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  <p:sldMasterId id="214748366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embeddedFontLst>
    <p:embeddedFont>
      <p:font typeface="Proxima Nova"/>
      <p:regular r:id="rId44"/>
      <p:bold r:id="rId45"/>
      <p:italic r:id="rId46"/>
      <p:boldItalic r:id="rId47"/>
    </p:embeddedFont>
    <p:embeddedFont>
      <p:font typeface="Lato"/>
      <p:regular r:id="rId48"/>
      <p:bold r:id="rId49"/>
      <p:italic r:id="rId50"/>
      <p:boldItalic r:id="rId51"/>
    </p:embeddedFont>
    <p:embeddedFont>
      <p:font typeface="Bebas Neue"/>
      <p:regular r:id="rId52"/>
    </p:embeddedFont>
    <p:embeddedFont>
      <p:font typeface="Days One"/>
      <p:regular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orient="horz" pos="576">
          <p15:clr>
            <a:srgbClr val="9AA0A6"/>
          </p15:clr>
        </p15:guide>
      </p15:sldGuideLst>
    </p:ext>
    <p:ext uri="GoogleSlidesCustomDataVersion2">
      <go:slidesCustomData xmlns:go="http://customooxmlschemas.google.com/" r:id="rId54" roundtripDataSignature="AMtx7mhm62Rl1rKYOt2Dfsk6JkvBBNG0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53E0979-E76F-44E0-BD8C-4AC9E97A3E44}">
  <a:tblStyle styleId="{B53E0979-E76F-44E0-BD8C-4AC9E97A3E4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57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ProximaNova-regular.fntdata"/><Relationship Id="rId43" Type="http://schemas.openxmlformats.org/officeDocument/2006/relationships/slide" Target="slides/slide36.xml"/><Relationship Id="rId46" Type="http://schemas.openxmlformats.org/officeDocument/2006/relationships/font" Target="fonts/ProximaNova-italic.fntdata"/><Relationship Id="rId45" Type="http://schemas.openxmlformats.org/officeDocument/2006/relationships/font" Target="fonts/ProximaNova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Lato-regular.fntdata"/><Relationship Id="rId47" Type="http://schemas.openxmlformats.org/officeDocument/2006/relationships/font" Target="fonts/ProximaNova-boldItalic.fntdata"/><Relationship Id="rId49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53" Type="http://schemas.openxmlformats.org/officeDocument/2006/relationships/font" Target="fonts/DaysOne-regular.fntdata"/><Relationship Id="rId52" Type="http://schemas.openxmlformats.org/officeDocument/2006/relationships/font" Target="fonts/BebasNeue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54" Type="http://customschemas.google.com/relationships/presentationmetadata" Target="meta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20.png>
</file>

<file path=ppt/media/image21.png>
</file>

<file path=ppt/media/image23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8" name="Google Shape;116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8" name="Google Shape;124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1" name="Google Shape;141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1" name="Google Shape;143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1" name="Google Shape;159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2cfad1e508f_0_2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4" name="Google Shape;1614;g2cfad1e508f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2cfad1e508f_0_2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7" name="Google Shape;1637;g2cfad1e508f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g2cfc1072f55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2" name="Google Shape;1662;g2cfc1072f5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7" name="Google Shape;169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5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7" name="Google Shape;174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0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2" name="Google Shape;185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7" name="Google Shape;187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2" name="Google Shape;198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9" name="Google Shape;208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0" name="Google Shape;211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5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7" name="Google Shape;213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38758" lvl="0" marL="274320" rtl="0" algn="l">
              <a:spcBef>
                <a:spcPts val="0"/>
              </a:spcBef>
              <a:spcAft>
                <a:spcPts val="0"/>
              </a:spcAft>
              <a:buClr>
                <a:srgbClr val="78DBDD"/>
              </a:buClr>
              <a:buSzPts val="1600"/>
              <a:buFont typeface="Lato"/>
              <a:buChar char="●"/>
            </a:pPr>
            <a:r>
              <a:rPr lang="fr-FR" sz="1600">
                <a:solidFill>
                  <a:srgbClr val="24294B"/>
                </a:solidFill>
                <a:latin typeface="Lato"/>
                <a:ea typeface="Lato"/>
                <a:cs typeface="Lato"/>
                <a:sym typeface="Lato"/>
              </a:rPr>
              <a:t>takes time and still not clean // Anticipating on features too early takes time / focus &amp; rationalise the data to work with</a:t>
            </a:r>
            <a:endParaRPr sz="1600">
              <a:solidFill>
                <a:srgbClr val="24294B"/>
              </a:solidFill>
              <a:latin typeface="Lato"/>
              <a:ea typeface="Lato"/>
              <a:cs typeface="Lato"/>
              <a:sym typeface="Lato"/>
            </a:endParaRPr>
          </a:p>
          <a:p>
            <a:pPr indent="-238758" lvl="0" marL="274320" rtl="0" algn="l">
              <a:spcBef>
                <a:spcPts val="0"/>
              </a:spcBef>
              <a:spcAft>
                <a:spcPts val="0"/>
              </a:spcAft>
              <a:buClr>
                <a:srgbClr val="24294B"/>
              </a:buClr>
              <a:buSzPts val="1600"/>
              <a:buFont typeface="Lato"/>
              <a:buChar char="●"/>
            </a:pPr>
            <a:r>
              <a:t/>
            </a:r>
            <a:endParaRPr sz="1600">
              <a:solidFill>
                <a:srgbClr val="24294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8" name="Shape 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9" name="Google Shape;2429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0" name="Google Shape;243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32408" lvl="0" marL="274320" rtl="0" algn="l">
              <a:spcBef>
                <a:spcPts val="0"/>
              </a:spcBef>
              <a:spcAft>
                <a:spcPts val="0"/>
              </a:spcAft>
              <a:buClr>
                <a:srgbClr val="78DBDD"/>
              </a:buClr>
              <a:buSzPts val="1500"/>
              <a:buFont typeface="Lato"/>
              <a:buChar char="●"/>
            </a:pPr>
            <a:r>
              <a:rPr lang="fr-FR" sz="1500">
                <a:solidFill>
                  <a:srgbClr val="24294B"/>
                </a:solidFill>
                <a:latin typeface="Lato"/>
                <a:ea typeface="Lato"/>
                <a:cs typeface="Lato"/>
                <a:sym typeface="Lato"/>
              </a:rPr>
              <a:t>not covering for all weak clustering// key is data understanding and preparation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3" name="Google Shape;272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9" name="Google Shape;283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2" name="Shape 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" name="Google Shape;3213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4" name="Google Shape;3214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1" name="Shape 4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2" name="Google Shape;4132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3" name="Google Shape;413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6" name="Shape 5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7" name="Google Shape;5567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8" name="Google Shape;556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3" name="Shape 8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4" name="Google Shape;8124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25" name="Google Shape;8125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4" name="Shape 10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5" name="Google Shape;10075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76" name="Google Shape;100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50" name="Shape 1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1" name="Google Shape;11851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52" name="Google Shape;1185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93" name="Shape 1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4" name="Google Shape;12894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95" name="Google Shape;12895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14" name="Shape 14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5" name="Google Shape;14615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16" name="Google Shape;14616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8" name="Google Shape;52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3" name="Google Shape;57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1" name="Google Shape;80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4" name="Google Shape;102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4" name="Google Shape;109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6"/>
          <p:cNvSpPr txBox="1"/>
          <p:nvPr>
            <p:ph type="ctrTitle"/>
          </p:nvPr>
        </p:nvSpPr>
        <p:spPr>
          <a:xfrm>
            <a:off x="3840500" y="1194700"/>
            <a:ext cx="4590300" cy="24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ved by the King"/>
              <a:buNone/>
              <a:defRPr sz="5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36"/>
          <p:cNvSpPr txBox="1"/>
          <p:nvPr>
            <p:ph idx="1" type="subTitle"/>
          </p:nvPr>
        </p:nvSpPr>
        <p:spPr>
          <a:xfrm>
            <a:off x="4176050" y="3583100"/>
            <a:ext cx="42549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" name="Google Shape;12;p36"/>
          <p:cNvSpPr/>
          <p:nvPr/>
        </p:nvSpPr>
        <p:spPr>
          <a:xfrm>
            <a:off x="5498945" y="0"/>
            <a:ext cx="3686498" cy="1292577"/>
          </a:xfrm>
          <a:custGeom>
            <a:rect b="b" l="l" r="r" t="t"/>
            <a:pathLst>
              <a:path extrusionOk="0" h="13099" w="37360">
                <a:moveTo>
                  <a:pt x="484" y="1"/>
                </a:moveTo>
                <a:lnTo>
                  <a:pt x="410" y="280"/>
                </a:lnTo>
                <a:lnTo>
                  <a:pt x="335" y="578"/>
                </a:lnTo>
                <a:lnTo>
                  <a:pt x="242" y="987"/>
                </a:lnTo>
                <a:lnTo>
                  <a:pt x="168" y="1489"/>
                </a:lnTo>
                <a:lnTo>
                  <a:pt x="75" y="2047"/>
                </a:lnTo>
                <a:lnTo>
                  <a:pt x="19" y="2661"/>
                </a:lnTo>
                <a:lnTo>
                  <a:pt x="0" y="3331"/>
                </a:lnTo>
                <a:lnTo>
                  <a:pt x="0" y="3685"/>
                </a:lnTo>
                <a:lnTo>
                  <a:pt x="19" y="4038"/>
                </a:lnTo>
                <a:lnTo>
                  <a:pt x="37" y="4392"/>
                </a:lnTo>
                <a:lnTo>
                  <a:pt x="93" y="4745"/>
                </a:lnTo>
                <a:lnTo>
                  <a:pt x="149" y="5117"/>
                </a:lnTo>
                <a:lnTo>
                  <a:pt x="224" y="5471"/>
                </a:lnTo>
                <a:lnTo>
                  <a:pt x="317" y="5824"/>
                </a:lnTo>
                <a:lnTo>
                  <a:pt x="428" y="6178"/>
                </a:lnTo>
                <a:lnTo>
                  <a:pt x="558" y="6513"/>
                </a:lnTo>
                <a:lnTo>
                  <a:pt x="726" y="6847"/>
                </a:lnTo>
                <a:lnTo>
                  <a:pt x="912" y="7182"/>
                </a:lnTo>
                <a:lnTo>
                  <a:pt x="1117" y="7499"/>
                </a:lnTo>
                <a:lnTo>
                  <a:pt x="1340" y="7796"/>
                </a:lnTo>
                <a:lnTo>
                  <a:pt x="1619" y="8094"/>
                </a:lnTo>
                <a:lnTo>
                  <a:pt x="1898" y="8354"/>
                </a:lnTo>
                <a:lnTo>
                  <a:pt x="2233" y="8615"/>
                </a:lnTo>
                <a:lnTo>
                  <a:pt x="2512" y="8820"/>
                </a:lnTo>
                <a:lnTo>
                  <a:pt x="2810" y="9006"/>
                </a:lnTo>
                <a:lnTo>
                  <a:pt x="3107" y="9154"/>
                </a:lnTo>
                <a:lnTo>
                  <a:pt x="3405" y="9303"/>
                </a:lnTo>
                <a:lnTo>
                  <a:pt x="3703" y="9434"/>
                </a:lnTo>
                <a:lnTo>
                  <a:pt x="3982" y="9545"/>
                </a:lnTo>
                <a:lnTo>
                  <a:pt x="4279" y="9638"/>
                </a:lnTo>
                <a:lnTo>
                  <a:pt x="4577" y="9713"/>
                </a:lnTo>
                <a:lnTo>
                  <a:pt x="4875" y="9768"/>
                </a:lnTo>
                <a:lnTo>
                  <a:pt x="5154" y="9824"/>
                </a:lnTo>
                <a:lnTo>
                  <a:pt x="5452" y="9843"/>
                </a:lnTo>
                <a:lnTo>
                  <a:pt x="5749" y="9880"/>
                </a:lnTo>
                <a:lnTo>
                  <a:pt x="6345" y="9880"/>
                </a:lnTo>
                <a:lnTo>
                  <a:pt x="6940" y="9843"/>
                </a:lnTo>
                <a:lnTo>
                  <a:pt x="7554" y="9768"/>
                </a:lnTo>
                <a:lnTo>
                  <a:pt x="8168" y="9675"/>
                </a:lnTo>
                <a:lnTo>
                  <a:pt x="8782" y="9545"/>
                </a:lnTo>
                <a:lnTo>
                  <a:pt x="9414" y="9396"/>
                </a:lnTo>
                <a:lnTo>
                  <a:pt x="10698" y="9061"/>
                </a:lnTo>
                <a:lnTo>
                  <a:pt x="12019" y="8727"/>
                </a:lnTo>
                <a:lnTo>
                  <a:pt x="12708" y="8559"/>
                </a:lnTo>
                <a:lnTo>
                  <a:pt x="13415" y="8410"/>
                </a:lnTo>
                <a:lnTo>
                  <a:pt x="14122" y="8280"/>
                </a:lnTo>
                <a:lnTo>
                  <a:pt x="14847" y="8187"/>
                </a:lnTo>
                <a:lnTo>
                  <a:pt x="15591" y="8113"/>
                </a:lnTo>
                <a:lnTo>
                  <a:pt x="16354" y="8075"/>
                </a:lnTo>
                <a:lnTo>
                  <a:pt x="16745" y="8075"/>
                </a:lnTo>
                <a:lnTo>
                  <a:pt x="17154" y="8094"/>
                </a:lnTo>
                <a:lnTo>
                  <a:pt x="17545" y="8113"/>
                </a:lnTo>
                <a:lnTo>
                  <a:pt x="17954" y="8150"/>
                </a:lnTo>
                <a:lnTo>
                  <a:pt x="18364" y="8206"/>
                </a:lnTo>
                <a:lnTo>
                  <a:pt x="18773" y="8261"/>
                </a:lnTo>
                <a:lnTo>
                  <a:pt x="19201" y="8336"/>
                </a:lnTo>
                <a:lnTo>
                  <a:pt x="19629" y="8448"/>
                </a:lnTo>
                <a:lnTo>
                  <a:pt x="20057" y="8541"/>
                </a:lnTo>
                <a:lnTo>
                  <a:pt x="20485" y="8671"/>
                </a:lnTo>
                <a:lnTo>
                  <a:pt x="20931" y="8820"/>
                </a:lnTo>
                <a:lnTo>
                  <a:pt x="21396" y="8987"/>
                </a:lnTo>
                <a:lnTo>
                  <a:pt x="21843" y="9173"/>
                </a:lnTo>
                <a:lnTo>
                  <a:pt x="22308" y="9378"/>
                </a:lnTo>
                <a:lnTo>
                  <a:pt x="22773" y="9601"/>
                </a:lnTo>
                <a:lnTo>
                  <a:pt x="23257" y="9843"/>
                </a:lnTo>
                <a:lnTo>
                  <a:pt x="23740" y="10103"/>
                </a:lnTo>
                <a:lnTo>
                  <a:pt x="24224" y="10401"/>
                </a:lnTo>
                <a:lnTo>
                  <a:pt x="24727" y="10717"/>
                </a:lnTo>
                <a:lnTo>
                  <a:pt x="25229" y="11052"/>
                </a:lnTo>
                <a:lnTo>
                  <a:pt x="25861" y="11462"/>
                </a:lnTo>
                <a:lnTo>
                  <a:pt x="26494" y="11834"/>
                </a:lnTo>
                <a:lnTo>
                  <a:pt x="27108" y="12150"/>
                </a:lnTo>
                <a:lnTo>
                  <a:pt x="27722" y="12410"/>
                </a:lnTo>
                <a:lnTo>
                  <a:pt x="28317" y="12634"/>
                </a:lnTo>
                <a:lnTo>
                  <a:pt x="28913" y="12801"/>
                </a:lnTo>
                <a:lnTo>
                  <a:pt x="29471" y="12931"/>
                </a:lnTo>
                <a:lnTo>
                  <a:pt x="30029" y="13024"/>
                </a:lnTo>
                <a:lnTo>
                  <a:pt x="30569" y="13080"/>
                </a:lnTo>
                <a:lnTo>
                  <a:pt x="31108" y="13099"/>
                </a:lnTo>
                <a:lnTo>
                  <a:pt x="31610" y="13099"/>
                </a:lnTo>
                <a:lnTo>
                  <a:pt x="32094" y="13062"/>
                </a:lnTo>
                <a:lnTo>
                  <a:pt x="32578" y="13006"/>
                </a:lnTo>
                <a:lnTo>
                  <a:pt x="33024" y="12931"/>
                </a:lnTo>
                <a:lnTo>
                  <a:pt x="33471" y="12820"/>
                </a:lnTo>
                <a:lnTo>
                  <a:pt x="33880" y="12708"/>
                </a:lnTo>
                <a:lnTo>
                  <a:pt x="34290" y="12578"/>
                </a:lnTo>
                <a:lnTo>
                  <a:pt x="34662" y="12429"/>
                </a:lnTo>
                <a:lnTo>
                  <a:pt x="35015" y="12280"/>
                </a:lnTo>
                <a:lnTo>
                  <a:pt x="35350" y="12131"/>
                </a:lnTo>
                <a:lnTo>
                  <a:pt x="35648" y="11964"/>
                </a:lnTo>
                <a:lnTo>
                  <a:pt x="35945" y="11796"/>
                </a:lnTo>
                <a:lnTo>
                  <a:pt x="36448" y="11499"/>
                </a:lnTo>
                <a:lnTo>
                  <a:pt x="36838" y="11220"/>
                </a:lnTo>
                <a:lnTo>
                  <a:pt x="37136" y="10996"/>
                </a:lnTo>
                <a:lnTo>
                  <a:pt x="37359" y="10773"/>
                </a:lnTo>
                <a:lnTo>
                  <a:pt x="37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6"/>
          <p:cNvSpPr/>
          <p:nvPr/>
        </p:nvSpPr>
        <p:spPr>
          <a:xfrm rot="10800000">
            <a:off x="1" y="4263148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5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45"/>
          <p:cNvSpPr/>
          <p:nvPr/>
        </p:nvSpPr>
        <p:spPr>
          <a:xfrm flipH="1" rot="10800000">
            <a:off x="7527450" y="-871675"/>
            <a:ext cx="2552324" cy="1317563"/>
          </a:xfrm>
          <a:custGeom>
            <a:rect b="b" l="l" r="r" t="t"/>
            <a:pathLst>
              <a:path extrusionOk="0" h="28117" w="54467">
                <a:moveTo>
                  <a:pt x="45954" y="1"/>
                </a:moveTo>
                <a:lnTo>
                  <a:pt x="45657" y="20"/>
                </a:lnTo>
                <a:lnTo>
                  <a:pt x="45359" y="60"/>
                </a:lnTo>
                <a:lnTo>
                  <a:pt x="45042" y="159"/>
                </a:lnTo>
                <a:lnTo>
                  <a:pt x="44744" y="278"/>
                </a:lnTo>
                <a:lnTo>
                  <a:pt x="44446" y="417"/>
                </a:lnTo>
                <a:lnTo>
                  <a:pt x="44149" y="576"/>
                </a:lnTo>
                <a:lnTo>
                  <a:pt x="43851" y="774"/>
                </a:lnTo>
                <a:lnTo>
                  <a:pt x="43553" y="993"/>
                </a:lnTo>
                <a:lnTo>
                  <a:pt x="42938" y="1469"/>
                </a:lnTo>
                <a:lnTo>
                  <a:pt x="42284" y="2005"/>
                </a:lnTo>
                <a:lnTo>
                  <a:pt x="41629" y="2580"/>
                </a:lnTo>
                <a:lnTo>
                  <a:pt x="40915" y="3175"/>
                </a:lnTo>
                <a:lnTo>
                  <a:pt x="40161" y="3751"/>
                </a:lnTo>
                <a:lnTo>
                  <a:pt x="39764" y="4048"/>
                </a:lnTo>
                <a:lnTo>
                  <a:pt x="39367" y="4326"/>
                </a:lnTo>
                <a:lnTo>
                  <a:pt x="38950" y="4604"/>
                </a:lnTo>
                <a:lnTo>
                  <a:pt x="38514" y="4862"/>
                </a:lnTo>
                <a:lnTo>
                  <a:pt x="38057" y="5120"/>
                </a:lnTo>
                <a:lnTo>
                  <a:pt x="37581" y="5338"/>
                </a:lnTo>
                <a:lnTo>
                  <a:pt x="37105" y="5556"/>
                </a:lnTo>
                <a:lnTo>
                  <a:pt x="36589" y="5755"/>
                </a:lnTo>
                <a:lnTo>
                  <a:pt x="36073" y="5914"/>
                </a:lnTo>
                <a:lnTo>
                  <a:pt x="35518" y="6072"/>
                </a:lnTo>
                <a:lnTo>
                  <a:pt x="34962" y="6171"/>
                </a:lnTo>
                <a:lnTo>
                  <a:pt x="34367" y="6271"/>
                </a:lnTo>
                <a:lnTo>
                  <a:pt x="33752" y="6310"/>
                </a:lnTo>
                <a:lnTo>
                  <a:pt x="33117" y="6330"/>
                </a:lnTo>
                <a:lnTo>
                  <a:pt x="32700" y="6330"/>
                </a:lnTo>
                <a:lnTo>
                  <a:pt x="32283" y="6310"/>
                </a:lnTo>
                <a:lnTo>
                  <a:pt x="31867" y="6271"/>
                </a:lnTo>
                <a:lnTo>
                  <a:pt x="31410" y="6211"/>
                </a:lnTo>
                <a:lnTo>
                  <a:pt x="30974" y="6152"/>
                </a:lnTo>
                <a:lnTo>
                  <a:pt x="30517" y="6052"/>
                </a:lnTo>
                <a:lnTo>
                  <a:pt x="30041" y="5953"/>
                </a:lnTo>
                <a:lnTo>
                  <a:pt x="29545" y="5834"/>
                </a:lnTo>
                <a:lnTo>
                  <a:pt x="29069" y="5695"/>
                </a:lnTo>
                <a:lnTo>
                  <a:pt x="28553" y="5537"/>
                </a:lnTo>
                <a:lnTo>
                  <a:pt x="28037" y="5338"/>
                </a:lnTo>
                <a:lnTo>
                  <a:pt x="27501" y="5140"/>
                </a:lnTo>
                <a:lnTo>
                  <a:pt x="26966" y="4921"/>
                </a:lnTo>
                <a:lnTo>
                  <a:pt x="26410" y="4683"/>
                </a:lnTo>
                <a:lnTo>
                  <a:pt x="25835" y="4406"/>
                </a:lnTo>
                <a:lnTo>
                  <a:pt x="25259" y="4128"/>
                </a:lnTo>
                <a:lnTo>
                  <a:pt x="24664" y="3830"/>
                </a:lnTo>
                <a:lnTo>
                  <a:pt x="24049" y="3552"/>
                </a:lnTo>
                <a:lnTo>
                  <a:pt x="23474" y="3294"/>
                </a:lnTo>
                <a:lnTo>
                  <a:pt x="22878" y="3056"/>
                </a:lnTo>
                <a:lnTo>
                  <a:pt x="22303" y="2858"/>
                </a:lnTo>
                <a:lnTo>
                  <a:pt x="21747" y="2659"/>
                </a:lnTo>
                <a:lnTo>
                  <a:pt x="21172" y="2501"/>
                </a:lnTo>
                <a:lnTo>
                  <a:pt x="20616" y="2342"/>
                </a:lnTo>
                <a:lnTo>
                  <a:pt x="20081" y="2223"/>
                </a:lnTo>
                <a:lnTo>
                  <a:pt x="19545" y="2104"/>
                </a:lnTo>
                <a:lnTo>
                  <a:pt x="19009" y="2025"/>
                </a:lnTo>
                <a:lnTo>
                  <a:pt x="18493" y="1945"/>
                </a:lnTo>
                <a:lnTo>
                  <a:pt x="17977" y="1886"/>
                </a:lnTo>
                <a:lnTo>
                  <a:pt x="17461" y="1846"/>
                </a:lnTo>
                <a:lnTo>
                  <a:pt x="16965" y="1826"/>
                </a:lnTo>
                <a:lnTo>
                  <a:pt x="16469" y="1826"/>
                </a:lnTo>
                <a:lnTo>
                  <a:pt x="15715" y="1846"/>
                </a:lnTo>
                <a:lnTo>
                  <a:pt x="14981" y="1886"/>
                </a:lnTo>
                <a:lnTo>
                  <a:pt x="14267" y="1985"/>
                </a:lnTo>
                <a:lnTo>
                  <a:pt x="13572" y="2104"/>
                </a:lnTo>
                <a:lnTo>
                  <a:pt x="12898" y="2243"/>
                </a:lnTo>
                <a:lnTo>
                  <a:pt x="12243" y="2421"/>
                </a:lnTo>
                <a:lnTo>
                  <a:pt x="11608" y="2620"/>
                </a:lnTo>
                <a:lnTo>
                  <a:pt x="10993" y="2838"/>
                </a:lnTo>
                <a:lnTo>
                  <a:pt x="10418" y="3076"/>
                </a:lnTo>
                <a:lnTo>
                  <a:pt x="9842" y="3334"/>
                </a:lnTo>
                <a:lnTo>
                  <a:pt x="9306" y="3612"/>
                </a:lnTo>
                <a:lnTo>
                  <a:pt x="8791" y="3910"/>
                </a:lnTo>
                <a:lnTo>
                  <a:pt x="8295" y="4207"/>
                </a:lnTo>
                <a:lnTo>
                  <a:pt x="7818" y="4505"/>
                </a:lnTo>
                <a:lnTo>
                  <a:pt x="7362" y="4822"/>
                </a:lnTo>
                <a:lnTo>
                  <a:pt x="6925" y="5160"/>
                </a:lnTo>
                <a:lnTo>
                  <a:pt x="6449" y="5556"/>
                </a:lnTo>
                <a:lnTo>
                  <a:pt x="5973" y="5973"/>
                </a:lnTo>
                <a:lnTo>
                  <a:pt x="5537" y="6410"/>
                </a:lnTo>
                <a:lnTo>
                  <a:pt x="5080" y="6866"/>
                </a:lnTo>
                <a:lnTo>
                  <a:pt x="4663" y="7342"/>
                </a:lnTo>
                <a:lnTo>
                  <a:pt x="4247" y="7838"/>
                </a:lnTo>
                <a:lnTo>
                  <a:pt x="3850" y="8354"/>
                </a:lnTo>
                <a:lnTo>
                  <a:pt x="3473" y="8890"/>
                </a:lnTo>
                <a:lnTo>
                  <a:pt x="3116" y="9445"/>
                </a:lnTo>
                <a:lnTo>
                  <a:pt x="2759" y="10001"/>
                </a:lnTo>
                <a:lnTo>
                  <a:pt x="2441" y="10596"/>
                </a:lnTo>
                <a:lnTo>
                  <a:pt x="2124" y="11191"/>
                </a:lnTo>
                <a:lnTo>
                  <a:pt x="1826" y="11807"/>
                </a:lnTo>
                <a:lnTo>
                  <a:pt x="1568" y="12422"/>
                </a:lnTo>
                <a:lnTo>
                  <a:pt x="1310" y="13076"/>
                </a:lnTo>
                <a:lnTo>
                  <a:pt x="1072" y="13731"/>
                </a:lnTo>
                <a:lnTo>
                  <a:pt x="874" y="14386"/>
                </a:lnTo>
                <a:lnTo>
                  <a:pt x="675" y="15061"/>
                </a:lnTo>
                <a:lnTo>
                  <a:pt x="517" y="15755"/>
                </a:lnTo>
                <a:lnTo>
                  <a:pt x="358" y="16450"/>
                </a:lnTo>
                <a:lnTo>
                  <a:pt x="239" y="17164"/>
                </a:lnTo>
                <a:lnTo>
                  <a:pt x="140" y="17878"/>
                </a:lnTo>
                <a:lnTo>
                  <a:pt x="60" y="18612"/>
                </a:lnTo>
                <a:lnTo>
                  <a:pt x="21" y="19346"/>
                </a:lnTo>
                <a:lnTo>
                  <a:pt x="1" y="20081"/>
                </a:lnTo>
                <a:lnTo>
                  <a:pt x="1" y="20835"/>
                </a:lnTo>
                <a:lnTo>
                  <a:pt x="21" y="21589"/>
                </a:lnTo>
                <a:lnTo>
                  <a:pt x="80" y="22343"/>
                </a:lnTo>
                <a:lnTo>
                  <a:pt x="159" y="23097"/>
                </a:lnTo>
                <a:lnTo>
                  <a:pt x="259" y="23870"/>
                </a:lnTo>
                <a:lnTo>
                  <a:pt x="398" y="24644"/>
                </a:lnTo>
                <a:lnTo>
                  <a:pt x="556" y="25418"/>
                </a:lnTo>
                <a:lnTo>
                  <a:pt x="655" y="25755"/>
                </a:lnTo>
                <a:lnTo>
                  <a:pt x="755" y="26073"/>
                </a:lnTo>
                <a:lnTo>
                  <a:pt x="874" y="26371"/>
                </a:lnTo>
                <a:lnTo>
                  <a:pt x="993" y="26648"/>
                </a:lnTo>
                <a:lnTo>
                  <a:pt x="1132" y="26886"/>
                </a:lnTo>
                <a:lnTo>
                  <a:pt x="1290" y="27105"/>
                </a:lnTo>
                <a:lnTo>
                  <a:pt x="1449" y="27303"/>
                </a:lnTo>
                <a:lnTo>
                  <a:pt x="1628" y="27482"/>
                </a:lnTo>
                <a:lnTo>
                  <a:pt x="1806" y="27640"/>
                </a:lnTo>
                <a:lnTo>
                  <a:pt x="2005" y="27759"/>
                </a:lnTo>
                <a:lnTo>
                  <a:pt x="2203" y="27878"/>
                </a:lnTo>
                <a:lnTo>
                  <a:pt x="2402" y="27958"/>
                </a:lnTo>
                <a:lnTo>
                  <a:pt x="2620" y="28037"/>
                </a:lnTo>
                <a:lnTo>
                  <a:pt x="2858" y="28077"/>
                </a:lnTo>
                <a:lnTo>
                  <a:pt x="3096" y="28097"/>
                </a:lnTo>
                <a:lnTo>
                  <a:pt x="3334" y="28117"/>
                </a:lnTo>
                <a:lnTo>
                  <a:pt x="3751" y="28097"/>
                </a:lnTo>
                <a:lnTo>
                  <a:pt x="4207" y="28017"/>
                </a:lnTo>
                <a:lnTo>
                  <a:pt x="4663" y="27898"/>
                </a:lnTo>
                <a:lnTo>
                  <a:pt x="5140" y="27740"/>
                </a:lnTo>
                <a:lnTo>
                  <a:pt x="5616" y="27541"/>
                </a:lnTo>
                <a:lnTo>
                  <a:pt x="6132" y="27323"/>
                </a:lnTo>
                <a:lnTo>
                  <a:pt x="6648" y="27045"/>
                </a:lnTo>
                <a:lnTo>
                  <a:pt x="7164" y="26747"/>
                </a:lnTo>
                <a:lnTo>
                  <a:pt x="7699" y="26430"/>
                </a:lnTo>
                <a:lnTo>
                  <a:pt x="8255" y="26073"/>
                </a:lnTo>
                <a:lnTo>
                  <a:pt x="8810" y="25676"/>
                </a:lnTo>
                <a:lnTo>
                  <a:pt x="9366" y="25279"/>
                </a:lnTo>
                <a:lnTo>
                  <a:pt x="9941" y="24863"/>
                </a:lnTo>
                <a:lnTo>
                  <a:pt x="10497" y="24406"/>
                </a:lnTo>
                <a:lnTo>
                  <a:pt x="11648" y="23493"/>
                </a:lnTo>
                <a:lnTo>
                  <a:pt x="12779" y="22521"/>
                </a:lnTo>
                <a:lnTo>
                  <a:pt x="13910" y="21529"/>
                </a:lnTo>
                <a:lnTo>
                  <a:pt x="15001" y="20537"/>
                </a:lnTo>
                <a:lnTo>
                  <a:pt x="16073" y="19565"/>
                </a:lnTo>
                <a:lnTo>
                  <a:pt x="18037" y="17719"/>
                </a:lnTo>
                <a:lnTo>
                  <a:pt x="18930" y="16906"/>
                </a:lnTo>
                <a:lnTo>
                  <a:pt x="19743" y="16192"/>
                </a:lnTo>
                <a:lnTo>
                  <a:pt x="20160" y="15834"/>
                </a:lnTo>
                <a:lnTo>
                  <a:pt x="20636" y="15517"/>
                </a:lnTo>
                <a:lnTo>
                  <a:pt x="21112" y="15219"/>
                </a:lnTo>
                <a:lnTo>
                  <a:pt x="21628" y="14961"/>
                </a:lnTo>
                <a:lnTo>
                  <a:pt x="22144" y="14723"/>
                </a:lnTo>
                <a:lnTo>
                  <a:pt x="22700" y="14525"/>
                </a:lnTo>
                <a:lnTo>
                  <a:pt x="23255" y="14326"/>
                </a:lnTo>
                <a:lnTo>
                  <a:pt x="23851" y="14168"/>
                </a:lnTo>
                <a:lnTo>
                  <a:pt x="24446" y="14029"/>
                </a:lnTo>
                <a:lnTo>
                  <a:pt x="25061" y="13910"/>
                </a:lnTo>
                <a:lnTo>
                  <a:pt x="25696" y="13830"/>
                </a:lnTo>
                <a:lnTo>
                  <a:pt x="26331" y="13751"/>
                </a:lnTo>
                <a:lnTo>
                  <a:pt x="26966" y="13692"/>
                </a:lnTo>
                <a:lnTo>
                  <a:pt x="27640" y="13652"/>
                </a:lnTo>
                <a:lnTo>
                  <a:pt x="28295" y="13632"/>
                </a:lnTo>
                <a:lnTo>
                  <a:pt x="29882" y="13632"/>
                </a:lnTo>
                <a:lnTo>
                  <a:pt x="30795" y="13672"/>
                </a:lnTo>
                <a:lnTo>
                  <a:pt x="31728" y="13731"/>
                </a:lnTo>
                <a:lnTo>
                  <a:pt x="32640" y="13811"/>
                </a:lnTo>
                <a:lnTo>
                  <a:pt x="33553" y="13910"/>
                </a:lnTo>
                <a:lnTo>
                  <a:pt x="34446" y="14009"/>
                </a:lnTo>
                <a:lnTo>
                  <a:pt x="36192" y="14247"/>
                </a:lnTo>
                <a:lnTo>
                  <a:pt x="37859" y="14505"/>
                </a:lnTo>
                <a:lnTo>
                  <a:pt x="39387" y="14763"/>
                </a:lnTo>
                <a:lnTo>
                  <a:pt x="40756" y="14981"/>
                </a:lnTo>
                <a:lnTo>
                  <a:pt x="41946" y="15160"/>
                </a:lnTo>
                <a:lnTo>
                  <a:pt x="42859" y="15279"/>
                </a:lnTo>
                <a:lnTo>
                  <a:pt x="43970" y="15418"/>
                </a:lnTo>
                <a:lnTo>
                  <a:pt x="44585" y="15497"/>
                </a:lnTo>
                <a:lnTo>
                  <a:pt x="45220" y="15537"/>
                </a:lnTo>
                <a:lnTo>
                  <a:pt x="45895" y="15577"/>
                </a:lnTo>
                <a:lnTo>
                  <a:pt x="46569" y="15596"/>
                </a:lnTo>
                <a:lnTo>
                  <a:pt x="47423" y="15577"/>
                </a:lnTo>
                <a:lnTo>
                  <a:pt x="47839" y="15537"/>
                </a:lnTo>
                <a:lnTo>
                  <a:pt x="48236" y="15497"/>
                </a:lnTo>
                <a:lnTo>
                  <a:pt x="48653" y="15438"/>
                </a:lnTo>
                <a:lnTo>
                  <a:pt x="49050" y="15378"/>
                </a:lnTo>
                <a:lnTo>
                  <a:pt x="49447" y="15279"/>
                </a:lnTo>
                <a:lnTo>
                  <a:pt x="49843" y="15180"/>
                </a:lnTo>
                <a:lnTo>
                  <a:pt x="50220" y="15041"/>
                </a:lnTo>
                <a:lnTo>
                  <a:pt x="50577" y="14902"/>
                </a:lnTo>
                <a:lnTo>
                  <a:pt x="50935" y="14723"/>
                </a:lnTo>
                <a:lnTo>
                  <a:pt x="51252" y="14545"/>
                </a:lnTo>
                <a:lnTo>
                  <a:pt x="51570" y="14326"/>
                </a:lnTo>
                <a:lnTo>
                  <a:pt x="51867" y="14088"/>
                </a:lnTo>
                <a:lnTo>
                  <a:pt x="52145" y="13811"/>
                </a:lnTo>
                <a:lnTo>
                  <a:pt x="52383" y="13533"/>
                </a:lnTo>
                <a:lnTo>
                  <a:pt x="52641" y="13176"/>
                </a:lnTo>
                <a:lnTo>
                  <a:pt x="52879" y="12838"/>
                </a:lnTo>
                <a:lnTo>
                  <a:pt x="53097" y="12501"/>
                </a:lnTo>
                <a:lnTo>
                  <a:pt x="53316" y="12164"/>
                </a:lnTo>
                <a:lnTo>
                  <a:pt x="53494" y="11846"/>
                </a:lnTo>
                <a:lnTo>
                  <a:pt x="53653" y="11509"/>
                </a:lnTo>
                <a:lnTo>
                  <a:pt x="53812" y="11191"/>
                </a:lnTo>
                <a:lnTo>
                  <a:pt x="53951" y="10854"/>
                </a:lnTo>
                <a:lnTo>
                  <a:pt x="54070" y="10537"/>
                </a:lnTo>
                <a:lnTo>
                  <a:pt x="54169" y="10219"/>
                </a:lnTo>
                <a:lnTo>
                  <a:pt x="54248" y="9922"/>
                </a:lnTo>
                <a:lnTo>
                  <a:pt x="54328" y="9604"/>
                </a:lnTo>
                <a:lnTo>
                  <a:pt x="54387" y="9306"/>
                </a:lnTo>
                <a:lnTo>
                  <a:pt x="54427" y="9009"/>
                </a:lnTo>
                <a:lnTo>
                  <a:pt x="54467" y="8711"/>
                </a:lnTo>
                <a:lnTo>
                  <a:pt x="54467" y="8414"/>
                </a:lnTo>
                <a:lnTo>
                  <a:pt x="54467" y="8116"/>
                </a:lnTo>
                <a:lnTo>
                  <a:pt x="54467" y="7838"/>
                </a:lnTo>
                <a:lnTo>
                  <a:pt x="54447" y="7560"/>
                </a:lnTo>
                <a:lnTo>
                  <a:pt x="54407" y="7283"/>
                </a:lnTo>
                <a:lnTo>
                  <a:pt x="54367" y="7005"/>
                </a:lnTo>
                <a:lnTo>
                  <a:pt x="54308" y="6727"/>
                </a:lnTo>
                <a:lnTo>
                  <a:pt x="54149" y="6211"/>
                </a:lnTo>
                <a:lnTo>
                  <a:pt x="53970" y="5695"/>
                </a:lnTo>
                <a:lnTo>
                  <a:pt x="53732" y="5199"/>
                </a:lnTo>
                <a:lnTo>
                  <a:pt x="53474" y="4723"/>
                </a:lnTo>
                <a:lnTo>
                  <a:pt x="53177" y="4267"/>
                </a:lnTo>
                <a:lnTo>
                  <a:pt x="52859" y="3850"/>
                </a:lnTo>
                <a:lnTo>
                  <a:pt x="52502" y="3433"/>
                </a:lnTo>
                <a:lnTo>
                  <a:pt x="52125" y="3036"/>
                </a:lnTo>
                <a:lnTo>
                  <a:pt x="51728" y="2659"/>
                </a:lnTo>
                <a:lnTo>
                  <a:pt x="51312" y="2302"/>
                </a:lnTo>
                <a:lnTo>
                  <a:pt x="50875" y="1985"/>
                </a:lnTo>
                <a:lnTo>
                  <a:pt x="50439" y="1667"/>
                </a:lnTo>
                <a:lnTo>
                  <a:pt x="49982" y="1390"/>
                </a:lnTo>
                <a:lnTo>
                  <a:pt x="49526" y="1132"/>
                </a:lnTo>
                <a:lnTo>
                  <a:pt x="49050" y="894"/>
                </a:lnTo>
                <a:lnTo>
                  <a:pt x="48593" y="695"/>
                </a:lnTo>
                <a:lnTo>
                  <a:pt x="48117" y="497"/>
                </a:lnTo>
                <a:lnTo>
                  <a:pt x="47661" y="338"/>
                </a:lnTo>
                <a:lnTo>
                  <a:pt x="47204" y="219"/>
                </a:lnTo>
                <a:lnTo>
                  <a:pt x="46768" y="100"/>
                </a:lnTo>
                <a:lnTo>
                  <a:pt x="46331" y="20"/>
                </a:lnTo>
                <a:lnTo>
                  <a:pt x="4615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45"/>
          <p:cNvSpPr/>
          <p:nvPr/>
        </p:nvSpPr>
        <p:spPr>
          <a:xfrm>
            <a:off x="-580450" y="-522724"/>
            <a:ext cx="2492317" cy="1226507"/>
          </a:xfrm>
          <a:custGeom>
            <a:rect b="b" l="l" r="r" t="t"/>
            <a:pathLst>
              <a:path extrusionOk="0" h="16727" w="33990">
                <a:moveTo>
                  <a:pt x="12898" y="0"/>
                </a:moveTo>
                <a:lnTo>
                  <a:pt x="12223" y="40"/>
                </a:lnTo>
                <a:lnTo>
                  <a:pt x="11569" y="80"/>
                </a:lnTo>
                <a:lnTo>
                  <a:pt x="10934" y="139"/>
                </a:lnTo>
                <a:lnTo>
                  <a:pt x="10319" y="219"/>
                </a:lnTo>
                <a:lnTo>
                  <a:pt x="9723" y="318"/>
                </a:lnTo>
                <a:lnTo>
                  <a:pt x="9128" y="437"/>
                </a:lnTo>
                <a:lnTo>
                  <a:pt x="8573" y="556"/>
                </a:lnTo>
                <a:lnTo>
                  <a:pt x="8017" y="695"/>
                </a:lnTo>
                <a:lnTo>
                  <a:pt x="7501" y="854"/>
                </a:lnTo>
                <a:lnTo>
                  <a:pt x="6985" y="1012"/>
                </a:lnTo>
                <a:lnTo>
                  <a:pt x="6509" y="1191"/>
                </a:lnTo>
                <a:lnTo>
                  <a:pt x="6072" y="1389"/>
                </a:lnTo>
                <a:lnTo>
                  <a:pt x="5636" y="1588"/>
                </a:lnTo>
                <a:lnTo>
                  <a:pt x="5239" y="1806"/>
                </a:lnTo>
                <a:lnTo>
                  <a:pt x="4882" y="2024"/>
                </a:lnTo>
                <a:lnTo>
                  <a:pt x="4445" y="2342"/>
                </a:lnTo>
                <a:lnTo>
                  <a:pt x="4009" y="2719"/>
                </a:lnTo>
                <a:lnTo>
                  <a:pt x="3553" y="3135"/>
                </a:lnTo>
                <a:lnTo>
                  <a:pt x="3116" y="3612"/>
                </a:lnTo>
                <a:lnTo>
                  <a:pt x="2679" y="4127"/>
                </a:lnTo>
                <a:lnTo>
                  <a:pt x="2263" y="4683"/>
                </a:lnTo>
                <a:lnTo>
                  <a:pt x="1866" y="5278"/>
                </a:lnTo>
                <a:lnTo>
                  <a:pt x="1489" y="5893"/>
                </a:lnTo>
                <a:lnTo>
                  <a:pt x="1132" y="6528"/>
                </a:lnTo>
                <a:lnTo>
                  <a:pt x="814" y="7183"/>
                </a:lnTo>
                <a:lnTo>
                  <a:pt x="556" y="7858"/>
                </a:lnTo>
                <a:lnTo>
                  <a:pt x="437" y="8195"/>
                </a:lnTo>
                <a:lnTo>
                  <a:pt x="318" y="8532"/>
                </a:lnTo>
                <a:lnTo>
                  <a:pt x="239" y="8870"/>
                </a:lnTo>
                <a:lnTo>
                  <a:pt x="160" y="9207"/>
                </a:lnTo>
                <a:lnTo>
                  <a:pt x="100" y="9544"/>
                </a:lnTo>
                <a:lnTo>
                  <a:pt x="41" y="9882"/>
                </a:lnTo>
                <a:lnTo>
                  <a:pt x="1" y="10199"/>
                </a:lnTo>
                <a:lnTo>
                  <a:pt x="1" y="10536"/>
                </a:lnTo>
                <a:lnTo>
                  <a:pt x="1" y="10854"/>
                </a:lnTo>
                <a:lnTo>
                  <a:pt x="1" y="11171"/>
                </a:lnTo>
                <a:lnTo>
                  <a:pt x="41" y="11509"/>
                </a:lnTo>
                <a:lnTo>
                  <a:pt x="100" y="11806"/>
                </a:lnTo>
                <a:lnTo>
                  <a:pt x="179" y="12124"/>
                </a:lnTo>
                <a:lnTo>
                  <a:pt x="279" y="12421"/>
                </a:lnTo>
                <a:lnTo>
                  <a:pt x="398" y="12719"/>
                </a:lnTo>
                <a:lnTo>
                  <a:pt x="517" y="12997"/>
                </a:lnTo>
                <a:lnTo>
                  <a:pt x="675" y="13275"/>
                </a:lnTo>
                <a:lnTo>
                  <a:pt x="834" y="13532"/>
                </a:lnTo>
                <a:lnTo>
                  <a:pt x="1013" y="13771"/>
                </a:lnTo>
                <a:lnTo>
                  <a:pt x="1211" y="14029"/>
                </a:lnTo>
                <a:lnTo>
                  <a:pt x="1410" y="14247"/>
                </a:lnTo>
                <a:lnTo>
                  <a:pt x="1648" y="14485"/>
                </a:lnTo>
                <a:lnTo>
                  <a:pt x="1886" y="14703"/>
                </a:lnTo>
                <a:lnTo>
                  <a:pt x="2124" y="14902"/>
                </a:lnTo>
                <a:lnTo>
                  <a:pt x="2402" y="15100"/>
                </a:lnTo>
                <a:lnTo>
                  <a:pt x="2660" y="15279"/>
                </a:lnTo>
                <a:lnTo>
                  <a:pt x="2957" y="15437"/>
                </a:lnTo>
                <a:lnTo>
                  <a:pt x="3255" y="15616"/>
                </a:lnTo>
                <a:lnTo>
                  <a:pt x="3553" y="15755"/>
                </a:lnTo>
                <a:lnTo>
                  <a:pt x="3870" y="15894"/>
                </a:lnTo>
                <a:lnTo>
                  <a:pt x="4207" y="16033"/>
                </a:lnTo>
                <a:lnTo>
                  <a:pt x="4545" y="16152"/>
                </a:lnTo>
                <a:lnTo>
                  <a:pt x="4882" y="16271"/>
                </a:lnTo>
                <a:lnTo>
                  <a:pt x="5239" y="16370"/>
                </a:lnTo>
                <a:lnTo>
                  <a:pt x="5596" y="16449"/>
                </a:lnTo>
                <a:lnTo>
                  <a:pt x="5973" y="16529"/>
                </a:lnTo>
                <a:lnTo>
                  <a:pt x="6330" y="16588"/>
                </a:lnTo>
                <a:lnTo>
                  <a:pt x="6707" y="16648"/>
                </a:lnTo>
                <a:lnTo>
                  <a:pt x="7104" y="16687"/>
                </a:lnTo>
                <a:lnTo>
                  <a:pt x="7481" y="16707"/>
                </a:lnTo>
                <a:lnTo>
                  <a:pt x="7878" y="16727"/>
                </a:lnTo>
                <a:lnTo>
                  <a:pt x="8850" y="16727"/>
                </a:lnTo>
                <a:lnTo>
                  <a:pt x="9426" y="16687"/>
                </a:lnTo>
                <a:lnTo>
                  <a:pt x="10021" y="16628"/>
                </a:lnTo>
                <a:lnTo>
                  <a:pt x="10596" y="16529"/>
                </a:lnTo>
                <a:lnTo>
                  <a:pt x="11192" y="16429"/>
                </a:lnTo>
                <a:lnTo>
                  <a:pt x="11767" y="16271"/>
                </a:lnTo>
                <a:lnTo>
                  <a:pt x="12362" y="16112"/>
                </a:lnTo>
                <a:lnTo>
                  <a:pt x="12938" y="15913"/>
                </a:lnTo>
                <a:lnTo>
                  <a:pt x="13513" y="15695"/>
                </a:lnTo>
                <a:lnTo>
                  <a:pt x="14069" y="15437"/>
                </a:lnTo>
                <a:lnTo>
                  <a:pt x="14624" y="15179"/>
                </a:lnTo>
                <a:lnTo>
                  <a:pt x="15160" y="14862"/>
                </a:lnTo>
                <a:lnTo>
                  <a:pt x="15696" y="14525"/>
                </a:lnTo>
                <a:lnTo>
                  <a:pt x="16212" y="14167"/>
                </a:lnTo>
                <a:lnTo>
                  <a:pt x="16727" y="13771"/>
                </a:lnTo>
                <a:lnTo>
                  <a:pt x="17204" y="13354"/>
                </a:lnTo>
                <a:lnTo>
                  <a:pt x="17442" y="13155"/>
                </a:lnTo>
                <a:lnTo>
                  <a:pt x="17680" y="12977"/>
                </a:lnTo>
                <a:lnTo>
                  <a:pt x="17918" y="12798"/>
                </a:lnTo>
                <a:lnTo>
                  <a:pt x="18156" y="12659"/>
                </a:lnTo>
                <a:lnTo>
                  <a:pt x="18414" y="12521"/>
                </a:lnTo>
                <a:lnTo>
                  <a:pt x="18672" y="12382"/>
                </a:lnTo>
                <a:lnTo>
                  <a:pt x="18930" y="12282"/>
                </a:lnTo>
                <a:lnTo>
                  <a:pt x="19188" y="12183"/>
                </a:lnTo>
                <a:lnTo>
                  <a:pt x="19446" y="12104"/>
                </a:lnTo>
                <a:lnTo>
                  <a:pt x="19724" y="12024"/>
                </a:lnTo>
                <a:lnTo>
                  <a:pt x="20001" y="11965"/>
                </a:lnTo>
                <a:lnTo>
                  <a:pt x="20279" y="11925"/>
                </a:lnTo>
                <a:lnTo>
                  <a:pt x="20835" y="11866"/>
                </a:lnTo>
                <a:lnTo>
                  <a:pt x="21410" y="11846"/>
                </a:lnTo>
                <a:lnTo>
                  <a:pt x="21827" y="11846"/>
                </a:lnTo>
                <a:lnTo>
                  <a:pt x="22263" y="11886"/>
                </a:lnTo>
                <a:lnTo>
                  <a:pt x="22700" y="11925"/>
                </a:lnTo>
                <a:lnTo>
                  <a:pt x="23136" y="11985"/>
                </a:lnTo>
                <a:lnTo>
                  <a:pt x="23573" y="12064"/>
                </a:lnTo>
                <a:lnTo>
                  <a:pt x="24009" y="12163"/>
                </a:lnTo>
                <a:lnTo>
                  <a:pt x="24446" y="12282"/>
                </a:lnTo>
                <a:lnTo>
                  <a:pt x="24882" y="12401"/>
                </a:lnTo>
                <a:lnTo>
                  <a:pt x="25736" y="12679"/>
                </a:lnTo>
                <a:lnTo>
                  <a:pt x="26589" y="12977"/>
                </a:lnTo>
                <a:lnTo>
                  <a:pt x="27442" y="13314"/>
                </a:lnTo>
                <a:lnTo>
                  <a:pt x="28256" y="13652"/>
                </a:lnTo>
                <a:lnTo>
                  <a:pt x="29783" y="14306"/>
                </a:lnTo>
                <a:lnTo>
                  <a:pt x="30478" y="14624"/>
                </a:lnTo>
                <a:lnTo>
                  <a:pt x="31133" y="14882"/>
                </a:lnTo>
                <a:lnTo>
                  <a:pt x="31748" y="15120"/>
                </a:lnTo>
                <a:lnTo>
                  <a:pt x="32283" y="15298"/>
                </a:lnTo>
                <a:lnTo>
                  <a:pt x="32541" y="15358"/>
                </a:lnTo>
                <a:lnTo>
                  <a:pt x="32760" y="15417"/>
                </a:lnTo>
                <a:lnTo>
                  <a:pt x="32978" y="15437"/>
                </a:lnTo>
                <a:lnTo>
                  <a:pt x="33176" y="15457"/>
                </a:lnTo>
                <a:lnTo>
                  <a:pt x="33315" y="15457"/>
                </a:lnTo>
                <a:lnTo>
                  <a:pt x="33414" y="15437"/>
                </a:lnTo>
                <a:lnTo>
                  <a:pt x="33534" y="15398"/>
                </a:lnTo>
                <a:lnTo>
                  <a:pt x="33633" y="15358"/>
                </a:lnTo>
                <a:lnTo>
                  <a:pt x="33712" y="15318"/>
                </a:lnTo>
                <a:lnTo>
                  <a:pt x="33791" y="15239"/>
                </a:lnTo>
                <a:lnTo>
                  <a:pt x="33851" y="15160"/>
                </a:lnTo>
                <a:lnTo>
                  <a:pt x="33911" y="15060"/>
                </a:lnTo>
                <a:lnTo>
                  <a:pt x="33950" y="14961"/>
                </a:lnTo>
                <a:lnTo>
                  <a:pt x="33970" y="14822"/>
                </a:lnTo>
                <a:lnTo>
                  <a:pt x="33990" y="14683"/>
                </a:lnTo>
                <a:lnTo>
                  <a:pt x="33990" y="14525"/>
                </a:lnTo>
                <a:lnTo>
                  <a:pt x="33950" y="14167"/>
                </a:lnTo>
                <a:lnTo>
                  <a:pt x="33871" y="13731"/>
                </a:lnTo>
                <a:lnTo>
                  <a:pt x="33712" y="13175"/>
                </a:lnTo>
                <a:lnTo>
                  <a:pt x="33534" y="12620"/>
                </a:lnTo>
                <a:lnTo>
                  <a:pt x="33355" y="12084"/>
                </a:lnTo>
                <a:lnTo>
                  <a:pt x="33137" y="11548"/>
                </a:lnTo>
                <a:lnTo>
                  <a:pt x="32918" y="11032"/>
                </a:lnTo>
                <a:lnTo>
                  <a:pt x="32660" y="10517"/>
                </a:lnTo>
                <a:lnTo>
                  <a:pt x="32403" y="10001"/>
                </a:lnTo>
                <a:lnTo>
                  <a:pt x="32125" y="9505"/>
                </a:lnTo>
                <a:lnTo>
                  <a:pt x="31807" y="9009"/>
                </a:lnTo>
                <a:lnTo>
                  <a:pt x="31490" y="8532"/>
                </a:lnTo>
                <a:lnTo>
                  <a:pt x="31172" y="8076"/>
                </a:lnTo>
                <a:lnTo>
                  <a:pt x="30815" y="7620"/>
                </a:lnTo>
                <a:lnTo>
                  <a:pt x="30438" y="7163"/>
                </a:lnTo>
                <a:lnTo>
                  <a:pt x="30061" y="6727"/>
                </a:lnTo>
                <a:lnTo>
                  <a:pt x="29664" y="6310"/>
                </a:lnTo>
                <a:lnTo>
                  <a:pt x="29248" y="5893"/>
                </a:lnTo>
                <a:lnTo>
                  <a:pt x="28811" y="5497"/>
                </a:lnTo>
                <a:lnTo>
                  <a:pt x="28375" y="5100"/>
                </a:lnTo>
                <a:lnTo>
                  <a:pt x="27918" y="4723"/>
                </a:lnTo>
                <a:lnTo>
                  <a:pt x="27462" y="4366"/>
                </a:lnTo>
                <a:lnTo>
                  <a:pt x="26966" y="4008"/>
                </a:lnTo>
                <a:lnTo>
                  <a:pt x="26470" y="3671"/>
                </a:lnTo>
                <a:lnTo>
                  <a:pt x="25974" y="3354"/>
                </a:lnTo>
                <a:lnTo>
                  <a:pt x="25438" y="3036"/>
                </a:lnTo>
                <a:lnTo>
                  <a:pt x="24922" y="2738"/>
                </a:lnTo>
                <a:lnTo>
                  <a:pt x="24367" y="2461"/>
                </a:lnTo>
                <a:lnTo>
                  <a:pt x="23831" y="2203"/>
                </a:lnTo>
                <a:lnTo>
                  <a:pt x="23255" y="1945"/>
                </a:lnTo>
                <a:lnTo>
                  <a:pt x="22680" y="1707"/>
                </a:lnTo>
                <a:lnTo>
                  <a:pt x="22105" y="1488"/>
                </a:lnTo>
                <a:lnTo>
                  <a:pt x="21509" y="1270"/>
                </a:lnTo>
                <a:lnTo>
                  <a:pt x="20914" y="1072"/>
                </a:lnTo>
                <a:lnTo>
                  <a:pt x="19962" y="814"/>
                </a:lnTo>
                <a:lnTo>
                  <a:pt x="19029" y="596"/>
                </a:lnTo>
                <a:lnTo>
                  <a:pt x="18097" y="397"/>
                </a:lnTo>
                <a:lnTo>
                  <a:pt x="17164" y="258"/>
                </a:lnTo>
                <a:lnTo>
                  <a:pt x="16251" y="139"/>
                </a:lnTo>
                <a:lnTo>
                  <a:pt x="15339" y="60"/>
                </a:lnTo>
                <a:lnTo>
                  <a:pt x="1444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3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6"/>
          <p:cNvSpPr txBox="1"/>
          <p:nvPr>
            <p:ph type="title"/>
          </p:nvPr>
        </p:nvSpPr>
        <p:spPr>
          <a:xfrm>
            <a:off x="962400" y="1360199"/>
            <a:ext cx="7219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3" name="Google Shape;103;p46"/>
          <p:cNvSpPr txBox="1"/>
          <p:nvPr>
            <p:ph idx="2" type="title"/>
          </p:nvPr>
        </p:nvSpPr>
        <p:spPr>
          <a:xfrm>
            <a:off x="962400" y="2868901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4" name="Google Shape;104;p46"/>
          <p:cNvSpPr txBox="1"/>
          <p:nvPr>
            <p:ph idx="1" type="subTitle"/>
          </p:nvPr>
        </p:nvSpPr>
        <p:spPr>
          <a:xfrm>
            <a:off x="962400" y="2350800"/>
            <a:ext cx="42765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5" name="Google Shape;105;p46"/>
          <p:cNvSpPr/>
          <p:nvPr/>
        </p:nvSpPr>
        <p:spPr>
          <a:xfrm>
            <a:off x="1" y="3000374"/>
            <a:ext cx="2743702" cy="2152571"/>
          </a:xfrm>
          <a:custGeom>
            <a:rect b="b" l="l" r="r" t="t"/>
            <a:pathLst>
              <a:path extrusionOk="0" h="69832" w="89009">
                <a:moveTo>
                  <a:pt x="1796" y="1"/>
                </a:moveTo>
                <a:lnTo>
                  <a:pt x="1166" y="20"/>
                </a:lnTo>
                <a:lnTo>
                  <a:pt x="307" y="58"/>
                </a:lnTo>
                <a:lnTo>
                  <a:pt x="1" y="77"/>
                </a:lnTo>
                <a:lnTo>
                  <a:pt x="1" y="69831"/>
                </a:lnTo>
                <a:lnTo>
                  <a:pt x="89008" y="69831"/>
                </a:lnTo>
                <a:lnTo>
                  <a:pt x="89008" y="69564"/>
                </a:lnTo>
                <a:lnTo>
                  <a:pt x="89008" y="69316"/>
                </a:lnTo>
                <a:lnTo>
                  <a:pt x="88989" y="69086"/>
                </a:lnTo>
                <a:lnTo>
                  <a:pt x="88970" y="68857"/>
                </a:lnTo>
                <a:lnTo>
                  <a:pt x="88913" y="68647"/>
                </a:lnTo>
                <a:lnTo>
                  <a:pt x="88856" y="68456"/>
                </a:lnTo>
                <a:lnTo>
                  <a:pt x="88779" y="68265"/>
                </a:lnTo>
                <a:lnTo>
                  <a:pt x="88684" y="68074"/>
                </a:lnTo>
                <a:lnTo>
                  <a:pt x="88588" y="67921"/>
                </a:lnTo>
                <a:lnTo>
                  <a:pt x="88474" y="67749"/>
                </a:lnTo>
                <a:lnTo>
                  <a:pt x="88359" y="67616"/>
                </a:lnTo>
                <a:lnTo>
                  <a:pt x="88206" y="67463"/>
                </a:lnTo>
                <a:lnTo>
                  <a:pt x="88053" y="67348"/>
                </a:lnTo>
                <a:lnTo>
                  <a:pt x="87901" y="67215"/>
                </a:lnTo>
                <a:lnTo>
                  <a:pt x="87729" y="67119"/>
                </a:lnTo>
                <a:lnTo>
                  <a:pt x="87557" y="67005"/>
                </a:lnTo>
                <a:lnTo>
                  <a:pt x="87156" y="66833"/>
                </a:lnTo>
                <a:lnTo>
                  <a:pt x="86735" y="66661"/>
                </a:lnTo>
                <a:lnTo>
                  <a:pt x="86277" y="66546"/>
                </a:lnTo>
                <a:lnTo>
                  <a:pt x="85780" y="66432"/>
                </a:lnTo>
                <a:lnTo>
                  <a:pt x="85265" y="66336"/>
                </a:lnTo>
                <a:lnTo>
                  <a:pt x="84749" y="66260"/>
                </a:lnTo>
                <a:lnTo>
                  <a:pt x="84195" y="66202"/>
                </a:lnTo>
                <a:lnTo>
                  <a:pt x="83622" y="66145"/>
                </a:lnTo>
                <a:lnTo>
                  <a:pt x="82438" y="66069"/>
                </a:lnTo>
                <a:lnTo>
                  <a:pt x="81254" y="65992"/>
                </a:lnTo>
                <a:lnTo>
                  <a:pt x="80069" y="65916"/>
                </a:lnTo>
                <a:lnTo>
                  <a:pt x="79477" y="65859"/>
                </a:lnTo>
                <a:lnTo>
                  <a:pt x="78904" y="65782"/>
                </a:lnTo>
                <a:lnTo>
                  <a:pt x="78350" y="65706"/>
                </a:lnTo>
                <a:lnTo>
                  <a:pt x="77816" y="65610"/>
                </a:lnTo>
                <a:lnTo>
                  <a:pt x="77281" y="65477"/>
                </a:lnTo>
                <a:lnTo>
                  <a:pt x="76803" y="65324"/>
                </a:lnTo>
                <a:lnTo>
                  <a:pt x="76326" y="65152"/>
                </a:lnTo>
                <a:lnTo>
                  <a:pt x="75886" y="64961"/>
                </a:lnTo>
                <a:lnTo>
                  <a:pt x="75676" y="64846"/>
                </a:lnTo>
                <a:lnTo>
                  <a:pt x="75485" y="64713"/>
                </a:lnTo>
                <a:lnTo>
                  <a:pt x="75294" y="64579"/>
                </a:lnTo>
                <a:lnTo>
                  <a:pt x="75122" y="64445"/>
                </a:lnTo>
                <a:lnTo>
                  <a:pt x="74779" y="64140"/>
                </a:lnTo>
                <a:lnTo>
                  <a:pt x="74435" y="63815"/>
                </a:lnTo>
                <a:lnTo>
                  <a:pt x="74110" y="63509"/>
                </a:lnTo>
                <a:lnTo>
                  <a:pt x="73824" y="63165"/>
                </a:lnTo>
                <a:lnTo>
                  <a:pt x="73537" y="62841"/>
                </a:lnTo>
                <a:lnTo>
                  <a:pt x="73270" y="62497"/>
                </a:lnTo>
                <a:lnTo>
                  <a:pt x="73021" y="62153"/>
                </a:lnTo>
                <a:lnTo>
                  <a:pt x="72792" y="61809"/>
                </a:lnTo>
                <a:lnTo>
                  <a:pt x="72563" y="61465"/>
                </a:lnTo>
                <a:lnTo>
                  <a:pt x="72353" y="61103"/>
                </a:lnTo>
                <a:lnTo>
                  <a:pt x="72162" y="60740"/>
                </a:lnTo>
                <a:lnTo>
                  <a:pt x="71990" y="60377"/>
                </a:lnTo>
                <a:lnTo>
                  <a:pt x="71818" y="60014"/>
                </a:lnTo>
                <a:lnTo>
                  <a:pt x="71646" y="59651"/>
                </a:lnTo>
                <a:lnTo>
                  <a:pt x="71360" y="58906"/>
                </a:lnTo>
                <a:lnTo>
                  <a:pt x="71111" y="58142"/>
                </a:lnTo>
                <a:lnTo>
                  <a:pt x="70882" y="57378"/>
                </a:lnTo>
                <a:lnTo>
                  <a:pt x="70691" y="56595"/>
                </a:lnTo>
                <a:lnTo>
                  <a:pt x="70500" y="55831"/>
                </a:lnTo>
                <a:lnTo>
                  <a:pt x="70175" y="54265"/>
                </a:lnTo>
                <a:lnTo>
                  <a:pt x="69851" y="52698"/>
                </a:lnTo>
                <a:lnTo>
                  <a:pt x="69660" y="51934"/>
                </a:lnTo>
                <a:lnTo>
                  <a:pt x="69469" y="51170"/>
                </a:lnTo>
                <a:lnTo>
                  <a:pt x="69259" y="50406"/>
                </a:lnTo>
                <a:lnTo>
                  <a:pt x="69029" y="49661"/>
                </a:lnTo>
                <a:lnTo>
                  <a:pt x="68743" y="48936"/>
                </a:lnTo>
                <a:lnTo>
                  <a:pt x="68437" y="48210"/>
                </a:lnTo>
                <a:lnTo>
                  <a:pt x="68265" y="47866"/>
                </a:lnTo>
                <a:lnTo>
                  <a:pt x="68094" y="47503"/>
                </a:lnTo>
                <a:lnTo>
                  <a:pt x="67903" y="47159"/>
                </a:lnTo>
                <a:lnTo>
                  <a:pt x="67692" y="46815"/>
                </a:lnTo>
                <a:lnTo>
                  <a:pt x="67463" y="46491"/>
                </a:lnTo>
                <a:lnTo>
                  <a:pt x="67234" y="46166"/>
                </a:lnTo>
                <a:lnTo>
                  <a:pt x="66986" y="45841"/>
                </a:lnTo>
                <a:lnTo>
                  <a:pt x="66718" y="45517"/>
                </a:lnTo>
                <a:lnTo>
                  <a:pt x="66432" y="45192"/>
                </a:lnTo>
                <a:lnTo>
                  <a:pt x="66126" y="44886"/>
                </a:lnTo>
                <a:lnTo>
                  <a:pt x="65802" y="44600"/>
                </a:lnTo>
                <a:lnTo>
                  <a:pt x="65477" y="44294"/>
                </a:lnTo>
                <a:lnTo>
                  <a:pt x="65114" y="44008"/>
                </a:lnTo>
                <a:lnTo>
                  <a:pt x="64732" y="43721"/>
                </a:lnTo>
                <a:lnTo>
                  <a:pt x="64350" y="43454"/>
                </a:lnTo>
                <a:lnTo>
                  <a:pt x="63930" y="43186"/>
                </a:lnTo>
                <a:lnTo>
                  <a:pt x="63490" y="42938"/>
                </a:lnTo>
                <a:lnTo>
                  <a:pt x="63013" y="42690"/>
                </a:lnTo>
                <a:lnTo>
                  <a:pt x="62535" y="42442"/>
                </a:lnTo>
                <a:lnTo>
                  <a:pt x="62020" y="42212"/>
                </a:lnTo>
                <a:lnTo>
                  <a:pt x="61256" y="41888"/>
                </a:lnTo>
                <a:lnTo>
                  <a:pt x="60473" y="41620"/>
                </a:lnTo>
                <a:lnTo>
                  <a:pt x="59689" y="41391"/>
                </a:lnTo>
                <a:lnTo>
                  <a:pt x="58925" y="41200"/>
                </a:lnTo>
                <a:lnTo>
                  <a:pt x="58142" y="41047"/>
                </a:lnTo>
                <a:lnTo>
                  <a:pt x="57359" y="40933"/>
                </a:lnTo>
                <a:lnTo>
                  <a:pt x="56576" y="40856"/>
                </a:lnTo>
                <a:lnTo>
                  <a:pt x="55793" y="40799"/>
                </a:lnTo>
                <a:lnTo>
                  <a:pt x="55010" y="40780"/>
                </a:lnTo>
                <a:lnTo>
                  <a:pt x="54227" y="40799"/>
                </a:lnTo>
                <a:lnTo>
                  <a:pt x="53444" y="40837"/>
                </a:lnTo>
                <a:lnTo>
                  <a:pt x="52680" y="40894"/>
                </a:lnTo>
                <a:lnTo>
                  <a:pt x="51896" y="40971"/>
                </a:lnTo>
                <a:lnTo>
                  <a:pt x="51132" y="41066"/>
                </a:lnTo>
                <a:lnTo>
                  <a:pt x="50368" y="41200"/>
                </a:lnTo>
                <a:lnTo>
                  <a:pt x="49604" y="41334"/>
                </a:lnTo>
                <a:lnTo>
                  <a:pt x="48840" y="41467"/>
                </a:lnTo>
                <a:lnTo>
                  <a:pt x="48096" y="41639"/>
                </a:lnTo>
                <a:lnTo>
                  <a:pt x="46606" y="41983"/>
                </a:lnTo>
                <a:lnTo>
                  <a:pt x="45135" y="42365"/>
                </a:lnTo>
                <a:lnTo>
                  <a:pt x="43702" y="42747"/>
                </a:lnTo>
                <a:lnTo>
                  <a:pt x="42289" y="43129"/>
                </a:lnTo>
                <a:lnTo>
                  <a:pt x="40933" y="43492"/>
                </a:lnTo>
                <a:lnTo>
                  <a:pt x="39596" y="43817"/>
                </a:lnTo>
                <a:lnTo>
                  <a:pt x="38966" y="43950"/>
                </a:lnTo>
                <a:lnTo>
                  <a:pt x="38335" y="44084"/>
                </a:lnTo>
                <a:lnTo>
                  <a:pt x="37705" y="44180"/>
                </a:lnTo>
                <a:lnTo>
                  <a:pt x="37094" y="44275"/>
                </a:lnTo>
                <a:lnTo>
                  <a:pt x="36502" y="44352"/>
                </a:lnTo>
                <a:lnTo>
                  <a:pt x="35910" y="44390"/>
                </a:lnTo>
                <a:lnTo>
                  <a:pt x="35356" y="44409"/>
                </a:lnTo>
                <a:lnTo>
                  <a:pt x="34802" y="44390"/>
                </a:lnTo>
                <a:lnTo>
                  <a:pt x="34267" y="44352"/>
                </a:lnTo>
                <a:lnTo>
                  <a:pt x="33732" y="44294"/>
                </a:lnTo>
                <a:lnTo>
                  <a:pt x="33235" y="44180"/>
                </a:lnTo>
                <a:lnTo>
                  <a:pt x="32739" y="44046"/>
                </a:lnTo>
                <a:lnTo>
                  <a:pt x="32261" y="43874"/>
                </a:lnTo>
                <a:lnTo>
                  <a:pt x="31822" y="43645"/>
                </a:lnTo>
                <a:lnTo>
                  <a:pt x="31593" y="43530"/>
                </a:lnTo>
                <a:lnTo>
                  <a:pt x="31383" y="43397"/>
                </a:lnTo>
                <a:lnTo>
                  <a:pt x="31173" y="43263"/>
                </a:lnTo>
                <a:lnTo>
                  <a:pt x="30963" y="43091"/>
                </a:lnTo>
                <a:lnTo>
                  <a:pt x="30752" y="42938"/>
                </a:lnTo>
                <a:lnTo>
                  <a:pt x="30561" y="42747"/>
                </a:lnTo>
                <a:lnTo>
                  <a:pt x="30370" y="42556"/>
                </a:lnTo>
                <a:lnTo>
                  <a:pt x="30179" y="42365"/>
                </a:lnTo>
                <a:lnTo>
                  <a:pt x="29988" y="42155"/>
                </a:lnTo>
                <a:lnTo>
                  <a:pt x="29817" y="41926"/>
                </a:lnTo>
                <a:lnTo>
                  <a:pt x="29645" y="41677"/>
                </a:lnTo>
                <a:lnTo>
                  <a:pt x="29473" y="41429"/>
                </a:lnTo>
                <a:lnTo>
                  <a:pt x="29320" y="41162"/>
                </a:lnTo>
                <a:lnTo>
                  <a:pt x="29167" y="40875"/>
                </a:lnTo>
                <a:lnTo>
                  <a:pt x="28862" y="40283"/>
                </a:lnTo>
                <a:lnTo>
                  <a:pt x="28594" y="39634"/>
                </a:lnTo>
                <a:lnTo>
                  <a:pt x="28346" y="38908"/>
                </a:lnTo>
                <a:lnTo>
                  <a:pt x="28117" y="38125"/>
                </a:lnTo>
                <a:lnTo>
                  <a:pt x="27906" y="37284"/>
                </a:lnTo>
                <a:lnTo>
                  <a:pt x="27715" y="36387"/>
                </a:lnTo>
                <a:lnTo>
                  <a:pt x="27563" y="35413"/>
                </a:lnTo>
                <a:lnTo>
                  <a:pt x="27429" y="34381"/>
                </a:lnTo>
                <a:lnTo>
                  <a:pt x="27314" y="33254"/>
                </a:lnTo>
                <a:lnTo>
                  <a:pt x="27238" y="32070"/>
                </a:lnTo>
                <a:lnTo>
                  <a:pt x="27181" y="30809"/>
                </a:lnTo>
                <a:lnTo>
                  <a:pt x="27142" y="29472"/>
                </a:lnTo>
                <a:lnTo>
                  <a:pt x="27142" y="28059"/>
                </a:lnTo>
                <a:lnTo>
                  <a:pt x="27142" y="26626"/>
                </a:lnTo>
                <a:lnTo>
                  <a:pt x="27085" y="25251"/>
                </a:lnTo>
                <a:lnTo>
                  <a:pt x="27009" y="23914"/>
                </a:lnTo>
                <a:lnTo>
                  <a:pt x="26894" y="22634"/>
                </a:lnTo>
                <a:lnTo>
                  <a:pt x="26722" y="21393"/>
                </a:lnTo>
                <a:lnTo>
                  <a:pt x="26531" y="20209"/>
                </a:lnTo>
                <a:lnTo>
                  <a:pt x="26302" y="19044"/>
                </a:lnTo>
                <a:lnTo>
                  <a:pt x="26054" y="17955"/>
                </a:lnTo>
                <a:lnTo>
                  <a:pt x="25767" y="16885"/>
                </a:lnTo>
                <a:lnTo>
                  <a:pt x="25443" y="15873"/>
                </a:lnTo>
                <a:lnTo>
                  <a:pt x="25099" y="14880"/>
                </a:lnTo>
                <a:lnTo>
                  <a:pt x="24736" y="13944"/>
                </a:lnTo>
                <a:lnTo>
                  <a:pt x="24335" y="13046"/>
                </a:lnTo>
                <a:lnTo>
                  <a:pt x="23915" y="12206"/>
                </a:lnTo>
                <a:lnTo>
                  <a:pt x="23475" y="11384"/>
                </a:lnTo>
                <a:lnTo>
                  <a:pt x="23017" y="10601"/>
                </a:lnTo>
                <a:lnTo>
                  <a:pt x="22520" y="9837"/>
                </a:lnTo>
                <a:lnTo>
                  <a:pt x="22024" y="9130"/>
                </a:lnTo>
                <a:lnTo>
                  <a:pt x="21508" y="8462"/>
                </a:lnTo>
                <a:lnTo>
                  <a:pt x="20954" y="7813"/>
                </a:lnTo>
                <a:lnTo>
                  <a:pt x="20400" y="7201"/>
                </a:lnTo>
                <a:lnTo>
                  <a:pt x="19846" y="6628"/>
                </a:lnTo>
                <a:lnTo>
                  <a:pt x="19254" y="6074"/>
                </a:lnTo>
                <a:lnTo>
                  <a:pt x="18662" y="5559"/>
                </a:lnTo>
                <a:lnTo>
                  <a:pt x="18070" y="5081"/>
                </a:lnTo>
                <a:lnTo>
                  <a:pt x="17459" y="4623"/>
                </a:lnTo>
                <a:lnTo>
                  <a:pt x="16828" y="4183"/>
                </a:lnTo>
                <a:lnTo>
                  <a:pt x="16217" y="3782"/>
                </a:lnTo>
                <a:lnTo>
                  <a:pt x="15587" y="3419"/>
                </a:lnTo>
                <a:lnTo>
                  <a:pt x="14937" y="3057"/>
                </a:lnTo>
                <a:lnTo>
                  <a:pt x="14307" y="2732"/>
                </a:lnTo>
                <a:lnTo>
                  <a:pt x="13658" y="2426"/>
                </a:lnTo>
                <a:lnTo>
                  <a:pt x="13027" y="2140"/>
                </a:lnTo>
                <a:lnTo>
                  <a:pt x="12397" y="1891"/>
                </a:lnTo>
                <a:lnTo>
                  <a:pt x="11748" y="1643"/>
                </a:lnTo>
                <a:lnTo>
                  <a:pt x="11117" y="1433"/>
                </a:lnTo>
                <a:lnTo>
                  <a:pt x="10487" y="1242"/>
                </a:lnTo>
                <a:lnTo>
                  <a:pt x="9876" y="1051"/>
                </a:lnTo>
                <a:lnTo>
                  <a:pt x="9265" y="898"/>
                </a:lnTo>
                <a:lnTo>
                  <a:pt x="8653" y="745"/>
                </a:lnTo>
                <a:lnTo>
                  <a:pt x="8061" y="612"/>
                </a:lnTo>
                <a:lnTo>
                  <a:pt x="7469" y="497"/>
                </a:lnTo>
                <a:lnTo>
                  <a:pt x="6342" y="325"/>
                </a:lnTo>
                <a:lnTo>
                  <a:pt x="5273" y="172"/>
                </a:lnTo>
                <a:lnTo>
                  <a:pt x="4279" y="96"/>
                </a:lnTo>
                <a:lnTo>
                  <a:pt x="3363" y="39"/>
                </a:lnTo>
                <a:lnTo>
                  <a:pt x="252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46"/>
          <p:cNvSpPr/>
          <p:nvPr/>
        </p:nvSpPr>
        <p:spPr>
          <a:xfrm>
            <a:off x="5498945" y="0"/>
            <a:ext cx="3686498" cy="1292577"/>
          </a:xfrm>
          <a:custGeom>
            <a:rect b="b" l="l" r="r" t="t"/>
            <a:pathLst>
              <a:path extrusionOk="0" h="13099" w="37360">
                <a:moveTo>
                  <a:pt x="484" y="1"/>
                </a:moveTo>
                <a:lnTo>
                  <a:pt x="410" y="280"/>
                </a:lnTo>
                <a:lnTo>
                  <a:pt x="335" y="578"/>
                </a:lnTo>
                <a:lnTo>
                  <a:pt x="242" y="987"/>
                </a:lnTo>
                <a:lnTo>
                  <a:pt x="168" y="1489"/>
                </a:lnTo>
                <a:lnTo>
                  <a:pt x="75" y="2047"/>
                </a:lnTo>
                <a:lnTo>
                  <a:pt x="19" y="2661"/>
                </a:lnTo>
                <a:lnTo>
                  <a:pt x="0" y="3331"/>
                </a:lnTo>
                <a:lnTo>
                  <a:pt x="0" y="3685"/>
                </a:lnTo>
                <a:lnTo>
                  <a:pt x="19" y="4038"/>
                </a:lnTo>
                <a:lnTo>
                  <a:pt x="37" y="4392"/>
                </a:lnTo>
                <a:lnTo>
                  <a:pt x="93" y="4745"/>
                </a:lnTo>
                <a:lnTo>
                  <a:pt x="149" y="5117"/>
                </a:lnTo>
                <a:lnTo>
                  <a:pt x="224" y="5471"/>
                </a:lnTo>
                <a:lnTo>
                  <a:pt x="317" y="5824"/>
                </a:lnTo>
                <a:lnTo>
                  <a:pt x="428" y="6178"/>
                </a:lnTo>
                <a:lnTo>
                  <a:pt x="558" y="6513"/>
                </a:lnTo>
                <a:lnTo>
                  <a:pt x="726" y="6847"/>
                </a:lnTo>
                <a:lnTo>
                  <a:pt x="912" y="7182"/>
                </a:lnTo>
                <a:lnTo>
                  <a:pt x="1117" y="7499"/>
                </a:lnTo>
                <a:lnTo>
                  <a:pt x="1340" y="7796"/>
                </a:lnTo>
                <a:lnTo>
                  <a:pt x="1619" y="8094"/>
                </a:lnTo>
                <a:lnTo>
                  <a:pt x="1898" y="8354"/>
                </a:lnTo>
                <a:lnTo>
                  <a:pt x="2233" y="8615"/>
                </a:lnTo>
                <a:lnTo>
                  <a:pt x="2512" y="8820"/>
                </a:lnTo>
                <a:lnTo>
                  <a:pt x="2810" y="9006"/>
                </a:lnTo>
                <a:lnTo>
                  <a:pt x="3107" y="9154"/>
                </a:lnTo>
                <a:lnTo>
                  <a:pt x="3405" y="9303"/>
                </a:lnTo>
                <a:lnTo>
                  <a:pt x="3703" y="9434"/>
                </a:lnTo>
                <a:lnTo>
                  <a:pt x="3982" y="9545"/>
                </a:lnTo>
                <a:lnTo>
                  <a:pt x="4279" y="9638"/>
                </a:lnTo>
                <a:lnTo>
                  <a:pt x="4577" y="9713"/>
                </a:lnTo>
                <a:lnTo>
                  <a:pt x="4875" y="9768"/>
                </a:lnTo>
                <a:lnTo>
                  <a:pt x="5154" y="9824"/>
                </a:lnTo>
                <a:lnTo>
                  <a:pt x="5452" y="9843"/>
                </a:lnTo>
                <a:lnTo>
                  <a:pt x="5749" y="9880"/>
                </a:lnTo>
                <a:lnTo>
                  <a:pt x="6345" y="9880"/>
                </a:lnTo>
                <a:lnTo>
                  <a:pt x="6940" y="9843"/>
                </a:lnTo>
                <a:lnTo>
                  <a:pt x="7554" y="9768"/>
                </a:lnTo>
                <a:lnTo>
                  <a:pt x="8168" y="9675"/>
                </a:lnTo>
                <a:lnTo>
                  <a:pt x="8782" y="9545"/>
                </a:lnTo>
                <a:lnTo>
                  <a:pt x="9414" y="9396"/>
                </a:lnTo>
                <a:lnTo>
                  <a:pt x="10698" y="9061"/>
                </a:lnTo>
                <a:lnTo>
                  <a:pt x="12019" y="8727"/>
                </a:lnTo>
                <a:lnTo>
                  <a:pt x="12708" y="8559"/>
                </a:lnTo>
                <a:lnTo>
                  <a:pt x="13415" y="8410"/>
                </a:lnTo>
                <a:lnTo>
                  <a:pt x="14122" y="8280"/>
                </a:lnTo>
                <a:lnTo>
                  <a:pt x="14847" y="8187"/>
                </a:lnTo>
                <a:lnTo>
                  <a:pt x="15591" y="8113"/>
                </a:lnTo>
                <a:lnTo>
                  <a:pt x="16354" y="8075"/>
                </a:lnTo>
                <a:lnTo>
                  <a:pt x="16745" y="8075"/>
                </a:lnTo>
                <a:lnTo>
                  <a:pt x="17154" y="8094"/>
                </a:lnTo>
                <a:lnTo>
                  <a:pt x="17545" y="8113"/>
                </a:lnTo>
                <a:lnTo>
                  <a:pt x="17954" y="8150"/>
                </a:lnTo>
                <a:lnTo>
                  <a:pt x="18364" y="8206"/>
                </a:lnTo>
                <a:lnTo>
                  <a:pt x="18773" y="8261"/>
                </a:lnTo>
                <a:lnTo>
                  <a:pt x="19201" y="8336"/>
                </a:lnTo>
                <a:lnTo>
                  <a:pt x="19629" y="8448"/>
                </a:lnTo>
                <a:lnTo>
                  <a:pt x="20057" y="8541"/>
                </a:lnTo>
                <a:lnTo>
                  <a:pt x="20485" y="8671"/>
                </a:lnTo>
                <a:lnTo>
                  <a:pt x="20931" y="8820"/>
                </a:lnTo>
                <a:lnTo>
                  <a:pt x="21396" y="8987"/>
                </a:lnTo>
                <a:lnTo>
                  <a:pt x="21843" y="9173"/>
                </a:lnTo>
                <a:lnTo>
                  <a:pt x="22308" y="9378"/>
                </a:lnTo>
                <a:lnTo>
                  <a:pt x="22773" y="9601"/>
                </a:lnTo>
                <a:lnTo>
                  <a:pt x="23257" y="9843"/>
                </a:lnTo>
                <a:lnTo>
                  <a:pt x="23740" y="10103"/>
                </a:lnTo>
                <a:lnTo>
                  <a:pt x="24224" y="10401"/>
                </a:lnTo>
                <a:lnTo>
                  <a:pt x="24727" y="10717"/>
                </a:lnTo>
                <a:lnTo>
                  <a:pt x="25229" y="11052"/>
                </a:lnTo>
                <a:lnTo>
                  <a:pt x="25861" y="11462"/>
                </a:lnTo>
                <a:lnTo>
                  <a:pt x="26494" y="11834"/>
                </a:lnTo>
                <a:lnTo>
                  <a:pt x="27108" y="12150"/>
                </a:lnTo>
                <a:lnTo>
                  <a:pt x="27722" y="12410"/>
                </a:lnTo>
                <a:lnTo>
                  <a:pt x="28317" y="12634"/>
                </a:lnTo>
                <a:lnTo>
                  <a:pt x="28913" y="12801"/>
                </a:lnTo>
                <a:lnTo>
                  <a:pt x="29471" y="12931"/>
                </a:lnTo>
                <a:lnTo>
                  <a:pt x="30029" y="13024"/>
                </a:lnTo>
                <a:lnTo>
                  <a:pt x="30569" y="13080"/>
                </a:lnTo>
                <a:lnTo>
                  <a:pt x="31108" y="13099"/>
                </a:lnTo>
                <a:lnTo>
                  <a:pt x="31610" y="13099"/>
                </a:lnTo>
                <a:lnTo>
                  <a:pt x="32094" y="13062"/>
                </a:lnTo>
                <a:lnTo>
                  <a:pt x="32578" y="13006"/>
                </a:lnTo>
                <a:lnTo>
                  <a:pt x="33024" y="12931"/>
                </a:lnTo>
                <a:lnTo>
                  <a:pt x="33471" y="12820"/>
                </a:lnTo>
                <a:lnTo>
                  <a:pt x="33880" y="12708"/>
                </a:lnTo>
                <a:lnTo>
                  <a:pt x="34290" y="12578"/>
                </a:lnTo>
                <a:lnTo>
                  <a:pt x="34662" y="12429"/>
                </a:lnTo>
                <a:lnTo>
                  <a:pt x="35015" y="12280"/>
                </a:lnTo>
                <a:lnTo>
                  <a:pt x="35350" y="12131"/>
                </a:lnTo>
                <a:lnTo>
                  <a:pt x="35648" y="11964"/>
                </a:lnTo>
                <a:lnTo>
                  <a:pt x="35945" y="11796"/>
                </a:lnTo>
                <a:lnTo>
                  <a:pt x="36448" y="11499"/>
                </a:lnTo>
                <a:lnTo>
                  <a:pt x="36838" y="11220"/>
                </a:lnTo>
                <a:lnTo>
                  <a:pt x="37136" y="10996"/>
                </a:lnTo>
                <a:lnTo>
                  <a:pt x="37359" y="10773"/>
                </a:lnTo>
                <a:lnTo>
                  <a:pt x="37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2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7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0" name="Google Shape;110;p47"/>
          <p:cNvSpPr/>
          <p:nvPr/>
        </p:nvSpPr>
        <p:spPr>
          <a:xfrm flipH="1">
            <a:off x="1" y="-2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47"/>
          <p:cNvSpPr/>
          <p:nvPr/>
        </p:nvSpPr>
        <p:spPr>
          <a:xfrm>
            <a:off x="6287201" y="-2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23_1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8"/>
          <p:cNvSpPr txBox="1"/>
          <p:nvPr>
            <p:ph type="title"/>
          </p:nvPr>
        </p:nvSpPr>
        <p:spPr>
          <a:xfrm>
            <a:off x="1449000" y="2449205"/>
            <a:ext cx="62460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5" name="Google Shape;115;p48"/>
          <p:cNvSpPr txBox="1"/>
          <p:nvPr>
            <p:ph idx="2" type="title"/>
          </p:nvPr>
        </p:nvSpPr>
        <p:spPr>
          <a:xfrm>
            <a:off x="1449000" y="1380846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6" name="Google Shape;116;p48"/>
          <p:cNvSpPr txBox="1"/>
          <p:nvPr>
            <p:ph idx="1" type="subTitle"/>
          </p:nvPr>
        </p:nvSpPr>
        <p:spPr>
          <a:xfrm>
            <a:off x="1449000" y="3396954"/>
            <a:ext cx="44073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7" name="Google Shape;117;p48"/>
          <p:cNvSpPr/>
          <p:nvPr/>
        </p:nvSpPr>
        <p:spPr>
          <a:xfrm flipH="1">
            <a:off x="5940131" y="2629892"/>
            <a:ext cx="3203879" cy="2513603"/>
          </a:xfrm>
          <a:custGeom>
            <a:rect b="b" l="l" r="r" t="t"/>
            <a:pathLst>
              <a:path extrusionOk="0" h="69832" w="89009">
                <a:moveTo>
                  <a:pt x="1796" y="1"/>
                </a:moveTo>
                <a:lnTo>
                  <a:pt x="1166" y="20"/>
                </a:lnTo>
                <a:lnTo>
                  <a:pt x="307" y="58"/>
                </a:lnTo>
                <a:lnTo>
                  <a:pt x="1" y="77"/>
                </a:lnTo>
                <a:lnTo>
                  <a:pt x="1" y="69831"/>
                </a:lnTo>
                <a:lnTo>
                  <a:pt x="89008" y="69831"/>
                </a:lnTo>
                <a:lnTo>
                  <a:pt x="89008" y="69564"/>
                </a:lnTo>
                <a:lnTo>
                  <a:pt x="89008" y="69316"/>
                </a:lnTo>
                <a:lnTo>
                  <a:pt x="88989" y="69086"/>
                </a:lnTo>
                <a:lnTo>
                  <a:pt x="88970" y="68857"/>
                </a:lnTo>
                <a:lnTo>
                  <a:pt x="88913" y="68647"/>
                </a:lnTo>
                <a:lnTo>
                  <a:pt x="88856" y="68456"/>
                </a:lnTo>
                <a:lnTo>
                  <a:pt x="88779" y="68265"/>
                </a:lnTo>
                <a:lnTo>
                  <a:pt x="88684" y="68074"/>
                </a:lnTo>
                <a:lnTo>
                  <a:pt x="88588" y="67921"/>
                </a:lnTo>
                <a:lnTo>
                  <a:pt x="88474" y="67749"/>
                </a:lnTo>
                <a:lnTo>
                  <a:pt x="88359" y="67616"/>
                </a:lnTo>
                <a:lnTo>
                  <a:pt x="88206" y="67463"/>
                </a:lnTo>
                <a:lnTo>
                  <a:pt x="88053" y="67348"/>
                </a:lnTo>
                <a:lnTo>
                  <a:pt x="87901" y="67215"/>
                </a:lnTo>
                <a:lnTo>
                  <a:pt x="87729" y="67119"/>
                </a:lnTo>
                <a:lnTo>
                  <a:pt x="87557" y="67005"/>
                </a:lnTo>
                <a:lnTo>
                  <a:pt x="87156" y="66833"/>
                </a:lnTo>
                <a:lnTo>
                  <a:pt x="86735" y="66661"/>
                </a:lnTo>
                <a:lnTo>
                  <a:pt x="86277" y="66546"/>
                </a:lnTo>
                <a:lnTo>
                  <a:pt x="85780" y="66432"/>
                </a:lnTo>
                <a:lnTo>
                  <a:pt x="85265" y="66336"/>
                </a:lnTo>
                <a:lnTo>
                  <a:pt x="84749" y="66260"/>
                </a:lnTo>
                <a:lnTo>
                  <a:pt x="84195" y="66202"/>
                </a:lnTo>
                <a:lnTo>
                  <a:pt x="83622" y="66145"/>
                </a:lnTo>
                <a:lnTo>
                  <a:pt x="82438" y="66069"/>
                </a:lnTo>
                <a:lnTo>
                  <a:pt x="81254" y="65992"/>
                </a:lnTo>
                <a:lnTo>
                  <a:pt x="80069" y="65916"/>
                </a:lnTo>
                <a:lnTo>
                  <a:pt x="79477" y="65859"/>
                </a:lnTo>
                <a:lnTo>
                  <a:pt x="78904" y="65782"/>
                </a:lnTo>
                <a:lnTo>
                  <a:pt x="78350" y="65706"/>
                </a:lnTo>
                <a:lnTo>
                  <a:pt x="77816" y="65610"/>
                </a:lnTo>
                <a:lnTo>
                  <a:pt x="77281" y="65477"/>
                </a:lnTo>
                <a:lnTo>
                  <a:pt x="76803" y="65324"/>
                </a:lnTo>
                <a:lnTo>
                  <a:pt x="76326" y="65152"/>
                </a:lnTo>
                <a:lnTo>
                  <a:pt x="75886" y="64961"/>
                </a:lnTo>
                <a:lnTo>
                  <a:pt x="75676" y="64846"/>
                </a:lnTo>
                <a:lnTo>
                  <a:pt x="75485" y="64713"/>
                </a:lnTo>
                <a:lnTo>
                  <a:pt x="75294" y="64579"/>
                </a:lnTo>
                <a:lnTo>
                  <a:pt x="75122" y="64445"/>
                </a:lnTo>
                <a:lnTo>
                  <a:pt x="74779" y="64140"/>
                </a:lnTo>
                <a:lnTo>
                  <a:pt x="74435" y="63815"/>
                </a:lnTo>
                <a:lnTo>
                  <a:pt x="74110" y="63509"/>
                </a:lnTo>
                <a:lnTo>
                  <a:pt x="73824" y="63165"/>
                </a:lnTo>
                <a:lnTo>
                  <a:pt x="73537" y="62841"/>
                </a:lnTo>
                <a:lnTo>
                  <a:pt x="73270" y="62497"/>
                </a:lnTo>
                <a:lnTo>
                  <a:pt x="73021" y="62153"/>
                </a:lnTo>
                <a:lnTo>
                  <a:pt x="72792" y="61809"/>
                </a:lnTo>
                <a:lnTo>
                  <a:pt x="72563" y="61465"/>
                </a:lnTo>
                <a:lnTo>
                  <a:pt x="72353" y="61103"/>
                </a:lnTo>
                <a:lnTo>
                  <a:pt x="72162" y="60740"/>
                </a:lnTo>
                <a:lnTo>
                  <a:pt x="71990" y="60377"/>
                </a:lnTo>
                <a:lnTo>
                  <a:pt x="71818" y="60014"/>
                </a:lnTo>
                <a:lnTo>
                  <a:pt x="71646" y="59651"/>
                </a:lnTo>
                <a:lnTo>
                  <a:pt x="71360" y="58906"/>
                </a:lnTo>
                <a:lnTo>
                  <a:pt x="71111" y="58142"/>
                </a:lnTo>
                <a:lnTo>
                  <a:pt x="70882" y="57378"/>
                </a:lnTo>
                <a:lnTo>
                  <a:pt x="70691" y="56595"/>
                </a:lnTo>
                <a:lnTo>
                  <a:pt x="70500" y="55831"/>
                </a:lnTo>
                <a:lnTo>
                  <a:pt x="70175" y="54265"/>
                </a:lnTo>
                <a:lnTo>
                  <a:pt x="69851" y="52698"/>
                </a:lnTo>
                <a:lnTo>
                  <a:pt x="69660" y="51934"/>
                </a:lnTo>
                <a:lnTo>
                  <a:pt x="69469" y="51170"/>
                </a:lnTo>
                <a:lnTo>
                  <a:pt x="69259" y="50406"/>
                </a:lnTo>
                <a:lnTo>
                  <a:pt x="69029" y="49661"/>
                </a:lnTo>
                <a:lnTo>
                  <a:pt x="68743" y="48936"/>
                </a:lnTo>
                <a:lnTo>
                  <a:pt x="68437" y="48210"/>
                </a:lnTo>
                <a:lnTo>
                  <a:pt x="68265" y="47866"/>
                </a:lnTo>
                <a:lnTo>
                  <a:pt x="68094" y="47503"/>
                </a:lnTo>
                <a:lnTo>
                  <a:pt x="67903" y="47159"/>
                </a:lnTo>
                <a:lnTo>
                  <a:pt x="67692" y="46815"/>
                </a:lnTo>
                <a:lnTo>
                  <a:pt x="67463" y="46491"/>
                </a:lnTo>
                <a:lnTo>
                  <a:pt x="67234" y="46166"/>
                </a:lnTo>
                <a:lnTo>
                  <a:pt x="66986" y="45841"/>
                </a:lnTo>
                <a:lnTo>
                  <a:pt x="66718" y="45517"/>
                </a:lnTo>
                <a:lnTo>
                  <a:pt x="66432" y="45192"/>
                </a:lnTo>
                <a:lnTo>
                  <a:pt x="66126" y="44886"/>
                </a:lnTo>
                <a:lnTo>
                  <a:pt x="65802" y="44600"/>
                </a:lnTo>
                <a:lnTo>
                  <a:pt x="65477" y="44294"/>
                </a:lnTo>
                <a:lnTo>
                  <a:pt x="65114" y="44008"/>
                </a:lnTo>
                <a:lnTo>
                  <a:pt x="64732" y="43721"/>
                </a:lnTo>
                <a:lnTo>
                  <a:pt x="64350" y="43454"/>
                </a:lnTo>
                <a:lnTo>
                  <a:pt x="63930" y="43186"/>
                </a:lnTo>
                <a:lnTo>
                  <a:pt x="63490" y="42938"/>
                </a:lnTo>
                <a:lnTo>
                  <a:pt x="63013" y="42690"/>
                </a:lnTo>
                <a:lnTo>
                  <a:pt x="62535" y="42442"/>
                </a:lnTo>
                <a:lnTo>
                  <a:pt x="62020" y="42212"/>
                </a:lnTo>
                <a:lnTo>
                  <a:pt x="61256" y="41888"/>
                </a:lnTo>
                <a:lnTo>
                  <a:pt x="60473" y="41620"/>
                </a:lnTo>
                <a:lnTo>
                  <a:pt x="59689" y="41391"/>
                </a:lnTo>
                <a:lnTo>
                  <a:pt x="58925" y="41200"/>
                </a:lnTo>
                <a:lnTo>
                  <a:pt x="58142" y="41047"/>
                </a:lnTo>
                <a:lnTo>
                  <a:pt x="57359" y="40933"/>
                </a:lnTo>
                <a:lnTo>
                  <a:pt x="56576" y="40856"/>
                </a:lnTo>
                <a:lnTo>
                  <a:pt x="55793" y="40799"/>
                </a:lnTo>
                <a:lnTo>
                  <a:pt x="55010" y="40780"/>
                </a:lnTo>
                <a:lnTo>
                  <a:pt x="54227" y="40799"/>
                </a:lnTo>
                <a:lnTo>
                  <a:pt x="53444" y="40837"/>
                </a:lnTo>
                <a:lnTo>
                  <a:pt x="52680" y="40894"/>
                </a:lnTo>
                <a:lnTo>
                  <a:pt x="51896" y="40971"/>
                </a:lnTo>
                <a:lnTo>
                  <a:pt x="51132" y="41066"/>
                </a:lnTo>
                <a:lnTo>
                  <a:pt x="50368" y="41200"/>
                </a:lnTo>
                <a:lnTo>
                  <a:pt x="49604" y="41334"/>
                </a:lnTo>
                <a:lnTo>
                  <a:pt x="48840" y="41467"/>
                </a:lnTo>
                <a:lnTo>
                  <a:pt x="48096" y="41639"/>
                </a:lnTo>
                <a:lnTo>
                  <a:pt x="46606" y="41983"/>
                </a:lnTo>
                <a:lnTo>
                  <a:pt x="45135" y="42365"/>
                </a:lnTo>
                <a:lnTo>
                  <a:pt x="43702" y="42747"/>
                </a:lnTo>
                <a:lnTo>
                  <a:pt x="42289" y="43129"/>
                </a:lnTo>
                <a:lnTo>
                  <a:pt x="40933" y="43492"/>
                </a:lnTo>
                <a:lnTo>
                  <a:pt x="39596" y="43817"/>
                </a:lnTo>
                <a:lnTo>
                  <a:pt x="38966" y="43950"/>
                </a:lnTo>
                <a:lnTo>
                  <a:pt x="38335" y="44084"/>
                </a:lnTo>
                <a:lnTo>
                  <a:pt x="37705" y="44180"/>
                </a:lnTo>
                <a:lnTo>
                  <a:pt x="37094" y="44275"/>
                </a:lnTo>
                <a:lnTo>
                  <a:pt x="36502" y="44352"/>
                </a:lnTo>
                <a:lnTo>
                  <a:pt x="35910" y="44390"/>
                </a:lnTo>
                <a:lnTo>
                  <a:pt x="35356" y="44409"/>
                </a:lnTo>
                <a:lnTo>
                  <a:pt x="34802" y="44390"/>
                </a:lnTo>
                <a:lnTo>
                  <a:pt x="34267" y="44352"/>
                </a:lnTo>
                <a:lnTo>
                  <a:pt x="33732" y="44294"/>
                </a:lnTo>
                <a:lnTo>
                  <a:pt x="33235" y="44180"/>
                </a:lnTo>
                <a:lnTo>
                  <a:pt x="32739" y="44046"/>
                </a:lnTo>
                <a:lnTo>
                  <a:pt x="32261" y="43874"/>
                </a:lnTo>
                <a:lnTo>
                  <a:pt x="31822" y="43645"/>
                </a:lnTo>
                <a:lnTo>
                  <a:pt x="31593" y="43530"/>
                </a:lnTo>
                <a:lnTo>
                  <a:pt x="31383" y="43397"/>
                </a:lnTo>
                <a:lnTo>
                  <a:pt x="31173" y="43263"/>
                </a:lnTo>
                <a:lnTo>
                  <a:pt x="30963" y="43091"/>
                </a:lnTo>
                <a:lnTo>
                  <a:pt x="30752" y="42938"/>
                </a:lnTo>
                <a:lnTo>
                  <a:pt x="30561" y="42747"/>
                </a:lnTo>
                <a:lnTo>
                  <a:pt x="30370" y="42556"/>
                </a:lnTo>
                <a:lnTo>
                  <a:pt x="30179" y="42365"/>
                </a:lnTo>
                <a:lnTo>
                  <a:pt x="29988" y="42155"/>
                </a:lnTo>
                <a:lnTo>
                  <a:pt x="29817" y="41926"/>
                </a:lnTo>
                <a:lnTo>
                  <a:pt x="29645" y="41677"/>
                </a:lnTo>
                <a:lnTo>
                  <a:pt x="29473" y="41429"/>
                </a:lnTo>
                <a:lnTo>
                  <a:pt x="29320" y="41162"/>
                </a:lnTo>
                <a:lnTo>
                  <a:pt x="29167" y="40875"/>
                </a:lnTo>
                <a:lnTo>
                  <a:pt x="28862" y="40283"/>
                </a:lnTo>
                <a:lnTo>
                  <a:pt x="28594" y="39634"/>
                </a:lnTo>
                <a:lnTo>
                  <a:pt x="28346" y="38908"/>
                </a:lnTo>
                <a:lnTo>
                  <a:pt x="28117" y="38125"/>
                </a:lnTo>
                <a:lnTo>
                  <a:pt x="27906" y="37284"/>
                </a:lnTo>
                <a:lnTo>
                  <a:pt x="27715" y="36387"/>
                </a:lnTo>
                <a:lnTo>
                  <a:pt x="27563" y="35413"/>
                </a:lnTo>
                <a:lnTo>
                  <a:pt x="27429" y="34381"/>
                </a:lnTo>
                <a:lnTo>
                  <a:pt x="27314" y="33254"/>
                </a:lnTo>
                <a:lnTo>
                  <a:pt x="27238" y="32070"/>
                </a:lnTo>
                <a:lnTo>
                  <a:pt x="27181" y="30809"/>
                </a:lnTo>
                <a:lnTo>
                  <a:pt x="27142" y="29472"/>
                </a:lnTo>
                <a:lnTo>
                  <a:pt x="27142" y="28059"/>
                </a:lnTo>
                <a:lnTo>
                  <a:pt x="27142" y="26626"/>
                </a:lnTo>
                <a:lnTo>
                  <a:pt x="27085" y="25251"/>
                </a:lnTo>
                <a:lnTo>
                  <a:pt x="27009" y="23914"/>
                </a:lnTo>
                <a:lnTo>
                  <a:pt x="26894" y="22634"/>
                </a:lnTo>
                <a:lnTo>
                  <a:pt x="26722" y="21393"/>
                </a:lnTo>
                <a:lnTo>
                  <a:pt x="26531" y="20209"/>
                </a:lnTo>
                <a:lnTo>
                  <a:pt x="26302" y="19044"/>
                </a:lnTo>
                <a:lnTo>
                  <a:pt x="26054" y="17955"/>
                </a:lnTo>
                <a:lnTo>
                  <a:pt x="25767" y="16885"/>
                </a:lnTo>
                <a:lnTo>
                  <a:pt x="25443" y="15873"/>
                </a:lnTo>
                <a:lnTo>
                  <a:pt x="25099" y="14880"/>
                </a:lnTo>
                <a:lnTo>
                  <a:pt x="24736" y="13944"/>
                </a:lnTo>
                <a:lnTo>
                  <a:pt x="24335" y="13046"/>
                </a:lnTo>
                <a:lnTo>
                  <a:pt x="23915" y="12206"/>
                </a:lnTo>
                <a:lnTo>
                  <a:pt x="23475" y="11384"/>
                </a:lnTo>
                <a:lnTo>
                  <a:pt x="23017" y="10601"/>
                </a:lnTo>
                <a:lnTo>
                  <a:pt x="22520" y="9837"/>
                </a:lnTo>
                <a:lnTo>
                  <a:pt x="22024" y="9130"/>
                </a:lnTo>
                <a:lnTo>
                  <a:pt x="21508" y="8462"/>
                </a:lnTo>
                <a:lnTo>
                  <a:pt x="20954" y="7813"/>
                </a:lnTo>
                <a:lnTo>
                  <a:pt x="20400" y="7201"/>
                </a:lnTo>
                <a:lnTo>
                  <a:pt x="19846" y="6628"/>
                </a:lnTo>
                <a:lnTo>
                  <a:pt x="19254" y="6074"/>
                </a:lnTo>
                <a:lnTo>
                  <a:pt x="18662" y="5559"/>
                </a:lnTo>
                <a:lnTo>
                  <a:pt x="18070" y="5081"/>
                </a:lnTo>
                <a:lnTo>
                  <a:pt x="17459" y="4623"/>
                </a:lnTo>
                <a:lnTo>
                  <a:pt x="16828" y="4183"/>
                </a:lnTo>
                <a:lnTo>
                  <a:pt x="16217" y="3782"/>
                </a:lnTo>
                <a:lnTo>
                  <a:pt x="15587" y="3419"/>
                </a:lnTo>
                <a:lnTo>
                  <a:pt x="14937" y="3057"/>
                </a:lnTo>
                <a:lnTo>
                  <a:pt x="14307" y="2732"/>
                </a:lnTo>
                <a:lnTo>
                  <a:pt x="13658" y="2426"/>
                </a:lnTo>
                <a:lnTo>
                  <a:pt x="13027" y="2140"/>
                </a:lnTo>
                <a:lnTo>
                  <a:pt x="12397" y="1891"/>
                </a:lnTo>
                <a:lnTo>
                  <a:pt x="11748" y="1643"/>
                </a:lnTo>
                <a:lnTo>
                  <a:pt x="11117" y="1433"/>
                </a:lnTo>
                <a:lnTo>
                  <a:pt x="10487" y="1242"/>
                </a:lnTo>
                <a:lnTo>
                  <a:pt x="9876" y="1051"/>
                </a:lnTo>
                <a:lnTo>
                  <a:pt x="9265" y="898"/>
                </a:lnTo>
                <a:lnTo>
                  <a:pt x="8653" y="745"/>
                </a:lnTo>
                <a:lnTo>
                  <a:pt x="8061" y="612"/>
                </a:lnTo>
                <a:lnTo>
                  <a:pt x="7469" y="497"/>
                </a:lnTo>
                <a:lnTo>
                  <a:pt x="6342" y="325"/>
                </a:lnTo>
                <a:lnTo>
                  <a:pt x="5273" y="172"/>
                </a:lnTo>
                <a:lnTo>
                  <a:pt x="4279" y="96"/>
                </a:lnTo>
                <a:lnTo>
                  <a:pt x="3363" y="39"/>
                </a:lnTo>
                <a:lnTo>
                  <a:pt x="252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8"/>
          <p:cNvSpPr/>
          <p:nvPr/>
        </p:nvSpPr>
        <p:spPr>
          <a:xfrm flipH="1" rot="10800000">
            <a:off x="6" y="-8"/>
            <a:ext cx="3203879" cy="2513603"/>
          </a:xfrm>
          <a:custGeom>
            <a:rect b="b" l="l" r="r" t="t"/>
            <a:pathLst>
              <a:path extrusionOk="0" h="69832" w="89009">
                <a:moveTo>
                  <a:pt x="1796" y="1"/>
                </a:moveTo>
                <a:lnTo>
                  <a:pt x="1166" y="20"/>
                </a:lnTo>
                <a:lnTo>
                  <a:pt x="307" y="58"/>
                </a:lnTo>
                <a:lnTo>
                  <a:pt x="1" y="77"/>
                </a:lnTo>
                <a:lnTo>
                  <a:pt x="1" y="69831"/>
                </a:lnTo>
                <a:lnTo>
                  <a:pt x="89008" y="69831"/>
                </a:lnTo>
                <a:lnTo>
                  <a:pt x="89008" y="69564"/>
                </a:lnTo>
                <a:lnTo>
                  <a:pt x="89008" y="69316"/>
                </a:lnTo>
                <a:lnTo>
                  <a:pt x="88989" y="69086"/>
                </a:lnTo>
                <a:lnTo>
                  <a:pt x="88970" y="68857"/>
                </a:lnTo>
                <a:lnTo>
                  <a:pt x="88913" y="68647"/>
                </a:lnTo>
                <a:lnTo>
                  <a:pt x="88856" y="68456"/>
                </a:lnTo>
                <a:lnTo>
                  <a:pt x="88779" y="68265"/>
                </a:lnTo>
                <a:lnTo>
                  <a:pt x="88684" y="68074"/>
                </a:lnTo>
                <a:lnTo>
                  <a:pt x="88588" y="67921"/>
                </a:lnTo>
                <a:lnTo>
                  <a:pt x="88474" y="67749"/>
                </a:lnTo>
                <a:lnTo>
                  <a:pt x="88359" y="67616"/>
                </a:lnTo>
                <a:lnTo>
                  <a:pt x="88206" y="67463"/>
                </a:lnTo>
                <a:lnTo>
                  <a:pt x="88053" y="67348"/>
                </a:lnTo>
                <a:lnTo>
                  <a:pt x="87901" y="67215"/>
                </a:lnTo>
                <a:lnTo>
                  <a:pt x="87729" y="67119"/>
                </a:lnTo>
                <a:lnTo>
                  <a:pt x="87557" y="67005"/>
                </a:lnTo>
                <a:lnTo>
                  <a:pt x="87156" y="66833"/>
                </a:lnTo>
                <a:lnTo>
                  <a:pt x="86735" y="66661"/>
                </a:lnTo>
                <a:lnTo>
                  <a:pt x="86277" y="66546"/>
                </a:lnTo>
                <a:lnTo>
                  <a:pt x="85780" y="66432"/>
                </a:lnTo>
                <a:lnTo>
                  <a:pt x="85265" y="66336"/>
                </a:lnTo>
                <a:lnTo>
                  <a:pt x="84749" y="66260"/>
                </a:lnTo>
                <a:lnTo>
                  <a:pt x="84195" y="66202"/>
                </a:lnTo>
                <a:lnTo>
                  <a:pt x="83622" y="66145"/>
                </a:lnTo>
                <a:lnTo>
                  <a:pt x="82438" y="66069"/>
                </a:lnTo>
                <a:lnTo>
                  <a:pt x="81254" y="65992"/>
                </a:lnTo>
                <a:lnTo>
                  <a:pt x="80069" y="65916"/>
                </a:lnTo>
                <a:lnTo>
                  <a:pt x="79477" y="65859"/>
                </a:lnTo>
                <a:lnTo>
                  <a:pt x="78904" y="65782"/>
                </a:lnTo>
                <a:lnTo>
                  <a:pt x="78350" y="65706"/>
                </a:lnTo>
                <a:lnTo>
                  <a:pt x="77816" y="65610"/>
                </a:lnTo>
                <a:lnTo>
                  <a:pt x="77281" y="65477"/>
                </a:lnTo>
                <a:lnTo>
                  <a:pt x="76803" y="65324"/>
                </a:lnTo>
                <a:lnTo>
                  <a:pt x="76326" y="65152"/>
                </a:lnTo>
                <a:lnTo>
                  <a:pt x="75886" y="64961"/>
                </a:lnTo>
                <a:lnTo>
                  <a:pt x="75676" y="64846"/>
                </a:lnTo>
                <a:lnTo>
                  <a:pt x="75485" y="64713"/>
                </a:lnTo>
                <a:lnTo>
                  <a:pt x="75294" y="64579"/>
                </a:lnTo>
                <a:lnTo>
                  <a:pt x="75122" y="64445"/>
                </a:lnTo>
                <a:lnTo>
                  <a:pt x="74779" y="64140"/>
                </a:lnTo>
                <a:lnTo>
                  <a:pt x="74435" y="63815"/>
                </a:lnTo>
                <a:lnTo>
                  <a:pt x="74110" y="63509"/>
                </a:lnTo>
                <a:lnTo>
                  <a:pt x="73824" y="63165"/>
                </a:lnTo>
                <a:lnTo>
                  <a:pt x="73537" y="62841"/>
                </a:lnTo>
                <a:lnTo>
                  <a:pt x="73270" y="62497"/>
                </a:lnTo>
                <a:lnTo>
                  <a:pt x="73021" y="62153"/>
                </a:lnTo>
                <a:lnTo>
                  <a:pt x="72792" y="61809"/>
                </a:lnTo>
                <a:lnTo>
                  <a:pt x="72563" y="61465"/>
                </a:lnTo>
                <a:lnTo>
                  <a:pt x="72353" y="61103"/>
                </a:lnTo>
                <a:lnTo>
                  <a:pt x="72162" y="60740"/>
                </a:lnTo>
                <a:lnTo>
                  <a:pt x="71990" y="60377"/>
                </a:lnTo>
                <a:lnTo>
                  <a:pt x="71818" y="60014"/>
                </a:lnTo>
                <a:lnTo>
                  <a:pt x="71646" y="59651"/>
                </a:lnTo>
                <a:lnTo>
                  <a:pt x="71360" y="58906"/>
                </a:lnTo>
                <a:lnTo>
                  <a:pt x="71111" y="58142"/>
                </a:lnTo>
                <a:lnTo>
                  <a:pt x="70882" y="57378"/>
                </a:lnTo>
                <a:lnTo>
                  <a:pt x="70691" y="56595"/>
                </a:lnTo>
                <a:lnTo>
                  <a:pt x="70500" y="55831"/>
                </a:lnTo>
                <a:lnTo>
                  <a:pt x="70175" y="54265"/>
                </a:lnTo>
                <a:lnTo>
                  <a:pt x="69851" y="52698"/>
                </a:lnTo>
                <a:lnTo>
                  <a:pt x="69660" y="51934"/>
                </a:lnTo>
                <a:lnTo>
                  <a:pt x="69469" y="51170"/>
                </a:lnTo>
                <a:lnTo>
                  <a:pt x="69259" y="50406"/>
                </a:lnTo>
                <a:lnTo>
                  <a:pt x="69029" y="49661"/>
                </a:lnTo>
                <a:lnTo>
                  <a:pt x="68743" y="48936"/>
                </a:lnTo>
                <a:lnTo>
                  <a:pt x="68437" y="48210"/>
                </a:lnTo>
                <a:lnTo>
                  <a:pt x="68265" y="47866"/>
                </a:lnTo>
                <a:lnTo>
                  <a:pt x="68094" y="47503"/>
                </a:lnTo>
                <a:lnTo>
                  <a:pt x="67903" y="47159"/>
                </a:lnTo>
                <a:lnTo>
                  <a:pt x="67692" y="46815"/>
                </a:lnTo>
                <a:lnTo>
                  <a:pt x="67463" y="46491"/>
                </a:lnTo>
                <a:lnTo>
                  <a:pt x="67234" y="46166"/>
                </a:lnTo>
                <a:lnTo>
                  <a:pt x="66986" y="45841"/>
                </a:lnTo>
                <a:lnTo>
                  <a:pt x="66718" y="45517"/>
                </a:lnTo>
                <a:lnTo>
                  <a:pt x="66432" y="45192"/>
                </a:lnTo>
                <a:lnTo>
                  <a:pt x="66126" y="44886"/>
                </a:lnTo>
                <a:lnTo>
                  <a:pt x="65802" y="44600"/>
                </a:lnTo>
                <a:lnTo>
                  <a:pt x="65477" y="44294"/>
                </a:lnTo>
                <a:lnTo>
                  <a:pt x="65114" y="44008"/>
                </a:lnTo>
                <a:lnTo>
                  <a:pt x="64732" y="43721"/>
                </a:lnTo>
                <a:lnTo>
                  <a:pt x="64350" y="43454"/>
                </a:lnTo>
                <a:lnTo>
                  <a:pt x="63930" y="43186"/>
                </a:lnTo>
                <a:lnTo>
                  <a:pt x="63490" y="42938"/>
                </a:lnTo>
                <a:lnTo>
                  <a:pt x="63013" y="42690"/>
                </a:lnTo>
                <a:lnTo>
                  <a:pt x="62535" y="42442"/>
                </a:lnTo>
                <a:lnTo>
                  <a:pt x="62020" y="42212"/>
                </a:lnTo>
                <a:lnTo>
                  <a:pt x="61256" y="41888"/>
                </a:lnTo>
                <a:lnTo>
                  <a:pt x="60473" y="41620"/>
                </a:lnTo>
                <a:lnTo>
                  <a:pt x="59689" y="41391"/>
                </a:lnTo>
                <a:lnTo>
                  <a:pt x="58925" y="41200"/>
                </a:lnTo>
                <a:lnTo>
                  <a:pt x="58142" y="41047"/>
                </a:lnTo>
                <a:lnTo>
                  <a:pt x="57359" y="40933"/>
                </a:lnTo>
                <a:lnTo>
                  <a:pt x="56576" y="40856"/>
                </a:lnTo>
                <a:lnTo>
                  <a:pt x="55793" y="40799"/>
                </a:lnTo>
                <a:lnTo>
                  <a:pt x="55010" y="40780"/>
                </a:lnTo>
                <a:lnTo>
                  <a:pt x="54227" y="40799"/>
                </a:lnTo>
                <a:lnTo>
                  <a:pt x="53444" y="40837"/>
                </a:lnTo>
                <a:lnTo>
                  <a:pt x="52680" y="40894"/>
                </a:lnTo>
                <a:lnTo>
                  <a:pt x="51896" y="40971"/>
                </a:lnTo>
                <a:lnTo>
                  <a:pt x="51132" y="41066"/>
                </a:lnTo>
                <a:lnTo>
                  <a:pt x="50368" y="41200"/>
                </a:lnTo>
                <a:lnTo>
                  <a:pt x="49604" y="41334"/>
                </a:lnTo>
                <a:lnTo>
                  <a:pt x="48840" y="41467"/>
                </a:lnTo>
                <a:lnTo>
                  <a:pt x="48096" y="41639"/>
                </a:lnTo>
                <a:lnTo>
                  <a:pt x="46606" y="41983"/>
                </a:lnTo>
                <a:lnTo>
                  <a:pt x="45135" y="42365"/>
                </a:lnTo>
                <a:lnTo>
                  <a:pt x="43702" y="42747"/>
                </a:lnTo>
                <a:lnTo>
                  <a:pt x="42289" y="43129"/>
                </a:lnTo>
                <a:lnTo>
                  <a:pt x="40933" y="43492"/>
                </a:lnTo>
                <a:lnTo>
                  <a:pt x="39596" y="43817"/>
                </a:lnTo>
                <a:lnTo>
                  <a:pt x="38966" y="43950"/>
                </a:lnTo>
                <a:lnTo>
                  <a:pt x="38335" y="44084"/>
                </a:lnTo>
                <a:lnTo>
                  <a:pt x="37705" y="44180"/>
                </a:lnTo>
                <a:lnTo>
                  <a:pt x="37094" y="44275"/>
                </a:lnTo>
                <a:lnTo>
                  <a:pt x="36502" y="44352"/>
                </a:lnTo>
                <a:lnTo>
                  <a:pt x="35910" y="44390"/>
                </a:lnTo>
                <a:lnTo>
                  <a:pt x="35356" y="44409"/>
                </a:lnTo>
                <a:lnTo>
                  <a:pt x="34802" y="44390"/>
                </a:lnTo>
                <a:lnTo>
                  <a:pt x="34267" y="44352"/>
                </a:lnTo>
                <a:lnTo>
                  <a:pt x="33732" y="44294"/>
                </a:lnTo>
                <a:lnTo>
                  <a:pt x="33235" y="44180"/>
                </a:lnTo>
                <a:lnTo>
                  <a:pt x="32739" y="44046"/>
                </a:lnTo>
                <a:lnTo>
                  <a:pt x="32261" y="43874"/>
                </a:lnTo>
                <a:lnTo>
                  <a:pt x="31822" y="43645"/>
                </a:lnTo>
                <a:lnTo>
                  <a:pt x="31593" y="43530"/>
                </a:lnTo>
                <a:lnTo>
                  <a:pt x="31383" y="43397"/>
                </a:lnTo>
                <a:lnTo>
                  <a:pt x="31173" y="43263"/>
                </a:lnTo>
                <a:lnTo>
                  <a:pt x="30963" y="43091"/>
                </a:lnTo>
                <a:lnTo>
                  <a:pt x="30752" y="42938"/>
                </a:lnTo>
                <a:lnTo>
                  <a:pt x="30561" y="42747"/>
                </a:lnTo>
                <a:lnTo>
                  <a:pt x="30370" y="42556"/>
                </a:lnTo>
                <a:lnTo>
                  <a:pt x="30179" y="42365"/>
                </a:lnTo>
                <a:lnTo>
                  <a:pt x="29988" y="42155"/>
                </a:lnTo>
                <a:lnTo>
                  <a:pt x="29817" y="41926"/>
                </a:lnTo>
                <a:lnTo>
                  <a:pt x="29645" y="41677"/>
                </a:lnTo>
                <a:lnTo>
                  <a:pt x="29473" y="41429"/>
                </a:lnTo>
                <a:lnTo>
                  <a:pt x="29320" y="41162"/>
                </a:lnTo>
                <a:lnTo>
                  <a:pt x="29167" y="40875"/>
                </a:lnTo>
                <a:lnTo>
                  <a:pt x="28862" y="40283"/>
                </a:lnTo>
                <a:lnTo>
                  <a:pt x="28594" y="39634"/>
                </a:lnTo>
                <a:lnTo>
                  <a:pt x="28346" y="38908"/>
                </a:lnTo>
                <a:lnTo>
                  <a:pt x="28117" y="38125"/>
                </a:lnTo>
                <a:lnTo>
                  <a:pt x="27906" y="37284"/>
                </a:lnTo>
                <a:lnTo>
                  <a:pt x="27715" y="36387"/>
                </a:lnTo>
                <a:lnTo>
                  <a:pt x="27563" y="35413"/>
                </a:lnTo>
                <a:lnTo>
                  <a:pt x="27429" y="34381"/>
                </a:lnTo>
                <a:lnTo>
                  <a:pt x="27314" y="33254"/>
                </a:lnTo>
                <a:lnTo>
                  <a:pt x="27238" y="32070"/>
                </a:lnTo>
                <a:lnTo>
                  <a:pt x="27181" y="30809"/>
                </a:lnTo>
                <a:lnTo>
                  <a:pt x="27142" y="29472"/>
                </a:lnTo>
                <a:lnTo>
                  <a:pt x="27142" y="28059"/>
                </a:lnTo>
                <a:lnTo>
                  <a:pt x="27142" y="26626"/>
                </a:lnTo>
                <a:lnTo>
                  <a:pt x="27085" y="25251"/>
                </a:lnTo>
                <a:lnTo>
                  <a:pt x="27009" y="23914"/>
                </a:lnTo>
                <a:lnTo>
                  <a:pt x="26894" y="22634"/>
                </a:lnTo>
                <a:lnTo>
                  <a:pt x="26722" y="21393"/>
                </a:lnTo>
                <a:lnTo>
                  <a:pt x="26531" y="20209"/>
                </a:lnTo>
                <a:lnTo>
                  <a:pt x="26302" y="19044"/>
                </a:lnTo>
                <a:lnTo>
                  <a:pt x="26054" y="17955"/>
                </a:lnTo>
                <a:lnTo>
                  <a:pt x="25767" y="16885"/>
                </a:lnTo>
                <a:lnTo>
                  <a:pt x="25443" y="15873"/>
                </a:lnTo>
                <a:lnTo>
                  <a:pt x="25099" y="14880"/>
                </a:lnTo>
                <a:lnTo>
                  <a:pt x="24736" y="13944"/>
                </a:lnTo>
                <a:lnTo>
                  <a:pt x="24335" y="13046"/>
                </a:lnTo>
                <a:lnTo>
                  <a:pt x="23915" y="12206"/>
                </a:lnTo>
                <a:lnTo>
                  <a:pt x="23475" y="11384"/>
                </a:lnTo>
                <a:lnTo>
                  <a:pt x="23017" y="10601"/>
                </a:lnTo>
                <a:lnTo>
                  <a:pt x="22520" y="9837"/>
                </a:lnTo>
                <a:lnTo>
                  <a:pt x="22024" y="9130"/>
                </a:lnTo>
                <a:lnTo>
                  <a:pt x="21508" y="8462"/>
                </a:lnTo>
                <a:lnTo>
                  <a:pt x="20954" y="7813"/>
                </a:lnTo>
                <a:lnTo>
                  <a:pt x="20400" y="7201"/>
                </a:lnTo>
                <a:lnTo>
                  <a:pt x="19846" y="6628"/>
                </a:lnTo>
                <a:lnTo>
                  <a:pt x="19254" y="6074"/>
                </a:lnTo>
                <a:lnTo>
                  <a:pt x="18662" y="5559"/>
                </a:lnTo>
                <a:lnTo>
                  <a:pt x="18070" y="5081"/>
                </a:lnTo>
                <a:lnTo>
                  <a:pt x="17459" y="4623"/>
                </a:lnTo>
                <a:lnTo>
                  <a:pt x="16828" y="4183"/>
                </a:lnTo>
                <a:lnTo>
                  <a:pt x="16217" y="3782"/>
                </a:lnTo>
                <a:lnTo>
                  <a:pt x="15587" y="3419"/>
                </a:lnTo>
                <a:lnTo>
                  <a:pt x="14937" y="3057"/>
                </a:lnTo>
                <a:lnTo>
                  <a:pt x="14307" y="2732"/>
                </a:lnTo>
                <a:lnTo>
                  <a:pt x="13658" y="2426"/>
                </a:lnTo>
                <a:lnTo>
                  <a:pt x="13027" y="2140"/>
                </a:lnTo>
                <a:lnTo>
                  <a:pt x="12397" y="1891"/>
                </a:lnTo>
                <a:lnTo>
                  <a:pt x="11748" y="1643"/>
                </a:lnTo>
                <a:lnTo>
                  <a:pt x="11117" y="1433"/>
                </a:lnTo>
                <a:lnTo>
                  <a:pt x="10487" y="1242"/>
                </a:lnTo>
                <a:lnTo>
                  <a:pt x="9876" y="1051"/>
                </a:lnTo>
                <a:lnTo>
                  <a:pt x="9265" y="898"/>
                </a:lnTo>
                <a:lnTo>
                  <a:pt x="8653" y="745"/>
                </a:lnTo>
                <a:lnTo>
                  <a:pt x="8061" y="612"/>
                </a:lnTo>
                <a:lnTo>
                  <a:pt x="7469" y="497"/>
                </a:lnTo>
                <a:lnTo>
                  <a:pt x="6342" y="325"/>
                </a:lnTo>
                <a:lnTo>
                  <a:pt x="5273" y="172"/>
                </a:lnTo>
                <a:lnTo>
                  <a:pt x="4279" y="96"/>
                </a:lnTo>
                <a:lnTo>
                  <a:pt x="3363" y="39"/>
                </a:lnTo>
                <a:lnTo>
                  <a:pt x="252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9"/>
          <p:cNvSpPr txBox="1"/>
          <p:nvPr>
            <p:ph type="title"/>
          </p:nvPr>
        </p:nvSpPr>
        <p:spPr>
          <a:xfrm>
            <a:off x="1256550" y="932056"/>
            <a:ext cx="42948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7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2" name="Google Shape;122;p49"/>
          <p:cNvSpPr txBox="1"/>
          <p:nvPr>
            <p:ph idx="1" type="subTitle"/>
          </p:nvPr>
        </p:nvSpPr>
        <p:spPr>
          <a:xfrm>
            <a:off x="1256550" y="2054385"/>
            <a:ext cx="42978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3" name="Google Shape;123;p49"/>
          <p:cNvSpPr txBox="1"/>
          <p:nvPr/>
        </p:nvSpPr>
        <p:spPr>
          <a:xfrm>
            <a:off x="1256550" y="3176715"/>
            <a:ext cx="42978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fr-FR" sz="13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i="0" lang="fr-FR" sz="1300" u="none" cap="none" strike="noStrik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fr-FR" sz="13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b="1" i="0" lang="fr-FR" sz="1300" u="none" cap="none" strike="noStrik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fr-FR" sz="13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b="1" i="0" lang="fr-FR" sz="1300" u="none" cap="none" strike="noStrik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3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49"/>
          <p:cNvSpPr/>
          <p:nvPr/>
        </p:nvSpPr>
        <p:spPr>
          <a:xfrm>
            <a:off x="5451618" y="20"/>
            <a:ext cx="3692331" cy="1248221"/>
          </a:xfrm>
          <a:custGeom>
            <a:rect b="b" l="l" r="r" t="t"/>
            <a:pathLst>
              <a:path extrusionOk="0" h="12856" w="38029">
                <a:moveTo>
                  <a:pt x="0" y="0"/>
                </a:moveTo>
                <a:lnTo>
                  <a:pt x="0" y="230"/>
                </a:lnTo>
                <a:lnTo>
                  <a:pt x="38" y="879"/>
                </a:lnTo>
                <a:lnTo>
                  <a:pt x="76" y="1318"/>
                </a:lnTo>
                <a:lnTo>
                  <a:pt x="134" y="1796"/>
                </a:lnTo>
                <a:lnTo>
                  <a:pt x="229" y="2312"/>
                </a:lnTo>
                <a:lnTo>
                  <a:pt x="363" y="2846"/>
                </a:lnTo>
                <a:lnTo>
                  <a:pt x="535" y="3381"/>
                </a:lnTo>
                <a:lnTo>
                  <a:pt x="630" y="3649"/>
                </a:lnTo>
                <a:lnTo>
                  <a:pt x="745" y="3897"/>
                </a:lnTo>
                <a:lnTo>
                  <a:pt x="879" y="4145"/>
                </a:lnTo>
                <a:lnTo>
                  <a:pt x="1012" y="4374"/>
                </a:lnTo>
                <a:lnTo>
                  <a:pt x="1165" y="4604"/>
                </a:lnTo>
                <a:lnTo>
                  <a:pt x="1337" y="4814"/>
                </a:lnTo>
                <a:lnTo>
                  <a:pt x="1528" y="5005"/>
                </a:lnTo>
                <a:lnTo>
                  <a:pt x="1719" y="5177"/>
                </a:lnTo>
                <a:lnTo>
                  <a:pt x="1948" y="5329"/>
                </a:lnTo>
                <a:lnTo>
                  <a:pt x="2177" y="5463"/>
                </a:lnTo>
                <a:lnTo>
                  <a:pt x="2426" y="5559"/>
                </a:lnTo>
                <a:lnTo>
                  <a:pt x="2712" y="5635"/>
                </a:lnTo>
                <a:lnTo>
                  <a:pt x="2999" y="5692"/>
                </a:lnTo>
                <a:lnTo>
                  <a:pt x="3304" y="5692"/>
                </a:lnTo>
                <a:lnTo>
                  <a:pt x="3629" y="5673"/>
                </a:lnTo>
                <a:lnTo>
                  <a:pt x="3916" y="5635"/>
                </a:lnTo>
                <a:lnTo>
                  <a:pt x="4183" y="5559"/>
                </a:lnTo>
                <a:lnTo>
                  <a:pt x="4431" y="5444"/>
                </a:lnTo>
                <a:lnTo>
                  <a:pt x="4661" y="5310"/>
                </a:lnTo>
                <a:lnTo>
                  <a:pt x="4871" y="5158"/>
                </a:lnTo>
                <a:lnTo>
                  <a:pt x="5081" y="4986"/>
                </a:lnTo>
                <a:lnTo>
                  <a:pt x="5253" y="4795"/>
                </a:lnTo>
                <a:lnTo>
                  <a:pt x="5444" y="4585"/>
                </a:lnTo>
                <a:lnTo>
                  <a:pt x="5616" y="4355"/>
                </a:lnTo>
                <a:lnTo>
                  <a:pt x="5940" y="3859"/>
                </a:lnTo>
                <a:lnTo>
                  <a:pt x="6246" y="3343"/>
                </a:lnTo>
                <a:lnTo>
                  <a:pt x="6551" y="2808"/>
                </a:lnTo>
                <a:lnTo>
                  <a:pt x="6876" y="2293"/>
                </a:lnTo>
                <a:lnTo>
                  <a:pt x="7029" y="2025"/>
                </a:lnTo>
                <a:lnTo>
                  <a:pt x="7220" y="1777"/>
                </a:lnTo>
                <a:lnTo>
                  <a:pt x="7411" y="1548"/>
                </a:lnTo>
                <a:lnTo>
                  <a:pt x="7602" y="1318"/>
                </a:lnTo>
                <a:lnTo>
                  <a:pt x="7812" y="1108"/>
                </a:lnTo>
                <a:lnTo>
                  <a:pt x="8041" y="898"/>
                </a:lnTo>
                <a:lnTo>
                  <a:pt x="8290" y="726"/>
                </a:lnTo>
                <a:lnTo>
                  <a:pt x="8557" y="573"/>
                </a:lnTo>
                <a:lnTo>
                  <a:pt x="8843" y="440"/>
                </a:lnTo>
                <a:lnTo>
                  <a:pt x="9149" y="325"/>
                </a:lnTo>
                <a:lnTo>
                  <a:pt x="9493" y="249"/>
                </a:lnTo>
                <a:lnTo>
                  <a:pt x="9837" y="191"/>
                </a:lnTo>
                <a:lnTo>
                  <a:pt x="10238" y="172"/>
                </a:lnTo>
                <a:lnTo>
                  <a:pt x="10639" y="191"/>
                </a:lnTo>
                <a:lnTo>
                  <a:pt x="11059" y="249"/>
                </a:lnTo>
                <a:lnTo>
                  <a:pt x="11422" y="325"/>
                </a:lnTo>
                <a:lnTo>
                  <a:pt x="11766" y="421"/>
                </a:lnTo>
                <a:lnTo>
                  <a:pt x="12071" y="554"/>
                </a:lnTo>
                <a:lnTo>
                  <a:pt x="12358" y="707"/>
                </a:lnTo>
                <a:lnTo>
                  <a:pt x="12606" y="898"/>
                </a:lnTo>
                <a:lnTo>
                  <a:pt x="12835" y="1089"/>
                </a:lnTo>
                <a:lnTo>
                  <a:pt x="13046" y="1318"/>
                </a:lnTo>
                <a:lnTo>
                  <a:pt x="13237" y="1548"/>
                </a:lnTo>
                <a:lnTo>
                  <a:pt x="13428" y="1796"/>
                </a:lnTo>
                <a:lnTo>
                  <a:pt x="13580" y="2044"/>
                </a:lnTo>
                <a:lnTo>
                  <a:pt x="13752" y="2312"/>
                </a:lnTo>
                <a:lnTo>
                  <a:pt x="14383" y="3419"/>
                </a:lnTo>
                <a:lnTo>
                  <a:pt x="14554" y="3706"/>
                </a:lnTo>
                <a:lnTo>
                  <a:pt x="14726" y="3992"/>
                </a:lnTo>
                <a:lnTo>
                  <a:pt x="14917" y="4260"/>
                </a:lnTo>
                <a:lnTo>
                  <a:pt x="15127" y="4508"/>
                </a:lnTo>
                <a:lnTo>
                  <a:pt x="15357" y="4776"/>
                </a:lnTo>
                <a:lnTo>
                  <a:pt x="15605" y="5005"/>
                </a:lnTo>
                <a:lnTo>
                  <a:pt x="15872" y="5234"/>
                </a:lnTo>
                <a:lnTo>
                  <a:pt x="16178" y="5444"/>
                </a:lnTo>
                <a:lnTo>
                  <a:pt x="16503" y="5635"/>
                </a:lnTo>
                <a:lnTo>
                  <a:pt x="16866" y="5807"/>
                </a:lnTo>
                <a:lnTo>
                  <a:pt x="17267" y="5941"/>
                </a:lnTo>
                <a:lnTo>
                  <a:pt x="17706" y="6074"/>
                </a:lnTo>
                <a:lnTo>
                  <a:pt x="18184" y="6151"/>
                </a:lnTo>
                <a:lnTo>
                  <a:pt x="18718" y="6227"/>
                </a:lnTo>
                <a:lnTo>
                  <a:pt x="19291" y="6265"/>
                </a:lnTo>
                <a:lnTo>
                  <a:pt x="19922" y="6246"/>
                </a:lnTo>
                <a:lnTo>
                  <a:pt x="20304" y="6227"/>
                </a:lnTo>
                <a:lnTo>
                  <a:pt x="20686" y="6208"/>
                </a:lnTo>
                <a:lnTo>
                  <a:pt x="21068" y="6151"/>
                </a:lnTo>
                <a:lnTo>
                  <a:pt x="21450" y="6093"/>
                </a:lnTo>
                <a:lnTo>
                  <a:pt x="22233" y="5960"/>
                </a:lnTo>
                <a:lnTo>
                  <a:pt x="22997" y="5788"/>
                </a:lnTo>
                <a:lnTo>
                  <a:pt x="24525" y="5444"/>
                </a:lnTo>
                <a:lnTo>
                  <a:pt x="25308" y="5272"/>
                </a:lnTo>
                <a:lnTo>
                  <a:pt x="26053" y="5138"/>
                </a:lnTo>
                <a:lnTo>
                  <a:pt x="26435" y="5081"/>
                </a:lnTo>
                <a:lnTo>
                  <a:pt x="26817" y="5043"/>
                </a:lnTo>
                <a:lnTo>
                  <a:pt x="27199" y="5024"/>
                </a:lnTo>
                <a:lnTo>
                  <a:pt x="27562" y="5005"/>
                </a:lnTo>
                <a:lnTo>
                  <a:pt x="27944" y="5024"/>
                </a:lnTo>
                <a:lnTo>
                  <a:pt x="28307" y="5043"/>
                </a:lnTo>
                <a:lnTo>
                  <a:pt x="28670" y="5081"/>
                </a:lnTo>
                <a:lnTo>
                  <a:pt x="29052" y="5158"/>
                </a:lnTo>
                <a:lnTo>
                  <a:pt x="29415" y="5253"/>
                </a:lnTo>
                <a:lnTo>
                  <a:pt x="29777" y="5368"/>
                </a:lnTo>
                <a:lnTo>
                  <a:pt x="30121" y="5501"/>
                </a:lnTo>
                <a:lnTo>
                  <a:pt x="30484" y="5673"/>
                </a:lnTo>
                <a:lnTo>
                  <a:pt x="30828" y="5883"/>
                </a:lnTo>
                <a:lnTo>
                  <a:pt x="31191" y="6113"/>
                </a:lnTo>
                <a:lnTo>
                  <a:pt x="31535" y="6380"/>
                </a:lnTo>
                <a:lnTo>
                  <a:pt x="31878" y="6686"/>
                </a:lnTo>
                <a:lnTo>
                  <a:pt x="32031" y="6838"/>
                </a:lnTo>
                <a:lnTo>
                  <a:pt x="32203" y="7029"/>
                </a:lnTo>
                <a:lnTo>
                  <a:pt x="32509" y="7450"/>
                </a:lnTo>
                <a:lnTo>
                  <a:pt x="32833" y="7946"/>
                </a:lnTo>
                <a:lnTo>
                  <a:pt x="33158" y="8481"/>
                </a:lnTo>
                <a:lnTo>
                  <a:pt x="33808" y="9627"/>
                </a:lnTo>
                <a:lnTo>
                  <a:pt x="34151" y="10200"/>
                </a:lnTo>
                <a:lnTo>
                  <a:pt x="34495" y="10754"/>
                </a:lnTo>
                <a:lnTo>
                  <a:pt x="34858" y="11289"/>
                </a:lnTo>
                <a:lnTo>
                  <a:pt x="35049" y="11518"/>
                </a:lnTo>
                <a:lnTo>
                  <a:pt x="35240" y="11747"/>
                </a:lnTo>
                <a:lnTo>
                  <a:pt x="35450" y="11976"/>
                </a:lnTo>
                <a:lnTo>
                  <a:pt x="35641" y="12167"/>
                </a:lnTo>
                <a:lnTo>
                  <a:pt x="35851" y="12339"/>
                </a:lnTo>
                <a:lnTo>
                  <a:pt x="36081" y="12492"/>
                </a:lnTo>
                <a:lnTo>
                  <a:pt x="36291" y="12626"/>
                </a:lnTo>
                <a:lnTo>
                  <a:pt x="36520" y="12721"/>
                </a:lnTo>
                <a:lnTo>
                  <a:pt x="36749" y="12798"/>
                </a:lnTo>
                <a:lnTo>
                  <a:pt x="36997" y="12836"/>
                </a:lnTo>
                <a:lnTo>
                  <a:pt x="37246" y="12855"/>
                </a:lnTo>
                <a:lnTo>
                  <a:pt x="37494" y="12836"/>
                </a:lnTo>
                <a:lnTo>
                  <a:pt x="37761" y="12779"/>
                </a:lnTo>
                <a:lnTo>
                  <a:pt x="38029" y="12664"/>
                </a:lnTo>
                <a:lnTo>
                  <a:pt x="3802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9"/>
          <p:cNvSpPr/>
          <p:nvPr/>
        </p:nvSpPr>
        <p:spPr>
          <a:xfrm flipH="1">
            <a:off x="88" y="3906975"/>
            <a:ext cx="2328576" cy="1243878"/>
          </a:xfrm>
          <a:custGeom>
            <a:rect b="b" l="l" r="r" t="t"/>
            <a:pathLst>
              <a:path extrusionOk="0" h="37782" w="70729">
                <a:moveTo>
                  <a:pt x="64483" y="1"/>
                </a:moveTo>
                <a:lnTo>
                  <a:pt x="64158" y="20"/>
                </a:lnTo>
                <a:lnTo>
                  <a:pt x="63815" y="58"/>
                </a:lnTo>
                <a:lnTo>
                  <a:pt x="63471" y="116"/>
                </a:lnTo>
                <a:lnTo>
                  <a:pt x="63127" y="192"/>
                </a:lnTo>
                <a:lnTo>
                  <a:pt x="62783" y="287"/>
                </a:lnTo>
                <a:lnTo>
                  <a:pt x="62420" y="402"/>
                </a:lnTo>
                <a:lnTo>
                  <a:pt x="62077" y="536"/>
                </a:lnTo>
                <a:lnTo>
                  <a:pt x="61714" y="689"/>
                </a:lnTo>
                <a:lnTo>
                  <a:pt x="61370" y="860"/>
                </a:lnTo>
                <a:lnTo>
                  <a:pt x="61007" y="1051"/>
                </a:lnTo>
                <a:lnTo>
                  <a:pt x="60663" y="1281"/>
                </a:lnTo>
                <a:lnTo>
                  <a:pt x="60300" y="1529"/>
                </a:lnTo>
                <a:lnTo>
                  <a:pt x="59956" y="1796"/>
                </a:lnTo>
                <a:lnTo>
                  <a:pt x="59593" y="2102"/>
                </a:lnTo>
                <a:lnTo>
                  <a:pt x="59250" y="2427"/>
                </a:lnTo>
                <a:lnTo>
                  <a:pt x="58906" y="2770"/>
                </a:lnTo>
                <a:lnTo>
                  <a:pt x="58562" y="3152"/>
                </a:lnTo>
                <a:lnTo>
                  <a:pt x="58218" y="3573"/>
                </a:lnTo>
                <a:lnTo>
                  <a:pt x="57894" y="4031"/>
                </a:lnTo>
                <a:lnTo>
                  <a:pt x="57550" y="4509"/>
                </a:lnTo>
                <a:lnTo>
                  <a:pt x="57225" y="5005"/>
                </a:lnTo>
                <a:lnTo>
                  <a:pt x="56900" y="5559"/>
                </a:lnTo>
                <a:lnTo>
                  <a:pt x="56576" y="6132"/>
                </a:lnTo>
                <a:lnTo>
                  <a:pt x="56270" y="6762"/>
                </a:lnTo>
                <a:lnTo>
                  <a:pt x="55964" y="7412"/>
                </a:lnTo>
                <a:lnTo>
                  <a:pt x="55659" y="8099"/>
                </a:lnTo>
                <a:lnTo>
                  <a:pt x="55372" y="8825"/>
                </a:lnTo>
                <a:lnTo>
                  <a:pt x="55086" y="9608"/>
                </a:lnTo>
                <a:lnTo>
                  <a:pt x="54799" y="10411"/>
                </a:lnTo>
                <a:lnTo>
                  <a:pt x="54532" y="11270"/>
                </a:lnTo>
                <a:lnTo>
                  <a:pt x="54284" y="12149"/>
                </a:lnTo>
                <a:lnTo>
                  <a:pt x="54016" y="13104"/>
                </a:lnTo>
                <a:lnTo>
                  <a:pt x="53787" y="14078"/>
                </a:lnTo>
                <a:lnTo>
                  <a:pt x="53615" y="14746"/>
                </a:lnTo>
                <a:lnTo>
                  <a:pt x="53443" y="15377"/>
                </a:lnTo>
                <a:lnTo>
                  <a:pt x="53233" y="16007"/>
                </a:lnTo>
                <a:lnTo>
                  <a:pt x="53042" y="16599"/>
                </a:lnTo>
                <a:lnTo>
                  <a:pt x="52813" y="17172"/>
                </a:lnTo>
                <a:lnTo>
                  <a:pt x="52584" y="17707"/>
                </a:lnTo>
                <a:lnTo>
                  <a:pt x="52335" y="18242"/>
                </a:lnTo>
                <a:lnTo>
                  <a:pt x="52087" y="18738"/>
                </a:lnTo>
                <a:lnTo>
                  <a:pt x="51820" y="19216"/>
                </a:lnTo>
                <a:lnTo>
                  <a:pt x="51533" y="19674"/>
                </a:lnTo>
                <a:lnTo>
                  <a:pt x="51247" y="20114"/>
                </a:lnTo>
                <a:lnTo>
                  <a:pt x="50941" y="20534"/>
                </a:lnTo>
                <a:lnTo>
                  <a:pt x="50635" y="20935"/>
                </a:lnTo>
                <a:lnTo>
                  <a:pt x="50311" y="21317"/>
                </a:lnTo>
                <a:lnTo>
                  <a:pt x="49967" y="21680"/>
                </a:lnTo>
                <a:lnTo>
                  <a:pt x="49623" y="22024"/>
                </a:lnTo>
                <a:lnTo>
                  <a:pt x="49279" y="22329"/>
                </a:lnTo>
                <a:lnTo>
                  <a:pt x="48916" y="22635"/>
                </a:lnTo>
                <a:lnTo>
                  <a:pt x="48534" y="22921"/>
                </a:lnTo>
                <a:lnTo>
                  <a:pt x="48152" y="23189"/>
                </a:lnTo>
                <a:lnTo>
                  <a:pt x="47751" y="23437"/>
                </a:lnTo>
                <a:lnTo>
                  <a:pt x="47350" y="23685"/>
                </a:lnTo>
                <a:lnTo>
                  <a:pt x="46949" y="23895"/>
                </a:lnTo>
                <a:lnTo>
                  <a:pt x="46529" y="24106"/>
                </a:lnTo>
                <a:lnTo>
                  <a:pt x="46109" y="24297"/>
                </a:lnTo>
                <a:lnTo>
                  <a:pt x="45669" y="24468"/>
                </a:lnTo>
                <a:lnTo>
                  <a:pt x="45230" y="24621"/>
                </a:lnTo>
                <a:lnTo>
                  <a:pt x="44772" y="24755"/>
                </a:lnTo>
                <a:lnTo>
                  <a:pt x="44313" y="24889"/>
                </a:lnTo>
                <a:lnTo>
                  <a:pt x="43855" y="25003"/>
                </a:lnTo>
                <a:lnTo>
                  <a:pt x="43377" y="25118"/>
                </a:lnTo>
                <a:lnTo>
                  <a:pt x="42900" y="25213"/>
                </a:lnTo>
                <a:lnTo>
                  <a:pt x="42422" y="25290"/>
                </a:lnTo>
                <a:lnTo>
                  <a:pt x="41926" y="25366"/>
                </a:lnTo>
                <a:lnTo>
                  <a:pt x="41429" y="25423"/>
                </a:lnTo>
                <a:lnTo>
                  <a:pt x="40932" y="25462"/>
                </a:lnTo>
                <a:lnTo>
                  <a:pt x="39901" y="25519"/>
                </a:lnTo>
                <a:lnTo>
                  <a:pt x="38870" y="25538"/>
                </a:lnTo>
                <a:lnTo>
                  <a:pt x="37800" y="25538"/>
                </a:lnTo>
                <a:lnTo>
                  <a:pt x="36730" y="25500"/>
                </a:lnTo>
                <a:lnTo>
                  <a:pt x="35642" y="25423"/>
                </a:lnTo>
                <a:lnTo>
                  <a:pt x="34534" y="25328"/>
                </a:lnTo>
                <a:lnTo>
                  <a:pt x="33407" y="25194"/>
                </a:lnTo>
                <a:lnTo>
                  <a:pt x="32280" y="25061"/>
                </a:lnTo>
                <a:lnTo>
                  <a:pt x="31153" y="24908"/>
                </a:lnTo>
                <a:lnTo>
                  <a:pt x="30007" y="24736"/>
                </a:lnTo>
                <a:lnTo>
                  <a:pt x="27715" y="24373"/>
                </a:lnTo>
                <a:lnTo>
                  <a:pt x="25423" y="24010"/>
                </a:lnTo>
                <a:lnTo>
                  <a:pt x="23131" y="23647"/>
                </a:lnTo>
                <a:lnTo>
                  <a:pt x="22004" y="23494"/>
                </a:lnTo>
                <a:lnTo>
                  <a:pt x="20877" y="23342"/>
                </a:lnTo>
                <a:lnTo>
                  <a:pt x="19750" y="23208"/>
                </a:lnTo>
                <a:lnTo>
                  <a:pt x="18662" y="23093"/>
                </a:lnTo>
                <a:lnTo>
                  <a:pt x="17573" y="22998"/>
                </a:lnTo>
                <a:lnTo>
                  <a:pt x="16484" y="22940"/>
                </a:lnTo>
                <a:lnTo>
                  <a:pt x="15434" y="22902"/>
                </a:lnTo>
                <a:lnTo>
                  <a:pt x="14402" y="22902"/>
                </a:lnTo>
                <a:lnTo>
                  <a:pt x="13371" y="22940"/>
                </a:lnTo>
                <a:lnTo>
                  <a:pt x="12378" y="23017"/>
                </a:lnTo>
                <a:lnTo>
                  <a:pt x="11900" y="23074"/>
                </a:lnTo>
                <a:lnTo>
                  <a:pt x="11422" y="23131"/>
                </a:lnTo>
                <a:lnTo>
                  <a:pt x="10945" y="23208"/>
                </a:lnTo>
                <a:lnTo>
                  <a:pt x="10467" y="23284"/>
                </a:lnTo>
                <a:lnTo>
                  <a:pt x="10009" y="23399"/>
                </a:lnTo>
                <a:lnTo>
                  <a:pt x="9551" y="23513"/>
                </a:lnTo>
                <a:lnTo>
                  <a:pt x="9111" y="23628"/>
                </a:lnTo>
                <a:lnTo>
                  <a:pt x="8672" y="23762"/>
                </a:lnTo>
                <a:lnTo>
                  <a:pt x="8233" y="23915"/>
                </a:lnTo>
                <a:lnTo>
                  <a:pt x="7813" y="24086"/>
                </a:lnTo>
                <a:lnTo>
                  <a:pt x="7392" y="24277"/>
                </a:lnTo>
                <a:lnTo>
                  <a:pt x="6991" y="24468"/>
                </a:lnTo>
                <a:lnTo>
                  <a:pt x="6590" y="24679"/>
                </a:lnTo>
                <a:lnTo>
                  <a:pt x="6208" y="24908"/>
                </a:lnTo>
                <a:lnTo>
                  <a:pt x="5826" y="25156"/>
                </a:lnTo>
                <a:lnTo>
                  <a:pt x="5463" y="25423"/>
                </a:lnTo>
                <a:lnTo>
                  <a:pt x="5100" y="25691"/>
                </a:lnTo>
                <a:lnTo>
                  <a:pt x="4737" y="25996"/>
                </a:lnTo>
                <a:lnTo>
                  <a:pt x="4413" y="26302"/>
                </a:lnTo>
                <a:lnTo>
                  <a:pt x="4069" y="26646"/>
                </a:lnTo>
                <a:lnTo>
                  <a:pt x="3763" y="26990"/>
                </a:lnTo>
                <a:lnTo>
                  <a:pt x="3458" y="27353"/>
                </a:lnTo>
                <a:lnTo>
                  <a:pt x="3152" y="27754"/>
                </a:lnTo>
                <a:lnTo>
                  <a:pt x="2866" y="28155"/>
                </a:lnTo>
                <a:lnTo>
                  <a:pt x="2598" y="28594"/>
                </a:lnTo>
                <a:lnTo>
                  <a:pt x="2331" y="29053"/>
                </a:lnTo>
                <a:lnTo>
                  <a:pt x="2082" y="29511"/>
                </a:lnTo>
                <a:lnTo>
                  <a:pt x="1834" y="30008"/>
                </a:lnTo>
                <a:lnTo>
                  <a:pt x="1605" y="30523"/>
                </a:lnTo>
                <a:lnTo>
                  <a:pt x="1395" y="31058"/>
                </a:lnTo>
                <a:lnTo>
                  <a:pt x="1204" y="31631"/>
                </a:lnTo>
                <a:lnTo>
                  <a:pt x="1013" y="32204"/>
                </a:lnTo>
                <a:lnTo>
                  <a:pt x="841" y="32815"/>
                </a:lnTo>
                <a:lnTo>
                  <a:pt x="669" y="33446"/>
                </a:lnTo>
                <a:lnTo>
                  <a:pt x="535" y="34114"/>
                </a:lnTo>
                <a:lnTo>
                  <a:pt x="402" y="34783"/>
                </a:lnTo>
                <a:lnTo>
                  <a:pt x="268" y="35508"/>
                </a:lnTo>
                <a:lnTo>
                  <a:pt x="172" y="36234"/>
                </a:lnTo>
                <a:lnTo>
                  <a:pt x="77" y="36998"/>
                </a:lnTo>
                <a:lnTo>
                  <a:pt x="1" y="37781"/>
                </a:lnTo>
                <a:lnTo>
                  <a:pt x="70729" y="37781"/>
                </a:lnTo>
                <a:lnTo>
                  <a:pt x="70729" y="2045"/>
                </a:lnTo>
                <a:lnTo>
                  <a:pt x="70595" y="1930"/>
                </a:lnTo>
                <a:lnTo>
                  <a:pt x="70213" y="1682"/>
                </a:lnTo>
                <a:lnTo>
                  <a:pt x="69946" y="1510"/>
                </a:lnTo>
                <a:lnTo>
                  <a:pt x="69602" y="1319"/>
                </a:lnTo>
                <a:lnTo>
                  <a:pt x="69220" y="1109"/>
                </a:lnTo>
                <a:lnTo>
                  <a:pt x="68800" y="918"/>
                </a:lnTo>
                <a:lnTo>
                  <a:pt x="68322" y="708"/>
                </a:lnTo>
                <a:lnTo>
                  <a:pt x="67826" y="517"/>
                </a:lnTo>
                <a:lnTo>
                  <a:pt x="67272" y="345"/>
                </a:lnTo>
                <a:lnTo>
                  <a:pt x="66699" y="211"/>
                </a:lnTo>
                <a:lnTo>
                  <a:pt x="66107" y="96"/>
                </a:lnTo>
                <a:lnTo>
                  <a:pt x="65782" y="39"/>
                </a:lnTo>
                <a:lnTo>
                  <a:pt x="65476" y="20"/>
                </a:lnTo>
                <a:lnTo>
                  <a:pt x="6515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4"/>
          <p:cNvSpPr/>
          <p:nvPr/>
        </p:nvSpPr>
        <p:spPr>
          <a:xfrm flipH="1" rot="10800000">
            <a:off x="6287201" y="4272673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4"/>
          <p:cNvSpPr/>
          <p:nvPr/>
        </p:nvSpPr>
        <p:spPr>
          <a:xfrm rot="-5400000">
            <a:off x="-922961" y="917438"/>
            <a:ext cx="2842629" cy="996703"/>
          </a:xfrm>
          <a:custGeom>
            <a:rect b="b" l="l" r="r" t="t"/>
            <a:pathLst>
              <a:path extrusionOk="0" h="13099" w="37360">
                <a:moveTo>
                  <a:pt x="484" y="1"/>
                </a:moveTo>
                <a:lnTo>
                  <a:pt x="410" y="280"/>
                </a:lnTo>
                <a:lnTo>
                  <a:pt x="335" y="578"/>
                </a:lnTo>
                <a:lnTo>
                  <a:pt x="242" y="987"/>
                </a:lnTo>
                <a:lnTo>
                  <a:pt x="168" y="1489"/>
                </a:lnTo>
                <a:lnTo>
                  <a:pt x="75" y="2047"/>
                </a:lnTo>
                <a:lnTo>
                  <a:pt x="19" y="2661"/>
                </a:lnTo>
                <a:lnTo>
                  <a:pt x="0" y="3331"/>
                </a:lnTo>
                <a:lnTo>
                  <a:pt x="0" y="3685"/>
                </a:lnTo>
                <a:lnTo>
                  <a:pt x="19" y="4038"/>
                </a:lnTo>
                <a:lnTo>
                  <a:pt x="37" y="4392"/>
                </a:lnTo>
                <a:lnTo>
                  <a:pt x="93" y="4745"/>
                </a:lnTo>
                <a:lnTo>
                  <a:pt x="149" y="5117"/>
                </a:lnTo>
                <a:lnTo>
                  <a:pt x="224" y="5471"/>
                </a:lnTo>
                <a:lnTo>
                  <a:pt x="317" y="5824"/>
                </a:lnTo>
                <a:lnTo>
                  <a:pt x="428" y="6178"/>
                </a:lnTo>
                <a:lnTo>
                  <a:pt x="558" y="6513"/>
                </a:lnTo>
                <a:lnTo>
                  <a:pt x="726" y="6847"/>
                </a:lnTo>
                <a:lnTo>
                  <a:pt x="912" y="7182"/>
                </a:lnTo>
                <a:lnTo>
                  <a:pt x="1117" y="7499"/>
                </a:lnTo>
                <a:lnTo>
                  <a:pt x="1340" y="7796"/>
                </a:lnTo>
                <a:lnTo>
                  <a:pt x="1619" y="8094"/>
                </a:lnTo>
                <a:lnTo>
                  <a:pt x="1898" y="8354"/>
                </a:lnTo>
                <a:lnTo>
                  <a:pt x="2233" y="8615"/>
                </a:lnTo>
                <a:lnTo>
                  <a:pt x="2512" y="8820"/>
                </a:lnTo>
                <a:lnTo>
                  <a:pt x="2810" y="9006"/>
                </a:lnTo>
                <a:lnTo>
                  <a:pt x="3107" y="9154"/>
                </a:lnTo>
                <a:lnTo>
                  <a:pt x="3405" y="9303"/>
                </a:lnTo>
                <a:lnTo>
                  <a:pt x="3703" y="9434"/>
                </a:lnTo>
                <a:lnTo>
                  <a:pt x="3982" y="9545"/>
                </a:lnTo>
                <a:lnTo>
                  <a:pt x="4279" y="9638"/>
                </a:lnTo>
                <a:lnTo>
                  <a:pt x="4577" y="9713"/>
                </a:lnTo>
                <a:lnTo>
                  <a:pt x="4875" y="9768"/>
                </a:lnTo>
                <a:lnTo>
                  <a:pt x="5154" y="9824"/>
                </a:lnTo>
                <a:lnTo>
                  <a:pt x="5452" y="9843"/>
                </a:lnTo>
                <a:lnTo>
                  <a:pt x="5749" y="9880"/>
                </a:lnTo>
                <a:lnTo>
                  <a:pt x="6345" y="9880"/>
                </a:lnTo>
                <a:lnTo>
                  <a:pt x="6940" y="9843"/>
                </a:lnTo>
                <a:lnTo>
                  <a:pt x="7554" y="9768"/>
                </a:lnTo>
                <a:lnTo>
                  <a:pt x="8168" y="9675"/>
                </a:lnTo>
                <a:lnTo>
                  <a:pt x="8782" y="9545"/>
                </a:lnTo>
                <a:lnTo>
                  <a:pt x="9414" y="9396"/>
                </a:lnTo>
                <a:lnTo>
                  <a:pt x="10698" y="9061"/>
                </a:lnTo>
                <a:lnTo>
                  <a:pt x="12019" y="8727"/>
                </a:lnTo>
                <a:lnTo>
                  <a:pt x="12708" y="8559"/>
                </a:lnTo>
                <a:lnTo>
                  <a:pt x="13415" y="8410"/>
                </a:lnTo>
                <a:lnTo>
                  <a:pt x="14122" y="8280"/>
                </a:lnTo>
                <a:lnTo>
                  <a:pt x="14847" y="8187"/>
                </a:lnTo>
                <a:lnTo>
                  <a:pt x="15591" y="8113"/>
                </a:lnTo>
                <a:lnTo>
                  <a:pt x="16354" y="8075"/>
                </a:lnTo>
                <a:lnTo>
                  <a:pt x="16745" y="8075"/>
                </a:lnTo>
                <a:lnTo>
                  <a:pt x="17154" y="8094"/>
                </a:lnTo>
                <a:lnTo>
                  <a:pt x="17545" y="8113"/>
                </a:lnTo>
                <a:lnTo>
                  <a:pt x="17954" y="8150"/>
                </a:lnTo>
                <a:lnTo>
                  <a:pt x="18364" y="8206"/>
                </a:lnTo>
                <a:lnTo>
                  <a:pt x="18773" y="8261"/>
                </a:lnTo>
                <a:lnTo>
                  <a:pt x="19201" y="8336"/>
                </a:lnTo>
                <a:lnTo>
                  <a:pt x="19629" y="8448"/>
                </a:lnTo>
                <a:lnTo>
                  <a:pt x="20057" y="8541"/>
                </a:lnTo>
                <a:lnTo>
                  <a:pt x="20485" y="8671"/>
                </a:lnTo>
                <a:lnTo>
                  <a:pt x="20931" y="8820"/>
                </a:lnTo>
                <a:lnTo>
                  <a:pt x="21396" y="8987"/>
                </a:lnTo>
                <a:lnTo>
                  <a:pt x="21843" y="9173"/>
                </a:lnTo>
                <a:lnTo>
                  <a:pt x="22308" y="9378"/>
                </a:lnTo>
                <a:lnTo>
                  <a:pt x="22773" y="9601"/>
                </a:lnTo>
                <a:lnTo>
                  <a:pt x="23257" y="9843"/>
                </a:lnTo>
                <a:lnTo>
                  <a:pt x="23740" y="10103"/>
                </a:lnTo>
                <a:lnTo>
                  <a:pt x="24224" y="10401"/>
                </a:lnTo>
                <a:lnTo>
                  <a:pt x="24727" y="10717"/>
                </a:lnTo>
                <a:lnTo>
                  <a:pt x="25229" y="11052"/>
                </a:lnTo>
                <a:lnTo>
                  <a:pt x="25861" y="11462"/>
                </a:lnTo>
                <a:lnTo>
                  <a:pt x="26494" y="11834"/>
                </a:lnTo>
                <a:lnTo>
                  <a:pt x="27108" y="12150"/>
                </a:lnTo>
                <a:lnTo>
                  <a:pt x="27722" y="12410"/>
                </a:lnTo>
                <a:lnTo>
                  <a:pt x="28317" y="12634"/>
                </a:lnTo>
                <a:lnTo>
                  <a:pt x="28913" y="12801"/>
                </a:lnTo>
                <a:lnTo>
                  <a:pt x="29471" y="12931"/>
                </a:lnTo>
                <a:lnTo>
                  <a:pt x="30029" y="13024"/>
                </a:lnTo>
                <a:lnTo>
                  <a:pt x="30569" y="13080"/>
                </a:lnTo>
                <a:lnTo>
                  <a:pt x="31108" y="13099"/>
                </a:lnTo>
                <a:lnTo>
                  <a:pt x="31610" y="13099"/>
                </a:lnTo>
                <a:lnTo>
                  <a:pt x="32094" y="13062"/>
                </a:lnTo>
                <a:lnTo>
                  <a:pt x="32578" y="13006"/>
                </a:lnTo>
                <a:lnTo>
                  <a:pt x="33024" y="12931"/>
                </a:lnTo>
                <a:lnTo>
                  <a:pt x="33471" y="12820"/>
                </a:lnTo>
                <a:lnTo>
                  <a:pt x="33880" y="12708"/>
                </a:lnTo>
                <a:lnTo>
                  <a:pt x="34290" y="12578"/>
                </a:lnTo>
                <a:lnTo>
                  <a:pt x="34662" y="12429"/>
                </a:lnTo>
                <a:lnTo>
                  <a:pt x="35015" y="12280"/>
                </a:lnTo>
                <a:lnTo>
                  <a:pt x="35350" y="12131"/>
                </a:lnTo>
                <a:lnTo>
                  <a:pt x="35648" y="11964"/>
                </a:lnTo>
                <a:lnTo>
                  <a:pt x="35945" y="11796"/>
                </a:lnTo>
                <a:lnTo>
                  <a:pt x="36448" y="11499"/>
                </a:lnTo>
                <a:lnTo>
                  <a:pt x="36838" y="11220"/>
                </a:lnTo>
                <a:lnTo>
                  <a:pt x="37136" y="10996"/>
                </a:lnTo>
                <a:lnTo>
                  <a:pt x="37359" y="10773"/>
                </a:lnTo>
                <a:lnTo>
                  <a:pt x="37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" name="Google Shape;132;p54"/>
          <p:cNvGrpSpPr/>
          <p:nvPr/>
        </p:nvGrpSpPr>
        <p:grpSpPr>
          <a:xfrm>
            <a:off x="8142337" y="154351"/>
            <a:ext cx="758486" cy="907821"/>
            <a:chOff x="1833344" y="718033"/>
            <a:chExt cx="559479" cy="669682"/>
          </a:xfrm>
        </p:grpSpPr>
        <p:sp>
          <p:nvSpPr>
            <p:cNvPr id="133" name="Google Shape;133;p54"/>
            <p:cNvSpPr/>
            <p:nvPr/>
          </p:nvSpPr>
          <p:spPr>
            <a:xfrm>
              <a:off x="1833344" y="746970"/>
              <a:ext cx="522755" cy="640745"/>
            </a:xfrm>
            <a:custGeom>
              <a:rect b="b" l="l" r="r" t="t"/>
              <a:pathLst>
                <a:path extrusionOk="0" h="21722" w="17722">
                  <a:moveTo>
                    <a:pt x="7644" y="1"/>
                  </a:moveTo>
                  <a:lnTo>
                    <a:pt x="7399" y="19"/>
                  </a:lnTo>
                  <a:lnTo>
                    <a:pt x="7172" y="57"/>
                  </a:lnTo>
                  <a:lnTo>
                    <a:pt x="6946" y="114"/>
                  </a:lnTo>
                  <a:lnTo>
                    <a:pt x="6738" y="208"/>
                  </a:lnTo>
                  <a:lnTo>
                    <a:pt x="6549" y="340"/>
                  </a:lnTo>
                  <a:lnTo>
                    <a:pt x="6361" y="472"/>
                  </a:lnTo>
                  <a:lnTo>
                    <a:pt x="6191" y="642"/>
                  </a:lnTo>
                  <a:lnTo>
                    <a:pt x="6040" y="812"/>
                  </a:lnTo>
                  <a:lnTo>
                    <a:pt x="5606" y="1435"/>
                  </a:lnTo>
                  <a:lnTo>
                    <a:pt x="4379" y="1435"/>
                  </a:lnTo>
                  <a:lnTo>
                    <a:pt x="4228" y="1454"/>
                  </a:lnTo>
                  <a:lnTo>
                    <a:pt x="4058" y="1473"/>
                  </a:lnTo>
                  <a:lnTo>
                    <a:pt x="3907" y="1491"/>
                  </a:lnTo>
                  <a:lnTo>
                    <a:pt x="3756" y="1529"/>
                  </a:lnTo>
                  <a:lnTo>
                    <a:pt x="3605" y="1586"/>
                  </a:lnTo>
                  <a:lnTo>
                    <a:pt x="3454" y="1661"/>
                  </a:lnTo>
                  <a:lnTo>
                    <a:pt x="3322" y="1737"/>
                  </a:lnTo>
                  <a:lnTo>
                    <a:pt x="3190" y="1812"/>
                  </a:lnTo>
                  <a:lnTo>
                    <a:pt x="3077" y="1907"/>
                  </a:lnTo>
                  <a:lnTo>
                    <a:pt x="2945" y="2020"/>
                  </a:lnTo>
                  <a:lnTo>
                    <a:pt x="2851" y="2133"/>
                  </a:lnTo>
                  <a:lnTo>
                    <a:pt x="2737" y="2246"/>
                  </a:lnTo>
                  <a:lnTo>
                    <a:pt x="2662" y="2378"/>
                  </a:lnTo>
                  <a:lnTo>
                    <a:pt x="2567" y="2510"/>
                  </a:lnTo>
                  <a:lnTo>
                    <a:pt x="2492" y="2661"/>
                  </a:lnTo>
                  <a:lnTo>
                    <a:pt x="2435" y="2812"/>
                  </a:lnTo>
                  <a:lnTo>
                    <a:pt x="2435" y="2831"/>
                  </a:lnTo>
                  <a:lnTo>
                    <a:pt x="1" y="2831"/>
                  </a:lnTo>
                  <a:lnTo>
                    <a:pt x="1" y="21722"/>
                  </a:lnTo>
                  <a:lnTo>
                    <a:pt x="17721" y="21722"/>
                  </a:lnTo>
                  <a:lnTo>
                    <a:pt x="17721" y="2831"/>
                  </a:lnTo>
                  <a:lnTo>
                    <a:pt x="15268" y="2831"/>
                  </a:lnTo>
                  <a:lnTo>
                    <a:pt x="15268" y="2812"/>
                  </a:lnTo>
                  <a:lnTo>
                    <a:pt x="15211" y="2661"/>
                  </a:lnTo>
                  <a:lnTo>
                    <a:pt x="15136" y="2510"/>
                  </a:lnTo>
                  <a:lnTo>
                    <a:pt x="15060" y="2378"/>
                  </a:lnTo>
                  <a:lnTo>
                    <a:pt x="14966" y="2246"/>
                  </a:lnTo>
                  <a:lnTo>
                    <a:pt x="14853" y="2133"/>
                  </a:lnTo>
                  <a:lnTo>
                    <a:pt x="14759" y="2020"/>
                  </a:lnTo>
                  <a:lnTo>
                    <a:pt x="14645" y="1907"/>
                  </a:lnTo>
                  <a:lnTo>
                    <a:pt x="14513" y="1812"/>
                  </a:lnTo>
                  <a:lnTo>
                    <a:pt x="14381" y="1737"/>
                  </a:lnTo>
                  <a:lnTo>
                    <a:pt x="14249" y="1661"/>
                  </a:lnTo>
                  <a:lnTo>
                    <a:pt x="14098" y="1586"/>
                  </a:lnTo>
                  <a:lnTo>
                    <a:pt x="13947" y="1529"/>
                  </a:lnTo>
                  <a:lnTo>
                    <a:pt x="13796" y="1491"/>
                  </a:lnTo>
                  <a:lnTo>
                    <a:pt x="13645" y="1473"/>
                  </a:lnTo>
                  <a:lnTo>
                    <a:pt x="13494" y="1454"/>
                  </a:lnTo>
                  <a:lnTo>
                    <a:pt x="13324" y="1435"/>
                  </a:lnTo>
                  <a:lnTo>
                    <a:pt x="12098" y="1435"/>
                  </a:lnTo>
                  <a:lnTo>
                    <a:pt x="11664" y="812"/>
                  </a:lnTo>
                  <a:lnTo>
                    <a:pt x="11513" y="642"/>
                  </a:lnTo>
                  <a:lnTo>
                    <a:pt x="11343" y="472"/>
                  </a:lnTo>
                  <a:lnTo>
                    <a:pt x="11154" y="340"/>
                  </a:lnTo>
                  <a:lnTo>
                    <a:pt x="10965" y="208"/>
                  </a:lnTo>
                  <a:lnTo>
                    <a:pt x="10758" y="114"/>
                  </a:lnTo>
                  <a:lnTo>
                    <a:pt x="10531" y="57"/>
                  </a:lnTo>
                  <a:lnTo>
                    <a:pt x="10305" y="19"/>
                  </a:lnTo>
                  <a:lnTo>
                    <a:pt x="10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54"/>
            <p:cNvSpPr/>
            <p:nvPr/>
          </p:nvSpPr>
          <p:spPr>
            <a:xfrm>
              <a:off x="1941895" y="718033"/>
              <a:ext cx="379692" cy="85189"/>
            </a:xfrm>
            <a:custGeom>
              <a:rect b="b" l="l" r="r" t="t"/>
              <a:pathLst>
                <a:path extrusionOk="0" h="2888" w="12872">
                  <a:moveTo>
                    <a:pt x="5209" y="0"/>
                  </a:moveTo>
                  <a:lnTo>
                    <a:pt x="4983" y="19"/>
                  </a:lnTo>
                  <a:lnTo>
                    <a:pt x="4757" y="57"/>
                  </a:lnTo>
                  <a:lnTo>
                    <a:pt x="4530" y="132"/>
                  </a:lnTo>
                  <a:lnTo>
                    <a:pt x="4323" y="208"/>
                  </a:lnTo>
                  <a:lnTo>
                    <a:pt x="4134" y="340"/>
                  </a:lnTo>
                  <a:lnTo>
                    <a:pt x="3945" y="472"/>
                  </a:lnTo>
                  <a:lnTo>
                    <a:pt x="3775" y="642"/>
                  </a:lnTo>
                  <a:lnTo>
                    <a:pt x="3624" y="812"/>
                  </a:lnTo>
                  <a:lnTo>
                    <a:pt x="3190" y="1434"/>
                  </a:lnTo>
                  <a:lnTo>
                    <a:pt x="1964" y="1434"/>
                  </a:lnTo>
                  <a:lnTo>
                    <a:pt x="1794" y="1453"/>
                  </a:lnTo>
                  <a:lnTo>
                    <a:pt x="1643" y="1472"/>
                  </a:lnTo>
                  <a:lnTo>
                    <a:pt x="1492" y="1491"/>
                  </a:lnTo>
                  <a:lnTo>
                    <a:pt x="1341" y="1548"/>
                  </a:lnTo>
                  <a:lnTo>
                    <a:pt x="1190" y="1585"/>
                  </a:lnTo>
                  <a:lnTo>
                    <a:pt x="1039" y="1661"/>
                  </a:lnTo>
                  <a:lnTo>
                    <a:pt x="907" y="1736"/>
                  </a:lnTo>
                  <a:lnTo>
                    <a:pt x="775" y="1812"/>
                  </a:lnTo>
                  <a:lnTo>
                    <a:pt x="643" y="1906"/>
                  </a:lnTo>
                  <a:lnTo>
                    <a:pt x="529" y="2019"/>
                  </a:lnTo>
                  <a:lnTo>
                    <a:pt x="416" y="2133"/>
                  </a:lnTo>
                  <a:lnTo>
                    <a:pt x="322" y="2246"/>
                  </a:lnTo>
                  <a:lnTo>
                    <a:pt x="227" y="2378"/>
                  </a:lnTo>
                  <a:lnTo>
                    <a:pt x="152" y="2510"/>
                  </a:lnTo>
                  <a:lnTo>
                    <a:pt x="76" y="2661"/>
                  </a:lnTo>
                  <a:lnTo>
                    <a:pt x="20" y="2812"/>
                  </a:lnTo>
                  <a:lnTo>
                    <a:pt x="1" y="2888"/>
                  </a:lnTo>
                  <a:lnTo>
                    <a:pt x="12871" y="2888"/>
                  </a:lnTo>
                  <a:lnTo>
                    <a:pt x="12852" y="2812"/>
                  </a:lnTo>
                  <a:lnTo>
                    <a:pt x="12777" y="2661"/>
                  </a:lnTo>
                  <a:lnTo>
                    <a:pt x="12720" y="2510"/>
                  </a:lnTo>
                  <a:lnTo>
                    <a:pt x="12626" y="2378"/>
                  </a:lnTo>
                  <a:lnTo>
                    <a:pt x="12551" y="2246"/>
                  </a:lnTo>
                  <a:lnTo>
                    <a:pt x="12437" y="2133"/>
                  </a:lnTo>
                  <a:lnTo>
                    <a:pt x="12324" y="2019"/>
                  </a:lnTo>
                  <a:lnTo>
                    <a:pt x="12211" y="1906"/>
                  </a:lnTo>
                  <a:lnTo>
                    <a:pt x="12098" y="1812"/>
                  </a:lnTo>
                  <a:lnTo>
                    <a:pt x="11965" y="1736"/>
                  </a:lnTo>
                  <a:lnTo>
                    <a:pt x="11833" y="1661"/>
                  </a:lnTo>
                  <a:lnTo>
                    <a:pt x="11682" y="1585"/>
                  </a:lnTo>
                  <a:lnTo>
                    <a:pt x="11531" y="1548"/>
                  </a:lnTo>
                  <a:lnTo>
                    <a:pt x="11380" y="1491"/>
                  </a:lnTo>
                  <a:lnTo>
                    <a:pt x="11229" y="1472"/>
                  </a:lnTo>
                  <a:lnTo>
                    <a:pt x="11060" y="1453"/>
                  </a:lnTo>
                  <a:lnTo>
                    <a:pt x="10909" y="1434"/>
                  </a:lnTo>
                  <a:lnTo>
                    <a:pt x="9682" y="1434"/>
                  </a:lnTo>
                  <a:lnTo>
                    <a:pt x="9229" y="812"/>
                  </a:lnTo>
                  <a:lnTo>
                    <a:pt x="9097" y="642"/>
                  </a:lnTo>
                  <a:lnTo>
                    <a:pt x="8927" y="472"/>
                  </a:lnTo>
                  <a:lnTo>
                    <a:pt x="8738" y="340"/>
                  </a:lnTo>
                  <a:lnTo>
                    <a:pt x="8550" y="208"/>
                  </a:lnTo>
                  <a:lnTo>
                    <a:pt x="8323" y="132"/>
                  </a:lnTo>
                  <a:lnTo>
                    <a:pt x="8116" y="57"/>
                  </a:lnTo>
                  <a:lnTo>
                    <a:pt x="7889" y="19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54"/>
            <p:cNvSpPr/>
            <p:nvPr/>
          </p:nvSpPr>
          <p:spPr>
            <a:xfrm>
              <a:off x="1870098" y="801511"/>
              <a:ext cx="522725" cy="557267"/>
            </a:xfrm>
            <a:custGeom>
              <a:rect b="b" l="l" r="r" t="t"/>
              <a:pathLst>
                <a:path extrusionOk="0" h="18892" w="17721">
                  <a:moveTo>
                    <a:pt x="0" y="1"/>
                  </a:moveTo>
                  <a:lnTo>
                    <a:pt x="0" y="18891"/>
                  </a:lnTo>
                  <a:lnTo>
                    <a:pt x="17721" y="18891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4"/>
            <p:cNvSpPr/>
            <p:nvPr/>
          </p:nvSpPr>
          <p:spPr>
            <a:xfrm>
              <a:off x="1912958" y="870005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4"/>
            <p:cNvSpPr/>
            <p:nvPr/>
          </p:nvSpPr>
          <p:spPr>
            <a:xfrm>
              <a:off x="1909624" y="866111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5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53"/>
                  </a:lnTo>
                  <a:lnTo>
                    <a:pt x="2435" y="2453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4"/>
            <p:cNvSpPr/>
            <p:nvPr/>
          </p:nvSpPr>
          <p:spPr>
            <a:xfrm>
              <a:off x="1912958" y="969087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4"/>
            <p:cNvSpPr/>
            <p:nvPr/>
          </p:nvSpPr>
          <p:spPr>
            <a:xfrm>
              <a:off x="1909624" y="965754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5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53"/>
                  </a:lnTo>
                  <a:lnTo>
                    <a:pt x="2435" y="2453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4"/>
            <p:cNvSpPr/>
            <p:nvPr/>
          </p:nvSpPr>
          <p:spPr>
            <a:xfrm>
              <a:off x="1912958" y="1068730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54"/>
            <p:cNvSpPr/>
            <p:nvPr/>
          </p:nvSpPr>
          <p:spPr>
            <a:xfrm>
              <a:off x="1909624" y="1065397"/>
              <a:ext cx="71826" cy="71826"/>
            </a:xfrm>
            <a:custGeom>
              <a:rect b="b" l="l" r="r" t="t"/>
              <a:pathLst>
                <a:path extrusionOk="0" h="2435" w="2435">
                  <a:moveTo>
                    <a:pt x="2189" y="245"/>
                  </a:moveTo>
                  <a:lnTo>
                    <a:pt x="2189" y="2189"/>
                  </a:lnTo>
                  <a:lnTo>
                    <a:pt x="246" y="2189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35"/>
                  </a:lnTo>
                  <a:lnTo>
                    <a:pt x="2435" y="24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54"/>
            <p:cNvSpPr/>
            <p:nvPr/>
          </p:nvSpPr>
          <p:spPr>
            <a:xfrm>
              <a:off x="1912958" y="1168373"/>
              <a:ext cx="65160" cy="64600"/>
            </a:xfrm>
            <a:custGeom>
              <a:rect b="b" l="l" r="r" t="t"/>
              <a:pathLst>
                <a:path extrusionOk="0" h="2190" w="2209">
                  <a:moveTo>
                    <a:pt x="1" y="0"/>
                  </a:moveTo>
                  <a:lnTo>
                    <a:pt x="1" y="2189"/>
                  </a:lnTo>
                  <a:lnTo>
                    <a:pt x="2209" y="2189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4"/>
            <p:cNvSpPr/>
            <p:nvPr/>
          </p:nvSpPr>
          <p:spPr>
            <a:xfrm>
              <a:off x="1909624" y="1164479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6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6"/>
                  </a:lnTo>
                  <a:close/>
                  <a:moveTo>
                    <a:pt x="0" y="0"/>
                  </a:moveTo>
                  <a:lnTo>
                    <a:pt x="0" y="2454"/>
                  </a:lnTo>
                  <a:lnTo>
                    <a:pt x="2435" y="2454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4"/>
            <p:cNvSpPr/>
            <p:nvPr/>
          </p:nvSpPr>
          <p:spPr>
            <a:xfrm>
              <a:off x="1930214" y="844932"/>
              <a:ext cx="89112" cy="80204"/>
            </a:xfrm>
            <a:custGeom>
              <a:rect b="b" l="l" r="r" t="t"/>
              <a:pathLst>
                <a:path extrusionOk="0" h="2719" w="3021">
                  <a:moveTo>
                    <a:pt x="2831" y="1"/>
                  </a:moveTo>
                  <a:lnTo>
                    <a:pt x="623" y="2284"/>
                  </a:lnTo>
                  <a:lnTo>
                    <a:pt x="208" y="1416"/>
                  </a:lnTo>
                  <a:lnTo>
                    <a:pt x="1" y="1511"/>
                  </a:lnTo>
                  <a:lnTo>
                    <a:pt x="548" y="2718"/>
                  </a:lnTo>
                  <a:lnTo>
                    <a:pt x="3020" y="171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4"/>
            <p:cNvSpPr/>
            <p:nvPr/>
          </p:nvSpPr>
          <p:spPr>
            <a:xfrm>
              <a:off x="1930214" y="942362"/>
              <a:ext cx="89112" cy="79643"/>
            </a:xfrm>
            <a:custGeom>
              <a:rect b="b" l="l" r="r" t="t"/>
              <a:pathLst>
                <a:path extrusionOk="0" h="2700" w="3021">
                  <a:moveTo>
                    <a:pt x="2831" y="0"/>
                  </a:moveTo>
                  <a:lnTo>
                    <a:pt x="623" y="2284"/>
                  </a:lnTo>
                  <a:lnTo>
                    <a:pt x="208" y="1416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4"/>
            <p:cNvSpPr/>
            <p:nvPr/>
          </p:nvSpPr>
          <p:spPr>
            <a:xfrm>
              <a:off x="1930214" y="1042005"/>
              <a:ext cx="89112" cy="79643"/>
            </a:xfrm>
            <a:custGeom>
              <a:rect b="b" l="l" r="r" t="t"/>
              <a:pathLst>
                <a:path extrusionOk="0" h="2700" w="3021">
                  <a:moveTo>
                    <a:pt x="2831" y="0"/>
                  </a:moveTo>
                  <a:lnTo>
                    <a:pt x="623" y="2284"/>
                  </a:lnTo>
                  <a:lnTo>
                    <a:pt x="208" y="1397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4"/>
            <p:cNvSpPr/>
            <p:nvPr/>
          </p:nvSpPr>
          <p:spPr>
            <a:xfrm>
              <a:off x="1930214" y="1143329"/>
              <a:ext cx="89112" cy="79614"/>
            </a:xfrm>
            <a:custGeom>
              <a:rect b="b" l="l" r="r" t="t"/>
              <a:pathLst>
                <a:path extrusionOk="0" h="2699" w="3021">
                  <a:moveTo>
                    <a:pt x="2831" y="0"/>
                  </a:moveTo>
                  <a:lnTo>
                    <a:pt x="623" y="2284"/>
                  </a:lnTo>
                  <a:lnTo>
                    <a:pt x="208" y="1415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4"/>
            <p:cNvSpPr/>
            <p:nvPr/>
          </p:nvSpPr>
          <p:spPr>
            <a:xfrm>
              <a:off x="2026523" y="894488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1"/>
                  </a:moveTo>
                  <a:lnTo>
                    <a:pt x="0" y="246"/>
                  </a:lnTo>
                  <a:lnTo>
                    <a:pt x="9908" y="246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4"/>
            <p:cNvSpPr/>
            <p:nvPr/>
          </p:nvSpPr>
          <p:spPr>
            <a:xfrm>
              <a:off x="2026523" y="1000266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0"/>
                  </a:moveTo>
                  <a:lnTo>
                    <a:pt x="0" y="245"/>
                  </a:lnTo>
                  <a:lnTo>
                    <a:pt x="9908" y="245"/>
                  </a:lnTo>
                  <a:lnTo>
                    <a:pt x="9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4"/>
            <p:cNvSpPr/>
            <p:nvPr/>
          </p:nvSpPr>
          <p:spPr>
            <a:xfrm>
              <a:off x="2026523" y="1106015"/>
              <a:ext cx="292261" cy="6725"/>
            </a:xfrm>
            <a:custGeom>
              <a:rect b="b" l="l" r="r" t="t"/>
              <a:pathLst>
                <a:path extrusionOk="0" h="228" w="9908">
                  <a:moveTo>
                    <a:pt x="0" y="1"/>
                  </a:moveTo>
                  <a:lnTo>
                    <a:pt x="0" y="227"/>
                  </a:lnTo>
                  <a:lnTo>
                    <a:pt x="9908" y="227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4"/>
            <p:cNvSpPr/>
            <p:nvPr/>
          </p:nvSpPr>
          <p:spPr>
            <a:xfrm>
              <a:off x="2026523" y="1211233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0"/>
                  </a:moveTo>
                  <a:lnTo>
                    <a:pt x="0" y="246"/>
                  </a:lnTo>
                  <a:lnTo>
                    <a:pt x="9908" y="246"/>
                  </a:lnTo>
                  <a:lnTo>
                    <a:pt x="9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" name="Google Shape;152;p54"/>
          <p:cNvGrpSpPr/>
          <p:nvPr/>
        </p:nvGrpSpPr>
        <p:grpSpPr>
          <a:xfrm>
            <a:off x="224718" y="243981"/>
            <a:ext cx="1003710" cy="1023193"/>
            <a:chOff x="3059487" y="567838"/>
            <a:chExt cx="851395" cy="867995"/>
          </a:xfrm>
        </p:grpSpPr>
        <p:sp>
          <p:nvSpPr>
            <p:cNvPr id="153" name="Google Shape;153;p54"/>
            <p:cNvSpPr/>
            <p:nvPr/>
          </p:nvSpPr>
          <p:spPr>
            <a:xfrm>
              <a:off x="3059487" y="612107"/>
              <a:ext cx="823030" cy="823726"/>
            </a:xfrm>
            <a:custGeom>
              <a:rect b="b" l="l" r="r" t="t"/>
              <a:pathLst>
                <a:path extrusionOk="0" h="22477" w="22458">
                  <a:moveTo>
                    <a:pt x="11437" y="1"/>
                  </a:moveTo>
                  <a:lnTo>
                    <a:pt x="10889" y="19"/>
                  </a:lnTo>
                  <a:lnTo>
                    <a:pt x="10361" y="38"/>
                  </a:lnTo>
                  <a:lnTo>
                    <a:pt x="9814" y="95"/>
                  </a:lnTo>
                  <a:lnTo>
                    <a:pt x="9285" y="170"/>
                  </a:lnTo>
                  <a:lnTo>
                    <a:pt x="8757" y="284"/>
                  </a:lnTo>
                  <a:lnTo>
                    <a:pt x="8228" y="416"/>
                  </a:lnTo>
                  <a:lnTo>
                    <a:pt x="7719" y="567"/>
                  </a:lnTo>
                  <a:lnTo>
                    <a:pt x="7209" y="755"/>
                  </a:lnTo>
                  <a:lnTo>
                    <a:pt x="6719" y="963"/>
                  </a:lnTo>
                  <a:lnTo>
                    <a:pt x="6228" y="1189"/>
                  </a:lnTo>
                  <a:lnTo>
                    <a:pt x="5737" y="1435"/>
                  </a:lnTo>
                  <a:lnTo>
                    <a:pt x="5266" y="1718"/>
                  </a:lnTo>
                  <a:lnTo>
                    <a:pt x="4813" y="2020"/>
                  </a:lnTo>
                  <a:lnTo>
                    <a:pt x="4379" y="2341"/>
                  </a:lnTo>
                  <a:lnTo>
                    <a:pt x="3945" y="2680"/>
                  </a:lnTo>
                  <a:lnTo>
                    <a:pt x="3529" y="3058"/>
                  </a:lnTo>
                  <a:lnTo>
                    <a:pt x="3133" y="3454"/>
                  </a:lnTo>
                  <a:lnTo>
                    <a:pt x="2756" y="3869"/>
                  </a:lnTo>
                  <a:lnTo>
                    <a:pt x="2397" y="4303"/>
                  </a:lnTo>
                  <a:lnTo>
                    <a:pt x="2057" y="4756"/>
                  </a:lnTo>
                  <a:lnTo>
                    <a:pt x="1737" y="5247"/>
                  </a:lnTo>
                  <a:lnTo>
                    <a:pt x="1435" y="5738"/>
                  </a:lnTo>
                  <a:lnTo>
                    <a:pt x="1170" y="6247"/>
                  </a:lnTo>
                  <a:lnTo>
                    <a:pt x="925" y="6757"/>
                  </a:lnTo>
                  <a:lnTo>
                    <a:pt x="718" y="7285"/>
                  </a:lnTo>
                  <a:lnTo>
                    <a:pt x="529" y="7813"/>
                  </a:lnTo>
                  <a:lnTo>
                    <a:pt x="378" y="8342"/>
                  </a:lnTo>
                  <a:lnTo>
                    <a:pt x="246" y="8870"/>
                  </a:lnTo>
                  <a:lnTo>
                    <a:pt x="151" y="9417"/>
                  </a:lnTo>
                  <a:lnTo>
                    <a:pt x="76" y="9946"/>
                  </a:lnTo>
                  <a:lnTo>
                    <a:pt x="19" y="10493"/>
                  </a:lnTo>
                  <a:lnTo>
                    <a:pt x="0" y="11040"/>
                  </a:lnTo>
                  <a:lnTo>
                    <a:pt x="0" y="11569"/>
                  </a:lnTo>
                  <a:lnTo>
                    <a:pt x="19" y="12116"/>
                  </a:lnTo>
                  <a:lnTo>
                    <a:pt x="76" y="12645"/>
                  </a:lnTo>
                  <a:lnTo>
                    <a:pt x="170" y="13192"/>
                  </a:lnTo>
                  <a:lnTo>
                    <a:pt x="265" y="13720"/>
                  </a:lnTo>
                  <a:lnTo>
                    <a:pt x="397" y="14230"/>
                  </a:lnTo>
                  <a:lnTo>
                    <a:pt x="567" y="14758"/>
                  </a:lnTo>
                  <a:lnTo>
                    <a:pt x="736" y="15268"/>
                  </a:lnTo>
                  <a:lnTo>
                    <a:pt x="944" y="15758"/>
                  </a:lnTo>
                  <a:lnTo>
                    <a:pt x="1170" y="16249"/>
                  </a:lnTo>
                  <a:lnTo>
                    <a:pt x="1435" y="16740"/>
                  </a:lnTo>
                  <a:lnTo>
                    <a:pt x="1699" y="17211"/>
                  </a:lnTo>
                  <a:lnTo>
                    <a:pt x="2001" y="17664"/>
                  </a:lnTo>
                  <a:lnTo>
                    <a:pt x="2322" y="18098"/>
                  </a:lnTo>
                  <a:lnTo>
                    <a:pt x="2680" y="18532"/>
                  </a:lnTo>
                  <a:lnTo>
                    <a:pt x="3039" y="18948"/>
                  </a:lnTo>
                  <a:lnTo>
                    <a:pt x="3435" y="19344"/>
                  </a:lnTo>
                  <a:lnTo>
                    <a:pt x="3850" y="19721"/>
                  </a:lnTo>
                  <a:lnTo>
                    <a:pt x="4284" y="20080"/>
                  </a:lnTo>
                  <a:lnTo>
                    <a:pt x="4756" y="20420"/>
                  </a:lnTo>
                  <a:lnTo>
                    <a:pt x="5228" y="20740"/>
                  </a:lnTo>
                  <a:lnTo>
                    <a:pt x="5719" y="21042"/>
                  </a:lnTo>
                  <a:lnTo>
                    <a:pt x="6228" y="21307"/>
                  </a:lnTo>
                  <a:lnTo>
                    <a:pt x="6738" y="21552"/>
                  </a:lnTo>
                  <a:lnTo>
                    <a:pt x="7266" y="21759"/>
                  </a:lnTo>
                  <a:lnTo>
                    <a:pt x="7794" y="21948"/>
                  </a:lnTo>
                  <a:lnTo>
                    <a:pt x="8323" y="22099"/>
                  </a:lnTo>
                  <a:lnTo>
                    <a:pt x="8851" y="22231"/>
                  </a:lnTo>
                  <a:lnTo>
                    <a:pt x="9398" y="22326"/>
                  </a:lnTo>
                  <a:lnTo>
                    <a:pt x="9946" y="22401"/>
                  </a:lnTo>
                  <a:lnTo>
                    <a:pt x="10474" y="22458"/>
                  </a:lnTo>
                  <a:lnTo>
                    <a:pt x="11021" y="22477"/>
                  </a:lnTo>
                  <a:lnTo>
                    <a:pt x="11569" y="22477"/>
                  </a:lnTo>
                  <a:lnTo>
                    <a:pt x="12097" y="22439"/>
                  </a:lnTo>
                  <a:lnTo>
                    <a:pt x="12644" y="22382"/>
                  </a:lnTo>
                  <a:lnTo>
                    <a:pt x="13173" y="22307"/>
                  </a:lnTo>
                  <a:lnTo>
                    <a:pt x="13701" y="22194"/>
                  </a:lnTo>
                  <a:lnTo>
                    <a:pt x="14230" y="22080"/>
                  </a:lnTo>
                  <a:lnTo>
                    <a:pt x="14739" y="21910"/>
                  </a:lnTo>
                  <a:lnTo>
                    <a:pt x="15249" y="21741"/>
                  </a:lnTo>
                  <a:lnTo>
                    <a:pt x="15758" y="21533"/>
                  </a:lnTo>
                  <a:lnTo>
                    <a:pt x="16249" y="21307"/>
                  </a:lnTo>
                  <a:lnTo>
                    <a:pt x="16721" y="21042"/>
                  </a:lnTo>
                  <a:lnTo>
                    <a:pt x="17192" y="20778"/>
                  </a:lnTo>
                  <a:lnTo>
                    <a:pt x="17645" y="20476"/>
                  </a:lnTo>
                  <a:lnTo>
                    <a:pt x="18098" y="20137"/>
                  </a:lnTo>
                  <a:lnTo>
                    <a:pt x="18513" y="19797"/>
                  </a:lnTo>
                  <a:lnTo>
                    <a:pt x="18929" y="19419"/>
                  </a:lnTo>
                  <a:lnTo>
                    <a:pt x="19325" y="19042"/>
                  </a:lnTo>
                  <a:lnTo>
                    <a:pt x="19702" y="18627"/>
                  </a:lnTo>
                  <a:lnTo>
                    <a:pt x="20061" y="18174"/>
                  </a:lnTo>
                  <a:lnTo>
                    <a:pt x="20401" y="17721"/>
                  </a:lnTo>
                  <a:lnTo>
                    <a:pt x="20721" y="17249"/>
                  </a:lnTo>
                  <a:lnTo>
                    <a:pt x="21023" y="16740"/>
                  </a:lnTo>
                  <a:lnTo>
                    <a:pt x="21288" y="16249"/>
                  </a:lnTo>
                  <a:lnTo>
                    <a:pt x="21533" y="15721"/>
                  </a:lnTo>
                  <a:lnTo>
                    <a:pt x="21740" y="15211"/>
                  </a:lnTo>
                  <a:lnTo>
                    <a:pt x="21929" y="14683"/>
                  </a:lnTo>
                  <a:lnTo>
                    <a:pt x="22080" y="14154"/>
                  </a:lnTo>
                  <a:lnTo>
                    <a:pt x="22212" y="13607"/>
                  </a:lnTo>
                  <a:lnTo>
                    <a:pt x="22325" y="13079"/>
                  </a:lnTo>
                  <a:lnTo>
                    <a:pt x="22401" y="12531"/>
                  </a:lnTo>
                  <a:lnTo>
                    <a:pt x="22439" y="11984"/>
                  </a:lnTo>
                  <a:lnTo>
                    <a:pt x="22458" y="11456"/>
                  </a:lnTo>
                  <a:lnTo>
                    <a:pt x="22458" y="10908"/>
                  </a:lnTo>
                  <a:lnTo>
                    <a:pt x="22439" y="10361"/>
                  </a:lnTo>
                  <a:lnTo>
                    <a:pt x="22382" y="9833"/>
                  </a:lnTo>
                  <a:lnTo>
                    <a:pt x="22288" y="9304"/>
                  </a:lnTo>
                  <a:lnTo>
                    <a:pt x="22193" y="8776"/>
                  </a:lnTo>
                  <a:lnTo>
                    <a:pt x="22061" y="8247"/>
                  </a:lnTo>
                  <a:lnTo>
                    <a:pt x="21910" y="7738"/>
                  </a:lnTo>
                  <a:lnTo>
                    <a:pt x="21722" y="7228"/>
                  </a:lnTo>
                  <a:lnTo>
                    <a:pt x="21514" y="6719"/>
                  </a:lnTo>
                  <a:lnTo>
                    <a:pt x="21288" y="6228"/>
                  </a:lnTo>
                  <a:lnTo>
                    <a:pt x="21042" y="5756"/>
                  </a:lnTo>
                  <a:lnTo>
                    <a:pt x="20759" y="5285"/>
                  </a:lnTo>
                  <a:lnTo>
                    <a:pt x="20457" y="4832"/>
                  </a:lnTo>
                  <a:lnTo>
                    <a:pt x="20136" y="4379"/>
                  </a:lnTo>
                  <a:lnTo>
                    <a:pt x="19778" y="3964"/>
                  </a:lnTo>
                  <a:lnTo>
                    <a:pt x="19419" y="3548"/>
                  </a:lnTo>
                  <a:lnTo>
                    <a:pt x="19023" y="3152"/>
                  </a:lnTo>
                  <a:lnTo>
                    <a:pt x="18608" y="2775"/>
                  </a:lnTo>
                  <a:lnTo>
                    <a:pt x="18174" y="2397"/>
                  </a:lnTo>
                  <a:lnTo>
                    <a:pt x="17721" y="2058"/>
                  </a:lnTo>
                  <a:lnTo>
                    <a:pt x="17230" y="1737"/>
                  </a:lnTo>
                  <a:lnTo>
                    <a:pt x="16739" y="1454"/>
                  </a:lnTo>
                  <a:lnTo>
                    <a:pt x="16230" y="1171"/>
                  </a:lnTo>
                  <a:lnTo>
                    <a:pt x="15720" y="944"/>
                  </a:lnTo>
                  <a:lnTo>
                    <a:pt x="15192" y="718"/>
                  </a:lnTo>
                  <a:lnTo>
                    <a:pt x="14664" y="548"/>
                  </a:lnTo>
                  <a:lnTo>
                    <a:pt x="14135" y="378"/>
                  </a:lnTo>
                  <a:lnTo>
                    <a:pt x="13607" y="265"/>
                  </a:lnTo>
                  <a:lnTo>
                    <a:pt x="13060" y="152"/>
                  </a:lnTo>
                  <a:lnTo>
                    <a:pt x="12531" y="76"/>
                  </a:lnTo>
                  <a:lnTo>
                    <a:pt x="11984" y="38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4"/>
            <p:cNvSpPr/>
            <p:nvPr/>
          </p:nvSpPr>
          <p:spPr>
            <a:xfrm>
              <a:off x="3083015" y="572015"/>
              <a:ext cx="823726" cy="823030"/>
            </a:xfrm>
            <a:custGeom>
              <a:rect b="b" l="l" r="r" t="t"/>
              <a:pathLst>
                <a:path extrusionOk="0" h="22458" w="22477">
                  <a:moveTo>
                    <a:pt x="10908" y="0"/>
                  </a:moveTo>
                  <a:lnTo>
                    <a:pt x="10361" y="38"/>
                  </a:lnTo>
                  <a:lnTo>
                    <a:pt x="9813" y="76"/>
                  </a:lnTo>
                  <a:lnTo>
                    <a:pt x="9285" y="170"/>
                  </a:lnTo>
                  <a:lnTo>
                    <a:pt x="8756" y="264"/>
                  </a:lnTo>
                  <a:lnTo>
                    <a:pt x="8228" y="396"/>
                  </a:lnTo>
                  <a:lnTo>
                    <a:pt x="7719" y="566"/>
                  </a:lnTo>
                  <a:lnTo>
                    <a:pt x="7209" y="736"/>
                  </a:lnTo>
                  <a:lnTo>
                    <a:pt x="6718" y="944"/>
                  </a:lnTo>
                  <a:lnTo>
                    <a:pt x="6228" y="1170"/>
                  </a:lnTo>
                  <a:lnTo>
                    <a:pt x="5737" y="1434"/>
                  </a:lnTo>
                  <a:lnTo>
                    <a:pt x="5265" y="1698"/>
                  </a:lnTo>
                  <a:lnTo>
                    <a:pt x="4812" y="2000"/>
                  </a:lnTo>
                  <a:lnTo>
                    <a:pt x="4378" y="2321"/>
                  </a:lnTo>
                  <a:lnTo>
                    <a:pt x="3944" y="2680"/>
                  </a:lnTo>
                  <a:lnTo>
                    <a:pt x="3529" y="3038"/>
                  </a:lnTo>
                  <a:lnTo>
                    <a:pt x="3133" y="3435"/>
                  </a:lnTo>
                  <a:lnTo>
                    <a:pt x="2755" y="3850"/>
                  </a:lnTo>
                  <a:lnTo>
                    <a:pt x="2397" y="4284"/>
                  </a:lnTo>
                  <a:lnTo>
                    <a:pt x="2057" y="4756"/>
                  </a:lnTo>
                  <a:lnTo>
                    <a:pt x="1736" y="5227"/>
                  </a:lnTo>
                  <a:lnTo>
                    <a:pt x="1434" y="5718"/>
                  </a:lnTo>
                  <a:lnTo>
                    <a:pt x="1170" y="6228"/>
                  </a:lnTo>
                  <a:lnTo>
                    <a:pt x="925" y="6737"/>
                  </a:lnTo>
                  <a:lnTo>
                    <a:pt x="717" y="7266"/>
                  </a:lnTo>
                  <a:lnTo>
                    <a:pt x="528" y="7794"/>
                  </a:lnTo>
                  <a:lnTo>
                    <a:pt x="377" y="8322"/>
                  </a:lnTo>
                  <a:lnTo>
                    <a:pt x="245" y="8870"/>
                  </a:lnTo>
                  <a:lnTo>
                    <a:pt x="151" y="9398"/>
                  </a:lnTo>
                  <a:lnTo>
                    <a:pt x="76" y="9945"/>
                  </a:lnTo>
                  <a:lnTo>
                    <a:pt x="19" y="10474"/>
                  </a:lnTo>
                  <a:lnTo>
                    <a:pt x="0" y="11021"/>
                  </a:lnTo>
                  <a:lnTo>
                    <a:pt x="0" y="11568"/>
                  </a:lnTo>
                  <a:lnTo>
                    <a:pt x="38" y="12097"/>
                  </a:lnTo>
                  <a:lnTo>
                    <a:pt x="94" y="12644"/>
                  </a:lnTo>
                  <a:lnTo>
                    <a:pt x="170" y="13172"/>
                  </a:lnTo>
                  <a:lnTo>
                    <a:pt x="264" y="13701"/>
                  </a:lnTo>
                  <a:lnTo>
                    <a:pt x="396" y="14229"/>
                  </a:lnTo>
                  <a:lnTo>
                    <a:pt x="566" y="14739"/>
                  </a:lnTo>
                  <a:lnTo>
                    <a:pt x="736" y="15248"/>
                  </a:lnTo>
                  <a:lnTo>
                    <a:pt x="944" y="15758"/>
                  </a:lnTo>
                  <a:lnTo>
                    <a:pt x="1170" y="16248"/>
                  </a:lnTo>
                  <a:lnTo>
                    <a:pt x="1434" y="16720"/>
                  </a:lnTo>
                  <a:lnTo>
                    <a:pt x="1698" y="17192"/>
                  </a:lnTo>
                  <a:lnTo>
                    <a:pt x="2000" y="17645"/>
                  </a:lnTo>
                  <a:lnTo>
                    <a:pt x="2340" y="18098"/>
                  </a:lnTo>
                  <a:lnTo>
                    <a:pt x="2680" y="18513"/>
                  </a:lnTo>
                  <a:lnTo>
                    <a:pt x="3038" y="18928"/>
                  </a:lnTo>
                  <a:lnTo>
                    <a:pt x="3435" y="19325"/>
                  </a:lnTo>
                  <a:lnTo>
                    <a:pt x="3850" y="19702"/>
                  </a:lnTo>
                  <a:lnTo>
                    <a:pt x="4284" y="20061"/>
                  </a:lnTo>
                  <a:lnTo>
                    <a:pt x="4756" y="20400"/>
                  </a:lnTo>
                  <a:lnTo>
                    <a:pt x="5227" y="20721"/>
                  </a:lnTo>
                  <a:lnTo>
                    <a:pt x="5737" y="21023"/>
                  </a:lnTo>
                  <a:lnTo>
                    <a:pt x="6228" y="21287"/>
                  </a:lnTo>
                  <a:lnTo>
                    <a:pt x="6756" y="21532"/>
                  </a:lnTo>
                  <a:lnTo>
                    <a:pt x="7266" y="21740"/>
                  </a:lnTo>
                  <a:lnTo>
                    <a:pt x="7794" y="21929"/>
                  </a:lnTo>
                  <a:lnTo>
                    <a:pt x="8322" y="22080"/>
                  </a:lnTo>
                  <a:lnTo>
                    <a:pt x="8870" y="22212"/>
                  </a:lnTo>
                  <a:lnTo>
                    <a:pt x="9398" y="22325"/>
                  </a:lnTo>
                  <a:lnTo>
                    <a:pt x="9945" y="22401"/>
                  </a:lnTo>
                  <a:lnTo>
                    <a:pt x="10493" y="22438"/>
                  </a:lnTo>
                  <a:lnTo>
                    <a:pt x="11021" y="22457"/>
                  </a:lnTo>
                  <a:lnTo>
                    <a:pt x="11568" y="22457"/>
                  </a:lnTo>
                  <a:lnTo>
                    <a:pt x="12116" y="22438"/>
                  </a:lnTo>
                  <a:lnTo>
                    <a:pt x="12644" y="22382"/>
                  </a:lnTo>
                  <a:lnTo>
                    <a:pt x="13172" y="22306"/>
                  </a:lnTo>
                  <a:lnTo>
                    <a:pt x="13701" y="22193"/>
                  </a:lnTo>
                  <a:lnTo>
                    <a:pt x="14229" y="22061"/>
                  </a:lnTo>
                  <a:lnTo>
                    <a:pt x="14739" y="21910"/>
                  </a:lnTo>
                  <a:lnTo>
                    <a:pt x="15248" y="21721"/>
                  </a:lnTo>
                  <a:lnTo>
                    <a:pt x="15758" y="21514"/>
                  </a:lnTo>
                  <a:lnTo>
                    <a:pt x="16248" y="21287"/>
                  </a:lnTo>
                  <a:lnTo>
                    <a:pt x="16720" y="21042"/>
                  </a:lnTo>
                  <a:lnTo>
                    <a:pt x="17192" y="20759"/>
                  </a:lnTo>
                  <a:lnTo>
                    <a:pt x="17645" y="20457"/>
                  </a:lnTo>
                  <a:lnTo>
                    <a:pt x="18098" y="20136"/>
                  </a:lnTo>
                  <a:lnTo>
                    <a:pt x="18513" y="19777"/>
                  </a:lnTo>
                  <a:lnTo>
                    <a:pt x="18928" y="19419"/>
                  </a:lnTo>
                  <a:lnTo>
                    <a:pt x="19325" y="19023"/>
                  </a:lnTo>
                  <a:lnTo>
                    <a:pt x="19702" y="18607"/>
                  </a:lnTo>
                  <a:lnTo>
                    <a:pt x="20079" y="18173"/>
                  </a:lnTo>
                  <a:lnTo>
                    <a:pt x="20419" y="17720"/>
                  </a:lnTo>
                  <a:lnTo>
                    <a:pt x="20740" y="17230"/>
                  </a:lnTo>
                  <a:lnTo>
                    <a:pt x="21023" y="16739"/>
                  </a:lnTo>
                  <a:lnTo>
                    <a:pt x="21306" y="16230"/>
                  </a:lnTo>
                  <a:lnTo>
                    <a:pt x="21533" y="15720"/>
                  </a:lnTo>
                  <a:lnTo>
                    <a:pt x="21740" y="15192"/>
                  </a:lnTo>
                  <a:lnTo>
                    <a:pt x="21929" y="14663"/>
                  </a:lnTo>
                  <a:lnTo>
                    <a:pt x="22099" y="14135"/>
                  </a:lnTo>
                  <a:lnTo>
                    <a:pt x="22212" y="13606"/>
                  </a:lnTo>
                  <a:lnTo>
                    <a:pt x="22325" y="13059"/>
                  </a:lnTo>
                  <a:lnTo>
                    <a:pt x="22401" y="12531"/>
                  </a:lnTo>
                  <a:lnTo>
                    <a:pt x="22438" y="11983"/>
                  </a:lnTo>
                  <a:lnTo>
                    <a:pt x="22476" y="11436"/>
                  </a:lnTo>
                  <a:lnTo>
                    <a:pt x="22457" y="10889"/>
                  </a:lnTo>
                  <a:lnTo>
                    <a:pt x="22438" y="10361"/>
                  </a:lnTo>
                  <a:lnTo>
                    <a:pt x="22382" y="9813"/>
                  </a:lnTo>
                  <a:lnTo>
                    <a:pt x="22306" y="9285"/>
                  </a:lnTo>
                  <a:lnTo>
                    <a:pt x="22193" y="8756"/>
                  </a:lnTo>
                  <a:lnTo>
                    <a:pt x="22061" y="8228"/>
                  </a:lnTo>
                  <a:lnTo>
                    <a:pt x="21910" y="7718"/>
                  </a:lnTo>
                  <a:lnTo>
                    <a:pt x="21721" y="7209"/>
                  </a:lnTo>
                  <a:lnTo>
                    <a:pt x="21514" y="6718"/>
                  </a:lnTo>
                  <a:lnTo>
                    <a:pt x="21287" y="6228"/>
                  </a:lnTo>
                  <a:lnTo>
                    <a:pt x="21042" y="5737"/>
                  </a:lnTo>
                  <a:lnTo>
                    <a:pt x="20759" y="5265"/>
                  </a:lnTo>
                  <a:lnTo>
                    <a:pt x="20457" y="4812"/>
                  </a:lnTo>
                  <a:lnTo>
                    <a:pt x="20136" y="4378"/>
                  </a:lnTo>
                  <a:lnTo>
                    <a:pt x="19796" y="3944"/>
                  </a:lnTo>
                  <a:lnTo>
                    <a:pt x="19419" y="3529"/>
                  </a:lnTo>
                  <a:lnTo>
                    <a:pt x="19023" y="3133"/>
                  </a:lnTo>
                  <a:lnTo>
                    <a:pt x="18607" y="2755"/>
                  </a:lnTo>
                  <a:lnTo>
                    <a:pt x="18173" y="2397"/>
                  </a:lnTo>
                  <a:lnTo>
                    <a:pt x="17720" y="2057"/>
                  </a:lnTo>
                  <a:lnTo>
                    <a:pt x="17230" y="1736"/>
                  </a:lnTo>
                  <a:lnTo>
                    <a:pt x="16739" y="1434"/>
                  </a:lnTo>
                  <a:lnTo>
                    <a:pt x="16230" y="1170"/>
                  </a:lnTo>
                  <a:lnTo>
                    <a:pt x="15720" y="925"/>
                  </a:lnTo>
                  <a:lnTo>
                    <a:pt x="15192" y="717"/>
                  </a:lnTo>
                  <a:lnTo>
                    <a:pt x="14663" y="528"/>
                  </a:lnTo>
                  <a:lnTo>
                    <a:pt x="14135" y="377"/>
                  </a:lnTo>
                  <a:lnTo>
                    <a:pt x="13606" y="245"/>
                  </a:lnTo>
                  <a:lnTo>
                    <a:pt x="13059" y="151"/>
                  </a:lnTo>
                  <a:lnTo>
                    <a:pt x="12531" y="76"/>
                  </a:lnTo>
                  <a:lnTo>
                    <a:pt x="11983" y="19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4"/>
            <p:cNvSpPr/>
            <p:nvPr/>
          </p:nvSpPr>
          <p:spPr>
            <a:xfrm>
              <a:off x="3078837" y="567838"/>
              <a:ext cx="832045" cy="832045"/>
            </a:xfrm>
            <a:custGeom>
              <a:rect b="b" l="l" r="r" t="t"/>
              <a:pathLst>
                <a:path extrusionOk="0" h="22704" w="22704">
                  <a:moveTo>
                    <a:pt x="11362" y="227"/>
                  </a:moveTo>
                  <a:lnTo>
                    <a:pt x="11739" y="246"/>
                  </a:lnTo>
                  <a:lnTo>
                    <a:pt x="12135" y="265"/>
                  </a:lnTo>
                  <a:lnTo>
                    <a:pt x="12513" y="284"/>
                  </a:lnTo>
                  <a:lnTo>
                    <a:pt x="12890" y="340"/>
                  </a:lnTo>
                  <a:lnTo>
                    <a:pt x="13268" y="397"/>
                  </a:lnTo>
                  <a:lnTo>
                    <a:pt x="13645" y="473"/>
                  </a:lnTo>
                  <a:lnTo>
                    <a:pt x="14022" y="548"/>
                  </a:lnTo>
                  <a:lnTo>
                    <a:pt x="14400" y="661"/>
                  </a:lnTo>
                  <a:lnTo>
                    <a:pt x="14777" y="775"/>
                  </a:lnTo>
                  <a:lnTo>
                    <a:pt x="15136" y="888"/>
                  </a:lnTo>
                  <a:lnTo>
                    <a:pt x="15513" y="1039"/>
                  </a:lnTo>
                  <a:lnTo>
                    <a:pt x="15872" y="1190"/>
                  </a:lnTo>
                  <a:lnTo>
                    <a:pt x="16230" y="1360"/>
                  </a:lnTo>
                  <a:lnTo>
                    <a:pt x="16589" y="1548"/>
                  </a:lnTo>
                  <a:lnTo>
                    <a:pt x="16929" y="1737"/>
                  </a:lnTo>
                  <a:lnTo>
                    <a:pt x="17287" y="1945"/>
                  </a:lnTo>
                  <a:lnTo>
                    <a:pt x="17740" y="2265"/>
                  </a:lnTo>
                  <a:lnTo>
                    <a:pt x="18193" y="2586"/>
                  </a:lnTo>
                  <a:lnTo>
                    <a:pt x="18608" y="2926"/>
                  </a:lnTo>
                  <a:lnTo>
                    <a:pt x="19023" y="3303"/>
                  </a:lnTo>
                  <a:lnTo>
                    <a:pt x="19401" y="3681"/>
                  </a:lnTo>
                  <a:lnTo>
                    <a:pt x="19759" y="4077"/>
                  </a:lnTo>
                  <a:lnTo>
                    <a:pt x="20118" y="4492"/>
                  </a:lnTo>
                  <a:lnTo>
                    <a:pt x="20439" y="4926"/>
                  </a:lnTo>
                  <a:lnTo>
                    <a:pt x="20741" y="5379"/>
                  </a:lnTo>
                  <a:lnTo>
                    <a:pt x="21005" y="5851"/>
                  </a:lnTo>
                  <a:lnTo>
                    <a:pt x="21269" y="6323"/>
                  </a:lnTo>
                  <a:lnTo>
                    <a:pt x="21496" y="6813"/>
                  </a:lnTo>
                  <a:lnTo>
                    <a:pt x="21703" y="7323"/>
                  </a:lnTo>
                  <a:lnTo>
                    <a:pt x="21892" y="7832"/>
                  </a:lnTo>
                  <a:lnTo>
                    <a:pt x="22062" y="8361"/>
                  </a:lnTo>
                  <a:lnTo>
                    <a:pt x="22194" y="8889"/>
                  </a:lnTo>
                  <a:lnTo>
                    <a:pt x="22307" y="9437"/>
                  </a:lnTo>
                  <a:lnTo>
                    <a:pt x="22382" y="9984"/>
                  </a:lnTo>
                  <a:lnTo>
                    <a:pt x="22439" y="10531"/>
                  </a:lnTo>
                  <a:lnTo>
                    <a:pt x="22458" y="11078"/>
                  </a:lnTo>
                  <a:lnTo>
                    <a:pt x="22458" y="11626"/>
                  </a:lnTo>
                  <a:lnTo>
                    <a:pt x="22439" y="12154"/>
                  </a:lnTo>
                  <a:lnTo>
                    <a:pt x="22382" y="12701"/>
                  </a:lnTo>
                  <a:lnTo>
                    <a:pt x="22307" y="13230"/>
                  </a:lnTo>
                  <a:lnTo>
                    <a:pt x="22194" y="13758"/>
                  </a:lnTo>
                  <a:lnTo>
                    <a:pt x="22062" y="14287"/>
                  </a:lnTo>
                  <a:lnTo>
                    <a:pt x="21911" y="14815"/>
                  </a:lnTo>
                  <a:lnTo>
                    <a:pt x="21722" y="15325"/>
                  </a:lnTo>
                  <a:lnTo>
                    <a:pt x="21514" y="15815"/>
                  </a:lnTo>
                  <a:lnTo>
                    <a:pt x="21288" y="16325"/>
                  </a:lnTo>
                  <a:lnTo>
                    <a:pt x="21024" y="16796"/>
                  </a:lnTo>
                  <a:lnTo>
                    <a:pt x="20741" y="17287"/>
                  </a:lnTo>
                  <a:lnTo>
                    <a:pt x="20439" y="17740"/>
                  </a:lnTo>
                  <a:lnTo>
                    <a:pt x="20118" y="18193"/>
                  </a:lnTo>
                  <a:lnTo>
                    <a:pt x="19759" y="18608"/>
                  </a:lnTo>
                  <a:lnTo>
                    <a:pt x="19401" y="19023"/>
                  </a:lnTo>
                  <a:lnTo>
                    <a:pt x="19004" y="19401"/>
                  </a:lnTo>
                  <a:lnTo>
                    <a:pt x="18608" y="19759"/>
                  </a:lnTo>
                  <a:lnTo>
                    <a:pt x="18193" y="20099"/>
                  </a:lnTo>
                  <a:lnTo>
                    <a:pt x="17759" y="20439"/>
                  </a:lnTo>
                  <a:lnTo>
                    <a:pt x="17306" y="20722"/>
                  </a:lnTo>
                  <a:lnTo>
                    <a:pt x="16853" y="21005"/>
                  </a:lnTo>
                  <a:lnTo>
                    <a:pt x="16362" y="21269"/>
                  </a:lnTo>
                  <a:lnTo>
                    <a:pt x="15872" y="21496"/>
                  </a:lnTo>
                  <a:lnTo>
                    <a:pt x="15381" y="21703"/>
                  </a:lnTo>
                  <a:lnTo>
                    <a:pt x="14853" y="21892"/>
                  </a:lnTo>
                  <a:lnTo>
                    <a:pt x="14324" y="22043"/>
                  </a:lnTo>
                  <a:lnTo>
                    <a:pt x="13796" y="22194"/>
                  </a:lnTo>
                  <a:lnTo>
                    <a:pt x="13249" y="22288"/>
                  </a:lnTo>
                  <a:lnTo>
                    <a:pt x="12701" y="22382"/>
                  </a:lnTo>
                  <a:lnTo>
                    <a:pt x="12154" y="22439"/>
                  </a:lnTo>
                  <a:lnTo>
                    <a:pt x="11607" y="22458"/>
                  </a:lnTo>
                  <a:lnTo>
                    <a:pt x="11078" y="22458"/>
                  </a:lnTo>
                  <a:lnTo>
                    <a:pt x="10531" y="22439"/>
                  </a:lnTo>
                  <a:lnTo>
                    <a:pt x="9984" y="22382"/>
                  </a:lnTo>
                  <a:lnTo>
                    <a:pt x="9455" y="22307"/>
                  </a:lnTo>
                  <a:lnTo>
                    <a:pt x="8927" y="22194"/>
                  </a:lnTo>
                  <a:lnTo>
                    <a:pt x="8399" y="22062"/>
                  </a:lnTo>
                  <a:lnTo>
                    <a:pt x="7889" y="21911"/>
                  </a:lnTo>
                  <a:lnTo>
                    <a:pt x="7380" y="21722"/>
                  </a:lnTo>
                  <a:lnTo>
                    <a:pt x="6870" y="21514"/>
                  </a:lnTo>
                  <a:lnTo>
                    <a:pt x="6379" y="21288"/>
                  </a:lnTo>
                  <a:lnTo>
                    <a:pt x="5889" y="21024"/>
                  </a:lnTo>
                  <a:lnTo>
                    <a:pt x="5417" y="20741"/>
                  </a:lnTo>
                  <a:lnTo>
                    <a:pt x="4945" y="20420"/>
                  </a:lnTo>
                  <a:lnTo>
                    <a:pt x="4492" y="20080"/>
                  </a:lnTo>
                  <a:lnTo>
                    <a:pt x="4058" y="19722"/>
                  </a:lnTo>
                  <a:lnTo>
                    <a:pt x="3643" y="19363"/>
                  </a:lnTo>
                  <a:lnTo>
                    <a:pt x="3247" y="18967"/>
                  </a:lnTo>
                  <a:lnTo>
                    <a:pt x="2888" y="18552"/>
                  </a:lnTo>
                  <a:lnTo>
                    <a:pt x="2548" y="18136"/>
                  </a:lnTo>
                  <a:lnTo>
                    <a:pt x="2228" y="17702"/>
                  </a:lnTo>
                  <a:lnTo>
                    <a:pt x="1926" y="17249"/>
                  </a:lnTo>
                  <a:lnTo>
                    <a:pt x="1662" y="16778"/>
                  </a:lnTo>
                  <a:lnTo>
                    <a:pt x="1397" y="16306"/>
                  </a:lnTo>
                  <a:lnTo>
                    <a:pt x="1171" y="15815"/>
                  </a:lnTo>
                  <a:lnTo>
                    <a:pt x="982" y="15325"/>
                  </a:lnTo>
                  <a:lnTo>
                    <a:pt x="793" y="14815"/>
                  </a:lnTo>
                  <a:lnTo>
                    <a:pt x="642" y="14305"/>
                  </a:lnTo>
                  <a:lnTo>
                    <a:pt x="510" y="13796"/>
                  </a:lnTo>
                  <a:lnTo>
                    <a:pt x="397" y="13268"/>
                  </a:lnTo>
                  <a:lnTo>
                    <a:pt x="322" y="12739"/>
                  </a:lnTo>
                  <a:lnTo>
                    <a:pt x="265" y="12211"/>
                  </a:lnTo>
                  <a:lnTo>
                    <a:pt x="246" y="11682"/>
                  </a:lnTo>
                  <a:lnTo>
                    <a:pt x="246" y="11135"/>
                  </a:lnTo>
                  <a:lnTo>
                    <a:pt x="265" y="10607"/>
                  </a:lnTo>
                  <a:lnTo>
                    <a:pt x="303" y="10059"/>
                  </a:lnTo>
                  <a:lnTo>
                    <a:pt x="378" y="9531"/>
                  </a:lnTo>
                  <a:lnTo>
                    <a:pt x="491" y="9003"/>
                  </a:lnTo>
                  <a:lnTo>
                    <a:pt x="605" y="8474"/>
                  </a:lnTo>
                  <a:lnTo>
                    <a:pt x="775" y="7946"/>
                  </a:lnTo>
                  <a:lnTo>
                    <a:pt x="944" y="7417"/>
                  </a:lnTo>
                  <a:lnTo>
                    <a:pt x="1152" y="6908"/>
                  </a:lnTo>
                  <a:lnTo>
                    <a:pt x="1397" y="6398"/>
                  </a:lnTo>
                  <a:lnTo>
                    <a:pt x="1662" y="5908"/>
                  </a:lnTo>
                  <a:lnTo>
                    <a:pt x="1945" y="5417"/>
                  </a:lnTo>
                  <a:lnTo>
                    <a:pt x="2152" y="5096"/>
                  </a:lnTo>
                  <a:lnTo>
                    <a:pt x="2360" y="4794"/>
                  </a:lnTo>
                  <a:lnTo>
                    <a:pt x="2586" y="4511"/>
                  </a:lnTo>
                  <a:lnTo>
                    <a:pt x="2813" y="4228"/>
                  </a:lnTo>
                  <a:lnTo>
                    <a:pt x="3039" y="3945"/>
                  </a:lnTo>
                  <a:lnTo>
                    <a:pt x="3284" y="3681"/>
                  </a:lnTo>
                  <a:lnTo>
                    <a:pt x="3530" y="3435"/>
                  </a:lnTo>
                  <a:lnTo>
                    <a:pt x="3794" y="3190"/>
                  </a:lnTo>
                  <a:lnTo>
                    <a:pt x="4058" y="2945"/>
                  </a:lnTo>
                  <a:lnTo>
                    <a:pt x="4322" y="2718"/>
                  </a:lnTo>
                  <a:lnTo>
                    <a:pt x="4889" y="2303"/>
                  </a:lnTo>
                  <a:lnTo>
                    <a:pt x="5474" y="1907"/>
                  </a:lnTo>
                  <a:lnTo>
                    <a:pt x="6059" y="1567"/>
                  </a:lnTo>
                  <a:lnTo>
                    <a:pt x="6681" y="1265"/>
                  </a:lnTo>
                  <a:lnTo>
                    <a:pt x="7323" y="982"/>
                  </a:lnTo>
                  <a:lnTo>
                    <a:pt x="7965" y="756"/>
                  </a:lnTo>
                  <a:lnTo>
                    <a:pt x="8644" y="567"/>
                  </a:lnTo>
                  <a:lnTo>
                    <a:pt x="9305" y="416"/>
                  </a:lnTo>
                  <a:lnTo>
                    <a:pt x="9984" y="322"/>
                  </a:lnTo>
                  <a:lnTo>
                    <a:pt x="10682" y="246"/>
                  </a:lnTo>
                  <a:lnTo>
                    <a:pt x="11362" y="227"/>
                  </a:lnTo>
                  <a:close/>
                  <a:moveTo>
                    <a:pt x="11003" y="1"/>
                  </a:moveTo>
                  <a:lnTo>
                    <a:pt x="10475" y="20"/>
                  </a:lnTo>
                  <a:lnTo>
                    <a:pt x="9927" y="76"/>
                  </a:lnTo>
                  <a:lnTo>
                    <a:pt x="9380" y="171"/>
                  </a:lnTo>
                  <a:lnTo>
                    <a:pt x="8852" y="265"/>
                  </a:lnTo>
                  <a:lnTo>
                    <a:pt x="8323" y="397"/>
                  </a:lnTo>
                  <a:lnTo>
                    <a:pt x="7795" y="567"/>
                  </a:lnTo>
                  <a:lnTo>
                    <a:pt x="7285" y="737"/>
                  </a:lnTo>
                  <a:lnTo>
                    <a:pt x="6776" y="944"/>
                  </a:lnTo>
                  <a:lnTo>
                    <a:pt x="6285" y="1190"/>
                  </a:lnTo>
                  <a:lnTo>
                    <a:pt x="5794" y="1435"/>
                  </a:lnTo>
                  <a:lnTo>
                    <a:pt x="5323" y="1718"/>
                  </a:lnTo>
                  <a:lnTo>
                    <a:pt x="4870" y="2020"/>
                  </a:lnTo>
                  <a:lnTo>
                    <a:pt x="4417" y="2341"/>
                  </a:lnTo>
                  <a:lnTo>
                    <a:pt x="3983" y="2699"/>
                  </a:lnTo>
                  <a:lnTo>
                    <a:pt x="3568" y="3077"/>
                  </a:lnTo>
                  <a:lnTo>
                    <a:pt x="3171" y="3473"/>
                  </a:lnTo>
                  <a:lnTo>
                    <a:pt x="2775" y="3888"/>
                  </a:lnTo>
                  <a:lnTo>
                    <a:pt x="2416" y="4322"/>
                  </a:lnTo>
                  <a:lnTo>
                    <a:pt x="2077" y="4794"/>
                  </a:lnTo>
                  <a:lnTo>
                    <a:pt x="1737" y="5285"/>
                  </a:lnTo>
                  <a:lnTo>
                    <a:pt x="1454" y="5775"/>
                  </a:lnTo>
                  <a:lnTo>
                    <a:pt x="1171" y="6285"/>
                  </a:lnTo>
                  <a:lnTo>
                    <a:pt x="926" y="6813"/>
                  </a:lnTo>
                  <a:lnTo>
                    <a:pt x="718" y="7342"/>
                  </a:lnTo>
                  <a:lnTo>
                    <a:pt x="529" y="7870"/>
                  </a:lnTo>
                  <a:lnTo>
                    <a:pt x="378" y="8399"/>
                  </a:lnTo>
                  <a:lnTo>
                    <a:pt x="246" y="8946"/>
                  </a:lnTo>
                  <a:lnTo>
                    <a:pt x="152" y="9493"/>
                  </a:lnTo>
                  <a:lnTo>
                    <a:pt x="57" y="10040"/>
                  </a:lnTo>
                  <a:lnTo>
                    <a:pt x="20" y="10588"/>
                  </a:lnTo>
                  <a:lnTo>
                    <a:pt x="1" y="11135"/>
                  </a:lnTo>
                  <a:lnTo>
                    <a:pt x="1" y="11682"/>
                  </a:lnTo>
                  <a:lnTo>
                    <a:pt x="20" y="12230"/>
                  </a:lnTo>
                  <a:lnTo>
                    <a:pt x="76" y="12777"/>
                  </a:lnTo>
                  <a:lnTo>
                    <a:pt x="171" y="13305"/>
                  </a:lnTo>
                  <a:lnTo>
                    <a:pt x="265" y="13853"/>
                  </a:lnTo>
                  <a:lnTo>
                    <a:pt x="416" y="14381"/>
                  </a:lnTo>
                  <a:lnTo>
                    <a:pt x="567" y="14890"/>
                  </a:lnTo>
                  <a:lnTo>
                    <a:pt x="756" y="15419"/>
                  </a:lnTo>
                  <a:lnTo>
                    <a:pt x="963" y="15910"/>
                  </a:lnTo>
                  <a:lnTo>
                    <a:pt x="1190" y="16419"/>
                  </a:lnTo>
                  <a:lnTo>
                    <a:pt x="1435" y="16891"/>
                  </a:lnTo>
                  <a:lnTo>
                    <a:pt x="1718" y="17363"/>
                  </a:lnTo>
                  <a:lnTo>
                    <a:pt x="2020" y="17834"/>
                  </a:lnTo>
                  <a:lnTo>
                    <a:pt x="2360" y="18287"/>
                  </a:lnTo>
                  <a:lnTo>
                    <a:pt x="2699" y="18721"/>
                  </a:lnTo>
                  <a:lnTo>
                    <a:pt x="3077" y="19137"/>
                  </a:lnTo>
                  <a:lnTo>
                    <a:pt x="3473" y="19533"/>
                  </a:lnTo>
                  <a:lnTo>
                    <a:pt x="3888" y="19910"/>
                  </a:lnTo>
                  <a:lnTo>
                    <a:pt x="4341" y="20269"/>
                  </a:lnTo>
                  <a:lnTo>
                    <a:pt x="4794" y="20627"/>
                  </a:lnTo>
                  <a:lnTo>
                    <a:pt x="5285" y="20948"/>
                  </a:lnTo>
                  <a:lnTo>
                    <a:pt x="5625" y="21156"/>
                  </a:lnTo>
                  <a:lnTo>
                    <a:pt x="5983" y="21363"/>
                  </a:lnTo>
                  <a:lnTo>
                    <a:pt x="6342" y="21533"/>
                  </a:lnTo>
                  <a:lnTo>
                    <a:pt x="6700" y="21703"/>
                  </a:lnTo>
                  <a:lnTo>
                    <a:pt x="7078" y="21873"/>
                  </a:lnTo>
                  <a:lnTo>
                    <a:pt x="7436" y="22005"/>
                  </a:lnTo>
                  <a:lnTo>
                    <a:pt x="7814" y="22137"/>
                  </a:lnTo>
                  <a:lnTo>
                    <a:pt x="8191" y="22269"/>
                  </a:lnTo>
                  <a:lnTo>
                    <a:pt x="8587" y="22364"/>
                  </a:lnTo>
                  <a:lnTo>
                    <a:pt x="8965" y="22458"/>
                  </a:lnTo>
                  <a:lnTo>
                    <a:pt x="9361" y="22533"/>
                  </a:lnTo>
                  <a:lnTo>
                    <a:pt x="9739" y="22590"/>
                  </a:lnTo>
                  <a:lnTo>
                    <a:pt x="10135" y="22647"/>
                  </a:lnTo>
                  <a:lnTo>
                    <a:pt x="10531" y="22684"/>
                  </a:lnTo>
                  <a:lnTo>
                    <a:pt x="10927" y="22703"/>
                  </a:lnTo>
                  <a:lnTo>
                    <a:pt x="11324" y="22703"/>
                  </a:lnTo>
                  <a:lnTo>
                    <a:pt x="11947" y="22684"/>
                  </a:lnTo>
                  <a:lnTo>
                    <a:pt x="12588" y="22628"/>
                  </a:lnTo>
                  <a:lnTo>
                    <a:pt x="13211" y="22552"/>
                  </a:lnTo>
                  <a:lnTo>
                    <a:pt x="13853" y="22420"/>
                  </a:lnTo>
                  <a:lnTo>
                    <a:pt x="14400" y="22288"/>
                  </a:lnTo>
                  <a:lnTo>
                    <a:pt x="14928" y="22118"/>
                  </a:lnTo>
                  <a:lnTo>
                    <a:pt x="15457" y="21930"/>
                  </a:lnTo>
                  <a:lnTo>
                    <a:pt x="15985" y="21722"/>
                  </a:lnTo>
                  <a:lnTo>
                    <a:pt x="16476" y="21477"/>
                  </a:lnTo>
                  <a:lnTo>
                    <a:pt x="16966" y="21212"/>
                  </a:lnTo>
                  <a:lnTo>
                    <a:pt x="17438" y="20929"/>
                  </a:lnTo>
                  <a:lnTo>
                    <a:pt x="17910" y="20627"/>
                  </a:lnTo>
                  <a:lnTo>
                    <a:pt x="18344" y="20307"/>
                  </a:lnTo>
                  <a:lnTo>
                    <a:pt x="18778" y="19948"/>
                  </a:lnTo>
                  <a:lnTo>
                    <a:pt x="19174" y="19571"/>
                  </a:lnTo>
                  <a:lnTo>
                    <a:pt x="19571" y="19174"/>
                  </a:lnTo>
                  <a:lnTo>
                    <a:pt x="19948" y="18778"/>
                  </a:lnTo>
                  <a:lnTo>
                    <a:pt x="20307" y="18344"/>
                  </a:lnTo>
                  <a:lnTo>
                    <a:pt x="20627" y="17891"/>
                  </a:lnTo>
                  <a:lnTo>
                    <a:pt x="20948" y="17419"/>
                  </a:lnTo>
                  <a:lnTo>
                    <a:pt x="21231" y="16929"/>
                  </a:lnTo>
                  <a:lnTo>
                    <a:pt x="21514" y="16419"/>
                  </a:lnTo>
                  <a:lnTo>
                    <a:pt x="21741" y="15928"/>
                  </a:lnTo>
                  <a:lnTo>
                    <a:pt x="21948" y="15400"/>
                  </a:lnTo>
                  <a:lnTo>
                    <a:pt x="22137" y="14890"/>
                  </a:lnTo>
                  <a:lnTo>
                    <a:pt x="22307" y="14362"/>
                  </a:lnTo>
                  <a:lnTo>
                    <a:pt x="22439" y="13815"/>
                  </a:lnTo>
                  <a:lnTo>
                    <a:pt x="22552" y="13268"/>
                  </a:lnTo>
                  <a:lnTo>
                    <a:pt x="22628" y="12720"/>
                  </a:lnTo>
                  <a:lnTo>
                    <a:pt x="22684" y="12173"/>
                  </a:lnTo>
                  <a:lnTo>
                    <a:pt x="22703" y="11626"/>
                  </a:lnTo>
                  <a:lnTo>
                    <a:pt x="22703" y="11078"/>
                  </a:lnTo>
                  <a:lnTo>
                    <a:pt x="22684" y="10512"/>
                  </a:lnTo>
                  <a:lnTo>
                    <a:pt x="22628" y="9965"/>
                  </a:lnTo>
                  <a:lnTo>
                    <a:pt x="22533" y="9399"/>
                  </a:lnTo>
                  <a:lnTo>
                    <a:pt x="22420" y="8852"/>
                  </a:lnTo>
                  <a:lnTo>
                    <a:pt x="22288" y="8304"/>
                  </a:lnTo>
                  <a:lnTo>
                    <a:pt x="22118" y="7757"/>
                  </a:lnTo>
                  <a:lnTo>
                    <a:pt x="21930" y="7229"/>
                  </a:lnTo>
                  <a:lnTo>
                    <a:pt x="21722" y="6719"/>
                  </a:lnTo>
                  <a:lnTo>
                    <a:pt x="21477" y="6210"/>
                  </a:lnTo>
                  <a:lnTo>
                    <a:pt x="21231" y="5719"/>
                  </a:lnTo>
                  <a:lnTo>
                    <a:pt x="20929" y="5247"/>
                  </a:lnTo>
                  <a:lnTo>
                    <a:pt x="20627" y="4794"/>
                  </a:lnTo>
                  <a:lnTo>
                    <a:pt x="20307" y="4341"/>
                  </a:lnTo>
                  <a:lnTo>
                    <a:pt x="19948" y="3926"/>
                  </a:lnTo>
                  <a:lnTo>
                    <a:pt x="19571" y="3511"/>
                  </a:lnTo>
                  <a:lnTo>
                    <a:pt x="19193" y="3115"/>
                  </a:lnTo>
                  <a:lnTo>
                    <a:pt x="18778" y="2737"/>
                  </a:lnTo>
                  <a:lnTo>
                    <a:pt x="18344" y="2397"/>
                  </a:lnTo>
                  <a:lnTo>
                    <a:pt x="17891" y="2058"/>
                  </a:lnTo>
                  <a:lnTo>
                    <a:pt x="17419" y="1737"/>
                  </a:lnTo>
                  <a:lnTo>
                    <a:pt x="16910" y="1435"/>
                  </a:lnTo>
                  <a:lnTo>
                    <a:pt x="16400" y="1171"/>
                  </a:lnTo>
                  <a:lnTo>
                    <a:pt x="15891" y="925"/>
                  </a:lnTo>
                  <a:lnTo>
                    <a:pt x="15362" y="718"/>
                  </a:lnTo>
                  <a:lnTo>
                    <a:pt x="14834" y="529"/>
                  </a:lnTo>
                  <a:lnTo>
                    <a:pt x="14287" y="378"/>
                  </a:lnTo>
                  <a:lnTo>
                    <a:pt x="13739" y="246"/>
                  </a:lnTo>
                  <a:lnTo>
                    <a:pt x="13211" y="133"/>
                  </a:lnTo>
                  <a:lnTo>
                    <a:pt x="12664" y="57"/>
                  </a:lnTo>
                  <a:lnTo>
                    <a:pt x="12116" y="20"/>
                  </a:lnTo>
                  <a:lnTo>
                    <a:pt x="115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54"/>
            <p:cNvSpPr/>
            <p:nvPr/>
          </p:nvSpPr>
          <p:spPr>
            <a:xfrm>
              <a:off x="3137619" y="626619"/>
              <a:ext cx="713783" cy="713783"/>
            </a:xfrm>
            <a:custGeom>
              <a:rect b="b" l="l" r="r" t="t"/>
              <a:pathLst>
                <a:path extrusionOk="0" h="19477" w="19477">
                  <a:moveTo>
                    <a:pt x="9682" y="1"/>
                  </a:moveTo>
                  <a:lnTo>
                    <a:pt x="9286" y="20"/>
                  </a:lnTo>
                  <a:lnTo>
                    <a:pt x="8908" y="39"/>
                  </a:lnTo>
                  <a:lnTo>
                    <a:pt x="8361" y="95"/>
                  </a:lnTo>
                  <a:lnTo>
                    <a:pt x="7814" y="190"/>
                  </a:lnTo>
                  <a:lnTo>
                    <a:pt x="7285" y="322"/>
                  </a:lnTo>
                  <a:lnTo>
                    <a:pt x="6757" y="473"/>
                  </a:lnTo>
                  <a:lnTo>
                    <a:pt x="6229" y="661"/>
                  </a:lnTo>
                  <a:lnTo>
                    <a:pt x="5719" y="869"/>
                  </a:lnTo>
                  <a:lnTo>
                    <a:pt x="5228" y="1114"/>
                  </a:lnTo>
                  <a:lnTo>
                    <a:pt x="4738" y="1378"/>
                  </a:lnTo>
                  <a:lnTo>
                    <a:pt x="4266" y="1680"/>
                  </a:lnTo>
                  <a:lnTo>
                    <a:pt x="3813" y="2001"/>
                  </a:lnTo>
                  <a:lnTo>
                    <a:pt x="3379" y="2360"/>
                  </a:lnTo>
                  <a:lnTo>
                    <a:pt x="2964" y="2737"/>
                  </a:lnTo>
                  <a:lnTo>
                    <a:pt x="2567" y="3152"/>
                  </a:lnTo>
                  <a:lnTo>
                    <a:pt x="2190" y="3586"/>
                  </a:lnTo>
                  <a:lnTo>
                    <a:pt x="1831" y="4058"/>
                  </a:lnTo>
                  <a:lnTo>
                    <a:pt x="1511" y="4530"/>
                  </a:lnTo>
                  <a:lnTo>
                    <a:pt x="1246" y="4964"/>
                  </a:lnTo>
                  <a:lnTo>
                    <a:pt x="1020" y="5417"/>
                  </a:lnTo>
                  <a:lnTo>
                    <a:pt x="812" y="5851"/>
                  </a:lnTo>
                  <a:lnTo>
                    <a:pt x="624" y="6304"/>
                  </a:lnTo>
                  <a:lnTo>
                    <a:pt x="473" y="6757"/>
                  </a:lnTo>
                  <a:lnTo>
                    <a:pt x="341" y="7229"/>
                  </a:lnTo>
                  <a:lnTo>
                    <a:pt x="227" y="7682"/>
                  </a:lnTo>
                  <a:lnTo>
                    <a:pt x="133" y="8153"/>
                  </a:lnTo>
                  <a:lnTo>
                    <a:pt x="58" y="8625"/>
                  </a:lnTo>
                  <a:lnTo>
                    <a:pt x="20" y="9097"/>
                  </a:lnTo>
                  <a:lnTo>
                    <a:pt x="1" y="9569"/>
                  </a:lnTo>
                  <a:lnTo>
                    <a:pt x="1" y="10022"/>
                  </a:lnTo>
                  <a:lnTo>
                    <a:pt x="39" y="10493"/>
                  </a:lnTo>
                  <a:lnTo>
                    <a:pt x="76" y="10965"/>
                  </a:lnTo>
                  <a:lnTo>
                    <a:pt x="152" y="11418"/>
                  </a:lnTo>
                  <a:lnTo>
                    <a:pt x="246" y="11890"/>
                  </a:lnTo>
                  <a:lnTo>
                    <a:pt x="359" y="12343"/>
                  </a:lnTo>
                  <a:lnTo>
                    <a:pt x="492" y="12777"/>
                  </a:lnTo>
                  <a:lnTo>
                    <a:pt x="643" y="13230"/>
                  </a:lnTo>
                  <a:lnTo>
                    <a:pt x="831" y="13664"/>
                  </a:lnTo>
                  <a:lnTo>
                    <a:pt x="1020" y="14079"/>
                  </a:lnTo>
                  <a:lnTo>
                    <a:pt x="1246" y="14494"/>
                  </a:lnTo>
                  <a:lnTo>
                    <a:pt x="1492" y="14909"/>
                  </a:lnTo>
                  <a:lnTo>
                    <a:pt x="1737" y="15306"/>
                  </a:lnTo>
                  <a:lnTo>
                    <a:pt x="2020" y="15683"/>
                  </a:lnTo>
                  <a:lnTo>
                    <a:pt x="2322" y="16061"/>
                  </a:lnTo>
                  <a:lnTo>
                    <a:pt x="2643" y="16419"/>
                  </a:lnTo>
                  <a:lnTo>
                    <a:pt x="2983" y="16759"/>
                  </a:lnTo>
                  <a:lnTo>
                    <a:pt x="3341" y="17080"/>
                  </a:lnTo>
                  <a:lnTo>
                    <a:pt x="3719" y="17400"/>
                  </a:lnTo>
                  <a:lnTo>
                    <a:pt x="4134" y="17702"/>
                  </a:lnTo>
                  <a:lnTo>
                    <a:pt x="4549" y="17967"/>
                  </a:lnTo>
                  <a:lnTo>
                    <a:pt x="4964" y="18231"/>
                  </a:lnTo>
                  <a:lnTo>
                    <a:pt x="5417" y="18457"/>
                  </a:lnTo>
                  <a:lnTo>
                    <a:pt x="5851" y="18665"/>
                  </a:lnTo>
                  <a:lnTo>
                    <a:pt x="6304" y="18854"/>
                  </a:lnTo>
                  <a:lnTo>
                    <a:pt x="6757" y="19023"/>
                  </a:lnTo>
                  <a:lnTo>
                    <a:pt x="7229" y="19156"/>
                  </a:lnTo>
                  <a:lnTo>
                    <a:pt x="7682" y="19269"/>
                  </a:lnTo>
                  <a:lnTo>
                    <a:pt x="8153" y="19344"/>
                  </a:lnTo>
                  <a:lnTo>
                    <a:pt x="8625" y="19420"/>
                  </a:lnTo>
                  <a:lnTo>
                    <a:pt x="9097" y="19457"/>
                  </a:lnTo>
                  <a:lnTo>
                    <a:pt x="9569" y="19476"/>
                  </a:lnTo>
                  <a:lnTo>
                    <a:pt x="10041" y="19476"/>
                  </a:lnTo>
                  <a:lnTo>
                    <a:pt x="10493" y="19457"/>
                  </a:lnTo>
                  <a:lnTo>
                    <a:pt x="10965" y="19401"/>
                  </a:lnTo>
                  <a:lnTo>
                    <a:pt x="11437" y="19325"/>
                  </a:lnTo>
                  <a:lnTo>
                    <a:pt x="11890" y="19250"/>
                  </a:lnTo>
                  <a:lnTo>
                    <a:pt x="12343" y="19137"/>
                  </a:lnTo>
                  <a:lnTo>
                    <a:pt x="12796" y="18986"/>
                  </a:lnTo>
                  <a:lnTo>
                    <a:pt x="13230" y="18835"/>
                  </a:lnTo>
                  <a:lnTo>
                    <a:pt x="13664" y="18665"/>
                  </a:lnTo>
                  <a:lnTo>
                    <a:pt x="14079" y="18457"/>
                  </a:lnTo>
                  <a:lnTo>
                    <a:pt x="14513" y="18231"/>
                  </a:lnTo>
                  <a:lnTo>
                    <a:pt x="14909" y="18004"/>
                  </a:lnTo>
                  <a:lnTo>
                    <a:pt x="15306" y="17740"/>
                  </a:lnTo>
                  <a:lnTo>
                    <a:pt x="15683" y="17457"/>
                  </a:lnTo>
                  <a:lnTo>
                    <a:pt x="16061" y="17155"/>
                  </a:lnTo>
                  <a:lnTo>
                    <a:pt x="16419" y="16834"/>
                  </a:lnTo>
                  <a:lnTo>
                    <a:pt x="16759" y="16495"/>
                  </a:lnTo>
                  <a:lnTo>
                    <a:pt x="17099" y="16136"/>
                  </a:lnTo>
                  <a:lnTo>
                    <a:pt x="17400" y="15759"/>
                  </a:lnTo>
                  <a:lnTo>
                    <a:pt x="17702" y="15362"/>
                  </a:lnTo>
                  <a:lnTo>
                    <a:pt x="17986" y="14947"/>
                  </a:lnTo>
                  <a:lnTo>
                    <a:pt x="18231" y="14513"/>
                  </a:lnTo>
                  <a:lnTo>
                    <a:pt x="18457" y="14079"/>
                  </a:lnTo>
                  <a:lnTo>
                    <a:pt x="18665" y="13626"/>
                  </a:lnTo>
                  <a:lnTo>
                    <a:pt x="18854" y="13173"/>
                  </a:lnTo>
                  <a:lnTo>
                    <a:pt x="19023" y="12720"/>
                  </a:lnTo>
                  <a:lnTo>
                    <a:pt x="19156" y="12267"/>
                  </a:lnTo>
                  <a:lnTo>
                    <a:pt x="19269" y="11796"/>
                  </a:lnTo>
                  <a:lnTo>
                    <a:pt x="19363" y="11324"/>
                  </a:lnTo>
                  <a:lnTo>
                    <a:pt x="19420" y="10852"/>
                  </a:lnTo>
                  <a:lnTo>
                    <a:pt x="19457" y="10399"/>
                  </a:lnTo>
                  <a:lnTo>
                    <a:pt x="19476" y="9927"/>
                  </a:lnTo>
                  <a:lnTo>
                    <a:pt x="19476" y="9456"/>
                  </a:lnTo>
                  <a:lnTo>
                    <a:pt x="19457" y="8984"/>
                  </a:lnTo>
                  <a:lnTo>
                    <a:pt x="19401" y="8512"/>
                  </a:lnTo>
                  <a:lnTo>
                    <a:pt x="19344" y="8059"/>
                  </a:lnTo>
                  <a:lnTo>
                    <a:pt x="19250" y="7587"/>
                  </a:lnTo>
                  <a:lnTo>
                    <a:pt x="19137" y="7134"/>
                  </a:lnTo>
                  <a:lnTo>
                    <a:pt x="19005" y="6700"/>
                  </a:lnTo>
                  <a:lnTo>
                    <a:pt x="18835" y="6247"/>
                  </a:lnTo>
                  <a:lnTo>
                    <a:pt x="18665" y="5813"/>
                  </a:lnTo>
                  <a:lnTo>
                    <a:pt x="18457" y="5398"/>
                  </a:lnTo>
                  <a:lnTo>
                    <a:pt x="18250" y="4983"/>
                  </a:lnTo>
                  <a:lnTo>
                    <a:pt x="18004" y="4568"/>
                  </a:lnTo>
                  <a:lnTo>
                    <a:pt x="17740" y="4171"/>
                  </a:lnTo>
                  <a:lnTo>
                    <a:pt x="17457" y="3794"/>
                  </a:lnTo>
                  <a:lnTo>
                    <a:pt x="17155" y="3417"/>
                  </a:lnTo>
                  <a:lnTo>
                    <a:pt x="16834" y="3058"/>
                  </a:lnTo>
                  <a:lnTo>
                    <a:pt x="16495" y="2718"/>
                  </a:lnTo>
                  <a:lnTo>
                    <a:pt x="16136" y="2398"/>
                  </a:lnTo>
                  <a:lnTo>
                    <a:pt x="15759" y="2077"/>
                  </a:lnTo>
                  <a:lnTo>
                    <a:pt x="15362" y="1794"/>
                  </a:lnTo>
                  <a:lnTo>
                    <a:pt x="14947" y="1511"/>
                  </a:lnTo>
                  <a:lnTo>
                    <a:pt x="14589" y="1284"/>
                  </a:lnTo>
                  <a:lnTo>
                    <a:pt x="14230" y="1095"/>
                  </a:lnTo>
                  <a:lnTo>
                    <a:pt x="13872" y="926"/>
                  </a:lnTo>
                  <a:lnTo>
                    <a:pt x="13494" y="756"/>
                  </a:lnTo>
                  <a:lnTo>
                    <a:pt x="13136" y="605"/>
                  </a:lnTo>
                  <a:lnTo>
                    <a:pt x="12758" y="473"/>
                  </a:lnTo>
                  <a:lnTo>
                    <a:pt x="12381" y="359"/>
                  </a:lnTo>
                  <a:lnTo>
                    <a:pt x="11984" y="265"/>
                  </a:lnTo>
                  <a:lnTo>
                    <a:pt x="11607" y="171"/>
                  </a:lnTo>
                  <a:lnTo>
                    <a:pt x="11229" y="114"/>
                  </a:lnTo>
                  <a:lnTo>
                    <a:pt x="10833" y="57"/>
                  </a:lnTo>
                  <a:lnTo>
                    <a:pt x="10456" y="20"/>
                  </a:lnTo>
                  <a:lnTo>
                    <a:pt x="10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4"/>
            <p:cNvSpPr/>
            <p:nvPr/>
          </p:nvSpPr>
          <p:spPr>
            <a:xfrm>
              <a:off x="3133478" y="621782"/>
              <a:ext cx="722762" cy="723458"/>
            </a:xfrm>
            <a:custGeom>
              <a:rect b="b" l="l" r="r" t="t"/>
              <a:pathLst>
                <a:path extrusionOk="0" h="19741" w="19722">
                  <a:moveTo>
                    <a:pt x="9889" y="246"/>
                  </a:moveTo>
                  <a:lnTo>
                    <a:pt x="10229" y="265"/>
                  </a:lnTo>
                  <a:lnTo>
                    <a:pt x="10569" y="284"/>
                  </a:lnTo>
                  <a:lnTo>
                    <a:pt x="10890" y="303"/>
                  </a:lnTo>
                  <a:lnTo>
                    <a:pt x="11229" y="340"/>
                  </a:lnTo>
                  <a:lnTo>
                    <a:pt x="11550" y="397"/>
                  </a:lnTo>
                  <a:lnTo>
                    <a:pt x="11890" y="473"/>
                  </a:lnTo>
                  <a:lnTo>
                    <a:pt x="12211" y="548"/>
                  </a:lnTo>
                  <a:lnTo>
                    <a:pt x="12531" y="624"/>
                  </a:lnTo>
                  <a:lnTo>
                    <a:pt x="12852" y="737"/>
                  </a:lnTo>
                  <a:lnTo>
                    <a:pt x="13173" y="831"/>
                  </a:lnTo>
                  <a:lnTo>
                    <a:pt x="13494" y="963"/>
                  </a:lnTo>
                  <a:lnTo>
                    <a:pt x="13796" y="1095"/>
                  </a:lnTo>
                  <a:lnTo>
                    <a:pt x="14098" y="1246"/>
                  </a:lnTo>
                  <a:lnTo>
                    <a:pt x="14400" y="1397"/>
                  </a:lnTo>
                  <a:lnTo>
                    <a:pt x="14702" y="1567"/>
                  </a:lnTo>
                  <a:lnTo>
                    <a:pt x="14985" y="1737"/>
                  </a:lnTo>
                  <a:lnTo>
                    <a:pt x="15400" y="2001"/>
                  </a:lnTo>
                  <a:lnTo>
                    <a:pt x="15777" y="2284"/>
                  </a:lnTo>
                  <a:lnTo>
                    <a:pt x="16136" y="2586"/>
                  </a:lnTo>
                  <a:lnTo>
                    <a:pt x="16494" y="2907"/>
                  </a:lnTo>
                  <a:lnTo>
                    <a:pt x="16834" y="3247"/>
                  </a:lnTo>
                  <a:lnTo>
                    <a:pt x="17136" y="3586"/>
                  </a:lnTo>
                  <a:lnTo>
                    <a:pt x="17438" y="3945"/>
                  </a:lnTo>
                  <a:lnTo>
                    <a:pt x="17721" y="4322"/>
                  </a:lnTo>
                  <a:lnTo>
                    <a:pt x="17985" y="4719"/>
                  </a:lnTo>
                  <a:lnTo>
                    <a:pt x="18212" y="5115"/>
                  </a:lnTo>
                  <a:lnTo>
                    <a:pt x="18438" y="5530"/>
                  </a:lnTo>
                  <a:lnTo>
                    <a:pt x="18646" y="5945"/>
                  </a:lnTo>
                  <a:lnTo>
                    <a:pt x="18816" y="6379"/>
                  </a:lnTo>
                  <a:lnTo>
                    <a:pt x="18985" y="6832"/>
                  </a:lnTo>
                  <a:lnTo>
                    <a:pt x="19118" y="7285"/>
                  </a:lnTo>
                  <a:lnTo>
                    <a:pt x="19231" y="7757"/>
                  </a:lnTo>
                  <a:lnTo>
                    <a:pt x="19325" y="8229"/>
                  </a:lnTo>
                  <a:lnTo>
                    <a:pt x="19401" y="8701"/>
                  </a:lnTo>
                  <a:lnTo>
                    <a:pt x="19457" y="9172"/>
                  </a:lnTo>
                  <a:lnTo>
                    <a:pt x="19476" y="9644"/>
                  </a:lnTo>
                  <a:lnTo>
                    <a:pt x="19476" y="10116"/>
                  </a:lnTo>
                  <a:lnTo>
                    <a:pt x="19457" y="10588"/>
                  </a:lnTo>
                  <a:lnTo>
                    <a:pt x="19401" y="11041"/>
                  </a:lnTo>
                  <a:lnTo>
                    <a:pt x="19344" y="11512"/>
                  </a:lnTo>
                  <a:lnTo>
                    <a:pt x="19250" y="11965"/>
                  </a:lnTo>
                  <a:lnTo>
                    <a:pt x="19136" y="12418"/>
                  </a:lnTo>
                  <a:lnTo>
                    <a:pt x="19004" y="12871"/>
                  </a:lnTo>
                  <a:lnTo>
                    <a:pt x="18834" y="13305"/>
                  </a:lnTo>
                  <a:lnTo>
                    <a:pt x="18665" y="13739"/>
                  </a:lnTo>
                  <a:lnTo>
                    <a:pt x="18457" y="14173"/>
                  </a:lnTo>
                  <a:lnTo>
                    <a:pt x="18231" y="14588"/>
                  </a:lnTo>
                  <a:lnTo>
                    <a:pt x="17985" y="15004"/>
                  </a:lnTo>
                  <a:lnTo>
                    <a:pt x="17721" y="15400"/>
                  </a:lnTo>
                  <a:lnTo>
                    <a:pt x="17438" y="15796"/>
                  </a:lnTo>
                  <a:lnTo>
                    <a:pt x="17136" y="16155"/>
                  </a:lnTo>
                  <a:lnTo>
                    <a:pt x="16815" y="16513"/>
                  </a:lnTo>
                  <a:lnTo>
                    <a:pt x="16494" y="16834"/>
                  </a:lnTo>
                  <a:lnTo>
                    <a:pt x="16136" y="17155"/>
                  </a:lnTo>
                  <a:lnTo>
                    <a:pt x="15777" y="17457"/>
                  </a:lnTo>
                  <a:lnTo>
                    <a:pt x="15400" y="17740"/>
                  </a:lnTo>
                  <a:lnTo>
                    <a:pt x="15022" y="17985"/>
                  </a:lnTo>
                  <a:lnTo>
                    <a:pt x="14607" y="18231"/>
                  </a:lnTo>
                  <a:lnTo>
                    <a:pt x="14211" y="18457"/>
                  </a:lnTo>
                  <a:lnTo>
                    <a:pt x="13777" y="18665"/>
                  </a:lnTo>
                  <a:lnTo>
                    <a:pt x="13343" y="18835"/>
                  </a:lnTo>
                  <a:lnTo>
                    <a:pt x="12890" y="19004"/>
                  </a:lnTo>
                  <a:lnTo>
                    <a:pt x="12437" y="19137"/>
                  </a:lnTo>
                  <a:lnTo>
                    <a:pt x="11965" y="19250"/>
                  </a:lnTo>
                  <a:lnTo>
                    <a:pt x="11512" y="19344"/>
                  </a:lnTo>
                  <a:lnTo>
                    <a:pt x="11041" y="19420"/>
                  </a:lnTo>
                  <a:lnTo>
                    <a:pt x="10569" y="19457"/>
                  </a:lnTo>
                  <a:lnTo>
                    <a:pt x="10097" y="19495"/>
                  </a:lnTo>
                  <a:lnTo>
                    <a:pt x="9625" y="19495"/>
                  </a:lnTo>
                  <a:lnTo>
                    <a:pt x="9153" y="19476"/>
                  </a:lnTo>
                  <a:lnTo>
                    <a:pt x="8682" y="19420"/>
                  </a:lnTo>
                  <a:lnTo>
                    <a:pt x="8229" y="19363"/>
                  </a:lnTo>
                  <a:lnTo>
                    <a:pt x="7757" y="19269"/>
                  </a:lnTo>
                  <a:lnTo>
                    <a:pt x="7304" y="19155"/>
                  </a:lnTo>
                  <a:lnTo>
                    <a:pt x="6851" y="19023"/>
                  </a:lnTo>
                  <a:lnTo>
                    <a:pt x="6417" y="18853"/>
                  </a:lnTo>
                  <a:lnTo>
                    <a:pt x="5983" y="18684"/>
                  </a:lnTo>
                  <a:lnTo>
                    <a:pt x="5549" y="18476"/>
                  </a:lnTo>
                  <a:lnTo>
                    <a:pt x="5134" y="18250"/>
                  </a:lnTo>
                  <a:lnTo>
                    <a:pt x="4719" y="18004"/>
                  </a:lnTo>
                  <a:lnTo>
                    <a:pt x="4322" y="17740"/>
                  </a:lnTo>
                  <a:lnTo>
                    <a:pt x="3945" y="17457"/>
                  </a:lnTo>
                  <a:lnTo>
                    <a:pt x="3567" y="17155"/>
                  </a:lnTo>
                  <a:lnTo>
                    <a:pt x="3228" y="16834"/>
                  </a:lnTo>
                  <a:lnTo>
                    <a:pt x="2888" y="16513"/>
                  </a:lnTo>
                  <a:lnTo>
                    <a:pt x="2567" y="16155"/>
                  </a:lnTo>
                  <a:lnTo>
                    <a:pt x="2265" y="15796"/>
                  </a:lnTo>
                  <a:lnTo>
                    <a:pt x="2001" y="15419"/>
                  </a:lnTo>
                  <a:lnTo>
                    <a:pt x="1737" y="15041"/>
                  </a:lnTo>
                  <a:lnTo>
                    <a:pt x="1492" y="14626"/>
                  </a:lnTo>
                  <a:lnTo>
                    <a:pt x="1265" y="14211"/>
                  </a:lnTo>
                  <a:lnTo>
                    <a:pt x="1076" y="13796"/>
                  </a:lnTo>
                  <a:lnTo>
                    <a:pt x="888" y="13362"/>
                  </a:lnTo>
                  <a:lnTo>
                    <a:pt x="737" y="12909"/>
                  </a:lnTo>
                  <a:lnTo>
                    <a:pt x="586" y="12456"/>
                  </a:lnTo>
                  <a:lnTo>
                    <a:pt x="472" y="11984"/>
                  </a:lnTo>
                  <a:lnTo>
                    <a:pt x="378" y="11512"/>
                  </a:lnTo>
                  <a:lnTo>
                    <a:pt x="303" y="11041"/>
                  </a:lnTo>
                  <a:lnTo>
                    <a:pt x="265" y="10569"/>
                  </a:lnTo>
                  <a:lnTo>
                    <a:pt x="246" y="10097"/>
                  </a:lnTo>
                  <a:lnTo>
                    <a:pt x="246" y="9625"/>
                  </a:lnTo>
                  <a:lnTo>
                    <a:pt x="265" y="9172"/>
                  </a:lnTo>
                  <a:lnTo>
                    <a:pt x="303" y="8701"/>
                  </a:lnTo>
                  <a:lnTo>
                    <a:pt x="378" y="8229"/>
                  </a:lnTo>
                  <a:lnTo>
                    <a:pt x="472" y="7776"/>
                  </a:lnTo>
                  <a:lnTo>
                    <a:pt x="586" y="7323"/>
                  </a:lnTo>
                  <a:lnTo>
                    <a:pt x="718" y="6870"/>
                  </a:lnTo>
                  <a:lnTo>
                    <a:pt x="869" y="6436"/>
                  </a:lnTo>
                  <a:lnTo>
                    <a:pt x="1057" y="6002"/>
                  </a:lnTo>
                  <a:lnTo>
                    <a:pt x="1246" y="5568"/>
                  </a:lnTo>
                  <a:lnTo>
                    <a:pt x="1473" y="5153"/>
                  </a:lnTo>
                  <a:lnTo>
                    <a:pt x="1718" y="4738"/>
                  </a:lnTo>
                  <a:lnTo>
                    <a:pt x="2039" y="4266"/>
                  </a:lnTo>
                  <a:lnTo>
                    <a:pt x="2378" y="3813"/>
                  </a:lnTo>
                  <a:lnTo>
                    <a:pt x="2737" y="3398"/>
                  </a:lnTo>
                  <a:lnTo>
                    <a:pt x="3114" y="3001"/>
                  </a:lnTo>
                  <a:lnTo>
                    <a:pt x="3530" y="2624"/>
                  </a:lnTo>
                  <a:lnTo>
                    <a:pt x="3945" y="2265"/>
                  </a:lnTo>
                  <a:lnTo>
                    <a:pt x="4398" y="1945"/>
                  </a:lnTo>
                  <a:lnTo>
                    <a:pt x="4851" y="1643"/>
                  </a:lnTo>
                  <a:lnTo>
                    <a:pt x="5322" y="1378"/>
                  </a:lnTo>
                  <a:lnTo>
                    <a:pt x="5813" y="1133"/>
                  </a:lnTo>
                  <a:lnTo>
                    <a:pt x="6323" y="925"/>
                  </a:lnTo>
                  <a:lnTo>
                    <a:pt x="6832" y="737"/>
                  </a:lnTo>
                  <a:lnTo>
                    <a:pt x="7379" y="586"/>
                  </a:lnTo>
                  <a:lnTo>
                    <a:pt x="7908" y="454"/>
                  </a:lnTo>
                  <a:lnTo>
                    <a:pt x="8474" y="359"/>
                  </a:lnTo>
                  <a:lnTo>
                    <a:pt x="9021" y="284"/>
                  </a:lnTo>
                  <a:lnTo>
                    <a:pt x="9455" y="265"/>
                  </a:lnTo>
                  <a:lnTo>
                    <a:pt x="9889" y="246"/>
                  </a:lnTo>
                  <a:close/>
                  <a:moveTo>
                    <a:pt x="9814" y="1"/>
                  </a:moveTo>
                  <a:lnTo>
                    <a:pt x="9418" y="20"/>
                  </a:lnTo>
                  <a:lnTo>
                    <a:pt x="9002" y="57"/>
                  </a:lnTo>
                  <a:lnTo>
                    <a:pt x="8436" y="114"/>
                  </a:lnTo>
                  <a:lnTo>
                    <a:pt x="7870" y="208"/>
                  </a:lnTo>
                  <a:lnTo>
                    <a:pt x="7304" y="340"/>
                  </a:lnTo>
                  <a:lnTo>
                    <a:pt x="6757" y="510"/>
                  </a:lnTo>
                  <a:lnTo>
                    <a:pt x="6228" y="699"/>
                  </a:lnTo>
                  <a:lnTo>
                    <a:pt x="5719" y="925"/>
                  </a:lnTo>
                  <a:lnTo>
                    <a:pt x="5209" y="1171"/>
                  </a:lnTo>
                  <a:lnTo>
                    <a:pt x="4719" y="1435"/>
                  </a:lnTo>
                  <a:lnTo>
                    <a:pt x="4247" y="1756"/>
                  </a:lnTo>
                  <a:lnTo>
                    <a:pt x="3794" y="2077"/>
                  </a:lnTo>
                  <a:lnTo>
                    <a:pt x="3360" y="2435"/>
                  </a:lnTo>
                  <a:lnTo>
                    <a:pt x="2945" y="2832"/>
                  </a:lnTo>
                  <a:lnTo>
                    <a:pt x="2567" y="3228"/>
                  </a:lnTo>
                  <a:lnTo>
                    <a:pt x="2190" y="3662"/>
                  </a:lnTo>
                  <a:lnTo>
                    <a:pt x="1850" y="4134"/>
                  </a:lnTo>
                  <a:lnTo>
                    <a:pt x="1510" y="4605"/>
                  </a:lnTo>
                  <a:lnTo>
                    <a:pt x="1265" y="5021"/>
                  </a:lnTo>
                  <a:lnTo>
                    <a:pt x="1039" y="5455"/>
                  </a:lnTo>
                  <a:lnTo>
                    <a:pt x="831" y="5908"/>
                  </a:lnTo>
                  <a:lnTo>
                    <a:pt x="642" y="6342"/>
                  </a:lnTo>
                  <a:lnTo>
                    <a:pt x="472" y="6795"/>
                  </a:lnTo>
                  <a:lnTo>
                    <a:pt x="340" y="7266"/>
                  </a:lnTo>
                  <a:lnTo>
                    <a:pt x="227" y="7719"/>
                  </a:lnTo>
                  <a:lnTo>
                    <a:pt x="133" y="8191"/>
                  </a:lnTo>
                  <a:lnTo>
                    <a:pt x="57" y="8663"/>
                  </a:lnTo>
                  <a:lnTo>
                    <a:pt x="20" y="9153"/>
                  </a:lnTo>
                  <a:lnTo>
                    <a:pt x="1" y="9625"/>
                  </a:lnTo>
                  <a:lnTo>
                    <a:pt x="1" y="10116"/>
                  </a:lnTo>
                  <a:lnTo>
                    <a:pt x="20" y="10588"/>
                  </a:lnTo>
                  <a:lnTo>
                    <a:pt x="76" y="11078"/>
                  </a:lnTo>
                  <a:lnTo>
                    <a:pt x="133" y="11569"/>
                  </a:lnTo>
                  <a:lnTo>
                    <a:pt x="246" y="12041"/>
                  </a:lnTo>
                  <a:lnTo>
                    <a:pt x="359" y="12513"/>
                  </a:lnTo>
                  <a:lnTo>
                    <a:pt x="491" y="12984"/>
                  </a:lnTo>
                  <a:lnTo>
                    <a:pt x="661" y="13437"/>
                  </a:lnTo>
                  <a:lnTo>
                    <a:pt x="850" y="13890"/>
                  </a:lnTo>
                  <a:lnTo>
                    <a:pt x="1057" y="14324"/>
                  </a:lnTo>
                  <a:lnTo>
                    <a:pt x="1284" y="14758"/>
                  </a:lnTo>
                  <a:lnTo>
                    <a:pt x="1529" y="15155"/>
                  </a:lnTo>
                  <a:lnTo>
                    <a:pt x="1793" y="15570"/>
                  </a:lnTo>
                  <a:lnTo>
                    <a:pt x="2077" y="15947"/>
                  </a:lnTo>
                  <a:lnTo>
                    <a:pt x="2378" y="16325"/>
                  </a:lnTo>
                  <a:lnTo>
                    <a:pt x="2718" y="16664"/>
                  </a:lnTo>
                  <a:lnTo>
                    <a:pt x="3058" y="17023"/>
                  </a:lnTo>
                  <a:lnTo>
                    <a:pt x="3416" y="17344"/>
                  </a:lnTo>
                  <a:lnTo>
                    <a:pt x="3794" y="17646"/>
                  </a:lnTo>
                  <a:lnTo>
                    <a:pt x="4190" y="17929"/>
                  </a:lnTo>
                  <a:lnTo>
                    <a:pt x="4586" y="18212"/>
                  </a:lnTo>
                  <a:lnTo>
                    <a:pt x="4888" y="18401"/>
                  </a:lnTo>
                  <a:lnTo>
                    <a:pt x="5190" y="18570"/>
                  </a:lnTo>
                  <a:lnTo>
                    <a:pt x="5511" y="18721"/>
                  </a:lnTo>
                  <a:lnTo>
                    <a:pt x="5832" y="18872"/>
                  </a:lnTo>
                  <a:lnTo>
                    <a:pt x="6134" y="19004"/>
                  </a:lnTo>
                  <a:lnTo>
                    <a:pt x="6474" y="19137"/>
                  </a:lnTo>
                  <a:lnTo>
                    <a:pt x="6794" y="19250"/>
                  </a:lnTo>
                  <a:lnTo>
                    <a:pt x="7115" y="19344"/>
                  </a:lnTo>
                  <a:lnTo>
                    <a:pt x="7455" y="19438"/>
                  </a:lnTo>
                  <a:lnTo>
                    <a:pt x="7795" y="19514"/>
                  </a:lnTo>
                  <a:lnTo>
                    <a:pt x="8134" y="19589"/>
                  </a:lnTo>
                  <a:lnTo>
                    <a:pt x="8474" y="19646"/>
                  </a:lnTo>
                  <a:lnTo>
                    <a:pt x="8814" y="19684"/>
                  </a:lnTo>
                  <a:lnTo>
                    <a:pt x="9153" y="19722"/>
                  </a:lnTo>
                  <a:lnTo>
                    <a:pt x="9493" y="19740"/>
                  </a:lnTo>
                  <a:lnTo>
                    <a:pt x="9833" y="19740"/>
                  </a:lnTo>
                  <a:lnTo>
                    <a:pt x="10380" y="19722"/>
                  </a:lnTo>
                  <a:lnTo>
                    <a:pt x="10927" y="19684"/>
                  </a:lnTo>
                  <a:lnTo>
                    <a:pt x="11475" y="19608"/>
                  </a:lnTo>
                  <a:lnTo>
                    <a:pt x="12022" y="19495"/>
                  </a:lnTo>
                  <a:lnTo>
                    <a:pt x="12513" y="19363"/>
                  </a:lnTo>
                  <a:lnTo>
                    <a:pt x="12965" y="19231"/>
                  </a:lnTo>
                  <a:lnTo>
                    <a:pt x="13437" y="19061"/>
                  </a:lnTo>
                  <a:lnTo>
                    <a:pt x="13871" y="18872"/>
                  </a:lnTo>
                  <a:lnTo>
                    <a:pt x="14305" y="18665"/>
                  </a:lnTo>
                  <a:lnTo>
                    <a:pt x="14739" y="18438"/>
                  </a:lnTo>
                  <a:lnTo>
                    <a:pt x="15155" y="18193"/>
                  </a:lnTo>
                  <a:lnTo>
                    <a:pt x="15551" y="17929"/>
                  </a:lnTo>
                  <a:lnTo>
                    <a:pt x="15928" y="17646"/>
                  </a:lnTo>
                  <a:lnTo>
                    <a:pt x="16306" y="17344"/>
                  </a:lnTo>
                  <a:lnTo>
                    <a:pt x="16664" y="17023"/>
                  </a:lnTo>
                  <a:lnTo>
                    <a:pt x="17004" y="16683"/>
                  </a:lnTo>
                  <a:lnTo>
                    <a:pt x="17325" y="16325"/>
                  </a:lnTo>
                  <a:lnTo>
                    <a:pt x="17627" y="15947"/>
                  </a:lnTo>
                  <a:lnTo>
                    <a:pt x="17929" y="15551"/>
                  </a:lnTo>
                  <a:lnTo>
                    <a:pt x="18193" y="15136"/>
                  </a:lnTo>
                  <a:lnTo>
                    <a:pt x="18438" y="14721"/>
                  </a:lnTo>
                  <a:lnTo>
                    <a:pt x="18684" y="14287"/>
                  </a:lnTo>
                  <a:lnTo>
                    <a:pt x="18891" y="13853"/>
                  </a:lnTo>
                  <a:lnTo>
                    <a:pt x="19061" y="13400"/>
                  </a:lnTo>
                  <a:lnTo>
                    <a:pt x="19231" y="12947"/>
                  </a:lnTo>
                  <a:lnTo>
                    <a:pt x="19363" y="12494"/>
                  </a:lnTo>
                  <a:lnTo>
                    <a:pt x="19495" y="12022"/>
                  </a:lnTo>
                  <a:lnTo>
                    <a:pt x="19570" y="11550"/>
                  </a:lnTo>
                  <a:lnTo>
                    <a:pt x="19646" y="11078"/>
                  </a:lnTo>
                  <a:lnTo>
                    <a:pt x="19703" y="10588"/>
                  </a:lnTo>
                  <a:lnTo>
                    <a:pt x="19721" y="10116"/>
                  </a:lnTo>
                  <a:lnTo>
                    <a:pt x="19721" y="9625"/>
                  </a:lnTo>
                  <a:lnTo>
                    <a:pt x="19703" y="9153"/>
                  </a:lnTo>
                  <a:lnTo>
                    <a:pt x="19646" y="8663"/>
                  </a:lnTo>
                  <a:lnTo>
                    <a:pt x="19570" y="8191"/>
                  </a:lnTo>
                  <a:lnTo>
                    <a:pt x="19476" y="7700"/>
                  </a:lnTo>
                  <a:lnTo>
                    <a:pt x="19363" y="7229"/>
                  </a:lnTo>
                  <a:lnTo>
                    <a:pt x="19212" y="6757"/>
                  </a:lnTo>
                  <a:lnTo>
                    <a:pt x="19042" y="6304"/>
                  </a:lnTo>
                  <a:lnTo>
                    <a:pt x="18872" y="5851"/>
                  </a:lnTo>
                  <a:lnTo>
                    <a:pt x="18665" y="5417"/>
                  </a:lnTo>
                  <a:lnTo>
                    <a:pt x="18438" y="5002"/>
                  </a:lnTo>
                  <a:lnTo>
                    <a:pt x="18193" y="4587"/>
                  </a:lnTo>
                  <a:lnTo>
                    <a:pt x="17910" y="4190"/>
                  </a:lnTo>
                  <a:lnTo>
                    <a:pt x="17627" y="3794"/>
                  </a:lnTo>
                  <a:lnTo>
                    <a:pt x="17325" y="3435"/>
                  </a:lnTo>
                  <a:lnTo>
                    <a:pt x="17004" y="3077"/>
                  </a:lnTo>
                  <a:lnTo>
                    <a:pt x="16664" y="2737"/>
                  </a:lnTo>
                  <a:lnTo>
                    <a:pt x="16306" y="2397"/>
                  </a:lnTo>
                  <a:lnTo>
                    <a:pt x="15928" y="2096"/>
                  </a:lnTo>
                  <a:lnTo>
                    <a:pt x="15532" y="1812"/>
                  </a:lnTo>
                  <a:lnTo>
                    <a:pt x="15117" y="1529"/>
                  </a:lnTo>
                  <a:lnTo>
                    <a:pt x="14777" y="1322"/>
                  </a:lnTo>
                  <a:lnTo>
                    <a:pt x="14419" y="1133"/>
                  </a:lnTo>
                  <a:lnTo>
                    <a:pt x="14060" y="944"/>
                  </a:lnTo>
                  <a:lnTo>
                    <a:pt x="13701" y="793"/>
                  </a:lnTo>
                  <a:lnTo>
                    <a:pt x="13324" y="642"/>
                  </a:lnTo>
                  <a:lnTo>
                    <a:pt x="12947" y="510"/>
                  </a:lnTo>
                  <a:lnTo>
                    <a:pt x="12569" y="378"/>
                  </a:lnTo>
                  <a:lnTo>
                    <a:pt x="12192" y="284"/>
                  </a:lnTo>
                  <a:lnTo>
                    <a:pt x="11795" y="189"/>
                  </a:lnTo>
                  <a:lnTo>
                    <a:pt x="11399" y="133"/>
                  </a:lnTo>
                  <a:lnTo>
                    <a:pt x="11022" y="76"/>
                  </a:lnTo>
                  <a:lnTo>
                    <a:pt x="10625" y="39"/>
                  </a:lnTo>
                  <a:lnTo>
                    <a:pt x="10210" y="20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4"/>
            <p:cNvSpPr/>
            <p:nvPr/>
          </p:nvSpPr>
          <p:spPr>
            <a:xfrm>
              <a:off x="3464070" y="626619"/>
              <a:ext cx="387327" cy="547807"/>
            </a:xfrm>
            <a:custGeom>
              <a:rect b="b" l="l" r="r" t="t"/>
              <a:pathLst>
                <a:path extrusionOk="0" h="14948" w="10569">
                  <a:moveTo>
                    <a:pt x="774" y="1"/>
                  </a:moveTo>
                  <a:lnTo>
                    <a:pt x="378" y="20"/>
                  </a:lnTo>
                  <a:lnTo>
                    <a:pt x="0" y="39"/>
                  </a:lnTo>
                  <a:lnTo>
                    <a:pt x="831" y="9739"/>
                  </a:lnTo>
                  <a:lnTo>
                    <a:pt x="9078" y="14947"/>
                  </a:lnTo>
                  <a:lnTo>
                    <a:pt x="9323" y="14513"/>
                  </a:lnTo>
                  <a:lnTo>
                    <a:pt x="9549" y="14079"/>
                  </a:lnTo>
                  <a:lnTo>
                    <a:pt x="9757" y="13626"/>
                  </a:lnTo>
                  <a:lnTo>
                    <a:pt x="9946" y="13173"/>
                  </a:lnTo>
                  <a:lnTo>
                    <a:pt x="10115" y="12720"/>
                  </a:lnTo>
                  <a:lnTo>
                    <a:pt x="10248" y="12267"/>
                  </a:lnTo>
                  <a:lnTo>
                    <a:pt x="10361" y="11796"/>
                  </a:lnTo>
                  <a:lnTo>
                    <a:pt x="10455" y="11324"/>
                  </a:lnTo>
                  <a:lnTo>
                    <a:pt x="10512" y="10852"/>
                  </a:lnTo>
                  <a:lnTo>
                    <a:pt x="10549" y="10399"/>
                  </a:lnTo>
                  <a:lnTo>
                    <a:pt x="10568" y="9927"/>
                  </a:lnTo>
                  <a:lnTo>
                    <a:pt x="10568" y="9456"/>
                  </a:lnTo>
                  <a:lnTo>
                    <a:pt x="10549" y="8984"/>
                  </a:lnTo>
                  <a:lnTo>
                    <a:pt x="10493" y="8512"/>
                  </a:lnTo>
                  <a:lnTo>
                    <a:pt x="10436" y="8059"/>
                  </a:lnTo>
                  <a:lnTo>
                    <a:pt x="10342" y="7587"/>
                  </a:lnTo>
                  <a:lnTo>
                    <a:pt x="10229" y="7134"/>
                  </a:lnTo>
                  <a:lnTo>
                    <a:pt x="10097" y="6700"/>
                  </a:lnTo>
                  <a:lnTo>
                    <a:pt x="9927" y="6247"/>
                  </a:lnTo>
                  <a:lnTo>
                    <a:pt x="9757" y="5813"/>
                  </a:lnTo>
                  <a:lnTo>
                    <a:pt x="9549" y="5398"/>
                  </a:lnTo>
                  <a:lnTo>
                    <a:pt x="9342" y="4983"/>
                  </a:lnTo>
                  <a:lnTo>
                    <a:pt x="9096" y="4568"/>
                  </a:lnTo>
                  <a:lnTo>
                    <a:pt x="8832" y="4171"/>
                  </a:lnTo>
                  <a:lnTo>
                    <a:pt x="8549" y="3794"/>
                  </a:lnTo>
                  <a:lnTo>
                    <a:pt x="8247" y="3417"/>
                  </a:lnTo>
                  <a:lnTo>
                    <a:pt x="7926" y="3058"/>
                  </a:lnTo>
                  <a:lnTo>
                    <a:pt x="7587" y="2718"/>
                  </a:lnTo>
                  <a:lnTo>
                    <a:pt x="7228" y="2398"/>
                  </a:lnTo>
                  <a:lnTo>
                    <a:pt x="6851" y="2077"/>
                  </a:lnTo>
                  <a:lnTo>
                    <a:pt x="6454" y="1794"/>
                  </a:lnTo>
                  <a:lnTo>
                    <a:pt x="6039" y="1511"/>
                  </a:lnTo>
                  <a:lnTo>
                    <a:pt x="5681" y="1284"/>
                  </a:lnTo>
                  <a:lnTo>
                    <a:pt x="5322" y="1095"/>
                  </a:lnTo>
                  <a:lnTo>
                    <a:pt x="4964" y="926"/>
                  </a:lnTo>
                  <a:lnTo>
                    <a:pt x="4586" y="756"/>
                  </a:lnTo>
                  <a:lnTo>
                    <a:pt x="4228" y="605"/>
                  </a:lnTo>
                  <a:lnTo>
                    <a:pt x="3850" y="473"/>
                  </a:lnTo>
                  <a:lnTo>
                    <a:pt x="3473" y="359"/>
                  </a:lnTo>
                  <a:lnTo>
                    <a:pt x="3076" y="265"/>
                  </a:lnTo>
                  <a:lnTo>
                    <a:pt x="2699" y="171"/>
                  </a:lnTo>
                  <a:lnTo>
                    <a:pt x="2321" y="114"/>
                  </a:lnTo>
                  <a:lnTo>
                    <a:pt x="1925" y="57"/>
                  </a:lnTo>
                  <a:lnTo>
                    <a:pt x="1548" y="20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4"/>
            <p:cNvSpPr/>
            <p:nvPr/>
          </p:nvSpPr>
          <p:spPr>
            <a:xfrm>
              <a:off x="3459233" y="622478"/>
              <a:ext cx="397002" cy="558141"/>
            </a:xfrm>
            <a:custGeom>
              <a:rect b="b" l="l" r="r" t="t"/>
              <a:pathLst>
                <a:path extrusionOk="0" h="15230" w="10833">
                  <a:moveTo>
                    <a:pt x="1038" y="227"/>
                  </a:moveTo>
                  <a:lnTo>
                    <a:pt x="1416" y="246"/>
                  </a:lnTo>
                  <a:lnTo>
                    <a:pt x="1793" y="265"/>
                  </a:lnTo>
                  <a:lnTo>
                    <a:pt x="2170" y="303"/>
                  </a:lnTo>
                  <a:lnTo>
                    <a:pt x="2548" y="359"/>
                  </a:lnTo>
                  <a:lnTo>
                    <a:pt x="2925" y="435"/>
                  </a:lnTo>
                  <a:lnTo>
                    <a:pt x="3303" y="510"/>
                  </a:lnTo>
                  <a:lnTo>
                    <a:pt x="3661" y="623"/>
                  </a:lnTo>
                  <a:lnTo>
                    <a:pt x="4020" y="737"/>
                  </a:lnTo>
                  <a:lnTo>
                    <a:pt x="4378" y="850"/>
                  </a:lnTo>
                  <a:lnTo>
                    <a:pt x="4737" y="1001"/>
                  </a:lnTo>
                  <a:lnTo>
                    <a:pt x="5096" y="1152"/>
                  </a:lnTo>
                  <a:lnTo>
                    <a:pt x="5435" y="1341"/>
                  </a:lnTo>
                  <a:lnTo>
                    <a:pt x="5775" y="1529"/>
                  </a:lnTo>
                  <a:lnTo>
                    <a:pt x="6096" y="1718"/>
                  </a:lnTo>
                  <a:lnTo>
                    <a:pt x="6511" y="1982"/>
                  </a:lnTo>
                  <a:lnTo>
                    <a:pt x="6888" y="2265"/>
                  </a:lnTo>
                  <a:lnTo>
                    <a:pt x="7247" y="2567"/>
                  </a:lnTo>
                  <a:lnTo>
                    <a:pt x="7605" y="2888"/>
                  </a:lnTo>
                  <a:lnTo>
                    <a:pt x="7945" y="3228"/>
                  </a:lnTo>
                  <a:lnTo>
                    <a:pt x="8247" y="3567"/>
                  </a:lnTo>
                  <a:lnTo>
                    <a:pt x="8549" y="3926"/>
                  </a:lnTo>
                  <a:lnTo>
                    <a:pt x="8832" y="4303"/>
                  </a:lnTo>
                  <a:lnTo>
                    <a:pt x="9096" y="4700"/>
                  </a:lnTo>
                  <a:lnTo>
                    <a:pt x="9323" y="5096"/>
                  </a:lnTo>
                  <a:lnTo>
                    <a:pt x="9549" y="5511"/>
                  </a:lnTo>
                  <a:lnTo>
                    <a:pt x="9757" y="5926"/>
                  </a:lnTo>
                  <a:lnTo>
                    <a:pt x="9927" y="6360"/>
                  </a:lnTo>
                  <a:lnTo>
                    <a:pt x="10096" y="6813"/>
                  </a:lnTo>
                  <a:lnTo>
                    <a:pt x="10229" y="7266"/>
                  </a:lnTo>
                  <a:lnTo>
                    <a:pt x="10342" y="7738"/>
                  </a:lnTo>
                  <a:lnTo>
                    <a:pt x="10436" y="8191"/>
                  </a:lnTo>
                  <a:lnTo>
                    <a:pt x="10512" y="8663"/>
                  </a:lnTo>
                  <a:lnTo>
                    <a:pt x="10568" y="9134"/>
                  </a:lnTo>
                  <a:lnTo>
                    <a:pt x="10587" y="9587"/>
                  </a:lnTo>
                  <a:lnTo>
                    <a:pt x="10587" y="10059"/>
                  </a:lnTo>
                  <a:lnTo>
                    <a:pt x="10568" y="10512"/>
                  </a:lnTo>
                  <a:lnTo>
                    <a:pt x="10531" y="10965"/>
                  </a:lnTo>
                  <a:lnTo>
                    <a:pt x="10455" y="11437"/>
                  </a:lnTo>
                  <a:lnTo>
                    <a:pt x="10380" y="11890"/>
                  </a:lnTo>
                  <a:lnTo>
                    <a:pt x="10266" y="12324"/>
                  </a:lnTo>
                  <a:lnTo>
                    <a:pt x="10134" y="12777"/>
                  </a:lnTo>
                  <a:lnTo>
                    <a:pt x="9983" y="13211"/>
                  </a:lnTo>
                  <a:lnTo>
                    <a:pt x="9813" y="13645"/>
                  </a:lnTo>
                  <a:lnTo>
                    <a:pt x="9625" y="14060"/>
                  </a:lnTo>
                  <a:lnTo>
                    <a:pt x="9398" y="14475"/>
                  </a:lnTo>
                  <a:lnTo>
                    <a:pt x="9153" y="14890"/>
                  </a:lnTo>
                  <a:lnTo>
                    <a:pt x="1076" y="9776"/>
                  </a:lnTo>
                  <a:lnTo>
                    <a:pt x="264" y="265"/>
                  </a:lnTo>
                  <a:lnTo>
                    <a:pt x="642" y="246"/>
                  </a:lnTo>
                  <a:lnTo>
                    <a:pt x="1038" y="227"/>
                  </a:lnTo>
                  <a:close/>
                  <a:moveTo>
                    <a:pt x="529" y="1"/>
                  </a:moveTo>
                  <a:lnTo>
                    <a:pt x="113" y="38"/>
                  </a:lnTo>
                  <a:lnTo>
                    <a:pt x="0" y="38"/>
                  </a:lnTo>
                  <a:lnTo>
                    <a:pt x="849" y="9927"/>
                  </a:lnTo>
                  <a:lnTo>
                    <a:pt x="9247" y="15230"/>
                  </a:lnTo>
                  <a:lnTo>
                    <a:pt x="9304" y="15117"/>
                  </a:lnTo>
                  <a:lnTo>
                    <a:pt x="9549" y="14702"/>
                  </a:lnTo>
                  <a:lnTo>
                    <a:pt x="9795" y="14268"/>
                  </a:lnTo>
                  <a:lnTo>
                    <a:pt x="10002" y="13834"/>
                  </a:lnTo>
                  <a:lnTo>
                    <a:pt x="10172" y="13381"/>
                  </a:lnTo>
                  <a:lnTo>
                    <a:pt x="10342" y="12928"/>
                  </a:lnTo>
                  <a:lnTo>
                    <a:pt x="10474" y="12475"/>
                  </a:lnTo>
                  <a:lnTo>
                    <a:pt x="10606" y="12003"/>
                  </a:lnTo>
                  <a:lnTo>
                    <a:pt x="10681" y="11531"/>
                  </a:lnTo>
                  <a:lnTo>
                    <a:pt x="10757" y="11059"/>
                  </a:lnTo>
                  <a:lnTo>
                    <a:pt x="10814" y="10569"/>
                  </a:lnTo>
                  <a:lnTo>
                    <a:pt x="10832" y="10097"/>
                  </a:lnTo>
                  <a:lnTo>
                    <a:pt x="10832" y="9606"/>
                  </a:lnTo>
                  <a:lnTo>
                    <a:pt x="10814" y="9134"/>
                  </a:lnTo>
                  <a:lnTo>
                    <a:pt x="10757" y="8644"/>
                  </a:lnTo>
                  <a:lnTo>
                    <a:pt x="10681" y="8172"/>
                  </a:lnTo>
                  <a:lnTo>
                    <a:pt x="10587" y="7681"/>
                  </a:lnTo>
                  <a:lnTo>
                    <a:pt x="10474" y="7210"/>
                  </a:lnTo>
                  <a:lnTo>
                    <a:pt x="10323" y="6738"/>
                  </a:lnTo>
                  <a:lnTo>
                    <a:pt x="10153" y="6285"/>
                  </a:lnTo>
                  <a:lnTo>
                    <a:pt x="9983" y="5832"/>
                  </a:lnTo>
                  <a:lnTo>
                    <a:pt x="9776" y="5398"/>
                  </a:lnTo>
                  <a:lnTo>
                    <a:pt x="9549" y="4983"/>
                  </a:lnTo>
                  <a:lnTo>
                    <a:pt x="9304" y="4568"/>
                  </a:lnTo>
                  <a:lnTo>
                    <a:pt x="9021" y="4171"/>
                  </a:lnTo>
                  <a:lnTo>
                    <a:pt x="8738" y="3775"/>
                  </a:lnTo>
                  <a:lnTo>
                    <a:pt x="8436" y="3416"/>
                  </a:lnTo>
                  <a:lnTo>
                    <a:pt x="8115" y="3058"/>
                  </a:lnTo>
                  <a:lnTo>
                    <a:pt x="7775" y="2718"/>
                  </a:lnTo>
                  <a:lnTo>
                    <a:pt x="7417" y="2378"/>
                  </a:lnTo>
                  <a:lnTo>
                    <a:pt x="7039" y="2077"/>
                  </a:lnTo>
                  <a:lnTo>
                    <a:pt x="6643" y="1793"/>
                  </a:lnTo>
                  <a:lnTo>
                    <a:pt x="6228" y="1510"/>
                  </a:lnTo>
                  <a:lnTo>
                    <a:pt x="5888" y="1303"/>
                  </a:lnTo>
                  <a:lnTo>
                    <a:pt x="5530" y="1114"/>
                  </a:lnTo>
                  <a:lnTo>
                    <a:pt x="5171" y="925"/>
                  </a:lnTo>
                  <a:lnTo>
                    <a:pt x="4812" y="774"/>
                  </a:lnTo>
                  <a:lnTo>
                    <a:pt x="4435" y="623"/>
                  </a:lnTo>
                  <a:lnTo>
                    <a:pt x="4058" y="491"/>
                  </a:lnTo>
                  <a:lnTo>
                    <a:pt x="3680" y="359"/>
                  </a:lnTo>
                  <a:lnTo>
                    <a:pt x="3303" y="265"/>
                  </a:lnTo>
                  <a:lnTo>
                    <a:pt x="2906" y="189"/>
                  </a:lnTo>
                  <a:lnTo>
                    <a:pt x="2510" y="114"/>
                  </a:lnTo>
                  <a:lnTo>
                    <a:pt x="2133" y="57"/>
                  </a:lnTo>
                  <a:lnTo>
                    <a:pt x="1736" y="20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4"/>
            <p:cNvSpPr/>
            <p:nvPr/>
          </p:nvSpPr>
          <p:spPr>
            <a:xfrm>
              <a:off x="3465463" y="954427"/>
              <a:ext cx="58123" cy="58160"/>
            </a:xfrm>
            <a:custGeom>
              <a:rect b="b" l="l" r="r" t="t"/>
              <a:pathLst>
                <a:path extrusionOk="0" h="1587" w="1586">
                  <a:moveTo>
                    <a:pt x="774" y="1"/>
                  </a:moveTo>
                  <a:lnTo>
                    <a:pt x="623" y="20"/>
                  </a:lnTo>
                  <a:lnTo>
                    <a:pt x="472" y="76"/>
                  </a:lnTo>
                  <a:lnTo>
                    <a:pt x="340" y="152"/>
                  </a:lnTo>
                  <a:lnTo>
                    <a:pt x="226" y="246"/>
                  </a:lnTo>
                  <a:lnTo>
                    <a:pt x="132" y="378"/>
                  </a:lnTo>
                  <a:lnTo>
                    <a:pt x="57" y="511"/>
                  </a:lnTo>
                  <a:lnTo>
                    <a:pt x="19" y="662"/>
                  </a:lnTo>
                  <a:lnTo>
                    <a:pt x="0" y="812"/>
                  </a:lnTo>
                  <a:lnTo>
                    <a:pt x="19" y="963"/>
                  </a:lnTo>
                  <a:lnTo>
                    <a:pt x="76" y="1114"/>
                  </a:lnTo>
                  <a:lnTo>
                    <a:pt x="151" y="1247"/>
                  </a:lnTo>
                  <a:lnTo>
                    <a:pt x="245" y="1360"/>
                  </a:lnTo>
                  <a:lnTo>
                    <a:pt x="377" y="1454"/>
                  </a:lnTo>
                  <a:lnTo>
                    <a:pt x="528" y="1530"/>
                  </a:lnTo>
                  <a:lnTo>
                    <a:pt x="661" y="1567"/>
                  </a:lnTo>
                  <a:lnTo>
                    <a:pt x="830" y="1586"/>
                  </a:lnTo>
                  <a:lnTo>
                    <a:pt x="962" y="1567"/>
                  </a:lnTo>
                  <a:lnTo>
                    <a:pt x="1113" y="1511"/>
                  </a:lnTo>
                  <a:lnTo>
                    <a:pt x="1246" y="1435"/>
                  </a:lnTo>
                  <a:lnTo>
                    <a:pt x="1359" y="1341"/>
                  </a:lnTo>
                  <a:lnTo>
                    <a:pt x="1472" y="1209"/>
                  </a:lnTo>
                  <a:lnTo>
                    <a:pt x="1529" y="1077"/>
                  </a:lnTo>
                  <a:lnTo>
                    <a:pt x="1585" y="926"/>
                  </a:lnTo>
                  <a:lnTo>
                    <a:pt x="1585" y="775"/>
                  </a:lnTo>
                  <a:lnTo>
                    <a:pt x="1566" y="624"/>
                  </a:lnTo>
                  <a:lnTo>
                    <a:pt x="1529" y="473"/>
                  </a:lnTo>
                  <a:lnTo>
                    <a:pt x="1453" y="341"/>
                  </a:lnTo>
                  <a:lnTo>
                    <a:pt x="1340" y="227"/>
                  </a:lnTo>
                  <a:lnTo>
                    <a:pt x="1227" y="133"/>
                  </a:lnTo>
                  <a:lnTo>
                    <a:pt x="1076" y="58"/>
                  </a:lnTo>
                  <a:lnTo>
                    <a:pt x="925" y="2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1" name="Google Shape;161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5"/>
          <p:cNvSpPr/>
          <p:nvPr/>
        </p:nvSpPr>
        <p:spPr>
          <a:xfrm rot="10800000">
            <a:off x="-19049" y="4146800"/>
            <a:ext cx="2842629" cy="996703"/>
          </a:xfrm>
          <a:custGeom>
            <a:rect b="b" l="l" r="r" t="t"/>
            <a:pathLst>
              <a:path extrusionOk="0" h="13099" w="37360">
                <a:moveTo>
                  <a:pt x="484" y="1"/>
                </a:moveTo>
                <a:lnTo>
                  <a:pt x="410" y="280"/>
                </a:lnTo>
                <a:lnTo>
                  <a:pt x="335" y="578"/>
                </a:lnTo>
                <a:lnTo>
                  <a:pt x="242" y="987"/>
                </a:lnTo>
                <a:lnTo>
                  <a:pt x="168" y="1489"/>
                </a:lnTo>
                <a:lnTo>
                  <a:pt x="75" y="2047"/>
                </a:lnTo>
                <a:lnTo>
                  <a:pt x="19" y="2661"/>
                </a:lnTo>
                <a:lnTo>
                  <a:pt x="0" y="3331"/>
                </a:lnTo>
                <a:lnTo>
                  <a:pt x="0" y="3685"/>
                </a:lnTo>
                <a:lnTo>
                  <a:pt x="19" y="4038"/>
                </a:lnTo>
                <a:lnTo>
                  <a:pt x="37" y="4392"/>
                </a:lnTo>
                <a:lnTo>
                  <a:pt x="93" y="4745"/>
                </a:lnTo>
                <a:lnTo>
                  <a:pt x="149" y="5117"/>
                </a:lnTo>
                <a:lnTo>
                  <a:pt x="224" y="5471"/>
                </a:lnTo>
                <a:lnTo>
                  <a:pt x="317" y="5824"/>
                </a:lnTo>
                <a:lnTo>
                  <a:pt x="428" y="6178"/>
                </a:lnTo>
                <a:lnTo>
                  <a:pt x="558" y="6513"/>
                </a:lnTo>
                <a:lnTo>
                  <a:pt x="726" y="6847"/>
                </a:lnTo>
                <a:lnTo>
                  <a:pt x="912" y="7182"/>
                </a:lnTo>
                <a:lnTo>
                  <a:pt x="1117" y="7499"/>
                </a:lnTo>
                <a:lnTo>
                  <a:pt x="1340" y="7796"/>
                </a:lnTo>
                <a:lnTo>
                  <a:pt x="1619" y="8094"/>
                </a:lnTo>
                <a:lnTo>
                  <a:pt x="1898" y="8354"/>
                </a:lnTo>
                <a:lnTo>
                  <a:pt x="2233" y="8615"/>
                </a:lnTo>
                <a:lnTo>
                  <a:pt x="2512" y="8820"/>
                </a:lnTo>
                <a:lnTo>
                  <a:pt x="2810" y="9006"/>
                </a:lnTo>
                <a:lnTo>
                  <a:pt x="3107" y="9154"/>
                </a:lnTo>
                <a:lnTo>
                  <a:pt x="3405" y="9303"/>
                </a:lnTo>
                <a:lnTo>
                  <a:pt x="3703" y="9434"/>
                </a:lnTo>
                <a:lnTo>
                  <a:pt x="3982" y="9545"/>
                </a:lnTo>
                <a:lnTo>
                  <a:pt x="4279" y="9638"/>
                </a:lnTo>
                <a:lnTo>
                  <a:pt x="4577" y="9713"/>
                </a:lnTo>
                <a:lnTo>
                  <a:pt x="4875" y="9768"/>
                </a:lnTo>
                <a:lnTo>
                  <a:pt x="5154" y="9824"/>
                </a:lnTo>
                <a:lnTo>
                  <a:pt x="5452" y="9843"/>
                </a:lnTo>
                <a:lnTo>
                  <a:pt x="5749" y="9880"/>
                </a:lnTo>
                <a:lnTo>
                  <a:pt x="6345" y="9880"/>
                </a:lnTo>
                <a:lnTo>
                  <a:pt x="6940" y="9843"/>
                </a:lnTo>
                <a:lnTo>
                  <a:pt x="7554" y="9768"/>
                </a:lnTo>
                <a:lnTo>
                  <a:pt x="8168" y="9675"/>
                </a:lnTo>
                <a:lnTo>
                  <a:pt x="8782" y="9545"/>
                </a:lnTo>
                <a:lnTo>
                  <a:pt x="9414" y="9396"/>
                </a:lnTo>
                <a:lnTo>
                  <a:pt x="10698" y="9061"/>
                </a:lnTo>
                <a:lnTo>
                  <a:pt x="12019" y="8727"/>
                </a:lnTo>
                <a:lnTo>
                  <a:pt x="12708" y="8559"/>
                </a:lnTo>
                <a:lnTo>
                  <a:pt x="13415" y="8410"/>
                </a:lnTo>
                <a:lnTo>
                  <a:pt x="14122" y="8280"/>
                </a:lnTo>
                <a:lnTo>
                  <a:pt x="14847" y="8187"/>
                </a:lnTo>
                <a:lnTo>
                  <a:pt x="15591" y="8113"/>
                </a:lnTo>
                <a:lnTo>
                  <a:pt x="16354" y="8075"/>
                </a:lnTo>
                <a:lnTo>
                  <a:pt x="16745" y="8075"/>
                </a:lnTo>
                <a:lnTo>
                  <a:pt x="17154" y="8094"/>
                </a:lnTo>
                <a:lnTo>
                  <a:pt x="17545" y="8113"/>
                </a:lnTo>
                <a:lnTo>
                  <a:pt x="17954" y="8150"/>
                </a:lnTo>
                <a:lnTo>
                  <a:pt x="18364" y="8206"/>
                </a:lnTo>
                <a:lnTo>
                  <a:pt x="18773" y="8261"/>
                </a:lnTo>
                <a:lnTo>
                  <a:pt x="19201" y="8336"/>
                </a:lnTo>
                <a:lnTo>
                  <a:pt x="19629" y="8448"/>
                </a:lnTo>
                <a:lnTo>
                  <a:pt x="20057" y="8541"/>
                </a:lnTo>
                <a:lnTo>
                  <a:pt x="20485" y="8671"/>
                </a:lnTo>
                <a:lnTo>
                  <a:pt x="20931" y="8820"/>
                </a:lnTo>
                <a:lnTo>
                  <a:pt x="21396" y="8987"/>
                </a:lnTo>
                <a:lnTo>
                  <a:pt x="21843" y="9173"/>
                </a:lnTo>
                <a:lnTo>
                  <a:pt x="22308" y="9378"/>
                </a:lnTo>
                <a:lnTo>
                  <a:pt x="22773" y="9601"/>
                </a:lnTo>
                <a:lnTo>
                  <a:pt x="23257" y="9843"/>
                </a:lnTo>
                <a:lnTo>
                  <a:pt x="23740" y="10103"/>
                </a:lnTo>
                <a:lnTo>
                  <a:pt x="24224" y="10401"/>
                </a:lnTo>
                <a:lnTo>
                  <a:pt x="24727" y="10717"/>
                </a:lnTo>
                <a:lnTo>
                  <a:pt x="25229" y="11052"/>
                </a:lnTo>
                <a:lnTo>
                  <a:pt x="25861" y="11462"/>
                </a:lnTo>
                <a:lnTo>
                  <a:pt x="26494" y="11834"/>
                </a:lnTo>
                <a:lnTo>
                  <a:pt x="27108" y="12150"/>
                </a:lnTo>
                <a:lnTo>
                  <a:pt x="27722" y="12410"/>
                </a:lnTo>
                <a:lnTo>
                  <a:pt x="28317" y="12634"/>
                </a:lnTo>
                <a:lnTo>
                  <a:pt x="28913" y="12801"/>
                </a:lnTo>
                <a:lnTo>
                  <a:pt x="29471" y="12931"/>
                </a:lnTo>
                <a:lnTo>
                  <a:pt x="30029" y="13024"/>
                </a:lnTo>
                <a:lnTo>
                  <a:pt x="30569" y="13080"/>
                </a:lnTo>
                <a:lnTo>
                  <a:pt x="31108" y="13099"/>
                </a:lnTo>
                <a:lnTo>
                  <a:pt x="31610" y="13099"/>
                </a:lnTo>
                <a:lnTo>
                  <a:pt x="32094" y="13062"/>
                </a:lnTo>
                <a:lnTo>
                  <a:pt x="32578" y="13006"/>
                </a:lnTo>
                <a:lnTo>
                  <a:pt x="33024" y="12931"/>
                </a:lnTo>
                <a:lnTo>
                  <a:pt x="33471" y="12820"/>
                </a:lnTo>
                <a:lnTo>
                  <a:pt x="33880" y="12708"/>
                </a:lnTo>
                <a:lnTo>
                  <a:pt x="34290" y="12578"/>
                </a:lnTo>
                <a:lnTo>
                  <a:pt x="34662" y="12429"/>
                </a:lnTo>
                <a:lnTo>
                  <a:pt x="35015" y="12280"/>
                </a:lnTo>
                <a:lnTo>
                  <a:pt x="35350" y="12131"/>
                </a:lnTo>
                <a:lnTo>
                  <a:pt x="35648" y="11964"/>
                </a:lnTo>
                <a:lnTo>
                  <a:pt x="35945" y="11796"/>
                </a:lnTo>
                <a:lnTo>
                  <a:pt x="36448" y="11499"/>
                </a:lnTo>
                <a:lnTo>
                  <a:pt x="36838" y="11220"/>
                </a:lnTo>
                <a:lnTo>
                  <a:pt x="37136" y="10996"/>
                </a:lnTo>
                <a:lnTo>
                  <a:pt x="37359" y="10773"/>
                </a:lnTo>
                <a:lnTo>
                  <a:pt x="37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55"/>
          <p:cNvSpPr/>
          <p:nvPr/>
        </p:nvSpPr>
        <p:spPr>
          <a:xfrm>
            <a:off x="6296726" y="-9527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" name="Google Shape;165;p55"/>
          <p:cNvGrpSpPr/>
          <p:nvPr/>
        </p:nvGrpSpPr>
        <p:grpSpPr>
          <a:xfrm>
            <a:off x="262155" y="274227"/>
            <a:ext cx="758465" cy="797289"/>
            <a:chOff x="643134" y="714699"/>
            <a:chExt cx="643367" cy="676357"/>
          </a:xfrm>
        </p:grpSpPr>
        <p:sp>
          <p:nvSpPr>
            <p:cNvPr id="166" name="Google Shape;166;p55"/>
            <p:cNvSpPr/>
            <p:nvPr/>
          </p:nvSpPr>
          <p:spPr>
            <a:xfrm>
              <a:off x="647942" y="1123660"/>
              <a:ext cx="129227" cy="263280"/>
            </a:xfrm>
            <a:custGeom>
              <a:rect b="b" l="l" r="r" t="t"/>
              <a:pathLst>
                <a:path extrusionOk="0" h="7229" w="3548">
                  <a:moveTo>
                    <a:pt x="0" y="1"/>
                  </a:moveTo>
                  <a:lnTo>
                    <a:pt x="0" y="7228"/>
                  </a:lnTo>
                  <a:lnTo>
                    <a:pt x="3548" y="7228"/>
                  </a:lnTo>
                  <a:lnTo>
                    <a:pt x="3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55"/>
            <p:cNvSpPr/>
            <p:nvPr/>
          </p:nvSpPr>
          <p:spPr>
            <a:xfrm>
              <a:off x="643134" y="1119544"/>
              <a:ext cx="138879" cy="271511"/>
            </a:xfrm>
            <a:custGeom>
              <a:rect b="b" l="l" r="r" t="t"/>
              <a:pathLst>
                <a:path extrusionOk="0" h="7455" w="3813">
                  <a:moveTo>
                    <a:pt x="3567" y="246"/>
                  </a:moveTo>
                  <a:lnTo>
                    <a:pt x="3567" y="7209"/>
                  </a:lnTo>
                  <a:lnTo>
                    <a:pt x="245" y="7209"/>
                  </a:lnTo>
                  <a:lnTo>
                    <a:pt x="245" y="246"/>
                  </a:lnTo>
                  <a:close/>
                  <a:moveTo>
                    <a:pt x="0" y="0"/>
                  </a:moveTo>
                  <a:lnTo>
                    <a:pt x="0" y="7455"/>
                  </a:lnTo>
                  <a:lnTo>
                    <a:pt x="3812" y="7455"/>
                  </a:lnTo>
                  <a:lnTo>
                    <a:pt x="3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55"/>
            <p:cNvSpPr/>
            <p:nvPr/>
          </p:nvSpPr>
          <p:spPr>
            <a:xfrm>
              <a:off x="806016" y="1021938"/>
              <a:ext cx="129955" cy="365001"/>
            </a:xfrm>
            <a:custGeom>
              <a:rect b="b" l="l" r="r" t="t"/>
              <a:pathLst>
                <a:path extrusionOk="0" h="10022" w="3568">
                  <a:moveTo>
                    <a:pt x="1" y="1"/>
                  </a:moveTo>
                  <a:lnTo>
                    <a:pt x="1" y="10021"/>
                  </a:lnTo>
                  <a:lnTo>
                    <a:pt x="3567" y="10021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55"/>
            <p:cNvSpPr/>
            <p:nvPr/>
          </p:nvSpPr>
          <p:spPr>
            <a:xfrm>
              <a:off x="801900" y="1017823"/>
              <a:ext cx="138187" cy="373232"/>
            </a:xfrm>
            <a:custGeom>
              <a:rect b="b" l="l" r="r" t="t"/>
              <a:pathLst>
                <a:path extrusionOk="0" h="10248" w="3794">
                  <a:moveTo>
                    <a:pt x="3548" y="246"/>
                  </a:moveTo>
                  <a:lnTo>
                    <a:pt x="3548" y="10002"/>
                  </a:lnTo>
                  <a:lnTo>
                    <a:pt x="246" y="10002"/>
                  </a:lnTo>
                  <a:lnTo>
                    <a:pt x="246" y="246"/>
                  </a:lnTo>
                  <a:close/>
                  <a:moveTo>
                    <a:pt x="0" y="0"/>
                  </a:moveTo>
                  <a:lnTo>
                    <a:pt x="0" y="10248"/>
                  </a:lnTo>
                  <a:lnTo>
                    <a:pt x="3794" y="10248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55"/>
            <p:cNvSpPr/>
            <p:nvPr/>
          </p:nvSpPr>
          <p:spPr>
            <a:xfrm>
              <a:off x="964782" y="774501"/>
              <a:ext cx="129263" cy="612439"/>
            </a:xfrm>
            <a:custGeom>
              <a:rect b="b" l="l" r="r" t="t"/>
              <a:pathLst>
                <a:path extrusionOk="0" h="16816" w="3549">
                  <a:moveTo>
                    <a:pt x="1" y="1"/>
                  </a:moveTo>
                  <a:lnTo>
                    <a:pt x="1" y="16815"/>
                  </a:lnTo>
                  <a:lnTo>
                    <a:pt x="3549" y="16815"/>
                  </a:lnTo>
                  <a:lnTo>
                    <a:pt x="35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55"/>
            <p:cNvSpPr/>
            <p:nvPr/>
          </p:nvSpPr>
          <p:spPr>
            <a:xfrm>
              <a:off x="959974" y="769694"/>
              <a:ext cx="138879" cy="621362"/>
            </a:xfrm>
            <a:custGeom>
              <a:rect b="b" l="l" r="r" t="t"/>
              <a:pathLst>
                <a:path extrusionOk="0" h="17061" w="3813">
                  <a:moveTo>
                    <a:pt x="3568" y="246"/>
                  </a:moveTo>
                  <a:lnTo>
                    <a:pt x="3568" y="16815"/>
                  </a:lnTo>
                  <a:lnTo>
                    <a:pt x="246" y="16815"/>
                  </a:lnTo>
                  <a:lnTo>
                    <a:pt x="246" y="246"/>
                  </a:lnTo>
                  <a:close/>
                  <a:moveTo>
                    <a:pt x="1" y="1"/>
                  </a:moveTo>
                  <a:lnTo>
                    <a:pt x="1" y="17061"/>
                  </a:lnTo>
                  <a:lnTo>
                    <a:pt x="3813" y="17061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5"/>
            <p:cNvSpPr/>
            <p:nvPr/>
          </p:nvSpPr>
          <p:spPr>
            <a:xfrm>
              <a:off x="1123584" y="934640"/>
              <a:ext cx="129263" cy="452300"/>
            </a:xfrm>
            <a:custGeom>
              <a:rect b="b" l="l" r="r" t="t"/>
              <a:pathLst>
                <a:path extrusionOk="0" h="12419" w="3549">
                  <a:moveTo>
                    <a:pt x="0" y="1"/>
                  </a:moveTo>
                  <a:lnTo>
                    <a:pt x="0" y="12418"/>
                  </a:lnTo>
                  <a:lnTo>
                    <a:pt x="3548" y="12418"/>
                  </a:lnTo>
                  <a:lnTo>
                    <a:pt x="3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5"/>
            <p:cNvSpPr/>
            <p:nvPr/>
          </p:nvSpPr>
          <p:spPr>
            <a:xfrm>
              <a:off x="1118776" y="929832"/>
              <a:ext cx="138879" cy="461223"/>
            </a:xfrm>
            <a:custGeom>
              <a:rect b="b" l="l" r="r" t="t"/>
              <a:pathLst>
                <a:path extrusionOk="0" h="12664" w="3813">
                  <a:moveTo>
                    <a:pt x="3567" y="246"/>
                  </a:moveTo>
                  <a:lnTo>
                    <a:pt x="3567" y="12418"/>
                  </a:lnTo>
                  <a:lnTo>
                    <a:pt x="245" y="12418"/>
                  </a:lnTo>
                  <a:lnTo>
                    <a:pt x="245" y="246"/>
                  </a:lnTo>
                  <a:close/>
                  <a:moveTo>
                    <a:pt x="0" y="1"/>
                  </a:moveTo>
                  <a:lnTo>
                    <a:pt x="0" y="12664"/>
                  </a:lnTo>
                  <a:lnTo>
                    <a:pt x="3812" y="12664"/>
                  </a:lnTo>
                  <a:lnTo>
                    <a:pt x="3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55"/>
            <p:cNvSpPr/>
            <p:nvPr/>
          </p:nvSpPr>
          <p:spPr>
            <a:xfrm>
              <a:off x="680905" y="1081740"/>
              <a:ext cx="129955" cy="272203"/>
            </a:xfrm>
            <a:custGeom>
              <a:rect b="b" l="l" r="r" t="t"/>
              <a:pathLst>
                <a:path extrusionOk="0" h="7474" w="3568">
                  <a:moveTo>
                    <a:pt x="1" y="0"/>
                  </a:moveTo>
                  <a:lnTo>
                    <a:pt x="1" y="7473"/>
                  </a:lnTo>
                  <a:lnTo>
                    <a:pt x="3568" y="7473"/>
                  </a:lnTo>
                  <a:lnTo>
                    <a:pt x="3568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55"/>
            <p:cNvSpPr/>
            <p:nvPr/>
          </p:nvSpPr>
          <p:spPr>
            <a:xfrm>
              <a:off x="839707" y="975904"/>
              <a:ext cx="129263" cy="378040"/>
            </a:xfrm>
            <a:custGeom>
              <a:rect b="b" l="l" r="r" t="t"/>
              <a:pathLst>
                <a:path extrusionOk="0" h="10380" w="3549">
                  <a:moveTo>
                    <a:pt x="0" y="0"/>
                  </a:moveTo>
                  <a:lnTo>
                    <a:pt x="0" y="10379"/>
                  </a:lnTo>
                  <a:lnTo>
                    <a:pt x="3548" y="10379"/>
                  </a:lnTo>
                  <a:lnTo>
                    <a:pt x="3548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5"/>
            <p:cNvSpPr/>
            <p:nvPr/>
          </p:nvSpPr>
          <p:spPr>
            <a:xfrm>
              <a:off x="997780" y="718851"/>
              <a:ext cx="129955" cy="635092"/>
            </a:xfrm>
            <a:custGeom>
              <a:rect b="b" l="l" r="r" t="t"/>
              <a:pathLst>
                <a:path extrusionOk="0" h="17438" w="3568">
                  <a:moveTo>
                    <a:pt x="1" y="0"/>
                  </a:moveTo>
                  <a:lnTo>
                    <a:pt x="1" y="17437"/>
                  </a:lnTo>
                  <a:lnTo>
                    <a:pt x="3567" y="17437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55"/>
            <p:cNvSpPr/>
            <p:nvPr/>
          </p:nvSpPr>
          <p:spPr>
            <a:xfrm>
              <a:off x="993665" y="714699"/>
              <a:ext cx="138187" cy="644051"/>
            </a:xfrm>
            <a:custGeom>
              <a:rect b="b" l="l" r="r" t="t"/>
              <a:pathLst>
                <a:path extrusionOk="0" h="17684" w="3794">
                  <a:moveTo>
                    <a:pt x="3567" y="246"/>
                  </a:moveTo>
                  <a:lnTo>
                    <a:pt x="3567" y="17438"/>
                  </a:lnTo>
                  <a:lnTo>
                    <a:pt x="246" y="17438"/>
                  </a:lnTo>
                  <a:lnTo>
                    <a:pt x="246" y="246"/>
                  </a:lnTo>
                  <a:close/>
                  <a:moveTo>
                    <a:pt x="0" y="1"/>
                  </a:moveTo>
                  <a:lnTo>
                    <a:pt x="0" y="17684"/>
                  </a:lnTo>
                  <a:lnTo>
                    <a:pt x="3794" y="17684"/>
                  </a:lnTo>
                  <a:lnTo>
                    <a:pt x="37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55"/>
            <p:cNvSpPr/>
            <p:nvPr/>
          </p:nvSpPr>
          <p:spPr>
            <a:xfrm>
              <a:off x="1156582" y="885181"/>
              <a:ext cx="129919" cy="468762"/>
            </a:xfrm>
            <a:custGeom>
              <a:rect b="b" l="l" r="r" t="t"/>
              <a:pathLst>
                <a:path extrusionOk="0" h="12871" w="3567">
                  <a:moveTo>
                    <a:pt x="0" y="0"/>
                  </a:moveTo>
                  <a:lnTo>
                    <a:pt x="0" y="12870"/>
                  </a:lnTo>
                  <a:lnTo>
                    <a:pt x="3567" y="12870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9" name="Google Shape;179;p55"/>
          <p:cNvGrpSpPr/>
          <p:nvPr/>
        </p:nvGrpSpPr>
        <p:grpSpPr>
          <a:xfrm>
            <a:off x="214925" y="3995825"/>
            <a:ext cx="996600" cy="1147675"/>
            <a:chOff x="2202075" y="5519900"/>
            <a:chExt cx="996600" cy="1147675"/>
          </a:xfrm>
        </p:grpSpPr>
        <p:sp>
          <p:nvSpPr>
            <p:cNvPr id="180" name="Google Shape;180;p55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5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5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" name="Google Shape;183;p55"/>
          <p:cNvGrpSpPr/>
          <p:nvPr/>
        </p:nvGrpSpPr>
        <p:grpSpPr>
          <a:xfrm flipH="1">
            <a:off x="7932475" y="3995825"/>
            <a:ext cx="996600" cy="1147675"/>
            <a:chOff x="2202075" y="5519900"/>
            <a:chExt cx="996600" cy="1147675"/>
          </a:xfrm>
        </p:grpSpPr>
        <p:sp>
          <p:nvSpPr>
            <p:cNvPr id="184" name="Google Shape;184;p55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55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5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7" name="Google Shape;187;p55"/>
          <p:cNvGrpSpPr/>
          <p:nvPr/>
        </p:nvGrpSpPr>
        <p:grpSpPr>
          <a:xfrm>
            <a:off x="8152516" y="353365"/>
            <a:ext cx="556501" cy="372281"/>
            <a:chOff x="4472562" y="623432"/>
            <a:chExt cx="829114" cy="554732"/>
          </a:xfrm>
        </p:grpSpPr>
        <p:sp>
          <p:nvSpPr>
            <p:cNvPr id="188" name="Google Shape;188;p55"/>
            <p:cNvSpPr/>
            <p:nvPr/>
          </p:nvSpPr>
          <p:spPr>
            <a:xfrm>
              <a:off x="4472562" y="661777"/>
              <a:ext cx="782992" cy="516387"/>
            </a:xfrm>
            <a:custGeom>
              <a:rect b="b" l="l" r="r" t="t"/>
              <a:pathLst>
                <a:path extrusionOk="0" h="16268" w="24667">
                  <a:moveTo>
                    <a:pt x="1" y="0"/>
                  </a:moveTo>
                  <a:lnTo>
                    <a:pt x="1" y="16267"/>
                  </a:lnTo>
                  <a:lnTo>
                    <a:pt x="24666" y="16267"/>
                  </a:lnTo>
                  <a:lnTo>
                    <a:pt x="2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5"/>
            <p:cNvSpPr/>
            <p:nvPr/>
          </p:nvSpPr>
          <p:spPr>
            <a:xfrm>
              <a:off x="4515097" y="627622"/>
              <a:ext cx="782389" cy="495437"/>
            </a:xfrm>
            <a:custGeom>
              <a:rect b="b" l="l" r="r" t="t"/>
              <a:pathLst>
                <a:path extrusionOk="0" h="15608" w="24648">
                  <a:moveTo>
                    <a:pt x="1" y="0"/>
                  </a:moveTo>
                  <a:lnTo>
                    <a:pt x="1" y="15607"/>
                  </a:lnTo>
                  <a:lnTo>
                    <a:pt x="24647" y="15607"/>
                  </a:lnTo>
                  <a:lnTo>
                    <a:pt x="24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5"/>
            <p:cNvSpPr/>
            <p:nvPr/>
          </p:nvSpPr>
          <p:spPr>
            <a:xfrm>
              <a:off x="4510907" y="623432"/>
              <a:ext cx="790769" cy="503214"/>
            </a:xfrm>
            <a:custGeom>
              <a:rect b="b" l="l" r="r" t="t"/>
              <a:pathLst>
                <a:path extrusionOk="0" h="15853" w="24912">
                  <a:moveTo>
                    <a:pt x="24666" y="246"/>
                  </a:moveTo>
                  <a:lnTo>
                    <a:pt x="24666" y="15626"/>
                  </a:lnTo>
                  <a:lnTo>
                    <a:pt x="246" y="15626"/>
                  </a:lnTo>
                  <a:lnTo>
                    <a:pt x="246" y="246"/>
                  </a:lnTo>
                  <a:close/>
                  <a:moveTo>
                    <a:pt x="1" y="0"/>
                  </a:moveTo>
                  <a:lnTo>
                    <a:pt x="1" y="15852"/>
                  </a:lnTo>
                  <a:lnTo>
                    <a:pt x="24911" y="15852"/>
                  </a:lnTo>
                  <a:lnTo>
                    <a:pt x="249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5"/>
            <p:cNvSpPr/>
            <p:nvPr/>
          </p:nvSpPr>
          <p:spPr>
            <a:xfrm>
              <a:off x="4512716" y="624035"/>
              <a:ext cx="787151" cy="273779"/>
            </a:xfrm>
            <a:custGeom>
              <a:rect b="b" l="l" r="r" t="t"/>
              <a:pathLst>
                <a:path extrusionOk="0" h="8625" w="24798">
                  <a:moveTo>
                    <a:pt x="132" y="0"/>
                  </a:moveTo>
                  <a:lnTo>
                    <a:pt x="0" y="208"/>
                  </a:lnTo>
                  <a:lnTo>
                    <a:pt x="12399" y="8624"/>
                  </a:lnTo>
                  <a:lnTo>
                    <a:pt x="24798" y="208"/>
                  </a:lnTo>
                  <a:lnTo>
                    <a:pt x="24665" y="0"/>
                  </a:lnTo>
                  <a:lnTo>
                    <a:pt x="12399" y="8341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2" name="Google Shape;192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1"/>
          <p:cNvSpPr txBox="1"/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9" name="Google Shape;199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7"/>
          <p:cNvSpPr txBox="1"/>
          <p:nvPr>
            <p:ph type="title"/>
          </p:nvPr>
        </p:nvSpPr>
        <p:spPr>
          <a:xfrm>
            <a:off x="1565364" y="1151954"/>
            <a:ext cx="2867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" name="Google Shape;16;p37"/>
          <p:cNvSpPr txBox="1"/>
          <p:nvPr>
            <p:ph idx="1" type="subTitle"/>
          </p:nvPr>
        </p:nvSpPr>
        <p:spPr>
          <a:xfrm>
            <a:off x="1565364" y="1518093"/>
            <a:ext cx="2867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" name="Google Shape;17;p37"/>
          <p:cNvSpPr txBox="1"/>
          <p:nvPr>
            <p:ph idx="2" type="title"/>
          </p:nvPr>
        </p:nvSpPr>
        <p:spPr>
          <a:xfrm>
            <a:off x="1565364" y="3611794"/>
            <a:ext cx="2871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" name="Google Shape;18;p37"/>
          <p:cNvSpPr txBox="1"/>
          <p:nvPr>
            <p:ph idx="3" type="subTitle"/>
          </p:nvPr>
        </p:nvSpPr>
        <p:spPr>
          <a:xfrm>
            <a:off x="1565364" y="3978606"/>
            <a:ext cx="2871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" name="Google Shape;19;p37"/>
          <p:cNvSpPr txBox="1"/>
          <p:nvPr>
            <p:ph idx="4" type="title"/>
          </p:nvPr>
        </p:nvSpPr>
        <p:spPr>
          <a:xfrm flipH="1">
            <a:off x="5517755" y="1151959"/>
            <a:ext cx="2867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" name="Google Shape;20;p37"/>
          <p:cNvSpPr txBox="1"/>
          <p:nvPr>
            <p:ph idx="5" type="subTitle"/>
          </p:nvPr>
        </p:nvSpPr>
        <p:spPr>
          <a:xfrm flipH="1">
            <a:off x="5517755" y="1518100"/>
            <a:ext cx="2866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1" name="Google Shape;21;p37"/>
          <p:cNvSpPr txBox="1"/>
          <p:nvPr>
            <p:ph idx="6" type="title"/>
          </p:nvPr>
        </p:nvSpPr>
        <p:spPr>
          <a:xfrm>
            <a:off x="754945" y="124278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" name="Google Shape;22;p37"/>
          <p:cNvSpPr txBox="1"/>
          <p:nvPr>
            <p:ph idx="7" type="title"/>
          </p:nvPr>
        </p:nvSpPr>
        <p:spPr>
          <a:xfrm flipH="1">
            <a:off x="4707769" y="124278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" name="Google Shape;23;p37"/>
          <p:cNvSpPr txBox="1"/>
          <p:nvPr>
            <p:ph idx="8" type="title"/>
          </p:nvPr>
        </p:nvSpPr>
        <p:spPr>
          <a:xfrm>
            <a:off x="754945" y="370384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" name="Google Shape;24;p37"/>
          <p:cNvSpPr txBox="1"/>
          <p:nvPr>
            <p:ph idx="9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" name="Google Shape;25;p37"/>
          <p:cNvSpPr txBox="1"/>
          <p:nvPr>
            <p:ph idx="13" type="title"/>
          </p:nvPr>
        </p:nvSpPr>
        <p:spPr>
          <a:xfrm>
            <a:off x="1565364" y="2380975"/>
            <a:ext cx="2867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" name="Google Shape;26;p37"/>
          <p:cNvSpPr txBox="1"/>
          <p:nvPr>
            <p:ph idx="14" type="subTitle"/>
          </p:nvPr>
        </p:nvSpPr>
        <p:spPr>
          <a:xfrm>
            <a:off x="1565364" y="2748352"/>
            <a:ext cx="2867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7" name="Google Shape;27;p37"/>
          <p:cNvSpPr txBox="1"/>
          <p:nvPr>
            <p:ph idx="15" type="title"/>
          </p:nvPr>
        </p:nvSpPr>
        <p:spPr>
          <a:xfrm>
            <a:off x="5517755" y="3611794"/>
            <a:ext cx="2871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" name="Google Shape;28;p37"/>
          <p:cNvSpPr txBox="1"/>
          <p:nvPr>
            <p:ph idx="16" type="subTitle"/>
          </p:nvPr>
        </p:nvSpPr>
        <p:spPr>
          <a:xfrm>
            <a:off x="5517755" y="3978606"/>
            <a:ext cx="2871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9" name="Google Shape;29;p37"/>
          <p:cNvSpPr txBox="1"/>
          <p:nvPr>
            <p:ph idx="17" type="title"/>
          </p:nvPr>
        </p:nvSpPr>
        <p:spPr>
          <a:xfrm flipH="1">
            <a:off x="5517755" y="2380975"/>
            <a:ext cx="2867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" name="Google Shape;30;p37"/>
          <p:cNvSpPr txBox="1"/>
          <p:nvPr>
            <p:ph idx="18" type="subTitle"/>
          </p:nvPr>
        </p:nvSpPr>
        <p:spPr>
          <a:xfrm flipH="1">
            <a:off x="5517755" y="2748352"/>
            <a:ext cx="2866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31" name="Google Shape;31;p37"/>
          <p:cNvSpPr txBox="1"/>
          <p:nvPr>
            <p:ph idx="19" type="title"/>
          </p:nvPr>
        </p:nvSpPr>
        <p:spPr>
          <a:xfrm>
            <a:off x="754945" y="2471700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" name="Google Shape;32;p37"/>
          <p:cNvSpPr txBox="1"/>
          <p:nvPr>
            <p:ph idx="20" type="title"/>
          </p:nvPr>
        </p:nvSpPr>
        <p:spPr>
          <a:xfrm flipH="1">
            <a:off x="4707769" y="2471700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" name="Google Shape;33;p37"/>
          <p:cNvSpPr txBox="1"/>
          <p:nvPr>
            <p:ph idx="21" type="title"/>
          </p:nvPr>
        </p:nvSpPr>
        <p:spPr>
          <a:xfrm>
            <a:off x="4707769" y="370384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" name="Google Shape;34;p37"/>
          <p:cNvSpPr/>
          <p:nvPr/>
        </p:nvSpPr>
        <p:spPr>
          <a:xfrm flipH="1" rot="5400000">
            <a:off x="-505864" y="505919"/>
            <a:ext cx="2172088" cy="1160380"/>
          </a:xfrm>
          <a:custGeom>
            <a:rect b="b" l="l" r="r" t="t"/>
            <a:pathLst>
              <a:path extrusionOk="0" h="37782" w="70729">
                <a:moveTo>
                  <a:pt x="64483" y="1"/>
                </a:moveTo>
                <a:lnTo>
                  <a:pt x="64158" y="20"/>
                </a:lnTo>
                <a:lnTo>
                  <a:pt x="63815" y="58"/>
                </a:lnTo>
                <a:lnTo>
                  <a:pt x="63471" y="116"/>
                </a:lnTo>
                <a:lnTo>
                  <a:pt x="63127" y="192"/>
                </a:lnTo>
                <a:lnTo>
                  <a:pt x="62783" y="287"/>
                </a:lnTo>
                <a:lnTo>
                  <a:pt x="62420" y="402"/>
                </a:lnTo>
                <a:lnTo>
                  <a:pt x="62077" y="536"/>
                </a:lnTo>
                <a:lnTo>
                  <a:pt x="61714" y="689"/>
                </a:lnTo>
                <a:lnTo>
                  <a:pt x="61370" y="860"/>
                </a:lnTo>
                <a:lnTo>
                  <a:pt x="61007" y="1051"/>
                </a:lnTo>
                <a:lnTo>
                  <a:pt x="60663" y="1281"/>
                </a:lnTo>
                <a:lnTo>
                  <a:pt x="60300" y="1529"/>
                </a:lnTo>
                <a:lnTo>
                  <a:pt x="59956" y="1796"/>
                </a:lnTo>
                <a:lnTo>
                  <a:pt x="59593" y="2102"/>
                </a:lnTo>
                <a:lnTo>
                  <a:pt x="59250" y="2427"/>
                </a:lnTo>
                <a:lnTo>
                  <a:pt x="58906" y="2770"/>
                </a:lnTo>
                <a:lnTo>
                  <a:pt x="58562" y="3152"/>
                </a:lnTo>
                <a:lnTo>
                  <a:pt x="58218" y="3573"/>
                </a:lnTo>
                <a:lnTo>
                  <a:pt x="57894" y="4031"/>
                </a:lnTo>
                <a:lnTo>
                  <a:pt x="57550" y="4509"/>
                </a:lnTo>
                <a:lnTo>
                  <a:pt x="57225" y="5005"/>
                </a:lnTo>
                <a:lnTo>
                  <a:pt x="56900" y="5559"/>
                </a:lnTo>
                <a:lnTo>
                  <a:pt x="56576" y="6132"/>
                </a:lnTo>
                <a:lnTo>
                  <a:pt x="56270" y="6762"/>
                </a:lnTo>
                <a:lnTo>
                  <a:pt x="55964" y="7412"/>
                </a:lnTo>
                <a:lnTo>
                  <a:pt x="55659" y="8099"/>
                </a:lnTo>
                <a:lnTo>
                  <a:pt x="55372" y="8825"/>
                </a:lnTo>
                <a:lnTo>
                  <a:pt x="55086" y="9608"/>
                </a:lnTo>
                <a:lnTo>
                  <a:pt x="54799" y="10411"/>
                </a:lnTo>
                <a:lnTo>
                  <a:pt x="54532" y="11270"/>
                </a:lnTo>
                <a:lnTo>
                  <a:pt x="54284" y="12149"/>
                </a:lnTo>
                <a:lnTo>
                  <a:pt x="54016" y="13104"/>
                </a:lnTo>
                <a:lnTo>
                  <a:pt x="53787" y="14078"/>
                </a:lnTo>
                <a:lnTo>
                  <a:pt x="53615" y="14746"/>
                </a:lnTo>
                <a:lnTo>
                  <a:pt x="53443" y="15377"/>
                </a:lnTo>
                <a:lnTo>
                  <a:pt x="53233" y="16007"/>
                </a:lnTo>
                <a:lnTo>
                  <a:pt x="53042" y="16599"/>
                </a:lnTo>
                <a:lnTo>
                  <a:pt x="52813" y="17172"/>
                </a:lnTo>
                <a:lnTo>
                  <a:pt x="52584" y="17707"/>
                </a:lnTo>
                <a:lnTo>
                  <a:pt x="52335" y="18242"/>
                </a:lnTo>
                <a:lnTo>
                  <a:pt x="52087" y="18738"/>
                </a:lnTo>
                <a:lnTo>
                  <a:pt x="51820" y="19216"/>
                </a:lnTo>
                <a:lnTo>
                  <a:pt x="51533" y="19674"/>
                </a:lnTo>
                <a:lnTo>
                  <a:pt x="51247" y="20114"/>
                </a:lnTo>
                <a:lnTo>
                  <a:pt x="50941" y="20534"/>
                </a:lnTo>
                <a:lnTo>
                  <a:pt x="50635" y="20935"/>
                </a:lnTo>
                <a:lnTo>
                  <a:pt x="50311" y="21317"/>
                </a:lnTo>
                <a:lnTo>
                  <a:pt x="49967" y="21680"/>
                </a:lnTo>
                <a:lnTo>
                  <a:pt x="49623" y="22024"/>
                </a:lnTo>
                <a:lnTo>
                  <a:pt x="49279" y="22329"/>
                </a:lnTo>
                <a:lnTo>
                  <a:pt x="48916" y="22635"/>
                </a:lnTo>
                <a:lnTo>
                  <a:pt x="48534" y="22921"/>
                </a:lnTo>
                <a:lnTo>
                  <a:pt x="48152" y="23189"/>
                </a:lnTo>
                <a:lnTo>
                  <a:pt x="47751" y="23437"/>
                </a:lnTo>
                <a:lnTo>
                  <a:pt x="47350" y="23685"/>
                </a:lnTo>
                <a:lnTo>
                  <a:pt x="46949" y="23895"/>
                </a:lnTo>
                <a:lnTo>
                  <a:pt x="46529" y="24106"/>
                </a:lnTo>
                <a:lnTo>
                  <a:pt x="46109" y="24297"/>
                </a:lnTo>
                <a:lnTo>
                  <a:pt x="45669" y="24468"/>
                </a:lnTo>
                <a:lnTo>
                  <a:pt x="45230" y="24621"/>
                </a:lnTo>
                <a:lnTo>
                  <a:pt x="44772" y="24755"/>
                </a:lnTo>
                <a:lnTo>
                  <a:pt x="44313" y="24889"/>
                </a:lnTo>
                <a:lnTo>
                  <a:pt x="43855" y="25003"/>
                </a:lnTo>
                <a:lnTo>
                  <a:pt x="43377" y="25118"/>
                </a:lnTo>
                <a:lnTo>
                  <a:pt x="42900" y="25213"/>
                </a:lnTo>
                <a:lnTo>
                  <a:pt x="42422" y="25290"/>
                </a:lnTo>
                <a:lnTo>
                  <a:pt x="41926" y="25366"/>
                </a:lnTo>
                <a:lnTo>
                  <a:pt x="41429" y="25423"/>
                </a:lnTo>
                <a:lnTo>
                  <a:pt x="40932" y="25462"/>
                </a:lnTo>
                <a:lnTo>
                  <a:pt x="39901" y="25519"/>
                </a:lnTo>
                <a:lnTo>
                  <a:pt x="38870" y="25538"/>
                </a:lnTo>
                <a:lnTo>
                  <a:pt x="37800" y="25538"/>
                </a:lnTo>
                <a:lnTo>
                  <a:pt x="36730" y="25500"/>
                </a:lnTo>
                <a:lnTo>
                  <a:pt x="35642" y="25423"/>
                </a:lnTo>
                <a:lnTo>
                  <a:pt x="34534" y="25328"/>
                </a:lnTo>
                <a:lnTo>
                  <a:pt x="33407" y="25194"/>
                </a:lnTo>
                <a:lnTo>
                  <a:pt x="32280" y="25061"/>
                </a:lnTo>
                <a:lnTo>
                  <a:pt x="31153" y="24908"/>
                </a:lnTo>
                <a:lnTo>
                  <a:pt x="30007" y="24736"/>
                </a:lnTo>
                <a:lnTo>
                  <a:pt x="27715" y="24373"/>
                </a:lnTo>
                <a:lnTo>
                  <a:pt x="25423" y="24010"/>
                </a:lnTo>
                <a:lnTo>
                  <a:pt x="23131" y="23647"/>
                </a:lnTo>
                <a:lnTo>
                  <a:pt x="22004" y="23494"/>
                </a:lnTo>
                <a:lnTo>
                  <a:pt x="20877" y="23342"/>
                </a:lnTo>
                <a:lnTo>
                  <a:pt x="19750" y="23208"/>
                </a:lnTo>
                <a:lnTo>
                  <a:pt x="18662" y="23093"/>
                </a:lnTo>
                <a:lnTo>
                  <a:pt x="17573" y="22998"/>
                </a:lnTo>
                <a:lnTo>
                  <a:pt x="16484" y="22940"/>
                </a:lnTo>
                <a:lnTo>
                  <a:pt x="15434" y="22902"/>
                </a:lnTo>
                <a:lnTo>
                  <a:pt x="14402" y="22902"/>
                </a:lnTo>
                <a:lnTo>
                  <a:pt x="13371" y="22940"/>
                </a:lnTo>
                <a:lnTo>
                  <a:pt x="12378" y="23017"/>
                </a:lnTo>
                <a:lnTo>
                  <a:pt x="11900" y="23074"/>
                </a:lnTo>
                <a:lnTo>
                  <a:pt x="11422" y="23131"/>
                </a:lnTo>
                <a:lnTo>
                  <a:pt x="10945" y="23208"/>
                </a:lnTo>
                <a:lnTo>
                  <a:pt x="10467" y="23284"/>
                </a:lnTo>
                <a:lnTo>
                  <a:pt x="10009" y="23399"/>
                </a:lnTo>
                <a:lnTo>
                  <a:pt x="9551" y="23513"/>
                </a:lnTo>
                <a:lnTo>
                  <a:pt x="9111" y="23628"/>
                </a:lnTo>
                <a:lnTo>
                  <a:pt x="8672" y="23762"/>
                </a:lnTo>
                <a:lnTo>
                  <a:pt x="8233" y="23915"/>
                </a:lnTo>
                <a:lnTo>
                  <a:pt x="7813" y="24086"/>
                </a:lnTo>
                <a:lnTo>
                  <a:pt x="7392" y="24277"/>
                </a:lnTo>
                <a:lnTo>
                  <a:pt x="6991" y="24468"/>
                </a:lnTo>
                <a:lnTo>
                  <a:pt x="6590" y="24679"/>
                </a:lnTo>
                <a:lnTo>
                  <a:pt x="6208" y="24908"/>
                </a:lnTo>
                <a:lnTo>
                  <a:pt x="5826" y="25156"/>
                </a:lnTo>
                <a:lnTo>
                  <a:pt x="5463" y="25423"/>
                </a:lnTo>
                <a:lnTo>
                  <a:pt x="5100" y="25691"/>
                </a:lnTo>
                <a:lnTo>
                  <a:pt x="4737" y="25996"/>
                </a:lnTo>
                <a:lnTo>
                  <a:pt x="4413" y="26302"/>
                </a:lnTo>
                <a:lnTo>
                  <a:pt x="4069" y="26646"/>
                </a:lnTo>
                <a:lnTo>
                  <a:pt x="3763" y="26990"/>
                </a:lnTo>
                <a:lnTo>
                  <a:pt x="3458" y="27353"/>
                </a:lnTo>
                <a:lnTo>
                  <a:pt x="3152" y="27754"/>
                </a:lnTo>
                <a:lnTo>
                  <a:pt x="2866" y="28155"/>
                </a:lnTo>
                <a:lnTo>
                  <a:pt x="2598" y="28594"/>
                </a:lnTo>
                <a:lnTo>
                  <a:pt x="2331" y="29053"/>
                </a:lnTo>
                <a:lnTo>
                  <a:pt x="2082" y="29511"/>
                </a:lnTo>
                <a:lnTo>
                  <a:pt x="1834" y="30008"/>
                </a:lnTo>
                <a:lnTo>
                  <a:pt x="1605" y="30523"/>
                </a:lnTo>
                <a:lnTo>
                  <a:pt x="1395" y="31058"/>
                </a:lnTo>
                <a:lnTo>
                  <a:pt x="1204" y="31631"/>
                </a:lnTo>
                <a:lnTo>
                  <a:pt x="1013" y="32204"/>
                </a:lnTo>
                <a:lnTo>
                  <a:pt x="841" y="32815"/>
                </a:lnTo>
                <a:lnTo>
                  <a:pt x="669" y="33446"/>
                </a:lnTo>
                <a:lnTo>
                  <a:pt x="535" y="34114"/>
                </a:lnTo>
                <a:lnTo>
                  <a:pt x="402" y="34783"/>
                </a:lnTo>
                <a:lnTo>
                  <a:pt x="268" y="35508"/>
                </a:lnTo>
                <a:lnTo>
                  <a:pt x="172" y="36234"/>
                </a:lnTo>
                <a:lnTo>
                  <a:pt x="77" y="36998"/>
                </a:lnTo>
                <a:lnTo>
                  <a:pt x="1" y="37781"/>
                </a:lnTo>
                <a:lnTo>
                  <a:pt x="70729" y="37781"/>
                </a:lnTo>
                <a:lnTo>
                  <a:pt x="70729" y="2045"/>
                </a:lnTo>
                <a:lnTo>
                  <a:pt x="70595" y="1930"/>
                </a:lnTo>
                <a:lnTo>
                  <a:pt x="70213" y="1682"/>
                </a:lnTo>
                <a:lnTo>
                  <a:pt x="69946" y="1510"/>
                </a:lnTo>
                <a:lnTo>
                  <a:pt x="69602" y="1319"/>
                </a:lnTo>
                <a:lnTo>
                  <a:pt x="69220" y="1109"/>
                </a:lnTo>
                <a:lnTo>
                  <a:pt x="68800" y="918"/>
                </a:lnTo>
                <a:lnTo>
                  <a:pt x="68322" y="708"/>
                </a:lnTo>
                <a:lnTo>
                  <a:pt x="67826" y="517"/>
                </a:lnTo>
                <a:lnTo>
                  <a:pt x="67272" y="345"/>
                </a:lnTo>
                <a:lnTo>
                  <a:pt x="66699" y="211"/>
                </a:lnTo>
                <a:lnTo>
                  <a:pt x="66107" y="96"/>
                </a:lnTo>
                <a:lnTo>
                  <a:pt x="65782" y="39"/>
                </a:lnTo>
                <a:lnTo>
                  <a:pt x="65476" y="20"/>
                </a:lnTo>
                <a:lnTo>
                  <a:pt x="6515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7"/>
          <p:cNvSpPr/>
          <p:nvPr/>
        </p:nvSpPr>
        <p:spPr>
          <a:xfrm rot="-5400000">
            <a:off x="7477799" y="505919"/>
            <a:ext cx="2172088" cy="1160380"/>
          </a:xfrm>
          <a:custGeom>
            <a:rect b="b" l="l" r="r" t="t"/>
            <a:pathLst>
              <a:path extrusionOk="0" h="37782" w="70729">
                <a:moveTo>
                  <a:pt x="64483" y="1"/>
                </a:moveTo>
                <a:lnTo>
                  <a:pt x="64158" y="20"/>
                </a:lnTo>
                <a:lnTo>
                  <a:pt x="63815" y="58"/>
                </a:lnTo>
                <a:lnTo>
                  <a:pt x="63471" y="116"/>
                </a:lnTo>
                <a:lnTo>
                  <a:pt x="63127" y="192"/>
                </a:lnTo>
                <a:lnTo>
                  <a:pt x="62783" y="287"/>
                </a:lnTo>
                <a:lnTo>
                  <a:pt x="62420" y="402"/>
                </a:lnTo>
                <a:lnTo>
                  <a:pt x="62077" y="536"/>
                </a:lnTo>
                <a:lnTo>
                  <a:pt x="61714" y="689"/>
                </a:lnTo>
                <a:lnTo>
                  <a:pt x="61370" y="860"/>
                </a:lnTo>
                <a:lnTo>
                  <a:pt x="61007" y="1051"/>
                </a:lnTo>
                <a:lnTo>
                  <a:pt x="60663" y="1281"/>
                </a:lnTo>
                <a:lnTo>
                  <a:pt x="60300" y="1529"/>
                </a:lnTo>
                <a:lnTo>
                  <a:pt x="59956" y="1796"/>
                </a:lnTo>
                <a:lnTo>
                  <a:pt x="59593" y="2102"/>
                </a:lnTo>
                <a:lnTo>
                  <a:pt x="59250" y="2427"/>
                </a:lnTo>
                <a:lnTo>
                  <a:pt x="58906" y="2770"/>
                </a:lnTo>
                <a:lnTo>
                  <a:pt x="58562" y="3152"/>
                </a:lnTo>
                <a:lnTo>
                  <a:pt x="58218" y="3573"/>
                </a:lnTo>
                <a:lnTo>
                  <a:pt x="57894" y="4031"/>
                </a:lnTo>
                <a:lnTo>
                  <a:pt x="57550" y="4509"/>
                </a:lnTo>
                <a:lnTo>
                  <a:pt x="57225" y="5005"/>
                </a:lnTo>
                <a:lnTo>
                  <a:pt x="56900" y="5559"/>
                </a:lnTo>
                <a:lnTo>
                  <a:pt x="56576" y="6132"/>
                </a:lnTo>
                <a:lnTo>
                  <a:pt x="56270" y="6762"/>
                </a:lnTo>
                <a:lnTo>
                  <a:pt x="55964" y="7412"/>
                </a:lnTo>
                <a:lnTo>
                  <a:pt x="55659" y="8099"/>
                </a:lnTo>
                <a:lnTo>
                  <a:pt x="55372" y="8825"/>
                </a:lnTo>
                <a:lnTo>
                  <a:pt x="55086" y="9608"/>
                </a:lnTo>
                <a:lnTo>
                  <a:pt x="54799" y="10411"/>
                </a:lnTo>
                <a:lnTo>
                  <a:pt x="54532" y="11270"/>
                </a:lnTo>
                <a:lnTo>
                  <a:pt x="54284" y="12149"/>
                </a:lnTo>
                <a:lnTo>
                  <a:pt x="54016" y="13104"/>
                </a:lnTo>
                <a:lnTo>
                  <a:pt x="53787" y="14078"/>
                </a:lnTo>
                <a:lnTo>
                  <a:pt x="53615" y="14746"/>
                </a:lnTo>
                <a:lnTo>
                  <a:pt x="53443" y="15377"/>
                </a:lnTo>
                <a:lnTo>
                  <a:pt x="53233" y="16007"/>
                </a:lnTo>
                <a:lnTo>
                  <a:pt x="53042" y="16599"/>
                </a:lnTo>
                <a:lnTo>
                  <a:pt x="52813" y="17172"/>
                </a:lnTo>
                <a:lnTo>
                  <a:pt x="52584" y="17707"/>
                </a:lnTo>
                <a:lnTo>
                  <a:pt x="52335" y="18242"/>
                </a:lnTo>
                <a:lnTo>
                  <a:pt x="52087" y="18738"/>
                </a:lnTo>
                <a:lnTo>
                  <a:pt x="51820" y="19216"/>
                </a:lnTo>
                <a:lnTo>
                  <a:pt x="51533" y="19674"/>
                </a:lnTo>
                <a:lnTo>
                  <a:pt x="51247" y="20114"/>
                </a:lnTo>
                <a:lnTo>
                  <a:pt x="50941" y="20534"/>
                </a:lnTo>
                <a:lnTo>
                  <a:pt x="50635" y="20935"/>
                </a:lnTo>
                <a:lnTo>
                  <a:pt x="50311" y="21317"/>
                </a:lnTo>
                <a:lnTo>
                  <a:pt x="49967" y="21680"/>
                </a:lnTo>
                <a:lnTo>
                  <a:pt x="49623" y="22024"/>
                </a:lnTo>
                <a:lnTo>
                  <a:pt x="49279" y="22329"/>
                </a:lnTo>
                <a:lnTo>
                  <a:pt x="48916" y="22635"/>
                </a:lnTo>
                <a:lnTo>
                  <a:pt x="48534" y="22921"/>
                </a:lnTo>
                <a:lnTo>
                  <a:pt x="48152" y="23189"/>
                </a:lnTo>
                <a:lnTo>
                  <a:pt x="47751" y="23437"/>
                </a:lnTo>
                <a:lnTo>
                  <a:pt x="47350" y="23685"/>
                </a:lnTo>
                <a:lnTo>
                  <a:pt x="46949" y="23895"/>
                </a:lnTo>
                <a:lnTo>
                  <a:pt x="46529" y="24106"/>
                </a:lnTo>
                <a:lnTo>
                  <a:pt x="46109" y="24297"/>
                </a:lnTo>
                <a:lnTo>
                  <a:pt x="45669" y="24468"/>
                </a:lnTo>
                <a:lnTo>
                  <a:pt x="45230" y="24621"/>
                </a:lnTo>
                <a:lnTo>
                  <a:pt x="44772" y="24755"/>
                </a:lnTo>
                <a:lnTo>
                  <a:pt x="44313" y="24889"/>
                </a:lnTo>
                <a:lnTo>
                  <a:pt x="43855" y="25003"/>
                </a:lnTo>
                <a:lnTo>
                  <a:pt x="43377" y="25118"/>
                </a:lnTo>
                <a:lnTo>
                  <a:pt x="42900" y="25213"/>
                </a:lnTo>
                <a:lnTo>
                  <a:pt x="42422" y="25290"/>
                </a:lnTo>
                <a:lnTo>
                  <a:pt x="41926" y="25366"/>
                </a:lnTo>
                <a:lnTo>
                  <a:pt x="41429" y="25423"/>
                </a:lnTo>
                <a:lnTo>
                  <a:pt x="40932" y="25462"/>
                </a:lnTo>
                <a:lnTo>
                  <a:pt x="39901" y="25519"/>
                </a:lnTo>
                <a:lnTo>
                  <a:pt x="38870" y="25538"/>
                </a:lnTo>
                <a:lnTo>
                  <a:pt x="37800" y="25538"/>
                </a:lnTo>
                <a:lnTo>
                  <a:pt x="36730" y="25500"/>
                </a:lnTo>
                <a:lnTo>
                  <a:pt x="35642" y="25423"/>
                </a:lnTo>
                <a:lnTo>
                  <a:pt x="34534" y="25328"/>
                </a:lnTo>
                <a:lnTo>
                  <a:pt x="33407" y="25194"/>
                </a:lnTo>
                <a:lnTo>
                  <a:pt x="32280" y="25061"/>
                </a:lnTo>
                <a:lnTo>
                  <a:pt x="31153" y="24908"/>
                </a:lnTo>
                <a:lnTo>
                  <a:pt x="30007" y="24736"/>
                </a:lnTo>
                <a:lnTo>
                  <a:pt x="27715" y="24373"/>
                </a:lnTo>
                <a:lnTo>
                  <a:pt x="25423" y="24010"/>
                </a:lnTo>
                <a:lnTo>
                  <a:pt x="23131" y="23647"/>
                </a:lnTo>
                <a:lnTo>
                  <a:pt x="22004" y="23494"/>
                </a:lnTo>
                <a:lnTo>
                  <a:pt x="20877" y="23342"/>
                </a:lnTo>
                <a:lnTo>
                  <a:pt x="19750" y="23208"/>
                </a:lnTo>
                <a:lnTo>
                  <a:pt x="18662" y="23093"/>
                </a:lnTo>
                <a:lnTo>
                  <a:pt x="17573" y="22998"/>
                </a:lnTo>
                <a:lnTo>
                  <a:pt x="16484" y="22940"/>
                </a:lnTo>
                <a:lnTo>
                  <a:pt x="15434" y="22902"/>
                </a:lnTo>
                <a:lnTo>
                  <a:pt x="14402" y="22902"/>
                </a:lnTo>
                <a:lnTo>
                  <a:pt x="13371" y="22940"/>
                </a:lnTo>
                <a:lnTo>
                  <a:pt x="12378" y="23017"/>
                </a:lnTo>
                <a:lnTo>
                  <a:pt x="11900" y="23074"/>
                </a:lnTo>
                <a:lnTo>
                  <a:pt x="11422" y="23131"/>
                </a:lnTo>
                <a:lnTo>
                  <a:pt x="10945" y="23208"/>
                </a:lnTo>
                <a:lnTo>
                  <a:pt x="10467" y="23284"/>
                </a:lnTo>
                <a:lnTo>
                  <a:pt x="10009" y="23399"/>
                </a:lnTo>
                <a:lnTo>
                  <a:pt x="9551" y="23513"/>
                </a:lnTo>
                <a:lnTo>
                  <a:pt x="9111" y="23628"/>
                </a:lnTo>
                <a:lnTo>
                  <a:pt x="8672" y="23762"/>
                </a:lnTo>
                <a:lnTo>
                  <a:pt x="8233" y="23915"/>
                </a:lnTo>
                <a:lnTo>
                  <a:pt x="7813" y="24086"/>
                </a:lnTo>
                <a:lnTo>
                  <a:pt x="7392" y="24277"/>
                </a:lnTo>
                <a:lnTo>
                  <a:pt x="6991" y="24468"/>
                </a:lnTo>
                <a:lnTo>
                  <a:pt x="6590" y="24679"/>
                </a:lnTo>
                <a:lnTo>
                  <a:pt x="6208" y="24908"/>
                </a:lnTo>
                <a:lnTo>
                  <a:pt x="5826" y="25156"/>
                </a:lnTo>
                <a:lnTo>
                  <a:pt x="5463" y="25423"/>
                </a:lnTo>
                <a:lnTo>
                  <a:pt x="5100" y="25691"/>
                </a:lnTo>
                <a:lnTo>
                  <a:pt x="4737" y="25996"/>
                </a:lnTo>
                <a:lnTo>
                  <a:pt x="4413" y="26302"/>
                </a:lnTo>
                <a:lnTo>
                  <a:pt x="4069" y="26646"/>
                </a:lnTo>
                <a:lnTo>
                  <a:pt x="3763" y="26990"/>
                </a:lnTo>
                <a:lnTo>
                  <a:pt x="3458" y="27353"/>
                </a:lnTo>
                <a:lnTo>
                  <a:pt x="3152" y="27754"/>
                </a:lnTo>
                <a:lnTo>
                  <a:pt x="2866" y="28155"/>
                </a:lnTo>
                <a:lnTo>
                  <a:pt x="2598" y="28594"/>
                </a:lnTo>
                <a:lnTo>
                  <a:pt x="2331" y="29053"/>
                </a:lnTo>
                <a:lnTo>
                  <a:pt x="2082" y="29511"/>
                </a:lnTo>
                <a:lnTo>
                  <a:pt x="1834" y="30008"/>
                </a:lnTo>
                <a:lnTo>
                  <a:pt x="1605" y="30523"/>
                </a:lnTo>
                <a:lnTo>
                  <a:pt x="1395" y="31058"/>
                </a:lnTo>
                <a:lnTo>
                  <a:pt x="1204" y="31631"/>
                </a:lnTo>
                <a:lnTo>
                  <a:pt x="1013" y="32204"/>
                </a:lnTo>
                <a:lnTo>
                  <a:pt x="841" y="32815"/>
                </a:lnTo>
                <a:lnTo>
                  <a:pt x="669" y="33446"/>
                </a:lnTo>
                <a:lnTo>
                  <a:pt x="535" y="34114"/>
                </a:lnTo>
                <a:lnTo>
                  <a:pt x="402" y="34783"/>
                </a:lnTo>
                <a:lnTo>
                  <a:pt x="268" y="35508"/>
                </a:lnTo>
                <a:lnTo>
                  <a:pt x="172" y="36234"/>
                </a:lnTo>
                <a:lnTo>
                  <a:pt x="77" y="36998"/>
                </a:lnTo>
                <a:lnTo>
                  <a:pt x="1" y="37781"/>
                </a:lnTo>
                <a:lnTo>
                  <a:pt x="70729" y="37781"/>
                </a:lnTo>
                <a:lnTo>
                  <a:pt x="70729" y="2045"/>
                </a:lnTo>
                <a:lnTo>
                  <a:pt x="70595" y="1930"/>
                </a:lnTo>
                <a:lnTo>
                  <a:pt x="70213" y="1682"/>
                </a:lnTo>
                <a:lnTo>
                  <a:pt x="69946" y="1510"/>
                </a:lnTo>
                <a:lnTo>
                  <a:pt x="69602" y="1319"/>
                </a:lnTo>
                <a:lnTo>
                  <a:pt x="69220" y="1109"/>
                </a:lnTo>
                <a:lnTo>
                  <a:pt x="68800" y="918"/>
                </a:lnTo>
                <a:lnTo>
                  <a:pt x="68322" y="708"/>
                </a:lnTo>
                <a:lnTo>
                  <a:pt x="67826" y="517"/>
                </a:lnTo>
                <a:lnTo>
                  <a:pt x="67272" y="345"/>
                </a:lnTo>
                <a:lnTo>
                  <a:pt x="66699" y="211"/>
                </a:lnTo>
                <a:lnTo>
                  <a:pt x="66107" y="96"/>
                </a:lnTo>
                <a:lnTo>
                  <a:pt x="65782" y="39"/>
                </a:lnTo>
                <a:lnTo>
                  <a:pt x="65476" y="20"/>
                </a:lnTo>
                <a:lnTo>
                  <a:pt x="6515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8"/>
          <p:cNvSpPr txBox="1"/>
          <p:nvPr>
            <p:ph type="title"/>
          </p:nvPr>
        </p:nvSpPr>
        <p:spPr>
          <a:xfrm>
            <a:off x="713250" y="2518074"/>
            <a:ext cx="77175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38"/>
          <p:cNvSpPr txBox="1"/>
          <p:nvPr>
            <p:ph idx="2" type="title"/>
          </p:nvPr>
        </p:nvSpPr>
        <p:spPr>
          <a:xfrm>
            <a:off x="4114800" y="1528301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38"/>
          <p:cNvSpPr txBox="1"/>
          <p:nvPr>
            <p:ph idx="1" type="subTitle"/>
          </p:nvPr>
        </p:nvSpPr>
        <p:spPr>
          <a:xfrm>
            <a:off x="2442300" y="3249499"/>
            <a:ext cx="42594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41" name="Google Shape;41;p38"/>
          <p:cNvSpPr/>
          <p:nvPr/>
        </p:nvSpPr>
        <p:spPr>
          <a:xfrm rot="10800000">
            <a:off x="1" y="4272673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38"/>
          <p:cNvSpPr/>
          <p:nvPr/>
        </p:nvSpPr>
        <p:spPr>
          <a:xfrm flipH="1" rot="10800000">
            <a:off x="6287201" y="4272673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38"/>
          <p:cNvSpPr/>
          <p:nvPr/>
        </p:nvSpPr>
        <p:spPr>
          <a:xfrm flipH="1">
            <a:off x="-63655" y="-18975"/>
            <a:ext cx="3686498" cy="1292577"/>
          </a:xfrm>
          <a:custGeom>
            <a:rect b="b" l="l" r="r" t="t"/>
            <a:pathLst>
              <a:path extrusionOk="0" h="13099" w="37360">
                <a:moveTo>
                  <a:pt x="484" y="1"/>
                </a:moveTo>
                <a:lnTo>
                  <a:pt x="410" y="280"/>
                </a:lnTo>
                <a:lnTo>
                  <a:pt x="335" y="578"/>
                </a:lnTo>
                <a:lnTo>
                  <a:pt x="242" y="987"/>
                </a:lnTo>
                <a:lnTo>
                  <a:pt x="168" y="1489"/>
                </a:lnTo>
                <a:lnTo>
                  <a:pt x="75" y="2047"/>
                </a:lnTo>
                <a:lnTo>
                  <a:pt x="19" y="2661"/>
                </a:lnTo>
                <a:lnTo>
                  <a:pt x="0" y="3331"/>
                </a:lnTo>
                <a:lnTo>
                  <a:pt x="0" y="3685"/>
                </a:lnTo>
                <a:lnTo>
                  <a:pt x="19" y="4038"/>
                </a:lnTo>
                <a:lnTo>
                  <a:pt x="37" y="4392"/>
                </a:lnTo>
                <a:lnTo>
                  <a:pt x="93" y="4745"/>
                </a:lnTo>
                <a:lnTo>
                  <a:pt x="149" y="5117"/>
                </a:lnTo>
                <a:lnTo>
                  <a:pt x="224" y="5471"/>
                </a:lnTo>
                <a:lnTo>
                  <a:pt x="317" y="5824"/>
                </a:lnTo>
                <a:lnTo>
                  <a:pt x="428" y="6178"/>
                </a:lnTo>
                <a:lnTo>
                  <a:pt x="558" y="6513"/>
                </a:lnTo>
                <a:lnTo>
                  <a:pt x="726" y="6847"/>
                </a:lnTo>
                <a:lnTo>
                  <a:pt x="912" y="7182"/>
                </a:lnTo>
                <a:lnTo>
                  <a:pt x="1117" y="7499"/>
                </a:lnTo>
                <a:lnTo>
                  <a:pt x="1340" y="7796"/>
                </a:lnTo>
                <a:lnTo>
                  <a:pt x="1619" y="8094"/>
                </a:lnTo>
                <a:lnTo>
                  <a:pt x="1898" y="8354"/>
                </a:lnTo>
                <a:lnTo>
                  <a:pt x="2233" y="8615"/>
                </a:lnTo>
                <a:lnTo>
                  <a:pt x="2512" y="8820"/>
                </a:lnTo>
                <a:lnTo>
                  <a:pt x="2810" y="9006"/>
                </a:lnTo>
                <a:lnTo>
                  <a:pt x="3107" y="9154"/>
                </a:lnTo>
                <a:lnTo>
                  <a:pt x="3405" y="9303"/>
                </a:lnTo>
                <a:lnTo>
                  <a:pt x="3703" y="9434"/>
                </a:lnTo>
                <a:lnTo>
                  <a:pt x="3982" y="9545"/>
                </a:lnTo>
                <a:lnTo>
                  <a:pt x="4279" y="9638"/>
                </a:lnTo>
                <a:lnTo>
                  <a:pt x="4577" y="9713"/>
                </a:lnTo>
                <a:lnTo>
                  <a:pt x="4875" y="9768"/>
                </a:lnTo>
                <a:lnTo>
                  <a:pt x="5154" y="9824"/>
                </a:lnTo>
                <a:lnTo>
                  <a:pt x="5452" y="9843"/>
                </a:lnTo>
                <a:lnTo>
                  <a:pt x="5749" y="9880"/>
                </a:lnTo>
                <a:lnTo>
                  <a:pt x="6345" y="9880"/>
                </a:lnTo>
                <a:lnTo>
                  <a:pt x="6940" y="9843"/>
                </a:lnTo>
                <a:lnTo>
                  <a:pt x="7554" y="9768"/>
                </a:lnTo>
                <a:lnTo>
                  <a:pt x="8168" y="9675"/>
                </a:lnTo>
                <a:lnTo>
                  <a:pt x="8782" y="9545"/>
                </a:lnTo>
                <a:lnTo>
                  <a:pt x="9414" y="9396"/>
                </a:lnTo>
                <a:lnTo>
                  <a:pt x="10698" y="9061"/>
                </a:lnTo>
                <a:lnTo>
                  <a:pt x="12019" y="8727"/>
                </a:lnTo>
                <a:lnTo>
                  <a:pt x="12708" y="8559"/>
                </a:lnTo>
                <a:lnTo>
                  <a:pt x="13415" y="8410"/>
                </a:lnTo>
                <a:lnTo>
                  <a:pt x="14122" y="8280"/>
                </a:lnTo>
                <a:lnTo>
                  <a:pt x="14847" y="8187"/>
                </a:lnTo>
                <a:lnTo>
                  <a:pt x="15591" y="8113"/>
                </a:lnTo>
                <a:lnTo>
                  <a:pt x="16354" y="8075"/>
                </a:lnTo>
                <a:lnTo>
                  <a:pt x="16745" y="8075"/>
                </a:lnTo>
                <a:lnTo>
                  <a:pt x="17154" y="8094"/>
                </a:lnTo>
                <a:lnTo>
                  <a:pt x="17545" y="8113"/>
                </a:lnTo>
                <a:lnTo>
                  <a:pt x="17954" y="8150"/>
                </a:lnTo>
                <a:lnTo>
                  <a:pt x="18364" y="8206"/>
                </a:lnTo>
                <a:lnTo>
                  <a:pt x="18773" y="8261"/>
                </a:lnTo>
                <a:lnTo>
                  <a:pt x="19201" y="8336"/>
                </a:lnTo>
                <a:lnTo>
                  <a:pt x="19629" y="8448"/>
                </a:lnTo>
                <a:lnTo>
                  <a:pt x="20057" y="8541"/>
                </a:lnTo>
                <a:lnTo>
                  <a:pt x="20485" y="8671"/>
                </a:lnTo>
                <a:lnTo>
                  <a:pt x="20931" y="8820"/>
                </a:lnTo>
                <a:lnTo>
                  <a:pt x="21396" y="8987"/>
                </a:lnTo>
                <a:lnTo>
                  <a:pt x="21843" y="9173"/>
                </a:lnTo>
                <a:lnTo>
                  <a:pt x="22308" y="9378"/>
                </a:lnTo>
                <a:lnTo>
                  <a:pt x="22773" y="9601"/>
                </a:lnTo>
                <a:lnTo>
                  <a:pt x="23257" y="9843"/>
                </a:lnTo>
                <a:lnTo>
                  <a:pt x="23740" y="10103"/>
                </a:lnTo>
                <a:lnTo>
                  <a:pt x="24224" y="10401"/>
                </a:lnTo>
                <a:lnTo>
                  <a:pt x="24727" y="10717"/>
                </a:lnTo>
                <a:lnTo>
                  <a:pt x="25229" y="11052"/>
                </a:lnTo>
                <a:lnTo>
                  <a:pt x="25861" y="11462"/>
                </a:lnTo>
                <a:lnTo>
                  <a:pt x="26494" y="11834"/>
                </a:lnTo>
                <a:lnTo>
                  <a:pt x="27108" y="12150"/>
                </a:lnTo>
                <a:lnTo>
                  <a:pt x="27722" y="12410"/>
                </a:lnTo>
                <a:lnTo>
                  <a:pt x="28317" y="12634"/>
                </a:lnTo>
                <a:lnTo>
                  <a:pt x="28913" y="12801"/>
                </a:lnTo>
                <a:lnTo>
                  <a:pt x="29471" y="12931"/>
                </a:lnTo>
                <a:lnTo>
                  <a:pt x="30029" y="13024"/>
                </a:lnTo>
                <a:lnTo>
                  <a:pt x="30569" y="13080"/>
                </a:lnTo>
                <a:lnTo>
                  <a:pt x="31108" y="13099"/>
                </a:lnTo>
                <a:lnTo>
                  <a:pt x="31610" y="13099"/>
                </a:lnTo>
                <a:lnTo>
                  <a:pt x="32094" y="13062"/>
                </a:lnTo>
                <a:lnTo>
                  <a:pt x="32578" y="13006"/>
                </a:lnTo>
                <a:lnTo>
                  <a:pt x="33024" y="12931"/>
                </a:lnTo>
                <a:lnTo>
                  <a:pt x="33471" y="12820"/>
                </a:lnTo>
                <a:lnTo>
                  <a:pt x="33880" y="12708"/>
                </a:lnTo>
                <a:lnTo>
                  <a:pt x="34290" y="12578"/>
                </a:lnTo>
                <a:lnTo>
                  <a:pt x="34662" y="12429"/>
                </a:lnTo>
                <a:lnTo>
                  <a:pt x="35015" y="12280"/>
                </a:lnTo>
                <a:lnTo>
                  <a:pt x="35350" y="12131"/>
                </a:lnTo>
                <a:lnTo>
                  <a:pt x="35648" y="11964"/>
                </a:lnTo>
                <a:lnTo>
                  <a:pt x="35945" y="11796"/>
                </a:lnTo>
                <a:lnTo>
                  <a:pt x="36448" y="11499"/>
                </a:lnTo>
                <a:lnTo>
                  <a:pt x="36838" y="11220"/>
                </a:lnTo>
                <a:lnTo>
                  <a:pt x="37136" y="10996"/>
                </a:lnTo>
                <a:lnTo>
                  <a:pt x="37359" y="10773"/>
                </a:lnTo>
                <a:lnTo>
                  <a:pt x="37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38"/>
          <p:cNvSpPr/>
          <p:nvPr/>
        </p:nvSpPr>
        <p:spPr>
          <a:xfrm>
            <a:off x="5498945" y="0"/>
            <a:ext cx="3686498" cy="1292577"/>
          </a:xfrm>
          <a:custGeom>
            <a:rect b="b" l="l" r="r" t="t"/>
            <a:pathLst>
              <a:path extrusionOk="0" h="13099" w="37360">
                <a:moveTo>
                  <a:pt x="484" y="1"/>
                </a:moveTo>
                <a:lnTo>
                  <a:pt x="410" y="280"/>
                </a:lnTo>
                <a:lnTo>
                  <a:pt x="335" y="578"/>
                </a:lnTo>
                <a:lnTo>
                  <a:pt x="242" y="987"/>
                </a:lnTo>
                <a:lnTo>
                  <a:pt x="168" y="1489"/>
                </a:lnTo>
                <a:lnTo>
                  <a:pt x="75" y="2047"/>
                </a:lnTo>
                <a:lnTo>
                  <a:pt x="19" y="2661"/>
                </a:lnTo>
                <a:lnTo>
                  <a:pt x="0" y="3331"/>
                </a:lnTo>
                <a:lnTo>
                  <a:pt x="0" y="3685"/>
                </a:lnTo>
                <a:lnTo>
                  <a:pt x="19" y="4038"/>
                </a:lnTo>
                <a:lnTo>
                  <a:pt x="37" y="4392"/>
                </a:lnTo>
                <a:lnTo>
                  <a:pt x="93" y="4745"/>
                </a:lnTo>
                <a:lnTo>
                  <a:pt x="149" y="5117"/>
                </a:lnTo>
                <a:lnTo>
                  <a:pt x="224" y="5471"/>
                </a:lnTo>
                <a:lnTo>
                  <a:pt x="317" y="5824"/>
                </a:lnTo>
                <a:lnTo>
                  <a:pt x="428" y="6178"/>
                </a:lnTo>
                <a:lnTo>
                  <a:pt x="558" y="6513"/>
                </a:lnTo>
                <a:lnTo>
                  <a:pt x="726" y="6847"/>
                </a:lnTo>
                <a:lnTo>
                  <a:pt x="912" y="7182"/>
                </a:lnTo>
                <a:lnTo>
                  <a:pt x="1117" y="7499"/>
                </a:lnTo>
                <a:lnTo>
                  <a:pt x="1340" y="7796"/>
                </a:lnTo>
                <a:lnTo>
                  <a:pt x="1619" y="8094"/>
                </a:lnTo>
                <a:lnTo>
                  <a:pt x="1898" y="8354"/>
                </a:lnTo>
                <a:lnTo>
                  <a:pt x="2233" y="8615"/>
                </a:lnTo>
                <a:lnTo>
                  <a:pt x="2512" y="8820"/>
                </a:lnTo>
                <a:lnTo>
                  <a:pt x="2810" y="9006"/>
                </a:lnTo>
                <a:lnTo>
                  <a:pt x="3107" y="9154"/>
                </a:lnTo>
                <a:lnTo>
                  <a:pt x="3405" y="9303"/>
                </a:lnTo>
                <a:lnTo>
                  <a:pt x="3703" y="9434"/>
                </a:lnTo>
                <a:lnTo>
                  <a:pt x="3982" y="9545"/>
                </a:lnTo>
                <a:lnTo>
                  <a:pt x="4279" y="9638"/>
                </a:lnTo>
                <a:lnTo>
                  <a:pt x="4577" y="9713"/>
                </a:lnTo>
                <a:lnTo>
                  <a:pt x="4875" y="9768"/>
                </a:lnTo>
                <a:lnTo>
                  <a:pt x="5154" y="9824"/>
                </a:lnTo>
                <a:lnTo>
                  <a:pt x="5452" y="9843"/>
                </a:lnTo>
                <a:lnTo>
                  <a:pt x="5749" y="9880"/>
                </a:lnTo>
                <a:lnTo>
                  <a:pt x="6345" y="9880"/>
                </a:lnTo>
                <a:lnTo>
                  <a:pt x="6940" y="9843"/>
                </a:lnTo>
                <a:lnTo>
                  <a:pt x="7554" y="9768"/>
                </a:lnTo>
                <a:lnTo>
                  <a:pt x="8168" y="9675"/>
                </a:lnTo>
                <a:lnTo>
                  <a:pt x="8782" y="9545"/>
                </a:lnTo>
                <a:lnTo>
                  <a:pt x="9414" y="9396"/>
                </a:lnTo>
                <a:lnTo>
                  <a:pt x="10698" y="9061"/>
                </a:lnTo>
                <a:lnTo>
                  <a:pt x="12019" y="8727"/>
                </a:lnTo>
                <a:lnTo>
                  <a:pt x="12708" y="8559"/>
                </a:lnTo>
                <a:lnTo>
                  <a:pt x="13415" y="8410"/>
                </a:lnTo>
                <a:lnTo>
                  <a:pt x="14122" y="8280"/>
                </a:lnTo>
                <a:lnTo>
                  <a:pt x="14847" y="8187"/>
                </a:lnTo>
                <a:lnTo>
                  <a:pt x="15591" y="8113"/>
                </a:lnTo>
                <a:lnTo>
                  <a:pt x="16354" y="8075"/>
                </a:lnTo>
                <a:lnTo>
                  <a:pt x="16745" y="8075"/>
                </a:lnTo>
                <a:lnTo>
                  <a:pt x="17154" y="8094"/>
                </a:lnTo>
                <a:lnTo>
                  <a:pt x="17545" y="8113"/>
                </a:lnTo>
                <a:lnTo>
                  <a:pt x="17954" y="8150"/>
                </a:lnTo>
                <a:lnTo>
                  <a:pt x="18364" y="8206"/>
                </a:lnTo>
                <a:lnTo>
                  <a:pt x="18773" y="8261"/>
                </a:lnTo>
                <a:lnTo>
                  <a:pt x="19201" y="8336"/>
                </a:lnTo>
                <a:lnTo>
                  <a:pt x="19629" y="8448"/>
                </a:lnTo>
                <a:lnTo>
                  <a:pt x="20057" y="8541"/>
                </a:lnTo>
                <a:lnTo>
                  <a:pt x="20485" y="8671"/>
                </a:lnTo>
                <a:lnTo>
                  <a:pt x="20931" y="8820"/>
                </a:lnTo>
                <a:lnTo>
                  <a:pt x="21396" y="8987"/>
                </a:lnTo>
                <a:lnTo>
                  <a:pt x="21843" y="9173"/>
                </a:lnTo>
                <a:lnTo>
                  <a:pt x="22308" y="9378"/>
                </a:lnTo>
                <a:lnTo>
                  <a:pt x="22773" y="9601"/>
                </a:lnTo>
                <a:lnTo>
                  <a:pt x="23257" y="9843"/>
                </a:lnTo>
                <a:lnTo>
                  <a:pt x="23740" y="10103"/>
                </a:lnTo>
                <a:lnTo>
                  <a:pt x="24224" y="10401"/>
                </a:lnTo>
                <a:lnTo>
                  <a:pt x="24727" y="10717"/>
                </a:lnTo>
                <a:lnTo>
                  <a:pt x="25229" y="11052"/>
                </a:lnTo>
                <a:lnTo>
                  <a:pt x="25861" y="11462"/>
                </a:lnTo>
                <a:lnTo>
                  <a:pt x="26494" y="11834"/>
                </a:lnTo>
                <a:lnTo>
                  <a:pt x="27108" y="12150"/>
                </a:lnTo>
                <a:lnTo>
                  <a:pt x="27722" y="12410"/>
                </a:lnTo>
                <a:lnTo>
                  <a:pt x="28317" y="12634"/>
                </a:lnTo>
                <a:lnTo>
                  <a:pt x="28913" y="12801"/>
                </a:lnTo>
                <a:lnTo>
                  <a:pt x="29471" y="12931"/>
                </a:lnTo>
                <a:lnTo>
                  <a:pt x="30029" y="13024"/>
                </a:lnTo>
                <a:lnTo>
                  <a:pt x="30569" y="13080"/>
                </a:lnTo>
                <a:lnTo>
                  <a:pt x="31108" y="13099"/>
                </a:lnTo>
                <a:lnTo>
                  <a:pt x="31610" y="13099"/>
                </a:lnTo>
                <a:lnTo>
                  <a:pt x="32094" y="13062"/>
                </a:lnTo>
                <a:lnTo>
                  <a:pt x="32578" y="13006"/>
                </a:lnTo>
                <a:lnTo>
                  <a:pt x="33024" y="12931"/>
                </a:lnTo>
                <a:lnTo>
                  <a:pt x="33471" y="12820"/>
                </a:lnTo>
                <a:lnTo>
                  <a:pt x="33880" y="12708"/>
                </a:lnTo>
                <a:lnTo>
                  <a:pt x="34290" y="12578"/>
                </a:lnTo>
                <a:lnTo>
                  <a:pt x="34662" y="12429"/>
                </a:lnTo>
                <a:lnTo>
                  <a:pt x="35015" y="12280"/>
                </a:lnTo>
                <a:lnTo>
                  <a:pt x="35350" y="12131"/>
                </a:lnTo>
                <a:lnTo>
                  <a:pt x="35648" y="11964"/>
                </a:lnTo>
                <a:lnTo>
                  <a:pt x="35945" y="11796"/>
                </a:lnTo>
                <a:lnTo>
                  <a:pt x="36448" y="11499"/>
                </a:lnTo>
                <a:lnTo>
                  <a:pt x="36838" y="11220"/>
                </a:lnTo>
                <a:lnTo>
                  <a:pt x="37136" y="10996"/>
                </a:lnTo>
                <a:lnTo>
                  <a:pt x="37359" y="10773"/>
                </a:lnTo>
                <a:lnTo>
                  <a:pt x="37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9"/>
          <p:cNvSpPr txBox="1"/>
          <p:nvPr>
            <p:ph type="title"/>
          </p:nvPr>
        </p:nvSpPr>
        <p:spPr>
          <a:xfrm>
            <a:off x="711395" y="2784111"/>
            <a:ext cx="2913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" name="Google Shape;48;p39"/>
          <p:cNvSpPr txBox="1"/>
          <p:nvPr>
            <p:ph idx="2" type="title"/>
          </p:nvPr>
        </p:nvSpPr>
        <p:spPr>
          <a:xfrm>
            <a:off x="5519305" y="2784111"/>
            <a:ext cx="2913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" name="Google Shape;49;p39"/>
          <p:cNvSpPr txBox="1"/>
          <p:nvPr>
            <p:ph idx="1" type="subTitle"/>
          </p:nvPr>
        </p:nvSpPr>
        <p:spPr>
          <a:xfrm>
            <a:off x="5519305" y="3153136"/>
            <a:ext cx="2913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0" name="Google Shape;50;p39"/>
          <p:cNvSpPr txBox="1"/>
          <p:nvPr>
            <p:ph idx="3" type="subTitle"/>
          </p:nvPr>
        </p:nvSpPr>
        <p:spPr>
          <a:xfrm>
            <a:off x="711395" y="3153136"/>
            <a:ext cx="29139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" name="Google Shape;51;p39"/>
          <p:cNvSpPr txBox="1"/>
          <p:nvPr>
            <p:ph idx="4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39"/>
          <p:cNvSpPr/>
          <p:nvPr/>
        </p:nvSpPr>
        <p:spPr>
          <a:xfrm>
            <a:off x="7114379" y="4747621"/>
            <a:ext cx="111863" cy="48162"/>
          </a:xfrm>
          <a:custGeom>
            <a:rect b="b" l="l" r="r" t="t"/>
            <a:pathLst>
              <a:path extrusionOk="0" fill="none" h="1277" w="2966">
                <a:moveTo>
                  <a:pt x="0" y="19"/>
                </a:moveTo>
                <a:lnTo>
                  <a:pt x="0" y="19"/>
                </a:lnTo>
                <a:lnTo>
                  <a:pt x="0" y="19"/>
                </a:lnTo>
                <a:lnTo>
                  <a:pt x="601" y="0"/>
                </a:lnTo>
                <a:lnTo>
                  <a:pt x="601" y="0"/>
                </a:lnTo>
                <a:lnTo>
                  <a:pt x="1220" y="19"/>
                </a:lnTo>
                <a:lnTo>
                  <a:pt x="1802" y="75"/>
                </a:lnTo>
                <a:lnTo>
                  <a:pt x="1802" y="75"/>
                </a:lnTo>
                <a:lnTo>
                  <a:pt x="2121" y="113"/>
                </a:lnTo>
                <a:lnTo>
                  <a:pt x="2308" y="150"/>
                </a:lnTo>
                <a:lnTo>
                  <a:pt x="2496" y="188"/>
                </a:lnTo>
                <a:lnTo>
                  <a:pt x="2684" y="263"/>
                </a:lnTo>
                <a:lnTo>
                  <a:pt x="2759" y="319"/>
                </a:lnTo>
                <a:lnTo>
                  <a:pt x="2834" y="376"/>
                </a:lnTo>
                <a:lnTo>
                  <a:pt x="2890" y="432"/>
                </a:lnTo>
                <a:lnTo>
                  <a:pt x="2928" y="507"/>
                </a:lnTo>
                <a:lnTo>
                  <a:pt x="2946" y="582"/>
                </a:lnTo>
                <a:lnTo>
                  <a:pt x="2965" y="676"/>
                </a:lnTo>
                <a:lnTo>
                  <a:pt x="2965" y="676"/>
                </a:lnTo>
                <a:lnTo>
                  <a:pt x="2965" y="770"/>
                </a:lnTo>
                <a:lnTo>
                  <a:pt x="2928" y="864"/>
                </a:lnTo>
                <a:lnTo>
                  <a:pt x="2890" y="976"/>
                </a:lnTo>
                <a:lnTo>
                  <a:pt x="2834" y="1089"/>
                </a:lnTo>
                <a:lnTo>
                  <a:pt x="2834" y="1089"/>
                </a:lnTo>
                <a:lnTo>
                  <a:pt x="2796" y="1126"/>
                </a:lnTo>
                <a:lnTo>
                  <a:pt x="2740" y="1183"/>
                </a:lnTo>
                <a:lnTo>
                  <a:pt x="2665" y="1201"/>
                </a:lnTo>
                <a:lnTo>
                  <a:pt x="2590" y="1239"/>
                </a:lnTo>
                <a:lnTo>
                  <a:pt x="2402" y="1258"/>
                </a:lnTo>
                <a:lnTo>
                  <a:pt x="2177" y="1276"/>
                </a:lnTo>
                <a:lnTo>
                  <a:pt x="2177" y="1276"/>
                </a:lnTo>
                <a:lnTo>
                  <a:pt x="1896" y="1258"/>
                </a:lnTo>
                <a:lnTo>
                  <a:pt x="1614" y="1220"/>
                </a:lnTo>
                <a:lnTo>
                  <a:pt x="1389" y="1183"/>
                </a:lnTo>
                <a:lnTo>
                  <a:pt x="1220" y="1145"/>
                </a:lnTo>
                <a:lnTo>
                  <a:pt x="1220" y="1145"/>
                </a:lnTo>
                <a:lnTo>
                  <a:pt x="976" y="1051"/>
                </a:lnTo>
                <a:lnTo>
                  <a:pt x="770" y="939"/>
                </a:lnTo>
                <a:lnTo>
                  <a:pt x="601" y="826"/>
                </a:lnTo>
                <a:lnTo>
                  <a:pt x="432" y="676"/>
                </a:lnTo>
                <a:lnTo>
                  <a:pt x="301" y="526"/>
                </a:lnTo>
                <a:lnTo>
                  <a:pt x="169" y="376"/>
                </a:lnTo>
                <a:lnTo>
                  <a:pt x="75" y="207"/>
                </a:lnTo>
                <a:lnTo>
                  <a:pt x="0" y="19"/>
                </a:lnTo>
                <a:lnTo>
                  <a:pt x="0" y="19"/>
                </a:ln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39"/>
          <p:cNvSpPr/>
          <p:nvPr/>
        </p:nvSpPr>
        <p:spPr>
          <a:xfrm>
            <a:off x="6344360" y="4890557"/>
            <a:ext cx="21988" cy="66567"/>
          </a:xfrm>
          <a:custGeom>
            <a:rect b="b" l="l" r="r" t="t"/>
            <a:pathLst>
              <a:path extrusionOk="0" fill="none" h="1765" w="583">
                <a:moveTo>
                  <a:pt x="1" y="1765"/>
                </a:moveTo>
                <a:lnTo>
                  <a:pt x="1" y="1765"/>
                </a:lnTo>
                <a:lnTo>
                  <a:pt x="1" y="1521"/>
                </a:lnTo>
                <a:lnTo>
                  <a:pt x="1" y="1277"/>
                </a:lnTo>
                <a:lnTo>
                  <a:pt x="39" y="1052"/>
                </a:lnTo>
                <a:lnTo>
                  <a:pt x="95" y="808"/>
                </a:lnTo>
                <a:lnTo>
                  <a:pt x="170" y="583"/>
                </a:lnTo>
                <a:lnTo>
                  <a:pt x="264" y="376"/>
                </a:lnTo>
                <a:lnTo>
                  <a:pt x="414" y="170"/>
                </a:lnTo>
                <a:lnTo>
                  <a:pt x="583" y="1"/>
                </a:lnTo>
                <a:lnTo>
                  <a:pt x="583" y="1"/>
                </a:lnTo>
                <a:lnTo>
                  <a:pt x="470" y="170"/>
                </a:lnTo>
                <a:lnTo>
                  <a:pt x="376" y="339"/>
                </a:lnTo>
                <a:lnTo>
                  <a:pt x="282" y="508"/>
                </a:lnTo>
                <a:lnTo>
                  <a:pt x="207" y="695"/>
                </a:lnTo>
                <a:lnTo>
                  <a:pt x="95" y="1052"/>
                </a:lnTo>
                <a:lnTo>
                  <a:pt x="39" y="1389"/>
                </a:lnTo>
                <a:lnTo>
                  <a:pt x="39" y="1389"/>
                </a:lnTo>
                <a:lnTo>
                  <a:pt x="20" y="1577"/>
                </a:lnTo>
                <a:lnTo>
                  <a:pt x="1" y="1765"/>
                </a:ln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39"/>
          <p:cNvSpPr/>
          <p:nvPr/>
        </p:nvSpPr>
        <p:spPr>
          <a:xfrm rot="10800000">
            <a:off x="1" y="4272673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39"/>
          <p:cNvSpPr/>
          <p:nvPr/>
        </p:nvSpPr>
        <p:spPr>
          <a:xfrm flipH="1" rot="10800000">
            <a:off x="6287201" y="4272673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3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0"/>
          <p:cNvSpPr txBox="1"/>
          <p:nvPr>
            <p:ph type="title"/>
          </p:nvPr>
        </p:nvSpPr>
        <p:spPr>
          <a:xfrm>
            <a:off x="1773875" y="2023191"/>
            <a:ext cx="66573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p40"/>
          <p:cNvSpPr txBox="1"/>
          <p:nvPr>
            <p:ph idx="2" type="title"/>
          </p:nvPr>
        </p:nvSpPr>
        <p:spPr>
          <a:xfrm>
            <a:off x="712825" y="2114550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0" name="Google Shape;60;p40"/>
          <p:cNvSpPr txBox="1"/>
          <p:nvPr>
            <p:ph idx="1" type="subTitle"/>
          </p:nvPr>
        </p:nvSpPr>
        <p:spPr>
          <a:xfrm>
            <a:off x="1773875" y="2754609"/>
            <a:ext cx="42729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61" name="Google Shape;61;p40"/>
          <p:cNvSpPr/>
          <p:nvPr/>
        </p:nvSpPr>
        <p:spPr>
          <a:xfrm flipH="1" rot="10800000">
            <a:off x="0" y="-3"/>
            <a:ext cx="2492252" cy="1955296"/>
          </a:xfrm>
          <a:custGeom>
            <a:rect b="b" l="l" r="r" t="t"/>
            <a:pathLst>
              <a:path extrusionOk="0" h="69832" w="89009">
                <a:moveTo>
                  <a:pt x="1796" y="1"/>
                </a:moveTo>
                <a:lnTo>
                  <a:pt x="1166" y="20"/>
                </a:lnTo>
                <a:lnTo>
                  <a:pt x="307" y="58"/>
                </a:lnTo>
                <a:lnTo>
                  <a:pt x="1" y="77"/>
                </a:lnTo>
                <a:lnTo>
                  <a:pt x="1" y="69831"/>
                </a:lnTo>
                <a:lnTo>
                  <a:pt x="89008" y="69831"/>
                </a:lnTo>
                <a:lnTo>
                  <a:pt x="89008" y="69564"/>
                </a:lnTo>
                <a:lnTo>
                  <a:pt x="89008" y="69316"/>
                </a:lnTo>
                <a:lnTo>
                  <a:pt x="88989" y="69086"/>
                </a:lnTo>
                <a:lnTo>
                  <a:pt x="88970" y="68857"/>
                </a:lnTo>
                <a:lnTo>
                  <a:pt x="88913" y="68647"/>
                </a:lnTo>
                <a:lnTo>
                  <a:pt x="88856" y="68456"/>
                </a:lnTo>
                <a:lnTo>
                  <a:pt x="88779" y="68265"/>
                </a:lnTo>
                <a:lnTo>
                  <a:pt x="88684" y="68074"/>
                </a:lnTo>
                <a:lnTo>
                  <a:pt x="88588" y="67921"/>
                </a:lnTo>
                <a:lnTo>
                  <a:pt x="88474" y="67749"/>
                </a:lnTo>
                <a:lnTo>
                  <a:pt x="88359" y="67616"/>
                </a:lnTo>
                <a:lnTo>
                  <a:pt x="88206" y="67463"/>
                </a:lnTo>
                <a:lnTo>
                  <a:pt x="88053" y="67348"/>
                </a:lnTo>
                <a:lnTo>
                  <a:pt x="87901" y="67215"/>
                </a:lnTo>
                <a:lnTo>
                  <a:pt x="87729" y="67119"/>
                </a:lnTo>
                <a:lnTo>
                  <a:pt x="87557" y="67005"/>
                </a:lnTo>
                <a:lnTo>
                  <a:pt x="87156" y="66833"/>
                </a:lnTo>
                <a:lnTo>
                  <a:pt x="86735" y="66661"/>
                </a:lnTo>
                <a:lnTo>
                  <a:pt x="86277" y="66546"/>
                </a:lnTo>
                <a:lnTo>
                  <a:pt x="85780" y="66432"/>
                </a:lnTo>
                <a:lnTo>
                  <a:pt x="85265" y="66336"/>
                </a:lnTo>
                <a:lnTo>
                  <a:pt x="84749" y="66260"/>
                </a:lnTo>
                <a:lnTo>
                  <a:pt x="84195" y="66202"/>
                </a:lnTo>
                <a:lnTo>
                  <a:pt x="83622" y="66145"/>
                </a:lnTo>
                <a:lnTo>
                  <a:pt x="82438" y="66069"/>
                </a:lnTo>
                <a:lnTo>
                  <a:pt x="81254" y="65992"/>
                </a:lnTo>
                <a:lnTo>
                  <a:pt x="80069" y="65916"/>
                </a:lnTo>
                <a:lnTo>
                  <a:pt x="79477" y="65859"/>
                </a:lnTo>
                <a:lnTo>
                  <a:pt x="78904" y="65782"/>
                </a:lnTo>
                <a:lnTo>
                  <a:pt x="78350" y="65706"/>
                </a:lnTo>
                <a:lnTo>
                  <a:pt x="77816" y="65610"/>
                </a:lnTo>
                <a:lnTo>
                  <a:pt x="77281" y="65477"/>
                </a:lnTo>
                <a:lnTo>
                  <a:pt x="76803" y="65324"/>
                </a:lnTo>
                <a:lnTo>
                  <a:pt x="76326" y="65152"/>
                </a:lnTo>
                <a:lnTo>
                  <a:pt x="75886" y="64961"/>
                </a:lnTo>
                <a:lnTo>
                  <a:pt x="75676" y="64846"/>
                </a:lnTo>
                <a:lnTo>
                  <a:pt x="75485" y="64713"/>
                </a:lnTo>
                <a:lnTo>
                  <a:pt x="75294" y="64579"/>
                </a:lnTo>
                <a:lnTo>
                  <a:pt x="75122" y="64445"/>
                </a:lnTo>
                <a:lnTo>
                  <a:pt x="74779" y="64140"/>
                </a:lnTo>
                <a:lnTo>
                  <a:pt x="74435" y="63815"/>
                </a:lnTo>
                <a:lnTo>
                  <a:pt x="74110" y="63509"/>
                </a:lnTo>
                <a:lnTo>
                  <a:pt x="73824" y="63165"/>
                </a:lnTo>
                <a:lnTo>
                  <a:pt x="73537" y="62841"/>
                </a:lnTo>
                <a:lnTo>
                  <a:pt x="73270" y="62497"/>
                </a:lnTo>
                <a:lnTo>
                  <a:pt x="73021" y="62153"/>
                </a:lnTo>
                <a:lnTo>
                  <a:pt x="72792" y="61809"/>
                </a:lnTo>
                <a:lnTo>
                  <a:pt x="72563" y="61465"/>
                </a:lnTo>
                <a:lnTo>
                  <a:pt x="72353" y="61103"/>
                </a:lnTo>
                <a:lnTo>
                  <a:pt x="72162" y="60740"/>
                </a:lnTo>
                <a:lnTo>
                  <a:pt x="71990" y="60377"/>
                </a:lnTo>
                <a:lnTo>
                  <a:pt x="71818" y="60014"/>
                </a:lnTo>
                <a:lnTo>
                  <a:pt x="71646" y="59651"/>
                </a:lnTo>
                <a:lnTo>
                  <a:pt x="71360" y="58906"/>
                </a:lnTo>
                <a:lnTo>
                  <a:pt x="71111" y="58142"/>
                </a:lnTo>
                <a:lnTo>
                  <a:pt x="70882" y="57378"/>
                </a:lnTo>
                <a:lnTo>
                  <a:pt x="70691" y="56595"/>
                </a:lnTo>
                <a:lnTo>
                  <a:pt x="70500" y="55831"/>
                </a:lnTo>
                <a:lnTo>
                  <a:pt x="70175" y="54265"/>
                </a:lnTo>
                <a:lnTo>
                  <a:pt x="69851" y="52698"/>
                </a:lnTo>
                <a:lnTo>
                  <a:pt x="69660" y="51934"/>
                </a:lnTo>
                <a:lnTo>
                  <a:pt x="69469" y="51170"/>
                </a:lnTo>
                <a:lnTo>
                  <a:pt x="69259" y="50406"/>
                </a:lnTo>
                <a:lnTo>
                  <a:pt x="69029" y="49661"/>
                </a:lnTo>
                <a:lnTo>
                  <a:pt x="68743" y="48936"/>
                </a:lnTo>
                <a:lnTo>
                  <a:pt x="68437" y="48210"/>
                </a:lnTo>
                <a:lnTo>
                  <a:pt x="68265" y="47866"/>
                </a:lnTo>
                <a:lnTo>
                  <a:pt x="68094" y="47503"/>
                </a:lnTo>
                <a:lnTo>
                  <a:pt x="67903" y="47159"/>
                </a:lnTo>
                <a:lnTo>
                  <a:pt x="67692" y="46815"/>
                </a:lnTo>
                <a:lnTo>
                  <a:pt x="67463" y="46491"/>
                </a:lnTo>
                <a:lnTo>
                  <a:pt x="67234" y="46166"/>
                </a:lnTo>
                <a:lnTo>
                  <a:pt x="66986" y="45841"/>
                </a:lnTo>
                <a:lnTo>
                  <a:pt x="66718" y="45517"/>
                </a:lnTo>
                <a:lnTo>
                  <a:pt x="66432" y="45192"/>
                </a:lnTo>
                <a:lnTo>
                  <a:pt x="66126" y="44886"/>
                </a:lnTo>
                <a:lnTo>
                  <a:pt x="65802" y="44600"/>
                </a:lnTo>
                <a:lnTo>
                  <a:pt x="65477" y="44294"/>
                </a:lnTo>
                <a:lnTo>
                  <a:pt x="65114" y="44008"/>
                </a:lnTo>
                <a:lnTo>
                  <a:pt x="64732" y="43721"/>
                </a:lnTo>
                <a:lnTo>
                  <a:pt x="64350" y="43454"/>
                </a:lnTo>
                <a:lnTo>
                  <a:pt x="63930" y="43186"/>
                </a:lnTo>
                <a:lnTo>
                  <a:pt x="63490" y="42938"/>
                </a:lnTo>
                <a:lnTo>
                  <a:pt x="63013" y="42690"/>
                </a:lnTo>
                <a:lnTo>
                  <a:pt x="62535" y="42442"/>
                </a:lnTo>
                <a:lnTo>
                  <a:pt x="62020" y="42212"/>
                </a:lnTo>
                <a:lnTo>
                  <a:pt x="61256" y="41888"/>
                </a:lnTo>
                <a:lnTo>
                  <a:pt x="60473" y="41620"/>
                </a:lnTo>
                <a:lnTo>
                  <a:pt x="59689" y="41391"/>
                </a:lnTo>
                <a:lnTo>
                  <a:pt x="58925" y="41200"/>
                </a:lnTo>
                <a:lnTo>
                  <a:pt x="58142" y="41047"/>
                </a:lnTo>
                <a:lnTo>
                  <a:pt x="57359" y="40933"/>
                </a:lnTo>
                <a:lnTo>
                  <a:pt x="56576" y="40856"/>
                </a:lnTo>
                <a:lnTo>
                  <a:pt x="55793" y="40799"/>
                </a:lnTo>
                <a:lnTo>
                  <a:pt x="55010" y="40780"/>
                </a:lnTo>
                <a:lnTo>
                  <a:pt x="54227" y="40799"/>
                </a:lnTo>
                <a:lnTo>
                  <a:pt x="53444" y="40837"/>
                </a:lnTo>
                <a:lnTo>
                  <a:pt x="52680" y="40894"/>
                </a:lnTo>
                <a:lnTo>
                  <a:pt x="51896" y="40971"/>
                </a:lnTo>
                <a:lnTo>
                  <a:pt x="51132" y="41066"/>
                </a:lnTo>
                <a:lnTo>
                  <a:pt x="50368" y="41200"/>
                </a:lnTo>
                <a:lnTo>
                  <a:pt x="49604" y="41334"/>
                </a:lnTo>
                <a:lnTo>
                  <a:pt x="48840" y="41467"/>
                </a:lnTo>
                <a:lnTo>
                  <a:pt x="48096" y="41639"/>
                </a:lnTo>
                <a:lnTo>
                  <a:pt x="46606" y="41983"/>
                </a:lnTo>
                <a:lnTo>
                  <a:pt x="45135" y="42365"/>
                </a:lnTo>
                <a:lnTo>
                  <a:pt x="43702" y="42747"/>
                </a:lnTo>
                <a:lnTo>
                  <a:pt x="42289" y="43129"/>
                </a:lnTo>
                <a:lnTo>
                  <a:pt x="40933" y="43492"/>
                </a:lnTo>
                <a:lnTo>
                  <a:pt x="39596" y="43817"/>
                </a:lnTo>
                <a:lnTo>
                  <a:pt x="38966" y="43950"/>
                </a:lnTo>
                <a:lnTo>
                  <a:pt x="38335" y="44084"/>
                </a:lnTo>
                <a:lnTo>
                  <a:pt x="37705" y="44180"/>
                </a:lnTo>
                <a:lnTo>
                  <a:pt x="37094" y="44275"/>
                </a:lnTo>
                <a:lnTo>
                  <a:pt x="36502" y="44352"/>
                </a:lnTo>
                <a:lnTo>
                  <a:pt x="35910" y="44390"/>
                </a:lnTo>
                <a:lnTo>
                  <a:pt x="35356" y="44409"/>
                </a:lnTo>
                <a:lnTo>
                  <a:pt x="34802" y="44390"/>
                </a:lnTo>
                <a:lnTo>
                  <a:pt x="34267" y="44352"/>
                </a:lnTo>
                <a:lnTo>
                  <a:pt x="33732" y="44294"/>
                </a:lnTo>
                <a:lnTo>
                  <a:pt x="33235" y="44180"/>
                </a:lnTo>
                <a:lnTo>
                  <a:pt x="32739" y="44046"/>
                </a:lnTo>
                <a:lnTo>
                  <a:pt x="32261" y="43874"/>
                </a:lnTo>
                <a:lnTo>
                  <a:pt x="31822" y="43645"/>
                </a:lnTo>
                <a:lnTo>
                  <a:pt x="31593" y="43530"/>
                </a:lnTo>
                <a:lnTo>
                  <a:pt x="31383" y="43397"/>
                </a:lnTo>
                <a:lnTo>
                  <a:pt x="31173" y="43263"/>
                </a:lnTo>
                <a:lnTo>
                  <a:pt x="30963" y="43091"/>
                </a:lnTo>
                <a:lnTo>
                  <a:pt x="30752" y="42938"/>
                </a:lnTo>
                <a:lnTo>
                  <a:pt x="30561" y="42747"/>
                </a:lnTo>
                <a:lnTo>
                  <a:pt x="30370" y="42556"/>
                </a:lnTo>
                <a:lnTo>
                  <a:pt x="30179" y="42365"/>
                </a:lnTo>
                <a:lnTo>
                  <a:pt x="29988" y="42155"/>
                </a:lnTo>
                <a:lnTo>
                  <a:pt x="29817" y="41926"/>
                </a:lnTo>
                <a:lnTo>
                  <a:pt x="29645" y="41677"/>
                </a:lnTo>
                <a:lnTo>
                  <a:pt x="29473" y="41429"/>
                </a:lnTo>
                <a:lnTo>
                  <a:pt x="29320" y="41162"/>
                </a:lnTo>
                <a:lnTo>
                  <a:pt x="29167" y="40875"/>
                </a:lnTo>
                <a:lnTo>
                  <a:pt x="28862" y="40283"/>
                </a:lnTo>
                <a:lnTo>
                  <a:pt x="28594" y="39634"/>
                </a:lnTo>
                <a:lnTo>
                  <a:pt x="28346" y="38908"/>
                </a:lnTo>
                <a:lnTo>
                  <a:pt x="28117" y="38125"/>
                </a:lnTo>
                <a:lnTo>
                  <a:pt x="27906" y="37284"/>
                </a:lnTo>
                <a:lnTo>
                  <a:pt x="27715" y="36387"/>
                </a:lnTo>
                <a:lnTo>
                  <a:pt x="27563" y="35413"/>
                </a:lnTo>
                <a:lnTo>
                  <a:pt x="27429" y="34381"/>
                </a:lnTo>
                <a:lnTo>
                  <a:pt x="27314" y="33254"/>
                </a:lnTo>
                <a:lnTo>
                  <a:pt x="27238" y="32070"/>
                </a:lnTo>
                <a:lnTo>
                  <a:pt x="27181" y="30809"/>
                </a:lnTo>
                <a:lnTo>
                  <a:pt x="27142" y="29472"/>
                </a:lnTo>
                <a:lnTo>
                  <a:pt x="27142" y="28059"/>
                </a:lnTo>
                <a:lnTo>
                  <a:pt x="27142" y="26626"/>
                </a:lnTo>
                <a:lnTo>
                  <a:pt x="27085" y="25251"/>
                </a:lnTo>
                <a:lnTo>
                  <a:pt x="27009" y="23914"/>
                </a:lnTo>
                <a:lnTo>
                  <a:pt x="26894" y="22634"/>
                </a:lnTo>
                <a:lnTo>
                  <a:pt x="26722" y="21393"/>
                </a:lnTo>
                <a:lnTo>
                  <a:pt x="26531" y="20209"/>
                </a:lnTo>
                <a:lnTo>
                  <a:pt x="26302" y="19044"/>
                </a:lnTo>
                <a:lnTo>
                  <a:pt x="26054" y="17955"/>
                </a:lnTo>
                <a:lnTo>
                  <a:pt x="25767" y="16885"/>
                </a:lnTo>
                <a:lnTo>
                  <a:pt x="25443" y="15873"/>
                </a:lnTo>
                <a:lnTo>
                  <a:pt x="25099" y="14880"/>
                </a:lnTo>
                <a:lnTo>
                  <a:pt x="24736" y="13944"/>
                </a:lnTo>
                <a:lnTo>
                  <a:pt x="24335" y="13046"/>
                </a:lnTo>
                <a:lnTo>
                  <a:pt x="23915" y="12206"/>
                </a:lnTo>
                <a:lnTo>
                  <a:pt x="23475" y="11384"/>
                </a:lnTo>
                <a:lnTo>
                  <a:pt x="23017" y="10601"/>
                </a:lnTo>
                <a:lnTo>
                  <a:pt x="22520" y="9837"/>
                </a:lnTo>
                <a:lnTo>
                  <a:pt x="22024" y="9130"/>
                </a:lnTo>
                <a:lnTo>
                  <a:pt x="21508" y="8462"/>
                </a:lnTo>
                <a:lnTo>
                  <a:pt x="20954" y="7813"/>
                </a:lnTo>
                <a:lnTo>
                  <a:pt x="20400" y="7201"/>
                </a:lnTo>
                <a:lnTo>
                  <a:pt x="19846" y="6628"/>
                </a:lnTo>
                <a:lnTo>
                  <a:pt x="19254" y="6074"/>
                </a:lnTo>
                <a:lnTo>
                  <a:pt x="18662" y="5559"/>
                </a:lnTo>
                <a:lnTo>
                  <a:pt x="18070" y="5081"/>
                </a:lnTo>
                <a:lnTo>
                  <a:pt x="17459" y="4623"/>
                </a:lnTo>
                <a:lnTo>
                  <a:pt x="16828" y="4183"/>
                </a:lnTo>
                <a:lnTo>
                  <a:pt x="16217" y="3782"/>
                </a:lnTo>
                <a:lnTo>
                  <a:pt x="15587" y="3419"/>
                </a:lnTo>
                <a:lnTo>
                  <a:pt x="14937" y="3057"/>
                </a:lnTo>
                <a:lnTo>
                  <a:pt x="14307" y="2732"/>
                </a:lnTo>
                <a:lnTo>
                  <a:pt x="13658" y="2426"/>
                </a:lnTo>
                <a:lnTo>
                  <a:pt x="13027" y="2140"/>
                </a:lnTo>
                <a:lnTo>
                  <a:pt x="12397" y="1891"/>
                </a:lnTo>
                <a:lnTo>
                  <a:pt x="11748" y="1643"/>
                </a:lnTo>
                <a:lnTo>
                  <a:pt x="11117" y="1433"/>
                </a:lnTo>
                <a:lnTo>
                  <a:pt x="10487" y="1242"/>
                </a:lnTo>
                <a:lnTo>
                  <a:pt x="9876" y="1051"/>
                </a:lnTo>
                <a:lnTo>
                  <a:pt x="9265" y="898"/>
                </a:lnTo>
                <a:lnTo>
                  <a:pt x="8653" y="745"/>
                </a:lnTo>
                <a:lnTo>
                  <a:pt x="8061" y="612"/>
                </a:lnTo>
                <a:lnTo>
                  <a:pt x="7469" y="497"/>
                </a:lnTo>
                <a:lnTo>
                  <a:pt x="6342" y="325"/>
                </a:lnTo>
                <a:lnTo>
                  <a:pt x="5273" y="172"/>
                </a:lnTo>
                <a:lnTo>
                  <a:pt x="4279" y="96"/>
                </a:lnTo>
                <a:lnTo>
                  <a:pt x="3363" y="39"/>
                </a:lnTo>
                <a:lnTo>
                  <a:pt x="252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40"/>
          <p:cNvSpPr/>
          <p:nvPr/>
        </p:nvSpPr>
        <p:spPr>
          <a:xfrm flipH="1">
            <a:off x="6651750" y="3188197"/>
            <a:ext cx="2492252" cy="1955296"/>
          </a:xfrm>
          <a:custGeom>
            <a:rect b="b" l="l" r="r" t="t"/>
            <a:pathLst>
              <a:path extrusionOk="0" h="69832" w="89009">
                <a:moveTo>
                  <a:pt x="1796" y="1"/>
                </a:moveTo>
                <a:lnTo>
                  <a:pt x="1166" y="20"/>
                </a:lnTo>
                <a:lnTo>
                  <a:pt x="307" y="58"/>
                </a:lnTo>
                <a:lnTo>
                  <a:pt x="1" y="77"/>
                </a:lnTo>
                <a:lnTo>
                  <a:pt x="1" y="69831"/>
                </a:lnTo>
                <a:lnTo>
                  <a:pt x="89008" y="69831"/>
                </a:lnTo>
                <a:lnTo>
                  <a:pt x="89008" y="69564"/>
                </a:lnTo>
                <a:lnTo>
                  <a:pt x="89008" y="69316"/>
                </a:lnTo>
                <a:lnTo>
                  <a:pt x="88989" y="69086"/>
                </a:lnTo>
                <a:lnTo>
                  <a:pt x="88970" y="68857"/>
                </a:lnTo>
                <a:lnTo>
                  <a:pt x="88913" y="68647"/>
                </a:lnTo>
                <a:lnTo>
                  <a:pt x="88856" y="68456"/>
                </a:lnTo>
                <a:lnTo>
                  <a:pt x="88779" y="68265"/>
                </a:lnTo>
                <a:lnTo>
                  <a:pt x="88684" y="68074"/>
                </a:lnTo>
                <a:lnTo>
                  <a:pt x="88588" y="67921"/>
                </a:lnTo>
                <a:lnTo>
                  <a:pt x="88474" y="67749"/>
                </a:lnTo>
                <a:lnTo>
                  <a:pt x="88359" y="67616"/>
                </a:lnTo>
                <a:lnTo>
                  <a:pt x="88206" y="67463"/>
                </a:lnTo>
                <a:lnTo>
                  <a:pt x="88053" y="67348"/>
                </a:lnTo>
                <a:lnTo>
                  <a:pt x="87901" y="67215"/>
                </a:lnTo>
                <a:lnTo>
                  <a:pt x="87729" y="67119"/>
                </a:lnTo>
                <a:lnTo>
                  <a:pt x="87557" y="67005"/>
                </a:lnTo>
                <a:lnTo>
                  <a:pt x="87156" y="66833"/>
                </a:lnTo>
                <a:lnTo>
                  <a:pt x="86735" y="66661"/>
                </a:lnTo>
                <a:lnTo>
                  <a:pt x="86277" y="66546"/>
                </a:lnTo>
                <a:lnTo>
                  <a:pt x="85780" y="66432"/>
                </a:lnTo>
                <a:lnTo>
                  <a:pt x="85265" y="66336"/>
                </a:lnTo>
                <a:lnTo>
                  <a:pt x="84749" y="66260"/>
                </a:lnTo>
                <a:lnTo>
                  <a:pt x="84195" y="66202"/>
                </a:lnTo>
                <a:lnTo>
                  <a:pt x="83622" y="66145"/>
                </a:lnTo>
                <a:lnTo>
                  <a:pt x="82438" y="66069"/>
                </a:lnTo>
                <a:lnTo>
                  <a:pt x="81254" y="65992"/>
                </a:lnTo>
                <a:lnTo>
                  <a:pt x="80069" y="65916"/>
                </a:lnTo>
                <a:lnTo>
                  <a:pt x="79477" y="65859"/>
                </a:lnTo>
                <a:lnTo>
                  <a:pt x="78904" y="65782"/>
                </a:lnTo>
                <a:lnTo>
                  <a:pt x="78350" y="65706"/>
                </a:lnTo>
                <a:lnTo>
                  <a:pt x="77816" y="65610"/>
                </a:lnTo>
                <a:lnTo>
                  <a:pt x="77281" y="65477"/>
                </a:lnTo>
                <a:lnTo>
                  <a:pt x="76803" y="65324"/>
                </a:lnTo>
                <a:lnTo>
                  <a:pt x="76326" y="65152"/>
                </a:lnTo>
                <a:lnTo>
                  <a:pt x="75886" y="64961"/>
                </a:lnTo>
                <a:lnTo>
                  <a:pt x="75676" y="64846"/>
                </a:lnTo>
                <a:lnTo>
                  <a:pt x="75485" y="64713"/>
                </a:lnTo>
                <a:lnTo>
                  <a:pt x="75294" y="64579"/>
                </a:lnTo>
                <a:lnTo>
                  <a:pt x="75122" y="64445"/>
                </a:lnTo>
                <a:lnTo>
                  <a:pt x="74779" y="64140"/>
                </a:lnTo>
                <a:lnTo>
                  <a:pt x="74435" y="63815"/>
                </a:lnTo>
                <a:lnTo>
                  <a:pt x="74110" y="63509"/>
                </a:lnTo>
                <a:lnTo>
                  <a:pt x="73824" y="63165"/>
                </a:lnTo>
                <a:lnTo>
                  <a:pt x="73537" y="62841"/>
                </a:lnTo>
                <a:lnTo>
                  <a:pt x="73270" y="62497"/>
                </a:lnTo>
                <a:lnTo>
                  <a:pt x="73021" y="62153"/>
                </a:lnTo>
                <a:lnTo>
                  <a:pt x="72792" y="61809"/>
                </a:lnTo>
                <a:lnTo>
                  <a:pt x="72563" y="61465"/>
                </a:lnTo>
                <a:lnTo>
                  <a:pt x="72353" y="61103"/>
                </a:lnTo>
                <a:lnTo>
                  <a:pt x="72162" y="60740"/>
                </a:lnTo>
                <a:lnTo>
                  <a:pt x="71990" y="60377"/>
                </a:lnTo>
                <a:lnTo>
                  <a:pt x="71818" y="60014"/>
                </a:lnTo>
                <a:lnTo>
                  <a:pt x="71646" y="59651"/>
                </a:lnTo>
                <a:lnTo>
                  <a:pt x="71360" y="58906"/>
                </a:lnTo>
                <a:lnTo>
                  <a:pt x="71111" y="58142"/>
                </a:lnTo>
                <a:lnTo>
                  <a:pt x="70882" y="57378"/>
                </a:lnTo>
                <a:lnTo>
                  <a:pt x="70691" y="56595"/>
                </a:lnTo>
                <a:lnTo>
                  <a:pt x="70500" y="55831"/>
                </a:lnTo>
                <a:lnTo>
                  <a:pt x="70175" y="54265"/>
                </a:lnTo>
                <a:lnTo>
                  <a:pt x="69851" y="52698"/>
                </a:lnTo>
                <a:lnTo>
                  <a:pt x="69660" y="51934"/>
                </a:lnTo>
                <a:lnTo>
                  <a:pt x="69469" y="51170"/>
                </a:lnTo>
                <a:lnTo>
                  <a:pt x="69259" y="50406"/>
                </a:lnTo>
                <a:lnTo>
                  <a:pt x="69029" y="49661"/>
                </a:lnTo>
                <a:lnTo>
                  <a:pt x="68743" y="48936"/>
                </a:lnTo>
                <a:lnTo>
                  <a:pt x="68437" y="48210"/>
                </a:lnTo>
                <a:lnTo>
                  <a:pt x="68265" y="47866"/>
                </a:lnTo>
                <a:lnTo>
                  <a:pt x="68094" y="47503"/>
                </a:lnTo>
                <a:lnTo>
                  <a:pt x="67903" y="47159"/>
                </a:lnTo>
                <a:lnTo>
                  <a:pt x="67692" y="46815"/>
                </a:lnTo>
                <a:lnTo>
                  <a:pt x="67463" y="46491"/>
                </a:lnTo>
                <a:lnTo>
                  <a:pt x="67234" y="46166"/>
                </a:lnTo>
                <a:lnTo>
                  <a:pt x="66986" y="45841"/>
                </a:lnTo>
                <a:lnTo>
                  <a:pt x="66718" y="45517"/>
                </a:lnTo>
                <a:lnTo>
                  <a:pt x="66432" y="45192"/>
                </a:lnTo>
                <a:lnTo>
                  <a:pt x="66126" y="44886"/>
                </a:lnTo>
                <a:lnTo>
                  <a:pt x="65802" y="44600"/>
                </a:lnTo>
                <a:lnTo>
                  <a:pt x="65477" y="44294"/>
                </a:lnTo>
                <a:lnTo>
                  <a:pt x="65114" y="44008"/>
                </a:lnTo>
                <a:lnTo>
                  <a:pt x="64732" y="43721"/>
                </a:lnTo>
                <a:lnTo>
                  <a:pt x="64350" y="43454"/>
                </a:lnTo>
                <a:lnTo>
                  <a:pt x="63930" y="43186"/>
                </a:lnTo>
                <a:lnTo>
                  <a:pt x="63490" y="42938"/>
                </a:lnTo>
                <a:lnTo>
                  <a:pt x="63013" y="42690"/>
                </a:lnTo>
                <a:lnTo>
                  <a:pt x="62535" y="42442"/>
                </a:lnTo>
                <a:lnTo>
                  <a:pt x="62020" y="42212"/>
                </a:lnTo>
                <a:lnTo>
                  <a:pt x="61256" y="41888"/>
                </a:lnTo>
                <a:lnTo>
                  <a:pt x="60473" y="41620"/>
                </a:lnTo>
                <a:lnTo>
                  <a:pt x="59689" y="41391"/>
                </a:lnTo>
                <a:lnTo>
                  <a:pt x="58925" y="41200"/>
                </a:lnTo>
                <a:lnTo>
                  <a:pt x="58142" y="41047"/>
                </a:lnTo>
                <a:lnTo>
                  <a:pt x="57359" y="40933"/>
                </a:lnTo>
                <a:lnTo>
                  <a:pt x="56576" y="40856"/>
                </a:lnTo>
                <a:lnTo>
                  <a:pt x="55793" y="40799"/>
                </a:lnTo>
                <a:lnTo>
                  <a:pt x="55010" y="40780"/>
                </a:lnTo>
                <a:lnTo>
                  <a:pt x="54227" y="40799"/>
                </a:lnTo>
                <a:lnTo>
                  <a:pt x="53444" y="40837"/>
                </a:lnTo>
                <a:lnTo>
                  <a:pt x="52680" y="40894"/>
                </a:lnTo>
                <a:lnTo>
                  <a:pt x="51896" y="40971"/>
                </a:lnTo>
                <a:lnTo>
                  <a:pt x="51132" y="41066"/>
                </a:lnTo>
                <a:lnTo>
                  <a:pt x="50368" y="41200"/>
                </a:lnTo>
                <a:lnTo>
                  <a:pt x="49604" y="41334"/>
                </a:lnTo>
                <a:lnTo>
                  <a:pt x="48840" y="41467"/>
                </a:lnTo>
                <a:lnTo>
                  <a:pt x="48096" y="41639"/>
                </a:lnTo>
                <a:lnTo>
                  <a:pt x="46606" y="41983"/>
                </a:lnTo>
                <a:lnTo>
                  <a:pt x="45135" y="42365"/>
                </a:lnTo>
                <a:lnTo>
                  <a:pt x="43702" y="42747"/>
                </a:lnTo>
                <a:lnTo>
                  <a:pt x="42289" y="43129"/>
                </a:lnTo>
                <a:lnTo>
                  <a:pt x="40933" y="43492"/>
                </a:lnTo>
                <a:lnTo>
                  <a:pt x="39596" y="43817"/>
                </a:lnTo>
                <a:lnTo>
                  <a:pt x="38966" y="43950"/>
                </a:lnTo>
                <a:lnTo>
                  <a:pt x="38335" y="44084"/>
                </a:lnTo>
                <a:lnTo>
                  <a:pt x="37705" y="44180"/>
                </a:lnTo>
                <a:lnTo>
                  <a:pt x="37094" y="44275"/>
                </a:lnTo>
                <a:lnTo>
                  <a:pt x="36502" y="44352"/>
                </a:lnTo>
                <a:lnTo>
                  <a:pt x="35910" y="44390"/>
                </a:lnTo>
                <a:lnTo>
                  <a:pt x="35356" y="44409"/>
                </a:lnTo>
                <a:lnTo>
                  <a:pt x="34802" y="44390"/>
                </a:lnTo>
                <a:lnTo>
                  <a:pt x="34267" y="44352"/>
                </a:lnTo>
                <a:lnTo>
                  <a:pt x="33732" y="44294"/>
                </a:lnTo>
                <a:lnTo>
                  <a:pt x="33235" y="44180"/>
                </a:lnTo>
                <a:lnTo>
                  <a:pt x="32739" y="44046"/>
                </a:lnTo>
                <a:lnTo>
                  <a:pt x="32261" y="43874"/>
                </a:lnTo>
                <a:lnTo>
                  <a:pt x="31822" y="43645"/>
                </a:lnTo>
                <a:lnTo>
                  <a:pt x="31593" y="43530"/>
                </a:lnTo>
                <a:lnTo>
                  <a:pt x="31383" y="43397"/>
                </a:lnTo>
                <a:lnTo>
                  <a:pt x="31173" y="43263"/>
                </a:lnTo>
                <a:lnTo>
                  <a:pt x="30963" y="43091"/>
                </a:lnTo>
                <a:lnTo>
                  <a:pt x="30752" y="42938"/>
                </a:lnTo>
                <a:lnTo>
                  <a:pt x="30561" y="42747"/>
                </a:lnTo>
                <a:lnTo>
                  <a:pt x="30370" y="42556"/>
                </a:lnTo>
                <a:lnTo>
                  <a:pt x="30179" y="42365"/>
                </a:lnTo>
                <a:lnTo>
                  <a:pt x="29988" y="42155"/>
                </a:lnTo>
                <a:lnTo>
                  <a:pt x="29817" y="41926"/>
                </a:lnTo>
                <a:lnTo>
                  <a:pt x="29645" y="41677"/>
                </a:lnTo>
                <a:lnTo>
                  <a:pt x="29473" y="41429"/>
                </a:lnTo>
                <a:lnTo>
                  <a:pt x="29320" y="41162"/>
                </a:lnTo>
                <a:lnTo>
                  <a:pt x="29167" y="40875"/>
                </a:lnTo>
                <a:lnTo>
                  <a:pt x="28862" y="40283"/>
                </a:lnTo>
                <a:lnTo>
                  <a:pt x="28594" y="39634"/>
                </a:lnTo>
                <a:lnTo>
                  <a:pt x="28346" y="38908"/>
                </a:lnTo>
                <a:lnTo>
                  <a:pt x="28117" y="38125"/>
                </a:lnTo>
                <a:lnTo>
                  <a:pt x="27906" y="37284"/>
                </a:lnTo>
                <a:lnTo>
                  <a:pt x="27715" y="36387"/>
                </a:lnTo>
                <a:lnTo>
                  <a:pt x="27563" y="35413"/>
                </a:lnTo>
                <a:lnTo>
                  <a:pt x="27429" y="34381"/>
                </a:lnTo>
                <a:lnTo>
                  <a:pt x="27314" y="33254"/>
                </a:lnTo>
                <a:lnTo>
                  <a:pt x="27238" y="32070"/>
                </a:lnTo>
                <a:lnTo>
                  <a:pt x="27181" y="30809"/>
                </a:lnTo>
                <a:lnTo>
                  <a:pt x="27142" y="29472"/>
                </a:lnTo>
                <a:lnTo>
                  <a:pt x="27142" y="28059"/>
                </a:lnTo>
                <a:lnTo>
                  <a:pt x="27142" y="26626"/>
                </a:lnTo>
                <a:lnTo>
                  <a:pt x="27085" y="25251"/>
                </a:lnTo>
                <a:lnTo>
                  <a:pt x="27009" y="23914"/>
                </a:lnTo>
                <a:lnTo>
                  <a:pt x="26894" y="22634"/>
                </a:lnTo>
                <a:lnTo>
                  <a:pt x="26722" y="21393"/>
                </a:lnTo>
                <a:lnTo>
                  <a:pt x="26531" y="20209"/>
                </a:lnTo>
                <a:lnTo>
                  <a:pt x="26302" y="19044"/>
                </a:lnTo>
                <a:lnTo>
                  <a:pt x="26054" y="17955"/>
                </a:lnTo>
                <a:lnTo>
                  <a:pt x="25767" y="16885"/>
                </a:lnTo>
                <a:lnTo>
                  <a:pt x="25443" y="15873"/>
                </a:lnTo>
                <a:lnTo>
                  <a:pt x="25099" y="14880"/>
                </a:lnTo>
                <a:lnTo>
                  <a:pt x="24736" y="13944"/>
                </a:lnTo>
                <a:lnTo>
                  <a:pt x="24335" y="13046"/>
                </a:lnTo>
                <a:lnTo>
                  <a:pt x="23915" y="12206"/>
                </a:lnTo>
                <a:lnTo>
                  <a:pt x="23475" y="11384"/>
                </a:lnTo>
                <a:lnTo>
                  <a:pt x="23017" y="10601"/>
                </a:lnTo>
                <a:lnTo>
                  <a:pt x="22520" y="9837"/>
                </a:lnTo>
                <a:lnTo>
                  <a:pt x="22024" y="9130"/>
                </a:lnTo>
                <a:lnTo>
                  <a:pt x="21508" y="8462"/>
                </a:lnTo>
                <a:lnTo>
                  <a:pt x="20954" y="7813"/>
                </a:lnTo>
                <a:lnTo>
                  <a:pt x="20400" y="7201"/>
                </a:lnTo>
                <a:lnTo>
                  <a:pt x="19846" y="6628"/>
                </a:lnTo>
                <a:lnTo>
                  <a:pt x="19254" y="6074"/>
                </a:lnTo>
                <a:lnTo>
                  <a:pt x="18662" y="5559"/>
                </a:lnTo>
                <a:lnTo>
                  <a:pt x="18070" y="5081"/>
                </a:lnTo>
                <a:lnTo>
                  <a:pt x="17459" y="4623"/>
                </a:lnTo>
                <a:lnTo>
                  <a:pt x="16828" y="4183"/>
                </a:lnTo>
                <a:lnTo>
                  <a:pt x="16217" y="3782"/>
                </a:lnTo>
                <a:lnTo>
                  <a:pt x="15587" y="3419"/>
                </a:lnTo>
                <a:lnTo>
                  <a:pt x="14937" y="3057"/>
                </a:lnTo>
                <a:lnTo>
                  <a:pt x="14307" y="2732"/>
                </a:lnTo>
                <a:lnTo>
                  <a:pt x="13658" y="2426"/>
                </a:lnTo>
                <a:lnTo>
                  <a:pt x="13027" y="2140"/>
                </a:lnTo>
                <a:lnTo>
                  <a:pt x="12397" y="1891"/>
                </a:lnTo>
                <a:lnTo>
                  <a:pt x="11748" y="1643"/>
                </a:lnTo>
                <a:lnTo>
                  <a:pt x="11117" y="1433"/>
                </a:lnTo>
                <a:lnTo>
                  <a:pt x="10487" y="1242"/>
                </a:lnTo>
                <a:lnTo>
                  <a:pt x="9876" y="1051"/>
                </a:lnTo>
                <a:lnTo>
                  <a:pt x="9265" y="898"/>
                </a:lnTo>
                <a:lnTo>
                  <a:pt x="8653" y="745"/>
                </a:lnTo>
                <a:lnTo>
                  <a:pt x="8061" y="612"/>
                </a:lnTo>
                <a:lnTo>
                  <a:pt x="7469" y="497"/>
                </a:lnTo>
                <a:lnTo>
                  <a:pt x="6342" y="325"/>
                </a:lnTo>
                <a:lnTo>
                  <a:pt x="5273" y="172"/>
                </a:lnTo>
                <a:lnTo>
                  <a:pt x="4279" y="96"/>
                </a:lnTo>
                <a:lnTo>
                  <a:pt x="3363" y="39"/>
                </a:lnTo>
                <a:lnTo>
                  <a:pt x="252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4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1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" type="subTitle"/>
          </p:nvPr>
        </p:nvSpPr>
        <p:spPr>
          <a:xfrm>
            <a:off x="1744932" y="1267851"/>
            <a:ext cx="3193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000">
                <a:latin typeface="Days One"/>
                <a:ea typeface="Days One"/>
                <a:cs typeface="Days One"/>
                <a:sym typeface="Days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7" name="Google Shape;67;p41"/>
          <p:cNvSpPr txBox="1"/>
          <p:nvPr>
            <p:ph idx="2" type="subTitle"/>
          </p:nvPr>
        </p:nvSpPr>
        <p:spPr>
          <a:xfrm>
            <a:off x="1744932" y="1634565"/>
            <a:ext cx="3193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8" name="Google Shape;68;p41"/>
          <p:cNvSpPr txBox="1"/>
          <p:nvPr>
            <p:ph idx="3" type="subTitle"/>
          </p:nvPr>
        </p:nvSpPr>
        <p:spPr>
          <a:xfrm>
            <a:off x="1744932" y="2453748"/>
            <a:ext cx="3193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000">
                <a:latin typeface="Days One"/>
                <a:ea typeface="Days One"/>
                <a:cs typeface="Days One"/>
                <a:sym typeface="Days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9" name="Google Shape;69;p41"/>
          <p:cNvSpPr txBox="1"/>
          <p:nvPr>
            <p:ph idx="4" type="subTitle"/>
          </p:nvPr>
        </p:nvSpPr>
        <p:spPr>
          <a:xfrm>
            <a:off x="1744932" y="2820462"/>
            <a:ext cx="3193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0" name="Google Shape;70;p41"/>
          <p:cNvSpPr txBox="1"/>
          <p:nvPr>
            <p:ph idx="5" type="subTitle"/>
          </p:nvPr>
        </p:nvSpPr>
        <p:spPr>
          <a:xfrm>
            <a:off x="1744932" y="3640243"/>
            <a:ext cx="3193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tillium Web"/>
              <a:buNone/>
              <a:defRPr sz="2000">
                <a:latin typeface="Days One"/>
                <a:ea typeface="Days One"/>
                <a:cs typeface="Days One"/>
                <a:sym typeface="Days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1" name="Google Shape;71;p41"/>
          <p:cNvSpPr txBox="1"/>
          <p:nvPr>
            <p:ph idx="6" type="subTitle"/>
          </p:nvPr>
        </p:nvSpPr>
        <p:spPr>
          <a:xfrm>
            <a:off x="1744932" y="4006957"/>
            <a:ext cx="3193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2" name="Google Shape;72;p41"/>
          <p:cNvSpPr/>
          <p:nvPr/>
        </p:nvSpPr>
        <p:spPr>
          <a:xfrm flipH="1">
            <a:off x="1" y="-2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2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2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6" name="Google Shape;76;p42"/>
          <p:cNvSpPr/>
          <p:nvPr/>
        </p:nvSpPr>
        <p:spPr>
          <a:xfrm>
            <a:off x="5859451" y="-9524"/>
            <a:ext cx="3294072" cy="1113587"/>
          </a:xfrm>
          <a:custGeom>
            <a:rect b="b" l="l" r="r" t="t"/>
            <a:pathLst>
              <a:path extrusionOk="0" h="12856" w="38029">
                <a:moveTo>
                  <a:pt x="0" y="0"/>
                </a:moveTo>
                <a:lnTo>
                  <a:pt x="0" y="230"/>
                </a:lnTo>
                <a:lnTo>
                  <a:pt x="38" y="879"/>
                </a:lnTo>
                <a:lnTo>
                  <a:pt x="76" y="1318"/>
                </a:lnTo>
                <a:lnTo>
                  <a:pt x="134" y="1796"/>
                </a:lnTo>
                <a:lnTo>
                  <a:pt x="229" y="2312"/>
                </a:lnTo>
                <a:lnTo>
                  <a:pt x="363" y="2846"/>
                </a:lnTo>
                <a:lnTo>
                  <a:pt x="535" y="3381"/>
                </a:lnTo>
                <a:lnTo>
                  <a:pt x="630" y="3649"/>
                </a:lnTo>
                <a:lnTo>
                  <a:pt x="745" y="3897"/>
                </a:lnTo>
                <a:lnTo>
                  <a:pt x="879" y="4145"/>
                </a:lnTo>
                <a:lnTo>
                  <a:pt x="1012" y="4374"/>
                </a:lnTo>
                <a:lnTo>
                  <a:pt x="1165" y="4604"/>
                </a:lnTo>
                <a:lnTo>
                  <a:pt x="1337" y="4814"/>
                </a:lnTo>
                <a:lnTo>
                  <a:pt x="1528" y="5005"/>
                </a:lnTo>
                <a:lnTo>
                  <a:pt x="1719" y="5177"/>
                </a:lnTo>
                <a:lnTo>
                  <a:pt x="1948" y="5329"/>
                </a:lnTo>
                <a:lnTo>
                  <a:pt x="2177" y="5463"/>
                </a:lnTo>
                <a:lnTo>
                  <a:pt x="2426" y="5559"/>
                </a:lnTo>
                <a:lnTo>
                  <a:pt x="2712" y="5635"/>
                </a:lnTo>
                <a:lnTo>
                  <a:pt x="2999" y="5692"/>
                </a:lnTo>
                <a:lnTo>
                  <a:pt x="3304" y="5692"/>
                </a:lnTo>
                <a:lnTo>
                  <a:pt x="3629" y="5673"/>
                </a:lnTo>
                <a:lnTo>
                  <a:pt x="3916" y="5635"/>
                </a:lnTo>
                <a:lnTo>
                  <a:pt x="4183" y="5559"/>
                </a:lnTo>
                <a:lnTo>
                  <a:pt x="4431" y="5444"/>
                </a:lnTo>
                <a:lnTo>
                  <a:pt x="4661" y="5310"/>
                </a:lnTo>
                <a:lnTo>
                  <a:pt x="4871" y="5158"/>
                </a:lnTo>
                <a:lnTo>
                  <a:pt x="5081" y="4986"/>
                </a:lnTo>
                <a:lnTo>
                  <a:pt x="5253" y="4795"/>
                </a:lnTo>
                <a:lnTo>
                  <a:pt x="5444" y="4585"/>
                </a:lnTo>
                <a:lnTo>
                  <a:pt x="5616" y="4355"/>
                </a:lnTo>
                <a:lnTo>
                  <a:pt x="5940" y="3859"/>
                </a:lnTo>
                <a:lnTo>
                  <a:pt x="6246" y="3343"/>
                </a:lnTo>
                <a:lnTo>
                  <a:pt x="6551" y="2808"/>
                </a:lnTo>
                <a:lnTo>
                  <a:pt x="6876" y="2293"/>
                </a:lnTo>
                <a:lnTo>
                  <a:pt x="7029" y="2025"/>
                </a:lnTo>
                <a:lnTo>
                  <a:pt x="7220" y="1777"/>
                </a:lnTo>
                <a:lnTo>
                  <a:pt x="7411" y="1548"/>
                </a:lnTo>
                <a:lnTo>
                  <a:pt x="7602" y="1318"/>
                </a:lnTo>
                <a:lnTo>
                  <a:pt x="7812" y="1108"/>
                </a:lnTo>
                <a:lnTo>
                  <a:pt x="8041" y="898"/>
                </a:lnTo>
                <a:lnTo>
                  <a:pt x="8290" y="726"/>
                </a:lnTo>
                <a:lnTo>
                  <a:pt x="8557" y="573"/>
                </a:lnTo>
                <a:lnTo>
                  <a:pt x="8843" y="440"/>
                </a:lnTo>
                <a:lnTo>
                  <a:pt x="9149" y="325"/>
                </a:lnTo>
                <a:lnTo>
                  <a:pt x="9493" y="249"/>
                </a:lnTo>
                <a:lnTo>
                  <a:pt x="9837" y="191"/>
                </a:lnTo>
                <a:lnTo>
                  <a:pt x="10238" y="172"/>
                </a:lnTo>
                <a:lnTo>
                  <a:pt x="10639" y="191"/>
                </a:lnTo>
                <a:lnTo>
                  <a:pt x="11059" y="249"/>
                </a:lnTo>
                <a:lnTo>
                  <a:pt x="11422" y="325"/>
                </a:lnTo>
                <a:lnTo>
                  <a:pt x="11766" y="421"/>
                </a:lnTo>
                <a:lnTo>
                  <a:pt x="12071" y="554"/>
                </a:lnTo>
                <a:lnTo>
                  <a:pt x="12358" y="707"/>
                </a:lnTo>
                <a:lnTo>
                  <a:pt x="12606" y="898"/>
                </a:lnTo>
                <a:lnTo>
                  <a:pt x="12835" y="1089"/>
                </a:lnTo>
                <a:lnTo>
                  <a:pt x="13046" y="1318"/>
                </a:lnTo>
                <a:lnTo>
                  <a:pt x="13237" y="1548"/>
                </a:lnTo>
                <a:lnTo>
                  <a:pt x="13428" y="1796"/>
                </a:lnTo>
                <a:lnTo>
                  <a:pt x="13580" y="2044"/>
                </a:lnTo>
                <a:lnTo>
                  <a:pt x="13752" y="2312"/>
                </a:lnTo>
                <a:lnTo>
                  <a:pt x="14383" y="3419"/>
                </a:lnTo>
                <a:lnTo>
                  <a:pt x="14554" y="3706"/>
                </a:lnTo>
                <a:lnTo>
                  <a:pt x="14726" y="3992"/>
                </a:lnTo>
                <a:lnTo>
                  <a:pt x="14917" y="4260"/>
                </a:lnTo>
                <a:lnTo>
                  <a:pt x="15127" y="4508"/>
                </a:lnTo>
                <a:lnTo>
                  <a:pt x="15357" y="4776"/>
                </a:lnTo>
                <a:lnTo>
                  <a:pt x="15605" y="5005"/>
                </a:lnTo>
                <a:lnTo>
                  <a:pt x="15872" y="5234"/>
                </a:lnTo>
                <a:lnTo>
                  <a:pt x="16178" y="5444"/>
                </a:lnTo>
                <a:lnTo>
                  <a:pt x="16503" y="5635"/>
                </a:lnTo>
                <a:lnTo>
                  <a:pt x="16866" y="5807"/>
                </a:lnTo>
                <a:lnTo>
                  <a:pt x="17267" y="5941"/>
                </a:lnTo>
                <a:lnTo>
                  <a:pt x="17706" y="6074"/>
                </a:lnTo>
                <a:lnTo>
                  <a:pt x="18184" y="6151"/>
                </a:lnTo>
                <a:lnTo>
                  <a:pt x="18718" y="6227"/>
                </a:lnTo>
                <a:lnTo>
                  <a:pt x="19291" y="6265"/>
                </a:lnTo>
                <a:lnTo>
                  <a:pt x="19922" y="6246"/>
                </a:lnTo>
                <a:lnTo>
                  <a:pt x="20304" y="6227"/>
                </a:lnTo>
                <a:lnTo>
                  <a:pt x="20686" y="6208"/>
                </a:lnTo>
                <a:lnTo>
                  <a:pt x="21068" y="6151"/>
                </a:lnTo>
                <a:lnTo>
                  <a:pt x="21450" y="6093"/>
                </a:lnTo>
                <a:lnTo>
                  <a:pt x="22233" y="5960"/>
                </a:lnTo>
                <a:lnTo>
                  <a:pt x="22997" y="5788"/>
                </a:lnTo>
                <a:lnTo>
                  <a:pt x="24525" y="5444"/>
                </a:lnTo>
                <a:lnTo>
                  <a:pt x="25308" y="5272"/>
                </a:lnTo>
                <a:lnTo>
                  <a:pt x="26053" y="5138"/>
                </a:lnTo>
                <a:lnTo>
                  <a:pt x="26435" y="5081"/>
                </a:lnTo>
                <a:lnTo>
                  <a:pt x="26817" y="5043"/>
                </a:lnTo>
                <a:lnTo>
                  <a:pt x="27199" y="5024"/>
                </a:lnTo>
                <a:lnTo>
                  <a:pt x="27562" y="5005"/>
                </a:lnTo>
                <a:lnTo>
                  <a:pt x="27944" y="5024"/>
                </a:lnTo>
                <a:lnTo>
                  <a:pt x="28307" y="5043"/>
                </a:lnTo>
                <a:lnTo>
                  <a:pt x="28670" y="5081"/>
                </a:lnTo>
                <a:lnTo>
                  <a:pt x="29052" y="5158"/>
                </a:lnTo>
                <a:lnTo>
                  <a:pt x="29415" y="5253"/>
                </a:lnTo>
                <a:lnTo>
                  <a:pt x="29777" y="5368"/>
                </a:lnTo>
                <a:lnTo>
                  <a:pt x="30121" y="5501"/>
                </a:lnTo>
                <a:lnTo>
                  <a:pt x="30484" y="5673"/>
                </a:lnTo>
                <a:lnTo>
                  <a:pt x="30828" y="5883"/>
                </a:lnTo>
                <a:lnTo>
                  <a:pt x="31191" y="6113"/>
                </a:lnTo>
                <a:lnTo>
                  <a:pt x="31535" y="6380"/>
                </a:lnTo>
                <a:lnTo>
                  <a:pt x="31878" y="6686"/>
                </a:lnTo>
                <a:lnTo>
                  <a:pt x="32031" y="6838"/>
                </a:lnTo>
                <a:lnTo>
                  <a:pt x="32203" y="7029"/>
                </a:lnTo>
                <a:lnTo>
                  <a:pt x="32509" y="7450"/>
                </a:lnTo>
                <a:lnTo>
                  <a:pt x="32833" y="7946"/>
                </a:lnTo>
                <a:lnTo>
                  <a:pt x="33158" y="8481"/>
                </a:lnTo>
                <a:lnTo>
                  <a:pt x="33808" y="9627"/>
                </a:lnTo>
                <a:lnTo>
                  <a:pt x="34151" y="10200"/>
                </a:lnTo>
                <a:lnTo>
                  <a:pt x="34495" y="10754"/>
                </a:lnTo>
                <a:lnTo>
                  <a:pt x="34858" y="11289"/>
                </a:lnTo>
                <a:lnTo>
                  <a:pt x="35049" y="11518"/>
                </a:lnTo>
                <a:lnTo>
                  <a:pt x="35240" y="11747"/>
                </a:lnTo>
                <a:lnTo>
                  <a:pt x="35450" y="11976"/>
                </a:lnTo>
                <a:lnTo>
                  <a:pt x="35641" y="12167"/>
                </a:lnTo>
                <a:lnTo>
                  <a:pt x="35851" y="12339"/>
                </a:lnTo>
                <a:lnTo>
                  <a:pt x="36081" y="12492"/>
                </a:lnTo>
                <a:lnTo>
                  <a:pt x="36291" y="12626"/>
                </a:lnTo>
                <a:lnTo>
                  <a:pt x="36520" y="12721"/>
                </a:lnTo>
                <a:lnTo>
                  <a:pt x="36749" y="12798"/>
                </a:lnTo>
                <a:lnTo>
                  <a:pt x="36997" y="12836"/>
                </a:lnTo>
                <a:lnTo>
                  <a:pt x="37246" y="12855"/>
                </a:lnTo>
                <a:lnTo>
                  <a:pt x="37494" y="12836"/>
                </a:lnTo>
                <a:lnTo>
                  <a:pt x="37761" y="12779"/>
                </a:lnTo>
                <a:lnTo>
                  <a:pt x="38029" y="12664"/>
                </a:lnTo>
                <a:lnTo>
                  <a:pt x="3802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2"/>
          <p:cNvSpPr/>
          <p:nvPr/>
        </p:nvSpPr>
        <p:spPr>
          <a:xfrm>
            <a:off x="-19050" y="-21000"/>
            <a:ext cx="1383592" cy="1273606"/>
          </a:xfrm>
          <a:custGeom>
            <a:rect b="b" l="l" r="r" t="t"/>
            <a:pathLst>
              <a:path extrusionOk="0" h="30084" w="32682">
                <a:moveTo>
                  <a:pt x="1" y="1"/>
                </a:moveTo>
                <a:lnTo>
                  <a:pt x="1" y="26359"/>
                </a:lnTo>
                <a:lnTo>
                  <a:pt x="765" y="26894"/>
                </a:lnTo>
                <a:lnTo>
                  <a:pt x="1644" y="27467"/>
                </a:lnTo>
                <a:lnTo>
                  <a:pt x="2484" y="27983"/>
                </a:lnTo>
                <a:lnTo>
                  <a:pt x="3305" y="28422"/>
                </a:lnTo>
                <a:lnTo>
                  <a:pt x="4088" y="28823"/>
                </a:lnTo>
                <a:lnTo>
                  <a:pt x="4852" y="29167"/>
                </a:lnTo>
                <a:lnTo>
                  <a:pt x="5597" y="29454"/>
                </a:lnTo>
                <a:lnTo>
                  <a:pt x="6304" y="29683"/>
                </a:lnTo>
                <a:lnTo>
                  <a:pt x="6648" y="29778"/>
                </a:lnTo>
                <a:lnTo>
                  <a:pt x="6992" y="29855"/>
                </a:lnTo>
                <a:lnTo>
                  <a:pt x="7335" y="29931"/>
                </a:lnTo>
                <a:lnTo>
                  <a:pt x="7660" y="29988"/>
                </a:lnTo>
                <a:lnTo>
                  <a:pt x="7985" y="30027"/>
                </a:lnTo>
                <a:lnTo>
                  <a:pt x="8310" y="30065"/>
                </a:lnTo>
                <a:lnTo>
                  <a:pt x="8634" y="30084"/>
                </a:lnTo>
                <a:lnTo>
                  <a:pt x="9245" y="30084"/>
                </a:lnTo>
                <a:lnTo>
                  <a:pt x="9551" y="30065"/>
                </a:lnTo>
                <a:lnTo>
                  <a:pt x="9857" y="30027"/>
                </a:lnTo>
                <a:lnTo>
                  <a:pt x="10143" y="29988"/>
                </a:lnTo>
                <a:lnTo>
                  <a:pt x="10430" y="29931"/>
                </a:lnTo>
                <a:lnTo>
                  <a:pt x="10716" y="29855"/>
                </a:lnTo>
                <a:lnTo>
                  <a:pt x="11003" y="29778"/>
                </a:lnTo>
                <a:lnTo>
                  <a:pt x="11270" y="29683"/>
                </a:lnTo>
                <a:lnTo>
                  <a:pt x="11557" y="29587"/>
                </a:lnTo>
                <a:lnTo>
                  <a:pt x="11824" y="29473"/>
                </a:lnTo>
                <a:lnTo>
                  <a:pt x="12130" y="29301"/>
                </a:lnTo>
                <a:lnTo>
                  <a:pt x="12435" y="29129"/>
                </a:lnTo>
                <a:lnTo>
                  <a:pt x="12722" y="28919"/>
                </a:lnTo>
                <a:lnTo>
                  <a:pt x="12989" y="28690"/>
                </a:lnTo>
                <a:lnTo>
                  <a:pt x="13276" y="28441"/>
                </a:lnTo>
                <a:lnTo>
                  <a:pt x="13524" y="28174"/>
                </a:lnTo>
                <a:lnTo>
                  <a:pt x="13772" y="27887"/>
                </a:lnTo>
                <a:lnTo>
                  <a:pt x="14021" y="27601"/>
                </a:lnTo>
                <a:lnTo>
                  <a:pt x="14250" y="27276"/>
                </a:lnTo>
                <a:lnTo>
                  <a:pt x="14479" y="26951"/>
                </a:lnTo>
                <a:lnTo>
                  <a:pt x="14689" y="26608"/>
                </a:lnTo>
                <a:lnTo>
                  <a:pt x="14899" y="26264"/>
                </a:lnTo>
                <a:lnTo>
                  <a:pt x="15300" y="25519"/>
                </a:lnTo>
                <a:lnTo>
                  <a:pt x="15682" y="24755"/>
                </a:lnTo>
                <a:lnTo>
                  <a:pt x="16064" y="23991"/>
                </a:lnTo>
                <a:lnTo>
                  <a:pt x="16427" y="23208"/>
                </a:lnTo>
                <a:lnTo>
                  <a:pt x="17134" y="21699"/>
                </a:lnTo>
                <a:lnTo>
                  <a:pt x="17478" y="20973"/>
                </a:lnTo>
                <a:lnTo>
                  <a:pt x="17841" y="20285"/>
                </a:lnTo>
                <a:lnTo>
                  <a:pt x="18223" y="19674"/>
                </a:lnTo>
                <a:lnTo>
                  <a:pt x="18414" y="19369"/>
                </a:lnTo>
                <a:lnTo>
                  <a:pt x="18605" y="19101"/>
                </a:lnTo>
                <a:lnTo>
                  <a:pt x="18891" y="18738"/>
                </a:lnTo>
                <a:lnTo>
                  <a:pt x="19197" y="18395"/>
                </a:lnTo>
                <a:lnTo>
                  <a:pt x="19502" y="18070"/>
                </a:lnTo>
                <a:lnTo>
                  <a:pt x="19808" y="17764"/>
                </a:lnTo>
                <a:lnTo>
                  <a:pt x="20133" y="17478"/>
                </a:lnTo>
                <a:lnTo>
                  <a:pt x="20457" y="17210"/>
                </a:lnTo>
                <a:lnTo>
                  <a:pt x="20801" y="16962"/>
                </a:lnTo>
                <a:lnTo>
                  <a:pt x="21145" y="16733"/>
                </a:lnTo>
                <a:lnTo>
                  <a:pt x="21489" y="16504"/>
                </a:lnTo>
                <a:lnTo>
                  <a:pt x="21852" y="16313"/>
                </a:lnTo>
                <a:lnTo>
                  <a:pt x="22215" y="16102"/>
                </a:lnTo>
                <a:lnTo>
                  <a:pt x="22578" y="15911"/>
                </a:lnTo>
                <a:lnTo>
                  <a:pt x="23322" y="15568"/>
                </a:lnTo>
                <a:lnTo>
                  <a:pt x="24086" y="15243"/>
                </a:lnTo>
                <a:lnTo>
                  <a:pt x="24850" y="14937"/>
                </a:lnTo>
                <a:lnTo>
                  <a:pt x="25634" y="14651"/>
                </a:lnTo>
                <a:lnTo>
                  <a:pt x="26417" y="14345"/>
                </a:lnTo>
                <a:lnTo>
                  <a:pt x="27200" y="14040"/>
                </a:lnTo>
                <a:lnTo>
                  <a:pt x="27983" y="13696"/>
                </a:lnTo>
                <a:lnTo>
                  <a:pt x="28766" y="13333"/>
                </a:lnTo>
                <a:lnTo>
                  <a:pt x="29148" y="13142"/>
                </a:lnTo>
                <a:lnTo>
                  <a:pt x="29530" y="12932"/>
                </a:lnTo>
                <a:lnTo>
                  <a:pt x="29912" y="12722"/>
                </a:lnTo>
                <a:lnTo>
                  <a:pt x="30294" y="12473"/>
                </a:lnTo>
                <a:lnTo>
                  <a:pt x="30542" y="12301"/>
                </a:lnTo>
                <a:lnTo>
                  <a:pt x="30772" y="12130"/>
                </a:lnTo>
                <a:lnTo>
                  <a:pt x="31001" y="11939"/>
                </a:lnTo>
                <a:lnTo>
                  <a:pt x="31211" y="11748"/>
                </a:lnTo>
                <a:lnTo>
                  <a:pt x="31402" y="11537"/>
                </a:lnTo>
                <a:lnTo>
                  <a:pt x="31574" y="11327"/>
                </a:lnTo>
                <a:lnTo>
                  <a:pt x="31746" y="11117"/>
                </a:lnTo>
                <a:lnTo>
                  <a:pt x="31898" y="10888"/>
                </a:lnTo>
                <a:lnTo>
                  <a:pt x="32032" y="10640"/>
                </a:lnTo>
                <a:lnTo>
                  <a:pt x="32166" y="10372"/>
                </a:lnTo>
                <a:lnTo>
                  <a:pt x="32280" y="10105"/>
                </a:lnTo>
                <a:lnTo>
                  <a:pt x="32395" y="9838"/>
                </a:lnTo>
                <a:lnTo>
                  <a:pt x="32471" y="9570"/>
                </a:lnTo>
                <a:lnTo>
                  <a:pt x="32548" y="9284"/>
                </a:lnTo>
                <a:lnTo>
                  <a:pt x="32605" y="8997"/>
                </a:lnTo>
                <a:lnTo>
                  <a:pt x="32643" y="8711"/>
                </a:lnTo>
                <a:lnTo>
                  <a:pt x="32662" y="8424"/>
                </a:lnTo>
                <a:lnTo>
                  <a:pt x="32682" y="8138"/>
                </a:lnTo>
                <a:lnTo>
                  <a:pt x="32662" y="7851"/>
                </a:lnTo>
                <a:lnTo>
                  <a:pt x="32662" y="7546"/>
                </a:lnTo>
                <a:lnTo>
                  <a:pt x="32624" y="7259"/>
                </a:lnTo>
                <a:lnTo>
                  <a:pt x="32586" y="6953"/>
                </a:lnTo>
                <a:lnTo>
                  <a:pt x="32529" y="6667"/>
                </a:lnTo>
                <a:lnTo>
                  <a:pt x="32452" y="6361"/>
                </a:lnTo>
                <a:lnTo>
                  <a:pt x="32376" y="6075"/>
                </a:lnTo>
                <a:lnTo>
                  <a:pt x="32280" y="5769"/>
                </a:lnTo>
                <a:lnTo>
                  <a:pt x="32166" y="5483"/>
                </a:lnTo>
                <a:lnTo>
                  <a:pt x="32051" y="5196"/>
                </a:lnTo>
                <a:lnTo>
                  <a:pt x="31918" y="4910"/>
                </a:lnTo>
                <a:lnTo>
                  <a:pt x="31765" y="4623"/>
                </a:lnTo>
                <a:lnTo>
                  <a:pt x="31612" y="4356"/>
                </a:lnTo>
                <a:lnTo>
                  <a:pt x="31459" y="4069"/>
                </a:lnTo>
                <a:lnTo>
                  <a:pt x="31287" y="3802"/>
                </a:lnTo>
                <a:lnTo>
                  <a:pt x="31096" y="3554"/>
                </a:lnTo>
                <a:lnTo>
                  <a:pt x="30905" y="3286"/>
                </a:lnTo>
                <a:lnTo>
                  <a:pt x="30695" y="3038"/>
                </a:lnTo>
                <a:lnTo>
                  <a:pt x="30485" y="2809"/>
                </a:lnTo>
                <a:lnTo>
                  <a:pt x="30256" y="2579"/>
                </a:lnTo>
                <a:lnTo>
                  <a:pt x="30027" y="2350"/>
                </a:lnTo>
                <a:lnTo>
                  <a:pt x="29778" y="2121"/>
                </a:lnTo>
                <a:lnTo>
                  <a:pt x="29091" y="1567"/>
                </a:lnTo>
                <a:lnTo>
                  <a:pt x="28403" y="1013"/>
                </a:lnTo>
                <a:lnTo>
                  <a:pt x="27696" y="497"/>
                </a:lnTo>
                <a:lnTo>
                  <a:pt x="2697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3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3"/>
          <p:cNvSpPr txBox="1"/>
          <p:nvPr>
            <p:ph type="title"/>
          </p:nvPr>
        </p:nvSpPr>
        <p:spPr>
          <a:xfrm>
            <a:off x="713250" y="1393999"/>
            <a:ext cx="7717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" name="Google Shape;81;p43"/>
          <p:cNvSpPr txBox="1"/>
          <p:nvPr>
            <p:ph idx="2" type="title"/>
          </p:nvPr>
        </p:nvSpPr>
        <p:spPr>
          <a:xfrm>
            <a:off x="4114800" y="2835101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2" name="Google Shape;82;p43"/>
          <p:cNvSpPr txBox="1"/>
          <p:nvPr>
            <p:ph idx="1" type="subTitle"/>
          </p:nvPr>
        </p:nvSpPr>
        <p:spPr>
          <a:xfrm>
            <a:off x="2349000" y="2312699"/>
            <a:ext cx="44460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83" name="Google Shape;83;p43"/>
          <p:cNvSpPr/>
          <p:nvPr/>
        </p:nvSpPr>
        <p:spPr>
          <a:xfrm flipH="1" rot="10800000">
            <a:off x="5457495" y="3850925"/>
            <a:ext cx="3686498" cy="1292577"/>
          </a:xfrm>
          <a:custGeom>
            <a:rect b="b" l="l" r="r" t="t"/>
            <a:pathLst>
              <a:path extrusionOk="0" h="13099" w="37360">
                <a:moveTo>
                  <a:pt x="484" y="1"/>
                </a:moveTo>
                <a:lnTo>
                  <a:pt x="410" y="280"/>
                </a:lnTo>
                <a:lnTo>
                  <a:pt x="335" y="578"/>
                </a:lnTo>
                <a:lnTo>
                  <a:pt x="242" y="987"/>
                </a:lnTo>
                <a:lnTo>
                  <a:pt x="168" y="1489"/>
                </a:lnTo>
                <a:lnTo>
                  <a:pt x="75" y="2047"/>
                </a:lnTo>
                <a:lnTo>
                  <a:pt x="19" y="2661"/>
                </a:lnTo>
                <a:lnTo>
                  <a:pt x="0" y="3331"/>
                </a:lnTo>
                <a:lnTo>
                  <a:pt x="0" y="3685"/>
                </a:lnTo>
                <a:lnTo>
                  <a:pt x="19" y="4038"/>
                </a:lnTo>
                <a:lnTo>
                  <a:pt x="37" y="4392"/>
                </a:lnTo>
                <a:lnTo>
                  <a:pt x="93" y="4745"/>
                </a:lnTo>
                <a:lnTo>
                  <a:pt x="149" y="5117"/>
                </a:lnTo>
                <a:lnTo>
                  <a:pt x="224" y="5471"/>
                </a:lnTo>
                <a:lnTo>
                  <a:pt x="317" y="5824"/>
                </a:lnTo>
                <a:lnTo>
                  <a:pt x="428" y="6178"/>
                </a:lnTo>
                <a:lnTo>
                  <a:pt x="558" y="6513"/>
                </a:lnTo>
                <a:lnTo>
                  <a:pt x="726" y="6847"/>
                </a:lnTo>
                <a:lnTo>
                  <a:pt x="912" y="7182"/>
                </a:lnTo>
                <a:lnTo>
                  <a:pt x="1117" y="7499"/>
                </a:lnTo>
                <a:lnTo>
                  <a:pt x="1340" y="7796"/>
                </a:lnTo>
                <a:lnTo>
                  <a:pt x="1619" y="8094"/>
                </a:lnTo>
                <a:lnTo>
                  <a:pt x="1898" y="8354"/>
                </a:lnTo>
                <a:lnTo>
                  <a:pt x="2233" y="8615"/>
                </a:lnTo>
                <a:lnTo>
                  <a:pt x="2512" y="8820"/>
                </a:lnTo>
                <a:lnTo>
                  <a:pt x="2810" y="9006"/>
                </a:lnTo>
                <a:lnTo>
                  <a:pt x="3107" y="9154"/>
                </a:lnTo>
                <a:lnTo>
                  <a:pt x="3405" y="9303"/>
                </a:lnTo>
                <a:lnTo>
                  <a:pt x="3703" y="9434"/>
                </a:lnTo>
                <a:lnTo>
                  <a:pt x="3982" y="9545"/>
                </a:lnTo>
                <a:lnTo>
                  <a:pt x="4279" y="9638"/>
                </a:lnTo>
                <a:lnTo>
                  <a:pt x="4577" y="9713"/>
                </a:lnTo>
                <a:lnTo>
                  <a:pt x="4875" y="9768"/>
                </a:lnTo>
                <a:lnTo>
                  <a:pt x="5154" y="9824"/>
                </a:lnTo>
                <a:lnTo>
                  <a:pt x="5452" y="9843"/>
                </a:lnTo>
                <a:lnTo>
                  <a:pt x="5749" y="9880"/>
                </a:lnTo>
                <a:lnTo>
                  <a:pt x="6345" y="9880"/>
                </a:lnTo>
                <a:lnTo>
                  <a:pt x="6940" y="9843"/>
                </a:lnTo>
                <a:lnTo>
                  <a:pt x="7554" y="9768"/>
                </a:lnTo>
                <a:lnTo>
                  <a:pt x="8168" y="9675"/>
                </a:lnTo>
                <a:lnTo>
                  <a:pt x="8782" y="9545"/>
                </a:lnTo>
                <a:lnTo>
                  <a:pt x="9414" y="9396"/>
                </a:lnTo>
                <a:lnTo>
                  <a:pt x="10698" y="9061"/>
                </a:lnTo>
                <a:lnTo>
                  <a:pt x="12019" y="8727"/>
                </a:lnTo>
                <a:lnTo>
                  <a:pt x="12708" y="8559"/>
                </a:lnTo>
                <a:lnTo>
                  <a:pt x="13415" y="8410"/>
                </a:lnTo>
                <a:lnTo>
                  <a:pt x="14122" y="8280"/>
                </a:lnTo>
                <a:lnTo>
                  <a:pt x="14847" y="8187"/>
                </a:lnTo>
                <a:lnTo>
                  <a:pt x="15591" y="8113"/>
                </a:lnTo>
                <a:lnTo>
                  <a:pt x="16354" y="8075"/>
                </a:lnTo>
                <a:lnTo>
                  <a:pt x="16745" y="8075"/>
                </a:lnTo>
                <a:lnTo>
                  <a:pt x="17154" y="8094"/>
                </a:lnTo>
                <a:lnTo>
                  <a:pt x="17545" y="8113"/>
                </a:lnTo>
                <a:lnTo>
                  <a:pt x="17954" y="8150"/>
                </a:lnTo>
                <a:lnTo>
                  <a:pt x="18364" y="8206"/>
                </a:lnTo>
                <a:lnTo>
                  <a:pt x="18773" y="8261"/>
                </a:lnTo>
                <a:lnTo>
                  <a:pt x="19201" y="8336"/>
                </a:lnTo>
                <a:lnTo>
                  <a:pt x="19629" y="8448"/>
                </a:lnTo>
                <a:lnTo>
                  <a:pt x="20057" y="8541"/>
                </a:lnTo>
                <a:lnTo>
                  <a:pt x="20485" y="8671"/>
                </a:lnTo>
                <a:lnTo>
                  <a:pt x="20931" y="8820"/>
                </a:lnTo>
                <a:lnTo>
                  <a:pt x="21396" y="8987"/>
                </a:lnTo>
                <a:lnTo>
                  <a:pt x="21843" y="9173"/>
                </a:lnTo>
                <a:lnTo>
                  <a:pt x="22308" y="9378"/>
                </a:lnTo>
                <a:lnTo>
                  <a:pt x="22773" y="9601"/>
                </a:lnTo>
                <a:lnTo>
                  <a:pt x="23257" y="9843"/>
                </a:lnTo>
                <a:lnTo>
                  <a:pt x="23740" y="10103"/>
                </a:lnTo>
                <a:lnTo>
                  <a:pt x="24224" y="10401"/>
                </a:lnTo>
                <a:lnTo>
                  <a:pt x="24727" y="10717"/>
                </a:lnTo>
                <a:lnTo>
                  <a:pt x="25229" y="11052"/>
                </a:lnTo>
                <a:lnTo>
                  <a:pt x="25861" y="11462"/>
                </a:lnTo>
                <a:lnTo>
                  <a:pt x="26494" y="11834"/>
                </a:lnTo>
                <a:lnTo>
                  <a:pt x="27108" y="12150"/>
                </a:lnTo>
                <a:lnTo>
                  <a:pt x="27722" y="12410"/>
                </a:lnTo>
                <a:lnTo>
                  <a:pt x="28317" y="12634"/>
                </a:lnTo>
                <a:lnTo>
                  <a:pt x="28913" y="12801"/>
                </a:lnTo>
                <a:lnTo>
                  <a:pt x="29471" y="12931"/>
                </a:lnTo>
                <a:lnTo>
                  <a:pt x="30029" y="13024"/>
                </a:lnTo>
                <a:lnTo>
                  <a:pt x="30569" y="13080"/>
                </a:lnTo>
                <a:lnTo>
                  <a:pt x="31108" y="13099"/>
                </a:lnTo>
                <a:lnTo>
                  <a:pt x="31610" y="13099"/>
                </a:lnTo>
                <a:lnTo>
                  <a:pt x="32094" y="13062"/>
                </a:lnTo>
                <a:lnTo>
                  <a:pt x="32578" y="13006"/>
                </a:lnTo>
                <a:lnTo>
                  <a:pt x="33024" y="12931"/>
                </a:lnTo>
                <a:lnTo>
                  <a:pt x="33471" y="12820"/>
                </a:lnTo>
                <a:lnTo>
                  <a:pt x="33880" y="12708"/>
                </a:lnTo>
                <a:lnTo>
                  <a:pt x="34290" y="12578"/>
                </a:lnTo>
                <a:lnTo>
                  <a:pt x="34662" y="12429"/>
                </a:lnTo>
                <a:lnTo>
                  <a:pt x="35015" y="12280"/>
                </a:lnTo>
                <a:lnTo>
                  <a:pt x="35350" y="12131"/>
                </a:lnTo>
                <a:lnTo>
                  <a:pt x="35648" y="11964"/>
                </a:lnTo>
                <a:lnTo>
                  <a:pt x="35945" y="11796"/>
                </a:lnTo>
                <a:lnTo>
                  <a:pt x="36448" y="11499"/>
                </a:lnTo>
                <a:lnTo>
                  <a:pt x="36838" y="11220"/>
                </a:lnTo>
                <a:lnTo>
                  <a:pt x="37136" y="10996"/>
                </a:lnTo>
                <a:lnTo>
                  <a:pt x="37359" y="10773"/>
                </a:lnTo>
                <a:lnTo>
                  <a:pt x="37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43"/>
          <p:cNvSpPr/>
          <p:nvPr/>
        </p:nvSpPr>
        <p:spPr>
          <a:xfrm flipH="1">
            <a:off x="-63655" y="-18975"/>
            <a:ext cx="3686498" cy="1292577"/>
          </a:xfrm>
          <a:custGeom>
            <a:rect b="b" l="l" r="r" t="t"/>
            <a:pathLst>
              <a:path extrusionOk="0" h="13099" w="37360">
                <a:moveTo>
                  <a:pt x="484" y="1"/>
                </a:moveTo>
                <a:lnTo>
                  <a:pt x="410" y="280"/>
                </a:lnTo>
                <a:lnTo>
                  <a:pt x="335" y="578"/>
                </a:lnTo>
                <a:lnTo>
                  <a:pt x="242" y="987"/>
                </a:lnTo>
                <a:lnTo>
                  <a:pt x="168" y="1489"/>
                </a:lnTo>
                <a:lnTo>
                  <a:pt x="75" y="2047"/>
                </a:lnTo>
                <a:lnTo>
                  <a:pt x="19" y="2661"/>
                </a:lnTo>
                <a:lnTo>
                  <a:pt x="0" y="3331"/>
                </a:lnTo>
                <a:lnTo>
                  <a:pt x="0" y="3685"/>
                </a:lnTo>
                <a:lnTo>
                  <a:pt x="19" y="4038"/>
                </a:lnTo>
                <a:lnTo>
                  <a:pt x="37" y="4392"/>
                </a:lnTo>
                <a:lnTo>
                  <a:pt x="93" y="4745"/>
                </a:lnTo>
                <a:lnTo>
                  <a:pt x="149" y="5117"/>
                </a:lnTo>
                <a:lnTo>
                  <a:pt x="224" y="5471"/>
                </a:lnTo>
                <a:lnTo>
                  <a:pt x="317" y="5824"/>
                </a:lnTo>
                <a:lnTo>
                  <a:pt x="428" y="6178"/>
                </a:lnTo>
                <a:lnTo>
                  <a:pt x="558" y="6513"/>
                </a:lnTo>
                <a:lnTo>
                  <a:pt x="726" y="6847"/>
                </a:lnTo>
                <a:lnTo>
                  <a:pt x="912" y="7182"/>
                </a:lnTo>
                <a:lnTo>
                  <a:pt x="1117" y="7499"/>
                </a:lnTo>
                <a:lnTo>
                  <a:pt x="1340" y="7796"/>
                </a:lnTo>
                <a:lnTo>
                  <a:pt x="1619" y="8094"/>
                </a:lnTo>
                <a:lnTo>
                  <a:pt x="1898" y="8354"/>
                </a:lnTo>
                <a:lnTo>
                  <a:pt x="2233" y="8615"/>
                </a:lnTo>
                <a:lnTo>
                  <a:pt x="2512" y="8820"/>
                </a:lnTo>
                <a:lnTo>
                  <a:pt x="2810" y="9006"/>
                </a:lnTo>
                <a:lnTo>
                  <a:pt x="3107" y="9154"/>
                </a:lnTo>
                <a:lnTo>
                  <a:pt x="3405" y="9303"/>
                </a:lnTo>
                <a:lnTo>
                  <a:pt x="3703" y="9434"/>
                </a:lnTo>
                <a:lnTo>
                  <a:pt x="3982" y="9545"/>
                </a:lnTo>
                <a:lnTo>
                  <a:pt x="4279" y="9638"/>
                </a:lnTo>
                <a:lnTo>
                  <a:pt x="4577" y="9713"/>
                </a:lnTo>
                <a:lnTo>
                  <a:pt x="4875" y="9768"/>
                </a:lnTo>
                <a:lnTo>
                  <a:pt x="5154" y="9824"/>
                </a:lnTo>
                <a:lnTo>
                  <a:pt x="5452" y="9843"/>
                </a:lnTo>
                <a:lnTo>
                  <a:pt x="5749" y="9880"/>
                </a:lnTo>
                <a:lnTo>
                  <a:pt x="6345" y="9880"/>
                </a:lnTo>
                <a:lnTo>
                  <a:pt x="6940" y="9843"/>
                </a:lnTo>
                <a:lnTo>
                  <a:pt x="7554" y="9768"/>
                </a:lnTo>
                <a:lnTo>
                  <a:pt x="8168" y="9675"/>
                </a:lnTo>
                <a:lnTo>
                  <a:pt x="8782" y="9545"/>
                </a:lnTo>
                <a:lnTo>
                  <a:pt x="9414" y="9396"/>
                </a:lnTo>
                <a:lnTo>
                  <a:pt x="10698" y="9061"/>
                </a:lnTo>
                <a:lnTo>
                  <a:pt x="12019" y="8727"/>
                </a:lnTo>
                <a:lnTo>
                  <a:pt x="12708" y="8559"/>
                </a:lnTo>
                <a:lnTo>
                  <a:pt x="13415" y="8410"/>
                </a:lnTo>
                <a:lnTo>
                  <a:pt x="14122" y="8280"/>
                </a:lnTo>
                <a:lnTo>
                  <a:pt x="14847" y="8187"/>
                </a:lnTo>
                <a:lnTo>
                  <a:pt x="15591" y="8113"/>
                </a:lnTo>
                <a:lnTo>
                  <a:pt x="16354" y="8075"/>
                </a:lnTo>
                <a:lnTo>
                  <a:pt x="16745" y="8075"/>
                </a:lnTo>
                <a:lnTo>
                  <a:pt x="17154" y="8094"/>
                </a:lnTo>
                <a:lnTo>
                  <a:pt x="17545" y="8113"/>
                </a:lnTo>
                <a:lnTo>
                  <a:pt x="17954" y="8150"/>
                </a:lnTo>
                <a:lnTo>
                  <a:pt x="18364" y="8206"/>
                </a:lnTo>
                <a:lnTo>
                  <a:pt x="18773" y="8261"/>
                </a:lnTo>
                <a:lnTo>
                  <a:pt x="19201" y="8336"/>
                </a:lnTo>
                <a:lnTo>
                  <a:pt x="19629" y="8448"/>
                </a:lnTo>
                <a:lnTo>
                  <a:pt x="20057" y="8541"/>
                </a:lnTo>
                <a:lnTo>
                  <a:pt x="20485" y="8671"/>
                </a:lnTo>
                <a:lnTo>
                  <a:pt x="20931" y="8820"/>
                </a:lnTo>
                <a:lnTo>
                  <a:pt x="21396" y="8987"/>
                </a:lnTo>
                <a:lnTo>
                  <a:pt x="21843" y="9173"/>
                </a:lnTo>
                <a:lnTo>
                  <a:pt x="22308" y="9378"/>
                </a:lnTo>
                <a:lnTo>
                  <a:pt x="22773" y="9601"/>
                </a:lnTo>
                <a:lnTo>
                  <a:pt x="23257" y="9843"/>
                </a:lnTo>
                <a:lnTo>
                  <a:pt x="23740" y="10103"/>
                </a:lnTo>
                <a:lnTo>
                  <a:pt x="24224" y="10401"/>
                </a:lnTo>
                <a:lnTo>
                  <a:pt x="24727" y="10717"/>
                </a:lnTo>
                <a:lnTo>
                  <a:pt x="25229" y="11052"/>
                </a:lnTo>
                <a:lnTo>
                  <a:pt x="25861" y="11462"/>
                </a:lnTo>
                <a:lnTo>
                  <a:pt x="26494" y="11834"/>
                </a:lnTo>
                <a:lnTo>
                  <a:pt x="27108" y="12150"/>
                </a:lnTo>
                <a:lnTo>
                  <a:pt x="27722" y="12410"/>
                </a:lnTo>
                <a:lnTo>
                  <a:pt x="28317" y="12634"/>
                </a:lnTo>
                <a:lnTo>
                  <a:pt x="28913" y="12801"/>
                </a:lnTo>
                <a:lnTo>
                  <a:pt x="29471" y="12931"/>
                </a:lnTo>
                <a:lnTo>
                  <a:pt x="30029" y="13024"/>
                </a:lnTo>
                <a:lnTo>
                  <a:pt x="30569" y="13080"/>
                </a:lnTo>
                <a:lnTo>
                  <a:pt x="31108" y="13099"/>
                </a:lnTo>
                <a:lnTo>
                  <a:pt x="31610" y="13099"/>
                </a:lnTo>
                <a:lnTo>
                  <a:pt x="32094" y="13062"/>
                </a:lnTo>
                <a:lnTo>
                  <a:pt x="32578" y="13006"/>
                </a:lnTo>
                <a:lnTo>
                  <a:pt x="33024" y="12931"/>
                </a:lnTo>
                <a:lnTo>
                  <a:pt x="33471" y="12820"/>
                </a:lnTo>
                <a:lnTo>
                  <a:pt x="33880" y="12708"/>
                </a:lnTo>
                <a:lnTo>
                  <a:pt x="34290" y="12578"/>
                </a:lnTo>
                <a:lnTo>
                  <a:pt x="34662" y="12429"/>
                </a:lnTo>
                <a:lnTo>
                  <a:pt x="35015" y="12280"/>
                </a:lnTo>
                <a:lnTo>
                  <a:pt x="35350" y="12131"/>
                </a:lnTo>
                <a:lnTo>
                  <a:pt x="35648" y="11964"/>
                </a:lnTo>
                <a:lnTo>
                  <a:pt x="35945" y="11796"/>
                </a:lnTo>
                <a:lnTo>
                  <a:pt x="36448" y="11499"/>
                </a:lnTo>
                <a:lnTo>
                  <a:pt x="36838" y="11220"/>
                </a:lnTo>
                <a:lnTo>
                  <a:pt x="37136" y="10996"/>
                </a:lnTo>
                <a:lnTo>
                  <a:pt x="37359" y="10773"/>
                </a:lnTo>
                <a:lnTo>
                  <a:pt x="37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4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4"/>
          <p:cNvSpPr txBox="1"/>
          <p:nvPr>
            <p:ph type="title"/>
          </p:nvPr>
        </p:nvSpPr>
        <p:spPr>
          <a:xfrm flipH="1">
            <a:off x="4061100" y="1101450"/>
            <a:ext cx="34437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8" name="Google Shape;88;p44"/>
          <p:cNvSpPr txBox="1"/>
          <p:nvPr>
            <p:ph idx="2" type="title"/>
          </p:nvPr>
        </p:nvSpPr>
        <p:spPr>
          <a:xfrm flipH="1">
            <a:off x="4061100" y="3129068"/>
            <a:ext cx="34437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0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9" name="Google Shape;89;p44"/>
          <p:cNvSpPr txBox="1"/>
          <p:nvPr>
            <p:ph idx="1" type="subTitle"/>
          </p:nvPr>
        </p:nvSpPr>
        <p:spPr>
          <a:xfrm flipH="1">
            <a:off x="4061100" y="3493350"/>
            <a:ext cx="3443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0" name="Google Shape;90;p44"/>
          <p:cNvSpPr txBox="1"/>
          <p:nvPr>
            <p:ph idx="3" type="subTitle"/>
          </p:nvPr>
        </p:nvSpPr>
        <p:spPr>
          <a:xfrm flipH="1">
            <a:off x="4060800" y="1465732"/>
            <a:ext cx="3444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1" name="Google Shape;91;p44"/>
          <p:cNvSpPr/>
          <p:nvPr/>
        </p:nvSpPr>
        <p:spPr>
          <a:xfrm>
            <a:off x="7114379" y="4747621"/>
            <a:ext cx="111863" cy="48162"/>
          </a:xfrm>
          <a:custGeom>
            <a:rect b="b" l="l" r="r" t="t"/>
            <a:pathLst>
              <a:path extrusionOk="0" fill="none" h="1277" w="2966">
                <a:moveTo>
                  <a:pt x="0" y="19"/>
                </a:moveTo>
                <a:lnTo>
                  <a:pt x="0" y="19"/>
                </a:lnTo>
                <a:lnTo>
                  <a:pt x="0" y="19"/>
                </a:lnTo>
                <a:lnTo>
                  <a:pt x="601" y="0"/>
                </a:lnTo>
                <a:lnTo>
                  <a:pt x="601" y="0"/>
                </a:lnTo>
                <a:lnTo>
                  <a:pt x="1220" y="19"/>
                </a:lnTo>
                <a:lnTo>
                  <a:pt x="1802" y="75"/>
                </a:lnTo>
                <a:lnTo>
                  <a:pt x="1802" y="75"/>
                </a:lnTo>
                <a:lnTo>
                  <a:pt x="2121" y="113"/>
                </a:lnTo>
                <a:lnTo>
                  <a:pt x="2308" y="150"/>
                </a:lnTo>
                <a:lnTo>
                  <a:pt x="2496" y="188"/>
                </a:lnTo>
                <a:lnTo>
                  <a:pt x="2684" y="263"/>
                </a:lnTo>
                <a:lnTo>
                  <a:pt x="2759" y="319"/>
                </a:lnTo>
                <a:lnTo>
                  <a:pt x="2834" y="376"/>
                </a:lnTo>
                <a:lnTo>
                  <a:pt x="2890" y="432"/>
                </a:lnTo>
                <a:lnTo>
                  <a:pt x="2928" y="507"/>
                </a:lnTo>
                <a:lnTo>
                  <a:pt x="2946" y="582"/>
                </a:lnTo>
                <a:lnTo>
                  <a:pt x="2965" y="676"/>
                </a:lnTo>
                <a:lnTo>
                  <a:pt x="2965" y="676"/>
                </a:lnTo>
                <a:lnTo>
                  <a:pt x="2965" y="770"/>
                </a:lnTo>
                <a:lnTo>
                  <a:pt x="2928" y="864"/>
                </a:lnTo>
                <a:lnTo>
                  <a:pt x="2890" y="976"/>
                </a:lnTo>
                <a:lnTo>
                  <a:pt x="2834" y="1089"/>
                </a:lnTo>
                <a:lnTo>
                  <a:pt x="2834" y="1089"/>
                </a:lnTo>
                <a:lnTo>
                  <a:pt x="2796" y="1126"/>
                </a:lnTo>
                <a:lnTo>
                  <a:pt x="2740" y="1183"/>
                </a:lnTo>
                <a:lnTo>
                  <a:pt x="2665" y="1201"/>
                </a:lnTo>
                <a:lnTo>
                  <a:pt x="2590" y="1239"/>
                </a:lnTo>
                <a:lnTo>
                  <a:pt x="2402" y="1258"/>
                </a:lnTo>
                <a:lnTo>
                  <a:pt x="2177" y="1276"/>
                </a:lnTo>
                <a:lnTo>
                  <a:pt x="2177" y="1276"/>
                </a:lnTo>
                <a:lnTo>
                  <a:pt x="1896" y="1258"/>
                </a:lnTo>
                <a:lnTo>
                  <a:pt x="1614" y="1220"/>
                </a:lnTo>
                <a:lnTo>
                  <a:pt x="1389" y="1183"/>
                </a:lnTo>
                <a:lnTo>
                  <a:pt x="1220" y="1145"/>
                </a:lnTo>
                <a:lnTo>
                  <a:pt x="1220" y="1145"/>
                </a:lnTo>
                <a:lnTo>
                  <a:pt x="976" y="1051"/>
                </a:lnTo>
                <a:lnTo>
                  <a:pt x="770" y="939"/>
                </a:lnTo>
                <a:lnTo>
                  <a:pt x="601" y="826"/>
                </a:lnTo>
                <a:lnTo>
                  <a:pt x="432" y="676"/>
                </a:lnTo>
                <a:lnTo>
                  <a:pt x="301" y="526"/>
                </a:lnTo>
                <a:lnTo>
                  <a:pt x="169" y="376"/>
                </a:lnTo>
                <a:lnTo>
                  <a:pt x="75" y="207"/>
                </a:lnTo>
                <a:lnTo>
                  <a:pt x="0" y="19"/>
                </a:lnTo>
                <a:lnTo>
                  <a:pt x="0" y="19"/>
                </a:ln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44"/>
          <p:cNvSpPr/>
          <p:nvPr/>
        </p:nvSpPr>
        <p:spPr>
          <a:xfrm>
            <a:off x="6344360" y="4890557"/>
            <a:ext cx="21988" cy="66567"/>
          </a:xfrm>
          <a:custGeom>
            <a:rect b="b" l="l" r="r" t="t"/>
            <a:pathLst>
              <a:path extrusionOk="0" fill="none" h="1765" w="583">
                <a:moveTo>
                  <a:pt x="1" y="1765"/>
                </a:moveTo>
                <a:lnTo>
                  <a:pt x="1" y="1765"/>
                </a:lnTo>
                <a:lnTo>
                  <a:pt x="1" y="1521"/>
                </a:lnTo>
                <a:lnTo>
                  <a:pt x="1" y="1277"/>
                </a:lnTo>
                <a:lnTo>
                  <a:pt x="39" y="1052"/>
                </a:lnTo>
                <a:lnTo>
                  <a:pt x="95" y="808"/>
                </a:lnTo>
                <a:lnTo>
                  <a:pt x="170" y="583"/>
                </a:lnTo>
                <a:lnTo>
                  <a:pt x="264" y="376"/>
                </a:lnTo>
                <a:lnTo>
                  <a:pt x="414" y="170"/>
                </a:lnTo>
                <a:lnTo>
                  <a:pt x="583" y="1"/>
                </a:lnTo>
                <a:lnTo>
                  <a:pt x="583" y="1"/>
                </a:lnTo>
                <a:lnTo>
                  <a:pt x="470" y="170"/>
                </a:lnTo>
                <a:lnTo>
                  <a:pt x="376" y="339"/>
                </a:lnTo>
                <a:lnTo>
                  <a:pt x="282" y="508"/>
                </a:lnTo>
                <a:lnTo>
                  <a:pt x="207" y="695"/>
                </a:lnTo>
                <a:lnTo>
                  <a:pt x="95" y="1052"/>
                </a:lnTo>
                <a:lnTo>
                  <a:pt x="39" y="1389"/>
                </a:lnTo>
                <a:lnTo>
                  <a:pt x="39" y="1389"/>
                </a:lnTo>
                <a:lnTo>
                  <a:pt x="20" y="1577"/>
                </a:lnTo>
                <a:lnTo>
                  <a:pt x="1" y="1765"/>
                </a:ln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44"/>
          <p:cNvSpPr/>
          <p:nvPr/>
        </p:nvSpPr>
        <p:spPr>
          <a:xfrm flipH="1" rot="10800000">
            <a:off x="6287201" y="4272673"/>
            <a:ext cx="2856799" cy="872128"/>
          </a:xfrm>
          <a:custGeom>
            <a:rect b="b" l="l" r="r" t="t"/>
            <a:pathLst>
              <a:path extrusionOk="0" h="14699" w="48151">
                <a:moveTo>
                  <a:pt x="0" y="0"/>
                </a:moveTo>
                <a:lnTo>
                  <a:pt x="186" y="484"/>
                </a:lnTo>
                <a:lnTo>
                  <a:pt x="410" y="1042"/>
                </a:lnTo>
                <a:lnTo>
                  <a:pt x="745" y="1749"/>
                </a:lnTo>
                <a:lnTo>
                  <a:pt x="1173" y="2586"/>
                </a:lnTo>
                <a:lnTo>
                  <a:pt x="1414" y="3052"/>
                </a:lnTo>
                <a:lnTo>
                  <a:pt x="1693" y="3535"/>
                </a:lnTo>
                <a:lnTo>
                  <a:pt x="2010" y="4038"/>
                </a:lnTo>
                <a:lnTo>
                  <a:pt x="2345" y="4540"/>
                </a:lnTo>
                <a:lnTo>
                  <a:pt x="2717" y="5061"/>
                </a:lnTo>
                <a:lnTo>
                  <a:pt x="3107" y="5582"/>
                </a:lnTo>
                <a:lnTo>
                  <a:pt x="3535" y="6103"/>
                </a:lnTo>
                <a:lnTo>
                  <a:pt x="4001" y="6624"/>
                </a:lnTo>
                <a:lnTo>
                  <a:pt x="4484" y="7145"/>
                </a:lnTo>
                <a:lnTo>
                  <a:pt x="5005" y="7647"/>
                </a:lnTo>
                <a:lnTo>
                  <a:pt x="5545" y="8131"/>
                </a:lnTo>
                <a:lnTo>
                  <a:pt x="6140" y="8596"/>
                </a:lnTo>
                <a:lnTo>
                  <a:pt x="6754" y="9042"/>
                </a:lnTo>
                <a:lnTo>
                  <a:pt x="7405" y="9452"/>
                </a:lnTo>
                <a:lnTo>
                  <a:pt x="7740" y="9638"/>
                </a:lnTo>
                <a:lnTo>
                  <a:pt x="8094" y="9824"/>
                </a:lnTo>
                <a:lnTo>
                  <a:pt x="8447" y="10010"/>
                </a:lnTo>
                <a:lnTo>
                  <a:pt x="8819" y="10177"/>
                </a:lnTo>
                <a:lnTo>
                  <a:pt x="9191" y="10345"/>
                </a:lnTo>
                <a:lnTo>
                  <a:pt x="9563" y="10494"/>
                </a:lnTo>
                <a:lnTo>
                  <a:pt x="9954" y="10624"/>
                </a:lnTo>
                <a:lnTo>
                  <a:pt x="10363" y="10754"/>
                </a:lnTo>
                <a:lnTo>
                  <a:pt x="10773" y="10866"/>
                </a:lnTo>
                <a:lnTo>
                  <a:pt x="11182" y="10959"/>
                </a:lnTo>
                <a:lnTo>
                  <a:pt x="11629" y="11052"/>
                </a:lnTo>
                <a:lnTo>
                  <a:pt x="12057" y="11126"/>
                </a:lnTo>
                <a:lnTo>
                  <a:pt x="12503" y="11182"/>
                </a:lnTo>
                <a:lnTo>
                  <a:pt x="12968" y="11238"/>
                </a:lnTo>
                <a:lnTo>
                  <a:pt x="13433" y="11256"/>
                </a:lnTo>
                <a:lnTo>
                  <a:pt x="13898" y="11275"/>
                </a:lnTo>
                <a:lnTo>
                  <a:pt x="14903" y="11275"/>
                </a:lnTo>
                <a:lnTo>
                  <a:pt x="15387" y="11238"/>
                </a:lnTo>
                <a:lnTo>
                  <a:pt x="15852" y="11219"/>
                </a:lnTo>
                <a:lnTo>
                  <a:pt x="16317" y="11163"/>
                </a:lnTo>
                <a:lnTo>
                  <a:pt x="16764" y="11108"/>
                </a:lnTo>
                <a:lnTo>
                  <a:pt x="17619" y="10977"/>
                </a:lnTo>
                <a:lnTo>
                  <a:pt x="18457" y="10810"/>
                </a:lnTo>
                <a:lnTo>
                  <a:pt x="19238" y="10624"/>
                </a:lnTo>
                <a:lnTo>
                  <a:pt x="20001" y="10401"/>
                </a:lnTo>
                <a:lnTo>
                  <a:pt x="20727" y="10159"/>
                </a:lnTo>
                <a:lnTo>
                  <a:pt x="21415" y="9898"/>
                </a:lnTo>
                <a:lnTo>
                  <a:pt x="22085" y="9638"/>
                </a:lnTo>
                <a:lnTo>
                  <a:pt x="22717" y="9359"/>
                </a:lnTo>
                <a:lnTo>
                  <a:pt x="23331" y="9080"/>
                </a:lnTo>
                <a:lnTo>
                  <a:pt x="24503" y="8521"/>
                </a:lnTo>
                <a:lnTo>
                  <a:pt x="25620" y="8019"/>
                </a:lnTo>
                <a:lnTo>
                  <a:pt x="26141" y="7796"/>
                </a:lnTo>
                <a:lnTo>
                  <a:pt x="26662" y="7591"/>
                </a:lnTo>
                <a:lnTo>
                  <a:pt x="27183" y="7405"/>
                </a:lnTo>
                <a:lnTo>
                  <a:pt x="27685" y="7256"/>
                </a:lnTo>
                <a:lnTo>
                  <a:pt x="28187" y="7145"/>
                </a:lnTo>
                <a:lnTo>
                  <a:pt x="28690" y="7089"/>
                </a:lnTo>
                <a:lnTo>
                  <a:pt x="28950" y="7070"/>
                </a:lnTo>
                <a:lnTo>
                  <a:pt x="29192" y="7052"/>
                </a:lnTo>
                <a:lnTo>
                  <a:pt x="29452" y="7070"/>
                </a:lnTo>
                <a:lnTo>
                  <a:pt x="29694" y="7089"/>
                </a:lnTo>
                <a:lnTo>
                  <a:pt x="29955" y="7107"/>
                </a:lnTo>
                <a:lnTo>
                  <a:pt x="30215" y="7163"/>
                </a:lnTo>
                <a:lnTo>
                  <a:pt x="30476" y="7219"/>
                </a:lnTo>
                <a:lnTo>
                  <a:pt x="30736" y="7293"/>
                </a:lnTo>
                <a:lnTo>
                  <a:pt x="30997" y="7387"/>
                </a:lnTo>
                <a:lnTo>
                  <a:pt x="31257" y="7498"/>
                </a:lnTo>
                <a:lnTo>
                  <a:pt x="31518" y="7610"/>
                </a:lnTo>
                <a:lnTo>
                  <a:pt x="31797" y="7759"/>
                </a:lnTo>
                <a:lnTo>
                  <a:pt x="32076" y="7907"/>
                </a:lnTo>
                <a:lnTo>
                  <a:pt x="32355" y="8094"/>
                </a:lnTo>
                <a:lnTo>
                  <a:pt x="32634" y="8280"/>
                </a:lnTo>
                <a:lnTo>
                  <a:pt x="32913" y="8503"/>
                </a:lnTo>
                <a:lnTo>
                  <a:pt x="33211" y="8745"/>
                </a:lnTo>
                <a:lnTo>
                  <a:pt x="33508" y="8987"/>
                </a:lnTo>
                <a:lnTo>
                  <a:pt x="33806" y="9266"/>
                </a:lnTo>
                <a:lnTo>
                  <a:pt x="34122" y="9563"/>
                </a:lnTo>
                <a:lnTo>
                  <a:pt x="34829" y="10252"/>
                </a:lnTo>
                <a:lnTo>
                  <a:pt x="35555" y="10884"/>
                </a:lnTo>
                <a:lnTo>
                  <a:pt x="36243" y="11442"/>
                </a:lnTo>
                <a:lnTo>
                  <a:pt x="36932" y="11963"/>
                </a:lnTo>
                <a:lnTo>
                  <a:pt x="37620" y="12429"/>
                </a:lnTo>
                <a:lnTo>
                  <a:pt x="38290" y="12838"/>
                </a:lnTo>
                <a:lnTo>
                  <a:pt x="38941" y="13191"/>
                </a:lnTo>
                <a:lnTo>
                  <a:pt x="39574" y="13508"/>
                </a:lnTo>
                <a:lnTo>
                  <a:pt x="40188" y="13768"/>
                </a:lnTo>
                <a:lnTo>
                  <a:pt x="40802" y="14010"/>
                </a:lnTo>
                <a:lnTo>
                  <a:pt x="41378" y="14196"/>
                </a:lnTo>
                <a:lnTo>
                  <a:pt x="41955" y="14363"/>
                </a:lnTo>
                <a:lnTo>
                  <a:pt x="42513" y="14475"/>
                </a:lnTo>
                <a:lnTo>
                  <a:pt x="43034" y="14568"/>
                </a:lnTo>
                <a:lnTo>
                  <a:pt x="43536" y="14643"/>
                </a:lnTo>
                <a:lnTo>
                  <a:pt x="44039" y="14680"/>
                </a:lnTo>
                <a:lnTo>
                  <a:pt x="44504" y="14698"/>
                </a:lnTo>
                <a:lnTo>
                  <a:pt x="44932" y="14698"/>
                </a:lnTo>
                <a:lnTo>
                  <a:pt x="45360" y="14680"/>
                </a:lnTo>
                <a:lnTo>
                  <a:pt x="45751" y="14643"/>
                </a:lnTo>
                <a:lnTo>
                  <a:pt x="46123" y="14605"/>
                </a:lnTo>
                <a:lnTo>
                  <a:pt x="46457" y="14550"/>
                </a:lnTo>
                <a:lnTo>
                  <a:pt x="46755" y="14475"/>
                </a:lnTo>
                <a:lnTo>
                  <a:pt x="47053" y="14419"/>
                </a:lnTo>
                <a:lnTo>
                  <a:pt x="47518" y="14289"/>
                </a:lnTo>
                <a:lnTo>
                  <a:pt x="47871" y="14159"/>
                </a:lnTo>
                <a:lnTo>
                  <a:pt x="48151" y="14029"/>
                </a:lnTo>
                <a:lnTo>
                  <a:pt x="4815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44"/>
          <p:cNvSpPr/>
          <p:nvPr/>
        </p:nvSpPr>
        <p:spPr>
          <a:xfrm flipH="1">
            <a:off x="-63655" y="-18975"/>
            <a:ext cx="3686498" cy="1292577"/>
          </a:xfrm>
          <a:custGeom>
            <a:rect b="b" l="l" r="r" t="t"/>
            <a:pathLst>
              <a:path extrusionOk="0" h="13099" w="37360">
                <a:moveTo>
                  <a:pt x="484" y="1"/>
                </a:moveTo>
                <a:lnTo>
                  <a:pt x="410" y="280"/>
                </a:lnTo>
                <a:lnTo>
                  <a:pt x="335" y="578"/>
                </a:lnTo>
                <a:lnTo>
                  <a:pt x="242" y="987"/>
                </a:lnTo>
                <a:lnTo>
                  <a:pt x="168" y="1489"/>
                </a:lnTo>
                <a:lnTo>
                  <a:pt x="75" y="2047"/>
                </a:lnTo>
                <a:lnTo>
                  <a:pt x="19" y="2661"/>
                </a:lnTo>
                <a:lnTo>
                  <a:pt x="0" y="3331"/>
                </a:lnTo>
                <a:lnTo>
                  <a:pt x="0" y="3685"/>
                </a:lnTo>
                <a:lnTo>
                  <a:pt x="19" y="4038"/>
                </a:lnTo>
                <a:lnTo>
                  <a:pt x="37" y="4392"/>
                </a:lnTo>
                <a:lnTo>
                  <a:pt x="93" y="4745"/>
                </a:lnTo>
                <a:lnTo>
                  <a:pt x="149" y="5117"/>
                </a:lnTo>
                <a:lnTo>
                  <a:pt x="224" y="5471"/>
                </a:lnTo>
                <a:lnTo>
                  <a:pt x="317" y="5824"/>
                </a:lnTo>
                <a:lnTo>
                  <a:pt x="428" y="6178"/>
                </a:lnTo>
                <a:lnTo>
                  <a:pt x="558" y="6513"/>
                </a:lnTo>
                <a:lnTo>
                  <a:pt x="726" y="6847"/>
                </a:lnTo>
                <a:lnTo>
                  <a:pt x="912" y="7182"/>
                </a:lnTo>
                <a:lnTo>
                  <a:pt x="1117" y="7499"/>
                </a:lnTo>
                <a:lnTo>
                  <a:pt x="1340" y="7796"/>
                </a:lnTo>
                <a:lnTo>
                  <a:pt x="1619" y="8094"/>
                </a:lnTo>
                <a:lnTo>
                  <a:pt x="1898" y="8354"/>
                </a:lnTo>
                <a:lnTo>
                  <a:pt x="2233" y="8615"/>
                </a:lnTo>
                <a:lnTo>
                  <a:pt x="2512" y="8820"/>
                </a:lnTo>
                <a:lnTo>
                  <a:pt x="2810" y="9006"/>
                </a:lnTo>
                <a:lnTo>
                  <a:pt x="3107" y="9154"/>
                </a:lnTo>
                <a:lnTo>
                  <a:pt x="3405" y="9303"/>
                </a:lnTo>
                <a:lnTo>
                  <a:pt x="3703" y="9434"/>
                </a:lnTo>
                <a:lnTo>
                  <a:pt x="3982" y="9545"/>
                </a:lnTo>
                <a:lnTo>
                  <a:pt x="4279" y="9638"/>
                </a:lnTo>
                <a:lnTo>
                  <a:pt x="4577" y="9713"/>
                </a:lnTo>
                <a:lnTo>
                  <a:pt x="4875" y="9768"/>
                </a:lnTo>
                <a:lnTo>
                  <a:pt x="5154" y="9824"/>
                </a:lnTo>
                <a:lnTo>
                  <a:pt x="5452" y="9843"/>
                </a:lnTo>
                <a:lnTo>
                  <a:pt x="5749" y="9880"/>
                </a:lnTo>
                <a:lnTo>
                  <a:pt x="6345" y="9880"/>
                </a:lnTo>
                <a:lnTo>
                  <a:pt x="6940" y="9843"/>
                </a:lnTo>
                <a:lnTo>
                  <a:pt x="7554" y="9768"/>
                </a:lnTo>
                <a:lnTo>
                  <a:pt x="8168" y="9675"/>
                </a:lnTo>
                <a:lnTo>
                  <a:pt x="8782" y="9545"/>
                </a:lnTo>
                <a:lnTo>
                  <a:pt x="9414" y="9396"/>
                </a:lnTo>
                <a:lnTo>
                  <a:pt x="10698" y="9061"/>
                </a:lnTo>
                <a:lnTo>
                  <a:pt x="12019" y="8727"/>
                </a:lnTo>
                <a:lnTo>
                  <a:pt x="12708" y="8559"/>
                </a:lnTo>
                <a:lnTo>
                  <a:pt x="13415" y="8410"/>
                </a:lnTo>
                <a:lnTo>
                  <a:pt x="14122" y="8280"/>
                </a:lnTo>
                <a:lnTo>
                  <a:pt x="14847" y="8187"/>
                </a:lnTo>
                <a:lnTo>
                  <a:pt x="15591" y="8113"/>
                </a:lnTo>
                <a:lnTo>
                  <a:pt x="16354" y="8075"/>
                </a:lnTo>
                <a:lnTo>
                  <a:pt x="16745" y="8075"/>
                </a:lnTo>
                <a:lnTo>
                  <a:pt x="17154" y="8094"/>
                </a:lnTo>
                <a:lnTo>
                  <a:pt x="17545" y="8113"/>
                </a:lnTo>
                <a:lnTo>
                  <a:pt x="17954" y="8150"/>
                </a:lnTo>
                <a:lnTo>
                  <a:pt x="18364" y="8206"/>
                </a:lnTo>
                <a:lnTo>
                  <a:pt x="18773" y="8261"/>
                </a:lnTo>
                <a:lnTo>
                  <a:pt x="19201" y="8336"/>
                </a:lnTo>
                <a:lnTo>
                  <a:pt x="19629" y="8448"/>
                </a:lnTo>
                <a:lnTo>
                  <a:pt x="20057" y="8541"/>
                </a:lnTo>
                <a:lnTo>
                  <a:pt x="20485" y="8671"/>
                </a:lnTo>
                <a:lnTo>
                  <a:pt x="20931" y="8820"/>
                </a:lnTo>
                <a:lnTo>
                  <a:pt x="21396" y="8987"/>
                </a:lnTo>
                <a:lnTo>
                  <a:pt x="21843" y="9173"/>
                </a:lnTo>
                <a:lnTo>
                  <a:pt x="22308" y="9378"/>
                </a:lnTo>
                <a:lnTo>
                  <a:pt x="22773" y="9601"/>
                </a:lnTo>
                <a:lnTo>
                  <a:pt x="23257" y="9843"/>
                </a:lnTo>
                <a:lnTo>
                  <a:pt x="23740" y="10103"/>
                </a:lnTo>
                <a:lnTo>
                  <a:pt x="24224" y="10401"/>
                </a:lnTo>
                <a:lnTo>
                  <a:pt x="24727" y="10717"/>
                </a:lnTo>
                <a:lnTo>
                  <a:pt x="25229" y="11052"/>
                </a:lnTo>
                <a:lnTo>
                  <a:pt x="25861" y="11462"/>
                </a:lnTo>
                <a:lnTo>
                  <a:pt x="26494" y="11834"/>
                </a:lnTo>
                <a:lnTo>
                  <a:pt x="27108" y="12150"/>
                </a:lnTo>
                <a:lnTo>
                  <a:pt x="27722" y="12410"/>
                </a:lnTo>
                <a:lnTo>
                  <a:pt x="28317" y="12634"/>
                </a:lnTo>
                <a:lnTo>
                  <a:pt x="28913" y="12801"/>
                </a:lnTo>
                <a:lnTo>
                  <a:pt x="29471" y="12931"/>
                </a:lnTo>
                <a:lnTo>
                  <a:pt x="30029" y="13024"/>
                </a:lnTo>
                <a:lnTo>
                  <a:pt x="30569" y="13080"/>
                </a:lnTo>
                <a:lnTo>
                  <a:pt x="31108" y="13099"/>
                </a:lnTo>
                <a:lnTo>
                  <a:pt x="31610" y="13099"/>
                </a:lnTo>
                <a:lnTo>
                  <a:pt x="32094" y="13062"/>
                </a:lnTo>
                <a:lnTo>
                  <a:pt x="32578" y="13006"/>
                </a:lnTo>
                <a:lnTo>
                  <a:pt x="33024" y="12931"/>
                </a:lnTo>
                <a:lnTo>
                  <a:pt x="33471" y="12820"/>
                </a:lnTo>
                <a:lnTo>
                  <a:pt x="33880" y="12708"/>
                </a:lnTo>
                <a:lnTo>
                  <a:pt x="34290" y="12578"/>
                </a:lnTo>
                <a:lnTo>
                  <a:pt x="34662" y="12429"/>
                </a:lnTo>
                <a:lnTo>
                  <a:pt x="35015" y="12280"/>
                </a:lnTo>
                <a:lnTo>
                  <a:pt x="35350" y="12131"/>
                </a:lnTo>
                <a:lnTo>
                  <a:pt x="35648" y="11964"/>
                </a:lnTo>
                <a:lnTo>
                  <a:pt x="35945" y="11796"/>
                </a:lnTo>
                <a:lnTo>
                  <a:pt x="36448" y="11499"/>
                </a:lnTo>
                <a:lnTo>
                  <a:pt x="36838" y="11220"/>
                </a:lnTo>
                <a:lnTo>
                  <a:pt x="37136" y="10996"/>
                </a:lnTo>
                <a:lnTo>
                  <a:pt x="37359" y="10773"/>
                </a:lnTo>
                <a:lnTo>
                  <a:pt x="373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5"/>
          <p:cNvSpPr txBox="1"/>
          <p:nvPr>
            <p:ph type="title"/>
          </p:nvPr>
        </p:nvSpPr>
        <p:spPr>
          <a:xfrm>
            <a:off x="717750" y="539496"/>
            <a:ext cx="7708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ays One"/>
              <a:buNone/>
              <a:defRPr b="0" i="0" sz="32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35"/>
          <p:cNvSpPr txBox="1"/>
          <p:nvPr>
            <p:ph idx="1" type="body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●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○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■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●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○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■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●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○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■"/>
              <a:defRPr b="0" i="0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0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Google Shape;195;p50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96" name="Google Shape;196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20.png"/><Relationship Id="rId6" Type="http://schemas.openxmlformats.org/officeDocument/2006/relationships/image" Target="../media/image9.png"/><Relationship Id="rId7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Relationship Id="rId5" Type="http://schemas.openxmlformats.org/officeDocument/2006/relationships/image" Target="../media/image11.jpg"/><Relationship Id="rId6" Type="http://schemas.openxmlformats.org/officeDocument/2006/relationships/image" Target="../media/image23.png"/><Relationship Id="rId7" Type="http://schemas.openxmlformats.org/officeDocument/2006/relationships/image" Target="../media/image16.png"/><Relationship Id="rId8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orkspace.google.com/marketplace/app/icons_for_slides_docs/381578326502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"/>
          <p:cNvSpPr txBox="1"/>
          <p:nvPr>
            <p:ph type="ctrTitle"/>
          </p:nvPr>
        </p:nvSpPr>
        <p:spPr>
          <a:xfrm>
            <a:off x="3681647" y="1194700"/>
            <a:ext cx="4817351" cy="24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ved by the King"/>
              <a:buNone/>
            </a:pPr>
            <a:r>
              <a:rPr lang="fr-FR" sz="4400"/>
              <a:t>Match </a:t>
            </a:r>
            <a:r>
              <a:rPr lang="fr-FR" sz="4400">
                <a:latin typeface="Days One"/>
                <a:ea typeface="Days One"/>
                <a:cs typeface="Days One"/>
                <a:sym typeface="Days One"/>
              </a:rPr>
              <a:t>Project</a:t>
            </a:r>
            <a:br>
              <a:rPr lang="fr-FR" sz="6500">
                <a:latin typeface="Days One"/>
                <a:ea typeface="Days One"/>
                <a:cs typeface="Days One"/>
                <a:sym typeface="Days One"/>
              </a:rPr>
            </a:br>
            <a:br>
              <a:rPr lang="fr-FR" sz="1800">
                <a:latin typeface="Days One"/>
                <a:ea typeface="Days One"/>
                <a:cs typeface="Days One"/>
                <a:sym typeface="Days One"/>
              </a:rPr>
            </a:br>
            <a:r>
              <a:rPr i="1" lang="fr-FR" sz="1800">
                <a:latin typeface="Days One"/>
                <a:ea typeface="Days One"/>
                <a:cs typeface="Days One"/>
                <a:sym typeface="Days One"/>
              </a:rPr>
              <a:t>Finding partners, </a:t>
            </a:r>
            <a:br>
              <a:rPr i="1" lang="fr-FR" sz="1800">
                <a:latin typeface="Days One"/>
                <a:ea typeface="Days One"/>
                <a:cs typeface="Days One"/>
                <a:sym typeface="Days One"/>
              </a:rPr>
            </a:br>
            <a:r>
              <a:rPr i="1" lang="fr-FR" sz="1800">
                <a:latin typeface="Days One"/>
                <a:ea typeface="Days One"/>
                <a:cs typeface="Days One"/>
                <a:sym typeface="Days One"/>
              </a:rPr>
              <a:t>identifying companies</a:t>
            </a:r>
            <a:br>
              <a:rPr i="1" lang="fr-FR" sz="1800">
                <a:latin typeface="Days One"/>
                <a:ea typeface="Days One"/>
                <a:cs typeface="Days One"/>
                <a:sym typeface="Days One"/>
              </a:rPr>
            </a:br>
            <a:br>
              <a:rPr i="1" lang="fr-FR" sz="1800">
                <a:latin typeface="Days One"/>
                <a:ea typeface="Days One"/>
                <a:cs typeface="Days One"/>
                <a:sym typeface="Days One"/>
              </a:rPr>
            </a:br>
            <a:r>
              <a:rPr i="1" lang="fr-FR" sz="1800">
                <a:latin typeface="Days One"/>
                <a:ea typeface="Days One"/>
                <a:cs typeface="Days One"/>
                <a:sym typeface="Days One"/>
              </a:rPr>
              <a:t>RNCP presentation - Ironhack</a:t>
            </a:r>
            <a:endParaRPr i="1" sz="1800"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207" name="Google Shape;207;p1"/>
          <p:cNvSpPr txBox="1"/>
          <p:nvPr>
            <p:ph idx="1" type="subTitle"/>
          </p:nvPr>
        </p:nvSpPr>
        <p:spPr>
          <a:xfrm>
            <a:off x="4176050" y="3583100"/>
            <a:ext cx="42549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-FR"/>
              <a:t>Javier Peyrière, April 2024</a:t>
            </a:r>
            <a:endParaRPr/>
          </a:p>
        </p:txBody>
      </p:sp>
      <p:grpSp>
        <p:nvGrpSpPr>
          <p:cNvPr id="208" name="Google Shape;208;p1"/>
          <p:cNvGrpSpPr/>
          <p:nvPr/>
        </p:nvGrpSpPr>
        <p:grpSpPr>
          <a:xfrm>
            <a:off x="310950" y="861337"/>
            <a:ext cx="4160600" cy="3420825"/>
            <a:chOff x="310950" y="861337"/>
            <a:chExt cx="4160600" cy="3420825"/>
          </a:xfrm>
        </p:grpSpPr>
        <p:grpSp>
          <p:nvGrpSpPr>
            <p:cNvPr id="209" name="Google Shape;209;p1"/>
            <p:cNvGrpSpPr/>
            <p:nvPr/>
          </p:nvGrpSpPr>
          <p:grpSpPr>
            <a:xfrm>
              <a:off x="1501395" y="861337"/>
              <a:ext cx="1191557" cy="1191529"/>
              <a:chOff x="1501395" y="861337"/>
              <a:chExt cx="1191557" cy="1191529"/>
            </a:xfrm>
          </p:grpSpPr>
          <p:sp>
            <p:nvSpPr>
              <p:cNvPr id="210" name="Google Shape;210;p1"/>
              <p:cNvSpPr/>
              <p:nvPr/>
            </p:nvSpPr>
            <p:spPr>
              <a:xfrm>
                <a:off x="1501395" y="861337"/>
                <a:ext cx="1191557" cy="1191529"/>
              </a:xfrm>
              <a:custGeom>
                <a:rect b="b" l="l" r="r" t="t"/>
                <a:pathLst>
                  <a:path extrusionOk="0" h="42007" w="42008">
                    <a:moveTo>
                      <a:pt x="1" y="0"/>
                    </a:moveTo>
                    <a:lnTo>
                      <a:pt x="1" y="42007"/>
                    </a:lnTo>
                    <a:lnTo>
                      <a:pt x="42008" y="42007"/>
                    </a:lnTo>
                    <a:lnTo>
                      <a:pt x="42008" y="0"/>
                    </a:lnTo>
                    <a:close/>
                  </a:path>
                </a:pathLst>
              </a:custGeom>
              <a:solidFill>
                <a:srgbClr val="F6A64A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11" name="Google Shape;211;p1"/>
              <p:cNvGrpSpPr/>
              <p:nvPr/>
            </p:nvGrpSpPr>
            <p:grpSpPr>
              <a:xfrm>
                <a:off x="1704623" y="1125251"/>
                <a:ext cx="785100" cy="663700"/>
                <a:chOff x="4092250" y="477075"/>
                <a:chExt cx="785100" cy="663700"/>
              </a:xfrm>
            </p:grpSpPr>
            <p:sp>
              <p:nvSpPr>
                <p:cNvPr id="212" name="Google Shape;212;p1"/>
                <p:cNvSpPr/>
                <p:nvPr/>
              </p:nvSpPr>
              <p:spPr>
                <a:xfrm>
                  <a:off x="4092250" y="477075"/>
                  <a:ext cx="463900" cy="461025"/>
                </a:xfrm>
                <a:custGeom>
                  <a:rect b="b" l="l" r="r" t="t"/>
                  <a:pathLst>
                    <a:path extrusionOk="0" h="18441" w="18556">
                      <a:moveTo>
                        <a:pt x="9249" y="4934"/>
                      </a:moveTo>
                      <a:lnTo>
                        <a:pt x="9675" y="4973"/>
                      </a:lnTo>
                      <a:lnTo>
                        <a:pt x="10081" y="5031"/>
                      </a:lnTo>
                      <a:lnTo>
                        <a:pt x="10487" y="5128"/>
                      </a:lnTo>
                      <a:lnTo>
                        <a:pt x="10874" y="5263"/>
                      </a:lnTo>
                      <a:lnTo>
                        <a:pt x="11242" y="5457"/>
                      </a:lnTo>
                      <a:lnTo>
                        <a:pt x="11590" y="5650"/>
                      </a:lnTo>
                      <a:lnTo>
                        <a:pt x="11900" y="5902"/>
                      </a:lnTo>
                      <a:lnTo>
                        <a:pt x="12209" y="6173"/>
                      </a:lnTo>
                      <a:lnTo>
                        <a:pt x="12480" y="6463"/>
                      </a:lnTo>
                      <a:lnTo>
                        <a:pt x="12712" y="6792"/>
                      </a:lnTo>
                      <a:lnTo>
                        <a:pt x="12925" y="7140"/>
                      </a:lnTo>
                      <a:lnTo>
                        <a:pt x="13099" y="7508"/>
                      </a:lnTo>
                      <a:lnTo>
                        <a:pt x="13254" y="7895"/>
                      </a:lnTo>
                      <a:lnTo>
                        <a:pt x="13351" y="8301"/>
                      </a:lnTo>
                      <a:lnTo>
                        <a:pt x="13409" y="8707"/>
                      </a:lnTo>
                      <a:lnTo>
                        <a:pt x="13428" y="9133"/>
                      </a:lnTo>
                      <a:lnTo>
                        <a:pt x="13409" y="9559"/>
                      </a:lnTo>
                      <a:lnTo>
                        <a:pt x="13351" y="9985"/>
                      </a:lnTo>
                      <a:lnTo>
                        <a:pt x="13254" y="10391"/>
                      </a:lnTo>
                      <a:lnTo>
                        <a:pt x="13099" y="10758"/>
                      </a:lnTo>
                      <a:lnTo>
                        <a:pt x="12925" y="11126"/>
                      </a:lnTo>
                      <a:lnTo>
                        <a:pt x="12712" y="11474"/>
                      </a:lnTo>
                      <a:lnTo>
                        <a:pt x="12480" y="11803"/>
                      </a:lnTo>
                      <a:lnTo>
                        <a:pt x="12209" y="12094"/>
                      </a:lnTo>
                      <a:lnTo>
                        <a:pt x="11900" y="12364"/>
                      </a:lnTo>
                      <a:lnTo>
                        <a:pt x="11590" y="12616"/>
                      </a:lnTo>
                      <a:lnTo>
                        <a:pt x="11242" y="12829"/>
                      </a:lnTo>
                      <a:lnTo>
                        <a:pt x="10874" y="13003"/>
                      </a:lnTo>
                      <a:lnTo>
                        <a:pt x="10487" y="13138"/>
                      </a:lnTo>
                      <a:lnTo>
                        <a:pt x="10081" y="13235"/>
                      </a:lnTo>
                      <a:lnTo>
                        <a:pt x="9675" y="13313"/>
                      </a:lnTo>
                      <a:lnTo>
                        <a:pt x="9249" y="13332"/>
                      </a:lnTo>
                      <a:lnTo>
                        <a:pt x="8804" y="13313"/>
                      </a:lnTo>
                      <a:lnTo>
                        <a:pt x="8398" y="13235"/>
                      </a:lnTo>
                      <a:lnTo>
                        <a:pt x="7991" y="13138"/>
                      </a:lnTo>
                      <a:lnTo>
                        <a:pt x="7604" y="13003"/>
                      </a:lnTo>
                      <a:lnTo>
                        <a:pt x="7237" y="12829"/>
                      </a:lnTo>
                      <a:lnTo>
                        <a:pt x="6888" y="12616"/>
                      </a:lnTo>
                      <a:lnTo>
                        <a:pt x="6579" y="12364"/>
                      </a:lnTo>
                      <a:lnTo>
                        <a:pt x="6269" y="12094"/>
                      </a:lnTo>
                      <a:lnTo>
                        <a:pt x="5998" y="11803"/>
                      </a:lnTo>
                      <a:lnTo>
                        <a:pt x="5766" y="11474"/>
                      </a:lnTo>
                      <a:lnTo>
                        <a:pt x="5553" y="11126"/>
                      </a:lnTo>
                      <a:lnTo>
                        <a:pt x="5379" y="10758"/>
                      </a:lnTo>
                      <a:lnTo>
                        <a:pt x="5244" y="10391"/>
                      </a:lnTo>
                      <a:lnTo>
                        <a:pt x="5128" y="9985"/>
                      </a:lnTo>
                      <a:lnTo>
                        <a:pt x="5070" y="9559"/>
                      </a:lnTo>
                      <a:lnTo>
                        <a:pt x="5050" y="9133"/>
                      </a:lnTo>
                      <a:lnTo>
                        <a:pt x="5070" y="8707"/>
                      </a:lnTo>
                      <a:lnTo>
                        <a:pt x="5128" y="8301"/>
                      </a:lnTo>
                      <a:lnTo>
                        <a:pt x="5244" y="7895"/>
                      </a:lnTo>
                      <a:lnTo>
                        <a:pt x="5379" y="7508"/>
                      </a:lnTo>
                      <a:lnTo>
                        <a:pt x="5553" y="7140"/>
                      </a:lnTo>
                      <a:lnTo>
                        <a:pt x="5766" y="6792"/>
                      </a:lnTo>
                      <a:lnTo>
                        <a:pt x="5998" y="6463"/>
                      </a:lnTo>
                      <a:lnTo>
                        <a:pt x="6269" y="6173"/>
                      </a:lnTo>
                      <a:lnTo>
                        <a:pt x="6579" y="5902"/>
                      </a:lnTo>
                      <a:lnTo>
                        <a:pt x="6888" y="5650"/>
                      </a:lnTo>
                      <a:lnTo>
                        <a:pt x="7237" y="5457"/>
                      </a:lnTo>
                      <a:lnTo>
                        <a:pt x="7604" y="5263"/>
                      </a:lnTo>
                      <a:lnTo>
                        <a:pt x="7991" y="5128"/>
                      </a:lnTo>
                      <a:lnTo>
                        <a:pt x="8398" y="5031"/>
                      </a:lnTo>
                      <a:lnTo>
                        <a:pt x="8804" y="4973"/>
                      </a:lnTo>
                      <a:lnTo>
                        <a:pt x="9249" y="4934"/>
                      </a:lnTo>
                      <a:close/>
                      <a:moveTo>
                        <a:pt x="9249" y="4625"/>
                      </a:moveTo>
                      <a:lnTo>
                        <a:pt x="9017" y="4644"/>
                      </a:lnTo>
                      <a:lnTo>
                        <a:pt x="8785" y="4664"/>
                      </a:lnTo>
                      <a:lnTo>
                        <a:pt x="8340" y="4722"/>
                      </a:lnTo>
                      <a:lnTo>
                        <a:pt x="7895" y="4838"/>
                      </a:lnTo>
                      <a:lnTo>
                        <a:pt x="7488" y="4992"/>
                      </a:lnTo>
                      <a:lnTo>
                        <a:pt x="7101" y="5186"/>
                      </a:lnTo>
                      <a:lnTo>
                        <a:pt x="6734" y="5399"/>
                      </a:lnTo>
                      <a:lnTo>
                        <a:pt x="6385" y="5670"/>
                      </a:lnTo>
                      <a:lnTo>
                        <a:pt x="6056" y="5960"/>
                      </a:lnTo>
                      <a:lnTo>
                        <a:pt x="5766" y="6270"/>
                      </a:lnTo>
                      <a:lnTo>
                        <a:pt x="5515" y="6618"/>
                      </a:lnTo>
                      <a:lnTo>
                        <a:pt x="5282" y="6985"/>
                      </a:lnTo>
                      <a:lnTo>
                        <a:pt x="5089" y="7392"/>
                      </a:lnTo>
                      <a:lnTo>
                        <a:pt x="4934" y="7798"/>
                      </a:lnTo>
                      <a:lnTo>
                        <a:pt x="4837" y="8224"/>
                      </a:lnTo>
                      <a:lnTo>
                        <a:pt x="4760" y="8669"/>
                      </a:lnTo>
                      <a:lnTo>
                        <a:pt x="4741" y="8901"/>
                      </a:lnTo>
                      <a:lnTo>
                        <a:pt x="4741" y="9133"/>
                      </a:lnTo>
                      <a:lnTo>
                        <a:pt x="4741" y="9365"/>
                      </a:lnTo>
                      <a:lnTo>
                        <a:pt x="4760" y="9598"/>
                      </a:lnTo>
                      <a:lnTo>
                        <a:pt x="4837" y="10043"/>
                      </a:lnTo>
                      <a:lnTo>
                        <a:pt x="4934" y="10468"/>
                      </a:lnTo>
                      <a:lnTo>
                        <a:pt x="5089" y="10894"/>
                      </a:lnTo>
                      <a:lnTo>
                        <a:pt x="5282" y="11281"/>
                      </a:lnTo>
                      <a:lnTo>
                        <a:pt x="5515" y="11649"/>
                      </a:lnTo>
                      <a:lnTo>
                        <a:pt x="5766" y="11997"/>
                      </a:lnTo>
                      <a:lnTo>
                        <a:pt x="6056" y="12326"/>
                      </a:lnTo>
                      <a:lnTo>
                        <a:pt x="6385" y="12616"/>
                      </a:lnTo>
                      <a:lnTo>
                        <a:pt x="6734" y="12868"/>
                      </a:lnTo>
                      <a:lnTo>
                        <a:pt x="7101" y="13100"/>
                      </a:lnTo>
                      <a:lnTo>
                        <a:pt x="7488" y="13274"/>
                      </a:lnTo>
                      <a:lnTo>
                        <a:pt x="7895" y="13429"/>
                      </a:lnTo>
                      <a:lnTo>
                        <a:pt x="8340" y="13545"/>
                      </a:lnTo>
                      <a:lnTo>
                        <a:pt x="8785" y="13622"/>
                      </a:lnTo>
                      <a:lnTo>
                        <a:pt x="9017" y="13622"/>
                      </a:lnTo>
                      <a:lnTo>
                        <a:pt x="9249" y="13641"/>
                      </a:lnTo>
                      <a:lnTo>
                        <a:pt x="9462" y="13622"/>
                      </a:lnTo>
                      <a:lnTo>
                        <a:pt x="9694" y="13622"/>
                      </a:lnTo>
                      <a:lnTo>
                        <a:pt x="10139" y="13545"/>
                      </a:lnTo>
                      <a:lnTo>
                        <a:pt x="10584" y="13429"/>
                      </a:lnTo>
                      <a:lnTo>
                        <a:pt x="10990" y="13274"/>
                      </a:lnTo>
                      <a:lnTo>
                        <a:pt x="11377" y="13100"/>
                      </a:lnTo>
                      <a:lnTo>
                        <a:pt x="11764" y="12868"/>
                      </a:lnTo>
                      <a:lnTo>
                        <a:pt x="12093" y="12616"/>
                      </a:lnTo>
                      <a:lnTo>
                        <a:pt x="12422" y="12326"/>
                      </a:lnTo>
                      <a:lnTo>
                        <a:pt x="12712" y="11997"/>
                      </a:lnTo>
                      <a:lnTo>
                        <a:pt x="12964" y="11649"/>
                      </a:lnTo>
                      <a:lnTo>
                        <a:pt x="13196" y="11281"/>
                      </a:lnTo>
                      <a:lnTo>
                        <a:pt x="13390" y="10894"/>
                      </a:lnTo>
                      <a:lnTo>
                        <a:pt x="13544" y="10468"/>
                      </a:lnTo>
                      <a:lnTo>
                        <a:pt x="13641" y="10043"/>
                      </a:lnTo>
                      <a:lnTo>
                        <a:pt x="13719" y="9598"/>
                      </a:lnTo>
                      <a:lnTo>
                        <a:pt x="13738" y="9365"/>
                      </a:lnTo>
                      <a:lnTo>
                        <a:pt x="13738" y="9133"/>
                      </a:lnTo>
                      <a:lnTo>
                        <a:pt x="13738" y="8901"/>
                      </a:lnTo>
                      <a:lnTo>
                        <a:pt x="13719" y="8669"/>
                      </a:lnTo>
                      <a:lnTo>
                        <a:pt x="13641" y="8224"/>
                      </a:lnTo>
                      <a:lnTo>
                        <a:pt x="13544" y="7798"/>
                      </a:lnTo>
                      <a:lnTo>
                        <a:pt x="13390" y="7392"/>
                      </a:lnTo>
                      <a:lnTo>
                        <a:pt x="13196" y="6985"/>
                      </a:lnTo>
                      <a:lnTo>
                        <a:pt x="12964" y="6618"/>
                      </a:lnTo>
                      <a:lnTo>
                        <a:pt x="12712" y="6270"/>
                      </a:lnTo>
                      <a:lnTo>
                        <a:pt x="12422" y="5960"/>
                      </a:lnTo>
                      <a:lnTo>
                        <a:pt x="12093" y="5670"/>
                      </a:lnTo>
                      <a:lnTo>
                        <a:pt x="11764" y="5399"/>
                      </a:lnTo>
                      <a:lnTo>
                        <a:pt x="11377" y="5186"/>
                      </a:lnTo>
                      <a:lnTo>
                        <a:pt x="10990" y="4992"/>
                      </a:lnTo>
                      <a:lnTo>
                        <a:pt x="10584" y="4838"/>
                      </a:lnTo>
                      <a:lnTo>
                        <a:pt x="10139" y="4722"/>
                      </a:lnTo>
                      <a:lnTo>
                        <a:pt x="9694" y="4664"/>
                      </a:lnTo>
                      <a:lnTo>
                        <a:pt x="9462" y="4644"/>
                      </a:lnTo>
                      <a:lnTo>
                        <a:pt x="9249" y="4625"/>
                      </a:lnTo>
                      <a:close/>
                      <a:moveTo>
                        <a:pt x="10178" y="310"/>
                      </a:moveTo>
                      <a:lnTo>
                        <a:pt x="10352" y="2013"/>
                      </a:lnTo>
                      <a:lnTo>
                        <a:pt x="10371" y="2071"/>
                      </a:lnTo>
                      <a:lnTo>
                        <a:pt x="10391" y="2109"/>
                      </a:lnTo>
                      <a:lnTo>
                        <a:pt x="10429" y="2129"/>
                      </a:lnTo>
                      <a:lnTo>
                        <a:pt x="10487" y="2148"/>
                      </a:lnTo>
                      <a:lnTo>
                        <a:pt x="10952" y="2245"/>
                      </a:lnTo>
                      <a:lnTo>
                        <a:pt x="11416" y="2380"/>
                      </a:lnTo>
                      <a:lnTo>
                        <a:pt x="11455" y="2400"/>
                      </a:lnTo>
                      <a:lnTo>
                        <a:pt x="11513" y="2380"/>
                      </a:lnTo>
                      <a:lnTo>
                        <a:pt x="11551" y="2361"/>
                      </a:lnTo>
                      <a:lnTo>
                        <a:pt x="11590" y="2322"/>
                      </a:lnTo>
                      <a:lnTo>
                        <a:pt x="12558" y="871"/>
                      </a:lnTo>
                      <a:lnTo>
                        <a:pt x="14202" y="1742"/>
                      </a:lnTo>
                      <a:lnTo>
                        <a:pt x="13564" y="3367"/>
                      </a:lnTo>
                      <a:lnTo>
                        <a:pt x="13564" y="3425"/>
                      </a:lnTo>
                      <a:lnTo>
                        <a:pt x="13564" y="3464"/>
                      </a:lnTo>
                      <a:lnTo>
                        <a:pt x="13583" y="3522"/>
                      </a:lnTo>
                      <a:lnTo>
                        <a:pt x="13622" y="3561"/>
                      </a:lnTo>
                      <a:lnTo>
                        <a:pt x="13970" y="3851"/>
                      </a:lnTo>
                      <a:lnTo>
                        <a:pt x="14318" y="4180"/>
                      </a:lnTo>
                      <a:lnTo>
                        <a:pt x="14357" y="4199"/>
                      </a:lnTo>
                      <a:lnTo>
                        <a:pt x="14396" y="4219"/>
                      </a:lnTo>
                      <a:lnTo>
                        <a:pt x="14454" y="4219"/>
                      </a:lnTo>
                      <a:lnTo>
                        <a:pt x="14493" y="4199"/>
                      </a:lnTo>
                      <a:lnTo>
                        <a:pt x="16060" y="3348"/>
                      </a:lnTo>
                      <a:lnTo>
                        <a:pt x="17124" y="4876"/>
                      </a:lnTo>
                      <a:lnTo>
                        <a:pt x="15750" y="6057"/>
                      </a:lnTo>
                      <a:lnTo>
                        <a:pt x="15731" y="6095"/>
                      </a:lnTo>
                      <a:lnTo>
                        <a:pt x="15712" y="6153"/>
                      </a:lnTo>
                      <a:lnTo>
                        <a:pt x="15712" y="6192"/>
                      </a:lnTo>
                      <a:lnTo>
                        <a:pt x="15712" y="6250"/>
                      </a:lnTo>
                      <a:lnTo>
                        <a:pt x="15886" y="6656"/>
                      </a:lnTo>
                      <a:lnTo>
                        <a:pt x="16040" y="7082"/>
                      </a:lnTo>
                      <a:lnTo>
                        <a:pt x="16060" y="7140"/>
                      </a:lnTo>
                      <a:lnTo>
                        <a:pt x="16098" y="7179"/>
                      </a:lnTo>
                      <a:lnTo>
                        <a:pt x="16137" y="7198"/>
                      </a:lnTo>
                      <a:lnTo>
                        <a:pt x="16176" y="7198"/>
                      </a:lnTo>
                      <a:lnTo>
                        <a:pt x="18014" y="7179"/>
                      </a:lnTo>
                      <a:lnTo>
                        <a:pt x="18227" y="9017"/>
                      </a:lnTo>
                      <a:lnTo>
                        <a:pt x="16427" y="9443"/>
                      </a:lnTo>
                      <a:lnTo>
                        <a:pt x="16389" y="9462"/>
                      </a:lnTo>
                      <a:lnTo>
                        <a:pt x="16350" y="9501"/>
                      </a:lnTo>
                      <a:lnTo>
                        <a:pt x="16331" y="9539"/>
                      </a:lnTo>
                      <a:lnTo>
                        <a:pt x="16311" y="9578"/>
                      </a:lnTo>
                      <a:lnTo>
                        <a:pt x="16273" y="10023"/>
                      </a:lnTo>
                      <a:lnTo>
                        <a:pt x="16215" y="10449"/>
                      </a:lnTo>
                      <a:lnTo>
                        <a:pt x="16215" y="10507"/>
                      </a:lnTo>
                      <a:lnTo>
                        <a:pt x="16215" y="10546"/>
                      </a:lnTo>
                      <a:lnTo>
                        <a:pt x="16253" y="10584"/>
                      </a:lnTo>
                      <a:lnTo>
                        <a:pt x="16292" y="10623"/>
                      </a:lnTo>
                      <a:lnTo>
                        <a:pt x="17956" y="11474"/>
                      </a:lnTo>
                      <a:lnTo>
                        <a:pt x="17298" y="13216"/>
                      </a:lnTo>
                      <a:lnTo>
                        <a:pt x="15479" y="12732"/>
                      </a:lnTo>
                      <a:lnTo>
                        <a:pt x="15441" y="12732"/>
                      </a:lnTo>
                      <a:lnTo>
                        <a:pt x="15383" y="12751"/>
                      </a:lnTo>
                      <a:lnTo>
                        <a:pt x="15344" y="12771"/>
                      </a:lnTo>
                      <a:lnTo>
                        <a:pt x="15305" y="12809"/>
                      </a:lnTo>
                      <a:lnTo>
                        <a:pt x="15073" y="13158"/>
                      </a:lnTo>
                      <a:lnTo>
                        <a:pt x="14821" y="13506"/>
                      </a:lnTo>
                      <a:lnTo>
                        <a:pt x="14802" y="13545"/>
                      </a:lnTo>
                      <a:lnTo>
                        <a:pt x="14783" y="13603"/>
                      </a:lnTo>
                      <a:lnTo>
                        <a:pt x="14802" y="13641"/>
                      </a:lnTo>
                      <a:lnTo>
                        <a:pt x="14821" y="13700"/>
                      </a:lnTo>
                      <a:lnTo>
                        <a:pt x="15924" y="15247"/>
                      </a:lnTo>
                      <a:lnTo>
                        <a:pt x="14531" y="16466"/>
                      </a:lnTo>
                      <a:lnTo>
                        <a:pt x="13119" y="15209"/>
                      </a:lnTo>
                      <a:lnTo>
                        <a:pt x="13080" y="15170"/>
                      </a:lnTo>
                      <a:lnTo>
                        <a:pt x="12983" y="15170"/>
                      </a:lnTo>
                      <a:lnTo>
                        <a:pt x="12945" y="15189"/>
                      </a:lnTo>
                      <a:lnTo>
                        <a:pt x="12577" y="15402"/>
                      </a:lnTo>
                      <a:lnTo>
                        <a:pt x="12190" y="15576"/>
                      </a:lnTo>
                      <a:lnTo>
                        <a:pt x="12151" y="15615"/>
                      </a:lnTo>
                      <a:lnTo>
                        <a:pt x="12113" y="15654"/>
                      </a:lnTo>
                      <a:lnTo>
                        <a:pt x="12113" y="15692"/>
                      </a:lnTo>
                      <a:lnTo>
                        <a:pt x="12093" y="15751"/>
                      </a:lnTo>
                      <a:lnTo>
                        <a:pt x="12364" y="17627"/>
                      </a:lnTo>
                      <a:lnTo>
                        <a:pt x="10545" y="18072"/>
                      </a:lnTo>
                      <a:lnTo>
                        <a:pt x="9907" y="16312"/>
                      </a:lnTo>
                      <a:lnTo>
                        <a:pt x="9868" y="16273"/>
                      </a:lnTo>
                      <a:lnTo>
                        <a:pt x="9849" y="16234"/>
                      </a:lnTo>
                      <a:lnTo>
                        <a:pt x="9791" y="16215"/>
                      </a:lnTo>
                      <a:lnTo>
                        <a:pt x="9752" y="16215"/>
                      </a:lnTo>
                      <a:lnTo>
                        <a:pt x="9326" y="16234"/>
                      </a:lnTo>
                      <a:lnTo>
                        <a:pt x="8901" y="16215"/>
                      </a:lnTo>
                      <a:lnTo>
                        <a:pt x="8843" y="16234"/>
                      </a:lnTo>
                      <a:lnTo>
                        <a:pt x="8804" y="16254"/>
                      </a:lnTo>
                      <a:lnTo>
                        <a:pt x="8765" y="16273"/>
                      </a:lnTo>
                      <a:lnTo>
                        <a:pt x="8746" y="16312"/>
                      </a:lnTo>
                      <a:lnTo>
                        <a:pt x="8088" y="18092"/>
                      </a:lnTo>
                      <a:lnTo>
                        <a:pt x="6289" y="17647"/>
                      </a:lnTo>
                      <a:lnTo>
                        <a:pt x="6521" y="15809"/>
                      </a:lnTo>
                      <a:lnTo>
                        <a:pt x="6521" y="15770"/>
                      </a:lnTo>
                      <a:lnTo>
                        <a:pt x="6521" y="15712"/>
                      </a:lnTo>
                      <a:lnTo>
                        <a:pt x="6482" y="15673"/>
                      </a:lnTo>
                      <a:lnTo>
                        <a:pt x="6443" y="15654"/>
                      </a:lnTo>
                      <a:lnTo>
                        <a:pt x="6037" y="15460"/>
                      </a:lnTo>
                      <a:lnTo>
                        <a:pt x="5650" y="15267"/>
                      </a:lnTo>
                      <a:lnTo>
                        <a:pt x="5611" y="15247"/>
                      </a:lnTo>
                      <a:lnTo>
                        <a:pt x="5573" y="15228"/>
                      </a:lnTo>
                      <a:lnTo>
                        <a:pt x="5515" y="15247"/>
                      </a:lnTo>
                      <a:lnTo>
                        <a:pt x="5476" y="15267"/>
                      </a:lnTo>
                      <a:lnTo>
                        <a:pt x="4102" y="16524"/>
                      </a:lnTo>
                      <a:lnTo>
                        <a:pt x="2709" y="15286"/>
                      </a:lnTo>
                      <a:lnTo>
                        <a:pt x="3754" y="13816"/>
                      </a:lnTo>
                      <a:lnTo>
                        <a:pt x="3773" y="13777"/>
                      </a:lnTo>
                      <a:lnTo>
                        <a:pt x="3793" y="13719"/>
                      </a:lnTo>
                      <a:lnTo>
                        <a:pt x="3773" y="13661"/>
                      </a:lnTo>
                      <a:lnTo>
                        <a:pt x="3754" y="13622"/>
                      </a:lnTo>
                      <a:lnTo>
                        <a:pt x="3483" y="13274"/>
                      </a:lnTo>
                      <a:lnTo>
                        <a:pt x="3231" y="12887"/>
                      </a:lnTo>
                      <a:lnTo>
                        <a:pt x="3193" y="12848"/>
                      </a:lnTo>
                      <a:lnTo>
                        <a:pt x="3154" y="12829"/>
                      </a:lnTo>
                      <a:lnTo>
                        <a:pt x="3057" y="12829"/>
                      </a:lnTo>
                      <a:lnTo>
                        <a:pt x="1297" y="13274"/>
                      </a:lnTo>
                      <a:lnTo>
                        <a:pt x="639" y="11552"/>
                      </a:lnTo>
                      <a:lnTo>
                        <a:pt x="2206" y="10739"/>
                      </a:lnTo>
                      <a:lnTo>
                        <a:pt x="2245" y="10720"/>
                      </a:lnTo>
                      <a:lnTo>
                        <a:pt x="2283" y="10662"/>
                      </a:lnTo>
                      <a:lnTo>
                        <a:pt x="2303" y="10623"/>
                      </a:lnTo>
                      <a:lnTo>
                        <a:pt x="2283" y="10565"/>
                      </a:lnTo>
                      <a:lnTo>
                        <a:pt x="2206" y="10120"/>
                      </a:lnTo>
                      <a:lnTo>
                        <a:pt x="2167" y="9656"/>
                      </a:lnTo>
                      <a:lnTo>
                        <a:pt x="2148" y="9598"/>
                      </a:lnTo>
                      <a:lnTo>
                        <a:pt x="2129" y="9559"/>
                      </a:lnTo>
                      <a:lnTo>
                        <a:pt x="2090" y="9520"/>
                      </a:lnTo>
                      <a:lnTo>
                        <a:pt x="2051" y="9501"/>
                      </a:lnTo>
                      <a:lnTo>
                        <a:pt x="310" y="9114"/>
                      </a:lnTo>
                      <a:lnTo>
                        <a:pt x="542" y="7256"/>
                      </a:lnTo>
                      <a:lnTo>
                        <a:pt x="2283" y="7276"/>
                      </a:lnTo>
                      <a:lnTo>
                        <a:pt x="2322" y="7276"/>
                      </a:lnTo>
                      <a:lnTo>
                        <a:pt x="2361" y="7256"/>
                      </a:lnTo>
                      <a:lnTo>
                        <a:pt x="2399" y="7218"/>
                      </a:lnTo>
                      <a:lnTo>
                        <a:pt x="2419" y="7160"/>
                      </a:lnTo>
                      <a:lnTo>
                        <a:pt x="2574" y="6715"/>
                      </a:lnTo>
                      <a:lnTo>
                        <a:pt x="2748" y="6270"/>
                      </a:lnTo>
                      <a:lnTo>
                        <a:pt x="2767" y="6211"/>
                      </a:lnTo>
                      <a:lnTo>
                        <a:pt x="2767" y="6173"/>
                      </a:lnTo>
                      <a:lnTo>
                        <a:pt x="2748" y="6134"/>
                      </a:lnTo>
                      <a:lnTo>
                        <a:pt x="2709" y="6095"/>
                      </a:lnTo>
                      <a:lnTo>
                        <a:pt x="1393" y="4954"/>
                      </a:lnTo>
                      <a:lnTo>
                        <a:pt x="2457" y="3425"/>
                      </a:lnTo>
                      <a:lnTo>
                        <a:pt x="3967" y="4238"/>
                      </a:lnTo>
                      <a:lnTo>
                        <a:pt x="4005" y="4257"/>
                      </a:lnTo>
                      <a:lnTo>
                        <a:pt x="4063" y="4257"/>
                      </a:lnTo>
                      <a:lnTo>
                        <a:pt x="4102" y="4238"/>
                      </a:lnTo>
                      <a:lnTo>
                        <a:pt x="4141" y="4199"/>
                      </a:lnTo>
                      <a:lnTo>
                        <a:pt x="4489" y="3870"/>
                      </a:lnTo>
                      <a:lnTo>
                        <a:pt x="4857" y="3561"/>
                      </a:lnTo>
                      <a:lnTo>
                        <a:pt x="4895" y="3522"/>
                      </a:lnTo>
                      <a:lnTo>
                        <a:pt x="4915" y="3483"/>
                      </a:lnTo>
                      <a:lnTo>
                        <a:pt x="4915" y="3425"/>
                      </a:lnTo>
                      <a:lnTo>
                        <a:pt x="4915" y="3387"/>
                      </a:lnTo>
                      <a:lnTo>
                        <a:pt x="4276" y="1781"/>
                      </a:lnTo>
                      <a:lnTo>
                        <a:pt x="5921" y="910"/>
                      </a:lnTo>
                      <a:lnTo>
                        <a:pt x="6869" y="2322"/>
                      </a:lnTo>
                      <a:lnTo>
                        <a:pt x="6908" y="2361"/>
                      </a:lnTo>
                      <a:lnTo>
                        <a:pt x="6946" y="2380"/>
                      </a:lnTo>
                      <a:lnTo>
                        <a:pt x="7004" y="2400"/>
                      </a:lnTo>
                      <a:lnTo>
                        <a:pt x="7063" y="2380"/>
                      </a:lnTo>
                      <a:lnTo>
                        <a:pt x="7527" y="2264"/>
                      </a:lnTo>
                      <a:lnTo>
                        <a:pt x="7991" y="2148"/>
                      </a:lnTo>
                      <a:lnTo>
                        <a:pt x="8049" y="2129"/>
                      </a:lnTo>
                      <a:lnTo>
                        <a:pt x="8088" y="2109"/>
                      </a:lnTo>
                      <a:lnTo>
                        <a:pt x="8107" y="2071"/>
                      </a:lnTo>
                      <a:lnTo>
                        <a:pt x="8127" y="2013"/>
                      </a:lnTo>
                      <a:lnTo>
                        <a:pt x="8301" y="310"/>
                      </a:lnTo>
                      <a:close/>
                      <a:moveTo>
                        <a:pt x="8107" y="0"/>
                      </a:moveTo>
                      <a:lnTo>
                        <a:pt x="8069" y="39"/>
                      </a:lnTo>
                      <a:lnTo>
                        <a:pt x="8030" y="78"/>
                      </a:lnTo>
                      <a:lnTo>
                        <a:pt x="8011" y="136"/>
                      </a:lnTo>
                      <a:lnTo>
                        <a:pt x="7836" y="1877"/>
                      </a:lnTo>
                      <a:lnTo>
                        <a:pt x="7450" y="1955"/>
                      </a:lnTo>
                      <a:lnTo>
                        <a:pt x="7063" y="2051"/>
                      </a:lnTo>
                      <a:lnTo>
                        <a:pt x="6114" y="620"/>
                      </a:lnTo>
                      <a:lnTo>
                        <a:pt x="6056" y="581"/>
                      </a:lnTo>
                      <a:lnTo>
                        <a:pt x="6018" y="562"/>
                      </a:lnTo>
                      <a:lnTo>
                        <a:pt x="5960" y="562"/>
                      </a:lnTo>
                      <a:lnTo>
                        <a:pt x="5902" y="581"/>
                      </a:lnTo>
                      <a:lnTo>
                        <a:pt x="4005" y="1568"/>
                      </a:lnTo>
                      <a:lnTo>
                        <a:pt x="3967" y="1606"/>
                      </a:lnTo>
                      <a:lnTo>
                        <a:pt x="3947" y="1645"/>
                      </a:lnTo>
                      <a:lnTo>
                        <a:pt x="3928" y="1703"/>
                      </a:lnTo>
                      <a:lnTo>
                        <a:pt x="3947" y="1761"/>
                      </a:lnTo>
                      <a:lnTo>
                        <a:pt x="4586" y="3387"/>
                      </a:lnTo>
                      <a:lnTo>
                        <a:pt x="4276" y="3638"/>
                      </a:lnTo>
                      <a:lnTo>
                        <a:pt x="4005" y="3909"/>
                      </a:lnTo>
                      <a:lnTo>
                        <a:pt x="2477" y="3077"/>
                      </a:lnTo>
                      <a:lnTo>
                        <a:pt x="2361" y="3077"/>
                      </a:lnTo>
                      <a:lnTo>
                        <a:pt x="2322" y="3096"/>
                      </a:lnTo>
                      <a:lnTo>
                        <a:pt x="2283" y="3135"/>
                      </a:lnTo>
                      <a:lnTo>
                        <a:pt x="1064" y="4896"/>
                      </a:lnTo>
                      <a:lnTo>
                        <a:pt x="1045" y="4934"/>
                      </a:lnTo>
                      <a:lnTo>
                        <a:pt x="1045" y="4992"/>
                      </a:lnTo>
                      <a:lnTo>
                        <a:pt x="1064" y="5051"/>
                      </a:lnTo>
                      <a:lnTo>
                        <a:pt x="1084" y="5089"/>
                      </a:lnTo>
                      <a:lnTo>
                        <a:pt x="2419" y="6250"/>
                      </a:lnTo>
                      <a:lnTo>
                        <a:pt x="2283" y="6598"/>
                      </a:lnTo>
                      <a:lnTo>
                        <a:pt x="2167" y="6966"/>
                      </a:lnTo>
                      <a:lnTo>
                        <a:pt x="406" y="6947"/>
                      </a:lnTo>
                      <a:lnTo>
                        <a:pt x="348" y="6966"/>
                      </a:lnTo>
                      <a:lnTo>
                        <a:pt x="310" y="6985"/>
                      </a:lnTo>
                      <a:lnTo>
                        <a:pt x="271" y="7024"/>
                      </a:lnTo>
                      <a:lnTo>
                        <a:pt x="252" y="7082"/>
                      </a:lnTo>
                      <a:lnTo>
                        <a:pt x="0" y="9211"/>
                      </a:lnTo>
                      <a:lnTo>
                        <a:pt x="0" y="9269"/>
                      </a:lnTo>
                      <a:lnTo>
                        <a:pt x="19" y="9307"/>
                      </a:lnTo>
                      <a:lnTo>
                        <a:pt x="58" y="9346"/>
                      </a:lnTo>
                      <a:lnTo>
                        <a:pt x="116" y="9365"/>
                      </a:lnTo>
                      <a:lnTo>
                        <a:pt x="1877" y="9791"/>
                      </a:lnTo>
                      <a:lnTo>
                        <a:pt x="1916" y="10159"/>
                      </a:lnTo>
                      <a:lnTo>
                        <a:pt x="1974" y="10526"/>
                      </a:lnTo>
                      <a:lnTo>
                        <a:pt x="368" y="11339"/>
                      </a:lnTo>
                      <a:lnTo>
                        <a:pt x="329" y="11358"/>
                      </a:lnTo>
                      <a:lnTo>
                        <a:pt x="290" y="11416"/>
                      </a:lnTo>
                      <a:lnTo>
                        <a:pt x="290" y="11474"/>
                      </a:lnTo>
                      <a:lnTo>
                        <a:pt x="290" y="11532"/>
                      </a:lnTo>
                      <a:lnTo>
                        <a:pt x="1045" y="13525"/>
                      </a:lnTo>
                      <a:lnTo>
                        <a:pt x="1084" y="13564"/>
                      </a:lnTo>
                      <a:lnTo>
                        <a:pt x="1122" y="13603"/>
                      </a:lnTo>
                      <a:lnTo>
                        <a:pt x="1180" y="13622"/>
                      </a:lnTo>
                      <a:lnTo>
                        <a:pt x="1238" y="13622"/>
                      </a:lnTo>
                      <a:lnTo>
                        <a:pt x="3019" y="13158"/>
                      </a:lnTo>
                      <a:lnTo>
                        <a:pt x="3231" y="13448"/>
                      </a:lnTo>
                      <a:lnTo>
                        <a:pt x="3444" y="13738"/>
                      </a:lnTo>
                      <a:lnTo>
                        <a:pt x="2380" y="15228"/>
                      </a:lnTo>
                      <a:lnTo>
                        <a:pt x="2341" y="15286"/>
                      </a:lnTo>
                      <a:lnTo>
                        <a:pt x="2341" y="15344"/>
                      </a:lnTo>
                      <a:lnTo>
                        <a:pt x="2361" y="15383"/>
                      </a:lnTo>
                      <a:lnTo>
                        <a:pt x="2399" y="15441"/>
                      </a:lnTo>
                      <a:lnTo>
                        <a:pt x="4005" y="16853"/>
                      </a:lnTo>
                      <a:lnTo>
                        <a:pt x="4044" y="16873"/>
                      </a:lnTo>
                      <a:lnTo>
                        <a:pt x="4102" y="16892"/>
                      </a:lnTo>
                      <a:lnTo>
                        <a:pt x="4160" y="16873"/>
                      </a:lnTo>
                      <a:lnTo>
                        <a:pt x="4199" y="16853"/>
                      </a:lnTo>
                      <a:lnTo>
                        <a:pt x="5592" y="15576"/>
                      </a:lnTo>
                      <a:lnTo>
                        <a:pt x="5902" y="15751"/>
                      </a:lnTo>
                      <a:lnTo>
                        <a:pt x="6211" y="15886"/>
                      </a:lnTo>
                      <a:lnTo>
                        <a:pt x="5960" y="17743"/>
                      </a:lnTo>
                      <a:lnTo>
                        <a:pt x="5960" y="17802"/>
                      </a:lnTo>
                      <a:lnTo>
                        <a:pt x="5979" y="17860"/>
                      </a:lnTo>
                      <a:lnTo>
                        <a:pt x="6018" y="17898"/>
                      </a:lnTo>
                      <a:lnTo>
                        <a:pt x="6076" y="17918"/>
                      </a:lnTo>
                      <a:lnTo>
                        <a:pt x="8146" y="18440"/>
                      </a:lnTo>
                      <a:lnTo>
                        <a:pt x="8185" y="18440"/>
                      </a:lnTo>
                      <a:lnTo>
                        <a:pt x="8223" y="18421"/>
                      </a:lnTo>
                      <a:lnTo>
                        <a:pt x="8282" y="18401"/>
                      </a:lnTo>
                      <a:lnTo>
                        <a:pt x="8301" y="18382"/>
                      </a:lnTo>
                      <a:lnTo>
                        <a:pt x="8340" y="18343"/>
                      </a:lnTo>
                      <a:lnTo>
                        <a:pt x="8997" y="16524"/>
                      </a:lnTo>
                      <a:lnTo>
                        <a:pt x="9326" y="16544"/>
                      </a:lnTo>
                      <a:lnTo>
                        <a:pt x="9655" y="16524"/>
                      </a:lnTo>
                      <a:lnTo>
                        <a:pt x="10313" y="18324"/>
                      </a:lnTo>
                      <a:lnTo>
                        <a:pt x="10333" y="18363"/>
                      </a:lnTo>
                      <a:lnTo>
                        <a:pt x="10371" y="18401"/>
                      </a:lnTo>
                      <a:lnTo>
                        <a:pt x="10429" y="18421"/>
                      </a:lnTo>
                      <a:lnTo>
                        <a:pt x="10487" y="18421"/>
                      </a:lnTo>
                      <a:lnTo>
                        <a:pt x="12558" y="17898"/>
                      </a:lnTo>
                      <a:lnTo>
                        <a:pt x="12616" y="17879"/>
                      </a:lnTo>
                      <a:lnTo>
                        <a:pt x="12654" y="17840"/>
                      </a:lnTo>
                      <a:lnTo>
                        <a:pt x="12674" y="17782"/>
                      </a:lnTo>
                      <a:lnTo>
                        <a:pt x="12674" y="17724"/>
                      </a:lnTo>
                      <a:lnTo>
                        <a:pt x="12422" y="15809"/>
                      </a:lnTo>
                      <a:lnTo>
                        <a:pt x="12712" y="15673"/>
                      </a:lnTo>
                      <a:lnTo>
                        <a:pt x="13003" y="15518"/>
                      </a:lnTo>
                      <a:lnTo>
                        <a:pt x="14415" y="16795"/>
                      </a:lnTo>
                      <a:lnTo>
                        <a:pt x="14473" y="16834"/>
                      </a:lnTo>
                      <a:lnTo>
                        <a:pt x="14570" y="16834"/>
                      </a:lnTo>
                      <a:lnTo>
                        <a:pt x="14628" y="16795"/>
                      </a:lnTo>
                      <a:lnTo>
                        <a:pt x="16215" y="15383"/>
                      </a:lnTo>
                      <a:lnTo>
                        <a:pt x="16253" y="15344"/>
                      </a:lnTo>
                      <a:lnTo>
                        <a:pt x="16273" y="15286"/>
                      </a:lnTo>
                      <a:lnTo>
                        <a:pt x="16273" y="15228"/>
                      </a:lnTo>
                      <a:lnTo>
                        <a:pt x="16253" y="15170"/>
                      </a:lnTo>
                      <a:lnTo>
                        <a:pt x="15131" y="13603"/>
                      </a:lnTo>
                      <a:lnTo>
                        <a:pt x="15325" y="13332"/>
                      </a:lnTo>
                      <a:lnTo>
                        <a:pt x="15518" y="13061"/>
                      </a:lnTo>
                      <a:lnTo>
                        <a:pt x="17356" y="13545"/>
                      </a:lnTo>
                      <a:lnTo>
                        <a:pt x="17414" y="13545"/>
                      </a:lnTo>
                      <a:lnTo>
                        <a:pt x="17453" y="13525"/>
                      </a:lnTo>
                      <a:lnTo>
                        <a:pt x="17511" y="13487"/>
                      </a:lnTo>
                      <a:lnTo>
                        <a:pt x="17530" y="13448"/>
                      </a:lnTo>
                      <a:lnTo>
                        <a:pt x="18285" y="11455"/>
                      </a:lnTo>
                      <a:lnTo>
                        <a:pt x="18304" y="11397"/>
                      </a:lnTo>
                      <a:lnTo>
                        <a:pt x="18285" y="11339"/>
                      </a:lnTo>
                      <a:lnTo>
                        <a:pt x="18266" y="11300"/>
                      </a:lnTo>
                      <a:lnTo>
                        <a:pt x="18227" y="11262"/>
                      </a:lnTo>
                      <a:lnTo>
                        <a:pt x="16524" y="10391"/>
                      </a:lnTo>
                      <a:lnTo>
                        <a:pt x="16582" y="10062"/>
                      </a:lnTo>
                      <a:lnTo>
                        <a:pt x="16621" y="9714"/>
                      </a:lnTo>
                      <a:lnTo>
                        <a:pt x="18440" y="9288"/>
                      </a:lnTo>
                      <a:lnTo>
                        <a:pt x="18498" y="9269"/>
                      </a:lnTo>
                      <a:lnTo>
                        <a:pt x="18536" y="9230"/>
                      </a:lnTo>
                      <a:lnTo>
                        <a:pt x="18556" y="9172"/>
                      </a:lnTo>
                      <a:lnTo>
                        <a:pt x="18556" y="9133"/>
                      </a:lnTo>
                      <a:lnTo>
                        <a:pt x="18304" y="7005"/>
                      </a:lnTo>
                      <a:lnTo>
                        <a:pt x="18285" y="6947"/>
                      </a:lnTo>
                      <a:lnTo>
                        <a:pt x="18246" y="6908"/>
                      </a:lnTo>
                      <a:lnTo>
                        <a:pt x="18208" y="6889"/>
                      </a:lnTo>
                      <a:lnTo>
                        <a:pt x="18149" y="6869"/>
                      </a:lnTo>
                      <a:lnTo>
                        <a:pt x="16292" y="6889"/>
                      </a:lnTo>
                      <a:lnTo>
                        <a:pt x="16176" y="6560"/>
                      </a:lnTo>
                      <a:lnTo>
                        <a:pt x="16040" y="6231"/>
                      </a:lnTo>
                      <a:lnTo>
                        <a:pt x="17434" y="5031"/>
                      </a:lnTo>
                      <a:lnTo>
                        <a:pt x="17453" y="4992"/>
                      </a:lnTo>
                      <a:lnTo>
                        <a:pt x="17472" y="4934"/>
                      </a:lnTo>
                      <a:lnTo>
                        <a:pt x="17472" y="4876"/>
                      </a:lnTo>
                      <a:lnTo>
                        <a:pt x="17453" y="4818"/>
                      </a:lnTo>
                      <a:lnTo>
                        <a:pt x="16234" y="3058"/>
                      </a:lnTo>
                      <a:lnTo>
                        <a:pt x="16195" y="3019"/>
                      </a:lnTo>
                      <a:lnTo>
                        <a:pt x="16137" y="3000"/>
                      </a:lnTo>
                      <a:lnTo>
                        <a:pt x="16098" y="3000"/>
                      </a:lnTo>
                      <a:lnTo>
                        <a:pt x="16040" y="3019"/>
                      </a:lnTo>
                      <a:lnTo>
                        <a:pt x="14454" y="3870"/>
                      </a:lnTo>
                      <a:lnTo>
                        <a:pt x="14183" y="3619"/>
                      </a:lnTo>
                      <a:lnTo>
                        <a:pt x="13893" y="3387"/>
                      </a:lnTo>
                      <a:lnTo>
                        <a:pt x="14551" y="1722"/>
                      </a:lnTo>
                      <a:lnTo>
                        <a:pt x="14551" y="1664"/>
                      </a:lnTo>
                      <a:lnTo>
                        <a:pt x="14551" y="1606"/>
                      </a:lnTo>
                      <a:lnTo>
                        <a:pt x="14512" y="1568"/>
                      </a:lnTo>
                      <a:lnTo>
                        <a:pt x="14473" y="1529"/>
                      </a:lnTo>
                      <a:lnTo>
                        <a:pt x="12577" y="542"/>
                      </a:lnTo>
                      <a:lnTo>
                        <a:pt x="12519" y="523"/>
                      </a:lnTo>
                      <a:lnTo>
                        <a:pt x="12480" y="523"/>
                      </a:lnTo>
                      <a:lnTo>
                        <a:pt x="12422" y="542"/>
                      </a:lnTo>
                      <a:lnTo>
                        <a:pt x="12383" y="581"/>
                      </a:lnTo>
                      <a:lnTo>
                        <a:pt x="11397" y="2051"/>
                      </a:lnTo>
                      <a:lnTo>
                        <a:pt x="11029" y="1955"/>
                      </a:lnTo>
                      <a:lnTo>
                        <a:pt x="10642" y="1877"/>
                      </a:lnTo>
                      <a:lnTo>
                        <a:pt x="10468" y="136"/>
                      </a:lnTo>
                      <a:lnTo>
                        <a:pt x="10449" y="78"/>
                      </a:lnTo>
                      <a:lnTo>
                        <a:pt x="10410" y="39"/>
                      </a:lnTo>
                      <a:lnTo>
                        <a:pt x="1037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3" name="Google Shape;213;p1"/>
                <p:cNvSpPr/>
                <p:nvPr/>
              </p:nvSpPr>
              <p:spPr>
                <a:xfrm>
                  <a:off x="4483100" y="748925"/>
                  <a:ext cx="394250" cy="391850"/>
                </a:xfrm>
                <a:custGeom>
                  <a:rect b="b" l="l" r="r" t="t"/>
                  <a:pathLst>
                    <a:path extrusionOk="0" h="15674" w="15770">
                      <a:moveTo>
                        <a:pt x="7856" y="4238"/>
                      </a:moveTo>
                      <a:lnTo>
                        <a:pt x="8204" y="4257"/>
                      </a:lnTo>
                      <a:lnTo>
                        <a:pt x="8552" y="4296"/>
                      </a:lnTo>
                      <a:lnTo>
                        <a:pt x="8901" y="4393"/>
                      </a:lnTo>
                      <a:lnTo>
                        <a:pt x="9230" y="4509"/>
                      </a:lnTo>
                      <a:lnTo>
                        <a:pt x="9539" y="4664"/>
                      </a:lnTo>
                      <a:lnTo>
                        <a:pt x="9829" y="4838"/>
                      </a:lnTo>
                      <a:lnTo>
                        <a:pt x="10100" y="5031"/>
                      </a:lnTo>
                      <a:lnTo>
                        <a:pt x="10352" y="5264"/>
                      </a:lnTo>
                      <a:lnTo>
                        <a:pt x="10565" y="5515"/>
                      </a:lnTo>
                      <a:lnTo>
                        <a:pt x="10778" y="5786"/>
                      </a:lnTo>
                      <a:lnTo>
                        <a:pt x="10952" y="6076"/>
                      </a:lnTo>
                      <a:lnTo>
                        <a:pt x="11106" y="6386"/>
                      </a:lnTo>
                      <a:lnTo>
                        <a:pt x="11223" y="6715"/>
                      </a:lnTo>
                      <a:lnTo>
                        <a:pt x="11300" y="7044"/>
                      </a:lnTo>
                      <a:lnTo>
                        <a:pt x="11358" y="7392"/>
                      </a:lnTo>
                      <a:lnTo>
                        <a:pt x="11377" y="7760"/>
                      </a:lnTo>
                      <a:lnTo>
                        <a:pt x="11358" y="8127"/>
                      </a:lnTo>
                      <a:lnTo>
                        <a:pt x="11300" y="8475"/>
                      </a:lnTo>
                      <a:lnTo>
                        <a:pt x="11223" y="8804"/>
                      </a:lnTo>
                      <a:lnTo>
                        <a:pt x="11106" y="9133"/>
                      </a:lnTo>
                      <a:lnTo>
                        <a:pt x="10952" y="9443"/>
                      </a:lnTo>
                      <a:lnTo>
                        <a:pt x="10778" y="9733"/>
                      </a:lnTo>
                      <a:lnTo>
                        <a:pt x="10565" y="10004"/>
                      </a:lnTo>
                      <a:lnTo>
                        <a:pt x="10352" y="10256"/>
                      </a:lnTo>
                      <a:lnTo>
                        <a:pt x="10100" y="10488"/>
                      </a:lnTo>
                      <a:lnTo>
                        <a:pt x="9829" y="10681"/>
                      </a:lnTo>
                      <a:lnTo>
                        <a:pt x="9539" y="10855"/>
                      </a:lnTo>
                      <a:lnTo>
                        <a:pt x="9230" y="11010"/>
                      </a:lnTo>
                      <a:lnTo>
                        <a:pt x="8901" y="11126"/>
                      </a:lnTo>
                      <a:lnTo>
                        <a:pt x="8552" y="11223"/>
                      </a:lnTo>
                      <a:lnTo>
                        <a:pt x="8204" y="11281"/>
                      </a:lnTo>
                      <a:lnTo>
                        <a:pt x="7856" y="11300"/>
                      </a:lnTo>
                      <a:lnTo>
                        <a:pt x="7488" y="11281"/>
                      </a:lnTo>
                      <a:lnTo>
                        <a:pt x="7140" y="11223"/>
                      </a:lnTo>
                      <a:lnTo>
                        <a:pt x="6792" y="11126"/>
                      </a:lnTo>
                      <a:lnTo>
                        <a:pt x="6482" y="11010"/>
                      </a:lnTo>
                      <a:lnTo>
                        <a:pt x="6172" y="10855"/>
                      </a:lnTo>
                      <a:lnTo>
                        <a:pt x="5882" y="10681"/>
                      </a:lnTo>
                      <a:lnTo>
                        <a:pt x="5611" y="10488"/>
                      </a:lnTo>
                      <a:lnTo>
                        <a:pt x="5360" y="10256"/>
                      </a:lnTo>
                      <a:lnTo>
                        <a:pt x="5128" y="10004"/>
                      </a:lnTo>
                      <a:lnTo>
                        <a:pt x="4915" y="9733"/>
                      </a:lnTo>
                      <a:lnTo>
                        <a:pt x="4741" y="9443"/>
                      </a:lnTo>
                      <a:lnTo>
                        <a:pt x="4605" y="9133"/>
                      </a:lnTo>
                      <a:lnTo>
                        <a:pt x="4470" y="8804"/>
                      </a:lnTo>
                      <a:lnTo>
                        <a:pt x="4392" y="8475"/>
                      </a:lnTo>
                      <a:lnTo>
                        <a:pt x="4334" y="8127"/>
                      </a:lnTo>
                      <a:lnTo>
                        <a:pt x="4315" y="7760"/>
                      </a:lnTo>
                      <a:lnTo>
                        <a:pt x="4334" y="7392"/>
                      </a:lnTo>
                      <a:lnTo>
                        <a:pt x="4392" y="7044"/>
                      </a:lnTo>
                      <a:lnTo>
                        <a:pt x="4470" y="6715"/>
                      </a:lnTo>
                      <a:lnTo>
                        <a:pt x="4605" y="6386"/>
                      </a:lnTo>
                      <a:lnTo>
                        <a:pt x="4741" y="6076"/>
                      </a:lnTo>
                      <a:lnTo>
                        <a:pt x="4915" y="5786"/>
                      </a:lnTo>
                      <a:lnTo>
                        <a:pt x="5128" y="5515"/>
                      </a:lnTo>
                      <a:lnTo>
                        <a:pt x="5360" y="5264"/>
                      </a:lnTo>
                      <a:lnTo>
                        <a:pt x="5611" y="5031"/>
                      </a:lnTo>
                      <a:lnTo>
                        <a:pt x="5882" y="4838"/>
                      </a:lnTo>
                      <a:lnTo>
                        <a:pt x="6172" y="4664"/>
                      </a:lnTo>
                      <a:lnTo>
                        <a:pt x="6482" y="4509"/>
                      </a:lnTo>
                      <a:lnTo>
                        <a:pt x="6792" y="4393"/>
                      </a:lnTo>
                      <a:lnTo>
                        <a:pt x="7140" y="4296"/>
                      </a:lnTo>
                      <a:lnTo>
                        <a:pt x="7488" y="4257"/>
                      </a:lnTo>
                      <a:lnTo>
                        <a:pt x="7856" y="4238"/>
                      </a:lnTo>
                      <a:close/>
                      <a:moveTo>
                        <a:pt x="7856" y="3928"/>
                      </a:moveTo>
                      <a:lnTo>
                        <a:pt x="7449" y="3948"/>
                      </a:lnTo>
                      <a:lnTo>
                        <a:pt x="7082" y="4006"/>
                      </a:lnTo>
                      <a:lnTo>
                        <a:pt x="6714" y="4103"/>
                      </a:lnTo>
                      <a:lnTo>
                        <a:pt x="6366" y="4219"/>
                      </a:lnTo>
                      <a:lnTo>
                        <a:pt x="6018" y="4393"/>
                      </a:lnTo>
                      <a:lnTo>
                        <a:pt x="5708" y="4586"/>
                      </a:lnTo>
                      <a:lnTo>
                        <a:pt x="5418" y="4799"/>
                      </a:lnTo>
                      <a:lnTo>
                        <a:pt x="5128" y="5051"/>
                      </a:lnTo>
                      <a:lnTo>
                        <a:pt x="4895" y="5322"/>
                      </a:lnTo>
                      <a:lnTo>
                        <a:pt x="4663" y="5612"/>
                      </a:lnTo>
                      <a:lnTo>
                        <a:pt x="4470" y="5941"/>
                      </a:lnTo>
                      <a:lnTo>
                        <a:pt x="4315" y="6270"/>
                      </a:lnTo>
                      <a:lnTo>
                        <a:pt x="4180" y="6618"/>
                      </a:lnTo>
                      <a:lnTo>
                        <a:pt x="4083" y="6986"/>
                      </a:lnTo>
                      <a:lnTo>
                        <a:pt x="4025" y="7373"/>
                      </a:lnTo>
                      <a:lnTo>
                        <a:pt x="4005" y="7760"/>
                      </a:lnTo>
                      <a:lnTo>
                        <a:pt x="4025" y="8147"/>
                      </a:lnTo>
                      <a:lnTo>
                        <a:pt x="4083" y="8534"/>
                      </a:lnTo>
                      <a:lnTo>
                        <a:pt x="4180" y="8901"/>
                      </a:lnTo>
                      <a:lnTo>
                        <a:pt x="4315" y="9249"/>
                      </a:lnTo>
                      <a:lnTo>
                        <a:pt x="4470" y="9598"/>
                      </a:lnTo>
                      <a:lnTo>
                        <a:pt x="4663" y="9907"/>
                      </a:lnTo>
                      <a:lnTo>
                        <a:pt x="4895" y="10198"/>
                      </a:lnTo>
                      <a:lnTo>
                        <a:pt x="5128" y="10468"/>
                      </a:lnTo>
                      <a:lnTo>
                        <a:pt x="5418" y="10720"/>
                      </a:lnTo>
                      <a:lnTo>
                        <a:pt x="5708" y="10952"/>
                      </a:lnTo>
                      <a:lnTo>
                        <a:pt x="6018" y="11126"/>
                      </a:lnTo>
                      <a:lnTo>
                        <a:pt x="6366" y="11300"/>
                      </a:lnTo>
                      <a:lnTo>
                        <a:pt x="6714" y="11436"/>
                      </a:lnTo>
                      <a:lnTo>
                        <a:pt x="7082" y="11513"/>
                      </a:lnTo>
                      <a:lnTo>
                        <a:pt x="7449" y="11571"/>
                      </a:lnTo>
                      <a:lnTo>
                        <a:pt x="7856" y="11591"/>
                      </a:lnTo>
                      <a:lnTo>
                        <a:pt x="8243" y="11571"/>
                      </a:lnTo>
                      <a:lnTo>
                        <a:pt x="8630" y="11513"/>
                      </a:lnTo>
                      <a:lnTo>
                        <a:pt x="8997" y="11436"/>
                      </a:lnTo>
                      <a:lnTo>
                        <a:pt x="9346" y="11300"/>
                      </a:lnTo>
                      <a:lnTo>
                        <a:pt x="9675" y="11126"/>
                      </a:lnTo>
                      <a:lnTo>
                        <a:pt x="10004" y="10952"/>
                      </a:lnTo>
                      <a:lnTo>
                        <a:pt x="10294" y="10720"/>
                      </a:lnTo>
                      <a:lnTo>
                        <a:pt x="10565" y="10468"/>
                      </a:lnTo>
                      <a:lnTo>
                        <a:pt x="10816" y="10198"/>
                      </a:lnTo>
                      <a:lnTo>
                        <a:pt x="11029" y="9907"/>
                      </a:lnTo>
                      <a:lnTo>
                        <a:pt x="11223" y="9598"/>
                      </a:lnTo>
                      <a:lnTo>
                        <a:pt x="11377" y="9249"/>
                      </a:lnTo>
                      <a:lnTo>
                        <a:pt x="11513" y="8901"/>
                      </a:lnTo>
                      <a:lnTo>
                        <a:pt x="11610" y="8534"/>
                      </a:lnTo>
                      <a:lnTo>
                        <a:pt x="11668" y="8147"/>
                      </a:lnTo>
                      <a:lnTo>
                        <a:pt x="11687" y="7760"/>
                      </a:lnTo>
                      <a:lnTo>
                        <a:pt x="11668" y="7373"/>
                      </a:lnTo>
                      <a:lnTo>
                        <a:pt x="11610" y="6986"/>
                      </a:lnTo>
                      <a:lnTo>
                        <a:pt x="11513" y="6618"/>
                      </a:lnTo>
                      <a:lnTo>
                        <a:pt x="11377" y="6270"/>
                      </a:lnTo>
                      <a:lnTo>
                        <a:pt x="11223" y="5941"/>
                      </a:lnTo>
                      <a:lnTo>
                        <a:pt x="11029" y="5612"/>
                      </a:lnTo>
                      <a:lnTo>
                        <a:pt x="10816" y="5322"/>
                      </a:lnTo>
                      <a:lnTo>
                        <a:pt x="10565" y="5051"/>
                      </a:lnTo>
                      <a:lnTo>
                        <a:pt x="10294" y="4799"/>
                      </a:lnTo>
                      <a:lnTo>
                        <a:pt x="10004" y="4586"/>
                      </a:lnTo>
                      <a:lnTo>
                        <a:pt x="9675" y="4393"/>
                      </a:lnTo>
                      <a:lnTo>
                        <a:pt x="9346" y="4219"/>
                      </a:lnTo>
                      <a:lnTo>
                        <a:pt x="8997" y="4103"/>
                      </a:lnTo>
                      <a:lnTo>
                        <a:pt x="8630" y="4006"/>
                      </a:lnTo>
                      <a:lnTo>
                        <a:pt x="8243" y="3948"/>
                      </a:lnTo>
                      <a:lnTo>
                        <a:pt x="7856" y="3928"/>
                      </a:lnTo>
                      <a:close/>
                      <a:moveTo>
                        <a:pt x="8610" y="291"/>
                      </a:moveTo>
                      <a:lnTo>
                        <a:pt x="8765" y="1723"/>
                      </a:lnTo>
                      <a:lnTo>
                        <a:pt x="8785" y="1781"/>
                      </a:lnTo>
                      <a:lnTo>
                        <a:pt x="8823" y="1819"/>
                      </a:lnTo>
                      <a:lnTo>
                        <a:pt x="8862" y="1858"/>
                      </a:lnTo>
                      <a:lnTo>
                        <a:pt x="8901" y="1858"/>
                      </a:lnTo>
                      <a:lnTo>
                        <a:pt x="9307" y="1955"/>
                      </a:lnTo>
                      <a:lnTo>
                        <a:pt x="9694" y="2052"/>
                      </a:lnTo>
                      <a:lnTo>
                        <a:pt x="9733" y="2071"/>
                      </a:lnTo>
                      <a:lnTo>
                        <a:pt x="9791" y="2052"/>
                      </a:lnTo>
                      <a:lnTo>
                        <a:pt x="9829" y="2032"/>
                      </a:lnTo>
                      <a:lnTo>
                        <a:pt x="9868" y="1994"/>
                      </a:lnTo>
                      <a:lnTo>
                        <a:pt x="10681" y="794"/>
                      </a:lnTo>
                      <a:lnTo>
                        <a:pt x="12035" y="1510"/>
                      </a:lnTo>
                      <a:lnTo>
                        <a:pt x="11493" y="2864"/>
                      </a:lnTo>
                      <a:lnTo>
                        <a:pt x="11474" y="2922"/>
                      </a:lnTo>
                      <a:lnTo>
                        <a:pt x="11493" y="2961"/>
                      </a:lnTo>
                      <a:lnTo>
                        <a:pt x="11513" y="3019"/>
                      </a:lnTo>
                      <a:lnTo>
                        <a:pt x="11551" y="3038"/>
                      </a:lnTo>
                      <a:lnTo>
                        <a:pt x="11842" y="3309"/>
                      </a:lnTo>
                      <a:lnTo>
                        <a:pt x="12132" y="3580"/>
                      </a:lnTo>
                      <a:lnTo>
                        <a:pt x="12171" y="3599"/>
                      </a:lnTo>
                      <a:lnTo>
                        <a:pt x="12209" y="3619"/>
                      </a:lnTo>
                      <a:lnTo>
                        <a:pt x="12267" y="3619"/>
                      </a:lnTo>
                      <a:lnTo>
                        <a:pt x="12306" y="3599"/>
                      </a:lnTo>
                      <a:lnTo>
                        <a:pt x="13622" y="2884"/>
                      </a:lnTo>
                      <a:lnTo>
                        <a:pt x="14493" y="4161"/>
                      </a:lnTo>
                      <a:lnTo>
                        <a:pt x="13351" y="5147"/>
                      </a:lnTo>
                      <a:lnTo>
                        <a:pt x="13332" y="5186"/>
                      </a:lnTo>
                      <a:lnTo>
                        <a:pt x="13312" y="5225"/>
                      </a:lnTo>
                      <a:lnTo>
                        <a:pt x="13312" y="5264"/>
                      </a:lnTo>
                      <a:lnTo>
                        <a:pt x="13312" y="5322"/>
                      </a:lnTo>
                      <a:lnTo>
                        <a:pt x="13467" y="5670"/>
                      </a:lnTo>
                      <a:lnTo>
                        <a:pt x="13583" y="6037"/>
                      </a:lnTo>
                      <a:lnTo>
                        <a:pt x="13602" y="6076"/>
                      </a:lnTo>
                      <a:lnTo>
                        <a:pt x="13641" y="6115"/>
                      </a:lnTo>
                      <a:lnTo>
                        <a:pt x="13680" y="6134"/>
                      </a:lnTo>
                      <a:lnTo>
                        <a:pt x="13738" y="6154"/>
                      </a:lnTo>
                      <a:lnTo>
                        <a:pt x="15266" y="6134"/>
                      </a:lnTo>
                      <a:lnTo>
                        <a:pt x="15441" y="7643"/>
                      </a:lnTo>
                      <a:lnTo>
                        <a:pt x="13951" y="7992"/>
                      </a:lnTo>
                      <a:lnTo>
                        <a:pt x="13893" y="8011"/>
                      </a:lnTo>
                      <a:lnTo>
                        <a:pt x="13854" y="8050"/>
                      </a:lnTo>
                      <a:lnTo>
                        <a:pt x="13835" y="8088"/>
                      </a:lnTo>
                      <a:lnTo>
                        <a:pt x="13835" y="8147"/>
                      </a:lnTo>
                      <a:lnTo>
                        <a:pt x="13796" y="8514"/>
                      </a:lnTo>
                      <a:lnTo>
                        <a:pt x="13738" y="8882"/>
                      </a:lnTo>
                      <a:lnTo>
                        <a:pt x="13738" y="8920"/>
                      </a:lnTo>
                      <a:lnTo>
                        <a:pt x="13738" y="8979"/>
                      </a:lnTo>
                      <a:lnTo>
                        <a:pt x="13777" y="9017"/>
                      </a:lnTo>
                      <a:lnTo>
                        <a:pt x="13815" y="9037"/>
                      </a:lnTo>
                      <a:lnTo>
                        <a:pt x="15208" y="9752"/>
                      </a:lnTo>
                      <a:lnTo>
                        <a:pt x="14667" y="11184"/>
                      </a:lnTo>
                      <a:lnTo>
                        <a:pt x="13138" y="10797"/>
                      </a:lnTo>
                      <a:lnTo>
                        <a:pt x="13099" y="10778"/>
                      </a:lnTo>
                      <a:lnTo>
                        <a:pt x="13041" y="10797"/>
                      </a:lnTo>
                      <a:lnTo>
                        <a:pt x="13003" y="10817"/>
                      </a:lnTo>
                      <a:lnTo>
                        <a:pt x="12983" y="10855"/>
                      </a:lnTo>
                      <a:lnTo>
                        <a:pt x="12790" y="11165"/>
                      </a:lnTo>
                      <a:lnTo>
                        <a:pt x="12558" y="11455"/>
                      </a:lnTo>
                      <a:lnTo>
                        <a:pt x="12538" y="11494"/>
                      </a:lnTo>
                      <a:lnTo>
                        <a:pt x="12538" y="11552"/>
                      </a:lnTo>
                      <a:lnTo>
                        <a:pt x="12538" y="11591"/>
                      </a:lnTo>
                      <a:lnTo>
                        <a:pt x="12558" y="11629"/>
                      </a:lnTo>
                      <a:lnTo>
                        <a:pt x="13486" y="12926"/>
                      </a:lnTo>
                      <a:lnTo>
                        <a:pt x="12325" y="13951"/>
                      </a:lnTo>
                      <a:lnTo>
                        <a:pt x="11164" y="12887"/>
                      </a:lnTo>
                      <a:lnTo>
                        <a:pt x="11126" y="12868"/>
                      </a:lnTo>
                      <a:lnTo>
                        <a:pt x="11068" y="12848"/>
                      </a:lnTo>
                      <a:lnTo>
                        <a:pt x="11029" y="12848"/>
                      </a:lnTo>
                      <a:lnTo>
                        <a:pt x="10971" y="12868"/>
                      </a:lnTo>
                      <a:lnTo>
                        <a:pt x="10661" y="13042"/>
                      </a:lnTo>
                      <a:lnTo>
                        <a:pt x="10332" y="13216"/>
                      </a:lnTo>
                      <a:lnTo>
                        <a:pt x="10294" y="13235"/>
                      </a:lnTo>
                      <a:lnTo>
                        <a:pt x="10274" y="13274"/>
                      </a:lnTo>
                      <a:lnTo>
                        <a:pt x="10255" y="13313"/>
                      </a:lnTo>
                      <a:lnTo>
                        <a:pt x="10255" y="13371"/>
                      </a:lnTo>
                      <a:lnTo>
                        <a:pt x="10468" y="14938"/>
                      </a:lnTo>
                      <a:lnTo>
                        <a:pt x="8978" y="15306"/>
                      </a:lnTo>
                      <a:lnTo>
                        <a:pt x="8436" y="13835"/>
                      </a:lnTo>
                      <a:lnTo>
                        <a:pt x="8417" y="13796"/>
                      </a:lnTo>
                      <a:lnTo>
                        <a:pt x="8378" y="13758"/>
                      </a:lnTo>
                      <a:lnTo>
                        <a:pt x="8320" y="13738"/>
                      </a:lnTo>
                      <a:lnTo>
                        <a:pt x="7508" y="13738"/>
                      </a:lnTo>
                      <a:lnTo>
                        <a:pt x="7449" y="13758"/>
                      </a:lnTo>
                      <a:lnTo>
                        <a:pt x="7430" y="13796"/>
                      </a:lnTo>
                      <a:lnTo>
                        <a:pt x="7411" y="13835"/>
                      </a:lnTo>
                      <a:lnTo>
                        <a:pt x="6869" y="15325"/>
                      </a:lnTo>
                      <a:lnTo>
                        <a:pt x="5379" y="14957"/>
                      </a:lnTo>
                      <a:lnTo>
                        <a:pt x="5573" y="13429"/>
                      </a:lnTo>
                      <a:lnTo>
                        <a:pt x="5573" y="13371"/>
                      </a:lnTo>
                      <a:lnTo>
                        <a:pt x="5553" y="13332"/>
                      </a:lnTo>
                      <a:lnTo>
                        <a:pt x="5534" y="13293"/>
                      </a:lnTo>
                      <a:lnTo>
                        <a:pt x="5476" y="13255"/>
                      </a:lnTo>
                      <a:lnTo>
                        <a:pt x="5147" y="13100"/>
                      </a:lnTo>
                      <a:lnTo>
                        <a:pt x="4818" y="12926"/>
                      </a:lnTo>
                      <a:lnTo>
                        <a:pt x="4779" y="12906"/>
                      </a:lnTo>
                      <a:lnTo>
                        <a:pt x="4741" y="12906"/>
                      </a:lnTo>
                      <a:lnTo>
                        <a:pt x="4683" y="12926"/>
                      </a:lnTo>
                      <a:lnTo>
                        <a:pt x="4644" y="12945"/>
                      </a:lnTo>
                      <a:lnTo>
                        <a:pt x="3483" y="13990"/>
                      </a:lnTo>
                      <a:lnTo>
                        <a:pt x="2341" y="12984"/>
                      </a:lnTo>
                      <a:lnTo>
                        <a:pt x="3212" y="11745"/>
                      </a:lnTo>
                      <a:lnTo>
                        <a:pt x="3251" y="11687"/>
                      </a:lnTo>
                      <a:lnTo>
                        <a:pt x="3251" y="11649"/>
                      </a:lnTo>
                      <a:lnTo>
                        <a:pt x="3231" y="11591"/>
                      </a:lnTo>
                      <a:lnTo>
                        <a:pt x="3212" y="11552"/>
                      </a:lnTo>
                      <a:lnTo>
                        <a:pt x="2980" y="11242"/>
                      </a:lnTo>
                      <a:lnTo>
                        <a:pt x="2767" y="10933"/>
                      </a:lnTo>
                      <a:lnTo>
                        <a:pt x="2748" y="10894"/>
                      </a:lnTo>
                      <a:lnTo>
                        <a:pt x="2690" y="10875"/>
                      </a:lnTo>
                      <a:lnTo>
                        <a:pt x="2651" y="10855"/>
                      </a:lnTo>
                      <a:lnTo>
                        <a:pt x="2593" y="10875"/>
                      </a:lnTo>
                      <a:lnTo>
                        <a:pt x="1122" y="11242"/>
                      </a:lnTo>
                      <a:lnTo>
                        <a:pt x="581" y="9811"/>
                      </a:lnTo>
                      <a:lnTo>
                        <a:pt x="1896" y="9133"/>
                      </a:lnTo>
                      <a:lnTo>
                        <a:pt x="1935" y="9114"/>
                      </a:lnTo>
                      <a:lnTo>
                        <a:pt x="1974" y="9075"/>
                      </a:lnTo>
                      <a:lnTo>
                        <a:pt x="1993" y="9017"/>
                      </a:lnTo>
                      <a:lnTo>
                        <a:pt x="1993" y="8979"/>
                      </a:lnTo>
                      <a:lnTo>
                        <a:pt x="1916" y="8592"/>
                      </a:lnTo>
                      <a:lnTo>
                        <a:pt x="1877" y="8185"/>
                      </a:lnTo>
                      <a:lnTo>
                        <a:pt x="1877" y="8147"/>
                      </a:lnTo>
                      <a:lnTo>
                        <a:pt x="1838" y="8108"/>
                      </a:lnTo>
                      <a:lnTo>
                        <a:pt x="1800" y="8069"/>
                      </a:lnTo>
                      <a:lnTo>
                        <a:pt x="1761" y="8050"/>
                      </a:lnTo>
                      <a:lnTo>
                        <a:pt x="310" y="7721"/>
                      </a:lnTo>
                      <a:lnTo>
                        <a:pt x="503" y="6192"/>
                      </a:lnTo>
                      <a:lnTo>
                        <a:pt x="1954" y="6212"/>
                      </a:lnTo>
                      <a:lnTo>
                        <a:pt x="1993" y="6212"/>
                      </a:lnTo>
                      <a:lnTo>
                        <a:pt x="2032" y="6173"/>
                      </a:lnTo>
                      <a:lnTo>
                        <a:pt x="2070" y="6154"/>
                      </a:lnTo>
                      <a:lnTo>
                        <a:pt x="2090" y="6096"/>
                      </a:lnTo>
                      <a:lnTo>
                        <a:pt x="2225" y="5709"/>
                      </a:lnTo>
                      <a:lnTo>
                        <a:pt x="2380" y="5341"/>
                      </a:lnTo>
                      <a:lnTo>
                        <a:pt x="2380" y="5283"/>
                      </a:lnTo>
                      <a:lnTo>
                        <a:pt x="2380" y="5244"/>
                      </a:lnTo>
                      <a:lnTo>
                        <a:pt x="2361" y="5205"/>
                      </a:lnTo>
                      <a:lnTo>
                        <a:pt x="2341" y="5167"/>
                      </a:lnTo>
                      <a:lnTo>
                        <a:pt x="1238" y="4219"/>
                      </a:lnTo>
                      <a:lnTo>
                        <a:pt x="2109" y="2942"/>
                      </a:lnTo>
                      <a:lnTo>
                        <a:pt x="3367" y="3619"/>
                      </a:lnTo>
                      <a:lnTo>
                        <a:pt x="3406" y="3638"/>
                      </a:lnTo>
                      <a:lnTo>
                        <a:pt x="3502" y="3638"/>
                      </a:lnTo>
                      <a:lnTo>
                        <a:pt x="3541" y="3599"/>
                      </a:lnTo>
                      <a:lnTo>
                        <a:pt x="3831" y="3309"/>
                      </a:lnTo>
                      <a:lnTo>
                        <a:pt x="4160" y="3058"/>
                      </a:lnTo>
                      <a:lnTo>
                        <a:pt x="4180" y="3019"/>
                      </a:lnTo>
                      <a:lnTo>
                        <a:pt x="4199" y="2961"/>
                      </a:lnTo>
                      <a:lnTo>
                        <a:pt x="4218" y="2922"/>
                      </a:lnTo>
                      <a:lnTo>
                        <a:pt x="4199" y="2864"/>
                      </a:lnTo>
                      <a:lnTo>
                        <a:pt x="3676" y="1529"/>
                      </a:lnTo>
                      <a:lnTo>
                        <a:pt x="5031" y="813"/>
                      </a:lnTo>
                      <a:lnTo>
                        <a:pt x="5824" y="1994"/>
                      </a:lnTo>
                      <a:lnTo>
                        <a:pt x="5863" y="2032"/>
                      </a:lnTo>
                      <a:lnTo>
                        <a:pt x="5902" y="2071"/>
                      </a:lnTo>
                      <a:lnTo>
                        <a:pt x="5998" y="2071"/>
                      </a:lnTo>
                      <a:lnTo>
                        <a:pt x="6405" y="1955"/>
                      </a:lnTo>
                      <a:lnTo>
                        <a:pt x="6792" y="1858"/>
                      </a:lnTo>
                      <a:lnTo>
                        <a:pt x="6850" y="1858"/>
                      </a:lnTo>
                      <a:lnTo>
                        <a:pt x="6888" y="1819"/>
                      </a:lnTo>
                      <a:lnTo>
                        <a:pt x="6908" y="1781"/>
                      </a:lnTo>
                      <a:lnTo>
                        <a:pt x="6927" y="1723"/>
                      </a:lnTo>
                      <a:lnTo>
                        <a:pt x="7082" y="291"/>
                      </a:lnTo>
                      <a:close/>
                      <a:moveTo>
                        <a:pt x="6888" y="1"/>
                      </a:moveTo>
                      <a:lnTo>
                        <a:pt x="6850" y="39"/>
                      </a:lnTo>
                      <a:lnTo>
                        <a:pt x="6811" y="78"/>
                      </a:lnTo>
                      <a:lnTo>
                        <a:pt x="6792" y="136"/>
                      </a:lnTo>
                      <a:lnTo>
                        <a:pt x="6637" y="1587"/>
                      </a:lnTo>
                      <a:lnTo>
                        <a:pt x="6327" y="1645"/>
                      </a:lnTo>
                      <a:lnTo>
                        <a:pt x="6018" y="1742"/>
                      </a:lnTo>
                      <a:lnTo>
                        <a:pt x="5205" y="542"/>
                      </a:lnTo>
                      <a:lnTo>
                        <a:pt x="5166" y="504"/>
                      </a:lnTo>
                      <a:lnTo>
                        <a:pt x="5128" y="465"/>
                      </a:lnTo>
                      <a:lnTo>
                        <a:pt x="5070" y="465"/>
                      </a:lnTo>
                      <a:lnTo>
                        <a:pt x="5012" y="484"/>
                      </a:lnTo>
                      <a:lnTo>
                        <a:pt x="3406" y="1316"/>
                      </a:lnTo>
                      <a:lnTo>
                        <a:pt x="3367" y="1355"/>
                      </a:lnTo>
                      <a:lnTo>
                        <a:pt x="3347" y="1413"/>
                      </a:lnTo>
                      <a:lnTo>
                        <a:pt x="3328" y="1471"/>
                      </a:lnTo>
                      <a:lnTo>
                        <a:pt x="3347" y="1510"/>
                      </a:lnTo>
                      <a:lnTo>
                        <a:pt x="3870" y="2884"/>
                      </a:lnTo>
                      <a:lnTo>
                        <a:pt x="3638" y="3077"/>
                      </a:lnTo>
                      <a:lnTo>
                        <a:pt x="3406" y="3309"/>
                      </a:lnTo>
                      <a:lnTo>
                        <a:pt x="2129" y="2613"/>
                      </a:lnTo>
                      <a:lnTo>
                        <a:pt x="2070" y="2593"/>
                      </a:lnTo>
                      <a:lnTo>
                        <a:pt x="2012" y="2593"/>
                      </a:lnTo>
                      <a:lnTo>
                        <a:pt x="1974" y="2613"/>
                      </a:lnTo>
                      <a:lnTo>
                        <a:pt x="1935" y="2651"/>
                      </a:lnTo>
                      <a:lnTo>
                        <a:pt x="910" y="4141"/>
                      </a:lnTo>
                      <a:lnTo>
                        <a:pt x="871" y="4199"/>
                      </a:lnTo>
                      <a:lnTo>
                        <a:pt x="871" y="4257"/>
                      </a:lnTo>
                      <a:lnTo>
                        <a:pt x="890" y="4315"/>
                      </a:lnTo>
                      <a:lnTo>
                        <a:pt x="929" y="4354"/>
                      </a:lnTo>
                      <a:lnTo>
                        <a:pt x="2051" y="5322"/>
                      </a:lnTo>
                      <a:lnTo>
                        <a:pt x="1935" y="5612"/>
                      </a:lnTo>
                      <a:lnTo>
                        <a:pt x="1838" y="5902"/>
                      </a:lnTo>
                      <a:lnTo>
                        <a:pt x="368" y="5883"/>
                      </a:lnTo>
                      <a:lnTo>
                        <a:pt x="310" y="5883"/>
                      </a:lnTo>
                      <a:lnTo>
                        <a:pt x="271" y="5921"/>
                      </a:lnTo>
                      <a:lnTo>
                        <a:pt x="232" y="5960"/>
                      </a:lnTo>
                      <a:lnTo>
                        <a:pt x="213" y="6018"/>
                      </a:lnTo>
                      <a:lnTo>
                        <a:pt x="0" y="7818"/>
                      </a:lnTo>
                      <a:lnTo>
                        <a:pt x="0" y="7876"/>
                      </a:lnTo>
                      <a:lnTo>
                        <a:pt x="19" y="7914"/>
                      </a:lnTo>
                      <a:lnTo>
                        <a:pt x="58" y="7953"/>
                      </a:lnTo>
                      <a:lnTo>
                        <a:pt x="116" y="7992"/>
                      </a:lnTo>
                      <a:lnTo>
                        <a:pt x="1587" y="8321"/>
                      </a:lnTo>
                      <a:lnTo>
                        <a:pt x="1606" y="8630"/>
                      </a:lnTo>
                      <a:lnTo>
                        <a:pt x="1664" y="8920"/>
                      </a:lnTo>
                      <a:lnTo>
                        <a:pt x="329" y="9598"/>
                      </a:lnTo>
                      <a:lnTo>
                        <a:pt x="271" y="9636"/>
                      </a:lnTo>
                      <a:lnTo>
                        <a:pt x="252" y="9675"/>
                      </a:lnTo>
                      <a:lnTo>
                        <a:pt x="232" y="9733"/>
                      </a:lnTo>
                      <a:lnTo>
                        <a:pt x="252" y="9791"/>
                      </a:lnTo>
                      <a:lnTo>
                        <a:pt x="890" y="11494"/>
                      </a:lnTo>
                      <a:lnTo>
                        <a:pt x="929" y="11533"/>
                      </a:lnTo>
                      <a:lnTo>
                        <a:pt x="968" y="11571"/>
                      </a:lnTo>
                      <a:lnTo>
                        <a:pt x="1006" y="11591"/>
                      </a:lnTo>
                      <a:lnTo>
                        <a:pt x="1064" y="11571"/>
                      </a:lnTo>
                      <a:lnTo>
                        <a:pt x="2574" y="11184"/>
                      </a:lnTo>
                      <a:lnTo>
                        <a:pt x="2728" y="11436"/>
                      </a:lnTo>
                      <a:lnTo>
                        <a:pt x="2902" y="11649"/>
                      </a:lnTo>
                      <a:lnTo>
                        <a:pt x="2012" y="12906"/>
                      </a:lnTo>
                      <a:lnTo>
                        <a:pt x="1993" y="12964"/>
                      </a:lnTo>
                      <a:lnTo>
                        <a:pt x="1993" y="13022"/>
                      </a:lnTo>
                      <a:lnTo>
                        <a:pt x="1993" y="13081"/>
                      </a:lnTo>
                      <a:lnTo>
                        <a:pt x="2032" y="13119"/>
                      </a:lnTo>
                      <a:lnTo>
                        <a:pt x="3386" y="14319"/>
                      </a:lnTo>
                      <a:lnTo>
                        <a:pt x="3444" y="14338"/>
                      </a:lnTo>
                      <a:lnTo>
                        <a:pt x="3502" y="14358"/>
                      </a:lnTo>
                      <a:lnTo>
                        <a:pt x="3541" y="14338"/>
                      </a:lnTo>
                      <a:lnTo>
                        <a:pt x="3599" y="14319"/>
                      </a:lnTo>
                      <a:lnTo>
                        <a:pt x="4760" y="13255"/>
                      </a:lnTo>
                      <a:lnTo>
                        <a:pt x="5012" y="13390"/>
                      </a:lnTo>
                      <a:lnTo>
                        <a:pt x="5263" y="13506"/>
                      </a:lnTo>
                      <a:lnTo>
                        <a:pt x="5050" y="15054"/>
                      </a:lnTo>
                      <a:lnTo>
                        <a:pt x="5050" y="15112"/>
                      </a:lnTo>
                      <a:lnTo>
                        <a:pt x="5070" y="15170"/>
                      </a:lnTo>
                      <a:lnTo>
                        <a:pt x="5108" y="15209"/>
                      </a:lnTo>
                      <a:lnTo>
                        <a:pt x="5166" y="15228"/>
                      </a:lnTo>
                      <a:lnTo>
                        <a:pt x="6927" y="15654"/>
                      </a:lnTo>
                      <a:lnTo>
                        <a:pt x="6966" y="15673"/>
                      </a:lnTo>
                      <a:lnTo>
                        <a:pt x="7004" y="15654"/>
                      </a:lnTo>
                      <a:lnTo>
                        <a:pt x="7043" y="15635"/>
                      </a:lnTo>
                      <a:lnTo>
                        <a:pt x="7082" y="15615"/>
                      </a:lnTo>
                      <a:lnTo>
                        <a:pt x="7101" y="15557"/>
                      </a:lnTo>
                      <a:lnTo>
                        <a:pt x="7662" y="14048"/>
                      </a:lnTo>
                      <a:lnTo>
                        <a:pt x="8185" y="14048"/>
                      </a:lnTo>
                      <a:lnTo>
                        <a:pt x="8727" y="15557"/>
                      </a:lnTo>
                      <a:lnTo>
                        <a:pt x="8765" y="15596"/>
                      </a:lnTo>
                      <a:lnTo>
                        <a:pt x="8804" y="15635"/>
                      </a:lnTo>
                      <a:lnTo>
                        <a:pt x="8862" y="15654"/>
                      </a:lnTo>
                      <a:lnTo>
                        <a:pt x="8920" y="15654"/>
                      </a:lnTo>
                      <a:lnTo>
                        <a:pt x="10681" y="15209"/>
                      </a:lnTo>
                      <a:lnTo>
                        <a:pt x="10719" y="15190"/>
                      </a:lnTo>
                      <a:lnTo>
                        <a:pt x="10758" y="15151"/>
                      </a:lnTo>
                      <a:lnTo>
                        <a:pt x="10778" y="15093"/>
                      </a:lnTo>
                      <a:lnTo>
                        <a:pt x="10778" y="15035"/>
                      </a:lnTo>
                      <a:lnTo>
                        <a:pt x="10565" y="13429"/>
                      </a:lnTo>
                      <a:lnTo>
                        <a:pt x="11029" y="13197"/>
                      </a:lnTo>
                      <a:lnTo>
                        <a:pt x="12229" y="14261"/>
                      </a:lnTo>
                      <a:lnTo>
                        <a:pt x="12267" y="14300"/>
                      </a:lnTo>
                      <a:lnTo>
                        <a:pt x="12325" y="14319"/>
                      </a:lnTo>
                      <a:lnTo>
                        <a:pt x="12383" y="14300"/>
                      </a:lnTo>
                      <a:lnTo>
                        <a:pt x="12422" y="14280"/>
                      </a:lnTo>
                      <a:lnTo>
                        <a:pt x="13777" y="13081"/>
                      </a:lnTo>
                      <a:lnTo>
                        <a:pt x="13815" y="13022"/>
                      </a:lnTo>
                      <a:lnTo>
                        <a:pt x="13835" y="12964"/>
                      </a:lnTo>
                      <a:lnTo>
                        <a:pt x="13835" y="12926"/>
                      </a:lnTo>
                      <a:lnTo>
                        <a:pt x="13815" y="12868"/>
                      </a:lnTo>
                      <a:lnTo>
                        <a:pt x="12867" y="11552"/>
                      </a:lnTo>
                      <a:lnTo>
                        <a:pt x="13177" y="11107"/>
                      </a:lnTo>
                      <a:lnTo>
                        <a:pt x="14725" y="11513"/>
                      </a:lnTo>
                      <a:lnTo>
                        <a:pt x="14783" y="11513"/>
                      </a:lnTo>
                      <a:lnTo>
                        <a:pt x="14821" y="11494"/>
                      </a:lnTo>
                      <a:lnTo>
                        <a:pt x="14879" y="11475"/>
                      </a:lnTo>
                      <a:lnTo>
                        <a:pt x="14899" y="11417"/>
                      </a:lnTo>
                      <a:lnTo>
                        <a:pt x="15537" y="9733"/>
                      </a:lnTo>
                      <a:lnTo>
                        <a:pt x="15557" y="9675"/>
                      </a:lnTo>
                      <a:lnTo>
                        <a:pt x="15537" y="9617"/>
                      </a:lnTo>
                      <a:lnTo>
                        <a:pt x="15518" y="9578"/>
                      </a:lnTo>
                      <a:lnTo>
                        <a:pt x="15479" y="9540"/>
                      </a:lnTo>
                      <a:lnTo>
                        <a:pt x="14047" y="8824"/>
                      </a:lnTo>
                      <a:lnTo>
                        <a:pt x="14106" y="8553"/>
                      </a:lnTo>
                      <a:lnTo>
                        <a:pt x="14125" y="8282"/>
                      </a:lnTo>
                      <a:lnTo>
                        <a:pt x="15653" y="7914"/>
                      </a:lnTo>
                      <a:lnTo>
                        <a:pt x="15711" y="7895"/>
                      </a:lnTo>
                      <a:lnTo>
                        <a:pt x="15750" y="7856"/>
                      </a:lnTo>
                      <a:lnTo>
                        <a:pt x="15770" y="7798"/>
                      </a:lnTo>
                      <a:lnTo>
                        <a:pt x="15770" y="7740"/>
                      </a:lnTo>
                      <a:lnTo>
                        <a:pt x="15557" y="5960"/>
                      </a:lnTo>
                      <a:lnTo>
                        <a:pt x="15537" y="5902"/>
                      </a:lnTo>
                      <a:lnTo>
                        <a:pt x="15499" y="5863"/>
                      </a:lnTo>
                      <a:lnTo>
                        <a:pt x="15460" y="5825"/>
                      </a:lnTo>
                      <a:lnTo>
                        <a:pt x="15402" y="5825"/>
                      </a:lnTo>
                      <a:lnTo>
                        <a:pt x="13854" y="5844"/>
                      </a:lnTo>
                      <a:lnTo>
                        <a:pt x="13757" y="5573"/>
                      </a:lnTo>
                      <a:lnTo>
                        <a:pt x="13641" y="5302"/>
                      </a:lnTo>
                      <a:lnTo>
                        <a:pt x="14802" y="4296"/>
                      </a:lnTo>
                      <a:lnTo>
                        <a:pt x="14841" y="4257"/>
                      </a:lnTo>
                      <a:lnTo>
                        <a:pt x="14860" y="4199"/>
                      </a:lnTo>
                      <a:lnTo>
                        <a:pt x="14860" y="4141"/>
                      </a:lnTo>
                      <a:lnTo>
                        <a:pt x="14821" y="4103"/>
                      </a:lnTo>
                      <a:lnTo>
                        <a:pt x="13796" y="2613"/>
                      </a:lnTo>
                      <a:lnTo>
                        <a:pt x="13757" y="2555"/>
                      </a:lnTo>
                      <a:lnTo>
                        <a:pt x="13719" y="2535"/>
                      </a:lnTo>
                      <a:lnTo>
                        <a:pt x="13661" y="2535"/>
                      </a:lnTo>
                      <a:lnTo>
                        <a:pt x="13602" y="2555"/>
                      </a:lnTo>
                      <a:lnTo>
                        <a:pt x="12267" y="3271"/>
                      </a:lnTo>
                      <a:lnTo>
                        <a:pt x="12055" y="3077"/>
                      </a:lnTo>
                      <a:lnTo>
                        <a:pt x="11822" y="2884"/>
                      </a:lnTo>
                      <a:lnTo>
                        <a:pt x="12364" y="1490"/>
                      </a:lnTo>
                      <a:lnTo>
                        <a:pt x="12383" y="1432"/>
                      </a:lnTo>
                      <a:lnTo>
                        <a:pt x="12364" y="1374"/>
                      </a:lnTo>
                      <a:lnTo>
                        <a:pt x="12345" y="1336"/>
                      </a:lnTo>
                      <a:lnTo>
                        <a:pt x="12306" y="1297"/>
                      </a:lnTo>
                      <a:lnTo>
                        <a:pt x="10700" y="446"/>
                      </a:lnTo>
                      <a:lnTo>
                        <a:pt x="10584" y="446"/>
                      </a:lnTo>
                      <a:lnTo>
                        <a:pt x="10526" y="465"/>
                      </a:lnTo>
                      <a:lnTo>
                        <a:pt x="10487" y="504"/>
                      </a:lnTo>
                      <a:lnTo>
                        <a:pt x="9675" y="1723"/>
                      </a:lnTo>
                      <a:lnTo>
                        <a:pt x="9365" y="1645"/>
                      </a:lnTo>
                      <a:lnTo>
                        <a:pt x="9075" y="1587"/>
                      </a:lnTo>
                      <a:lnTo>
                        <a:pt x="8901" y="136"/>
                      </a:lnTo>
                      <a:lnTo>
                        <a:pt x="8901" y="78"/>
                      </a:lnTo>
                      <a:lnTo>
                        <a:pt x="8862" y="39"/>
                      </a:lnTo>
                      <a:lnTo>
                        <a:pt x="88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14" name="Google Shape;214;p1"/>
            <p:cNvGrpSpPr/>
            <p:nvPr/>
          </p:nvGrpSpPr>
          <p:grpSpPr>
            <a:xfrm>
              <a:off x="310950" y="2053994"/>
              <a:ext cx="1191529" cy="1191557"/>
              <a:chOff x="310950" y="2053994"/>
              <a:chExt cx="1191529" cy="1191557"/>
            </a:xfrm>
          </p:grpSpPr>
          <p:sp>
            <p:nvSpPr>
              <p:cNvPr id="215" name="Google Shape;215;p1"/>
              <p:cNvSpPr/>
              <p:nvPr/>
            </p:nvSpPr>
            <p:spPr>
              <a:xfrm>
                <a:off x="310950" y="2053994"/>
                <a:ext cx="1191529" cy="1191557"/>
              </a:xfrm>
              <a:custGeom>
                <a:rect b="b" l="l" r="r" t="t"/>
                <a:pathLst>
                  <a:path extrusionOk="0" h="42008" w="42007">
                    <a:moveTo>
                      <a:pt x="0" y="0"/>
                    </a:moveTo>
                    <a:lnTo>
                      <a:pt x="0" y="42007"/>
                    </a:lnTo>
                    <a:lnTo>
                      <a:pt x="42007" y="42007"/>
                    </a:lnTo>
                    <a:lnTo>
                      <a:pt x="42007" y="0"/>
                    </a:lnTo>
                    <a:close/>
                  </a:path>
                </a:pathLst>
              </a:custGeom>
              <a:solidFill>
                <a:srgbClr val="F6A64A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16" name="Google Shape;216;p1"/>
              <p:cNvGrpSpPr/>
              <p:nvPr/>
            </p:nvGrpSpPr>
            <p:grpSpPr>
              <a:xfrm>
                <a:off x="608727" y="2369685"/>
                <a:ext cx="595975" cy="560175"/>
                <a:chOff x="5663375" y="438375"/>
                <a:chExt cx="595975" cy="560175"/>
              </a:xfrm>
            </p:grpSpPr>
            <p:sp>
              <p:nvSpPr>
                <p:cNvPr id="217" name="Google Shape;217;p1"/>
                <p:cNvSpPr/>
                <p:nvPr/>
              </p:nvSpPr>
              <p:spPr>
                <a:xfrm>
                  <a:off x="5663375" y="509975"/>
                  <a:ext cx="595975" cy="488575"/>
                </a:xfrm>
                <a:custGeom>
                  <a:rect b="b" l="l" r="r" t="t"/>
                  <a:pathLst>
                    <a:path extrusionOk="0" h="19543" w="23839">
                      <a:moveTo>
                        <a:pt x="23529" y="310"/>
                      </a:moveTo>
                      <a:lnTo>
                        <a:pt x="23529" y="19233"/>
                      </a:lnTo>
                      <a:lnTo>
                        <a:pt x="310" y="19233"/>
                      </a:lnTo>
                      <a:lnTo>
                        <a:pt x="310" y="310"/>
                      </a:lnTo>
                      <a:close/>
                      <a:moveTo>
                        <a:pt x="155" y="0"/>
                      </a:moveTo>
                      <a:lnTo>
                        <a:pt x="97" y="20"/>
                      </a:lnTo>
                      <a:lnTo>
                        <a:pt x="59" y="39"/>
                      </a:lnTo>
                      <a:lnTo>
                        <a:pt x="20" y="97"/>
                      </a:lnTo>
                      <a:lnTo>
                        <a:pt x="1" y="155"/>
                      </a:lnTo>
                      <a:lnTo>
                        <a:pt x="1" y="19388"/>
                      </a:lnTo>
                      <a:lnTo>
                        <a:pt x="20" y="19446"/>
                      </a:lnTo>
                      <a:lnTo>
                        <a:pt x="59" y="19485"/>
                      </a:lnTo>
                      <a:lnTo>
                        <a:pt x="97" y="19523"/>
                      </a:lnTo>
                      <a:lnTo>
                        <a:pt x="155" y="19543"/>
                      </a:lnTo>
                      <a:lnTo>
                        <a:pt x="23684" y="19543"/>
                      </a:lnTo>
                      <a:lnTo>
                        <a:pt x="23742" y="19523"/>
                      </a:lnTo>
                      <a:lnTo>
                        <a:pt x="23800" y="19485"/>
                      </a:lnTo>
                      <a:lnTo>
                        <a:pt x="23819" y="19446"/>
                      </a:lnTo>
                      <a:lnTo>
                        <a:pt x="23839" y="19388"/>
                      </a:lnTo>
                      <a:lnTo>
                        <a:pt x="23839" y="155"/>
                      </a:lnTo>
                      <a:lnTo>
                        <a:pt x="23819" y="97"/>
                      </a:lnTo>
                      <a:lnTo>
                        <a:pt x="23800" y="39"/>
                      </a:lnTo>
                      <a:lnTo>
                        <a:pt x="23742" y="20"/>
                      </a:lnTo>
                      <a:lnTo>
                        <a:pt x="2368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8" name="Google Shape;218;p1"/>
                <p:cNvSpPr/>
                <p:nvPr/>
              </p:nvSpPr>
              <p:spPr>
                <a:xfrm>
                  <a:off x="5699650" y="655575"/>
                  <a:ext cx="75000" cy="75000"/>
                </a:xfrm>
                <a:custGeom>
                  <a:rect b="b" l="l" r="r" t="t"/>
                  <a:pathLst>
                    <a:path extrusionOk="0" h="3000" w="3000">
                      <a:moveTo>
                        <a:pt x="2690" y="310"/>
                      </a:moveTo>
                      <a:lnTo>
                        <a:pt x="2690" y="2690"/>
                      </a:lnTo>
                      <a:lnTo>
                        <a:pt x="310" y="2690"/>
                      </a:lnTo>
                      <a:lnTo>
                        <a:pt x="310" y="310"/>
                      </a:lnTo>
                      <a:close/>
                      <a:moveTo>
                        <a:pt x="156" y="0"/>
                      </a:moveTo>
                      <a:lnTo>
                        <a:pt x="98" y="20"/>
                      </a:lnTo>
                      <a:lnTo>
                        <a:pt x="59" y="58"/>
                      </a:lnTo>
                      <a:lnTo>
                        <a:pt x="20" y="97"/>
                      </a:lnTo>
                      <a:lnTo>
                        <a:pt x="1" y="155"/>
                      </a:lnTo>
                      <a:lnTo>
                        <a:pt x="1" y="2845"/>
                      </a:lnTo>
                      <a:lnTo>
                        <a:pt x="20" y="2903"/>
                      </a:lnTo>
                      <a:lnTo>
                        <a:pt x="59" y="2941"/>
                      </a:lnTo>
                      <a:lnTo>
                        <a:pt x="98" y="2980"/>
                      </a:lnTo>
                      <a:lnTo>
                        <a:pt x="156" y="2999"/>
                      </a:lnTo>
                      <a:lnTo>
                        <a:pt x="2845" y="2999"/>
                      </a:lnTo>
                      <a:lnTo>
                        <a:pt x="2903" y="2980"/>
                      </a:lnTo>
                      <a:lnTo>
                        <a:pt x="2942" y="2941"/>
                      </a:lnTo>
                      <a:lnTo>
                        <a:pt x="2981" y="2903"/>
                      </a:lnTo>
                      <a:lnTo>
                        <a:pt x="3000" y="2845"/>
                      </a:lnTo>
                      <a:lnTo>
                        <a:pt x="3000" y="155"/>
                      </a:lnTo>
                      <a:lnTo>
                        <a:pt x="2981" y="97"/>
                      </a:lnTo>
                      <a:lnTo>
                        <a:pt x="2942" y="58"/>
                      </a:lnTo>
                      <a:lnTo>
                        <a:pt x="2903" y="20"/>
                      </a:lnTo>
                      <a:lnTo>
                        <a:pt x="284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9" name="Google Shape;219;p1"/>
                <p:cNvSpPr/>
                <p:nvPr/>
              </p:nvSpPr>
              <p:spPr>
                <a:xfrm>
                  <a:off x="5813825" y="655575"/>
                  <a:ext cx="74500" cy="75000"/>
                </a:xfrm>
                <a:custGeom>
                  <a:rect b="b" l="l" r="r" t="t"/>
                  <a:pathLst>
                    <a:path extrusionOk="0" h="3000" w="2980">
                      <a:moveTo>
                        <a:pt x="2670" y="310"/>
                      </a:moveTo>
                      <a:lnTo>
                        <a:pt x="2670" y="2690"/>
                      </a:lnTo>
                      <a:lnTo>
                        <a:pt x="310" y="2690"/>
                      </a:lnTo>
                      <a:lnTo>
                        <a:pt x="310" y="310"/>
                      </a:lnTo>
                      <a:close/>
                      <a:moveTo>
                        <a:pt x="155" y="0"/>
                      </a:moveTo>
                      <a:lnTo>
                        <a:pt x="97" y="20"/>
                      </a:lnTo>
                      <a:lnTo>
                        <a:pt x="39" y="58"/>
                      </a:lnTo>
                      <a:lnTo>
                        <a:pt x="0" y="97"/>
                      </a:lnTo>
                      <a:lnTo>
                        <a:pt x="0" y="155"/>
                      </a:lnTo>
                      <a:lnTo>
                        <a:pt x="0" y="2845"/>
                      </a:lnTo>
                      <a:lnTo>
                        <a:pt x="0" y="2903"/>
                      </a:lnTo>
                      <a:lnTo>
                        <a:pt x="39" y="2941"/>
                      </a:lnTo>
                      <a:lnTo>
                        <a:pt x="97" y="2980"/>
                      </a:lnTo>
                      <a:lnTo>
                        <a:pt x="155" y="2999"/>
                      </a:lnTo>
                      <a:lnTo>
                        <a:pt x="2825" y="2999"/>
                      </a:lnTo>
                      <a:lnTo>
                        <a:pt x="2883" y="2980"/>
                      </a:lnTo>
                      <a:lnTo>
                        <a:pt x="2941" y="2941"/>
                      </a:lnTo>
                      <a:lnTo>
                        <a:pt x="2980" y="2903"/>
                      </a:lnTo>
                      <a:lnTo>
                        <a:pt x="2980" y="2845"/>
                      </a:lnTo>
                      <a:lnTo>
                        <a:pt x="2980" y="155"/>
                      </a:lnTo>
                      <a:lnTo>
                        <a:pt x="2980" y="97"/>
                      </a:lnTo>
                      <a:lnTo>
                        <a:pt x="2941" y="58"/>
                      </a:lnTo>
                      <a:lnTo>
                        <a:pt x="2883" y="20"/>
                      </a:lnTo>
                      <a:lnTo>
                        <a:pt x="28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0" name="Google Shape;220;p1"/>
                <p:cNvSpPr/>
                <p:nvPr/>
              </p:nvSpPr>
              <p:spPr>
                <a:xfrm>
                  <a:off x="5927500" y="655575"/>
                  <a:ext cx="75000" cy="75000"/>
                </a:xfrm>
                <a:custGeom>
                  <a:rect b="b" l="l" r="r" t="t"/>
                  <a:pathLst>
                    <a:path extrusionOk="0" h="3000" w="3000">
                      <a:moveTo>
                        <a:pt x="2690" y="310"/>
                      </a:moveTo>
                      <a:lnTo>
                        <a:pt x="2690" y="2690"/>
                      </a:lnTo>
                      <a:lnTo>
                        <a:pt x="310" y="2690"/>
                      </a:lnTo>
                      <a:lnTo>
                        <a:pt x="310" y="310"/>
                      </a:lnTo>
                      <a:close/>
                      <a:moveTo>
                        <a:pt x="155" y="0"/>
                      </a:moveTo>
                      <a:lnTo>
                        <a:pt x="97" y="20"/>
                      </a:lnTo>
                      <a:lnTo>
                        <a:pt x="58" y="58"/>
                      </a:lnTo>
                      <a:lnTo>
                        <a:pt x="20" y="97"/>
                      </a:lnTo>
                      <a:lnTo>
                        <a:pt x="0" y="155"/>
                      </a:lnTo>
                      <a:lnTo>
                        <a:pt x="0" y="2845"/>
                      </a:lnTo>
                      <a:lnTo>
                        <a:pt x="20" y="2903"/>
                      </a:lnTo>
                      <a:lnTo>
                        <a:pt x="58" y="2941"/>
                      </a:lnTo>
                      <a:lnTo>
                        <a:pt x="97" y="2980"/>
                      </a:lnTo>
                      <a:lnTo>
                        <a:pt x="155" y="2999"/>
                      </a:lnTo>
                      <a:lnTo>
                        <a:pt x="2844" y="2999"/>
                      </a:lnTo>
                      <a:lnTo>
                        <a:pt x="2903" y="2980"/>
                      </a:lnTo>
                      <a:lnTo>
                        <a:pt x="2941" y="2941"/>
                      </a:lnTo>
                      <a:lnTo>
                        <a:pt x="2980" y="2903"/>
                      </a:lnTo>
                      <a:lnTo>
                        <a:pt x="2999" y="2845"/>
                      </a:lnTo>
                      <a:lnTo>
                        <a:pt x="2999" y="155"/>
                      </a:lnTo>
                      <a:lnTo>
                        <a:pt x="2980" y="97"/>
                      </a:lnTo>
                      <a:lnTo>
                        <a:pt x="2941" y="58"/>
                      </a:lnTo>
                      <a:lnTo>
                        <a:pt x="2903" y="20"/>
                      </a:lnTo>
                      <a:lnTo>
                        <a:pt x="284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1" name="Google Shape;221;p1"/>
                <p:cNvSpPr/>
                <p:nvPr/>
              </p:nvSpPr>
              <p:spPr>
                <a:xfrm>
                  <a:off x="6041650" y="655575"/>
                  <a:ext cx="74525" cy="75000"/>
                </a:xfrm>
                <a:custGeom>
                  <a:rect b="b" l="l" r="r" t="t"/>
                  <a:pathLst>
                    <a:path extrusionOk="0" h="3000" w="2981">
                      <a:moveTo>
                        <a:pt x="2671" y="310"/>
                      </a:moveTo>
                      <a:lnTo>
                        <a:pt x="2671" y="2690"/>
                      </a:lnTo>
                      <a:lnTo>
                        <a:pt x="310" y="2690"/>
                      </a:lnTo>
                      <a:lnTo>
                        <a:pt x="310" y="310"/>
                      </a:lnTo>
                      <a:close/>
                      <a:moveTo>
                        <a:pt x="155" y="0"/>
                      </a:moveTo>
                      <a:lnTo>
                        <a:pt x="97" y="20"/>
                      </a:lnTo>
                      <a:lnTo>
                        <a:pt x="39" y="58"/>
                      </a:lnTo>
                      <a:lnTo>
                        <a:pt x="1" y="97"/>
                      </a:lnTo>
                      <a:lnTo>
                        <a:pt x="1" y="155"/>
                      </a:lnTo>
                      <a:lnTo>
                        <a:pt x="1" y="2845"/>
                      </a:lnTo>
                      <a:lnTo>
                        <a:pt x="1" y="2903"/>
                      </a:lnTo>
                      <a:lnTo>
                        <a:pt x="39" y="2941"/>
                      </a:lnTo>
                      <a:lnTo>
                        <a:pt x="97" y="2980"/>
                      </a:lnTo>
                      <a:lnTo>
                        <a:pt x="155" y="2999"/>
                      </a:lnTo>
                      <a:lnTo>
                        <a:pt x="2826" y="2999"/>
                      </a:lnTo>
                      <a:lnTo>
                        <a:pt x="2884" y="2980"/>
                      </a:lnTo>
                      <a:lnTo>
                        <a:pt x="2942" y="2941"/>
                      </a:lnTo>
                      <a:lnTo>
                        <a:pt x="2980" y="2903"/>
                      </a:lnTo>
                      <a:lnTo>
                        <a:pt x="2980" y="2845"/>
                      </a:lnTo>
                      <a:lnTo>
                        <a:pt x="2980" y="155"/>
                      </a:lnTo>
                      <a:lnTo>
                        <a:pt x="2980" y="97"/>
                      </a:lnTo>
                      <a:lnTo>
                        <a:pt x="2942" y="58"/>
                      </a:lnTo>
                      <a:lnTo>
                        <a:pt x="2884" y="20"/>
                      </a:lnTo>
                      <a:lnTo>
                        <a:pt x="2826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2" name="Google Shape;222;p1"/>
                <p:cNvSpPr/>
                <p:nvPr/>
              </p:nvSpPr>
              <p:spPr>
                <a:xfrm>
                  <a:off x="6155325" y="655575"/>
                  <a:ext cx="75000" cy="75000"/>
                </a:xfrm>
                <a:custGeom>
                  <a:rect b="b" l="l" r="r" t="t"/>
                  <a:pathLst>
                    <a:path extrusionOk="0" h="3000" w="3000">
                      <a:moveTo>
                        <a:pt x="2690" y="310"/>
                      </a:moveTo>
                      <a:lnTo>
                        <a:pt x="2690" y="2690"/>
                      </a:lnTo>
                      <a:lnTo>
                        <a:pt x="310" y="2690"/>
                      </a:lnTo>
                      <a:lnTo>
                        <a:pt x="310" y="310"/>
                      </a:lnTo>
                      <a:close/>
                      <a:moveTo>
                        <a:pt x="155" y="0"/>
                      </a:moveTo>
                      <a:lnTo>
                        <a:pt x="97" y="20"/>
                      </a:lnTo>
                      <a:lnTo>
                        <a:pt x="59" y="58"/>
                      </a:lnTo>
                      <a:lnTo>
                        <a:pt x="20" y="97"/>
                      </a:lnTo>
                      <a:lnTo>
                        <a:pt x="1" y="155"/>
                      </a:lnTo>
                      <a:lnTo>
                        <a:pt x="1" y="2845"/>
                      </a:lnTo>
                      <a:lnTo>
                        <a:pt x="20" y="2903"/>
                      </a:lnTo>
                      <a:lnTo>
                        <a:pt x="59" y="2941"/>
                      </a:lnTo>
                      <a:lnTo>
                        <a:pt x="97" y="2980"/>
                      </a:lnTo>
                      <a:lnTo>
                        <a:pt x="155" y="2999"/>
                      </a:lnTo>
                      <a:lnTo>
                        <a:pt x="2845" y="2999"/>
                      </a:lnTo>
                      <a:lnTo>
                        <a:pt x="2903" y="2980"/>
                      </a:lnTo>
                      <a:lnTo>
                        <a:pt x="2942" y="2941"/>
                      </a:lnTo>
                      <a:lnTo>
                        <a:pt x="2980" y="2903"/>
                      </a:lnTo>
                      <a:lnTo>
                        <a:pt x="3000" y="2845"/>
                      </a:lnTo>
                      <a:lnTo>
                        <a:pt x="3000" y="155"/>
                      </a:lnTo>
                      <a:lnTo>
                        <a:pt x="2980" y="97"/>
                      </a:lnTo>
                      <a:lnTo>
                        <a:pt x="2942" y="58"/>
                      </a:lnTo>
                      <a:lnTo>
                        <a:pt x="2903" y="20"/>
                      </a:lnTo>
                      <a:lnTo>
                        <a:pt x="284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3" name="Google Shape;223;p1"/>
                <p:cNvSpPr/>
                <p:nvPr/>
              </p:nvSpPr>
              <p:spPr>
                <a:xfrm>
                  <a:off x="5699650" y="771650"/>
                  <a:ext cx="75000" cy="74525"/>
                </a:xfrm>
                <a:custGeom>
                  <a:rect b="b" l="l" r="r" t="t"/>
                  <a:pathLst>
                    <a:path extrusionOk="0" h="2981" w="3000">
                      <a:moveTo>
                        <a:pt x="2690" y="291"/>
                      </a:moveTo>
                      <a:lnTo>
                        <a:pt x="2690" y="2671"/>
                      </a:lnTo>
                      <a:lnTo>
                        <a:pt x="310" y="2671"/>
                      </a:lnTo>
                      <a:lnTo>
                        <a:pt x="310" y="291"/>
                      </a:lnTo>
                      <a:close/>
                      <a:moveTo>
                        <a:pt x="98" y="1"/>
                      </a:moveTo>
                      <a:lnTo>
                        <a:pt x="59" y="40"/>
                      </a:lnTo>
                      <a:lnTo>
                        <a:pt x="20" y="78"/>
                      </a:lnTo>
                      <a:lnTo>
                        <a:pt x="1" y="136"/>
                      </a:lnTo>
                      <a:lnTo>
                        <a:pt x="1" y="2826"/>
                      </a:lnTo>
                      <a:lnTo>
                        <a:pt x="20" y="2884"/>
                      </a:lnTo>
                      <a:lnTo>
                        <a:pt x="59" y="2942"/>
                      </a:lnTo>
                      <a:lnTo>
                        <a:pt x="98" y="2961"/>
                      </a:lnTo>
                      <a:lnTo>
                        <a:pt x="156" y="2981"/>
                      </a:lnTo>
                      <a:lnTo>
                        <a:pt x="2845" y="2981"/>
                      </a:lnTo>
                      <a:lnTo>
                        <a:pt x="2903" y="2961"/>
                      </a:lnTo>
                      <a:lnTo>
                        <a:pt x="2942" y="2942"/>
                      </a:lnTo>
                      <a:lnTo>
                        <a:pt x="2981" y="2884"/>
                      </a:lnTo>
                      <a:lnTo>
                        <a:pt x="3000" y="2826"/>
                      </a:lnTo>
                      <a:lnTo>
                        <a:pt x="3000" y="136"/>
                      </a:lnTo>
                      <a:lnTo>
                        <a:pt x="2981" y="78"/>
                      </a:lnTo>
                      <a:lnTo>
                        <a:pt x="2942" y="40"/>
                      </a:lnTo>
                      <a:lnTo>
                        <a:pt x="290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4" name="Google Shape;224;p1"/>
                <p:cNvSpPr/>
                <p:nvPr/>
              </p:nvSpPr>
              <p:spPr>
                <a:xfrm>
                  <a:off x="5813825" y="771650"/>
                  <a:ext cx="74500" cy="74525"/>
                </a:xfrm>
                <a:custGeom>
                  <a:rect b="b" l="l" r="r" t="t"/>
                  <a:pathLst>
                    <a:path extrusionOk="0" h="2981" w="2980">
                      <a:moveTo>
                        <a:pt x="2670" y="291"/>
                      </a:moveTo>
                      <a:lnTo>
                        <a:pt x="2670" y="2671"/>
                      </a:lnTo>
                      <a:lnTo>
                        <a:pt x="310" y="2671"/>
                      </a:lnTo>
                      <a:lnTo>
                        <a:pt x="310" y="291"/>
                      </a:lnTo>
                      <a:close/>
                      <a:moveTo>
                        <a:pt x="97" y="1"/>
                      </a:moveTo>
                      <a:lnTo>
                        <a:pt x="39" y="40"/>
                      </a:lnTo>
                      <a:lnTo>
                        <a:pt x="0" y="78"/>
                      </a:lnTo>
                      <a:lnTo>
                        <a:pt x="0" y="136"/>
                      </a:lnTo>
                      <a:lnTo>
                        <a:pt x="0" y="2826"/>
                      </a:lnTo>
                      <a:lnTo>
                        <a:pt x="0" y="2884"/>
                      </a:lnTo>
                      <a:lnTo>
                        <a:pt x="39" y="2942"/>
                      </a:lnTo>
                      <a:lnTo>
                        <a:pt x="97" y="2961"/>
                      </a:lnTo>
                      <a:lnTo>
                        <a:pt x="155" y="2981"/>
                      </a:lnTo>
                      <a:lnTo>
                        <a:pt x="2825" y="2981"/>
                      </a:lnTo>
                      <a:lnTo>
                        <a:pt x="2883" y="2961"/>
                      </a:lnTo>
                      <a:lnTo>
                        <a:pt x="2941" y="2942"/>
                      </a:lnTo>
                      <a:lnTo>
                        <a:pt x="2980" y="2884"/>
                      </a:lnTo>
                      <a:lnTo>
                        <a:pt x="2980" y="2826"/>
                      </a:lnTo>
                      <a:lnTo>
                        <a:pt x="2980" y="136"/>
                      </a:lnTo>
                      <a:lnTo>
                        <a:pt x="2980" y="78"/>
                      </a:lnTo>
                      <a:lnTo>
                        <a:pt x="2941" y="40"/>
                      </a:lnTo>
                      <a:lnTo>
                        <a:pt x="288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1"/>
                <p:cNvSpPr/>
                <p:nvPr/>
              </p:nvSpPr>
              <p:spPr>
                <a:xfrm>
                  <a:off x="5927500" y="771650"/>
                  <a:ext cx="75000" cy="74525"/>
                </a:xfrm>
                <a:custGeom>
                  <a:rect b="b" l="l" r="r" t="t"/>
                  <a:pathLst>
                    <a:path extrusionOk="0" h="2981" w="3000">
                      <a:moveTo>
                        <a:pt x="2690" y="291"/>
                      </a:moveTo>
                      <a:lnTo>
                        <a:pt x="2690" y="2671"/>
                      </a:lnTo>
                      <a:lnTo>
                        <a:pt x="310" y="2671"/>
                      </a:lnTo>
                      <a:lnTo>
                        <a:pt x="310" y="291"/>
                      </a:lnTo>
                      <a:close/>
                      <a:moveTo>
                        <a:pt x="97" y="1"/>
                      </a:moveTo>
                      <a:lnTo>
                        <a:pt x="58" y="40"/>
                      </a:lnTo>
                      <a:lnTo>
                        <a:pt x="20" y="78"/>
                      </a:lnTo>
                      <a:lnTo>
                        <a:pt x="0" y="136"/>
                      </a:lnTo>
                      <a:lnTo>
                        <a:pt x="0" y="2826"/>
                      </a:lnTo>
                      <a:lnTo>
                        <a:pt x="20" y="2884"/>
                      </a:lnTo>
                      <a:lnTo>
                        <a:pt x="58" y="2942"/>
                      </a:lnTo>
                      <a:lnTo>
                        <a:pt x="97" y="2961"/>
                      </a:lnTo>
                      <a:lnTo>
                        <a:pt x="155" y="2981"/>
                      </a:lnTo>
                      <a:lnTo>
                        <a:pt x="2844" y="2981"/>
                      </a:lnTo>
                      <a:lnTo>
                        <a:pt x="2903" y="2961"/>
                      </a:lnTo>
                      <a:lnTo>
                        <a:pt x="2941" y="2942"/>
                      </a:lnTo>
                      <a:lnTo>
                        <a:pt x="2980" y="2884"/>
                      </a:lnTo>
                      <a:lnTo>
                        <a:pt x="2999" y="2826"/>
                      </a:lnTo>
                      <a:lnTo>
                        <a:pt x="2999" y="136"/>
                      </a:lnTo>
                      <a:lnTo>
                        <a:pt x="2980" y="78"/>
                      </a:lnTo>
                      <a:lnTo>
                        <a:pt x="2941" y="40"/>
                      </a:lnTo>
                      <a:lnTo>
                        <a:pt x="290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6" name="Google Shape;226;p1"/>
                <p:cNvSpPr/>
                <p:nvPr/>
              </p:nvSpPr>
              <p:spPr>
                <a:xfrm>
                  <a:off x="6041650" y="771650"/>
                  <a:ext cx="74525" cy="74525"/>
                </a:xfrm>
                <a:custGeom>
                  <a:rect b="b" l="l" r="r" t="t"/>
                  <a:pathLst>
                    <a:path extrusionOk="0" h="2981" w="2981">
                      <a:moveTo>
                        <a:pt x="2671" y="291"/>
                      </a:moveTo>
                      <a:lnTo>
                        <a:pt x="2671" y="2671"/>
                      </a:lnTo>
                      <a:lnTo>
                        <a:pt x="310" y="2671"/>
                      </a:lnTo>
                      <a:lnTo>
                        <a:pt x="310" y="291"/>
                      </a:lnTo>
                      <a:close/>
                      <a:moveTo>
                        <a:pt x="97" y="1"/>
                      </a:moveTo>
                      <a:lnTo>
                        <a:pt x="39" y="40"/>
                      </a:lnTo>
                      <a:lnTo>
                        <a:pt x="1" y="78"/>
                      </a:lnTo>
                      <a:lnTo>
                        <a:pt x="1" y="136"/>
                      </a:lnTo>
                      <a:lnTo>
                        <a:pt x="1" y="2826"/>
                      </a:lnTo>
                      <a:lnTo>
                        <a:pt x="1" y="2884"/>
                      </a:lnTo>
                      <a:lnTo>
                        <a:pt x="39" y="2942"/>
                      </a:lnTo>
                      <a:lnTo>
                        <a:pt x="97" y="2961"/>
                      </a:lnTo>
                      <a:lnTo>
                        <a:pt x="155" y="2981"/>
                      </a:lnTo>
                      <a:lnTo>
                        <a:pt x="2826" y="2981"/>
                      </a:lnTo>
                      <a:lnTo>
                        <a:pt x="2884" y="2961"/>
                      </a:lnTo>
                      <a:lnTo>
                        <a:pt x="2942" y="2942"/>
                      </a:lnTo>
                      <a:lnTo>
                        <a:pt x="2980" y="2884"/>
                      </a:lnTo>
                      <a:lnTo>
                        <a:pt x="2980" y="2826"/>
                      </a:lnTo>
                      <a:lnTo>
                        <a:pt x="2980" y="136"/>
                      </a:lnTo>
                      <a:lnTo>
                        <a:pt x="2980" y="78"/>
                      </a:lnTo>
                      <a:lnTo>
                        <a:pt x="2942" y="40"/>
                      </a:lnTo>
                      <a:lnTo>
                        <a:pt x="288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7" name="Google Shape;227;p1"/>
                <p:cNvSpPr/>
                <p:nvPr/>
              </p:nvSpPr>
              <p:spPr>
                <a:xfrm>
                  <a:off x="6155325" y="771650"/>
                  <a:ext cx="75000" cy="74525"/>
                </a:xfrm>
                <a:custGeom>
                  <a:rect b="b" l="l" r="r" t="t"/>
                  <a:pathLst>
                    <a:path extrusionOk="0" h="2981" w="3000">
                      <a:moveTo>
                        <a:pt x="2690" y="291"/>
                      </a:moveTo>
                      <a:lnTo>
                        <a:pt x="2690" y="2671"/>
                      </a:lnTo>
                      <a:lnTo>
                        <a:pt x="310" y="2671"/>
                      </a:lnTo>
                      <a:lnTo>
                        <a:pt x="310" y="291"/>
                      </a:lnTo>
                      <a:close/>
                      <a:moveTo>
                        <a:pt x="97" y="1"/>
                      </a:moveTo>
                      <a:lnTo>
                        <a:pt x="59" y="40"/>
                      </a:lnTo>
                      <a:lnTo>
                        <a:pt x="20" y="78"/>
                      </a:lnTo>
                      <a:lnTo>
                        <a:pt x="1" y="136"/>
                      </a:lnTo>
                      <a:lnTo>
                        <a:pt x="1" y="2826"/>
                      </a:lnTo>
                      <a:lnTo>
                        <a:pt x="20" y="2884"/>
                      </a:lnTo>
                      <a:lnTo>
                        <a:pt x="59" y="2942"/>
                      </a:lnTo>
                      <a:lnTo>
                        <a:pt x="97" y="2961"/>
                      </a:lnTo>
                      <a:lnTo>
                        <a:pt x="155" y="2981"/>
                      </a:lnTo>
                      <a:lnTo>
                        <a:pt x="2845" y="2981"/>
                      </a:lnTo>
                      <a:lnTo>
                        <a:pt x="2903" y="2961"/>
                      </a:lnTo>
                      <a:lnTo>
                        <a:pt x="2942" y="2942"/>
                      </a:lnTo>
                      <a:lnTo>
                        <a:pt x="2980" y="2884"/>
                      </a:lnTo>
                      <a:lnTo>
                        <a:pt x="3000" y="2826"/>
                      </a:lnTo>
                      <a:lnTo>
                        <a:pt x="3000" y="136"/>
                      </a:lnTo>
                      <a:lnTo>
                        <a:pt x="2980" y="78"/>
                      </a:lnTo>
                      <a:lnTo>
                        <a:pt x="2942" y="40"/>
                      </a:lnTo>
                      <a:lnTo>
                        <a:pt x="290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8" name="Google Shape;228;p1"/>
                <p:cNvSpPr/>
                <p:nvPr/>
              </p:nvSpPr>
              <p:spPr>
                <a:xfrm>
                  <a:off x="5699650" y="887275"/>
                  <a:ext cx="75000" cy="74525"/>
                </a:xfrm>
                <a:custGeom>
                  <a:rect b="b" l="l" r="r" t="t"/>
                  <a:pathLst>
                    <a:path extrusionOk="0" h="2981" w="3000">
                      <a:moveTo>
                        <a:pt x="2690" y="310"/>
                      </a:moveTo>
                      <a:lnTo>
                        <a:pt x="2690" y="2671"/>
                      </a:lnTo>
                      <a:lnTo>
                        <a:pt x="310" y="2671"/>
                      </a:lnTo>
                      <a:lnTo>
                        <a:pt x="310" y="310"/>
                      </a:lnTo>
                      <a:close/>
                      <a:moveTo>
                        <a:pt x="98" y="0"/>
                      </a:moveTo>
                      <a:lnTo>
                        <a:pt x="59" y="39"/>
                      </a:lnTo>
                      <a:lnTo>
                        <a:pt x="20" y="97"/>
                      </a:lnTo>
                      <a:lnTo>
                        <a:pt x="1" y="155"/>
                      </a:lnTo>
                      <a:lnTo>
                        <a:pt x="1" y="2825"/>
                      </a:lnTo>
                      <a:lnTo>
                        <a:pt x="20" y="2883"/>
                      </a:lnTo>
                      <a:lnTo>
                        <a:pt x="59" y="2941"/>
                      </a:lnTo>
                      <a:lnTo>
                        <a:pt x="98" y="2980"/>
                      </a:lnTo>
                      <a:lnTo>
                        <a:pt x="2903" y="2980"/>
                      </a:lnTo>
                      <a:lnTo>
                        <a:pt x="2942" y="2941"/>
                      </a:lnTo>
                      <a:lnTo>
                        <a:pt x="2981" y="2883"/>
                      </a:lnTo>
                      <a:lnTo>
                        <a:pt x="3000" y="2825"/>
                      </a:lnTo>
                      <a:lnTo>
                        <a:pt x="3000" y="155"/>
                      </a:lnTo>
                      <a:lnTo>
                        <a:pt x="2981" y="97"/>
                      </a:lnTo>
                      <a:lnTo>
                        <a:pt x="2942" y="39"/>
                      </a:lnTo>
                      <a:lnTo>
                        <a:pt x="29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9" name="Google Shape;229;p1"/>
                <p:cNvSpPr/>
                <p:nvPr/>
              </p:nvSpPr>
              <p:spPr>
                <a:xfrm>
                  <a:off x="5813825" y="887275"/>
                  <a:ext cx="74500" cy="74525"/>
                </a:xfrm>
                <a:custGeom>
                  <a:rect b="b" l="l" r="r" t="t"/>
                  <a:pathLst>
                    <a:path extrusionOk="0" h="2981" w="2980">
                      <a:moveTo>
                        <a:pt x="2670" y="310"/>
                      </a:moveTo>
                      <a:lnTo>
                        <a:pt x="2670" y="2671"/>
                      </a:lnTo>
                      <a:lnTo>
                        <a:pt x="310" y="2671"/>
                      </a:lnTo>
                      <a:lnTo>
                        <a:pt x="310" y="310"/>
                      </a:lnTo>
                      <a:close/>
                      <a:moveTo>
                        <a:pt x="97" y="0"/>
                      </a:moveTo>
                      <a:lnTo>
                        <a:pt x="39" y="39"/>
                      </a:lnTo>
                      <a:lnTo>
                        <a:pt x="0" y="97"/>
                      </a:lnTo>
                      <a:lnTo>
                        <a:pt x="0" y="155"/>
                      </a:lnTo>
                      <a:lnTo>
                        <a:pt x="0" y="2825"/>
                      </a:lnTo>
                      <a:lnTo>
                        <a:pt x="0" y="2883"/>
                      </a:lnTo>
                      <a:lnTo>
                        <a:pt x="39" y="2941"/>
                      </a:lnTo>
                      <a:lnTo>
                        <a:pt x="97" y="2980"/>
                      </a:lnTo>
                      <a:lnTo>
                        <a:pt x="2883" y="2980"/>
                      </a:lnTo>
                      <a:lnTo>
                        <a:pt x="2941" y="2941"/>
                      </a:lnTo>
                      <a:lnTo>
                        <a:pt x="2980" y="2883"/>
                      </a:lnTo>
                      <a:lnTo>
                        <a:pt x="2980" y="2825"/>
                      </a:lnTo>
                      <a:lnTo>
                        <a:pt x="2980" y="155"/>
                      </a:lnTo>
                      <a:lnTo>
                        <a:pt x="2980" y="97"/>
                      </a:lnTo>
                      <a:lnTo>
                        <a:pt x="2941" y="39"/>
                      </a:lnTo>
                      <a:lnTo>
                        <a:pt x="288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0" name="Google Shape;230;p1"/>
                <p:cNvSpPr/>
                <p:nvPr/>
              </p:nvSpPr>
              <p:spPr>
                <a:xfrm>
                  <a:off x="5927500" y="887275"/>
                  <a:ext cx="75000" cy="74525"/>
                </a:xfrm>
                <a:custGeom>
                  <a:rect b="b" l="l" r="r" t="t"/>
                  <a:pathLst>
                    <a:path extrusionOk="0" h="2981" w="3000">
                      <a:moveTo>
                        <a:pt x="2690" y="310"/>
                      </a:moveTo>
                      <a:lnTo>
                        <a:pt x="2690" y="2671"/>
                      </a:lnTo>
                      <a:lnTo>
                        <a:pt x="310" y="2671"/>
                      </a:lnTo>
                      <a:lnTo>
                        <a:pt x="310" y="310"/>
                      </a:lnTo>
                      <a:close/>
                      <a:moveTo>
                        <a:pt x="97" y="0"/>
                      </a:moveTo>
                      <a:lnTo>
                        <a:pt x="58" y="39"/>
                      </a:lnTo>
                      <a:lnTo>
                        <a:pt x="20" y="97"/>
                      </a:lnTo>
                      <a:lnTo>
                        <a:pt x="0" y="155"/>
                      </a:lnTo>
                      <a:lnTo>
                        <a:pt x="0" y="2825"/>
                      </a:lnTo>
                      <a:lnTo>
                        <a:pt x="20" y="2883"/>
                      </a:lnTo>
                      <a:lnTo>
                        <a:pt x="58" y="2941"/>
                      </a:lnTo>
                      <a:lnTo>
                        <a:pt x="97" y="2980"/>
                      </a:lnTo>
                      <a:lnTo>
                        <a:pt x="2903" y="2980"/>
                      </a:lnTo>
                      <a:lnTo>
                        <a:pt x="2941" y="2941"/>
                      </a:lnTo>
                      <a:lnTo>
                        <a:pt x="2980" y="2883"/>
                      </a:lnTo>
                      <a:lnTo>
                        <a:pt x="2999" y="2825"/>
                      </a:lnTo>
                      <a:lnTo>
                        <a:pt x="2999" y="155"/>
                      </a:lnTo>
                      <a:lnTo>
                        <a:pt x="2980" y="97"/>
                      </a:lnTo>
                      <a:lnTo>
                        <a:pt x="2941" y="39"/>
                      </a:lnTo>
                      <a:lnTo>
                        <a:pt x="29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1" name="Google Shape;231;p1"/>
                <p:cNvSpPr/>
                <p:nvPr/>
              </p:nvSpPr>
              <p:spPr>
                <a:xfrm>
                  <a:off x="6041650" y="887275"/>
                  <a:ext cx="74525" cy="74525"/>
                </a:xfrm>
                <a:custGeom>
                  <a:rect b="b" l="l" r="r" t="t"/>
                  <a:pathLst>
                    <a:path extrusionOk="0" h="2981" w="2981">
                      <a:moveTo>
                        <a:pt x="2671" y="310"/>
                      </a:moveTo>
                      <a:lnTo>
                        <a:pt x="2671" y="2671"/>
                      </a:lnTo>
                      <a:lnTo>
                        <a:pt x="310" y="2671"/>
                      </a:lnTo>
                      <a:lnTo>
                        <a:pt x="310" y="310"/>
                      </a:lnTo>
                      <a:close/>
                      <a:moveTo>
                        <a:pt x="97" y="0"/>
                      </a:moveTo>
                      <a:lnTo>
                        <a:pt x="39" y="39"/>
                      </a:lnTo>
                      <a:lnTo>
                        <a:pt x="1" y="97"/>
                      </a:lnTo>
                      <a:lnTo>
                        <a:pt x="1" y="155"/>
                      </a:lnTo>
                      <a:lnTo>
                        <a:pt x="1" y="2825"/>
                      </a:lnTo>
                      <a:lnTo>
                        <a:pt x="1" y="2883"/>
                      </a:lnTo>
                      <a:lnTo>
                        <a:pt x="39" y="2941"/>
                      </a:lnTo>
                      <a:lnTo>
                        <a:pt x="97" y="2980"/>
                      </a:lnTo>
                      <a:lnTo>
                        <a:pt x="2884" y="2980"/>
                      </a:lnTo>
                      <a:lnTo>
                        <a:pt x="2942" y="2941"/>
                      </a:lnTo>
                      <a:lnTo>
                        <a:pt x="2980" y="2883"/>
                      </a:lnTo>
                      <a:lnTo>
                        <a:pt x="2980" y="2825"/>
                      </a:lnTo>
                      <a:lnTo>
                        <a:pt x="2980" y="155"/>
                      </a:lnTo>
                      <a:lnTo>
                        <a:pt x="2980" y="97"/>
                      </a:lnTo>
                      <a:lnTo>
                        <a:pt x="2942" y="39"/>
                      </a:lnTo>
                      <a:lnTo>
                        <a:pt x="288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2" name="Google Shape;232;p1"/>
                <p:cNvSpPr/>
                <p:nvPr/>
              </p:nvSpPr>
              <p:spPr>
                <a:xfrm>
                  <a:off x="6155325" y="887275"/>
                  <a:ext cx="75000" cy="74525"/>
                </a:xfrm>
                <a:custGeom>
                  <a:rect b="b" l="l" r="r" t="t"/>
                  <a:pathLst>
                    <a:path extrusionOk="0" h="2981" w="3000">
                      <a:moveTo>
                        <a:pt x="2690" y="310"/>
                      </a:moveTo>
                      <a:lnTo>
                        <a:pt x="2690" y="2671"/>
                      </a:lnTo>
                      <a:lnTo>
                        <a:pt x="310" y="2671"/>
                      </a:lnTo>
                      <a:lnTo>
                        <a:pt x="310" y="310"/>
                      </a:lnTo>
                      <a:close/>
                      <a:moveTo>
                        <a:pt x="97" y="0"/>
                      </a:moveTo>
                      <a:lnTo>
                        <a:pt x="59" y="39"/>
                      </a:lnTo>
                      <a:lnTo>
                        <a:pt x="20" y="97"/>
                      </a:lnTo>
                      <a:lnTo>
                        <a:pt x="1" y="155"/>
                      </a:lnTo>
                      <a:lnTo>
                        <a:pt x="1" y="2825"/>
                      </a:lnTo>
                      <a:lnTo>
                        <a:pt x="20" y="2883"/>
                      </a:lnTo>
                      <a:lnTo>
                        <a:pt x="59" y="2941"/>
                      </a:lnTo>
                      <a:lnTo>
                        <a:pt x="97" y="2980"/>
                      </a:lnTo>
                      <a:lnTo>
                        <a:pt x="2903" y="2980"/>
                      </a:lnTo>
                      <a:lnTo>
                        <a:pt x="2942" y="2941"/>
                      </a:lnTo>
                      <a:lnTo>
                        <a:pt x="2980" y="2883"/>
                      </a:lnTo>
                      <a:lnTo>
                        <a:pt x="3000" y="2825"/>
                      </a:lnTo>
                      <a:lnTo>
                        <a:pt x="3000" y="155"/>
                      </a:lnTo>
                      <a:lnTo>
                        <a:pt x="2980" y="97"/>
                      </a:lnTo>
                      <a:lnTo>
                        <a:pt x="2942" y="39"/>
                      </a:lnTo>
                      <a:lnTo>
                        <a:pt x="290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3" name="Google Shape;233;p1"/>
                <p:cNvSpPr/>
                <p:nvPr/>
              </p:nvSpPr>
              <p:spPr>
                <a:xfrm>
                  <a:off x="5737875" y="438375"/>
                  <a:ext cx="57100" cy="77900"/>
                </a:xfrm>
                <a:custGeom>
                  <a:rect b="b" l="l" r="r" t="t"/>
                  <a:pathLst>
                    <a:path extrusionOk="0" h="3116" w="2284">
                      <a:moveTo>
                        <a:pt x="1974" y="310"/>
                      </a:moveTo>
                      <a:lnTo>
                        <a:pt x="1974" y="2806"/>
                      </a:lnTo>
                      <a:lnTo>
                        <a:pt x="310" y="2806"/>
                      </a:lnTo>
                      <a:lnTo>
                        <a:pt x="310" y="310"/>
                      </a:lnTo>
                      <a:close/>
                      <a:moveTo>
                        <a:pt x="97" y="0"/>
                      </a:moveTo>
                      <a:lnTo>
                        <a:pt x="58" y="39"/>
                      </a:lnTo>
                      <a:lnTo>
                        <a:pt x="20" y="97"/>
                      </a:lnTo>
                      <a:lnTo>
                        <a:pt x="0" y="155"/>
                      </a:lnTo>
                      <a:lnTo>
                        <a:pt x="0" y="2961"/>
                      </a:lnTo>
                      <a:lnTo>
                        <a:pt x="20" y="3019"/>
                      </a:lnTo>
                      <a:lnTo>
                        <a:pt x="58" y="3058"/>
                      </a:lnTo>
                      <a:lnTo>
                        <a:pt x="97" y="3096"/>
                      </a:lnTo>
                      <a:lnTo>
                        <a:pt x="155" y="3116"/>
                      </a:lnTo>
                      <a:lnTo>
                        <a:pt x="2129" y="3116"/>
                      </a:lnTo>
                      <a:lnTo>
                        <a:pt x="2187" y="3096"/>
                      </a:lnTo>
                      <a:lnTo>
                        <a:pt x="2245" y="3058"/>
                      </a:lnTo>
                      <a:lnTo>
                        <a:pt x="2264" y="3019"/>
                      </a:lnTo>
                      <a:lnTo>
                        <a:pt x="2284" y="2961"/>
                      </a:lnTo>
                      <a:lnTo>
                        <a:pt x="2284" y="155"/>
                      </a:lnTo>
                      <a:lnTo>
                        <a:pt x="2264" y="97"/>
                      </a:lnTo>
                      <a:lnTo>
                        <a:pt x="2245" y="39"/>
                      </a:lnTo>
                      <a:lnTo>
                        <a:pt x="21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4" name="Google Shape;234;p1"/>
                <p:cNvSpPr/>
                <p:nvPr/>
              </p:nvSpPr>
              <p:spPr>
                <a:xfrm>
                  <a:off x="6127750" y="438375"/>
                  <a:ext cx="57100" cy="77900"/>
                </a:xfrm>
                <a:custGeom>
                  <a:rect b="b" l="l" r="r" t="t"/>
                  <a:pathLst>
                    <a:path extrusionOk="0" h="3116" w="2284">
                      <a:moveTo>
                        <a:pt x="1974" y="310"/>
                      </a:moveTo>
                      <a:lnTo>
                        <a:pt x="1974" y="2806"/>
                      </a:lnTo>
                      <a:lnTo>
                        <a:pt x="310" y="2806"/>
                      </a:lnTo>
                      <a:lnTo>
                        <a:pt x="310" y="310"/>
                      </a:lnTo>
                      <a:close/>
                      <a:moveTo>
                        <a:pt x="97" y="0"/>
                      </a:moveTo>
                      <a:lnTo>
                        <a:pt x="59" y="39"/>
                      </a:lnTo>
                      <a:lnTo>
                        <a:pt x="20" y="97"/>
                      </a:lnTo>
                      <a:lnTo>
                        <a:pt x="1" y="155"/>
                      </a:lnTo>
                      <a:lnTo>
                        <a:pt x="1" y="2961"/>
                      </a:lnTo>
                      <a:lnTo>
                        <a:pt x="20" y="3019"/>
                      </a:lnTo>
                      <a:lnTo>
                        <a:pt x="59" y="3058"/>
                      </a:lnTo>
                      <a:lnTo>
                        <a:pt x="97" y="3096"/>
                      </a:lnTo>
                      <a:lnTo>
                        <a:pt x="155" y="3116"/>
                      </a:lnTo>
                      <a:lnTo>
                        <a:pt x="2129" y="3116"/>
                      </a:lnTo>
                      <a:lnTo>
                        <a:pt x="2187" y="3096"/>
                      </a:lnTo>
                      <a:lnTo>
                        <a:pt x="2226" y="3058"/>
                      </a:lnTo>
                      <a:lnTo>
                        <a:pt x="2265" y="3019"/>
                      </a:lnTo>
                      <a:lnTo>
                        <a:pt x="2284" y="2961"/>
                      </a:lnTo>
                      <a:lnTo>
                        <a:pt x="2284" y="155"/>
                      </a:lnTo>
                      <a:lnTo>
                        <a:pt x="2265" y="97"/>
                      </a:lnTo>
                      <a:lnTo>
                        <a:pt x="2226" y="39"/>
                      </a:lnTo>
                      <a:lnTo>
                        <a:pt x="21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35" name="Google Shape;235;p1"/>
            <p:cNvSpPr/>
            <p:nvPr/>
          </p:nvSpPr>
          <p:spPr>
            <a:xfrm>
              <a:off x="1501395" y="3230738"/>
              <a:ext cx="1191557" cy="1007156"/>
            </a:xfrm>
            <a:custGeom>
              <a:rect b="b" l="l" r="r" t="t"/>
              <a:pathLst>
                <a:path extrusionOk="0" h="35507" w="42008">
                  <a:moveTo>
                    <a:pt x="1" y="1"/>
                  </a:moveTo>
                  <a:lnTo>
                    <a:pt x="1" y="35506"/>
                  </a:lnTo>
                  <a:lnTo>
                    <a:pt x="42008" y="35506"/>
                  </a:lnTo>
                  <a:lnTo>
                    <a:pt x="42008" y="1"/>
                  </a:lnTo>
                  <a:close/>
                </a:path>
              </a:pathLst>
            </a:custGeom>
            <a:solidFill>
              <a:srgbClr val="F6A64A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2693513" y="2053994"/>
              <a:ext cx="1192096" cy="1191557"/>
            </a:xfrm>
            <a:custGeom>
              <a:rect b="b" l="l" r="r" t="t"/>
              <a:pathLst>
                <a:path extrusionOk="0" h="42008" w="42027">
                  <a:moveTo>
                    <a:pt x="1" y="0"/>
                  </a:moveTo>
                  <a:lnTo>
                    <a:pt x="1" y="42007"/>
                  </a:lnTo>
                  <a:lnTo>
                    <a:pt x="42027" y="42007"/>
                  </a:lnTo>
                  <a:lnTo>
                    <a:pt x="42027" y="0"/>
                  </a:lnTo>
                  <a:close/>
                </a:path>
              </a:pathLst>
            </a:custGeom>
            <a:solidFill>
              <a:srgbClr val="F6A64A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7" name="Google Shape;237;p1"/>
            <p:cNvGrpSpPr/>
            <p:nvPr/>
          </p:nvGrpSpPr>
          <p:grpSpPr>
            <a:xfrm>
              <a:off x="2467553" y="1292585"/>
              <a:ext cx="1102014" cy="2989577"/>
              <a:chOff x="-1151960" y="1581723"/>
              <a:chExt cx="1102014" cy="2989577"/>
            </a:xfrm>
          </p:grpSpPr>
          <p:sp>
            <p:nvSpPr>
              <p:cNvPr id="238" name="Google Shape;238;p1"/>
              <p:cNvSpPr/>
              <p:nvPr/>
            </p:nvSpPr>
            <p:spPr>
              <a:xfrm>
                <a:off x="-946853" y="2875515"/>
                <a:ext cx="711608" cy="1691381"/>
              </a:xfrm>
              <a:custGeom>
                <a:rect b="b" l="l" r="r" t="t"/>
                <a:pathLst>
                  <a:path extrusionOk="0" h="59519" w="25039">
                    <a:moveTo>
                      <a:pt x="10875" y="1"/>
                    </a:moveTo>
                    <a:lnTo>
                      <a:pt x="1" y="8282"/>
                    </a:lnTo>
                    <a:lnTo>
                      <a:pt x="4567" y="32759"/>
                    </a:lnTo>
                    <a:lnTo>
                      <a:pt x="4548" y="33939"/>
                    </a:lnTo>
                    <a:lnTo>
                      <a:pt x="4548" y="35235"/>
                    </a:lnTo>
                    <a:lnTo>
                      <a:pt x="4587" y="36841"/>
                    </a:lnTo>
                    <a:lnTo>
                      <a:pt x="4606" y="37731"/>
                    </a:lnTo>
                    <a:lnTo>
                      <a:pt x="4664" y="38641"/>
                    </a:lnTo>
                    <a:lnTo>
                      <a:pt x="4722" y="39589"/>
                    </a:lnTo>
                    <a:lnTo>
                      <a:pt x="4799" y="40518"/>
                    </a:lnTo>
                    <a:lnTo>
                      <a:pt x="4896" y="41446"/>
                    </a:lnTo>
                    <a:lnTo>
                      <a:pt x="5012" y="42356"/>
                    </a:lnTo>
                    <a:lnTo>
                      <a:pt x="5167" y="43207"/>
                    </a:lnTo>
                    <a:lnTo>
                      <a:pt x="5322" y="44001"/>
                    </a:lnTo>
                    <a:lnTo>
                      <a:pt x="6657" y="49534"/>
                    </a:lnTo>
                    <a:lnTo>
                      <a:pt x="7237" y="51992"/>
                    </a:lnTo>
                    <a:lnTo>
                      <a:pt x="7141" y="52050"/>
                    </a:lnTo>
                    <a:lnTo>
                      <a:pt x="7044" y="52108"/>
                    </a:lnTo>
                    <a:lnTo>
                      <a:pt x="6928" y="52204"/>
                    </a:lnTo>
                    <a:lnTo>
                      <a:pt x="6812" y="52301"/>
                    </a:lnTo>
                    <a:lnTo>
                      <a:pt x="6715" y="52437"/>
                    </a:lnTo>
                    <a:lnTo>
                      <a:pt x="6657" y="52591"/>
                    </a:lnTo>
                    <a:lnTo>
                      <a:pt x="6638" y="52669"/>
                    </a:lnTo>
                    <a:lnTo>
                      <a:pt x="6618" y="52746"/>
                    </a:lnTo>
                    <a:lnTo>
                      <a:pt x="6618" y="53733"/>
                    </a:lnTo>
                    <a:lnTo>
                      <a:pt x="6638" y="53772"/>
                    </a:lnTo>
                    <a:lnTo>
                      <a:pt x="6696" y="53849"/>
                    </a:lnTo>
                    <a:lnTo>
                      <a:pt x="6754" y="53985"/>
                    </a:lnTo>
                    <a:lnTo>
                      <a:pt x="6773" y="54081"/>
                    </a:lnTo>
                    <a:lnTo>
                      <a:pt x="6792" y="54197"/>
                    </a:lnTo>
                    <a:lnTo>
                      <a:pt x="6773" y="54333"/>
                    </a:lnTo>
                    <a:lnTo>
                      <a:pt x="6754" y="54468"/>
                    </a:lnTo>
                    <a:lnTo>
                      <a:pt x="6715" y="54642"/>
                    </a:lnTo>
                    <a:lnTo>
                      <a:pt x="6638" y="54836"/>
                    </a:lnTo>
                    <a:lnTo>
                      <a:pt x="6521" y="55049"/>
                    </a:lnTo>
                    <a:lnTo>
                      <a:pt x="6386" y="55281"/>
                    </a:lnTo>
                    <a:lnTo>
                      <a:pt x="6212" y="55533"/>
                    </a:lnTo>
                    <a:lnTo>
                      <a:pt x="5999" y="55823"/>
                    </a:lnTo>
                    <a:lnTo>
                      <a:pt x="5902" y="55920"/>
                    </a:lnTo>
                    <a:lnTo>
                      <a:pt x="5786" y="56036"/>
                    </a:lnTo>
                    <a:lnTo>
                      <a:pt x="5535" y="56248"/>
                    </a:lnTo>
                    <a:lnTo>
                      <a:pt x="5225" y="56442"/>
                    </a:lnTo>
                    <a:lnTo>
                      <a:pt x="4896" y="56635"/>
                    </a:lnTo>
                    <a:lnTo>
                      <a:pt x="4548" y="56829"/>
                    </a:lnTo>
                    <a:lnTo>
                      <a:pt x="4180" y="57022"/>
                    </a:lnTo>
                    <a:lnTo>
                      <a:pt x="3445" y="57371"/>
                    </a:lnTo>
                    <a:lnTo>
                      <a:pt x="2787" y="57719"/>
                    </a:lnTo>
                    <a:lnTo>
                      <a:pt x="2497" y="57874"/>
                    </a:lnTo>
                    <a:lnTo>
                      <a:pt x="2265" y="58048"/>
                    </a:lnTo>
                    <a:lnTo>
                      <a:pt x="2071" y="58222"/>
                    </a:lnTo>
                    <a:lnTo>
                      <a:pt x="2013" y="58299"/>
                    </a:lnTo>
                    <a:lnTo>
                      <a:pt x="1955" y="58377"/>
                    </a:lnTo>
                    <a:lnTo>
                      <a:pt x="1936" y="58474"/>
                    </a:lnTo>
                    <a:lnTo>
                      <a:pt x="1916" y="58551"/>
                    </a:lnTo>
                    <a:lnTo>
                      <a:pt x="1916" y="58628"/>
                    </a:lnTo>
                    <a:lnTo>
                      <a:pt x="1955" y="58725"/>
                    </a:lnTo>
                    <a:lnTo>
                      <a:pt x="2013" y="58803"/>
                    </a:lnTo>
                    <a:lnTo>
                      <a:pt x="2071" y="58880"/>
                    </a:lnTo>
                    <a:lnTo>
                      <a:pt x="2149" y="58938"/>
                    </a:lnTo>
                    <a:lnTo>
                      <a:pt x="2226" y="59015"/>
                    </a:lnTo>
                    <a:lnTo>
                      <a:pt x="2458" y="59112"/>
                    </a:lnTo>
                    <a:lnTo>
                      <a:pt x="2710" y="59209"/>
                    </a:lnTo>
                    <a:lnTo>
                      <a:pt x="3000" y="59267"/>
                    </a:lnTo>
                    <a:lnTo>
                      <a:pt x="3309" y="59306"/>
                    </a:lnTo>
                    <a:lnTo>
                      <a:pt x="3658" y="59344"/>
                    </a:lnTo>
                    <a:lnTo>
                      <a:pt x="4025" y="59364"/>
                    </a:lnTo>
                    <a:lnTo>
                      <a:pt x="4780" y="59364"/>
                    </a:lnTo>
                    <a:lnTo>
                      <a:pt x="5535" y="59325"/>
                    </a:lnTo>
                    <a:lnTo>
                      <a:pt x="6251" y="59267"/>
                    </a:lnTo>
                    <a:lnTo>
                      <a:pt x="6889" y="59209"/>
                    </a:lnTo>
                    <a:lnTo>
                      <a:pt x="7547" y="59170"/>
                    </a:lnTo>
                    <a:lnTo>
                      <a:pt x="8340" y="59151"/>
                    </a:lnTo>
                    <a:lnTo>
                      <a:pt x="10101" y="59131"/>
                    </a:lnTo>
                    <a:lnTo>
                      <a:pt x="10952" y="59093"/>
                    </a:lnTo>
                    <a:lnTo>
                      <a:pt x="11359" y="59073"/>
                    </a:lnTo>
                    <a:lnTo>
                      <a:pt x="11707" y="59035"/>
                    </a:lnTo>
                    <a:lnTo>
                      <a:pt x="12036" y="58996"/>
                    </a:lnTo>
                    <a:lnTo>
                      <a:pt x="12307" y="58919"/>
                    </a:lnTo>
                    <a:lnTo>
                      <a:pt x="12539" y="58861"/>
                    </a:lnTo>
                    <a:lnTo>
                      <a:pt x="12616" y="58803"/>
                    </a:lnTo>
                    <a:lnTo>
                      <a:pt x="12694" y="58764"/>
                    </a:lnTo>
                    <a:lnTo>
                      <a:pt x="12907" y="58570"/>
                    </a:lnTo>
                    <a:lnTo>
                      <a:pt x="13061" y="58416"/>
                    </a:lnTo>
                    <a:lnTo>
                      <a:pt x="13158" y="58241"/>
                    </a:lnTo>
                    <a:lnTo>
                      <a:pt x="13216" y="58087"/>
                    </a:lnTo>
                    <a:lnTo>
                      <a:pt x="13216" y="57912"/>
                    </a:lnTo>
                    <a:lnTo>
                      <a:pt x="13197" y="57700"/>
                    </a:lnTo>
                    <a:lnTo>
                      <a:pt x="13139" y="57138"/>
                    </a:lnTo>
                    <a:lnTo>
                      <a:pt x="13061" y="56577"/>
                    </a:lnTo>
                    <a:lnTo>
                      <a:pt x="12965" y="55997"/>
                    </a:lnTo>
                    <a:lnTo>
                      <a:pt x="12868" y="55416"/>
                    </a:lnTo>
                    <a:lnTo>
                      <a:pt x="12752" y="54894"/>
                    </a:lnTo>
                    <a:lnTo>
                      <a:pt x="12558" y="54062"/>
                    </a:lnTo>
                    <a:lnTo>
                      <a:pt x="12481" y="53733"/>
                    </a:lnTo>
                    <a:lnTo>
                      <a:pt x="12558" y="53249"/>
                    </a:lnTo>
                    <a:lnTo>
                      <a:pt x="12713" y="52108"/>
                    </a:lnTo>
                    <a:lnTo>
                      <a:pt x="12790" y="51469"/>
                    </a:lnTo>
                    <a:lnTo>
                      <a:pt x="12829" y="50889"/>
                    </a:lnTo>
                    <a:lnTo>
                      <a:pt x="12829" y="50618"/>
                    </a:lnTo>
                    <a:lnTo>
                      <a:pt x="12829" y="50405"/>
                    </a:lnTo>
                    <a:lnTo>
                      <a:pt x="12810" y="50212"/>
                    </a:lnTo>
                    <a:lnTo>
                      <a:pt x="12771" y="50095"/>
                    </a:lnTo>
                    <a:lnTo>
                      <a:pt x="12674" y="49805"/>
                    </a:lnTo>
                    <a:lnTo>
                      <a:pt x="12558" y="49360"/>
                    </a:lnTo>
                    <a:lnTo>
                      <a:pt x="12268" y="48296"/>
                    </a:lnTo>
                    <a:lnTo>
                      <a:pt x="11939" y="46903"/>
                    </a:lnTo>
                    <a:lnTo>
                      <a:pt x="11707" y="31617"/>
                    </a:lnTo>
                    <a:lnTo>
                      <a:pt x="11784" y="17628"/>
                    </a:lnTo>
                    <a:lnTo>
                      <a:pt x="14687" y="33146"/>
                    </a:lnTo>
                    <a:lnTo>
                      <a:pt x="15557" y="39686"/>
                    </a:lnTo>
                    <a:lnTo>
                      <a:pt x="16177" y="44387"/>
                    </a:lnTo>
                    <a:lnTo>
                      <a:pt x="16409" y="46090"/>
                    </a:lnTo>
                    <a:lnTo>
                      <a:pt x="16505" y="46980"/>
                    </a:lnTo>
                    <a:lnTo>
                      <a:pt x="16602" y="47948"/>
                    </a:lnTo>
                    <a:lnTo>
                      <a:pt x="16757" y="49147"/>
                    </a:lnTo>
                    <a:lnTo>
                      <a:pt x="16951" y="50599"/>
                    </a:lnTo>
                    <a:lnTo>
                      <a:pt x="16796" y="51082"/>
                    </a:lnTo>
                    <a:lnTo>
                      <a:pt x="16583" y="51818"/>
                    </a:lnTo>
                    <a:lnTo>
                      <a:pt x="16564" y="51876"/>
                    </a:lnTo>
                    <a:lnTo>
                      <a:pt x="16564" y="51972"/>
                    </a:lnTo>
                    <a:lnTo>
                      <a:pt x="16602" y="52185"/>
                    </a:lnTo>
                    <a:lnTo>
                      <a:pt x="16660" y="52456"/>
                    </a:lnTo>
                    <a:lnTo>
                      <a:pt x="16738" y="52727"/>
                    </a:lnTo>
                    <a:lnTo>
                      <a:pt x="16892" y="53191"/>
                    </a:lnTo>
                    <a:lnTo>
                      <a:pt x="16951" y="53404"/>
                    </a:lnTo>
                    <a:lnTo>
                      <a:pt x="17125" y="55803"/>
                    </a:lnTo>
                    <a:lnTo>
                      <a:pt x="17241" y="57564"/>
                    </a:lnTo>
                    <a:lnTo>
                      <a:pt x="17338" y="58609"/>
                    </a:lnTo>
                    <a:lnTo>
                      <a:pt x="17357" y="58686"/>
                    </a:lnTo>
                    <a:lnTo>
                      <a:pt x="17396" y="58764"/>
                    </a:lnTo>
                    <a:lnTo>
                      <a:pt x="17434" y="58841"/>
                    </a:lnTo>
                    <a:lnTo>
                      <a:pt x="17492" y="58880"/>
                    </a:lnTo>
                    <a:lnTo>
                      <a:pt x="17570" y="58919"/>
                    </a:lnTo>
                    <a:lnTo>
                      <a:pt x="17647" y="58957"/>
                    </a:lnTo>
                    <a:lnTo>
                      <a:pt x="17841" y="59015"/>
                    </a:lnTo>
                    <a:lnTo>
                      <a:pt x="18363" y="59073"/>
                    </a:lnTo>
                    <a:lnTo>
                      <a:pt x="18673" y="59131"/>
                    </a:lnTo>
                    <a:lnTo>
                      <a:pt x="19021" y="59209"/>
                    </a:lnTo>
                    <a:lnTo>
                      <a:pt x="19408" y="59286"/>
                    </a:lnTo>
                    <a:lnTo>
                      <a:pt x="19950" y="59364"/>
                    </a:lnTo>
                    <a:lnTo>
                      <a:pt x="20607" y="59441"/>
                    </a:lnTo>
                    <a:lnTo>
                      <a:pt x="21343" y="59480"/>
                    </a:lnTo>
                    <a:lnTo>
                      <a:pt x="22117" y="59518"/>
                    </a:lnTo>
                    <a:lnTo>
                      <a:pt x="22871" y="59518"/>
                    </a:lnTo>
                    <a:lnTo>
                      <a:pt x="23220" y="59499"/>
                    </a:lnTo>
                    <a:lnTo>
                      <a:pt x="23568" y="59460"/>
                    </a:lnTo>
                    <a:lnTo>
                      <a:pt x="23877" y="59422"/>
                    </a:lnTo>
                    <a:lnTo>
                      <a:pt x="24168" y="59383"/>
                    </a:lnTo>
                    <a:lnTo>
                      <a:pt x="24439" y="59306"/>
                    </a:lnTo>
                    <a:lnTo>
                      <a:pt x="24671" y="59209"/>
                    </a:lnTo>
                    <a:lnTo>
                      <a:pt x="24768" y="59151"/>
                    </a:lnTo>
                    <a:lnTo>
                      <a:pt x="24845" y="59093"/>
                    </a:lnTo>
                    <a:lnTo>
                      <a:pt x="24922" y="59015"/>
                    </a:lnTo>
                    <a:lnTo>
                      <a:pt x="24961" y="58938"/>
                    </a:lnTo>
                    <a:lnTo>
                      <a:pt x="25000" y="58861"/>
                    </a:lnTo>
                    <a:lnTo>
                      <a:pt x="25038" y="58764"/>
                    </a:lnTo>
                    <a:lnTo>
                      <a:pt x="25038" y="58648"/>
                    </a:lnTo>
                    <a:lnTo>
                      <a:pt x="25019" y="58551"/>
                    </a:lnTo>
                    <a:lnTo>
                      <a:pt x="25000" y="58435"/>
                    </a:lnTo>
                    <a:lnTo>
                      <a:pt x="24961" y="58299"/>
                    </a:lnTo>
                    <a:lnTo>
                      <a:pt x="24884" y="58164"/>
                    </a:lnTo>
                    <a:lnTo>
                      <a:pt x="24787" y="58009"/>
                    </a:lnTo>
                    <a:lnTo>
                      <a:pt x="24555" y="57680"/>
                    </a:lnTo>
                    <a:lnTo>
                      <a:pt x="24226" y="57313"/>
                    </a:lnTo>
                    <a:lnTo>
                      <a:pt x="23529" y="56539"/>
                    </a:lnTo>
                    <a:lnTo>
                      <a:pt x="23181" y="56152"/>
                    </a:lnTo>
                    <a:lnTo>
                      <a:pt x="22871" y="55784"/>
                    </a:lnTo>
                    <a:lnTo>
                      <a:pt x="22639" y="55455"/>
                    </a:lnTo>
                    <a:lnTo>
                      <a:pt x="22542" y="55320"/>
                    </a:lnTo>
                    <a:lnTo>
                      <a:pt x="22484" y="55165"/>
                    </a:lnTo>
                    <a:lnTo>
                      <a:pt x="22291" y="54642"/>
                    </a:lnTo>
                    <a:lnTo>
                      <a:pt x="22175" y="54197"/>
                    </a:lnTo>
                    <a:lnTo>
                      <a:pt x="22097" y="53830"/>
                    </a:lnTo>
                    <a:lnTo>
                      <a:pt x="22059" y="53559"/>
                    </a:lnTo>
                    <a:lnTo>
                      <a:pt x="22039" y="53346"/>
                    </a:lnTo>
                    <a:lnTo>
                      <a:pt x="22039" y="53211"/>
                    </a:lnTo>
                    <a:lnTo>
                      <a:pt x="22059" y="53095"/>
                    </a:lnTo>
                    <a:lnTo>
                      <a:pt x="22194" y="52766"/>
                    </a:lnTo>
                    <a:lnTo>
                      <a:pt x="22504" y="51972"/>
                    </a:lnTo>
                    <a:lnTo>
                      <a:pt x="22678" y="51508"/>
                    </a:lnTo>
                    <a:lnTo>
                      <a:pt x="22813" y="51082"/>
                    </a:lnTo>
                    <a:lnTo>
                      <a:pt x="22929" y="50715"/>
                    </a:lnTo>
                    <a:lnTo>
                      <a:pt x="22949" y="50560"/>
                    </a:lnTo>
                    <a:lnTo>
                      <a:pt x="22968" y="50444"/>
                    </a:lnTo>
                    <a:lnTo>
                      <a:pt x="22929" y="50153"/>
                    </a:lnTo>
                    <a:lnTo>
                      <a:pt x="22852" y="49728"/>
                    </a:lnTo>
                    <a:lnTo>
                      <a:pt x="22620" y="48702"/>
                    </a:lnTo>
                    <a:lnTo>
                      <a:pt x="22388" y="47754"/>
                    </a:lnTo>
                    <a:lnTo>
                      <a:pt x="22271" y="47348"/>
                    </a:lnTo>
                    <a:lnTo>
                      <a:pt x="22426" y="46593"/>
                    </a:lnTo>
                    <a:lnTo>
                      <a:pt x="22581" y="45742"/>
                    </a:lnTo>
                    <a:lnTo>
                      <a:pt x="22717" y="44639"/>
                    </a:lnTo>
                    <a:lnTo>
                      <a:pt x="22794" y="44039"/>
                    </a:lnTo>
                    <a:lnTo>
                      <a:pt x="22871" y="43381"/>
                    </a:lnTo>
                    <a:lnTo>
                      <a:pt x="22910" y="42704"/>
                    </a:lnTo>
                    <a:lnTo>
                      <a:pt x="22949" y="42008"/>
                    </a:lnTo>
                    <a:lnTo>
                      <a:pt x="22968" y="41292"/>
                    </a:lnTo>
                    <a:lnTo>
                      <a:pt x="22968" y="40576"/>
                    </a:lnTo>
                    <a:lnTo>
                      <a:pt x="22949" y="39860"/>
                    </a:lnTo>
                    <a:lnTo>
                      <a:pt x="22891" y="39144"/>
                    </a:lnTo>
                    <a:lnTo>
                      <a:pt x="22736" y="37770"/>
                    </a:lnTo>
                    <a:lnTo>
                      <a:pt x="22581" y="36474"/>
                    </a:lnTo>
                    <a:lnTo>
                      <a:pt x="22291" y="34171"/>
                    </a:lnTo>
                    <a:lnTo>
                      <a:pt x="22059" y="32527"/>
                    </a:lnTo>
                    <a:lnTo>
                      <a:pt x="22001" y="32023"/>
                    </a:lnTo>
                    <a:lnTo>
                      <a:pt x="21981" y="31772"/>
                    </a:lnTo>
                    <a:lnTo>
                      <a:pt x="22097" y="29353"/>
                    </a:lnTo>
                    <a:lnTo>
                      <a:pt x="22407" y="24303"/>
                    </a:lnTo>
                    <a:lnTo>
                      <a:pt x="22717" y="19214"/>
                    </a:lnTo>
                    <a:lnTo>
                      <a:pt x="22833" y="17492"/>
                    </a:lnTo>
                    <a:lnTo>
                      <a:pt x="22891" y="16718"/>
                    </a:lnTo>
                    <a:lnTo>
                      <a:pt x="23297" y="14551"/>
                    </a:lnTo>
                    <a:lnTo>
                      <a:pt x="23877" y="11475"/>
                    </a:lnTo>
                    <a:lnTo>
                      <a:pt x="23974" y="10894"/>
                    </a:lnTo>
                    <a:lnTo>
                      <a:pt x="24032" y="10353"/>
                    </a:lnTo>
                    <a:lnTo>
                      <a:pt x="24090" y="9888"/>
                    </a:lnTo>
                    <a:lnTo>
                      <a:pt x="24110" y="9482"/>
                    </a:lnTo>
                    <a:lnTo>
                      <a:pt x="24148" y="8805"/>
                    </a:lnTo>
                    <a:lnTo>
                      <a:pt x="24148" y="8534"/>
                    </a:lnTo>
                    <a:lnTo>
                      <a:pt x="24187" y="8282"/>
                    </a:lnTo>
                    <a:lnTo>
                      <a:pt x="24187" y="8011"/>
                    </a:lnTo>
                    <a:lnTo>
                      <a:pt x="24187" y="7682"/>
                    </a:lnTo>
                    <a:lnTo>
                      <a:pt x="24129" y="6908"/>
                    </a:lnTo>
                    <a:lnTo>
                      <a:pt x="24071" y="6270"/>
                    </a:lnTo>
                    <a:lnTo>
                      <a:pt x="24032" y="5999"/>
                    </a:lnTo>
                    <a:lnTo>
                      <a:pt x="108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"/>
              <p:cNvSpPr/>
              <p:nvPr/>
            </p:nvSpPr>
            <p:spPr>
              <a:xfrm>
                <a:off x="-951229" y="2871138"/>
                <a:ext cx="720390" cy="1700162"/>
              </a:xfrm>
              <a:custGeom>
                <a:rect b="b" l="l" r="r" t="t"/>
                <a:pathLst>
                  <a:path extrusionOk="0" h="59828" w="25348">
                    <a:moveTo>
                      <a:pt x="11048" y="329"/>
                    </a:moveTo>
                    <a:lnTo>
                      <a:pt x="24031" y="6269"/>
                    </a:lnTo>
                    <a:lnTo>
                      <a:pt x="24090" y="6675"/>
                    </a:lnTo>
                    <a:lnTo>
                      <a:pt x="24148" y="7275"/>
                    </a:lnTo>
                    <a:lnTo>
                      <a:pt x="24186" y="7914"/>
                    </a:lnTo>
                    <a:lnTo>
                      <a:pt x="24186" y="8204"/>
                    </a:lnTo>
                    <a:lnTo>
                      <a:pt x="24186" y="8417"/>
                    </a:lnTo>
                    <a:lnTo>
                      <a:pt x="24148" y="8746"/>
                    </a:lnTo>
                    <a:lnTo>
                      <a:pt x="24128" y="9113"/>
                    </a:lnTo>
                    <a:lnTo>
                      <a:pt x="24109" y="9597"/>
                    </a:lnTo>
                    <a:lnTo>
                      <a:pt x="24070" y="10158"/>
                    </a:lnTo>
                    <a:lnTo>
                      <a:pt x="23993" y="10816"/>
                    </a:lnTo>
                    <a:lnTo>
                      <a:pt x="23877" y="11609"/>
                    </a:lnTo>
                    <a:lnTo>
                      <a:pt x="23258" y="14937"/>
                    </a:lnTo>
                    <a:lnTo>
                      <a:pt x="22890" y="16853"/>
                    </a:lnTo>
                    <a:lnTo>
                      <a:pt x="22832" y="17666"/>
                    </a:lnTo>
                    <a:lnTo>
                      <a:pt x="22696" y="19446"/>
                    </a:lnTo>
                    <a:lnTo>
                      <a:pt x="22387" y="24573"/>
                    </a:lnTo>
                    <a:lnTo>
                      <a:pt x="21980" y="31926"/>
                    </a:lnTo>
                    <a:lnTo>
                      <a:pt x="22019" y="32332"/>
                    </a:lnTo>
                    <a:lnTo>
                      <a:pt x="22155" y="33338"/>
                    </a:lnTo>
                    <a:lnTo>
                      <a:pt x="22503" y="35931"/>
                    </a:lnTo>
                    <a:lnTo>
                      <a:pt x="22696" y="37576"/>
                    </a:lnTo>
                    <a:lnTo>
                      <a:pt x="22890" y="39317"/>
                    </a:lnTo>
                    <a:lnTo>
                      <a:pt x="22948" y="40014"/>
                    </a:lnTo>
                    <a:lnTo>
                      <a:pt x="22967" y="40710"/>
                    </a:lnTo>
                    <a:lnTo>
                      <a:pt x="22967" y="41426"/>
                    </a:lnTo>
                    <a:lnTo>
                      <a:pt x="22948" y="42123"/>
                    </a:lnTo>
                    <a:lnTo>
                      <a:pt x="22909" y="42819"/>
                    </a:lnTo>
                    <a:lnTo>
                      <a:pt x="22871" y="43497"/>
                    </a:lnTo>
                    <a:lnTo>
                      <a:pt x="22793" y="44135"/>
                    </a:lnTo>
                    <a:lnTo>
                      <a:pt x="22735" y="44754"/>
                    </a:lnTo>
                    <a:lnTo>
                      <a:pt x="22580" y="45838"/>
                    </a:lnTo>
                    <a:lnTo>
                      <a:pt x="22425" y="46689"/>
                    </a:lnTo>
                    <a:lnTo>
                      <a:pt x="22290" y="47483"/>
                    </a:lnTo>
                    <a:lnTo>
                      <a:pt x="22290" y="47541"/>
                    </a:lnTo>
                    <a:lnTo>
                      <a:pt x="22464" y="48257"/>
                    </a:lnTo>
                    <a:lnTo>
                      <a:pt x="22696" y="49185"/>
                    </a:lnTo>
                    <a:lnTo>
                      <a:pt x="22890" y="50037"/>
                    </a:lnTo>
                    <a:lnTo>
                      <a:pt x="22948" y="50366"/>
                    </a:lnTo>
                    <a:lnTo>
                      <a:pt x="22967" y="50598"/>
                    </a:lnTo>
                    <a:lnTo>
                      <a:pt x="22929" y="50791"/>
                    </a:lnTo>
                    <a:lnTo>
                      <a:pt x="22851" y="51101"/>
                    </a:lnTo>
                    <a:lnTo>
                      <a:pt x="22735" y="51449"/>
                    </a:lnTo>
                    <a:lnTo>
                      <a:pt x="22600" y="51836"/>
                    </a:lnTo>
                    <a:lnTo>
                      <a:pt x="22309" y="52610"/>
                    </a:lnTo>
                    <a:lnTo>
                      <a:pt x="22058" y="53210"/>
                    </a:lnTo>
                    <a:lnTo>
                      <a:pt x="22039" y="53365"/>
                    </a:lnTo>
                    <a:lnTo>
                      <a:pt x="22039" y="53519"/>
                    </a:lnTo>
                    <a:lnTo>
                      <a:pt x="22058" y="53732"/>
                    </a:lnTo>
                    <a:lnTo>
                      <a:pt x="22097" y="54023"/>
                    </a:lnTo>
                    <a:lnTo>
                      <a:pt x="22174" y="54390"/>
                    </a:lnTo>
                    <a:lnTo>
                      <a:pt x="22309" y="54835"/>
                    </a:lnTo>
                    <a:lnTo>
                      <a:pt x="22484" y="55377"/>
                    </a:lnTo>
                    <a:lnTo>
                      <a:pt x="22561" y="55551"/>
                    </a:lnTo>
                    <a:lnTo>
                      <a:pt x="22677" y="55725"/>
                    </a:lnTo>
                    <a:lnTo>
                      <a:pt x="22812" y="55919"/>
                    </a:lnTo>
                    <a:lnTo>
                      <a:pt x="22967" y="56112"/>
                    </a:lnTo>
                    <a:lnTo>
                      <a:pt x="23335" y="56538"/>
                    </a:lnTo>
                    <a:lnTo>
                      <a:pt x="23741" y="56983"/>
                    </a:lnTo>
                    <a:lnTo>
                      <a:pt x="24341" y="57641"/>
                    </a:lnTo>
                    <a:lnTo>
                      <a:pt x="24612" y="57970"/>
                    </a:lnTo>
                    <a:lnTo>
                      <a:pt x="24825" y="58260"/>
                    </a:lnTo>
                    <a:lnTo>
                      <a:pt x="24941" y="58473"/>
                    </a:lnTo>
                    <a:lnTo>
                      <a:pt x="25018" y="58666"/>
                    </a:lnTo>
                    <a:lnTo>
                      <a:pt x="25038" y="58744"/>
                    </a:lnTo>
                    <a:lnTo>
                      <a:pt x="25038" y="58821"/>
                    </a:lnTo>
                    <a:lnTo>
                      <a:pt x="25038" y="58898"/>
                    </a:lnTo>
                    <a:lnTo>
                      <a:pt x="25018" y="58976"/>
                    </a:lnTo>
                    <a:lnTo>
                      <a:pt x="24980" y="59034"/>
                    </a:lnTo>
                    <a:lnTo>
                      <a:pt x="24922" y="59111"/>
                    </a:lnTo>
                    <a:lnTo>
                      <a:pt x="24863" y="59169"/>
                    </a:lnTo>
                    <a:lnTo>
                      <a:pt x="24767" y="59208"/>
                    </a:lnTo>
                    <a:lnTo>
                      <a:pt x="24554" y="59305"/>
                    </a:lnTo>
                    <a:lnTo>
                      <a:pt x="24283" y="59382"/>
                    </a:lnTo>
                    <a:lnTo>
                      <a:pt x="24012" y="59440"/>
                    </a:lnTo>
                    <a:lnTo>
                      <a:pt x="23703" y="59479"/>
                    </a:lnTo>
                    <a:lnTo>
                      <a:pt x="23374" y="59498"/>
                    </a:lnTo>
                    <a:lnTo>
                      <a:pt x="23006" y="59518"/>
                    </a:lnTo>
                    <a:lnTo>
                      <a:pt x="22271" y="59518"/>
                    </a:lnTo>
                    <a:lnTo>
                      <a:pt x="21516" y="59479"/>
                    </a:lnTo>
                    <a:lnTo>
                      <a:pt x="20781" y="59440"/>
                    </a:lnTo>
                    <a:lnTo>
                      <a:pt x="20123" y="59363"/>
                    </a:lnTo>
                    <a:lnTo>
                      <a:pt x="19601" y="59285"/>
                    </a:lnTo>
                    <a:lnTo>
                      <a:pt x="19214" y="59208"/>
                    </a:lnTo>
                    <a:lnTo>
                      <a:pt x="18962" y="59150"/>
                    </a:lnTo>
                    <a:lnTo>
                      <a:pt x="18749" y="59111"/>
                    </a:lnTo>
                    <a:lnTo>
                      <a:pt x="18343" y="59053"/>
                    </a:lnTo>
                    <a:lnTo>
                      <a:pt x="18014" y="59015"/>
                    </a:lnTo>
                    <a:lnTo>
                      <a:pt x="17898" y="58976"/>
                    </a:lnTo>
                    <a:lnTo>
                      <a:pt x="17801" y="58957"/>
                    </a:lnTo>
                    <a:lnTo>
                      <a:pt x="17743" y="58918"/>
                    </a:lnTo>
                    <a:lnTo>
                      <a:pt x="17685" y="58860"/>
                    </a:lnTo>
                    <a:lnTo>
                      <a:pt x="17666" y="58802"/>
                    </a:lnTo>
                    <a:lnTo>
                      <a:pt x="17646" y="58744"/>
                    </a:lnTo>
                    <a:lnTo>
                      <a:pt x="17550" y="57718"/>
                    </a:lnTo>
                    <a:lnTo>
                      <a:pt x="17433" y="55957"/>
                    </a:lnTo>
                    <a:lnTo>
                      <a:pt x="17259" y="53558"/>
                    </a:lnTo>
                    <a:lnTo>
                      <a:pt x="17259" y="53500"/>
                    </a:lnTo>
                    <a:lnTo>
                      <a:pt x="17105" y="53036"/>
                    </a:lnTo>
                    <a:lnTo>
                      <a:pt x="16969" y="52591"/>
                    </a:lnTo>
                    <a:lnTo>
                      <a:pt x="16892" y="52223"/>
                    </a:lnTo>
                    <a:lnTo>
                      <a:pt x="16872" y="52088"/>
                    </a:lnTo>
                    <a:lnTo>
                      <a:pt x="16892" y="51991"/>
                    </a:lnTo>
                    <a:lnTo>
                      <a:pt x="17105" y="51294"/>
                    </a:lnTo>
                    <a:lnTo>
                      <a:pt x="17259" y="50791"/>
                    </a:lnTo>
                    <a:lnTo>
                      <a:pt x="17259" y="50733"/>
                    </a:lnTo>
                    <a:lnTo>
                      <a:pt x="17066" y="49282"/>
                    </a:lnTo>
                    <a:lnTo>
                      <a:pt x="16911" y="48082"/>
                    </a:lnTo>
                    <a:lnTo>
                      <a:pt x="16814" y="47115"/>
                    </a:lnTo>
                    <a:lnTo>
                      <a:pt x="16718" y="46264"/>
                    </a:lnTo>
                    <a:lnTo>
                      <a:pt x="16505" y="44619"/>
                    </a:lnTo>
                    <a:lnTo>
                      <a:pt x="15905" y="40014"/>
                    </a:lnTo>
                    <a:lnTo>
                      <a:pt x="14976" y="33261"/>
                    </a:lnTo>
                    <a:lnTo>
                      <a:pt x="12093" y="17762"/>
                    </a:lnTo>
                    <a:lnTo>
                      <a:pt x="12074" y="17704"/>
                    </a:lnTo>
                    <a:lnTo>
                      <a:pt x="12035" y="17666"/>
                    </a:lnTo>
                    <a:lnTo>
                      <a:pt x="11996" y="17646"/>
                    </a:lnTo>
                    <a:lnTo>
                      <a:pt x="11938" y="17627"/>
                    </a:lnTo>
                    <a:lnTo>
                      <a:pt x="11880" y="17646"/>
                    </a:lnTo>
                    <a:lnTo>
                      <a:pt x="11822" y="17685"/>
                    </a:lnTo>
                    <a:lnTo>
                      <a:pt x="11803" y="17724"/>
                    </a:lnTo>
                    <a:lnTo>
                      <a:pt x="11784" y="17782"/>
                    </a:lnTo>
                    <a:lnTo>
                      <a:pt x="11706" y="31771"/>
                    </a:lnTo>
                    <a:lnTo>
                      <a:pt x="11938" y="47057"/>
                    </a:lnTo>
                    <a:lnTo>
                      <a:pt x="11938" y="47096"/>
                    </a:lnTo>
                    <a:lnTo>
                      <a:pt x="12287" y="48527"/>
                    </a:lnTo>
                    <a:lnTo>
                      <a:pt x="12558" y="49592"/>
                    </a:lnTo>
                    <a:lnTo>
                      <a:pt x="12693" y="50017"/>
                    </a:lnTo>
                    <a:lnTo>
                      <a:pt x="12790" y="50307"/>
                    </a:lnTo>
                    <a:lnTo>
                      <a:pt x="12809" y="50385"/>
                    </a:lnTo>
                    <a:lnTo>
                      <a:pt x="12828" y="50520"/>
                    </a:lnTo>
                    <a:lnTo>
                      <a:pt x="12828" y="50849"/>
                    </a:lnTo>
                    <a:lnTo>
                      <a:pt x="12809" y="51275"/>
                    </a:lnTo>
                    <a:lnTo>
                      <a:pt x="12770" y="51778"/>
                    </a:lnTo>
                    <a:lnTo>
                      <a:pt x="12635" y="52862"/>
                    </a:lnTo>
                    <a:lnTo>
                      <a:pt x="12480" y="53868"/>
                    </a:lnTo>
                    <a:lnTo>
                      <a:pt x="12480" y="53926"/>
                    </a:lnTo>
                    <a:lnTo>
                      <a:pt x="12558" y="54274"/>
                    </a:lnTo>
                    <a:lnTo>
                      <a:pt x="12751" y="55087"/>
                    </a:lnTo>
                    <a:lnTo>
                      <a:pt x="12867" y="55609"/>
                    </a:lnTo>
                    <a:lnTo>
                      <a:pt x="12983" y="56170"/>
                    </a:lnTo>
                    <a:lnTo>
                      <a:pt x="13061" y="56751"/>
                    </a:lnTo>
                    <a:lnTo>
                      <a:pt x="13138" y="57312"/>
                    </a:lnTo>
                    <a:lnTo>
                      <a:pt x="13177" y="57660"/>
                    </a:lnTo>
                    <a:lnTo>
                      <a:pt x="13215" y="58028"/>
                    </a:lnTo>
                    <a:lnTo>
                      <a:pt x="13215" y="58183"/>
                    </a:lnTo>
                    <a:lnTo>
                      <a:pt x="13196" y="58299"/>
                    </a:lnTo>
                    <a:lnTo>
                      <a:pt x="13138" y="58415"/>
                    </a:lnTo>
                    <a:lnTo>
                      <a:pt x="13041" y="58531"/>
                    </a:lnTo>
                    <a:lnTo>
                      <a:pt x="12925" y="58647"/>
                    </a:lnTo>
                    <a:lnTo>
                      <a:pt x="12751" y="58802"/>
                    </a:lnTo>
                    <a:lnTo>
                      <a:pt x="12654" y="58860"/>
                    </a:lnTo>
                    <a:lnTo>
                      <a:pt x="12538" y="58898"/>
                    </a:lnTo>
                    <a:lnTo>
                      <a:pt x="12383" y="58937"/>
                    </a:lnTo>
                    <a:lnTo>
                      <a:pt x="12209" y="58976"/>
                    </a:lnTo>
                    <a:lnTo>
                      <a:pt x="11803" y="59034"/>
                    </a:lnTo>
                    <a:lnTo>
                      <a:pt x="11319" y="59092"/>
                    </a:lnTo>
                    <a:lnTo>
                      <a:pt x="10797" y="59111"/>
                    </a:lnTo>
                    <a:lnTo>
                      <a:pt x="10236" y="59131"/>
                    </a:lnTo>
                    <a:lnTo>
                      <a:pt x="9113" y="59131"/>
                    </a:lnTo>
                    <a:lnTo>
                      <a:pt x="7972" y="59150"/>
                    </a:lnTo>
                    <a:lnTo>
                      <a:pt x="7449" y="59169"/>
                    </a:lnTo>
                    <a:lnTo>
                      <a:pt x="7024" y="59208"/>
                    </a:lnTo>
                    <a:lnTo>
                      <a:pt x="6501" y="59247"/>
                    </a:lnTo>
                    <a:lnTo>
                      <a:pt x="5824" y="59305"/>
                    </a:lnTo>
                    <a:lnTo>
                      <a:pt x="5089" y="59343"/>
                    </a:lnTo>
                    <a:lnTo>
                      <a:pt x="4354" y="59363"/>
                    </a:lnTo>
                    <a:lnTo>
                      <a:pt x="3986" y="59343"/>
                    </a:lnTo>
                    <a:lnTo>
                      <a:pt x="3618" y="59324"/>
                    </a:lnTo>
                    <a:lnTo>
                      <a:pt x="3309" y="59285"/>
                    </a:lnTo>
                    <a:lnTo>
                      <a:pt x="2999" y="59227"/>
                    </a:lnTo>
                    <a:lnTo>
                      <a:pt x="2748" y="59169"/>
                    </a:lnTo>
                    <a:lnTo>
                      <a:pt x="2515" y="59073"/>
                    </a:lnTo>
                    <a:lnTo>
                      <a:pt x="2438" y="59015"/>
                    </a:lnTo>
                    <a:lnTo>
                      <a:pt x="2361" y="58957"/>
                    </a:lnTo>
                    <a:lnTo>
                      <a:pt x="2303" y="58879"/>
                    </a:lnTo>
                    <a:lnTo>
                      <a:pt x="2245" y="58802"/>
                    </a:lnTo>
                    <a:lnTo>
                      <a:pt x="2225" y="58724"/>
                    </a:lnTo>
                    <a:lnTo>
                      <a:pt x="2225" y="58647"/>
                    </a:lnTo>
                    <a:lnTo>
                      <a:pt x="2264" y="58570"/>
                    </a:lnTo>
                    <a:lnTo>
                      <a:pt x="2303" y="58511"/>
                    </a:lnTo>
                    <a:lnTo>
                      <a:pt x="2438" y="58376"/>
                    </a:lnTo>
                    <a:lnTo>
                      <a:pt x="2631" y="58241"/>
                    </a:lnTo>
                    <a:lnTo>
                      <a:pt x="2864" y="58086"/>
                    </a:lnTo>
                    <a:lnTo>
                      <a:pt x="3405" y="57796"/>
                    </a:lnTo>
                    <a:lnTo>
                      <a:pt x="4005" y="57505"/>
                    </a:lnTo>
                    <a:lnTo>
                      <a:pt x="4663" y="57176"/>
                    </a:lnTo>
                    <a:lnTo>
                      <a:pt x="4992" y="57002"/>
                    </a:lnTo>
                    <a:lnTo>
                      <a:pt x="5302" y="56828"/>
                    </a:lnTo>
                    <a:lnTo>
                      <a:pt x="5592" y="56654"/>
                    </a:lnTo>
                    <a:lnTo>
                      <a:pt x="5863" y="56460"/>
                    </a:lnTo>
                    <a:lnTo>
                      <a:pt x="6095" y="56267"/>
                    </a:lnTo>
                    <a:lnTo>
                      <a:pt x="6269" y="56074"/>
                    </a:lnTo>
                    <a:lnTo>
                      <a:pt x="6463" y="55822"/>
                    </a:lnTo>
                    <a:lnTo>
                      <a:pt x="6637" y="55590"/>
                    </a:lnTo>
                    <a:lnTo>
                      <a:pt x="6772" y="55358"/>
                    </a:lnTo>
                    <a:lnTo>
                      <a:pt x="6888" y="55125"/>
                    </a:lnTo>
                    <a:lnTo>
                      <a:pt x="6985" y="54913"/>
                    </a:lnTo>
                    <a:lnTo>
                      <a:pt x="7043" y="54719"/>
                    </a:lnTo>
                    <a:lnTo>
                      <a:pt x="7082" y="54526"/>
                    </a:lnTo>
                    <a:lnTo>
                      <a:pt x="7101" y="54351"/>
                    </a:lnTo>
                    <a:lnTo>
                      <a:pt x="7082" y="54158"/>
                    </a:lnTo>
                    <a:lnTo>
                      <a:pt x="7043" y="54023"/>
                    </a:lnTo>
                    <a:lnTo>
                      <a:pt x="6985" y="53906"/>
                    </a:lnTo>
                    <a:lnTo>
                      <a:pt x="6927" y="53829"/>
                    </a:lnTo>
                    <a:lnTo>
                      <a:pt x="6927" y="52900"/>
                    </a:lnTo>
                    <a:lnTo>
                      <a:pt x="6946" y="52804"/>
                    </a:lnTo>
                    <a:lnTo>
                      <a:pt x="6985" y="52687"/>
                    </a:lnTo>
                    <a:lnTo>
                      <a:pt x="7062" y="52591"/>
                    </a:lnTo>
                    <a:lnTo>
                      <a:pt x="7140" y="52513"/>
                    </a:lnTo>
                    <a:lnTo>
                      <a:pt x="7314" y="52378"/>
                    </a:lnTo>
                    <a:lnTo>
                      <a:pt x="7449" y="52281"/>
                    </a:lnTo>
                    <a:lnTo>
                      <a:pt x="7488" y="52242"/>
                    </a:lnTo>
                    <a:lnTo>
                      <a:pt x="7527" y="52204"/>
                    </a:lnTo>
                    <a:lnTo>
                      <a:pt x="7546" y="52165"/>
                    </a:lnTo>
                    <a:lnTo>
                      <a:pt x="7527" y="52107"/>
                    </a:lnTo>
                    <a:lnTo>
                      <a:pt x="6946" y="49630"/>
                    </a:lnTo>
                    <a:lnTo>
                      <a:pt x="5631" y="44135"/>
                    </a:lnTo>
                    <a:lnTo>
                      <a:pt x="5456" y="43342"/>
                    </a:lnTo>
                    <a:lnTo>
                      <a:pt x="5321" y="42490"/>
                    </a:lnTo>
                    <a:lnTo>
                      <a:pt x="5205" y="41600"/>
                    </a:lnTo>
                    <a:lnTo>
                      <a:pt x="5108" y="40691"/>
                    </a:lnTo>
                    <a:lnTo>
                      <a:pt x="5031" y="39762"/>
                    </a:lnTo>
                    <a:lnTo>
                      <a:pt x="4973" y="38834"/>
                    </a:lnTo>
                    <a:lnTo>
                      <a:pt x="4915" y="37924"/>
                    </a:lnTo>
                    <a:lnTo>
                      <a:pt x="4895" y="37034"/>
                    </a:lnTo>
                    <a:lnTo>
                      <a:pt x="4857" y="35428"/>
                    </a:lnTo>
                    <a:lnTo>
                      <a:pt x="4857" y="34132"/>
                    </a:lnTo>
                    <a:lnTo>
                      <a:pt x="4876" y="32913"/>
                    </a:lnTo>
                    <a:lnTo>
                      <a:pt x="4876" y="32893"/>
                    </a:lnTo>
                    <a:lnTo>
                      <a:pt x="329" y="8514"/>
                    </a:lnTo>
                    <a:lnTo>
                      <a:pt x="11048" y="329"/>
                    </a:lnTo>
                    <a:close/>
                    <a:moveTo>
                      <a:pt x="11010" y="0"/>
                    </a:moveTo>
                    <a:lnTo>
                      <a:pt x="10932" y="39"/>
                    </a:lnTo>
                    <a:lnTo>
                      <a:pt x="77" y="8320"/>
                    </a:lnTo>
                    <a:lnTo>
                      <a:pt x="39" y="8339"/>
                    </a:lnTo>
                    <a:lnTo>
                      <a:pt x="19" y="8378"/>
                    </a:lnTo>
                    <a:lnTo>
                      <a:pt x="0" y="8417"/>
                    </a:lnTo>
                    <a:lnTo>
                      <a:pt x="19" y="8475"/>
                    </a:lnTo>
                    <a:lnTo>
                      <a:pt x="4566" y="32932"/>
                    </a:lnTo>
                    <a:lnTo>
                      <a:pt x="4547" y="34287"/>
                    </a:lnTo>
                    <a:lnTo>
                      <a:pt x="4547" y="35622"/>
                    </a:lnTo>
                    <a:lnTo>
                      <a:pt x="4586" y="37208"/>
                    </a:lnTo>
                    <a:lnTo>
                      <a:pt x="4624" y="38079"/>
                    </a:lnTo>
                    <a:lnTo>
                      <a:pt x="4663" y="38988"/>
                    </a:lnTo>
                    <a:lnTo>
                      <a:pt x="4721" y="39898"/>
                    </a:lnTo>
                    <a:lnTo>
                      <a:pt x="4818" y="40807"/>
                    </a:lnTo>
                    <a:lnTo>
                      <a:pt x="4915" y="41717"/>
                    </a:lnTo>
                    <a:lnTo>
                      <a:pt x="5031" y="42587"/>
                    </a:lnTo>
                    <a:lnTo>
                      <a:pt x="5166" y="43419"/>
                    </a:lnTo>
                    <a:lnTo>
                      <a:pt x="5340" y="44193"/>
                    </a:lnTo>
                    <a:lnTo>
                      <a:pt x="6540" y="49263"/>
                    </a:lnTo>
                    <a:lnTo>
                      <a:pt x="7198" y="52068"/>
                    </a:lnTo>
                    <a:lnTo>
                      <a:pt x="7043" y="52184"/>
                    </a:lnTo>
                    <a:lnTo>
                      <a:pt x="6927" y="52281"/>
                    </a:lnTo>
                    <a:lnTo>
                      <a:pt x="6850" y="52378"/>
                    </a:lnTo>
                    <a:lnTo>
                      <a:pt x="6753" y="52494"/>
                    </a:lnTo>
                    <a:lnTo>
                      <a:pt x="6695" y="52610"/>
                    </a:lnTo>
                    <a:lnTo>
                      <a:pt x="6637" y="52745"/>
                    </a:lnTo>
                    <a:lnTo>
                      <a:pt x="6617" y="52900"/>
                    </a:lnTo>
                    <a:lnTo>
                      <a:pt x="6617" y="53887"/>
                    </a:lnTo>
                    <a:lnTo>
                      <a:pt x="6637" y="53964"/>
                    </a:lnTo>
                    <a:lnTo>
                      <a:pt x="6675" y="54003"/>
                    </a:lnTo>
                    <a:lnTo>
                      <a:pt x="6695" y="54042"/>
                    </a:lnTo>
                    <a:lnTo>
                      <a:pt x="6733" y="54100"/>
                    </a:lnTo>
                    <a:lnTo>
                      <a:pt x="6772" y="54235"/>
                    </a:lnTo>
                    <a:lnTo>
                      <a:pt x="6792" y="54313"/>
                    </a:lnTo>
                    <a:lnTo>
                      <a:pt x="6792" y="54429"/>
                    </a:lnTo>
                    <a:lnTo>
                      <a:pt x="6772" y="54545"/>
                    </a:lnTo>
                    <a:lnTo>
                      <a:pt x="6733" y="54680"/>
                    </a:lnTo>
                    <a:lnTo>
                      <a:pt x="6695" y="54835"/>
                    </a:lnTo>
                    <a:lnTo>
                      <a:pt x="6617" y="54990"/>
                    </a:lnTo>
                    <a:lnTo>
                      <a:pt x="6521" y="55183"/>
                    </a:lnTo>
                    <a:lnTo>
                      <a:pt x="6385" y="55396"/>
                    </a:lnTo>
                    <a:lnTo>
                      <a:pt x="6230" y="55628"/>
                    </a:lnTo>
                    <a:lnTo>
                      <a:pt x="6037" y="55880"/>
                    </a:lnTo>
                    <a:lnTo>
                      <a:pt x="5863" y="56054"/>
                    </a:lnTo>
                    <a:lnTo>
                      <a:pt x="5650" y="56248"/>
                    </a:lnTo>
                    <a:lnTo>
                      <a:pt x="5398" y="56422"/>
                    </a:lnTo>
                    <a:lnTo>
                      <a:pt x="5108" y="56577"/>
                    </a:lnTo>
                    <a:lnTo>
                      <a:pt x="4489" y="56906"/>
                    </a:lnTo>
                    <a:lnTo>
                      <a:pt x="3870" y="57215"/>
                    </a:lnTo>
                    <a:lnTo>
                      <a:pt x="3193" y="57563"/>
                    </a:lnTo>
                    <a:lnTo>
                      <a:pt x="2883" y="57718"/>
                    </a:lnTo>
                    <a:lnTo>
                      <a:pt x="2612" y="57873"/>
                    </a:lnTo>
                    <a:lnTo>
                      <a:pt x="2380" y="58047"/>
                    </a:lnTo>
                    <a:lnTo>
                      <a:pt x="2186" y="58202"/>
                    </a:lnTo>
                    <a:lnTo>
                      <a:pt x="2032" y="58376"/>
                    </a:lnTo>
                    <a:lnTo>
                      <a:pt x="1974" y="58453"/>
                    </a:lnTo>
                    <a:lnTo>
                      <a:pt x="1935" y="58550"/>
                    </a:lnTo>
                    <a:lnTo>
                      <a:pt x="1916" y="58647"/>
                    </a:lnTo>
                    <a:lnTo>
                      <a:pt x="1916" y="58744"/>
                    </a:lnTo>
                    <a:lnTo>
                      <a:pt x="1935" y="58840"/>
                    </a:lnTo>
                    <a:lnTo>
                      <a:pt x="1974" y="58937"/>
                    </a:lnTo>
                    <a:lnTo>
                      <a:pt x="2012" y="59015"/>
                    </a:lnTo>
                    <a:lnTo>
                      <a:pt x="2070" y="59092"/>
                    </a:lnTo>
                    <a:lnTo>
                      <a:pt x="2225" y="59227"/>
                    </a:lnTo>
                    <a:lnTo>
                      <a:pt x="2399" y="59343"/>
                    </a:lnTo>
                    <a:lnTo>
                      <a:pt x="2612" y="59440"/>
                    </a:lnTo>
                    <a:lnTo>
                      <a:pt x="2864" y="59518"/>
                    </a:lnTo>
                    <a:lnTo>
                      <a:pt x="3154" y="59576"/>
                    </a:lnTo>
                    <a:lnTo>
                      <a:pt x="3463" y="59634"/>
                    </a:lnTo>
                    <a:lnTo>
                      <a:pt x="3792" y="59653"/>
                    </a:lnTo>
                    <a:lnTo>
                      <a:pt x="4141" y="59672"/>
                    </a:lnTo>
                    <a:lnTo>
                      <a:pt x="4528" y="59672"/>
                    </a:lnTo>
                    <a:lnTo>
                      <a:pt x="5321" y="59653"/>
                    </a:lnTo>
                    <a:lnTo>
                      <a:pt x="6172" y="59595"/>
                    </a:lnTo>
                    <a:lnTo>
                      <a:pt x="7062" y="59518"/>
                    </a:lnTo>
                    <a:lnTo>
                      <a:pt x="7488" y="59479"/>
                    </a:lnTo>
                    <a:lnTo>
                      <a:pt x="7972" y="59460"/>
                    </a:lnTo>
                    <a:lnTo>
                      <a:pt x="9113" y="59440"/>
                    </a:lnTo>
                    <a:lnTo>
                      <a:pt x="10332" y="59440"/>
                    </a:lnTo>
                    <a:lnTo>
                      <a:pt x="10913" y="59421"/>
                    </a:lnTo>
                    <a:lnTo>
                      <a:pt x="11455" y="59382"/>
                    </a:lnTo>
                    <a:lnTo>
                      <a:pt x="11958" y="59324"/>
                    </a:lnTo>
                    <a:lnTo>
                      <a:pt x="12364" y="59266"/>
                    </a:lnTo>
                    <a:lnTo>
                      <a:pt x="12558" y="59208"/>
                    </a:lnTo>
                    <a:lnTo>
                      <a:pt x="12712" y="59169"/>
                    </a:lnTo>
                    <a:lnTo>
                      <a:pt x="12848" y="59111"/>
                    </a:lnTo>
                    <a:lnTo>
                      <a:pt x="12944" y="59034"/>
                    </a:lnTo>
                    <a:lnTo>
                      <a:pt x="13157" y="58860"/>
                    </a:lnTo>
                    <a:lnTo>
                      <a:pt x="13312" y="58686"/>
                    </a:lnTo>
                    <a:lnTo>
                      <a:pt x="13428" y="58531"/>
                    </a:lnTo>
                    <a:lnTo>
                      <a:pt x="13486" y="58376"/>
                    </a:lnTo>
                    <a:lnTo>
                      <a:pt x="13525" y="58221"/>
                    </a:lnTo>
                    <a:lnTo>
                      <a:pt x="13525" y="58047"/>
                    </a:lnTo>
                    <a:lnTo>
                      <a:pt x="13506" y="57854"/>
                    </a:lnTo>
                    <a:lnTo>
                      <a:pt x="13486" y="57621"/>
                    </a:lnTo>
                    <a:lnTo>
                      <a:pt x="13448" y="57273"/>
                    </a:lnTo>
                    <a:lnTo>
                      <a:pt x="13390" y="56751"/>
                    </a:lnTo>
                    <a:lnTo>
                      <a:pt x="13293" y="56209"/>
                    </a:lnTo>
                    <a:lnTo>
                      <a:pt x="13196" y="55687"/>
                    </a:lnTo>
                    <a:lnTo>
                      <a:pt x="13099" y="55164"/>
                    </a:lnTo>
                    <a:lnTo>
                      <a:pt x="12906" y="54332"/>
                    </a:lnTo>
                    <a:lnTo>
                      <a:pt x="12790" y="53887"/>
                    </a:lnTo>
                    <a:lnTo>
                      <a:pt x="12886" y="53191"/>
                    </a:lnTo>
                    <a:lnTo>
                      <a:pt x="13041" y="52068"/>
                    </a:lnTo>
                    <a:lnTo>
                      <a:pt x="13099" y="51468"/>
                    </a:lnTo>
                    <a:lnTo>
                      <a:pt x="13138" y="50927"/>
                    </a:lnTo>
                    <a:lnTo>
                      <a:pt x="13138" y="50694"/>
                    </a:lnTo>
                    <a:lnTo>
                      <a:pt x="13138" y="50482"/>
                    </a:lnTo>
                    <a:lnTo>
                      <a:pt x="13119" y="50307"/>
                    </a:lnTo>
                    <a:lnTo>
                      <a:pt x="13080" y="50191"/>
                    </a:lnTo>
                    <a:lnTo>
                      <a:pt x="12983" y="49921"/>
                    </a:lnTo>
                    <a:lnTo>
                      <a:pt x="12867" y="49514"/>
                    </a:lnTo>
                    <a:lnTo>
                      <a:pt x="12596" y="48508"/>
                    </a:lnTo>
                    <a:lnTo>
                      <a:pt x="12248" y="47038"/>
                    </a:lnTo>
                    <a:lnTo>
                      <a:pt x="12016" y="31771"/>
                    </a:lnTo>
                    <a:lnTo>
                      <a:pt x="12093" y="19407"/>
                    </a:lnTo>
                    <a:lnTo>
                      <a:pt x="14686" y="33319"/>
                    </a:lnTo>
                    <a:lnTo>
                      <a:pt x="15576" y="39917"/>
                    </a:lnTo>
                    <a:lnTo>
                      <a:pt x="16195" y="44580"/>
                    </a:lnTo>
                    <a:lnTo>
                      <a:pt x="16408" y="46264"/>
                    </a:lnTo>
                    <a:lnTo>
                      <a:pt x="16505" y="47134"/>
                    </a:lnTo>
                    <a:lnTo>
                      <a:pt x="16601" y="48044"/>
                    </a:lnTo>
                    <a:lnTo>
                      <a:pt x="16737" y="49166"/>
                    </a:lnTo>
                    <a:lnTo>
                      <a:pt x="16950" y="50733"/>
                    </a:lnTo>
                    <a:lnTo>
                      <a:pt x="16776" y="51294"/>
                    </a:lnTo>
                    <a:lnTo>
                      <a:pt x="16582" y="51933"/>
                    </a:lnTo>
                    <a:lnTo>
                      <a:pt x="16563" y="52068"/>
                    </a:lnTo>
                    <a:lnTo>
                      <a:pt x="16601" y="52281"/>
                    </a:lnTo>
                    <a:lnTo>
                      <a:pt x="16640" y="52494"/>
                    </a:lnTo>
                    <a:lnTo>
                      <a:pt x="16698" y="52745"/>
                    </a:lnTo>
                    <a:lnTo>
                      <a:pt x="16834" y="53229"/>
                    </a:lnTo>
                    <a:lnTo>
                      <a:pt x="16969" y="53597"/>
                    </a:lnTo>
                    <a:lnTo>
                      <a:pt x="17124" y="56132"/>
                    </a:lnTo>
                    <a:lnTo>
                      <a:pt x="17259" y="57796"/>
                    </a:lnTo>
                    <a:lnTo>
                      <a:pt x="17337" y="58782"/>
                    </a:lnTo>
                    <a:lnTo>
                      <a:pt x="17375" y="58937"/>
                    </a:lnTo>
                    <a:lnTo>
                      <a:pt x="17453" y="59053"/>
                    </a:lnTo>
                    <a:lnTo>
                      <a:pt x="17550" y="59150"/>
                    </a:lnTo>
                    <a:lnTo>
                      <a:pt x="17666" y="59227"/>
                    </a:lnTo>
                    <a:lnTo>
                      <a:pt x="17801" y="59266"/>
                    </a:lnTo>
                    <a:lnTo>
                      <a:pt x="17956" y="59305"/>
                    </a:lnTo>
                    <a:lnTo>
                      <a:pt x="18304" y="59363"/>
                    </a:lnTo>
                    <a:lnTo>
                      <a:pt x="18691" y="59421"/>
                    </a:lnTo>
                    <a:lnTo>
                      <a:pt x="18904" y="59460"/>
                    </a:lnTo>
                    <a:lnTo>
                      <a:pt x="19136" y="59518"/>
                    </a:lnTo>
                    <a:lnTo>
                      <a:pt x="19388" y="59556"/>
                    </a:lnTo>
                    <a:lnTo>
                      <a:pt x="19697" y="59614"/>
                    </a:lnTo>
                    <a:lnTo>
                      <a:pt x="20549" y="59730"/>
                    </a:lnTo>
                    <a:lnTo>
                      <a:pt x="21535" y="59789"/>
                    </a:lnTo>
                    <a:lnTo>
                      <a:pt x="22058" y="59827"/>
                    </a:lnTo>
                    <a:lnTo>
                      <a:pt x="23064" y="59827"/>
                    </a:lnTo>
                    <a:lnTo>
                      <a:pt x="23528" y="59789"/>
                    </a:lnTo>
                    <a:lnTo>
                      <a:pt x="23973" y="59750"/>
                    </a:lnTo>
                    <a:lnTo>
                      <a:pt x="24360" y="59692"/>
                    </a:lnTo>
                    <a:lnTo>
                      <a:pt x="24535" y="59634"/>
                    </a:lnTo>
                    <a:lnTo>
                      <a:pt x="24709" y="59595"/>
                    </a:lnTo>
                    <a:lnTo>
                      <a:pt x="24844" y="59518"/>
                    </a:lnTo>
                    <a:lnTo>
                      <a:pt x="24980" y="59460"/>
                    </a:lnTo>
                    <a:lnTo>
                      <a:pt x="25076" y="59382"/>
                    </a:lnTo>
                    <a:lnTo>
                      <a:pt x="25173" y="59285"/>
                    </a:lnTo>
                    <a:lnTo>
                      <a:pt x="25250" y="59189"/>
                    </a:lnTo>
                    <a:lnTo>
                      <a:pt x="25289" y="59092"/>
                    </a:lnTo>
                    <a:lnTo>
                      <a:pt x="25328" y="58976"/>
                    </a:lnTo>
                    <a:lnTo>
                      <a:pt x="25347" y="58879"/>
                    </a:lnTo>
                    <a:lnTo>
                      <a:pt x="25347" y="58763"/>
                    </a:lnTo>
                    <a:lnTo>
                      <a:pt x="25328" y="58628"/>
                    </a:lnTo>
                    <a:lnTo>
                      <a:pt x="25289" y="58511"/>
                    </a:lnTo>
                    <a:lnTo>
                      <a:pt x="25231" y="58376"/>
                    </a:lnTo>
                    <a:lnTo>
                      <a:pt x="25173" y="58221"/>
                    </a:lnTo>
                    <a:lnTo>
                      <a:pt x="25076" y="58086"/>
                    </a:lnTo>
                    <a:lnTo>
                      <a:pt x="24863" y="57776"/>
                    </a:lnTo>
                    <a:lnTo>
                      <a:pt x="24593" y="57447"/>
                    </a:lnTo>
                    <a:lnTo>
                      <a:pt x="23973" y="56770"/>
                    </a:lnTo>
                    <a:lnTo>
                      <a:pt x="23586" y="56364"/>
                    </a:lnTo>
                    <a:lnTo>
                      <a:pt x="23238" y="55957"/>
                    </a:lnTo>
                    <a:lnTo>
                      <a:pt x="23083" y="55764"/>
                    </a:lnTo>
                    <a:lnTo>
                      <a:pt x="22948" y="55590"/>
                    </a:lnTo>
                    <a:lnTo>
                      <a:pt x="22851" y="55416"/>
                    </a:lnTo>
                    <a:lnTo>
                      <a:pt x="22774" y="55280"/>
                    </a:lnTo>
                    <a:lnTo>
                      <a:pt x="22619" y="54777"/>
                    </a:lnTo>
                    <a:lnTo>
                      <a:pt x="22484" y="54371"/>
                    </a:lnTo>
                    <a:lnTo>
                      <a:pt x="22406" y="54023"/>
                    </a:lnTo>
                    <a:lnTo>
                      <a:pt x="22367" y="53752"/>
                    </a:lnTo>
                    <a:lnTo>
                      <a:pt x="22348" y="53558"/>
                    </a:lnTo>
                    <a:lnTo>
                      <a:pt x="22348" y="53423"/>
                    </a:lnTo>
                    <a:lnTo>
                      <a:pt x="22348" y="53307"/>
                    </a:lnTo>
                    <a:lnTo>
                      <a:pt x="22522" y="52881"/>
                    </a:lnTo>
                    <a:lnTo>
                      <a:pt x="22851" y="52068"/>
                    </a:lnTo>
                    <a:lnTo>
                      <a:pt x="23006" y="51643"/>
                    </a:lnTo>
                    <a:lnTo>
                      <a:pt x="23141" y="51217"/>
                    </a:lnTo>
                    <a:lnTo>
                      <a:pt x="23238" y="50869"/>
                    </a:lnTo>
                    <a:lnTo>
                      <a:pt x="23258" y="50714"/>
                    </a:lnTo>
                    <a:lnTo>
                      <a:pt x="23277" y="50598"/>
                    </a:lnTo>
                    <a:lnTo>
                      <a:pt x="23238" y="50327"/>
                    </a:lnTo>
                    <a:lnTo>
                      <a:pt x="23180" y="49940"/>
                    </a:lnTo>
                    <a:lnTo>
                      <a:pt x="22967" y="48972"/>
                    </a:lnTo>
                    <a:lnTo>
                      <a:pt x="22735" y="48044"/>
                    </a:lnTo>
                    <a:lnTo>
                      <a:pt x="22600" y="47502"/>
                    </a:lnTo>
                    <a:lnTo>
                      <a:pt x="22658" y="47173"/>
                    </a:lnTo>
                    <a:lnTo>
                      <a:pt x="22774" y="46534"/>
                    </a:lnTo>
                    <a:lnTo>
                      <a:pt x="22909" y="45644"/>
                    </a:lnTo>
                    <a:lnTo>
                      <a:pt x="23064" y="44561"/>
                    </a:lnTo>
                    <a:lnTo>
                      <a:pt x="23122" y="43942"/>
                    </a:lnTo>
                    <a:lnTo>
                      <a:pt x="23180" y="43322"/>
                    </a:lnTo>
                    <a:lnTo>
                      <a:pt x="23238" y="42665"/>
                    </a:lnTo>
                    <a:lnTo>
                      <a:pt x="23258" y="41987"/>
                    </a:lnTo>
                    <a:lnTo>
                      <a:pt x="23277" y="41310"/>
                    </a:lnTo>
                    <a:lnTo>
                      <a:pt x="23277" y="40633"/>
                    </a:lnTo>
                    <a:lnTo>
                      <a:pt x="23238" y="39956"/>
                    </a:lnTo>
                    <a:lnTo>
                      <a:pt x="23199" y="39279"/>
                    </a:lnTo>
                    <a:lnTo>
                      <a:pt x="23006" y="37537"/>
                    </a:lnTo>
                    <a:lnTo>
                      <a:pt x="22812" y="35912"/>
                    </a:lnTo>
                    <a:lnTo>
                      <a:pt x="22464" y="33300"/>
                    </a:lnTo>
                    <a:lnTo>
                      <a:pt x="22329" y="32390"/>
                    </a:lnTo>
                    <a:lnTo>
                      <a:pt x="22290" y="31926"/>
                    </a:lnTo>
                    <a:lnTo>
                      <a:pt x="22716" y="24554"/>
                    </a:lnTo>
                    <a:lnTo>
                      <a:pt x="23025" y="19446"/>
                    </a:lnTo>
                    <a:lnTo>
                      <a:pt x="23122" y="17685"/>
                    </a:lnTo>
                    <a:lnTo>
                      <a:pt x="23199" y="16911"/>
                    </a:lnTo>
                    <a:lnTo>
                      <a:pt x="23548" y="14996"/>
                    </a:lnTo>
                    <a:lnTo>
                      <a:pt x="24186" y="11667"/>
                    </a:lnTo>
                    <a:lnTo>
                      <a:pt x="24302" y="10855"/>
                    </a:lnTo>
                    <a:lnTo>
                      <a:pt x="24380" y="10178"/>
                    </a:lnTo>
                    <a:lnTo>
                      <a:pt x="24418" y="9616"/>
                    </a:lnTo>
                    <a:lnTo>
                      <a:pt x="24438" y="9133"/>
                    </a:lnTo>
                    <a:lnTo>
                      <a:pt x="24457" y="8765"/>
                    </a:lnTo>
                    <a:lnTo>
                      <a:pt x="24476" y="8456"/>
                    </a:lnTo>
                    <a:lnTo>
                      <a:pt x="24496" y="8185"/>
                    </a:lnTo>
                    <a:lnTo>
                      <a:pt x="24496" y="7836"/>
                    </a:lnTo>
                    <a:lnTo>
                      <a:pt x="24438" y="7101"/>
                    </a:lnTo>
                    <a:lnTo>
                      <a:pt x="24380" y="6443"/>
                    </a:lnTo>
                    <a:lnTo>
                      <a:pt x="24341" y="6134"/>
                    </a:lnTo>
                    <a:lnTo>
                      <a:pt x="24302" y="6076"/>
                    </a:lnTo>
                    <a:lnTo>
                      <a:pt x="24244" y="6018"/>
                    </a:lnTo>
                    <a:lnTo>
                      <a:pt x="11087" y="19"/>
                    </a:lnTo>
                    <a:lnTo>
                      <a:pt x="110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"/>
              <p:cNvSpPr/>
              <p:nvPr/>
            </p:nvSpPr>
            <p:spPr>
              <a:xfrm>
                <a:off x="-349663" y="3001433"/>
                <a:ext cx="166655" cy="199093"/>
              </a:xfrm>
              <a:custGeom>
                <a:rect b="b" l="l" r="r" t="t"/>
                <a:pathLst>
                  <a:path extrusionOk="0" h="7006" w="5864">
                    <a:moveTo>
                      <a:pt x="3271" y="1"/>
                    </a:moveTo>
                    <a:lnTo>
                      <a:pt x="1065" y="2168"/>
                    </a:lnTo>
                    <a:lnTo>
                      <a:pt x="1" y="3658"/>
                    </a:lnTo>
                    <a:lnTo>
                      <a:pt x="1974" y="7005"/>
                    </a:lnTo>
                    <a:lnTo>
                      <a:pt x="2110" y="6908"/>
                    </a:lnTo>
                    <a:lnTo>
                      <a:pt x="2497" y="6637"/>
                    </a:lnTo>
                    <a:lnTo>
                      <a:pt x="2729" y="6463"/>
                    </a:lnTo>
                    <a:lnTo>
                      <a:pt x="2961" y="6231"/>
                    </a:lnTo>
                    <a:lnTo>
                      <a:pt x="3193" y="5980"/>
                    </a:lnTo>
                    <a:lnTo>
                      <a:pt x="3406" y="5709"/>
                    </a:lnTo>
                    <a:lnTo>
                      <a:pt x="3619" y="5380"/>
                    </a:lnTo>
                    <a:lnTo>
                      <a:pt x="3871" y="4954"/>
                    </a:lnTo>
                    <a:lnTo>
                      <a:pt x="4393" y="4064"/>
                    </a:lnTo>
                    <a:lnTo>
                      <a:pt x="4993" y="2980"/>
                    </a:lnTo>
                    <a:lnTo>
                      <a:pt x="5864" y="1974"/>
                    </a:lnTo>
                    <a:lnTo>
                      <a:pt x="327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1"/>
              <p:cNvSpPr/>
              <p:nvPr/>
            </p:nvSpPr>
            <p:spPr>
              <a:xfrm>
                <a:off x="-354040" y="2997028"/>
                <a:ext cx="174868" cy="207874"/>
              </a:xfrm>
              <a:custGeom>
                <a:rect b="b" l="l" r="r" t="t"/>
                <a:pathLst>
                  <a:path extrusionOk="0" h="7315" w="6153">
                    <a:moveTo>
                      <a:pt x="3425" y="369"/>
                    </a:moveTo>
                    <a:lnTo>
                      <a:pt x="5785" y="2149"/>
                    </a:lnTo>
                    <a:lnTo>
                      <a:pt x="5031" y="3039"/>
                    </a:lnTo>
                    <a:lnTo>
                      <a:pt x="5011" y="3058"/>
                    </a:lnTo>
                    <a:lnTo>
                      <a:pt x="4412" y="4142"/>
                    </a:lnTo>
                    <a:lnTo>
                      <a:pt x="3889" y="5032"/>
                    </a:lnTo>
                    <a:lnTo>
                      <a:pt x="3657" y="5438"/>
                    </a:lnTo>
                    <a:lnTo>
                      <a:pt x="3444" y="5786"/>
                    </a:lnTo>
                    <a:lnTo>
                      <a:pt x="3289" y="5980"/>
                    </a:lnTo>
                    <a:lnTo>
                      <a:pt x="3115" y="6173"/>
                    </a:lnTo>
                    <a:lnTo>
                      <a:pt x="2941" y="6347"/>
                    </a:lnTo>
                    <a:lnTo>
                      <a:pt x="2767" y="6502"/>
                    </a:lnTo>
                    <a:lnTo>
                      <a:pt x="2438" y="6773"/>
                    </a:lnTo>
                    <a:lnTo>
                      <a:pt x="2167" y="6947"/>
                    </a:lnTo>
                    <a:lnTo>
                      <a:pt x="329" y="3813"/>
                    </a:lnTo>
                    <a:lnTo>
                      <a:pt x="1316" y="2420"/>
                    </a:lnTo>
                    <a:lnTo>
                      <a:pt x="3425" y="369"/>
                    </a:lnTo>
                    <a:close/>
                    <a:moveTo>
                      <a:pt x="3405" y="1"/>
                    </a:moveTo>
                    <a:lnTo>
                      <a:pt x="3347" y="20"/>
                    </a:lnTo>
                    <a:lnTo>
                      <a:pt x="3309" y="40"/>
                    </a:lnTo>
                    <a:lnTo>
                      <a:pt x="1084" y="2226"/>
                    </a:lnTo>
                    <a:lnTo>
                      <a:pt x="39" y="3716"/>
                    </a:lnTo>
                    <a:lnTo>
                      <a:pt x="0" y="3755"/>
                    </a:lnTo>
                    <a:lnTo>
                      <a:pt x="0" y="3793"/>
                    </a:lnTo>
                    <a:lnTo>
                      <a:pt x="0" y="3832"/>
                    </a:lnTo>
                    <a:lnTo>
                      <a:pt x="19" y="3890"/>
                    </a:lnTo>
                    <a:lnTo>
                      <a:pt x="1993" y="7237"/>
                    </a:lnTo>
                    <a:lnTo>
                      <a:pt x="2051" y="7296"/>
                    </a:lnTo>
                    <a:lnTo>
                      <a:pt x="2128" y="7315"/>
                    </a:lnTo>
                    <a:lnTo>
                      <a:pt x="2206" y="7296"/>
                    </a:lnTo>
                    <a:lnTo>
                      <a:pt x="2380" y="7179"/>
                    </a:lnTo>
                    <a:lnTo>
                      <a:pt x="2748" y="6909"/>
                    </a:lnTo>
                    <a:lnTo>
                      <a:pt x="2999" y="6715"/>
                    </a:lnTo>
                    <a:lnTo>
                      <a:pt x="3231" y="6483"/>
                    </a:lnTo>
                    <a:lnTo>
                      <a:pt x="3463" y="6231"/>
                    </a:lnTo>
                    <a:lnTo>
                      <a:pt x="3696" y="5960"/>
                    </a:lnTo>
                    <a:lnTo>
                      <a:pt x="3889" y="5632"/>
                    </a:lnTo>
                    <a:lnTo>
                      <a:pt x="4141" y="5245"/>
                    </a:lnTo>
                    <a:lnTo>
                      <a:pt x="4624" y="4374"/>
                    </a:lnTo>
                    <a:lnTo>
                      <a:pt x="5263" y="3213"/>
                    </a:lnTo>
                    <a:lnTo>
                      <a:pt x="6134" y="2226"/>
                    </a:lnTo>
                    <a:lnTo>
                      <a:pt x="6153" y="2168"/>
                    </a:lnTo>
                    <a:lnTo>
                      <a:pt x="6153" y="2110"/>
                    </a:lnTo>
                    <a:lnTo>
                      <a:pt x="6134" y="2052"/>
                    </a:lnTo>
                    <a:lnTo>
                      <a:pt x="6095" y="1994"/>
                    </a:lnTo>
                    <a:lnTo>
                      <a:pt x="3502" y="40"/>
                    </a:lnTo>
                    <a:lnTo>
                      <a:pt x="34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"/>
              <p:cNvSpPr/>
              <p:nvPr/>
            </p:nvSpPr>
            <p:spPr>
              <a:xfrm>
                <a:off x="-266620" y="2976709"/>
                <a:ext cx="105069" cy="112192"/>
              </a:xfrm>
              <a:custGeom>
                <a:rect b="b" l="l" r="r" t="t"/>
                <a:pathLst>
                  <a:path extrusionOk="0" h="3948" w="3697">
                    <a:moveTo>
                      <a:pt x="678" y="0"/>
                    </a:moveTo>
                    <a:lnTo>
                      <a:pt x="1" y="1451"/>
                    </a:lnTo>
                    <a:lnTo>
                      <a:pt x="3077" y="3947"/>
                    </a:lnTo>
                    <a:lnTo>
                      <a:pt x="3696" y="2980"/>
                    </a:lnTo>
                    <a:lnTo>
                      <a:pt x="6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"/>
              <p:cNvSpPr/>
              <p:nvPr/>
            </p:nvSpPr>
            <p:spPr>
              <a:xfrm>
                <a:off x="-271025" y="2972845"/>
                <a:ext cx="113851" cy="120462"/>
              </a:xfrm>
              <a:custGeom>
                <a:rect b="b" l="l" r="r" t="t"/>
                <a:pathLst>
                  <a:path extrusionOk="0" h="4239" w="4006">
                    <a:moveTo>
                      <a:pt x="871" y="407"/>
                    </a:moveTo>
                    <a:lnTo>
                      <a:pt x="3658" y="3135"/>
                    </a:lnTo>
                    <a:lnTo>
                      <a:pt x="3193" y="3851"/>
                    </a:lnTo>
                    <a:lnTo>
                      <a:pt x="349" y="1549"/>
                    </a:lnTo>
                    <a:lnTo>
                      <a:pt x="871" y="407"/>
                    </a:lnTo>
                    <a:close/>
                    <a:moveTo>
                      <a:pt x="813" y="1"/>
                    </a:moveTo>
                    <a:lnTo>
                      <a:pt x="736" y="20"/>
                    </a:lnTo>
                    <a:lnTo>
                      <a:pt x="697" y="78"/>
                    </a:lnTo>
                    <a:lnTo>
                      <a:pt x="20" y="1510"/>
                    </a:lnTo>
                    <a:lnTo>
                      <a:pt x="1" y="1568"/>
                    </a:lnTo>
                    <a:lnTo>
                      <a:pt x="20" y="1626"/>
                    </a:lnTo>
                    <a:lnTo>
                      <a:pt x="20" y="1665"/>
                    </a:lnTo>
                    <a:lnTo>
                      <a:pt x="59" y="1703"/>
                    </a:lnTo>
                    <a:lnTo>
                      <a:pt x="3135" y="4199"/>
                    </a:lnTo>
                    <a:lnTo>
                      <a:pt x="3174" y="4219"/>
                    </a:lnTo>
                    <a:lnTo>
                      <a:pt x="3232" y="4238"/>
                    </a:lnTo>
                    <a:lnTo>
                      <a:pt x="3251" y="4238"/>
                    </a:lnTo>
                    <a:lnTo>
                      <a:pt x="3309" y="4199"/>
                    </a:lnTo>
                    <a:lnTo>
                      <a:pt x="3367" y="4161"/>
                    </a:lnTo>
                    <a:lnTo>
                      <a:pt x="3987" y="3193"/>
                    </a:lnTo>
                    <a:lnTo>
                      <a:pt x="4006" y="3154"/>
                    </a:lnTo>
                    <a:lnTo>
                      <a:pt x="4006" y="3096"/>
                    </a:lnTo>
                    <a:lnTo>
                      <a:pt x="3987" y="3058"/>
                    </a:lnTo>
                    <a:lnTo>
                      <a:pt x="3967" y="3000"/>
                    </a:lnTo>
                    <a:lnTo>
                      <a:pt x="949" y="39"/>
                    </a:lnTo>
                    <a:lnTo>
                      <a:pt x="8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"/>
              <p:cNvSpPr/>
              <p:nvPr/>
            </p:nvSpPr>
            <p:spPr>
              <a:xfrm>
                <a:off x="-312803" y="2267949"/>
                <a:ext cx="258480" cy="801715"/>
              </a:xfrm>
              <a:custGeom>
                <a:rect b="b" l="l" r="r" t="t"/>
                <a:pathLst>
                  <a:path extrusionOk="0" h="28212" w="9095">
                    <a:moveTo>
                      <a:pt x="4895" y="0"/>
                    </a:moveTo>
                    <a:lnTo>
                      <a:pt x="4605" y="174"/>
                    </a:lnTo>
                    <a:lnTo>
                      <a:pt x="4315" y="368"/>
                    </a:lnTo>
                    <a:lnTo>
                      <a:pt x="4044" y="600"/>
                    </a:lnTo>
                    <a:lnTo>
                      <a:pt x="3773" y="871"/>
                    </a:lnTo>
                    <a:lnTo>
                      <a:pt x="3502" y="1161"/>
                    </a:lnTo>
                    <a:lnTo>
                      <a:pt x="3251" y="1471"/>
                    </a:lnTo>
                    <a:lnTo>
                      <a:pt x="3019" y="1800"/>
                    </a:lnTo>
                    <a:lnTo>
                      <a:pt x="2786" y="2167"/>
                    </a:lnTo>
                    <a:lnTo>
                      <a:pt x="2554" y="2535"/>
                    </a:lnTo>
                    <a:lnTo>
                      <a:pt x="2341" y="2922"/>
                    </a:lnTo>
                    <a:lnTo>
                      <a:pt x="2148" y="3309"/>
                    </a:lnTo>
                    <a:lnTo>
                      <a:pt x="1935" y="3715"/>
                    </a:lnTo>
                    <a:lnTo>
                      <a:pt x="1587" y="4547"/>
                    </a:lnTo>
                    <a:lnTo>
                      <a:pt x="1258" y="5360"/>
                    </a:lnTo>
                    <a:lnTo>
                      <a:pt x="968" y="6172"/>
                    </a:lnTo>
                    <a:lnTo>
                      <a:pt x="716" y="6946"/>
                    </a:lnTo>
                    <a:lnTo>
                      <a:pt x="484" y="7643"/>
                    </a:lnTo>
                    <a:lnTo>
                      <a:pt x="310" y="8262"/>
                    </a:lnTo>
                    <a:lnTo>
                      <a:pt x="78" y="9191"/>
                    </a:lnTo>
                    <a:lnTo>
                      <a:pt x="0" y="9539"/>
                    </a:lnTo>
                    <a:lnTo>
                      <a:pt x="3231" y="17975"/>
                    </a:lnTo>
                    <a:lnTo>
                      <a:pt x="2129" y="25367"/>
                    </a:lnTo>
                    <a:lnTo>
                      <a:pt x="5437" y="28211"/>
                    </a:lnTo>
                    <a:lnTo>
                      <a:pt x="6018" y="26760"/>
                    </a:lnTo>
                    <a:lnTo>
                      <a:pt x="7333" y="23490"/>
                    </a:lnTo>
                    <a:lnTo>
                      <a:pt x="8011" y="21710"/>
                    </a:lnTo>
                    <a:lnTo>
                      <a:pt x="8591" y="20142"/>
                    </a:lnTo>
                    <a:lnTo>
                      <a:pt x="8823" y="19485"/>
                    </a:lnTo>
                    <a:lnTo>
                      <a:pt x="8997" y="18962"/>
                    </a:lnTo>
                    <a:lnTo>
                      <a:pt x="9075" y="18614"/>
                    </a:lnTo>
                    <a:lnTo>
                      <a:pt x="9094" y="18498"/>
                    </a:lnTo>
                    <a:lnTo>
                      <a:pt x="9094" y="18420"/>
                    </a:lnTo>
                    <a:lnTo>
                      <a:pt x="9036" y="18169"/>
                    </a:lnTo>
                    <a:lnTo>
                      <a:pt x="8901" y="17627"/>
                    </a:lnTo>
                    <a:lnTo>
                      <a:pt x="8494" y="15808"/>
                    </a:lnTo>
                    <a:lnTo>
                      <a:pt x="7333" y="10468"/>
                    </a:lnTo>
                    <a:lnTo>
                      <a:pt x="5689" y="2864"/>
                    </a:lnTo>
                    <a:lnTo>
                      <a:pt x="5689" y="1432"/>
                    </a:lnTo>
                    <a:lnTo>
                      <a:pt x="5689" y="1316"/>
                    </a:lnTo>
                    <a:lnTo>
                      <a:pt x="5669" y="1200"/>
                    </a:lnTo>
                    <a:lnTo>
                      <a:pt x="5573" y="948"/>
                    </a:lnTo>
                    <a:lnTo>
                      <a:pt x="5437" y="716"/>
                    </a:lnTo>
                    <a:lnTo>
                      <a:pt x="5302" y="484"/>
                    </a:lnTo>
                    <a:lnTo>
                      <a:pt x="5147" y="290"/>
                    </a:lnTo>
                    <a:lnTo>
                      <a:pt x="5031" y="136"/>
                    </a:lnTo>
                    <a:lnTo>
                      <a:pt x="48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1"/>
              <p:cNvSpPr/>
              <p:nvPr/>
            </p:nvSpPr>
            <p:spPr>
              <a:xfrm>
                <a:off x="-317208" y="2263544"/>
                <a:ext cx="267262" cy="810496"/>
              </a:xfrm>
              <a:custGeom>
                <a:rect b="b" l="l" r="r" t="t"/>
                <a:pathLst>
                  <a:path extrusionOk="0" h="28521" w="9404">
                    <a:moveTo>
                      <a:pt x="5031" y="349"/>
                    </a:moveTo>
                    <a:lnTo>
                      <a:pt x="5225" y="600"/>
                    </a:lnTo>
                    <a:lnTo>
                      <a:pt x="5457" y="910"/>
                    </a:lnTo>
                    <a:lnTo>
                      <a:pt x="5554" y="1084"/>
                    </a:lnTo>
                    <a:lnTo>
                      <a:pt x="5631" y="1258"/>
                    </a:lnTo>
                    <a:lnTo>
                      <a:pt x="5670" y="1432"/>
                    </a:lnTo>
                    <a:lnTo>
                      <a:pt x="5689" y="1587"/>
                    </a:lnTo>
                    <a:lnTo>
                      <a:pt x="5689" y="3019"/>
                    </a:lnTo>
                    <a:lnTo>
                      <a:pt x="5708" y="3057"/>
                    </a:lnTo>
                    <a:lnTo>
                      <a:pt x="7392" y="10894"/>
                    </a:lnTo>
                    <a:lnTo>
                      <a:pt x="8514" y="16079"/>
                    </a:lnTo>
                    <a:lnTo>
                      <a:pt x="8920" y="17840"/>
                    </a:lnTo>
                    <a:lnTo>
                      <a:pt x="9036" y="18382"/>
                    </a:lnTo>
                    <a:lnTo>
                      <a:pt x="9094" y="18614"/>
                    </a:lnTo>
                    <a:lnTo>
                      <a:pt x="9094" y="18769"/>
                    </a:lnTo>
                    <a:lnTo>
                      <a:pt x="9017" y="19020"/>
                    </a:lnTo>
                    <a:lnTo>
                      <a:pt x="8765" y="19794"/>
                    </a:lnTo>
                    <a:lnTo>
                      <a:pt x="8359" y="20897"/>
                    </a:lnTo>
                    <a:lnTo>
                      <a:pt x="7875" y="22213"/>
                    </a:lnTo>
                    <a:lnTo>
                      <a:pt x="6695" y="25212"/>
                    </a:lnTo>
                    <a:lnTo>
                      <a:pt x="5515" y="28114"/>
                    </a:lnTo>
                    <a:lnTo>
                      <a:pt x="2458" y="25464"/>
                    </a:lnTo>
                    <a:lnTo>
                      <a:pt x="3522" y="18150"/>
                    </a:lnTo>
                    <a:lnTo>
                      <a:pt x="3522" y="18072"/>
                    </a:lnTo>
                    <a:lnTo>
                      <a:pt x="310" y="9675"/>
                    </a:lnTo>
                    <a:lnTo>
                      <a:pt x="445" y="9152"/>
                    </a:lnTo>
                    <a:lnTo>
                      <a:pt x="697" y="8185"/>
                    </a:lnTo>
                    <a:lnTo>
                      <a:pt x="890" y="7546"/>
                    </a:lnTo>
                    <a:lnTo>
                      <a:pt x="1103" y="6869"/>
                    </a:lnTo>
                    <a:lnTo>
                      <a:pt x="1355" y="6134"/>
                    </a:lnTo>
                    <a:lnTo>
                      <a:pt x="1626" y="5379"/>
                    </a:lnTo>
                    <a:lnTo>
                      <a:pt x="1935" y="4605"/>
                    </a:lnTo>
                    <a:lnTo>
                      <a:pt x="2284" y="3831"/>
                    </a:lnTo>
                    <a:lnTo>
                      <a:pt x="2671" y="3096"/>
                    </a:lnTo>
                    <a:lnTo>
                      <a:pt x="2864" y="2729"/>
                    </a:lnTo>
                    <a:lnTo>
                      <a:pt x="3077" y="2380"/>
                    </a:lnTo>
                    <a:lnTo>
                      <a:pt x="3290" y="2051"/>
                    </a:lnTo>
                    <a:lnTo>
                      <a:pt x="3522" y="1742"/>
                    </a:lnTo>
                    <a:lnTo>
                      <a:pt x="3754" y="1452"/>
                    </a:lnTo>
                    <a:lnTo>
                      <a:pt x="3986" y="1181"/>
                    </a:lnTo>
                    <a:lnTo>
                      <a:pt x="4238" y="929"/>
                    </a:lnTo>
                    <a:lnTo>
                      <a:pt x="4489" y="697"/>
                    </a:lnTo>
                    <a:lnTo>
                      <a:pt x="4760" y="503"/>
                    </a:lnTo>
                    <a:lnTo>
                      <a:pt x="5031" y="349"/>
                    </a:lnTo>
                    <a:close/>
                    <a:moveTo>
                      <a:pt x="5031" y="0"/>
                    </a:moveTo>
                    <a:lnTo>
                      <a:pt x="4992" y="20"/>
                    </a:lnTo>
                    <a:lnTo>
                      <a:pt x="4683" y="194"/>
                    </a:lnTo>
                    <a:lnTo>
                      <a:pt x="4393" y="387"/>
                    </a:lnTo>
                    <a:lnTo>
                      <a:pt x="4122" y="620"/>
                    </a:lnTo>
                    <a:lnTo>
                      <a:pt x="3851" y="871"/>
                    </a:lnTo>
                    <a:lnTo>
                      <a:pt x="3580" y="1161"/>
                    </a:lnTo>
                    <a:lnTo>
                      <a:pt x="3328" y="1471"/>
                    </a:lnTo>
                    <a:lnTo>
                      <a:pt x="3096" y="1800"/>
                    </a:lnTo>
                    <a:lnTo>
                      <a:pt x="2864" y="2148"/>
                    </a:lnTo>
                    <a:lnTo>
                      <a:pt x="2632" y="2516"/>
                    </a:lnTo>
                    <a:lnTo>
                      <a:pt x="2419" y="2903"/>
                    </a:lnTo>
                    <a:lnTo>
                      <a:pt x="2206" y="3290"/>
                    </a:lnTo>
                    <a:lnTo>
                      <a:pt x="2013" y="3677"/>
                    </a:lnTo>
                    <a:lnTo>
                      <a:pt x="1645" y="4489"/>
                    </a:lnTo>
                    <a:lnTo>
                      <a:pt x="1316" y="5321"/>
                    </a:lnTo>
                    <a:lnTo>
                      <a:pt x="1026" y="6115"/>
                    </a:lnTo>
                    <a:lnTo>
                      <a:pt x="755" y="6889"/>
                    </a:lnTo>
                    <a:lnTo>
                      <a:pt x="542" y="7605"/>
                    </a:lnTo>
                    <a:lnTo>
                      <a:pt x="368" y="8243"/>
                    </a:lnTo>
                    <a:lnTo>
                      <a:pt x="97" y="9210"/>
                    </a:lnTo>
                    <a:lnTo>
                      <a:pt x="0" y="9656"/>
                    </a:lnTo>
                    <a:lnTo>
                      <a:pt x="0" y="9694"/>
                    </a:lnTo>
                    <a:lnTo>
                      <a:pt x="20" y="9752"/>
                    </a:lnTo>
                    <a:lnTo>
                      <a:pt x="3212" y="18150"/>
                    </a:lnTo>
                    <a:lnTo>
                      <a:pt x="2129" y="25502"/>
                    </a:lnTo>
                    <a:lnTo>
                      <a:pt x="2148" y="25580"/>
                    </a:lnTo>
                    <a:lnTo>
                      <a:pt x="2187" y="25638"/>
                    </a:lnTo>
                    <a:lnTo>
                      <a:pt x="5476" y="28482"/>
                    </a:lnTo>
                    <a:lnTo>
                      <a:pt x="5534" y="28521"/>
                    </a:lnTo>
                    <a:lnTo>
                      <a:pt x="5612" y="28521"/>
                    </a:lnTo>
                    <a:lnTo>
                      <a:pt x="5689" y="28482"/>
                    </a:lnTo>
                    <a:lnTo>
                      <a:pt x="5728" y="28424"/>
                    </a:lnTo>
                    <a:lnTo>
                      <a:pt x="6811" y="25754"/>
                    </a:lnTo>
                    <a:lnTo>
                      <a:pt x="7450" y="24167"/>
                    </a:lnTo>
                    <a:lnTo>
                      <a:pt x="8069" y="22581"/>
                    </a:lnTo>
                    <a:lnTo>
                      <a:pt x="8611" y="21110"/>
                    </a:lnTo>
                    <a:lnTo>
                      <a:pt x="9056" y="19872"/>
                    </a:lnTo>
                    <a:lnTo>
                      <a:pt x="9230" y="19369"/>
                    </a:lnTo>
                    <a:lnTo>
                      <a:pt x="9327" y="18962"/>
                    </a:lnTo>
                    <a:lnTo>
                      <a:pt x="9404" y="18672"/>
                    </a:lnTo>
                    <a:lnTo>
                      <a:pt x="9404" y="18575"/>
                    </a:lnTo>
                    <a:lnTo>
                      <a:pt x="9385" y="18517"/>
                    </a:lnTo>
                    <a:lnTo>
                      <a:pt x="9249" y="17918"/>
                    </a:lnTo>
                    <a:lnTo>
                      <a:pt x="8920" y="16524"/>
                    </a:lnTo>
                    <a:lnTo>
                      <a:pt x="7972" y="12190"/>
                    </a:lnTo>
                    <a:lnTo>
                      <a:pt x="5999" y="2999"/>
                    </a:lnTo>
                    <a:lnTo>
                      <a:pt x="5999" y="1587"/>
                    </a:lnTo>
                    <a:lnTo>
                      <a:pt x="5999" y="1471"/>
                    </a:lnTo>
                    <a:lnTo>
                      <a:pt x="5960" y="1335"/>
                    </a:lnTo>
                    <a:lnTo>
                      <a:pt x="5921" y="1200"/>
                    </a:lnTo>
                    <a:lnTo>
                      <a:pt x="5882" y="1065"/>
                    </a:lnTo>
                    <a:lnTo>
                      <a:pt x="5747" y="813"/>
                    </a:lnTo>
                    <a:lnTo>
                      <a:pt x="5592" y="581"/>
                    </a:lnTo>
                    <a:lnTo>
                      <a:pt x="5437" y="368"/>
                    </a:lnTo>
                    <a:lnTo>
                      <a:pt x="5302" y="213"/>
                    </a:lnTo>
                    <a:lnTo>
                      <a:pt x="5167" y="39"/>
                    </a:lnTo>
                    <a:lnTo>
                      <a:pt x="5128" y="20"/>
                    </a:lnTo>
                    <a:lnTo>
                      <a:pt x="50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1"/>
              <p:cNvSpPr/>
              <p:nvPr/>
            </p:nvSpPr>
            <p:spPr>
              <a:xfrm>
                <a:off x="-1125018" y="2096392"/>
                <a:ext cx="953548" cy="1160201"/>
              </a:xfrm>
              <a:custGeom>
                <a:rect b="b" l="l" r="r" t="t"/>
                <a:pathLst>
                  <a:path extrusionOk="0" h="40827" w="33552">
                    <a:moveTo>
                      <a:pt x="22774" y="0"/>
                    </a:moveTo>
                    <a:lnTo>
                      <a:pt x="22175" y="20"/>
                    </a:lnTo>
                    <a:lnTo>
                      <a:pt x="21381" y="78"/>
                    </a:lnTo>
                    <a:lnTo>
                      <a:pt x="20491" y="174"/>
                    </a:lnTo>
                    <a:lnTo>
                      <a:pt x="19582" y="271"/>
                    </a:lnTo>
                    <a:lnTo>
                      <a:pt x="18034" y="465"/>
                    </a:lnTo>
                    <a:lnTo>
                      <a:pt x="17376" y="542"/>
                    </a:lnTo>
                    <a:lnTo>
                      <a:pt x="15848" y="813"/>
                    </a:lnTo>
                    <a:lnTo>
                      <a:pt x="14300" y="1103"/>
                    </a:lnTo>
                    <a:lnTo>
                      <a:pt x="12500" y="1451"/>
                    </a:lnTo>
                    <a:lnTo>
                      <a:pt x="10681" y="1838"/>
                    </a:lnTo>
                    <a:lnTo>
                      <a:pt x="9849" y="2032"/>
                    </a:lnTo>
                    <a:lnTo>
                      <a:pt x="9095" y="2206"/>
                    </a:lnTo>
                    <a:lnTo>
                      <a:pt x="8437" y="2400"/>
                    </a:lnTo>
                    <a:lnTo>
                      <a:pt x="7934" y="2554"/>
                    </a:lnTo>
                    <a:lnTo>
                      <a:pt x="7740" y="2632"/>
                    </a:lnTo>
                    <a:lnTo>
                      <a:pt x="7605" y="2709"/>
                    </a:lnTo>
                    <a:lnTo>
                      <a:pt x="7508" y="2767"/>
                    </a:lnTo>
                    <a:lnTo>
                      <a:pt x="7450" y="2825"/>
                    </a:lnTo>
                    <a:lnTo>
                      <a:pt x="7334" y="3096"/>
                    </a:lnTo>
                    <a:lnTo>
                      <a:pt x="7082" y="3619"/>
                    </a:lnTo>
                    <a:lnTo>
                      <a:pt x="6192" y="5283"/>
                    </a:lnTo>
                    <a:lnTo>
                      <a:pt x="3638" y="10081"/>
                    </a:lnTo>
                    <a:lnTo>
                      <a:pt x="1" y="16873"/>
                    </a:lnTo>
                    <a:lnTo>
                      <a:pt x="7605" y="17705"/>
                    </a:lnTo>
                    <a:lnTo>
                      <a:pt x="8089" y="25522"/>
                    </a:lnTo>
                    <a:lnTo>
                      <a:pt x="4664" y="36647"/>
                    </a:lnTo>
                    <a:lnTo>
                      <a:pt x="4741" y="36744"/>
                    </a:lnTo>
                    <a:lnTo>
                      <a:pt x="4973" y="36996"/>
                    </a:lnTo>
                    <a:lnTo>
                      <a:pt x="5341" y="37383"/>
                    </a:lnTo>
                    <a:lnTo>
                      <a:pt x="5825" y="37847"/>
                    </a:lnTo>
                    <a:lnTo>
                      <a:pt x="6115" y="38098"/>
                    </a:lnTo>
                    <a:lnTo>
                      <a:pt x="6444" y="38369"/>
                    </a:lnTo>
                    <a:lnTo>
                      <a:pt x="6773" y="38621"/>
                    </a:lnTo>
                    <a:lnTo>
                      <a:pt x="7141" y="38872"/>
                    </a:lnTo>
                    <a:lnTo>
                      <a:pt x="7547" y="39105"/>
                    </a:lnTo>
                    <a:lnTo>
                      <a:pt x="7953" y="39337"/>
                    </a:lnTo>
                    <a:lnTo>
                      <a:pt x="8398" y="39550"/>
                    </a:lnTo>
                    <a:lnTo>
                      <a:pt x="8843" y="39724"/>
                    </a:lnTo>
                    <a:lnTo>
                      <a:pt x="9288" y="39879"/>
                    </a:lnTo>
                    <a:lnTo>
                      <a:pt x="9733" y="40014"/>
                    </a:lnTo>
                    <a:lnTo>
                      <a:pt x="10140" y="40130"/>
                    </a:lnTo>
                    <a:lnTo>
                      <a:pt x="10527" y="40227"/>
                    </a:lnTo>
                    <a:lnTo>
                      <a:pt x="11204" y="40382"/>
                    </a:lnTo>
                    <a:lnTo>
                      <a:pt x="11804" y="40478"/>
                    </a:lnTo>
                    <a:lnTo>
                      <a:pt x="12268" y="40536"/>
                    </a:lnTo>
                    <a:lnTo>
                      <a:pt x="12616" y="40556"/>
                    </a:lnTo>
                    <a:lnTo>
                      <a:pt x="12887" y="40556"/>
                    </a:lnTo>
                    <a:lnTo>
                      <a:pt x="17008" y="29914"/>
                    </a:lnTo>
                    <a:lnTo>
                      <a:pt x="17047" y="30165"/>
                    </a:lnTo>
                    <a:lnTo>
                      <a:pt x="17183" y="30804"/>
                    </a:lnTo>
                    <a:lnTo>
                      <a:pt x="17395" y="31771"/>
                    </a:lnTo>
                    <a:lnTo>
                      <a:pt x="17686" y="32971"/>
                    </a:lnTo>
                    <a:lnTo>
                      <a:pt x="17860" y="33610"/>
                    </a:lnTo>
                    <a:lnTo>
                      <a:pt x="18053" y="34248"/>
                    </a:lnTo>
                    <a:lnTo>
                      <a:pt x="18266" y="34906"/>
                    </a:lnTo>
                    <a:lnTo>
                      <a:pt x="18518" y="35564"/>
                    </a:lnTo>
                    <a:lnTo>
                      <a:pt x="18769" y="36183"/>
                    </a:lnTo>
                    <a:lnTo>
                      <a:pt x="19059" y="36783"/>
                    </a:lnTo>
                    <a:lnTo>
                      <a:pt x="19369" y="37325"/>
                    </a:lnTo>
                    <a:lnTo>
                      <a:pt x="19524" y="37576"/>
                    </a:lnTo>
                    <a:lnTo>
                      <a:pt x="19679" y="37808"/>
                    </a:lnTo>
                    <a:lnTo>
                      <a:pt x="20762" y="39298"/>
                    </a:lnTo>
                    <a:lnTo>
                      <a:pt x="21420" y="40227"/>
                    </a:lnTo>
                    <a:lnTo>
                      <a:pt x="21730" y="40691"/>
                    </a:lnTo>
                    <a:lnTo>
                      <a:pt x="21807" y="40827"/>
                    </a:lnTo>
                    <a:lnTo>
                      <a:pt x="23974" y="39492"/>
                    </a:lnTo>
                    <a:lnTo>
                      <a:pt x="25832" y="38331"/>
                    </a:lnTo>
                    <a:lnTo>
                      <a:pt x="27515" y="37325"/>
                    </a:lnTo>
                    <a:lnTo>
                      <a:pt x="27844" y="37112"/>
                    </a:lnTo>
                    <a:lnTo>
                      <a:pt x="28173" y="36860"/>
                    </a:lnTo>
                    <a:lnTo>
                      <a:pt x="28482" y="36609"/>
                    </a:lnTo>
                    <a:lnTo>
                      <a:pt x="28773" y="36338"/>
                    </a:lnTo>
                    <a:lnTo>
                      <a:pt x="29063" y="36047"/>
                    </a:lnTo>
                    <a:lnTo>
                      <a:pt x="29314" y="35738"/>
                    </a:lnTo>
                    <a:lnTo>
                      <a:pt x="29566" y="35448"/>
                    </a:lnTo>
                    <a:lnTo>
                      <a:pt x="29798" y="35157"/>
                    </a:lnTo>
                    <a:lnTo>
                      <a:pt x="30185" y="34577"/>
                    </a:lnTo>
                    <a:lnTo>
                      <a:pt x="30514" y="34055"/>
                    </a:lnTo>
                    <a:lnTo>
                      <a:pt x="30766" y="33610"/>
                    </a:lnTo>
                    <a:lnTo>
                      <a:pt x="30940" y="33281"/>
                    </a:lnTo>
                    <a:lnTo>
                      <a:pt x="30998" y="33126"/>
                    </a:lnTo>
                    <a:lnTo>
                      <a:pt x="31075" y="32932"/>
                    </a:lnTo>
                    <a:lnTo>
                      <a:pt x="31191" y="32449"/>
                    </a:lnTo>
                    <a:lnTo>
                      <a:pt x="31307" y="31868"/>
                    </a:lnTo>
                    <a:lnTo>
                      <a:pt x="31404" y="31268"/>
                    </a:lnTo>
                    <a:lnTo>
                      <a:pt x="31559" y="30223"/>
                    </a:lnTo>
                    <a:lnTo>
                      <a:pt x="31617" y="29778"/>
                    </a:lnTo>
                    <a:lnTo>
                      <a:pt x="27380" y="23335"/>
                    </a:lnTo>
                    <a:lnTo>
                      <a:pt x="27205" y="22097"/>
                    </a:lnTo>
                    <a:lnTo>
                      <a:pt x="27089" y="21187"/>
                    </a:lnTo>
                    <a:lnTo>
                      <a:pt x="27031" y="20646"/>
                    </a:lnTo>
                    <a:lnTo>
                      <a:pt x="27051" y="20568"/>
                    </a:lnTo>
                    <a:lnTo>
                      <a:pt x="27089" y="20394"/>
                    </a:lnTo>
                    <a:lnTo>
                      <a:pt x="27283" y="19872"/>
                    </a:lnTo>
                    <a:lnTo>
                      <a:pt x="27844" y="18382"/>
                    </a:lnTo>
                    <a:lnTo>
                      <a:pt x="28676" y="16331"/>
                    </a:lnTo>
                    <a:lnTo>
                      <a:pt x="29024" y="15402"/>
                    </a:lnTo>
                    <a:lnTo>
                      <a:pt x="29856" y="13216"/>
                    </a:lnTo>
                    <a:lnTo>
                      <a:pt x="30340" y="11919"/>
                    </a:lnTo>
                    <a:lnTo>
                      <a:pt x="30843" y="10662"/>
                    </a:lnTo>
                    <a:lnTo>
                      <a:pt x="31307" y="9520"/>
                    </a:lnTo>
                    <a:lnTo>
                      <a:pt x="31694" y="8649"/>
                    </a:lnTo>
                    <a:lnTo>
                      <a:pt x="31869" y="8301"/>
                    </a:lnTo>
                    <a:lnTo>
                      <a:pt x="32043" y="7991"/>
                    </a:lnTo>
                    <a:lnTo>
                      <a:pt x="32217" y="7720"/>
                    </a:lnTo>
                    <a:lnTo>
                      <a:pt x="32410" y="7469"/>
                    </a:lnTo>
                    <a:lnTo>
                      <a:pt x="32584" y="7237"/>
                    </a:lnTo>
                    <a:lnTo>
                      <a:pt x="32759" y="7043"/>
                    </a:lnTo>
                    <a:lnTo>
                      <a:pt x="33068" y="6714"/>
                    </a:lnTo>
                    <a:lnTo>
                      <a:pt x="33339" y="6482"/>
                    </a:lnTo>
                    <a:lnTo>
                      <a:pt x="33494" y="6289"/>
                    </a:lnTo>
                    <a:lnTo>
                      <a:pt x="33552" y="6211"/>
                    </a:lnTo>
                    <a:lnTo>
                      <a:pt x="33552" y="6153"/>
                    </a:lnTo>
                    <a:lnTo>
                      <a:pt x="33533" y="6095"/>
                    </a:lnTo>
                    <a:lnTo>
                      <a:pt x="33474" y="6037"/>
                    </a:lnTo>
                    <a:lnTo>
                      <a:pt x="29411" y="3367"/>
                    </a:lnTo>
                    <a:lnTo>
                      <a:pt x="27031" y="1819"/>
                    </a:lnTo>
                    <a:lnTo>
                      <a:pt x="26161" y="1258"/>
                    </a:lnTo>
                    <a:lnTo>
                      <a:pt x="25657" y="968"/>
                    </a:lnTo>
                    <a:lnTo>
                      <a:pt x="25077" y="639"/>
                    </a:lnTo>
                    <a:lnTo>
                      <a:pt x="24748" y="484"/>
                    </a:lnTo>
                    <a:lnTo>
                      <a:pt x="24419" y="329"/>
                    </a:lnTo>
                    <a:lnTo>
                      <a:pt x="24052" y="194"/>
                    </a:lnTo>
                    <a:lnTo>
                      <a:pt x="23665" y="97"/>
                    </a:lnTo>
                    <a:lnTo>
                      <a:pt x="23239" y="20"/>
                    </a:lnTo>
                    <a:lnTo>
                      <a:pt x="230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"/>
              <p:cNvSpPr/>
              <p:nvPr/>
            </p:nvSpPr>
            <p:spPr>
              <a:xfrm>
                <a:off x="-1129423" y="2091987"/>
                <a:ext cx="962358" cy="1169011"/>
              </a:xfrm>
              <a:custGeom>
                <a:rect b="b" l="l" r="r" t="t"/>
                <a:pathLst>
                  <a:path extrusionOk="0" h="41137" w="33862">
                    <a:moveTo>
                      <a:pt x="22929" y="310"/>
                    </a:moveTo>
                    <a:lnTo>
                      <a:pt x="23336" y="329"/>
                    </a:lnTo>
                    <a:lnTo>
                      <a:pt x="23703" y="387"/>
                    </a:lnTo>
                    <a:lnTo>
                      <a:pt x="24052" y="465"/>
                    </a:lnTo>
                    <a:lnTo>
                      <a:pt x="24381" y="562"/>
                    </a:lnTo>
                    <a:lnTo>
                      <a:pt x="24671" y="697"/>
                    </a:lnTo>
                    <a:lnTo>
                      <a:pt x="24961" y="832"/>
                    </a:lnTo>
                    <a:lnTo>
                      <a:pt x="25484" y="1103"/>
                    </a:lnTo>
                    <a:lnTo>
                      <a:pt x="25735" y="1258"/>
                    </a:lnTo>
                    <a:lnTo>
                      <a:pt x="26238" y="1548"/>
                    </a:lnTo>
                    <a:lnTo>
                      <a:pt x="27109" y="2109"/>
                    </a:lnTo>
                    <a:lnTo>
                      <a:pt x="29508" y="3657"/>
                    </a:lnTo>
                    <a:lnTo>
                      <a:pt x="33552" y="6308"/>
                    </a:lnTo>
                    <a:lnTo>
                      <a:pt x="33533" y="6366"/>
                    </a:lnTo>
                    <a:lnTo>
                      <a:pt x="33455" y="6444"/>
                    </a:lnTo>
                    <a:lnTo>
                      <a:pt x="33243" y="6637"/>
                    </a:lnTo>
                    <a:lnTo>
                      <a:pt x="32914" y="6966"/>
                    </a:lnTo>
                    <a:lnTo>
                      <a:pt x="32720" y="7179"/>
                    </a:lnTo>
                    <a:lnTo>
                      <a:pt x="32527" y="7411"/>
                    </a:lnTo>
                    <a:lnTo>
                      <a:pt x="32314" y="7682"/>
                    </a:lnTo>
                    <a:lnTo>
                      <a:pt x="32120" y="7992"/>
                    </a:lnTo>
                    <a:lnTo>
                      <a:pt x="31907" y="8340"/>
                    </a:lnTo>
                    <a:lnTo>
                      <a:pt x="31714" y="8727"/>
                    </a:lnTo>
                    <a:lnTo>
                      <a:pt x="31327" y="9617"/>
                    </a:lnTo>
                    <a:lnTo>
                      <a:pt x="30863" y="10739"/>
                    </a:lnTo>
                    <a:lnTo>
                      <a:pt x="30379" y="11997"/>
                    </a:lnTo>
                    <a:lnTo>
                      <a:pt x="29876" y="13274"/>
                    </a:lnTo>
                    <a:lnTo>
                      <a:pt x="29044" y="15480"/>
                    </a:lnTo>
                    <a:lnTo>
                      <a:pt x="28695" y="16428"/>
                    </a:lnTo>
                    <a:lnTo>
                      <a:pt x="28270" y="17473"/>
                    </a:lnTo>
                    <a:lnTo>
                      <a:pt x="27709" y="18866"/>
                    </a:lnTo>
                    <a:lnTo>
                      <a:pt x="27225" y="20143"/>
                    </a:lnTo>
                    <a:lnTo>
                      <a:pt x="27090" y="20588"/>
                    </a:lnTo>
                    <a:lnTo>
                      <a:pt x="27051" y="20723"/>
                    </a:lnTo>
                    <a:lnTo>
                      <a:pt x="27031" y="20801"/>
                    </a:lnTo>
                    <a:lnTo>
                      <a:pt x="27070" y="21304"/>
                    </a:lnTo>
                    <a:lnTo>
                      <a:pt x="27186" y="22174"/>
                    </a:lnTo>
                    <a:lnTo>
                      <a:pt x="27380" y="23510"/>
                    </a:lnTo>
                    <a:lnTo>
                      <a:pt x="27399" y="23568"/>
                    </a:lnTo>
                    <a:lnTo>
                      <a:pt x="31617" y="29972"/>
                    </a:lnTo>
                    <a:lnTo>
                      <a:pt x="31540" y="30591"/>
                    </a:lnTo>
                    <a:lnTo>
                      <a:pt x="31385" y="31597"/>
                    </a:lnTo>
                    <a:lnTo>
                      <a:pt x="31288" y="32139"/>
                    </a:lnTo>
                    <a:lnTo>
                      <a:pt x="31172" y="32642"/>
                    </a:lnTo>
                    <a:lnTo>
                      <a:pt x="31075" y="33068"/>
                    </a:lnTo>
                    <a:lnTo>
                      <a:pt x="31017" y="33223"/>
                    </a:lnTo>
                    <a:lnTo>
                      <a:pt x="30959" y="33358"/>
                    </a:lnTo>
                    <a:lnTo>
                      <a:pt x="30785" y="33687"/>
                    </a:lnTo>
                    <a:lnTo>
                      <a:pt x="30553" y="34113"/>
                    </a:lnTo>
                    <a:lnTo>
                      <a:pt x="30224" y="34635"/>
                    </a:lnTo>
                    <a:lnTo>
                      <a:pt x="29837" y="35196"/>
                    </a:lnTo>
                    <a:lnTo>
                      <a:pt x="29605" y="35487"/>
                    </a:lnTo>
                    <a:lnTo>
                      <a:pt x="29373" y="35796"/>
                    </a:lnTo>
                    <a:lnTo>
                      <a:pt x="29102" y="36086"/>
                    </a:lnTo>
                    <a:lnTo>
                      <a:pt x="28831" y="36357"/>
                    </a:lnTo>
                    <a:lnTo>
                      <a:pt x="28541" y="36648"/>
                    </a:lnTo>
                    <a:lnTo>
                      <a:pt x="28231" y="36899"/>
                    </a:lnTo>
                    <a:lnTo>
                      <a:pt x="27922" y="37131"/>
                    </a:lnTo>
                    <a:lnTo>
                      <a:pt x="27593" y="37344"/>
                    </a:lnTo>
                    <a:lnTo>
                      <a:pt x="26122" y="38234"/>
                    </a:lnTo>
                    <a:lnTo>
                      <a:pt x="24439" y="39260"/>
                    </a:lnTo>
                    <a:lnTo>
                      <a:pt x="22020" y="40769"/>
                    </a:lnTo>
                    <a:lnTo>
                      <a:pt x="21807" y="40440"/>
                    </a:lnTo>
                    <a:lnTo>
                      <a:pt x="21420" y="39898"/>
                    </a:lnTo>
                    <a:lnTo>
                      <a:pt x="20820" y="39047"/>
                    </a:lnTo>
                    <a:lnTo>
                      <a:pt x="19969" y="37866"/>
                    </a:lnTo>
                    <a:lnTo>
                      <a:pt x="19795" y="37634"/>
                    </a:lnTo>
                    <a:lnTo>
                      <a:pt x="19640" y="37402"/>
                    </a:lnTo>
                    <a:lnTo>
                      <a:pt x="19350" y="36860"/>
                    </a:lnTo>
                    <a:lnTo>
                      <a:pt x="19079" y="36280"/>
                    </a:lnTo>
                    <a:lnTo>
                      <a:pt x="18808" y="35661"/>
                    </a:lnTo>
                    <a:lnTo>
                      <a:pt x="18576" y="35022"/>
                    </a:lnTo>
                    <a:lnTo>
                      <a:pt x="18363" y="34384"/>
                    </a:lnTo>
                    <a:lnTo>
                      <a:pt x="18170" y="33726"/>
                    </a:lnTo>
                    <a:lnTo>
                      <a:pt x="17996" y="33107"/>
                    </a:lnTo>
                    <a:lnTo>
                      <a:pt x="17705" y="31926"/>
                    </a:lnTo>
                    <a:lnTo>
                      <a:pt x="17492" y="30959"/>
                    </a:lnTo>
                    <a:lnTo>
                      <a:pt x="17357" y="30301"/>
                    </a:lnTo>
                    <a:lnTo>
                      <a:pt x="17318" y="30049"/>
                    </a:lnTo>
                    <a:lnTo>
                      <a:pt x="17299" y="29991"/>
                    </a:lnTo>
                    <a:lnTo>
                      <a:pt x="17280" y="29953"/>
                    </a:lnTo>
                    <a:lnTo>
                      <a:pt x="17222" y="29933"/>
                    </a:lnTo>
                    <a:lnTo>
                      <a:pt x="17183" y="29914"/>
                    </a:lnTo>
                    <a:lnTo>
                      <a:pt x="17163" y="29914"/>
                    </a:lnTo>
                    <a:lnTo>
                      <a:pt x="17125" y="29933"/>
                    </a:lnTo>
                    <a:lnTo>
                      <a:pt x="17086" y="29953"/>
                    </a:lnTo>
                    <a:lnTo>
                      <a:pt x="17047" y="29972"/>
                    </a:lnTo>
                    <a:lnTo>
                      <a:pt x="17028" y="30011"/>
                    </a:lnTo>
                    <a:lnTo>
                      <a:pt x="12945" y="40556"/>
                    </a:lnTo>
                    <a:lnTo>
                      <a:pt x="12462" y="40537"/>
                    </a:lnTo>
                    <a:lnTo>
                      <a:pt x="12094" y="40498"/>
                    </a:lnTo>
                    <a:lnTo>
                      <a:pt x="11630" y="40421"/>
                    </a:lnTo>
                    <a:lnTo>
                      <a:pt x="11088" y="40324"/>
                    </a:lnTo>
                    <a:lnTo>
                      <a:pt x="10469" y="40188"/>
                    </a:lnTo>
                    <a:lnTo>
                      <a:pt x="9792" y="39995"/>
                    </a:lnTo>
                    <a:lnTo>
                      <a:pt x="9056" y="39743"/>
                    </a:lnTo>
                    <a:lnTo>
                      <a:pt x="8650" y="39589"/>
                    </a:lnTo>
                    <a:lnTo>
                      <a:pt x="8263" y="39395"/>
                    </a:lnTo>
                    <a:lnTo>
                      <a:pt x="7895" y="39202"/>
                    </a:lnTo>
                    <a:lnTo>
                      <a:pt x="7547" y="38989"/>
                    </a:lnTo>
                    <a:lnTo>
                      <a:pt x="7199" y="38776"/>
                    </a:lnTo>
                    <a:lnTo>
                      <a:pt x="6889" y="38544"/>
                    </a:lnTo>
                    <a:lnTo>
                      <a:pt x="6599" y="38312"/>
                    </a:lnTo>
                    <a:lnTo>
                      <a:pt x="6309" y="38099"/>
                    </a:lnTo>
                    <a:lnTo>
                      <a:pt x="5825" y="37654"/>
                    </a:lnTo>
                    <a:lnTo>
                      <a:pt x="5438" y="37267"/>
                    </a:lnTo>
                    <a:lnTo>
                      <a:pt x="5148" y="36957"/>
                    </a:lnTo>
                    <a:lnTo>
                      <a:pt x="4993" y="36764"/>
                    </a:lnTo>
                    <a:lnTo>
                      <a:pt x="8398" y="25735"/>
                    </a:lnTo>
                    <a:lnTo>
                      <a:pt x="8398" y="25677"/>
                    </a:lnTo>
                    <a:lnTo>
                      <a:pt x="7915" y="17840"/>
                    </a:lnTo>
                    <a:lnTo>
                      <a:pt x="7895" y="17802"/>
                    </a:lnTo>
                    <a:lnTo>
                      <a:pt x="7876" y="17744"/>
                    </a:lnTo>
                    <a:lnTo>
                      <a:pt x="7837" y="17724"/>
                    </a:lnTo>
                    <a:lnTo>
                      <a:pt x="7779" y="17705"/>
                    </a:lnTo>
                    <a:lnTo>
                      <a:pt x="388" y="16911"/>
                    </a:lnTo>
                    <a:lnTo>
                      <a:pt x="4354" y="9540"/>
                    </a:lnTo>
                    <a:lnTo>
                      <a:pt x="6657" y="5205"/>
                    </a:lnTo>
                    <a:lnTo>
                      <a:pt x="7412" y="3735"/>
                    </a:lnTo>
                    <a:lnTo>
                      <a:pt x="7644" y="3290"/>
                    </a:lnTo>
                    <a:lnTo>
                      <a:pt x="7741" y="3058"/>
                    </a:lnTo>
                    <a:lnTo>
                      <a:pt x="7799" y="3019"/>
                    </a:lnTo>
                    <a:lnTo>
                      <a:pt x="7857" y="2980"/>
                    </a:lnTo>
                    <a:lnTo>
                      <a:pt x="8069" y="2883"/>
                    </a:lnTo>
                    <a:lnTo>
                      <a:pt x="8379" y="2767"/>
                    </a:lnTo>
                    <a:lnTo>
                      <a:pt x="8766" y="2651"/>
                    </a:lnTo>
                    <a:lnTo>
                      <a:pt x="9792" y="2380"/>
                    </a:lnTo>
                    <a:lnTo>
                      <a:pt x="11069" y="2090"/>
                    </a:lnTo>
                    <a:lnTo>
                      <a:pt x="12539" y="1781"/>
                    </a:lnTo>
                    <a:lnTo>
                      <a:pt x="14145" y="1471"/>
                    </a:lnTo>
                    <a:lnTo>
                      <a:pt x="15848" y="1142"/>
                    </a:lnTo>
                    <a:lnTo>
                      <a:pt x="17550" y="852"/>
                    </a:lnTo>
                    <a:lnTo>
                      <a:pt x="18266" y="755"/>
                    </a:lnTo>
                    <a:lnTo>
                      <a:pt x="19814" y="581"/>
                    </a:lnTo>
                    <a:lnTo>
                      <a:pt x="20704" y="465"/>
                    </a:lnTo>
                    <a:lnTo>
                      <a:pt x="21575" y="387"/>
                    </a:lnTo>
                    <a:lnTo>
                      <a:pt x="22349" y="329"/>
                    </a:lnTo>
                    <a:lnTo>
                      <a:pt x="22929" y="310"/>
                    </a:lnTo>
                    <a:close/>
                    <a:moveTo>
                      <a:pt x="22929" y="0"/>
                    </a:moveTo>
                    <a:lnTo>
                      <a:pt x="22330" y="20"/>
                    </a:lnTo>
                    <a:lnTo>
                      <a:pt x="21556" y="78"/>
                    </a:lnTo>
                    <a:lnTo>
                      <a:pt x="20685" y="175"/>
                    </a:lnTo>
                    <a:lnTo>
                      <a:pt x="19795" y="271"/>
                    </a:lnTo>
                    <a:lnTo>
                      <a:pt x="18247" y="445"/>
                    </a:lnTo>
                    <a:lnTo>
                      <a:pt x="17512" y="542"/>
                    </a:lnTo>
                    <a:lnTo>
                      <a:pt x="16235" y="774"/>
                    </a:lnTo>
                    <a:lnTo>
                      <a:pt x="14726" y="1045"/>
                    </a:lnTo>
                    <a:lnTo>
                      <a:pt x="13081" y="1355"/>
                    </a:lnTo>
                    <a:lnTo>
                      <a:pt x="11456" y="1684"/>
                    </a:lnTo>
                    <a:lnTo>
                      <a:pt x="9966" y="2032"/>
                    </a:lnTo>
                    <a:lnTo>
                      <a:pt x="9288" y="2206"/>
                    </a:lnTo>
                    <a:lnTo>
                      <a:pt x="8708" y="2361"/>
                    </a:lnTo>
                    <a:lnTo>
                      <a:pt x="8224" y="2516"/>
                    </a:lnTo>
                    <a:lnTo>
                      <a:pt x="7837" y="2671"/>
                    </a:lnTo>
                    <a:lnTo>
                      <a:pt x="7682" y="2748"/>
                    </a:lnTo>
                    <a:lnTo>
                      <a:pt x="7586" y="2806"/>
                    </a:lnTo>
                    <a:lnTo>
                      <a:pt x="7508" y="2883"/>
                    </a:lnTo>
                    <a:lnTo>
                      <a:pt x="7470" y="2941"/>
                    </a:lnTo>
                    <a:lnTo>
                      <a:pt x="7373" y="3116"/>
                    </a:lnTo>
                    <a:lnTo>
                      <a:pt x="7199" y="3483"/>
                    </a:lnTo>
                    <a:lnTo>
                      <a:pt x="6580" y="4683"/>
                    </a:lnTo>
                    <a:lnTo>
                      <a:pt x="4625" y="8398"/>
                    </a:lnTo>
                    <a:lnTo>
                      <a:pt x="2207" y="12887"/>
                    </a:lnTo>
                    <a:lnTo>
                      <a:pt x="20" y="16970"/>
                    </a:lnTo>
                    <a:lnTo>
                      <a:pt x="1" y="17028"/>
                    </a:lnTo>
                    <a:lnTo>
                      <a:pt x="20" y="17105"/>
                    </a:lnTo>
                    <a:lnTo>
                      <a:pt x="59" y="17163"/>
                    </a:lnTo>
                    <a:lnTo>
                      <a:pt x="136" y="17182"/>
                    </a:lnTo>
                    <a:lnTo>
                      <a:pt x="7624" y="17995"/>
                    </a:lnTo>
                    <a:lnTo>
                      <a:pt x="8089" y="25657"/>
                    </a:lnTo>
                    <a:lnTo>
                      <a:pt x="4664" y="36744"/>
                    </a:lnTo>
                    <a:lnTo>
                      <a:pt x="4664" y="36822"/>
                    </a:lnTo>
                    <a:lnTo>
                      <a:pt x="4683" y="36899"/>
                    </a:lnTo>
                    <a:lnTo>
                      <a:pt x="4799" y="37015"/>
                    </a:lnTo>
                    <a:lnTo>
                      <a:pt x="5032" y="37286"/>
                    </a:lnTo>
                    <a:lnTo>
                      <a:pt x="5419" y="37692"/>
                    </a:lnTo>
                    <a:lnTo>
                      <a:pt x="5922" y="38157"/>
                    </a:lnTo>
                    <a:lnTo>
                      <a:pt x="6212" y="38408"/>
                    </a:lnTo>
                    <a:lnTo>
                      <a:pt x="6522" y="38660"/>
                    </a:lnTo>
                    <a:lnTo>
                      <a:pt x="6870" y="38931"/>
                    </a:lnTo>
                    <a:lnTo>
                      <a:pt x="7237" y="39182"/>
                    </a:lnTo>
                    <a:lnTo>
                      <a:pt x="7644" y="39414"/>
                    </a:lnTo>
                    <a:lnTo>
                      <a:pt x="8050" y="39647"/>
                    </a:lnTo>
                    <a:lnTo>
                      <a:pt x="8495" y="39840"/>
                    </a:lnTo>
                    <a:lnTo>
                      <a:pt x="8940" y="40034"/>
                    </a:lnTo>
                    <a:lnTo>
                      <a:pt x="9405" y="40188"/>
                    </a:lnTo>
                    <a:lnTo>
                      <a:pt x="9830" y="40324"/>
                    </a:lnTo>
                    <a:lnTo>
                      <a:pt x="10624" y="40537"/>
                    </a:lnTo>
                    <a:lnTo>
                      <a:pt x="11320" y="40691"/>
                    </a:lnTo>
                    <a:lnTo>
                      <a:pt x="11901" y="40788"/>
                    </a:lnTo>
                    <a:lnTo>
                      <a:pt x="12384" y="40827"/>
                    </a:lnTo>
                    <a:lnTo>
                      <a:pt x="12733" y="40866"/>
                    </a:lnTo>
                    <a:lnTo>
                      <a:pt x="13062" y="40866"/>
                    </a:lnTo>
                    <a:lnTo>
                      <a:pt x="13100" y="40846"/>
                    </a:lnTo>
                    <a:lnTo>
                      <a:pt x="13139" y="40827"/>
                    </a:lnTo>
                    <a:lnTo>
                      <a:pt x="13178" y="40808"/>
                    </a:lnTo>
                    <a:lnTo>
                      <a:pt x="13197" y="40769"/>
                    </a:lnTo>
                    <a:lnTo>
                      <a:pt x="17105" y="30649"/>
                    </a:lnTo>
                    <a:lnTo>
                      <a:pt x="17241" y="31288"/>
                    </a:lnTo>
                    <a:lnTo>
                      <a:pt x="17434" y="32139"/>
                    </a:lnTo>
                    <a:lnTo>
                      <a:pt x="17667" y="33107"/>
                    </a:lnTo>
                    <a:lnTo>
                      <a:pt x="17957" y="34151"/>
                    </a:lnTo>
                    <a:lnTo>
                      <a:pt x="18131" y="34693"/>
                    </a:lnTo>
                    <a:lnTo>
                      <a:pt x="18324" y="35216"/>
                    </a:lnTo>
                    <a:lnTo>
                      <a:pt x="18518" y="35757"/>
                    </a:lnTo>
                    <a:lnTo>
                      <a:pt x="18731" y="36261"/>
                    </a:lnTo>
                    <a:lnTo>
                      <a:pt x="18963" y="36764"/>
                    </a:lnTo>
                    <a:lnTo>
                      <a:pt x="19195" y="37228"/>
                    </a:lnTo>
                    <a:lnTo>
                      <a:pt x="19447" y="37654"/>
                    </a:lnTo>
                    <a:lnTo>
                      <a:pt x="19718" y="38060"/>
                    </a:lnTo>
                    <a:lnTo>
                      <a:pt x="20782" y="39511"/>
                    </a:lnTo>
                    <a:lnTo>
                      <a:pt x="21440" y="40440"/>
                    </a:lnTo>
                    <a:lnTo>
                      <a:pt x="21749" y="40924"/>
                    </a:lnTo>
                    <a:lnTo>
                      <a:pt x="21827" y="41059"/>
                    </a:lnTo>
                    <a:lnTo>
                      <a:pt x="21865" y="41098"/>
                    </a:lnTo>
                    <a:lnTo>
                      <a:pt x="21923" y="41136"/>
                    </a:lnTo>
                    <a:lnTo>
                      <a:pt x="22001" y="41136"/>
                    </a:lnTo>
                    <a:lnTo>
                      <a:pt x="22059" y="41117"/>
                    </a:lnTo>
                    <a:lnTo>
                      <a:pt x="24226" y="39763"/>
                    </a:lnTo>
                    <a:lnTo>
                      <a:pt x="26083" y="38621"/>
                    </a:lnTo>
                    <a:lnTo>
                      <a:pt x="27747" y="37615"/>
                    </a:lnTo>
                    <a:lnTo>
                      <a:pt x="28096" y="37383"/>
                    </a:lnTo>
                    <a:lnTo>
                      <a:pt x="28425" y="37151"/>
                    </a:lnTo>
                    <a:lnTo>
                      <a:pt x="28734" y="36880"/>
                    </a:lnTo>
                    <a:lnTo>
                      <a:pt x="29044" y="36589"/>
                    </a:lnTo>
                    <a:lnTo>
                      <a:pt x="29315" y="36299"/>
                    </a:lnTo>
                    <a:lnTo>
                      <a:pt x="29586" y="36009"/>
                    </a:lnTo>
                    <a:lnTo>
                      <a:pt x="29837" y="35699"/>
                    </a:lnTo>
                    <a:lnTo>
                      <a:pt x="30069" y="35390"/>
                    </a:lnTo>
                    <a:lnTo>
                      <a:pt x="30476" y="34809"/>
                    </a:lnTo>
                    <a:lnTo>
                      <a:pt x="30805" y="34268"/>
                    </a:lnTo>
                    <a:lnTo>
                      <a:pt x="31056" y="33823"/>
                    </a:lnTo>
                    <a:lnTo>
                      <a:pt x="31230" y="33494"/>
                    </a:lnTo>
                    <a:lnTo>
                      <a:pt x="31288" y="33358"/>
                    </a:lnTo>
                    <a:lnTo>
                      <a:pt x="31366" y="33145"/>
                    </a:lnTo>
                    <a:lnTo>
                      <a:pt x="31482" y="32662"/>
                    </a:lnTo>
                    <a:lnTo>
                      <a:pt x="31598" y="32100"/>
                    </a:lnTo>
                    <a:lnTo>
                      <a:pt x="31714" y="31501"/>
                    </a:lnTo>
                    <a:lnTo>
                      <a:pt x="31869" y="30456"/>
                    </a:lnTo>
                    <a:lnTo>
                      <a:pt x="31927" y="29953"/>
                    </a:lnTo>
                    <a:lnTo>
                      <a:pt x="31927" y="29895"/>
                    </a:lnTo>
                    <a:lnTo>
                      <a:pt x="31907" y="29856"/>
                    </a:lnTo>
                    <a:lnTo>
                      <a:pt x="27670" y="23432"/>
                    </a:lnTo>
                    <a:lnTo>
                      <a:pt x="27457" y="21826"/>
                    </a:lnTo>
                    <a:lnTo>
                      <a:pt x="27380" y="21168"/>
                    </a:lnTo>
                    <a:lnTo>
                      <a:pt x="27341" y="20820"/>
                    </a:lnTo>
                    <a:lnTo>
                      <a:pt x="27380" y="20627"/>
                    </a:lnTo>
                    <a:lnTo>
                      <a:pt x="27515" y="20259"/>
                    </a:lnTo>
                    <a:lnTo>
                      <a:pt x="27941" y="19156"/>
                    </a:lnTo>
                    <a:lnTo>
                      <a:pt x="28463" y="17821"/>
                    </a:lnTo>
                    <a:lnTo>
                      <a:pt x="28966" y="16544"/>
                    </a:lnTo>
                    <a:lnTo>
                      <a:pt x="29334" y="15576"/>
                    </a:lnTo>
                    <a:lnTo>
                      <a:pt x="30166" y="13390"/>
                    </a:lnTo>
                    <a:lnTo>
                      <a:pt x="30650" y="12113"/>
                    </a:lnTo>
                    <a:lnTo>
                      <a:pt x="31153" y="10855"/>
                    </a:lnTo>
                    <a:lnTo>
                      <a:pt x="31617" y="9733"/>
                    </a:lnTo>
                    <a:lnTo>
                      <a:pt x="31985" y="8862"/>
                    </a:lnTo>
                    <a:lnTo>
                      <a:pt x="32178" y="8495"/>
                    </a:lnTo>
                    <a:lnTo>
                      <a:pt x="32372" y="8166"/>
                    </a:lnTo>
                    <a:lnTo>
                      <a:pt x="32565" y="7875"/>
                    </a:lnTo>
                    <a:lnTo>
                      <a:pt x="32778" y="7605"/>
                    </a:lnTo>
                    <a:lnTo>
                      <a:pt x="32952" y="7372"/>
                    </a:lnTo>
                    <a:lnTo>
                      <a:pt x="33146" y="7179"/>
                    </a:lnTo>
                    <a:lnTo>
                      <a:pt x="33455" y="6869"/>
                    </a:lnTo>
                    <a:lnTo>
                      <a:pt x="33629" y="6695"/>
                    </a:lnTo>
                    <a:lnTo>
                      <a:pt x="33765" y="6560"/>
                    </a:lnTo>
                    <a:lnTo>
                      <a:pt x="33842" y="6424"/>
                    </a:lnTo>
                    <a:lnTo>
                      <a:pt x="33862" y="6347"/>
                    </a:lnTo>
                    <a:lnTo>
                      <a:pt x="33862" y="6289"/>
                    </a:lnTo>
                    <a:lnTo>
                      <a:pt x="33842" y="6231"/>
                    </a:lnTo>
                    <a:lnTo>
                      <a:pt x="33823" y="6173"/>
                    </a:lnTo>
                    <a:lnTo>
                      <a:pt x="33784" y="6115"/>
                    </a:lnTo>
                    <a:lnTo>
                      <a:pt x="33726" y="6057"/>
                    </a:lnTo>
                    <a:lnTo>
                      <a:pt x="29605" y="3348"/>
                    </a:lnTo>
                    <a:lnTo>
                      <a:pt x="27244" y="1819"/>
                    </a:lnTo>
                    <a:lnTo>
                      <a:pt x="26393" y="1277"/>
                    </a:lnTo>
                    <a:lnTo>
                      <a:pt x="25890" y="987"/>
                    </a:lnTo>
                    <a:lnTo>
                      <a:pt x="25638" y="852"/>
                    </a:lnTo>
                    <a:lnTo>
                      <a:pt x="25077" y="542"/>
                    </a:lnTo>
                    <a:lnTo>
                      <a:pt x="24787" y="407"/>
                    </a:lnTo>
                    <a:lnTo>
                      <a:pt x="24477" y="271"/>
                    </a:lnTo>
                    <a:lnTo>
                      <a:pt x="24129" y="155"/>
                    </a:lnTo>
                    <a:lnTo>
                      <a:pt x="23762" y="78"/>
                    </a:lnTo>
                    <a:lnTo>
                      <a:pt x="23355" y="20"/>
                    </a:lnTo>
                    <a:lnTo>
                      <a:pt x="229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"/>
              <p:cNvSpPr/>
              <p:nvPr/>
            </p:nvSpPr>
            <p:spPr>
              <a:xfrm>
                <a:off x="-638354" y="2640729"/>
                <a:ext cx="78667" cy="94602"/>
              </a:xfrm>
              <a:custGeom>
                <a:rect b="b" l="l" r="r" t="t"/>
                <a:pathLst>
                  <a:path extrusionOk="0" h="3329" w="2768">
                    <a:moveTo>
                      <a:pt x="2593" y="1"/>
                    </a:moveTo>
                    <a:lnTo>
                      <a:pt x="2535" y="20"/>
                    </a:lnTo>
                    <a:lnTo>
                      <a:pt x="2497" y="59"/>
                    </a:lnTo>
                    <a:lnTo>
                      <a:pt x="1568" y="1220"/>
                    </a:lnTo>
                    <a:lnTo>
                      <a:pt x="775" y="2187"/>
                    </a:lnTo>
                    <a:lnTo>
                      <a:pt x="39" y="3058"/>
                    </a:lnTo>
                    <a:lnTo>
                      <a:pt x="1" y="3116"/>
                    </a:lnTo>
                    <a:lnTo>
                      <a:pt x="1" y="3174"/>
                    </a:lnTo>
                    <a:lnTo>
                      <a:pt x="1" y="3232"/>
                    </a:lnTo>
                    <a:lnTo>
                      <a:pt x="39" y="3290"/>
                    </a:lnTo>
                    <a:lnTo>
                      <a:pt x="97" y="3309"/>
                    </a:lnTo>
                    <a:lnTo>
                      <a:pt x="155" y="3329"/>
                    </a:lnTo>
                    <a:lnTo>
                      <a:pt x="213" y="3309"/>
                    </a:lnTo>
                    <a:lnTo>
                      <a:pt x="271" y="3271"/>
                    </a:lnTo>
                    <a:lnTo>
                      <a:pt x="1007" y="2381"/>
                    </a:lnTo>
                    <a:lnTo>
                      <a:pt x="1800" y="1413"/>
                    </a:lnTo>
                    <a:lnTo>
                      <a:pt x="2748" y="252"/>
                    </a:lnTo>
                    <a:lnTo>
                      <a:pt x="2767" y="194"/>
                    </a:lnTo>
                    <a:lnTo>
                      <a:pt x="2767" y="136"/>
                    </a:lnTo>
                    <a:lnTo>
                      <a:pt x="2748" y="78"/>
                    </a:lnTo>
                    <a:lnTo>
                      <a:pt x="2709" y="20"/>
                    </a:lnTo>
                    <a:lnTo>
                      <a:pt x="26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1"/>
              <p:cNvSpPr/>
              <p:nvPr/>
            </p:nvSpPr>
            <p:spPr>
              <a:xfrm>
                <a:off x="-546529" y="2253655"/>
                <a:ext cx="168303" cy="367325"/>
              </a:xfrm>
              <a:custGeom>
                <a:rect b="b" l="l" r="r" t="t"/>
                <a:pathLst>
                  <a:path extrusionOk="0" h="12926" w="5922">
                    <a:moveTo>
                      <a:pt x="5689" y="0"/>
                    </a:moveTo>
                    <a:lnTo>
                      <a:pt x="5612" y="19"/>
                    </a:lnTo>
                    <a:lnTo>
                      <a:pt x="5573" y="39"/>
                    </a:lnTo>
                    <a:lnTo>
                      <a:pt x="5535" y="97"/>
                    </a:lnTo>
                    <a:lnTo>
                      <a:pt x="5515" y="155"/>
                    </a:lnTo>
                    <a:lnTo>
                      <a:pt x="5496" y="1238"/>
                    </a:lnTo>
                    <a:lnTo>
                      <a:pt x="5457" y="1877"/>
                    </a:lnTo>
                    <a:lnTo>
                      <a:pt x="3348" y="2109"/>
                    </a:lnTo>
                    <a:lnTo>
                      <a:pt x="3290" y="2128"/>
                    </a:lnTo>
                    <a:lnTo>
                      <a:pt x="3271" y="2148"/>
                    </a:lnTo>
                    <a:lnTo>
                      <a:pt x="3232" y="2186"/>
                    </a:lnTo>
                    <a:lnTo>
                      <a:pt x="3213" y="2225"/>
                    </a:lnTo>
                    <a:lnTo>
                      <a:pt x="3213" y="2264"/>
                    </a:lnTo>
                    <a:lnTo>
                      <a:pt x="3213" y="2303"/>
                    </a:lnTo>
                    <a:lnTo>
                      <a:pt x="3232" y="2341"/>
                    </a:lnTo>
                    <a:lnTo>
                      <a:pt x="3271" y="2380"/>
                    </a:lnTo>
                    <a:lnTo>
                      <a:pt x="5554" y="4276"/>
                    </a:lnTo>
                    <a:lnTo>
                      <a:pt x="5186" y="4779"/>
                    </a:lnTo>
                    <a:lnTo>
                      <a:pt x="4587" y="5669"/>
                    </a:lnTo>
                    <a:lnTo>
                      <a:pt x="4219" y="6269"/>
                    </a:lnTo>
                    <a:lnTo>
                      <a:pt x="3813" y="6946"/>
                    </a:lnTo>
                    <a:lnTo>
                      <a:pt x="3348" y="7701"/>
                    </a:lnTo>
                    <a:lnTo>
                      <a:pt x="2884" y="8552"/>
                    </a:lnTo>
                    <a:lnTo>
                      <a:pt x="2671" y="8939"/>
                    </a:lnTo>
                    <a:lnTo>
                      <a:pt x="2400" y="9365"/>
                    </a:lnTo>
                    <a:lnTo>
                      <a:pt x="2110" y="9829"/>
                    </a:lnTo>
                    <a:lnTo>
                      <a:pt x="1762" y="10332"/>
                    </a:lnTo>
                    <a:lnTo>
                      <a:pt x="968" y="11435"/>
                    </a:lnTo>
                    <a:lnTo>
                      <a:pt x="40" y="12693"/>
                    </a:lnTo>
                    <a:lnTo>
                      <a:pt x="1" y="12732"/>
                    </a:lnTo>
                    <a:lnTo>
                      <a:pt x="1" y="12809"/>
                    </a:lnTo>
                    <a:lnTo>
                      <a:pt x="20" y="12848"/>
                    </a:lnTo>
                    <a:lnTo>
                      <a:pt x="59" y="12906"/>
                    </a:lnTo>
                    <a:lnTo>
                      <a:pt x="117" y="12925"/>
                    </a:lnTo>
                    <a:lnTo>
                      <a:pt x="233" y="12925"/>
                    </a:lnTo>
                    <a:lnTo>
                      <a:pt x="272" y="12867"/>
                    </a:lnTo>
                    <a:lnTo>
                      <a:pt x="1220" y="11609"/>
                    </a:lnTo>
                    <a:lnTo>
                      <a:pt x="2033" y="10487"/>
                    </a:lnTo>
                    <a:lnTo>
                      <a:pt x="2361" y="9984"/>
                    </a:lnTo>
                    <a:lnTo>
                      <a:pt x="2671" y="9520"/>
                    </a:lnTo>
                    <a:lnTo>
                      <a:pt x="2923" y="9094"/>
                    </a:lnTo>
                    <a:lnTo>
                      <a:pt x="3155" y="8707"/>
                    </a:lnTo>
                    <a:lnTo>
                      <a:pt x="3716" y="7701"/>
                    </a:lnTo>
                    <a:lnTo>
                      <a:pt x="4219" y="6850"/>
                    </a:lnTo>
                    <a:lnTo>
                      <a:pt x="4683" y="6095"/>
                    </a:lnTo>
                    <a:lnTo>
                      <a:pt x="5090" y="5476"/>
                    </a:lnTo>
                    <a:lnTo>
                      <a:pt x="5670" y="4624"/>
                    </a:lnTo>
                    <a:lnTo>
                      <a:pt x="5883" y="4334"/>
                    </a:lnTo>
                    <a:lnTo>
                      <a:pt x="5922" y="4276"/>
                    </a:lnTo>
                    <a:lnTo>
                      <a:pt x="5922" y="4218"/>
                    </a:lnTo>
                    <a:lnTo>
                      <a:pt x="5902" y="4160"/>
                    </a:lnTo>
                    <a:lnTo>
                      <a:pt x="5864" y="4121"/>
                    </a:lnTo>
                    <a:lnTo>
                      <a:pt x="3735" y="2380"/>
                    </a:lnTo>
                    <a:lnTo>
                      <a:pt x="5612" y="2167"/>
                    </a:lnTo>
                    <a:lnTo>
                      <a:pt x="5670" y="2148"/>
                    </a:lnTo>
                    <a:lnTo>
                      <a:pt x="5709" y="2109"/>
                    </a:lnTo>
                    <a:lnTo>
                      <a:pt x="5728" y="2070"/>
                    </a:lnTo>
                    <a:lnTo>
                      <a:pt x="5748" y="2012"/>
                    </a:lnTo>
                    <a:lnTo>
                      <a:pt x="5786" y="1509"/>
                    </a:lnTo>
                    <a:lnTo>
                      <a:pt x="5806" y="909"/>
                    </a:lnTo>
                    <a:lnTo>
                      <a:pt x="5825" y="155"/>
                    </a:lnTo>
                    <a:lnTo>
                      <a:pt x="5825" y="97"/>
                    </a:lnTo>
                    <a:lnTo>
                      <a:pt x="5786" y="58"/>
                    </a:lnTo>
                    <a:lnTo>
                      <a:pt x="5748" y="19"/>
                    </a:lnTo>
                    <a:lnTo>
                      <a:pt x="5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1"/>
              <p:cNvSpPr/>
              <p:nvPr/>
            </p:nvSpPr>
            <p:spPr>
              <a:xfrm>
                <a:off x="-389252" y="2150272"/>
                <a:ext cx="8839" cy="77011"/>
              </a:xfrm>
              <a:custGeom>
                <a:rect b="b" l="l" r="r" t="t"/>
                <a:pathLst>
                  <a:path extrusionOk="0" h="2710" w="311">
                    <a:moveTo>
                      <a:pt x="78" y="0"/>
                    </a:moveTo>
                    <a:lnTo>
                      <a:pt x="39" y="39"/>
                    </a:lnTo>
                    <a:lnTo>
                      <a:pt x="1" y="78"/>
                    </a:lnTo>
                    <a:lnTo>
                      <a:pt x="1" y="155"/>
                    </a:lnTo>
                    <a:lnTo>
                      <a:pt x="1" y="2555"/>
                    </a:lnTo>
                    <a:lnTo>
                      <a:pt x="1" y="2613"/>
                    </a:lnTo>
                    <a:lnTo>
                      <a:pt x="39" y="2671"/>
                    </a:lnTo>
                    <a:lnTo>
                      <a:pt x="78" y="2690"/>
                    </a:lnTo>
                    <a:lnTo>
                      <a:pt x="155" y="2709"/>
                    </a:lnTo>
                    <a:lnTo>
                      <a:pt x="214" y="2690"/>
                    </a:lnTo>
                    <a:lnTo>
                      <a:pt x="252" y="2671"/>
                    </a:lnTo>
                    <a:lnTo>
                      <a:pt x="291" y="2613"/>
                    </a:lnTo>
                    <a:lnTo>
                      <a:pt x="310" y="2555"/>
                    </a:lnTo>
                    <a:lnTo>
                      <a:pt x="310" y="155"/>
                    </a:lnTo>
                    <a:lnTo>
                      <a:pt x="291" y="78"/>
                    </a:lnTo>
                    <a:lnTo>
                      <a:pt x="252" y="39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"/>
              <p:cNvSpPr/>
              <p:nvPr/>
            </p:nvSpPr>
            <p:spPr>
              <a:xfrm>
                <a:off x="-741177" y="2460392"/>
                <a:ext cx="77018" cy="252944"/>
              </a:xfrm>
              <a:custGeom>
                <a:rect b="b" l="l" r="r" t="t"/>
                <a:pathLst>
                  <a:path extrusionOk="0" h="8901" w="2710">
                    <a:moveTo>
                      <a:pt x="136" y="0"/>
                    </a:moveTo>
                    <a:lnTo>
                      <a:pt x="78" y="20"/>
                    </a:lnTo>
                    <a:lnTo>
                      <a:pt x="39" y="58"/>
                    </a:lnTo>
                    <a:lnTo>
                      <a:pt x="0" y="116"/>
                    </a:lnTo>
                    <a:lnTo>
                      <a:pt x="0" y="174"/>
                    </a:lnTo>
                    <a:lnTo>
                      <a:pt x="155" y="1064"/>
                    </a:lnTo>
                    <a:lnTo>
                      <a:pt x="349" y="2051"/>
                    </a:lnTo>
                    <a:lnTo>
                      <a:pt x="600" y="3251"/>
                    </a:lnTo>
                    <a:lnTo>
                      <a:pt x="774" y="3928"/>
                    </a:lnTo>
                    <a:lnTo>
                      <a:pt x="948" y="4625"/>
                    </a:lnTo>
                    <a:lnTo>
                      <a:pt x="1142" y="5341"/>
                    </a:lnTo>
                    <a:lnTo>
                      <a:pt x="1355" y="6057"/>
                    </a:lnTo>
                    <a:lnTo>
                      <a:pt x="1606" y="6772"/>
                    </a:lnTo>
                    <a:lnTo>
                      <a:pt x="1858" y="7488"/>
                    </a:lnTo>
                    <a:lnTo>
                      <a:pt x="2129" y="8166"/>
                    </a:lnTo>
                    <a:lnTo>
                      <a:pt x="2419" y="8804"/>
                    </a:lnTo>
                    <a:lnTo>
                      <a:pt x="2458" y="8843"/>
                    </a:lnTo>
                    <a:lnTo>
                      <a:pt x="2477" y="8862"/>
                    </a:lnTo>
                    <a:lnTo>
                      <a:pt x="2554" y="8901"/>
                    </a:lnTo>
                    <a:lnTo>
                      <a:pt x="2632" y="8881"/>
                    </a:lnTo>
                    <a:lnTo>
                      <a:pt x="2670" y="8843"/>
                    </a:lnTo>
                    <a:lnTo>
                      <a:pt x="2709" y="8785"/>
                    </a:lnTo>
                    <a:lnTo>
                      <a:pt x="2709" y="8727"/>
                    </a:lnTo>
                    <a:lnTo>
                      <a:pt x="2709" y="8669"/>
                    </a:lnTo>
                    <a:lnTo>
                      <a:pt x="2419" y="8030"/>
                    </a:lnTo>
                    <a:lnTo>
                      <a:pt x="2129" y="7353"/>
                    </a:lnTo>
                    <a:lnTo>
                      <a:pt x="1877" y="6656"/>
                    </a:lnTo>
                    <a:lnTo>
                      <a:pt x="1645" y="5960"/>
                    </a:lnTo>
                    <a:lnTo>
                      <a:pt x="1432" y="5244"/>
                    </a:lnTo>
                    <a:lnTo>
                      <a:pt x="1239" y="4528"/>
                    </a:lnTo>
                    <a:lnTo>
                      <a:pt x="1065" y="3851"/>
                    </a:lnTo>
                    <a:lnTo>
                      <a:pt x="910" y="3174"/>
                    </a:lnTo>
                    <a:lnTo>
                      <a:pt x="639" y="1974"/>
                    </a:lnTo>
                    <a:lnTo>
                      <a:pt x="465" y="1026"/>
                    </a:lnTo>
                    <a:lnTo>
                      <a:pt x="310" y="116"/>
                    </a:lnTo>
                    <a:lnTo>
                      <a:pt x="291" y="58"/>
                    </a:lnTo>
                    <a:lnTo>
                      <a:pt x="252" y="20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"/>
              <p:cNvSpPr/>
              <p:nvPr/>
            </p:nvSpPr>
            <p:spPr>
              <a:xfrm>
                <a:off x="-682348" y="2106821"/>
                <a:ext cx="243076" cy="596085"/>
              </a:xfrm>
              <a:custGeom>
                <a:rect b="b" l="l" r="r" t="t"/>
                <a:pathLst>
                  <a:path extrusionOk="0" h="20976" w="8553">
                    <a:moveTo>
                      <a:pt x="8553" y="1"/>
                    </a:moveTo>
                    <a:lnTo>
                      <a:pt x="1104" y="659"/>
                    </a:lnTo>
                    <a:lnTo>
                      <a:pt x="1065" y="717"/>
                    </a:lnTo>
                    <a:lnTo>
                      <a:pt x="929" y="891"/>
                    </a:lnTo>
                    <a:lnTo>
                      <a:pt x="736" y="1162"/>
                    </a:lnTo>
                    <a:lnTo>
                      <a:pt x="639" y="1355"/>
                    </a:lnTo>
                    <a:lnTo>
                      <a:pt x="523" y="1587"/>
                    </a:lnTo>
                    <a:lnTo>
                      <a:pt x="426" y="1858"/>
                    </a:lnTo>
                    <a:lnTo>
                      <a:pt x="310" y="2149"/>
                    </a:lnTo>
                    <a:lnTo>
                      <a:pt x="214" y="2478"/>
                    </a:lnTo>
                    <a:lnTo>
                      <a:pt x="136" y="2865"/>
                    </a:lnTo>
                    <a:lnTo>
                      <a:pt x="78" y="3271"/>
                    </a:lnTo>
                    <a:lnTo>
                      <a:pt x="20" y="3735"/>
                    </a:lnTo>
                    <a:lnTo>
                      <a:pt x="1" y="4238"/>
                    </a:lnTo>
                    <a:lnTo>
                      <a:pt x="1" y="4780"/>
                    </a:lnTo>
                    <a:lnTo>
                      <a:pt x="20" y="5457"/>
                    </a:lnTo>
                    <a:lnTo>
                      <a:pt x="78" y="6347"/>
                    </a:lnTo>
                    <a:lnTo>
                      <a:pt x="233" y="8592"/>
                    </a:lnTo>
                    <a:lnTo>
                      <a:pt x="426" y="11223"/>
                    </a:lnTo>
                    <a:lnTo>
                      <a:pt x="678" y="14010"/>
                    </a:lnTo>
                    <a:lnTo>
                      <a:pt x="1104" y="18866"/>
                    </a:lnTo>
                    <a:lnTo>
                      <a:pt x="1297" y="20975"/>
                    </a:lnTo>
                    <a:lnTo>
                      <a:pt x="1645" y="20356"/>
                    </a:lnTo>
                    <a:lnTo>
                      <a:pt x="2052" y="19601"/>
                    </a:lnTo>
                    <a:lnTo>
                      <a:pt x="2574" y="18576"/>
                    </a:lnTo>
                    <a:lnTo>
                      <a:pt x="3174" y="17280"/>
                    </a:lnTo>
                    <a:lnTo>
                      <a:pt x="3503" y="16544"/>
                    </a:lnTo>
                    <a:lnTo>
                      <a:pt x="3851" y="15770"/>
                    </a:lnTo>
                    <a:lnTo>
                      <a:pt x="4199" y="14919"/>
                    </a:lnTo>
                    <a:lnTo>
                      <a:pt x="4548" y="14010"/>
                    </a:lnTo>
                    <a:lnTo>
                      <a:pt x="4915" y="13061"/>
                    </a:lnTo>
                    <a:lnTo>
                      <a:pt x="5283" y="12055"/>
                    </a:lnTo>
                    <a:lnTo>
                      <a:pt x="5631" y="11010"/>
                    </a:lnTo>
                    <a:lnTo>
                      <a:pt x="5960" y="9966"/>
                    </a:lnTo>
                    <a:lnTo>
                      <a:pt x="6289" y="8901"/>
                    </a:lnTo>
                    <a:lnTo>
                      <a:pt x="6599" y="7857"/>
                    </a:lnTo>
                    <a:lnTo>
                      <a:pt x="7160" y="5825"/>
                    </a:lnTo>
                    <a:lnTo>
                      <a:pt x="7644" y="3967"/>
                    </a:lnTo>
                    <a:lnTo>
                      <a:pt x="8031" y="2361"/>
                    </a:lnTo>
                    <a:lnTo>
                      <a:pt x="8321" y="1123"/>
                    </a:lnTo>
                    <a:lnTo>
                      <a:pt x="85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"/>
              <p:cNvSpPr/>
              <p:nvPr/>
            </p:nvSpPr>
            <p:spPr>
              <a:xfrm>
                <a:off x="-686753" y="2102445"/>
                <a:ext cx="251886" cy="604838"/>
              </a:xfrm>
              <a:custGeom>
                <a:rect b="b" l="l" r="r" t="t"/>
                <a:pathLst>
                  <a:path extrusionOk="0" h="21284" w="8863">
                    <a:moveTo>
                      <a:pt x="8514" y="329"/>
                    </a:moveTo>
                    <a:lnTo>
                      <a:pt x="8147" y="1974"/>
                    </a:lnTo>
                    <a:lnTo>
                      <a:pt x="7837" y="3289"/>
                    </a:lnTo>
                    <a:lnTo>
                      <a:pt x="7450" y="4837"/>
                    </a:lnTo>
                    <a:lnTo>
                      <a:pt x="6986" y="6579"/>
                    </a:lnTo>
                    <a:lnTo>
                      <a:pt x="6483" y="8417"/>
                    </a:lnTo>
                    <a:lnTo>
                      <a:pt x="6193" y="9346"/>
                    </a:lnTo>
                    <a:lnTo>
                      <a:pt x="5902" y="10294"/>
                    </a:lnTo>
                    <a:lnTo>
                      <a:pt x="5593" y="11223"/>
                    </a:lnTo>
                    <a:lnTo>
                      <a:pt x="5283" y="12151"/>
                    </a:lnTo>
                    <a:lnTo>
                      <a:pt x="4722" y="13719"/>
                    </a:lnTo>
                    <a:lnTo>
                      <a:pt x="4142" y="15150"/>
                    </a:lnTo>
                    <a:lnTo>
                      <a:pt x="3600" y="16447"/>
                    </a:lnTo>
                    <a:lnTo>
                      <a:pt x="3077" y="17608"/>
                    </a:lnTo>
                    <a:lnTo>
                      <a:pt x="2594" y="18614"/>
                    </a:lnTo>
                    <a:lnTo>
                      <a:pt x="2187" y="19465"/>
                    </a:lnTo>
                    <a:lnTo>
                      <a:pt x="1820" y="20123"/>
                    </a:lnTo>
                    <a:lnTo>
                      <a:pt x="1568" y="20626"/>
                    </a:lnTo>
                    <a:lnTo>
                      <a:pt x="1278" y="17530"/>
                    </a:lnTo>
                    <a:lnTo>
                      <a:pt x="872" y="12867"/>
                    </a:lnTo>
                    <a:lnTo>
                      <a:pt x="659" y="10429"/>
                    </a:lnTo>
                    <a:lnTo>
                      <a:pt x="485" y="8165"/>
                    </a:lnTo>
                    <a:lnTo>
                      <a:pt x="369" y="6269"/>
                    </a:lnTo>
                    <a:lnTo>
                      <a:pt x="330" y="5515"/>
                    </a:lnTo>
                    <a:lnTo>
                      <a:pt x="310" y="4934"/>
                    </a:lnTo>
                    <a:lnTo>
                      <a:pt x="310" y="4450"/>
                    </a:lnTo>
                    <a:lnTo>
                      <a:pt x="330" y="4025"/>
                    </a:lnTo>
                    <a:lnTo>
                      <a:pt x="369" y="3618"/>
                    </a:lnTo>
                    <a:lnTo>
                      <a:pt x="407" y="3231"/>
                    </a:lnTo>
                    <a:lnTo>
                      <a:pt x="485" y="2902"/>
                    </a:lnTo>
                    <a:lnTo>
                      <a:pt x="562" y="2573"/>
                    </a:lnTo>
                    <a:lnTo>
                      <a:pt x="639" y="2303"/>
                    </a:lnTo>
                    <a:lnTo>
                      <a:pt x="717" y="2051"/>
                    </a:lnTo>
                    <a:lnTo>
                      <a:pt x="814" y="1819"/>
                    </a:lnTo>
                    <a:lnTo>
                      <a:pt x="910" y="1625"/>
                    </a:lnTo>
                    <a:lnTo>
                      <a:pt x="1084" y="1296"/>
                    </a:lnTo>
                    <a:lnTo>
                      <a:pt x="1239" y="1084"/>
                    </a:lnTo>
                    <a:lnTo>
                      <a:pt x="1336" y="968"/>
                    </a:lnTo>
                    <a:lnTo>
                      <a:pt x="8514" y="329"/>
                    </a:lnTo>
                    <a:close/>
                    <a:moveTo>
                      <a:pt x="8689" y="0"/>
                    </a:moveTo>
                    <a:lnTo>
                      <a:pt x="1259" y="658"/>
                    </a:lnTo>
                    <a:lnTo>
                      <a:pt x="1201" y="677"/>
                    </a:lnTo>
                    <a:lnTo>
                      <a:pt x="1162" y="697"/>
                    </a:lnTo>
                    <a:lnTo>
                      <a:pt x="1084" y="774"/>
                    </a:lnTo>
                    <a:lnTo>
                      <a:pt x="949" y="948"/>
                    </a:lnTo>
                    <a:lnTo>
                      <a:pt x="755" y="1258"/>
                    </a:lnTo>
                    <a:lnTo>
                      <a:pt x="639" y="1451"/>
                    </a:lnTo>
                    <a:lnTo>
                      <a:pt x="523" y="1683"/>
                    </a:lnTo>
                    <a:lnTo>
                      <a:pt x="427" y="1954"/>
                    </a:lnTo>
                    <a:lnTo>
                      <a:pt x="310" y="2264"/>
                    </a:lnTo>
                    <a:lnTo>
                      <a:pt x="214" y="2612"/>
                    </a:lnTo>
                    <a:lnTo>
                      <a:pt x="136" y="2999"/>
                    </a:lnTo>
                    <a:lnTo>
                      <a:pt x="78" y="3425"/>
                    </a:lnTo>
                    <a:lnTo>
                      <a:pt x="20" y="3870"/>
                    </a:lnTo>
                    <a:lnTo>
                      <a:pt x="1" y="4392"/>
                    </a:lnTo>
                    <a:lnTo>
                      <a:pt x="1" y="4934"/>
                    </a:lnTo>
                    <a:lnTo>
                      <a:pt x="20" y="5611"/>
                    </a:lnTo>
                    <a:lnTo>
                      <a:pt x="78" y="6482"/>
                    </a:lnTo>
                    <a:lnTo>
                      <a:pt x="233" y="8707"/>
                    </a:lnTo>
                    <a:lnTo>
                      <a:pt x="427" y="11339"/>
                    </a:lnTo>
                    <a:lnTo>
                      <a:pt x="659" y="14106"/>
                    </a:lnTo>
                    <a:lnTo>
                      <a:pt x="1104" y="18981"/>
                    </a:lnTo>
                    <a:lnTo>
                      <a:pt x="1297" y="21149"/>
                    </a:lnTo>
                    <a:lnTo>
                      <a:pt x="1317" y="21187"/>
                    </a:lnTo>
                    <a:lnTo>
                      <a:pt x="1336" y="21226"/>
                    </a:lnTo>
                    <a:lnTo>
                      <a:pt x="1375" y="21265"/>
                    </a:lnTo>
                    <a:lnTo>
                      <a:pt x="1413" y="21284"/>
                    </a:lnTo>
                    <a:lnTo>
                      <a:pt x="1452" y="21284"/>
                    </a:lnTo>
                    <a:lnTo>
                      <a:pt x="1529" y="21265"/>
                    </a:lnTo>
                    <a:lnTo>
                      <a:pt x="1587" y="21207"/>
                    </a:lnTo>
                    <a:lnTo>
                      <a:pt x="1955" y="20549"/>
                    </a:lnTo>
                    <a:lnTo>
                      <a:pt x="2361" y="19794"/>
                    </a:lnTo>
                    <a:lnTo>
                      <a:pt x="2865" y="18749"/>
                    </a:lnTo>
                    <a:lnTo>
                      <a:pt x="3484" y="17472"/>
                    </a:lnTo>
                    <a:lnTo>
                      <a:pt x="3813" y="16737"/>
                    </a:lnTo>
                    <a:lnTo>
                      <a:pt x="4161" y="15944"/>
                    </a:lnTo>
                    <a:lnTo>
                      <a:pt x="4509" y="15092"/>
                    </a:lnTo>
                    <a:lnTo>
                      <a:pt x="4857" y="14202"/>
                    </a:lnTo>
                    <a:lnTo>
                      <a:pt x="5225" y="13254"/>
                    </a:lnTo>
                    <a:lnTo>
                      <a:pt x="5573" y="12248"/>
                    </a:lnTo>
                    <a:lnTo>
                      <a:pt x="5922" y="11223"/>
                    </a:lnTo>
                    <a:lnTo>
                      <a:pt x="6270" y="10178"/>
                    </a:lnTo>
                    <a:lnTo>
                      <a:pt x="6580" y="9133"/>
                    </a:lnTo>
                    <a:lnTo>
                      <a:pt x="6889" y="8088"/>
                    </a:lnTo>
                    <a:lnTo>
                      <a:pt x="7450" y="6076"/>
                    </a:lnTo>
                    <a:lnTo>
                      <a:pt x="7934" y="4218"/>
                    </a:lnTo>
                    <a:lnTo>
                      <a:pt x="8321" y="2593"/>
                    </a:lnTo>
                    <a:lnTo>
                      <a:pt x="8611" y="1335"/>
                    </a:lnTo>
                    <a:lnTo>
                      <a:pt x="8863" y="194"/>
                    </a:lnTo>
                    <a:lnTo>
                      <a:pt x="8863" y="116"/>
                    </a:lnTo>
                    <a:lnTo>
                      <a:pt x="8824" y="58"/>
                    </a:lnTo>
                    <a:lnTo>
                      <a:pt x="8766" y="19"/>
                    </a:lnTo>
                    <a:lnTo>
                      <a:pt x="8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"/>
              <p:cNvSpPr/>
              <p:nvPr/>
            </p:nvSpPr>
            <p:spPr>
              <a:xfrm>
                <a:off x="-665836" y="2160729"/>
                <a:ext cx="160601" cy="542177"/>
              </a:xfrm>
              <a:custGeom>
                <a:rect b="b" l="l" r="r" t="t"/>
                <a:pathLst>
                  <a:path extrusionOk="0" h="19079" w="5651">
                    <a:moveTo>
                      <a:pt x="3464" y="0"/>
                    </a:moveTo>
                    <a:lnTo>
                      <a:pt x="1625" y="2187"/>
                    </a:lnTo>
                    <a:lnTo>
                      <a:pt x="2361" y="5147"/>
                    </a:lnTo>
                    <a:lnTo>
                      <a:pt x="0" y="11048"/>
                    </a:lnTo>
                    <a:lnTo>
                      <a:pt x="484" y="16582"/>
                    </a:lnTo>
                    <a:lnTo>
                      <a:pt x="716" y="19078"/>
                    </a:lnTo>
                    <a:lnTo>
                      <a:pt x="1006" y="18556"/>
                    </a:lnTo>
                    <a:lnTo>
                      <a:pt x="1355" y="17937"/>
                    </a:lnTo>
                    <a:lnTo>
                      <a:pt x="1780" y="17085"/>
                    </a:lnTo>
                    <a:lnTo>
                      <a:pt x="2303" y="16002"/>
                    </a:lnTo>
                    <a:lnTo>
                      <a:pt x="2883" y="14725"/>
                    </a:lnTo>
                    <a:lnTo>
                      <a:pt x="3522" y="13254"/>
                    </a:lnTo>
                    <a:lnTo>
                      <a:pt x="3831" y="12461"/>
                    </a:lnTo>
                    <a:lnTo>
                      <a:pt x="4160" y="11609"/>
                    </a:lnTo>
                    <a:lnTo>
                      <a:pt x="3386" y="5205"/>
                    </a:lnTo>
                    <a:lnTo>
                      <a:pt x="5650" y="1916"/>
                    </a:lnTo>
                    <a:lnTo>
                      <a:pt x="34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"/>
              <p:cNvSpPr/>
              <p:nvPr/>
            </p:nvSpPr>
            <p:spPr>
              <a:xfrm>
                <a:off x="-670241" y="2156325"/>
                <a:ext cx="169383" cy="550958"/>
              </a:xfrm>
              <a:custGeom>
                <a:rect b="b" l="l" r="r" t="t"/>
                <a:pathLst>
                  <a:path extrusionOk="0" h="19388" w="5960">
                    <a:moveTo>
                      <a:pt x="3638" y="368"/>
                    </a:moveTo>
                    <a:lnTo>
                      <a:pt x="5612" y="2109"/>
                    </a:lnTo>
                    <a:lnTo>
                      <a:pt x="3425" y="5283"/>
                    </a:lnTo>
                    <a:lnTo>
                      <a:pt x="3406" y="5341"/>
                    </a:lnTo>
                    <a:lnTo>
                      <a:pt x="3386" y="5379"/>
                    </a:lnTo>
                    <a:lnTo>
                      <a:pt x="4160" y="11745"/>
                    </a:lnTo>
                    <a:lnTo>
                      <a:pt x="3657" y="13022"/>
                    </a:lnTo>
                    <a:lnTo>
                      <a:pt x="3174" y="14183"/>
                    </a:lnTo>
                    <a:lnTo>
                      <a:pt x="2709" y="15267"/>
                    </a:lnTo>
                    <a:lnTo>
                      <a:pt x="2264" y="16215"/>
                    </a:lnTo>
                    <a:lnTo>
                      <a:pt x="1858" y="17027"/>
                    </a:lnTo>
                    <a:lnTo>
                      <a:pt x="1510" y="17743"/>
                    </a:lnTo>
                    <a:lnTo>
                      <a:pt x="987" y="18730"/>
                    </a:lnTo>
                    <a:lnTo>
                      <a:pt x="697" y="15731"/>
                    </a:lnTo>
                    <a:lnTo>
                      <a:pt x="310" y="11242"/>
                    </a:lnTo>
                    <a:lnTo>
                      <a:pt x="2651" y="5360"/>
                    </a:lnTo>
                    <a:lnTo>
                      <a:pt x="2671" y="5302"/>
                    </a:lnTo>
                    <a:lnTo>
                      <a:pt x="2671" y="5263"/>
                    </a:lnTo>
                    <a:lnTo>
                      <a:pt x="1955" y="2380"/>
                    </a:lnTo>
                    <a:lnTo>
                      <a:pt x="3638" y="368"/>
                    </a:lnTo>
                    <a:close/>
                    <a:moveTo>
                      <a:pt x="3599" y="0"/>
                    </a:moveTo>
                    <a:lnTo>
                      <a:pt x="3541" y="20"/>
                    </a:lnTo>
                    <a:lnTo>
                      <a:pt x="3503" y="58"/>
                    </a:lnTo>
                    <a:lnTo>
                      <a:pt x="1664" y="2245"/>
                    </a:lnTo>
                    <a:lnTo>
                      <a:pt x="1626" y="2303"/>
                    </a:lnTo>
                    <a:lnTo>
                      <a:pt x="1645" y="2380"/>
                    </a:lnTo>
                    <a:lnTo>
                      <a:pt x="2361" y="5283"/>
                    </a:lnTo>
                    <a:lnTo>
                      <a:pt x="20" y="11145"/>
                    </a:lnTo>
                    <a:lnTo>
                      <a:pt x="0" y="11223"/>
                    </a:lnTo>
                    <a:lnTo>
                      <a:pt x="484" y="16737"/>
                    </a:lnTo>
                    <a:lnTo>
                      <a:pt x="716" y="19253"/>
                    </a:lnTo>
                    <a:lnTo>
                      <a:pt x="736" y="19291"/>
                    </a:lnTo>
                    <a:lnTo>
                      <a:pt x="755" y="19330"/>
                    </a:lnTo>
                    <a:lnTo>
                      <a:pt x="794" y="19369"/>
                    </a:lnTo>
                    <a:lnTo>
                      <a:pt x="832" y="19388"/>
                    </a:lnTo>
                    <a:lnTo>
                      <a:pt x="871" y="19388"/>
                    </a:lnTo>
                    <a:lnTo>
                      <a:pt x="948" y="19369"/>
                    </a:lnTo>
                    <a:lnTo>
                      <a:pt x="1006" y="19311"/>
                    </a:lnTo>
                    <a:lnTo>
                      <a:pt x="1316" y="18769"/>
                    </a:lnTo>
                    <a:lnTo>
                      <a:pt x="1645" y="18130"/>
                    </a:lnTo>
                    <a:lnTo>
                      <a:pt x="2090" y="17279"/>
                    </a:lnTo>
                    <a:lnTo>
                      <a:pt x="2612" y="16195"/>
                    </a:lnTo>
                    <a:lnTo>
                      <a:pt x="3193" y="14918"/>
                    </a:lnTo>
                    <a:lnTo>
                      <a:pt x="3812" y="13448"/>
                    </a:lnTo>
                    <a:lnTo>
                      <a:pt x="4141" y="12655"/>
                    </a:lnTo>
                    <a:lnTo>
                      <a:pt x="4470" y="11823"/>
                    </a:lnTo>
                    <a:lnTo>
                      <a:pt x="4470" y="11745"/>
                    </a:lnTo>
                    <a:lnTo>
                      <a:pt x="3715" y="5418"/>
                    </a:lnTo>
                    <a:lnTo>
                      <a:pt x="5940" y="2167"/>
                    </a:lnTo>
                    <a:lnTo>
                      <a:pt x="5960" y="2109"/>
                    </a:lnTo>
                    <a:lnTo>
                      <a:pt x="5960" y="2051"/>
                    </a:lnTo>
                    <a:lnTo>
                      <a:pt x="5940" y="2013"/>
                    </a:lnTo>
                    <a:lnTo>
                      <a:pt x="5921" y="1955"/>
                    </a:lnTo>
                    <a:lnTo>
                      <a:pt x="3715" y="39"/>
                    </a:lnTo>
                    <a:lnTo>
                      <a:pt x="36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1"/>
              <p:cNvSpPr/>
              <p:nvPr/>
            </p:nvSpPr>
            <p:spPr>
              <a:xfrm>
                <a:off x="-682348" y="2106821"/>
                <a:ext cx="243076" cy="177098"/>
              </a:xfrm>
              <a:custGeom>
                <a:rect b="b" l="l" r="r" t="t"/>
                <a:pathLst>
                  <a:path extrusionOk="0" h="6232" w="8553">
                    <a:moveTo>
                      <a:pt x="8553" y="1"/>
                    </a:moveTo>
                    <a:lnTo>
                      <a:pt x="1104" y="659"/>
                    </a:lnTo>
                    <a:lnTo>
                      <a:pt x="1065" y="717"/>
                    </a:lnTo>
                    <a:lnTo>
                      <a:pt x="929" y="891"/>
                    </a:lnTo>
                    <a:lnTo>
                      <a:pt x="736" y="1162"/>
                    </a:lnTo>
                    <a:lnTo>
                      <a:pt x="639" y="1355"/>
                    </a:lnTo>
                    <a:lnTo>
                      <a:pt x="523" y="1587"/>
                    </a:lnTo>
                    <a:lnTo>
                      <a:pt x="426" y="1858"/>
                    </a:lnTo>
                    <a:lnTo>
                      <a:pt x="310" y="2149"/>
                    </a:lnTo>
                    <a:lnTo>
                      <a:pt x="214" y="2478"/>
                    </a:lnTo>
                    <a:lnTo>
                      <a:pt x="136" y="2865"/>
                    </a:lnTo>
                    <a:lnTo>
                      <a:pt x="78" y="3271"/>
                    </a:lnTo>
                    <a:lnTo>
                      <a:pt x="20" y="3735"/>
                    </a:lnTo>
                    <a:lnTo>
                      <a:pt x="1" y="4238"/>
                    </a:lnTo>
                    <a:lnTo>
                      <a:pt x="1" y="4780"/>
                    </a:lnTo>
                    <a:lnTo>
                      <a:pt x="20" y="5631"/>
                    </a:lnTo>
                    <a:lnTo>
                      <a:pt x="3696" y="3851"/>
                    </a:lnTo>
                    <a:lnTo>
                      <a:pt x="7044" y="6231"/>
                    </a:lnTo>
                    <a:lnTo>
                      <a:pt x="7373" y="4974"/>
                    </a:lnTo>
                    <a:lnTo>
                      <a:pt x="7682" y="3793"/>
                    </a:lnTo>
                    <a:lnTo>
                      <a:pt x="8147" y="1820"/>
                    </a:lnTo>
                    <a:lnTo>
                      <a:pt x="8456" y="485"/>
                    </a:lnTo>
                    <a:lnTo>
                      <a:pt x="85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"/>
              <p:cNvSpPr/>
              <p:nvPr/>
            </p:nvSpPr>
            <p:spPr>
              <a:xfrm>
                <a:off x="-686753" y="2102445"/>
                <a:ext cx="251886" cy="185879"/>
              </a:xfrm>
              <a:custGeom>
                <a:rect b="b" l="l" r="r" t="t"/>
                <a:pathLst>
                  <a:path extrusionOk="0" h="6541" w="8863">
                    <a:moveTo>
                      <a:pt x="8514" y="329"/>
                    </a:moveTo>
                    <a:lnTo>
                      <a:pt x="8340" y="1122"/>
                    </a:lnTo>
                    <a:lnTo>
                      <a:pt x="8031" y="2438"/>
                    </a:lnTo>
                    <a:lnTo>
                      <a:pt x="7624" y="4141"/>
                    </a:lnTo>
                    <a:lnTo>
                      <a:pt x="7121" y="6134"/>
                    </a:lnTo>
                    <a:lnTo>
                      <a:pt x="3929" y="3870"/>
                    </a:lnTo>
                    <a:lnTo>
                      <a:pt x="3890" y="3851"/>
                    </a:lnTo>
                    <a:lnTo>
                      <a:pt x="3851" y="3851"/>
                    </a:lnTo>
                    <a:lnTo>
                      <a:pt x="3774" y="3870"/>
                    </a:lnTo>
                    <a:lnTo>
                      <a:pt x="330" y="5534"/>
                    </a:lnTo>
                    <a:lnTo>
                      <a:pt x="310" y="4934"/>
                    </a:lnTo>
                    <a:lnTo>
                      <a:pt x="310" y="4450"/>
                    </a:lnTo>
                    <a:lnTo>
                      <a:pt x="330" y="4025"/>
                    </a:lnTo>
                    <a:lnTo>
                      <a:pt x="369" y="3618"/>
                    </a:lnTo>
                    <a:lnTo>
                      <a:pt x="407" y="3231"/>
                    </a:lnTo>
                    <a:lnTo>
                      <a:pt x="485" y="2902"/>
                    </a:lnTo>
                    <a:lnTo>
                      <a:pt x="562" y="2573"/>
                    </a:lnTo>
                    <a:lnTo>
                      <a:pt x="639" y="2303"/>
                    </a:lnTo>
                    <a:lnTo>
                      <a:pt x="717" y="2051"/>
                    </a:lnTo>
                    <a:lnTo>
                      <a:pt x="814" y="1819"/>
                    </a:lnTo>
                    <a:lnTo>
                      <a:pt x="910" y="1625"/>
                    </a:lnTo>
                    <a:lnTo>
                      <a:pt x="1084" y="1296"/>
                    </a:lnTo>
                    <a:lnTo>
                      <a:pt x="1239" y="1084"/>
                    </a:lnTo>
                    <a:lnTo>
                      <a:pt x="1336" y="968"/>
                    </a:lnTo>
                    <a:lnTo>
                      <a:pt x="8514" y="329"/>
                    </a:lnTo>
                    <a:close/>
                    <a:moveTo>
                      <a:pt x="8689" y="0"/>
                    </a:moveTo>
                    <a:lnTo>
                      <a:pt x="1259" y="658"/>
                    </a:lnTo>
                    <a:lnTo>
                      <a:pt x="1201" y="677"/>
                    </a:lnTo>
                    <a:lnTo>
                      <a:pt x="1162" y="697"/>
                    </a:lnTo>
                    <a:lnTo>
                      <a:pt x="1084" y="774"/>
                    </a:lnTo>
                    <a:lnTo>
                      <a:pt x="949" y="948"/>
                    </a:lnTo>
                    <a:lnTo>
                      <a:pt x="755" y="1258"/>
                    </a:lnTo>
                    <a:lnTo>
                      <a:pt x="639" y="1451"/>
                    </a:lnTo>
                    <a:lnTo>
                      <a:pt x="523" y="1683"/>
                    </a:lnTo>
                    <a:lnTo>
                      <a:pt x="427" y="1954"/>
                    </a:lnTo>
                    <a:lnTo>
                      <a:pt x="310" y="2264"/>
                    </a:lnTo>
                    <a:lnTo>
                      <a:pt x="214" y="2612"/>
                    </a:lnTo>
                    <a:lnTo>
                      <a:pt x="136" y="2999"/>
                    </a:lnTo>
                    <a:lnTo>
                      <a:pt x="78" y="3425"/>
                    </a:lnTo>
                    <a:lnTo>
                      <a:pt x="20" y="3870"/>
                    </a:lnTo>
                    <a:lnTo>
                      <a:pt x="1" y="4392"/>
                    </a:lnTo>
                    <a:lnTo>
                      <a:pt x="1" y="4934"/>
                    </a:lnTo>
                    <a:lnTo>
                      <a:pt x="20" y="5785"/>
                    </a:lnTo>
                    <a:lnTo>
                      <a:pt x="59" y="5863"/>
                    </a:lnTo>
                    <a:lnTo>
                      <a:pt x="98" y="5902"/>
                    </a:lnTo>
                    <a:lnTo>
                      <a:pt x="175" y="5921"/>
                    </a:lnTo>
                    <a:lnTo>
                      <a:pt x="252" y="5921"/>
                    </a:lnTo>
                    <a:lnTo>
                      <a:pt x="3832" y="4179"/>
                    </a:lnTo>
                    <a:lnTo>
                      <a:pt x="7121" y="6501"/>
                    </a:lnTo>
                    <a:lnTo>
                      <a:pt x="7160" y="6521"/>
                    </a:lnTo>
                    <a:lnTo>
                      <a:pt x="7199" y="6540"/>
                    </a:lnTo>
                    <a:lnTo>
                      <a:pt x="7257" y="6521"/>
                    </a:lnTo>
                    <a:lnTo>
                      <a:pt x="7315" y="6482"/>
                    </a:lnTo>
                    <a:lnTo>
                      <a:pt x="7353" y="6424"/>
                    </a:lnTo>
                    <a:lnTo>
                      <a:pt x="7682" y="5166"/>
                    </a:lnTo>
                    <a:lnTo>
                      <a:pt x="7973" y="4005"/>
                    </a:lnTo>
                    <a:lnTo>
                      <a:pt x="8456" y="2032"/>
                    </a:lnTo>
                    <a:lnTo>
                      <a:pt x="8747" y="697"/>
                    </a:lnTo>
                    <a:lnTo>
                      <a:pt x="8863" y="194"/>
                    </a:lnTo>
                    <a:lnTo>
                      <a:pt x="8863" y="116"/>
                    </a:lnTo>
                    <a:lnTo>
                      <a:pt x="8824" y="58"/>
                    </a:lnTo>
                    <a:lnTo>
                      <a:pt x="8766" y="19"/>
                    </a:lnTo>
                    <a:lnTo>
                      <a:pt x="8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"/>
              <p:cNvSpPr/>
              <p:nvPr/>
            </p:nvSpPr>
            <p:spPr>
              <a:xfrm>
                <a:off x="-657594" y="2012816"/>
                <a:ext cx="222188" cy="203469"/>
              </a:xfrm>
              <a:custGeom>
                <a:rect b="b" l="l" r="r" t="t"/>
                <a:pathLst>
                  <a:path extrusionOk="0" h="7160" w="7818">
                    <a:moveTo>
                      <a:pt x="7798" y="0"/>
                    </a:moveTo>
                    <a:lnTo>
                      <a:pt x="7392" y="329"/>
                    </a:lnTo>
                    <a:lnTo>
                      <a:pt x="6927" y="639"/>
                    </a:lnTo>
                    <a:lnTo>
                      <a:pt x="6366" y="1026"/>
                    </a:lnTo>
                    <a:lnTo>
                      <a:pt x="5728" y="1413"/>
                    </a:lnTo>
                    <a:lnTo>
                      <a:pt x="5399" y="1606"/>
                    </a:lnTo>
                    <a:lnTo>
                      <a:pt x="5070" y="1780"/>
                    </a:lnTo>
                    <a:lnTo>
                      <a:pt x="4741" y="1935"/>
                    </a:lnTo>
                    <a:lnTo>
                      <a:pt x="4431" y="2071"/>
                    </a:lnTo>
                    <a:lnTo>
                      <a:pt x="4122" y="2167"/>
                    </a:lnTo>
                    <a:lnTo>
                      <a:pt x="3831" y="2225"/>
                    </a:lnTo>
                    <a:lnTo>
                      <a:pt x="3561" y="2264"/>
                    </a:lnTo>
                    <a:lnTo>
                      <a:pt x="3270" y="2264"/>
                    </a:lnTo>
                    <a:lnTo>
                      <a:pt x="2941" y="2225"/>
                    </a:lnTo>
                    <a:lnTo>
                      <a:pt x="2632" y="2167"/>
                    </a:lnTo>
                    <a:lnTo>
                      <a:pt x="2303" y="2109"/>
                    </a:lnTo>
                    <a:lnTo>
                      <a:pt x="1993" y="2012"/>
                    </a:lnTo>
                    <a:lnTo>
                      <a:pt x="1374" y="1819"/>
                    </a:lnTo>
                    <a:lnTo>
                      <a:pt x="832" y="1587"/>
                    </a:lnTo>
                    <a:lnTo>
                      <a:pt x="387" y="1393"/>
                    </a:lnTo>
                    <a:lnTo>
                      <a:pt x="0" y="1200"/>
                    </a:lnTo>
                    <a:lnTo>
                      <a:pt x="0" y="1567"/>
                    </a:lnTo>
                    <a:lnTo>
                      <a:pt x="20" y="2419"/>
                    </a:lnTo>
                    <a:lnTo>
                      <a:pt x="58" y="2883"/>
                    </a:lnTo>
                    <a:lnTo>
                      <a:pt x="97" y="3328"/>
                    </a:lnTo>
                    <a:lnTo>
                      <a:pt x="155" y="3715"/>
                    </a:lnTo>
                    <a:lnTo>
                      <a:pt x="194" y="3870"/>
                    </a:lnTo>
                    <a:lnTo>
                      <a:pt x="233" y="3967"/>
                    </a:lnTo>
                    <a:lnTo>
                      <a:pt x="310" y="4083"/>
                    </a:lnTo>
                    <a:lnTo>
                      <a:pt x="426" y="4238"/>
                    </a:lnTo>
                    <a:lnTo>
                      <a:pt x="736" y="4663"/>
                    </a:lnTo>
                    <a:lnTo>
                      <a:pt x="1626" y="5747"/>
                    </a:lnTo>
                    <a:lnTo>
                      <a:pt x="2458" y="6734"/>
                    </a:lnTo>
                    <a:lnTo>
                      <a:pt x="2825" y="7159"/>
                    </a:lnTo>
                    <a:lnTo>
                      <a:pt x="5186" y="5321"/>
                    </a:lnTo>
                    <a:lnTo>
                      <a:pt x="6850" y="4005"/>
                    </a:lnTo>
                    <a:lnTo>
                      <a:pt x="7430" y="3541"/>
                    </a:lnTo>
                    <a:lnTo>
                      <a:pt x="7682" y="3309"/>
                    </a:lnTo>
                    <a:lnTo>
                      <a:pt x="7721" y="3231"/>
                    </a:lnTo>
                    <a:lnTo>
                      <a:pt x="7740" y="3096"/>
                    </a:lnTo>
                    <a:lnTo>
                      <a:pt x="7779" y="2690"/>
                    </a:lnTo>
                    <a:lnTo>
                      <a:pt x="7798" y="2167"/>
                    </a:lnTo>
                    <a:lnTo>
                      <a:pt x="7817" y="1567"/>
                    </a:lnTo>
                    <a:lnTo>
                      <a:pt x="7817" y="484"/>
                    </a:lnTo>
                    <a:lnTo>
                      <a:pt x="77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"/>
              <p:cNvSpPr/>
              <p:nvPr/>
            </p:nvSpPr>
            <p:spPr>
              <a:xfrm>
                <a:off x="-661999" y="2008951"/>
                <a:ext cx="230998" cy="211739"/>
              </a:xfrm>
              <a:custGeom>
                <a:rect b="b" l="l" r="r" t="t"/>
                <a:pathLst>
                  <a:path extrusionOk="0" h="7451" w="8128">
                    <a:moveTo>
                      <a:pt x="7818" y="446"/>
                    </a:moveTo>
                    <a:lnTo>
                      <a:pt x="7818" y="1452"/>
                    </a:lnTo>
                    <a:lnTo>
                      <a:pt x="7798" y="2342"/>
                    </a:lnTo>
                    <a:lnTo>
                      <a:pt x="7760" y="3019"/>
                    </a:lnTo>
                    <a:lnTo>
                      <a:pt x="7740" y="3232"/>
                    </a:lnTo>
                    <a:lnTo>
                      <a:pt x="7721" y="3348"/>
                    </a:lnTo>
                    <a:lnTo>
                      <a:pt x="7547" y="3503"/>
                    </a:lnTo>
                    <a:lnTo>
                      <a:pt x="7179" y="3812"/>
                    </a:lnTo>
                    <a:lnTo>
                      <a:pt x="5999" y="4761"/>
                    </a:lnTo>
                    <a:lnTo>
                      <a:pt x="3000" y="7082"/>
                    </a:lnTo>
                    <a:lnTo>
                      <a:pt x="2342" y="6309"/>
                    </a:lnTo>
                    <a:lnTo>
                      <a:pt x="1568" y="5380"/>
                    </a:lnTo>
                    <a:lnTo>
                      <a:pt x="891" y="4548"/>
                    </a:lnTo>
                    <a:lnTo>
                      <a:pt x="658" y="4238"/>
                    </a:lnTo>
                    <a:lnTo>
                      <a:pt x="523" y="4045"/>
                    </a:lnTo>
                    <a:lnTo>
                      <a:pt x="484" y="3890"/>
                    </a:lnTo>
                    <a:lnTo>
                      <a:pt x="426" y="3658"/>
                    </a:lnTo>
                    <a:lnTo>
                      <a:pt x="388" y="3367"/>
                    </a:lnTo>
                    <a:lnTo>
                      <a:pt x="368" y="3039"/>
                    </a:lnTo>
                    <a:lnTo>
                      <a:pt x="330" y="2323"/>
                    </a:lnTo>
                    <a:lnTo>
                      <a:pt x="310" y="1587"/>
                    </a:lnTo>
                    <a:lnTo>
                      <a:pt x="310" y="1587"/>
                    </a:lnTo>
                    <a:lnTo>
                      <a:pt x="600" y="1723"/>
                    </a:lnTo>
                    <a:lnTo>
                      <a:pt x="987" y="1897"/>
                    </a:lnTo>
                    <a:lnTo>
                      <a:pt x="1432" y="2071"/>
                    </a:lnTo>
                    <a:lnTo>
                      <a:pt x="1935" y="2245"/>
                    </a:lnTo>
                    <a:lnTo>
                      <a:pt x="2477" y="2400"/>
                    </a:lnTo>
                    <a:lnTo>
                      <a:pt x="2748" y="2458"/>
                    </a:lnTo>
                    <a:lnTo>
                      <a:pt x="3019" y="2497"/>
                    </a:lnTo>
                    <a:lnTo>
                      <a:pt x="3271" y="2535"/>
                    </a:lnTo>
                    <a:lnTo>
                      <a:pt x="3541" y="2555"/>
                    </a:lnTo>
                    <a:lnTo>
                      <a:pt x="3774" y="2535"/>
                    </a:lnTo>
                    <a:lnTo>
                      <a:pt x="4025" y="2516"/>
                    </a:lnTo>
                    <a:lnTo>
                      <a:pt x="4257" y="2458"/>
                    </a:lnTo>
                    <a:lnTo>
                      <a:pt x="4509" y="2400"/>
                    </a:lnTo>
                    <a:lnTo>
                      <a:pt x="4760" y="2303"/>
                    </a:lnTo>
                    <a:lnTo>
                      <a:pt x="5031" y="2187"/>
                    </a:lnTo>
                    <a:lnTo>
                      <a:pt x="5573" y="1916"/>
                    </a:lnTo>
                    <a:lnTo>
                      <a:pt x="6115" y="1607"/>
                    </a:lnTo>
                    <a:lnTo>
                      <a:pt x="6637" y="1278"/>
                    </a:lnTo>
                    <a:lnTo>
                      <a:pt x="7102" y="968"/>
                    </a:lnTo>
                    <a:lnTo>
                      <a:pt x="7818" y="446"/>
                    </a:lnTo>
                    <a:close/>
                    <a:moveTo>
                      <a:pt x="7895" y="1"/>
                    </a:moveTo>
                    <a:lnTo>
                      <a:pt x="7856" y="20"/>
                    </a:lnTo>
                    <a:lnTo>
                      <a:pt x="7431" y="349"/>
                    </a:lnTo>
                    <a:lnTo>
                      <a:pt x="6986" y="659"/>
                    </a:lnTo>
                    <a:lnTo>
                      <a:pt x="6424" y="1046"/>
                    </a:lnTo>
                    <a:lnTo>
                      <a:pt x="5805" y="1433"/>
                    </a:lnTo>
                    <a:lnTo>
                      <a:pt x="5476" y="1607"/>
                    </a:lnTo>
                    <a:lnTo>
                      <a:pt x="5167" y="1781"/>
                    </a:lnTo>
                    <a:lnTo>
                      <a:pt x="4838" y="1936"/>
                    </a:lnTo>
                    <a:lnTo>
                      <a:pt x="4528" y="2052"/>
                    </a:lnTo>
                    <a:lnTo>
                      <a:pt x="4238" y="2148"/>
                    </a:lnTo>
                    <a:lnTo>
                      <a:pt x="3967" y="2207"/>
                    </a:lnTo>
                    <a:lnTo>
                      <a:pt x="3696" y="2245"/>
                    </a:lnTo>
                    <a:lnTo>
                      <a:pt x="3425" y="2245"/>
                    </a:lnTo>
                    <a:lnTo>
                      <a:pt x="3116" y="2207"/>
                    </a:lnTo>
                    <a:lnTo>
                      <a:pt x="2806" y="2148"/>
                    </a:lnTo>
                    <a:lnTo>
                      <a:pt x="2497" y="2090"/>
                    </a:lnTo>
                    <a:lnTo>
                      <a:pt x="2187" y="1994"/>
                    </a:lnTo>
                    <a:lnTo>
                      <a:pt x="1587" y="1800"/>
                    </a:lnTo>
                    <a:lnTo>
                      <a:pt x="1065" y="1587"/>
                    </a:lnTo>
                    <a:lnTo>
                      <a:pt x="620" y="1413"/>
                    </a:lnTo>
                    <a:lnTo>
                      <a:pt x="213" y="1200"/>
                    </a:lnTo>
                    <a:lnTo>
                      <a:pt x="155" y="1200"/>
                    </a:lnTo>
                    <a:lnTo>
                      <a:pt x="78" y="1220"/>
                    </a:lnTo>
                    <a:lnTo>
                      <a:pt x="20" y="1278"/>
                    </a:lnTo>
                    <a:lnTo>
                      <a:pt x="1" y="1355"/>
                    </a:lnTo>
                    <a:lnTo>
                      <a:pt x="1" y="1820"/>
                    </a:lnTo>
                    <a:lnTo>
                      <a:pt x="39" y="2671"/>
                    </a:lnTo>
                    <a:lnTo>
                      <a:pt x="59" y="3116"/>
                    </a:lnTo>
                    <a:lnTo>
                      <a:pt x="117" y="3561"/>
                    </a:lnTo>
                    <a:lnTo>
                      <a:pt x="175" y="3929"/>
                    </a:lnTo>
                    <a:lnTo>
                      <a:pt x="213" y="4064"/>
                    </a:lnTo>
                    <a:lnTo>
                      <a:pt x="252" y="4180"/>
                    </a:lnTo>
                    <a:lnTo>
                      <a:pt x="426" y="4451"/>
                    </a:lnTo>
                    <a:lnTo>
                      <a:pt x="755" y="4877"/>
                    </a:lnTo>
                    <a:lnTo>
                      <a:pt x="1607" y="5922"/>
                    </a:lnTo>
                    <a:lnTo>
                      <a:pt x="2439" y="6908"/>
                    </a:lnTo>
                    <a:lnTo>
                      <a:pt x="2864" y="7392"/>
                    </a:lnTo>
                    <a:lnTo>
                      <a:pt x="2903" y="7431"/>
                    </a:lnTo>
                    <a:lnTo>
                      <a:pt x="2980" y="7450"/>
                    </a:lnTo>
                    <a:lnTo>
                      <a:pt x="3019" y="7431"/>
                    </a:lnTo>
                    <a:lnTo>
                      <a:pt x="3077" y="7411"/>
                    </a:lnTo>
                    <a:lnTo>
                      <a:pt x="5747" y="5341"/>
                    </a:lnTo>
                    <a:lnTo>
                      <a:pt x="7237" y="4161"/>
                    </a:lnTo>
                    <a:lnTo>
                      <a:pt x="7740" y="3754"/>
                    </a:lnTo>
                    <a:lnTo>
                      <a:pt x="7953" y="3542"/>
                    </a:lnTo>
                    <a:lnTo>
                      <a:pt x="7992" y="3464"/>
                    </a:lnTo>
                    <a:lnTo>
                      <a:pt x="8030" y="3367"/>
                    </a:lnTo>
                    <a:lnTo>
                      <a:pt x="8069" y="3077"/>
                    </a:lnTo>
                    <a:lnTo>
                      <a:pt x="8088" y="2671"/>
                    </a:lnTo>
                    <a:lnTo>
                      <a:pt x="8108" y="2187"/>
                    </a:lnTo>
                    <a:lnTo>
                      <a:pt x="8127" y="1123"/>
                    </a:lnTo>
                    <a:lnTo>
                      <a:pt x="8108" y="136"/>
                    </a:lnTo>
                    <a:lnTo>
                      <a:pt x="8108" y="97"/>
                    </a:lnTo>
                    <a:lnTo>
                      <a:pt x="8088" y="59"/>
                    </a:lnTo>
                    <a:lnTo>
                      <a:pt x="8069" y="20"/>
                    </a:lnTo>
                    <a:lnTo>
                      <a:pt x="80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"/>
              <p:cNvSpPr/>
              <p:nvPr/>
            </p:nvSpPr>
            <p:spPr>
              <a:xfrm>
                <a:off x="-690050" y="1726339"/>
                <a:ext cx="333281" cy="393724"/>
              </a:xfrm>
              <a:custGeom>
                <a:rect b="b" l="l" r="r" t="t"/>
                <a:pathLst>
                  <a:path extrusionOk="0" h="13855" w="11727">
                    <a:moveTo>
                      <a:pt x="6154" y="0"/>
                    </a:moveTo>
                    <a:lnTo>
                      <a:pt x="5651" y="20"/>
                    </a:lnTo>
                    <a:lnTo>
                      <a:pt x="5167" y="39"/>
                    </a:lnTo>
                    <a:lnTo>
                      <a:pt x="4683" y="78"/>
                    </a:lnTo>
                    <a:lnTo>
                      <a:pt x="4238" y="116"/>
                    </a:lnTo>
                    <a:lnTo>
                      <a:pt x="3813" y="174"/>
                    </a:lnTo>
                    <a:lnTo>
                      <a:pt x="3426" y="233"/>
                    </a:lnTo>
                    <a:lnTo>
                      <a:pt x="3058" y="329"/>
                    </a:lnTo>
                    <a:lnTo>
                      <a:pt x="2710" y="426"/>
                    </a:lnTo>
                    <a:lnTo>
                      <a:pt x="2361" y="561"/>
                    </a:lnTo>
                    <a:lnTo>
                      <a:pt x="2052" y="716"/>
                    </a:lnTo>
                    <a:lnTo>
                      <a:pt x="1742" y="890"/>
                    </a:lnTo>
                    <a:lnTo>
                      <a:pt x="1471" y="1065"/>
                    </a:lnTo>
                    <a:lnTo>
                      <a:pt x="1200" y="1239"/>
                    </a:lnTo>
                    <a:lnTo>
                      <a:pt x="968" y="1432"/>
                    </a:lnTo>
                    <a:lnTo>
                      <a:pt x="562" y="1780"/>
                    </a:lnTo>
                    <a:lnTo>
                      <a:pt x="252" y="2071"/>
                    </a:lnTo>
                    <a:lnTo>
                      <a:pt x="1" y="2342"/>
                    </a:lnTo>
                    <a:lnTo>
                      <a:pt x="78" y="4393"/>
                    </a:lnTo>
                    <a:lnTo>
                      <a:pt x="156" y="6095"/>
                    </a:lnTo>
                    <a:lnTo>
                      <a:pt x="194" y="6850"/>
                    </a:lnTo>
                    <a:lnTo>
                      <a:pt x="233" y="7450"/>
                    </a:lnTo>
                    <a:lnTo>
                      <a:pt x="330" y="8514"/>
                    </a:lnTo>
                    <a:lnTo>
                      <a:pt x="407" y="9617"/>
                    </a:lnTo>
                    <a:lnTo>
                      <a:pt x="465" y="10139"/>
                    </a:lnTo>
                    <a:lnTo>
                      <a:pt x="543" y="10604"/>
                    </a:lnTo>
                    <a:lnTo>
                      <a:pt x="620" y="10991"/>
                    </a:lnTo>
                    <a:lnTo>
                      <a:pt x="659" y="11145"/>
                    </a:lnTo>
                    <a:lnTo>
                      <a:pt x="717" y="11281"/>
                    </a:lnTo>
                    <a:lnTo>
                      <a:pt x="794" y="11416"/>
                    </a:lnTo>
                    <a:lnTo>
                      <a:pt x="910" y="11571"/>
                    </a:lnTo>
                    <a:lnTo>
                      <a:pt x="1046" y="11745"/>
                    </a:lnTo>
                    <a:lnTo>
                      <a:pt x="1200" y="11919"/>
                    </a:lnTo>
                    <a:lnTo>
                      <a:pt x="1607" y="12268"/>
                    </a:lnTo>
                    <a:lnTo>
                      <a:pt x="2032" y="12635"/>
                    </a:lnTo>
                    <a:lnTo>
                      <a:pt x="2477" y="12984"/>
                    </a:lnTo>
                    <a:lnTo>
                      <a:pt x="2884" y="13293"/>
                    </a:lnTo>
                    <a:lnTo>
                      <a:pt x="3232" y="13506"/>
                    </a:lnTo>
                    <a:lnTo>
                      <a:pt x="3484" y="13641"/>
                    </a:lnTo>
                    <a:lnTo>
                      <a:pt x="3677" y="13699"/>
                    </a:lnTo>
                    <a:lnTo>
                      <a:pt x="3909" y="13757"/>
                    </a:lnTo>
                    <a:lnTo>
                      <a:pt x="4180" y="13796"/>
                    </a:lnTo>
                    <a:lnTo>
                      <a:pt x="4451" y="13835"/>
                    </a:lnTo>
                    <a:lnTo>
                      <a:pt x="4741" y="13854"/>
                    </a:lnTo>
                    <a:lnTo>
                      <a:pt x="5283" y="13854"/>
                    </a:lnTo>
                    <a:lnTo>
                      <a:pt x="5515" y="13816"/>
                    </a:lnTo>
                    <a:lnTo>
                      <a:pt x="5651" y="13777"/>
                    </a:lnTo>
                    <a:lnTo>
                      <a:pt x="5825" y="13680"/>
                    </a:lnTo>
                    <a:lnTo>
                      <a:pt x="6018" y="13564"/>
                    </a:lnTo>
                    <a:lnTo>
                      <a:pt x="6251" y="13429"/>
                    </a:lnTo>
                    <a:lnTo>
                      <a:pt x="6734" y="13061"/>
                    </a:lnTo>
                    <a:lnTo>
                      <a:pt x="7276" y="12635"/>
                    </a:lnTo>
                    <a:lnTo>
                      <a:pt x="7798" y="12171"/>
                    </a:lnTo>
                    <a:lnTo>
                      <a:pt x="8263" y="11726"/>
                    </a:lnTo>
                    <a:lnTo>
                      <a:pt x="8650" y="11320"/>
                    </a:lnTo>
                    <a:lnTo>
                      <a:pt x="8785" y="11145"/>
                    </a:lnTo>
                    <a:lnTo>
                      <a:pt x="8882" y="10991"/>
                    </a:lnTo>
                    <a:lnTo>
                      <a:pt x="9056" y="10681"/>
                    </a:lnTo>
                    <a:lnTo>
                      <a:pt x="9211" y="10313"/>
                    </a:lnTo>
                    <a:lnTo>
                      <a:pt x="9520" y="9520"/>
                    </a:lnTo>
                    <a:lnTo>
                      <a:pt x="9753" y="8862"/>
                    </a:lnTo>
                    <a:lnTo>
                      <a:pt x="9849" y="8591"/>
                    </a:lnTo>
                    <a:lnTo>
                      <a:pt x="9927" y="8553"/>
                    </a:lnTo>
                    <a:lnTo>
                      <a:pt x="10120" y="8437"/>
                    </a:lnTo>
                    <a:lnTo>
                      <a:pt x="10391" y="8262"/>
                    </a:lnTo>
                    <a:lnTo>
                      <a:pt x="10546" y="8127"/>
                    </a:lnTo>
                    <a:lnTo>
                      <a:pt x="10701" y="7991"/>
                    </a:lnTo>
                    <a:lnTo>
                      <a:pt x="10875" y="7817"/>
                    </a:lnTo>
                    <a:lnTo>
                      <a:pt x="11049" y="7624"/>
                    </a:lnTo>
                    <a:lnTo>
                      <a:pt x="11204" y="7411"/>
                    </a:lnTo>
                    <a:lnTo>
                      <a:pt x="11339" y="7179"/>
                    </a:lnTo>
                    <a:lnTo>
                      <a:pt x="11475" y="6908"/>
                    </a:lnTo>
                    <a:lnTo>
                      <a:pt x="11571" y="6618"/>
                    </a:lnTo>
                    <a:lnTo>
                      <a:pt x="11649" y="6289"/>
                    </a:lnTo>
                    <a:lnTo>
                      <a:pt x="11707" y="5940"/>
                    </a:lnTo>
                    <a:lnTo>
                      <a:pt x="11726" y="5612"/>
                    </a:lnTo>
                    <a:lnTo>
                      <a:pt x="11726" y="5302"/>
                    </a:lnTo>
                    <a:lnTo>
                      <a:pt x="11688" y="5050"/>
                    </a:lnTo>
                    <a:lnTo>
                      <a:pt x="11649" y="4818"/>
                    </a:lnTo>
                    <a:lnTo>
                      <a:pt x="11571" y="4644"/>
                    </a:lnTo>
                    <a:lnTo>
                      <a:pt x="11494" y="4470"/>
                    </a:lnTo>
                    <a:lnTo>
                      <a:pt x="11417" y="4335"/>
                    </a:lnTo>
                    <a:lnTo>
                      <a:pt x="11320" y="4238"/>
                    </a:lnTo>
                    <a:lnTo>
                      <a:pt x="11223" y="4141"/>
                    </a:lnTo>
                    <a:lnTo>
                      <a:pt x="11146" y="4083"/>
                    </a:lnTo>
                    <a:lnTo>
                      <a:pt x="10972" y="4006"/>
                    </a:lnTo>
                    <a:lnTo>
                      <a:pt x="10856" y="3967"/>
                    </a:lnTo>
                    <a:lnTo>
                      <a:pt x="10798" y="3967"/>
                    </a:lnTo>
                    <a:lnTo>
                      <a:pt x="10836" y="3638"/>
                    </a:lnTo>
                    <a:lnTo>
                      <a:pt x="10836" y="3270"/>
                    </a:lnTo>
                    <a:lnTo>
                      <a:pt x="10798" y="2845"/>
                    </a:lnTo>
                    <a:lnTo>
                      <a:pt x="10778" y="2593"/>
                    </a:lnTo>
                    <a:lnTo>
                      <a:pt x="10739" y="2342"/>
                    </a:lnTo>
                    <a:lnTo>
                      <a:pt x="10681" y="2090"/>
                    </a:lnTo>
                    <a:lnTo>
                      <a:pt x="10604" y="1838"/>
                    </a:lnTo>
                    <a:lnTo>
                      <a:pt x="10507" y="1587"/>
                    </a:lnTo>
                    <a:lnTo>
                      <a:pt x="10391" y="1335"/>
                    </a:lnTo>
                    <a:lnTo>
                      <a:pt x="10256" y="1123"/>
                    </a:lnTo>
                    <a:lnTo>
                      <a:pt x="10082" y="910"/>
                    </a:lnTo>
                    <a:lnTo>
                      <a:pt x="9985" y="794"/>
                    </a:lnTo>
                    <a:lnTo>
                      <a:pt x="9869" y="716"/>
                    </a:lnTo>
                    <a:lnTo>
                      <a:pt x="9753" y="620"/>
                    </a:lnTo>
                    <a:lnTo>
                      <a:pt x="9598" y="542"/>
                    </a:lnTo>
                    <a:lnTo>
                      <a:pt x="9288" y="407"/>
                    </a:lnTo>
                    <a:lnTo>
                      <a:pt x="8921" y="291"/>
                    </a:lnTo>
                    <a:lnTo>
                      <a:pt x="8514" y="194"/>
                    </a:lnTo>
                    <a:lnTo>
                      <a:pt x="8069" y="116"/>
                    </a:lnTo>
                    <a:lnTo>
                      <a:pt x="7624" y="58"/>
                    </a:lnTo>
                    <a:lnTo>
                      <a:pt x="7141" y="39"/>
                    </a:lnTo>
                    <a:lnTo>
                      <a:pt x="6637" y="20"/>
                    </a:lnTo>
                    <a:lnTo>
                      <a:pt x="6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1"/>
              <p:cNvSpPr/>
              <p:nvPr/>
            </p:nvSpPr>
            <p:spPr>
              <a:xfrm>
                <a:off x="-694455" y="1721935"/>
                <a:ext cx="342092" cy="402534"/>
              </a:xfrm>
              <a:custGeom>
                <a:rect b="b" l="l" r="r" t="t"/>
                <a:pathLst>
                  <a:path extrusionOk="0" h="14165" w="12037">
                    <a:moveTo>
                      <a:pt x="6386" y="310"/>
                    </a:moveTo>
                    <a:lnTo>
                      <a:pt x="6870" y="329"/>
                    </a:lnTo>
                    <a:lnTo>
                      <a:pt x="7354" y="349"/>
                    </a:lnTo>
                    <a:lnTo>
                      <a:pt x="7818" y="388"/>
                    </a:lnTo>
                    <a:lnTo>
                      <a:pt x="8263" y="446"/>
                    </a:lnTo>
                    <a:lnTo>
                      <a:pt x="8669" y="504"/>
                    </a:lnTo>
                    <a:lnTo>
                      <a:pt x="9056" y="600"/>
                    </a:lnTo>
                    <a:lnTo>
                      <a:pt x="9385" y="716"/>
                    </a:lnTo>
                    <a:lnTo>
                      <a:pt x="9695" y="833"/>
                    </a:lnTo>
                    <a:lnTo>
                      <a:pt x="9927" y="987"/>
                    </a:lnTo>
                    <a:lnTo>
                      <a:pt x="10043" y="1065"/>
                    </a:lnTo>
                    <a:lnTo>
                      <a:pt x="10121" y="1161"/>
                    </a:lnTo>
                    <a:lnTo>
                      <a:pt x="10275" y="1355"/>
                    </a:lnTo>
                    <a:lnTo>
                      <a:pt x="10411" y="1568"/>
                    </a:lnTo>
                    <a:lnTo>
                      <a:pt x="10527" y="1800"/>
                    </a:lnTo>
                    <a:lnTo>
                      <a:pt x="10624" y="2052"/>
                    </a:lnTo>
                    <a:lnTo>
                      <a:pt x="10682" y="2284"/>
                    </a:lnTo>
                    <a:lnTo>
                      <a:pt x="10740" y="2535"/>
                    </a:lnTo>
                    <a:lnTo>
                      <a:pt x="10778" y="2767"/>
                    </a:lnTo>
                    <a:lnTo>
                      <a:pt x="10798" y="3000"/>
                    </a:lnTo>
                    <a:lnTo>
                      <a:pt x="10836" y="3425"/>
                    </a:lnTo>
                    <a:lnTo>
                      <a:pt x="10836" y="3774"/>
                    </a:lnTo>
                    <a:lnTo>
                      <a:pt x="10817" y="4103"/>
                    </a:lnTo>
                    <a:lnTo>
                      <a:pt x="10817" y="4161"/>
                    </a:lnTo>
                    <a:lnTo>
                      <a:pt x="10836" y="4219"/>
                    </a:lnTo>
                    <a:lnTo>
                      <a:pt x="10894" y="4257"/>
                    </a:lnTo>
                    <a:lnTo>
                      <a:pt x="10953" y="4277"/>
                    </a:lnTo>
                    <a:lnTo>
                      <a:pt x="10991" y="4277"/>
                    </a:lnTo>
                    <a:lnTo>
                      <a:pt x="11107" y="4315"/>
                    </a:lnTo>
                    <a:lnTo>
                      <a:pt x="11262" y="4393"/>
                    </a:lnTo>
                    <a:lnTo>
                      <a:pt x="11340" y="4451"/>
                    </a:lnTo>
                    <a:lnTo>
                      <a:pt x="11417" y="4548"/>
                    </a:lnTo>
                    <a:lnTo>
                      <a:pt x="11494" y="4664"/>
                    </a:lnTo>
                    <a:lnTo>
                      <a:pt x="11572" y="4818"/>
                    </a:lnTo>
                    <a:lnTo>
                      <a:pt x="11630" y="4973"/>
                    </a:lnTo>
                    <a:lnTo>
                      <a:pt x="11688" y="5167"/>
                    </a:lnTo>
                    <a:lnTo>
                      <a:pt x="11707" y="5380"/>
                    </a:lnTo>
                    <a:lnTo>
                      <a:pt x="11726" y="5592"/>
                    </a:lnTo>
                    <a:lnTo>
                      <a:pt x="11726" y="5825"/>
                    </a:lnTo>
                    <a:lnTo>
                      <a:pt x="11707" y="6095"/>
                    </a:lnTo>
                    <a:lnTo>
                      <a:pt x="11668" y="6405"/>
                    </a:lnTo>
                    <a:lnTo>
                      <a:pt x="11591" y="6715"/>
                    </a:lnTo>
                    <a:lnTo>
                      <a:pt x="11494" y="6986"/>
                    </a:lnTo>
                    <a:lnTo>
                      <a:pt x="11359" y="7237"/>
                    </a:lnTo>
                    <a:lnTo>
                      <a:pt x="11223" y="7469"/>
                    </a:lnTo>
                    <a:lnTo>
                      <a:pt x="11088" y="7682"/>
                    </a:lnTo>
                    <a:lnTo>
                      <a:pt x="10933" y="7856"/>
                    </a:lnTo>
                    <a:lnTo>
                      <a:pt x="10759" y="8011"/>
                    </a:lnTo>
                    <a:lnTo>
                      <a:pt x="10604" y="8166"/>
                    </a:lnTo>
                    <a:lnTo>
                      <a:pt x="10469" y="8282"/>
                    </a:lnTo>
                    <a:lnTo>
                      <a:pt x="10198" y="8456"/>
                    </a:lnTo>
                    <a:lnTo>
                      <a:pt x="10024" y="8572"/>
                    </a:lnTo>
                    <a:lnTo>
                      <a:pt x="9946" y="8611"/>
                    </a:lnTo>
                    <a:lnTo>
                      <a:pt x="9888" y="8630"/>
                    </a:lnTo>
                    <a:lnTo>
                      <a:pt x="9850" y="8688"/>
                    </a:lnTo>
                    <a:lnTo>
                      <a:pt x="9753" y="8978"/>
                    </a:lnTo>
                    <a:lnTo>
                      <a:pt x="9540" y="9617"/>
                    </a:lnTo>
                    <a:lnTo>
                      <a:pt x="9230" y="10410"/>
                    </a:lnTo>
                    <a:lnTo>
                      <a:pt x="9056" y="10759"/>
                    </a:lnTo>
                    <a:lnTo>
                      <a:pt x="8902" y="11068"/>
                    </a:lnTo>
                    <a:lnTo>
                      <a:pt x="8805" y="11204"/>
                    </a:lnTo>
                    <a:lnTo>
                      <a:pt x="8669" y="11378"/>
                    </a:lnTo>
                    <a:lnTo>
                      <a:pt x="8302" y="11765"/>
                    </a:lnTo>
                    <a:lnTo>
                      <a:pt x="7837" y="12210"/>
                    </a:lnTo>
                    <a:lnTo>
                      <a:pt x="7334" y="12655"/>
                    </a:lnTo>
                    <a:lnTo>
                      <a:pt x="6812" y="13080"/>
                    </a:lnTo>
                    <a:lnTo>
                      <a:pt x="6328" y="13429"/>
                    </a:lnTo>
                    <a:lnTo>
                      <a:pt x="5922" y="13700"/>
                    </a:lnTo>
                    <a:lnTo>
                      <a:pt x="5767" y="13777"/>
                    </a:lnTo>
                    <a:lnTo>
                      <a:pt x="5651" y="13816"/>
                    </a:lnTo>
                    <a:lnTo>
                      <a:pt x="5419" y="13854"/>
                    </a:lnTo>
                    <a:lnTo>
                      <a:pt x="4896" y="13854"/>
                    </a:lnTo>
                    <a:lnTo>
                      <a:pt x="4625" y="13835"/>
                    </a:lnTo>
                    <a:lnTo>
                      <a:pt x="4374" y="13796"/>
                    </a:lnTo>
                    <a:lnTo>
                      <a:pt x="4122" y="13758"/>
                    </a:lnTo>
                    <a:lnTo>
                      <a:pt x="3890" y="13700"/>
                    </a:lnTo>
                    <a:lnTo>
                      <a:pt x="3697" y="13642"/>
                    </a:lnTo>
                    <a:lnTo>
                      <a:pt x="3445" y="13526"/>
                    </a:lnTo>
                    <a:lnTo>
                      <a:pt x="3116" y="13293"/>
                    </a:lnTo>
                    <a:lnTo>
                      <a:pt x="2710" y="13003"/>
                    </a:lnTo>
                    <a:lnTo>
                      <a:pt x="2284" y="12674"/>
                    </a:lnTo>
                    <a:lnTo>
                      <a:pt x="1858" y="12307"/>
                    </a:lnTo>
                    <a:lnTo>
                      <a:pt x="1472" y="11958"/>
                    </a:lnTo>
                    <a:lnTo>
                      <a:pt x="1181" y="11649"/>
                    </a:lnTo>
                    <a:lnTo>
                      <a:pt x="1085" y="11494"/>
                    </a:lnTo>
                    <a:lnTo>
                      <a:pt x="1007" y="11378"/>
                    </a:lnTo>
                    <a:lnTo>
                      <a:pt x="930" y="11165"/>
                    </a:lnTo>
                    <a:lnTo>
                      <a:pt x="872" y="10894"/>
                    </a:lnTo>
                    <a:lnTo>
                      <a:pt x="814" y="10565"/>
                    </a:lnTo>
                    <a:lnTo>
                      <a:pt x="775" y="10217"/>
                    </a:lnTo>
                    <a:lnTo>
                      <a:pt x="678" y="9404"/>
                    </a:lnTo>
                    <a:lnTo>
                      <a:pt x="620" y="8572"/>
                    </a:lnTo>
                    <a:lnTo>
                      <a:pt x="543" y="7585"/>
                    </a:lnTo>
                    <a:lnTo>
                      <a:pt x="465" y="6366"/>
                    </a:lnTo>
                    <a:lnTo>
                      <a:pt x="388" y="4799"/>
                    </a:lnTo>
                    <a:lnTo>
                      <a:pt x="311" y="2555"/>
                    </a:lnTo>
                    <a:lnTo>
                      <a:pt x="446" y="2400"/>
                    </a:lnTo>
                    <a:lnTo>
                      <a:pt x="678" y="2168"/>
                    </a:lnTo>
                    <a:lnTo>
                      <a:pt x="1007" y="1877"/>
                    </a:lnTo>
                    <a:lnTo>
                      <a:pt x="1394" y="1568"/>
                    </a:lnTo>
                    <a:lnTo>
                      <a:pt x="1626" y="1413"/>
                    </a:lnTo>
                    <a:lnTo>
                      <a:pt x="1858" y="1258"/>
                    </a:lnTo>
                    <a:lnTo>
                      <a:pt x="2129" y="1103"/>
                    </a:lnTo>
                    <a:lnTo>
                      <a:pt x="2400" y="949"/>
                    </a:lnTo>
                    <a:lnTo>
                      <a:pt x="2671" y="833"/>
                    </a:lnTo>
                    <a:lnTo>
                      <a:pt x="2981" y="716"/>
                    </a:lnTo>
                    <a:lnTo>
                      <a:pt x="3290" y="620"/>
                    </a:lnTo>
                    <a:lnTo>
                      <a:pt x="3600" y="542"/>
                    </a:lnTo>
                    <a:lnTo>
                      <a:pt x="4026" y="484"/>
                    </a:lnTo>
                    <a:lnTo>
                      <a:pt x="4471" y="426"/>
                    </a:lnTo>
                    <a:lnTo>
                      <a:pt x="4935" y="368"/>
                    </a:lnTo>
                    <a:lnTo>
                      <a:pt x="5419" y="349"/>
                    </a:lnTo>
                    <a:lnTo>
                      <a:pt x="5902" y="329"/>
                    </a:lnTo>
                    <a:lnTo>
                      <a:pt x="6386" y="310"/>
                    </a:lnTo>
                    <a:close/>
                    <a:moveTo>
                      <a:pt x="6231" y="1"/>
                    </a:moveTo>
                    <a:lnTo>
                      <a:pt x="5728" y="20"/>
                    </a:lnTo>
                    <a:lnTo>
                      <a:pt x="5245" y="39"/>
                    </a:lnTo>
                    <a:lnTo>
                      <a:pt x="4780" y="78"/>
                    </a:lnTo>
                    <a:lnTo>
                      <a:pt x="4335" y="136"/>
                    </a:lnTo>
                    <a:lnTo>
                      <a:pt x="3909" y="175"/>
                    </a:lnTo>
                    <a:lnTo>
                      <a:pt x="3542" y="252"/>
                    </a:lnTo>
                    <a:lnTo>
                      <a:pt x="3174" y="329"/>
                    </a:lnTo>
                    <a:lnTo>
                      <a:pt x="2826" y="446"/>
                    </a:lnTo>
                    <a:lnTo>
                      <a:pt x="2478" y="581"/>
                    </a:lnTo>
                    <a:lnTo>
                      <a:pt x="2149" y="716"/>
                    </a:lnTo>
                    <a:lnTo>
                      <a:pt x="1858" y="891"/>
                    </a:lnTo>
                    <a:lnTo>
                      <a:pt x="1568" y="1065"/>
                    </a:lnTo>
                    <a:lnTo>
                      <a:pt x="1297" y="1258"/>
                    </a:lnTo>
                    <a:lnTo>
                      <a:pt x="1065" y="1432"/>
                    </a:lnTo>
                    <a:lnTo>
                      <a:pt x="640" y="1781"/>
                    </a:lnTo>
                    <a:lnTo>
                      <a:pt x="330" y="2090"/>
                    </a:lnTo>
                    <a:lnTo>
                      <a:pt x="117" y="2303"/>
                    </a:lnTo>
                    <a:lnTo>
                      <a:pt x="40" y="2400"/>
                    </a:lnTo>
                    <a:lnTo>
                      <a:pt x="1" y="2439"/>
                    </a:lnTo>
                    <a:lnTo>
                      <a:pt x="1" y="2497"/>
                    </a:lnTo>
                    <a:lnTo>
                      <a:pt x="78" y="4586"/>
                    </a:lnTo>
                    <a:lnTo>
                      <a:pt x="156" y="6270"/>
                    </a:lnTo>
                    <a:lnTo>
                      <a:pt x="194" y="7024"/>
                    </a:lnTo>
                    <a:lnTo>
                      <a:pt x="233" y="7624"/>
                    </a:lnTo>
                    <a:lnTo>
                      <a:pt x="311" y="8592"/>
                    </a:lnTo>
                    <a:lnTo>
                      <a:pt x="388" y="9482"/>
                    </a:lnTo>
                    <a:lnTo>
                      <a:pt x="465" y="10294"/>
                    </a:lnTo>
                    <a:lnTo>
                      <a:pt x="523" y="10662"/>
                    </a:lnTo>
                    <a:lnTo>
                      <a:pt x="581" y="10991"/>
                    </a:lnTo>
                    <a:lnTo>
                      <a:pt x="659" y="11281"/>
                    </a:lnTo>
                    <a:lnTo>
                      <a:pt x="736" y="11513"/>
                    </a:lnTo>
                    <a:lnTo>
                      <a:pt x="814" y="11649"/>
                    </a:lnTo>
                    <a:lnTo>
                      <a:pt x="930" y="11823"/>
                    </a:lnTo>
                    <a:lnTo>
                      <a:pt x="1085" y="11978"/>
                    </a:lnTo>
                    <a:lnTo>
                      <a:pt x="1259" y="12171"/>
                    </a:lnTo>
                    <a:lnTo>
                      <a:pt x="1646" y="12539"/>
                    </a:lnTo>
                    <a:lnTo>
                      <a:pt x="2091" y="12926"/>
                    </a:lnTo>
                    <a:lnTo>
                      <a:pt x="2555" y="13274"/>
                    </a:lnTo>
                    <a:lnTo>
                      <a:pt x="2981" y="13584"/>
                    </a:lnTo>
                    <a:lnTo>
                      <a:pt x="3329" y="13796"/>
                    </a:lnTo>
                    <a:lnTo>
                      <a:pt x="3581" y="13932"/>
                    </a:lnTo>
                    <a:lnTo>
                      <a:pt x="3890" y="14029"/>
                    </a:lnTo>
                    <a:lnTo>
                      <a:pt x="4277" y="14106"/>
                    </a:lnTo>
                    <a:lnTo>
                      <a:pt x="4683" y="14145"/>
                    </a:lnTo>
                    <a:lnTo>
                      <a:pt x="5109" y="14164"/>
                    </a:lnTo>
                    <a:lnTo>
                      <a:pt x="5419" y="14164"/>
                    </a:lnTo>
                    <a:lnTo>
                      <a:pt x="5709" y="14125"/>
                    </a:lnTo>
                    <a:lnTo>
                      <a:pt x="5844" y="14067"/>
                    </a:lnTo>
                    <a:lnTo>
                      <a:pt x="6038" y="13990"/>
                    </a:lnTo>
                    <a:lnTo>
                      <a:pt x="6251" y="13854"/>
                    </a:lnTo>
                    <a:lnTo>
                      <a:pt x="6483" y="13700"/>
                    </a:lnTo>
                    <a:lnTo>
                      <a:pt x="6986" y="13332"/>
                    </a:lnTo>
                    <a:lnTo>
                      <a:pt x="7547" y="12887"/>
                    </a:lnTo>
                    <a:lnTo>
                      <a:pt x="8070" y="12423"/>
                    </a:lnTo>
                    <a:lnTo>
                      <a:pt x="8553" y="11958"/>
                    </a:lnTo>
                    <a:lnTo>
                      <a:pt x="8940" y="11552"/>
                    </a:lnTo>
                    <a:lnTo>
                      <a:pt x="9076" y="11378"/>
                    </a:lnTo>
                    <a:lnTo>
                      <a:pt x="9172" y="11223"/>
                    </a:lnTo>
                    <a:lnTo>
                      <a:pt x="9327" y="10952"/>
                    </a:lnTo>
                    <a:lnTo>
                      <a:pt x="9463" y="10623"/>
                    </a:lnTo>
                    <a:lnTo>
                      <a:pt x="9753" y="9907"/>
                    </a:lnTo>
                    <a:lnTo>
                      <a:pt x="9985" y="9269"/>
                    </a:lnTo>
                    <a:lnTo>
                      <a:pt x="10121" y="8862"/>
                    </a:lnTo>
                    <a:lnTo>
                      <a:pt x="10295" y="8766"/>
                    </a:lnTo>
                    <a:lnTo>
                      <a:pt x="10527" y="8611"/>
                    </a:lnTo>
                    <a:lnTo>
                      <a:pt x="10817" y="8398"/>
                    </a:lnTo>
                    <a:lnTo>
                      <a:pt x="10972" y="8263"/>
                    </a:lnTo>
                    <a:lnTo>
                      <a:pt x="11127" y="8088"/>
                    </a:lnTo>
                    <a:lnTo>
                      <a:pt x="11281" y="7914"/>
                    </a:lnTo>
                    <a:lnTo>
                      <a:pt x="11436" y="7721"/>
                    </a:lnTo>
                    <a:lnTo>
                      <a:pt x="11572" y="7508"/>
                    </a:lnTo>
                    <a:lnTo>
                      <a:pt x="11688" y="7276"/>
                    </a:lnTo>
                    <a:lnTo>
                      <a:pt x="11804" y="7024"/>
                    </a:lnTo>
                    <a:lnTo>
                      <a:pt x="11901" y="6734"/>
                    </a:lnTo>
                    <a:lnTo>
                      <a:pt x="11978" y="6444"/>
                    </a:lnTo>
                    <a:lnTo>
                      <a:pt x="12017" y="6115"/>
                    </a:lnTo>
                    <a:lnTo>
                      <a:pt x="12036" y="5825"/>
                    </a:lnTo>
                    <a:lnTo>
                      <a:pt x="12036" y="5554"/>
                    </a:lnTo>
                    <a:lnTo>
                      <a:pt x="12017" y="5302"/>
                    </a:lnTo>
                    <a:lnTo>
                      <a:pt x="11978" y="5070"/>
                    </a:lnTo>
                    <a:lnTo>
                      <a:pt x="11920" y="4857"/>
                    </a:lnTo>
                    <a:lnTo>
                      <a:pt x="11843" y="4664"/>
                    </a:lnTo>
                    <a:lnTo>
                      <a:pt x="11746" y="4490"/>
                    </a:lnTo>
                    <a:lnTo>
                      <a:pt x="11630" y="4335"/>
                    </a:lnTo>
                    <a:lnTo>
                      <a:pt x="11494" y="4199"/>
                    </a:lnTo>
                    <a:lnTo>
                      <a:pt x="11359" y="4103"/>
                    </a:lnTo>
                    <a:lnTo>
                      <a:pt x="11243" y="4044"/>
                    </a:lnTo>
                    <a:lnTo>
                      <a:pt x="11127" y="4006"/>
                    </a:lnTo>
                    <a:lnTo>
                      <a:pt x="11146" y="3774"/>
                    </a:lnTo>
                    <a:lnTo>
                      <a:pt x="11146" y="3445"/>
                    </a:lnTo>
                    <a:lnTo>
                      <a:pt x="11127" y="3077"/>
                    </a:lnTo>
                    <a:lnTo>
                      <a:pt x="11069" y="2651"/>
                    </a:lnTo>
                    <a:lnTo>
                      <a:pt x="10991" y="2206"/>
                    </a:lnTo>
                    <a:lnTo>
                      <a:pt x="10914" y="1993"/>
                    </a:lnTo>
                    <a:lnTo>
                      <a:pt x="10836" y="1761"/>
                    </a:lnTo>
                    <a:lnTo>
                      <a:pt x="10740" y="1548"/>
                    </a:lnTo>
                    <a:lnTo>
                      <a:pt x="10643" y="1336"/>
                    </a:lnTo>
                    <a:lnTo>
                      <a:pt x="10507" y="1142"/>
                    </a:lnTo>
                    <a:lnTo>
                      <a:pt x="10353" y="949"/>
                    </a:lnTo>
                    <a:lnTo>
                      <a:pt x="10256" y="852"/>
                    </a:lnTo>
                    <a:lnTo>
                      <a:pt x="10121" y="755"/>
                    </a:lnTo>
                    <a:lnTo>
                      <a:pt x="9985" y="658"/>
                    </a:lnTo>
                    <a:lnTo>
                      <a:pt x="9830" y="562"/>
                    </a:lnTo>
                    <a:lnTo>
                      <a:pt x="9501" y="426"/>
                    </a:lnTo>
                    <a:lnTo>
                      <a:pt x="9114" y="291"/>
                    </a:lnTo>
                    <a:lnTo>
                      <a:pt x="8689" y="194"/>
                    </a:lnTo>
                    <a:lnTo>
                      <a:pt x="8224" y="117"/>
                    </a:lnTo>
                    <a:lnTo>
                      <a:pt x="7741" y="59"/>
                    </a:lnTo>
                    <a:lnTo>
                      <a:pt x="7257" y="20"/>
                    </a:lnTo>
                    <a:lnTo>
                      <a:pt x="6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"/>
              <p:cNvSpPr/>
              <p:nvPr/>
            </p:nvSpPr>
            <p:spPr>
              <a:xfrm>
                <a:off x="-743934" y="1586128"/>
                <a:ext cx="412459" cy="320038"/>
              </a:xfrm>
              <a:custGeom>
                <a:rect b="b" l="l" r="r" t="t"/>
                <a:pathLst>
                  <a:path extrusionOk="0" h="11262" w="14513">
                    <a:moveTo>
                      <a:pt x="6753" y="0"/>
                    </a:moveTo>
                    <a:lnTo>
                      <a:pt x="6637" y="20"/>
                    </a:lnTo>
                    <a:lnTo>
                      <a:pt x="6405" y="58"/>
                    </a:lnTo>
                    <a:lnTo>
                      <a:pt x="6096" y="136"/>
                    </a:lnTo>
                    <a:lnTo>
                      <a:pt x="5341" y="368"/>
                    </a:lnTo>
                    <a:lnTo>
                      <a:pt x="4432" y="678"/>
                    </a:lnTo>
                    <a:lnTo>
                      <a:pt x="3503" y="1045"/>
                    </a:lnTo>
                    <a:lnTo>
                      <a:pt x="2593" y="1413"/>
                    </a:lnTo>
                    <a:lnTo>
                      <a:pt x="2187" y="1606"/>
                    </a:lnTo>
                    <a:lnTo>
                      <a:pt x="1819" y="1780"/>
                    </a:lnTo>
                    <a:lnTo>
                      <a:pt x="1490" y="1955"/>
                    </a:lnTo>
                    <a:lnTo>
                      <a:pt x="1239" y="2109"/>
                    </a:lnTo>
                    <a:lnTo>
                      <a:pt x="1065" y="2264"/>
                    </a:lnTo>
                    <a:lnTo>
                      <a:pt x="1007" y="2322"/>
                    </a:lnTo>
                    <a:lnTo>
                      <a:pt x="968" y="2380"/>
                    </a:lnTo>
                    <a:lnTo>
                      <a:pt x="871" y="2612"/>
                    </a:lnTo>
                    <a:lnTo>
                      <a:pt x="736" y="2864"/>
                    </a:lnTo>
                    <a:lnTo>
                      <a:pt x="465" y="3328"/>
                    </a:lnTo>
                    <a:lnTo>
                      <a:pt x="136" y="3812"/>
                    </a:lnTo>
                    <a:lnTo>
                      <a:pt x="1742" y="3483"/>
                    </a:lnTo>
                    <a:lnTo>
                      <a:pt x="949" y="4276"/>
                    </a:lnTo>
                    <a:lnTo>
                      <a:pt x="388" y="4915"/>
                    </a:lnTo>
                    <a:lnTo>
                      <a:pt x="175" y="5167"/>
                    </a:lnTo>
                    <a:lnTo>
                      <a:pt x="39" y="5341"/>
                    </a:lnTo>
                    <a:lnTo>
                      <a:pt x="20" y="5418"/>
                    </a:lnTo>
                    <a:lnTo>
                      <a:pt x="1" y="5515"/>
                    </a:lnTo>
                    <a:lnTo>
                      <a:pt x="1" y="5728"/>
                    </a:lnTo>
                    <a:lnTo>
                      <a:pt x="39" y="5979"/>
                    </a:lnTo>
                    <a:lnTo>
                      <a:pt x="97" y="6269"/>
                    </a:lnTo>
                    <a:lnTo>
                      <a:pt x="175" y="6540"/>
                    </a:lnTo>
                    <a:lnTo>
                      <a:pt x="271" y="6792"/>
                    </a:lnTo>
                    <a:lnTo>
                      <a:pt x="368" y="6985"/>
                    </a:lnTo>
                    <a:lnTo>
                      <a:pt x="465" y="7121"/>
                    </a:lnTo>
                    <a:lnTo>
                      <a:pt x="523" y="7159"/>
                    </a:lnTo>
                    <a:lnTo>
                      <a:pt x="581" y="7179"/>
                    </a:lnTo>
                    <a:lnTo>
                      <a:pt x="658" y="7159"/>
                    </a:lnTo>
                    <a:lnTo>
                      <a:pt x="755" y="7140"/>
                    </a:lnTo>
                    <a:lnTo>
                      <a:pt x="929" y="7082"/>
                    </a:lnTo>
                    <a:lnTo>
                      <a:pt x="1103" y="6966"/>
                    </a:lnTo>
                    <a:lnTo>
                      <a:pt x="1278" y="6850"/>
                    </a:lnTo>
                    <a:lnTo>
                      <a:pt x="1432" y="6734"/>
                    </a:lnTo>
                    <a:lnTo>
                      <a:pt x="1568" y="6618"/>
                    </a:lnTo>
                    <a:lnTo>
                      <a:pt x="1490" y="6734"/>
                    </a:lnTo>
                    <a:lnTo>
                      <a:pt x="1452" y="6869"/>
                    </a:lnTo>
                    <a:lnTo>
                      <a:pt x="1394" y="7043"/>
                    </a:lnTo>
                    <a:lnTo>
                      <a:pt x="1394" y="7218"/>
                    </a:lnTo>
                    <a:lnTo>
                      <a:pt x="1394" y="7314"/>
                    </a:lnTo>
                    <a:lnTo>
                      <a:pt x="1432" y="7392"/>
                    </a:lnTo>
                    <a:lnTo>
                      <a:pt x="1471" y="7488"/>
                    </a:lnTo>
                    <a:lnTo>
                      <a:pt x="1529" y="7566"/>
                    </a:lnTo>
                    <a:lnTo>
                      <a:pt x="1626" y="7643"/>
                    </a:lnTo>
                    <a:lnTo>
                      <a:pt x="1742" y="7721"/>
                    </a:lnTo>
                    <a:lnTo>
                      <a:pt x="1974" y="7837"/>
                    </a:lnTo>
                    <a:lnTo>
                      <a:pt x="2206" y="7972"/>
                    </a:lnTo>
                    <a:lnTo>
                      <a:pt x="2574" y="8224"/>
                    </a:lnTo>
                    <a:lnTo>
                      <a:pt x="2826" y="8398"/>
                    </a:lnTo>
                    <a:lnTo>
                      <a:pt x="2922" y="8475"/>
                    </a:lnTo>
                    <a:lnTo>
                      <a:pt x="4606" y="7121"/>
                    </a:lnTo>
                    <a:lnTo>
                      <a:pt x="4877" y="7972"/>
                    </a:lnTo>
                    <a:lnTo>
                      <a:pt x="5496" y="7682"/>
                    </a:lnTo>
                    <a:lnTo>
                      <a:pt x="6560" y="7198"/>
                    </a:lnTo>
                    <a:lnTo>
                      <a:pt x="8301" y="6424"/>
                    </a:lnTo>
                    <a:lnTo>
                      <a:pt x="9249" y="6037"/>
                    </a:lnTo>
                    <a:lnTo>
                      <a:pt x="9598" y="5902"/>
                    </a:lnTo>
                    <a:lnTo>
                      <a:pt x="9714" y="5863"/>
                    </a:lnTo>
                    <a:lnTo>
                      <a:pt x="9772" y="5844"/>
                    </a:lnTo>
                    <a:lnTo>
                      <a:pt x="9830" y="5863"/>
                    </a:lnTo>
                    <a:lnTo>
                      <a:pt x="9888" y="5882"/>
                    </a:lnTo>
                    <a:lnTo>
                      <a:pt x="10023" y="5960"/>
                    </a:lnTo>
                    <a:lnTo>
                      <a:pt x="10159" y="6095"/>
                    </a:lnTo>
                    <a:lnTo>
                      <a:pt x="10275" y="6250"/>
                    </a:lnTo>
                    <a:lnTo>
                      <a:pt x="10391" y="6424"/>
                    </a:lnTo>
                    <a:lnTo>
                      <a:pt x="10449" y="6598"/>
                    </a:lnTo>
                    <a:lnTo>
                      <a:pt x="10468" y="6695"/>
                    </a:lnTo>
                    <a:lnTo>
                      <a:pt x="10488" y="6792"/>
                    </a:lnTo>
                    <a:lnTo>
                      <a:pt x="10488" y="6869"/>
                    </a:lnTo>
                    <a:lnTo>
                      <a:pt x="10449" y="6947"/>
                    </a:lnTo>
                    <a:lnTo>
                      <a:pt x="10391" y="7101"/>
                    </a:lnTo>
                    <a:lnTo>
                      <a:pt x="10314" y="7237"/>
                    </a:lnTo>
                    <a:lnTo>
                      <a:pt x="10198" y="7450"/>
                    </a:lnTo>
                    <a:lnTo>
                      <a:pt x="10139" y="7546"/>
                    </a:lnTo>
                    <a:lnTo>
                      <a:pt x="10120" y="7663"/>
                    </a:lnTo>
                    <a:lnTo>
                      <a:pt x="10101" y="7759"/>
                    </a:lnTo>
                    <a:lnTo>
                      <a:pt x="10120" y="7875"/>
                    </a:lnTo>
                    <a:lnTo>
                      <a:pt x="10139" y="7953"/>
                    </a:lnTo>
                    <a:lnTo>
                      <a:pt x="10198" y="8030"/>
                    </a:lnTo>
                    <a:lnTo>
                      <a:pt x="10333" y="8204"/>
                    </a:lnTo>
                    <a:lnTo>
                      <a:pt x="10507" y="8398"/>
                    </a:lnTo>
                    <a:lnTo>
                      <a:pt x="10701" y="8611"/>
                    </a:lnTo>
                    <a:lnTo>
                      <a:pt x="11049" y="8940"/>
                    </a:lnTo>
                    <a:lnTo>
                      <a:pt x="11223" y="9075"/>
                    </a:lnTo>
                    <a:lnTo>
                      <a:pt x="11300" y="10855"/>
                    </a:lnTo>
                    <a:lnTo>
                      <a:pt x="11900" y="11261"/>
                    </a:lnTo>
                    <a:lnTo>
                      <a:pt x="12326" y="9752"/>
                    </a:lnTo>
                    <a:lnTo>
                      <a:pt x="13332" y="9501"/>
                    </a:lnTo>
                    <a:lnTo>
                      <a:pt x="14512" y="8727"/>
                    </a:lnTo>
                    <a:lnTo>
                      <a:pt x="14416" y="8553"/>
                    </a:lnTo>
                    <a:lnTo>
                      <a:pt x="14183" y="8108"/>
                    </a:lnTo>
                    <a:lnTo>
                      <a:pt x="14048" y="7856"/>
                    </a:lnTo>
                    <a:lnTo>
                      <a:pt x="13951" y="7585"/>
                    </a:lnTo>
                    <a:lnTo>
                      <a:pt x="13874" y="7334"/>
                    </a:lnTo>
                    <a:lnTo>
                      <a:pt x="13854" y="7218"/>
                    </a:lnTo>
                    <a:lnTo>
                      <a:pt x="13835" y="7121"/>
                    </a:lnTo>
                    <a:lnTo>
                      <a:pt x="13854" y="6869"/>
                    </a:lnTo>
                    <a:lnTo>
                      <a:pt x="13893" y="6502"/>
                    </a:lnTo>
                    <a:lnTo>
                      <a:pt x="13932" y="6057"/>
                    </a:lnTo>
                    <a:lnTo>
                      <a:pt x="13951" y="5554"/>
                    </a:lnTo>
                    <a:lnTo>
                      <a:pt x="13971" y="5050"/>
                    </a:lnTo>
                    <a:lnTo>
                      <a:pt x="13951" y="4547"/>
                    </a:lnTo>
                    <a:lnTo>
                      <a:pt x="13932" y="4315"/>
                    </a:lnTo>
                    <a:lnTo>
                      <a:pt x="13874" y="4102"/>
                    </a:lnTo>
                    <a:lnTo>
                      <a:pt x="13835" y="3909"/>
                    </a:lnTo>
                    <a:lnTo>
                      <a:pt x="13758" y="3735"/>
                    </a:lnTo>
                    <a:lnTo>
                      <a:pt x="13661" y="3580"/>
                    </a:lnTo>
                    <a:lnTo>
                      <a:pt x="13545" y="3464"/>
                    </a:lnTo>
                    <a:lnTo>
                      <a:pt x="13390" y="3367"/>
                    </a:lnTo>
                    <a:lnTo>
                      <a:pt x="13216" y="3290"/>
                    </a:lnTo>
                    <a:lnTo>
                      <a:pt x="13042" y="3232"/>
                    </a:lnTo>
                    <a:lnTo>
                      <a:pt x="12848" y="3174"/>
                    </a:lnTo>
                    <a:lnTo>
                      <a:pt x="12655" y="3135"/>
                    </a:lnTo>
                    <a:lnTo>
                      <a:pt x="12461" y="3116"/>
                    </a:lnTo>
                    <a:lnTo>
                      <a:pt x="11765" y="3116"/>
                    </a:lnTo>
                    <a:lnTo>
                      <a:pt x="11475" y="3135"/>
                    </a:lnTo>
                    <a:lnTo>
                      <a:pt x="10875" y="2632"/>
                    </a:lnTo>
                    <a:lnTo>
                      <a:pt x="10236" y="2109"/>
                    </a:lnTo>
                    <a:lnTo>
                      <a:pt x="9462" y="1510"/>
                    </a:lnTo>
                    <a:lnTo>
                      <a:pt x="9075" y="1219"/>
                    </a:lnTo>
                    <a:lnTo>
                      <a:pt x="8650" y="929"/>
                    </a:lnTo>
                    <a:lnTo>
                      <a:pt x="8263" y="658"/>
                    </a:lnTo>
                    <a:lnTo>
                      <a:pt x="7856" y="426"/>
                    </a:lnTo>
                    <a:lnTo>
                      <a:pt x="7508" y="233"/>
                    </a:lnTo>
                    <a:lnTo>
                      <a:pt x="7179" y="97"/>
                    </a:lnTo>
                    <a:lnTo>
                      <a:pt x="7024" y="58"/>
                    </a:lnTo>
                    <a:lnTo>
                      <a:pt x="6889" y="20"/>
                    </a:lnTo>
                    <a:lnTo>
                      <a:pt x="67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"/>
              <p:cNvSpPr/>
              <p:nvPr/>
            </p:nvSpPr>
            <p:spPr>
              <a:xfrm>
                <a:off x="-748339" y="1581723"/>
                <a:ext cx="421270" cy="328847"/>
              </a:xfrm>
              <a:custGeom>
                <a:rect b="b" l="l" r="r" t="t"/>
                <a:pathLst>
                  <a:path extrusionOk="0" h="11572" w="14823">
                    <a:moveTo>
                      <a:pt x="6908" y="310"/>
                    </a:moveTo>
                    <a:lnTo>
                      <a:pt x="7005" y="329"/>
                    </a:lnTo>
                    <a:lnTo>
                      <a:pt x="7237" y="368"/>
                    </a:lnTo>
                    <a:lnTo>
                      <a:pt x="7489" y="484"/>
                    </a:lnTo>
                    <a:lnTo>
                      <a:pt x="7779" y="620"/>
                    </a:lnTo>
                    <a:lnTo>
                      <a:pt x="8089" y="794"/>
                    </a:lnTo>
                    <a:lnTo>
                      <a:pt x="8418" y="1007"/>
                    </a:lnTo>
                    <a:lnTo>
                      <a:pt x="9114" y="1471"/>
                    </a:lnTo>
                    <a:lnTo>
                      <a:pt x="9811" y="1993"/>
                    </a:lnTo>
                    <a:lnTo>
                      <a:pt x="10488" y="2535"/>
                    </a:lnTo>
                    <a:lnTo>
                      <a:pt x="11068" y="3019"/>
                    </a:lnTo>
                    <a:lnTo>
                      <a:pt x="11533" y="3406"/>
                    </a:lnTo>
                    <a:lnTo>
                      <a:pt x="11591" y="3445"/>
                    </a:lnTo>
                    <a:lnTo>
                      <a:pt x="11649" y="3445"/>
                    </a:lnTo>
                    <a:lnTo>
                      <a:pt x="11862" y="3425"/>
                    </a:lnTo>
                    <a:lnTo>
                      <a:pt x="12462" y="3425"/>
                    </a:lnTo>
                    <a:lnTo>
                      <a:pt x="12771" y="3445"/>
                    </a:lnTo>
                    <a:lnTo>
                      <a:pt x="13100" y="3503"/>
                    </a:lnTo>
                    <a:lnTo>
                      <a:pt x="13236" y="3561"/>
                    </a:lnTo>
                    <a:lnTo>
                      <a:pt x="13390" y="3619"/>
                    </a:lnTo>
                    <a:lnTo>
                      <a:pt x="13506" y="3677"/>
                    </a:lnTo>
                    <a:lnTo>
                      <a:pt x="13622" y="3754"/>
                    </a:lnTo>
                    <a:lnTo>
                      <a:pt x="13700" y="3851"/>
                    </a:lnTo>
                    <a:lnTo>
                      <a:pt x="13777" y="3967"/>
                    </a:lnTo>
                    <a:lnTo>
                      <a:pt x="13835" y="4083"/>
                    </a:lnTo>
                    <a:lnTo>
                      <a:pt x="13874" y="4219"/>
                    </a:lnTo>
                    <a:lnTo>
                      <a:pt x="13932" y="4528"/>
                    </a:lnTo>
                    <a:lnTo>
                      <a:pt x="13971" y="4876"/>
                    </a:lnTo>
                    <a:lnTo>
                      <a:pt x="13971" y="5263"/>
                    </a:lnTo>
                    <a:lnTo>
                      <a:pt x="13971" y="5631"/>
                    </a:lnTo>
                    <a:lnTo>
                      <a:pt x="13932" y="6018"/>
                    </a:lnTo>
                    <a:lnTo>
                      <a:pt x="13893" y="6695"/>
                    </a:lnTo>
                    <a:lnTo>
                      <a:pt x="13855" y="7024"/>
                    </a:lnTo>
                    <a:lnTo>
                      <a:pt x="13835" y="7276"/>
                    </a:lnTo>
                    <a:lnTo>
                      <a:pt x="13855" y="7450"/>
                    </a:lnTo>
                    <a:lnTo>
                      <a:pt x="13913" y="7663"/>
                    </a:lnTo>
                    <a:lnTo>
                      <a:pt x="13990" y="7876"/>
                    </a:lnTo>
                    <a:lnTo>
                      <a:pt x="14087" y="8108"/>
                    </a:lnTo>
                    <a:lnTo>
                      <a:pt x="14280" y="8514"/>
                    </a:lnTo>
                    <a:lnTo>
                      <a:pt x="14474" y="8843"/>
                    </a:lnTo>
                    <a:lnTo>
                      <a:pt x="13429" y="9501"/>
                    </a:lnTo>
                    <a:lnTo>
                      <a:pt x="12442" y="9752"/>
                    </a:lnTo>
                    <a:lnTo>
                      <a:pt x="12365" y="9791"/>
                    </a:lnTo>
                    <a:lnTo>
                      <a:pt x="12326" y="9869"/>
                    </a:lnTo>
                    <a:lnTo>
                      <a:pt x="11958" y="11165"/>
                    </a:lnTo>
                    <a:lnTo>
                      <a:pt x="11610" y="10913"/>
                    </a:lnTo>
                    <a:lnTo>
                      <a:pt x="11533" y="9211"/>
                    </a:lnTo>
                    <a:lnTo>
                      <a:pt x="11513" y="9153"/>
                    </a:lnTo>
                    <a:lnTo>
                      <a:pt x="11475" y="9114"/>
                    </a:lnTo>
                    <a:lnTo>
                      <a:pt x="11146" y="8824"/>
                    </a:lnTo>
                    <a:lnTo>
                      <a:pt x="10817" y="8495"/>
                    </a:lnTo>
                    <a:lnTo>
                      <a:pt x="10546" y="8205"/>
                    </a:lnTo>
                    <a:lnTo>
                      <a:pt x="10469" y="8088"/>
                    </a:lnTo>
                    <a:lnTo>
                      <a:pt x="10430" y="7992"/>
                    </a:lnTo>
                    <a:lnTo>
                      <a:pt x="10411" y="7895"/>
                    </a:lnTo>
                    <a:lnTo>
                      <a:pt x="10430" y="7798"/>
                    </a:lnTo>
                    <a:lnTo>
                      <a:pt x="10469" y="7682"/>
                    </a:lnTo>
                    <a:lnTo>
                      <a:pt x="10546" y="7547"/>
                    </a:lnTo>
                    <a:lnTo>
                      <a:pt x="10662" y="7373"/>
                    </a:lnTo>
                    <a:lnTo>
                      <a:pt x="10759" y="7160"/>
                    </a:lnTo>
                    <a:lnTo>
                      <a:pt x="10778" y="7044"/>
                    </a:lnTo>
                    <a:lnTo>
                      <a:pt x="10798" y="6927"/>
                    </a:lnTo>
                    <a:lnTo>
                      <a:pt x="10778" y="6811"/>
                    </a:lnTo>
                    <a:lnTo>
                      <a:pt x="10759" y="6695"/>
                    </a:lnTo>
                    <a:lnTo>
                      <a:pt x="10681" y="6502"/>
                    </a:lnTo>
                    <a:lnTo>
                      <a:pt x="10585" y="6347"/>
                    </a:lnTo>
                    <a:lnTo>
                      <a:pt x="10449" y="6173"/>
                    </a:lnTo>
                    <a:lnTo>
                      <a:pt x="10275" y="5999"/>
                    </a:lnTo>
                    <a:lnTo>
                      <a:pt x="10198" y="5941"/>
                    </a:lnTo>
                    <a:lnTo>
                      <a:pt x="10101" y="5902"/>
                    </a:lnTo>
                    <a:lnTo>
                      <a:pt x="10024" y="5863"/>
                    </a:lnTo>
                    <a:lnTo>
                      <a:pt x="9927" y="5844"/>
                    </a:lnTo>
                    <a:lnTo>
                      <a:pt x="9830" y="5863"/>
                    </a:lnTo>
                    <a:lnTo>
                      <a:pt x="9675" y="5921"/>
                    </a:lnTo>
                    <a:lnTo>
                      <a:pt x="9172" y="6115"/>
                    </a:lnTo>
                    <a:lnTo>
                      <a:pt x="8398" y="6444"/>
                    </a:lnTo>
                    <a:lnTo>
                      <a:pt x="7353" y="6908"/>
                    </a:lnTo>
                    <a:lnTo>
                      <a:pt x="6657" y="7218"/>
                    </a:lnTo>
                    <a:lnTo>
                      <a:pt x="5844" y="7585"/>
                    </a:lnTo>
                    <a:lnTo>
                      <a:pt x="5128" y="7914"/>
                    </a:lnTo>
                    <a:lnTo>
                      <a:pt x="4915" y="7237"/>
                    </a:lnTo>
                    <a:lnTo>
                      <a:pt x="4877" y="7160"/>
                    </a:lnTo>
                    <a:lnTo>
                      <a:pt x="4819" y="7121"/>
                    </a:lnTo>
                    <a:lnTo>
                      <a:pt x="4741" y="7121"/>
                    </a:lnTo>
                    <a:lnTo>
                      <a:pt x="4683" y="7160"/>
                    </a:lnTo>
                    <a:lnTo>
                      <a:pt x="3077" y="8437"/>
                    </a:lnTo>
                    <a:lnTo>
                      <a:pt x="2903" y="8301"/>
                    </a:lnTo>
                    <a:lnTo>
                      <a:pt x="2652" y="8127"/>
                    </a:lnTo>
                    <a:lnTo>
                      <a:pt x="2323" y="7934"/>
                    </a:lnTo>
                    <a:lnTo>
                      <a:pt x="1955" y="7740"/>
                    </a:lnTo>
                    <a:lnTo>
                      <a:pt x="1858" y="7682"/>
                    </a:lnTo>
                    <a:lnTo>
                      <a:pt x="1800" y="7605"/>
                    </a:lnTo>
                    <a:lnTo>
                      <a:pt x="1742" y="7547"/>
                    </a:lnTo>
                    <a:lnTo>
                      <a:pt x="1704" y="7450"/>
                    </a:lnTo>
                    <a:lnTo>
                      <a:pt x="1684" y="7353"/>
                    </a:lnTo>
                    <a:lnTo>
                      <a:pt x="1704" y="7256"/>
                    </a:lnTo>
                    <a:lnTo>
                      <a:pt x="1723" y="7140"/>
                    </a:lnTo>
                    <a:lnTo>
                      <a:pt x="1742" y="7063"/>
                    </a:lnTo>
                    <a:lnTo>
                      <a:pt x="1820" y="6908"/>
                    </a:lnTo>
                    <a:lnTo>
                      <a:pt x="1858" y="6850"/>
                    </a:lnTo>
                    <a:lnTo>
                      <a:pt x="1878" y="6811"/>
                    </a:lnTo>
                    <a:lnTo>
                      <a:pt x="1878" y="6753"/>
                    </a:lnTo>
                    <a:lnTo>
                      <a:pt x="1858" y="6695"/>
                    </a:lnTo>
                    <a:lnTo>
                      <a:pt x="1820" y="6657"/>
                    </a:lnTo>
                    <a:lnTo>
                      <a:pt x="1781" y="6618"/>
                    </a:lnTo>
                    <a:lnTo>
                      <a:pt x="1665" y="6618"/>
                    </a:lnTo>
                    <a:lnTo>
                      <a:pt x="1626" y="6657"/>
                    </a:lnTo>
                    <a:lnTo>
                      <a:pt x="1317" y="6889"/>
                    </a:lnTo>
                    <a:lnTo>
                      <a:pt x="1046" y="7063"/>
                    </a:lnTo>
                    <a:lnTo>
                      <a:pt x="852" y="7160"/>
                    </a:lnTo>
                    <a:lnTo>
                      <a:pt x="775" y="7179"/>
                    </a:lnTo>
                    <a:lnTo>
                      <a:pt x="736" y="7160"/>
                    </a:lnTo>
                    <a:lnTo>
                      <a:pt x="639" y="7044"/>
                    </a:lnTo>
                    <a:lnTo>
                      <a:pt x="562" y="6869"/>
                    </a:lnTo>
                    <a:lnTo>
                      <a:pt x="485" y="6637"/>
                    </a:lnTo>
                    <a:lnTo>
                      <a:pt x="407" y="6386"/>
                    </a:lnTo>
                    <a:lnTo>
                      <a:pt x="349" y="6134"/>
                    </a:lnTo>
                    <a:lnTo>
                      <a:pt x="310" y="5902"/>
                    </a:lnTo>
                    <a:lnTo>
                      <a:pt x="310" y="5709"/>
                    </a:lnTo>
                    <a:lnTo>
                      <a:pt x="310" y="5631"/>
                    </a:lnTo>
                    <a:lnTo>
                      <a:pt x="330" y="5573"/>
                    </a:lnTo>
                    <a:lnTo>
                      <a:pt x="407" y="5457"/>
                    </a:lnTo>
                    <a:lnTo>
                      <a:pt x="562" y="5263"/>
                    </a:lnTo>
                    <a:lnTo>
                      <a:pt x="988" y="4799"/>
                    </a:lnTo>
                    <a:lnTo>
                      <a:pt x="1510" y="4257"/>
                    </a:lnTo>
                    <a:lnTo>
                      <a:pt x="1994" y="3754"/>
                    </a:lnTo>
                    <a:lnTo>
                      <a:pt x="2032" y="3696"/>
                    </a:lnTo>
                    <a:lnTo>
                      <a:pt x="2052" y="3658"/>
                    </a:lnTo>
                    <a:lnTo>
                      <a:pt x="2052" y="3619"/>
                    </a:lnTo>
                    <a:lnTo>
                      <a:pt x="2032" y="3561"/>
                    </a:lnTo>
                    <a:lnTo>
                      <a:pt x="1994" y="3522"/>
                    </a:lnTo>
                    <a:lnTo>
                      <a:pt x="1955" y="3503"/>
                    </a:lnTo>
                    <a:lnTo>
                      <a:pt x="1916" y="3483"/>
                    </a:lnTo>
                    <a:lnTo>
                      <a:pt x="1858" y="3483"/>
                    </a:lnTo>
                    <a:lnTo>
                      <a:pt x="620" y="3754"/>
                    </a:lnTo>
                    <a:lnTo>
                      <a:pt x="968" y="3193"/>
                    </a:lnTo>
                    <a:lnTo>
                      <a:pt x="1123" y="2884"/>
                    </a:lnTo>
                    <a:lnTo>
                      <a:pt x="1278" y="2593"/>
                    </a:lnTo>
                    <a:lnTo>
                      <a:pt x="1297" y="2555"/>
                    </a:lnTo>
                    <a:lnTo>
                      <a:pt x="1355" y="2497"/>
                    </a:lnTo>
                    <a:lnTo>
                      <a:pt x="1510" y="2380"/>
                    </a:lnTo>
                    <a:lnTo>
                      <a:pt x="1742" y="2226"/>
                    </a:lnTo>
                    <a:lnTo>
                      <a:pt x="2052" y="2071"/>
                    </a:lnTo>
                    <a:lnTo>
                      <a:pt x="2787" y="1723"/>
                    </a:lnTo>
                    <a:lnTo>
                      <a:pt x="3658" y="1355"/>
                    </a:lnTo>
                    <a:lnTo>
                      <a:pt x="4567" y="1007"/>
                    </a:lnTo>
                    <a:lnTo>
                      <a:pt x="5457" y="697"/>
                    </a:lnTo>
                    <a:lnTo>
                      <a:pt x="6231" y="446"/>
                    </a:lnTo>
                    <a:lnTo>
                      <a:pt x="6560" y="368"/>
                    </a:lnTo>
                    <a:lnTo>
                      <a:pt x="6831" y="310"/>
                    </a:lnTo>
                    <a:close/>
                    <a:moveTo>
                      <a:pt x="6889" y="1"/>
                    </a:moveTo>
                    <a:lnTo>
                      <a:pt x="6773" y="20"/>
                    </a:lnTo>
                    <a:lnTo>
                      <a:pt x="6541" y="59"/>
                    </a:lnTo>
                    <a:lnTo>
                      <a:pt x="6251" y="136"/>
                    </a:lnTo>
                    <a:lnTo>
                      <a:pt x="5477" y="368"/>
                    </a:lnTo>
                    <a:lnTo>
                      <a:pt x="4567" y="678"/>
                    </a:lnTo>
                    <a:lnTo>
                      <a:pt x="3600" y="1045"/>
                    </a:lnTo>
                    <a:lnTo>
                      <a:pt x="2671" y="1432"/>
                    </a:lnTo>
                    <a:lnTo>
                      <a:pt x="2265" y="1626"/>
                    </a:lnTo>
                    <a:lnTo>
                      <a:pt x="1878" y="1819"/>
                    </a:lnTo>
                    <a:lnTo>
                      <a:pt x="1549" y="1993"/>
                    </a:lnTo>
                    <a:lnTo>
                      <a:pt x="1278" y="2168"/>
                    </a:lnTo>
                    <a:lnTo>
                      <a:pt x="1084" y="2342"/>
                    </a:lnTo>
                    <a:lnTo>
                      <a:pt x="1026" y="2400"/>
                    </a:lnTo>
                    <a:lnTo>
                      <a:pt x="988" y="2477"/>
                    </a:lnTo>
                    <a:lnTo>
                      <a:pt x="891" y="2690"/>
                    </a:lnTo>
                    <a:lnTo>
                      <a:pt x="755" y="2942"/>
                    </a:lnTo>
                    <a:lnTo>
                      <a:pt x="485" y="3387"/>
                    </a:lnTo>
                    <a:lnTo>
                      <a:pt x="156" y="3890"/>
                    </a:lnTo>
                    <a:lnTo>
                      <a:pt x="136" y="3928"/>
                    </a:lnTo>
                    <a:lnTo>
                      <a:pt x="136" y="3967"/>
                    </a:lnTo>
                    <a:lnTo>
                      <a:pt x="136" y="4025"/>
                    </a:lnTo>
                    <a:lnTo>
                      <a:pt x="156" y="4064"/>
                    </a:lnTo>
                    <a:lnTo>
                      <a:pt x="194" y="4103"/>
                    </a:lnTo>
                    <a:lnTo>
                      <a:pt x="233" y="4122"/>
                    </a:lnTo>
                    <a:lnTo>
                      <a:pt x="310" y="4122"/>
                    </a:lnTo>
                    <a:lnTo>
                      <a:pt x="1413" y="3890"/>
                    </a:lnTo>
                    <a:lnTo>
                      <a:pt x="1026" y="4296"/>
                    </a:lnTo>
                    <a:lnTo>
                      <a:pt x="620" y="4741"/>
                    </a:lnTo>
                    <a:lnTo>
                      <a:pt x="252" y="5147"/>
                    </a:lnTo>
                    <a:lnTo>
                      <a:pt x="136" y="5302"/>
                    </a:lnTo>
                    <a:lnTo>
                      <a:pt x="59" y="5438"/>
                    </a:lnTo>
                    <a:lnTo>
                      <a:pt x="20" y="5515"/>
                    </a:lnTo>
                    <a:lnTo>
                      <a:pt x="1" y="5612"/>
                    </a:lnTo>
                    <a:lnTo>
                      <a:pt x="1" y="5863"/>
                    </a:lnTo>
                    <a:lnTo>
                      <a:pt x="39" y="6154"/>
                    </a:lnTo>
                    <a:lnTo>
                      <a:pt x="98" y="6463"/>
                    </a:lnTo>
                    <a:lnTo>
                      <a:pt x="194" y="6753"/>
                    </a:lnTo>
                    <a:lnTo>
                      <a:pt x="291" y="7024"/>
                    </a:lnTo>
                    <a:lnTo>
                      <a:pt x="407" y="7237"/>
                    </a:lnTo>
                    <a:lnTo>
                      <a:pt x="504" y="7392"/>
                    </a:lnTo>
                    <a:lnTo>
                      <a:pt x="601" y="7450"/>
                    </a:lnTo>
                    <a:lnTo>
                      <a:pt x="697" y="7469"/>
                    </a:lnTo>
                    <a:lnTo>
                      <a:pt x="794" y="7489"/>
                    </a:lnTo>
                    <a:lnTo>
                      <a:pt x="910" y="7469"/>
                    </a:lnTo>
                    <a:lnTo>
                      <a:pt x="1026" y="7431"/>
                    </a:lnTo>
                    <a:lnTo>
                      <a:pt x="1162" y="7373"/>
                    </a:lnTo>
                    <a:lnTo>
                      <a:pt x="1394" y="7218"/>
                    </a:lnTo>
                    <a:lnTo>
                      <a:pt x="1394" y="7373"/>
                    </a:lnTo>
                    <a:lnTo>
                      <a:pt x="1413" y="7527"/>
                    </a:lnTo>
                    <a:lnTo>
                      <a:pt x="1471" y="7682"/>
                    </a:lnTo>
                    <a:lnTo>
                      <a:pt x="1549" y="7798"/>
                    </a:lnTo>
                    <a:lnTo>
                      <a:pt x="1665" y="7914"/>
                    </a:lnTo>
                    <a:lnTo>
                      <a:pt x="1820" y="8011"/>
                    </a:lnTo>
                    <a:lnTo>
                      <a:pt x="2052" y="8127"/>
                    </a:lnTo>
                    <a:lnTo>
                      <a:pt x="2284" y="8263"/>
                    </a:lnTo>
                    <a:lnTo>
                      <a:pt x="2652" y="8495"/>
                    </a:lnTo>
                    <a:lnTo>
                      <a:pt x="2884" y="8669"/>
                    </a:lnTo>
                    <a:lnTo>
                      <a:pt x="2981" y="8746"/>
                    </a:lnTo>
                    <a:lnTo>
                      <a:pt x="3019" y="8785"/>
                    </a:lnTo>
                    <a:lnTo>
                      <a:pt x="3135" y="8785"/>
                    </a:lnTo>
                    <a:lnTo>
                      <a:pt x="3174" y="8746"/>
                    </a:lnTo>
                    <a:lnTo>
                      <a:pt x="4683" y="7547"/>
                    </a:lnTo>
                    <a:lnTo>
                      <a:pt x="4877" y="8166"/>
                    </a:lnTo>
                    <a:lnTo>
                      <a:pt x="4915" y="8224"/>
                    </a:lnTo>
                    <a:lnTo>
                      <a:pt x="4954" y="8263"/>
                    </a:lnTo>
                    <a:lnTo>
                      <a:pt x="5032" y="8282"/>
                    </a:lnTo>
                    <a:lnTo>
                      <a:pt x="5090" y="8263"/>
                    </a:lnTo>
                    <a:lnTo>
                      <a:pt x="5709" y="7972"/>
                    </a:lnTo>
                    <a:lnTo>
                      <a:pt x="6773" y="7508"/>
                    </a:lnTo>
                    <a:lnTo>
                      <a:pt x="7470" y="7198"/>
                    </a:lnTo>
                    <a:lnTo>
                      <a:pt x="8901" y="6560"/>
                    </a:lnTo>
                    <a:lnTo>
                      <a:pt x="9579" y="6289"/>
                    </a:lnTo>
                    <a:lnTo>
                      <a:pt x="9811" y="6192"/>
                    </a:lnTo>
                    <a:lnTo>
                      <a:pt x="9927" y="6154"/>
                    </a:lnTo>
                    <a:lnTo>
                      <a:pt x="10004" y="6192"/>
                    </a:lnTo>
                    <a:lnTo>
                      <a:pt x="10101" y="6270"/>
                    </a:lnTo>
                    <a:lnTo>
                      <a:pt x="10217" y="6386"/>
                    </a:lnTo>
                    <a:lnTo>
                      <a:pt x="10333" y="6541"/>
                    </a:lnTo>
                    <a:lnTo>
                      <a:pt x="10430" y="6676"/>
                    </a:lnTo>
                    <a:lnTo>
                      <a:pt x="10469" y="6831"/>
                    </a:lnTo>
                    <a:lnTo>
                      <a:pt x="10488" y="6947"/>
                    </a:lnTo>
                    <a:lnTo>
                      <a:pt x="10469" y="7044"/>
                    </a:lnTo>
                    <a:lnTo>
                      <a:pt x="10372" y="7237"/>
                    </a:lnTo>
                    <a:lnTo>
                      <a:pt x="10294" y="7392"/>
                    </a:lnTo>
                    <a:lnTo>
                      <a:pt x="10198" y="7547"/>
                    </a:lnTo>
                    <a:lnTo>
                      <a:pt x="10140" y="7701"/>
                    </a:lnTo>
                    <a:lnTo>
                      <a:pt x="10120" y="7798"/>
                    </a:lnTo>
                    <a:lnTo>
                      <a:pt x="10101" y="7876"/>
                    </a:lnTo>
                    <a:lnTo>
                      <a:pt x="10101" y="7972"/>
                    </a:lnTo>
                    <a:lnTo>
                      <a:pt x="10120" y="8069"/>
                    </a:lnTo>
                    <a:lnTo>
                      <a:pt x="10178" y="8224"/>
                    </a:lnTo>
                    <a:lnTo>
                      <a:pt x="10294" y="8379"/>
                    </a:lnTo>
                    <a:lnTo>
                      <a:pt x="10449" y="8553"/>
                    </a:lnTo>
                    <a:lnTo>
                      <a:pt x="10604" y="8727"/>
                    </a:lnTo>
                    <a:lnTo>
                      <a:pt x="10952" y="9056"/>
                    </a:lnTo>
                    <a:lnTo>
                      <a:pt x="11223" y="9307"/>
                    </a:lnTo>
                    <a:lnTo>
                      <a:pt x="11301" y="11010"/>
                    </a:lnTo>
                    <a:lnTo>
                      <a:pt x="11320" y="11068"/>
                    </a:lnTo>
                    <a:lnTo>
                      <a:pt x="11359" y="11126"/>
                    </a:lnTo>
                    <a:lnTo>
                      <a:pt x="11958" y="11552"/>
                    </a:lnTo>
                    <a:lnTo>
                      <a:pt x="11997" y="11571"/>
                    </a:lnTo>
                    <a:lnTo>
                      <a:pt x="12094" y="11571"/>
                    </a:lnTo>
                    <a:lnTo>
                      <a:pt x="12171" y="11533"/>
                    </a:lnTo>
                    <a:lnTo>
                      <a:pt x="12191" y="11475"/>
                    </a:lnTo>
                    <a:lnTo>
                      <a:pt x="12597" y="10023"/>
                    </a:lnTo>
                    <a:lnTo>
                      <a:pt x="13526" y="9791"/>
                    </a:lnTo>
                    <a:lnTo>
                      <a:pt x="13564" y="9772"/>
                    </a:lnTo>
                    <a:lnTo>
                      <a:pt x="14764" y="9017"/>
                    </a:lnTo>
                    <a:lnTo>
                      <a:pt x="14803" y="8978"/>
                    </a:lnTo>
                    <a:lnTo>
                      <a:pt x="14822" y="8920"/>
                    </a:lnTo>
                    <a:lnTo>
                      <a:pt x="14822" y="8862"/>
                    </a:lnTo>
                    <a:lnTo>
                      <a:pt x="14803" y="8804"/>
                    </a:lnTo>
                    <a:lnTo>
                      <a:pt x="14629" y="8495"/>
                    </a:lnTo>
                    <a:lnTo>
                      <a:pt x="14416" y="8069"/>
                    </a:lnTo>
                    <a:lnTo>
                      <a:pt x="14319" y="7856"/>
                    </a:lnTo>
                    <a:lnTo>
                      <a:pt x="14222" y="7643"/>
                    </a:lnTo>
                    <a:lnTo>
                      <a:pt x="14164" y="7431"/>
                    </a:lnTo>
                    <a:lnTo>
                      <a:pt x="14145" y="7276"/>
                    </a:lnTo>
                    <a:lnTo>
                      <a:pt x="14164" y="7044"/>
                    </a:lnTo>
                    <a:lnTo>
                      <a:pt x="14184" y="6715"/>
                    </a:lnTo>
                    <a:lnTo>
                      <a:pt x="14261" y="5999"/>
                    </a:lnTo>
                    <a:lnTo>
                      <a:pt x="14280" y="5592"/>
                    </a:lnTo>
                    <a:lnTo>
                      <a:pt x="14280" y="5205"/>
                    </a:lnTo>
                    <a:lnTo>
                      <a:pt x="14261" y="4818"/>
                    </a:lnTo>
                    <a:lnTo>
                      <a:pt x="14222" y="4431"/>
                    </a:lnTo>
                    <a:lnTo>
                      <a:pt x="14164" y="4103"/>
                    </a:lnTo>
                    <a:lnTo>
                      <a:pt x="14106" y="3967"/>
                    </a:lnTo>
                    <a:lnTo>
                      <a:pt x="14048" y="3812"/>
                    </a:lnTo>
                    <a:lnTo>
                      <a:pt x="13951" y="3677"/>
                    </a:lnTo>
                    <a:lnTo>
                      <a:pt x="13835" y="3541"/>
                    </a:lnTo>
                    <a:lnTo>
                      <a:pt x="13700" y="3445"/>
                    </a:lnTo>
                    <a:lnTo>
                      <a:pt x="13545" y="3348"/>
                    </a:lnTo>
                    <a:lnTo>
                      <a:pt x="13390" y="3290"/>
                    </a:lnTo>
                    <a:lnTo>
                      <a:pt x="13216" y="3232"/>
                    </a:lnTo>
                    <a:lnTo>
                      <a:pt x="13023" y="3174"/>
                    </a:lnTo>
                    <a:lnTo>
                      <a:pt x="12849" y="3154"/>
                    </a:lnTo>
                    <a:lnTo>
                      <a:pt x="12481" y="3116"/>
                    </a:lnTo>
                    <a:lnTo>
                      <a:pt x="11862" y="3116"/>
                    </a:lnTo>
                    <a:lnTo>
                      <a:pt x="11668" y="3135"/>
                    </a:lnTo>
                    <a:lnTo>
                      <a:pt x="11339" y="2845"/>
                    </a:lnTo>
                    <a:lnTo>
                      <a:pt x="10817" y="2419"/>
                    </a:lnTo>
                    <a:lnTo>
                      <a:pt x="10159" y="1877"/>
                    </a:lnTo>
                    <a:lnTo>
                      <a:pt x="9424" y="1316"/>
                    </a:lnTo>
                    <a:lnTo>
                      <a:pt x="9037" y="1045"/>
                    </a:lnTo>
                    <a:lnTo>
                      <a:pt x="8669" y="794"/>
                    </a:lnTo>
                    <a:lnTo>
                      <a:pt x="8282" y="562"/>
                    </a:lnTo>
                    <a:lnTo>
                      <a:pt x="7934" y="368"/>
                    </a:lnTo>
                    <a:lnTo>
                      <a:pt x="7586" y="194"/>
                    </a:lnTo>
                    <a:lnTo>
                      <a:pt x="7276" y="78"/>
                    </a:lnTo>
                    <a:lnTo>
                      <a:pt x="7141" y="39"/>
                    </a:lnTo>
                    <a:lnTo>
                      <a:pt x="7005" y="20"/>
                    </a:lnTo>
                    <a:lnTo>
                      <a:pt x="6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"/>
              <p:cNvSpPr/>
              <p:nvPr/>
            </p:nvSpPr>
            <p:spPr>
              <a:xfrm>
                <a:off x="-614168" y="1828046"/>
                <a:ext cx="61643" cy="158939"/>
              </a:xfrm>
              <a:custGeom>
                <a:rect b="b" l="l" r="r" t="t"/>
                <a:pathLst>
                  <a:path extrusionOk="0" h="5593" w="2169">
                    <a:moveTo>
                      <a:pt x="833" y="1"/>
                    </a:moveTo>
                    <a:lnTo>
                      <a:pt x="775" y="20"/>
                    </a:lnTo>
                    <a:lnTo>
                      <a:pt x="736" y="59"/>
                    </a:lnTo>
                    <a:lnTo>
                      <a:pt x="717" y="117"/>
                    </a:lnTo>
                    <a:lnTo>
                      <a:pt x="717" y="175"/>
                    </a:lnTo>
                    <a:lnTo>
                      <a:pt x="910" y="930"/>
                    </a:lnTo>
                    <a:lnTo>
                      <a:pt x="1046" y="1491"/>
                    </a:lnTo>
                    <a:lnTo>
                      <a:pt x="1143" y="1916"/>
                    </a:lnTo>
                    <a:lnTo>
                      <a:pt x="1104" y="2052"/>
                    </a:lnTo>
                    <a:lnTo>
                      <a:pt x="1007" y="2284"/>
                    </a:lnTo>
                    <a:lnTo>
                      <a:pt x="736" y="2845"/>
                    </a:lnTo>
                    <a:lnTo>
                      <a:pt x="349" y="3677"/>
                    </a:lnTo>
                    <a:lnTo>
                      <a:pt x="194" y="4045"/>
                    </a:lnTo>
                    <a:lnTo>
                      <a:pt x="78" y="4374"/>
                    </a:lnTo>
                    <a:lnTo>
                      <a:pt x="20" y="4645"/>
                    </a:lnTo>
                    <a:lnTo>
                      <a:pt x="1" y="4761"/>
                    </a:lnTo>
                    <a:lnTo>
                      <a:pt x="1" y="4877"/>
                    </a:lnTo>
                    <a:lnTo>
                      <a:pt x="20" y="4974"/>
                    </a:lnTo>
                    <a:lnTo>
                      <a:pt x="59" y="5070"/>
                    </a:lnTo>
                    <a:lnTo>
                      <a:pt x="117" y="5128"/>
                    </a:lnTo>
                    <a:lnTo>
                      <a:pt x="175" y="5206"/>
                    </a:lnTo>
                    <a:lnTo>
                      <a:pt x="291" y="5264"/>
                    </a:lnTo>
                    <a:lnTo>
                      <a:pt x="427" y="5322"/>
                    </a:lnTo>
                    <a:lnTo>
                      <a:pt x="698" y="5419"/>
                    </a:lnTo>
                    <a:lnTo>
                      <a:pt x="1007" y="5496"/>
                    </a:lnTo>
                    <a:lnTo>
                      <a:pt x="1297" y="5535"/>
                    </a:lnTo>
                    <a:lnTo>
                      <a:pt x="1781" y="5573"/>
                    </a:lnTo>
                    <a:lnTo>
                      <a:pt x="2013" y="5593"/>
                    </a:lnTo>
                    <a:lnTo>
                      <a:pt x="2071" y="5573"/>
                    </a:lnTo>
                    <a:lnTo>
                      <a:pt x="2129" y="5535"/>
                    </a:lnTo>
                    <a:lnTo>
                      <a:pt x="2149" y="5496"/>
                    </a:lnTo>
                    <a:lnTo>
                      <a:pt x="2168" y="5438"/>
                    </a:lnTo>
                    <a:lnTo>
                      <a:pt x="2149" y="5361"/>
                    </a:lnTo>
                    <a:lnTo>
                      <a:pt x="2129" y="5322"/>
                    </a:lnTo>
                    <a:lnTo>
                      <a:pt x="2071" y="5283"/>
                    </a:lnTo>
                    <a:lnTo>
                      <a:pt x="2013" y="5283"/>
                    </a:lnTo>
                    <a:lnTo>
                      <a:pt x="1820" y="5264"/>
                    </a:lnTo>
                    <a:lnTo>
                      <a:pt x="1355" y="5225"/>
                    </a:lnTo>
                    <a:lnTo>
                      <a:pt x="1084" y="5186"/>
                    </a:lnTo>
                    <a:lnTo>
                      <a:pt x="814" y="5128"/>
                    </a:lnTo>
                    <a:lnTo>
                      <a:pt x="562" y="5051"/>
                    </a:lnTo>
                    <a:lnTo>
                      <a:pt x="446" y="4993"/>
                    </a:lnTo>
                    <a:lnTo>
                      <a:pt x="349" y="4935"/>
                    </a:lnTo>
                    <a:lnTo>
                      <a:pt x="330" y="4896"/>
                    </a:lnTo>
                    <a:lnTo>
                      <a:pt x="311" y="4838"/>
                    </a:lnTo>
                    <a:lnTo>
                      <a:pt x="311" y="4741"/>
                    </a:lnTo>
                    <a:lnTo>
                      <a:pt x="330" y="4645"/>
                    </a:lnTo>
                    <a:lnTo>
                      <a:pt x="388" y="4393"/>
                    </a:lnTo>
                    <a:lnTo>
                      <a:pt x="504" y="4103"/>
                    </a:lnTo>
                    <a:lnTo>
                      <a:pt x="756" y="3503"/>
                    </a:lnTo>
                    <a:lnTo>
                      <a:pt x="1007" y="2981"/>
                    </a:lnTo>
                    <a:lnTo>
                      <a:pt x="1220" y="2555"/>
                    </a:lnTo>
                    <a:lnTo>
                      <a:pt x="1355" y="2245"/>
                    </a:lnTo>
                    <a:lnTo>
                      <a:pt x="1433" y="2013"/>
                    </a:lnTo>
                    <a:lnTo>
                      <a:pt x="1452" y="1936"/>
                    </a:lnTo>
                    <a:lnTo>
                      <a:pt x="1452" y="1858"/>
                    </a:lnTo>
                    <a:lnTo>
                      <a:pt x="1355" y="1433"/>
                    </a:lnTo>
                    <a:lnTo>
                      <a:pt x="1220" y="872"/>
                    </a:lnTo>
                    <a:lnTo>
                      <a:pt x="1026" y="98"/>
                    </a:lnTo>
                    <a:lnTo>
                      <a:pt x="988" y="59"/>
                    </a:lnTo>
                    <a:lnTo>
                      <a:pt x="949" y="20"/>
                    </a:lnTo>
                    <a:lnTo>
                      <a:pt x="8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1"/>
              <p:cNvSpPr/>
              <p:nvPr/>
            </p:nvSpPr>
            <p:spPr>
              <a:xfrm>
                <a:off x="-595468" y="2017193"/>
                <a:ext cx="42943" cy="12134"/>
              </a:xfrm>
              <a:custGeom>
                <a:rect b="b" l="l" r="r" t="t"/>
                <a:pathLst>
                  <a:path extrusionOk="0" h="427" w="1511">
                    <a:moveTo>
                      <a:pt x="117" y="1"/>
                    </a:moveTo>
                    <a:lnTo>
                      <a:pt x="59" y="40"/>
                    </a:lnTo>
                    <a:lnTo>
                      <a:pt x="20" y="78"/>
                    </a:lnTo>
                    <a:lnTo>
                      <a:pt x="1" y="136"/>
                    </a:lnTo>
                    <a:lnTo>
                      <a:pt x="1" y="194"/>
                    </a:lnTo>
                    <a:lnTo>
                      <a:pt x="40" y="253"/>
                    </a:lnTo>
                    <a:lnTo>
                      <a:pt x="78" y="291"/>
                    </a:lnTo>
                    <a:lnTo>
                      <a:pt x="136" y="311"/>
                    </a:lnTo>
                    <a:lnTo>
                      <a:pt x="1336" y="427"/>
                    </a:lnTo>
                    <a:lnTo>
                      <a:pt x="1413" y="427"/>
                    </a:lnTo>
                    <a:lnTo>
                      <a:pt x="1452" y="388"/>
                    </a:lnTo>
                    <a:lnTo>
                      <a:pt x="1491" y="349"/>
                    </a:lnTo>
                    <a:lnTo>
                      <a:pt x="1510" y="291"/>
                    </a:lnTo>
                    <a:lnTo>
                      <a:pt x="1510" y="233"/>
                    </a:lnTo>
                    <a:lnTo>
                      <a:pt x="1471" y="175"/>
                    </a:lnTo>
                    <a:lnTo>
                      <a:pt x="1433" y="136"/>
                    </a:lnTo>
                    <a:lnTo>
                      <a:pt x="1375" y="117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1"/>
              <p:cNvSpPr/>
              <p:nvPr/>
            </p:nvSpPr>
            <p:spPr>
              <a:xfrm>
                <a:off x="-549257" y="1807699"/>
                <a:ext cx="69856" cy="22024"/>
              </a:xfrm>
              <a:custGeom>
                <a:rect b="b" l="l" r="r" t="t"/>
                <a:pathLst>
                  <a:path extrusionOk="0" h="775" w="2458">
                    <a:moveTo>
                      <a:pt x="1277" y="1"/>
                    </a:moveTo>
                    <a:lnTo>
                      <a:pt x="1103" y="40"/>
                    </a:lnTo>
                    <a:lnTo>
                      <a:pt x="910" y="78"/>
                    </a:lnTo>
                    <a:lnTo>
                      <a:pt x="735" y="136"/>
                    </a:lnTo>
                    <a:lnTo>
                      <a:pt x="581" y="194"/>
                    </a:lnTo>
                    <a:lnTo>
                      <a:pt x="329" y="330"/>
                    </a:lnTo>
                    <a:lnTo>
                      <a:pt x="136" y="446"/>
                    </a:lnTo>
                    <a:lnTo>
                      <a:pt x="58" y="504"/>
                    </a:lnTo>
                    <a:lnTo>
                      <a:pt x="19" y="543"/>
                    </a:lnTo>
                    <a:lnTo>
                      <a:pt x="0" y="601"/>
                    </a:lnTo>
                    <a:lnTo>
                      <a:pt x="0" y="659"/>
                    </a:lnTo>
                    <a:lnTo>
                      <a:pt x="19" y="717"/>
                    </a:lnTo>
                    <a:lnTo>
                      <a:pt x="78" y="756"/>
                    </a:lnTo>
                    <a:lnTo>
                      <a:pt x="155" y="775"/>
                    </a:lnTo>
                    <a:lnTo>
                      <a:pt x="194" y="775"/>
                    </a:lnTo>
                    <a:lnTo>
                      <a:pt x="232" y="736"/>
                    </a:lnTo>
                    <a:lnTo>
                      <a:pt x="445" y="620"/>
                    </a:lnTo>
                    <a:lnTo>
                      <a:pt x="677" y="504"/>
                    </a:lnTo>
                    <a:lnTo>
                      <a:pt x="948" y="388"/>
                    </a:lnTo>
                    <a:lnTo>
                      <a:pt x="1103" y="349"/>
                    </a:lnTo>
                    <a:lnTo>
                      <a:pt x="1258" y="330"/>
                    </a:lnTo>
                    <a:lnTo>
                      <a:pt x="1413" y="311"/>
                    </a:lnTo>
                    <a:lnTo>
                      <a:pt x="1587" y="311"/>
                    </a:lnTo>
                    <a:lnTo>
                      <a:pt x="1742" y="349"/>
                    </a:lnTo>
                    <a:lnTo>
                      <a:pt x="1896" y="407"/>
                    </a:lnTo>
                    <a:lnTo>
                      <a:pt x="2051" y="485"/>
                    </a:lnTo>
                    <a:lnTo>
                      <a:pt x="2206" y="601"/>
                    </a:lnTo>
                    <a:lnTo>
                      <a:pt x="2245" y="640"/>
                    </a:lnTo>
                    <a:lnTo>
                      <a:pt x="2303" y="659"/>
                    </a:lnTo>
                    <a:lnTo>
                      <a:pt x="2361" y="640"/>
                    </a:lnTo>
                    <a:lnTo>
                      <a:pt x="2419" y="601"/>
                    </a:lnTo>
                    <a:lnTo>
                      <a:pt x="2457" y="562"/>
                    </a:lnTo>
                    <a:lnTo>
                      <a:pt x="2457" y="504"/>
                    </a:lnTo>
                    <a:lnTo>
                      <a:pt x="2457" y="446"/>
                    </a:lnTo>
                    <a:lnTo>
                      <a:pt x="2419" y="388"/>
                    </a:lnTo>
                    <a:lnTo>
                      <a:pt x="2245" y="233"/>
                    </a:lnTo>
                    <a:lnTo>
                      <a:pt x="2051" y="136"/>
                    </a:lnTo>
                    <a:lnTo>
                      <a:pt x="1858" y="59"/>
                    </a:lnTo>
                    <a:lnTo>
                      <a:pt x="1664" y="20"/>
                    </a:lnTo>
                    <a:lnTo>
                      <a:pt x="14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"/>
              <p:cNvSpPr/>
              <p:nvPr/>
            </p:nvSpPr>
            <p:spPr>
              <a:xfrm>
                <a:off x="-665296" y="1819805"/>
                <a:ext cx="63263" cy="18187"/>
              </a:xfrm>
              <a:custGeom>
                <a:rect b="b" l="l" r="r" t="t"/>
                <a:pathLst>
                  <a:path extrusionOk="0" h="640" w="2226">
                    <a:moveTo>
                      <a:pt x="620" y="1"/>
                    </a:moveTo>
                    <a:lnTo>
                      <a:pt x="446" y="20"/>
                    </a:lnTo>
                    <a:lnTo>
                      <a:pt x="271" y="59"/>
                    </a:lnTo>
                    <a:lnTo>
                      <a:pt x="97" y="117"/>
                    </a:lnTo>
                    <a:lnTo>
                      <a:pt x="59" y="136"/>
                    </a:lnTo>
                    <a:lnTo>
                      <a:pt x="20" y="194"/>
                    </a:lnTo>
                    <a:lnTo>
                      <a:pt x="0" y="252"/>
                    </a:lnTo>
                    <a:lnTo>
                      <a:pt x="0" y="310"/>
                    </a:lnTo>
                    <a:lnTo>
                      <a:pt x="39" y="349"/>
                    </a:lnTo>
                    <a:lnTo>
                      <a:pt x="97" y="388"/>
                    </a:lnTo>
                    <a:lnTo>
                      <a:pt x="155" y="407"/>
                    </a:lnTo>
                    <a:lnTo>
                      <a:pt x="213" y="407"/>
                    </a:lnTo>
                    <a:lnTo>
                      <a:pt x="349" y="349"/>
                    </a:lnTo>
                    <a:lnTo>
                      <a:pt x="504" y="330"/>
                    </a:lnTo>
                    <a:lnTo>
                      <a:pt x="658" y="310"/>
                    </a:lnTo>
                    <a:lnTo>
                      <a:pt x="813" y="310"/>
                    </a:lnTo>
                    <a:lnTo>
                      <a:pt x="1103" y="349"/>
                    </a:lnTo>
                    <a:lnTo>
                      <a:pt x="1394" y="407"/>
                    </a:lnTo>
                    <a:lnTo>
                      <a:pt x="1626" y="484"/>
                    </a:lnTo>
                    <a:lnTo>
                      <a:pt x="1819" y="562"/>
                    </a:lnTo>
                    <a:lnTo>
                      <a:pt x="1993" y="639"/>
                    </a:lnTo>
                    <a:lnTo>
                      <a:pt x="2071" y="639"/>
                    </a:lnTo>
                    <a:lnTo>
                      <a:pt x="2148" y="620"/>
                    </a:lnTo>
                    <a:lnTo>
                      <a:pt x="2187" y="600"/>
                    </a:lnTo>
                    <a:lnTo>
                      <a:pt x="2206" y="562"/>
                    </a:lnTo>
                    <a:lnTo>
                      <a:pt x="2226" y="504"/>
                    </a:lnTo>
                    <a:lnTo>
                      <a:pt x="2206" y="446"/>
                    </a:lnTo>
                    <a:lnTo>
                      <a:pt x="2187" y="388"/>
                    </a:lnTo>
                    <a:lnTo>
                      <a:pt x="2148" y="349"/>
                    </a:lnTo>
                    <a:lnTo>
                      <a:pt x="1935" y="272"/>
                    </a:lnTo>
                    <a:lnTo>
                      <a:pt x="1703" y="175"/>
                    </a:lnTo>
                    <a:lnTo>
                      <a:pt x="1432" y="97"/>
                    </a:lnTo>
                    <a:lnTo>
                      <a:pt x="1123" y="39"/>
                    </a:lnTo>
                    <a:lnTo>
                      <a:pt x="7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"/>
              <p:cNvSpPr/>
              <p:nvPr/>
            </p:nvSpPr>
            <p:spPr>
              <a:xfrm>
                <a:off x="-519587" y="1880305"/>
                <a:ext cx="18729" cy="31913"/>
              </a:xfrm>
              <a:custGeom>
                <a:rect b="b" l="l" r="r" t="t"/>
                <a:pathLst>
                  <a:path extrusionOk="0" h="1123" w="659">
                    <a:moveTo>
                      <a:pt x="272" y="0"/>
                    </a:moveTo>
                    <a:lnTo>
                      <a:pt x="194" y="39"/>
                    </a:lnTo>
                    <a:lnTo>
                      <a:pt x="156" y="97"/>
                    </a:lnTo>
                    <a:lnTo>
                      <a:pt x="98" y="155"/>
                    </a:lnTo>
                    <a:lnTo>
                      <a:pt x="59" y="252"/>
                    </a:lnTo>
                    <a:lnTo>
                      <a:pt x="40" y="348"/>
                    </a:lnTo>
                    <a:lnTo>
                      <a:pt x="20" y="445"/>
                    </a:lnTo>
                    <a:lnTo>
                      <a:pt x="1" y="561"/>
                    </a:lnTo>
                    <a:lnTo>
                      <a:pt x="20" y="677"/>
                    </a:lnTo>
                    <a:lnTo>
                      <a:pt x="40" y="774"/>
                    </a:lnTo>
                    <a:lnTo>
                      <a:pt x="59" y="871"/>
                    </a:lnTo>
                    <a:lnTo>
                      <a:pt x="98" y="968"/>
                    </a:lnTo>
                    <a:lnTo>
                      <a:pt x="156" y="1026"/>
                    </a:lnTo>
                    <a:lnTo>
                      <a:pt x="194" y="1084"/>
                    </a:lnTo>
                    <a:lnTo>
                      <a:pt x="272" y="1122"/>
                    </a:lnTo>
                    <a:lnTo>
                      <a:pt x="388" y="1122"/>
                    </a:lnTo>
                    <a:lnTo>
                      <a:pt x="446" y="1084"/>
                    </a:lnTo>
                    <a:lnTo>
                      <a:pt x="504" y="1026"/>
                    </a:lnTo>
                    <a:lnTo>
                      <a:pt x="562" y="968"/>
                    </a:lnTo>
                    <a:lnTo>
                      <a:pt x="601" y="871"/>
                    </a:lnTo>
                    <a:lnTo>
                      <a:pt x="620" y="774"/>
                    </a:lnTo>
                    <a:lnTo>
                      <a:pt x="639" y="677"/>
                    </a:lnTo>
                    <a:lnTo>
                      <a:pt x="659" y="561"/>
                    </a:lnTo>
                    <a:lnTo>
                      <a:pt x="639" y="445"/>
                    </a:lnTo>
                    <a:lnTo>
                      <a:pt x="620" y="348"/>
                    </a:lnTo>
                    <a:lnTo>
                      <a:pt x="601" y="252"/>
                    </a:lnTo>
                    <a:lnTo>
                      <a:pt x="562" y="155"/>
                    </a:lnTo>
                    <a:lnTo>
                      <a:pt x="504" y="97"/>
                    </a:lnTo>
                    <a:lnTo>
                      <a:pt x="446" y="39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1"/>
              <p:cNvSpPr/>
              <p:nvPr/>
            </p:nvSpPr>
            <p:spPr>
              <a:xfrm>
                <a:off x="-630112" y="1872604"/>
                <a:ext cx="18729" cy="31913"/>
              </a:xfrm>
              <a:custGeom>
                <a:rect b="b" l="l" r="r" t="t"/>
                <a:pathLst>
                  <a:path extrusionOk="0" h="1123" w="659">
                    <a:moveTo>
                      <a:pt x="272" y="0"/>
                    </a:moveTo>
                    <a:lnTo>
                      <a:pt x="194" y="39"/>
                    </a:lnTo>
                    <a:lnTo>
                      <a:pt x="156" y="97"/>
                    </a:lnTo>
                    <a:lnTo>
                      <a:pt x="98" y="155"/>
                    </a:lnTo>
                    <a:lnTo>
                      <a:pt x="59" y="232"/>
                    </a:lnTo>
                    <a:lnTo>
                      <a:pt x="20" y="329"/>
                    </a:lnTo>
                    <a:lnTo>
                      <a:pt x="20" y="445"/>
                    </a:lnTo>
                    <a:lnTo>
                      <a:pt x="1" y="561"/>
                    </a:lnTo>
                    <a:lnTo>
                      <a:pt x="20" y="677"/>
                    </a:lnTo>
                    <a:lnTo>
                      <a:pt x="20" y="774"/>
                    </a:lnTo>
                    <a:lnTo>
                      <a:pt x="59" y="871"/>
                    </a:lnTo>
                    <a:lnTo>
                      <a:pt x="98" y="968"/>
                    </a:lnTo>
                    <a:lnTo>
                      <a:pt x="156" y="1026"/>
                    </a:lnTo>
                    <a:lnTo>
                      <a:pt x="194" y="1084"/>
                    </a:lnTo>
                    <a:lnTo>
                      <a:pt x="272" y="1122"/>
                    </a:lnTo>
                    <a:lnTo>
                      <a:pt x="388" y="1122"/>
                    </a:lnTo>
                    <a:lnTo>
                      <a:pt x="446" y="1084"/>
                    </a:lnTo>
                    <a:lnTo>
                      <a:pt x="504" y="1026"/>
                    </a:lnTo>
                    <a:lnTo>
                      <a:pt x="562" y="968"/>
                    </a:lnTo>
                    <a:lnTo>
                      <a:pt x="601" y="871"/>
                    </a:lnTo>
                    <a:lnTo>
                      <a:pt x="620" y="774"/>
                    </a:lnTo>
                    <a:lnTo>
                      <a:pt x="639" y="677"/>
                    </a:lnTo>
                    <a:lnTo>
                      <a:pt x="659" y="561"/>
                    </a:lnTo>
                    <a:lnTo>
                      <a:pt x="639" y="445"/>
                    </a:lnTo>
                    <a:lnTo>
                      <a:pt x="620" y="329"/>
                    </a:lnTo>
                    <a:lnTo>
                      <a:pt x="601" y="232"/>
                    </a:lnTo>
                    <a:lnTo>
                      <a:pt x="562" y="155"/>
                    </a:lnTo>
                    <a:lnTo>
                      <a:pt x="504" y="97"/>
                    </a:lnTo>
                    <a:lnTo>
                      <a:pt x="446" y="39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1"/>
              <p:cNvSpPr/>
              <p:nvPr/>
            </p:nvSpPr>
            <p:spPr>
              <a:xfrm>
                <a:off x="-710398" y="1831342"/>
                <a:ext cx="28079" cy="83633"/>
              </a:xfrm>
              <a:custGeom>
                <a:rect b="b" l="l" r="r" t="t"/>
                <a:pathLst>
                  <a:path extrusionOk="0" h="2943" w="988">
                    <a:moveTo>
                      <a:pt x="620" y="330"/>
                    </a:moveTo>
                    <a:lnTo>
                      <a:pt x="659" y="2149"/>
                    </a:lnTo>
                    <a:lnTo>
                      <a:pt x="562" y="1897"/>
                    </a:lnTo>
                    <a:lnTo>
                      <a:pt x="465" y="1626"/>
                    </a:lnTo>
                    <a:lnTo>
                      <a:pt x="388" y="1336"/>
                    </a:lnTo>
                    <a:lnTo>
                      <a:pt x="330" y="1026"/>
                    </a:lnTo>
                    <a:lnTo>
                      <a:pt x="310" y="852"/>
                    </a:lnTo>
                    <a:lnTo>
                      <a:pt x="330" y="698"/>
                    </a:lnTo>
                    <a:lnTo>
                      <a:pt x="369" y="562"/>
                    </a:lnTo>
                    <a:lnTo>
                      <a:pt x="427" y="465"/>
                    </a:lnTo>
                    <a:lnTo>
                      <a:pt x="523" y="388"/>
                    </a:lnTo>
                    <a:lnTo>
                      <a:pt x="620" y="330"/>
                    </a:lnTo>
                    <a:close/>
                    <a:moveTo>
                      <a:pt x="717" y="1"/>
                    </a:moveTo>
                    <a:lnTo>
                      <a:pt x="562" y="20"/>
                    </a:lnTo>
                    <a:lnTo>
                      <a:pt x="485" y="59"/>
                    </a:lnTo>
                    <a:lnTo>
                      <a:pt x="388" y="98"/>
                    </a:lnTo>
                    <a:lnTo>
                      <a:pt x="291" y="175"/>
                    </a:lnTo>
                    <a:lnTo>
                      <a:pt x="214" y="253"/>
                    </a:lnTo>
                    <a:lnTo>
                      <a:pt x="156" y="330"/>
                    </a:lnTo>
                    <a:lnTo>
                      <a:pt x="98" y="407"/>
                    </a:lnTo>
                    <a:lnTo>
                      <a:pt x="59" y="504"/>
                    </a:lnTo>
                    <a:lnTo>
                      <a:pt x="40" y="601"/>
                    </a:lnTo>
                    <a:lnTo>
                      <a:pt x="1" y="814"/>
                    </a:lnTo>
                    <a:lnTo>
                      <a:pt x="20" y="1065"/>
                    </a:lnTo>
                    <a:lnTo>
                      <a:pt x="78" y="1413"/>
                    </a:lnTo>
                    <a:lnTo>
                      <a:pt x="175" y="1742"/>
                    </a:lnTo>
                    <a:lnTo>
                      <a:pt x="291" y="2033"/>
                    </a:lnTo>
                    <a:lnTo>
                      <a:pt x="407" y="2304"/>
                    </a:lnTo>
                    <a:lnTo>
                      <a:pt x="601" y="2710"/>
                    </a:lnTo>
                    <a:lnTo>
                      <a:pt x="697" y="2884"/>
                    </a:lnTo>
                    <a:lnTo>
                      <a:pt x="755" y="2923"/>
                    </a:lnTo>
                    <a:lnTo>
                      <a:pt x="833" y="2942"/>
                    </a:lnTo>
                    <a:lnTo>
                      <a:pt x="872" y="2942"/>
                    </a:lnTo>
                    <a:lnTo>
                      <a:pt x="930" y="2923"/>
                    </a:lnTo>
                    <a:lnTo>
                      <a:pt x="949" y="2884"/>
                    </a:lnTo>
                    <a:lnTo>
                      <a:pt x="988" y="2845"/>
                    </a:lnTo>
                    <a:lnTo>
                      <a:pt x="988" y="2787"/>
                    </a:lnTo>
                    <a:lnTo>
                      <a:pt x="930" y="136"/>
                    </a:lnTo>
                    <a:lnTo>
                      <a:pt x="910" y="78"/>
                    </a:lnTo>
                    <a:lnTo>
                      <a:pt x="891" y="40"/>
                    </a:lnTo>
                    <a:lnTo>
                      <a:pt x="8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"/>
              <p:cNvSpPr/>
              <p:nvPr/>
            </p:nvSpPr>
            <p:spPr>
              <a:xfrm>
                <a:off x="-681239" y="2068344"/>
                <a:ext cx="112202" cy="77551"/>
              </a:xfrm>
              <a:custGeom>
                <a:rect b="b" l="l" r="r" t="t"/>
                <a:pathLst>
                  <a:path extrusionOk="0" h="2729" w="3948">
                    <a:moveTo>
                      <a:pt x="1335" y="0"/>
                    </a:moveTo>
                    <a:lnTo>
                      <a:pt x="1277" y="39"/>
                    </a:lnTo>
                    <a:lnTo>
                      <a:pt x="1200" y="117"/>
                    </a:lnTo>
                    <a:lnTo>
                      <a:pt x="1007" y="368"/>
                    </a:lnTo>
                    <a:lnTo>
                      <a:pt x="774" y="678"/>
                    </a:lnTo>
                    <a:lnTo>
                      <a:pt x="561" y="1045"/>
                    </a:lnTo>
                    <a:lnTo>
                      <a:pt x="175" y="1722"/>
                    </a:lnTo>
                    <a:lnTo>
                      <a:pt x="0" y="2032"/>
                    </a:lnTo>
                    <a:lnTo>
                      <a:pt x="1045" y="2729"/>
                    </a:lnTo>
                    <a:lnTo>
                      <a:pt x="1761" y="1529"/>
                    </a:lnTo>
                    <a:lnTo>
                      <a:pt x="1916" y="1490"/>
                    </a:lnTo>
                    <a:lnTo>
                      <a:pt x="2071" y="1452"/>
                    </a:lnTo>
                    <a:lnTo>
                      <a:pt x="2264" y="1432"/>
                    </a:lnTo>
                    <a:lnTo>
                      <a:pt x="2400" y="1452"/>
                    </a:lnTo>
                    <a:lnTo>
                      <a:pt x="2574" y="1490"/>
                    </a:lnTo>
                    <a:lnTo>
                      <a:pt x="2980" y="1606"/>
                    </a:lnTo>
                    <a:lnTo>
                      <a:pt x="3193" y="1664"/>
                    </a:lnTo>
                    <a:lnTo>
                      <a:pt x="3406" y="1703"/>
                    </a:lnTo>
                    <a:lnTo>
                      <a:pt x="3580" y="1722"/>
                    </a:lnTo>
                    <a:lnTo>
                      <a:pt x="3754" y="1703"/>
                    </a:lnTo>
                    <a:lnTo>
                      <a:pt x="3812" y="1684"/>
                    </a:lnTo>
                    <a:lnTo>
                      <a:pt x="3851" y="1664"/>
                    </a:lnTo>
                    <a:lnTo>
                      <a:pt x="3890" y="1626"/>
                    </a:lnTo>
                    <a:lnTo>
                      <a:pt x="3928" y="1568"/>
                    </a:lnTo>
                    <a:lnTo>
                      <a:pt x="3948" y="1471"/>
                    </a:lnTo>
                    <a:lnTo>
                      <a:pt x="3928" y="1355"/>
                    </a:lnTo>
                    <a:lnTo>
                      <a:pt x="3890" y="1239"/>
                    </a:lnTo>
                    <a:lnTo>
                      <a:pt x="3831" y="1123"/>
                    </a:lnTo>
                    <a:lnTo>
                      <a:pt x="3773" y="1007"/>
                    </a:lnTo>
                    <a:lnTo>
                      <a:pt x="3696" y="929"/>
                    </a:lnTo>
                    <a:lnTo>
                      <a:pt x="3561" y="832"/>
                    </a:lnTo>
                    <a:lnTo>
                      <a:pt x="3309" y="697"/>
                    </a:lnTo>
                    <a:lnTo>
                      <a:pt x="2961" y="523"/>
                    </a:lnTo>
                    <a:lnTo>
                      <a:pt x="2574" y="368"/>
                    </a:lnTo>
                    <a:lnTo>
                      <a:pt x="2187" y="213"/>
                    </a:lnTo>
                    <a:lnTo>
                      <a:pt x="1819" y="78"/>
                    </a:lnTo>
                    <a:lnTo>
                      <a:pt x="15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"/>
              <p:cNvSpPr/>
              <p:nvPr/>
            </p:nvSpPr>
            <p:spPr>
              <a:xfrm>
                <a:off x="-685645" y="2063939"/>
                <a:ext cx="121012" cy="86361"/>
              </a:xfrm>
              <a:custGeom>
                <a:rect b="b" l="l" r="r" t="t"/>
                <a:pathLst>
                  <a:path extrusionOk="0" h="3039" w="4258">
                    <a:moveTo>
                      <a:pt x="1607" y="310"/>
                    </a:moveTo>
                    <a:lnTo>
                      <a:pt x="1703" y="330"/>
                    </a:lnTo>
                    <a:lnTo>
                      <a:pt x="1974" y="388"/>
                    </a:lnTo>
                    <a:lnTo>
                      <a:pt x="2303" y="523"/>
                    </a:lnTo>
                    <a:lnTo>
                      <a:pt x="2690" y="659"/>
                    </a:lnTo>
                    <a:lnTo>
                      <a:pt x="3367" y="968"/>
                    </a:lnTo>
                    <a:lnTo>
                      <a:pt x="3619" y="1104"/>
                    </a:lnTo>
                    <a:lnTo>
                      <a:pt x="3754" y="1200"/>
                    </a:lnTo>
                    <a:lnTo>
                      <a:pt x="3832" y="1297"/>
                    </a:lnTo>
                    <a:lnTo>
                      <a:pt x="3890" y="1432"/>
                    </a:lnTo>
                    <a:lnTo>
                      <a:pt x="3948" y="1549"/>
                    </a:lnTo>
                    <a:lnTo>
                      <a:pt x="3948" y="1607"/>
                    </a:lnTo>
                    <a:lnTo>
                      <a:pt x="3948" y="1665"/>
                    </a:lnTo>
                    <a:lnTo>
                      <a:pt x="3928" y="1684"/>
                    </a:lnTo>
                    <a:lnTo>
                      <a:pt x="3870" y="1723"/>
                    </a:lnTo>
                    <a:lnTo>
                      <a:pt x="3696" y="1723"/>
                    </a:lnTo>
                    <a:lnTo>
                      <a:pt x="3464" y="1684"/>
                    </a:lnTo>
                    <a:lnTo>
                      <a:pt x="3213" y="1626"/>
                    </a:lnTo>
                    <a:lnTo>
                      <a:pt x="2980" y="1568"/>
                    </a:lnTo>
                    <a:lnTo>
                      <a:pt x="2671" y="1471"/>
                    </a:lnTo>
                    <a:lnTo>
                      <a:pt x="2535" y="1452"/>
                    </a:lnTo>
                    <a:lnTo>
                      <a:pt x="2419" y="1432"/>
                    </a:lnTo>
                    <a:lnTo>
                      <a:pt x="2206" y="1452"/>
                    </a:lnTo>
                    <a:lnTo>
                      <a:pt x="2032" y="1491"/>
                    </a:lnTo>
                    <a:lnTo>
                      <a:pt x="1858" y="1549"/>
                    </a:lnTo>
                    <a:lnTo>
                      <a:pt x="1819" y="1568"/>
                    </a:lnTo>
                    <a:lnTo>
                      <a:pt x="1781" y="1607"/>
                    </a:lnTo>
                    <a:lnTo>
                      <a:pt x="1142" y="2671"/>
                    </a:lnTo>
                    <a:lnTo>
                      <a:pt x="368" y="2148"/>
                    </a:lnTo>
                    <a:lnTo>
                      <a:pt x="716" y="1510"/>
                    </a:lnTo>
                    <a:lnTo>
                      <a:pt x="1065" y="929"/>
                    </a:lnTo>
                    <a:lnTo>
                      <a:pt x="1355" y="504"/>
                    </a:lnTo>
                    <a:lnTo>
                      <a:pt x="1452" y="368"/>
                    </a:lnTo>
                    <a:lnTo>
                      <a:pt x="1548" y="310"/>
                    </a:lnTo>
                    <a:close/>
                    <a:moveTo>
                      <a:pt x="1452" y="1"/>
                    </a:moveTo>
                    <a:lnTo>
                      <a:pt x="1394" y="39"/>
                    </a:lnTo>
                    <a:lnTo>
                      <a:pt x="1316" y="97"/>
                    </a:lnTo>
                    <a:lnTo>
                      <a:pt x="1123" y="291"/>
                    </a:lnTo>
                    <a:lnTo>
                      <a:pt x="929" y="562"/>
                    </a:lnTo>
                    <a:lnTo>
                      <a:pt x="736" y="871"/>
                    </a:lnTo>
                    <a:lnTo>
                      <a:pt x="330" y="1549"/>
                    </a:lnTo>
                    <a:lnTo>
                      <a:pt x="20" y="2110"/>
                    </a:lnTo>
                    <a:lnTo>
                      <a:pt x="1" y="2168"/>
                    </a:lnTo>
                    <a:lnTo>
                      <a:pt x="20" y="2226"/>
                    </a:lnTo>
                    <a:lnTo>
                      <a:pt x="39" y="2284"/>
                    </a:lnTo>
                    <a:lnTo>
                      <a:pt x="78" y="2323"/>
                    </a:lnTo>
                    <a:lnTo>
                      <a:pt x="1103" y="3019"/>
                    </a:lnTo>
                    <a:lnTo>
                      <a:pt x="1162" y="3038"/>
                    </a:lnTo>
                    <a:lnTo>
                      <a:pt x="1239" y="3038"/>
                    </a:lnTo>
                    <a:lnTo>
                      <a:pt x="1278" y="3019"/>
                    </a:lnTo>
                    <a:lnTo>
                      <a:pt x="1336" y="2961"/>
                    </a:lnTo>
                    <a:lnTo>
                      <a:pt x="2013" y="1800"/>
                    </a:lnTo>
                    <a:lnTo>
                      <a:pt x="2187" y="1761"/>
                    </a:lnTo>
                    <a:lnTo>
                      <a:pt x="2303" y="1742"/>
                    </a:lnTo>
                    <a:lnTo>
                      <a:pt x="2419" y="1742"/>
                    </a:lnTo>
                    <a:lnTo>
                      <a:pt x="2613" y="1781"/>
                    </a:lnTo>
                    <a:lnTo>
                      <a:pt x="2903" y="1858"/>
                    </a:lnTo>
                    <a:lnTo>
                      <a:pt x="3174" y="1936"/>
                    </a:lnTo>
                    <a:lnTo>
                      <a:pt x="3445" y="1994"/>
                    </a:lnTo>
                    <a:lnTo>
                      <a:pt x="3716" y="2032"/>
                    </a:lnTo>
                    <a:lnTo>
                      <a:pt x="3832" y="2032"/>
                    </a:lnTo>
                    <a:lnTo>
                      <a:pt x="3948" y="2013"/>
                    </a:lnTo>
                    <a:lnTo>
                      <a:pt x="4045" y="1974"/>
                    </a:lnTo>
                    <a:lnTo>
                      <a:pt x="4122" y="1916"/>
                    </a:lnTo>
                    <a:lnTo>
                      <a:pt x="4199" y="1839"/>
                    </a:lnTo>
                    <a:lnTo>
                      <a:pt x="4238" y="1742"/>
                    </a:lnTo>
                    <a:lnTo>
                      <a:pt x="4257" y="1645"/>
                    </a:lnTo>
                    <a:lnTo>
                      <a:pt x="4238" y="1529"/>
                    </a:lnTo>
                    <a:lnTo>
                      <a:pt x="4219" y="1413"/>
                    </a:lnTo>
                    <a:lnTo>
                      <a:pt x="4180" y="1316"/>
                    </a:lnTo>
                    <a:lnTo>
                      <a:pt x="4083" y="1123"/>
                    </a:lnTo>
                    <a:lnTo>
                      <a:pt x="3967" y="968"/>
                    </a:lnTo>
                    <a:lnTo>
                      <a:pt x="3832" y="871"/>
                    </a:lnTo>
                    <a:lnTo>
                      <a:pt x="3561" y="736"/>
                    </a:lnTo>
                    <a:lnTo>
                      <a:pt x="3213" y="562"/>
                    </a:lnTo>
                    <a:lnTo>
                      <a:pt x="2806" y="388"/>
                    </a:lnTo>
                    <a:lnTo>
                      <a:pt x="2381" y="213"/>
                    </a:lnTo>
                    <a:lnTo>
                      <a:pt x="1994" y="78"/>
                    </a:lnTo>
                    <a:lnTo>
                      <a:pt x="16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1"/>
              <p:cNvSpPr/>
              <p:nvPr/>
            </p:nvSpPr>
            <p:spPr>
              <a:xfrm>
                <a:off x="-814870" y="2109578"/>
                <a:ext cx="212837" cy="242515"/>
              </a:xfrm>
              <a:custGeom>
                <a:rect b="b" l="l" r="r" t="t"/>
                <a:pathLst>
                  <a:path extrusionOk="0" h="8534" w="7489">
                    <a:moveTo>
                      <a:pt x="4122" y="1"/>
                    </a:moveTo>
                    <a:lnTo>
                      <a:pt x="4025" y="20"/>
                    </a:lnTo>
                    <a:lnTo>
                      <a:pt x="3948" y="39"/>
                    </a:lnTo>
                    <a:lnTo>
                      <a:pt x="3870" y="78"/>
                    </a:lnTo>
                    <a:lnTo>
                      <a:pt x="3774" y="117"/>
                    </a:lnTo>
                    <a:lnTo>
                      <a:pt x="3677" y="252"/>
                    </a:lnTo>
                    <a:lnTo>
                      <a:pt x="3503" y="504"/>
                    </a:lnTo>
                    <a:lnTo>
                      <a:pt x="3019" y="1316"/>
                    </a:lnTo>
                    <a:lnTo>
                      <a:pt x="2400" y="2400"/>
                    </a:lnTo>
                    <a:lnTo>
                      <a:pt x="1742" y="3619"/>
                    </a:lnTo>
                    <a:lnTo>
                      <a:pt x="523" y="5863"/>
                    </a:lnTo>
                    <a:lnTo>
                      <a:pt x="1" y="6870"/>
                    </a:lnTo>
                    <a:lnTo>
                      <a:pt x="1742" y="8534"/>
                    </a:lnTo>
                    <a:lnTo>
                      <a:pt x="2264" y="7837"/>
                    </a:lnTo>
                    <a:lnTo>
                      <a:pt x="2651" y="7740"/>
                    </a:lnTo>
                    <a:lnTo>
                      <a:pt x="3019" y="7624"/>
                    </a:lnTo>
                    <a:lnTo>
                      <a:pt x="3406" y="7469"/>
                    </a:lnTo>
                    <a:lnTo>
                      <a:pt x="3503" y="7411"/>
                    </a:lnTo>
                    <a:lnTo>
                      <a:pt x="3580" y="7353"/>
                    </a:lnTo>
                    <a:lnTo>
                      <a:pt x="3638" y="7295"/>
                    </a:lnTo>
                    <a:lnTo>
                      <a:pt x="3696" y="7218"/>
                    </a:lnTo>
                    <a:lnTo>
                      <a:pt x="3774" y="7044"/>
                    </a:lnTo>
                    <a:lnTo>
                      <a:pt x="3832" y="6870"/>
                    </a:lnTo>
                    <a:lnTo>
                      <a:pt x="3870" y="6715"/>
                    </a:lnTo>
                    <a:lnTo>
                      <a:pt x="3870" y="6579"/>
                    </a:lnTo>
                    <a:lnTo>
                      <a:pt x="3870" y="6444"/>
                    </a:lnTo>
                    <a:lnTo>
                      <a:pt x="4025" y="6502"/>
                    </a:lnTo>
                    <a:lnTo>
                      <a:pt x="4199" y="6521"/>
                    </a:lnTo>
                    <a:lnTo>
                      <a:pt x="4431" y="6541"/>
                    </a:lnTo>
                    <a:lnTo>
                      <a:pt x="4548" y="6521"/>
                    </a:lnTo>
                    <a:lnTo>
                      <a:pt x="4664" y="6483"/>
                    </a:lnTo>
                    <a:lnTo>
                      <a:pt x="4780" y="6424"/>
                    </a:lnTo>
                    <a:lnTo>
                      <a:pt x="4896" y="6328"/>
                    </a:lnTo>
                    <a:lnTo>
                      <a:pt x="4993" y="6231"/>
                    </a:lnTo>
                    <a:lnTo>
                      <a:pt x="5070" y="6115"/>
                    </a:lnTo>
                    <a:lnTo>
                      <a:pt x="5147" y="5979"/>
                    </a:lnTo>
                    <a:lnTo>
                      <a:pt x="5225" y="5844"/>
                    </a:lnTo>
                    <a:lnTo>
                      <a:pt x="5263" y="5767"/>
                    </a:lnTo>
                    <a:lnTo>
                      <a:pt x="5341" y="5631"/>
                    </a:lnTo>
                    <a:lnTo>
                      <a:pt x="5573" y="5302"/>
                    </a:lnTo>
                    <a:lnTo>
                      <a:pt x="6212" y="4470"/>
                    </a:lnTo>
                    <a:lnTo>
                      <a:pt x="6831" y="3696"/>
                    </a:lnTo>
                    <a:lnTo>
                      <a:pt x="7102" y="3348"/>
                    </a:lnTo>
                    <a:lnTo>
                      <a:pt x="7179" y="3232"/>
                    </a:lnTo>
                    <a:lnTo>
                      <a:pt x="7334" y="2903"/>
                    </a:lnTo>
                    <a:lnTo>
                      <a:pt x="7411" y="2729"/>
                    </a:lnTo>
                    <a:lnTo>
                      <a:pt x="7469" y="2555"/>
                    </a:lnTo>
                    <a:lnTo>
                      <a:pt x="7489" y="2400"/>
                    </a:lnTo>
                    <a:lnTo>
                      <a:pt x="7489" y="2342"/>
                    </a:lnTo>
                    <a:lnTo>
                      <a:pt x="7469" y="2303"/>
                    </a:lnTo>
                    <a:lnTo>
                      <a:pt x="7431" y="2226"/>
                    </a:lnTo>
                    <a:lnTo>
                      <a:pt x="7334" y="2129"/>
                    </a:lnTo>
                    <a:lnTo>
                      <a:pt x="7024" y="1877"/>
                    </a:lnTo>
                    <a:lnTo>
                      <a:pt x="6095" y="1162"/>
                    </a:lnTo>
                    <a:lnTo>
                      <a:pt x="5205" y="504"/>
                    </a:lnTo>
                    <a:lnTo>
                      <a:pt x="4799" y="213"/>
                    </a:lnTo>
                    <a:lnTo>
                      <a:pt x="4702" y="155"/>
                    </a:lnTo>
                    <a:lnTo>
                      <a:pt x="4586" y="97"/>
                    </a:lnTo>
                    <a:lnTo>
                      <a:pt x="4451" y="39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1"/>
              <p:cNvSpPr/>
              <p:nvPr/>
            </p:nvSpPr>
            <p:spPr>
              <a:xfrm>
                <a:off x="-819275" y="2105173"/>
                <a:ext cx="221648" cy="251324"/>
              </a:xfrm>
              <a:custGeom>
                <a:rect b="b" l="l" r="r" t="t"/>
                <a:pathLst>
                  <a:path extrusionOk="0" h="8844" w="7799">
                    <a:moveTo>
                      <a:pt x="4432" y="310"/>
                    </a:moveTo>
                    <a:lnTo>
                      <a:pt x="4567" y="349"/>
                    </a:lnTo>
                    <a:lnTo>
                      <a:pt x="4683" y="388"/>
                    </a:lnTo>
                    <a:lnTo>
                      <a:pt x="4780" y="446"/>
                    </a:lnTo>
                    <a:lnTo>
                      <a:pt x="4857" y="504"/>
                    </a:lnTo>
                    <a:lnTo>
                      <a:pt x="5689" y="1104"/>
                    </a:lnTo>
                    <a:lnTo>
                      <a:pt x="6521" y="1704"/>
                    </a:lnTo>
                    <a:lnTo>
                      <a:pt x="7179" y="2226"/>
                    </a:lnTo>
                    <a:lnTo>
                      <a:pt x="7392" y="2400"/>
                    </a:lnTo>
                    <a:lnTo>
                      <a:pt x="7489" y="2497"/>
                    </a:lnTo>
                    <a:lnTo>
                      <a:pt x="7489" y="2555"/>
                    </a:lnTo>
                    <a:lnTo>
                      <a:pt x="7469" y="2632"/>
                    </a:lnTo>
                    <a:lnTo>
                      <a:pt x="7411" y="2864"/>
                    </a:lnTo>
                    <a:lnTo>
                      <a:pt x="7295" y="3135"/>
                    </a:lnTo>
                    <a:lnTo>
                      <a:pt x="7141" y="3406"/>
                    </a:lnTo>
                    <a:lnTo>
                      <a:pt x="6792" y="3851"/>
                    </a:lnTo>
                    <a:lnTo>
                      <a:pt x="6173" y="4625"/>
                    </a:lnTo>
                    <a:lnTo>
                      <a:pt x="5554" y="5419"/>
                    </a:lnTo>
                    <a:lnTo>
                      <a:pt x="5341" y="5747"/>
                    </a:lnTo>
                    <a:lnTo>
                      <a:pt x="5225" y="5960"/>
                    </a:lnTo>
                    <a:lnTo>
                      <a:pt x="5167" y="6076"/>
                    </a:lnTo>
                    <a:lnTo>
                      <a:pt x="5109" y="6193"/>
                    </a:lnTo>
                    <a:lnTo>
                      <a:pt x="5032" y="6289"/>
                    </a:lnTo>
                    <a:lnTo>
                      <a:pt x="4954" y="6367"/>
                    </a:lnTo>
                    <a:lnTo>
                      <a:pt x="4857" y="6444"/>
                    </a:lnTo>
                    <a:lnTo>
                      <a:pt x="4761" y="6502"/>
                    </a:lnTo>
                    <a:lnTo>
                      <a:pt x="4683" y="6541"/>
                    </a:lnTo>
                    <a:lnTo>
                      <a:pt x="4393" y="6541"/>
                    </a:lnTo>
                    <a:lnTo>
                      <a:pt x="4238" y="6502"/>
                    </a:lnTo>
                    <a:lnTo>
                      <a:pt x="4083" y="6463"/>
                    </a:lnTo>
                    <a:lnTo>
                      <a:pt x="4006" y="6463"/>
                    </a:lnTo>
                    <a:lnTo>
                      <a:pt x="3948" y="6483"/>
                    </a:lnTo>
                    <a:lnTo>
                      <a:pt x="3890" y="6541"/>
                    </a:lnTo>
                    <a:lnTo>
                      <a:pt x="3871" y="6618"/>
                    </a:lnTo>
                    <a:lnTo>
                      <a:pt x="3871" y="6734"/>
                    </a:lnTo>
                    <a:lnTo>
                      <a:pt x="3871" y="6850"/>
                    </a:lnTo>
                    <a:lnTo>
                      <a:pt x="3832" y="6986"/>
                    </a:lnTo>
                    <a:lnTo>
                      <a:pt x="3793" y="7121"/>
                    </a:lnTo>
                    <a:lnTo>
                      <a:pt x="3735" y="7276"/>
                    </a:lnTo>
                    <a:lnTo>
                      <a:pt x="3638" y="7392"/>
                    </a:lnTo>
                    <a:lnTo>
                      <a:pt x="3580" y="7450"/>
                    </a:lnTo>
                    <a:lnTo>
                      <a:pt x="3503" y="7489"/>
                    </a:lnTo>
                    <a:lnTo>
                      <a:pt x="3116" y="7624"/>
                    </a:lnTo>
                    <a:lnTo>
                      <a:pt x="2768" y="7740"/>
                    </a:lnTo>
                    <a:lnTo>
                      <a:pt x="2381" y="7837"/>
                    </a:lnTo>
                    <a:lnTo>
                      <a:pt x="2323" y="7857"/>
                    </a:lnTo>
                    <a:lnTo>
                      <a:pt x="2284" y="7895"/>
                    </a:lnTo>
                    <a:lnTo>
                      <a:pt x="1878" y="8456"/>
                    </a:lnTo>
                    <a:lnTo>
                      <a:pt x="349" y="6986"/>
                    </a:lnTo>
                    <a:lnTo>
                      <a:pt x="1433" y="4954"/>
                    </a:lnTo>
                    <a:lnTo>
                      <a:pt x="2574" y="2845"/>
                    </a:lnTo>
                    <a:lnTo>
                      <a:pt x="3077" y="1936"/>
                    </a:lnTo>
                    <a:lnTo>
                      <a:pt x="3522" y="1181"/>
                    </a:lnTo>
                    <a:lnTo>
                      <a:pt x="3851" y="639"/>
                    </a:lnTo>
                    <a:lnTo>
                      <a:pt x="3967" y="485"/>
                    </a:lnTo>
                    <a:lnTo>
                      <a:pt x="4025" y="407"/>
                    </a:lnTo>
                    <a:lnTo>
                      <a:pt x="4103" y="368"/>
                    </a:lnTo>
                    <a:lnTo>
                      <a:pt x="4161" y="330"/>
                    </a:lnTo>
                    <a:lnTo>
                      <a:pt x="4296" y="310"/>
                    </a:lnTo>
                    <a:close/>
                    <a:moveTo>
                      <a:pt x="4238" y="1"/>
                    </a:moveTo>
                    <a:lnTo>
                      <a:pt x="4141" y="20"/>
                    </a:lnTo>
                    <a:lnTo>
                      <a:pt x="4045" y="40"/>
                    </a:lnTo>
                    <a:lnTo>
                      <a:pt x="3948" y="98"/>
                    </a:lnTo>
                    <a:lnTo>
                      <a:pt x="3851" y="156"/>
                    </a:lnTo>
                    <a:lnTo>
                      <a:pt x="3735" y="272"/>
                    </a:lnTo>
                    <a:lnTo>
                      <a:pt x="3580" y="504"/>
                    </a:lnTo>
                    <a:lnTo>
                      <a:pt x="3155" y="1200"/>
                    </a:lnTo>
                    <a:lnTo>
                      <a:pt x="2594" y="2168"/>
                    </a:lnTo>
                    <a:lnTo>
                      <a:pt x="1974" y="3271"/>
                    </a:lnTo>
                    <a:lnTo>
                      <a:pt x="794" y="5477"/>
                    </a:lnTo>
                    <a:lnTo>
                      <a:pt x="20" y="6947"/>
                    </a:lnTo>
                    <a:lnTo>
                      <a:pt x="1" y="7005"/>
                    </a:lnTo>
                    <a:lnTo>
                      <a:pt x="1" y="7044"/>
                    </a:lnTo>
                    <a:lnTo>
                      <a:pt x="20" y="7102"/>
                    </a:lnTo>
                    <a:lnTo>
                      <a:pt x="39" y="7141"/>
                    </a:lnTo>
                    <a:lnTo>
                      <a:pt x="1800" y="8805"/>
                    </a:lnTo>
                    <a:lnTo>
                      <a:pt x="1858" y="8824"/>
                    </a:lnTo>
                    <a:lnTo>
                      <a:pt x="1897" y="8843"/>
                    </a:lnTo>
                    <a:lnTo>
                      <a:pt x="1916" y="8843"/>
                    </a:lnTo>
                    <a:lnTo>
                      <a:pt x="1974" y="8824"/>
                    </a:lnTo>
                    <a:lnTo>
                      <a:pt x="2032" y="8785"/>
                    </a:lnTo>
                    <a:lnTo>
                      <a:pt x="2497" y="8127"/>
                    </a:lnTo>
                    <a:lnTo>
                      <a:pt x="2961" y="8011"/>
                    </a:lnTo>
                    <a:lnTo>
                      <a:pt x="3290" y="7895"/>
                    </a:lnTo>
                    <a:lnTo>
                      <a:pt x="3638" y="7760"/>
                    </a:lnTo>
                    <a:lnTo>
                      <a:pt x="3774" y="7682"/>
                    </a:lnTo>
                    <a:lnTo>
                      <a:pt x="3890" y="7566"/>
                    </a:lnTo>
                    <a:lnTo>
                      <a:pt x="3987" y="7450"/>
                    </a:lnTo>
                    <a:lnTo>
                      <a:pt x="4064" y="7315"/>
                    </a:lnTo>
                    <a:lnTo>
                      <a:pt x="4103" y="7179"/>
                    </a:lnTo>
                    <a:lnTo>
                      <a:pt x="4141" y="7044"/>
                    </a:lnTo>
                    <a:lnTo>
                      <a:pt x="4180" y="6812"/>
                    </a:lnTo>
                    <a:lnTo>
                      <a:pt x="4354" y="6831"/>
                    </a:lnTo>
                    <a:lnTo>
                      <a:pt x="4586" y="6850"/>
                    </a:lnTo>
                    <a:lnTo>
                      <a:pt x="4741" y="6831"/>
                    </a:lnTo>
                    <a:lnTo>
                      <a:pt x="4877" y="6792"/>
                    </a:lnTo>
                    <a:lnTo>
                      <a:pt x="5032" y="6715"/>
                    </a:lnTo>
                    <a:lnTo>
                      <a:pt x="5148" y="6599"/>
                    </a:lnTo>
                    <a:lnTo>
                      <a:pt x="5264" y="6483"/>
                    </a:lnTo>
                    <a:lnTo>
                      <a:pt x="5360" y="6347"/>
                    </a:lnTo>
                    <a:lnTo>
                      <a:pt x="5457" y="6212"/>
                    </a:lnTo>
                    <a:lnTo>
                      <a:pt x="5515" y="6057"/>
                    </a:lnTo>
                    <a:lnTo>
                      <a:pt x="5593" y="5922"/>
                    </a:lnTo>
                    <a:lnTo>
                      <a:pt x="5747" y="5689"/>
                    </a:lnTo>
                    <a:lnTo>
                      <a:pt x="6231" y="5051"/>
                    </a:lnTo>
                    <a:lnTo>
                      <a:pt x="6831" y="4296"/>
                    </a:lnTo>
                    <a:lnTo>
                      <a:pt x="7392" y="3580"/>
                    </a:lnTo>
                    <a:lnTo>
                      <a:pt x="7528" y="3329"/>
                    </a:lnTo>
                    <a:lnTo>
                      <a:pt x="7682" y="2981"/>
                    </a:lnTo>
                    <a:lnTo>
                      <a:pt x="7740" y="2826"/>
                    </a:lnTo>
                    <a:lnTo>
                      <a:pt x="7779" y="2652"/>
                    </a:lnTo>
                    <a:lnTo>
                      <a:pt x="7798" y="2516"/>
                    </a:lnTo>
                    <a:lnTo>
                      <a:pt x="7779" y="2400"/>
                    </a:lnTo>
                    <a:lnTo>
                      <a:pt x="7740" y="2342"/>
                    </a:lnTo>
                    <a:lnTo>
                      <a:pt x="7663" y="2265"/>
                    </a:lnTo>
                    <a:lnTo>
                      <a:pt x="7450" y="2052"/>
                    </a:lnTo>
                    <a:lnTo>
                      <a:pt x="7121" y="1800"/>
                    </a:lnTo>
                    <a:lnTo>
                      <a:pt x="6734" y="1491"/>
                    </a:lnTo>
                    <a:lnTo>
                      <a:pt x="5864" y="833"/>
                    </a:lnTo>
                    <a:lnTo>
                      <a:pt x="5051" y="252"/>
                    </a:lnTo>
                    <a:lnTo>
                      <a:pt x="4915" y="175"/>
                    </a:lnTo>
                    <a:lnTo>
                      <a:pt x="4780" y="98"/>
                    </a:lnTo>
                    <a:lnTo>
                      <a:pt x="4625" y="40"/>
                    </a:lnTo>
                    <a:lnTo>
                      <a:pt x="44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1"/>
              <p:cNvSpPr/>
              <p:nvPr/>
            </p:nvSpPr>
            <p:spPr>
              <a:xfrm>
                <a:off x="-637814" y="2193154"/>
                <a:ext cx="61643" cy="68202"/>
              </a:xfrm>
              <a:custGeom>
                <a:rect b="b" l="l" r="r" t="t"/>
                <a:pathLst>
                  <a:path extrusionOk="0" h="2400" w="2169">
                    <a:moveTo>
                      <a:pt x="1239" y="1"/>
                    </a:moveTo>
                    <a:lnTo>
                      <a:pt x="1" y="1568"/>
                    </a:lnTo>
                    <a:lnTo>
                      <a:pt x="59" y="1723"/>
                    </a:lnTo>
                    <a:lnTo>
                      <a:pt x="194" y="2013"/>
                    </a:lnTo>
                    <a:lnTo>
                      <a:pt x="291" y="2187"/>
                    </a:lnTo>
                    <a:lnTo>
                      <a:pt x="388" y="2303"/>
                    </a:lnTo>
                    <a:lnTo>
                      <a:pt x="446" y="2361"/>
                    </a:lnTo>
                    <a:lnTo>
                      <a:pt x="504" y="2400"/>
                    </a:lnTo>
                    <a:lnTo>
                      <a:pt x="601" y="2400"/>
                    </a:lnTo>
                    <a:lnTo>
                      <a:pt x="736" y="2323"/>
                    </a:lnTo>
                    <a:lnTo>
                      <a:pt x="910" y="2187"/>
                    </a:lnTo>
                    <a:lnTo>
                      <a:pt x="1143" y="2013"/>
                    </a:lnTo>
                    <a:lnTo>
                      <a:pt x="1355" y="1781"/>
                    </a:lnTo>
                    <a:lnTo>
                      <a:pt x="1588" y="1549"/>
                    </a:lnTo>
                    <a:lnTo>
                      <a:pt x="1800" y="1297"/>
                    </a:lnTo>
                    <a:lnTo>
                      <a:pt x="1994" y="1046"/>
                    </a:lnTo>
                    <a:lnTo>
                      <a:pt x="2129" y="813"/>
                    </a:lnTo>
                    <a:lnTo>
                      <a:pt x="2149" y="697"/>
                    </a:lnTo>
                    <a:lnTo>
                      <a:pt x="2168" y="600"/>
                    </a:lnTo>
                    <a:lnTo>
                      <a:pt x="2149" y="523"/>
                    </a:lnTo>
                    <a:lnTo>
                      <a:pt x="2110" y="446"/>
                    </a:lnTo>
                    <a:lnTo>
                      <a:pt x="2033" y="368"/>
                    </a:lnTo>
                    <a:lnTo>
                      <a:pt x="1975" y="291"/>
                    </a:lnTo>
                    <a:lnTo>
                      <a:pt x="1781" y="194"/>
                    </a:lnTo>
                    <a:lnTo>
                      <a:pt x="1607" y="97"/>
                    </a:lnTo>
                    <a:lnTo>
                      <a:pt x="1433" y="39"/>
                    </a:lnTo>
                    <a:lnTo>
                      <a:pt x="123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1"/>
              <p:cNvSpPr/>
              <p:nvPr/>
            </p:nvSpPr>
            <p:spPr>
              <a:xfrm>
                <a:off x="-642190" y="2188749"/>
                <a:ext cx="70396" cy="77011"/>
              </a:xfrm>
              <a:custGeom>
                <a:rect b="b" l="l" r="r" t="t"/>
                <a:pathLst>
                  <a:path extrusionOk="0" h="2710" w="2477">
                    <a:moveTo>
                      <a:pt x="1471" y="330"/>
                    </a:moveTo>
                    <a:lnTo>
                      <a:pt x="1664" y="388"/>
                    </a:lnTo>
                    <a:lnTo>
                      <a:pt x="1858" y="485"/>
                    </a:lnTo>
                    <a:lnTo>
                      <a:pt x="2032" y="581"/>
                    </a:lnTo>
                    <a:lnTo>
                      <a:pt x="2109" y="639"/>
                    </a:lnTo>
                    <a:lnTo>
                      <a:pt x="2148" y="717"/>
                    </a:lnTo>
                    <a:lnTo>
                      <a:pt x="2167" y="775"/>
                    </a:lnTo>
                    <a:lnTo>
                      <a:pt x="2167" y="833"/>
                    </a:lnTo>
                    <a:lnTo>
                      <a:pt x="2129" y="891"/>
                    </a:lnTo>
                    <a:lnTo>
                      <a:pt x="2012" y="1123"/>
                    </a:lnTo>
                    <a:lnTo>
                      <a:pt x="1838" y="1355"/>
                    </a:lnTo>
                    <a:lnTo>
                      <a:pt x="1625" y="1587"/>
                    </a:lnTo>
                    <a:lnTo>
                      <a:pt x="1413" y="1839"/>
                    </a:lnTo>
                    <a:lnTo>
                      <a:pt x="1200" y="2033"/>
                    </a:lnTo>
                    <a:lnTo>
                      <a:pt x="1006" y="2226"/>
                    </a:lnTo>
                    <a:lnTo>
                      <a:pt x="832" y="2342"/>
                    </a:lnTo>
                    <a:lnTo>
                      <a:pt x="716" y="2400"/>
                    </a:lnTo>
                    <a:lnTo>
                      <a:pt x="677" y="2381"/>
                    </a:lnTo>
                    <a:lnTo>
                      <a:pt x="639" y="2342"/>
                    </a:lnTo>
                    <a:lnTo>
                      <a:pt x="542" y="2207"/>
                    </a:lnTo>
                    <a:lnTo>
                      <a:pt x="426" y="1994"/>
                    </a:lnTo>
                    <a:lnTo>
                      <a:pt x="329" y="1762"/>
                    </a:lnTo>
                    <a:lnTo>
                      <a:pt x="1471" y="330"/>
                    </a:lnTo>
                    <a:close/>
                    <a:moveTo>
                      <a:pt x="1355" y="1"/>
                    </a:moveTo>
                    <a:lnTo>
                      <a:pt x="1316" y="20"/>
                    </a:lnTo>
                    <a:lnTo>
                      <a:pt x="1277" y="59"/>
                    </a:lnTo>
                    <a:lnTo>
                      <a:pt x="39" y="1626"/>
                    </a:lnTo>
                    <a:lnTo>
                      <a:pt x="0" y="1704"/>
                    </a:lnTo>
                    <a:lnTo>
                      <a:pt x="19" y="1781"/>
                    </a:lnTo>
                    <a:lnTo>
                      <a:pt x="136" y="2071"/>
                    </a:lnTo>
                    <a:lnTo>
                      <a:pt x="213" y="2226"/>
                    </a:lnTo>
                    <a:lnTo>
                      <a:pt x="290" y="2381"/>
                    </a:lnTo>
                    <a:lnTo>
                      <a:pt x="387" y="2516"/>
                    </a:lnTo>
                    <a:lnTo>
                      <a:pt x="484" y="2613"/>
                    </a:lnTo>
                    <a:lnTo>
                      <a:pt x="600" y="2690"/>
                    </a:lnTo>
                    <a:lnTo>
                      <a:pt x="658" y="2710"/>
                    </a:lnTo>
                    <a:lnTo>
                      <a:pt x="813" y="2710"/>
                    </a:lnTo>
                    <a:lnTo>
                      <a:pt x="948" y="2632"/>
                    </a:lnTo>
                    <a:lnTo>
                      <a:pt x="1161" y="2478"/>
                    </a:lnTo>
                    <a:lnTo>
                      <a:pt x="1374" y="2284"/>
                    </a:lnTo>
                    <a:lnTo>
                      <a:pt x="1625" y="2052"/>
                    </a:lnTo>
                    <a:lnTo>
                      <a:pt x="1858" y="1800"/>
                    </a:lnTo>
                    <a:lnTo>
                      <a:pt x="2090" y="1529"/>
                    </a:lnTo>
                    <a:lnTo>
                      <a:pt x="2283" y="1278"/>
                    </a:lnTo>
                    <a:lnTo>
                      <a:pt x="2419" y="1026"/>
                    </a:lnTo>
                    <a:lnTo>
                      <a:pt x="2457" y="910"/>
                    </a:lnTo>
                    <a:lnTo>
                      <a:pt x="2477" y="794"/>
                    </a:lnTo>
                    <a:lnTo>
                      <a:pt x="2457" y="678"/>
                    </a:lnTo>
                    <a:lnTo>
                      <a:pt x="2419" y="562"/>
                    </a:lnTo>
                    <a:lnTo>
                      <a:pt x="2380" y="504"/>
                    </a:lnTo>
                    <a:lnTo>
                      <a:pt x="2322" y="427"/>
                    </a:lnTo>
                    <a:lnTo>
                      <a:pt x="2187" y="310"/>
                    </a:lnTo>
                    <a:lnTo>
                      <a:pt x="2051" y="214"/>
                    </a:lnTo>
                    <a:lnTo>
                      <a:pt x="1877" y="136"/>
                    </a:lnTo>
                    <a:lnTo>
                      <a:pt x="1587" y="40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1"/>
              <p:cNvSpPr/>
              <p:nvPr/>
            </p:nvSpPr>
            <p:spPr>
              <a:xfrm>
                <a:off x="-696103" y="2139814"/>
                <a:ext cx="78667" cy="77580"/>
              </a:xfrm>
              <a:custGeom>
                <a:rect b="b" l="l" r="r" t="t"/>
                <a:pathLst>
                  <a:path extrusionOk="0" h="2730" w="2768">
                    <a:moveTo>
                      <a:pt x="98" y="1"/>
                    </a:moveTo>
                    <a:lnTo>
                      <a:pt x="40" y="40"/>
                    </a:lnTo>
                    <a:lnTo>
                      <a:pt x="1" y="98"/>
                    </a:lnTo>
                    <a:lnTo>
                      <a:pt x="1" y="156"/>
                    </a:lnTo>
                    <a:lnTo>
                      <a:pt x="1" y="214"/>
                    </a:lnTo>
                    <a:lnTo>
                      <a:pt x="40" y="252"/>
                    </a:lnTo>
                    <a:lnTo>
                      <a:pt x="2497" y="2671"/>
                    </a:lnTo>
                    <a:lnTo>
                      <a:pt x="2555" y="2710"/>
                    </a:lnTo>
                    <a:lnTo>
                      <a:pt x="2613" y="2729"/>
                    </a:lnTo>
                    <a:lnTo>
                      <a:pt x="2671" y="2710"/>
                    </a:lnTo>
                    <a:lnTo>
                      <a:pt x="2710" y="2671"/>
                    </a:lnTo>
                    <a:lnTo>
                      <a:pt x="2749" y="2632"/>
                    </a:lnTo>
                    <a:lnTo>
                      <a:pt x="2768" y="2574"/>
                    </a:lnTo>
                    <a:lnTo>
                      <a:pt x="2749" y="2516"/>
                    </a:lnTo>
                    <a:lnTo>
                      <a:pt x="2710" y="2458"/>
                    </a:lnTo>
                    <a:lnTo>
                      <a:pt x="252" y="40"/>
                    </a:lnTo>
                    <a:lnTo>
                      <a:pt x="2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1"/>
              <p:cNvSpPr/>
              <p:nvPr/>
            </p:nvSpPr>
            <p:spPr>
              <a:xfrm>
                <a:off x="-714775" y="2173915"/>
                <a:ext cx="81395" cy="68202"/>
              </a:xfrm>
              <a:custGeom>
                <a:rect b="b" l="l" r="r" t="t"/>
                <a:pathLst>
                  <a:path extrusionOk="0" h="2400" w="2864">
                    <a:moveTo>
                      <a:pt x="136" y="0"/>
                    </a:moveTo>
                    <a:lnTo>
                      <a:pt x="77" y="20"/>
                    </a:lnTo>
                    <a:lnTo>
                      <a:pt x="19" y="58"/>
                    </a:lnTo>
                    <a:lnTo>
                      <a:pt x="0" y="97"/>
                    </a:lnTo>
                    <a:lnTo>
                      <a:pt x="0" y="155"/>
                    </a:lnTo>
                    <a:lnTo>
                      <a:pt x="0" y="213"/>
                    </a:lnTo>
                    <a:lnTo>
                      <a:pt x="39" y="271"/>
                    </a:lnTo>
                    <a:lnTo>
                      <a:pt x="2612" y="2361"/>
                    </a:lnTo>
                    <a:lnTo>
                      <a:pt x="2651" y="2400"/>
                    </a:lnTo>
                    <a:lnTo>
                      <a:pt x="2709" y="2400"/>
                    </a:lnTo>
                    <a:lnTo>
                      <a:pt x="2767" y="2380"/>
                    </a:lnTo>
                    <a:lnTo>
                      <a:pt x="2825" y="2342"/>
                    </a:lnTo>
                    <a:lnTo>
                      <a:pt x="2864" y="2284"/>
                    </a:lnTo>
                    <a:lnTo>
                      <a:pt x="2864" y="2226"/>
                    </a:lnTo>
                    <a:lnTo>
                      <a:pt x="2844" y="2168"/>
                    </a:lnTo>
                    <a:lnTo>
                      <a:pt x="2806" y="2129"/>
                    </a:lnTo>
                    <a:lnTo>
                      <a:pt x="252" y="20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1"/>
              <p:cNvSpPr/>
              <p:nvPr/>
            </p:nvSpPr>
            <p:spPr>
              <a:xfrm>
                <a:off x="-726342" y="2213501"/>
                <a:ext cx="68776" cy="52260"/>
              </a:xfrm>
              <a:custGeom>
                <a:rect b="b" l="l" r="r" t="t"/>
                <a:pathLst>
                  <a:path extrusionOk="0" h="1839" w="2420">
                    <a:moveTo>
                      <a:pt x="117" y="1"/>
                    </a:moveTo>
                    <a:lnTo>
                      <a:pt x="59" y="20"/>
                    </a:lnTo>
                    <a:lnTo>
                      <a:pt x="20" y="78"/>
                    </a:lnTo>
                    <a:lnTo>
                      <a:pt x="1" y="117"/>
                    </a:lnTo>
                    <a:lnTo>
                      <a:pt x="1" y="175"/>
                    </a:lnTo>
                    <a:lnTo>
                      <a:pt x="20" y="233"/>
                    </a:lnTo>
                    <a:lnTo>
                      <a:pt x="59" y="291"/>
                    </a:lnTo>
                    <a:lnTo>
                      <a:pt x="2168" y="1819"/>
                    </a:lnTo>
                    <a:lnTo>
                      <a:pt x="2226" y="1839"/>
                    </a:lnTo>
                    <a:lnTo>
                      <a:pt x="2342" y="1839"/>
                    </a:lnTo>
                    <a:lnTo>
                      <a:pt x="2381" y="1781"/>
                    </a:lnTo>
                    <a:lnTo>
                      <a:pt x="2419" y="1723"/>
                    </a:lnTo>
                    <a:lnTo>
                      <a:pt x="2419" y="1665"/>
                    </a:lnTo>
                    <a:lnTo>
                      <a:pt x="2400" y="1607"/>
                    </a:lnTo>
                    <a:lnTo>
                      <a:pt x="2361" y="1568"/>
                    </a:lnTo>
                    <a:lnTo>
                      <a:pt x="233" y="39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1"/>
              <p:cNvSpPr/>
              <p:nvPr/>
            </p:nvSpPr>
            <p:spPr>
              <a:xfrm>
                <a:off x="-719180" y="2267380"/>
                <a:ext cx="18729" cy="29725"/>
              </a:xfrm>
              <a:custGeom>
                <a:rect b="b" l="l" r="r" t="t"/>
                <a:pathLst>
                  <a:path extrusionOk="0" h="1046" w="659">
                    <a:moveTo>
                      <a:pt x="329" y="1"/>
                    </a:moveTo>
                    <a:lnTo>
                      <a:pt x="271" y="20"/>
                    </a:lnTo>
                    <a:lnTo>
                      <a:pt x="213" y="39"/>
                    </a:lnTo>
                    <a:lnTo>
                      <a:pt x="97" y="175"/>
                    </a:lnTo>
                    <a:lnTo>
                      <a:pt x="39" y="310"/>
                    </a:lnTo>
                    <a:lnTo>
                      <a:pt x="0" y="426"/>
                    </a:lnTo>
                    <a:lnTo>
                      <a:pt x="0" y="523"/>
                    </a:lnTo>
                    <a:lnTo>
                      <a:pt x="39" y="639"/>
                    </a:lnTo>
                    <a:lnTo>
                      <a:pt x="78" y="736"/>
                    </a:lnTo>
                    <a:lnTo>
                      <a:pt x="155" y="813"/>
                    </a:lnTo>
                    <a:lnTo>
                      <a:pt x="232" y="891"/>
                    </a:lnTo>
                    <a:lnTo>
                      <a:pt x="368" y="988"/>
                    </a:lnTo>
                    <a:lnTo>
                      <a:pt x="445" y="1046"/>
                    </a:lnTo>
                    <a:lnTo>
                      <a:pt x="503" y="1046"/>
                    </a:lnTo>
                    <a:lnTo>
                      <a:pt x="581" y="1026"/>
                    </a:lnTo>
                    <a:lnTo>
                      <a:pt x="619" y="1007"/>
                    </a:lnTo>
                    <a:lnTo>
                      <a:pt x="639" y="968"/>
                    </a:lnTo>
                    <a:lnTo>
                      <a:pt x="658" y="910"/>
                    </a:lnTo>
                    <a:lnTo>
                      <a:pt x="658" y="852"/>
                    </a:lnTo>
                    <a:lnTo>
                      <a:pt x="619" y="794"/>
                    </a:lnTo>
                    <a:lnTo>
                      <a:pt x="581" y="755"/>
                    </a:lnTo>
                    <a:lnTo>
                      <a:pt x="503" y="717"/>
                    </a:lnTo>
                    <a:lnTo>
                      <a:pt x="426" y="659"/>
                    </a:lnTo>
                    <a:lnTo>
                      <a:pt x="349" y="581"/>
                    </a:lnTo>
                    <a:lnTo>
                      <a:pt x="329" y="523"/>
                    </a:lnTo>
                    <a:lnTo>
                      <a:pt x="310" y="485"/>
                    </a:lnTo>
                    <a:lnTo>
                      <a:pt x="310" y="426"/>
                    </a:lnTo>
                    <a:lnTo>
                      <a:pt x="329" y="388"/>
                    </a:lnTo>
                    <a:lnTo>
                      <a:pt x="368" y="330"/>
                    </a:lnTo>
                    <a:lnTo>
                      <a:pt x="426" y="272"/>
                    </a:lnTo>
                    <a:lnTo>
                      <a:pt x="465" y="233"/>
                    </a:lnTo>
                    <a:lnTo>
                      <a:pt x="484" y="175"/>
                    </a:lnTo>
                    <a:lnTo>
                      <a:pt x="465" y="117"/>
                    </a:lnTo>
                    <a:lnTo>
                      <a:pt x="445" y="59"/>
                    </a:lnTo>
                    <a:lnTo>
                      <a:pt x="387" y="20"/>
                    </a:lnTo>
                    <a:lnTo>
                      <a:pt x="3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1"/>
              <p:cNvSpPr/>
              <p:nvPr/>
            </p:nvSpPr>
            <p:spPr>
              <a:xfrm>
                <a:off x="-837407" y="2280594"/>
                <a:ext cx="110554" cy="123190"/>
              </a:xfrm>
              <a:custGeom>
                <a:rect b="b" l="l" r="r" t="t"/>
                <a:pathLst>
                  <a:path extrusionOk="0" h="4335" w="3890">
                    <a:moveTo>
                      <a:pt x="948" y="0"/>
                    </a:moveTo>
                    <a:lnTo>
                      <a:pt x="0" y="1297"/>
                    </a:lnTo>
                    <a:lnTo>
                      <a:pt x="2980" y="4334"/>
                    </a:lnTo>
                    <a:lnTo>
                      <a:pt x="3889" y="2941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1"/>
              <p:cNvSpPr/>
              <p:nvPr/>
            </p:nvSpPr>
            <p:spPr>
              <a:xfrm>
                <a:off x="-841812" y="2276190"/>
                <a:ext cx="119364" cy="131999"/>
              </a:xfrm>
              <a:custGeom>
                <a:rect b="b" l="l" r="r" t="t"/>
                <a:pathLst>
                  <a:path extrusionOk="0" h="4645" w="4200">
                    <a:moveTo>
                      <a:pt x="1123" y="407"/>
                    </a:moveTo>
                    <a:lnTo>
                      <a:pt x="3832" y="3116"/>
                    </a:lnTo>
                    <a:lnTo>
                      <a:pt x="3116" y="4257"/>
                    </a:lnTo>
                    <a:lnTo>
                      <a:pt x="349" y="1452"/>
                    </a:lnTo>
                    <a:lnTo>
                      <a:pt x="1123" y="407"/>
                    </a:lnTo>
                    <a:close/>
                    <a:moveTo>
                      <a:pt x="1103" y="0"/>
                    </a:moveTo>
                    <a:lnTo>
                      <a:pt x="1026" y="20"/>
                    </a:lnTo>
                    <a:lnTo>
                      <a:pt x="987" y="78"/>
                    </a:lnTo>
                    <a:lnTo>
                      <a:pt x="20" y="1374"/>
                    </a:lnTo>
                    <a:lnTo>
                      <a:pt x="0" y="1413"/>
                    </a:lnTo>
                    <a:lnTo>
                      <a:pt x="0" y="1471"/>
                    </a:lnTo>
                    <a:lnTo>
                      <a:pt x="20" y="1529"/>
                    </a:lnTo>
                    <a:lnTo>
                      <a:pt x="39" y="1568"/>
                    </a:lnTo>
                    <a:lnTo>
                      <a:pt x="3019" y="4605"/>
                    </a:lnTo>
                    <a:lnTo>
                      <a:pt x="3077" y="4644"/>
                    </a:lnTo>
                    <a:lnTo>
                      <a:pt x="3154" y="4644"/>
                    </a:lnTo>
                    <a:lnTo>
                      <a:pt x="3212" y="4625"/>
                    </a:lnTo>
                    <a:lnTo>
                      <a:pt x="3270" y="4586"/>
                    </a:lnTo>
                    <a:lnTo>
                      <a:pt x="4160" y="3174"/>
                    </a:lnTo>
                    <a:lnTo>
                      <a:pt x="4180" y="3116"/>
                    </a:lnTo>
                    <a:lnTo>
                      <a:pt x="4199" y="3077"/>
                    </a:lnTo>
                    <a:lnTo>
                      <a:pt x="4180" y="3019"/>
                    </a:lnTo>
                    <a:lnTo>
                      <a:pt x="4141" y="2980"/>
                    </a:lnTo>
                    <a:lnTo>
                      <a:pt x="1219" y="58"/>
                    </a:lnTo>
                    <a:lnTo>
                      <a:pt x="1161" y="20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1"/>
              <p:cNvSpPr/>
              <p:nvPr/>
            </p:nvSpPr>
            <p:spPr>
              <a:xfrm>
                <a:off x="-1147555" y="2306426"/>
                <a:ext cx="422350" cy="437175"/>
              </a:xfrm>
              <a:custGeom>
                <a:rect b="b" l="l" r="r" t="t"/>
                <a:pathLst>
                  <a:path extrusionOk="0" h="15384" w="14861">
                    <a:moveTo>
                      <a:pt x="11087" y="1"/>
                    </a:moveTo>
                    <a:lnTo>
                      <a:pt x="9694" y="1162"/>
                    </a:lnTo>
                    <a:lnTo>
                      <a:pt x="6579" y="3812"/>
                    </a:lnTo>
                    <a:lnTo>
                      <a:pt x="4857" y="5283"/>
                    </a:lnTo>
                    <a:lnTo>
                      <a:pt x="3309" y="6637"/>
                    </a:lnTo>
                    <a:lnTo>
                      <a:pt x="2109" y="7701"/>
                    </a:lnTo>
                    <a:lnTo>
                      <a:pt x="1703" y="8088"/>
                    </a:lnTo>
                    <a:lnTo>
                      <a:pt x="1452" y="8340"/>
                    </a:lnTo>
                    <a:lnTo>
                      <a:pt x="1142" y="8708"/>
                    </a:lnTo>
                    <a:lnTo>
                      <a:pt x="832" y="9075"/>
                    </a:lnTo>
                    <a:lnTo>
                      <a:pt x="581" y="9482"/>
                    </a:lnTo>
                    <a:lnTo>
                      <a:pt x="445" y="9714"/>
                    </a:lnTo>
                    <a:lnTo>
                      <a:pt x="349" y="9927"/>
                    </a:lnTo>
                    <a:lnTo>
                      <a:pt x="252" y="10159"/>
                    </a:lnTo>
                    <a:lnTo>
                      <a:pt x="155" y="10410"/>
                    </a:lnTo>
                    <a:lnTo>
                      <a:pt x="97" y="10662"/>
                    </a:lnTo>
                    <a:lnTo>
                      <a:pt x="39" y="10933"/>
                    </a:lnTo>
                    <a:lnTo>
                      <a:pt x="20" y="11223"/>
                    </a:lnTo>
                    <a:lnTo>
                      <a:pt x="0" y="11513"/>
                    </a:lnTo>
                    <a:lnTo>
                      <a:pt x="0" y="11842"/>
                    </a:lnTo>
                    <a:lnTo>
                      <a:pt x="39" y="12171"/>
                    </a:lnTo>
                    <a:lnTo>
                      <a:pt x="97" y="12500"/>
                    </a:lnTo>
                    <a:lnTo>
                      <a:pt x="194" y="12829"/>
                    </a:lnTo>
                    <a:lnTo>
                      <a:pt x="329" y="13139"/>
                    </a:lnTo>
                    <a:lnTo>
                      <a:pt x="484" y="13429"/>
                    </a:lnTo>
                    <a:lnTo>
                      <a:pt x="658" y="13719"/>
                    </a:lnTo>
                    <a:lnTo>
                      <a:pt x="871" y="13990"/>
                    </a:lnTo>
                    <a:lnTo>
                      <a:pt x="1103" y="14241"/>
                    </a:lnTo>
                    <a:lnTo>
                      <a:pt x="1336" y="14474"/>
                    </a:lnTo>
                    <a:lnTo>
                      <a:pt x="1606" y="14667"/>
                    </a:lnTo>
                    <a:lnTo>
                      <a:pt x="1877" y="14861"/>
                    </a:lnTo>
                    <a:lnTo>
                      <a:pt x="2148" y="15015"/>
                    </a:lnTo>
                    <a:lnTo>
                      <a:pt x="2419" y="15151"/>
                    </a:lnTo>
                    <a:lnTo>
                      <a:pt x="2709" y="15248"/>
                    </a:lnTo>
                    <a:lnTo>
                      <a:pt x="2980" y="15325"/>
                    </a:lnTo>
                    <a:lnTo>
                      <a:pt x="3270" y="15364"/>
                    </a:lnTo>
                    <a:lnTo>
                      <a:pt x="3541" y="15383"/>
                    </a:lnTo>
                    <a:lnTo>
                      <a:pt x="3793" y="15344"/>
                    </a:lnTo>
                    <a:lnTo>
                      <a:pt x="4083" y="15286"/>
                    </a:lnTo>
                    <a:lnTo>
                      <a:pt x="4354" y="15209"/>
                    </a:lnTo>
                    <a:lnTo>
                      <a:pt x="4644" y="15112"/>
                    </a:lnTo>
                    <a:lnTo>
                      <a:pt x="4915" y="14977"/>
                    </a:lnTo>
                    <a:lnTo>
                      <a:pt x="5186" y="14841"/>
                    </a:lnTo>
                    <a:lnTo>
                      <a:pt x="5457" y="14706"/>
                    </a:lnTo>
                    <a:lnTo>
                      <a:pt x="5708" y="14551"/>
                    </a:lnTo>
                    <a:lnTo>
                      <a:pt x="6173" y="14222"/>
                    </a:lnTo>
                    <a:lnTo>
                      <a:pt x="6560" y="13913"/>
                    </a:lnTo>
                    <a:lnTo>
                      <a:pt x="6831" y="13661"/>
                    </a:lnTo>
                    <a:lnTo>
                      <a:pt x="6908" y="13545"/>
                    </a:lnTo>
                    <a:lnTo>
                      <a:pt x="6966" y="13467"/>
                    </a:lnTo>
                    <a:lnTo>
                      <a:pt x="7082" y="13293"/>
                    </a:lnTo>
                    <a:lnTo>
                      <a:pt x="7353" y="12926"/>
                    </a:lnTo>
                    <a:lnTo>
                      <a:pt x="8262" y="11803"/>
                    </a:lnTo>
                    <a:lnTo>
                      <a:pt x="10971" y="8533"/>
                    </a:lnTo>
                    <a:lnTo>
                      <a:pt x="14860" y="3890"/>
                    </a:lnTo>
                    <a:lnTo>
                      <a:pt x="110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1"/>
              <p:cNvSpPr/>
              <p:nvPr/>
            </p:nvSpPr>
            <p:spPr>
              <a:xfrm>
                <a:off x="-1151960" y="2302021"/>
                <a:ext cx="430591" cy="445956"/>
              </a:xfrm>
              <a:custGeom>
                <a:rect b="b" l="l" r="r" t="t"/>
                <a:pathLst>
                  <a:path extrusionOk="0" h="15693" w="15151">
                    <a:moveTo>
                      <a:pt x="11223" y="368"/>
                    </a:moveTo>
                    <a:lnTo>
                      <a:pt x="14803" y="4045"/>
                    </a:lnTo>
                    <a:lnTo>
                      <a:pt x="13119" y="6038"/>
                    </a:lnTo>
                    <a:lnTo>
                      <a:pt x="10526" y="9153"/>
                    </a:lnTo>
                    <a:lnTo>
                      <a:pt x="8108" y="12094"/>
                    </a:lnTo>
                    <a:lnTo>
                      <a:pt x="7315" y="13081"/>
                    </a:lnTo>
                    <a:lnTo>
                      <a:pt x="7082" y="13390"/>
                    </a:lnTo>
                    <a:lnTo>
                      <a:pt x="6986" y="13545"/>
                    </a:lnTo>
                    <a:lnTo>
                      <a:pt x="6928" y="13622"/>
                    </a:lnTo>
                    <a:lnTo>
                      <a:pt x="6850" y="13719"/>
                    </a:lnTo>
                    <a:lnTo>
                      <a:pt x="6599" y="13971"/>
                    </a:lnTo>
                    <a:lnTo>
                      <a:pt x="6231" y="14261"/>
                    </a:lnTo>
                    <a:lnTo>
                      <a:pt x="5805" y="14571"/>
                    </a:lnTo>
                    <a:lnTo>
                      <a:pt x="5554" y="14725"/>
                    </a:lnTo>
                    <a:lnTo>
                      <a:pt x="5302" y="14861"/>
                    </a:lnTo>
                    <a:lnTo>
                      <a:pt x="5031" y="14996"/>
                    </a:lnTo>
                    <a:lnTo>
                      <a:pt x="4760" y="15112"/>
                    </a:lnTo>
                    <a:lnTo>
                      <a:pt x="4490" y="15209"/>
                    </a:lnTo>
                    <a:lnTo>
                      <a:pt x="4219" y="15287"/>
                    </a:lnTo>
                    <a:lnTo>
                      <a:pt x="3948" y="15345"/>
                    </a:lnTo>
                    <a:lnTo>
                      <a:pt x="3677" y="15383"/>
                    </a:lnTo>
                    <a:lnTo>
                      <a:pt x="3600" y="15383"/>
                    </a:lnTo>
                    <a:lnTo>
                      <a:pt x="3348" y="15364"/>
                    </a:lnTo>
                    <a:lnTo>
                      <a:pt x="3096" y="15306"/>
                    </a:lnTo>
                    <a:lnTo>
                      <a:pt x="2845" y="15228"/>
                    </a:lnTo>
                    <a:lnTo>
                      <a:pt x="2574" y="15132"/>
                    </a:lnTo>
                    <a:lnTo>
                      <a:pt x="2303" y="14996"/>
                    </a:lnTo>
                    <a:lnTo>
                      <a:pt x="2052" y="14841"/>
                    </a:lnTo>
                    <a:lnTo>
                      <a:pt x="1800" y="14667"/>
                    </a:lnTo>
                    <a:lnTo>
                      <a:pt x="1568" y="14474"/>
                    </a:lnTo>
                    <a:lnTo>
                      <a:pt x="1336" y="14261"/>
                    </a:lnTo>
                    <a:lnTo>
                      <a:pt x="1123" y="14009"/>
                    </a:lnTo>
                    <a:lnTo>
                      <a:pt x="929" y="13758"/>
                    </a:lnTo>
                    <a:lnTo>
                      <a:pt x="755" y="13487"/>
                    </a:lnTo>
                    <a:lnTo>
                      <a:pt x="620" y="13216"/>
                    </a:lnTo>
                    <a:lnTo>
                      <a:pt x="504" y="12907"/>
                    </a:lnTo>
                    <a:lnTo>
                      <a:pt x="407" y="12616"/>
                    </a:lnTo>
                    <a:lnTo>
                      <a:pt x="349" y="12307"/>
                    </a:lnTo>
                    <a:lnTo>
                      <a:pt x="310" y="11978"/>
                    </a:lnTo>
                    <a:lnTo>
                      <a:pt x="310" y="11668"/>
                    </a:lnTo>
                    <a:lnTo>
                      <a:pt x="330" y="11397"/>
                    </a:lnTo>
                    <a:lnTo>
                      <a:pt x="349" y="11107"/>
                    </a:lnTo>
                    <a:lnTo>
                      <a:pt x="407" y="10856"/>
                    </a:lnTo>
                    <a:lnTo>
                      <a:pt x="465" y="10604"/>
                    </a:lnTo>
                    <a:lnTo>
                      <a:pt x="562" y="10372"/>
                    </a:lnTo>
                    <a:lnTo>
                      <a:pt x="639" y="10140"/>
                    </a:lnTo>
                    <a:lnTo>
                      <a:pt x="755" y="9927"/>
                    </a:lnTo>
                    <a:lnTo>
                      <a:pt x="871" y="9714"/>
                    </a:lnTo>
                    <a:lnTo>
                      <a:pt x="1123" y="9308"/>
                    </a:lnTo>
                    <a:lnTo>
                      <a:pt x="1413" y="8940"/>
                    </a:lnTo>
                    <a:lnTo>
                      <a:pt x="1723" y="8592"/>
                    </a:lnTo>
                    <a:lnTo>
                      <a:pt x="1936" y="8360"/>
                    </a:lnTo>
                    <a:lnTo>
                      <a:pt x="2303" y="8011"/>
                    </a:lnTo>
                    <a:lnTo>
                      <a:pt x="3387" y="7063"/>
                    </a:lnTo>
                    <a:lnTo>
                      <a:pt x="4799" y="5825"/>
                    </a:lnTo>
                    <a:lnTo>
                      <a:pt x="6386" y="4470"/>
                    </a:lnTo>
                    <a:lnTo>
                      <a:pt x="9424" y="1878"/>
                    </a:lnTo>
                    <a:lnTo>
                      <a:pt x="11223" y="368"/>
                    </a:lnTo>
                    <a:close/>
                    <a:moveTo>
                      <a:pt x="11184" y="1"/>
                    </a:moveTo>
                    <a:lnTo>
                      <a:pt x="11126" y="39"/>
                    </a:lnTo>
                    <a:lnTo>
                      <a:pt x="9598" y="1336"/>
                    </a:lnTo>
                    <a:lnTo>
                      <a:pt x="6502" y="3967"/>
                    </a:lnTo>
                    <a:lnTo>
                      <a:pt x="4819" y="5399"/>
                    </a:lnTo>
                    <a:lnTo>
                      <a:pt x="3309" y="6715"/>
                    </a:lnTo>
                    <a:lnTo>
                      <a:pt x="2129" y="7760"/>
                    </a:lnTo>
                    <a:lnTo>
                      <a:pt x="1723" y="8147"/>
                    </a:lnTo>
                    <a:lnTo>
                      <a:pt x="1491" y="8379"/>
                    </a:lnTo>
                    <a:lnTo>
                      <a:pt x="1162" y="8766"/>
                    </a:lnTo>
                    <a:lnTo>
                      <a:pt x="871" y="9153"/>
                    </a:lnTo>
                    <a:lnTo>
                      <a:pt x="717" y="9366"/>
                    </a:lnTo>
                    <a:lnTo>
                      <a:pt x="600" y="9579"/>
                    </a:lnTo>
                    <a:lnTo>
                      <a:pt x="465" y="9791"/>
                    </a:lnTo>
                    <a:lnTo>
                      <a:pt x="349" y="10024"/>
                    </a:lnTo>
                    <a:lnTo>
                      <a:pt x="252" y="10275"/>
                    </a:lnTo>
                    <a:lnTo>
                      <a:pt x="175" y="10527"/>
                    </a:lnTo>
                    <a:lnTo>
                      <a:pt x="97" y="10798"/>
                    </a:lnTo>
                    <a:lnTo>
                      <a:pt x="59" y="11068"/>
                    </a:lnTo>
                    <a:lnTo>
                      <a:pt x="20" y="11359"/>
                    </a:lnTo>
                    <a:lnTo>
                      <a:pt x="1" y="11668"/>
                    </a:lnTo>
                    <a:lnTo>
                      <a:pt x="20" y="11997"/>
                    </a:lnTo>
                    <a:lnTo>
                      <a:pt x="39" y="12345"/>
                    </a:lnTo>
                    <a:lnTo>
                      <a:pt x="97" y="12694"/>
                    </a:lnTo>
                    <a:lnTo>
                      <a:pt x="213" y="13023"/>
                    </a:lnTo>
                    <a:lnTo>
                      <a:pt x="330" y="13352"/>
                    </a:lnTo>
                    <a:lnTo>
                      <a:pt x="504" y="13661"/>
                    </a:lnTo>
                    <a:lnTo>
                      <a:pt x="678" y="13951"/>
                    </a:lnTo>
                    <a:lnTo>
                      <a:pt x="891" y="14222"/>
                    </a:lnTo>
                    <a:lnTo>
                      <a:pt x="1123" y="14474"/>
                    </a:lnTo>
                    <a:lnTo>
                      <a:pt x="1374" y="14725"/>
                    </a:lnTo>
                    <a:lnTo>
                      <a:pt x="1626" y="14938"/>
                    </a:lnTo>
                    <a:lnTo>
                      <a:pt x="1916" y="15132"/>
                    </a:lnTo>
                    <a:lnTo>
                      <a:pt x="2187" y="15287"/>
                    </a:lnTo>
                    <a:lnTo>
                      <a:pt x="2477" y="15422"/>
                    </a:lnTo>
                    <a:lnTo>
                      <a:pt x="2768" y="15538"/>
                    </a:lnTo>
                    <a:lnTo>
                      <a:pt x="3058" y="15615"/>
                    </a:lnTo>
                    <a:lnTo>
                      <a:pt x="3329" y="15673"/>
                    </a:lnTo>
                    <a:lnTo>
                      <a:pt x="3600" y="15693"/>
                    </a:lnTo>
                    <a:lnTo>
                      <a:pt x="3696" y="15673"/>
                    </a:lnTo>
                    <a:lnTo>
                      <a:pt x="3967" y="15654"/>
                    </a:lnTo>
                    <a:lnTo>
                      <a:pt x="4257" y="15596"/>
                    </a:lnTo>
                    <a:lnTo>
                      <a:pt x="4567" y="15519"/>
                    </a:lnTo>
                    <a:lnTo>
                      <a:pt x="4857" y="15403"/>
                    </a:lnTo>
                    <a:lnTo>
                      <a:pt x="5147" y="15287"/>
                    </a:lnTo>
                    <a:lnTo>
                      <a:pt x="5418" y="15132"/>
                    </a:lnTo>
                    <a:lnTo>
                      <a:pt x="5709" y="14996"/>
                    </a:lnTo>
                    <a:lnTo>
                      <a:pt x="5960" y="14822"/>
                    </a:lnTo>
                    <a:lnTo>
                      <a:pt x="6444" y="14493"/>
                    </a:lnTo>
                    <a:lnTo>
                      <a:pt x="6831" y="14164"/>
                    </a:lnTo>
                    <a:lnTo>
                      <a:pt x="6986" y="14029"/>
                    </a:lnTo>
                    <a:lnTo>
                      <a:pt x="7121" y="13893"/>
                    </a:lnTo>
                    <a:lnTo>
                      <a:pt x="7198" y="13777"/>
                    </a:lnTo>
                    <a:lnTo>
                      <a:pt x="7257" y="13681"/>
                    </a:lnTo>
                    <a:lnTo>
                      <a:pt x="7527" y="13313"/>
                    </a:lnTo>
                    <a:lnTo>
                      <a:pt x="8127" y="12558"/>
                    </a:lnTo>
                    <a:lnTo>
                      <a:pt x="10101" y="10159"/>
                    </a:lnTo>
                    <a:lnTo>
                      <a:pt x="12616" y="7121"/>
                    </a:lnTo>
                    <a:lnTo>
                      <a:pt x="15132" y="4141"/>
                    </a:lnTo>
                    <a:lnTo>
                      <a:pt x="15151" y="4083"/>
                    </a:lnTo>
                    <a:lnTo>
                      <a:pt x="15151" y="4025"/>
                    </a:lnTo>
                    <a:lnTo>
                      <a:pt x="15151" y="3987"/>
                    </a:lnTo>
                    <a:lnTo>
                      <a:pt x="15112" y="3929"/>
                    </a:lnTo>
                    <a:lnTo>
                      <a:pt x="11339" y="39"/>
                    </a:lnTo>
                    <a:lnTo>
                      <a:pt x="11300" y="20"/>
                    </a:lnTo>
                    <a:lnTo>
                      <a:pt x="112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5" name="Google Shape;285;p1"/>
            <p:cNvGrpSpPr/>
            <p:nvPr/>
          </p:nvGrpSpPr>
          <p:grpSpPr>
            <a:xfrm>
              <a:off x="643578" y="2104690"/>
              <a:ext cx="1093102" cy="2161812"/>
              <a:chOff x="-1409447" y="2298590"/>
              <a:chExt cx="1093102" cy="2161812"/>
            </a:xfrm>
          </p:grpSpPr>
          <p:sp>
            <p:nvSpPr>
              <p:cNvPr id="286" name="Google Shape;286;p1"/>
              <p:cNvSpPr/>
              <p:nvPr/>
            </p:nvSpPr>
            <p:spPr>
              <a:xfrm>
                <a:off x="-1161820" y="3290180"/>
                <a:ext cx="597327" cy="660556"/>
              </a:xfrm>
              <a:custGeom>
                <a:rect b="b" l="l" r="r" t="t"/>
                <a:pathLst>
                  <a:path extrusionOk="0" h="23046" w="20840">
                    <a:moveTo>
                      <a:pt x="4102" y="1"/>
                    </a:moveTo>
                    <a:lnTo>
                      <a:pt x="4102" y="6773"/>
                    </a:lnTo>
                    <a:lnTo>
                      <a:pt x="4083" y="7586"/>
                    </a:lnTo>
                    <a:lnTo>
                      <a:pt x="4064" y="8398"/>
                    </a:lnTo>
                    <a:lnTo>
                      <a:pt x="4025" y="9192"/>
                    </a:lnTo>
                    <a:lnTo>
                      <a:pt x="3967" y="10004"/>
                    </a:lnTo>
                    <a:lnTo>
                      <a:pt x="3889" y="10797"/>
                    </a:lnTo>
                    <a:lnTo>
                      <a:pt x="3773" y="11610"/>
                    </a:lnTo>
                    <a:lnTo>
                      <a:pt x="3657" y="12403"/>
                    </a:lnTo>
                    <a:lnTo>
                      <a:pt x="3522" y="13197"/>
                    </a:lnTo>
                    <a:lnTo>
                      <a:pt x="3386" y="13990"/>
                    </a:lnTo>
                    <a:lnTo>
                      <a:pt x="3212" y="14764"/>
                    </a:lnTo>
                    <a:lnTo>
                      <a:pt x="3019" y="15557"/>
                    </a:lnTo>
                    <a:lnTo>
                      <a:pt x="2806" y="16331"/>
                    </a:lnTo>
                    <a:lnTo>
                      <a:pt x="2574" y="17105"/>
                    </a:lnTo>
                    <a:lnTo>
                      <a:pt x="2342" y="17879"/>
                    </a:lnTo>
                    <a:lnTo>
                      <a:pt x="2071" y="18634"/>
                    </a:lnTo>
                    <a:lnTo>
                      <a:pt x="1780" y="19388"/>
                    </a:lnTo>
                    <a:lnTo>
                      <a:pt x="1374" y="20356"/>
                    </a:lnTo>
                    <a:lnTo>
                      <a:pt x="948" y="21304"/>
                    </a:lnTo>
                    <a:lnTo>
                      <a:pt x="736" y="21749"/>
                    </a:lnTo>
                    <a:lnTo>
                      <a:pt x="503" y="22194"/>
                    </a:lnTo>
                    <a:lnTo>
                      <a:pt x="252" y="22620"/>
                    </a:lnTo>
                    <a:lnTo>
                      <a:pt x="0" y="23045"/>
                    </a:lnTo>
                    <a:lnTo>
                      <a:pt x="20839" y="23045"/>
                    </a:lnTo>
                    <a:lnTo>
                      <a:pt x="20588" y="22620"/>
                    </a:lnTo>
                    <a:lnTo>
                      <a:pt x="20336" y="22194"/>
                    </a:lnTo>
                    <a:lnTo>
                      <a:pt x="20104" y="21749"/>
                    </a:lnTo>
                    <a:lnTo>
                      <a:pt x="19891" y="21304"/>
                    </a:lnTo>
                    <a:lnTo>
                      <a:pt x="19446" y="20356"/>
                    </a:lnTo>
                    <a:lnTo>
                      <a:pt x="19059" y="19388"/>
                    </a:lnTo>
                    <a:lnTo>
                      <a:pt x="18769" y="18634"/>
                    </a:lnTo>
                    <a:lnTo>
                      <a:pt x="18498" y="17879"/>
                    </a:lnTo>
                    <a:lnTo>
                      <a:pt x="18266" y="17105"/>
                    </a:lnTo>
                    <a:lnTo>
                      <a:pt x="18034" y="16331"/>
                    </a:lnTo>
                    <a:lnTo>
                      <a:pt x="17821" y="15557"/>
                    </a:lnTo>
                    <a:lnTo>
                      <a:pt x="17627" y="14764"/>
                    </a:lnTo>
                    <a:lnTo>
                      <a:pt x="17453" y="13990"/>
                    </a:lnTo>
                    <a:lnTo>
                      <a:pt x="17298" y="13197"/>
                    </a:lnTo>
                    <a:lnTo>
                      <a:pt x="17163" y="12403"/>
                    </a:lnTo>
                    <a:lnTo>
                      <a:pt x="17047" y="11610"/>
                    </a:lnTo>
                    <a:lnTo>
                      <a:pt x="16950" y="10797"/>
                    </a:lnTo>
                    <a:lnTo>
                      <a:pt x="16873" y="10004"/>
                    </a:lnTo>
                    <a:lnTo>
                      <a:pt x="16815" y="9192"/>
                    </a:lnTo>
                    <a:lnTo>
                      <a:pt x="16776" y="8398"/>
                    </a:lnTo>
                    <a:lnTo>
                      <a:pt x="16737" y="7586"/>
                    </a:lnTo>
                    <a:lnTo>
                      <a:pt x="16737" y="6773"/>
                    </a:lnTo>
                    <a:lnTo>
                      <a:pt x="16737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1"/>
              <p:cNvSpPr/>
              <p:nvPr/>
            </p:nvSpPr>
            <p:spPr>
              <a:xfrm>
                <a:off x="-1137698" y="2406161"/>
                <a:ext cx="553502" cy="770362"/>
              </a:xfrm>
              <a:custGeom>
                <a:rect b="b" l="l" r="r" t="t"/>
                <a:pathLst>
                  <a:path extrusionOk="0" h="26877" w="19311">
                    <a:moveTo>
                      <a:pt x="9655" y="1"/>
                    </a:moveTo>
                    <a:lnTo>
                      <a:pt x="9152" y="20"/>
                    </a:lnTo>
                    <a:lnTo>
                      <a:pt x="8668" y="78"/>
                    </a:lnTo>
                    <a:lnTo>
                      <a:pt x="8185" y="156"/>
                    </a:lnTo>
                    <a:lnTo>
                      <a:pt x="7701" y="272"/>
                    </a:lnTo>
                    <a:lnTo>
                      <a:pt x="7237" y="427"/>
                    </a:lnTo>
                    <a:lnTo>
                      <a:pt x="6772" y="620"/>
                    </a:lnTo>
                    <a:lnTo>
                      <a:pt x="6327" y="813"/>
                    </a:lnTo>
                    <a:lnTo>
                      <a:pt x="5882" y="1065"/>
                    </a:lnTo>
                    <a:lnTo>
                      <a:pt x="5457" y="1336"/>
                    </a:lnTo>
                    <a:lnTo>
                      <a:pt x="5050" y="1626"/>
                    </a:lnTo>
                    <a:lnTo>
                      <a:pt x="4644" y="1955"/>
                    </a:lnTo>
                    <a:lnTo>
                      <a:pt x="4257" y="2303"/>
                    </a:lnTo>
                    <a:lnTo>
                      <a:pt x="3870" y="2671"/>
                    </a:lnTo>
                    <a:lnTo>
                      <a:pt x="3502" y="3077"/>
                    </a:lnTo>
                    <a:lnTo>
                      <a:pt x="3154" y="3503"/>
                    </a:lnTo>
                    <a:lnTo>
                      <a:pt x="2825" y="3948"/>
                    </a:lnTo>
                    <a:lnTo>
                      <a:pt x="2496" y="4412"/>
                    </a:lnTo>
                    <a:lnTo>
                      <a:pt x="2206" y="4896"/>
                    </a:lnTo>
                    <a:lnTo>
                      <a:pt x="1916" y="5399"/>
                    </a:lnTo>
                    <a:lnTo>
                      <a:pt x="1645" y="5922"/>
                    </a:lnTo>
                    <a:lnTo>
                      <a:pt x="1393" y="6483"/>
                    </a:lnTo>
                    <a:lnTo>
                      <a:pt x="1161" y="7044"/>
                    </a:lnTo>
                    <a:lnTo>
                      <a:pt x="948" y="7624"/>
                    </a:lnTo>
                    <a:lnTo>
                      <a:pt x="755" y="8205"/>
                    </a:lnTo>
                    <a:lnTo>
                      <a:pt x="581" y="8824"/>
                    </a:lnTo>
                    <a:lnTo>
                      <a:pt x="426" y="9443"/>
                    </a:lnTo>
                    <a:lnTo>
                      <a:pt x="290" y="10082"/>
                    </a:lnTo>
                    <a:lnTo>
                      <a:pt x="194" y="10740"/>
                    </a:lnTo>
                    <a:lnTo>
                      <a:pt x="97" y="11397"/>
                    </a:lnTo>
                    <a:lnTo>
                      <a:pt x="39" y="12075"/>
                    </a:lnTo>
                    <a:lnTo>
                      <a:pt x="0" y="12752"/>
                    </a:lnTo>
                    <a:lnTo>
                      <a:pt x="0" y="13429"/>
                    </a:lnTo>
                    <a:lnTo>
                      <a:pt x="0" y="14126"/>
                    </a:lnTo>
                    <a:lnTo>
                      <a:pt x="39" y="14803"/>
                    </a:lnTo>
                    <a:lnTo>
                      <a:pt x="97" y="15480"/>
                    </a:lnTo>
                    <a:lnTo>
                      <a:pt x="194" y="16138"/>
                    </a:lnTo>
                    <a:lnTo>
                      <a:pt x="290" y="16796"/>
                    </a:lnTo>
                    <a:lnTo>
                      <a:pt x="426" y="17434"/>
                    </a:lnTo>
                    <a:lnTo>
                      <a:pt x="581" y="18053"/>
                    </a:lnTo>
                    <a:lnTo>
                      <a:pt x="755" y="18673"/>
                    </a:lnTo>
                    <a:lnTo>
                      <a:pt x="948" y="19253"/>
                    </a:lnTo>
                    <a:lnTo>
                      <a:pt x="1161" y="19834"/>
                    </a:lnTo>
                    <a:lnTo>
                      <a:pt x="1393" y="20395"/>
                    </a:lnTo>
                    <a:lnTo>
                      <a:pt x="1645" y="20956"/>
                    </a:lnTo>
                    <a:lnTo>
                      <a:pt x="1916" y="21478"/>
                    </a:lnTo>
                    <a:lnTo>
                      <a:pt x="2206" y="21981"/>
                    </a:lnTo>
                    <a:lnTo>
                      <a:pt x="2496" y="22465"/>
                    </a:lnTo>
                    <a:lnTo>
                      <a:pt x="2825" y="22929"/>
                    </a:lnTo>
                    <a:lnTo>
                      <a:pt x="3154" y="23374"/>
                    </a:lnTo>
                    <a:lnTo>
                      <a:pt x="3502" y="23800"/>
                    </a:lnTo>
                    <a:lnTo>
                      <a:pt x="3870" y="24206"/>
                    </a:lnTo>
                    <a:lnTo>
                      <a:pt x="4257" y="24574"/>
                    </a:lnTo>
                    <a:lnTo>
                      <a:pt x="4644" y="24922"/>
                    </a:lnTo>
                    <a:lnTo>
                      <a:pt x="5050" y="25251"/>
                    </a:lnTo>
                    <a:lnTo>
                      <a:pt x="5457" y="25542"/>
                    </a:lnTo>
                    <a:lnTo>
                      <a:pt x="5882" y="25812"/>
                    </a:lnTo>
                    <a:lnTo>
                      <a:pt x="6327" y="26064"/>
                    </a:lnTo>
                    <a:lnTo>
                      <a:pt x="6772" y="26257"/>
                    </a:lnTo>
                    <a:lnTo>
                      <a:pt x="7237" y="26451"/>
                    </a:lnTo>
                    <a:lnTo>
                      <a:pt x="7701" y="26606"/>
                    </a:lnTo>
                    <a:lnTo>
                      <a:pt x="8185" y="26722"/>
                    </a:lnTo>
                    <a:lnTo>
                      <a:pt x="8668" y="26799"/>
                    </a:lnTo>
                    <a:lnTo>
                      <a:pt x="9152" y="26857"/>
                    </a:lnTo>
                    <a:lnTo>
                      <a:pt x="9655" y="26877"/>
                    </a:lnTo>
                    <a:lnTo>
                      <a:pt x="10139" y="26857"/>
                    </a:lnTo>
                    <a:lnTo>
                      <a:pt x="10642" y="26799"/>
                    </a:lnTo>
                    <a:lnTo>
                      <a:pt x="11126" y="26722"/>
                    </a:lnTo>
                    <a:lnTo>
                      <a:pt x="11590" y="26606"/>
                    </a:lnTo>
                    <a:lnTo>
                      <a:pt x="12074" y="26451"/>
                    </a:lnTo>
                    <a:lnTo>
                      <a:pt x="12519" y="26257"/>
                    </a:lnTo>
                    <a:lnTo>
                      <a:pt x="12964" y="26064"/>
                    </a:lnTo>
                    <a:lnTo>
                      <a:pt x="13409" y="25812"/>
                    </a:lnTo>
                    <a:lnTo>
                      <a:pt x="13835" y="25542"/>
                    </a:lnTo>
                    <a:lnTo>
                      <a:pt x="14260" y="25251"/>
                    </a:lnTo>
                    <a:lnTo>
                      <a:pt x="14667" y="24922"/>
                    </a:lnTo>
                    <a:lnTo>
                      <a:pt x="15054" y="24574"/>
                    </a:lnTo>
                    <a:lnTo>
                      <a:pt x="15421" y="24206"/>
                    </a:lnTo>
                    <a:lnTo>
                      <a:pt x="15789" y="23800"/>
                    </a:lnTo>
                    <a:lnTo>
                      <a:pt x="16137" y="23374"/>
                    </a:lnTo>
                    <a:lnTo>
                      <a:pt x="16485" y="22929"/>
                    </a:lnTo>
                    <a:lnTo>
                      <a:pt x="16795" y="22465"/>
                    </a:lnTo>
                    <a:lnTo>
                      <a:pt x="17105" y="21981"/>
                    </a:lnTo>
                    <a:lnTo>
                      <a:pt x="17395" y="21478"/>
                    </a:lnTo>
                    <a:lnTo>
                      <a:pt x="17666" y="20956"/>
                    </a:lnTo>
                    <a:lnTo>
                      <a:pt x="17917" y="20395"/>
                    </a:lnTo>
                    <a:lnTo>
                      <a:pt x="18149" y="19834"/>
                    </a:lnTo>
                    <a:lnTo>
                      <a:pt x="18362" y="19253"/>
                    </a:lnTo>
                    <a:lnTo>
                      <a:pt x="18556" y="18673"/>
                    </a:lnTo>
                    <a:lnTo>
                      <a:pt x="18730" y="18053"/>
                    </a:lnTo>
                    <a:lnTo>
                      <a:pt x="18885" y="17434"/>
                    </a:lnTo>
                    <a:lnTo>
                      <a:pt x="19001" y="16796"/>
                    </a:lnTo>
                    <a:lnTo>
                      <a:pt x="19117" y="16138"/>
                    </a:lnTo>
                    <a:lnTo>
                      <a:pt x="19194" y="15480"/>
                    </a:lnTo>
                    <a:lnTo>
                      <a:pt x="19252" y="14803"/>
                    </a:lnTo>
                    <a:lnTo>
                      <a:pt x="19291" y="14126"/>
                    </a:lnTo>
                    <a:lnTo>
                      <a:pt x="19310" y="13429"/>
                    </a:lnTo>
                    <a:lnTo>
                      <a:pt x="19291" y="12752"/>
                    </a:lnTo>
                    <a:lnTo>
                      <a:pt x="19252" y="12075"/>
                    </a:lnTo>
                    <a:lnTo>
                      <a:pt x="19194" y="11397"/>
                    </a:lnTo>
                    <a:lnTo>
                      <a:pt x="19117" y="10740"/>
                    </a:lnTo>
                    <a:lnTo>
                      <a:pt x="19001" y="10082"/>
                    </a:lnTo>
                    <a:lnTo>
                      <a:pt x="18885" y="9443"/>
                    </a:lnTo>
                    <a:lnTo>
                      <a:pt x="18730" y="8824"/>
                    </a:lnTo>
                    <a:lnTo>
                      <a:pt x="18556" y="8205"/>
                    </a:lnTo>
                    <a:lnTo>
                      <a:pt x="18362" y="7624"/>
                    </a:lnTo>
                    <a:lnTo>
                      <a:pt x="18149" y="7044"/>
                    </a:lnTo>
                    <a:lnTo>
                      <a:pt x="17917" y="6483"/>
                    </a:lnTo>
                    <a:lnTo>
                      <a:pt x="17666" y="5922"/>
                    </a:lnTo>
                    <a:lnTo>
                      <a:pt x="17395" y="5399"/>
                    </a:lnTo>
                    <a:lnTo>
                      <a:pt x="17105" y="4896"/>
                    </a:lnTo>
                    <a:lnTo>
                      <a:pt x="16795" y="4412"/>
                    </a:lnTo>
                    <a:lnTo>
                      <a:pt x="16485" y="3948"/>
                    </a:lnTo>
                    <a:lnTo>
                      <a:pt x="16137" y="3503"/>
                    </a:lnTo>
                    <a:lnTo>
                      <a:pt x="15789" y="3077"/>
                    </a:lnTo>
                    <a:lnTo>
                      <a:pt x="15421" y="2671"/>
                    </a:lnTo>
                    <a:lnTo>
                      <a:pt x="15054" y="2303"/>
                    </a:lnTo>
                    <a:lnTo>
                      <a:pt x="14667" y="1955"/>
                    </a:lnTo>
                    <a:lnTo>
                      <a:pt x="14260" y="1626"/>
                    </a:lnTo>
                    <a:lnTo>
                      <a:pt x="13835" y="1336"/>
                    </a:lnTo>
                    <a:lnTo>
                      <a:pt x="13409" y="1065"/>
                    </a:lnTo>
                    <a:lnTo>
                      <a:pt x="12964" y="813"/>
                    </a:lnTo>
                    <a:lnTo>
                      <a:pt x="12519" y="620"/>
                    </a:lnTo>
                    <a:lnTo>
                      <a:pt x="12074" y="427"/>
                    </a:lnTo>
                    <a:lnTo>
                      <a:pt x="11590" y="272"/>
                    </a:lnTo>
                    <a:lnTo>
                      <a:pt x="11126" y="156"/>
                    </a:lnTo>
                    <a:lnTo>
                      <a:pt x="10642" y="78"/>
                    </a:lnTo>
                    <a:lnTo>
                      <a:pt x="10139" y="20"/>
                    </a:lnTo>
                    <a:lnTo>
                      <a:pt x="9655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1"/>
              <p:cNvSpPr/>
              <p:nvPr/>
            </p:nvSpPr>
            <p:spPr>
              <a:xfrm>
                <a:off x="-1048987" y="2439438"/>
                <a:ext cx="295080" cy="311705"/>
              </a:xfrm>
              <a:custGeom>
                <a:rect b="b" l="l" r="r" t="t"/>
                <a:pathLst>
                  <a:path extrusionOk="0" h="10875" w="10295">
                    <a:moveTo>
                      <a:pt x="2632" y="1"/>
                    </a:moveTo>
                    <a:lnTo>
                      <a:pt x="2284" y="233"/>
                    </a:lnTo>
                    <a:lnTo>
                      <a:pt x="1917" y="485"/>
                    </a:lnTo>
                    <a:lnTo>
                      <a:pt x="1588" y="775"/>
                    </a:lnTo>
                    <a:lnTo>
                      <a:pt x="1239" y="1065"/>
                    </a:lnTo>
                    <a:lnTo>
                      <a:pt x="930" y="1375"/>
                    </a:lnTo>
                    <a:lnTo>
                      <a:pt x="601" y="1703"/>
                    </a:lnTo>
                    <a:lnTo>
                      <a:pt x="311" y="2052"/>
                    </a:lnTo>
                    <a:lnTo>
                      <a:pt x="1" y="2400"/>
                    </a:lnTo>
                    <a:lnTo>
                      <a:pt x="7199" y="10294"/>
                    </a:lnTo>
                    <a:lnTo>
                      <a:pt x="7315" y="10430"/>
                    </a:lnTo>
                    <a:lnTo>
                      <a:pt x="7470" y="10546"/>
                    </a:lnTo>
                    <a:lnTo>
                      <a:pt x="7605" y="10643"/>
                    </a:lnTo>
                    <a:lnTo>
                      <a:pt x="7760" y="10720"/>
                    </a:lnTo>
                    <a:lnTo>
                      <a:pt x="7934" y="10778"/>
                    </a:lnTo>
                    <a:lnTo>
                      <a:pt x="8089" y="10836"/>
                    </a:lnTo>
                    <a:lnTo>
                      <a:pt x="8263" y="10856"/>
                    </a:lnTo>
                    <a:lnTo>
                      <a:pt x="8437" y="10875"/>
                    </a:lnTo>
                    <a:lnTo>
                      <a:pt x="8592" y="10875"/>
                    </a:lnTo>
                    <a:lnTo>
                      <a:pt x="8766" y="10856"/>
                    </a:lnTo>
                    <a:lnTo>
                      <a:pt x="8940" y="10836"/>
                    </a:lnTo>
                    <a:lnTo>
                      <a:pt x="9095" y="10778"/>
                    </a:lnTo>
                    <a:lnTo>
                      <a:pt x="9269" y="10720"/>
                    </a:lnTo>
                    <a:lnTo>
                      <a:pt x="9424" y="10643"/>
                    </a:lnTo>
                    <a:lnTo>
                      <a:pt x="9579" y="10527"/>
                    </a:lnTo>
                    <a:lnTo>
                      <a:pt x="9714" y="10411"/>
                    </a:lnTo>
                    <a:lnTo>
                      <a:pt x="9830" y="10294"/>
                    </a:lnTo>
                    <a:lnTo>
                      <a:pt x="9946" y="10159"/>
                    </a:lnTo>
                    <a:lnTo>
                      <a:pt x="10043" y="10004"/>
                    </a:lnTo>
                    <a:lnTo>
                      <a:pt x="10120" y="9849"/>
                    </a:lnTo>
                    <a:lnTo>
                      <a:pt x="10198" y="9695"/>
                    </a:lnTo>
                    <a:lnTo>
                      <a:pt x="10237" y="9521"/>
                    </a:lnTo>
                    <a:lnTo>
                      <a:pt x="10275" y="9366"/>
                    </a:lnTo>
                    <a:lnTo>
                      <a:pt x="10295" y="9192"/>
                    </a:lnTo>
                    <a:lnTo>
                      <a:pt x="10295" y="9017"/>
                    </a:lnTo>
                    <a:lnTo>
                      <a:pt x="10275" y="8843"/>
                    </a:lnTo>
                    <a:lnTo>
                      <a:pt x="10237" y="8669"/>
                    </a:lnTo>
                    <a:lnTo>
                      <a:pt x="10198" y="8514"/>
                    </a:lnTo>
                    <a:lnTo>
                      <a:pt x="10120" y="8340"/>
                    </a:lnTo>
                    <a:lnTo>
                      <a:pt x="10043" y="8185"/>
                    </a:lnTo>
                    <a:lnTo>
                      <a:pt x="9946" y="8050"/>
                    </a:lnTo>
                    <a:lnTo>
                      <a:pt x="9830" y="7895"/>
                    </a:lnTo>
                    <a:lnTo>
                      <a:pt x="2632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1"/>
              <p:cNvSpPr/>
              <p:nvPr/>
            </p:nvSpPr>
            <p:spPr>
              <a:xfrm>
                <a:off x="-1063949" y="3062245"/>
                <a:ext cx="402106" cy="104303"/>
              </a:xfrm>
              <a:custGeom>
                <a:rect b="b" l="l" r="r" t="t"/>
                <a:pathLst>
                  <a:path extrusionOk="0" h="3639" w="14029">
                    <a:moveTo>
                      <a:pt x="1" y="1"/>
                    </a:moveTo>
                    <a:lnTo>
                      <a:pt x="1" y="3638"/>
                    </a:lnTo>
                    <a:lnTo>
                      <a:pt x="14029" y="3638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1"/>
              <p:cNvSpPr/>
              <p:nvPr/>
            </p:nvSpPr>
            <p:spPr>
              <a:xfrm>
                <a:off x="-1068392" y="3057803"/>
                <a:ext cx="410992" cy="113188"/>
              </a:xfrm>
              <a:custGeom>
                <a:rect b="b" l="l" r="r" t="t"/>
                <a:pathLst>
                  <a:path extrusionOk="0" h="3949" w="14339">
                    <a:moveTo>
                      <a:pt x="14029" y="311"/>
                    </a:moveTo>
                    <a:lnTo>
                      <a:pt x="14029" y="3639"/>
                    </a:lnTo>
                    <a:lnTo>
                      <a:pt x="310" y="3639"/>
                    </a:lnTo>
                    <a:lnTo>
                      <a:pt x="310" y="311"/>
                    </a:lnTo>
                    <a:close/>
                    <a:moveTo>
                      <a:pt x="156" y="1"/>
                    </a:moveTo>
                    <a:lnTo>
                      <a:pt x="78" y="20"/>
                    </a:lnTo>
                    <a:lnTo>
                      <a:pt x="39" y="59"/>
                    </a:lnTo>
                    <a:lnTo>
                      <a:pt x="1" y="98"/>
                    </a:lnTo>
                    <a:lnTo>
                      <a:pt x="1" y="156"/>
                    </a:lnTo>
                    <a:lnTo>
                      <a:pt x="1" y="3793"/>
                    </a:lnTo>
                    <a:lnTo>
                      <a:pt x="1" y="3851"/>
                    </a:lnTo>
                    <a:lnTo>
                      <a:pt x="39" y="3890"/>
                    </a:lnTo>
                    <a:lnTo>
                      <a:pt x="78" y="3929"/>
                    </a:lnTo>
                    <a:lnTo>
                      <a:pt x="156" y="3948"/>
                    </a:lnTo>
                    <a:lnTo>
                      <a:pt x="14184" y="3948"/>
                    </a:lnTo>
                    <a:lnTo>
                      <a:pt x="14242" y="3929"/>
                    </a:lnTo>
                    <a:lnTo>
                      <a:pt x="14300" y="3890"/>
                    </a:lnTo>
                    <a:lnTo>
                      <a:pt x="14319" y="3851"/>
                    </a:lnTo>
                    <a:lnTo>
                      <a:pt x="14338" y="3793"/>
                    </a:lnTo>
                    <a:lnTo>
                      <a:pt x="14338" y="156"/>
                    </a:lnTo>
                    <a:lnTo>
                      <a:pt x="14319" y="98"/>
                    </a:lnTo>
                    <a:lnTo>
                      <a:pt x="14300" y="59"/>
                    </a:lnTo>
                    <a:lnTo>
                      <a:pt x="14242" y="20"/>
                    </a:lnTo>
                    <a:lnTo>
                      <a:pt x="141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1"/>
              <p:cNvSpPr/>
              <p:nvPr/>
            </p:nvSpPr>
            <p:spPr>
              <a:xfrm>
                <a:off x="-1153233" y="3159870"/>
                <a:ext cx="580674" cy="51592"/>
              </a:xfrm>
              <a:custGeom>
                <a:rect b="b" l="l" r="r" t="t"/>
                <a:pathLst>
                  <a:path extrusionOk="0" h="1800" w="20259">
                    <a:moveTo>
                      <a:pt x="252" y="0"/>
                    </a:moveTo>
                    <a:lnTo>
                      <a:pt x="194" y="20"/>
                    </a:lnTo>
                    <a:lnTo>
                      <a:pt x="136" y="58"/>
                    </a:lnTo>
                    <a:lnTo>
                      <a:pt x="97" y="97"/>
                    </a:lnTo>
                    <a:lnTo>
                      <a:pt x="58" y="136"/>
                    </a:lnTo>
                    <a:lnTo>
                      <a:pt x="20" y="194"/>
                    </a:lnTo>
                    <a:lnTo>
                      <a:pt x="0" y="252"/>
                    </a:lnTo>
                    <a:lnTo>
                      <a:pt x="0" y="310"/>
                    </a:lnTo>
                    <a:lnTo>
                      <a:pt x="0" y="1800"/>
                    </a:lnTo>
                    <a:lnTo>
                      <a:pt x="20259" y="1800"/>
                    </a:lnTo>
                    <a:lnTo>
                      <a:pt x="20259" y="310"/>
                    </a:lnTo>
                    <a:lnTo>
                      <a:pt x="20239" y="252"/>
                    </a:lnTo>
                    <a:lnTo>
                      <a:pt x="20239" y="194"/>
                    </a:lnTo>
                    <a:lnTo>
                      <a:pt x="20201" y="136"/>
                    </a:lnTo>
                    <a:lnTo>
                      <a:pt x="20162" y="97"/>
                    </a:lnTo>
                    <a:lnTo>
                      <a:pt x="20123" y="58"/>
                    </a:lnTo>
                    <a:lnTo>
                      <a:pt x="20065" y="20"/>
                    </a:lnTo>
                    <a:lnTo>
                      <a:pt x="2000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1"/>
              <p:cNvSpPr/>
              <p:nvPr/>
            </p:nvSpPr>
            <p:spPr>
              <a:xfrm>
                <a:off x="-1213682" y="3208109"/>
                <a:ext cx="701027" cy="107054"/>
              </a:xfrm>
              <a:custGeom>
                <a:rect b="b" l="l" r="r" t="t"/>
                <a:pathLst>
                  <a:path extrusionOk="0" h="3735" w="24458">
                    <a:moveTo>
                      <a:pt x="194" y="1"/>
                    </a:moveTo>
                    <a:lnTo>
                      <a:pt x="116" y="20"/>
                    </a:lnTo>
                    <a:lnTo>
                      <a:pt x="58" y="59"/>
                    </a:lnTo>
                    <a:lnTo>
                      <a:pt x="20" y="117"/>
                    </a:lnTo>
                    <a:lnTo>
                      <a:pt x="0" y="194"/>
                    </a:lnTo>
                    <a:lnTo>
                      <a:pt x="0" y="3541"/>
                    </a:lnTo>
                    <a:lnTo>
                      <a:pt x="20" y="3619"/>
                    </a:lnTo>
                    <a:lnTo>
                      <a:pt x="58" y="3677"/>
                    </a:lnTo>
                    <a:lnTo>
                      <a:pt x="116" y="3716"/>
                    </a:lnTo>
                    <a:lnTo>
                      <a:pt x="194" y="3735"/>
                    </a:lnTo>
                    <a:lnTo>
                      <a:pt x="24264" y="3735"/>
                    </a:lnTo>
                    <a:lnTo>
                      <a:pt x="24341" y="3716"/>
                    </a:lnTo>
                    <a:lnTo>
                      <a:pt x="24399" y="3677"/>
                    </a:lnTo>
                    <a:lnTo>
                      <a:pt x="24438" y="3619"/>
                    </a:lnTo>
                    <a:lnTo>
                      <a:pt x="24457" y="3541"/>
                    </a:lnTo>
                    <a:lnTo>
                      <a:pt x="24457" y="194"/>
                    </a:lnTo>
                    <a:lnTo>
                      <a:pt x="24438" y="117"/>
                    </a:lnTo>
                    <a:lnTo>
                      <a:pt x="24399" y="59"/>
                    </a:lnTo>
                    <a:lnTo>
                      <a:pt x="24341" y="20"/>
                    </a:lnTo>
                    <a:lnTo>
                      <a:pt x="24264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1"/>
              <p:cNvSpPr/>
              <p:nvPr/>
            </p:nvSpPr>
            <p:spPr>
              <a:xfrm>
                <a:off x="-1409447" y="4353348"/>
                <a:ext cx="1093102" cy="107054"/>
              </a:xfrm>
              <a:custGeom>
                <a:rect b="b" l="l" r="r" t="t"/>
                <a:pathLst>
                  <a:path extrusionOk="0" h="3735" w="38137">
                    <a:moveTo>
                      <a:pt x="97" y="0"/>
                    </a:moveTo>
                    <a:lnTo>
                      <a:pt x="58" y="20"/>
                    </a:lnTo>
                    <a:lnTo>
                      <a:pt x="39" y="39"/>
                    </a:lnTo>
                    <a:lnTo>
                      <a:pt x="0" y="78"/>
                    </a:lnTo>
                    <a:lnTo>
                      <a:pt x="0" y="116"/>
                    </a:lnTo>
                    <a:lnTo>
                      <a:pt x="0" y="3638"/>
                    </a:lnTo>
                    <a:lnTo>
                      <a:pt x="0" y="3677"/>
                    </a:lnTo>
                    <a:lnTo>
                      <a:pt x="39" y="3715"/>
                    </a:lnTo>
                    <a:lnTo>
                      <a:pt x="58" y="3735"/>
                    </a:lnTo>
                    <a:lnTo>
                      <a:pt x="38060" y="3735"/>
                    </a:lnTo>
                    <a:lnTo>
                      <a:pt x="38098" y="3715"/>
                    </a:lnTo>
                    <a:lnTo>
                      <a:pt x="38118" y="3677"/>
                    </a:lnTo>
                    <a:lnTo>
                      <a:pt x="38137" y="3638"/>
                    </a:lnTo>
                    <a:lnTo>
                      <a:pt x="38137" y="116"/>
                    </a:lnTo>
                    <a:lnTo>
                      <a:pt x="38118" y="78"/>
                    </a:lnTo>
                    <a:lnTo>
                      <a:pt x="38098" y="39"/>
                    </a:lnTo>
                    <a:lnTo>
                      <a:pt x="38060" y="20"/>
                    </a:lnTo>
                    <a:lnTo>
                      <a:pt x="38021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1"/>
              <p:cNvSpPr/>
              <p:nvPr/>
            </p:nvSpPr>
            <p:spPr>
              <a:xfrm>
                <a:off x="-1382848" y="4025019"/>
                <a:ext cx="1046554" cy="328358"/>
              </a:xfrm>
              <a:custGeom>
                <a:rect b="b" l="l" r="r" t="t"/>
                <a:pathLst>
                  <a:path extrusionOk="0" h="11456" w="36513">
                    <a:moveTo>
                      <a:pt x="7489" y="1"/>
                    </a:moveTo>
                    <a:lnTo>
                      <a:pt x="1394" y="4838"/>
                    </a:lnTo>
                    <a:lnTo>
                      <a:pt x="1239" y="4993"/>
                    </a:lnTo>
                    <a:lnTo>
                      <a:pt x="1084" y="5128"/>
                    </a:lnTo>
                    <a:lnTo>
                      <a:pt x="949" y="5283"/>
                    </a:lnTo>
                    <a:lnTo>
                      <a:pt x="814" y="5438"/>
                    </a:lnTo>
                    <a:lnTo>
                      <a:pt x="678" y="5612"/>
                    </a:lnTo>
                    <a:lnTo>
                      <a:pt x="562" y="5786"/>
                    </a:lnTo>
                    <a:lnTo>
                      <a:pt x="369" y="6134"/>
                    </a:lnTo>
                    <a:lnTo>
                      <a:pt x="214" y="6521"/>
                    </a:lnTo>
                    <a:lnTo>
                      <a:pt x="156" y="6715"/>
                    </a:lnTo>
                    <a:lnTo>
                      <a:pt x="98" y="6928"/>
                    </a:lnTo>
                    <a:lnTo>
                      <a:pt x="59" y="7121"/>
                    </a:lnTo>
                    <a:lnTo>
                      <a:pt x="20" y="7334"/>
                    </a:lnTo>
                    <a:lnTo>
                      <a:pt x="1" y="7547"/>
                    </a:lnTo>
                    <a:lnTo>
                      <a:pt x="1" y="7740"/>
                    </a:lnTo>
                    <a:lnTo>
                      <a:pt x="20" y="8127"/>
                    </a:lnTo>
                    <a:lnTo>
                      <a:pt x="78" y="8495"/>
                    </a:lnTo>
                    <a:lnTo>
                      <a:pt x="175" y="8843"/>
                    </a:lnTo>
                    <a:lnTo>
                      <a:pt x="291" y="9191"/>
                    </a:lnTo>
                    <a:lnTo>
                      <a:pt x="446" y="9520"/>
                    </a:lnTo>
                    <a:lnTo>
                      <a:pt x="639" y="9830"/>
                    </a:lnTo>
                    <a:lnTo>
                      <a:pt x="852" y="10101"/>
                    </a:lnTo>
                    <a:lnTo>
                      <a:pt x="1084" y="10372"/>
                    </a:lnTo>
                    <a:lnTo>
                      <a:pt x="1355" y="10604"/>
                    </a:lnTo>
                    <a:lnTo>
                      <a:pt x="1646" y="10817"/>
                    </a:lnTo>
                    <a:lnTo>
                      <a:pt x="1955" y="11010"/>
                    </a:lnTo>
                    <a:lnTo>
                      <a:pt x="2265" y="11165"/>
                    </a:lnTo>
                    <a:lnTo>
                      <a:pt x="2613" y="11300"/>
                    </a:lnTo>
                    <a:lnTo>
                      <a:pt x="2961" y="11378"/>
                    </a:lnTo>
                    <a:lnTo>
                      <a:pt x="3329" y="11436"/>
                    </a:lnTo>
                    <a:lnTo>
                      <a:pt x="3716" y="11455"/>
                    </a:lnTo>
                    <a:lnTo>
                      <a:pt x="32797" y="11455"/>
                    </a:lnTo>
                    <a:lnTo>
                      <a:pt x="33165" y="11436"/>
                    </a:lnTo>
                    <a:lnTo>
                      <a:pt x="33552" y="11378"/>
                    </a:lnTo>
                    <a:lnTo>
                      <a:pt x="33900" y="11300"/>
                    </a:lnTo>
                    <a:lnTo>
                      <a:pt x="34249" y="11165"/>
                    </a:lnTo>
                    <a:lnTo>
                      <a:pt x="34558" y="11010"/>
                    </a:lnTo>
                    <a:lnTo>
                      <a:pt x="34868" y="10817"/>
                    </a:lnTo>
                    <a:lnTo>
                      <a:pt x="35158" y="10604"/>
                    </a:lnTo>
                    <a:lnTo>
                      <a:pt x="35410" y="10372"/>
                    </a:lnTo>
                    <a:lnTo>
                      <a:pt x="35661" y="10101"/>
                    </a:lnTo>
                    <a:lnTo>
                      <a:pt x="35874" y="9830"/>
                    </a:lnTo>
                    <a:lnTo>
                      <a:pt x="36067" y="9520"/>
                    </a:lnTo>
                    <a:lnTo>
                      <a:pt x="36222" y="9191"/>
                    </a:lnTo>
                    <a:lnTo>
                      <a:pt x="36338" y="8843"/>
                    </a:lnTo>
                    <a:lnTo>
                      <a:pt x="36435" y="8495"/>
                    </a:lnTo>
                    <a:lnTo>
                      <a:pt x="36493" y="8127"/>
                    </a:lnTo>
                    <a:lnTo>
                      <a:pt x="36512" y="7740"/>
                    </a:lnTo>
                    <a:lnTo>
                      <a:pt x="36493" y="7547"/>
                    </a:lnTo>
                    <a:lnTo>
                      <a:pt x="36474" y="7334"/>
                    </a:lnTo>
                    <a:lnTo>
                      <a:pt x="36454" y="7121"/>
                    </a:lnTo>
                    <a:lnTo>
                      <a:pt x="36416" y="6928"/>
                    </a:lnTo>
                    <a:lnTo>
                      <a:pt x="36358" y="6715"/>
                    </a:lnTo>
                    <a:lnTo>
                      <a:pt x="36300" y="6521"/>
                    </a:lnTo>
                    <a:lnTo>
                      <a:pt x="36145" y="6134"/>
                    </a:lnTo>
                    <a:lnTo>
                      <a:pt x="35932" y="5786"/>
                    </a:lnTo>
                    <a:lnTo>
                      <a:pt x="35700" y="5438"/>
                    </a:lnTo>
                    <a:lnTo>
                      <a:pt x="35564" y="5283"/>
                    </a:lnTo>
                    <a:lnTo>
                      <a:pt x="35429" y="5128"/>
                    </a:lnTo>
                    <a:lnTo>
                      <a:pt x="35274" y="4993"/>
                    </a:lnTo>
                    <a:lnTo>
                      <a:pt x="35100" y="4838"/>
                    </a:lnTo>
                    <a:lnTo>
                      <a:pt x="2902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1"/>
              <p:cNvSpPr/>
              <p:nvPr/>
            </p:nvSpPr>
            <p:spPr>
              <a:xfrm>
                <a:off x="-1213682" y="3944620"/>
                <a:ext cx="701027" cy="107054"/>
              </a:xfrm>
              <a:custGeom>
                <a:rect b="b" l="l" r="r" t="t"/>
                <a:pathLst>
                  <a:path extrusionOk="0" h="3735" w="24458">
                    <a:moveTo>
                      <a:pt x="194" y="0"/>
                    </a:moveTo>
                    <a:lnTo>
                      <a:pt x="116" y="19"/>
                    </a:lnTo>
                    <a:lnTo>
                      <a:pt x="58" y="58"/>
                    </a:lnTo>
                    <a:lnTo>
                      <a:pt x="20" y="116"/>
                    </a:lnTo>
                    <a:lnTo>
                      <a:pt x="0" y="194"/>
                    </a:lnTo>
                    <a:lnTo>
                      <a:pt x="0" y="3541"/>
                    </a:lnTo>
                    <a:lnTo>
                      <a:pt x="20" y="3618"/>
                    </a:lnTo>
                    <a:lnTo>
                      <a:pt x="58" y="3676"/>
                    </a:lnTo>
                    <a:lnTo>
                      <a:pt x="116" y="3715"/>
                    </a:lnTo>
                    <a:lnTo>
                      <a:pt x="194" y="3734"/>
                    </a:lnTo>
                    <a:lnTo>
                      <a:pt x="24264" y="3734"/>
                    </a:lnTo>
                    <a:lnTo>
                      <a:pt x="24341" y="3715"/>
                    </a:lnTo>
                    <a:lnTo>
                      <a:pt x="24399" y="3676"/>
                    </a:lnTo>
                    <a:lnTo>
                      <a:pt x="24438" y="3618"/>
                    </a:lnTo>
                    <a:lnTo>
                      <a:pt x="24457" y="3541"/>
                    </a:lnTo>
                    <a:lnTo>
                      <a:pt x="24457" y="194"/>
                    </a:lnTo>
                    <a:lnTo>
                      <a:pt x="24438" y="116"/>
                    </a:lnTo>
                    <a:lnTo>
                      <a:pt x="24399" y="58"/>
                    </a:lnTo>
                    <a:lnTo>
                      <a:pt x="24341" y="19"/>
                    </a:lnTo>
                    <a:lnTo>
                      <a:pt x="24264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1"/>
              <p:cNvSpPr/>
              <p:nvPr/>
            </p:nvSpPr>
            <p:spPr>
              <a:xfrm>
                <a:off x="-912554" y="2298590"/>
                <a:ext cx="111497" cy="111497"/>
              </a:xfrm>
              <a:custGeom>
                <a:rect b="b" l="l" r="r" t="t"/>
                <a:pathLst>
                  <a:path extrusionOk="0" h="3890" w="3890">
                    <a:moveTo>
                      <a:pt x="1742" y="0"/>
                    </a:moveTo>
                    <a:lnTo>
                      <a:pt x="1549" y="39"/>
                    </a:lnTo>
                    <a:lnTo>
                      <a:pt x="1375" y="78"/>
                    </a:lnTo>
                    <a:lnTo>
                      <a:pt x="1181" y="155"/>
                    </a:lnTo>
                    <a:lnTo>
                      <a:pt x="1026" y="232"/>
                    </a:lnTo>
                    <a:lnTo>
                      <a:pt x="852" y="329"/>
                    </a:lnTo>
                    <a:lnTo>
                      <a:pt x="717" y="445"/>
                    </a:lnTo>
                    <a:lnTo>
                      <a:pt x="562" y="561"/>
                    </a:lnTo>
                    <a:lnTo>
                      <a:pt x="446" y="697"/>
                    </a:lnTo>
                    <a:lnTo>
                      <a:pt x="330" y="851"/>
                    </a:lnTo>
                    <a:lnTo>
                      <a:pt x="233" y="1006"/>
                    </a:lnTo>
                    <a:lnTo>
                      <a:pt x="156" y="1180"/>
                    </a:lnTo>
                    <a:lnTo>
                      <a:pt x="78" y="1374"/>
                    </a:lnTo>
                    <a:lnTo>
                      <a:pt x="40" y="1548"/>
                    </a:lnTo>
                    <a:lnTo>
                      <a:pt x="1" y="1742"/>
                    </a:lnTo>
                    <a:lnTo>
                      <a:pt x="1" y="1935"/>
                    </a:lnTo>
                    <a:lnTo>
                      <a:pt x="1" y="2148"/>
                    </a:lnTo>
                    <a:lnTo>
                      <a:pt x="40" y="2341"/>
                    </a:lnTo>
                    <a:lnTo>
                      <a:pt x="78" y="2515"/>
                    </a:lnTo>
                    <a:lnTo>
                      <a:pt x="156" y="2709"/>
                    </a:lnTo>
                    <a:lnTo>
                      <a:pt x="233" y="2864"/>
                    </a:lnTo>
                    <a:lnTo>
                      <a:pt x="330" y="3038"/>
                    </a:lnTo>
                    <a:lnTo>
                      <a:pt x="446" y="3193"/>
                    </a:lnTo>
                    <a:lnTo>
                      <a:pt x="562" y="3328"/>
                    </a:lnTo>
                    <a:lnTo>
                      <a:pt x="717" y="3444"/>
                    </a:lnTo>
                    <a:lnTo>
                      <a:pt x="852" y="3560"/>
                    </a:lnTo>
                    <a:lnTo>
                      <a:pt x="1026" y="3657"/>
                    </a:lnTo>
                    <a:lnTo>
                      <a:pt x="1181" y="3734"/>
                    </a:lnTo>
                    <a:lnTo>
                      <a:pt x="1375" y="3812"/>
                    </a:lnTo>
                    <a:lnTo>
                      <a:pt x="1549" y="3851"/>
                    </a:lnTo>
                    <a:lnTo>
                      <a:pt x="1742" y="3889"/>
                    </a:lnTo>
                    <a:lnTo>
                      <a:pt x="2149" y="3889"/>
                    </a:lnTo>
                    <a:lnTo>
                      <a:pt x="2342" y="3851"/>
                    </a:lnTo>
                    <a:lnTo>
                      <a:pt x="2536" y="3812"/>
                    </a:lnTo>
                    <a:lnTo>
                      <a:pt x="2710" y="3734"/>
                    </a:lnTo>
                    <a:lnTo>
                      <a:pt x="2884" y="3657"/>
                    </a:lnTo>
                    <a:lnTo>
                      <a:pt x="3039" y="3560"/>
                    </a:lnTo>
                    <a:lnTo>
                      <a:pt x="3193" y="3444"/>
                    </a:lnTo>
                    <a:lnTo>
                      <a:pt x="3329" y="3328"/>
                    </a:lnTo>
                    <a:lnTo>
                      <a:pt x="3445" y="3193"/>
                    </a:lnTo>
                    <a:lnTo>
                      <a:pt x="3561" y="3038"/>
                    </a:lnTo>
                    <a:lnTo>
                      <a:pt x="3658" y="2864"/>
                    </a:lnTo>
                    <a:lnTo>
                      <a:pt x="3735" y="2709"/>
                    </a:lnTo>
                    <a:lnTo>
                      <a:pt x="3813" y="2515"/>
                    </a:lnTo>
                    <a:lnTo>
                      <a:pt x="3851" y="2341"/>
                    </a:lnTo>
                    <a:lnTo>
                      <a:pt x="3890" y="2148"/>
                    </a:lnTo>
                    <a:lnTo>
                      <a:pt x="3890" y="1935"/>
                    </a:lnTo>
                    <a:lnTo>
                      <a:pt x="3890" y="1742"/>
                    </a:lnTo>
                    <a:lnTo>
                      <a:pt x="3851" y="1548"/>
                    </a:lnTo>
                    <a:lnTo>
                      <a:pt x="3813" y="1374"/>
                    </a:lnTo>
                    <a:lnTo>
                      <a:pt x="3735" y="1180"/>
                    </a:lnTo>
                    <a:lnTo>
                      <a:pt x="3658" y="1006"/>
                    </a:lnTo>
                    <a:lnTo>
                      <a:pt x="3561" y="851"/>
                    </a:lnTo>
                    <a:lnTo>
                      <a:pt x="3445" y="697"/>
                    </a:lnTo>
                    <a:lnTo>
                      <a:pt x="3329" y="561"/>
                    </a:lnTo>
                    <a:lnTo>
                      <a:pt x="3193" y="445"/>
                    </a:lnTo>
                    <a:lnTo>
                      <a:pt x="3039" y="329"/>
                    </a:lnTo>
                    <a:lnTo>
                      <a:pt x="2884" y="232"/>
                    </a:lnTo>
                    <a:lnTo>
                      <a:pt x="2710" y="155"/>
                    </a:lnTo>
                    <a:lnTo>
                      <a:pt x="2536" y="78"/>
                    </a:lnTo>
                    <a:lnTo>
                      <a:pt x="2342" y="39"/>
                    </a:lnTo>
                    <a:lnTo>
                      <a:pt x="214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7" name="Google Shape;297;p1"/>
            <p:cNvGrpSpPr/>
            <p:nvPr/>
          </p:nvGrpSpPr>
          <p:grpSpPr>
            <a:xfrm>
              <a:off x="1589097" y="2179326"/>
              <a:ext cx="1097654" cy="2083782"/>
              <a:chOff x="-1187428" y="2511264"/>
              <a:chExt cx="1097654" cy="2083782"/>
            </a:xfrm>
          </p:grpSpPr>
          <p:sp>
            <p:nvSpPr>
              <p:cNvPr id="298" name="Google Shape;298;p1"/>
              <p:cNvSpPr/>
              <p:nvPr/>
            </p:nvSpPr>
            <p:spPr>
              <a:xfrm>
                <a:off x="-1187428" y="4488432"/>
                <a:ext cx="1082805" cy="106614"/>
              </a:xfrm>
              <a:custGeom>
                <a:rect b="b" l="l" r="r" t="t"/>
                <a:pathLst>
                  <a:path extrusionOk="0" h="3755" w="38137">
                    <a:moveTo>
                      <a:pt x="116" y="1"/>
                    </a:moveTo>
                    <a:lnTo>
                      <a:pt x="77" y="20"/>
                    </a:lnTo>
                    <a:lnTo>
                      <a:pt x="39" y="39"/>
                    </a:lnTo>
                    <a:lnTo>
                      <a:pt x="19" y="78"/>
                    </a:lnTo>
                    <a:lnTo>
                      <a:pt x="0" y="117"/>
                    </a:lnTo>
                    <a:lnTo>
                      <a:pt x="0" y="3638"/>
                    </a:lnTo>
                    <a:lnTo>
                      <a:pt x="19" y="3677"/>
                    </a:lnTo>
                    <a:lnTo>
                      <a:pt x="39" y="3716"/>
                    </a:lnTo>
                    <a:lnTo>
                      <a:pt x="77" y="3735"/>
                    </a:lnTo>
                    <a:lnTo>
                      <a:pt x="116" y="3754"/>
                    </a:lnTo>
                    <a:lnTo>
                      <a:pt x="38021" y="3754"/>
                    </a:lnTo>
                    <a:lnTo>
                      <a:pt x="38079" y="3735"/>
                    </a:lnTo>
                    <a:lnTo>
                      <a:pt x="38098" y="3716"/>
                    </a:lnTo>
                    <a:lnTo>
                      <a:pt x="38137" y="3677"/>
                    </a:lnTo>
                    <a:lnTo>
                      <a:pt x="38137" y="3638"/>
                    </a:lnTo>
                    <a:lnTo>
                      <a:pt x="38137" y="117"/>
                    </a:lnTo>
                    <a:lnTo>
                      <a:pt x="38137" y="78"/>
                    </a:lnTo>
                    <a:lnTo>
                      <a:pt x="38098" y="39"/>
                    </a:lnTo>
                    <a:lnTo>
                      <a:pt x="38079" y="20"/>
                    </a:lnTo>
                    <a:lnTo>
                      <a:pt x="38021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1"/>
              <p:cNvSpPr/>
              <p:nvPr/>
            </p:nvSpPr>
            <p:spPr>
              <a:xfrm>
                <a:off x="-1161080" y="4163196"/>
                <a:ext cx="1036695" cy="325264"/>
              </a:xfrm>
              <a:custGeom>
                <a:rect b="b" l="l" r="r" t="t"/>
                <a:pathLst>
                  <a:path extrusionOk="0" h="11456" w="36513">
                    <a:moveTo>
                      <a:pt x="7489" y="1"/>
                    </a:moveTo>
                    <a:lnTo>
                      <a:pt x="1413" y="4857"/>
                    </a:lnTo>
                    <a:lnTo>
                      <a:pt x="1239" y="4993"/>
                    </a:lnTo>
                    <a:lnTo>
                      <a:pt x="1084" y="5128"/>
                    </a:lnTo>
                    <a:lnTo>
                      <a:pt x="949" y="5283"/>
                    </a:lnTo>
                    <a:lnTo>
                      <a:pt x="814" y="5438"/>
                    </a:lnTo>
                    <a:lnTo>
                      <a:pt x="581" y="5786"/>
                    </a:lnTo>
                    <a:lnTo>
                      <a:pt x="368" y="6135"/>
                    </a:lnTo>
                    <a:lnTo>
                      <a:pt x="214" y="6522"/>
                    </a:lnTo>
                    <a:lnTo>
                      <a:pt x="98" y="6928"/>
                    </a:lnTo>
                    <a:lnTo>
                      <a:pt x="59" y="7121"/>
                    </a:lnTo>
                    <a:lnTo>
                      <a:pt x="40" y="7334"/>
                    </a:lnTo>
                    <a:lnTo>
                      <a:pt x="20" y="7547"/>
                    </a:lnTo>
                    <a:lnTo>
                      <a:pt x="1" y="7760"/>
                    </a:lnTo>
                    <a:lnTo>
                      <a:pt x="20" y="8127"/>
                    </a:lnTo>
                    <a:lnTo>
                      <a:pt x="78" y="8495"/>
                    </a:lnTo>
                    <a:lnTo>
                      <a:pt x="175" y="8863"/>
                    </a:lnTo>
                    <a:lnTo>
                      <a:pt x="291" y="9192"/>
                    </a:lnTo>
                    <a:lnTo>
                      <a:pt x="465" y="9521"/>
                    </a:lnTo>
                    <a:lnTo>
                      <a:pt x="639" y="9830"/>
                    </a:lnTo>
                    <a:lnTo>
                      <a:pt x="852" y="10120"/>
                    </a:lnTo>
                    <a:lnTo>
                      <a:pt x="1104" y="10372"/>
                    </a:lnTo>
                    <a:lnTo>
                      <a:pt x="1355" y="10623"/>
                    </a:lnTo>
                    <a:lnTo>
                      <a:pt x="1646" y="10836"/>
                    </a:lnTo>
                    <a:lnTo>
                      <a:pt x="1955" y="11010"/>
                    </a:lnTo>
                    <a:lnTo>
                      <a:pt x="2284" y="11165"/>
                    </a:lnTo>
                    <a:lnTo>
                      <a:pt x="2613" y="11301"/>
                    </a:lnTo>
                    <a:lnTo>
                      <a:pt x="2981" y="11397"/>
                    </a:lnTo>
                    <a:lnTo>
                      <a:pt x="3348" y="11436"/>
                    </a:lnTo>
                    <a:lnTo>
                      <a:pt x="3716" y="11456"/>
                    </a:lnTo>
                    <a:lnTo>
                      <a:pt x="32797" y="11456"/>
                    </a:lnTo>
                    <a:lnTo>
                      <a:pt x="33184" y="11436"/>
                    </a:lnTo>
                    <a:lnTo>
                      <a:pt x="33552" y="11397"/>
                    </a:lnTo>
                    <a:lnTo>
                      <a:pt x="33900" y="11301"/>
                    </a:lnTo>
                    <a:lnTo>
                      <a:pt x="34249" y="11165"/>
                    </a:lnTo>
                    <a:lnTo>
                      <a:pt x="34577" y="11010"/>
                    </a:lnTo>
                    <a:lnTo>
                      <a:pt x="34868" y="10836"/>
                    </a:lnTo>
                    <a:lnTo>
                      <a:pt x="35158" y="10623"/>
                    </a:lnTo>
                    <a:lnTo>
                      <a:pt x="35429" y="10372"/>
                    </a:lnTo>
                    <a:lnTo>
                      <a:pt x="35661" y="10120"/>
                    </a:lnTo>
                    <a:lnTo>
                      <a:pt x="35874" y="9830"/>
                    </a:lnTo>
                    <a:lnTo>
                      <a:pt x="36067" y="9521"/>
                    </a:lnTo>
                    <a:lnTo>
                      <a:pt x="36222" y="9192"/>
                    </a:lnTo>
                    <a:lnTo>
                      <a:pt x="36338" y="8863"/>
                    </a:lnTo>
                    <a:lnTo>
                      <a:pt x="36435" y="8495"/>
                    </a:lnTo>
                    <a:lnTo>
                      <a:pt x="36493" y="8127"/>
                    </a:lnTo>
                    <a:lnTo>
                      <a:pt x="36512" y="7760"/>
                    </a:lnTo>
                    <a:lnTo>
                      <a:pt x="36512" y="7547"/>
                    </a:lnTo>
                    <a:lnTo>
                      <a:pt x="36493" y="7334"/>
                    </a:lnTo>
                    <a:lnTo>
                      <a:pt x="36454" y="7121"/>
                    </a:lnTo>
                    <a:lnTo>
                      <a:pt x="36416" y="6928"/>
                    </a:lnTo>
                    <a:lnTo>
                      <a:pt x="36300" y="6522"/>
                    </a:lnTo>
                    <a:lnTo>
                      <a:pt x="36145" y="6135"/>
                    </a:lnTo>
                    <a:lnTo>
                      <a:pt x="35951" y="5786"/>
                    </a:lnTo>
                    <a:lnTo>
                      <a:pt x="35700" y="5438"/>
                    </a:lnTo>
                    <a:lnTo>
                      <a:pt x="35564" y="5283"/>
                    </a:lnTo>
                    <a:lnTo>
                      <a:pt x="35429" y="5128"/>
                    </a:lnTo>
                    <a:lnTo>
                      <a:pt x="35274" y="4993"/>
                    </a:lnTo>
                    <a:lnTo>
                      <a:pt x="35119" y="4857"/>
                    </a:lnTo>
                    <a:lnTo>
                      <a:pt x="29024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1"/>
              <p:cNvSpPr/>
              <p:nvPr/>
            </p:nvSpPr>
            <p:spPr>
              <a:xfrm>
                <a:off x="-992968" y="4083555"/>
                <a:ext cx="693884" cy="106046"/>
              </a:xfrm>
              <a:custGeom>
                <a:rect b="b" l="l" r="r" t="t"/>
                <a:pathLst>
                  <a:path extrusionOk="0" h="3735" w="24439">
                    <a:moveTo>
                      <a:pt x="194" y="0"/>
                    </a:moveTo>
                    <a:lnTo>
                      <a:pt x="117" y="20"/>
                    </a:lnTo>
                    <a:lnTo>
                      <a:pt x="59" y="58"/>
                    </a:lnTo>
                    <a:lnTo>
                      <a:pt x="20" y="116"/>
                    </a:lnTo>
                    <a:lnTo>
                      <a:pt x="1" y="194"/>
                    </a:lnTo>
                    <a:lnTo>
                      <a:pt x="1" y="3541"/>
                    </a:lnTo>
                    <a:lnTo>
                      <a:pt x="20" y="3619"/>
                    </a:lnTo>
                    <a:lnTo>
                      <a:pt x="59" y="3677"/>
                    </a:lnTo>
                    <a:lnTo>
                      <a:pt x="117" y="3715"/>
                    </a:lnTo>
                    <a:lnTo>
                      <a:pt x="194" y="3735"/>
                    </a:lnTo>
                    <a:lnTo>
                      <a:pt x="24264" y="3735"/>
                    </a:lnTo>
                    <a:lnTo>
                      <a:pt x="24322" y="3715"/>
                    </a:lnTo>
                    <a:lnTo>
                      <a:pt x="24400" y="3677"/>
                    </a:lnTo>
                    <a:lnTo>
                      <a:pt x="24438" y="3619"/>
                    </a:lnTo>
                    <a:lnTo>
                      <a:pt x="24438" y="3541"/>
                    </a:lnTo>
                    <a:lnTo>
                      <a:pt x="24438" y="194"/>
                    </a:lnTo>
                    <a:lnTo>
                      <a:pt x="24438" y="116"/>
                    </a:lnTo>
                    <a:lnTo>
                      <a:pt x="24400" y="58"/>
                    </a:lnTo>
                    <a:lnTo>
                      <a:pt x="24322" y="20"/>
                    </a:lnTo>
                    <a:lnTo>
                      <a:pt x="24264" y="0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1"/>
              <p:cNvSpPr/>
              <p:nvPr/>
            </p:nvSpPr>
            <p:spPr>
              <a:xfrm>
                <a:off x="-1092398" y="3999485"/>
                <a:ext cx="892745" cy="106074"/>
              </a:xfrm>
              <a:custGeom>
                <a:rect b="b" l="l" r="r" t="t"/>
                <a:pathLst>
                  <a:path extrusionOk="0" h="3736" w="31443">
                    <a:moveTo>
                      <a:pt x="78" y="1"/>
                    </a:moveTo>
                    <a:lnTo>
                      <a:pt x="39" y="20"/>
                    </a:lnTo>
                    <a:lnTo>
                      <a:pt x="20" y="59"/>
                    </a:lnTo>
                    <a:lnTo>
                      <a:pt x="0" y="98"/>
                    </a:lnTo>
                    <a:lnTo>
                      <a:pt x="0" y="3619"/>
                    </a:lnTo>
                    <a:lnTo>
                      <a:pt x="20" y="3658"/>
                    </a:lnTo>
                    <a:lnTo>
                      <a:pt x="39" y="3697"/>
                    </a:lnTo>
                    <a:lnTo>
                      <a:pt x="78" y="3716"/>
                    </a:lnTo>
                    <a:lnTo>
                      <a:pt x="117" y="3735"/>
                    </a:lnTo>
                    <a:lnTo>
                      <a:pt x="31346" y="3735"/>
                    </a:lnTo>
                    <a:lnTo>
                      <a:pt x="31385" y="3716"/>
                    </a:lnTo>
                    <a:lnTo>
                      <a:pt x="31404" y="3697"/>
                    </a:lnTo>
                    <a:lnTo>
                      <a:pt x="31443" y="3658"/>
                    </a:lnTo>
                    <a:lnTo>
                      <a:pt x="31443" y="3619"/>
                    </a:lnTo>
                    <a:lnTo>
                      <a:pt x="31443" y="98"/>
                    </a:lnTo>
                    <a:lnTo>
                      <a:pt x="31443" y="59"/>
                    </a:lnTo>
                    <a:lnTo>
                      <a:pt x="31404" y="20"/>
                    </a:lnTo>
                    <a:lnTo>
                      <a:pt x="31385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1"/>
              <p:cNvSpPr/>
              <p:nvPr/>
            </p:nvSpPr>
            <p:spPr>
              <a:xfrm>
                <a:off x="-1157786" y="2515665"/>
                <a:ext cx="1063611" cy="1538788"/>
              </a:xfrm>
              <a:custGeom>
                <a:rect b="b" l="l" r="r" t="t"/>
                <a:pathLst>
                  <a:path extrusionOk="0" h="54197" w="37461">
                    <a:moveTo>
                      <a:pt x="24284" y="0"/>
                    </a:moveTo>
                    <a:lnTo>
                      <a:pt x="23394" y="19"/>
                    </a:lnTo>
                    <a:lnTo>
                      <a:pt x="22446" y="78"/>
                    </a:lnTo>
                    <a:lnTo>
                      <a:pt x="21478" y="194"/>
                    </a:lnTo>
                    <a:lnTo>
                      <a:pt x="21478" y="4683"/>
                    </a:lnTo>
                    <a:lnTo>
                      <a:pt x="4238" y="4683"/>
                    </a:lnTo>
                    <a:lnTo>
                      <a:pt x="4238" y="6753"/>
                    </a:lnTo>
                    <a:lnTo>
                      <a:pt x="1510" y="8223"/>
                    </a:lnTo>
                    <a:lnTo>
                      <a:pt x="1355" y="8320"/>
                    </a:lnTo>
                    <a:lnTo>
                      <a:pt x="1181" y="8436"/>
                    </a:lnTo>
                    <a:lnTo>
                      <a:pt x="1026" y="8552"/>
                    </a:lnTo>
                    <a:lnTo>
                      <a:pt x="891" y="8688"/>
                    </a:lnTo>
                    <a:lnTo>
                      <a:pt x="756" y="8823"/>
                    </a:lnTo>
                    <a:lnTo>
                      <a:pt x="620" y="8978"/>
                    </a:lnTo>
                    <a:lnTo>
                      <a:pt x="504" y="9133"/>
                    </a:lnTo>
                    <a:lnTo>
                      <a:pt x="407" y="9288"/>
                    </a:lnTo>
                    <a:lnTo>
                      <a:pt x="311" y="9462"/>
                    </a:lnTo>
                    <a:lnTo>
                      <a:pt x="233" y="9636"/>
                    </a:lnTo>
                    <a:lnTo>
                      <a:pt x="156" y="9810"/>
                    </a:lnTo>
                    <a:lnTo>
                      <a:pt x="98" y="10004"/>
                    </a:lnTo>
                    <a:lnTo>
                      <a:pt x="59" y="10197"/>
                    </a:lnTo>
                    <a:lnTo>
                      <a:pt x="20" y="10391"/>
                    </a:lnTo>
                    <a:lnTo>
                      <a:pt x="1" y="10584"/>
                    </a:lnTo>
                    <a:lnTo>
                      <a:pt x="1" y="10778"/>
                    </a:lnTo>
                    <a:lnTo>
                      <a:pt x="1" y="13293"/>
                    </a:lnTo>
                    <a:lnTo>
                      <a:pt x="5032" y="13293"/>
                    </a:lnTo>
                    <a:lnTo>
                      <a:pt x="5186" y="13312"/>
                    </a:lnTo>
                    <a:lnTo>
                      <a:pt x="5322" y="13332"/>
                    </a:lnTo>
                    <a:lnTo>
                      <a:pt x="5457" y="13370"/>
                    </a:lnTo>
                    <a:lnTo>
                      <a:pt x="5573" y="13409"/>
                    </a:lnTo>
                    <a:lnTo>
                      <a:pt x="5709" y="13467"/>
                    </a:lnTo>
                    <a:lnTo>
                      <a:pt x="5806" y="13544"/>
                    </a:lnTo>
                    <a:lnTo>
                      <a:pt x="5922" y="13622"/>
                    </a:lnTo>
                    <a:lnTo>
                      <a:pt x="6018" y="13699"/>
                    </a:lnTo>
                    <a:lnTo>
                      <a:pt x="6115" y="13815"/>
                    </a:lnTo>
                    <a:lnTo>
                      <a:pt x="6193" y="13912"/>
                    </a:lnTo>
                    <a:lnTo>
                      <a:pt x="6270" y="14028"/>
                    </a:lnTo>
                    <a:lnTo>
                      <a:pt x="6328" y="14144"/>
                    </a:lnTo>
                    <a:lnTo>
                      <a:pt x="6367" y="14280"/>
                    </a:lnTo>
                    <a:lnTo>
                      <a:pt x="6405" y="14415"/>
                    </a:lnTo>
                    <a:lnTo>
                      <a:pt x="6425" y="14551"/>
                    </a:lnTo>
                    <a:lnTo>
                      <a:pt x="6425" y="14686"/>
                    </a:lnTo>
                    <a:lnTo>
                      <a:pt x="6425" y="14841"/>
                    </a:lnTo>
                    <a:lnTo>
                      <a:pt x="6405" y="14976"/>
                    </a:lnTo>
                    <a:lnTo>
                      <a:pt x="6367" y="15112"/>
                    </a:lnTo>
                    <a:lnTo>
                      <a:pt x="6328" y="15247"/>
                    </a:lnTo>
                    <a:lnTo>
                      <a:pt x="6270" y="15363"/>
                    </a:lnTo>
                    <a:lnTo>
                      <a:pt x="6193" y="15479"/>
                    </a:lnTo>
                    <a:lnTo>
                      <a:pt x="6115" y="15576"/>
                    </a:lnTo>
                    <a:lnTo>
                      <a:pt x="6018" y="15673"/>
                    </a:lnTo>
                    <a:lnTo>
                      <a:pt x="5922" y="15770"/>
                    </a:lnTo>
                    <a:lnTo>
                      <a:pt x="5806" y="15847"/>
                    </a:lnTo>
                    <a:lnTo>
                      <a:pt x="5709" y="15924"/>
                    </a:lnTo>
                    <a:lnTo>
                      <a:pt x="5573" y="15982"/>
                    </a:lnTo>
                    <a:lnTo>
                      <a:pt x="5457" y="16021"/>
                    </a:lnTo>
                    <a:lnTo>
                      <a:pt x="5322" y="16060"/>
                    </a:lnTo>
                    <a:lnTo>
                      <a:pt x="5186" y="16079"/>
                    </a:lnTo>
                    <a:lnTo>
                      <a:pt x="5032" y="16099"/>
                    </a:lnTo>
                    <a:lnTo>
                      <a:pt x="485" y="16099"/>
                    </a:lnTo>
                    <a:lnTo>
                      <a:pt x="485" y="16292"/>
                    </a:lnTo>
                    <a:lnTo>
                      <a:pt x="523" y="16486"/>
                    </a:lnTo>
                    <a:lnTo>
                      <a:pt x="562" y="16679"/>
                    </a:lnTo>
                    <a:lnTo>
                      <a:pt x="620" y="16853"/>
                    </a:lnTo>
                    <a:lnTo>
                      <a:pt x="678" y="17047"/>
                    </a:lnTo>
                    <a:lnTo>
                      <a:pt x="775" y="17201"/>
                    </a:lnTo>
                    <a:lnTo>
                      <a:pt x="872" y="17376"/>
                    </a:lnTo>
                    <a:lnTo>
                      <a:pt x="988" y="17530"/>
                    </a:lnTo>
                    <a:lnTo>
                      <a:pt x="1104" y="17666"/>
                    </a:lnTo>
                    <a:lnTo>
                      <a:pt x="1239" y="17801"/>
                    </a:lnTo>
                    <a:lnTo>
                      <a:pt x="1394" y="17917"/>
                    </a:lnTo>
                    <a:lnTo>
                      <a:pt x="1549" y="18033"/>
                    </a:lnTo>
                    <a:lnTo>
                      <a:pt x="1723" y="18130"/>
                    </a:lnTo>
                    <a:lnTo>
                      <a:pt x="1897" y="18208"/>
                    </a:lnTo>
                    <a:lnTo>
                      <a:pt x="2091" y="18285"/>
                    </a:lnTo>
                    <a:lnTo>
                      <a:pt x="2284" y="18324"/>
                    </a:lnTo>
                    <a:lnTo>
                      <a:pt x="2748" y="18440"/>
                    </a:lnTo>
                    <a:lnTo>
                      <a:pt x="3232" y="18575"/>
                    </a:lnTo>
                    <a:lnTo>
                      <a:pt x="3716" y="18730"/>
                    </a:lnTo>
                    <a:lnTo>
                      <a:pt x="4200" y="18923"/>
                    </a:lnTo>
                    <a:lnTo>
                      <a:pt x="4645" y="19136"/>
                    </a:lnTo>
                    <a:lnTo>
                      <a:pt x="4858" y="19252"/>
                    </a:lnTo>
                    <a:lnTo>
                      <a:pt x="5051" y="19388"/>
                    </a:lnTo>
                    <a:lnTo>
                      <a:pt x="5245" y="19523"/>
                    </a:lnTo>
                    <a:lnTo>
                      <a:pt x="5419" y="19659"/>
                    </a:lnTo>
                    <a:lnTo>
                      <a:pt x="5573" y="19814"/>
                    </a:lnTo>
                    <a:lnTo>
                      <a:pt x="5709" y="19968"/>
                    </a:lnTo>
                    <a:lnTo>
                      <a:pt x="5864" y="19814"/>
                    </a:lnTo>
                    <a:lnTo>
                      <a:pt x="6077" y="19620"/>
                    </a:lnTo>
                    <a:lnTo>
                      <a:pt x="6367" y="19388"/>
                    </a:lnTo>
                    <a:lnTo>
                      <a:pt x="6734" y="19136"/>
                    </a:lnTo>
                    <a:lnTo>
                      <a:pt x="6967" y="19020"/>
                    </a:lnTo>
                    <a:lnTo>
                      <a:pt x="7199" y="18885"/>
                    </a:lnTo>
                    <a:lnTo>
                      <a:pt x="7470" y="18769"/>
                    </a:lnTo>
                    <a:lnTo>
                      <a:pt x="7741" y="18633"/>
                    </a:lnTo>
                    <a:lnTo>
                      <a:pt x="8050" y="18537"/>
                    </a:lnTo>
                    <a:lnTo>
                      <a:pt x="8379" y="18420"/>
                    </a:lnTo>
                    <a:lnTo>
                      <a:pt x="8727" y="18343"/>
                    </a:lnTo>
                    <a:lnTo>
                      <a:pt x="9095" y="18266"/>
                    </a:lnTo>
                    <a:lnTo>
                      <a:pt x="9482" y="18208"/>
                    </a:lnTo>
                    <a:lnTo>
                      <a:pt x="9888" y="18169"/>
                    </a:lnTo>
                    <a:lnTo>
                      <a:pt x="10314" y="18150"/>
                    </a:lnTo>
                    <a:lnTo>
                      <a:pt x="10778" y="18150"/>
                    </a:lnTo>
                    <a:lnTo>
                      <a:pt x="11243" y="18169"/>
                    </a:lnTo>
                    <a:lnTo>
                      <a:pt x="11746" y="18227"/>
                    </a:lnTo>
                    <a:lnTo>
                      <a:pt x="12268" y="18324"/>
                    </a:lnTo>
                    <a:lnTo>
                      <a:pt x="12810" y="18440"/>
                    </a:lnTo>
                    <a:lnTo>
                      <a:pt x="13371" y="18595"/>
                    </a:lnTo>
                    <a:lnTo>
                      <a:pt x="13952" y="18788"/>
                    </a:lnTo>
                    <a:lnTo>
                      <a:pt x="14551" y="19020"/>
                    </a:lnTo>
                    <a:lnTo>
                      <a:pt x="15190" y="19291"/>
                    </a:lnTo>
                    <a:lnTo>
                      <a:pt x="15828" y="19620"/>
                    </a:lnTo>
                    <a:lnTo>
                      <a:pt x="16506" y="19968"/>
                    </a:lnTo>
                    <a:lnTo>
                      <a:pt x="15867" y="20704"/>
                    </a:lnTo>
                    <a:lnTo>
                      <a:pt x="14145" y="22639"/>
                    </a:lnTo>
                    <a:lnTo>
                      <a:pt x="13003" y="23954"/>
                    </a:lnTo>
                    <a:lnTo>
                      <a:pt x="11726" y="25444"/>
                    </a:lnTo>
                    <a:lnTo>
                      <a:pt x="10372" y="27069"/>
                    </a:lnTo>
                    <a:lnTo>
                      <a:pt x="8940" y="28791"/>
                    </a:lnTo>
                    <a:lnTo>
                      <a:pt x="7528" y="30552"/>
                    </a:lnTo>
                    <a:lnTo>
                      <a:pt x="6154" y="32313"/>
                    </a:lnTo>
                    <a:lnTo>
                      <a:pt x="5496" y="33184"/>
                    </a:lnTo>
                    <a:lnTo>
                      <a:pt x="4858" y="34054"/>
                    </a:lnTo>
                    <a:lnTo>
                      <a:pt x="4258" y="34886"/>
                    </a:lnTo>
                    <a:lnTo>
                      <a:pt x="3697" y="35699"/>
                    </a:lnTo>
                    <a:lnTo>
                      <a:pt x="3174" y="36473"/>
                    </a:lnTo>
                    <a:lnTo>
                      <a:pt x="2710" y="37228"/>
                    </a:lnTo>
                    <a:lnTo>
                      <a:pt x="2303" y="37924"/>
                    </a:lnTo>
                    <a:lnTo>
                      <a:pt x="1936" y="38582"/>
                    </a:lnTo>
                    <a:lnTo>
                      <a:pt x="1646" y="39182"/>
                    </a:lnTo>
                    <a:lnTo>
                      <a:pt x="1413" y="39724"/>
                    </a:lnTo>
                    <a:lnTo>
                      <a:pt x="1336" y="39975"/>
                    </a:lnTo>
                    <a:lnTo>
                      <a:pt x="1278" y="40207"/>
                    </a:lnTo>
                    <a:lnTo>
                      <a:pt x="1239" y="40420"/>
                    </a:lnTo>
                    <a:lnTo>
                      <a:pt x="1220" y="40614"/>
                    </a:lnTo>
                    <a:lnTo>
                      <a:pt x="1162" y="41426"/>
                    </a:lnTo>
                    <a:lnTo>
                      <a:pt x="1143" y="42336"/>
                    </a:lnTo>
                    <a:lnTo>
                      <a:pt x="1104" y="44426"/>
                    </a:lnTo>
                    <a:lnTo>
                      <a:pt x="1104" y="46670"/>
                    </a:lnTo>
                    <a:lnTo>
                      <a:pt x="1123" y="48914"/>
                    </a:lnTo>
                    <a:lnTo>
                      <a:pt x="1181" y="52649"/>
                    </a:lnTo>
                    <a:lnTo>
                      <a:pt x="1220" y="54197"/>
                    </a:lnTo>
                    <a:lnTo>
                      <a:pt x="35313" y="54197"/>
                    </a:lnTo>
                    <a:lnTo>
                      <a:pt x="35081" y="53713"/>
                    </a:lnTo>
                    <a:lnTo>
                      <a:pt x="34790" y="53133"/>
                    </a:lnTo>
                    <a:lnTo>
                      <a:pt x="34442" y="52339"/>
                    </a:lnTo>
                    <a:lnTo>
                      <a:pt x="34055" y="51391"/>
                    </a:lnTo>
                    <a:lnTo>
                      <a:pt x="33610" y="50269"/>
                    </a:lnTo>
                    <a:lnTo>
                      <a:pt x="33165" y="49031"/>
                    </a:lnTo>
                    <a:lnTo>
                      <a:pt x="32952" y="48353"/>
                    </a:lnTo>
                    <a:lnTo>
                      <a:pt x="32739" y="47657"/>
                    </a:lnTo>
                    <a:lnTo>
                      <a:pt x="32527" y="46960"/>
                    </a:lnTo>
                    <a:lnTo>
                      <a:pt x="32333" y="46225"/>
                    </a:lnTo>
                    <a:lnTo>
                      <a:pt x="32159" y="45470"/>
                    </a:lnTo>
                    <a:lnTo>
                      <a:pt x="31985" y="44696"/>
                    </a:lnTo>
                    <a:lnTo>
                      <a:pt x="31830" y="43922"/>
                    </a:lnTo>
                    <a:lnTo>
                      <a:pt x="31714" y="43148"/>
                    </a:lnTo>
                    <a:lnTo>
                      <a:pt x="31598" y="42355"/>
                    </a:lnTo>
                    <a:lnTo>
                      <a:pt x="31520" y="41562"/>
                    </a:lnTo>
                    <a:lnTo>
                      <a:pt x="31482" y="40769"/>
                    </a:lnTo>
                    <a:lnTo>
                      <a:pt x="31462" y="39975"/>
                    </a:lnTo>
                    <a:lnTo>
                      <a:pt x="31482" y="39182"/>
                    </a:lnTo>
                    <a:lnTo>
                      <a:pt x="31540" y="38389"/>
                    </a:lnTo>
                    <a:lnTo>
                      <a:pt x="31617" y="37615"/>
                    </a:lnTo>
                    <a:lnTo>
                      <a:pt x="31753" y="36860"/>
                    </a:lnTo>
                    <a:lnTo>
                      <a:pt x="31849" y="36492"/>
                    </a:lnTo>
                    <a:lnTo>
                      <a:pt x="31946" y="36125"/>
                    </a:lnTo>
                    <a:lnTo>
                      <a:pt x="32043" y="35757"/>
                    </a:lnTo>
                    <a:lnTo>
                      <a:pt x="32159" y="35390"/>
                    </a:lnTo>
                    <a:lnTo>
                      <a:pt x="32410" y="34693"/>
                    </a:lnTo>
                    <a:lnTo>
                      <a:pt x="32681" y="33996"/>
                    </a:lnTo>
                    <a:lnTo>
                      <a:pt x="33184" y="32700"/>
                    </a:lnTo>
                    <a:lnTo>
                      <a:pt x="33726" y="31442"/>
                    </a:lnTo>
                    <a:lnTo>
                      <a:pt x="34249" y="30262"/>
                    </a:lnTo>
                    <a:lnTo>
                      <a:pt x="34752" y="29101"/>
                    </a:lnTo>
                    <a:lnTo>
                      <a:pt x="35235" y="27979"/>
                    </a:lnTo>
                    <a:lnTo>
                      <a:pt x="35700" y="26857"/>
                    </a:lnTo>
                    <a:lnTo>
                      <a:pt x="36126" y="25734"/>
                    </a:lnTo>
                    <a:lnTo>
                      <a:pt x="36319" y="25154"/>
                    </a:lnTo>
                    <a:lnTo>
                      <a:pt x="36512" y="24573"/>
                    </a:lnTo>
                    <a:lnTo>
                      <a:pt x="36667" y="23993"/>
                    </a:lnTo>
                    <a:lnTo>
                      <a:pt x="36841" y="23412"/>
                    </a:lnTo>
                    <a:lnTo>
                      <a:pt x="36977" y="22793"/>
                    </a:lnTo>
                    <a:lnTo>
                      <a:pt x="37093" y="22174"/>
                    </a:lnTo>
                    <a:lnTo>
                      <a:pt x="37209" y="21555"/>
                    </a:lnTo>
                    <a:lnTo>
                      <a:pt x="37306" y="20897"/>
                    </a:lnTo>
                    <a:lnTo>
                      <a:pt x="37364" y="20239"/>
                    </a:lnTo>
                    <a:lnTo>
                      <a:pt x="37422" y="19543"/>
                    </a:lnTo>
                    <a:lnTo>
                      <a:pt x="37461" y="18827"/>
                    </a:lnTo>
                    <a:lnTo>
                      <a:pt x="37461" y="18091"/>
                    </a:lnTo>
                    <a:lnTo>
                      <a:pt x="37461" y="17337"/>
                    </a:lnTo>
                    <a:lnTo>
                      <a:pt x="37422" y="16544"/>
                    </a:lnTo>
                    <a:lnTo>
                      <a:pt x="37344" y="15731"/>
                    </a:lnTo>
                    <a:lnTo>
                      <a:pt x="37267" y="14880"/>
                    </a:lnTo>
                    <a:lnTo>
                      <a:pt x="37151" y="14028"/>
                    </a:lnTo>
                    <a:lnTo>
                      <a:pt x="37016" y="13177"/>
                    </a:lnTo>
                    <a:lnTo>
                      <a:pt x="36880" y="12345"/>
                    </a:lnTo>
                    <a:lnTo>
                      <a:pt x="36706" y="11532"/>
                    </a:lnTo>
                    <a:lnTo>
                      <a:pt x="36512" y="10739"/>
                    </a:lnTo>
                    <a:lnTo>
                      <a:pt x="36300" y="9965"/>
                    </a:lnTo>
                    <a:lnTo>
                      <a:pt x="36067" y="9210"/>
                    </a:lnTo>
                    <a:lnTo>
                      <a:pt x="35816" y="8494"/>
                    </a:lnTo>
                    <a:lnTo>
                      <a:pt x="35545" y="7778"/>
                    </a:lnTo>
                    <a:lnTo>
                      <a:pt x="35235" y="7082"/>
                    </a:lnTo>
                    <a:lnTo>
                      <a:pt x="34926" y="6424"/>
                    </a:lnTo>
                    <a:lnTo>
                      <a:pt x="34578" y="5785"/>
                    </a:lnTo>
                    <a:lnTo>
                      <a:pt x="34191" y="5186"/>
                    </a:lnTo>
                    <a:lnTo>
                      <a:pt x="33804" y="4605"/>
                    </a:lnTo>
                    <a:lnTo>
                      <a:pt x="33378" y="4044"/>
                    </a:lnTo>
                    <a:lnTo>
                      <a:pt x="32914" y="3522"/>
                    </a:lnTo>
                    <a:lnTo>
                      <a:pt x="32449" y="3038"/>
                    </a:lnTo>
                    <a:lnTo>
                      <a:pt x="31927" y="2574"/>
                    </a:lnTo>
                    <a:lnTo>
                      <a:pt x="31385" y="2148"/>
                    </a:lnTo>
                    <a:lnTo>
                      <a:pt x="30824" y="1761"/>
                    </a:lnTo>
                    <a:lnTo>
                      <a:pt x="30534" y="1587"/>
                    </a:lnTo>
                    <a:lnTo>
                      <a:pt x="30224" y="1413"/>
                    </a:lnTo>
                    <a:lnTo>
                      <a:pt x="29914" y="1238"/>
                    </a:lnTo>
                    <a:lnTo>
                      <a:pt x="29605" y="1084"/>
                    </a:lnTo>
                    <a:lnTo>
                      <a:pt x="29276" y="948"/>
                    </a:lnTo>
                    <a:lnTo>
                      <a:pt x="28947" y="813"/>
                    </a:lnTo>
                    <a:lnTo>
                      <a:pt x="28599" y="697"/>
                    </a:lnTo>
                    <a:lnTo>
                      <a:pt x="28250" y="581"/>
                    </a:lnTo>
                    <a:lnTo>
                      <a:pt x="27883" y="465"/>
                    </a:lnTo>
                    <a:lnTo>
                      <a:pt x="27515" y="368"/>
                    </a:lnTo>
                    <a:lnTo>
                      <a:pt x="27148" y="290"/>
                    </a:lnTo>
                    <a:lnTo>
                      <a:pt x="26761" y="213"/>
                    </a:lnTo>
                    <a:lnTo>
                      <a:pt x="26374" y="155"/>
                    </a:lnTo>
                    <a:lnTo>
                      <a:pt x="25967" y="97"/>
                    </a:lnTo>
                    <a:lnTo>
                      <a:pt x="25561" y="58"/>
                    </a:lnTo>
                    <a:lnTo>
                      <a:pt x="25155" y="19"/>
                    </a:lnTo>
                    <a:lnTo>
                      <a:pt x="24729" y="0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1"/>
              <p:cNvSpPr/>
              <p:nvPr/>
            </p:nvSpPr>
            <p:spPr>
              <a:xfrm>
                <a:off x="-547972" y="2515665"/>
                <a:ext cx="453797" cy="1538788"/>
              </a:xfrm>
              <a:custGeom>
                <a:rect b="b" l="l" r="r" t="t"/>
                <a:pathLst>
                  <a:path extrusionOk="0" h="54197" w="15983">
                    <a:moveTo>
                      <a:pt x="2806" y="0"/>
                    </a:moveTo>
                    <a:lnTo>
                      <a:pt x="1916" y="19"/>
                    </a:lnTo>
                    <a:lnTo>
                      <a:pt x="968" y="78"/>
                    </a:lnTo>
                    <a:lnTo>
                      <a:pt x="0" y="194"/>
                    </a:lnTo>
                    <a:lnTo>
                      <a:pt x="0" y="4683"/>
                    </a:lnTo>
                    <a:lnTo>
                      <a:pt x="7411" y="4683"/>
                    </a:lnTo>
                    <a:lnTo>
                      <a:pt x="7566" y="4818"/>
                    </a:lnTo>
                    <a:lnTo>
                      <a:pt x="7740" y="4992"/>
                    </a:lnTo>
                    <a:lnTo>
                      <a:pt x="7972" y="5244"/>
                    </a:lnTo>
                    <a:lnTo>
                      <a:pt x="8262" y="5573"/>
                    </a:lnTo>
                    <a:lnTo>
                      <a:pt x="8572" y="5940"/>
                    </a:lnTo>
                    <a:lnTo>
                      <a:pt x="8901" y="6405"/>
                    </a:lnTo>
                    <a:lnTo>
                      <a:pt x="9249" y="6927"/>
                    </a:lnTo>
                    <a:lnTo>
                      <a:pt x="9597" y="7527"/>
                    </a:lnTo>
                    <a:lnTo>
                      <a:pt x="9926" y="8185"/>
                    </a:lnTo>
                    <a:lnTo>
                      <a:pt x="10081" y="8533"/>
                    </a:lnTo>
                    <a:lnTo>
                      <a:pt x="10236" y="8901"/>
                    </a:lnTo>
                    <a:lnTo>
                      <a:pt x="10391" y="9288"/>
                    </a:lnTo>
                    <a:lnTo>
                      <a:pt x="10526" y="9694"/>
                    </a:lnTo>
                    <a:lnTo>
                      <a:pt x="10662" y="10120"/>
                    </a:lnTo>
                    <a:lnTo>
                      <a:pt x="10778" y="10565"/>
                    </a:lnTo>
                    <a:lnTo>
                      <a:pt x="10874" y="11010"/>
                    </a:lnTo>
                    <a:lnTo>
                      <a:pt x="10971" y="11493"/>
                    </a:lnTo>
                    <a:lnTo>
                      <a:pt x="11049" y="11977"/>
                    </a:lnTo>
                    <a:lnTo>
                      <a:pt x="11107" y="12480"/>
                    </a:lnTo>
                    <a:lnTo>
                      <a:pt x="11145" y="13003"/>
                    </a:lnTo>
                    <a:lnTo>
                      <a:pt x="11165" y="13544"/>
                    </a:lnTo>
                    <a:lnTo>
                      <a:pt x="11165" y="14106"/>
                    </a:lnTo>
                    <a:lnTo>
                      <a:pt x="11145" y="14686"/>
                    </a:lnTo>
                    <a:lnTo>
                      <a:pt x="11107" y="15286"/>
                    </a:lnTo>
                    <a:lnTo>
                      <a:pt x="11029" y="15924"/>
                    </a:lnTo>
                    <a:lnTo>
                      <a:pt x="10952" y="16563"/>
                    </a:lnTo>
                    <a:lnTo>
                      <a:pt x="10855" y="17240"/>
                    </a:lnTo>
                    <a:lnTo>
                      <a:pt x="10739" y="17937"/>
                    </a:lnTo>
                    <a:lnTo>
                      <a:pt x="10604" y="18653"/>
                    </a:lnTo>
                    <a:lnTo>
                      <a:pt x="10294" y="20123"/>
                    </a:lnTo>
                    <a:lnTo>
                      <a:pt x="9965" y="21652"/>
                    </a:lnTo>
                    <a:lnTo>
                      <a:pt x="9578" y="23238"/>
                    </a:lnTo>
                    <a:lnTo>
                      <a:pt x="9191" y="24864"/>
                    </a:lnTo>
                    <a:lnTo>
                      <a:pt x="8378" y="28230"/>
                    </a:lnTo>
                    <a:lnTo>
                      <a:pt x="7972" y="29933"/>
                    </a:lnTo>
                    <a:lnTo>
                      <a:pt x="7604" y="31674"/>
                    </a:lnTo>
                    <a:lnTo>
                      <a:pt x="7256" y="33397"/>
                    </a:lnTo>
                    <a:lnTo>
                      <a:pt x="7121" y="34267"/>
                    </a:lnTo>
                    <a:lnTo>
                      <a:pt x="6966" y="35138"/>
                    </a:lnTo>
                    <a:lnTo>
                      <a:pt x="6850" y="35989"/>
                    </a:lnTo>
                    <a:lnTo>
                      <a:pt x="6734" y="36841"/>
                    </a:lnTo>
                    <a:lnTo>
                      <a:pt x="6637" y="37692"/>
                    </a:lnTo>
                    <a:lnTo>
                      <a:pt x="6560" y="38543"/>
                    </a:lnTo>
                    <a:lnTo>
                      <a:pt x="6502" y="39317"/>
                    </a:lnTo>
                    <a:lnTo>
                      <a:pt x="6463" y="40072"/>
                    </a:lnTo>
                    <a:lnTo>
                      <a:pt x="6444" y="40827"/>
                    </a:lnTo>
                    <a:lnTo>
                      <a:pt x="6444" y="41562"/>
                    </a:lnTo>
                    <a:lnTo>
                      <a:pt x="6463" y="42278"/>
                    </a:lnTo>
                    <a:lnTo>
                      <a:pt x="6482" y="42994"/>
                    </a:lnTo>
                    <a:lnTo>
                      <a:pt x="6521" y="43690"/>
                    </a:lnTo>
                    <a:lnTo>
                      <a:pt x="6579" y="44367"/>
                    </a:lnTo>
                    <a:lnTo>
                      <a:pt x="6637" y="45025"/>
                    </a:lnTo>
                    <a:lnTo>
                      <a:pt x="6695" y="45664"/>
                    </a:lnTo>
                    <a:lnTo>
                      <a:pt x="6869" y="46902"/>
                    </a:lnTo>
                    <a:lnTo>
                      <a:pt x="7063" y="48063"/>
                    </a:lnTo>
                    <a:lnTo>
                      <a:pt x="7295" y="49147"/>
                    </a:lnTo>
                    <a:lnTo>
                      <a:pt x="7508" y="50133"/>
                    </a:lnTo>
                    <a:lnTo>
                      <a:pt x="7759" y="51024"/>
                    </a:lnTo>
                    <a:lnTo>
                      <a:pt x="7972" y="51836"/>
                    </a:lnTo>
                    <a:lnTo>
                      <a:pt x="8204" y="52533"/>
                    </a:lnTo>
                    <a:lnTo>
                      <a:pt x="8398" y="53133"/>
                    </a:lnTo>
                    <a:lnTo>
                      <a:pt x="8572" y="53597"/>
                    </a:lnTo>
                    <a:lnTo>
                      <a:pt x="8804" y="54197"/>
                    </a:lnTo>
                    <a:lnTo>
                      <a:pt x="13835" y="54197"/>
                    </a:lnTo>
                    <a:lnTo>
                      <a:pt x="13603" y="53713"/>
                    </a:lnTo>
                    <a:lnTo>
                      <a:pt x="13312" y="53133"/>
                    </a:lnTo>
                    <a:lnTo>
                      <a:pt x="12964" y="52339"/>
                    </a:lnTo>
                    <a:lnTo>
                      <a:pt x="12577" y="51391"/>
                    </a:lnTo>
                    <a:lnTo>
                      <a:pt x="12132" y="50269"/>
                    </a:lnTo>
                    <a:lnTo>
                      <a:pt x="11687" y="49031"/>
                    </a:lnTo>
                    <a:lnTo>
                      <a:pt x="11474" y="48353"/>
                    </a:lnTo>
                    <a:lnTo>
                      <a:pt x="11261" y="47657"/>
                    </a:lnTo>
                    <a:lnTo>
                      <a:pt x="11049" y="46960"/>
                    </a:lnTo>
                    <a:lnTo>
                      <a:pt x="10855" y="46225"/>
                    </a:lnTo>
                    <a:lnTo>
                      <a:pt x="10681" y="45470"/>
                    </a:lnTo>
                    <a:lnTo>
                      <a:pt x="10507" y="44696"/>
                    </a:lnTo>
                    <a:lnTo>
                      <a:pt x="10352" y="43922"/>
                    </a:lnTo>
                    <a:lnTo>
                      <a:pt x="10236" y="43148"/>
                    </a:lnTo>
                    <a:lnTo>
                      <a:pt x="10120" y="42355"/>
                    </a:lnTo>
                    <a:lnTo>
                      <a:pt x="10042" y="41562"/>
                    </a:lnTo>
                    <a:lnTo>
                      <a:pt x="10004" y="40769"/>
                    </a:lnTo>
                    <a:lnTo>
                      <a:pt x="9984" y="39975"/>
                    </a:lnTo>
                    <a:lnTo>
                      <a:pt x="10004" y="39182"/>
                    </a:lnTo>
                    <a:lnTo>
                      <a:pt x="10062" y="38389"/>
                    </a:lnTo>
                    <a:lnTo>
                      <a:pt x="10139" y="37615"/>
                    </a:lnTo>
                    <a:lnTo>
                      <a:pt x="10275" y="36860"/>
                    </a:lnTo>
                    <a:lnTo>
                      <a:pt x="10371" y="36492"/>
                    </a:lnTo>
                    <a:lnTo>
                      <a:pt x="10468" y="36125"/>
                    </a:lnTo>
                    <a:lnTo>
                      <a:pt x="10565" y="35757"/>
                    </a:lnTo>
                    <a:lnTo>
                      <a:pt x="10681" y="35390"/>
                    </a:lnTo>
                    <a:lnTo>
                      <a:pt x="10932" y="34693"/>
                    </a:lnTo>
                    <a:lnTo>
                      <a:pt x="11203" y="33996"/>
                    </a:lnTo>
                    <a:lnTo>
                      <a:pt x="11706" y="32700"/>
                    </a:lnTo>
                    <a:lnTo>
                      <a:pt x="12248" y="31442"/>
                    </a:lnTo>
                    <a:lnTo>
                      <a:pt x="12771" y="30262"/>
                    </a:lnTo>
                    <a:lnTo>
                      <a:pt x="13274" y="29101"/>
                    </a:lnTo>
                    <a:lnTo>
                      <a:pt x="13757" y="27979"/>
                    </a:lnTo>
                    <a:lnTo>
                      <a:pt x="14222" y="26857"/>
                    </a:lnTo>
                    <a:lnTo>
                      <a:pt x="14648" y="25734"/>
                    </a:lnTo>
                    <a:lnTo>
                      <a:pt x="14841" y="25154"/>
                    </a:lnTo>
                    <a:lnTo>
                      <a:pt x="15034" y="24573"/>
                    </a:lnTo>
                    <a:lnTo>
                      <a:pt x="15189" y="23993"/>
                    </a:lnTo>
                    <a:lnTo>
                      <a:pt x="15363" y="23412"/>
                    </a:lnTo>
                    <a:lnTo>
                      <a:pt x="15499" y="22793"/>
                    </a:lnTo>
                    <a:lnTo>
                      <a:pt x="15615" y="22174"/>
                    </a:lnTo>
                    <a:lnTo>
                      <a:pt x="15731" y="21555"/>
                    </a:lnTo>
                    <a:lnTo>
                      <a:pt x="15828" y="20897"/>
                    </a:lnTo>
                    <a:lnTo>
                      <a:pt x="15886" y="20239"/>
                    </a:lnTo>
                    <a:lnTo>
                      <a:pt x="15944" y="19543"/>
                    </a:lnTo>
                    <a:lnTo>
                      <a:pt x="15983" y="18827"/>
                    </a:lnTo>
                    <a:lnTo>
                      <a:pt x="15983" y="18091"/>
                    </a:lnTo>
                    <a:lnTo>
                      <a:pt x="15983" y="17337"/>
                    </a:lnTo>
                    <a:lnTo>
                      <a:pt x="15944" y="16544"/>
                    </a:lnTo>
                    <a:lnTo>
                      <a:pt x="15866" y="15731"/>
                    </a:lnTo>
                    <a:lnTo>
                      <a:pt x="15789" y="14880"/>
                    </a:lnTo>
                    <a:lnTo>
                      <a:pt x="15673" y="14028"/>
                    </a:lnTo>
                    <a:lnTo>
                      <a:pt x="15538" y="13177"/>
                    </a:lnTo>
                    <a:lnTo>
                      <a:pt x="15402" y="12345"/>
                    </a:lnTo>
                    <a:lnTo>
                      <a:pt x="15228" y="11532"/>
                    </a:lnTo>
                    <a:lnTo>
                      <a:pt x="15034" y="10739"/>
                    </a:lnTo>
                    <a:lnTo>
                      <a:pt x="14822" y="9965"/>
                    </a:lnTo>
                    <a:lnTo>
                      <a:pt x="14589" y="9210"/>
                    </a:lnTo>
                    <a:lnTo>
                      <a:pt x="14338" y="8494"/>
                    </a:lnTo>
                    <a:lnTo>
                      <a:pt x="14067" y="7778"/>
                    </a:lnTo>
                    <a:lnTo>
                      <a:pt x="13757" y="7082"/>
                    </a:lnTo>
                    <a:lnTo>
                      <a:pt x="13448" y="6424"/>
                    </a:lnTo>
                    <a:lnTo>
                      <a:pt x="13100" y="5785"/>
                    </a:lnTo>
                    <a:lnTo>
                      <a:pt x="12713" y="5186"/>
                    </a:lnTo>
                    <a:lnTo>
                      <a:pt x="12326" y="4605"/>
                    </a:lnTo>
                    <a:lnTo>
                      <a:pt x="11900" y="4044"/>
                    </a:lnTo>
                    <a:lnTo>
                      <a:pt x="11436" y="3522"/>
                    </a:lnTo>
                    <a:lnTo>
                      <a:pt x="10971" y="3038"/>
                    </a:lnTo>
                    <a:lnTo>
                      <a:pt x="10449" y="2574"/>
                    </a:lnTo>
                    <a:lnTo>
                      <a:pt x="9907" y="2148"/>
                    </a:lnTo>
                    <a:lnTo>
                      <a:pt x="9346" y="1761"/>
                    </a:lnTo>
                    <a:lnTo>
                      <a:pt x="9056" y="1587"/>
                    </a:lnTo>
                    <a:lnTo>
                      <a:pt x="8746" y="1413"/>
                    </a:lnTo>
                    <a:lnTo>
                      <a:pt x="8436" y="1238"/>
                    </a:lnTo>
                    <a:lnTo>
                      <a:pt x="8127" y="1084"/>
                    </a:lnTo>
                    <a:lnTo>
                      <a:pt x="7798" y="948"/>
                    </a:lnTo>
                    <a:lnTo>
                      <a:pt x="7469" y="813"/>
                    </a:lnTo>
                    <a:lnTo>
                      <a:pt x="7121" y="697"/>
                    </a:lnTo>
                    <a:lnTo>
                      <a:pt x="6772" y="581"/>
                    </a:lnTo>
                    <a:lnTo>
                      <a:pt x="6405" y="465"/>
                    </a:lnTo>
                    <a:lnTo>
                      <a:pt x="6037" y="368"/>
                    </a:lnTo>
                    <a:lnTo>
                      <a:pt x="5670" y="290"/>
                    </a:lnTo>
                    <a:lnTo>
                      <a:pt x="5283" y="213"/>
                    </a:lnTo>
                    <a:lnTo>
                      <a:pt x="4896" y="155"/>
                    </a:lnTo>
                    <a:lnTo>
                      <a:pt x="4489" y="97"/>
                    </a:lnTo>
                    <a:lnTo>
                      <a:pt x="4083" y="58"/>
                    </a:lnTo>
                    <a:lnTo>
                      <a:pt x="3677" y="19"/>
                    </a:lnTo>
                    <a:lnTo>
                      <a:pt x="32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1"/>
              <p:cNvSpPr/>
              <p:nvPr/>
            </p:nvSpPr>
            <p:spPr>
              <a:xfrm>
                <a:off x="-552373" y="2511264"/>
                <a:ext cx="462599" cy="1547590"/>
              </a:xfrm>
              <a:custGeom>
                <a:rect b="b" l="l" r="r" t="t"/>
                <a:pathLst>
                  <a:path extrusionOk="0" h="54507" w="16293">
                    <a:moveTo>
                      <a:pt x="3212" y="310"/>
                    </a:moveTo>
                    <a:lnTo>
                      <a:pt x="3890" y="349"/>
                    </a:lnTo>
                    <a:lnTo>
                      <a:pt x="4548" y="407"/>
                    </a:lnTo>
                    <a:lnTo>
                      <a:pt x="5205" y="484"/>
                    </a:lnTo>
                    <a:lnTo>
                      <a:pt x="5825" y="600"/>
                    </a:lnTo>
                    <a:lnTo>
                      <a:pt x="6424" y="755"/>
                    </a:lnTo>
                    <a:lnTo>
                      <a:pt x="7024" y="929"/>
                    </a:lnTo>
                    <a:lnTo>
                      <a:pt x="7585" y="1123"/>
                    </a:lnTo>
                    <a:lnTo>
                      <a:pt x="8146" y="1355"/>
                    </a:lnTo>
                    <a:lnTo>
                      <a:pt x="8669" y="1626"/>
                    </a:lnTo>
                    <a:lnTo>
                      <a:pt x="9191" y="1916"/>
                    </a:lnTo>
                    <a:lnTo>
                      <a:pt x="9694" y="2225"/>
                    </a:lnTo>
                    <a:lnTo>
                      <a:pt x="10159" y="2574"/>
                    </a:lnTo>
                    <a:lnTo>
                      <a:pt x="10449" y="2806"/>
                    </a:lnTo>
                    <a:lnTo>
                      <a:pt x="10720" y="3038"/>
                    </a:lnTo>
                    <a:lnTo>
                      <a:pt x="10991" y="3270"/>
                    </a:lnTo>
                    <a:lnTo>
                      <a:pt x="11242" y="3541"/>
                    </a:lnTo>
                    <a:lnTo>
                      <a:pt x="11494" y="3812"/>
                    </a:lnTo>
                    <a:lnTo>
                      <a:pt x="11745" y="4083"/>
                    </a:lnTo>
                    <a:lnTo>
                      <a:pt x="11978" y="4373"/>
                    </a:lnTo>
                    <a:lnTo>
                      <a:pt x="12229" y="4683"/>
                    </a:lnTo>
                    <a:lnTo>
                      <a:pt x="12442" y="4992"/>
                    </a:lnTo>
                    <a:lnTo>
                      <a:pt x="12674" y="5302"/>
                    </a:lnTo>
                    <a:lnTo>
                      <a:pt x="13080" y="5979"/>
                    </a:lnTo>
                    <a:lnTo>
                      <a:pt x="13487" y="6695"/>
                    </a:lnTo>
                    <a:lnTo>
                      <a:pt x="13854" y="7469"/>
                    </a:lnTo>
                    <a:lnTo>
                      <a:pt x="14183" y="8262"/>
                    </a:lnTo>
                    <a:lnTo>
                      <a:pt x="14493" y="9114"/>
                    </a:lnTo>
                    <a:lnTo>
                      <a:pt x="14783" y="10004"/>
                    </a:lnTo>
                    <a:lnTo>
                      <a:pt x="15035" y="10933"/>
                    </a:lnTo>
                    <a:lnTo>
                      <a:pt x="15267" y="11900"/>
                    </a:lnTo>
                    <a:lnTo>
                      <a:pt x="15460" y="12906"/>
                    </a:lnTo>
                    <a:lnTo>
                      <a:pt x="15635" y="13951"/>
                    </a:lnTo>
                    <a:lnTo>
                      <a:pt x="15789" y="15054"/>
                    </a:lnTo>
                    <a:lnTo>
                      <a:pt x="15847" y="15673"/>
                    </a:lnTo>
                    <a:lnTo>
                      <a:pt x="15905" y="16273"/>
                    </a:lnTo>
                    <a:lnTo>
                      <a:pt x="15944" y="16853"/>
                    </a:lnTo>
                    <a:lnTo>
                      <a:pt x="15963" y="17434"/>
                    </a:lnTo>
                    <a:lnTo>
                      <a:pt x="15983" y="17995"/>
                    </a:lnTo>
                    <a:lnTo>
                      <a:pt x="15983" y="18537"/>
                    </a:lnTo>
                    <a:lnTo>
                      <a:pt x="15963" y="19059"/>
                    </a:lnTo>
                    <a:lnTo>
                      <a:pt x="15944" y="19582"/>
                    </a:lnTo>
                    <a:lnTo>
                      <a:pt x="15925" y="20085"/>
                    </a:lnTo>
                    <a:lnTo>
                      <a:pt x="15867" y="20588"/>
                    </a:lnTo>
                    <a:lnTo>
                      <a:pt x="15751" y="21555"/>
                    </a:lnTo>
                    <a:lnTo>
                      <a:pt x="15596" y="22465"/>
                    </a:lnTo>
                    <a:lnTo>
                      <a:pt x="15383" y="23374"/>
                    </a:lnTo>
                    <a:lnTo>
                      <a:pt x="15170" y="24225"/>
                    </a:lnTo>
                    <a:lnTo>
                      <a:pt x="14899" y="25077"/>
                    </a:lnTo>
                    <a:lnTo>
                      <a:pt x="14628" y="25909"/>
                    </a:lnTo>
                    <a:lnTo>
                      <a:pt x="14319" y="26721"/>
                    </a:lnTo>
                    <a:lnTo>
                      <a:pt x="13990" y="27534"/>
                    </a:lnTo>
                    <a:lnTo>
                      <a:pt x="13661" y="28347"/>
                    </a:lnTo>
                    <a:lnTo>
                      <a:pt x="12945" y="29972"/>
                    </a:lnTo>
                    <a:lnTo>
                      <a:pt x="12384" y="31268"/>
                    </a:lnTo>
                    <a:lnTo>
                      <a:pt x="11803" y="32603"/>
                    </a:lnTo>
                    <a:lnTo>
                      <a:pt x="11242" y="33997"/>
                    </a:lnTo>
                    <a:lnTo>
                      <a:pt x="10971" y="34732"/>
                    </a:lnTo>
                    <a:lnTo>
                      <a:pt x="10701" y="35486"/>
                    </a:lnTo>
                    <a:lnTo>
                      <a:pt x="10488" y="36164"/>
                    </a:lnTo>
                    <a:lnTo>
                      <a:pt x="10314" y="36841"/>
                    </a:lnTo>
                    <a:lnTo>
                      <a:pt x="10178" y="37537"/>
                    </a:lnTo>
                    <a:lnTo>
                      <a:pt x="10081" y="38253"/>
                    </a:lnTo>
                    <a:lnTo>
                      <a:pt x="10023" y="38969"/>
                    </a:lnTo>
                    <a:lnTo>
                      <a:pt x="10004" y="39685"/>
                    </a:lnTo>
                    <a:lnTo>
                      <a:pt x="10004" y="40420"/>
                    </a:lnTo>
                    <a:lnTo>
                      <a:pt x="10023" y="41156"/>
                    </a:lnTo>
                    <a:lnTo>
                      <a:pt x="10081" y="41891"/>
                    </a:lnTo>
                    <a:lnTo>
                      <a:pt x="10159" y="42626"/>
                    </a:lnTo>
                    <a:lnTo>
                      <a:pt x="10255" y="43342"/>
                    </a:lnTo>
                    <a:lnTo>
                      <a:pt x="10372" y="44077"/>
                    </a:lnTo>
                    <a:lnTo>
                      <a:pt x="10507" y="44793"/>
                    </a:lnTo>
                    <a:lnTo>
                      <a:pt x="10662" y="45490"/>
                    </a:lnTo>
                    <a:lnTo>
                      <a:pt x="10817" y="46186"/>
                    </a:lnTo>
                    <a:lnTo>
                      <a:pt x="11010" y="46883"/>
                    </a:lnTo>
                    <a:lnTo>
                      <a:pt x="11184" y="47541"/>
                    </a:lnTo>
                    <a:lnTo>
                      <a:pt x="11378" y="48179"/>
                    </a:lnTo>
                    <a:lnTo>
                      <a:pt x="11784" y="49418"/>
                    </a:lnTo>
                    <a:lnTo>
                      <a:pt x="12190" y="50559"/>
                    </a:lnTo>
                    <a:lnTo>
                      <a:pt x="12577" y="51585"/>
                    </a:lnTo>
                    <a:lnTo>
                      <a:pt x="12964" y="52475"/>
                    </a:lnTo>
                    <a:lnTo>
                      <a:pt x="13293" y="53230"/>
                    </a:lnTo>
                    <a:lnTo>
                      <a:pt x="13738" y="54197"/>
                    </a:lnTo>
                    <a:lnTo>
                      <a:pt x="9075" y="54197"/>
                    </a:lnTo>
                    <a:lnTo>
                      <a:pt x="8824" y="53558"/>
                    </a:lnTo>
                    <a:lnTo>
                      <a:pt x="8650" y="53075"/>
                    </a:lnTo>
                    <a:lnTo>
                      <a:pt x="8456" y="52456"/>
                    </a:lnTo>
                    <a:lnTo>
                      <a:pt x="8243" y="51759"/>
                    </a:lnTo>
                    <a:lnTo>
                      <a:pt x="8011" y="50946"/>
                    </a:lnTo>
                    <a:lnTo>
                      <a:pt x="7779" y="50056"/>
                    </a:lnTo>
                    <a:lnTo>
                      <a:pt x="7566" y="49069"/>
                    </a:lnTo>
                    <a:lnTo>
                      <a:pt x="7353" y="48005"/>
                    </a:lnTo>
                    <a:lnTo>
                      <a:pt x="7160" y="46864"/>
                    </a:lnTo>
                    <a:lnTo>
                      <a:pt x="7005" y="45664"/>
                    </a:lnTo>
                    <a:lnTo>
                      <a:pt x="6869" y="44387"/>
                    </a:lnTo>
                    <a:lnTo>
                      <a:pt x="6831" y="43710"/>
                    </a:lnTo>
                    <a:lnTo>
                      <a:pt x="6792" y="43033"/>
                    </a:lnTo>
                    <a:lnTo>
                      <a:pt x="6773" y="42355"/>
                    </a:lnTo>
                    <a:lnTo>
                      <a:pt x="6753" y="41639"/>
                    </a:lnTo>
                    <a:lnTo>
                      <a:pt x="6753" y="40924"/>
                    </a:lnTo>
                    <a:lnTo>
                      <a:pt x="6773" y="40208"/>
                    </a:lnTo>
                    <a:lnTo>
                      <a:pt x="6811" y="39472"/>
                    </a:lnTo>
                    <a:lnTo>
                      <a:pt x="6869" y="38718"/>
                    </a:lnTo>
                    <a:lnTo>
                      <a:pt x="6947" y="37886"/>
                    </a:lnTo>
                    <a:lnTo>
                      <a:pt x="7044" y="37034"/>
                    </a:lnTo>
                    <a:lnTo>
                      <a:pt x="7140" y="36183"/>
                    </a:lnTo>
                    <a:lnTo>
                      <a:pt x="7276" y="35332"/>
                    </a:lnTo>
                    <a:lnTo>
                      <a:pt x="7411" y="34480"/>
                    </a:lnTo>
                    <a:lnTo>
                      <a:pt x="7566" y="33629"/>
                    </a:lnTo>
                    <a:lnTo>
                      <a:pt x="7895" y="31907"/>
                    </a:lnTo>
                    <a:lnTo>
                      <a:pt x="8263" y="30185"/>
                    </a:lnTo>
                    <a:lnTo>
                      <a:pt x="8650" y="28501"/>
                    </a:lnTo>
                    <a:lnTo>
                      <a:pt x="9443" y="25231"/>
                    </a:lnTo>
                    <a:lnTo>
                      <a:pt x="9849" y="23587"/>
                    </a:lnTo>
                    <a:lnTo>
                      <a:pt x="10236" y="21981"/>
                    </a:lnTo>
                    <a:lnTo>
                      <a:pt x="10584" y="20433"/>
                    </a:lnTo>
                    <a:lnTo>
                      <a:pt x="10894" y="18924"/>
                    </a:lnTo>
                    <a:lnTo>
                      <a:pt x="11029" y="18188"/>
                    </a:lnTo>
                    <a:lnTo>
                      <a:pt x="11146" y="17492"/>
                    </a:lnTo>
                    <a:lnTo>
                      <a:pt x="11262" y="16795"/>
                    </a:lnTo>
                    <a:lnTo>
                      <a:pt x="11339" y="16137"/>
                    </a:lnTo>
                    <a:lnTo>
                      <a:pt x="11416" y="15480"/>
                    </a:lnTo>
                    <a:lnTo>
                      <a:pt x="11455" y="14860"/>
                    </a:lnTo>
                    <a:lnTo>
                      <a:pt x="11474" y="14261"/>
                    </a:lnTo>
                    <a:lnTo>
                      <a:pt x="11474" y="13699"/>
                    </a:lnTo>
                    <a:lnTo>
                      <a:pt x="11455" y="13158"/>
                    </a:lnTo>
                    <a:lnTo>
                      <a:pt x="11416" y="12635"/>
                    </a:lnTo>
                    <a:lnTo>
                      <a:pt x="11358" y="12132"/>
                    </a:lnTo>
                    <a:lnTo>
                      <a:pt x="11281" y="11629"/>
                    </a:lnTo>
                    <a:lnTo>
                      <a:pt x="11184" y="11165"/>
                    </a:lnTo>
                    <a:lnTo>
                      <a:pt x="11087" y="10700"/>
                    </a:lnTo>
                    <a:lnTo>
                      <a:pt x="10971" y="10255"/>
                    </a:lnTo>
                    <a:lnTo>
                      <a:pt x="10836" y="9830"/>
                    </a:lnTo>
                    <a:lnTo>
                      <a:pt x="10701" y="9423"/>
                    </a:lnTo>
                    <a:lnTo>
                      <a:pt x="10546" y="9036"/>
                    </a:lnTo>
                    <a:lnTo>
                      <a:pt x="10391" y="8669"/>
                    </a:lnTo>
                    <a:lnTo>
                      <a:pt x="10236" y="8301"/>
                    </a:lnTo>
                    <a:lnTo>
                      <a:pt x="9888" y="7624"/>
                    </a:lnTo>
                    <a:lnTo>
                      <a:pt x="9540" y="7024"/>
                    </a:lnTo>
                    <a:lnTo>
                      <a:pt x="9191" y="6502"/>
                    </a:lnTo>
                    <a:lnTo>
                      <a:pt x="8862" y="6037"/>
                    </a:lnTo>
                    <a:lnTo>
                      <a:pt x="8533" y="5631"/>
                    </a:lnTo>
                    <a:lnTo>
                      <a:pt x="8263" y="5321"/>
                    </a:lnTo>
                    <a:lnTo>
                      <a:pt x="8011" y="5050"/>
                    </a:lnTo>
                    <a:lnTo>
                      <a:pt x="7837" y="4876"/>
                    </a:lnTo>
                    <a:lnTo>
                      <a:pt x="7663" y="4722"/>
                    </a:lnTo>
                    <a:lnTo>
                      <a:pt x="7624" y="4683"/>
                    </a:lnTo>
                    <a:lnTo>
                      <a:pt x="310" y="4683"/>
                    </a:lnTo>
                    <a:lnTo>
                      <a:pt x="310" y="484"/>
                    </a:lnTo>
                    <a:lnTo>
                      <a:pt x="1065" y="387"/>
                    </a:lnTo>
                    <a:lnTo>
                      <a:pt x="1800" y="329"/>
                    </a:lnTo>
                    <a:lnTo>
                      <a:pt x="2516" y="310"/>
                    </a:lnTo>
                    <a:close/>
                    <a:moveTo>
                      <a:pt x="2419" y="0"/>
                    </a:moveTo>
                    <a:lnTo>
                      <a:pt x="1684" y="39"/>
                    </a:lnTo>
                    <a:lnTo>
                      <a:pt x="910" y="97"/>
                    </a:lnTo>
                    <a:lnTo>
                      <a:pt x="136" y="194"/>
                    </a:lnTo>
                    <a:lnTo>
                      <a:pt x="78" y="213"/>
                    </a:lnTo>
                    <a:lnTo>
                      <a:pt x="39" y="252"/>
                    </a:lnTo>
                    <a:lnTo>
                      <a:pt x="20" y="291"/>
                    </a:lnTo>
                    <a:lnTo>
                      <a:pt x="1" y="349"/>
                    </a:lnTo>
                    <a:lnTo>
                      <a:pt x="1" y="4838"/>
                    </a:lnTo>
                    <a:lnTo>
                      <a:pt x="20" y="4896"/>
                    </a:lnTo>
                    <a:lnTo>
                      <a:pt x="59" y="4954"/>
                    </a:lnTo>
                    <a:lnTo>
                      <a:pt x="97" y="4973"/>
                    </a:lnTo>
                    <a:lnTo>
                      <a:pt x="155" y="4992"/>
                    </a:lnTo>
                    <a:lnTo>
                      <a:pt x="7508" y="4992"/>
                    </a:lnTo>
                    <a:lnTo>
                      <a:pt x="7779" y="5244"/>
                    </a:lnTo>
                    <a:lnTo>
                      <a:pt x="7972" y="5476"/>
                    </a:lnTo>
                    <a:lnTo>
                      <a:pt x="8224" y="5747"/>
                    </a:lnTo>
                    <a:lnTo>
                      <a:pt x="8514" y="6095"/>
                    </a:lnTo>
                    <a:lnTo>
                      <a:pt x="8804" y="6482"/>
                    </a:lnTo>
                    <a:lnTo>
                      <a:pt x="9133" y="6947"/>
                    </a:lnTo>
                    <a:lnTo>
                      <a:pt x="9443" y="7469"/>
                    </a:lnTo>
                    <a:lnTo>
                      <a:pt x="9772" y="8050"/>
                    </a:lnTo>
                    <a:lnTo>
                      <a:pt x="10062" y="8688"/>
                    </a:lnTo>
                    <a:lnTo>
                      <a:pt x="10352" y="9385"/>
                    </a:lnTo>
                    <a:lnTo>
                      <a:pt x="10488" y="9752"/>
                    </a:lnTo>
                    <a:lnTo>
                      <a:pt x="10604" y="10120"/>
                    </a:lnTo>
                    <a:lnTo>
                      <a:pt x="10720" y="10526"/>
                    </a:lnTo>
                    <a:lnTo>
                      <a:pt x="10817" y="10933"/>
                    </a:lnTo>
                    <a:lnTo>
                      <a:pt x="10913" y="11358"/>
                    </a:lnTo>
                    <a:lnTo>
                      <a:pt x="10991" y="11803"/>
                    </a:lnTo>
                    <a:lnTo>
                      <a:pt x="11068" y="12248"/>
                    </a:lnTo>
                    <a:lnTo>
                      <a:pt x="11107" y="12732"/>
                    </a:lnTo>
                    <a:lnTo>
                      <a:pt x="11146" y="13196"/>
                    </a:lnTo>
                    <a:lnTo>
                      <a:pt x="11165" y="13699"/>
                    </a:lnTo>
                    <a:lnTo>
                      <a:pt x="11165" y="14261"/>
                    </a:lnTo>
                    <a:lnTo>
                      <a:pt x="11146" y="14860"/>
                    </a:lnTo>
                    <a:lnTo>
                      <a:pt x="11107" y="15460"/>
                    </a:lnTo>
                    <a:lnTo>
                      <a:pt x="11029" y="16118"/>
                    </a:lnTo>
                    <a:lnTo>
                      <a:pt x="10952" y="16776"/>
                    </a:lnTo>
                    <a:lnTo>
                      <a:pt x="10836" y="17453"/>
                    </a:lnTo>
                    <a:lnTo>
                      <a:pt x="10720" y="18150"/>
                    </a:lnTo>
                    <a:lnTo>
                      <a:pt x="10584" y="18885"/>
                    </a:lnTo>
                    <a:lnTo>
                      <a:pt x="10275" y="20375"/>
                    </a:lnTo>
                    <a:lnTo>
                      <a:pt x="9927" y="21923"/>
                    </a:lnTo>
                    <a:lnTo>
                      <a:pt x="9540" y="23529"/>
                    </a:lnTo>
                    <a:lnTo>
                      <a:pt x="9153" y="25154"/>
                    </a:lnTo>
                    <a:lnTo>
                      <a:pt x="8359" y="28443"/>
                    </a:lnTo>
                    <a:lnTo>
                      <a:pt x="7972" y="30127"/>
                    </a:lnTo>
                    <a:lnTo>
                      <a:pt x="7605" y="31849"/>
                    </a:lnTo>
                    <a:lnTo>
                      <a:pt x="7256" y="33571"/>
                    </a:lnTo>
                    <a:lnTo>
                      <a:pt x="7102" y="34442"/>
                    </a:lnTo>
                    <a:lnTo>
                      <a:pt x="6966" y="35293"/>
                    </a:lnTo>
                    <a:lnTo>
                      <a:pt x="6850" y="36164"/>
                    </a:lnTo>
                    <a:lnTo>
                      <a:pt x="6734" y="37015"/>
                    </a:lnTo>
                    <a:lnTo>
                      <a:pt x="6637" y="37847"/>
                    </a:lnTo>
                    <a:lnTo>
                      <a:pt x="6560" y="38698"/>
                    </a:lnTo>
                    <a:lnTo>
                      <a:pt x="6502" y="39453"/>
                    </a:lnTo>
                    <a:lnTo>
                      <a:pt x="6463" y="40208"/>
                    </a:lnTo>
                    <a:lnTo>
                      <a:pt x="6444" y="40943"/>
                    </a:lnTo>
                    <a:lnTo>
                      <a:pt x="6444" y="41678"/>
                    </a:lnTo>
                    <a:lnTo>
                      <a:pt x="6463" y="42394"/>
                    </a:lnTo>
                    <a:lnTo>
                      <a:pt x="6482" y="43091"/>
                    </a:lnTo>
                    <a:lnTo>
                      <a:pt x="6521" y="43787"/>
                    </a:lnTo>
                    <a:lnTo>
                      <a:pt x="6560" y="44464"/>
                    </a:lnTo>
                    <a:lnTo>
                      <a:pt x="6618" y="45103"/>
                    </a:lnTo>
                    <a:lnTo>
                      <a:pt x="6695" y="45741"/>
                    </a:lnTo>
                    <a:lnTo>
                      <a:pt x="6850" y="46980"/>
                    </a:lnTo>
                    <a:lnTo>
                      <a:pt x="7044" y="48121"/>
                    </a:lnTo>
                    <a:lnTo>
                      <a:pt x="7256" y="49205"/>
                    </a:lnTo>
                    <a:lnTo>
                      <a:pt x="7489" y="50192"/>
                    </a:lnTo>
                    <a:lnTo>
                      <a:pt x="7721" y="51101"/>
                    </a:lnTo>
                    <a:lnTo>
                      <a:pt x="7953" y="51914"/>
                    </a:lnTo>
                    <a:lnTo>
                      <a:pt x="8166" y="52630"/>
                    </a:lnTo>
                    <a:lnTo>
                      <a:pt x="8379" y="53230"/>
                    </a:lnTo>
                    <a:lnTo>
                      <a:pt x="8553" y="53733"/>
                    </a:lnTo>
                    <a:lnTo>
                      <a:pt x="8824" y="54429"/>
                    </a:lnTo>
                    <a:lnTo>
                      <a:pt x="8843" y="54468"/>
                    </a:lnTo>
                    <a:lnTo>
                      <a:pt x="8882" y="54487"/>
                    </a:lnTo>
                    <a:lnTo>
                      <a:pt x="8920" y="54507"/>
                    </a:lnTo>
                    <a:lnTo>
                      <a:pt x="13990" y="54507"/>
                    </a:lnTo>
                    <a:lnTo>
                      <a:pt x="14067" y="54487"/>
                    </a:lnTo>
                    <a:lnTo>
                      <a:pt x="14125" y="54449"/>
                    </a:lnTo>
                    <a:lnTo>
                      <a:pt x="14145" y="54371"/>
                    </a:lnTo>
                    <a:lnTo>
                      <a:pt x="14125" y="54294"/>
                    </a:lnTo>
                    <a:lnTo>
                      <a:pt x="13874" y="53752"/>
                    </a:lnTo>
                    <a:lnTo>
                      <a:pt x="13603" y="53171"/>
                    </a:lnTo>
                    <a:lnTo>
                      <a:pt x="13255" y="52378"/>
                    </a:lnTo>
                    <a:lnTo>
                      <a:pt x="12848" y="51411"/>
                    </a:lnTo>
                    <a:lnTo>
                      <a:pt x="12423" y="50308"/>
                    </a:lnTo>
                    <a:lnTo>
                      <a:pt x="11978" y="49069"/>
                    </a:lnTo>
                    <a:lnTo>
                      <a:pt x="11765" y="48392"/>
                    </a:lnTo>
                    <a:lnTo>
                      <a:pt x="11552" y="47715"/>
                    </a:lnTo>
                    <a:lnTo>
                      <a:pt x="11358" y="46999"/>
                    </a:lnTo>
                    <a:lnTo>
                      <a:pt x="11165" y="46283"/>
                    </a:lnTo>
                    <a:lnTo>
                      <a:pt x="10971" y="45529"/>
                    </a:lnTo>
                    <a:lnTo>
                      <a:pt x="10817" y="44774"/>
                    </a:lnTo>
                    <a:lnTo>
                      <a:pt x="10662" y="44000"/>
                    </a:lnTo>
                    <a:lnTo>
                      <a:pt x="10546" y="43226"/>
                    </a:lnTo>
                    <a:lnTo>
                      <a:pt x="10449" y="42452"/>
                    </a:lnTo>
                    <a:lnTo>
                      <a:pt x="10372" y="41659"/>
                    </a:lnTo>
                    <a:lnTo>
                      <a:pt x="10314" y="40885"/>
                    </a:lnTo>
                    <a:lnTo>
                      <a:pt x="10294" y="40092"/>
                    </a:lnTo>
                    <a:lnTo>
                      <a:pt x="10314" y="39318"/>
                    </a:lnTo>
                    <a:lnTo>
                      <a:pt x="10372" y="38544"/>
                    </a:lnTo>
                    <a:lnTo>
                      <a:pt x="10449" y="37789"/>
                    </a:lnTo>
                    <a:lnTo>
                      <a:pt x="10584" y="37034"/>
                    </a:lnTo>
                    <a:lnTo>
                      <a:pt x="10662" y="36667"/>
                    </a:lnTo>
                    <a:lnTo>
                      <a:pt x="10759" y="36318"/>
                    </a:lnTo>
                    <a:lnTo>
                      <a:pt x="10875" y="35951"/>
                    </a:lnTo>
                    <a:lnTo>
                      <a:pt x="10991" y="35603"/>
                    </a:lnTo>
                    <a:lnTo>
                      <a:pt x="11262" y="34848"/>
                    </a:lnTo>
                    <a:lnTo>
                      <a:pt x="11533" y="34113"/>
                    </a:lnTo>
                    <a:lnTo>
                      <a:pt x="12094" y="32700"/>
                    </a:lnTo>
                    <a:lnTo>
                      <a:pt x="12655" y="31384"/>
                    </a:lnTo>
                    <a:lnTo>
                      <a:pt x="13216" y="30107"/>
                    </a:lnTo>
                    <a:lnTo>
                      <a:pt x="13951" y="28443"/>
                    </a:lnTo>
                    <a:lnTo>
                      <a:pt x="14280" y="27631"/>
                    </a:lnTo>
                    <a:lnTo>
                      <a:pt x="14609" y="26818"/>
                    </a:lnTo>
                    <a:lnTo>
                      <a:pt x="14919" y="25986"/>
                    </a:lnTo>
                    <a:lnTo>
                      <a:pt x="15209" y="25154"/>
                    </a:lnTo>
                    <a:lnTo>
                      <a:pt x="15460" y="24303"/>
                    </a:lnTo>
                    <a:lnTo>
                      <a:pt x="15693" y="23432"/>
                    </a:lnTo>
                    <a:lnTo>
                      <a:pt x="15886" y="22523"/>
                    </a:lnTo>
                    <a:lnTo>
                      <a:pt x="16060" y="21594"/>
                    </a:lnTo>
                    <a:lnTo>
                      <a:pt x="16176" y="20626"/>
                    </a:lnTo>
                    <a:lnTo>
                      <a:pt x="16215" y="20123"/>
                    </a:lnTo>
                    <a:lnTo>
                      <a:pt x="16254" y="19601"/>
                    </a:lnTo>
                    <a:lnTo>
                      <a:pt x="16273" y="19078"/>
                    </a:lnTo>
                    <a:lnTo>
                      <a:pt x="16292" y="18537"/>
                    </a:lnTo>
                    <a:lnTo>
                      <a:pt x="16292" y="17995"/>
                    </a:lnTo>
                    <a:lnTo>
                      <a:pt x="16273" y="17434"/>
                    </a:lnTo>
                    <a:lnTo>
                      <a:pt x="16254" y="16853"/>
                    </a:lnTo>
                    <a:lnTo>
                      <a:pt x="16215" y="16254"/>
                    </a:lnTo>
                    <a:lnTo>
                      <a:pt x="16157" y="15634"/>
                    </a:lnTo>
                    <a:lnTo>
                      <a:pt x="16099" y="15015"/>
                    </a:lnTo>
                    <a:lnTo>
                      <a:pt x="15944" y="13912"/>
                    </a:lnTo>
                    <a:lnTo>
                      <a:pt x="15770" y="12829"/>
                    </a:lnTo>
                    <a:lnTo>
                      <a:pt x="15557" y="11803"/>
                    </a:lnTo>
                    <a:lnTo>
                      <a:pt x="15325" y="10836"/>
                    </a:lnTo>
                    <a:lnTo>
                      <a:pt x="15073" y="9888"/>
                    </a:lnTo>
                    <a:lnTo>
                      <a:pt x="14783" y="8978"/>
                    </a:lnTo>
                    <a:lnTo>
                      <a:pt x="14454" y="8127"/>
                    </a:lnTo>
                    <a:lnTo>
                      <a:pt x="14106" y="7314"/>
                    </a:lnTo>
                    <a:lnTo>
                      <a:pt x="13738" y="6540"/>
                    </a:lnTo>
                    <a:lnTo>
                      <a:pt x="13332" y="5805"/>
                    </a:lnTo>
                    <a:lnTo>
                      <a:pt x="12906" y="5108"/>
                    </a:lnTo>
                    <a:lnTo>
                      <a:pt x="12693" y="4799"/>
                    </a:lnTo>
                    <a:lnTo>
                      <a:pt x="12461" y="4470"/>
                    </a:lnTo>
                    <a:lnTo>
                      <a:pt x="12210" y="4160"/>
                    </a:lnTo>
                    <a:lnTo>
                      <a:pt x="11978" y="3870"/>
                    </a:lnTo>
                    <a:lnTo>
                      <a:pt x="11726" y="3580"/>
                    </a:lnTo>
                    <a:lnTo>
                      <a:pt x="11455" y="3309"/>
                    </a:lnTo>
                    <a:lnTo>
                      <a:pt x="11184" y="3057"/>
                    </a:lnTo>
                    <a:lnTo>
                      <a:pt x="10913" y="2806"/>
                    </a:lnTo>
                    <a:lnTo>
                      <a:pt x="10642" y="2554"/>
                    </a:lnTo>
                    <a:lnTo>
                      <a:pt x="10352" y="2322"/>
                    </a:lnTo>
                    <a:lnTo>
                      <a:pt x="9849" y="1974"/>
                    </a:lnTo>
                    <a:lnTo>
                      <a:pt x="9346" y="1645"/>
                    </a:lnTo>
                    <a:lnTo>
                      <a:pt x="8804" y="1335"/>
                    </a:lnTo>
                    <a:lnTo>
                      <a:pt x="8263" y="1065"/>
                    </a:lnTo>
                    <a:lnTo>
                      <a:pt x="7682" y="832"/>
                    </a:lnTo>
                    <a:lnTo>
                      <a:pt x="7082" y="620"/>
                    </a:lnTo>
                    <a:lnTo>
                      <a:pt x="6482" y="445"/>
                    </a:lnTo>
                    <a:lnTo>
                      <a:pt x="5844" y="291"/>
                    </a:lnTo>
                    <a:lnTo>
                      <a:pt x="5205" y="174"/>
                    </a:lnTo>
                    <a:lnTo>
                      <a:pt x="4528" y="97"/>
                    </a:lnTo>
                    <a:lnTo>
                      <a:pt x="3851" y="39"/>
                    </a:lnTo>
                    <a:lnTo>
                      <a:pt x="31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1"/>
              <p:cNvSpPr/>
              <p:nvPr/>
            </p:nvSpPr>
            <p:spPr>
              <a:xfrm>
                <a:off x="-710576" y="2682102"/>
                <a:ext cx="112094" cy="112122"/>
              </a:xfrm>
              <a:custGeom>
                <a:rect b="b" l="l" r="r" t="t"/>
                <a:pathLst>
                  <a:path extrusionOk="0" h="3949" w="3948">
                    <a:moveTo>
                      <a:pt x="2128" y="310"/>
                    </a:moveTo>
                    <a:lnTo>
                      <a:pt x="2303" y="349"/>
                    </a:lnTo>
                    <a:lnTo>
                      <a:pt x="2457" y="388"/>
                    </a:lnTo>
                    <a:lnTo>
                      <a:pt x="2612" y="446"/>
                    </a:lnTo>
                    <a:lnTo>
                      <a:pt x="2767" y="504"/>
                    </a:lnTo>
                    <a:lnTo>
                      <a:pt x="2902" y="601"/>
                    </a:lnTo>
                    <a:lnTo>
                      <a:pt x="3018" y="697"/>
                    </a:lnTo>
                    <a:lnTo>
                      <a:pt x="3154" y="794"/>
                    </a:lnTo>
                    <a:lnTo>
                      <a:pt x="3251" y="910"/>
                    </a:lnTo>
                    <a:lnTo>
                      <a:pt x="3347" y="1046"/>
                    </a:lnTo>
                    <a:lnTo>
                      <a:pt x="3425" y="1181"/>
                    </a:lnTo>
                    <a:lnTo>
                      <a:pt x="3502" y="1336"/>
                    </a:lnTo>
                    <a:lnTo>
                      <a:pt x="3560" y="1471"/>
                    </a:lnTo>
                    <a:lnTo>
                      <a:pt x="3599" y="1646"/>
                    </a:lnTo>
                    <a:lnTo>
                      <a:pt x="3618" y="1800"/>
                    </a:lnTo>
                    <a:lnTo>
                      <a:pt x="3638" y="1974"/>
                    </a:lnTo>
                    <a:lnTo>
                      <a:pt x="3618" y="2149"/>
                    </a:lnTo>
                    <a:lnTo>
                      <a:pt x="3599" y="2303"/>
                    </a:lnTo>
                    <a:lnTo>
                      <a:pt x="3560" y="2478"/>
                    </a:lnTo>
                    <a:lnTo>
                      <a:pt x="3502" y="2632"/>
                    </a:lnTo>
                    <a:lnTo>
                      <a:pt x="3425" y="2768"/>
                    </a:lnTo>
                    <a:lnTo>
                      <a:pt x="3347" y="2903"/>
                    </a:lnTo>
                    <a:lnTo>
                      <a:pt x="3251" y="3039"/>
                    </a:lnTo>
                    <a:lnTo>
                      <a:pt x="3154" y="3155"/>
                    </a:lnTo>
                    <a:lnTo>
                      <a:pt x="3018" y="3252"/>
                    </a:lnTo>
                    <a:lnTo>
                      <a:pt x="2902" y="3348"/>
                    </a:lnTo>
                    <a:lnTo>
                      <a:pt x="2767" y="3445"/>
                    </a:lnTo>
                    <a:lnTo>
                      <a:pt x="2612" y="3503"/>
                    </a:lnTo>
                    <a:lnTo>
                      <a:pt x="2457" y="3561"/>
                    </a:lnTo>
                    <a:lnTo>
                      <a:pt x="2303" y="3600"/>
                    </a:lnTo>
                    <a:lnTo>
                      <a:pt x="2128" y="3639"/>
                    </a:lnTo>
                    <a:lnTo>
                      <a:pt x="1799" y="3639"/>
                    </a:lnTo>
                    <a:lnTo>
                      <a:pt x="1625" y="3600"/>
                    </a:lnTo>
                    <a:lnTo>
                      <a:pt x="1471" y="3561"/>
                    </a:lnTo>
                    <a:lnTo>
                      <a:pt x="1316" y="3503"/>
                    </a:lnTo>
                    <a:lnTo>
                      <a:pt x="1180" y="3445"/>
                    </a:lnTo>
                    <a:lnTo>
                      <a:pt x="1045" y="3348"/>
                    </a:lnTo>
                    <a:lnTo>
                      <a:pt x="909" y="3252"/>
                    </a:lnTo>
                    <a:lnTo>
                      <a:pt x="793" y="3155"/>
                    </a:lnTo>
                    <a:lnTo>
                      <a:pt x="677" y="3039"/>
                    </a:lnTo>
                    <a:lnTo>
                      <a:pt x="580" y="2903"/>
                    </a:lnTo>
                    <a:lnTo>
                      <a:pt x="503" y="2768"/>
                    </a:lnTo>
                    <a:lnTo>
                      <a:pt x="426" y="2632"/>
                    </a:lnTo>
                    <a:lnTo>
                      <a:pt x="368" y="2478"/>
                    </a:lnTo>
                    <a:lnTo>
                      <a:pt x="329" y="2303"/>
                    </a:lnTo>
                    <a:lnTo>
                      <a:pt x="310" y="2149"/>
                    </a:lnTo>
                    <a:lnTo>
                      <a:pt x="310" y="1974"/>
                    </a:lnTo>
                    <a:lnTo>
                      <a:pt x="310" y="1800"/>
                    </a:lnTo>
                    <a:lnTo>
                      <a:pt x="329" y="1646"/>
                    </a:lnTo>
                    <a:lnTo>
                      <a:pt x="368" y="1471"/>
                    </a:lnTo>
                    <a:lnTo>
                      <a:pt x="426" y="1336"/>
                    </a:lnTo>
                    <a:lnTo>
                      <a:pt x="503" y="1181"/>
                    </a:lnTo>
                    <a:lnTo>
                      <a:pt x="580" y="1046"/>
                    </a:lnTo>
                    <a:lnTo>
                      <a:pt x="677" y="910"/>
                    </a:lnTo>
                    <a:lnTo>
                      <a:pt x="793" y="794"/>
                    </a:lnTo>
                    <a:lnTo>
                      <a:pt x="909" y="697"/>
                    </a:lnTo>
                    <a:lnTo>
                      <a:pt x="1045" y="601"/>
                    </a:lnTo>
                    <a:lnTo>
                      <a:pt x="1180" y="504"/>
                    </a:lnTo>
                    <a:lnTo>
                      <a:pt x="1316" y="446"/>
                    </a:lnTo>
                    <a:lnTo>
                      <a:pt x="1471" y="388"/>
                    </a:lnTo>
                    <a:lnTo>
                      <a:pt x="1625" y="349"/>
                    </a:lnTo>
                    <a:lnTo>
                      <a:pt x="1799" y="310"/>
                    </a:lnTo>
                    <a:close/>
                    <a:moveTo>
                      <a:pt x="1974" y="1"/>
                    </a:moveTo>
                    <a:lnTo>
                      <a:pt x="1761" y="20"/>
                    </a:lnTo>
                    <a:lnTo>
                      <a:pt x="1567" y="40"/>
                    </a:lnTo>
                    <a:lnTo>
                      <a:pt x="1374" y="98"/>
                    </a:lnTo>
                    <a:lnTo>
                      <a:pt x="1200" y="156"/>
                    </a:lnTo>
                    <a:lnTo>
                      <a:pt x="1026" y="233"/>
                    </a:lnTo>
                    <a:lnTo>
                      <a:pt x="871" y="330"/>
                    </a:lnTo>
                    <a:lnTo>
                      <a:pt x="716" y="446"/>
                    </a:lnTo>
                    <a:lnTo>
                      <a:pt x="580" y="581"/>
                    </a:lnTo>
                    <a:lnTo>
                      <a:pt x="445" y="717"/>
                    </a:lnTo>
                    <a:lnTo>
                      <a:pt x="329" y="872"/>
                    </a:lnTo>
                    <a:lnTo>
                      <a:pt x="232" y="1026"/>
                    </a:lnTo>
                    <a:lnTo>
                      <a:pt x="155" y="1201"/>
                    </a:lnTo>
                    <a:lnTo>
                      <a:pt x="77" y="1394"/>
                    </a:lnTo>
                    <a:lnTo>
                      <a:pt x="39" y="1588"/>
                    </a:lnTo>
                    <a:lnTo>
                      <a:pt x="0" y="1781"/>
                    </a:lnTo>
                    <a:lnTo>
                      <a:pt x="0" y="1974"/>
                    </a:lnTo>
                    <a:lnTo>
                      <a:pt x="0" y="2168"/>
                    </a:lnTo>
                    <a:lnTo>
                      <a:pt x="39" y="2381"/>
                    </a:lnTo>
                    <a:lnTo>
                      <a:pt x="77" y="2555"/>
                    </a:lnTo>
                    <a:lnTo>
                      <a:pt x="155" y="2748"/>
                    </a:lnTo>
                    <a:lnTo>
                      <a:pt x="232" y="2923"/>
                    </a:lnTo>
                    <a:lnTo>
                      <a:pt x="329" y="3077"/>
                    </a:lnTo>
                    <a:lnTo>
                      <a:pt x="445" y="3232"/>
                    </a:lnTo>
                    <a:lnTo>
                      <a:pt x="580" y="3368"/>
                    </a:lnTo>
                    <a:lnTo>
                      <a:pt x="716" y="3503"/>
                    </a:lnTo>
                    <a:lnTo>
                      <a:pt x="871" y="3619"/>
                    </a:lnTo>
                    <a:lnTo>
                      <a:pt x="1026" y="3716"/>
                    </a:lnTo>
                    <a:lnTo>
                      <a:pt x="1200" y="3793"/>
                    </a:lnTo>
                    <a:lnTo>
                      <a:pt x="1374" y="3871"/>
                    </a:lnTo>
                    <a:lnTo>
                      <a:pt x="1567" y="3909"/>
                    </a:lnTo>
                    <a:lnTo>
                      <a:pt x="1761" y="3948"/>
                    </a:lnTo>
                    <a:lnTo>
                      <a:pt x="2167" y="3948"/>
                    </a:lnTo>
                    <a:lnTo>
                      <a:pt x="2361" y="3909"/>
                    </a:lnTo>
                    <a:lnTo>
                      <a:pt x="2554" y="3871"/>
                    </a:lnTo>
                    <a:lnTo>
                      <a:pt x="2728" y="3793"/>
                    </a:lnTo>
                    <a:lnTo>
                      <a:pt x="2902" y="3716"/>
                    </a:lnTo>
                    <a:lnTo>
                      <a:pt x="3077" y="3619"/>
                    </a:lnTo>
                    <a:lnTo>
                      <a:pt x="3231" y="3503"/>
                    </a:lnTo>
                    <a:lnTo>
                      <a:pt x="3367" y="3368"/>
                    </a:lnTo>
                    <a:lnTo>
                      <a:pt x="3483" y="3232"/>
                    </a:lnTo>
                    <a:lnTo>
                      <a:pt x="3599" y="3077"/>
                    </a:lnTo>
                    <a:lnTo>
                      <a:pt x="3696" y="2923"/>
                    </a:lnTo>
                    <a:lnTo>
                      <a:pt x="3792" y="2748"/>
                    </a:lnTo>
                    <a:lnTo>
                      <a:pt x="3850" y="2555"/>
                    </a:lnTo>
                    <a:lnTo>
                      <a:pt x="3909" y="2381"/>
                    </a:lnTo>
                    <a:lnTo>
                      <a:pt x="3928" y="2168"/>
                    </a:lnTo>
                    <a:lnTo>
                      <a:pt x="3947" y="1974"/>
                    </a:lnTo>
                    <a:lnTo>
                      <a:pt x="3928" y="1781"/>
                    </a:lnTo>
                    <a:lnTo>
                      <a:pt x="3909" y="1588"/>
                    </a:lnTo>
                    <a:lnTo>
                      <a:pt x="3850" y="1394"/>
                    </a:lnTo>
                    <a:lnTo>
                      <a:pt x="3792" y="1201"/>
                    </a:lnTo>
                    <a:lnTo>
                      <a:pt x="3696" y="1026"/>
                    </a:lnTo>
                    <a:lnTo>
                      <a:pt x="3599" y="872"/>
                    </a:lnTo>
                    <a:lnTo>
                      <a:pt x="3483" y="717"/>
                    </a:lnTo>
                    <a:lnTo>
                      <a:pt x="3367" y="581"/>
                    </a:lnTo>
                    <a:lnTo>
                      <a:pt x="3231" y="446"/>
                    </a:lnTo>
                    <a:lnTo>
                      <a:pt x="3077" y="330"/>
                    </a:lnTo>
                    <a:lnTo>
                      <a:pt x="2902" y="233"/>
                    </a:lnTo>
                    <a:lnTo>
                      <a:pt x="2728" y="156"/>
                    </a:lnTo>
                    <a:lnTo>
                      <a:pt x="2554" y="98"/>
                    </a:lnTo>
                    <a:lnTo>
                      <a:pt x="2361" y="40"/>
                    </a:lnTo>
                    <a:lnTo>
                      <a:pt x="2167" y="20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222C6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1"/>
              <p:cNvSpPr/>
              <p:nvPr/>
            </p:nvSpPr>
            <p:spPr>
              <a:xfrm>
                <a:off x="-444708" y="2663448"/>
                <a:ext cx="296162" cy="136795"/>
              </a:xfrm>
              <a:custGeom>
                <a:rect b="b" l="l" r="r" t="t"/>
                <a:pathLst>
                  <a:path extrusionOk="0" h="4818" w="10431">
                    <a:moveTo>
                      <a:pt x="5786" y="0"/>
                    </a:moveTo>
                    <a:lnTo>
                      <a:pt x="5128" y="19"/>
                    </a:lnTo>
                    <a:lnTo>
                      <a:pt x="4451" y="77"/>
                    </a:lnTo>
                    <a:lnTo>
                      <a:pt x="3774" y="155"/>
                    </a:lnTo>
                    <a:lnTo>
                      <a:pt x="3116" y="232"/>
                    </a:lnTo>
                    <a:lnTo>
                      <a:pt x="1916" y="426"/>
                    </a:lnTo>
                    <a:lnTo>
                      <a:pt x="930" y="619"/>
                    </a:lnTo>
                    <a:lnTo>
                      <a:pt x="252" y="755"/>
                    </a:lnTo>
                    <a:lnTo>
                      <a:pt x="1" y="813"/>
                    </a:lnTo>
                    <a:lnTo>
                      <a:pt x="2187" y="4818"/>
                    </a:lnTo>
                    <a:lnTo>
                      <a:pt x="3290" y="4586"/>
                    </a:lnTo>
                    <a:lnTo>
                      <a:pt x="4432" y="4315"/>
                    </a:lnTo>
                    <a:lnTo>
                      <a:pt x="5767" y="4005"/>
                    </a:lnTo>
                    <a:lnTo>
                      <a:pt x="7121" y="3638"/>
                    </a:lnTo>
                    <a:lnTo>
                      <a:pt x="7779" y="3464"/>
                    </a:lnTo>
                    <a:lnTo>
                      <a:pt x="8398" y="3289"/>
                    </a:lnTo>
                    <a:lnTo>
                      <a:pt x="8921" y="3096"/>
                    </a:lnTo>
                    <a:lnTo>
                      <a:pt x="9385" y="2941"/>
                    </a:lnTo>
                    <a:lnTo>
                      <a:pt x="9733" y="2786"/>
                    </a:lnTo>
                    <a:lnTo>
                      <a:pt x="9869" y="2709"/>
                    </a:lnTo>
                    <a:lnTo>
                      <a:pt x="9966" y="2631"/>
                    </a:lnTo>
                    <a:lnTo>
                      <a:pt x="10101" y="2496"/>
                    </a:lnTo>
                    <a:lnTo>
                      <a:pt x="10237" y="2341"/>
                    </a:lnTo>
                    <a:lnTo>
                      <a:pt x="10333" y="2206"/>
                    </a:lnTo>
                    <a:lnTo>
                      <a:pt x="10391" y="2051"/>
                    </a:lnTo>
                    <a:lnTo>
                      <a:pt x="10430" y="1896"/>
                    </a:lnTo>
                    <a:lnTo>
                      <a:pt x="10430" y="1741"/>
                    </a:lnTo>
                    <a:lnTo>
                      <a:pt x="10391" y="1587"/>
                    </a:lnTo>
                    <a:lnTo>
                      <a:pt x="10333" y="1413"/>
                    </a:lnTo>
                    <a:lnTo>
                      <a:pt x="10217" y="1258"/>
                    </a:lnTo>
                    <a:lnTo>
                      <a:pt x="10062" y="1103"/>
                    </a:lnTo>
                    <a:lnTo>
                      <a:pt x="9869" y="948"/>
                    </a:lnTo>
                    <a:lnTo>
                      <a:pt x="9617" y="793"/>
                    </a:lnTo>
                    <a:lnTo>
                      <a:pt x="9327" y="639"/>
                    </a:lnTo>
                    <a:lnTo>
                      <a:pt x="8979" y="484"/>
                    </a:lnTo>
                    <a:lnTo>
                      <a:pt x="8592" y="348"/>
                    </a:lnTo>
                    <a:lnTo>
                      <a:pt x="8147" y="213"/>
                    </a:lnTo>
                    <a:lnTo>
                      <a:pt x="7895" y="135"/>
                    </a:lnTo>
                    <a:lnTo>
                      <a:pt x="7624" y="97"/>
                    </a:lnTo>
                    <a:lnTo>
                      <a:pt x="7354" y="58"/>
                    </a:lnTo>
                    <a:lnTo>
                      <a:pt x="7063" y="19"/>
                    </a:lnTo>
                    <a:lnTo>
                      <a:pt x="644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1"/>
              <p:cNvSpPr/>
              <p:nvPr/>
            </p:nvSpPr>
            <p:spPr>
              <a:xfrm>
                <a:off x="-444708" y="2663448"/>
                <a:ext cx="296162" cy="136795"/>
              </a:xfrm>
              <a:custGeom>
                <a:rect b="b" l="l" r="r" t="t"/>
                <a:pathLst>
                  <a:path extrusionOk="0" fill="none" h="4818" w="10431">
                    <a:moveTo>
                      <a:pt x="1" y="813"/>
                    </a:moveTo>
                    <a:lnTo>
                      <a:pt x="1" y="813"/>
                    </a:lnTo>
                    <a:lnTo>
                      <a:pt x="252" y="755"/>
                    </a:lnTo>
                    <a:lnTo>
                      <a:pt x="930" y="619"/>
                    </a:lnTo>
                    <a:lnTo>
                      <a:pt x="1916" y="426"/>
                    </a:lnTo>
                    <a:lnTo>
                      <a:pt x="3116" y="232"/>
                    </a:lnTo>
                    <a:lnTo>
                      <a:pt x="3774" y="155"/>
                    </a:lnTo>
                    <a:lnTo>
                      <a:pt x="4451" y="77"/>
                    </a:lnTo>
                    <a:lnTo>
                      <a:pt x="5128" y="19"/>
                    </a:lnTo>
                    <a:lnTo>
                      <a:pt x="5786" y="0"/>
                    </a:lnTo>
                    <a:lnTo>
                      <a:pt x="6444" y="0"/>
                    </a:lnTo>
                    <a:lnTo>
                      <a:pt x="7063" y="19"/>
                    </a:lnTo>
                    <a:lnTo>
                      <a:pt x="7354" y="58"/>
                    </a:lnTo>
                    <a:lnTo>
                      <a:pt x="7624" y="97"/>
                    </a:lnTo>
                    <a:lnTo>
                      <a:pt x="7895" y="135"/>
                    </a:lnTo>
                    <a:lnTo>
                      <a:pt x="8147" y="213"/>
                    </a:lnTo>
                    <a:lnTo>
                      <a:pt x="8147" y="213"/>
                    </a:lnTo>
                    <a:lnTo>
                      <a:pt x="8592" y="348"/>
                    </a:lnTo>
                    <a:lnTo>
                      <a:pt x="8979" y="484"/>
                    </a:lnTo>
                    <a:lnTo>
                      <a:pt x="9327" y="639"/>
                    </a:lnTo>
                    <a:lnTo>
                      <a:pt x="9617" y="793"/>
                    </a:lnTo>
                    <a:lnTo>
                      <a:pt x="9869" y="948"/>
                    </a:lnTo>
                    <a:lnTo>
                      <a:pt x="10062" y="1103"/>
                    </a:lnTo>
                    <a:lnTo>
                      <a:pt x="10217" y="1258"/>
                    </a:lnTo>
                    <a:lnTo>
                      <a:pt x="10333" y="1413"/>
                    </a:lnTo>
                    <a:lnTo>
                      <a:pt x="10391" y="1587"/>
                    </a:lnTo>
                    <a:lnTo>
                      <a:pt x="10430" y="1741"/>
                    </a:lnTo>
                    <a:lnTo>
                      <a:pt x="10430" y="1896"/>
                    </a:lnTo>
                    <a:lnTo>
                      <a:pt x="10391" y="2051"/>
                    </a:lnTo>
                    <a:lnTo>
                      <a:pt x="10333" y="2206"/>
                    </a:lnTo>
                    <a:lnTo>
                      <a:pt x="10237" y="2341"/>
                    </a:lnTo>
                    <a:lnTo>
                      <a:pt x="10101" y="2496"/>
                    </a:lnTo>
                    <a:lnTo>
                      <a:pt x="9966" y="2631"/>
                    </a:lnTo>
                    <a:lnTo>
                      <a:pt x="9966" y="2631"/>
                    </a:lnTo>
                    <a:lnTo>
                      <a:pt x="9869" y="2709"/>
                    </a:lnTo>
                    <a:lnTo>
                      <a:pt x="9733" y="2786"/>
                    </a:lnTo>
                    <a:lnTo>
                      <a:pt x="9385" y="2941"/>
                    </a:lnTo>
                    <a:lnTo>
                      <a:pt x="8921" y="3096"/>
                    </a:lnTo>
                    <a:lnTo>
                      <a:pt x="8398" y="3289"/>
                    </a:lnTo>
                    <a:lnTo>
                      <a:pt x="7779" y="3464"/>
                    </a:lnTo>
                    <a:lnTo>
                      <a:pt x="7121" y="3638"/>
                    </a:lnTo>
                    <a:lnTo>
                      <a:pt x="5767" y="4005"/>
                    </a:lnTo>
                    <a:lnTo>
                      <a:pt x="4432" y="4315"/>
                    </a:lnTo>
                    <a:lnTo>
                      <a:pt x="3290" y="4586"/>
                    </a:lnTo>
                    <a:lnTo>
                      <a:pt x="2187" y="48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1"/>
              <p:cNvSpPr/>
              <p:nvPr/>
            </p:nvSpPr>
            <p:spPr>
              <a:xfrm>
                <a:off x="-448541" y="2658479"/>
                <a:ext cx="304368" cy="146165"/>
              </a:xfrm>
              <a:custGeom>
                <a:rect b="b" l="l" r="r" t="t"/>
                <a:pathLst>
                  <a:path extrusionOk="0" h="5148" w="10720">
                    <a:moveTo>
                      <a:pt x="5979" y="1"/>
                    </a:moveTo>
                    <a:lnTo>
                      <a:pt x="5321" y="40"/>
                    </a:lnTo>
                    <a:lnTo>
                      <a:pt x="4664" y="78"/>
                    </a:lnTo>
                    <a:lnTo>
                      <a:pt x="3986" y="156"/>
                    </a:lnTo>
                    <a:lnTo>
                      <a:pt x="3348" y="233"/>
                    </a:lnTo>
                    <a:lnTo>
                      <a:pt x="2129" y="427"/>
                    </a:lnTo>
                    <a:lnTo>
                      <a:pt x="1123" y="620"/>
                    </a:lnTo>
                    <a:lnTo>
                      <a:pt x="426" y="775"/>
                    </a:lnTo>
                    <a:lnTo>
                      <a:pt x="117" y="833"/>
                    </a:lnTo>
                    <a:lnTo>
                      <a:pt x="59" y="872"/>
                    </a:lnTo>
                    <a:lnTo>
                      <a:pt x="20" y="910"/>
                    </a:lnTo>
                    <a:lnTo>
                      <a:pt x="0" y="968"/>
                    </a:lnTo>
                    <a:lnTo>
                      <a:pt x="0" y="1026"/>
                    </a:lnTo>
                    <a:lnTo>
                      <a:pt x="20" y="1084"/>
                    </a:lnTo>
                    <a:lnTo>
                      <a:pt x="59" y="1123"/>
                    </a:lnTo>
                    <a:lnTo>
                      <a:pt x="117" y="1142"/>
                    </a:lnTo>
                    <a:lnTo>
                      <a:pt x="175" y="1142"/>
                    </a:lnTo>
                    <a:lnTo>
                      <a:pt x="446" y="1084"/>
                    </a:lnTo>
                    <a:lnTo>
                      <a:pt x="1103" y="930"/>
                    </a:lnTo>
                    <a:lnTo>
                      <a:pt x="2090" y="755"/>
                    </a:lnTo>
                    <a:lnTo>
                      <a:pt x="3290" y="562"/>
                    </a:lnTo>
                    <a:lnTo>
                      <a:pt x="3948" y="485"/>
                    </a:lnTo>
                    <a:lnTo>
                      <a:pt x="4606" y="407"/>
                    </a:lnTo>
                    <a:lnTo>
                      <a:pt x="5283" y="349"/>
                    </a:lnTo>
                    <a:lnTo>
                      <a:pt x="5941" y="330"/>
                    </a:lnTo>
                    <a:lnTo>
                      <a:pt x="6579" y="310"/>
                    </a:lnTo>
                    <a:lnTo>
                      <a:pt x="7179" y="349"/>
                    </a:lnTo>
                    <a:lnTo>
                      <a:pt x="7469" y="388"/>
                    </a:lnTo>
                    <a:lnTo>
                      <a:pt x="7740" y="427"/>
                    </a:lnTo>
                    <a:lnTo>
                      <a:pt x="7992" y="465"/>
                    </a:lnTo>
                    <a:lnTo>
                      <a:pt x="8224" y="523"/>
                    </a:lnTo>
                    <a:lnTo>
                      <a:pt x="8688" y="678"/>
                    </a:lnTo>
                    <a:lnTo>
                      <a:pt x="9095" y="814"/>
                    </a:lnTo>
                    <a:lnTo>
                      <a:pt x="9462" y="988"/>
                    </a:lnTo>
                    <a:lnTo>
                      <a:pt x="9752" y="1142"/>
                    </a:lnTo>
                    <a:lnTo>
                      <a:pt x="10004" y="1317"/>
                    </a:lnTo>
                    <a:lnTo>
                      <a:pt x="10197" y="1491"/>
                    </a:lnTo>
                    <a:lnTo>
                      <a:pt x="10275" y="1588"/>
                    </a:lnTo>
                    <a:lnTo>
                      <a:pt x="10333" y="1684"/>
                    </a:lnTo>
                    <a:lnTo>
                      <a:pt x="10372" y="1762"/>
                    </a:lnTo>
                    <a:lnTo>
                      <a:pt x="10410" y="1858"/>
                    </a:lnTo>
                    <a:lnTo>
                      <a:pt x="10410" y="1994"/>
                    </a:lnTo>
                    <a:lnTo>
                      <a:pt x="10410" y="2110"/>
                    </a:lnTo>
                    <a:lnTo>
                      <a:pt x="10372" y="2226"/>
                    </a:lnTo>
                    <a:lnTo>
                      <a:pt x="10313" y="2323"/>
                    </a:lnTo>
                    <a:lnTo>
                      <a:pt x="10236" y="2439"/>
                    </a:lnTo>
                    <a:lnTo>
                      <a:pt x="10159" y="2536"/>
                    </a:lnTo>
                    <a:lnTo>
                      <a:pt x="10004" y="2690"/>
                    </a:lnTo>
                    <a:lnTo>
                      <a:pt x="9810" y="2806"/>
                    </a:lnTo>
                    <a:lnTo>
                      <a:pt x="9559" y="2923"/>
                    </a:lnTo>
                    <a:lnTo>
                      <a:pt x="9191" y="3077"/>
                    </a:lnTo>
                    <a:lnTo>
                      <a:pt x="8785" y="3213"/>
                    </a:lnTo>
                    <a:lnTo>
                      <a:pt x="7759" y="3522"/>
                    </a:lnTo>
                    <a:lnTo>
                      <a:pt x="6618" y="3832"/>
                    </a:lnTo>
                    <a:lnTo>
                      <a:pt x="5399" y="4142"/>
                    </a:lnTo>
                    <a:lnTo>
                      <a:pt x="4219" y="4412"/>
                    </a:lnTo>
                    <a:lnTo>
                      <a:pt x="2303" y="4838"/>
                    </a:lnTo>
                    <a:lnTo>
                      <a:pt x="2245" y="4857"/>
                    </a:lnTo>
                    <a:lnTo>
                      <a:pt x="2206" y="4916"/>
                    </a:lnTo>
                    <a:lnTo>
                      <a:pt x="2168" y="4954"/>
                    </a:lnTo>
                    <a:lnTo>
                      <a:pt x="2168" y="5032"/>
                    </a:lnTo>
                    <a:lnTo>
                      <a:pt x="2206" y="5070"/>
                    </a:lnTo>
                    <a:lnTo>
                      <a:pt x="2226" y="5109"/>
                    </a:lnTo>
                    <a:lnTo>
                      <a:pt x="2284" y="5128"/>
                    </a:lnTo>
                    <a:lnTo>
                      <a:pt x="2322" y="5148"/>
                    </a:lnTo>
                    <a:lnTo>
                      <a:pt x="2361" y="5148"/>
                    </a:lnTo>
                    <a:lnTo>
                      <a:pt x="3580" y="4877"/>
                    </a:lnTo>
                    <a:lnTo>
                      <a:pt x="4741" y="4606"/>
                    </a:lnTo>
                    <a:lnTo>
                      <a:pt x="6057" y="4296"/>
                    </a:lnTo>
                    <a:lnTo>
                      <a:pt x="7411" y="3929"/>
                    </a:lnTo>
                    <a:lnTo>
                      <a:pt x="8050" y="3755"/>
                    </a:lnTo>
                    <a:lnTo>
                      <a:pt x="8649" y="3580"/>
                    </a:lnTo>
                    <a:lnTo>
                      <a:pt x="9172" y="3406"/>
                    </a:lnTo>
                    <a:lnTo>
                      <a:pt x="9617" y="3232"/>
                    </a:lnTo>
                    <a:lnTo>
                      <a:pt x="9965" y="3077"/>
                    </a:lnTo>
                    <a:lnTo>
                      <a:pt x="10101" y="3000"/>
                    </a:lnTo>
                    <a:lnTo>
                      <a:pt x="10197" y="2923"/>
                    </a:lnTo>
                    <a:lnTo>
                      <a:pt x="10333" y="2787"/>
                    </a:lnTo>
                    <a:lnTo>
                      <a:pt x="10468" y="2652"/>
                    </a:lnTo>
                    <a:lnTo>
                      <a:pt x="10565" y="2516"/>
                    </a:lnTo>
                    <a:lnTo>
                      <a:pt x="10642" y="2361"/>
                    </a:lnTo>
                    <a:lnTo>
                      <a:pt x="10681" y="2226"/>
                    </a:lnTo>
                    <a:lnTo>
                      <a:pt x="10720" y="2091"/>
                    </a:lnTo>
                    <a:lnTo>
                      <a:pt x="10720" y="1936"/>
                    </a:lnTo>
                    <a:lnTo>
                      <a:pt x="10700" y="1800"/>
                    </a:lnTo>
                    <a:lnTo>
                      <a:pt x="10662" y="1684"/>
                    </a:lnTo>
                    <a:lnTo>
                      <a:pt x="10623" y="1568"/>
                    </a:lnTo>
                    <a:lnTo>
                      <a:pt x="10565" y="1452"/>
                    </a:lnTo>
                    <a:lnTo>
                      <a:pt x="10468" y="1355"/>
                    </a:lnTo>
                    <a:lnTo>
                      <a:pt x="10372" y="1239"/>
                    </a:lnTo>
                    <a:lnTo>
                      <a:pt x="10275" y="1142"/>
                    </a:lnTo>
                    <a:lnTo>
                      <a:pt x="10004" y="930"/>
                    </a:lnTo>
                    <a:lnTo>
                      <a:pt x="9675" y="736"/>
                    </a:lnTo>
                    <a:lnTo>
                      <a:pt x="9288" y="562"/>
                    </a:lnTo>
                    <a:lnTo>
                      <a:pt x="8824" y="388"/>
                    </a:lnTo>
                    <a:lnTo>
                      <a:pt x="8321" y="233"/>
                    </a:lnTo>
                    <a:lnTo>
                      <a:pt x="8069" y="175"/>
                    </a:lnTo>
                    <a:lnTo>
                      <a:pt x="7798" y="117"/>
                    </a:lnTo>
                    <a:lnTo>
                      <a:pt x="7527" y="78"/>
                    </a:lnTo>
                    <a:lnTo>
                      <a:pt x="7237" y="40"/>
                    </a:lnTo>
                    <a:lnTo>
                      <a:pt x="6637" y="20"/>
                    </a:lnTo>
                    <a:lnTo>
                      <a:pt x="59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1"/>
              <p:cNvSpPr/>
              <p:nvPr/>
            </p:nvSpPr>
            <p:spPr>
              <a:xfrm>
                <a:off x="-689168" y="2938117"/>
                <a:ext cx="327451" cy="184069"/>
              </a:xfrm>
              <a:custGeom>
                <a:rect b="b" l="l" r="r" t="t"/>
                <a:pathLst>
                  <a:path extrusionOk="0" h="6483" w="11533">
                    <a:moveTo>
                      <a:pt x="11533" y="1"/>
                    </a:moveTo>
                    <a:lnTo>
                      <a:pt x="1" y="5089"/>
                    </a:lnTo>
                    <a:lnTo>
                      <a:pt x="136" y="5167"/>
                    </a:lnTo>
                    <a:lnTo>
                      <a:pt x="504" y="5360"/>
                    </a:lnTo>
                    <a:lnTo>
                      <a:pt x="1084" y="5612"/>
                    </a:lnTo>
                    <a:lnTo>
                      <a:pt x="1432" y="5767"/>
                    </a:lnTo>
                    <a:lnTo>
                      <a:pt x="1800" y="5902"/>
                    </a:lnTo>
                    <a:lnTo>
                      <a:pt x="2206" y="6037"/>
                    </a:lnTo>
                    <a:lnTo>
                      <a:pt x="2632" y="6173"/>
                    </a:lnTo>
                    <a:lnTo>
                      <a:pt x="3077" y="6289"/>
                    </a:lnTo>
                    <a:lnTo>
                      <a:pt x="3541" y="6386"/>
                    </a:lnTo>
                    <a:lnTo>
                      <a:pt x="3987" y="6444"/>
                    </a:lnTo>
                    <a:lnTo>
                      <a:pt x="4451" y="6482"/>
                    </a:lnTo>
                    <a:lnTo>
                      <a:pt x="4896" y="6482"/>
                    </a:lnTo>
                    <a:lnTo>
                      <a:pt x="5128" y="6463"/>
                    </a:lnTo>
                    <a:lnTo>
                      <a:pt x="5341" y="6424"/>
                    </a:lnTo>
                    <a:lnTo>
                      <a:pt x="5554" y="6386"/>
                    </a:lnTo>
                    <a:lnTo>
                      <a:pt x="5786" y="6308"/>
                    </a:lnTo>
                    <a:lnTo>
                      <a:pt x="6018" y="6192"/>
                    </a:lnTo>
                    <a:lnTo>
                      <a:pt x="6270" y="6057"/>
                    </a:lnTo>
                    <a:lnTo>
                      <a:pt x="6521" y="5883"/>
                    </a:lnTo>
                    <a:lnTo>
                      <a:pt x="6773" y="5709"/>
                    </a:lnTo>
                    <a:lnTo>
                      <a:pt x="7024" y="5496"/>
                    </a:lnTo>
                    <a:lnTo>
                      <a:pt x="7276" y="5263"/>
                    </a:lnTo>
                    <a:lnTo>
                      <a:pt x="7798" y="4780"/>
                    </a:lnTo>
                    <a:lnTo>
                      <a:pt x="8321" y="4238"/>
                    </a:lnTo>
                    <a:lnTo>
                      <a:pt x="8824" y="3658"/>
                    </a:lnTo>
                    <a:lnTo>
                      <a:pt x="9307" y="3077"/>
                    </a:lnTo>
                    <a:lnTo>
                      <a:pt x="9753" y="2497"/>
                    </a:lnTo>
                    <a:lnTo>
                      <a:pt x="10178" y="1935"/>
                    </a:lnTo>
                    <a:lnTo>
                      <a:pt x="10894" y="949"/>
                    </a:lnTo>
                    <a:lnTo>
                      <a:pt x="11358" y="252"/>
                    </a:lnTo>
                    <a:lnTo>
                      <a:pt x="11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1"/>
              <p:cNvSpPr/>
              <p:nvPr/>
            </p:nvSpPr>
            <p:spPr>
              <a:xfrm>
                <a:off x="-689168" y="2938117"/>
                <a:ext cx="327451" cy="184069"/>
              </a:xfrm>
              <a:custGeom>
                <a:rect b="b" l="l" r="r" t="t"/>
                <a:pathLst>
                  <a:path extrusionOk="0" fill="none" h="6483" w="11533">
                    <a:moveTo>
                      <a:pt x="1" y="5089"/>
                    </a:moveTo>
                    <a:lnTo>
                      <a:pt x="1" y="5089"/>
                    </a:lnTo>
                    <a:lnTo>
                      <a:pt x="136" y="5167"/>
                    </a:lnTo>
                    <a:lnTo>
                      <a:pt x="504" y="5360"/>
                    </a:lnTo>
                    <a:lnTo>
                      <a:pt x="1084" y="5612"/>
                    </a:lnTo>
                    <a:lnTo>
                      <a:pt x="1432" y="5767"/>
                    </a:lnTo>
                    <a:lnTo>
                      <a:pt x="1800" y="5902"/>
                    </a:lnTo>
                    <a:lnTo>
                      <a:pt x="2206" y="6037"/>
                    </a:lnTo>
                    <a:lnTo>
                      <a:pt x="2632" y="6173"/>
                    </a:lnTo>
                    <a:lnTo>
                      <a:pt x="3077" y="6289"/>
                    </a:lnTo>
                    <a:lnTo>
                      <a:pt x="3541" y="6386"/>
                    </a:lnTo>
                    <a:lnTo>
                      <a:pt x="3987" y="6444"/>
                    </a:lnTo>
                    <a:lnTo>
                      <a:pt x="4451" y="6482"/>
                    </a:lnTo>
                    <a:lnTo>
                      <a:pt x="4896" y="6482"/>
                    </a:lnTo>
                    <a:lnTo>
                      <a:pt x="5128" y="6463"/>
                    </a:lnTo>
                    <a:lnTo>
                      <a:pt x="5341" y="6424"/>
                    </a:lnTo>
                    <a:lnTo>
                      <a:pt x="5341" y="6424"/>
                    </a:lnTo>
                    <a:lnTo>
                      <a:pt x="5554" y="6386"/>
                    </a:lnTo>
                    <a:lnTo>
                      <a:pt x="5786" y="6308"/>
                    </a:lnTo>
                    <a:lnTo>
                      <a:pt x="6018" y="6192"/>
                    </a:lnTo>
                    <a:lnTo>
                      <a:pt x="6270" y="6057"/>
                    </a:lnTo>
                    <a:lnTo>
                      <a:pt x="6521" y="5883"/>
                    </a:lnTo>
                    <a:lnTo>
                      <a:pt x="6773" y="5709"/>
                    </a:lnTo>
                    <a:lnTo>
                      <a:pt x="7024" y="5496"/>
                    </a:lnTo>
                    <a:lnTo>
                      <a:pt x="7276" y="5263"/>
                    </a:lnTo>
                    <a:lnTo>
                      <a:pt x="7798" y="4780"/>
                    </a:lnTo>
                    <a:lnTo>
                      <a:pt x="8321" y="4238"/>
                    </a:lnTo>
                    <a:lnTo>
                      <a:pt x="8824" y="3658"/>
                    </a:lnTo>
                    <a:lnTo>
                      <a:pt x="9307" y="3077"/>
                    </a:lnTo>
                    <a:lnTo>
                      <a:pt x="9753" y="2497"/>
                    </a:lnTo>
                    <a:lnTo>
                      <a:pt x="10178" y="1935"/>
                    </a:lnTo>
                    <a:lnTo>
                      <a:pt x="10894" y="949"/>
                    </a:lnTo>
                    <a:lnTo>
                      <a:pt x="11358" y="252"/>
                    </a:lnTo>
                    <a:lnTo>
                      <a:pt x="1153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1"/>
              <p:cNvSpPr/>
              <p:nvPr/>
            </p:nvSpPr>
            <p:spPr>
              <a:xfrm>
                <a:off x="-693569" y="2933716"/>
                <a:ext cx="336252" cy="192870"/>
              </a:xfrm>
              <a:custGeom>
                <a:rect b="b" l="l" r="r" t="t"/>
                <a:pathLst>
                  <a:path extrusionOk="0" h="6793" w="11843">
                    <a:moveTo>
                      <a:pt x="11649" y="1"/>
                    </a:moveTo>
                    <a:lnTo>
                      <a:pt x="11591" y="20"/>
                    </a:lnTo>
                    <a:lnTo>
                      <a:pt x="11552" y="78"/>
                    </a:lnTo>
                    <a:lnTo>
                      <a:pt x="11378" y="349"/>
                    </a:lnTo>
                    <a:lnTo>
                      <a:pt x="10894" y="1046"/>
                    </a:lnTo>
                    <a:lnTo>
                      <a:pt x="10198" y="2013"/>
                    </a:lnTo>
                    <a:lnTo>
                      <a:pt x="9772" y="2574"/>
                    </a:lnTo>
                    <a:lnTo>
                      <a:pt x="9327" y="3135"/>
                    </a:lnTo>
                    <a:lnTo>
                      <a:pt x="8843" y="3716"/>
                    </a:lnTo>
                    <a:lnTo>
                      <a:pt x="8360" y="4277"/>
                    </a:lnTo>
                    <a:lnTo>
                      <a:pt x="7857" y="4819"/>
                    </a:lnTo>
                    <a:lnTo>
                      <a:pt x="7353" y="5302"/>
                    </a:lnTo>
                    <a:lnTo>
                      <a:pt x="7102" y="5515"/>
                    </a:lnTo>
                    <a:lnTo>
                      <a:pt x="6850" y="5728"/>
                    </a:lnTo>
                    <a:lnTo>
                      <a:pt x="6599" y="5902"/>
                    </a:lnTo>
                    <a:lnTo>
                      <a:pt x="6367" y="6057"/>
                    </a:lnTo>
                    <a:lnTo>
                      <a:pt x="6134" y="6192"/>
                    </a:lnTo>
                    <a:lnTo>
                      <a:pt x="5902" y="6309"/>
                    </a:lnTo>
                    <a:lnTo>
                      <a:pt x="5689" y="6386"/>
                    </a:lnTo>
                    <a:lnTo>
                      <a:pt x="5477" y="6444"/>
                    </a:lnTo>
                    <a:lnTo>
                      <a:pt x="5051" y="6483"/>
                    </a:lnTo>
                    <a:lnTo>
                      <a:pt x="4606" y="6483"/>
                    </a:lnTo>
                    <a:lnTo>
                      <a:pt x="4161" y="6444"/>
                    </a:lnTo>
                    <a:lnTo>
                      <a:pt x="3716" y="6386"/>
                    </a:lnTo>
                    <a:lnTo>
                      <a:pt x="3271" y="6289"/>
                    </a:lnTo>
                    <a:lnTo>
                      <a:pt x="2845" y="6173"/>
                    </a:lnTo>
                    <a:lnTo>
                      <a:pt x="2419" y="6057"/>
                    </a:lnTo>
                    <a:lnTo>
                      <a:pt x="2032" y="5922"/>
                    </a:lnTo>
                    <a:lnTo>
                      <a:pt x="1317" y="5631"/>
                    </a:lnTo>
                    <a:lnTo>
                      <a:pt x="755" y="5380"/>
                    </a:lnTo>
                    <a:lnTo>
                      <a:pt x="368" y="5186"/>
                    </a:lnTo>
                    <a:lnTo>
                      <a:pt x="233" y="5109"/>
                    </a:lnTo>
                    <a:lnTo>
                      <a:pt x="175" y="5090"/>
                    </a:lnTo>
                    <a:lnTo>
                      <a:pt x="117" y="5109"/>
                    </a:lnTo>
                    <a:lnTo>
                      <a:pt x="59" y="5128"/>
                    </a:lnTo>
                    <a:lnTo>
                      <a:pt x="20" y="5167"/>
                    </a:lnTo>
                    <a:lnTo>
                      <a:pt x="1" y="5225"/>
                    </a:lnTo>
                    <a:lnTo>
                      <a:pt x="1" y="5302"/>
                    </a:lnTo>
                    <a:lnTo>
                      <a:pt x="40" y="5341"/>
                    </a:lnTo>
                    <a:lnTo>
                      <a:pt x="78" y="5380"/>
                    </a:lnTo>
                    <a:lnTo>
                      <a:pt x="562" y="5631"/>
                    </a:lnTo>
                    <a:lnTo>
                      <a:pt x="1046" y="5864"/>
                    </a:lnTo>
                    <a:lnTo>
                      <a:pt x="1665" y="6115"/>
                    </a:lnTo>
                    <a:lnTo>
                      <a:pt x="2013" y="6231"/>
                    </a:lnTo>
                    <a:lnTo>
                      <a:pt x="2381" y="6367"/>
                    </a:lnTo>
                    <a:lnTo>
                      <a:pt x="2768" y="6483"/>
                    </a:lnTo>
                    <a:lnTo>
                      <a:pt x="3155" y="6579"/>
                    </a:lnTo>
                    <a:lnTo>
                      <a:pt x="3561" y="6676"/>
                    </a:lnTo>
                    <a:lnTo>
                      <a:pt x="3987" y="6734"/>
                    </a:lnTo>
                    <a:lnTo>
                      <a:pt x="4393" y="6773"/>
                    </a:lnTo>
                    <a:lnTo>
                      <a:pt x="4799" y="6792"/>
                    </a:lnTo>
                    <a:lnTo>
                      <a:pt x="5167" y="6773"/>
                    </a:lnTo>
                    <a:lnTo>
                      <a:pt x="5515" y="6734"/>
                    </a:lnTo>
                    <a:lnTo>
                      <a:pt x="5747" y="6696"/>
                    </a:lnTo>
                    <a:lnTo>
                      <a:pt x="5980" y="6599"/>
                    </a:lnTo>
                    <a:lnTo>
                      <a:pt x="6212" y="6502"/>
                    </a:lnTo>
                    <a:lnTo>
                      <a:pt x="6463" y="6367"/>
                    </a:lnTo>
                    <a:lnTo>
                      <a:pt x="6715" y="6212"/>
                    </a:lnTo>
                    <a:lnTo>
                      <a:pt x="6966" y="6018"/>
                    </a:lnTo>
                    <a:lnTo>
                      <a:pt x="7218" y="5825"/>
                    </a:lnTo>
                    <a:lnTo>
                      <a:pt x="7470" y="5593"/>
                    </a:lnTo>
                    <a:lnTo>
                      <a:pt x="7992" y="5109"/>
                    </a:lnTo>
                    <a:lnTo>
                      <a:pt x="8495" y="4586"/>
                    </a:lnTo>
                    <a:lnTo>
                      <a:pt x="8998" y="4025"/>
                    </a:lnTo>
                    <a:lnTo>
                      <a:pt x="9482" y="3445"/>
                    </a:lnTo>
                    <a:lnTo>
                      <a:pt x="9946" y="2864"/>
                    </a:lnTo>
                    <a:lnTo>
                      <a:pt x="10372" y="2303"/>
                    </a:lnTo>
                    <a:lnTo>
                      <a:pt x="11088" y="1297"/>
                    </a:lnTo>
                    <a:lnTo>
                      <a:pt x="11591" y="581"/>
                    </a:lnTo>
                    <a:lnTo>
                      <a:pt x="11823" y="233"/>
                    </a:lnTo>
                    <a:lnTo>
                      <a:pt x="11842" y="175"/>
                    </a:lnTo>
                    <a:lnTo>
                      <a:pt x="11842" y="117"/>
                    </a:lnTo>
                    <a:lnTo>
                      <a:pt x="11804" y="59"/>
                    </a:lnTo>
                    <a:lnTo>
                      <a:pt x="11765" y="20"/>
                    </a:lnTo>
                    <a:lnTo>
                      <a:pt x="11707" y="1"/>
                    </a:lnTo>
                    <a:close/>
                  </a:path>
                </a:pathLst>
              </a:custGeom>
              <a:solidFill>
                <a:srgbClr val="222C6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2" name="Google Shape;312;p1"/>
            <p:cNvGrpSpPr/>
            <p:nvPr/>
          </p:nvGrpSpPr>
          <p:grpSpPr>
            <a:xfrm>
              <a:off x="3221292" y="3560075"/>
              <a:ext cx="610309" cy="702938"/>
              <a:chOff x="4540650" y="4676775"/>
              <a:chExt cx="535500" cy="616775"/>
            </a:xfrm>
          </p:grpSpPr>
          <p:sp>
            <p:nvSpPr>
              <p:cNvPr id="313" name="Google Shape;313;p1"/>
              <p:cNvSpPr/>
              <p:nvPr/>
            </p:nvSpPr>
            <p:spPr>
              <a:xfrm>
                <a:off x="4540650" y="4783675"/>
                <a:ext cx="83725" cy="67750"/>
              </a:xfrm>
              <a:custGeom>
                <a:rect b="b" l="l" r="r" t="t"/>
                <a:pathLst>
                  <a:path extrusionOk="0" h="2710" w="3349">
                    <a:moveTo>
                      <a:pt x="813" y="1"/>
                    </a:moveTo>
                    <a:lnTo>
                      <a:pt x="717" y="20"/>
                    </a:lnTo>
                    <a:lnTo>
                      <a:pt x="600" y="59"/>
                    </a:lnTo>
                    <a:lnTo>
                      <a:pt x="504" y="98"/>
                    </a:lnTo>
                    <a:lnTo>
                      <a:pt x="426" y="156"/>
                    </a:lnTo>
                    <a:lnTo>
                      <a:pt x="272" y="291"/>
                    </a:lnTo>
                    <a:lnTo>
                      <a:pt x="136" y="446"/>
                    </a:lnTo>
                    <a:lnTo>
                      <a:pt x="59" y="620"/>
                    </a:lnTo>
                    <a:lnTo>
                      <a:pt x="1" y="833"/>
                    </a:lnTo>
                    <a:lnTo>
                      <a:pt x="1" y="1046"/>
                    </a:lnTo>
                    <a:lnTo>
                      <a:pt x="20" y="1259"/>
                    </a:lnTo>
                    <a:lnTo>
                      <a:pt x="97" y="1452"/>
                    </a:lnTo>
                    <a:lnTo>
                      <a:pt x="194" y="1646"/>
                    </a:lnTo>
                    <a:lnTo>
                      <a:pt x="349" y="1839"/>
                    </a:lnTo>
                    <a:lnTo>
                      <a:pt x="504" y="1994"/>
                    </a:lnTo>
                    <a:lnTo>
                      <a:pt x="678" y="2149"/>
                    </a:lnTo>
                    <a:lnTo>
                      <a:pt x="871" y="2265"/>
                    </a:lnTo>
                    <a:lnTo>
                      <a:pt x="1065" y="2381"/>
                    </a:lnTo>
                    <a:lnTo>
                      <a:pt x="1258" y="2478"/>
                    </a:lnTo>
                    <a:lnTo>
                      <a:pt x="1394" y="2516"/>
                    </a:lnTo>
                    <a:lnTo>
                      <a:pt x="1529" y="2555"/>
                    </a:lnTo>
                    <a:lnTo>
                      <a:pt x="1839" y="2632"/>
                    </a:lnTo>
                    <a:lnTo>
                      <a:pt x="2187" y="2671"/>
                    </a:lnTo>
                    <a:lnTo>
                      <a:pt x="2535" y="2690"/>
                    </a:lnTo>
                    <a:lnTo>
                      <a:pt x="3096" y="2710"/>
                    </a:lnTo>
                    <a:lnTo>
                      <a:pt x="3348" y="2710"/>
                    </a:lnTo>
                    <a:lnTo>
                      <a:pt x="3193" y="2226"/>
                    </a:lnTo>
                    <a:lnTo>
                      <a:pt x="3000" y="1684"/>
                    </a:lnTo>
                    <a:lnTo>
                      <a:pt x="2845" y="1413"/>
                    </a:lnTo>
                    <a:lnTo>
                      <a:pt x="2632" y="1123"/>
                    </a:lnTo>
                    <a:lnTo>
                      <a:pt x="2381" y="833"/>
                    </a:lnTo>
                    <a:lnTo>
                      <a:pt x="2090" y="543"/>
                    </a:lnTo>
                    <a:lnTo>
                      <a:pt x="1936" y="427"/>
                    </a:lnTo>
                    <a:lnTo>
                      <a:pt x="1781" y="310"/>
                    </a:lnTo>
                    <a:lnTo>
                      <a:pt x="1626" y="214"/>
                    </a:lnTo>
                    <a:lnTo>
                      <a:pt x="1471" y="117"/>
                    </a:lnTo>
                    <a:lnTo>
                      <a:pt x="1297" y="59"/>
                    </a:lnTo>
                    <a:lnTo>
                      <a:pt x="1142" y="20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1"/>
              <p:cNvSpPr/>
              <p:nvPr/>
            </p:nvSpPr>
            <p:spPr>
              <a:xfrm>
                <a:off x="4543550" y="4676775"/>
                <a:ext cx="532600" cy="616775"/>
              </a:xfrm>
              <a:custGeom>
                <a:rect b="b" l="l" r="r" t="t"/>
                <a:pathLst>
                  <a:path extrusionOk="0" h="24671" w="21304">
                    <a:moveTo>
                      <a:pt x="4258" y="1"/>
                    </a:moveTo>
                    <a:lnTo>
                      <a:pt x="4141" y="20"/>
                    </a:lnTo>
                    <a:lnTo>
                      <a:pt x="4045" y="59"/>
                    </a:lnTo>
                    <a:lnTo>
                      <a:pt x="3948" y="97"/>
                    </a:lnTo>
                    <a:lnTo>
                      <a:pt x="3812" y="194"/>
                    </a:lnTo>
                    <a:lnTo>
                      <a:pt x="3696" y="291"/>
                    </a:lnTo>
                    <a:lnTo>
                      <a:pt x="3580" y="426"/>
                    </a:lnTo>
                    <a:lnTo>
                      <a:pt x="3484" y="581"/>
                    </a:lnTo>
                    <a:lnTo>
                      <a:pt x="3406" y="736"/>
                    </a:lnTo>
                    <a:lnTo>
                      <a:pt x="3329" y="910"/>
                    </a:lnTo>
                    <a:lnTo>
                      <a:pt x="3271" y="1104"/>
                    </a:lnTo>
                    <a:lnTo>
                      <a:pt x="3213" y="1278"/>
                    </a:lnTo>
                    <a:lnTo>
                      <a:pt x="3135" y="1684"/>
                    </a:lnTo>
                    <a:lnTo>
                      <a:pt x="3097" y="2071"/>
                    </a:lnTo>
                    <a:lnTo>
                      <a:pt x="3097" y="2419"/>
                    </a:lnTo>
                    <a:lnTo>
                      <a:pt x="3135" y="2729"/>
                    </a:lnTo>
                    <a:lnTo>
                      <a:pt x="3271" y="3271"/>
                    </a:lnTo>
                    <a:lnTo>
                      <a:pt x="3426" y="3774"/>
                    </a:lnTo>
                    <a:lnTo>
                      <a:pt x="3445" y="3754"/>
                    </a:lnTo>
                    <a:lnTo>
                      <a:pt x="3348" y="4528"/>
                    </a:lnTo>
                    <a:lnTo>
                      <a:pt x="3271" y="5341"/>
                    </a:lnTo>
                    <a:lnTo>
                      <a:pt x="3251" y="5786"/>
                    </a:lnTo>
                    <a:lnTo>
                      <a:pt x="3232" y="6250"/>
                    </a:lnTo>
                    <a:lnTo>
                      <a:pt x="3232" y="6754"/>
                    </a:lnTo>
                    <a:lnTo>
                      <a:pt x="3232" y="7257"/>
                    </a:lnTo>
                    <a:lnTo>
                      <a:pt x="3251" y="7779"/>
                    </a:lnTo>
                    <a:lnTo>
                      <a:pt x="3290" y="8321"/>
                    </a:lnTo>
                    <a:lnTo>
                      <a:pt x="3348" y="8863"/>
                    </a:lnTo>
                    <a:lnTo>
                      <a:pt x="3426" y="9443"/>
                    </a:lnTo>
                    <a:lnTo>
                      <a:pt x="3522" y="10004"/>
                    </a:lnTo>
                    <a:lnTo>
                      <a:pt x="3658" y="10585"/>
                    </a:lnTo>
                    <a:lnTo>
                      <a:pt x="3677" y="10623"/>
                    </a:lnTo>
                    <a:lnTo>
                      <a:pt x="3116" y="9791"/>
                    </a:lnTo>
                    <a:lnTo>
                      <a:pt x="2903" y="9578"/>
                    </a:lnTo>
                    <a:lnTo>
                      <a:pt x="2613" y="9346"/>
                    </a:lnTo>
                    <a:lnTo>
                      <a:pt x="2303" y="9133"/>
                    </a:lnTo>
                    <a:lnTo>
                      <a:pt x="1955" y="8940"/>
                    </a:lnTo>
                    <a:lnTo>
                      <a:pt x="1762" y="8863"/>
                    </a:lnTo>
                    <a:lnTo>
                      <a:pt x="1587" y="8785"/>
                    </a:lnTo>
                    <a:lnTo>
                      <a:pt x="1413" y="8727"/>
                    </a:lnTo>
                    <a:lnTo>
                      <a:pt x="1220" y="8708"/>
                    </a:lnTo>
                    <a:lnTo>
                      <a:pt x="1046" y="8688"/>
                    </a:lnTo>
                    <a:lnTo>
                      <a:pt x="891" y="8688"/>
                    </a:lnTo>
                    <a:lnTo>
                      <a:pt x="717" y="8708"/>
                    </a:lnTo>
                    <a:lnTo>
                      <a:pt x="581" y="8746"/>
                    </a:lnTo>
                    <a:lnTo>
                      <a:pt x="465" y="8805"/>
                    </a:lnTo>
                    <a:lnTo>
                      <a:pt x="388" y="8863"/>
                    </a:lnTo>
                    <a:lnTo>
                      <a:pt x="310" y="8921"/>
                    </a:lnTo>
                    <a:lnTo>
                      <a:pt x="233" y="8998"/>
                    </a:lnTo>
                    <a:lnTo>
                      <a:pt x="117" y="9172"/>
                    </a:lnTo>
                    <a:lnTo>
                      <a:pt x="39" y="9366"/>
                    </a:lnTo>
                    <a:lnTo>
                      <a:pt x="1" y="9559"/>
                    </a:lnTo>
                    <a:lnTo>
                      <a:pt x="1" y="9772"/>
                    </a:lnTo>
                    <a:lnTo>
                      <a:pt x="59" y="9965"/>
                    </a:lnTo>
                    <a:lnTo>
                      <a:pt x="136" y="10159"/>
                    </a:lnTo>
                    <a:lnTo>
                      <a:pt x="252" y="10352"/>
                    </a:lnTo>
                    <a:lnTo>
                      <a:pt x="407" y="10507"/>
                    </a:lnTo>
                    <a:lnTo>
                      <a:pt x="601" y="10643"/>
                    </a:lnTo>
                    <a:lnTo>
                      <a:pt x="794" y="10759"/>
                    </a:lnTo>
                    <a:lnTo>
                      <a:pt x="1007" y="10856"/>
                    </a:lnTo>
                    <a:lnTo>
                      <a:pt x="1220" y="10933"/>
                    </a:lnTo>
                    <a:lnTo>
                      <a:pt x="1452" y="10991"/>
                    </a:lnTo>
                    <a:lnTo>
                      <a:pt x="1665" y="11030"/>
                    </a:lnTo>
                    <a:lnTo>
                      <a:pt x="1916" y="11030"/>
                    </a:lnTo>
                    <a:lnTo>
                      <a:pt x="2226" y="11010"/>
                    </a:lnTo>
                    <a:lnTo>
                      <a:pt x="2555" y="10972"/>
                    </a:lnTo>
                    <a:lnTo>
                      <a:pt x="2864" y="10914"/>
                    </a:lnTo>
                    <a:lnTo>
                      <a:pt x="3426" y="10778"/>
                    </a:lnTo>
                    <a:lnTo>
                      <a:pt x="3696" y="10701"/>
                    </a:lnTo>
                    <a:lnTo>
                      <a:pt x="3871" y="11262"/>
                    </a:lnTo>
                    <a:lnTo>
                      <a:pt x="4064" y="11804"/>
                    </a:lnTo>
                    <a:lnTo>
                      <a:pt x="4277" y="12365"/>
                    </a:lnTo>
                    <a:lnTo>
                      <a:pt x="4490" y="12907"/>
                    </a:lnTo>
                    <a:lnTo>
                      <a:pt x="4780" y="13526"/>
                    </a:lnTo>
                    <a:lnTo>
                      <a:pt x="5070" y="14164"/>
                    </a:lnTo>
                    <a:lnTo>
                      <a:pt x="4838" y="13797"/>
                    </a:lnTo>
                    <a:lnTo>
                      <a:pt x="4606" y="13584"/>
                    </a:lnTo>
                    <a:lnTo>
                      <a:pt x="4335" y="13352"/>
                    </a:lnTo>
                    <a:lnTo>
                      <a:pt x="4006" y="13139"/>
                    </a:lnTo>
                    <a:lnTo>
                      <a:pt x="3658" y="12945"/>
                    </a:lnTo>
                    <a:lnTo>
                      <a:pt x="3484" y="12868"/>
                    </a:lnTo>
                    <a:lnTo>
                      <a:pt x="3309" y="12790"/>
                    </a:lnTo>
                    <a:lnTo>
                      <a:pt x="3116" y="12732"/>
                    </a:lnTo>
                    <a:lnTo>
                      <a:pt x="2942" y="12713"/>
                    </a:lnTo>
                    <a:lnTo>
                      <a:pt x="2768" y="12694"/>
                    </a:lnTo>
                    <a:lnTo>
                      <a:pt x="2594" y="12694"/>
                    </a:lnTo>
                    <a:lnTo>
                      <a:pt x="2439" y="12713"/>
                    </a:lnTo>
                    <a:lnTo>
                      <a:pt x="2284" y="12752"/>
                    </a:lnTo>
                    <a:lnTo>
                      <a:pt x="2187" y="12810"/>
                    </a:lnTo>
                    <a:lnTo>
                      <a:pt x="2090" y="12868"/>
                    </a:lnTo>
                    <a:lnTo>
                      <a:pt x="2013" y="12926"/>
                    </a:lnTo>
                    <a:lnTo>
                      <a:pt x="1936" y="13003"/>
                    </a:lnTo>
                    <a:lnTo>
                      <a:pt x="1820" y="13177"/>
                    </a:lnTo>
                    <a:lnTo>
                      <a:pt x="1742" y="13371"/>
                    </a:lnTo>
                    <a:lnTo>
                      <a:pt x="1723" y="13564"/>
                    </a:lnTo>
                    <a:lnTo>
                      <a:pt x="1723" y="13758"/>
                    </a:lnTo>
                    <a:lnTo>
                      <a:pt x="1762" y="13971"/>
                    </a:lnTo>
                    <a:lnTo>
                      <a:pt x="1839" y="14164"/>
                    </a:lnTo>
                    <a:lnTo>
                      <a:pt x="1974" y="14358"/>
                    </a:lnTo>
                    <a:lnTo>
                      <a:pt x="2129" y="14512"/>
                    </a:lnTo>
                    <a:lnTo>
                      <a:pt x="2303" y="14648"/>
                    </a:lnTo>
                    <a:lnTo>
                      <a:pt x="2497" y="14764"/>
                    </a:lnTo>
                    <a:lnTo>
                      <a:pt x="2710" y="14861"/>
                    </a:lnTo>
                    <a:lnTo>
                      <a:pt x="2942" y="14938"/>
                    </a:lnTo>
                    <a:lnTo>
                      <a:pt x="3155" y="14996"/>
                    </a:lnTo>
                    <a:lnTo>
                      <a:pt x="3367" y="15035"/>
                    </a:lnTo>
                    <a:lnTo>
                      <a:pt x="3600" y="15035"/>
                    </a:lnTo>
                    <a:lnTo>
                      <a:pt x="3871" y="15016"/>
                    </a:lnTo>
                    <a:lnTo>
                      <a:pt x="4161" y="14996"/>
                    </a:lnTo>
                    <a:lnTo>
                      <a:pt x="4451" y="14938"/>
                    </a:lnTo>
                    <a:lnTo>
                      <a:pt x="4993" y="14822"/>
                    </a:lnTo>
                    <a:lnTo>
                      <a:pt x="5360" y="14725"/>
                    </a:lnTo>
                    <a:lnTo>
                      <a:pt x="5593" y="15190"/>
                    </a:lnTo>
                    <a:lnTo>
                      <a:pt x="6154" y="16331"/>
                    </a:lnTo>
                    <a:lnTo>
                      <a:pt x="6715" y="17454"/>
                    </a:lnTo>
                    <a:lnTo>
                      <a:pt x="7063" y="18266"/>
                    </a:lnTo>
                    <a:lnTo>
                      <a:pt x="7063" y="18266"/>
                    </a:lnTo>
                    <a:lnTo>
                      <a:pt x="6850" y="17957"/>
                    </a:lnTo>
                    <a:lnTo>
                      <a:pt x="6618" y="17724"/>
                    </a:lnTo>
                    <a:lnTo>
                      <a:pt x="6347" y="17512"/>
                    </a:lnTo>
                    <a:lnTo>
                      <a:pt x="6018" y="17279"/>
                    </a:lnTo>
                    <a:lnTo>
                      <a:pt x="5670" y="17086"/>
                    </a:lnTo>
                    <a:lnTo>
                      <a:pt x="5496" y="17009"/>
                    </a:lnTo>
                    <a:lnTo>
                      <a:pt x="5322" y="16950"/>
                    </a:lnTo>
                    <a:lnTo>
                      <a:pt x="5128" y="16892"/>
                    </a:lnTo>
                    <a:lnTo>
                      <a:pt x="4954" y="16854"/>
                    </a:lnTo>
                    <a:lnTo>
                      <a:pt x="4780" y="16834"/>
                    </a:lnTo>
                    <a:lnTo>
                      <a:pt x="4606" y="16834"/>
                    </a:lnTo>
                    <a:lnTo>
                      <a:pt x="4451" y="16854"/>
                    </a:lnTo>
                    <a:lnTo>
                      <a:pt x="4296" y="16912"/>
                    </a:lnTo>
                    <a:lnTo>
                      <a:pt x="4199" y="16950"/>
                    </a:lnTo>
                    <a:lnTo>
                      <a:pt x="4103" y="17009"/>
                    </a:lnTo>
                    <a:lnTo>
                      <a:pt x="4025" y="17086"/>
                    </a:lnTo>
                    <a:lnTo>
                      <a:pt x="3948" y="17163"/>
                    </a:lnTo>
                    <a:lnTo>
                      <a:pt x="3851" y="17318"/>
                    </a:lnTo>
                    <a:lnTo>
                      <a:pt x="3774" y="17512"/>
                    </a:lnTo>
                    <a:lnTo>
                      <a:pt x="3735" y="17705"/>
                    </a:lnTo>
                    <a:lnTo>
                      <a:pt x="3735" y="17918"/>
                    </a:lnTo>
                    <a:lnTo>
                      <a:pt x="3774" y="18111"/>
                    </a:lnTo>
                    <a:lnTo>
                      <a:pt x="3851" y="18324"/>
                    </a:lnTo>
                    <a:lnTo>
                      <a:pt x="3987" y="18498"/>
                    </a:lnTo>
                    <a:lnTo>
                      <a:pt x="4141" y="18653"/>
                    </a:lnTo>
                    <a:lnTo>
                      <a:pt x="4316" y="18789"/>
                    </a:lnTo>
                    <a:lnTo>
                      <a:pt x="4528" y="18905"/>
                    </a:lnTo>
                    <a:lnTo>
                      <a:pt x="4741" y="19001"/>
                    </a:lnTo>
                    <a:lnTo>
                      <a:pt x="4954" y="19079"/>
                    </a:lnTo>
                    <a:lnTo>
                      <a:pt x="5167" y="19137"/>
                    </a:lnTo>
                    <a:lnTo>
                      <a:pt x="5380" y="19176"/>
                    </a:lnTo>
                    <a:lnTo>
                      <a:pt x="5612" y="19195"/>
                    </a:lnTo>
                    <a:lnTo>
                      <a:pt x="5863" y="19176"/>
                    </a:lnTo>
                    <a:lnTo>
                      <a:pt x="6134" y="19137"/>
                    </a:lnTo>
                    <a:lnTo>
                      <a:pt x="6425" y="19098"/>
                    </a:lnTo>
                    <a:lnTo>
                      <a:pt x="6947" y="18982"/>
                    </a:lnTo>
                    <a:lnTo>
                      <a:pt x="7315" y="18885"/>
                    </a:lnTo>
                    <a:lnTo>
                      <a:pt x="7469" y="19292"/>
                    </a:lnTo>
                    <a:lnTo>
                      <a:pt x="7624" y="19698"/>
                    </a:lnTo>
                    <a:lnTo>
                      <a:pt x="7721" y="19988"/>
                    </a:lnTo>
                    <a:lnTo>
                      <a:pt x="7798" y="20259"/>
                    </a:lnTo>
                    <a:lnTo>
                      <a:pt x="7953" y="20820"/>
                    </a:lnTo>
                    <a:lnTo>
                      <a:pt x="8205" y="21904"/>
                    </a:lnTo>
                    <a:lnTo>
                      <a:pt x="8360" y="22620"/>
                    </a:lnTo>
                    <a:lnTo>
                      <a:pt x="7973" y="21788"/>
                    </a:lnTo>
                    <a:lnTo>
                      <a:pt x="7779" y="21536"/>
                    </a:lnTo>
                    <a:lnTo>
                      <a:pt x="7547" y="21265"/>
                    </a:lnTo>
                    <a:lnTo>
                      <a:pt x="7257" y="21014"/>
                    </a:lnTo>
                    <a:lnTo>
                      <a:pt x="6947" y="20762"/>
                    </a:lnTo>
                    <a:lnTo>
                      <a:pt x="6773" y="20665"/>
                    </a:lnTo>
                    <a:lnTo>
                      <a:pt x="6618" y="20569"/>
                    </a:lnTo>
                    <a:lnTo>
                      <a:pt x="6444" y="20491"/>
                    </a:lnTo>
                    <a:lnTo>
                      <a:pt x="6270" y="20414"/>
                    </a:lnTo>
                    <a:lnTo>
                      <a:pt x="6096" y="20375"/>
                    </a:lnTo>
                    <a:lnTo>
                      <a:pt x="5922" y="20356"/>
                    </a:lnTo>
                    <a:lnTo>
                      <a:pt x="5767" y="20356"/>
                    </a:lnTo>
                    <a:lnTo>
                      <a:pt x="5612" y="20375"/>
                    </a:lnTo>
                    <a:lnTo>
                      <a:pt x="5515" y="20414"/>
                    </a:lnTo>
                    <a:lnTo>
                      <a:pt x="5399" y="20453"/>
                    </a:lnTo>
                    <a:lnTo>
                      <a:pt x="5322" y="20511"/>
                    </a:lnTo>
                    <a:lnTo>
                      <a:pt x="5244" y="20569"/>
                    </a:lnTo>
                    <a:lnTo>
                      <a:pt x="5090" y="20724"/>
                    </a:lnTo>
                    <a:lnTo>
                      <a:pt x="4993" y="20898"/>
                    </a:lnTo>
                    <a:lnTo>
                      <a:pt x="4935" y="21072"/>
                    </a:lnTo>
                    <a:lnTo>
                      <a:pt x="4896" y="21285"/>
                    </a:lnTo>
                    <a:lnTo>
                      <a:pt x="4915" y="21497"/>
                    </a:lnTo>
                    <a:lnTo>
                      <a:pt x="4954" y="21710"/>
                    </a:lnTo>
                    <a:lnTo>
                      <a:pt x="5051" y="21904"/>
                    </a:lnTo>
                    <a:lnTo>
                      <a:pt x="5186" y="22078"/>
                    </a:lnTo>
                    <a:lnTo>
                      <a:pt x="5341" y="22252"/>
                    </a:lnTo>
                    <a:lnTo>
                      <a:pt x="5535" y="22388"/>
                    </a:lnTo>
                    <a:lnTo>
                      <a:pt x="5728" y="22504"/>
                    </a:lnTo>
                    <a:lnTo>
                      <a:pt x="5922" y="22620"/>
                    </a:lnTo>
                    <a:lnTo>
                      <a:pt x="6134" y="22716"/>
                    </a:lnTo>
                    <a:lnTo>
                      <a:pt x="6347" y="22775"/>
                    </a:lnTo>
                    <a:lnTo>
                      <a:pt x="6579" y="22833"/>
                    </a:lnTo>
                    <a:lnTo>
                      <a:pt x="6889" y="22852"/>
                    </a:lnTo>
                    <a:lnTo>
                      <a:pt x="7528" y="22852"/>
                    </a:lnTo>
                    <a:lnTo>
                      <a:pt x="8089" y="22813"/>
                    </a:lnTo>
                    <a:lnTo>
                      <a:pt x="8398" y="22775"/>
                    </a:lnTo>
                    <a:lnTo>
                      <a:pt x="8611" y="23897"/>
                    </a:lnTo>
                    <a:lnTo>
                      <a:pt x="8746" y="24671"/>
                    </a:lnTo>
                    <a:lnTo>
                      <a:pt x="9269" y="24671"/>
                    </a:lnTo>
                    <a:lnTo>
                      <a:pt x="9095" y="23819"/>
                    </a:lnTo>
                    <a:lnTo>
                      <a:pt x="8824" y="22562"/>
                    </a:lnTo>
                    <a:lnTo>
                      <a:pt x="9250" y="22388"/>
                    </a:lnTo>
                    <a:lnTo>
                      <a:pt x="9598" y="22213"/>
                    </a:lnTo>
                    <a:lnTo>
                      <a:pt x="9985" y="22020"/>
                    </a:lnTo>
                    <a:lnTo>
                      <a:pt x="10159" y="22194"/>
                    </a:lnTo>
                    <a:lnTo>
                      <a:pt x="10391" y="22368"/>
                    </a:lnTo>
                    <a:lnTo>
                      <a:pt x="10662" y="22542"/>
                    </a:lnTo>
                    <a:lnTo>
                      <a:pt x="10914" y="22716"/>
                    </a:lnTo>
                    <a:lnTo>
                      <a:pt x="11397" y="22968"/>
                    </a:lnTo>
                    <a:lnTo>
                      <a:pt x="11649" y="23103"/>
                    </a:lnTo>
                    <a:lnTo>
                      <a:pt x="11204" y="24168"/>
                    </a:lnTo>
                    <a:lnTo>
                      <a:pt x="10972" y="24671"/>
                    </a:lnTo>
                    <a:lnTo>
                      <a:pt x="11533" y="24671"/>
                    </a:lnTo>
                    <a:lnTo>
                      <a:pt x="11668" y="24361"/>
                    </a:lnTo>
                    <a:lnTo>
                      <a:pt x="12133" y="23162"/>
                    </a:lnTo>
                    <a:lnTo>
                      <a:pt x="12442" y="23220"/>
                    </a:lnTo>
                    <a:lnTo>
                      <a:pt x="12984" y="23297"/>
                    </a:lnTo>
                    <a:lnTo>
                      <a:pt x="13313" y="23336"/>
                    </a:lnTo>
                    <a:lnTo>
                      <a:pt x="13622" y="23355"/>
                    </a:lnTo>
                    <a:lnTo>
                      <a:pt x="13932" y="23355"/>
                    </a:lnTo>
                    <a:lnTo>
                      <a:pt x="14184" y="23316"/>
                    </a:lnTo>
                    <a:lnTo>
                      <a:pt x="14396" y="23258"/>
                    </a:lnTo>
                    <a:lnTo>
                      <a:pt x="14609" y="23200"/>
                    </a:lnTo>
                    <a:lnTo>
                      <a:pt x="14822" y="23103"/>
                    </a:lnTo>
                    <a:lnTo>
                      <a:pt x="15016" y="22987"/>
                    </a:lnTo>
                    <a:lnTo>
                      <a:pt x="15209" y="22871"/>
                    </a:lnTo>
                    <a:lnTo>
                      <a:pt x="15383" y="22716"/>
                    </a:lnTo>
                    <a:lnTo>
                      <a:pt x="15519" y="22542"/>
                    </a:lnTo>
                    <a:lnTo>
                      <a:pt x="15635" y="22349"/>
                    </a:lnTo>
                    <a:lnTo>
                      <a:pt x="15712" y="22155"/>
                    </a:lnTo>
                    <a:lnTo>
                      <a:pt x="15731" y="21943"/>
                    </a:lnTo>
                    <a:lnTo>
                      <a:pt x="15712" y="21730"/>
                    </a:lnTo>
                    <a:lnTo>
                      <a:pt x="15673" y="21536"/>
                    </a:lnTo>
                    <a:lnTo>
                      <a:pt x="15577" y="21362"/>
                    </a:lnTo>
                    <a:lnTo>
                      <a:pt x="15441" y="21207"/>
                    </a:lnTo>
                    <a:lnTo>
                      <a:pt x="15364" y="21130"/>
                    </a:lnTo>
                    <a:lnTo>
                      <a:pt x="15286" y="21072"/>
                    </a:lnTo>
                    <a:lnTo>
                      <a:pt x="15190" y="21014"/>
                    </a:lnTo>
                    <a:lnTo>
                      <a:pt x="15093" y="20975"/>
                    </a:lnTo>
                    <a:lnTo>
                      <a:pt x="14938" y="20936"/>
                    </a:lnTo>
                    <a:lnTo>
                      <a:pt x="14609" y="20936"/>
                    </a:lnTo>
                    <a:lnTo>
                      <a:pt x="14435" y="20975"/>
                    </a:lnTo>
                    <a:lnTo>
                      <a:pt x="14261" y="21033"/>
                    </a:lnTo>
                    <a:lnTo>
                      <a:pt x="14087" y="21091"/>
                    </a:lnTo>
                    <a:lnTo>
                      <a:pt x="13893" y="21169"/>
                    </a:lnTo>
                    <a:lnTo>
                      <a:pt x="13719" y="21265"/>
                    </a:lnTo>
                    <a:lnTo>
                      <a:pt x="13390" y="21497"/>
                    </a:lnTo>
                    <a:lnTo>
                      <a:pt x="13100" y="21730"/>
                    </a:lnTo>
                    <a:lnTo>
                      <a:pt x="12829" y="21981"/>
                    </a:lnTo>
                    <a:lnTo>
                      <a:pt x="12636" y="22213"/>
                    </a:lnTo>
                    <a:lnTo>
                      <a:pt x="12210" y="22929"/>
                    </a:lnTo>
                    <a:lnTo>
                      <a:pt x="12403" y="22426"/>
                    </a:lnTo>
                    <a:lnTo>
                      <a:pt x="12771" y="21362"/>
                    </a:lnTo>
                    <a:lnTo>
                      <a:pt x="12945" y="20801"/>
                    </a:lnTo>
                    <a:lnTo>
                      <a:pt x="13023" y="20511"/>
                    </a:lnTo>
                    <a:lnTo>
                      <a:pt x="13100" y="20220"/>
                    </a:lnTo>
                    <a:lnTo>
                      <a:pt x="13235" y="19524"/>
                    </a:lnTo>
                    <a:lnTo>
                      <a:pt x="13371" y="18827"/>
                    </a:lnTo>
                    <a:lnTo>
                      <a:pt x="13719" y="18943"/>
                    </a:lnTo>
                    <a:lnTo>
                      <a:pt x="14242" y="19118"/>
                    </a:lnTo>
                    <a:lnTo>
                      <a:pt x="14532" y="19176"/>
                    </a:lnTo>
                    <a:lnTo>
                      <a:pt x="14822" y="19234"/>
                    </a:lnTo>
                    <a:lnTo>
                      <a:pt x="15074" y="19272"/>
                    </a:lnTo>
                    <a:lnTo>
                      <a:pt x="15306" y="19272"/>
                    </a:lnTo>
                    <a:lnTo>
                      <a:pt x="15519" y="19253"/>
                    </a:lnTo>
                    <a:lnTo>
                      <a:pt x="15751" y="19214"/>
                    </a:lnTo>
                    <a:lnTo>
                      <a:pt x="15964" y="19156"/>
                    </a:lnTo>
                    <a:lnTo>
                      <a:pt x="16196" y="19079"/>
                    </a:lnTo>
                    <a:lnTo>
                      <a:pt x="16389" y="18982"/>
                    </a:lnTo>
                    <a:lnTo>
                      <a:pt x="16583" y="18847"/>
                    </a:lnTo>
                    <a:lnTo>
                      <a:pt x="16757" y="18711"/>
                    </a:lnTo>
                    <a:lnTo>
                      <a:pt x="16892" y="18537"/>
                    </a:lnTo>
                    <a:lnTo>
                      <a:pt x="16989" y="18344"/>
                    </a:lnTo>
                    <a:lnTo>
                      <a:pt x="17047" y="18150"/>
                    </a:lnTo>
                    <a:lnTo>
                      <a:pt x="17067" y="17937"/>
                    </a:lnTo>
                    <a:lnTo>
                      <a:pt x="17047" y="17744"/>
                    </a:lnTo>
                    <a:lnTo>
                      <a:pt x="16989" y="17550"/>
                    </a:lnTo>
                    <a:lnTo>
                      <a:pt x="16892" y="17376"/>
                    </a:lnTo>
                    <a:lnTo>
                      <a:pt x="16815" y="17299"/>
                    </a:lnTo>
                    <a:lnTo>
                      <a:pt x="16738" y="17221"/>
                    </a:lnTo>
                    <a:lnTo>
                      <a:pt x="16660" y="17144"/>
                    </a:lnTo>
                    <a:lnTo>
                      <a:pt x="16563" y="17105"/>
                    </a:lnTo>
                    <a:lnTo>
                      <a:pt x="16409" y="17028"/>
                    </a:lnTo>
                    <a:lnTo>
                      <a:pt x="16254" y="17009"/>
                    </a:lnTo>
                    <a:lnTo>
                      <a:pt x="16080" y="16989"/>
                    </a:lnTo>
                    <a:lnTo>
                      <a:pt x="15906" y="16989"/>
                    </a:lnTo>
                    <a:lnTo>
                      <a:pt x="15731" y="17009"/>
                    </a:lnTo>
                    <a:lnTo>
                      <a:pt x="15538" y="17067"/>
                    </a:lnTo>
                    <a:lnTo>
                      <a:pt x="15364" y="17105"/>
                    </a:lnTo>
                    <a:lnTo>
                      <a:pt x="15170" y="17183"/>
                    </a:lnTo>
                    <a:lnTo>
                      <a:pt x="14803" y="17337"/>
                    </a:lnTo>
                    <a:lnTo>
                      <a:pt x="14474" y="17531"/>
                    </a:lnTo>
                    <a:lnTo>
                      <a:pt x="14184" y="17744"/>
                    </a:lnTo>
                    <a:lnTo>
                      <a:pt x="13951" y="17957"/>
                    </a:lnTo>
                    <a:lnTo>
                      <a:pt x="13390" y="18634"/>
                    </a:lnTo>
                    <a:lnTo>
                      <a:pt x="13526" y="17782"/>
                    </a:lnTo>
                    <a:lnTo>
                      <a:pt x="13661" y="16525"/>
                    </a:lnTo>
                    <a:lnTo>
                      <a:pt x="13777" y="15267"/>
                    </a:lnTo>
                    <a:lnTo>
                      <a:pt x="13855" y="14493"/>
                    </a:lnTo>
                    <a:lnTo>
                      <a:pt x="14126" y="14590"/>
                    </a:lnTo>
                    <a:lnTo>
                      <a:pt x="14667" y="14764"/>
                    </a:lnTo>
                    <a:lnTo>
                      <a:pt x="14996" y="14841"/>
                    </a:lnTo>
                    <a:lnTo>
                      <a:pt x="15306" y="14919"/>
                    </a:lnTo>
                    <a:lnTo>
                      <a:pt x="15615" y="14958"/>
                    </a:lnTo>
                    <a:lnTo>
                      <a:pt x="15867" y="14958"/>
                    </a:lnTo>
                    <a:lnTo>
                      <a:pt x="16099" y="14938"/>
                    </a:lnTo>
                    <a:lnTo>
                      <a:pt x="16312" y="14899"/>
                    </a:lnTo>
                    <a:lnTo>
                      <a:pt x="16544" y="14841"/>
                    </a:lnTo>
                    <a:lnTo>
                      <a:pt x="16757" y="14764"/>
                    </a:lnTo>
                    <a:lnTo>
                      <a:pt x="16970" y="14667"/>
                    </a:lnTo>
                    <a:lnTo>
                      <a:pt x="17144" y="14551"/>
                    </a:lnTo>
                    <a:lnTo>
                      <a:pt x="17318" y="14396"/>
                    </a:lnTo>
                    <a:lnTo>
                      <a:pt x="17454" y="14222"/>
                    </a:lnTo>
                    <a:lnTo>
                      <a:pt x="17550" y="14029"/>
                    </a:lnTo>
                    <a:lnTo>
                      <a:pt x="17608" y="13835"/>
                    </a:lnTo>
                    <a:lnTo>
                      <a:pt x="17628" y="13622"/>
                    </a:lnTo>
                    <a:lnTo>
                      <a:pt x="17608" y="13429"/>
                    </a:lnTo>
                    <a:lnTo>
                      <a:pt x="17550" y="13235"/>
                    </a:lnTo>
                    <a:lnTo>
                      <a:pt x="17454" y="13061"/>
                    </a:lnTo>
                    <a:lnTo>
                      <a:pt x="17376" y="12984"/>
                    </a:lnTo>
                    <a:lnTo>
                      <a:pt x="17299" y="12907"/>
                    </a:lnTo>
                    <a:lnTo>
                      <a:pt x="17221" y="12848"/>
                    </a:lnTo>
                    <a:lnTo>
                      <a:pt x="17125" y="12790"/>
                    </a:lnTo>
                    <a:lnTo>
                      <a:pt x="16970" y="12732"/>
                    </a:lnTo>
                    <a:lnTo>
                      <a:pt x="16815" y="12694"/>
                    </a:lnTo>
                    <a:lnTo>
                      <a:pt x="16660" y="12674"/>
                    </a:lnTo>
                    <a:lnTo>
                      <a:pt x="16467" y="12674"/>
                    </a:lnTo>
                    <a:lnTo>
                      <a:pt x="16293" y="12713"/>
                    </a:lnTo>
                    <a:lnTo>
                      <a:pt x="16118" y="12752"/>
                    </a:lnTo>
                    <a:lnTo>
                      <a:pt x="15925" y="12790"/>
                    </a:lnTo>
                    <a:lnTo>
                      <a:pt x="15731" y="12868"/>
                    </a:lnTo>
                    <a:lnTo>
                      <a:pt x="15383" y="13023"/>
                    </a:lnTo>
                    <a:lnTo>
                      <a:pt x="15035" y="13216"/>
                    </a:lnTo>
                    <a:lnTo>
                      <a:pt x="14745" y="13429"/>
                    </a:lnTo>
                    <a:lnTo>
                      <a:pt x="14512" y="13642"/>
                    </a:lnTo>
                    <a:lnTo>
                      <a:pt x="14222" y="13990"/>
                    </a:lnTo>
                    <a:lnTo>
                      <a:pt x="13874" y="14435"/>
                    </a:lnTo>
                    <a:lnTo>
                      <a:pt x="13971" y="13603"/>
                    </a:lnTo>
                    <a:lnTo>
                      <a:pt x="14087" y="12752"/>
                    </a:lnTo>
                    <a:lnTo>
                      <a:pt x="14184" y="12191"/>
                    </a:lnTo>
                    <a:lnTo>
                      <a:pt x="14280" y="11629"/>
                    </a:lnTo>
                    <a:lnTo>
                      <a:pt x="14416" y="11088"/>
                    </a:lnTo>
                    <a:lnTo>
                      <a:pt x="14571" y="10546"/>
                    </a:lnTo>
                    <a:lnTo>
                      <a:pt x="14803" y="10623"/>
                    </a:lnTo>
                    <a:lnTo>
                      <a:pt x="15344" y="10797"/>
                    </a:lnTo>
                    <a:lnTo>
                      <a:pt x="15673" y="10894"/>
                    </a:lnTo>
                    <a:lnTo>
                      <a:pt x="16002" y="10972"/>
                    </a:lnTo>
                    <a:lnTo>
                      <a:pt x="16312" y="11010"/>
                    </a:lnTo>
                    <a:lnTo>
                      <a:pt x="16583" y="11010"/>
                    </a:lnTo>
                    <a:lnTo>
                      <a:pt x="16796" y="10991"/>
                    </a:lnTo>
                    <a:lnTo>
                      <a:pt x="17028" y="10952"/>
                    </a:lnTo>
                    <a:lnTo>
                      <a:pt x="17241" y="10894"/>
                    </a:lnTo>
                    <a:lnTo>
                      <a:pt x="17473" y="10817"/>
                    </a:lnTo>
                    <a:lnTo>
                      <a:pt x="17666" y="10720"/>
                    </a:lnTo>
                    <a:lnTo>
                      <a:pt x="17860" y="10604"/>
                    </a:lnTo>
                    <a:lnTo>
                      <a:pt x="18034" y="10449"/>
                    </a:lnTo>
                    <a:lnTo>
                      <a:pt x="18169" y="10275"/>
                    </a:lnTo>
                    <a:lnTo>
                      <a:pt x="18266" y="10082"/>
                    </a:lnTo>
                    <a:lnTo>
                      <a:pt x="18324" y="9888"/>
                    </a:lnTo>
                    <a:lnTo>
                      <a:pt x="18344" y="9675"/>
                    </a:lnTo>
                    <a:lnTo>
                      <a:pt x="18324" y="9482"/>
                    </a:lnTo>
                    <a:lnTo>
                      <a:pt x="18266" y="9288"/>
                    </a:lnTo>
                    <a:lnTo>
                      <a:pt x="18150" y="9114"/>
                    </a:lnTo>
                    <a:lnTo>
                      <a:pt x="18092" y="9037"/>
                    </a:lnTo>
                    <a:lnTo>
                      <a:pt x="18015" y="8959"/>
                    </a:lnTo>
                    <a:lnTo>
                      <a:pt x="17937" y="8901"/>
                    </a:lnTo>
                    <a:lnTo>
                      <a:pt x="17841" y="8843"/>
                    </a:lnTo>
                    <a:lnTo>
                      <a:pt x="17686" y="8785"/>
                    </a:lnTo>
                    <a:lnTo>
                      <a:pt x="17531" y="8746"/>
                    </a:lnTo>
                    <a:lnTo>
                      <a:pt x="17357" y="8727"/>
                    </a:lnTo>
                    <a:lnTo>
                      <a:pt x="17183" y="8727"/>
                    </a:lnTo>
                    <a:lnTo>
                      <a:pt x="17009" y="8766"/>
                    </a:lnTo>
                    <a:lnTo>
                      <a:pt x="16815" y="8805"/>
                    </a:lnTo>
                    <a:lnTo>
                      <a:pt x="16641" y="8863"/>
                    </a:lnTo>
                    <a:lnTo>
                      <a:pt x="16447" y="8921"/>
                    </a:lnTo>
                    <a:lnTo>
                      <a:pt x="16080" y="9095"/>
                    </a:lnTo>
                    <a:lnTo>
                      <a:pt x="15751" y="9288"/>
                    </a:lnTo>
                    <a:lnTo>
                      <a:pt x="15461" y="9482"/>
                    </a:lnTo>
                    <a:lnTo>
                      <a:pt x="15228" y="9695"/>
                    </a:lnTo>
                    <a:lnTo>
                      <a:pt x="14919" y="10062"/>
                    </a:lnTo>
                    <a:lnTo>
                      <a:pt x="14571" y="10507"/>
                    </a:lnTo>
                    <a:lnTo>
                      <a:pt x="14609" y="10391"/>
                    </a:lnTo>
                    <a:lnTo>
                      <a:pt x="14783" y="9830"/>
                    </a:lnTo>
                    <a:lnTo>
                      <a:pt x="14996" y="9288"/>
                    </a:lnTo>
                    <a:lnTo>
                      <a:pt x="15248" y="8785"/>
                    </a:lnTo>
                    <a:lnTo>
                      <a:pt x="15480" y="8282"/>
                    </a:lnTo>
                    <a:lnTo>
                      <a:pt x="15770" y="7740"/>
                    </a:lnTo>
                    <a:lnTo>
                      <a:pt x="16080" y="7237"/>
                    </a:lnTo>
                    <a:lnTo>
                      <a:pt x="16409" y="7392"/>
                    </a:lnTo>
                    <a:lnTo>
                      <a:pt x="16912" y="7605"/>
                    </a:lnTo>
                    <a:lnTo>
                      <a:pt x="17202" y="7721"/>
                    </a:lnTo>
                    <a:lnTo>
                      <a:pt x="17492" y="7818"/>
                    </a:lnTo>
                    <a:lnTo>
                      <a:pt x="17763" y="7876"/>
                    </a:lnTo>
                    <a:lnTo>
                      <a:pt x="17995" y="7914"/>
                    </a:lnTo>
                    <a:lnTo>
                      <a:pt x="18208" y="7914"/>
                    </a:lnTo>
                    <a:lnTo>
                      <a:pt x="18440" y="7895"/>
                    </a:lnTo>
                    <a:lnTo>
                      <a:pt x="18673" y="7856"/>
                    </a:lnTo>
                    <a:lnTo>
                      <a:pt x="18885" y="7798"/>
                    </a:lnTo>
                    <a:lnTo>
                      <a:pt x="19118" y="7740"/>
                    </a:lnTo>
                    <a:lnTo>
                      <a:pt x="19311" y="7624"/>
                    </a:lnTo>
                    <a:lnTo>
                      <a:pt x="19505" y="7508"/>
                    </a:lnTo>
                    <a:lnTo>
                      <a:pt x="19659" y="7353"/>
                    </a:lnTo>
                    <a:lnTo>
                      <a:pt x="19775" y="7160"/>
                    </a:lnTo>
                    <a:lnTo>
                      <a:pt x="19853" y="6966"/>
                    </a:lnTo>
                    <a:lnTo>
                      <a:pt x="19892" y="6773"/>
                    </a:lnTo>
                    <a:lnTo>
                      <a:pt x="19892" y="6560"/>
                    </a:lnTo>
                    <a:lnTo>
                      <a:pt x="19853" y="6367"/>
                    </a:lnTo>
                    <a:lnTo>
                      <a:pt x="19775" y="6192"/>
                    </a:lnTo>
                    <a:lnTo>
                      <a:pt x="19717" y="6096"/>
                    </a:lnTo>
                    <a:lnTo>
                      <a:pt x="19640" y="6018"/>
                    </a:lnTo>
                    <a:lnTo>
                      <a:pt x="19563" y="5941"/>
                    </a:lnTo>
                    <a:lnTo>
                      <a:pt x="19485" y="5883"/>
                    </a:lnTo>
                    <a:lnTo>
                      <a:pt x="19330" y="5805"/>
                    </a:lnTo>
                    <a:lnTo>
                      <a:pt x="19195" y="5747"/>
                    </a:lnTo>
                    <a:lnTo>
                      <a:pt x="19021" y="5709"/>
                    </a:lnTo>
                    <a:lnTo>
                      <a:pt x="18653" y="5709"/>
                    </a:lnTo>
                    <a:lnTo>
                      <a:pt x="18479" y="5728"/>
                    </a:lnTo>
                    <a:lnTo>
                      <a:pt x="18286" y="5767"/>
                    </a:lnTo>
                    <a:lnTo>
                      <a:pt x="18092" y="5805"/>
                    </a:lnTo>
                    <a:lnTo>
                      <a:pt x="17705" y="5941"/>
                    </a:lnTo>
                    <a:lnTo>
                      <a:pt x="17357" y="6096"/>
                    </a:lnTo>
                    <a:lnTo>
                      <a:pt x="17047" y="6270"/>
                    </a:lnTo>
                    <a:lnTo>
                      <a:pt x="16796" y="6444"/>
                    </a:lnTo>
                    <a:lnTo>
                      <a:pt x="16254" y="6966"/>
                    </a:lnTo>
                    <a:lnTo>
                      <a:pt x="16525" y="6541"/>
                    </a:lnTo>
                    <a:lnTo>
                      <a:pt x="16796" y="6154"/>
                    </a:lnTo>
                    <a:lnTo>
                      <a:pt x="17047" y="5786"/>
                    </a:lnTo>
                    <a:lnTo>
                      <a:pt x="17550" y="5128"/>
                    </a:lnTo>
                    <a:lnTo>
                      <a:pt x="18073" y="4509"/>
                    </a:lnTo>
                    <a:lnTo>
                      <a:pt x="18421" y="4490"/>
                    </a:lnTo>
                    <a:lnTo>
                      <a:pt x="18982" y="4451"/>
                    </a:lnTo>
                    <a:lnTo>
                      <a:pt x="19292" y="4412"/>
                    </a:lnTo>
                    <a:lnTo>
                      <a:pt x="19582" y="4374"/>
                    </a:lnTo>
                    <a:lnTo>
                      <a:pt x="19853" y="4316"/>
                    </a:lnTo>
                    <a:lnTo>
                      <a:pt x="20066" y="4219"/>
                    </a:lnTo>
                    <a:lnTo>
                      <a:pt x="20259" y="4122"/>
                    </a:lnTo>
                    <a:lnTo>
                      <a:pt x="20453" y="4006"/>
                    </a:lnTo>
                    <a:lnTo>
                      <a:pt x="20646" y="3871"/>
                    </a:lnTo>
                    <a:lnTo>
                      <a:pt x="20820" y="3716"/>
                    </a:lnTo>
                    <a:lnTo>
                      <a:pt x="20975" y="3561"/>
                    </a:lnTo>
                    <a:lnTo>
                      <a:pt x="21110" y="3367"/>
                    </a:lnTo>
                    <a:lnTo>
                      <a:pt x="21207" y="3174"/>
                    </a:lnTo>
                    <a:lnTo>
                      <a:pt x="21285" y="2961"/>
                    </a:lnTo>
                    <a:lnTo>
                      <a:pt x="21304" y="2748"/>
                    </a:lnTo>
                    <a:lnTo>
                      <a:pt x="21285" y="2535"/>
                    </a:lnTo>
                    <a:lnTo>
                      <a:pt x="21227" y="2342"/>
                    </a:lnTo>
                    <a:lnTo>
                      <a:pt x="21130" y="2168"/>
                    </a:lnTo>
                    <a:lnTo>
                      <a:pt x="20994" y="2013"/>
                    </a:lnTo>
                    <a:lnTo>
                      <a:pt x="20840" y="1878"/>
                    </a:lnTo>
                    <a:lnTo>
                      <a:pt x="20762" y="1820"/>
                    </a:lnTo>
                    <a:lnTo>
                      <a:pt x="20665" y="1781"/>
                    </a:lnTo>
                    <a:lnTo>
                      <a:pt x="20549" y="1761"/>
                    </a:lnTo>
                    <a:lnTo>
                      <a:pt x="20453" y="1742"/>
                    </a:lnTo>
                    <a:lnTo>
                      <a:pt x="20278" y="1742"/>
                    </a:lnTo>
                    <a:lnTo>
                      <a:pt x="20124" y="1761"/>
                    </a:lnTo>
                    <a:lnTo>
                      <a:pt x="19969" y="1800"/>
                    </a:lnTo>
                    <a:lnTo>
                      <a:pt x="19795" y="1878"/>
                    </a:lnTo>
                    <a:lnTo>
                      <a:pt x="19640" y="1974"/>
                    </a:lnTo>
                    <a:lnTo>
                      <a:pt x="19485" y="2071"/>
                    </a:lnTo>
                    <a:lnTo>
                      <a:pt x="19330" y="2187"/>
                    </a:lnTo>
                    <a:lnTo>
                      <a:pt x="19176" y="2323"/>
                    </a:lnTo>
                    <a:lnTo>
                      <a:pt x="18905" y="2613"/>
                    </a:lnTo>
                    <a:lnTo>
                      <a:pt x="18653" y="2903"/>
                    </a:lnTo>
                    <a:lnTo>
                      <a:pt x="18460" y="3213"/>
                    </a:lnTo>
                    <a:lnTo>
                      <a:pt x="18305" y="3484"/>
                    </a:lnTo>
                    <a:lnTo>
                      <a:pt x="18131" y="4025"/>
                    </a:lnTo>
                    <a:lnTo>
                      <a:pt x="17995" y="4509"/>
                    </a:lnTo>
                    <a:lnTo>
                      <a:pt x="18015" y="4509"/>
                    </a:lnTo>
                    <a:lnTo>
                      <a:pt x="17512" y="5090"/>
                    </a:lnTo>
                    <a:lnTo>
                      <a:pt x="16989" y="5747"/>
                    </a:lnTo>
                    <a:lnTo>
                      <a:pt x="16738" y="6096"/>
                    </a:lnTo>
                    <a:lnTo>
                      <a:pt x="16447" y="6483"/>
                    </a:lnTo>
                    <a:lnTo>
                      <a:pt x="16176" y="6889"/>
                    </a:lnTo>
                    <a:lnTo>
                      <a:pt x="15906" y="7295"/>
                    </a:lnTo>
                    <a:lnTo>
                      <a:pt x="15635" y="7760"/>
                    </a:lnTo>
                    <a:lnTo>
                      <a:pt x="15364" y="8224"/>
                    </a:lnTo>
                    <a:lnTo>
                      <a:pt x="15112" y="8708"/>
                    </a:lnTo>
                    <a:lnTo>
                      <a:pt x="14861" y="9230"/>
                    </a:lnTo>
                    <a:lnTo>
                      <a:pt x="14629" y="9772"/>
                    </a:lnTo>
                    <a:lnTo>
                      <a:pt x="14435" y="10333"/>
                    </a:lnTo>
                    <a:lnTo>
                      <a:pt x="14416" y="10352"/>
                    </a:lnTo>
                    <a:lnTo>
                      <a:pt x="14396" y="9366"/>
                    </a:lnTo>
                    <a:lnTo>
                      <a:pt x="14338" y="9056"/>
                    </a:lnTo>
                    <a:lnTo>
                      <a:pt x="14242" y="8727"/>
                    </a:lnTo>
                    <a:lnTo>
                      <a:pt x="14087" y="8359"/>
                    </a:lnTo>
                    <a:lnTo>
                      <a:pt x="13913" y="8011"/>
                    </a:lnTo>
                    <a:lnTo>
                      <a:pt x="13797" y="7837"/>
                    </a:lnTo>
                    <a:lnTo>
                      <a:pt x="13680" y="7682"/>
                    </a:lnTo>
                    <a:lnTo>
                      <a:pt x="13564" y="7547"/>
                    </a:lnTo>
                    <a:lnTo>
                      <a:pt x="13429" y="7411"/>
                    </a:lnTo>
                    <a:lnTo>
                      <a:pt x="13293" y="7295"/>
                    </a:lnTo>
                    <a:lnTo>
                      <a:pt x="13158" y="7199"/>
                    </a:lnTo>
                    <a:lnTo>
                      <a:pt x="13023" y="7141"/>
                    </a:lnTo>
                    <a:lnTo>
                      <a:pt x="12868" y="7082"/>
                    </a:lnTo>
                    <a:lnTo>
                      <a:pt x="12539" y="7082"/>
                    </a:lnTo>
                    <a:lnTo>
                      <a:pt x="12442" y="7102"/>
                    </a:lnTo>
                    <a:lnTo>
                      <a:pt x="12249" y="7179"/>
                    </a:lnTo>
                    <a:lnTo>
                      <a:pt x="12075" y="7295"/>
                    </a:lnTo>
                    <a:lnTo>
                      <a:pt x="11939" y="7450"/>
                    </a:lnTo>
                    <a:lnTo>
                      <a:pt x="11823" y="7624"/>
                    </a:lnTo>
                    <a:lnTo>
                      <a:pt x="11746" y="7818"/>
                    </a:lnTo>
                    <a:lnTo>
                      <a:pt x="11707" y="8031"/>
                    </a:lnTo>
                    <a:lnTo>
                      <a:pt x="11726" y="8243"/>
                    </a:lnTo>
                    <a:lnTo>
                      <a:pt x="11765" y="8456"/>
                    </a:lnTo>
                    <a:lnTo>
                      <a:pt x="11842" y="8688"/>
                    </a:lnTo>
                    <a:lnTo>
                      <a:pt x="11939" y="8882"/>
                    </a:lnTo>
                    <a:lnTo>
                      <a:pt x="12055" y="9075"/>
                    </a:lnTo>
                    <a:lnTo>
                      <a:pt x="12210" y="9269"/>
                    </a:lnTo>
                    <a:lnTo>
                      <a:pt x="12365" y="9424"/>
                    </a:lnTo>
                    <a:lnTo>
                      <a:pt x="12520" y="9578"/>
                    </a:lnTo>
                    <a:lnTo>
                      <a:pt x="12732" y="9733"/>
                    </a:lnTo>
                    <a:lnTo>
                      <a:pt x="12984" y="9888"/>
                    </a:lnTo>
                    <a:lnTo>
                      <a:pt x="13293" y="10024"/>
                    </a:lnTo>
                    <a:lnTo>
                      <a:pt x="13584" y="10159"/>
                    </a:lnTo>
                    <a:lnTo>
                      <a:pt x="14126" y="10352"/>
                    </a:lnTo>
                    <a:lnTo>
                      <a:pt x="14396" y="10449"/>
                    </a:lnTo>
                    <a:lnTo>
                      <a:pt x="14222" y="10991"/>
                    </a:lnTo>
                    <a:lnTo>
                      <a:pt x="14087" y="11552"/>
                    </a:lnTo>
                    <a:lnTo>
                      <a:pt x="13951" y="12133"/>
                    </a:lnTo>
                    <a:lnTo>
                      <a:pt x="13835" y="12713"/>
                    </a:lnTo>
                    <a:lnTo>
                      <a:pt x="13739" y="13390"/>
                    </a:lnTo>
                    <a:lnTo>
                      <a:pt x="13642" y="14087"/>
                    </a:lnTo>
                    <a:lnTo>
                      <a:pt x="13622" y="13642"/>
                    </a:lnTo>
                    <a:lnTo>
                      <a:pt x="13564" y="13352"/>
                    </a:lnTo>
                    <a:lnTo>
                      <a:pt x="13448" y="13003"/>
                    </a:lnTo>
                    <a:lnTo>
                      <a:pt x="13313" y="12636"/>
                    </a:lnTo>
                    <a:lnTo>
                      <a:pt x="13119" y="12287"/>
                    </a:lnTo>
                    <a:lnTo>
                      <a:pt x="13023" y="12133"/>
                    </a:lnTo>
                    <a:lnTo>
                      <a:pt x="12907" y="11958"/>
                    </a:lnTo>
                    <a:lnTo>
                      <a:pt x="12790" y="11823"/>
                    </a:lnTo>
                    <a:lnTo>
                      <a:pt x="12655" y="11688"/>
                    </a:lnTo>
                    <a:lnTo>
                      <a:pt x="12520" y="11571"/>
                    </a:lnTo>
                    <a:lnTo>
                      <a:pt x="12384" y="11494"/>
                    </a:lnTo>
                    <a:lnTo>
                      <a:pt x="12229" y="11417"/>
                    </a:lnTo>
                    <a:lnTo>
                      <a:pt x="12075" y="11378"/>
                    </a:lnTo>
                    <a:lnTo>
                      <a:pt x="11978" y="11359"/>
                    </a:lnTo>
                    <a:lnTo>
                      <a:pt x="11862" y="11359"/>
                    </a:lnTo>
                    <a:lnTo>
                      <a:pt x="11765" y="11378"/>
                    </a:lnTo>
                    <a:lnTo>
                      <a:pt x="11649" y="11397"/>
                    </a:lnTo>
                    <a:lnTo>
                      <a:pt x="11475" y="11475"/>
                    </a:lnTo>
                    <a:lnTo>
                      <a:pt x="11301" y="11591"/>
                    </a:lnTo>
                    <a:lnTo>
                      <a:pt x="11165" y="11726"/>
                    </a:lnTo>
                    <a:lnTo>
                      <a:pt x="11049" y="11900"/>
                    </a:lnTo>
                    <a:lnTo>
                      <a:pt x="10972" y="12094"/>
                    </a:lnTo>
                    <a:lnTo>
                      <a:pt x="10933" y="12307"/>
                    </a:lnTo>
                    <a:lnTo>
                      <a:pt x="10933" y="12539"/>
                    </a:lnTo>
                    <a:lnTo>
                      <a:pt x="10972" y="12752"/>
                    </a:lnTo>
                    <a:lnTo>
                      <a:pt x="11049" y="12965"/>
                    </a:lnTo>
                    <a:lnTo>
                      <a:pt x="11165" y="13177"/>
                    </a:lnTo>
                    <a:lnTo>
                      <a:pt x="11281" y="13371"/>
                    </a:lnTo>
                    <a:lnTo>
                      <a:pt x="11417" y="13545"/>
                    </a:lnTo>
                    <a:lnTo>
                      <a:pt x="11571" y="13719"/>
                    </a:lnTo>
                    <a:lnTo>
                      <a:pt x="11726" y="13874"/>
                    </a:lnTo>
                    <a:lnTo>
                      <a:pt x="11920" y="14009"/>
                    </a:lnTo>
                    <a:lnTo>
                      <a:pt x="12152" y="14145"/>
                    </a:lnTo>
                    <a:lnTo>
                      <a:pt x="12423" y="14280"/>
                    </a:lnTo>
                    <a:lnTo>
                      <a:pt x="12694" y="14396"/>
                    </a:lnTo>
                    <a:lnTo>
                      <a:pt x="13197" y="14590"/>
                    </a:lnTo>
                    <a:lnTo>
                      <a:pt x="13564" y="14706"/>
                    </a:lnTo>
                    <a:lnTo>
                      <a:pt x="13487" y="15228"/>
                    </a:lnTo>
                    <a:lnTo>
                      <a:pt x="13332" y="16486"/>
                    </a:lnTo>
                    <a:lnTo>
                      <a:pt x="13177" y="17744"/>
                    </a:lnTo>
                    <a:lnTo>
                      <a:pt x="13023" y="18595"/>
                    </a:lnTo>
                    <a:lnTo>
                      <a:pt x="13023" y="18227"/>
                    </a:lnTo>
                    <a:lnTo>
                      <a:pt x="12965" y="17918"/>
                    </a:lnTo>
                    <a:lnTo>
                      <a:pt x="12848" y="17570"/>
                    </a:lnTo>
                    <a:lnTo>
                      <a:pt x="12694" y="17221"/>
                    </a:lnTo>
                    <a:lnTo>
                      <a:pt x="12520" y="16873"/>
                    </a:lnTo>
                    <a:lnTo>
                      <a:pt x="12403" y="16699"/>
                    </a:lnTo>
                    <a:lnTo>
                      <a:pt x="12307" y="16544"/>
                    </a:lnTo>
                    <a:lnTo>
                      <a:pt x="12171" y="16389"/>
                    </a:lnTo>
                    <a:lnTo>
                      <a:pt x="12055" y="16254"/>
                    </a:lnTo>
                    <a:lnTo>
                      <a:pt x="11920" y="16157"/>
                    </a:lnTo>
                    <a:lnTo>
                      <a:pt x="11765" y="16060"/>
                    </a:lnTo>
                    <a:lnTo>
                      <a:pt x="11629" y="15983"/>
                    </a:lnTo>
                    <a:lnTo>
                      <a:pt x="11475" y="15944"/>
                    </a:lnTo>
                    <a:lnTo>
                      <a:pt x="11359" y="15925"/>
                    </a:lnTo>
                    <a:lnTo>
                      <a:pt x="11262" y="15925"/>
                    </a:lnTo>
                    <a:lnTo>
                      <a:pt x="11146" y="15944"/>
                    </a:lnTo>
                    <a:lnTo>
                      <a:pt x="11049" y="15964"/>
                    </a:lnTo>
                    <a:lnTo>
                      <a:pt x="10856" y="16041"/>
                    </a:lnTo>
                    <a:lnTo>
                      <a:pt x="10701" y="16157"/>
                    </a:lnTo>
                    <a:lnTo>
                      <a:pt x="10546" y="16312"/>
                    </a:lnTo>
                    <a:lnTo>
                      <a:pt x="10449" y="16486"/>
                    </a:lnTo>
                    <a:lnTo>
                      <a:pt x="10372" y="16680"/>
                    </a:lnTo>
                    <a:lnTo>
                      <a:pt x="10333" y="16873"/>
                    </a:lnTo>
                    <a:lnTo>
                      <a:pt x="10333" y="17105"/>
                    </a:lnTo>
                    <a:lnTo>
                      <a:pt x="10372" y="17318"/>
                    </a:lnTo>
                    <a:lnTo>
                      <a:pt x="10449" y="17531"/>
                    </a:lnTo>
                    <a:lnTo>
                      <a:pt x="10546" y="17744"/>
                    </a:lnTo>
                    <a:lnTo>
                      <a:pt x="10681" y="17937"/>
                    </a:lnTo>
                    <a:lnTo>
                      <a:pt x="10817" y="18111"/>
                    </a:lnTo>
                    <a:lnTo>
                      <a:pt x="10972" y="18286"/>
                    </a:lnTo>
                    <a:lnTo>
                      <a:pt x="11126" y="18440"/>
                    </a:lnTo>
                    <a:lnTo>
                      <a:pt x="11301" y="18576"/>
                    </a:lnTo>
                    <a:lnTo>
                      <a:pt x="11513" y="18692"/>
                    </a:lnTo>
                    <a:lnTo>
                      <a:pt x="11765" y="18827"/>
                    </a:lnTo>
                    <a:lnTo>
                      <a:pt x="12036" y="18943"/>
                    </a:lnTo>
                    <a:lnTo>
                      <a:pt x="12520" y="19137"/>
                    </a:lnTo>
                    <a:lnTo>
                      <a:pt x="12887" y="19253"/>
                    </a:lnTo>
                    <a:lnTo>
                      <a:pt x="12810" y="19698"/>
                    </a:lnTo>
                    <a:lnTo>
                      <a:pt x="12694" y="20124"/>
                    </a:lnTo>
                    <a:lnTo>
                      <a:pt x="12636" y="20395"/>
                    </a:lnTo>
                    <a:lnTo>
                      <a:pt x="12539" y="20685"/>
                    </a:lnTo>
                    <a:lnTo>
                      <a:pt x="12365" y="21227"/>
                    </a:lnTo>
                    <a:lnTo>
                      <a:pt x="11978" y="22271"/>
                    </a:lnTo>
                    <a:lnTo>
                      <a:pt x="11707" y="22949"/>
                    </a:lnTo>
                    <a:lnTo>
                      <a:pt x="11842" y="22039"/>
                    </a:lnTo>
                    <a:lnTo>
                      <a:pt x="11823" y="21846"/>
                    </a:lnTo>
                    <a:lnTo>
                      <a:pt x="11804" y="21614"/>
                    </a:lnTo>
                    <a:lnTo>
                      <a:pt x="11765" y="21381"/>
                    </a:lnTo>
                    <a:lnTo>
                      <a:pt x="11707" y="21130"/>
                    </a:lnTo>
                    <a:lnTo>
                      <a:pt x="11649" y="20878"/>
                    </a:lnTo>
                    <a:lnTo>
                      <a:pt x="11552" y="20627"/>
                    </a:lnTo>
                    <a:lnTo>
                      <a:pt x="11436" y="20395"/>
                    </a:lnTo>
                    <a:lnTo>
                      <a:pt x="11320" y="20162"/>
                    </a:lnTo>
                    <a:lnTo>
                      <a:pt x="11301" y="19950"/>
                    </a:lnTo>
                    <a:lnTo>
                      <a:pt x="11243" y="19737"/>
                    </a:lnTo>
                    <a:lnTo>
                      <a:pt x="11165" y="19563"/>
                    </a:lnTo>
                    <a:lnTo>
                      <a:pt x="11030" y="19388"/>
                    </a:lnTo>
                    <a:lnTo>
                      <a:pt x="10875" y="19253"/>
                    </a:lnTo>
                    <a:lnTo>
                      <a:pt x="10701" y="19156"/>
                    </a:lnTo>
                    <a:lnTo>
                      <a:pt x="10507" y="19098"/>
                    </a:lnTo>
                    <a:lnTo>
                      <a:pt x="10411" y="19079"/>
                    </a:lnTo>
                    <a:lnTo>
                      <a:pt x="10198" y="19079"/>
                    </a:lnTo>
                    <a:lnTo>
                      <a:pt x="10082" y="19098"/>
                    </a:lnTo>
                    <a:lnTo>
                      <a:pt x="9946" y="19156"/>
                    </a:lnTo>
                    <a:lnTo>
                      <a:pt x="9791" y="19234"/>
                    </a:lnTo>
                    <a:lnTo>
                      <a:pt x="9675" y="19350"/>
                    </a:lnTo>
                    <a:lnTo>
                      <a:pt x="9540" y="19466"/>
                    </a:lnTo>
                    <a:lnTo>
                      <a:pt x="9424" y="19601"/>
                    </a:lnTo>
                    <a:lnTo>
                      <a:pt x="9308" y="19756"/>
                    </a:lnTo>
                    <a:lnTo>
                      <a:pt x="9211" y="19930"/>
                    </a:lnTo>
                    <a:lnTo>
                      <a:pt x="9114" y="20104"/>
                    </a:lnTo>
                    <a:lnTo>
                      <a:pt x="8959" y="20472"/>
                    </a:lnTo>
                    <a:lnTo>
                      <a:pt x="8843" y="20840"/>
                    </a:lnTo>
                    <a:lnTo>
                      <a:pt x="8766" y="21188"/>
                    </a:lnTo>
                    <a:lnTo>
                      <a:pt x="8727" y="21497"/>
                    </a:lnTo>
                    <a:lnTo>
                      <a:pt x="8785" y="22329"/>
                    </a:lnTo>
                    <a:lnTo>
                      <a:pt x="8650" y="21788"/>
                    </a:lnTo>
                    <a:lnTo>
                      <a:pt x="8379" y="20704"/>
                    </a:lnTo>
                    <a:lnTo>
                      <a:pt x="8205" y="20143"/>
                    </a:lnTo>
                    <a:lnTo>
                      <a:pt x="8108" y="19853"/>
                    </a:lnTo>
                    <a:lnTo>
                      <a:pt x="8011" y="19582"/>
                    </a:lnTo>
                    <a:lnTo>
                      <a:pt x="7760" y="18924"/>
                    </a:lnTo>
                    <a:lnTo>
                      <a:pt x="7469" y="18266"/>
                    </a:lnTo>
                    <a:lnTo>
                      <a:pt x="7837" y="18169"/>
                    </a:lnTo>
                    <a:lnTo>
                      <a:pt x="8360" y="18015"/>
                    </a:lnTo>
                    <a:lnTo>
                      <a:pt x="8630" y="17918"/>
                    </a:lnTo>
                    <a:lnTo>
                      <a:pt x="8901" y="17802"/>
                    </a:lnTo>
                    <a:lnTo>
                      <a:pt x="9153" y="17686"/>
                    </a:lnTo>
                    <a:lnTo>
                      <a:pt x="9346" y="17570"/>
                    </a:lnTo>
                    <a:lnTo>
                      <a:pt x="9501" y="17434"/>
                    </a:lnTo>
                    <a:lnTo>
                      <a:pt x="9675" y="17279"/>
                    </a:lnTo>
                    <a:lnTo>
                      <a:pt x="9830" y="17105"/>
                    </a:lnTo>
                    <a:lnTo>
                      <a:pt x="9965" y="16912"/>
                    </a:lnTo>
                    <a:lnTo>
                      <a:pt x="10082" y="16718"/>
                    </a:lnTo>
                    <a:lnTo>
                      <a:pt x="10178" y="16505"/>
                    </a:lnTo>
                    <a:lnTo>
                      <a:pt x="10236" y="16293"/>
                    </a:lnTo>
                    <a:lnTo>
                      <a:pt x="10256" y="16080"/>
                    </a:lnTo>
                    <a:lnTo>
                      <a:pt x="10236" y="15867"/>
                    </a:lnTo>
                    <a:lnTo>
                      <a:pt x="10159" y="15654"/>
                    </a:lnTo>
                    <a:lnTo>
                      <a:pt x="10062" y="15480"/>
                    </a:lnTo>
                    <a:lnTo>
                      <a:pt x="9946" y="15325"/>
                    </a:lnTo>
                    <a:lnTo>
                      <a:pt x="9772" y="15190"/>
                    </a:lnTo>
                    <a:lnTo>
                      <a:pt x="9598" y="15112"/>
                    </a:lnTo>
                    <a:lnTo>
                      <a:pt x="9501" y="15074"/>
                    </a:lnTo>
                    <a:lnTo>
                      <a:pt x="9404" y="15054"/>
                    </a:lnTo>
                    <a:lnTo>
                      <a:pt x="9172" y="15054"/>
                    </a:lnTo>
                    <a:lnTo>
                      <a:pt x="9017" y="15093"/>
                    </a:lnTo>
                    <a:lnTo>
                      <a:pt x="8863" y="15151"/>
                    </a:lnTo>
                    <a:lnTo>
                      <a:pt x="8727" y="15228"/>
                    </a:lnTo>
                    <a:lnTo>
                      <a:pt x="8572" y="15325"/>
                    </a:lnTo>
                    <a:lnTo>
                      <a:pt x="8437" y="15441"/>
                    </a:lnTo>
                    <a:lnTo>
                      <a:pt x="8301" y="15577"/>
                    </a:lnTo>
                    <a:lnTo>
                      <a:pt x="8185" y="15731"/>
                    </a:lnTo>
                    <a:lnTo>
                      <a:pt x="8069" y="15886"/>
                    </a:lnTo>
                    <a:lnTo>
                      <a:pt x="7856" y="16235"/>
                    </a:lnTo>
                    <a:lnTo>
                      <a:pt x="7682" y="16583"/>
                    </a:lnTo>
                    <a:lnTo>
                      <a:pt x="7547" y="16912"/>
                    </a:lnTo>
                    <a:lnTo>
                      <a:pt x="7469" y="17202"/>
                    </a:lnTo>
                    <a:lnTo>
                      <a:pt x="7392" y="18092"/>
                    </a:lnTo>
                    <a:lnTo>
                      <a:pt x="7024" y="17318"/>
                    </a:lnTo>
                    <a:lnTo>
                      <a:pt x="6444" y="16177"/>
                    </a:lnTo>
                    <a:lnTo>
                      <a:pt x="5844" y="15054"/>
                    </a:lnTo>
                    <a:lnTo>
                      <a:pt x="5496" y="14377"/>
                    </a:lnTo>
                    <a:lnTo>
                      <a:pt x="5767" y="14300"/>
                    </a:lnTo>
                    <a:lnTo>
                      <a:pt x="6309" y="14145"/>
                    </a:lnTo>
                    <a:lnTo>
                      <a:pt x="6618" y="14048"/>
                    </a:lnTo>
                    <a:lnTo>
                      <a:pt x="6928" y="13932"/>
                    </a:lnTo>
                    <a:lnTo>
                      <a:pt x="7218" y="13797"/>
                    </a:lnTo>
                    <a:lnTo>
                      <a:pt x="7431" y="13661"/>
                    </a:lnTo>
                    <a:lnTo>
                      <a:pt x="7605" y="13526"/>
                    </a:lnTo>
                    <a:lnTo>
                      <a:pt x="7760" y="13371"/>
                    </a:lnTo>
                    <a:lnTo>
                      <a:pt x="7914" y="13197"/>
                    </a:lnTo>
                    <a:lnTo>
                      <a:pt x="8050" y="13003"/>
                    </a:lnTo>
                    <a:lnTo>
                      <a:pt x="8166" y="12810"/>
                    </a:lnTo>
                    <a:lnTo>
                      <a:pt x="8263" y="12597"/>
                    </a:lnTo>
                    <a:lnTo>
                      <a:pt x="8321" y="12384"/>
                    </a:lnTo>
                    <a:lnTo>
                      <a:pt x="8340" y="12171"/>
                    </a:lnTo>
                    <a:lnTo>
                      <a:pt x="8321" y="11958"/>
                    </a:lnTo>
                    <a:lnTo>
                      <a:pt x="8263" y="11746"/>
                    </a:lnTo>
                    <a:lnTo>
                      <a:pt x="8166" y="11571"/>
                    </a:lnTo>
                    <a:lnTo>
                      <a:pt x="8031" y="11417"/>
                    </a:lnTo>
                    <a:lnTo>
                      <a:pt x="7876" y="11281"/>
                    </a:lnTo>
                    <a:lnTo>
                      <a:pt x="7682" y="11204"/>
                    </a:lnTo>
                    <a:lnTo>
                      <a:pt x="7586" y="11165"/>
                    </a:lnTo>
                    <a:lnTo>
                      <a:pt x="7489" y="11146"/>
                    </a:lnTo>
                    <a:lnTo>
                      <a:pt x="7276" y="11146"/>
                    </a:lnTo>
                    <a:lnTo>
                      <a:pt x="7121" y="11184"/>
                    </a:lnTo>
                    <a:lnTo>
                      <a:pt x="6966" y="11242"/>
                    </a:lnTo>
                    <a:lnTo>
                      <a:pt x="6812" y="11320"/>
                    </a:lnTo>
                    <a:lnTo>
                      <a:pt x="6676" y="11417"/>
                    </a:lnTo>
                    <a:lnTo>
                      <a:pt x="6541" y="11533"/>
                    </a:lnTo>
                    <a:lnTo>
                      <a:pt x="6405" y="11668"/>
                    </a:lnTo>
                    <a:lnTo>
                      <a:pt x="6270" y="11823"/>
                    </a:lnTo>
                    <a:lnTo>
                      <a:pt x="6154" y="11978"/>
                    </a:lnTo>
                    <a:lnTo>
                      <a:pt x="5941" y="12326"/>
                    </a:lnTo>
                    <a:lnTo>
                      <a:pt x="5767" y="12674"/>
                    </a:lnTo>
                    <a:lnTo>
                      <a:pt x="5651" y="13003"/>
                    </a:lnTo>
                    <a:lnTo>
                      <a:pt x="5554" y="13293"/>
                    </a:lnTo>
                    <a:lnTo>
                      <a:pt x="5515" y="13758"/>
                    </a:lnTo>
                    <a:lnTo>
                      <a:pt x="5477" y="14338"/>
                    </a:lnTo>
                    <a:lnTo>
                      <a:pt x="5090" y="13564"/>
                    </a:lnTo>
                    <a:lnTo>
                      <a:pt x="4722" y="12810"/>
                    </a:lnTo>
                    <a:lnTo>
                      <a:pt x="4490" y="12287"/>
                    </a:lnTo>
                    <a:lnTo>
                      <a:pt x="4277" y="11746"/>
                    </a:lnTo>
                    <a:lnTo>
                      <a:pt x="4064" y="11223"/>
                    </a:lnTo>
                    <a:lnTo>
                      <a:pt x="3890" y="10701"/>
                    </a:lnTo>
                    <a:lnTo>
                      <a:pt x="4161" y="10623"/>
                    </a:lnTo>
                    <a:lnTo>
                      <a:pt x="4703" y="10469"/>
                    </a:lnTo>
                    <a:lnTo>
                      <a:pt x="5012" y="10372"/>
                    </a:lnTo>
                    <a:lnTo>
                      <a:pt x="5341" y="10256"/>
                    </a:lnTo>
                    <a:lnTo>
                      <a:pt x="5612" y="10120"/>
                    </a:lnTo>
                    <a:lnTo>
                      <a:pt x="5844" y="9965"/>
                    </a:lnTo>
                    <a:lnTo>
                      <a:pt x="6018" y="9830"/>
                    </a:lnTo>
                    <a:lnTo>
                      <a:pt x="6173" y="9675"/>
                    </a:lnTo>
                    <a:lnTo>
                      <a:pt x="6328" y="9501"/>
                    </a:lnTo>
                    <a:lnTo>
                      <a:pt x="6463" y="9327"/>
                    </a:lnTo>
                    <a:lnTo>
                      <a:pt x="6599" y="9133"/>
                    </a:lnTo>
                    <a:lnTo>
                      <a:pt x="6676" y="8921"/>
                    </a:lnTo>
                    <a:lnTo>
                      <a:pt x="6734" y="8708"/>
                    </a:lnTo>
                    <a:lnTo>
                      <a:pt x="6754" y="8476"/>
                    </a:lnTo>
                    <a:lnTo>
                      <a:pt x="6734" y="8263"/>
                    </a:lnTo>
                    <a:lnTo>
                      <a:pt x="6676" y="8069"/>
                    </a:lnTo>
                    <a:lnTo>
                      <a:pt x="6579" y="7895"/>
                    </a:lnTo>
                    <a:lnTo>
                      <a:pt x="6444" y="7740"/>
                    </a:lnTo>
                    <a:lnTo>
                      <a:pt x="6289" y="7605"/>
                    </a:lnTo>
                    <a:lnTo>
                      <a:pt x="6115" y="7508"/>
                    </a:lnTo>
                    <a:lnTo>
                      <a:pt x="5999" y="7489"/>
                    </a:lnTo>
                    <a:lnTo>
                      <a:pt x="5902" y="7469"/>
                    </a:lnTo>
                    <a:lnTo>
                      <a:pt x="5689" y="7469"/>
                    </a:lnTo>
                    <a:lnTo>
                      <a:pt x="5535" y="7489"/>
                    </a:lnTo>
                    <a:lnTo>
                      <a:pt x="5380" y="7547"/>
                    </a:lnTo>
                    <a:lnTo>
                      <a:pt x="5225" y="7644"/>
                    </a:lnTo>
                    <a:lnTo>
                      <a:pt x="5090" y="7740"/>
                    </a:lnTo>
                    <a:lnTo>
                      <a:pt x="4954" y="7856"/>
                    </a:lnTo>
                    <a:lnTo>
                      <a:pt x="4819" y="7992"/>
                    </a:lnTo>
                    <a:lnTo>
                      <a:pt x="4703" y="8147"/>
                    </a:lnTo>
                    <a:lnTo>
                      <a:pt x="4567" y="8301"/>
                    </a:lnTo>
                    <a:lnTo>
                      <a:pt x="4374" y="8630"/>
                    </a:lnTo>
                    <a:lnTo>
                      <a:pt x="4199" y="8979"/>
                    </a:lnTo>
                    <a:lnTo>
                      <a:pt x="4064" y="9327"/>
                    </a:lnTo>
                    <a:lnTo>
                      <a:pt x="3967" y="9617"/>
                    </a:lnTo>
                    <a:lnTo>
                      <a:pt x="3929" y="10101"/>
                    </a:lnTo>
                    <a:lnTo>
                      <a:pt x="3890" y="10662"/>
                    </a:lnTo>
                    <a:lnTo>
                      <a:pt x="3851" y="10546"/>
                    </a:lnTo>
                    <a:lnTo>
                      <a:pt x="3696" y="9965"/>
                    </a:lnTo>
                    <a:lnTo>
                      <a:pt x="3580" y="9404"/>
                    </a:lnTo>
                    <a:lnTo>
                      <a:pt x="3484" y="8843"/>
                    </a:lnTo>
                    <a:lnTo>
                      <a:pt x="3426" y="8301"/>
                    </a:lnTo>
                    <a:lnTo>
                      <a:pt x="3367" y="7682"/>
                    </a:lnTo>
                    <a:lnTo>
                      <a:pt x="3348" y="7102"/>
                    </a:lnTo>
                    <a:lnTo>
                      <a:pt x="3696" y="7044"/>
                    </a:lnTo>
                    <a:lnTo>
                      <a:pt x="4238" y="6947"/>
                    </a:lnTo>
                    <a:lnTo>
                      <a:pt x="4528" y="6889"/>
                    </a:lnTo>
                    <a:lnTo>
                      <a:pt x="4819" y="6792"/>
                    </a:lnTo>
                    <a:lnTo>
                      <a:pt x="5090" y="6715"/>
                    </a:lnTo>
                    <a:lnTo>
                      <a:pt x="5302" y="6599"/>
                    </a:lnTo>
                    <a:lnTo>
                      <a:pt x="5496" y="6483"/>
                    </a:lnTo>
                    <a:lnTo>
                      <a:pt x="5670" y="6347"/>
                    </a:lnTo>
                    <a:lnTo>
                      <a:pt x="5844" y="6192"/>
                    </a:lnTo>
                    <a:lnTo>
                      <a:pt x="5999" y="6018"/>
                    </a:lnTo>
                    <a:lnTo>
                      <a:pt x="6134" y="5844"/>
                    </a:lnTo>
                    <a:lnTo>
                      <a:pt x="6250" y="5651"/>
                    </a:lnTo>
                    <a:lnTo>
                      <a:pt x="6328" y="5438"/>
                    </a:lnTo>
                    <a:lnTo>
                      <a:pt x="6386" y="5225"/>
                    </a:lnTo>
                    <a:lnTo>
                      <a:pt x="6386" y="5012"/>
                    </a:lnTo>
                    <a:lnTo>
                      <a:pt x="6347" y="4799"/>
                    </a:lnTo>
                    <a:lnTo>
                      <a:pt x="6270" y="4606"/>
                    </a:lnTo>
                    <a:lnTo>
                      <a:pt x="6154" y="4432"/>
                    </a:lnTo>
                    <a:lnTo>
                      <a:pt x="5999" y="4296"/>
                    </a:lnTo>
                    <a:lnTo>
                      <a:pt x="5844" y="4180"/>
                    </a:lnTo>
                    <a:lnTo>
                      <a:pt x="5747" y="4141"/>
                    </a:lnTo>
                    <a:lnTo>
                      <a:pt x="5651" y="4122"/>
                    </a:lnTo>
                    <a:lnTo>
                      <a:pt x="5535" y="4103"/>
                    </a:lnTo>
                    <a:lnTo>
                      <a:pt x="5418" y="4083"/>
                    </a:lnTo>
                    <a:lnTo>
                      <a:pt x="5264" y="4103"/>
                    </a:lnTo>
                    <a:lnTo>
                      <a:pt x="5109" y="4141"/>
                    </a:lnTo>
                    <a:lnTo>
                      <a:pt x="4954" y="4199"/>
                    </a:lnTo>
                    <a:lnTo>
                      <a:pt x="4799" y="4296"/>
                    </a:lnTo>
                    <a:lnTo>
                      <a:pt x="4645" y="4393"/>
                    </a:lnTo>
                    <a:lnTo>
                      <a:pt x="4509" y="4528"/>
                    </a:lnTo>
                    <a:lnTo>
                      <a:pt x="4354" y="4644"/>
                    </a:lnTo>
                    <a:lnTo>
                      <a:pt x="4219" y="4799"/>
                    </a:lnTo>
                    <a:lnTo>
                      <a:pt x="3987" y="5109"/>
                    </a:lnTo>
                    <a:lnTo>
                      <a:pt x="3774" y="5438"/>
                    </a:lnTo>
                    <a:lnTo>
                      <a:pt x="3600" y="5747"/>
                    </a:lnTo>
                    <a:lnTo>
                      <a:pt x="3484" y="6038"/>
                    </a:lnTo>
                    <a:lnTo>
                      <a:pt x="3329" y="6792"/>
                    </a:lnTo>
                    <a:lnTo>
                      <a:pt x="3329" y="6270"/>
                    </a:lnTo>
                    <a:lnTo>
                      <a:pt x="3329" y="5786"/>
                    </a:lnTo>
                    <a:lnTo>
                      <a:pt x="3348" y="5360"/>
                    </a:lnTo>
                    <a:lnTo>
                      <a:pt x="3406" y="4528"/>
                    </a:lnTo>
                    <a:lnTo>
                      <a:pt x="3484" y="3735"/>
                    </a:lnTo>
                    <a:lnTo>
                      <a:pt x="3793" y="3522"/>
                    </a:lnTo>
                    <a:lnTo>
                      <a:pt x="4219" y="3174"/>
                    </a:lnTo>
                    <a:lnTo>
                      <a:pt x="4451" y="2980"/>
                    </a:lnTo>
                    <a:lnTo>
                      <a:pt x="4664" y="2787"/>
                    </a:lnTo>
                    <a:lnTo>
                      <a:pt x="4857" y="2574"/>
                    </a:lnTo>
                    <a:lnTo>
                      <a:pt x="4993" y="2381"/>
                    </a:lnTo>
                    <a:lnTo>
                      <a:pt x="5109" y="2207"/>
                    </a:lnTo>
                    <a:lnTo>
                      <a:pt x="5206" y="1994"/>
                    </a:lnTo>
                    <a:lnTo>
                      <a:pt x="5283" y="1781"/>
                    </a:lnTo>
                    <a:lnTo>
                      <a:pt x="5341" y="1549"/>
                    </a:lnTo>
                    <a:lnTo>
                      <a:pt x="5380" y="1336"/>
                    </a:lnTo>
                    <a:lnTo>
                      <a:pt x="5399" y="1104"/>
                    </a:lnTo>
                    <a:lnTo>
                      <a:pt x="5380" y="871"/>
                    </a:lnTo>
                    <a:lnTo>
                      <a:pt x="5322" y="659"/>
                    </a:lnTo>
                    <a:lnTo>
                      <a:pt x="5225" y="484"/>
                    </a:lnTo>
                    <a:lnTo>
                      <a:pt x="5090" y="310"/>
                    </a:lnTo>
                    <a:lnTo>
                      <a:pt x="4935" y="175"/>
                    </a:lnTo>
                    <a:lnTo>
                      <a:pt x="4761" y="78"/>
                    </a:lnTo>
                    <a:lnTo>
                      <a:pt x="4567" y="20"/>
                    </a:lnTo>
                    <a:lnTo>
                      <a:pt x="4354" y="1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1"/>
              <p:cNvSpPr/>
              <p:nvPr/>
            </p:nvSpPr>
            <p:spPr>
              <a:xfrm>
                <a:off x="4893775" y="4760475"/>
                <a:ext cx="58550" cy="93375"/>
              </a:xfrm>
              <a:custGeom>
                <a:rect b="b" l="l" r="r" t="t"/>
                <a:pathLst>
                  <a:path extrusionOk="0" h="3735" w="2342">
                    <a:moveTo>
                      <a:pt x="1007" y="0"/>
                    </a:moveTo>
                    <a:lnTo>
                      <a:pt x="813" y="19"/>
                    </a:lnTo>
                    <a:lnTo>
                      <a:pt x="620" y="77"/>
                    </a:lnTo>
                    <a:lnTo>
                      <a:pt x="445" y="194"/>
                    </a:lnTo>
                    <a:lnTo>
                      <a:pt x="291" y="329"/>
                    </a:lnTo>
                    <a:lnTo>
                      <a:pt x="175" y="484"/>
                    </a:lnTo>
                    <a:lnTo>
                      <a:pt x="78" y="677"/>
                    </a:lnTo>
                    <a:lnTo>
                      <a:pt x="20" y="890"/>
                    </a:lnTo>
                    <a:lnTo>
                      <a:pt x="0" y="1122"/>
                    </a:lnTo>
                    <a:lnTo>
                      <a:pt x="20" y="1355"/>
                    </a:lnTo>
                    <a:lnTo>
                      <a:pt x="58" y="1567"/>
                    </a:lnTo>
                    <a:lnTo>
                      <a:pt x="136" y="1800"/>
                    </a:lnTo>
                    <a:lnTo>
                      <a:pt x="213" y="2012"/>
                    </a:lnTo>
                    <a:lnTo>
                      <a:pt x="329" y="2206"/>
                    </a:lnTo>
                    <a:lnTo>
                      <a:pt x="426" y="2399"/>
                    </a:lnTo>
                    <a:lnTo>
                      <a:pt x="503" y="2496"/>
                    </a:lnTo>
                    <a:lnTo>
                      <a:pt x="600" y="2612"/>
                    </a:lnTo>
                    <a:lnTo>
                      <a:pt x="832" y="2825"/>
                    </a:lnTo>
                    <a:lnTo>
                      <a:pt x="1103" y="3057"/>
                    </a:lnTo>
                    <a:lnTo>
                      <a:pt x="1374" y="3270"/>
                    </a:lnTo>
                    <a:lnTo>
                      <a:pt x="1839" y="3599"/>
                    </a:lnTo>
                    <a:lnTo>
                      <a:pt x="2032" y="3734"/>
                    </a:lnTo>
                    <a:lnTo>
                      <a:pt x="2187" y="3231"/>
                    </a:lnTo>
                    <a:lnTo>
                      <a:pt x="2322" y="2690"/>
                    </a:lnTo>
                    <a:lnTo>
                      <a:pt x="2342" y="2380"/>
                    </a:lnTo>
                    <a:lnTo>
                      <a:pt x="2322" y="2012"/>
                    </a:lnTo>
                    <a:lnTo>
                      <a:pt x="2284" y="1625"/>
                    </a:lnTo>
                    <a:lnTo>
                      <a:pt x="2187" y="1238"/>
                    </a:lnTo>
                    <a:lnTo>
                      <a:pt x="2129" y="1064"/>
                    </a:lnTo>
                    <a:lnTo>
                      <a:pt x="2071" y="871"/>
                    </a:lnTo>
                    <a:lnTo>
                      <a:pt x="1993" y="697"/>
                    </a:lnTo>
                    <a:lnTo>
                      <a:pt x="1897" y="542"/>
                    </a:lnTo>
                    <a:lnTo>
                      <a:pt x="1800" y="406"/>
                    </a:lnTo>
                    <a:lnTo>
                      <a:pt x="1684" y="271"/>
                    </a:lnTo>
                    <a:lnTo>
                      <a:pt x="1568" y="174"/>
                    </a:lnTo>
                    <a:lnTo>
                      <a:pt x="1432" y="77"/>
                    </a:lnTo>
                    <a:lnTo>
                      <a:pt x="1316" y="39"/>
                    </a:lnTo>
                    <a:lnTo>
                      <a:pt x="1219" y="19"/>
                    </a:lnTo>
                    <a:lnTo>
                      <a:pt x="112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16" name="Google Shape;316;p1"/>
            <p:cNvCxnSpPr/>
            <p:nvPr/>
          </p:nvCxnSpPr>
          <p:spPr>
            <a:xfrm>
              <a:off x="432950" y="4263113"/>
              <a:ext cx="4038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17" name="Google Shape;317;p1"/>
            <p:cNvSpPr/>
            <p:nvPr/>
          </p:nvSpPr>
          <p:spPr>
            <a:xfrm>
              <a:off x="3352996" y="1194700"/>
              <a:ext cx="699466" cy="207766"/>
            </a:xfrm>
            <a:custGeom>
              <a:rect b="b" l="l" r="r" t="t"/>
              <a:pathLst>
                <a:path extrusionOk="0" h="10990" w="36999">
                  <a:moveTo>
                    <a:pt x="24796" y="0"/>
                  </a:moveTo>
                  <a:lnTo>
                    <a:pt x="24427" y="22"/>
                  </a:lnTo>
                  <a:lnTo>
                    <a:pt x="24081" y="65"/>
                  </a:lnTo>
                  <a:lnTo>
                    <a:pt x="23755" y="130"/>
                  </a:lnTo>
                  <a:lnTo>
                    <a:pt x="23430" y="195"/>
                  </a:lnTo>
                  <a:lnTo>
                    <a:pt x="23149" y="282"/>
                  </a:lnTo>
                  <a:lnTo>
                    <a:pt x="22867" y="390"/>
                  </a:lnTo>
                  <a:lnTo>
                    <a:pt x="22628" y="499"/>
                  </a:lnTo>
                  <a:lnTo>
                    <a:pt x="22390" y="629"/>
                  </a:lnTo>
                  <a:lnTo>
                    <a:pt x="22173" y="759"/>
                  </a:lnTo>
                  <a:lnTo>
                    <a:pt x="21956" y="889"/>
                  </a:lnTo>
                  <a:lnTo>
                    <a:pt x="21761" y="1041"/>
                  </a:lnTo>
                  <a:lnTo>
                    <a:pt x="21588" y="1192"/>
                  </a:lnTo>
                  <a:lnTo>
                    <a:pt x="21436" y="1344"/>
                  </a:lnTo>
                  <a:lnTo>
                    <a:pt x="21155" y="1691"/>
                  </a:lnTo>
                  <a:lnTo>
                    <a:pt x="20894" y="2038"/>
                  </a:lnTo>
                  <a:lnTo>
                    <a:pt x="20678" y="2385"/>
                  </a:lnTo>
                  <a:lnTo>
                    <a:pt x="20461" y="2731"/>
                  </a:lnTo>
                  <a:lnTo>
                    <a:pt x="20114" y="3382"/>
                  </a:lnTo>
                  <a:lnTo>
                    <a:pt x="19941" y="3685"/>
                  </a:lnTo>
                  <a:lnTo>
                    <a:pt x="19746" y="3945"/>
                  </a:lnTo>
                  <a:lnTo>
                    <a:pt x="19529" y="4162"/>
                  </a:lnTo>
                  <a:lnTo>
                    <a:pt x="19421" y="4270"/>
                  </a:lnTo>
                  <a:lnTo>
                    <a:pt x="19312" y="4335"/>
                  </a:lnTo>
                  <a:lnTo>
                    <a:pt x="19182" y="4400"/>
                  </a:lnTo>
                  <a:lnTo>
                    <a:pt x="19074" y="4465"/>
                  </a:lnTo>
                  <a:lnTo>
                    <a:pt x="18944" y="4487"/>
                  </a:lnTo>
                  <a:lnTo>
                    <a:pt x="18684" y="4487"/>
                  </a:lnTo>
                  <a:lnTo>
                    <a:pt x="18575" y="4465"/>
                  </a:lnTo>
                  <a:lnTo>
                    <a:pt x="18315" y="4379"/>
                  </a:lnTo>
                  <a:lnTo>
                    <a:pt x="18055" y="4270"/>
                  </a:lnTo>
                  <a:lnTo>
                    <a:pt x="17795" y="4119"/>
                  </a:lnTo>
                  <a:lnTo>
                    <a:pt x="17231" y="3750"/>
                  </a:lnTo>
                  <a:lnTo>
                    <a:pt x="16950" y="3577"/>
                  </a:lnTo>
                  <a:lnTo>
                    <a:pt x="16646" y="3403"/>
                  </a:lnTo>
                  <a:lnTo>
                    <a:pt x="16321" y="3252"/>
                  </a:lnTo>
                  <a:lnTo>
                    <a:pt x="15996" y="3143"/>
                  </a:lnTo>
                  <a:lnTo>
                    <a:pt x="15823" y="3100"/>
                  </a:lnTo>
                  <a:lnTo>
                    <a:pt x="15628" y="3078"/>
                  </a:lnTo>
                  <a:lnTo>
                    <a:pt x="15454" y="3056"/>
                  </a:lnTo>
                  <a:lnTo>
                    <a:pt x="15281" y="3056"/>
                  </a:lnTo>
                  <a:lnTo>
                    <a:pt x="15086" y="3078"/>
                  </a:lnTo>
                  <a:lnTo>
                    <a:pt x="14891" y="3121"/>
                  </a:lnTo>
                  <a:lnTo>
                    <a:pt x="14696" y="3165"/>
                  </a:lnTo>
                  <a:lnTo>
                    <a:pt x="14479" y="3230"/>
                  </a:lnTo>
                  <a:lnTo>
                    <a:pt x="14089" y="3425"/>
                  </a:lnTo>
                  <a:lnTo>
                    <a:pt x="13742" y="3598"/>
                  </a:lnTo>
                  <a:lnTo>
                    <a:pt x="13460" y="3793"/>
                  </a:lnTo>
                  <a:lnTo>
                    <a:pt x="13200" y="4010"/>
                  </a:lnTo>
                  <a:lnTo>
                    <a:pt x="12983" y="4227"/>
                  </a:lnTo>
                  <a:lnTo>
                    <a:pt x="12788" y="4444"/>
                  </a:lnTo>
                  <a:lnTo>
                    <a:pt x="12615" y="4682"/>
                  </a:lnTo>
                  <a:lnTo>
                    <a:pt x="12485" y="4920"/>
                  </a:lnTo>
                  <a:lnTo>
                    <a:pt x="12376" y="5137"/>
                  </a:lnTo>
                  <a:lnTo>
                    <a:pt x="12268" y="5376"/>
                  </a:lnTo>
                  <a:lnTo>
                    <a:pt x="12095" y="5831"/>
                  </a:lnTo>
                  <a:lnTo>
                    <a:pt x="11943" y="6264"/>
                  </a:lnTo>
                  <a:lnTo>
                    <a:pt x="11769" y="6654"/>
                  </a:lnTo>
                  <a:lnTo>
                    <a:pt x="11726" y="6741"/>
                  </a:lnTo>
                  <a:lnTo>
                    <a:pt x="11661" y="6806"/>
                  </a:lnTo>
                  <a:lnTo>
                    <a:pt x="11596" y="6850"/>
                  </a:lnTo>
                  <a:lnTo>
                    <a:pt x="11509" y="6871"/>
                  </a:lnTo>
                  <a:lnTo>
                    <a:pt x="11336" y="6871"/>
                  </a:lnTo>
                  <a:lnTo>
                    <a:pt x="11141" y="6806"/>
                  </a:lnTo>
                  <a:lnTo>
                    <a:pt x="10902" y="6698"/>
                  </a:lnTo>
                  <a:lnTo>
                    <a:pt x="10642" y="6546"/>
                  </a:lnTo>
                  <a:lnTo>
                    <a:pt x="10057" y="6178"/>
                  </a:lnTo>
                  <a:lnTo>
                    <a:pt x="9732" y="5983"/>
                  </a:lnTo>
                  <a:lnTo>
                    <a:pt x="9407" y="5787"/>
                  </a:lnTo>
                  <a:lnTo>
                    <a:pt x="9060" y="5592"/>
                  </a:lnTo>
                  <a:lnTo>
                    <a:pt x="8692" y="5441"/>
                  </a:lnTo>
                  <a:lnTo>
                    <a:pt x="8323" y="5311"/>
                  </a:lnTo>
                  <a:lnTo>
                    <a:pt x="7933" y="5246"/>
                  </a:lnTo>
                  <a:lnTo>
                    <a:pt x="7738" y="5224"/>
                  </a:lnTo>
                  <a:lnTo>
                    <a:pt x="7543" y="5202"/>
                  </a:lnTo>
                  <a:lnTo>
                    <a:pt x="7348" y="5224"/>
                  </a:lnTo>
                  <a:lnTo>
                    <a:pt x="7153" y="5246"/>
                  </a:lnTo>
                  <a:lnTo>
                    <a:pt x="6958" y="5289"/>
                  </a:lnTo>
                  <a:lnTo>
                    <a:pt x="6784" y="5354"/>
                  </a:lnTo>
                  <a:lnTo>
                    <a:pt x="6611" y="5419"/>
                  </a:lnTo>
                  <a:lnTo>
                    <a:pt x="6459" y="5506"/>
                  </a:lnTo>
                  <a:lnTo>
                    <a:pt x="6307" y="5592"/>
                  </a:lnTo>
                  <a:lnTo>
                    <a:pt x="6177" y="5679"/>
                  </a:lnTo>
                  <a:lnTo>
                    <a:pt x="5939" y="5896"/>
                  </a:lnTo>
                  <a:lnTo>
                    <a:pt x="5744" y="6156"/>
                  </a:lnTo>
                  <a:lnTo>
                    <a:pt x="5592" y="6416"/>
                  </a:lnTo>
                  <a:lnTo>
                    <a:pt x="5441" y="6698"/>
                  </a:lnTo>
                  <a:lnTo>
                    <a:pt x="5332" y="6980"/>
                  </a:lnTo>
                  <a:lnTo>
                    <a:pt x="5245" y="7283"/>
                  </a:lnTo>
                  <a:lnTo>
                    <a:pt x="5159" y="7565"/>
                  </a:lnTo>
                  <a:lnTo>
                    <a:pt x="5029" y="8107"/>
                  </a:lnTo>
                  <a:lnTo>
                    <a:pt x="4964" y="8345"/>
                  </a:lnTo>
                  <a:lnTo>
                    <a:pt x="4899" y="8562"/>
                  </a:lnTo>
                  <a:lnTo>
                    <a:pt x="4812" y="8735"/>
                  </a:lnTo>
                  <a:lnTo>
                    <a:pt x="4725" y="8865"/>
                  </a:lnTo>
                  <a:lnTo>
                    <a:pt x="4639" y="8974"/>
                  </a:lnTo>
                  <a:lnTo>
                    <a:pt x="4509" y="9039"/>
                  </a:lnTo>
                  <a:lnTo>
                    <a:pt x="4357" y="9060"/>
                  </a:lnTo>
                  <a:lnTo>
                    <a:pt x="4205" y="9082"/>
                  </a:lnTo>
                  <a:lnTo>
                    <a:pt x="4032" y="9082"/>
                  </a:lnTo>
                  <a:lnTo>
                    <a:pt x="3858" y="9060"/>
                  </a:lnTo>
                  <a:lnTo>
                    <a:pt x="3468" y="8974"/>
                  </a:lnTo>
                  <a:lnTo>
                    <a:pt x="3056" y="8887"/>
                  </a:lnTo>
                  <a:lnTo>
                    <a:pt x="2623" y="8822"/>
                  </a:lnTo>
                  <a:lnTo>
                    <a:pt x="2406" y="8800"/>
                  </a:lnTo>
                  <a:lnTo>
                    <a:pt x="2211" y="8800"/>
                  </a:lnTo>
                  <a:lnTo>
                    <a:pt x="2016" y="8822"/>
                  </a:lnTo>
                  <a:lnTo>
                    <a:pt x="1821" y="8865"/>
                  </a:lnTo>
                  <a:lnTo>
                    <a:pt x="1626" y="8952"/>
                  </a:lnTo>
                  <a:lnTo>
                    <a:pt x="1452" y="9039"/>
                  </a:lnTo>
                  <a:lnTo>
                    <a:pt x="1279" y="9169"/>
                  </a:lnTo>
                  <a:lnTo>
                    <a:pt x="1106" y="9320"/>
                  </a:lnTo>
                  <a:lnTo>
                    <a:pt x="954" y="9494"/>
                  </a:lnTo>
                  <a:lnTo>
                    <a:pt x="802" y="9667"/>
                  </a:lnTo>
                  <a:lnTo>
                    <a:pt x="542" y="10036"/>
                  </a:lnTo>
                  <a:lnTo>
                    <a:pt x="325" y="10382"/>
                  </a:lnTo>
                  <a:lnTo>
                    <a:pt x="152" y="10686"/>
                  </a:lnTo>
                  <a:lnTo>
                    <a:pt x="0" y="10989"/>
                  </a:lnTo>
                  <a:lnTo>
                    <a:pt x="36999" y="10989"/>
                  </a:lnTo>
                  <a:lnTo>
                    <a:pt x="36977" y="10838"/>
                  </a:lnTo>
                  <a:lnTo>
                    <a:pt x="36912" y="10491"/>
                  </a:lnTo>
                  <a:lnTo>
                    <a:pt x="36782" y="9971"/>
                  </a:lnTo>
                  <a:lnTo>
                    <a:pt x="36695" y="9667"/>
                  </a:lnTo>
                  <a:lnTo>
                    <a:pt x="36565" y="9364"/>
                  </a:lnTo>
                  <a:lnTo>
                    <a:pt x="36435" y="9039"/>
                  </a:lnTo>
                  <a:lnTo>
                    <a:pt x="36283" y="8692"/>
                  </a:lnTo>
                  <a:lnTo>
                    <a:pt x="36110" y="8367"/>
                  </a:lnTo>
                  <a:lnTo>
                    <a:pt x="35893" y="8063"/>
                  </a:lnTo>
                  <a:lnTo>
                    <a:pt x="35655" y="7760"/>
                  </a:lnTo>
                  <a:lnTo>
                    <a:pt x="35395" y="7478"/>
                  </a:lnTo>
                  <a:lnTo>
                    <a:pt x="35113" y="7261"/>
                  </a:lnTo>
                  <a:lnTo>
                    <a:pt x="34961" y="7153"/>
                  </a:lnTo>
                  <a:lnTo>
                    <a:pt x="34788" y="7066"/>
                  </a:lnTo>
                  <a:lnTo>
                    <a:pt x="34463" y="6915"/>
                  </a:lnTo>
                  <a:lnTo>
                    <a:pt x="34159" y="6850"/>
                  </a:lnTo>
                  <a:lnTo>
                    <a:pt x="33877" y="6806"/>
                  </a:lnTo>
                  <a:lnTo>
                    <a:pt x="33617" y="6828"/>
                  </a:lnTo>
                  <a:lnTo>
                    <a:pt x="33357" y="6871"/>
                  </a:lnTo>
                  <a:lnTo>
                    <a:pt x="33119" y="6936"/>
                  </a:lnTo>
                  <a:lnTo>
                    <a:pt x="32664" y="7088"/>
                  </a:lnTo>
                  <a:lnTo>
                    <a:pt x="32447" y="7175"/>
                  </a:lnTo>
                  <a:lnTo>
                    <a:pt x="32230" y="7240"/>
                  </a:lnTo>
                  <a:lnTo>
                    <a:pt x="32013" y="7261"/>
                  </a:lnTo>
                  <a:lnTo>
                    <a:pt x="31775" y="7261"/>
                  </a:lnTo>
                  <a:lnTo>
                    <a:pt x="31537" y="7240"/>
                  </a:lnTo>
                  <a:lnTo>
                    <a:pt x="31298" y="7131"/>
                  </a:lnTo>
                  <a:lnTo>
                    <a:pt x="31038" y="6980"/>
                  </a:lnTo>
                  <a:lnTo>
                    <a:pt x="30778" y="6763"/>
                  </a:lnTo>
                  <a:lnTo>
                    <a:pt x="30648" y="6459"/>
                  </a:lnTo>
                  <a:lnTo>
                    <a:pt x="30323" y="5657"/>
                  </a:lnTo>
                  <a:lnTo>
                    <a:pt x="30084" y="5116"/>
                  </a:lnTo>
                  <a:lnTo>
                    <a:pt x="29803" y="4530"/>
                  </a:lnTo>
                  <a:lnTo>
                    <a:pt x="29456" y="3880"/>
                  </a:lnTo>
                  <a:lnTo>
                    <a:pt x="29066" y="3230"/>
                  </a:lnTo>
                  <a:lnTo>
                    <a:pt x="28632" y="2601"/>
                  </a:lnTo>
                  <a:lnTo>
                    <a:pt x="28416" y="2276"/>
                  </a:lnTo>
                  <a:lnTo>
                    <a:pt x="28155" y="1973"/>
                  </a:lnTo>
                  <a:lnTo>
                    <a:pt x="27917" y="1691"/>
                  </a:lnTo>
                  <a:lnTo>
                    <a:pt x="27635" y="1409"/>
                  </a:lnTo>
                  <a:lnTo>
                    <a:pt x="27375" y="1149"/>
                  </a:lnTo>
                  <a:lnTo>
                    <a:pt x="27072" y="911"/>
                  </a:lnTo>
                  <a:lnTo>
                    <a:pt x="26790" y="694"/>
                  </a:lnTo>
                  <a:lnTo>
                    <a:pt x="26465" y="499"/>
                  </a:lnTo>
                  <a:lnTo>
                    <a:pt x="26161" y="325"/>
                  </a:lnTo>
                  <a:lnTo>
                    <a:pt x="25836" y="195"/>
                  </a:lnTo>
                  <a:lnTo>
                    <a:pt x="25489" y="87"/>
                  </a:lnTo>
                  <a:lnTo>
                    <a:pt x="25143" y="22"/>
                  </a:lnTo>
                  <a:lnTo>
                    <a:pt x="247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"/>
            <p:cNvSpPr/>
            <p:nvPr/>
          </p:nvSpPr>
          <p:spPr>
            <a:xfrm>
              <a:off x="408074" y="1603981"/>
              <a:ext cx="610299" cy="181280"/>
            </a:xfrm>
            <a:custGeom>
              <a:rect b="b" l="l" r="r" t="t"/>
              <a:pathLst>
                <a:path extrusionOk="0" h="10990" w="36999">
                  <a:moveTo>
                    <a:pt x="24796" y="0"/>
                  </a:moveTo>
                  <a:lnTo>
                    <a:pt x="24427" y="22"/>
                  </a:lnTo>
                  <a:lnTo>
                    <a:pt x="24081" y="65"/>
                  </a:lnTo>
                  <a:lnTo>
                    <a:pt x="23755" y="130"/>
                  </a:lnTo>
                  <a:lnTo>
                    <a:pt x="23430" y="195"/>
                  </a:lnTo>
                  <a:lnTo>
                    <a:pt x="23149" y="282"/>
                  </a:lnTo>
                  <a:lnTo>
                    <a:pt x="22867" y="390"/>
                  </a:lnTo>
                  <a:lnTo>
                    <a:pt x="22628" y="499"/>
                  </a:lnTo>
                  <a:lnTo>
                    <a:pt x="22390" y="629"/>
                  </a:lnTo>
                  <a:lnTo>
                    <a:pt x="22173" y="759"/>
                  </a:lnTo>
                  <a:lnTo>
                    <a:pt x="21956" y="889"/>
                  </a:lnTo>
                  <a:lnTo>
                    <a:pt x="21761" y="1041"/>
                  </a:lnTo>
                  <a:lnTo>
                    <a:pt x="21588" y="1192"/>
                  </a:lnTo>
                  <a:lnTo>
                    <a:pt x="21436" y="1344"/>
                  </a:lnTo>
                  <a:lnTo>
                    <a:pt x="21155" y="1691"/>
                  </a:lnTo>
                  <a:lnTo>
                    <a:pt x="20894" y="2038"/>
                  </a:lnTo>
                  <a:lnTo>
                    <a:pt x="20678" y="2385"/>
                  </a:lnTo>
                  <a:lnTo>
                    <a:pt x="20461" y="2731"/>
                  </a:lnTo>
                  <a:lnTo>
                    <a:pt x="20114" y="3382"/>
                  </a:lnTo>
                  <a:lnTo>
                    <a:pt x="19941" y="3685"/>
                  </a:lnTo>
                  <a:lnTo>
                    <a:pt x="19746" y="3945"/>
                  </a:lnTo>
                  <a:lnTo>
                    <a:pt x="19529" y="4162"/>
                  </a:lnTo>
                  <a:lnTo>
                    <a:pt x="19421" y="4270"/>
                  </a:lnTo>
                  <a:lnTo>
                    <a:pt x="19312" y="4335"/>
                  </a:lnTo>
                  <a:lnTo>
                    <a:pt x="19182" y="4400"/>
                  </a:lnTo>
                  <a:lnTo>
                    <a:pt x="19074" y="4465"/>
                  </a:lnTo>
                  <a:lnTo>
                    <a:pt x="18944" y="4487"/>
                  </a:lnTo>
                  <a:lnTo>
                    <a:pt x="18684" y="4487"/>
                  </a:lnTo>
                  <a:lnTo>
                    <a:pt x="18575" y="4465"/>
                  </a:lnTo>
                  <a:lnTo>
                    <a:pt x="18315" y="4379"/>
                  </a:lnTo>
                  <a:lnTo>
                    <a:pt x="18055" y="4270"/>
                  </a:lnTo>
                  <a:lnTo>
                    <a:pt x="17795" y="4119"/>
                  </a:lnTo>
                  <a:lnTo>
                    <a:pt x="17231" y="3750"/>
                  </a:lnTo>
                  <a:lnTo>
                    <a:pt x="16950" y="3577"/>
                  </a:lnTo>
                  <a:lnTo>
                    <a:pt x="16646" y="3403"/>
                  </a:lnTo>
                  <a:lnTo>
                    <a:pt x="16321" y="3252"/>
                  </a:lnTo>
                  <a:lnTo>
                    <a:pt x="15996" y="3143"/>
                  </a:lnTo>
                  <a:lnTo>
                    <a:pt x="15823" y="3100"/>
                  </a:lnTo>
                  <a:lnTo>
                    <a:pt x="15628" y="3078"/>
                  </a:lnTo>
                  <a:lnTo>
                    <a:pt x="15454" y="3056"/>
                  </a:lnTo>
                  <a:lnTo>
                    <a:pt x="15281" y="3056"/>
                  </a:lnTo>
                  <a:lnTo>
                    <a:pt x="15086" y="3078"/>
                  </a:lnTo>
                  <a:lnTo>
                    <a:pt x="14891" y="3121"/>
                  </a:lnTo>
                  <a:lnTo>
                    <a:pt x="14696" y="3165"/>
                  </a:lnTo>
                  <a:lnTo>
                    <a:pt x="14479" y="3230"/>
                  </a:lnTo>
                  <a:lnTo>
                    <a:pt x="14089" y="3425"/>
                  </a:lnTo>
                  <a:lnTo>
                    <a:pt x="13742" y="3598"/>
                  </a:lnTo>
                  <a:lnTo>
                    <a:pt x="13460" y="3793"/>
                  </a:lnTo>
                  <a:lnTo>
                    <a:pt x="13200" y="4010"/>
                  </a:lnTo>
                  <a:lnTo>
                    <a:pt x="12983" y="4227"/>
                  </a:lnTo>
                  <a:lnTo>
                    <a:pt x="12788" y="4444"/>
                  </a:lnTo>
                  <a:lnTo>
                    <a:pt x="12615" y="4682"/>
                  </a:lnTo>
                  <a:lnTo>
                    <a:pt x="12485" y="4920"/>
                  </a:lnTo>
                  <a:lnTo>
                    <a:pt x="12376" y="5137"/>
                  </a:lnTo>
                  <a:lnTo>
                    <a:pt x="12268" y="5376"/>
                  </a:lnTo>
                  <a:lnTo>
                    <a:pt x="12095" y="5831"/>
                  </a:lnTo>
                  <a:lnTo>
                    <a:pt x="11943" y="6264"/>
                  </a:lnTo>
                  <a:lnTo>
                    <a:pt x="11769" y="6654"/>
                  </a:lnTo>
                  <a:lnTo>
                    <a:pt x="11726" y="6741"/>
                  </a:lnTo>
                  <a:lnTo>
                    <a:pt x="11661" y="6806"/>
                  </a:lnTo>
                  <a:lnTo>
                    <a:pt x="11596" y="6850"/>
                  </a:lnTo>
                  <a:lnTo>
                    <a:pt x="11509" y="6871"/>
                  </a:lnTo>
                  <a:lnTo>
                    <a:pt x="11336" y="6871"/>
                  </a:lnTo>
                  <a:lnTo>
                    <a:pt x="11141" y="6806"/>
                  </a:lnTo>
                  <a:lnTo>
                    <a:pt x="10902" y="6698"/>
                  </a:lnTo>
                  <a:lnTo>
                    <a:pt x="10642" y="6546"/>
                  </a:lnTo>
                  <a:lnTo>
                    <a:pt x="10057" y="6178"/>
                  </a:lnTo>
                  <a:lnTo>
                    <a:pt x="9732" y="5983"/>
                  </a:lnTo>
                  <a:lnTo>
                    <a:pt x="9407" y="5787"/>
                  </a:lnTo>
                  <a:lnTo>
                    <a:pt x="9060" y="5592"/>
                  </a:lnTo>
                  <a:lnTo>
                    <a:pt x="8692" y="5441"/>
                  </a:lnTo>
                  <a:lnTo>
                    <a:pt x="8323" y="5311"/>
                  </a:lnTo>
                  <a:lnTo>
                    <a:pt x="7933" y="5246"/>
                  </a:lnTo>
                  <a:lnTo>
                    <a:pt x="7738" y="5224"/>
                  </a:lnTo>
                  <a:lnTo>
                    <a:pt x="7543" y="5202"/>
                  </a:lnTo>
                  <a:lnTo>
                    <a:pt x="7348" y="5224"/>
                  </a:lnTo>
                  <a:lnTo>
                    <a:pt x="7153" y="5246"/>
                  </a:lnTo>
                  <a:lnTo>
                    <a:pt x="6958" y="5289"/>
                  </a:lnTo>
                  <a:lnTo>
                    <a:pt x="6784" y="5354"/>
                  </a:lnTo>
                  <a:lnTo>
                    <a:pt x="6611" y="5419"/>
                  </a:lnTo>
                  <a:lnTo>
                    <a:pt x="6459" y="5506"/>
                  </a:lnTo>
                  <a:lnTo>
                    <a:pt x="6307" y="5592"/>
                  </a:lnTo>
                  <a:lnTo>
                    <a:pt x="6177" y="5679"/>
                  </a:lnTo>
                  <a:lnTo>
                    <a:pt x="5939" y="5896"/>
                  </a:lnTo>
                  <a:lnTo>
                    <a:pt x="5744" y="6156"/>
                  </a:lnTo>
                  <a:lnTo>
                    <a:pt x="5592" y="6416"/>
                  </a:lnTo>
                  <a:lnTo>
                    <a:pt x="5441" y="6698"/>
                  </a:lnTo>
                  <a:lnTo>
                    <a:pt x="5332" y="6980"/>
                  </a:lnTo>
                  <a:lnTo>
                    <a:pt x="5245" y="7283"/>
                  </a:lnTo>
                  <a:lnTo>
                    <a:pt x="5159" y="7565"/>
                  </a:lnTo>
                  <a:lnTo>
                    <a:pt x="5029" y="8107"/>
                  </a:lnTo>
                  <a:lnTo>
                    <a:pt x="4964" y="8345"/>
                  </a:lnTo>
                  <a:lnTo>
                    <a:pt x="4899" y="8562"/>
                  </a:lnTo>
                  <a:lnTo>
                    <a:pt x="4812" y="8735"/>
                  </a:lnTo>
                  <a:lnTo>
                    <a:pt x="4725" y="8865"/>
                  </a:lnTo>
                  <a:lnTo>
                    <a:pt x="4639" y="8974"/>
                  </a:lnTo>
                  <a:lnTo>
                    <a:pt x="4509" y="9039"/>
                  </a:lnTo>
                  <a:lnTo>
                    <a:pt x="4357" y="9060"/>
                  </a:lnTo>
                  <a:lnTo>
                    <a:pt x="4205" y="9082"/>
                  </a:lnTo>
                  <a:lnTo>
                    <a:pt x="4032" y="9082"/>
                  </a:lnTo>
                  <a:lnTo>
                    <a:pt x="3858" y="9060"/>
                  </a:lnTo>
                  <a:lnTo>
                    <a:pt x="3468" y="8974"/>
                  </a:lnTo>
                  <a:lnTo>
                    <a:pt x="3056" y="8887"/>
                  </a:lnTo>
                  <a:lnTo>
                    <a:pt x="2623" y="8822"/>
                  </a:lnTo>
                  <a:lnTo>
                    <a:pt x="2406" y="8800"/>
                  </a:lnTo>
                  <a:lnTo>
                    <a:pt x="2211" y="8800"/>
                  </a:lnTo>
                  <a:lnTo>
                    <a:pt x="2016" y="8822"/>
                  </a:lnTo>
                  <a:lnTo>
                    <a:pt x="1821" y="8865"/>
                  </a:lnTo>
                  <a:lnTo>
                    <a:pt x="1626" y="8952"/>
                  </a:lnTo>
                  <a:lnTo>
                    <a:pt x="1452" y="9039"/>
                  </a:lnTo>
                  <a:lnTo>
                    <a:pt x="1279" y="9169"/>
                  </a:lnTo>
                  <a:lnTo>
                    <a:pt x="1106" y="9320"/>
                  </a:lnTo>
                  <a:lnTo>
                    <a:pt x="954" y="9494"/>
                  </a:lnTo>
                  <a:lnTo>
                    <a:pt x="802" y="9667"/>
                  </a:lnTo>
                  <a:lnTo>
                    <a:pt x="542" y="10036"/>
                  </a:lnTo>
                  <a:lnTo>
                    <a:pt x="325" y="10382"/>
                  </a:lnTo>
                  <a:lnTo>
                    <a:pt x="152" y="10686"/>
                  </a:lnTo>
                  <a:lnTo>
                    <a:pt x="0" y="10989"/>
                  </a:lnTo>
                  <a:lnTo>
                    <a:pt x="36999" y="10989"/>
                  </a:lnTo>
                  <a:lnTo>
                    <a:pt x="36977" y="10838"/>
                  </a:lnTo>
                  <a:lnTo>
                    <a:pt x="36912" y="10491"/>
                  </a:lnTo>
                  <a:lnTo>
                    <a:pt x="36782" y="9971"/>
                  </a:lnTo>
                  <a:lnTo>
                    <a:pt x="36695" y="9667"/>
                  </a:lnTo>
                  <a:lnTo>
                    <a:pt x="36565" y="9364"/>
                  </a:lnTo>
                  <a:lnTo>
                    <a:pt x="36435" y="9039"/>
                  </a:lnTo>
                  <a:lnTo>
                    <a:pt x="36283" y="8692"/>
                  </a:lnTo>
                  <a:lnTo>
                    <a:pt x="36110" y="8367"/>
                  </a:lnTo>
                  <a:lnTo>
                    <a:pt x="35893" y="8063"/>
                  </a:lnTo>
                  <a:lnTo>
                    <a:pt x="35655" y="7760"/>
                  </a:lnTo>
                  <a:lnTo>
                    <a:pt x="35395" y="7478"/>
                  </a:lnTo>
                  <a:lnTo>
                    <a:pt x="35113" y="7261"/>
                  </a:lnTo>
                  <a:lnTo>
                    <a:pt x="34961" y="7153"/>
                  </a:lnTo>
                  <a:lnTo>
                    <a:pt x="34788" y="7066"/>
                  </a:lnTo>
                  <a:lnTo>
                    <a:pt x="34463" y="6915"/>
                  </a:lnTo>
                  <a:lnTo>
                    <a:pt x="34159" y="6850"/>
                  </a:lnTo>
                  <a:lnTo>
                    <a:pt x="33877" y="6806"/>
                  </a:lnTo>
                  <a:lnTo>
                    <a:pt x="33617" y="6828"/>
                  </a:lnTo>
                  <a:lnTo>
                    <a:pt x="33357" y="6871"/>
                  </a:lnTo>
                  <a:lnTo>
                    <a:pt x="33119" y="6936"/>
                  </a:lnTo>
                  <a:lnTo>
                    <a:pt x="32664" y="7088"/>
                  </a:lnTo>
                  <a:lnTo>
                    <a:pt x="32447" y="7175"/>
                  </a:lnTo>
                  <a:lnTo>
                    <a:pt x="32230" y="7240"/>
                  </a:lnTo>
                  <a:lnTo>
                    <a:pt x="32013" y="7261"/>
                  </a:lnTo>
                  <a:lnTo>
                    <a:pt x="31775" y="7261"/>
                  </a:lnTo>
                  <a:lnTo>
                    <a:pt x="31537" y="7240"/>
                  </a:lnTo>
                  <a:lnTo>
                    <a:pt x="31298" y="7131"/>
                  </a:lnTo>
                  <a:lnTo>
                    <a:pt x="31038" y="6980"/>
                  </a:lnTo>
                  <a:lnTo>
                    <a:pt x="30778" y="6763"/>
                  </a:lnTo>
                  <a:lnTo>
                    <a:pt x="30648" y="6459"/>
                  </a:lnTo>
                  <a:lnTo>
                    <a:pt x="30323" y="5657"/>
                  </a:lnTo>
                  <a:lnTo>
                    <a:pt x="30084" y="5116"/>
                  </a:lnTo>
                  <a:lnTo>
                    <a:pt x="29803" y="4530"/>
                  </a:lnTo>
                  <a:lnTo>
                    <a:pt x="29456" y="3880"/>
                  </a:lnTo>
                  <a:lnTo>
                    <a:pt x="29066" y="3230"/>
                  </a:lnTo>
                  <a:lnTo>
                    <a:pt x="28632" y="2601"/>
                  </a:lnTo>
                  <a:lnTo>
                    <a:pt x="28416" y="2276"/>
                  </a:lnTo>
                  <a:lnTo>
                    <a:pt x="28155" y="1973"/>
                  </a:lnTo>
                  <a:lnTo>
                    <a:pt x="27917" y="1691"/>
                  </a:lnTo>
                  <a:lnTo>
                    <a:pt x="27635" y="1409"/>
                  </a:lnTo>
                  <a:lnTo>
                    <a:pt x="27375" y="1149"/>
                  </a:lnTo>
                  <a:lnTo>
                    <a:pt x="27072" y="911"/>
                  </a:lnTo>
                  <a:lnTo>
                    <a:pt x="26790" y="694"/>
                  </a:lnTo>
                  <a:lnTo>
                    <a:pt x="26465" y="499"/>
                  </a:lnTo>
                  <a:lnTo>
                    <a:pt x="26161" y="325"/>
                  </a:lnTo>
                  <a:lnTo>
                    <a:pt x="25836" y="195"/>
                  </a:lnTo>
                  <a:lnTo>
                    <a:pt x="25489" y="87"/>
                  </a:lnTo>
                  <a:lnTo>
                    <a:pt x="25143" y="22"/>
                  </a:lnTo>
                  <a:lnTo>
                    <a:pt x="247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"/>
            <p:cNvSpPr/>
            <p:nvPr/>
          </p:nvSpPr>
          <p:spPr>
            <a:xfrm>
              <a:off x="727625" y="996150"/>
              <a:ext cx="924975" cy="274750"/>
            </a:xfrm>
            <a:custGeom>
              <a:rect b="b" l="l" r="r" t="t"/>
              <a:pathLst>
                <a:path extrusionOk="0" h="10990" w="36999">
                  <a:moveTo>
                    <a:pt x="24796" y="0"/>
                  </a:moveTo>
                  <a:lnTo>
                    <a:pt x="24427" y="22"/>
                  </a:lnTo>
                  <a:lnTo>
                    <a:pt x="24081" y="65"/>
                  </a:lnTo>
                  <a:lnTo>
                    <a:pt x="23755" y="130"/>
                  </a:lnTo>
                  <a:lnTo>
                    <a:pt x="23430" y="195"/>
                  </a:lnTo>
                  <a:lnTo>
                    <a:pt x="23149" y="282"/>
                  </a:lnTo>
                  <a:lnTo>
                    <a:pt x="22867" y="390"/>
                  </a:lnTo>
                  <a:lnTo>
                    <a:pt x="22628" y="499"/>
                  </a:lnTo>
                  <a:lnTo>
                    <a:pt x="22390" y="629"/>
                  </a:lnTo>
                  <a:lnTo>
                    <a:pt x="22173" y="759"/>
                  </a:lnTo>
                  <a:lnTo>
                    <a:pt x="21956" y="889"/>
                  </a:lnTo>
                  <a:lnTo>
                    <a:pt x="21761" y="1041"/>
                  </a:lnTo>
                  <a:lnTo>
                    <a:pt x="21588" y="1192"/>
                  </a:lnTo>
                  <a:lnTo>
                    <a:pt x="21436" y="1344"/>
                  </a:lnTo>
                  <a:lnTo>
                    <a:pt x="21155" y="1691"/>
                  </a:lnTo>
                  <a:lnTo>
                    <a:pt x="20894" y="2038"/>
                  </a:lnTo>
                  <a:lnTo>
                    <a:pt x="20678" y="2385"/>
                  </a:lnTo>
                  <a:lnTo>
                    <a:pt x="20461" y="2731"/>
                  </a:lnTo>
                  <a:lnTo>
                    <a:pt x="20114" y="3382"/>
                  </a:lnTo>
                  <a:lnTo>
                    <a:pt x="19941" y="3685"/>
                  </a:lnTo>
                  <a:lnTo>
                    <a:pt x="19746" y="3945"/>
                  </a:lnTo>
                  <a:lnTo>
                    <a:pt x="19529" y="4162"/>
                  </a:lnTo>
                  <a:lnTo>
                    <a:pt x="19421" y="4270"/>
                  </a:lnTo>
                  <a:lnTo>
                    <a:pt x="19312" y="4335"/>
                  </a:lnTo>
                  <a:lnTo>
                    <a:pt x="19182" y="4400"/>
                  </a:lnTo>
                  <a:lnTo>
                    <a:pt x="19074" y="4465"/>
                  </a:lnTo>
                  <a:lnTo>
                    <a:pt x="18944" y="4487"/>
                  </a:lnTo>
                  <a:lnTo>
                    <a:pt x="18684" y="4487"/>
                  </a:lnTo>
                  <a:lnTo>
                    <a:pt x="18575" y="4465"/>
                  </a:lnTo>
                  <a:lnTo>
                    <a:pt x="18315" y="4379"/>
                  </a:lnTo>
                  <a:lnTo>
                    <a:pt x="18055" y="4270"/>
                  </a:lnTo>
                  <a:lnTo>
                    <a:pt x="17795" y="4119"/>
                  </a:lnTo>
                  <a:lnTo>
                    <a:pt x="17231" y="3750"/>
                  </a:lnTo>
                  <a:lnTo>
                    <a:pt x="16950" y="3577"/>
                  </a:lnTo>
                  <a:lnTo>
                    <a:pt x="16646" y="3403"/>
                  </a:lnTo>
                  <a:lnTo>
                    <a:pt x="16321" y="3252"/>
                  </a:lnTo>
                  <a:lnTo>
                    <a:pt x="15996" y="3143"/>
                  </a:lnTo>
                  <a:lnTo>
                    <a:pt x="15823" y="3100"/>
                  </a:lnTo>
                  <a:lnTo>
                    <a:pt x="15628" y="3078"/>
                  </a:lnTo>
                  <a:lnTo>
                    <a:pt x="15454" y="3056"/>
                  </a:lnTo>
                  <a:lnTo>
                    <a:pt x="15281" y="3056"/>
                  </a:lnTo>
                  <a:lnTo>
                    <a:pt x="15086" y="3078"/>
                  </a:lnTo>
                  <a:lnTo>
                    <a:pt x="14891" y="3121"/>
                  </a:lnTo>
                  <a:lnTo>
                    <a:pt x="14696" y="3165"/>
                  </a:lnTo>
                  <a:lnTo>
                    <a:pt x="14479" y="3230"/>
                  </a:lnTo>
                  <a:lnTo>
                    <a:pt x="14089" y="3425"/>
                  </a:lnTo>
                  <a:lnTo>
                    <a:pt x="13742" y="3598"/>
                  </a:lnTo>
                  <a:lnTo>
                    <a:pt x="13460" y="3793"/>
                  </a:lnTo>
                  <a:lnTo>
                    <a:pt x="13200" y="4010"/>
                  </a:lnTo>
                  <a:lnTo>
                    <a:pt x="12983" y="4227"/>
                  </a:lnTo>
                  <a:lnTo>
                    <a:pt x="12788" y="4444"/>
                  </a:lnTo>
                  <a:lnTo>
                    <a:pt x="12615" y="4682"/>
                  </a:lnTo>
                  <a:lnTo>
                    <a:pt x="12485" y="4920"/>
                  </a:lnTo>
                  <a:lnTo>
                    <a:pt x="12376" y="5137"/>
                  </a:lnTo>
                  <a:lnTo>
                    <a:pt x="12268" y="5376"/>
                  </a:lnTo>
                  <a:lnTo>
                    <a:pt x="12095" y="5831"/>
                  </a:lnTo>
                  <a:lnTo>
                    <a:pt x="11943" y="6264"/>
                  </a:lnTo>
                  <a:lnTo>
                    <a:pt x="11769" y="6654"/>
                  </a:lnTo>
                  <a:lnTo>
                    <a:pt x="11726" y="6741"/>
                  </a:lnTo>
                  <a:lnTo>
                    <a:pt x="11661" y="6806"/>
                  </a:lnTo>
                  <a:lnTo>
                    <a:pt x="11596" y="6850"/>
                  </a:lnTo>
                  <a:lnTo>
                    <a:pt x="11509" y="6871"/>
                  </a:lnTo>
                  <a:lnTo>
                    <a:pt x="11336" y="6871"/>
                  </a:lnTo>
                  <a:lnTo>
                    <a:pt x="11141" y="6806"/>
                  </a:lnTo>
                  <a:lnTo>
                    <a:pt x="10902" y="6698"/>
                  </a:lnTo>
                  <a:lnTo>
                    <a:pt x="10642" y="6546"/>
                  </a:lnTo>
                  <a:lnTo>
                    <a:pt x="10057" y="6178"/>
                  </a:lnTo>
                  <a:lnTo>
                    <a:pt x="9732" y="5983"/>
                  </a:lnTo>
                  <a:lnTo>
                    <a:pt x="9407" y="5787"/>
                  </a:lnTo>
                  <a:lnTo>
                    <a:pt x="9060" y="5592"/>
                  </a:lnTo>
                  <a:lnTo>
                    <a:pt x="8692" y="5441"/>
                  </a:lnTo>
                  <a:lnTo>
                    <a:pt x="8323" y="5311"/>
                  </a:lnTo>
                  <a:lnTo>
                    <a:pt x="7933" y="5246"/>
                  </a:lnTo>
                  <a:lnTo>
                    <a:pt x="7738" y="5224"/>
                  </a:lnTo>
                  <a:lnTo>
                    <a:pt x="7543" y="5202"/>
                  </a:lnTo>
                  <a:lnTo>
                    <a:pt x="7348" y="5224"/>
                  </a:lnTo>
                  <a:lnTo>
                    <a:pt x="7153" y="5246"/>
                  </a:lnTo>
                  <a:lnTo>
                    <a:pt x="6958" y="5289"/>
                  </a:lnTo>
                  <a:lnTo>
                    <a:pt x="6784" y="5354"/>
                  </a:lnTo>
                  <a:lnTo>
                    <a:pt x="6611" y="5419"/>
                  </a:lnTo>
                  <a:lnTo>
                    <a:pt x="6459" y="5506"/>
                  </a:lnTo>
                  <a:lnTo>
                    <a:pt x="6307" y="5592"/>
                  </a:lnTo>
                  <a:lnTo>
                    <a:pt x="6177" y="5679"/>
                  </a:lnTo>
                  <a:lnTo>
                    <a:pt x="5939" y="5896"/>
                  </a:lnTo>
                  <a:lnTo>
                    <a:pt x="5744" y="6156"/>
                  </a:lnTo>
                  <a:lnTo>
                    <a:pt x="5592" y="6416"/>
                  </a:lnTo>
                  <a:lnTo>
                    <a:pt x="5441" y="6698"/>
                  </a:lnTo>
                  <a:lnTo>
                    <a:pt x="5332" y="6980"/>
                  </a:lnTo>
                  <a:lnTo>
                    <a:pt x="5245" y="7283"/>
                  </a:lnTo>
                  <a:lnTo>
                    <a:pt x="5159" y="7565"/>
                  </a:lnTo>
                  <a:lnTo>
                    <a:pt x="5029" y="8107"/>
                  </a:lnTo>
                  <a:lnTo>
                    <a:pt x="4964" y="8345"/>
                  </a:lnTo>
                  <a:lnTo>
                    <a:pt x="4899" y="8562"/>
                  </a:lnTo>
                  <a:lnTo>
                    <a:pt x="4812" y="8735"/>
                  </a:lnTo>
                  <a:lnTo>
                    <a:pt x="4725" y="8865"/>
                  </a:lnTo>
                  <a:lnTo>
                    <a:pt x="4639" y="8974"/>
                  </a:lnTo>
                  <a:lnTo>
                    <a:pt x="4509" y="9039"/>
                  </a:lnTo>
                  <a:lnTo>
                    <a:pt x="4357" y="9060"/>
                  </a:lnTo>
                  <a:lnTo>
                    <a:pt x="4205" y="9082"/>
                  </a:lnTo>
                  <a:lnTo>
                    <a:pt x="4032" y="9082"/>
                  </a:lnTo>
                  <a:lnTo>
                    <a:pt x="3858" y="9060"/>
                  </a:lnTo>
                  <a:lnTo>
                    <a:pt x="3468" y="8974"/>
                  </a:lnTo>
                  <a:lnTo>
                    <a:pt x="3056" y="8887"/>
                  </a:lnTo>
                  <a:lnTo>
                    <a:pt x="2623" y="8822"/>
                  </a:lnTo>
                  <a:lnTo>
                    <a:pt x="2406" y="8800"/>
                  </a:lnTo>
                  <a:lnTo>
                    <a:pt x="2211" y="8800"/>
                  </a:lnTo>
                  <a:lnTo>
                    <a:pt x="2016" y="8822"/>
                  </a:lnTo>
                  <a:lnTo>
                    <a:pt x="1821" y="8865"/>
                  </a:lnTo>
                  <a:lnTo>
                    <a:pt x="1626" y="8952"/>
                  </a:lnTo>
                  <a:lnTo>
                    <a:pt x="1452" y="9039"/>
                  </a:lnTo>
                  <a:lnTo>
                    <a:pt x="1279" y="9169"/>
                  </a:lnTo>
                  <a:lnTo>
                    <a:pt x="1106" y="9320"/>
                  </a:lnTo>
                  <a:lnTo>
                    <a:pt x="954" y="9494"/>
                  </a:lnTo>
                  <a:lnTo>
                    <a:pt x="802" y="9667"/>
                  </a:lnTo>
                  <a:lnTo>
                    <a:pt x="542" y="10036"/>
                  </a:lnTo>
                  <a:lnTo>
                    <a:pt x="325" y="10382"/>
                  </a:lnTo>
                  <a:lnTo>
                    <a:pt x="152" y="10686"/>
                  </a:lnTo>
                  <a:lnTo>
                    <a:pt x="0" y="10989"/>
                  </a:lnTo>
                  <a:lnTo>
                    <a:pt x="36999" y="10989"/>
                  </a:lnTo>
                  <a:lnTo>
                    <a:pt x="36977" y="10838"/>
                  </a:lnTo>
                  <a:lnTo>
                    <a:pt x="36912" y="10491"/>
                  </a:lnTo>
                  <a:lnTo>
                    <a:pt x="36782" y="9971"/>
                  </a:lnTo>
                  <a:lnTo>
                    <a:pt x="36695" y="9667"/>
                  </a:lnTo>
                  <a:lnTo>
                    <a:pt x="36565" y="9364"/>
                  </a:lnTo>
                  <a:lnTo>
                    <a:pt x="36435" y="9039"/>
                  </a:lnTo>
                  <a:lnTo>
                    <a:pt x="36283" y="8692"/>
                  </a:lnTo>
                  <a:lnTo>
                    <a:pt x="36110" y="8367"/>
                  </a:lnTo>
                  <a:lnTo>
                    <a:pt x="35893" y="8063"/>
                  </a:lnTo>
                  <a:lnTo>
                    <a:pt x="35655" y="7760"/>
                  </a:lnTo>
                  <a:lnTo>
                    <a:pt x="35395" y="7478"/>
                  </a:lnTo>
                  <a:lnTo>
                    <a:pt x="35113" y="7261"/>
                  </a:lnTo>
                  <a:lnTo>
                    <a:pt x="34961" y="7153"/>
                  </a:lnTo>
                  <a:lnTo>
                    <a:pt x="34788" y="7066"/>
                  </a:lnTo>
                  <a:lnTo>
                    <a:pt x="34463" y="6915"/>
                  </a:lnTo>
                  <a:lnTo>
                    <a:pt x="34159" y="6850"/>
                  </a:lnTo>
                  <a:lnTo>
                    <a:pt x="33877" y="6806"/>
                  </a:lnTo>
                  <a:lnTo>
                    <a:pt x="33617" y="6828"/>
                  </a:lnTo>
                  <a:lnTo>
                    <a:pt x="33357" y="6871"/>
                  </a:lnTo>
                  <a:lnTo>
                    <a:pt x="33119" y="6936"/>
                  </a:lnTo>
                  <a:lnTo>
                    <a:pt x="32664" y="7088"/>
                  </a:lnTo>
                  <a:lnTo>
                    <a:pt x="32447" y="7175"/>
                  </a:lnTo>
                  <a:lnTo>
                    <a:pt x="32230" y="7240"/>
                  </a:lnTo>
                  <a:lnTo>
                    <a:pt x="32013" y="7261"/>
                  </a:lnTo>
                  <a:lnTo>
                    <a:pt x="31775" y="7261"/>
                  </a:lnTo>
                  <a:lnTo>
                    <a:pt x="31537" y="7240"/>
                  </a:lnTo>
                  <a:lnTo>
                    <a:pt x="31298" y="7131"/>
                  </a:lnTo>
                  <a:lnTo>
                    <a:pt x="31038" y="6980"/>
                  </a:lnTo>
                  <a:lnTo>
                    <a:pt x="30778" y="6763"/>
                  </a:lnTo>
                  <a:lnTo>
                    <a:pt x="30648" y="6459"/>
                  </a:lnTo>
                  <a:lnTo>
                    <a:pt x="30323" y="5657"/>
                  </a:lnTo>
                  <a:lnTo>
                    <a:pt x="30084" y="5116"/>
                  </a:lnTo>
                  <a:lnTo>
                    <a:pt x="29803" y="4530"/>
                  </a:lnTo>
                  <a:lnTo>
                    <a:pt x="29456" y="3880"/>
                  </a:lnTo>
                  <a:lnTo>
                    <a:pt x="29066" y="3230"/>
                  </a:lnTo>
                  <a:lnTo>
                    <a:pt x="28632" y="2601"/>
                  </a:lnTo>
                  <a:lnTo>
                    <a:pt x="28416" y="2276"/>
                  </a:lnTo>
                  <a:lnTo>
                    <a:pt x="28155" y="1973"/>
                  </a:lnTo>
                  <a:lnTo>
                    <a:pt x="27917" y="1691"/>
                  </a:lnTo>
                  <a:lnTo>
                    <a:pt x="27635" y="1409"/>
                  </a:lnTo>
                  <a:lnTo>
                    <a:pt x="27375" y="1149"/>
                  </a:lnTo>
                  <a:lnTo>
                    <a:pt x="27072" y="911"/>
                  </a:lnTo>
                  <a:lnTo>
                    <a:pt x="26790" y="694"/>
                  </a:lnTo>
                  <a:lnTo>
                    <a:pt x="26465" y="499"/>
                  </a:lnTo>
                  <a:lnTo>
                    <a:pt x="26161" y="325"/>
                  </a:lnTo>
                  <a:lnTo>
                    <a:pt x="25836" y="195"/>
                  </a:lnTo>
                  <a:lnTo>
                    <a:pt x="25489" y="87"/>
                  </a:lnTo>
                  <a:lnTo>
                    <a:pt x="25143" y="22"/>
                  </a:lnTo>
                  <a:lnTo>
                    <a:pt x="247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0" name="Google Shape;320;p1"/>
          <p:cNvSpPr/>
          <p:nvPr/>
        </p:nvSpPr>
        <p:spPr>
          <a:xfrm>
            <a:off x="8147952" y="16624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10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1171" name="Google Shape;1171;p10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The ERD – the ‘tool’</a:t>
            </a:r>
            <a:endParaRPr/>
          </a:p>
        </p:txBody>
      </p:sp>
      <p:grpSp>
        <p:nvGrpSpPr>
          <p:cNvPr id="1172" name="Google Shape;1172;p10"/>
          <p:cNvGrpSpPr/>
          <p:nvPr/>
        </p:nvGrpSpPr>
        <p:grpSpPr>
          <a:xfrm>
            <a:off x="7520409" y="1286615"/>
            <a:ext cx="903590" cy="2952442"/>
            <a:chOff x="7520409" y="1286615"/>
            <a:chExt cx="903590" cy="2952442"/>
          </a:xfrm>
        </p:grpSpPr>
        <p:sp>
          <p:nvSpPr>
            <p:cNvPr id="1173" name="Google Shape;1173;p10"/>
            <p:cNvSpPr/>
            <p:nvPr/>
          </p:nvSpPr>
          <p:spPr>
            <a:xfrm>
              <a:off x="7520409" y="4092006"/>
              <a:ext cx="294752" cy="143467"/>
            </a:xfrm>
            <a:custGeom>
              <a:rect b="b" l="l" r="r" t="t"/>
              <a:pathLst>
                <a:path extrusionOk="0" h="3964" w="8144">
                  <a:moveTo>
                    <a:pt x="4122" y="1"/>
                  </a:moveTo>
                  <a:lnTo>
                    <a:pt x="3369" y="21"/>
                  </a:lnTo>
                  <a:lnTo>
                    <a:pt x="3052" y="833"/>
                  </a:lnTo>
                  <a:lnTo>
                    <a:pt x="2794" y="1447"/>
                  </a:lnTo>
                  <a:lnTo>
                    <a:pt x="2695" y="1665"/>
                  </a:lnTo>
                  <a:lnTo>
                    <a:pt x="2616" y="1804"/>
                  </a:lnTo>
                  <a:lnTo>
                    <a:pt x="2477" y="1923"/>
                  </a:lnTo>
                  <a:lnTo>
                    <a:pt x="2239" y="2081"/>
                  </a:lnTo>
                  <a:lnTo>
                    <a:pt x="1526" y="2497"/>
                  </a:lnTo>
                  <a:lnTo>
                    <a:pt x="753" y="2953"/>
                  </a:lnTo>
                  <a:lnTo>
                    <a:pt x="416" y="3151"/>
                  </a:lnTo>
                  <a:lnTo>
                    <a:pt x="179" y="3329"/>
                  </a:lnTo>
                  <a:lnTo>
                    <a:pt x="99" y="3389"/>
                  </a:lnTo>
                  <a:lnTo>
                    <a:pt x="60" y="3448"/>
                  </a:lnTo>
                  <a:lnTo>
                    <a:pt x="20" y="3508"/>
                  </a:lnTo>
                  <a:lnTo>
                    <a:pt x="0" y="3567"/>
                  </a:lnTo>
                  <a:lnTo>
                    <a:pt x="0" y="3627"/>
                  </a:lnTo>
                  <a:lnTo>
                    <a:pt x="20" y="3666"/>
                  </a:lnTo>
                  <a:lnTo>
                    <a:pt x="60" y="3706"/>
                  </a:lnTo>
                  <a:lnTo>
                    <a:pt x="119" y="3765"/>
                  </a:lnTo>
                  <a:lnTo>
                    <a:pt x="278" y="3825"/>
                  </a:lnTo>
                  <a:lnTo>
                    <a:pt x="496" y="3884"/>
                  </a:lnTo>
                  <a:lnTo>
                    <a:pt x="773" y="3924"/>
                  </a:lnTo>
                  <a:lnTo>
                    <a:pt x="1110" y="3963"/>
                  </a:lnTo>
                  <a:lnTo>
                    <a:pt x="1526" y="3963"/>
                  </a:lnTo>
                  <a:lnTo>
                    <a:pt x="2081" y="3944"/>
                  </a:lnTo>
                  <a:lnTo>
                    <a:pt x="3369" y="3864"/>
                  </a:lnTo>
                  <a:lnTo>
                    <a:pt x="4003" y="3825"/>
                  </a:lnTo>
                  <a:lnTo>
                    <a:pt x="4557" y="3765"/>
                  </a:lnTo>
                  <a:lnTo>
                    <a:pt x="4974" y="3706"/>
                  </a:lnTo>
                  <a:lnTo>
                    <a:pt x="5112" y="3666"/>
                  </a:lnTo>
                  <a:lnTo>
                    <a:pt x="5211" y="3646"/>
                  </a:lnTo>
                  <a:lnTo>
                    <a:pt x="5271" y="3587"/>
                  </a:lnTo>
                  <a:lnTo>
                    <a:pt x="5350" y="3528"/>
                  </a:lnTo>
                  <a:lnTo>
                    <a:pt x="5509" y="3329"/>
                  </a:lnTo>
                  <a:lnTo>
                    <a:pt x="5707" y="3092"/>
                  </a:lnTo>
                  <a:lnTo>
                    <a:pt x="5925" y="2794"/>
                  </a:lnTo>
                  <a:lnTo>
                    <a:pt x="6301" y="2240"/>
                  </a:lnTo>
                  <a:lnTo>
                    <a:pt x="6479" y="2002"/>
                  </a:lnTo>
                  <a:lnTo>
                    <a:pt x="6598" y="1843"/>
                  </a:lnTo>
                  <a:lnTo>
                    <a:pt x="6876" y="1526"/>
                  </a:lnTo>
                  <a:lnTo>
                    <a:pt x="6678" y="3567"/>
                  </a:lnTo>
                  <a:lnTo>
                    <a:pt x="7470" y="3448"/>
                  </a:lnTo>
                  <a:lnTo>
                    <a:pt x="7787" y="2141"/>
                  </a:lnTo>
                  <a:lnTo>
                    <a:pt x="8005" y="1130"/>
                  </a:lnTo>
                  <a:lnTo>
                    <a:pt x="8144" y="417"/>
                  </a:lnTo>
                  <a:lnTo>
                    <a:pt x="8144" y="357"/>
                  </a:lnTo>
                  <a:lnTo>
                    <a:pt x="8104" y="318"/>
                  </a:lnTo>
                  <a:lnTo>
                    <a:pt x="8045" y="278"/>
                  </a:lnTo>
                  <a:lnTo>
                    <a:pt x="7965" y="239"/>
                  </a:lnTo>
                  <a:lnTo>
                    <a:pt x="7747" y="159"/>
                  </a:lnTo>
                  <a:lnTo>
                    <a:pt x="7430" y="120"/>
                  </a:lnTo>
                  <a:lnTo>
                    <a:pt x="7074" y="80"/>
                  </a:lnTo>
                  <a:lnTo>
                    <a:pt x="6678" y="40"/>
                  </a:lnTo>
                  <a:lnTo>
                    <a:pt x="5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10"/>
            <p:cNvSpPr/>
            <p:nvPr/>
          </p:nvSpPr>
          <p:spPr>
            <a:xfrm>
              <a:off x="7983650" y="4098485"/>
              <a:ext cx="299095" cy="140572"/>
            </a:xfrm>
            <a:custGeom>
              <a:rect b="b" l="l" r="r" t="t"/>
              <a:pathLst>
                <a:path extrusionOk="0" h="3884" w="8264">
                  <a:moveTo>
                    <a:pt x="5648" y="0"/>
                  </a:moveTo>
                  <a:lnTo>
                    <a:pt x="4717" y="40"/>
                  </a:lnTo>
                  <a:lnTo>
                    <a:pt x="3884" y="79"/>
                  </a:lnTo>
                  <a:lnTo>
                    <a:pt x="3072" y="139"/>
                  </a:lnTo>
                  <a:lnTo>
                    <a:pt x="2755" y="694"/>
                  </a:lnTo>
                  <a:lnTo>
                    <a:pt x="2458" y="1189"/>
                  </a:lnTo>
                  <a:lnTo>
                    <a:pt x="2161" y="1645"/>
                  </a:lnTo>
                  <a:lnTo>
                    <a:pt x="2081" y="1744"/>
                  </a:lnTo>
                  <a:lnTo>
                    <a:pt x="1963" y="1882"/>
                  </a:lnTo>
                  <a:lnTo>
                    <a:pt x="1646" y="2180"/>
                  </a:lnTo>
                  <a:lnTo>
                    <a:pt x="873" y="2833"/>
                  </a:lnTo>
                  <a:lnTo>
                    <a:pt x="496" y="3150"/>
                  </a:lnTo>
                  <a:lnTo>
                    <a:pt x="199" y="3428"/>
                  </a:lnTo>
                  <a:lnTo>
                    <a:pt x="100" y="3547"/>
                  </a:lnTo>
                  <a:lnTo>
                    <a:pt x="21" y="3646"/>
                  </a:lnTo>
                  <a:lnTo>
                    <a:pt x="1" y="3705"/>
                  </a:lnTo>
                  <a:lnTo>
                    <a:pt x="1" y="3745"/>
                  </a:lnTo>
                  <a:lnTo>
                    <a:pt x="21" y="3765"/>
                  </a:lnTo>
                  <a:lnTo>
                    <a:pt x="80" y="3784"/>
                  </a:lnTo>
                  <a:lnTo>
                    <a:pt x="199" y="3804"/>
                  </a:lnTo>
                  <a:lnTo>
                    <a:pt x="556" y="3844"/>
                  </a:lnTo>
                  <a:lnTo>
                    <a:pt x="1011" y="3864"/>
                  </a:lnTo>
                  <a:lnTo>
                    <a:pt x="1566" y="3884"/>
                  </a:lnTo>
                  <a:lnTo>
                    <a:pt x="2715" y="3884"/>
                  </a:lnTo>
                  <a:lnTo>
                    <a:pt x="3250" y="3864"/>
                  </a:lnTo>
                  <a:lnTo>
                    <a:pt x="3686" y="3844"/>
                  </a:lnTo>
                  <a:lnTo>
                    <a:pt x="3865" y="3804"/>
                  </a:lnTo>
                  <a:lnTo>
                    <a:pt x="4043" y="3784"/>
                  </a:lnTo>
                  <a:lnTo>
                    <a:pt x="4360" y="3685"/>
                  </a:lnTo>
                  <a:lnTo>
                    <a:pt x="4637" y="3567"/>
                  </a:lnTo>
                  <a:lnTo>
                    <a:pt x="4895" y="3428"/>
                  </a:lnTo>
                  <a:lnTo>
                    <a:pt x="5093" y="3289"/>
                  </a:lnTo>
                  <a:lnTo>
                    <a:pt x="5232" y="3190"/>
                  </a:lnTo>
                  <a:lnTo>
                    <a:pt x="5351" y="3071"/>
                  </a:lnTo>
                  <a:lnTo>
                    <a:pt x="6658" y="1803"/>
                  </a:lnTo>
                  <a:lnTo>
                    <a:pt x="6540" y="3606"/>
                  </a:lnTo>
                  <a:lnTo>
                    <a:pt x="7550" y="3606"/>
                  </a:lnTo>
                  <a:lnTo>
                    <a:pt x="7649" y="3150"/>
                  </a:lnTo>
                  <a:lnTo>
                    <a:pt x="7907" y="2160"/>
                  </a:lnTo>
                  <a:lnTo>
                    <a:pt x="8045" y="1585"/>
                  </a:lnTo>
                  <a:lnTo>
                    <a:pt x="8164" y="1050"/>
                  </a:lnTo>
                  <a:lnTo>
                    <a:pt x="8243" y="594"/>
                  </a:lnTo>
                  <a:lnTo>
                    <a:pt x="8263" y="416"/>
                  </a:lnTo>
                  <a:lnTo>
                    <a:pt x="8263" y="297"/>
                  </a:lnTo>
                  <a:lnTo>
                    <a:pt x="8243" y="238"/>
                  </a:lnTo>
                  <a:lnTo>
                    <a:pt x="8184" y="198"/>
                  </a:lnTo>
                  <a:lnTo>
                    <a:pt x="8125" y="159"/>
                  </a:lnTo>
                  <a:lnTo>
                    <a:pt x="8026" y="119"/>
                  </a:lnTo>
                  <a:lnTo>
                    <a:pt x="7768" y="60"/>
                  </a:lnTo>
                  <a:lnTo>
                    <a:pt x="7431" y="40"/>
                  </a:lnTo>
                  <a:lnTo>
                    <a:pt x="7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10"/>
            <p:cNvSpPr/>
            <p:nvPr/>
          </p:nvSpPr>
          <p:spPr>
            <a:xfrm>
              <a:off x="7620810" y="2843513"/>
              <a:ext cx="727180" cy="1289394"/>
            </a:xfrm>
            <a:custGeom>
              <a:rect b="b" l="l" r="r" t="t"/>
              <a:pathLst>
                <a:path extrusionOk="0" h="35626" w="20092">
                  <a:moveTo>
                    <a:pt x="7054" y="0"/>
                  </a:moveTo>
                  <a:lnTo>
                    <a:pt x="6638" y="1427"/>
                  </a:lnTo>
                  <a:lnTo>
                    <a:pt x="6103" y="2952"/>
                  </a:lnTo>
                  <a:lnTo>
                    <a:pt x="5528" y="4557"/>
                  </a:lnTo>
                  <a:lnTo>
                    <a:pt x="4914" y="6222"/>
                  </a:lnTo>
                  <a:lnTo>
                    <a:pt x="4221" y="8183"/>
                  </a:lnTo>
                  <a:lnTo>
                    <a:pt x="3507" y="10224"/>
                  </a:lnTo>
                  <a:lnTo>
                    <a:pt x="2873" y="12106"/>
                  </a:lnTo>
                  <a:lnTo>
                    <a:pt x="2616" y="12938"/>
                  </a:lnTo>
                  <a:lnTo>
                    <a:pt x="2418" y="13632"/>
                  </a:lnTo>
                  <a:lnTo>
                    <a:pt x="2259" y="14187"/>
                  </a:lnTo>
                  <a:lnTo>
                    <a:pt x="2200" y="14583"/>
                  </a:lnTo>
                  <a:lnTo>
                    <a:pt x="1031" y="25282"/>
                  </a:lnTo>
                  <a:lnTo>
                    <a:pt x="0" y="34833"/>
                  </a:lnTo>
                  <a:lnTo>
                    <a:pt x="198" y="34932"/>
                  </a:lnTo>
                  <a:lnTo>
                    <a:pt x="436" y="35051"/>
                  </a:lnTo>
                  <a:lnTo>
                    <a:pt x="753" y="35169"/>
                  </a:lnTo>
                  <a:lnTo>
                    <a:pt x="1169" y="35288"/>
                  </a:lnTo>
                  <a:lnTo>
                    <a:pt x="1684" y="35407"/>
                  </a:lnTo>
                  <a:lnTo>
                    <a:pt x="2259" y="35506"/>
                  </a:lnTo>
                  <a:lnTo>
                    <a:pt x="2576" y="35526"/>
                  </a:lnTo>
                  <a:lnTo>
                    <a:pt x="2913" y="35546"/>
                  </a:lnTo>
                  <a:lnTo>
                    <a:pt x="4201" y="35546"/>
                  </a:lnTo>
                  <a:lnTo>
                    <a:pt x="4756" y="35506"/>
                  </a:lnTo>
                  <a:lnTo>
                    <a:pt x="5251" y="35486"/>
                  </a:lnTo>
                  <a:lnTo>
                    <a:pt x="5964" y="35407"/>
                  </a:lnTo>
                  <a:lnTo>
                    <a:pt x="6222" y="35368"/>
                  </a:lnTo>
                  <a:lnTo>
                    <a:pt x="6440" y="33921"/>
                  </a:lnTo>
                  <a:lnTo>
                    <a:pt x="6658" y="32336"/>
                  </a:lnTo>
                  <a:lnTo>
                    <a:pt x="6895" y="30374"/>
                  </a:lnTo>
                  <a:lnTo>
                    <a:pt x="7153" y="28175"/>
                  </a:lnTo>
                  <a:lnTo>
                    <a:pt x="7272" y="27026"/>
                  </a:lnTo>
                  <a:lnTo>
                    <a:pt x="7371" y="25877"/>
                  </a:lnTo>
                  <a:lnTo>
                    <a:pt x="7470" y="24747"/>
                  </a:lnTo>
                  <a:lnTo>
                    <a:pt x="7529" y="23658"/>
                  </a:lnTo>
                  <a:lnTo>
                    <a:pt x="7569" y="22608"/>
                  </a:lnTo>
                  <a:lnTo>
                    <a:pt x="7589" y="21637"/>
                  </a:lnTo>
                  <a:lnTo>
                    <a:pt x="7589" y="18466"/>
                  </a:lnTo>
                  <a:lnTo>
                    <a:pt x="7609" y="16366"/>
                  </a:lnTo>
                  <a:lnTo>
                    <a:pt x="7648" y="14821"/>
                  </a:lnTo>
                  <a:lnTo>
                    <a:pt x="10957" y="8659"/>
                  </a:lnTo>
                  <a:lnTo>
                    <a:pt x="11036" y="10046"/>
                  </a:lnTo>
                  <a:lnTo>
                    <a:pt x="11116" y="11571"/>
                  </a:lnTo>
                  <a:lnTo>
                    <a:pt x="11235" y="13414"/>
                  </a:lnTo>
                  <a:lnTo>
                    <a:pt x="11373" y="15455"/>
                  </a:lnTo>
                  <a:lnTo>
                    <a:pt x="11571" y="17496"/>
                  </a:lnTo>
                  <a:lnTo>
                    <a:pt x="11671" y="18486"/>
                  </a:lnTo>
                  <a:lnTo>
                    <a:pt x="11789" y="19417"/>
                  </a:lnTo>
                  <a:lnTo>
                    <a:pt x="11908" y="20269"/>
                  </a:lnTo>
                  <a:lnTo>
                    <a:pt x="12027" y="21042"/>
                  </a:lnTo>
                  <a:lnTo>
                    <a:pt x="12166" y="21795"/>
                  </a:lnTo>
                  <a:lnTo>
                    <a:pt x="12285" y="22608"/>
                  </a:lnTo>
                  <a:lnTo>
                    <a:pt x="12404" y="23479"/>
                  </a:lnTo>
                  <a:lnTo>
                    <a:pt x="12503" y="24371"/>
                  </a:lnTo>
                  <a:lnTo>
                    <a:pt x="12681" y="26233"/>
                  </a:lnTo>
                  <a:lnTo>
                    <a:pt x="12840" y="28036"/>
                  </a:lnTo>
                  <a:lnTo>
                    <a:pt x="12958" y="29661"/>
                  </a:lnTo>
                  <a:lnTo>
                    <a:pt x="13038" y="30969"/>
                  </a:lnTo>
                  <a:lnTo>
                    <a:pt x="13097" y="32178"/>
                  </a:lnTo>
                  <a:lnTo>
                    <a:pt x="12562" y="35328"/>
                  </a:lnTo>
                  <a:lnTo>
                    <a:pt x="12899" y="35368"/>
                  </a:lnTo>
                  <a:lnTo>
                    <a:pt x="13751" y="35467"/>
                  </a:lnTo>
                  <a:lnTo>
                    <a:pt x="14345" y="35526"/>
                  </a:lnTo>
                  <a:lnTo>
                    <a:pt x="14999" y="35566"/>
                  </a:lnTo>
                  <a:lnTo>
                    <a:pt x="15693" y="35605"/>
                  </a:lnTo>
                  <a:lnTo>
                    <a:pt x="16426" y="35625"/>
                  </a:lnTo>
                  <a:lnTo>
                    <a:pt x="17099" y="35605"/>
                  </a:lnTo>
                  <a:lnTo>
                    <a:pt x="17654" y="35566"/>
                  </a:lnTo>
                  <a:lnTo>
                    <a:pt x="18130" y="35526"/>
                  </a:lnTo>
                  <a:lnTo>
                    <a:pt x="18486" y="35467"/>
                  </a:lnTo>
                  <a:lnTo>
                    <a:pt x="18764" y="35427"/>
                  </a:lnTo>
                  <a:lnTo>
                    <a:pt x="18942" y="35368"/>
                  </a:lnTo>
                  <a:lnTo>
                    <a:pt x="19081" y="35328"/>
                  </a:lnTo>
                  <a:lnTo>
                    <a:pt x="19140" y="35288"/>
                  </a:lnTo>
                  <a:lnTo>
                    <a:pt x="19180" y="35249"/>
                  </a:lnTo>
                  <a:lnTo>
                    <a:pt x="19259" y="35169"/>
                  </a:lnTo>
                  <a:lnTo>
                    <a:pt x="19319" y="35051"/>
                  </a:lnTo>
                  <a:lnTo>
                    <a:pt x="19398" y="34892"/>
                  </a:lnTo>
                  <a:lnTo>
                    <a:pt x="19477" y="34694"/>
                  </a:lnTo>
                  <a:lnTo>
                    <a:pt x="19556" y="34436"/>
                  </a:lnTo>
                  <a:lnTo>
                    <a:pt x="19636" y="34099"/>
                  </a:lnTo>
                  <a:lnTo>
                    <a:pt x="19675" y="33703"/>
                  </a:lnTo>
                  <a:lnTo>
                    <a:pt x="19715" y="33247"/>
                  </a:lnTo>
                  <a:lnTo>
                    <a:pt x="19735" y="32693"/>
                  </a:lnTo>
                  <a:lnTo>
                    <a:pt x="19735" y="32059"/>
                  </a:lnTo>
                  <a:lnTo>
                    <a:pt x="19695" y="31345"/>
                  </a:lnTo>
                  <a:lnTo>
                    <a:pt x="19616" y="30513"/>
                  </a:lnTo>
                  <a:lnTo>
                    <a:pt x="19497" y="29582"/>
                  </a:lnTo>
                  <a:lnTo>
                    <a:pt x="19220" y="27541"/>
                  </a:lnTo>
                  <a:lnTo>
                    <a:pt x="18903" y="25421"/>
                  </a:lnTo>
                  <a:lnTo>
                    <a:pt x="18288" y="21359"/>
                  </a:lnTo>
                  <a:lnTo>
                    <a:pt x="18011" y="19576"/>
                  </a:lnTo>
                  <a:lnTo>
                    <a:pt x="17793" y="18090"/>
                  </a:lnTo>
                  <a:lnTo>
                    <a:pt x="17654" y="16961"/>
                  </a:lnTo>
                  <a:lnTo>
                    <a:pt x="17615" y="16564"/>
                  </a:lnTo>
                  <a:lnTo>
                    <a:pt x="17595" y="16307"/>
                  </a:lnTo>
                  <a:lnTo>
                    <a:pt x="17634" y="15950"/>
                  </a:lnTo>
                  <a:lnTo>
                    <a:pt x="17714" y="15375"/>
                  </a:lnTo>
                  <a:lnTo>
                    <a:pt x="17991" y="13572"/>
                  </a:lnTo>
                  <a:lnTo>
                    <a:pt x="18387" y="11234"/>
                  </a:lnTo>
                  <a:lnTo>
                    <a:pt x="18843" y="8639"/>
                  </a:lnTo>
                  <a:lnTo>
                    <a:pt x="19695" y="3903"/>
                  </a:lnTo>
                  <a:lnTo>
                    <a:pt x="20091" y="1783"/>
                  </a:lnTo>
                  <a:lnTo>
                    <a:pt x="18685" y="1684"/>
                  </a:lnTo>
                  <a:lnTo>
                    <a:pt x="15534" y="1427"/>
                  </a:lnTo>
                  <a:lnTo>
                    <a:pt x="13771" y="1268"/>
                  </a:lnTo>
                  <a:lnTo>
                    <a:pt x="12146" y="1110"/>
                  </a:lnTo>
                  <a:lnTo>
                    <a:pt x="11433" y="1011"/>
                  </a:lnTo>
                  <a:lnTo>
                    <a:pt x="10838" y="931"/>
                  </a:lnTo>
                  <a:lnTo>
                    <a:pt x="10383" y="852"/>
                  </a:lnTo>
                  <a:lnTo>
                    <a:pt x="10085" y="773"/>
                  </a:lnTo>
                  <a:lnTo>
                    <a:pt x="9610" y="614"/>
                  </a:lnTo>
                  <a:lnTo>
                    <a:pt x="9095" y="476"/>
                  </a:lnTo>
                  <a:lnTo>
                    <a:pt x="8124" y="218"/>
                  </a:lnTo>
                  <a:lnTo>
                    <a:pt x="7351" y="59"/>
                  </a:lnTo>
                  <a:lnTo>
                    <a:pt x="7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10"/>
            <p:cNvSpPr/>
            <p:nvPr/>
          </p:nvSpPr>
          <p:spPr>
            <a:xfrm>
              <a:off x="7616502" y="2839206"/>
              <a:ext cx="735794" cy="1297284"/>
            </a:xfrm>
            <a:custGeom>
              <a:rect b="b" l="l" r="r" t="t"/>
              <a:pathLst>
                <a:path extrusionOk="0" h="35844" w="20330">
                  <a:moveTo>
                    <a:pt x="7252" y="238"/>
                  </a:moveTo>
                  <a:lnTo>
                    <a:pt x="7728" y="337"/>
                  </a:lnTo>
                  <a:lnTo>
                    <a:pt x="8481" y="515"/>
                  </a:lnTo>
                  <a:lnTo>
                    <a:pt x="9333" y="733"/>
                  </a:lnTo>
                  <a:lnTo>
                    <a:pt x="9769" y="872"/>
                  </a:lnTo>
                  <a:lnTo>
                    <a:pt x="10165" y="991"/>
                  </a:lnTo>
                  <a:lnTo>
                    <a:pt x="10442" y="1070"/>
                  </a:lnTo>
                  <a:lnTo>
                    <a:pt x="10858" y="1149"/>
                  </a:lnTo>
                  <a:lnTo>
                    <a:pt x="11393" y="1229"/>
                  </a:lnTo>
                  <a:lnTo>
                    <a:pt x="12027" y="1308"/>
                  </a:lnTo>
                  <a:lnTo>
                    <a:pt x="13494" y="1466"/>
                  </a:lnTo>
                  <a:lnTo>
                    <a:pt x="15118" y="1605"/>
                  </a:lnTo>
                  <a:lnTo>
                    <a:pt x="18209" y="1863"/>
                  </a:lnTo>
                  <a:lnTo>
                    <a:pt x="20072" y="2001"/>
                  </a:lnTo>
                  <a:lnTo>
                    <a:pt x="19576" y="4716"/>
                  </a:lnTo>
                  <a:lnTo>
                    <a:pt x="18744" y="9352"/>
                  </a:lnTo>
                  <a:lnTo>
                    <a:pt x="18328" y="11789"/>
                  </a:lnTo>
                  <a:lnTo>
                    <a:pt x="17952" y="13929"/>
                  </a:lnTo>
                  <a:lnTo>
                    <a:pt x="17714" y="15554"/>
                  </a:lnTo>
                  <a:lnTo>
                    <a:pt x="17635" y="16109"/>
                  </a:lnTo>
                  <a:lnTo>
                    <a:pt x="17615" y="16426"/>
                  </a:lnTo>
                  <a:lnTo>
                    <a:pt x="17635" y="16723"/>
                  </a:lnTo>
                  <a:lnTo>
                    <a:pt x="17674" y="17198"/>
                  </a:lnTo>
                  <a:lnTo>
                    <a:pt x="17853" y="18546"/>
                  </a:lnTo>
                  <a:lnTo>
                    <a:pt x="18130" y="20369"/>
                  </a:lnTo>
                  <a:lnTo>
                    <a:pt x="18447" y="22528"/>
                  </a:lnTo>
                  <a:lnTo>
                    <a:pt x="19002" y="26115"/>
                  </a:lnTo>
                  <a:lnTo>
                    <a:pt x="19259" y="27938"/>
                  </a:lnTo>
                  <a:lnTo>
                    <a:pt x="19517" y="29701"/>
                  </a:lnTo>
                  <a:lnTo>
                    <a:pt x="19616" y="30612"/>
                  </a:lnTo>
                  <a:lnTo>
                    <a:pt x="19695" y="31405"/>
                  </a:lnTo>
                  <a:lnTo>
                    <a:pt x="19735" y="32098"/>
                  </a:lnTo>
                  <a:lnTo>
                    <a:pt x="19735" y="32713"/>
                  </a:lnTo>
                  <a:lnTo>
                    <a:pt x="19735" y="33248"/>
                  </a:lnTo>
                  <a:lnTo>
                    <a:pt x="19695" y="33703"/>
                  </a:lnTo>
                  <a:lnTo>
                    <a:pt x="19656" y="34100"/>
                  </a:lnTo>
                  <a:lnTo>
                    <a:pt x="19596" y="34417"/>
                  </a:lnTo>
                  <a:lnTo>
                    <a:pt x="19517" y="34674"/>
                  </a:lnTo>
                  <a:lnTo>
                    <a:pt x="19457" y="34892"/>
                  </a:lnTo>
                  <a:lnTo>
                    <a:pt x="19378" y="35051"/>
                  </a:lnTo>
                  <a:lnTo>
                    <a:pt x="19319" y="35170"/>
                  </a:lnTo>
                  <a:lnTo>
                    <a:pt x="19259" y="35249"/>
                  </a:lnTo>
                  <a:lnTo>
                    <a:pt x="19200" y="35308"/>
                  </a:lnTo>
                  <a:lnTo>
                    <a:pt x="19160" y="35348"/>
                  </a:lnTo>
                  <a:lnTo>
                    <a:pt x="19022" y="35387"/>
                  </a:lnTo>
                  <a:lnTo>
                    <a:pt x="18823" y="35427"/>
                  </a:lnTo>
                  <a:lnTo>
                    <a:pt x="18566" y="35487"/>
                  </a:lnTo>
                  <a:lnTo>
                    <a:pt x="18209" y="35546"/>
                  </a:lnTo>
                  <a:lnTo>
                    <a:pt x="17753" y="35586"/>
                  </a:lnTo>
                  <a:lnTo>
                    <a:pt x="17199" y="35625"/>
                  </a:lnTo>
                  <a:lnTo>
                    <a:pt x="15911" y="35625"/>
                  </a:lnTo>
                  <a:lnTo>
                    <a:pt x="15316" y="35586"/>
                  </a:lnTo>
                  <a:lnTo>
                    <a:pt x="14207" y="35506"/>
                  </a:lnTo>
                  <a:lnTo>
                    <a:pt x="13335" y="35427"/>
                  </a:lnTo>
                  <a:lnTo>
                    <a:pt x="12820" y="35348"/>
                  </a:lnTo>
                  <a:lnTo>
                    <a:pt x="13335" y="32316"/>
                  </a:lnTo>
                  <a:lnTo>
                    <a:pt x="13335" y="32297"/>
                  </a:lnTo>
                  <a:lnTo>
                    <a:pt x="13256" y="31048"/>
                  </a:lnTo>
                  <a:lnTo>
                    <a:pt x="13176" y="29721"/>
                  </a:lnTo>
                  <a:lnTo>
                    <a:pt x="13058" y="28096"/>
                  </a:lnTo>
                  <a:lnTo>
                    <a:pt x="12899" y="26293"/>
                  </a:lnTo>
                  <a:lnTo>
                    <a:pt x="12721" y="24450"/>
                  </a:lnTo>
                  <a:lnTo>
                    <a:pt x="12622" y="23559"/>
                  </a:lnTo>
                  <a:lnTo>
                    <a:pt x="12503" y="22687"/>
                  </a:lnTo>
                  <a:lnTo>
                    <a:pt x="12384" y="21875"/>
                  </a:lnTo>
                  <a:lnTo>
                    <a:pt x="12265" y="21141"/>
                  </a:lnTo>
                  <a:lnTo>
                    <a:pt x="12126" y="20388"/>
                  </a:lnTo>
                  <a:lnTo>
                    <a:pt x="12007" y="19536"/>
                  </a:lnTo>
                  <a:lnTo>
                    <a:pt x="11908" y="18605"/>
                  </a:lnTo>
                  <a:lnTo>
                    <a:pt x="11790" y="17634"/>
                  </a:lnTo>
                  <a:lnTo>
                    <a:pt x="11611" y="15594"/>
                  </a:lnTo>
                  <a:lnTo>
                    <a:pt x="11473" y="13573"/>
                  </a:lnTo>
                  <a:lnTo>
                    <a:pt x="11354" y="11730"/>
                  </a:lnTo>
                  <a:lnTo>
                    <a:pt x="11255" y="10204"/>
                  </a:lnTo>
                  <a:lnTo>
                    <a:pt x="11195" y="8758"/>
                  </a:lnTo>
                  <a:lnTo>
                    <a:pt x="11195" y="8738"/>
                  </a:lnTo>
                  <a:lnTo>
                    <a:pt x="11175" y="8698"/>
                  </a:lnTo>
                  <a:lnTo>
                    <a:pt x="11136" y="8679"/>
                  </a:lnTo>
                  <a:lnTo>
                    <a:pt x="11116" y="8659"/>
                  </a:lnTo>
                  <a:lnTo>
                    <a:pt x="11076" y="8659"/>
                  </a:lnTo>
                  <a:lnTo>
                    <a:pt x="11037" y="8679"/>
                  </a:lnTo>
                  <a:lnTo>
                    <a:pt x="11017" y="8698"/>
                  </a:lnTo>
                  <a:lnTo>
                    <a:pt x="10977" y="8718"/>
                  </a:lnTo>
                  <a:lnTo>
                    <a:pt x="7668" y="14880"/>
                  </a:lnTo>
                  <a:lnTo>
                    <a:pt x="7648" y="14940"/>
                  </a:lnTo>
                  <a:lnTo>
                    <a:pt x="7629" y="16505"/>
                  </a:lnTo>
                  <a:lnTo>
                    <a:pt x="7609" y="18605"/>
                  </a:lnTo>
                  <a:lnTo>
                    <a:pt x="7589" y="21756"/>
                  </a:lnTo>
                  <a:lnTo>
                    <a:pt x="7589" y="22667"/>
                  </a:lnTo>
                  <a:lnTo>
                    <a:pt x="7549" y="23638"/>
                  </a:lnTo>
                  <a:lnTo>
                    <a:pt x="7490" y="24668"/>
                  </a:lnTo>
                  <a:lnTo>
                    <a:pt x="7411" y="25718"/>
                  </a:lnTo>
                  <a:lnTo>
                    <a:pt x="7312" y="26788"/>
                  </a:lnTo>
                  <a:lnTo>
                    <a:pt x="7213" y="27878"/>
                  </a:lnTo>
                  <a:lnTo>
                    <a:pt x="6975" y="29978"/>
                  </a:lnTo>
                  <a:lnTo>
                    <a:pt x="6737" y="31900"/>
                  </a:lnTo>
                  <a:lnTo>
                    <a:pt x="6519" y="33525"/>
                  </a:lnTo>
                  <a:lnTo>
                    <a:pt x="6242" y="35387"/>
                  </a:lnTo>
                  <a:lnTo>
                    <a:pt x="5826" y="35447"/>
                  </a:lnTo>
                  <a:lnTo>
                    <a:pt x="5092" y="35506"/>
                  </a:lnTo>
                  <a:lnTo>
                    <a:pt x="4637" y="35546"/>
                  </a:lnTo>
                  <a:lnTo>
                    <a:pt x="4141" y="35546"/>
                  </a:lnTo>
                  <a:lnTo>
                    <a:pt x="3606" y="35566"/>
                  </a:lnTo>
                  <a:lnTo>
                    <a:pt x="3032" y="35546"/>
                  </a:lnTo>
                  <a:lnTo>
                    <a:pt x="2477" y="35526"/>
                  </a:lnTo>
                  <a:lnTo>
                    <a:pt x="1982" y="35447"/>
                  </a:lnTo>
                  <a:lnTo>
                    <a:pt x="1526" y="35348"/>
                  </a:lnTo>
                  <a:lnTo>
                    <a:pt x="1150" y="35249"/>
                  </a:lnTo>
                  <a:lnTo>
                    <a:pt x="813" y="35150"/>
                  </a:lnTo>
                  <a:lnTo>
                    <a:pt x="555" y="35051"/>
                  </a:lnTo>
                  <a:lnTo>
                    <a:pt x="238" y="34892"/>
                  </a:lnTo>
                  <a:lnTo>
                    <a:pt x="1308" y="24866"/>
                  </a:lnTo>
                  <a:lnTo>
                    <a:pt x="2418" y="14702"/>
                  </a:lnTo>
                  <a:lnTo>
                    <a:pt x="2497" y="14325"/>
                  </a:lnTo>
                  <a:lnTo>
                    <a:pt x="2636" y="13791"/>
                  </a:lnTo>
                  <a:lnTo>
                    <a:pt x="2854" y="13097"/>
                  </a:lnTo>
                  <a:lnTo>
                    <a:pt x="3091" y="12285"/>
                  </a:lnTo>
                  <a:lnTo>
                    <a:pt x="3725" y="10402"/>
                  </a:lnTo>
                  <a:lnTo>
                    <a:pt x="4419" y="8381"/>
                  </a:lnTo>
                  <a:lnTo>
                    <a:pt x="5727" y="4755"/>
                  </a:lnTo>
                  <a:lnTo>
                    <a:pt x="6321" y="3111"/>
                  </a:lnTo>
                  <a:lnTo>
                    <a:pt x="6856" y="1585"/>
                  </a:lnTo>
                  <a:lnTo>
                    <a:pt x="6856" y="1565"/>
                  </a:lnTo>
                  <a:lnTo>
                    <a:pt x="7252" y="238"/>
                  </a:lnTo>
                  <a:close/>
                  <a:moveTo>
                    <a:pt x="7153" y="0"/>
                  </a:moveTo>
                  <a:lnTo>
                    <a:pt x="7113" y="20"/>
                  </a:lnTo>
                  <a:lnTo>
                    <a:pt x="7094" y="40"/>
                  </a:lnTo>
                  <a:lnTo>
                    <a:pt x="7074" y="79"/>
                  </a:lnTo>
                  <a:lnTo>
                    <a:pt x="6658" y="1506"/>
                  </a:lnTo>
                  <a:lnTo>
                    <a:pt x="6123" y="3051"/>
                  </a:lnTo>
                  <a:lnTo>
                    <a:pt x="5469" y="4815"/>
                  </a:lnTo>
                  <a:lnTo>
                    <a:pt x="4855" y="6499"/>
                  </a:lnTo>
                  <a:lnTo>
                    <a:pt x="4161" y="8441"/>
                  </a:lnTo>
                  <a:lnTo>
                    <a:pt x="3488" y="10442"/>
                  </a:lnTo>
                  <a:lnTo>
                    <a:pt x="2873" y="12285"/>
                  </a:lnTo>
                  <a:lnTo>
                    <a:pt x="2616" y="13077"/>
                  </a:lnTo>
                  <a:lnTo>
                    <a:pt x="2418" y="13751"/>
                  </a:lnTo>
                  <a:lnTo>
                    <a:pt x="2279" y="14306"/>
                  </a:lnTo>
                  <a:lnTo>
                    <a:pt x="2200" y="14682"/>
                  </a:lnTo>
                  <a:lnTo>
                    <a:pt x="1051" y="25322"/>
                  </a:lnTo>
                  <a:lnTo>
                    <a:pt x="0" y="34932"/>
                  </a:lnTo>
                  <a:lnTo>
                    <a:pt x="20" y="35011"/>
                  </a:lnTo>
                  <a:lnTo>
                    <a:pt x="60" y="35051"/>
                  </a:lnTo>
                  <a:lnTo>
                    <a:pt x="278" y="35170"/>
                  </a:lnTo>
                  <a:lnTo>
                    <a:pt x="535" y="35269"/>
                  </a:lnTo>
                  <a:lnTo>
                    <a:pt x="872" y="35407"/>
                  </a:lnTo>
                  <a:lnTo>
                    <a:pt x="1288" y="35526"/>
                  </a:lnTo>
                  <a:lnTo>
                    <a:pt x="1784" y="35645"/>
                  </a:lnTo>
                  <a:lnTo>
                    <a:pt x="2358" y="35724"/>
                  </a:lnTo>
                  <a:lnTo>
                    <a:pt x="2675" y="35764"/>
                  </a:lnTo>
                  <a:lnTo>
                    <a:pt x="3012" y="35784"/>
                  </a:lnTo>
                  <a:lnTo>
                    <a:pt x="3686" y="35784"/>
                  </a:lnTo>
                  <a:lnTo>
                    <a:pt x="4320" y="35764"/>
                  </a:lnTo>
                  <a:lnTo>
                    <a:pt x="4875" y="35744"/>
                  </a:lnTo>
                  <a:lnTo>
                    <a:pt x="5370" y="35704"/>
                  </a:lnTo>
                  <a:lnTo>
                    <a:pt x="6083" y="35625"/>
                  </a:lnTo>
                  <a:lnTo>
                    <a:pt x="6361" y="35605"/>
                  </a:lnTo>
                  <a:lnTo>
                    <a:pt x="6420" y="35566"/>
                  </a:lnTo>
                  <a:lnTo>
                    <a:pt x="6460" y="35506"/>
                  </a:lnTo>
                  <a:lnTo>
                    <a:pt x="6678" y="34020"/>
                  </a:lnTo>
                  <a:lnTo>
                    <a:pt x="6896" y="32415"/>
                  </a:lnTo>
                  <a:lnTo>
                    <a:pt x="7133" y="30434"/>
                  </a:lnTo>
                  <a:lnTo>
                    <a:pt x="7391" y="28255"/>
                  </a:lnTo>
                  <a:lnTo>
                    <a:pt x="7510" y="27105"/>
                  </a:lnTo>
                  <a:lnTo>
                    <a:pt x="7609" y="25976"/>
                  </a:lnTo>
                  <a:lnTo>
                    <a:pt x="7688" y="24847"/>
                  </a:lnTo>
                  <a:lnTo>
                    <a:pt x="7767" y="23757"/>
                  </a:lnTo>
                  <a:lnTo>
                    <a:pt x="7807" y="22727"/>
                  </a:lnTo>
                  <a:lnTo>
                    <a:pt x="7807" y="21756"/>
                  </a:lnTo>
                  <a:lnTo>
                    <a:pt x="7827" y="18784"/>
                  </a:lnTo>
                  <a:lnTo>
                    <a:pt x="7847" y="16723"/>
                  </a:lnTo>
                  <a:lnTo>
                    <a:pt x="7866" y="14960"/>
                  </a:lnTo>
                  <a:lnTo>
                    <a:pt x="10997" y="9174"/>
                  </a:lnTo>
                  <a:lnTo>
                    <a:pt x="11096" y="11334"/>
                  </a:lnTo>
                  <a:lnTo>
                    <a:pt x="11195" y="12879"/>
                  </a:lnTo>
                  <a:lnTo>
                    <a:pt x="11314" y="14603"/>
                  </a:lnTo>
                  <a:lnTo>
                    <a:pt x="11453" y="16406"/>
                  </a:lnTo>
                  <a:lnTo>
                    <a:pt x="11631" y="18169"/>
                  </a:lnTo>
                  <a:lnTo>
                    <a:pt x="11730" y="19002"/>
                  </a:lnTo>
                  <a:lnTo>
                    <a:pt x="11829" y="19794"/>
                  </a:lnTo>
                  <a:lnTo>
                    <a:pt x="11928" y="20527"/>
                  </a:lnTo>
                  <a:lnTo>
                    <a:pt x="12047" y="21181"/>
                  </a:lnTo>
                  <a:lnTo>
                    <a:pt x="12166" y="21914"/>
                  </a:lnTo>
                  <a:lnTo>
                    <a:pt x="12285" y="22687"/>
                  </a:lnTo>
                  <a:lnTo>
                    <a:pt x="12404" y="23539"/>
                  </a:lnTo>
                  <a:lnTo>
                    <a:pt x="12503" y="24411"/>
                  </a:lnTo>
                  <a:lnTo>
                    <a:pt x="12681" y="26214"/>
                  </a:lnTo>
                  <a:lnTo>
                    <a:pt x="12820" y="27977"/>
                  </a:lnTo>
                  <a:lnTo>
                    <a:pt x="12939" y="29602"/>
                  </a:lnTo>
                  <a:lnTo>
                    <a:pt x="13038" y="30929"/>
                  </a:lnTo>
                  <a:lnTo>
                    <a:pt x="13097" y="32297"/>
                  </a:lnTo>
                  <a:lnTo>
                    <a:pt x="12582" y="35427"/>
                  </a:lnTo>
                  <a:lnTo>
                    <a:pt x="12582" y="35467"/>
                  </a:lnTo>
                  <a:lnTo>
                    <a:pt x="12602" y="35506"/>
                  </a:lnTo>
                  <a:lnTo>
                    <a:pt x="12622" y="35546"/>
                  </a:lnTo>
                  <a:lnTo>
                    <a:pt x="12661" y="35546"/>
                  </a:lnTo>
                  <a:lnTo>
                    <a:pt x="12998" y="35605"/>
                  </a:lnTo>
                  <a:lnTo>
                    <a:pt x="13890" y="35704"/>
                  </a:lnTo>
                  <a:lnTo>
                    <a:pt x="14464" y="35764"/>
                  </a:lnTo>
                  <a:lnTo>
                    <a:pt x="15118" y="35804"/>
                  </a:lnTo>
                  <a:lnTo>
                    <a:pt x="15812" y="35843"/>
                  </a:lnTo>
                  <a:lnTo>
                    <a:pt x="17218" y="35843"/>
                  </a:lnTo>
                  <a:lnTo>
                    <a:pt x="17773" y="35804"/>
                  </a:lnTo>
                  <a:lnTo>
                    <a:pt x="18249" y="35764"/>
                  </a:lnTo>
                  <a:lnTo>
                    <a:pt x="18605" y="35704"/>
                  </a:lnTo>
                  <a:lnTo>
                    <a:pt x="18883" y="35645"/>
                  </a:lnTo>
                  <a:lnTo>
                    <a:pt x="19081" y="35605"/>
                  </a:lnTo>
                  <a:lnTo>
                    <a:pt x="19239" y="35546"/>
                  </a:lnTo>
                  <a:lnTo>
                    <a:pt x="19339" y="35487"/>
                  </a:lnTo>
                  <a:lnTo>
                    <a:pt x="19398" y="35427"/>
                  </a:lnTo>
                  <a:lnTo>
                    <a:pt x="19477" y="35348"/>
                  </a:lnTo>
                  <a:lnTo>
                    <a:pt x="19556" y="35209"/>
                  </a:lnTo>
                  <a:lnTo>
                    <a:pt x="19636" y="35031"/>
                  </a:lnTo>
                  <a:lnTo>
                    <a:pt x="19715" y="34813"/>
                  </a:lnTo>
                  <a:lnTo>
                    <a:pt x="19794" y="34555"/>
                  </a:lnTo>
                  <a:lnTo>
                    <a:pt x="19874" y="34218"/>
                  </a:lnTo>
                  <a:lnTo>
                    <a:pt x="19913" y="33802"/>
                  </a:lnTo>
                  <a:lnTo>
                    <a:pt x="19953" y="33327"/>
                  </a:lnTo>
                  <a:lnTo>
                    <a:pt x="19973" y="32792"/>
                  </a:lnTo>
                  <a:lnTo>
                    <a:pt x="19953" y="32158"/>
                  </a:lnTo>
                  <a:lnTo>
                    <a:pt x="19913" y="31425"/>
                  </a:lnTo>
                  <a:lnTo>
                    <a:pt x="19834" y="30593"/>
                  </a:lnTo>
                  <a:lnTo>
                    <a:pt x="19735" y="29681"/>
                  </a:lnTo>
                  <a:lnTo>
                    <a:pt x="19477" y="27918"/>
                  </a:lnTo>
                  <a:lnTo>
                    <a:pt x="19220" y="26095"/>
                  </a:lnTo>
                  <a:lnTo>
                    <a:pt x="18665" y="22489"/>
                  </a:lnTo>
                  <a:lnTo>
                    <a:pt x="18348" y="20388"/>
                  </a:lnTo>
                  <a:lnTo>
                    <a:pt x="18090" y="18585"/>
                  </a:lnTo>
                  <a:lnTo>
                    <a:pt x="17892" y="17198"/>
                  </a:lnTo>
                  <a:lnTo>
                    <a:pt x="17853" y="16723"/>
                  </a:lnTo>
                  <a:lnTo>
                    <a:pt x="17833" y="16426"/>
                  </a:lnTo>
                  <a:lnTo>
                    <a:pt x="17853" y="16089"/>
                  </a:lnTo>
                  <a:lnTo>
                    <a:pt x="17932" y="15494"/>
                  </a:lnTo>
                  <a:lnTo>
                    <a:pt x="18209" y="13731"/>
                  </a:lnTo>
                  <a:lnTo>
                    <a:pt x="18605" y="11413"/>
                  </a:lnTo>
                  <a:lnTo>
                    <a:pt x="19061" y="8817"/>
                  </a:lnTo>
                  <a:lnTo>
                    <a:pt x="19913" y="4082"/>
                  </a:lnTo>
                  <a:lnTo>
                    <a:pt x="20329" y="1922"/>
                  </a:lnTo>
                  <a:lnTo>
                    <a:pt x="20329" y="1863"/>
                  </a:lnTo>
                  <a:lnTo>
                    <a:pt x="20290" y="1823"/>
                  </a:lnTo>
                  <a:lnTo>
                    <a:pt x="20270" y="1803"/>
                  </a:lnTo>
                  <a:lnTo>
                    <a:pt x="20210" y="1783"/>
                  </a:lnTo>
                  <a:lnTo>
                    <a:pt x="18784" y="1684"/>
                  </a:lnTo>
                  <a:lnTo>
                    <a:pt x="15633" y="1427"/>
                  </a:lnTo>
                  <a:lnTo>
                    <a:pt x="13870" y="1268"/>
                  </a:lnTo>
                  <a:lnTo>
                    <a:pt x="12265" y="1110"/>
                  </a:lnTo>
                  <a:lnTo>
                    <a:pt x="11572" y="1030"/>
                  </a:lnTo>
                  <a:lnTo>
                    <a:pt x="10997" y="951"/>
                  </a:lnTo>
                  <a:lnTo>
                    <a:pt x="10541" y="852"/>
                  </a:lnTo>
                  <a:lnTo>
                    <a:pt x="10224" y="793"/>
                  </a:lnTo>
                  <a:lnTo>
                    <a:pt x="9769" y="634"/>
                  </a:lnTo>
                  <a:lnTo>
                    <a:pt x="9253" y="495"/>
                  </a:lnTo>
                  <a:lnTo>
                    <a:pt x="8283" y="238"/>
                  </a:lnTo>
                  <a:lnTo>
                    <a:pt x="7510" y="79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10"/>
            <p:cNvSpPr/>
            <p:nvPr/>
          </p:nvSpPr>
          <p:spPr>
            <a:xfrm>
              <a:off x="7985821" y="3010582"/>
              <a:ext cx="29425" cy="122656"/>
            </a:xfrm>
            <a:custGeom>
              <a:rect b="b" l="l" r="r" t="t"/>
              <a:pathLst>
                <a:path extrusionOk="0" h="3389" w="813">
                  <a:moveTo>
                    <a:pt x="813" y="338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10"/>
            <p:cNvSpPr/>
            <p:nvPr/>
          </p:nvSpPr>
          <p:spPr>
            <a:xfrm>
              <a:off x="7985821" y="3010582"/>
              <a:ext cx="29425" cy="122656"/>
            </a:xfrm>
            <a:custGeom>
              <a:rect b="b" l="l" r="r" t="t"/>
              <a:pathLst>
                <a:path extrusionOk="0" fill="none" h="3389" w="813">
                  <a:moveTo>
                    <a:pt x="813" y="3389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10"/>
            <p:cNvSpPr/>
            <p:nvPr/>
          </p:nvSpPr>
          <p:spPr>
            <a:xfrm>
              <a:off x="7981514" y="3006999"/>
              <a:ext cx="38038" cy="129822"/>
            </a:xfrm>
            <a:custGeom>
              <a:rect b="b" l="l" r="r" t="t"/>
              <a:pathLst>
                <a:path extrusionOk="0" h="3587" w="1051">
                  <a:moveTo>
                    <a:pt x="80" y="1"/>
                  </a:moveTo>
                  <a:lnTo>
                    <a:pt x="40" y="20"/>
                  </a:lnTo>
                  <a:lnTo>
                    <a:pt x="20" y="40"/>
                  </a:lnTo>
                  <a:lnTo>
                    <a:pt x="1" y="80"/>
                  </a:lnTo>
                  <a:lnTo>
                    <a:pt x="1" y="139"/>
                  </a:lnTo>
                  <a:lnTo>
                    <a:pt x="833" y="3508"/>
                  </a:lnTo>
                  <a:lnTo>
                    <a:pt x="853" y="3547"/>
                  </a:lnTo>
                  <a:lnTo>
                    <a:pt x="872" y="3567"/>
                  </a:lnTo>
                  <a:lnTo>
                    <a:pt x="912" y="3587"/>
                  </a:lnTo>
                  <a:lnTo>
                    <a:pt x="971" y="3587"/>
                  </a:lnTo>
                  <a:lnTo>
                    <a:pt x="1011" y="3567"/>
                  </a:lnTo>
                  <a:lnTo>
                    <a:pt x="1031" y="3547"/>
                  </a:lnTo>
                  <a:lnTo>
                    <a:pt x="1051" y="3508"/>
                  </a:lnTo>
                  <a:lnTo>
                    <a:pt x="1051" y="3448"/>
                  </a:lnTo>
                  <a:lnTo>
                    <a:pt x="218" y="80"/>
                  </a:lnTo>
                  <a:lnTo>
                    <a:pt x="199" y="40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10"/>
            <p:cNvSpPr/>
            <p:nvPr/>
          </p:nvSpPr>
          <p:spPr>
            <a:xfrm>
              <a:off x="7812273" y="1889707"/>
              <a:ext cx="607419" cy="1094353"/>
            </a:xfrm>
            <a:custGeom>
              <a:rect b="b" l="l" r="r" t="t"/>
              <a:pathLst>
                <a:path extrusionOk="0" h="30237" w="16783">
                  <a:moveTo>
                    <a:pt x="11552" y="1"/>
                  </a:moveTo>
                  <a:lnTo>
                    <a:pt x="10918" y="100"/>
                  </a:lnTo>
                  <a:lnTo>
                    <a:pt x="10244" y="239"/>
                  </a:lnTo>
                  <a:lnTo>
                    <a:pt x="9452" y="397"/>
                  </a:lnTo>
                  <a:lnTo>
                    <a:pt x="8619" y="615"/>
                  </a:lnTo>
                  <a:lnTo>
                    <a:pt x="8203" y="734"/>
                  </a:lnTo>
                  <a:lnTo>
                    <a:pt x="7827" y="873"/>
                  </a:lnTo>
                  <a:lnTo>
                    <a:pt x="7450" y="1011"/>
                  </a:lnTo>
                  <a:lnTo>
                    <a:pt x="7133" y="1170"/>
                  </a:lnTo>
                  <a:lnTo>
                    <a:pt x="6856" y="1328"/>
                  </a:lnTo>
                  <a:lnTo>
                    <a:pt x="6658" y="1487"/>
                  </a:lnTo>
                  <a:lnTo>
                    <a:pt x="6143" y="1804"/>
                  </a:lnTo>
                  <a:lnTo>
                    <a:pt x="5608" y="2160"/>
                  </a:lnTo>
                  <a:lnTo>
                    <a:pt x="4954" y="2616"/>
                  </a:lnTo>
                  <a:lnTo>
                    <a:pt x="4280" y="3112"/>
                  </a:lnTo>
                  <a:lnTo>
                    <a:pt x="3943" y="3369"/>
                  </a:lnTo>
                  <a:lnTo>
                    <a:pt x="3626" y="3647"/>
                  </a:lnTo>
                  <a:lnTo>
                    <a:pt x="3329" y="3904"/>
                  </a:lnTo>
                  <a:lnTo>
                    <a:pt x="3072" y="4162"/>
                  </a:lnTo>
                  <a:lnTo>
                    <a:pt x="2834" y="4419"/>
                  </a:lnTo>
                  <a:lnTo>
                    <a:pt x="2656" y="4657"/>
                  </a:lnTo>
                  <a:lnTo>
                    <a:pt x="2299" y="5212"/>
                  </a:lnTo>
                  <a:lnTo>
                    <a:pt x="1883" y="5905"/>
                  </a:lnTo>
                  <a:lnTo>
                    <a:pt x="1427" y="6698"/>
                  </a:lnTo>
                  <a:lnTo>
                    <a:pt x="971" y="7550"/>
                  </a:lnTo>
                  <a:lnTo>
                    <a:pt x="773" y="7986"/>
                  </a:lnTo>
                  <a:lnTo>
                    <a:pt x="575" y="8402"/>
                  </a:lnTo>
                  <a:lnTo>
                    <a:pt x="397" y="8818"/>
                  </a:lnTo>
                  <a:lnTo>
                    <a:pt x="258" y="9214"/>
                  </a:lnTo>
                  <a:lnTo>
                    <a:pt x="139" y="9610"/>
                  </a:lnTo>
                  <a:lnTo>
                    <a:pt x="60" y="9967"/>
                  </a:lnTo>
                  <a:lnTo>
                    <a:pt x="20" y="10284"/>
                  </a:lnTo>
                  <a:lnTo>
                    <a:pt x="1" y="10443"/>
                  </a:lnTo>
                  <a:lnTo>
                    <a:pt x="20" y="10581"/>
                  </a:lnTo>
                  <a:lnTo>
                    <a:pt x="60" y="10859"/>
                  </a:lnTo>
                  <a:lnTo>
                    <a:pt x="100" y="11176"/>
                  </a:lnTo>
                  <a:lnTo>
                    <a:pt x="258" y="11849"/>
                  </a:lnTo>
                  <a:lnTo>
                    <a:pt x="436" y="12543"/>
                  </a:lnTo>
                  <a:lnTo>
                    <a:pt x="654" y="13236"/>
                  </a:lnTo>
                  <a:lnTo>
                    <a:pt x="1011" y="14346"/>
                  </a:lnTo>
                  <a:lnTo>
                    <a:pt x="1170" y="14802"/>
                  </a:lnTo>
                  <a:lnTo>
                    <a:pt x="1764" y="19616"/>
                  </a:lnTo>
                  <a:lnTo>
                    <a:pt x="793" y="28216"/>
                  </a:lnTo>
                  <a:lnTo>
                    <a:pt x="2180" y="29543"/>
                  </a:lnTo>
                  <a:lnTo>
                    <a:pt x="3131" y="27780"/>
                  </a:lnTo>
                  <a:lnTo>
                    <a:pt x="3805" y="29840"/>
                  </a:lnTo>
                  <a:lnTo>
                    <a:pt x="4419" y="29939"/>
                  </a:lnTo>
                  <a:lnTo>
                    <a:pt x="5112" y="30038"/>
                  </a:lnTo>
                  <a:lnTo>
                    <a:pt x="6024" y="30137"/>
                  </a:lnTo>
                  <a:lnTo>
                    <a:pt x="7133" y="30197"/>
                  </a:lnTo>
                  <a:lnTo>
                    <a:pt x="7767" y="30237"/>
                  </a:lnTo>
                  <a:lnTo>
                    <a:pt x="9808" y="30237"/>
                  </a:lnTo>
                  <a:lnTo>
                    <a:pt x="10561" y="30197"/>
                  </a:lnTo>
                  <a:lnTo>
                    <a:pt x="11314" y="30137"/>
                  </a:lnTo>
                  <a:lnTo>
                    <a:pt x="12047" y="30038"/>
                  </a:lnTo>
                  <a:lnTo>
                    <a:pt x="12721" y="29939"/>
                  </a:lnTo>
                  <a:lnTo>
                    <a:pt x="13335" y="29801"/>
                  </a:lnTo>
                  <a:lnTo>
                    <a:pt x="13890" y="29662"/>
                  </a:lnTo>
                  <a:lnTo>
                    <a:pt x="14385" y="29503"/>
                  </a:lnTo>
                  <a:lnTo>
                    <a:pt x="14841" y="29345"/>
                  </a:lnTo>
                  <a:lnTo>
                    <a:pt x="15237" y="29167"/>
                  </a:lnTo>
                  <a:lnTo>
                    <a:pt x="15574" y="29008"/>
                  </a:lnTo>
                  <a:lnTo>
                    <a:pt x="15871" y="28830"/>
                  </a:lnTo>
                  <a:lnTo>
                    <a:pt x="16129" y="28671"/>
                  </a:lnTo>
                  <a:lnTo>
                    <a:pt x="16347" y="28533"/>
                  </a:lnTo>
                  <a:lnTo>
                    <a:pt x="16505" y="28414"/>
                  </a:lnTo>
                  <a:lnTo>
                    <a:pt x="16723" y="28235"/>
                  </a:lnTo>
                  <a:lnTo>
                    <a:pt x="16783" y="28156"/>
                  </a:lnTo>
                  <a:lnTo>
                    <a:pt x="12424" y="13930"/>
                  </a:lnTo>
                  <a:lnTo>
                    <a:pt x="12820" y="12582"/>
                  </a:lnTo>
                  <a:lnTo>
                    <a:pt x="13751" y="9472"/>
                  </a:lnTo>
                  <a:lnTo>
                    <a:pt x="14227" y="7728"/>
                  </a:lnTo>
                  <a:lnTo>
                    <a:pt x="14663" y="6103"/>
                  </a:lnTo>
                  <a:lnTo>
                    <a:pt x="14841" y="5390"/>
                  </a:lnTo>
                  <a:lnTo>
                    <a:pt x="14980" y="4776"/>
                  </a:lnTo>
                  <a:lnTo>
                    <a:pt x="15059" y="4281"/>
                  </a:lnTo>
                  <a:lnTo>
                    <a:pt x="15099" y="3944"/>
                  </a:lnTo>
                  <a:lnTo>
                    <a:pt x="15099" y="3805"/>
                  </a:lnTo>
                  <a:lnTo>
                    <a:pt x="15079" y="3666"/>
                  </a:lnTo>
                  <a:lnTo>
                    <a:pt x="15039" y="3528"/>
                  </a:lnTo>
                  <a:lnTo>
                    <a:pt x="14960" y="3369"/>
                  </a:lnTo>
                  <a:lnTo>
                    <a:pt x="14801" y="3072"/>
                  </a:lnTo>
                  <a:lnTo>
                    <a:pt x="14564" y="2735"/>
                  </a:lnTo>
                  <a:lnTo>
                    <a:pt x="14306" y="2418"/>
                  </a:lnTo>
                  <a:lnTo>
                    <a:pt x="14009" y="2081"/>
                  </a:lnTo>
                  <a:lnTo>
                    <a:pt x="13672" y="1764"/>
                  </a:lnTo>
                  <a:lnTo>
                    <a:pt x="13355" y="1447"/>
                  </a:lnTo>
                  <a:lnTo>
                    <a:pt x="12681" y="892"/>
                  </a:lnTo>
                  <a:lnTo>
                    <a:pt x="12107" y="417"/>
                  </a:lnTo>
                  <a:lnTo>
                    <a:pt x="115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10"/>
            <p:cNvSpPr/>
            <p:nvPr/>
          </p:nvSpPr>
          <p:spPr>
            <a:xfrm>
              <a:off x="7808690" y="1886124"/>
              <a:ext cx="615309" cy="1102243"/>
            </a:xfrm>
            <a:custGeom>
              <a:rect b="b" l="l" r="r" t="t"/>
              <a:pathLst>
                <a:path extrusionOk="0" h="30455" w="17001">
                  <a:moveTo>
                    <a:pt x="11611" y="219"/>
                  </a:moveTo>
                  <a:lnTo>
                    <a:pt x="11889" y="417"/>
                  </a:lnTo>
                  <a:lnTo>
                    <a:pt x="12325" y="754"/>
                  </a:lnTo>
                  <a:lnTo>
                    <a:pt x="12899" y="1209"/>
                  </a:lnTo>
                  <a:lnTo>
                    <a:pt x="13513" y="1764"/>
                  </a:lnTo>
                  <a:lnTo>
                    <a:pt x="13811" y="2061"/>
                  </a:lnTo>
                  <a:lnTo>
                    <a:pt x="14108" y="2359"/>
                  </a:lnTo>
                  <a:lnTo>
                    <a:pt x="14385" y="2656"/>
                  </a:lnTo>
                  <a:lnTo>
                    <a:pt x="14623" y="2953"/>
                  </a:lnTo>
                  <a:lnTo>
                    <a:pt x="14821" y="3250"/>
                  </a:lnTo>
                  <a:lnTo>
                    <a:pt x="14980" y="3528"/>
                  </a:lnTo>
                  <a:lnTo>
                    <a:pt x="15019" y="3666"/>
                  </a:lnTo>
                  <a:lnTo>
                    <a:pt x="15059" y="3785"/>
                  </a:lnTo>
                  <a:lnTo>
                    <a:pt x="15098" y="3924"/>
                  </a:lnTo>
                  <a:lnTo>
                    <a:pt x="15098" y="4043"/>
                  </a:lnTo>
                  <a:lnTo>
                    <a:pt x="15059" y="4380"/>
                  </a:lnTo>
                  <a:lnTo>
                    <a:pt x="14960" y="4855"/>
                  </a:lnTo>
                  <a:lnTo>
                    <a:pt x="14841" y="5449"/>
                  </a:lnTo>
                  <a:lnTo>
                    <a:pt x="14663" y="6163"/>
                  </a:lnTo>
                  <a:lnTo>
                    <a:pt x="14227" y="7768"/>
                  </a:lnTo>
                  <a:lnTo>
                    <a:pt x="13751" y="9511"/>
                  </a:lnTo>
                  <a:lnTo>
                    <a:pt x="12840" y="12602"/>
                  </a:lnTo>
                  <a:lnTo>
                    <a:pt x="12404" y="14009"/>
                  </a:lnTo>
                  <a:lnTo>
                    <a:pt x="12404" y="14068"/>
                  </a:lnTo>
                  <a:lnTo>
                    <a:pt x="16763" y="28235"/>
                  </a:lnTo>
                  <a:lnTo>
                    <a:pt x="16604" y="28374"/>
                  </a:lnTo>
                  <a:lnTo>
                    <a:pt x="16327" y="28572"/>
                  </a:lnTo>
                  <a:lnTo>
                    <a:pt x="15891" y="28849"/>
                  </a:lnTo>
                  <a:lnTo>
                    <a:pt x="15633" y="28988"/>
                  </a:lnTo>
                  <a:lnTo>
                    <a:pt x="15336" y="29147"/>
                  </a:lnTo>
                  <a:lnTo>
                    <a:pt x="14999" y="29285"/>
                  </a:lnTo>
                  <a:lnTo>
                    <a:pt x="14603" y="29444"/>
                  </a:lnTo>
                  <a:lnTo>
                    <a:pt x="14187" y="29583"/>
                  </a:lnTo>
                  <a:lnTo>
                    <a:pt x="13712" y="29721"/>
                  </a:lnTo>
                  <a:lnTo>
                    <a:pt x="13216" y="29840"/>
                  </a:lnTo>
                  <a:lnTo>
                    <a:pt x="12661" y="29939"/>
                  </a:lnTo>
                  <a:lnTo>
                    <a:pt x="12047" y="30038"/>
                  </a:lnTo>
                  <a:lnTo>
                    <a:pt x="11393" y="30118"/>
                  </a:lnTo>
                  <a:lnTo>
                    <a:pt x="10700" y="30177"/>
                  </a:lnTo>
                  <a:lnTo>
                    <a:pt x="10026" y="30217"/>
                  </a:lnTo>
                  <a:lnTo>
                    <a:pt x="9372" y="30236"/>
                  </a:lnTo>
                  <a:lnTo>
                    <a:pt x="8738" y="30236"/>
                  </a:lnTo>
                  <a:lnTo>
                    <a:pt x="8124" y="30217"/>
                  </a:lnTo>
                  <a:lnTo>
                    <a:pt x="7549" y="30217"/>
                  </a:lnTo>
                  <a:lnTo>
                    <a:pt x="6480" y="30137"/>
                  </a:lnTo>
                  <a:lnTo>
                    <a:pt x="5568" y="30058"/>
                  </a:lnTo>
                  <a:lnTo>
                    <a:pt x="4835" y="29979"/>
                  </a:lnTo>
                  <a:lnTo>
                    <a:pt x="4300" y="29900"/>
                  </a:lnTo>
                  <a:lnTo>
                    <a:pt x="4003" y="29840"/>
                  </a:lnTo>
                  <a:lnTo>
                    <a:pt x="3349" y="27839"/>
                  </a:lnTo>
                  <a:lnTo>
                    <a:pt x="3309" y="27780"/>
                  </a:lnTo>
                  <a:lnTo>
                    <a:pt x="3250" y="27760"/>
                  </a:lnTo>
                  <a:lnTo>
                    <a:pt x="3190" y="27780"/>
                  </a:lnTo>
                  <a:lnTo>
                    <a:pt x="3151" y="27819"/>
                  </a:lnTo>
                  <a:lnTo>
                    <a:pt x="2259" y="29464"/>
                  </a:lnTo>
                  <a:lnTo>
                    <a:pt x="1011" y="28255"/>
                  </a:lnTo>
                  <a:lnTo>
                    <a:pt x="1982" y="19715"/>
                  </a:lnTo>
                  <a:lnTo>
                    <a:pt x="1982" y="19696"/>
                  </a:lnTo>
                  <a:lnTo>
                    <a:pt x="1387" y="14881"/>
                  </a:lnTo>
                  <a:lnTo>
                    <a:pt x="1368" y="14861"/>
                  </a:lnTo>
                  <a:lnTo>
                    <a:pt x="1209" y="14405"/>
                  </a:lnTo>
                  <a:lnTo>
                    <a:pt x="852" y="13276"/>
                  </a:lnTo>
                  <a:lnTo>
                    <a:pt x="654" y="12602"/>
                  </a:lnTo>
                  <a:lnTo>
                    <a:pt x="456" y="11909"/>
                  </a:lnTo>
                  <a:lnTo>
                    <a:pt x="317" y="11255"/>
                  </a:lnTo>
                  <a:lnTo>
                    <a:pt x="258" y="10938"/>
                  </a:lnTo>
                  <a:lnTo>
                    <a:pt x="218" y="10660"/>
                  </a:lnTo>
                  <a:lnTo>
                    <a:pt x="218" y="10423"/>
                  </a:lnTo>
                  <a:lnTo>
                    <a:pt x="258" y="10165"/>
                  </a:lnTo>
                  <a:lnTo>
                    <a:pt x="317" y="9868"/>
                  </a:lnTo>
                  <a:lnTo>
                    <a:pt x="397" y="9551"/>
                  </a:lnTo>
                  <a:lnTo>
                    <a:pt x="516" y="9214"/>
                  </a:lnTo>
                  <a:lnTo>
                    <a:pt x="654" y="8838"/>
                  </a:lnTo>
                  <a:lnTo>
                    <a:pt x="813" y="8461"/>
                  </a:lnTo>
                  <a:lnTo>
                    <a:pt x="991" y="8085"/>
                  </a:lnTo>
                  <a:lnTo>
                    <a:pt x="1407" y="7272"/>
                  </a:lnTo>
                  <a:lnTo>
                    <a:pt x="1863" y="6440"/>
                  </a:lnTo>
                  <a:lnTo>
                    <a:pt x="2338" y="5628"/>
                  </a:lnTo>
                  <a:lnTo>
                    <a:pt x="2854" y="4815"/>
                  </a:lnTo>
                  <a:lnTo>
                    <a:pt x="3032" y="4597"/>
                  </a:lnTo>
                  <a:lnTo>
                    <a:pt x="3250" y="4340"/>
                  </a:lnTo>
                  <a:lnTo>
                    <a:pt x="3507" y="4082"/>
                  </a:lnTo>
                  <a:lnTo>
                    <a:pt x="3805" y="3825"/>
                  </a:lnTo>
                  <a:lnTo>
                    <a:pt x="4122" y="3567"/>
                  </a:lnTo>
                  <a:lnTo>
                    <a:pt x="4439" y="3310"/>
                  </a:lnTo>
                  <a:lnTo>
                    <a:pt x="5112" y="2814"/>
                  </a:lnTo>
                  <a:lnTo>
                    <a:pt x="5746" y="2359"/>
                  </a:lnTo>
                  <a:lnTo>
                    <a:pt x="6281" y="2022"/>
                  </a:lnTo>
                  <a:lnTo>
                    <a:pt x="6797" y="1685"/>
                  </a:lnTo>
                  <a:lnTo>
                    <a:pt x="6816" y="1665"/>
                  </a:lnTo>
                  <a:lnTo>
                    <a:pt x="7014" y="1526"/>
                  </a:lnTo>
                  <a:lnTo>
                    <a:pt x="7272" y="1368"/>
                  </a:lnTo>
                  <a:lnTo>
                    <a:pt x="7549" y="1229"/>
                  </a:lnTo>
                  <a:lnTo>
                    <a:pt x="7886" y="1110"/>
                  </a:lnTo>
                  <a:lnTo>
                    <a:pt x="8243" y="991"/>
                  </a:lnTo>
                  <a:lnTo>
                    <a:pt x="8619" y="873"/>
                  </a:lnTo>
                  <a:lnTo>
                    <a:pt x="9392" y="655"/>
                  </a:lnTo>
                  <a:lnTo>
                    <a:pt x="10145" y="496"/>
                  </a:lnTo>
                  <a:lnTo>
                    <a:pt x="10819" y="357"/>
                  </a:lnTo>
                  <a:lnTo>
                    <a:pt x="11611" y="219"/>
                  </a:lnTo>
                  <a:close/>
                  <a:moveTo>
                    <a:pt x="11631" y="1"/>
                  </a:moveTo>
                  <a:lnTo>
                    <a:pt x="10938" y="100"/>
                  </a:lnTo>
                  <a:lnTo>
                    <a:pt x="10264" y="238"/>
                  </a:lnTo>
                  <a:lnTo>
                    <a:pt x="9471" y="417"/>
                  </a:lnTo>
                  <a:lnTo>
                    <a:pt x="8639" y="635"/>
                  </a:lnTo>
                  <a:lnTo>
                    <a:pt x="8243" y="754"/>
                  </a:lnTo>
                  <a:lnTo>
                    <a:pt x="7847" y="873"/>
                  </a:lnTo>
                  <a:lnTo>
                    <a:pt x="7490" y="1031"/>
                  </a:lnTo>
                  <a:lnTo>
                    <a:pt x="7173" y="1170"/>
                  </a:lnTo>
                  <a:lnTo>
                    <a:pt x="6896" y="1328"/>
                  </a:lnTo>
                  <a:lnTo>
                    <a:pt x="6678" y="1507"/>
                  </a:lnTo>
                  <a:lnTo>
                    <a:pt x="6063" y="1883"/>
                  </a:lnTo>
                  <a:lnTo>
                    <a:pt x="5528" y="2259"/>
                  </a:lnTo>
                  <a:lnTo>
                    <a:pt x="4894" y="2695"/>
                  </a:lnTo>
                  <a:lnTo>
                    <a:pt x="4221" y="3191"/>
                  </a:lnTo>
                  <a:lnTo>
                    <a:pt x="3904" y="3448"/>
                  </a:lnTo>
                  <a:lnTo>
                    <a:pt x="3607" y="3706"/>
                  </a:lnTo>
                  <a:lnTo>
                    <a:pt x="3309" y="3963"/>
                  </a:lnTo>
                  <a:lnTo>
                    <a:pt x="3052" y="4221"/>
                  </a:lnTo>
                  <a:lnTo>
                    <a:pt x="2834" y="4459"/>
                  </a:lnTo>
                  <a:lnTo>
                    <a:pt x="2675" y="4697"/>
                  </a:lnTo>
                  <a:lnTo>
                    <a:pt x="2358" y="5192"/>
                  </a:lnTo>
                  <a:lnTo>
                    <a:pt x="1942" y="5846"/>
                  </a:lnTo>
                  <a:lnTo>
                    <a:pt x="1486" y="6638"/>
                  </a:lnTo>
                  <a:lnTo>
                    <a:pt x="1031" y="7490"/>
                  </a:lnTo>
                  <a:lnTo>
                    <a:pt x="813" y="7946"/>
                  </a:lnTo>
                  <a:lnTo>
                    <a:pt x="595" y="8382"/>
                  </a:lnTo>
                  <a:lnTo>
                    <a:pt x="417" y="8818"/>
                  </a:lnTo>
                  <a:lnTo>
                    <a:pt x="258" y="9254"/>
                  </a:lnTo>
                  <a:lnTo>
                    <a:pt x="139" y="9650"/>
                  </a:lnTo>
                  <a:lnTo>
                    <a:pt x="40" y="10026"/>
                  </a:lnTo>
                  <a:lnTo>
                    <a:pt x="0" y="10383"/>
                  </a:lnTo>
                  <a:lnTo>
                    <a:pt x="0" y="10542"/>
                  </a:lnTo>
                  <a:lnTo>
                    <a:pt x="0" y="10680"/>
                  </a:lnTo>
                  <a:lnTo>
                    <a:pt x="40" y="10958"/>
                  </a:lnTo>
                  <a:lnTo>
                    <a:pt x="100" y="11255"/>
                  </a:lnTo>
                  <a:lnTo>
                    <a:pt x="238" y="11909"/>
                  </a:lnTo>
                  <a:lnTo>
                    <a:pt x="417" y="12582"/>
                  </a:lnTo>
                  <a:lnTo>
                    <a:pt x="615" y="13256"/>
                  </a:lnTo>
                  <a:lnTo>
                    <a:pt x="971" y="14366"/>
                  </a:lnTo>
                  <a:lnTo>
                    <a:pt x="1169" y="14920"/>
                  </a:lnTo>
                  <a:lnTo>
                    <a:pt x="1764" y="19715"/>
                  </a:lnTo>
                  <a:lnTo>
                    <a:pt x="773" y="28295"/>
                  </a:lnTo>
                  <a:lnTo>
                    <a:pt x="773" y="28334"/>
                  </a:lnTo>
                  <a:lnTo>
                    <a:pt x="813" y="28394"/>
                  </a:lnTo>
                  <a:lnTo>
                    <a:pt x="2200" y="29721"/>
                  </a:lnTo>
                  <a:lnTo>
                    <a:pt x="2239" y="29761"/>
                  </a:lnTo>
                  <a:lnTo>
                    <a:pt x="2299" y="29761"/>
                  </a:lnTo>
                  <a:lnTo>
                    <a:pt x="2338" y="29741"/>
                  </a:lnTo>
                  <a:lnTo>
                    <a:pt x="2378" y="29701"/>
                  </a:lnTo>
                  <a:lnTo>
                    <a:pt x="3210" y="28156"/>
                  </a:lnTo>
                  <a:lnTo>
                    <a:pt x="3805" y="29979"/>
                  </a:lnTo>
                  <a:lnTo>
                    <a:pt x="3844" y="30019"/>
                  </a:lnTo>
                  <a:lnTo>
                    <a:pt x="3884" y="30038"/>
                  </a:lnTo>
                  <a:lnTo>
                    <a:pt x="4280" y="30118"/>
                  </a:lnTo>
                  <a:lnTo>
                    <a:pt x="4716" y="30177"/>
                  </a:lnTo>
                  <a:lnTo>
                    <a:pt x="5311" y="30256"/>
                  </a:lnTo>
                  <a:lnTo>
                    <a:pt x="6024" y="30336"/>
                  </a:lnTo>
                  <a:lnTo>
                    <a:pt x="6876" y="30395"/>
                  </a:lnTo>
                  <a:lnTo>
                    <a:pt x="7807" y="30435"/>
                  </a:lnTo>
                  <a:lnTo>
                    <a:pt x="8837" y="30454"/>
                  </a:lnTo>
                  <a:lnTo>
                    <a:pt x="9452" y="30454"/>
                  </a:lnTo>
                  <a:lnTo>
                    <a:pt x="10086" y="30435"/>
                  </a:lnTo>
                  <a:lnTo>
                    <a:pt x="10739" y="30395"/>
                  </a:lnTo>
                  <a:lnTo>
                    <a:pt x="11413" y="30336"/>
                  </a:lnTo>
                  <a:lnTo>
                    <a:pt x="12146" y="30256"/>
                  </a:lnTo>
                  <a:lnTo>
                    <a:pt x="12820" y="30137"/>
                  </a:lnTo>
                  <a:lnTo>
                    <a:pt x="13434" y="30019"/>
                  </a:lnTo>
                  <a:lnTo>
                    <a:pt x="14009" y="29880"/>
                  </a:lnTo>
                  <a:lnTo>
                    <a:pt x="14504" y="29721"/>
                  </a:lnTo>
                  <a:lnTo>
                    <a:pt x="14960" y="29543"/>
                  </a:lnTo>
                  <a:lnTo>
                    <a:pt x="15356" y="29384"/>
                  </a:lnTo>
                  <a:lnTo>
                    <a:pt x="15713" y="29206"/>
                  </a:lnTo>
                  <a:lnTo>
                    <a:pt x="16010" y="29048"/>
                  </a:lnTo>
                  <a:lnTo>
                    <a:pt x="16267" y="28889"/>
                  </a:lnTo>
                  <a:lnTo>
                    <a:pt x="16485" y="28750"/>
                  </a:lnTo>
                  <a:lnTo>
                    <a:pt x="16644" y="28612"/>
                  </a:lnTo>
                  <a:lnTo>
                    <a:pt x="16882" y="28414"/>
                  </a:lnTo>
                  <a:lnTo>
                    <a:pt x="16961" y="28334"/>
                  </a:lnTo>
                  <a:lnTo>
                    <a:pt x="17001" y="28275"/>
                  </a:lnTo>
                  <a:lnTo>
                    <a:pt x="17001" y="28215"/>
                  </a:lnTo>
                  <a:lnTo>
                    <a:pt x="12622" y="14029"/>
                  </a:lnTo>
                  <a:lnTo>
                    <a:pt x="13137" y="12384"/>
                  </a:lnTo>
                  <a:lnTo>
                    <a:pt x="13553" y="10938"/>
                  </a:lnTo>
                  <a:lnTo>
                    <a:pt x="14029" y="9313"/>
                  </a:lnTo>
                  <a:lnTo>
                    <a:pt x="14504" y="7629"/>
                  </a:lnTo>
                  <a:lnTo>
                    <a:pt x="14900" y="6084"/>
                  </a:lnTo>
                  <a:lnTo>
                    <a:pt x="15059" y="5410"/>
                  </a:lnTo>
                  <a:lnTo>
                    <a:pt x="15198" y="4835"/>
                  </a:lnTo>
                  <a:lnTo>
                    <a:pt x="15277" y="4380"/>
                  </a:lnTo>
                  <a:lnTo>
                    <a:pt x="15316" y="4043"/>
                  </a:lnTo>
                  <a:lnTo>
                    <a:pt x="15316" y="3904"/>
                  </a:lnTo>
                  <a:lnTo>
                    <a:pt x="15277" y="3765"/>
                  </a:lnTo>
                  <a:lnTo>
                    <a:pt x="15237" y="3627"/>
                  </a:lnTo>
                  <a:lnTo>
                    <a:pt x="15178" y="3468"/>
                  </a:lnTo>
                  <a:lnTo>
                    <a:pt x="15019" y="3151"/>
                  </a:lnTo>
                  <a:lnTo>
                    <a:pt x="14801" y="2834"/>
                  </a:lnTo>
                  <a:lnTo>
                    <a:pt x="14524" y="2497"/>
                  </a:lnTo>
                  <a:lnTo>
                    <a:pt x="14246" y="2160"/>
                  </a:lnTo>
                  <a:lnTo>
                    <a:pt x="13910" y="1843"/>
                  </a:lnTo>
                  <a:lnTo>
                    <a:pt x="13593" y="1526"/>
                  </a:lnTo>
                  <a:lnTo>
                    <a:pt x="12939" y="952"/>
                  </a:lnTo>
                  <a:lnTo>
                    <a:pt x="12344" y="476"/>
                  </a:lnTo>
                  <a:lnTo>
                    <a:pt x="11908" y="159"/>
                  </a:lnTo>
                  <a:lnTo>
                    <a:pt x="11710" y="21"/>
                  </a:lnTo>
                  <a:lnTo>
                    <a:pt x="1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10"/>
            <p:cNvSpPr/>
            <p:nvPr/>
          </p:nvSpPr>
          <p:spPr>
            <a:xfrm>
              <a:off x="7866781" y="1889707"/>
              <a:ext cx="363590" cy="365038"/>
            </a:xfrm>
            <a:custGeom>
              <a:rect b="b" l="l" r="r" t="t"/>
              <a:pathLst>
                <a:path extrusionOk="0" h="10086" w="10046">
                  <a:moveTo>
                    <a:pt x="10046" y="1"/>
                  </a:moveTo>
                  <a:lnTo>
                    <a:pt x="9412" y="179"/>
                  </a:lnTo>
                  <a:lnTo>
                    <a:pt x="8718" y="377"/>
                  </a:lnTo>
                  <a:lnTo>
                    <a:pt x="7886" y="615"/>
                  </a:lnTo>
                  <a:lnTo>
                    <a:pt x="6995" y="912"/>
                  </a:lnTo>
                  <a:lnTo>
                    <a:pt x="6083" y="1249"/>
                  </a:lnTo>
                  <a:lnTo>
                    <a:pt x="5667" y="1408"/>
                  </a:lnTo>
                  <a:lnTo>
                    <a:pt x="5271" y="1586"/>
                  </a:lnTo>
                  <a:lnTo>
                    <a:pt x="4914" y="1744"/>
                  </a:lnTo>
                  <a:lnTo>
                    <a:pt x="4617" y="1923"/>
                  </a:lnTo>
                  <a:lnTo>
                    <a:pt x="4260" y="2180"/>
                  </a:lnTo>
                  <a:lnTo>
                    <a:pt x="3864" y="2458"/>
                  </a:lnTo>
                  <a:lnTo>
                    <a:pt x="3408" y="2834"/>
                  </a:lnTo>
                  <a:lnTo>
                    <a:pt x="2913" y="3290"/>
                  </a:lnTo>
                  <a:lnTo>
                    <a:pt x="2655" y="3528"/>
                  </a:lnTo>
                  <a:lnTo>
                    <a:pt x="2418" y="3785"/>
                  </a:lnTo>
                  <a:lnTo>
                    <a:pt x="2200" y="4063"/>
                  </a:lnTo>
                  <a:lnTo>
                    <a:pt x="2002" y="4340"/>
                  </a:lnTo>
                  <a:lnTo>
                    <a:pt x="1823" y="4617"/>
                  </a:lnTo>
                  <a:lnTo>
                    <a:pt x="1685" y="4915"/>
                  </a:lnTo>
                  <a:lnTo>
                    <a:pt x="1407" y="5568"/>
                  </a:lnTo>
                  <a:lnTo>
                    <a:pt x="1130" y="6361"/>
                  </a:lnTo>
                  <a:lnTo>
                    <a:pt x="852" y="7233"/>
                  </a:lnTo>
                  <a:lnTo>
                    <a:pt x="595" y="8085"/>
                  </a:lnTo>
                  <a:lnTo>
                    <a:pt x="159" y="9492"/>
                  </a:lnTo>
                  <a:lnTo>
                    <a:pt x="0" y="10086"/>
                  </a:lnTo>
                  <a:lnTo>
                    <a:pt x="971" y="9274"/>
                  </a:lnTo>
                  <a:lnTo>
                    <a:pt x="1982" y="8382"/>
                  </a:lnTo>
                  <a:lnTo>
                    <a:pt x="3190" y="7312"/>
                  </a:lnTo>
                  <a:lnTo>
                    <a:pt x="4439" y="6183"/>
                  </a:lnTo>
                  <a:lnTo>
                    <a:pt x="5627" y="5073"/>
                  </a:lnTo>
                  <a:lnTo>
                    <a:pt x="6162" y="4558"/>
                  </a:lnTo>
                  <a:lnTo>
                    <a:pt x="6638" y="4082"/>
                  </a:lnTo>
                  <a:lnTo>
                    <a:pt x="7014" y="3666"/>
                  </a:lnTo>
                  <a:lnTo>
                    <a:pt x="7312" y="3310"/>
                  </a:lnTo>
                  <a:lnTo>
                    <a:pt x="7787" y="2715"/>
                  </a:lnTo>
                  <a:lnTo>
                    <a:pt x="8263" y="2121"/>
                  </a:lnTo>
                  <a:lnTo>
                    <a:pt x="9134" y="1051"/>
                  </a:lnTo>
                  <a:lnTo>
                    <a:pt x="100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10"/>
            <p:cNvSpPr/>
            <p:nvPr/>
          </p:nvSpPr>
          <p:spPr>
            <a:xfrm>
              <a:off x="7863198" y="1886124"/>
              <a:ext cx="370756" cy="372928"/>
            </a:xfrm>
            <a:custGeom>
              <a:rect b="b" l="l" r="r" t="t"/>
              <a:pathLst>
                <a:path extrusionOk="0" h="10304" w="10244">
                  <a:moveTo>
                    <a:pt x="9828" y="298"/>
                  </a:moveTo>
                  <a:lnTo>
                    <a:pt x="8738" y="1566"/>
                  </a:lnTo>
                  <a:lnTo>
                    <a:pt x="8045" y="2438"/>
                  </a:lnTo>
                  <a:lnTo>
                    <a:pt x="7312" y="3349"/>
                  </a:lnTo>
                  <a:lnTo>
                    <a:pt x="7074" y="3646"/>
                  </a:lnTo>
                  <a:lnTo>
                    <a:pt x="6757" y="3983"/>
                  </a:lnTo>
                  <a:lnTo>
                    <a:pt x="6380" y="4380"/>
                  </a:lnTo>
                  <a:lnTo>
                    <a:pt x="5944" y="4815"/>
                  </a:lnTo>
                  <a:lnTo>
                    <a:pt x="4934" y="5767"/>
                  </a:lnTo>
                  <a:lnTo>
                    <a:pt x="3864" y="6757"/>
                  </a:lnTo>
                  <a:lnTo>
                    <a:pt x="2774" y="7728"/>
                  </a:lnTo>
                  <a:lnTo>
                    <a:pt x="1764" y="8620"/>
                  </a:lnTo>
                  <a:lnTo>
                    <a:pt x="297" y="9868"/>
                  </a:lnTo>
                  <a:lnTo>
                    <a:pt x="297" y="9868"/>
                  </a:lnTo>
                  <a:lnTo>
                    <a:pt x="595" y="8897"/>
                  </a:lnTo>
                  <a:lnTo>
                    <a:pt x="991" y="7570"/>
                  </a:lnTo>
                  <a:lnTo>
                    <a:pt x="1209" y="6856"/>
                  </a:lnTo>
                  <a:lnTo>
                    <a:pt x="1447" y="6183"/>
                  </a:lnTo>
                  <a:lnTo>
                    <a:pt x="1665" y="5568"/>
                  </a:lnTo>
                  <a:lnTo>
                    <a:pt x="1883" y="5053"/>
                  </a:lnTo>
                  <a:lnTo>
                    <a:pt x="2021" y="4776"/>
                  </a:lnTo>
                  <a:lnTo>
                    <a:pt x="2200" y="4498"/>
                  </a:lnTo>
                  <a:lnTo>
                    <a:pt x="2378" y="4241"/>
                  </a:lnTo>
                  <a:lnTo>
                    <a:pt x="2596" y="3963"/>
                  </a:lnTo>
                  <a:lnTo>
                    <a:pt x="2834" y="3726"/>
                  </a:lnTo>
                  <a:lnTo>
                    <a:pt x="3071" y="3488"/>
                  </a:lnTo>
                  <a:lnTo>
                    <a:pt x="3547" y="3052"/>
                  </a:lnTo>
                  <a:lnTo>
                    <a:pt x="4003" y="2676"/>
                  </a:lnTo>
                  <a:lnTo>
                    <a:pt x="4379" y="2378"/>
                  </a:lnTo>
                  <a:lnTo>
                    <a:pt x="4775" y="2121"/>
                  </a:lnTo>
                  <a:lnTo>
                    <a:pt x="5013" y="1982"/>
                  </a:lnTo>
                  <a:lnTo>
                    <a:pt x="5291" y="1843"/>
                  </a:lnTo>
                  <a:lnTo>
                    <a:pt x="5925" y="1566"/>
                  </a:lnTo>
                  <a:lnTo>
                    <a:pt x="6638" y="1289"/>
                  </a:lnTo>
                  <a:lnTo>
                    <a:pt x="7371" y="1031"/>
                  </a:lnTo>
                  <a:lnTo>
                    <a:pt x="8104" y="793"/>
                  </a:lnTo>
                  <a:lnTo>
                    <a:pt x="8778" y="595"/>
                  </a:lnTo>
                  <a:lnTo>
                    <a:pt x="9828" y="298"/>
                  </a:lnTo>
                  <a:close/>
                  <a:moveTo>
                    <a:pt x="10125" y="1"/>
                  </a:moveTo>
                  <a:lnTo>
                    <a:pt x="9412" y="179"/>
                  </a:lnTo>
                  <a:lnTo>
                    <a:pt x="8718" y="377"/>
                  </a:lnTo>
                  <a:lnTo>
                    <a:pt x="7886" y="635"/>
                  </a:lnTo>
                  <a:lnTo>
                    <a:pt x="6995" y="932"/>
                  </a:lnTo>
                  <a:lnTo>
                    <a:pt x="6103" y="1249"/>
                  </a:lnTo>
                  <a:lnTo>
                    <a:pt x="5707" y="1407"/>
                  </a:lnTo>
                  <a:lnTo>
                    <a:pt x="5310" y="1586"/>
                  </a:lnTo>
                  <a:lnTo>
                    <a:pt x="4954" y="1764"/>
                  </a:lnTo>
                  <a:lnTo>
                    <a:pt x="4657" y="1923"/>
                  </a:lnTo>
                  <a:lnTo>
                    <a:pt x="4240" y="2220"/>
                  </a:lnTo>
                  <a:lnTo>
                    <a:pt x="3844" y="2497"/>
                  </a:lnTo>
                  <a:lnTo>
                    <a:pt x="3388" y="2894"/>
                  </a:lnTo>
                  <a:lnTo>
                    <a:pt x="2893" y="3329"/>
                  </a:lnTo>
                  <a:lnTo>
                    <a:pt x="2655" y="3587"/>
                  </a:lnTo>
                  <a:lnTo>
                    <a:pt x="2418" y="3845"/>
                  </a:lnTo>
                  <a:lnTo>
                    <a:pt x="2200" y="4102"/>
                  </a:lnTo>
                  <a:lnTo>
                    <a:pt x="2001" y="4380"/>
                  </a:lnTo>
                  <a:lnTo>
                    <a:pt x="1823" y="4677"/>
                  </a:lnTo>
                  <a:lnTo>
                    <a:pt x="1684" y="4954"/>
                  </a:lnTo>
                  <a:lnTo>
                    <a:pt x="1407" y="5628"/>
                  </a:lnTo>
                  <a:lnTo>
                    <a:pt x="1130" y="6420"/>
                  </a:lnTo>
                  <a:lnTo>
                    <a:pt x="852" y="7272"/>
                  </a:lnTo>
                  <a:lnTo>
                    <a:pt x="595" y="8124"/>
                  </a:lnTo>
                  <a:lnTo>
                    <a:pt x="159" y="9551"/>
                  </a:lnTo>
                  <a:lnTo>
                    <a:pt x="0" y="10165"/>
                  </a:lnTo>
                  <a:lnTo>
                    <a:pt x="0" y="10225"/>
                  </a:lnTo>
                  <a:lnTo>
                    <a:pt x="40" y="10284"/>
                  </a:lnTo>
                  <a:lnTo>
                    <a:pt x="99" y="10304"/>
                  </a:lnTo>
                  <a:lnTo>
                    <a:pt x="139" y="10304"/>
                  </a:lnTo>
                  <a:lnTo>
                    <a:pt x="179" y="10284"/>
                  </a:lnTo>
                  <a:lnTo>
                    <a:pt x="1249" y="9353"/>
                  </a:lnTo>
                  <a:lnTo>
                    <a:pt x="2279" y="8461"/>
                  </a:lnTo>
                  <a:lnTo>
                    <a:pt x="3468" y="7411"/>
                  </a:lnTo>
                  <a:lnTo>
                    <a:pt x="4696" y="6301"/>
                  </a:lnTo>
                  <a:lnTo>
                    <a:pt x="5865" y="5212"/>
                  </a:lnTo>
                  <a:lnTo>
                    <a:pt x="6380" y="4697"/>
                  </a:lnTo>
                  <a:lnTo>
                    <a:pt x="6836" y="4241"/>
                  </a:lnTo>
                  <a:lnTo>
                    <a:pt x="7212" y="3825"/>
                  </a:lnTo>
                  <a:lnTo>
                    <a:pt x="7490" y="3488"/>
                  </a:lnTo>
                  <a:lnTo>
                    <a:pt x="7965" y="2874"/>
                  </a:lnTo>
                  <a:lnTo>
                    <a:pt x="8441" y="2299"/>
                  </a:lnTo>
                  <a:lnTo>
                    <a:pt x="9313" y="1229"/>
                  </a:lnTo>
                  <a:lnTo>
                    <a:pt x="10224" y="179"/>
                  </a:lnTo>
                  <a:lnTo>
                    <a:pt x="10244" y="120"/>
                  </a:lnTo>
                  <a:lnTo>
                    <a:pt x="10244" y="40"/>
                  </a:lnTo>
                  <a:lnTo>
                    <a:pt x="101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10"/>
            <p:cNvSpPr/>
            <p:nvPr/>
          </p:nvSpPr>
          <p:spPr>
            <a:xfrm>
              <a:off x="7985097" y="1914101"/>
              <a:ext cx="106189" cy="116938"/>
            </a:xfrm>
            <a:custGeom>
              <a:rect b="b" l="l" r="r" t="t"/>
              <a:pathLst>
                <a:path extrusionOk="0" h="3231" w="2934">
                  <a:moveTo>
                    <a:pt x="2398" y="0"/>
                  </a:moveTo>
                  <a:lnTo>
                    <a:pt x="1" y="1387"/>
                  </a:lnTo>
                  <a:lnTo>
                    <a:pt x="476" y="3230"/>
                  </a:lnTo>
                  <a:lnTo>
                    <a:pt x="2933" y="1685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10"/>
            <p:cNvSpPr/>
            <p:nvPr/>
          </p:nvSpPr>
          <p:spPr>
            <a:xfrm>
              <a:off x="7980790" y="1910518"/>
              <a:ext cx="114079" cy="124104"/>
            </a:xfrm>
            <a:custGeom>
              <a:rect b="b" l="l" r="r" t="t"/>
              <a:pathLst>
                <a:path extrusionOk="0" h="3429" w="3152">
                  <a:moveTo>
                    <a:pt x="2458" y="258"/>
                  </a:moveTo>
                  <a:lnTo>
                    <a:pt x="2913" y="1744"/>
                  </a:lnTo>
                  <a:lnTo>
                    <a:pt x="674" y="3151"/>
                  </a:lnTo>
                  <a:lnTo>
                    <a:pt x="238" y="1546"/>
                  </a:lnTo>
                  <a:lnTo>
                    <a:pt x="2458" y="258"/>
                  </a:lnTo>
                  <a:close/>
                  <a:moveTo>
                    <a:pt x="2458" y="0"/>
                  </a:moveTo>
                  <a:lnTo>
                    <a:pt x="60" y="1407"/>
                  </a:lnTo>
                  <a:lnTo>
                    <a:pt x="40" y="1427"/>
                  </a:lnTo>
                  <a:lnTo>
                    <a:pt x="21" y="1447"/>
                  </a:lnTo>
                  <a:lnTo>
                    <a:pt x="1" y="1486"/>
                  </a:lnTo>
                  <a:lnTo>
                    <a:pt x="21" y="1526"/>
                  </a:lnTo>
                  <a:lnTo>
                    <a:pt x="496" y="3349"/>
                  </a:lnTo>
                  <a:lnTo>
                    <a:pt x="516" y="3389"/>
                  </a:lnTo>
                  <a:lnTo>
                    <a:pt x="556" y="3428"/>
                  </a:lnTo>
                  <a:lnTo>
                    <a:pt x="595" y="3428"/>
                  </a:lnTo>
                  <a:lnTo>
                    <a:pt x="655" y="3408"/>
                  </a:lnTo>
                  <a:lnTo>
                    <a:pt x="3111" y="1883"/>
                  </a:lnTo>
                  <a:lnTo>
                    <a:pt x="3131" y="1843"/>
                  </a:lnTo>
                  <a:lnTo>
                    <a:pt x="3151" y="1823"/>
                  </a:lnTo>
                  <a:lnTo>
                    <a:pt x="3151" y="1784"/>
                  </a:lnTo>
                  <a:lnTo>
                    <a:pt x="3151" y="1744"/>
                  </a:lnTo>
                  <a:lnTo>
                    <a:pt x="2636" y="60"/>
                  </a:lnTo>
                  <a:lnTo>
                    <a:pt x="2596" y="20"/>
                  </a:lnTo>
                  <a:lnTo>
                    <a:pt x="2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10"/>
            <p:cNvSpPr/>
            <p:nvPr/>
          </p:nvSpPr>
          <p:spPr>
            <a:xfrm>
              <a:off x="7876082" y="1558392"/>
              <a:ext cx="89685" cy="103293"/>
            </a:xfrm>
            <a:custGeom>
              <a:rect b="b" l="l" r="r" t="t"/>
              <a:pathLst>
                <a:path extrusionOk="0" h="2854" w="2478">
                  <a:moveTo>
                    <a:pt x="1249" y="219"/>
                  </a:moveTo>
                  <a:lnTo>
                    <a:pt x="1348" y="239"/>
                  </a:lnTo>
                  <a:lnTo>
                    <a:pt x="1447" y="239"/>
                  </a:lnTo>
                  <a:lnTo>
                    <a:pt x="1645" y="318"/>
                  </a:lnTo>
                  <a:lnTo>
                    <a:pt x="1804" y="437"/>
                  </a:lnTo>
                  <a:lnTo>
                    <a:pt x="1962" y="575"/>
                  </a:lnTo>
                  <a:lnTo>
                    <a:pt x="2081" y="754"/>
                  </a:lnTo>
                  <a:lnTo>
                    <a:pt x="2180" y="952"/>
                  </a:lnTo>
                  <a:lnTo>
                    <a:pt x="2240" y="1190"/>
                  </a:lnTo>
                  <a:lnTo>
                    <a:pt x="2260" y="1427"/>
                  </a:lnTo>
                  <a:lnTo>
                    <a:pt x="2240" y="1665"/>
                  </a:lnTo>
                  <a:lnTo>
                    <a:pt x="2180" y="1883"/>
                  </a:lnTo>
                  <a:lnTo>
                    <a:pt x="2081" y="2101"/>
                  </a:lnTo>
                  <a:lnTo>
                    <a:pt x="1962" y="2279"/>
                  </a:lnTo>
                  <a:lnTo>
                    <a:pt x="1804" y="2418"/>
                  </a:lnTo>
                  <a:lnTo>
                    <a:pt x="1645" y="2537"/>
                  </a:lnTo>
                  <a:lnTo>
                    <a:pt x="1447" y="2596"/>
                  </a:lnTo>
                  <a:lnTo>
                    <a:pt x="1348" y="2616"/>
                  </a:lnTo>
                  <a:lnTo>
                    <a:pt x="1130" y="2616"/>
                  </a:lnTo>
                  <a:lnTo>
                    <a:pt x="1031" y="2596"/>
                  </a:lnTo>
                  <a:lnTo>
                    <a:pt x="833" y="2537"/>
                  </a:lnTo>
                  <a:lnTo>
                    <a:pt x="675" y="2418"/>
                  </a:lnTo>
                  <a:lnTo>
                    <a:pt x="516" y="2279"/>
                  </a:lnTo>
                  <a:lnTo>
                    <a:pt x="397" y="2101"/>
                  </a:lnTo>
                  <a:lnTo>
                    <a:pt x="298" y="1883"/>
                  </a:lnTo>
                  <a:lnTo>
                    <a:pt x="239" y="1665"/>
                  </a:lnTo>
                  <a:lnTo>
                    <a:pt x="219" y="1427"/>
                  </a:lnTo>
                  <a:lnTo>
                    <a:pt x="239" y="1190"/>
                  </a:lnTo>
                  <a:lnTo>
                    <a:pt x="298" y="952"/>
                  </a:lnTo>
                  <a:lnTo>
                    <a:pt x="397" y="754"/>
                  </a:lnTo>
                  <a:lnTo>
                    <a:pt x="516" y="575"/>
                  </a:lnTo>
                  <a:lnTo>
                    <a:pt x="675" y="437"/>
                  </a:lnTo>
                  <a:lnTo>
                    <a:pt x="833" y="318"/>
                  </a:lnTo>
                  <a:lnTo>
                    <a:pt x="1031" y="239"/>
                  </a:lnTo>
                  <a:lnTo>
                    <a:pt x="1130" y="239"/>
                  </a:lnTo>
                  <a:lnTo>
                    <a:pt x="1249" y="219"/>
                  </a:lnTo>
                  <a:close/>
                  <a:moveTo>
                    <a:pt x="1111" y="1"/>
                  </a:moveTo>
                  <a:lnTo>
                    <a:pt x="992" y="40"/>
                  </a:lnTo>
                  <a:lnTo>
                    <a:pt x="873" y="60"/>
                  </a:lnTo>
                  <a:lnTo>
                    <a:pt x="754" y="120"/>
                  </a:lnTo>
                  <a:lnTo>
                    <a:pt x="655" y="179"/>
                  </a:lnTo>
                  <a:lnTo>
                    <a:pt x="536" y="239"/>
                  </a:lnTo>
                  <a:lnTo>
                    <a:pt x="457" y="318"/>
                  </a:lnTo>
                  <a:lnTo>
                    <a:pt x="358" y="417"/>
                  </a:lnTo>
                  <a:lnTo>
                    <a:pt x="278" y="516"/>
                  </a:lnTo>
                  <a:lnTo>
                    <a:pt x="199" y="635"/>
                  </a:lnTo>
                  <a:lnTo>
                    <a:pt x="140" y="754"/>
                  </a:lnTo>
                  <a:lnTo>
                    <a:pt x="100" y="873"/>
                  </a:lnTo>
                  <a:lnTo>
                    <a:pt x="60" y="1011"/>
                  </a:lnTo>
                  <a:lnTo>
                    <a:pt x="21" y="1130"/>
                  </a:lnTo>
                  <a:lnTo>
                    <a:pt x="1" y="1289"/>
                  </a:lnTo>
                  <a:lnTo>
                    <a:pt x="1" y="1427"/>
                  </a:lnTo>
                  <a:lnTo>
                    <a:pt x="1" y="1566"/>
                  </a:lnTo>
                  <a:lnTo>
                    <a:pt x="21" y="1705"/>
                  </a:lnTo>
                  <a:lnTo>
                    <a:pt x="60" y="1844"/>
                  </a:lnTo>
                  <a:lnTo>
                    <a:pt x="100" y="1982"/>
                  </a:lnTo>
                  <a:lnTo>
                    <a:pt x="140" y="2101"/>
                  </a:lnTo>
                  <a:lnTo>
                    <a:pt x="199" y="2220"/>
                  </a:lnTo>
                  <a:lnTo>
                    <a:pt x="278" y="2319"/>
                  </a:lnTo>
                  <a:lnTo>
                    <a:pt x="358" y="2438"/>
                  </a:lnTo>
                  <a:lnTo>
                    <a:pt x="457" y="2517"/>
                  </a:lnTo>
                  <a:lnTo>
                    <a:pt x="536" y="2596"/>
                  </a:lnTo>
                  <a:lnTo>
                    <a:pt x="655" y="2676"/>
                  </a:lnTo>
                  <a:lnTo>
                    <a:pt x="754" y="2735"/>
                  </a:lnTo>
                  <a:lnTo>
                    <a:pt x="873" y="2775"/>
                  </a:lnTo>
                  <a:lnTo>
                    <a:pt x="992" y="2814"/>
                  </a:lnTo>
                  <a:lnTo>
                    <a:pt x="1111" y="2834"/>
                  </a:lnTo>
                  <a:lnTo>
                    <a:pt x="1249" y="2854"/>
                  </a:lnTo>
                  <a:lnTo>
                    <a:pt x="1368" y="2834"/>
                  </a:lnTo>
                  <a:lnTo>
                    <a:pt x="1487" y="2814"/>
                  </a:lnTo>
                  <a:lnTo>
                    <a:pt x="1606" y="2775"/>
                  </a:lnTo>
                  <a:lnTo>
                    <a:pt x="1725" y="2735"/>
                  </a:lnTo>
                  <a:lnTo>
                    <a:pt x="1844" y="2676"/>
                  </a:lnTo>
                  <a:lnTo>
                    <a:pt x="1943" y="2596"/>
                  </a:lnTo>
                  <a:lnTo>
                    <a:pt x="2042" y="2517"/>
                  </a:lnTo>
                  <a:lnTo>
                    <a:pt x="2121" y="2438"/>
                  </a:lnTo>
                  <a:lnTo>
                    <a:pt x="2200" y="2319"/>
                  </a:lnTo>
                  <a:lnTo>
                    <a:pt x="2280" y="2220"/>
                  </a:lnTo>
                  <a:lnTo>
                    <a:pt x="2339" y="2101"/>
                  </a:lnTo>
                  <a:lnTo>
                    <a:pt x="2398" y="1982"/>
                  </a:lnTo>
                  <a:lnTo>
                    <a:pt x="2438" y="1844"/>
                  </a:lnTo>
                  <a:lnTo>
                    <a:pt x="2458" y="1705"/>
                  </a:lnTo>
                  <a:lnTo>
                    <a:pt x="2478" y="1566"/>
                  </a:lnTo>
                  <a:lnTo>
                    <a:pt x="2478" y="1427"/>
                  </a:lnTo>
                  <a:lnTo>
                    <a:pt x="2478" y="1289"/>
                  </a:lnTo>
                  <a:lnTo>
                    <a:pt x="2458" y="1130"/>
                  </a:lnTo>
                  <a:lnTo>
                    <a:pt x="2438" y="1011"/>
                  </a:lnTo>
                  <a:lnTo>
                    <a:pt x="2398" y="873"/>
                  </a:lnTo>
                  <a:lnTo>
                    <a:pt x="2339" y="754"/>
                  </a:lnTo>
                  <a:lnTo>
                    <a:pt x="2280" y="635"/>
                  </a:lnTo>
                  <a:lnTo>
                    <a:pt x="2200" y="516"/>
                  </a:lnTo>
                  <a:lnTo>
                    <a:pt x="2121" y="417"/>
                  </a:lnTo>
                  <a:lnTo>
                    <a:pt x="2042" y="318"/>
                  </a:lnTo>
                  <a:lnTo>
                    <a:pt x="1943" y="239"/>
                  </a:lnTo>
                  <a:lnTo>
                    <a:pt x="1844" y="179"/>
                  </a:lnTo>
                  <a:lnTo>
                    <a:pt x="1725" y="120"/>
                  </a:lnTo>
                  <a:lnTo>
                    <a:pt x="1606" y="60"/>
                  </a:lnTo>
                  <a:lnTo>
                    <a:pt x="1487" y="40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10"/>
            <p:cNvSpPr/>
            <p:nvPr/>
          </p:nvSpPr>
          <p:spPr>
            <a:xfrm>
              <a:off x="7891175" y="1435045"/>
              <a:ext cx="321281" cy="530727"/>
            </a:xfrm>
            <a:custGeom>
              <a:rect b="b" l="l" r="r" t="t"/>
              <a:pathLst>
                <a:path extrusionOk="0" h="14664" w="8877">
                  <a:moveTo>
                    <a:pt x="4141" y="1"/>
                  </a:moveTo>
                  <a:lnTo>
                    <a:pt x="3725" y="40"/>
                  </a:lnTo>
                  <a:lnTo>
                    <a:pt x="3309" y="100"/>
                  </a:lnTo>
                  <a:lnTo>
                    <a:pt x="3111" y="159"/>
                  </a:lnTo>
                  <a:lnTo>
                    <a:pt x="2913" y="219"/>
                  </a:lnTo>
                  <a:lnTo>
                    <a:pt x="2734" y="298"/>
                  </a:lnTo>
                  <a:lnTo>
                    <a:pt x="2556" y="377"/>
                  </a:lnTo>
                  <a:lnTo>
                    <a:pt x="2378" y="496"/>
                  </a:lnTo>
                  <a:lnTo>
                    <a:pt x="2239" y="615"/>
                  </a:lnTo>
                  <a:lnTo>
                    <a:pt x="2080" y="754"/>
                  </a:lnTo>
                  <a:lnTo>
                    <a:pt x="1962" y="892"/>
                  </a:lnTo>
                  <a:lnTo>
                    <a:pt x="1823" y="1190"/>
                  </a:lnTo>
                  <a:lnTo>
                    <a:pt x="1664" y="1507"/>
                  </a:lnTo>
                  <a:lnTo>
                    <a:pt x="1506" y="1883"/>
                  </a:lnTo>
                  <a:lnTo>
                    <a:pt x="1347" y="2299"/>
                  </a:lnTo>
                  <a:lnTo>
                    <a:pt x="1209" y="2715"/>
                  </a:lnTo>
                  <a:lnTo>
                    <a:pt x="1129" y="3092"/>
                  </a:lnTo>
                  <a:lnTo>
                    <a:pt x="1110" y="3270"/>
                  </a:lnTo>
                  <a:lnTo>
                    <a:pt x="1110" y="3429"/>
                  </a:lnTo>
                  <a:lnTo>
                    <a:pt x="1149" y="3964"/>
                  </a:lnTo>
                  <a:lnTo>
                    <a:pt x="1209" y="4419"/>
                  </a:lnTo>
                  <a:lnTo>
                    <a:pt x="1228" y="4637"/>
                  </a:lnTo>
                  <a:lnTo>
                    <a:pt x="1209" y="4816"/>
                  </a:lnTo>
                  <a:lnTo>
                    <a:pt x="1169" y="4994"/>
                  </a:lnTo>
                  <a:lnTo>
                    <a:pt x="1110" y="5133"/>
                  </a:lnTo>
                  <a:lnTo>
                    <a:pt x="971" y="5271"/>
                  </a:lnTo>
                  <a:lnTo>
                    <a:pt x="793" y="5410"/>
                  </a:lnTo>
                  <a:lnTo>
                    <a:pt x="575" y="5569"/>
                  </a:lnTo>
                  <a:lnTo>
                    <a:pt x="357" y="5747"/>
                  </a:lnTo>
                  <a:lnTo>
                    <a:pt x="178" y="5905"/>
                  </a:lnTo>
                  <a:lnTo>
                    <a:pt x="99" y="6004"/>
                  </a:lnTo>
                  <a:lnTo>
                    <a:pt x="40" y="6104"/>
                  </a:lnTo>
                  <a:lnTo>
                    <a:pt x="0" y="6203"/>
                  </a:lnTo>
                  <a:lnTo>
                    <a:pt x="0" y="6302"/>
                  </a:lnTo>
                  <a:lnTo>
                    <a:pt x="0" y="6401"/>
                  </a:lnTo>
                  <a:lnTo>
                    <a:pt x="40" y="6500"/>
                  </a:lnTo>
                  <a:lnTo>
                    <a:pt x="178" y="6698"/>
                  </a:lnTo>
                  <a:lnTo>
                    <a:pt x="337" y="6896"/>
                  </a:lnTo>
                  <a:lnTo>
                    <a:pt x="495" y="7055"/>
                  </a:lnTo>
                  <a:lnTo>
                    <a:pt x="654" y="7213"/>
                  </a:lnTo>
                  <a:lnTo>
                    <a:pt x="931" y="7431"/>
                  </a:lnTo>
                  <a:lnTo>
                    <a:pt x="1050" y="7510"/>
                  </a:lnTo>
                  <a:lnTo>
                    <a:pt x="1110" y="7887"/>
                  </a:lnTo>
                  <a:lnTo>
                    <a:pt x="1248" y="8778"/>
                  </a:lnTo>
                  <a:lnTo>
                    <a:pt x="1347" y="9274"/>
                  </a:lnTo>
                  <a:lnTo>
                    <a:pt x="1446" y="9729"/>
                  </a:lnTo>
                  <a:lnTo>
                    <a:pt x="1585" y="10126"/>
                  </a:lnTo>
                  <a:lnTo>
                    <a:pt x="1645" y="10264"/>
                  </a:lnTo>
                  <a:lnTo>
                    <a:pt x="1704" y="10383"/>
                  </a:lnTo>
                  <a:lnTo>
                    <a:pt x="1783" y="10463"/>
                  </a:lnTo>
                  <a:lnTo>
                    <a:pt x="1902" y="10502"/>
                  </a:lnTo>
                  <a:lnTo>
                    <a:pt x="2061" y="10542"/>
                  </a:lnTo>
                  <a:lnTo>
                    <a:pt x="2219" y="10562"/>
                  </a:lnTo>
                  <a:lnTo>
                    <a:pt x="2397" y="10581"/>
                  </a:lnTo>
                  <a:lnTo>
                    <a:pt x="2596" y="10581"/>
                  </a:lnTo>
                  <a:lnTo>
                    <a:pt x="2992" y="10542"/>
                  </a:lnTo>
                  <a:lnTo>
                    <a:pt x="3388" y="10502"/>
                  </a:lnTo>
                  <a:lnTo>
                    <a:pt x="3705" y="10443"/>
                  </a:lnTo>
                  <a:lnTo>
                    <a:pt x="4022" y="10383"/>
                  </a:lnTo>
                  <a:lnTo>
                    <a:pt x="4775" y="14663"/>
                  </a:lnTo>
                  <a:lnTo>
                    <a:pt x="8877" y="11889"/>
                  </a:lnTo>
                  <a:lnTo>
                    <a:pt x="7054" y="437"/>
                  </a:lnTo>
                  <a:lnTo>
                    <a:pt x="6895" y="397"/>
                  </a:lnTo>
                  <a:lnTo>
                    <a:pt x="6439" y="278"/>
                  </a:lnTo>
                  <a:lnTo>
                    <a:pt x="5786" y="140"/>
                  </a:lnTo>
                  <a:lnTo>
                    <a:pt x="5409" y="80"/>
                  </a:lnTo>
                  <a:lnTo>
                    <a:pt x="4993" y="21"/>
                  </a:lnTo>
                  <a:lnTo>
                    <a:pt x="45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10"/>
            <p:cNvSpPr/>
            <p:nvPr/>
          </p:nvSpPr>
          <p:spPr>
            <a:xfrm>
              <a:off x="7886868" y="1430738"/>
              <a:ext cx="329171" cy="539304"/>
            </a:xfrm>
            <a:custGeom>
              <a:rect b="b" l="l" r="r" t="t"/>
              <a:pathLst>
                <a:path extrusionOk="0" h="14901" w="9095">
                  <a:moveTo>
                    <a:pt x="4874" y="239"/>
                  </a:moveTo>
                  <a:lnTo>
                    <a:pt x="5251" y="278"/>
                  </a:lnTo>
                  <a:lnTo>
                    <a:pt x="5607" y="318"/>
                  </a:lnTo>
                  <a:lnTo>
                    <a:pt x="6261" y="437"/>
                  </a:lnTo>
                  <a:lnTo>
                    <a:pt x="6776" y="556"/>
                  </a:lnTo>
                  <a:lnTo>
                    <a:pt x="7074" y="655"/>
                  </a:lnTo>
                  <a:lnTo>
                    <a:pt x="8857" y="11968"/>
                  </a:lnTo>
                  <a:lnTo>
                    <a:pt x="4973" y="14604"/>
                  </a:lnTo>
                  <a:lnTo>
                    <a:pt x="4260" y="10482"/>
                  </a:lnTo>
                  <a:lnTo>
                    <a:pt x="4240" y="10443"/>
                  </a:lnTo>
                  <a:lnTo>
                    <a:pt x="4201" y="10403"/>
                  </a:lnTo>
                  <a:lnTo>
                    <a:pt x="4141" y="10383"/>
                  </a:lnTo>
                  <a:lnTo>
                    <a:pt x="4121" y="10383"/>
                  </a:lnTo>
                  <a:lnTo>
                    <a:pt x="3824" y="10443"/>
                  </a:lnTo>
                  <a:lnTo>
                    <a:pt x="3507" y="10502"/>
                  </a:lnTo>
                  <a:lnTo>
                    <a:pt x="3151" y="10562"/>
                  </a:lnTo>
                  <a:lnTo>
                    <a:pt x="2833" y="10582"/>
                  </a:lnTo>
                  <a:lnTo>
                    <a:pt x="2516" y="10582"/>
                  </a:lnTo>
                  <a:lnTo>
                    <a:pt x="2259" y="10562"/>
                  </a:lnTo>
                  <a:lnTo>
                    <a:pt x="2140" y="10542"/>
                  </a:lnTo>
                  <a:lnTo>
                    <a:pt x="2041" y="10522"/>
                  </a:lnTo>
                  <a:lnTo>
                    <a:pt x="1962" y="10482"/>
                  </a:lnTo>
                  <a:lnTo>
                    <a:pt x="1922" y="10423"/>
                  </a:lnTo>
                  <a:lnTo>
                    <a:pt x="1863" y="10344"/>
                  </a:lnTo>
                  <a:lnTo>
                    <a:pt x="1803" y="10245"/>
                  </a:lnTo>
                  <a:lnTo>
                    <a:pt x="1704" y="9928"/>
                  </a:lnTo>
                  <a:lnTo>
                    <a:pt x="1605" y="9551"/>
                  </a:lnTo>
                  <a:lnTo>
                    <a:pt x="1526" y="9135"/>
                  </a:lnTo>
                  <a:lnTo>
                    <a:pt x="1367" y="8283"/>
                  </a:lnTo>
                  <a:lnTo>
                    <a:pt x="1288" y="7609"/>
                  </a:lnTo>
                  <a:lnTo>
                    <a:pt x="1268" y="7570"/>
                  </a:lnTo>
                  <a:lnTo>
                    <a:pt x="1229" y="7530"/>
                  </a:lnTo>
                  <a:lnTo>
                    <a:pt x="1110" y="7451"/>
                  </a:lnTo>
                  <a:lnTo>
                    <a:pt x="852" y="7233"/>
                  </a:lnTo>
                  <a:lnTo>
                    <a:pt x="694" y="7094"/>
                  </a:lnTo>
                  <a:lnTo>
                    <a:pt x="535" y="6936"/>
                  </a:lnTo>
                  <a:lnTo>
                    <a:pt x="377" y="6757"/>
                  </a:lnTo>
                  <a:lnTo>
                    <a:pt x="258" y="6559"/>
                  </a:lnTo>
                  <a:lnTo>
                    <a:pt x="218" y="6460"/>
                  </a:lnTo>
                  <a:lnTo>
                    <a:pt x="238" y="6361"/>
                  </a:lnTo>
                  <a:lnTo>
                    <a:pt x="278" y="6262"/>
                  </a:lnTo>
                  <a:lnTo>
                    <a:pt x="337" y="6143"/>
                  </a:lnTo>
                  <a:lnTo>
                    <a:pt x="436" y="6044"/>
                  </a:lnTo>
                  <a:lnTo>
                    <a:pt x="555" y="5945"/>
                  </a:lnTo>
                  <a:lnTo>
                    <a:pt x="852" y="5707"/>
                  </a:lnTo>
                  <a:lnTo>
                    <a:pt x="1130" y="5509"/>
                  </a:lnTo>
                  <a:lnTo>
                    <a:pt x="1229" y="5410"/>
                  </a:lnTo>
                  <a:lnTo>
                    <a:pt x="1308" y="5311"/>
                  </a:lnTo>
                  <a:lnTo>
                    <a:pt x="1367" y="5212"/>
                  </a:lnTo>
                  <a:lnTo>
                    <a:pt x="1427" y="5093"/>
                  </a:lnTo>
                  <a:lnTo>
                    <a:pt x="1447" y="4954"/>
                  </a:lnTo>
                  <a:lnTo>
                    <a:pt x="1447" y="4816"/>
                  </a:lnTo>
                  <a:lnTo>
                    <a:pt x="1447" y="4499"/>
                  </a:lnTo>
                  <a:lnTo>
                    <a:pt x="1407" y="4142"/>
                  </a:lnTo>
                  <a:lnTo>
                    <a:pt x="1367" y="3845"/>
                  </a:lnTo>
                  <a:lnTo>
                    <a:pt x="1328" y="3528"/>
                  </a:lnTo>
                  <a:lnTo>
                    <a:pt x="1328" y="3389"/>
                  </a:lnTo>
                  <a:lnTo>
                    <a:pt x="1347" y="3231"/>
                  </a:lnTo>
                  <a:lnTo>
                    <a:pt x="1427" y="2874"/>
                  </a:lnTo>
                  <a:lnTo>
                    <a:pt x="1565" y="2478"/>
                  </a:lnTo>
                  <a:lnTo>
                    <a:pt x="1704" y="2101"/>
                  </a:lnTo>
                  <a:lnTo>
                    <a:pt x="2001" y="1428"/>
                  </a:lnTo>
                  <a:lnTo>
                    <a:pt x="2180" y="1071"/>
                  </a:lnTo>
                  <a:lnTo>
                    <a:pt x="2279" y="952"/>
                  </a:lnTo>
                  <a:lnTo>
                    <a:pt x="2417" y="813"/>
                  </a:lnTo>
                  <a:lnTo>
                    <a:pt x="2556" y="714"/>
                  </a:lnTo>
                  <a:lnTo>
                    <a:pt x="2695" y="615"/>
                  </a:lnTo>
                  <a:lnTo>
                    <a:pt x="2853" y="536"/>
                  </a:lnTo>
                  <a:lnTo>
                    <a:pt x="3012" y="477"/>
                  </a:lnTo>
                  <a:lnTo>
                    <a:pt x="3349" y="358"/>
                  </a:lnTo>
                  <a:lnTo>
                    <a:pt x="3725" y="278"/>
                  </a:lnTo>
                  <a:lnTo>
                    <a:pt x="4102" y="239"/>
                  </a:lnTo>
                  <a:close/>
                  <a:moveTo>
                    <a:pt x="4181" y="1"/>
                  </a:moveTo>
                  <a:lnTo>
                    <a:pt x="3765" y="41"/>
                  </a:lnTo>
                  <a:lnTo>
                    <a:pt x="3349" y="120"/>
                  </a:lnTo>
                  <a:lnTo>
                    <a:pt x="3151" y="179"/>
                  </a:lnTo>
                  <a:lnTo>
                    <a:pt x="2952" y="239"/>
                  </a:lnTo>
                  <a:lnTo>
                    <a:pt x="2774" y="338"/>
                  </a:lnTo>
                  <a:lnTo>
                    <a:pt x="2596" y="417"/>
                  </a:lnTo>
                  <a:lnTo>
                    <a:pt x="2417" y="536"/>
                  </a:lnTo>
                  <a:lnTo>
                    <a:pt x="2259" y="655"/>
                  </a:lnTo>
                  <a:lnTo>
                    <a:pt x="2120" y="794"/>
                  </a:lnTo>
                  <a:lnTo>
                    <a:pt x="1982" y="952"/>
                  </a:lnTo>
                  <a:lnTo>
                    <a:pt x="1982" y="972"/>
                  </a:lnTo>
                  <a:lnTo>
                    <a:pt x="1823" y="1289"/>
                  </a:lnTo>
                  <a:lnTo>
                    <a:pt x="1664" y="1606"/>
                  </a:lnTo>
                  <a:lnTo>
                    <a:pt x="1506" y="2002"/>
                  </a:lnTo>
                  <a:lnTo>
                    <a:pt x="1347" y="2398"/>
                  </a:lnTo>
                  <a:lnTo>
                    <a:pt x="1209" y="2834"/>
                  </a:lnTo>
                  <a:lnTo>
                    <a:pt x="1169" y="3032"/>
                  </a:lnTo>
                  <a:lnTo>
                    <a:pt x="1130" y="3211"/>
                  </a:lnTo>
                  <a:lnTo>
                    <a:pt x="1110" y="3389"/>
                  </a:lnTo>
                  <a:lnTo>
                    <a:pt x="1110" y="3548"/>
                  </a:lnTo>
                  <a:lnTo>
                    <a:pt x="1149" y="3865"/>
                  </a:lnTo>
                  <a:lnTo>
                    <a:pt x="1169" y="4162"/>
                  </a:lnTo>
                  <a:lnTo>
                    <a:pt x="1209" y="4479"/>
                  </a:lnTo>
                  <a:lnTo>
                    <a:pt x="1229" y="4776"/>
                  </a:lnTo>
                  <a:lnTo>
                    <a:pt x="1229" y="4895"/>
                  </a:lnTo>
                  <a:lnTo>
                    <a:pt x="1209" y="4994"/>
                  </a:lnTo>
                  <a:lnTo>
                    <a:pt x="1169" y="5093"/>
                  </a:lnTo>
                  <a:lnTo>
                    <a:pt x="1130" y="5192"/>
                  </a:lnTo>
                  <a:lnTo>
                    <a:pt x="1070" y="5271"/>
                  </a:lnTo>
                  <a:lnTo>
                    <a:pt x="971" y="5351"/>
                  </a:lnTo>
                  <a:lnTo>
                    <a:pt x="733" y="5529"/>
                  </a:lnTo>
                  <a:lnTo>
                    <a:pt x="416" y="5767"/>
                  </a:lnTo>
                  <a:lnTo>
                    <a:pt x="278" y="5905"/>
                  </a:lnTo>
                  <a:lnTo>
                    <a:pt x="139" y="6044"/>
                  </a:lnTo>
                  <a:lnTo>
                    <a:pt x="60" y="6183"/>
                  </a:lnTo>
                  <a:lnTo>
                    <a:pt x="20" y="6262"/>
                  </a:lnTo>
                  <a:lnTo>
                    <a:pt x="0" y="6341"/>
                  </a:lnTo>
                  <a:lnTo>
                    <a:pt x="0" y="6421"/>
                  </a:lnTo>
                  <a:lnTo>
                    <a:pt x="0" y="6500"/>
                  </a:lnTo>
                  <a:lnTo>
                    <a:pt x="20" y="6579"/>
                  </a:lnTo>
                  <a:lnTo>
                    <a:pt x="60" y="6678"/>
                  </a:lnTo>
                  <a:lnTo>
                    <a:pt x="178" y="6857"/>
                  </a:lnTo>
                  <a:lnTo>
                    <a:pt x="317" y="7015"/>
                  </a:lnTo>
                  <a:lnTo>
                    <a:pt x="456" y="7174"/>
                  </a:lnTo>
                  <a:lnTo>
                    <a:pt x="614" y="7332"/>
                  </a:lnTo>
                  <a:lnTo>
                    <a:pt x="872" y="7550"/>
                  </a:lnTo>
                  <a:lnTo>
                    <a:pt x="1070" y="7689"/>
                  </a:lnTo>
                  <a:lnTo>
                    <a:pt x="1149" y="8244"/>
                  </a:lnTo>
                  <a:lnTo>
                    <a:pt x="1288" y="9115"/>
                  </a:lnTo>
                  <a:lnTo>
                    <a:pt x="1387" y="9571"/>
                  </a:lnTo>
                  <a:lnTo>
                    <a:pt x="1486" y="9987"/>
                  </a:lnTo>
                  <a:lnTo>
                    <a:pt x="1605" y="10324"/>
                  </a:lnTo>
                  <a:lnTo>
                    <a:pt x="1664" y="10463"/>
                  </a:lnTo>
                  <a:lnTo>
                    <a:pt x="1744" y="10562"/>
                  </a:lnTo>
                  <a:lnTo>
                    <a:pt x="1823" y="10641"/>
                  </a:lnTo>
                  <a:lnTo>
                    <a:pt x="1922" y="10700"/>
                  </a:lnTo>
                  <a:lnTo>
                    <a:pt x="2041" y="10740"/>
                  </a:lnTo>
                  <a:lnTo>
                    <a:pt x="2180" y="10780"/>
                  </a:lnTo>
                  <a:lnTo>
                    <a:pt x="2318" y="10799"/>
                  </a:lnTo>
                  <a:lnTo>
                    <a:pt x="2497" y="10819"/>
                  </a:lnTo>
                  <a:lnTo>
                    <a:pt x="2833" y="10799"/>
                  </a:lnTo>
                  <a:lnTo>
                    <a:pt x="3190" y="10780"/>
                  </a:lnTo>
                  <a:lnTo>
                    <a:pt x="3527" y="10740"/>
                  </a:lnTo>
                  <a:lnTo>
                    <a:pt x="4062" y="10641"/>
                  </a:lnTo>
                  <a:lnTo>
                    <a:pt x="4795" y="14802"/>
                  </a:lnTo>
                  <a:lnTo>
                    <a:pt x="4815" y="14861"/>
                  </a:lnTo>
                  <a:lnTo>
                    <a:pt x="4854" y="14881"/>
                  </a:lnTo>
                  <a:lnTo>
                    <a:pt x="4894" y="14901"/>
                  </a:lnTo>
                  <a:lnTo>
                    <a:pt x="4973" y="14881"/>
                  </a:lnTo>
                  <a:lnTo>
                    <a:pt x="9055" y="12107"/>
                  </a:lnTo>
                  <a:lnTo>
                    <a:pt x="9095" y="12048"/>
                  </a:lnTo>
                  <a:lnTo>
                    <a:pt x="9095" y="11988"/>
                  </a:lnTo>
                  <a:lnTo>
                    <a:pt x="7272" y="556"/>
                  </a:lnTo>
                  <a:lnTo>
                    <a:pt x="7252" y="496"/>
                  </a:lnTo>
                  <a:lnTo>
                    <a:pt x="7212" y="457"/>
                  </a:lnTo>
                  <a:lnTo>
                    <a:pt x="6994" y="397"/>
                  </a:lnTo>
                  <a:lnTo>
                    <a:pt x="6519" y="259"/>
                  </a:lnTo>
                  <a:lnTo>
                    <a:pt x="6202" y="199"/>
                  </a:lnTo>
                  <a:lnTo>
                    <a:pt x="5845" y="120"/>
                  </a:lnTo>
                  <a:lnTo>
                    <a:pt x="5449" y="60"/>
                  </a:lnTo>
                  <a:lnTo>
                    <a:pt x="5033" y="21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10"/>
            <p:cNvSpPr/>
            <p:nvPr/>
          </p:nvSpPr>
          <p:spPr>
            <a:xfrm>
              <a:off x="7886868" y="1286615"/>
              <a:ext cx="533550" cy="605283"/>
            </a:xfrm>
            <a:custGeom>
              <a:rect b="b" l="l" r="r" t="t"/>
              <a:pathLst>
                <a:path extrusionOk="0" h="16724" w="14742">
                  <a:moveTo>
                    <a:pt x="2873" y="0"/>
                  </a:moveTo>
                  <a:lnTo>
                    <a:pt x="2556" y="20"/>
                  </a:lnTo>
                  <a:lnTo>
                    <a:pt x="2398" y="40"/>
                  </a:lnTo>
                  <a:lnTo>
                    <a:pt x="2219" y="80"/>
                  </a:lnTo>
                  <a:lnTo>
                    <a:pt x="2061" y="139"/>
                  </a:lnTo>
                  <a:lnTo>
                    <a:pt x="1882" y="218"/>
                  </a:lnTo>
                  <a:lnTo>
                    <a:pt x="1704" y="298"/>
                  </a:lnTo>
                  <a:lnTo>
                    <a:pt x="1526" y="397"/>
                  </a:lnTo>
                  <a:lnTo>
                    <a:pt x="1347" y="516"/>
                  </a:lnTo>
                  <a:lnTo>
                    <a:pt x="1169" y="654"/>
                  </a:lnTo>
                  <a:lnTo>
                    <a:pt x="852" y="971"/>
                  </a:lnTo>
                  <a:lnTo>
                    <a:pt x="575" y="1269"/>
                  </a:lnTo>
                  <a:lnTo>
                    <a:pt x="357" y="1586"/>
                  </a:lnTo>
                  <a:lnTo>
                    <a:pt x="198" y="1903"/>
                  </a:lnTo>
                  <a:lnTo>
                    <a:pt x="99" y="2200"/>
                  </a:lnTo>
                  <a:lnTo>
                    <a:pt x="20" y="2497"/>
                  </a:lnTo>
                  <a:lnTo>
                    <a:pt x="0" y="2794"/>
                  </a:lnTo>
                  <a:lnTo>
                    <a:pt x="0" y="3091"/>
                  </a:lnTo>
                  <a:lnTo>
                    <a:pt x="40" y="3349"/>
                  </a:lnTo>
                  <a:lnTo>
                    <a:pt x="79" y="3607"/>
                  </a:lnTo>
                  <a:lnTo>
                    <a:pt x="159" y="3864"/>
                  </a:lnTo>
                  <a:lnTo>
                    <a:pt x="258" y="4082"/>
                  </a:lnTo>
                  <a:lnTo>
                    <a:pt x="377" y="4280"/>
                  </a:lnTo>
                  <a:lnTo>
                    <a:pt x="476" y="4459"/>
                  </a:lnTo>
                  <a:lnTo>
                    <a:pt x="595" y="4617"/>
                  </a:lnTo>
                  <a:lnTo>
                    <a:pt x="713" y="4756"/>
                  </a:lnTo>
                  <a:lnTo>
                    <a:pt x="971" y="4974"/>
                  </a:lnTo>
                  <a:lnTo>
                    <a:pt x="1248" y="5172"/>
                  </a:lnTo>
                  <a:lnTo>
                    <a:pt x="1526" y="5370"/>
                  </a:lnTo>
                  <a:lnTo>
                    <a:pt x="1803" y="5528"/>
                  </a:lnTo>
                  <a:lnTo>
                    <a:pt x="2239" y="5766"/>
                  </a:lnTo>
                  <a:lnTo>
                    <a:pt x="2437" y="5865"/>
                  </a:lnTo>
                  <a:lnTo>
                    <a:pt x="2437" y="6044"/>
                  </a:lnTo>
                  <a:lnTo>
                    <a:pt x="2477" y="6281"/>
                  </a:lnTo>
                  <a:lnTo>
                    <a:pt x="2516" y="6559"/>
                  </a:lnTo>
                  <a:lnTo>
                    <a:pt x="2596" y="6876"/>
                  </a:lnTo>
                  <a:lnTo>
                    <a:pt x="2695" y="7213"/>
                  </a:lnTo>
                  <a:lnTo>
                    <a:pt x="2814" y="7569"/>
                  </a:lnTo>
                  <a:lnTo>
                    <a:pt x="2992" y="7926"/>
                  </a:lnTo>
                  <a:lnTo>
                    <a:pt x="3428" y="8758"/>
                  </a:lnTo>
                  <a:lnTo>
                    <a:pt x="3884" y="9670"/>
                  </a:lnTo>
                  <a:lnTo>
                    <a:pt x="4399" y="10739"/>
                  </a:lnTo>
                  <a:lnTo>
                    <a:pt x="4141" y="11076"/>
                  </a:lnTo>
                  <a:lnTo>
                    <a:pt x="3884" y="11433"/>
                  </a:lnTo>
                  <a:lnTo>
                    <a:pt x="3606" y="11889"/>
                  </a:lnTo>
                  <a:lnTo>
                    <a:pt x="3309" y="12384"/>
                  </a:lnTo>
                  <a:lnTo>
                    <a:pt x="3170" y="12661"/>
                  </a:lnTo>
                  <a:lnTo>
                    <a:pt x="3051" y="12919"/>
                  </a:lnTo>
                  <a:lnTo>
                    <a:pt x="2952" y="13177"/>
                  </a:lnTo>
                  <a:lnTo>
                    <a:pt x="2893" y="13434"/>
                  </a:lnTo>
                  <a:lnTo>
                    <a:pt x="2833" y="13692"/>
                  </a:lnTo>
                  <a:lnTo>
                    <a:pt x="2833" y="13929"/>
                  </a:lnTo>
                  <a:lnTo>
                    <a:pt x="2853" y="14167"/>
                  </a:lnTo>
                  <a:lnTo>
                    <a:pt x="2893" y="14405"/>
                  </a:lnTo>
                  <a:lnTo>
                    <a:pt x="2972" y="14663"/>
                  </a:lnTo>
                  <a:lnTo>
                    <a:pt x="3071" y="14900"/>
                  </a:lnTo>
                  <a:lnTo>
                    <a:pt x="3190" y="15158"/>
                  </a:lnTo>
                  <a:lnTo>
                    <a:pt x="3329" y="15396"/>
                  </a:lnTo>
                  <a:lnTo>
                    <a:pt x="3507" y="15633"/>
                  </a:lnTo>
                  <a:lnTo>
                    <a:pt x="3725" y="15851"/>
                  </a:lnTo>
                  <a:lnTo>
                    <a:pt x="3943" y="16069"/>
                  </a:lnTo>
                  <a:lnTo>
                    <a:pt x="4201" y="16248"/>
                  </a:lnTo>
                  <a:lnTo>
                    <a:pt x="4498" y="16406"/>
                  </a:lnTo>
                  <a:lnTo>
                    <a:pt x="4815" y="16545"/>
                  </a:lnTo>
                  <a:lnTo>
                    <a:pt x="5172" y="16644"/>
                  </a:lnTo>
                  <a:lnTo>
                    <a:pt x="5548" y="16703"/>
                  </a:lnTo>
                  <a:lnTo>
                    <a:pt x="5964" y="16723"/>
                  </a:lnTo>
                  <a:lnTo>
                    <a:pt x="6420" y="16703"/>
                  </a:lnTo>
                  <a:lnTo>
                    <a:pt x="6856" y="16644"/>
                  </a:lnTo>
                  <a:lnTo>
                    <a:pt x="7252" y="16565"/>
                  </a:lnTo>
                  <a:lnTo>
                    <a:pt x="7609" y="16485"/>
                  </a:lnTo>
                  <a:lnTo>
                    <a:pt x="7926" y="16386"/>
                  </a:lnTo>
                  <a:lnTo>
                    <a:pt x="8203" y="16287"/>
                  </a:lnTo>
                  <a:lnTo>
                    <a:pt x="8441" y="16168"/>
                  </a:lnTo>
                  <a:lnTo>
                    <a:pt x="8659" y="16069"/>
                  </a:lnTo>
                  <a:lnTo>
                    <a:pt x="8837" y="15950"/>
                  </a:lnTo>
                  <a:lnTo>
                    <a:pt x="8976" y="15832"/>
                  </a:lnTo>
                  <a:lnTo>
                    <a:pt x="9095" y="15733"/>
                  </a:lnTo>
                  <a:lnTo>
                    <a:pt x="9273" y="15554"/>
                  </a:lnTo>
                  <a:lnTo>
                    <a:pt x="9372" y="15435"/>
                  </a:lnTo>
                  <a:lnTo>
                    <a:pt x="9392" y="15396"/>
                  </a:lnTo>
                  <a:lnTo>
                    <a:pt x="9570" y="15534"/>
                  </a:lnTo>
                  <a:lnTo>
                    <a:pt x="9788" y="15693"/>
                  </a:lnTo>
                  <a:lnTo>
                    <a:pt x="10065" y="15851"/>
                  </a:lnTo>
                  <a:lnTo>
                    <a:pt x="10402" y="16030"/>
                  </a:lnTo>
                  <a:lnTo>
                    <a:pt x="10600" y="16109"/>
                  </a:lnTo>
                  <a:lnTo>
                    <a:pt x="10818" y="16168"/>
                  </a:lnTo>
                  <a:lnTo>
                    <a:pt x="11036" y="16228"/>
                  </a:lnTo>
                  <a:lnTo>
                    <a:pt x="11274" y="16268"/>
                  </a:lnTo>
                  <a:lnTo>
                    <a:pt x="11512" y="16287"/>
                  </a:lnTo>
                  <a:lnTo>
                    <a:pt x="11769" y="16287"/>
                  </a:lnTo>
                  <a:lnTo>
                    <a:pt x="12027" y="16268"/>
                  </a:lnTo>
                  <a:lnTo>
                    <a:pt x="12285" y="16188"/>
                  </a:lnTo>
                  <a:lnTo>
                    <a:pt x="12542" y="16089"/>
                  </a:lnTo>
                  <a:lnTo>
                    <a:pt x="12800" y="15950"/>
                  </a:lnTo>
                  <a:lnTo>
                    <a:pt x="13038" y="15792"/>
                  </a:lnTo>
                  <a:lnTo>
                    <a:pt x="13295" y="15594"/>
                  </a:lnTo>
                  <a:lnTo>
                    <a:pt x="13513" y="15376"/>
                  </a:lnTo>
                  <a:lnTo>
                    <a:pt x="13731" y="15158"/>
                  </a:lnTo>
                  <a:lnTo>
                    <a:pt x="13949" y="14900"/>
                  </a:lnTo>
                  <a:lnTo>
                    <a:pt x="14127" y="14643"/>
                  </a:lnTo>
                  <a:lnTo>
                    <a:pt x="14306" y="14365"/>
                  </a:lnTo>
                  <a:lnTo>
                    <a:pt x="14444" y="14088"/>
                  </a:lnTo>
                  <a:lnTo>
                    <a:pt x="14563" y="13830"/>
                  </a:lnTo>
                  <a:lnTo>
                    <a:pt x="14642" y="13553"/>
                  </a:lnTo>
                  <a:lnTo>
                    <a:pt x="14702" y="13276"/>
                  </a:lnTo>
                  <a:lnTo>
                    <a:pt x="14742" y="13018"/>
                  </a:lnTo>
                  <a:lnTo>
                    <a:pt x="14742" y="12760"/>
                  </a:lnTo>
                  <a:lnTo>
                    <a:pt x="14722" y="12543"/>
                  </a:lnTo>
                  <a:lnTo>
                    <a:pt x="14702" y="12305"/>
                  </a:lnTo>
                  <a:lnTo>
                    <a:pt x="14642" y="12107"/>
                  </a:lnTo>
                  <a:lnTo>
                    <a:pt x="14583" y="11908"/>
                  </a:lnTo>
                  <a:lnTo>
                    <a:pt x="14524" y="11730"/>
                  </a:lnTo>
                  <a:lnTo>
                    <a:pt x="14425" y="11552"/>
                  </a:lnTo>
                  <a:lnTo>
                    <a:pt x="14325" y="11393"/>
                  </a:lnTo>
                  <a:lnTo>
                    <a:pt x="14226" y="11255"/>
                  </a:lnTo>
                  <a:lnTo>
                    <a:pt x="14107" y="11116"/>
                  </a:lnTo>
                  <a:lnTo>
                    <a:pt x="13969" y="10977"/>
                  </a:lnTo>
                  <a:lnTo>
                    <a:pt x="13830" y="10878"/>
                  </a:lnTo>
                  <a:lnTo>
                    <a:pt x="13672" y="10759"/>
                  </a:lnTo>
                  <a:lnTo>
                    <a:pt x="13513" y="10660"/>
                  </a:lnTo>
                  <a:lnTo>
                    <a:pt x="13176" y="10502"/>
                  </a:lnTo>
                  <a:lnTo>
                    <a:pt x="12522" y="10244"/>
                  </a:lnTo>
                  <a:lnTo>
                    <a:pt x="12265" y="10125"/>
                  </a:lnTo>
                  <a:lnTo>
                    <a:pt x="12047" y="10006"/>
                  </a:lnTo>
                  <a:lnTo>
                    <a:pt x="11968" y="9927"/>
                  </a:lnTo>
                  <a:lnTo>
                    <a:pt x="11888" y="9868"/>
                  </a:lnTo>
                  <a:lnTo>
                    <a:pt x="11829" y="9788"/>
                  </a:lnTo>
                  <a:lnTo>
                    <a:pt x="11789" y="9689"/>
                  </a:lnTo>
                  <a:lnTo>
                    <a:pt x="11750" y="9590"/>
                  </a:lnTo>
                  <a:lnTo>
                    <a:pt x="11730" y="9491"/>
                  </a:lnTo>
                  <a:lnTo>
                    <a:pt x="11750" y="9372"/>
                  </a:lnTo>
                  <a:lnTo>
                    <a:pt x="11769" y="9234"/>
                  </a:lnTo>
                  <a:lnTo>
                    <a:pt x="11809" y="9075"/>
                  </a:lnTo>
                  <a:lnTo>
                    <a:pt x="11869" y="8877"/>
                  </a:lnTo>
                  <a:lnTo>
                    <a:pt x="12047" y="8382"/>
                  </a:lnTo>
                  <a:lnTo>
                    <a:pt x="12285" y="7787"/>
                  </a:lnTo>
                  <a:lnTo>
                    <a:pt x="12503" y="7133"/>
                  </a:lnTo>
                  <a:lnTo>
                    <a:pt x="12602" y="6757"/>
                  </a:lnTo>
                  <a:lnTo>
                    <a:pt x="12701" y="6400"/>
                  </a:lnTo>
                  <a:lnTo>
                    <a:pt x="12780" y="6024"/>
                  </a:lnTo>
                  <a:lnTo>
                    <a:pt x="12820" y="5647"/>
                  </a:lnTo>
                  <a:lnTo>
                    <a:pt x="12839" y="5251"/>
                  </a:lnTo>
                  <a:lnTo>
                    <a:pt x="12839" y="4875"/>
                  </a:lnTo>
                  <a:lnTo>
                    <a:pt x="12800" y="4498"/>
                  </a:lnTo>
                  <a:lnTo>
                    <a:pt x="12721" y="4141"/>
                  </a:lnTo>
                  <a:lnTo>
                    <a:pt x="12602" y="3785"/>
                  </a:lnTo>
                  <a:lnTo>
                    <a:pt x="12463" y="3428"/>
                  </a:lnTo>
                  <a:lnTo>
                    <a:pt x="12285" y="3091"/>
                  </a:lnTo>
                  <a:lnTo>
                    <a:pt x="12086" y="2774"/>
                  </a:lnTo>
                  <a:lnTo>
                    <a:pt x="11888" y="2457"/>
                  </a:lnTo>
                  <a:lnTo>
                    <a:pt x="11651" y="2160"/>
                  </a:lnTo>
                  <a:lnTo>
                    <a:pt x="11393" y="1883"/>
                  </a:lnTo>
                  <a:lnTo>
                    <a:pt x="11135" y="1605"/>
                  </a:lnTo>
                  <a:lnTo>
                    <a:pt x="10858" y="1368"/>
                  </a:lnTo>
                  <a:lnTo>
                    <a:pt x="10561" y="1150"/>
                  </a:lnTo>
                  <a:lnTo>
                    <a:pt x="10264" y="951"/>
                  </a:lnTo>
                  <a:lnTo>
                    <a:pt x="9966" y="793"/>
                  </a:lnTo>
                  <a:lnTo>
                    <a:pt x="9649" y="654"/>
                  </a:lnTo>
                  <a:lnTo>
                    <a:pt x="9332" y="535"/>
                  </a:lnTo>
                  <a:lnTo>
                    <a:pt x="9015" y="456"/>
                  </a:lnTo>
                  <a:lnTo>
                    <a:pt x="8679" y="417"/>
                  </a:lnTo>
                  <a:lnTo>
                    <a:pt x="8044" y="377"/>
                  </a:lnTo>
                  <a:lnTo>
                    <a:pt x="7430" y="377"/>
                  </a:lnTo>
                  <a:lnTo>
                    <a:pt x="6836" y="417"/>
                  </a:lnTo>
                  <a:lnTo>
                    <a:pt x="6301" y="476"/>
                  </a:lnTo>
                  <a:lnTo>
                    <a:pt x="5806" y="555"/>
                  </a:lnTo>
                  <a:lnTo>
                    <a:pt x="5409" y="674"/>
                  </a:lnTo>
                  <a:lnTo>
                    <a:pt x="5072" y="793"/>
                  </a:lnTo>
                  <a:lnTo>
                    <a:pt x="4954" y="852"/>
                  </a:lnTo>
                  <a:lnTo>
                    <a:pt x="4854" y="912"/>
                  </a:lnTo>
                  <a:lnTo>
                    <a:pt x="4775" y="833"/>
                  </a:lnTo>
                  <a:lnTo>
                    <a:pt x="4537" y="654"/>
                  </a:lnTo>
                  <a:lnTo>
                    <a:pt x="4379" y="535"/>
                  </a:lnTo>
                  <a:lnTo>
                    <a:pt x="4201" y="417"/>
                  </a:lnTo>
                  <a:lnTo>
                    <a:pt x="3983" y="298"/>
                  </a:lnTo>
                  <a:lnTo>
                    <a:pt x="3725" y="179"/>
                  </a:lnTo>
                  <a:lnTo>
                    <a:pt x="3468" y="99"/>
                  </a:lnTo>
                  <a:lnTo>
                    <a:pt x="3170" y="40"/>
                  </a:lnTo>
                  <a:lnTo>
                    <a:pt x="2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10"/>
            <p:cNvSpPr/>
            <p:nvPr/>
          </p:nvSpPr>
          <p:spPr>
            <a:xfrm>
              <a:off x="7876082" y="1605733"/>
              <a:ext cx="141332" cy="12957"/>
            </a:xfrm>
            <a:custGeom>
              <a:rect b="b" l="l" r="r" t="t"/>
              <a:pathLst>
                <a:path extrusionOk="0" h="358" w="3905">
                  <a:moveTo>
                    <a:pt x="120" y="1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6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9"/>
                  </a:lnTo>
                  <a:lnTo>
                    <a:pt x="60" y="218"/>
                  </a:lnTo>
                  <a:lnTo>
                    <a:pt x="100" y="218"/>
                  </a:lnTo>
                  <a:lnTo>
                    <a:pt x="3785" y="357"/>
                  </a:lnTo>
                  <a:lnTo>
                    <a:pt x="3825" y="337"/>
                  </a:lnTo>
                  <a:lnTo>
                    <a:pt x="3865" y="318"/>
                  </a:lnTo>
                  <a:lnTo>
                    <a:pt x="3884" y="298"/>
                  </a:lnTo>
                  <a:lnTo>
                    <a:pt x="3904" y="238"/>
                  </a:lnTo>
                  <a:lnTo>
                    <a:pt x="3884" y="199"/>
                  </a:lnTo>
                  <a:lnTo>
                    <a:pt x="3865" y="159"/>
                  </a:lnTo>
                  <a:lnTo>
                    <a:pt x="3845" y="139"/>
                  </a:lnTo>
                  <a:lnTo>
                    <a:pt x="3785" y="139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10"/>
            <p:cNvSpPr/>
            <p:nvPr/>
          </p:nvSpPr>
          <p:spPr>
            <a:xfrm>
              <a:off x="8026684" y="1865349"/>
              <a:ext cx="203691" cy="187911"/>
            </a:xfrm>
            <a:custGeom>
              <a:rect b="b" l="l" r="r" t="t"/>
              <a:pathLst>
                <a:path extrusionOk="0" h="5192" w="5628">
                  <a:moveTo>
                    <a:pt x="5133" y="0"/>
                  </a:moveTo>
                  <a:lnTo>
                    <a:pt x="1" y="3071"/>
                  </a:lnTo>
                  <a:lnTo>
                    <a:pt x="536" y="5191"/>
                  </a:lnTo>
                  <a:lnTo>
                    <a:pt x="5628" y="674"/>
                  </a:lnTo>
                  <a:lnTo>
                    <a:pt x="5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10"/>
            <p:cNvSpPr/>
            <p:nvPr/>
          </p:nvSpPr>
          <p:spPr>
            <a:xfrm>
              <a:off x="8023101" y="1861766"/>
              <a:ext cx="210858" cy="195801"/>
            </a:xfrm>
            <a:custGeom>
              <a:rect b="b" l="l" r="r" t="t"/>
              <a:pathLst>
                <a:path extrusionOk="0" h="5410" w="5826">
                  <a:moveTo>
                    <a:pt x="5192" y="258"/>
                  </a:moveTo>
                  <a:lnTo>
                    <a:pt x="5568" y="753"/>
                  </a:lnTo>
                  <a:lnTo>
                    <a:pt x="694" y="5092"/>
                  </a:lnTo>
                  <a:lnTo>
                    <a:pt x="239" y="3230"/>
                  </a:lnTo>
                  <a:lnTo>
                    <a:pt x="5192" y="258"/>
                  </a:lnTo>
                  <a:close/>
                  <a:moveTo>
                    <a:pt x="5172" y="0"/>
                  </a:moveTo>
                  <a:lnTo>
                    <a:pt x="40" y="3091"/>
                  </a:lnTo>
                  <a:lnTo>
                    <a:pt x="1" y="3131"/>
                  </a:lnTo>
                  <a:lnTo>
                    <a:pt x="1" y="3210"/>
                  </a:lnTo>
                  <a:lnTo>
                    <a:pt x="516" y="5310"/>
                  </a:lnTo>
                  <a:lnTo>
                    <a:pt x="556" y="5370"/>
                  </a:lnTo>
                  <a:lnTo>
                    <a:pt x="595" y="5389"/>
                  </a:lnTo>
                  <a:lnTo>
                    <a:pt x="635" y="5409"/>
                  </a:lnTo>
                  <a:lnTo>
                    <a:pt x="674" y="5389"/>
                  </a:lnTo>
                  <a:lnTo>
                    <a:pt x="714" y="5370"/>
                  </a:lnTo>
                  <a:lnTo>
                    <a:pt x="5806" y="852"/>
                  </a:lnTo>
                  <a:lnTo>
                    <a:pt x="5826" y="832"/>
                  </a:lnTo>
                  <a:lnTo>
                    <a:pt x="5826" y="793"/>
                  </a:lnTo>
                  <a:lnTo>
                    <a:pt x="5826" y="753"/>
                  </a:lnTo>
                  <a:lnTo>
                    <a:pt x="5806" y="713"/>
                  </a:lnTo>
                  <a:lnTo>
                    <a:pt x="5311" y="40"/>
                  </a:lnTo>
                  <a:lnTo>
                    <a:pt x="5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10"/>
            <p:cNvSpPr/>
            <p:nvPr/>
          </p:nvSpPr>
          <p:spPr>
            <a:xfrm>
              <a:off x="7861750" y="1954276"/>
              <a:ext cx="517082" cy="676257"/>
            </a:xfrm>
            <a:custGeom>
              <a:rect b="b" l="l" r="r" t="t"/>
              <a:pathLst>
                <a:path extrusionOk="0" h="18685" w="14287">
                  <a:moveTo>
                    <a:pt x="11294" y="0"/>
                  </a:moveTo>
                  <a:lnTo>
                    <a:pt x="7966" y="4042"/>
                  </a:lnTo>
                  <a:lnTo>
                    <a:pt x="5331" y="13077"/>
                  </a:lnTo>
                  <a:lnTo>
                    <a:pt x="516" y="12483"/>
                  </a:lnTo>
                  <a:lnTo>
                    <a:pt x="437" y="12681"/>
                  </a:lnTo>
                  <a:lnTo>
                    <a:pt x="258" y="13156"/>
                  </a:lnTo>
                  <a:lnTo>
                    <a:pt x="159" y="13454"/>
                  </a:lnTo>
                  <a:lnTo>
                    <a:pt x="80" y="13751"/>
                  </a:lnTo>
                  <a:lnTo>
                    <a:pt x="20" y="14048"/>
                  </a:lnTo>
                  <a:lnTo>
                    <a:pt x="1" y="14325"/>
                  </a:lnTo>
                  <a:lnTo>
                    <a:pt x="1" y="15336"/>
                  </a:lnTo>
                  <a:lnTo>
                    <a:pt x="219" y="15475"/>
                  </a:lnTo>
                  <a:lnTo>
                    <a:pt x="872" y="15891"/>
                  </a:lnTo>
                  <a:lnTo>
                    <a:pt x="1903" y="16505"/>
                  </a:lnTo>
                  <a:lnTo>
                    <a:pt x="2537" y="16861"/>
                  </a:lnTo>
                  <a:lnTo>
                    <a:pt x="3270" y="17258"/>
                  </a:lnTo>
                  <a:lnTo>
                    <a:pt x="4003" y="17614"/>
                  </a:lnTo>
                  <a:lnTo>
                    <a:pt x="4657" y="17912"/>
                  </a:lnTo>
                  <a:lnTo>
                    <a:pt x="5271" y="18169"/>
                  </a:lnTo>
                  <a:lnTo>
                    <a:pt x="5806" y="18367"/>
                  </a:lnTo>
                  <a:lnTo>
                    <a:pt x="6242" y="18506"/>
                  </a:lnTo>
                  <a:lnTo>
                    <a:pt x="6579" y="18605"/>
                  </a:lnTo>
                  <a:lnTo>
                    <a:pt x="6836" y="18665"/>
                  </a:lnTo>
                  <a:lnTo>
                    <a:pt x="6955" y="18684"/>
                  </a:lnTo>
                  <a:lnTo>
                    <a:pt x="7054" y="18665"/>
                  </a:lnTo>
                  <a:lnTo>
                    <a:pt x="7213" y="18565"/>
                  </a:lnTo>
                  <a:lnTo>
                    <a:pt x="7569" y="18288"/>
                  </a:lnTo>
                  <a:lnTo>
                    <a:pt x="7887" y="18011"/>
                  </a:lnTo>
                  <a:lnTo>
                    <a:pt x="8025" y="17872"/>
                  </a:lnTo>
                  <a:lnTo>
                    <a:pt x="8342" y="17357"/>
                  </a:lnTo>
                  <a:lnTo>
                    <a:pt x="8699" y="16743"/>
                  </a:lnTo>
                  <a:lnTo>
                    <a:pt x="9174" y="15950"/>
                  </a:lnTo>
                  <a:lnTo>
                    <a:pt x="9690" y="14979"/>
                  </a:lnTo>
                  <a:lnTo>
                    <a:pt x="10264" y="13889"/>
                  </a:lnTo>
                  <a:lnTo>
                    <a:pt x="10859" y="12681"/>
                  </a:lnTo>
                  <a:lnTo>
                    <a:pt x="11156" y="12047"/>
                  </a:lnTo>
                  <a:lnTo>
                    <a:pt x="11433" y="11393"/>
                  </a:lnTo>
                  <a:lnTo>
                    <a:pt x="11988" y="10026"/>
                  </a:lnTo>
                  <a:lnTo>
                    <a:pt x="12563" y="8619"/>
                  </a:lnTo>
                  <a:lnTo>
                    <a:pt x="13078" y="7192"/>
                  </a:lnTo>
                  <a:lnTo>
                    <a:pt x="13315" y="6499"/>
                  </a:lnTo>
                  <a:lnTo>
                    <a:pt x="13553" y="5825"/>
                  </a:lnTo>
                  <a:lnTo>
                    <a:pt x="13751" y="5191"/>
                  </a:lnTo>
                  <a:lnTo>
                    <a:pt x="13930" y="4577"/>
                  </a:lnTo>
                  <a:lnTo>
                    <a:pt x="14068" y="4002"/>
                  </a:lnTo>
                  <a:lnTo>
                    <a:pt x="14167" y="3467"/>
                  </a:lnTo>
                  <a:lnTo>
                    <a:pt x="14247" y="2992"/>
                  </a:lnTo>
                  <a:lnTo>
                    <a:pt x="14286" y="2596"/>
                  </a:lnTo>
                  <a:lnTo>
                    <a:pt x="14286" y="2397"/>
                  </a:lnTo>
                  <a:lnTo>
                    <a:pt x="14267" y="2239"/>
                  </a:lnTo>
                  <a:lnTo>
                    <a:pt x="14247" y="2100"/>
                  </a:lnTo>
                  <a:lnTo>
                    <a:pt x="14227" y="1962"/>
                  </a:lnTo>
                  <a:lnTo>
                    <a:pt x="14108" y="1744"/>
                  </a:lnTo>
                  <a:lnTo>
                    <a:pt x="13969" y="1526"/>
                  </a:lnTo>
                  <a:lnTo>
                    <a:pt x="13791" y="1328"/>
                  </a:lnTo>
                  <a:lnTo>
                    <a:pt x="13573" y="1129"/>
                  </a:lnTo>
                  <a:lnTo>
                    <a:pt x="13355" y="951"/>
                  </a:lnTo>
                  <a:lnTo>
                    <a:pt x="13098" y="793"/>
                  </a:lnTo>
                  <a:lnTo>
                    <a:pt x="12840" y="654"/>
                  </a:lnTo>
                  <a:lnTo>
                    <a:pt x="12582" y="515"/>
                  </a:lnTo>
                  <a:lnTo>
                    <a:pt x="12107" y="297"/>
                  </a:lnTo>
                  <a:lnTo>
                    <a:pt x="11691" y="139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10"/>
            <p:cNvSpPr/>
            <p:nvPr/>
          </p:nvSpPr>
          <p:spPr>
            <a:xfrm>
              <a:off x="7861750" y="1954276"/>
              <a:ext cx="517082" cy="676257"/>
            </a:xfrm>
            <a:custGeom>
              <a:rect b="b" l="l" r="r" t="t"/>
              <a:pathLst>
                <a:path extrusionOk="0" fill="none" h="18685" w="14287">
                  <a:moveTo>
                    <a:pt x="7966" y="4042"/>
                  </a:moveTo>
                  <a:lnTo>
                    <a:pt x="5331" y="13077"/>
                  </a:lnTo>
                  <a:lnTo>
                    <a:pt x="516" y="12483"/>
                  </a:lnTo>
                  <a:lnTo>
                    <a:pt x="516" y="12483"/>
                  </a:lnTo>
                  <a:lnTo>
                    <a:pt x="437" y="12681"/>
                  </a:lnTo>
                  <a:lnTo>
                    <a:pt x="258" y="13156"/>
                  </a:lnTo>
                  <a:lnTo>
                    <a:pt x="159" y="13454"/>
                  </a:lnTo>
                  <a:lnTo>
                    <a:pt x="80" y="13751"/>
                  </a:lnTo>
                  <a:lnTo>
                    <a:pt x="20" y="14048"/>
                  </a:lnTo>
                  <a:lnTo>
                    <a:pt x="1" y="14325"/>
                  </a:lnTo>
                  <a:lnTo>
                    <a:pt x="1" y="14325"/>
                  </a:lnTo>
                  <a:lnTo>
                    <a:pt x="1" y="15336"/>
                  </a:lnTo>
                  <a:lnTo>
                    <a:pt x="1" y="15336"/>
                  </a:lnTo>
                  <a:lnTo>
                    <a:pt x="219" y="15475"/>
                  </a:lnTo>
                  <a:lnTo>
                    <a:pt x="872" y="15891"/>
                  </a:lnTo>
                  <a:lnTo>
                    <a:pt x="1903" y="16505"/>
                  </a:lnTo>
                  <a:lnTo>
                    <a:pt x="2537" y="16861"/>
                  </a:lnTo>
                  <a:lnTo>
                    <a:pt x="3270" y="17258"/>
                  </a:lnTo>
                  <a:lnTo>
                    <a:pt x="3270" y="17258"/>
                  </a:lnTo>
                  <a:lnTo>
                    <a:pt x="4003" y="17614"/>
                  </a:lnTo>
                  <a:lnTo>
                    <a:pt x="4657" y="17912"/>
                  </a:lnTo>
                  <a:lnTo>
                    <a:pt x="5271" y="18169"/>
                  </a:lnTo>
                  <a:lnTo>
                    <a:pt x="5806" y="18367"/>
                  </a:lnTo>
                  <a:lnTo>
                    <a:pt x="6242" y="18506"/>
                  </a:lnTo>
                  <a:lnTo>
                    <a:pt x="6579" y="18605"/>
                  </a:lnTo>
                  <a:lnTo>
                    <a:pt x="6836" y="18665"/>
                  </a:lnTo>
                  <a:lnTo>
                    <a:pt x="6955" y="18684"/>
                  </a:lnTo>
                  <a:lnTo>
                    <a:pt x="6955" y="18684"/>
                  </a:lnTo>
                  <a:lnTo>
                    <a:pt x="7054" y="18665"/>
                  </a:lnTo>
                  <a:lnTo>
                    <a:pt x="7213" y="18565"/>
                  </a:lnTo>
                  <a:lnTo>
                    <a:pt x="7569" y="18288"/>
                  </a:lnTo>
                  <a:lnTo>
                    <a:pt x="7887" y="18011"/>
                  </a:lnTo>
                  <a:lnTo>
                    <a:pt x="8025" y="17872"/>
                  </a:lnTo>
                  <a:lnTo>
                    <a:pt x="8025" y="17872"/>
                  </a:lnTo>
                  <a:lnTo>
                    <a:pt x="8342" y="17357"/>
                  </a:lnTo>
                  <a:lnTo>
                    <a:pt x="8699" y="16743"/>
                  </a:lnTo>
                  <a:lnTo>
                    <a:pt x="9174" y="15950"/>
                  </a:lnTo>
                  <a:lnTo>
                    <a:pt x="9690" y="14979"/>
                  </a:lnTo>
                  <a:lnTo>
                    <a:pt x="10264" y="13889"/>
                  </a:lnTo>
                  <a:lnTo>
                    <a:pt x="10859" y="12681"/>
                  </a:lnTo>
                  <a:lnTo>
                    <a:pt x="11156" y="12047"/>
                  </a:lnTo>
                  <a:lnTo>
                    <a:pt x="11433" y="11393"/>
                  </a:lnTo>
                  <a:lnTo>
                    <a:pt x="11433" y="11393"/>
                  </a:lnTo>
                  <a:lnTo>
                    <a:pt x="11988" y="10026"/>
                  </a:lnTo>
                  <a:lnTo>
                    <a:pt x="12563" y="8619"/>
                  </a:lnTo>
                  <a:lnTo>
                    <a:pt x="13078" y="7192"/>
                  </a:lnTo>
                  <a:lnTo>
                    <a:pt x="13315" y="6499"/>
                  </a:lnTo>
                  <a:lnTo>
                    <a:pt x="13553" y="5825"/>
                  </a:lnTo>
                  <a:lnTo>
                    <a:pt x="13751" y="5191"/>
                  </a:lnTo>
                  <a:lnTo>
                    <a:pt x="13930" y="4577"/>
                  </a:lnTo>
                  <a:lnTo>
                    <a:pt x="14068" y="4002"/>
                  </a:lnTo>
                  <a:lnTo>
                    <a:pt x="14167" y="3467"/>
                  </a:lnTo>
                  <a:lnTo>
                    <a:pt x="14247" y="2992"/>
                  </a:lnTo>
                  <a:lnTo>
                    <a:pt x="14286" y="2596"/>
                  </a:lnTo>
                  <a:lnTo>
                    <a:pt x="14286" y="2397"/>
                  </a:lnTo>
                  <a:lnTo>
                    <a:pt x="14267" y="2239"/>
                  </a:lnTo>
                  <a:lnTo>
                    <a:pt x="14247" y="2100"/>
                  </a:lnTo>
                  <a:lnTo>
                    <a:pt x="14227" y="1962"/>
                  </a:lnTo>
                  <a:lnTo>
                    <a:pt x="14227" y="1962"/>
                  </a:lnTo>
                  <a:lnTo>
                    <a:pt x="14108" y="1744"/>
                  </a:lnTo>
                  <a:lnTo>
                    <a:pt x="13969" y="1526"/>
                  </a:lnTo>
                  <a:lnTo>
                    <a:pt x="13791" y="1328"/>
                  </a:lnTo>
                  <a:lnTo>
                    <a:pt x="13573" y="1129"/>
                  </a:lnTo>
                  <a:lnTo>
                    <a:pt x="13355" y="951"/>
                  </a:lnTo>
                  <a:lnTo>
                    <a:pt x="13098" y="793"/>
                  </a:lnTo>
                  <a:lnTo>
                    <a:pt x="12840" y="654"/>
                  </a:lnTo>
                  <a:lnTo>
                    <a:pt x="12582" y="515"/>
                  </a:lnTo>
                  <a:lnTo>
                    <a:pt x="12107" y="297"/>
                  </a:lnTo>
                  <a:lnTo>
                    <a:pt x="11691" y="139"/>
                  </a:lnTo>
                  <a:lnTo>
                    <a:pt x="1129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10"/>
            <p:cNvSpPr/>
            <p:nvPr/>
          </p:nvSpPr>
          <p:spPr>
            <a:xfrm>
              <a:off x="7857443" y="1949969"/>
              <a:ext cx="525696" cy="684871"/>
            </a:xfrm>
            <a:custGeom>
              <a:rect b="b" l="l" r="r" t="t"/>
              <a:pathLst>
                <a:path extrusionOk="0" h="18923" w="14525">
                  <a:moveTo>
                    <a:pt x="11394" y="0"/>
                  </a:moveTo>
                  <a:lnTo>
                    <a:pt x="11354" y="20"/>
                  </a:lnTo>
                  <a:lnTo>
                    <a:pt x="11314" y="40"/>
                  </a:lnTo>
                  <a:lnTo>
                    <a:pt x="11295" y="79"/>
                  </a:lnTo>
                  <a:lnTo>
                    <a:pt x="11295" y="139"/>
                  </a:lnTo>
                  <a:lnTo>
                    <a:pt x="11314" y="178"/>
                  </a:lnTo>
                  <a:lnTo>
                    <a:pt x="11334" y="198"/>
                  </a:lnTo>
                  <a:lnTo>
                    <a:pt x="11374" y="218"/>
                  </a:lnTo>
                  <a:lnTo>
                    <a:pt x="11770" y="357"/>
                  </a:lnTo>
                  <a:lnTo>
                    <a:pt x="12186" y="515"/>
                  </a:lnTo>
                  <a:lnTo>
                    <a:pt x="12662" y="733"/>
                  </a:lnTo>
                  <a:lnTo>
                    <a:pt x="12919" y="872"/>
                  </a:lnTo>
                  <a:lnTo>
                    <a:pt x="13157" y="1011"/>
                  </a:lnTo>
                  <a:lnTo>
                    <a:pt x="13395" y="1169"/>
                  </a:lnTo>
                  <a:lnTo>
                    <a:pt x="13613" y="1328"/>
                  </a:lnTo>
                  <a:lnTo>
                    <a:pt x="13811" y="1506"/>
                  </a:lnTo>
                  <a:lnTo>
                    <a:pt x="13989" y="1704"/>
                  </a:lnTo>
                  <a:lnTo>
                    <a:pt x="14128" y="1902"/>
                  </a:lnTo>
                  <a:lnTo>
                    <a:pt x="14227" y="2120"/>
                  </a:lnTo>
                  <a:lnTo>
                    <a:pt x="14286" y="2338"/>
                  </a:lnTo>
                  <a:lnTo>
                    <a:pt x="14286" y="2596"/>
                  </a:lnTo>
                  <a:lnTo>
                    <a:pt x="14286" y="2913"/>
                  </a:lnTo>
                  <a:lnTo>
                    <a:pt x="14227" y="3309"/>
                  </a:lnTo>
                  <a:lnTo>
                    <a:pt x="14148" y="3725"/>
                  </a:lnTo>
                  <a:lnTo>
                    <a:pt x="14049" y="4220"/>
                  </a:lnTo>
                  <a:lnTo>
                    <a:pt x="13910" y="4736"/>
                  </a:lnTo>
                  <a:lnTo>
                    <a:pt x="13751" y="5310"/>
                  </a:lnTo>
                  <a:lnTo>
                    <a:pt x="13553" y="5944"/>
                  </a:lnTo>
                  <a:lnTo>
                    <a:pt x="13335" y="6618"/>
                  </a:lnTo>
                  <a:lnTo>
                    <a:pt x="12800" y="8084"/>
                  </a:lnTo>
                  <a:lnTo>
                    <a:pt x="12186" y="9689"/>
                  </a:lnTo>
                  <a:lnTo>
                    <a:pt x="11453" y="11452"/>
                  </a:lnTo>
                  <a:lnTo>
                    <a:pt x="11176" y="12087"/>
                  </a:lnTo>
                  <a:lnTo>
                    <a:pt x="10898" y="12701"/>
                  </a:lnTo>
                  <a:lnTo>
                    <a:pt x="10344" y="13850"/>
                  </a:lnTo>
                  <a:lnTo>
                    <a:pt x="9789" y="14920"/>
                  </a:lnTo>
                  <a:lnTo>
                    <a:pt x="9274" y="15871"/>
                  </a:lnTo>
                  <a:lnTo>
                    <a:pt x="8818" y="16663"/>
                  </a:lnTo>
                  <a:lnTo>
                    <a:pt x="8441" y="17298"/>
                  </a:lnTo>
                  <a:lnTo>
                    <a:pt x="8045" y="17912"/>
                  </a:lnTo>
                  <a:lnTo>
                    <a:pt x="7748" y="18189"/>
                  </a:lnTo>
                  <a:lnTo>
                    <a:pt x="7471" y="18447"/>
                  </a:lnTo>
                  <a:lnTo>
                    <a:pt x="7233" y="18625"/>
                  </a:lnTo>
                  <a:lnTo>
                    <a:pt x="7134" y="18684"/>
                  </a:lnTo>
                  <a:lnTo>
                    <a:pt x="7074" y="18704"/>
                  </a:lnTo>
                  <a:lnTo>
                    <a:pt x="6955" y="18684"/>
                  </a:lnTo>
                  <a:lnTo>
                    <a:pt x="6718" y="18625"/>
                  </a:lnTo>
                  <a:lnTo>
                    <a:pt x="6381" y="18526"/>
                  </a:lnTo>
                  <a:lnTo>
                    <a:pt x="5945" y="18387"/>
                  </a:lnTo>
                  <a:lnTo>
                    <a:pt x="5430" y="18189"/>
                  </a:lnTo>
                  <a:lnTo>
                    <a:pt x="4835" y="17932"/>
                  </a:lnTo>
                  <a:lnTo>
                    <a:pt x="4162" y="17634"/>
                  </a:lnTo>
                  <a:lnTo>
                    <a:pt x="3429" y="17278"/>
                  </a:lnTo>
                  <a:lnTo>
                    <a:pt x="2795" y="16921"/>
                  </a:lnTo>
                  <a:lnTo>
                    <a:pt x="2220" y="16604"/>
                  </a:lnTo>
                  <a:lnTo>
                    <a:pt x="1249" y="16049"/>
                  </a:lnTo>
                  <a:lnTo>
                    <a:pt x="575" y="15613"/>
                  </a:lnTo>
                  <a:lnTo>
                    <a:pt x="219" y="15395"/>
                  </a:lnTo>
                  <a:lnTo>
                    <a:pt x="219" y="14444"/>
                  </a:lnTo>
                  <a:lnTo>
                    <a:pt x="239" y="14226"/>
                  </a:lnTo>
                  <a:lnTo>
                    <a:pt x="278" y="13969"/>
                  </a:lnTo>
                  <a:lnTo>
                    <a:pt x="357" y="13731"/>
                  </a:lnTo>
                  <a:lnTo>
                    <a:pt x="417" y="13473"/>
                  </a:lnTo>
                  <a:lnTo>
                    <a:pt x="595" y="13038"/>
                  </a:lnTo>
                  <a:lnTo>
                    <a:pt x="714" y="12740"/>
                  </a:lnTo>
                  <a:lnTo>
                    <a:pt x="5430" y="13295"/>
                  </a:lnTo>
                  <a:lnTo>
                    <a:pt x="5469" y="13295"/>
                  </a:lnTo>
                  <a:lnTo>
                    <a:pt x="5509" y="13275"/>
                  </a:lnTo>
                  <a:lnTo>
                    <a:pt x="5529" y="13256"/>
                  </a:lnTo>
                  <a:lnTo>
                    <a:pt x="5549" y="13216"/>
                  </a:lnTo>
                  <a:lnTo>
                    <a:pt x="8204" y="4181"/>
                  </a:lnTo>
                  <a:lnTo>
                    <a:pt x="8204" y="4141"/>
                  </a:lnTo>
                  <a:lnTo>
                    <a:pt x="8184" y="4102"/>
                  </a:lnTo>
                  <a:lnTo>
                    <a:pt x="8164" y="4062"/>
                  </a:lnTo>
                  <a:lnTo>
                    <a:pt x="8124" y="4042"/>
                  </a:lnTo>
                  <a:lnTo>
                    <a:pt x="8085" y="4042"/>
                  </a:lnTo>
                  <a:lnTo>
                    <a:pt x="8045" y="4062"/>
                  </a:lnTo>
                  <a:lnTo>
                    <a:pt x="8006" y="4082"/>
                  </a:lnTo>
                  <a:lnTo>
                    <a:pt x="7986" y="4121"/>
                  </a:lnTo>
                  <a:lnTo>
                    <a:pt x="5370" y="13057"/>
                  </a:lnTo>
                  <a:lnTo>
                    <a:pt x="655" y="12503"/>
                  </a:lnTo>
                  <a:lnTo>
                    <a:pt x="615" y="12503"/>
                  </a:lnTo>
                  <a:lnTo>
                    <a:pt x="595" y="12522"/>
                  </a:lnTo>
                  <a:lnTo>
                    <a:pt x="536" y="12562"/>
                  </a:lnTo>
                  <a:lnTo>
                    <a:pt x="456" y="12780"/>
                  </a:lnTo>
                  <a:lnTo>
                    <a:pt x="258" y="13256"/>
                  </a:lnTo>
                  <a:lnTo>
                    <a:pt x="159" y="13553"/>
                  </a:lnTo>
                  <a:lnTo>
                    <a:pt x="80" y="13870"/>
                  </a:lnTo>
                  <a:lnTo>
                    <a:pt x="21" y="14167"/>
                  </a:lnTo>
                  <a:lnTo>
                    <a:pt x="1" y="14444"/>
                  </a:lnTo>
                  <a:lnTo>
                    <a:pt x="1" y="15455"/>
                  </a:lnTo>
                  <a:lnTo>
                    <a:pt x="21" y="15494"/>
                  </a:lnTo>
                  <a:lnTo>
                    <a:pt x="60" y="15534"/>
                  </a:lnTo>
                  <a:lnTo>
                    <a:pt x="278" y="15693"/>
                  </a:lnTo>
                  <a:lnTo>
                    <a:pt x="952" y="16109"/>
                  </a:lnTo>
                  <a:lnTo>
                    <a:pt x="1982" y="16723"/>
                  </a:lnTo>
                  <a:lnTo>
                    <a:pt x="2616" y="17080"/>
                  </a:lnTo>
                  <a:lnTo>
                    <a:pt x="3329" y="17476"/>
                  </a:lnTo>
                  <a:lnTo>
                    <a:pt x="4082" y="17832"/>
                  </a:lnTo>
                  <a:lnTo>
                    <a:pt x="4756" y="18150"/>
                  </a:lnTo>
                  <a:lnTo>
                    <a:pt x="5370" y="18407"/>
                  </a:lnTo>
                  <a:lnTo>
                    <a:pt x="5905" y="18605"/>
                  </a:lnTo>
                  <a:lnTo>
                    <a:pt x="6341" y="18744"/>
                  </a:lnTo>
                  <a:lnTo>
                    <a:pt x="6698" y="18843"/>
                  </a:lnTo>
                  <a:lnTo>
                    <a:pt x="6955" y="18902"/>
                  </a:lnTo>
                  <a:lnTo>
                    <a:pt x="7074" y="18922"/>
                  </a:lnTo>
                  <a:lnTo>
                    <a:pt x="7173" y="18902"/>
                  </a:lnTo>
                  <a:lnTo>
                    <a:pt x="7292" y="18843"/>
                  </a:lnTo>
                  <a:lnTo>
                    <a:pt x="7451" y="18744"/>
                  </a:lnTo>
                  <a:lnTo>
                    <a:pt x="7609" y="18625"/>
                  </a:lnTo>
                  <a:lnTo>
                    <a:pt x="7926" y="18348"/>
                  </a:lnTo>
                  <a:lnTo>
                    <a:pt x="8223" y="18070"/>
                  </a:lnTo>
                  <a:lnTo>
                    <a:pt x="8223" y="18050"/>
                  </a:lnTo>
                  <a:lnTo>
                    <a:pt x="8560" y="17515"/>
                  </a:lnTo>
                  <a:lnTo>
                    <a:pt x="8937" y="16901"/>
                  </a:lnTo>
                  <a:lnTo>
                    <a:pt x="9392" y="16089"/>
                  </a:lnTo>
                  <a:lnTo>
                    <a:pt x="9927" y="15118"/>
                  </a:lnTo>
                  <a:lnTo>
                    <a:pt x="10502" y="14028"/>
                  </a:lnTo>
                  <a:lnTo>
                    <a:pt x="11077" y="12820"/>
                  </a:lnTo>
                  <a:lnTo>
                    <a:pt x="11374" y="12186"/>
                  </a:lnTo>
                  <a:lnTo>
                    <a:pt x="11651" y="11552"/>
                  </a:lnTo>
                  <a:lnTo>
                    <a:pt x="12087" y="10521"/>
                  </a:lnTo>
                  <a:lnTo>
                    <a:pt x="12582" y="9273"/>
                  </a:lnTo>
                  <a:lnTo>
                    <a:pt x="13117" y="7886"/>
                  </a:lnTo>
                  <a:lnTo>
                    <a:pt x="13613" y="6459"/>
                  </a:lnTo>
                  <a:lnTo>
                    <a:pt x="13851" y="5746"/>
                  </a:lnTo>
                  <a:lnTo>
                    <a:pt x="14049" y="5072"/>
                  </a:lnTo>
                  <a:lnTo>
                    <a:pt x="14227" y="4419"/>
                  </a:lnTo>
                  <a:lnTo>
                    <a:pt x="14366" y="3824"/>
                  </a:lnTo>
                  <a:lnTo>
                    <a:pt x="14465" y="3269"/>
                  </a:lnTo>
                  <a:lnTo>
                    <a:pt x="14504" y="2774"/>
                  </a:lnTo>
                  <a:lnTo>
                    <a:pt x="14524" y="2556"/>
                  </a:lnTo>
                  <a:lnTo>
                    <a:pt x="14504" y="2378"/>
                  </a:lnTo>
                  <a:lnTo>
                    <a:pt x="14485" y="2199"/>
                  </a:lnTo>
                  <a:lnTo>
                    <a:pt x="14445" y="2041"/>
                  </a:lnTo>
                  <a:lnTo>
                    <a:pt x="14346" y="1823"/>
                  </a:lnTo>
                  <a:lnTo>
                    <a:pt x="14187" y="1585"/>
                  </a:lnTo>
                  <a:lnTo>
                    <a:pt x="14009" y="1387"/>
                  </a:lnTo>
                  <a:lnTo>
                    <a:pt x="13791" y="1189"/>
                  </a:lnTo>
                  <a:lnTo>
                    <a:pt x="13573" y="1011"/>
                  </a:lnTo>
                  <a:lnTo>
                    <a:pt x="13316" y="852"/>
                  </a:lnTo>
                  <a:lnTo>
                    <a:pt x="13078" y="694"/>
                  </a:lnTo>
                  <a:lnTo>
                    <a:pt x="12820" y="555"/>
                  </a:lnTo>
                  <a:lnTo>
                    <a:pt x="12325" y="337"/>
                  </a:lnTo>
                  <a:lnTo>
                    <a:pt x="11889" y="159"/>
                  </a:lnTo>
                  <a:lnTo>
                    <a:pt x="11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10"/>
            <p:cNvSpPr/>
            <p:nvPr/>
          </p:nvSpPr>
          <p:spPr>
            <a:xfrm>
              <a:off x="7895446" y="2351535"/>
              <a:ext cx="177162" cy="101158"/>
            </a:xfrm>
            <a:custGeom>
              <a:rect b="b" l="l" r="r" t="t"/>
              <a:pathLst>
                <a:path extrusionOk="0" h="2795" w="4895">
                  <a:moveTo>
                    <a:pt x="2022" y="1"/>
                  </a:moveTo>
                  <a:lnTo>
                    <a:pt x="1745" y="21"/>
                  </a:lnTo>
                  <a:lnTo>
                    <a:pt x="1507" y="60"/>
                  </a:lnTo>
                  <a:lnTo>
                    <a:pt x="1269" y="120"/>
                  </a:lnTo>
                  <a:lnTo>
                    <a:pt x="774" y="793"/>
                  </a:lnTo>
                  <a:lnTo>
                    <a:pt x="417" y="1309"/>
                  </a:lnTo>
                  <a:lnTo>
                    <a:pt x="298" y="1546"/>
                  </a:lnTo>
                  <a:lnTo>
                    <a:pt x="219" y="1705"/>
                  </a:lnTo>
                  <a:lnTo>
                    <a:pt x="179" y="1804"/>
                  </a:lnTo>
                  <a:lnTo>
                    <a:pt x="120" y="1883"/>
                  </a:lnTo>
                  <a:lnTo>
                    <a:pt x="60" y="1903"/>
                  </a:lnTo>
                  <a:lnTo>
                    <a:pt x="21" y="1923"/>
                  </a:lnTo>
                  <a:lnTo>
                    <a:pt x="1" y="1943"/>
                  </a:lnTo>
                  <a:lnTo>
                    <a:pt x="1" y="1962"/>
                  </a:lnTo>
                  <a:lnTo>
                    <a:pt x="120" y="2042"/>
                  </a:lnTo>
                  <a:lnTo>
                    <a:pt x="437" y="2220"/>
                  </a:lnTo>
                  <a:lnTo>
                    <a:pt x="893" y="2418"/>
                  </a:lnTo>
                  <a:lnTo>
                    <a:pt x="1170" y="2517"/>
                  </a:lnTo>
                  <a:lnTo>
                    <a:pt x="1447" y="2596"/>
                  </a:lnTo>
                  <a:lnTo>
                    <a:pt x="1725" y="2676"/>
                  </a:lnTo>
                  <a:lnTo>
                    <a:pt x="2002" y="2715"/>
                  </a:lnTo>
                  <a:lnTo>
                    <a:pt x="2299" y="2755"/>
                  </a:lnTo>
                  <a:lnTo>
                    <a:pt x="2636" y="2775"/>
                  </a:lnTo>
                  <a:lnTo>
                    <a:pt x="3330" y="2795"/>
                  </a:lnTo>
                  <a:lnTo>
                    <a:pt x="4122" y="2795"/>
                  </a:lnTo>
                  <a:lnTo>
                    <a:pt x="4895" y="476"/>
                  </a:lnTo>
                  <a:lnTo>
                    <a:pt x="4479" y="357"/>
                  </a:lnTo>
                  <a:lnTo>
                    <a:pt x="4043" y="258"/>
                  </a:lnTo>
                  <a:lnTo>
                    <a:pt x="3508" y="140"/>
                  </a:lnTo>
                  <a:lnTo>
                    <a:pt x="2914" y="40"/>
                  </a:lnTo>
                  <a:lnTo>
                    <a:pt x="2596" y="21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0"/>
            <p:cNvSpPr/>
            <p:nvPr/>
          </p:nvSpPr>
          <p:spPr>
            <a:xfrm>
              <a:off x="7891175" y="2347228"/>
              <a:ext cx="185740" cy="109772"/>
            </a:xfrm>
            <a:custGeom>
              <a:rect b="b" l="l" r="r" t="t"/>
              <a:pathLst>
                <a:path extrusionOk="0" h="3033" w="5132">
                  <a:moveTo>
                    <a:pt x="2318" y="219"/>
                  </a:moveTo>
                  <a:lnTo>
                    <a:pt x="2833" y="259"/>
                  </a:lnTo>
                  <a:lnTo>
                    <a:pt x="3349" y="318"/>
                  </a:lnTo>
                  <a:lnTo>
                    <a:pt x="3824" y="417"/>
                  </a:lnTo>
                  <a:lnTo>
                    <a:pt x="4260" y="516"/>
                  </a:lnTo>
                  <a:lnTo>
                    <a:pt x="4874" y="675"/>
                  </a:lnTo>
                  <a:lnTo>
                    <a:pt x="4161" y="2795"/>
                  </a:lnTo>
                  <a:lnTo>
                    <a:pt x="3269" y="2795"/>
                  </a:lnTo>
                  <a:lnTo>
                    <a:pt x="2655" y="2775"/>
                  </a:lnTo>
                  <a:lnTo>
                    <a:pt x="2120" y="2735"/>
                  </a:lnTo>
                  <a:lnTo>
                    <a:pt x="1863" y="2676"/>
                  </a:lnTo>
                  <a:lnTo>
                    <a:pt x="1585" y="2616"/>
                  </a:lnTo>
                  <a:lnTo>
                    <a:pt x="1328" y="2537"/>
                  </a:lnTo>
                  <a:lnTo>
                    <a:pt x="1070" y="2438"/>
                  </a:lnTo>
                  <a:lnTo>
                    <a:pt x="614" y="2240"/>
                  </a:lnTo>
                  <a:lnTo>
                    <a:pt x="317" y="2081"/>
                  </a:lnTo>
                  <a:lnTo>
                    <a:pt x="376" y="2002"/>
                  </a:lnTo>
                  <a:lnTo>
                    <a:pt x="436" y="1863"/>
                  </a:lnTo>
                  <a:lnTo>
                    <a:pt x="495" y="1725"/>
                  </a:lnTo>
                  <a:lnTo>
                    <a:pt x="594" y="1566"/>
                  </a:lnTo>
                  <a:lnTo>
                    <a:pt x="872" y="1130"/>
                  </a:lnTo>
                  <a:lnTo>
                    <a:pt x="1189" y="694"/>
                  </a:lnTo>
                  <a:lnTo>
                    <a:pt x="1466" y="338"/>
                  </a:lnTo>
                  <a:lnTo>
                    <a:pt x="1645" y="278"/>
                  </a:lnTo>
                  <a:lnTo>
                    <a:pt x="1863" y="239"/>
                  </a:lnTo>
                  <a:lnTo>
                    <a:pt x="2080" y="219"/>
                  </a:lnTo>
                  <a:close/>
                  <a:moveTo>
                    <a:pt x="2100" y="1"/>
                  </a:moveTo>
                  <a:lnTo>
                    <a:pt x="1823" y="21"/>
                  </a:lnTo>
                  <a:lnTo>
                    <a:pt x="1585" y="60"/>
                  </a:lnTo>
                  <a:lnTo>
                    <a:pt x="1347" y="140"/>
                  </a:lnTo>
                  <a:lnTo>
                    <a:pt x="1308" y="179"/>
                  </a:lnTo>
                  <a:lnTo>
                    <a:pt x="1110" y="437"/>
                  </a:lnTo>
                  <a:lnTo>
                    <a:pt x="773" y="912"/>
                  </a:lnTo>
                  <a:lnTo>
                    <a:pt x="416" y="1408"/>
                  </a:lnTo>
                  <a:lnTo>
                    <a:pt x="297" y="1626"/>
                  </a:lnTo>
                  <a:lnTo>
                    <a:pt x="238" y="1804"/>
                  </a:lnTo>
                  <a:lnTo>
                    <a:pt x="198" y="1863"/>
                  </a:lnTo>
                  <a:lnTo>
                    <a:pt x="178" y="1903"/>
                  </a:lnTo>
                  <a:lnTo>
                    <a:pt x="99" y="1943"/>
                  </a:lnTo>
                  <a:lnTo>
                    <a:pt x="40" y="1982"/>
                  </a:lnTo>
                  <a:lnTo>
                    <a:pt x="20" y="2002"/>
                  </a:lnTo>
                  <a:lnTo>
                    <a:pt x="0" y="2062"/>
                  </a:lnTo>
                  <a:lnTo>
                    <a:pt x="0" y="2101"/>
                  </a:lnTo>
                  <a:lnTo>
                    <a:pt x="40" y="2161"/>
                  </a:lnTo>
                  <a:lnTo>
                    <a:pt x="178" y="2260"/>
                  </a:lnTo>
                  <a:lnTo>
                    <a:pt x="476" y="2418"/>
                  </a:lnTo>
                  <a:lnTo>
                    <a:pt x="951" y="2636"/>
                  </a:lnTo>
                  <a:lnTo>
                    <a:pt x="1228" y="2735"/>
                  </a:lnTo>
                  <a:lnTo>
                    <a:pt x="1506" y="2814"/>
                  </a:lnTo>
                  <a:lnTo>
                    <a:pt x="1803" y="2894"/>
                  </a:lnTo>
                  <a:lnTo>
                    <a:pt x="2100" y="2953"/>
                  </a:lnTo>
                  <a:lnTo>
                    <a:pt x="2516" y="2993"/>
                  </a:lnTo>
                  <a:lnTo>
                    <a:pt x="2992" y="3013"/>
                  </a:lnTo>
                  <a:lnTo>
                    <a:pt x="3864" y="3032"/>
                  </a:lnTo>
                  <a:lnTo>
                    <a:pt x="4240" y="3013"/>
                  </a:lnTo>
                  <a:lnTo>
                    <a:pt x="4319" y="2993"/>
                  </a:lnTo>
                  <a:lnTo>
                    <a:pt x="4359" y="2953"/>
                  </a:lnTo>
                  <a:lnTo>
                    <a:pt x="5112" y="635"/>
                  </a:lnTo>
                  <a:lnTo>
                    <a:pt x="5132" y="595"/>
                  </a:lnTo>
                  <a:lnTo>
                    <a:pt x="5112" y="556"/>
                  </a:lnTo>
                  <a:lnTo>
                    <a:pt x="5092" y="516"/>
                  </a:lnTo>
                  <a:lnTo>
                    <a:pt x="5053" y="496"/>
                  </a:lnTo>
                  <a:lnTo>
                    <a:pt x="4577" y="358"/>
                  </a:lnTo>
                  <a:lnTo>
                    <a:pt x="4121" y="259"/>
                  </a:lnTo>
                  <a:lnTo>
                    <a:pt x="3586" y="140"/>
                  </a:lnTo>
                  <a:lnTo>
                    <a:pt x="2992" y="41"/>
                  </a:lnTo>
                  <a:lnTo>
                    <a:pt x="2695" y="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0"/>
            <p:cNvSpPr/>
            <p:nvPr/>
          </p:nvSpPr>
          <p:spPr>
            <a:xfrm>
              <a:off x="7653058" y="2193044"/>
              <a:ext cx="288309" cy="332066"/>
            </a:xfrm>
            <a:custGeom>
              <a:rect b="b" l="l" r="r" t="t"/>
              <a:pathLst>
                <a:path extrusionOk="0" h="9175" w="7966">
                  <a:moveTo>
                    <a:pt x="4974" y="1"/>
                  </a:moveTo>
                  <a:lnTo>
                    <a:pt x="2379" y="2735"/>
                  </a:lnTo>
                  <a:lnTo>
                    <a:pt x="2101" y="3013"/>
                  </a:lnTo>
                  <a:lnTo>
                    <a:pt x="1447" y="3686"/>
                  </a:lnTo>
                  <a:lnTo>
                    <a:pt x="1071" y="4083"/>
                  </a:lnTo>
                  <a:lnTo>
                    <a:pt x="714" y="4499"/>
                  </a:lnTo>
                  <a:lnTo>
                    <a:pt x="397" y="4895"/>
                  </a:lnTo>
                  <a:lnTo>
                    <a:pt x="278" y="5073"/>
                  </a:lnTo>
                  <a:lnTo>
                    <a:pt x="179" y="5232"/>
                  </a:lnTo>
                  <a:lnTo>
                    <a:pt x="120" y="5371"/>
                  </a:lnTo>
                  <a:lnTo>
                    <a:pt x="60" y="5529"/>
                  </a:lnTo>
                  <a:lnTo>
                    <a:pt x="41" y="5648"/>
                  </a:lnTo>
                  <a:lnTo>
                    <a:pt x="1" y="5787"/>
                  </a:lnTo>
                  <a:lnTo>
                    <a:pt x="1" y="6044"/>
                  </a:lnTo>
                  <a:lnTo>
                    <a:pt x="41" y="6262"/>
                  </a:lnTo>
                  <a:lnTo>
                    <a:pt x="80" y="6480"/>
                  </a:lnTo>
                  <a:lnTo>
                    <a:pt x="140" y="6698"/>
                  </a:lnTo>
                  <a:lnTo>
                    <a:pt x="199" y="6916"/>
                  </a:lnTo>
                  <a:lnTo>
                    <a:pt x="258" y="7114"/>
                  </a:lnTo>
                  <a:lnTo>
                    <a:pt x="278" y="7213"/>
                  </a:lnTo>
                  <a:lnTo>
                    <a:pt x="318" y="7312"/>
                  </a:lnTo>
                  <a:lnTo>
                    <a:pt x="358" y="7431"/>
                  </a:lnTo>
                  <a:lnTo>
                    <a:pt x="417" y="7530"/>
                  </a:lnTo>
                  <a:lnTo>
                    <a:pt x="595" y="7728"/>
                  </a:lnTo>
                  <a:lnTo>
                    <a:pt x="793" y="7907"/>
                  </a:lnTo>
                  <a:lnTo>
                    <a:pt x="932" y="8006"/>
                  </a:lnTo>
                  <a:lnTo>
                    <a:pt x="1071" y="8085"/>
                  </a:lnTo>
                  <a:lnTo>
                    <a:pt x="1229" y="8164"/>
                  </a:lnTo>
                  <a:lnTo>
                    <a:pt x="1388" y="8224"/>
                  </a:lnTo>
                  <a:lnTo>
                    <a:pt x="1566" y="8283"/>
                  </a:lnTo>
                  <a:lnTo>
                    <a:pt x="1764" y="8343"/>
                  </a:lnTo>
                  <a:lnTo>
                    <a:pt x="1982" y="8382"/>
                  </a:lnTo>
                  <a:lnTo>
                    <a:pt x="2200" y="8422"/>
                  </a:lnTo>
                  <a:lnTo>
                    <a:pt x="3429" y="8600"/>
                  </a:lnTo>
                  <a:lnTo>
                    <a:pt x="4915" y="8858"/>
                  </a:lnTo>
                  <a:lnTo>
                    <a:pt x="6678" y="9175"/>
                  </a:lnTo>
                  <a:lnTo>
                    <a:pt x="6797" y="8085"/>
                  </a:lnTo>
                  <a:lnTo>
                    <a:pt x="6936" y="7154"/>
                  </a:lnTo>
                  <a:lnTo>
                    <a:pt x="6995" y="6738"/>
                  </a:lnTo>
                  <a:lnTo>
                    <a:pt x="7074" y="6381"/>
                  </a:lnTo>
                  <a:lnTo>
                    <a:pt x="7154" y="6064"/>
                  </a:lnTo>
                  <a:lnTo>
                    <a:pt x="7292" y="5747"/>
                  </a:lnTo>
                  <a:lnTo>
                    <a:pt x="7431" y="5430"/>
                  </a:lnTo>
                  <a:lnTo>
                    <a:pt x="7590" y="5133"/>
                  </a:lnTo>
                  <a:lnTo>
                    <a:pt x="7847" y="4677"/>
                  </a:lnTo>
                  <a:lnTo>
                    <a:pt x="7966" y="4499"/>
                  </a:lnTo>
                  <a:lnTo>
                    <a:pt x="7966" y="4499"/>
                  </a:lnTo>
                  <a:lnTo>
                    <a:pt x="5311" y="4954"/>
                  </a:lnTo>
                  <a:lnTo>
                    <a:pt x="5172" y="4618"/>
                  </a:lnTo>
                  <a:lnTo>
                    <a:pt x="4855" y="3785"/>
                  </a:lnTo>
                  <a:lnTo>
                    <a:pt x="4677" y="3290"/>
                  </a:lnTo>
                  <a:lnTo>
                    <a:pt x="4538" y="2795"/>
                  </a:lnTo>
                  <a:lnTo>
                    <a:pt x="4419" y="2339"/>
                  </a:lnTo>
                  <a:lnTo>
                    <a:pt x="4400" y="2141"/>
                  </a:lnTo>
                  <a:lnTo>
                    <a:pt x="4380" y="1982"/>
                  </a:lnTo>
                  <a:lnTo>
                    <a:pt x="4400" y="1804"/>
                  </a:lnTo>
                  <a:lnTo>
                    <a:pt x="4419" y="1646"/>
                  </a:lnTo>
                  <a:lnTo>
                    <a:pt x="4479" y="1309"/>
                  </a:lnTo>
                  <a:lnTo>
                    <a:pt x="4578" y="972"/>
                  </a:lnTo>
                  <a:lnTo>
                    <a:pt x="4677" y="675"/>
                  </a:lnTo>
                  <a:lnTo>
                    <a:pt x="4895" y="199"/>
                  </a:lnTo>
                  <a:lnTo>
                    <a:pt x="49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0"/>
            <p:cNvSpPr/>
            <p:nvPr/>
          </p:nvSpPr>
          <p:spPr>
            <a:xfrm>
              <a:off x="7648751" y="2189461"/>
              <a:ext cx="296923" cy="339956"/>
            </a:xfrm>
            <a:custGeom>
              <a:rect b="b" l="l" r="r" t="t"/>
              <a:pathLst>
                <a:path extrusionOk="0" h="9393" w="8204">
                  <a:moveTo>
                    <a:pt x="4717" y="655"/>
                  </a:moveTo>
                  <a:lnTo>
                    <a:pt x="4598" y="992"/>
                  </a:lnTo>
                  <a:lnTo>
                    <a:pt x="4499" y="1348"/>
                  </a:lnTo>
                  <a:lnTo>
                    <a:pt x="4419" y="1705"/>
                  </a:lnTo>
                  <a:lnTo>
                    <a:pt x="4400" y="1903"/>
                  </a:lnTo>
                  <a:lnTo>
                    <a:pt x="4400" y="2081"/>
                  </a:lnTo>
                  <a:lnTo>
                    <a:pt x="4400" y="2240"/>
                  </a:lnTo>
                  <a:lnTo>
                    <a:pt x="4439" y="2438"/>
                  </a:lnTo>
                  <a:lnTo>
                    <a:pt x="4538" y="2894"/>
                  </a:lnTo>
                  <a:lnTo>
                    <a:pt x="4677" y="3389"/>
                  </a:lnTo>
                  <a:lnTo>
                    <a:pt x="4855" y="3884"/>
                  </a:lnTo>
                  <a:lnTo>
                    <a:pt x="5172" y="4717"/>
                  </a:lnTo>
                  <a:lnTo>
                    <a:pt x="5331" y="5113"/>
                  </a:lnTo>
                  <a:lnTo>
                    <a:pt x="5351" y="5133"/>
                  </a:lnTo>
                  <a:lnTo>
                    <a:pt x="5390" y="5152"/>
                  </a:lnTo>
                  <a:lnTo>
                    <a:pt x="5430" y="5172"/>
                  </a:lnTo>
                  <a:lnTo>
                    <a:pt x="5450" y="5172"/>
                  </a:lnTo>
                  <a:lnTo>
                    <a:pt x="7867" y="4756"/>
                  </a:lnTo>
                  <a:lnTo>
                    <a:pt x="7669" y="5093"/>
                  </a:lnTo>
                  <a:lnTo>
                    <a:pt x="7431" y="5509"/>
                  </a:lnTo>
                  <a:lnTo>
                    <a:pt x="7332" y="5747"/>
                  </a:lnTo>
                  <a:lnTo>
                    <a:pt x="7233" y="5985"/>
                  </a:lnTo>
                  <a:lnTo>
                    <a:pt x="7134" y="6222"/>
                  </a:lnTo>
                  <a:lnTo>
                    <a:pt x="7074" y="6460"/>
                  </a:lnTo>
                  <a:lnTo>
                    <a:pt x="6956" y="7114"/>
                  </a:lnTo>
                  <a:lnTo>
                    <a:pt x="6837" y="7887"/>
                  </a:lnTo>
                  <a:lnTo>
                    <a:pt x="6698" y="9155"/>
                  </a:lnTo>
                  <a:lnTo>
                    <a:pt x="4697" y="8798"/>
                  </a:lnTo>
                  <a:lnTo>
                    <a:pt x="3389" y="8560"/>
                  </a:lnTo>
                  <a:lnTo>
                    <a:pt x="2339" y="8402"/>
                  </a:lnTo>
                  <a:lnTo>
                    <a:pt x="2121" y="8382"/>
                  </a:lnTo>
                  <a:lnTo>
                    <a:pt x="1903" y="8323"/>
                  </a:lnTo>
                  <a:lnTo>
                    <a:pt x="1705" y="8283"/>
                  </a:lnTo>
                  <a:lnTo>
                    <a:pt x="1527" y="8224"/>
                  </a:lnTo>
                  <a:lnTo>
                    <a:pt x="1368" y="8144"/>
                  </a:lnTo>
                  <a:lnTo>
                    <a:pt x="1229" y="8065"/>
                  </a:lnTo>
                  <a:lnTo>
                    <a:pt x="972" y="7907"/>
                  </a:lnTo>
                  <a:lnTo>
                    <a:pt x="774" y="7728"/>
                  </a:lnTo>
                  <a:lnTo>
                    <a:pt x="635" y="7550"/>
                  </a:lnTo>
                  <a:lnTo>
                    <a:pt x="536" y="7372"/>
                  </a:lnTo>
                  <a:lnTo>
                    <a:pt x="477" y="7193"/>
                  </a:lnTo>
                  <a:lnTo>
                    <a:pt x="437" y="6975"/>
                  </a:lnTo>
                  <a:lnTo>
                    <a:pt x="377" y="6757"/>
                  </a:lnTo>
                  <a:lnTo>
                    <a:pt x="278" y="6440"/>
                  </a:lnTo>
                  <a:lnTo>
                    <a:pt x="259" y="6282"/>
                  </a:lnTo>
                  <a:lnTo>
                    <a:pt x="239" y="6123"/>
                  </a:lnTo>
                  <a:lnTo>
                    <a:pt x="239" y="5965"/>
                  </a:lnTo>
                  <a:lnTo>
                    <a:pt x="259" y="5767"/>
                  </a:lnTo>
                  <a:lnTo>
                    <a:pt x="318" y="5588"/>
                  </a:lnTo>
                  <a:lnTo>
                    <a:pt x="397" y="5390"/>
                  </a:lnTo>
                  <a:lnTo>
                    <a:pt x="496" y="5232"/>
                  </a:lnTo>
                  <a:lnTo>
                    <a:pt x="615" y="5053"/>
                  </a:lnTo>
                  <a:lnTo>
                    <a:pt x="912" y="4677"/>
                  </a:lnTo>
                  <a:lnTo>
                    <a:pt x="1269" y="4261"/>
                  </a:lnTo>
                  <a:lnTo>
                    <a:pt x="1646" y="3865"/>
                  </a:lnTo>
                  <a:lnTo>
                    <a:pt x="2299" y="3191"/>
                  </a:lnTo>
                  <a:lnTo>
                    <a:pt x="2597" y="2914"/>
                  </a:lnTo>
                  <a:lnTo>
                    <a:pt x="4717" y="655"/>
                  </a:lnTo>
                  <a:close/>
                  <a:moveTo>
                    <a:pt x="5053" y="1"/>
                  </a:moveTo>
                  <a:lnTo>
                    <a:pt x="5014" y="21"/>
                  </a:lnTo>
                  <a:lnTo>
                    <a:pt x="2438" y="2755"/>
                  </a:lnTo>
                  <a:lnTo>
                    <a:pt x="2101" y="3052"/>
                  </a:lnTo>
                  <a:lnTo>
                    <a:pt x="1447" y="3746"/>
                  </a:lnTo>
                  <a:lnTo>
                    <a:pt x="1071" y="4142"/>
                  </a:lnTo>
                  <a:lnTo>
                    <a:pt x="714" y="4558"/>
                  </a:lnTo>
                  <a:lnTo>
                    <a:pt x="417" y="4935"/>
                  </a:lnTo>
                  <a:lnTo>
                    <a:pt x="298" y="5113"/>
                  </a:lnTo>
                  <a:lnTo>
                    <a:pt x="199" y="5271"/>
                  </a:lnTo>
                  <a:lnTo>
                    <a:pt x="100" y="5509"/>
                  </a:lnTo>
                  <a:lnTo>
                    <a:pt x="41" y="5727"/>
                  </a:lnTo>
                  <a:lnTo>
                    <a:pt x="21" y="5945"/>
                  </a:lnTo>
                  <a:lnTo>
                    <a:pt x="1" y="6123"/>
                  </a:lnTo>
                  <a:lnTo>
                    <a:pt x="21" y="6321"/>
                  </a:lnTo>
                  <a:lnTo>
                    <a:pt x="60" y="6500"/>
                  </a:lnTo>
                  <a:lnTo>
                    <a:pt x="160" y="6817"/>
                  </a:lnTo>
                  <a:lnTo>
                    <a:pt x="219" y="7035"/>
                  </a:lnTo>
                  <a:lnTo>
                    <a:pt x="259" y="7233"/>
                  </a:lnTo>
                  <a:lnTo>
                    <a:pt x="318" y="7431"/>
                  </a:lnTo>
                  <a:lnTo>
                    <a:pt x="437" y="7649"/>
                  </a:lnTo>
                  <a:lnTo>
                    <a:pt x="496" y="7748"/>
                  </a:lnTo>
                  <a:lnTo>
                    <a:pt x="595" y="7867"/>
                  </a:lnTo>
                  <a:lnTo>
                    <a:pt x="694" y="7966"/>
                  </a:lnTo>
                  <a:lnTo>
                    <a:pt x="813" y="8065"/>
                  </a:lnTo>
                  <a:lnTo>
                    <a:pt x="932" y="8164"/>
                  </a:lnTo>
                  <a:lnTo>
                    <a:pt x="1091" y="8243"/>
                  </a:lnTo>
                  <a:lnTo>
                    <a:pt x="1249" y="8342"/>
                  </a:lnTo>
                  <a:lnTo>
                    <a:pt x="1428" y="8402"/>
                  </a:lnTo>
                  <a:lnTo>
                    <a:pt x="1626" y="8481"/>
                  </a:lnTo>
                  <a:lnTo>
                    <a:pt x="1824" y="8541"/>
                  </a:lnTo>
                  <a:lnTo>
                    <a:pt x="2062" y="8600"/>
                  </a:lnTo>
                  <a:lnTo>
                    <a:pt x="2299" y="8620"/>
                  </a:lnTo>
                  <a:lnTo>
                    <a:pt x="3528" y="8818"/>
                  </a:lnTo>
                  <a:lnTo>
                    <a:pt x="4994" y="9056"/>
                  </a:lnTo>
                  <a:lnTo>
                    <a:pt x="6777" y="9393"/>
                  </a:lnTo>
                  <a:lnTo>
                    <a:pt x="6797" y="9393"/>
                  </a:lnTo>
                  <a:lnTo>
                    <a:pt x="6857" y="9373"/>
                  </a:lnTo>
                  <a:lnTo>
                    <a:pt x="6896" y="9333"/>
                  </a:lnTo>
                  <a:lnTo>
                    <a:pt x="6916" y="9294"/>
                  </a:lnTo>
                  <a:lnTo>
                    <a:pt x="7035" y="8184"/>
                  </a:lnTo>
                  <a:lnTo>
                    <a:pt x="7154" y="7273"/>
                  </a:lnTo>
                  <a:lnTo>
                    <a:pt x="7233" y="6856"/>
                  </a:lnTo>
                  <a:lnTo>
                    <a:pt x="7292" y="6500"/>
                  </a:lnTo>
                  <a:lnTo>
                    <a:pt x="7392" y="6203"/>
                  </a:lnTo>
                  <a:lnTo>
                    <a:pt x="7510" y="5886"/>
                  </a:lnTo>
                  <a:lnTo>
                    <a:pt x="7649" y="5588"/>
                  </a:lnTo>
                  <a:lnTo>
                    <a:pt x="7808" y="5291"/>
                  </a:lnTo>
                  <a:lnTo>
                    <a:pt x="8065" y="4855"/>
                  </a:lnTo>
                  <a:lnTo>
                    <a:pt x="8184" y="4657"/>
                  </a:lnTo>
                  <a:lnTo>
                    <a:pt x="8204" y="4598"/>
                  </a:lnTo>
                  <a:lnTo>
                    <a:pt x="8184" y="4538"/>
                  </a:lnTo>
                  <a:lnTo>
                    <a:pt x="8144" y="4499"/>
                  </a:lnTo>
                  <a:lnTo>
                    <a:pt x="8065" y="4499"/>
                  </a:lnTo>
                  <a:lnTo>
                    <a:pt x="5509" y="4935"/>
                  </a:lnTo>
                  <a:lnTo>
                    <a:pt x="5291" y="4419"/>
                  </a:lnTo>
                  <a:lnTo>
                    <a:pt x="4994" y="3627"/>
                  </a:lnTo>
                  <a:lnTo>
                    <a:pt x="4855" y="3191"/>
                  </a:lnTo>
                  <a:lnTo>
                    <a:pt x="4736" y="2775"/>
                  </a:lnTo>
                  <a:lnTo>
                    <a:pt x="4637" y="2398"/>
                  </a:lnTo>
                  <a:lnTo>
                    <a:pt x="4618" y="2220"/>
                  </a:lnTo>
                  <a:lnTo>
                    <a:pt x="4618" y="2081"/>
                  </a:lnTo>
                  <a:lnTo>
                    <a:pt x="4618" y="1923"/>
                  </a:lnTo>
                  <a:lnTo>
                    <a:pt x="4637" y="1764"/>
                  </a:lnTo>
                  <a:lnTo>
                    <a:pt x="4697" y="1428"/>
                  </a:lnTo>
                  <a:lnTo>
                    <a:pt x="4796" y="1110"/>
                  </a:lnTo>
                  <a:lnTo>
                    <a:pt x="4895" y="813"/>
                  </a:lnTo>
                  <a:lnTo>
                    <a:pt x="5113" y="358"/>
                  </a:lnTo>
                  <a:lnTo>
                    <a:pt x="5192" y="159"/>
                  </a:lnTo>
                  <a:lnTo>
                    <a:pt x="5212" y="120"/>
                  </a:lnTo>
                  <a:lnTo>
                    <a:pt x="5212" y="80"/>
                  </a:lnTo>
                  <a:lnTo>
                    <a:pt x="5192" y="41"/>
                  </a:lnTo>
                  <a:lnTo>
                    <a:pt x="5172" y="21"/>
                  </a:lnTo>
                  <a:lnTo>
                    <a:pt x="51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10"/>
            <p:cNvSpPr/>
            <p:nvPr/>
          </p:nvSpPr>
          <p:spPr>
            <a:xfrm>
              <a:off x="7711149" y="2365180"/>
              <a:ext cx="142019" cy="10785"/>
            </a:xfrm>
            <a:custGeom>
              <a:rect b="b" l="l" r="r" t="t"/>
              <a:pathLst>
                <a:path extrusionOk="0" h="298" w="3924">
                  <a:moveTo>
                    <a:pt x="80" y="0"/>
                  </a:moveTo>
                  <a:lnTo>
                    <a:pt x="40" y="20"/>
                  </a:lnTo>
                  <a:lnTo>
                    <a:pt x="21" y="60"/>
                  </a:lnTo>
                  <a:lnTo>
                    <a:pt x="1" y="99"/>
                  </a:lnTo>
                  <a:lnTo>
                    <a:pt x="21" y="159"/>
                  </a:lnTo>
                  <a:lnTo>
                    <a:pt x="40" y="179"/>
                  </a:lnTo>
                  <a:lnTo>
                    <a:pt x="80" y="218"/>
                  </a:lnTo>
                  <a:lnTo>
                    <a:pt x="120" y="218"/>
                  </a:lnTo>
                  <a:lnTo>
                    <a:pt x="3805" y="297"/>
                  </a:lnTo>
                  <a:lnTo>
                    <a:pt x="3845" y="297"/>
                  </a:lnTo>
                  <a:lnTo>
                    <a:pt x="3884" y="258"/>
                  </a:lnTo>
                  <a:lnTo>
                    <a:pt x="3904" y="238"/>
                  </a:lnTo>
                  <a:lnTo>
                    <a:pt x="3924" y="179"/>
                  </a:lnTo>
                  <a:lnTo>
                    <a:pt x="3924" y="139"/>
                  </a:lnTo>
                  <a:lnTo>
                    <a:pt x="3884" y="99"/>
                  </a:lnTo>
                  <a:lnTo>
                    <a:pt x="3864" y="80"/>
                  </a:lnTo>
                  <a:lnTo>
                    <a:pt x="3805" y="8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10"/>
            <p:cNvSpPr/>
            <p:nvPr/>
          </p:nvSpPr>
          <p:spPr>
            <a:xfrm>
              <a:off x="7740574" y="2283419"/>
              <a:ext cx="104705" cy="88961"/>
            </a:xfrm>
            <a:custGeom>
              <a:rect b="b" l="l" r="r" t="t"/>
              <a:pathLst>
                <a:path extrusionOk="0" h="2458" w="2893">
                  <a:moveTo>
                    <a:pt x="713" y="1"/>
                  </a:moveTo>
                  <a:lnTo>
                    <a:pt x="555" y="40"/>
                  </a:lnTo>
                  <a:lnTo>
                    <a:pt x="396" y="100"/>
                  </a:lnTo>
                  <a:lnTo>
                    <a:pt x="258" y="159"/>
                  </a:lnTo>
                  <a:lnTo>
                    <a:pt x="159" y="238"/>
                  </a:lnTo>
                  <a:lnTo>
                    <a:pt x="60" y="337"/>
                  </a:lnTo>
                  <a:lnTo>
                    <a:pt x="20" y="417"/>
                  </a:lnTo>
                  <a:lnTo>
                    <a:pt x="0" y="456"/>
                  </a:lnTo>
                  <a:lnTo>
                    <a:pt x="0" y="516"/>
                  </a:lnTo>
                  <a:lnTo>
                    <a:pt x="40" y="635"/>
                  </a:lnTo>
                  <a:lnTo>
                    <a:pt x="79" y="773"/>
                  </a:lnTo>
                  <a:lnTo>
                    <a:pt x="159" y="932"/>
                  </a:lnTo>
                  <a:lnTo>
                    <a:pt x="317" y="1189"/>
                  </a:lnTo>
                  <a:lnTo>
                    <a:pt x="396" y="1387"/>
                  </a:lnTo>
                  <a:lnTo>
                    <a:pt x="713" y="2398"/>
                  </a:lnTo>
                  <a:lnTo>
                    <a:pt x="2893" y="2457"/>
                  </a:lnTo>
                  <a:lnTo>
                    <a:pt x="2715" y="1962"/>
                  </a:lnTo>
                  <a:lnTo>
                    <a:pt x="2556" y="1546"/>
                  </a:lnTo>
                  <a:lnTo>
                    <a:pt x="2398" y="1229"/>
                  </a:lnTo>
                  <a:lnTo>
                    <a:pt x="2318" y="1070"/>
                  </a:lnTo>
                  <a:lnTo>
                    <a:pt x="2180" y="912"/>
                  </a:lnTo>
                  <a:lnTo>
                    <a:pt x="2001" y="714"/>
                  </a:lnTo>
                  <a:lnTo>
                    <a:pt x="1803" y="516"/>
                  </a:lnTo>
                  <a:lnTo>
                    <a:pt x="1605" y="337"/>
                  </a:lnTo>
                  <a:lnTo>
                    <a:pt x="1387" y="179"/>
                  </a:lnTo>
                  <a:lnTo>
                    <a:pt x="1189" y="60"/>
                  </a:lnTo>
                  <a:lnTo>
                    <a:pt x="1110" y="20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10"/>
            <p:cNvSpPr/>
            <p:nvPr/>
          </p:nvSpPr>
          <p:spPr>
            <a:xfrm>
              <a:off x="7736991" y="2279112"/>
              <a:ext cx="112595" cy="97575"/>
            </a:xfrm>
            <a:custGeom>
              <a:rect b="b" l="l" r="r" t="t"/>
              <a:pathLst>
                <a:path extrusionOk="0" h="2696" w="3111">
                  <a:moveTo>
                    <a:pt x="971" y="219"/>
                  </a:moveTo>
                  <a:lnTo>
                    <a:pt x="1110" y="238"/>
                  </a:lnTo>
                  <a:lnTo>
                    <a:pt x="1189" y="258"/>
                  </a:lnTo>
                  <a:lnTo>
                    <a:pt x="1268" y="298"/>
                  </a:lnTo>
                  <a:lnTo>
                    <a:pt x="1446" y="397"/>
                  </a:lnTo>
                  <a:lnTo>
                    <a:pt x="1645" y="555"/>
                  </a:lnTo>
                  <a:lnTo>
                    <a:pt x="1843" y="714"/>
                  </a:lnTo>
                  <a:lnTo>
                    <a:pt x="2021" y="912"/>
                  </a:lnTo>
                  <a:lnTo>
                    <a:pt x="2180" y="1090"/>
                  </a:lnTo>
                  <a:lnTo>
                    <a:pt x="2318" y="1249"/>
                  </a:lnTo>
                  <a:lnTo>
                    <a:pt x="2398" y="1388"/>
                  </a:lnTo>
                  <a:lnTo>
                    <a:pt x="2615" y="1923"/>
                  </a:lnTo>
                  <a:lnTo>
                    <a:pt x="2833" y="2458"/>
                  </a:lnTo>
                  <a:lnTo>
                    <a:pt x="892" y="2418"/>
                  </a:lnTo>
                  <a:lnTo>
                    <a:pt x="614" y="1467"/>
                  </a:lnTo>
                  <a:lnTo>
                    <a:pt x="555" y="1368"/>
                  </a:lnTo>
                  <a:lnTo>
                    <a:pt x="476" y="1189"/>
                  </a:lnTo>
                  <a:lnTo>
                    <a:pt x="297" y="872"/>
                  </a:lnTo>
                  <a:lnTo>
                    <a:pt x="218" y="694"/>
                  </a:lnTo>
                  <a:lnTo>
                    <a:pt x="218" y="635"/>
                  </a:lnTo>
                  <a:lnTo>
                    <a:pt x="218" y="575"/>
                  </a:lnTo>
                  <a:lnTo>
                    <a:pt x="258" y="516"/>
                  </a:lnTo>
                  <a:lnTo>
                    <a:pt x="337" y="437"/>
                  </a:lnTo>
                  <a:lnTo>
                    <a:pt x="436" y="377"/>
                  </a:lnTo>
                  <a:lnTo>
                    <a:pt x="555" y="318"/>
                  </a:lnTo>
                  <a:lnTo>
                    <a:pt x="674" y="278"/>
                  </a:lnTo>
                  <a:lnTo>
                    <a:pt x="832" y="238"/>
                  </a:lnTo>
                  <a:lnTo>
                    <a:pt x="971" y="219"/>
                  </a:lnTo>
                  <a:close/>
                  <a:moveTo>
                    <a:pt x="971" y="1"/>
                  </a:moveTo>
                  <a:lnTo>
                    <a:pt x="793" y="20"/>
                  </a:lnTo>
                  <a:lnTo>
                    <a:pt x="614" y="60"/>
                  </a:lnTo>
                  <a:lnTo>
                    <a:pt x="436" y="120"/>
                  </a:lnTo>
                  <a:lnTo>
                    <a:pt x="297" y="199"/>
                  </a:lnTo>
                  <a:lnTo>
                    <a:pt x="178" y="298"/>
                  </a:lnTo>
                  <a:lnTo>
                    <a:pt x="79" y="397"/>
                  </a:lnTo>
                  <a:lnTo>
                    <a:pt x="20" y="496"/>
                  </a:lnTo>
                  <a:lnTo>
                    <a:pt x="0" y="575"/>
                  </a:lnTo>
                  <a:lnTo>
                    <a:pt x="0" y="654"/>
                  </a:lnTo>
                  <a:lnTo>
                    <a:pt x="20" y="754"/>
                  </a:lnTo>
                  <a:lnTo>
                    <a:pt x="40" y="853"/>
                  </a:lnTo>
                  <a:lnTo>
                    <a:pt x="139" y="1071"/>
                  </a:lnTo>
                  <a:lnTo>
                    <a:pt x="277" y="1308"/>
                  </a:lnTo>
                  <a:lnTo>
                    <a:pt x="357" y="1447"/>
                  </a:lnTo>
                  <a:lnTo>
                    <a:pt x="396" y="1526"/>
                  </a:lnTo>
                  <a:lnTo>
                    <a:pt x="713" y="2557"/>
                  </a:lnTo>
                  <a:lnTo>
                    <a:pt x="753" y="2616"/>
                  </a:lnTo>
                  <a:lnTo>
                    <a:pt x="812" y="2636"/>
                  </a:lnTo>
                  <a:lnTo>
                    <a:pt x="2992" y="2695"/>
                  </a:lnTo>
                  <a:lnTo>
                    <a:pt x="3051" y="2675"/>
                  </a:lnTo>
                  <a:lnTo>
                    <a:pt x="3091" y="2656"/>
                  </a:lnTo>
                  <a:lnTo>
                    <a:pt x="3111" y="2596"/>
                  </a:lnTo>
                  <a:lnTo>
                    <a:pt x="3111" y="2537"/>
                  </a:lnTo>
                  <a:lnTo>
                    <a:pt x="2913" y="2022"/>
                  </a:lnTo>
                  <a:lnTo>
                    <a:pt x="2754" y="1625"/>
                  </a:lnTo>
                  <a:lnTo>
                    <a:pt x="2596" y="1289"/>
                  </a:lnTo>
                  <a:lnTo>
                    <a:pt x="2516" y="1150"/>
                  </a:lnTo>
                  <a:lnTo>
                    <a:pt x="2378" y="972"/>
                  </a:lnTo>
                  <a:lnTo>
                    <a:pt x="2199" y="773"/>
                  </a:lnTo>
                  <a:lnTo>
                    <a:pt x="1981" y="555"/>
                  </a:lnTo>
                  <a:lnTo>
                    <a:pt x="1763" y="377"/>
                  </a:lnTo>
                  <a:lnTo>
                    <a:pt x="1546" y="199"/>
                  </a:lnTo>
                  <a:lnTo>
                    <a:pt x="1328" y="80"/>
                  </a:lnTo>
                  <a:lnTo>
                    <a:pt x="1229" y="40"/>
                  </a:lnTo>
                  <a:lnTo>
                    <a:pt x="1149" y="20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0"/>
            <p:cNvSpPr/>
            <p:nvPr/>
          </p:nvSpPr>
          <p:spPr>
            <a:xfrm>
              <a:off x="7744881" y="2288450"/>
              <a:ext cx="49511" cy="73905"/>
            </a:xfrm>
            <a:custGeom>
              <a:rect b="b" l="l" r="r" t="t"/>
              <a:pathLst>
                <a:path extrusionOk="0" h="2042" w="1368">
                  <a:moveTo>
                    <a:pt x="119" y="0"/>
                  </a:moveTo>
                  <a:lnTo>
                    <a:pt x="79" y="20"/>
                  </a:lnTo>
                  <a:lnTo>
                    <a:pt x="40" y="40"/>
                  </a:lnTo>
                  <a:lnTo>
                    <a:pt x="0" y="60"/>
                  </a:lnTo>
                  <a:lnTo>
                    <a:pt x="0" y="99"/>
                  </a:lnTo>
                  <a:lnTo>
                    <a:pt x="0" y="139"/>
                  </a:lnTo>
                  <a:lnTo>
                    <a:pt x="20" y="179"/>
                  </a:lnTo>
                  <a:lnTo>
                    <a:pt x="159" y="377"/>
                  </a:lnTo>
                  <a:lnTo>
                    <a:pt x="495" y="832"/>
                  </a:lnTo>
                  <a:lnTo>
                    <a:pt x="694" y="1130"/>
                  </a:lnTo>
                  <a:lnTo>
                    <a:pt x="872" y="1427"/>
                  </a:lnTo>
                  <a:lnTo>
                    <a:pt x="1030" y="1704"/>
                  </a:lnTo>
                  <a:lnTo>
                    <a:pt x="1149" y="1962"/>
                  </a:lnTo>
                  <a:lnTo>
                    <a:pt x="1189" y="2021"/>
                  </a:lnTo>
                  <a:lnTo>
                    <a:pt x="1248" y="2041"/>
                  </a:lnTo>
                  <a:lnTo>
                    <a:pt x="1288" y="2041"/>
                  </a:lnTo>
                  <a:lnTo>
                    <a:pt x="1328" y="2001"/>
                  </a:lnTo>
                  <a:lnTo>
                    <a:pt x="1347" y="1982"/>
                  </a:lnTo>
                  <a:lnTo>
                    <a:pt x="1367" y="1942"/>
                  </a:lnTo>
                  <a:lnTo>
                    <a:pt x="1347" y="1883"/>
                  </a:lnTo>
                  <a:lnTo>
                    <a:pt x="1228" y="1625"/>
                  </a:lnTo>
                  <a:lnTo>
                    <a:pt x="1070" y="1328"/>
                  </a:lnTo>
                  <a:lnTo>
                    <a:pt x="892" y="1031"/>
                  </a:lnTo>
                  <a:lnTo>
                    <a:pt x="694" y="733"/>
                  </a:lnTo>
                  <a:lnTo>
                    <a:pt x="357" y="258"/>
                  </a:lnTo>
                  <a:lnTo>
                    <a:pt x="198" y="60"/>
                  </a:lnTo>
                  <a:lnTo>
                    <a:pt x="159" y="2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0"/>
            <p:cNvSpPr/>
            <p:nvPr/>
          </p:nvSpPr>
          <p:spPr>
            <a:xfrm>
              <a:off x="7763521" y="2282695"/>
              <a:ext cx="50235" cy="68150"/>
            </a:xfrm>
            <a:custGeom>
              <a:rect b="b" l="l" r="r" t="t"/>
              <a:pathLst>
                <a:path extrusionOk="0" h="1883" w="1388">
                  <a:moveTo>
                    <a:pt x="99" y="1"/>
                  </a:moveTo>
                  <a:lnTo>
                    <a:pt x="60" y="21"/>
                  </a:lnTo>
                  <a:lnTo>
                    <a:pt x="40" y="40"/>
                  </a:lnTo>
                  <a:lnTo>
                    <a:pt x="20" y="80"/>
                  </a:lnTo>
                  <a:lnTo>
                    <a:pt x="0" y="120"/>
                  </a:lnTo>
                  <a:lnTo>
                    <a:pt x="20" y="159"/>
                  </a:lnTo>
                  <a:lnTo>
                    <a:pt x="40" y="199"/>
                  </a:lnTo>
                  <a:lnTo>
                    <a:pt x="179" y="338"/>
                  </a:lnTo>
                  <a:lnTo>
                    <a:pt x="317" y="476"/>
                  </a:lnTo>
                  <a:lnTo>
                    <a:pt x="496" y="674"/>
                  </a:lnTo>
                  <a:lnTo>
                    <a:pt x="674" y="912"/>
                  </a:lnTo>
                  <a:lnTo>
                    <a:pt x="872" y="1170"/>
                  </a:lnTo>
                  <a:lnTo>
                    <a:pt x="1030" y="1487"/>
                  </a:lnTo>
                  <a:lnTo>
                    <a:pt x="1189" y="1804"/>
                  </a:lnTo>
                  <a:lnTo>
                    <a:pt x="1229" y="1863"/>
                  </a:lnTo>
                  <a:lnTo>
                    <a:pt x="1288" y="1883"/>
                  </a:lnTo>
                  <a:lnTo>
                    <a:pt x="1328" y="1863"/>
                  </a:lnTo>
                  <a:lnTo>
                    <a:pt x="1367" y="1843"/>
                  </a:lnTo>
                  <a:lnTo>
                    <a:pt x="1387" y="1824"/>
                  </a:lnTo>
                  <a:lnTo>
                    <a:pt x="1387" y="1784"/>
                  </a:lnTo>
                  <a:lnTo>
                    <a:pt x="1387" y="1724"/>
                  </a:lnTo>
                  <a:lnTo>
                    <a:pt x="1248" y="1388"/>
                  </a:lnTo>
                  <a:lnTo>
                    <a:pt x="1050" y="1071"/>
                  </a:lnTo>
                  <a:lnTo>
                    <a:pt x="872" y="773"/>
                  </a:lnTo>
                  <a:lnTo>
                    <a:pt x="674" y="536"/>
                  </a:lnTo>
                  <a:lnTo>
                    <a:pt x="496" y="338"/>
                  </a:lnTo>
                  <a:lnTo>
                    <a:pt x="337" y="179"/>
                  </a:lnTo>
                  <a:lnTo>
                    <a:pt x="198" y="40"/>
                  </a:lnTo>
                  <a:lnTo>
                    <a:pt x="159" y="21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10"/>
            <p:cNvSpPr/>
            <p:nvPr/>
          </p:nvSpPr>
          <p:spPr>
            <a:xfrm>
              <a:off x="7794357" y="2293445"/>
              <a:ext cx="40174" cy="57401"/>
            </a:xfrm>
            <a:custGeom>
              <a:rect b="b" l="l" r="r" t="t"/>
              <a:pathLst>
                <a:path extrusionOk="0" h="1586" w="1110">
                  <a:moveTo>
                    <a:pt x="119" y="1"/>
                  </a:moveTo>
                  <a:lnTo>
                    <a:pt x="79" y="21"/>
                  </a:lnTo>
                  <a:lnTo>
                    <a:pt x="40" y="41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0" y="140"/>
                  </a:lnTo>
                  <a:lnTo>
                    <a:pt x="20" y="179"/>
                  </a:lnTo>
                  <a:lnTo>
                    <a:pt x="139" y="338"/>
                  </a:lnTo>
                  <a:lnTo>
                    <a:pt x="396" y="675"/>
                  </a:lnTo>
                  <a:lnTo>
                    <a:pt x="694" y="1110"/>
                  </a:lnTo>
                  <a:lnTo>
                    <a:pt x="813" y="1328"/>
                  </a:lnTo>
                  <a:lnTo>
                    <a:pt x="912" y="1507"/>
                  </a:lnTo>
                  <a:lnTo>
                    <a:pt x="951" y="1566"/>
                  </a:lnTo>
                  <a:lnTo>
                    <a:pt x="1011" y="1586"/>
                  </a:lnTo>
                  <a:lnTo>
                    <a:pt x="1050" y="1566"/>
                  </a:lnTo>
                  <a:lnTo>
                    <a:pt x="1090" y="1546"/>
                  </a:lnTo>
                  <a:lnTo>
                    <a:pt x="1110" y="1527"/>
                  </a:lnTo>
                  <a:lnTo>
                    <a:pt x="1110" y="1467"/>
                  </a:lnTo>
                  <a:lnTo>
                    <a:pt x="1110" y="1427"/>
                  </a:lnTo>
                  <a:lnTo>
                    <a:pt x="1011" y="1229"/>
                  </a:lnTo>
                  <a:lnTo>
                    <a:pt x="892" y="1011"/>
                  </a:lnTo>
                  <a:lnTo>
                    <a:pt x="595" y="576"/>
                  </a:lnTo>
                  <a:lnTo>
                    <a:pt x="337" y="219"/>
                  </a:lnTo>
                  <a:lnTo>
                    <a:pt x="198" y="41"/>
                  </a:lnTo>
                  <a:lnTo>
                    <a:pt x="159" y="21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" name="Google Shape;1206;p10"/>
          <p:cNvGrpSpPr/>
          <p:nvPr/>
        </p:nvGrpSpPr>
        <p:grpSpPr>
          <a:xfrm>
            <a:off x="8431993" y="2859926"/>
            <a:ext cx="695024" cy="1425057"/>
            <a:chOff x="11384584" y="3063325"/>
            <a:chExt cx="1054185" cy="2161797"/>
          </a:xfrm>
        </p:grpSpPr>
        <p:sp>
          <p:nvSpPr>
            <p:cNvPr id="1207" name="Google Shape;1207;p10"/>
            <p:cNvSpPr/>
            <p:nvPr/>
          </p:nvSpPr>
          <p:spPr>
            <a:xfrm>
              <a:off x="11619299" y="3800276"/>
              <a:ext cx="621737" cy="965294"/>
            </a:xfrm>
            <a:custGeom>
              <a:rect b="b" l="l" r="r" t="t"/>
              <a:pathLst>
                <a:path extrusionOk="0" h="25248" w="16262">
                  <a:moveTo>
                    <a:pt x="8131" y="0"/>
                  </a:moveTo>
                  <a:lnTo>
                    <a:pt x="3554" y="149"/>
                  </a:lnTo>
                  <a:lnTo>
                    <a:pt x="3610" y="577"/>
                  </a:lnTo>
                  <a:lnTo>
                    <a:pt x="3741" y="1731"/>
                  </a:lnTo>
                  <a:lnTo>
                    <a:pt x="3927" y="3442"/>
                  </a:lnTo>
                  <a:lnTo>
                    <a:pt x="4001" y="4465"/>
                  </a:lnTo>
                  <a:lnTo>
                    <a:pt x="4094" y="5563"/>
                  </a:lnTo>
                  <a:lnTo>
                    <a:pt x="4150" y="6735"/>
                  </a:lnTo>
                  <a:lnTo>
                    <a:pt x="4206" y="7945"/>
                  </a:lnTo>
                  <a:lnTo>
                    <a:pt x="4243" y="9173"/>
                  </a:lnTo>
                  <a:lnTo>
                    <a:pt x="4243" y="10382"/>
                  </a:lnTo>
                  <a:lnTo>
                    <a:pt x="4206" y="11591"/>
                  </a:lnTo>
                  <a:lnTo>
                    <a:pt x="4187" y="12187"/>
                  </a:lnTo>
                  <a:lnTo>
                    <a:pt x="4150" y="12763"/>
                  </a:lnTo>
                  <a:lnTo>
                    <a:pt x="4094" y="13322"/>
                  </a:lnTo>
                  <a:lnTo>
                    <a:pt x="4020" y="13861"/>
                  </a:lnTo>
                  <a:lnTo>
                    <a:pt x="3945" y="14382"/>
                  </a:lnTo>
                  <a:lnTo>
                    <a:pt x="3871" y="14884"/>
                  </a:lnTo>
                  <a:lnTo>
                    <a:pt x="3666" y="15852"/>
                  </a:lnTo>
                  <a:lnTo>
                    <a:pt x="3406" y="16819"/>
                  </a:lnTo>
                  <a:lnTo>
                    <a:pt x="3127" y="17768"/>
                  </a:lnTo>
                  <a:lnTo>
                    <a:pt x="2829" y="18680"/>
                  </a:lnTo>
                  <a:lnTo>
                    <a:pt x="2531" y="19591"/>
                  </a:lnTo>
                  <a:lnTo>
                    <a:pt x="2196" y="20447"/>
                  </a:lnTo>
                  <a:lnTo>
                    <a:pt x="1880" y="21247"/>
                  </a:lnTo>
                  <a:lnTo>
                    <a:pt x="1545" y="22010"/>
                  </a:lnTo>
                  <a:lnTo>
                    <a:pt x="1247" y="22717"/>
                  </a:lnTo>
                  <a:lnTo>
                    <a:pt x="950" y="23331"/>
                  </a:lnTo>
                  <a:lnTo>
                    <a:pt x="466" y="24354"/>
                  </a:lnTo>
                  <a:lnTo>
                    <a:pt x="112" y="25024"/>
                  </a:lnTo>
                  <a:lnTo>
                    <a:pt x="1" y="25247"/>
                  </a:lnTo>
                  <a:lnTo>
                    <a:pt x="16262" y="25247"/>
                  </a:lnTo>
                  <a:lnTo>
                    <a:pt x="16132" y="25024"/>
                  </a:lnTo>
                  <a:lnTo>
                    <a:pt x="15797" y="24354"/>
                  </a:lnTo>
                  <a:lnTo>
                    <a:pt x="15294" y="23331"/>
                  </a:lnTo>
                  <a:lnTo>
                    <a:pt x="15015" y="22717"/>
                  </a:lnTo>
                  <a:lnTo>
                    <a:pt x="14699" y="22010"/>
                  </a:lnTo>
                  <a:lnTo>
                    <a:pt x="14383" y="21247"/>
                  </a:lnTo>
                  <a:lnTo>
                    <a:pt x="14048" y="20447"/>
                  </a:lnTo>
                  <a:lnTo>
                    <a:pt x="13731" y="19591"/>
                  </a:lnTo>
                  <a:lnTo>
                    <a:pt x="13415" y="18680"/>
                  </a:lnTo>
                  <a:lnTo>
                    <a:pt x="13118" y="17768"/>
                  </a:lnTo>
                  <a:lnTo>
                    <a:pt x="12838" y="16819"/>
                  </a:lnTo>
                  <a:lnTo>
                    <a:pt x="12597" y="15852"/>
                  </a:lnTo>
                  <a:lnTo>
                    <a:pt x="12392" y="14884"/>
                  </a:lnTo>
                  <a:lnTo>
                    <a:pt x="12299" y="14382"/>
                  </a:lnTo>
                  <a:lnTo>
                    <a:pt x="12224" y="13861"/>
                  </a:lnTo>
                  <a:lnTo>
                    <a:pt x="12169" y="13322"/>
                  </a:lnTo>
                  <a:lnTo>
                    <a:pt x="12113" y="12763"/>
                  </a:lnTo>
                  <a:lnTo>
                    <a:pt x="12076" y="12187"/>
                  </a:lnTo>
                  <a:lnTo>
                    <a:pt x="12038" y="11591"/>
                  </a:lnTo>
                  <a:lnTo>
                    <a:pt x="12001" y="10382"/>
                  </a:lnTo>
                  <a:lnTo>
                    <a:pt x="12020" y="9173"/>
                  </a:lnTo>
                  <a:lnTo>
                    <a:pt x="12038" y="7945"/>
                  </a:lnTo>
                  <a:lnTo>
                    <a:pt x="12094" y="6735"/>
                  </a:lnTo>
                  <a:lnTo>
                    <a:pt x="12169" y="5563"/>
                  </a:lnTo>
                  <a:lnTo>
                    <a:pt x="12243" y="4465"/>
                  </a:lnTo>
                  <a:lnTo>
                    <a:pt x="12336" y="3442"/>
                  </a:lnTo>
                  <a:lnTo>
                    <a:pt x="12504" y="1731"/>
                  </a:lnTo>
                  <a:lnTo>
                    <a:pt x="12634" y="577"/>
                  </a:lnTo>
                  <a:lnTo>
                    <a:pt x="12690" y="149"/>
                  </a:lnTo>
                  <a:lnTo>
                    <a:pt x="813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10"/>
            <p:cNvSpPr/>
            <p:nvPr/>
          </p:nvSpPr>
          <p:spPr>
            <a:xfrm>
              <a:off x="11615744" y="3796720"/>
              <a:ext cx="628160" cy="972405"/>
            </a:xfrm>
            <a:custGeom>
              <a:rect b="b" l="l" r="r" t="t"/>
              <a:pathLst>
                <a:path extrusionOk="0" h="25434" w="16430">
                  <a:moveTo>
                    <a:pt x="8224" y="186"/>
                  </a:moveTo>
                  <a:lnTo>
                    <a:pt x="12690" y="335"/>
                  </a:lnTo>
                  <a:lnTo>
                    <a:pt x="12597" y="1061"/>
                  </a:lnTo>
                  <a:lnTo>
                    <a:pt x="12448" y="2363"/>
                  </a:lnTo>
                  <a:lnTo>
                    <a:pt x="12280" y="4131"/>
                  </a:lnTo>
                  <a:lnTo>
                    <a:pt x="12206" y="5154"/>
                  </a:lnTo>
                  <a:lnTo>
                    <a:pt x="12131" y="6214"/>
                  </a:lnTo>
                  <a:lnTo>
                    <a:pt x="12076" y="7331"/>
                  </a:lnTo>
                  <a:lnTo>
                    <a:pt x="12038" y="8484"/>
                  </a:lnTo>
                  <a:lnTo>
                    <a:pt x="12020" y="9638"/>
                  </a:lnTo>
                  <a:lnTo>
                    <a:pt x="12020" y="10791"/>
                  </a:lnTo>
                  <a:lnTo>
                    <a:pt x="12057" y="11908"/>
                  </a:lnTo>
                  <a:lnTo>
                    <a:pt x="12131" y="13005"/>
                  </a:lnTo>
                  <a:lnTo>
                    <a:pt x="12187" y="13526"/>
                  </a:lnTo>
                  <a:lnTo>
                    <a:pt x="12243" y="14028"/>
                  </a:lnTo>
                  <a:lnTo>
                    <a:pt x="12317" y="14512"/>
                  </a:lnTo>
                  <a:lnTo>
                    <a:pt x="12392" y="14977"/>
                  </a:lnTo>
                  <a:lnTo>
                    <a:pt x="12578" y="15870"/>
                  </a:lnTo>
                  <a:lnTo>
                    <a:pt x="12801" y="16745"/>
                  </a:lnTo>
                  <a:lnTo>
                    <a:pt x="13043" y="17601"/>
                  </a:lnTo>
                  <a:lnTo>
                    <a:pt x="13304" y="18457"/>
                  </a:lnTo>
                  <a:lnTo>
                    <a:pt x="13583" y="19275"/>
                  </a:lnTo>
                  <a:lnTo>
                    <a:pt x="13880" y="20075"/>
                  </a:lnTo>
                  <a:lnTo>
                    <a:pt x="14178" y="20838"/>
                  </a:lnTo>
                  <a:lnTo>
                    <a:pt x="14476" y="21564"/>
                  </a:lnTo>
                  <a:lnTo>
                    <a:pt x="14755" y="22252"/>
                  </a:lnTo>
                  <a:lnTo>
                    <a:pt x="15034" y="22885"/>
                  </a:lnTo>
                  <a:lnTo>
                    <a:pt x="15555" y="23964"/>
                  </a:lnTo>
                  <a:lnTo>
                    <a:pt x="15945" y="24764"/>
                  </a:lnTo>
                  <a:lnTo>
                    <a:pt x="16206" y="25266"/>
                  </a:lnTo>
                  <a:lnTo>
                    <a:pt x="243" y="25266"/>
                  </a:lnTo>
                  <a:lnTo>
                    <a:pt x="485" y="24764"/>
                  </a:lnTo>
                  <a:lnTo>
                    <a:pt x="894" y="23964"/>
                  </a:lnTo>
                  <a:lnTo>
                    <a:pt x="1396" y="22885"/>
                  </a:lnTo>
                  <a:lnTo>
                    <a:pt x="1675" y="22252"/>
                  </a:lnTo>
                  <a:lnTo>
                    <a:pt x="1973" y="21564"/>
                  </a:lnTo>
                  <a:lnTo>
                    <a:pt x="2252" y="20838"/>
                  </a:lnTo>
                  <a:lnTo>
                    <a:pt x="2550" y="20075"/>
                  </a:lnTo>
                  <a:lnTo>
                    <a:pt x="2847" y="19275"/>
                  </a:lnTo>
                  <a:lnTo>
                    <a:pt x="3127" y="18457"/>
                  </a:lnTo>
                  <a:lnTo>
                    <a:pt x="3387" y="17601"/>
                  </a:lnTo>
                  <a:lnTo>
                    <a:pt x="3647" y="16745"/>
                  </a:lnTo>
                  <a:lnTo>
                    <a:pt x="3852" y="15870"/>
                  </a:lnTo>
                  <a:lnTo>
                    <a:pt x="4038" y="14977"/>
                  </a:lnTo>
                  <a:lnTo>
                    <a:pt x="4131" y="14512"/>
                  </a:lnTo>
                  <a:lnTo>
                    <a:pt x="4206" y="14028"/>
                  </a:lnTo>
                  <a:lnTo>
                    <a:pt x="4261" y="13526"/>
                  </a:lnTo>
                  <a:lnTo>
                    <a:pt x="4317" y="13005"/>
                  </a:lnTo>
                  <a:lnTo>
                    <a:pt x="4373" y="11908"/>
                  </a:lnTo>
                  <a:lnTo>
                    <a:pt x="4410" y="10791"/>
                  </a:lnTo>
                  <a:lnTo>
                    <a:pt x="4429" y="9638"/>
                  </a:lnTo>
                  <a:lnTo>
                    <a:pt x="4410" y="8484"/>
                  </a:lnTo>
                  <a:lnTo>
                    <a:pt x="4354" y="7331"/>
                  </a:lnTo>
                  <a:lnTo>
                    <a:pt x="4299" y="6214"/>
                  </a:lnTo>
                  <a:lnTo>
                    <a:pt x="4224" y="5154"/>
                  </a:lnTo>
                  <a:lnTo>
                    <a:pt x="4150" y="4131"/>
                  </a:lnTo>
                  <a:lnTo>
                    <a:pt x="3982" y="2363"/>
                  </a:lnTo>
                  <a:lnTo>
                    <a:pt x="3834" y="1061"/>
                  </a:lnTo>
                  <a:lnTo>
                    <a:pt x="3740" y="335"/>
                  </a:lnTo>
                  <a:lnTo>
                    <a:pt x="8224" y="186"/>
                  </a:lnTo>
                  <a:close/>
                  <a:moveTo>
                    <a:pt x="8224" y="0"/>
                  </a:moveTo>
                  <a:lnTo>
                    <a:pt x="3647" y="168"/>
                  </a:lnTo>
                  <a:lnTo>
                    <a:pt x="3610" y="168"/>
                  </a:lnTo>
                  <a:lnTo>
                    <a:pt x="3573" y="186"/>
                  </a:lnTo>
                  <a:lnTo>
                    <a:pt x="3573" y="223"/>
                  </a:lnTo>
                  <a:lnTo>
                    <a:pt x="3554" y="261"/>
                  </a:lnTo>
                  <a:lnTo>
                    <a:pt x="3629" y="707"/>
                  </a:lnTo>
                  <a:lnTo>
                    <a:pt x="3759" y="1879"/>
                  </a:lnTo>
                  <a:lnTo>
                    <a:pt x="3927" y="3610"/>
                  </a:lnTo>
                  <a:lnTo>
                    <a:pt x="4020" y="4633"/>
                  </a:lnTo>
                  <a:lnTo>
                    <a:pt x="4094" y="5731"/>
                  </a:lnTo>
                  <a:lnTo>
                    <a:pt x="4168" y="6884"/>
                  </a:lnTo>
                  <a:lnTo>
                    <a:pt x="4206" y="8075"/>
                  </a:lnTo>
                  <a:lnTo>
                    <a:pt x="4243" y="9303"/>
                  </a:lnTo>
                  <a:lnTo>
                    <a:pt x="4243" y="10512"/>
                  </a:lnTo>
                  <a:lnTo>
                    <a:pt x="4206" y="11703"/>
                  </a:lnTo>
                  <a:lnTo>
                    <a:pt x="4150" y="12856"/>
                  </a:lnTo>
                  <a:lnTo>
                    <a:pt x="4094" y="13415"/>
                  </a:lnTo>
                  <a:lnTo>
                    <a:pt x="4038" y="13954"/>
                  </a:lnTo>
                  <a:lnTo>
                    <a:pt x="3964" y="14456"/>
                  </a:lnTo>
                  <a:lnTo>
                    <a:pt x="3871" y="14959"/>
                  </a:lnTo>
                  <a:lnTo>
                    <a:pt x="3666" y="15908"/>
                  </a:lnTo>
                  <a:lnTo>
                    <a:pt x="3424" y="16856"/>
                  </a:lnTo>
                  <a:lnTo>
                    <a:pt x="3145" y="17805"/>
                  </a:lnTo>
                  <a:lnTo>
                    <a:pt x="2847" y="18717"/>
                  </a:lnTo>
                  <a:lnTo>
                    <a:pt x="2550" y="19610"/>
                  </a:lnTo>
                  <a:lnTo>
                    <a:pt x="2215" y="20466"/>
                  </a:lnTo>
                  <a:lnTo>
                    <a:pt x="1899" y="21266"/>
                  </a:lnTo>
                  <a:lnTo>
                    <a:pt x="1582" y="22029"/>
                  </a:lnTo>
                  <a:lnTo>
                    <a:pt x="1266" y="22717"/>
                  </a:lnTo>
                  <a:lnTo>
                    <a:pt x="987" y="23350"/>
                  </a:lnTo>
                  <a:lnTo>
                    <a:pt x="485" y="24392"/>
                  </a:lnTo>
                  <a:lnTo>
                    <a:pt x="150" y="25061"/>
                  </a:lnTo>
                  <a:lnTo>
                    <a:pt x="1" y="25303"/>
                  </a:lnTo>
                  <a:lnTo>
                    <a:pt x="1" y="25340"/>
                  </a:lnTo>
                  <a:lnTo>
                    <a:pt x="19" y="25396"/>
                  </a:lnTo>
                  <a:lnTo>
                    <a:pt x="38" y="25415"/>
                  </a:lnTo>
                  <a:lnTo>
                    <a:pt x="94" y="25433"/>
                  </a:lnTo>
                  <a:lnTo>
                    <a:pt x="16355" y="25433"/>
                  </a:lnTo>
                  <a:lnTo>
                    <a:pt x="16392" y="25415"/>
                  </a:lnTo>
                  <a:lnTo>
                    <a:pt x="16429" y="25396"/>
                  </a:lnTo>
                  <a:lnTo>
                    <a:pt x="16429" y="25340"/>
                  </a:lnTo>
                  <a:lnTo>
                    <a:pt x="16429" y="25303"/>
                  </a:lnTo>
                  <a:lnTo>
                    <a:pt x="16299" y="25061"/>
                  </a:lnTo>
                  <a:lnTo>
                    <a:pt x="15945" y="24392"/>
                  </a:lnTo>
                  <a:lnTo>
                    <a:pt x="15462" y="23350"/>
                  </a:lnTo>
                  <a:lnTo>
                    <a:pt x="15164" y="22717"/>
                  </a:lnTo>
                  <a:lnTo>
                    <a:pt x="14866" y="22029"/>
                  </a:lnTo>
                  <a:lnTo>
                    <a:pt x="14531" y="21266"/>
                  </a:lnTo>
                  <a:lnTo>
                    <a:pt x="14215" y="20466"/>
                  </a:lnTo>
                  <a:lnTo>
                    <a:pt x="13899" y="19610"/>
                  </a:lnTo>
                  <a:lnTo>
                    <a:pt x="13583" y="18717"/>
                  </a:lnTo>
                  <a:lnTo>
                    <a:pt x="13285" y="17805"/>
                  </a:lnTo>
                  <a:lnTo>
                    <a:pt x="13006" y="16856"/>
                  </a:lnTo>
                  <a:lnTo>
                    <a:pt x="12764" y="15908"/>
                  </a:lnTo>
                  <a:lnTo>
                    <a:pt x="12559" y="14959"/>
                  </a:lnTo>
                  <a:lnTo>
                    <a:pt x="12485" y="14456"/>
                  </a:lnTo>
                  <a:lnTo>
                    <a:pt x="12410" y="13954"/>
                  </a:lnTo>
                  <a:lnTo>
                    <a:pt x="12336" y="13415"/>
                  </a:lnTo>
                  <a:lnTo>
                    <a:pt x="12299" y="12856"/>
                  </a:lnTo>
                  <a:lnTo>
                    <a:pt x="12224" y="11703"/>
                  </a:lnTo>
                  <a:lnTo>
                    <a:pt x="12187" y="10512"/>
                  </a:lnTo>
                  <a:lnTo>
                    <a:pt x="12187" y="9303"/>
                  </a:lnTo>
                  <a:lnTo>
                    <a:pt x="12224" y="8075"/>
                  </a:lnTo>
                  <a:lnTo>
                    <a:pt x="12280" y="6884"/>
                  </a:lnTo>
                  <a:lnTo>
                    <a:pt x="12336" y="5731"/>
                  </a:lnTo>
                  <a:lnTo>
                    <a:pt x="12429" y="4633"/>
                  </a:lnTo>
                  <a:lnTo>
                    <a:pt x="12504" y="3610"/>
                  </a:lnTo>
                  <a:lnTo>
                    <a:pt x="12690" y="1879"/>
                  </a:lnTo>
                  <a:lnTo>
                    <a:pt x="12820" y="707"/>
                  </a:lnTo>
                  <a:lnTo>
                    <a:pt x="12876" y="261"/>
                  </a:lnTo>
                  <a:lnTo>
                    <a:pt x="12876" y="223"/>
                  </a:lnTo>
                  <a:lnTo>
                    <a:pt x="12857" y="186"/>
                  </a:lnTo>
                  <a:lnTo>
                    <a:pt x="12820" y="168"/>
                  </a:lnTo>
                  <a:lnTo>
                    <a:pt x="12783" y="168"/>
                  </a:lnTo>
                  <a:lnTo>
                    <a:pt x="822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10"/>
            <p:cNvSpPr/>
            <p:nvPr/>
          </p:nvSpPr>
          <p:spPr>
            <a:xfrm>
              <a:off x="11388139" y="5119103"/>
              <a:ext cx="1047073" cy="102463"/>
            </a:xfrm>
            <a:custGeom>
              <a:rect b="b" l="l" r="r" t="t"/>
              <a:pathLst>
                <a:path extrusionOk="0" h="2680" w="27387">
                  <a:moveTo>
                    <a:pt x="112" y="0"/>
                  </a:moveTo>
                  <a:lnTo>
                    <a:pt x="56" y="19"/>
                  </a:lnTo>
                  <a:lnTo>
                    <a:pt x="37" y="37"/>
                  </a:lnTo>
                  <a:lnTo>
                    <a:pt x="0" y="75"/>
                  </a:lnTo>
                  <a:lnTo>
                    <a:pt x="0" y="112"/>
                  </a:lnTo>
                  <a:lnTo>
                    <a:pt x="0" y="2586"/>
                  </a:lnTo>
                  <a:lnTo>
                    <a:pt x="0" y="2624"/>
                  </a:lnTo>
                  <a:lnTo>
                    <a:pt x="37" y="2661"/>
                  </a:lnTo>
                  <a:lnTo>
                    <a:pt x="56" y="2679"/>
                  </a:lnTo>
                  <a:lnTo>
                    <a:pt x="27331" y="2679"/>
                  </a:lnTo>
                  <a:lnTo>
                    <a:pt x="27368" y="2661"/>
                  </a:lnTo>
                  <a:lnTo>
                    <a:pt x="27387" y="2624"/>
                  </a:lnTo>
                  <a:lnTo>
                    <a:pt x="27387" y="2586"/>
                  </a:lnTo>
                  <a:lnTo>
                    <a:pt x="27387" y="112"/>
                  </a:lnTo>
                  <a:lnTo>
                    <a:pt x="27387" y="75"/>
                  </a:lnTo>
                  <a:lnTo>
                    <a:pt x="27368" y="37"/>
                  </a:lnTo>
                  <a:lnTo>
                    <a:pt x="27331" y="19"/>
                  </a:lnTo>
                  <a:lnTo>
                    <a:pt x="2729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10"/>
            <p:cNvSpPr/>
            <p:nvPr/>
          </p:nvSpPr>
          <p:spPr>
            <a:xfrm>
              <a:off x="11384584" y="5115548"/>
              <a:ext cx="1054185" cy="109574"/>
            </a:xfrm>
            <a:custGeom>
              <a:rect b="b" l="l" r="r" t="t"/>
              <a:pathLst>
                <a:path extrusionOk="0" h="2866" w="27573">
                  <a:moveTo>
                    <a:pt x="27238" y="186"/>
                  </a:moveTo>
                  <a:lnTo>
                    <a:pt x="27313" y="205"/>
                  </a:lnTo>
                  <a:lnTo>
                    <a:pt x="27350" y="223"/>
                  </a:lnTo>
                  <a:lnTo>
                    <a:pt x="27387" y="279"/>
                  </a:lnTo>
                  <a:lnTo>
                    <a:pt x="27406" y="335"/>
                  </a:lnTo>
                  <a:lnTo>
                    <a:pt x="27406" y="2530"/>
                  </a:lnTo>
                  <a:lnTo>
                    <a:pt x="27387" y="2605"/>
                  </a:lnTo>
                  <a:lnTo>
                    <a:pt x="27350" y="2642"/>
                  </a:lnTo>
                  <a:lnTo>
                    <a:pt x="27313" y="2679"/>
                  </a:lnTo>
                  <a:lnTo>
                    <a:pt x="27238" y="2698"/>
                  </a:lnTo>
                  <a:lnTo>
                    <a:pt x="335" y="2698"/>
                  </a:lnTo>
                  <a:lnTo>
                    <a:pt x="279" y="2679"/>
                  </a:lnTo>
                  <a:lnTo>
                    <a:pt x="223" y="2642"/>
                  </a:lnTo>
                  <a:lnTo>
                    <a:pt x="186" y="2605"/>
                  </a:lnTo>
                  <a:lnTo>
                    <a:pt x="186" y="2530"/>
                  </a:lnTo>
                  <a:lnTo>
                    <a:pt x="186" y="335"/>
                  </a:lnTo>
                  <a:lnTo>
                    <a:pt x="186" y="279"/>
                  </a:lnTo>
                  <a:lnTo>
                    <a:pt x="223" y="223"/>
                  </a:lnTo>
                  <a:lnTo>
                    <a:pt x="279" y="205"/>
                  </a:lnTo>
                  <a:lnTo>
                    <a:pt x="335" y="186"/>
                  </a:lnTo>
                  <a:close/>
                  <a:moveTo>
                    <a:pt x="335" y="0"/>
                  </a:moveTo>
                  <a:lnTo>
                    <a:pt x="279" y="19"/>
                  </a:lnTo>
                  <a:lnTo>
                    <a:pt x="205" y="37"/>
                  </a:lnTo>
                  <a:lnTo>
                    <a:pt x="149" y="75"/>
                  </a:lnTo>
                  <a:lnTo>
                    <a:pt x="93" y="112"/>
                  </a:lnTo>
                  <a:lnTo>
                    <a:pt x="56" y="149"/>
                  </a:lnTo>
                  <a:lnTo>
                    <a:pt x="37" y="205"/>
                  </a:lnTo>
                  <a:lnTo>
                    <a:pt x="19" y="279"/>
                  </a:lnTo>
                  <a:lnTo>
                    <a:pt x="0" y="335"/>
                  </a:lnTo>
                  <a:lnTo>
                    <a:pt x="0" y="2530"/>
                  </a:lnTo>
                  <a:lnTo>
                    <a:pt x="19" y="2605"/>
                  </a:lnTo>
                  <a:lnTo>
                    <a:pt x="37" y="2661"/>
                  </a:lnTo>
                  <a:lnTo>
                    <a:pt x="56" y="2717"/>
                  </a:lnTo>
                  <a:lnTo>
                    <a:pt x="93" y="2772"/>
                  </a:lnTo>
                  <a:lnTo>
                    <a:pt x="149" y="2810"/>
                  </a:lnTo>
                  <a:lnTo>
                    <a:pt x="205" y="2847"/>
                  </a:lnTo>
                  <a:lnTo>
                    <a:pt x="279" y="2865"/>
                  </a:lnTo>
                  <a:lnTo>
                    <a:pt x="27313" y="2865"/>
                  </a:lnTo>
                  <a:lnTo>
                    <a:pt x="27368" y="2847"/>
                  </a:lnTo>
                  <a:lnTo>
                    <a:pt x="27424" y="2810"/>
                  </a:lnTo>
                  <a:lnTo>
                    <a:pt x="27480" y="2772"/>
                  </a:lnTo>
                  <a:lnTo>
                    <a:pt x="27517" y="2717"/>
                  </a:lnTo>
                  <a:lnTo>
                    <a:pt x="27554" y="2661"/>
                  </a:lnTo>
                  <a:lnTo>
                    <a:pt x="27573" y="2605"/>
                  </a:lnTo>
                  <a:lnTo>
                    <a:pt x="27573" y="2530"/>
                  </a:lnTo>
                  <a:lnTo>
                    <a:pt x="27573" y="335"/>
                  </a:lnTo>
                  <a:lnTo>
                    <a:pt x="27573" y="279"/>
                  </a:lnTo>
                  <a:lnTo>
                    <a:pt x="27554" y="205"/>
                  </a:lnTo>
                  <a:lnTo>
                    <a:pt x="27517" y="149"/>
                  </a:lnTo>
                  <a:lnTo>
                    <a:pt x="27480" y="112"/>
                  </a:lnTo>
                  <a:lnTo>
                    <a:pt x="27424" y="75"/>
                  </a:lnTo>
                  <a:lnTo>
                    <a:pt x="27368" y="37"/>
                  </a:lnTo>
                  <a:lnTo>
                    <a:pt x="27313" y="19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10"/>
            <p:cNvSpPr/>
            <p:nvPr/>
          </p:nvSpPr>
          <p:spPr>
            <a:xfrm>
              <a:off x="11410162" y="4803983"/>
              <a:ext cx="1003030" cy="315150"/>
            </a:xfrm>
            <a:custGeom>
              <a:rect b="b" l="l" r="r" t="t"/>
              <a:pathLst>
                <a:path extrusionOk="0" h="8243" w="26235">
                  <a:moveTo>
                    <a:pt x="5396" y="0"/>
                  </a:moveTo>
                  <a:lnTo>
                    <a:pt x="1006" y="3498"/>
                  </a:lnTo>
                  <a:lnTo>
                    <a:pt x="782" y="3703"/>
                  </a:lnTo>
                  <a:lnTo>
                    <a:pt x="596" y="3926"/>
                  </a:lnTo>
                  <a:lnTo>
                    <a:pt x="410" y="4168"/>
                  </a:lnTo>
                  <a:lnTo>
                    <a:pt x="280" y="4428"/>
                  </a:lnTo>
                  <a:lnTo>
                    <a:pt x="168" y="4689"/>
                  </a:lnTo>
                  <a:lnTo>
                    <a:pt x="75" y="4986"/>
                  </a:lnTo>
                  <a:lnTo>
                    <a:pt x="20" y="5284"/>
                  </a:lnTo>
                  <a:lnTo>
                    <a:pt x="1" y="5582"/>
                  </a:lnTo>
                  <a:lnTo>
                    <a:pt x="20" y="5861"/>
                  </a:lnTo>
                  <a:lnTo>
                    <a:pt x="57" y="6121"/>
                  </a:lnTo>
                  <a:lnTo>
                    <a:pt x="131" y="6363"/>
                  </a:lnTo>
                  <a:lnTo>
                    <a:pt x="224" y="6624"/>
                  </a:lnTo>
                  <a:lnTo>
                    <a:pt x="336" y="6847"/>
                  </a:lnTo>
                  <a:lnTo>
                    <a:pt x="466" y="7070"/>
                  </a:lnTo>
                  <a:lnTo>
                    <a:pt x="615" y="7275"/>
                  </a:lnTo>
                  <a:lnTo>
                    <a:pt x="782" y="7461"/>
                  </a:lnTo>
                  <a:lnTo>
                    <a:pt x="987" y="7628"/>
                  </a:lnTo>
                  <a:lnTo>
                    <a:pt x="1192" y="7796"/>
                  </a:lnTo>
                  <a:lnTo>
                    <a:pt x="1396" y="7926"/>
                  </a:lnTo>
                  <a:lnTo>
                    <a:pt x="1638" y="8038"/>
                  </a:lnTo>
                  <a:lnTo>
                    <a:pt x="1880" y="8131"/>
                  </a:lnTo>
                  <a:lnTo>
                    <a:pt x="2141" y="8186"/>
                  </a:lnTo>
                  <a:lnTo>
                    <a:pt x="2401" y="8224"/>
                  </a:lnTo>
                  <a:lnTo>
                    <a:pt x="2680" y="8242"/>
                  </a:lnTo>
                  <a:lnTo>
                    <a:pt x="23574" y="8242"/>
                  </a:lnTo>
                  <a:lnTo>
                    <a:pt x="23834" y="8224"/>
                  </a:lnTo>
                  <a:lnTo>
                    <a:pt x="24113" y="8186"/>
                  </a:lnTo>
                  <a:lnTo>
                    <a:pt x="24355" y="8131"/>
                  </a:lnTo>
                  <a:lnTo>
                    <a:pt x="24597" y="8038"/>
                  </a:lnTo>
                  <a:lnTo>
                    <a:pt x="24839" y="7926"/>
                  </a:lnTo>
                  <a:lnTo>
                    <a:pt x="25062" y="7796"/>
                  </a:lnTo>
                  <a:lnTo>
                    <a:pt x="25267" y="7628"/>
                  </a:lnTo>
                  <a:lnTo>
                    <a:pt x="25453" y="7461"/>
                  </a:lnTo>
                  <a:lnTo>
                    <a:pt x="25620" y="7275"/>
                  </a:lnTo>
                  <a:lnTo>
                    <a:pt x="25788" y="7070"/>
                  </a:lnTo>
                  <a:lnTo>
                    <a:pt x="25918" y="6847"/>
                  </a:lnTo>
                  <a:lnTo>
                    <a:pt x="26030" y="6624"/>
                  </a:lnTo>
                  <a:lnTo>
                    <a:pt x="26123" y="6363"/>
                  </a:lnTo>
                  <a:lnTo>
                    <a:pt x="26178" y="6121"/>
                  </a:lnTo>
                  <a:lnTo>
                    <a:pt x="26216" y="5861"/>
                  </a:lnTo>
                  <a:lnTo>
                    <a:pt x="26234" y="5582"/>
                  </a:lnTo>
                  <a:lnTo>
                    <a:pt x="26216" y="5284"/>
                  </a:lnTo>
                  <a:lnTo>
                    <a:pt x="26160" y="4986"/>
                  </a:lnTo>
                  <a:lnTo>
                    <a:pt x="26085" y="4689"/>
                  </a:lnTo>
                  <a:lnTo>
                    <a:pt x="25974" y="4428"/>
                  </a:lnTo>
                  <a:lnTo>
                    <a:pt x="25825" y="4168"/>
                  </a:lnTo>
                  <a:lnTo>
                    <a:pt x="25657" y="3926"/>
                  </a:lnTo>
                  <a:lnTo>
                    <a:pt x="25453" y="3703"/>
                  </a:lnTo>
                  <a:lnTo>
                    <a:pt x="25230" y="3498"/>
                  </a:lnTo>
                  <a:lnTo>
                    <a:pt x="2085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10"/>
            <p:cNvSpPr/>
            <p:nvPr/>
          </p:nvSpPr>
          <p:spPr>
            <a:xfrm>
              <a:off x="11407333" y="4801115"/>
              <a:ext cx="1009414" cy="321574"/>
            </a:xfrm>
            <a:custGeom>
              <a:rect b="b" l="l" r="r" t="t"/>
              <a:pathLst>
                <a:path extrusionOk="0" h="8411" w="26402">
                  <a:moveTo>
                    <a:pt x="20894" y="168"/>
                  </a:moveTo>
                  <a:lnTo>
                    <a:pt x="25248" y="3629"/>
                  </a:lnTo>
                  <a:lnTo>
                    <a:pt x="25471" y="3833"/>
                  </a:lnTo>
                  <a:lnTo>
                    <a:pt x="25657" y="4057"/>
                  </a:lnTo>
                  <a:lnTo>
                    <a:pt x="25824" y="4280"/>
                  </a:lnTo>
                  <a:lnTo>
                    <a:pt x="25973" y="4540"/>
                  </a:lnTo>
                  <a:lnTo>
                    <a:pt x="26066" y="4801"/>
                  </a:lnTo>
                  <a:lnTo>
                    <a:pt x="26159" y="5080"/>
                  </a:lnTo>
                  <a:lnTo>
                    <a:pt x="26197" y="5359"/>
                  </a:lnTo>
                  <a:lnTo>
                    <a:pt x="26215" y="5657"/>
                  </a:lnTo>
                  <a:lnTo>
                    <a:pt x="26215" y="5917"/>
                  </a:lnTo>
                  <a:lnTo>
                    <a:pt x="26159" y="6178"/>
                  </a:lnTo>
                  <a:lnTo>
                    <a:pt x="26104" y="6419"/>
                  </a:lnTo>
                  <a:lnTo>
                    <a:pt x="26011" y="6661"/>
                  </a:lnTo>
                  <a:lnTo>
                    <a:pt x="25918" y="6885"/>
                  </a:lnTo>
                  <a:lnTo>
                    <a:pt x="25787" y="7089"/>
                  </a:lnTo>
                  <a:lnTo>
                    <a:pt x="25638" y="7294"/>
                  </a:lnTo>
                  <a:lnTo>
                    <a:pt x="25471" y="7480"/>
                  </a:lnTo>
                  <a:lnTo>
                    <a:pt x="25285" y="7647"/>
                  </a:lnTo>
                  <a:lnTo>
                    <a:pt x="25080" y="7796"/>
                  </a:lnTo>
                  <a:lnTo>
                    <a:pt x="24876" y="7926"/>
                  </a:lnTo>
                  <a:lnTo>
                    <a:pt x="24652" y="8038"/>
                  </a:lnTo>
                  <a:lnTo>
                    <a:pt x="24410" y="8113"/>
                  </a:lnTo>
                  <a:lnTo>
                    <a:pt x="24169" y="8187"/>
                  </a:lnTo>
                  <a:lnTo>
                    <a:pt x="23908" y="8224"/>
                  </a:lnTo>
                  <a:lnTo>
                    <a:pt x="2494" y="8224"/>
                  </a:lnTo>
                  <a:lnTo>
                    <a:pt x="2233" y="8187"/>
                  </a:lnTo>
                  <a:lnTo>
                    <a:pt x="1991" y="8113"/>
                  </a:lnTo>
                  <a:lnTo>
                    <a:pt x="1749" y="8038"/>
                  </a:lnTo>
                  <a:lnTo>
                    <a:pt x="1526" y="7926"/>
                  </a:lnTo>
                  <a:lnTo>
                    <a:pt x="1303" y="7796"/>
                  </a:lnTo>
                  <a:lnTo>
                    <a:pt x="1117" y="7647"/>
                  </a:lnTo>
                  <a:lnTo>
                    <a:pt x="931" y="7480"/>
                  </a:lnTo>
                  <a:lnTo>
                    <a:pt x="763" y="7294"/>
                  </a:lnTo>
                  <a:lnTo>
                    <a:pt x="614" y="7089"/>
                  </a:lnTo>
                  <a:lnTo>
                    <a:pt x="484" y="6885"/>
                  </a:lnTo>
                  <a:lnTo>
                    <a:pt x="373" y="6661"/>
                  </a:lnTo>
                  <a:lnTo>
                    <a:pt x="280" y="6419"/>
                  </a:lnTo>
                  <a:lnTo>
                    <a:pt x="224" y="6178"/>
                  </a:lnTo>
                  <a:lnTo>
                    <a:pt x="187" y="5917"/>
                  </a:lnTo>
                  <a:lnTo>
                    <a:pt x="168" y="5657"/>
                  </a:lnTo>
                  <a:lnTo>
                    <a:pt x="187" y="5359"/>
                  </a:lnTo>
                  <a:lnTo>
                    <a:pt x="242" y="5080"/>
                  </a:lnTo>
                  <a:lnTo>
                    <a:pt x="317" y="4801"/>
                  </a:lnTo>
                  <a:lnTo>
                    <a:pt x="428" y="4540"/>
                  </a:lnTo>
                  <a:lnTo>
                    <a:pt x="559" y="4280"/>
                  </a:lnTo>
                  <a:lnTo>
                    <a:pt x="726" y="4057"/>
                  </a:lnTo>
                  <a:lnTo>
                    <a:pt x="931" y="3833"/>
                  </a:lnTo>
                  <a:lnTo>
                    <a:pt x="1135" y="3629"/>
                  </a:lnTo>
                  <a:lnTo>
                    <a:pt x="5489" y="168"/>
                  </a:lnTo>
                  <a:close/>
                  <a:moveTo>
                    <a:pt x="5470" y="1"/>
                  </a:moveTo>
                  <a:lnTo>
                    <a:pt x="5415" y="19"/>
                  </a:lnTo>
                  <a:lnTo>
                    <a:pt x="1042" y="3498"/>
                  </a:lnTo>
                  <a:lnTo>
                    <a:pt x="801" y="3703"/>
                  </a:lnTo>
                  <a:lnTo>
                    <a:pt x="596" y="3945"/>
                  </a:lnTo>
                  <a:lnTo>
                    <a:pt x="410" y="4187"/>
                  </a:lnTo>
                  <a:lnTo>
                    <a:pt x="261" y="4466"/>
                  </a:lnTo>
                  <a:lnTo>
                    <a:pt x="149" y="4745"/>
                  </a:lnTo>
                  <a:lnTo>
                    <a:pt x="56" y="5043"/>
                  </a:lnTo>
                  <a:lnTo>
                    <a:pt x="19" y="5340"/>
                  </a:lnTo>
                  <a:lnTo>
                    <a:pt x="1" y="5657"/>
                  </a:lnTo>
                  <a:lnTo>
                    <a:pt x="19" y="5936"/>
                  </a:lnTo>
                  <a:lnTo>
                    <a:pt x="56" y="6215"/>
                  </a:lnTo>
                  <a:lnTo>
                    <a:pt x="112" y="6475"/>
                  </a:lnTo>
                  <a:lnTo>
                    <a:pt x="205" y="6717"/>
                  </a:lnTo>
                  <a:lnTo>
                    <a:pt x="335" y="6959"/>
                  </a:lnTo>
                  <a:lnTo>
                    <a:pt x="466" y="7201"/>
                  </a:lnTo>
                  <a:lnTo>
                    <a:pt x="633" y="7406"/>
                  </a:lnTo>
                  <a:lnTo>
                    <a:pt x="801" y="7592"/>
                  </a:lnTo>
                  <a:lnTo>
                    <a:pt x="1005" y="7778"/>
                  </a:lnTo>
                  <a:lnTo>
                    <a:pt x="1210" y="7945"/>
                  </a:lnTo>
                  <a:lnTo>
                    <a:pt x="1433" y="8075"/>
                  </a:lnTo>
                  <a:lnTo>
                    <a:pt x="1675" y="8187"/>
                  </a:lnTo>
                  <a:lnTo>
                    <a:pt x="1935" y="8280"/>
                  </a:lnTo>
                  <a:lnTo>
                    <a:pt x="2196" y="8354"/>
                  </a:lnTo>
                  <a:lnTo>
                    <a:pt x="2475" y="8392"/>
                  </a:lnTo>
                  <a:lnTo>
                    <a:pt x="2754" y="8410"/>
                  </a:lnTo>
                  <a:lnTo>
                    <a:pt x="23648" y="8410"/>
                  </a:lnTo>
                  <a:lnTo>
                    <a:pt x="23927" y="8392"/>
                  </a:lnTo>
                  <a:lnTo>
                    <a:pt x="24187" y="8354"/>
                  </a:lnTo>
                  <a:lnTo>
                    <a:pt x="24466" y="8280"/>
                  </a:lnTo>
                  <a:lnTo>
                    <a:pt x="24708" y="8187"/>
                  </a:lnTo>
                  <a:lnTo>
                    <a:pt x="24950" y="8075"/>
                  </a:lnTo>
                  <a:lnTo>
                    <a:pt x="25173" y="7945"/>
                  </a:lnTo>
                  <a:lnTo>
                    <a:pt x="25397" y="7778"/>
                  </a:lnTo>
                  <a:lnTo>
                    <a:pt x="25583" y="7592"/>
                  </a:lnTo>
                  <a:lnTo>
                    <a:pt x="25769" y="7406"/>
                  </a:lnTo>
                  <a:lnTo>
                    <a:pt x="25918" y="7201"/>
                  </a:lnTo>
                  <a:lnTo>
                    <a:pt x="26066" y="6959"/>
                  </a:lnTo>
                  <a:lnTo>
                    <a:pt x="26178" y="6717"/>
                  </a:lnTo>
                  <a:lnTo>
                    <a:pt x="26271" y="6475"/>
                  </a:lnTo>
                  <a:lnTo>
                    <a:pt x="26345" y="6215"/>
                  </a:lnTo>
                  <a:lnTo>
                    <a:pt x="26383" y="5936"/>
                  </a:lnTo>
                  <a:lnTo>
                    <a:pt x="26401" y="5657"/>
                  </a:lnTo>
                  <a:lnTo>
                    <a:pt x="26383" y="5340"/>
                  </a:lnTo>
                  <a:lnTo>
                    <a:pt x="26327" y="5043"/>
                  </a:lnTo>
                  <a:lnTo>
                    <a:pt x="26234" y="4745"/>
                  </a:lnTo>
                  <a:lnTo>
                    <a:pt x="26122" y="4466"/>
                  </a:lnTo>
                  <a:lnTo>
                    <a:pt x="25973" y="4187"/>
                  </a:lnTo>
                  <a:lnTo>
                    <a:pt x="25806" y="3945"/>
                  </a:lnTo>
                  <a:lnTo>
                    <a:pt x="25583" y="3703"/>
                  </a:lnTo>
                  <a:lnTo>
                    <a:pt x="25359" y="3498"/>
                  </a:lnTo>
                  <a:lnTo>
                    <a:pt x="20987" y="19"/>
                  </a:lnTo>
                  <a:lnTo>
                    <a:pt x="2093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10"/>
            <p:cNvSpPr/>
            <p:nvPr/>
          </p:nvSpPr>
          <p:spPr>
            <a:xfrm>
              <a:off x="11575904" y="4727133"/>
              <a:ext cx="671554" cy="103190"/>
            </a:xfrm>
            <a:custGeom>
              <a:rect b="b" l="l" r="r" t="t"/>
              <a:pathLst>
                <a:path extrusionOk="0" h="2699" w="17565">
                  <a:moveTo>
                    <a:pt x="187" y="1"/>
                  </a:moveTo>
                  <a:lnTo>
                    <a:pt x="113" y="19"/>
                  </a:lnTo>
                  <a:lnTo>
                    <a:pt x="57" y="57"/>
                  </a:lnTo>
                  <a:lnTo>
                    <a:pt x="20" y="112"/>
                  </a:lnTo>
                  <a:lnTo>
                    <a:pt x="1" y="187"/>
                  </a:lnTo>
                  <a:lnTo>
                    <a:pt x="1" y="2512"/>
                  </a:lnTo>
                  <a:lnTo>
                    <a:pt x="20" y="2587"/>
                  </a:lnTo>
                  <a:lnTo>
                    <a:pt x="57" y="2643"/>
                  </a:lnTo>
                  <a:lnTo>
                    <a:pt x="113" y="2680"/>
                  </a:lnTo>
                  <a:lnTo>
                    <a:pt x="187" y="2699"/>
                  </a:lnTo>
                  <a:lnTo>
                    <a:pt x="17378" y="2699"/>
                  </a:lnTo>
                  <a:lnTo>
                    <a:pt x="17453" y="2680"/>
                  </a:lnTo>
                  <a:lnTo>
                    <a:pt x="17508" y="2643"/>
                  </a:lnTo>
                  <a:lnTo>
                    <a:pt x="17564" y="2587"/>
                  </a:lnTo>
                  <a:lnTo>
                    <a:pt x="17564" y="2512"/>
                  </a:lnTo>
                  <a:lnTo>
                    <a:pt x="17564" y="187"/>
                  </a:lnTo>
                  <a:lnTo>
                    <a:pt x="17564" y="112"/>
                  </a:lnTo>
                  <a:lnTo>
                    <a:pt x="17508" y="57"/>
                  </a:lnTo>
                  <a:lnTo>
                    <a:pt x="17453" y="19"/>
                  </a:lnTo>
                  <a:lnTo>
                    <a:pt x="1737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10"/>
            <p:cNvSpPr/>
            <p:nvPr/>
          </p:nvSpPr>
          <p:spPr>
            <a:xfrm>
              <a:off x="11572349" y="4724304"/>
              <a:ext cx="678665" cy="108848"/>
            </a:xfrm>
            <a:custGeom>
              <a:rect b="b" l="l" r="r" t="t"/>
              <a:pathLst>
                <a:path extrusionOk="0" h="2847" w="17751">
                  <a:moveTo>
                    <a:pt x="17304" y="168"/>
                  </a:moveTo>
                  <a:lnTo>
                    <a:pt x="17360" y="186"/>
                  </a:lnTo>
                  <a:lnTo>
                    <a:pt x="17415" y="224"/>
                  </a:lnTo>
                  <a:lnTo>
                    <a:pt x="17471" y="261"/>
                  </a:lnTo>
                  <a:lnTo>
                    <a:pt x="17508" y="317"/>
                  </a:lnTo>
                  <a:lnTo>
                    <a:pt x="17546" y="372"/>
                  </a:lnTo>
                  <a:lnTo>
                    <a:pt x="17564" y="447"/>
                  </a:lnTo>
                  <a:lnTo>
                    <a:pt x="17583" y="503"/>
                  </a:lnTo>
                  <a:lnTo>
                    <a:pt x="17583" y="2326"/>
                  </a:lnTo>
                  <a:lnTo>
                    <a:pt x="17564" y="2400"/>
                  </a:lnTo>
                  <a:lnTo>
                    <a:pt x="17546" y="2475"/>
                  </a:lnTo>
                  <a:lnTo>
                    <a:pt x="17508" y="2531"/>
                  </a:lnTo>
                  <a:lnTo>
                    <a:pt x="17471" y="2568"/>
                  </a:lnTo>
                  <a:lnTo>
                    <a:pt x="17415" y="2624"/>
                  </a:lnTo>
                  <a:lnTo>
                    <a:pt x="17360" y="2642"/>
                  </a:lnTo>
                  <a:lnTo>
                    <a:pt x="17304" y="2661"/>
                  </a:lnTo>
                  <a:lnTo>
                    <a:pt x="17229" y="2679"/>
                  </a:lnTo>
                  <a:lnTo>
                    <a:pt x="522" y="2679"/>
                  </a:lnTo>
                  <a:lnTo>
                    <a:pt x="466" y="2661"/>
                  </a:lnTo>
                  <a:lnTo>
                    <a:pt x="392" y="2642"/>
                  </a:lnTo>
                  <a:lnTo>
                    <a:pt x="336" y="2624"/>
                  </a:lnTo>
                  <a:lnTo>
                    <a:pt x="280" y="2568"/>
                  </a:lnTo>
                  <a:lnTo>
                    <a:pt x="243" y="2531"/>
                  </a:lnTo>
                  <a:lnTo>
                    <a:pt x="206" y="2475"/>
                  </a:lnTo>
                  <a:lnTo>
                    <a:pt x="187" y="2400"/>
                  </a:lnTo>
                  <a:lnTo>
                    <a:pt x="187" y="2326"/>
                  </a:lnTo>
                  <a:lnTo>
                    <a:pt x="187" y="503"/>
                  </a:lnTo>
                  <a:lnTo>
                    <a:pt x="187" y="447"/>
                  </a:lnTo>
                  <a:lnTo>
                    <a:pt x="206" y="372"/>
                  </a:lnTo>
                  <a:lnTo>
                    <a:pt x="243" y="317"/>
                  </a:lnTo>
                  <a:lnTo>
                    <a:pt x="280" y="261"/>
                  </a:lnTo>
                  <a:lnTo>
                    <a:pt x="336" y="224"/>
                  </a:lnTo>
                  <a:lnTo>
                    <a:pt x="392" y="186"/>
                  </a:lnTo>
                  <a:lnTo>
                    <a:pt x="466" y="168"/>
                  </a:lnTo>
                  <a:close/>
                  <a:moveTo>
                    <a:pt x="429" y="0"/>
                  </a:moveTo>
                  <a:lnTo>
                    <a:pt x="317" y="38"/>
                  </a:lnTo>
                  <a:lnTo>
                    <a:pt x="243" y="75"/>
                  </a:lnTo>
                  <a:lnTo>
                    <a:pt x="168" y="149"/>
                  </a:lnTo>
                  <a:lnTo>
                    <a:pt x="94" y="224"/>
                  </a:lnTo>
                  <a:lnTo>
                    <a:pt x="57" y="317"/>
                  </a:lnTo>
                  <a:lnTo>
                    <a:pt x="20" y="410"/>
                  </a:lnTo>
                  <a:lnTo>
                    <a:pt x="1" y="503"/>
                  </a:lnTo>
                  <a:lnTo>
                    <a:pt x="1" y="2326"/>
                  </a:lnTo>
                  <a:lnTo>
                    <a:pt x="20" y="2438"/>
                  </a:lnTo>
                  <a:lnTo>
                    <a:pt x="57" y="2531"/>
                  </a:lnTo>
                  <a:lnTo>
                    <a:pt x="94" y="2624"/>
                  </a:lnTo>
                  <a:lnTo>
                    <a:pt x="168" y="2698"/>
                  </a:lnTo>
                  <a:lnTo>
                    <a:pt x="243" y="2773"/>
                  </a:lnTo>
                  <a:lnTo>
                    <a:pt x="317" y="2810"/>
                  </a:lnTo>
                  <a:lnTo>
                    <a:pt x="429" y="2847"/>
                  </a:lnTo>
                  <a:lnTo>
                    <a:pt x="17341" y="2847"/>
                  </a:lnTo>
                  <a:lnTo>
                    <a:pt x="17434" y="2810"/>
                  </a:lnTo>
                  <a:lnTo>
                    <a:pt x="17527" y="2773"/>
                  </a:lnTo>
                  <a:lnTo>
                    <a:pt x="17601" y="2698"/>
                  </a:lnTo>
                  <a:lnTo>
                    <a:pt x="17657" y="2624"/>
                  </a:lnTo>
                  <a:lnTo>
                    <a:pt x="17713" y="2531"/>
                  </a:lnTo>
                  <a:lnTo>
                    <a:pt x="17732" y="2438"/>
                  </a:lnTo>
                  <a:lnTo>
                    <a:pt x="17750" y="2326"/>
                  </a:lnTo>
                  <a:lnTo>
                    <a:pt x="17750" y="503"/>
                  </a:lnTo>
                  <a:lnTo>
                    <a:pt x="17732" y="410"/>
                  </a:lnTo>
                  <a:lnTo>
                    <a:pt x="17713" y="317"/>
                  </a:lnTo>
                  <a:lnTo>
                    <a:pt x="17657" y="224"/>
                  </a:lnTo>
                  <a:lnTo>
                    <a:pt x="17601" y="149"/>
                  </a:lnTo>
                  <a:lnTo>
                    <a:pt x="17527" y="75"/>
                  </a:lnTo>
                  <a:lnTo>
                    <a:pt x="17434" y="38"/>
                  </a:lnTo>
                  <a:lnTo>
                    <a:pt x="1734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10"/>
            <p:cNvSpPr/>
            <p:nvPr/>
          </p:nvSpPr>
          <p:spPr>
            <a:xfrm>
              <a:off x="11738817" y="3171449"/>
              <a:ext cx="357818" cy="362100"/>
            </a:xfrm>
            <a:custGeom>
              <a:rect b="b" l="l" r="r" t="t"/>
              <a:pathLst>
                <a:path extrusionOk="0" h="9471" w="9359">
                  <a:moveTo>
                    <a:pt x="4447" y="0"/>
                  </a:moveTo>
                  <a:lnTo>
                    <a:pt x="4205" y="19"/>
                  </a:lnTo>
                  <a:lnTo>
                    <a:pt x="3963" y="37"/>
                  </a:lnTo>
                  <a:lnTo>
                    <a:pt x="3740" y="93"/>
                  </a:lnTo>
                  <a:lnTo>
                    <a:pt x="3517" y="149"/>
                  </a:lnTo>
                  <a:lnTo>
                    <a:pt x="3294" y="205"/>
                  </a:lnTo>
                  <a:lnTo>
                    <a:pt x="3070" y="279"/>
                  </a:lnTo>
                  <a:lnTo>
                    <a:pt x="2847" y="372"/>
                  </a:lnTo>
                  <a:lnTo>
                    <a:pt x="2642" y="465"/>
                  </a:lnTo>
                  <a:lnTo>
                    <a:pt x="2438" y="558"/>
                  </a:lnTo>
                  <a:lnTo>
                    <a:pt x="2066" y="800"/>
                  </a:lnTo>
                  <a:lnTo>
                    <a:pt x="1694" y="1079"/>
                  </a:lnTo>
                  <a:lnTo>
                    <a:pt x="1359" y="1377"/>
                  </a:lnTo>
                  <a:lnTo>
                    <a:pt x="1061" y="1712"/>
                  </a:lnTo>
                  <a:lnTo>
                    <a:pt x="801" y="2084"/>
                  </a:lnTo>
                  <a:lnTo>
                    <a:pt x="559" y="2475"/>
                  </a:lnTo>
                  <a:lnTo>
                    <a:pt x="354" y="2884"/>
                  </a:lnTo>
                  <a:lnTo>
                    <a:pt x="280" y="3107"/>
                  </a:lnTo>
                  <a:lnTo>
                    <a:pt x="205" y="3312"/>
                  </a:lnTo>
                  <a:lnTo>
                    <a:pt x="149" y="3535"/>
                  </a:lnTo>
                  <a:lnTo>
                    <a:pt x="94" y="3777"/>
                  </a:lnTo>
                  <a:lnTo>
                    <a:pt x="56" y="4000"/>
                  </a:lnTo>
                  <a:lnTo>
                    <a:pt x="19" y="4242"/>
                  </a:lnTo>
                  <a:lnTo>
                    <a:pt x="1" y="4484"/>
                  </a:lnTo>
                  <a:lnTo>
                    <a:pt x="1" y="4726"/>
                  </a:lnTo>
                  <a:lnTo>
                    <a:pt x="1" y="4968"/>
                  </a:lnTo>
                  <a:lnTo>
                    <a:pt x="19" y="5210"/>
                  </a:lnTo>
                  <a:lnTo>
                    <a:pt x="56" y="5452"/>
                  </a:lnTo>
                  <a:lnTo>
                    <a:pt x="94" y="5675"/>
                  </a:lnTo>
                  <a:lnTo>
                    <a:pt x="149" y="5917"/>
                  </a:lnTo>
                  <a:lnTo>
                    <a:pt x="205" y="6140"/>
                  </a:lnTo>
                  <a:lnTo>
                    <a:pt x="280" y="6363"/>
                  </a:lnTo>
                  <a:lnTo>
                    <a:pt x="354" y="6568"/>
                  </a:lnTo>
                  <a:lnTo>
                    <a:pt x="559" y="6977"/>
                  </a:lnTo>
                  <a:lnTo>
                    <a:pt x="801" y="7368"/>
                  </a:lnTo>
                  <a:lnTo>
                    <a:pt x="1061" y="7740"/>
                  </a:lnTo>
                  <a:lnTo>
                    <a:pt x="1359" y="8075"/>
                  </a:lnTo>
                  <a:lnTo>
                    <a:pt x="1694" y="8391"/>
                  </a:lnTo>
                  <a:lnTo>
                    <a:pt x="2066" y="8652"/>
                  </a:lnTo>
                  <a:lnTo>
                    <a:pt x="2438" y="8894"/>
                  </a:lnTo>
                  <a:lnTo>
                    <a:pt x="2642" y="9005"/>
                  </a:lnTo>
                  <a:lnTo>
                    <a:pt x="2847" y="9098"/>
                  </a:lnTo>
                  <a:lnTo>
                    <a:pt x="3070" y="9173"/>
                  </a:lnTo>
                  <a:lnTo>
                    <a:pt x="3294" y="9247"/>
                  </a:lnTo>
                  <a:lnTo>
                    <a:pt x="3517" y="9321"/>
                  </a:lnTo>
                  <a:lnTo>
                    <a:pt x="3740" y="9377"/>
                  </a:lnTo>
                  <a:lnTo>
                    <a:pt x="3963" y="9414"/>
                  </a:lnTo>
                  <a:lnTo>
                    <a:pt x="4205" y="9433"/>
                  </a:lnTo>
                  <a:lnTo>
                    <a:pt x="4447" y="9452"/>
                  </a:lnTo>
                  <a:lnTo>
                    <a:pt x="4689" y="9470"/>
                  </a:lnTo>
                  <a:lnTo>
                    <a:pt x="4912" y="9452"/>
                  </a:lnTo>
                  <a:lnTo>
                    <a:pt x="5154" y="9433"/>
                  </a:lnTo>
                  <a:lnTo>
                    <a:pt x="5396" y="9414"/>
                  </a:lnTo>
                  <a:lnTo>
                    <a:pt x="5619" y="9377"/>
                  </a:lnTo>
                  <a:lnTo>
                    <a:pt x="5843" y="9321"/>
                  </a:lnTo>
                  <a:lnTo>
                    <a:pt x="6066" y="9247"/>
                  </a:lnTo>
                  <a:lnTo>
                    <a:pt x="6289" y="9173"/>
                  </a:lnTo>
                  <a:lnTo>
                    <a:pt x="6512" y="9098"/>
                  </a:lnTo>
                  <a:lnTo>
                    <a:pt x="6717" y="9005"/>
                  </a:lnTo>
                  <a:lnTo>
                    <a:pt x="6922" y="8894"/>
                  </a:lnTo>
                  <a:lnTo>
                    <a:pt x="7294" y="8652"/>
                  </a:lnTo>
                  <a:lnTo>
                    <a:pt x="7666" y="8391"/>
                  </a:lnTo>
                  <a:lnTo>
                    <a:pt x="8001" y="8075"/>
                  </a:lnTo>
                  <a:lnTo>
                    <a:pt x="8298" y="7740"/>
                  </a:lnTo>
                  <a:lnTo>
                    <a:pt x="8559" y="7368"/>
                  </a:lnTo>
                  <a:lnTo>
                    <a:pt x="8801" y="6977"/>
                  </a:lnTo>
                  <a:lnTo>
                    <a:pt x="9005" y="6568"/>
                  </a:lnTo>
                  <a:lnTo>
                    <a:pt x="9080" y="6363"/>
                  </a:lnTo>
                  <a:lnTo>
                    <a:pt x="9154" y="6140"/>
                  </a:lnTo>
                  <a:lnTo>
                    <a:pt x="9210" y="5917"/>
                  </a:lnTo>
                  <a:lnTo>
                    <a:pt x="9266" y="5675"/>
                  </a:lnTo>
                  <a:lnTo>
                    <a:pt x="9303" y="5452"/>
                  </a:lnTo>
                  <a:lnTo>
                    <a:pt x="9340" y="5210"/>
                  </a:lnTo>
                  <a:lnTo>
                    <a:pt x="9359" y="4968"/>
                  </a:lnTo>
                  <a:lnTo>
                    <a:pt x="9359" y="4726"/>
                  </a:lnTo>
                  <a:lnTo>
                    <a:pt x="9359" y="4484"/>
                  </a:lnTo>
                  <a:lnTo>
                    <a:pt x="9340" y="4242"/>
                  </a:lnTo>
                  <a:lnTo>
                    <a:pt x="9303" y="4000"/>
                  </a:lnTo>
                  <a:lnTo>
                    <a:pt x="9266" y="3777"/>
                  </a:lnTo>
                  <a:lnTo>
                    <a:pt x="9210" y="3535"/>
                  </a:lnTo>
                  <a:lnTo>
                    <a:pt x="9154" y="3312"/>
                  </a:lnTo>
                  <a:lnTo>
                    <a:pt x="9080" y="3107"/>
                  </a:lnTo>
                  <a:lnTo>
                    <a:pt x="9005" y="2884"/>
                  </a:lnTo>
                  <a:lnTo>
                    <a:pt x="8801" y="2475"/>
                  </a:lnTo>
                  <a:lnTo>
                    <a:pt x="8559" y="2084"/>
                  </a:lnTo>
                  <a:lnTo>
                    <a:pt x="8298" y="1712"/>
                  </a:lnTo>
                  <a:lnTo>
                    <a:pt x="8001" y="1377"/>
                  </a:lnTo>
                  <a:lnTo>
                    <a:pt x="7666" y="1079"/>
                  </a:lnTo>
                  <a:lnTo>
                    <a:pt x="7294" y="800"/>
                  </a:lnTo>
                  <a:lnTo>
                    <a:pt x="6922" y="558"/>
                  </a:lnTo>
                  <a:lnTo>
                    <a:pt x="6717" y="465"/>
                  </a:lnTo>
                  <a:lnTo>
                    <a:pt x="6512" y="372"/>
                  </a:lnTo>
                  <a:lnTo>
                    <a:pt x="6289" y="279"/>
                  </a:lnTo>
                  <a:lnTo>
                    <a:pt x="6066" y="205"/>
                  </a:lnTo>
                  <a:lnTo>
                    <a:pt x="5843" y="149"/>
                  </a:lnTo>
                  <a:lnTo>
                    <a:pt x="5619" y="93"/>
                  </a:lnTo>
                  <a:lnTo>
                    <a:pt x="5396" y="37"/>
                  </a:lnTo>
                  <a:lnTo>
                    <a:pt x="5154" y="19"/>
                  </a:lnTo>
                  <a:lnTo>
                    <a:pt x="4912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10"/>
            <p:cNvSpPr/>
            <p:nvPr/>
          </p:nvSpPr>
          <p:spPr>
            <a:xfrm>
              <a:off x="11735262" y="3167894"/>
              <a:ext cx="364929" cy="368485"/>
            </a:xfrm>
            <a:custGeom>
              <a:rect b="b" l="l" r="r" t="t"/>
              <a:pathLst>
                <a:path extrusionOk="0" h="9638" w="9545">
                  <a:moveTo>
                    <a:pt x="4782" y="168"/>
                  </a:moveTo>
                  <a:lnTo>
                    <a:pt x="5005" y="186"/>
                  </a:lnTo>
                  <a:lnTo>
                    <a:pt x="5247" y="205"/>
                  </a:lnTo>
                  <a:lnTo>
                    <a:pt x="5470" y="223"/>
                  </a:lnTo>
                  <a:lnTo>
                    <a:pt x="5694" y="261"/>
                  </a:lnTo>
                  <a:lnTo>
                    <a:pt x="5917" y="317"/>
                  </a:lnTo>
                  <a:lnTo>
                    <a:pt x="6140" y="391"/>
                  </a:lnTo>
                  <a:lnTo>
                    <a:pt x="6345" y="447"/>
                  </a:lnTo>
                  <a:lnTo>
                    <a:pt x="6568" y="540"/>
                  </a:lnTo>
                  <a:lnTo>
                    <a:pt x="6959" y="726"/>
                  </a:lnTo>
                  <a:lnTo>
                    <a:pt x="7350" y="968"/>
                  </a:lnTo>
                  <a:lnTo>
                    <a:pt x="7703" y="1228"/>
                  </a:lnTo>
                  <a:lnTo>
                    <a:pt x="8019" y="1544"/>
                  </a:lnTo>
                  <a:lnTo>
                    <a:pt x="8317" y="1861"/>
                  </a:lnTo>
                  <a:lnTo>
                    <a:pt x="8577" y="2233"/>
                  </a:lnTo>
                  <a:lnTo>
                    <a:pt x="8819" y="2605"/>
                  </a:lnTo>
                  <a:lnTo>
                    <a:pt x="9005" y="3014"/>
                  </a:lnTo>
                  <a:lnTo>
                    <a:pt x="9098" y="3219"/>
                  </a:lnTo>
                  <a:lnTo>
                    <a:pt x="9173" y="3442"/>
                  </a:lnTo>
                  <a:lnTo>
                    <a:pt x="9229" y="3665"/>
                  </a:lnTo>
                  <a:lnTo>
                    <a:pt x="9284" y="3889"/>
                  </a:lnTo>
                  <a:lnTo>
                    <a:pt x="9322" y="4112"/>
                  </a:lnTo>
                  <a:lnTo>
                    <a:pt x="9340" y="4354"/>
                  </a:lnTo>
                  <a:lnTo>
                    <a:pt x="9359" y="4577"/>
                  </a:lnTo>
                  <a:lnTo>
                    <a:pt x="9378" y="4819"/>
                  </a:lnTo>
                  <a:lnTo>
                    <a:pt x="9359" y="5061"/>
                  </a:lnTo>
                  <a:lnTo>
                    <a:pt x="9340" y="5303"/>
                  </a:lnTo>
                  <a:lnTo>
                    <a:pt x="9322" y="5526"/>
                  </a:lnTo>
                  <a:lnTo>
                    <a:pt x="9284" y="5749"/>
                  </a:lnTo>
                  <a:lnTo>
                    <a:pt x="9229" y="5972"/>
                  </a:lnTo>
                  <a:lnTo>
                    <a:pt x="9173" y="6196"/>
                  </a:lnTo>
                  <a:lnTo>
                    <a:pt x="9098" y="6419"/>
                  </a:lnTo>
                  <a:lnTo>
                    <a:pt x="9005" y="6624"/>
                  </a:lnTo>
                  <a:lnTo>
                    <a:pt x="8819" y="7033"/>
                  </a:lnTo>
                  <a:lnTo>
                    <a:pt x="8577" y="7424"/>
                  </a:lnTo>
                  <a:lnTo>
                    <a:pt x="8317" y="7777"/>
                  </a:lnTo>
                  <a:lnTo>
                    <a:pt x="8019" y="8112"/>
                  </a:lnTo>
                  <a:lnTo>
                    <a:pt x="7703" y="8410"/>
                  </a:lnTo>
                  <a:lnTo>
                    <a:pt x="7350" y="8670"/>
                  </a:lnTo>
                  <a:lnTo>
                    <a:pt x="6959" y="8912"/>
                  </a:lnTo>
                  <a:lnTo>
                    <a:pt x="6568" y="9098"/>
                  </a:lnTo>
                  <a:lnTo>
                    <a:pt x="6345" y="9191"/>
                  </a:lnTo>
                  <a:lnTo>
                    <a:pt x="6140" y="9266"/>
                  </a:lnTo>
                  <a:lnTo>
                    <a:pt x="5917" y="9321"/>
                  </a:lnTo>
                  <a:lnTo>
                    <a:pt x="5694" y="9377"/>
                  </a:lnTo>
                  <a:lnTo>
                    <a:pt x="5470" y="9414"/>
                  </a:lnTo>
                  <a:lnTo>
                    <a:pt x="5247" y="9452"/>
                  </a:lnTo>
                  <a:lnTo>
                    <a:pt x="5005" y="9470"/>
                  </a:lnTo>
                  <a:lnTo>
                    <a:pt x="4540" y="9470"/>
                  </a:lnTo>
                  <a:lnTo>
                    <a:pt x="4298" y="9452"/>
                  </a:lnTo>
                  <a:lnTo>
                    <a:pt x="4075" y="9414"/>
                  </a:lnTo>
                  <a:lnTo>
                    <a:pt x="3852" y="9377"/>
                  </a:lnTo>
                  <a:lnTo>
                    <a:pt x="3629" y="9321"/>
                  </a:lnTo>
                  <a:lnTo>
                    <a:pt x="3405" y="9266"/>
                  </a:lnTo>
                  <a:lnTo>
                    <a:pt x="3201" y="9191"/>
                  </a:lnTo>
                  <a:lnTo>
                    <a:pt x="2977" y="9098"/>
                  </a:lnTo>
                  <a:lnTo>
                    <a:pt x="2587" y="8912"/>
                  </a:lnTo>
                  <a:lnTo>
                    <a:pt x="2196" y="8670"/>
                  </a:lnTo>
                  <a:lnTo>
                    <a:pt x="1842" y="8410"/>
                  </a:lnTo>
                  <a:lnTo>
                    <a:pt x="1526" y="8112"/>
                  </a:lnTo>
                  <a:lnTo>
                    <a:pt x="1228" y="7777"/>
                  </a:lnTo>
                  <a:lnTo>
                    <a:pt x="968" y="7424"/>
                  </a:lnTo>
                  <a:lnTo>
                    <a:pt x="726" y="7033"/>
                  </a:lnTo>
                  <a:lnTo>
                    <a:pt x="540" y="6624"/>
                  </a:lnTo>
                  <a:lnTo>
                    <a:pt x="447" y="6419"/>
                  </a:lnTo>
                  <a:lnTo>
                    <a:pt x="373" y="6196"/>
                  </a:lnTo>
                  <a:lnTo>
                    <a:pt x="317" y="5972"/>
                  </a:lnTo>
                  <a:lnTo>
                    <a:pt x="261" y="5749"/>
                  </a:lnTo>
                  <a:lnTo>
                    <a:pt x="224" y="5526"/>
                  </a:lnTo>
                  <a:lnTo>
                    <a:pt x="205" y="5303"/>
                  </a:lnTo>
                  <a:lnTo>
                    <a:pt x="187" y="5061"/>
                  </a:lnTo>
                  <a:lnTo>
                    <a:pt x="168" y="4819"/>
                  </a:lnTo>
                  <a:lnTo>
                    <a:pt x="187" y="4577"/>
                  </a:lnTo>
                  <a:lnTo>
                    <a:pt x="205" y="4354"/>
                  </a:lnTo>
                  <a:lnTo>
                    <a:pt x="224" y="4112"/>
                  </a:lnTo>
                  <a:lnTo>
                    <a:pt x="261" y="3889"/>
                  </a:lnTo>
                  <a:lnTo>
                    <a:pt x="317" y="3665"/>
                  </a:lnTo>
                  <a:lnTo>
                    <a:pt x="373" y="3442"/>
                  </a:lnTo>
                  <a:lnTo>
                    <a:pt x="447" y="3219"/>
                  </a:lnTo>
                  <a:lnTo>
                    <a:pt x="540" y="3014"/>
                  </a:lnTo>
                  <a:lnTo>
                    <a:pt x="726" y="2605"/>
                  </a:lnTo>
                  <a:lnTo>
                    <a:pt x="968" y="2233"/>
                  </a:lnTo>
                  <a:lnTo>
                    <a:pt x="1228" y="1861"/>
                  </a:lnTo>
                  <a:lnTo>
                    <a:pt x="1526" y="1544"/>
                  </a:lnTo>
                  <a:lnTo>
                    <a:pt x="1842" y="1228"/>
                  </a:lnTo>
                  <a:lnTo>
                    <a:pt x="2196" y="968"/>
                  </a:lnTo>
                  <a:lnTo>
                    <a:pt x="2587" y="726"/>
                  </a:lnTo>
                  <a:lnTo>
                    <a:pt x="2977" y="540"/>
                  </a:lnTo>
                  <a:lnTo>
                    <a:pt x="3201" y="447"/>
                  </a:lnTo>
                  <a:lnTo>
                    <a:pt x="3405" y="391"/>
                  </a:lnTo>
                  <a:lnTo>
                    <a:pt x="3629" y="317"/>
                  </a:lnTo>
                  <a:lnTo>
                    <a:pt x="3852" y="261"/>
                  </a:lnTo>
                  <a:lnTo>
                    <a:pt x="4075" y="223"/>
                  </a:lnTo>
                  <a:lnTo>
                    <a:pt x="4298" y="205"/>
                  </a:lnTo>
                  <a:lnTo>
                    <a:pt x="4540" y="186"/>
                  </a:lnTo>
                  <a:lnTo>
                    <a:pt x="4782" y="168"/>
                  </a:lnTo>
                  <a:close/>
                  <a:moveTo>
                    <a:pt x="4522" y="0"/>
                  </a:moveTo>
                  <a:lnTo>
                    <a:pt x="4280" y="19"/>
                  </a:lnTo>
                  <a:lnTo>
                    <a:pt x="4038" y="56"/>
                  </a:lnTo>
                  <a:lnTo>
                    <a:pt x="3815" y="93"/>
                  </a:lnTo>
                  <a:lnTo>
                    <a:pt x="3573" y="149"/>
                  </a:lnTo>
                  <a:lnTo>
                    <a:pt x="3349" y="223"/>
                  </a:lnTo>
                  <a:lnTo>
                    <a:pt x="3126" y="298"/>
                  </a:lnTo>
                  <a:lnTo>
                    <a:pt x="2922" y="372"/>
                  </a:lnTo>
                  <a:lnTo>
                    <a:pt x="2698" y="465"/>
                  </a:lnTo>
                  <a:lnTo>
                    <a:pt x="2494" y="577"/>
                  </a:lnTo>
                  <a:lnTo>
                    <a:pt x="2308" y="689"/>
                  </a:lnTo>
                  <a:lnTo>
                    <a:pt x="2103" y="819"/>
                  </a:lnTo>
                  <a:lnTo>
                    <a:pt x="1731" y="1098"/>
                  </a:lnTo>
                  <a:lnTo>
                    <a:pt x="1396" y="1414"/>
                  </a:lnTo>
                  <a:lnTo>
                    <a:pt x="1098" y="1749"/>
                  </a:lnTo>
                  <a:lnTo>
                    <a:pt x="819" y="2121"/>
                  </a:lnTo>
                  <a:lnTo>
                    <a:pt x="689" y="2326"/>
                  </a:lnTo>
                  <a:lnTo>
                    <a:pt x="577" y="2531"/>
                  </a:lnTo>
                  <a:lnTo>
                    <a:pt x="466" y="2735"/>
                  </a:lnTo>
                  <a:lnTo>
                    <a:pt x="373" y="2940"/>
                  </a:lnTo>
                  <a:lnTo>
                    <a:pt x="298" y="3163"/>
                  </a:lnTo>
                  <a:lnTo>
                    <a:pt x="205" y="3386"/>
                  </a:lnTo>
                  <a:lnTo>
                    <a:pt x="149" y="3610"/>
                  </a:lnTo>
                  <a:lnTo>
                    <a:pt x="94" y="3852"/>
                  </a:lnTo>
                  <a:lnTo>
                    <a:pt x="56" y="4093"/>
                  </a:lnTo>
                  <a:lnTo>
                    <a:pt x="19" y="4335"/>
                  </a:lnTo>
                  <a:lnTo>
                    <a:pt x="1" y="4577"/>
                  </a:lnTo>
                  <a:lnTo>
                    <a:pt x="1" y="4819"/>
                  </a:lnTo>
                  <a:lnTo>
                    <a:pt x="1" y="5061"/>
                  </a:lnTo>
                  <a:lnTo>
                    <a:pt x="19" y="5321"/>
                  </a:lnTo>
                  <a:lnTo>
                    <a:pt x="56" y="5563"/>
                  </a:lnTo>
                  <a:lnTo>
                    <a:pt x="94" y="5786"/>
                  </a:lnTo>
                  <a:lnTo>
                    <a:pt x="149" y="6028"/>
                  </a:lnTo>
                  <a:lnTo>
                    <a:pt x="205" y="6252"/>
                  </a:lnTo>
                  <a:lnTo>
                    <a:pt x="298" y="6475"/>
                  </a:lnTo>
                  <a:lnTo>
                    <a:pt x="373" y="6698"/>
                  </a:lnTo>
                  <a:lnTo>
                    <a:pt x="466" y="6903"/>
                  </a:lnTo>
                  <a:lnTo>
                    <a:pt x="577" y="7126"/>
                  </a:lnTo>
                  <a:lnTo>
                    <a:pt x="819" y="7517"/>
                  </a:lnTo>
                  <a:lnTo>
                    <a:pt x="1098" y="7889"/>
                  </a:lnTo>
                  <a:lnTo>
                    <a:pt x="1396" y="8224"/>
                  </a:lnTo>
                  <a:lnTo>
                    <a:pt x="1731" y="8540"/>
                  </a:lnTo>
                  <a:lnTo>
                    <a:pt x="2103" y="8819"/>
                  </a:lnTo>
                  <a:lnTo>
                    <a:pt x="2308" y="8949"/>
                  </a:lnTo>
                  <a:lnTo>
                    <a:pt x="2494" y="9061"/>
                  </a:lnTo>
                  <a:lnTo>
                    <a:pt x="2698" y="9173"/>
                  </a:lnTo>
                  <a:lnTo>
                    <a:pt x="2922" y="9266"/>
                  </a:lnTo>
                  <a:lnTo>
                    <a:pt x="3126" y="9359"/>
                  </a:lnTo>
                  <a:lnTo>
                    <a:pt x="3349" y="9433"/>
                  </a:lnTo>
                  <a:lnTo>
                    <a:pt x="3573" y="9489"/>
                  </a:lnTo>
                  <a:lnTo>
                    <a:pt x="3815" y="9545"/>
                  </a:lnTo>
                  <a:lnTo>
                    <a:pt x="4038" y="9582"/>
                  </a:lnTo>
                  <a:lnTo>
                    <a:pt x="4280" y="9619"/>
                  </a:lnTo>
                  <a:lnTo>
                    <a:pt x="4522" y="9638"/>
                  </a:lnTo>
                  <a:lnTo>
                    <a:pt x="5024" y="9638"/>
                  </a:lnTo>
                  <a:lnTo>
                    <a:pt x="5266" y="9619"/>
                  </a:lnTo>
                  <a:lnTo>
                    <a:pt x="5508" y="9582"/>
                  </a:lnTo>
                  <a:lnTo>
                    <a:pt x="5731" y="9545"/>
                  </a:lnTo>
                  <a:lnTo>
                    <a:pt x="5973" y="9489"/>
                  </a:lnTo>
                  <a:lnTo>
                    <a:pt x="6196" y="9433"/>
                  </a:lnTo>
                  <a:lnTo>
                    <a:pt x="6419" y="9359"/>
                  </a:lnTo>
                  <a:lnTo>
                    <a:pt x="6624" y="9266"/>
                  </a:lnTo>
                  <a:lnTo>
                    <a:pt x="6847" y="9173"/>
                  </a:lnTo>
                  <a:lnTo>
                    <a:pt x="7052" y="9061"/>
                  </a:lnTo>
                  <a:lnTo>
                    <a:pt x="7238" y="8949"/>
                  </a:lnTo>
                  <a:lnTo>
                    <a:pt x="7443" y="8819"/>
                  </a:lnTo>
                  <a:lnTo>
                    <a:pt x="7815" y="8540"/>
                  </a:lnTo>
                  <a:lnTo>
                    <a:pt x="8150" y="8224"/>
                  </a:lnTo>
                  <a:lnTo>
                    <a:pt x="8447" y="7889"/>
                  </a:lnTo>
                  <a:lnTo>
                    <a:pt x="8726" y="7517"/>
                  </a:lnTo>
                  <a:lnTo>
                    <a:pt x="8968" y="7126"/>
                  </a:lnTo>
                  <a:lnTo>
                    <a:pt x="9080" y="6903"/>
                  </a:lnTo>
                  <a:lnTo>
                    <a:pt x="9173" y="6698"/>
                  </a:lnTo>
                  <a:lnTo>
                    <a:pt x="9266" y="6475"/>
                  </a:lnTo>
                  <a:lnTo>
                    <a:pt x="9340" y="6252"/>
                  </a:lnTo>
                  <a:lnTo>
                    <a:pt x="9396" y="6028"/>
                  </a:lnTo>
                  <a:lnTo>
                    <a:pt x="9452" y="5786"/>
                  </a:lnTo>
                  <a:lnTo>
                    <a:pt x="9489" y="5563"/>
                  </a:lnTo>
                  <a:lnTo>
                    <a:pt x="9526" y="5321"/>
                  </a:lnTo>
                  <a:lnTo>
                    <a:pt x="9545" y="5061"/>
                  </a:lnTo>
                  <a:lnTo>
                    <a:pt x="9545" y="4819"/>
                  </a:lnTo>
                  <a:lnTo>
                    <a:pt x="9545" y="4577"/>
                  </a:lnTo>
                  <a:lnTo>
                    <a:pt x="9526" y="4335"/>
                  </a:lnTo>
                  <a:lnTo>
                    <a:pt x="9489" y="4093"/>
                  </a:lnTo>
                  <a:lnTo>
                    <a:pt x="9452" y="3852"/>
                  </a:lnTo>
                  <a:lnTo>
                    <a:pt x="9396" y="3610"/>
                  </a:lnTo>
                  <a:lnTo>
                    <a:pt x="9340" y="3386"/>
                  </a:lnTo>
                  <a:lnTo>
                    <a:pt x="9266" y="3163"/>
                  </a:lnTo>
                  <a:lnTo>
                    <a:pt x="9173" y="2940"/>
                  </a:lnTo>
                  <a:lnTo>
                    <a:pt x="9080" y="2735"/>
                  </a:lnTo>
                  <a:lnTo>
                    <a:pt x="8968" y="2531"/>
                  </a:lnTo>
                  <a:lnTo>
                    <a:pt x="8857" y="2326"/>
                  </a:lnTo>
                  <a:lnTo>
                    <a:pt x="8726" y="2121"/>
                  </a:lnTo>
                  <a:lnTo>
                    <a:pt x="8447" y="1749"/>
                  </a:lnTo>
                  <a:lnTo>
                    <a:pt x="8150" y="1414"/>
                  </a:lnTo>
                  <a:lnTo>
                    <a:pt x="7815" y="1098"/>
                  </a:lnTo>
                  <a:lnTo>
                    <a:pt x="7443" y="819"/>
                  </a:lnTo>
                  <a:lnTo>
                    <a:pt x="7238" y="689"/>
                  </a:lnTo>
                  <a:lnTo>
                    <a:pt x="7052" y="577"/>
                  </a:lnTo>
                  <a:lnTo>
                    <a:pt x="6847" y="465"/>
                  </a:lnTo>
                  <a:lnTo>
                    <a:pt x="6624" y="372"/>
                  </a:lnTo>
                  <a:lnTo>
                    <a:pt x="6419" y="298"/>
                  </a:lnTo>
                  <a:lnTo>
                    <a:pt x="6196" y="223"/>
                  </a:lnTo>
                  <a:lnTo>
                    <a:pt x="5973" y="149"/>
                  </a:lnTo>
                  <a:lnTo>
                    <a:pt x="5731" y="93"/>
                  </a:lnTo>
                  <a:lnTo>
                    <a:pt x="5508" y="56"/>
                  </a:lnTo>
                  <a:lnTo>
                    <a:pt x="5266" y="19"/>
                  </a:lnTo>
                  <a:lnTo>
                    <a:pt x="502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10"/>
            <p:cNvSpPr/>
            <p:nvPr/>
          </p:nvSpPr>
          <p:spPr>
            <a:xfrm>
              <a:off x="11621440" y="3291656"/>
              <a:ext cx="592566" cy="418990"/>
            </a:xfrm>
            <a:custGeom>
              <a:rect b="b" l="l" r="r" t="t"/>
              <a:pathLst>
                <a:path extrusionOk="0" h="10959" w="15499">
                  <a:moveTo>
                    <a:pt x="1898" y="1"/>
                  </a:moveTo>
                  <a:lnTo>
                    <a:pt x="1805" y="19"/>
                  </a:lnTo>
                  <a:lnTo>
                    <a:pt x="1731" y="56"/>
                  </a:lnTo>
                  <a:lnTo>
                    <a:pt x="1657" y="94"/>
                  </a:lnTo>
                  <a:lnTo>
                    <a:pt x="1601" y="149"/>
                  </a:lnTo>
                  <a:lnTo>
                    <a:pt x="1564" y="224"/>
                  </a:lnTo>
                  <a:lnTo>
                    <a:pt x="1508" y="354"/>
                  </a:lnTo>
                  <a:lnTo>
                    <a:pt x="1470" y="484"/>
                  </a:lnTo>
                  <a:lnTo>
                    <a:pt x="1470" y="596"/>
                  </a:lnTo>
                  <a:lnTo>
                    <a:pt x="1322" y="540"/>
                  </a:lnTo>
                  <a:lnTo>
                    <a:pt x="1154" y="503"/>
                  </a:lnTo>
                  <a:lnTo>
                    <a:pt x="968" y="447"/>
                  </a:lnTo>
                  <a:lnTo>
                    <a:pt x="745" y="410"/>
                  </a:lnTo>
                  <a:lnTo>
                    <a:pt x="522" y="410"/>
                  </a:lnTo>
                  <a:lnTo>
                    <a:pt x="410" y="428"/>
                  </a:lnTo>
                  <a:lnTo>
                    <a:pt x="298" y="447"/>
                  </a:lnTo>
                  <a:lnTo>
                    <a:pt x="187" y="484"/>
                  </a:lnTo>
                  <a:lnTo>
                    <a:pt x="94" y="521"/>
                  </a:lnTo>
                  <a:lnTo>
                    <a:pt x="19" y="596"/>
                  </a:lnTo>
                  <a:lnTo>
                    <a:pt x="1" y="652"/>
                  </a:lnTo>
                  <a:lnTo>
                    <a:pt x="19" y="726"/>
                  </a:lnTo>
                  <a:lnTo>
                    <a:pt x="56" y="801"/>
                  </a:lnTo>
                  <a:lnTo>
                    <a:pt x="131" y="894"/>
                  </a:lnTo>
                  <a:lnTo>
                    <a:pt x="243" y="987"/>
                  </a:lnTo>
                  <a:lnTo>
                    <a:pt x="522" y="1210"/>
                  </a:lnTo>
                  <a:lnTo>
                    <a:pt x="875" y="1470"/>
                  </a:lnTo>
                  <a:lnTo>
                    <a:pt x="1284" y="1787"/>
                  </a:lnTo>
                  <a:lnTo>
                    <a:pt x="1694" y="2140"/>
                  </a:lnTo>
                  <a:lnTo>
                    <a:pt x="1898" y="2326"/>
                  </a:lnTo>
                  <a:lnTo>
                    <a:pt x="2103" y="2549"/>
                  </a:lnTo>
                  <a:lnTo>
                    <a:pt x="2289" y="2773"/>
                  </a:lnTo>
                  <a:lnTo>
                    <a:pt x="2457" y="3033"/>
                  </a:lnTo>
                  <a:lnTo>
                    <a:pt x="2605" y="3294"/>
                  </a:lnTo>
                  <a:lnTo>
                    <a:pt x="2736" y="3573"/>
                  </a:lnTo>
                  <a:lnTo>
                    <a:pt x="2847" y="3870"/>
                  </a:lnTo>
                  <a:lnTo>
                    <a:pt x="2940" y="4149"/>
                  </a:lnTo>
                  <a:lnTo>
                    <a:pt x="3033" y="4447"/>
                  </a:lnTo>
                  <a:lnTo>
                    <a:pt x="3108" y="4726"/>
                  </a:lnTo>
                  <a:lnTo>
                    <a:pt x="3201" y="5229"/>
                  </a:lnTo>
                  <a:lnTo>
                    <a:pt x="3275" y="5638"/>
                  </a:lnTo>
                  <a:lnTo>
                    <a:pt x="3312" y="6029"/>
                  </a:lnTo>
                  <a:lnTo>
                    <a:pt x="3312" y="10680"/>
                  </a:lnTo>
                  <a:lnTo>
                    <a:pt x="7536" y="10922"/>
                  </a:lnTo>
                  <a:lnTo>
                    <a:pt x="7536" y="10959"/>
                  </a:lnTo>
                  <a:lnTo>
                    <a:pt x="7759" y="10940"/>
                  </a:lnTo>
                  <a:lnTo>
                    <a:pt x="7964" y="10959"/>
                  </a:lnTo>
                  <a:lnTo>
                    <a:pt x="7964" y="10922"/>
                  </a:lnTo>
                  <a:lnTo>
                    <a:pt x="12187" y="10680"/>
                  </a:lnTo>
                  <a:lnTo>
                    <a:pt x="12187" y="6029"/>
                  </a:lnTo>
                  <a:lnTo>
                    <a:pt x="12224" y="5638"/>
                  </a:lnTo>
                  <a:lnTo>
                    <a:pt x="12299" y="5229"/>
                  </a:lnTo>
                  <a:lnTo>
                    <a:pt x="12410" y="4726"/>
                  </a:lnTo>
                  <a:lnTo>
                    <a:pt x="12466" y="4447"/>
                  </a:lnTo>
                  <a:lnTo>
                    <a:pt x="12559" y="4149"/>
                  </a:lnTo>
                  <a:lnTo>
                    <a:pt x="12652" y="3870"/>
                  </a:lnTo>
                  <a:lnTo>
                    <a:pt x="12764" y="3573"/>
                  </a:lnTo>
                  <a:lnTo>
                    <a:pt x="12894" y="3294"/>
                  </a:lnTo>
                  <a:lnTo>
                    <a:pt x="13043" y="3033"/>
                  </a:lnTo>
                  <a:lnTo>
                    <a:pt x="13210" y="2773"/>
                  </a:lnTo>
                  <a:lnTo>
                    <a:pt x="13396" y="2549"/>
                  </a:lnTo>
                  <a:lnTo>
                    <a:pt x="13601" y="2326"/>
                  </a:lnTo>
                  <a:lnTo>
                    <a:pt x="13806" y="2140"/>
                  </a:lnTo>
                  <a:lnTo>
                    <a:pt x="14215" y="1787"/>
                  </a:lnTo>
                  <a:lnTo>
                    <a:pt x="14624" y="1470"/>
                  </a:lnTo>
                  <a:lnTo>
                    <a:pt x="14978" y="1210"/>
                  </a:lnTo>
                  <a:lnTo>
                    <a:pt x="15257" y="987"/>
                  </a:lnTo>
                  <a:lnTo>
                    <a:pt x="15369" y="894"/>
                  </a:lnTo>
                  <a:lnTo>
                    <a:pt x="15443" y="801"/>
                  </a:lnTo>
                  <a:lnTo>
                    <a:pt x="15499" y="726"/>
                  </a:lnTo>
                  <a:lnTo>
                    <a:pt x="15499" y="652"/>
                  </a:lnTo>
                  <a:lnTo>
                    <a:pt x="15480" y="596"/>
                  </a:lnTo>
                  <a:lnTo>
                    <a:pt x="15406" y="521"/>
                  </a:lnTo>
                  <a:lnTo>
                    <a:pt x="15313" y="484"/>
                  </a:lnTo>
                  <a:lnTo>
                    <a:pt x="15220" y="447"/>
                  </a:lnTo>
                  <a:lnTo>
                    <a:pt x="15108" y="428"/>
                  </a:lnTo>
                  <a:lnTo>
                    <a:pt x="14996" y="410"/>
                  </a:lnTo>
                  <a:lnTo>
                    <a:pt x="14773" y="410"/>
                  </a:lnTo>
                  <a:lnTo>
                    <a:pt x="14550" y="447"/>
                  </a:lnTo>
                  <a:lnTo>
                    <a:pt x="14345" y="503"/>
                  </a:lnTo>
                  <a:lnTo>
                    <a:pt x="14196" y="540"/>
                  </a:lnTo>
                  <a:lnTo>
                    <a:pt x="14048" y="596"/>
                  </a:lnTo>
                  <a:lnTo>
                    <a:pt x="14029" y="484"/>
                  </a:lnTo>
                  <a:lnTo>
                    <a:pt x="13992" y="354"/>
                  </a:lnTo>
                  <a:lnTo>
                    <a:pt x="13936" y="224"/>
                  </a:lnTo>
                  <a:lnTo>
                    <a:pt x="13899" y="149"/>
                  </a:lnTo>
                  <a:lnTo>
                    <a:pt x="13843" y="94"/>
                  </a:lnTo>
                  <a:lnTo>
                    <a:pt x="13787" y="56"/>
                  </a:lnTo>
                  <a:lnTo>
                    <a:pt x="13694" y="19"/>
                  </a:lnTo>
                  <a:lnTo>
                    <a:pt x="13601" y="1"/>
                  </a:lnTo>
                  <a:lnTo>
                    <a:pt x="13508" y="1"/>
                  </a:lnTo>
                  <a:lnTo>
                    <a:pt x="13378" y="19"/>
                  </a:lnTo>
                  <a:lnTo>
                    <a:pt x="13229" y="56"/>
                  </a:lnTo>
                  <a:lnTo>
                    <a:pt x="13099" y="131"/>
                  </a:lnTo>
                  <a:lnTo>
                    <a:pt x="12968" y="224"/>
                  </a:lnTo>
                  <a:lnTo>
                    <a:pt x="12857" y="317"/>
                  </a:lnTo>
                  <a:lnTo>
                    <a:pt x="12745" y="428"/>
                  </a:lnTo>
                  <a:lnTo>
                    <a:pt x="12541" y="689"/>
                  </a:lnTo>
                  <a:lnTo>
                    <a:pt x="12317" y="968"/>
                  </a:lnTo>
                  <a:lnTo>
                    <a:pt x="12187" y="1098"/>
                  </a:lnTo>
                  <a:lnTo>
                    <a:pt x="12038" y="1228"/>
                  </a:lnTo>
                  <a:lnTo>
                    <a:pt x="11889" y="1340"/>
                  </a:lnTo>
                  <a:lnTo>
                    <a:pt x="11703" y="1452"/>
                  </a:lnTo>
                  <a:lnTo>
                    <a:pt x="11480" y="1545"/>
                  </a:lnTo>
                  <a:lnTo>
                    <a:pt x="11257" y="1601"/>
                  </a:lnTo>
                  <a:lnTo>
                    <a:pt x="10978" y="1656"/>
                  </a:lnTo>
                  <a:lnTo>
                    <a:pt x="10661" y="1694"/>
                  </a:lnTo>
                  <a:lnTo>
                    <a:pt x="10345" y="1675"/>
                  </a:lnTo>
                  <a:lnTo>
                    <a:pt x="10066" y="1638"/>
                  </a:lnTo>
                  <a:lnTo>
                    <a:pt x="9806" y="1582"/>
                  </a:lnTo>
                  <a:lnTo>
                    <a:pt x="9564" y="1470"/>
                  </a:lnTo>
                  <a:lnTo>
                    <a:pt x="9359" y="1359"/>
                  </a:lnTo>
                  <a:lnTo>
                    <a:pt x="9154" y="1228"/>
                  </a:lnTo>
                  <a:lnTo>
                    <a:pt x="8987" y="1080"/>
                  </a:lnTo>
                  <a:lnTo>
                    <a:pt x="8838" y="931"/>
                  </a:lnTo>
                  <a:lnTo>
                    <a:pt x="8559" y="652"/>
                  </a:lnTo>
                  <a:lnTo>
                    <a:pt x="8317" y="391"/>
                  </a:lnTo>
                  <a:lnTo>
                    <a:pt x="8206" y="280"/>
                  </a:lnTo>
                  <a:lnTo>
                    <a:pt x="8113" y="205"/>
                  </a:lnTo>
                  <a:lnTo>
                    <a:pt x="8001" y="168"/>
                  </a:lnTo>
                  <a:lnTo>
                    <a:pt x="7889" y="149"/>
                  </a:lnTo>
                  <a:lnTo>
                    <a:pt x="7610" y="149"/>
                  </a:lnTo>
                  <a:lnTo>
                    <a:pt x="7517" y="168"/>
                  </a:lnTo>
                  <a:lnTo>
                    <a:pt x="7406" y="205"/>
                  </a:lnTo>
                  <a:lnTo>
                    <a:pt x="7294" y="280"/>
                  </a:lnTo>
                  <a:lnTo>
                    <a:pt x="7182" y="391"/>
                  </a:lnTo>
                  <a:lnTo>
                    <a:pt x="6940" y="652"/>
                  </a:lnTo>
                  <a:lnTo>
                    <a:pt x="6680" y="931"/>
                  </a:lnTo>
                  <a:lnTo>
                    <a:pt x="6512" y="1080"/>
                  </a:lnTo>
                  <a:lnTo>
                    <a:pt x="6345" y="1228"/>
                  </a:lnTo>
                  <a:lnTo>
                    <a:pt x="6159" y="1359"/>
                  </a:lnTo>
                  <a:lnTo>
                    <a:pt x="5936" y="1470"/>
                  </a:lnTo>
                  <a:lnTo>
                    <a:pt x="5712" y="1582"/>
                  </a:lnTo>
                  <a:lnTo>
                    <a:pt x="5452" y="1638"/>
                  </a:lnTo>
                  <a:lnTo>
                    <a:pt x="5154" y="1675"/>
                  </a:lnTo>
                  <a:lnTo>
                    <a:pt x="4838" y="1694"/>
                  </a:lnTo>
                  <a:lnTo>
                    <a:pt x="4522" y="1656"/>
                  </a:lnTo>
                  <a:lnTo>
                    <a:pt x="4261" y="1601"/>
                  </a:lnTo>
                  <a:lnTo>
                    <a:pt x="4019" y="1545"/>
                  </a:lnTo>
                  <a:lnTo>
                    <a:pt x="3815" y="1452"/>
                  </a:lnTo>
                  <a:lnTo>
                    <a:pt x="3629" y="1340"/>
                  </a:lnTo>
                  <a:lnTo>
                    <a:pt x="3461" y="1228"/>
                  </a:lnTo>
                  <a:lnTo>
                    <a:pt x="3312" y="1098"/>
                  </a:lnTo>
                  <a:lnTo>
                    <a:pt x="3201" y="968"/>
                  </a:lnTo>
                  <a:lnTo>
                    <a:pt x="2978" y="689"/>
                  </a:lnTo>
                  <a:lnTo>
                    <a:pt x="2754" y="428"/>
                  </a:lnTo>
                  <a:lnTo>
                    <a:pt x="2661" y="317"/>
                  </a:lnTo>
                  <a:lnTo>
                    <a:pt x="2531" y="224"/>
                  </a:lnTo>
                  <a:lnTo>
                    <a:pt x="2419" y="131"/>
                  </a:lnTo>
                  <a:lnTo>
                    <a:pt x="2271" y="56"/>
                  </a:lnTo>
                  <a:lnTo>
                    <a:pt x="2122" y="19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10"/>
            <p:cNvSpPr/>
            <p:nvPr/>
          </p:nvSpPr>
          <p:spPr>
            <a:xfrm>
              <a:off x="11617885" y="3288100"/>
              <a:ext cx="599677" cy="426101"/>
            </a:xfrm>
            <a:custGeom>
              <a:rect b="b" l="l" r="r" t="t"/>
              <a:pathLst>
                <a:path extrusionOk="0" h="11145" w="15685">
                  <a:moveTo>
                    <a:pt x="13638" y="168"/>
                  </a:moveTo>
                  <a:lnTo>
                    <a:pt x="13750" y="187"/>
                  </a:lnTo>
                  <a:lnTo>
                    <a:pt x="13843" y="224"/>
                  </a:lnTo>
                  <a:lnTo>
                    <a:pt x="13917" y="298"/>
                  </a:lnTo>
                  <a:lnTo>
                    <a:pt x="13955" y="354"/>
                  </a:lnTo>
                  <a:lnTo>
                    <a:pt x="13992" y="428"/>
                  </a:lnTo>
                  <a:lnTo>
                    <a:pt x="14029" y="521"/>
                  </a:lnTo>
                  <a:lnTo>
                    <a:pt x="14048" y="652"/>
                  </a:lnTo>
                  <a:lnTo>
                    <a:pt x="14048" y="689"/>
                  </a:lnTo>
                  <a:lnTo>
                    <a:pt x="14066" y="745"/>
                  </a:lnTo>
                  <a:lnTo>
                    <a:pt x="14085" y="763"/>
                  </a:lnTo>
                  <a:lnTo>
                    <a:pt x="14122" y="782"/>
                  </a:lnTo>
                  <a:lnTo>
                    <a:pt x="14178" y="782"/>
                  </a:lnTo>
                  <a:lnTo>
                    <a:pt x="14308" y="726"/>
                  </a:lnTo>
                  <a:lnTo>
                    <a:pt x="14457" y="670"/>
                  </a:lnTo>
                  <a:lnTo>
                    <a:pt x="14643" y="633"/>
                  </a:lnTo>
                  <a:lnTo>
                    <a:pt x="14866" y="596"/>
                  </a:lnTo>
                  <a:lnTo>
                    <a:pt x="15182" y="596"/>
                  </a:lnTo>
                  <a:lnTo>
                    <a:pt x="15275" y="614"/>
                  </a:lnTo>
                  <a:lnTo>
                    <a:pt x="15369" y="652"/>
                  </a:lnTo>
                  <a:lnTo>
                    <a:pt x="15462" y="689"/>
                  </a:lnTo>
                  <a:lnTo>
                    <a:pt x="15499" y="726"/>
                  </a:lnTo>
                  <a:lnTo>
                    <a:pt x="15517" y="763"/>
                  </a:lnTo>
                  <a:lnTo>
                    <a:pt x="15499" y="801"/>
                  </a:lnTo>
                  <a:lnTo>
                    <a:pt x="15462" y="875"/>
                  </a:lnTo>
                  <a:lnTo>
                    <a:pt x="15313" y="1005"/>
                  </a:lnTo>
                  <a:lnTo>
                    <a:pt x="15089" y="1173"/>
                  </a:lnTo>
                  <a:lnTo>
                    <a:pt x="14848" y="1359"/>
                  </a:lnTo>
                  <a:lnTo>
                    <a:pt x="14513" y="1619"/>
                  </a:lnTo>
                  <a:lnTo>
                    <a:pt x="14141" y="1898"/>
                  </a:lnTo>
                  <a:lnTo>
                    <a:pt x="13787" y="2215"/>
                  </a:lnTo>
                  <a:lnTo>
                    <a:pt x="13601" y="2382"/>
                  </a:lnTo>
                  <a:lnTo>
                    <a:pt x="13434" y="2568"/>
                  </a:lnTo>
                  <a:lnTo>
                    <a:pt x="13248" y="2810"/>
                  </a:lnTo>
                  <a:lnTo>
                    <a:pt x="13061" y="3052"/>
                  </a:lnTo>
                  <a:lnTo>
                    <a:pt x="12913" y="3331"/>
                  </a:lnTo>
                  <a:lnTo>
                    <a:pt x="12782" y="3610"/>
                  </a:lnTo>
                  <a:lnTo>
                    <a:pt x="12671" y="3889"/>
                  </a:lnTo>
                  <a:lnTo>
                    <a:pt x="12578" y="4187"/>
                  </a:lnTo>
                  <a:lnTo>
                    <a:pt x="12485" y="4466"/>
                  </a:lnTo>
                  <a:lnTo>
                    <a:pt x="12410" y="4745"/>
                  </a:lnTo>
                  <a:lnTo>
                    <a:pt x="12317" y="5266"/>
                  </a:lnTo>
                  <a:lnTo>
                    <a:pt x="12243" y="5694"/>
                  </a:lnTo>
                  <a:lnTo>
                    <a:pt x="12206" y="6122"/>
                  </a:lnTo>
                  <a:lnTo>
                    <a:pt x="12206" y="10680"/>
                  </a:lnTo>
                  <a:lnTo>
                    <a:pt x="8057" y="10940"/>
                  </a:lnTo>
                  <a:lnTo>
                    <a:pt x="8001" y="10959"/>
                  </a:lnTo>
                  <a:lnTo>
                    <a:pt x="7833" y="10940"/>
                  </a:lnTo>
                  <a:lnTo>
                    <a:pt x="7685" y="10959"/>
                  </a:lnTo>
                  <a:lnTo>
                    <a:pt x="7647" y="10940"/>
                  </a:lnTo>
                  <a:lnTo>
                    <a:pt x="3498" y="10680"/>
                  </a:lnTo>
                  <a:lnTo>
                    <a:pt x="3498" y="6122"/>
                  </a:lnTo>
                  <a:lnTo>
                    <a:pt x="3443" y="5694"/>
                  </a:lnTo>
                  <a:lnTo>
                    <a:pt x="3387" y="5266"/>
                  </a:lnTo>
                  <a:lnTo>
                    <a:pt x="3275" y="4745"/>
                  </a:lnTo>
                  <a:lnTo>
                    <a:pt x="3201" y="4466"/>
                  </a:lnTo>
                  <a:lnTo>
                    <a:pt x="3108" y="4187"/>
                  </a:lnTo>
                  <a:lnTo>
                    <a:pt x="3015" y="3889"/>
                  </a:lnTo>
                  <a:lnTo>
                    <a:pt x="2903" y="3610"/>
                  </a:lnTo>
                  <a:lnTo>
                    <a:pt x="2773" y="3331"/>
                  </a:lnTo>
                  <a:lnTo>
                    <a:pt x="2624" y="3052"/>
                  </a:lnTo>
                  <a:lnTo>
                    <a:pt x="2457" y="2810"/>
                  </a:lnTo>
                  <a:lnTo>
                    <a:pt x="2270" y="2568"/>
                  </a:lnTo>
                  <a:lnTo>
                    <a:pt x="2084" y="2382"/>
                  </a:lnTo>
                  <a:lnTo>
                    <a:pt x="1917" y="2215"/>
                  </a:lnTo>
                  <a:lnTo>
                    <a:pt x="1545" y="1898"/>
                  </a:lnTo>
                  <a:lnTo>
                    <a:pt x="1173" y="1619"/>
                  </a:lnTo>
                  <a:lnTo>
                    <a:pt x="838" y="1359"/>
                  </a:lnTo>
                  <a:lnTo>
                    <a:pt x="596" y="1173"/>
                  </a:lnTo>
                  <a:lnTo>
                    <a:pt x="391" y="1005"/>
                  </a:lnTo>
                  <a:lnTo>
                    <a:pt x="243" y="875"/>
                  </a:lnTo>
                  <a:lnTo>
                    <a:pt x="187" y="801"/>
                  </a:lnTo>
                  <a:lnTo>
                    <a:pt x="187" y="763"/>
                  </a:lnTo>
                  <a:lnTo>
                    <a:pt x="187" y="726"/>
                  </a:lnTo>
                  <a:lnTo>
                    <a:pt x="243" y="689"/>
                  </a:lnTo>
                  <a:lnTo>
                    <a:pt x="317" y="652"/>
                  </a:lnTo>
                  <a:lnTo>
                    <a:pt x="410" y="614"/>
                  </a:lnTo>
                  <a:lnTo>
                    <a:pt x="522" y="596"/>
                  </a:lnTo>
                  <a:lnTo>
                    <a:pt x="838" y="596"/>
                  </a:lnTo>
                  <a:lnTo>
                    <a:pt x="1043" y="633"/>
                  </a:lnTo>
                  <a:lnTo>
                    <a:pt x="1229" y="670"/>
                  </a:lnTo>
                  <a:lnTo>
                    <a:pt x="1377" y="726"/>
                  </a:lnTo>
                  <a:lnTo>
                    <a:pt x="1526" y="782"/>
                  </a:lnTo>
                  <a:lnTo>
                    <a:pt x="1563" y="782"/>
                  </a:lnTo>
                  <a:lnTo>
                    <a:pt x="1601" y="763"/>
                  </a:lnTo>
                  <a:lnTo>
                    <a:pt x="1638" y="745"/>
                  </a:lnTo>
                  <a:lnTo>
                    <a:pt x="1638" y="689"/>
                  </a:lnTo>
                  <a:lnTo>
                    <a:pt x="1657" y="652"/>
                  </a:lnTo>
                  <a:lnTo>
                    <a:pt x="1675" y="521"/>
                  </a:lnTo>
                  <a:lnTo>
                    <a:pt x="1694" y="428"/>
                  </a:lnTo>
                  <a:lnTo>
                    <a:pt x="1731" y="354"/>
                  </a:lnTo>
                  <a:lnTo>
                    <a:pt x="1787" y="298"/>
                  </a:lnTo>
                  <a:lnTo>
                    <a:pt x="1843" y="224"/>
                  </a:lnTo>
                  <a:lnTo>
                    <a:pt x="1936" y="187"/>
                  </a:lnTo>
                  <a:lnTo>
                    <a:pt x="2047" y="168"/>
                  </a:lnTo>
                  <a:lnTo>
                    <a:pt x="2177" y="187"/>
                  </a:lnTo>
                  <a:lnTo>
                    <a:pt x="2326" y="242"/>
                  </a:lnTo>
                  <a:lnTo>
                    <a:pt x="2419" y="280"/>
                  </a:lnTo>
                  <a:lnTo>
                    <a:pt x="2512" y="335"/>
                  </a:lnTo>
                  <a:lnTo>
                    <a:pt x="2680" y="466"/>
                  </a:lnTo>
                  <a:lnTo>
                    <a:pt x="2829" y="633"/>
                  </a:lnTo>
                  <a:lnTo>
                    <a:pt x="2977" y="819"/>
                  </a:lnTo>
                  <a:lnTo>
                    <a:pt x="3108" y="987"/>
                  </a:lnTo>
                  <a:lnTo>
                    <a:pt x="3257" y="1154"/>
                  </a:lnTo>
                  <a:lnTo>
                    <a:pt x="3443" y="1340"/>
                  </a:lnTo>
                  <a:lnTo>
                    <a:pt x="3647" y="1489"/>
                  </a:lnTo>
                  <a:lnTo>
                    <a:pt x="3889" y="1638"/>
                  </a:lnTo>
                  <a:lnTo>
                    <a:pt x="4038" y="1694"/>
                  </a:lnTo>
                  <a:lnTo>
                    <a:pt x="4187" y="1749"/>
                  </a:lnTo>
                  <a:lnTo>
                    <a:pt x="4354" y="1787"/>
                  </a:lnTo>
                  <a:lnTo>
                    <a:pt x="4522" y="1824"/>
                  </a:lnTo>
                  <a:lnTo>
                    <a:pt x="4726" y="1861"/>
                  </a:lnTo>
                  <a:lnTo>
                    <a:pt x="4931" y="1861"/>
                  </a:lnTo>
                  <a:lnTo>
                    <a:pt x="5136" y="1880"/>
                  </a:lnTo>
                  <a:lnTo>
                    <a:pt x="5340" y="1861"/>
                  </a:lnTo>
                  <a:lnTo>
                    <a:pt x="5526" y="1824"/>
                  </a:lnTo>
                  <a:lnTo>
                    <a:pt x="5694" y="1787"/>
                  </a:lnTo>
                  <a:lnTo>
                    <a:pt x="5861" y="1731"/>
                  </a:lnTo>
                  <a:lnTo>
                    <a:pt x="6010" y="1675"/>
                  </a:lnTo>
                  <a:lnTo>
                    <a:pt x="6159" y="1601"/>
                  </a:lnTo>
                  <a:lnTo>
                    <a:pt x="6289" y="1526"/>
                  </a:lnTo>
                  <a:lnTo>
                    <a:pt x="6550" y="1340"/>
                  </a:lnTo>
                  <a:lnTo>
                    <a:pt x="6754" y="1154"/>
                  </a:lnTo>
                  <a:lnTo>
                    <a:pt x="6940" y="968"/>
                  </a:lnTo>
                  <a:lnTo>
                    <a:pt x="7126" y="782"/>
                  </a:lnTo>
                  <a:lnTo>
                    <a:pt x="7275" y="596"/>
                  </a:lnTo>
                  <a:lnTo>
                    <a:pt x="7443" y="447"/>
                  </a:lnTo>
                  <a:lnTo>
                    <a:pt x="7573" y="354"/>
                  </a:lnTo>
                  <a:lnTo>
                    <a:pt x="7647" y="335"/>
                  </a:lnTo>
                  <a:lnTo>
                    <a:pt x="8057" y="335"/>
                  </a:lnTo>
                  <a:lnTo>
                    <a:pt x="8113" y="354"/>
                  </a:lnTo>
                  <a:lnTo>
                    <a:pt x="8187" y="391"/>
                  </a:lnTo>
                  <a:lnTo>
                    <a:pt x="8261" y="447"/>
                  </a:lnTo>
                  <a:lnTo>
                    <a:pt x="8410" y="596"/>
                  </a:lnTo>
                  <a:lnTo>
                    <a:pt x="8578" y="782"/>
                  </a:lnTo>
                  <a:lnTo>
                    <a:pt x="8745" y="968"/>
                  </a:lnTo>
                  <a:lnTo>
                    <a:pt x="8931" y="1154"/>
                  </a:lnTo>
                  <a:lnTo>
                    <a:pt x="9154" y="1340"/>
                  </a:lnTo>
                  <a:lnTo>
                    <a:pt x="9396" y="1526"/>
                  </a:lnTo>
                  <a:lnTo>
                    <a:pt x="9526" y="1601"/>
                  </a:lnTo>
                  <a:lnTo>
                    <a:pt x="9675" y="1675"/>
                  </a:lnTo>
                  <a:lnTo>
                    <a:pt x="9824" y="1731"/>
                  </a:lnTo>
                  <a:lnTo>
                    <a:pt x="9992" y="1787"/>
                  </a:lnTo>
                  <a:lnTo>
                    <a:pt x="10159" y="1824"/>
                  </a:lnTo>
                  <a:lnTo>
                    <a:pt x="10345" y="1861"/>
                  </a:lnTo>
                  <a:lnTo>
                    <a:pt x="10550" y="1880"/>
                  </a:lnTo>
                  <a:lnTo>
                    <a:pt x="10754" y="1861"/>
                  </a:lnTo>
                  <a:lnTo>
                    <a:pt x="10978" y="1861"/>
                  </a:lnTo>
                  <a:lnTo>
                    <a:pt x="11164" y="1824"/>
                  </a:lnTo>
                  <a:lnTo>
                    <a:pt x="11350" y="1787"/>
                  </a:lnTo>
                  <a:lnTo>
                    <a:pt x="11499" y="1749"/>
                  </a:lnTo>
                  <a:lnTo>
                    <a:pt x="11666" y="1694"/>
                  </a:lnTo>
                  <a:lnTo>
                    <a:pt x="11796" y="1638"/>
                  </a:lnTo>
                  <a:lnTo>
                    <a:pt x="12038" y="1489"/>
                  </a:lnTo>
                  <a:lnTo>
                    <a:pt x="12243" y="1340"/>
                  </a:lnTo>
                  <a:lnTo>
                    <a:pt x="12429" y="1154"/>
                  </a:lnTo>
                  <a:lnTo>
                    <a:pt x="12578" y="987"/>
                  </a:lnTo>
                  <a:lnTo>
                    <a:pt x="12708" y="819"/>
                  </a:lnTo>
                  <a:lnTo>
                    <a:pt x="12857" y="633"/>
                  </a:lnTo>
                  <a:lnTo>
                    <a:pt x="13006" y="466"/>
                  </a:lnTo>
                  <a:lnTo>
                    <a:pt x="13173" y="335"/>
                  </a:lnTo>
                  <a:lnTo>
                    <a:pt x="13266" y="280"/>
                  </a:lnTo>
                  <a:lnTo>
                    <a:pt x="13359" y="242"/>
                  </a:lnTo>
                  <a:lnTo>
                    <a:pt x="13508" y="187"/>
                  </a:lnTo>
                  <a:lnTo>
                    <a:pt x="13638" y="168"/>
                  </a:lnTo>
                  <a:close/>
                  <a:moveTo>
                    <a:pt x="2029" y="1"/>
                  </a:moveTo>
                  <a:lnTo>
                    <a:pt x="1880" y="19"/>
                  </a:lnTo>
                  <a:lnTo>
                    <a:pt x="1805" y="56"/>
                  </a:lnTo>
                  <a:lnTo>
                    <a:pt x="1750" y="94"/>
                  </a:lnTo>
                  <a:lnTo>
                    <a:pt x="1675" y="131"/>
                  </a:lnTo>
                  <a:lnTo>
                    <a:pt x="1638" y="205"/>
                  </a:lnTo>
                  <a:lnTo>
                    <a:pt x="1545" y="317"/>
                  </a:lnTo>
                  <a:lnTo>
                    <a:pt x="1508" y="447"/>
                  </a:lnTo>
                  <a:lnTo>
                    <a:pt x="1489" y="577"/>
                  </a:lnTo>
                  <a:lnTo>
                    <a:pt x="1210" y="484"/>
                  </a:lnTo>
                  <a:lnTo>
                    <a:pt x="1043" y="447"/>
                  </a:lnTo>
                  <a:lnTo>
                    <a:pt x="875" y="428"/>
                  </a:lnTo>
                  <a:lnTo>
                    <a:pt x="670" y="410"/>
                  </a:lnTo>
                  <a:lnTo>
                    <a:pt x="484" y="428"/>
                  </a:lnTo>
                  <a:lnTo>
                    <a:pt x="317" y="466"/>
                  </a:lnTo>
                  <a:lnTo>
                    <a:pt x="224" y="503"/>
                  </a:lnTo>
                  <a:lnTo>
                    <a:pt x="149" y="540"/>
                  </a:lnTo>
                  <a:lnTo>
                    <a:pt x="75" y="596"/>
                  </a:lnTo>
                  <a:lnTo>
                    <a:pt x="38" y="633"/>
                  </a:lnTo>
                  <a:lnTo>
                    <a:pt x="19" y="689"/>
                  </a:lnTo>
                  <a:lnTo>
                    <a:pt x="1" y="763"/>
                  </a:lnTo>
                  <a:lnTo>
                    <a:pt x="19" y="838"/>
                  </a:lnTo>
                  <a:lnTo>
                    <a:pt x="56" y="912"/>
                  </a:lnTo>
                  <a:lnTo>
                    <a:pt x="112" y="987"/>
                  </a:lnTo>
                  <a:lnTo>
                    <a:pt x="205" y="1080"/>
                  </a:lnTo>
                  <a:lnTo>
                    <a:pt x="429" y="1266"/>
                  </a:lnTo>
                  <a:lnTo>
                    <a:pt x="745" y="1508"/>
                  </a:lnTo>
                  <a:lnTo>
                    <a:pt x="1080" y="1749"/>
                  </a:lnTo>
                  <a:lnTo>
                    <a:pt x="1433" y="2028"/>
                  </a:lnTo>
                  <a:lnTo>
                    <a:pt x="1787" y="2345"/>
                  </a:lnTo>
                  <a:lnTo>
                    <a:pt x="1954" y="2512"/>
                  </a:lnTo>
                  <a:lnTo>
                    <a:pt x="2140" y="2698"/>
                  </a:lnTo>
                  <a:lnTo>
                    <a:pt x="2308" y="2922"/>
                  </a:lnTo>
                  <a:lnTo>
                    <a:pt x="2475" y="3163"/>
                  </a:lnTo>
                  <a:lnTo>
                    <a:pt x="2624" y="3424"/>
                  </a:lnTo>
                  <a:lnTo>
                    <a:pt x="2754" y="3703"/>
                  </a:lnTo>
                  <a:lnTo>
                    <a:pt x="2866" y="3982"/>
                  </a:lnTo>
                  <a:lnTo>
                    <a:pt x="2959" y="4261"/>
                  </a:lnTo>
                  <a:lnTo>
                    <a:pt x="3108" y="4819"/>
                  </a:lnTo>
                  <a:lnTo>
                    <a:pt x="3219" y="5322"/>
                  </a:lnTo>
                  <a:lnTo>
                    <a:pt x="3275" y="5731"/>
                  </a:lnTo>
                  <a:lnTo>
                    <a:pt x="3312" y="6122"/>
                  </a:lnTo>
                  <a:lnTo>
                    <a:pt x="3312" y="10773"/>
                  </a:lnTo>
                  <a:lnTo>
                    <a:pt x="3331" y="10792"/>
                  </a:lnTo>
                  <a:lnTo>
                    <a:pt x="3350" y="10829"/>
                  </a:lnTo>
                  <a:lnTo>
                    <a:pt x="3368" y="10847"/>
                  </a:lnTo>
                  <a:lnTo>
                    <a:pt x="3405" y="10847"/>
                  </a:lnTo>
                  <a:lnTo>
                    <a:pt x="7573" y="11108"/>
                  </a:lnTo>
                  <a:lnTo>
                    <a:pt x="7610" y="11126"/>
                  </a:lnTo>
                  <a:lnTo>
                    <a:pt x="7647" y="11145"/>
                  </a:lnTo>
                  <a:lnTo>
                    <a:pt x="7833" y="11126"/>
                  </a:lnTo>
                  <a:lnTo>
                    <a:pt x="8057" y="11145"/>
                  </a:lnTo>
                  <a:lnTo>
                    <a:pt x="8094" y="11126"/>
                  </a:lnTo>
                  <a:lnTo>
                    <a:pt x="8113" y="11108"/>
                  </a:lnTo>
                  <a:lnTo>
                    <a:pt x="12299" y="10847"/>
                  </a:lnTo>
                  <a:lnTo>
                    <a:pt x="12317" y="10847"/>
                  </a:lnTo>
                  <a:lnTo>
                    <a:pt x="12354" y="10829"/>
                  </a:lnTo>
                  <a:lnTo>
                    <a:pt x="12373" y="10792"/>
                  </a:lnTo>
                  <a:lnTo>
                    <a:pt x="12373" y="10773"/>
                  </a:lnTo>
                  <a:lnTo>
                    <a:pt x="12373" y="6122"/>
                  </a:lnTo>
                  <a:lnTo>
                    <a:pt x="12410" y="5731"/>
                  </a:lnTo>
                  <a:lnTo>
                    <a:pt x="12485" y="5322"/>
                  </a:lnTo>
                  <a:lnTo>
                    <a:pt x="12578" y="4819"/>
                  </a:lnTo>
                  <a:lnTo>
                    <a:pt x="12745" y="4261"/>
                  </a:lnTo>
                  <a:lnTo>
                    <a:pt x="12838" y="3982"/>
                  </a:lnTo>
                  <a:lnTo>
                    <a:pt x="12950" y="3703"/>
                  </a:lnTo>
                  <a:lnTo>
                    <a:pt x="13080" y="3424"/>
                  </a:lnTo>
                  <a:lnTo>
                    <a:pt x="13210" y="3163"/>
                  </a:lnTo>
                  <a:lnTo>
                    <a:pt x="13378" y="2922"/>
                  </a:lnTo>
                  <a:lnTo>
                    <a:pt x="13564" y="2698"/>
                  </a:lnTo>
                  <a:lnTo>
                    <a:pt x="13731" y="2512"/>
                  </a:lnTo>
                  <a:lnTo>
                    <a:pt x="13899" y="2345"/>
                  </a:lnTo>
                  <a:lnTo>
                    <a:pt x="14271" y="2028"/>
                  </a:lnTo>
                  <a:lnTo>
                    <a:pt x="14624" y="1749"/>
                  </a:lnTo>
                  <a:lnTo>
                    <a:pt x="14941" y="1508"/>
                  </a:lnTo>
                  <a:lnTo>
                    <a:pt x="15257" y="1266"/>
                  </a:lnTo>
                  <a:lnTo>
                    <a:pt x="15499" y="1080"/>
                  </a:lnTo>
                  <a:lnTo>
                    <a:pt x="15573" y="987"/>
                  </a:lnTo>
                  <a:lnTo>
                    <a:pt x="15629" y="912"/>
                  </a:lnTo>
                  <a:lnTo>
                    <a:pt x="15666" y="838"/>
                  </a:lnTo>
                  <a:lnTo>
                    <a:pt x="15685" y="763"/>
                  </a:lnTo>
                  <a:lnTo>
                    <a:pt x="15685" y="689"/>
                  </a:lnTo>
                  <a:lnTo>
                    <a:pt x="15648" y="633"/>
                  </a:lnTo>
                  <a:lnTo>
                    <a:pt x="15610" y="596"/>
                  </a:lnTo>
                  <a:lnTo>
                    <a:pt x="15555" y="540"/>
                  </a:lnTo>
                  <a:lnTo>
                    <a:pt x="15462" y="503"/>
                  </a:lnTo>
                  <a:lnTo>
                    <a:pt x="15387" y="466"/>
                  </a:lnTo>
                  <a:lnTo>
                    <a:pt x="15201" y="428"/>
                  </a:lnTo>
                  <a:lnTo>
                    <a:pt x="15015" y="410"/>
                  </a:lnTo>
                  <a:lnTo>
                    <a:pt x="14829" y="428"/>
                  </a:lnTo>
                  <a:lnTo>
                    <a:pt x="14643" y="447"/>
                  </a:lnTo>
                  <a:lnTo>
                    <a:pt x="14475" y="484"/>
                  </a:lnTo>
                  <a:lnTo>
                    <a:pt x="14215" y="577"/>
                  </a:lnTo>
                  <a:lnTo>
                    <a:pt x="14178" y="447"/>
                  </a:lnTo>
                  <a:lnTo>
                    <a:pt x="14141" y="317"/>
                  </a:lnTo>
                  <a:lnTo>
                    <a:pt x="14066" y="205"/>
                  </a:lnTo>
                  <a:lnTo>
                    <a:pt x="14010" y="131"/>
                  </a:lnTo>
                  <a:lnTo>
                    <a:pt x="13955" y="94"/>
                  </a:lnTo>
                  <a:lnTo>
                    <a:pt x="13880" y="56"/>
                  </a:lnTo>
                  <a:lnTo>
                    <a:pt x="13824" y="19"/>
                  </a:lnTo>
                  <a:lnTo>
                    <a:pt x="13657" y="1"/>
                  </a:lnTo>
                  <a:lnTo>
                    <a:pt x="13489" y="19"/>
                  </a:lnTo>
                  <a:lnTo>
                    <a:pt x="13303" y="75"/>
                  </a:lnTo>
                  <a:lnTo>
                    <a:pt x="13192" y="131"/>
                  </a:lnTo>
                  <a:lnTo>
                    <a:pt x="13080" y="187"/>
                  </a:lnTo>
                  <a:lnTo>
                    <a:pt x="12894" y="335"/>
                  </a:lnTo>
                  <a:lnTo>
                    <a:pt x="12727" y="521"/>
                  </a:lnTo>
                  <a:lnTo>
                    <a:pt x="12578" y="708"/>
                  </a:lnTo>
                  <a:lnTo>
                    <a:pt x="12448" y="875"/>
                  </a:lnTo>
                  <a:lnTo>
                    <a:pt x="12299" y="1042"/>
                  </a:lnTo>
                  <a:lnTo>
                    <a:pt x="12131" y="1210"/>
                  </a:lnTo>
                  <a:lnTo>
                    <a:pt x="11945" y="1340"/>
                  </a:lnTo>
                  <a:lnTo>
                    <a:pt x="11722" y="1470"/>
                  </a:lnTo>
                  <a:lnTo>
                    <a:pt x="11443" y="1582"/>
                  </a:lnTo>
                  <a:lnTo>
                    <a:pt x="11294" y="1619"/>
                  </a:lnTo>
                  <a:lnTo>
                    <a:pt x="11127" y="1656"/>
                  </a:lnTo>
                  <a:lnTo>
                    <a:pt x="10940" y="1675"/>
                  </a:lnTo>
                  <a:lnTo>
                    <a:pt x="10754" y="1694"/>
                  </a:lnTo>
                  <a:lnTo>
                    <a:pt x="10550" y="1694"/>
                  </a:lnTo>
                  <a:lnTo>
                    <a:pt x="10364" y="1675"/>
                  </a:lnTo>
                  <a:lnTo>
                    <a:pt x="10196" y="1656"/>
                  </a:lnTo>
                  <a:lnTo>
                    <a:pt x="10029" y="1619"/>
                  </a:lnTo>
                  <a:lnTo>
                    <a:pt x="9880" y="1563"/>
                  </a:lnTo>
                  <a:lnTo>
                    <a:pt x="9731" y="1508"/>
                  </a:lnTo>
                  <a:lnTo>
                    <a:pt x="9471" y="1359"/>
                  </a:lnTo>
                  <a:lnTo>
                    <a:pt x="9247" y="1191"/>
                  </a:lnTo>
                  <a:lnTo>
                    <a:pt x="9043" y="1024"/>
                  </a:lnTo>
                  <a:lnTo>
                    <a:pt x="8857" y="838"/>
                  </a:lnTo>
                  <a:lnTo>
                    <a:pt x="8708" y="652"/>
                  </a:lnTo>
                  <a:lnTo>
                    <a:pt x="8522" y="447"/>
                  </a:lnTo>
                  <a:lnTo>
                    <a:pt x="8336" y="298"/>
                  </a:lnTo>
                  <a:lnTo>
                    <a:pt x="8243" y="224"/>
                  </a:lnTo>
                  <a:lnTo>
                    <a:pt x="8168" y="187"/>
                  </a:lnTo>
                  <a:lnTo>
                    <a:pt x="8075" y="168"/>
                  </a:lnTo>
                  <a:lnTo>
                    <a:pt x="7982" y="149"/>
                  </a:lnTo>
                  <a:lnTo>
                    <a:pt x="7852" y="168"/>
                  </a:lnTo>
                  <a:lnTo>
                    <a:pt x="7722" y="149"/>
                  </a:lnTo>
                  <a:lnTo>
                    <a:pt x="7629" y="168"/>
                  </a:lnTo>
                  <a:lnTo>
                    <a:pt x="7536" y="187"/>
                  </a:lnTo>
                  <a:lnTo>
                    <a:pt x="7443" y="224"/>
                  </a:lnTo>
                  <a:lnTo>
                    <a:pt x="7350" y="298"/>
                  </a:lnTo>
                  <a:lnTo>
                    <a:pt x="7182" y="447"/>
                  </a:lnTo>
                  <a:lnTo>
                    <a:pt x="6996" y="652"/>
                  </a:lnTo>
                  <a:lnTo>
                    <a:pt x="6829" y="838"/>
                  </a:lnTo>
                  <a:lnTo>
                    <a:pt x="6643" y="1024"/>
                  </a:lnTo>
                  <a:lnTo>
                    <a:pt x="6438" y="1191"/>
                  </a:lnTo>
                  <a:lnTo>
                    <a:pt x="6215" y="1359"/>
                  </a:lnTo>
                  <a:lnTo>
                    <a:pt x="5954" y="1508"/>
                  </a:lnTo>
                  <a:lnTo>
                    <a:pt x="5805" y="1563"/>
                  </a:lnTo>
                  <a:lnTo>
                    <a:pt x="5657" y="1619"/>
                  </a:lnTo>
                  <a:lnTo>
                    <a:pt x="5489" y="1656"/>
                  </a:lnTo>
                  <a:lnTo>
                    <a:pt x="5322" y="1675"/>
                  </a:lnTo>
                  <a:lnTo>
                    <a:pt x="5136" y="1694"/>
                  </a:lnTo>
                  <a:lnTo>
                    <a:pt x="4931" y="1694"/>
                  </a:lnTo>
                  <a:lnTo>
                    <a:pt x="4745" y="1675"/>
                  </a:lnTo>
                  <a:lnTo>
                    <a:pt x="4559" y="1656"/>
                  </a:lnTo>
                  <a:lnTo>
                    <a:pt x="4391" y="1619"/>
                  </a:lnTo>
                  <a:lnTo>
                    <a:pt x="4243" y="1582"/>
                  </a:lnTo>
                  <a:lnTo>
                    <a:pt x="3982" y="1470"/>
                  </a:lnTo>
                  <a:lnTo>
                    <a:pt x="3740" y="1340"/>
                  </a:lnTo>
                  <a:lnTo>
                    <a:pt x="3554" y="1210"/>
                  </a:lnTo>
                  <a:lnTo>
                    <a:pt x="3387" y="1042"/>
                  </a:lnTo>
                  <a:lnTo>
                    <a:pt x="3238" y="875"/>
                  </a:lnTo>
                  <a:lnTo>
                    <a:pt x="3108" y="708"/>
                  </a:lnTo>
                  <a:lnTo>
                    <a:pt x="2959" y="521"/>
                  </a:lnTo>
                  <a:lnTo>
                    <a:pt x="2791" y="335"/>
                  </a:lnTo>
                  <a:lnTo>
                    <a:pt x="2605" y="187"/>
                  </a:lnTo>
                  <a:lnTo>
                    <a:pt x="2512" y="131"/>
                  </a:lnTo>
                  <a:lnTo>
                    <a:pt x="2401" y="75"/>
                  </a:lnTo>
                  <a:lnTo>
                    <a:pt x="2196" y="19"/>
                  </a:lnTo>
                  <a:lnTo>
                    <a:pt x="202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10"/>
            <p:cNvSpPr/>
            <p:nvPr/>
          </p:nvSpPr>
          <p:spPr>
            <a:xfrm>
              <a:off x="11690452" y="3675788"/>
              <a:ext cx="449576" cy="50543"/>
            </a:xfrm>
            <a:custGeom>
              <a:rect b="b" l="l" r="r" t="t"/>
              <a:pathLst>
                <a:path extrusionOk="0" h="1322" w="11759">
                  <a:moveTo>
                    <a:pt x="391" y="0"/>
                  </a:moveTo>
                  <a:lnTo>
                    <a:pt x="298" y="19"/>
                  </a:lnTo>
                  <a:lnTo>
                    <a:pt x="224" y="38"/>
                  </a:lnTo>
                  <a:lnTo>
                    <a:pt x="168" y="75"/>
                  </a:lnTo>
                  <a:lnTo>
                    <a:pt x="112" y="131"/>
                  </a:lnTo>
                  <a:lnTo>
                    <a:pt x="56" y="186"/>
                  </a:lnTo>
                  <a:lnTo>
                    <a:pt x="19" y="242"/>
                  </a:lnTo>
                  <a:lnTo>
                    <a:pt x="0" y="317"/>
                  </a:lnTo>
                  <a:lnTo>
                    <a:pt x="0" y="391"/>
                  </a:lnTo>
                  <a:lnTo>
                    <a:pt x="0" y="1321"/>
                  </a:lnTo>
                  <a:lnTo>
                    <a:pt x="11759" y="1321"/>
                  </a:lnTo>
                  <a:lnTo>
                    <a:pt x="11759" y="391"/>
                  </a:lnTo>
                  <a:lnTo>
                    <a:pt x="11759" y="317"/>
                  </a:lnTo>
                  <a:lnTo>
                    <a:pt x="11740" y="242"/>
                  </a:lnTo>
                  <a:lnTo>
                    <a:pt x="11703" y="186"/>
                  </a:lnTo>
                  <a:lnTo>
                    <a:pt x="11647" y="131"/>
                  </a:lnTo>
                  <a:lnTo>
                    <a:pt x="11591" y="75"/>
                  </a:lnTo>
                  <a:lnTo>
                    <a:pt x="11517" y="38"/>
                  </a:lnTo>
                  <a:lnTo>
                    <a:pt x="11443" y="19"/>
                  </a:lnTo>
                  <a:lnTo>
                    <a:pt x="1136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10"/>
            <p:cNvSpPr/>
            <p:nvPr/>
          </p:nvSpPr>
          <p:spPr>
            <a:xfrm>
              <a:off x="11686896" y="3672920"/>
              <a:ext cx="456687" cy="56966"/>
            </a:xfrm>
            <a:custGeom>
              <a:rect b="b" l="l" r="r" t="t"/>
              <a:pathLst>
                <a:path extrusionOk="0" h="1490" w="11945">
                  <a:moveTo>
                    <a:pt x="10940" y="168"/>
                  </a:moveTo>
                  <a:lnTo>
                    <a:pt x="11108" y="187"/>
                  </a:lnTo>
                  <a:lnTo>
                    <a:pt x="11256" y="243"/>
                  </a:lnTo>
                  <a:lnTo>
                    <a:pt x="11405" y="317"/>
                  </a:lnTo>
                  <a:lnTo>
                    <a:pt x="11517" y="410"/>
                  </a:lnTo>
                  <a:lnTo>
                    <a:pt x="11629" y="540"/>
                  </a:lnTo>
                  <a:lnTo>
                    <a:pt x="11703" y="689"/>
                  </a:lnTo>
                  <a:lnTo>
                    <a:pt x="11759" y="838"/>
                  </a:lnTo>
                  <a:lnTo>
                    <a:pt x="11777" y="1006"/>
                  </a:lnTo>
                  <a:lnTo>
                    <a:pt x="11777" y="1303"/>
                  </a:lnTo>
                  <a:lnTo>
                    <a:pt x="168" y="1303"/>
                  </a:lnTo>
                  <a:lnTo>
                    <a:pt x="168" y="1006"/>
                  </a:lnTo>
                  <a:lnTo>
                    <a:pt x="186" y="838"/>
                  </a:lnTo>
                  <a:lnTo>
                    <a:pt x="242" y="689"/>
                  </a:lnTo>
                  <a:lnTo>
                    <a:pt x="317" y="540"/>
                  </a:lnTo>
                  <a:lnTo>
                    <a:pt x="410" y="410"/>
                  </a:lnTo>
                  <a:lnTo>
                    <a:pt x="540" y="317"/>
                  </a:lnTo>
                  <a:lnTo>
                    <a:pt x="689" y="243"/>
                  </a:lnTo>
                  <a:lnTo>
                    <a:pt x="838" y="187"/>
                  </a:lnTo>
                  <a:lnTo>
                    <a:pt x="1005" y="168"/>
                  </a:lnTo>
                  <a:close/>
                  <a:moveTo>
                    <a:pt x="1005" y="1"/>
                  </a:moveTo>
                  <a:lnTo>
                    <a:pt x="800" y="20"/>
                  </a:lnTo>
                  <a:lnTo>
                    <a:pt x="614" y="75"/>
                  </a:lnTo>
                  <a:lnTo>
                    <a:pt x="447" y="168"/>
                  </a:lnTo>
                  <a:lnTo>
                    <a:pt x="298" y="299"/>
                  </a:lnTo>
                  <a:lnTo>
                    <a:pt x="168" y="447"/>
                  </a:lnTo>
                  <a:lnTo>
                    <a:pt x="75" y="615"/>
                  </a:lnTo>
                  <a:lnTo>
                    <a:pt x="19" y="801"/>
                  </a:lnTo>
                  <a:lnTo>
                    <a:pt x="0" y="1006"/>
                  </a:lnTo>
                  <a:lnTo>
                    <a:pt x="0" y="1396"/>
                  </a:lnTo>
                  <a:lnTo>
                    <a:pt x="0" y="1433"/>
                  </a:lnTo>
                  <a:lnTo>
                    <a:pt x="19" y="1452"/>
                  </a:lnTo>
                  <a:lnTo>
                    <a:pt x="56" y="1471"/>
                  </a:lnTo>
                  <a:lnTo>
                    <a:pt x="93" y="1489"/>
                  </a:lnTo>
                  <a:lnTo>
                    <a:pt x="11852" y="1489"/>
                  </a:lnTo>
                  <a:lnTo>
                    <a:pt x="11889" y="1471"/>
                  </a:lnTo>
                  <a:lnTo>
                    <a:pt x="11926" y="1452"/>
                  </a:lnTo>
                  <a:lnTo>
                    <a:pt x="11945" y="1433"/>
                  </a:lnTo>
                  <a:lnTo>
                    <a:pt x="11945" y="1396"/>
                  </a:lnTo>
                  <a:lnTo>
                    <a:pt x="11945" y="1006"/>
                  </a:lnTo>
                  <a:lnTo>
                    <a:pt x="11926" y="801"/>
                  </a:lnTo>
                  <a:lnTo>
                    <a:pt x="11870" y="615"/>
                  </a:lnTo>
                  <a:lnTo>
                    <a:pt x="11777" y="447"/>
                  </a:lnTo>
                  <a:lnTo>
                    <a:pt x="11647" y="299"/>
                  </a:lnTo>
                  <a:lnTo>
                    <a:pt x="11498" y="168"/>
                  </a:lnTo>
                  <a:lnTo>
                    <a:pt x="11331" y="75"/>
                  </a:lnTo>
                  <a:lnTo>
                    <a:pt x="11145" y="20"/>
                  </a:lnTo>
                  <a:lnTo>
                    <a:pt x="1094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10"/>
            <p:cNvSpPr/>
            <p:nvPr/>
          </p:nvSpPr>
          <p:spPr>
            <a:xfrm>
              <a:off x="11644916" y="3718456"/>
              <a:ext cx="534261" cy="102463"/>
            </a:xfrm>
            <a:custGeom>
              <a:rect b="b" l="l" r="r" t="t"/>
              <a:pathLst>
                <a:path extrusionOk="0" h="2680" w="13974">
                  <a:moveTo>
                    <a:pt x="112" y="1"/>
                  </a:moveTo>
                  <a:lnTo>
                    <a:pt x="38" y="56"/>
                  </a:lnTo>
                  <a:lnTo>
                    <a:pt x="1" y="112"/>
                  </a:lnTo>
                  <a:lnTo>
                    <a:pt x="1" y="168"/>
                  </a:lnTo>
                  <a:lnTo>
                    <a:pt x="1" y="2494"/>
                  </a:lnTo>
                  <a:lnTo>
                    <a:pt x="1" y="2568"/>
                  </a:lnTo>
                  <a:lnTo>
                    <a:pt x="38" y="2624"/>
                  </a:lnTo>
                  <a:lnTo>
                    <a:pt x="112" y="2661"/>
                  </a:lnTo>
                  <a:lnTo>
                    <a:pt x="168" y="2680"/>
                  </a:lnTo>
                  <a:lnTo>
                    <a:pt x="13787" y="2680"/>
                  </a:lnTo>
                  <a:lnTo>
                    <a:pt x="13861" y="2661"/>
                  </a:lnTo>
                  <a:lnTo>
                    <a:pt x="13917" y="2624"/>
                  </a:lnTo>
                  <a:lnTo>
                    <a:pt x="13955" y="2568"/>
                  </a:lnTo>
                  <a:lnTo>
                    <a:pt x="13973" y="2494"/>
                  </a:lnTo>
                  <a:lnTo>
                    <a:pt x="13973" y="168"/>
                  </a:lnTo>
                  <a:lnTo>
                    <a:pt x="13955" y="112"/>
                  </a:lnTo>
                  <a:lnTo>
                    <a:pt x="13917" y="56"/>
                  </a:lnTo>
                  <a:lnTo>
                    <a:pt x="1386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10"/>
            <p:cNvSpPr/>
            <p:nvPr/>
          </p:nvSpPr>
          <p:spPr>
            <a:xfrm>
              <a:off x="11641360" y="3714901"/>
              <a:ext cx="541372" cy="109574"/>
            </a:xfrm>
            <a:custGeom>
              <a:rect b="b" l="l" r="r" t="t"/>
              <a:pathLst>
                <a:path extrusionOk="0" h="2866" w="14160">
                  <a:moveTo>
                    <a:pt x="13638" y="168"/>
                  </a:moveTo>
                  <a:lnTo>
                    <a:pt x="13694" y="187"/>
                  </a:lnTo>
                  <a:lnTo>
                    <a:pt x="13768" y="205"/>
                  </a:lnTo>
                  <a:lnTo>
                    <a:pt x="13824" y="242"/>
                  </a:lnTo>
                  <a:lnTo>
                    <a:pt x="13880" y="280"/>
                  </a:lnTo>
                  <a:lnTo>
                    <a:pt x="13917" y="335"/>
                  </a:lnTo>
                  <a:lnTo>
                    <a:pt x="13954" y="391"/>
                  </a:lnTo>
                  <a:lnTo>
                    <a:pt x="13973" y="447"/>
                  </a:lnTo>
                  <a:lnTo>
                    <a:pt x="13973" y="522"/>
                  </a:lnTo>
                  <a:lnTo>
                    <a:pt x="13973" y="2345"/>
                  </a:lnTo>
                  <a:lnTo>
                    <a:pt x="13973" y="2419"/>
                  </a:lnTo>
                  <a:lnTo>
                    <a:pt x="13954" y="2475"/>
                  </a:lnTo>
                  <a:lnTo>
                    <a:pt x="13917" y="2531"/>
                  </a:lnTo>
                  <a:lnTo>
                    <a:pt x="13880" y="2587"/>
                  </a:lnTo>
                  <a:lnTo>
                    <a:pt x="13824" y="2624"/>
                  </a:lnTo>
                  <a:lnTo>
                    <a:pt x="13768" y="2661"/>
                  </a:lnTo>
                  <a:lnTo>
                    <a:pt x="13694" y="2680"/>
                  </a:lnTo>
                  <a:lnTo>
                    <a:pt x="447" y="2680"/>
                  </a:lnTo>
                  <a:lnTo>
                    <a:pt x="373" y="2661"/>
                  </a:lnTo>
                  <a:lnTo>
                    <a:pt x="317" y="2624"/>
                  </a:lnTo>
                  <a:lnTo>
                    <a:pt x="280" y="2587"/>
                  </a:lnTo>
                  <a:lnTo>
                    <a:pt x="224" y="2531"/>
                  </a:lnTo>
                  <a:lnTo>
                    <a:pt x="205" y="2475"/>
                  </a:lnTo>
                  <a:lnTo>
                    <a:pt x="187" y="2419"/>
                  </a:lnTo>
                  <a:lnTo>
                    <a:pt x="168" y="2345"/>
                  </a:lnTo>
                  <a:lnTo>
                    <a:pt x="168" y="522"/>
                  </a:lnTo>
                  <a:lnTo>
                    <a:pt x="187" y="447"/>
                  </a:lnTo>
                  <a:lnTo>
                    <a:pt x="205" y="391"/>
                  </a:lnTo>
                  <a:lnTo>
                    <a:pt x="224" y="335"/>
                  </a:lnTo>
                  <a:lnTo>
                    <a:pt x="280" y="280"/>
                  </a:lnTo>
                  <a:lnTo>
                    <a:pt x="317" y="242"/>
                  </a:lnTo>
                  <a:lnTo>
                    <a:pt x="373" y="205"/>
                  </a:lnTo>
                  <a:lnTo>
                    <a:pt x="447" y="187"/>
                  </a:lnTo>
                  <a:lnTo>
                    <a:pt x="522" y="168"/>
                  </a:lnTo>
                  <a:close/>
                  <a:moveTo>
                    <a:pt x="522" y="1"/>
                  </a:moveTo>
                  <a:lnTo>
                    <a:pt x="410" y="19"/>
                  </a:lnTo>
                  <a:lnTo>
                    <a:pt x="317" y="38"/>
                  </a:lnTo>
                  <a:lnTo>
                    <a:pt x="224" y="94"/>
                  </a:lnTo>
                  <a:lnTo>
                    <a:pt x="149" y="149"/>
                  </a:lnTo>
                  <a:lnTo>
                    <a:pt x="94" y="224"/>
                  </a:lnTo>
                  <a:lnTo>
                    <a:pt x="38" y="317"/>
                  </a:lnTo>
                  <a:lnTo>
                    <a:pt x="1" y="410"/>
                  </a:lnTo>
                  <a:lnTo>
                    <a:pt x="1" y="522"/>
                  </a:lnTo>
                  <a:lnTo>
                    <a:pt x="1" y="2345"/>
                  </a:lnTo>
                  <a:lnTo>
                    <a:pt x="1" y="2438"/>
                  </a:lnTo>
                  <a:lnTo>
                    <a:pt x="38" y="2550"/>
                  </a:lnTo>
                  <a:lnTo>
                    <a:pt x="94" y="2624"/>
                  </a:lnTo>
                  <a:lnTo>
                    <a:pt x="149" y="2717"/>
                  </a:lnTo>
                  <a:lnTo>
                    <a:pt x="224" y="2773"/>
                  </a:lnTo>
                  <a:lnTo>
                    <a:pt x="317" y="2810"/>
                  </a:lnTo>
                  <a:lnTo>
                    <a:pt x="410" y="2847"/>
                  </a:lnTo>
                  <a:lnTo>
                    <a:pt x="522" y="2866"/>
                  </a:lnTo>
                  <a:lnTo>
                    <a:pt x="13638" y="2866"/>
                  </a:lnTo>
                  <a:lnTo>
                    <a:pt x="13731" y="2847"/>
                  </a:lnTo>
                  <a:lnTo>
                    <a:pt x="13843" y="2810"/>
                  </a:lnTo>
                  <a:lnTo>
                    <a:pt x="13917" y="2773"/>
                  </a:lnTo>
                  <a:lnTo>
                    <a:pt x="13992" y="2717"/>
                  </a:lnTo>
                  <a:lnTo>
                    <a:pt x="14066" y="2624"/>
                  </a:lnTo>
                  <a:lnTo>
                    <a:pt x="14103" y="2550"/>
                  </a:lnTo>
                  <a:lnTo>
                    <a:pt x="14141" y="2438"/>
                  </a:lnTo>
                  <a:lnTo>
                    <a:pt x="14159" y="2345"/>
                  </a:lnTo>
                  <a:lnTo>
                    <a:pt x="14159" y="522"/>
                  </a:lnTo>
                  <a:lnTo>
                    <a:pt x="14141" y="410"/>
                  </a:lnTo>
                  <a:lnTo>
                    <a:pt x="14103" y="317"/>
                  </a:lnTo>
                  <a:lnTo>
                    <a:pt x="14066" y="224"/>
                  </a:lnTo>
                  <a:lnTo>
                    <a:pt x="13992" y="149"/>
                  </a:lnTo>
                  <a:lnTo>
                    <a:pt x="13917" y="94"/>
                  </a:lnTo>
                  <a:lnTo>
                    <a:pt x="13843" y="38"/>
                  </a:lnTo>
                  <a:lnTo>
                    <a:pt x="13731" y="19"/>
                  </a:lnTo>
                  <a:lnTo>
                    <a:pt x="1363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10"/>
            <p:cNvSpPr/>
            <p:nvPr/>
          </p:nvSpPr>
          <p:spPr>
            <a:xfrm>
              <a:off x="11863306" y="3066881"/>
              <a:ext cx="107433" cy="106745"/>
            </a:xfrm>
            <a:custGeom>
              <a:rect b="b" l="l" r="r" t="t"/>
              <a:pathLst>
                <a:path extrusionOk="0" h="2792" w="2810">
                  <a:moveTo>
                    <a:pt x="1266" y="0"/>
                  </a:moveTo>
                  <a:lnTo>
                    <a:pt x="1117" y="19"/>
                  </a:lnTo>
                  <a:lnTo>
                    <a:pt x="987" y="56"/>
                  </a:lnTo>
                  <a:lnTo>
                    <a:pt x="856" y="93"/>
                  </a:lnTo>
                  <a:lnTo>
                    <a:pt x="745" y="168"/>
                  </a:lnTo>
                  <a:lnTo>
                    <a:pt x="633" y="224"/>
                  </a:lnTo>
                  <a:lnTo>
                    <a:pt x="521" y="317"/>
                  </a:lnTo>
                  <a:lnTo>
                    <a:pt x="410" y="410"/>
                  </a:lnTo>
                  <a:lnTo>
                    <a:pt x="335" y="503"/>
                  </a:lnTo>
                  <a:lnTo>
                    <a:pt x="242" y="614"/>
                  </a:lnTo>
                  <a:lnTo>
                    <a:pt x="168" y="726"/>
                  </a:lnTo>
                  <a:lnTo>
                    <a:pt x="112" y="856"/>
                  </a:lnTo>
                  <a:lnTo>
                    <a:pt x="75" y="968"/>
                  </a:lnTo>
                  <a:lnTo>
                    <a:pt x="38" y="1117"/>
                  </a:lnTo>
                  <a:lnTo>
                    <a:pt x="19" y="1247"/>
                  </a:lnTo>
                  <a:lnTo>
                    <a:pt x="0" y="1396"/>
                  </a:lnTo>
                  <a:lnTo>
                    <a:pt x="19" y="1545"/>
                  </a:lnTo>
                  <a:lnTo>
                    <a:pt x="38" y="1675"/>
                  </a:lnTo>
                  <a:lnTo>
                    <a:pt x="75" y="1805"/>
                  </a:lnTo>
                  <a:lnTo>
                    <a:pt x="112" y="1935"/>
                  </a:lnTo>
                  <a:lnTo>
                    <a:pt x="168" y="2065"/>
                  </a:lnTo>
                  <a:lnTo>
                    <a:pt x="242" y="2177"/>
                  </a:lnTo>
                  <a:lnTo>
                    <a:pt x="335" y="2289"/>
                  </a:lnTo>
                  <a:lnTo>
                    <a:pt x="410" y="2382"/>
                  </a:lnTo>
                  <a:lnTo>
                    <a:pt x="521" y="2475"/>
                  </a:lnTo>
                  <a:lnTo>
                    <a:pt x="633" y="2549"/>
                  </a:lnTo>
                  <a:lnTo>
                    <a:pt x="745" y="2624"/>
                  </a:lnTo>
                  <a:lnTo>
                    <a:pt x="856" y="2679"/>
                  </a:lnTo>
                  <a:lnTo>
                    <a:pt x="987" y="2735"/>
                  </a:lnTo>
                  <a:lnTo>
                    <a:pt x="1117" y="2772"/>
                  </a:lnTo>
                  <a:lnTo>
                    <a:pt x="1266" y="2791"/>
                  </a:lnTo>
                  <a:lnTo>
                    <a:pt x="1545" y="2791"/>
                  </a:lnTo>
                  <a:lnTo>
                    <a:pt x="1694" y="2772"/>
                  </a:lnTo>
                  <a:lnTo>
                    <a:pt x="1824" y="2735"/>
                  </a:lnTo>
                  <a:lnTo>
                    <a:pt x="1954" y="2679"/>
                  </a:lnTo>
                  <a:lnTo>
                    <a:pt x="2084" y="2624"/>
                  </a:lnTo>
                  <a:lnTo>
                    <a:pt x="2196" y="2549"/>
                  </a:lnTo>
                  <a:lnTo>
                    <a:pt x="2307" y="2475"/>
                  </a:lnTo>
                  <a:lnTo>
                    <a:pt x="2400" y="2382"/>
                  </a:lnTo>
                  <a:lnTo>
                    <a:pt x="2494" y="2289"/>
                  </a:lnTo>
                  <a:lnTo>
                    <a:pt x="2568" y="2177"/>
                  </a:lnTo>
                  <a:lnTo>
                    <a:pt x="2642" y="2065"/>
                  </a:lnTo>
                  <a:lnTo>
                    <a:pt x="2698" y="1935"/>
                  </a:lnTo>
                  <a:lnTo>
                    <a:pt x="2754" y="1805"/>
                  </a:lnTo>
                  <a:lnTo>
                    <a:pt x="2773" y="1675"/>
                  </a:lnTo>
                  <a:lnTo>
                    <a:pt x="2810" y="1545"/>
                  </a:lnTo>
                  <a:lnTo>
                    <a:pt x="2810" y="1396"/>
                  </a:lnTo>
                  <a:lnTo>
                    <a:pt x="2810" y="1247"/>
                  </a:lnTo>
                  <a:lnTo>
                    <a:pt x="2773" y="1117"/>
                  </a:lnTo>
                  <a:lnTo>
                    <a:pt x="2754" y="968"/>
                  </a:lnTo>
                  <a:lnTo>
                    <a:pt x="2698" y="856"/>
                  </a:lnTo>
                  <a:lnTo>
                    <a:pt x="2642" y="726"/>
                  </a:lnTo>
                  <a:lnTo>
                    <a:pt x="2568" y="614"/>
                  </a:lnTo>
                  <a:lnTo>
                    <a:pt x="2494" y="503"/>
                  </a:lnTo>
                  <a:lnTo>
                    <a:pt x="2400" y="410"/>
                  </a:lnTo>
                  <a:lnTo>
                    <a:pt x="2307" y="317"/>
                  </a:lnTo>
                  <a:lnTo>
                    <a:pt x="2196" y="224"/>
                  </a:lnTo>
                  <a:lnTo>
                    <a:pt x="2084" y="168"/>
                  </a:lnTo>
                  <a:lnTo>
                    <a:pt x="1954" y="93"/>
                  </a:lnTo>
                  <a:lnTo>
                    <a:pt x="1824" y="56"/>
                  </a:lnTo>
                  <a:lnTo>
                    <a:pt x="1694" y="19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10"/>
            <p:cNvSpPr/>
            <p:nvPr/>
          </p:nvSpPr>
          <p:spPr>
            <a:xfrm>
              <a:off x="11860476" y="3063325"/>
              <a:ext cx="113818" cy="113856"/>
            </a:xfrm>
            <a:custGeom>
              <a:rect b="b" l="l" r="r" t="t"/>
              <a:pathLst>
                <a:path extrusionOk="0" h="2978" w="2977">
                  <a:moveTo>
                    <a:pt x="1488" y="168"/>
                  </a:moveTo>
                  <a:lnTo>
                    <a:pt x="1619" y="186"/>
                  </a:lnTo>
                  <a:lnTo>
                    <a:pt x="1749" y="205"/>
                  </a:lnTo>
                  <a:lnTo>
                    <a:pt x="1879" y="224"/>
                  </a:lnTo>
                  <a:lnTo>
                    <a:pt x="1991" y="279"/>
                  </a:lnTo>
                  <a:lnTo>
                    <a:pt x="2102" y="335"/>
                  </a:lnTo>
                  <a:lnTo>
                    <a:pt x="2214" y="391"/>
                  </a:lnTo>
                  <a:lnTo>
                    <a:pt x="2307" y="465"/>
                  </a:lnTo>
                  <a:lnTo>
                    <a:pt x="2419" y="558"/>
                  </a:lnTo>
                  <a:lnTo>
                    <a:pt x="2493" y="651"/>
                  </a:lnTo>
                  <a:lnTo>
                    <a:pt x="2568" y="744"/>
                  </a:lnTo>
                  <a:lnTo>
                    <a:pt x="2642" y="856"/>
                  </a:lnTo>
                  <a:lnTo>
                    <a:pt x="2698" y="968"/>
                  </a:lnTo>
                  <a:lnTo>
                    <a:pt x="2735" y="1098"/>
                  </a:lnTo>
                  <a:lnTo>
                    <a:pt x="2772" y="1228"/>
                  </a:lnTo>
                  <a:lnTo>
                    <a:pt x="2791" y="1358"/>
                  </a:lnTo>
                  <a:lnTo>
                    <a:pt x="2791" y="1489"/>
                  </a:lnTo>
                  <a:lnTo>
                    <a:pt x="2791" y="1619"/>
                  </a:lnTo>
                  <a:lnTo>
                    <a:pt x="2772" y="1749"/>
                  </a:lnTo>
                  <a:lnTo>
                    <a:pt x="2735" y="1879"/>
                  </a:lnTo>
                  <a:lnTo>
                    <a:pt x="2698" y="1991"/>
                  </a:lnTo>
                  <a:lnTo>
                    <a:pt x="2642" y="2103"/>
                  </a:lnTo>
                  <a:lnTo>
                    <a:pt x="2568" y="2214"/>
                  </a:lnTo>
                  <a:lnTo>
                    <a:pt x="2493" y="2326"/>
                  </a:lnTo>
                  <a:lnTo>
                    <a:pt x="2419" y="2419"/>
                  </a:lnTo>
                  <a:lnTo>
                    <a:pt x="2307" y="2493"/>
                  </a:lnTo>
                  <a:lnTo>
                    <a:pt x="2214" y="2568"/>
                  </a:lnTo>
                  <a:lnTo>
                    <a:pt x="2102" y="2642"/>
                  </a:lnTo>
                  <a:lnTo>
                    <a:pt x="1991" y="2698"/>
                  </a:lnTo>
                  <a:lnTo>
                    <a:pt x="1879" y="2735"/>
                  </a:lnTo>
                  <a:lnTo>
                    <a:pt x="1749" y="2772"/>
                  </a:lnTo>
                  <a:lnTo>
                    <a:pt x="1619" y="2791"/>
                  </a:lnTo>
                  <a:lnTo>
                    <a:pt x="1340" y="2791"/>
                  </a:lnTo>
                  <a:lnTo>
                    <a:pt x="1209" y="2772"/>
                  </a:lnTo>
                  <a:lnTo>
                    <a:pt x="1098" y="2735"/>
                  </a:lnTo>
                  <a:lnTo>
                    <a:pt x="967" y="2698"/>
                  </a:lnTo>
                  <a:lnTo>
                    <a:pt x="856" y="2642"/>
                  </a:lnTo>
                  <a:lnTo>
                    <a:pt x="744" y="2568"/>
                  </a:lnTo>
                  <a:lnTo>
                    <a:pt x="651" y="2493"/>
                  </a:lnTo>
                  <a:lnTo>
                    <a:pt x="558" y="2419"/>
                  </a:lnTo>
                  <a:lnTo>
                    <a:pt x="465" y="2326"/>
                  </a:lnTo>
                  <a:lnTo>
                    <a:pt x="391" y="2214"/>
                  </a:lnTo>
                  <a:lnTo>
                    <a:pt x="335" y="2103"/>
                  </a:lnTo>
                  <a:lnTo>
                    <a:pt x="279" y="1991"/>
                  </a:lnTo>
                  <a:lnTo>
                    <a:pt x="223" y="1879"/>
                  </a:lnTo>
                  <a:lnTo>
                    <a:pt x="186" y="1749"/>
                  </a:lnTo>
                  <a:lnTo>
                    <a:pt x="167" y="1619"/>
                  </a:lnTo>
                  <a:lnTo>
                    <a:pt x="167" y="1489"/>
                  </a:lnTo>
                  <a:lnTo>
                    <a:pt x="167" y="1358"/>
                  </a:lnTo>
                  <a:lnTo>
                    <a:pt x="186" y="1228"/>
                  </a:lnTo>
                  <a:lnTo>
                    <a:pt x="223" y="1098"/>
                  </a:lnTo>
                  <a:lnTo>
                    <a:pt x="279" y="968"/>
                  </a:lnTo>
                  <a:lnTo>
                    <a:pt x="335" y="856"/>
                  </a:lnTo>
                  <a:lnTo>
                    <a:pt x="391" y="744"/>
                  </a:lnTo>
                  <a:lnTo>
                    <a:pt x="465" y="651"/>
                  </a:lnTo>
                  <a:lnTo>
                    <a:pt x="558" y="558"/>
                  </a:lnTo>
                  <a:lnTo>
                    <a:pt x="651" y="465"/>
                  </a:lnTo>
                  <a:lnTo>
                    <a:pt x="744" y="391"/>
                  </a:lnTo>
                  <a:lnTo>
                    <a:pt x="856" y="335"/>
                  </a:lnTo>
                  <a:lnTo>
                    <a:pt x="967" y="279"/>
                  </a:lnTo>
                  <a:lnTo>
                    <a:pt x="1098" y="224"/>
                  </a:lnTo>
                  <a:lnTo>
                    <a:pt x="1209" y="205"/>
                  </a:lnTo>
                  <a:lnTo>
                    <a:pt x="1340" y="186"/>
                  </a:lnTo>
                  <a:lnTo>
                    <a:pt x="1488" y="168"/>
                  </a:lnTo>
                  <a:close/>
                  <a:moveTo>
                    <a:pt x="1321" y="0"/>
                  </a:moveTo>
                  <a:lnTo>
                    <a:pt x="1191" y="19"/>
                  </a:lnTo>
                  <a:lnTo>
                    <a:pt x="1042" y="56"/>
                  </a:lnTo>
                  <a:lnTo>
                    <a:pt x="912" y="112"/>
                  </a:lnTo>
                  <a:lnTo>
                    <a:pt x="781" y="168"/>
                  </a:lnTo>
                  <a:lnTo>
                    <a:pt x="651" y="261"/>
                  </a:lnTo>
                  <a:lnTo>
                    <a:pt x="540" y="335"/>
                  </a:lnTo>
                  <a:lnTo>
                    <a:pt x="428" y="428"/>
                  </a:lnTo>
                  <a:lnTo>
                    <a:pt x="335" y="540"/>
                  </a:lnTo>
                  <a:lnTo>
                    <a:pt x="242" y="651"/>
                  </a:lnTo>
                  <a:lnTo>
                    <a:pt x="167" y="782"/>
                  </a:lnTo>
                  <a:lnTo>
                    <a:pt x="112" y="912"/>
                  </a:lnTo>
                  <a:lnTo>
                    <a:pt x="56" y="1042"/>
                  </a:lnTo>
                  <a:lnTo>
                    <a:pt x="19" y="1191"/>
                  </a:lnTo>
                  <a:lnTo>
                    <a:pt x="0" y="1340"/>
                  </a:lnTo>
                  <a:lnTo>
                    <a:pt x="0" y="1489"/>
                  </a:lnTo>
                  <a:lnTo>
                    <a:pt x="0" y="1638"/>
                  </a:lnTo>
                  <a:lnTo>
                    <a:pt x="19" y="1786"/>
                  </a:lnTo>
                  <a:lnTo>
                    <a:pt x="56" y="1935"/>
                  </a:lnTo>
                  <a:lnTo>
                    <a:pt x="112" y="2065"/>
                  </a:lnTo>
                  <a:lnTo>
                    <a:pt x="167" y="2196"/>
                  </a:lnTo>
                  <a:lnTo>
                    <a:pt x="242" y="2326"/>
                  </a:lnTo>
                  <a:lnTo>
                    <a:pt x="335" y="2438"/>
                  </a:lnTo>
                  <a:lnTo>
                    <a:pt x="428" y="2531"/>
                  </a:lnTo>
                  <a:lnTo>
                    <a:pt x="540" y="2642"/>
                  </a:lnTo>
                  <a:lnTo>
                    <a:pt x="651" y="2717"/>
                  </a:lnTo>
                  <a:lnTo>
                    <a:pt x="781" y="2791"/>
                  </a:lnTo>
                  <a:lnTo>
                    <a:pt x="912" y="2865"/>
                  </a:lnTo>
                  <a:lnTo>
                    <a:pt x="1042" y="2903"/>
                  </a:lnTo>
                  <a:lnTo>
                    <a:pt x="1191" y="2940"/>
                  </a:lnTo>
                  <a:lnTo>
                    <a:pt x="1321" y="2958"/>
                  </a:lnTo>
                  <a:lnTo>
                    <a:pt x="1488" y="2977"/>
                  </a:lnTo>
                  <a:lnTo>
                    <a:pt x="1637" y="2958"/>
                  </a:lnTo>
                  <a:lnTo>
                    <a:pt x="1786" y="2940"/>
                  </a:lnTo>
                  <a:lnTo>
                    <a:pt x="1916" y="2903"/>
                  </a:lnTo>
                  <a:lnTo>
                    <a:pt x="2065" y="2865"/>
                  </a:lnTo>
                  <a:lnTo>
                    <a:pt x="2195" y="2791"/>
                  </a:lnTo>
                  <a:lnTo>
                    <a:pt x="2307" y="2717"/>
                  </a:lnTo>
                  <a:lnTo>
                    <a:pt x="2419" y="2642"/>
                  </a:lnTo>
                  <a:lnTo>
                    <a:pt x="2530" y="2531"/>
                  </a:lnTo>
                  <a:lnTo>
                    <a:pt x="2623" y="2438"/>
                  </a:lnTo>
                  <a:lnTo>
                    <a:pt x="2716" y="2326"/>
                  </a:lnTo>
                  <a:lnTo>
                    <a:pt x="2791" y="2196"/>
                  </a:lnTo>
                  <a:lnTo>
                    <a:pt x="2847" y="2065"/>
                  </a:lnTo>
                  <a:lnTo>
                    <a:pt x="2902" y="1935"/>
                  </a:lnTo>
                  <a:lnTo>
                    <a:pt x="2940" y="1786"/>
                  </a:lnTo>
                  <a:lnTo>
                    <a:pt x="2958" y="1638"/>
                  </a:lnTo>
                  <a:lnTo>
                    <a:pt x="2977" y="1489"/>
                  </a:lnTo>
                  <a:lnTo>
                    <a:pt x="2958" y="1340"/>
                  </a:lnTo>
                  <a:lnTo>
                    <a:pt x="2940" y="1191"/>
                  </a:lnTo>
                  <a:lnTo>
                    <a:pt x="2902" y="1042"/>
                  </a:lnTo>
                  <a:lnTo>
                    <a:pt x="2847" y="912"/>
                  </a:lnTo>
                  <a:lnTo>
                    <a:pt x="2791" y="782"/>
                  </a:lnTo>
                  <a:lnTo>
                    <a:pt x="2716" y="651"/>
                  </a:lnTo>
                  <a:lnTo>
                    <a:pt x="2623" y="540"/>
                  </a:lnTo>
                  <a:lnTo>
                    <a:pt x="2530" y="428"/>
                  </a:lnTo>
                  <a:lnTo>
                    <a:pt x="2419" y="335"/>
                  </a:lnTo>
                  <a:lnTo>
                    <a:pt x="2307" y="261"/>
                  </a:lnTo>
                  <a:lnTo>
                    <a:pt x="2195" y="168"/>
                  </a:lnTo>
                  <a:lnTo>
                    <a:pt x="2065" y="112"/>
                  </a:lnTo>
                  <a:lnTo>
                    <a:pt x="1916" y="56"/>
                  </a:lnTo>
                  <a:lnTo>
                    <a:pt x="1786" y="19"/>
                  </a:lnTo>
                  <a:lnTo>
                    <a:pt x="163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5" name="Google Shape;1225;p10"/>
          <p:cNvGrpSpPr/>
          <p:nvPr/>
        </p:nvGrpSpPr>
        <p:grpSpPr>
          <a:xfrm flipH="1">
            <a:off x="483300" y="265587"/>
            <a:ext cx="459847" cy="547813"/>
            <a:chOff x="736963" y="1856275"/>
            <a:chExt cx="459847" cy="547813"/>
          </a:xfrm>
        </p:grpSpPr>
        <p:sp>
          <p:nvSpPr>
            <p:cNvPr id="1226" name="Google Shape;1226;p10"/>
            <p:cNvSpPr/>
            <p:nvPr/>
          </p:nvSpPr>
          <p:spPr>
            <a:xfrm flipH="1" rot="10800000">
              <a:off x="965616" y="1861290"/>
              <a:ext cx="226173" cy="537783"/>
            </a:xfrm>
            <a:custGeom>
              <a:rect b="b" l="l" r="r" t="t"/>
              <a:pathLst>
                <a:path extrusionOk="0" h="12117" w="5096">
                  <a:moveTo>
                    <a:pt x="3322" y="1"/>
                  </a:moveTo>
                  <a:lnTo>
                    <a:pt x="0" y="3813"/>
                  </a:lnTo>
                  <a:lnTo>
                    <a:pt x="5096" y="12117"/>
                  </a:lnTo>
                  <a:lnTo>
                    <a:pt x="5096" y="12117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10"/>
            <p:cNvSpPr/>
            <p:nvPr/>
          </p:nvSpPr>
          <p:spPr>
            <a:xfrm flipH="1" rot="10800000">
              <a:off x="959757" y="1856275"/>
              <a:ext cx="237047" cy="547813"/>
            </a:xfrm>
            <a:custGeom>
              <a:rect b="b" l="l" r="r" t="t"/>
              <a:pathLst>
                <a:path extrusionOk="0" h="12343" w="5341">
                  <a:moveTo>
                    <a:pt x="3378" y="397"/>
                  </a:moveTo>
                  <a:lnTo>
                    <a:pt x="5020" y="11663"/>
                  </a:lnTo>
                  <a:lnTo>
                    <a:pt x="283" y="3945"/>
                  </a:lnTo>
                  <a:lnTo>
                    <a:pt x="3378" y="397"/>
                  </a:lnTo>
                  <a:close/>
                  <a:moveTo>
                    <a:pt x="3416" y="1"/>
                  </a:moveTo>
                  <a:lnTo>
                    <a:pt x="3359" y="39"/>
                  </a:lnTo>
                  <a:lnTo>
                    <a:pt x="38" y="3851"/>
                  </a:lnTo>
                  <a:lnTo>
                    <a:pt x="19" y="3888"/>
                  </a:lnTo>
                  <a:lnTo>
                    <a:pt x="0" y="3926"/>
                  </a:lnTo>
                  <a:lnTo>
                    <a:pt x="0" y="3964"/>
                  </a:lnTo>
                  <a:lnTo>
                    <a:pt x="19" y="4002"/>
                  </a:lnTo>
                  <a:lnTo>
                    <a:pt x="5133" y="12286"/>
                  </a:lnTo>
                  <a:lnTo>
                    <a:pt x="5171" y="12343"/>
                  </a:lnTo>
                  <a:lnTo>
                    <a:pt x="5265" y="12343"/>
                  </a:lnTo>
                  <a:lnTo>
                    <a:pt x="5303" y="12324"/>
                  </a:lnTo>
                  <a:lnTo>
                    <a:pt x="5341" y="12286"/>
                  </a:lnTo>
                  <a:lnTo>
                    <a:pt x="5341" y="12248"/>
                  </a:lnTo>
                  <a:lnTo>
                    <a:pt x="5341" y="12211"/>
                  </a:lnTo>
                  <a:lnTo>
                    <a:pt x="3586" y="95"/>
                  </a:lnTo>
                  <a:lnTo>
                    <a:pt x="3548" y="39"/>
                  </a:lnTo>
                  <a:lnTo>
                    <a:pt x="3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10"/>
            <p:cNvSpPr/>
            <p:nvPr/>
          </p:nvSpPr>
          <p:spPr>
            <a:xfrm flipH="1" rot="10800000">
              <a:off x="741978" y="1861294"/>
              <a:ext cx="449817" cy="368552"/>
            </a:xfrm>
            <a:custGeom>
              <a:rect b="b" l="l" r="r" t="t"/>
              <a:pathLst>
                <a:path extrusionOk="0" h="8304" w="10135">
                  <a:moveTo>
                    <a:pt x="5039" y="0"/>
                  </a:moveTo>
                  <a:lnTo>
                    <a:pt x="1" y="340"/>
                  </a:lnTo>
                  <a:lnTo>
                    <a:pt x="10135" y="8304"/>
                  </a:lnTo>
                  <a:lnTo>
                    <a:pt x="10135" y="8304"/>
                  </a:lnTo>
                  <a:lnTo>
                    <a:pt x="5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10"/>
            <p:cNvSpPr/>
            <p:nvPr/>
          </p:nvSpPr>
          <p:spPr>
            <a:xfrm flipH="1" rot="10800000">
              <a:off x="736963" y="1856279"/>
              <a:ext cx="459847" cy="378627"/>
            </a:xfrm>
            <a:custGeom>
              <a:rect b="b" l="l" r="r" t="t"/>
              <a:pathLst>
                <a:path extrusionOk="0" h="8531" w="10361">
                  <a:moveTo>
                    <a:pt x="5077" y="246"/>
                  </a:moveTo>
                  <a:lnTo>
                    <a:pt x="9795" y="7908"/>
                  </a:lnTo>
                  <a:lnTo>
                    <a:pt x="434" y="567"/>
                  </a:lnTo>
                  <a:lnTo>
                    <a:pt x="5077" y="246"/>
                  </a:lnTo>
                  <a:close/>
                  <a:moveTo>
                    <a:pt x="5134" y="1"/>
                  </a:moveTo>
                  <a:lnTo>
                    <a:pt x="114" y="341"/>
                  </a:lnTo>
                  <a:lnTo>
                    <a:pt x="38" y="359"/>
                  </a:lnTo>
                  <a:lnTo>
                    <a:pt x="0" y="416"/>
                  </a:lnTo>
                  <a:lnTo>
                    <a:pt x="0" y="491"/>
                  </a:lnTo>
                  <a:lnTo>
                    <a:pt x="38" y="548"/>
                  </a:lnTo>
                  <a:lnTo>
                    <a:pt x="10172" y="8512"/>
                  </a:lnTo>
                  <a:lnTo>
                    <a:pt x="10210" y="8531"/>
                  </a:lnTo>
                  <a:lnTo>
                    <a:pt x="10285" y="8531"/>
                  </a:lnTo>
                  <a:lnTo>
                    <a:pt x="10323" y="8512"/>
                  </a:lnTo>
                  <a:lnTo>
                    <a:pt x="10361" y="8474"/>
                  </a:lnTo>
                  <a:lnTo>
                    <a:pt x="10361" y="8436"/>
                  </a:lnTo>
                  <a:lnTo>
                    <a:pt x="10361" y="8399"/>
                  </a:lnTo>
                  <a:lnTo>
                    <a:pt x="10361" y="8361"/>
                  </a:lnTo>
                  <a:lnTo>
                    <a:pt x="5247" y="57"/>
                  </a:lnTo>
                  <a:lnTo>
                    <a:pt x="5209" y="20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0" name="Google Shape;1230;p10"/>
          <p:cNvSpPr/>
          <p:nvPr/>
        </p:nvSpPr>
        <p:spPr>
          <a:xfrm>
            <a:off x="-76075" y="648150"/>
            <a:ext cx="1027250" cy="2466975"/>
          </a:xfrm>
          <a:custGeom>
            <a:rect b="b" l="l" r="r" t="t"/>
            <a:pathLst>
              <a:path extrusionOk="0" h="98679" w="41090">
                <a:moveTo>
                  <a:pt x="32004" y="0"/>
                </a:moveTo>
                <a:cubicBezTo>
                  <a:pt x="35399" y="10184"/>
                  <a:pt x="36643" y="31623"/>
                  <a:pt x="25908" y="31623"/>
                </a:cubicBezTo>
                <a:cubicBezTo>
                  <a:pt x="21669" y="31623"/>
                  <a:pt x="21006" y="22047"/>
                  <a:pt x="24003" y="19050"/>
                </a:cubicBezTo>
                <a:cubicBezTo>
                  <a:pt x="28123" y="14930"/>
                  <a:pt x="39122" y="19458"/>
                  <a:pt x="40386" y="25146"/>
                </a:cubicBezTo>
                <a:cubicBezTo>
                  <a:pt x="42532" y="34802"/>
                  <a:pt x="38774" y="46170"/>
                  <a:pt x="32385" y="53721"/>
                </a:cubicBezTo>
                <a:cubicBezTo>
                  <a:pt x="28362" y="58476"/>
                  <a:pt x="22311" y="61128"/>
                  <a:pt x="17907" y="65532"/>
                </a:cubicBezTo>
                <a:cubicBezTo>
                  <a:pt x="12070" y="71369"/>
                  <a:pt x="11448" y="80727"/>
                  <a:pt x="8382" y="88392"/>
                </a:cubicBezTo>
                <a:cubicBezTo>
                  <a:pt x="6739" y="92499"/>
                  <a:pt x="1978" y="94723"/>
                  <a:pt x="0" y="98679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10"/>
          <p:cNvSpPr/>
          <p:nvPr/>
        </p:nvSpPr>
        <p:spPr>
          <a:xfrm>
            <a:off x="775602" y="161478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" name="Google Shape;1232;p10"/>
          <p:cNvSpPr/>
          <p:nvPr/>
        </p:nvSpPr>
        <p:spPr>
          <a:xfrm>
            <a:off x="6820927" y="107886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3" name="Google Shape;123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232" y="1073368"/>
            <a:ext cx="6411293" cy="37768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4" name="Google Shape;1234;p10"/>
          <p:cNvGrpSpPr/>
          <p:nvPr/>
        </p:nvGrpSpPr>
        <p:grpSpPr>
          <a:xfrm>
            <a:off x="5134131" y="1718671"/>
            <a:ext cx="3632182" cy="3278075"/>
            <a:chOff x="5134131" y="1718671"/>
            <a:chExt cx="3632182" cy="3278075"/>
          </a:xfrm>
        </p:grpSpPr>
        <p:pic>
          <p:nvPicPr>
            <p:cNvPr id="1235" name="Google Shape;1235;p10"/>
            <p:cNvPicPr preferRelativeResize="0"/>
            <p:nvPr/>
          </p:nvPicPr>
          <p:blipFill rotWithShape="1">
            <a:blip r:embed="rId4">
              <a:alphaModFix/>
            </a:blip>
            <a:srcRect b="15431" l="77349" r="0" t="59445"/>
            <a:stretch/>
          </p:blipFill>
          <p:spPr>
            <a:xfrm>
              <a:off x="6655984" y="1718671"/>
              <a:ext cx="2110329" cy="327807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236" name="Google Shape;1236;p10"/>
            <p:cNvCxnSpPr/>
            <p:nvPr/>
          </p:nvCxnSpPr>
          <p:spPr>
            <a:xfrm flipH="1">
              <a:off x="5201587" y="1718671"/>
              <a:ext cx="1461118" cy="1475821"/>
            </a:xfrm>
            <a:prstGeom prst="straightConnector1">
              <a:avLst/>
            </a:prstGeom>
            <a:noFill/>
            <a:ln cap="flat" cmpd="sng" w="9525">
              <a:solidFill>
                <a:srgbClr val="F4A24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37" name="Google Shape;1237;p10"/>
            <p:cNvCxnSpPr/>
            <p:nvPr/>
          </p:nvCxnSpPr>
          <p:spPr>
            <a:xfrm rot="10800000">
              <a:off x="5134131" y="4604000"/>
              <a:ext cx="1583082" cy="278557"/>
            </a:xfrm>
            <a:prstGeom prst="straightConnector1">
              <a:avLst/>
            </a:prstGeom>
            <a:noFill/>
            <a:ln cap="flat" cmpd="sng" w="9525">
              <a:solidFill>
                <a:srgbClr val="F4A24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38" name="Google Shape;1238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239" name="Google Shape;1239;p10"/>
          <p:cNvSpPr/>
          <p:nvPr/>
        </p:nvSpPr>
        <p:spPr>
          <a:xfrm>
            <a:off x="5874225" y="2385725"/>
            <a:ext cx="261000" cy="131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0" name="Google Shape;1240;p10"/>
          <p:cNvSpPr/>
          <p:nvPr/>
        </p:nvSpPr>
        <p:spPr>
          <a:xfrm>
            <a:off x="6026625" y="2538125"/>
            <a:ext cx="261000" cy="131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1" name="Google Shape;1241;p10"/>
          <p:cNvSpPr/>
          <p:nvPr/>
        </p:nvSpPr>
        <p:spPr>
          <a:xfrm>
            <a:off x="4311000" y="2907225"/>
            <a:ext cx="261000" cy="131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2" name="Google Shape;1242;p10"/>
          <p:cNvSpPr/>
          <p:nvPr/>
        </p:nvSpPr>
        <p:spPr>
          <a:xfrm>
            <a:off x="4384950" y="3354000"/>
            <a:ext cx="261000" cy="131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3" name="Google Shape;1243;p10"/>
          <p:cNvSpPr/>
          <p:nvPr/>
        </p:nvSpPr>
        <p:spPr>
          <a:xfrm>
            <a:off x="4050000" y="1815788"/>
            <a:ext cx="261000" cy="131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4" name="Google Shape;1244;p10"/>
          <p:cNvSpPr/>
          <p:nvPr/>
        </p:nvSpPr>
        <p:spPr>
          <a:xfrm>
            <a:off x="8060750" y="2775525"/>
            <a:ext cx="261000" cy="131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5" name="Google Shape;1245;p10"/>
          <p:cNvSpPr/>
          <p:nvPr/>
        </p:nvSpPr>
        <p:spPr>
          <a:xfrm>
            <a:off x="8163000" y="3222300"/>
            <a:ext cx="261000" cy="1317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11"/>
          <p:cNvSpPr txBox="1"/>
          <p:nvPr>
            <p:ph type="title"/>
          </p:nvPr>
        </p:nvSpPr>
        <p:spPr>
          <a:xfrm>
            <a:off x="713250" y="1394000"/>
            <a:ext cx="7966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-FR"/>
              <a:t>Working with it</a:t>
            </a:r>
            <a:endParaRPr/>
          </a:p>
        </p:txBody>
      </p:sp>
      <p:sp>
        <p:nvSpPr>
          <p:cNvPr id="1251" name="Google Shape;1251;p11"/>
          <p:cNvSpPr txBox="1"/>
          <p:nvPr>
            <p:ph idx="1" type="subTitle"/>
          </p:nvPr>
        </p:nvSpPr>
        <p:spPr>
          <a:xfrm>
            <a:off x="2349000" y="2312699"/>
            <a:ext cx="44460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-FR"/>
              <a:t>Findings, Machine Learning, sharing API</a:t>
            </a:r>
            <a:endParaRPr/>
          </a:p>
        </p:txBody>
      </p:sp>
      <p:sp>
        <p:nvSpPr>
          <p:cNvPr id="1252" name="Google Shape;1252;p11"/>
          <p:cNvSpPr txBox="1"/>
          <p:nvPr>
            <p:ph idx="2" type="title"/>
          </p:nvPr>
        </p:nvSpPr>
        <p:spPr>
          <a:xfrm>
            <a:off x="4114800" y="2835101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fr-FR"/>
              <a:t>3</a:t>
            </a:r>
            <a:endParaRPr/>
          </a:p>
        </p:txBody>
      </p:sp>
      <p:grpSp>
        <p:nvGrpSpPr>
          <p:cNvPr id="1253" name="Google Shape;1253;p11"/>
          <p:cNvGrpSpPr/>
          <p:nvPr/>
        </p:nvGrpSpPr>
        <p:grpSpPr>
          <a:xfrm>
            <a:off x="4070146" y="370806"/>
            <a:ext cx="1003710" cy="1023193"/>
            <a:chOff x="3059487" y="567838"/>
            <a:chExt cx="851395" cy="867995"/>
          </a:xfrm>
        </p:grpSpPr>
        <p:sp>
          <p:nvSpPr>
            <p:cNvPr id="1254" name="Google Shape;1254;p11"/>
            <p:cNvSpPr/>
            <p:nvPr/>
          </p:nvSpPr>
          <p:spPr>
            <a:xfrm>
              <a:off x="3059487" y="612107"/>
              <a:ext cx="823030" cy="823726"/>
            </a:xfrm>
            <a:custGeom>
              <a:rect b="b" l="l" r="r" t="t"/>
              <a:pathLst>
                <a:path extrusionOk="0" h="22477" w="22458">
                  <a:moveTo>
                    <a:pt x="11437" y="1"/>
                  </a:moveTo>
                  <a:lnTo>
                    <a:pt x="10889" y="19"/>
                  </a:lnTo>
                  <a:lnTo>
                    <a:pt x="10361" y="38"/>
                  </a:lnTo>
                  <a:lnTo>
                    <a:pt x="9814" y="95"/>
                  </a:lnTo>
                  <a:lnTo>
                    <a:pt x="9285" y="170"/>
                  </a:lnTo>
                  <a:lnTo>
                    <a:pt x="8757" y="284"/>
                  </a:lnTo>
                  <a:lnTo>
                    <a:pt x="8228" y="416"/>
                  </a:lnTo>
                  <a:lnTo>
                    <a:pt x="7719" y="567"/>
                  </a:lnTo>
                  <a:lnTo>
                    <a:pt x="7209" y="755"/>
                  </a:lnTo>
                  <a:lnTo>
                    <a:pt x="6719" y="963"/>
                  </a:lnTo>
                  <a:lnTo>
                    <a:pt x="6228" y="1189"/>
                  </a:lnTo>
                  <a:lnTo>
                    <a:pt x="5737" y="1435"/>
                  </a:lnTo>
                  <a:lnTo>
                    <a:pt x="5266" y="1718"/>
                  </a:lnTo>
                  <a:lnTo>
                    <a:pt x="4813" y="2020"/>
                  </a:lnTo>
                  <a:lnTo>
                    <a:pt x="4379" y="2341"/>
                  </a:lnTo>
                  <a:lnTo>
                    <a:pt x="3945" y="2680"/>
                  </a:lnTo>
                  <a:lnTo>
                    <a:pt x="3529" y="3058"/>
                  </a:lnTo>
                  <a:lnTo>
                    <a:pt x="3133" y="3454"/>
                  </a:lnTo>
                  <a:lnTo>
                    <a:pt x="2756" y="3869"/>
                  </a:lnTo>
                  <a:lnTo>
                    <a:pt x="2397" y="4303"/>
                  </a:lnTo>
                  <a:lnTo>
                    <a:pt x="2057" y="4756"/>
                  </a:lnTo>
                  <a:lnTo>
                    <a:pt x="1737" y="5247"/>
                  </a:lnTo>
                  <a:lnTo>
                    <a:pt x="1435" y="5738"/>
                  </a:lnTo>
                  <a:lnTo>
                    <a:pt x="1170" y="6247"/>
                  </a:lnTo>
                  <a:lnTo>
                    <a:pt x="925" y="6757"/>
                  </a:lnTo>
                  <a:lnTo>
                    <a:pt x="718" y="7285"/>
                  </a:lnTo>
                  <a:lnTo>
                    <a:pt x="529" y="7813"/>
                  </a:lnTo>
                  <a:lnTo>
                    <a:pt x="378" y="8342"/>
                  </a:lnTo>
                  <a:lnTo>
                    <a:pt x="246" y="8870"/>
                  </a:lnTo>
                  <a:lnTo>
                    <a:pt x="151" y="9417"/>
                  </a:lnTo>
                  <a:lnTo>
                    <a:pt x="76" y="9946"/>
                  </a:lnTo>
                  <a:lnTo>
                    <a:pt x="19" y="10493"/>
                  </a:lnTo>
                  <a:lnTo>
                    <a:pt x="0" y="11040"/>
                  </a:lnTo>
                  <a:lnTo>
                    <a:pt x="0" y="11569"/>
                  </a:lnTo>
                  <a:lnTo>
                    <a:pt x="19" y="12116"/>
                  </a:lnTo>
                  <a:lnTo>
                    <a:pt x="76" y="12645"/>
                  </a:lnTo>
                  <a:lnTo>
                    <a:pt x="170" y="13192"/>
                  </a:lnTo>
                  <a:lnTo>
                    <a:pt x="265" y="13720"/>
                  </a:lnTo>
                  <a:lnTo>
                    <a:pt x="397" y="14230"/>
                  </a:lnTo>
                  <a:lnTo>
                    <a:pt x="567" y="14758"/>
                  </a:lnTo>
                  <a:lnTo>
                    <a:pt x="736" y="15268"/>
                  </a:lnTo>
                  <a:lnTo>
                    <a:pt x="944" y="15758"/>
                  </a:lnTo>
                  <a:lnTo>
                    <a:pt x="1170" y="16249"/>
                  </a:lnTo>
                  <a:lnTo>
                    <a:pt x="1435" y="16740"/>
                  </a:lnTo>
                  <a:lnTo>
                    <a:pt x="1699" y="17211"/>
                  </a:lnTo>
                  <a:lnTo>
                    <a:pt x="2001" y="17664"/>
                  </a:lnTo>
                  <a:lnTo>
                    <a:pt x="2322" y="18098"/>
                  </a:lnTo>
                  <a:lnTo>
                    <a:pt x="2680" y="18532"/>
                  </a:lnTo>
                  <a:lnTo>
                    <a:pt x="3039" y="18948"/>
                  </a:lnTo>
                  <a:lnTo>
                    <a:pt x="3435" y="19344"/>
                  </a:lnTo>
                  <a:lnTo>
                    <a:pt x="3850" y="19721"/>
                  </a:lnTo>
                  <a:lnTo>
                    <a:pt x="4284" y="20080"/>
                  </a:lnTo>
                  <a:lnTo>
                    <a:pt x="4756" y="20420"/>
                  </a:lnTo>
                  <a:lnTo>
                    <a:pt x="5228" y="20740"/>
                  </a:lnTo>
                  <a:lnTo>
                    <a:pt x="5719" y="21042"/>
                  </a:lnTo>
                  <a:lnTo>
                    <a:pt x="6228" y="21307"/>
                  </a:lnTo>
                  <a:lnTo>
                    <a:pt x="6738" y="21552"/>
                  </a:lnTo>
                  <a:lnTo>
                    <a:pt x="7266" y="21759"/>
                  </a:lnTo>
                  <a:lnTo>
                    <a:pt x="7794" y="21948"/>
                  </a:lnTo>
                  <a:lnTo>
                    <a:pt x="8323" y="22099"/>
                  </a:lnTo>
                  <a:lnTo>
                    <a:pt x="8851" y="22231"/>
                  </a:lnTo>
                  <a:lnTo>
                    <a:pt x="9398" y="22326"/>
                  </a:lnTo>
                  <a:lnTo>
                    <a:pt x="9946" y="22401"/>
                  </a:lnTo>
                  <a:lnTo>
                    <a:pt x="10474" y="22458"/>
                  </a:lnTo>
                  <a:lnTo>
                    <a:pt x="11021" y="22477"/>
                  </a:lnTo>
                  <a:lnTo>
                    <a:pt x="11569" y="22477"/>
                  </a:lnTo>
                  <a:lnTo>
                    <a:pt x="12097" y="22439"/>
                  </a:lnTo>
                  <a:lnTo>
                    <a:pt x="12644" y="22382"/>
                  </a:lnTo>
                  <a:lnTo>
                    <a:pt x="13173" y="22307"/>
                  </a:lnTo>
                  <a:lnTo>
                    <a:pt x="13701" y="22194"/>
                  </a:lnTo>
                  <a:lnTo>
                    <a:pt x="14230" y="22080"/>
                  </a:lnTo>
                  <a:lnTo>
                    <a:pt x="14739" y="21910"/>
                  </a:lnTo>
                  <a:lnTo>
                    <a:pt x="15249" y="21741"/>
                  </a:lnTo>
                  <a:lnTo>
                    <a:pt x="15758" y="21533"/>
                  </a:lnTo>
                  <a:lnTo>
                    <a:pt x="16249" y="21307"/>
                  </a:lnTo>
                  <a:lnTo>
                    <a:pt x="16721" y="21042"/>
                  </a:lnTo>
                  <a:lnTo>
                    <a:pt x="17192" y="20778"/>
                  </a:lnTo>
                  <a:lnTo>
                    <a:pt x="17645" y="20476"/>
                  </a:lnTo>
                  <a:lnTo>
                    <a:pt x="18098" y="20137"/>
                  </a:lnTo>
                  <a:lnTo>
                    <a:pt x="18513" y="19797"/>
                  </a:lnTo>
                  <a:lnTo>
                    <a:pt x="18929" y="19419"/>
                  </a:lnTo>
                  <a:lnTo>
                    <a:pt x="19325" y="19042"/>
                  </a:lnTo>
                  <a:lnTo>
                    <a:pt x="19702" y="18627"/>
                  </a:lnTo>
                  <a:lnTo>
                    <a:pt x="20061" y="18174"/>
                  </a:lnTo>
                  <a:lnTo>
                    <a:pt x="20401" y="17721"/>
                  </a:lnTo>
                  <a:lnTo>
                    <a:pt x="20721" y="17249"/>
                  </a:lnTo>
                  <a:lnTo>
                    <a:pt x="21023" y="16740"/>
                  </a:lnTo>
                  <a:lnTo>
                    <a:pt x="21288" y="16249"/>
                  </a:lnTo>
                  <a:lnTo>
                    <a:pt x="21533" y="15721"/>
                  </a:lnTo>
                  <a:lnTo>
                    <a:pt x="21740" y="15211"/>
                  </a:lnTo>
                  <a:lnTo>
                    <a:pt x="21929" y="14683"/>
                  </a:lnTo>
                  <a:lnTo>
                    <a:pt x="22080" y="14154"/>
                  </a:lnTo>
                  <a:lnTo>
                    <a:pt x="22212" y="13607"/>
                  </a:lnTo>
                  <a:lnTo>
                    <a:pt x="22325" y="13079"/>
                  </a:lnTo>
                  <a:lnTo>
                    <a:pt x="22401" y="12531"/>
                  </a:lnTo>
                  <a:lnTo>
                    <a:pt x="22439" y="11984"/>
                  </a:lnTo>
                  <a:lnTo>
                    <a:pt x="22458" y="11456"/>
                  </a:lnTo>
                  <a:lnTo>
                    <a:pt x="22458" y="10908"/>
                  </a:lnTo>
                  <a:lnTo>
                    <a:pt x="22439" y="10361"/>
                  </a:lnTo>
                  <a:lnTo>
                    <a:pt x="22382" y="9833"/>
                  </a:lnTo>
                  <a:lnTo>
                    <a:pt x="22288" y="9304"/>
                  </a:lnTo>
                  <a:lnTo>
                    <a:pt x="22193" y="8776"/>
                  </a:lnTo>
                  <a:lnTo>
                    <a:pt x="22061" y="8247"/>
                  </a:lnTo>
                  <a:lnTo>
                    <a:pt x="21910" y="7738"/>
                  </a:lnTo>
                  <a:lnTo>
                    <a:pt x="21722" y="7228"/>
                  </a:lnTo>
                  <a:lnTo>
                    <a:pt x="21514" y="6719"/>
                  </a:lnTo>
                  <a:lnTo>
                    <a:pt x="21288" y="6228"/>
                  </a:lnTo>
                  <a:lnTo>
                    <a:pt x="21042" y="5756"/>
                  </a:lnTo>
                  <a:lnTo>
                    <a:pt x="20759" y="5285"/>
                  </a:lnTo>
                  <a:lnTo>
                    <a:pt x="20457" y="4832"/>
                  </a:lnTo>
                  <a:lnTo>
                    <a:pt x="20136" y="4379"/>
                  </a:lnTo>
                  <a:lnTo>
                    <a:pt x="19778" y="3964"/>
                  </a:lnTo>
                  <a:lnTo>
                    <a:pt x="19419" y="3548"/>
                  </a:lnTo>
                  <a:lnTo>
                    <a:pt x="19023" y="3152"/>
                  </a:lnTo>
                  <a:lnTo>
                    <a:pt x="18608" y="2775"/>
                  </a:lnTo>
                  <a:lnTo>
                    <a:pt x="18174" y="2397"/>
                  </a:lnTo>
                  <a:lnTo>
                    <a:pt x="17721" y="2058"/>
                  </a:lnTo>
                  <a:lnTo>
                    <a:pt x="17230" y="1737"/>
                  </a:lnTo>
                  <a:lnTo>
                    <a:pt x="16739" y="1454"/>
                  </a:lnTo>
                  <a:lnTo>
                    <a:pt x="16230" y="1171"/>
                  </a:lnTo>
                  <a:lnTo>
                    <a:pt x="15720" y="944"/>
                  </a:lnTo>
                  <a:lnTo>
                    <a:pt x="15192" y="718"/>
                  </a:lnTo>
                  <a:lnTo>
                    <a:pt x="14664" y="548"/>
                  </a:lnTo>
                  <a:lnTo>
                    <a:pt x="14135" y="378"/>
                  </a:lnTo>
                  <a:lnTo>
                    <a:pt x="13607" y="265"/>
                  </a:lnTo>
                  <a:lnTo>
                    <a:pt x="13060" y="152"/>
                  </a:lnTo>
                  <a:lnTo>
                    <a:pt x="12531" y="76"/>
                  </a:lnTo>
                  <a:lnTo>
                    <a:pt x="11984" y="38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3083015" y="572015"/>
              <a:ext cx="823726" cy="823030"/>
            </a:xfrm>
            <a:custGeom>
              <a:rect b="b" l="l" r="r" t="t"/>
              <a:pathLst>
                <a:path extrusionOk="0" h="22458" w="22477">
                  <a:moveTo>
                    <a:pt x="10908" y="0"/>
                  </a:moveTo>
                  <a:lnTo>
                    <a:pt x="10361" y="38"/>
                  </a:lnTo>
                  <a:lnTo>
                    <a:pt x="9813" y="76"/>
                  </a:lnTo>
                  <a:lnTo>
                    <a:pt x="9285" y="170"/>
                  </a:lnTo>
                  <a:lnTo>
                    <a:pt x="8756" y="264"/>
                  </a:lnTo>
                  <a:lnTo>
                    <a:pt x="8228" y="396"/>
                  </a:lnTo>
                  <a:lnTo>
                    <a:pt x="7719" y="566"/>
                  </a:lnTo>
                  <a:lnTo>
                    <a:pt x="7209" y="736"/>
                  </a:lnTo>
                  <a:lnTo>
                    <a:pt x="6718" y="944"/>
                  </a:lnTo>
                  <a:lnTo>
                    <a:pt x="6228" y="1170"/>
                  </a:lnTo>
                  <a:lnTo>
                    <a:pt x="5737" y="1434"/>
                  </a:lnTo>
                  <a:lnTo>
                    <a:pt x="5265" y="1698"/>
                  </a:lnTo>
                  <a:lnTo>
                    <a:pt x="4812" y="2000"/>
                  </a:lnTo>
                  <a:lnTo>
                    <a:pt x="4378" y="2321"/>
                  </a:lnTo>
                  <a:lnTo>
                    <a:pt x="3944" y="2680"/>
                  </a:lnTo>
                  <a:lnTo>
                    <a:pt x="3529" y="3038"/>
                  </a:lnTo>
                  <a:lnTo>
                    <a:pt x="3133" y="3435"/>
                  </a:lnTo>
                  <a:lnTo>
                    <a:pt x="2755" y="3850"/>
                  </a:lnTo>
                  <a:lnTo>
                    <a:pt x="2397" y="4284"/>
                  </a:lnTo>
                  <a:lnTo>
                    <a:pt x="2057" y="4756"/>
                  </a:lnTo>
                  <a:lnTo>
                    <a:pt x="1736" y="5227"/>
                  </a:lnTo>
                  <a:lnTo>
                    <a:pt x="1434" y="5718"/>
                  </a:lnTo>
                  <a:lnTo>
                    <a:pt x="1170" y="6228"/>
                  </a:lnTo>
                  <a:lnTo>
                    <a:pt x="925" y="6737"/>
                  </a:lnTo>
                  <a:lnTo>
                    <a:pt x="717" y="7266"/>
                  </a:lnTo>
                  <a:lnTo>
                    <a:pt x="528" y="7794"/>
                  </a:lnTo>
                  <a:lnTo>
                    <a:pt x="377" y="8322"/>
                  </a:lnTo>
                  <a:lnTo>
                    <a:pt x="245" y="8870"/>
                  </a:lnTo>
                  <a:lnTo>
                    <a:pt x="151" y="9398"/>
                  </a:lnTo>
                  <a:lnTo>
                    <a:pt x="76" y="9945"/>
                  </a:lnTo>
                  <a:lnTo>
                    <a:pt x="19" y="10474"/>
                  </a:lnTo>
                  <a:lnTo>
                    <a:pt x="0" y="11021"/>
                  </a:lnTo>
                  <a:lnTo>
                    <a:pt x="0" y="11568"/>
                  </a:lnTo>
                  <a:lnTo>
                    <a:pt x="38" y="12097"/>
                  </a:lnTo>
                  <a:lnTo>
                    <a:pt x="94" y="12644"/>
                  </a:lnTo>
                  <a:lnTo>
                    <a:pt x="170" y="13172"/>
                  </a:lnTo>
                  <a:lnTo>
                    <a:pt x="264" y="13701"/>
                  </a:lnTo>
                  <a:lnTo>
                    <a:pt x="396" y="14229"/>
                  </a:lnTo>
                  <a:lnTo>
                    <a:pt x="566" y="14739"/>
                  </a:lnTo>
                  <a:lnTo>
                    <a:pt x="736" y="15248"/>
                  </a:lnTo>
                  <a:lnTo>
                    <a:pt x="944" y="15758"/>
                  </a:lnTo>
                  <a:lnTo>
                    <a:pt x="1170" y="16248"/>
                  </a:lnTo>
                  <a:lnTo>
                    <a:pt x="1434" y="16720"/>
                  </a:lnTo>
                  <a:lnTo>
                    <a:pt x="1698" y="17192"/>
                  </a:lnTo>
                  <a:lnTo>
                    <a:pt x="2000" y="17645"/>
                  </a:lnTo>
                  <a:lnTo>
                    <a:pt x="2340" y="18098"/>
                  </a:lnTo>
                  <a:lnTo>
                    <a:pt x="2680" y="18513"/>
                  </a:lnTo>
                  <a:lnTo>
                    <a:pt x="3038" y="18928"/>
                  </a:lnTo>
                  <a:lnTo>
                    <a:pt x="3435" y="19325"/>
                  </a:lnTo>
                  <a:lnTo>
                    <a:pt x="3850" y="19702"/>
                  </a:lnTo>
                  <a:lnTo>
                    <a:pt x="4284" y="20061"/>
                  </a:lnTo>
                  <a:lnTo>
                    <a:pt x="4756" y="20400"/>
                  </a:lnTo>
                  <a:lnTo>
                    <a:pt x="5227" y="20721"/>
                  </a:lnTo>
                  <a:lnTo>
                    <a:pt x="5737" y="21023"/>
                  </a:lnTo>
                  <a:lnTo>
                    <a:pt x="6228" y="21287"/>
                  </a:lnTo>
                  <a:lnTo>
                    <a:pt x="6756" y="21532"/>
                  </a:lnTo>
                  <a:lnTo>
                    <a:pt x="7266" y="21740"/>
                  </a:lnTo>
                  <a:lnTo>
                    <a:pt x="7794" y="21929"/>
                  </a:lnTo>
                  <a:lnTo>
                    <a:pt x="8322" y="22080"/>
                  </a:lnTo>
                  <a:lnTo>
                    <a:pt x="8870" y="22212"/>
                  </a:lnTo>
                  <a:lnTo>
                    <a:pt x="9398" y="22325"/>
                  </a:lnTo>
                  <a:lnTo>
                    <a:pt x="9945" y="22401"/>
                  </a:lnTo>
                  <a:lnTo>
                    <a:pt x="10493" y="22438"/>
                  </a:lnTo>
                  <a:lnTo>
                    <a:pt x="11021" y="22457"/>
                  </a:lnTo>
                  <a:lnTo>
                    <a:pt x="11568" y="22457"/>
                  </a:lnTo>
                  <a:lnTo>
                    <a:pt x="12116" y="22438"/>
                  </a:lnTo>
                  <a:lnTo>
                    <a:pt x="12644" y="22382"/>
                  </a:lnTo>
                  <a:lnTo>
                    <a:pt x="13172" y="22306"/>
                  </a:lnTo>
                  <a:lnTo>
                    <a:pt x="13701" y="22193"/>
                  </a:lnTo>
                  <a:lnTo>
                    <a:pt x="14229" y="22061"/>
                  </a:lnTo>
                  <a:lnTo>
                    <a:pt x="14739" y="21910"/>
                  </a:lnTo>
                  <a:lnTo>
                    <a:pt x="15248" y="21721"/>
                  </a:lnTo>
                  <a:lnTo>
                    <a:pt x="15758" y="21514"/>
                  </a:lnTo>
                  <a:lnTo>
                    <a:pt x="16248" y="21287"/>
                  </a:lnTo>
                  <a:lnTo>
                    <a:pt x="16720" y="21042"/>
                  </a:lnTo>
                  <a:lnTo>
                    <a:pt x="17192" y="20759"/>
                  </a:lnTo>
                  <a:lnTo>
                    <a:pt x="17645" y="20457"/>
                  </a:lnTo>
                  <a:lnTo>
                    <a:pt x="18098" y="20136"/>
                  </a:lnTo>
                  <a:lnTo>
                    <a:pt x="18513" y="19777"/>
                  </a:lnTo>
                  <a:lnTo>
                    <a:pt x="18928" y="19419"/>
                  </a:lnTo>
                  <a:lnTo>
                    <a:pt x="19325" y="19023"/>
                  </a:lnTo>
                  <a:lnTo>
                    <a:pt x="19702" y="18607"/>
                  </a:lnTo>
                  <a:lnTo>
                    <a:pt x="20079" y="18173"/>
                  </a:lnTo>
                  <a:lnTo>
                    <a:pt x="20419" y="17720"/>
                  </a:lnTo>
                  <a:lnTo>
                    <a:pt x="20740" y="17230"/>
                  </a:lnTo>
                  <a:lnTo>
                    <a:pt x="21023" y="16739"/>
                  </a:lnTo>
                  <a:lnTo>
                    <a:pt x="21306" y="16230"/>
                  </a:lnTo>
                  <a:lnTo>
                    <a:pt x="21533" y="15720"/>
                  </a:lnTo>
                  <a:lnTo>
                    <a:pt x="21740" y="15192"/>
                  </a:lnTo>
                  <a:lnTo>
                    <a:pt x="21929" y="14663"/>
                  </a:lnTo>
                  <a:lnTo>
                    <a:pt x="22099" y="14135"/>
                  </a:lnTo>
                  <a:lnTo>
                    <a:pt x="22212" y="13606"/>
                  </a:lnTo>
                  <a:lnTo>
                    <a:pt x="22325" y="13059"/>
                  </a:lnTo>
                  <a:lnTo>
                    <a:pt x="22401" y="12531"/>
                  </a:lnTo>
                  <a:lnTo>
                    <a:pt x="22438" y="11983"/>
                  </a:lnTo>
                  <a:lnTo>
                    <a:pt x="22476" y="11436"/>
                  </a:lnTo>
                  <a:lnTo>
                    <a:pt x="22457" y="10889"/>
                  </a:lnTo>
                  <a:lnTo>
                    <a:pt x="22438" y="10361"/>
                  </a:lnTo>
                  <a:lnTo>
                    <a:pt x="22382" y="9813"/>
                  </a:lnTo>
                  <a:lnTo>
                    <a:pt x="22306" y="9285"/>
                  </a:lnTo>
                  <a:lnTo>
                    <a:pt x="22193" y="8756"/>
                  </a:lnTo>
                  <a:lnTo>
                    <a:pt x="22061" y="8228"/>
                  </a:lnTo>
                  <a:lnTo>
                    <a:pt x="21910" y="7718"/>
                  </a:lnTo>
                  <a:lnTo>
                    <a:pt x="21721" y="7209"/>
                  </a:lnTo>
                  <a:lnTo>
                    <a:pt x="21514" y="6718"/>
                  </a:lnTo>
                  <a:lnTo>
                    <a:pt x="21287" y="6228"/>
                  </a:lnTo>
                  <a:lnTo>
                    <a:pt x="21042" y="5737"/>
                  </a:lnTo>
                  <a:lnTo>
                    <a:pt x="20759" y="5265"/>
                  </a:lnTo>
                  <a:lnTo>
                    <a:pt x="20457" y="4812"/>
                  </a:lnTo>
                  <a:lnTo>
                    <a:pt x="20136" y="4378"/>
                  </a:lnTo>
                  <a:lnTo>
                    <a:pt x="19796" y="3944"/>
                  </a:lnTo>
                  <a:lnTo>
                    <a:pt x="19419" y="3529"/>
                  </a:lnTo>
                  <a:lnTo>
                    <a:pt x="19023" y="3133"/>
                  </a:lnTo>
                  <a:lnTo>
                    <a:pt x="18607" y="2755"/>
                  </a:lnTo>
                  <a:lnTo>
                    <a:pt x="18173" y="2397"/>
                  </a:lnTo>
                  <a:lnTo>
                    <a:pt x="17720" y="2057"/>
                  </a:lnTo>
                  <a:lnTo>
                    <a:pt x="17230" y="1736"/>
                  </a:lnTo>
                  <a:lnTo>
                    <a:pt x="16739" y="1434"/>
                  </a:lnTo>
                  <a:lnTo>
                    <a:pt x="16230" y="1170"/>
                  </a:lnTo>
                  <a:lnTo>
                    <a:pt x="15720" y="925"/>
                  </a:lnTo>
                  <a:lnTo>
                    <a:pt x="15192" y="717"/>
                  </a:lnTo>
                  <a:lnTo>
                    <a:pt x="14663" y="528"/>
                  </a:lnTo>
                  <a:lnTo>
                    <a:pt x="14135" y="377"/>
                  </a:lnTo>
                  <a:lnTo>
                    <a:pt x="13606" y="245"/>
                  </a:lnTo>
                  <a:lnTo>
                    <a:pt x="13059" y="151"/>
                  </a:lnTo>
                  <a:lnTo>
                    <a:pt x="12531" y="76"/>
                  </a:lnTo>
                  <a:lnTo>
                    <a:pt x="11983" y="19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11"/>
            <p:cNvSpPr/>
            <p:nvPr/>
          </p:nvSpPr>
          <p:spPr>
            <a:xfrm>
              <a:off x="3078837" y="567838"/>
              <a:ext cx="832045" cy="832045"/>
            </a:xfrm>
            <a:custGeom>
              <a:rect b="b" l="l" r="r" t="t"/>
              <a:pathLst>
                <a:path extrusionOk="0" h="22704" w="22704">
                  <a:moveTo>
                    <a:pt x="11362" y="227"/>
                  </a:moveTo>
                  <a:lnTo>
                    <a:pt x="11739" y="246"/>
                  </a:lnTo>
                  <a:lnTo>
                    <a:pt x="12135" y="265"/>
                  </a:lnTo>
                  <a:lnTo>
                    <a:pt x="12513" y="284"/>
                  </a:lnTo>
                  <a:lnTo>
                    <a:pt x="12890" y="340"/>
                  </a:lnTo>
                  <a:lnTo>
                    <a:pt x="13268" y="397"/>
                  </a:lnTo>
                  <a:lnTo>
                    <a:pt x="13645" y="473"/>
                  </a:lnTo>
                  <a:lnTo>
                    <a:pt x="14022" y="548"/>
                  </a:lnTo>
                  <a:lnTo>
                    <a:pt x="14400" y="661"/>
                  </a:lnTo>
                  <a:lnTo>
                    <a:pt x="14777" y="775"/>
                  </a:lnTo>
                  <a:lnTo>
                    <a:pt x="15136" y="888"/>
                  </a:lnTo>
                  <a:lnTo>
                    <a:pt x="15513" y="1039"/>
                  </a:lnTo>
                  <a:lnTo>
                    <a:pt x="15872" y="1190"/>
                  </a:lnTo>
                  <a:lnTo>
                    <a:pt x="16230" y="1360"/>
                  </a:lnTo>
                  <a:lnTo>
                    <a:pt x="16589" y="1548"/>
                  </a:lnTo>
                  <a:lnTo>
                    <a:pt x="16929" y="1737"/>
                  </a:lnTo>
                  <a:lnTo>
                    <a:pt x="17287" y="1945"/>
                  </a:lnTo>
                  <a:lnTo>
                    <a:pt x="17740" y="2265"/>
                  </a:lnTo>
                  <a:lnTo>
                    <a:pt x="18193" y="2586"/>
                  </a:lnTo>
                  <a:lnTo>
                    <a:pt x="18608" y="2926"/>
                  </a:lnTo>
                  <a:lnTo>
                    <a:pt x="19023" y="3303"/>
                  </a:lnTo>
                  <a:lnTo>
                    <a:pt x="19401" y="3681"/>
                  </a:lnTo>
                  <a:lnTo>
                    <a:pt x="19759" y="4077"/>
                  </a:lnTo>
                  <a:lnTo>
                    <a:pt x="20118" y="4492"/>
                  </a:lnTo>
                  <a:lnTo>
                    <a:pt x="20439" y="4926"/>
                  </a:lnTo>
                  <a:lnTo>
                    <a:pt x="20741" y="5379"/>
                  </a:lnTo>
                  <a:lnTo>
                    <a:pt x="21005" y="5851"/>
                  </a:lnTo>
                  <a:lnTo>
                    <a:pt x="21269" y="6323"/>
                  </a:lnTo>
                  <a:lnTo>
                    <a:pt x="21496" y="6813"/>
                  </a:lnTo>
                  <a:lnTo>
                    <a:pt x="21703" y="7323"/>
                  </a:lnTo>
                  <a:lnTo>
                    <a:pt x="21892" y="7832"/>
                  </a:lnTo>
                  <a:lnTo>
                    <a:pt x="22062" y="8361"/>
                  </a:lnTo>
                  <a:lnTo>
                    <a:pt x="22194" y="8889"/>
                  </a:lnTo>
                  <a:lnTo>
                    <a:pt x="22307" y="9437"/>
                  </a:lnTo>
                  <a:lnTo>
                    <a:pt x="22382" y="9984"/>
                  </a:lnTo>
                  <a:lnTo>
                    <a:pt x="22439" y="10531"/>
                  </a:lnTo>
                  <a:lnTo>
                    <a:pt x="22458" y="11078"/>
                  </a:lnTo>
                  <a:lnTo>
                    <a:pt x="22458" y="11626"/>
                  </a:lnTo>
                  <a:lnTo>
                    <a:pt x="22439" y="12154"/>
                  </a:lnTo>
                  <a:lnTo>
                    <a:pt x="22382" y="12701"/>
                  </a:lnTo>
                  <a:lnTo>
                    <a:pt x="22307" y="13230"/>
                  </a:lnTo>
                  <a:lnTo>
                    <a:pt x="22194" y="13758"/>
                  </a:lnTo>
                  <a:lnTo>
                    <a:pt x="22062" y="14287"/>
                  </a:lnTo>
                  <a:lnTo>
                    <a:pt x="21911" y="14815"/>
                  </a:lnTo>
                  <a:lnTo>
                    <a:pt x="21722" y="15325"/>
                  </a:lnTo>
                  <a:lnTo>
                    <a:pt x="21514" y="15815"/>
                  </a:lnTo>
                  <a:lnTo>
                    <a:pt x="21288" y="16325"/>
                  </a:lnTo>
                  <a:lnTo>
                    <a:pt x="21024" y="16796"/>
                  </a:lnTo>
                  <a:lnTo>
                    <a:pt x="20741" y="17287"/>
                  </a:lnTo>
                  <a:lnTo>
                    <a:pt x="20439" y="17740"/>
                  </a:lnTo>
                  <a:lnTo>
                    <a:pt x="20118" y="18193"/>
                  </a:lnTo>
                  <a:lnTo>
                    <a:pt x="19759" y="18608"/>
                  </a:lnTo>
                  <a:lnTo>
                    <a:pt x="19401" y="19023"/>
                  </a:lnTo>
                  <a:lnTo>
                    <a:pt x="19004" y="19401"/>
                  </a:lnTo>
                  <a:lnTo>
                    <a:pt x="18608" y="19759"/>
                  </a:lnTo>
                  <a:lnTo>
                    <a:pt x="18193" y="20099"/>
                  </a:lnTo>
                  <a:lnTo>
                    <a:pt x="17759" y="20439"/>
                  </a:lnTo>
                  <a:lnTo>
                    <a:pt x="17306" y="20722"/>
                  </a:lnTo>
                  <a:lnTo>
                    <a:pt x="16853" y="21005"/>
                  </a:lnTo>
                  <a:lnTo>
                    <a:pt x="16362" y="21269"/>
                  </a:lnTo>
                  <a:lnTo>
                    <a:pt x="15872" y="21496"/>
                  </a:lnTo>
                  <a:lnTo>
                    <a:pt x="15381" y="21703"/>
                  </a:lnTo>
                  <a:lnTo>
                    <a:pt x="14853" y="21892"/>
                  </a:lnTo>
                  <a:lnTo>
                    <a:pt x="14324" y="22043"/>
                  </a:lnTo>
                  <a:lnTo>
                    <a:pt x="13796" y="22194"/>
                  </a:lnTo>
                  <a:lnTo>
                    <a:pt x="13249" y="22288"/>
                  </a:lnTo>
                  <a:lnTo>
                    <a:pt x="12701" y="22382"/>
                  </a:lnTo>
                  <a:lnTo>
                    <a:pt x="12154" y="22439"/>
                  </a:lnTo>
                  <a:lnTo>
                    <a:pt x="11607" y="22458"/>
                  </a:lnTo>
                  <a:lnTo>
                    <a:pt x="11078" y="22458"/>
                  </a:lnTo>
                  <a:lnTo>
                    <a:pt x="10531" y="22439"/>
                  </a:lnTo>
                  <a:lnTo>
                    <a:pt x="9984" y="22382"/>
                  </a:lnTo>
                  <a:lnTo>
                    <a:pt x="9455" y="22307"/>
                  </a:lnTo>
                  <a:lnTo>
                    <a:pt x="8927" y="22194"/>
                  </a:lnTo>
                  <a:lnTo>
                    <a:pt x="8399" y="22062"/>
                  </a:lnTo>
                  <a:lnTo>
                    <a:pt x="7889" y="21911"/>
                  </a:lnTo>
                  <a:lnTo>
                    <a:pt x="7380" y="21722"/>
                  </a:lnTo>
                  <a:lnTo>
                    <a:pt x="6870" y="21514"/>
                  </a:lnTo>
                  <a:lnTo>
                    <a:pt x="6379" y="21288"/>
                  </a:lnTo>
                  <a:lnTo>
                    <a:pt x="5889" y="21024"/>
                  </a:lnTo>
                  <a:lnTo>
                    <a:pt x="5417" y="20741"/>
                  </a:lnTo>
                  <a:lnTo>
                    <a:pt x="4945" y="20420"/>
                  </a:lnTo>
                  <a:lnTo>
                    <a:pt x="4492" y="20080"/>
                  </a:lnTo>
                  <a:lnTo>
                    <a:pt x="4058" y="19722"/>
                  </a:lnTo>
                  <a:lnTo>
                    <a:pt x="3643" y="19363"/>
                  </a:lnTo>
                  <a:lnTo>
                    <a:pt x="3247" y="18967"/>
                  </a:lnTo>
                  <a:lnTo>
                    <a:pt x="2888" y="18552"/>
                  </a:lnTo>
                  <a:lnTo>
                    <a:pt x="2548" y="18136"/>
                  </a:lnTo>
                  <a:lnTo>
                    <a:pt x="2228" y="17702"/>
                  </a:lnTo>
                  <a:lnTo>
                    <a:pt x="1926" y="17249"/>
                  </a:lnTo>
                  <a:lnTo>
                    <a:pt x="1662" y="16778"/>
                  </a:lnTo>
                  <a:lnTo>
                    <a:pt x="1397" y="16306"/>
                  </a:lnTo>
                  <a:lnTo>
                    <a:pt x="1171" y="15815"/>
                  </a:lnTo>
                  <a:lnTo>
                    <a:pt x="982" y="15325"/>
                  </a:lnTo>
                  <a:lnTo>
                    <a:pt x="793" y="14815"/>
                  </a:lnTo>
                  <a:lnTo>
                    <a:pt x="642" y="14305"/>
                  </a:lnTo>
                  <a:lnTo>
                    <a:pt x="510" y="13796"/>
                  </a:lnTo>
                  <a:lnTo>
                    <a:pt x="397" y="13268"/>
                  </a:lnTo>
                  <a:lnTo>
                    <a:pt x="322" y="12739"/>
                  </a:lnTo>
                  <a:lnTo>
                    <a:pt x="265" y="12211"/>
                  </a:lnTo>
                  <a:lnTo>
                    <a:pt x="246" y="11682"/>
                  </a:lnTo>
                  <a:lnTo>
                    <a:pt x="246" y="11135"/>
                  </a:lnTo>
                  <a:lnTo>
                    <a:pt x="265" y="10607"/>
                  </a:lnTo>
                  <a:lnTo>
                    <a:pt x="303" y="10059"/>
                  </a:lnTo>
                  <a:lnTo>
                    <a:pt x="378" y="9531"/>
                  </a:lnTo>
                  <a:lnTo>
                    <a:pt x="491" y="9003"/>
                  </a:lnTo>
                  <a:lnTo>
                    <a:pt x="605" y="8474"/>
                  </a:lnTo>
                  <a:lnTo>
                    <a:pt x="775" y="7946"/>
                  </a:lnTo>
                  <a:lnTo>
                    <a:pt x="944" y="7417"/>
                  </a:lnTo>
                  <a:lnTo>
                    <a:pt x="1152" y="6908"/>
                  </a:lnTo>
                  <a:lnTo>
                    <a:pt x="1397" y="6398"/>
                  </a:lnTo>
                  <a:lnTo>
                    <a:pt x="1662" y="5908"/>
                  </a:lnTo>
                  <a:lnTo>
                    <a:pt x="1945" y="5417"/>
                  </a:lnTo>
                  <a:lnTo>
                    <a:pt x="2152" y="5096"/>
                  </a:lnTo>
                  <a:lnTo>
                    <a:pt x="2360" y="4794"/>
                  </a:lnTo>
                  <a:lnTo>
                    <a:pt x="2586" y="4511"/>
                  </a:lnTo>
                  <a:lnTo>
                    <a:pt x="2813" y="4228"/>
                  </a:lnTo>
                  <a:lnTo>
                    <a:pt x="3039" y="3945"/>
                  </a:lnTo>
                  <a:lnTo>
                    <a:pt x="3284" y="3681"/>
                  </a:lnTo>
                  <a:lnTo>
                    <a:pt x="3530" y="3435"/>
                  </a:lnTo>
                  <a:lnTo>
                    <a:pt x="3794" y="3190"/>
                  </a:lnTo>
                  <a:lnTo>
                    <a:pt x="4058" y="2945"/>
                  </a:lnTo>
                  <a:lnTo>
                    <a:pt x="4322" y="2718"/>
                  </a:lnTo>
                  <a:lnTo>
                    <a:pt x="4889" y="2303"/>
                  </a:lnTo>
                  <a:lnTo>
                    <a:pt x="5474" y="1907"/>
                  </a:lnTo>
                  <a:lnTo>
                    <a:pt x="6059" y="1567"/>
                  </a:lnTo>
                  <a:lnTo>
                    <a:pt x="6681" y="1265"/>
                  </a:lnTo>
                  <a:lnTo>
                    <a:pt x="7323" y="982"/>
                  </a:lnTo>
                  <a:lnTo>
                    <a:pt x="7965" y="756"/>
                  </a:lnTo>
                  <a:lnTo>
                    <a:pt x="8644" y="567"/>
                  </a:lnTo>
                  <a:lnTo>
                    <a:pt x="9305" y="416"/>
                  </a:lnTo>
                  <a:lnTo>
                    <a:pt x="9984" y="322"/>
                  </a:lnTo>
                  <a:lnTo>
                    <a:pt x="10682" y="246"/>
                  </a:lnTo>
                  <a:lnTo>
                    <a:pt x="11362" y="227"/>
                  </a:lnTo>
                  <a:close/>
                  <a:moveTo>
                    <a:pt x="11003" y="1"/>
                  </a:moveTo>
                  <a:lnTo>
                    <a:pt x="10475" y="20"/>
                  </a:lnTo>
                  <a:lnTo>
                    <a:pt x="9927" y="76"/>
                  </a:lnTo>
                  <a:lnTo>
                    <a:pt x="9380" y="171"/>
                  </a:lnTo>
                  <a:lnTo>
                    <a:pt x="8852" y="265"/>
                  </a:lnTo>
                  <a:lnTo>
                    <a:pt x="8323" y="397"/>
                  </a:lnTo>
                  <a:lnTo>
                    <a:pt x="7795" y="567"/>
                  </a:lnTo>
                  <a:lnTo>
                    <a:pt x="7285" y="737"/>
                  </a:lnTo>
                  <a:lnTo>
                    <a:pt x="6776" y="944"/>
                  </a:lnTo>
                  <a:lnTo>
                    <a:pt x="6285" y="1190"/>
                  </a:lnTo>
                  <a:lnTo>
                    <a:pt x="5794" y="1435"/>
                  </a:lnTo>
                  <a:lnTo>
                    <a:pt x="5323" y="1718"/>
                  </a:lnTo>
                  <a:lnTo>
                    <a:pt x="4870" y="2020"/>
                  </a:lnTo>
                  <a:lnTo>
                    <a:pt x="4417" y="2341"/>
                  </a:lnTo>
                  <a:lnTo>
                    <a:pt x="3983" y="2699"/>
                  </a:lnTo>
                  <a:lnTo>
                    <a:pt x="3568" y="3077"/>
                  </a:lnTo>
                  <a:lnTo>
                    <a:pt x="3171" y="3473"/>
                  </a:lnTo>
                  <a:lnTo>
                    <a:pt x="2775" y="3888"/>
                  </a:lnTo>
                  <a:lnTo>
                    <a:pt x="2416" y="4322"/>
                  </a:lnTo>
                  <a:lnTo>
                    <a:pt x="2077" y="4794"/>
                  </a:lnTo>
                  <a:lnTo>
                    <a:pt x="1737" y="5285"/>
                  </a:lnTo>
                  <a:lnTo>
                    <a:pt x="1454" y="5775"/>
                  </a:lnTo>
                  <a:lnTo>
                    <a:pt x="1171" y="6285"/>
                  </a:lnTo>
                  <a:lnTo>
                    <a:pt x="926" y="6813"/>
                  </a:lnTo>
                  <a:lnTo>
                    <a:pt x="718" y="7342"/>
                  </a:lnTo>
                  <a:lnTo>
                    <a:pt x="529" y="7870"/>
                  </a:lnTo>
                  <a:lnTo>
                    <a:pt x="378" y="8399"/>
                  </a:lnTo>
                  <a:lnTo>
                    <a:pt x="246" y="8946"/>
                  </a:lnTo>
                  <a:lnTo>
                    <a:pt x="152" y="9493"/>
                  </a:lnTo>
                  <a:lnTo>
                    <a:pt x="57" y="10040"/>
                  </a:lnTo>
                  <a:lnTo>
                    <a:pt x="20" y="10588"/>
                  </a:lnTo>
                  <a:lnTo>
                    <a:pt x="1" y="11135"/>
                  </a:lnTo>
                  <a:lnTo>
                    <a:pt x="1" y="11682"/>
                  </a:lnTo>
                  <a:lnTo>
                    <a:pt x="20" y="12230"/>
                  </a:lnTo>
                  <a:lnTo>
                    <a:pt x="76" y="12777"/>
                  </a:lnTo>
                  <a:lnTo>
                    <a:pt x="171" y="13305"/>
                  </a:lnTo>
                  <a:lnTo>
                    <a:pt x="265" y="13853"/>
                  </a:lnTo>
                  <a:lnTo>
                    <a:pt x="416" y="14381"/>
                  </a:lnTo>
                  <a:lnTo>
                    <a:pt x="567" y="14890"/>
                  </a:lnTo>
                  <a:lnTo>
                    <a:pt x="756" y="15419"/>
                  </a:lnTo>
                  <a:lnTo>
                    <a:pt x="963" y="15910"/>
                  </a:lnTo>
                  <a:lnTo>
                    <a:pt x="1190" y="16419"/>
                  </a:lnTo>
                  <a:lnTo>
                    <a:pt x="1435" y="16891"/>
                  </a:lnTo>
                  <a:lnTo>
                    <a:pt x="1718" y="17363"/>
                  </a:lnTo>
                  <a:lnTo>
                    <a:pt x="2020" y="17834"/>
                  </a:lnTo>
                  <a:lnTo>
                    <a:pt x="2360" y="18287"/>
                  </a:lnTo>
                  <a:lnTo>
                    <a:pt x="2699" y="18721"/>
                  </a:lnTo>
                  <a:lnTo>
                    <a:pt x="3077" y="19137"/>
                  </a:lnTo>
                  <a:lnTo>
                    <a:pt x="3473" y="19533"/>
                  </a:lnTo>
                  <a:lnTo>
                    <a:pt x="3888" y="19910"/>
                  </a:lnTo>
                  <a:lnTo>
                    <a:pt x="4341" y="20269"/>
                  </a:lnTo>
                  <a:lnTo>
                    <a:pt x="4794" y="20627"/>
                  </a:lnTo>
                  <a:lnTo>
                    <a:pt x="5285" y="20948"/>
                  </a:lnTo>
                  <a:lnTo>
                    <a:pt x="5625" y="21156"/>
                  </a:lnTo>
                  <a:lnTo>
                    <a:pt x="5983" y="21363"/>
                  </a:lnTo>
                  <a:lnTo>
                    <a:pt x="6342" y="21533"/>
                  </a:lnTo>
                  <a:lnTo>
                    <a:pt x="6700" y="21703"/>
                  </a:lnTo>
                  <a:lnTo>
                    <a:pt x="7078" y="21873"/>
                  </a:lnTo>
                  <a:lnTo>
                    <a:pt x="7436" y="22005"/>
                  </a:lnTo>
                  <a:lnTo>
                    <a:pt x="7814" y="22137"/>
                  </a:lnTo>
                  <a:lnTo>
                    <a:pt x="8191" y="22269"/>
                  </a:lnTo>
                  <a:lnTo>
                    <a:pt x="8587" y="22364"/>
                  </a:lnTo>
                  <a:lnTo>
                    <a:pt x="8965" y="22458"/>
                  </a:lnTo>
                  <a:lnTo>
                    <a:pt x="9361" y="22533"/>
                  </a:lnTo>
                  <a:lnTo>
                    <a:pt x="9739" y="22590"/>
                  </a:lnTo>
                  <a:lnTo>
                    <a:pt x="10135" y="22647"/>
                  </a:lnTo>
                  <a:lnTo>
                    <a:pt x="10531" y="22684"/>
                  </a:lnTo>
                  <a:lnTo>
                    <a:pt x="10927" y="22703"/>
                  </a:lnTo>
                  <a:lnTo>
                    <a:pt x="11324" y="22703"/>
                  </a:lnTo>
                  <a:lnTo>
                    <a:pt x="11947" y="22684"/>
                  </a:lnTo>
                  <a:lnTo>
                    <a:pt x="12588" y="22628"/>
                  </a:lnTo>
                  <a:lnTo>
                    <a:pt x="13211" y="22552"/>
                  </a:lnTo>
                  <a:lnTo>
                    <a:pt x="13853" y="22420"/>
                  </a:lnTo>
                  <a:lnTo>
                    <a:pt x="14400" y="22288"/>
                  </a:lnTo>
                  <a:lnTo>
                    <a:pt x="14928" y="22118"/>
                  </a:lnTo>
                  <a:lnTo>
                    <a:pt x="15457" y="21930"/>
                  </a:lnTo>
                  <a:lnTo>
                    <a:pt x="15985" y="21722"/>
                  </a:lnTo>
                  <a:lnTo>
                    <a:pt x="16476" y="21477"/>
                  </a:lnTo>
                  <a:lnTo>
                    <a:pt x="16966" y="21212"/>
                  </a:lnTo>
                  <a:lnTo>
                    <a:pt x="17438" y="20929"/>
                  </a:lnTo>
                  <a:lnTo>
                    <a:pt x="17910" y="20627"/>
                  </a:lnTo>
                  <a:lnTo>
                    <a:pt x="18344" y="20307"/>
                  </a:lnTo>
                  <a:lnTo>
                    <a:pt x="18778" y="19948"/>
                  </a:lnTo>
                  <a:lnTo>
                    <a:pt x="19174" y="19571"/>
                  </a:lnTo>
                  <a:lnTo>
                    <a:pt x="19571" y="19174"/>
                  </a:lnTo>
                  <a:lnTo>
                    <a:pt x="19948" y="18778"/>
                  </a:lnTo>
                  <a:lnTo>
                    <a:pt x="20307" y="18344"/>
                  </a:lnTo>
                  <a:lnTo>
                    <a:pt x="20627" y="17891"/>
                  </a:lnTo>
                  <a:lnTo>
                    <a:pt x="20948" y="17419"/>
                  </a:lnTo>
                  <a:lnTo>
                    <a:pt x="21231" y="16929"/>
                  </a:lnTo>
                  <a:lnTo>
                    <a:pt x="21514" y="16419"/>
                  </a:lnTo>
                  <a:lnTo>
                    <a:pt x="21741" y="15928"/>
                  </a:lnTo>
                  <a:lnTo>
                    <a:pt x="21948" y="15400"/>
                  </a:lnTo>
                  <a:lnTo>
                    <a:pt x="22137" y="14890"/>
                  </a:lnTo>
                  <a:lnTo>
                    <a:pt x="22307" y="14362"/>
                  </a:lnTo>
                  <a:lnTo>
                    <a:pt x="22439" y="13815"/>
                  </a:lnTo>
                  <a:lnTo>
                    <a:pt x="22552" y="13268"/>
                  </a:lnTo>
                  <a:lnTo>
                    <a:pt x="22628" y="12720"/>
                  </a:lnTo>
                  <a:lnTo>
                    <a:pt x="22684" y="12173"/>
                  </a:lnTo>
                  <a:lnTo>
                    <a:pt x="22703" y="11626"/>
                  </a:lnTo>
                  <a:lnTo>
                    <a:pt x="22703" y="11078"/>
                  </a:lnTo>
                  <a:lnTo>
                    <a:pt x="22684" y="10512"/>
                  </a:lnTo>
                  <a:lnTo>
                    <a:pt x="22628" y="9965"/>
                  </a:lnTo>
                  <a:lnTo>
                    <a:pt x="22533" y="9399"/>
                  </a:lnTo>
                  <a:lnTo>
                    <a:pt x="22420" y="8852"/>
                  </a:lnTo>
                  <a:lnTo>
                    <a:pt x="22288" y="8304"/>
                  </a:lnTo>
                  <a:lnTo>
                    <a:pt x="22118" y="7757"/>
                  </a:lnTo>
                  <a:lnTo>
                    <a:pt x="21930" y="7229"/>
                  </a:lnTo>
                  <a:lnTo>
                    <a:pt x="21722" y="6719"/>
                  </a:lnTo>
                  <a:lnTo>
                    <a:pt x="21477" y="6210"/>
                  </a:lnTo>
                  <a:lnTo>
                    <a:pt x="21231" y="5719"/>
                  </a:lnTo>
                  <a:lnTo>
                    <a:pt x="20929" y="5247"/>
                  </a:lnTo>
                  <a:lnTo>
                    <a:pt x="20627" y="4794"/>
                  </a:lnTo>
                  <a:lnTo>
                    <a:pt x="20307" y="4341"/>
                  </a:lnTo>
                  <a:lnTo>
                    <a:pt x="19948" y="3926"/>
                  </a:lnTo>
                  <a:lnTo>
                    <a:pt x="19571" y="3511"/>
                  </a:lnTo>
                  <a:lnTo>
                    <a:pt x="19193" y="3115"/>
                  </a:lnTo>
                  <a:lnTo>
                    <a:pt x="18778" y="2737"/>
                  </a:lnTo>
                  <a:lnTo>
                    <a:pt x="18344" y="2397"/>
                  </a:lnTo>
                  <a:lnTo>
                    <a:pt x="17891" y="2058"/>
                  </a:lnTo>
                  <a:lnTo>
                    <a:pt x="17419" y="1737"/>
                  </a:lnTo>
                  <a:lnTo>
                    <a:pt x="16910" y="1435"/>
                  </a:lnTo>
                  <a:lnTo>
                    <a:pt x="16400" y="1171"/>
                  </a:lnTo>
                  <a:lnTo>
                    <a:pt x="15891" y="925"/>
                  </a:lnTo>
                  <a:lnTo>
                    <a:pt x="15362" y="718"/>
                  </a:lnTo>
                  <a:lnTo>
                    <a:pt x="14834" y="529"/>
                  </a:lnTo>
                  <a:lnTo>
                    <a:pt x="14287" y="378"/>
                  </a:lnTo>
                  <a:lnTo>
                    <a:pt x="13739" y="246"/>
                  </a:lnTo>
                  <a:lnTo>
                    <a:pt x="13211" y="133"/>
                  </a:lnTo>
                  <a:lnTo>
                    <a:pt x="12664" y="57"/>
                  </a:lnTo>
                  <a:lnTo>
                    <a:pt x="12116" y="20"/>
                  </a:lnTo>
                  <a:lnTo>
                    <a:pt x="115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1"/>
            <p:cNvSpPr/>
            <p:nvPr/>
          </p:nvSpPr>
          <p:spPr>
            <a:xfrm>
              <a:off x="3137619" y="626619"/>
              <a:ext cx="713783" cy="713783"/>
            </a:xfrm>
            <a:custGeom>
              <a:rect b="b" l="l" r="r" t="t"/>
              <a:pathLst>
                <a:path extrusionOk="0" h="19477" w="19477">
                  <a:moveTo>
                    <a:pt x="9682" y="1"/>
                  </a:moveTo>
                  <a:lnTo>
                    <a:pt x="9286" y="20"/>
                  </a:lnTo>
                  <a:lnTo>
                    <a:pt x="8908" y="39"/>
                  </a:lnTo>
                  <a:lnTo>
                    <a:pt x="8361" y="95"/>
                  </a:lnTo>
                  <a:lnTo>
                    <a:pt x="7814" y="190"/>
                  </a:lnTo>
                  <a:lnTo>
                    <a:pt x="7285" y="322"/>
                  </a:lnTo>
                  <a:lnTo>
                    <a:pt x="6757" y="473"/>
                  </a:lnTo>
                  <a:lnTo>
                    <a:pt x="6229" y="661"/>
                  </a:lnTo>
                  <a:lnTo>
                    <a:pt x="5719" y="869"/>
                  </a:lnTo>
                  <a:lnTo>
                    <a:pt x="5228" y="1114"/>
                  </a:lnTo>
                  <a:lnTo>
                    <a:pt x="4738" y="1378"/>
                  </a:lnTo>
                  <a:lnTo>
                    <a:pt x="4266" y="1680"/>
                  </a:lnTo>
                  <a:lnTo>
                    <a:pt x="3813" y="2001"/>
                  </a:lnTo>
                  <a:lnTo>
                    <a:pt x="3379" y="2360"/>
                  </a:lnTo>
                  <a:lnTo>
                    <a:pt x="2964" y="2737"/>
                  </a:lnTo>
                  <a:lnTo>
                    <a:pt x="2567" y="3152"/>
                  </a:lnTo>
                  <a:lnTo>
                    <a:pt x="2190" y="3586"/>
                  </a:lnTo>
                  <a:lnTo>
                    <a:pt x="1831" y="4058"/>
                  </a:lnTo>
                  <a:lnTo>
                    <a:pt x="1511" y="4530"/>
                  </a:lnTo>
                  <a:lnTo>
                    <a:pt x="1246" y="4964"/>
                  </a:lnTo>
                  <a:lnTo>
                    <a:pt x="1020" y="5417"/>
                  </a:lnTo>
                  <a:lnTo>
                    <a:pt x="812" y="5851"/>
                  </a:lnTo>
                  <a:lnTo>
                    <a:pt x="624" y="6304"/>
                  </a:lnTo>
                  <a:lnTo>
                    <a:pt x="473" y="6757"/>
                  </a:lnTo>
                  <a:lnTo>
                    <a:pt x="341" y="7229"/>
                  </a:lnTo>
                  <a:lnTo>
                    <a:pt x="227" y="7682"/>
                  </a:lnTo>
                  <a:lnTo>
                    <a:pt x="133" y="8153"/>
                  </a:lnTo>
                  <a:lnTo>
                    <a:pt x="58" y="8625"/>
                  </a:lnTo>
                  <a:lnTo>
                    <a:pt x="20" y="9097"/>
                  </a:lnTo>
                  <a:lnTo>
                    <a:pt x="1" y="9569"/>
                  </a:lnTo>
                  <a:lnTo>
                    <a:pt x="1" y="10022"/>
                  </a:lnTo>
                  <a:lnTo>
                    <a:pt x="39" y="10493"/>
                  </a:lnTo>
                  <a:lnTo>
                    <a:pt x="76" y="10965"/>
                  </a:lnTo>
                  <a:lnTo>
                    <a:pt x="152" y="11418"/>
                  </a:lnTo>
                  <a:lnTo>
                    <a:pt x="246" y="11890"/>
                  </a:lnTo>
                  <a:lnTo>
                    <a:pt x="359" y="12343"/>
                  </a:lnTo>
                  <a:lnTo>
                    <a:pt x="492" y="12777"/>
                  </a:lnTo>
                  <a:lnTo>
                    <a:pt x="643" y="13230"/>
                  </a:lnTo>
                  <a:lnTo>
                    <a:pt x="831" y="13664"/>
                  </a:lnTo>
                  <a:lnTo>
                    <a:pt x="1020" y="14079"/>
                  </a:lnTo>
                  <a:lnTo>
                    <a:pt x="1246" y="14494"/>
                  </a:lnTo>
                  <a:lnTo>
                    <a:pt x="1492" y="14909"/>
                  </a:lnTo>
                  <a:lnTo>
                    <a:pt x="1737" y="15306"/>
                  </a:lnTo>
                  <a:lnTo>
                    <a:pt x="2020" y="15683"/>
                  </a:lnTo>
                  <a:lnTo>
                    <a:pt x="2322" y="16061"/>
                  </a:lnTo>
                  <a:lnTo>
                    <a:pt x="2643" y="16419"/>
                  </a:lnTo>
                  <a:lnTo>
                    <a:pt x="2983" y="16759"/>
                  </a:lnTo>
                  <a:lnTo>
                    <a:pt x="3341" y="17080"/>
                  </a:lnTo>
                  <a:lnTo>
                    <a:pt x="3719" y="17400"/>
                  </a:lnTo>
                  <a:lnTo>
                    <a:pt x="4134" y="17702"/>
                  </a:lnTo>
                  <a:lnTo>
                    <a:pt x="4549" y="17967"/>
                  </a:lnTo>
                  <a:lnTo>
                    <a:pt x="4964" y="18231"/>
                  </a:lnTo>
                  <a:lnTo>
                    <a:pt x="5417" y="18457"/>
                  </a:lnTo>
                  <a:lnTo>
                    <a:pt x="5851" y="18665"/>
                  </a:lnTo>
                  <a:lnTo>
                    <a:pt x="6304" y="18854"/>
                  </a:lnTo>
                  <a:lnTo>
                    <a:pt x="6757" y="19023"/>
                  </a:lnTo>
                  <a:lnTo>
                    <a:pt x="7229" y="19156"/>
                  </a:lnTo>
                  <a:lnTo>
                    <a:pt x="7682" y="19269"/>
                  </a:lnTo>
                  <a:lnTo>
                    <a:pt x="8153" y="19344"/>
                  </a:lnTo>
                  <a:lnTo>
                    <a:pt x="8625" y="19420"/>
                  </a:lnTo>
                  <a:lnTo>
                    <a:pt x="9097" y="19457"/>
                  </a:lnTo>
                  <a:lnTo>
                    <a:pt x="9569" y="19476"/>
                  </a:lnTo>
                  <a:lnTo>
                    <a:pt x="10041" y="19476"/>
                  </a:lnTo>
                  <a:lnTo>
                    <a:pt x="10493" y="19457"/>
                  </a:lnTo>
                  <a:lnTo>
                    <a:pt x="10965" y="19401"/>
                  </a:lnTo>
                  <a:lnTo>
                    <a:pt x="11437" y="19325"/>
                  </a:lnTo>
                  <a:lnTo>
                    <a:pt x="11890" y="19250"/>
                  </a:lnTo>
                  <a:lnTo>
                    <a:pt x="12343" y="19137"/>
                  </a:lnTo>
                  <a:lnTo>
                    <a:pt x="12796" y="18986"/>
                  </a:lnTo>
                  <a:lnTo>
                    <a:pt x="13230" y="18835"/>
                  </a:lnTo>
                  <a:lnTo>
                    <a:pt x="13664" y="18665"/>
                  </a:lnTo>
                  <a:lnTo>
                    <a:pt x="14079" y="18457"/>
                  </a:lnTo>
                  <a:lnTo>
                    <a:pt x="14513" y="18231"/>
                  </a:lnTo>
                  <a:lnTo>
                    <a:pt x="14909" y="18004"/>
                  </a:lnTo>
                  <a:lnTo>
                    <a:pt x="15306" y="17740"/>
                  </a:lnTo>
                  <a:lnTo>
                    <a:pt x="15683" y="17457"/>
                  </a:lnTo>
                  <a:lnTo>
                    <a:pt x="16061" y="17155"/>
                  </a:lnTo>
                  <a:lnTo>
                    <a:pt x="16419" y="16834"/>
                  </a:lnTo>
                  <a:lnTo>
                    <a:pt x="16759" y="16495"/>
                  </a:lnTo>
                  <a:lnTo>
                    <a:pt x="17099" y="16136"/>
                  </a:lnTo>
                  <a:lnTo>
                    <a:pt x="17400" y="15759"/>
                  </a:lnTo>
                  <a:lnTo>
                    <a:pt x="17702" y="15362"/>
                  </a:lnTo>
                  <a:lnTo>
                    <a:pt x="17986" y="14947"/>
                  </a:lnTo>
                  <a:lnTo>
                    <a:pt x="18231" y="14513"/>
                  </a:lnTo>
                  <a:lnTo>
                    <a:pt x="18457" y="14079"/>
                  </a:lnTo>
                  <a:lnTo>
                    <a:pt x="18665" y="13626"/>
                  </a:lnTo>
                  <a:lnTo>
                    <a:pt x="18854" y="13173"/>
                  </a:lnTo>
                  <a:lnTo>
                    <a:pt x="19023" y="12720"/>
                  </a:lnTo>
                  <a:lnTo>
                    <a:pt x="19156" y="12267"/>
                  </a:lnTo>
                  <a:lnTo>
                    <a:pt x="19269" y="11796"/>
                  </a:lnTo>
                  <a:lnTo>
                    <a:pt x="19363" y="11324"/>
                  </a:lnTo>
                  <a:lnTo>
                    <a:pt x="19420" y="10852"/>
                  </a:lnTo>
                  <a:lnTo>
                    <a:pt x="19457" y="10399"/>
                  </a:lnTo>
                  <a:lnTo>
                    <a:pt x="19476" y="9927"/>
                  </a:lnTo>
                  <a:lnTo>
                    <a:pt x="19476" y="9456"/>
                  </a:lnTo>
                  <a:lnTo>
                    <a:pt x="19457" y="8984"/>
                  </a:lnTo>
                  <a:lnTo>
                    <a:pt x="19401" y="8512"/>
                  </a:lnTo>
                  <a:lnTo>
                    <a:pt x="19344" y="8059"/>
                  </a:lnTo>
                  <a:lnTo>
                    <a:pt x="19250" y="7587"/>
                  </a:lnTo>
                  <a:lnTo>
                    <a:pt x="19137" y="7134"/>
                  </a:lnTo>
                  <a:lnTo>
                    <a:pt x="19005" y="6700"/>
                  </a:lnTo>
                  <a:lnTo>
                    <a:pt x="18835" y="6247"/>
                  </a:lnTo>
                  <a:lnTo>
                    <a:pt x="18665" y="5813"/>
                  </a:lnTo>
                  <a:lnTo>
                    <a:pt x="18457" y="5398"/>
                  </a:lnTo>
                  <a:lnTo>
                    <a:pt x="18250" y="4983"/>
                  </a:lnTo>
                  <a:lnTo>
                    <a:pt x="18004" y="4568"/>
                  </a:lnTo>
                  <a:lnTo>
                    <a:pt x="17740" y="4171"/>
                  </a:lnTo>
                  <a:lnTo>
                    <a:pt x="17457" y="3794"/>
                  </a:lnTo>
                  <a:lnTo>
                    <a:pt x="17155" y="3417"/>
                  </a:lnTo>
                  <a:lnTo>
                    <a:pt x="16834" y="3058"/>
                  </a:lnTo>
                  <a:lnTo>
                    <a:pt x="16495" y="2718"/>
                  </a:lnTo>
                  <a:lnTo>
                    <a:pt x="16136" y="2398"/>
                  </a:lnTo>
                  <a:lnTo>
                    <a:pt x="15759" y="2077"/>
                  </a:lnTo>
                  <a:lnTo>
                    <a:pt x="15362" y="1794"/>
                  </a:lnTo>
                  <a:lnTo>
                    <a:pt x="14947" y="1511"/>
                  </a:lnTo>
                  <a:lnTo>
                    <a:pt x="14589" y="1284"/>
                  </a:lnTo>
                  <a:lnTo>
                    <a:pt x="14230" y="1095"/>
                  </a:lnTo>
                  <a:lnTo>
                    <a:pt x="13872" y="926"/>
                  </a:lnTo>
                  <a:lnTo>
                    <a:pt x="13494" y="756"/>
                  </a:lnTo>
                  <a:lnTo>
                    <a:pt x="13136" y="605"/>
                  </a:lnTo>
                  <a:lnTo>
                    <a:pt x="12758" y="473"/>
                  </a:lnTo>
                  <a:lnTo>
                    <a:pt x="12381" y="359"/>
                  </a:lnTo>
                  <a:lnTo>
                    <a:pt x="11984" y="265"/>
                  </a:lnTo>
                  <a:lnTo>
                    <a:pt x="11607" y="171"/>
                  </a:lnTo>
                  <a:lnTo>
                    <a:pt x="11229" y="114"/>
                  </a:lnTo>
                  <a:lnTo>
                    <a:pt x="10833" y="57"/>
                  </a:lnTo>
                  <a:lnTo>
                    <a:pt x="10456" y="20"/>
                  </a:lnTo>
                  <a:lnTo>
                    <a:pt x="10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3133478" y="621782"/>
              <a:ext cx="722762" cy="723458"/>
            </a:xfrm>
            <a:custGeom>
              <a:rect b="b" l="l" r="r" t="t"/>
              <a:pathLst>
                <a:path extrusionOk="0" h="19741" w="19722">
                  <a:moveTo>
                    <a:pt x="9889" y="246"/>
                  </a:moveTo>
                  <a:lnTo>
                    <a:pt x="10229" y="265"/>
                  </a:lnTo>
                  <a:lnTo>
                    <a:pt x="10569" y="284"/>
                  </a:lnTo>
                  <a:lnTo>
                    <a:pt x="10890" y="303"/>
                  </a:lnTo>
                  <a:lnTo>
                    <a:pt x="11229" y="340"/>
                  </a:lnTo>
                  <a:lnTo>
                    <a:pt x="11550" y="397"/>
                  </a:lnTo>
                  <a:lnTo>
                    <a:pt x="11890" y="473"/>
                  </a:lnTo>
                  <a:lnTo>
                    <a:pt x="12211" y="548"/>
                  </a:lnTo>
                  <a:lnTo>
                    <a:pt x="12531" y="624"/>
                  </a:lnTo>
                  <a:lnTo>
                    <a:pt x="12852" y="737"/>
                  </a:lnTo>
                  <a:lnTo>
                    <a:pt x="13173" y="831"/>
                  </a:lnTo>
                  <a:lnTo>
                    <a:pt x="13494" y="963"/>
                  </a:lnTo>
                  <a:lnTo>
                    <a:pt x="13796" y="1095"/>
                  </a:lnTo>
                  <a:lnTo>
                    <a:pt x="14098" y="1246"/>
                  </a:lnTo>
                  <a:lnTo>
                    <a:pt x="14400" y="1397"/>
                  </a:lnTo>
                  <a:lnTo>
                    <a:pt x="14702" y="1567"/>
                  </a:lnTo>
                  <a:lnTo>
                    <a:pt x="14985" y="1737"/>
                  </a:lnTo>
                  <a:lnTo>
                    <a:pt x="15400" y="2001"/>
                  </a:lnTo>
                  <a:lnTo>
                    <a:pt x="15777" y="2284"/>
                  </a:lnTo>
                  <a:lnTo>
                    <a:pt x="16136" y="2586"/>
                  </a:lnTo>
                  <a:lnTo>
                    <a:pt x="16494" y="2907"/>
                  </a:lnTo>
                  <a:lnTo>
                    <a:pt x="16834" y="3247"/>
                  </a:lnTo>
                  <a:lnTo>
                    <a:pt x="17136" y="3586"/>
                  </a:lnTo>
                  <a:lnTo>
                    <a:pt x="17438" y="3945"/>
                  </a:lnTo>
                  <a:lnTo>
                    <a:pt x="17721" y="4322"/>
                  </a:lnTo>
                  <a:lnTo>
                    <a:pt x="17985" y="4719"/>
                  </a:lnTo>
                  <a:lnTo>
                    <a:pt x="18212" y="5115"/>
                  </a:lnTo>
                  <a:lnTo>
                    <a:pt x="18438" y="5530"/>
                  </a:lnTo>
                  <a:lnTo>
                    <a:pt x="18646" y="5945"/>
                  </a:lnTo>
                  <a:lnTo>
                    <a:pt x="18816" y="6379"/>
                  </a:lnTo>
                  <a:lnTo>
                    <a:pt x="18985" y="6832"/>
                  </a:lnTo>
                  <a:lnTo>
                    <a:pt x="19118" y="7285"/>
                  </a:lnTo>
                  <a:lnTo>
                    <a:pt x="19231" y="7757"/>
                  </a:lnTo>
                  <a:lnTo>
                    <a:pt x="19325" y="8229"/>
                  </a:lnTo>
                  <a:lnTo>
                    <a:pt x="19401" y="8701"/>
                  </a:lnTo>
                  <a:lnTo>
                    <a:pt x="19457" y="9172"/>
                  </a:lnTo>
                  <a:lnTo>
                    <a:pt x="19476" y="9644"/>
                  </a:lnTo>
                  <a:lnTo>
                    <a:pt x="19476" y="10116"/>
                  </a:lnTo>
                  <a:lnTo>
                    <a:pt x="19457" y="10588"/>
                  </a:lnTo>
                  <a:lnTo>
                    <a:pt x="19401" y="11041"/>
                  </a:lnTo>
                  <a:lnTo>
                    <a:pt x="19344" y="11512"/>
                  </a:lnTo>
                  <a:lnTo>
                    <a:pt x="19250" y="11965"/>
                  </a:lnTo>
                  <a:lnTo>
                    <a:pt x="19136" y="12418"/>
                  </a:lnTo>
                  <a:lnTo>
                    <a:pt x="19004" y="12871"/>
                  </a:lnTo>
                  <a:lnTo>
                    <a:pt x="18834" y="13305"/>
                  </a:lnTo>
                  <a:lnTo>
                    <a:pt x="18665" y="13739"/>
                  </a:lnTo>
                  <a:lnTo>
                    <a:pt x="18457" y="14173"/>
                  </a:lnTo>
                  <a:lnTo>
                    <a:pt x="18231" y="14588"/>
                  </a:lnTo>
                  <a:lnTo>
                    <a:pt x="17985" y="15004"/>
                  </a:lnTo>
                  <a:lnTo>
                    <a:pt x="17721" y="15400"/>
                  </a:lnTo>
                  <a:lnTo>
                    <a:pt x="17438" y="15796"/>
                  </a:lnTo>
                  <a:lnTo>
                    <a:pt x="17136" y="16155"/>
                  </a:lnTo>
                  <a:lnTo>
                    <a:pt x="16815" y="16513"/>
                  </a:lnTo>
                  <a:lnTo>
                    <a:pt x="16494" y="16834"/>
                  </a:lnTo>
                  <a:lnTo>
                    <a:pt x="16136" y="17155"/>
                  </a:lnTo>
                  <a:lnTo>
                    <a:pt x="15777" y="17457"/>
                  </a:lnTo>
                  <a:lnTo>
                    <a:pt x="15400" y="17740"/>
                  </a:lnTo>
                  <a:lnTo>
                    <a:pt x="15022" y="17985"/>
                  </a:lnTo>
                  <a:lnTo>
                    <a:pt x="14607" y="18231"/>
                  </a:lnTo>
                  <a:lnTo>
                    <a:pt x="14211" y="18457"/>
                  </a:lnTo>
                  <a:lnTo>
                    <a:pt x="13777" y="18665"/>
                  </a:lnTo>
                  <a:lnTo>
                    <a:pt x="13343" y="18835"/>
                  </a:lnTo>
                  <a:lnTo>
                    <a:pt x="12890" y="19004"/>
                  </a:lnTo>
                  <a:lnTo>
                    <a:pt x="12437" y="19137"/>
                  </a:lnTo>
                  <a:lnTo>
                    <a:pt x="11965" y="19250"/>
                  </a:lnTo>
                  <a:lnTo>
                    <a:pt x="11512" y="19344"/>
                  </a:lnTo>
                  <a:lnTo>
                    <a:pt x="11041" y="19420"/>
                  </a:lnTo>
                  <a:lnTo>
                    <a:pt x="10569" y="19457"/>
                  </a:lnTo>
                  <a:lnTo>
                    <a:pt x="10097" y="19495"/>
                  </a:lnTo>
                  <a:lnTo>
                    <a:pt x="9625" y="19495"/>
                  </a:lnTo>
                  <a:lnTo>
                    <a:pt x="9153" y="19476"/>
                  </a:lnTo>
                  <a:lnTo>
                    <a:pt x="8682" y="19420"/>
                  </a:lnTo>
                  <a:lnTo>
                    <a:pt x="8229" y="19363"/>
                  </a:lnTo>
                  <a:lnTo>
                    <a:pt x="7757" y="19269"/>
                  </a:lnTo>
                  <a:lnTo>
                    <a:pt x="7304" y="19155"/>
                  </a:lnTo>
                  <a:lnTo>
                    <a:pt x="6851" y="19023"/>
                  </a:lnTo>
                  <a:lnTo>
                    <a:pt x="6417" y="18853"/>
                  </a:lnTo>
                  <a:lnTo>
                    <a:pt x="5983" y="18684"/>
                  </a:lnTo>
                  <a:lnTo>
                    <a:pt x="5549" y="18476"/>
                  </a:lnTo>
                  <a:lnTo>
                    <a:pt x="5134" y="18250"/>
                  </a:lnTo>
                  <a:lnTo>
                    <a:pt x="4719" y="18004"/>
                  </a:lnTo>
                  <a:lnTo>
                    <a:pt x="4322" y="17740"/>
                  </a:lnTo>
                  <a:lnTo>
                    <a:pt x="3945" y="17457"/>
                  </a:lnTo>
                  <a:lnTo>
                    <a:pt x="3567" y="17155"/>
                  </a:lnTo>
                  <a:lnTo>
                    <a:pt x="3228" y="16834"/>
                  </a:lnTo>
                  <a:lnTo>
                    <a:pt x="2888" y="16513"/>
                  </a:lnTo>
                  <a:lnTo>
                    <a:pt x="2567" y="16155"/>
                  </a:lnTo>
                  <a:lnTo>
                    <a:pt x="2265" y="15796"/>
                  </a:lnTo>
                  <a:lnTo>
                    <a:pt x="2001" y="15419"/>
                  </a:lnTo>
                  <a:lnTo>
                    <a:pt x="1737" y="15041"/>
                  </a:lnTo>
                  <a:lnTo>
                    <a:pt x="1492" y="14626"/>
                  </a:lnTo>
                  <a:lnTo>
                    <a:pt x="1265" y="14211"/>
                  </a:lnTo>
                  <a:lnTo>
                    <a:pt x="1076" y="13796"/>
                  </a:lnTo>
                  <a:lnTo>
                    <a:pt x="888" y="13362"/>
                  </a:lnTo>
                  <a:lnTo>
                    <a:pt x="737" y="12909"/>
                  </a:lnTo>
                  <a:lnTo>
                    <a:pt x="586" y="12456"/>
                  </a:lnTo>
                  <a:lnTo>
                    <a:pt x="472" y="11984"/>
                  </a:lnTo>
                  <a:lnTo>
                    <a:pt x="378" y="11512"/>
                  </a:lnTo>
                  <a:lnTo>
                    <a:pt x="303" y="11041"/>
                  </a:lnTo>
                  <a:lnTo>
                    <a:pt x="265" y="10569"/>
                  </a:lnTo>
                  <a:lnTo>
                    <a:pt x="246" y="10097"/>
                  </a:lnTo>
                  <a:lnTo>
                    <a:pt x="246" y="9625"/>
                  </a:lnTo>
                  <a:lnTo>
                    <a:pt x="265" y="9172"/>
                  </a:lnTo>
                  <a:lnTo>
                    <a:pt x="303" y="8701"/>
                  </a:lnTo>
                  <a:lnTo>
                    <a:pt x="378" y="8229"/>
                  </a:lnTo>
                  <a:lnTo>
                    <a:pt x="472" y="7776"/>
                  </a:lnTo>
                  <a:lnTo>
                    <a:pt x="586" y="7323"/>
                  </a:lnTo>
                  <a:lnTo>
                    <a:pt x="718" y="6870"/>
                  </a:lnTo>
                  <a:lnTo>
                    <a:pt x="869" y="6436"/>
                  </a:lnTo>
                  <a:lnTo>
                    <a:pt x="1057" y="6002"/>
                  </a:lnTo>
                  <a:lnTo>
                    <a:pt x="1246" y="5568"/>
                  </a:lnTo>
                  <a:lnTo>
                    <a:pt x="1473" y="5153"/>
                  </a:lnTo>
                  <a:lnTo>
                    <a:pt x="1718" y="4738"/>
                  </a:lnTo>
                  <a:lnTo>
                    <a:pt x="2039" y="4266"/>
                  </a:lnTo>
                  <a:lnTo>
                    <a:pt x="2378" y="3813"/>
                  </a:lnTo>
                  <a:lnTo>
                    <a:pt x="2737" y="3398"/>
                  </a:lnTo>
                  <a:lnTo>
                    <a:pt x="3114" y="3001"/>
                  </a:lnTo>
                  <a:lnTo>
                    <a:pt x="3530" y="2624"/>
                  </a:lnTo>
                  <a:lnTo>
                    <a:pt x="3945" y="2265"/>
                  </a:lnTo>
                  <a:lnTo>
                    <a:pt x="4398" y="1945"/>
                  </a:lnTo>
                  <a:lnTo>
                    <a:pt x="4851" y="1643"/>
                  </a:lnTo>
                  <a:lnTo>
                    <a:pt x="5322" y="1378"/>
                  </a:lnTo>
                  <a:lnTo>
                    <a:pt x="5813" y="1133"/>
                  </a:lnTo>
                  <a:lnTo>
                    <a:pt x="6323" y="925"/>
                  </a:lnTo>
                  <a:lnTo>
                    <a:pt x="6832" y="737"/>
                  </a:lnTo>
                  <a:lnTo>
                    <a:pt x="7379" y="586"/>
                  </a:lnTo>
                  <a:lnTo>
                    <a:pt x="7908" y="454"/>
                  </a:lnTo>
                  <a:lnTo>
                    <a:pt x="8474" y="359"/>
                  </a:lnTo>
                  <a:lnTo>
                    <a:pt x="9021" y="284"/>
                  </a:lnTo>
                  <a:lnTo>
                    <a:pt x="9455" y="265"/>
                  </a:lnTo>
                  <a:lnTo>
                    <a:pt x="9889" y="246"/>
                  </a:lnTo>
                  <a:close/>
                  <a:moveTo>
                    <a:pt x="9814" y="1"/>
                  </a:moveTo>
                  <a:lnTo>
                    <a:pt x="9418" y="20"/>
                  </a:lnTo>
                  <a:lnTo>
                    <a:pt x="9002" y="57"/>
                  </a:lnTo>
                  <a:lnTo>
                    <a:pt x="8436" y="114"/>
                  </a:lnTo>
                  <a:lnTo>
                    <a:pt x="7870" y="208"/>
                  </a:lnTo>
                  <a:lnTo>
                    <a:pt x="7304" y="340"/>
                  </a:lnTo>
                  <a:lnTo>
                    <a:pt x="6757" y="510"/>
                  </a:lnTo>
                  <a:lnTo>
                    <a:pt x="6228" y="699"/>
                  </a:lnTo>
                  <a:lnTo>
                    <a:pt x="5719" y="925"/>
                  </a:lnTo>
                  <a:lnTo>
                    <a:pt x="5209" y="1171"/>
                  </a:lnTo>
                  <a:lnTo>
                    <a:pt x="4719" y="1435"/>
                  </a:lnTo>
                  <a:lnTo>
                    <a:pt x="4247" y="1756"/>
                  </a:lnTo>
                  <a:lnTo>
                    <a:pt x="3794" y="2077"/>
                  </a:lnTo>
                  <a:lnTo>
                    <a:pt x="3360" y="2435"/>
                  </a:lnTo>
                  <a:lnTo>
                    <a:pt x="2945" y="2832"/>
                  </a:lnTo>
                  <a:lnTo>
                    <a:pt x="2567" y="3228"/>
                  </a:lnTo>
                  <a:lnTo>
                    <a:pt x="2190" y="3662"/>
                  </a:lnTo>
                  <a:lnTo>
                    <a:pt x="1850" y="4134"/>
                  </a:lnTo>
                  <a:lnTo>
                    <a:pt x="1510" y="4605"/>
                  </a:lnTo>
                  <a:lnTo>
                    <a:pt x="1265" y="5021"/>
                  </a:lnTo>
                  <a:lnTo>
                    <a:pt x="1039" y="5455"/>
                  </a:lnTo>
                  <a:lnTo>
                    <a:pt x="831" y="5908"/>
                  </a:lnTo>
                  <a:lnTo>
                    <a:pt x="642" y="6342"/>
                  </a:lnTo>
                  <a:lnTo>
                    <a:pt x="472" y="6795"/>
                  </a:lnTo>
                  <a:lnTo>
                    <a:pt x="340" y="7266"/>
                  </a:lnTo>
                  <a:lnTo>
                    <a:pt x="227" y="7719"/>
                  </a:lnTo>
                  <a:lnTo>
                    <a:pt x="133" y="8191"/>
                  </a:lnTo>
                  <a:lnTo>
                    <a:pt x="57" y="8663"/>
                  </a:lnTo>
                  <a:lnTo>
                    <a:pt x="20" y="9153"/>
                  </a:lnTo>
                  <a:lnTo>
                    <a:pt x="1" y="9625"/>
                  </a:lnTo>
                  <a:lnTo>
                    <a:pt x="1" y="10116"/>
                  </a:lnTo>
                  <a:lnTo>
                    <a:pt x="20" y="10588"/>
                  </a:lnTo>
                  <a:lnTo>
                    <a:pt x="76" y="11078"/>
                  </a:lnTo>
                  <a:lnTo>
                    <a:pt x="133" y="11569"/>
                  </a:lnTo>
                  <a:lnTo>
                    <a:pt x="246" y="12041"/>
                  </a:lnTo>
                  <a:lnTo>
                    <a:pt x="359" y="12513"/>
                  </a:lnTo>
                  <a:lnTo>
                    <a:pt x="491" y="12984"/>
                  </a:lnTo>
                  <a:lnTo>
                    <a:pt x="661" y="13437"/>
                  </a:lnTo>
                  <a:lnTo>
                    <a:pt x="850" y="13890"/>
                  </a:lnTo>
                  <a:lnTo>
                    <a:pt x="1057" y="14324"/>
                  </a:lnTo>
                  <a:lnTo>
                    <a:pt x="1284" y="14758"/>
                  </a:lnTo>
                  <a:lnTo>
                    <a:pt x="1529" y="15155"/>
                  </a:lnTo>
                  <a:lnTo>
                    <a:pt x="1793" y="15570"/>
                  </a:lnTo>
                  <a:lnTo>
                    <a:pt x="2077" y="15947"/>
                  </a:lnTo>
                  <a:lnTo>
                    <a:pt x="2378" y="16325"/>
                  </a:lnTo>
                  <a:lnTo>
                    <a:pt x="2718" y="16664"/>
                  </a:lnTo>
                  <a:lnTo>
                    <a:pt x="3058" y="17023"/>
                  </a:lnTo>
                  <a:lnTo>
                    <a:pt x="3416" y="17344"/>
                  </a:lnTo>
                  <a:lnTo>
                    <a:pt x="3794" y="17646"/>
                  </a:lnTo>
                  <a:lnTo>
                    <a:pt x="4190" y="17929"/>
                  </a:lnTo>
                  <a:lnTo>
                    <a:pt x="4586" y="18212"/>
                  </a:lnTo>
                  <a:lnTo>
                    <a:pt x="4888" y="18401"/>
                  </a:lnTo>
                  <a:lnTo>
                    <a:pt x="5190" y="18570"/>
                  </a:lnTo>
                  <a:lnTo>
                    <a:pt x="5511" y="18721"/>
                  </a:lnTo>
                  <a:lnTo>
                    <a:pt x="5832" y="18872"/>
                  </a:lnTo>
                  <a:lnTo>
                    <a:pt x="6134" y="19004"/>
                  </a:lnTo>
                  <a:lnTo>
                    <a:pt x="6474" y="19137"/>
                  </a:lnTo>
                  <a:lnTo>
                    <a:pt x="6794" y="19250"/>
                  </a:lnTo>
                  <a:lnTo>
                    <a:pt x="7115" y="19344"/>
                  </a:lnTo>
                  <a:lnTo>
                    <a:pt x="7455" y="19438"/>
                  </a:lnTo>
                  <a:lnTo>
                    <a:pt x="7795" y="19514"/>
                  </a:lnTo>
                  <a:lnTo>
                    <a:pt x="8134" y="19589"/>
                  </a:lnTo>
                  <a:lnTo>
                    <a:pt x="8474" y="19646"/>
                  </a:lnTo>
                  <a:lnTo>
                    <a:pt x="8814" y="19684"/>
                  </a:lnTo>
                  <a:lnTo>
                    <a:pt x="9153" y="19722"/>
                  </a:lnTo>
                  <a:lnTo>
                    <a:pt x="9493" y="19740"/>
                  </a:lnTo>
                  <a:lnTo>
                    <a:pt x="9833" y="19740"/>
                  </a:lnTo>
                  <a:lnTo>
                    <a:pt x="10380" y="19722"/>
                  </a:lnTo>
                  <a:lnTo>
                    <a:pt x="10927" y="19684"/>
                  </a:lnTo>
                  <a:lnTo>
                    <a:pt x="11475" y="19608"/>
                  </a:lnTo>
                  <a:lnTo>
                    <a:pt x="12022" y="19495"/>
                  </a:lnTo>
                  <a:lnTo>
                    <a:pt x="12513" y="19363"/>
                  </a:lnTo>
                  <a:lnTo>
                    <a:pt x="12965" y="19231"/>
                  </a:lnTo>
                  <a:lnTo>
                    <a:pt x="13437" y="19061"/>
                  </a:lnTo>
                  <a:lnTo>
                    <a:pt x="13871" y="18872"/>
                  </a:lnTo>
                  <a:lnTo>
                    <a:pt x="14305" y="18665"/>
                  </a:lnTo>
                  <a:lnTo>
                    <a:pt x="14739" y="18438"/>
                  </a:lnTo>
                  <a:lnTo>
                    <a:pt x="15155" y="18193"/>
                  </a:lnTo>
                  <a:lnTo>
                    <a:pt x="15551" y="17929"/>
                  </a:lnTo>
                  <a:lnTo>
                    <a:pt x="15928" y="17646"/>
                  </a:lnTo>
                  <a:lnTo>
                    <a:pt x="16306" y="17344"/>
                  </a:lnTo>
                  <a:lnTo>
                    <a:pt x="16664" y="17023"/>
                  </a:lnTo>
                  <a:lnTo>
                    <a:pt x="17004" y="16683"/>
                  </a:lnTo>
                  <a:lnTo>
                    <a:pt x="17325" y="16325"/>
                  </a:lnTo>
                  <a:lnTo>
                    <a:pt x="17627" y="15947"/>
                  </a:lnTo>
                  <a:lnTo>
                    <a:pt x="17929" y="15551"/>
                  </a:lnTo>
                  <a:lnTo>
                    <a:pt x="18193" y="15136"/>
                  </a:lnTo>
                  <a:lnTo>
                    <a:pt x="18438" y="14721"/>
                  </a:lnTo>
                  <a:lnTo>
                    <a:pt x="18684" y="14287"/>
                  </a:lnTo>
                  <a:lnTo>
                    <a:pt x="18891" y="13853"/>
                  </a:lnTo>
                  <a:lnTo>
                    <a:pt x="19061" y="13400"/>
                  </a:lnTo>
                  <a:lnTo>
                    <a:pt x="19231" y="12947"/>
                  </a:lnTo>
                  <a:lnTo>
                    <a:pt x="19363" y="12494"/>
                  </a:lnTo>
                  <a:lnTo>
                    <a:pt x="19495" y="12022"/>
                  </a:lnTo>
                  <a:lnTo>
                    <a:pt x="19570" y="11550"/>
                  </a:lnTo>
                  <a:lnTo>
                    <a:pt x="19646" y="11078"/>
                  </a:lnTo>
                  <a:lnTo>
                    <a:pt x="19703" y="10588"/>
                  </a:lnTo>
                  <a:lnTo>
                    <a:pt x="19721" y="10116"/>
                  </a:lnTo>
                  <a:lnTo>
                    <a:pt x="19721" y="9625"/>
                  </a:lnTo>
                  <a:lnTo>
                    <a:pt x="19703" y="9153"/>
                  </a:lnTo>
                  <a:lnTo>
                    <a:pt x="19646" y="8663"/>
                  </a:lnTo>
                  <a:lnTo>
                    <a:pt x="19570" y="8191"/>
                  </a:lnTo>
                  <a:lnTo>
                    <a:pt x="19476" y="7700"/>
                  </a:lnTo>
                  <a:lnTo>
                    <a:pt x="19363" y="7229"/>
                  </a:lnTo>
                  <a:lnTo>
                    <a:pt x="19212" y="6757"/>
                  </a:lnTo>
                  <a:lnTo>
                    <a:pt x="19042" y="6304"/>
                  </a:lnTo>
                  <a:lnTo>
                    <a:pt x="18872" y="5851"/>
                  </a:lnTo>
                  <a:lnTo>
                    <a:pt x="18665" y="5417"/>
                  </a:lnTo>
                  <a:lnTo>
                    <a:pt x="18438" y="5002"/>
                  </a:lnTo>
                  <a:lnTo>
                    <a:pt x="18193" y="4587"/>
                  </a:lnTo>
                  <a:lnTo>
                    <a:pt x="17910" y="4190"/>
                  </a:lnTo>
                  <a:lnTo>
                    <a:pt x="17627" y="3794"/>
                  </a:lnTo>
                  <a:lnTo>
                    <a:pt x="17325" y="3435"/>
                  </a:lnTo>
                  <a:lnTo>
                    <a:pt x="17004" y="3077"/>
                  </a:lnTo>
                  <a:lnTo>
                    <a:pt x="16664" y="2737"/>
                  </a:lnTo>
                  <a:lnTo>
                    <a:pt x="16306" y="2397"/>
                  </a:lnTo>
                  <a:lnTo>
                    <a:pt x="15928" y="2096"/>
                  </a:lnTo>
                  <a:lnTo>
                    <a:pt x="15532" y="1812"/>
                  </a:lnTo>
                  <a:lnTo>
                    <a:pt x="15117" y="1529"/>
                  </a:lnTo>
                  <a:lnTo>
                    <a:pt x="14777" y="1322"/>
                  </a:lnTo>
                  <a:lnTo>
                    <a:pt x="14419" y="1133"/>
                  </a:lnTo>
                  <a:lnTo>
                    <a:pt x="14060" y="944"/>
                  </a:lnTo>
                  <a:lnTo>
                    <a:pt x="13701" y="793"/>
                  </a:lnTo>
                  <a:lnTo>
                    <a:pt x="13324" y="642"/>
                  </a:lnTo>
                  <a:lnTo>
                    <a:pt x="12947" y="510"/>
                  </a:lnTo>
                  <a:lnTo>
                    <a:pt x="12569" y="378"/>
                  </a:lnTo>
                  <a:lnTo>
                    <a:pt x="12192" y="284"/>
                  </a:lnTo>
                  <a:lnTo>
                    <a:pt x="11795" y="189"/>
                  </a:lnTo>
                  <a:lnTo>
                    <a:pt x="11399" y="133"/>
                  </a:lnTo>
                  <a:lnTo>
                    <a:pt x="11022" y="76"/>
                  </a:lnTo>
                  <a:lnTo>
                    <a:pt x="10625" y="39"/>
                  </a:lnTo>
                  <a:lnTo>
                    <a:pt x="10210" y="20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3464070" y="626619"/>
              <a:ext cx="387327" cy="547807"/>
            </a:xfrm>
            <a:custGeom>
              <a:rect b="b" l="l" r="r" t="t"/>
              <a:pathLst>
                <a:path extrusionOk="0" h="14948" w="10569">
                  <a:moveTo>
                    <a:pt x="774" y="1"/>
                  </a:moveTo>
                  <a:lnTo>
                    <a:pt x="378" y="20"/>
                  </a:lnTo>
                  <a:lnTo>
                    <a:pt x="0" y="39"/>
                  </a:lnTo>
                  <a:lnTo>
                    <a:pt x="831" y="9739"/>
                  </a:lnTo>
                  <a:lnTo>
                    <a:pt x="9078" y="14947"/>
                  </a:lnTo>
                  <a:lnTo>
                    <a:pt x="9323" y="14513"/>
                  </a:lnTo>
                  <a:lnTo>
                    <a:pt x="9549" y="14079"/>
                  </a:lnTo>
                  <a:lnTo>
                    <a:pt x="9757" y="13626"/>
                  </a:lnTo>
                  <a:lnTo>
                    <a:pt x="9946" y="13173"/>
                  </a:lnTo>
                  <a:lnTo>
                    <a:pt x="10115" y="12720"/>
                  </a:lnTo>
                  <a:lnTo>
                    <a:pt x="10248" y="12267"/>
                  </a:lnTo>
                  <a:lnTo>
                    <a:pt x="10361" y="11796"/>
                  </a:lnTo>
                  <a:lnTo>
                    <a:pt x="10455" y="11324"/>
                  </a:lnTo>
                  <a:lnTo>
                    <a:pt x="10512" y="10852"/>
                  </a:lnTo>
                  <a:lnTo>
                    <a:pt x="10549" y="10399"/>
                  </a:lnTo>
                  <a:lnTo>
                    <a:pt x="10568" y="9927"/>
                  </a:lnTo>
                  <a:lnTo>
                    <a:pt x="10568" y="9456"/>
                  </a:lnTo>
                  <a:lnTo>
                    <a:pt x="10549" y="8984"/>
                  </a:lnTo>
                  <a:lnTo>
                    <a:pt x="10493" y="8512"/>
                  </a:lnTo>
                  <a:lnTo>
                    <a:pt x="10436" y="8059"/>
                  </a:lnTo>
                  <a:lnTo>
                    <a:pt x="10342" y="7587"/>
                  </a:lnTo>
                  <a:lnTo>
                    <a:pt x="10229" y="7134"/>
                  </a:lnTo>
                  <a:lnTo>
                    <a:pt x="10097" y="6700"/>
                  </a:lnTo>
                  <a:lnTo>
                    <a:pt x="9927" y="6247"/>
                  </a:lnTo>
                  <a:lnTo>
                    <a:pt x="9757" y="5813"/>
                  </a:lnTo>
                  <a:lnTo>
                    <a:pt x="9549" y="5398"/>
                  </a:lnTo>
                  <a:lnTo>
                    <a:pt x="9342" y="4983"/>
                  </a:lnTo>
                  <a:lnTo>
                    <a:pt x="9096" y="4568"/>
                  </a:lnTo>
                  <a:lnTo>
                    <a:pt x="8832" y="4171"/>
                  </a:lnTo>
                  <a:lnTo>
                    <a:pt x="8549" y="3794"/>
                  </a:lnTo>
                  <a:lnTo>
                    <a:pt x="8247" y="3417"/>
                  </a:lnTo>
                  <a:lnTo>
                    <a:pt x="7926" y="3058"/>
                  </a:lnTo>
                  <a:lnTo>
                    <a:pt x="7587" y="2718"/>
                  </a:lnTo>
                  <a:lnTo>
                    <a:pt x="7228" y="2398"/>
                  </a:lnTo>
                  <a:lnTo>
                    <a:pt x="6851" y="2077"/>
                  </a:lnTo>
                  <a:lnTo>
                    <a:pt x="6454" y="1794"/>
                  </a:lnTo>
                  <a:lnTo>
                    <a:pt x="6039" y="1511"/>
                  </a:lnTo>
                  <a:lnTo>
                    <a:pt x="5681" y="1284"/>
                  </a:lnTo>
                  <a:lnTo>
                    <a:pt x="5322" y="1095"/>
                  </a:lnTo>
                  <a:lnTo>
                    <a:pt x="4964" y="926"/>
                  </a:lnTo>
                  <a:lnTo>
                    <a:pt x="4586" y="756"/>
                  </a:lnTo>
                  <a:lnTo>
                    <a:pt x="4228" y="605"/>
                  </a:lnTo>
                  <a:lnTo>
                    <a:pt x="3850" y="473"/>
                  </a:lnTo>
                  <a:lnTo>
                    <a:pt x="3473" y="359"/>
                  </a:lnTo>
                  <a:lnTo>
                    <a:pt x="3076" y="265"/>
                  </a:lnTo>
                  <a:lnTo>
                    <a:pt x="2699" y="171"/>
                  </a:lnTo>
                  <a:lnTo>
                    <a:pt x="2321" y="114"/>
                  </a:lnTo>
                  <a:lnTo>
                    <a:pt x="1925" y="57"/>
                  </a:lnTo>
                  <a:lnTo>
                    <a:pt x="1548" y="20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3459233" y="622478"/>
              <a:ext cx="397002" cy="558141"/>
            </a:xfrm>
            <a:custGeom>
              <a:rect b="b" l="l" r="r" t="t"/>
              <a:pathLst>
                <a:path extrusionOk="0" h="15230" w="10833">
                  <a:moveTo>
                    <a:pt x="1038" y="227"/>
                  </a:moveTo>
                  <a:lnTo>
                    <a:pt x="1416" y="246"/>
                  </a:lnTo>
                  <a:lnTo>
                    <a:pt x="1793" y="265"/>
                  </a:lnTo>
                  <a:lnTo>
                    <a:pt x="2170" y="303"/>
                  </a:lnTo>
                  <a:lnTo>
                    <a:pt x="2548" y="359"/>
                  </a:lnTo>
                  <a:lnTo>
                    <a:pt x="2925" y="435"/>
                  </a:lnTo>
                  <a:lnTo>
                    <a:pt x="3303" y="510"/>
                  </a:lnTo>
                  <a:lnTo>
                    <a:pt x="3661" y="623"/>
                  </a:lnTo>
                  <a:lnTo>
                    <a:pt x="4020" y="737"/>
                  </a:lnTo>
                  <a:lnTo>
                    <a:pt x="4378" y="850"/>
                  </a:lnTo>
                  <a:lnTo>
                    <a:pt x="4737" y="1001"/>
                  </a:lnTo>
                  <a:lnTo>
                    <a:pt x="5096" y="1152"/>
                  </a:lnTo>
                  <a:lnTo>
                    <a:pt x="5435" y="1341"/>
                  </a:lnTo>
                  <a:lnTo>
                    <a:pt x="5775" y="1529"/>
                  </a:lnTo>
                  <a:lnTo>
                    <a:pt x="6096" y="1718"/>
                  </a:lnTo>
                  <a:lnTo>
                    <a:pt x="6511" y="1982"/>
                  </a:lnTo>
                  <a:lnTo>
                    <a:pt x="6888" y="2265"/>
                  </a:lnTo>
                  <a:lnTo>
                    <a:pt x="7247" y="2567"/>
                  </a:lnTo>
                  <a:lnTo>
                    <a:pt x="7605" y="2888"/>
                  </a:lnTo>
                  <a:lnTo>
                    <a:pt x="7945" y="3228"/>
                  </a:lnTo>
                  <a:lnTo>
                    <a:pt x="8247" y="3567"/>
                  </a:lnTo>
                  <a:lnTo>
                    <a:pt x="8549" y="3926"/>
                  </a:lnTo>
                  <a:lnTo>
                    <a:pt x="8832" y="4303"/>
                  </a:lnTo>
                  <a:lnTo>
                    <a:pt x="9096" y="4700"/>
                  </a:lnTo>
                  <a:lnTo>
                    <a:pt x="9323" y="5096"/>
                  </a:lnTo>
                  <a:lnTo>
                    <a:pt x="9549" y="5511"/>
                  </a:lnTo>
                  <a:lnTo>
                    <a:pt x="9757" y="5926"/>
                  </a:lnTo>
                  <a:lnTo>
                    <a:pt x="9927" y="6360"/>
                  </a:lnTo>
                  <a:lnTo>
                    <a:pt x="10096" y="6813"/>
                  </a:lnTo>
                  <a:lnTo>
                    <a:pt x="10229" y="7266"/>
                  </a:lnTo>
                  <a:lnTo>
                    <a:pt x="10342" y="7738"/>
                  </a:lnTo>
                  <a:lnTo>
                    <a:pt x="10436" y="8191"/>
                  </a:lnTo>
                  <a:lnTo>
                    <a:pt x="10512" y="8663"/>
                  </a:lnTo>
                  <a:lnTo>
                    <a:pt x="10568" y="9134"/>
                  </a:lnTo>
                  <a:lnTo>
                    <a:pt x="10587" y="9587"/>
                  </a:lnTo>
                  <a:lnTo>
                    <a:pt x="10587" y="10059"/>
                  </a:lnTo>
                  <a:lnTo>
                    <a:pt x="10568" y="10512"/>
                  </a:lnTo>
                  <a:lnTo>
                    <a:pt x="10531" y="10965"/>
                  </a:lnTo>
                  <a:lnTo>
                    <a:pt x="10455" y="11437"/>
                  </a:lnTo>
                  <a:lnTo>
                    <a:pt x="10380" y="11890"/>
                  </a:lnTo>
                  <a:lnTo>
                    <a:pt x="10266" y="12324"/>
                  </a:lnTo>
                  <a:lnTo>
                    <a:pt x="10134" y="12777"/>
                  </a:lnTo>
                  <a:lnTo>
                    <a:pt x="9983" y="13211"/>
                  </a:lnTo>
                  <a:lnTo>
                    <a:pt x="9813" y="13645"/>
                  </a:lnTo>
                  <a:lnTo>
                    <a:pt x="9625" y="14060"/>
                  </a:lnTo>
                  <a:lnTo>
                    <a:pt x="9398" y="14475"/>
                  </a:lnTo>
                  <a:lnTo>
                    <a:pt x="9153" y="14890"/>
                  </a:lnTo>
                  <a:lnTo>
                    <a:pt x="1076" y="9776"/>
                  </a:lnTo>
                  <a:lnTo>
                    <a:pt x="264" y="265"/>
                  </a:lnTo>
                  <a:lnTo>
                    <a:pt x="642" y="246"/>
                  </a:lnTo>
                  <a:lnTo>
                    <a:pt x="1038" y="227"/>
                  </a:lnTo>
                  <a:close/>
                  <a:moveTo>
                    <a:pt x="529" y="1"/>
                  </a:moveTo>
                  <a:lnTo>
                    <a:pt x="113" y="38"/>
                  </a:lnTo>
                  <a:lnTo>
                    <a:pt x="0" y="38"/>
                  </a:lnTo>
                  <a:lnTo>
                    <a:pt x="849" y="9927"/>
                  </a:lnTo>
                  <a:lnTo>
                    <a:pt x="9247" y="15230"/>
                  </a:lnTo>
                  <a:lnTo>
                    <a:pt x="9304" y="15117"/>
                  </a:lnTo>
                  <a:lnTo>
                    <a:pt x="9549" y="14702"/>
                  </a:lnTo>
                  <a:lnTo>
                    <a:pt x="9795" y="14268"/>
                  </a:lnTo>
                  <a:lnTo>
                    <a:pt x="10002" y="13834"/>
                  </a:lnTo>
                  <a:lnTo>
                    <a:pt x="10172" y="13381"/>
                  </a:lnTo>
                  <a:lnTo>
                    <a:pt x="10342" y="12928"/>
                  </a:lnTo>
                  <a:lnTo>
                    <a:pt x="10474" y="12475"/>
                  </a:lnTo>
                  <a:lnTo>
                    <a:pt x="10606" y="12003"/>
                  </a:lnTo>
                  <a:lnTo>
                    <a:pt x="10681" y="11531"/>
                  </a:lnTo>
                  <a:lnTo>
                    <a:pt x="10757" y="11059"/>
                  </a:lnTo>
                  <a:lnTo>
                    <a:pt x="10814" y="10569"/>
                  </a:lnTo>
                  <a:lnTo>
                    <a:pt x="10832" y="10097"/>
                  </a:lnTo>
                  <a:lnTo>
                    <a:pt x="10832" y="9606"/>
                  </a:lnTo>
                  <a:lnTo>
                    <a:pt x="10814" y="9134"/>
                  </a:lnTo>
                  <a:lnTo>
                    <a:pt x="10757" y="8644"/>
                  </a:lnTo>
                  <a:lnTo>
                    <a:pt x="10681" y="8172"/>
                  </a:lnTo>
                  <a:lnTo>
                    <a:pt x="10587" y="7681"/>
                  </a:lnTo>
                  <a:lnTo>
                    <a:pt x="10474" y="7210"/>
                  </a:lnTo>
                  <a:lnTo>
                    <a:pt x="10323" y="6738"/>
                  </a:lnTo>
                  <a:lnTo>
                    <a:pt x="10153" y="6285"/>
                  </a:lnTo>
                  <a:lnTo>
                    <a:pt x="9983" y="5832"/>
                  </a:lnTo>
                  <a:lnTo>
                    <a:pt x="9776" y="5398"/>
                  </a:lnTo>
                  <a:lnTo>
                    <a:pt x="9549" y="4983"/>
                  </a:lnTo>
                  <a:lnTo>
                    <a:pt x="9304" y="4568"/>
                  </a:lnTo>
                  <a:lnTo>
                    <a:pt x="9021" y="4171"/>
                  </a:lnTo>
                  <a:lnTo>
                    <a:pt x="8738" y="3775"/>
                  </a:lnTo>
                  <a:lnTo>
                    <a:pt x="8436" y="3416"/>
                  </a:lnTo>
                  <a:lnTo>
                    <a:pt x="8115" y="3058"/>
                  </a:lnTo>
                  <a:lnTo>
                    <a:pt x="7775" y="2718"/>
                  </a:lnTo>
                  <a:lnTo>
                    <a:pt x="7417" y="2378"/>
                  </a:lnTo>
                  <a:lnTo>
                    <a:pt x="7039" y="2077"/>
                  </a:lnTo>
                  <a:lnTo>
                    <a:pt x="6643" y="1793"/>
                  </a:lnTo>
                  <a:lnTo>
                    <a:pt x="6228" y="1510"/>
                  </a:lnTo>
                  <a:lnTo>
                    <a:pt x="5888" y="1303"/>
                  </a:lnTo>
                  <a:lnTo>
                    <a:pt x="5530" y="1114"/>
                  </a:lnTo>
                  <a:lnTo>
                    <a:pt x="5171" y="925"/>
                  </a:lnTo>
                  <a:lnTo>
                    <a:pt x="4812" y="774"/>
                  </a:lnTo>
                  <a:lnTo>
                    <a:pt x="4435" y="623"/>
                  </a:lnTo>
                  <a:lnTo>
                    <a:pt x="4058" y="491"/>
                  </a:lnTo>
                  <a:lnTo>
                    <a:pt x="3680" y="359"/>
                  </a:lnTo>
                  <a:lnTo>
                    <a:pt x="3303" y="265"/>
                  </a:lnTo>
                  <a:lnTo>
                    <a:pt x="2906" y="189"/>
                  </a:lnTo>
                  <a:lnTo>
                    <a:pt x="2510" y="114"/>
                  </a:lnTo>
                  <a:lnTo>
                    <a:pt x="2133" y="57"/>
                  </a:lnTo>
                  <a:lnTo>
                    <a:pt x="1736" y="20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11"/>
            <p:cNvSpPr/>
            <p:nvPr/>
          </p:nvSpPr>
          <p:spPr>
            <a:xfrm>
              <a:off x="3465463" y="954427"/>
              <a:ext cx="58123" cy="58160"/>
            </a:xfrm>
            <a:custGeom>
              <a:rect b="b" l="l" r="r" t="t"/>
              <a:pathLst>
                <a:path extrusionOk="0" h="1587" w="1586">
                  <a:moveTo>
                    <a:pt x="774" y="1"/>
                  </a:moveTo>
                  <a:lnTo>
                    <a:pt x="623" y="20"/>
                  </a:lnTo>
                  <a:lnTo>
                    <a:pt x="472" y="76"/>
                  </a:lnTo>
                  <a:lnTo>
                    <a:pt x="340" y="152"/>
                  </a:lnTo>
                  <a:lnTo>
                    <a:pt x="226" y="246"/>
                  </a:lnTo>
                  <a:lnTo>
                    <a:pt x="132" y="378"/>
                  </a:lnTo>
                  <a:lnTo>
                    <a:pt x="57" y="511"/>
                  </a:lnTo>
                  <a:lnTo>
                    <a:pt x="19" y="662"/>
                  </a:lnTo>
                  <a:lnTo>
                    <a:pt x="0" y="812"/>
                  </a:lnTo>
                  <a:lnTo>
                    <a:pt x="19" y="963"/>
                  </a:lnTo>
                  <a:lnTo>
                    <a:pt x="76" y="1114"/>
                  </a:lnTo>
                  <a:lnTo>
                    <a:pt x="151" y="1247"/>
                  </a:lnTo>
                  <a:lnTo>
                    <a:pt x="245" y="1360"/>
                  </a:lnTo>
                  <a:lnTo>
                    <a:pt x="377" y="1454"/>
                  </a:lnTo>
                  <a:lnTo>
                    <a:pt x="528" y="1530"/>
                  </a:lnTo>
                  <a:lnTo>
                    <a:pt x="661" y="1567"/>
                  </a:lnTo>
                  <a:lnTo>
                    <a:pt x="830" y="1586"/>
                  </a:lnTo>
                  <a:lnTo>
                    <a:pt x="962" y="1567"/>
                  </a:lnTo>
                  <a:lnTo>
                    <a:pt x="1113" y="1511"/>
                  </a:lnTo>
                  <a:lnTo>
                    <a:pt x="1246" y="1435"/>
                  </a:lnTo>
                  <a:lnTo>
                    <a:pt x="1359" y="1341"/>
                  </a:lnTo>
                  <a:lnTo>
                    <a:pt x="1472" y="1209"/>
                  </a:lnTo>
                  <a:lnTo>
                    <a:pt x="1529" y="1077"/>
                  </a:lnTo>
                  <a:lnTo>
                    <a:pt x="1585" y="926"/>
                  </a:lnTo>
                  <a:lnTo>
                    <a:pt x="1585" y="775"/>
                  </a:lnTo>
                  <a:lnTo>
                    <a:pt x="1566" y="624"/>
                  </a:lnTo>
                  <a:lnTo>
                    <a:pt x="1529" y="473"/>
                  </a:lnTo>
                  <a:lnTo>
                    <a:pt x="1453" y="341"/>
                  </a:lnTo>
                  <a:lnTo>
                    <a:pt x="1340" y="227"/>
                  </a:lnTo>
                  <a:lnTo>
                    <a:pt x="1227" y="133"/>
                  </a:lnTo>
                  <a:lnTo>
                    <a:pt x="1076" y="58"/>
                  </a:lnTo>
                  <a:lnTo>
                    <a:pt x="925" y="2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2" name="Google Shape;1262;p11"/>
          <p:cNvGrpSpPr/>
          <p:nvPr/>
        </p:nvGrpSpPr>
        <p:grpSpPr>
          <a:xfrm>
            <a:off x="214925" y="3995825"/>
            <a:ext cx="996600" cy="1147675"/>
            <a:chOff x="2202075" y="5519900"/>
            <a:chExt cx="996600" cy="1147675"/>
          </a:xfrm>
        </p:grpSpPr>
        <p:sp>
          <p:nvSpPr>
            <p:cNvPr id="1263" name="Google Shape;1263;p11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6" name="Google Shape;1266;p11"/>
          <p:cNvSpPr/>
          <p:nvPr/>
        </p:nvSpPr>
        <p:spPr>
          <a:xfrm>
            <a:off x="363489" y="165288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7" name="Google Shape;1267;p11"/>
          <p:cNvSpPr/>
          <p:nvPr/>
        </p:nvSpPr>
        <p:spPr>
          <a:xfrm>
            <a:off x="4878339" y="3188412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8" name="Google Shape;1268;p11"/>
          <p:cNvGrpSpPr/>
          <p:nvPr/>
        </p:nvGrpSpPr>
        <p:grpSpPr>
          <a:xfrm>
            <a:off x="6572236" y="2685740"/>
            <a:ext cx="1895551" cy="1694410"/>
            <a:chOff x="704900" y="1292152"/>
            <a:chExt cx="3157800" cy="2942086"/>
          </a:xfrm>
        </p:grpSpPr>
        <p:cxnSp>
          <p:nvCxnSpPr>
            <p:cNvPr id="1269" name="Google Shape;1269;p11"/>
            <p:cNvCxnSpPr/>
            <p:nvPr/>
          </p:nvCxnSpPr>
          <p:spPr>
            <a:xfrm>
              <a:off x="704900" y="4219375"/>
              <a:ext cx="31578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70" name="Google Shape;1270;p11"/>
            <p:cNvSpPr/>
            <p:nvPr/>
          </p:nvSpPr>
          <p:spPr>
            <a:xfrm>
              <a:off x="2849969" y="3210954"/>
              <a:ext cx="152991" cy="1008432"/>
            </a:xfrm>
            <a:custGeom>
              <a:rect b="b" l="l" r="r" t="t"/>
              <a:pathLst>
                <a:path extrusionOk="0" h="29523" w="4479">
                  <a:moveTo>
                    <a:pt x="0" y="1"/>
                  </a:moveTo>
                  <a:lnTo>
                    <a:pt x="0" y="29523"/>
                  </a:lnTo>
                  <a:lnTo>
                    <a:pt x="4478" y="29523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11"/>
            <p:cNvSpPr/>
            <p:nvPr/>
          </p:nvSpPr>
          <p:spPr>
            <a:xfrm>
              <a:off x="2845904" y="3207572"/>
              <a:ext cx="160438" cy="1015229"/>
            </a:xfrm>
            <a:custGeom>
              <a:rect b="b" l="l" r="r" t="t"/>
              <a:pathLst>
                <a:path extrusionOk="0" h="29722" w="4697">
                  <a:moveTo>
                    <a:pt x="4478" y="218"/>
                  </a:moveTo>
                  <a:lnTo>
                    <a:pt x="4478" y="29503"/>
                  </a:lnTo>
                  <a:lnTo>
                    <a:pt x="219" y="29503"/>
                  </a:lnTo>
                  <a:lnTo>
                    <a:pt x="219" y="218"/>
                  </a:lnTo>
                  <a:close/>
                  <a:moveTo>
                    <a:pt x="80" y="0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1" y="100"/>
                  </a:lnTo>
                  <a:lnTo>
                    <a:pt x="1" y="29622"/>
                  </a:lnTo>
                  <a:lnTo>
                    <a:pt x="20" y="29662"/>
                  </a:lnTo>
                  <a:lnTo>
                    <a:pt x="40" y="29701"/>
                  </a:lnTo>
                  <a:lnTo>
                    <a:pt x="80" y="29721"/>
                  </a:lnTo>
                  <a:lnTo>
                    <a:pt x="4637" y="29721"/>
                  </a:lnTo>
                  <a:lnTo>
                    <a:pt x="4677" y="29701"/>
                  </a:lnTo>
                  <a:lnTo>
                    <a:pt x="4696" y="29662"/>
                  </a:lnTo>
                  <a:lnTo>
                    <a:pt x="4696" y="29622"/>
                  </a:lnTo>
                  <a:lnTo>
                    <a:pt x="4696" y="100"/>
                  </a:lnTo>
                  <a:lnTo>
                    <a:pt x="4696" y="60"/>
                  </a:lnTo>
                  <a:lnTo>
                    <a:pt x="4677" y="20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1"/>
            <p:cNvSpPr/>
            <p:nvPr/>
          </p:nvSpPr>
          <p:spPr>
            <a:xfrm>
              <a:off x="2295663" y="2925996"/>
              <a:ext cx="391889" cy="1293374"/>
            </a:xfrm>
            <a:custGeom>
              <a:rect b="b" l="l" r="r" t="t"/>
              <a:pathLst>
                <a:path extrusionOk="0" h="37865" w="11473">
                  <a:moveTo>
                    <a:pt x="7093" y="1"/>
                  </a:moveTo>
                  <a:lnTo>
                    <a:pt x="0" y="37865"/>
                  </a:lnTo>
                  <a:lnTo>
                    <a:pt x="4399" y="37865"/>
                  </a:lnTo>
                  <a:lnTo>
                    <a:pt x="114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1"/>
            <p:cNvSpPr/>
            <p:nvPr/>
          </p:nvSpPr>
          <p:spPr>
            <a:xfrm>
              <a:off x="2292247" y="2921965"/>
              <a:ext cx="399369" cy="1300820"/>
            </a:xfrm>
            <a:custGeom>
              <a:rect b="b" l="l" r="r" t="t"/>
              <a:pathLst>
                <a:path extrusionOk="0" h="38083" w="11692">
                  <a:moveTo>
                    <a:pt x="11453" y="218"/>
                  </a:moveTo>
                  <a:lnTo>
                    <a:pt x="4400" y="37864"/>
                  </a:lnTo>
                  <a:lnTo>
                    <a:pt x="239" y="37864"/>
                  </a:lnTo>
                  <a:lnTo>
                    <a:pt x="7273" y="218"/>
                  </a:lnTo>
                  <a:close/>
                  <a:moveTo>
                    <a:pt x="7193" y="0"/>
                  </a:moveTo>
                  <a:lnTo>
                    <a:pt x="7154" y="20"/>
                  </a:lnTo>
                  <a:lnTo>
                    <a:pt x="7114" y="40"/>
                  </a:lnTo>
                  <a:lnTo>
                    <a:pt x="7094" y="60"/>
                  </a:lnTo>
                  <a:lnTo>
                    <a:pt x="7074" y="99"/>
                  </a:lnTo>
                  <a:lnTo>
                    <a:pt x="1" y="37963"/>
                  </a:lnTo>
                  <a:lnTo>
                    <a:pt x="1" y="38003"/>
                  </a:lnTo>
                  <a:lnTo>
                    <a:pt x="21" y="38042"/>
                  </a:lnTo>
                  <a:lnTo>
                    <a:pt x="60" y="38082"/>
                  </a:lnTo>
                  <a:lnTo>
                    <a:pt x="4538" y="38082"/>
                  </a:lnTo>
                  <a:lnTo>
                    <a:pt x="4558" y="38062"/>
                  </a:lnTo>
                  <a:lnTo>
                    <a:pt x="4598" y="38042"/>
                  </a:lnTo>
                  <a:lnTo>
                    <a:pt x="4598" y="38003"/>
                  </a:lnTo>
                  <a:lnTo>
                    <a:pt x="11691" y="139"/>
                  </a:lnTo>
                  <a:lnTo>
                    <a:pt x="11691" y="79"/>
                  </a:lnTo>
                  <a:lnTo>
                    <a:pt x="11671" y="40"/>
                  </a:lnTo>
                  <a:lnTo>
                    <a:pt x="11632" y="20"/>
                  </a:lnTo>
                  <a:lnTo>
                    <a:pt x="11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1"/>
            <p:cNvSpPr/>
            <p:nvPr/>
          </p:nvSpPr>
          <p:spPr>
            <a:xfrm>
              <a:off x="3153203" y="2925996"/>
              <a:ext cx="392538" cy="1293374"/>
            </a:xfrm>
            <a:custGeom>
              <a:rect b="b" l="l" r="r" t="t"/>
              <a:pathLst>
                <a:path extrusionOk="0" h="37865" w="11492">
                  <a:moveTo>
                    <a:pt x="0" y="1"/>
                  </a:moveTo>
                  <a:lnTo>
                    <a:pt x="7093" y="37865"/>
                  </a:lnTo>
                  <a:lnTo>
                    <a:pt x="11492" y="37865"/>
                  </a:lnTo>
                  <a:lnTo>
                    <a:pt x="43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1"/>
            <p:cNvSpPr/>
            <p:nvPr/>
          </p:nvSpPr>
          <p:spPr>
            <a:xfrm>
              <a:off x="3149787" y="2921965"/>
              <a:ext cx="399369" cy="1300820"/>
            </a:xfrm>
            <a:custGeom>
              <a:rect b="b" l="l" r="r" t="t"/>
              <a:pathLst>
                <a:path extrusionOk="0" h="38083" w="11692">
                  <a:moveTo>
                    <a:pt x="4400" y="218"/>
                  </a:moveTo>
                  <a:lnTo>
                    <a:pt x="11453" y="37864"/>
                  </a:lnTo>
                  <a:lnTo>
                    <a:pt x="7292" y="37864"/>
                  </a:lnTo>
                  <a:lnTo>
                    <a:pt x="239" y="218"/>
                  </a:lnTo>
                  <a:close/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79"/>
                  </a:lnTo>
                  <a:lnTo>
                    <a:pt x="1" y="139"/>
                  </a:lnTo>
                  <a:lnTo>
                    <a:pt x="7074" y="38003"/>
                  </a:lnTo>
                  <a:lnTo>
                    <a:pt x="7094" y="38042"/>
                  </a:lnTo>
                  <a:lnTo>
                    <a:pt x="7114" y="38062"/>
                  </a:lnTo>
                  <a:lnTo>
                    <a:pt x="7154" y="38082"/>
                  </a:lnTo>
                  <a:lnTo>
                    <a:pt x="11632" y="38082"/>
                  </a:lnTo>
                  <a:lnTo>
                    <a:pt x="11671" y="38042"/>
                  </a:lnTo>
                  <a:lnTo>
                    <a:pt x="11691" y="38003"/>
                  </a:lnTo>
                  <a:lnTo>
                    <a:pt x="11691" y="37963"/>
                  </a:lnTo>
                  <a:lnTo>
                    <a:pt x="4598" y="99"/>
                  </a:lnTo>
                  <a:lnTo>
                    <a:pt x="4598" y="60"/>
                  </a:lnTo>
                  <a:lnTo>
                    <a:pt x="4578" y="40"/>
                  </a:lnTo>
                  <a:lnTo>
                    <a:pt x="4538" y="20"/>
                  </a:lnTo>
                  <a:lnTo>
                    <a:pt x="4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11"/>
            <p:cNvSpPr/>
            <p:nvPr/>
          </p:nvSpPr>
          <p:spPr>
            <a:xfrm>
              <a:off x="3192452" y="3133788"/>
              <a:ext cx="194937" cy="238966"/>
            </a:xfrm>
            <a:custGeom>
              <a:rect b="b" l="l" r="r" t="t"/>
              <a:pathLst>
                <a:path extrusionOk="0" h="6996" w="5707">
                  <a:moveTo>
                    <a:pt x="0" y="1"/>
                  </a:moveTo>
                  <a:lnTo>
                    <a:pt x="1308" y="6995"/>
                  </a:lnTo>
                  <a:lnTo>
                    <a:pt x="5707" y="6995"/>
                  </a:lnTo>
                  <a:lnTo>
                    <a:pt x="4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11"/>
            <p:cNvSpPr/>
            <p:nvPr/>
          </p:nvSpPr>
          <p:spPr>
            <a:xfrm>
              <a:off x="3188387" y="3130406"/>
              <a:ext cx="202383" cy="246378"/>
            </a:xfrm>
            <a:custGeom>
              <a:rect b="b" l="l" r="r" t="t"/>
              <a:pathLst>
                <a:path extrusionOk="0" h="7213" w="5925">
                  <a:moveTo>
                    <a:pt x="4419" y="219"/>
                  </a:moveTo>
                  <a:lnTo>
                    <a:pt x="5687" y="6995"/>
                  </a:lnTo>
                  <a:lnTo>
                    <a:pt x="1526" y="6995"/>
                  </a:lnTo>
                  <a:lnTo>
                    <a:pt x="258" y="219"/>
                  </a:lnTo>
                  <a:close/>
                  <a:moveTo>
                    <a:pt x="60" y="1"/>
                  </a:moveTo>
                  <a:lnTo>
                    <a:pt x="40" y="40"/>
                  </a:lnTo>
                  <a:lnTo>
                    <a:pt x="0" y="80"/>
                  </a:lnTo>
                  <a:lnTo>
                    <a:pt x="0" y="120"/>
                  </a:lnTo>
                  <a:lnTo>
                    <a:pt x="1308" y="7114"/>
                  </a:lnTo>
                  <a:lnTo>
                    <a:pt x="1328" y="7153"/>
                  </a:lnTo>
                  <a:lnTo>
                    <a:pt x="1348" y="7193"/>
                  </a:lnTo>
                  <a:lnTo>
                    <a:pt x="1387" y="7213"/>
                  </a:lnTo>
                  <a:lnTo>
                    <a:pt x="5826" y="7213"/>
                  </a:lnTo>
                  <a:lnTo>
                    <a:pt x="5865" y="7193"/>
                  </a:lnTo>
                  <a:lnTo>
                    <a:pt x="5905" y="7173"/>
                  </a:lnTo>
                  <a:lnTo>
                    <a:pt x="5925" y="7134"/>
                  </a:lnTo>
                  <a:lnTo>
                    <a:pt x="5925" y="7074"/>
                  </a:lnTo>
                  <a:lnTo>
                    <a:pt x="4617" y="80"/>
                  </a:lnTo>
                  <a:lnTo>
                    <a:pt x="4597" y="40"/>
                  </a:lnTo>
                  <a:lnTo>
                    <a:pt x="4577" y="21"/>
                  </a:lnTo>
                  <a:lnTo>
                    <a:pt x="4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11"/>
            <p:cNvSpPr/>
            <p:nvPr/>
          </p:nvSpPr>
          <p:spPr>
            <a:xfrm>
              <a:off x="2849969" y="3210954"/>
              <a:ext cx="152991" cy="161804"/>
            </a:xfrm>
            <a:custGeom>
              <a:rect b="b" l="l" r="r" t="t"/>
              <a:pathLst>
                <a:path extrusionOk="0" h="4737" w="4479">
                  <a:moveTo>
                    <a:pt x="0" y="1"/>
                  </a:moveTo>
                  <a:lnTo>
                    <a:pt x="0" y="4736"/>
                  </a:lnTo>
                  <a:lnTo>
                    <a:pt x="4478" y="4736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11"/>
            <p:cNvSpPr/>
            <p:nvPr/>
          </p:nvSpPr>
          <p:spPr>
            <a:xfrm>
              <a:off x="2845904" y="3207572"/>
              <a:ext cx="160438" cy="169216"/>
            </a:xfrm>
            <a:custGeom>
              <a:rect b="b" l="l" r="r" t="t"/>
              <a:pathLst>
                <a:path extrusionOk="0" h="4954" w="4697">
                  <a:moveTo>
                    <a:pt x="4478" y="218"/>
                  </a:moveTo>
                  <a:lnTo>
                    <a:pt x="4478" y="4736"/>
                  </a:lnTo>
                  <a:lnTo>
                    <a:pt x="219" y="4736"/>
                  </a:lnTo>
                  <a:lnTo>
                    <a:pt x="219" y="218"/>
                  </a:lnTo>
                  <a:close/>
                  <a:moveTo>
                    <a:pt x="80" y="0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1" y="100"/>
                  </a:lnTo>
                  <a:lnTo>
                    <a:pt x="1" y="4835"/>
                  </a:lnTo>
                  <a:lnTo>
                    <a:pt x="20" y="4875"/>
                  </a:lnTo>
                  <a:lnTo>
                    <a:pt x="40" y="4914"/>
                  </a:lnTo>
                  <a:lnTo>
                    <a:pt x="80" y="4934"/>
                  </a:lnTo>
                  <a:lnTo>
                    <a:pt x="119" y="4954"/>
                  </a:lnTo>
                  <a:lnTo>
                    <a:pt x="4597" y="4954"/>
                  </a:lnTo>
                  <a:lnTo>
                    <a:pt x="4637" y="4934"/>
                  </a:lnTo>
                  <a:lnTo>
                    <a:pt x="4677" y="4914"/>
                  </a:lnTo>
                  <a:lnTo>
                    <a:pt x="4696" y="4875"/>
                  </a:lnTo>
                  <a:lnTo>
                    <a:pt x="4696" y="4835"/>
                  </a:lnTo>
                  <a:lnTo>
                    <a:pt x="4696" y="100"/>
                  </a:lnTo>
                  <a:lnTo>
                    <a:pt x="4696" y="60"/>
                  </a:lnTo>
                  <a:lnTo>
                    <a:pt x="4677" y="20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11"/>
            <p:cNvSpPr/>
            <p:nvPr/>
          </p:nvSpPr>
          <p:spPr>
            <a:xfrm>
              <a:off x="2454026" y="3133788"/>
              <a:ext cx="194937" cy="238966"/>
            </a:xfrm>
            <a:custGeom>
              <a:rect b="b" l="l" r="r" t="t"/>
              <a:pathLst>
                <a:path extrusionOk="0" h="6996" w="5707">
                  <a:moveTo>
                    <a:pt x="1308" y="1"/>
                  </a:moveTo>
                  <a:lnTo>
                    <a:pt x="0" y="6995"/>
                  </a:lnTo>
                  <a:lnTo>
                    <a:pt x="4399" y="6995"/>
                  </a:lnTo>
                  <a:lnTo>
                    <a:pt x="57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11"/>
            <p:cNvSpPr/>
            <p:nvPr/>
          </p:nvSpPr>
          <p:spPr>
            <a:xfrm>
              <a:off x="2450645" y="3130406"/>
              <a:ext cx="201700" cy="246378"/>
            </a:xfrm>
            <a:custGeom>
              <a:rect b="b" l="l" r="r" t="t"/>
              <a:pathLst>
                <a:path extrusionOk="0" h="7213" w="5905">
                  <a:moveTo>
                    <a:pt x="5667" y="219"/>
                  </a:moveTo>
                  <a:lnTo>
                    <a:pt x="4399" y="6995"/>
                  </a:lnTo>
                  <a:lnTo>
                    <a:pt x="238" y="6995"/>
                  </a:lnTo>
                  <a:lnTo>
                    <a:pt x="1506" y="219"/>
                  </a:lnTo>
                  <a:close/>
                  <a:moveTo>
                    <a:pt x="1368" y="1"/>
                  </a:moveTo>
                  <a:lnTo>
                    <a:pt x="1348" y="21"/>
                  </a:lnTo>
                  <a:lnTo>
                    <a:pt x="1308" y="40"/>
                  </a:lnTo>
                  <a:lnTo>
                    <a:pt x="1308" y="80"/>
                  </a:lnTo>
                  <a:lnTo>
                    <a:pt x="0" y="7074"/>
                  </a:lnTo>
                  <a:lnTo>
                    <a:pt x="0" y="7134"/>
                  </a:lnTo>
                  <a:lnTo>
                    <a:pt x="20" y="7173"/>
                  </a:lnTo>
                  <a:lnTo>
                    <a:pt x="60" y="7193"/>
                  </a:lnTo>
                  <a:lnTo>
                    <a:pt x="99" y="7213"/>
                  </a:lnTo>
                  <a:lnTo>
                    <a:pt x="4538" y="7213"/>
                  </a:lnTo>
                  <a:lnTo>
                    <a:pt x="4558" y="7193"/>
                  </a:lnTo>
                  <a:lnTo>
                    <a:pt x="4597" y="7153"/>
                  </a:lnTo>
                  <a:lnTo>
                    <a:pt x="4597" y="7114"/>
                  </a:lnTo>
                  <a:lnTo>
                    <a:pt x="5905" y="120"/>
                  </a:lnTo>
                  <a:lnTo>
                    <a:pt x="5905" y="80"/>
                  </a:lnTo>
                  <a:lnTo>
                    <a:pt x="5885" y="40"/>
                  </a:lnTo>
                  <a:lnTo>
                    <a:pt x="5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11"/>
            <p:cNvSpPr/>
            <p:nvPr/>
          </p:nvSpPr>
          <p:spPr>
            <a:xfrm>
              <a:off x="2164354" y="1296217"/>
              <a:ext cx="1523459" cy="1997223"/>
            </a:xfrm>
            <a:custGeom>
              <a:rect b="b" l="l" r="r" t="t"/>
              <a:pathLst>
                <a:path extrusionOk="0" h="58471" w="44601">
                  <a:moveTo>
                    <a:pt x="0" y="0"/>
                  </a:moveTo>
                  <a:lnTo>
                    <a:pt x="0" y="58471"/>
                  </a:lnTo>
                  <a:lnTo>
                    <a:pt x="44601" y="58471"/>
                  </a:lnTo>
                  <a:lnTo>
                    <a:pt x="446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11"/>
            <p:cNvSpPr/>
            <p:nvPr/>
          </p:nvSpPr>
          <p:spPr>
            <a:xfrm>
              <a:off x="2160972" y="1292152"/>
              <a:ext cx="1530905" cy="2004670"/>
            </a:xfrm>
            <a:custGeom>
              <a:rect b="b" l="l" r="r" t="t"/>
              <a:pathLst>
                <a:path extrusionOk="0" h="58689" w="44819">
                  <a:moveTo>
                    <a:pt x="44601" y="238"/>
                  </a:moveTo>
                  <a:lnTo>
                    <a:pt x="44601" y="58471"/>
                  </a:lnTo>
                  <a:lnTo>
                    <a:pt x="218" y="58471"/>
                  </a:lnTo>
                  <a:lnTo>
                    <a:pt x="218" y="238"/>
                  </a:lnTo>
                  <a:close/>
                  <a:moveTo>
                    <a:pt x="99" y="1"/>
                  </a:moveTo>
                  <a:lnTo>
                    <a:pt x="60" y="20"/>
                  </a:lnTo>
                  <a:lnTo>
                    <a:pt x="20" y="40"/>
                  </a:lnTo>
                  <a:lnTo>
                    <a:pt x="0" y="80"/>
                  </a:lnTo>
                  <a:lnTo>
                    <a:pt x="0" y="119"/>
                  </a:lnTo>
                  <a:lnTo>
                    <a:pt x="0" y="58590"/>
                  </a:lnTo>
                  <a:lnTo>
                    <a:pt x="0" y="58629"/>
                  </a:lnTo>
                  <a:lnTo>
                    <a:pt x="20" y="58669"/>
                  </a:lnTo>
                  <a:lnTo>
                    <a:pt x="60" y="58689"/>
                  </a:lnTo>
                  <a:lnTo>
                    <a:pt x="44739" y="58689"/>
                  </a:lnTo>
                  <a:lnTo>
                    <a:pt x="44779" y="58669"/>
                  </a:lnTo>
                  <a:lnTo>
                    <a:pt x="44799" y="58629"/>
                  </a:lnTo>
                  <a:lnTo>
                    <a:pt x="44819" y="58590"/>
                  </a:lnTo>
                  <a:lnTo>
                    <a:pt x="44819" y="119"/>
                  </a:lnTo>
                  <a:lnTo>
                    <a:pt x="44799" y="80"/>
                  </a:lnTo>
                  <a:lnTo>
                    <a:pt x="44779" y="40"/>
                  </a:lnTo>
                  <a:lnTo>
                    <a:pt x="44739" y="20"/>
                  </a:lnTo>
                  <a:lnTo>
                    <a:pt x="447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11"/>
            <p:cNvSpPr/>
            <p:nvPr/>
          </p:nvSpPr>
          <p:spPr>
            <a:xfrm>
              <a:off x="2165686" y="3213652"/>
              <a:ext cx="1522127" cy="8164"/>
            </a:xfrm>
            <a:custGeom>
              <a:rect b="b" l="l" r="r" t="t"/>
              <a:pathLst>
                <a:path extrusionOk="0" h="239" w="44562">
                  <a:moveTo>
                    <a:pt x="120" y="1"/>
                  </a:moveTo>
                  <a:lnTo>
                    <a:pt x="80" y="21"/>
                  </a:lnTo>
                  <a:lnTo>
                    <a:pt x="40" y="40"/>
                  </a:lnTo>
                  <a:lnTo>
                    <a:pt x="21" y="80"/>
                  </a:lnTo>
                  <a:lnTo>
                    <a:pt x="1" y="120"/>
                  </a:lnTo>
                  <a:lnTo>
                    <a:pt x="21" y="159"/>
                  </a:lnTo>
                  <a:lnTo>
                    <a:pt x="40" y="199"/>
                  </a:lnTo>
                  <a:lnTo>
                    <a:pt x="80" y="219"/>
                  </a:lnTo>
                  <a:lnTo>
                    <a:pt x="120" y="239"/>
                  </a:lnTo>
                  <a:lnTo>
                    <a:pt x="44463" y="239"/>
                  </a:lnTo>
                  <a:lnTo>
                    <a:pt x="44502" y="219"/>
                  </a:lnTo>
                  <a:lnTo>
                    <a:pt x="44542" y="199"/>
                  </a:lnTo>
                  <a:lnTo>
                    <a:pt x="44562" y="159"/>
                  </a:lnTo>
                  <a:lnTo>
                    <a:pt x="44562" y="120"/>
                  </a:lnTo>
                  <a:lnTo>
                    <a:pt x="44562" y="80"/>
                  </a:lnTo>
                  <a:lnTo>
                    <a:pt x="44542" y="40"/>
                  </a:lnTo>
                  <a:lnTo>
                    <a:pt x="44502" y="21"/>
                  </a:lnTo>
                  <a:lnTo>
                    <a:pt x="444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11"/>
            <p:cNvSpPr/>
            <p:nvPr/>
          </p:nvSpPr>
          <p:spPr>
            <a:xfrm>
              <a:off x="2165686" y="3235309"/>
              <a:ext cx="1522127" cy="7480"/>
            </a:xfrm>
            <a:custGeom>
              <a:rect b="b" l="l" r="r" t="t"/>
              <a:pathLst>
                <a:path extrusionOk="0" h="219" w="44562">
                  <a:moveTo>
                    <a:pt x="80" y="1"/>
                  </a:moveTo>
                  <a:lnTo>
                    <a:pt x="40" y="40"/>
                  </a:lnTo>
                  <a:lnTo>
                    <a:pt x="21" y="60"/>
                  </a:lnTo>
                  <a:lnTo>
                    <a:pt x="1" y="120"/>
                  </a:lnTo>
                  <a:lnTo>
                    <a:pt x="21" y="159"/>
                  </a:lnTo>
                  <a:lnTo>
                    <a:pt x="40" y="199"/>
                  </a:lnTo>
                  <a:lnTo>
                    <a:pt x="80" y="219"/>
                  </a:lnTo>
                  <a:lnTo>
                    <a:pt x="44502" y="219"/>
                  </a:lnTo>
                  <a:lnTo>
                    <a:pt x="44542" y="199"/>
                  </a:lnTo>
                  <a:lnTo>
                    <a:pt x="44562" y="159"/>
                  </a:lnTo>
                  <a:lnTo>
                    <a:pt x="44562" y="120"/>
                  </a:lnTo>
                  <a:lnTo>
                    <a:pt x="44562" y="60"/>
                  </a:lnTo>
                  <a:lnTo>
                    <a:pt x="44542" y="40"/>
                  </a:lnTo>
                  <a:lnTo>
                    <a:pt x="44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11"/>
            <p:cNvSpPr/>
            <p:nvPr/>
          </p:nvSpPr>
          <p:spPr>
            <a:xfrm>
              <a:off x="2165686" y="3263764"/>
              <a:ext cx="1522127" cy="7446"/>
            </a:xfrm>
            <a:custGeom>
              <a:rect b="b" l="l" r="r" t="t"/>
              <a:pathLst>
                <a:path extrusionOk="0" h="218" w="44562">
                  <a:moveTo>
                    <a:pt x="80" y="0"/>
                  </a:moveTo>
                  <a:lnTo>
                    <a:pt x="40" y="40"/>
                  </a:lnTo>
                  <a:lnTo>
                    <a:pt x="21" y="59"/>
                  </a:lnTo>
                  <a:lnTo>
                    <a:pt x="1" y="119"/>
                  </a:lnTo>
                  <a:lnTo>
                    <a:pt x="21" y="159"/>
                  </a:lnTo>
                  <a:lnTo>
                    <a:pt x="40" y="198"/>
                  </a:lnTo>
                  <a:lnTo>
                    <a:pt x="80" y="218"/>
                  </a:lnTo>
                  <a:lnTo>
                    <a:pt x="44502" y="218"/>
                  </a:lnTo>
                  <a:lnTo>
                    <a:pt x="44542" y="198"/>
                  </a:lnTo>
                  <a:lnTo>
                    <a:pt x="44562" y="159"/>
                  </a:lnTo>
                  <a:lnTo>
                    <a:pt x="44562" y="119"/>
                  </a:lnTo>
                  <a:lnTo>
                    <a:pt x="44562" y="59"/>
                  </a:lnTo>
                  <a:lnTo>
                    <a:pt x="44542" y="40"/>
                  </a:lnTo>
                  <a:lnTo>
                    <a:pt x="445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11"/>
            <p:cNvSpPr/>
            <p:nvPr/>
          </p:nvSpPr>
          <p:spPr>
            <a:xfrm>
              <a:off x="2774852" y="2174045"/>
              <a:ext cx="287640" cy="286991"/>
            </a:xfrm>
            <a:custGeom>
              <a:rect b="b" l="l" r="r" t="t"/>
              <a:pathLst>
                <a:path extrusionOk="0" h="8402" w="8421">
                  <a:moveTo>
                    <a:pt x="4220" y="1"/>
                  </a:moveTo>
                  <a:lnTo>
                    <a:pt x="3785" y="21"/>
                  </a:lnTo>
                  <a:lnTo>
                    <a:pt x="3368" y="80"/>
                  </a:lnTo>
                  <a:lnTo>
                    <a:pt x="2952" y="179"/>
                  </a:lnTo>
                  <a:lnTo>
                    <a:pt x="2576" y="338"/>
                  </a:lnTo>
                  <a:lnTo>
                    <a:pt x="2199" y="516"/>
                  </a:lnTo>
                  <a:lnTo>
                    <a:pt x="1863" y="714"/>
                  </a:lnTo>
                  <a:lnTo>
                    <a:pt x="1526" y="952"/>
                  </a:lnTo>
                  <a:lnTo>
                    <a:pt x="1229" y="1229"/>
                  </a:lnTo>
                  <a:lnTo>
                    <a:pt x="971" y="1527"/>
                  </a:lnTo>
                  <a:lnTo>
                    <a:pt x="713" y="1844"/>
                  </a:lnTo>
                  <a:lnTo>
                    <a:pt x="515" y="2200"/>
                  </a:lnTo>
                  <a:lnTo>
                    <a:pt x="337" y="2577"/>
                  </a:lnTo>
                  <a:lnTo>
                    <a:pt x="198" y="2953"/>
                  </a:lnTo>
                  <a:lnTo>
                    <a:pt x="99" y="3349"/>
                  </a:lnTo>
                  <a:lnTo>
                    <a:pt x="20" y="3766"/>
                  </a:lnTo>
                  <a:lnTo>
                    <a:pt x="0" y="4201"/>
                  </a:lnTo>
                  <a:lnTo>
                    <a:pt x="20" y="4637"/>
                  </a:lnTo>
                  <a:lnTo>
                    <a:pt x="99" y="5053"/>
                  </a:lnTo>
                  <a:lnTo>
                    <a:pt x="198" y="5450"/>
                  </a:lnTo>
                  <a:lnTo>
                    <a:pt x="337" y="5846"/>
                  </a:lnTo>
                  <a:lnTo>
                    <a:pt x="515" y="6203"/>
                  </a:lnTo>
                  <a:lnTo>
                    <a:pt x="713" y="6559"/>
                  </a:lnTo>
                  <a:lnTo>
                    <a:pt x="971" y="6876"/>
                  </a:lnTo>
                  <a:lnTo>
                    <a:pt x="1229" y="7173"/>
                  </a:lnTo>
                  <a:lnTo>
                    <a:pt x="1526" y="7451"/>
                  </a:lnTo>
                  <a:lnTo>
                    <a:pt x="1863" y="7689"/>
                  </a:lnTo>
                  <a:lnTo>
                    <a:pt x="2199" y="7907"/>
                  </a:lnTo>
                  <a:lnTo>
                    <a:pt x="2576" y="8085"/>
                  </a:lnTo>
                  <a:lnTo>
                    <a:pt x="2952" y="8224"/>
                  </a:lnTo>
                  <a:lnTo>
                    <a:pt x="3368" y="8323"/>
                  </a:lnTo>
                  <a:lnTo>
                    <a:pt x="3785" y="8382"/>
                  </a:lnTo>
                  <a:lnTo>
                    <a:pt x="4220" y="8402"/>
                  </a:lnTo>
                  <a:lnTo>
                    <a:pt x="4637" y="8382"/>
                  </a:lnTo>
                  <a:lnTo>
                    <a:pt x="5053" y="8323"/>
                  </a:lnTo>
                  <a:lnTo>
                    <a:pt x="5469" y="8224"/>
                  </a:lnTo>
                  <a:lnTo>
                    <a:pt x="5845" y="8085"/>
                  </a:lnTo>
                  <a:lnTo>
                    <a:pt x="6222" y="7907"/>
                  </a:lnTo>
                  <a:lnTo>
                    <a:pt x="6558" y="7689"/>
                  </a:lnTo>
                  <a:lnTo>
                    <a:pt x="6895" y="7451"/>
                  </a:lnTo>
                  <a:lnTo>
                    <a:pt x="7193" y="7173"/>
                  </a:lnTo>
                  <a:lnTo>
                    <a:pt x="7450" y="6876"/>
                  </a:lnTo>
                  <a:lnTo>
                    <a:pt x="7708" y="6559"/>
                  </a:lnTo>
                  <a:lnTo>
                    <a:pt x="7906" y="6203"/>
                  </a:lnTo>
                  <a:lnTo>
                    <a:pt x="8084" y="5846"/>
                  </a:lnTo>
                  <a:lnTo>
                    <a:pt x="8223" y="5450"/>
                  </a:lnTo>
                  <a:lnTo>
                    <a:pt x="8342" y="5053"/>
                  </a:lnTo>
                  <a:lnTo>
                    <a:pt x="8401" y="4637"/>
                  </a:lnTo>
                  <a:lnTo>
                    <a:pt x="8421" y="4201"/>
                  </a:lnTo>
                  <a:lnTo>
                    <a:pt x="8401" y="3766"/>
                  </a:lnTo>
                  <a:lnTo>
                    <a:pt x="8342" y="3349"/>
                  </a:lnTo>
                  <a:lnTo>
                    <a:pt x="8223" y="2953"/>
                  </a:lnTo>
                  <a:lnTo>
                    <a:pt x="8084" y="2577"/>
                  </a:lnTo>
                  <a:lnTo>
                    <a:pt x="7906" y="2200"/>
                  </a:lnTo>
                  <a:lnTo>
                    <a:pt x="7708" y="1844"/>
                  </a:lnTo>
                  <a:lnTo>
                    <a:pt x="7450" y="1527"/>
                  </a:lnTo>
                  <a:lnTo>
                    <a:pt x="7193" y="1229"/>
                  </a:lnTo>
                  <a:lnTo>
                    <a:pt x="6895" y="952"/>
                  </a:lnTo>
                  <a:lnTo>
                    <a:pt x="6558" y="714"/>
                  </a:lnTo>
                  <a:lnTo>
                    <a:pt x="6222" y="516"/>
                  </a:lnTo>
                  <a:lnTo>
                    <a:pt x="5845" y="338"/>
                  </a:lnTo>
                  <a:lnTo>
                    <a:pt x="5469" y="179"/>
                  </a:lnTo>
                  <a:lnTo>
                    <a:pt x="5053" y="80"/>
                  </a:lnTo>
                  <a:lnTo>
                    <a:pt x="4637" y="21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11"/>
            <p:cNvSpPr/>
            <p:nvPr/>
          </p:nvSpPr>
          <p:spPr>
            <a:xfrm>
              <a:off x="2877707" y="2230921"/>
              <a:ext cx="79894" cy="173964"/>
            </a:xfrm>
            <a:custGeom>
              <a:rect b="b" l="l" r="r" t="t"/>
              <a:pathLst>
                <a:path extrusionOk="0" h="5093" w="2339">
                  <a:moveTo>
                    <a:pt x="1645" y="0"/>
                  </a:moveTo>
                  <a:lnTo>
                    <a:pt x="1368" y="20"/>
                  </a:lnTo>
                  <a:lnTo>
                    <a:pt x="1150" y="60"/>
                  </a:lnTo>
                  <a:lnTo>
                    <a:pt x="952" y="139"/>
                  </a:lnTo>
                  <a:lnTo>
                    <a:pt x="793" y="238"/>
                  </a:lnTo>
                  <a:lnTo>
                    <a:pt x="674" y="377"/>
                  </a:lnTo>
                  <a:lnTo>
                    <a:pt x="595" y="555"/>
                  </a:lnTo>
                  <a:lnTo>
                    <a:pt x="556" y="753"/>
                  </a:lnTo>
                  <a:lnTo>
                    <a:pt x="536" y="971"/>
                  </a:lnTo>
                  <a:lnTo>
                    <a:pt x="536" y="1665"/>
                  </a:lnTo>
                  <a:lnTo>
                    <a:pt x="1" y="1665"/>
                  </a:lnTo>
                  <a:lnTo>
                    <a:pt x="1" y="2536"/>
                  </a:lnTo>
                  <a:lnTo>
                    <a:pt x="536" y="2536"/>
                  </a:lnTo>
                  <a:lnTo>
                    <a:pt x="536" y="5092"/>
                  </a:lnTo>
                  <a:lnTo>
                    <a:pt x="1566" y="5092"/>
                  </a:lnTo>
                  <a:lnTo>
                    <a:pt x="1566" y="2517"/>
                  </a:lnTo>
                  <a:lnTo>
                    <a:pt x="2279" y="2517"/>
                  </a:lnTo>
                  <a:lnTo>
                    <a:pt x="2339" y="1665"/>
                  </a:lnTo>
                  <a:lnTo>
                    <a:pt x="1566" y="1665"/>
                  </a:lnTo>
                  <a:lnTo>
                    <a:pt x="1566" y="1169"/>
                  </a:lnTo>
                  <a:lnTo>
                    <a:pt x="1566" y="1050"/>
                  </a:lnTo>
                  <a:lnTo>
                    <a:pt x="1606" y="951"/>
                  </a:lnTo>
                  <a:lnTo>
                    <a:pt x="1626" y="932"/>
                  </a:lnTo>
                  <a:lnTo>
                    <a:pt x="1665" y="912"/>
                  </a:lnTo>
                  <a:lnTo>
                    <a:pt x="1804" y="892"/>
                  </a:lnTo>
                  <a:lnTo>
                    <a:pt x="2339" y="892"/>
                  </a:lnTo>
                  <a:lnTo>
                    <a:pt x="23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11"/>
            <p:cNvSpPr/>
            <p:nvPr/>
          </p:nvSpPr>
          <p:spPr>
            <a:xfrm>
              <a:off x="3100392" y="2174045"/>
              <a:ext cx="287674" cy="286991"/>
            </a:xfrm>
            <a:custGeom>
              <a:rect b="b" l="l" r="r" t="t"/>
              <a:pathLst>
                <a:path extrusionOk="0" h="8402" w="8422">
                  <a:moveTo>
                    <a:pt x="4201" y="1"/>
                  </a:moveTo>
                  <a:lnTo>
                    <a:pt x="3785" y="21"/>
                  </a:lnTo>
                  <a:lnTo>
                    <a:pt x="3369" y="80"/>
                  </a:lnTo>
                  <a:lnTo>
                    <a:pt x="2953" y="179"/>
                  </a:lnTo>
                  <a:lnTo>
                    <a:pt x="2576" y="338"/>
                  </a:lnTo>
                  <a:lnTo>
                    <a:pt x="2200" y="516"/>
                  </a:lnTo>
                  <a:lnTo>
                    <a:pt x="1863" y="714"/>
                  </a:lnTo>
                  <a:lnTo>
                    <a:pt x="1526" y="952"/>
                  </a:lnTo>
                  <a:lnTo>
                    <a:pt x="1229" y="1229"/>
                  </a:lnTo>
                  <a:lnTo>
                    <a:pt x="971" y="1527"/>
                  </a:lnTo>
                  <a:lnTo>
                    <a:pt x="714" y="1844"/>
                  </a:lnTo>
                  <a:lnTo>
                    <a:pt x="516" y="2200"/>
                  </a:lnTo>
                  <a:lnTo>
                    <a:pt x="337" y="2577"/>
                  </a:lnTo>
                  <a:lnTo>
                    <a:pt x="199" y="2953"/>
                  </a:lnTo>
                  <a:lnTo>
                    <a:pt x="80" y="3349"/>
                  </a:lnTo>
                  <a:lnTo>
                    <a:pt x="20" y="3766"/>
                  </a:lnTo>
                  <a:lnTo>
                    <a:pt x="1" y="4201"/>
                  </a:lnTo>
                  <a:lnTo>
                    <a:pt x="20" y="4637"/>
                  </a:lnTo>
                  <a:lnTo>
                    <a:pt x="80" y="5053"/>
                  </a:lnTo>
                  <a:lnTo>
                    <a:pt x="199" y="5450"/>
                  </a:lnTo>
                  <a:lnTo>
                    <a:pt x="337" y="5846"/>
                  </a:lnTo>
                  <a:lnTo>
                    <a:pt x="516" y="6203"/>
                  </a:lnTo>
                  <a:lnTo>
                    <a:pt x="714" y="6559"/>
                  </a:lnTo>
                  <a:lnTo>
                    <a:pt x="971" y="6876"/>
                  </a:lnTo>
                  <a:lnTo>
                    <a:pt x="1229" y="7173"/>
                  </a:lnTo>
                  <a:lnTo>
                    <a:pt x="1526" y="7451"/>
                  </a:lnTo>
                  <a:lnTo>
                    <a:pt x="1863" y="7689"/>
                  </a:lnTo>
                  <a:lnTo>
                    <a:pt x="2200" y="7907"/>
                  </a:lnTo>
                  <a:lnTo>
                    <a:pt x="2576" y="8085"/>
                  </a:lnTo>
                  <a:lnTo>
                    <a:pt x="2953" y="8224"/>
                  </a:lnTo>
                  <a:lnTo>
                    <a:pt x="3369" y="8323"/>
                  </a:lnTo>
                  <a:lnTo>
                    <a:pt x="3785" y="8382"/>
                  </a:lnTo>
                  <a:lnTo>
                    <a:pt x="4201" y="8402"/>
                  </a:lnTo>
                  <a:lnTo>
                    <a:pt x="4637" y="8382"/>
                  </a:lnTo>
                  <a:lnTo>
                    <a:pt x="5053" y="8323"/>
                  </a:lnTo>
                  <a:lnTo>
                    <a:pt x="5469" y="8224"/>
                  </a:lnTo>
                  <a:lnTo>
                    <a:pt x="5846" y="8085"/>
                  </a:lnTo>
                  <a:lnTo>
                    <a:pt x="6222" y="7907"/>
                  </a:lnTo>
                  <a:lnTo>
                    <a:pt x="6559" y="7689"/>
                  </a:lnTo>
                  <a:lnTo>
                    <a:pt x="6876" y="7451"/>
                  </a:lnTo>
                  <a:lnTo>
                    <a:pt x="7193" y="7173"/>
                  </a:lnTo>
                  <a:lnTo>
                    <a:pt x="7450" y="6876"/>
                  </a:lnTo>
                  <a:lnTo>
                    <a:pt x="7688" y="6559"/>
                  </a:lnTo>
                  <a:lnTo>
                    <a:pt x="7906" y="6203"/>
                  </a:lnTo>
                  <a:lnTo>
                    <a:pt x="8085" y="5846"/>
                  </a:lnTo>
                  <a:lnTo>
                    <a:pt x="8223" y="5450"/>
                  </a:lnTo>
                  <a:lnTo>
                    <a:pt x="8322" y="5053"/>
                  </a:lnTo>
                  <a:lnTo>
                    <a:pt x="8402" y="4637"/>
                  </a:lnTo>
                  <a:lnTo>
                    <a:pt x="8421" y="4201"/>
                  </a:lnTo>
                  <a:lnTo>
                    <a:pt x="8402" y="3766"/>
                  </a:lnTo>
                  <a:lnTo>
                    <a:pt x="8322" y="3349"/>
                  </a:lnTo>
                  <a:lnTo>
                    <a:pt x="8223" y="2953"/>
                  </a:lnTo>
                  <a:lnTo>
                    <a:pt x="8085" y="2577"/>
                  </a:lnTo>
                  <a:lnTo>
                    <a:pt x="7906" y="2200"/>
                  </a:lnTo>
                  <a:lnTo>
                    <a:pt x="7688" y="1844"/>
                  </a:lnTo>
                  <a:lnTo>
                    <a:pt x="7450" y="1527"/>
                  </a:lnTo>
                  <a:lnTo>
                    <a:pt x="7193" y="1229"/>
                  </a:lnTo>
                  <a:lnTo>
                    <a:pt x="6876" y="952"/>
                  </a:lnTo>
                  <a:lnTo>
                    <a:pt x="6559" y="714"/>
                  </a:lnTo>
                  <a:lnTo>
                    <a:pt x="6222" y="516"/>
                  </a:lnTo>
                  <a:lnTo>
                    <a:pt x="5846" y="338"/>
                  </a:lnTo>
                  <a:lnTo>
                    <a:pt x="5469" y="179"/>
                  </a:lnTo>
                  <a:lnTo>
                    <a:pt x="5053" y="80"/>
                  </a:lnTo>
                  <a:lnTo>
                    <a:pt x="4637" y="21"/>
                  </a:lnTo>
                  <a:lnTo>
                    <a:pt x="42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11"/>
            <p:cNvSpPr/>
            <p:nvPr/>
          </p:nvSpPr>
          <p:spPr>
            <a:xfrm>
              <a:off x="3165364" y="2239050"/>
              <a:ext cx="157739" cy="157705"/>
            </a:xfrm>
            <a:custGeom>
              <a:rect b="b" l="l" r="r" t="t"/>
              <a:pathLst>
                <a:path extrusionOk="0" h="4617" w="4618">
                  <a:moveTo>
                    <a:pt x="3230" y="416"/>
                  </a:moveTo>
                  <a:lnTo>
                    <a:pt x="3389" y="436"/>
                  </a:lnTo>
                  <a:lnTo>
                    <a:pt x="3508" y="456"/>
                  </a:lnTo>
                  <a:lnTo>
                    <a:pt x="3666" y="495"/>
                  </a:lnTo>
                  <a:lnTo>
                    <a:pt x="3805" y="575"/>
                  </a:lnTo>
                  <a:lnTo>
                    <a:pt x="3924" y="674"/>
                  </a:lnTo>
                  <a:lnTo>
                    <a:pt x="4043" y="793"/>
                  </a:lnTo>
                  <a:lnTo>
                    <a:pt x="4102" y="951"/>
                  </a:lnTo>
                  <a:lnTo>
                    <a:pt x="4162" y="1110"/>
                  </a:lnTo>
                  <a:lnTo>
                    <a:pt x="4181" y="1228"/>
                  </a:lnTo>
                  <a:lnTo>
                    <a:pt x="4181" y="1367"/>
                  </a:lnTo>
                  <a:lnTo>
                    <a:pt x="4201" y="1704"/>
                  </a:lnTo>
                  <a:lnTo>
                    <a:pt x="4201" y="2298"/>
                  </a:lnTo>
                  <a:lnTo>
                    <a:pt x="4201" y="2913"/>
                  </a:lnTo>
                  <a:lnTo>
                    <a:pt x="4181" y="3230"/>
                  </a:lnTo>
                  <a:lnTo>
                    <a:pt x="4181" y="3388"/>
                  </a:lnTo>
                  <a:lnTo>
                    <a:pt x="4162" y="3507"/>
                  </a:lnTo>
                  <a:lnTo>
                    <a:pt x="4102" y="3666"/>
                  </a:lnTo>
                  <a:lnTo>
                    <a:pt x="4043" y="3804"/>
                  </a:lnTo>
                  <a:lnTo>
                    <a:pt x="3924" y="3923"/>
                  </a:lnTo>
                  <a:lnTo>
                    <a:pt x="3805" y="4022"/>
                  </a:lnTo>
                  <a:lnTo>
                    <a:pt x="3666" y="4101"/>
                  </a:lnTo>
                  <a:lnTo>
                    <a:pt x="3508" y="4141"/>
                  </a:lnTo>
                  <a:lnTo>
                    <a:pt x="3389" y="4161"/>
                  </a:lnTo>
                  <a:lnTo>
                    <a:pt x="3230" y="4181"/>
                  </a:lnTo>
                  <a:lnTo>
                    <a:pt x="2913" y="4181"/>
                  </a:lnTo>
                  <a:lnTo>
                    <a:pt x="2299" y="4201"/>
                  </a:lnTo>
                  <a:lnTo>
                    <a:pt x="1705" y="4181"/>
                  </a:lnTo>
                  <a:lnTo>
                    <a:pt x="1368" y="4181"/>
                  </a:lnTo>
                  <a:lnTo>
                    <a:pt x="1229" y="4161"/>
                  </a:lnTo>
                  <a:lnTo>
                    <a:pt x="1110" y="4141"/>
                  </a:lnTo>
                  <a:lnTo>
                    <a:pt x="952" y="4101"/>
                  </a:lnTo>
                  <a:lnTo>
                    <a:pt x="813" y="4022"/>
                  </a:lnTo>
                  <a:lnTo>
                    <a:pt x="674" y="3923"/>
                  </a:lnTo>
                  <a:lnTo>
                    <a:pt x="575" y="3804"/>
                  </a:lnTo>
                  <a:lnTo>
                    <a:pt x="516" y="3666"/>
                  </a:lnTo>
                  <a:lnTo>
                    <a:pt x="456" y="3507"/>
                  </a:lnTo>
                  <a:lnTo>
                    <a:pt x="437" y="3388"/>
                  </a:lnTo>
                  <a:lnTo>
                    <a:pt x="437" y="3230"/>
                  </a:lnTo>
                  <a:lnTo>
                    <a:pt x="417" y="2913"/>
                  </a:lnTo>
                  <a:lnTo>
                    <a:pt x="417" y="2298"/>
                  </a:lnTo>
                  <a:lnTo>
                    <a:pt x="417" y="1704"/>
                  </a:lnTo>
                  <a:lnTo>
                    <a:pt x="437" y="1367"/>
                  </a:lnTo>
                  <a:lnTo>
                    <a:pt x="437" y="1228"/>
                  </a:lnTo>
                  <a:lnTo>
                    <a:pt x="456" y="1110"/>
                  </a:lnTo>
                  <a:lnTo>
                    <a:pt x="516" y="951"/>
                  </a:lnTo>
                  <a:lnTo>
                    <a:pt x="575" y="793"/>
                  </a:lnTo>
                  <a:lnTo>
                    <a:pt x="674" y="674"/>
                  </a:lnTo>
                  <a:lnTo>
                    <a:pt x="813" y="575"/>
                  </a:lnTo>
                  <a:lnTo>
                    <a:pt x="952" y="495"/>
                  </a:lnTo>
                  <a:lnTo>
                    <a:pt x="1110" y="456"/>
                  </a:lnTo>
                  <a:lnTo>
                    <a:pt x="1229" y="436"/>
                  </a:lnTo>
                  <a:lnTo>
                    <a:pt x="1368" y="416"/>
                  </a:lnTo>
                  <a:close/>
                  <a:moveTo>
                    <a:pt x="1348" y="0"/>
                  </a:moveTo>
                  <a:lnTo>
                    <a:pt x="1189" y="20"/>
                  </a:lnTo>
                  <a:lnTo>
                    <a:pt x="1031" y="40"/>
                  </a:lnTo>
                  <a:lnTo>
                    <a:pt x="793" y="119"/>
                  </a:lnTo>
                  <a:lnTo>
                    <a:pt x="694" y="159"/>
                  </a:lnTo>
                  <a:lnTo>
                    <a:pt x="575" y="218"/>
                  </a:lnTo>
                  <a:lnTo>
                    <a:pt x="476" y="297"/>
                  </a:lnTo>
                  <a:lnTo>
                    <a:pt x="397" y="376"/>
                  </a:lnTo>
                  <a:lnTo>
                    <a:pt x="298" y="476"/>
                  </a:lnTo>
                  <a:lnTo>
                    <a:pt x="238" y="575"/>
                  </a:lnTo>
                  <a:lnTo>
                    <a:pt x="179" y="674"/>
                  </a:lnTo>
                  <a:lnTo>
                    <a:pt x="120" y="793"/>
                  </a:lnTo>
                  <a:lnTo>
                    <a:pt x="60" y="1030"/>
                  </a:lnTo>
                  <a:lnTo>
                    <a:pt x="20" y="1189"/>
                  </a:lnTo>
                  <a:lnTo>
                    <a:pt x="20" y="1347"/>
                  </a:lnTo>
                  <a:lnTo>
                    <a:pt x="1" y="1684"/>
                  </a:lnTo>
                  <a:lnTo>
                    <a:pt x="1" y="2298"/>
                  </a:lnTo>
                  <a:lnTo>
                    <a:pt x="1" y="2913"/>
                  </a:lnTo>
                  <a:lnTo>
                    <a:pt x="20" y="3249"/>
                  </a:lnTo>
                  <a:lnTo>
                    <a:pt x="20" y="3428"/>
                  </a:lnTo>
                  <a:lnTo>
                    <a:pt x="60" y="3566"/>
                  </a:lnTo>
                  <a:lnTo>
                    <a:pt x="120" y="3804"/>
                  </a:lnTo>
                  <a:lnTo>
                    <a:pt x="179" y="3923"/>
                  </a:lnTo>
                  <a:lnTo>
                    <a:pt x="238" y="4022"/>
                  </a:lnTo>
                  <a:lnTo>
                    <a:pt x="298" y="4121"/>
                  </a:lnTo>
                  <a:lnTo>
                    <a:pt x="397" y="4220"/>
                  </a:lnTo>
                  <a:lnTo>
                    <a:pt x="476" y="4300"/>
                  </a:lnTo>
                  <a:lnTo>
                    <a:pt x="575" y="4379"/>
                  </a:lnTo>
                  <a:lnTo>
                    <a:pt x="694" y="4438"/>
                  </a:lnTo>
                  <a:lnTo>
                    <a:pt x="793" y="4478"/>
                  </a:lnTo>
                  <a:lnTo>
                    <a:pt x="1031" y="4557"/>
                  </a:lnTo>
                  <a:lnTo>
                    <a:pt x="1189" y="4577"/>
                  </a:lnTo>
                  <a:lnTo>
                    <a:pt x="1348" y="4597"/>
                  </a:lnTo>
                  <a:lnTo>
                    <a:pt x="1685" y="4597"/>
                  </a:lnTo>
                  <a:lnTo>
                    <a:pt x="2299" y="4617"/>
                  </a:lnTo>
                  <a:lnTo>
                    <a:pt x="2933" y="4597"/>
                  </a:lnTo>
                  <a:lnTo>
                    <a:pt x="3250" y="4597"/>
                  </a:lnTo>
                  <a:lnTo>
                    <a:pt x="3428" y="4577"/>
                  </a:lnTo>
                  <a:lnTo>
                    <a:pt x="3567" y="4557"/>
                  </a:lnTo>
                  <a:lnTo>
                    <a:pt x="3825" y="4478"/>
                  </a:lnTo>
                  <a:lnTo>
                    <a:pt x="3924" y="4438"/>
                  </a:lnTo>
                  <a:lnTo>
                    <a:pt x="4023" y="4379"/>
                  </a:lnTo>
                  <a:lnTo>
                    <a:pt x="4122" y="4300"/>
                  </a:lnTo>
                  <a:lnTo>
                    <a:pt x="4221" y="4220"/>
                  </a:lnTo>
                  <a:lnTo>
                    <a:pt x="4320" y="4121"/>
                  </a:lnTo>
                  <a:lnTo>
                    <a:pt x="4379" y="4022"/>
                  </a:lnTo>
                  <a:lnTo>
                    <a:pt x="4439" y="3923"/>
                  </a:lnTo>
                  <a:lnTo>
                    <a:pt x="4498" y="3804"/>
                  </a:lnTo>
                  <a:lnTo>
                    <a:pt x="4558" y="3566"/>
                  </a:lnTo>
                  <a:lnTo>
                    <a:pt x="4578" y="3428"/>
                  </a:lnTo>
                  <a:lnTo>
                    <a:pt x="4597" y="3249"/>
                  </a:lnTo>
                  <a:lnTo>
                    <a:pt x="4617" y="2913"/>
                  </a:lnTo>
                  <a:lnTo>
                    <a:pt x="4617" y="2298"/>
                  </a:lnTo>
                  <a:lnTo>
                    <a:pt x="4617" y="1684"/>
                  </a:lnTo>
                  <a:lnTo>
                    <a:pt x="4597" y="1347"/>
                  </a:lnTo>
                  <a:lnTo>
                    <a:pt x="4578" y="1189"/>
                  </a:lnTo>
                  <a:lnTo>
                    <a:pt x="4558" y="1030"/>
                  </a:lnTo>
                  <a:lnTo>
                    <a:pt x="4498" y="793"/>
                  </a:lnTo>
                  <a:lnTo>
                    <a:pt x="4439" y="674"/>
                  </a:lnTo>
                  <a:lnTo>
                    <a:pt x="4379" y="575"/>
                  </a:lnTo>
                  <a:lnTo>
                    <a:pt x="4320" y="476"/>
                  </a:lnTo>
                  <a:lnTo>
                    <a:pt x="4221" y="376"/>
                  </a:lnTo>
                  <a:lnTo>
                    <a:pt x="4122" y="297"/>
                  </a:lnTo>
                  <a:lnTo>
                    <a:pt x="4023" y="218"/>
                  </a:lnTo>
                  <a:lnTo>
                    <a:pt x="3924" y="159"/>
                  </a:lnTo>
                  <a:lnTo>
                    <a:pt x="3825" y="119"/>
                  </a:lnTo>
                  <a:lnTo>
                    <a:pt x="3567" y="40"/>
                  </a:lnTo>
                  <a:lnTo>
                    <a:pt x="3428" y="20"/>
                  </a:lnTo>
                  <a:lnTo>
                    <a:pt x="3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11"/>
            <p:cNvSpPr/>
            <p:nvPr/>
          </p:nvSpPr>
          <p:spPr>
            <a:xfrm>
              <a:off x="3179574" y="2253261"/>
              <a:ext cx="129320" cy="129286"/>
            </a:xfrm>
            <a:custGeom>
              <a:rect b="b" l="l" r="r" t="t"/>
              <a:pathLst>
                <a:path extrusionOk="0" fill="none" h="3785" w="3786">
                  <a:moveTo>
                    <a:pt x="1883" y="0"/>
                  </a:moveTo>
                  <a:lnTo>
                    <a:pt x="1883" y="0"/>
                  </a:lnTo>
                  <a:lnTo>
                    <a:pt x="2497" y="0"/>
                  </a:lnTo>
                  <a:lnTo>
                    <a:pt x="2814" y="0"/>
                  </a:lnTo>
                  <a:lnTo>
                    <a:pt x="2814" y="0"/>
                  </a:lnTo>
                  <a:lnTo>
                    <a:pt x="2973" y="20"/>
                  </a:lnTo>
                  <a:lnTo>
                    <a:pt x="3092" y="40"/>
                  </a:lnTo>
                  <a:lnTo>
                    <a:pt x="3250" y="79"/>
                  </a:lnTo>
                  <a:lnTo>
                    <a:pt x="3250" y="79"/>
                  </a:lnTo>
                  <a:lnTo>
                    <a:pt x="3389" y="159"/>
                  </a:lnTo>
                  <a:lnTo>
                    <a:pt x="3508" y="258"/>
                  </a:lnTo>
                  <a:lnTo>
                    <a:pt x="3508" y="258"/>
                  </a:lnTo>
                  <a:lnTo>
                    <a:pt x="3627" y="377"/>
                  </a:lnTo>
                  <a:lnTo>
                    <a:pt x="3686" y="535"/>
                  </a:lnTo>
                  <a:lnTo>
                    <a:pt x="3686" y="535"/>
                  </a:lnTo>
                  <a:lnTo>
                    <a:pt x="3746" y="694"/>
                  </a:lnTo>
                  <a:lnTo>
                    <a:pt x="3765" y="812"/>
                  </a:lnTo>
                  <a:lnTo>
                    <a:pt x="3765" y="951"/>
                  </a:lnTo>
                  <a:lnTo>
                    <a:pt x="3765" y="951"/>
                  </a:lnTo>
                  <a:lnTo>
                    <a:pt x="3785" y="1288"/>
                  </a:lnTo>
                  <a:lnTo>
                    <a:pt x="3785" y="1882"/>
                  </a:lnTo>
                  <a:lnTo>
                    <a:pt x="3785" y="1882"/>
                  </a:lnTo>
                  <a:lnTo>
                    <a:pt x="3785" y="2497"/>
                  </a:lnTo>
                  <a:lnTo>
                    <a:pt x="3765" y="2814"/>
                  </a:lnTo>
                  <a:lnTo>
                    <a:pt x="3765" y="2814"/>
                  </a:lnTo>
                  <a:lnTo>
                    <a:pt x="3765" y="2972"/>
                  </a:lnTo>
                  <a:lnTo>
                    <a:pt x="3746" y="3091"/>
                  </a:lnTo>
                  <a:lnTo>
                    <a:pt x="3686" y="3250"/>
                  </a:lnTo>
                  <a:lnTo>
                    <a:pt x="3686" y="3250"/>
                  </a:lnTo>
                  <a:lnTo>
                    <a:pt x="3627" y="3388"/>
                  </a:lnTo>
                  <a:lnTo>
                    <a:pt x="3508" y="3507"/>
                  </a:lnTo>
                  <a:lnTo>
                    <a:pt x="3508" y="3507"/>
                  </a:lnTo>
                  <a:lnTo>
                    <a:pt x="3389" y="3606"/>
                  </a:lnTo>
                  <a:lnTo>
                    <a:pt x="3250" y="3685"/>
                  </a:lnTo>
                  <a:lnTo>
                    <a:pt x="3250" y="3685"/>
                  </a:lnTo>
                  <a:lnTo>
                    <a:pt x="3092" y="3725"/>
                  </a:lnTo>
                  <a:lnTo>
                    <a:pt x="2973" y="3745"/>
                  </a:lnTo>
                  <a:lnTo>
                    <a:pt x="2814" y="3765"/>
                  </a:lnTo>
                  <a:lnTo>
                    <a:pt x="2814" y="3765"/>
                  </a:lnTo>
                  <a:lnTo>
                    <a:pt x="2497" y="3765"/>
                  </a:lnTo>
                  <a:lnTo>
                    <a:pt x="1883" y="3785"/>
                  </a:lnTo>
                  <a:lnTo>
                    <a:pt x="1883" y="3785"/>
                  </a:lnTo>
                  <a:lnTo>
                    <a:pt x="1289" y="3765"/>
                  </a:lnTo>
                  <a:lnTo>
                    <a:pt x="952" y="3765"/>
                  </a:lnTo>
                  <a:lnTo>
                    <a:pt x="952" y="3765"/>
                  </a:lnTo>
                  <a:lnTo>
                    <a:pt x="813" y="3745"/>
                  </a:lnTo>
                  <a:lnTo>
                    <a:pt x="694" y="3725"/>
                  </a:lnTo>
                  <a:lnTo>
                    <a:pt x="536" y="3685"/>
                  </a:lnTo>
                  <a:lnTo>
                    <a:pt x="536" y="3685"/>
                  </a:lnTo>
                  <a:lnTo>
                    <a:pt x="397" y="3606"/>
                  </a:lnTo>
                  <a:lnTo>
                    <a:pt x="258" y="3507"/>
                  </a:lnTo>
                  <a:lnTo>
                    <a:pt x="258" y="3507"/>
                  </a:lnTo>
                  <a:lnTo>
                    <a:pt x="159" y="3388"/>
                  </a:lnTo>
                  <a:lnTo>
                    <a:pt x="100" y="3250"/>
                  </a:lnTo>
                  <a:lnTo>
                    <a:pt x="100" y="3250"/>
                  </a:lnTo>
                  <a:lnTo>
                    <a:pt x="40" y="3091"/>
                  </a:lnTo>
                  <a:lnTo>
                    <a:pt x="21" y="2972"/>
                  </a:lnTo>
                  <a:lnTo>
                    <a:pt x="21" y="2814"/>
                  </a:lnTo>
                  <a:lnTo>
                    <a:pt x="21" y="2814"/>
                  </a:lnTo>
                  <a:lnTo>
                    <a:pt x="1" y="2497"/>
                  </a:lnTo>
                  <a:lnTo>
                    <a:pt x="1" y="1882"/>
                  </a:lnTo>
                  <a:lnTo>
                    <a:pt x="1" y="1882"/>
                  </a:lnTo>
                  <a:lnTo>
                    <a:pt x="1" y="1288"/>
                  </a:lnTo>
                  <a:lnTo>
                    <a:pt x="21" y="951"/>
                  </a:lnTo>
                  <a:lnTo>
                    <a:pt x="21" y="951"/>
                  </a:lnTo>
                  <a:lnTo>
                    <a:pt x="21" y="812"/>
                  </a:lnTo>
                  <a:lnTo>
                    <a:pt x="40" y="694"/>
                  </a:lnTo>
                  <a:lnTo>
                    <a:pt x="100" y="535"/>
                  </a:lnTo>
                  <a:lnTo>
                    <a:pt x="100" y="535"/>
                  </a:lnTo>
                  <a:lnTo>
                    <a:pt x="159" y="377"/>
                  </a:lnTo>
                  <a:lnTo>
                    <a:pt x="258" y="258"/>
                  </a:lnTo>
                  <a:lnTo>
                    <a:pt x="258" y="258"/>
                  </a:lnTo>
                  <a:lnTo>
                    <a:pt x="397" y="159"/>
                  </a:lnTo>
                  <a:lnTo>
                    <a:pt x="536" y="79"/>
                  </a:lnTo>
                  <a:lnTo>
                    <a:pt x="536" y="79"/>
                  </a:lnTo>
                  <a:lnTo>
                    <a:pt x="694" y="40"/>
                  </a:lnTo>
                  <a:lnTo>
                    <a:pt x="813" y="20"/>
                  </a:lnTo>
                  <a:lnTo>
                    <a:pt x="952" y="0"/>
                  </a:lnTo>
                  <a:lnTo>
                    <a:pt x="952" y="0"/>
                  </a:lnTo>
                  <a:lnTo>
                    <a:pt x="1289" y="0"/>
                  </a:lnTo>
                  <a:lnTo>
                    <a:pt x="1883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11"/>
            <p:cNvSpPr/>
            <p:nvPr/>
          </p:nvSpPr>
          <p:spPr>
            <a:xfrm>
              <a:off x="3203964" y="2276933"/>
              <a:ext cx="80543" cy="81261"/>
            </a:xfrm>
            <a:custGeom>
              <a:rect b="b" l="l" r="r" t="t"/>
              <a:pathLst>
                <a:path extrusionOk="0" h="2379" w="2358">
                  <a:moveTo>
                    <a:pt x="1169" y="417"/>
                  </a:moveTo>
                  <a:lnTo>
                    <a:pt x="1328" y="436"/>
                  </a:lnTo>
                  <a:lnTo>
                    <a:pt x="1486" y="476"/>
                  </a:lnTo>
                  <a:lnTo>
                    <a:pt x="1605" y="555"/>
                  </a:lnTo>
                  <a:lnTo>
                    <a:pt x="1724" y="654"/>
                  </a:lnTo>
                  <a:lnTo>
                    <a:pt x="1823" y="754"/>
                  </a:lnTo>
                  <a:lnTo>
                    <a:pt x="1882" y="892"/>
                  </a:lnTo>
                  <a:lnTo>
                    <a:pt x="1922" y="1031"/>
                  </a:lnTo>
                  <a:lnTo>
                    <a:pt x="1942" y="1189"/>
                  </a:lnTo>
                  <a:lnTo>
                    <a:pt x="1922" y="1348"/>
                  </a:lnTo>
                  <a:lnTo>
                    <a:pt x="1882" y="1487"/>
                  </a:lnTo>
                  <a:lnTo>
                    <a:pt x="1823" y="1625"/>
                  </a:lnTo>
                  <a:lnTo>
                    <a:pt x="1724" y="1744"/>
                  </a:lnTo>
                  <a:lnTo>
                    <a:pt x="1605" y="1823"/>
                  </a:lnTo>
                  <a:lnTo>
                    <a:pt x="1486" y="1903"/>
                  </a:lnTo>
                  <a:lnTo>
                    <a:pt x="1328" y="1942"/>
                  </a:lnTo>
                  <a:lnTo>
                    <a:pt x="1169" y="1962"/>
                  </a:lnTo>
                  <a:lnTo>
                    <a:pt x="1030" y="1942"/>
                  </a:lnTo>
                  <a:lnTo>
                    <a:pt x="872" y="1903"/>
                  </a:lnTo>
                  <a:lnTo>
                    <a:pt x="753" y="1823"/>
                  </a:lnTo>
                  <a:lnTo>
                    <a:pt x="634" y="1744"/>
                  </a:lnTo>
                  <a:lnTo>
                    <a:pt x="535" y="1625"/>
                  </a:lnTo>
                  <a:lnTo>
                    <a:pt x="476" y="1487"/>
                  </a:lnTo>
                  <a:lnTo>
                    <a:pt x="416" y="1348"/>
                  </a:lnTo>
                  <a:lnTo>
                    <a:pt x="416" y="1189"/>
                  </a:lnTo>
                  <a:lnTo>
                    <a:pt x="416" y="1031"/>
                  </a:lnTo>
                  <a:lnTo>
                    <a:pt x="476" y="892"/>
                  </a:lnTo>
                  <a:lnTo>
                    <a:pt x="535" y="754"/>
                  </a:lnTo>
                  <a:lnTo>
                    <a:pt x="634" y="654"/>
                  </a:lnTo>
                  <a:lnTo>
                    <a:pt x="753" y="555"/>
                  </a:lnTo>
                  <a:lnTo>
                    <a:pt x="872" y="476"/>
                  </a:lnTo>
                  <a:lnTo>
                    <a:pt x="1030" y="436"/>
                  </a:lnTo>
                  <a:lnTo>
                    <a:pt x="1169" y="417"/>
                  </a:lnTo>
                  <a:close/>
                  <a:moveTo>
                    <a:pt x="1169" y="1"/>
                  </a:moveTo>
                  <a:lnTo>
                    <a:pt x="1050" y="20"/>
                  </a:lnTo>
                  <a:lnTo>
                    <a:pt x="931" y="40"/>
                  </a:lnTo>
                  <a:lnTo>
                    <a:pt x="713" y="100"/>
                  </a:lnTo>
                  <a:lnTo>
                    <a:pt x="515" y="219"/>
                  </a:lnTo>
                  <a:lnTo>
                    <a:pt x="337" y="357"/>
                  </a:lnTo>
                  <a:lnTo>
                    <a:pt x="198" y="536"/>
                  </a:lnTo>
                  <a:lnTo>
                    <a:pt x="79" y="734"/>
                  </a:lnTo>
                  <a:lnTo>
                    <a:pt x="20" y="952"/>
                  </a:lnTo>
                  <a:lnTo>
                    <a:pt x="0" y="1071"/>
                  </a:lnTo>
                  <a:lnTo>
                    <a:pt x="0" y="1189"/>
                  </a:lnTo>
                  <a:lnTo>
                    <a:pt x="0" y="1308"/>
                  </a:lnTo>
                  <a:lnTo>
                    <a:pt x="20" y="1427"/>
                  </a:lnTo>
                  <a:lnTo>
                    <a:pt x="79" y="1645"/>
                  </a:lnTo>
                  <a:lnTo>
                    <a:pt x="198" y="1863"/>
                  </a:lnTo>
                  <a:lnTo>
                    <a:pt x="337" y="2022"/>
                  </a:lnTo>
                  <a:lnTo>
                    <a:pt x="515" y="2180"/>
                  </a:lnTo>
                  <a:lnTo>
                    <a:pt x="713" y="2279"/>
                  </a:lnTo>
                  <a:lnTo>
                    <a:pt x="931" y="2358"/>
                  </a:lnTo>
                  <a:lnTo>
                    <a:pt x="1050" y="2378"/>
                  </a:lnTo>
                  <a:lnTo>
                    <a:pt x="1308" y="2378"/>
                  </a:lnTo>
                  <a:lnTo>
                    <a:pt x="1407" y="2358"/>
                  </a:lnTo>
                  <a:lnTo>
                    <a:pt x="1645" y="2279"/>
                  </a:lnTo>
                  <a:lnTo>
                    <a:pt x="1843" y="2180"/>
                  </a:lnTo>
                  <a:lnTo>
                    <a:pt x="2021" y="2022"/>
                  </a:lnTo>
                  <a:lnTo>
                    <a:pt x="2160" y="1863"/>
                  </a:lnTo>
                  <a:lnTo>
                    <a:pt x="2259" y="1645"/>
                  </a:lnTo>
                  <a:lnTo>
                    <a:pt x="2338" y="1427"/>
                  </a:lnTo>
                  <a:lnTo>
                    <a:pt x="2358" y="1308"/>
                  </a:lnTo>
                  <a:lnTo>
                    <a:pt x="2358" y="1189"/>
                  </a:lnTo>
                  <a:lnTo>
                    <a:pt x="2358" y="1071"/>
                  </a:lnTo>
                  <a:lnTo>
                    <a:pt x="2338" y="952"/>
                  </a:lnTo>
                  <a:lnTo>
                    <a:pt x="2259" y="734"/>
                  </a:lnTo>
                  <a:lnTo>
                    <a:pt x="2160" y="536"/>
                  </a:lnTo>
                  <a:lnTo>
                    <a:pt x="2021" y="357"/>
                  </a:lnTo>
                  <a:lnTo>
                    <a:pt x="1843" y="219"/>
                  </a:lnTo>
                  <a:lnTo>
                    <a:pt x="1645" y="100"/>
                  </a:lnTo>
                  <a:lnTo>
                    <a:pt x="1407" y="40"/>
                  </a:lnTo>
                  <a:lnTo>
                    <a:pt x="1308" y="20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1"/>
            <p:cNvSpPr/>
            <p:nvPr/>
          </p:nvSpPr>
          <p:spPr>
            <a:xfrm>
              <a:off x="3203964" y="2276933"/>
              <a:ext cx="80543" cy="81261"/>
            </a:xfrm>
            <a:custGeom>
              <a:rect b="b" l="l" r="r" t="t"/>
              <a:pathLst>
                <a:path extrusionOk="0" fill="none" h="2379" w="2358">
                  <a:moveTo>
                    <a:pt x="1169" y="1"/>
                  </a:moveTo>
                  <a:lnTo>
                    <a:pt x="1169" y="1"/>
                  </a:lnTo>
                  <a:lnTo>
                    <a:pt x="1050" y="20"/>
                  </a:lnTo>
                  <a:lnTo>
                    <a:pt x="931" y="40"/>
                  </a:lnTo>
                  <a:lnTo>
                    <a:pt x="713" y="100"/>
                  </a:lnTo>
                  <a:lnTo>
                    <a:pt x="515" y="219"/>
                  </a:lnTo>
                  <a:lnTo>
                    <a:pt x="337" y="357"/>
                  </a:lnTo>
                  <a:lnTo>
                    <a:pt x="198" y="536"/>
                  </a:lnTo>
                  <a:lnTo>
                    <a:pt x="79" y="734"/>
                  </a:lnTo>
                  <a:lnTo>
                    <a:pt x="20" y="952"/>
                  </a:lnTo>
                  <a:lnTo>
                    <a:pt x="0" y="1071"/>
                  </a:lnTo>
                  <a:lnTo>
                    <a:pt x="0" y="1189"/>
                  </a:lnTo>
                  <a:lnTo>
                    <a:pt x="0" y="1189"/>
                  </a:lnTo>
                  <a:lnTo>
                    <a:pt x="0" y="1308"/>
                  </a:lnTo>
                  <a:lnTo>
                    <a:pt x="20" y="1427"/>
                  </a:lnTo>
                  <a:lnTo>
                    <a:pt x="79" y="1645"/>
                  </a:lnTo>
                  <a:lnTo>
                    <a:pt x="198" y="1863"/>
                  </a:lnTo>
                  <a:lnTo>
                    <a:pt x="337" y="2022"/>
                  </a:lnTo>
                  <a:lnTo>
                    <a:pt x="515" y="2180"/>
                  </a:lnTo>
                  <a:lnTo>
                    <a:pt x="713" y="2279"/>
                  </a:lnTo>
                  <a:lnTo>
                    <a:pt x="931" y="2358"/>
                  </a:lnTo>
                  <a:lnTo>
                    <a:pt x="1050" y="2378"/>
                  </a:lnTo>
                  <a:lnTo>
                    <a:pt x="1169" y="2378"/>
                  </a:lnTo>
                  <a:lnTo>
                    <a:pt x="1169" y="2378"/>
                  </a:lnTo>
                  <a:lnTo>
                    <a:pt x="1308" y="2378"/>
                  </a:lnTo>
                  <a:lnTo>
                    <a:pt x="1407" y="2358"/>
                  </a:lnTo>
                  <a:lnTo>
                    <a:pt x="1645" y="2279"/>
                  </a:lnTo>
                  <a:lnTo>
                    <a:pt x="1843" y="2180"/>
                  </a:lnTo>
                  <a:lnTo>
                    <a:pt x="2021" y="2022"/>
                  </a:lnTo>
                  <a:lnTo>
                    <a:pt x="2160" y="1863"/>
                  </a:lnTo>
                  <a:lnTo>
                    <a:pt x="2259" y="1645"/>
                  </a:lnTo>
                  <a:lnTo>
                    <a:pt x="2338" y="1427"/>
                  </a:lnTo>
                  <a:lnTo>
                    <a:pt x="2358" y="1308"/>
                  </a:lnTo>
                  <a:lnTo>
                    <a:pt x="2358" y="1189"/>
                  </a:lnTo>
                  <a:lnTo>
                    <a:pt x="2358" y="1189"/>
                  </a:lnTo>
                  <a:lnTo>
                    <a:pt x="2358" y="1071"/>
                  </a:lnTo>
                  <a:lnTo>
                    <a:pt x="2338" y="952"/>
                  </a:lnTo>
                  <a:lnTo>
                    <a:pt x="2259" y="734"/>
                  </a:lnTo>
                  <a:lnTo>
                    <a:pt x="2160" y="536"/>
                  </a:lnTo>
                  <a:lnTo>
                    <a:pt x="2021" y="357"/>
                  </a:lnTo>
                  <a:lnTo>
                    <a:pt x="1843" y="219"/>
                  </a:lnTo>
                  <a:lnTo>
                    <a:pt x="1645" y="100"/>
                  </a:lnTo>
                  <a:lnTo>
                    <a:pt x="1407" y="40"/>
                  </a:lnTo>
                  <a:lnTo>
                    <a:pt x="1308" y="20"/>
                  </a:lnTo>
                  <a:lnTo>
                    <a:pt x="116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11"/>
            <p:cNvSpPr/>
            <p:nvPr/>
          </p:nvSpPr>
          <p:spPr>
            <a:xfrm>
              <a:off x="3218174" y="2291144"/>
              <a:ext cx="52124" cy="52842"/>
            </a:xfrm>
            <a:custGeom>
              <a:rect b="b" l="l" r="r" t="t"/>
              <a:pathLst>
                <a:path extrusionOk="0" fill="none" h="1547" w="1526">
                  <a:moveTo>
                    <a:pt x="753" y="1546"/>
                  </a:moveTo>
                  <a:lnTo>
                    <a:pt x="753" y="1546"/>
                  </a:lnTo>
                  <a:lnTo>
                    <a:pt x="614" y="1526"/>
                  </a:lnTo>
                  <a:lnTo>
                    <a:pt x="456" y="1487"/>
                  </a:lnTo>
                  <a:lnTo>
                    <a:pt x="337" y="1407"/>
                  </a:lnTo>
                  <a:lnTo>
                    <a:pt x="218" y="1328"/>
                  </a:lnTo>
                  <a:lnTo>
                    <a:pt x="119" y="1209"/>
                  </a:lnTo>
                  <a:lnTo>
                    <a:pt x="60" y="1071"/>
                  </a:lnTo>
                  <a:lnTo>
                    <a:pt x="0" y="932"/>
                  </a:lnTo>
                  <a:lnTo>
                    <a:pt x="0" y="773"/>
                  </a:lnTo>
                  <a:lnTo>
                    <a:pt x="0" y="773"/>
                  </a:lnTo>
                  <a:lnTo>
                    <a:pt x="0" y="615"/>
                  </a:lnTo>
                  <a:lnTo>
                    <a:pt x="60" y="476"/>
                  </a:lnTo>
                  <a:lnTo>
                    <a:pt x="119" y="338"/>
                  </a:lnTo>
                  <a:lnTo>
                    <a:pt x="218" y="238"/>
                  </a:lnTo>
                  <a:lnTo>
                    <a:pt x="337" y="139"/>
                  </a:lnTo>
                  <a:lnTo>
                    <a:pt x="456" y="60"/>
                  </a:lnTo>
                  <a:lnTo>
                    <a:pt x="614" y="20"/>
                  </a:lnTo>
                  <a:lnTo>
                    <a:pt x="753" y="1"/>
                  </a:lnTo>
                  <a:lnTo>
                    <a:pt x="753" y="1"/>
                  </a:lnTo>
                  <a:lnTo>
                    <a:pt x="912" y="20"/>
                  </a:lnTo>
                  <a:lnTo>
                    <a:pt x="1070" y="60"/>
                  </a:lnTo>
                  <a:lnTo>
                    <a:pt x="1189" y="139"/>
                  </a:lnTo>
                  <a:lnTo>
                    <a:pt x="1308" y="238"/>
                  </a:lnTo>
                  <a:lnTo>
                    <a:pt x="1407" y="338"/>
                  </a:lnTo>
                  <a:lnTo>
                    <a:pt x="1466" y="476"/>
                  </a:lnTo>
                  <a:lnTo>
                    <a:pt x="1506" y="615"/>
                  </a:lnTo>
                  <a:lnTo>
                    <a:pt x="1526" y="773"/>
                  </a:lnTo>
                  <a:lnTo>
                    <a:pt x="1526" y="773"/>
                  </a:lnTo>
                  <a:lnTo>
                    <a:pt x="1506" y="932"/>
                  </a:lnTo>
                  <a:lnTo>
                    <a:pt x="1466" y="1071"/>
                  </a:lnTo>
                  <a:lnTo>
                    <a:pt x="1407" y="1209"/>
                  </a:lnTo>
                  <a:lnTo>
                    <a:pt x="1308" y="1328"/>
                  </a:lnTo>
                  <a:lnTo>
                    <a:pt x="1189" y="1407"/>
                  </a:lnTo>
                  <a:lnTo>
                    <a:pt x="1070" y="1487"/>
                  </a:lnTo>
                  <a:lnTo>
                    <a:pt x="912" y="1526"/>
                  </a:lnTo>
                  <a:lnTo>
                    <a:pt x="753" y="15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11"/>
            <p:cNvSpPr/>
            <p:nvPr/>
          </p:nvSpPr>
          <p:spPr>
            <a:xfrm>
              <a:off x="3277031" y="2266105"/>
              <a:ext cx="18992" cy="18992"/>
            </a:xfrm>
            <a:custGeom>
              <a:rect b="b" l="l" r="r" t="t"/>
              <a:pathLst>
                <a:path extrusionOk="0" h="556" w="556">
                  <a:moveTo>
                    <a:pt x="278" y="1"/>
                  </a:moveTo>
                  <a:lnTo>
                    <a:pt x="159" y="20"/>
                  </a:lnTo>
                  <a:lnTo>
                    <a:pt x="80" y="80"/>
                  </a:lnTo>
                  <a:lnTo>
                    <a:pt x="21" y="179"/>
                  </a:lnTo>
                  <a:lnTo>
                    <a:pt x="1" y="278"/>
                  </a:lnTo>
                  <a:lnTo>
                    <a:pt x="21" y="377"/>
                  </a:lnTo>
                  <a:lnTo>
                    <a:pt x="80" y="476"/>
                  </a:lnTo>
                  <a:lnTo>
                    <a:pt x="159" y="536"/>
                  </a:lnTo>
                  <a:lnTo>
                    <a:pt x="278" y="555"/>
                  </a:lnTo>
                  <a:lnTo>
                    <a:pt x="377" y="536"/>
                  </a:lnTo>
                  <a:lnTo>
                    <a:pt x="457" y="476"/>
                  </a:lnTo>
                  <a:lnTo>
                    <a:pt x="516" y="377"/>
                  </a:lnTo>
                  <a:lnTo>
                    <a:pt x="556" y="278"/>
                  </a:lnTo>
                  <a:lnTo>
                    <a:pt x="516" y="179"/>
                  </a:lnTo>
                  <a:lnTo>
                    <a:pt x="457" y="80"/>
                  </a:lnTo>
                  <a:lnTo>
                    <a:pt x="377" y="20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1"/>
            <p:cNvSpPr/>
            <p:nvPr/>
          </p:nvSpPr>
          <p:spPr>
            <a:xfrm>
              <a:off x="2449278" y="2174045"/>
              <a:ext cx="287674" cy="286991"/>
            </a:xfrm>
            <a:custGeom>
              <a:rect b="b" l="l" r="r" t="t"/>
              <a:pathLst>
                <a:path extrusionOk="0" h="8402" w="8422">
                  <a:moveTo>
                    <a:pt x="4221" y="1"/>
                  </a:moveTo>
                  <a:lnTo>
                    <a:pt x="3785" y="21"/>
                  </a:lnTo>
                  <a:lnTo>
                    <a:pt x="3369" y="80"/>
                  </a:lnTo>
                  <a:lnTo>
                    <a:pt x="2973" y="179"/>
                  </a:lnTo>
                  <a:lnTo>
                    <a:pt x="2577" y="338"/>
                  </a:lnTo>
                  <a:lnTo>
                    <a:pt x="2200" y="516"/>
                  </a:lnTo>
                  <a:lnTo>
                    <a:pt x="1863" y="714"/>
                  </a:lnTo>
                  <a:lnTo>
                    <a:pt x="1546" y="952"/>
                  </a:lnTo>
                  <a:lnTo>
                    <a:pt x="1249" y="1229"/>
                  </a:lnTo>
                  <a:lnTo>
                    <a:pt x="972" y="1527"/>
                  </a:lnTo>
                  <a:lnTo>
                    <a:pt x="734" y="1844"/>
                  </a:lnTo>
                  <a:lnTo>
                    <a:pt x="516" y="2200"/>
                  </a:lnTo>
                  <a:lnTo>
                    <a:pt x="338" y="2577"/>
                  </a:lnTo>
                  <a:lnTo>
                    <a:pt x="199" y="2953"/>
                  </a:lnTo>
                  <a:lnTo>
                    <a:pt x="100" y="3349"/>
                  </a:lnTo>
                  <a:lnTo>
                    <a:pt x="21" y="3766"/>
                  </a:lnTo>
                  <a:lnTo>
                    <a:pt x="1" y="4201"/>
                  </a:lnTo>
                  <a:lnTo>
                    <a:pt x="21" y="4637"/>
                  </a:lnTo>
                  <a:lnTo>
                    <a:pt x="100" y="5053"/>
                  </a:lnTo>
                  <a:lnTo>
                    <a:pt x="199" y="5450"/>
                  </a:lnTo>
                  <a:lnTo>
                    <a:pt x="338" y="5846"/>
                  </a:lnTo>
                  <a:lnTo>
                    <a:pt x="516" y="6203"/>
                  </a:lnTo>
                  <a:lnTo>
                    <a:pt x="734" y="6559"/>
                  </a:lnTo>
                  <a:lnTo>
                    <a:pt x="972" y="6876"/>
                  </a:lnTo>
                  <a:lnTo>
                    <a:pt x="1249" y="7173"/>
                  </a:lnTo>
                  <a:lnTo>
                    <a:pt x="1546" y="7451"/>
                  </a:lnTo>
                  <a:lnTo>
                    <a:pt x="1863" y="7689"/>
                  </a:lnTo>
                  <a:lnTo>
                    <a:pt x="2200" y="7907"/>
                  </a:lnTo>
                  <a:lnTo>
                    <a:pt x="2577" y="8085"/>
                  </a:lnTo>
                  <a:lnTo>
                    <a:pt x="2973" y="8224"/>
                  </a:lnTo>
                  <a:lnTo>
                    <a:pt x="3369" y="8323"/>
                  </a:lnTo>
                  <a:lnTo>
                    <a:pt x="3785" y="8382"/>
                  </a:lnTo>
                  <a:lnTo>
                    <a:pt x="4221" y="8402"/>
                  </a:lnTo>
                  <a:lnTo>
                    <a:pt x="4637" y="8382"/>
                  </a:lnTo>
                  <a:lnTo>
                    <a:pt x="5053" y="8323"/>
                  </a:lnTo>
                  <a:lnTo>
                    <a:pt x="5469" y="8224"/>
                  </a:lnTo>
                  <a:lnTo>
                    <a:pt x="5846" y="8085"/>
                  </a:lnTo>
                  <a:lnTo>
                    <a:pt x="6222" y="7907"/>
                  </a:lnTo>
                  <a:lnTo>
                    <a:pt x="6559" y="7689"/>
                  </a:lnTo>
                  <a:lnTo>
                    <a:pt x="6896" y="7451"/>
                  </a:lnTo>
                  <a:lnTo>
                    <a:pt x="7193" y="7173"/>
                  </a:lnTo>
                  <a:lnTo>
                    <a:pt x="7451" y="6876"/>
                  </a:lnTo>
                  <a:lnTo>
                    <a:pt x="7708" y="6559"/>
                  </a:lnTo>
                  <a:lnTo>
                    <a:pt x="7906" y="6203"/>
                  </a:lnTo>
                  <a:lnTo>
                    <a:pt x="8085" y="5846"/>
                  </a:lnTo>
                  <a:lnTo>
                    <a:pt x="8223" y="5450"/>
                  </a:lnTo>
                  <a:lnTo>
                    <a:pt x="8342" y="5053"/>
                  </a:lnTo>
                  <a:lnTo>
                    <a:pt x="8402" y="4637"/>
                  </a:lnTo>
                  <a:lnTo>
                    <a:pt x="8422" y="4201"/>
                  </a:lnTo>
                  <a:lnTo>
                    <a:pt x="8402" y="3766"/>
                  </a:lnTo>
                  <a:lnTo>
                    <a:pt x="8342" y="3349"/>
                  </a:lnTo>
                  <a:lnTo>
                    <a:pt x="8223" y="2953"/>
                  </a:lnTo>
                  <a:lnTo>
                    <a:pt x="8085" y="2577"/>
                  </a:lnTo>
                  <a:lnTo>
                    <a:pt x="7906" y="2200"/>
                  </a:lnTo>
                  <a:lnTo>
                    <a:pt x="7708" y="1844"/>
                  </a:lnTo>
                  <a:lnTo>
                    <a:pt x="7451" y="1527"/>
                  </a:lnTo>
                  <a:lnTo>
                    <a:pt x="7193" y="1229"/>
                  </a:lnTo>
                  <a:lnTo>
                    <a:pt x="6896" y="952"/>
                  </a:lnTo>
                  <a:lnTo>
                    <a:pt x="6559" y="714"/>
                  </a:lnTo>
                  <a:lnTo>
                    <a:pt x="6222" y="516"/>
                  </a:lnTo>
                  <a:lnTo>
                    <a:pt x="5846" y="338"/>
                  </a:lnTo>
                  <a:lnTo>
                    <a:pt x="5469" y="179"/>
                  </a:lnTo>
                  <a:lnTo>
                    <a:pt x="5053" y="80"/>
                  </a:lnTo>
                  <a:lnTo>
                    <a:pt x="4637" y="21"/>
                  </a:lnTo>
                  <a:lnTo>
                    <a:pt x="4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1"/>
            <p:cNvSpPr/>
            <p:nvPr/>
          </p:nvSpPr>
          <p:spPr>
            <a:xfrm>
              <a:off x="2516982" y="2255276"/>
              <a:ext cx="152991" cy="124572"/>
            </a:xfrm>
            <a:custGeom>
              <a:rect b="b" l="l" r="r" t="t"/>
              <a:pathLst>
                <a:path extrusionOk="0" h="3647" w="4479">
                  <a:moveTo>
                    <a:pt x="3091" y="1"/>
                  </a:moveTo>
                  <a:lnTo>
                    <a:pt x="2992" y="20"/>
                  </a:lnTo>
                  <a:lnTo>
                    <a:pt x="2873" y="40"/>
                  </a:lnTo>
                  <a:lnTo>
                    <a:pt x="2774" y="60"/>
                  </a:lnTo>
                  <a:lnTo>
                    <a:pt x="2695" y="100"/>
                  </a:lnTo>
                  <a:lnTo>
                    <a:pt x="2516" y="219"/>
                  </a:lnTo>
                  <a:lnTo>
                    <a:pt x="2378" y="357"/>
                  </a:lnTo>
                  <a:lnTo>
                    <a:pt x="2259" y="516"/>
                  </a:lnTo>
                  <a:lnTo>
                    <a:pt x="2199" y="714"/>
                  </a:lnTo>
                  <a:lnTo>
                    <a:pt x="2180" y="813"/>
                  </a:lnTo>
                  <a:lnTo>
                    <a:pt x="2180" y="912"/>
                  </a:lnTo>
                  <a:lnTo>
                    <a:pt x="2180" y="1031"/>
                  </a:lnTo>
                  <a:lnTo>
                    <a:pt x="2199" y="1130"/>
                  </a:lnTo>
                  <a:lnTo>
                    <a:pt x="1922" y="1110"/>
                  </a:lnTo>
                  <a:lnTo>
                    <a:pt x="1645" y="1051"/>
                  </a:lnTo>
                  <a:lnTo>
                    <a:pt x="1387" y="952"/>
                  </a:lnTo>
                  <a:lnTo>
                    <a:pt x="1130" y="853"/>
                  </a:lnTo>
                  <a:lnTo>
                    <a:pt x="892" y="714"/>
                  </a:lnTo>
                  <a:lnTo>
                    <a:pt x="674" y="555"/>
                  </a:lnTo>
                  <a:lnTo>
                    <a:pt x="476" y="377"/>
                  </a:lnTo>
                  <a:lnTo>
                    <a:pt x="297" y="179"/>
                  </a:lnTo>
                  <a:lnTo>
                    <a:pt x="238" y="337"/>
                  </a:lnTo>
                  <a:lnTo>
                    <a:pt x="178" y="496"/>
                  </a:lnTo>
                  <a:lnTo>
                    <a:pt x="178" y="674"/>
                  </a:lnTo>
                  <a:lnTo>
                    <a:pt x="198" y="833"/>
                  </a:lnTo>
                  <a:lnTo>
                    <a:pt x="258" y="1011"/>
                  </a:lnTo>
                  <a:lnTo>
                    <a:pt x="337" y="1150"/>
                  </a:lnTo>
                  <a:lnTo>
                    <a:pt x="456" y="1288"/>
                  </a:lnTo>
                  <a:lnTo>
                    <a:pt x="595" y="1407"/>
                  </a:lnTo>
                  <a:lnTo>
                    <a:pt x="476" y="1388"/>
                  </a:lnTo>
                  <a:lnTo>
                    <a:pt x="377" y="1368"/>
                  </a:lnTo>
                  <a:lnTo>
                    <a:pt x="258" y="1328"/>
                  </a:lnTo>
                  <a:lnTo>
                    <a:pt x="178" y="1288"/>
                  </a:lnTo>
                  <a:lnTo>
                    <a:pt x="178" y="1447"/>
                  </a:lnTo>
                  <a:lnTo>
                    <a:pt x="218" y="1605"/>
                  </a:lnTo>
                  <a:lnTo>
                    <a:pt x="278" y="1744"/>
                  </a:lnTo>
                  <a:lnTo>
                    <a:pt x="377" y="1863"/>
                  </a:lnTo>
                  <a:lnTo>
                    <a:pt x="476" y="1982"/>
                  </a:lnTo>
                  <a:lnTo>
                    <a:pt x="614" y="2081"/>
                  </a:lnTo>
                  <a:lnTo>
                    <a:pt x="753" y="2160"/>
                  </a:lnTo>
                  <a:lnTo>
                    <a:pt x="912" y="2200"/>
                  </a:lnTo>
                  <a:lnTo>
                    <a:pt x="713" y="2240"/>
                  </a:lnTo>
                  <a:lnTo>
                    <a:pt x="595" y="2240"/>
                  </a:lnTo>
                  <a:lnTo>
                    <a:pt x="495" y="2220"/>
                  </a:lnTo>
                  <a:lnTo>
                    <a:pt x="555" y="2339"/>
                  </a:lnTo>
                  <a:lnTo>
                    <a:pt x="614" y="2477"/>
                  </a:lnTo>
                  <a:lnTo>
                    <a:pt x="713" y="2576"/>
                  </a:lnTo>
                  <a:lnTo>
                    <a:pt x="813" y="2675"/>
                  </a:lnTo>
                  <a:lnTo>
                    <a:pt x="931" y="2755"/>
                  </a:lnTo>
                  <a:lnTo>
                    <a:pt x="1070" y="2794"/>
                  </a:lnTo>
                  <a:lnTo>
                    <a:pt x="1209" y="2834"/>
                  </a:lnTo>
                  <a:lnTo>
                    <a:pt x="1347" y="2854"/>
                  </a:lnTo>
                  <a:lnTo>
                    <a:pt x="1209" y="2953"/>
                  </a:lnTo>
                  <a:lnTo>
                    <a:pt x="1050" y="3052"/>
                  </a:lnTo>
                  <a:lnTo>
                    <a:pt x="872" y="3131"/>
                  </a:lnTo>
                  <a:lnTo>
                    <a:pt x="713" y="3171"/>
                  </a:lnTo>
                  <a:lnTo>
                    <a:pt x="535" y="3210"/>
                  </a:lnTo>
                  <a:lnTo>
                    <a:pt x="357" y="3250"/>
                  </a:lnTo>
                  <a:lnTo>
                    <a:pt x="178" y="3250"/>
                  </a:lnTo>
                  <a:lnTo>
                    <a:pt x="0" y="3230"/>
                  </a:lnTo>
                  <a:lnTo>
                    <a:pt x="139" y="3329"/>
                  </a:lnTo>
                  <a:lnTo>
                    <a:pt x="317" y="3409"/>
                  </a:lnTo>
                  <a:lnTo>
                    <a:pt x="476" y="3488"/>
                  </a:lnTo>
                  <a:lnTo>
                    <a:pt x="654" y="3547"/>
                  </a:lnTo>
                  <a:lnTo>
                    <a:pt x="832" y="3587"/>
                  </a:lnTo>
                  <a:lnTo>
                    <a:pt x="1011" y="3626"/>
                  </a:lnTo>
                  <a:lnTo>
                    <a:pt x="1209" y="3646"/>
                  </a:lnTo>
                  <a:lnTo>
                    <a:pt x="1407" y="3646"/>
                  </a:lnTo>
                  <a:lnTo>
                    <a:pt x="1704" y="3626"/>
                  </a:lnTo>
                  <a:lnTo>
                    <a:pt x="2001" y="3587"/>
                  </a:lnTo>
                  <a:lnTo>
                    <a:pt x="2279" y="3508"/>
                  </a:lnTo>
                  <a:lnTo>
                    <a:pt x="2536" y="3409"/>
                  </a:lnTo>
                  <a:lnTo>
                    <a:pt x="2774" y="3270"/>
                  </a:lnTo>
                  <a:lnTo>
                    <a:pt x="2992" y="3131"/>
                  </a:lnTo>
                  <a:lnTo>
                    <a:pt x="3190" y="2953"/>
                  </a:lnTo>
                  <a:lnTo>
                    <a:pt x="3368" y="2774"/>
                  </a:lnTo>
                  <a:lnTo>
                    <a:pt x="3527" y="2557"/>
                  </a:lnTo>
                  <a:lnTo>
                    <a:pt x="3666" y="2339"/>
                  </a:lnTo>
                  <a:lnTo>
                    <a:pt x="3785" y="2121"/>
                  </a:lnTo>
                  <a:lnTo>
                    <a:pt x="3864" y="1883"/>
                  </a:lnTo>
                  <a:lnTo>
                    <a:pt x="3943" y="1645"/>
                  </a:lnTo>
                  <a:lnTo>
                    <a:pt x="3983" y="1407"/>
                  </a:lnTo>
                  <a:lnTo>
                    <a:pt x="4022" y="1150"/>
                  </a:lnTo>
                  <a:lnTo>
                    <a:pt x="4022" y="912"/>
                  </a:lnTo>
                  <a:lnTo>
                    <a:pt x="4141" y="813"/>
                  </a:lnTo>
                  <a:lnTo>
                    <a:pt x="4260" y="694"/>
                  </a:lnTo>
                  <a:lnTo>
                    <a:pt x="4379" y="575"/>
                  </a:lnTo>
                  <a:lnTo>
                    <a:pt x="4478" y="436"/>
                  </a:lnTo>
                  <a:lnTo>
                    <a:pt x="4220" y="536"/>
                  </a:lnTo>
                  <a:lnTo>
                    <a:pt x="3943" y="575"/>
                  </a:lnTo>
                  <a:lnTo>
                    <a:pt x="4082" y="476"/>
                  </a:lnTo>
                  <a:lnTo>
                    <a:pt x="4201" y="357"/>
                  </a:lnTo>
                  <a:lnTo>
                    <a:pt x="4280" y="219"/>
                  </a:lnTo>
                  <a:lnTo>
                    <a:pt x="4359" y="80"/>
                  </a:lnTo>
                  <a:lnTo>
                    <a:pt x="4220" y="139"/>
                  </a:lnTo>
                  <a:lnTo>
                    <a:pt x="4062" y="219"/>
                  </a:lnTo>
                  <a:lnTo>
                    <a:pt x="3923" y="258"/>
                  </a:lnTo>
                  <a:lnTo>
                    <a:pt x="3765" y="298"/>
                  </a:lnTo>
                  <a:lnTo>
                    <a:pt x="3626" y="179"/>
                  </a:lnTo>
                  <a:lnTo>
                    <a:pt x="3468" y="80"/>
                  </a:lnTo>
                  <a:lnTo>
                    <a:pt x="3289" y="20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1"/>
            <p:cNvSpPr/>
            <p:nvPr/>
          </p:nvSpPr>
          <p:spPr>
            <a:xfrm>
              <a:off x="2504104" y="1851888"/>
              <a:ext cx="57555" cy="125905"/>
            </a:xfrm>
            <a:custGeom>
              <a:rect b="b" l="l" r="r" t="t"/>
              <a:pathLst>
                <a:path extrusionOk="0" h="3686" w="1685">
                  <a:moveTo>
                    <a:pt x="1" y="1"/>
                  </a:moveTo>
                  <a:lnTo>
                    <a:pt x="1" y="3686"/>
                  </a:lnTo>
                  <a:lnTo>
                    <a:pt x="1685" y="3686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1"/>
            <p:cNvSpPr/>
            <p:nvPr/>
          </p:nvSpPr>
          <p:spPr>
            <a:xfrm>
              <a:off x="2500039" y="1847823"/>
              <a:ext cx="65002" cy="133351"/>
            </a:xfrm>
            <a:custGeom>
              <a:rect b="b" l="l" r="r" t="t"/>
              <a:pathLst>
                <a:path extrusionOk="0" h="3904" w="1903">
                  <a:moveTo>
                    <a:pt x="1685" y="238"/>
                  </a:moveTo>
                  <a:lnTo>
                    <a:pt x="1685" y="3686"/>
                  </a:lnTo>
                  <a:lnTo>
                    <a:pt x="219" y="3686"/>
                  </a:lnTo>
                  <a:lnTo>
                    <a:pt x="219" y="238"/>
                  </a:lnTo>
                  <a:close/>
                  <a:moveTo>
                    <a:pt x="120" y="1"/>
                  </a:moveTo>
                  <a:lnTo>
                    <a:pt x="80" y="21"/>
                  </a:lnTo>
                  <a:lnTo>
                    <a:pt x="40" y="40"/>
                  </a:lnTo>
                  <a:lnTo>
                    <a:pt x="21" y="80"/>
                  </a:lnTo>
                  <a:lnTo>
                    <a:pt x="1" y="120"/>
                  </a:lnTo>
                  <a:lnTo>
                    <a:pt x="1" y="3805"/>
                  </a:lnTo>
                  <a:lnTo>
                    <a:pt x="21" y="3845"/>
                  </a:lnTo>
                  <a:lnTo>
                    <a:pt x="40" y="3884"/>
                  </a:lnTo>
                  <a:lnTo>
                    <a:pt x="80" y="3904"/>
                  </a:lnTo>
                  <a:lnTo>
                    <a:pt x="1843" y="3904"/>
                  </a:lnTo>
                  <a:lnTo>
                    <a:pt x="1883" y="3884"/>
                  </a:lnTo>
                  <a:lnTo>
                    <a:pt x="1903" y="3845"/>
                  </a:lnTo>
                  <a:lnTo>
                    <a:pt x="1903" y="3805"/>
                  </a:lnTo>
                  <a:lnTo>
                    <a:pt x="1903" y="120"/>
                  </a:lnTo>
                  <a:lnTo>
                    <a:pt x="1903" y="80"/>
                  </a:lnTo>
                  <a:lnTo>
                    <a:pt x="1883" y="40"/>
                  </a:lnTo>
                  <a:lnTo>
                    <a:pt x="1843" y="21"/>
                  </a:lnTo>
                  <a:lnTo>
                    <a:pt x="1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1"/>
            <p:cNvSpPr/>
            <p:nvPr/>
          </p:nvSpPr>
          <p:spPr>
            <a:xfrm>
              <a:off x="2590084" y="1814654"/>
              <a:ext cx="58204" cy="163136"/>
            </a:xfrm>
            <a:custGeom>
              <a:rect b="b" l="l" r="r" t="t"/>
              <a:pathLst>
                <a:path extrusionOk="0" h="4776" w="1704">
                  <a:moveTo>
                    <a:pt x="0" y="1"/>
                  </a:moveTo>
                  <a:lnTo>
                    <a:pt x="0" y="4776"/>
                  </a:lnTo>
                  <a:lnTo>
                    <a:pt x="1704" y="4776"/>
                  </a:lnTo>
                  <a:lnTo>
                    <a:pt x="17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1"/>
            <p:cNvSpPr/>
            <p:nvPr/>
          </p:nvSpPr>
          <p:spPr>
            <a:xfrm>
              <a:off x="2586668" y="1810589"/>
              <a:ext cx="65036" cy="170583"/>
            </a:xfrm>
            <a:custGeom>
              <a:rect b="b" l="l" r="r" t="t"/>
              <a:pathLst>
                <a:path extrusionOk="0" h="4994" w="1904">
                  <a:moveTo>
                    <a:pt x="1685" y="219"/>
                  </a:moveTo>
                  <a:lnTo>
                    <a:pt x="1685" y="4776"/>
                  </a:lnTo>
                  <a:lnTo>
                    <a:pt x="219" y="4776"/>
                  </a:lnTo>
                  <a:lnTo>
                    <a:pt x="219" y="219"/>
                  </a:lnTo>
                  <a:close/>
                  <a:moveTo>
                    <a:pt x="100" y="1"/>
                  </a:moveTo>
                  <a:lnTo>
                    <a:pt x="60" y="21"/>
                  </a:lnTo>
                  <a:lnTo>
                    <a:pt x="21" y="41"/>
                  </a:lnTo>
                  <a:lnTo>
                    <a:pt x="1" y="80"/>
                  </a:lnTo>
                  <a:lnTo>
                    <a:pt x="1" y="120"/>
                  </a:lnTo>
                  <a:lnTo>
                    <a:pt x="1" y="4895"/>
                  </a:lnTo>
                  <a:lnTo>
                    <a:pt x="1" y="4935"/>
                  </a:lnTo>
                  <a:lnTo>
                    <a:pt x="21" y="4974"/>
                  </a:lnTo>
                  <a:lnTo>
                    <a:pt x="60" y="4994"/>
                  </a:lnTo>
                  <a:lnTo>
                    <a:pt x="1844" y="4994"/>
                  </a:lnTo>
                  <a:lnTo>
                    <a:pt x="1883" y="4974"/>
                  </a:lnTo>
                  <a:lnTo>
                    <a:pt x="1903" y="4935"/>
                  </a:lnTo>
                  <a:lnTo>
                    <a:pt x="1903" y="4895"/>
                  </a:lnTo>
                  <a:lnTo>
                    <a:pt x="1903" y="120"/>
                  </a:lnTo>
                  <a:lnTo>
                    <a:pt x="1903" y="80"/>
                  </a:lnTo>
                  <a:lnTo>
                    <a:pt x="1883" y="41"/>
                  </a:lnTo>
                  <a:lnTo>
                    <a:pt x="1844" y="21"/>
                  </a:lnTo>
                  <a:lnTo>
                    <a:pt x="1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1"/>
            <p:cNvSpPr/>
            <p:nvPr/>
          </p:nvSpPr>
          <p:spPr>
            <a:xfrm>
              <a:off x="2676712" y="1764576"/>
              <a:ext cx="57555" cy="213211"/>
            </a:xfrm>
            <a:custGeom>
              <a:rect b="b" l="l" r="r" t="t"/>
              <a:pathLst>
                <a:path extrusionOk="0" h="6242" w="1685">
                  <a:moveTo>
                    <a:pt x="0" y="1"/>
                  </a:moveTo>
                  <a:lnTo>
                    <a:pt x="0" y="6242"/>
                  </a:lnTo>
                  <a:lnTo>
                    <a:pt x="1684" y="6242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11"/>
            <p:cNvSpPr/>
            <p:nvPr/>
          </p:nvSpPr>
          <p:spPr>
            <a:xfrm>
              <a:off x="2673330" y="1761195"/>
              <a:ext cx="65002" cy="219974"/>
            </a:xfrm>
            <a:custGeom>
              <a:rect b="b" l="l" r="r" t="t"/>
              <a:pathLst>
                <a:path extrusionOk="0" h="6440" w="1903">
                  <a:moveTo>
                    <a:pt x="1684" y="218"/>
                  </a:moveTo>
                  <a:lnTo>
                    <a:pt x="1684" y="6222"/>
                  </a:lnTo>
                  <a:lnTo>
                    <a:pt x="218" y="6222"/>
                  </a:lnTo>
                  <a:lnTo>
                    <a:pt x="218" y="218"/>
                  </a:lnTo>
                  <a:close/>
                  <a:moveTo>
                    <a:pt x="60" y="1"/>
                  </a:moveTo>
                  <a:lnTo>
                    <a:pt x="20" y="20"/>
                  </a:lnTo>
                  <a:lnTo>
                    <a:pt x="0" y="60"/>
                  </a:lnTo>
                  <a:lnTo>
                    <a:pt x="0" y="100"/>
                  </a:lnTo>
                  <a:lnTo>
                    <a:pt x="0" y="6341"/>
                  </a:lnTo>
                  <a:lnTo>
                    <a:pt x="0" y="6381"/>
                  </a:lnTo>
                  <a:lnTo>
                    <a:pt x="20" y="6420"/>
                  </a:lnTo>
                  <a:lnTo>
                    <a:pt x="60" y="6440"/>
                  </a:lnTo>
                  <a:lnTo>
                    <a:pt x="1843" y="6440"/>
                  </a:lnTo>
                  <a:lnTo>
                    <a:pt x="1863" y="6420"/>
                  </a:lnTo>
                  <a:lnTo>
                    <a:pt x="1902" y="6381"/>
                  </a:lnTo>
                  <a:lnTo>
                    <a:pt x="1902" y="6341"/>
                  </a:lnTo>
                  <a:lnTo>
                    <a:pt x="1902" y="100"/>
                  </a:lnTo>
                  <a:lnTo>
                    <a:pt x="1902" y="60"/>
                  </a:lnTo>
                  <a:lnTo>
                    <a:pt x="1863" y="20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11"/>
            <p:cNvSpPr/>
            <p:nvPr/>
          </p:nvSpPr>
          <p:spPr>
            <a:xfrm>
              <a:off x="2763341" y="1717197"/>
              <a:ext cx="57555" cy="260588"/>
            </a:xfrm>
            <a:custGeom>
              <a:rect b="b" l="l" r="r" t="t"/>
              <a:pathLst>
                <a:path extrusionOk="0" h="7629" w="1685">
                  <a:moveTo>
                    <a:pt x="0" y="1"/>
                  </a:moveTo>
                  <a:lnTo>
                    <a:pt x="0" y="7629"/>
                  </a:lnTo>
                  <a:lnTo>
                    <a:pt x="1684" y="7629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11"/>
            <p:cNvSpPr/>
            <p:nvPr/>
          </p:nvSpPr>
          <p:spPr>
            <a:xfrm>
              <a:off x="2759276" y="1713816"/>
              <a:ext cx="65685" cy="267351"/>
            </a:xfrm>
            <a:custGeom>
              <a:rect b="b" l="l" r="r" t="t"/>
              <a:pathLst>
                <a:path extrusionOk="0" h="7827" w="1923">
                  <a:moveTo>
                    <a:pt x="1685" y="219"/>
                  </a:moveTo>
                  <a:lnTo>
                    <a:pt x="1685" y="7609"/>
                  </a:lnTo>
                  <a:lnTo>
                    <a:pt x="238" y="7609"/>
                  </a:lnTo>
                  <a:lnTo>
                    <a:pt x="238" y="219"/>
                  </a:lnTo>
                  <a:close/>
                  <a:moveTo>
                    <a:pt x="80" y="1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0" y="7728"/>
                  </a:lnTo>
                  <a:lnTo>
                    <a:pt x="20" y="7768"/>
                  </a:lnTo>
                  <a:lnTo>
                    <a:pt x="40" y="7807"/>
                  </a:lnTo>
                  <a:lnTo>
                    <a:pt x="80" y="7827"/>
                  </a:lnTo>
                  <a:lnTo>
                    <a:pt x="1843" y="7827"/>
                  </a:lnTo>
                  <a:lnTo>
                    <a:pt x="1883" y="7807"/>
                  </a:lnTo>
                  <a:lnTo>
                    <a:pt x="1903" y="7768"/>
                  </a:lnTo>
                  <a:lnTo>
                    <a:pt x="1922" y="7728"/>
                  </a:lnTo>
                  <a:lnTo>
                    <a:pt x="1922" y="100"/>
                  </a:lnTo>
                  <a:lnTo>
                    <a:pt x="1903" y="60"/>
                  </a:lnTo>
                  <a:lnTo>
                    <a:pt x="1883" y="20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1"/>
            <p:cNvSpPr/>
            <p:nvPr/>
          </p:nvSpPr>
          <p:spPr>
            <a:xfrm>
              <a:off x="2856049" y="1717880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8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9"/>
                  </a:lnTo>
                  <a:lnTo>
                    <a:pt x="60" y="218"/>
                  </a:lnTo>
                  <a:lnTo>
                    <a:pt x="873" y="218"/>
                  </a:lnTo>
                  <a:lnTo>
                    <a:pt x="912" y="199"/>
                  </a:lnTo>
                  <a:lnTo>
                    <a:pt x="932" y="159"/>
                  </a:lnTo>
                  <a:lnTo>
                    <a:pt x="952" y="119"/>
                  </a:lnTo>
                  <a:lnTo>
                    <a:pt x="932" y="80"/>
                  </a:lnTo>
                  <a:lnTo>
                    <a:pt x="912" y="40"/>
                  </a:lnTo>
                  <a:lnTo>
                    <a:pt x="873" y="20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1"/>
            <p:cNvSpPr/>
            <p:nvPr/>
          </p:nvSpPr>
          <p:spPr>
            <a:xfrm>
              <a:off x="2856049" y="1765260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40"/>
                  </a:lnTo>
                  <a:lnTo>
                    <a:pt x="1" y="6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9"/>
                  </a:lnTo>
                  <a:lnTo>
                    <a:pt x="60" y="218"/>
                  </a:lnTo>
                  <a:lnTo>
                    <a:pt x="873" y="218"/>
                  </a:lnTo>
                  <a:lnTo>
                    <a:pt x="912" y="199"/>
                  </a:lnTo>
                  <a:lnTo>
                    <a:pt x="932" y="159"/>
                  </a:lnTo>
                  <a:lnTo>
                    <a:pt x="952" y="119"/>
                  </a:lnTo>
                  <a:lnTo>
                    <a:pt x="932" y="60"/>
                  </a:lnTo>
                  <a:lnTo>
                    <a:pt x="912" y="4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1"/>
            <p:cNvSpPr/>
            <p:nvPr/>
          </p:nvSpPr>
          <p:spPr>
            <a:xfrm>
              <a:off x="2856049" y="1812639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40"/>
                  </a:lnTo>
                  <a:lnTo>
                    <a:pt x="1" y="6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79"/>
                  </a:lnTo>
                  <a:lnTo>
                    <a:pt x="60" y="218"/>
                  </a:lnTo>
                  <a:lnTo>
                    <a:pt x="873" y="218"/>
                  </a:lnTo>
                  <a:lnTo>
                    <a:pt x="912" y="179"/>
                  </a:lnTo>
                  <a:lnTo>
                    <a:pt x="932" y="159"/>
                  </a:lnTo>
                  <a:lnTo>
                    <a:pt x="952" y="119"/>
                  </a:lnTo>
                  <a:lnTo>
                    <a:pt x="932" y="60"/>
                  </a:lnTo>
                  <a:lnTo>
                    <a:pt x="912" y="4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1"/>
            <p:cNvSpPr/>
            <p:nvPr/>
          </p:nvSpPr>
          <p:spPr>
            <a:xfrm>
              <a:off x="2856049" y="1860018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20"/>
                  </a:lnTo>
                  <a:lnTo>
                    <a:pt x="1" y="60"/>
                  </a:lnTo>
                  <a:lnTo>
                    <a:pt x="1" y="99"/>
                  </a:lnTo>
                  <a:lnTo>
                    <a:pt x="1" y="159"/>
                  </a:lnTo>
                  <a:lnTo>
                    <a:pt x="21" y="179"/>
                  </a:lnTo>
                  <a:lnTo>
                    <a:pt x="60" y="218"/>
                  </a:lnTo>
                  <a:lnTo>
                    <a:pt x="873" y="218"/>
                  </a:lnTo>
                  <a:lnTo>
                    <a:pt x="912" y="179"/>
                  </a:lnTo>
                  <a:lnTo>
                    <a:pt x="932" y="159"/>
                  </a:lnTo>
                  <a:lnTo>
                    <a:pt x="952" y="99"/>
                  </a:lnTo>
                  <a:lnTo>
                    <a:pt x="932" y="60"/>
                  </a:lnTo>
                  <a:lnTo>
                    <a:pt x="912" y="2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1"/>
            <p:cNvSpPr/>
            <p:nvPr/>
          </p:nvSpPr>
          <p:spPr>
            <a:xfrm>
              <a:off x="2856049" y="1907397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20"/>
                  </a:lnTo>
                  <a:lnTo>
                    <a:pt x="1" y="60"/>
                  </a:lnTo>
                  <a:lnTo>
                    <a:pt x="1" y="99"/>
                  </a:lnTo>
                  <a:lnTo>
                    <a:pt x="1" y="139"/>
                  </a:lnTo>
                  <a:lnTo>
                    <a:pt x="21" y="179"/>
                  </a:lnTo>
                  <a:lnTo>
                    <a:pt x="60" y="198"/>
                  </a:lnTo>
                  <a:lnTo>
                    <a:pt x="100" y="218"/>
                  </a:lnTo>
                  <a:lnTo>
                    <a:pt x="833" y="218"/>
                  </a:lnTo>
                  <a:lnTo>
                    <a:pt x="873" y="198"/>
                  </a:lnTo>
                  <a:lnTo>
                    <a:pt x="912" y="179"/>
                  </a:lnTo>
                  <a:lnTo>
                    <a:pt x="932" y="139"/>
                  </a:lnTo>
                  <a:lnTo>
                    <a:pt x="952" y="99"/>
                  </a:lnTo>
                  <a:lnTo>
                    <a:pt x="932" y="60"/>
                  </a:lnTo>
                  <a:lnTo>
                    <a:pt x="912" y="2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1"/>
            <p:cNvSpPr/>
            <p:nvPr/>
          </p:nvSpPr>
          <p:spPr>
            <a:xfrm>
              <a:off x="2856049" y="1954776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20"/>
                  </a:lnTo>
                  <a:lnTo>
                    <a:pt x="1" y="60"/>
                  </a:lnTo>
                  <a:lnTo>
                    <a:pt x="1" y="99"/>
                  </a:lnTo>
                  <a:lnTo>
                    <a:pt x="1" y="139"/>
                  </a:lnTo>
                  <a:lnTo>
                    <a:pt x="21" y="179"/>
                  </a:lnTo>
                  <a:lnTo>
                    <a:pt x="60" y="198"/>
                  </a:lnTo>
                  <a:lnTo>
                    <a:pt x="100" y="218"/>
                  </a:lnTo>
                  <a:lnTo>
                    <a:pt x="833" y="218"/>
                  </a:lnTo>
                  <a:lnTo>
                    <a:pt x="873" y="198"/>
                  </a:lnTo>
                  <a:lnTo>
                    <a:pt x="912" y="179"/>
                  </a:lnTo>
                  <a:lnTo>
                    <a:pt x="932" y="139"/>
                  </a:lnTo>
                  <a:lnTo>
                    <a:pt x="952" y="99"/>
                  </a:lnTo>
                  <a:lnTo>
                    <a:pt x="932" y="60"/>
                  </a:lnTo>
                  <a:lnTo>
                    <a:pt x="912" y="2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1"/>
            <p:cNvSpPr/>
            <p:nvPr/>
          </p:nvSpPr>
          <p:spPr>
            <a:xfrm>
              <a:off x="2500039" y="1665753"/>
              <a:ext cx="196986" cy="7480"/>
            </a:xfrm>
            <a:custGeom>
              <a:rect b="b" l="l" r="r" t="t"/>
              <a:pathLst>
                <a:path extrusionOk="0" h="219" w="5767">
                  <a:moveTo>
                    <a:pt x="60" y="1"/>
                  </a:moveTo>
                  <a:lnTo>
                    <a:pt x="40" y="4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59"/>
                  </a:lnTo>
                  <a:lnTo>
                    <a:pt x="40" y="199"/>
                  </a:lnTo>
                  <a:lnTo>
                    <a:pt x="60" y="219"/>
                  </a:lnTo>
                  <a:lnTo>
                    <a:pt x="5687" y="219"/>
                  </a:lnTo>
                  <a:lnTo>
                    <a:pt x="5727" y="199"/>
                  </a:lnTo>
                  <a:lnTo>
                    <a:pt x="5747" y="159"/>
                  </a:lnTo>
                  <a:lnTo>
                    <a:pt x="5767" y="120"/>
                  </a:lnTo>
                  <a:lnTo>
                    <a:pt x="5747" y="60"/>
                  </a:lnTo>
                  <a:lnTo>
                    <a:pt x="5727" y="40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11"/>
            <p:cNvSpPr/>
            <p:nvPr/>
          </p:nvSpPr>
          <p:spPr>
            <a:xfrm>
              <a:off x="2500039" y="1705686"/>
              <a:ext cx="139465" cy="7480"/>
            </a:xfrm>
            <a:custGeom>
              <a:rect b="b" l="l" r="r" t="t"/>
              <a:pathLst>
                <a:path extrusionOk="0" h="219" w="4083">
                  <a:moveTo>
                    <a:pt x="60" y="1"/>
                  </a:moveTo>
                  <a:lnTo>
                    <a:pt x="40" y="21"/>
                  </a:lnTo>
                  <a:lnTo>
                    <a:pt x="1" y="60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40" y="179"/>
                  </a:lnTo>
                  <a:lnTo>
                    <a:pt x="60" y="219"/>
                  </a:lnTo>
                  <a:lnTo>
                    <a:pt x="4023" y="219"/>
                  </a:lnTo>
                  <a:lnTo>
                    <a:pt x="4043" y="179"/>
                  </a:lnTo>
                  <a:lnTo>
                    <a:pt x="4082" y="159"/>
                  </a:lnTo>
                  <a:lnTo>
                    <a:pt x="4082" y="100"/>
                  </a:lnTo>
                  <a:lnTo>
                    <a:pt x="4082" y="60"/>
                  </a:lnTo>
                  <a:lnTo>
                    <a:pt x="4043" y="21"/>
                  </a:lnTo>
                  <a:lnTo>
                    <a:pt x="40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11"/>
            <p:cNvSpPr/>
            <p:nvPr/>
          </p:nvSpPr>
          <p:spPr>
            <a:xfrm>
              <a:off x="3138958" y="2677623"/>
              <a:ext cx="343180" cy="326238"/>
            </a:xfrm>
            <a:custGeom>
              <a:rect b="b" l="l" r="r" t="t"/>
              <a:pathLst>
                <a:path extrusionOk="0" h="9551" w="10047">
                  <a:moveTo>
                    <a:pt x="1" y="0"/>
                  </a:moveTo>
                  <a:lnTo>
                    <a:pt x="1" y="9551"/>
                  </a:lnTo>
                  <a:lnTo>
                    <a:pt x="10046" y="9551"/>
                  </a:lnTo>
                  <a:lnTo>
                    <a:pt x="100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11"/>
            <p:cNvSpPr/>
            <p:nvPr/>
          </p:nvSpPr>
          <p:spPr>
            <a:xfrm>
              <a:off x="3135577" y="2673558"/>
              <a:ext cx="350627" cy="334368"/>
            </a:xfrm>
            <a:custGeom>
              <a:rect b="b" l="l" r="r" t="t"/>
              <a:pathLst>
                <a:path extrusionOk="0" h="9789" w="10265">
                  <a:moveTo>
                    <a:pt x="10046" y="238"/>
                  </a:moveTo>
                  <a:lnTo>
                    <a:pt x="10046" y="9551"/>
                  </a:lnTo>
                  <a:lnTo>
                    <a:pt x="219" y="9551"/>
                  </a:lnTo>
                  <a:lnTo>
                    <a:pt x="219" y="238"/>
                  </a:lnTo>
                  <a:close/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80"/>
                  </a:lnTo>
                  <a:lnTo>
                    <a:pt x="1" y="119"/>
                  </a:lnTo>
                  <a:lnTo>
                    <a:pt x="1" y="9670"/>
                  </a:lnTo>
                  <a:lnTo>
                    <a:pt x="1" y="9709"/>
                  </a:lnTo>
                  <a:lnTo>
                    <a:pt x="21" y="9749"/>
                  </a:lnTo>
                  <a:lnTo>
                    <a:pt x="60" y="9769"/>
                  </a:lnTo>
                  <a:lnTo>
                    <a:pt x="100" y="9788"/>
                  </a:lnTo>
                  <a:lnTo>
                    <a:pt x="10145" y="9788"/>
                  </a:lnTo>
                  <a:lnTo>
                    <a:pt x="10205" y="9769"/>
                  </a:lnTo>
                  <a:lnTo>
                    <a:pt x="10225" y="9749"/>
                  </a:lnTo>
                  <a:lnTo>
                    <a:pt x="10264" y="9709"/>
                  </a:lnTo>
                  <a:lnTo>
                    <a:pt x="10264" y="9670"/>
                  </a:lnTo>
                  <a:lnTo>
                    <a:pt x="10264" y="119"/>
                  </a:lnTo>
                  <a:lnTo>
                    <a:pt x="10264" y="80"/>
                  </a:lnTo>
                  <a:lnTo>
                    <a:pt x="10225" y="40"/>
                  </a:lnTo>
                  <a:lnTo>
                    <a:pt x="10205" y="20"/>
                  </a:lnTo>
                  <a:lnTo>
                    <a:pt x="10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11"/>
            <p:cNvSpPr/>
            <p:nvPr/>
          </p:nvSpPr>
          <p:spPr>
            <a:xfrm>
              <a:off x="3162665" y="2755438"/>
              <a:ext cx="51475" cy="51475"/>
            </a:xfrm>
            <a:custGeom>
              <a:rect b="b" l="l" r="r" t="t"/>
              <a:pathLst>
                <a:path extrusionOk="0" h="1507" w="1507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11"/>
            <p:cNvSpPr/>
            <p:nvPr/>
          </p:nvSpPr>
          <p:spPr>
            <a:xfrm>
              <a:off x="3244545" y="2755438"/>
              <a:ext cx="50792" cy="51475"/>
            </a:xfrm>
            <a:custGeom>
              <a:rect b="b" l="l" r="r" t="t"/>
              <a:pathLst>
                <a:path extrusionOk="0" h="1507" w="1487">
                  <a:moveTo>
                    <a:pt x="1" y="1"/>
                  </a:moveTo>
                  <a:lnTo>
                    <a:pt x="1" y="1507"/>
                  </a:lnTo>
                  <a:lnTo>
                    <a:pt x="1487" y="1507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11"/>
            <p:cNvSpPr/>
            <p:nvPr/>
          </p:nvSpPr>
          <p:spPr>
            <a:xfrm>
              <a:off x="3325777" y="2755438"/>
              <a:ext cx="51475" cy="51475"/>
            </a:xfrm>
            <a:custGeom>
              <a:rect b="b" l="l" r="r" t="t"/>
              <a:pathLst>
                <a:path extrusionOk="0" h="1507" w="1507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11"/>
            <p:cNvSpPr/>
            <p:nvPr/>
          </p:nvSpPr>
          <p:spPr>
            <a:xfrm>
              <a:off x="3407008" y="2755438"/>
              <a:ext cx="51441" cy="51475"/>
            </a:xfrm>
            <a:custGeom>
              <a:rect b="b" l="l" r="r" t="t"/>
              <a:pathLst>
                <a:path extrusionOk="0" h="1507" w="1506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11"/>
            <p:cNvSpPr/>
            <p:nvPr/>
          </p:nvSpPr>
          <p:spPr>
            <a:xfrm>
              <a:off x="3162665" y="2838685"/>
              <a:ext cx="51475" cy="51475"/>
            </a:xfrm>
            <a:custGeom>
              <a:rect b="b" l="l" r="r" t="t"/>
              <a:pathLst>
                <a:path extrusionOk="0" h="1507" w="1507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11"/>
            <p:cNvSpPr/>
            <p:nvPr/>
          </p:nvSpPr>
          <p:spPr>
            <a:xfrm>
              <a:off x="3244545" y="2838685"/>
              <a:ext cx="50792" cy="51475"/>
            </a:xfrm>
            <a:custGeom>
              <a:rect b="b" l="l" r="r" t="t"/>
              <a:pathLst>
                <a:path extrusionOk="0" h="1507" w="1487">
                  <a:moveTo>
                    <a:pt x="1" y="1"/>
                  </a:moveTo>
                  <a:lnTo>
                    <a:pt x="1" y="1507"/>
                  </a:lnTo>
                  <a:lnTo>
                    <a:pt x="1487" y="1507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11"/>
            <p:cNvSpPr/>
            <p:nvPr/>
          </p:nvSpPr>
          <p:spPr>
            <a:xfrm>
              <a:off x="3325777" y="2838685"/>
              <a:ext cx="51475" cy="51475"/>
            </a:xfrm>
            <a:custGeom>
              <a:rect b="b" l="l" r="r" t="t"/>
              <a:pathLst>
                <a:path extrusionOk="0" h="1507" w="1507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11"/>
            <p:cNvSpPr/>
            <p:nvPr/>
          </p:nvSpPr>
          <p:spPr>
            <a:xfrm>
              <a:off x="3407008" y="2838685"/>
              <a:ext cx="51441" cy="51475"/>
            </a:xfrm>
            <a:custGeom>
              <a:rect b="b" l="l" r="r" t="t"/>
              <a:pathLst>
                <a:path extrusionOk="0" h="1507" w="1506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11"/>
            <p:cNvSpPr/>
            <p:nvPr/>
          </p:nvSpPr>
          <p:spPr>
            <a:xfrm>
              <a:off x="3162665" y="2921965"/>
              <a:ext cx="51475" cy="51441"/>
            </a:xfrm>
            <a:custGeom>
              <a:rect b="b" l="l" r="r" t="t"/>
              <a:pathLst>
                <a:path extrusionOk="0" h="1506" w="1507">
                  <a:moveTo>
                    <a:pt x="0" y="0"/>
                  </a:moveTo>
                  <a:lnTo>
                    <a:pt x="0" y="1506"/>
                  </a:lnTo>
                  <a:lnTo>
                    <a:pt x="1506" y="1506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11"/>
            <p:cNvSpPr/>
            <p:nvPr/>
          </p:nvSpPr>
          <p:spPr>
            <a:xfrm>
              <a:off x="3244545" y="2921965"/>
              <a:ext cx="50792" cy="51441"/>
            </a:xfrm>
            <a:custGeom>
              <a:rect b="b" l="l" r="r" t="t"/>
              <a:pathLst>
                <a:path extrusionOk="0" h="1506" w="1487">
                  <a:moveTo>
                    <a:pt x="1" y="0"/>
                  </a:moveTo>
                  <a:lnTo>
                    <a:pt x="1" y="1506"/>
                  </a:lnTo>
                  <a:lnTo>
                    <a:pt x="1487" y="1506"/>
                  </a:lnTo>
                  <a:lnTo>
                    <a:pt x="148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11"/>
            <p:cNvSpPr/>
            <p:nvPr/>
          </p:nvSpPr>
          <p:spPr>
            <a:xfrm>
              <a:off x="3325777" y="2921965"/>
              <a:ext cx="51475" cy="51441"/>
            </a:xfrm>
            <a:custGeom>
              <a:rect b="b" l="l" r="r" t="t"/>
              <a:pathLst>
                <a:path extrusionOk="0" h="1506" w="1507">
                  <a:moveTo>
                    <a:pt x="0" y="0"/>
                  </a:moveTo>
                  <a:lnTo>
                    <a:pt x="0" y="1506"/>
                  </a:lnTo>
                  <a:lnTo>
                    <a:pt x="1506" y="1506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11"/>
            <p:cNvSpPr/>
            <p:nvPr/>
          </p:nvSpPr>
          <p:spPr>
            <a:xfrm>
              <a:off x="3407008" y="2921965"/>
              <a:ext cx="51441" cy="51441"/>
            </a:xfrm>
            <a:custGeom>
              <a:rect b="b" l="l" r="r" t="t"/>
              <a:pathLst>
                <a:path extrusionOk="0" h="1506" w="1506">
                  <a:moveTo>
                    <a:pt x="0" y="0"/>
                  </a:moveTo>
                  <a:lnTo>
                    <a:pt x="0" y="1506"/>
                  </a:lnTo>
                  <a:lnTo>
                    <a:pt x="1506" y="1506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11"/>
            <p:cNvSpPr/>
            <p:nvPr/>
          </p:nvSpPr>
          <p:spPr>
            <a:xfrm>
              <a:off x="2370780" y="2770332"/>
              <a:ext cx="349944" cy="240981"/>
            </a:xfrm>
            <a:custGeom>
              <a:rect b="b" l="l" r="r" t="t"/>
              <a:pathLst>
                <a:path extrusionOk="0" h="7055" w="10245">
                  <a:moveTo>
                    <a:pt x="0" y="1"/>
                  </a:moveTo>
                  <a:lnTo>
                    <a:pt x="0" y="7054"/>
                  </a:lnTo>
                  <a:lnTo>
                    <a:pt x="10244" y="7054"/>
                  </a:lnTo>
                  <a:lnTo>
                    <a:pt x="102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11"/>
            <p:cNvSpPr/>
            <p:nvPr/>
          </p:nvSpPr>
          <p:spPr>
            <a:xfrm>
              <a:off x="2367398" y="2766267"/>
              <a:ext cx="357356" cy="249111"/>
            </a:xfrm>
            <a:custGeom>
              <a:rect b="b" l="l" r="r" t="t"/>
              <a:pathLst>
                <a:path extrusionOk="0" h="7293" w="10462">
                  <a:moveTo>
                    <a:pt x="10244" y="219"/>
                  </a:moveTo>
                  <a:lnTo>
                    <a:pt x="10244" y="7074"/>
                  </a:lnTo>
                  <a:lnTo>
                    <a:pt x="218" y="7074"/>
                  </a:lnTo>
                  <a:lnTo>
                    <a:pt x="218" y="219"/>
                  </a:lnTo>
                  <a:close/>
                  <a:moveTo>
                    <a:pt x="60" y="1"/>
                  </a:moveTo>
                  <a:lnTo>
                    <a:pt x="20" y="41"/>
                  </a:lnTo>
                  <a:lnTo>
                    <a:pt x="0" y="60"/>
                  </a:lnTo>
                  <a:lnTo>
                    <a:pt x="0" y="120"/>
                  </a:lnTo>
                  <a:lnTo>
                    <a:pt x="0" y="7173"/>
                  </a:lnTo>
                  <a:lnTo>
                    <a:pt x="0" y="7213"/>
                  </a:lnTo>
                  <a:lnTo>
                    <a:pt x="20" y="7253"/>
                  </a:lnTo>
                  <a:lnTo>
                    <a:pt x="60" y="7273"/>
                  </a:lnTo>
                  <a:lnTo>
                    <a:pt x="99" y="7292"/>
                  </a:lnTo>
                  <a:lnTo>
                    <a:pt x="10343" y="7292"/>
                  </a:lnTo>
                  <a:lnTo>
                    <a:pt x="10402" y="7273"/>
                  </a:lnTo>
                  <a:lnTo>
                    <a:pt x="10422" y="7253"/>
                  </a:lnTo>
                  <a:lnTo>
                    <a:pt x="10462" y="7213"/>
                  </a:lnTo>
                  <a:lnTo>
                    <a:pt x="10462" y="7173"/>
                  </a:lnTo>
                  <a:lnTo>
                    <a:pt x="10462" y="120"/>
                  </a:lnTo>
                  <a:lnTo>
                    <a:pt x="10462" y="60"/>
                  </a:lnTo>
                  <a:lnTo>
                    <a:pt x="10422" y="41"/>
                  </a:lnTo>
                  <a:lnTo>
                    <a:pt x="104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11"/>
            <p:cNvSpPr/>
            <p:nvPr/>
          </p:nvSpPr>
          <p:spPr>
            <a:xfrm>
              <a:off x="2367398" y="2766267"/>
              <a:ext cx="357356" cy="127954"/>
            </a:xfrm>
            <a:custGeom>
              <a:rect b="b" l="l" r="r" t="t"/>
              <a:pathLst>
                <a:path extrusionOk="0" h="3746" w="10462">
                  <a:moveTo>
                    <a:pt x="9986" y="219"/>
                  </a:moveTo>
                  <a:lnTo>
                    <a:pt x="5231" y="3508"/>
                  </a:lnTo>
                  <a:lnTo>
                    <a:pt x="456" y="219"/>
                  </a:lnTo>
                  <a:close/>
                  <a:moveTo>
                    <a:pt x="99" y="1"/>
                  </a:moveTo>
                  <a:lnTo>
                    <a:pt x="40" y="21"/>
                  </a:lnTo>
                  <a:lnTo>
                    <a:pt x="0" y="80"/>
                  </a:lnTo>
                  <a:lnTo>
                    <a:pt x="0" y="140"/>
                  </a:lnTo>
                  <a:lnTo>
                    <a:pt x="40" y="199"/>
                  </a:lnTo>
                  <a:lnTo>
                    <a:pt x="5172" y="3726"/>
                  </a:lnTo>
                  <a:lnTo>
                    <a:pt x="5231" y="3746"/>
                  </a:lnTo>
                  <a:lnTo>
                    <a:pt x="5291" y="3726"/>
                  </a:lnTo>
                  <a:lnTo>
                    <a:pt x="10422" y="199"/>
                  </a:lnTo>
                  <a:lnTo>
                    <a:pt x="10462" y="140"/>
                  </a:lnTo>
                  <a:lnTo>
                    <a:pt x="10462" y="80"/>
                  </a:lnTo>
                  <a:lnTo>
                    <a:pt x="10422" y="21"/>
                  </a:lnTo>
                  <a:lnTo>
                    <a:pt x="103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1"/>
            <p:cNvSpPr/>
            <p:nvPr/>
          </p:nvSpPr>
          <p:spPr>
            <a:xfrm>
              <a:off x="2367398" y="2886747"/>
              <a:ext cx="357356" cy="128637"/>
            </a:xfrm>
            <a:custGeom>
              <a:rect b="b" l="l" r="r" t="t"/>
              <a:pathLst>
                <a:path extrusionOk="0" h="3766" w="10462">
                  <a:moveTo>
                    <a:pt x="5231" y="1"/>
                  </a:moveTo>
                  <a:lnTo>
                    <a:pt x="5172" y="21"/>
                  </a:lnTo>
                  <a:lnTo>
                    <a:pt x="40" y="3547"/>
                  </a:lnTo>
                  <a:lnTo>
                    <a:pt x="0" y="3587"/>
                  </a:lnTo>
                  <a:lnTo>
                    <a:pt x="0" y="3627"/>
                  </a:lnTo>
                  <a:lnTo>
                    <a:pt x="0" y="3666"/>
                  </a:lnTo>
                  <a:lnTo>
                    <a:pt x="20" y="3706"/>
                  </a:lnTo>
                  <a:lnTo>
                    <a:pt x="40" y="3746"/>
                  </a:lnTo>
                  <a:lnTo>
                    <a:pt x="80" y="3765"/>
                  </a:lnTo>
                  <a:lnTo>
                    <a:pt x="119" y="3765"/>
                  </a:lnTo>
                  <a:lnTo>
                    <a:pt x="159" y="3746"/>
                  </a:lnTo>
                  <a:lnTo>
                    <a:pt x="5231" y="258"/>
                  </a:lnTo>
                  <a:lnTo>
                    <a:pt x="10284" y="3746"/>
                  </a:lnTo>
                  <a:lnTo>
                    <a:pt x="10343" y="3765"/>
                  </a:lnTo>
                  <a:lnTo>
                    <a:pt x="10402" y="3746"/>
                  </a:lnTo>
                  <a:lnTo>
                    <a:pt x="10442" y="3706"/>
                  </a:lnTo>
                  <a:lnTo>
                    <a:pt x="10462" y="3666"/>
                  </a:lnTo>
                  <a:lnTo>
                    <a:pt x="10462" y="3627"/>
                  </a:lnTo>
                  <a:lnTo>
                    <a:pt x="10442" y="3587"/>
                  </a:lnTo>
                  <a:lnTo>
                    <a:pt x="10422" y="3547"/>
                  </a:lnTo>
                  <a:lnTo>
                    <a:pt x="5291" y="21"/>
                  </a:lnTo>
                  <a:lnTo>
                    <a:pt x="52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1"/>
            <p:cNvSpPr/>
            <p:nvPr/>
          </p:nvSpPr>
          <p:spPr>
            <a:xfrm>
              <a:off x="2421541" y="2689784"/>
              <a:ext cx="254508" cy="201051"/>
            </a:xfrm>
            <a:custGeom>
              <a:rect b="b" l="l" r="r" t="t"/>
              <a:pathLst>
                <a:path extrusionOk="0" h="5886" w="7451">
                  <a:moveTo>
                    <a:pt x="0" y="1"/>
                  </a:moveTo>
                  <a:lnTo>
                    <a:pt x="0" y="3290"/>
                  </a:lnTo>
                  <a:lnTo>
                    <a:pt x="3646" y="5886"/>
                  </a:lnTo>
                  <a:lnTo>
                    <a:pt x="7450" y="3250"/>
                  </a:lnTo>
                  <a:lnTo>
                    <a:pt x="74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1"/>
            <p:cNvSpPr/>
            <p:nvPr/>
          </p:nvSpPr>
          <p:spPr>
            <a:xfrm>
              <a:off x="2418159" y="2685753"/>
              <a:ext cx="261954" cy="208463"/>
            </a:xfrm>
            <a:custGeom>
              <a:rect b="b" l="l" r="r" t="t"/>
              <a:pathLst>
                <a:path extrusionOk="0" h="6103" w="7669">
                  <a:moveTo>
                    <a:pt x="7450" y="238"/>
                  </a:moveTo>
                  <a:lnTo>
                    <a:pt x="7450" y="3309"/>
                  </a:lnTo>
                  <a:lnTo>
                    <a:pt x="3745" y="5865"/>
                  </a:lnTo>
                  <a:lnTo>
                    <a:pt x="218" y="3349"/>
                  </a:lnTo>
                  <a:lnTo>
                    <a:pt x="218" y="238"/>
                  </a:lnTo>
                  <a:close/>
                  <a:moveTo>
                    <a:pt x="99" y="0"/>
                  </a:moveTo>
                  <a:lnTo>
                    <a:pt x="60" y="20"/>
                  </a:lnTo>
                  <a:lnTo>
                    <a:pt x="40" y="40"/>
                  </a:lnTo>
                  <a:lnTo>
                    <a:pt x="0" y="79"/>
                  </a:lnTo>
                  <a:lnTo>
                    <a:pt x="0" y="119"/>
                  </a:lnTo>
                  <a:lnTo>
                    <a:pt x="0" y="3408"/>
                  </a:lnTo>
                  <a:lnTo>
                    <a:pt x="20" y="3467"/>
                  </a:lnTo>
                  <a:lnTo>
                    <a:pt x="40" y="3507"/>
                  </a:lnTo>
                  <a:lnTo>
                    <a:pt x="3686" y="6083"/>
                  </a:lnTo>
                  <a:lnTo>
                    <a:pt x="3745" y="6103"/>
                  </a:lnTo>
                  <a:lnTo>
                    <a:pt x="3805" y="6083"/>
                  </a:lnTo>
                  <a:lnTo>
                    <a:pt x="7609" y="3467"/>
                  </a:lnTo>
                  <a:lnTo>
                    <a:pt x="7648" y="3428"/>
                  </a:lnTo>
                  <a:lnTo>
                    <a:pt x="7668" y="3368"/>
                  </a:lnTo>
                  <a:lnTo>
                    <a:pt x="7668" y="119"/>
                  </a:lnTo>
                  <a:lnTo>
                    <a:pt x="7648" y="79"/>
                  </a:lnTo>
                  <a:lnTo>
                    <a:pt x="7629" y="40"/>
                  </a:lnTo>
                  <a:lnTo>
                    <a:pt x="7589" y="20"/>
                  </a:lnTo>
                  <a:lnTo>
                    <a:pt x="7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1"/>
            <p:cNvSpPr/>
            <p:nvPr/>
          </p:nvSpPr>
          <p:spPr>
            <a:xfrm>
              <a:off x="2456725" y="2733132"/>
              <a:ext cx="180078" cy="8129"/>
            </a:xfrm>
            <a:custGeom>
              <a:rect b="b" l="l" r="r" t="t"/>
              <a:pathLst>
                <a:path extrusionOk="0" h="238" w="5272"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79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8"/>
                  </a:lnTo>
                  <a:lnTo>
                    <a:pt x="60" y="218"/>
                  </a:lnTo>
                  <a:lnTo>
                    <a:pt x="100" y="238"/>
                  </a:lnTo>
                  <a:lnTo>
                    <a:pt x="5172" y="238"/>
                  </a:lnTo>
                  <a:lnTo>
                    <a:pt x="5212" y="218"/>
                  </a:lnTo>
                  <a:lnTo>
                    <a:pt x="5251" y="198"/>
                  </a:lnTo>
                  <a:lnTo>
                    <a:pt x="5271" y="159"/>
                  </a:lnTo>
                  <a:lnTo>
                    <a:pt x="5271" y="119"/>
                  </a:lnTo>
                  <a:lnTo>
                    <a:pt x="5271" y="79"/>
                  </a:lnTo>
                  <a:lnTo>
                    <a:pt x="5251" y="40"/>
                  </a:lnTo>
                  <a:lnTo>
                    <a:pt x="5212" y="20"/>
                  </a:lnTo>
                  <a:lnTo>
                    <a:pt x="51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1"/>
            <p:cNvSpPr/>
            <p:nvPr/>
          </p:nvSpPr>
          <p:spPr>
            <a:xfrm>
              <a:off x="2456725" y="2772381"/>
              <a:ext cx="180078" cy="7480"/>
            </a:xfrm>
            <a:custGeom>
              <a:rect b="b" l="l" r="r" t="t"/>
              <a:pathLst>
                <a:path extrusionOk="0" h="219" w="5272">
                  <a:moveTo>
                    <a:pt x="60" y="0"/>
                  </a:moveTo>
                  <a:lnTo>
                    <a:pt x="21" y="40"/>
                  </a:lnTo>
                  <a:lnTo>
                    <a:pt x="1" y="6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8"/>
                  </a:lnTo>
                  <a:lnTo>
                    <a:pt x="60" y="218"/>
                  </a:lnTo>
                  <a:lnTo>
                    <a:pt x="5212" y="218"/>
                  </a:lnTo>
                  <a:lnTo>
                    <a:pt x="5251" y="198"/>
                  </a:lnTo>
                  <a:lnTo>
                    <a:pt x="5271" y="159"/>
                  </a:lnTo>
                  <a:lnTo>
                    <a:pt x="5271" y="119"/>
                  </a:lnTo>
                  <a:lnTo>
                    <a:pt x="5271" y="60"/>
                  </a:lnTo>
                  <a:lnTo>
                    <a:pt x="5251" y="40"/>
                  </a:lnTo>
                  <a:lnTo>
                    <a:pt x="52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1"/>
            <p:cNvSpPr/>
            <p:nvPr/>
          </p:nvSpPr>
          <p:spPr>
            <a:xfrm>
              <a:off x="2456725" y="2811630"/>
              <a:ext cx="180078" cy="7480"/>
            </a:xfrm>
            <a:custGeom>
              <a:rect b="b" l="l" r="r" t="t"/>
              <a:pathLst>
                <a:path extrusionOk="0" h="219" w="5272">
                  <a:moveTo>
                    <a:pt x="60" y="0"/>
                  </a:moveTo>
                  <a:lnTo>
                    <a:pt x="21" y="20"/>
                  </a:lnTo>
                  <a:lnTo>
                    <a:pt x="1" y="60"/>
                  </a:lnTo>
                  <a:lnTo>
                    <a:pt x="1" y="100"/>
                  </a:lnTo>
                  <a:lnTo>
                    <a:pt x="1" y="139"/>
                  </a:lnTo>
                  <a:lnTo>
                    <a:pt x="21" y="179"/>
                  </a:lnTo>
                  <a:lnTo>
                    <a:pt x="60" y="199"/>
                  </a:lnTo>
                  <a:lnTo>
                    <a:pt x="100" y="218"/>
                  </a:lnTo>
                  <a:lnTo>
                    <a:pt x="5172" y="218"/>
                  </a:lnTo>
                  <a:lnTo>
                    <a:pt x="5212" y="199"/>
                  </a:lnTo>
                  <a:lnTo>
                    <a:pt x="5251" y="179"/>
                  </a:lnTo>
                  <a:lnTo>
                    <a:pt x="5271" y="139"/>
                  </a:lnTo>
                  <a:lnTo>
                    <a:pt x="5271" y="100"/>
                  </a:lnTo>
                  <a:lnTo>
                    <a:pt x="5271" y="60"/>
                  </a:lnTo>
                  <a:lnTo>
                    <a:pt x="5251" y="20"/>
                  </a:lnTo>
                  <a:lnTo>
                    <a:pt x="52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1"/>
            <p:cNvSpPr/>
            <p:nvPr/>
          </p:nvSpPr>
          <p:spPr>
            <a:xfrm>
              <a:off x="3157234" y="1721262"/>
              <a:ext cx="82627" cy="82593"/>
            </a:xfrm>
            <a:custGeom>
              <a:rect b="b" l="l" r="r" t="t"/>
              <a:pathLst>
                <a:path extrusionOk="0" h="2418" w="2419">
                  <a:moveTo>
                    <a:pt x="1071" y="1"/>
                  </a:moveTo>
                  <a:lnTo>
                    <a:pt x="952" y="20"/>
                  </a:lnTo>
                  <a:lnTo>
                    <a:pt x="853" y="60"/>
                  </a:lnTo>
                  <a:lnTo>
                    <a:pt x="734" y="100"/>
                  </a:lnTo>
                  <a:lnTo>
                    <a:pt x="536" y="218"/>
                  </a:lnTo>
                  <a:lnTo>
                    <a:pt x="358" y="357"/>
                  </a:lnTo>
                  <a:lnTo>
                    <a:pt x="199" y="535"/>
                  </a:lnTo>
                  <a:lnTo>
                    <a:pt x="100" y="734"/>
                  </a:lnTo>
                  <a:lnTo>
                    <a:pt x="60" y="853"/>
                  </a:lnTo>
                  <a:lnTo>
                    <a:pt x="21" y="971"/>
                  </a:lnTo>
                  <a:lnTo>
                    <a:pt x="1" y="1090"/>
                  </a:lnTo>
                  <a:lnTo>
                    <a:pt x="1" y="1209"/>
                  </a:lnTo>
                  <a:lnTo>
                    <a:pt x="1" y="1328"/>
                  </a:lnTo>
                  <a:lnTo>
                    <a:pt x="21" y="1447"/>
                  </a:lnTo>
                  <a:lnTo>
                    <a:pt x="60" y="1566"/>
                  </a:lnTo>
                  <a:lnTo>
                    <a:pt x="100" y="1685"/>
                  </a:lnTo>
                  <a:lnTo>
                    <a:pt x="199" y="1883"/>
                  </a:lnTo>
                  <a:lnTo>
                    <a:pt x="358" y="2061"/>
                  </a:lnTo>
                  <a:lnTo>
                    <a:pt x="536" y="2220"/>
                  </a:lnTo>
                  <a:lnTo>
                    <a:pt x="734" y="2319"/>
                  </a:lnTo>
                  <a:lnTo>
                    <a:pt x="853" y="2358"/>
                  </a:lnTo>
                  <a:lnTo>
                    <a:pt x="952" y="2398"/>
                  </a:lnTo>
                  <a:lnTo>
                    <a:pt x="1071" y="2418"/>
                  </a:lnTo>
                  <a:lnTo>
                    <a:pt x="1328" y="2418"/>
                  </a:lnTo>
                  <a:lnTo>
                    <a:pt x="1447" y="2398"/>
                  </a:lnTo>
                  <a:lnTo>
                    <a:pt x="1566" y="2358"/>
                  </a:lnTo>
                  <a:lnTo>
                    <a:pt x="1665" y="2319"/>
                  </a:lnTo>
                  <a:lnTo>
                    <a:pt x="1883" y="2220"/>
                  </a:lnTo>
                  <a:lnTo>
                    <a:pt x="2062" y="2061"/>
                  </a:lnTo>
                  <a:lnTo>
                    <a:pt x="2200" y="1883"/>
                  </a:lnTo>
                  <a:lnTo>
                    <a:pt x="2319" y="1685"/>
                  </a:lnTo>
                  <a:lnTo>
                    <a:pt x="2359" y="1566"/>
                  </a:lnTo>
                  <a:lnTo>
                    <a:pt x="2379" y="1447"/>
                  </a:lnTo>
                  <a:lnTo>
                    <a:pt x="2398" y="1328"/>
                  </a:lnTo>
                  <a:lnTo>
                    <a:pt x="2418" y="1209"/>
                  </a:lnTo>
                  <a:lnTo>
                    <a:pt x="2398" y="1090"/>
                  </a:lnTo>
                  <a:lnTo>
                    <a:pt x="2379" y="971"/>
                  </a:lnTo>
                  <a:lnTo>
                    <a:pt x="2359" y="853"/>
                  </a:lnTo>
                  <a:lnTo>
                    <a:pt x="2319" y="734"/>
                  </a:lnTo>
                  <a:lnTo>
                    <a:pt x="2200" y="535"/>
                  </a:lnTo>
                  <a:lnTo>
                    <a:pt x="2062" y="357"/>
                  </a:lnTo>
                  <a:lnTo>
                    <a:pt x="1883" y="218"/>
                  </a:lnTo>
                  <a:lnTo>
                    <a:pt x="1665" y="100"/>
                  </a:lnTo>
                  <a:lnTo>
                    <a:pt x="1566" y="60"/>
                  </a:lnTo>
                  <a:lnTo>
                    <a:pt x="1447" y="20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1"/>
            <p:cNvSpPr/>
            <p:nvPr/>
          </p:nvSpPr>
          <p:spPr>
            <a:xfrm>
              <a:off x="3153203" y="1717880"/>
              <a:ext cx="90039" cy="90039"/>
            </a:xfrm>
            <a:custGeom>
              <a:rect b="b" l="l" r="r" t="t"/>
              <a:pathLst>
                <a:path extrusionOk="0" h="2636" w="2636">
                  <a:moveTo>
                    <a:pt x="1328" y="218"/>
                  </a:moveTo>
                  <a:lnTo>
                    <a:pt x="1545" y="238"/>
                  </a:lnTo>
                  <a:lnTo>
                    <a:pt x="1744" y="298"/>
                  </a:lnTo>
                  <a:lnTo>
                    <a:pt x="1942" y="397"/>
                  </a:lnTo>
                  <a:lnTo>
                    <a:pt x="2100" y="535"/>
                  </a:lnTo>
                  <a:lnTo>
                    <a:pt x="2239" y="694"/>
                  </a:lnTo>
                  <a:lnTo>
                    <a:pt x="2338" y="892"/>
                  </a:lnTo>
                  <a:lnTo>
                    <a:pt x="2397" y="1090"/>
                  </a:lnTo>
                  <a:lnTo>
                    <a:pt x="2417" y="1308"/>
                  </a:lnTo>
                  <a:lnTo>
                    <a:pt x="2397" y="1526"/>
                  </a:lnTo>
                  <a:lnTo>
                    <a:pt x="2338" y="1744"/>
                  </a:lnTo>
                  <a:lnTo>
                    <a:pt x="2239" y="1922"/>
                  </a:lnTo>
                  <a:lnTo>
                    <a:pt x="2100" y="2081"/>
                  </a:lnTo>
                  <a:lnTo>
                    <a:pt x="1942" y="2220"/>
                  </a:lnTo>
                  <a:lnTo>
                    <a:pt x="1744" y="2319"/>
                  </a:lnTo>
                  <a:lnTo>
                    <a:pt x="1545" y="2378"/>
                  </a:lnTo>
                  <a:lnTo>
                    <a:pt x="1328" y="2398"/>
                  </a:lnTo>
                  <a:lnTo>
                    <a:pt x="1110" y="2378"/>
                  </a:lnTo>
                  <a:lnTo>
                    <a:pt x="892" y="2319"/>
                  </a:lnTo>
                  <a:lnTo>
                    <a:pt x="713" y="2220"/>
                  </a:lnTo>
                  <a:lnTo>
                    <a:pt x="555" y="2081"/>
                  </a:lnTo>
                  <a:lnTo>
                    <a:pt x="416" y="1922"/>
                  </a:lnTo>
                  <a:lnTo>
                    <a:pt x="317" y="1744"/>
                  </a:lnTo>
                  <a:lnTo>
                    <a:pt x="258" y="1526"/>
                  </a:lnTo>
                  <a:lnTo>
                    <a:pt x="218" y="1308"/>
                  </a:lnTo>
                  <a:lnTo>
                    <a:pt x="258" y="1090"/>
                  </a:lnTo>
                  <a:lnTo>
                    <a:pt x="317" y="892"/>
                  </a:lnTo>
                  <a:lnTo>
                    <a:pt x="416" y="694"/>
                  </a:lnTo>
                  <a:lnTo>
                    <a:pt x="555" y="535"/>
                  </a:lnTo>
                  <a:lnTo>
                    <a:pt x="713" y="397"/>
                  </a:lnTo>
                  <a:lnTo>
                    <a:pt x="892" y="298"/>
                  </a:lnTo>
                  <a:lnTo>
                    <a:pt x="1110" y="238"/>
                  </a:lnTo>
                  <a:lnTo>
                    <a:pt x="1328" y="218"/>
                  </a:lnTo>
                  <a:close/>
                  <a:moveTo>
                    <a:pt x="1189" y="0"/>
                  </a:moveTo>
                  <a:lnTo>
                    <a:pt x="1050" y="20"/>
                  </a:lnTo>
                  <a:lnTo>
                    <a:pt x="931" y="60"/>
                  </a:lnTo>
                  <a:lnTo>
                    <a:pt x="812" y="100"/>
                  </a:lnTo>
                  <a:lnTo>
                    <a:pt x="693" y="159"/>
                  </a:lnTo>
                  <a:lnTo>
                    <a:pt x="594" y="218"/>
                  </a:lnTo>
                  <a:lnTo>
                    <a:pt x="476" y="298"/>
                  </a:lnTo>
                  <a:lnTo>
                    <a:pt x="396" y="377"/>
                  </a:lnTo>
                  <a:lnTo>
                    <a:pt x="297" y="476"/>
                  </a:lnTo>
                  <a:lnTo>
                    <a:pt x="238" y="575"/>
                  </a:lnTo>
                  <a:lnTo>
                    <a:pt x="159" y="674"/>
                  </a:lnTo>
                  <a:lnTo>
                    <a:pt x="99" y="793"/>
                  </a:lnTo>
                  <a:lnTo>
                    <a:pt x="59" y="912"/>
                  </a:lnTo>
                  <a:lnTo>
                    <a:pt x="40" y="1051"/>
                  </a:lnTo>
                  <a:lnTo>
                    <a:pt x="20" y="1169"/>
                  </a:lnTo>
                  <a:lnTo>
                    <a:pt x="0" y="1308"/>
                  </a:lnTo>
                  <a:lnTo>
                    <a:pt x="20" y="1447"/>
                  </a:lnTo>
                  <a:lnTo>
                    <a:pt x="40" y="1566"/>
                  </a:lnTo>
                  <a:lnTo>
                    <a:pt x="59" y="1704"/>
                  </a:lnTo>
                  <a:lnTo>
                    <a:pt x="99" y="1823"/>
                  </a:lnTo>
                  <a:lnTo>
                    <a:pt x="159" y="1942"/>
                  </a:lnTo>
                  <a:lnTo>
                    <a:pt x="238" y="2041"/>
                  </a:lnTo>
                  <a:lnTo>
                    <a:pt x="297" y="2140"/>
                  </a:lnTo>
                  <a:lnTo>
                    <a:pt x="396" y="2239"/>
                  </a:lnTo>
                  <a:lnTo>
                    <a:pt x="476" y="2319"/>
                  </a:lnTo>
                  <a:lnTo>
                    <a:pt x="594" y="2398"/>
                  </a:lnTo>
                  <a:lnTo>
                    <a:pt x="693" y="2477"/>
                  </a:lnTo>
                  <a:lnTo>
                    <a:pt x="812" y="2517"/>
                  </a:lnTo>
                  <a:lnTo>
                    <a:pt x="931" y="2576"/>
                  </a:lnTo>
                  <a:lnTo>
                    <a:pt x="1050" y="2596"/>
                  </a:lnTo>
                  <a:lnTo>
                    <a:pt x="1189" y="2616"/>
                  </a:lnTo>
                  <a:lnTo>
                    <a:pt x="1328" y="2636"/>
                  </a:lnTo>
                  <a:lnTo>
                    <a:pt x="1446" y="2616"/>
                  </a:lnTo>
                  <a:lnTo>
                    <a:pt x="1585" y="2596"/>
                  </a:lnTo>
                  <a:lnTo>
                    <a:pt x="1704" y="2576"/>
                  </a:lnTo>
                  <a:lnTo>
                    <a:pt x="1843" y="2517"/>
                  </a:lnTo>
                  <a:lnTo>
                    <a:pt x="1942" y="2477"/>
                  </a:lnTo>
                  <a:lnTo>
                    <a:pt x="2061" y="2398"/>
                  </a:lnTo>
                  <a:lnTo>
                    <a:pt x="2160" y="2319"/>
                  </a:lnTo>
                  <a:lnTo>
                    <a:pt x="2259" y="2239"/>
                  </a:lnTo>
                  <a:lnTo>
                    <a:pt x="2338" y="2140"/>
                  </a:lnTo>
                  <a:lnTo>
                    <a:pt x="2417" y="2041"/>
                  </a:lnTo>
                  <a:lnTo>
                    <a:pt x="2477" y="1942"/>
                  </a:lnTo>
                  <a:lnTo>
                    <a:pt x="2536" y="1823"/>
                  </a:lnTo>
                  <a:lnTo>
                    <a:pt x="2576" y="1704"/>
                  </a:lnTo>
                  <a:lnTo>
                    <a:pt x="2615" y="1566"/>
                  </a:lnTo>
                  <a:lnTo>
                    <a:pt x="2635" y="1447"/>
                  </a:lnTo>
                  <a:lnTo>
                    <a:pt x="2635" y="1308"/>
                  </a:lnTo>
                  <a:lnTo>
                    <a:pt x="2635" y="1169"/>
                  </a:lnTo>
                  <a:lnTo>
                    <a:pt x="2615" y="1051"/>
                  </a:lnTo>
                  <a:lnTo>
                    <a:pt x="2576" y="912"/>
                  </a:lnTo>
                  <a:lnTo>
                    <a:pt x="2536" y="793"/>
                  </a:lnTo>
                  <a:lnTo>
                    <a:pt x="2477" y="674"/>
                  </a:lnTo>
                  <a:lnTo>
                    <a:pt x="2417" y="575"/>
                  </a:lnTo>
                  <a:lnTo>
                    <a:pt x="2338" y="476"/>
                  </a:lnTo>
                  <a:lnTo>
                    <a:pt x="2259" y="377"/>
                  </a:lnTo>
                  <a:lnTo>
                    <a:pt x="2160" y="298"/>
                  </a:lnTo>
                  <a:lnTo>
                    <a:pt x="2061" y="218"/>
                  </a:lnTo>
                  <a:lnTo>
                    <a:pt x="1942" y="159"/>
                  </a:lnTo>
                  <a:lnTo>
                    <a:pt x="1843" y="100"/>
                  </a:lnTo>
                  <a:lnTo>
                    <a:pt x="1704" y="60"/>
                  </a:lnTo>
                  <a:lnTo>
                    <a:pt x="1585" y="20"/>
                  </a:lnTo>
                  <a:lnTo>
                    <a:pt x="1446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1"/>
            <p:cNvSpPr/>
            <p:nvPr/>
          </p:nvSpPr>
          <p:spPr>
            <a:xfrm>
              <a:off x="3224938" y="1638699"/>
              <a:ext cx="82593" cy="82593"/>
            </a:xfrm>
            <a:custGeom>
              <a:rect b="b" l="l" r="r" t="t"/>
              <a:pathLst>
                <a:path extrusionOk="0" h="2418" w="2418">
                  <a:moveTo>
                    <a:pt x="1209" y="0"/>
                  </a:moveTo>
                  <a:lnTo>
                    <a:pt x="1090" y="20"/>
                  </a:lnTo>
                  <a:lnTo>
                    <a:pt x="951" y="40"/>
                  </a:lnTo>
                  <a:lnTo>
                    <a:pt x="852" y="60"/>
                  </a:lnTo>
                  <a:lnTo>
                    <a:pt x="733" y="99"/>
                  </a:lnTo>
                  <a:lnTo>
                    <a:pt x="535" y="218"/>
                  </a:lnTo>
                  <a:lnTo>
                    <a:pt x="357" y="357"/>
                  </a:lnTo>
                  <a:lnTo>
                    <a:pt x="198" y="535"/>
                  </a:lnTo>
                  <a:lnTo>
                    <a:pt x="99" y="753"/>
                  </a:lnTo>
                  <a:lnTo>
                    <a:pt x="60" y="852"/>
                  </a:lnTo>
                  <a:lnTo>
                    <a:pt x="20" y="971"/>
                  </a:lnTo>
                  <a:lnTo>
                    <a:pt x="0" y="1090"/>
                  </a:lnTo>
                  <a:lnTo>
                    <a:pt x="0" y="1209"/>
                  </a:lnTo>
                  <a:lnTo>
                    <a:pt x="0" y="1328"/>
                  </a:lnTo>
                  <a:lnTo>
                    <a:pt x="20" y="1447"/>
                  </a:lnTo>
                  <a:lnTo>
                    <a:pt x="60" y="1566"/>
                  </a:lnTo>
                  <a:lnTo>
                    <a:pt x="99" y="1684"/>
                  </a:lnTo>
                  <a:lnTo>
                    <a:pt x="198" y="1883"/>
                  </a:lnTo>
                  <a:lnTo>
                    <a:pt x="357" y="2061"/>
                  </a:lnTo>
                  <a:lnTo>
                    <a:pt x="535" y="2219"/>
                  </a:lnTo>
                  <a:lnTo>
                    <a:pt x="733" y="2318"/>
                  </a:lnTo>
                  <a:lnTo>
                    <a:pt x="852" y="2358"/>
                  </a:lnTo>
                  <a:lnTo>
                    <a:pt x="951" y="2398"/>
                  </a:lnTo>
                  <a:lnTo>
                    <a:pt x="1090" y="2418"/>
                  </a:lnTo>
                  <a:lnTo>
                    <a:pt x="1328" y="2418"/>
                  </a:lnTo>
                  <a:lnTo>
                    <a:pt x="1447" y="2398"/>
                  </a:lnTo>
                  <a:lnTo>
                    <a:pt x="1566" y="2358"/>
                  </a:lnTo>
                  <a:lnTo>
                    <a:pt x="1665" y="2318"/>
                  </a:lnTo>
                  <a:lnTo>
                    <a:pt x="1883" y="2219"/>
                  </a:lnTo>
                  <a:lnTo>
                    <a:pt x="2061" y="2061"/>
                  </a:lnTo>
                  <a:lnTo>
                    <a:pt x="2200" y="1883"/>
                  </a:lnTo>
                  <a:lnTo>
                    <a:pt x="2318" y="1684"/>
                  </a:lnTo>
                  <a:lnTo>
                    <a:pt x="2358" y="1566"/>
                  </a:lnTo>
                  <a:lnTo>
                    <a:pt x="2378" y="1447"/>
                  </a:lnTo>
                  <a:lnTo>
                    <a:pt x="2398" y="1328"/>
                  </a:lnTo>
                  <a:lnTo>
                    <a:pt x="2418" y="1209"/>
                  </a:lnTo>
                  <a:lnTo>
                    <a:pt x="2398" y="1090"/>
                  </a:lnTo>
                  <a:lnTo>
                    <a:pt x="2378" y="971"/>
                  </a:lnTo>
                  <a:lnTo>
                    <a:pt x="2358" y="852"/>
                  </a:lnTo>
                  <a:lnTo>
                    <a:pt x="2318" y="753"/>
                  </a:lnTo>
                  <a:lnTo>
                    <a:pt x="2200" y="535"/>
                  </a:lnTo>
                  <a:lnTo>
                    <a:pt x="2061" y="357"/>
                  </a:lnTo>
                  <a:lnTo>
                    <a:pt x="1883" y="218"/>
                  </a:lnTo>
                  <a:lnTo>
                    <a:pt x="1665" y="99"/>
                  </a:lnTo>
                  <a:lnTo>
                    <a:pt x="1566" y="60"/>
                  </a:lnTo>
                  <a:lnTo>
                    <a:pt x="1447" y="40"/>
                  </a:lnTo>
                  <a:lnTo>
                    <a:pt x="1328" y="20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FFAB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1"/>
            <p:cNvSpPr/>
            <p:nvPr/>
          </p:nvSpPr>
          <p:spPr>
            <a:xfrm>
              <a:off x="3220873" y="1635317"/>
              <a:ext cx="90039" cy="90039"/>
            </a:xfrm>
            <a:custGeom>
              <a:rect b="b" l="l" r="r" t="t"/>
              <a:pathLst>
                <a:path extrusionOk="0" h="2636" w="2636">
                  <a:moveTo>
                    <a:pt x="1328" y="218"/>
                  </a:moveTo>
                  <a:lnTo>
                    <a:pt x="1546" y="238"/>
                  </a:lnTo>
                  <a:lnTo>
                    <a:pt x="1744" y="297"/>
                  </a:lnTo>
                  <a:lnTo>
                    <a:pt x="1942" y="396"/>
                  </a:lnTo>
                  <a:lnTo>
                    <a:pt x="2101" y="535"/>
                  </a:lnTo>
                  <a:lnTo>
                    <a:pt x="2239" y="694"/>
                  </a:lnTo>
                  <a:lnTo>
                    <a:pt x="2338" y="892"/>
                  </a:lnTo>
                  <a:lnTo>
                    <a:pt x="2398" y="1090"/>
                  </a:lnTo>
                  <a:lnTo>
                    <a:pt x="2418" y="1308"/>
                  </a:lnTo>
                  <a:lnTo>
                    <a:pt x="2398" y="1526"/>
                  </a:lnTo>
                  <a:lnTo>
                    <a:pt x="2338" y="1744"/>
                  </a:lnTo>
                  <a:lnTo>
                    <a:pt x="2239" y="1922"/>
                  </a:lnTo>
                  <a:lnTo>
                    <a:pt x="2101" y="2081"/>
                  </a:lnTo>
                  <a:lnTo>
                    <a:pt x="1942" y="2219"/>
                  </a:lnTo>
                  <a:lnTo>
                    <a:pt x="1744" y="2318"/>
                  </a:lnTo>
                  <a:lnTo>
                    <a:pt x="1546" y="2378"/>
                  </a:lnTo>
                  <a:lnTo>
                    <a:pt x="1328" y="2417"/>
                  </a:lnTo>
                  <a:lnTo>
                    <a:pt x="1110" y="2378"/>
                  </a:lnTo>
                  <a:lnTo>
                    <a:pt x="892" y="2318"/>
                  </a:lnTo>
                  <a:lnTo>
                    <a:pt x="714" y="2219"/>
                  </a:lnTo>
                  <a:lnTo>
                    <a:pt x="555" y="2081"/>
                  </a:lnTo>
                  <a:lnTo>
                    <a:pt x="416" y="1922"/>
                  </a:lnTo>
                  <a:lnTo>
                    <a:pt x="317" y="1744"/>
                  </a:lnTo>
                  <a:lnTo>
                    <a:pt x="258" y="1526"/>
                  </a:lnTo>
                  <a:lnTo>
                    <a:pt x="218" y="1308"/>
                  </a:lnTo>
                  <a:lnTo>
                    <a:pt x="258" y="1090"/>
                  </a:lnTo>
                  <a:lnTo>
                    <a:pt x="317" y="892"/>
                  </a:lnTo>
                  <a:lnTo>
                    <a:pt x="416" y="694"/>
                  </a:lnTo>
                  <a:lnTo>
                    <a:pt x="555" y="535"/>
                  </a:lnTo>
                  <a:lnTo>
                    <a:pt x="714" y="396"/>
                  </a:lnTo>
                  <a:lnTo>
                    <a:pt x="892" y="297"/>
                  </a:lnTo>
                  <a:lnTo>
                    <a:pt x="1110" y="238"/>
                  </a:lnTo>
                  <a:lnTo>
                    <a:pt x="1328" y="218"/>
                  </a:lnTo>
                  <a:close/>
                  <a:moveTo>
                    <a:pt x="1189" y="0"/>
                  </a:moveTo>
                  <a:lnTo>
                    <a:pt x="1050" y="20"/>
                  </a:lnTo>
                  <a:lnTo>
                    <a:pt x="932" y="60"/>
                  </a:lnTo>
                  <a:lnTo>
                    <a:pt x="813" y="99"/>
                  </a:lnTo>
                  <a:lnTo>
                    <a:pt x="694" y="159"/>
                  </a:lnTo>
                  <a:lnTo>
                    <a:pt x="595" y="218"/>
                  </a:lnTo>
                  <a:lnTo>
                    <a:pt x="476" y="297"/>
                  </a:lnTo>
                  <a:lnTo>
                    <a:pt x="397" y="377"/>
                  </a:lnTo>
                  <a:lnTo>
                    <a:pt x="298" y="476"/>
                  </a:lnTo>
                  <a:lnTo>
                    <a:pt x="238" y="575"/>
                  </a:lnTo>
                  <a:lnTo>
                    <a:pt x="159" y="694"/>
                  </a:lnTo>
                  <a:lnTo>
                    <a:pt x="99" y="793"/>
                  </a:lnTo>
                  <a:lnTo>
                    <a:pt x="60" y="912"/>
                  </a:lnTo>
                  <a:lnTo>
                    <a:pt x="40" y="1050"/>
                  </a:lnTo>
                  <a:lnTo>
                    <a:pt x="20" y="1169"/>
                  </a:lnTo>
                  <a:lnTo>
                    <a:pt x="0" y="1308"/>
                  </a:lnTo>
                  <a:lnTo>
                    <a:pt x="20" y="1447"/>
                  </a:lnTo>
                  <a:lnTo>
                    <a:pt x="40" y="1585"/>
                  </a:lnTo>
                  <a:lnTo>
                    <a:pt x="60" y="1704"/>
                  </a:lnTo>
                  <a:lnTo>
                    <a:pt x="99" y="1823"/>
                  </a:lnTo>
                  <a:lnTo>
                    <a:pt x="159" y="1942"/>
                  </a:lnTo>
                  <a:lnTo>
                    <a:pt x="238" y="2041"/>
                  </a:lnTo>
                  <a:lnTo>
                    <a:pt x="298" y="2160"/>
                  </a:lnTo>
                  <a:lnTo>
                    <a:pt x="397" y="2239"/>
                  </a:lnTo>
                  <a:lnTo>
                    <a:pt x="476" y="2338"/>
                  </a:lnTo>
                  <a:lnTo>
                    <a:pt x="595" y="2398"/>
                  </a:lnTo>
                  <a:lnTo>
                    <a:pt x="694" y="2477"/>
                  </a:lnTo>
                  <a:lnTo>
                    <a:pt x="813" y="2517"/>
                  </a:lnTo>
                  <a:lnTo>
                    <a:pt x="932" y="2576"/>
                  </a:lnTo>
                  <a:lnTo>
                    <a:pt x="1050" y="2596"/>
                  </a:lnTo>
                  <a:lnTo>
                    <a:pt x="1189" y="2616"/>
                  </a:lnTo>
                  <a:lnTo>
                    <a:pt x="1328" y="2635"/>
                  </a:lnTo>
                  <a:lnTo>
                    <a:pt x="1467" y="2616"/>
                  </a:lnTo>
                  <a:lnTo>
                    <a:pt x="1585" y="2596"/>
                  </a:lnTo>
                  <a:lnTo>
                    <a:pt x="1724" y="2576"/>
                  </a:lnTo>
                  <a:lnTo>
                    <a:pt x="1843" y="2517"/>
                  </a:lnTo>
                  <a:lnTo>
                    <a:pt x="1942" y="2477"/>
                  </a:lnTo>
                  <a:lnTo>
                    <a:pt x="2061" y="2398"/>
                  </a:lnTo>
                  <a:lnTo>
                    <a:pt x="2160" y="2338"/>
                  </a:lnTo>
                  <a:lnTo>
                    <a:pt x="2259" y="2239"/>
                  </a:lnTo>
                  <a:lnTo>
                    <a:pt x="2338" y="2160"/>
                  </a:lnTo>
                  <a:lnTo>
                    <a:pt x="2418" y="2041"/>
                  </a:lnTo>
                  <a:lnTo>
                    <a:pt x="2477" y="1942"/>
                  </a:lnTo>
                  <a:lnTo>
                    <a:pt x="2537" y="1823"/>
                  </a:lnTo>
                  <a:lnTo>
                    <a:pt x="2576" y="1704"/>
                  </a:lnTo>
                  <a:lnTo>
                    <a:pt x="2616" y="1585"/>
                  </a:lnTo>
                  <a:lnTo>
                    <a:pt x="2636" y="1447"/>
                  </a:lnTo>
                  <a:lnTo>
                    <a:pt x="2636" y="1308"/>
                  </a:lnTo>
                  <a:lnTo>
                    <a:pt x="2636" y="1169"/>
                  </a:lnTo>
                  <a:lnTo>
                    <a:pt x="2616" y="1050"/>
                  </a:lnTo>
                  <a:lnTo>
                    <a:pt x="2576" y="912"/>
                  </a:lnTo>
                  <a:lnTo>
                    <a:pt x="2537" y="793"/>
                  </a:lnTo>
                  <a:lnTo>
                    <a:pt x="2477" y="694"/>
                  </a:lnTo>
                  <a:lnTo>
                    <a:pt x="2418" y="575"/>
                  </a:lnTo>
                  <a:lnTo>
                    <a:pt x="2338" y="476"/>
                  </a:lnTo>
                  <a:lnTo>
                    <a:pt x="2259" y="377"/>
                  </a:lnTo>
                  <a:lnTo>
                    <a:pt x="2160" y="297"/>
                  </a:lnTo>
                  <a:lnTo>
                    <a:pt x="2061" y="218"/>
                  </a:lnTo>
                  <a:lnTo>
                    <a:pt x="1942" y="159"/>
                  </a:lnTo>
                  <a:lnTo>
                    <a:pt x="1843" y="99"/>
                  </a:lnTo>
                  <a:lnTo>
                    <a:pt x="1724" y="60"/>
                  </a:lnTo>
                  <a:lnTo>
                    <a:pt x="1585" y="20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1"/>
            <p:cNvSpPr/>
            <p:nvPr/>
          </p:nvSpPr>
          <p:spPr>
            <a:xfrm>
              <a:off x="3350132" y="1638699"/>
              <a:ext cx="82627" cy="82593"/>
            </a:xfrm>
            <a:custGeom>
              <a:rect b="b" l="l" r="r" t="t"/>
              <a:pathLst>
                <a:path extrusionOk="0" h="2418" w="2419">
                  <a:moveTo>
                    <a:pt x="1209" y="0"/>
                  </a:moveTo>
                  <a:lnTo>
                    <a:pt x="1091" y="20"/>
                  </a:lnTo>
                  <a:lnTo>
                    <a:pt x="972" y="40"/>
                  </a:lnTo>
                  <a:lnTo>
                    <a:pt x="853" y="60"/>
                  </a:lnTo>
                  <a:lnTo>
                    <a:pt x="734" y="99"/>
                  </a:lnTo>
                  <a:lnTo>
                    <a:pt x="536" y="218"/>
                  </a:lnTo>
                  <a:lnTo>
                    <a:pt x="357" y="357"/>
                  </a:lnTo>
                  <a:lnTo>
                    <a:pt x="199" y="535"/>
                  </a:lnTo>
                  <a:lnTo>
                    <a:pt x="100" y="753"/>
                  </a:lnTo>
                  <a:lnTo>
                    <a:pt x="60" y="852"/>
                  </a:lnTo>
                  <a:lnTo>
                    <a:pt x="21" y="971"/>
                  </a:lnTo>
                  <a:lnTo>
                    <a:pt x="1" y="1090"/>
                  </a:lnTo>
                  <a:lnTo>
                    <a:pt x="1" y="1209"/>
                  </a:lnTo>
                  <a:lnTo>
                    <a:pt x="1" y="1328"/>
                  </a:lnTo>
                  <a:lnTo>
                    <a:pt x="21" y="1447"/>
                  </a:lnTo>
                  <a:lnTo>
                    <a:pt x="60" y="1566"/>
                  </a:lnTo>
                  <a:lnTo>
                    <a:pt x="100" y="1684"/>
                  </a:lnTo>
                  <a:lnTo>
                    <a:pt x="199" y="1883"/>
                  </a:lnTo>
                  <a:lnTo>
                    <a:pt x="357" y="2061"/>
                  </a:lnTo>
                  <a:lnTo>
                    <a:pt x="536" y="2219"/>
                  </a:lnTo>
                  <a:lnTo>
                    <a:pt x="734" y="2318"/>
                  </a:lnTo>
                  <a:lnTo>
                    <a:pt x="853" y="2358"/>
                  </a:lnTo>
                  <a:lnTo>
                    <a:pt x="972" y="2398"/>
                  </a:lnTo>
                  <a:lnTo>
                    <a:pt x="1091" y="2418"/>
                  </a:lnTo>
                  <a:lnTo>
                    <a:pt x="1328" y="2418"/>
                  </a:lnTo>
                  <a:lnTo>
                    <a:pt x="1447" y="2398"/>
                  </a:lnTo>
                  <a:lnTo>
                    <a:pt x="1566" y="2358"/>
                  </a:lnTo>
                  <a:lnTo>
                    <a:pt x="1685" y="2318"/>
                  </a:lnTo>
                  <a:lnTo>
                    <a:pt x="1883" y="2219"/>
                  </a:lnTo>
                  <a:lnTo>
                    <a:pt x="2061" y="2061"/>
                  </a:lnTo>
                  <a:lnTo>
                    <a:pt x="2200" y="1883"/>
                  </a:lnTo>
                  <a:lnTo>
                    <a:pt x="2319" y="1684"/>
                  </a:lnTo>
                  <a:lnTo>
                    <a:pt x="2359" y="1566"/>
                  </a:lnTo>
                  <a:lnTo>
                    <a:pt x="2398" y="1447"/>
                  </a:lnTo>
                  <a:lnTo>
                    <a:pt x="2418" y="1328"/>
                  </a:lnTo>
                  <a:lnTo>
                    <a:pt x="2418" y="1209"/>
                  </a:lnTo>
                  <a:lnTo>
                    <a:pt x="2418" y="1090"/>
                  </a:lnTo>
                  <a:lnTo>
                    <a:pt x="2398" y="971"/>
                  </a:lnTo>
                  <a:lnTo>
                    <a:pt x="2359" y="852"/>
                  </a:lnTo>
                  <a:lnTo>
                    <a:pt x="2319" y="753"/>
                  </a:lnTo>
                  <a:lnTo>
                    <a:pt x="2200" y="535"/>
                  </a:lnTo>
                  <a:lnTo>
                    <a:pt x="2061" y="357"/>
                  </a:lnTo>
                  <a:lnTo>
                    <a:pt x="1883" y="218"/>
                  </a:lnTo>
                  <a:lnTo>
                    <a:pt x="1685" y="99"/>
                  </a:lnTo>
                  <a:lnTo>
                    <a:pt x="1566" y="60"/>
                  </a:lnTo>
                  <a:lnTo>
                    <a:pt x="1447" y="40"/>
                  </a:lnTo>
                  <a:lnTo>
                    <a:pt x="1328" y="20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FFAB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1"/>
            <p:cNvSpPr/>
            <p:nvPr/>
          </p:nvSpPr>
          <p:spPr>
            <a:xfrm>
              <a:off x="3346067" y="1635317"/>
              <a:ext cx="90073" cy="90039"/>
            </a:xfrm>
            <a:custGeom>
              <a:rect b="b" l="l" r="r" t="t"/>
              <a:pathLst>
                <a:path extrusionOk="0" h="2636" w="2637">
                  <a:moveTo>
                    <a:pt x="1328" y="218"/>
                  </a:moveTo>
                  <a:lnTo>
                    <a:pt x="1546" y="238"/>
                  </a:lnTo>
                  <a:lnTo>
                    <a:pt x="1745" y="297"/>
                  </a:lnTo>
                  <a:lnTo>
                    <a:pt x="1943" y="396"/>
                  </a:lnTo>
                  <a:lnTo>
                    <a:pt x="2101" y="535"/>
                  </a:lnTo>
                  <a:lnTo>
                    <a:pt x="2240" y="694"/>
                  </a:lnTo>
                  <a:lnTo>
                    <a:pt x="2339" y="892"/>
                  </a:lnTo>
                  <a:lnTo>
                    <a:pt x="2398" y="1090"/>
                  </a:lnTo>
                  <a:lnTo>
                    <a:pt x="2418" y="1308"/>
                  </a:lnTo>
                  <a:lnTo>
                    <a:pt x="2398" y="1526"/>
                  </a:lnTo>
                  <a:lnTo>
                    <a:pt x="2339" y="1744"/>
                  </a:lnTo>
                  <a:lnTo>
                    <a:pt x="2240" y="1922"/>
                  </a:lnTo>
                  <a:lnTo>
                    <a:pt x="2101" y="2081"/>
                  </a:lnTo>
                  <a:lnTo>
                    <a:pt x="1943" y="2219"/>
                  </a:lnTo>
                  <a:lnTo>
                    <a:pt x="1745" y="2318"/>
                  </a:lnTo>
                  <a:lnTo>
                    <a:pt x="1546" y="2378"/>
                  </a:lnTo>
                  <a:lnTo>
                    <a:pt x="1328" y="2417"/>
                  </a:lnTo>
                  <a:lnTo>
                    <a:pt x="1110" y="2378"/>
                  </a:lnTo>
                  <a:lnTo>
                    <a:pt x="893" y="2318"/>
                  </a:lnTo>
                  <a:lnTo>
                    <a:pt x="714" y="2219"/>
                  </a:lnTo>
                  <a:lnTo>
                    <a:pt x="556" y="2081"/>
                  </a:lnTo>
                  <a:lnTo>
                    <a:pt x="417" y="1922"/>
                  </a:lnTo>
                  <a:lnTo>
                    <a:pt x="318" y="1744"/>
                  </a:lnTo>
                  <a:lnTo>
                    <a:pt x="258" y="1526"/>
                  </a:lnTo>
                  <a:lnTo>
                    <a:pt x="239" y="1308"/>
                  </a:lnTo>
                  <a:lnTo>
                    <a:pt x="258" y="1090"/>
                  </a:lnTo>
                  <a:lnTo>
                    <a:pt x="318" y="892"/>
                  </a:lnTo>
                  <a:lnTo>
                    <a:pt x="417" y="694"/>
                  </a:lnTo>
                  <a:lnTo>
                    <a:pt x="556" y="535"/>
                  </a:lnTo>
                  <a:lnTo>
                    <a:pt x="714" y="396"/>
                  </a:lnTo>
                  <a:lnTo>
                    <a:pt x="893" y="297"/>
                  </a:lnTo>
                  <a:lnTo>
                    <a:pt x="1110" y="238"/>
                  </a:lnTo>
                  <a:lnTo>
                    <a:pt x="1328" y="218"/>
                  </a:lnTo>
                  <a:close/>
                  <a:moveTo>
                    <a:pt x="1190" y="0"/>
                  </a:moveTo>
                  <a:lnTo>
                    <a:pt x="1071" y="20"/>
                  </a:lnTo>
                  <a:lnTo>
                    <a:pt x="932" y="60"/>
                  </a:lnTo>
                  <a:lnTo>
                    <a:pt x="813" y="99"/>
                  </a:lnTo>
                  <a:lnTo>
                    <a:pt x="694" y="159"/>
                  </a:lnTo>
                  <a:lnTo>
                    <a:pt x="595" y="218"/>
                  </a:lnTo>
                  <a:lnTo>
                    <a:pt x="496" y="297"/>
                  </a:lnTo>
                  <a:lnTo>
                    <a:pt x="397" y="377"/>
                  </a:lnTo>
                  <a:lnTo>
                    <a:pt x="318" y="476"/>
                  </a:lnTo>
                  <a:lnTo>
                    <a:pt x="239" y="575"/>
                  </a:lnTo>
                  <a:lnTo>
                    <a:pt x="179" y="694"/>
                  </a:lnTo>
                  <a:lnTo>
                    <a:pt x="120" y="793"/>
                  </a:lnTo>
                  <a:lnTo>
                    <a:pt x="60" y="912"/>
                  </a:lnTo>
                  <a:lnTo>
                    <a:pt x="41" y="1050"/>
                  </a:lnTo>
                  <a:lnTo>
                    <a:pt x="21" y="1169"/>
                  </a:lnTo>
                  <a:lnTo>
                    <a:pt x="1" y="1308"/>
                  </a:lnTo>
                  <a:lnTo>
                    <a:pt x="21" y="1447"/>
                  </a:lnTo>
                  <a:lnTo>
                    <a:pt x="41" y="1585"/>
                  </a:lnTo>
                  <a:lnTo>
                    <a:pt x="60" y="1704"/>
                  </a:lnTo>
                  <a:lnTo>
                    <a:pt x="120" y="1823"/>
                  </a:lnTo>
                  <a:lnTo>
                    <a:pt x="179" y="1942"/>
                  </a:lnTo>
                  <a:lnTo>
                    <a:pt x="239" y="2041"/>
                  </a:lnTo>
                  <a:lnTo>
                    <a:pt x="318" y="2160"/>
                  </a:lnTo>
                  <a:lnTo>
                    <a:pt x="397" y="2239"/>
                  </a:lnTo>
                  <a:lnTo>
                    <a:pt x="496" y="2338"/>
                  </a:lnTo>
                  <a:lnTo>
                    <a:pt x="595" y="2398"/>
                  </a:lnTo>
                  <a:lnTo>
                    <a:pt x="694" y="2477"/>
                  </a:lnTo>
                  <a:lnTo>
                    <a:pt x="813" y="2517"/>
                  </a:lnTo>
                  <a:lnTo>
                    <a:pt x="932" y="2576"/>
                  </a:lnTo>
                  <a:lnTo>
                    <a:pt x="1071" y="2596"/>
                  </a:lnTo>
                  <a:lnTo>
                    <a:pt x="1190" y="2616"/>
                  </a:lnTo>
                  <a:lnTo>
                    <a:pt x="1328" y="2635"/>
                  </a:lnTo>
                  <a:lnTo>
                    <a:pt x="1467" y="2616"/>
                  </a:lnTo>
                  <a:lnTo>
                    <a:pt x="1586" y="2596"/>
                  </a:lnTo>
                  <a:lnTo>
                    <a:pt x="1725" y="2576"/>
                  </a:lnTo>
                  <a:lnTo>
                    <a:pt x="1844" y="2517"/>
                  </a:lnTo>
                  <a:lnTo>
                    <a:pt x="1962" y="2477"/>
                  </a:lnTo>
                  <a:lnTo>
                    <a:pt x="2062" y="2398"/>
                  </a:lnTo>
                  <a:lnTo>
                    <a:pt x="2161" y="2338"/>
                  </a:lnTo>
                  <a:lnTo>
                    <a:pt x="2260" y="2239"/>
                  </a:lnTo>
                  <a:lnTo>
                    <a:pt x="2339" y="2160"/>
                  </a:lnTo>
                  <a:lnTo>
                    <a:pt x="2418" y="2041"/>
                  </a:lnTo>
                  <a:lnTo>
                    <a:pt x="2478" y="1942"/>
                  </a:lnTo>
                  <a:lnTo>
                    <a:pt x="2537" y="1823"/>
                  </a:lnTo>
                  <a:lnTo>
                    <a:pt x="2577" y="1704"/>
                  </a:lnTo>
                  <a:lnTo>
                    <a:pt x="2616" y="1585"/>
                  </a:lnTo>
                  <a:lnTo>
                    <a:pt x="2636" y="1447"/>
                  </a:lnTo>
                  <a:lnTo>
                    <a:pt x="2636" y="1308"/>
                  </a:lnTo>
                  <a:lnTo>
                    <a:pt x="2636" y="1169"/>
                  </a:lnTo>
                  <a:lnTo>
                    <a:pt x="2616" y="1050"/>
                  </a:lnTo>
                  <a:lnTo>
                    <a:pt x="2577" y="912"/>
                  </a:lnTo>
                  <a:lnTo>
                    <a:pt x="2537" y="793"/>
                  </a:lnTo>
                  <a:lnTo>
                    <a:pt x="2478" y="694"/>
                  </a:lnTo>
                  <a:lnTo>
                    <a:pt x="2418" y="575"/>
                  </a:lnTo>
                  <a:lnTo>
                    <a:pt x="2339" y="476"/>
                  </a:lnTo>
                  <a:lnTo>
                    <a:pt x="2260" y="377"/>
                  </a:lnTo>
                  <a:lnTo>
                    <a:pt x="2161" y="297"/>
                  </a:lnTo>
                  <a:lnTo>
                    <a:pt x="2062" y="218"/>
                  </a:lnTo>
                  <a:lnTo>
                    <a:pt x="1962" y="159"/>
                  </a:lnTo>
                  <a:lnTo>
                    <a:pt x="1844" y="99"/>
                  </a:lnTo>
                  <a:lnTo>
                    <a:pt x="1725" y="60"/>
                  </a:lnTo>
                  <a:lnTo>
                    <a:pt x="1586" y="20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1"/>
            <p:cNvSpPr/>
            <p:nvPr/>
          </p:nvSpPr>
          <p:spPr>
            <a:xfrm>
              <a:off x="3135577" y="1814654"/>
              <a:ext cx="122557" cy="166518"/>
            </a:xfrm>
            <a:custGeom>
              <a:rect b="b" l="l" r="r" t="t"/>
              <a:pathLst>
                <a:path extrusionOk="0" h="4875" w="3588">
                  <a:moveTo>
                    <a:pt x="1804" y="219"/>
                  </a:moveTo>
                  <a:lnTo>
                    <a:pt x="1962" y="239"/>
                  </a:lnTo>
                  <a:lnTo>
                    <a:pt x="2121" y="258"/>
                  </a:lnTo>
                  <a:lnTo>
                    <a:pt x="2260" y="298"/>
                  </a:lnTo>
                  <a:lnTo>
                    <a:pt x="2398" y="357"/>
                  </a:lnTo>
                  <a:lnTo>
                    <a:pt x="2537" y="417"/>
                  </a:lnTo>
                  <a:lnTo>
                    <a:pt x="2676" y="496"/>
                  </a:lnTo>
                  <a:lnTo>
                    <a:pt x="2795" y="575"/>
                  </a:lnTo>
                  <a:lnTo>
                    <a:pt x="2913" y="694"/>
                  </a:lnTo>
                  <a:lnTo>
                    <a:pt x="3013" y="793"/>
                  </a:lnTo>
                  <a:lnTo>
                    <a:pt x="3092" y="912"/>
                  </a:lnTo>
                  <a:lnTo>
                    <a:pt x="3171" y="1051"/>
                  </a:lnTo>
                  <a:lnTo>
                    <a:pt x="3250" y="1190"/>
                  </a:lnTo>
                  <a:lnTo>
                    <a:pt x="3290" y="1328"/>
                  </a:lnTo>
                  <a:lnTo>
                    <a:pt x="3330" y="1487"/>
                  </a:lnTo>
                  <a:lnTo>
                    <a:pt x="3369" y="1645"/>
                  </a:lnTo>
                  <a:lnTo>
                    <a:pt x="3369" y="1804"/>
                  </a:lnTo>
                  <a:lnTo>
                    <a:pt x="3369" y="4657"/>
                  </a:lnTo>
                  <a:lnTo>
                    <a:pt x="219" y="4657"/>
                  </a:lnTo>
                  <a:lnTo>
                    <a:pt x="219" y="1804"/>
                  </a:lnTo>
                  <a:lnTo>
                    <a:pt x="219" y="1645"/>
                  </a:lnTo>
                  <a:lnTo>
                    <a:pt x="258" y="1487"/>
                  </a:lnTo>
                  <a:lnTo>
                    <a:pt x="298" y="1328"/>
                  </a:lnTo>
                  <a:lnTo>
                    <a:pt x="338" y="1190"/>
                  </a:lnTo>
                  <a:lnTo>
                    <a:pt x="417" y="1051"/>
                  </a:lnTo>
                  <a:lnTo>
                    <a:pt x="496" y="912"/>
                  </a:lnTo>
                  <a:lnTo>
                    <a:pt x="575" y="793"/>
                  </a:lnTo>
                  <a:lnTo>
                    <a:pt x="675" y="694"/>
                  </a:lnTo>
                  <a:lnTo>
                    <a:pt x="793" y="575"/>
                  </a:lnTo>
                  <a:lnTo>
                    <a:pt x="912" y="496"/>
                  </a:lnTo>
                  <a:lnTo>
                    <a:pt x="1051" y="417"/>
                  </a:lnTo>
                  <a:lnTo>
                    <a:pt x="1190" y="357"/>
                  </a:lnTo>
                  <a:lnTo>
                    <a:pt x="1328" y="298"/>
                  </a:lnTo>
                  <a:lnTo>
                    <a:pt x="1487" y="258"/>
                  </a:lnTo>
                  <a:lnTo>
                    <a:pt x="1626" y="239"/>
                  </a:lnTo>
                  <a:lnTo>
                    <a:pt x="1804" y="219"/>
                  </a:lnTo>
                  <a:close/>
                  <a:moveTo>
                    <a:pt x="1804" y="1"/>
                  </a:moveTo>
                  <a:lnTo>
                    <a:pt x="1606" y="21"/>
                  </a:lnTo>
                  <a:lnTo>
                    <a:pt x="1427" y="40"/>
                  </a:lnTo>
                  <a:lnTo>
                    <a:pt x="1269" y="80"/>
                  </a:lnTo>
                  <a:lnTo>
                    <a:pt x="1091" y="140"/>
                  </a:lnTo>
                  <a:lnTo>
                    <a:pt x="932" y="219"/>
                  </a:lnTo>
                  <a:lnTo>
                    <a:pt x="793" y="318"/>
                  </a:lnTo>
                  <a:lnTo>
                    <a:pt x="655" y="417"/>
                  </a:lnTo>
                  <a:lnTo>
                    <a:pt x="516" y="536"/>
                  </a:lnTo>
                  <a:lnTo>
                    <a:pt x="417" y="655"/>
                  </a:lnTo>
                  <a:lnTo>
                    <a:pt x="298" y="793"/>
                  </a:lnTo>
                  <a:lnTo>
                    <a:pt x="219" y="952"/>
                  </a:lnTo>
                  <a:lnTo>
                    <a:pt x="140" y="1110"/>
                  </a:lnTo>
                  <a:lnTo>
                    <a:pt x="80" y="1269"/>
                  </a:lnTo>
                  <a:lnTo>
                    <a:pt x="40" y="1447"/>
                  </a:lnTo>
                  <a:lnTo>
                    <a:pt x="1" y="1626"/>
                  </a:lnTo>
                  <a:lnTo>
                    <a:pt x="1" y="1804"/>
                  </a:lnTo>
                  <a:lnTo>
                    <a:pt x="1" y="4776"/>
                  </a:lnTo>
                  <a:lnTo>
                    <a:pt x="1" y="4816"/>
                  </a:lnTo>
                  <a:lnTo>
                    <a:pt x="21" y="4855"/>
                  </a:lnTo>
                  <a:lnTo>
                    <a:pt x="60" y="4875"/>
                  </a:lnTo>
                  <a:lnTo>
                    <a:pt x="3528" y="4875"/>
                  </a:lnTo>
                  <a:lnTo>
                    <a:pt x="3567" y="4855"/>
                  </a:lnTo>
                  <a:lnTo>
                    <a:pt x="3587" y="4816"/>
                  </a:lnTo>
                  <a:lnTo>
                    <a:pt x="3587" y="4776"/>
                  </a:lnTo>
                  <a:lnTo>
                    <a:pt x="3587" y="1804"/>
                  </a:lnTo>
                  <a:lnTo>
                    <a:pt x="3587" y="1626"/>
                  </a:lnTo>
                  <a:lnTo>
                    <a:pt x="3547" y="1447"/>
                  </a:lnTo>
                  <a:lnTo>
                    <a:pt x="3508" y="1269"/>
                  </a:lnTo>
                  <a:lnTo>
                    <a:pt x="3448" y="1110"/>
                  </a:lnTo>
                  <a:lnTo>
                    <a:pt x="3369" y="952"/>
                  </a:lnTo>
                  <a:lnTo>
                    <a:pt x="3290" y="793"/>
                  </a:lnTo>
                  <a:lnTo>
                    <a:pt x="3171" y="655"/>
                  </a:lnTo>
                  <a:lnTo>
                    <a:pt x="3072" y="536"/>
                  </a:lnTo>
                  <a:lnTo>
                    <a:pt x="2933" y="417"/>
                  </a:lnTo>
                  <a:lnTo>
                    <a:pt x="2795" y="318"/>
                  </a:lnTo>
                  <a:lnTo>
                    <a:pt x="2656" y="219"/>
                  </a:lnTo>
                  <a:lnTo>
                    <a:pt x="2497" y="140"/>
                  </a:lnTo>
                  <a:lnTo>
                    <a:pt x="2319" y="80"/>
                  </a:lnTo>
                  <a:lnTo>
                    <a:pt x="2161" y="40"/>
                  </a:lnTo>
                  <a:lnTo>
                    <a:pt x="1982" y="21"/>
                  </a:lnTo>
                  <a:lnTo>
                    <a:pt x="1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1"/>
            <p:cNvSpPr/>
            <p:nvPr/>
          </p:nvSpPr>
          <p:spPr>
            <a:xfrm>
              <a:off x="3289909" y="1721262"/>
              <a:ext cx="81910" cy="82593"/>
            </a:xfrm>
            <a:custGeom>
              <a:rect b="b" l="l" r="r" t="t"/>
              <a:pathLst>
                <a:path extrusionOk="0" h="2418" w="2398">
                  <a:moveTo>
                    <a:pt x="1070" y="1"/>
                  </a:moveTo>
                  <a:lnTo>
                    <a:pt x="951" y="20"/>
                  </a:lnTo>
                  <a:lnTo>
                    <a:pt x="833" y="60"/>
                  </a:lnTo>
                  <a:lnTo>
                    <a:pt x="733" y="100"/>
                  </a:lnTo>
                  <a:lnTo>
                    <a:pt x="516" y="218"/>
                  </a:lnTo>
                  <a:lnTo>
                    <a:pt x="337" y="357"/>
                  </a:lnTo>
                  <a:lnTo>
                    <a:pt x="199" y="535"/>
                  </a:lnTo>
                  <a:lnTo>
                    <a:pt x="80" y="734"/>
                  </a:lnTo>
                  <a:lnTo>
                    <a:pt x="40" y="853"/>
                  </a:lnTo>
                  <a:lnTo>
                    <a:pt x="20" y="971"/>
                  </a:lnTo>
                  <a:lnTo>
                    <a:pt x="0" y="1090"/>
                  </a:lnTo>
                  <a:lnTo>
                    <a:pt x="0" y="1209"/>
                  </a:lnTo>
                  <a:lnTo>
                    <a:pt x="0" y="1328"/>
                  </a:lnTo>
                  <a:lnTo>
                    <a:pt x="20" y="1447"/>
                  </a:lnTo>
                  <a:lnTo>
                    <a:pt x="40" y="1566"/>
                  </a:lnTo>
                  <a:lnTo>
                    <a:pt x="80" y="1685"/>
                  </a:lnTo>
                  <a:lnTo>
                    <a:pt x="199" y="1883"/>
                  </a:lnTo>
                  <a:lnTo>
                    <a:pt x="337" y="2061"/>
                  </a:lnTo>
                  <a:lnTo>
                    <a:pt x="516" y="2220"/>
                  </a:lnTo>
                  <a:lnTo>
                    <a:pt x="733" y="2319"/>
                  </a:lnTo>
                  <a:lnTo>
                    <a:pt x="833" y="2358"/>
                  </a:lnTo>
                  <a:lnTo>
                    <a:pt x="951" y="2398"/>
                  </a:lnTo>
                  <a:lnTo>
                    <a:pt x="1070" y="2418"/>
                  </a:lnTo>
                  <a:lnTo>
                    <a:pt x="1328" y="2418"/>
                  </a:lnTo>
                  <a:lnTo>
                    <a:pt x="1447" y="2398"/>
                  </a:lnTo>
                  <a:lnTo>
                    <a:pt x="1566" y="2358"/>
                  </a:lnTo>
                  <a:lnTo>
                    <a:pt x="1665" y="2319"/>
                  </a:lnTo>
                  <a:lnTo>
                    <a:pt x="1883" y="2220"/>
                  </a:lnTo>
                  <a:lnTo>
                    <a:pt x="2061" y="2061"/>
                  </a:lnTo>
                  <a:lnTo>
                    <a:pt x="2200" y="1883"/>
                  </a:lnTo>
                  <a:lnTo>
                    <a:pt x="2319" y="1685"/>
                  </a:lnTo>
                  <a:lnTo>
                    <a:pt x="2358" y="1566"/>
                  </a:lnTo>
                  <a:lnTo>
                    <a:pt x="2378" y="1447"/>
                  </a:lnTo>
                  <a:lnTo>
                    <a:pt x="2398" y="1328"/>
                  </a:lnTo>
                  <a:lnTo>
                    <a:pt x="2398" y="1209"/>
                  </a:lnTo>
                  <a:lnTo>
                    <a:pt x="2398" y="1090"/>
                  </a:lnTo>
                  <a:lnTo>
                    <a:pt x="2378" y="971"/>
                  </a:lnTo>
                  <a:lnTo>
                    <a:pt x="2358" y="853"/>
                  </a:lnTo>
                  <a:lnTo>
                    <a:pt x="2319" y="734"/>
                  </a:lnTo>
                  <a:lnTo>
                    <a:pt x="2200" y="535"/>
                  </a:lnTo>
                  <a:lnTo>
                    <a:pt x="2061" y="357"/>
                  </a:lnTo>
                  <a:lnTo>
                    <a:pt x="1883" y="218"/>
                  </a:lnTo>
                  <a:lnTo>
                    <a:pt x="1665" y="100"/>
                  </a:lnTo>
                  <a:lnTo>
                    <a:pt x="1566" y="60"/>
                  </a:lnTo>
                  <a:lnTo>
                    <a:pt x="1447" y="20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1"/>
            <p:cNvSpPr/>
            <p:nvPr/>
          </p:nvSpPr>
          <p:spPr>
            <a:xfrm>
              <a:off x="3285844" y="1717880"/>
              <a:ext cx="90039" cy="90039"/>
            </a:xfrm>
            <a:custGeom>
              <a:rect b="b" l="l" r="r" t="t"/>
              <a:pathLst>
                <a:path extrusionOk="0" h="2636" w="2636">
                  <a:moveTo>
                    <a:pt x="1308" y="218"/>
                  </a:moveTo>
                  <a:lnTo>
                    <a:pt x="1546" y="238"/>
                  </a:lnTo>
                  <a:lnTo>
                    <a:pt x="1744" y="298"/>
                  </a:lnTo>
                  <a:lnTo>
                    <a:pt x="1922" y="397"/>
                  </a:lnTo>
                  <a:lnTo>
                    <a:pt x="2101" y="535"/>
                  </a:lnTo>
                  <a:lnTo>
                    <a:pt x="2220" y="694"/>
                  </a:lnTo>
                  <a:lnTo>
                    <a:pt x="2319" y="892"/>
                  </a:lnTo>
                  <a:lnTo>
                    <a:pt x="2398" y="1090"/>
                  </a:lnTo>
                  <a:lnTo>
                    <a:pt x="2418" y="1308"/>
                  </a:lnTo>
                  <a:lnTo>
                    <a:pt x="2398" y="1526"/>
                  </a:lnTo>
                  <a:lnTo>
                    <a:pt x="2319" y="1744"/>
                  </a:lnTo>
                  <a:lnTo>
                    <a:pt x="2220" y="1922"/>
                  </a:lnTo>
                  <a:lnTo>
                    <a:pt x="2101" y="2081"/>
                  </a:lnTo>
                  <a:lnTo>
                    <a:pt x="1922" y="2220"/>
                  </a:lnTo>
                  <a:lnTo>
                    <a:pt x="1744" y="2319"/>
                  </a:lnTo>
                  <a:lnTo>
                    <a:pt x="1546" y="2378"/>
                  </a:lnTo>
                  <a:lnTo>
                    <a:pt x="1308" y="2398"/>
                  </a:lnTo>
                  <a:lnTo>
                    <a:pt x="1090" y="2378"/>
                  </a:lnTo>
                  <a:lnTo>
                    <a:pt x="892" y="2319"/>
                  </a:lnTo>
                  <a:lnTo>
                    <a:pt x="714" y="2220"/>
                  </a:lnTo>
                  <a:lnTo>
                    <a:pt x="535" y="2081"/>
                  </a:lnTo>
                  <a:lnTo>
                    <a:pt x="417" y="1922"/>
                  </a:lnTo>
                  <a:lnTo>
                    <a:pt x="318" y="1744"/>
                  </a:lnTo>
                  <a:lnTo>
                    <a:pt x="238" y="1526"/>
                  </a:lnTo>
                  <a:lnTo>
                    <a:pt x="218" y="1308"/>
                  </a:lnTo>
                  <a:lnTo>
                    <a:pt x="238" y="1090"/>
                  </a:lnTo>
                  <a:lnTo>
                    <a:pt x="318" y="892"/>
                  </a:lnTo>
                  <a:lnTo>
                    <a:pt x="417" y="694"/>
                  </a:lnTo>
                  <a:lnTo>
                    <a:pt x="535" y="535"/>
                  </a:lnTo>
                  <a:lnTo>
                    <a:pt x="714" y="397"/>
                  </a:lnTo>
                  <a:lnTo>
                    <a:pt x="892" y="298"/>
                  </a:lnTo>
                  <a:lnTo>
                    <a:pt x="1090" y="238"/>
                  </a:lnTo>
                  <a:lnTo>
                    <a:pt x="1308" y="218"/>
                  </a:lnTo>
                  <a:close/>
                  <a:moveTo>
                    <a:pt x="1189" y="0"/>
                  </a:moveTo>
                  <a:lnTo>
                    <a:pt x="1051" y="20"/>
                  </a:lnTo>
                  <a:lnTo>
                    <a:pt x="932" y="60"/>
                  </a:lnTo>
                  <a:lnTo>
                    <a:pt x="813" y="100"/>
                  </a:lnTo>
                  <a:lnTo>
                    <a:pt x="694" y="159"/>
                  </a:lnTo>
                  <a:lnTo>
                    <a:pt x="575" y="218"/>
                  </a:lnTo>
                  <a:lnTo>
                    <a:pt x="476" y="298"/>
                  </a:lnTo>
                  <a:lnTo>
                    <a:pt x="377" y="377"/>
                  </a:lnTo>
                  <a:lnTo>
                    <a:pt x="298" y="476"/>
                  </a:lnTo>
                  <a:lnTo>
                    <a:pt x="218" y="575"/>
                  </a:lnTo>
                  <a:lnTo>
                    <a:pt x="159" y="674"/>
                  </a:lnTo>
                  <a:lnTo>
                    <a:pt x="100" y="793"/>
                  </a:lnTo>
                  <a:lnTo>
                    <a:pt x="60" y="912"/>
                  </a:lnTo>
                  <a:lnTo>
                    <a:pt x="20" y="1051"/>
                  </a:lnTo>
                  <a:lnTo>
                    <a:pt x="0" y="1169"/>
                  </a:lnTo>
                  <a:lnTo>
                    <a:pt x="0" y="1308"/>
                  </a:lnTo>
                  <a:lnTo>
                    <a:pt x="0" y="1447"/>
                  </a:lnTo>
                  <a:lnTo>
                    <a:pt x="20" y="1566"/>
                  </a:lnTo>
                  <a:lnTo>
                    <a:pt x="60" y="1704"/>
                  </a:lnTo>
                  <a:lnTo>
                    <a:pt x="100" y="1823"/>
                  </a:lnTo>
                  <a:lnTo>
                    <a:pt x="159" y="1942"/>
                  </a:lnTo>
                  <a:lnTo>
                    <a:pt x="218" y="2041"/>
                  </a:lnTo>
                  <a:lnTo>
                    <a:pt x="298" y="2140"/>
                  </a:lnTo>
                  <a:lnTo>
                    <a:pt x="377" y="2239"/>
                  </a:lnTo>
                  <a:lnTo>
                    <a:pt x="476" y="2319"/>
                  </a:lnTo>
                  <a:lnTo>
                    <a:pt x="575" y="2398"/>
                  </a:lnTo>
                  <a:lnTo>
                    <a:pt x="694" y="2477"/>
                  </a:lnTo>
                  <a:lnTo>
                    <a:pt x="813" y="2517"/>
                  </a:lnTo>
                  <a:lnTo>
                    <a:pt x="932" y="2576"/>
                  </a:lnTo>
                  <a:lnTo>
                    <a:pt x="1051" y="2596"/>
                  </a:lnTo>
                  <a:lnTo>
                    <a:pt x="1189" y="2616"/>
                  </a:lnTo>
                  <a:lnTo>
                    <a:pt x="1308" y="2636"/>
                  </a:lnTo>
                  <a:lnTo>
                    <a:pt x="1447" y="2616"/>
                  </a:lnTo>
                  <a:lnTo>
                    <a:pt x="1586" y="2596"/>
                  </a:lnTo>
                  <a:lnTo>
                    <a:pt x="1704" y="2576"/>
                  </a:lnTo>
                  <a:lnTo>
                    <a:pt x="1823" y="2517"/>
                  </a:lnTo>
                  <a:lnTo>
                    <a:pt x="1942" y="2477"/>
                  </a:lnTo>
                  <a:lnTo>
                    <a:pt x="2061" y="2398"/>
                  </a:lnTo>
                  <a:lnTo>
                    <a:pt x="2160" y="2319"/>
                  </a:lnTo>
                  <a:lnTo>
                    <a:pt x="2239" y="2239"/>
                  </a:lnTo>
                  <a:lnTo>
                    <a:pt x="2339" y="2140"/>
                  </a:lnTo>
                  <a:lnTo>
                    <a:pt x="2418" y="2041"/>
                  </a:lnTo>
                  <a:lnTo>
                    <a:pt x="2477" y="1942"/>
                  </a:lnTo>
                  <a:lnTo>
                    <a:pt x="2537" y="1823"/>
                  </a:lnTo>
                  <a:lnTo>
                    <a:pt x="2576" y="1704"/>
                  </a:lnTo>
                  <a:lnTo>
                    <a:pt x="2616" y="1566"/>
                  </a:lnTo>
                  <a:lnTo>
                    <a:pt x="2636" y="1447"/>
                  </a:lnTo>
                  <a:lnTo>
                    <a:pt x="2636" y="1308"/>
                  </a:lnTo>
                  <a:lnTo>
                    <a:pt x="2636" y="1169"/>
                  </a:lnTo>
                  <a:lnTo>
                    <a:pt x="2616" y="1051"/>
                  </a:lnTo>
                  <a:lnTo>
                    <a:pt x="2576" y="912"/>
                  </a:lnTo>
                  <a:lnTo>
                    <a:pt x="2537" y="793"/>
                  </a:lnTo>
                  <a:lnTo>
                    <a:pt x="2477" y="674"/>
                  </a:lnTo>
                  <a:lnTo>
                    <a:pt x="2418" y="575"/>
                  </a:lnTo>
                  <a:lnTo>
                    <a:pt x="2339" y="476"/>
                  </a:lnTo>
                  <a:lnTo>
                    <a:pt x="2239" y="377"/>
                  </a:lnTo>
                  <a:lnTo>
                    <a:pt x="2160" y="298"/>
                  </a:lnTo>
                  <a:lnTo>
                    <a:pt x="2061" y="218"/>
                  </a:lnTo>
                  <a:lnTo>
                    <a:pt x="1942" y="159"/>
                  </a:lnTo>
                  <a:lnTo>
                    <a:pt x="1823" y="100"/>
                  </a:lnTo>
                  <a:lnTo>
                    <a:pt x="1704" y="60"/>
                  </a:lnTo>
                  <a:lnTo>
                    <a:pt x="1586" y="2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1"/>
            <p:cNvSpPr/>
            <p:nvPr/>
          </p:nvSpPr>
          <p:spPr>
            <a:xfrm>
              <a:off x="3268252" y="1814654"/>
              <a:ext cx="122523" cy="166518"/>
            </a:xfrm>
            <a:custGeom>
              <a:rect b="b" l="l" r="r" t="t"/>
              <a:pathLst>
                <a:path extrusionOk="0" h="4875" w="3587">
                  <a:moveTo>
                    <a:pt x="1784" y="219"/>
                  </a:moveTo>
                  <a:lnTo>
                    <a:pt x="1942" y="239"/>
                  </a:lnTo>
                  <a:lnTo>
                    <a:pt x="2101" y="258"/>
                  </a:lnTo>
                  <a:lnTo>
                    <a:pt x="2259" y="298"/>
                  </a:lnTo>
                  <a:lnTo>
                    <a:pt x="2398" y="357"/>
                  </a:lnTo>
                  <a:lnTo>
                    <a:pt x="2536" y="417"/>
                  </a:lnTo>
                  <a:lnTo>
                    <a:pt x="2675" y="496"/>
                  </a:lnTo>
                  <a:lnTo>
                    <a:pt x="2794" y="575"/>
                  </a:lnTo>
                  <a:lnTo>
                    <a:pt x="2893" y="694"/>
                  </a:lnTo>
                  <a:lnTo>
                    <a:pt x="3012" y="793"/>
                  </a:lnTo>
                  <a:lnTo>
                    <a:pt x="3091" y="912"/>
                  </a:lnTo>
                  <a:lnTo>
                    <a:pt x="3171" y="1051"/>
                  </a:lnTo>
                  <a:lnTo>
                    <a:pt x="3250" y="1190"/>
                  </a:lnTo>
                  <a:lnTo>
                    <a:pt x="3289" y="1328"/>
                  </a:lnTo>
                  <a:lnTo>
                    <a:pt x="3329" y="1487"/>
                  </a:lnTo>
                  <a:lnTo>
                    <a:pt x="3349" y="1645"/>
                  </a:lnTo>
                  <a:lnTo>
                    <a:pt x="3369" y="1804"/>
                  </a:lnTo>
                  <a:lnTo>
                    <a:pt x="3369" y="4657"/>
                  </a:lnTo>
                  <a:lnTo>
                    <a:pt x="218" y="4657"/>
                  </a:lnTo>
                  <a:lnTo>
                    <a:pt x="218" y="1804"/>
                  </a:lnTo>
                  <a:lnTo>
                    <a:pt x="218" y="1645"/>
                  </a:lnTo>
                  <a:lnTo>
                    <a:pt x="238" y="1487"/>
                  </a:lnTo>
                  <a:lnTo>
                    <a:pt x="278" y="1328"/>
                  </a:lnTo>
                  <a:lnTo>
                    <a:pt x="337" y="1190"/>
                  </a:lnTo>
                  <a:lnTo>
                    <a:pt x="397" y="1051"/>
                  </a:lnTo>
                  <a:lnTo>
                    <a:pt x="476" y="912"/>
                  </a:lnTo>
                  <a:lnTo>
                    <a:pt x="575" y="793"/>
                  </a:lnTo>
                  <a:lnTo>
                    <a:pt x="674" y="694"/>
                  </a:lnTo>
                  <a:lnTo>
                    <a:pt x="793" y="575"/>
                  </a:lnTo>
                  <a:lnTo>
                    <a:pt x="912" y="496"/>
                  </a:lnTo>
                  <a:lnTo>
                    <a:pt x="1031" y="417"/>
                  </a:lnTo>
                  <a:lnTo>
                    <a:pt x="1169" y="357"/>
                  </a:lnTo>
                  <a:lnTo>
                    <a:pt x="1328" y="298"/>
                  </a:lnTo>
                  <a:lnTo>
                    <a:pt x="1467" y="258"/>
                  </a:lnTo>
                  <a:lnTo>
                    <a:pt x="1625" y="239"/>
                  </a:lnTo>
                  <a:lnTo>
                    <a:pt x="1784" y="219"/>
                  </a:lnTo>
                  <a:close/>
                  <a:moveTo>
                    <a:pt x="1784" y="1"/>
                  </a:moveTo>
                  <a:lnTo>
                    <a:pt x="1605" y="21"/>
                  </a:lnTo>
                  <a:lnTo>
                    <a:pt x="1427" y="40"/>
                  </a:lnTo>
                  <a:lnTo>
                    <a:pt x="1249" y="80"/>
                  </a:lnTo>
                  <a:lnTo>
                    <a:pt x="1090" y="140"/>
                  </a:lnTo>
                  <a:lnTo>
                    <a:pt x="932" y="219"/>
                  </a:lnTo>
                  <a:lnTo>
                    <a:pt x="793" y="318"/>
                  </a:lnTo>
                  <a:lnTo>
                    <a:pt x="654" y="417"/>
                  </a:lnTo>
                  <a:lnTo>
                    <a:pt x="515" y="536"/>
                  </a:lnTo>
                  <a:lnTo>
                    <a:pt x="397" y="655"/>
                  </a:lnTo>
                  <a:lnTo>
                    <a:pt x="298" y="793"/>
                  </a:lnTo>
                  <a:lnTo>
                    <a:pt x="218" y="952"/>
                  </a:lnTo>
                  <a:lnTo>
                    <a:pt x="139" y="1110"/>
                  </a:lnTo>
                  <a:lnTo>
                    <a:pt x="80" y="1269"/>
                  </a:lnTo>
                  <a:lnTo>
                    <a:pt x="20" y="1447"/>
                  </a:lnTo>
                  <a:lnTo>
                    <a:pt x="0" y="1626"/>
                  </a:lnTo>
                  <a:lnTo>
                    <a:pt x="0" y="1804"/>
                  </a:lnTo>
                  <a:lnTo>
                    <a:pt x="0" y="4776"/>
                  </a:lnTo>
                  <a:lnTo>
                    <a:pt x="0" y="4816"/>
                  </a:lnTo>
                  <a:lnTo>
                    <a:pt x="20" y="4855"/>
                  </a:lnTo>
                  <a:lnTo>
                    <a:pt x="60" y="4875"/>
                  </a:lnTo>
                  <a:lnTo>
                    <a:pt x="3527" y="4875"/>
                  </a:lnTo>
                  <a:lnTo>
                    <a:pt x="3547" y="4855"/>
                  </a:lnTo>
                  <a:lnTo>
                    <a:pt x="3587" y="4816"/>
                  </a:lnTo>
                  <a:lnTo>
                    <a:pt x="3587" y="4776"/>
                  </a:lnTo>
                  <a:lnTo>
                    <a:pt x="3587" y="1804"/>
                  </a:lnTo>
                  <a:lnTo>
                    <a:pt x="3587" y="1626"/>
                  </a:lnTo>
                  <a:lnTo>
                    <a:pt x="3547" y="1447"/>
                  </a:lnTo>
                  <a:lnTo>
                    <a:pt x="3507" y="1269"/>
                  </a:lnTo>
                  <a:lnTo>
                    <a:pt x="3448" y="1110"/>
                  </a:lnTo>
                  <a:lnTo>
                    <a:pt x="3369" y="952"/>
                  </a:lnTo>
                  <a:lnTo>
                    <a:pt x="3270" y="793"/>
                  </a:lnTo>
                  <a:lnTo>
                    <a:pt x="3171" y="655"/>
                  </a:lnTo>
                  <a:lnTo>
                    <a:pt x="3052" y="536"/>
                  </a:lnTo>
                  <a:lnTo>
                    <a:pt x="2933" y="417"/>
                  </a:lnTo>
                  <a:lnTo>
                    <a:pt x="2794" y="318"/>
                  </a:lnTo>
                  <a:lnTo>
                    <a:pt x="2636" y="219"/>
                  </a:lnTo>
                  <a:lnTo>
                    <a:pt x="2497" y="140"/>
                  </a:lnTo>
                  <a:lnTo>
                    <a:pt x="2319" y="80"/>
                  </a:lnTo>
                  <a:lnTo>
                    <a:pt x="2160" y="40"/>
                  </a:lnTo>
                  <a:lnTo>
                    <a:pt x="1982" y="21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1"/>
            <p:cNvSpPr/>
            <p:nvPr/>
          </p:nvSpPr>
          <p:spPr>
            <a:xfrm>
              <a:off x="3421901" y="1721262"/>
              <a:ext cx="82593" cy="82593"/>
            </a:xfrm>
            <a:custGeom>
              <a:rect b="b" l="l" r="r" t="t"/>
              <a:pathLst>
                <a:path extrusionOk="0" h="2418" w="2418">
                  <a:moveTo>
                    <a:pt x="1090" y="1"/>
                  </a:moveTo>
                  <a:lnTo>
                    <a:pt x="971" y="20"/>
                  </a:lnTo>
                  <a:lnTo>
                    <a:pt x="852" y="60"/>
                  </a:lnTo>
                  <a:lnTo>
                    <a:pt x="753" y="100"/>
                  </a:lnTo>
                  <a:lnTo>
                    <a:pt x="535" y="218"/>
                  </a:lnTo>
                  <a:lnTo>
                    <a:pt x="357" y="357"/>
                  </a:lnTo>
                  <a:lnTo>
                    <a:pt x="218" y="535"/>
                  </a:lnTo>
                  <a:lnTo>
                    <a:pt x="99" y="734"/>
                  </a:lnTo>
                  <a:lnTo>
                    <a:pt x="59" y="853"/>
                  </a:lnTo>
                  <a:lnTo>
                    <a:pt x="40" y="971"/>
                  </a:lnTo>
                  <a:lnTo>
                    <a:pt x="20" y="1090"/>
                  </a:lnTo>
                  <a:lnTo>
                    <a:pt x="0" y="1209"/>
                  </a:lnTo>
                  <a:lnTo>
                    <a:pt x="20" y="1328"/>
                  </a:lnTo>
                  <a:lnTo>
                    <a:pt x="40" y="1447"/>
                  </a:lnTo>
                  <a:lnTo>
                    <a:pt x="59" y="1566"/>
                  </a:lnTo>
                  <a:lnTo>
                    <a:pt x="99" y="1685"/>
                  </a:lnTo>
                  <a:lnTo>
                    <a:pt x="218" y="1883"/>
                  </a:lnTo>
                  <a:lnTo>
                    <a:pt x="357" y="2061"/>
                  </a:lnTo>
                  <a:lnTo>
                    <a:pt x="535" y="2220"/>
                  </a:lnTo>
                  <a:lnTo>
                    <a:pt x="753" y="2319"/>
                  </a:lnTo>
                  <a:lnTo>
                    <a:pt x="852" y="2358"/>
                  </a:lnTo>
                  <a:lnTo>
                    <a:pt x="971" y="2398"/>
                  </a:lnTo>
                  <a:lnTo>
                    <a:pt x="1090" y="2418"/>
                  </a:lnTo>
                  <a:lnTo>
                    <a:pt x="1328" y="2418"/>
                  </a:lnTo>
                  <a:lnTo>
                    <a:pt x="1466" y="2398"/>
                  </a:lnTo>
                  <a:lnTo>
                    <a:pt x="1565" y="2358"/>
                  </a:lnTo>
                  <a:lnTo>
                    <a:pt x="1684" y="2319"/>
                  </a:lnTo>
                  <a:lnTo>
                    <a:pt x="1882" y="2220"/>
                  </a:lnTo>
                  <a:lnTo>
                    <a:pt x="2061" y="2061"/>
                  </a:lnTo>
                  <a:lnTo>
                    <a:pt x="2219" y="1883"/>
                  </a:lnTo>
                  <a:lnTo>
                    <a:pt x="2318" y="1685"/>
                  </a:lnTo>
                  <a:lnTo>
                    <a:pt x="2358" y="1566"/>
                  </a:lnTo>
                  <a:lnTo>
                    <a:pt x="2397" y="1447"/>
                  </a:lnTo>
                  <a:lnTo>
                    <a:pt x="2417" y="1328"/>
                  </a:lnTo>
                  <a:lnTo>
                    <a:pt x="2417" y="1209"/>
                  </a:lnTo>
                  <a:lnTo>
                    <a:pt x="2417" y="1090"/>
                  </a:lnTo>
                  <a:lnTo>
                    <a:pt x="2397" y="971"/>
                  </a:lnTo>
                  <a:lnTo>
                    <a:pt x="2358" y="853"/>
                  </a:lnTo>
                  <a:lnTo>
                    <a:pt x="2318" y="734"/>
                  </a:lnTo>
                  <a:lnTo>
                    <a:pt x="2219" y="535"/>
                  </a:lnTo>
                  <a:lnTo>
                    <a:pt x="2061" y="357"/>
                  </a:lnTo>
                  <a:lnTo>
                    <a:pt x="1882" y="218"/>
                  </a:lnTo>
                  <a:lnTo>
                    <a:pt x="1684" y="100"/>
                  </a:lnTo>
                  <a:lnTo>
                    <a:pt x="1565" y="60"/>
                  </a:lnTo>
                  <a:lnTo>
                    <a:pt x="1466" y="20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11"/>
            <p:cNvSpPr/>
            <p:nvPr/>
          </p:nvSpPr>
          <p:spPr>
            <a:xfrm>
              <a:off x="3418485" y="1717880"/>
              <a:ext cx="90073" cy="90039"/>
            </a:xfrm>
            <a:custGeom>
              <a:rect b="b" l="l" r="r" t="t"/>
              <a:pathLst>
                <a:path extrusionOk="0" h="2636" w="2637">
                  <a:moveTo>
                    <a:pt x="1309" y="218"/>
                  </a:moveTo>
                  <a:lnTo>
                    <a:pt x="1527" y="238"/>
                  </a:lnTo>
                  <a:lnTo>
                    <a:pt x="1745" y="298"/>
                  </a:lnTo>
                  <a:lnTo>
                    <a:pt x="1923" y="397"/>
                  </a:lnTo>
                  <a:lnTo>
                    <a:pt x="2081" y="535"/>
                  </a:lnTo>
                  <a:lnTo>
                    <a:pt x="2220" y="694"/>
                  </a:lnTo>
                  <a:lnTo>
                    <a:pt x="2319" y="892"/>
                  </a:lnTo>
                  <a:lnTo>
                    <a:pt x="2379" y="1090"/>
                  </a:lnTo>
                  <a:lnTo>
                    <a:pt x="2418" y="1308"/>
                  </a:lnTo>
                  <a:lnTo>
                    <a:pt x="2379" y="1526"/>
                  </a:lnTo>
                  <a:lnTo>
                    <a:pt x="2319" y="1744"/>
                  </a:lnTo>
                  <a:lnTo>
                    <a:pt x="2220" y="1922"/>
                  </a:lnTo>
                  <a:lnTo>
                    <a:pt x="2081" y="2081"/>
                  </a:lnTo>
                  <a:lnTo>
                    <a:pt x="1923" y="2220"/>
                  </a:lnTo>
                  <a:lnTo>
                    <a:pt x="1745" y="2319"/>
                  </a:lnTo>
                  <a:lnTo>
                    <a:pt x="1527" y="2378"/>
                  </a:lnTo>
                  <a:lnTo>
                    <a:pt x="1309" y="2398"/>
                  </a:lnTo>
                  <a:lnTo>
                    <a:pt x="1091" y="2378"/>
                  </a:lnTo>
                  <a:lnTo>
                    <a:pt x="893" y="2319"/>
                  </a:lnTo>
                  <a:lnTo>
                    <a:pt x="694" y="2220"/>
                  </a:lnTo>
                  <a:lnTo>
                    <a:pt x="536" y="2081"/>
                  </a:lnTo>
                  <a:lnTo>
                    <a:pt x="397" y="1922"/>
                  </a:lnTo>
                  <a:lnTo>
                    <a:pt x="298" y="1744"/>
                  </a:lnTo>
                  <a:lnTo>
                    <a:pt x="239" y="1526"/>
                  </a:lnTo>
                  <a:lnTo>
                    <a:pt x="219" y="1308"/>
                  </a:lnTo>
                  <a:lnTo>
                    <a:pt x="239" y="1090"/>
                  </a:lnTo>
                  <a:lnTo>
                    <a:pt x="298" y="892"/>
                  </a:lnTo>
                  <a:lnTo>
                    <a:pt x="397" y="694"/>
                  </a:lnTo>
                  <a:lnTo>
                    <a:pt x="536" y="535"/>
                  </a:lnTo>
                  <a:lnTo>
                    <a:pt x="694" y="397"/>
                  </a:lnTo>
                  <a:lnTo>
                    <a:pt x="893" y="298"/>
                  </a:lnTo>
                  <a:lnTo>
                    <a:pt x="1091" y="238"/>
                  </a:lnTo>
                  <a:lnTo>
                    <a:pt x="1309" y="218"/>
                  </a:lnTo>
                  <a:close/>
                  <a:moveTo>
                    <a:pt x="1170" y="0"/>
                  </a:moveTo>
                  <a:lnTo>
                    <a:pt x="1051" y="20"/>
                  </a:lnTo>
                  <a:lnTo>
                    <a:pt x="912" y="60"/>
                  </a:lnTo>
                  <a:lnTo>
                    <a:pt x="794" y="100"/>
                  </a:lnTo>
                  <a:lnTo>
                    <a:pt x="694" y="159"/>
                  </a:lnTo>
                  <a:lnTo>
                    <a:pt x="576" y="218"/>
                  </a:lnTo>
                  <a:lnTo>
                    <a:pt x="476" y="298"/>
                  </a:lnTo>
                  <a:lnTo>
                    <a:pt x="377" y="377"/>
                  </a:lnTo>
                  <a:lnTo>
                    <a:pt x="298" y="476"/>
                  </a:lnTo>
                  <a:lnTo>
                    <a:pt x="219" y="575"/>
                  </a:lnTo>
                  <a:lnTo>
                    <a:pt x="159" y="674"/>
                  </a:lnTo>
                  <a:lnTo>
                    <a:pt x="100" y="793"/>
                  </a:lnTo>
                  <a:lnTo>
                    <a:pt x="60" y="912"/>
                  </a:lnTo>
                  <a:lnTo>
                    <a:pt x="21" y="1051"/>
                  </a:lnTo>
                  <a:lnTo>
                    <a:pt x="1" y="1169"/>
                  </a:lnTo>
                  <a:lnTo>
                    <a:pt x="1" y="1308"/>
                  </a:lnTo>
                  <a:lnTo>
                    <a:pt x="1" y="1447"/>
                  </a:lnTo>
                  <a:lnTo>
                    <a:pt x="21" y="1566"/>
                  </a:lnTo>
                  <a:lnTo>
                    <a:pt x="60" y="1704"/>
                  </a:lnTo>
                  <a:lnTo>
                    <a:pt x="100" y="1823"/>
                  </a:lnTo>
                  <a:lnTo>
                    <a:pt x="159" y="1942"/>
                  </a:lnTo>
                  <a:lnTo>
                    <a:pt x="219" y="2041"/>
                  </a:lnTo>
                  <a:lnTo>
                    <a:pt x="298" y="2140"/>
                  </a:lnTo>
                  <a:lnTo>
                    <a:pt x="377" y="2239"/>
                  </a:lnTo>
                  <a:lnTo>
                    <a:pt x="476" y="2319"/>
                  </a:lnTo>
                  <a:lnTo>
                    <a:pt x="576" y="2398"/>
                  </a:lnTo>
                  <a:lnTo>
                    <a:pt x="694" y="2477"/>
                  </a:lnTo>
                  <a:lnTo>
                    <a:pt x="794" y="2517"/>
                  </a:lnTo>
                  <a:lnTo>
                    <a:pt x="912" y="2576"/>
                  </a:lnTo>
                  <a:lnTo>
                    <a:pt x="1051" y="2596"/>
                  </a:lnTo>
                  <a:lnTo>
                    <a:pt x="1170" y="2616"/>
                  </a:lnTo>
                  <a:lnTo>
                    <a:pt x="1309" y="2636"/>
                  </a:lnTo>
                  <a:lnTo>
                    <a:pt x="1447" y="2616"/>
                  </a:lnTo>
                  <a:lnTo>
                    <a:pt x="1586" y="2596"/>
                  </a:lnTo>
                  <a:lnTo>
                    <a:pt x="1705" y="2576"/>
                  </a:lnTo>
                  <a:lnTo>
                    <a:pt x="1824" y="2517"/>
                  </a:lnTo>
                  <a:lnTo>
                    <a:pt x="1943" y="2477"/>
                  </a:lnTo>
                  <a:lnTo>
                    <a:pt x="2042" y="2398"/>
                  </a:lnTo>
                  <a:lnTo>
                    <a:pt x="2161" y="2319"/>
                  </a:lnTo>
                  <a:lnTo>
                    <a:pt x="2240" y="2239"/>
                  </a:lnTo>
                  <a:lnTo>
                    <a:pt x="2339" y="2140"/>
                  </a:lnTo>
                  <a:lnTo>
                    <a:pt x="2398" y="2041"/>
                  </a:lnTo>
                  <a:lnTo>
                    <a:pt x="2478" y="1942"/>
                  </a:lnTo>
                  <a:lnTo>
                    <a:pt x="2537" y="1823"/>
                  </a:lnTo>
                  <a:lnTo>
                    <a:pt x="2577" y="1704"/>
                  </a:lnTo>
                  <a:lnTo>
                    <a:pt x="2597" y="1566"/>
                  </a:lnTo>
                  <a:lnTo>
                    <a:pt x="2616" y="1447"/>
                  </a:lnTo>
                  <a:lnTo>
                    <a:pt x="2636" y="1308"/>
                  </a:lnTo>
                  <a:lnTo>
                    <a:pt x="2616" y="1169"/>
                  </a:lnTo>
                  <a:lnTo>
                    <a:pt x="2597" y="1051"/>
                  </a:lnTo>
                  <a:lnTo>
                    <a:pt x="2577" y="912"/>
                  </a:lnTo>
                  <a:lnTo>
                    <a:pt x="2537" y="793"/>
                  </a:lnTo>
                  <a:lnTo>
                    <a:pt x="2478" y="674"/>
                  </a:lnTo>
                  <a:lnTo>
                    <a:pt x="2398" y="575"/>
                  </a:lnTo>
                  <a:lnTo>
                    <a:pt x="2339" y="476"/>
                  </a:lnTo>
                  <a:lnTo>
                    <a:pt x="2240" y="377"/>
                  </a:lnTo>
                  <a:lnTo>
                    <a:pt x="2161" y="298"/>
                  </a:lnTo>
                  <a:lnTo>
                    <a:pt x="2042" y="218"/>
                  </a:lnTo>
                  <a:lnTo>
                    <a:pt x="1943" y="159"/>
                  </a:lnTo>
                  <a:lnTo>
                    <a:pt x="1824" y="100"/>
                  </a:lnTo>
                  <a:lnTo>
                    <a:pt x="1705" y="60"/>
                  </a:lnTo>
                  <a:lnTo>
                    <a:pt x="1586" y="2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11"/>
            <p:cNvSpPr/>
            <p:nvPr/>
          </p:nvSpPr>
          <p:spPr>
            <a:xfrm>
              <a:off x="3400210" y="1814654"/>
              <a:ext cx="123240" cy="166518"/>
            </a:xfrm>
            <a:custGeom>
              <a:rect b="b" l="l" r="r" t="t"/>
              <a:pathLst>
                <a:path extrusionOk="0" h="4875" w="3608">
                  <a:moveTo>
                    <a:pt x="1804" y="219"/>
                  </a:moveTo>
                  <a:lnTo>
                    <a:pt x="1963" y="239"/>
                  </a:lnTo>
                  <a:lnTo>
                    <a:pt x="2121" y="258"/>
                  </a:lnTo>
                  <a:lnTo>
                    <a:pt x="2280" y="298"/>
                  </a:lnTo>
                  <a:lnTo>
                    <a:pt x="2418" y="357"/>
                  </a:lnTo>
                  <a:lnTo>
                    <a:pt x="2557" y="417"/>
                  </a:lnTo>
                  <a:lnTo>
                    <a:pt x="2676" y="496"/>
                  </a:lnTo>
                  <a:lnTo>
                    <a:pt x="2815" y="575"/>
                  </a:lnTo>
                  <a:lnTo>
                    <a:pt x="2914" y="694"/>
                  </a:lnTo>
                  <a:lnTo>
                    <a:pt x="3013" y="793"/>
                  </a:lnTo>
                  <a:lnTo>
                    <a:pt x="3112" y="912"/>
                  </a:lnTo>
                  <a:lnTo>
                    <a:pt x="3191" y="1051"/>
                  </a:lnTo>
                  <a:lnTo>
                    <a:pt x="3250" y="1190"/>
                  </a:lnTo>
                  <a:lnTo>
                    <a:pt x="3310" y="1328"/>
                  </a:lnTo>
                  <a:lnTo>
                    <a:pt x="3350" y="1487"/>
                  </a:lnTo>
                  <a:lnTo>
                    <a:pt x="3369" y="1645"/>
                  </a:lnTo>
                  <a:lnTo>
                    <a:pt x="3389" y="1804"/>
                  </a:lnTo>
                  <a:lnTo>
                    <a:pt x="3389" y="4657"/>
                  </a:lnTo>
                  <a:lnTo>
                    <a:pt x="239" y="4657"/>
                  </a:lnTo>
                  <a:lnTo>
                    <a:pt x="239" y="1804"/>
                  </a:lnTo>
                  <a:lnTo>
                    <a:pt x="239" y="1645"/>
                  </a:lnTo>
                  <a:lnTo>
                    <a:pt x="259" y="1487"/>
                  </a:lnTo>
                  <a:lnTo>
                    <a:pt x="298" y="1328"/>
                  </a:lnTo>
                  <a:lnTo>
                    <a:pt x="358" y="1190"/>
                  </a:lnTo>
                  <a:lnTo>
                    <a:pt x="417" y="1051"/>
                  </a:lnTo>
                  <a:lnTo>
                    <a:pt x="496" y="912"/>
                  </a:lnTo>
                  <a:lnTo>
                    <a:pt x="595" y="793"/>
                  </a:lnTo>
                  <a:lnTo>
                    <a:pt x="694" y="694"/>
                  </a:lnTo>
                  <a:lnTo>
                    <a:pt x="813" y="575"/>
                  </a:lnTo>
                  <a:lnTo>
                    <a:pt x="932" y="496"/>
                  </a:lnTo>
                  <a:lnTo>
                    <a:pt x="1051" y="417"/>
                  </a:lnTo>
                  <a:lnTo>
                    <a:pt x="1190" y="357"/>
                  </a:lnTo>
                  <a:lnTo>
                    <a:pt x="1329" y="298"/>
                  </a:lnTo>
                  <a:lnTo>
                    <a:pt x="1487" y="258"/>
                  </a:lnTo>
                  <a:lnTo>
                    <a:pt x="1646" y="239"/>
                  </a:lnTo>
                  <a:lnTo>
                    <a:pt x="1804" y="219"/>
                  </a:lnTo>
                  <a:close/>
                  <a:moveTo>
                    <a:pt x="1804" y="1"/>
                  </a:moveTo>
                  <a:lnTo>
                    <a:pt x="1626" y="21"/>
                  </a:lnTo>
                  <a:lnTo>
                    <a:pt x="1447" y="40"/>
                  </a:lnTo>
                  <a:lnTo>
                    <a:pt x="1269" y="80"/>
                  </a:lnTo>
                  <a:lnTo>
                    <a:pt x="1111" y="140"/>
                  </a:lnTo>
                  <a:lnTo>
                    <a:pt x="952" y="219"/>
                  </a:lnTo>
                  <a:lnTo>
                    <a:pt x="794" y="318"/>
                  </a:lnTo>
                  <a:lnTo>
                    <a:pt x="655" y="417"/>
                  </a:lnTo>
                  <a:lnTo>
                    <a:pt x="536" y="536"/>
                  </a:lnTo>
                  <a:lnTo>
                    <a:pt x="417" y="655"/>
                  </a:lnTo>
                  <a:lnTo>
                    <a:pt x="318" y="793"/>
                  </a:lnTo>
                  <a:lnTo>
                    <a:pt x="219" y="952"/>
                  </a:lnTo>
                  <a:lnTo>
                    <a:pt x="140" y="1110"/>
                  </a:lnTo>
                  <a:lnTo>
                    <a:pt x="80" y="1269"/>
                  </a:lnTo>
                  <a:lnTo>
                    <a:pt x="41" y="1447"/>
                  </a:lnTo>
                  <a:lnTo>
                    <a:pt x="21" y="1626"/>
                  </a:lnTo>
                  <a:lnTo>
                    <a:pt x="1" y="1804"/>
                  </a:lnTo>
                  <a:lnTo>
                    <a:pt x="1" y="4776"/>
                  </a:lnTo>
                  <a:lnTo>
                    <a:pt x="21" y="4816"/>
                  </a:lnTo>
                  <a:lnTo>
                    <a:pt x="41" y="4855"/>
                  </a:lnTo>
                  <a:lnTo>
                    <a:pt x="80" y="4875"/>
                  </a:lnTo>
                  <a:lnTo>
                    <a:pt x="3528" y="4875"/>
                  </a:lnTo>
                  <a:lnTo>
                    <a:pt x="3567" y="4855"/>
                  </a:lnTo>
                  <a:lnTo>
                    <a:pt x="3587" y="4816"/>
                  </a:lnTo>
                  <a:lnTo>
                    <a:pt x="3607" y="4776"/>
                  </a:lnTo>
                  <a:lnTo>
                    <a:pt x="3607" y="1804"/>
                  </a:lnTo>
                  <a:lnTo>
                    <a:pt x="3587" y="1626"/>
                  </a:lnTo>
                  <a:lnTo>
                    <a:pt x="3567" y="1447"/>
                  </a:lnTo>
                  <a:lnTo>
                    <a:pt x="3528" y="1269"/>
                  </a:lnTo>
                  <a:lnTo>
                    <a:pt x="3468" y="1110"/>
                  </a:lnTo>
                  <a:lnTo>
                    <a:pt x="3389" y="952"/>
                  </a:lnTo>
                  <a:lnTo>
                    <a:pt x="3290" y="793"/>
                  </a:lnTo>
                  <a:lnTo>
                    <a:pt x="3191" y="655"/>
                  </a:lnTo>
                  <a:lnTo>
                    <a:pt x="3072" y="536"/>
                  </a:lnTo>
                  <a:lnTo>
                    <a:pt x="2953" y="417"/>
                  </a:lnTo>
                  <a:lnTo>
                    <a:pt x="2815" y="318"/>
                  </a:lnTo>
                  <a:lnTo>
                    <a:pt x="2656" y="219"/>
                  </a:lnTo>
                  <a:lnTo>
                    <a:pt x="2498" y="140"/>
                  </a:lnTo>
                  <a:lnTo>
                    <a:pt x="2339" y="80"/>
                  </a:lnTo>
                  <a:lnTo>
                    <a:pt x="2161" y="40"/>
                  </a:lnTo>
                  <a:lnTo>
                    <a:pt x="1982" y="21"/>
                  </a:lnTo>
                  <a:lnTo>
                    <a:pt x="1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11"/>
            <p:cNvSpPr/>
            <p:nvPr/>
          </p:nvSpPr>
          <p:spPr>
            <a:xfrm>
              <a:off x="2824930" y="2803500"/>
              <a:ext cx="284293" cy="36583"/>
            </a:xfrm>
            <a:custGeom>
              <a:rect b="b" l="l" r="r" t="t"/>
              <a:pathLst>
                <a:path extrusionOk="0" h="1071" w="8323">
                  <a:moveTo>
                    <a:pt x="4637" y="1"/>
                  </a:moveTo>
                  <a:lnTo>
                    <a:pt x="3963" y="20"/>
                  </a:lnTo>
                  <a:lnTo>
                    <a:pt x="3250" y="80"/>
                  </a:lnTo>
                  <a:lnTo>
                    <a:pt x="2517" y="199"/>
                  </a:lnTo>
                  <a:lnTo>
                    <a:pt x="2120" y="258"/>
                  </a:lnTo>
                  <a:lnTo>
                    <a:pt x="1724" y="357"/>
                  </a:lnTo>
                  <a:lnTo>
                    <a:pt x="1328" y="456"/>
                  </a:lnTo>
                  <a:lnTo>
                    <a:pt x="912" y="575"/>
                  </a:lnTo>
                  <a:lnTo>
                    <a:pt x="496" y="714"/>
                  </a:lnTo>
                  <a:lnTo>
                    <a:pt x="80" y="872"/>
                  </a:lnTo>
                  <a:lnTo>
                    <a:pt x="40" y="892"/>
                  </a:lnTo>
                  <a:lnTo>
                    <a:pt x="20" y="932"/>
                  </a:lnTo>
                  <a:lnTo>
                    <a:pt x="0" y="972"/>
                  </a:lnTo>
                  <a:lnTo>
                    <a:pt x="20" y="1011"/>
                  </a:lnTo>
                  <a:lnTo>
                    <a:pt x="60" y="1071"/>
                  </a:lnTo>
                  <a:lnTo>
                    <a:pt x="159" y="1071"/>
                  </a:lnTo>
                  <a:lnTo>
                    <a:pt x="575" y="932"/>
                  </a:lnTo>
                  <a:lnTo>
                    <a:pt x="971" y="793"/>
                  </a:lnTo>
                  <a:lnTo>
                    <a:pt x="1387" y="674"/>
                  </a:lnTo>
                  <a:lnTo>
                    <a:pt x="1784" y="575"/>
                  </a:lnTo>
                  <a:lnTo>
                    <a:pt x="2160" y="476"/>
                  </a:lnTo>
                  <a:lnTo>
                    <a:pt x="2537" y="417"/>
                  </a:lnTo>
                  <a:lnTo>
                    <a:pt x="3270" y="298"/>
                  </a:lnTo>
                  <a:lnTo>
                    <a:pt x="3983" y="238"/>
                  </a:lnTo>
                  <a:lnTo>
                    <a:pt x="4637" y="219"/>
                  </a:lnTo>
                  <a:lnTo>
                    <a:pt x="5251" y="238"/>
                  </a:lnTo>
                  <a:lnTo>
                    <a:pt x="5806" y="258"/>
                  </a:lnTo>
                  <a:lnTo>
                    <a:pt x="6321" y="318"/>
                  </a:lnTo>
                  <a:lnTo>
                    <a:pt x="6796" y="397"/>
                  </a:lnTo>
                  <a:lnTo>
                    <a:pt x="7193" y="476"/>
                  </a:lnTo>
                  <a:lnTo>
                    <a:pt x="7530" y="555"/>
                  </a:lnTo>
                  <a:lnTo>
                    <a:pt x="7985" y="674"/>
                  </a:lnTo>
                  <a:lnTo>
                    <a:pt x="8164" y="734"/>
                  </a:lnTo>
                  <a:lnTo>
                    <a:pt x="8203" y="754"/>
                  </a:lnTo>
                  <a:lnTo>
                    <a:pt x="8243" y="734"/>
                  </a:lnTo>
                  <a:lnTo>
                    <a:pt x="8282" y="714"/>
                  </a:lnTo>
                  <a:lnTo>
                    <a:pt x="8302" y="674"/>
                  </a:lnTo>
                  <a:lnTo>
                    <a:pt x="8322" y="635"/>
                  </a:lnTo>
                  <a:lnTo>
                    <a:pt x="8302" y="595"/>
                  </a:lnTo>
                  <a:lnTo>
                    <a:pt x="8282" y="555"/>
                  </a:lnTo>
                  <a:lnTo>
                    <a:pt x="8243" y="536"/>
                  </a:lnTo>
                  <a:lnTo>
                    <a:pt x="8065" y="476"/>
                  </a:lnTo>
                  <a:lnTo>
                    <a:pt x="7589" y="338"/>
                  </a:lnTo>
                  <a:lnTo>
                    <a:pt x="7252" y="258"/>
                  </a:lnTo>
                  <a:lnTo>
                    <a:pt x="6836" y="179"/>
                  </a:lnTo>
                  <a:lnTo>
                    <a:pt x="6380" y="100"/>
                  </a:lnTo>
                  <a:lnTo>
                    <a:pt x="5845" y="40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1"/>
            <p:cNvSpPr/>
            <p:nvPr/>
          </p:nvSpPr>
          <p:spPr>
            <a:xfrm>
              <a:off x="2795143" y="2780511"/>
              <a:ext cx="92772" cy="87307"/>
            </a:xfrm>
            <a:custGeom>
              <a:rect b="b" l="l" r="r" t="t"/>
              <a:pathLst>
                <a:path extrusionOk="0" h="2556" w="2716">
                  <a:moveTo>
                    <a:pt x="2477" y="0"/>
                  </a:moveTo>
                  <a:lnTo>
                    <a:pt x="1" y="1981"/>
                  </a:lnTo>
                  <a:lnTo>
                    <a:pt x="2715" y="2556"/>
                  </a:lnTo>
                  <a:lnTo>
                    <a:pt x="24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1"/>
            <p:cNvSpPr/>
            <p:nvPr/>
          </p:nvSpPr>
          <p:spPr>
            <a:xfrm>
              <a:off x="2791078" y="2776446"/>
              <a:ext cx="100867" cy="94787"/>
            </a:xfrm>
            <a:custGeom>
              <a:rect b="b" l="l" r="r" t="t"/>
              <a:pathLst>
                <a:path extrusionOk="0" h="2775" w="2953">
                  <a:moveTo>
                    <a:pt x="2497" y="317"/>
                  </a:moveTo>
                  <a:lnTo>
                    <a:pt x="2715" y="2536"/>
                  </a:lnTo>
                  <a:lnTo>
                    <a:pt x="377" y="2041"/>
                  </a:lnTo>
                  <a:lnTo>
                    <a:pt x="2497" y="317"/>
                  </a:lnTo>
                  <a:close/>
                  <a:moveTo>
                    <a:pt x="2576" y="0"/>
                  </a:moveTo>
                  <a:lnTo>
                    <a:pt x="2517" y="20"/>
                  </a:lnTo>
                  <a:lnTo>
                    <a:pt x="40" y="2001"/>
                  </a:lnTo>
                  <a:lnTo>
                    <a:pt x="20" y="2061"/>
                  </a:lnTo>
                  <a:lnTo>
                    <a:pt x="1" y="2120"/>
                  </a:lnTo>
                  <a:lnTo>
                    <a:pt x="40" y="2180"/>
                  </a:lnTo>
                  <a:lnTo>
                    <a:pt x="100" y="2199"/>
                  </a:lnTo>
                  <a:lnTo>
                    <a:pt x="2814" y="2774"/>
                  </a:lnTo>
                  <a:lnTo>
                    <a:pt x="2874" y="2774"/>
                  </a:lnTo>
                  <a:lnTo>
                    <a:pt x="2913" y="2754"/>
                  </a:lnTo>
                  <a:lnTo>
                    <a:pt x="2953" y="2715"/>
                  </a:lnTo>
                  <a:lnTo>
                    <a:pt x="2953" y="2655"/>
                  </a:lnTo>
                  <a:lnTo>
                    <a:pt x="2695" y="99"/>
                  </a:lnTo>
                  <a:lnTo>
                    <a:pt x="2676" y="4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1"/>
            <p:cNvSpPr/>
            <p:nvPr/>
          </p:nvSpPr>
          <p:spPr>
            <a:xfrm>
              <a:off x="2456042" y="2500302"/>
              <a:ext cx="955010" cy="41296"/>
            </a:xfrm>
            <a:custGeom>
              <a:rect b="b" l="l" r="r" t="t"/>
              <a:pathLst>
                <a:path extrusionOk="0" h="1209" w="27959">
                  <a:moveTo>
                    <a:pt x="19359" y="0"/>
                  </a:moveTo>
                  <a:lnTo>
                    <a:pt x="17060" y="40"/>
                  </a:lnTo>
                  <a:lnTo>
                    <a:pt x="14762" y="119"/>
                  </a:lnTo>
                  <a:lnTo>
                    <a:pt x="12503" y="198"/>
                  </a:lnTo>
                  <a:lnTo>
                    <a:pt x="10324" y="297"/>
                  </a:lnTo>
                  <a:lnTo>
                    <a:pt x="8263" y="416"/>
                  </a:lnTo>
                  <a:lnTo>
                    <a:pt x="6341" y="535"/>
                  </a:lnTo>
                  <a:lnTo>
                    <a:pt x="3112" y="753"/>
                  </a:lnTo>
                  <a:lnTo>
                    <a:pt x="932" y="912"/>
                  </a:lnTo>
                  <a:lnTo>
                    <a:pt x="100" y="991"/>
                  </a:lnTo>
                  <a:lnTo>
                    <a:pt x="41" y="991"/>
                  </a:lnTo>
                  <a:lnTo>
                    <a:pt x="21" y="1030"/>
                  </a:lnTo>
                  <a:lnTo>
                    <a:pt x="1" y="1050"/>
                  </a:lnTo>
                  <a:lnTo>
                    <a:pt x="1" y="1110"/>
                  </a:lnTo>
                  <a:lnTo>
                    <a:pt x="1" y="1149"/>
                  </a:lnTo>
                  <a:lnTo>
                    <a:pt x="21" y="1169"/>
                  </a:lnTo>
                  <a:lnTo>
                    <a:pt x="60" y="1189"/>
                  </a:lnTo>
                  <a:lnTo>
                    <a:pt x="100" y="1209"/>
                  </a:lnTo>
                  <a:lnTo>
                    <a:pt x="120" y="1209"/>
                  </a:lnTo>
                  <a:lnTo>
                    <a:pt x="952" y="1130"/>
                  </a:lnTo>
                  <a:lnTo>
                    <a:pt x="3131" y="971"/>
                  </a:lnTo>
                  <a:lnTo>
                    <a:pt x="6361" y="753"/>
                  </a:lnTo>
                  <a:lnTo>
                    <a:pt x="8263" y="634"/>
                  </a:lnTo>
                  <a:lnTo>
                    <a:pt x="10344" y="515"/>
                  </a:lnTo>
                  <a:lnTo>
                    <a:pt x="12523" y="416"/>
                  </a:lnTo>
                  <a:lnTo>
                    <a:pt x="14762" y="337"/>
                  </a:lnTo>
                  <a:lnTo>
                    <a:pt x="17060" y="278"/>
                  </a:lnTo>
                  <a:lnTo>
                    <a:pt x="19359" y="238"/>
                  </a:lnTo>
                  <a:lnTo>
                    <a:pt x="21618" y="218"/>
                  </a:lnTo>
                  <a:lnTo>
                    <a:pt x="23817" y="258"/>
                  </a:lnTo>
                  <a:lnTo>
                    <a:pt x="24867" y="297"/>
                  </a:lnTo>
                  <a:lnTo>
                    <a:pt x="25897" y="337"/>
                  </a:lnTo>
                  <a:lnTo>
                    <a:pt x="26888" y="396"/>
                  </a:lnTo>
                  <a:lnTo>
                    <a:pt x="27839" y="456"/>
                  </a:lnTo>
                  <a:lnTo>
                    <a:pt x="27879" y="456"/>
                  </a:lnTo>
                  <a:lnTo>
                    <a:pt x="27918" y="436"/>
                  </a:lnTo>
                  <a:lnTo>
                    <a:pt x="27938" y="396"/>
                  </a:lnTo>
                  <a:lnTo>
                    <a:pt x="27958" y="357"/>
                  </a:lnTo>
                  <a:lnTo>
                    <a:pt x="27938" y="317"/>
                  </a:lnTo>
                  <a:lnTo>
                    <a:pt x="27918" y="278"/>
                  </a:lnTo>
                  <a:lnTo>
                    <a:pt x="27899" y="258"/>
                  </a:lnTo>
                  <a:lnTo>
                    <a:pt x="27839" y="238"/>
                  </a:lnTo>
                  <a:lnTo>
                    <a:pt x="26908" y="178"/>
                  </a:lnTo>
                  <a:lnTo>
                    <a:pt x="25917" y="119"/>
                  </a:lnTo>
                  <a:lnTo>
                    <a:pt x="24887" y="79"/>
                  </a:lnTo>
                  <a:lnTo>
                    <a:pt x="23817" y="40"/>
                  </a:lnTo>
                  <a:lnTo>
                    <a:pt x="216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1"/>
            <p:cNvSpPr/>
            <p:nvPr/>
          </p:nvSpPr>
          <p:spPr>
            <a:xfrm>
              <a:off x="2537273" y="2539551"/>
              <a:ext cx="848062" cy="35900"/>
            </a:xfrm>
            <a:custGeom>
              <a:rect b="b" l="l" r="r" t="t"/>
              <a:pathLst>
                <a:path extrusionOk="0" h="1051" w="24828">
                  <a:moveTo>
                    <a:pt x="17595" y="0"/>
                  </a:moveTo>
                  <a:lnTo>
                    <a:pt x="15574" y="20"/>
                  </a:lnTo>
                  <a:lnTo>
                    <a:pt x="13533" y="60"/>
                  </a:lnTo>
                  <a:lnTo>
                    <a:pt x="11512" y="139"/>
                  </a:lnTo>
                  <a:lnTo>
                    <a:pt x="9531" y="218"/>
                  </a:lnTo>
                  <a:lnTo>
                    <a:pt x="7649" y="317"/>
                  </a:lnTo>
                  <a:lnTo>
                    <a:pt x="5905" y="416"/>
                  </a:lnTo>
                  <a:lnTo>
                    <a:pt x="2913" y="615"/>
                  </a:lnTo>
                  <a:lnTo>
                    <a:pt x="892" y="753"/>
                  </a:lnTo>
                  <a:lnTo>
                    <a:pt x="100" y="832"/>
                  </a:lnTo>
                  <a:lnTo>
                    <a:pt x="60" y="832"/>
                  </a:lnTo>
                  <a:lnTo>
                    <a:pt x="40" y="872"/>
                  </a:lnTo>
                  <a:lnTo>
                    <a:pt x="20" y="892"/>
                  </a:lnTo>
                  <a:lnTo>
                    <a:pt x="1" y="951"/>
                  </a:lnTo>
                  <a:lnTo>
                    <a:pt x="20" y="991"/>
                  </a:lnTo>
                  <a:lnTo>
                    <a:pt x="40" y="1011"/>
                  </a:lnTo>
                  <a:lnTo>
                    <a:pt x="80" y="1031"/>
                  </a:lnTo>
                  <a:lnTo>
                    <a:pt x="119" y="1050"/>
                  </a:lnTo>
                  <a:lnTo>
                    <a:pt x="912" y="991"/>
                  </a:lnTo>
                  <a:lnTo>
                    <a:pt x="2933" y="832"/>
                  </a:lnTo>
                  <a:lnTo>
                    <a:pt x="5905" y="634"/>
                  </a:lnTo>
                  <a:lnTo>
                    <a:pt x="7668" y="535"/>
                  </a:lnTo>
                  <a:lnTo>
                    <a:pt x="9551" y="456"/>
                  </a:lnTo>
                  <a:lnTo>
                    <a:pt x="11512" y="357"/>
                  </a:lnTo>
                  <a:lnTo>
                    <a:pt x="13533" y="298"/>
                  </a:lnTo>
                  <a:lnTo>
                    <a:pt x="15574" y="238"/>
                  </a:lnTo>
                  <a:lnTo>
                    <a:pt x="17595" y="218"/>
                  </a:lnTo>
                  <a:lnTo>
                    <a:pt x="19557" y="218"/>
                  </a:lnTo>
                  <a:lnTo>
                    <a:pt x="21419" y="258"/>
                  </a:lnTo>
                  <a:lnTo>
                    <a:pt x="22291" y="298"/>
                  </a:lnTo>
                  <a:lnTo>
                    <a:pt x="23143" y="337"/>
                  </a:lnTo>
                  <a:lnTo>
                    <a:pt x="23955" y="397"/>
                  </a:lnTo>
                  <a:lnTo>
                    <a:pt x="24708" y="476"/>
                  </a:lnTo>
                  <a:lnTo>
                    <a:pt x="24748" y="456"/>
                  </a:lnTo>
                  <a:lnTo>
                    <a:pt x="24787" y="436"/>
                  </a:lnTo>
                  <a:lnTo>
                    <a:pt x="24807" y="416"/>
                  </a:lnTo>
                  <a:lnTo>
                    <a:pt x="24827" y="377"/>
                  </a:lnTo>
                  <a:lnTo>
                    <a:pt x="24827" y="317"/>
                  </a:lnTo>
                  <a:lnTo>
                    <a:pt x="24807" y="298"/>
                  </a:lnTo>
                  <a:lnTo>
                    <a:pt x="24768" y="258"/>
                  </a:lnTo>
                  <a:lnTo>
                    <a:pt x="24728" y="238"/>
                  </a:lnTo>
                  <a:lnTo>
                    <a:pt x="23975" y="179"/>
                  </a:lnTo>
                  <a:lnTo>
                    <a:pt x="23163" y="119"/>
                  </a:lnTo>
                  <a:lnTo>
                    <a:pt x="22311" y="80"/>
                  </a:lnTo>
                  <a:lnTo>
                    <a:pt x="21419" y="40"/>
                  </a:lnTo>
                  <a:lnTo>
                    <a:pt x="19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1"/>
            <p:cNvSpPr/>
            <p:nvPr/>
          </p:nvSpPr>
          <p:spPr>
            <a:xfrm>
              <a:off x="3470613" y="1569663"/>
              <a:ext cx="109680" cy="108997"/>
            </a:xfrm>
            <a:custGeom>
              <a:rect b="b" l="l" r="r" t="t"/>
              <a:pathLst>
                <a:path extrusionOk="0" h="3191" w="3211">
                  <a:moveTo>
                    <a:pt x="3072" y="0"/>
                  </a:moveTo>
                  <a:lnTo>
                    <a:pt x="3032" y="20"/>
                  </a:lnTo>
                  <a:lnTo>
                    <a:pt x="2576" y="377"/>
                  </a:lnTo>
                  <a:lnTo>
                    <a:pt x="2160" y="753"/>
                  </a:lnTo>
                  <a:lnTo>
                    <a:pt x="1764" y="1149"/>
                  </a:lnTo>
                  <a:lnTo>
                    <a:pt x="1407" y="1546"/>
                  </a:lnTo>
                  <a:lnTo>
                    <a:pt x="1090" y="1922"/>
                  </a:lnTo>
                  <a:lnTo>
                    <a:pt x="813" y="2259"/>
                  </a:lnTo>
                  <a:lnTo>
                    <a:pt x="437" y="2794"/>
                  </a:lnTo>
                  <a:lnTo>
                    <a:pt x="238" y="1566"/>
                  </a:lnTo>
                  <a:lnTo>
                    <a:pt x="219" y="1526"/>
                  </a:lnTo>
                  <a:lnTo>
                    <a:pt x="179" y="1506"/>
                  </a:lnTo>
                  <a:lnTo>
                    <a:pt x="139" y="1486"/>
                  </a:lnTo>
                  <a:lnTo>
                    <a:pt x="100" y="1486"/>
                  </a:lnTo>
                  <a:lnTo>
                    <a:pt x="60" y="1506"/>
                  </a:lnTo>
                  <a:lnTo>
                    <a:pt x="20" y="1526"/>
                  </a:lnTo>
                  <a:lnTo>
                    <a:pt x="20" y="1566"/>
                  </a:lnTo>
                  <a:lnTo>
                    <a:pt x="1" y="1605"/>
                  </a:lnTo>
                  <a:lnTo>
                    <a:pt x="258" y="3091"/>
                  </a:lnTo>
                  <a:lnTo>
                    <a:pt x="278" y="3151"/>
                  </a:lnTo>
                  <a:lnTo>
                    <a:pt x="337" y="3190"/>
                  </a:lnTo>
                  <a:lnTo>
                    <a:pt x="377" y="3190"/>
                  </a:lnTo>
                  <a:lnTo>
                    <a:pt x="417" y="3170"/>
                  </a:lnTo>
                  <a:lnTo>
                    <a:pt x="456" y="3131"/>
                  </a:lnTo>
                  <a:lnTo>
                    <a:pt x="674" y="2834"/>
                  </a:lnTo>
                  <a:lnTo>
                    <a:pt x="912" y="2497"/>
                  </a:lnTo>
                  <a:lnTo>
                    <a:pt x="1229" y="2081"/>
                  </a:lnTo>
                  <a:lnTo>
                    <a:pt x="1625" y="1625"/>
                  </a:lnTo>
                  <a:lnTo>
                    <a:pt x="2081" y="1130"/>
                  </a:lnTo>
                  <a:lnTo>
                    <a:pt x="2339" y="892"/>
                  </a:lnTo>
                  <a:lnTo>
                    <a:pt x="2596" y="654"/>
                  </a:lnTo>
                  <a:lnTo>
                    <a:pt x="2874" y="416"/>
                  </a:lnTo>
                  <a:lnTo>
                    <a:pt x="3151" y="198"/>
                  </a:lnTo>
                  <a:lnTo>
                    <a:pt x="3191" y="159"/>
                  </a:lnTo>
                  <a:lnTo>
                    <a:pt x="3210" y="119"/>
                  </a:lnTo>
                  <a:lnTo>
                    <a:pt x="3191" y="79"/>
                  </a:lnTo>
                  <a:lnTo>
                    <a:pt x="3171" y="40"/>
                  </a:lnTo>
                  <a:lnTo>
                    <a:pt x="3151" y="20"/>
                  </a:lnTo>
                  <a:lnTo>
                    <a:pt x="3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1"/>
            <p:cNvSpPr/>
            <p:nvPr/>
          </p:nvSpPr>
          <p:spPr>
            <a:xfrm>
              <a:off x="2737619" y="2026511"/>
              <a:ext cx="104932" cy="124572"/>
            </a:xfrm>
            <a:custGeom>
              <a:rect b="b" l="l" r="r" t="t"/>
              <a:pathLst>
                <a:path extrusionOk="0" h="3647" w="3072">
                  <a:moveTo>
                    <a:pt x="80" y="1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0" y="139"/>
                  </a:lnTo>
                  <a:lnTo>
                    <a:pt x="20" y="179"/>
                  </a:lnTo>
                  <a:lnTo>
                    <a:pt x="2873" y="3607"/>
                  </a:lnTo>
                  <a:lnTo>
                    <a:pt x="2913" y="3646"/>
                  </a:lnTo>
                  <a:lnTo>
                    <a:pt x="2992" y="3646"/>
                  </a:lnTo>
                  <a:lnTo>
                    <a:pt x="3032" y="3626"/>
                  </a:lnTo>
                  <a:lnTo>
                    <a:pt x="3052" y="3587"/>
                  </a:lnTo>
                  <a:lnTo>
                    <a:pt x="3072" y="3547"/>
                  </a:lnTo>
                  <a:lnTo>
                    <a:pt x="3072" y="3508"/>
                  </a:lnTo>
                  <a:lnTo>
                    <a:pt x="3052" y="3468"/>
                  </a:lnTo>
                  <a:lnTo>
                    <a:pt x="199" y="40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3009699" y="2017698"/>
              <a:ext cx="133351" cy="138099"/>
            </a:xfrm>
            <a:custGeom>
              <a:rect b="b" l="l" r="r" t="t"/>
              <a:pathLst>
                <a:path extrusionOk="0" h="4043" w="3904">
                  <a:moveTo>
                    <a:pt x="3785" y="1"/>
                  </a:moveTo>
                  <a:lnTo>
                    <a:pt x="3745" y="21"/>
                  </a:lnTo>
                  <a:lnTo>
                    <a:pt x="3706" y="41"/>
                  </a:lnTo>
                  <a:lnTo>
                    <a:pt x="40" y="3865"/>
                  </a:lnTo>
                  <a:lnTo>
                    <a:pt x="20" y="3884"/>
                  </a:lnTo>
                  <a:lnTo>
                    <a:pt x="1" y="3944"/>
                  </a:lnTo>
                  <a:lnTo>
                    <a:pt x="20" y="3983"/>
                  </a:lnTo>
                  <a:lnTo>
                    <a:pt x="40" y="4023"/>
                  </a:lnTo>
                  <a:lnTo>
                    <a:pt x="80" y="4043"/>
                  </a:lnTo>
                  <a:lnTo>
                    <a:pt x="159" y="4043"/>
                  </a:lnTo>
                  <a:lnTo>
                    <a:pt x="199" y="4003"/>
                  </a:lnTo>
                  <a:lnTo>
                    <a:pt x="3864" y="199"/>
                  </a:lnTo>
                  <a:lnTo>
                    <a:pt x="3884" y="159"/>
                  </a:lnTo>
                  <a:lnTo>
                    <a:pt x="3904" y="120"/>
                  </a:lnTo>
                  <a:lnTo>
                    <a:pt x="3884" y="80"/>
                  </a:lnTo>
                  <a:lnTo>
                    <a:pt x="3864" y="41"/>
                  </a:lnTo>
                  <a:lnTo>
                    <a:pt x="3825" y="21"/>
                  </a:lnTo>
                  <a:lnTo>
                    <a:pt x="37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11"/>
            <p:cNvSpPr/>
            <p:nvPr/>
          </p:nvSpPr>
          <p:spPr>
            <a:xfrm>
              <a:off x="3090930" y="1993342"/>
              <a:ext cx="84608" cy="84642"/>
            </a:xfrm>
            <a:custGeom>
              <a:rect b="b" l="l" r="r" t="t"/>
              <a:pathLst>
                <a:path extrusionOk="0" h="2478" w="2477">
                  <a:moveTo>
                    <a:pt x="2477" y="1"/>
                  </a:moveTo>
                  <a:lnTo>
                    <a:pt x="0" y="1249"/>
                  </a:lnTo>
                  <a:lnTo>
                    <a:pt x="1486" y="2477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11"/>
            <p:cNvSpPr/>
            <p:nvPr/>
          </p:nvSpPr>
          <p:spPr>
            <a:xfrm>
              <a:off x="3087548" y="1989960"/>
              <a:ext cx="92054" cy="92089"/>
            </a:xfrm>
            <a:custGeom>
              <a:rect b="b" l="l" r="r" t="t"/>
              <a:pathLst>
                <a:path extrusionOk="0" h="2696" w="2695">
                  <a:moveTo>
                    <a:pt x="2378" y="337"/>
                  </a:moveTo>
                  <a:lnTo>
                    <a:pt x="1546" y="2398"/>
                  </a:lnTo>
                  <a:lnTo>
                    <a:pt x="317" y="1368"/>
                  </a:lnTo>
                  <a:lnTo>
                    <a:pt x="2378" y="337"/>
                  </a:lnTo>
                  <a:close/>
                  <a:moveTo>
                    <a:pt x="2536" y="1"/>
                  </a:moveTo>
                  <a:lnTo>
                    <a:pt x="60" y="1249"/>
                  </a:lnTo>
                  <a:lnTo>
                    <a:pt x="20" y="1269"/>
                  </a:lnTo>
                  <a:lnTo>
                    <a:pt x="0" y="1328"/>
                  </a:lnTo>
                  <a:lnTo>
                    <a:pt x="0" y="1388"/>
                  </a:lnTo>
                  <a:lnTo>
                    <a:pt x="40" y="1427"/>
                  </a:lnTo>
                  <a:lnTo>
                    <a:pt x="1526" y="2656"/>
                  </a:lnTo>
                  <a:lnTo>
                    <a:pt x="1546" y="2675"/>
                  </a:lnTo>
                  <a:lnTo>
                    <a:pt x="1585" y="2695"/>
                  </a:lnTo>
                  <a:lnTo>
                    <a:pt x="1625" y="2695"/>
                  </a:lnTo>
                  <a:lnTo>
                    <a:pt x="1664" y="2656"/>
                  </a:lnTo>
                  <a:lnTo>
                    <a:pt x="1704" y="2616"/>
                  </a:lnTo>
                  <a:lnTo>
                    <a:pt x="2695" y="139"/>
                  </a:lnTo>
                  <a:lnTo>
                    <a:pt x="2695" y="80"/>
                  </a:lnTo>
                  <a:lnTo>
                    <a:pt x="2655" y="20"/>
                  </a:lnTo>
                  <a:lnTo>
                    <a:pt x="25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2718660" y="2010251"/>
              <a:ext cx="90722" cy="84642"/>
            </a:xfrm>
            <a:custGeom>
              <a:rect b="b" l="l" r="r" t="t"/>
              <a:pathLst>
                <a:path extrusionOk="0" h="2478" w="2656">
                  <a:moveTo>
                    <a:pt x="1" y="1"/>
                  </a:moveTo>
                  <a:lnTo>
                    <a:pt x="417" y="2478"/>
                  </a:lnTo>
                  <a:lnTo>
                    <a:pt x="2656" y="4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11"/>
            <p:cNvSpPr/>
            <p:nvPr/>
          </p:nvSpPr>
          <p:spPr>
            <a:xfrm>
              <a:off x="2715278" y="2006869"/>
              <a:ext cx="97486" cy="92089"/>
            </a:xfrm>
            <a:custGeom>
              <a:rect b="b" l="l" r="r" t="t"/>
              <a:pathLst>
                <a:path extrusionOk="0" h="2696" w="2854">
                  <a:moveTo>
                    <a:pt x="238" y="239"/>
                  </a:moveTo>
                  <a:lnTo>
                    <a:pt x="2497" y="675"/>
                  </a:lnTo>
                  <a:lnTo>
                    <a:pt x="595" y="2359"/>
                  </a:lnTo>
                  <a:lnTo>
                    <a:pt x="238" y="239"/>
                  </a:lnTo>
                  <a:close/>
                  <a:moveTo>
                    <a:pt x="80" y="1"/>
                  </a:moveTo>
                  <a:lnTo>
                    <a:pt x="20" y="21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417" y="2597"/>
                  </a:lnTo>
                  <a:lnTo>
                    <a:pt x="436" y="2656"/>
                  </a:lnTo>
                  <a:lnTo>
                    <a:pt x="476" y="2676"/>
                  </a:lnTo>
                  <a:lnTo>
                    <a:pt x="516" y="2696"/>
                  </a:lnTo>
                  <a:lnTo>
                    <a:pt x="555" y="2676"/>
                  </a:lnTo>
                  <a:lnTo>
                    <a:pt x="595" y="2656"/>
                  </a:lnTo>
                  <a:lnTo>
                    <a:pt x="2814" y="675"/>
                  </a:lnTo>
                  <a:lnTo>
                    <a:pt x="2854" y="635"/>
                  </a:lnTo>
                  <a:lnTo>
                    <a:pt x="2854" y="576"/>
                  </a:lnTo>
                  <a:lnTo>
                    <a:pt x="2834" y="516"/>
                  </a:lnTo>
                  <a:lnTo>
                    <a:pt x="2774" y="496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11"/>
            <p:cNvSpPr/>
            <p:nvPr/>
          </p:nvSpPr>
          <p:spPr>
            <a:xfrm>
              <a:off x="2900730" y="1420762"/>
              <a:ext cx="103566" cy="240298"/>
            </a:xfrm>
            <a:custGeom>
              <a:rect b="b" l="l" r="r" t="t"/>
              <a:pathLst>
                <a:path extrusionOk="0" h="7035" w="3032">
                  <a:moveTo>
                    <a:pt x="1368" y="0"/>
                  </a:moveTo>
                  <a:lnTo>
                    <a:pt x="1368" y="654"/>
                  </a:lnTo>
                  <a:lnTo>
                    <a:pt x="1070" y="714"/>
                  </a:lnTo>
                  <a:lnTo>
                    <a:pt x="932" y="733"/>
                  </a:lnTo>
                  <a:lnTo>
                    <a:pt x="813" y="793"/>
                  </a:lnTo>
                  <a:lnTo>
                    <a:pt x="694" y="852"/>
                  </a:lnTo>
                  <a:lnTo>
                    <a:pt x="575" y="912"/>
                  </a:lnTo>
                  <a:lnTo>
                    <a:pt x="476" y="991"/>
                  </a:lnTo>
                  <a:lnTo>
                    <a:pt x="377" y="1070"/>
                  </a:lnTo>
                  <a:lnTo>
                    <a:pt x="278" y="1169"/>
                  </a:lnTo>
                  <a:lnTo>
                    <a:pt x="199" y="1288"/>
                  </a:lnTo>
                  <a:lnTo>
                    <a:pt x="139" y="1387"/>
                  </a:lnTo>
                  <a:lnTo>
                    <a:pt x="100" y="1526"/>
                  </a:lnTo>
                  <a:lnTo>
                    <a:pt x="60" y="1645"/>
                  </a:lnTo>
                  <a:lnTo>
                    <a:pt x="20" y="1783"/>
                  </a:lnTo>
                  <a:lnTo>
                    <a:pt x="0" y="1942"/>
                  </a:lnTo>
                  <a:lnTo>
                    <a:pt x="0" y="2100"/>
                  </a:lnTo>
                  <a:lnTo>
                    <a:pt x="0" y="2279"/>
                  </a:lnTo>
                  <a:lnTo>
                    <a:pt x="20" y="2437"/>
                  </a:lnTo>
                  <a:lnTo>
                    <a:pt x="60" y="2576"/>
                  </a:lnTo>
                  <a:lnTo>
                    <a:pt x="100" y="2715"/>
                  </a:lnTo>
                  <a:lnTo>
                    <a:pt x="218" y="2952"/>
                  </a:lnTo>
                  <a:lnTo>
                    <a:pt x="377" y="3170"/>
                  </a:lnTo>
                  <a:lnTo>
                    <a:pt x="555" y="3349"/>
                  </a:lnTo>
                  <a:lnTo>
                    <a:pt x="753" y="3547"/>
                  </a:lnTo>
                  <a:lnTo>
                    <a:pt x="1229" y="3963"/>
                  </a:lnTo>
                  <a:lnTo>
                    <a:pt x="1487" y="4201"/>
                  </a:lnTo>
                  <a:lnTo>
                    <a:pt x="1665" y="4438"/>
                  </a:lnTo>
                  <a:lnTo>
                    <a:pt x="1744" y="4557"/>
                  </a:lnTo>
                  <a:lnTo>
                    <a:pt x="1804" y="4696"/>
                  </a:lnTo>
                  <a:lnTo>
                    <a:pt x="1823" y="4855"/>
                  </a:lnTo>
                  <a:lnTo>
                    <a:pt x="1843" y="5013"/>
                  </a:lnTo>
                  <a:lnTo>
                    <a:pt x="1823" y="5152"/>
                  </a:lnTo>
                  <a:lnTo>
                    <a:pt x="1784" y="5290"/>
                  </a:lnTo>
                  <a:lnTo>
                    <a:pt x="1744" y="5350"/>
                  </a:lnTo>
                  <a:lnTo>
                    <a:pt x="1685" y="5390"/>
                  </a:lnTo>
                  <a:lnTo>
                    <a:pt x="1605" y="5409"/>
                  </a:lnTo>
                  <a:lnTo>
                    <a:pt x="1526" y="5429"/>
                  </a:lnTo>
                  <a:lnTo>
                    <a:pt x="1447" y="5409"/>
                  </a:lnTo>
                  <a:lnTo>
                    <a:pt x="1387" y="5390"/>
                  </a:lnTo>
                  <a:lnTo>
                    <a:pt x="1328" y="5370"/>
                  </a:lnTo>
                  <a:lnTo>
                    <a:pt x="1269" y="5330"/>
                  </a:lnTo>
                  <a:lnTo>
                    <a:pt x="1209" y="5271"/>
                  </a:lnTo>
                  <a:lnTo>
                    <a:pt x="1170" y="5191"/>
                  </a:lnTo>
                  <a:lnTo>
                    <a:pt x="1110" y="5013"/>
                  </a:lnTo>
                  <a:lnTo>
                    <a:pt x="1070" y="4756"/>
                  </a:lnTo>
                  <a:lnTo>
                    <a:pt x="1051" y="4438"/>
                  </a:lnTo>
                  <a:lnTo>
                    <a:pt x="0" y="4597"/>
                  </a:lnTo>
                  <a:lnTo>
                    <a:pt x="40" y="5013"/>
                  </a:lnTo>
                  <a:lnTo>
                    <a:pt x="60" y="5191"/>
                  </a:lnTo>
                  <a:lnTo>
                    <a:pt x="100" y="5350"/>
                  </a:lnTo>
                  <a:lnTo>
                    <a:pt x="159" y="5508"/>
                  </a:lnTo>
                  <a:lnTo>
                    <a:pt x="218" y="5647"/>
                  </a:lnTo>
                  <a:lnTo>
                    <a:pt x="298" y="5786"/>
                  </a:lnTo>
                  <a:lnTo>
                    <a:pt x="377" y="5885"/>
                  </a:lnTo>
                  <a:lnTo>
                    <a:pt x="476" y="5984"/>
                  </a:lnTo>
                  <a:lnTo>
                    <a:pt x="575" y="6083"/>
                  </a:lnTo>
                  <a:lnTo>
                    <a:pt x="694" y="6162"/>
                  </a:lnTo>
                  <a:lnTo>
                    <a:pt x="813" y="6222"/>
                  </a:lnTo>
                  <a:lnTo>
                    <a:pt x="952" y="6261"/>
                  </a:lnTo>
                  <a:lnTo>
                    <a:pt x="1110" y="6301"/>
                  </a:lnTo>
                  <a:lnTo>
                    <a:pt x="1269" y="6341"/>
                  </a:lnTo>
                  <a:lnTo>
                    <a:pt x="1427" y="6341"/>
                  </a:lnTo>
                  <a:lnTo>
                    <a:pt x="1427" y="7034"/>
                  </a:lnTo>
                  <a:lnTo>
                    <a:pt x="1784" y="7034"/>
                  </a:lnTo>
                  <a:lnTo>
                    <a:pt x="1784" y="6341"/>
                  </a:lnTo>
                  <a:lnTo>
                    <a:pt x="1982" y="6321"/>
                  </a:lnTo>
                  <a:lnTo>
                    <a:pt x="2140" y="6261"/>
                  </a:lnTo>
                  <a:lnTo>
                    <a:pt x="2319" y="6202"/>
                  </a:lnTo>
                  <a:lnTo>
                    <a:pt x="2457" y="6103"/>
                  </a:lnTo>
                  <a:lnTo>
                    <a:pt x="2596" y="6004"/>
                  </a:lnTo>
                  <a:lnTo>
                    <a:pt x="2715" y="5885"/>
                  </a:lnTo>
                  <a:lnTo>
                    <a:pt x="2814" y="5766"/>
                  </a:lnTo>
                  <a:lnTo>
                    <a:pt x="2893" y="5627"/>
                  </a:lnTo>
                  <a:lnTo>
                    <a:pt x="2953" y="5469"/>
                  </a:lnTo>
                  <a:lnTo>
                    <a:pt x="3012" y="5310"/>
                  </a:lnTo>
                  <a:lnTo>
                    <a:pt x="3032" y="5132"/>
                  </a:lnTo>
                  <a:lnTo>
                    <a:pt x="3032" y="4954"/>
                  </a:lnTo>
                  <a:lnTo>
                    <a:pt x="3032" y="4775"/>
                  </a:lnTo>
                  <a:lnTo>
                    <a:pt x="3012" y="4597"/>
                  </a:lnTo>
                  <a:lnTo>
                    <a:pt x="2973" y="4438"/>
                  </a:lnTo>
                  <a:lnTo>
                    <a:pt x="2933" y="4280"/>
                  </a:lnTo>
                  <a:lnTo>
                    <a:pt x="2794" y="4003"/>
                  </a:lnTo>
                  <a:lnTo>
                    <a:pt x="2695" y="3864"/>
                  </a:lnTo>
                  <a:lnTo>
                    <a:pt x="2616" y="3745"/>
                  </a:lnTo>
                  <a:lnTo>
                    <a:pt x="2398" y="3507"/>
                  </a:lnTo>
                  <a:lnTo>
                    <a:pt x="2180" y="3289"/>
                  </a:lnTo>
                  <a:lnTo>
                    <a:pt x="1724" y="2893"/>
                  </a:lnTo>
                  <a:lnTo>
                    <a:pt x="1526" y="2695"/>
                  </a:lnTo>
                  <a:lnTo>
                    <a:pt x="1348" y="2497"/>
                  </a:lnTo>
                  <a:lnTo>
                    <a:pt x="1269" y="2398"/>
                  </a:lnTo>
                  <a:lnTo>
                    <a:pt x="1229" y="2279"/>
                  </a:lnTo>
                  <a:lnTo>
                    <a:pt x="1189" y="2140"/>
                  </a:lnTo>
                  <a:lnTo>
                    <a:pt x="1189" y="1982"/>
                  </a:lnTo>
                  <a:lnTo>
                    <a:pt x="1209" y="1823"/>
                  </a:lnTo>
                  <a:lnTo>
                    <a:pt x="1269" y="1684"/>
                  </a:lnTo>
                  <a:lnTo>
                    <a:pt x="1308" y="1625"/>
                  </a:lnTo>
                  <a:lnTo>
                    <a:pt x="1368" y="1585"/>
                  </a:lnTo>
                  <a:lnTo>
                    <a:pt x="1447" y="1546"/>
                  </a:lnTo>
                  <a:lnTo>
                    <a:pt x="1586" y="1546"/>
                  </a:lnTo>
                  <a:lnTo>
                    <a:pt x="1665" y="1566"/>
                  </a:lnTo>
                  <a:lnTo>
                    <a:pt x="1704" y="1585"/>
                  </a:lnTo>
                  <a:lnTo>
                    <a:pt x="1744" y="1645"/>
                  </a:lnTo>
                  <a:lnTo>
                    <a:pt x="1804" y="1764"/>
                  </a:lnTo>
                  <a:lnTo>
                    <a:pt x="1843" y="1922"/>
                  </a:lnTo>
                  <a:lnTo>
                    <a:pt x="1883" y="2358"/>
                  </a:lnTo>
                  <a:lnTo>
                    <a:pt x="2933" y="2219"/>
                  </a:lnTo>
                  <a:lnTo>
                    <a:pt x="2913" y="1982"/>
                  </a:lnTo>
                  <a:lnTo>
                    <a:pt x="2893" y="1724"/>
                  </a:lnTo>
                  <a:lnTo>
                    <a:pt x="2814" y="1466"/>
                  </a:lnTo>
                  <a:lnTo>
                    <a:pt x="2715" y="1229"/>
                  </a:lnTo>
                  <a:lnTo>
                    <a:pt x="2656" y="1110"/>
                  </a:lnTo>
                  <a:lnTo>
                    <a:pt x="2576" y="1011"/>
                  </a:lnTo>
                  <a:lnTo>
                    <a:pt x="2477" y="912"/>
                  </a:lnTo>
                  <a:lnTo>
                    <a:pt x="2358" y="832"/>
                  </a:lnTo>
                  <a:lnTo>
                    <a:pt x="2239" y="753"/>
                  </a:lnTo>
                  <a:lnTo>
                    <a:pt x="2081" y="714"/>
                  </a:lnTo>
                  <a:lnTo>
                    <a:pt x="1922" y="674"/>
                  </a:lnTo>
                  <a:lnTo>
                    <a:pt x="1724" y="654"/>
                  </a:lnTo>
                  <a:lnTo>
                    <a:pt x="1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2782948" y="1466775"/>
              <a:ext cx="69066" cy="40647"/>
            </a:xfrm>
            <a:custGeom>
              <a:rect b="b" l="l" r="r" t="t"/>
              <a:pathLst>
                <a:path extrusionOk="0" h="1190" w="2022">
                  <a:moveTo>
                    <a:pt x="80" y="1"/>
                  </a:moveTo>
                  <a:lnTo>
                    <a:pt x="41" y="20"/>
                  </a:lnTo>
                  <a:lnTo>
                    <a:pt x="21" y="60"/>
                  </a:lnTo>
                  <a:lnTo>
                    <a:pt x="1" y="100"/>
                  </a:lnTo>
                  <a:lnTo>
                    <a:pt x="1" y="139"/>
                  </a:lnTo>
                  <a:lnTo>
                    <a:pt x="21" y="179"/>
                  </a:lnTo>
                  <a:lnTo>
                    <a:pt x="60" y="199"/>
                  </a:lnTo>
                  <a:lnTo>
                    <a:pt x="1863" y="1189"/>
                  </a:lnTo>
                  <a:lnTo>
                    <a:pt x="1903" y="1189"/>
                  </a:lnTo>
                  <a:lnTo>
                    <a:pt x="1962" y="1170"/>
                  </a:lnTo>
                  <a:lnTo>
                    <a:pt x="2002" y="1130"/>
                  </a:lnTo>
                  <a:lnTo>
                    <a:pt x="2022" y="1090"/>
                  </a:lnTo>
                  <a:lnTo>
                    <a:pt x="2022" y="1051"/>
                  </a:lnTo>
                  <a:lnTo>
                    <a:pt x="2002" y="1011"/>
                  </a:lnTo>
                  <a:lnTo>
                    <a:pt x="1962" y="991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11"/>
            <p:cNvSpPr/>
            <p:nvPr/>
          </p:nvSpPr>
          <p:spPr>
            <a:xfrm>
              <a:off x="2766722" y="1564232"/>
              <a:ext cx="93421" cy="23739"/>
            </a:xfrm>
            <a:custGeom>
              <a:rect b="b" l="l" r="r" t="t"/>
              <a:pathLst>
                <a:path extrusionOk="0" h="695" w="2735">
                  <a:moveTo>
                    <a:pt x="2596" y="1"/>
                  </a:moveTo>
                  <a:lnTo>
                    <a:pt x="80" y="476"/>
                  </a:lnTo>
                  <a:lnTo>
                    <a:pt x="40" y="496"/>
                  </a:lnTo>
                  <a:lnTo>
                    <a:pt x="0" y="536"/>
                  </a:lnTo>
                  <a:lnTo>
                    <a:pt x="0" y="575"/>
                  </a:lnTo>
                  <a:lnTo>
                    <a:pt x="0" y="615"/>
                  </a:lnTo>
                  <a:lnTo>
                    <a:pt x="0" y="655"/>
                  </a:lnTo>
                  <a:lnTo>
                    <a:pt x="40" y="674"/>
                  </a:lnTo>
                  <a:lnTo>
                    <a:pt x="60" y="694"/>
                  </a:lnTo>
                  <a:lnTo>
                    <a:pt x="119" y="694"/>
                  </a:lnTo>
                  <a:lnTo>
                    <a:pt x="2655" y="219"/>
                  </a:lnTo>
                  <a:lnTo>
                    <a:pt x="2695" y="199"/>
                  </a:lnTo>
                  <a:lnTo>
                    <a:pt x="2715" y="159"/>
                  </a:lnTo>
                  <a:lnTo>
                    <a:pt x="2735" y="120"/>
                  </a:lnTo>
                  <a:lnTo>
                    <a:pt x="2735" y="80"/>
                  </a:lnTo>
                  <a:lnTo>
                    <a:pt x="2715" y="40"/>
                  </a:lnTo>
                  <a:lnTo>
                    <a:pt x="2695" y="21"/>
                  </a:lnTo>
                  <a:lnTo>
                    <a:pt x="2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11"/>
            <p:cNvSpPr/>
            <p:nvPr/>
          </p:nvSpPr>
          <p:spPr>
            <a:xfrm>
              <a:off x="3027974" y="1483035"/>
              <a:ext cx="91405" cy="35900"/>
            </a:xfrm>
            <a:custGeom>
              <a:rect b="b" l="l" r="r" t="t"/>
              <a:pathLst>
                <a:path extrusionOk="0" h="1051" w="2676">
                  <a:moveTo>
                    <a:pt x="2556" y="0"/>
                  </a:moveTo>
                  <a:lnTo>
                    <a:pt x="2517" y="20"/>
                  </a:lnTo>
                  <a:lnTo>
                    <a:pt x="80" y="832"/>
                  </a:lnTo>
                  <a:lnTo>
                    <a:pt x="40" y="852"/>
                  </a:lnTo>
                  <a:lnTo>
                    <a:pt x="20" y="892"/>
                  </a:lnTo>
                  <a:lnTo>
                    <a:pt x="0" y="931"/>
                  </a:lnTo>
                  <a:lnTo>
                    <a:pt x="0" y="971"/>
                  </a:lnTo>
                  <a:lnTo>
                    <a:pt x="40" y="1030"/>
                  </a:lnTo>
                  <a:lnTo>
                    <a:pt x="119" y="1050"/>
                  </a:lnTo>
                  <a:lnTo>
                    <a:pt x="139" y="1030"/>
                  </a:lnTo>
                  <a:lnTo>
                    <a:pt x="2596" y="218"/>
                  </a:lnTo>
                  <a:lnTo>
                    <a:pt x="2636" y="198"/>
                  </a:lnTo>
                  <a:lnTo>
                    <a:pt x="2656" y="159"/>
                  </a:lnTo>
                  <a:lnTo>
                    <a:pt x="2675" y="119"/>
                  </a:lnTo>
                  <a:lnTo>
                    <a:pt x="2656" y="79"/>
                  </a:lnTo>
                  <a:lnTo>
                    <a:pt x="2636" y="40"/>
                  </a:lnTo>
                  <a:lnTo>
                    <a:pt x="2596" y="20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3033371" y="1572361"/>
              <a:ext cx="77196" cy="27121"/>
            </a:xfrm>
            <a:custGeom>
              <a:rect b="b" l="l" r="r" t="t"/>
              <a:pathLst>
                <a:path extrusionOk="0" h="794" w="2260"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80"/>
                  </a:lnTo>
                  <a:lnTo>
                    <a:pt x="1" y="119"/>
                  </a:lnTo>
                  <a:lnTo>
                    <a:pt x="21" y="159"/>
                  </a:lnTo>
                  <a:lnTo>
                    <a:pt x="41" y="199"/>
                  </a:lnTo>
                  <a:lnTo>
                    <a:pt x="80" y="218"/>
                  </a:lnTo>
                  <a:lnTo>
                    <a:pt x="2121" y="793"/>
                  </a:lnTo>
                  <a:lnTo>
                    <a:pt x="2161" y="793"/>
                  </a:lnTo>
                  <a:lnTo>
                    <a:pt x="2220" y="773"/>
                  </a:lnTo>
                  <a:lnTo>
                    <a:pt x="2240" y="753"/>
                  </a:lnTo>
                  <a:lnTo>
                    <a:pt x="2260" y="714"/>
                  </a:lnTo>
                  <a:lnTo>
                    <a:pt x="2260" y="674"/>
                  </a:lnTo>
                  <a:lnTo>
                    <a:pt x="2240" y="635"/>
                  </a:lnTo>
                  <a:lnTo>
                    <a:pt x="2220" y="595"/>
                  </a:lnTo>
                  <a:lnTo>
                    <a:pt x="2180" y="57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11"/>
            <p:cNvSpPr/>
            <p:nvPr/>
          </p:nvSpPr>
          <p:spPr>
            <a:xfrm>
              <a:off x="3005634" y="1385544"/>
              <a:ext cx="27121" cy="46762"/>
            </a:xfrm>
            <a:custGeom>
              <a:rect b="b" l="l" r="r" t="t"/>
              <a:pathLst>
                <a:path extrusionOk="0" h="1369" w="794">
                  <a:moveTo>
                    <a:pt x="694" y="1"/>
                  </a:moveTo>
                  <a:lnTo>
                    <a:pt x="654" y="21"/>
                  </a:lnTo>
                  <a:lnTo>
                    <a:pt x="615" y="41"/>
                  </a:lnTo>
                  <a:lnTo>
                    <a:pt x="575" y="80"/>
                  </a:lnTo>
                  <a:lnTo>
                    <a:pt x="20" y="1210"/>
                  </a:lnTo>
                  <a:lnTo>
                    <a:pt x="1" y="1249"/>
                  </a:lnTo>
                  <a:lnTo>
                    <a:pt x="1" y="1289"/>
                  </a:lnTo>
                  <a:lnTo>
                    <a:pt x="20" y="1328"/>
                  </a:lnTo>
                  <a:lnTo>
                    <a:pt x="60" y="1368"/>
                  </a:lnTo>
                  <a:lnTo>
                    <a:pt x="120" y="1368"/>
                  </a:lnTo>
                  <a:lnTo>
                    <a:pt x="179" y="1348"/>
                  </a:lnTo>
                  <a:lnTo>
                    <a:pt x="219" y="1309"/>
                  </a:lnTo>
                  <a:lnTo>
                    <a:pt x="773" y="179"/>
                  </a:lnTo>
                  <a:lnTo>
                    <a:pt x="793" y="120"/>
                  </a:lnTo>
                  <a:lnTo>
                    <a:pt x="793" y="80"/>
                  </a:lnTo>
                  <a:lnTo>
                    <a:pt x="773" y="41"/>
                  </a:lnTo>
                  <a:lnTo>
                    <a:pt x="734" y="21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11"/>
            <p:cNvSpPr/>
            <p:nvPr/>
          </p:nvSpPr>
          <p:spPr>
            <a:xfrm>
              <a:off x="1627606" y="1446484"/>
              <a:ext cx="435884" cy="565136"/>
            </a:xfrm>
            <a:custGeom>
              <a:rect b="b" l="l" r="r" t="t"/>
              <a:pathLst>
                <a:path extrusionOk="0" h="16545" w="12761">
                  <a:moveTo>
                    <a:pt x="6024" y="0"/>
                  </a:moveTo>
                  <a:lnTo>
                    <a:pt x="5707" y="20"/>
                  </a:lnTo>
                  <a:lnTo>
                    <a:pt x="5390" y="40"/>
                  </a:lnTo>
                  <a:lnTo>
                    <a:pt x="5073" y="79"/>
                  </a:lnTo>
                  <a:lnTo>
                    <a:pt x="4776" y="139"/>
                  </a:lnTo>
                  <a:lnTo>
                    <a:pt x="4479" y="218"/>
                  </a:lnTo>
                  <a:lnTo>
                    <a:pt x="4182" y="297"/>
                  </a:lnTo>
                  <a:lnTo>
                    <a:pt x="3884" y="396"/>
                  </a:lnTo>
                  <a:lnTo>
                    <a:pt x="3607" y="515"/>
                  </a:lnTo>
                  <a:lnTo>
                    <a:pt x="3330" y="654"/>
                  </a:lnTo>
                  <a:lnTo>
                    <a:pt x="3072" y="793"/>
                  </a:lnTo>
                  <a:lnTo>
                    <a:pt x="2834" y="951"/>
                  </a:lnTo>
                  <a:lnTo>
                    <a:pt x="2597" y="1110"/>
                  </a:lnTo>
                  <a:lnTo>
                    <a:pt x="2379" y="1288"/>
                  </a:lnTo>
                  <a:lnTo>
                    <a:pt x="2161" y="1466"/>
                  </a:lnTo>
                  <a:lnTo>
                    <a:pt x="1943" y="1664"/>
                  </a:lnTo>
                  <a:lnTo>
                    <a:pt x="1745" y="1863"/>
                  </a:lnTo>
                  <a:lnTo>
                    <a:pt x="1566" y="2081"/>
                  </a:lnTo>
                  <a:lnTo>
                    <a:pt x="1388" y="2299"/>
                  </a:lnTo>
                  <a:lnTo>
                    <a:pt x="1071" y="2734"/>
                  </a:lnTo>
                  <a:lnTo>
                    <a:pt x="794" y="3190"/>
                  </a:lnTo>
                  <a:lnTo>
                    <a:pt x="576" y="3646"/>
                  </a:lnTo>
                  <a:lnTo>
                    <a:pt x="377" y="4102"/>
                  </a:lnTo>
                  <a:lnTo>
                    <a:pt x="219" y="4557"/>
                  </a:lnTo>
                  <a:lnTo>
                    <a:pt x="100" y="4993"/>
                  </a:lnTo>
                  <a:lnTo>
                    <a:pt x="41" y="5429"/>
                  </a:lnTo>
                  <a:lnTo>
                    <a:pt x="1" y="5806"/>
                  </a:lnTo>
                  <a:lnTo>
                    <a:pt x="21" y="6162"/>
                  </a:lnTo>
                  <a:lnTo>
                    <a:pt x="60" y="6479"/>
                  </a:lnTo>
                  <a:lnTo>
                    <a:pt x="140" y="6776"/>
                  </a:lnTo>
                  <a:lnTo>
                    <a:pt x="259" y="7113"/>
                  </a:lnTo>
                  <a:lnTo>
                    <a:pt x="536" y="7827"/>
                  </a:lnTo>
                  <a:lnTo>
                    <a:pt x="853" y="8579"/>
                  </a:lnTo>
                  <a:lnTo>
                    <a:pt x="1210" y="9313"/>
                  </a:lnTo>
                  <a:lnTo>
                    <a:pt x="1527" y="9966"/>
                  </a:lnTo>
                  <a:lnTo>
                    <a:pt x="1804" y="10501"/>
                  </a:lnTo>
                  <a:lnTo>
                    <a:pt x="2062" y="10997"/>
                  </a:lnTo>
                  <a:lnTo>
                    <a:pt x="1071" y="12067"/>
                  </a:lnTo>
                  <a:lnTo>
                    <a:pt x="5034" y="16545"/>
                  </a:lnTo>
                  <a:lnTo>
                    <a:pt x="7728" y="13355"/>
                  </a:lnTo>
                  <a:lnTo>
                    <a:pt x="8144" y="13454"/>
                  </a:lnTo>
                  <a:lnTo>
                    <a:pt x="8560" y="13553"/>
                  </a:lnTo>
                  <a:lnTo>
                    <a:pt x="9036" y="13672"/>
                  </a:lnTo>
                  <a:lnTo>
                    <a:pt x="9551" y="13771"/>
                  </a:lnTo>
                  <a:lnTo>
                    <a:pt x="10007" y="13830"/>
                  </a:lnTo>
                  <a:lnTo>
                    <a:pt x="10383" y="13830"/>
                  </a:lnTo>
                  <a:lnTo>
                    <a:pt x="10522" y="13810"/>
                  </a:lnTo>
                  <a:lnTo>
                    <a:pt x="10601" y="13751"/>
                  </a:lnTo>
                  <a:lnTo>
                    <a:pt x="10681" y="13672"/>
                  </a:lnTo>
                  <a:lnTo>
                    <a:pt x="10760" y="13533"/>
                  </a:lnTo>
                  <a:lnTo>
                    <a:pt x="10918" y="13097"/>
                  </a:lnTo>
                  <a:lnTo>
                    <a:pt x="11097" y="12542"/>
                  </a:lnTo>
                  <a:lnTo>
                    <a:pt x="11275" y="11928"/>
                  </a:lnTo>
                  <a:lnTo>
                    <a:pt x="11572" y="10818"/>
                  </a:lnTo>
                  <a:lnTo>
                    <a:pt x="11691" y="10323"/>
                  </a:lnTo>
                  <a:lnTo>
                    <a:pt x="11850" y="10264"/>
                  </a:lnTo>
                  <a:lnTo>
                    <a:pt x="12206" y="10085"/>
                  </a:lnTo>
                  <a:lnTo>
                    <a:pt x="12404" y="9966"/>
                  </a:lnTo>
                  <a:lnTo>
                    <a:pt x="12563" y="9848"/>
                  </a:lnTo>
                  <a:lnTo>
                    <a:pt x="12702" y="9729"/>
                  </a:lnTo>
                  <a:lnTo>
                    <a:pt x="12741" y="9669"/>
                  </a:lnTo>
                  <a:lnTo>
                    <a:pt x="12761" y="9610"/>
                  </a:lnTo>
                  <a:lnTo>
                    <a:pt x="12761" y="9550"/>
                  </a:lnTo>
                  <a:lnTo>
                    <a:pt x="12721" y="9471"/>
                  </a:lnTo>
                  <a:lnTo>
                    <a:pt x="12642" y="9273"/>
                  </a:lnTo>
                  <a:lnTo>
                    <a:pt x="12484" y="9055"/>
                  </a:lnTo>
                  <a:lnTo>
                    <a:pt x="12325" y="8817"/>
                  </a:lnTo>
                  <a:lnTo>
                    <a:pt x="11949" y="8342"/>
                  </a:lnTo>
                  <a:lnTo>
                    <a:pt x="11790" y="8124"/>
                  </a:lnTo>
                  <a:lnTo>
                    <a:pt x="11671" y="7965"/>
                  </a:lnTo>
                  <a:lnTo>
                    <a:pt x="11612" y="7807"/>
                  </a:lnTo>
                  <a:lnTo>
                    <a:pt x="11572" y="7668"/>
                  </a:lnTo>
                  <a:lnTo>
                    <a:pt x="11592" y="7529"/>
                  </a:lnTo>
                  <a:lnTo>
                    <a:pt x="11632" y="7371"/>
                  </a:lnTo>
                  <a:lnTo>
                    <a:pt x="11731" y="7054"/>
                  </a:lnTo>
                  <a:lnTo>
                    <a:pt x="11770" y="6876"/>
                  </a:lnTo>
                  <a:lnTo>
                    <a:pt x="11810" y="6677"/>
                  </a:lnTo>
                  <a:lnTo>
                    <a:pt x="11810" y="6558"/>
                  </a:lnTo>
                  <a:lnTo>
                    <a:pt x="11810" y="6420"/>
                  </a:lnTo>
                  <a:lnTo>
                    <a:pt x="11750" y="6103"/>
                  </a:lnTo>
                  <a:lnTo>
                    <a:pt x="11671" y="5766"/>
                  </a:lnTo>
                  <a:lnTo>
                    <a:pt x="11572" y="5409"/>
                  </a:lnTo>
                  <a:lnTo>
                    <a:pt x="11394" y="4835"/>
                  </a:lnTo>
                  <a:lnTo>
                    <a:pt x="11315" y="4597"/>
                  </a:lnTo>
                  <a:lnTo>
                    <a:pt x="11374" y="4577"/>
                  </a:lnTo>
                  <a:lnTo>
                    <a:pt x="11473" y="4537"/>
                  </a:lnTo>
                  <a:lnTo>
                    <a:pt x="11711" y="4399"/>
                  </a:lnTo>
                  <a:lnTo>
                    <a:pt x="11830" y="4300"/>
                  </a:lnTo>
                  <a:lnTo>
                    <a:pt x="11968" y="4181"/>
                  </a:lnTo>
                  <a:lnTo>
                    <a:pt x="12087" y="4042"/>
                  </a:lnTo>
                  <a:lnTo>
                    <a:pt x="12206" y="3884"/>
                  </a:lnTo>
                  <a:lnTo>
                    <a:pt x="12305" y="3725"/>
                  </a:lnTo>
                  <a:lnTo>
                    <a:pt x="12385" y="3547"/>
                  </a:lnTo>
                  <a:lnTo>
                    <a:pt x="12444" y="3349"/>
                  </a:lnTo>
                  <a:lnTo>
                    <a:pt x="12484" y="3151"/>
                  </a:lnTo>
                  <a:lnTo>
                    <a:pt x="12484" y="2933"/>
                  </a:lnTo>
                  <a:lnTo>
                    <a:pt x="12444" y="2715"/>
                  </a:lnTo>
                  <a:lnTo>
                    <a:pt x="12365" y="2477"/>
                  </a:lnTo>
                  <a:lnTo>
                    <a:pt x="12246" y="2239"/>
                  </a:lnTo>
                  <a:lnTo>
                    <a:pt x="12147" y="2120"/>
                  </a:lnTo>
                  <a:lnTo>
                    <a:pt x="12048" y="2001"/>
                  </a:lnTo>
                  <a:lnTo>
                    <a:pt x="11790" y="1744"/>
                  </a:lnTo>
                  <a:lnTo>
                    <a:pt x="11453" y="1486"/>
                  </a:lnTo>
                  <a:lnTo>
                    <a:pt x="11077" y="1248"/>
                  </a:lnTo>
                  <a:lnTo>
                    <a:pt x="10641" y="1011"/>
                  </a:lnTo>
                  <a:lnTo>
                    <a:pt x="10165" y="793"/>
                  </a:lnTo>
                  <a:lnTo>
                    <a:pt x="9630" y="595"/>
                  </a:lnTo>
                  <a:lnTo>
                    <a:pt x="9076" y="416"/>
                  </a:lnTo>
                  <a:lnTo>
                    <a:pt x="8501" y="258"/>
                  </a:lnTo>
                  <a:lnTo>
                    <a:pt x="7887" y="139"/>
                  </a:lnTo>
                  <a:lnTo>
                    <a:pt x="7273" y="40"/>
                  </a:lnTo>
                  <a:lnTo>
                    <a:pt x="6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1624224" y="1442419"/>
              <a:ext cx="442681" cy="572582"/>
            </a:xfrm>
            <a:custGeom>
              <a:rect b="b" l="l" r="r" t="t"/>
              <a:pathLst>
                <a:path extrusionOk="0" h="16763" w="12960">
                  <a:moveTo>
                    <a:pt x="6738" y="238"/>
                  </a:moveTo>
                  <a:lnTo>
                    <a:pt x="7352" y="278"/>
                  </a:lnTo>
                  <a:lnTo>
                    <a:pt x="7966" y="377"/>
                  </a:lnTo>
                  <a:lnTo>
                    <a:pt x="8560" y="496"/>
                  </a:lnTo>
                  <a:lnTo>
                    <a:pt x="9135" y="634"/>
                  </a:lnTo>
                  <a:lnTo>
                    <a:pt x="9690" y="813"/>
                  </a:lnTo>
                  <a:lnTo>
                    <a:pt x="10205" y="1011"/>
                  </a:lnTo>
                  <a:lnTo>
                    <a:pt x="10680" y="1229"/>
                  </a:lnTo>
                  <a:lnTo>
                    <a:pt x="11097" y="1466"/>
                  </a:lnTo>
                  <a:lnTo>
                    <a:pt x="11493" y="1704"/>
                  </a:lnTo>
                  <a:lnTo>
                    <a:pt x="11810" y="1942"/>
                  </a:lnTo>
                  <a:lnTo>
                    <a:pt x="12067" y="2180"/>
                  </a:lnTo>
                  <a:lnTo>
                    <a:pt x="12166" y="2299"/>
                  </a:lnTo>
                  <a:lnTo>
                    <a:pt x="12246" y="2418"/>
                  </a:lnTo>
                  <a:lnTo>
                    <a:pt x="12325" y="2576"/>
                  </a:lnTo>
                  <a:lnTo>
                    <a:pt x="12404" y="2735"/>
                  </a:lnTo>
                  <a:lnTo>
                    <a:pt x="12444" y="2893"/>
                  </a:lnTo>
                  <a:lnTo>
                    <a:pt x="12464" y="3071"/>
                  </a:lnTo>
                  <a:lnTo>
                    <a:pt x="12484" y="3230"/>
                  </a:lnTo>
                  <a:lnTo>
                    <a:pt x="12464" y="3388"/>
                  </a:lnTo>
                  <a:lnTo>
                    <a:pt x="12404" y="3547"/>
                  </a:lnTo>
                  <a:lnTo>
                    <a:pt x="12345" y="3705"/>
                  </a:lnTo>
                  <a:lnTo>
                    <a:pt x="12246" y="3904"/>
                  </a:lnTo>
                  <a:lnTo>
                    <a:pt x="12107" y="4062"/>
                  </a:lnTo>
                  <a:lnTo>
                    <a:pt x="11968" y="4221"/>
                  </a:lnTo>
                  <a:lnTo>
                    <a:pt x="11830" y="4359"/>
                  </a:lnTo>
                  <a:lnTo>
                    <a:pt x="11691" y="4458"/>
                  </a:lnTo>
                  <a:lnTo>
                    <a:pt x="11572" y="4538"/>
                  </a:lnTo>
                  <a:lnTo>
                    <a:pt x="11453" y="4577"/>
                  </a:lnTo>
                  <a:lnTo>
                    <a:pt x="11394" y="4617"/>
                  </a:lnTo>
                  <a:lnTo>
                    <a:pt x="11334" y="4617"/>
                  </a:lnTo>
                  <a:lnTo>
                    <a:pt x="11315" y="4656"/>
                  </a:lnTo>
                  <a:lnTo>
                    <a:pt x="11295" y="4716"/>
                  </a:lnTo>
                  <a:lnTo>
                    <a:pt x="11295" y="4756"/>
                  </a:lnTo>
                  <a:lnTo>
                    <a:pt x="11394" y="4993"/>
                  </a:lnTo>
                  <a:lnTo>
                    <a:pt x="11572" y="5568"/>
                  </a:lnTo>
                  <a:lnTo>
                    <a:pt x="11671" y="5905"/>
                  </a:lnTo>
                  <a:lnTo>
                    <a:pt x="11750" y="6242"/>
                  </a:lnTo>
                  <a:lnTo>
                    <a:pt x="11790" y="6539"/>
                  </a:lnTo>
                  <a:lnTo>
                    <a:pt x="11790" y="6658"/>
                  </a:lnTo>
                  <a:lnTo>
                    <a:pt x="11790" y="6777"/>
                  </a:lnTo>
                  <a:lnTo>
                    <a:pt x="11750" y="7054"/>
                  </a:lnTo>
                  <a:lnTo>
                    <a:pt x="11671" y="7292"/>
                  </a:lnTo>
                  <a:lnTo>
                    <a:pt x="11612" y="7490"/>
                  </a:lnTo>
                  <a:lnTo>
                    <a:pt x="11572" y="7708"/>
                  </a:lnTo>
                  <a:lnTo>
                    <a:pt x="11572" y="7807"/>
                  </a:lnTo>
                  <a:lnTo>
                    <a:pt x="11592" y="7906"/>
                  </a:lnTo>
                  <a:lnTo>
                    <a:pt x="11612" y="8025"/>
                  </a:lnTo>
                  <a:lnTo>
                    <a:pt x="11671" y="8124"/>
                  </a:lnTo>
                  <a:lnTo>
                    <a:pt x="11849" y="8401"/>
                  </a:lnTo>
                  <a:lnTo>
                    <a:pt x="12107" y="8718"/>
                  </a:lnTo>
                  <a:lnTo>
                    <a:pt x="12325" y="8996"/>
                  </a:lnTo>
                  <a:lnTo>
                    <a:pt x="12523" y="9293"/>
                  </a:lnTo>
                  <a:lnTo>
                    <a:pt x="12682" y="9550"/>
                  </a:lnTo>
                  <a:lnTo>
                    <a:pt x="12741" y="9650"/>
                  </a:lnTo>
                  <a:lnTo>
                    <a:pt x="12741" y="9709"/>
                  </a:lnTo>
                  <a:lnTo>
                    <a:pt x="12721" y="9788"/>
                  </a:lnTo>
                  <a:lnTo>
                    <a:pt x="12642" y="9848"/>
                  </a:lnTo>
                  <a:lnTo>
                    <a:pt x="12543" y="9927"/>
                  </a:lnTo>
                  <a:lnTo>
                    <a:pt x="12404" y="10026"/>
                  </a:lnTo>
                  <a:lnTo>
                    <a:pt x="12087" y="10185"/>
                  </a:lnTo>
                  <a:lnTo>
                    <a:pt x="11750" y="10343"/>
                  </a:lnTo>
                  <a:lnTo>
                    <a:pt x="11711" y="10363"/>
                  </a:lnTo>
                  <a:lnTo>
                    <a:pt x="11671" y="10422"/>
                  </a:lnTo>
                  <a:lnTo>
                    <a:pt x="11433" y="11413"/>
                  </a:lnTo>
                  <a:lnTo>
                    <a:pt x="11136" y="12483"/>
                  </a:lnTo>
                  <a:lnTo>
                    <a:pt x="10997" y="12958"/>
                  </a:lnTo>
                  <a:lnTo>
                    <a:pt x="10859" y="13355"/>
                  </a:lnTo>
                  <a:lnTo>
                    <a:pt x="10740" y="13632"/>
                  </a:lnTo>
                  <a:lnTo>
                    <a:pt x="10680" y="13731"/>
                  </a:lnTo>
                  <a:lnTo>
                    <a:pt x="10641" y="13791"/>
                  </a:lnTo>
                  <a:lnTo>
                    <a:pt x="10581" y="13830"/>
                  </a:lnTo>
                  <a:lnTo>
                    <a:pt x="10502" y="13830"/>
                  </a:lnTo>
                  <a:lnTo>
                    <a:pt x="10284" y="13850"/>
                  </a:lnTo>
                  <a:lnTo>
                    <a:pt x="9987" y="13830"/>
                  </a:lnTo>
                  <a:lnTo>
                    <a:pt x="9630" y="13771"/>
                  </a:lnTo>
                  <a:lnTo>
                    <a:pt x="9214" y="13692"/>
                  </a:lnTo>
                  <a:lnTo>
                    <a:pt x="8778" y="13592"/>
                  </a:lnTo>
                  <a:lnTo>
                    <a:pt x="7867" y="13355"/>
                  </a:lnTo>
                  <a:lnTo>
                    <a:pt x="7807" y="13355"/>
                  </a:lnTo>
                  <a:lnTo>
                    <a:pt x="7748" y="13394"/>
                  </a:lnTo>
                  <a:lnTo>
                    <a:pt x="5133" y="16485"/>
                  </a:lnTo>
                  <a:lnTo>
                    <a:pt x="1328" y="12206"/>
                  </a:lnTo>
                  <a:lnTo>
                    <a:pt x="2260" y="11195"/>
                  </a:lnTo>
                  <a:lnTo>
                    <a:pt x="2279" y="11136"/>
                  </a:lnTo>
                  <a:lnTo>
                    <a:pt x="2260" y="11056"/>
                  </a:lnTo>
                  <a:lnTo>
                    <a:pt x="2002" y="10561"/>
                  </a:lnTo>
                  <a:lnTo>
                    <a:pt x="1725" y="10026"/>
                  </a:lnTo>
                  <a:lnTo>
                    <a:pt x="1388" y="9372"/>
                  </a:lnTo>
                  <a:lnTo>
                    <a:pt x="1051" y="8659"/>
                  </a:lnTo>
                  <a:lnTo>
                    <a:pt x="734" y="7906"/>
                  </a:lnTo>
                  <a:lnTo>
                    <a:pt x="457" y="7193"/>
                  </a:lnTo>
                  <a:lnTo>
                    <a:pt x="358" y="6876"/>
                  </a:lnTo>
                  <a:lnTo>
                    <a:pt x="258" y="6578"/>
                  </a:lnTo>
                  <a:lnTo>
                    <a:pt x="219" y="6261"/>
                  </a:lnTo>
                  <a:lnTo>
                    <a:pt x="219" y="5925"/>
                  </a:lnTo>
                  <a:lnTo>
                    <a:pt x="239" y="5528"/>
                  </a:lnTo>
                  <a:lnTo>
                    <a:pt x="318" y="5132"/>
                  </a:lnTo>
                  <a:lnTo>
                    <a:pt x="417" y="4696"/>
                  </a:lnTo>
                  <a:lnTo>
                    <a:pt x="575" y="4260"/>
                  </a:lnTo>
                  <a:lnTo>
                    <a:pt x="754" y="3804"/>
                  </a:lnTo>
                  <a:lnTo>
                    <a:pt x="992" y="3349"/>
                  </a:lnTo>
                  <a:lnTo>
                    <a:pt x="1269" y="2913"/>
                  </a:lnTo>
                  <a:lnTo>
                    <a:pt x="1566" y="2477"/>
                  </a:lnTo>
                  <a:lnTo>
                    <a:pt x="1923" y="2061"/>
                  </a:lnTo>
                  <a:lnTo>
                    <a:pt x="2121" y="1863"/>
                  </a:lnTo>
                  <a:lnTo>
                    <a:pt x="2319" y="1684"/>
                  </a:lnTo>
                  <a:lnTo>
                    <a:pt x="2537" y="1486"/>
                  </a:lnTo>
                  <a:lnTo>
                    <a:pt x="2755" y="1328"/>
                  </a:lnTo>
                  <a:lnTo>
                    <a:pt x="2993" y="1169"/>
                  </a:lnTo>
                  <a:lnTo>
                    <a:pt x="3231" y="1011"/>
                  </a:lnTo>
                  <a:lnTo>
                    <a:pt x="3488" y="872"/>
                  </a:lnTo>
                  <a:lnTo>
                    <a:pt x="3746" y="733"/>
                  </a:lnTo>
                  <a:lnTo>
                    <a:pt x="4023" y="634"/>
                  </a:lnTo>
                  <a:lnTo>
                    <a:pt x="4300" y="535"/>
                  </a:lnTo>
                  <a:lnTo>
                    <a:pt x="4598" y="436"/>
                  </a:lnTo>
                  <a:lnTo>
                    <a:pt x="4895" y="377"/>
                  </a:lnTo>
                  <a:lnTo>
                    <a:pt x="5192" y="317"/>
                  </a:lnTo>
                  <a:lnTo>
                    <a:pt x="5509" y="278"/>
                  </a:lnTo>
                  <a:lnTo>
                    <a:pt x="5806" y="258"/>
                  </a:lnTo>
                  <a:lnTo>
                    <a:pt x="6123" y="238"/>
                  </a:lnTo>
                  <a:close/>
                  <a:moveTo>
                    <a:pt x="6143" y="0"/>
                  </a:moveTo>
                  <a:lnTo>
                    <a:pt x="5826" y="20"/>
                  </a:lnTo>
                  <a:lnTo>
                    <a:pt x="5509" y="60"/>
                  </a:lnTo>
                  <a:lnTo>
                    <a:pt x="5192" y="99"/>
                  </a:lnTo>
                  <a:lnTo>
                    <a:pt x="4875" y="159"/>
                  </a:lnTo>
                  <a:lnTo>
                    <a:pt x="4558" y="218"/>
                  </a:lnTo>
                  <a:lnTo>
                    <a:pt x="4241" y="317"/>
                  </a:lnTo>
                  <a:lnTo>
                    <a:pt x="3944" y="416"/>
                  </a:lnTo>
                  <a:lnTo>
                    <a:pt x="3666" y="535"/>
                  </a:lnTo>
                  <a:lnTo>
                    <a:pt x="3389" y="674"/>
                  </a:lnTo>
                  <a:lnTo>
                    <a:pt x="3112" y="813"/>
                  </a:lnTo>
                  <a:lnTo>
                    <a:pt x="2874" y="971"/>
                  </a:lnTo>
                  <a:lnTo>
                    <a:pt x="2616" y="1149"/>
                  </a:lnTo>
                  <a:lnTo>
                    <a:pt x="2398" y="1328"/>
                  </a:lnTo>
                  <a:lnTo>
                    <a:pt x="2180" y="1506"/>
                  </a:lnTo>
                  <a:lnTo>
                    <a:pt x="1962" y="1704"/>
                  </a:lnTo>
                  <a:lnTo>
                    <a:pt x="1764" y="1922"/>
                  </a:lnTo>
                  <a:lnTo>
                    <a:pt x="1586" y="2120"/>
                  </a:lnTo>
                  <a:lnTo>
                    <a:pt x="1408" y="2338"/>
                  </a:lnTo>
                  <a:lnTo>
                    <a:pt x="1071" y="2794"/>
                  </a:lnTo>
                  <a:lnTo>
                    <a:pt x="793" y="3250"/>
                  </a:lnTo>
                  <a:lnTo>
                    <a:pt x="556" y="3725"/>
                  </a:lnTo>
                  <a:lnTo>
                    <a:pt x="358" y="4201"/>
                  </a:lnTo>
                  <a:lnTo>
                    <a:pt x="199" y="4656"/>
                  </a:lnTo>
                  <a:lnTo>
                    <a:pt x="100" y="5112"/>
                  </a:lnTo>
                  <a:lnTo>
                    <a:pt x="21" y="5548"/>
                  </a:lnTo>
                  <a:lnTo>
                    <a:pt x="1" y="5944"/>
                  </a:lnTo>
                  <a:lnTo>
                    <a:pt x="1" y="6301"/>
                  </a:lnTo>
                  <a:lnTo>
                    <a:pt x="60" y="6618"/>
                  </a:lnTo>
                  <a:lnTo>
                    <a:pt x="120" y="6895"/>
                  </a:lnTo>
                  <a:lnTo>
                    <a:pt x="219" y="7212"/>
                  </a:lnTo>
                  <a:lnTo>
                    <a:pt x="476" y="7866"/>
                  </a:lnTo>
                  <a:lnTo>
                    <a:pt x="754" y="8540"/>
                  </a:lnTo>
                  <a:lnTo>
                    <a:pt x="1071" y="9214"/>
                  </a:lnTo>
                  <a:lnTo>
                    <a:pt x="1388" y="9848"/>
                  </a:lnTo>
                  <a:lnTo>
                    <a:pt x="1665" y="10402"/>
                  </a:lnTo>
                  <a:lnTo>
                    <a:pt x="2042" y="11096"/>
                  </a:lnTo>
                  <a:lnTo>
                    <a:pt x="1091" y="12126"/>
                  </a:lnTo>
                  <a:lnTo>
                    <a:pt x="1071" y="12146"/>
                  </a:lnTo>
                  <a:lnTo>
                    <a:pt x="1071" y="12186"/>
                  </a:lnTo>
                  <a:lnTo>
                    <a:pt x="1071" y="12225"/>
                  </a:lnTo>
                  <a:lnTo>
                    <a:pt x="1091" y="12265"/>
                  </a:lnTo>
                  <a:lnTo>
                    <a:pt x="5053" y="16743"/>
                  </a:lnTo>
                  <a:lnTo>
                    <a:pt x="5093" y="16763"/>
                  </a:lnTo>
                  <a:lnTo>
                    <a:pt x="5192" y="16763"/>
                  </a:lnTo>
                  <a:lnTo>
                    <a:pt x="5232" y="16723"/>
                  </a:lnTo>
                  <a:lnTo>
                    <a:pt x="7867" y="13592"/>
                  </a:lnTo>
                  <a:lnTo>
                    <a:pt x="8560" y="13771"/>
                  </a:lnTo>
                  <a:lnTo>
                    <a:pt x="8996" y="13870"/>
                  </a:lnTo>
                  <a:lnTo>
                    <a:pt x="9452" y="13969"/>
                  </a:lnTo>
                  <a:lnTo>
                    <a:pt x="9888" y="14028"/>
                  </a:lnTo>
                  <a:lnTo>
                    <a:pt x="10264" y="14068"/>
                  </a:lnTo>
                  <a:lnTo>
                    <a:pt x="10443" y="14068"/>
                  </a:lnTo>
                  <a:lnTo>
                    <a:pt x="10581" y="14048"/>
                  </a:lnTo>
                  <a:lnTo>
                    <a:pt x="10700" y="14009"/>
                  </a:lnTo>
                  <a:lnTo>
                    <a:pt x="10780" y="13969"/>
                  </a:lnTo>
                  <a:lnTo>
                    <a:pt x="10839" y="13890"/>
                  </a:lnTo>
                  <a:lnTo>
                    <a:pt x="10918" y="13751"/>
                  </a:lnTo>
                  <a:lnTo>
                    <a:pt x="11077" y="13394"/>
                  </a:lnTo>
                  <a:lnTo>
                    <a:pt x="11235" y="12899"/>
                  </a:lnTo>
                  <a:lnTo>
                    <a:pt x="11414" y="12364"/>
                  </a:lnTo>
                  <a:lnTo>
                    <a:pt x="11691" y="11294"/>
                  </a:lnTo>
                  <a:lnTo>
                    <a:pt x="11889" y="10521"/>
                  </a:lnTo>
                  <a:lnTo>
                    <a:pt x="12166" y="10402"/>
                  </a:lnTo>
                  <a:lnTo>
                    <a:pt x="12523" y="10224"/>
                  </a:lnTo>
                  <a:lnTo>
                    <a:pt x="12682" y="10105"/>
                  </a:lnTo>
                  <a:lnTo>
                    <a:pt x="12820" y="9986"/>
                  </a:lnTo>
                  <a:lnTo>
                    <a:pt x="12919" y="9868"/>
                  </a:lnTo>
                  <a:lnTo>
                    <a:pt x="12939" y="9808"/>
                  </a:lnTo>
                  <a:lnTo>
                    <a:pt x="12959" y="9749"/>
                  </a:lnTo>
                  <a:lnTo>
                    <a:pt x="12959" y="9650"/>
                  </a:lnTo>
                  <a:lnTo>
                    <a:pt x="12939" y="9550"/>
                  </a:lnTo>
                  <a:lnTo>
                    <a:pt x="12880" y="9432"/>
                  </a:lnTo>
                  <a:lnTo>
                    <a:pt x="12801" y="9293"/>
                  </a:lnTo>
                  <a:lnTo>
                    <a:pt x="12583" y="8956"/>
                  </a:lnTo>
                  <a:lnTo>
                    <a:pt x="12285" y="8580"/>
                  </a:lnTo>
                  <a:lnTo>
                    <a:pt x="12048" y="8263"/>
                  </a:lnTo>
                  <a:lnTo>
                    <a:pt x="11869" y="8025"/>
                  </a:lnTo>
                  <a:lnTo>
                    <a:pt x="11830" y="7946"/>
                  </a:lnTo>
                  <a:lnTo>
                    <a:pt x="11810" y="7866"/>
                  </a:lnTo>
                  <a:lnTo>
                    <a:pt x="11790" y="7787"/>
                  </a:lnTo>
                  <a:lnTo>
                    <a:pt x="11790" y="7708"/>
                  </a:lnTo>
                  <a:lnTo>
                    <a:pt x="11830" y="7549"/>
                  </a:lnTo>
                  <a:lnTo>
                    <a:pt x="11889" y="7371"/>
                  </a:lnTo>
                  <a:lnTo>
                    <a:pt x="11949" y="7113"/>
                  </a:lnTo>
                  <a:lnTo>
                    <a:pt x="11988" y="6955"/>
                  </a:lnTo>
                  <a:lnTo>
                    <a:pt x="12008" y="6796"/>
                  </a:lnTo>
                  <a:lnTo>
                    <a:pt x="12008" y="6578"/>
                  </a:lnTo>
                  <a:lnTo>
                    <a:pt x="11988" y="6321"/>
                  </a:lnTo>
                  <a:lnTo>
                    <a:pt x="11929" y="6043"/>
                  </a:lnTo>
                  <a:lnTo>
                    <a:pt x="11849" y="5746"/>
                  </a:lnTo>
                  <a:lnTo>
                    <a:pt x="11691" y="5191"/>
                  </a:lnTo>
                  <a:lnTo>
                    <a:pt x="11552" y="4795"/>
                  </a:lnTo>
                  <a:lnTo>
                    <a:pt x="11671" y="4736"/>
                  </a:lnTo>
                  <a:lnTo>
                    <a:pt x="11790" y="4656"/>
                  </a:lnTo>
                  <a:lnTo>
                    <a:pt x="11929" y="4557"/>
                  </a:lnTo>
                  <a:lnTo>
                    <a:pt x="12067" y="4439"/>
                  </a:lnTo>
                  <a:lnTo>
                    <a:pt x="12206" y="4300"/>
                  </a:lnTo>
                  <a:lnTo>
                    <a:pt x="12325" y="4161"/>
                  </a:lnTo>
                  <a:lnTo>
                    <a:pt x="12444" y="3983"/>
                  </a:lnTo>
                  <a:lnTo>
                    <a:pt x="12543" y="3804"/>
                  </a:lnTo>
                  <a:lnTo>
                    <a:pt x="12622" y="3606"/>
                  </a:lnTo>
                  <a:lnTo>
                    <a:pt x="12682" y="3428"/>
                  </a:lnTo>
                  <a:lnTo>
                    <a:pt x="12701" y="3230"/>
                  </a:lnTo>
                  <a:lnTo>
                    <a:pt x="12701" y="3052"/>
                  </a:lnTo>
                  <a:lnTo>
                    <a:pt x="12662" y="2853"/>
                  </a:lnTo>
                  <a:lnTo>
                    <a:pt x="12602" y="2675"/>
                  </a:lnTo>
                  <a:lnTo>
                    <a:pt x="12543" y="2477"/>
                  </a:lnTo>
                  <a:lnTo>
                    <a:pt x="12424" y="2299"/>
                  </a:lnTo>
                  <a:lnTo>
                    <a:pt x="12345" y="2180"/>
                  </a:lnTo>
                  <a:lnTo>
                    <a:pt x="12246" y="2061"/>
                  </a:lnTo>
                  <a:lnTo>
                    <a:pt x="11988" y="1803"/>
                  </a:lnTo>
                  <a:lnTo>
                    <a:pt x="11651" y="1546"/>
                  </a:lnTo>
                  <a:lnTo>
                    <a:pt x="11275" y="1308"/>
                  </a:lnTo>
                  <a:lnTo>
                    <a:pt x="10839" y="1070"/>
                  </a:lnTo>
                  <a:lnTo>
                    <a:pt x="10344" y="832"/>
                  </a:lnTo>
                  <a:lnTo>
                    <a:pt x="9828" y="634"/>
                  </a:lnTo>
                  <a:lnTo>
                    <a:pt x="9274" y="436"/>
                  </a:lnTo>
                  <a:lnTo>
                    <a:pt x="8679" y="278"/>
                  </a:lnTo>
                  <a:lnTo>
                    <a:pt x="8065" y="159"/>
                  </a:lnTo>
                  <a:lnTo>
                    <a:pt x="7431" y="60"/>
                  </a:lnTo>
                  <a:lnTo>
                    <a:pt x="67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11"/>
            <p:cNvSpPr/>
            <p:nvPr/>
          </p:nvSpPr>
          <p:spPr>
            <a:xfrm>
              <a:off x="1627606" y="1446484"/>
              <a:ext cx="426422" cy="389191"/>
            </a:xfrm>
            <a:custGeom>
              <a:rect b="b" l="l" r="r" t="t"/>
              <a:pathLst>
                <a:path extrusionOk="0" h="11394" w="12484">
                  <a:moveTo>
                    <a:pt x="6024" y="0"/>
                  </a:moveTo>
                  <a:lnTo>
                    <a:pt x="5707" y="20"/>
                  </a:lnTo>
                  <a:lnTo>
                    <a:pt x="5390" y="40"/>
                  </a:lnTo>
                  <a:lnTo>
                    <a:pt x="5073" y="79"/>
                  </a:lnTo>
                  <a:lnTo>
                    <a:pt x="4776" y="139"/>
                  </a:lnTo>
                  <a:lnTo>
                    <a:pt x="4479" y="218"/>
                  </a:lnTo>
                  <a:lnTo>
                    <a:pt x="4182" y="297"/>
                  </a:lnTo>
                  <a:lnTo>
                    <a:pt x="3884" y="396"/>
                  </a:lnTo>
                  <a:lnTo>
                    <a:pt x="3607" y="515"/>
                  </a:lnTo>
                  <a:lnTo>
                    <a:pt x="3330" y="654"/>
                  </a:lnTo>
                  <a:lnTo>
                    <a:pt x="3072" y="793"/>
                  </a:lnTo>
                  <a:lnTo>
                    <a:pt x="2834" y="951"/>
                  </a:lnTo>
                  <a:lnTo>
                    <a:pt x="2597" y="1110"/>
                  </a:lnTo>
                  <a:lnTo>
                    <a:pt x="2379" y="1288"/>
                  </a:lnTo>
                  <a:lnTo>
                    <a:pt x="2161" y="1466"/>
                  </a:lnTo>
                  <a:lnTo>
                    <a:pt x="1943" y="1664"/>
                  </a:lnTo>
                  <a:lnTo>
                    <a:pt x="1745" y="1863"/>
                  </a:lnTo>
                  <a:lnTo>
                    <a:pt x="1566" y="2081"/>
                  </a:lnTo>
                  <a:lnTo>
                    <a:pt x="1388" y="2299"/>
                  </a:lnTo>
                  <a:lnTo>
                    <a:pt x="1071" y="2734"/>
                  </a:lnTo>
                  <a:lnTo>
                    <a:pt x="794" y="3190"/>
                  </a:lnTo>
                  <a:lnTo>
                    <a:pt x="576" y="3646"/>
                  </a:lnTo>
                  <a:lnTo>
                    <a:pt x="377" y="4102"/>
                  </a:lnTo>
                  <a:lnTo>
                    <a:pt x="219" y="4557"/>
                  </a:lnTo>
                  <a:lnTo>
                    <a:pt x="100" y="4993"/>
                  </a:lnTo>
                  <a:lnTo>
                    <a:pt x="41" y="5429"/>
                  </a:lnTo>
                  <a:lnTo>
                    <a:pt x="1" y="5806"/>
                  </a:lnTo>
                  <a:lnTo>
                    <a:pt x="21" y="6162"/>
                  </a:lnTo>
                  <a:lnTo>
                    <a:pt x="60" y="6479"/>
                  </a:lnTo>
                  <a:lnTo>
                    <a:pt x="140" y="6776"/>
                  </a:lnTo>
                  <a:lnTo>
                    <a:pt x="259" y="7113"/>
                  </a:lnTo>
                  <a:lnTo>
                    <a:pt x="536" y="7827"/>
                  </a:lnTo>
                  <a:lnTo>
                    <a:pt x="853" y="8579"/>
                  </a:lnTo>
                  <a:lnTo>
                    <a:pt x="1210" y="9313"/>
                  </a:lnTo>
                  <a:lnTo>
                    <a:pt x="1527" y="9966"/>
                  </a:lnTo>
                  <a:lnTo>
                    <a:pt x="1804" y="10501"/>
                  </a:lnTo>
                  <a:lnTo>
                    <a:pt x="2062" y="10997"/>
                  </a:lnTo>
                  <a:lnTo>
                    <a:pt x="2359" y="11076"/>
                  </a:lnTo>
                  <a:lnTo>
                    <a:pt x="3072" y="11235"/>
                  </a:lnTo>
                  <a:lnTo>
                    <a:pt x="3468" y="11314"/>
                  </a:lnTo>
                  <a:lnTo>
                    <a:pt x="3865" y="11373"/>
                  </a:lnTo>
                  <a:lnTo>
                    <a:pt x="4201" y="11393"/>
                  </a:lnTo>
                  <a:lnTo>
                    <a:pt x="4340" y="11393"/>
                  </a:lnTo>
                  <a:lnTo>
                    <a:pt x="4459" y="11373"/>
                  </a:lnTo>
                  <a:lnTo>
                    <a:pt x="4697" y="11274"/>
                  </a:lnTo>
                  <a:lnTo>
                    <a:pt x="5053" y="11135"/>
                  </a:lnTo>
                  <a:lnTo>
                    <a:pt x="5846" y="10759"/>
                  </a:lnTo>
                  <a:lnTo>
                    <a:pt x="6837" y="10264"/>
                  </a:lnTo>
                  <a:lnTo>
                    <a:pt x="6619" y="10283"/>
                  </a:lnTo>
                  <a:lnTo>
                    <a:pt x="6361" y="10283"/>
                  </a:lnTo>
                  <a:lnTo>
                    <a:pt x="6024" y="10264"/>
                  </a:lnTo>
                  <a:lnTo>
                    <a:pt x="5925" y="10244"/>
                  </a:lnTo>
                  <a:lnTo>
                    <a:pt x="5846" y="10204"/>
                  </a:lnTo>
                  <a:lnTo>
                    <a:pt x="5767" y="10145"/>
                  </a:lnTo>
                  <a:lnTo>
                    <a:pt x="5687" y="10085"/>
                  </a:lnTo>
                  <a:lnTo>
                    <a:pt x="5628" y="9986"/>
                  </a:lnTo>
                  <a:lnTo>
                    <a:pt x="5569" y="9887"/>
                  </a:lnTo>
                  <a:lnTo>
                    <a:pt x="5450" y="9649"/>
                  </a:lnTo>
                  <a:lnTo>
                    <a:pt x="5351" y="9372"/>
                  </a:lnTo>
                  <a:lnTo>
                    <a:pt x="5271" y="9055"/>
                  </a:lnTo>
                  <a:lnTo>
                    <a:pt x="5192" y="8718"/>
                  </a:lnTo>
                  <a:lnTo>
                    <a:pt x="5133" y="8381"/>
                  </a:lnTo>
                  <a:lnTo>
                    <a:pt x="5113" y="8223"/>
                  </a:lnTo>
                  <a:lnTo>
                    <a:pt x="5133" y="8064"/>
                  </a:lnTo>
                  <a:lnTo>
                    <a:pt x="5153" y="7945"/>
                  </a:lnTo>
                  <a:lnTo>
                    <a:pt x="5192" y="7807"/>
                  </a:lnTo>
                  <a:lnTo>
                    <a:pt x="5252" y="7708"/>
                  </a:lnTo>
                  <a:lnTo>
                    <a:pt x="5331" y="7609"/>
                  </a:lnTo>
                  <a:lnTo>
                    <a:pt x="5430" y="7529"/>
                  </a:lnTo>
                  <a:lnTo>
                    <a:pt x="5509" y="7450"/>
                  </a:lnTo>
                  <a:lnTo>
                    <a:pt x="5727" y="7351"/>
                  </a:lnTo>
                  <a:lnTo>
                    <a:pt x="5945" y="7272"/>
                  </a:lnTo>
                  <a:lnTo>
                    <a:pt x="6163" y="7212"/>
                  </a:lnTo>
                  <a:lnTo>
                    <a:pt x="6341" y="7193"/>
                  </a:lnTo>
                  <a:lnTo>
                    <a:pt x="6401" y="7212"/>
                  </a:lnTo>
                  <a:lnTo>
                    <a:pt x="6480" y="7232"/>
                  </a:lnTo>
                  <a:lnTo>
                    <a:pt x="6539" y="7272"/>
                  </a:lnTo>
                  <a:lnTo>
                    <a:pt x="6579" y="7311"/>
                  </a:lnTo>
                  <a:lnTo>
                    <a:pt x="6658" y="7450"/>
                  </a:lnTo>
                  <a:lnTo>
                    <a:pt x="6738" y="7628"/>
                  </a:lnTo>
                  <a:lnTo>
                    <a:pt x="6837" y="7985"/>
                  </a:lnTo>
                  <a:lnTo>
                    <a:pt x="6896" y="8163"/>
                  </a:lnTo>
                  <a:lnTo>
                    <a:pt x="6975" y="8282"/>
                  </a:lnTo>
                  <a:lnTo>
                    <a:pt x="7015" y="8342"/>
                  </a:lnTo>
                  <a:lnTo>
                    <a:pt x="7055" y="8381"/>
                  </a:lnTo>
                  <a:lnTo>
                    <a:pt x="7174" y="8421"/>
                  </a:lnTo>
                  <a:lnTo>
                    <a:pt x="7292" y="8421"/>
                  </a:lnTo>
                  <a:lnTo>
                    <a:pt x="7431" y="8401"/>
                  </a:lnTo>
                  <a:lnTo>
                    <a:pt x="7550" y="8362"/>
                  </a:lnTo>
                  <a:lnTo>
                    <a:pt x="7669" y="8302"/>
                  </a:lnTo>
                  <a:lnTo>
                    <a:pt x="7748" y="8223"/>
                  </a:lnTo>
                  <a:lnTo>
                    <a:pt x="7788" y="8163"/>
                  </a:lnTo>
                  <a:lnTo>
                    <a:pt x="7808" y="8025"/>
                  </a:lnTo>
                  <a:lnTo>
                    <a:pt x="7788" y="7787"/>
                  </a:lnTo>
                  <a:lnTo>
                    <a:pt x="7708" y="7193"/>
                  </a:lnTo>
                  <a:lnTo>
                    <a:pt x="7590" y="6360"/>
                  </a:lnTo>
                  <a:lnTo>
                    <a:pt x="7768" y="6222"/>
                  </a:lnTo>
                  <a:lnTo>
                    <a:pt x="7946" y="6083"/>
                  </a:lnTo>
                  <a:lnTo>
                    <a:pt x="8164" y="5905"/>
                  </a:lnTo>
                  <a:lnTo>
                    <a:pt x="8382" y="5706"/>
                  </a:lnTo>
                  <a:lnTo>
                    <a:pt x="8560" y="5508"/>
                  </a:lnTo>
                  <a:lnTo>
                    <a:pt x="8640" y="5409"/>
                  </a:lnTo>
                  <a:lnTo>
                    <a:pt x="8679" y="5330"/>
                  </a:lnTo>
                  <a:lnTo>
                    <a:pt x="8719" y="5231"/>
                  </a:lnTo>
                  <a:lnTo>
                    <a:pt x="8739" y="5152"/>
                  </a:lnTo>
                  <a:lnTo>
                    <a:pt x="8699" y="4973"/>
                  </a:lnTo>
                  <a:lnTo>
                    <a:pt x="8640" y="4755"/>
                  </a:lnTo>
                  <a:lnTo>
                    <a:pt x="8481" y="4339"/>
                  </a:lnTo>
                  <a:lnTo>
                    <a:pt x="8323" y="3983"/>
                  </a:lnTo>
                  <a:lnTo>
                    <a:pt x="8263" y="3844"/>
                  </a:lnTo>
                  <a:lnTo>
                    <a:pt x="11315" y="4597"/>
                  </a:lnTo>
                  <a:lnTo>
                    <a:pt x="11374" y="4577"/>
                  </a:lnTo>
                  <a:lnTo>
                    <a:pt x="11473" y="4537"/>
                  </a:lnTo>
                  <a:lnTo>
                    <a:pt x="11711" y="4399"/>
                  </a:lnTo>
                  <a:lnTo>
                    <a:pt x="11830" y="4300"/>
                  </a:lnTo>
                  <a:lnTo>
                    <a:pt x="11968" y="4181"/>
                  </a:lnTo>
                  <a:lnTo>
                    <a:pt x="12087" y="4042"/>
                  </a:lnTo>
                  <a:lnTo>
                    <a:pt x="12206" y="3884"/>
                  </a:lnTo>
                  <a:lnTo>
                    <a:pt x="12305" y="3725"/>
                  </a:lnTo>
                  <a:lnTo>
                    <a:pt x="12385" y="3547"/>
                  </a:lnTo>
                  <a:lnTo>
                    <a:pt x="12444" y="3349"/>
                  </a:lnTo>
                  <a:lnTo>
                    <a:pt x="12484" y="3151"/>
                  </a:lnTo>
                  <a:lnTo>
                    <a:pt x="12484" y="2933"/>
                  </a:lnTo>
                  <a:lnTo>
                    <a:pt x="12444" y="2715"/>
                  </a:lnTo>
                  <a:lnTo>
                    <a:pt x="12365" y="2477"/>
                  </a:lnTo>
                  <a:lnTo>
                    <a:pt x="12246" y="2239"/>
                  </a:lnTo>
                  <a:lnTo>
                    <a:pt x="12147" y="2120"/>
                  </a:lnTo>
                  <a:lnTo>
                    <a:pt x="12048" y="2001"/>
                  </a:lnTo>
                  <a:lnTo>
                    <a:pt x="11790" y="1744"/>
                  </a:lnTo>
                  <a:lnTo>
                    <a:pt x="11453" y="1486"/>
                  </a:lnTo>
                  <a:lnTo>
                    <a:pt x="11077" y="1248"/>
                  </a:lnTo>
                  <a:lnTo>
                    <a:pt x="10641" y="1011"/>
                  </a:lnTo>
                  <a:lnTo>
                    <a:pt x="10165" y="793"/>
                  </a:lnTo>
                  <a:lnTo>
                    <a:pt x="9630" y="595"/>
                  </a:lnTo>
                  <a:lnTo>
                    <a:pt x="9076" y="416"/>
                  </a:lnTo>
                  <a:lnTo>
                    <a:pt x="8501" y="258"/>
                  </a:lnTo>
                  <a:lnTo>
                    <a:pt x="7887" y="139"/>
                  </a:lnTo>
                  <a:lnTo>
                    <a:pt x="7273" y="40"/>
                  </a:lnTo>
                  <a:lnTo>
                    <a:pt x="6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11"/>
            <p:cNvSpPr/>
            <p:nvPr/>
          </p:nvSpPr>
          <p:spPr>
            <a:xfrm>
              <a:off x="1976204" y="1691475"/>
              <a:ext cx="20324" cy="40647"/>
            </a:xfrm>
            <a:custGeom>
              <a:rect b="b" l="l" r="r" t="t"/>
              <a:pathLst>
                <a:path extrusionOk="0" h="1190" w="595">
                  <a:moveTo>
                    <a:pt x="178" y="1"/>
                  </a:moveTo>
                  <a:lnTo>
                    <a:pt x="139" y="40"/>
                  </a:lnTo>
                  <a:lnTo>
                    <a:pt x="79" y="100"/>
                  </a:lnTo>
                  <a:lnTo>
                    <a:pt x="59" y="179"/>
                  </a:lnTo>
                  <a:lnTo>
                    <a:pt x="20" y="278"/>
                  </a:lnTo>
                  <a:lnTo>
                    <a:pt x="0" y="377"/>
                  </a:lnTo>
                  <a:lnTo>
                    <a:pt x="0" y="496"/>
                  </a:lnTo>
                  <a:lnTo>
                    <a:pt x="0" y="615"/>
                  </a:lnTo>
                  <a:lnTo>
                    <a:pt x="20" y="734"/>
                  </a:lnTo>
                  <a:lnTo>
                    <a:pt x="40" y="853"/>
                  </a:lnTo>
                  <a:lnTo>
                    <a:pt x="79" y="952"/>
                  </a:lnTo>
                  <a:lnTo>
                    <a:pt x="119" y="1031"/>
                  </a:lnTo>
                  <a:lnTo>
                    <a:pt x="178" y="1110"/>
                  </a:lnTo>
                  <a:lnTo>
                    <a:pt x="218" y="1170"/>
                  </a:lnTo>
                  <a:lnTo>
                    <a:pt x="277" y="1190"/>
                  </a:lnTo>
                  <a:lnTo>
                    <a:pt x="396" y="1190"/>
                  </a:lnTo>
                  <a:lnTo>
                    <a:pt x="456" y="1150"/>
                  </a:lnTo>
                  <a:lnTo>
                    <a:pt x="495" y="1090"/>
                  </a:lnTo>
                  <a:lnTo>
                    <a:pt x="535" y="1011"/>
                  </a:lnTo>
                  <a:lnTo>
                    <a:pt x="555" y="912"/>
                  </a:lnTo>
                  <a:lnTo>
                    <a:pt x="575" y="813"/>
                  </a:lnTo>
                  <a:lnTo>
                    <a:pt x="594" y="694"/>
                  </a:lnTo>
                  <a:lnTo>
                    <a:pt x="575" y="575"/>
                  </a:lnTo>
                  <a:lnTo>
                    <a:pt x="575" y="456"/>
                  </a:lnTo>
                  <a:lnTo>
                    <a:pt x="535" y="338"/>
                  </a:lnTo>
                  <a:lnTo>
                    <a:pt x="515" y="238"/>
                  </a:lnTo>
                  <a:lnTo>
                    <a:pt x="456" y="159"/>
                  </a:lnTo>
                  <a:lnTo>
                    <a:pt x="416" y="80"/>
                  </a:lnTo>
                  <a:lnTo>
                    <a:pt x="357" y="40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1957245" y="1658990"/>
              <a:ext cx="58922" cy="16942"/>
            </a:xfrm>
            <a:custGeom>
              <a:rect b="b" l="l" r="r" t="t"/>
              <a:pathLst>
                <a:path extrusionOk="0" h="496" w="1725">
                  <a:moveTo>
                    <a:pt x="872" y="1"/>
                  </a:moveTo>
                  <a:lnTo>
                    <a:pt x="733" y="20"/>
                  </a:lnTo>
                  <a:lnTo>
                    <a:pt x="614" y="40"/>
                  </a:lnTo>
                  <a:lnTo>
                    <a:pt x="396" y="120"/>
                  </a:lnTo>
                  <a:lnTo>
                    <a:pt x="218" y="199"/>
                  </a:lnTo>
                  <a:lnTo>
                    <a:pt x="40" y="298"/>
                  </a:lnTo>
                  <a:lnTo>
                    <a:pt x="20" y="318"/>
                  </a:lnTo>
                  <a:lnTo>
                    <a:pt x="0" y="357"/>
                  </a:lnTo>
                  <a:lnTo>
                    <a:pt x="0" y="397"/>
                  </a:lnTo>
                  <a:lnTo>
                    <a:pt x="20" y="437"/>
                  </a:lnTo>
                  <a:lnTo>
                    <a:pt x="60" y="476"/>
                  </a:lnTo>
                  <a:lnTo>
                    <a:pt x="119" y="496"/>
                  </a:lnTo>
                  <a:lnTo>
                    <a:pt x="179" y="476"/>
                  </a:lnTo>
                  <a:lnTo>
                    <a:pt x="317" y="377"/>
                  </a:lnTo>
                  <a:lnTo>
                    <a:pt x="476" y="318"/>
                  </a:lnTo>
                  <a:lnTo>
                    <a:pt x="654" y="258"/>
                  </a:lnTo>
                  <a:lnTo>
                    <a:pt x="872" y="219"/>
                  </a:lnTo>
                  <a:lnTo>
                    <a:pt x="1090" y="219"/>
                  </a:lnTo>
                  <a:lnTo>
                    <a:pt x="1209" y="258"/>
                  </a:lnTo>
                  <a:lnTo>
                    <a:pt x="1328" y="298"/>
                  </a:lnTo>
                  <a:lnTo>
                    <a:pt x="1427" y="357"/>
                  </a:lnTo>
                  <a:lnTo>
                    <a:pt x="1546" y="456"/>
                  </a:lnTo>
                  <a:lnTo>
                    <a:pt x="1585" y="476"/>
                  </a:lnTo>
                  <a:lnTo>
                    <a:pt x="1665" y="476"/>
                  </a:lnTo>
                  <a:lnTo>
                    <a:pt x="1704" y="456"/>
                  </a:lnTo>
                  <a:lnTo>
                    <a:pt x="1724" y="417"/>
                  </a:lnTo>
                  <a:lnTo>
                    <a:pt x="1724" y="377"/>
                  </a:lnTo>
                  <a:lnTo>
                    <a:pt x="1724" y="337"/>
                  </a:lnTo>
                  <a:lnTo>
                    <a:pt x="1704" y="298"/>
                  </a:lnTo>
                  <a:lnTo>
                    <a:pt x="1566" y="179"/>
                  </a:lnTo>
                  <a:lnTo>
                    <a:pt x="1427" y="100"/>
                  </a:lnTo>
                  <a:lnTo>
                    <a:pt x="1288" y="40"/>
                  </a:lnTo>
                  <a:lnTo>
                    <a:pt x="1149" y="20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1952497" y="1773390"/>
              <a:ext cx="42663" cy="35216"/>
            </a:xfrm>
            <a:custGeom>
              <a:rect b="b" l="l" r="r" t="t"/>
              <a:pathLst>
                <a:path extrusionOk="0" h="1031" w="1249">
                  <a:moveTo>
                    <a:pt x="119" y="0"/>
                  </a:moveTo>
                  <a:lnTo>
                    <a:pt x="80" y="20"/>
                  </a:lnTo>
                  <a:lnTo>
                    <a:pt x="40" y="40"/>
                  </a:lnTo>
                  <a:lnTo>
                    <a:pt x="20" y="79"/>
                  </a:lnTo>
                  <a:lnTo>
                    <a:pt x="1" y="119"/>
                  </a:lnTo>
                  <a:lnTo>
                    <a:pt x="20" y="159"/>
                  </a:lnTo>
                  <a:lnTo>
                    <a:pt x="100" y="297"/>
                  </a:lnTo>
                  <a:lnTo>
                    <a:pt x="179" y="396"/>
                  </a:lnTo>
                  <a:lnTo>
                    <a:pt x="298" y="535"/>
                  </a:lnTo>
                  <a:lnTo>
                    <a:pt x="436" y="694"/>
                  </a:lnTo>
                  <a:lnTo>
                    <a:pt x="615" y="813"/>
                  </a:lnTo>
                  <a:lnTo>
                    <a:pt x="853" y="931"/>
                  </a:lnTo>
                  <a:lnTo>
                    <a:pt x="971" y="991"/>
                  </a:lnTo>
                  <a:lnTo>
                    <a:pt x="1110" y="1030"/>
                  </a:lnTo>
                  <a:lnTo>
                    <a:pt x="1130" y="1030"/>
                  </a:lnTo>
                  <a:lnTo>
                    <a:pt x="1170" y="1011"/>
                  </a:lnTo>
                  <a:lnTo>
                    <a:pt x="1209" y="991"/>
                  </a:lnTo>
                  <a:lnTo>
                    <a:pt x="1229" y="971"/>
                  </a:lnTo>
                  <a:lnTo>
                    <a:pt x="1249" y="931"/>
                  </a:lnTo>
                  <a:lnTo>
                    <a:pt x="1249" y="892"/>
                  </a:lnTo>
                  <a:lnTo>
                    <a:pt x="1229" y="852"/>
                  </a:lnTo>
                  <a:lnTo>
                    <a:pt x="1189" y="813"/>
                  </a:lnTo>
                  <a:lnTo>
                    <a:pt x="1150" y="813"/>
                  </a:lnTo>
                  <a:lnTo>
                    <a:pt x="932" y="733"/>
                  </a:lnTo>
                  <a:lnTo>
                    <a:pt x="734" y="634"/>
                  </a:lnTo>
                  <a:lnTo>
                    <a:pt x="575" y="515"/>
                  </a:lnTo>
                  <a:lnTo>
                    <a:pt x="456" y="377"/>
                  </a:lnTo>
                  <a:lnTo>
                    <a:pt x="357" y="258"/>
                  </a:lnTo>
                  <a:lnTo>
                    <a:pt x="278" y="159"/>
                  </a:lnTo>
                  <a:lnTo>
                    <a:pt x="218" y="79"/>
                  </a:lnTo>
                  <a:lnTo>
                    <a:pt x="199" y="40"/>
                  </a:lnTo>
                  <a:lnTo>
                    <a:pt x="159" y="2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1852341" y="1886423"/>
              <a:ext cx="39281" cy="60937"/>
            </a:xfrm>
            <a:custGeom>
              <a:rect b="b" l="l" r="r" t="t"/>
              <a:pathLst>
                <a:path extrusionOk="0" h="1784" w="1150">
                  <a:moveTo>
                    <a:pt x="0" y="0"/>
                  </a:moveTo>
                  <a:lnTo>
                    <a:pt x="40" y="1783"/>
                  </a:lnTo>
                  <a:lnTo>
                    <a:pt x="1149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907490" y="1810589"/>
              <a:ext cx="436567" cy="697155"/>
            </a:xfrm>
            <a:custGeom>
              <a:rect b="b" l="l" r="r" t="t"/>
              <a:pathLst>
                <a:path extrusionOk="0" h="20410" w="12781">
                  <a:moveTo>
                    <a:pt x="12780" y="1"/>
                  </a:moveTo>
                  <a:lnTo>
                    <a:pt x="12463" y="159"/>
                  </a:lnTo>
                  <a:lnTo>
                    <a:pt x="11631" y="615"/>
                  </a:lnTo>
                  <a:lnTo>
                    <a:pt x="11116" y="912"/>
                  </a:lnTo>
                  <a:lnTo>
                    <a:pt x="10581" y="1249"/>
                  </a:lnTo>
                  <a:lnTo>
                    <a:pt x="10066" y="1626"/>
                  </a:lnTo>
                  <a:lnTo>
                    <a:pt x="9570" y="2002"/>
                  </a:lnTo>
                  <a:lnTo>
                    <a:pt x="8817" y="2597"/>
                  </a:lnTo>
                  <a:lnTo>
                    <a:pt x="7569" y="3548"/>
                  </a:lnTo>
                  <a:lnTo>
                    <a:pt x="5984" y="4736"/>
                  </a:lnTo>
                  <a:lnTo>
                    <a:pt x="4300" y="6024"/>
                  </a:lnTo>
                  <a:lnTo>
                    <a:pt x="2655" y="7292"/>
                  </a:lnTo>
                  <a:lnTo>
                    <a:pt x="1922" y="7887"/>
                  </a:lnTo>
                  <a:lnTo>
                    <a:pt x="1268" y="8442"/>
                  </a:lnTo>
                  <a:lnTo>
                    <a:pt x="733" y="8917"/>
                  </a:lnTo>
                  <a:lnTo>
                    <a:pt x="317" y="9313"/>
                  </a:lnTo>
                  <a:lnTo>
                    <a:pt x="179" y="9492"/>
                  </a:lnTo>
                  <a:lnTo>
                    <a:pt x="79" y="9630"/>
                  </a:lnTo>
                  <a:lnTo>
                    <a:pt x="0" y="9729"/>
                  </a:lnTo>
                  <a:lnTo>
                    <a:pt x="0" y="9829"/>
                  </a:lnTo>
                  <a:lnTo>
                    <a:pt x="20" y="9908"/>
                  </a:lnTo>
                  <a:lnTo>
                    <a:pt x="99" y="10066"/>
                  </a:lnTo>
                  <a:lnTo>
                    <a:pt x="317" y="10482"/>
                  </a:lnTo>
                  <a:lnTo>
                    <a:pt x="674" y="11077"/>
                  </a:lnTo>
                  <a:lnTo>
                    <a:pt x="1130" y="11790"/>
                  </a:lnTo>
                  <a:lnTo>
                    <a:pt x="2239" y="13494"/>
                  </a:lnTo>
                  <a:lnTo>
                    <a:pt x="3507" y="15396"/>
                  </a:lnTo>
                  <a:lnTo>
                    <a:pt x="5865" y="18864"/>
                  </a:lnTo>
                  <a:lnTo>
                    <a:pt x="6935" y="20409"/>
                  </a:lnTo>
                  <a:lnTo>
                    <a:pt x="8282" y="18606"/>
                  </a:lnTo>
                  <a:lnTo>
                    <a:pt x="6063" y="10562"/>
                  </a:lnTo>
                  <a:lnTo>
                    <a:pt x="10818" y="8065"/>
                  </a:lnTo>
                  <a:lnTo>
                    <a:pt x="127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903425" y="1806558"/>
              <a:ext cx="444662" cy="705216"/>
            </a:xfrm>
            <a:custGeom>
              <a:rect b="b" l="l" r="r" t="t"/>
              <a:pathLst>
                <a:path extrusionOk="0" h="20646" w="13018">
                  <a:moveTo>
                    <a:pt x="12741" y="317"/>
                  </a:moveTo>
                  <a:lnTo>
                    <a:pt x="10858" y="8104"/>
                  </a:lnTo>
                  <a:lnTo>
                    <a:pt x="6123" y="10581"/>
                  </a:lnTo>
                  <a:lnTo>
                    <a:pt x="6103" y="10600"/>
                  </a:lnTo>
                  <a:lnTo>
                    <a:pt x="6083" y="10640"/>
                  </a:lnTo>
                  <a:lnTo>
                    <a:pt x="6063" y="10660"/>
                  </a:lnTo>
                  <a:lnTo>
                    <a:pt x="6083" y="10699"/>
                  </a:lnTo>
                  <a:lnTo>
                    <a:pt x="8263" y="18704"/>
                  </a:lnTo>
                  <a:lnTo>
                    <a:pt x="7054" y="20349"/>
                  </a:lnTo>
                  <a:lnTo>
                    <a:pt x="4855" y="17119"/>
                  </a:lnTo>
                  <a:lnTo>
                    <a:pt x="3725" y="15435"/>
                  </a:lnTo>
                  <a:lnTo>
                    <a:pt x="2655" y="13850"/>
                  </a:lnTo>
                  <a:lnTo>
                    <a:pt x="1704" y="12403"/>
                  </a:lnTo>
                  <a:lnTo>
                    <a:pt x="932" y="11215"/>
                  </a:lnTo>
                  <a:lnTo>
                    <a:pt x="436" y="10363"/>
                  </a:lnTo>
                  <a:lnTo>
                    <a:pt x="278" y="10085"/>
                  </a:lnTo>
                  <a:lnTo>
                    <a:pt x="218" y="9927"/>
                  </a:lnTo>
                  <a:lnTo>
                    <a:pt x="238" y="9867"/>
                  </a:lnTo>
                  <a:lnTo>
                    <a:pt x="278" y="9788"/>
                  </a:lnTo>
                  <a:lnTo>
                    <a:pt x="436" y="9610"/>
                  </a:lnTo>
                  <a:lnTo>
                    <a:pt x="674" y="9352"/>
                  </a:lnTo>
                  <a:lnTo>
                    <a:pt x="991" y="9055"/>
                  </a:lnTo>
                  <a:lnTo>
                    <a:pt x="1823" y="8322"/>
                  </a:lnTo>
                  <a:lnTo>
                    <a:pt x="2853" y="7490"/>
                  </a:lnTo>
                  <a:lnTo>
                    <a:pt x="4003" y="6598"/>
                  </a:lnTo>
                  <a:lnTo>
                    <a:pt x="5191" y="5667"/>
                  </a:lnTo>
                  <a:lnTo>
                    <a:pt x="7371" y="4042"/>
                  </a:lnTo>
                  <a:lnTo>
                    <a:pt x="8877" y="2893"/>
                  </a:lnTo>
                  <a:lnTo>
                    <a:pt x="9412" y="2477"/>
                  </a:lnTo>
                  <a:lnTo>
                    <a:pt x="9768" y="2199"/>
                  </a:lnTo>
                  <a:lnTo>
                    <a:pt x="10145" y="1902"/>
                  </a:lnTo>
                  <a:lnTo>
                    <a:pt x="10561" y="1605"/>
                  </a:lnTo>
                  <a:lnTo>
                    <a:pt x="10977" y="1328"/>
                  </a:lnTo>
                  <a:lnTo>
                    <a:pt x="11393" y="1070"/>
                  </a:lnTo>
                  <a:lnTo>
                    <a:pt x="12186" y="614"/>
                  </a:lnTo>
                  <a:lnTo>
                    <a:pt x="12741" y="317"/>
                  </a:lnTo>
                  <a:close/>
                  <a:moveTo>
                    <a:pt x="12919" y="0"/>
                  </a:moveTo>
                  <a:lnTo>
                    <a:pt x="12859" y="20"/>
                  </a:lnTo>
                  <a:lnTo>
                    <a:pt x="12503" y="198"/>
                  </a:lnTo>
                  <a:lnTo>
                    <a:pt x="11671" y="654"/>
                  </a:lnTo>
                  <a:lnTo>
                    <a:pt x="11155" y="951"/>
                  </a:lnTo>
                  <a:lnTo>
                    <a:pt x="10620" y="1288"/>
                  </a:lnTo>
                  <a:lnTo>
                    <a:pt x="10105" y="1645"/>
                  </a:lnTo>
                  <a:lnTo>
                    <a:pt x="9630" y="2021"/>
                  </a:lnTo>
                  <a:lnTo>
                    <a:pt x="9273" y="2318"/>
                  </a:lnTo>
                  <a:lnTo>
                    <a:pt x="8738" y="2734"/>
                  </a:lnTo>
                  <a:lnTo>
                    <a:pt x="7232" y="3864"/>
                  </a:lnTo>
                  <a:lnTo>
                    <a:pt x="5528" y="5152"/>
                  </a:lnTo>
                  <a:lnTo>
                    <a:pt x="4042" y="6281"/>
                  </a:lnTo>
                  <a:lnTo>
                    <a:pt x="2794" y="7252"/>
                  </a:lnTo>
                  <a:lnTo>
                    <a:pt x="1764" y="8084"/>
                  </a:lnTo>
                  <a:lnTo>
                    <a:pt x="971" y="8778"/>
                  </a:lnTo>
                  <a:lnTo>
                    <a:pt x="674" y="9055"/>
                  </a:lnTo>
                  <a:lnTo>
                    <a:pt x="416" y="9313"/>
                  </a:lnTo>
                  <a:lnTo>
                    <a:pt x="218" y="9511"/>
                  </a:lnTo>
                  <a:lnTo>
                    <a:pt x="99" y="9709"/>
                  </a:lnTo>
                  <a:lnTo>
                    <a:pt x="20" y="9847"/>
                  </a:lnTo>
                  <a:lnTo>
                    <a:pt x="0" y="9907"/>
                  </a:lnTo>
                  <a:lnTo>
                    <a:pt x="0" y="9966"/>
                  </a:lnTo>
                  <a:lnTo>
                    <a:pt x="40" y="10046"/>
                  </a:lnTo>
                  <a:lnTo>
                    <a:pt x="99" y="10184"/>
                  </a:lnTo>
                  <a:lnTo>
                    <a:pt x="317" y="10581"/>
                  </a:lnTo>
                  <a:lnTo>
                    <a:pt x="634" y="11135"/>
                  </a:lnTo>
                  <a:lnTo>
                    <a:pt x="1050" y="11789"/>
                  </a:lnTo>
                  <a:lnTo>
                    <a:pt x="2081" y="13374"/>
                  </a:lnTo>
                  <a:lnTo>
                    <a:pt x="3270" y="15177"/>
                  </a:lnTo>
                  <a:lnTo>
                    <a:pt x="5608" y="18605"/>
                  </a:lnTo>
                  <a:lnTo>
                    <a:pt x="6975" y="20606"/>
                  </a:lnTo>
                  <a:lnTo>
                    <a:pt x="7014" y="20626"/>
                  </a:lnTo>
                  <a:lnTo>
                    <a:pt x="7054" y="20646"/>
                  </a:lnTo>
                  <a:lnTo>
                    <a:pt x="7113" y="20626"/>
                  </a:lnTo>
                  <a:lnTo>
                    <a:pt x="7153" y="20606"/>
                  </a:lnTo>
                  <a:lnTo>
                    <a:pt x="8481" y="18803"/>
                  </a:lnTo>
                  <a:lnTo>
                    <a:pt x="8500" y="18744"/>
                  </a:lnTo>
                  <a:lnTo>
                    <a:pt x="8500" y="18704"/>
                  </a:lnTo>
                  <a:lnTo>
                    <a:pt x="6321" y="10739"/>
                  </a:lnTo>
                  <a:lnTo>
                    <a:pt x="10997" y="8282"/>
                  </a:lnTo>
                  <a:lnTo>
                    <a:pt x="11037" y="8243"/>
                  </a:lnTo>
                  <a:lnTo>
                    <a:pt x="11056" y="8203"/>
                  </a:lnTo>
                  <a:lnTo>
                    <a:pt x="13018" y="139"/>
                  </a:lnTo>
                  <a:lnTo>
                    <a:pt x="13018" y="79"/>
                  </a:lnTo>
                  <a:lnTo>
                    <a:pt x="12978" y="20"/>
                  </a:lnTo>
                  <a:lnTo>
                    <a:pt x="129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11"/>
            <p:cNvSpPr/>
            <p:nvPr/>
          </p:nvSpPr>
          <p:spPr>
            <a:xfrm>
              <a:off x="1040814" y="2167282"/>
              <a:ext cx="77879" cy="73814"/>
            </a:xfrm>
            <a:custGeom>
              <a:rect b="b" l="l" r="r" t="t"/>
              <a:pathLst>
                <a:path extrusionOk="0" h="2161" w="2280">
                  <a:moveTo>
                    <a:pt x="2160" y="1"/>
                  </a:moveTo>
                  <a:lnTo>
                    <a:pt x="2121" y="21"/>
                  </a:lnTo>
                  <a:lnTo>
                    <a:pt x="80" y="932"/>
                  </a:lnTo>
                  <a:lnTo>
                    <a:pt x="40" y="952"/>
                  </a:lnTo>
                  <a:lnTo>
                    <a:pt x="20" y="991"/>
                  </a:lnTo>
                  <a:lnTo>
                    <a:pt x="0" y="1031"/>
                  </a:lnTo>
                  <a:lnTo>
                    <a:pt x="20" y="1071"/>
                  </a:lnTo>
                  <a:lnTo>
                    <a:pt x="40" y="1110"/>
                  </a:lnTo>
                  <a:lnTo>
                    <a:pt x="80" y="1130"/>
                  </a:lnTo>
                  <a:lnTo>
                    <a:pt x="159" y="1130"/>
                  </a:lnTo>
                  <a:lnTo>
                    <a:pt x="1665" y="456"/>
                  </a:lnTo>
                  <a:lnTo>
                    <a:pt x="1665" y="456"/>
                  </a:lnTo>
                  <a:lnTo>
                    <a:pt x="159" y="1962"/>
                  </a:lnTo>
                  <a:lnTo>
                    <a:pt x="119" y="2002"/>
                  </a:lnTo>
                  <a:lnTo>
                    <a:pt x="119" y="2042"/>
                  </a:lnTo>
                  <a:lnTo>
                    <a:pt x="119" y="2081"/>
                  </a:lnTo>
                  <a:lnTo>
                    <a:pt x="159" y="2121"/>
                  </a:lnTo>
                  <a:lnTo>
                    <a:pt x="199" y="2141"/>
                  </a:lnTo>
                  <a:lnTo>
                    <a:pt x="238" y="2160"/>
                  </a:lnTo>
                  <a:lnTo>
                    <a:pt x="278" y="2141"/>
                  </a:lnTo>
                  <a:lnTo>
                    <a:pt x="318" y="2121"/>
                  </a:lnTo>
                  <a:lnTo>
                    <a:pt x="2239" y="199"/>
                  </a:lnTo>
                  <a:lnTo>
                    <a:pt x="2259" y="159"/>
                  </a:lnTo>
                  <a:lnTo>
                    <a:pt x="2279" y="120"/>
                  </a:lnTo>
                  <a:lnTo>
                    <a:pt x="2259" y="80"/>
                  </a:lnTo>
                  <a:lnTo>
                    <a:pt x="2259" y="60"/>
                  </a:lnTo>
                  <a:lnTo>
                    <a:pt x="2220" y="21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11"/>
            <p:cNvSpPr/>
            <p:nvPr/>
          </p:nvSpPr>
          <p:spPr>
            <a:xfrm>
              <a:off x="1535580" y="1822101"/>
              <a:ext cx="289690" cy="191589"/>
            </a:xfrm>
            <a:custGeom>
              <a:rect b="b" l="l" r="r" t="t"/>
              <a:pathLst>
                <a:path extrusionOk="0" h="5609" w="8481">
                  <a:moveTo>
                    <a:pt x="1684" y="1"/>
                  </a:moveTo>
                  <a:lnTo>
                    <a:pt x="1526" y="21"/>
                  </a:lnTo>
                  <a:lnTo>
                    <a:pt x="1367" y="40"/>
                  </a:lnTo>
                  <a:lnTo>
                    <a:pt x="1209" y="80"/>
                  </a:lnTo>
                  <a:lnTo>
                    <a:pt x="1050" y="120"/>
                  </a:lnTo>
                  <a:lnTo>
                    <a:pt x="753" y="239"/>
                  </a:lnTo>
                  <a:lnTo>
                    <a:pt x="515" y="377"/>
                  </a:lnTo>
                  <a:lnTo>
                    <a:pt x="298" y="516"/>
                  </a:lnTo>
                  <a:lnTo>
                    <a:pt x="139" y="635"/>
                  </a:lnTo>
                  <a:lnTo>
                    <a:pt x="0" y="754"/>
                  </a:lnTo>
                  <a:lnTo>
                    <a:pt x="654" y="1110"/>
                  </a:lnTo>
                  <a:lnTo>
                    <a:pt x="2180" y="1962"/>
                  </a:lnTo>
                  <a:lnTo>
                    <a:pt x="3923" y="2973"/>
                  </a:lnTo>
                  <a:lnTo>
                    <a:pt x="4676" y="3448"/>
                  </a:lnTo>
                  <a:lnTo>
                    <a:pt x="5231" y="3805"/>
                  </a:lnTo>
                  <a:lnTo>
                    <a:pt x="5726" y="4142"/>
                  </a:lnTo>
                  <a:lnTo>
                    <a:pt x="6242" y="4459"/>
                  </a:lnTo>
                  <a:lnTo>
                    <a:pt x="6777" y="4756"/>
                  </a:lnTo>
                  <a:lnTo>
                    <a:pt x="7312" y="5033"/>
                  </a:lnTo>
                  <a:lnTo>
                    <a:pt x="8144" y="5450"/>
                  </a:lnTo>
                  <a:lnTo>
                    <a:pt x="8481" y="5608"/>
                  </a:lnTo>
                  <a:lnTo>
                    <a:pt x="8342" y="5212"/>
                  </a:lnTo>
                  <a:lnTo>
                    <a:pt x="8183" y="4816"/>
                  </a:lnTo>
                  <a:lnTo>
                    <a:pt x="7985" y="4340"/>
                  </a:lnTo>
                  <a:lnTo>
                    <a:pt x="7747" y="3845"/>
                  </a:lnTo>
                  <a:lnTo>
                    <a:pt x="7510" y="3369"/>
                  </a:lnTo>
                  <a:lnTo>
                    <a:pt x="7391" y="3171"/>
                  </a:lnTo>
                  <a:lnTo>
                    <a:pt x="7272" y="2993"/>
                  </a:lnTo>
                  <a:lnTo>
                    <a:pt x="7153" y="2834"/>
                  </a:lnTo>
                  <a:lnTo>
                    <a:pt x="7034" y="2735"/>
                  </a:lnTo>
                  <a:lnTo>
                    <a:pt x="6678" y="2497"/>
                  </a:lnTo>
                  <a:lnTo>
                    <a:pt x="6083" y="2121"/>
                  </a:lnTo>
                  <a:lnTo>
                    <a:pt x="5310" y="1665"/>
                  </a:lnTo>
                  <a:lnTo>
                    <a:pt x="4478" y="1209"/>
                  </a:lnTo>
                  <a:lnTo>
                    <a:pt x="3606" y="754"/>
                  </a:lnTo>
                  <a:lnTo>
                    <a:pt x="2814" y="377"/>
                  </a:lnTo>
                  <a:lnTo>
                    <a:pt x="2457" y="219"/>
                  </a:lnTo>
                  <a:lnTo>
                    <a:pt x="2140" y="100"/>
                  </a:lnTo>
                  <a:lnTo>
                    <a:pt x="1883" y="40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1531515" y="1818719"/>
              <a:ext cx="297136" cy="199002"/>
            </a:xfrm>
            <a:custGeom>
              <a:rect b="b" l="l" r="r" t="t"/>
              <a:pathLst>
                <a:path extrusionOk="0" h="5826" w="8699">
                  <a:moveTo>
                    <a:pt x="1803" y="219"/>
                  </a:moveTo>
                  <a:lnTo>
                    <a:pt x="2002" y="238"/>
                  </a:lnTo>
                  <a:lnTo>
                    <a:pt x="2239" y="318"/>
                  </a:lnTo>
                  <a:lnTo>
                    <a:pt x="2556" y="417"/>
                  </a:lnTo>
                  <a:lnTo>
                    <a:pt x="2893" y="575"/>
                  </a:lnTo>
                  <a:lnTo>
                    <a:pt x="3686" y="952"/>
                  </a:lnTo>
                  <a:lnTo>
                    <a:pt x="4538" y="1388"/>
                  </a:lnTo>
                  <a:lnTo>
                    <a:pt x="5370" y="1863"/>
                  </a:lnTo>
                  <a:lnTo>
                    <a:pt x="6123" y="2299"/>
                  </a:lnTo>
                  <a:lnTo>
                    <a:pt x="6717" y="2676"/>
                  </a:lnTo>
                  <a:lnTo>
                    <a:pt x="7094" y="2913"/>
                  </a:lnTo>
                  <a:lnTo>
                    <a:pt x="7173" y="2993"/>
                  </a:lnTo>
                  <a:lnTo>
                    <a:pt x="7252" y="3092"/>
                  </a:lnTo>
                  <a:lnTo>
                    <a:pt x="7431" y="3349"/>
                  </a:lnTo>
                  <a:lnTo>
                    <a:pt x="7609" y="3666"/>
                  </a:lnTo>
                  <a:lnTo>
                    <a:pt x="7787" y="4023"/>
                  </a:lnTo>
                  <a:lnTo>
                    <a:pt x="7966" y="4419"/>
                  </a:lnTo>
                  <a:lnTo>
                    <a:pt x="8124" y="4796"/>
                  </a:lnTo>
                  <a:lnTo>
                    <a:pt x="8401" y="5489"/>
                  </a:lnTo>
                  <a:lnTo>
                    <a:pt x="7827" y="5212"/>
                  </a:lnTo>
                  <a:lnTo>
                    <a:pt x="7034" y="4796"/>
                  </a:lnTo>
                  <a:lnTo>
                    <a:pt x="6202" y="4320"/>
                  </a:lnTo>
                  <a:lnTo>
                    <a:pt x="5786" y="4063"/>
                  </a:lnTo>
                  <a:lnTo>
                    <a:pt x="5429" y="3825"/>
                  </a:lnTo>
                  <a:lnTo>
                    <a:pt x="4934" y="3488"/>
                  </a:lnTo>
                  <a:lnTo>
                    <a:pt x="4280" y="3092"/>
                  </a:lnTo>
                  <a:lnTo>
                    <a:pt x="2755" y="2200"/>
                  </a:lnTo>
                  <a:lnTo>
                    <a:pt x="1268" y="1368"/>
                  </a:lnTo>
                  <a:lnTo>
                    <a:pt x="317" y="833"/>
                  </a:lnTo>
                  <a:lnTo>
                    <a:pt x="555" y="655"/>
                  </a:lnTo>
                  <a:lnTo>
                    <a:pt x="734" y="555"/>
                  </a:lnTo>
                  <a:lnTo>
                    <a:pt x="912" y="456"/>
                  </a:lnTo>
                  <a:lnTo>
                    <a:pt x="1110" y="357"/>
                  </a:lnTo>
                  <a:lnTo>
                    <a:pt x="1328" y="278"/>
                  </a:lnTo>
                  <a:lnTo>
                    <a:pt x="1566" y="238"/>
                  </a:lnTo>
                  <a:lnTo>
                    <a:pt x="1803" y="219"/>
                  </a:lnTo>
                  <a:close/>
                  <a:moveTo>
                    <a:pt x="1625" y="1"/>
                  </a:moveTo>
                  <a:lnTo>
                    <a:pt x="1467" y="21"/>
                  </a:lnTo>
                  <a:lnTo>
                    <a:pt x="1308" y="60"/>
                  </a:lnTo>
                  <a:lnTo>
                    <a:pt x="1150" y="120"/>
                  </a:lnTo>
                  <a:lnTo>
                    <a:pt x="852" y="238"/>
                  </a:lnTo>
                  <a:lnTo>
                    <a:pt x="595" y="377"/>
                  </a:lnTo>
                  <a:lnTo>
                    <a:pt x="377" y="516"/>
                  </a:lnTo>
                  <a:lnTo>
                    <a:pt x="199" y="635"/>
                  </a:lnTo>
                  <a:lnTo>
                    <a:pt x="40" y="773"/>
                  </a:lnTo>
                  <a:lnTo>
                    <a:pt x="20" y="813"/>
                  </a:lnTo>
                  <a:lnTo>
                    <a:pt x="0" y="873"/>
                  </a:lnTo>
                  <a:lnTo>
                    <a:pt x="20" y="912"/>
                  </a:lnTo>
                  <a:lnTo>
                    <a:pt x="60" y="952"/>
                  </a:lnTo>
                  <a:lnTo>
                    <a:pt x="734" y="1308"/>
                  </a:lnTo>
                  <a:lnTo>
                    <a:pt x="2259" y="2180"/>
                  </a:lnTo>
                  <a:lnTo>
                    <a:pt x="3983" y="3171"/>
                  </a:lnTo>
                  <a:lnTo>
                    <a:pt x="4736" y="3627"/>
                  </a:lnTo>
                  <a:lnTo>
                    <a:pt x="5291" y="4003"/>
                  </a:lnTo>
                  <a:lnTo>
                    <a:pt x="5766" y="4320"/>
                  </a:lnTo>
                  <a:lnTo>
                    <a:pt x="6301" y="4637"/>
                  </a:lnTo>
                  <a:lnTo>
                    <a:pt x="6836" y="4934"/>
                  </a:lnTo>
                  <a:lnTo>
                    <a:pt x="7351" y="5212"/>
                  </a:lnTo>
                  <a:lnTo>
                    <a:pt x="8203" y="5648"/>
                  </a:lnTo>
                  <a:lnTo>
                    <a:pt x="8540" y="5806"/>
                  </a:lnTo>
                  <a:lnTo>
                    <a:pt x="8600" y="5826"/>
                  </a:lnTo>
                  <a:lnTo>
                    <a:pt x="8639" y="5806"/>
                  </a:lnTo>
                  <a:lnTo>
                    <a:pt x="8679" y="5786"/>
                  </a:lnTo>
                  <a:lnTo>
                    <a:pt x="8699" y="5727"/>
                  </a:lnTo>
                  <a:lnTo>
                    <a:pt x="8699" y="5667"/>
                  </a:lnTo>
                  <a:lnTo>
                    <a:pt x="8540" y="5232"/>
                  </a:lnTo>
                  <a:lnTo>
                    <a:pt x="8382" y="4815"/>
                  </a:lnTo>
                  <a:lnTo>
                    <a:pt x="8183" y="4340"/>
                  </a:lnTo>
                  <a:lnTo>
                    <a:pt x="7946" y="3845"/>
                  </a:lnTo>
                  <a:lnTo>
                    <a:pt x="7708" y="3389"/>
                  </a:lnTo>
                  <a:lnTo>
                    <a:pt x="7589" y="3171"/>
                  </a:lnTo>
                  <a:lnTo>
                    <a:pt x="7470" y="2993"/>
                  </a:lnTo>
                  <a:lnTo>
                    <a:pt x="7351" y="2854"/>
                  </a:lnTo>
                  <a:lnTo>
                    <a:pt x="7232" y="2735"/>
                  </a:lnTo>
                  <a:lnTo>
                    <a:pt x="6876" y="2497"/>
                  </a:lnTo>
                  <a:lnTo>
                    <a:pt x="6281" y="2141"/>
                  </a:lnTo>
                  <a:lnTo>
                    <a:pt x="5528" y="1685"/>
                  </a:lnTo>
                  <a:lnTo>
                    <a:pt x="4676" y="1209"/>
                  </a:lnTo>
                  <a:lnTo>
                    <a:pt x="3805" y="754"/>
                  </a:lnTo>
                  <a:lnTo>
                    <a:pt x="3369" y="555"/>
                  </a:lnTo>
                  <a:lnTo>
                    <a:pt x="2972" y="357"/>
                  </a:lnTo>
                  <a:lnTo>
                    <a:pt x="2616" y="219"/>
                  </a:lnTo>
                  <a:lnTo>
                    <a:pt x="2299" y="100"/>
                  </a:lnTo>
                  <a:lnTo>
                    <a:pt x="2021" y="21"/>
                  </a:lnTo>
                  <a:lnTo>
                    <a:pt x="18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716607" y="2733132"/>
              <a:ext cx="722158" cy="1465254"/>
            </a:xfrm>
            <a:custGeom>
              <a:rect b="b" l="l" r="r" t="t"/>
              <a:pathLst>
                <a:path extrusionOk="0" h="42897" w="21142">
                  <a:moveTo>
                    <a:pt x="11037" y="0"/>
                  </a:moveTo>
                  <a:lnTo>
                    <a:pt x="11037" y="19021"/>
                  </a:lnTo>
                  <a:lnTo>
                    <a:pt x="833" y="39330"/>
                  </a:lnTo>
                  <a:lnTo>
                    <a:pt x="655" y="39568"/>
                  </a:lnTo>
                  <a:lnTo>
                    <a:pt x="496" y="39845"/>
                  </a:lnTo>
                  <a:lnTo>
                    <a:pt x="298" y="40182"/>
                  </a:lnTo>
                  <a:lnTo>
                    <a:pt x="219" y="40361"/>
                  </a:lnTo>
                  <a:lnTo>
                    <a:pt x="139" y="40559"/>
                  </a:lnTo>
                  <a:lnTo>
                    <a:pt x="80" y="40757"/>
                  </a:lnTo>
                  <a:lnTo>
                    <a:pt x="21" y="40955"/>
                  </a:lnTo>
                  <a:lnTo>
                    <a:pt x="1" y="41153"/>
                  </a:lnTo>
                  <a:lnTo>
                    <a:pt x="21" y="41351"/>
                  </a:lnTo>
                  <a:lnTo>
                    <a:pt x="40" y="41549"/>
                  </a:lnTo>
                  <a:lnTo>
                    <a:pt x="120" y="41748"/>
                  </a:lnTo>
                  <a:lnTo>
                    <a:pt x="238" y="41906"/>
                  </a:lnTo>
                  <a:lnTo>
                    <a:pt x="377" y="42084"/>
                  </a:lnTo>
                  <a:lnTo>
                    <a:pt x="556" y="42243"/>
                  </a:lnTo>
                  <a:lnTo>
                    <a:pt x="754" y="42382"/>
                  </a:lnTo>
                  <a:lnTo>
                    <a:pt x="991" y="42520"/>
                  </a:lnTo>
                  <a:lnTo>
                    <a:pt x="1249" y="42639"/>
                  </a:lnTo>
                  <a:lnTo>
                    <a:pt x="1526" y="42738"/>
                  </a:lnTo>
                  <a:lnTo>
                    <a:pt x="1824" y="42818"/>
                  </a:lnTo>
                  <a:lnTo>
                    <a:pt x="2160" y="42877"/>
                  </a:lnTo>
                  <a:lnTo>
                    <a:pt x="2497" y="42897"/>
                  </a:lnTo>
                  <a:lnTo>
                    <a:pt x="2854" y="42897"/>
                  </a:lnTo>
                  <a:lnTo>
                    <a:pt x="3211" y="42877"/>
                  </a:lnTo>
                  <a:lnTo>
                    <a:pt x="3587" y="42818"/>
                  </a:lnTo>
                  <a:lnTo>
                    <a:pt x="3963" y="42738"/>
                  </a:lnTo>
                  <a:lnTo>
                    <a:pt x="4340" y="42619"/>
                  </a:lnTo>
                  <a:lnTo>
                    <a:pt x="4736" y="42461"/>
                  </a:lnTo>
                  <a:lnTo>
                    <a:pt x="4895" y="42401"/>
                  </a:lnTo>
                  <a:lnTo>
                    <a:pt x="5053" y="42382"/>
                  </a:lnTo>
                  <a:lnTo>
                    <a:pt x="5232" y="42401"/>
                  </a:lnTo>
                  <a:lnTo>
                    <a:pt x="5410" y="42421"/>
                  </a:lnTo>
                  <a:lnTo>
                    <a:pt x="5806" y="42520"/>
                  </a:lnTo>
                  <a:lnTo>
                    <a:pt x="6242" y="42639"/>
                  </a:lnTo>
                  <a:lnTo>
                    <a:pt x="6718" y="42778"/>
                  </a:lnTo>
                  <a:lnTo>
                    <a:pt x="6955" y="42818"/>
                  </a:lnTo>
                  <a:lnTo>
                    <a:pt x="7193" y="42877"/>
                  </a:lnTo>
                  <a:lnTo>
                    <a:pt x="7431" y="42897"/>
                  </a:lnTo>
                  <a:lnTo>
                    <a:pt x="7688" y="42897"/>
                  </a:lnTo>
                  <a:lnTo>
                    <a:pt x="7926" y="42877"/>
                  </a:lnTo>
                  <a:lnTo>
                    <a:pt x="8184" y="42818"/>
                  </a:lnTo>
                  <a:lnTo>
                    <a:pt x="8659" y="42679"/>
                  </a:lnTo>
                  <a:lnTo>
                    <a:pt x="9115" y="42500"/>
                  </a:lnTo>
                  <a:lnTo>
                    <a:pt x="9313" y="42421"/>
                  </a:lnTo>
                  <a:lnTo>
                    <a:pt x="9511" y="42302"/>
                  </a:lnTo>
                  <a:lnTo>
                    <a:pt x="9690" y="42203"/>
                  </a:lnTo>
                  <a:lnTo>
                    <a:pt x="9828" y="42084"/>
                  </a:lnTo>
                  <a:lnTo>
                    <a:pt x="9967" y="41946"/>
                  </a:lnTo>
                  <a:lnTo>
                    <a:pt x="10066" y="41807"/>
                  </a:lnTo>
                  <a:lnTo>
                    <a:pt x="10165" y="41649"/>
                  </a:lnTo>
                  <a:lnTo>
                    <a:pt x="10225" y="41490"/>
                  </a:lnTo>
                  <a:lnTo>
                    <a:pt x="10244" y="41312"/>
                  </a:lnTo>
                  <a:lnTo>
                    <a:pt x="10244" y="41133"/>
                  </a:lnTo>
                  <a:lnTo>
                    <a:pt x="10205" y="40915"/>
                  </a:lnTo>
                  <a:lnTo>
                    <a:pt x="10126" y="40697"/>
                  </a:lnTo>
                  <a:lnTo>
                    <a:pt x="10086" y="40598"/>
                  </a:lnTo>
                  <a:lnTo>
                    <a:pt x="10007" y="40519"/>
                  </a:lnTo>
                  <a:lnTo>
                    <a:pt x="9908" y="40440"/>
                  </a:lnTo>
                  <a:lnTo>
                    <a:pt x="9789" y="40380"/>
                  </a:lnTo>
                  <a:lnTo>
                    <a:pt x="9531" y="40262"/>
                  </a:lnTo>
                  <a:lnTo>
                    <a:pt x="9234" y="40182"/>
                  </a:lnTo>
                  <a:lnTo>
                    <a:pt x="8580" y="40024"/>
                  </a:lnTo>
                  <a:lnTo>
                    <a:pt x="8263" y="39964"/>
                  </a:lnTo>
                  <a:lnTo>
                    <a:pt x="8005" y="39885"/>
                  </a:lnTo>
                  <a:lnTo>
                    <a:pt x="7728" y="39786"/>
                  </a:lnTo>
                  <a:lnTo>
                    <a:pt x="7510" y="39667"/>
                  </a:lnTo>
                  <a:lnTo>
                    <a:pt x="7352" y="39568"/>
                  </a:lnTo>
                  <a:lnTo>
                    <a:pt x="7233" y="39469"/>
                  </a:lnTo>
                  <a:lnTo>
                    <a:pt x="7134" y="39370"/>
                  </a:lnTo>
                  <a:lnTo>
                    <a:pt x="7094" y="39310"/>
                  </a:lnTo>
                  <a:lnTo>
                    <a:pt x="7054" y="39251"/>
                  </a:lnTo>
                  <a:lnTo>
                    <a:pt x="7233" y="39013"/>
                  </a:lnTo>
                  <a:lnTo>
                    <a:pt x="7431" y="38776"/>
                  </a:lnTo>
                  <a:lnTo>
                    <a:pt x="7649" y="38458"/>
                  </a:lnTo>
                  <a:lnTo>
                    <a:pt x="7867" y="38122"/>
                  </a:lnTo>
                  <a:lnTo>
                    <a:pt x="8065" y="37745"/>
                  </a:lnTo>
                  <a:lnTo>
                    <a:pt x="8144" y="37567"/>
                  </a:lnTo>
                  <a:lnTo>
                    <a:pt x="8204" y="37389"/>
                  </a:lnTo>
                  <a:lnTo>
                    <a:pt x="8243" y="37210"/>
                  </a:lnTo>
                  <a:lnTo>
                    <a:pt x="8263" y="37052"/>
                  </a:lnTo>
                  <a:lnTo>
                    <a:pt x="8243" y="36774"/>
                  </a:lnTo>
                  <a:lnTo>
                    <a:pt x="8223" y="36576"/>
                  </a:lnTo>
                  <a:lnTo>
                    <a:pt x="8164" y="36279"/>
                  </a:lnTo>
                  <a:lnTo>
                    <a:pt x="8144" y="36160"/>
                  </a:lnTo>
                  <a:lnTo>
                    <a:pt x="8164" y="36021"/>
                  </a:lnTo>
                  <a:lnTo>
                    <a:pt x="8184" y="35843"/>
                  </a:lnTo>
                  <a:lnTo>
                    <a:pt x="8263" y="35605"/>
                  </a:lnTo>
                  <a:lnTo>
                    <a:pt x="8382" y="35368"/>
                  </a:lnTo>
                  <a:lnTo>
                    <a:pt x="8679" y="34912"/>
                  </a:lnTo>
                  <a:lnTo>
                    <a:pt x="9630" y="33505"/>
                  </a:lnTo>
                  <a:lnTo>
                    <a:pt x="10958" y="31623"/>
                  </a:lnTo>
                  <a:lnTo>
                    <a:pt x="12483" y="29463"/>
                  </a:lnTo>
                  <a:lnTo>
                    <a:pt x="15416" y="25322"/>
                  </a:lnTo>
                  <a:lnTo>
                    <a:pt x="16486" y="23777"/>
                  </a:lnTo>
                  <a:lnTo>
                    <a:pt x="16842" y="23222"/>
                  </a:lnTo>
                  <a:lnTo>
                    <a:pt x="17060" y="22865"/>
                  </a:lnTo>
                  <a:lnTo>
                    <a:pt x="17358" y="22350"/>
                  </a:lnTo>
                  <a:lnTo>
                    <a:pt x="17675" y="21795"/>
                  </a:lnTo>
                  <a:lnTo>
                    <a:pt x="18388" y="20626"/>
                  </a:lnTo>
                  <a:lnTo>
                    <a:pt x="18705" y="20071"/>
                  </a:lnTo>
                  <a:lnTo>
                    <a:pt x="18982" y="19536"/>
                  </a:lnTo>
                  <a:lnTo>
                    <a:pt x="19200" y="19061"/>
                  </a:lnTo>
                  <a:lnTo>
                    <a:pt x="19279" y="18863"/>
                  </a:lnTo>
                  <a:lnTo>
                    <a:pt x="19339" y="18665"/>
                  </a:lnTo>
                  <a:lnTo>
                    <a:pt x="19497" y="18011"/>
                  </a:lnTo>
                  <a:lnTo>
                    <a:pt x="19735" y="16862"/>
                  </a:lnTo>
                  <a:lnTo>
                    <a:pt x="20330" y="13850"/>
                  </a:lnTo>
                  <a:lnTo>
                    <a:pt x="21142" y="9748"/>
                  </a:lnTo>
                  <a:lnTo>
                    <a:pt x="110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713225" y="2729716"/>
              <a:ext cx="729604" cy="1472735"/>
            </a:xfrm>
            <a:custGeom>
              <a:rect b="b" l="l" r="r" t="t"/>
              <a:pathLst>
                <a:path extrusionOk="0" h="43116" w="21360">
                  <a:moveTo>
                    <a:pt x="11255" y="377"/>
                  </a:moveTo>
                  <a:lnTo>
                    <a:pt x="21122" y="9888"/>
                  </a:lnTo>
                  <a:lnTo>
                    <a:pt x="20270" y="14247"/>
                  </a:lnTo>
                  <a:lnTo>
                    <a:pt x="19695" y="17080"/>
                  </a:lnTo>
                  <a:lnTo>
                    <a:pt x="19478" y="18131"/>
                  </a:lnTo>
                  <a:lnTo>
                    <a:pt x="19339" y="18745"/>
                  </a:lnTo>
                  <a:lnTo>
                    <a:pt x="19260" y="19002"/>
                  </a:lnTo>
                  <a:lnTo>
                    <a:pt x="19121" y="19280"/>
                  </a:lnTo>
                  <a:lnTo>
                    <a:pt x="18982" y="19617"/>
                  </a:lnTo>
                  <a:lnTo>
                    <a:pt x="18784" y="19973"/>
                  </a:lnTo>
                  <a:lnTo>
                    <a:pt x="18368" y="20726"/>
                  </a:lnTo>
                  <a:lnTo>
                    <a:pt x="17892" y="21499"/>
                  </a:lnTo>
                  <a:lnTo>
                    <a:pt x="17437" y="22252"/>
                  </a:lnTo>
                  <a:lnTo>
                    <a:pt x="17060" y="22925"/>
                  </a:lnTo>
                  <a:lnTo>
                    <a:pt x="16862" y="23242"/>
                  </a:lnTo>
                  <a:lnTo>
                    <a:pt x="16525" y="23758"/>
                  </a:lnTo>
                  <a:lnTo>
                    <a:pt x="15535" y="25184"/>
                  </a:lnTo>
                  <a:lnTo>
                    <a:pt x="12840" y="29008"/>
                  </a:lnTo>
                  <a:lnTo>
                    <a:pt x="10997" y="31604"/>
                  </a:lnTo>
                  <a:lnTo>
                    <a:pt x="9590" y="33625"/>
                  </a:lnTo>
                  <a:lnTo>
                    <a:pt x="8639" y="35012"/>
                  </a:lnTo>
                  <a:lnTo>
                    <a:pt x="8382" y="35448"/>
                  </a:lnTo>
                  <a:lnTo>
                    <a:pt x="8243" y="35686"/>
                  </a:lnTo>
                  <a:lnTo>
                    <a:pt x="8164" y="35963"/>
                  </a:lnTo>
                  <a:lnTo>
                    <a:pt x="8144" y="36181"/>
                  </a:lnTo>
                  <a:lnTo>
                    <a:pt x="8144" y="36359"/>
                  </a:lnTo>
                  <a:lnTo>
                    <a:pt x="8184" y="36518"/>
                  </a:lnTo>
                  <a:lnTo>
                    <a:pt x="8223" y="36755"/>
                  </a:lnTo>
                  <a:lnTo>
                    <a:pt x="8243" y="36934"/>
                  </a:lnTo>
                  <a:lnTo>
                    <a:pt x="8243" y="37152"/>
                  </a:lnTo>
                  <a:lnTo>
                    <a:pt x="8243" y="37310"/>
                  </a:lnTo>
                  <a:lnTo>
                    <a:pt x="8204" y="37469"/>
                  </a:lnTo>
                  <a:lnTo>
                    <a:pt x="8144" y="37647"/>
                  </a:lnTo>
                  <a:lnTo>
                    <a:pt x="8065" y="37825"/>
                  </a:lnTo>
                  <a:lnTo>
                    <a:pt x="7867" y="38162"/>
                  </a:lnTo>
                  <a:lnTo>
                    <a:pt x="7669" y="38499"/>
                  </a:lnTo>
                  <a:lnTo>
                    <a:pt x="7451" y="38796"/>
                  </a:lnTo>
                  <a:lnTo>
                    <a:pt x="7252" y="39054"/>
                  </a:lnTo>
                  <a:lnTo>
                    <a:pt x="7054" y="39272"/>
                  </a:lnTo>
                  <a:lnTo>
                    <a:pt x="7035" y="39331"/>
                  </a:lnTo>
                  <a:lnTo>
                    <a:pt x="7054" y="39391"/>
                  </a:lnTo>
                  <a:lnTo>
                    <a:pt x="7094" y="39470"/>
                  </a:lnTo>
                  <a:lnTo>
                    <a:pt x="7153" y="39549"/>
                  </a:lnTo>
                  <a:lnTo>
                    <a:pt x="7252" y="39648"/>
                  </a:lnTo>
                  <a:lnTo>
                    <a:pt x="7371" y="39747"/>
                  </a:lnTo>
                  <a:lnTo>
                    <a:pt x="7550" y="39866"/>
                  </a:lnTo>
                  <a:lnTo>
                    <a:pt x="7787" y="39985"/>
                  </a:lnTo>
                  <a:lnTo>
                    <a:pt x="8065" y="40084"/>
                  </a:lnTo>
                  <a:lnTo>
                    <a:pt x="8382" y="40183"/>
                  </a:lnTo>
                  <a:lnTo>
                    <a:pt x="8758" y="40262"/>
                  </a:lnTo>
                  <a:lnTo>
                    <a:pt x="9194" y="40362"/>
                  </a:lnTo>
                  <a:lnTo>
                    <a:pt x="9412" y="40421"/>
                  </a:lnTo>
                  <a:lnTo>
                    <a:pt x="9610" y="40480"/>
                  </a:lnTo>
                  <a:lnTo>
                    <a:pt x="9789" y="40540"/>
                  </a:lnTo>
                  <a:lnTo>
                    <a:pt x="9947" y="40639"/>
                  </a:lnTo>
                  <a:lnTo>
                    <a:pt x="10046" y="40738"/>
                  </a:lnTo>
                  <a:lnTo>
                    <a:pt x="10086" y="40778"/>
                  </a:lnTo>
                  <a:lnTo>
                    <a:pt x="10125" y="40837"/>
                  </a:lnTo>
                  <a:lnTo>
                    <a:pt x="10205" y="41095"/>
                  </a:lnTo>
                  <a:lnTo>
                    <a:pt x="10225" y="41214"/>
                  </a:lnTo>
                  <a:lnTo>
                    <a:pt x="10225" y="41332"/>
                  </a:lnTo>
                  <a:lnTo>
                    <a:pt x="10225" y="41431"/>
                  </a:lnTo>
                  <a:lnTo>
                    <a:pt x="10205" y="41550"/>
                  </a:lnTo>
                  <a:lnTo>
                    <a:pt x="10185" y="41649"/>
                  </a:lnTo>
                  <a:lnTo>
                    <a:pt x="10145" y="41749"/>
                  </a:lnTo>
                  <a:lnTo>
                    <a:pt x="10086" y="41848"/>
                  </a:lnTo>
                  <a:lnTo>
                    <a:pt x="10007" y="41947"/>
                  </a:lnTo>
                  <a:lnTo>
                    <a:pt x="9908" y="42046"/>
                  </a:lnTo>
                  <a:lnTo>
                    <a:pt x="9828" y="42125"/>
                  </a:lnTo>
                  <a:lnTo>
                    <a:pt x="9590" y="42283"/>
                  </a:lnTo>
                  <a:lnTo>
                    <a:pt x="9333" y="42422"/>
                  </a:lnTo>
                  <a:lnTo>
                    <a:pt x="9075" y="42541"/>
                  </a:lnTo>
                  <a:lnTo>
                    <a:pt x="8798" y="42660"/>
                  </a:lnTo>
                  <a:lnTo>
                    <a:pt x="8263" y="42818"/>
                  </a:lnTo>
                  <a:lnTo>
                    <a:pt x="8005" y="42858"/>
                  </a:lnTo>
                  <a:lnTo>
                    <a:pt x="7748" y="42878"/>
                  </a:lnTo>
                  <a:lnTo>
                    <a:pt x="7490" y="42878"/>
                  </a:lnTo>
                  <a:lnTo>
                    <a:pt x="7233" y="42838"/>
                  </a:lnTo>
                  <a:lnTo>
                    <a:pt x="6995" y="42799"/>
                  </a:lnTo>
                  <a:lnTo>
                    <a:pt x="6737" y="42739"/>
                  </a:lnTo>
                  <a:lnTo>
                    <a:pt x="6262" y="42600"/>
                  </a:lnTo>
                  <a:lnTo>
                    <a:pt x="5846" y="42482"/>
                  </a:lnTo>
                  <a:lnTo>
                    <a:pt x="5648" y="42442"/>
                  </a:lnTo>
                  <a:lnTo>
                    <a:pt x="5449" y="42402"/>
                  </a:lnTo>
                  <a:lnTo>
                    <a:pt x="5271" y="42383"/>
                  </a:lnTo>
                  <a:lnTo>
                    <a:pt x="5113" y="42383"/>
                  </a:lnTo>
                  <a:lnTo>
                    <a:pt x="4934" y="42402"/>
                  </a:lnTo>
                  <a:lnTo>
                    <a:pt x="4796" y="42462"/>
                  </a:lnTo>
                  <a:lnTo>
                    <a:pt x="4419" y="42620"/>
                  </a:lnTo>
                  <a:lnTo>
                    <a:pt x="4043" y="42739"/>
                  </a:lnTo>
                  <a:lnTo>
                    <a:pt x="3666" y="42818"/>
                  </a:lnTo>
                  <a:lnTo>
                    <a:pt x="3290" y="42858"/>
                  </a:lnTo>
                  <a:lnTo>
                    <a:pt x="2953" y="42878"/>
                  </a:lnTo>
                  <a:lnTo>
                    <a:pt x="2596" y="42878"/>
                  </a:lnTo>
                  <a:lnTo>
                    <a:pt x="2279" y="42858"/>
                  </a:lnTo>
                  <a:lnTo>
                    <a:pt x="1962" y="42799"/>
                  </a:lnTo>
                  <a:lnTo>
                    <a:pt x="1665" y="42719"/>
                  </a:lnTo>
                  <a:lnTo>
                    <a:pt x="1388" y="42620"/>
                  </a:lnTo>
                  <a:lnTo>
                    <a:pt x="1150" y="42521"/>
                  </a:lnTo>
                  <a:lnTo>
                    <a:pt x="912" y="42402"/>
                  </a:lnTo>
                  <a:lnTo>
                    <a:pt x="714" y="42264"/>
                  </a:lnTo>
                  <a:lnTo>
                    <a:pt x="555" y="42105"/>
                  </a:lnTo>
                  <a:lnTo>
                    <a:pt x="417" y="41947"/>
                  </a:lnTo>
                  <a:lnTo>
                    <a:pt x="318" y="41788"/>
                  </a:lnTo>
                  <a:lnTo>
                    <a:pt x="258" y="41610"/>
                  </a:lnTo>
                  <a:lnTo>
                    <a:pt x="219" y="41431"/>
                  </a:lnTo>
                  <a:lnTo>
                    <a:pt x="219" y="41253"/>
                  </a:lnTo>
                  <a:lnTo>
                    <a:pt x="238" y="41055"/>
                  </a:lnTo>
                  <a:lnTo>
                    <a:pt x="278" y="40877"/>
                  </a:lnTo>
                  <a:lnTo>
                    <a:pt x="337" y="40679"/>
                  </a:lnTo>
                  <a:lnTo>
                    <a:pt x="417" y="40500"/>
                  </a:lnTo>
                  <a:lnTo>
                    <a:pt x="496" y="40322"/>
                  </a:lnTo>
                  <a:lnTo>
                    <a:pt x="674" y="40005"/>
                  </a:lnTo>
                  <a:lnTo>
                    <a:pt x="853" y="39747"/>
                  </a:lnTo>
                  <a:lnTo>
                    <a:pt x="1031" y="39510"/>
                  </a:lnTo>
                  <a:lnTo>
                    <a:pt x="1051" y="39490"/>
                  </a:lnTo>
                  <a:lnTo>
                    <a:pt x="11235" y="19181"/>
                  </a:lnTo>
                  <a:lnTo>
                    <a:pt x="11255" y="19121"/>
                  </a:lnTo>
                  <a:lnTo>
                    <a:pt x="11255" y="377"/>
                  </a:lnTo>
                  <a:close/>
                  <a:moveTo>
                    <a:pt x="11096" y="1"/>
                  </a:moveTo>
                  <a:lnTo>
                    <a:pt x="11037" y="41"/>
                  </a:lnTo>
                  <a:lnTo>
                    <a:pt x="11017" y="100"/>
                  </a:lnTo>
                  <a:lnTo>
                    <a:pt x="11017" y="19101"/>
                  </a:lnTo>
                  <a:lnTo>
                    <a:pt x="853" y="39371"/>
                  </a:lnTo>
                  <a:lnTo>
                    <a:pt x="754" y="39470"/>
                  </a:lnTo>
                  <a:lnTo>
                    <a:pt x="615" y="39688"/>
                  </a:lnTo>
                  <a:lnTo>
                    <a:pt x="437" y="39965"/>
                  </a:lnTo>
                  <a:lnTo>
                    <a:pt x="258" y="40322"/>
                  </a:lnTo>
                  <a:lnTo>
                    <a:pt x="179" y="40500"/>
                  </a:lnTo>
                  <a:lnTo>
                    <a:pt x="100" y="40698"/>
                  </a:lnTo>
                  <a:lnTo>
                    <a:pt x="40" y="40897"/>
                  </a:lnTo>
                  <a:lnTo>
                    <a:pt x="1" y="41095"/>
                  </a:lnTo>
                  <a:lnTo>
                    <a:pt x="1" y="41313"/>
                  </a:lnTo>
                  <a:lnTo>
                    <a:pt x="1" y="41511"/>
                  </a:lnTo>
                  <a:lnTo>
                    <a:pt x="40" y="41709"/>
                  </a:lnTo>
                  <a:lnTo>
                    <a:pt x="120" y="41887"/>
                  </a:lnTo>
                  <a:lnTo>
                    <a:pt x="199" y="42006"/>
                  </a:lnTo>
                  <a:lnTo>
                    <a:pt x="278" y="42125"/>
                  </a:lnTo>
                  <a:lnTo>
                    <a:pt x="377" y="42244"/>
                  </a:lnTo>
                  <a:lnTo>
                    <a:pt x="496" y="42363"/>
                  </a:lnTo>
                  <a:lnTo>
                    <a:pt x="635" y="42462"/>
                  </a:lnTo>
                  <a:lnTo>
                    <a:pt x="773" y="42561"/>
                  </a:lnTo>
                  <a:lnTo>
                    <a:pt x="932" y="42660"/>
                  </a:lnTo>
                  <a:lnTo>
                    <a:pt x="1110" y="42739"/>
                  </a:lnTo>
                  <a:lnTo>
                    <a:pt x="1289" y="42838"/>
                  </a:lnTo>
                  <a:lnTo>
                    <a:pt x="1487" y="42898"/>
                  </a:lnTo>
                  <a:lnTo>
                    <a:pt x="1685" y="42957"/>
                  </a:lnTo>
                  <a:lnTo>
                    <a:pt x="1903" y="43017"/>
                  </a:lnTo>
                  <a:lnTo>
                    <a:pt x="2121" y="43056"/>
                  </a:lnTo>
                  <a:lnTo>
                    <a:pt x="2339" y="43096"/>
                  </a:lnTo>
                  <a:lnTo>
                    <a:pt x="2576" y="43116"/>
                  </a:lnTo>
                  <a:lnTo>
                    <a:pt x="3072" y="43116"/>
                  </a:lnTo>
                  <a:lnTo>
                    <a:pt x="3329" y="43096"/>
                  </a:lnTo>
                  <a:lnTo>
                    <a:pt x="3567" y="43056"/>
                  </a:lnTo>
                  <a:lnTo>
                    <a:pt x="3825" y="43017"/>
                  </a:lnTo>
                  <a:lnTo>
                    <a:pt x="4082" y="42937"/>
                  </a:lnTo>
                  <a:lnTo>
                    <a:pt x="4360" y="42858"/>
                  </a:lnTo>
                  <a:lnTo>
                    <a:pt x="4617" y="42779"/>
                  </a:lnTo>
                  <a:lnTo>
                    <a:pt x="4875" y="42660"/>
                  </a:lnTo>
                  <a:lnTo>
                    <a:pt x="5014" y="42620"/>
                  </a:lnTo>
                  <a:lnTo>
                    <a:pt x="5152" y="42600"/>
                  </a:lnTo>
                  <a:lnTo>
                    <a:pt x="5291" y="42600"/>
                  </a:lnTo>
                  <a:lnTo>
                    <a:pt x="5469" y="42620"/>
                  </a:lnTo>
                  <a:lnTo>
                    <a:pt x="5806" y="42700"/>
                  </a:lnTo>
                  <a:lnTo>
                    <a:pt x="6202" y="42818"/>
                  </a:lnTo>
                  <a:lnTo>
                    <a:pt x="6698" y="42957"/>
                  </a:lnTo>
                  <a:lnTo>
                    <a:pt x="6955" y="43017"/>
                  </a:lnTo>
                  <a:lnTo>
                    <a:pt x="7213" y="43076"/>
                  </a:lnTo>
                  <a:lnTo>
                    <a:pt x="7490" y="43096"/>
                  </a:lnTo>
                  <a:lnTo>
                    <a:pt x="7768" y="43116"/>
                  </a:lnTo>
                  <a:lnTo>
                    <a:pt x="8045" y="43076"/>
                  </a:lnTo>
                  <a:lnTo>
                    <a:pt x="8322" y="43036"/>
                  </a:lnTo>
                  <a:lnTo>
                    <a:pt x="8719" y="42918"/>
                  </a:lnTo>
                  <a:lnTo>
                    <a:pt x="9075" y="42779"/>
                  </a:lnTo>
                  <a:lnTo>
                    <a:pt x="9392" y="42640"/>
                  </a:lnTo>
                  <a:lnTo>
                    <a:pt x="9670" y="42501"/>
                  </a:lnTo>
                  <a:lnTo>
                    <a:pt x="9888" y="42363"/>
                  </a:lnTo>
                  <a:lnTo>
                    <a:pt x="10086" y="42204"/>
                  </a:lnTo>
                  <a:lnTo>
                    <a:pt x="10225" y="42026"/>
                  </a:lnTo>
                  <a:lnTo>
                    <a:pt x="10343" y="41848"/>
                  </a:lnTo>
                  <a:lnTo>
                    <a:pt x="10383" y="41729"/>
                  </a:lnTo>
                  <a:lnTo>
                    <a:pt x="10423" y="41590"/>
                  </a:lnTo>
                  <a:lnTo>
                    <a:pt x="10442" y="41471"/>
                  </a:lnTo>
                  <a:lnTo>
                    <a:pt x="10462" y="41332"/>
                  </a:lnTo>
                  <a:lnTo>
                    <a:pt x="10442" y="41194"/>
                  </a:lnTo>
                  <a:lnTo>
                    <a:pt x="10423" y="41055"/>
                  </a:lnTo>
                  <a:lnTo>
                    <a:pt x="10383" y="40916"/>
                  </a:lnTo>
                  <a:lnTo>
                    <a:pt x="10324" y="40758"/>
                  </a:lnTo>
                  <a:lnTo>
                    <a:pt x="10284" y="40679"/>
                  </a:lnTo>
                  <a:lnTo>
                    <a:pt x="10244" y="40619"/>
                  </a:lnTo>
                  <a:lnTo>
                    <a:pt x="10106" y="40480"/>
                  </a:lnTo>
                  <a:lnTo>
                    <a:pt x="9947" y="40381"/>
                  </a:lnTo>
                  <a:lnTo>
                    <a:pt x="9749" y="40282"/>
                  </a:lnTo>
                  <a:lnTo>
                    <a:pt x="9531" y="40223"/>
                  </a:lnTo>
                  <a:lnTo>
                    <a:pt x="9313" y="40163"/>
                  </a:lnTo>
                  <a:lnTo>
                    <a:pt x="8818" y="40045"/>
                  </a:lnTo>
                  <a:lnTo>
                    <a:pt x="8441" y="39965"/>
                  </a:lnTo>
                  <a:lnTo>
                    <a:pt x="8124" y="39886"/>
                  </a:lnTo>
                  <a:lnTo>
                    <a:pt x="7946" y="39807"/>
                  </a:lnTo>
                  <a:lnTo>
                    <a:pt x="7787" y="39728"/>
                  </a:lnTo>
                  <a:lnTo>
                    <a:pt x="7530" y="39589"/>
                  </a:lnTo>
                  <a:lnTo>
                    <a:pt x="7371" y="39450"/>
                  </a:lnTo>
                  <a:lnTo>
                    <a:pt x="7292" y="39351"/>
                  </a:lnTo>
                  <a:lnTo>
                    <a:pt x="7569" y="38994"/>
                  </a:lnTo>
                  <a:lnTo>
                    <a:pt x="7768" y="38737"/>
                  </a:lnTo>
                  <a:lnTo>
                    <a:pt x="7966" y="38440"/>
                  </a:lnTo>
                  <a:lnTo>
                    <a:pt x="8164" y="38123"/>
                  </a:lnTo>
                  <a:lnTo>
                    <a:pt x="8322" y="37786"/>
                  </a:lnTo>
                  <a:lnTo>
                    <a:pt x="8382" y="37627"/>
                  </a:lnTo>
                  <a:lnTo>
                    <a:pt x="8421" y="37469"/>
                  </a:lnTo>
                  <a:lnTo>
                    <a:pt x="8461" y="37310"/>
                  </a:lnTo>
                  <a:lnTo>
                    <a:pt x="8461" y="37152"/>
                  </a:lnTo>
                  <a:lnTo>
                    <a:pt x="8461" y="36914"/>
                  </a:lnTo>
                  <a:lnTo>
                    <a:pt x="8441" y="36736"/>
                  </a:lnTo>
                  <a:lnTo>
                    <a:pt x="8402" y="36458"/>
                  </a:lnTo>
                  <a:lnTo>
                    <a:pt x="8362" y="36320"/>
                  </a:lnTo>
                  <a:lnTo>
                    <a:pt x="8362" y="36181"/>
                  </a:lnTo>
                  <a:lnTo>
                    <a:pt x="8382" y="36003"/>
                  </a:lnTo>
                  <a:lnTo>
                    <a:pt x="8461" y="35745"/>
                  </a:lnTo>
                  <a:lnTo>
                    <a:pt x="8521" y="35646"/>
                  </a:lnTo>
                  <a:lnTo>
                    <a:pt x="8600" y="35487"/>
                  </a:lnTo>
                  <a:lnTo>
                    <a:pt x="8937" y="34972"/>
                  </a:lnTo>
                  <a:lnTo>
                    <a:pt x="10007" y="33407"/>
                  </a:lnTo>
                  <a:lnTo>
                    <a:pt x="11433" y="31366"/>
                  </a:lnTo>
                  <a:lnTo>
                    <a:pt x="13018" y="29147"/>
                  </a:lnTo>
                  <a:lnTo>
                    <a:pt x="15753" y="25263"/>
                  </a:lnTo>
                  <a:lnTo>
                    <a:pt x="16723" y="23857"/>
                  </a:lnTo>
                  <a:lnTo>
                    <a:pt x="17060" y="23361"/>
                  </a:lnTo>
                  <a:lnTo>
                    <a:pt x="17258" y="23025"/>
                  </a:lnTo>
                  <a:lnTo>
                    <a:pt x="17635" y="22351"/>
                  </a:lnTo>
                  <a:lnTo>
                    <a:pt x="18071" y="21618"/>
                  </a:lnTo>
                  <a:lnTo>
                    <a:pt x="18546" y="20825"/>
                  </a:lnTo>
                  <a:lnTo>
                    <a:pt x="18982" y="20052"/>
                  </a:lnTo>
                  <a:lnTo>
                    <a:pt x="19180" y="19696"/>
                  </a:lnTo>
                  <a:lnTo>
                    <a:pt x="19339" y="19359"/>
                  </a:lnTo>
                  <a:lnTo>
                    <a:pt x="19458" y="19062"/>
                  </a:lnTo>
                  <a:lnTo>
                    <a:pt x="19557" y="18784"/>
                  </a:lnTo>
                  <a:lnTo>
                    <a:pt x="19695" y="18131"/>
                  </a:lnTo>
                  <a:lnTo>
                    <a:pt x="19933" y="17001"/>
                  </a:lnTo>
                  <a:lnTo>
                    <a:pt x="20528" y="14009"/>
                  </a:lnTo>
                  <a:lnTo>
                    <a:pt x="21360" y="9868"/>
                  </a:lnTo>
                  <a:lnTo>
                    <a:pt x="21360" y="9829"/>
                  </a:lnTo>
                  <a:lnTo>
                    <a:pt x="21320" y="9769"/>
                  </a:lnTo>
                  <a:lnTo>
                    <a:pt x="11215" y="21"/>
                  </a:lnTo>
                  <a:lnTo>
                    <a:pt x="11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11"/>
            <p:cNvSpPr/>
            <p:nvPr/>
          </p:nvSpPr>
          <p:spPr>
            <a:xfrm>
              <a:off x="1093591" y="2490805"/>
              <a:ext cx="957025" cy="1740051"/>
            </a:xfrm>
            <a:custGeom>
              <a:rect b="b" l="l" r="r" t="t"/>
              <a:pathLst>
                <a:path extrusionOk="0" h="50942" w="28018">
                  <a:moveTo>
                    <a:pt x="2280" y="1"/>
                  </a:moveTo>
                  <a:lnTo>
                    <a:pt x="1943" y="1031"/>
                  </a:lnTo>
                  <a:lnTo>
                    <a:pt x="1170" y="3329"/>
                  </a:lnTo>
                  <a:lnTo>
                    <a:pt x="397" y="5727"/>
                  </a:lnTo>
                  <a:lnTo>
                    <a:pt x="120" y="6619"/>
                  </a:lnTo>
                  <a:lnTo>
                    <a:pt x="41" y="6916"/>
                  </a:lnTo>
                  <a:lnTo>
                    <a:pt x="1" y="7094"/>
                  </a:lnTo>
                  <a:lnTo>
                    <a:pt x="1" y="7371"/>
                  </a:lnTo>
                  <a:lnTo>
                    <a:pt x="21" y="7669"/>
                  </a:lnTo>
                  <a:lnTo>
                    <a:pt x="100" y="7986"/>
                  </a:lnTo>
                  <a:lnTo>
                    <a:pt x="199" y="8322"/>
                  </a:lnTo>
                  <a:lnTo>
                    <a:pt x="338" y="8659"/>
                  </a:lnTo>
                  <a:lnTo>
                    <a:pt x="496" y="9016"/>
                  </a:lnTo>
                  <a:lnTo>
                    <a:pt x="694" y="9392"/>
                  </a:lnTo>
                  <a:lnTo>
                    <a:pt x="912" y="9789"/>
                  </a:lnTo>
                  <a:lnTo>
                    <a:pt x="1170" y="10165"/>
                  </a:lnTo>
                  <a:lnTo>
                    <a:pt x="1428" y="10561"/>
                  </a:lnTo>
                  <a:lnTo>
                    <a:pt x="2002" y="11354"/>
                  </a:lnTo>
                  <a:lnTo>
                    <a:pt x="2616" y="12166"/>
                  </a:lnTo>
                  <a:lnTo>
                    <a:pt x="3270" y="12939"/>
                  </a:lnTo>
                  <a:lnTo>
                    <a:pt x="3904" y="13692"/>
                  </a:lnTo>
                  <a:lnTo>
                    <a:pt x="4538" y="14385"/>
                  </a:lnTo>
                  <a:lnTo>
                    <a:pt x="5133" y="15020"/>
                  </a:lnTo>
                  <a:lnTo>
                    <a:pt x="5668" y="15574"/>
                  </a:lnTo>
                  <a:lnTo>
                    <a:pt x="6460" y="16367"/>
                  </a:lnTo>
                  <a:lnTo>
                    <a:pt x="6777" y="16664"/>
                  </a:lnTo>
                  <a:lnTo>
                    <a:pt x="14762" y="27443"/>
                  </a:lnTo>
                  <a:lnTo>
                    <a:pt x="18051" y="46583"/>
                  </a:lnTo>
                  <a:lnTo>
                    <a:pt x="18071" y="49912"/>
                  </a:lnTo>
                  <a:lnTo>
                    <a:pt x="18111" y="50090"/>
                  </a:lnTo>
                  <a:lnTo>
                    <a:pt x="18170" y="50268"/>
                  </a:lnTo>
                  <a:lnTo>
                    <a:pt x="18249" y="50427"/>
                  </a:lnTo>
                  <a:lnTo>
                    <a:pt x="18368" y="50565"/>
                  </a:lnTo>
                  <a:lnTo>
                    <a:pt x="18507" y="50684"/>
                  </a:lnTo>
                  <a:lnTo>
                    <a:pt x="18665" y="50764"/>
                  </a:lnTo>
                  <a:lnTo>
                    <a:pt x="18824" y="50843"/>
                  </a:lnTo>
                  <a:lnTo>
                    <a:pt x="19022" y="50882"/>
                  </a:lnTo>
                  <a:lnTo>
                    <a:pt x="19438" y="50902"/>
                  </a:lnTo>
                  <a:lnTo>
                    <a:pt x="19953" y="50922"/>
                  </a:lnTo>
                  <a:lnTo>
                    <a:pt x="21162" y="50942"/>
                  </a:lnTo>
                  <a:lnTo>
                    <a:pt x="23084" y="50922"/>
                  </a:lnTo>
                  <a:lnTo>
                    <a:pt x="23500" y="50902"/>
                  </a:lnTo>
                  <a:lnTo>
                    <a:pt x="24055" y="50843"/>
                  </a:lnTo>
                  <a:lnTo>
                    <a:pt x="24649" y="50764"/>
                  </a:lnTo>
                  <a:lnTo>
                    <a:pt x="25283" y="50664"/>
                  </a:lnTo>
                  <a:lnTo>
                    <a:pt x="26432" y="50486"/>
                  </a:lnTo>
                  <a:lnTo>
                    <a:pt x="27126" y="50367"/>
                  </a:lnTo>
                  <a:lnTo>
                    <a:pt x="27205" y="50347"/>
                  </a:lnTo>
                  <a:lnTo>
                    <a:pt x="27265" y="50308"/>
                  </a:lnTo>
                  <a:lnTo>
                    <a:pt x="27443" y="50189"/>
                  </a:lnTo>
                  <a:lnTo>
                    <a:pt x="27621" y="50030"/>
                  </a:lnTo>
                  <a:lnTo>
                    <a:pt x="27780" y="49832"/>
                  </a:lnTo>
                  <a:lnTo>
                    <a:pt x="27899" y="49614"/>
                  </a:lnTo>
                  <a:lnTo>
                    <a:pt x="27958" y="49515"/>
                  </a:lnTo>
                  <a:lnTo>
                    <a:pt x="27998" y="49396"/>
                  </a:lnTo>
                  <a:lnTo>
                    <a:pt x="28018" y="49277"/>
                  </a:lnTo>
                  <a:lnTo>
                    <a:pt x="28018" y="49159"/>
                  </a:lnTo>
                  <a:lnTo>
                    <a:pt x="27998" y="49040"/>
                  </a:lnTo>
                  <a:lnTo>
                    <a:pt x="27978" y="48921"/>
                  </a:lnTo>
                  <a:lnTo>
                    <a:pt x="27899" y="48802"/>
                  </a:lnTo>
                  <a:lnTo>
                    <a:pt x="27819" y="48703"/>
                  </a:lnTo>
                  <a:lnTo>
                    <a:pt x="27700" y="48624"/>
                  </a:lnTo>
                  <a:lnTo>
                    <a:pt x="27542" y="48544"/>
                  </a:lnTo>
                  <a:lnTo>
                    <a:pt x="27383" y="48465"/>
                  </a:lnTo>
                  <a:lnTo>
                    <a:pt x="27205" y="48386"/>
                  </a:lnTo>
                  <a:lnTo>
                    <a:pt x="26809" y="48267"/>
                  </a:lnTo>
                  <a:lnTo>
                    <a:pt x="26016" y="48069"/>
                  </a:lnTo>
                  <a:lnTo>
                    <a:pt x="25679" y="47990"/>
                  </a:lnTo>
                  <a:lnTo>
                    <a:pt x="25402" y="47910"/>
                  </a:lnTo>
                  <a:lnTo>
                    <a:pt x="25145" y="47791"/>
                  </a:lnTo>
                  <a:lnTo>
                    <a:pt x="24847" y="47633"/>
                  </a:lnTo>
                  <a:lnTo>
                    <a:pt x="24193" y="47237"/>
                  </a:lnTo>
                  <a:lnTo>
                    <a:pt x="23579" y="46821"/>
                  </a:lnTo>
                  <a:lnTo>
                    <a:pt x="23341" y="46642"/>
                  </a:lnTo>
                  <a:lnTo>
                    <a:pt x="23163" y="46484"/>
                  </a:lnTo>
                  <a:lnTo>
                    <a:pt x="23104" y="46404"/>
                  </a:lnTo>
                  <a:lnTo>
                    <a:pt x="23084" y="46286"/>
                  </a:lnTo>
                  <a:lnTo>
                    <a:pt x="23064" y="46127"/>
                  </a:lnTo>
                  <a:lnTo>
                    <a:pt x="23064" y="45949"/>
                  </a:lnTo>
                  <a:lnTo>
                    <a:pt x="23104" y="45552"/>
                  </a:lnTo>
                  <a:lnTo>
                    <a:pt x="23104" y="45136"/>
                  </a:lnTo>
                  <a:lnTo>
                    <a:pt x="23104" y="44879"/>
                  </a:lnTo>
                  <a:lnTo>
                    <a:pt x="23084" y="44621"/>
                  </a:lnTo>
                  <a:lnTo>
                    <a:pt x="23024" y="44383"/>
                  </a:lnTo>
                  <a:lnTo>
                    <a:pt x="22965" y="44146"/>
                  </a:lnTo>
                  <a:lnTo>
                    <a:pt x="22886" y="43908"/>
                  </a:lnTo>
                  <a:lnTo>
                    <a:pt x="22787" y="43670"/>
                  </a:lnTo>
                  <a:lnTo>
                    <a:pt x="22668" y="43452"/>
                  </a:lnTo>
                  <a:lnTo>
                    <a:pt x="22529" y="43254"/>
                  </a:lnTo>
                  <a:lnTo>
                    <a:pt x="22450" y="43115"/>
                  </a:lnTo>
                  <a:lnTo>
                    <a:pt x="22371" y="42977"/>
                  </a:lnTo>
                  <a:lnTo>
                    <a:pt x="22291" y="42818"/>
                  </a:lnTo>
                  <a:lnTo>
                    <a:pt x="22232" y="42640"/>
                  </a:lnTo>
                  <a:lnTo>
                    <a:pt x="22172" y="42462"/>
                  </a:lnTo>
                  <a:lnTo>
                    <a:pt x="22133" y="42244"/>
                  </a:lnTo>
                  <a:lnTo>
                    <a:pt x="22113" y="42026"/>
                  </a:lnTo>
                  <a:lnTo>
                    <a:pt x="22113" y="41788"/>
                  </a:lnTo>
                  <a:lnTo>
                    <a:pt x="22073" y="38340"/>
                  </a:lnTo>
                  <a:lnTo>
                    <a:pt x="21955" y="32238"/>
                  </a:lnTo>
                  <a:lnTo>
                    <a:pt x="21895" y="29048"/>
                  </a:lnTo>
                  <a:lnTo>
                    <a:pt x="21796" y="26254"/>
                  </a:lnTo>
                  <a:lnTo>
                    <a:pt x="21717" y="24193"/>
                  </a:lnTo>
                  <a:lnTo>
                    <a:pt x="21677" y="23559"/>
                  </a:lnTo>
                  <a:lnTo>
                    <a:pt x="21638" y="23222"/>
                  </a:lnTo>
                  <a:lnTo>
                    <a:pt x="21499" y="22925"/>
                  </a:lnTo>
                  <a:lnTo>
                    <a:pt x="21202" y="22331"/>
                  </a:lnTo>
                  <a:lnTo>
                    <a:pt x="20251" y="20508"/>
                  </a:lnTo>
                  <a:lnTo>
                    <a:pt x="18943" y="18051"/>
                  </a:lnTo>
                  <a:lnTo>
                    <a:pt x="17457" y="15337"/>
                  </a:lnTo>
                  <a:lnTo>
                    <a:pt x="14723" y="10324"/>
                  </a:lnTo>
                  <a:lnTo>
                    <a:pt x="13474" y="8065"/>
                  </a:lnTo>
                  <a:lnTo>
                    <a:pt x="13098" y="4855"/>
                  </a:lnTo>
                  <a:lnTo>
                    <a:pt x="2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11"/>
            <p:cNvSpPr/>
            <p:nvPr/>
          </p:nvSpPr>
          <p:spPr>
            <a:xfrm>
              <a:off x="1089560" y="2486740"/>
              <a:ext cx="965120" cy="1747498"/>
            </a:xfrm>
            <a:custGeom>
              <a:rect b="b" l="l" r="r" t="t"/>
              <a:pathLst>
                <a:path extrusionOk="0" h="51160" w="28255">
                  <a:moveTo>
                    <a:pt x="2477" y="278"/>
                  </a:moveTo>
                  <a:lnTo>
                    <a:pt x="13097" y="5053"/>
                  </a:lnTo>
                  <a:lnTo>
                    <a:pt x="13493" y="8204"/>
                  </a:lnTo>
                  <a:lnTo>
                    <a:pt x="13493" y="8243"/>
                  </a:lnTo>
                  <a:lnTo>
                    <a:pt x="14781" y="10542"/>
                  </a:lnTo>
                  <a:lnTo>
                    <a:pt x="17515" y="15555"/>
                  </a:lnTo>
                  <a:lnTo>
                    <a:pt x="18982" y="18269"/>
                  </a:lnTo>
                  <a:lnTo>
                    <a:pt x="20289" y="20686"/>
                  </a:lnTo>
                  <a:lnTo>
                    <a:pt x="21221" y="22489"/>
                  </a:lnTo>
                  <a:lnTo>
                    <a:pt x="21518" y="23064"/>
                  </a:lnTo>
                  <a:lnTo>
                    <a:pt x="21637" y="23381"/>
                  </a:lnTo>
                  <a:lnTo>
                    <a:pt x="21676" y="23698"/>
                  </a:lnTo>
                  <a:lnTo>
                    <a:pt x="21736" y="24332"/>
                  </a:lnTo>
                  <a:lnTo>
                    <a:pt x="21815" y="26353"/>
                  </a:lnTo>
                  <a:lnTo>
                    <a:pt x="21894" y="29107"/>
                  </a:lnTo>
                  <a:lnTo>
                    <a:pt x="21973" y="32238"/>
                  </a:lnTo>
                  <a:lnTo>
                    <a:pt x="22073" y="38340"/>
                  </a:lnTo>
                  <a:lnTo>
                    <a:pt x="22112" y="41907"/>
                  </a:lnTo>
                  <a:lnTo>
                    <a:pt x="22112" y="42125"/>
                  </a:lnTo>
                  <a:lnTo>
                    <a:pt x="22132" y="42343"/>
                  </a:lnTo>
                  <a:lnTo>
                    <a:pt x="22172" y="42541"/>
                  </a:lnTo>
                  <a:lnTo>
                    <a:pt x="22231" y="42739"/>
                  </a:lnTo>
                  <a:lnTo>
                    <a:pt x="22290" y="42917"/>
                  </a:lnTo>
                  <a:lnTo>
                    <a:pt x="22370" y="43096"/>
                  </a:lnTo>
                  <a:lnTo>
                    <a:pt x="22449" y="43274"/>
                  </a:lnTo>
                  <a:lnTo>
                    <a:pt x="22568" y="43433"/>
                  </a:lnTo>
                  <a:lnTo>
                    <a:pt x="22687" y="43631"/>
                  </a:lnTo>
                  <a:lnTo>
                    <a:pt x="22806" y="43849"/>
                  </a:lnTo>
                  <a:lnTo>
                    <a:pt x="22905" y="44067"/>
                  </a:lnTo>
                  <a:lnTo>
                    <a:pt x="22984" y="44285"/>
                  </a:lnTo>
                  <a:lnTo>
                    <a:pt x="23043" y="44522"/>
                  </a:lnTo>
                  <a:lnTo>
                    <a:pt x="23083" y="44760"/>
                  </a:lnTo>
                  <a:lnTo>
                    <a:pt x="23103" y="44998"/>
                  </a:lnTo>
                  <a:lnTo>
                    <a:pt x="23123" y="45255"/>
                  </a:lnTo>
                  <a:lnTo>
                    <a:pt x="23103" y="45711"/>
                  </a:lnTo>
                  <a:lnTo>
                    <a:pt x="23083" y="46048"/>
                  </a:lnTo>
                  <a:lnTo>
                    <a:pt x="23083" y="46325"/>
                  </a:lnTo>
                  <a:lnTo>
                    <a:pt x="23103" y="46444"/>
                  </a:lnTo>
                  <a:lnTo>
                    <a:pt x="23123" y="46543"/>
                  </a:lnTo>
                  <a:lnTo>
                    <a:pt x="23162" y="46623"/>
                  </a:lnTo>
                  <a:lnTo>
                    <a:pt x="23202" y="46682"/>
                  </a:lnTo>
                  <a:lnTo>
                    <a:pt x="23380" y="46841"/>
                  </a:lnTo>
                  <a:lnTo>
                    <a:pt x="23638" y="47039"/>
                  </a:lnTo>
                  <a:lnTo>
                    <a:pt x="23935" y="47237"/>
                  </a:lnTo>
                  <a:lnTo>
                    <a:pt x="24252" y="47455"/>
                  </a:lnTo>
                  <a:lnTo>
                    <a:pt x="24926" y="47851"/>
                  </a:lnTo>
                  <a:lnTo>
                    <a:pt x="25223" y="48010"/>
                  </a:lnTo>
                  <a:lnTo>
                    <a:pt x="25480" y="48128"/>
                  </a:lnTo>
                  <a:lnTo>
                    <a:pt x="25817" y="48227"/>
                  </a:lnTo>
                  <a:lnTo>
                    <a:pt x="26253" y="48346"/>
                  </a:lnTo>
                  <a:lnTo>
                    <a:pt x="26788" y="48465"/>
                  </a:lnTo>
                  <a:lnTo>
                    <a:pt x="27066" y="48544"/>
                  </a:lnTo>
                  <a:lnTo>
                    <a:pt x="27323" y="48624"/>
                  </a:lnTo>
                  <a:lnTo>
                    <a:pt x="27541" y="48723"/>
                  </a:lnTo>
                  <a:lnTo>
                    <a:pt x="27739" y="48822"/>
                  </a:lnTo>
                  <a:lnTo>
                    <a:pt x="27898" y="48941"/>
                  </a:lnTo>
                  <a:lnTo>
                    <a:pt x="27937" y="49020"/>
                  </a:lnTo>
                  <a:lnTo>
                    <a:pt x="27977" y="49079"/>
                  </a:lnTo>
                  <a:lnTo>
                    <a:pt x="28017" y="49179"/>
                  </a:lnTo>
                  <a:lnTo>
                    <a:pt x="28017" y="49258"/>
                  </a:lnTo>
                  <a:lnTo>
                    <a:pt x="28017" y="49357"/>
                  </a:lnTo>
                  <a:lnTo>
                    <a:pt x="28017" y="49436"/>
                  </a:lnTo>
                  <a:lnTo>
                    <a:pt x="27957" y="49614"/>
                  </a:lnTo>
                  <a:lnTo>
                    <a:pt x="27878" y="49753"/>
                  </a:lnTo>
                  <a:lnTo>
                    <a:pt x="27818" y="49872"/>
                  </a:lnTo>
                  <a:lnTo>
                    <a:pt x="27739" y="49991"/>
                  </a:lnTo>
                  <a:lnTo>
                    <a:pt x="27541" y="50169"/>
                  </a:lnTo>
                  <a:lnTo>
                    <a:pt x="27383" y="50308"/>
                  </a:lnTo>
                  <a:lnTo>
                    <a:pt x="27284" y="50348"/>
                  </a:lnTo>
                  <a:lnTo>
                    <a:pt x="27224" y="50367"/>
                  </a:lnTo>
                  <a:lnTo>
                    <a:pt x="27204" y="50367"/>
                  </a:lnTo>
                  <a:lnTo>
                    <a:pt x="25817" y="50605"/>
                  </a:lnTo>
                  <a:lnTo>
                    <a:pt x="24688" y="50783"/>
                  </a:lnTo>
                  <a:lnTo>
                    <a:pt x="23796" y="50883"/>
                  </a:lnTo>
                  <a:lnTo>
                    <a:pt x="23459" y="50922"/>
                  </a:lnTo>
                  <a:lnTo>
                    <a:pt x="23202" y="50922"/>
                  </a:lnTo>
                  <a:lnTo>
                    <a:pt x="22588" y="50942"/>
                  </a:lnTo>
                  <a:lnTo>
                    <a:pt x="20765" y="50942"/>
                  </a:lnTo>
                  <a:lnTo>
                    <a:pt x="19853" y="50922"/>
                  </a:lnTo>
                  <a:lnTo>
                    <a:pt x="19457" y="50902"/>
                  </a:lnTo>
                  <a:lnTo>
                    <a:pt x="19140" y="50883"/>
                  </a:lnTo>
                  <a:lnTo>
                    <a:pt x="18982" y="50843"/>
                  </a:lnTo>
                  <a:lnTo>
                    <a:pt x="18823" y="50783"/>
                  </a:lnTo>
                  <a:lnTo>
                    <a:pt x="18684" y="50704"/>
                  </a:lnTo>
                  <a:lnTo>
                    <a:pt x="18566" y="50605"/>
                  </a:lnTo>
                  <a:lnTo>
                    <a:pt x="18466" y="50486"/>
                  </a:lnTo>
                  <a:lnTo>
                    <a:pt x="18387" y="50348"/>
                  </a:lnTo>
                  <a:lnTo>
                    <a:pt x="18328" y="50189"/>
                  </a:lnTo>
                  <a:lnTo>
                    <a:pt x="18288" y="50031"/>
                  </a:lnTo>
                  <a:lnTo>
                    <a:pt x="18288" y="46682"/>
                  </a:lnTo>
                  <a:lnTo>
                    <a:pt x="14999" y="27542"/>
                  </a:lnTo>
                  <a:lnTo>
                    <a:pt x="14979" y="27482"/>
                  </a:lnTo>
                  <a:lnTo>
                    <a:pt x="6974" y="16704"/>
                  </a:lnTo>
                  <a:lnTo>
                    <a:pt x="6638" y="16387"/>
                  </a:lnTo>
                  <a:lnTo>
                    <a:pt x="5845" y="15574"/>
                  </a:lnTo>
                  <a:lnTo>
                    <a:pt x="5310" y="15039"/>
                  </a:lnTo>
                  <a:lnTo>
                    <a:pt x="4716" y="14405"/>
                  </a:lnTo>
                  <a:lnTo>
                    <a:pt x="4102" y="13712"/>
                  </a:lnTo>
                  <a:lnTo>
                    <a:pt x="3448" y="12959"/>
                  </a:lnTo>
                  <a:lnTo>
                    <a:pt x="2814" y="12186"/>
                  </a:lnTo>
                  <a:lnTo>
                    <a:pt x="2199" y="11414"/>
                  </a:lnTo>
                  <a:lnTo>
                    <a:pt x="1645" y="10621"/>
                  </a:lnTo>
                  <a:lnTo>
                    <a:pt x="1387" y="10225"/>
                  </a:lnTo>
                  <a:lnTo>
                    <a:pt x="1129" y="9848"/>
                  </a:lnTo>
                  <a:lnTo>
                    <a:pt x="931" y="9472"/>
                  </a:lnTo>
                  <a:lnTo>
                    <a:pt x="733" y="9115"/>
                  </a:lnTo>
                  <a:lnTo>
                    <a:pt x="555" y="8759"/>
                  </a:lnTo>
                  <a:lnTo>
                    <a:pt x="416" y="8422"/>
                  </a:lnTo>
                  <a:lnTo>
                    <a:pt x="317" y="8085"/>
                  </a:lnTo>
                  <a:lnTo>
                    <a:pt x="258" y="7788"/>
                  </a:lnTo>
                  <a:lnTo>
                    <a:pt x="218" y="7490"/>
                  </a:lnTo>
                  <a:lnTo>
                    <a:pt x="238" y="7233"/>
                  </a:lnTo>
                  <a:lnTo>
                    <a:pt x="317" y="6896"/>
                  </a:lnTo>
                  <a:lnTo>
                    <a:pt x="495" y="6262"/>
                  </a:lnTo>
                  <a:lnTo>
                    <a:pt x="1090" y="4419"/>
                  </a:lnTo>
                  <a:lnTo>
                    <a:pt x="1803" y="2260"/>
                  </a:lnTo>
                  <a:lnTo>
                    <a:pt x="2477" y="278"/>
                  </a:lnTo>
                  <a:close/>
                  <a:moveTo>
                    <a:pt x="2417" y="1"/>
                  </a:moveTo>
                  <a:lnTo>
                    <a:pt x="2358" y="21"/>
                  </a:lnTo>
                  <a:lnTo>
                    <a:pt x="2318" y="40"/>
                  </a:lnTo>
                  <a:lnTo>
                    <a:pt x="2298" y="80"/>
                  </a:lnTo>
                  <a:lnTo>
                    <a:pt x="1922" y="1229"/>
                  </a:lnTo>
                  <a:lnTo>
                    <a:pt x="1149" y="3508"/>
                  </a:lnTo>
                  <a:lnTo>
                    <a:pt x="377" y="5866"/>
                  </a:lnTo>
                  <a:lnTo>
                    <a:pt x="119" y="6738"/>
                  </a:lnTo>
                  <a:lnTo>
                    <a:pt x="40" y="7035"/>
                  </a:lnTo>
                  <a:lnTo>
                    <a:pt x="0" y="7213"/>
                  </a:lnTo>
                  <a:lnTo>
                    <a:pt x="0" y="7490"/>
                  </a:lnTo>
                  <a:lnTo>
                    <a:pt x="20" y="7788"/>
                  </a:lnTo>
                  <a:lnTo>
                    <a:pt x="99" y="8085"/>
                  </a:lnTo>
                  <a:lnTo>
                    <a:pt x="198" y="8422"/>
                  </a:lnTo>
                  <a:lnTo>
                    <a:pt x="337" y="8759"/>
                  </a:lnTo>
                  <a:lnTo>
                    <a:pt x="495" y="9115"/>
                  </a:lnTo>
                  <a:lnTo>
                    <a:pt x="674" y="9492"/>
                  </a:lnTo>
                  <a:lnTo>
                    <a:pt x="892" y="9868"/>
                  </a:lnTo>
                  <a:lnTo>
                    <a:pt x="1129" y="10264"/>
                  </a:lnTo>
                  <a:lnTo>
                    <a:pt x="1387" y="10641"/>
                  </a:lnTo>
                  <a:lnTo>
                    <a:pt x="1942" y="11433"/>
                  </a:lnTo>
                  <a:lnTo>
                    <a:pt x="2536" y="12226"/>
                  </a:lnTo>
                  <a:lnTo>
                    <a:pt x="3170" y="12999"/>
                  </a:lnTo>
                  <a:lnTo>
                    <a:pt x="3824" y="13732"/>
                  </a:lnTo>
                  <a:lnTo>
                    <a:pt x="4438" y="14425"/>
                  </a:lnTo>
                  <a:lnTo>
                    <a:pt x="5033" y="15079"/>
                  </a:lnTo>
                  <a:lnTo>
                    <a:pt x="5568" y="15634"/>
                  </a:lnTo>
                  <a:lnTo>
                    <a:pt x="6420" y="16486"/>
                  </a:lnTo>
                  <a:lnTo>
                    <a:pt x="6796" y="16862"/>
                  </a:lnTo>
                  <a:lnTo>
                    <a:pt x="14781" y="27601"/>
                  </a:lnTo>
                  <a:lnTo>
                    <a:pt x="18070" y="46702"/>
                  </a:lnTo>
                  <a:lnTo>
                    <a:pt x="18070" y="50031"/>
                  </a:lnTo>
                  <a:lnTo>
                    <a:pt x="18110" y="50248"/>
                  </a:lnTo>
                  <a:lnTo>
                    <a:pt x="18189" y="50427"/>
                  </a:lnTo>
                  <a:lnTo>
                    <a:pt x="18288" y="50605"/>
                  </a:lnTo>
                  <a:lnTo>
                    <a:pt x="18407" y="50764"/>
                  </a:lnTo>
                  <a:lnTo>
                    <a:pt x="18566" y="50883"/>
                  </a:lnTo>
                  <a:lnTo>
                    <a:pt x="18724" y="50982"/>
                  </a:lnTo>
                  <a:lnTo>
                    <a:pt x="18922" y="51061"/>
                  </a:lnTo>
                  <a:lnTo>
                    <a:pt x="19120" y="51100"/>
                  </a:lnTo>
                  <a:lnTo>
                    <a:pt x="19497" y="51140"/>
                  </a:lnTo>
                  <a:lnTo>
                    <a:pt x="19972" y="51160"/>
                  </a:lnTo>
                  <a:lnTo>
                    <a:pt x="23202" y="51160"/>
                  </a:lnTo>
                  <a:lnTo>
                    <a:pt x="23459" y="51140"/>
                  </a:lnTo>
                  <a:lnTo>
                    <a:pt x="23796" y="51120"/>
                  </a:lnTo>
                  <a:lnTo>
                    <a:pt x="24708" y="51001"/>
                  </a:lnTo>
                  <a:lnTo>
                    <a:pt x="25857" y="50823"/>
                  </a:lnTo>
                  <a:lnTo>
                    <a:pt x="27244" y="50585"/>
                  </a:lnTo>
                  <a:lnTo>
                    <a:pt x="27264" y="50585"/>
                  </a:lnTo>
                  <a:lnTo>
                    <a:pt x="27363" y="50565"/>
                  </a:lnTo>
                  <a:lnTo>
                    <a:pt x="27462" y="50506"/>
                  </a:lnTo>
                  <a:lnTo>
                    <a:pt x="27581" y="50427"/>
                  </a:lnTo>
                  <a:lnTo>
                    <a:pt x="27700" y="50348"/>
                  </a:lnTo>
                  <a:lnTo>
                    <a:pt x="27799" y="50248"/>
                  </a:lnTo>
                  <a:lnTo>
                    <a:pt x="27898" y="50130"/>
                  </a:lnTo>
                  <a:lnTo>
                    <a:pt x="27997" y="49991"/>
                  </a:lnTo>
                  <a:lnTo>
                    <a:pt x="28076" y="49872"/>
                  </a:lnTo>
                  <a:lnTo>
                    <a:pt x="28175" y="49634"/>
                  </a:lnTo>
                  <a:lnTo>
                    <a:pt x="28215" y="49515"/>
                  </a:lnTo>
                  <a:lnTo>
                    <a:pt x="28235" y="49416"/>
                  </a:lnTo>
                  <a:lnTo>
                    <a:pt x="28254" y="49297"/>
                  </a:lnTo>
                  <a:lnTo>
                    <a:pt x="28235" y="49198"/>
                  </a:lnTo>
                  <a:lnTo>
                    <a:pt x="28215" y="49099"/>
                  </a:lnTo>
                  <a:lnTo>
                    <a:pt x="28195" y="49000"/>
                  </a:lnTo>
                  <a:lnTo>
                    <a:pt x="28155" y="48901"/>
                  </a:lnTo>
                  <a:lnTo>
                    <a:pt x="28096" y="48822"/>
                  </a:lnTo>
                  <a:lnTo>
                    <a:pt x="28017" y="48762"/>
                  </a:lnTo>
                  <a:lnTo>
                    <a:pt x="27918" y="48683"/>
                  </a:lnTo>
                  <a:lnTo>
                    <a:pt x="27719" y="48564"/>
                  </a:lnTo>
                  <a:lnTo>
                    <a:pt x="27482" y="48445"/>
                  </a:lnTo>
                  <a:lnTo>
                    <a:pt x="27204" y="48346"/>
                  </a:lnTo>
                  <a:lnTo>
                    <a:pt x="26907" y="48267"/>
                  </a:lnTo>
                  <a:lnTo>
                    <a:pt x="26313" y="48128"/>
                  </a:lnTo>
                  <a:lnTo>
                    <a:pt x="25877" y="48029"/>
                  </a:lnTo>
                  <a:lnTo>
                    <a:pt x="25560" y="47910"/>
                  </a:lnTo>
                  <a:lnTo>
                    <a:pt x="25322" y="47811"/>
                  </a:lnTo>
                  <a:lnTo>
                    <a:pt x="25025" y="47653"/>
                  </a:lnTo>
                  <a:lnTo>
                    <a:pt x="24371" y="47276"/>
                  </a:lnTo>
                  <a:lnTo>
                    <a:pt x="23776" y="46860"/>
                  </a:lnTo>
                  <a:lnTo>
                    <a:pt x="23539" y="46682"/>
                  </a:lnTo>
                  <a:lnTo>
                    <a:pt x="23360" y="46523"/>
                  </a:lnTo>
                  <a:lnTo>
                    <a:pt x="23341" y="46484"/>
                  </a:lnTo>
                  <a:lnTo>
                    <a:pt x="23321" y="46405"/>
                  </a:lnTo>
                  <a:lnTo>
                    <a:pt x="23301" y="46206"/>
                  </a:lnTo>
                  <a:lnTo>
                    <a:pt x="23321" y="45731"/>
                  </a:lnTo>
                  <a:lnTo>
                    <a:pt x="23341" y="45255"/>
                  </a:lnTo>
                  <a:lnTo>
                    <a:pt x="23341" y="44978"/>
                  </a:lnTo>
                  <a:lnTo>
                    <a:pt x="23301" y="44720"/>
                  </a:lnTo>
                  <a:lnTo>
                    <a:pt x="23261" y="44463"/>
                  </a:lnTo>
                  <a:lnTo>
                    <a:pt x="23202" y="44225"/>
                  </a:lnTo>
                  <a:lnTo>
                    <a:pt x="23103" y="43968"/>
                  </a:lnTo>
                  <a:lnTo>
                    <a:pt x="23004" y="43750"/>
                  </a:lnTo>
                  <a:lnTo>
                    <a:pt x="22885" y="43512"/>
                  </a:lnTo>
                  <a:lnTo>
                    <a:pt x="22746" y="43294"/>
                  </a:lnTo>
                  <a:lnTo>
                    <a:pt x="22647" y="43155"/>
                  </a:lnTo>
                  <a:lnTo>
                    <a:pt x="22568" y="42997"/>
                  </a:lnTo>
                  <a:lnTo>
                    <a:pt x="22489" y="42838"/>
                  </a:lnTo>
                  <a:lnTo>
                    <a:pt x="22429" y="42660"/>
                  </a:lnTo>
                  <a:lnTo>
                    <a:pt x="22390" y="42481"/>
                  </a:lnTo>
                  <a:lnTo>
                    <a:pt x="22370" y="42303"/>
                  </a:lnTo>
                  <a:lnTo>
                    <a:pt x="22350" y="42105"/>
                  </a:lnTo>
                  <a:lnTo>
                    <a:pt x="22330" y="41907"/>
                  </a:lnTo>
                  <a:lnTo>
                    <a:pt x="22290" y="38598"/>
                  </a:lnTo>
                  <a:lnTo>
                    <a:pt x="22191" y="32476"/>
                  </a:lnTo>
                  <a:lnTo>
                    <a:pt x="22112" y="29266"/>
                  </a:lnTo>
                  <a:lnTo>
                    <a:pt x="22033" y="26413"/>
                  </a:lnTo>
                  <a:lnTo>
                    <a:pt x="21954" y="24312"/>
                  </a:lnTo>
                  <a:lnTo>
                    <a:pt x="21894" y="23658"/>
                  </a:lnTo>
                  <a:lnTo>
                    <a:pt x="21874" y="23440"/>
                  </a:lnTo>
                  <a:lnTo>
                    <a:pt x="21855" y="23322"/>
                  </a:lnTo>
                  <a:lnTo>
                    <a:pt x="21736" y="23024"/>
                  </a:lnTo>
                  <a:lnTo>
                    <a:pt x="21458" y="22450"/>
                  </a:lnTo>
                  <a:lnTo>
                    <a:pt x="20547" y="20706"/>
                  </a:lnTo>
                  <a:lnTo>
                    <a:pt x="19299" y="18368"/>
                  </a:lnTo>
                  <a:lnTo>
                    <a:pt x="17852" y="15713"/>
                  </a:lnTo>
                  <a:lnTo>
                    <a:pt x="15138" y="10740"/>
                  </a:lnTo>
                  <a:lnTo>
                    <a:pt x="13711" y="8144"/>
                  </a:lnTo>
                  <a:lnTo>
                    <a:pt x="13315" y="4974"/>
                  </a:lnTo>
                  <a:lnTo>
                    <a:pt x="13295" y="4915"/>
                  </a:lnTo>
                  <a:lnTo>
                    <a:pt x="13255" y="4875"/>
                  </a:lnTo>
                  <a:lnTo>
                    <a:pt x="2457" y="21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1639118" y="2159186"/>
              <a:ext cx="88707" cy="607764"/>
            </a:xfrm>
            <a:custGeom>
              <a:rect b="b" l="l" r="r" t="t"/>
              <a:pathLst>
                <a:path extrusionOk="0" h="17793" w="2597">
                  <a:moveTo>
                    <a:pt x="2220" y="0"/>
                  </a:moveTo>
                  <a:lnTo>
                    <a:pt x="1308" y="1684"/>
                  </a:lnTo>
                  <a:lnTo>
                    <a:pt x="1" y="14642"/>
                  </a:lnTo>
                  <a:lnTo>
                    <a:pt x="1308" y="17793"/>
                  </a:lnTo>
                  <a:lnTo>
                    <a:pt x="2596" y="15574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1639118" y="2159186"/>
              <a:ext cx="88707" cy="607764"/>
            </a:xfrm>
            <a:custGeom>
              <a:rect b="b" l="l" r="r" t="t"/>
              <a:pathLst>
                <a:path extrusionOk="0" fill="none" h="17793" w="2597">
                  <a:moveTo>
                    <a:pt x="1308" y="1684"/>
                  </a:moveTo>
                  <a:lnTo>
                    <a:pt x="1" y="14642"/>
                  </a:lnTo>
                  <a:lnTo>
                    <a:pt x="1308" y="17793"/>
                  </a:lnTo>
                  <a:lnTo>
                    <a:pt x="2596" y="15574"/>
                  </a:lnTo>
                  <a:lnTo>
                    <a:pt x="222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1635736" y="2155770"/>
              <a:ext cx="96153" cy="615245"/>
            </a:xfrm>
            <a:custGeom>
              <a:rect b="b" l="l" r="r" t="t"/>
              <a:pathLst>
                <a:path extrusionOk="0" h="18012" w="2815">
                  <a:moveTo>
                    <a:pt x="2279" y="1"/>
                  </a:moveTo>
                  <a:lnTo>
                    <a:pt x="2240" y="41"/>
                  </a:lnTo>
                  <a:lnTo>
                    <a:pt x="2220" y="60"/>
                  </a:lnTo>
                  <a:lnTo>
                    <a:pt x="2220" y="120"/>
                  </a:lnTo>
                  <a:lnTo>
                    <a:pt x="2577" y="15634"/>
                  </a:lnTo>
                  <a:lnTo>
                    <a:pt x="1427" y="17635"/>
                  </a:lnTo>
                  <a:lnTo>
                    <a:pt x="219" y="14723"/>
                  </a:lnTo>
                  <a:lnTo>
                    <a:pt x="1507" y="1784"/>
                  </a:lnTo>
                  <a:lnTo>
                    <a:pt x="1507" y="1745"/>
                  </a:lnTo>
                  <a:lnTo>
                    <a:pt x="1487" y="1705"/>
                  </a:lnTo>
                  <a:lnTo>
                    <a:pt x="1447" y="1685"/>
                  </a:lnTo>
                  <a:lnTo>
                    <a:pt x="1407" y="1665"/>
                  </a:lnTo>
                  <a:lnTo>
                    <a:pt x="1368" y="1665"/>
                  </a:lnTo>
                  <a:lnTo>
                    <a:pt x="1328" y="1685"/>
                  </a:lnTo>
                  <a:lnTo>
                    <a:pt x="1308" y="1725"/>
                  </a:lnTo>
                  <a:lnTo>
                    <a:pt x="1289" y="1764"/>
                  </a:lnTo>
                  <a:lnTo>
                    <a:pt x="1" y="14723"/>
                  </a:lnTo>
                  <a:lnTo>
                    <a:pt x="1" y="14782"/>
                  </a:lnTo>
                  <a:lnTo>
                    <a:pt x="1289" y="17932"/>
                  </a:lnTo>
                  <a:lnTo>
                    <a:pt x="1328" y="17992"/>
                  </a:lnTo>
                  <a:lnTo>
                    <a:pt x="1388" y="18012"/>
                  </a:lnTo>
                  <a:lnTo>
                    <a:pt x="1407" y="18012"/>
                  </a:lnTo>
                  <a:lnTo>
                    <a:pt x="1447" y="17992"/>
                  </a:lnTo>
                  <a:lnTo>
                    <a:pt x="1507" y="17952"/>
                  </a:lnTo>
                  <a:lnTo>
                    <a:pt x="2794" y="15733"/>
                  </a:lnTo>
                  <a:lnTo>
                    <a:pt x="2814" y="15674"/>
                  </a:lnTo>
                  <a:lnTo>
                    <a:pt x="2438" y="100"/>
                  </a:lnTo>
                  <a:lnTo>
                    <a:pt x="2438" y="60"/>
                  </a:lnTo>
                  <a:lnTo>
                    <a:pt x="2398" y="21"/>
                  </a:lnTo>
                  <a:lnTo>
                    <a:pt x="2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1"/>
            <p:cNvSpPr/>
            <p:nvPr/>
          </p:nvSpPr>
          <p:spPr>
            <a:xfrm>
              <a:off x="1144352" y="1810589"/>
              <a:ext cx="1303553" cy="846696"/>
            </a:xfrm>
            <a:custGeom>
              <a:rect b="b" l="l" r="r" t="t"/>
              <a:pathLst>
                <a:path extrusionOk="0" h="24788" w="38163">
                  <a:moveTo>
                    <a:pt x="5846" y="1"/>
                  </a:moveTo>
                  <a:lnTo>
                    <a:pt x="5806" y="21"/>
                  </a:lnTo>
                  <a:lnTo>
                    <a:pt x="5727" y="80"/>
                  </a:lnTo>
                  <a:lnTo>
                    <a:pt x="5668" y="179"/>
                  </a:lnTo>
                  <a:lnTo>
                    <a:pt x="5608" y="318"/>
                  </a:lnTo>
                  <a:lnTo>
                    <a:pt x="5470" y="655"/>
                  </a:lnTo>
                  <a:lnTo>
                    <a:pt x="5331" y="1111"/>
                  </a:lnTo>
                  <a:lnTo>
                    <a:pt x="5172" y="1645"/>
                  </a:lnTo>
                  <a:lnTo>
                    <a:pt x="5014" y="2280"/>
                  </a:lnTo>
                  <a:lnTo>
                    <a:pt x="4677" y="3686"/>
                  </a:lnTo>
                  <a:lnTo>
                    <a:pt x="4340" y="5232"/>
                  </a:lnTo>
                  <a:lnTo>
                    <a:pt x="4023" y="6797"/>
                  </a:lnTo>
                  <a:lnTo>
                    <a:pt x="3706" y="8283"/>
                  </a:lnTo>
                  <a:lnTo>
                    <a:pt x="3429" y="9571"/>
                  </a:lnTo>
                  <a:lnTo>
                    <a:pt x="3270" y="10185"/>
                  </a:lnTo>
                  <a:lnTo>
                    <a:pt x="3072" y="10879"/>
                  </a:lnTo>
                  <a:lnTo>
                    <a:pt x="2597" y="12444"/>
                  </a:lnTo>
                  <a:lnTo>
                    <a:pt x="2022" y="14168"/>
                  </a:lnTo>
                  <a:lnTo>
                    <a:pt x="1428" y="15892"/>
                  </a:lnTo>
                  <a:lnTo>
                    <a:pt x="893" y="17516"/>
                  </a:lnTo>
                  <a:lnTo>
                    <a:pt x="417" y="18903"/>
                  </a:lnTo>
                  <a:lnTo>
                    <a:pt x="120" y="19894"/>
                  </a:lnTo>
                  <a:lnTo>
                    <a:pt x="21" y="20231"/>
                  </a:lnTo>
                  <a:lnTo>
                    <a:pt x="1" y="20409"/>
                  </a:lnTo>
                  <a:lnTo>
                    <a:pt x="21" y="20528"/>
                  </a:lnTo>
                  <a:lnTo>
                    <a:pt x="60" y="20627"/>
                  </a:lnTo>
                  <a:lnTo>
                    <a:pt x="120" y="20726"/>
                  </a:lnTo>
                  <a:lnTo>
                    <a:pt x="199" y="20825"/>
                  </a:lnTo>
                  <a:lnTo>
                    <a:pt x="377" y="21003"/>
                  </a:lnTo>
                  <a:lnTo>
                    <a:pt x="576" y="21162"/>
                  </a:lnTo>
                  <a:lnTo>
                    <a:pt x="794" y="21301"/>
                  </a:lnTo>
                  <a:lnTo>
                    <a:pt x="1011" y="21420"/>
                  </a:lnTo>
                  <a:lnTo>
                    <a:pt x="1210" y="21499"/>
                  </a:lnTo>
                  <a:lnTo>
                    <a:pt x="1348" y="21558"/>
                  </a:lnTo>
                  <a:lnTo>
                    <a:pt x="2973" y="22093"/>
                  </a:lnTo>
                  <a:lnTo>
                    <a:pt x="6322" y="23183"/>
                  </a:lnTo>
                  <a:lnTo>
                    <a:pt x="8125" y="23758"/>
                  </a:lnTo>
                  <a:lnTo>
                    <a:pt x="9749" y="24273"/>
                  </a:lnTo>
                  <a:lnTo>
                    <a:pt x="10978" y="24629"/>
                  </a:lnTo>
                  <a:lnTo>
                    <a:pt x="11374" y="24728"/>
                  </a:lnTo>
                  <a:lnTo>
                    <a:pt x="11612" y="24768"/>
                  </a:lnTo>
                  <a:lnTo>
                    <a:pt x="11731" y="24788"/>
                  </a:lnTo>
                  <a:lnTo>
                    <a:pt x="11850" y="24768"/>
                  </a:lnTo>
                  <a:lnTo>
                    <a:pt x="12068" y="24728"/>
                  </a:lnTo>
                  <a:lnTo>
                    <a:pt x="12246" y="24649"/>
                  </a:lnTo>
                  <a:lnTo>
                    <a:pt x="12385" y="24530"/>
                  </a:lnTo>
                  <a:lnTo>
                    <a:pt x="12503" y="24411"/>
                  </a:lnTo>
                  <a:lnTo>
                    <a:pt x="12602" y="24273"/>
                  </a:lnTo>
                  <a:lnTo>
                    <a:pt x="12662" y="24154"/>
                  </a:lnTo>
                  <a:lnTo>
                    <a:pt x="12702" y="24035"/>
                  </a:lnTo>
                  <a:lnTo>
                    <a:pt x="12781" y="23460"/>
                  </a:lnTo>
                  <a:lnTo>
                    <a:pt x="12820" y="23183"/>
                  </a:lnTo>
                  <a:lnTo>
                    <a:pt x="12860" y="23064"/>
                  </a:lnTo>
                  <a:lnTo>
                    <a:pt x="12900" y="22985"/>
                  </a:lnTo>
                  <a:lnTo>
                    <a:pt x="13613" y="21558"/>
                  </a:lnTo>
                  <a:lnTo>
                    <a:pt x="15079" y="18566"/>
                  </a:lnTo>
                  <a:lnTo>
                    <a:pt x="17199" y="14267"/>
                  </a:lnTo>
                  <a:lnTo>
                    <a:pt x="19359" y="14663"/>
                  </a:lnTo>
                  <a:lnTo>
                    <a:pt x="24154" y="15495"/>
                  </a:lnTo>
                  <a:lnTo>
                    <a:pt x="26710" y="15931"/>
                  </a:lnTo>
                  <a:lnTo>
                    <a:pt x="28969" y="16327"/>
                  </a:lnTo>
                  <a:lnTo>
                    <a:pt x="30593" y="16585"/>
                  </a:lnTo>
                  <a:lnTo>
                    <a:pt x="31089" y="16644"/>
                  </a:lnTo>
                  <a:lnTo>
                    <a:pt x="31287" y="16644"/>
                  </a:lnTo>
                  <a:lnTo>
                    <a:pt x="31326" y="16605"/>
                  </a:lnTo>
                  <a:lnTo>
                    <a:pt x="31406" y="16486"/>
                  </a:lnTo>
                  <a:lnTo>
                    <a:pt x="31643" y="16050"/>
                  </a:lnTo>
                  <a:lnTo>
                    <a:pt x="32456" y="14524"/>
                  </a:lnTo>
                  <a:lnTo>
                    <a:pt x="33565" y="12365"/>
                  </a:lnTo>
                  <a:lnTo>
                    <a:pt x="34814" y="9928"/>
                  </a:lnTo>
                  <a:lnTo>
                    <a:pt x="37132" y="5351"/>
                  </a:lnTo>
                  <a:lnTo>
                    <a:pt x="38162" y="3270"/>
                  </a:lnTo>
                  <a:lnTo>
                    <a:pt x="36280" y="1923"/>
                  </a:lnTo>
                  <a:lnTo>
                    <a:pt x="28394" y="10403"/>
                  </a:lnTo>
                  <a:lnTo>
                    <a:pt x="19934" y="5945"/>
                  </a:lnTo>
                  <a:lnTo>
                    <a:pt x="11751" y="1190"/>
                  </a:lnTo>
                  <a:lnTo>
                    <a:pt x="11453" y="1091"/>
                  </a:lnTo>
                  <a:lnTo>
                    <a:pt x="10661" y="912"/>
                  </a:lnTo>
                  <a:lnTo>
                    <a:pt x="8878" y="496"/>
                  </a:lnTo>
                  <a:lnTo>
                    <a:pt x="7887" y="298"/>
                  </a:lnTo>
                  <a:lnTo>
                    <a:pt x="6975" y="120"/>
                  </a:lnTo>
                  <a:lnTo>
                    <a:pt x="6262" y="21"/>
                  </a:lnTo>
                  <a:lnTo>
                    <a:pt x="6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11"/>
            <p:cNvSpPr/>
            <p:nvPr/>
          </p:nvSpPr>
          <p:spPr>
            <a:xfrm>
              <a:off x="1144352" y="1810589"/>
              <a:ext cx="1303553" cy="846696"/>
            </a:xfrm>
            <a:custGeom>
              <a:rect b="b" l="l" r="r" t="t"/>
              <a:pathLst>
                <a:path extrusionOk="0" fill="none" h="24788" w="38163">
                  <a:moveTo>
                    <a:pt x="11453" y="1091"/>
                  </a:moveTo>
                  <a:lnTo>
                    <a:pt x="11453" y="1091"/>
                  </a:lnTo>
                  <a:lnTo>
                    <a:pt x="10661" y="912"/>
                  </a:lnTo>
                  <a:lnTo>
                    <a:pt x="8878" y="496"/>
                  </a:lnTo>
                  <a:lnTo>
                    <a:pt x="7887" y="298"/>
                  </a:lnTo>
                  <a:lnTo>
                    <a:pt x="6975" y="120"/>
                  </a:lnTo>
                  <a:lnTo>
                    <a:pt x="6262" y="21"/>
                  </a:lnTo>
                  <a:lnTo>
                    <a:pt x="6024" y="1"/>
                  </a:lnTo>
                  <a:lnTo>
                    <a:pt x="5846" y="1"/>
                  </a:lnTo>
                  <a:lnTo>
                    <a:pt x="5846" y="1"/>
                  </a:lnTo>
                  <a:lnTo>
                    <a:pt x="5806" y="21"/>
                  </a:lnTo>
                  <a:lnTo>
                    <a:pt x="5727" y="80"/>
                  </a:lnTo>
                  <a:lnTo>
                    <a:pt x="5668" y="179"/>
                  </a:lnTo>
                  <a:lnTo>
                    <a:pt x="5608" y="318"/>
                  </a:lnTo>
                  <a:lnTo>
                    <a:pt x="5470" y="655"/>
                  </a:lnTo>
                  <a:lnTo>
                    <a:pt x="5331" y="1111"/>
                  </a:lnTo>
                  <a:lnTo>
                    <a:pt x="5172" y="1645"/>
                  </a:lnTo>
                  <a:lnTo>
                    <a:pt x="5014" y="2280"/>
                  </a:lnTo>
                  <a:lnTo>
                    <a:pt x="4677" y="3686"/>
                  </a:lnTo>
                  <a:lnTo>
                    <a:pt x="4340" y="5232"/>
                  </a:lnTo>
                  <a:lnTo>
                    <a:pt x="4023" y="6797"/>
                  </a:lnTo>
                  <a:lnTo>
                    <a:pt x="3706" y="8283"/>
                  </a:lnTo>
                  <a:lnTo>
                    <a:pt x="3429" y="9571"/>
                  </a:lnTo>
                  <a:lnTo>
                    <a:pt x="3429" y="9571"/>
                  </a:lnTo>
                  <a:lnTo>
                    <a:pt x="3270" y="10185"/>
                  </a:lnTo>
                  <a:lnTo>
                    <a:pt x="3072" y="10879"/>
                  </a:lnTo>
                  <a:lnTo>
                    <a:pt x="2597" y="12444"/>
                  </a:lnTo>
                  <a:lnTo>
                    <a:pt x="2022" y="14168"/>
                  </a:lnTo>
                  <a:lnTo>
                    <a:pt x="1428" y="15892"/>
                  </a:lnTo>
                  <a:lnTo>
                    <a:pt x="893" y="17516"/>
                  </a:lnTo>
                  <a:lnTo>
                    <a:pt x="417" y="18903"/>
                  </a:lnTo>
                  <a:lnTo>
                    <a:pt x="120" y="19894"/>
                  </a:lnTo>
                  <a:lnTo>
                    <a:pt x="21" y="20231"/>
                  </a:lnTo>
                  <a:lnTo>
                    <a:pt x="1" y="20409"/>
                  </a:lnTo>
                  <a:lnTo>
                    <a:pt x="1" y="20409"/>
                  </a:lnTo>
                  <a:lnTo>
                    <a:pt x="21" y="20528"/>
                  </a:lnTo>
                  <a:lnTo>
                    <a:pt x="60" y="20627"/>
                  </a:lnTo>
                  <a:lnTo>
                    <a:pt x="120" y="20726"/>
                  </a:lnTo>
                  <a:lnTo>
                    <a:pt x="199" y="20825"/>
                  </a:lnTo>
                  <a:lnTo>
                    <a:pt x="377" y="21003"/>
                  </a:lnTo>
                  <a:lnTo>
                    <a:pt x="576" y="21162"/>
                  </a:lnTo>
                  <a:lnTo>
                    <a:pt x="794" y="21301"/>
                  </a:lnTo>
                  <a:lnTo>
                    <a:pt x="1011" y="21420"/>
                  </a:lnTo>
                  <a:lnTo>
                    <a:pt x="1210" y="21499"/>
                  </a:lnTo>
                  <a:lnTo>
                    <a:pt x="1348" y="21558"/>
                  </a:lnTo>
                  <a:lnTo>
                    <a:pt x="1348" y="21558"/>
                  </a:lnTo>
                  <a:lnTo>
                    <a:pt x="2973" y="22093"/>
                  </a:lnTo>
                  <a:lnTo>
                    <a:pt x="6322" y="23183"/>
                  </a:lnTo>
                  <a:lnTo>
                    <a:pt x="8125" y="23758"/>
                  </a:lnTo>
                  <a:lnTo>
                    <a:pt x="9749" y="24273"/>
                  </a:lnTo>
                  <a:lnTo>
                    <a:pt x="10978" y="24629"/>
                  </a:lnTo>
                  <a:lnTo>
                    <a:pt x="11374" y="24728"/>
                  </a:lnTo>
                  <a:lnTo>
                    <a:pt x="11612" y="24768"/>
                  </a:lnTo>
                  <a:lnTo>
                    <a:pt x="11612" y="24768"/>
                  </a:lnTo>
                  <a:lnTo>
                    <a:pt x="11731" y="24788"/>
                  </a:lnTo>
                  <a:lnTo>
                    <a:pt x="11850" y="24768"/>
                  </a:lnTo>
                  <a:lnTo>
                    <a:pt x="12068" y="24728"/>
                  </a:lnTo>
                  <a:lnTo>
                    <a:pt x="12246" y="24649"/>
                  </a:lnTo>
                  <a:lnTo>
                    <a:pt x="12385" y="24530"/>
                  </a:lnTo>
                  <a:lnTo>
                    <a:pt x="12503" y="24411"/>
                  </a:lnTo>
                  <a:lnTo>
                    <a:pt x="12602" y="24273"/>
                  </a:lnTo>
                  <a:lnTo>
                    <a:pt x="12662" y="24154"/>
                  </a:lnTo>
                  <a:lnTo>
                    <a:pt x="12702" y="24035"/>
                  </a:lnTo>
                  <a:lnTo>
                    <a:pt x="12702" y="24035"/>
                  </a:lnTo>
                  <a:lnTo>
                    <a:pt x="12781" y="23460"/>
                  </a:lnTo>
                  <a:lnTo>
                    <a:pt x="12820" y="23183"/>
                  </a:lnTo>
                  <a:lnTo>
                    <a:pt x="12860" y="23064"/>
                  </a:lnTo>
                  <a:lnTo>
                    <a:pt x="12900" y="22985"/>
                  </a:lnTo>
                  <a:lnTo>
                    <a:pt x="12900" y="22985"/>
                  </a:lnTo>
                  <a:lnTo>
                    <a:pt x="13613" y="21558"/>
                  </a:lnTo>
                  <a:lnTo>
                    <a:pt x="15079" y="18566"/>
                  </a:lnTo>
                  <a:lnTo>
                    <a:pt x="17199" y="14267"/>
                  </a:lnTo>
                  <a:lnTo>
                    <a:pt x="17199" y="14267"/>
                  </a:lnTo>
                  <a:lnTo>
                    <a:pt x="19359" y="14663"/>
                  </a:lnTo>
                  <a:lnTo>
                    <a:pt x="24154" y="15495"/>
                  </a:lnTo>
                  <a:lnTo>
                    <a:pt x="26710" y="15931"/>
                  </a:lnTo>
                  <a:lnTo>
                    <a:pt x="28969" y="16327"/>
                  </a:lnTo>
                  <a:lnTo>
                    <a:pt x="30593" y="16585"/>
                  </a:lnTo>
                  <a:lnTo>
                    <a:pt x="31089" y="16644"/>
                  </a:lnTo>
                  <a:lnTo>
                    <a:pt x="31287" y="16644"/>
                  </a:lnTo>
                  <a:lnTo>
                    <a:pt x="31287" y="16644"/>
                  </a:lnTo>
                  <a:lnTo>
                    <a:pt x="31326" y="16605"/>
                  </a:lnTo>
                  <a:lnTo>
                    <a:pt x="31406" y="16486"/>
                  </a:lnTo>
                  <a:lnTo>
                    <a:pt x="31643" y="16050"/>
                  </a:lnTo>
                  <a:lnTo>
                    <a:pt x="32456" y="14524"/>
                  </a:lnTo>
                  <a:lnTo>
                    <a:pt x="33565" y="12365"/>
                  </a:lnTo>
                  <a:lnTo>
                    <a:pt x="34814" y="9928"/>
                  </a:lnTo>
                  <a:lnTo>
                    <a:pt x="37132" y="5351"/>
                  </a:lnTo>
                  <a:lnTo>
                    <a:pt x="38162" y="3270"/>
                  </a:lnTo>
                  <a:lnTo>
                    <a:pt x="36280" y="1923"/>
                  </a:lnTo>
                  <a:lnTo>
                    <a:pt x="28394" y="10403"/>
                  </a:lnTo>
                  <a:lnTo>
                    <a:pt x="19934" y="5945"/>
                  </a:lnTo>
                  <a:lnTo>
                    <a:pt x="11751" y="1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1140970" y="1806558"/>
              <a:ext cx="1310999" cy="854108"/>
            </a:xfrm>
            <a:custGeom>
              <a:rect b="b" l="l" r="r" t="t"/>
              <a:pathLst>
                <a:path extrusionOk="0" h="25005" w="38381">
                  <a:moveTo>
                    <a:pt x="5925" y="0"/>
                  </a:moveTo>
                  <a:lnTo>
                    <a:pt x="5846" y="40"/>
                  </a:lnTo>
                  <a:lnTo>
                    <a:pt x="5767" y="119"/>
                  </a:lnTo>
                  <a:lnTo>
                    <a:pt x="5668" y="258"/>
                  </a:lnTo>
                  <a:lnTo>
                    <a:pt x="5588" y="436"/>
                  </a:lnTo>
                  <a:lnTo>
                    <a:pt x="5489" y="674"/>
                  </a:lnTo>
                  <a:lnTo>
                    <a:pt x="5390" y="951"/>
                  </a:lnTo>
                  <a:lnTo>
                    <a:pt x="5172" y="1664"/>
                  </a:lnTo>
                  <a:lnTo>
                    <a:pt x="4935" y="2615"/>
                  </a:lnTo>
                  <a:lnTo>
                    <a:pt x="4677" y="3784"/>
                  </a:lnTo>
                  <a:lnTo>
                    <a:pt x="4360" y="5191"/>
                  </a:lnTo>
                  <a:lnTo>
                    <a:pt x="4023" y="6836"/>
                  </a:lnTo>
                  <a:lnTo>
                    <a:pt x="3706" y="8361"/>
                  </a:lnTo>
                  <a:lnTo>
                    <a:pt x="3409" y="9649"/>
                  </a:lnTo>
                  <a:lnTo>
                    <a:pt x="3250" y="10323"/>
                  </a:lnTo>
                  <a:lnTo>
                    <a:pt x="3032" y="11076"/>
                  </a:lnTo>
                  <a:lnTo>
                    <a:pt x="2775" y="11908"/>
                  </a:lnTo>
                  <a:lnTo>
                    <a:pt x="2497" y="12800"/>
                  </a:lnTo>
                  <a:lnTo>
                    <a:pt x="1883" y="14662"/>
                  </a:lnTo>
                  <a:lnTo>
                    <a:pt x="1249" y="16485"/>
                  </a:lnTo>
                  <a:lnTo>
                    <a:pt x="714" y="18090"/>
                  </a:lnTo>
                  <a:lnTo>
                    <a:pt x="318" y="19299"/>
                  </a:lnTo>
                  <a:lnTo>
                    <a:pt x="60" y="20131"/>
                  </a:lnTo>
                  <a:lnTo>
                    <a:pt x="1" y="20388"/>
                  </a:lnTo>
                  <a:lnTo>
                    <a:pt x="1" y="20547"/>
                  </a:lnTo>
                  <a:lnTo>
                    <a:pt x="21" y="20686"/>
                  </a:lnTo>
                  <a:lnTo>
                    <a:pt x="80" y="20824"/>
                  </a:lnTo>
                  <a:lnTo>
                    <a:pt x="140" y="20943"/>
                  </a:lnTo>
                  <a:lnTo>
                    <a:pt x="239" y="21062"/>
                  </a:lnTo>
                  <a:lnTo>
                    <a:pt x="358" y="21161"/>
                  </a:lnTo>
                  <a:lnTo>
                    <a:pt x="457" y="21260"/>
                  </a:lnTo>
                  <a:lnTo>
                    <a:pt x="714" y="21439"/>
                  </a:lnTo>
                  <a:lnTo>
                    <a:pt x="972" y="21597"/>
                  </a:lnTo>
                  <a:lnTo>
                    <a:pt x="1190" y="21696"/>
                  </a:lnTo>
                  <a:lnTo>
                    <a:pt x="1408" y="21775"/>
                  </a:lnTo>
                  <a:lnTo>
                    <a:pt x="2953" y="22290"/>
                  </a:lnTo>
                  <a:lnTo>
                    <a:pt x="6321" y="23380"/>
                  </a:lnTo>
                  <a:lnTo>
                    <a:pt x="8144" y="23975"/>
                  </a:lnTo>
                  <a:lnTo>
                    <a:pt x="9789" y="24490"/>
                  </a:lnTo>
                  <a:lnTo>
                    <a:pt x="11057" y="24846"/>
                  </a:lnTo>
                  <a:lnTo>
                    <a:pt x="11453" y="24965"/>
                  </a:lnTo>
                  <a:lnTo>
                    <a:pt x="11691" y="25005"/>
                  </a:lnTo>
                  <a:lnTo>
                    <a:pt x="11790" y="25005"/>
                  </a:lnTo>
                  <a:lnTo>
                    <a:pt x="12028" y="24985"/>
                  </a:lnTo>
                  <a:lnTo>
                    <a:pt x="12246" y="24926"/>
                  </a:lnTo>
                  <a:lnTo>
                    <a:pt x="12424" y="24846"/>
                  </a:lnTo>
                  <a:lnTo>
                    <a:pt x="12583" y="24728"/>
                  </a:lnTo>
                  <a:lnTo>
                    <a:pt x="12701" y="24589"/>
                  </a:lnTo>
                  <a:lnTo>
                    <a:pt x="12801" y="24450"/>
                  </a:lnTo>
                  <a:lnTo>
                    <a:pt x="12860" y="24311"/>
                  </a:lnTo>
                  <a:lnTo>
                    <a:pt x="12900" y="24173"/>
                  </a:lnTo>
                  <a:lnTo>
                    <a:pt x="12939" y="23876"/>
                  </a:lnTo>
                  <a:lnTo>
                    <a:pt x="12999" y="23460"/>
                  </a:lnTo>
                  <a:lnTo>
                    <a:pt x="13038" y="23281"/>
                  </a:lnTo>
                  <a:lnTo>
                    <a:pt x="13078" y="23182"/>
                  </a:lnTo>
                  <a:lnTo>
                    <a:pt x="13712" y="21914"/>
                  </a:lnTo>
                  <a:lnTo>
                    <a:pt x="15040" y="19219"/>
                  </a:lnTo>
                  <a:lnTo>
                    <a:pt x="17358" y="14504"/>
                  </a:lnTo>
                  <a:lnTo>
                    <a:pt x="21301" y="15217"/>
                  </a:lnTo>
                  <a:lnTo>
                    <a:pt x="25878" y="16010"/>
                  </a:lnTo>
                  <a:lnTo>
                    <a:pt x="27978" y="16366"/>
                  </a:lnTo>
                  <a:lnTo>
                    <a:pt x="29702" y="16644"/>
                  </a:lnTo>
                  <a:lnTo>
                    <a:pt x="30910" y="16822"/>
                  </a:lnTo>
                  <a:lnTo>
                    <a:pt x="31267" y="16862"/>
                  </a:lnTo>
                  <a:lnTo>
                    <a:pt x="31425" y="16862"/>
                  </a:lnTo>
                  <a:lnTo>
                    <a:pt x="31445" y="16842"/>
                  </a:lnTo>
                  <a:lnTo>
                    <a:pt x="31505" y="16762"/>
                  </a:lnTo>
                  <a:lnTo>
                    <a:pt x="31683" y="16465"/>
                  </a:lnTo>
                  <a:lnTo>
                    <a:pt x="32258" y="15435"/>
                  </a:lnTo>
                  <a:lnTo>
                    <a:pt x="33070" y="13889"/>
                  </a:lnTo>
                  <a:lnTo>
                    <a:pt x="34061" y="11987"/>
                  </a:lnTo>
                  <a:lnTo>
                    <a:pt x="36260" y="7628"/>
                  </a:lnTo>
                  <a:lnTo>
                    <a:pt x="38360" y="3428"/>
                  </a:lnTo>
                  <a:lnTo>
                    <a:pt x="38380" y="3388"/>
                  </a:lnTo>
                  <a:lnTo>
                    <a:pt x="38380" y="3368"/>
                  </a:lnTo>
                  <a:lnTo>
                    <a:pt x="38360" y="3329"/>
                  </a:lnTo>
                  <a:lnTo>
                    <a:pt x="38321" y="3289"/>
                  </a:lnTo>
                  <a:lnTo>
                    <a:pt x="36438" y="1962"/>
                  </a:lnTo>
                  <a:lnTo>
                    <a:pt x="36418" y="1942"/>
                  </a:lnTo>
                  <a:lnTo>
                    <a:pt x="36339" y="1942"/>
                  </a:lnTo>
                  <a:lnTo>
                    <a:pt x="36300" y="1981"/>
                  </a:lnTo>
                  <a:lnTo>
                    <a:pt x="28473" y="10382"/>
                  </a:lnTo>
                  <a:lnTo>
                    <a:pt x="20092" y="5964"/>
                  </a:lnTo>
                  <a:lnTo>
                    <a:pt x="11909" y="1209"/>
                  </a:lnTo>
                  <a:lnTo>
                    <a:pt x="11869" y="1189"/>
                  </a:lnTo>
                  <a:lnTo>
                    <a:pt x="11830" y="1189"/>
                  </a:lnTo>
                  <a:lnTo>
                    <a:pt x="11790" y="1209"/>
                  </a:lnTo>
                  <a:lnTo>
                    <a:pt x="11750" y="1248"/>
                  </a:lnTo>
                  <a:lnTo>
                    <a:pt x="11731" y="1288"/>
                  </a:lnTo>
                  <a:lnTo>
                    <a:pt x="11750" y="1328"/>
                  </a:lnTo>
                  <a:lnTo>
                    <a:pt x="11770" y="1367"/>
                  </a:lnTo>
                  <a:lnTo>
                    <a:pt x="11790" y="1407"/>
                  </a:lnTo>
                  <a:lnTo>
                    <a:pt x="19973" y="6162"/>
                  </a:lnTo>
                  <a:lnTo>
                    <a:pt x="28453" y="10620"/>
                  </a:lnTo>
                  <a:lnTo>
                    <a:pt x="28493" y="10640"/>
                  </a:lnTo>
                  <a:lnTo>
                    <a:pt x="28513" y="10640"/>
                  </a:lnTo>
                  <a:lnTo>
                    <a:pt x="28552" y="10620"/>
                  </a:lnTo>
                  <a:lnTo>
                    <a:pt x="28592" y="10600"/>
                  </a:lnTo>
                  <a:lnTo>
                    <a:pt x="36399" y="2199"/>
                  </a:lnTo>
                  <a:lnTo>
                    <a:pt x="38122" y="3428"/>
                  </a:lnTo>
                  <a:lnTo>
                    <a:pt x="36042" y="7569"/>
                  </a:lnTo>
                  <a:lnTo>
                    <a:pt x="33922" y="11750"/>
                  </a:lnTo>
                  <a:lnTo>
                    <a:pt x="32198" y="15078"/>
                  </a:lnTo>
                  <a:lnTo>
                    <a:pt x="31624" y="16148"/>
                  </a:lnTo>
                  <a:lnTo>
                    <a:pt x="31445" y="16485"/>
                  </a:lnTo>
                  <a:lnTo>
                    <a:pt x="31326" y="16663"/>
                  </a:lnTo>
                  <a:lnTo>
                    <a:pt x="30752" y="16584"/>
                  </a:lnTo>
                  <a:lnTo>
                    <a:pt x="29622" y="16406"/>
                  </a:lnTo>
                  <a:lnTo>
                    <a:pt x="26076" y="15811"/>
                  </a:lnTo>
                  <a:lnTo>
                    <a:pt x="21677" y="15058"/>
                  </a:lnTo>
                  <a:lnTo>
                    <a:pt x="17318" y="14286"/>
                  </a:lnTo>
                  <a:lnTo>
                    <a:pt x="17259" y="14286"/>
                  </a:lnTo>
                  <a:lnTo>
                    <a:pt x="17199" y="14345"/>
                  </a:lnTo>
                  <a:lnTo>
                    <a:pt x="14544" y="19735"/>
                  </a:lnTo>
                  <a:lnTo>
                    <a:pt x="13415" y="22033"/>
                  </a:lnTo>
                  <a:lnTo>
                    <a:pt x="12900" y="23043"/>
                  </a:lnTo>
                  <a:lnTo>
                    <a:pt x="12840" y="23162"/>
                  </a:lnTo>
                  <a:lnTo>
                    <a:pt x="12801" y="23341"/>
                  </a:lnTo>
                  <a:lnTo>
                    <a:pt x="12721" y="23856"/>
                  </a:lnTo>
                  <a:lnTo>
                    <a:pt x="12682" y="24133"/>
                  </a:lnTo>
                  <a:lnTo>
                    <a:pt x="12662" y="24232"/>
                  </a:lnTo>
                  <a:lnTo>
                    <a:pt x="12602" y="24331"/>
                  </a:lnTo>
                  <a:lnTo>
                    <a:pt x="12523" y="24450"/>
                  </a:lnTo>
                  <a:lnTo>
                    <a:pt x="12424" y="24569"/>
                  </a:lnTo>
                  <a:lnTo>
                    <a:pt x="12285" y="24668"/>
                  </a:lnTo>
                  <a:lnTo>
                    <a:pt x="12127" y="24728"/>
                  </a:lnTo>
                  <a:lnTo>
                    <a:pt x="11929" y="24787"/>
                  </a:lnTo>
                  <a:lnTo>
                    <a:pt x="11711" y="24787"/>
                  </a:lnTo>
                  <a:lnTo>
                    <a:pt x="11513" y="24747"/>
                  </a:lnTo>
                  <a:lnTo>
                    <a:pt x="11156" y="24648"/>
                  </a:lnTo>
                  <a:lnTo>
                    <a:pt x="10066" y="24331"/>
                  </a:lnTo>
                  <a:lnTo>
                    <a:pt x="8620" y="23876"/>
                  </a:lnTo>
                  <a:lnTo>
                    <a:pt x="6956" y="23360"/>
                  </a:lnTo>
                  <a:lnTo>
                    <a:pt x="3647" y="22290"/>
                  </a:lnTo>
                  <a:lnTo>
                    <a:pt x="1487" y="21577"/>
                  </a:lnTo>
                  <a:lnTo>
                    <a:pt x="1309" y="21498"/>
                  </a:lnTo>
                  <a:lnTo>
                    <a:pt x="1110" y="21419"/>
                  </a:lnTo>
                  <a:lnTo>
                    <a:pt x="912" y="21300"/>
                  </a:lnTo>
                  <a:lnTo>
                    <a:pt x="714" y="21181"/>
                  </a:lnTo>
                  <a:lnTo>
                    <a:pt x="536" y="21042"/>
                  </a:lnTo>
                  <a:lnTo>
                    <a:pt x="377" y="20864"/>
                  </a:lnTo>
                  <a:lnTo>
                    <a:pt x="318" y="20785"/>
                  </a:lnTo>
                  <a:lnTo>
                    <a:pt x="258" y="20705"/>
                  </a:lnTo>
                  <a:lnTo>
                    <a:pt x="239" y="20606"/>
                  </a:lnTo>
                  <a:lnTo>
                    <a:pt x="219" y="20527"/>
                  </a:lnTo>
                  <a:lnTo>
                    <a:pt x="239" y="20369"/>
                  </a:lnTo>
                  <a:lnTo>
                    <a:pt x="318" y="20071"/>
                  </a:lnTo>
                  <a:lnTo>
                    <a:pt x="595" y="19160"/>
                  </a:lnTo>
                  <a:lnTo>
                    <a:pt x="992" y="17951"/>
                  </a:lnTo>
                  <a:lnTo>
                    <a:pt x="1467" y="16564"/>
                  </a:lnTo>
                  <a:lnTo>
                    <a:pt x="2081" y="14741"/>
                  </a:lnTo>
                  <a:lnTo>
                    <a:pt x="2715" y="12879"/>
                  </a:lnTo>
                  <a:lnTo>
                    <a:pt x="2993" y="11968"/>
                  </a:lnTo>
                  <a:lnTo>
                    <a:pt x="3250" y="11135"/>
                  </a:lnTo>
                  <a:lnTo>
                    <a:pt x="3468" y="10363"/>
                  </a:lnTo>
                  <a:lnTo>
                    <a:pt x="3627" y="9709"/>
                  </a:lnTo>
                  <a:lnTo>
                    <a:pt x="3924" y="8401"/>
                  </a:lnTo>
                  <a:lnTo>
                    <a:pt x="4241" y="6895"/>
                  </a:lnTo>
                  <a:lnTo>
                    <a:pt x="4677" y="4775"/>
                  </a:lnTo>
                  <a:lnTo>
                    <a:pt x="4915" y="3685"/>
                  </a:lnTo>
                  <a:lnTo>
                    <a:pt x="5152" y="2635"/>
                  </a:lnTo>
                  <a:lnTo>
                    <a:pt x="5390" y="1704"/>
                  </a:lnTo>
                  <a:lnTo>
                    <a:pt x="5608" y="971"/>
                  </a:lnTo>
                  <a:lnTo>
                    <a:pt x="5707" y="674"/>
                  </a:lnTo>
                  <a:lnTo>
                    <a:pt x="5806" y="456"/>
                  </a:lnTo>
                  <a:lnTo>
                    <a:pt x="5886" y="297"/>
                  </a:lnTo>
                  <a:lnTo>
                    <a:pt x="5925" y="258"/>
                  </a:lnTo>
                  <a:lnTo>
                    <a:pt x="5965" y="218"/>
                  </a:lnTo>
                  <a:lnTo>
                    <a:pt x="6104" y="218"/>
                  </a:lnTo>
                  <a:lnTo>
                    <a:pt x="6282" y="238"/>
                  </a:lnTo>
                  <a:lnTo>
                    <a:pt x="6837" y="317"/>
                  </a:lnTo>
                  <a:lnTo>
                    <a:pt x="7570" y="456"/>
                  </a:lnTo>
                  <a:lnTo>
                    <a:pt x="8402" y="614"/>
                  </a:lnTo>
                  <a:lnTo>
                    <a:pt x="10146" y="991"/>
                  </a:lnTo>
                  <a:lnTo>
                    <a:pt x="11532" y="1308"/>
                  </a:lnTo>
                  <a:lnTo>
                    <a:pt x="11612" y="1308"/>
                  </a:lnTo>
                  <a:lnTo>
                    <a:pt x="11651" y="1268"/>
                  </a:lnTo>
                  <a:lnTo>
                    <a:pt x="11651" y="1229"/>
                  </a:lnTo>
                  <a:lnTo>
                    <a:pt x="11671" y="1189"/>
                  </a:lnTo>
                  <a:lnTo>
                    <a:pt x="11651" y="1149"/>
                  </a:lnTo>
                  <a:lnTo>
                    <a:pt x="11612" y="1110"/>
                  </a:lnTo>
                  <a:lnTo>
                    <a:pt x="11572" y="1090"/>
                  </a:lnTo>
                  <a:lnTo>
                    <a:pt x="10562" y="852"/>
                  </a:lnTo>
                  <a:lnTo>
                    <a:pt x="8798" y="476"/>
                  </a:lnTo>
                  <a:lnTo>
                    <a:pt x="7847" y="277"/>
                  </a:lnTo>
                  <a:lnTo>
                    <a:pt x="6995" y="119"/>
                  </a:lnTo>
                  <a:lnTo>
                    <a:pt x="6321" y="20"/>
                  </a:lnTo>
                  <a:lnTo>
                    <a:pt x="60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1603250" y="2287762"/>
              <a:ext cx="132702" cy="14244"/>
            </a:xfrm>
            <a:custGeom>
              <a:rect b="b" l="l" r="r" t="t"/>
              <a:pathLst>
                <a:path extrusionOk="0" h="417" w="3885">
                  <a:moveTo>
                    <a:pt x="60" y="1"/>
                  </a:moveTo>
                  <a:lnTo>
                    <a:pt x="20" y="20"/>
                  </a:lnTo>
                  <a:lnTo>
                    <a:pt x="1" y="60"/>
                  </a:lnTo>
                  <a:lnTo>
                    <a:pt x="1" y="100"/>
                  </a:lnTo>
                  <a:lnTo>
                    <a:pt x="1" y="139"/>
                  </a:lnTo>
                  <a:lnTo>
                    <a:pt x="20" y="179"/>
                  </a:lnTo>
                  <a:lnTo>
                    <a:pt x="60" y="199"/>
                  </a:lnTo>
                  <a:lnTo>
                    <a:pt x="100" y="219"/>
                  </a:lnTo>
                  <a:lnTo>
                    <a:pt x="3765" y="417"/>
                  </a:lnTo>
                  <a:lnTo>
                    <a:pt x="3805" y="397"/>
                  </a:lnTo>
                  <a:lnTo>
                    <a:pt x="3845" y="377"/>
                  </a:lnTo>
                  <a:lnTo>
                    <a:pt x="3864" y="357"/>
                  </a:lnTo>
                  <a:lnTo>
                    <a:pt x="3884" y="298"/>
                  </a:lnTo>
                  <a:lnTo>
                    <a:pt x="3864" y="258"/>
                  </a:lnTo>
                  <a:lnTo>
                    <a:pt x="3845" y="219"/>
                  </a:lnTo>
                  <a:lnTo>
                    <a:pt x="3825" y="199"/>
                  </a:lnTo>
                  <a:lnTo>
                    <a:pt x="3785" y="199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1377866" y="2310785"/>
              <a:ext cx="288358" cy="53491"/>
            </a:xfrm>
            <a:custGeom>
              <a:rect b="b" l="l" r="r" t="t"/>
              <a:pathLst>
                <a:path extrusionOk="0" h="1566" w="8442">
                  <a:moveTo>
                    <a:pt x="8322" y="0"/>
                  </a:moveTo>
                  <a:lnTo>
                    <a:pt x="100" y="1348"/>
                  </a:lnTo>
                  <a:lnTo>
                    <a:pt x="40" y="1367"/>
                  </a:lnTo>
                  <a:lnTo>
                    <a:pt x="21" y="1387"/>
                  </a:lnTo>
                  <a:lnTo>
                    <a:pt x="1" y="1427"/>
                  </a:lnTo>
                  <a:lnTo>
                    <a:pt x="1" y="1486"/>
                  </a:lnTo>
                  <a:lnTo>
                    <a:pt x="21" y="1526"/>
                  </a:lnTo>
                  <a:lnTo>
                    <a:pt x="40" y="1546"/>
                  </a:lnTo>
                  <a:lnTo>
                    <a:pt x="60" y="1566"/>
                  </a:lnTo>
                  <a:lnTo>
                    <a:pt x="120" y="1566"/>
                  </a:lnTo>
                  <a:lnTo>
                    <a:pt x="8362" y="238"/>
                  </a:lnTo>
                  <a:lnTo>
                    <a:pt x="8402" y="218"/>
                  </a:lnTo>
                  <a:lnTo>
                    <a:pt x="8422" y="179"/>
                  </a:lnTo>
                  <a:lnTo>
                    <a:pt x="8441" y="139"/>
                  </a:lnTo>
                  <a:lnTo>
                    <a:pt x="8441" y="99"/>
                  </a:lnTo>
                  <a:lnTo>
                    <a:pt x="8441" y="60"/>
                  </a:lnTo>
                  <a:lnTo>
                    <a:pt x="8402" y="20"/>
                  </a:lnTo>
                  <a:lnTo>
                    <a:pt x="8362" y="20"/>
                  </a:lnTo>
                  <a:lnTo>
                    <a:pt x="8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1677718" y="2306037"/>
              <a:ext cx="18957" cy="9496"/>
            </a:xfrm>
            <a:custGeom>
              <a:rect b="b" l="l" r="r" t="t"/>
              <a:pathLst>
                <a:path extrusionOk="0" h="278" w="555">
                  <a:moveTo>
                    <a:pt x="436" y="1"/>
                  </a:moveTo>
                  <a:lnTo>
                    <a:pt x="79" y="60"/>
                  </a:lnTo>
                  <a:lnTo>
                    <a:pt x="40" y="80"/>
                  </a:lnTo>
                  <a:lnTo>
                    <a:pt x="20" y="100"/>
                  </a:lnTo>
                  <a:lnTo>
                    <a:pt x="0" y="139"/>
                  </a:lnTo>
                  <a:lnTo>
                    <a:pt x="0" y="179"/>
                  </a:lnTo>
                  <a:lnTo>
                    <a:pt x="0" y="219"/>
                  </a:lnTo>
                  <a:lnTo>
                    <a:pt x="40" y="258"/>
                  </a:lnTo>
                  <a:lnTo>
                    <a:pt x="60" y="278"/>
                  </a:lnTo>
                  <a:lnTo>
                    <a:pt x="119" y="278"/>
                  </a:lnTo>
                  <a:lnTo>
                    <a:pt x="476" y="219"/>
                  </a:lnTo>
                  <a:lnTo>
                    <a:pt x="515" y="199"/>
                  </a:lnTo>
                  <a:lnTo>
                    <a:pt x="535" y="179"/>
                  </a:lnTo>
                  <a:lnTo>
                    <a:pt x="555" y="139"/>
                  </a:lnTo>
                  <a:lnTo>
                    <a:pt x="555" y="100"/>
                  </a:lnTo>
                  <a:lnTo>
                    <a:pt x="535" y="60"/>
                  </a:lnTo>
                  <a:lnTo>
                    <a:pt x="515" y="2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1419848" y="2448857"/>
              <a:ext cx="47411" cy="22373"/>
            </a:xfrm>
            <a:custGeom>
              <a:rect b="b" l="l" r="r" t="t"/>
              <a:pathLst>
                <a:path extrusionOk="0" h="655" w="1388">
                  <a:moveTo>
                    <a:pt x="1268" y="0"/>
                  </a:moveTo>
                  <a:lnTo>
                    <a:pt x="1229" y="20"/>
                  </a:lnTo>
                  <a:lnTo>
                    <a:pt x="614" y="258"/>
                  </a:lnTo>
                  <a:lnTo>
                    <a:pt x="79" y="436"/>
                  </a:lnTo>
                  <a:lnTo>
                    <a:pt x="40" y="456"/>
                  </a:lnTo>
                  <a:lnTo>
                    <a:pt x="20" y="496"/>
                  </a:lnTo>
                  <a:lnTo>
                    <a:pt x="0" y="535"/>
                  </a:lnTo>
                  <a:lnTo>
                    <a:pt x="20" y="575"/>
                  </a:lnTo>
                  <a:lnTo>
                    <a:pt x="20" y="615"/>
                  </a:lnTo>
                  <a:lnTo>
                    <a:pt x="60" y="634"/>
                  </a:lnTo>
                  <a:lnTo>
                    <a:pt x="119" y="654"/>
                  </a:lnTo>
                  <a:lnTo>
                    <a:pt x="159" y="654"/>
                  </a:lnTo>
                  <a:lnTo>
                    <a:pt x="694" y="476"/>
                  </a:lnTo>
                  <a:lnTo>
                    <a:pt x="1308" y="218"/>
                  </a:lnTo>
                  <a:lnTo>
                    <a:pt x="1347" y="198"/>
                  </a:lnTo>
                  <a:lnTo>
                    <a:pt x="1367" y="159"/>
                  </a:lnTo>
                  <a:lnTo>
                    <a:pt x="1387" y="119"/>
                  </a:lnTo>
                  <a:lnTo>
                    <a:pt x="1367" y="80"/>
                  </a:lnTo>
                  <a:lnTo>
                    <a:pt x="1347" y="40"/>
                  </a:lnTo>
                  <a:lnTo>
                    <a:pt x="1308" y="20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1"/>
            <p:cNvSpPr/>
            <p:nvPr/>
          </p:nvSpPr>
          <p:spPr>
            <a:xfrm>
              <a:off x="1484136" y="2348668"/>
              <a:ext cx="170583" cy="96837"/>
            </a:xfrm>
            <a:custGeom>
              <a:rect b="b" l="l" r="r" t="t"/>
              <a:pathLst>
                <a:path extrusionOk="0" h="2835" w="4994">
                  <a:moveTo>
                    <a:pt x="4815" y="1"/>
                  </a:moveTo>
                  <a:lnTo>
                    <a:pt x="4379" y="278"/>
                  </a:lnTo>
                  <a:lnTo>
                    <a:pt x="3270" y="932"/>
                  </a:lnTo>
                  <a:lnTo>
                    <a:pt x="2537" y="1348"/>
                  </a:lnTo>
                  <a:lnTo>
                    <a:pt x="1744" y="1784"/>
                  </a:lnTo>
                  <a:lnTo>
                    <a:pt x="912" y="2220"/>
                  </a:lnTo>
                  <a:lnTo>
                    <a:pt x="80" y="2636"/>
                  </a:lnTo>
                  <a:lnTo>
                    <a:pt x="40" y="2656"/>
                  </a:lnTo>
                  <a:lnTo>
                    <a:pt x="20" y="2696"/>
                  </a:lnTo>
                  <a:lnTo>
                    <a:pt x="0" y="2735"/>
                  </a:lnTo>
                  <a:lnTo>
                    <a:pt x="20" y="2775"/>
                  </a:lnTo>
                  <a:lnTo>
                    <a:pt x="60" y="2834"/>
                  </a:lnTo>
                  <a:lnTo>
                    <a:pt x="159" y="2834"/>
                  </a:lnTo>
                  <a:lnTo>
                    <a:pt x="1011" y="2418"/>
                  </a:lnTo>
                  <a:lnTo>
                    <a:pt x="1843" y="1982"/>
                  </a:lnTo>
                  <a:lnTo>
                    <a:pt x="2636" y="1546"/>
                  </a:lnTo>
                  <a:lnTo>
                    <a:pt x="3369" y="1130"/>
                  </a:lnTo>
                  <a:lnTo>
                    <a:pt x="4498" y="476"/>
                  </a:lnTo>
                  <a:lnTo>
                    <a:pt x="4934" y="199"/>
                  </a:lnTo>
                  <a:lnTo>
                    <a:pt x="4974" y="159"/>
                  </a:lnTo>
                  <a:lnTo>
                    <a:pt x="4994" y="120"/>
                  </a:lnTo>
                  <a:lnTo>
                    <a:pt x="4994" y="80"/>
                  </a:lnTo>
                  <a:lnTo>
                    <a:pt x="4974" y="40"/>
                  </a:lnTo>
                  <a:lnTo>
                    <a:pt x="4934" y="21"/>
                  </a:lnTo>
                  <a:lnTo>
                    <a:pt x="48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1"/>
            <p:cNvSpPr/>
            <p:nvPr/>
          </p:nvSpPr>
          <p:spPr>
            <a:xfrm>
              <a:off x="2093951" y="2175412"/>
              <a:ext cx="29819" cy="63670"/>
            </a:xfrm>
            <a:custGeom>
              <a:rect b="b" l="l" r="r" t="t"/>
              <a:pathLst>
                <a:path extrusionOk="0" h="1864" w="873">
                  <a:moveTo>
                    <a:pt x="754" y="1"/>
                  </a:moveTo>
                  <a:lnTo>
                    <a:pt x="714" y="20"/>
                  </a:lnTo>
                  <a:lnTo>
                    <a:pt x="674" y="40"/>
                  </a:lnTo>
                  <a:lnTo>
                    <a:pt x="654" y="80"/>
                  </a:lnTo>
                  <a:lnTo>
                    <a:pt x="397" y="773"/>
                  </a:lnTo>
                  <a:lnTo>
                    <a:pt x="199" y="1308"/>
                  </a:lnTo>
                  <a:lnTo>
                    <a:pt x="100" y="1546"/>
                  </a:lnTo>
                  <a:lnTo>
                    <a:pt x="20" y="1705"/>
                  </a:lnTo>
                  <a:lnTo>
                    <a:pt x="1" y="1744"/>
                  </a:lnTo>
                  <a:lnTo>
                    <a:pt x="1" y="1784"/>
                  </a:lnTo>
                  <a:lnTo>
                    <a:pt x="20" y="1823"/>
                  </a:lnTo>
                  <a:lnTo>
                    <a:pt x="60" y="1843"/>
                  </a:lnTo>
                  <a:lnTo>
                    <a:pt x="100" y="1863"/>
                  </a:lnTo>
                  <a:lnTo>
                    <a:pt x="159" y="1843"/>
                  </a:lnTo>
                  <a:lnTo>
                    <a:pt x="199" y="1804"/>
                  </a:lnTo>
                  <a:lnTo>
                    <a:pt x="298" y="1645"/>
                  </a:lnTo>
                  <a:lnTo>
                    <a:pt x="397" y="1407"/>
                  </a:lnTo>
                  <a:lnTo>
                    <a:pt x="595" y="872"/>
                  </a:lnTo>
                  <a:lnTo>
                    <a:pt x="853" y="159"/>
                  </a:lnTo>
                  <a:lnTo>
                    <a:pt x="872" y="119"/>
                  </a:lnTo>
                  <a:lnTo>
                    <a:pt x="853" y="80"/>
                  </a:lnTo>
                  <a:lnTo>
                    <a:pt x="833" y="40"/>
                  </a:lnTo>
                  <a:lnTo>
                    <a:pt x="793" y="20"/>
                  </a:lnTo>
                  <a:lnTo>
                    <a:pt x="7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2339626" y="1916859"/>
              <a:ext cx="81944" cy="61620"/>
            </a:xfrm>
            <a:custGeom>
              <a:rect b="b" l="l" r="r" t="t"/>
              <a:pathLst>
                <a:path extrusionOk="0" h="1804" w="2399">
                  <a:moveTo>
                    <a:pt x="80" y="1"/>
                  </a:moveTo>
                  <a:lnTo>
                    <a:pt x="41" y="21"/>
                  </a:lnTo>
                  <a:lnTo>
                    <a:pt x="21" y="40"/>
                  </a:lnTo>
                  <a:lnTo>
                    <a:pt x="1" y="80"/>
                  </a:lnTo>
                  <a:lnTo>
                    <a:pt x="1" y="120"/>
                  </a:lnTo>
                  <a:lnTo>
                    <a:pt x="1" y="159"/>
                  </a:lnTo>
                  <a:lnTo>
                    <a:pt x="41" y="199"/>
                  </a:lnTo>
                  <a:lnTo>
                    <a:pt x="2220" y="1784"/>
                  </a:lnTo>
                  <a:lnTo>
                    <a:pt x="2280" y="1804"/>
                  </a:lnTo>
                  <a:lnTo>
                    <a:pt x="2339" y="1784"/>
                  </a:lnTo>
                  <a:lnTo>
                    <a:pt x="2379" y="1764"/>
                  </a:lnTo>
                  <a:lnTo>
                    <a:pt x="2398" y="1724"/>
                  </a:lnTo>
                  <a:lnTo>
                    <a:pt x="2398" y="1685"/>
                  </a:lnTo>
                  <a:lnTo>
                    <a:pt x="2379" y="1645"/>
                  </a:lnTo>
                  <a:lnTo>
                    <a:pt x="2359" y="1606"/>
                  </a:lnTo>
                  <a:lnTo>
                    <a:pt x="159" y="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2379559" y="1652226"/>
              <a:ext cx="75864" cy="106298"/>
            </a:xfrm>
            <a:custGeom>
              <a:rect b="b" l="l" r="r" t="t"/>
              <a:pathLst>
                <a:path extrusionOk="0" h="3112" w="2221">
                  <a:moveTo>
                    <a:pt x="2002" y="1"/>
                  </a:moveTo>
                  <a:lnTo>
                    <a:pt x="1943" y="20"/>
                  </a:lnTo>
                  <a:lnTo>
                    <a:pt x="1745" y="100"/>
                  </a:lnTo>
                  <a:lnTo>
                    <a:pt x="1487" y="218"/>
                  </a:lnTo>
                  <a:lnTo>
                    <a:pt x="1210" y="357"/>
                  </a:lnTo>
                  <a:lnTo>
                    <a:pt x="675" y="674"/>
                  </a:lnTo>
                  <a:lnTo>
                    <a:pt x="496" y="793"/>
                  </a:lnTo>
                  <a:lnTo>
                    <a:pt x="417" y="872"/>
                  </a:lnTo>
                  <a:lnTo>
                    <a:pt x="397" y="991"/>
                  </a:lnTo>
                  <a:lnTo>
                    <a:pt x="338" y="1269"/>
                  </a:lnTo>
                  <a:lnTo>
                    <a:pt x="199" y="2022"/>
                  </a:lnTo>
                  <a:lnTo>
                    <a:pt x="1" y="3111"/>
                  </a:lnTo>
                  <a:lnTo>
                    <a:pt x="1368" y="1348"/>
                  </a:lnTo>
                  <a:lnTo>
                    <a:pt x="1705" y="1051"/>
                  </a:lnTo>
                  <a:lnTo>
                    <a:pt x="1982" y="773"/>
                  </a:lnTo>
                  <a:lnTo>
                    <a:pt x="2081" y="654"/>
                  </a:lnTo>
                  <a:lnTo>
                    <a:pt x="2161" y="535"/>
                  </a:lnTo>
                  <a:lnTo>
                    <a:pt x="2200" y="456"/>
                  </a:lnTo>
                  <a:lnTo>
                    <a:pt x="2220" y="357"/>
                  </a:lnTo>
                  <a:lnTo>
                    <a:pt x="2220" y="278"/>
                  </a:lnTo>
                  <a:lnTo>
                    <a:pt x="2220" y="218"/>
                  </a:lnTo>
                  <a:lnTo>
                    <a:pt x="2180" y="159"/>
                  </a:lnTo>
                  <a:lnTo>
                    <a:pt x="2141" y="100"/>
                  </a:lnTo>
                  <a:lnTo>
                    <a:pt x="2042" y="20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2376177" y="1648844"/>
              <a:ext cx="83276" cy="113061"/>
            </a:xfrm>
            <a:custGeom>
              <a:rect b="b" l="l" r="r" t="t"/>
              <a:pathLst>
                <a:path extrusionOk="0" h="3310" w="2438">
                  <a:moveTo>
                    <a:pt x="2101" y="218"/>
                  </a:moveTo>
                  <a:lnTo>
                    <a:pt x="2180" y="298"/>
                  </a:lnTo>
                  <a:lnTo>
                    <a:pt x="2220" y="377"/>
                  </a:lnTo>
                  <a:lnTo>
                    <a:pt x="2200" y="476"/>
                  </a:lnTo>
                  <a:lnTo>
                    <a:pt x="2161" y="595"/>
                  </a:lnTo>
                  <a:lnTo>
                    <a:pt x="2101" y="674"/>
                  </a:lnTo>
                  <a:lnTo>
                    <a:pt x="2022" y="773"/>
                  </a:lnTo>
                  <a:lnTo>
                    <a:pt x="1804" y="991"/>
                  </a:lnTo>
                  <a:lnTo>
                    <a:pt x="1388" y="1348"/>
                  </a:lnTo>
                  <a:lnTo>
                    <a:pt x="1368" y="1368"/>
                  </a:lnTo>
                  <a:lnTo>
                    <a:pt x="298" y="2774"/>
                  </a:lnTo>
                  <a:lnTo>
                    <a:pt x="496" y="1645"/>
                  </a:lnTo>
                  <a:lnTo>
                    <a:pt x="615" y="1031"/>
                  </a:lnTo>
                  <a:lnTo>
                    <a:pt x="694" y="952"/>
                  </a:lnTo>
                  <a:lnTo>
                    <a:pt x="873" y="852"/>
                  </a:lnTo>
                  <a:lnTo>
                    <a:pt x="1328" y="575"/>
                  </a:lnTo>
                  <a:lnTo>
                    <a:pt x="1804" y="337"/>
                  </a:lnTo>
                  <a:lnTo>
                    <a:pt x="1982" y="258"/>
                  </a:lnTo>
                  <a:lnTo>
                    <a:pt x="2101" y="218"/>
                  </a:lnTo>
                  <a:close/>
                  <a:moveTo>
                    <a:pt x="2121" y="0"/>
                  </a:moveTo>
                  <a:lnTo>
                    <a:pt x="1982" y="20"/>
                  </a:lnTo>
                  <a:lnTo>
                    <a:pt x="1824" y="80"/>
                  </a:lnTo>
                  <a:lnTo>
                    <a:pt x="1606" y="179"/>
                  </a:lnTo>
                  <a:lnTo>
                    <a:pt x="1110" y="436"/>
                  </a:lnTo>
                  <a:lnTo>
                    <a:pt x="655" y="714"/>
                  </a:lnTo>
                  <a:lnTo>
                    <a:pt x="496" y="833"/>
                  </a:lnTo>
                  <a:lnTo>
                    <a:pt x="417" y="912"/>
                  </a:lnTo>
                  <a:lnTo>
                    <a:pt x="338" y="1229"/>
                  </a:lnTo>
                  <a:lnTo>
                    <a:pt x="239" y="1863"/>
                  </a:lnTo>
                  <a:lnTo>
                    <a:pt x="1" y="3190"/>
                  </a:lnTo>
                  <a:lnTo>
                    <a:pt x="1" y="3230"/>
                  </a:lnTo>
                  <a:lnTo>
                    <a:pt x="21" y="3250"/>
                  </a:lnTo>
                  <a:lnTo>
                    <a:pt x="41" y="3290"/>
                  </a:lnTo>
                  <a:lnTo>
                    <a:pt x="60" y="3309"/>
                  </a:lnTo>
                  <a:lnTo>
                    <a:pt x="159" y="3309"/>
                  </a:lnTo>
                  <a:lnTo>
                    <a:pt x="199" y="3270"/>
                  </a:lnTo>
                  <a:lnTo>
                    <a:pt x="1546" y="1506"/>
                  </a:lnTo>
                  <a:lnTo>
                    <a:pt x="1943" y="1169"/>
                  </a:lnTo>
                  <a:lnTo>
                    <a:pt x="2180" y="932"/>
                  </a:lnTo>
                  <a:lnTo>
                    <a:pt x="2279" y="813"/>
                  </a:lnTo>
                  <a:lnTo>
                    <a:pt x="2359" y="694"/>
                  </a:lnTo>
                  <a:lnTo>
                    <a:pt x="2418" y="575"/>
                  </a:lnTo>
                  <a:lnTo>
                    <a:pt x="2438" y="476"/>
                  </a:lnTo>
                  <a:lnTo>
                    <a:pt x="2438" y="377"/>
                  </a:lnTo>
                  <a:lnTo>
                    <a:pt x="2418" y="278"/>
                  </a:lnTo>
                  <a:lnTo>
                    <a:pt x="2379" y="199"/>
                  </a:lnTo>
                  <a:lnTo>
                    <a:pt x="2339" y="119"/>
                  </a:lnTo>
                  <a:lnTo>
                    <a:pt x="2260" y="60"/>
                  </a:lnTo>
                  <a:lnTo>
                    <a:pt x="2200" y="20"/>
                  </a:lnTo>
                  <a:lnTo>
                    <a:pt x="21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11"/>
            <p:cNvSpPr/>
            <p:nvPr/>
          </p:nvSpPr>
          <p:spPr>
            <a:xfrm>
              <a:off x="2379559" y="1661039"/>
              <a:ext cx="170617" cy="261271"/>
            </a:xfrm>
            <a:custGeom>
              <a:rect b="b" l="l" r="r" t="t"/>
              <a:pathLst>
                <a:path extrusionOk="0" h="7649" w="4995">
                  <a:moveTo>
                    <a:pt x="2735" y="0"/>
                  </a:moveTo>
                  <a:lnTo>
                    <a:pt x="2656" y="60"/>
                  </a:lnTo>
                  <a:lnTo>
                    <a:pt x="2418" y="258"/>
                  </a:lnTo>
                  <a:lnTo>
                    <a:pt x="2121" y="515"/>
                  </a:lnTo>
                  <a:lnTo>
                    <a:pt x="1804" y="812"/>
                  </a:lnTo>
                  <a:lnTo>
                    <a:pt x="1249" y="1387"/>
                  </a:lnTo>
                  <a:lnTo>
                    <a:pt x="1011" y="1645"/>
                  </a:lnTo>
                  <a:lnTo>
                    <a:pt x="1" y="2853"/>
                  </a:lnTo>
                  <a:lnTo>
                    <a:pt x="120" y="6301"/>
                  </a:lnTo>
                  <a:lnTo>
                    <a:pt x="2002" y="7648"/>
                  </a:lnTo>
                  <a:lnTo>
                    <a:pt x="2280" y="7470"/>
                  </a:lnTo>
                  <a:lnTo>
                    <a:pt x="2894" y="7034"/>
                  </a:lnTo>
                  <a:lnTo>
                    <a:pt x="3607" y="6499"/>
                  </a:lnTo>
                  <a:lnTo>
                    <a:pt x="3944" y="6222"/>
                  </a:lnTo>
                  <a:lnTo>
                    <a:pt x="4201" y="6004"/>
                  </a:lnTo>
                  <a:lnTo>
                    <a:pt x="4301" y="5885"/>
                  </a:lnTo>
                  <a:lnTo>
                    <a:pt x="4400" y="5746"/>
                  </a:lnTo>
                  <a:lnTo>
                    <a:pt x="4479" y="5588"/>
                  </a:lnTo>
                  <a:lnTo>
                    <a:pt x="4578" y="5409"/>
                  </a:lnTo>
                  <a:lnTo>
                    <a:pt x="4717" y="5033"/>
                  </a:lnTo>
                  <a:lnTo>
                    <a:pt x="4836" y="4637"/>
                  </a:lnTo>
                  <a:lnTo>
                    <a:pt x="4935" y="4240"/>
                  </a:lnTo>
                  <a:lnTo>
                    <a:pt x="4974" y="3903"/>
                  </a:lnTo>
                  <a:lnTo>
                    <a:pt x="4994" y="3606"/>
                  </a:lnTo>
                  <a:lnTo>
                    <a:pt x="4974" y="3487"/>
                  </a:lnTo>
                  <a:lnTo>
                    <a:pt x="4954" y="3408"/>
                  </a:lnTo>
                  <a:lnTo>
                    <a:pt x="4855" y="3190"/>
                  </a:lnTo>
                  <a:lnTo>
                    <a:pt x="4677" y="2853"/>
                  </a:lnTo>
                  <a:lnTo>
                    <a:pt x="4221" y="2021"/>
                  </a:lnTo>
                  <a:lnTo>
                    <a:pt x="3567" y="931"/>
                  </a:lnTo>
                  <a:lnTo>
                    <a:pt x="3548" y="674"/>
                  </a:lnTo>
                  <a:lnTo>
                    <a:pt x="3528" y="476"/>
                  </a:lnTo>
                  <a:lnTo>
                    <a:pt x="3488" y="317"/>
                  </a:lnTo>
                  <a:lnTo>
                    <a:pt x="3449" y="258"/>
                  </a:lnTo>
                  <a:lnTo>
                    <a:pt x="3389" y="198"/>
                  </a:lnTo>
                  <a:lnTo>
                    <a:pt x="3231" y="99"/>
                  </a:lnTo>
                  <a:lnTo>
                    <a:pt x="3013" y="20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11"/>
            <p:cNvSpPr/>
            <p:nvPr/>
          </p:nvSpPr>
          <p:spPr>
            <a:xfrm>
              <a:off x="2376177" y="1656974"/>
              <a:ext cx="177380" cy="268717"/>
            </a:xfrm>
            <a:custGeom>
              <a:rect b="b" l="l" r="r" t="t"/>
              <a:pathLst>
                <a:path extrusionOk="0" h="7867" w="5193">
                  <a:moveTo>
                    <a:pt x="2914" y="218"/>
                  </a:moveTo>
                  <a:lnTo>
                    <a:pt x="2993" y="238"/>
                  </a:lnTo>
                  <a:lnTo>
                    <a:pt x="3092" y="258"/>
                  </a:lnTo>
                  <a:lnTo>
                    <a:pt x="3270" y="317"/>
                  </a:lnTo>
                  <a:lnTo>
                    <a:pt x="3409" y="396"/>
                  </a:lnTo>
                  <a:lnTo>
                    <a:pt x="3448" y="436"/>
                  </a:lnTo>
                  <a:lnTo>
                    <a:pt x="3488" y="476"/>
                  </a:lnTo>
                  <a:lnTo>
                    <a:pt x="3508" y="575"/>
                  </a:lnTo>
                  <a:lnTo>
                    <a:pt x="3528" y="733"/>
                  </a:lnTo>
                  <a:lnTo>
                    <a:pt x="3567" y="1050"/>
                  </a:lnTo>
                  <a:lnTo>
                    <a:pt x="3587" y="1110"/>
                  </a:lnTo>
                  <a:lnTo>
                    <a:pt x="4221" y="2200"/>
                  </a:lnTo>
                  <a:lnTo>
                    <a:pt x="4677" y="3032"/>
                  </a:lnTo>
                  <a:lnTo>
                    <a:pt x="4855" y="3349"/>
                  </a:lnTo>
                  <a:lnTo>
                    <a:pt x="4954" y="3567"/>
                  </a:lnTo>
                  <a:lnTo>
                    <a:pt x="4974" y="3646"/>
                  </a:lnTo>
                  <a:lnTo>
                    <a:pt x="4974" y="3745"/>
                  </a:lnTo>
                  <a:lnTo>
                    <a:pt x="4974" y="4022"/>
                  </a:lnTo>
                  <a:lnTo>
                    <a:pt x="4915" y="4359"/>
                  </a:lnTo>
                  <a:lnTo>
                    <a:pt x="4835" y="4736"/>
                  </a:lnTo>
                  <a:lnTo>
                    <a:pt x="4717" y="5112"/>
                  </a:lnTo>
                  <a:lnTo>
                    <a:pt x="4578" y="5469"/>
                  </a:lnTo>
                  <a:lnTo>
                    <a:pt x="4499" y="5647"/>
                  </a:lnTo>
                  <a:lnTo>
                    <a:pt x="4400" y="5806"/>
                  </a:lnTo>
                  <a:lnTo>
                    <a:pt x="4320" y="5925"/>
                  </a:lnTo>
                  <a:lnTo>
                    <a:pt x="4221" y="6043"/>
                  </a:lnTo>
                  <a:lnTo>
                    <a:pt x="4003" y="6242"/>
                  </a:lnTo>
                  <a:lnTo>
                    <a:pt x="3726" y="6459"/>
                  </a:lnTo>
                  <a:lnTo>
                    <a:pt x="3092" y="6935"/>
                  </a:lnTo>
                  <a:lnTo>
                    <a:pt x="2497" y="7371"/>
                  </a:lnTo>
                  <a:lnTo>
                    <a:pt x="2101" y="7629"/>
                  </a:lnTo>
                  <a:lnTo>
                    <a:pt x="338" y="6360"/>
                  </a:lnTo>
                  <a:lnTo>
                    <a:pt x="219" y="3012"/>
                  </a:lnTo>
                  <a:lnTo>
                    <a:pt x="1190" y="1843"/>
                  </a:lnTo>
                  <a:lnTo>
                    <a:pt x="1744" y="1268"/>
                  </a:lnTo>
                  <a:lnTo>
                    <a:pt x="2260" y="753"/>
                  </a:lnTo>
                  <a:lnTo>
                    <a:pt x="2676" y="377"/>
                  </a:lnTo>
                  <a:lnTo>
                    <a:pt x="2814" y="278"/>
                  </a:lnTo>
                  <a:lnTo>
                    <a:pt x="2914" y="218"/>
                  </a:lnTo>
                  <a:close/>
                  <a:moveTo>
                    <a:pt x="2914" y="0"/>
                  </a:moveTo>
                  <a:lnTo>
                    <a:pt x="2854" y="20"/>
                  </a:lnTo>
                  <a:lnTo>
                    <a:pt x="2775" y="60"/>
                  </a:lnTo>
                  <a:lnTo>
                    <a:pt x="2557" y="198"/>
                  </a:lnTo>
                  <a:lnTo>
                    <a:pt x="2319" y="396"/>
                  </a:lnTo>
                  <a:lnTo>
                    <a:pt x="2042" y="654"/>
                  </a:lnTo>
                  <a:lnTo>
                    <a:pt x="1487" y="1209"/>
                  </a:lnTo>
                  <a:lnTo>
                    <a:pt x="1031" y="1684"/>
                  </a:lnTo>
                  <a:lnTo>
                    <a:pt x="21" y="2893"/>
                  </a:lnTo>
                  <a:lnTo>
                    <a:pt x="1" y="2933"/>
                  </a:lnTo>
                  <a:lnTo>
                    <a:pt x="1" y="2972"/>
                  </a:lnTo>
                  <a:lnTo>
                    <a:pt x="120" y="6440"/>
                  </a:lnTo>
                  <a:lnTo>
                    <a:pt x="120" y="6479"/>
                  </a:lnTo>
                  <a:lnTo>
                    <a:pt x="159" y="6519"/>
                  </a:lnTo>
                  <a:lnTo>
                    <a:pt x="2042" y="7846"/>
                  </a:lnTo>
                  <a:lnTo>
                    <a:pt x="2101" y="7866"/>
                  </a:lnTo>
                  <a:lnTo>
                    <a:pt x="2161" y="7866"/>
                  </a:lnTo>
                  <a:lnTo>
                    <a:pt x="2458" y="7648"/>
                  </a:lnTo>
                  <a:lnTo>
                    <a:pt x="3092" y="7212"/>
                  </a:lnTo>
                  <a:lnTo>
                    <a:pt x="3805" y="6677"/>
                  </a:lnTo>
                  <a:lnTo>
                    <a:pt x="4122" y="6420"/>
                  </a:lnTo>
                  <a:lnTo>
                    <a:pt x="4380" y="6202"/>
                  </a:lnTo>
                  <a:lnTo>
                    <a:pt x="4479" y="6083"/>
                  </a:lnTo>
                  <a:lnTo>
                    <a:pt x="4578" y="5925"/>
                  </a:lnTo>
                  <a:lnTo>
                    <a:pt x="4677" y="5766"/>
                  </a:lnTo>
                  <a:lnTo>
                    <a:pt x="4756" y="5588"/>
                  </a:lnTo>
                  <a:lnTo>
                    <a:pt x="4915" y="5211"/>
                  </a:lnTo>
                  <a:lnTo>
                    <a:pt x="5053" y="4795"/>
                  </a:lnTo>
                  <a:lnTo>
                    <a:pt x="5133" y="4379"/>
                  </a:lnTo>
                  <a:lnTo>
                    <a:pt x="5192" y="4022"/>
                  </a:lnTo>
                  <a:lnTo>
                    <a:pt x="5192" y="3705"/>
                  </a:lnTo>
                  <a:lnTo>
                    <a:pt x="5192" y="3587"/>
                  </a:lnTo>
                  <a:lnTo>
                    <a:pt x="5152" y="3487"/>
                  </a:lnTo>
                  <a:lnTo>
                    <a:pt x="5073" y="3289"/>
                  </a:lnTo>
                  <a:lnTo>
                    <a:pt x="4915" y="2972"/>
                  </a:lnTo>
                  <a:lnTo>
                    <a:pt x="4479" y="2200"/>
                  </a:lnTo>
                  <a:lnTo>
                    <a:pt x="3785" y="1011"/>
                  </a:lnTo>
                  <a:lnTo>
                    <a:pt x="3746" y="714"/>
                  </a:lnTo>
                  <a:lnTo>
                    <a:pt x="3726" y="535"/>
                  </a:lnTo>
                  <a:lnTo>
                    <a:pt x="3686" y="396"/>
                  </a:lnTo>
                  <a:lnTo>
                    <a:pt x="3647" y="317"/>
                  </a:lnTo>
                  <a:lnTo>
                    <a:pt x="3567" y="238"/>
                  </a:lnTo>
                  <a:lnTo>
                    <a:pt x="3468" y="179"/>
                  </a:lnTo>
                  <a:lnTo>
                    <a:pt x="3369" y="119"/>
                  </a:lnTo>
                  <a:lnTo>
                    <a:pt x="3250" y="60"/>
                  </a:lnTo>
                  <a:lnTo>
                    <a:pt x="3131" y="40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2341676" y="1668486"/>
              <a:ext cx="120508" cy="43995"/>
            </a:xfrm>
            <a:custGeom>
              <a:rect b="b" l="l" r="r" t="t"/>
              <a:pathLst>
                <a:path extrusionOk="0" h="1288" w="3528">
                  <a:moveTo>
                    <a:pt x="3527" y="0"/>
                  </a:moveTo>
                  <a:lnTo>
                    <a:pt x="317" y="555"/>
                  </a:lnTo>
                  <a:lnTo>
                    <a:pt x="238" y="594"/>
                  </a:lnTo>
                  <a:lnTo>
                    <a:pt x="159" y="634"/>
                  </a:lnTo>
                  <a:lnTo>
                    <a:pt x="99" y="694"/>
                  </a:lnTo>
                  <a:lnTo>
                    <a:pt x="40" y="753"/>
                  </a:lnTo>
                  <a:lnTo>
                    <a:pt x="20" y="832"/>
                  </a:lnTo>
                  <a:lnTo>
                    <a:pt x="0" y="911"/>
                  </a:lnTo>
                  <a:lnTo>
                    <a:pt x="0" y="991"/>
                  </a:lnTo>
                  <a:lnTo>
                    <a:pt x="40" y="1070"/>
                  </a:lnTo>
                  <a:lnTo>
                    <a:pt x="99" y="1189"/>
                  </a:lnTo>
                  <a:lnTo>
                    <a:pt x="199" y="1248"/>
                  </a:lnTo>
                  <a:lnTo>
                    <a:pt x="317" y="1288"/>
                  </a:lnTo>
                  <a:lnTo>
                    <a:pt x="456" y="1288"/>
                  </a:lnTo>
                  <a:lnTo>
                    <a:pt x="2655" y="812"/>
                  </a:lnTo>
                  <a:lnTo>
                    <a:pt x="35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11"/>
            <p:cNvSpPr/>
            <p:nvPr/>
          </p:nvSpPr>
          <p:spPr>
            <a:xfrm>
              <a:off x="2338294" y="1665070"/>
              <a:ext cx="127954" cy="51475"/>
            </a:xfrm>
            <a:custGeom>
              <a:rect b="b" l="l" r="r" t="t"/>
              <a:pathLst>
                <a:path extrusionOk="0" h="1507" w="3746">
                  <a:moveTo>
                    <a:pt x="3270" y="278"/>
                  </a:moveTo>
                  <a:lnTo>
                    <a:pt x="2695" y="794"/>
                  </a:lnTo>
                  <a:lnTo>
                    <a:pt x="535" y="1289"/>
                  </a:lnTo>
                  <a:lnTo>
                    <a:pt x="436" y="1289"/>
                  </a:lnTo>
                  <a:lnTo>
                    <a:pt x="357" y="1269"/>
                  </a:lnTo>
                  <a:lnTo>
                    <a:pt x="278" y="1210"/>
                  </a:lnTo>
                  <a:lnTo>
                    <a:pt x="238" y="1130"/>
                  </a:lnTo>
                  <a:lnTo>
                    <a:pt x="218" y="1071"/>
                  </a:lnTo>
                  <a:lnTo>
                    <a:pt x="218" y="1011"/>
                  </a:lnTo>
                  <a:lnTo>
                    <a:pt x="218" y="952"/>
                  </a:lnTo>
                  <a:lnTo>
                    <a:pt x="238" y="912"/>
                  </a:lnTo>
                  <a:lnTo>
                    <a:pt x="278" y="853"/>
                  </a:lnTo>
                  <a:lnTo>
                    <a:pt x="317" y="813"/>
                  </a:lnTo>
                  <a:lnTo>
                    <a:pt x="377" y="794"/>
                  </a:lnTo>
                  <a:lnTo>
                    <a:pt x="436" y="774"/>
                  </a:lnTo>
                  <a:lnTo>
                    <a:pt x="3270" y="278"/>
                  </a:lnTo>
                  <a:close/>
                  <a:moveTo>
                    <a:pt x="3606" y="1"/>
                  </a:moveTo>
                  <a:lnTo>
                    <a:pt x="397" y="556"/>
                  </a:lnTo>
                  <a:lnTo>
                    <a:pt x="278" y="576"/>
                  </a:lnTo>
                  <a:lnTo>
                    <a:pt x="198" y="635"/>
                  </a:lnTo>
                  <a:lnTo>
                    <a:pt x="119" y="714"/>
                  </a:lnTo>
                  <a:lnTo>
                    <a:pt x="60" y="794"/>
                  </a:lnTo>
                  <a:lnTo>
                    <a:pt x="0" y="893"/>
                  </a:lnTo>
                  <a:lnTo>
                    <a:pt x="0" y="1011"/>
                  </a:lnTo>
                  <a:lnTo>
                    <a:pt x="0" y="1111"/>
                  </a:lnTo>
                  <a:lnTo>
                    <a:pt x="40" y="1210"/>
                  </a:lnTo>
                  <a:lnTo>
                    <a:pt x="99" y="1348"/>
                  </a:lnTo>
                  <a:lnTo>
                    <a:pt x="218" y="1428"/>
                  </a:lnTo>
                  <a:lnTo>
                    <a:pt x="337" y="1487"/>
                  </a:lnTo>
                  <a:lnTo>
                    <a:pt x="476" y="1507"/>
                  </a:lnTo>
                  <a:lnTo>
                    <a:pt x="575" y="1507"/>
                  </a:lnTo>
                  <a:lnTo>
                    <a:pt x="2774" y="1011"/>
                  </a:lnTo>
                  <a:lnTo>
                    <a:pt x="2834" y="992"/>
                  </a:lnTo>
                  <a:lnTo>
                    <a:pt x="3705" y="199"/>
                  </a:lnTo>
                  <a:lnTo>
                    <a:pt x="3745" y="140"/>
                  </a:lnTo>
                  <a:lnTo>
                    <a:pt x="3725" y="60"/>
                  </a:lnTo>
                  <a:lnTo>
                    <a:pt x="3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11"/>
            <p:cNvSpPr/>
            <p:nvPr/>
          </p:nvSpPr>
          <p:spPr>
            <a:xfrm>
              <a:off x="1046212" y="1335466"/>
              <a:ext cx="532686" cy="285659"/>
            </a:xfrm>
            <a:custGeom>
              <a:rect b="b" l="l" r="r" t="t"/>
              <a:pathLst>
                <a:path extrusionOk="0" h="8363" w="15595">
                  <a:moveTo>
                    <a:pt x="1665" y="1"/>
                  </a:moveTo>
                  <a:lnTo>
                    <a:pt x="1487" y="40"/>
                  </a:lnTo>
                  <a:lnTo>
                    <a:pt x="1309" y="80"/>
                  </a:lnTo>
                  <a:lnTo>
                    <a:pt x="1130" y="139"/>
                  </a:lnTo>
                  <a:lnTo>
                    <a:pt x="972" y="219"/>
                  </a:lnTo>
                  <a:lnTo>
                    <a:pt x="813" y="318"/>
                  </a:lnTo>
                  <a:lnTo>
                    <a:pt x="675" y="417"/>
                  </a:lnTo>
                  <a:lnTo>
                    <a:pt x="556" y="536"/>
                  </a:lnTo>
                  <a:lnTo>
                    <a:pt x="437" y="674"/>
                  </a:lnTo>
                  <a:lnTo>
                    <a:pt x="318" y="813"/>
                  </a:lnTo>
                  <a:lnTo>
                    <a:pt x="239" y="972"/>
                  </a:lnTo>
                  <a:lnTo>
                    <a:pt x="160" y="1130"/>
                  </a:lnTo>
                  <a:lnTo>
                    <a:pt x="100" y="1308"/>
                  </a:lnTo>
                  <a:lnTo>
                    <a:pt x="41" y="1467"/>
                  </a:lnTo>
                  <a:lnTo>
                    <a:pt x="21" y="1665"/>
                  </a:lnTo>
                  <a:lnTo>
                    <a:pt x="1" y="1843"/>
                  </a:lnTo>
                  <a:lnTo>
                    <a:pt x="1" y="6519"/>
                  </a:lnTo>
                  <a:lnTo>
                    <a:pt x="21" y="6698"/>
                  </a:lnTo>
                  <a:lnTo>
                    <a:pt x="41" y="6896"/>
                  </a:lnTo>
                  <a:lnTo>
                    <a:pt x="100" y="7074"/>
                  </a:lnTo>
                  <a:lnTo>
                    <a:pt x="160" y="7233"/>
                  </a:lnTo>
                  <a:lnTo>
                    <a:pt x="239" y="7391"/>
                  </a:lnTo>
                  <a:lnTo>
                    <a:pt x="318" y="7550"/>
                  </a:lnTo>
                  <a:lnTo>
                    <a:pt x="437" y="7688"/>
                  </a:lnTo>
                  <a:lnTo>
                    <a:pt x="556" y="7827"/>
                  </a:lnTo>
                  <a:lnTo>
                    <a:pt x="675" y="7946"/>
                  </a:lnTo>
                  <a:lnTo>
                    <a:pt x="813" y="8045"/>
                  </a:lnTo>
                  <a:lnTo>
                    <a:pt x="972" y="8144"/>
                  </a:lnTo>
                  <a:lnTo>
                    <a:pt x="1130" y="8223"/>
                  </a:lnTo>
                  <a:lnTo>
                    <a:pt x="1309" y="8283"/>
                  </a:lnTo>
                  <a:lnTo>
                    <a:pt x="1487" y="8322"/>
                  </a:lnTo>
                  <a:lnTo>
                    <a:pt x="1665" y="8362"/>
                  </a:lnTo>
                  <a:lnTo>
                    <a:pt x="11731" y="8362"/>
                  </a:lnTo>
                  <a:lnTo>
                    <a:pt x="11909" y="8322"/>
                  </a:lnTo>
                  <a:lnTo>
                    <a:pt x="12087" y="8283"/>
                  </a:lnTo>
                  <a:lnTo>
                    <a:pt x="12246" y="8223"/>
                  </a:lnTo>
                  <a:lnTo>
                    <a:pt x="12404" y="8144"/>
                  </a:lnTo>
                  <a:lnTo>
                    <a:pt x="12563" y="8045"/>
                  </a:lnTo>
                  <a:lnTo>
                    <a:pt x="12702" y="7946"/>
                  </a:lnTo>
                  <a:lnTo>
                    <a:pt x="12840" y="7827"/>
                  </a:lnTo>
                  <a:lnTo>
                    <a:pt x="12959" y="7688"/>
                  </a:lnTo>
                  <a:lnTo>
                    <a:pt x="13058" y="7550"/>
                  </a:lnTo>
                  <a:lnTo>
                    <a:pt x="13157" y="7391"/>
                  </a:lnTo>
                  <a:lnTo>
                    <a:pt x="13237" y="7233"/>
                  </a:lnTo>
                  <a:lnTo>
                    <a:pt x="13296" y="7074"/>
                  </a:lnTo>
                  <a:lnTo>
                    <a:pt x="13336" y="6896"/>
                  </a:lnTo>
                  <a:lnTo>
                    <a:pt x="13375" y="6698"/>
                  </a:lnTo>
                  <a:lnTo>
                    <a:pt x="13375" y="6519"/>
                  </a:lnTo>
                  <a:lnTo>
                    <a:pt x="13375" y="6361"/>
                  </a:lnTo>
                  <a:lnTo>
                    <a:pt x="15594" y="7391"/>
                  </a:lnTo>
                  <a:lnTo>
                    <a:pt x="13375" y="4558"/>
                  </a:lnTo>
                  <a:lnTo>
                    <a:pt x="13375" y="1843"/>
                  </a:lnTo>
                  <a:lnTo>
                    <a:pt x="13375" y="1665"/>
                  </a:lnTo>
                  <a:lnTo>
                    <a:pt x="13336" y="1467"/>
                  </a:lnTo>
                  <a:lnTo>
                    <a:pt x="13296" y="1308"/>
                  </a:lnTo>
                  <a:lnTo>
                    <a:pt x="13237" y="1130"/>
                  </a:lnTo>
                  <a:lnTo>
                    <a:pt x="13157" y="972"/>
                  </a:lnTo>
                  <a:lnTo>
                    <a:pt x="13058" y="813"/>
                  </a:lnTo>
                  <a:lnTo>
                    <a:pt x="12959" y="674"/>
                  </a:lnTo>
                  <a:lnTo>
                    <a:pt x="12840" y="536"/>
                  </a:lnTo>
                  <a:lnTo>
                    <a:pt x="12702" y="417"/>
                  </a:lnTo>
                  <a:lnTo>
                    <a:pt x="12563" y="318"/>
                  </a:lnTo>
                  <a:lnTo>
                    <a:pt x="12404" y="219"/>
                  </a:lnTo>
                  <a:lnTo>
                    <a:pt x="12246" y="139"/>
                  </a:lnTo>
                  <a:lnTo>
                    <a:pt x="12087" y="80"/>
                  </a:lnTo>
                  <a:lnTo>
                    <a:pt x="11909" y="40"/>
                  </a:lnTo>
                  <a:lnTo>
                    <a:pt x="117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11"/>
            <p:cNvSpPr/>
            <p:nvPr/>
          </p:nvSpPr>
          <p:spPr>
            <a:xfrm>
              <a:off x="1042830" y="1331401"/>
              <a:ext cx="540133" cy="293755"/>
            </a:xfrm>
            <a:custGeom>
              <a:rect b="b" l="l" r="r" t="t"/>
              <a:pathLst>
                <a:path extrusionOk="0" h="8600" w="15813">
                  <a:moveTo>
                    <a:pt x="11810" y="239"/>
                  </a:moveTo>
                  <a:lnTo>
                    <a:pt x="11988" y="258"/>
                  </a:lnTo>
                  <a:lnTo>
                    <a:pt x="12147" y="318"/>
                  </a:lnTo>
                  <a:lnTo>
                    <a:pt x="12305" y="357"/>
                  </a:lnTo>
                  <a:lnTo>
                    <a:pt x="12464" y="437"/>
                  </a:lnTo>
                  <a:lnTo>
                    <a:pt x="12602" y="536"/>
                  </a:lnTo>
                  <a:lnTo>
                    <a:pt x="12741" y="635"/>
                  </a:lnTo>
                  <a:lnTo>
                    <a:pt x="12860" y="734"/>
                  </a:lnTo>
                  <a:lnTo>
                    <a:pt x="12979" y="873"/>
                  </a:lnTo>
                  <a:lnTo>
                    <a:pt x="13078" y="991"/>
                  </a:lnTo>
                  <a:lnTo>
                    <a:pt x="13157" y="1150"/>
                  </a:lnTo>
                  <a:lnTo>
                    <a:pt x="13236" y="1289"/>
                  </a:lnTo>
                  <a:lnTo>
                    <a:pt x="13296" y="1447"/>
                  </a:lnTo>
                  <a:lnTo>
                    <a:pt x="13336" y="1626"/>
                  </a:lnTo>
                  <a:lnTo>
                    <a:pt x="13355" y="1784"/>
                  </a:lnTo>
                  <a:lnTo>
                    <a:pt x="13375" y="1962"/>
                  </a:lnTo>
                  <a:lnTo>
                    <a:pt x="13375" y="4677"/>
                  </a:lnTo>
                  <a:lnTo>
                    <a:pt x="13375" y="4716"/>
                  </a:lnTo>
                  <a:lnTo>
                    <a:pt x="13395" y="4756"/>
                  </a:lnTo>
                  <a:lnTo>
                    <a:pt x="15317" y="7213"/>
                  </a:lnTo>
                  <a:lnTo>
                    <a:pt x="15317" y="7213"/>
                  </a:lnTo>
                  <a:lnTo>
                    <a:pt x="13534" y="6381"/>
                  </a:lnTo>
                  <a:lnTo>
                    <a:pt x="13415" y="6381"/>
                  </a:lnTo>
                  <a:lnTo>
                    <a:pt x="13375" y="6440"/>
                  </a:lnTo>
                  <a:lnTo>
                    <a:pt x="13375" y="6480"/>
                  </a:lnTo>
                  <a:lnTo>
                    <a:pt x="13375" y="6638"/>
                  </a:lnTo>
                  <a:lnTo>
                    <a:pt x="13355" y="6817"/>
                  </a:lnTo>
                  <a:lnTo>
                    <a:pt x="13336" y="6975"/>
                  </a:lnTo>
                  <a:lnTo>
                    <a:pt x="13296" y="7154"/>
                  </a:lnTo>
                  <a:lnTo>
                    <a:pt x="13236" y="7312"/>
                  </a:lnTo>
                  <a:lnTo>
                    <a:pt x="13157" y="7471"/>
                  </a:lnTo>
                  <a:lnTo>
                    <a:pt x="13078" y="7609"/>
                  </a:lnTo>
                  <a:lnTo>
                    <a:pt x="12979" y="7748"/>
                  </a:lnTo>
                  <a:lnTo>
                    <a:pt x="12860" y="7867"/>
                  </a:lnTo>
                  <a:lnTo>
                    <a:pt x="12741" y="7966"/>
                  </a:lnTo>
                  <a:lnTo>
                    <a:pt x="12602" y="8065"/>
                  </a:lnTo>
                  <a:lnTo>
                    <a:pt x="12464" y="8164"/>
                  </a:lnTo>
                  <a:lnTo>
                    <a:pt x="12305" y="8243"/>
                  </a:lnTo>
                  <a:lnTo>
                    <a:pt x="12147" y="8303"/>
                  </a:lnTo>
                  <a:lnTo>
                    <a:pt x="11988" y="8342"/>
                  </a:lnTo>
                  <a:lnTo>
                    <a:pt x="11810" y="8362"/>
                  </a:lnTo>
                  <a:lnTo>
                    <a:pt x="1784" y="8362"/>
                  </a:lnTo>
                  <a:lnTo>
                    <a:pt x="1606" y="8342"/>
                  </a:lnTo>
                  <a:lnTo>
                    <a:pt x="1447" y="8303"/>
                  </a:lnTo>
                  <a:lnTo>
                    <a:pt x="1269" y="8243"/>
                  </a:lnTo>
                  <a:lnTo>
                    <a:pt x="1130" y="8164"/>
                  </a:lnTo>
                  <a:lnTo>
                    <a:pt x="992" y="8065"/>
                  </a:lnTo>
                  <a:lnTo>
                    <a:pt x="853" y="7966"/>
                  </a:lnTo>
                  <a:lnTo>
                    <a:pt x="734" y="7867"/>
                  </a:lnTo>
                  <a:lnTo>
                    <a:pt x="615" y="7748"/>
                  </a:lnTo>
                  <a:lnTo>
                    <a:pt x="516" y="7609"/>
                  </a:lnTo>
                  <a:lnTo>
                    <a:pt x="437" y="7471"/>
                  </a:lnTo>
                  <a:lnTo>
                    <a:pt x="358" y="7312"/>
                  </a:lnTo>
                  <a:lnTo>
                    <a:pt x="298" y="7154"/>
                  </a:lnTo>
                  <a:lnTo>
                    <a:pt x="259" y="6975"/>
                  </a:lnTo>
                  <a:lnTo>
                    <a:pt x="219" y="6817"/>
                  </a:lnTo>
                  <a:lnTo>
                    <a:pt x="219" y="6638"/>
                  </a:lnTo>
                  <a:lnTo>
                    <a:pt x="219" y="1962"/>
                  </a:lnTo>
                  <a:lnTo>
                    <a:pt x="219" y="1784"/>
                  </a:lnTo>
                  <a:lnTo>
                    <a:pt x="259" y="1626"/>
                  </a:lnTo>
                  <a:lnTo>
                    <a:pt x="298" y="1447"/>
                  </a:lnTo>
                  <a:lnTo>
                    <a:pt x="358" y="1289"/>
                  </a:lnTo>
                  <a:lnTo>
                    <a:pt x="437" y="1150"/>
                  </a:lnTo>
                  <a:lnTo>
                    <a:pt x="516" y="991"/>
                  </a:lnTo>
                  <a:lnTo>
                    <a:pt x="615" y="873"/>
                  </a:lnTo>
                  <a:lnTo>
                    <a:pt x="734" y="734"/>
                  </a:lnTo>
                  <a:lnTo>
                    <a:pt x="853" y="635"/>
                  </a:lnTo>
                  <a:lnTo>
                    <a:pt x="992" y="536"/>
                  </a:lnTo>
                  <a:lnTo>
                    <a:pt x="1130" y="437"/>
                  </a:lnTo>
                  <a:lnTo>
                    <a:pt x="1269" y="357"/>
                  </a:lnTo>
                  <a:lnTo>
                    <a:pt x="1447" y="318"/>
                  </a:lnTo>
                  <a:lnTo>
                    <a:pt x="1606" y="258"/>
                  </a:lnTo>
                  <a:lnTo>
                    <a:pt x="1784" y="239"/>
                  </a:lnTo>
                  <a:close/>
                  <a:moveTo>
                    <a:pt x="1962" y="1"/>
                  </a:moveTo>
                  <a:lnTo>
                    <a:pt x="1745" y="21"/>
                  </a:lnTo>
                  <a:lnTo>
                    <a:pt x="1566" y="40"/>
                  </a:lnTo>
                  <a:lnTo>
                    <a:pt x="1368" y="100"/>
                  </a:lnTo>
                  <a:lnTo>
                    <a:pt x="1190" y="159"/>
                  </a:lnTo>
                  <a:lnTo>
                    <a:pt x="1011" y="239"/>
                  </a:lnTo>
                  <a:lnTo>
                    <a:pt x="853" y="338"/>
                  </a:lnTo>
                  <a:lnTo>
                    <a:pt x="714" y="457"/>
                  </a:lnTo>
                  <a:lnTo>
                    <a:pt x="576" y="575"/>
                  </a:lnTo>
                  <a:lnTo>
                    <a:pt x="437" y="714"/>
                  </a:lnTo>
                  <a:lnTo>
                    <a:pt x="338" y="873"/>
                  </a:lnTo>
                  <a:lnTo>
                    <a:pt x="239" y="1031"/>
                  </a:lnTo>
                  <a:lnTo>
                    <a:pt x="140" y="1209"/>
                  </a:lnTo>
                  <a:lnTo>
                    <a:pt x="80" y="1388"/>
                  </a:lnTo>
                  <a:lnTo>
                    <a:pt x="41" y="1566"/>
                  </a:lnTo>
                  <a:lnTo>
                    <a:pt x="1" y="1764"/>
                  </a:lnTo>
                  <a:lnTo>
                    <a:pt x="1" y="1962"/>
                  </a:lnTo>
                  <a:lnTo>
                    <a:pt x="1" y="6638"/>
                  </a:lnTo>
                  <a:lnTo>
                    <a:pt x="1" y="6837"/>
                  </a:lnTo>
                  <a:lnTo>
                    <a:pt x="41" y="7035"/>
                  </a:lnTo>
                  <a:lnTo>
                    <a:pt x="80" y="7213"/>
                  </a:lnTo>
                  <a:lnTo>
                    <a:pt x="140" y="7391"/>
                  </a:lnTo>
                  <a:lnTo>
                    <a:pt x="239" y="7570"/>
                  </a:lnTo>
                  <a:lnTo>
                    <a:pt x="338" y="7728"/>
                  </a:lnTo>
                  <a:lnTo>
                    <a:pt x="437" y="7887"/>
                  </a:lnTo>
                  <a:lnTo>
                    <a:pt x="576" y="8025"/>
                  </a:lnTo>
                  <a:lnTo>
                    <a:pt x="714" y="8144"/>
                  </a:lnTo>
                  <a:lnTo>
                    <a:pt x="853" y="8263"/>
                  </a:lnTo>
                  <a:lnTo>
                    <a:pt x="1011" y="8362"/>
                  </a:lnTo>
                  <a:lnTo>
                    <a:pt x="1190" y="8441"/>
                  </a:lnTo>
                  <a:lnTo>
                    <a:pt x="1368" y="8501"/>
                  </a:lnTo>
                  <a:lnTo>
                    <a:pt x="1566" y="8560"/>
                  </a:lnTo>
                  <a:lnTo>
                    <a:pt x="1745" y="8580"/>
                  </a:lnTo>
                  <a:lnTo>
                    <a:pt x="1962" y="8600"/>
                  </a:lnTo>
                  <a:lnTo>
                    <a:pt x="11632" y="8600"/>
                  </a:lnTo>
                  <a:lnTo>
                    <a:pt x="11830" y="8580"/>
                  </a:lnTo>
                  <a:lnTo>
                    <a:pt x="12028" y="8560"/>
                  </a:lnTo>
                  <a:lnTo>
                    <a:pt x="12206" y="8501"/>
                  </a:lnTo>
                  <a:lnTo>
                    <a:pt x="12384" y="8441"/>
                  </a:lnTo>
                  <a:lnTo>
                    <a:pt x="12563" y="8362"/>
                  </a:lnTo>
                  <a:lnTo>
                    <a:pt x="12721" y="8263"/>
                  </a:lnTo>
                  <a:lnTo>
                    <a:pt x="12860" y="8144"/>
                  </a:lnTo>
                  <a:lnTo>
                    <a:pt x="12999" y="8025"/>
                  </a:lnTo>
                  <a:lnTo>
                    <a:pt x="13137" y="7887"/>
                  </a:lnTo>
                  <a:lnTo>
                    <a:pt x="13256" y="7748"/>
                  </a:lnTo>
                  <a:lnTo>
                    <a:pt x="13355" y="7589"/>
                  </a:lnTo>
                  <a:lnTo>
                    <a:pt x="13435" y="7411"/>
                  </a:lnTo>
                  <a:lnTo>
                    <a:pt x="13494" y="7233"/>
                  </a:lnTo>
                  <a:lnTo>
                    <a:pt x="13553" y="7054"/>
                  </a:lnTo>
                  <a:lnTo>
                    <a:pt x="13573" y="6856"/>
                  </a:lnTo>
                  <a:lnTo>
                    <a:pt x="13593" y="6658"/>
                  </a:lnTo>
                  <a:lnTo>
                    <a:pt x="15654" y="7609"/>
                  </a:lnTo>
                  <a:lnTo>
                    <a:pt x="15713" y="7609"/>
                  </a:lnTo>
                  <a:lnTo>
                    <a:pt x="15753" y="7589"/>
                  </a:lnTo>
                  <a:lnTo>
                    <a:pt x="15773" y="7570"/>
                  </a:lnTo>
                  <a:lnTo>
                    <a:pt x="15792" y="7550"/>
                  </a:lnTo>
                  <a:lnTo>
                    <a:pt x="15812" y="7510"/>
                  </a:lnTo>
                  <a:lnTo>
                    <a:pt x="15792" y="7471"/>
                  </a:lnTo>
                  <a:lnTo>
                    <a:pt x="15773" y="7431"/>
                  </a:lnTo>
                  <a:lnTo>
                    <a:pt x="13593" y="4637"/>
                  </a:lnTo>
                  <a:lnTo>
                    <a:pt x="13593" y="1962"/>
                  </a:lnTo>
                  <a:lnTo>
                    <a:pt x="13573" y="1764"/>
                  </a:lnTo>
                  <a:lnTo>
                    <a:pt x="13553" y="1566"/>
                  </a:lnTo>
                  <a:lnTo>
                    <a:pt x="13494" y="1388"/>
                  </a:lnTo>
                  <a:lnTo>
                    <a:pt x="13435" y="1209"/>
                  </a:lnTo>
                  <a:lnTo>
                    <a:pt x="13355" y="1031"/>
                  </a:lnTo>
                  <a:lnTo>
                    <a:pt x="13256" y="873"/>
                  </a:lnTo>
                  <a:lnTo>
                    <a:pt x="13137" y="714"/>
                  </a:lnTo>
                  <a:lnTo>
                    <a:pt x="13019" y="575"/>
                  </a:lnTo>
                  <a:lnTo>
                    <a:pt x="12880" y="457"/>
                  </a:lnTo>
                  <a:lnTo>
                    <a:pt x="12721" y="338"/>
                  </a:lnTo>
                  <a:lnTo>
                    <a:pt x="12563" y="239"/>
                  </a:lnTo>
                  <a:lnTo>
                    <a:pt x="12384" y="159"/>
                  </a:lnTo>
                  <a:lnTo>
                    <a:pt x="12206" y="100"/>
                  </a:lnTo>
                  <a:lnTo>
                    <a:pt x="12028" y="40"/>
                  </a:lnTo>
                  <a:lnTo>
                    <a:pt x="11830" y="21"/>
                  </a:lnTo>
                  <a:lnTo>
                    <a:pt x="11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11"/>
            <p:cNvSpPr/>
            <p:nvPr/>
          </p:nvSpPr>
          <p:spPr>
            <a:xfrm>
              <a:off x="1156547" y="1457313"/>
              <a:ext cx="41331" cy="41296"/>
            </a:xfrm>
            <a:custGeom>
              <a:rect b="b" l="l" r="r" t="t"/>
              <a:pathLst>
                <a:path extrusionOk="0" h="1209" w="1210">
                  <a:moveTo>
                    <a:pt x="615" y="0"/>
                  </a:moveTo>
                  <a:lnTo>
                    <a:pt x="476" y="20"/>
                  </a:lnTo>
                  <a:lnTo>
                    <a:pt x="377" y="40"/>
                  </a:lnTo>
                  <a:lnTo>
                    <a:pt x="278" y="99"/>
                  </a:lnTo>
                  <a:lnTo>
                    <a:pt x="179" y="178"/>
                  </a:lnTo>
                  <a:lnTo>
                    <a:pt x="100" y="258"/>
                  </a:lnTo>
                  <a:lnTo>
                    <a:pt x="40" y="377"/>
                  </a:lnTo>
                  <a:lnTo>
                    <a:pt x="20" y="476"/>
                  </a:lnTo>
                  <a:lnTo>
                    <a:pt x="1" y="614"/>
                  </a:lnTo>
                  <a:lnTo>
                    <a:pt x="20" y="733"/>
                  </a:lnTo>
                  <a:lnTo>
                    <a:pt x="40" y="832"/>
                  </a:lnTo>
                  <a:lnTo>
                    <a:pt x="100" y="951"/>
                  </a:lnTo>
                  <a:lnTo>
                    <a:pt x="179" y="1030"/>
                  </a:lnTo>
                  <a:lnTo>
                    <a:pt x="278" y="1110"/>
                  </a:lnTo>
                  <a:lnTo>
                    <a:pt x="377" y="1169"/>
                  </a:lnTo>
                  <a:lnTo>
                    <a:pt x="476" y="1189"/>
                  </a:lnTo>
                  <a:lnTo>
                    <a:pt x="615" y="1209"/>
                  </a:lnTo>
                  <a:lnTo>
                    <a:pt x="734" y="1189"/>
                  </a:lnTo>
                  <a:lnTo>
                    <a:pt x="833" y="1169"/>
                  </a:lnTo>
                  <a:lnTo>
                    <a:pt x="952" y="1110"/>
                  </a:lnTo>
                  <a:lnTo>
                    <a:pt x="1031" y="1030"/>
                  </a:lnTo>
                  <a:lnTo>
                    <a:pt x="1110" y="951"/>
                  </a:lnTo>
                  <a:lnTo>
                    <a:pt x="1170" y="832"/>
                  </a:lnTo>
                  <a:lnTo>
                    <a:pt x="1189" y="733"/>
                  </a:lnTo>
                  <a:lnTo>
                    <a:pt x="1209" y="614"/>
                  </a:lnTo>
                  <a:lnTo>
                    <a:pt x="1189" y="476"/>
                  </a:lnTo>
                  <a:lnTo>
                    <a:pt x="1170" y="377"/>
                  </a:lnTo>
                  <a:lnTo>
                    <a:pt x="1110" y="258"/>
                  </a:lnTo>
                  <a:lnTo>
                    <a:pt x="1031" y="178"/>
                  </a:lnTo>
                  <a:lnTo>
                    <a:pt x="952" y="99"/>
                  </a:lnTo>
                  <a:lnTo>
                    <a:pt x="833" y="40"/>
                  </a:lnTo>
                  <a:lnTo>
                    <a:pt x="734" y="20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11"/>
            <p:cNvSpPr/>
            <p:nvPr/>
          </p:nvSpPr>
          <p:spPr>
            <a:xfrm>
              <a:off x="1253321" y="1457313"/>
              <a:ext cx="41331" cy="41296"/>
            </a:xfrm>
            <a:custGeom>
              <a:rect b="b" l="l" r="r" t="t"/>
              <a:pathLst>
                <a:path extrusionOk="0" h="1209" w="1210">
                  <a:moveTo>
                    <a:pt x="615" y="0"/>
                  </a:moveTo>
                  <a:lnTo>
                    <a:pt x="496" y="20"/>
                  </a:lnTo>
                  <a:lnTo>
                    <a:pt x="377" y="40"/>
                  </a:lnTo>
                  <a:lnTo>
                    <a:pt x="278" y="99"/>
                  </a:lnTo>
                  <a:lnTo>
                    <a:pt x="179" y="178"/>
                  </a:lnTo>
                  <a:lnTo>
                    <a:pt x="100" y="258"/>
                  </a:lnTo>
                  <a:lnTo>
                    <a:pt x="60" y="377"/>
                  </a:lnTo>
                  <a:lnTo>
                    <a:pt x="21" y="476"/>
                  </a:lnTo>
                  <a:lnTo>
                    <a:pt x="1" y="614"/>
                  </a:lnTo>
                  <a:lnTo>
                    <a:pt x="21" y="733"/>
                  </a:lnTo>
                  <a:lnTo>
                    <a:pt x="60" y="832"/>
                  </a:lnTo>
                  <a:lnTo>
                    <a:pt x="100" y="951"/>
                  </a:lnTo>
                  <a:lnTo>
                    <a:pt x="179" y="1030"/>
                  </a:lnTo>
                  <a:lnTo>
                    <a:pt x="278" y="1110"/>
                  </a:lnTo>
                  <a:lnTo>
                    <a:pt x="377" y="1169"/>
                  </a:lnTo>
                  <a:lnTo>
                    <a:pt x="496" y="1189"/>
                  </a:lnTo>
                  <a:lnTo>
                    <a:pt x="615" y="1209"/>
                  </a:lnTo>
                  <a:lnTo>
                    <a:pt x="734" y="1189"/>
                  </a:lnTo>
                  <a:lnTo>
                    <a:pt x="853" y="1169"/>
                  </a:lnTo>
                  <a:lnTo>
                    <a:pt x="952" y="1110"/>
                  </a:lnTo>
                  <a:lnTo>
                    <a:pt x="1031" y="1030"/>
                  </a:lnTo>
                  <a:lnTo>
                    <a:pt x="1111" y="951"/>
                  </a:lnTo>
                  <a:lnTo>
                    <a:pt x="1170" y="832"/>
                  </a:lnTo>
                  <a:lnTo>
                    <a:pt x="1210" y="733"/>
                  </a:lnTo>
                  <a:lnTo>
                    <a:pt x="1210" y="614"/>
                  </a:lnTo>
                  <a:lnTo>
                    <a:pt x="1210" y="476"/>
                  </a:lnTo>
                  <a:lnTo>
                    <a:pt x="1170" y="377"/>
                  </a:lnTo>
                  <a:lnTo>
                    <a:pt x="1111" y="258"/>
                  </a:lnTo>
                  <a:lnTo>
                    <a:pt x="1031" y="178"/>
                  </a:lnTo>
                  <a:lnTo>
                    <a:pt x="952" y="99"/>
                  </a:lnTo>
                  <a:lnTo>
                    <a:pt x="853" y="40"/>
                  </a:lnTo>
                  <a:lnTo>
                    <a:pt x="734" y="20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11"/>
            <p:cNvSpPr/>
            <p:nvPr/>
          </p:nvSpPr>
          <p:spPr>
            <a:xfrm>
              <a:off x="1350129" y="1457313"/>
              <a:ext cx="41296" cy="41296"/>
            </a:xfrm>
            <a:custGeom>
              <a:rect b="b" l="l" r="r" t="t"/>
              <a:pathLst>
                <a:path extrusionOk="0" h="1209" w="1209">
                  <a:moveTo>
                    <a:pt x="615" y="0"/>
                  </a:moveTo>
                  <a:lnTo>
                    <a:pt x="496" y="20"/>
                  </a:lnTo>
                  <a:lnTo>
                    <a:pt x="377" y="40"/>
                  </a:lnTo>
                  <a:lnTo>
                    <a:pt x="278" y="99"/>
                  </a:lnTo>
                  <a:lnTo>
                    <a:pt x="179" y="178"/>
                  </a:lnTo>
                  <a:lnTo>
                    <a:pt x="119" y="258"/>
                  </a:lnTo>
                  <a:lnTo>
                    <a:pt x="60" y="377"/>
                  </a:lnTo>
                  <a:lnTo>
                    <a:pt x="20" y="476"/>
                  </a:lnTo>
                  <a:lnTo>
                    <a:pt x="0" y="614"/>
                  </a:lnTo>
                  <a:lnTo>
                    <a:pt x="20" y="733"/>
                  </a:lnTo>
                  <a:lnTo>
                    <a:pt x="60" y="832"/>
                  </a:lnTo>
                  <a:lnTo>
                    <a:pt x="119" y="951"/>
                  </a:lnTo>
                  <a:lnTo>
                    <a:pt x="179" y="1030"/>
                  </a:lnTo>
                  <a:lnTo>
                    <a:pt x="278" y="1110"/>
                  </a:lnTo>
                  <a:lnTo>
                    <a:pt x="377" y="1169"/>
                  </a:lnTo>
                  <a:lnTo>
                    <a:pt x="496" y="1189"/>
                  </a:lnTo>
                  <a:lnTo>
                    <a:pt x="615" y="1209"/>
                  </a:lnTo>
                  <a:lnTo>
                    <a:pt x="733" y="1189"/>
                  </a:lnTo>
                  <a:lnTo>
                    <a:pt x="852" y="1169"/>
                  </a:lnTo>
                  <a:lnTo>
                    <a:pt x="951" y="1110"/>
                  </a:lnTo>
                  <a:lnTo>
                    <a:pt x="1031" y="1030"/>
                  </a:lnTo>
                  <a:lnTo>
                    <a:pt x="1110" y="951"/>
                  </a:lnTo>
                  <a:lnTo>
                    <a:pt x="1169" y="832"/>
                  </a:lnTo>
                  <a:lnTo>
                    <a:pt x="1209" y="733"/>
                  </a:lnTo>
                  <a:lnTo>
                    <a:pt x="1209" y="614"/>
                  </a:lnTo>
                  <a:lnTo>
                    <a:pt x="1209" y="476"/>
                  </a:lnTo>
                  <a:lnTo>
                    <a:pt x="1169" y="377"/>
                  </a:lnTo>
                  <a:lnTo>
                    <a:pt x="1110" y="258"/>
                  </a:lnTo>
                  <a:lnTo>
                    <a:pt x="1031" y="178"/>
                  </a:lnTo>
                  <a:lnTo>
                    <a:pt x="951" y="99"/>
                  </a:lnTo>
                  <a:lnTo>
                    <a:pt x="852" y="40"/>
                  </a:lnTo>
                  <a:lnTo>
                    <a:pt x="733" y="20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8" name="Google Shape;1408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3" name="Google Shape;141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4263" y="1063338"/>
            <a:ext cx="7772586" cy="3942788"/>
          </a:xfrm>
          <a:prstGeom prst="rect">
            <a:avLst/>
          </a:prstGeom>
          <a:noFill/>
          <a:ln>
            <a:noFill/>
          </a:ln>
        </p:spPr>
      </p:pic>
      <p:sp>
        <p:nvSpPr>
          <p:cNvPr id="1414" name="Google Shape;1414;p12"/>
          <p:cNvSpPr/>
          <p:nvPr/>
        </p:nvSpPr>
        <p:spPr>
          <a:xfrm flipH="1">
            <a:off x="8053129" y="1605511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5" name="Google Shape;1415;p12"/>
          <p:cNvSpPr/>
          <p:nvPr/>
        </p:nvSpPr>
        <p:spPr>
          <a:xfrm>
            <a:off x="2819381" y="240784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6" name="Google Shape;1416;p12"/>
          <p:cNvSpPr/>
          <p:nvPr/>
        </p:nvSpPr>
        <p:spPr>
          <a:xfrm>
            <a:off x="8005077" y="4356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12"/>
          <p:cNvSpPr txBox="1"/>
          <p:nvPr/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ays One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Data Findings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grpSp>
        <p:nvGrpSpPr>
          <p:cNvPr id="1418" name="Google Shape;1418;p12"/>
          <p:cNvGrpSpPr/>
          <p:nvPr/>
        </p:nvGrpSpPr>
        <p:grpSpPr>
          <a:xfrm>
            <a:off x="8216136" y="1795215"/>
            <a:ext cx="405368" cy="343993"/>
            <a:chOff x="3557977" y="3685780"/>
            <a:chExt cx="405368" cy="343993"/>
          </a:xfrm>
        </p:grpSpPr>
        <p:sp>
          <p:nvSpPr>
            <p:cNvPr id="1419" name="Google Shape;1419;p12"/>
            <p:cNvSpPr/>
            <p:nvPr/>
          </p:nvSpPr>
          <p:spPr>
            <a:xfrm>
              <a:off x="3565128" y="3691465"/>
              <a:ext cx="391065" cy="332650"/>
            </a:xfrm>
            <a:custGeom>
              <a:rect b="b" l="l" r="r" t="t"/>
              <a:pathLst>
                <a:path extrusionOk="0" h="12699" w="14929">
                  <a:moveTo>
                    <a:pt x="7465" y="1"/>
                  </a:moveTo>
                  <a:cubicBezTo>
                    <a:pt x="7004" y="1"/>
                    <a:pt x="6543" y="229"/>
                    <a:pt x="6279" y="684"/>
                  </a:cubicBezTo>
                  <a:lnTo>
                    <a:pt x="529" y="10646"/>
                  </a:lnTo>
                  <a:cubicBezTo>
                    <a:pt x="1" y="11558"/>
                    <a:pt x="659" y="12699"/>
                    <a:pt x="1711" y="12699"/>
                  </a:cubicBezTo>
                  <a:lnTo>
                    <a:pt x="13215" y="12699"/>
                  </a:lnTo>
                  <a:cubicBezTo>
                    <a:pt x="14270" y="12699"/>
                    <a:pt x="14928" y="11558"/>
                    <a:pt x="14400" y="10646"/>
                  </a:cubicBezTo>
                  <a:lnTo>
                    <a:pt x="8650" y="684"/>
                  </a:lnTo>
                  <a:cubicBezTo>
                    <a:pt x="8386" y="229"/>
                    <a:pt x="7925" y="1"/>
                    <a:pt x="74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12"/>
            <p:cNvSpPr/>
            <p:nvPr/>
          </p:nvSpPr>
          <p:spPr>
            <a:xfrm>
              <a:off x="3603294" y="3721956"/>
              <a:ext cx="314733" cy="271747"/>
            </a:xfrm>
            <a:custGeom>
              <a:rect b="b" l="l" r="r" t="t"/>
              <a:pathLst>
                <a:path extrusionOk="0" h="10374" w="12015">
                  <a:moveTo>
                    <a:pt x="6008" y="0"/>
                  </a:moveTo>
                  <a:cubicBezTo>
                    <a:pt x="5938" y="0"/>
                    <a:pt x="5869" y="34"/>
                    <a:pt x="5829" y="103"/>
                  </a:cubicBezTo>
                  <a:lnTo>
                    <a:pt x="79" y="10065"/>
                  </a:lnTo>
                  <a:cubicBezTo>
                    <a:pt x="0" y="10202"/>
                    <a:pt x="96" y="10373"/>
                    <a:pt x="254" y="10373"/>
                  </a:cubicBezTo>
                  <a:lnTo>
                    <a:pt x="11758" y="10373"/>
                  </a:lnTo>
                  <a:cubicBezTo>
                    <a:pt x="11915" y="10373"/>
                    <a:pt x="12015" y="10202"/>
                    <a:pt x="11936" y="10065"/>
                  </a:cubicBezTo>
                  <a:lnTo>
                    <a:pt x="6186" y="103"/>
                  </a:lnTo>
                  <a:cubicBezTo>
                    <a:pt x="6146" y="34"/>
                    <a:pt x="6077" y="0"/>
                    <a:pt x="60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12"/>
            <p:cNvSpPr/>
            <p:nvPr/>
          </p:nvSpPr>
          <p:spPr>
            <a:xfrm>
              <a:off x="3728506" y="3919964"/>
              <a:ext cx="56214" cy="48146"/>
            </a:xfrm>
            <a:custGeom>
              <a:rect b="b" l="l" r="r" t="t"/>
              <a:pathLst>
                <a:path extrusionOk="0" h="1838" w="2146">
                  <a:moveTo>
                    <a:pt x="1228" y="1"/>
                  </a:moveTo>
                  <a:cubicBezTo>
                    <a:pt x="409" y="1"/>
                    <a:pt x="1" y="988"/>
                    <a:pt x="580" y="1567"/>
                  </a:cubicBezTo>
                  <a:cubicBezTo>
                    <a:pt x="766" y="1754"/>
                    <a:pt x="995" y="1838"/>
                    <a:pt x="1221" y="1838"/>
                  </a:cubicBezTo>
                  <a:cubicBezTo>
                    <a:pt x="1692" y="1838"/>
                    <a:pt x="2146" y="1471"/>
                    <a:pt x="2146" y="919"/>
                  </a:cubicBezTo>
                  <a:cubicBezTo>
                    <a:pt x="2146" y="412"/>
                    <a:pt x="1735" y="1"/>
                    <a:pt x="1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12"/>
            <p:cNvSpPr/>
            <p:nvPr/>
          </p:nvSpPr>
          <p:spPr>
            <a:xfrm>
              <a:off x="3739823" y="3787286"/>
              <a:ext cx="41676" cy="113136"/>
            </a:xfrm>
            <a:custGeom>
              <a:rect b="b" l="l" r="r" t="t"/>
              <a:pathLst>
                <a:path extrusionOk="0" h="4319" w="1591">
                  <a:moveTo>
                    <a:pt x="539" y="1"/>
                  </a:moveTo>
                  <a:cubicBezTo>
                    <a:pt x="240" y="1"/>
                    <a:pt x="1" y="241"/>
                    <a:pt x="1" y="539"/>
                  </a:cubicBezTo>
                  <a:lnTo>
                    <a:pt x="1" y="3777"/>
                  </a:lnTo>
                  <a:cubicBezTo>
                    <a:pt x="1" y="4075"/>
                    <a:pt x="240" y="4319"/>
                    <a:pt x="539" y="4319"/>
                  </a:cubicBezTo>
                  <a:lnTo>
                    <a:pt x="1053" y="4319"/>
                  </a:lnTo>
                  <a:cubicBezTo>
                    <a:pt x="1347" y="4319"/>
                    <a:pt x="1591" y="4075"/>
                    <a:pt x="1591" y="3777"/>
                  </a:cubicBezTo>
                  <a:lnTo>
                    <a:pt x="1591" y="539"/>
                  </a:lnTo>
                  <a:cubicBezTo>
                    <a:pt x="1591" y="241"/>
                    <a:pt x="1351" y="1"/>
                    <a:pt x="1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12"/>
            <p:cNvSpPr/>
            <p:nvPr/>
          </p:nvSpPr>
          <p:spPr>
            <a:xfrm>
              <a:off x="3557977" y="3685780"/>
              <a:ext cx="405368" cy="343993"/>
            </a:xfrm>
            <a:custGeom>
              <a:rect b="b" l="l" r="r" t="t"/>
              <a:pathLst>
                <a:path extrusionOk="0" h="13132" w="15475">
                  <a:moveTo>
                    <a:pt x="7728" y="0"/>
                  </a:moveTo>
                  <a:cubicBezTo>
                    <a:pt x="7163" y="0"/>
                    <a:pt x="6643" y="301"/>
                    <a:pt x="6363" y="792"/>
                  </a:cubicBezTo>
                  <a:lnTo>
                    <a:pt x="1395" y="9400"/>
                  </a:lnTo>
                  <a:cubicBezTo>
                    <a:pt x="1329" y="9503"/>
                    <a:pt x="1364" y="9640"/>
                    <a:pt x="1470" y="9701"/>
                  </a:cubicBezTo>
                  <a:cubicBezTo>
                    <a:pt x="1504" y="9721"/>
                    <a:pt x="1542" y="9731"/>
                    <a:pt x="1579" y="9731"/>
                  </a:cubicBezTo>
                  <a:cubicBezTo>
                    <a:pt x="1657" y="9731"/>
                    <a:pt x="1732" y="9690"/>
                    <a:pt x="1772" y="9616"/>
                  </a:cubicBezTo>
                  <a:lnTo>
                    <a:pt x="6740" y="1011"/>
                  </a:lnTo>
                  <a:cubicBezTo>
                    <a:pt x="6961" y="627"/>
                    <a:pt x="7349" y="435"/>
                    <a:pt x="7736" y="435"/>
                  </a:cubicBezTo>
                  <a:cubicBezTo>
                    <a:pt x="8123" y="435"/>
                    <a:pt x="8510" y="627"/>
                    <a:pt x="8731" y="1011"/>
                  </a:cubicBezTo>
                  <a:lnTo>
                    <a:pt x="14485" y="10973"/>
                  </a:lnTo>
                  <a:cubicBezTo>
                    <a:pt x="14927" y="11740"/>
                    <a:pt x="14372" y="12696"/>
                    <a:pt x="13488" y="12696"/>
                  </a:cubicBezTo>
                  <a:lnTo>
                    <a:pt x="1984" y="12696"/>
                  </a:lnTo>
                  <a:cubicBezTo>
                    <a:pt x="1100" y="12696"/>
                    <a:pt x="548" y="11740"/>
                    <a:pt x="990" y="10973"/>
                  </a:cubicBezTo>
                  <a:lnTo>
                    <a:pt x="1340" y="10366"/>
                  </a:lnTo>
                  <a:cubicBezTo>
                    <a:pt x="1438" y="10195"/>
                    <a:pt x="1292" y="10038"/>
                    <a:pt x="1143" y="10038"/>
                  </a:cubicBezTo>
                  <a:cubicBezTo>
                    <a:pt x="1075" y="10038"/>
                    <a:pt x="1006" y="10071"/>
                    <a:pt x="959" y="10150"/>
                  </a:cubicBezTo>
                  <a:lnTo>
                    <a:pt x="613" y="10753"/>
                  </a:lnTo>
                  <a:cubicBezTo>
                    <a:pt x="1" y="11811"/>
                    <a:pt x="762" y="13132"/>
                    <a:pt x="1979" y="13132"/>
                  </a:cubicBezTo>
                  <a:cubicBezTo>
                    <a:pt x="1981" y="13132"/>
                    <a:pt x="1982" y="13132"/>
                    <a:pt x="1984" y="13132"/>
                  </a:cubicBezTo>
                  <a:lnTo>
                    <a:pt x="13488" y="13132"/>
                  </a:lnTo>
                  <a:cubicBezTo>
                    <a:pt x="13489" y="13132"/>
                    <a:pt x="13491" y="13132"/>
                    <a:pt x="13492" y="13132"/>
                  </a:cubicBezTo>
                  <a:cubicBezTo>
                    <a:pt x="14713" y="13132"/>
                    <a:pt x="15474" y="11811"/>
                    <a:pt x="14862" y="10753"/>
                  </a:cubicBezTo>
                  <a:lnTo>
                    <a:pt x="9112" y="792"/>
                  </a:lnTo>
                  <a:cubicBezTo>
                    <a:pt x="8832" y="301"/>
                    <a:pt x="8309" y="0"/>
                    <a:pt x="7747" y="0"/>
                  </a:cubicBezTo>
                  <a:cubicBezTo>
                    <a:pt x="7744" y="0"/>
                    <a:pt x="7741" y="0"/>
                    <a:pt x="7738" y="0"/>
                  </a:cubicBezTo>
                  <a:cubicBezTo>
                    <a:pt x="7734" y="0"/>
                    <a:pt x="7731" y="0"/>
                    <a:pt x="7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12"/>
            <p:cNvSpPr/>
            <p:nvPr/>
          </p:nvSpPr>
          <p:spPr>
            <a:xfrm>
              <a:off x="3596117" y="3716166"/>
              <a:ext cx="329088" cy="283168"/>
            </a:xfrm>
            <a:custGeom>
              <a:rect b="b" l="l" r="r" t="t"/>
              <a:pathLst>
                <a:path extrusionOk="0" h="10810" w="12563">
                  <a:moveTo>
                    <a:pt x="6282" y="451"/>
                  </a:moveTo>
                  <a:lnTo>
                    <a:pt x="12011" y="10375"/>
                  </a:lnTo>
                  <a:lnTo>
                    <a:pt x="552" y="10375"/>
                  </a:lnTo>
                  <a:lnTo>
                    <a:pt x="6282" y="451"/>
                  </a:lnTo>
                  <a:close/>
                  <a:moveTo>
                    <a:pt x="6280" y="1"/>
                  </a:moveTo>
                  <a:cubicBezTo>
                    <a:pt x="6138" y="1"/>
                    <a:pt x="5995" y="72"/>
                    <a:pt x="5915" y="214"/>
                  </a:cubicBezTo>
                  <a:lnTo>
                    <a:pt x="161" y="10176"/>
                  </a:lnTo>
                  <a:cubicBezTo>
                    <a:pt x="0" y="10457"/>
                    <a:pt x="202" y="10810"/>
                    <a:pt x="528" y="10810"/>
                  </a:cubicBezTo>
                  <a:lnTo>
                    <a:pt x="12032" y="10810"/>
                  </a:lnTo>
                  <a:cubicBezTo>
                    <a:pt x="12357" y="10810"/>
                    <a:pt x="12563" y="10457"/>
                    <a:pt x="12398" y="10176"/>
                  </a:cubicBezTo>
                  <a:lnTo>
                    <a:pt x="6648" y="214"/>
                  </a:lnTo>
                  <a:cubicBezTo>
                    <a:pt x="6566" y="72"/>
                    <a:pt x="6423" y="1"/>
                    <a:pt x="6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12"/>
            <p:cNvSpPr/>
            <p:nvPr/>
          </p:nvSpPr>
          <p:spPr>
            <a:xfrm>
              <a:off x="3720884" y="3914227"/>
              <a:ext cx="69495" cy="59541"/>
            </a:xfrm>
            <a:custGeom>
              <a:rect b="b" l="l" r="r" t="t"/>
              <a:pathLst>
                <a:path extrusionOk="0" h="2273" w="2653">
                  <a:moveTo>
                    <a:pt x="1512" y="436"/>
                  </a:moveTo>
                  <a:cubicBezTo>
                    <a:pt x="1872" y="436"/>
                    <a:pt x="2218" y="716"/>
                    <a:pt x="2218" y="1138"/>
                  </a:cubicBezTo>
                  <a:cubicBezTo>
                    <a:pt x="2218" y="1522"/>
                    <a:pt x="1906" y="1837"/>
                    <a:pt x="1519" y="1837"/>
                  </a:cubicBezTo>
                  <a:cubicBezTo>
                    <a:pt x="895" y="1837"/>
                    <a:pt x="583" y="1083"/>
                    <a:pt x="1025" y="641"/>
                  </a:cubicBezTo>
                  <a:cubicBezTo>
                    <a:pt x="1167" y="500"/>
                    <a:pt x="1341" y="436"/>
                    <a:pt x="1512" y="436"/>
                  </a:cubicBezTo>
                  <a:close/>
                  <a:moveTo>
                    <a:pt x="1519" y="0"/>
                  </a:moveTo>
                  <a:cubicBezTo>
                    <a:pt x="508" y="0"/>
                    <a:pt x="0" y="1224"/>
                    <a:pt x="717" y="1940"/>
                  </a:cubicBezTo>
                  <a:cubicBezTo>
                    <a:pt x="932" y="2158"/>
                    <a:pt x="1223" y="2273"/>
                    <a:pt x="1519" y="2273"/>
                  </a:cubicBezTo>
                  <a:cubicBezTo>
                    <a:pt x="1665" y="2273"/>
                    <a:pt x="1813" y="2244"/>
                    <a:pt x="1954" y="2187"/>
                  </a:cubicBezTo>
                  <a:cubicBezTo>
                    <a:pt x="2379" y="2008"/>
                    <a:pt x="2653" y="1597"/>
                    <a:pt x="2653" y="1138"/>
                  </a:cubicBezTo>
                  <a:cubicBezTo>
                    <a:pt x="2653" y="511"/>
                    <a:pt x="2146" y="0"/>
                    <a:pt x="15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12"/>
            <p:cNvSpPr/>
            <p:nvPr/>
          </p:nvSpPr>
          <p:spPr>
            <a:xfrm>
              <a:off x="3734086" y="3781628"/>
              <a:ext cx="53150" cy="124531"/>
            </a:xfrm>
            <a:custGeom>
              <a:rect b="b" l="l" r="r" t="t"/>
              <a:pathLst>
                <a:path extrusionOk="0" h="4754" w="2029">
                  <a:moveTo>
                    <a:pt x="758" y="1"/>
                  </a:moveTo>
                  <a:cubicBezTo>
                    <a:pt x="339" y="1"/>
                    <a:pt x="0" y="340"/>
                    <a:pt x="0" y="758"/>
                  </a:cubicBezTo>
                  <a:lnTo>
                    <a:pt x="0" y="3997"/>
                  </a:lnTo>
                  <a:cubicBezTo>
                    <a:pt x="0" y="4415"/>
                    <a:pt x="339" y="4750"/>
                    <a:pt x="758" y="4754"/>
                  </a:cubicBezTo>
                  <a:lnTo>
                    <a:pt x="1272" y="4754"/>
                  </a:lnTo>
                  <a:cubicBezTo>
                    <a:pt x="1690" y="4750"/>
                    <a:pt x="2025" y="4411"/>
                    <a:pt x="2029" y="3993"/>
                  </a:cubicBezTo>
                  <a:lnTo>
                    <a:pt x="2029" y="2064"/>
                  </a:lnTo>
                  <a:cubicBezTo>
                    <a:pt x="2029" y="1918"/>
                    <a:pt x="1919" y="1845"/>
                    <a:pt x="1810" y="1845"/>
                  </a:cubicBezTo>
                  <a:cubicBezTo>
                    <a:pt x="1700" y="1845"/>
                    <a:pt x="1590" y="1918"/>
                    <a:pt x="1590" y="2064"/>
                  </a:cubicBezTo>
                  <a:lnTo>
                    <a:pt x="1590" y="3993"/>
                  </a:lnTo>
                  <a:cubicBezTo>
                    <a:pt x="1590" y="4171"/>
                    <a:pt x="1446" y="4315"/>
                    <a:pt x="1272" y="4315"/>
                  </a:cubicBezTo>
                  <a:lnTo>
                    <a:pt x="758" y="4315"/>
                  </a:lnTo>
                  <a:cubicBezTo>
                    <a:pt x="579" y="4315"/>
                    <a:pt x="435" y="4171"/>
                    <a:pt x="435" y="3993"/>
                  </a:cubicBezTo>
                  <a:lnTo>
                    <a:pt x="435" y="755"/>
                  </a:lnTo>
                  <a:cubicBezTo>
                    <a:pt x="435" y="580"/>
                    <a:pt x="579" y="436"/>
                    <a:pt x="758" y="436"/>
                  </a:cubicBezTo>
                  <a:lnTo>
                    <a:pt x="1272" y="436"/>
                  </a:lnTo>
                  <a:cubicBezTo>
                    <a:pt x="1446" y="436"/>
                    <a:pt x="1590" y="580"/>
                    <a:pt x="1590" y="755"/>
                  </a:cubicBezTo>
                  <a:lnTo>
                    <a:pt x="1590" y="1193"/>
                  </a:lnTo>
                  <a:cubicBezTo>
                    <a:pt x="1590" y="1313"/>
                    <a:pt x="1690" y="1413"/>
                    <a:pt x="1810" y="1413"/>
                  </a:cubicBezTo>
                  <a:cubicBezTo>
                    <a:pt x="1930" y="1413"/>
                    <a:pt x="2029" y="1313"/>
                    <a:pt x="2029" y="1193"/>
                  </a:cubicBezTo>
                  <a:lnTo>
                    <a:pt x="2029" y="758"/>
                  </a:lnTo>
                  <a:cubicBezTo>
                    <a:pt x="2025" y="340"/>
                    <a:pt x="1690" y="1"/>
                    <a:pt x="1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7" name="Google Shape;1427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428" name="Google Shape;1428;p12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3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" name="Google Shape;143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335" y="1305722"/>
            <a:ext cx="7737456" cy="2381616"/>
          </a:xfrm>
          <a:prstGeom prst="rect">
            <a:avLst/>
          </a:prstGeom>
          <a:noFill/>
          <a:ln>
            <a:noFill/>
          </a:ln>
        </p:spPr>
      </p:pic>
      <p:sp>
        <p:nvSpPr>
          <p:cNvPr id="1434" name="Google Shape;1434;p13"/>
          <p:cNvSpPr/>
          <p:nvPr/>
        </p:nvSpPr>
        <p:spPr>
          <a:xfrm flipH="1">
            <a:off x="8053129" y="1605511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5" name="Google Shape;1435;p13"/>
          <p:cNvSpPr/>
          <p:nvPr/>
        </p:nvSpPr>
        <p:spPr>
          <a:xfrm>
            <a:off x="2819381" y="240784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6" name="Google Shape;1436;p13"/>
          <p:cNvSpPr/>
          <p:nvPr/>
        </p:nvSpPr>
        <p:spPr>
          <a:xfrm>
            <a:off x="8005077" y="4356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7" name="Google Shape;1437;p13"/>
          <p:cNvSpPr txBox="1"/>
          <p:nvPr/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ays One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Data Findings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grpSp>
        <p:nvGrpSpPr>
          <p:cNvPr id="1438" name="Google Shape;1438;p13"/>
          <p:cNvGrpSpPr/>
          <p:nvPr/>
        </p:nvGrpSpPr>
        <p:grpSpPr>
          <a:xfrm>
            <a:off x="8216136" y="1795215"/>
            <a:ext cx="405368" cy="343993"/>
            <a:chOff x="3557977" y="3685780"/>
            <a:chExt cx="405368" cy="343993"/>
          </a:xfrm>
        </p:grpSpPr>
        <p:sp>
          <p:nvSpPr>
            <p:cNvPr id="1439" name="Google Shape;1439;p13"/>
            <p:cNvSpPr/>
            <p:nvPr/>
          </p:nvSpPr>
          <p:spPr>
            <a:xfrm>
              <a:off x="3565128" y="3691465"/>
              <a:ext cx="391065" cy="332650"/>
            </a:xfrm>
            <a:custGeom>
              <a:rect b="b" l="l" r="r" t="t"/>
              <a:pathLst>
                <a:path extrusionOk="0" h="12699" w="14929">
                  <a:moveTo>
                    <a:pt x="7465" y="1"/>
                  </a:moveTo>
                  <a:cubicBezTo>
                    <a:pt x="7004" y="1"/>
                    <a:pt x="6543" y="229"/>
                    <a:pt x="6279" y="684"/>
                  </a:cubicBezTo>
                  <a:lnTo>
                    <a:pt x="529" y="10646"/>
                  </a:lnTo>
                  <a:cubicBezTo>
                    <a:pt x="1" y="11558"/>
                    <a:pt x="659" y="12699"/>
                    <a:pt x="1711" y="12699"/>
                  </a:cubicBezTo>
                  <a:lnTo>
                    <a:pt x="13215" y="12699"/>
                  </a:lnTo>
                  <a:cubicBezTo>
                    <a:pt x="14270" y="12699"/>
                    <a:pt x="14928" y="11558"/>
                    <a:pt x="14400" y="10646"/>
                  </a:cubicBezTo>
                  <a:lnTo>
                    <a:pt x="8650" y="684"/>
                  </a:lnTo>
                  <a:cubicBezTo>
                    <a:pt x="8386" y="229"/>
                    <a:pt x="7925" y="1"/>
                    <a:pt x="7465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13"/>
            <p:cNvSpPr/>
            <p:nvPr/>
          </p:nvSpPr>
          <p:spPr>
            <a:xfrm>
              <a:off x="3603294" y="3721956"/>
              <a:ext cx="314733" cy="271747"/>
            </a:xfrm>
            <a:custGeom>
              <a:rect b="b" l="l" r="r" t="t"/>
              <a:pathLst>
                <a:path extrusionOk="0" h="10374" w="12015">
                  <a:moveTo>
                    <a:pt x="6008" y="0"/>
                  </a:moveTo>
                  <a:cubicBezTo>
                    <a:pt x="5938" y="0"/>
                    <a:pt x="5869" y="34"/>
                    <a:pt x="5829" y="103"/>
                  </a:cubicBezTo>
                  <a:lnTo>
                    <a:pt x="79" y="10065"/>
                  </a:lnTo>
                  <a:cubicBezTo>
                    <a:pt x="0" y="10202"/>
                    <a:pt x="96" y="10373"/>
                    <a:pt x="254" y="10373"/>
                  </a:cubicBezTo>
                  <a:lnTo>
                    <a:pt x="11758" y="10373"/>
                  </a:lnTo>
                  <a:cubicBezTo>
                    <a:pt x="11915" y="10373"/>
                    <a:pt x="12015" y="10202"/>
                    <a:pt x="11936" y="10065"/>
                  </a:cubicBezTo>
                  <a:lnTo>
                    <a:pt x="6186" y="103"/>
                  </a:lnTo>
                  <a:cubicBezTo>
                    <a:pt x="6146" y="34"/>
                    <a:pt x="6077" y="0"/>
                    <a:pt x="60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13"/>
            <p:cNvSpPr/>
            <p:nvPr/>
          </p:nvSpPr>
          <p:spPr>
            <a:xfrm>
              <a:off x="3728506" y="3919964"/>
              <a:ext cx="56214" cy="48146"/>
            </a:xfrm>
            <a:custGeom>
              <a:rect b="b" l="l" r="r" t="t"/>
              <a:pathLst>
                <a:path extrusionOk="0" h="1838" w="2146">
                  <a:moveTo>
                    <a:pt x="1228" y="1"/>
                  </a:moveTo>
                  <a:cubicBezTo>
                    <a:pt x="409" y="1"/>
                    <a:pt x="1" y="988"/>
                    <a:pt x="580" y="1567"/>
                  </a:cubicBezTo>
                  <a:cubicBezTo>
                    <a:pt x="766" y="1754"/>
                    <a:pt x="995" y="1838"/>
                    <a:pt x="1221" y="1838"/>
                  </a:cubicBezTo>
                  <a:cubicBezTo>
                    <a:pt x="1692" y="1838"/>
                    <a:pt x="2146" y="1471"/>
                    <a:pt x="2146" y="919"/>
                  </a:cubicBezTo>
                  <a:cubicBezTo>
                    <a:pt x="2146" y="412"/>
                    <a:pt x="1735" y="1"/>
                    <a:pt x="1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13"/>
            <p:cNvSpPr/>
            <p:nvPr/>
          </p:nvSpPr>
          <p:spPr>
            <a:xfrm>
              <a:off x="3739823" y="3787286"/>
              <a:ext cx="41676" cy="113136"/>
            </a:xfrm>
            <a:custGeom>
              <a:rect b="b" l="l" r="r" t="t"/>
              <a:pathLst>
                <a:path extrusionOk="0" h="4319" w="1591">
                  <a:moveTo>
                    <a:pt x="539" y="1"/>
                  </a:moveTo>
                  <a:cubicBezTo>
                    <a:pt x="240" y="1"/>
                    <a:pt x="1" y="241"/>
                    <a:pt x="1" y="539"/>
                  </a:cubicBezTo>
                  <a:lnTo>
                    <a:pt x="1" y="3777"/>
                  </a:lnTo>
                  <a:cubicBezTo>
                    <a:pt x="1" y="4075"/>
                    <a:pt x="240" y="4319"/>
                    <a:pt x="539" y="4319"/>
                  </a:cubicBezTo>
                  <a:lnTo>
                    <a:pt x="1053" y="4319"/>
                  </a:lnTo>
                  <a:cubicBezTo>
                    <a:pt x="1347" y="4319"/>
                    <a:pt x="1591" y="4075"/>
                    <a:pt x="1591" y="3777"/>
                  </a:cubicBezTo>
                  <a:lnTo>
                    <a:pt x="1591" y="539"/>
                  </a:lnTo>
                  <a:cubicBezTo>
                    <a:pt x="1591" y="241"/>
                    <a:pt x="1351" y="1"/>
                    <a:pt x="1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13"/>
            <p:cNvSpPr/>
            <p:nvPr/>
          </p:nvSpPr>
          <p:spPr>
            <a:xfrm>
              <a:off x="3557977" y="3685780"/>
              <a:ext cx="405368" cy="343993"/>
            </a:xfrm>
            <a:custGeom>
              <a:rect b="b" l="l" r="r" t="t"/>
              <a:pathLst>
                <a:path extrusionOk="0" h="13132" w="15475">
                  <a:moveTo>
                    <a:pt x="7728" y="0"/>
                  </a:moveTo>
                  <a:cubicBezTo>
                    <a:pt x="7163" y="0"/>
                    <a:pt x="6643" y="301"/>
                    <a:pt x="6363" y="792"/>
                  </a:cubicBezTo>
                  <a:lnTo>
                    <a:pt x="1395" y="9400"/>
                  </a:lnTo>
                  <a:cubicBezTo>
                    <a:pt x="1329" y="9503"/>
                    <a:pt x="1364" y="9640"/>
                    <a:pt x="1470" y="9701"/>
                  </a:cubicBezTo>
                  <a:cubicBezTo>
                    <a:pt x="1504" y="9721"/>
                    <a:pt x="1542" y="9731"/>
                    <a:pt x="1579" y="9731"/>
                  </a:cubicBezTo>
                  <a:cubicBezTo>
                    <a:pt x="1657" y="9731"/>
                    <a:pt x="1732" y="9690"/>
                    <a:pt x="1772" y="9616"/>
                  </a:cubicBezTo>
                  <a:lnTo>
                    <a:pt x="6740" y="1011"/>
                  </a:lnTo>
                  <a:cubicBezTo>
                    <a:pt x="6961" y="627"/>
                    <a:pt x="7349" y="435"/>
                    <a:pt x="7736" y="435"/>
                  </a:cubicBezTo>
                  <a:cubicBezTo>
                    <a:pt x="8123" y="435"/>
                    <a:pt x="8510" y="627"/>
                    <a:pt x="8731" y="1011"/>
                  </a:cubicBezTo>
                  <a:lnTo>
                    <a:pt x="14485" y="10973"/>
                  </a:lnTo>
                  <a:cubicBezTo>
                    <a:pt x="14927" y="11740"/>
                    <a:pt x="14372" y="12696"/>
                    <a:pt x="13488" y="12696"/>
                  </a:cubicBezTo>
                  <a:lnTo>
                    <a:pt x="1984" y="12696"/>
                  </a:lnTo>
                  <a:cubicBezTo>
                    <a:pt x="1100" y="12696"/>
                    <a:pt x="548" y="11740"/>
                    <a:pt x="990" y="10973"/>
                  </a:cubicBezTo>
                  <a:lnTo>
                    <a:pt x="1340" y="10366"/>
                  </a:lnTo>
                  <a:cubicBezTo>
                    <a:pt x="1438" y="10195"/>
                    <a:pt x="1292" y="10038"/>
                    <a:pt x="1143" y="10038"/>
                  </a:cubicBezTo>
                  <a:cubicBezTo>
                    <a:pt x="1075" y="10038"/>
                    <a:pt x="1006" y="10071"/>
                    <a:pt x="959" y="10150"/>
                  </a:cubicBezTo>
                  <a:lnTo>
                    <a:pt x="613" y="10753"/>
                  </a:lnTo>
                  <a:cubicBezTo>
                    <a:pt x="1" y="11811"/>
                    <a:pt x="762" y="13132"/>
                    <a:pt x="1979" y="13132"/>
                  </a:cubicBezTo>
                  <a:cubicBezTo>
                    <a:pt x="1981" y="13132"/>
                    <a:pt x="1982" y="13132"/>
                    <a:pt x="1984" y="13132"/>
                  </a:cubicBezTo>
                  <a:lnTo>
                    <a:pt x="13488" y="13132"/>
                  </a:lnTo>
                  <a:cubicBezTo>
                    <a:pt x="13489" y="13132"/>
                    <a:pt x="13491" y="13132"/>
                    <a:pt x="13492" y="13132"/>
                  </a:cubicBezTo>
                  <a:cubicBezTo>
                    <a:pt x="14713" y="13132"/>
                    <a:pt x="15474" y="11811"/>
                    <a:pt x="14862" y="10753"/>
                  </a:cubicBezTo>
                  <a:lnTo>
                    <a:pt x="9112" y="792"/>
                  </a:lnTo>
                  <a:cubicBezTo>
                    <a:pt x="8832" y="301"/>
                    <a:pt x="8309" y="0"/>
                    <a:pt x="7747" y="0"/>
                  </a:cubicBezTo>
                  <a:cubicBezTo>
                    <a:pt x="7744" y="0"/>
                    <a:pt x="7741" y="0"/>
                    <a:pt x="7738" y="0"/>
                  </a:cubicBezTo>
                  <a:cubicBezTo>
                    <a:pt x="7734" y="0"/>
                    <a:pt x="7731" y="0"/>
                    <a:pt x="7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13"/>
            <p:cNvSpPr/>
            <p:nvPr/>
          </p:nvSpPr>
          <p:spPr>
            <a:xfrm>
              <a:off x="3596117" y="3716166"/>
              <a:ext cx="329088" cy="283168"/>
            </a:xfrm>
            <a:custGeom>
              <a:rect b="b" l="l" r="r" t="t"/>
              <a:pathLst>
                <a:path extrusionOk="0" h="10810" w="12563">
                  <a:moveTo>
                    <a:pt x="6282" y="451"/>
                  </a:moveTo>
                  <a:lnTo>
                    <a:pt x="12011" y="10375"/>
                  </a:lnTo>
                  <a:lnTo>
                    <a:pt x="552" y="10375"/>
                  </a:lnTo>
                  <a:lnTo>
                    <a:pt x="6282" y="451"/>
                  </a:lnTo>
                  <a:close/>
                  <a:moveTo>
                    <a:pt x="6280" y="1"/>
                  </a:moveTo>
                  <a:cubicBezTo>
                    <a:pt x="6138" y="1"/>
                    <a:pt x="5995" y="72"/>
                    <a:pt x="5915" y="214"/>
                  </a:cubicBezTo>
                  <a:lnTo>
                    <a:pt x="161" y="10176"/>
                  </a:lnTo>
                  <a:cubicBezTo>
                    <a:pt x="0" y="10457"/>
                    <a:pt x="202" y="10810"/>
                    <a:pt x="528" y="10810"/>
                  </a:cubicBezTo>
                  <a:lnTo>
                    <a:pt x="12032" y="10810"/>
                  </a:lnTo>
                  <a:cubicBezTo>
                    <a:pt x="12357" y="10810"/>
                    <a:pt x="12563" y="10457"/>
                    <a:pt x="12398" y="10176"/>
                  </a:cubicBezTo>
                  <a:lnTo>
                    <a:pt x="6648" y="214"/>
                  </a:lnTo>
                  <a:cubicBezTo>
                    <a:pt x="6566" y="72"/>
                    <a:pt x="6423" y="1"/>
                    <a:pt x="6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13"/>
            <p:cNvSpPr/>
            <p:nvPr/>
          </p:nvSpPr>
          <p:spPr>
            <a:xfrm>
              <a:off x="3720884" y="3914227"/>
              <a:ext cx="69495" cy="59541"/>
            </a:xfrm>
            <a:custGeom>
              <a:rect b="b" l="l" r="r" t="t"/>
              <a:pathLst>
                <a:path extrusionOk="0" h="2273" w="2653">
                  <a:moveTo>
                    <a:pt x="1512" y="436"/>
                  </a:moveTo>
                  <a:cubicBezTo>
                    <a:pt x="1872" y="436"/>
                    <a:pt x="2218" y="716"/>
                    <a:pt x="2218" y="1138"/>
                  </a:cubicBezTo>
                  <a:cubicBezTo>
                    <a:pt x="2218" y="1522"/>
                    <a:pt x="1906" y="1837"/>
                    <a:pt x="1519" y="1837"/>
                  </a:cubicBezTo>
                  <a:cubicBezTo>
                    <a:pt x="895" y="1837"/>
                    <a:pt x="583" y="1083"/>
                    <a:pt x="1025" y="641"/>
                  </a:cubicBezTo>
                  <a:cubicBezTo>
                    <a:pt x="1167" y="500"/>
                    <a:pt x="1341" y="436"/>
                    <a:pt x="1512" y="436"/>
                  </a:cubicBezTo>
                  <a:close/>
                  <a:moveTo>
                    <a:pt x="1519" y="0"/>
                  </a:moveTo>
                  <a:cubicBezTo>
                    <a:pt x="508" y="0"/>
                    <a:pt x="0" y="1224"/>
                    <a:pt x="717" y="1940"/>
                  </a:cubicBezTo>
                  <a:cubicBezTo>
                    <a:pt x="932" y="2158"/>
                    <a:pt x="1223" y="2273"/>
                    <a:pt x="1519" y="2273"/>
                  </a:cubicBezTo>
                  <a:cubicBezTo>
                    <a:pt x="1665" y="2273"/>
                    <a:pt x="1813" y="2244"/>
                    <a:pt x="1954" y="2187"/>
                  </a:cubicBezTo>
                  <a:cubicBezTo>
                    <a:pt x="2379" y="2008"/>
                    <a:pt x="2653" y="1597"/>
                    <a:pt x="2653" y="1138"/>
                  </a:cubicBezTo>
                  <a:cubicBezTo>
                    <a:pt x="2653" y="511"/>
                    <a:pt x="2146" y="0"/>
                    <a:pt x="15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13"/>
            <p:cNvSpPr/>
            <p:nvPr/>
          </p:nvSpPr>
          <p:spPr>
            <a:xfrm>
              <a:off x="3734086" y="3781628"/>
              <a:ext cx="53150" cy="124531"/>
            </a:xfrm>
            <a:custGeom>
              <a:rect b="b" l="l" r="r" t="t"/>
              <a:pathLst>
                <a:path extrusionOk="0" h="4754" w="2029">
                  <a:moveTo>
                    <a:pt x="758" y="1"/>
                  </a:moveTo>
                  <a:cubicBezTo>
                    <a:pt x="339" y="1"/>
                    <a:pt x="0" y="340"/>
                    <a:pt x="0" y="758"/>
                  </a:cubicBezTo>
                  <a:lnTo>
                    <a:pt x="0" y="3997"/>
                  </a:lnTo>
                  <a:cubicBezTo>
                    <a:pt x="0" y="4415"/>
                    <a:pt x="339" y="4750"/>
                    <a:pt x="758" y="4754"/>
                  </a:cubicBezTo>
                  <a:lnTo>
                    <a:pt x="1272" y="4754"/>
                  </a:lnTo>
                  <a:cubicBezTo>
                    <a:pt x="1690" y="4750"/>
                    <a:pt x="2025" y="4411"/>
                    <a:pt x="2029" y="3993"/>
                  </a:cubicBezTo>
                  <a:lnTo>
                    <a:pt x="2029" y="2064"/>
                  </a:lnTo>
                  <a:cubicBezTo>
                    <a:pt x="2029" y="1918"/>
                    <a:pt x="1919" y="1845"/>
                    <a:pt x="1810" y="1845"/>
                  </a:cubicBezTo>
                  <a:cubicBezTo>
                    <a:pt x="1700" y="1845"/>
                    <a:pt x="1590" y="1918"/>
                    <a:pt x="1590" y="2064"/>
                  </a:cubicBezTo>
                  <a:lnTo>
                    <a:pt x="1590" y="3993"/>
                  </a:lnTo>
                  <a:cubicBezTo>
                    <a:pt x="1590" y="4171"/>
                    <a:pt x="1446" y="4315"/>
                    <a:pt x="1272" y="4315"/>
                  </a:cubicBezTo>
                  <a:lnTo>
                    <a:pt x="758" y="4315"/>
                  </a:lnTo>
                  <a:cubicBezTo>
                    <a:pt x="579" y="4315"/>
                    <a:pt x="435" y="4171"/>
                    <a:pt x="435" y="3993"/>
                  </a:cubicBezTo>
                  <a:lnTo>
                    <a:pt x="435" y="755"/>
                  </a:lnTo>
                  <a:cubicBezTo>
                    <a:pt x="435" y="580"/>
                    <a:pt x="579" y="436"/>
                    <a:pt x="758" y="436"/>
                  </a:cubicBezTo>
                  <a:lnTo>
                    <a:pt x="1272" y="436"/>
                  </a:lnTo>
                  <a:cubicBezTo>
                    <a:pt x="1446" y="436"/>
                    <a:pt x="1590" y="580"/>
                    <a:pt x="1590" y="755"/>
                  </a:cubicBezTo>
                  <a:lnTo>
                    <a:pt x="1590" y="1193"/>
                  </a:lnTo>
                  <a:cubicBezTo>
                    <a:pt x="1590" y="1313"/>
                    <a:pt x="1690" y="1413"/>
                    <a:pt x="1810" y="1413"/>
                  </a:cubicBezTo>
                  <a:cubicBezTo>
                    <a:pt x="1930" y="1413"/>
                    <a:pt x="2029" y="1313"/>
                    <a:pt x="2029" y="1193"/>
                  </a:cubicBezTo>
                  <a:lnTo>
                    <a:pt x="2029" y="758"/>
                  </a:lnTo>
                  <a:cubicBezTo>
                    <a:pt x="2025" y="340"/>
                    <a:pt x="1690" y="1"/>
                    <a:pt x="1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7" name="Google Shape;1447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448" name="Google Shape;1448;p13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3</a:t>
            </a:r>
            <a:endParaRPr/>
          </a:p>
        </p:txBody>
      </p:sp>
      <p:grpSp>
        <p:nvGrpSpPr>
          <p:cNvPr id="1449" name="Google Shape;1449;p13"/>
          <p:cNvGrpSpPr/>
          <p:nvPr/>
        </p:nvGrpSpPr>
        <p:grpSpPr>
          <a:xfrm>
            <a:off x="175978" y="3349037"/>
            <a:ext cx="1895627" cy="1694347"/>
            <a:chOff x="704900" y="1292152"/>
            <a:chExt cx="3157800" cy="2942086"/>
          </a:xfrm>
        </p:grpSpPr>
        <p:cxnSp>
          <p:nvCxnSpPr>
            <p:cNvPr id="1450" name="Google Shape;1450;p13"/>
            <p:cNvCxnSpPr/>
            <p:nvPr/>
          </p:nvCxnSpPr>
          <p:spPr>
            <a:xfrm>
              <a:off x="704900" y="4219375"/>
              <a:ext cx="31578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51" name="Google Shape;1451;p13"/>
            <p:cNvSpPr/>
            <p:nvPr/>
          </p:nvSpPr>
          <p:spPr>
            <a:xfrm>
              <a:off x="2849969" y="3210954"/>
              <a:ext cx="152991" cy="1008432"/>
            </a:xfrm>
            <a:custGeom>
              <a:rect b="b" l="l" r="r" t="t"/>
              <a:pathLst>
                <a:path extrusionOk="0" h="29523" w="4479">
                  <a:moveTo>
                    <a:pt x="0" y="1"/>
                  </a:moveTo>
                  <a:lnTo>
                    <a:pt x="0" y="29523"/>
                  </a:lnTo>
                  <a:lnTo>
                    <a:pt x="4478" y="29523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13"/>
            <p:cNvSpPr/>
            <p:nvPr/>
          </p:nvSpPr>
          <p:spPr>
            <a:xfrm>
              <a:off x="2845904" y="3207572"/>
              <a:ext cx="160438" cy="1015229"/>
            </a:xfrm>
            <a:custGeom>
              <a:rect b="b" l="l" r="r" t="t"/>
              <a:pathLst>
                <a:path extrusionOk="0" h="29722" w="4697">
                  <a:moveTo>
                    <a:pt x="4478" y="218"/>
                  </a:moveTo>
                  <a:lnTo>
                    <a:pt x="4478" y="29503"/>
                  </a:lnTo>
                  <a:lnTo>
                    <a:pt x="219" y="29503"/>
                  </a:lnTo>
                  <a:lnTo>
                    <a:pt x="219" y="218"/>
                  </a:lnTo>
                  <a:close/>
                  <a:moveTo>
                    <a:pt x="80" y="0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1" y="100"/>
                  </a:lnTo>
                  <a:lnTo>
                    <a:pt x="1" y="29622"/>
                  </a:lnTo>
                  <a:lnTo>
                    <a:pt x="20" y="29662"/>
                  </a:lnTo>
                  <a:lnTo>
                    <a:pt x="40" y="29701"/>
                  </a:lnTo>
                  <a:lnTo>
                    <a:pt x="80" y="29721"/>
                  </a:lnTo>
                  <a:lnTo>
                    <a:pt x="4637" y="29721"/>
                  </a:lnTo>
                  <a:lnTo>
                    <a:pt x="4677" y="29701"/>
                  </a:lnTo>
                  <a:lnTo>
                    <a:pt x="4696" y="29662"/>
                  </a:lnTo>
                  <a:lnTo>
                    <a:pt x="4696" y="29622"/>
                  </a:lnTo>
                  <a:lnTo>
                    <a:pt x="4696" y="100"/>
                  </a:lnTo>
                  <a:lnTo>
                    <a:pt x="4696" y="60"/>
                  </a:lnTo>
                  <a:lnTo>
                    <a:pt x="4677" y="20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13"/>
            <p:cNvSpPr/>
            <p:nvPr/>
          </p:nvSpPr>
          <p:spPr>
            <a:xfrm>
              <a:off x="2295663" y="2925996"/>
              <a:ext cx="391889" cy="1293374"/>
            </a:xfrm>
            <a:custGeom>
              <a:rect b="b" l="l" r="r" t="t"/>
              <a:pathLst>
                <a:path extrusionOk="0" h="37865" w="11473">
                  <a:moveTo>
                    <a:pt x="7093" y="1"/>
                  </a:moveTo>
                  <a:lnTo>
                    <a:pt x="0" y="37865"/>
                  </a:lnTo>
                  <a:lnTo>
                    <a:pt x="4399" y="37865"/>
                  </a:lnTo>
                  <a:lnTo>
                    <a:pt x="114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13"/>
            <p:cNvSpPr/>
            <p:nvPr/>
          </p:nvSpPr>
          <p:spPr>
            <a:xfrm>
              <a:off x="2292247" y="2921965"/>
              <a:ext cx="399369" cy="1300820"/>
            </a:xfrm>
            <a:custGeom>
              <a:rect b="b" l="l" r="r" t="t"/>
              <a:pathLst>
                <a:path extrusionOk="0" h="38083" w="11692">
                  <a:moveTo>
                    <a:pt x="11453" y="218"/>
                  </a:moveTo>
                  <a:lnTo>
                    <a:pt x="4400" y="37864"/>
                  </a:lnTo>
                  <a:lnTo>
                    <a:pt x="239" y="37864"/>
                  </a:lnTo>
                  <a:lnTo>
                    <a:pt x="7273" y="218"/>
                  </a:lnTo>
                  <a:close/>
                  <a:moveTo>
                    <a:pt x="7193" y="0"/>
                  </a:moveTo>
                  <a:lnTo>
                    <a:pt x="7154" y="20"/>
                  </a:lnTo>
                  <a:lnTo>
                    <a:pt x="7114" y="40"/>
                  </a:lnTo>
                  <a:lnTo>
                    <a:pt x="7094" y="60"/>
                  </a:lnTo>
                  <a:lnTo>
                    <a:pt x="7074" y="99"/>
                  </a:lnTo>
                  <a:lnTo>
                    <a:pt x="1" y="37963"/>
                  </a:lnTo>
                  <a:lnTo>
                    <a:pt x="1" y="38003"/>
                  </a:lnTo>
                  <a:lnTo>
                    <a:pt x="21" y="38042"/>
                  </a:lnTo>
                  <a:lnTo>
                    <a:pt x="60" y="38082"/>
                  </a:lnTo>
                  <a:lnTo>
                    <a:pt x="4538" y="38082"/>
                  </a:lnTo>
                  <a:lnTo>
                    <a:pt x="4558" y="38062"/>
                  </a:lnTo>
                  <a:lnTo>
                    <a:pt x="4598" y="38042"/>
                  </a:lnTo>
                  <a:lnTo>
                    <a:pt x="4598" y="38003"/>
                  </a:lnTo>
                  <a:lnTo>
                    <a:pt x="11691" y="139"/>
                  </a:lnTo>
                  <a:lnTo>
                    <a:pt x="11691" y="79"/>
                  </a:lnTo>
                  <a:lnTo>
                    <a:pt x="11671" y="40"/>
                  </a:lnTo>
                  <a:lnTo>
                    <a:pt x="11632" y="20"/>
                  </a:lnTo>
                  <a:lnTo>
                    <a:pt x="11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13"/>
            <p:cNvSpPr/>
            <p:nvPr/>
          </p:nvSpPr>
          <p:spPr>
            <a:xfrm>
              <a:off x="3153203" y="2925996"/>
              <a:ext cx="392538" cy="1293374"/>
            </a:xfrm>
            <a:custGeom>
              <a:rect b="b" l="l" r="r" t="t"/>
              <a:pathLst>
                <a:path extrusionOk="0" h="37865" w="11492">
                  <a:moveTo>
                    <a:pt x="0" y="1"/>
                  </a:moveTo>
                  <a:lnTo>
                    <a:pt x="7093" y="37865"/>
                  </a:lnTo>
                  <a:lnTo>
                    <a:pt x="11492" y="37865"/>
                  </a:lnTo>
                  <a:lnTo>
                    <a:pt x="43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13"/>
            <p:cNvSpPr/>
            <p:nvPr/>
          </p:nvSpPr>
          <p:spPr>
            <a:xfrm>
              <a:off x="3149787" y="2921965"/>
              <a:ext cx="399369" cy="1300820"/>
            </a:xfrm>
            <a:custGeom>
              <a:rect b="b" l="l" r="r" t="t"/>
              <a:pathLst>
                <a:path extrusionOk="0" h="38083" w="11692">
                  <a:moveTo>
                    <a:pt x="4400" y="218"/>
                  </a:moveTo>
                  <a:lnTo>
                    <a:pt x="11453" y="37864"/>
                  </a:lnTo>
                  <a:lnTo>
                    <a:pt x="7292" y="37864"/>
                  </a:lnTo>
                  <a:lnTo>
                    <a:pt x="239" y="218"/>
                  </a:lnTo>
                  <a:close/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79"/>
                  </a:lnTo>
                  <a:lnTo>
                    <a:pt x="1" y="139"/>
                  </a:lnTo>
                  <a:lnTo>
                    <a:pt x="7074" y="38003"/>
                  </a:lnTo>
                  <a:lnTo>
                    <a:pt x="7094" y="38042"/>
                  </a:lnTo>
                  <a:lnTo>
                    <a:pt x="7114" y="38062"/>
                  </a:lnTo>
                  <a:lnTo>
                    <a:pt x="7154" y="38082"/>
                  </a:lnTo>
                  <a:lnTo>
                    <a:pt x="11632" y="38082"/>
                  </a:lnTo>
                  <a:lnTo>
                    <a:pt x="11671" y="38042"/>
                  </a:lnTo>
                  <a:lnTo>
                    <a:pt x="11691" y="38003"/>
                  </a:lnTo>
                  <a:lnTo>
                    <a:pt x="11691" y="37963"/>
                  </a:lnTo>
                  <a:lnTo>
                    <a:pt x="4598" y="99"/>
                  </a:lnTo>
                  <a:lnTo>
                    <a:pt x="4598" y="60"/>
                  </a:lnTo>
                  <a:lnTo>
                    <a:pt x="4578" y="40"/>
                  </a:lnTo>
                  <a:lnTo>
                    <a:pt x="4538" y="20"/>
                  </a:lnTo>
                  <a:lnTo>
                    <a:pt x="4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13"/>
            <p:cNvSpPr/>
            <p:nvPr/>
          </p:nvSpPr>
          <p:spPr>
            <a:xfrm>
              <a:off x="3192452" y="3133788"/>
              <a:ext cx="194937" cy="238966"/>
            </a:xfrm>
            <a:custGeom>
              <a:rect b="b" l="l" r="r" t="t"/>
              <a:pathLst>
                <a:path extrusionOk="0" h="6996" w="5707">
                  <a:moveTo>
                    <a:pt x="0" y="1"/>
                  </a:moveTo>
                  <a:lnTo>
                    <a:pt x="1308" y="6995"/>
                  </a:lnTo>
                  <a:lnTo>
                    <a:pt x="5707" y="6995"/>
                  </a:lnTo>
                  <a:lnTo>
                    <a:pt x="4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13"/>
            <p:cNvSpPr/>
            <p:nvPr/>
          </p:nvSpPr>
          <p:spPr>
            <a:xfrm>
              <a:off x="3188387" y="3130406"/>
              <a:ext cx="202383" cy="246378"/>
            </a:xfrm>
            <a:custGeom>
              <a:rect b="b" l="l" r="r" t="t"/>
              <a:pathLst>
                <a:path extrusionOk="0" h="7213" w="5925">
                  <a:moveTo>
                    <a:pt x="4419" y="219"/>
                  </a:moveTo>
                  <a:lnTo>
                    <a:pt x="5687" y="6995"/>
                  </a:lnTo>
                  <a:lnTo>
                    <a:pt x="1526" y="6995"/>
                  </a:lnTo>
                  <a:lnTo>
                    <a:pt x="258" y="219"/>
                  </a:lnTo>
                  <a:close/>
                  <a:moveTo>
                    <a:pt x="60" y="1"/>
                  </a:moveTo>
                  <a:lnTo>
                    <a:pt x="40" y="40"/>
                  </a:lnTo>
                  <a:lnTo>
                    <a:pt x="0" y="80"/>
                  </a:lnTo>
                  <a:lnTo>
                    <a:pt x="0" y="120"/>
                  </a:lnTo>
                  <a:lnTo>
                    <a:pt x="1308" y="7114"/>
                  </a:lnTo>
                  <a:lnTo>
                    <a:pt x="1328" y="7153"/>
                  </a:lnTo>
                  <a:lnTo>
                    <a:pt x="1348" y="7193"/>
                  </a:lnTo>
                  <a:lnTo>
                    <a:pt x="1387" y="7213"/>
                  </a:lnTo>
                  <a:lnTo>
                    <a:pt x="5826" y="7213"/>
                  </a:lnTo>
                  <a:lnTo>
                    <a:pt x="5865" y="7193"/>
                  </a:lnTo>
                  <a:lnTo>
                    <a:pt x="5905" y="7173"/>
                  </a:lnTo>
                  <a:lnTo>
                    <a:pt x="5925" y="7134"/>
                  </a:lnTo>
                  <a:lnTo>
                    <a:pt x="5925" y="7074"/>
                  </a:lnTo>
                  <a:lnTo>
                    <a:pt x="4617" y="80"/>
                  </a:lnTo>
                  <a:lnTo>
                    <a:pt x="4597" y="40"/>
                  </a:lnTo>
                  <a:lnTo>
                    <a:pt x="4577" y="21"/>
                  </a:lnTo>
                  <a:lnTo>
                    <a:pt x="4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13"/>
            <p:cNvSpPr/>
            <p:nvPr/>
          </p:nvSpPr>
          <p:spPr>
            <a:xfrm>
              <a:off x="2849969" y="3210954"/>
              <a:ext cx="152991" cy="161804"/>
            </a:xfrm>
            <a:custGeom>
              <a:rect b="b" l="l" r="r" t="t"/>
              <a:pathLst>
                <a:path extrusionOk="0" h="4737" w="4479">
                  <a:moveTo>
                    <a:pt x="0" y="1"/>
                  </a:moveTo>
                  <a:lnTo>
                    <a:pt x="0" y="4736"/>
                  </a:lnTo>
                  <a:lnTo>
                    <a:pt x="4478" y="4736"/>
                  </a:lnTo>
                  <a:lnTo>
                    <a:pt x="4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13"/>
            <p:cNvSpPr/>
            <p:nvPr/>
          </p:nvSpPr>
          <p:spPr>
            <a:xfrm>
              <a:off x="2845904" y="3207572"/>
              <a:ext cx="160438" cy="169216"/>
            </a:xfrm>
            <a:custGeom>
              <a:rect b="b" l="l" r="r" t="t"/>
              <a:pathLst>
                <a:path extrusionOk="0" h="4954" w="4697">
                  <a:moveTo>
                    <a:pt x="4478" y="218"/>
                  </a:moveTo>
                  <a:lnTo>
                    <a:pt x="4478" y="4736"/>
                  </a:lnTo>
                  <a:lnTo>
                    <a:pt x="219" y="4736"/>
                  </a:lnTo>
                  <a:lnTo>
                    <a:pt x="219" y="218"/>
                  </a:lnTo>
                  <a:close/>
                  <a:moveTo>
                    <a:pt x="80" y="0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1" y="100"/>
                  </a:lnTo>
                  <a:lnTo>
                    <a:pt x="1" y="4835"/>
                  </a:lnTo>
                  <a:lnTo>
                    <a:pt x="20" y="4875"/>
                  </a:lnTo>
                  <a:lnTo>
                    <a:pt x="40" y="4914"/>
                  </a:lnTo>
                  <a:lnTo>
                    <a:pt x="80" y="4934"/>
                  </a:lnTo>
                  <a:lnTo>
                    <a:pt x="119" y="4954"/>
                  </a:lnTo>
                  <a:lnTo>
                    <a:pt x="4597" y="4954"/>
                  </a:lnTo>
                  <a:lnTo>
                    <a:pt x="4637" y="4934"/>
                  </a:lnTo>
                  <a:lnTo>
                    <a:pt x="4677" y="4914"/>
                  </a:lnTo>
                  <a:lnTo>
                    <a:pt x="4696" y="4875"/>
                  </a:lnTo>
                  <a:lnTo>
                    <a:pt x="4696" y="4835"/>
                  </a:lnTo>
                  <a:lnTo>
                    <a:pt x="4696" y="100"/>
                  </a:lnTo>
                  <a:lnTo>
                    <a:pt x="4696" y="60"/>
                  </a:lnTo>
                  <a:lnTo>
                    <a:pt x="4677" y="20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13"/>
            <p:cNvSpPr/>
            <p:nvPr/>
          </p:nvSpPr>
          <p:spPr>
            <a:xfrm>
              <a:off x="2454026" y="3133788"/>
              <a:ext cx="194937" cy="238966"/>
            </a:xfrm>
            <a:custGeom>
              <a:rect b="b" l="l" r="r" t="t"/>
              <a:pathLst>
                <a:path extrusionOk="0" h="6996" w="5707">
                  <a:moveTo>
                    <a:pt x="1308" y="1"/>
                  </a:moveTo>
                  <a:lnTo>
                    <a:pt x="0" y="6995"/>
                  </a:lnTo>
                  <a:lnTo>
                    <a:pt x="4399" y="6995"/>
                  </a:lnTo>
                  <a:lnTo>
                    <a:pt x="57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13"/>
            <p:cNvSpPr/>
            <p:nvPr/>
          </p:nvSpPr>
          <p:spPr>
            <a:xfrm>
              <a:off x="2450645" y="3130406"/>
              <a:ext cx="201700" cy="246378"/>
            </a:xfrm>
            <a:custGeom>
              <a:rect b="b" l="l" r="r" t="t"/>
              <a:pathLst>
                <a:path extrusionOk="0" h="7213" w="5905">
                  <a:moveTo>
                    <a:pt x="5667" y="219"/>
                  </a:moveTo>
                  <a:lnTo>
                    <a:pt x="4399" y="6995"/>
                  </a:lnTo>
                  <a:lnTo>
                    <a:pt x="238" y="6995"/>
                  </a:lnTo>
                  <a:lnTo>
                    <a:pt x="1506" y="219"/>
                  </a:lnTo>
                  <a:close/>
                  <a:moveTo>
                    <a:pt x="1368" y="1"/>
                  </a:moveTo>
                  <a:lnTo>
                    <a:pt x="1348" y="21"/>
                  </a:lnTo>
                  <a:lnTo>
                    <a:pt x="1308" y="40"/>
                  </a:lnTo>
                  <a:lnTo>
                    <a:pt x="1308" y="80"/>
                  </a:lnTo>
                  <a:lnTo>
                    <a:pt x="0" y="7074"/>
                  </a:lnTo>
                  <a:lnTo>
                    <a:pt x="0" y="7134"/>
                  </a:lnTo>
                  <a:lnTo>
                    <a:pt x="20" y="7173"/>
                  </a:lnTo>
                  <a:lnTo>
                    <a:pt x="60" y="7193"/>
                  </a:lnTo>
                  <a:lnTo>
                    <a:pt x="99" y="7213"/>
                  </a:lnTo>
                  <a:lnTo>
                    <a:pt x="4538" y="7213"/>
                  </a:lnTo>
                  <a:lnTo>
                    <a:pt x="4558" y="7193"/>
                  </a:lnTo>
                  <a:lnTo>
                    <a:pt x="4597" y="7153"/>
                  </a:lnTo>
                  <a:lnTo>
                    <a:pt x="4597" y="7114"/>
                  </a:lnTo>
                  <a:lnTo>
                    <a:pt x="5905" y="120"/>
                  </a:lnTo>
                  <a:lnTo>
                    <a:pt x="5905" y="80"/>
                  </a:lnTo>
                  <a:lnTo>
                    <a:pt x="5885" y="40"/>
                  </a:lnTo>
                  <a:lnTo>
                    <a:pt x="5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13"/>
            <p:cNvSpPr/>
            <p:nvPr/>
          </p:nvSpPr>
          <p:spPr>
            <a:xfrm>
              <a:off x="2164354" y="1296217"/>
              <a:ext cx="1523459" cy="1997223"/>
            </a:xfrm>
            <a:custGeom>
              <a:rect b="b" l="l" r="r" t="t"/>
              <a:pathLst>
                <a:path extrusionOk="0" h="58471" w="44601">
                  <a:moveTo>
                    <a:pt x="0" y="0"/>
                  </a:moveTo>
                  <a:lnTo>
                    <a:pt x="0" y="58471"/>
                  </a:lnTo>
                  <a:lnTo>
                    <a:pt x="44601" y="58471"/>
                  </a:lnTo>
                  <a:lnTo>
                    <a:pt x="446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13"/>
            <p:cNvSpPr/>
            <p:nvPr/>
          </p:nvSpPr>
          <p:spPr>
            <a:xfrm>
              <a:off x="2160972" y="1292152"/>
              <a:ext cx="1530905" cy="2004670"/>
            </a:xfrm>
            <a:custGeom>
              <a:rect b="b" l="l" r="r" t="t"/>
              <a:pathLst>
                <a:path extrusionOk="0" h="58689" w="44819">
                  <a:moveTo>
                    <a:pt x="44601" y="238"/>
                  </a:moveTo>
                  <a:lnTo>
                    <a:pt x="44601" y="58471"/>
                  </a:lnTo>
                  <a:lnTo>
                    <a:pt x="218" y="58471"/>
                  </a:lnTo>
                  <a:lnTo>
                    <a:pt x="218" y="238"/>
                  </a:lnTo>
                  <a:close/>
                  <a:moveTo>
                    <a:pt x="99" y="1"/>
                  </a:moveTo>
                  <a:lnTo>
                    <a:pt x="60" y="20"/>
                  </a:lnTo>
                  <a:lnTo>
                    <a:pt x="20" y="40"/>
                  </a:lnTo>
                  <a:lnTo>
                    <a:pt x="0" y="80"/>
                  </a:lnTo>
                  <a:lnTo>
                    <a:pt x="0" y="119"/>
                  </a:lnTo>
                  <a:lnTo>
                    <a:pt x="0" y="58590"/>
                  </a:lnTo>
                  <a:lnTo>
                    <a:pt x="0" y="58629"/>
                  </a:lnTo>
                  <a:lnTo>
                    <a:pt x="20" y="58669"/>
                  </a:lnTo>
                  <a:lnTo>
                    <a:pt x="60" y="58689"/>
                  </a:lnTo>
                  <a:lnTo>
                    <a:pt x="44739" y="58689"/>
                  </a:lnTo>
                  <a:lnTo>
                    <a:pt x="44779" y="58669"/>
                  </a:lnTo>
                  <a:lnTo>
                    <a:pt x="44799" y="58629"/>
                  </a:lnTo>
                  <a:lnTo>
                    <a:pt x="44819" y="58590"/>
                  </a:lnTo>
                  <a:lnTo>
                    <a:pt x="44819" y="119"/>
                  </a:lnTo>
                  <a:lnTo>
                    <a:pt x="44799" y="80"/>
                  </a:lnTo>
                  <a:lnTo>
                    <a:pt x="44779" y="40"/>
                  </a:lnTo>
                  <a:lnTo>
                    <a:pt x="44739" y="20"/>
                  </a:lnTo>
                  <a:lnTo>
                    <a:pt x="447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13"/>
            <p:cNvSpPr/>
            <p:nvPr/>
          </p:nvSpPr>
          <p:spPr>
            <a:xfrm>
              <a:off x="2165686" y="3213652"/>
              <a:ext cx="1522127" cy="8164"/>
            </a:xfrm>
            <a:custGeom>
              <a:rect b="b" l="l" r="r" t="t"/>
              <a:pathLst>
                <a:path extrusionOk="0" h="239" w="44562">
                  <a:moveTo>
                    <a:pt x="120" y="1"/>
                  </a:moveTo>
                  <a:lnTo>
                    <a:pt x="80" y="21"/>
                  </a:lnTo>
                  <a:lnTo>
                    <a:pt x="40" y="40"/>
                  </a:lnTo>
                  <a:lnTo>
                    <a:pt x="21" y="80"/>
                  </a:lnTo>
                  <a:lnTo>
                    <a:pt x="1" y="120"/>
                  </a:lnTo>
                  <a:lnTo>
                    <a:pt x="21" y="159"/>
                  </a:lnTo>
                  <a:lnTo>
                    <a:pt x="40" y="199"/>
                  </a:lnTo>
                  <a:lnTo>
                    <a:pt x="80" y="219"/>
                  </a:lnTo>
                  <a:lnTo>
                    <a:pt x="120" y="239"/>
                  </a:lnTo>
                  <a:lnTo>
                    <a:pt x="44463" y="239"/>
                  </a:lnTo>
                  <a:lnTo>
                    <a:pt x="44502" y="219"/>
                  </a:lnTo>
                  <a:lnTo>
                    <a:pt x="44542" y="199"/>
                  </a:lnTo>
                  <a:lnTo>
                    <a:pt x="44562" y="159"/>
                  </a:lnTo>
                  <a:lnTo>
                    <a:pt x="44562" y="120"/>
                  </a:lnTo>
                  <a:lnTo>
                    <a:pt x="44562" y="80"/>
                  </a:lnTo>
                  <a:lnTo>
                    <a:pt x="44542" y="40"/>
                  </a:lnTo>
                  <a:lnTo>
                    <a:pt x="44502" y="21"/>
                  </a:lnTo>
                  <a:lnTo>
                    <a:pt x="444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13"/>
            <p:cNvSpPr/>
            <p:nvPr/>
          </p:nvSpPr>
          <p:spPr>
            <a:xfrm>
              <a:off x="2165686" y="3235309"/>
              <a:ext cx="1522127" cy="7480"/>
            </a:xfrm>
            <a:custGeom>
              <a:rect b="b" l="l" r="r" t="t"/>
              <a:pathLst>
                <a:path extrusionOk="0" h="219" w="44562">
                  <a:moveTo>
                    <a:pt x="80" y="1"/>
                  </a:moveTo>
                  <a:lnTo>
                    <a:pt x="40" y="40"/>
                  </a:lnTo>
                  <a:lnTo>
                    <a:pt x="21" y="60"/>
                  </a:lnTo>
                  <a:lnTo>
                    <a:pt x="1" y="120"/>
                  </a:lnTo>
                  <a:lnTo>
                    <a:pt x="21" y="159"/>
                  </a:lnTo>
                  <a:lnTo>
                    <a:pt x="40" y="199"/>
                  </a:lnTo>
                  <a:lnTo>
                    <a:pt x="80" y="219"/>
                  </a:lnTo>
                  <a:lnTo>
                    <a:pt x="44502" y="219"/>
                  </a:lnTo>
                  <a:lnTo>
                    <a:pt x="44542" y="199"/>
                  </a:lnTo>
                  <a:lnTo>
                    <a:pt x="44562" y="159"/>
                  </a:lnTo>
                  <a:lnTo>
                    <a:pt x="44562" y="120"/>
                  </a:lnTo>
                  <a:lnTo>
                    <a:pt x="44562" y="60"/>
                  </a:lnTo>
                  <a:lnTo>
                    <a:pt x="44542" y="40"/>
                  </a:lnTo>
                  <a:lnTo>
                    <a:pt x="44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13"/>
            <p:cNvSpPr/>
            <p:nvPr/>
          </p:nvSpPr>
          <p:spPr>
            <a:xfrm>
              <a:off x="2165686" y="3263764"/>
              <a:ext cx="1522127" cy="7446"/>
            </a:xfrm>
            <a:custGeom>
              <a:rect b="b" l="l" r="r" t="t"/>
              <a:pathLst>
                <a:path extrusionOk="0" h="218" w="44562">
                  <a:moveTo>
                    <a:pt x="80" y="0"/>
                  </a:moveTo>
                  <a:lnTo>
                    <a:pt x="40" y="40"/>
                  </a:lnTo>
                  <a:lnTo>
                    <a:pt x="21" y="59"/>
                  </a:lnTo>
                  <a:lnTo>
                    <a:pt x="1" y="119"/>
                  </a:lnTo>
                  <a:lnTo>
                    <a:pt x="21" y="159"/>
                  </a:lnTo>
                  <a:lnTo>
                    <a:pt x="40" y="198"/>
                  </a:lnTo>
                  <a:lnTo>
                    <a:pt x="80" y="218"/>
                  </a:lnTo>
                  <a:lnTo>
                    <a:pt x="44502" y="218"/>
                  </a:lnTo>
                  <a:lnTo>
                    <a:pt x="44542" y="198"/>
                  </a:lnTo>
                  <a:lnTo>
                    <a:pt x="44562" y="159"/>
                  </a:lnTo>
                  <a:lnTo>
                    <a:pt x="44562" y="119"/>
                  </a:lnTo>
                  <a:lnTo>
                    <a:pt x="44562" y="59"/>
                  </a:lnTo>
                  <a:lnTo>
                    <a:pt x="44542" y="40"/>
                  </a:lnTo>
                  <a:lnTo>
                    <a:pt x="445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13"/>
            <p:cNvSpPr/>
            <p:nvPr/>
          </p:nvSpPr>
          <p:spPr>
            <a:xfrm>
              <a:off x="2774852" y="2174045"/>
              <a:ext cx="287640" cy="286991"/>
            </a:xfrm>
            <a:custGeom>
              <a:rect b="b" l="l" r="r" t="t"/>
              <a:pathLst>
                <a:path extrusionOk="0" h="8402" w="8421">
                  <a:moveTo>
                    <a:pt x="4220" y="1"/>
                  </a:moveTo>
                  <a:lnTo>
                    <a:pt x="3785" y="21"/>
                  </a:lnTo>
                  <a:lnTo>
                    <a:pt x="3368" y="80"/>
                  </a:lnTo>
                  <a:lnTo>
                    <a:pt x="2952" y="179"/>
                  </a:lnTo>
                  <a:lnTo>
                    <a:pt x="2576" y="338"/>
                  </a:lnTo>
                  <a:lnTo>
                    <a:pt x="2199" y="516"/>
                  </a:lnTo>
                  <a:lnTo>
                    <a:pt x="1863" y="714"/>
                  </a:lnTo>
                  <a:lnTo>
                    <a:pt x="1526" y="952"/>
                  </a:lnTo>
                  <a:lnTo>
                    <a:pt x="1229" y="1229"/>
                  </a:lnTo>
                  <a:lnTo>
                    <a:pt x="971" y="1527"/>
                  </a:lnTo>
                  <a:lnTo>
                    <a:pt x="713" y="1844"/>
                  </a:lnTo>
                  <a:lnTo>
                    <a:pt x="515" y="2200"/>
                  </a:lnTo>
                  <a:lnTo>
                    <a:pt x="337" y="2577"/>
                  </a:lnTo>
                  <a:lnTo>
                    <a:pt x="198" y="2953"/>
                  </a:lnTo>
                  <a:lnTo>
                    <a:pt x="99" y="3349"/>
                  </a:lnTo>
                  <a:lnTo>
                    <a:pt x="20" y="3766"/>
                  </a:lnTo>
                  <a:lnTo>
                    <a:pt x="0" y="4201"/>
                  </a:lnTo>
                  <a:lnTo>
                    <a:pt x="20" y="4637"/>
                  </a:lnTo>
                  <a:lnTo>
                    <a:pt x="99" y="5053"/>
                  </a:lnTo>
                  <a:lnTo>
                    <a:pt x="198" y="5450"/>
                  </a:lnTo>
                  <a:lnTo>
                    <a:pt x="337" y="5846"/>
                  </a:lnTo>
                  <a:lnTo>
                    <a:pt x="515" y="6203"/>
                  </a:lnTo>
                  <a:lnTo>
                    <a:pt x="713" y="6559"/>
                  </a:lnTo>
                  <a:lnTo>
                    <a:pt x="971" y="6876"/>
                  </a:lnTo>
                  <a:lnTo>
                    <a:pt x="1229" y="7173"/>
                  </a:lnTo>
                  <a:lnTo>
                    <a:pt x="1526" y="7451"/>
                  </a:lnTo>
                  <a:lnTo>
                    <a:pt x="1863" y="7689"/>
                  </a:lnTo>
                  <a:lnTo>
                    <a:pt x="2199" y="7907"/>
                  </a:lnTo>
                  <a:lnTo>
                    <a:pt x="2576" y="8085"/>
                  </a:lnTo>
                  <a:lnTo>
                    <a:pt x="2952" y="8224"/>
                  </a:lnTo>
                  <a:lnTo>
                    <a:pt x="3368" y="8323"/>
                  </a:lnTo>
                  <a:lnTo>
                    <a:pt x="3785" y="8382"/>
                  </a:lnTo>
                  <a:lnTo>
                    <a:pt x="4220" y="8402"/>
                  </a:lnTo>
                  <a:lnTo>
                    <a:pt x="4637" y="8382"/>
                  </a:lnTo>
                  <a:lnTo>
                    <a:pt x="5053" y="8323"/>
                  </a:lnTo>
                  <a:lnTo>
                    <a:pt x="5469" y="8224"/>
                  </a:lnTo>
                  <a:lnTo>
                    <a:pt x="5845" y="8085"/>
                  </a:lnTo>
                  <a:lnTo>
                    <a:pt x="6222" y="7907"/>
                  </a:lnTo>
                  <a:lnTo>
                    <a:pt x="6558" y="7689"/>
                  </a:lnTo>
                  <a:lnTo>
                    <a:pt x="6895" y="7451"/>
                  </a:lnTo>
                  <a:lnTo>
                    <a:pt x="7193" y="7173"/>
                  </a:lnTo>
                  <a:lnTo>
                    <a:pt x="7450" y="6876"/>
                  </a:lnTo>
                  <a:lnTo>
                    <a:pt x="7708" y="6559"/>
                  </a:lnTo>
                  <a:lnTo>
                    <a:pt x="7906" y="6203"/>
                  </a:lnTo>
                  <a:lnTo>
                    <a:pt x="8084" y="5846"/>
                  </a:lnTo>
                  <a:lnTo>
                    <a:pt x="8223" y="5450"/>
                  </a:lnTo>
                  <a:lnTo>
                    <a:pt x="8342" y="5053"/>
                  </a:lnTo>
                  <a:lnTo>
                    <a:pt x="8401" y="4637"/>
                  </a:lnTo>
                  <a:lnTo>
                    <a:pt x="8421" y="4201"/>
                  </a:lnTo>
                  <a:lnTo>
                    <a:pt x="8401" y="3766"/>
                  </a:lnTo>
                  <a:lnTo>
                    <a:pt x="8342" y="3349"/>
                  </a:lnTo>
                  <a:lnTo>
                    <a:pt x="8223" y="2953"/>
                  </a:lnTo>
                  <a:lnTo>
                    <a:pt x="8084" y="2577"/>
                  </a:lnTo>
                  <a:lnTo>
                    <a:pt x="7906" y="2200"/>
                  </a:lnTo>
                  <a:lnTo>
                    <a:pt x="7708" y="1844"/>
                  </a:lnTo>
                  <a:lnTo>
                    <a:pt x="7450" y="1527"/>
                  </a:lnTo>
                  <a:lnTo>
                    <a:pt x="7193" y="1229"/>
                  </a:lnTo>
                  <a:lnTo>
                    <a:pt x="6895" y="952"/>
                  </a:lnTo>
                  <a:lnTo>
                    <a:pt x="6558" y="714"/>
                  </a:lnTo>
                  <a:lnTo>
                    <a:pt x="6222" y="516"/>
                  </a:lnTo>
                  <a:lnTo>
                    <a:pt x="5845" y="338"/>
                  </a:lnTo>
                  <a:lnTo>
                    <a:pt x="5469" y="179"/>
                  </a:lnTo>
                  <a:lnTo>
                    <a:pt x="5053" y="80"/>
                  </a:lnTo>
                  <a:lnTo>
                    <a:pt x="4637" y="21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13"/>
            <p:cNvSpPr/>
            <p:nvPr/>
          </p:nvSpPr>
          <p:spPr>
            <a:xfrm>
              <a:off x="2877707" y="2230921"/>
              <a:ext cx="79894" cy="173964"/>
            </a:xfrm>
            <a:custGeom>
              <a:rect b="b" l="l" r="r" t="t"/>
              <a:pathLst>
                <a:path extrusionOk="0" h="5093" w="2339">
                  <a:moveTo>
                    <a:pt x="1645" y="0"/>
                  </a:moveTo>
                  <a:lnTo>
                    <a:pt x="1368" y="20"/>
                  </a:lnTo>
                  <a:lnTo>
                    <a:pt x="1150" y="60"/>
                  </a:lnTo>
                  <a:lnTo>
                    <a:pt x="952" y="139"/>
                  </a:lnTo>
                  <a:lnTo>
                    <a:pt x="793" y="238"/>
                  </a:lnTo>
                  <a:lnTo>
                    <a:pt x="674" y="377"/>
                  </a:lnTo>
                  <a:lnTo>
                    <a:pt x="595" y="555"/>
                  </a:lnTo>
                  <a:lnTo>
                    <a:pt x="556" y="753"/>
                  </a:lnTo>
                  <a:lnTo>
                    <a:pt x="536" y="971"/>
                  </a:lnTo>
                  <a:lnTo>
                    <a:pt x="536" y="1665"/>
                  </a:lnTo>
                  <a:lnTo>
                    <a:pt x="1" y="1665"/>
                  </a:lnTo>
                  <a:lnTo>
                    <a:pt x="1" y="2536"/>
                  </a:lnTo>
                  <a:lnTo>
                    <a:pt x="536" y="2536"/>
                  </a:lnTo>
                  <a:lnTo>
                    <a:pt x="536" y="5092"/>
                  </a:lnTo>
                  <a:lnTo>
                    <a:pt x="1566" y="5092"/>
                  </a:lnTo>
                  <a:lnTo>
                    <a:pt x="1566" y="2517"/>
                  </a:lnTo>
                  <a:lnTo>
                    <a:pt x="2279" y="2517"/>
                  </a:lnTo>
                  <a:lnTo>
                    <a:pt x="2339" y="1665"/>
                  </a:lnTo>
                  <a:lnTo>
                    <a:pt x="1566" y="1665"/>
                  </a:lnTo>
                  <a:lnTo>
                    <a:pt x="1566" y="1169"/>
                  </a:lnTo>
                  <a:lnTo>
                    <a:pt x="1566" y="1050"/>
                  </a:lnTo>
                  <a:lnTo>
                    <a:pt x="1606" y="951"/>
                  </a:lnTo>
                  <a:lnTo>
                    <a:pt x="1626" y="932"/>
                  </a:lnTo>
                  <a:lnTo>
                    <a:pt x="1665" y="912"/>
                  </a:lnTo>
                  <a:lnTo>
                    <a:pt x="1804" y="892"/>
                  </a:lnTo>
                  <a:lnTo>
                    <a:pt x="2339" y="892"/>
                  </a:lnTo>
                  <a:lnTo>
                    <a:pt x="23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13"/>
            <p:cNvSpPr/>
            <p:nvPr/>
          </p:nvSpPr>
          <p:spPr>
            <a:xfrm>
              <a:off x="3100392" y="2174045"/>
              <a:ext cx="287674" cy="286991"/>
            </a:xfrm>
            <a:custGeom>
              <a:rect b="b" l="l" r="r" t="t"/>
              <a:pathLst>
                <a:path extrusionOk="0" h="8402" w="8422">
                  <a:moveTo>
                    <a:pt x="4201" y="1"/>
                  </a:moveTo>
                  <a:lnTo>
                    <a:pt x="3785" y="21"/>
                  </a:lnTo>
                  <a:lnTo>
                    <a:pt x="3369" y="80"/>
                  </a:lnTo>
                  <a:lnTo>
                    <a:pt x="2953" y="179"/>
                  </a:lnTo>
                  <a:lnTo>
                    <a:pt x="2576" y="338"/>
                  </a:lnTo>
                  <a:lnTo>
                    <a:pt x="2200" y="516"/>
                  </a:lnTo>
                  <a:lnTo>
                    <a:pt x="1863" y="714"/>
                  </a:lnTo>
                  <a:lnTo>
                    <a:pt x="1526" y="952"/>
                  </a:lnTo>
                  <a:lnTo>
                    <a:pt x="1229" y="1229"/>
                  </a:lnTo>
                  <a:lnTo>
                    <a:pt x="971" y="1527"/>
                  </a:lnTo>
                  <a:lnTo>
                    <a:pt x="714" y="1844"/>
                  </a:lnTo>
                  <a:lnTo>
                    <a:pt x="516" y="2200"/>
                  </a:lnTo>
                  <a:lnTo>
                    <a:pt x="337" y="2577"/>
                  </a:lnTo>
                  <a:lnTo>
                    <a:pt x="199" y="2953"/>
                  </a:lnTo>
                  <a:lnTo>
                    <a:pt x="80" y="3349"/>
                  </a:lnTo>
                  <a:lnTo>
                    <a:pt x="20" y="3766"/>
                  </a:lnTo>
                  <a:lnTo>
                    <a:pt x="1" y="4201"/>
                  </a:lnTo>
                  <a:lnTo>
                    <a:pt x="20" y="4637"/>
                  </a:lnTo>
                  <a:lnTo>
                    <a:pt x="80" y="5053"/>
                  </a:lnTo>
                  <a:lnTo>
                    <a:pt x="199" y="5450"/>
                  </a:lnTo>
                  <a:lnTo>
                    <a:pt x="337" y="5846"/>
                  </a:lnTo>
                  <a:lnTo>
                    <a:pt x="516" y="6203"/>
                  </a:lnTo>
                  <a:lnTo>
                    <a:pt x="714" y="6559"/>
                  </a:lnTo>
                  <a:lnTo>
                    <a:pt x="971" y="6876"/>
                  </a:lnTo>
                  <a:lnTo>
                    <a:pt x="1229" y="7173"/>
                  </a:lnTo>
                  <a:lnTo>
                    <a:pt x="1526" y="7451"/>
                  </a:lnTo>
                  <a:lnTo>
                    <a:pt x="1863" y="7689"/>
                  </a:lnTo>
                  <a:lnTo>
                    <a:pt x="2200" y="7907"/>
                  </a:lnTo>
                  <a:lnTo>
                    <a:pt x="2576" y="8085"/>
                  </a:lnTo>
                  <a:lnTo>
                    <a:pt x="2953" y="8224"/>
                  </a:lnTo>
                  <a:lnTo>
                    <a:pt x="3369" y="8323"/>
                  </a:lnTo>
                  <a:lnTo>
                    <a:pt x="3785" y="8382"/>
                  </a:lnTo>
                  <a:lnTo>
                    <a:pt x="4201" y="8402"/>
                  </a:lnTo>
                  <a:lnTo>
                    <a:pt x="4637" y="8382"/>
                  </a:lnTo>
                  <a:lnTo>
                    <a:pt x="5053" y="8323"/>
                  </a:lnTo>
                  <a:lnTo>
                    <a:pt x="5469" y="8224"/>
                  </a:lnTo>
                  <a:lnTo>
                    <a:pt x="5846" y="8085"/>
                  </a:lnTo>
                  <a:lnTo>
                    <a:pt x="6222" y="7907"/>
                  </a:lnTo>
                  <a:lnTo>
                    <a:pt x="6559" y="7689"/>
                  </a:lnTo>
                  <a:lnTo>
                    <a:pt x="6876" y="7451"/>
                  </a:lnTo>
                  <a:lnTo>
                    <a:pt x="7193" y="7173"/>
                  </a:lnTo>
                  <a:lnTo>
                    <a:pt x="7450" y="6876"/>
                  </a:lnTo>
                  <a:lnTo>
                    <a:pt x="7688" y="6559"/>
                  </a:lnTo>
                  <a:lnTo>
                    <a:pt x="7906" y="6203"/>
                  </a:lnTo>
                  <a:lnTo>
                    <a:pt x="8085" y="5846"/>
                  </a:lnTo>
                  <a:lnTo>
                    <a:pt x="8223" y="5450"/>
                  </a:lnTo>
                  <a:lnTo>
                    <a:pt x="8322" y="5053"/>
                  </a:lnTo>
                  <a:lnTo>
                    <a:pt x="8402" y="4637"/>
                  </a:lnTo>
                  <a:lnTo>
                    <a:pt x="8421" y="4201"/>
                  </a:lnTo>
                  <a:lnTo>
                    <a:pt x="8402" y="3766"/>
                  </a:lnTo>
                  <a:lnTo>
                    <a:pt x="8322" y="3349"/>
                  </a:lnTo>
                  <a:lnTo>
                    <a:pt x="8223" y="2953"/>
                  </a:lnTo>
                  <a:lnTo>
                    <a:pt x="8085" y="2577"/>
                  </a:lnTo>
                  <a:lnTo>
                    <a:pt x="7906" y="2200"/>
                  </a:lnTo>
                  <a:lnTo>
                    <a:pt x="7688" y="1844"/>
                  </a:lnTo>
                  <a:lnTo>
                    <a:pt x="7450" y="1527"/>
                  </a:lnTo>
                  <a:lnTo>
                    <a:pt x="7193" y="1229"/>
                  </a:lnTo>
                  <a:lnTo>
                    <a:pt x="6876" y="952"/>
                  </a:lnTo>
                  <a:lnTo>
                    <a:pt x="6559" y="714"/>
                  </a:lnTo>
                  <a:lnTo>
                    <a:pt x="6222" y="516"/>
                  </a:lnTo>
                  <a:lnTo>
                    <a:pt x="5846" y="338"/>
                  </a:lnTo>
                  <a:lnTo>
                    <a:pt x="5469" y="179"/>
                  </a:lnTo>
                  <a:lnTo>
                    <a:pt x="5053" y="80"/>
                  </a:lnTo>
                  <a:lnTo>
                    <a:pt x="4637" y="21"/>
                  </a:lnTo>
                  <a:lnTo>
                    <a:pt x="42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13"/>
            <p:cNvSpPr/>
            <p:nvPr/>
          </p:nvSpPr>
          <p:spPr>
            <a:xfrm>
              <a:off x="3165364" y="2239050"/>
              <a:ext cx="157739" cy="157705"/>
            </a:xfrm>
            <a:custGeom>
              <a:rect b="b" l="l" r="r" t="t"/>
              <a:pathLst>
                <a:path extrusionOk="0" h="4617" w="4618">
                  <a:moveTo>
                    <a:pt x="3230" y="416"/>
                  </a:moveTo>
                  <a:lnTo>
                    <a:pt x="3389" y="436"/>
                  </a:lnTo>
                  <a:lnTo>
                    <a:pt x="3508" y="456"/>
                  </a:lnTo>
                  <a:lnTo>
                    <a:pt x="3666" y="495"/>
                  </a:lnTo>
                  <a:lnTo>
                    <a:pt x="3805" y="575"/>
                  </a:lnTo>
                  <a:lnTo>
                    <a:pt x="3924" y="674"/>
                  </a:lnTo>
                  <a:lnTo>
                    <a:pt x="4043" y="793"/>
                  </a:lnTo>
                  <a:lnTo>
                    <a:pt x="4102" y="951"/>
                  </a:lnTo>
                  <a:lnTo>
                    <a:pt x="4162" y="1110"/>
                  </a:lnTo>
                  <a:lnTo>
                    <a:pt x="4181" y="1228"/>
                  </a:lnTo>
                  <a:lnTo>
                    <a:pt x="4181" y="1367"/>
                  </a:lnTo>
                  <a:lnTo>
                    <a:pt x="4201" y="1704"/>
                  </a:lnTo>
                  <a:lnTo>
                    <a:pt x="4201" y="2298"/>
                  </a:lnTo>
                  <a:lnTo>
                    <a:pt x="4201" y="2913"/>
                  </a:lnTo>
                  <a:lnTo>
                    <a:pt x="4181" y="3230"/>
                  </a:lnTo>
                  <a:lnTo>
                    <a:pt x="4181" y="3388"/>
                  </a:lnTo>
                  <a:lnTo>
                    <a:pt x="4162" y="3507"/>
                  </a:lnTo>
                  <a:lnTo>
                    <a:pt x="4102" y="3666"/>
                  </a:lnTo>
                  <a:lnTo>
                    <a:pt x="4043" y="3804"/>
                  </a:lnTo>
                  <a:lnTo>
                    <a:pt x="3924" y="3923"/>
                  </a:lnTo>
                  <a:lnTo>
                    <a:pt x="3805" y="4022"/>
                  </a:lnTo>
                  <a:lnTo>
                    <a:pt x="3666" y="4101"/>
                  </a:lnTo>
                  <a:lnTo>
                    <a:pt x="3508" y="4141"/>
                  </a:lnTo>
                  <a:lnTo>
                    <a:pt x="3389" y="4161"/>
                  </a:lnTo>
                  <a:lnTo>
                    <a:pt x="3230" y="4181"/>
                  </a:lnTo>
                  <a:lnTo>
                    <a:pt x="2913" y="4181"/>
                  </a:lnTo>
                  <a:lnTo>
                    <a:pt x="2299" y="4201"/>
                  </a:lnTo>
                  <a:lnTo>
                    <a:pt x="1705" y="4181"/>
                  </a:lnTo>
                  <a:lnTo>
                    <a:pt x="1368" y="4181"/>
                  </a:lnTo>
                  <a:lnTo>
                    <a:pt x="1229" y="4161"/>
                  </a:lnTo>
                  <a:lnTo>
                    <a:pt x="1110" y="4141"/>
                  </a:lnTo>
                  <a:lnTo>
                    <a:pt x="952" y="4101"/>
                  </a:lnTo>
                  <a:lnTo>
                    <a:pt x="813" y="4022"/>
                  </a:lnTo>
                  <a:lnTo>
                    <a:pt x="674" y="3923"/>
                  </a:lnTo>
                  <a:lnTo>
                    <a:pt x="575" y="3804"/>
                  </a:lnTo>
                  <a:lnTo>
                    <a:pt x="516" y="3666"/>
                  </a:lnTo>
                  <a:lnTo>
                    <a:pt x="456" y="3507"/>
                  </a:lnTo>
                  <a:lnTo>
                    <a:pt x="437" y="3388"/>
                  </a:lnTo>
                  <a:lnTo>
                    <a:pt x="437" y="3230"/>
                  </a:lnTo>
                  <a:lnTo>
                    <a:pt x="417" y="2913"/>
                  </a:lnTo>
                  <a:lnTo>
                    <a:pt x="417" y="2298"/>
                  </a:lnTo>
                  <a:lnTo>
                    <a:pt x="417" y="1704"/>
                  </a:lnTo>
                  <a:lnTo>
                    <a:pt x="437" y="1367"/>
                  </a:lnTo>
                  <a:lnTo>
                    <a:pt x="437" y="1228"/>
                  </a:lnTo>
                  <a:lnTo>
                    <a:pt x="456" y="1110"/>
                  </a:lnTo>
                  <a:lnTo>
                    <a:pt x="516" y="951"/>
                  </a:lnTo>
                  <a:lnTo>
                    <a:pt x="575" y="793"/>
                  </a:lnTo>
                  <a:lnTo>
                    <a:pt x="674" y="674"/>
                  </a:lnTo>
                  <a:lnTo>
                    <a:pt x="813" y="575"/>
                  </a:lnTo>
                  <a:lnTo>
                    <a:pt x="952" y="495"/>
                  </a:lnTo>
                  <a:lnTo>
                    <a:pt x="1110" y="456"/>
                  </a:lnTo>
                  <a:lnTo>
                    <a:pt x="1229" y="436"/>
                  </a:lnTo>
                  <a:lnTo>
                    <a:pt x="1368" y="416"/>
                  </a:lnTo>
                  <a:close/>
                  <a:moveTo>
                    <a:pt x="1348" y="0"/>
                  </a:moveTo>
                  <a:lnTo>
                    <a:pt x="1189" y="20"/>
                  </a:lnTo>
                  <a:lnTo>
                    <a:pt x="1031" y="40"/>
                  </a:lnTo>
                  <a:lnTo>
                    <a:pt x="793" y="119"/>
                  </a:lnTo>
                  <a:lnTo>
                    <a:pt x="694" y="159"/>
                  </a:lnTo>
                  <a:lnTo>
                    <a:pt x="575" y="218"/>
                  </a:lnTo>
                  <a:lnTo>
                    <a:pt x="476" y="297"/>
                  </a:lnTo>
                  <a:lnTo>
                    <a:pt x="397" y="376"/>
                  </a:lnTo>
                  <a:lnTo>
                    <a:pt x="298" y="476"/>
                  </a:lnTo>
                  <a:lnTo>
                    <a:pt x="238" y="575"/>
                  </a:lnTo>
                  <a:lnTo>
                    <a:pt x="179" y="674"/>
                  </a:lnTo>
                  <a:lnTo>
                    <a:pt x="120" y="793"/>
                  </a:lnTo>
                  <a:lnTo>
                    <a:pt x="60" y="1030"/>
                  </a:lnTo>
                  <a:lnTo>
                    <a:pt x="20" y="1189"/>
                  </a:lnTo>
                  <a:lnTo>
                    <a:pt x="20" y="1347"/>
                  </a:lnTo>
                  <a:lnTo>
                    <a:pt x="1" y="1684"/>
                  </a:lnTo>
                  <a:lnTo>
                    <a:pt x="1" y="2298"/>
                  </a:lnTo>
                  <a:lnTo>
                    <a:pt x="1" y="2913"/>
                  </a:lnTo>
                  <a:lnTo>
                    <a:pt x="20" y="3249"/>
                  </a:lnTo>
                  <a:lnTo>
                    <a:pt x="20" y="3428"/>
                  </a:lnTo>
                  <a:lnTo>
                    <a:pt x="60" y="3566"/>
                  </a:lnTo>
                  <a:lnTo>
                    <a:pt x="120" y="3804"/>
                  </a:lnTo>
                  <a:lnTo>
                    <a:pt x="179" y="3923"/>
                  </a:lnTo>
                  <a:lnTo>
                    <a:pt x="238" y="4022"/>
                  </a:lnTo>
                  <a:lnTo>
                    <a:pt x="298" y="4121"/>
                  </a:lnTo>
                  <a:lnTo>
                    <a:pt x="397" y="4220"/>
                  </a:lnTo>
                  <a:lnTo>
                    <a:pt x="476" y="4300"/>
                  </a:lnTo>
                  <a:lnTo>
                    <a:pt x="575" y="4379"/>
                  </a:lnTo>
                  <a:lnTo>
                    <a:pt x="694" y="4438"/>
                  </a:lnTo>
                  <a:lnTo>
                    <a:pt x="793" y="4478"/>
                  </a:lnTo>
                  <a:lnTo>
                    <a:pt x="1031" y="4557"/>
                  </a:lnTo>
                  <a:lnTo>
                    <a:pt x="1189" y="4577"/>
                  </a:lnTo>
                  <a:lnTo>
                    <a:pt x="1348" y="4597"/>
                  </a:lnTo>
                  <a:lnTo>
                    <a:pt x="1685" y="4597"/>
                  </a:lnTo>
                  <a:lnTo>
                    <a:pt x="2299" y="4617"/>
                  </a:lnTo>
                  <a:lnTo>
                    <a:pt x="2933" y="4597"/>
                  </a:lnTo>
                  <a:lnTo>
                    <a:pt x="3250" y="4597"/>
                  </a:lnTo>
                  <a:lnTo>
                    <a:pt x="3428" y="4577"/>
                  </a:lnTo>
                  <a:lnTo>
                    <a:pt x="3567" y="4557"/>
                  </a:lnTo>
                  <a:lnTo>
                    <a:pt x="3825" y="4478"/>
                  </a:lnTo>
                  <a:lnTo>
                    <a:pt x="3924" y="4438"/>
                  </a:lnTo>
                  <a:lnTo>
                    <a:pt x="4023" y="4379"/>
                  </a:lnTo>
                  <a:lnTo>
                    <a:pt x="4122" y="4300"/>
                  </a:lnTo>
                  <a:lnTo>
                    <a:pt x="4221" y="4220"/>
                  </a:lnTo>
                  <a:lnTo>
                    <a:pt x="4320" y="4121"/>
                  </a:lnTo>
                  <a:lnTo>
                    <a:pt x="4379" y="4022"/>
                  </a:lnTo>
                  <a:lnTo>
                    <a:pt x="4439" y="3923"/>
                  </a:lnTo>
                  <a:lnTo>
                    <a:pt x="4498" y="3804"/>
                  </a:lnTo>
                  <a:lnTo>
                    <a:pt x="4558" y="3566"/>
                  </a:lnTo>
                  <a:lnTo>
                    <a:pt x="4578" y="3428"/>
                  </a:lnTo>
                  <a:lnTo>
                    <a:pt x="4597" y="3249"/>
                  </a:lnTo>
                  <a:lnTo>
                    <a:pt x="4617" y="2913"/>
                  </a:lnTo>
                  <a:lnTo>
                    <a:pt x="4617" y="2298"/>
                  </a:lnTo>
                  <a:lnTo>
                    <a:pt x="4617" y="1684"/>
                  </a:lnTo>
                  <a:lnTo>
                    <a:pt x="4597" y="1347"/>
                  </a:lnTo>
                  <a:lnTo>
                    <a:pt x="4578" y="1189"/>
                  </a:lnTo>
                  <a:lnTo>
                    <a:pt x="4558" y="1030"/>
                  </a:lnTo>
                  <a:lnTo>
                    <a:pt x="4498" y="793"/>
                  </a:lnTo>
                  <a:lnTo>
                    <a:pt x="4439" y="674"/>
                  </a:lnTo>
                  <a:lnTo>
                    <a:pt x="4379" y="575"/>
                  </a:lnTo>
                  <a:lnTo>
                    <a:pt x="4320" y="476"/>
                  </a:lnTo>
                  <a:lnTo>
                    <a:pt x="4221" y="376"/>
                  </a:lnTo>
                  <a:lnTo>
                    <a:pt x="4122" y="297"/>
                  </a:lnTo>
                  <a:lnTo>
                    <a:pt x="4023" y="218"/>
                  </a:lnTo>
                  <a:lnTo>
                    <a:pt x="3924" y="159"/>
                  </a:lnTo>
                  <a:lnTo>
                    <a:pt x="3825" y="119"/>
                  </a:lnTo>
                  <a:lnTo>
                    <a:pt x="3567" y="40"/>
                  </a:lnTo>
                  <a:lnTo>
                    <a:pt x="3428" y="20"/>
                  </a:lnTo>
                  <a:lnTo>
                    <a:pt x="32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13"/>
            <p:cNvSpPr/>
            <p:nvPr/>
          </p:nvSpPr>
          <p:spPr>
            <a:xfrm>
              <a:off x="3179574" y="2253261"/>
              <a:ext cx="129320" cy="129286"/>
            </a:xfrm>
            <a:custGeom>
              <a:rect b="b" l="l" r="r" t="t"/>
              <a:pathLst>
                <a:path extrusionOk="0" fill="none" h="3785" w="3786">
                  <a:moveTo>
                    <a:pt x="1883" y="0"/>
                  </a:moveTo>
                  <a:lnTo>
                    <a:pt x="1883" y="0"/>
                  </a:lnTo>
                  <a:lnTo>
                    <a:pt x="2497" y="0"/>
                  </a:lnTo>
                  <a:lnTo>
                    <a:pt x="2814" y="0"/>
                  </a:lnTo>
                  <a:lnTo>
                    <a:pt x="2814" y="0"/>
                  </a:lnTo>
                  <a:lnTo>
                    <a:pt x="2973" y="20"/>
                  </a:lnTo>
                  <a:lnTo>
                    <a:pt x="3092" y="40"/>
                  </a:lnTo>
                  <a:lnTo>
                    <a:pt x="3250" y="79"/>
                  </a:lnTo>
                  <a:lnTo>
                    <a:pt x="3250" y="79"/>
                  </a:lnTo>
                  <a:lnTo>
                    <a:pt x="3389" y="159"/>
                  </a:lnTo>
                  <a:lnTo>
                    <a:pt x="3508" y="258"/>
                  </a:lnTo>
                  <a:lnTo>
                    <a:pt x="3508" y="258"/>
                  </a:lnTo>
                  <a:lnTo>
                    <a:pt x="3627" y="377"/>
                  </a:lnTo>
                  <a:lnTo>
                    <a:pt x="3686" y="535"/>
                  </a:lnTo>
                  <a:lnTo>
                    <a:pt x="3686" y="535"/>
                  </a:lnTo>
                  <a:lnTo>
                    <a:pt x="3746" y="694"/>
                  </a:lnTo>
                  <a:lnTo>
                    <a:pt x="3765" y="812"/>
                  </a:lnTo>
                  <a:lnTo>
                    <a:pt x="3765" y="951"/>
                  </a:lnTo>
                  <a:lnTo>
                    <a:pt x="3765" y="951"/>
                  </a:lnTo>
                  <a:lnTo>
                    <a:pt x="3785" y="1288"/>
                  </a:lnTo>
                  <a:lnTo>
                    <a:pt x="3785" y="1882"/>
                  </a:lnTo>
                  <a:lnTo>
                    <a:pt x="3785" y="1882"/>
                  </a:lnTo>
                  <a:lnTo>
                    <a:pt x="3785" y="2497"/>
                  </a:lnTo>
                  <a:lnTo>
                    <a:pt x="3765" y="2814"/>
                  </a:lnTo>
                  <a:lnTo>
                    <a:pt x="3765" y="2814"/>
                  </a:lnTo>
                  <a:lnTo>
                    <a:pt x="3765" y="2972"/>
                  </a:lnTo>
                  <a:lnTo>
                    <a:pt x="3746" y="3091"/>
                  </a:lnTo>
                  <a:lnTo>
                    <a:pt x="3686" y="3250"/>
                  </a:lnTo>
                  <a:lnTo>
                    <a:pt x="3686" y="3250"/>
                  </a:lnTo>
                  <a:lnTo>
                    <a:pt x="3627" y="3388"/>
                  </a:lnTo>
                  <a:lnTo>
                    <a:pt x="3508" y="3507"/>
                  </a:lnTo>
                  <a:lnTo>
                    <a:pt x="3508" y="3507"/>
                  </a:lnTo>
                  <a:lnTo>
                    <a:pt x="3389" y="3606"/>
                  </a:lnTo>
                  <a:lnTo>
                    <a:pt x="3250" y="3685"/>
                  </a:lnTo>
                  <a:lnTo>
                    <a:pt x="3250" y="3685"/>
                  </a:lnTo>
                  <a:lnTo>
                    <a:pt x="3092" y="3725"/>
                  </a:lnTo>
                  <a:lnTo>
                    <a:pt x="2973" y="3745"/>
                  </a:lnTo>
                  <a:lnTo>
                    <a:pt x="2814" y="3765"/>
                  </a:lnTo>
                  <a:lnTo>
                    <a:pt x="2814" y="3765"/>
                  </a:lnTo>
                  <a:lnTo>
                    <a:pt x="2497" y="3765"/>
                  </a:lnTo>
                  <a:lnTo>
                    <a:pt x="1883" y="3785"/>
                  </a:lnTo>
                  <a:lnTo>
                    <a:pt x="1883" y="3785"/>
                  </a:lnTo>
                  <a:lnTo>
                    <a:pt x="1289" y="3765"/>
                  </a:lnTo>
                  <a:lnTo>
                    <a:pt x="952" y="3765"/>
                  </a:lnTo>
                  <a:lnTo>
                    <a:pt x="952" y="3765"/>
                  </a:lnTo>
                  <a:lnTo>
                    <a:pt x="813" y="3745"/>
                  </a:lnTo>
                  <a:lnTo>
                    <a:pt x="694" y="3725"/>
                  </a:lnTo>
                  <a:lnTo>
                    <a:pt x="536" y="3685"/>
                  </a:lnTo>
                  <a:lnTo>
                    <a:pt x="536" y="3685"/>
                  </a:lnTo>
                  <a:lnTo>
                    <a:pt x="397" y="3606"/>
                  </a:lnTo>
                  <a:lnTo>
                    <a:pt x="258" y="3507"/>
                  </a:lnTo>
                  <a:lnTo>
                    <a:pt x="258" y="3507"/>
                  </a:lnTo>
                  <a:lnTo>
                    <a:pt x="159" y="3388"/>
                  </a:lnTo>
                  <a:lnTo>
                    <a:pt x="100" y="3250"/>
                  </a:lnTo>
                  <a:lnTo>
                    <a:pt x="100" y="3250"/>
                  </a:lnTo>
                  <a:lnTo>
                    <a:pt x="40" y="3091"/>
                  </a:lnTo>
                  <a:lnTo>
                    <a:pt x="21" y="2972"/>
                  </a:lnTo>
                  <a:lnTo>
                    <a:pt x="21" y="2814"/>
                  </a:lnTo>
                  <a:lnTo>
                    <a:pt x="21" y="2814"/>
                  </a:lnTo>
                  <a:lnTo>
                    <a:pt x="1" y="2497"/>
                  </a:lnTo>
                  <a:lnTo>
                    <a:pt x="1" y="1882"/>
                  </a:lnTo>
                  <a:lnTo>
                    <a:pt x="1" y="1882"/>
                  </a:lnTo>
                  <a:lnTo>
                    <a:pt x="1" y="1288"/>
                  </a:lnTo>
                  <a:lnTo>
                    <a:pt x="21" y="951"/>
                  </a:lnTo>
                  <a:lnTo>
                    <a:pt x="21" y="951"/>
                  </a:lnTo>
                  <a:lnTo>
                    <a:pt x="21" y="812"/>
                  </a:lnTo>
                  <a:lnTo>
                    <a:pt x="40" y="694"/>
                  </a:lnTo>
                  <a:lnTo>
                    <a:pt x="100" y="535"/>
                  </a:lnTo>
                  <a:lnTo>
                    <a:pt x="100" y="535"/>
                  </a:lnTo>
                  <a:lnTo>
                    <a:pt x="159" y="377"/>
                  </a:lnTo>
                  <a:lnTo>
                    <a:pt x="258" y="258"/>
                  </a:lnTo>
                  <a:lnTo>
                    <a:pt x="258" y="258"/>
                  </a:lnTo>
                  <a:lnTo>
                    <a:pt x="397" y="159"/>
                  </a:lnTo>
                  <a:lnTo>
                    <a:pt x="536" y="79"/>
                  </a:lnTo>
                  <a:lnTo>
                    <a:pt x="536" y="79"/>
                  </a:lnTo>
                  <a:lnTo>
                    <a:pt x="694" y="40"/>
                  </a:lnTo>
                  <a:lnTo>
                    <a:pt x="813" y="20"/>
                  </a:lnTo>
                  <a:lnTo>
                    <a:pt x="952" y="0"/>
                  </a:lnTo>
                  <a:lnTo>
                    <a:pt x="952" y="0"/>
                  </a:lnTo>
                  <a:lnTo>
                    <a:pt x="1289" y="0"/>
                  </a:lnTo>
                  <a:lnTo>
                    <a:pt x="1883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13"/>
            <p:cNvSpPr/>
            <p:nvPr/>
          </p:nvSpPr>
          <p:spPr>
            <a:xfrm>
              <a:off x="3203964" y="2276933"/>
              <a:ext cx="80543" cy="81261"/>
            </a:xfrm>
            <a:custGeom>
              <a:rect b="b" l="l" r="r" t="t"/>
              <a:pathLst>
                <a:path extrusionOk="0" h="2379" w="2358">
                  <a:moveTo>
                    <a:pt x="1169" y="417"/>
                  </a:moveTo>
                  <a:lnTo>
                    <a:pt x="1328" y="436"/>
                  </a:lnTo>
                  <a:lnTo>
                    <a:pt x="1486" y="476"/>
                  </a:lnTo>
                  <a:lnTo>
                    <a:pt x="1605" y="555"/>
                  </a:lnTo>
                  <a:lnTo>
                    <a:pt x="1724" y="654"/>
                  </a:lnTo>
                  <a:lnTo>
                    <a:pt x="1823" y="754"/>
                  </a:lnTo>
                  <a:lnTo>
                    <a:pt x="1882" y="892"/>
                  </a:lnTo>
                  <a:lnTo>
                    <a:pt x="1922" y="1031"/>
                  </a:lnTo>
                  <a:lnTo>
                    <a:pt x="1942" y="1189"/>
                  </a:lnTo>
                  <a:lnTo>
                    <a:pt x="1922" y="1348"/>
                  </a:lnTo>
                  <a:lnTo>
                    <a:pt x="1882" y="1487"/>
                  </a:lnTo>
                  <a:lnTo>
                    <a:pt x="1823" y="1625"/>
                  </a:lnTo>
                  <a:lnTo>
                    <a:pt x="1724" y="1744"/>
                  </a:lnTo>
                  <a:lnTo>
                    <a:pt x="1605" y="1823"/>
                  </a:lnTo>
                  <a:lnTo>
                    <a:pt x="1486" y="1903"/>
                  </a:lnTo>
                  <a:lnTo>
                    <a:pt x="1328" y="1942"/>
                  </a:lnTo>
                  <a:lnTo>
                    <a:pt x="1169" y="1962"/>
                  </a:lnTo>
                  <a:lnTo>
                    <a:pt x="1030" y="1942"/>
                  </a:lnTo>
                  <a:lnTo>
                    <a:pt x="872" y="1903"/>
                  </a:lnTo>
                  <a:lnTo>
                    <a:pt x="753" y="1823"/>
                  </a:lnTo>
                  <a:lnTo>
                    <a:pt x="634" y="1744"/>
                  </a:lnTo>
                  <a:lnTo>
                    <a:pt x="535" y="1625"/>
                  </a:lnTo>
                  <a:lnTo>
                    <a:pt x="476" y="1487"/>
                  </a:lnTo>
                  <a:lnTo>
                    <a:pt x="416" y="1348"/>
                  </a:lnTo>
                  <a:lnTo>
                    <a:pt x="416" y="1189"/>
                  </a:lnTo>
                  <a:lnTo>
                    <a:pt x="416" y="1031"/>
                  </a:lnTo>
                  <a:lnTo>
                    <a:pt x="476" y="892"/>
                  </a:lnTo>
                  <a:lnTo>
                    <a:pt x="535" y="754"/>
                  </a:lnTo>
                  <a:lnTo>
                    <a:pt x="634" y="654"/>
                  </a:lnTo>
                  <a:lnTo>
                    <a:pt x="753" y="555"/>
                  </a:lnTo>
                  <a:lnTo>
                    <a:pt x="872" y="476"/>
                  </a:lnTo>
                  <a:lnTo>
                    <a:pt x="1030" y="436"/>
                  </a:lnTo>
                  <a:lnTo>
                    <a:pt x="1169" y="417"/>
                  </a:lnTo>
                  <a:close/>
                  <a:moveTo>
                    <a:pt x="1169" y="1"/>
                  </a:moveTo>
                  <a:lnTo>
                    <a:pt x="1050" y="20"/>
                  </a:lnTo>
                  <a:lnTo>
                    <a:pt x="931" y="40"/>
                  </a:lnTo>
                  <a:lnTo>
                    <a:pt x="713" y="100"/>
                  </a:lnTo>
                  <a:lnTo>
                    <a:pt x="515" y="219"/>
                  </a:lnTo>
                  <a:lnTo>
                    <a:pt x="337" y="357"/>
                  </a:lnTo>
                  <a:lnTo>
                    <a:pt x="198" y="536"/>
                  </a:lnTo>
                  <a:lnTo>
                    <a:pt x="79" y="734"/>
                  </a:lnTo>
                  <a:lnTo>
                    <a:pt x="20" y="952"/>
                  </a:lnTo>
                  <a:lnTo>
                    <a:pt x="0" y="1071"/>
                  </a:lnTo>
                  <a:lnTo>
                    <a:pt x="0" y="1189"/>
                  </a:lnTo>
                  <a:lnTo>
                    <a:pt x="0" y="1308"/>
                  </a:lnTo>
                  <a:lnTo>
                    <a:pt x="20" y="1427"/>
                  </a:lnTo>
                  <a:lnTo>
                    <a:pt x="79" y="1645"/>
                  </a:lnTo>
                  <a:lnTo>
                    <a:pt x="198" y="1863"/>
                  </a:lnTo>
                  <a:lnTo>
                    <a:pt x="337" y="2022"/>
                  </a:lnTo>
                  <a:lnTo>
                    <a:pt x="515" y="2180"/>
                  </a:lnTo>
                  <a:lnTo>
                    <a:pt x="713" y="2279"/>
                  </a:lnTo>
                  <a:lnTo>
                    <a:pt x="931" y="2358"/>
                  </a:lnTo>
                  <a:lnTo>
                    <a:pt x="1050" y="2378"/>
                  </a:lnTo>
                  <a:lnTo>
                    <a:pt x="1308" y="2378"/>
                  </a:lnTo>
                  <a:lnTo>
                    <a:pt x="1407" y="2358"/>
                  </a:lnTo>
                  <a:lnTo>
                    <a:pt x="1645" y="2279"/>
                  </a:lnTo>
                  <a:lnTo>
                    <a:pt x="1843" y="2180"/>
                  </a:lnTo>
                  <a:lnTo>
                    <a:pt x="2021" y="2022"/>
                  </a:lnTo>
                  <a:lnTo>
                    <a:pt x="2160" y="1863"/>
                  </a:lnTo>
                  <a:lnTo>
                    <a:pt x="2259" y="1645"/>
                  </a:lnTo>
                  <a:lnTo>
                    <a:pt x="2338" y="1427"/>
                  </a:lnTo>
                  <a:lnTo>
                    <a:pt x="2358" y="1308"/>
                  </a:lnTo>
                  <a:lnTo>
                    <a:pt x="2358" y="1189"/>
                  </a:lnTo>
                  <a:lnTo>
                    <a:pt x="2358" y="1071"/>
                  </a:lnTo>
                  <a:lnTo>
                    <a:pt x="2338" y="952"/>
                  </a:lnTo>
                  <a:lnTo>
                    <a:pt x="2259" y="734"/>
                  </a:lnTo>
                  <a:lnTo>
                    <a:pt x="2160" y="536"/>
                  </a:lnTo>
                  <a:lnTo>
                    <a:pt x="2021" y="357"/>
                  </a:lnTo>
                  <a:lnTo>
                    <a:pt x="1843" y="219"/>
                  </a:lnTo>
                  <a:lnTo>
                    <a:pt x="1645" y="100"/>
                  </a:lnTo>
                  <a:lnTo>
                    <a:pt x="1407" y="40"/>
                  </a:lnTo>
                  <a:lnTo>
                    <a:pt x="1308" y="20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13"/>
            <p:cNvSpPr/>
            <p:nvPr/>
          </p:nvSpPr>
          <p:spPr>
            <a:xfrm>
              <a:off x="3203964" y="2276933"/>
              <a:ext cx="80543" cy="81261"/>
            </a:xfrm>
            <a:custGeom>
              <a:rect b="b" l="l" r="r" t="t"/>
              <a:pathLst>
                <a:path extrusionOk="0" fill="none" h="2379" w="2358">
                  <a:moveTo>
                    <a:pt x="1169" y="1"/>
                  </a:moveTo>
                  <a:lnTo>
                    <a:pt x="1169" y="1"/>
                  </a:lnTo>
                  <a:lnTo>
                    <a:pt x="1050" y="20"/>
                  </a:lnTo>
                  <a:lnTo>
                    <a:pt x="931" y="40"/>
                  </a:lnTo>
                  <a:lnTo>
                    <a:pt x="713" y="100"/>
                  </a:lnTo>
                  <a:lnTo>
                    <a:pt x="515" y="219"/>
                  </a:lnTo>
                  <a:lnTo>
                    <a:pt x="337" y="357"/>
                  </a:lnTo>
                  <a:lnTo>
                    <a:pt x="198" y="536"/>
                  </a:lnTo>
                  <a:lnTo>
                    <a:pt x="79" y="734"/>
                  </a:lnTo>
                  <a:lnTo>
                    <a:pt x="20" y="952"/>
                  </a:lnTo>
                  <a:lnTo>
                    <a:pt x="0" y="1071"/>
                  </a:lnTo>
                  <a:lnTo>
                    <a:pt x="0" y="1189"/>
                  </a:lnTo>
                  <a:lnTo>
                    <a:pt x="0" y="1189"/>
                  </a:lnTo>
                  <a:lnTo>
                    <a:pt x="0" y="1308"/>
                  </a:lnTo>
                  <a:lnTo>
                    <a:pt x="20" y="1427"/>
                  </a:lnTo>
                  <a:lnTo>
                    <a:pt x="79" y="1645"/>
                  </a:lnTo>
                  <a:lnTo>
                    <a:pt x="198" y="1863"/>
                  </a:lnTo>
                  <a:lnTo>
                    <a:pt x="337" y="2022"/>
                  </a:lnTo>
                  <a:lnTo>
                    <a:pt x="515" y="2180"/>
                  </a:lnTo>
                  <a:lnTo>
                    <a:pt x="713" y="2279"/>
                  </a:lnTo>
                  <a:lnTo>
                    <a:pt x="931" y="2358"/>
                  </a:lnTo>
                  <a:lnTo>
                    <a:pt x="1050" y="2378"/>
                  </a:lnTo>
                  <a:lnTo>
                    <a:pt x="1169" y="2378"/>
                  </a:lnTo>
                  <a:lnTo>
                    <a:pt x="1169" y="2378"/>
                  </a:lnTo>
                  <a:lnTo>
                    <a:pt x="1308" y="2378"/>
                  </a:lnTo>
                  <a:lnTo>
                    <a:pt x="1407" y="2358"/>
                  </a:lnTo>
                  <a:lnTo>
                    <a:pt x="1645" y="2279"/>
                  </a:lnTo>
                  <a:lnTo>
                    <a:pt x="1843" y="2180"/>
                  </a:lnTo>
                  <a:lnTo>
                    <a:pt x="2021" y="2022"/>
                  </a:lnTo>
                  <a:lnTo>
                    <a:pt x="2160" y="1863"/>
                  </a:lnTo>
                  <a:lnTo>
                    <a:pt x="2259" y="1645"/>
                  </a:lnTo>
                  <a:lnTo>
                    <a:pt x="2338" y="1427"/>
                  </a:lnTo>
                  <a:lnTo>
                    <a:pt x="2358" y="1308"/>
                  </a:lnTo>
                  <a:lnTo>
                    <a:pt x="2358" y="1189"/>
                  </a:lnTo>
                  <a:lnTo>
                    <a:pt x="2358" y="1189"/>
                  </a:lnTo>
                  <a:lnTo>
                    <a:pt x="2358" y="1071"/>
                  </a:lnTo>
                  <a:lnTo>
                    <a:pt x="2338" y="952"/>
                  </a:lnTo>
                  <a:lnTo>
                    <a:pt x="2259" y="734"/>
                  </a:lnTo>
                  <a:lnTo>
                    <a:pt x="2160" y="536"/>
                  </a:lnTo>
                  <a:lnTo>
                    <a:pt x="2021" y="357"/>
                  </a:lnTo>
                  <a:lnTo>
                    <a:pt x="1843" y="219"/>
                  </a:lnTo>
                  <a:lnTo>
                    <a:pt x="1645" y="100"/>
                  </a:lnTo>
                  <a:lnTo>
                    <a:pt x="1407" y="40"/>
                  </a:lnTo>
                  <a:lnTo>
                    <a:pt x="1308" y="20"/>
                  </a:lnTo>
                  <a:lnTo>
                    <a:pt x="116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13"/>
            <p:cNvSpPr/>
            <p:nvPr/>
          </p:nvSpPr>
          <p:spPr>
            <a:xfrm>
              <a:off x="3218174" y="2291144"/>
              <a:ext cx="52124" cy="52842"/>
            </a:xfrm>
            <a:custGeom>
              <a:rect b="b" l="l" r="r" t="t"/>
              <a:pathLst>
                <a:path extrusionOk="0" fill="none" h="1547" w="1526">
                  <a:moveTo>
                    <a:pt x="753" y="1546"/>
                  </a:moveTo>
                  <a:lnTo>
                    <a:pt x="753" y="1546"/>
                  </a:lnTo>
                  <a:lnTo>
                    <a:pt x="614" y="1526"/>
                  </a:lnTo>
                  <a:lnTo>
                    <a:pt x="456" y="1487"/>
                  </a:lnTo>
                  <a:lnTo>
                    <a:pt x="337" y="1407"/>
                  </a:lnTo>
                  <a:lnTo>
                    <a:pt x="218" y="1328"/>
                  </a:lnTo>
                  <a:lnTo>
                    <a:pt x="119" y="1209"/>
                  </a:lnTo>
                  <a:lnTo>
                    <a:pt x="60" y="1071"/>
                  </a:lnTo>
                  <a:lnTo>
                    <a:pt x="0" y="932"/>
                  </a:lnTo>
                  <a:lnTo>
                    <a:pt x="0" y="773"/>
                  </a:lnTo>
                  <a:lnTo>
                    <a:pt x="0" y="773"/>
                  </a:lnTo>
                  <a:lnTo>
                    <a:pt x="0" y="615"/>
                  </a:lnTo>
                  <a:lnTo>
                    <a:pt x="60" y="476"/>
                  </a:lnTo>
                  <a:lnTo>
                    <a:pt x="119" y="338"/>
                  </a:lnTo>
                  <a:lnTo>
                    <a:pt x="218" y="238"/>
                  </a:lnTo>
                  <a:lnTo>
                    <a:pt x="337" y="139"/>
                  </a:lnTo>
                  <a:lnTo>
                    <a:pt x="456" y="60"/>
                  </a:lnTo>
                  <a:lnTo>
                    <a:pt x="614" y="20"/>
                  </a:lnTo>
                  <a:lnTo>
                    <a:pt x="753" y="1"/>
                  </a:lnTo>
                  <a:lnTo>
                    <a:pt x="753" y="1"/>
                  </a:lnTo>
                  <a:lnTo>
                    <a:pt x="912" y="20"/>
                  </a:lnTo>
                  <a:lnTo>
                    <a:pt x="1070" y="60"/>
                  </a:lnTo>
                  <a:lnTo>
                    <a:pt x="1189" y="139"/>
                  </a:lnTo>
                  <a:lnTo>
                    <a:pt x="1308" y="238"/>
                  </a:lnTo>
                  <a:lnTo>
                    <a:pt x="1407" y="338"/>
                  </a:lnTo>
                  <a:lnTo>
                    <a:pt x="1466" y="476"/>
                  </a:lnTo>
                  <a:lnTo>
                    <a:pt x="1506" y="615"/>
                  </a:lnTo>
                  <a:lnTo>
                    <a:pt x="1526" y="773"/>
                  </a:lnTo>
                  <a:lnTo>
                    <a:pt x="1526" y="773"/>
                  </a:lnTo>
                  <a:lnTo>
                    <a:pt x="1506" y="932"/>
                  </a:lnTo>
                  <a:lnTo>
                    <a:pt x="1466" y="1071"/>
                  </a:lnTo>
                  <a:lnTo>
                    <a:pt x="1407" y="1209"/>
                  </a:lnTo>
                  <a:lnTo>
                    <a:pt x="1308" y="1328"/>
                  </a:lnTo>
                  <a:lnTo>
                    <a:pt x="1189" y="1407"/>
                  </a:lnTo>
                  <a:lnTo>
                    <a:pt x="1070" y="1487"/>
                  </a:lnTo>
                  <a:lnTo>
                    <a:pt x="912" y="1526"/>
                  </a:lnTo>
                  <a:lnTo>
                    <a:pt x="753" y="15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13"/>
            <p:cNvSpPr/>
            <p:nvPr/>
          </p:nvSpPr>
          <p:spPr>
            <a:xfrm>
              <a:off x="3277031" y="2266105"/>
              <a:ext cx="18992" cy="18992"/>
            </a:xfrm>
            <a:custGeom>
              <a:rect b="b" l="l" r="r" t="t"/>
              <a:pathLst>
                <a:path extrusionOk="0" h="556" w="556">
                  <a:moveTo>
                    <a:pt x="278" y="1"/>
                  </a:moveTo>
                  <a:lnTo>
                    <a:pt x="159" y="20"/>
                  </a:lnTo>
                  <a:lnTo>
                    <a:pt x="80" y="80"/>
                  </a:lnTo>
                  <a:lnTo>
                    <a:pt x="21" y="179"/>
                  </a:lnTo>
                  <a:lnTo>
                    <a:pt x="1" y="278"/>
                  </a:lnTo>
                  <a:lnTo>
                    <a:pt x="21" y="377"/>
                  </a:lnTo>
                  <a:lnTo>
                    <a:pt x="80" y="476"/>
                  </a:lnTo>
                  <a:lnTo>
                    <a:pt x="159" y="536"/>
                  </a:lnTo>
                  <a:lnTo>
                    <a:pt x="278" y="555"/>
                  </a:lnTo>
                  <a:lnTo>
                    <a:pt x="377" y="536"/>
                  </a:lnTo>
                  <a:lnTo>
                    <a:pt x="457" y="476"/>
                  </a:lnTo>
                  <a:lnTo>
                    <a:pt x="516" y="377"/>
                  </a:lnTo>
                  <a:lnTo>
                    <a:pt x="556" y="278"/>
                  </a:lnTo>
                  <a:lnTo>
                    <a:pt x="516" y="179"/>
                  </a:lnTo>
                  <a:lnTo>
                    <a:pt x="457" y="80"/>
                  </a:lnTo>
                  <a:lnTo>
                    <a:pt x="377" y="20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13"/>
            <p:cNvSpPr/>
            <p:nvPr/>
          </p:nvSpPr>
          <p:spPr>
            <a:xfrm>
              <a:off x="2449278" y="2174045"/>
              <a:ext cx="287674" cy="286991"/>
            </a:xfrm>
            <a:custGeom>
              <a:rect b="b" l="l" r="r" t="t"/>
              <a:pathLst>
                <a:path extrusionOk="0" h="8402" w="8422">
                  <a:moveTo>
                    <a:pt x="4221" y="1"/>
                  </a:moveTo>
                  <a:lnTo>
                    <a:pt x="3785" y="21"/>
                  </a:lnTo>
                  <a:lnTo>
                    <a:pt x="3369" y="80"/>
                  </a:lnTo>
                  <a:lnTo>
                    <a:pt x="2973" y="179"/>
                  </a:lnTo>
                  <a:lnTo>
                    <a:pt x="2577" y="338"/>
                  </a:lnTo>
                  <a:lnTo>
                    <a:pt x="2200" y="516"/>
                  </a:lnTo>
                  <a:lnTo>
                    <a:pt x="1863" y="714"/>
                  </a:lnTo>
                  <a:lnTo>
                    <a:pt x="1546" y="952"/>
                  </a:lnTo>
                  <a:lnTo>
                    <a:pt x="1249" y="1229"/>
                  </a:lnTo>
                  <a:lnTo>
                    <a:pt x="972" y="1527"/>
                  </a:lnTo>
                  <a:lnTo>
                    <a:pt x="734" y="1844"/>
                  </a:lnTo>
                  <a:lnTo>
                    <a:pt x="516" y="2200"/>
                  </a:lnTo>
                  <a:lnTo>
                    <a:pt x="338" y="2577"/>
                  </a:lnTo>
                  <a:lnTo>
                    <a:pt x="199" y="2953"/>
                  </a:lnTo>
                  <a:lnTo>
                    <a:pt x="100" y="3349"/>
                  </a:lnTo>
                  <a:lnTo>
                    <a:pt x="21" y="3766"/>
                  </a:lnTo>
                  <a:lnTo>
                    <a:pt x="1" y="4201"/>
                  </a:lnTo>
                  <a:lnTo>
                    <a:pt x="21" y="4637"/>
                  </a:lnTo>
                  <a:lnTo>
                    <a:pt x="100" y="5053"/>
                  </a:lnTo>
                  <a:lnTo>
                    <a:pt x="199" y="5450"/>
                  </a:lnTo>
                  <a:lnTo>
                    <a:pt x="338" y="5846"/>
                  </a:lnTo>
                  <a:lnTo>
                    <a:pt x="516" y="6203"/>
                  </a:lnTo>
                  <a:lnTo>
                    <a:pt x="734" y="6559"/>
                  </a:lnTo>
                  <a:lnTo>
                    <a:pt x="972" y="6876"/>
                  </a:lnTo>
                  <a:lnTo>
                    <a:pt x="1249" y="7173"/>
                  </a:lnTo>
                  <a:lnTo>
                    <a:pt x="1546" y="7451"/>
                  </a:lnTo>
                  <a:lnTo>
                    <a:pt x="1863" y="7689"/>
                  </a:lnTo>
                  <a:lnTo>
                    <a:pt x="2200" y="7907"/>
                  </a:lnTo>
                  <a:lnTo>
                    <a:pt x="2577" y="8085"/>
                  </a:lnTo>
                  <a:lnTo>
                    <a:pt x="2973" y="8224"/>
                  </a:lnTo>
                  <a:lnTo>
                    <a:pt x="3369" y="8323"/>
                  </a:lnTo>
                  <a:lnTo>
                    <a:pt x="3785" y="8382"/>
                  </a:lnTo>
                  <a:lnTo>
                    <a:pt x="4221" y="8402"/>
                  </a:lnTo>
                  <a:lnTo>
                    <a:pt x="4637" y="8382"/>
                  </a:lnTo>
                  <a:lnTo>
                    <a:pt x="5053" y="8323"/>
                  </a:lnTo>
                  <a:lnTo>
                    <a:pt x="5469" y="8224"/>
                  </a:lnTo>
                  <a:lnTo>
                    <a:pt x="5846" y="8085"/>
                  </a:lnTo>
                  <a:lnTo>
                    <a:pt x="6222" y="7907"/>
                  </a:lnTo>
                  <a:lnTo>
                    <a:pt x="6559" y="7689"/>
                  </a:lnTo>
                  <a:lnTo>
                    <a:pt x="6896" y="7451"/>
                  </a:lnTo>
                  <a:lnTo>
                    <a:pt x="7193" y="7173"/>
                  </a:lnTo>
                  <a:lnTo>
                    <a:pt x="7451" y="6876"/>
                  </a:lnTo>
                  <a:lnTo>
                    <a:pt x="7708" y="6559"/>
                  </a:lnTo>
                  <a:lnTo>
                    <a:pt x="7906" y="6203"/>
                  </a:lnTo>
                  <a:lnTo>
                    <a:pt x="8085" y="5846"/>
                  </a:lnTo>
                  <a:lnTo>
                    <a:pt x="8223" y="5450"/>
                  </a:lnTo>
                  <a:lnTo>
                    <a:pt x="8342" y="5053"/>
                  </a:lnTo>
                  <a:lnTo>
                    <a:pt x="8402" y="4637"/>
                  </a:lnTo>
                  <a:lnTo>
                    <a:pt x="8422" y="4201"/>
                  </a:lnTo>
                  <a:lnTo>
                    <a:pt x="8402" y="3766"/>
                  </a:lnTo>
                  <a:lnTo>
                    <a:pt x="8342" y="3349"/>
                  </a:lnTo>
                  <a:lnTo>
                    <a:pt x="8223" y="2953"/>
                  </a:lnTo>
                  <a:lnTo>
                    <a:pt x="8085" y="2577"/>
                  </a:lnTo>
                  <a:lnTo>
                    <a:pt x="7906" y="2200"/>
                  </a:lnTo>
                  <a:lnTo>
                    <a:pt x="7708" y="1844"/>
                  </a:lnTo>
                  <a:lnTo>
                    <a:pt x="7451" y="1527"/>
                  </a:lnTo>
                  <a:lnTo>
                    <a:pt x="7193" y="1229"/>
                  </a:lnTo>
                  <a:lnTo>
                    <a:pt x="6896" y="952"/>
                  </a:lnTo>
                  <a:lnTo>
                    <a:pt x="6559" y="714"/>
                  </a:lnTo>
                  <a:lnTo>
                    <a:pt x="6222" y="516"/>
                  </a:lnTo>
                  <a:lnTo>
                    <a:pt x="5846" y="338"/>
                  </a:lnTo>
                  <a:lnTo>
                    <a:pt x="5469" y="179"/>
                  </a:lnTo>
                  <a:lnTo>
                    <a:pt x="5053" y="80"/>
                  </a:lnTo>
                  <a:lnTo>
                    <a:pt x="4637" y="21"/>
                  </a:lnTo>
                  <a:lnTo>
                    <a:pt x="42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13"/>
            <p:cNvSpPr/>
            <p:nvPr/>
          </p:nvSpPr>
          <p:spPr>
            <a:xfrm>
              <a:off x="2516982" y="2255276"/>
              <a:ext cx="152991" cy="124572"/>
            </a:xfrm>
            <a:custGeom>
              <a:rect b="b" l="l" r="r" t="t"/>
              <a:pathLst>
                <a:path extrusionOk="0" h="3647" w="4479">
                  <a:moveTo>
                    <a:pt x="3091" y="1"/>
                  </a:moveTo>
                  <a:lnTo>
                    <a:pt x="2992" y="20"/>
                  </a:lnTo>
                  <a:lnTo>
                    <a:pt x="2873" y="40"/>
                  </a:lnTo>
                  <a:lnTo>
                    <a:pt x="2774" y="60"/>
                  </a:lnTo>
                  <a:lnTo>
                    <a:pt x="2695" y="100"/>
                  </a:lnTo>
                  <a:lnTo>
                    <a:pt x="2516" y="219"/>
                  </a:lnTo>
                  <a:lnTo>
                    <a:pt x="2378" y="357"/>
                  </a:lnTo>
                  <a:lnTo>
                    <a:pt x="2259" y="516"/>
                  </a:lnTo>
                  <a:lnTo>
                    <a:pt x="2199" y="714"/>
                  </a:lnTo>
                  <a:lnTo>
                    <a:pt x="2180" y="813"/>
                  </a:lnTo>
                  <a:lnTo>
                    <a:pt x="2180" y="912"/>
                  </a:lnTo>
                  <a:lnTo>
                    <a:pt x="2180" y="1031"/>
                  </a:lnTo>
                  <a:lnTo>
                    <a:pt x="2199" y="1130"/>
                  </a:lnTo>
                  <a:lnTo>
                    <a:pt x="1922" y="1110"/>
                  </a:lnTo>
                  <a:lnTo>
                    <a:pt x="1645" y="1051"/>
                  </a:lnTo>
                  <a:lnTo>
                    <a:pt x="1387" y="952"/>
                  </a:lnTo>
                  <a:lnTo>
                    <a:pt x="1130" y="853"/>
                  </a:lnTo>
                  <a:lnTo>
                    <a:pt x="892" y="714"/>
                  </a:lnTo>
                  <a:lnTo>
                    <a:pt x="674" y="555"/>
                  </a:lnTo>
                  <a:lnTo>
                    <a:pt x="476" y="377"/>
                  </a:lnTo>
                  <a:lnTo>
                    <a:pt x="297" y="179"/>
                  </a:lnTo>
                  <a:lnTo>
                    <a:pt x="238" y="337"/>
                  </a:lnTo>
                  <a:lnTo>
                    <a:pt x="178" y="496"/>
                  </a:lnTo>
                  <a:lnTo>
                    <a:pt x="178" y="674"/>
                  </a:lnTo>
                  <a:lnTo>
                    <a:pt x="198" y="833"/>
                  </a:lnTo>
                  <a:lnTo>
                    <a:pt x="258" y="1011"/>
                  </a:lnTo>
                  <a:lnTo>
                    <a:pt x="337" y="1150"/>
                  </a:lnTo>
                  <a:lnTo>
                    <a:pt x="456" y="1288"/>
                  </a:lnTo>
                  <a:lnTo>
                    <a:pt x="595" y="1407"/>
                  </a:lnTo>
                  <a:lnTo>
                    <a:pt x="476" y="1388"/>
                  </a:lnTo>
                  <a:lnTo>
                    <a:pt x="377" y="1368"/>
                  </a:lnTo>
                  <a:lnTo>
                    <a:pt x="258" y="1328"/>
                  </a:lnTo>
                  <a:lnTo>
                    <a:pt x="178" y="1288"/>
                  </a:lnTo>
                  <a:lnTo>
                    <a:pt x="178" y="1447"/>
                  </a:lnTo>
                  <a:lnTo>
                    <a:pt x="218" y="1605"/>
                  </a:lnTo>
                  <a:lnTo>
                    <a:pt x="278" y="1744"/>
                  </a:lnTo>
                  <a:lnTo>
                    <a:pt x="377" y="1863"/>
                  </a:lnTo>
                  <a:lnTo>
                    <a:pt x="476" y="1982"/>
                  </a:lnTo>
                  <a:lnTo>
                    <a:pt x="614" y="2081"/>
                  </a:lnTo>
                  <a:lnTo>
                    <a:pt x="753" y="2160"/>
                  </a:lnTo>
                  <a:lnTo>
                    <a:pt x="912" y="2200"/>
                  </a:lnTo>
                  <a:lnTo>
                    <a:pt x="713" y="2240"/>
                  </a:lnTo>
                  <a:lnTo>
                    <a:pt x="595" y="2240"/>
                  </a:lnTo>
                  <a:lnTo>
                    <a:pt x="495" y="2220"/>
                  </a:lnTo>
                  <a:lnTo>
                    <a:pt x="555" y="2339"/>
                  </a:lnTo>
                  <a:lnTo>
                    <a:pt x="614" y="2477"/>
                  </a:lnTo>
                  <a:lnTo>
                    <a:pt x="713" y="2576"/>
                  </a:lnTo>
                  <a:lnTo>
                    <a:pt x="813" y="2675"/>
                  </a:lnTo>
                  <a:lnTo>
                    <a:pt x="931" y="2755"/>
                  </a:lnTo>
                  <a:lnTo>
                    <a:pt x="1070" y="2794"/>
                  </a:lnTo>
                  <a:lnTo>
                    <a:pt x="1209" y="2834"/>
                  </a:lnTo>
                  <a:lnTo>
                    <a:pt x="1347" y="2854"/>
                  </a:lnTo>
                  <a:lnTo>
                    <a:pt x="1209" y="2953"/>
                  </a:lnTo>
                  <a:lnTo>
                    <a:pt x="1050" y="3052"/>
                  </a:lnTo>
                  <a:lnTo>
                    <a:pt x="872" y="3131"/>
                  </a:lnTo>
                  <a:lnTo>
                    <a:pt x="713" y="3171"/>
                  </a:lnTo>
                  <a:lnTo>
                    <a:pt x="535" y="3210"/>
                  </a:lnTo>
                  <a:lnTo>
                    <a:pt x="357" y="3250"/>
                  </a:lnTo>
                  <a:lnTo>
                    <a:pt x="178" y="3250"/>
                  </a:lnTo>
                  <a:lnTo>
                    <a:pt x="0" y="3230"/>
                  </a:lnTo>
                  <a:lnTo>
                    <a:pt x="139" y="3329"/>
                  </a:lnTo>
                  <a:lnTo>
                    <a:pt x="317" y="3409"/>
                  </a:lnTo>
                  <a:lnTo>
                    <a:pt x="476" y="3488"/>
                  </a:lnTo>
                  <a:lnTo>
                    <a:pt x="654" y="3547"/>
                  </a:lnTo>
                  <a:lnTo>
                    <a:pt x="832" y="3587"/>
                  </a:lnTo>
                  <a:lnTo>
                    <a:pt x="1011" y="3626"/>
                  </a:lnTo>
                  <a:lnTo>
                    <a:pt x="1209" y="3646"/>
                  </a:lnTo>
                  <a:lnTo>
                    <a:pt x="1407" y="3646"/>
                  </a:lnTo>
                  <a:lnTo>
                    <a:pt x="1704" y="3626"/>
                  </a:lnTo>
                  <a:lnTo>
                    <a:pt x="2001" y="3587"/>
                  </a:lnTo>
                  <a:lnTo>
                    <a:pt x="2279" y="3508"/>
                  </a:lnTo>
                  <a:lnTo>
                    <a:pt x="2536" y="3409"/>
                  </a:lnTo>
                  <a:lnTo>
                    <a:pt x="2774" y="3270"/>
                  </a:lnTo>
                  <a:lnTo>
                    <a:pt x="2992" y="3131"/>
                  </a:lnTo>
                  <a:lnTo>
                    <a:pt x="3190" y="2953"/>
                  </a:lnTo>
                  <a:lnTo>
                    <a:pt x="3368" y="2774"/>
                  </a:lnTo>
                  <a:lnTo>
                    <a:pt x="3527" y="2557"/>
                  </a:lnTo>
                  <a:lnTo>
                    <a:pt x="3666" y="2339"/>
                  </a:lnTo>
                  <a:lnTo>
                    <a:pt x="3785" y="2121"/>
                  </a:lnTo>
                  <a:lnTo>
                    <a:pt x="3864" y="1883"/>
                  </a:lnTo>
                  <a:lnTo>
                    <a:pt x="3943" y="1645"/>
                  </a:lnTo>
                  <a:lnTo>
                    <a:pt x="3983" y="1407"/>
                  </a:lnTo>
                  <a:lnTo>
                    <a:pt x="4022" y="1150"/>
                  </a:lnTo>
                  <a:lnTo>
                    <a:pt x="4022" y="912"/>
                  </a:lnTo>
                  <a:lnTo>
                    <a:pt x="4141" y="813"/>
                  </a:lnTo>
                  <a:lnTo>
                    <a:pt x="4260" y="694"/>
                  </a:lnTo>
                  <a:lnTo>
                    <a:pt x="4379" y="575"/>
                  </a:lnTo>
                  <a:lnTo>
                    <a:pt x="4478" y="436"/>
                  </a:lnTo>
                  <a:lnTo>
                    <a:pt x="4220" y="536"/>
                  </a:lnTo>
                  <a:lnTo>
                    <a:pt x="3943" y="575"/>
                  </a:lnTo>
                  <a:lnTo>
                    <a:pt x="4082" y="476"/>
                  </a:lnTo>
                  <a:lnTo>
                    <a:pt x="4201" y="357"/>
                  </a:lnTo>
                  <a:lnTo>
                    <a:pt x="4280" y="219"/>
                  </a:lnTo>
                  <a:lnTo>
                    <a:pt x="4359" y="80"/>
                  </a:lnTo>
                  <a:lnTo>
                    <a:pt x="4220" y="139"/>
                  </a:lnTo>
                  <a:lnTo>
                    <a:pt x="4062" y="219"/>
                  </a:lnTo>
                  <a:lnTo>
                    <a:pt x="3923" y="258"/>
                  </a:lnTo>
                  <a:lnTo>
                    <a:pt x="3765" y="298"/>
                  </a:lnTo>
                  <a:lnTo>
                    <a:pt x="3626" y="179"/>
                  </a:lnTo>
                  <a:lnTo>
                    <a:pt x="3468" y="80"/>
                  </a:lnTo>
                  <a:lnTo>
                    <a:pt x="3289" y="20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13"/>
            <p:cNvSpPr/>
            <p:nvPr/>
          </p:nvSpPr>
          <p:spPr>
            <a:xfrm>
              <a:off x="2504104" y="1851888"/>
              <a:ext cx="57555" cy="125905"/>
            </a:xfrm>
            <a:custGeom>
              <a:rect b="b" l="l" r="r" t="t"/>
              <a:pathLst>
                <a:path extrusionOk="0" h="3686" w="1685">
                  <a:moveTo>
                    <a:pt x="1" y="1"/>
                  </a:moveTo>
                  <a:lnTo>
                    <a:pt x="1" y="3686"/>
                  </a:lnTo>
                  <a:lnTo>
                    <a:pt x="1685" y="3686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13"/>
            <p:cNvSpPr/>
            <p:nvPr/>
          </p:nvSpPr>
          <p:spPr>
            <a:xfrm>
              <a:off x="2500039" y="1847823"/>
              <a:ext cx="65002" cy="133351"/>
            </a:xfrm>
            <a:custGeom>
              <a:rect b="b" l="l" r="r" t="t"/>
              <a:pathLst>
                <a:path extrusionOk="0" h="3904" w="1903">
                  <a:moveTo>
                    <a:pt x="1685" y="238"/>
                  </a:moveTo>
                  <a:lnTo>
                    <a:pt x="1685" y="3686"/>
                  </a:lnTo>
                  <a:lnTo>
                    <a:pt x="219" y="3686"/>
                  </a:lnTo>
                  <a:lnTo>
                    <a:pt x="219" y="238"/>
                  </a:lnTo>
                  <a:close/>
                  <a:moveTo>
                    <a:pt x="120" y="1"/>
                  </a:moveTo>
                  <a:lnTo>
                    <a:pt x="80" y="21"/>
                  </a:lnTo>
                  <a:lnTo>
                    <a:pt x="40" y="40"/>
                  </a:lnTo>
                  <a:lnTo>
                    <a:pt x="21" y="80"/>
                  </a:lnTo>
                  <a:lnTo>
                    <a:pt x="1" y="120"/>
                  </a:lnTo>
                  <a:lnTo>
                    <a:pt x="1" y="3805"/>
                  </a:lnTo>
                  <a:lnTo>
                    <a:pt x="21" y="3845"/>
                  </a:lnTo>
                  <a:lnTo>
                    <a:pt x="40" y="3884"/>
                  </a:lnTo>
                  <a:lnTo>
                    <a:pt x="80" y="3904"/>
                  </a:lnTo>
                  <a:lnTo>
                    <a:pt x="1843" y="3904"/>
                  </a:lnTo>
                  <a:lnTo>
                    <a:pt x="1883" y="3884"/>
                  </a:lnTo>
                  <a:lnTo>
                    <a:pt x="1903" y="3845"/>
                  </a:lnTo>
                  <a:lnTo>
                    <a:pt x="1903" y="3805"/>
                  </a:lnTo>
                  <a:lnTo>
                    <a:pt x="1903" y="120"/>
                  </a:lnTo>
                  <a:lnTo>
                    <a:pt x="1903" y="80"/>
                  </a:lnTo>
                  <a:lnTo>
                    <a:pt x="1883" y="40"/>
                  </a:lnTo>
                  <a:lnTo>
                    <a:pt x="1843" y="21"/>
                  </a:lnTo>
                  <a:lnTo>
                    <a:pt x="1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13"/>
            <p:cNvSpPr/>
            <p:nvPr/>
          </p:nvSpPr>
          <p:spPr>
            <a:xfrm>
              <a:off x="2590084" y="1814654"/>
              <a:ext cx="58204" cy="163136"/>
            </a:xfrm>
            <a:custGeom>
              <a:rect b="b" l="l" r="r" t="t"/>
              <a:pathLst>
                <a:path extrusionOk="0" h="4776" w="1704">
                  <a:moveTo>
                    <a:pt x="0" y="1"/>
                  </a:moveTo>
                  <a:lnTo>
                    <a:pt x="0" y="4776"/>
                  </a:lnTo>
                  <a:lnTo>
                    <a:pt x="1704" y="4776"/>
                  </a:lnTo>
                  <a:lnTo>
                    <a:pt x="17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13"/>
            <p:cNvSpPr/>
            <p:nvPr/>
          </p:nvSpPr>
          <p:spPr>
            <a:xfrm>
              <a:off x="2586668" y="1810589"/>
              <a:ext cx="65036" cy="170583"/>
            </a:xfrm>
            <a:custGeom>
              <a:rect b="b" l="l" r="r" t="t"/>
              <a:pathLst>
                <a:path extrusionOk="0" h="4994" w="1904">
                  <a:moveTo>
                    <a:pt x="1685" y="219"/>
                  </a:moveTo>
                  <a:lnTo>
                    <a:pt x="1685" y="4776"/>
                  </a:lnTo>
                  <a:lnTo>
                    <a:pt x="219" y="4776"/>
                  </a:lnTo>
                  <a:lnTo>
                    <a:pt x="219" y="219"/>
                  </a:lnTo>
                  <a:close/>
                  <a:moveTo>
                    <a:pt x="100" y="1"/>
                  </a:moveTo>
                  <a:lnTo>
                    <a:pt x="60" y="21"/>
                  </a:lnTo>
                  <a:lnTo>
                    <a:pt x="21" y="41"/>
                  </a:lnTo>
                  <a:lnTo>
                    <a:pt x="1" y="80"/>
                  </a:lnTo>
                  <a:lnTo>
                    <a:pt x="1" y="120"/>
                  </a:lnTo>
                  <a:lnTo>
                    <a:pt x="1" y="4895"/>
                  </a:lnTo>
                  <a:lnTo>
                    <a:pt x="1" y="4935"/>
                  </a:lnTo>
                  <a:lnTo>
                    <a:pt x="21" y="4974"/>
                  </a:lnTo>
                  <a:lnTo>
                    <a:pt x="60" y="4994"/>
                  </a:lnTo>
                  <a:lnTo>
                    <a:pt x="1844" y="4994"/>
                  </a:lnTo>
                  <a:lnTo>
                    <a:pt x="1883" y="4974"/>
                  </a:lnTo>
                  <a:lnTo>
                    <a:pt x="1903" y="4935"/>
                  </a:lnTo>
                  <a:lnTo>
                    <a:pt x="1903" y="4895"/>
                  </a:lnTo>
                  <a:lnTo>
                    <a:pt x="1903" y="120"/>
                  </a:lnTo>
                  <a:lnTo>
                    <a:pt x="1903" y="80"/>
                  </a:lnTo>
                  <a:lnTo>
                    <a:pt x="1883" y="41"/>
                  </a:lnTo>
                  <a:lnTo>
                    <a:pt x="1844" y="21"/>
                  </a:lnTo>
                  <a:lnTo>
                    <a:pt x="1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13"/>
            <p:cNvSpPr/>
            <p:nvPr/>
          </p:nvSpPr>
          <p:spPr>
            <a:xfrm>
              <a:off x="2676712" y="1764576"/>
              <a:ext cx="57555" cy="213211"/>
            </a:xfrm>
            <a:custGeom>
              <a:rect b="b" l="l" r="r" t="t"/>
              <a:pathLst>
                <a:path extrusionOk="0" h="6242" w="1685">
                  <a:moveTo>
                    <a:pt x="0" y="1"/>
                  </a:moveTo>
                  <a:lnTo>
                    <a:pt x="0" y="6242"/>
                  </a:lnTo>
                  <a:lnTo>
                    <a:pt x="1684" y="6242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13"/>
            <p:cNvSpPr/>
            <p:nvPr/>
          </p:nvSpPr>
          <p:spPr>
            <a:xfrm>
              <a:off x="2673330" y="1761195"/>
              <a:ext cx="65002" cy="219974"/>
            </a:xfrm>
            <a:custGeom>
              <a:rect b="b" l="l" r="r" t="t"/>
              <a:pathLst>
                <a:path extrusionOk="0" h="6440" w="1903">
                  <a:moveTo>
                    <a:pt x="1684" y="218"/>
                  </a:moveTo>
                  <a:lnTo>
                    <a:pt x="1684" y="6222"/>
                  </a:lnTo>
                  <a:lnTo>
                    <a:pt x="218" y="6222"/>
                  </a:lnTo>
                  <a:lnTo>
                    <a:pt x="218" y="218"/>
                  </a:lnTo>
                  <a:close/>
                  <a:moveTo>
                    <a:pt x="60" y="1"/>
                  </a:moveTo>
                  <a:lnTo>
                    <a:pt x="20" y="20"/>
                  </a:lnTo>
                  <a:lnTo>
                    <a:pt x="0" y="60"/>
                  </a:lnTo>
                  <a:lnTo>
                    <a:pt x="0" y="100"/>
                  </a:lnTo>
                  <a:lnTo>
                    <a:pt x="0" y="6341"/>
                  </a:lnTo>
                  <a:lnTo>
                    <a:pt x="0" y="6381"/>
                  </a:lnTo>
                  <a:lnTo>
                    <a:pt x="20" y="6420"/>
                  </a:lnTo>
                  <a:lnTo>
                    <a:pt x="60" y="6440"/>
                  </a:lnTo>
                  <a:lnTo>
                    <a:pt x="1843" y="6440"/>
                  </a:lnTo>
                  <a:lnTo>
                    <a:pt x="1863" y="6420"/>
                  </a:lnTo>
                  <a:lnTo>
                    <a:pt x="1902" y="6381"/>
                  </a:lnTo>
                  <a:lnTo>
                    <a:pt x="1902" y="6341"/>
                  </a:lnTo>
                  <a:lnTo>
                    <a:pt x="1902" y="100"/>
                  </a:lnTo>
                  <a:lnTo>
                    <a:pt x="1902" y="60"/>
                  </a:lnTo>
                  <a:lnTo>
                    <a:pt x="1863" y="20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13"/>
            <p:cNvSpPr/>
            <p:nvPr/>
          </p:nvSpPr>
          <p:spPr>
            <a:xfrm>
              <a:off x="2763341" y="1717197"/>
              <a:ext cx="57555" cy="260588"/>
            </a:xfrm>
            <a:custGeom>
              <a:rect b="b" l="l" r="r" t="t"/>
              <a:pathLst>
                <a:path extrusionOk="0" h="7629" w="1685">
                  <a:moveTo>
                    <a:pt x="0" y="1"/>
                  </a:moveTo>
                  <a:lnTo>
                    <a:pt x="0" y="7629"/>
                  </a:lnTo>
                  <a:lnTo>
                    <a:pt x="1684" y="7629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13"/>
            <p:cNvSpPr/>
            <p:nvPr/>
          </p:nvSpPr>
          <p:spPr>
            <a:xfrm>
              <a:off x="2759276" y="1713816"/>
              <a:ext cx="65685" cy="267351"/>
            </a:xfrm>
            <a:custGeom>
              <a:rect b="b" l="l" r="r" t="t"/>
              <a:pathLst>
                <a:path extrusionOk="0" h="7827" w="1923">
                  <a:moveTo>
                    <a:pt x="1685" y="219"/>
                  </a:moveTo>
                  <a:lnTo>
                    <a:pt x="1685" y="7609"/>
                  </a:lnTo>
                  <a:lnTo>
                    <a:pt x="238" y="7609"/>
                  </a:lnTo>
                  <a:lnTo>
                    <a:pt x="238" y="219"/>
                  </a:lnTo>
                  <a:close/>
                  <a:moveTo>
                    <a:pt x="80" y="1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0" y="7728"/>
                  </a:lnTo>
                  <a:lnTo>
                    <a:pt x="20" y="7768"/>
                  </a:lnTo>
                  <a:lnTo>
                    <a:pt x="40" y="7807"/>
                  </a:lnTo>
                  <a:lnTo>
                    <a:pt x="80" y="7827"/>
                  </a:lnTo>
                  <a:lnTo>
                    <a:pt x="1843" y="7827"/>
                  </a:lnTo>
                  <a:lnTo>
                    <a:pt x="1883" y="7807"/>
                  </a:lnTo>
                  <a:lnTo>
                    <a:pt x="1903" y="7768"/>
                  </a:lnTo>
                  <a:lnTo>
                    <a:pt x="1922" y="7728"/>
                  </a:lnTo>
                  <a:lnTo>
                    <a:pt x="1922" y="100"/>
                  </a:lnTo>
                  <a:lnTo>
                    <a:pt x="1903" y="60"/>
                  </a:lnTo>
                  <a:lnTo>
                    <a:pt x="1883" y="20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13"/>
            <p:cNvSpPr/>
            <p:nvPr/>
          </p:nvSpPr>
          <p:spPr>
            <a:xfrm>
              <a:off x="2856049" y="1717880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8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9"/>
                  </a:lnTo>
                  <a:lnTo>
                    <a:pt x="60" y="218"/>
                  </a:lnTo>
                  <a:lnTo>
                    <a:pt x="873" y="218"/>
                  </a:lnTo>
                  <a:lnTo>
                    <a:pt x="912" y="199"/>
                  </a:lnTo>
                  <a:lnTo>
                    <a:pt x="932" y="159"/>
                  </a:lnTo>
                  <a:lnTo>
                    <a:pt x="952" y="119"/>
                  </a:lnTo>
                  <a:lnTo>
                    <a:pt x="932" y="80"/>
                  </a:lnTo>
                  <a:lnTo>
                    <a:pt x="912" y="40"/>
                  </a:lnTo>
                  <a:lnTo>
                    <a:pt x="873" y="20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13"/>
            <p:cNvSpPr/>
            <p:nvPr/>
          </p:nvSpPr>
          <p:spPr>
            <a:xfrm>
              <a:off x="2856049" y="1765260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40"/>
                  </a:lnTo>
                  <a:lnTo>
                    <a:pt x="1" y="6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9"/>
                  </a:lnTo>
                  <a:lnTo>
                    <a:pt x="60" y="218"/>
                  </a:lnTo>
                  <a:lnTo>
                    <a:pt x="873" y="218"/>
                  </a:lnTo>
                  <a:lnTo>
                    <a:pt x="912" y="199"/>
                  </a:lnTo>
                  <a:lnTo>
                    <a:pt x="932" y="159"/>
                  </a:lnTo>
                  <a:lnTo>
                    <a:pt x="952" y="119"/>
                  </a:lnTo>
                  <a:lnTo>
                    <a:pt x="932" y="60"/>
                  </a:lnTo>
                  <a:lnTo>
                    <a:pt x="912" y="4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13"/>
            <p:cNvSpPr/>
            <p:nvPr/>
          </p:nvSpPr>
          <p:spPr>
            <a:xfrm>
              <a:off x="2856049" y="1812639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40"/>
                  </a:lnTo>
                  <a:lnTo>
                    <a:pt x="1" y="6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79"/>
                  </a:lnTo>
                  <a:lnTo>
                    <a:pt x="60" y="218"/>
                  </a:lnTo>
                  <a:lnTo>
                    <a:pt x="873" y="218"/>
                  </a:lnTo>
                  <a:lnTo>
                    <a:pt x="912" y="179"/>
                  </a:lnTo>
                  <a:lnTo>
                    <a:pt x="932" y="159"/>
                  </a:lnTo>
                  <a:lnTo>
                    <a:pt x="952" y="119"/>
                  </a:lnTo>
                  <a:lnTo>
                    <a:pt x="932" y="60"/>
                  </a:lnTo>
                  <a:lnTo>
                    <a:pt x="912" y="4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13"/>
            <p:cNvSpPr/>
            <p:nvPr/>
          </p:nvSpPr>
          <p:spPr>
            <a:xfrm>
              <a:off x="2856049" y="1860018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20"/>
                  </a:lnTo>
                  <a:lnTo>
                    <a:pt x="1" y="60"/>
                  </a:lnTo>
                  <a:lnTo>
                    <a:pt x="1" y="99"/>
                  </a:lnTo>
                  <a:lnTo>
                    <a:pt x="1" y="159"/>
                  </a:lnTo>
                  <a:lnTo>
                    <a:pt x="21" y="179"/>
                  </a:lnTo>
                  <a:lnTo>
                    <a:pt x="60" y="218"/>
                  </a:lnTo>
                  <a:lnTo>
                    <a:pt x="873" y="218"/>
                  </a:lnTo>
                  <a:lnTo>
                    <a:pt x="912" y="179"/>
                  </a:lnTo>
                  <a:lnTo>
                    <a:pt x="932" y="159"/>
                  </a:lnTo>
                  <a:lnTo>
                    <a:pt x="952" y="99"/>
                  </a:lnTo>
                  <a:lnTo>
                    <a:pt x="932" y="60"/>
                  </a:lnTo>
                  <a:lnTo>
                    <a:pt x="912" y="2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13"/>
            <p:cNvSpPr/>
            <p:nvPr/>
          </p:nvSpPr>
          <p:spPr>
            <a:xfrm>
              <a:off x="2856049" y="1907397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20"/>
                  </a:lnTo>
                  <a:lnTo>
                    <a:pt x="1" y="60"/>
                  </a:lnTo>
                  <a:lnTo>
                    <a:pt x="1" y="99"/>
                  </a:lnTo>
                  <a:lnTo>
                    <a:pt x="1" y="139"/>
                  </a:lnTo>
                  <a:lnTo>
                    <a:pt x="21" y="179"/>
                  </a:lnTo>
                  <a:lnTo>
                    <a:pt x="60" y="198"/>
                  </a:lnTo>
                  <a:lnTo>
                    <a:pt x="100" y="218"/>
                  </a:lnTo>
                  <a:lnTo>
                    <a:pt x="833" y="218"/>
                  </a:lnTo>
                  <a:lnTo>
                    <a:pt x="873" y="198"/>
                  </a:lnTo>
                  <a:lnTo>
                    <a:pt x="912" y="179"/>
                  </a:lnTo>
                  <a:lnTo>
                    <a:pt x="932" y="139"/>
                  </a:lnTo>
                  <a:lnTo>
                    <a:pt x="952" y="99"/>
                  </a:lnTo>
                  <a:lnTo>
                    <a:pt x="932" y="60"/>
                  </a:lnTo>
                  <a:lnTo>
                    <a:pt x="912" y="2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13"/>
            <p:cNvSpPr/>
            <p:nvPr/>
          </p:nvSpPr>
          <p:spPr>
            <a:xfrm>
              <a:off x="2856049" y="1954776"/>
              <a:ext cx="32518" cy="7480"/>
            </a:xfrm>
            <a:custGeom>
              <a:rect b="b" l="l" r="r" t="t"/>
              <a:pathLst>
                <a:path extrusionOk="0" h="219" w="952">
                  <a:moveTo>
                    <a:pt x="60" y="0"/>
                  </a:moveTo>
                  <a:lnTo>
                    <a:pt x="21" y="20"/>
                  </a:lnTo>
                  <a:lnTo>
                    <a:pt x="1" y="60"/>
                  </a:lnTo>
                  <a:lnTo>
                    <a:pt x="1" y="99"/>
                  </a:lnTo>
                  <a:lnTo>
                    <a:pt x="1" y="139"/>
                  </a:lnTo>
                  <a:lnTo>
                    <a:pt x="21" y="179"/>
                  </a:lnTo>
                  <a:lnTo>
                    <a:pt x="60" y="198"/>
                  </a:lnTo>
                  <a:lnTo>
                    <a:pt x="100" y="218"/>
                  </a:lnTo>
                  <a:lnTo>
                    <a:pt x="833" y="218"/>
                  </a:lnTo>
                  <a:lnTo>
                    <a:pt x="873" y="198"/>
                  </a:lnTo>
                  <a:lnTo>
                    <a:pt x="912" y="179"/>
                  </a:lnTo>
                  <a:lnTo>
                    <a:pt x="932" y="139"/>
                  </a:lnTo>
                  <a:lnTo>
                    <a:pt x="952" y="99"/>
                  </a:lnTo>
                  <a:lnTo>
                    <a:pt x="932" y="60"/>
                  </a:lnTo>
                  <a:lnTo>
                    <a:pt x="912" y="20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13"/>
            <p:cNvSpPr/>
            <p:nvPr/>
          </p:nvSpPr>
          <p:spPr>
            <a:xfrm>
              <a:off x="2500039" y="1665753"/>
              <a:ext cx="196986" cy="7480"/>
            </a:xfrm>
            <a:custGeom>
              <a:rect b="b" l="l" r="r" t="t"/>
              <a:pathLst>
                <a:path extrusionOk="0" h="219" w="5767">
                  <a:moveTo>
                    <a:pt x="60" y="1"/>
                  </a:moveTo>
                  <a:lnTo>
                    <a:pt x="40" y="4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59"/>
                  </a:lnTo>
                  <a:lnTo>
                    <a:pt x="40" y="199"/>
                  </a:lnTo>
                  <a:lnTo>
                    <a:pt x="60" y="219"/>
                  </a:lnTo>
                  <a:lnTo>
                    <a:pt x="5687" y="219"/>
                  </a:lnTo>
                  <a:lnTo>
                    <a:pt x="5727" y="199"/>
                  </a:lnTo>
                  <a:lnTo>
                    <a:pt x="5747" y="159"/>
                  </a:lnTo>
                  <a:lnTo>
                    <a:pt x="5767" y="120"/>
                  </a:lnTo>
                  <a:lnTo>
                    <a:pt x="5747" y="60"/>
                  </a:lnTo>
                  <a:lnTo>
                    <a:pt x="5727" y="40"/>
                  </a:lnTo>
                  <a:lnTo>
                    <a:pt x="5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13"/>
            <p:cNvSpPr/>
            <p:nvPr/>
          </p:nvSpPr>
          <p:spPr>
            <a:xfrm>
              <a:off x="2500039" y="1705686"/>
              <a:ext cx="139465" cy="7480"/>
            </a:xfrm>
            <a:custGeom>
              <a:rect b="b" l="l" r="r" t="t"/>
              <a:pathLst>
                <a:path extrusionOk="0" h="219" w="4083">
                  <a:moveTo>
                    <a:pt x="60" y="1"/>
                  </a:moveTo>
                  <a:lnTo>
                    <a:pt x="40" y="21"/>
                  </a:lnTo>
                  <a:lnTo>
                    <a:pt x="1" y="60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40" y="179"/>
                  </a:lnTo>
                  <a:lnTo>
                    <a:pt x="60" y="219"/>
                  </a:lnTo>
                  <a:lnTo>
                    <a:pt x="4023" y="219"/>
                  </a:lnTo>
                  <a:lnTo>
                    <a:pt x="4043" y="179"/>
                  </a:lnTo>
                  <a:lnTo>
                    <a:pt x="4082" y="159"/>
                  </a:lnTo>
                  <a:lnTo>
                    <a:pt x="4082" y="100"/>
                  </a:lnTo>
                  <a:lnTo>
                    <a:pt x="4082" y="60"/>
                  </a:lnTo>
                  <a:lnTo>
                    <a:pt x="4043" y="21"/>
                  </a:lnTo>
                  <a:lnTo>
                    <a:pt x="40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13"/>
            <p:cNvSpPr/>
            <p:nvPr/>
          </p:nvSpPr>
          <p:spPr>
            <a:xfrm>
              <a:off x="3138958" y="2677623"/>
              <a:ext cx="343180" cy="326238"/>
            </a:xfrm>
            <a:custGeom>
              <a:rect b="b" l="l" r="r" t="t"/>
              <a:pathLst>
                <a:path extrusionOk="0" h="9551" w="10047">
                  <a:moveTo>
                    <a:pt x="1" y="0"/>
                  </a:moveTo>
                  <a:lnTo>
                    <a:pt x="1" y="9551"/>
                  </a:lnTo>
                  <a:lnTo>
                    <a:pt x="10046" y="9551"/>
                  </a:lnTo>
                  <a:lnTo>
                    <a:pt x="100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13"/>
            <p:cNvSpPr/>
            <p:nvPr/>
          </p:nvSpPr>
          <p:spPr>
            <a:xfrm>
              <a:off x="3135577" y="2673558"/>
              <a:ext cx="350627" cy="334368"/>
            </a:xfrm>
            <a:custGeom>
              <a:rect b="b" l="l" r="r" t="t"/>
              <a:pathLst>
                <a:path extrusionOk="0" h="9789" w="10265">
                  <a:moveTo>
                    <a:pt x="10046" y="238"/>
                  </a:moveTo>
                  <a:lnTo>
                    <a:pt x="10046" y="9551"/>
                  </a:lnTo>
                  <a:lnTo>
                    <a:pt x="219" y="9551"/>
                  </a:lnTo>
                  <a:lnTo>
                    <a:pt x="219" y="238"/>
                  </a:lnTo>
                  <a:close/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80"/>
                  </a:lnTo>
                  <a:lnTo>
                    <a:pt x="1" y="119"/>
                  </a:lnTo>
                  <a:lnTo>
                    <a:pt x="1" y="9670"/>
                  </a:lnTo>
                  <a:lnTo>
                    <a:pt x="1" y="9709"/>
                  </a:lnTo>
                  <a:lnTo>
                    <a:pt x="21" y="9749"/>
                  </a:lnTo>
                  <a:lnTo>
                    <a:pt x="60" y="9769"/>
                  </a:lnTo>
                  <a:lnTo>
                    <a:pt x="100" y="9788"/>
                  </a:lnTo>
                  <a:lnTo>
                    <a:pt x="10145" y="9788"/>
                  </a:lnTo>
                  <a:lnTo>
                    <a:pt x="10205" y="9769"/>
                  </a:lnTo>
                  <a:lnTo>
                    <a:pt x="10225" y="9749"/>
                  </a:lnTo>
                  <a:lnTo>
                    <a:pt x="10264" y="9709"/>
                  </a:lnTo>
                  <a:lnTo>
                    <a:pt x="10264" y="9670"/>
                  </a:lnTo>
                  <a:lnTo>
                    <a:pt x="10264" y="119"/>
                  </a:lnTo>
                  <a:lnTo>
                    <a:pt x="10264" y="80"/>
                  </a:lnTo>
                  <a:lnTo>
                    <a:pt x="10225" y="40"/>
                  </a:lnTo>
                  <a:lnTo>
                    <a:pt x="10205" y="20"/>
                  </a:lnTo>
                  <a:lnTo>
                    <a:pt x="10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13"/>
            <p:cNvSpPr/>
            <p:nvPr/>
          </p:nvSpPr>
          <p:spPr>
            <a:xfrm>
              <a:off x="3162665" y="2755438"/>
              <a:ext cx="51475" cy="51475"/>
            </a:xfrm>
            <a:custGeom>
              <a:rect b="b" l="l" r="r" t="t"/>
              <a:pathLst>
                <a:path extrusionOk="0" h="1507" w="1507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13"/>
            <p:cNvSpPr/>
            <p:nvPr/>
          </p:nvSpPr>
          <p:spPr>
            <a:xfrm>
              <a:off x="3244545" y="2755438"/>
              <a:ext cx="50792" cy="51475"/>
            </a:xfrm>
            <a:custGeom>
              <a:rect b="b" l="l" r="r" t="t"/>
              <a:pathLst>
                <a:path extrusionOk="0" h="1507" w="1487">
                  <a:moveTo>
                    <a:pt x="1" y="1"/>
                  </a:moveTo>
                  <a:lnTo>
                    <a:pt x="1" y="1507"/>
                  </a:lnTo>
                  <a:lnTo>
                    <a:pt x="1487" y="1507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13"/>
            <p:cNvSpPr/>
            <p:nvPr/>
          </p:nvSpPr>
          <p:spPr>
            <a:xfrm>
              <a:off x="3325777" y="2755438"/>
              <a:ext cx="51475" cy="51475"/>
            </a:xfrm>
            <a:custGeom>
              <a:rect b="b" l="l" r="r" t="t"/>
              <a:pathLst>
                <a:path extrusionOk="0" h="1507" w="1507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13"/>
            <p:cNvSpPr/>
            <p:nvPr/>
          </p:nvSpPr>
          <p:spPr>
            <a:xfrm>
              <a:off x="3407008" y="2755438"/>
              <a:ext cx="51441" cy="51475"/>
            </a:xfrm>
            <a:custGeom>
              <a:rect b="b" l="l" r="r" t="t"/>
              <a:pathLst>
                <a:path extrusionOk="0" h="1507" w="1506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13"/>
            <p:cNvSpPr/>
            <p:nvPr/>
          </p:nvSpPr>
          <p:spPr>
            <a:xfrm>
              <a:off x="3162665" y="2838685"/>
              <a:ext cx="51475" cy="51475"/>
            </a:xfrm>
            <a:custGeom>
              <a:rect b="b" l="l" r="r" t="t"/>
              <a:pathLst>
                <a:path extrusionOk="0" h="1507" w="1507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13"/>
            <p:cNvSpPr/>
            <p:nvPr/>
          </p:nvSpPr>
          <p:spPr>
            <a:xfrm>
              <a:off x="3244545" y="2838685"/>
              <a:ext cx="50792" cy="51475"/>
            </a:xfrm>
            <a:custGeom>
              <a:rect b="b" l="l" r="r" t="t"/>
              <a:pathLst>
                <a:path extrusionOk="0" h="1507" w="1487">
                  <a:moveTo>
                    <a:pt x="1" y="1"/>
                  </a:moveTo>
                  <a:lnTo>
                    <a:pt x="1" y="1507"/>
                  </a:lnTo>
                  <a:lnTo>
                    <a:pt x="1487" y="1507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13"/>
            <p:cNvSpPr/>
            <p:nvPr/>
          </p:nvSpPr>
          <p:spPr>
            <a:xfrm>
              <a:off x="3325777" y="2838685"/>
              <a:ext cx="51475" cy="51475"/>
            </a:xfrm>
            <a:custGeom>
              <a:rect b="b" l="l" r="r" t="t"/>
              <a:pathLst>
                <a:path extrusionOk="0" h="1507" w="1507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13"/>
            <p:cNvSpPr/>
            <p:nvPr/>
          </p:nvSpPr>
          <p:spPr>
            <a:xfrm>
              <a:off x="3407008" y="2838685"/>
              <a:ext cx="51441" cy="51475"/>
            </a:xfrm>
            <a:custGeom>
              <a:rect b="b" l="l" r="r" t="t"/>
              <a:pathLst>
                <a:path extrusionOk="0" h="1507" w="1506">
                  <a:moveTo>
                    <a:pt x="0" y="1"/>
                  </a:moveTo>
                  <a:lnTo>
                    <a:pt x="0" y="1507"/>
                  </a:lnTo>
                  <a:lnTo>
                    <a:pt x="1506" y="1507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13"/>
            <p:cNvSpPr/>
            <p:nvPr/>
          </p:nvSpPr>
          <p:spPr>
            <a:xfrm>
              <a:off x="3162665" y="2921965"/>
              <a:ext cx="51475" cy="51441"/>
            </a:xfrm>
            <a:custGeom>
              <a:rect b="b" l="l" r="r" t="t"/>
              <a:pathLst>
                <a:path extrusionOk="0" h="1506" w="1507">
                  <a:moveTo>
                    <a:pt x="0" y="0"/>
                  </a:moveTo>
                  <a:lnTo>
                    <a:pt x="0" y="1506"/>
                  </a:lnTo>
                  <a:lnTo>
                    <a:pt x="1506" y="1506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13"/>
            <p:cNvSpPr/>
            <p:nvPr/>
          </p:nvSpPr>
          <p:spPr>
            <a:xfrm>
              <a:off x="3244545" y="2921965"/>
              <a:ext cx="50792" cy="51441"/>
            </a:xfrm>
            <a:custGeom>
              <a:rect b="b" l="l" r="r" t="t"/>
              <a:pathLst>
                <a:path extrusionOk="0" h="1506" w="1487">
                  <a:moveTo>
                    <a:pt x="1" y="0"/>
                  </a:moveTo>
                  <a:lnTo>
                    <a:pt x="1" y="1506"/>
                  </a:lnTo>
                  <a:lnTo>
                    <a:pt x="1487" y="1506"/>
                  </a:lnTo>
                  <a:lnTo>
                    <a:pt x="148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13"/>
            <p:cNvSpPr/>
            <p:nvPr/>
          </p:nvSpPr>
          <p:spPr>
            <a:xfrm>
              <a:off x="3325777" y="2921965"/>
              <a:ext cx="51475" cy="51441"/>
            </a:xfrm>
            <a:custGeom>
              <a:rect b="b" l="l" r="r" t="t"/>
              <a:pathLst>
                <a:path extrusionOk="0" h="1506" w="1507">
                  <a:moveTo>
                    <a:pt x="0" y="0"/>
                  </a:moveTo>
                  <a:lnTo>
                    <a:pt x="0" y="1506"/>
                  </a:lnTo>
                  <a:lnTo>
                    <a:pt x="1506" y="1506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13"/>
            <p:cNvSpPr/>
            <p:nvPr/>
          </p:nvSpPr>
          <p:spPr>
            <a:xfrm>
              <a:off x="3407008" y="2921965"/>
              <a:ext cx="51441" cy="51441"/>
            </a:xfrm>
            <a:custGeom>
              <a:rect b="b" l="l" r="r" t="t"/>
              <a:pathLst>
                <a:path extrusionOk="0" h="1506" w="1506">
                  <a:moveTo>
                    <a:pt x="0" y="0"/>
                  </a:moveTo>
                  <a:lnTo>
                    <a:pt x="0" y="1506"/>
                  </a:lnTo>
                  <a:lnTo>
                    <a:pt x="1506" y="1506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13"/>
            <p:cNvSpPr/>
            <p:nvPr/>
          </p:nvSpPr>
          <p:spPr>
            <a:xfrm>
              <a:off x="2370780" y="2770332"/>
              <a:ext cx="349944" cy="240981"/>
            </a:xfrm>
            <a:custGeom>
              <a:rect b="b" l="l" r="r" t="t"/>
              <a:pathLst>
                <a:path extrusionOk="0" h="7055" w="10245">
                  <a:moveTo>
                    <a:pt x="0" y="1"/>
                  </a:moveTo>
                  <a:lnTo>
                    <a:pt x="0" y="7054"/>
                  </a:lnTo>
                  <a:lnTo>
                    <a:pt x="10244" y="7054"/>
                  </a:lnTo>
                  <a:lnTo>
                    <a:pt x="102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13"/>
            <p:cNvSpPr/>
            <p:nvPr/>
          </p:nvSpPr>
          <p:spPr>
            <a:xfrm>
              <a:off x="2367398" y="2766267"/>
              <a:ext cx="357356" cy="249111"/>
            </a:xfrm>
            <a:custGeom>
              <a:rect b="b" l="l" r="r" t="t"/>
              <a:pathLst>
                <a:path extrusionOk="0" h="7293" w="10462">
                  <a:moveTo>
                    <a:pt x="10244" y="219"/>
                  </a:moveTo>
                  <a:lnTo>
                    <a:pt x="10244" y="7074"/>
                  </a:lnTo>
                  <a:lnTo>
                    <a:pt x="218" y="7074"/>
                  </a:lnTo>
                  <a:lnTo>
                    <a:pt x="218" y="219"/>
                  </a:lnTo>
                  <a:close/>
                  <a:moveTo>
                    <a:pt x="60" y="1"/>
                  </a:moveTo>
                  <a:lnTo>
                    <a:pt x="20" y="41"/>
                  </a:lnTo>
                  <a:lnTo>
                    <a:pt x="0" y="60"/>
                  </a:lnTo>
                  <a:lnTo>
                    <a:pt x="0" y="120"/>
                  </a:lnTo>
                  <a:lnTo>
                    <a:pt x="0" y="7173"/>
                  </a:lnTo>
                  <a:lnTo>
                    <a:pt x="0" y="7213"/>
                  </a:lnTo>
                  <a:lnTo>
                    <a:pt x="20" y="7253"/>
                  </a:lnTo>
                  <a:lnTo>
                    <a:pt x="60" y="7273"/>
                  </a:lnTo>
                  <a:lnTo>
                    <a:pt x="99" y="7292"/>
                  </a:lnTo>
                  <a:lnTo>
                    <a:pt x="10343" y="7292"/>
                  </a:lnTo>
                  <a:lnTo>
                    <a:pt x="10402" y="7273"/>
                  </a:lnTo>
                  <a:lnTo>
                    <a:pt x="10422" y="7253"/>
                  </a:lnTo>
                  <a:lnTo>
                    <a:pt x="10462" y="7213"/>
                  </a:lnTo>
                  <a:lnTo>
                    <a:pt x="10462" y="7173"/>
                  </a:lnTo>
                  <a:lnTo>
                    <a:pt x="10462" y="120"/>
                  </a:lnTo>
                  <a:lnTo>
                    <a:pt x="10462" y="60"/>
                  </a:lnTo>
                  <a:lnTo>
                    <a:pt x="10422" y="41"/>
                  </a:lnTo>
                  <a:lnTo>
                    <a:pt x="104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13"/>
            <p:cNvSpPr/>
            <p:nvPr/>
          </p:nvSpPr>
          <p:spPr>
            <a:xfrm>
              <a:off x="2367398" y="2766267"/>
              <a:ext cx="357356" cy="127954"/>
            </a:xfrm>
            <a:custGeom>
              <a:rect b="b" l="l" r="r" t="t"/>
              <a:pathLst>
                <a:path extrusionOk="0" h="3746" w="10462">
                  <a:moveTo>
                    <a:pt x="9986" y="219"/>
                  </a:moveTo>
                  <a:lnTo>
                    <a:pt x="5231" y="3508"/>
                  </a:lnTo>
                  <a:lnTo>
                    <a:pt x="456" y="219"/>
                  </a:lnTo>
                  <a:close/>
                  <a:moveTo>
                    <a:pt x="99" y="1"/>
                  </a:moveTo>
                  <a:lnTo>
                    <a:pt x="40" y="21"/>
                  </a:lnTo>
                  <a:lnTo>
                    <a:pt x="0" y="80"/>
                  </a:lnTo>
                  <a:lnTo>
                    <a:pt x="0" y="140"/>
                  </a:lnTo>
                  <a:lnTo>
                    <a:pt x="40" y="199"/>
                  </a:lnTo>
                  <a:lnTo>
                    <a:pt x="5172" y="3726"/>
                  </a:lnTo>
                  <a:lnTo>
                    <a:pt x="5231" y="3746"/>
                  </a:lnTo>
                  <a:lnTo>
                    <a:pt x="5291" y="3726"/>
                  </a:lnTo>
                  <a:lnTo>
                    <a:pt x="10422" y="199"/>
                  </a:lnTo>
                  <a:lnTo>
                    <a:pt x="10462" y="140"/>
                  </a:lnTo>
                  <a:lnTo>
                    <a:pt x="10462" y="80"/>
                  </a:lnTo>
                  <a:lnTo>
                    <a:pt x="10422" y="21"/>
                  </a:lnTo>
                  <a:lnTo>
                    <a:pt x="103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13"/>
            <p:cNvSpPr/>
            <p:nvPr/>
          </p:nvSpPr>
          <p:spPr>
            <a:xfrm>
              <a:off x="2367398" y="2886747"/>
              <a:ext cx="357356" cy="128637"/>
            </a:xfrm>
            <a:custGeom>
              <a:rect b="b" l="l" r="r" t="t"/>
              <a:pathLst>
                <a:path extrusionOk="0" h="3766" w="10462">
                  <a:moveTo>
                    <a:pt x="5231" y="1"/>
                  </a:moveTo>
                  <a:lnTo>
                    <a:pt x="5172" y="21"/>
                  </a:lnTo>
                  <a:lnTo>
                    <a:pt x="40" y="3547"/>
                  </a:lnTo>
                  <a:lnTo>
                    <a:pt x="0" y="3587"/>
                  </a:lnTo>
                  <a:lnTo>
                    <a:pt x="0" y="3627"/>
                  </a:lnTo>
                  <a:lnTo>
                    <a:pt x="0" y="3666"/>
                  </a:lnTo>
                  <a:lnTo>
                    <a:pt x="20" y="3706"/>
                  </a:lnTo>
                  <a:lnTo>
                    <a:pt x="40" y="3746"/>
                  </a:lnTo>
                  <a:lnTo>
                    <a:pt x="80" y="3765"/>
                  </a:lnTo>
                  <a:lnTo>
                    <a:pt x="119" y="3765"/>
                  </a:lnTo>
                  <a:lnTo>
                    <a:pt x="159" y="3746"/>
                  </a:lnTo>
                  <a:lnTo>
                    <a:pt x="5231" y="258"/>
                  </a:lnTo>
                  <a:lnTo>
                    <a:pt x="10284" y="3746"/>
                  </a:lnTo>
                  <a:lnTo>
                    <a:pt x="10343" y="3765"/>
                  </a:lnTo>
                  <a:lnTo>
                    <a:pt x="10402" y="3746"/>
                  </a:lnTo>
                  <a:lnTo>
                    <a:pt x="10442" y="3706"/>
                  </a:lnTo>
                  <a:lnTo>
                    <a:pt x="10462" y="3666"/>
                  </a:lnTo>
                  <a:lnTo>
                    <a:pt x="10462" y="3627"/>
                  </a:lnTo>
                  <a:lnTo>
                    <a:pt x="10442" y="3587"/>
                  </a:lnTo>
                  <a:lnTo>
                    <a:pt x="10422" y="3547"/>
                  </a:lnTo>
                  <a:lnTo>
                    <a:pt x="5291" y="21"/>
                  </a:lnTo>
                  <a:lnTo>
                    <a:pt x="52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13"/>
            <p:cNvSpPr/>
            <p:nvPr/>
          </p:nvSpPr>
          <p:spPr>
            <a:xfrm>
              <a:off x="2421541" y="2689784"/>
              <a:ext cx="254508" cy="201051"/>
            </a:xfrm>
            <a:custGeom>
              <a:rect b="b" l="l" r="r" t="t"/>
              <a:pathLst>
                <a:path extrusionOk="0" h="5886" w="7451">
                  <a:moveTo>
                    <a:pt x="0" y="1"/>
                  </a:moveTo>
                  <a:lnTo>
                    <a:pt x="0" y="3290"/>
                  </a:lnTo>
                  <a:lnTo>
                    <a:pt x="3646" y="5886"/>
                  </a:lnTo>
                  <a:lnTo>
                    <a:pt x="7450" y="3250"/>
                  </a:lnTo>
                  <a:lnTo>
                    <a:pt x="74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13"/>
            <p:cNvSpPr/>
            <p:nvPr/>
          </p:nvSpPr>
          <p:spPr>
            <a:xfrm>
              <a:off x="2418159" y="2685753"/>
              <a:ext cx="261954" cy="208463"/>
            </a:xfrm>
            <a:custGeom>
              <a:rect b="b" l="l" r="r" t="t"/>
              <a:pathLst>
                <a:path extrusionOk="0" h="6103" w="7669">
                  <a:moveTo>
                    <a:pt x="7450" y="238"/>
                  </a:moveTo>
                  <a:lnTo>
                    <a:pt x="7450" y="3309"/>
                  </a:lnTo>
                  <a:lnTo>
                    <a:pt x="3745" y="5865"/>
                  </a:lnTo>
                  <a:lnTo>
                    <a:pt x="218" y="3349"/>
                  </a:lnTo>
                  <a:lnTo>
                    <a:pt x="218" y="238"/>
                  </a:lnTo>
                  <a:close/>
                  <a:moveTo>
                    <a:pt x="99" y="0"/>
                  </a:moveTo>
                  <a:lnTo>
                    <a:pt x="60" y="20"/>
                  </a:lnTo>
                  <a:lnTo>
                    <a:pt x="40" y="40"/>
                  </a:lnTo>
                  <a:lnTo>
                    <a:pt x="0" y="79"/>
                  </a:lnTo>
                  <a:lnTo>
                    <a:pt x="0" y="119"/>
                  </a:lnTo>
                  <a:lnTo>
                    <a:pt x="0" y="3408"/>
                  </a:lnTo>
                  <a:lnTo>
                    <a:pt x="20" y="3467"/>
                  </a:lnTo>
                  <a:lnTo>
                    <a:pt x="40" y="3507"/>
                  </a:lnTo>
                  <a:lnTo>
                    <a:pt x="3686" y="6083"/>
                  </a:lnTo>
                  <a:lnTo>
                    <a:pt x="3745" y="6103"/>
                  </a:lnTo>
                  <a:lnTo>
                    <a:pt x="3805" y="6083"/>
                  </a:lnTo>
                  <a:lnTo>
                    <a:pt x="7609" y="3467"/>
                  </a:lnTo>
                  <a:lnTo>
                    <a:pt x="7648" y="3428"/>
                  </a:lnTo>
                  <a:lnTo>
                    <a:pt x="7668" y="3368"/>
                  </a:lnTo>
                  <a:lnTo>
                    <a:pt x="7668" y="119"/>
                  </a:lnTo>
                  <a:lnTo>
                    <a:pt x="7648" y="79"/>
                  </a:lnTo>
                  <a:lnTo>
                    <a:pt x="7629" y="40"/>
                  </a:lnTo>
                  <a:lnTo>
                    <a:pt x="7589" y="20"/>
                  </a:lnTo>
                  <a:lnTo>
                    <a:pt x="7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13"/>
            <p:cNvSpPr/>
            <p:nvPr/>
          </p:nvSpPr>
          <p:spPr>
            <a:xfrm>
              <a:off x="2456725" y="2733132"/>
              <a:ext cx="180078" cy="8129"/>
            </a:xfrm>
            <a:custGeom>
              <a:rect b="b" l="l" r="r" t="t"/>
              <a:pathLst>
                <a:path extrusionOk="0" h="238" w="5272"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79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8"/>
                  </a:lnTo>
                  <a:lnTo>
                    <a:pt x="60" y="218"/>
                  </a:lnTo>
                  <a:lnTo>
                    <a:pt x="100" y="238"/>
                  </a:lnTo>
                  <a:lnTo>
                    <a:pt x="5172" y="238"/>
                  </a:lnTo>
                  <a:lnTo>
                    <a:pt x="5212" y="218"/>
                  </a:lnTo>
                  <a:lnTo>
                    <a:pt x="5251" y="198"/>
                  </a:lnTo>
                  <a:lnTo>
                    <a:pt x="5271" y="159"/>
                  </a:lnTo>
                  <a:lnTo>
                    <a:pt x="5271" y="119"/>
                  </a:lnTo>
                  <a:lnTo>
                    <a:pt x="5271" y="79"/>
                  </a:lnTo>
                  <a:lnTo>
                    <a:pt x="5251" y="40"/>
                  </a:lnTo>
                  <a:lnTo>
                    <a:pt x="5212" y="20"/>
                  </a:lnTo>
                  <a:lnTo>
                    <a:pt x="51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13"/>
            <p:cNvSpPr/>
            <p:nvPr/>
          </p:nvSpPr>
          <p:spPr>
            <a:xfrm>
              <a:off x="2456725" y="2772381"/>
              <a:ext cx="180078" cy="7480"/>
            </a:xfrm>
            <a:custGeom>
              <a:rect b="b" l="l" r="r" t="t"/>
              <a:pathLst>
                <a:path extrusionOk="0" h="219" w="5272">
                  <a:moveTo>
                    <a:pt x="60" y="0"/>
                  </a:moveTo>
                  <a:lnTo>
                    <a:pt x="21" y="40"/>
                  </a:lnTo>
                  <a:lnTo>
                    <a:pt x="1" y="6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8"/>
                  </a:lnTo>
                  <a:lnTo>
                    <a:pt x="60" y="218"/>
                  </a:lnTo>
                  <a:lnTo>
                    <a:pt x="5212" y="218"/>
                  </a:lnTo>
                  <a:lnTo>
                    <a:pt x="5251" y="198"/>
                  </a:lnTo>
                  <a:lnTo>
                    <a:pt x="5271" y="159"/>
                  </a:lnTo>
                  <a:lnTo>
                    <a:pt x="5271" y="119"/>
                  </a:lnTo>
                  <a:lnTo>
                    <a:pt x="5271" y="60"/>
                  </a:lnTo>
                  <a:lnTo>
                    <a:pt x="5251" y="40"/>
                  </a:lnTo>
                  <a:lnTo>
                    <a:pt x="52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13"/>
            <p:cNvSpPr/>
            <p:nvPr/>
          </p:nvSpPr>
          <p:spPr>
            <a:xfrm>
              <a:off x="2456725" y="2811630"/>
              <a:ext cx="180078" cy="7480"/>
            </a:xfrm>
            <a:custGeom>
              <a:rect b="b" l="l" r="r" t="t"/>
              <a:pathLst>
                <a:path extrusionOk="0" h="219" w="5272">
                  <a:moveTo>
                    <a:pt x="60" y="0"/>
                  </a:moveTo>
                  <a:lnTo>
                    <a:pt x="21" y="20"/>
                  </a:lnTo>
                  <a:lnTo>
                    <a:pt x="1" y="60"/>
                  </a:lnTo>
                  <a:lnTo>
                    <a:pt x="1" y="100"/>
                  </a:lnTo>
                  <a:lnTo>
                    <a:pt x="1" y="139"/>
                  </a:lnTo>
                  <a:lnTo>
                    <a:pt x="21" y="179"/>
                  </a:lnTo>
                  <a:lnTo>
                    <a:pt x="60" y="199"/>
                  </a:lnTo>
                  <a:lnTo>
                    <a:pt x="100" y="218"/>
                  </a:lnTo>
                  <a:lnTo>
                    <a:pt x="5172" y="218"/>
                  </a:lnTo>
                  <a:lnTo>
                    <a:pt x="5212" y="199"/>
                  </a:lnTo>
                  <a:lnTo>
                    <a:pt x="5251" y="179"/>
                  </a:lnTo>
                  <a:lnTo>
                    <a:pt x="5271" y="139"/>
                  </a:lnTo>
                  <a:lnTo>
                    <a:pt x="5271" y="100"/>
                  </a:lnTo>
                  <a:lnTo>
                    <a:pt x="5271" y="60"/>
                  </a:lnTo>
                  <a:lnTo>
                    <a:pt x="5251" y="20"/>
                  </a:lnTo>
                  <a:lnTo>
                    <a:pt x="52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13"/>
            <p:cNvSpPr/>
            <p:nvPr/>
          </p:nvSpPr>
          <p:spPr>
            <a:xfrm>
              <a:off x="3157234" y="1721262"/>
              <a:ext cx="82627" cy="82593"/>
            </a:xfrm>
            <a:custGeom>
              <a:rect b="b" l="l" r="r" t="t"/>
              <a:pathLst>
                <a:path extrusionOk="0" h="2418" w="2419">
                  <a:moveTo>
                    <a:pt x="1071" y="1"/>
                  </a:moveTo>
                  <a:lnTo>
                    <a:pt x="952" y="20"/>
                  </a:lnTo>
                  <a:lnTo>
                    <a:pt x="853" y="60"/>
                  </a:lnTo>
                  <a:lnTo>
                    <a:pt x="734" y="100"/>
                  </a:lnTo>
                  <a:lnTo>
                    <a:pt x="536" y="218"/>
                  </a:lnTo>
                  <a:lnTo>
                    <a:pt x="358" y="357"/>
                  </a:lnTo>
                  <a:lnTo>
                    <a:pt x="199" y="535"/>
                  </a:lnTo>
                  <a:lnTo>
                    <a:pt x="100" y="734"/>
                  </a:lnTo>
                  <a:lnTo>
                    <a:pt x="60" y="853"/>
                  </a:lnTo>
                  <a:lnTo>
                    <a:pt x="21" y="971"/>
                  </a:lnTo>
                  <a:lnTo>
                    <a:pt x="1" y="1090"/>
                  </a:lnTo>
                  <a:lnTo>
                    <a:pt x="1" y="1209"/>
                  </a:lnTo>
                  <a:lnTo>
                    <a:pt x="1" y="1328"/>
                  </a:lnTo>
                  <a:lnTo>
                    <a:pt x="21" y="1447"/>
                  </a:lnTo>
                  <a:lnTo>
                    <a:pt x="60" y="1566"/>
                  </a:lnTo>
                  <a:lnTo>
                    <a:pt x="100" y="1685"/>
                  </a:lnTo>
                  <a:lnTo>
                    <a:pt x="199" y="1883"/>
                  </a:lnTo>
                  <a:lnTo>
                    <a:pt x="358" y="2061"/>
                  </a:lnTo>
                  <a:lnTo>
                    <a:pt x="536" y="2220"/>
                  </a:lnTo>
                  <a:lnTo>
                    <a:pt x="734" y="2319"/>
                  </a:lnTo>
                  <a:lnTo>
                    <a:pt x="853" y="2358"/>
                  </a:lnTo>
                  <a:lnTo>
                    <a:pt x="952" y="2398"/>
                  </a:lnTo>
                  <a:lnTo>
                    <a:pt x="1071" y="2418"/>
                  </a:lnTo>
                  <a:lnTo>
                    <a:pt x="1328" y="2418"/>
                  </a:lnTo>
                  <a:lnTo>
                    <a:pt x="1447" y="2398"/>
                  </a:lnTo>
                  <a:lnTo>
                    <a:pt x="1566" y="2358"/>
                  </a:lnTo>
                  <a:lnTo>
                    <a:pt x="1665" y="2319"/>
                  </a:lnTo>
                  <a:lnTo>
                    <a:pt x="1883" y="2220"/>
                  </a:lnTo>
                  <a:lnTo>
                    <a:pt x="2062" y="2061"/>
                  </a:lnTo>
                  <a:lnTo>
                    <a:pt x="2200" y="1883"/>
                  </a:lnTo>
                  <a:lnTo>
                    <a:pt x="2319" y="1685"/>
                  </a:lnTo>
                  <a:lnTo>
                    <a:pt x="2359" y="1566"/>
                  </a:lnTo>
                  <a:lnTo>
                    <a:pt x="2379" y="1447"/>
                  </a:lnTo>
                  <a:lnTo>
                    <a:pt x="2398" y="1328"/>
                  </a:lnTo>
                  <a:lnTo>
                    <a:pt x="2418" y="1209"/>
                  </a:lnTo>
                  <a:lnTo>
                    <a:pt x="2398" y="1090"/>
                  </a:lnTo>
                  <a:lnTo>
                    <a:pt x="2379" y="971"/>
                  </a:lnTo>
                  <a:lnTo>
                    <a:pt x="2359" y="853"/>
                  </a:lnTo>
                  <a:lnTo>
                    <a:pt x="2319" y="734"/>
                  </a:lnTo>
                  <a:lnTo>
                    <a:pt x="2200" y="535"/>
                  </a:lnTo>
                  <a:lnTo>
                    <a:pt x="2062" y="357"/>
                  </a:lnTo>
                  <a:lnTo>
                    <a:pt x="1883" y="218"/>
                  </a:lnTo>
                  <a:lnTo>
                    <a:pt x="1665" y="100"/>
                  </a:lnTo>
                  <a:lnTo>
                    <a:pt x="1566" y="60"/>
                  </a:lnTo>
                  <a:lnTo>
                    <a:pt x="1447" y="20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13"/>
            <p:cNvSpPr/>
            <p:nvPr/>
          </p:nvSpPr>
          <p:spPr>
            <a:xfrm>
              <a:off x="3153203" y="1717880"/>
              <a:ext cx="90039" cy="90039"/>
            </a:xfrm>
            <a:custGeom>
              <a:rect b="b" l="l" r="r" t="t"/>
              <a:pathLst>
                <a:path extrusionOk="0" h="2636" w="2636">
                  <a:moveTo>
                    <a:pt x="1328" y="218"/>
                  </a:moveTo>
                  <a:lnTo>
                    <a:pt x="1545" y="238"/>
                  </a:lnTo>
                  <a:lnTo>
                    <a:pt x="1744" y="298"/>
                  </a:lnTo>
                  <a:lnTo>
                    <a:pt x="1942" y="397"/>
                  </a:lnTo>
                  <a:lnTo>
                    <a:pt x="2100" y="535"/>
                  </a:lnTo>
                  <a:lnTo>
                    <a:pt x="2239" y="694"/>
                  </a:lnTo>
                  <a:lnTo>
                    <a:pt x="2338" y="892"/>
                  </a:lnTo>
                  <a:lnTo>
                    <a:pt x="2397" y="1090"/>
                  </a:lnTo>
                  <a:lnTo>
                    <a:pt x="2417" y="1308"/>
                  </a:lnTo>
                  <a:lnTo>
                    <a:pt x="2397" y="1526"/>
                  </a:lnTo>
                  <a:lnTo>
                    <a:pt x="2338" y="1744"/>
                  </a:lnTo>
                  <a:lnTo>
                    <a:pt x="2239" y="1922"/>
                  </a:lnTo>
                  <a:lnTo>
                    <a:pt x="2100" y="2081"/>
                  </a:lnTo>
                  <a:lnTo>
                    <a:pt x="1942" y="2220"/>
                  </a:lnTo>
                  <a:lnTo>
                    <a:pt x="1744" y="2319"/>
                  </a:lnTo>
                  <a:lnTo>
                    <a:pt x="1545" y="2378"/>
                  </a:lnTo>
                  <a:lnTo>
                    <a:pt x="1328" y="2398"/>
                  </a:lnTo>
                  <a:lnTo>
                    <a:pt x="1110" y="2378"/>
                  </a:lnTo>
                  <a:lnTo>
                    <a:pt x="892" y="2319"/>
                  </a:lnTo>
                  <a:lnTo>
                    <a:pt x="713" y="2220"/>
                  </a:lnTo>
                  <a:lnTo>
                    <a:pt x="555" y="2081"/>
                  </a:lnTo>
                  <a:lnTo>
                    <a:pt x="416" y="1922"/>
                  </a:lnTo>
                  <a:lnTo>
                    <a:pt x="317" y="1744"/>
                  </a:lnTo>
                  <a:lnTo>
                    <a:pt x="258" y="1526"/>
                  </a:lnTo>
                  <a:lnTo>
                    <a:pt x="218" y="1308"/>
                  </a:lnTo>
                  <a:lnTo>
                    <a:pt x="258" y="1090"/>
                  </a:lnTo>
                  <a:lnTo>
                    <a:pt x="317" y="892"/>
                  </a:lnTo>
                  <a:lnTo>
                    <a:pt x="416" y="694"/>
                  </a:lnTo>
                  <a:lnTo>
                    <a:pt x="555" y="535"/>
                  </a:lnTo>
                  <a:lnTo>
                    <a:pt x="713" y="397"/>
                  </a:lnTo>
                  <a:lnTo>
                    <a:pt x="892" y="298"/>
                  </a:lnTo>
                  <a:lnTo>
                    <a:pt x="1110" y="238"/>
                  </a:lnTo>
                  <a:lnTo>
                    <a:pt x="1328" y="218"/>
                  </a:lnTo>
                  <a:close/>
                  <a:moveTo>
                    <a:pt x="1189" y="0"/>
                  </a:moveTo>
                  <a:lnTo>
                    <a:pt x="1050" y="20"/>
                  </a:lnTo>
                  <a:lnTo>
                    <a:pt x="931" y="60"/>
                  </a:lnTo>
                  <a:lnTo>
                    <a:pt x="812" y="100"/>
                  </a:lnTo>
                  <a:lnTo>
                    <a:pt x="693" y="159"/>
                  </a:lnTo>
                  <a:lnTo>
                    <a:pt x="594" y="218"/>
                  </a:lnTo>
                  <a:lnTo>
                    <a:pt x="476" y="298"/>
                  </a:lnTo>
                  <a:lnTo>
                    <a:pt x="396" y="377"/>
                  </a:lnTo>
                  <a:lnTo>
                    <a:pt x="297" y="476"/>
                  </a:lnTo>
                  <a:lnTo>
                    <a:pt x="238" y="575"/>
                  </a:lnTo>
                  <a:lnTo>
                    <a:pt x="159" y="674"/>
                  </a:lnTo>
                  <a:lnTo>
                    <a:pt x="99" y="793"/>
                  </a:lnTo>
                  <a:lnTo>
                    <a:pt x="59" y="912"/>
                  </a:lnTo>
                  <a:lnTo>
                    <a:pt x="40" y="1051"/>
                  </a:lnTo>
                  <a:lnTo>
                    <a:pt x="20" y="1169"/>
                  </a:lnTo>
                  <a:lnTo>
                    <a:pt x="0" y="1308"/>
                  </a:lnTo>
                  <a:lnTo>
                    <a:pt x="20" y="1447"/>
                  </a:lnTo>
                  <a:lnTo>
                    <a:pt x="40" y="1566"/>
                  </a:lnTo>
                  <a:lnTo>
                    <a:pt x="59" y="1704"/>
                  </a:lnTo>
                  <a:lnTo>
                    <a:pt x="99" y="1823"/>
                  </a:lnTo>
                  <a:lnTo>
                    <a:pt x="159" y="1942"/>
                  </a:lnTo>
                  <a:lnTo>
                    <a:pt x="238" y="2041"/>
                  </a:lnTo>
                  <a:lnTo>
                    <a:pt x="297" y="2140"/>
                  </a:lnTo>
                  <a:lnTo>
                    <a:pt x="396" y="2239"/>
                  </a:lnTo>
                  <a:lnTo>
                    <a:pt x="476" y="2319"/>
                  </a:lnTo>
                  <a:lnTo>
                    <a:pt x="594" y="2398"/>
                  </a:lnTo>
                  <a:lnTo>
                    <a:pt x="693" y="2477"/>
                  </a:lnTo>
                  <a:lnTo>
                    <a:pt x="812" y="2517"/>
                  </a:lnTo>
                  <a:lnTo>
                    <a:pt x="931" y="2576"/>
                  </a:lnTo>
                  <a:lnTo>
                    <a:pt x="1050" y="2596"/>
                  </a:lnTo>
                  <a:lnTo>
                    <a:pt x="1189" y="2616"/>
                  </a:lnTo>
                  <a:lnTo>
                    <a:pt x="1328" y="2636"/>
                  </a:lnTo>
                  <a:lnTo>
                    <a:pt x="1446" y="2616"/>
                  </a:lnTo>
                  <a:lnTo>
                    <a:pt x="1585" y="2596"/>
                  </a:lnTo>
                  <a:lnTo>
                    <a:pt x="1704" y="2576"/>
                  </a:lnTo>
                  <a:lnTo>
                    <a:pt x="1843" y="2517"/>
                  </a:lnTo>
                  <a:lnTo>
                    <a:pt x="1942" y="2477"/>
                  </a:lnTo>
                  <a:lnTo>
                    <a:pt x="2061" y="2398"/>
                  </a:lnTo>
                  <a:lnTo>
                    <a:pt x="2160" y="2319"/>
                  </a:lnTo>
                  <a:lnTo>
                    <a:pt x="2259" y="2239"/>
                  </a:lnTo>
                  <a:lnTo>
                    <a:pt x="2338" y="2140"/>
                  </a:lnTo>
                  <a:lnTo>
                    <a:pt x="2417" y="2041"/>
                  </a:lnTo>
                  <a:lnTo>
                    <a:pt x="2477" y="1942"/>
                  </a:lnTo>
                  <a:lnTo>
                    <a:pt x="2536" y="1823"/>
                  </a:lnTo>
                  <a:lnTo>
                    <a:pt x="2576" y="1704"/>
                  </a:lnTo>
                  <a:lnTo>
                    <a:pt x="2615" y="1566"/>
                  </a:lnTo>
                  <a:lnTo>
                    <a:pt x="2635" y="1447"/>
                  </a:lnTo>
                  <a:lnTo>
                    <a:pt x="2635" y="1308"/>
                  </a:lnTo>
                  <a:lnTo>
                    <a:pt x="2635" y="1169"/>
                  </a:lnTo>
                  <a:lnTo>
                    <a:pt x="2615" y="1051"/>
                  </a:lnTo>
                  <a:lnTo>
                    <a:pt x="2576" y="912"/>
                  </a:lnTo>
                  <a:lnTo>
                    <a:pt x="2536" y="793"/>
                  </a:lnTo>
                  <a:lnTo>
                    <a:pt x="2477" y="674"/>
                  </a:lnTo>
                  <a:lnTo>
                    <a:pt x="2417" y="575"/>
                  </a:lnTo>
                  <a:lnTo>
                    <a:pt x="2338" y="476"/>
                  </a:lnTo>
                  <a:lnTo>
                    <a:pt x="2259" y="377"/>
                  </a:lnTo>
                  <a:lnTo>
                    <a:pt x="2160" y="298"/>
                  </a:lnTo>
                  <a:lnTo>
                    <a:pt x="2061" y="218"/>
                  </a:lnTo>
                  <a:lnTo>
                    <a:pt x="1942" y="159"/>
                  </a:lnTo>
                  <a:lnTo>
                    <a:pt x="1843" y="100"/>
                  </a:lnTo>
                  <a:lnTo>
                    <a:pt x="1704" y="60"/>
                  </a:lnTo>
                  <a:lnTo>
                    <a:pt x="1585" y="20"/>
                  </a:lnTo>
                  <a:lnTo>
                    <a:pt x="1446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13"/>
            <p:cNvSpPr/>
            <p:nvPr/>
          </p:nvSpPr>
          <p:spPr>
            <a:xfrm>
              <a:off x="3224938" y="1638699"/>
              <a:ext cx="82593" cy="82593"/>
            </a:xfrm>
            <a:custGeom>
              <a:rect b="b" l="l" r="r" t="t"/>
              <a:pathLst>
                <a:path extrusionOk="0" h="2418" w="2418">
                  <a:moveTo>
                    <a:pt x="1209" y="0"/>
                  </a:moveTo>
                  <a:lnTo>
                    <a:pt x="1090" y="20"/>
                  </a:lnTo>
                  <a:lnTo>
                    <a:pt x="951" y="40"/>
                  </a:lnTo>
                  <a:lnTo>
                    <a:pt x="852" y="60"/>
                  </a:lnTo>
                  <a:lnTo>
                    <a:pt x="733" y="99"/>
                  </a:lnTo>
                  <a:lnTo>
                    <a:pt x="535" y="218"/>
                  </a:lnTo>
                  <a:lnTo>
                    <a:pt x="357" y="357"/>
                  </a:lnTo>
                  <a:lnTo>
                    <a:pt x="198" y="535"/>
                  </a:lnTo>
                  <a:lnTo>
                    <a:pt x="99" y="753"/>
                  </a:lnTo>
                  <a:lnTo>
                    <a:pt x="60" y="852"/>
                  </a:lnTo>
                  <a:lnTo>
                    <a:pt x="20" y="971"/>
                  </a:lnTo>
                  <a:lnTo>
                    <a:pt x="0" y="1090"/>
                  </a:lnTo>
                  <a:lnTo>
                    <a:pt x="0" y="1209"/>
                  </a:lnTo>
                  <a:lnTo>
                    <a:pt x="0" y="1328"/>
                  </a:lnTo>
                  <a:lnTo>
                    <a:pt x="20" y="1447"/>
                  </a:lnTo>
                  <a:lnTo>
                    <a:pt x="60" y="1566"/>
                  </a:lnTo>
                  <a:lnTo>
                    <a:pt x="99" y="1684"/>
                  </a:lnTo>
                  <a:lnTo>
                    <a:pt x="198" y="1883"/>
                  </a:lnTo>
                  <a:lnTo>
                    <a:pt x="357" y="2061"/>
                  </a:lnTo>
                  <a:lnTo>
                    <a:pt x="535" y="2219"/>
                  </a:lnTo>
                  <a:lnTo>
                    <a:pt x="733" y="2318"/>
                  </a:lnTo>
                  <a:lnTo>
                    <a:pt x="852" y="2358"/>
                  </a:lnTo>
                  <a:lnTo>
                    <a:pt x="951" y="2398"/>
                  </a:lnTo>
                  <a:lnTo>
                    <a:pt x="1090" y="2418"/>
                  </a:lnTo>
                  <a:lnTo>
                    <a:pt x="1328" y="2418"/>
                  </a:lnTo>
                  <a:lnTo>
                    <a:pt x="1447" y="2398"/>
                  </a:lnTo>
                  <a:lnTo>
                    <a:pt x="1566" y="2358"/>
                  </a:lnTo>
                  <a:lnTo>
                    <a:pt x="1665" y="2318"/>
                  </a:lnTo>
                  <a:lnTo>
                    <a:pt x="1883" y="2219"/>
                  </a:lnTo>
                  <a:lnTo>
                    <a:pt x="2061" y="2061"/>
                  </a:lnTo>
                  <a:lnTo>
                    <a:pt x="2200" y="1883"/>
                  </a:lnTo>
                  <a:lnTo>
                    <a:pt x="2318" y="1684"/>
                  </a:lnTo>
                  <a:lnTo>
                    <a:pt x="2358" y="1566"/>
                  </a:lnTo>
                  <a:lnTo>
                    <a:pt x="2378" y="1447"/>
                  </a:lnTo>
                  <a:lnTo>
                    <a:pt x="2398" y="1328"/>
                  </a:lnTo>
                  <a:lnTo>
                    <a:pt x="2418" y="1209"/>
                  </a:lnTo>
                  <a:lnTo>
                    <a:pt x="2398" y="1090"/>
                  </a:lnTo>
                  <a:lnTo>
                    <a:pt x="2378" y="971"/>
                  </a:lnTo>
                  <a:lnTo>
                    <a:pt x="2358" y="852"/>
                  </a:lnTo>
                  <a:lnTo>
                    <a:pt x="2318" y="753"/>
                  </a:lnTo>
                  <a:lnTo>
                    <a:pt x="2200" y="535"/>
                  </a:lnTo>
                  <a:lnTo>
                    <a:pt x="2061" y="357"/>
                  </a:lnTo>
                  <a:lnTo>
                    <a:pt x="1883" y="218"/>
                  </a:lnTo>
                  <a:lnTo>
                    <a:pt x="1665" y="99"/>
                  </a:lnTo>
                  <a:lnTo>
                    <a:pt x="1566" y="60"/>
                  </a:lnTo>
                  <a:lnTo>
                    <a:pt x="1447" y="40"/>
                  </a:lnTo>
                  <a:lnTo>
                    <a:pt x="1328" y="20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FFAB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13"/>
            <p:cNvSpPr/>
            <p:nvPr/>
          </p:nvSpPr>
          <p:spPr>
            <a:xfrm>
              <a:off x="3220873" y="1635317"/>
              <a:ext cx="90039" cy="90039"/>
            </a:xfrm>
            <a:custGeom>
              <a:rect b="b" l="l" r="r" t="t"/>
              <a:pathLst>
                <a:path extrusionOk="0" h="2636" w="2636">
                  <a:moveTo>
                    <a:pt x="1328" y="218"/>
                  </a:moveTo>
                  <a:lnTo>
                    <a:pt x="1546" y="238"/>
                  </a:lnTo>
                  <a:lnTo>
                    <a:pt x="1744" y="297"/>
                  </a:lnTo>
                  <a:lnTo>
                    <a:pt x="1942" y="396"/>
                  </a:lnTo>
                  <a:lnTo>
                    <a:pt x="2101" y="535"/>
                  </a:lnTo>
                  <a:lnTo>
                    <a:pt x="2239" y="694"/>
                  </a:lnTo>
                  <a:lnTo>
                    <a:pt x="2338" y="892"/>
                  </a:lnTo>
                  <a:lnTo>
                    <a:pt x="2398" y="1090"/>
                  </a:lnTo>
                  <a:lnTo>
                    <a:pt x="2418" y="1308"/>
                  </a:lnTo>
                  <a:lnTo>
                    <a:pt x="2398" y="1526"/>
                  </a:lnTo>
                  <a:lnTo>
                    <a:pt x="2338" y="1744"/>
                  </a:lnTo>
                  <a:lnTo>
                    <a:pt x="2239" y="1922"/>
                  </a:lnTo>
                  <a:lnTo>
                    <a:pt x="2101" y="2081"/>
                  </a:lnTo>
                  <a:lnTo>
                    <a:pt x="1942" y="2219"/>
                  </a:lnTo>
                  <a:lnTo>
                    <a:pt x="1744" y="2318"/>
                  </a:lnTo>
                  <a:lnTo>
                    <a:pt x="1546" y="2378"/>
                  </a:lnTo>
                  <a:lnTo>
                    <a:pt x="1328" y="2417"/>
                  </a:lnTo>
                  <a:lnTo>
                    <a:pt x="1110" y="2378"/>
                  </a:lnTo>
                  <a:lnTo>
                    <a:pt x="892" y="2318"/>
                  </a:lnTo>
                  <a:lnTo>
                    <a:pt x="714" y="2219"/>
                  </a:lnTo>
                  <a:lnTo>
                    <a:pt x="555" y="2081"/>
                  </a:lnTo>
                  <a:lnTo>
                    <a:pt x="416" y="1922"/>
                  </a:lnTo>
                  <a:lnTo>
                    <a:pt x="317" y="1744"/>
                  </a:lnTo>
                  <a:lnTo>
                    <a:pt x="258" y="1526"/>
                  </a:lnTo>
                  <a:lnTo>
                    <a:pt x="218" y="1308"/>
                  </a:lnTo>
                  <a:lnTo>
                    <a:pt x="258" y="1090"/>
                  </a:lnTo>
                  <a:lnTo>
                    <a:pt x="317" y="892"/>
                  </a:lnTo>
                  <a:lnTo>
                    <a:pt x="416" y="694"/>
                  </a:lnTo>
                  <a:lnTo>
                    <a:pt x="555" y="535"/>
                  </a:lnTo>
                  <a:lnTo>
                    <a:pt x="714" y="396"/>
                  </a:lnTo>
                  <a:lnTo>
                    <a:pt x="892" y="297"/>
                  </a:lnTo>
                  <a:lnTo>
                    <a:pt x="1110" y="238"/>
                  </a:lnTo>
                  <a:lnTo>
                    <a:pt x="1328" y="218"/>
                  </a:lnTo>
                  <a:close/>
                  <a:moveTo>
                    <a:pt x="1189" y="0"/>
                  </a:moveTo>
                  <a:lnTo>
                    <a:pt x="1050" y="20"/>
                  </a:lnTo>
                  <a:lnTo>
                    <a:pt x="932" y="60"/>
                  </a:lnTo>
                  <a:lnTo>
                    <a:pt x="813" y="99"/>
                  </a:lnTo>
                  <a:lnTo>
                    <a:pt x="694" y="159"/>
                  </a:lnTo>
                  <a:lnTo>
                    <a:pt x="595" y="218"/>
                  </a:lnTo>
                  <a:lnTo>
                    <a:pt x="476" y="297"/>
                  </a:lnTo>
                  <a:lnTo>
                    <a:pt x="397" y="377"/>
                  </a:lnTo>
                  <a:lnTo>
                    <a:pt x="298" y="476"/>
                  </a:lnTo>
                  <a:lnTo>
                    <a:pt x="238" y="575"/>
                  </a:lnTo>
                  <a:lnTo>
                    <a:pt x="159" y="694"/>
                  </a:lnTo>
                  <a:lnTo>
                    <a:pt x="99" y="793"/>
                  </a:lnTo>
                  <a:lnTo>
                    <a:pt x="60" y="912"/>
                  </a:lnTo>
                  <a:lnTo>
                    <a:pt x="40" y="1050"/>
                  </a:lnTo>
                  <a:lnTo>
                    <a:pt x="20" y="1169"/>
                  </a:lnTo>
                  <a:lnTo>
                    <a:pt x="0" y="1308"/>
                  </a:lnTo>
                  <a:lnTo>
                    <a:pt x="20" y="1447"/>
                  </a:lnTo>
                  <a:lnTo>
                    <a:pt x="40" y="1585"/>
                  </a:lnTo>
                  <a:lnTo>
                    <a:pt x="60" y="1704"/>
                  </a:lnTo>
                  <a:lnTo>
                    <a:pt x="99" y="1823"/>
                  </a:lnTo>
                  <a:lnTo>
                    <a:pt x="159" y="1942"/>
                  </a:lnTo>
                  <a:lnTo>
                    <a:pt x="238" y="2041"/>
                  </a:lnTo>
                  <a:lnTo>
                    <a:pt x="298" y="2160"/>
                  </a:lnTo>
                  <a:lnTo>
                    <a:pt x="397" y="2239"/>
                  </a:lnTo>
                  <a:lnTo>
                    <a:pt x="476" y="2338"/>
                  </a:lnTo>
                  <a:lnTo>
                    <a:pt x="595" y="2398"/>
                  </a:lnTo>
                  <a:lnTo>
                    <a:pt x="694" y="2477"/>
                  </a:lnTo>
                  <a:lnTo>
                    <a:pt x="813" y="2517"/>
                  </a:lnTo>
                  <a:lnTo>
                    <a:pt x="932" y="2576"/>
                  </a:lnTo>
                  <a:lnTo>
                    <a:pt x="1050" y="2596"/>
                  </a:lnTo>
                  <a:lnTo>
                    <a:pt x="1189" y="2616"/>
                  </a:lnTo>
                  <a:lnTo>
                    <a:pt x="1328" y="2635"/>
                  </a:lnTo>
                  <a:lnTo>
                    <a:pt x="1467" y="2616"/>
                  </a:lnTo>
                  <a:lnTo>
                    <a:pt x="1585" y="2596"/>
                  </a:lnTo>
                  <a:lnTo>
                    <a:pt x="1724" y="2576"/>
                  </a:lnTo>
                  <a:lnTo>
                    <a:pt x="1843" y="2517"/>
                  </a:lnTo>
                  <a:lnTo>
                    <a:pt x="1942" y="2477"/>
                  </a:lnTo>
                  <a:lnTo>
                    <a:pt x="2061" y="2398"/>
                  </a:lnTo>
                  <a:lnTo>
                    <a:pt x="2160" y="2338"/>
                  </a:lnTo>
                  <a:lnTo>
                    <a:pt x="2259" y="2239"/>
                  </a:lnTo>
                  <a:lnTo>
                    <a:pt x="2338" y="2160"/>
                  </a:lnTo>
                  <a:lnTo>
                    <a:pt x="2418" y="2041"/>
                  </a:lnTo>
                  <a:lnTo>
                    <a:pt x="2477" y="1942"/>
                  </a:lnTo>
                  <a:lnTo>
                    <a:pt x="2537" y="1823"/>
                  </a:lnTo>
                  <a:lnTo>
                    <a:pt x="2576" y="1704"/>
                  </a:lnTo>
                  <a:lnTo>
                    <a:pt x="2616" y="1585"/>
                  </a:lnTo>
                  <a:lnTo>
                    <a:pt x="2636" y="1447"/>
                  </a:lnTo>
                  <a:lnTo>
                    <a:pt x="2636" y="1308"/>
                  </a:lnTo>
                  <a:lnTo>
                    <a:pt x="2636" y="1169"/>
                  </a:lnTo>
                  <a:lnTo>
                    <a:pt x="2616" y="1050"/>
                  </a:lnTo>
                  <a:lnTo>
                    <a:pt x="2576" y="912"/>
                  </a:lnTo>
                  <a:lnTo>
                    <a:pt x="2537" y="793"/>
                  </a:lnTo>
                  <a:lnTo>
                    <a:pt x="2477" y="694"/>
                  </a:lnTo>
                  <a:lnTo>
                    <a:pt x="2418" y="575"/>
                  </a:lnTo>
                  <a:lnTo>
                    <a:pt x="2338" y="476"/>
                  </a:lnTo>
                  <a:lnTo>
                    <a:pt x="2259" y="377"/>
                  </a:lnTo>
                  <a:lnTo>
                    <a:pt x="2160" y="297"/>
                  </a:lnTo>
                  <a:lnTo>
                    <a:pt x="2061" y="218"/>
                  </a:lnTo>
                  <a:lnTo>
                    <a:pt x="1942" y="159"/>
                  </a:lnTo>
                  <a:lnTo>
                    <a:pt x="1843" y="99"/>
                  </a:lnTo>
                  <a:lnTo>
                    <a:pt x="1724" y="60"/>
                  </a:lnTo>
                  <a:lnTo>
                    <a:pt x="1585" y="20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13"/>
            <p:cNvSpPr/>
            <p:nvPr/>
          </p:nvSpPr>
          <p:spPr>
            <a:xfrm>
              <a:off x="3350132" y="1638699"/>
              <a:ext cx="82627" cy="82593"/>
            </a:xfrm>
            <a:custGeom>
              <a:rect b="b" l="l" r="r" t="t"/>
              <a:pathLst>
                <a:path extrusionOk="0" h="2418" w="2419">
                  <a:moveTo>
                    <a:pt x="1209" y="0"/>
                  </a:moveTo>
                  <a:lnTo>
                    <a:pt x="1091" y="20"/>
                  </a:lnTo>
                  <a:lnTo>
                    <a:pt x="972" y="40"/>
                  </a:lnTo>
                  <a:lnTo>
                    <a:pt x="853" y="60"/>
                  </a:lnTo>
                  <a:lnTo>
                    <a:pt x="734" y="99"/>
                  </a:lnTo>
                  <a:lnTo>
                    <a:pt x="536" y="218"/>
                  </a:lnTo>
                  <a:lnTo>
                    <a:pt x="357" y="357"/>
                  </a:lnTo>
                  <a:lnTo>
                    <a:pt x="199" y="535"/>
                  </a:lnTo>
                  <a:lnTo>
                    <a:pt x="100" y="753"/>
                  </a:lnTo>
                  <a:lnTo>
                    <a:pt x="60" y="852"/>
                  </a:lnTo>
                  <a:lnTo>
                    <a:pt x="21" y="971"/>
                  </a:lnTo>
                  <a:lnTo>
                    <a:pt x="1" y="1090"/>
                  </a:lnTo>
                  <a:lnTo>
                    <a:pt x="1" y="1209"/>
                  </a:lnTo>
                  <a:lnTo>
                    <a:pt x="1" y="1328"/>
                  </a:lnTo>
                  <a:lnTo>
                    <a:pt x="21" y="1447"/>
                  </a:lnTo>
                  <a:lnTo>
                    <a:pt x="60" y="1566"/>
                  </a:lnTo>
                  <a:lnTo>
                    <a:pt x="100" y="1684"/>
                  </a:lnTo>
                  <a:lnTo>
                    <a:pt x="199" y="1883"/>
                  </a:lnTo>
                  <a:lnTo>
                    <a:pt x="357" y="2061"/>
                  </a:lnTo>
                  <a:lnTo>
                    <a:pt x="536" y="2219"/>
                  </a:lnTo>
                  <a:lnTo>
                    <a:pt x="734" y="2318"/>
                  </a:lnTo>
                  <a:lnTo>
                    <a:pt x="853" y="2358"/>
                  </a:lnTo>
                  <a:lnTo>
                    <a:pt x="972" y="2398"/>
                  </a:lnTo>
                  <a:lnTo>
                    <a:pt x="1091" y="2418"/>
                  </a:lnTo>
                  <a:lnTo>
                    <a:pt x="1328" y="2418"/>
                  </a:lnTo>
                  <a:lnTo>
                    <a:pt x="1447" y="2398"/>
                  </a:lnTo>
                  <a:lnTo>
                    <a:pt x="1566" y="2358"/>
                  </a:lnTo>
                  <a:lnTo>
                    <a:pt x="1685" y="2318"/>
                  </a:lnTo>
                  <a:lnTo>
                    <a:pt x="1883" y="2219"/>
                  </a:lnTo>
                  <a:lnTo>
                    <a:pt x="2061" y="2061"/>
                  </a:lnTo>
                  <a:lnTo>
                    <a:pt x="2200" y="1883"/>
                  </a:lnTo>
                  <a:lnTo>
                    <a:pt x="2319" y="1684"/>
                  </a:lnTo>
                  <a:lnTo>
                    <a:pt x="2359" y="1566"/>
                  </a:lnTo>
                  <a:lnTo>
                    <a:pt x="2398" y="1447"/>
                  </a:lnTo>
                  <a:lnTo>
                    <a:pt x="2418" y="1328"/>
                  </a:lnTo>
                  <a:lnTo>
                    <a:pt x="2418" y="1209"/>
                  </a:lnTo>
                  <a:lnTo>
                    <a:pt x="2418" y="1090"/>
                  </a:lnTo>
                  <a:lnTo>
                    <a:pt x="2398" y="971"/>
                  </a:lnTo>
                  <a:lnTo>
                    <a:pt x="2359" y="852"/>
                  </a:lnTo>
                  <a:lnTo>
                    <a:pt x="2319" y="753"/>
                  </a:lnTo>
                  <a:lnTo>
                    <a:pt x="2200" y="535"/>
                  </a:lnTo>
                  <a:lnTo>
                    <a:pt x="2061" y="357"/>
                  </a:lnTo>
                  <a:lnTo>
                    <a:pt x="1883" y="218"/>
                  </a:lnTo>
                  <a:lnTo>
                    <a:pt x="1685" y="99"/>
                  </a:lnTo>
                  <a:lnTo>
                    <a:pt x="1566" y="60"/>
                  </a:lnTo>
                  <a:lnTo>
                    <a:pt x="1447" y="40"/>
                  </a:lnTo>
                  <a:lnTo>
                    <a:pt x="1328" y="20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FFAB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13"/>
            <p:cNvSpPr/>
            <p:nvPr/>
          </p:nvSpPr>
          <p:spPr>
            <a:xfrm>
              <a:off x="3346067" y="1635317"/>
              <a:ext cx="90073" cy="90039"/>
            </a:xfrm>
            <a:custGeom>
              <a:rect b="b" l="l" r="r" t="t"/>
              <a:pathLst>
                <a:path extrusionOk="0" h="2636" w="2637">
                  <a:moveTo>
                    <a:pt x="1328" y="218"/>
                  </a:moveTo>
                  <a:lnTo>
                    <a:pt x="1546" y="238"/>
                  </a:lnTo>
                  <a:lnTo>
                    <a:pt x="1745" y="297"/>
                  </a:lnTo>
                  <a:lnTo>
                    <a:pt x="1943" y="396"/>
                  </a:lnTo>
                  <a:lnTo>
                    <a:pt x="2101" y="535"/>
                  </a:lnTo>
                  <a:lnTo>
                    <a:pt x="2240" y="694"/>
                  </a:lnTo>
                  <a:lnTo>
                    <a:pt x="2339" y="892"/>
                  </a:lnTo>
                  <a:lnTo>
                    <a:pt x="2398" y="1090"/>
                  </a:lnTo>
                  <a:lnTo>
                    <a:pt x="2418" y="1308"/>
                  </a:lnTo>
                  <a:lnTo>
                    <a:pt x="2398" y="1526"/>
                  </a:lnTo>
                  <a:lnTo>
                    <a:pt x="2339" y="1744"/>
                  </a:lnTo>
                  <a:lnTo>
                    <a:pt x="2240" y="1922"/>
                  </a:lnTo>
                  <a:lnTo>
                    <a:pt x="2101" y="2081"/>
                  </a:lnTo>
                  <a:lnTo>
                    <a:pt x="1943" y="2219"/>
                  </a:lnTo>
                  <a:lnTo>
                    <a:pt x="1745" y="2318"/>
                  </a:lnTo>
                  <a:lnTo>
                    <a:pt x="1546" y="2378"/>
                  </a:lnTo>
                  <a:lnTo>
                    <a:pt x="1328" y="2417"/>
                  </a:lnTo>
                  <a:lnTo>
                    <a:pt x="1110" y="2378"/>
                  </a:lnTo>
                  <a:lnTo>
                    <a:pt x="893" y="2318"/>
                  </a:lnTo>
                  <a:lnTo>
                    <a:pt x="714" y="2219"/>
                  </a:lnTo>
                  <a:lnTo>
                    <a:pt x="556" y="2081"/>
                  </a:lnTo>
                  <a:lnTo>
                    <a:pt x="417" y="1922"/>
                  </a:lnTo>
                  <a:lnTo>
                    <a:pt x="318" y="1744"/>
                  </a:lnTo>
                  <a:lnTo>
                    <a:pt x="258" y="1526"/>
                  </a:lnTo>
                  <a:lnTo>
                    <a:pt x="239" y="1308"/>
                  </a:lnTo>
                  <a:lnTo>
                    <a:pt x="258" y="1090"/>
                  </a:lnTo>
                  <a:lnTo>
                    <a:pt x="318" y="892"/>
                  </a:lnTo>
                  <a:lnTo>
                    <a:pt x="417" y="694"/>
                  </a:lnTo>
                  <a:lnTo>
                    <a:pt x="556" y="535"/>
                  </a:lnTo>
                  <a:lnTo>
                    <a:pt x="714" y="396"/>
                  </a:lnTo>
                  <a:lnTo>
                    <a:pt x="893" y="297"/>
                  </a:lnTo>
                  <a:lnTo>
                    <a:pt x="1110" y="238"/>
                  </a:lnTo>
                  <a:lnTo>
                    <a:pt x="1328" y="218"/>
                  </a:lnTo>
                  <a:close/>
                  <a:moveTo>
                    <a:pt x="1190" y="0"/>
                  </a:moveTo>
                  <a:lnTo>
                    <a:pt x="1071" y="20"/>
                  </a:lnTo>
                  <a:lnTo>
                    <a:pt x="932" y="60"/>
                  </a:lnTo>
                  <a:lnTo>
                    <a:pt x="813" y="99"/>
                  </a:lnTo>
                  <a:lnTo>
                    <a:pt x="694" y="159"/>
                  </a:lnTo>
                  <a:lnTo>
                    <a:pt x="595" y="218"/>
                  </a:lnTo>
                  <a:lnTo>
                    <a:pt x="496" y="297"/>
                  </a:lnTo>
                  <a:lnTo>
                    <a:pt x="397" y="377"/>
                  </a:lnTo>
                  <a:lnTo>
                    <a:pt x="318" y="476"/>
                  </a:lnTo>
                  <a:lnTo>
                    <a:pt x="239" y="575"/>
                  </a:lnTo>
                  <a:lnTo>
                    <a:pt x="179" y="694"/>
                  </a:lnTo>
                  <a:lnTo>
                    <a:pt x="120" y="793"/>
                  </a:lnTo>
                  <a:lnTo>
                    <a:pt x="60" y="912"/>
                  </a:lnTo>
                  <a:lnTo>
                    <a:pt x="41" y="1050"/>
                  </a:lnTo>
                  <a:lnTo>
                    <a:pt x="21" y="1169"/>
                  </a:lnTo>
                  <a:lnTo>
                    <a:pt x="1" y="1308"/>
                  </a:lnTo>
                  <a:lnTo>
                    <a:pt x="21" y="1447"/>
                  </a:lnTo>
                  <a:lnTo>
                    <a:pt x="41" y="1585"/>
                  </a:lnTo>
                  <a:lnTo>
                    <a:pt x="60" y="1704"/>
                  </a:lnTo>
                  <a:lnTo>
                    <a:pt x="120" y="1823"/>
                  </a:lnTo>
                  <a:lnTo>
                    <a:pt x="179" y="1942"/>
                  </a:lnTo>
                  <a:lnTo>
                    <a:pt x="239" y="2041"/>
                  </a:lnTo>
                  <a:lnTo>
                    <a:pt x="318" y="2160"/>
                  </a:lnTo>
                  <a:lnTo>
                    <a:pt x="397" y="2239"/>
                  </a:lnTo>
                  <a:lnTo>
                    <a:pt x="496" y="2338"/>
                  </a:lnTo>
                  <a:lnTo>
                    <a:pt x="595" y="2398"/>
                  </a:lnTo>
                  <a:lnTo>
                    <a:pt x="694" y="2477"/>
                  </a:lnTo>
                  <a:lnTo>
                    <a:pt x="813" y="2517"/>
                  </a:lnTo>
                  <a:lnTo>
                    <a:pt x="932" y="2576"/>
                  </a:lnTo>
                  <a:lnTo>
                    <a:pt x="1071" y="2596"/>
                  </a:lnTo>
                  <a:lnTo>
                    <a:pt x="1190" y="2616"/>
                  </a:lnTo>
                  <a:lnTo>
                    <a:pt x="1328" y="2635"/>
                  </a:lnTo>
                  <a:lnTo>
                    <a:pt x="1467" y="2616"/>
                  </a:lnTo>
                  <a:lnTo>
                    <a:pt x="1586" y="2596"/>
                  </a:lnTo>
                  <a:lnTo>
                    <a:pt x="1725" y="2576"/>
                  </a:lnTo>
                  <a:lnTo>
                    <a:pt x="1844" y="2517"/>
                  </a:lnTo>
                  <a:lnTo>
                    <a:pt x="1962" y="2477"/>
                  </a:lnTo>
                  <a:lnTo>
                    <a:pt x="2062" y="2398"/>
                  </a:lnTo>
                  <a:lnTo>
                    <a:pt x="2161" y="2338"/>
                  </a:lnTo>
                  <a:lnTo>
                    <a:pt x="2260" y="2239"/>
                  </a:lnTo>
                  <a:lnTo>
                    <a:pt x="2339" y="2160"/>
                  </a:lnTo>
                  <a:lnTo>
                    <a:pt x="2418" y="2041"/>
                  </a:lnTo>
                  <a:lnTo>
                    <a:pt x="2478" y="1942"/>
                  </a:lnTo>
                  <a:lnTo>
                    <a:pt x="2537" y="1823"/>
                  </a:lnTo>
                  <a:lnTo>
                    <a:pt x="2577" y="1704"/>
                  </a:lnTo>
                  <a:lnTo>
                    <a:pt x="2616" y="1585"/>
                  </a:lnTo>
                  <a:lnTo>
                    <a:pt x="2636" y="1447"/>
                  </a:lnTo>
                  <a:lnTo>
                    <a:pt x="2636" y="1308"/>
                  </a:lnTo>
                  <a:lnTo>
                    <a:pt x="2636" y="1169"/>
                  </a:lnTo>
                  <a:lnTo>
                    <a:pt x="2616" y="1050"/>
                  </a:lnTo>
                  <a:lnTo>
                    <a:pt x="2577" y="912"/>
                  </a:lnTo>
                  <a:lnTo>
                    <a:pt x="2537" y="793"/>
                  </a:lnTo>
                  <a:lnTo>
                    <a:pt x="2478" y="694"/>
                  </a:lnTo>
                  <a:lnTo>
                    <a:pt x="2418" y="575"/>
                  </a:lnTo>
                  <a:lnTo>
                    <a:pt x="2339" y="476"/>
                  </a:lnTo>
                  <a:lnTo>
                    <a:pt x="2260" y="377"/>
                  </a:lnTo>
                  <a:lnTo>
                    <a:pt x="2161" y="297"/>
                  </a:lnTo>
                  <a:lnTo>
                    <a:pt x="2062" y="218"/>
                  </a:lnTo>
                  <a:lnTo>
                    <a:pt x="1962" y="159"/>
                  </a:lnTo>
                  <a:lnTo>
                    <a:pt x="1844" y="99"/>
                  </a:lnTo>
                  <a:lnTo>
                    <a:pt x="1725" y="60"/>
                  </a:lnTo>
                  <a:lnTo>
                    <a:pt x="1586" y="20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13"/>
            <p:cNvSpPr/>
            <p:nvPr/>
          </p:nvSpPr>
          <p:spPr>
            <a:xfrm>
              <a:off x="3135577" y="1814654"/>
              <a:ext cx="122557" cy="166518"/>
            </a:xfrm>
            <a:custGeom>
              <a:rect b="b" l="l" r="r" t="t"/>
              <a:pathLst>
                <a:path extrusionOk="0" h="4875" w="3588">
                  <a:moveTo>
                    <a:pt x="1804" y="219"/>
                  </a:moveTo>
                  <a:lnTo>
                    <a:pt x="1962" y="239"/>
                  </a:lnTo>
                  <a:lnTo>
                    <a:pt x="2121" y="258"/>
                  </a:lnTo>
                  <a:lnTo>
                    <a:pt x="2260" y="298"/>
                  </a:lnTo>
                  <a:lnTo>
                    <a:pt x="2398" y="357"/>
                  </a:lnTo>
                  <a:lnTo>
                    <a:pt x="2537" y="417"/>
                  </a:lnTo>
                  <a:lnTo>
                    <a:pt x="2676" y="496"/>
                  </a:lnTo>
                  <a:lnTo>
                    <a:pt x="2795" y="575"/>
                  </a:lnTo>
                  <a:lnTo>
                    <a:pt x="2913" y="694"/>
                  </a:lnTo>
                  <a:lnTo>
                    <a:pt x="3013" y="793"/>
                  </a:lnTo>
                  <a:lnTo>
                    <a:pt x="3092" y="912"/>
                  </a:lnTo>
                  <a:lnTo>
                    <a:pt x="3171" y="1051"/>
                  </a:lnTo>
                  <a:lnTo>
                    <a:pt x="3250" y="1190"/>
                  </a:lnTo>
                  <a:lnTo>
                    <a:pt x="3290" y="1328"/>
                  </a:lnTo>
                  <a:lnTo>
                    <a:pt x="3330" y="1487"/>
                  </a:lnTo>
                  <a:lnTo>
                    <a:pt x="3369" y="1645"/>
                  </a:lnTo>
                  <a:lnTo>
                    <a:pt x="3369" y="1804"/>
                  </a:lnTo>
                  <a:lnTo>
                    <a:pt x="3369" y="4657"/>
                  </a:lnTo>
                  <a:lnTo>
                    <a:pt x="219" y="4657"/>
                  </a:lnTo>
                  <a:lnTo>
                    <a:pt x="219" y="1804"/>
                  </a:lnTo>
                  <a:lnTo>
                    <a:pt x="219" y="1645"/>
                  </a:lnTo>
                  <a:lnTo>
                    <a:pt x="258" y="1487"/>
                  </a:lnTo>
                  <a:lnTo>
                    <a:pt x="298" y="1328"/>
                  </a:lnTo>
                  <a:lnTo>
                    <a:pt x="338" y="1190"/>
                  </a:lnTo>
                  <a:lnTo>
                    <a:pt x="417" y="1051"/>
                  </a:lnTo>
                  <a:lnTo>
                    <a:pt x="496" y="912"/>
                  </a:lnTo>
                  <a:lnTo>
                    <a:pt x="575" y="793"/>
                  </a:lnTo>
                  <a:lnTo>
                    <a:pt x="675" y="694"/>
                  </a:lnTo>
                  <a:lnTo>
                    <a:pt x="793" y="575"/>
                  </a:lnTo>
                  <a:lnTo>
                    <a:pt x="912" y="496"/>
                  </a:lnTo>
                  <a:lnTo>
                    <a:pt x="1051" y="417"/>
                  </a:lnTo>
                  <a:lnTo>
                    <a:pt x="1190" y="357"/>
                  </a:lnTo>
                  <a:lnTo>
                    <a:pt x="1328" y="298"/>
                  </a:lnTo>
                  <a:lnTo>
                    <a:pt x="1487" y="258"/>
                  </a:lnTo>
                  <a:lnTo>
                    <a:pt x="1626" y="239"/>
                  </a:lnTo>
                  <a:lnTo>
                    <a:pt x="1804" y="219"/>
                  </a:lnTo>
                  <a:close/>
                  <a:moveTo>
                    <a:pt x="1804" y="1"/>
                  </a:moveTo>
                  <a:lnTo>
                    <a:pt x="1606" y="21"/>
                  </a:lnTo>
                  <a:lnTo>
                    <a:pt x="1427" y="40"/>
                  </a:lnTo>
                  <a:lnTo>
                    <a:pt x="1269" y="80"/>
                  </a:lnTo>
                  <a:lnTo>
                    <a:pt x="1091" y="140"/>
                  </a:lnTo>
                  <a:lnTo>
                    <a:pt x="932" y="219"/>
                  </a:lnTo>
                  <a:lnTo>
                    <a:pt x="793" y="318"/>
                  </a:lnTo>
                  <a:lnTo>
                    <a:pt x="655" y="417"/>
                  </a:lnTo>
                  <a:lnTo>
                    <a:pt x="516" y="536"/>
                  </a:lnTo>
                  <a:lnTo>
                    <a:pt x="417" y="655"/>
                  </a:lnTo>
                  <a:lnTo>
                    <a:pt x="298" y="793"/>
                  </a:lnTo>
                  <a:lnTo>
                    <a:pt x="219" y="952"/>
                  </a:lnTo>
                  <a:lnTo>
                    <a:pt x="140" y="1110"/>
                  </a:lnTo>
                  <a:lnTo>
                    <a:pt x="80" y="1269"/>
                  </a:lnTo>
                  <a:lnTo>
                    <a:pt x="40" y="1447"/>
                  </a:lnTo>
                  <a:lnTo>
                    <a:pt x="1" y="1626"/>
                  </a:lnTo>
                  <a:lnTo>
                    <a:pt x="1" y="1804"/>
                  </a:lnTo>
                  <a:lnTo>
                    <a:pt x="1" y="4776"/>
                  </a:lnTo>
                  <a:lnTo>
                    <a:pt x="1" y="4816"/>
                  </a:lnTo>
                  <a:lnTo>
                    <a:pt x="21" y="4855"/>
                  </a:lnTo>
                  <a:lnTo>
                    <a:pt x="60" y="4875"/>
                  </a:lnTo>
                  <a:lnTo>
                    <a:pt x="3528" y="4875"/>
                  </a:lnTo>
                  <a:lnTo>
                    <a:pt x="3567" y="4855"/>
                  </a:lnTo>
                  <a:lnTo>
                    <a:pt x="3587" y="4816"/>
                  </a:lnTo>
                  <a:lnTo>
                    <a:pt x="3587" y="4776"/>
                  </a:lnTo>
                  <a:lnTo>
                    <a:pt x="3587" y="1804"/>
                  </a:lnTo>
                  <a:lnTo>
                    <a:pt x="3587" y="1626"/>
                  </a:lnTo>
                  <a:lnTo>
                    <a:pt x="3547" y="1447"/>
                  </a:lnTo>
                  <a:lnTo>
                    <a:pt x="3508" y="1269"/>
                  </a:lnTo>
                  <a:lnTo>
                    <a:pt x="3448" y="1110"/>
                  </a:lnTo>
                  <a:lnTo>
                    <a:pt x="3369" y="952"/>
                  </a:lnTo>
                  <a:lnTo>
                    <a:pt x="3290" y="793"/>
                  </a:lnTo>
                  <a:lnTo>
                    <a:pt x="3171" y="655"/>
                  </a:lnTo>
                  <a:lnTo>
                    <a:pt x="3072" y="536"/>
                  </a:lnTo>
                  <a:lnTo>
                    <a:pt x="2933" y="417"/>
                  </a:lnTo>
                  <a:lnTo>
                    <a:pt x="2795" y="318"/>
                  </a:lnTo>
                  <a:lnTo>
                    <a:pt x="2656" y="219"/>
                  </a:lnTo>
                  <a:lnTo>
                    <a:pt x="2497" y="140"/>
                  </a:lnTo>
                  <a:lnTo>
                    <a:pt x="2319" y="80"/>
                  </a:lnTo>
                  <a:lnTo>
                    <a:pt x="2161" y="40"/>
                  </a:lnTo>
                  <a:lnTo>
                    <a:pt x="1982" y="21"/>
                  </a:lnTo>
                  <a:lnTo>
                    <a:pt x="1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13"/>
            <p:cNvSpPr/>
            <p:nvPr/>
          </p:nvSpPr>
          <p:spPr>
            <a:xfrm>
              <a:off x="3289909" y="1721262"/>
              <a:ext cx="81910" cy="82593"/>
            </a:xfrm>
            <a:custGeom>
              <a:rect b="b" l="l" r="r" t="t"/>
              <a:pathLst>
                <a:path extrusionOk="0" h="2418" w="2398">
                  <a:moveTo>
                    <a:pt x="1070" y="1"/>
                  </a:moveTo>
                  <a:lnTo>
                    <a:pt x="951" y="20"/>
                  </a:lnTo>
                  <a:lnTo>
                    <a:pt x="833" y="60"/>
                  </a:lnTo>
                  <a:lnTo>
                    <a:pt x="733" y="100"/>
                  </a:lnTo>
                  <a:lnTo>
                    <a:pt x="516" y="218"/>
                  </a:lnTo>
                  <a:lnTo>
                    <a:pt x="337" y="357"/>
                  </a:lnTo>
                  <a:lnTo>
                    <a:pt x="199" y="535"/>
                  </a:lnTo>
                  <a:lnTo>
                    <a:pt x="80" y="734"/>
                  </a:lnTo>
                  <a:lnTo>
                    <a:pt x="40" y="853"/>
                  </a:lnTo>
                  <a:lnTo>
                    <a:pt x="20" y="971"/>
                  </a:lnTo>
                  <a:lnTo>
                    <a:pt x="0" y="1090"/>
                  </a:lnTo>
                  <a:lnTo>
                    <a:pt x="0" y="1209"/>
                  </a:lnTo>
                  <a:lnTo>
                    <a:pt x="0" y="1328"/>
                  </a:lnTo>
                  <a:lnTo>
                    <a:pt x="20" y="1447"/>
                  </a:lnTo>
                  <a:lnTo>
                    <a:pt x="40" y="1566"/>
                  </a:lnTo>
                  <a:lnTo>
                    <a:pt x="80" y="1685"/>
                  </a:lnTo>
                  <a:lnTo>
                    <a:pt x="199" y="1883"/>
                  </a:lnTo>
                  <a:lnTo>
                    <a:pt x="337" y="2061"/>
                  </a:lnTo>
                  <a:lnTo>
                    <a:pt x="516" y="2220"/>
                  </a:lnTo>
                  <a:lnTo>
                    <a:pt x="733" y="2319"/>
                  </a:lnTo>
                  <a:lnTo>
                    <a:pt x="833" y="2358"/>
                  </a:lnTo>
                  <a:lnTo>
                    <a:pt x="951" y="2398"/>
                  </a:lnTo>
                  <a:lnTo>
                    <a:pt x="1070" y="2418"/>
                  </a:lnTo>
                  <a:lnTo>
                    <a:pt x="1328" y="2418"/>
                  </a:lnTo>
                  <a:lnTo>
                    <a:pt x="1447" y="2398"/>
                  </a:lnTo>
                  <a:lnTo>
                    <a:pt x="1566" y="2358"/>
                  </a:lnTo>
                  <a:lnTo>
                    <a:pt x="1665" y="2319"/>
                  </a:lnTo>
                  <a:lnTo>
                    <a:pt x="1883" y="2220"/>
                  </a:lnTo>
                  <a:lnTo>
                    <a:pt x="2061" y="2061"/>
                  </a:lnTo>
                  <a:lnTo>
                    <a:pt x="2200" y="1883"/>
                  </a:lnTo>
                  <a:lnTo>
                    <a:pt x="2319" y="1685"/>
                  </a:lnTo>
                  <a:lnTo>
                    <a:pt x="2358" y="1566"/>
                  </a:lnTo>
                  <a:lnTo>
                    <a:pt x="2378" y="1447"/>
                  </a:lnTo>
                  <a:lnTo>
                    <a:pt x="2398" y="1328"/>
                  </a:lnTo>
                  <a:lnTo>
                    <a:pt x="2398" y="1209"/>
                  </a:lnTo>
                  <a:lnTo>
                    <a:pt x="2398" y="1090"/>
                  </a:lnTo>
                  <a:lnTo>
                    <a:pt x="2378" y="971"/>
                  </a:lnTo>
                  <a:lnTo>
                    <a:pt x="2358" y="853"/>
                  </a:lnTo>
                  <a:lnTo>
                    <a:pt x="2319" y="734"/>
                  </a:lnTo>
                  <a:lnTo>
                    <a:pt x="2200" y="535"/>
                  </a:lnTo>
                  <a:lnTo>
                    <a:pt x="2061" y="357"/>
                  </a:lnTo>
                  <a:lnTo>
                    <a:pt x="1883" y="218"/>
                  </a:lnTo>
                  <a:lnTo>
                    <a:pt x="1665" y="100"/>
                  </a:lnTo>
                  <a:lnTo>
                    <a:pt x="1566" y="60"/>
                  </a:lnTo>
                  <a:lnTo>
                    <a:pt x="1447" y="20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13"/>
            <p:cNvSpPr/>
            <p:nvPr/>
          </p:nvSpPr>
          <p:spPr>
            <a:xfrm>
              <a:off x="3285844" y="1717880"/>
              <a:ext cx="90039" cy="90039"/>
            </a:xfrm>
            <a:custGeom>
              <a:rect b="b" l="l" r="r" t="t"/>
              <a:pathLst>
                <a:path extrusionOk="0" h="2636" w="2636">
                  <a:moveTo>
                    <a:pt x="1308" y="218"/>
                  </a:moveTo>
                  <a:lnTo>
                    <a:pt x="1546" y="238"/>
                  </a:lnTo>
                  <a:lnTo>
                    <a:pt x="1744" y="298"/>
                  </a:lnTo>
                  <a:lnTo>
                    <a:pt x="1922" y="397"/>
                  </a:lnTo>
                  <a:lnTo>
                    <a:pt x="2101" y="535"/>
                  </a:lnTo>
                  <a:lnTo>
                    <a:pt x="2220" y="694"/>
                  </a:lnTo>
                  <a:lnTo>
                    <a:pt x="2319" y="892"/>
                  </a:lnTo>
                  <a:lnTo>
                    <a:pt x="2398" y="1090"/>
                  </a:lnTo>
                  <a:lnTo>
                    <a:pt x="2418" y="1308"/>
                  </a:lnTo>
                  <a:lnTo>
                    <a:pt x="2398" y="1526"/>
                  </a:lnTo>
                  <a:lnTo>
                    <a:pt x="2319" y="1744"/>
                  </a:lnTo>
                  <a:lnTo>
                    <a:pt x="2220" y="1922"/>
                  </a:lnTo>
                  <a:lnTo>
                    <a:pt x="2101" y="2081"/>
                  </a:lnTo>
                  <a:lnTo>
                    <a:pt x="1922" y="2220"/>
                  </a:lnTo>
                  <a:lnTo>
                    <a:pt x="1744" y="2319"/>
                  </a:lnTo>
                  <a:lnTo>
                    <a:pt x="1546" y="2378"/>
                  </a:lnTo>
                  <a:lnTo>
                    <a:pt x="1308" y="2398"/>
                  </a:lnTo>
                  <a:lnTo>
                    <a:pt x="1090" y="2378"/>
                  </a:lnTo>
                  <a:lnTo>
                    <a:pt x="892" y="2319"/>
                  </a:lnTo>
                  <a:lnTo>
                    <a:pt x="714" y="2220"/>
                  </a:lnTo>
                  <a:lnTo>
                    <a:pt x="535" y="2081"/>
                  </a:lnTo>
                  <a:lnTo>
                    <a:pt x="417" y="1922"/>
                  </a:lnTo>
                  <a:lnTo>
                    <a:pt x="318" y="1744"/>
                  </a:lnTo>
                  <a:lnTo>
                    <a:pt x="238" y="1526"/>
                  </a:lnTo>
                  <a:lnTo>
                    <a:pt x="218" y="1308"/>
                  </a:lnTo>
                  <a:lnTo>
                    <a:pt x="238" y="1090"/>
                  </a:lnTo>
                  <a:lnTo>
                    <a:pt x="318" y="892"/>
                  </a:lnTo>
                  <a:lnTo>
                    <a:pt x="417" y="694"/>
                  </a:lnTo>
                  <a:lnTo>
                    <a:pt x="535" y="535"/>
                  </a:lnTo>
                  <a:lnTo>
                    <a:pt x="714" y="397"/>
                  </a:lnTo>
                  <a:lnTo>
                    <a:pt x="892" y="298"/>
                  </a:lnTo>
                  <a:lnTo>
                    <a:pt x="1090" y="238"/>
                  </a:lnTo>
                  <a:lnTo>
                    <a:pt x="1308" y="218"/>
                  </a:lnTo>
                  <a:close/>
                  <a:moveTo>
                    <a:pt x="1189" y="0"/>
                  </a:moveTo>
                  <a:lnTo>
                    <a:pt x="1051" y="20"/>
                  </a:lnTo>
                  <a:lnTo>
                    <a:pt x="932" y="60"/>
                  </a:lnTo>
                  <a:lnTo>
                    <a:pt x="813" y="100"/>
                  </a:lnTo>
                  <a:lnTo>
                    <a:pt x="694" y="159"/>
                  </a:lnTo>
                  <a:lnTo>
                    <a:pt x="575" y="218"/>
                  </a:lnTo>
                  <a:lnTo>
                    <a:pt x="476" y="298"/>
                  </a:lnTo>
                  <a:lnTo>
                    <a:pt x="377" y="377"/>
                  </a:lnTo>
                  <a:lnTo>
                    <a:pt x="298" y="476"/>
                  </a:lnTo>
                  <a:lnTo>
                    <a:pt x="218" y="575"/>
                  </a:lnTo>
                  <a:lnTo>
                    <a:pt x="159" y="674"/>
                  </a:lnTo>
                  <a:lnTo>
                    <a:pt x="100" y="793"/>
                  </a:lnTo>
                  <a:lnTo>
                    <a:pt x="60" y="912"/>
                  </a:lnTo>
                  <a:lnTo>
                    <a:pt x="20" y="1051"/>
                  </a:lnTo>
                  <a:lnTo>
                    <a:pt x="0" y="1169"/>
                  </a:lnTo>
                  <a:lnTo>
                    <a:pt x="0" y="1308"/>
                  </a:lnTo>
                  <a:lnTo>
                    <a:pt x="0" y="1447"/>
                  </a:lnTo>
                  <a:lnTo>
                    <a:pt x="20" y="1566"/>
                  </a:lnTo>
                  <a:lnTo>
                    <a:pt x="60" y="1704"/>
                  </a:lnTo>
                  <a:lnTo>
                    <a:pt x="100" y="1823"/>
                  </a:lnTo>
                  <a:lnTo>
                    <a:pt x="159" y="1942"/>
                  </a:lnTo>
                  <a:lnTo>
                    <a:pt x="218" y="2041"/>
                  </a:lnTo>
                  <a:lnTo>
                    <a:pt x="298" y="2140"/>
                  </a:lnTo>
                  <a:lnTo>
                    <a:pt x="377" y="2239"/>
                  </a:lnTo>
                  <a:lnTo>
                    <a:pt x="476" y="2319"/>
                  </a:lnTo>
                  <a:lnTo>
                    <a:pt x="575" y="2398"/>
                  </a:lnTo>
                  <a:lnTo>
                    <a:pt x="694" y="2477"/>
                  </a:lnTo>
                  <a:lnTo>
                    <a:pt x="813" y="2517"/>
                  </a:lnTo>
                  <a:lnTo>
                    <a:pt x="932" y="2576"/>
                  </a:lnTo>
                  <a:lnTo>
                    <a:pt x="1051" y="2596"/>
                  </a:lnTo>
                  <a:lnTo>
                    <a:pt x="1189" y="2616"/>
                  </a:lnTo>
                  <a:lnTo>
                    <a:pt x="1308" y="2636"/>
                  </a:lnTo>
                  <a:lnTo>
                    <a:pt x="1447" y="2616"/>
                  </a:lnTo>
                  <a:lnTo>
                    <a:pt x="1586" y="2596"/>
                  </a:lnTo>
                  <a:lnTo>
                    <a:pt x="1704" y="2576"/>
                  </a:lnTo>
                  <a:lnTo>
                    <a:pt x="1823" y="2517"/>
                  </a:lnTo>
                  <a:lnTo>
                    <a:pt x="1942" y="2477"/>
                  </a:lnTo>
                  <a:lnTo>
                    <a:pt x="2061" y="2398"/>
                  </a:lnTo>
                  <a:lnTo>
                    <a:pt x="2160" y="2319"/>
                  </a:lnTo>
                  <a:lnTo>
                    <a:pt x="2239" y="2239"/>
                  </a:lnTo>
                  <a:lnTo>
                    <a:pt x="2339" y="2140"/>
                  </a:lnTo>
                  <a:lnTo>
                    <a:pt x="2418" y="2041"/>
                  </a:lnTo>
                  <a:lnTo>
                    <a:pt x="2477" y="1942"/>
                  </a:lnTo>
                  <a:lnTo>
                    <a:pt x="2537" y="1823"/>
                  </a:lnTo>
                  <a:lnTo>
                    <a:pt x="2576" y="1704"/>
                  </a:lnTo>
                  <a:lnTo>
                    <a:pt x="2616" y="1566"/>
                  </a:lnTo>
                  <a:lnTo>
                    <a:pt x="2636" y="1447"/>
                  </a:lnTo>
                  <a:lnTo>
                    <a:pt x="2636" y="1308"/>
                  </a:lnTo>
                  <a:lnTo>
                    <a:pt x="2636" y="1169"/>
                  </a:lnTo>
                  <a:lnTo>
                    <a:pt x="2616" y="1051"/>
                  </a:lnTo>
                  <a:lnTo>
                    <a:pt x="2576" y="912"/>
                  </a:lnTo>
                  <a:lnTo>
                    <a:pt x="2537" y="793"/>
                  </a:lnTo>
                  <a:lnTo>
                    <a:pt x="2477" y="674"/>
                  </a:lnTo>
                  <a:lnTo>
                    <a:pt x="2418" y="575"/>
                  </a:lnTo>
                  <a:lnTo>
                    <a:pt x="2339" y="476"/>
                  </a:lnTo>
                  <a:lnTo>
                    <a:pt x="2239" y="377"/>
                  </a:lnTo>
                  <a:lnTo>
                    <a:pt x="2160" y="298"/>
                  </a:lnTo>
                  <a:lnTo>
                    <a:pt x="2061" y="218"/>
                  </a:lnTo>
                  <a:lnTo>
                    <a:pt x="1942" y="159"/>
                  </a:lnTo>
                  <a:lnTo>
                    <a:pt x="1823" y="100"/>
                  </a:lnTo>
                  <a:lnTo>
                    <a:pt x="1704" y="60"/>
                  </a:lnTo>
                  <a:lnTo>
                    <a:pt x="1586" y="2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13"/>
            <p:cNvSpPr/>
            <p:nvPr/>
          </p:nvSpPr>
          <p:spPr>
            <a:xfrm>
              <a:off x="3268252" y="1814654"/>
              <a:ext cx="122523" cy="166518"/>
            </a:xfrm>
            <a:custGeom>
              <a:rect b="b" l="l" r="r" t="t"/>
              <a:pathLst>
                <a:path extrusionOk="0" h="4875" w="3587">
                  <a:moveTo>
                    <a:pt x="1784" y="219"/>
                  </a:moveTo>
                  <a:lnTo>
                    <a:pt x="1942" y="239"/>
                  </a:lnTo>
                  <a:lnTo>
                    <a:pt x="2101" y="258"/>
                  </a:lnTo>
                  <a:lnTo>
                    <a:pt x="2259" y="298"/>
                  </a:lnTo>
                  <a:lnTo>
                    <a:pt x="2398" y="357"/>
                  </a:lnTo>
                  <a:lnTo>
                    <a:pt x="2536" y="417"/>
                  </a:lnTo>
                  <a:lnTo>
                    <a:pt x="2675" y="496"/>
                  </a:lnTo>
                  <a:lnTo>
                    <a:pt x="2794" y="575"/>
                  </a:lnTo>
                  <a:lnTo>
                    <a:pt x="2893" y="694"/>
                  </a:lnTo>
                  <a:lnTo>
                    <a:pt x="3012" y="793"/>
                  </a:lnTo>
                  <a:lnTo>
                    <a:pt x="3091" y="912"/>
                  </a:lnTo>
                  <a:lnTo>
                    <a:pt x="3171" y="1051"/>
                  </a:lnTo>
                  <a:lnTo>
                    <a:pt x="3250" y="1190"/>
                  </a:lnTo>
                  <a:lnTo>
                    <a:pt x="3289" y="1328"/>
                  </a:lnTo>
                  <a:lnTo>
                    <a:pt x="3329" y="1487"/>
                  </a:lnTo>
                  <a:lnTo>
                    <a:pt x="3349" y="1645"/>
                  </a:lnTo>
                  <a:lnTo>
                    <a:pt x="3369" y="1804"/>
                  </a:lnTo>
                  <a:lnTo>
                    <a:pt x="3369" y="4657"/>
                  </a:lnTo>
                  <a:lnTo>
                    <a:pt x="218" y="4657"/>
                  </a:lnTo>
                  <a:lnTo>
                    <a:pt x="218" y="1804"/>
                  </a:lnTo>
                  <a:lnTo>
                    <a:pt x="218" y="1645"/>
                  </a:lnTo>
                  <a:lnTo>
                    <a:pt x="238" y="1487"/>
                  </a:lnTo>
                  <a:lnTo>
                    <a:pt x="278" y="1328"/>
                  </a:lnTo>
                  <a:lnTo>
                    <a:pt x="337" y="1190"/>
                  </a:lnTo>
                  <a:lnTo>
                    <a:pt x="397" y="1051"/>
                  </a:lnTo>
                  <a:lnTo>
                    <a:pt x="476" y="912"/>
                  </a:lnTo>
                  <a:lnTo>
                    <a:pt x="575" y="793"/>
                  </a:lnTo>
                  <a:lnTo>
                    <a:pt x="674" y="694"/>
                  </a:lnTo>
                  <a:lnTo>
                    <a:pt x="793" y="575"/>
                  </a:lnTo>
                  <a:lnTo>
                    <a:pt x="912" y="496"/>
                  </a:lnTo>
                  <a:lnTo>
                    <a:pt x="1031" y="417"/>
                  </a:lnTo>
                  <a:lnTo>
                    <a:pt x="1169" y="357"/>
                  </a:lnTo>
                  <a:lnTo>
                    <a:pt x="1328" y="298"/>
                  </a:lnTo>
                  <a:lnTo>
                    <a:pt x="1467" y="258"/>
                  </a:lnTo>
                  <a:lnTo>
                    <a:pt x="1625" y="239"/>
                  </a:lnTo>
                  <a:lnTo>
                    <a:pt x="1784" y="219"/>
                  </a:lnTo>
                  <a:close/>
                  <a:moveTo>
                    <a:pt x="1784" y="1"/>
                  </a:moveTo>
                  <a:lnTo>
                    <a:pt x="1605" y="21"/>
                  </a:lnTo>
                  <a:lnTo>
                    <a:pt x="1427" y="40"/>
                  </a:lnTo>
                  <a:lnTo>
                    <a:pt x="1249" y="80"/>
                  </a:lnTo>
                  <a:lnTo>
                    <a:pt x="1090" y="140"/>
                  </a:lnTo>
                  <a:lnTo>
                    <a:pt x="932" y="219"/>
                  </a:lnTo>
                  <a:lnTo>
                    <a:pt x="793" y="318"/>
                  </a:lnTo>
                  <a:lnTo>
                    <a:pt x="654" y="417"/>
                  </a:lnTo>
                  <a:lnTo>
                    <a:pt x="515" y="536"/>
                  </a:lnTo>
                  <a:lnTo>
                    <a:pt x="397" y="655"/>
                  </a:lnTo>
                  <a:lnTo>
                    <a:pt x="298" y="793"/>
                  </a:lnTo>
                  <a:lnTo>
                    <a:pt x="218" y="952"/>
                  </a:lnTo>
                  <a:lnTo>
                    <a:pt x="139" y="1110"/>
                  </a:lnTo>
                  <a:lnTo>
                    <a:pt x="80" y="1269"/>
                  </a:lnTo>
                  <a:lnTo>
                    <a:pt x="20" y="1447"/>
                  </a:lnTo>
                  <a:lnTo>
                    <a:pt x="0" y="1626"/>
                  </a:lnTo>
                  <a:lnTo>
                    <a:pt x="0" y="1804"/>
                  </a:lnTo>
                  <a:lnTo>
                    <a:pt x="0" y="4776"/>
                  </a:lnTo>
                  <a:lnTo>
                    <a:pt x="0" y="4816"/>
                  </a:lnTo>
                  <a:lnTo>
                    <a:pt x="20" y="4855"/>
                  </a:lnTo>
                  <a:lnTo>
                    <a:pt x="60" y="4875"/>
                  </a:lnTo>
                  <a:lnTo>
                    <a:pt x="3527" y="4875"/>
                  </a:lnTo>
                  <a:lnTo>
                    <a:pt x="3547" y="4855"/>
                  </a:lnTo>
                  <a:lnTo>
                    <a:pt x="3587" y="4816"/>
                  </a:lnTo>
                  <a:lnTo>
                    <a:pt x="3587" y="4776"/>
                  </a:lnTo>
                  <a:lnTo>
                    <a:pt x="3587" y="1804"/>
                  </a:lnTo>
                  <a:lnTo>
                    <a:pt x="3587" y="1626"/>
                  </a:lnTo>
                  <a:lnTo>
                    <a:pt x="3547" y="1447"/>
                  </a:lnTo>
                  <a:lnTo>
                    <a:pt x="3507" y="1269"/>
                  </a:lnTo>
                  <a:lnTo>
                    <a:pt x="3448" y="1110"/>
                  </a:lnTo>
                  <a:lnTo>
                    <a:pt x="3369" y="952"/>
                  </a:lnTo>
                  <a:lnTo>
                    <a:pt x="3270" y="793"/>
                  </a:lnTo>
                  <a:lnTo>
                    <a:pt x="3171" y="655"/>
                  </a:lnTo>
                  <a:lnTo>
                    <a:pt x="3052" y="536"/>
                  </a:lnTo>
                  <a:lnTo>
                    <a:pt x="2933" y="417"/>
                  </a:lnTo>
                  <a:lnTo>
                    <a:pt x="2794" y="318"/>
                  </a:lnTo>
                  <a:lnTo>
                    <a:pt x="2636" y="219"/>
                  </a:lnTo>
                  <a:lnTo>
                    <a:pt x="2497" y="140"/>
                  </a:lnTo>
                  <a:lnTo>
                    <a:pt x="2319" y="80"/>
                  </a:lnTo>
                  <a:lnTo>
                    <a:pt x="2160" y="40"/>
                  </a:lnTo>
                  <a:lnTo>
                    <a:pt x="1982" y="21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13"/>
            <p:cNvSpPr/>
            <p:nvPr/>
          </p:nvSpPr>
          <p:spPr>
            <a:xfrm>
              <a:off x="3421901" y="1721262"/>
              <a:ext cx="82593" cy="82593"/>
            </a:xfrm>
            <a:custGeom>
              <a:rect b="b" l="l" r="r" t="t"/>
              <a:pathLst>
                <a:path extrusionOk="0" h="2418" w="2418">
                  <a:moveTo>
                    <a:pt x="1090" y="1"/>
                  </a:moveTo>
                  <a:lnTo>
                    <a:pt x="971" y="20"/>
                  </a:lnTo>
                  <a:lnTo>
                    <a:pt x="852" y="60"/>
                  </a:lnTo>
                  <a:lnTo>
                    <a:pt x="753" y="100"/>
                  </a:lnTo>
                  <a:lnTo>
                    <a:pt x="535" y="218"/>
                  </a:lnTo>
                  <a:lnTo>
                    <a:pt x="357" y="357"/>
                  </a:lnTo>
                  <a:lnTo>
                    <a:pt x="218" y="535"/>
                  </a:lnTo>
                  <a:lnTo>
                    <a:pt x="99" y="734"/>
                  </a:lnTo>
                  <a:lnTo>
                    <a:pt x="59" y="853"/>
                  </a:lnTo>
                  <a:lnTo>
                    <a:pt x="40" y="971"/>
                  </a:lnTo>
                  <a:lnTo>
                    <a:pt x="20" y="1090"/>
                  </a:lnTo>
                  <a:lnTo>
                    <a:pt x="0" y="1209"/>
                  </a:lnTo>
                  <a:lnTo>
                    <a:pt x="20" y="1328"/>
                  </a:lnTo>
                  <a:lnTo>
                    <a:pt x="40" y="1447"/>
                  </a:lnTo>
                  <a:lnTo>
                    <a:pt x="59" y="1566"/>
                  </a:lnTo>
                  <a:lnTo>
                    <a:pt x="99" y="1685"/>
                  </a:lnTo>
                  <a:lnTo>
                    <a:pt x="218" y="1883"/>
                  </a:lnTo>
                  <a:lnTo>
                    <a:pt x="357" y="2061"/>
                  </a:lnTo>
                  <a:lnTo>
                    <a:pt x="535" y="2220"/>
                  </a:lnTo>
                  <a:lnTo>
                    <a:pt x="753" y="2319"/>
                  </a:lnTo>
                  <a:lnTo>
                    <a:pt x="852" y="2358"/>
                  </a:lnTo>
                  <a:lnTo>
                    <a:pt x="971" y="2398"/>
                  </a:lnTo>
                  <a:lnTo>
                    <a:pt x="1090" y="2418"/>
                  </a:lnTo>
                  <a:lnTo>
                    <a:pt x="1328" y="2418"/>
                  </a:lnTo>
                  <a:lnTo>
                    <a:pt x="1466" y="2398"/>
                  </a:lnTo>
                  <a:lnTo>
                    <a:pt x="1565" y="2358"/>
                  </a:lnTo>
                  <a:lnTo>
                    <a:pt x="1684" y="2319"/>
                  </a:lnTo>
                  <a:lnTo>
                    <a:pt x="1882" y="2220"/>
                  </a:lnTo>
                  <a:lnTo>
                    <a:pt x="2061" y="2061"/>
                  </a:lnTo>
                  <a:lnTo>
                    <a:pt x="2219" y="1883"/>
                  </a:lnTo>
                  <a:lnTo>
                    <a:pt x="2318" y="1685"/>
                  </a:lnTo>
                  <a:lnTo>
                    <a:pt x="2358" y="1566"/>
                  </a:lnTo>
                  <a:lnTo>
                    <a:pt x="2397" y="1447"/>
                  </a:lnTo>
                  <a:lnTo>
                    <a:pt x="2417" y="1328"/>
                  </a:lnTo>
                  <a:lnTo>
                    <a:pt x="2417" y="1209"/>
                  </a:lnTo>
                  <a:lnTo>
                    <a:pt x="2417" y="1090"/>
                  </a:lnTo>
                  <a:lnTo>
                    <a:pt x="2397" y="971"/>
                  </a:lnTo>
                  <a:lnTo>
                    <a:pt x="2358" y="853"/>
                  </a:lnTo>
                  <a:lnTo>
                    <a:pt x="2318" y="734"/>
                  </a:lnTo>
                  <a:lnTo>
                    <a:pt x="2219" y="535"/>
                  </a:lnTo>
                  <a:lnTo>
                    <a:pt x="2061" y="357"/>
                  </a:lnTo>
                  <a:lnTo>
                    <a:pt x="1882" y="218"/>
                  </a:lnTo>
                  <a:lnTo>
                    <a:pt x="1684" y="100"/>
                  </a:lnTo>
                  <a:lnTo>
                    <a:pt x="1565" y="60"/>
                  </a:lnTo>
                  <a:lnTo>
                    <a:pt x="1466" y="20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13"/>
            <p:cNvSpPr/>
            <p:nvPr/>
          </p:nvSpPr>
          <p:spPr>
            <a:xfrm>
              <a:off x="3418485" y="1717880"/>
              <a:ext cx="90073" cy="90039"/>
            </a:xfrm>
            <a:custGeom>
              <a:rect b="b" l="l" r="r" t="t"/>
              <a:pathLst>
                <a:path extrusionOk="0" h="2636" w="2637">
                  <a:moveTo>
                    <a:pt x="1309" y="218"/>
                  </a:moveTo>
                  <a:lnTo>
                    <a:pt x="1527" y="238"/>
                  </a:lnTo>
                  <a:lnTo>
                    <a:pt x="1745" y="298"/>
                  </a:lnTo>
                  <a:lnTo>
                    <a:pt x="1923" y="397"/>
                  </a:lnTo>
                  <a:lnTo>
                    <a:pt x="2081" y="535"/>
                  </a:lnTo>
                  <a:lnTo>
                    <a:pt x="2220" y="694"/>
                  </a:lnTo>
                  <a:lnTo>
                    <a:pt x="2319" y="892"/>
                  </a:lnTo>
                  <a:lnTo>
                    <a:pt x="2379" y="1090"/>
                  </a:lnTo>
                  <a:lnTo>
                    <a:pt x="2418" y="1308"/>
                  </a:lnTo>
                  <a:lnTo>
                    <a:pt x="2379" y="1526"/>
                  </a:lnTo>
                  <a:lnTo>
                    <a:pt x="2319" y="1744"/>
                  </a:lnTo>
                  <a:lnTo>
                    <a:pt x="2220" y="1922"/>
                  </a:lnTo>
                  <a:lnTo>
                    <a:pt x="2081" y="2081"/>
                  </a:lnTo>
                  <a:lnTo>
                    <a:pt x="1923" y="2220"/>
                  </a:lnTo>
                  <a:lnTo>
                    <a:pt x="1745" y="2319"/>
                  </a:lnTo>
                  <a:lnTo>
                    <a:pt x="1527" y="2378"/>
                  </a:lnTo>
                  <a:lnTo>
                    <a:pt x="1309" y="2398"/>
                  </a:lnTo>
                  <a:lnTo>
                    <a:pt x="1091" y="2378"/>
                  </a:lnTo>
                  <a:lnTo>
                    <a:pt x="893" y="2319"/>
                  </a:lnTo>
                  <a:lnTo>
                    <a:pt x="694" y="2220"/>
                  </a:lnTo>
                  <a:lnTo>
                    <a:pt x="536" y="2081"/>
                  </a:lnTo>
                  <a:lnTo>
                    <a:pt x="397" y="1922"/>
                  </a:lnTo>
                  <a:lnTo>
                    <a:pt x="298" y="1744"/>
                  </a:lnTo>
                  <a:lnTo>
                    <a:pt x="239" y="1526"/>
                  </a:lnTo>
                  <a:lnTo>
                    <a:pt x="219" y="1308"/>
                  </a:lnTo>
                  <a:lnTo>
                    <a:pt x="239" y="1090"/>
                  </a:lnTo>
                  <a:lnTo>
                    <a:pt x="298" y="892"/>
                  </a:lnTo>
                  <a:lnTo>
                    <a:pt x="397" y="694"/>
                  </a:lnTo>
                  <a:lnTo>
                    <a:pt x="536" y="535"/>
                  </a:lnTo>
                  <a:lnTo>
                    <a:pt x="694" y="397"/>
                  </a:lnTo>
                  <a:lnTo>
                    <a:pt x="893" y="298"/>
                  </a:lnTo>
                  <a:lnTo>
                    <a:pt x="1091" y="238"/>
                  </a:lnTo>
                  <a:lnTo>
                    <a:pt x="1309" y="218"/>
                  </a:lnTo>
                  <a:close/>
                  <a:moveTo>
                    <a:pt x="1170" y="0"/>
                  </a:moveTo>
                  <a:lnTo>
                    <a:pt x="1051" y="20"/>
                  </a:lnTo>
                  <a:lnTo>
                    <a:pt x="912" y="60"/>
                  </a:lnTo>
                  <a:lnTo>
                    <a:pt x="794" y="100"/>
                  </a:lnTo>
                  <a:lnTo>
                    <a:pt x="694" y="159"/>
                  </a:lnTo>
                  <a:lnTo>
                    <a:pt x="576" y="218"/>
                  </a:lnTo>
                  <a:lnTo>
                    <a:pt x="476" y="298"/>
                  </a:lnTo>
                  <a:lnTo>
                    <a:pt x="377" y="377"/>
                  </a:lnTo>
                  <a:lnTo>
                    <a:pt x="298" y="476"/>
                  </a:lnTo>
                  <a:lnTo>
                    <a:pt x="219" y="575"/>
                  </a:lnTo>
                  <a:lnTo>
                    <a:pt x="159" y="674"/>
                  </a:lnTo>
                  <a:lnTo>
                    <a:pt x="100" y="793"/>
                  </a:lnTo>
                  <a:lnTo>
                    <a:pt x="60" y="912"/>
                  </a:lnTo>
                  <a:lnTo>
                    <a:pt x="21" y="1051"/>
                  </a:lnTo>
                  <a:lnTo>
                    <a:pt x="1" y="1169"/>
                  </a:lnTo>
                  <a:lnTo>
                    <a:pt x="1" y="1308"/>
                  </a:lnTo>
                  <a:lnTo>
                    <a:pt x="1" y="1447"/>
                  </a:lnTo>
                  <a:lnTo>
                    <a:pt x="21" y="1566"/>
                  </a:lnTo>
                  <a:lnTo>
                    <a:pt x="60" y="1704"/>
                  </a:lnTo>
                  <a:lnTo>
                    <a:pt x="100" y="1823"/>
                  </a:lnTo>
                  <a:lnTo>
                    <a:pt x="159" y="1942"/>
                  </a:lnTo>
                  <a:lnTo>
                    <a:pt x="219" y="2041"/>
                  </a:lnTo>
                  <a:lnTo>
                    <a:pt x="298" y="2140"/>
                  </a:lnTo>
                  <a:lnTo>
                    <a:pt x="377" y="2239"/>
                  </a:lnTo>
                  <a:lnTo>
                    <a:pt x="476" y="2319"/>
                  </a:lnTo>
                  <a:lnTo>
                    <a:pt x="576" y="2398"/>
                  </a:lnTo>
                  <a:lnTo>
                    <a:pt x="694" y="2477"/>
                  </a:lnTo>
                  <a:lnTo>
                    <a:pt x="794" y="2517"/>
                  </a:lnTo>
                  <a:lnTo>
                    <a:pt x="912" y="2576"/>
                  </a:lnTo>
                  <a:lnTo>
                    <a:pt x="1051" y="2596"/>
                  </a:lnTo>
                  <a:lnTo>
                    <a:pt x="1170" y="2616"/>
                  </a:lnTo>
                  <a:lnTo>
                    <a:pt x="1309" y="2636"/>
                  </a:lnTo>
                  <a:lnTo>
                    <a:pt x="1447" y="2616"/>
                  </a:lnTo>
                  <a:lnTo>
                    <a:pt x="1586" y="2596"/>
                  </a:lnTo>
                  <a:lnTo>
                    <a:pt x="1705" y="2576"/>
                  </a:lnTo>
                  <a:lnTo>
                    <a:pt x="1824" y="2517"/>
                  </a:lnTo>
                  <a:lnTo>
                    <a:pt x="1943" y="2477"/>
                  </a:lnTo>
                  <a:lnTo>
                    <a:pt x="2042" y="2398"/>
                  </a:lnTo>
                  <a:lnTo>
                    <a:pt x="2161" y="2319"/>
                  </a:lnTo>
                  <a:lnTo>
                    <a:pt x="2240" y="2239"/>
                  </a:lnTo>
                  <a:lnTo>
                    <a:pt x="2339" y="2140"/>
                  </a:lnTo>
                  <a:lnTo>
                    <a:pt x="2398" y="2041"/>
                  </a:lnTo>
                  <a:lnTo>
                    <a:pt x="2478" y="1942"/>
                  </a:lnTo>
                  <a:lnTo>
                    <a:pt x="2537" y="1823"/>
                  </a:lnTo>
                  <a:lnTo>
                    <a:pt x="2577" y="1704"/>
                  </a:lnTo>
                  <a:lnTo>
                    <a:pt x="2597" y="1566"/>
                  </a:lnTo>
                  <a:lnTo>
                    <a:pt x="2616" y="1447"/>
                  </a:lnTo>
                  <a:lnTo>
                    <a:pt x="2636" y="1308"/>
                  </a:lnTo>
                  <a:lnTo>
                    <a:pt x="2616" y="1169"/>
                  </a:lnTo>
                  <a:lnTo>
                    <a:pt x="2597" y="1051"/>
                  </a:lnTo>
                  <a:lnTo>
                    <a:pt x="2577" y="912"/>
                  </a:lnTo>
                  <a:lnTo>
                    <a:pt x="2537" y="793"/>
                  </a:lnTo>
                  <a:lnTo>
                    <a:pt x="2478" y="674"/>
                  </a:lnTo>
                  <a:lnTo>
                    <a:pt x="2398" y="575"/>
                  </a:lnTo>
                  <a:lnTo>
                    <a:pt x="2339" y="476"/>
                  </a:lnTo>
                  <a:lnTo>
                    <a:pt x="2240" y="377"/>
                  </a:lnTo>
                  <a:lnTo>
                    <a:pt x="2161" y="298"/>
                  </a:lnTo>
                  <a:lnTo>
                    <a:pt x="2042" y="218"/>
                  </a:lnTo>
                  <a:lnTo>
                    <a:pt x="1943" y="159"/>
                  </a:lnTo>
                  <a:lnTo>
                    <a:pt x="1824" y="100"/>
                  </a:lnTo>
                  <a:lnTo>
                    <a:pt x="1705" y="60"/>
                  </a:lnTo>
                  <a:lnTo>
                    <a:pt x="1586" y="2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13"/>
            <p:cNvSpPr/>
            <p:nvPr/>
          </p:nvSpPr>
          <p:spPr>
            <a:xfrm>
              <a:off x="3400210" y="1814654"/>
              <a:ext cx="123240" cy="166518"/>
            </a:xfrm>
            <a:custGeom>
              <a:rect b="b" l="l" r="r" t="t"/>
              <a:pathLst>
                <a:path extrusionOk="0" h="4875" w="3608">
                  <a:moveTo>
                    <a:pt x="1804" y="219"/>
                  </a:moveTo>
                  <a:lnTo>
                    <a:pt x="1963" y="239"/>
                  </a:lnTo>
                  <a:lnTo>
                    <a:pt x="2121" y="258"/>
                  </a:lnTo>
                  <a:lnTo>
                    <a:pt x="2280" y="298"/>
                  </a:lnTo>
                  <a:lnTo>
                    <a:pt x="2418" y="357"/>
                  </a:lnTo>
                  <a:lnTo>
                    <a:pt x="2557" y="417"/>
                  </a:lnTo>
                  <a:lnTo>
                    <a:pt x="2676" y="496"/>
                  </a:lnTo>
                  <a:lnTo>
                    <a:pt x="2815" y="575"/>
                  </a:lnTo>
                  <a:lnTo>
                    <a:pt x="2914" y="694"/>
                  </a:lnTo>
                  <a:lnTo>
                    <a:pt x="3013" y="793"/>
                  </a:lnTo>
                  <a:lnTo>
                    <a:pt x="3112" y="912"/>
                  </a:lnTo>
                  <a:lnTo>
                    <a:pt x="3191" y="1051"/>
                  </a:lnTo>
                  <a:lnTo>
                    <a:pt x="3250" y="1190"/>
                  </a:lnTo>
                  <a:lnTo>
                    <a:pt x="3310" y="1328"/>
                  </a:lnTo>
                  <a:lnTo>
                    <a:pt x="3350" y="1487"/>
                  </a:lnTo>
                  <a:lnTo>
                    <a:pt x="3369" y="1645"/>
                  </a:lnTo>
                  <a:lnTo>
                    <a:pt x="3389" y="1804"/>
                  </a:lnTo>
                  <a:lnTo>
                    <a:pt x="3389" y="4657"/>
                  </a:lnTo>
                  <a:lnTo>
                    <a:pt x="239" y="4657"/>
                  </a:lnTo>
                  <a:lnTo>
                    <a:pt x="239" y="1804"/>
                  </a:lnTo>
                  <a:lnTo>
                    <a:pt x="239" y="1645"/>
                  </a:lnTo>
                  <a:lnTo>
                    <a:pt x="259" y="1487"/>
                  </a:lnTo>
                  <a:lnTo>
                    <a:pt x="298" y="1328"/>
                  </a:lnTo>
                  <a:lnTo>
                    <a:pt x="358" y="1190"/>
                  </a:lnTo>
                  <a:lnTo>
                    <a:pt x="417" y="1051"/>
                  </a:lnTo>
                  <a:lnTo>
                    <a:pt x="496" y="912"/>
                  </a:lnTo>
                  <a:lnTo>
                    <a:pt x="595" y="793"/>
                  </a:lnTo>
                  <a:lnTo>
                    <a:pt x="694" y="694"/>
                  </a:lnTo>
                  <a:lnTo>
                    <a:pt x="813" y="575"/>
                  </a:lnTo>
                  <a:lnTo>
                    <a:pt x="932" y="496"/>
                  </a:lnTo>
                  <a:lnTo>
                    <a:pt x="1051" y="417"/>
                  </a:lnTo>
                  <a:lnTo>
                    <a:pt x="1190" y="357"/>
                  </a:lnTo>
                  <a:lnTo>
                    <a:pt x="1329" y="298"/>
                  </a:lnTo>
                  <a:lnTo>
                    <a:pt x="1487" y="258"/>
                  </a:lnTo>
                  <a:lnTo>
                    <a:pt x="1646" y="239"/>
                  </a:lnTo>
                  <a:lnTo>
                    <a:pt x="1804" y="219"/>
                  </a:lnTo>
                  <a:close/>
                  <a:moveTo>
                    <a:pt x="1804" y="1"/>
                  </a:moveTo>
                  <a:lnTo>
                    <a:pt x="1626" y="21"/>
                  </a:lnTo>
                  <a:lnTo>
                    <a:pt x="1447" y="40"/>
                  </a:lnTo>
                  <a:lnTo>
                    <a:pt x="1269" y="80"/>
                  </a:lnTo>
                  <a:lnTo>
                    <a:pt x="1111" y="140"/>
                  </a:lnTo>
                  <a:lnTo>
                    <a:pt x="952" y="219"/>
                  </a:lnTo>
                  <a:lnTo>
                    <a:pt x="794" y="318"/>
                  </a:lnTo>
                  <a:lnTo>
                    <a:pt x="655" y="417"/>
                  </a:lnTo>
                  <a:lnTo>
                    <a:pt x="536" y="536"/>
                  </a:lnTo>
                  <a:lnTo>
                    <a:pt x="417" y="655"/>
                  </a:lnTo>
                  <a:lnTo>
                    <a:pt x="318" y="793"/>
                  </a:lnTo>
                  <a:lnTo>
                    <a:pt x="219" y="952"/>
                  </a:lnTo>
                  <a:lnTo>
                    <a:pt x="140" y="1110"/>
                  </a:lnTo>
                  <a:lnTo>
                    <a:pt x="80" y="1269"/>
                  </a:lnTo>
                  <a:lnTo>
                    <a:pt x="41" y="1447"/>
                  </a:lnTo>
                  <a:lnTo>
                    <a:pt x="21" y="1626"/>
                  </a:lnTo>
                  <a:lnTo>
                    <a:pt x="1" y="1804"/>
                  </a:lnTo>
                  <a:lnTo>
                    <a:pt x="1" y="4776"/>
                  </a:lnTo>
                  <a:lnTo>
                    <a:pt x="21" y="4816"/>
                  </a:lnTo>
                  <a:lnTo>
                    <a:pt x="41" y="4855"/>
                  </a:lnTo>
                  <a:lnTo>
                    <a:pt x="80" y="4875"/>
                  </a:lnTo>
                  <a:lnTo>
                    <a:pt x="3528" y="4875"/>
                  </a:lnTo>
                  <a:lnTo>
                    <a:pt x="3567" y="4855"/>
                  </a:lnTo>
                  <a:lnTo>
                    <a:pt x="3587" y="4816"/>
                  </a:lnTo>
                  <a:lnTo>
                    <a:pt x="3607" y="4776"/>
                  </a:lnTo>
                  <a:lnTo>
                    <a:pt x="3607" y="1804"/>
                  </a:lnTo>
                  <a:lnTo>
                    <a:pt x="3587" y="1626"/>
                  </a:lnTo>
                  <a:lnTo>
                    <a:pt x="3567" y="1447"/>
                  </a:lnTo>
                  <a:lnTo>
                    <a:pt x="3528" y="1269"/>
                  </a:lnTo>
                  <a:lnTo>
                    <a:pt x="3468" y="1110"/>
                  </a:lnTo>
                  <a:lnTo>
                    <a:pt x="3389" y="952"/>
                  </a:lnTo>
                  <a:lnTo>
                    <a:pt x="3290" y="793"/>
                  </a:lnTo>
                  <a:lnTo>
                    <a:pt x="3191" y="655"/>
                  </a:lnTo>
                  <a:lnTo>
                    <a:pt x="3072" y="536"/>
                  </a:lnTo>
                  <a:lnTo>
                    <a:pt x="2953" y="417"/>
                  </a:lnTo>
                  <a:lnTo>
                    <a:pt x="2815" y="318"/>
                  </a:lnTo>
                  <a:lnTo>
                    <a:pt x="2656" y="219"/>
                  </a:lnTo>
                  <a:lnTo>
                    <a:pt x="2498" y="140"/>
                  </a:lnTo>
                  <a:lnTo>
                    <a:pt x="2339" y="80"/>
                  </a:lnTo>
                  <a:lnTo>
                    <a:pt x="2161" y="40"/>
                  </a:lnTo>
                  <a:lnTo>
                    <a:pt x="1982" y="21"/>
                  </a:lnTo>
                  <a:lnTo>
                    <a:pt x="18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13"/>
            <p:cNvSpPr/>
            <p:nvPr/>
          </p:nvSpPr>
          <p:spPr>
            <a:xfrm>
              <a:off x="2824930" y="2803500"/>
              <a:ext cx="284293" cy="36583"/>
            </a:xfrm>
            <a:custGeom>
              <a:rect b="b" l="l" r="r" t="t"/>
              <a:pathLst>
                <a:path extrusionOk="0" h="1071" w="8323">
                  <a:moveTo>
                    <a:pt x="4637" y="1"/>
                  </a:moveTo>
                  <a:lnTo>
                    <a:pt x="3963" y="20"/>
                  </a:lnTo>
                  <a:lnTo>
                    <a:pt x="3250" y="80"/>
                  </a:lnTo>
                  <a:lnTo>
                    <a:pt x="2517" y="199"/>
                  </a:lnTo>
                  <a:lnTo>
                    <a:pt x="2120" y="258"/>
                  </a:lnTo>
                  <a:lnTo>
                    <a:pt x="1724" y="357"/>
                  </a:lnTo>
                  <a:lnTo>
                    <a:pt x="1328" y="456"/>
                  </a:lnTo>
                  <a:lnTo>
                    <a:pt x="912" y="575"/>
                  </a:lnTo>
                  <a:lnTo>
                    <a:pt x="496" y="714"/>
                  </a:lnTo>
                  <a:lnTo>
                    <a:pt x="80" y="872"/>
                  </a:lnTo>
                  <a:lnTo>
                    <a:pt x="40" y="892"/>
                  </a:lnTo>
                  <a:lnTo>
                    <a:pt x="20" y="932"/>
                  </a:lnTo>
                  <a:lnTo>
                    <a:pt x="0" y="972"/>
                  </a:lnTo>
                  <a:lnTo>
                    <a:pt x="20" y="1011"/>
                  </a:lnTo>
                  <a:lnTo>
                    <a:pt x="60" y="1071"/>
                  </a:lnTo>
                  <a:lnTo>
                    <a:pt x="159" y="1071"/>
                  </a:lnTo>
                  <a:lnTo>
                    <a:pt x="575" y="932"/>
                  </a:lnTo>
                  <a:lnTo>
                    <a:pt x="971" y="793"/>
                  </a:lnTo>
                  <a:lnTo>
                    <a:pt x="1387" y="674"/>
                  </a:lnTo>
                  <a:lnTo>
                    <a:pt x="1784" y="575"/>
                  </a:lnTo>
                  <a:lnTo>
                    <a:pt x="2160" y="476"/>
                  </a:lnTo>
                  <a:lnTo>
                    <a:pt x="2537" y="417"/>
                  </a:lnTo>
                  <a:lnTo>
                    <a:pt x="3270" y="298"/>
                  </a:lnTo>
                  <a:lnTo>
                    <a:pt x="3983" y="238"/>
                  </a:lnTo>
                  <a:lnTo>
                    <a:pt x="4637" y="219"/>
                  </a:lnTo>
                  <a:lnTo>
                    <a:pt x="5251" y="238"/>
                  </a:lnTo>
                  <a:lnTo>
                    <a:pt x="5806" y="258"/>
                  </a:lnTo>
                  <a:lnTo>
                    <a:pt x="6321" y="318"/>
                  </a:lnTo>
                  <a:lnTo>
                    <a:pt x="6796" y="397"/>
                  </a:lnTo>
                  <a:lnTo>
                    <a:pt x="7193" y="476"/>
                  </a:lnTo>
                  <a:lnTo>
                    <a:pt x="7530" y="555"/>
                  </a:lnTo>
                  <a:lnTo>
                    <a:pt x="7985" y="674"/>
                  </a:lnTo>
                  <a:lnTo>
                    <a:pt x="8164" y="734"/>
                  </a:lnTo>
                  <a:lnTo>
                    <a:pt x="8203" y="754"/>
                  </a:lnTo>
                  <a:lnTo>
                    <a:pt x="8243" y="734"/>
                  </a:lnTo>
                  <a:lnTo>
                    <a:pt x="8282" y="714"/>
                  </a:lnTo>
                  <a:lnTo>
                    <a:pt x="8302" y="674"/>
                  </a:lnTo>
                  <a:lnTo>
                    <a:pt x="8322" y="635"/>
                  </a:lnTo>
                  <a:lnTo>
                    <a:pt x="8302" y="595"/>
                  </a:lnTo>
                  <a:lnTo>
                    <a:pt x="8282" y="555"/>
                  </a:lnTo>
                  <a:lnTo>
                    <a:pt x="8243" y="536"/>
                  </a:lnTo>
                  <a:lnTo>
                    <a:pt x="8065" y="476"/>
                  </a:lnTo>
                  <a:lnTo>
                    <a:pt x="7589" y="338"/>
                  </a:lnTo>
                  <a:lnTo>
                    <a:pt x="7252" y="258"/>
                  </a:lnTo>
                  <a:lnTo>
                    <a:pt x="6836" y="179"/>
                  </a:lnTo>
                  <a:lnTo>
                    <a:pt x="6380" y="100"/>
                  </a:lnTo>
                  <a:lnTo>
                    <a:pt x="5845" y="40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13"/>
            <p:cNvSpPr/>
            <p:nvPr/>
          </p:nvSpPr>
          <p:spPr>
            <a:xfrm>
              <a:off x="2795143" y="2780511"/>
              <a:ext cx="92772" cy="87307"/>
            </a:xfrm>
            <a:custGeom>
              <a:rect b="b" l="l" r="r" t="t"/>
              <a:pathLst>
                <a:path extrusionOk="0" h="2556" w="2716">
                  <a:moveTo>
                    <a:pt x="2477" y="0"/>
                  </a:moveTo>
                  <a:lnTo>
                    <a:pt x="1" y="1981"/>
                  </a:lnTo>
                  <a:lnTo>
                    <a:pt x="2715" y="2556"/>
                  </a:lnTo>
                  <a:lnTo>
                    <a:pt x="24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13"/>
            <p:cNvSpPr/>
            <p:nvPr/>
          </p:nvSpPr>
          <p:spPr>
            <a:xfrm>
              <a:off x="2791078" y="2776446"/>
              <a:ext cx="100867" cy="94787"/>
            </a:xfrm>
            <a:custGeom>
              <a:rect b="b" l="l" r="r" t="t"/>
              <a:pathLst>
                <a:path extrusionOk="0" h="2775" w="2953">
                  <a:moveTo>
                    <a:pt x="2497" y="317"/>
                  </a:moveTo>
                  <a:lnTo>
                    <a:pt x="2715" y="2536"/>
                  </a:lnTo>
                  <a:lnTo>
                    <a:pt x="377" y="2041"/>
                  </a:lnTo>
                  <a:lnTo>
                    <a:pt x="2497" y="317"/>
                  </a:lnTo>
                  <a:close/>
                  <a:moveTo>
                    <a:pt x="2576" y="0"/>
                  </a:moveTo>
                  <a:lnTo>
                    <a:pt x="2517" y="20"/>
                  </a:lnTo>
                  <a:lnTo>
                    <a:pt x="40" y="2001"/>
                  </a:lnTo>
                  <a:lnTo>
                    <a:pt x="20" y="2061"/>
                  </a:lnTo>
                  <a:lnTo>
                    <a:pt x="1" y="2120"/>
                  </a:lnTo>
                  <a:lnTo>
                    <a:pt x="40" y="2180"/>
                  </a:lnTo>
                  <a:lnTo>
                    <a:pt x="100" y="2199"/>
                  </a:lnTo>
                  <a:lnTo>
                    <a:pt x="2814" y="2774"/>
                  </a:lnTo>
                  <a:lnTo>
                    <a:pt x="2874" y="2774"/>
                  </a:lnTo>
                  <a:lnTo>
                    <a:pt x="2913" y="2754"/>
                  </a:lnTo>
                  <a:lnTo>
                    <a:pt x="2953" y="2715"/>
                  </a:lnTo>
                  <a:lnTo>
                    <a:pt x="2953" y="2655"/>
                  </a:lnTo>
                  <a:lnTo>
                    <a:pt x="2695" y="99"/>
                  </a:lnTo>
                  <a:lnTo>
                    <a:pt x="2676" y="4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13"/>
            <p:cNvSpPr/>
            <p:nvPr/>
          </p:nvSpPr>
          <p:spPr>
            <a:xfrm>
              <a:off x="2456042" y="2500302"/>
              <a:ext cx="955010" cy="41296"/>
            </a:xfrm>
            <a:custGeom>
              <a:rect b="b" l="l" r="r" t="t"/>
              <a:pathLst>
                <a:path extrusionOk="0" h="1209" w="27959">
                  <a:moveTo>
                    <a:pt x="19359" y="0"/>
                  </a:moveTo>
                  <a:lnTo>
                    <a:pt x="17060" y="40"/>
                  </a:lnTo>
                  <a:lnTo>
                    <a:pt x="14762" y="119"/>
                  </a:lnTo>
                  <a:lnTo>
                    <a:pt x="12503" y="198"/>
                  </a:lnTo>
                  <a:lnTo>
                    <a:pt x="10324" y="297"/>
                  </a:lnTo>
                  <a:lnTo>
                    <a:pt x="8263" y="416"/>
                  </a:lnTo>
                  <a:lnTo>
                    <a:pt x="6341" y="535"/>
                  </a:lnTo>
                  <a:lnTo>
                    <a:pt x="3112" y="753"/>
                  </a:lnTo>
                  <a:lnTo>
                    <a:pt x="932" y="912"/>
                  </a:lnTo>
                  <a:lnTo>
                    <a:pt x="100" y="991"/>
                  </a:lnTo>
                  <a:lnTo>
                    <a:pt x="41" y="991"/>
                  </a:lnTo>
                  <a:lnTo>
                    <a:pt x="21" y="1030"/>
                  </a:lnTo>
                  <a:lnTo>
                    <a:pt x="1" y="1050"/>
                  </a:lnTo>
                  <a:lnTo>
                    <a:pt x="1" y="1110"/>
                  </a:lnTo>
                  <a:lnTo>
                    <a:pt x="1" y="1149"/>
                  </a:lnTo>
                  <a:lnTo>
                    <a:pt x="21" y="1169"/>
                  </a:lnTo>
                  <a:lnTo>
                    <a:pt x="60" y="1189"/>
                  </a:lnTo>
                  <a:lnTo>
                    <a:pt x="100" y="1209"/>
                  </a:lnTo>
                  <a:lnTo>
                    <a:pt x="120" y="1209"/>
                  </a:lnTo>
                  <a:lnTo>
                    <a:pt x="952" y="1130"/>
                  </a:lnTo>
                  <a:lnTo>
                    <a:pt x="3131" y="971"/>
                  </a:lnTo>
                  <a:lnTo>
                    <a:pt x="6361" y="753"/>
                  </a:lnTo>
                  <a:lnTo>
                    <a:pt x="8263" y="634"/>
                  </a:lnTo>
                  <a:lnTo>
                    <a:pt x="10344" y="515"/>
                  </a:lnTo>
                  <a:lnTo>
                    <a:pt x="12523" y="416"/>
                  </a:lnTo>
                  <a:lnTo>
                    <a:pt x="14762" y="337"/>
                  </a:lnTo>
                  <a:lnTo>
                    <a:pt x="17060" y="278"/>
                  </a:lnTo>
                  <a:lnTo>
                    <a:pt x="19359" y="238"/>
                  </a:lnTo>
                  <a:lnTo>
                    <a:pt x="21618" y="218"/>
                  </a:lnTo>
                  <a:lnTo>
                    <a:pt x="23817" y="258"/>
                  </a:lnTo>
                  <a:lnTo>
                    <a:pt x="24867" y="297"/>
                  </a:lnTo>
                  <a:lnTo>
                    <a:pt x="25897" y="337"/>
                  </a:lnTo>
                  <a:lnTo>
                    <a:pt x="26888" y="396"/>
                  </a:lnTo>
                  <a:lnTo>
                    <a:pt x="27839" y="456"/>
                  </a:lnTo>
                  <a:lnTo>
                    <a:pt x="27879" y="456"/>
                  </a:lnTo>
                  <a:lnTo>
                    <a:pt x="27918" y="436"/>
                  </a:lnTo>
                  <a:lnTo>
                    <a:pt x="27938" y="396"/>
                  </a:lnTo>
                  <a:lnTo>
                    <a:pt x="27958" y="357"/>
                  </a:lnTo>
                  <a:lnTo>
                    <a:pt x="27938" y="317"/>
                  </a:lnTo>
                  <a:lnTo>
                    <a:pt x="27918" y="278"/>
                  </a:lnTo>
                  <a:lnTo>
                    <a:pt x="27899" y="258"/>
                  </a:lnTo>
                  <a:lnTo>
                    <a:pt x="27839" y="238"/>
                  </a:lnTo>
                  <a:lnTo>
                    <a:pt x="26908" y="178"/>
                  </a:lnTo>
                  <a:lnTo>
                    <a:pt x="25917" y="119"/>
                  </a:lnTo>
                  <a:lnTo>
                    <a:pt x="24887" y="79"/>
                  </a:lnTo>
                  <a:lnTo>
                    <a:pt x="23817" y="40"/>
                  </a:lnTo>
                  <a:lnTo>
                    <a:pt x="216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13"/>
            <p:cNvSpPr/>
            <p:nvPr/>
          </p:nvSpPr>
          <p:spPr>
            <a:xfrm>
              <a:off x="2537273" y="2539551"/>
              <a:ext cx="848062" cy="35900"/>
            </a:xfrm>
            <a:custGeom>
              <a:rect b="b" l="l" r="r" t="t"/>
              <a:pathLst>
                <a:path extrusionOk="0" h="1051" w="24828">
                  <a:moveTo>
                    <a:pt x="17595" y="0"/>
                  </a:moveTo>
                  <a:lnTo>
                    <a:pt x="15574" y="20"/>
                  </a:lnTo>
                  <a:lnTo>
                    <a:pt x="13533" y="60"/>
                  </a:lnTo>
                  <a:lnTo>
                    <a:pt x="11512" y="139"/>
                  </a:lnTo>
                  <a:lnTo>
                    <a:pt x="9531" y="218"/>
                  </a:lnTo>
                  <a:lnTo>
                    <a:pt x="7649" y="317"/>
                  </a:lnTo>
                  <a:lnTo>
                    <a:pt x="5905" y="416"/>
                  </a:lnTo>
                  <a:lnTo>
                    <a:pt x="2913" y="615"/>
                  </a:lnTo>
                  <a:lnTo>
                    <a:pt x="892" y="753"/>
                  </a:lnTo>
                  <a:lnTo>
                    <a:pt x="100" y="832"/>
                  </a:lnTo>
                  <a:lnTo>
                    <a:pt x="60" y="832"/>
                  </a:lnTo>
                  <a:lnTo>
                    <a:pt x="40" y="872"/>
                  </a:lnTo>
                  <a:lnTo>
                    <a:pt x="20" y="892"/>
                  </a:lnTo>
                  <a:lnTo>
                    <a:pt x="1" y="951"/>
                  </a:lnTo>
                  <a:lnTo>
                    <a:pt x="20" y="991"/>
                  </a:lnTo>
                  <a:lnTo>
                    <a:pt x="40" y="1011"/>
                  </a:lnTo>
                  <a:lnTo>
                    <a:pt x="80" y="1031"/>
                  </a:lnTo>
                  <a:lnTo>
                    <a:pt x="119" y="1050"/>
                  </a:lnTo>
                  <a:lnTo>
                    <a:pt x="912" y="991"/>
                  </a:lnTo>
                  <a:lnTo>
                    <a:pt x="2933" y="832"/>
                  </a:lnTo>
                  <a:lnTo>
                    <a:pt x="5905" y="634"/>
                  </a:lnTo>
                  <a:lnTo>
                    <a:pt x="7668" y="535"/>
                  </a:lnTo>
                  <a:lnTo>
                    <a:pt x="9551" y="456"/>
                  </a:lnTo>
                  <a:lnTo>
                    <a:pt x="11512" y="357"/>
                  </a:lnTo>
                  <a:lnTo>
                    <a:pt x="13533" y="298"/>
                  </a:lnTo>
                  <a:lnTo>
                    <a:pt x="15574" y="238"/>
                  </a:lnTo>
                  <a:lnTo>
                    <a:pt x="17595" y="218"/>
                  </a:lnTo>
                  <a:lnTo>
                    <a:pt x="19557" y="218"/>
                  </a:lnTo>
                  <a:lnTo>
                    <a:pt x="21419" y="258"/>
                  </a:lnTo>
                  <a:lnTo>
                    <a:pt x="22291" y="298"/>
                  </a:lnTo>
                  <a:lnTo>
                    <a:pt x="23143" y="337"/>
                  </a:lnTo>
                  <a:lnTo>
                    <a:pt x="23955" y="397"/>
                  </a:lnTo>
                  <a:lnTo>
                    <a:pt x="24708" y="476"/>
                  </a:lnTo>
                  <a:lnTo>
                    <a:pt x="24748" y="456"/>
                  </a:lnTo>
                  <a:lnTo>
                    <a:pt x="24787" y="436"/>
                  </a:lnTo>
                  <a:lnTo>
                    <a:pt x="24807" y="416"/>
                  </a:lnTo>
                  <a:lnTo>
                    <a:pt x="24827" y="377"/>
                  </a:lnTo>
                  <a:lnTo>
                    <a:pt x="24827" y="317"/>
                  </a:lnTo>
                  <a:lnTo>
                    <a:pt x="24807" y="298"/>
                  </a:lnTo>
                  <a:lnTo>
                    <a:pt x="24768" y="258"/>
                  </a:lnTo>
                  <a:lnTo>
                    <a:pt x="24728" y="238"/>
                  </a:lnTo>
                  <a:lnTo>
                    <a:pt x="23975" y="179"/>
                  </a:lnTo>
                  <a:lnTo>
                    <a:pt x="23163" y="119"/>
                  </a:lnTo>
                  <a:lnTo>
                    <a:pt x="22311" y="80"/>
                  </a:lnTo>
                  <a:lnTo>
                    <a:pt x="21419" y="40"/>
                  </a:lnTo>
                  <a:lnTo>
                    <a:pt x="19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13"/>
            <p:cNvSpPr/>
            <p:nvPr/>
          </p:nvSpPr>
          <p:spPr>
            <a:xfrm>
              <a:off x="3470613" y="1569663"/>
              <a:ext cx="109680" cy="108997"/>
            </a:xfrm>
            <a:custGeom>
              <a:rect b="b" l="l" r="r" t="t"/>
              <a:pathLst>
                <a:path extrusionOk="0" h="3191" w="3211">
                  <a:moveTo>
                    <a:pt x="3072" y="0"/>
                  </a:moveTo>
                  <a:lnTo>
                    <a:pt x="3032" y="20"/>
                  </a:lnTo>
                  <a:lnTo>
                    <a:pt x="2576" y="377"/>
                  </a:lnTo>
                  <a:lnTo>
                    <a:pt x="2160" y="753"/>
                  </a:lnTo>
                  <a:lnTo>
                    <a:pt x="1764" y="1149"/>
                  </a:lnTo>
                  <a:lnTo>
                    <a:pt x="1407" y="1546"/>
                  </a:lnTo>
                  <a:lnTo>
                    <a:pt x="1090" y="1922"/>
                  </a:lnTo>
                  <a:lnTo>
                    <a:pt x="813" y="2259"/>
                  </a:lnTo>
                  <a:lnTo>
                    <a:pt x="437" y="2794"/>
                  </a:lnTo>
                  <a:lnTo>
                    <a:pt x="238" y="1566"/>
                  </a:lnTo>
                  <a:lnTo>
                    <a:pt x="219" y="1526"/>
                  </a:lnTo>
                  <a:lnTo>
                    <a:pt x="179" y="1506"/>
                  </a:lnTo>
                  <a:lnTo>
                    <a:pt x="139" y="1486"/>
                  </a:lnTo>
                  <a:lnTo>
                    <a:pt x="100" y="1486"/>
                  </a:lnTo>
                  <a:lnTo>
                    <a:pt x="60" y="1506"/>
                  </a:lnTo>
                  <a:lnTo>
                    <a:pt x="20" y="1526"/>
                  </a:lnTo>
                  <a:lnTo>
                    <a:pt x="20" y="1566"/>
                  </a:lnTo>
                  <a:lnTo>
                    <a:pt x="1" y="1605"/>
                  </a:lnTo>
                  <a:lnTo>
                    <a:pt x="258" y="3091"/>
                  </a:lnTo>
                  <a:lnTo>
                    <a:pt x="278" y="3151"/>
                  </a:lnTo>
                  <a:lnTo>
                    <a:pt x="337" y="3190"/>
                  </a:lnTo>
                  <a:lnTo>
                    <a:pt x="377" y="3190"/>
                  </a:lnTo>
                  <a:lnTo>
                    <a:pt x="417" y="3170"/>
                  </a:lnTo>
                  <a:lnTo>
                    <a:pt x="456" y="3131"/>
                  </a:lnTo>
                  <a:lnTo>
                    <a:pt x="674" y="2834"/>
                  </a:lnTo>
                  <a:lnTo>
                    <a:pt x="912" y="2497"/>
                  </a:lnTo>
                  <a:lnTo>
                    <a:pt x="1229" y="2081"/>
                  </a:lnTo>
                  <a:lnTo>
                    <a:pt x="1625" y="1625"/>
                  </a:lnTo>
                  <a:lnTo>
                    <a:pt x="2081" y="1130"/>
                  </a:lnTo>
                  <a:lnTo>
                    <a:pt x="2339" y="892"/>
                  </a:lnTo>
                  <a:lnTo>
                    <a:pt x="2596" y="654"/>
                  </a:lnTo>
                  <a:lnTo>
                    <a:pt x="2874" y="416"/>
                  </a:lnTo>
                  <a:lnTo>
                    <a:pt x="3151" y="198"/>
                  </a:lnTo>
                  <a:lnTo>
                    <a:pt x="3191" y="159"/>
                  </a:lnTo>
                  <a:lnTo>
                    <a:pt x="3210" y="119"/>
                  </a:lnTo>
                  <a:lnTo>
                    <a:pt x="3191" y="79"/>
                  </a:lnTo>
                  <a:lnTo>
                    <a:pt x="3171" y="40"/>
                  </a:lnTo>
                  <a:lnTo>
                    <a:pt x="3151" y="20"/>
                  </a:lnTo>
                  <a:lnTo>
                    <a:pt x="3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13"/>
            <p:cNvSpPr/>
            <p:nvPr/>
          </p:nvSpPr>
          <p:spPr>
            <a:xfrm>
              <a:off x="2737619" y="2026511"/>
              <a:ext cx="104932" cy="124572"/>
            </a:xfrm>
            <a:custGeom>
              <a:rect b="b" l="l" r="r" t="t"/>
              <a:pathLst>
                <a:path extrusionOk="0" h="3647" w="3072">
                  <a:moveTo>
                    <a:pt x="80" y="1"/>
                  </a:moveTo>
                  <a:lnTo>
                    <a:pt x="40" y="20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0" y="139"/>
                  </a:lnTo>
                  <a:lnTo>
                    <a:pt x="20" y="179"/>
                  </a:lnTo>
                  <a:lnTo>
                    <a:pt x="2873" y="3607"/>
                  </a:lnTo>
                  <a:lnTo>
                    <a:pt x="2913" y="3646"/>
                  </a:lnTo>
                  <a:lnTo>
                    <a:pt x="2992" y="3646"/>
                  </a:lnTo>
                  <a:lnTo>
                    <a:pt x="3032" y="3626"/>
                  </a:lnTo>
                  <a:lnTo>
                    <a:pt x="3052" y="3587"/>
                  </a:lnTo>
                  <a:lnTo>
                    <a:pt x="3072" y="3547"/>
                  </a:lnTo>
                  <a:lnTo>
                    <a:pt x="3072" y="3508"/>
                  </a:lnTo>
                  <a:lnTo>
                    <a:pt x="3052" y="3468"/>
                  </a:lnTo>
                  <a:lnTo>
                    <a:pt x="199" y="40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13"/>
            <p:cNvSpPr/>
            <p:nvPr/>
          </p:nvSpPr>
          <p:spPr>
            <a:xfrm>
              <a:off x="3009699" y="2017698"/>
              <a:ext cx="133351" cy="138099"/>
            </a:xfrm>
            <a:custGeom>
              <a:rect b="b" l="l" r="r" t="t"/>
              <a:pathLst>
                <a:path extrusionOk="0" h="4043" w="3904">
                  <a:moveTo>
                    <a:pt x="3785" y="1"/>
                  </a:moveTo>
                  <a:lnTo>
                    <a:pt x="3745" y="21"/>
                  </a:lnTo>
                  <a:lnTo>
                    <a:pt x="3706" y="41"/>
                  </a:lnTo>
                  <a:lnTo>
                    <a:pt x="40" y="3865"/>
                  </a:lnTo>
                  <a:lnTo>
                    <a:pt x="20" y="3884"/>
                  </a:lnTo>
                  <a:lnTo>
                    <a:pt x="1" y="3944"/>
                  </a:lnTo>
                  <a:lnTo>
                    <a:pt x="20" y="3983"/>
                  </a:lnTo>
                  <a:lnTo>
                    <a:pt x="40" y="4023"/>
                  </a:lnTo>
                  <a:lnTo>
                    <a:pt x="80" y="4043"/>
                  </a:lnTo>
                  <a:lnTo>
                    <a:pt x="159" y="4043"/>
                  </a:lnTo>
                  <a:lnTo>
                    <a:pt x="199" y="4003"/>
                  </a:lnTo>
                  <a:lnTo>
                    <a:pt x="3864" y="199"/>
                  </a:lnTo>
                  <a:lnTo>
                    <a:pt x="3884" y="159"/>
                  </a:lnTo>
                  <a:lnTo>
                    <a:pt x="3904" y="120"/>
                  </a:lnTo>
                  <a:lnTo>
                    <a:pt x="3884" y="80"/>
                  </a:lnTo>
                  <a:lnTo>
                    <a:pt x="3864" y="41"/>
                  </a:lnTo>
                  <a:lnTo>
                    <a:pt x="3825" y="21"/>
                  </a:lnTo>
                  <a:lnTo>
                    <a:pt x="37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13"/>
            <p:cNvSpPr/>
            <p:nvPr/>
          </p:nvSpPr>
          <p:spPr>
            <a:xfrm>
              <a:off x="3090930" y="1993342"/>
              <a:ext cx="84608" cy="84642"/>
            </a:xfrm>
            <a:custGeom>
              <a:rect b="b" l="l" r="r" t="t"/>
              <a:pathLst>
                <a:path extrusionOk="0" h="2478" w="2477">
                  <a:moveTo>
                    <a:pt x="2477" y="1"/>
                  </a:moveTo>
                  <a:lnTo>
                    <a:pt x="0" y="1249"/>
                  </a:lnTo>
                  <a:lnTo>
                    <a:pt x="1486" y="2477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13"/>
            <p:cNvSpPr/>
            <p:nvPr/>
          </p:nvSpPr>
          <p:spPr>
            <a:xfrm>
              <a:off x="3087548" y="1989960"/>
              <a:ext cx="92054" cy="92089"/>
            </a:xfrm>
            <a:custGeom>
              <a:rect b="b" l="l" r="r" t="t"/>
              <a:pathLst>
                <a:path extrusionOk="0" h="2696" w="2695">
                  <a:moveTo>
                    <a:pt x="2378" y="337"/>
                  </a:moveTo>
                  <a:lnTo>
                    <a:pt x="1546" y="2398"/>
                  </a:lnTo>
                  <a:lnTo>
                    <a:pt x="317" y="1368"/>
                  </a:lnTo>
                  <a:lnTo>
                    <a:pt x="2378" y="337"/>
                  </a:lnTo>
                  <a:close/>
                  <a:moveTo>
                    <a:pt x="2536" y="1"/>
                  </a:moveTo>
                  <a:lnTo>
                    <a:pt x="60" y="1249"/>
                  </a:lnTo>
                  <a:lnTo>
                    <a:pt x="20" y="1269"/>
                  </a:lnTo>
                  <a:lnTo>
                    <a:pt x="0" y="1328"/>
                  </a:lnTo>
                  <a:lnTo>
                    <a:pt x="0" y="1388"/>
                  </a:lnTo>
                  <a:lnTo>
                    <a:pt x="40" y="1427"/>
                  </a:lnTo>
                  <a:lnTo>
                    <a:pt x="1526" y="2656"/>
                  </a:lnTo>
                  <a:lnTo>
                    <a:pt x="1546" y="2675"/>
                  </a:lnTo>
                  <a:lnTo>
                    <a:pt x="1585" y="2695"/>
                  </a:lnTo>
                  <a:lnTo>
                    <a:pt x="1625" y="2695"/>
                  </a:lnTo>
                  <a:lnTo>
                    <a:pt x="1664" y="2656"/>
                  </a:lnTo>
                  <a:lnTo>
                    <a:pt x="1704" y="2616"/>
                  </a:lnTo>
                  <a:lnTo>
                    <a:pt x="2695" y="139"/>
                  </a:lnTo>
                  <a:lnTo>
                    <a:pt x="2695" y="80"/>
                  </a:lnTo>
                  <a:lnTo>
                    <a:pt x="2655" y="20"/>
                  </a:lnTo>
                  <a:lnTo>
                    <a:pt x="25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13"/>
            <p:cNvSpPr/>
            <p:nvPr/>
          </p:nvSpPr>
          <p:spPr>
            <a:xfrm>
              <a:off x="2718660" y="2010251"/>
              <a:ext cx="90722" cy="84642"/>
            </a:xfrm>
            <a:custGeom>
              <a:rect b="b" l="l" r="r" t="t"/>
              <a:pathLst>
                <a:path extrusionOk="0" h="2478" w="2656">
                  <a:moveTo>
                    <a:pt x="1" y="1"/>
                  </a:moveTo>
                  <a:lnTo>
                    <a:pt x="417" y="2478"/>
                  </a:lnTo>
                  <a:lnTo>
                    <a:pt x="2656" y="4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13"/>
            <p:cNvSpPr/>
            <p:nvPr/>
          </p:nvSpPr>
          <p:spPr>
            <a:xfrm>
              <a:off x="2715278" y="2006869"/>
              <a:ext cx="97486" cy="92089"/>
            </a:xfrm>
            <a:custGeom>
              <a:rect b="b" l="l" r="r" t="t"/>
              <a:pathLst>
                <a:path extrusionOk="0" h="2696" w="2854">
                  <a:moveTo>
                    <a:pt x="238" y="239"/>
                  </a:moveTo>
                  <a:lnTo>
                    <a:pt x="2497" y="675"/>
                  </a:lnTo>
                  <a:lnTo>
                    <a:pt x="595" y="2359"/>
                  </a:lnTo>
                  <a:lnTo>
                    <a:pt x="238" y="239"/>
                  </a:lnTo>
                  <a:close/>
                  <a:moveTo>
                    <a:pt x="80" y="1"/>
                  </a:moveTo>
                  <a:lnTo>
                    <a:pt x="20" y="21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417" y="2597"/>
                  </a:lnTo>
                  <a:lnTo>
                    <a:pt x="436" y="2656"/>
                  </a:lnTo>
                  <a:lnTo>
                    <a:pt x="476" y="2676"/>
                  </a:lnTo>
                  <a:lnTo>
                    <a:pt x="516" y="2696"/>
                  </a:lnTo>
                  <a:lnTo>
                    <a:pt x="555" y="2676"/>
                  </a:lnTo>
                  <a:lnTo>
                    <a:pt x="595" y="2656"/>
                  </a:lnTo>
                  <a:lnTo>
                    <a:pt x="2814" y="675"/>
                  </a:lnTo>
                  <a:lnTo>
                    <a:pt x="2854" y="635"/>
                  </a:lnTo>
                  <a:lnTo>
                    <a:pt x="2854" y="576"/>
                  </a:lnTo>
                  <a:lnTo>
                    <a:pt x="2834" y="516"/>
                  </a:lnTo>
                  <a:lnTo>
                    <a:pt x="2774" y="496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13"/>
            <p:cNvSpPr/>
            <p:nvPr/>
          </p:nvSpPr>
          <p:spPr>
            <a:xfrm>
              <a:off x="2900730" y="1420762"/>
              <a:ext cx="103566" cy="240298"/>
            </a:xfrm>
            <a:custGeom>
              <a:rect b="b" l="l" r="r" t="t"/>
              <a:pathLst>
                <a:path extrusionOk="0" h="7035" w="3032">
                  <a:moveTo>
                    <a:pt x="1368" y="0"/>
                  </a:moveTo>
                  <a:lnTo>
                    <a:pt x="1368" y="654"/>
                  </a:lnTo>
                  <a:lnTo>
                    <a:pt x="1070" y="714"/>
                  </a:lnTo>
                  <a:lnTo>
                    <a:pt x="932" y="733"/>
                  </a:lnTo>
                  <a:lnTo>
                    <a:pt x="813" y="793"/>
                  </a:lnTo>
                  <a:lnTo>
                    <a:pt x="694" y="852"/>
                  </a:lnTo>
                  <a:lnTo>
                    <a:pt x="575" y="912"/>
                  </a:lnTo>
                  <a:lnTo>
                    <a:pt x="476" y="991"/>
                  </a:lnTo>
                  <a:lnTo>
                    <a:pt x="377" y="1070"/>
                  </a:lnTo>
                  <a:lnTo>
                    <a:pt x="278" y="1169"/>
                  </a:lnTo>
                  <a:lnTo>
                    <a:pt x="199" y="1288"/>
                  </a:lnTo>
                  <a:lnTo>
                    <a:pt x="139" y="1387"/>
                  </a:lnTo>
                  <a:lnTo>
                    <a:pt x="100" y="1526"/>
                  </a:lnTo>
                  <a:lnTo>
                    <a:pt x="60" y="1645"/>
                  </a:lnTo>
                  <a:lnTo>
                    <a:pt x="20" y="1783"/>
                  </a:lnTo>
                  <a:lnTo>
                    <a:pt x="0" y="1942"/>
                  </a:lnTo>
                  <a:lnTo>
                    <a:pt x="0" y="2100"/>
                  </a:lnTo>
                  <a:lnTo>
                    <a:pt x="0" y="2279"/>
                  </a:lnTo>
                  <a:lnTo>
                    <a:pt x="20" y="2437"/>
                  </a:lnTo>
                  <a:lnTo>
                    <a:pt x="60" y="2576"/>
                  </a:lnTo>
                  <a:lnTo>
                    <a:pt x="100" y="2715"/>
                  </a:lnTo>
                  <a:lnTo>
                    <a:pt x="218" y="2952"/>
                  </a:lnTo>
                  <a:lnTo>
                    <a:pt x="377" y="3170"/>
                  </a:lnTo>
                  <a:lnTo>
                    <a:pt x="555" y="3349"/>
                  </a:lnTo>
                  <a:lnTo>
                    <a:pt x="753" y="3547"/>
                  </a:lnTo>
                  <a:lnTo>
                    <a:pt x="1229" y="3963"/>
                  </a:lnTo>
                  <a:lnTo>
                    <a:pt x="1487" y="4201"/>
                  </a:lnTo>
                  <a:lnTo>
                    <a:pt x="1665" y="4438"/>
                  </a:lnTo>
                  <a:lnTo>
                    <a:pt x="1744" y="4557"/>
                  </a:lnTo>
                  <a:lnTo>
                    <a:pt x="1804" y="4696"/>
                  </a:lnTo>
                  <a:lnTo>
                    <a:pt x="1823" y="4855"/>
                  </a:lnTo>
                  <a:lnTo>
                    <a:pt x="1843" y="5013"/>
                  </a:lnTo>
                  <a:lnTo>
                    <a:pt x="1823" y="5152"/>
                  </a:lnTo>
                  <a:lnTo>
                    <a:pt x="1784" y="5290"/>
                  </a:lnTo>
                  <a:lnTo>
                    <a:pt x="1744" y="5350"/>
                  </a:lnTo>
                  <a:lnTo>
                    <a:pt x="1685" y="5390"/>
                  </a:lnTo>
                  <a:lnTo>
                    <a:pt x="1605" y="5409"/>
                  </a:lnTo>
                  <a:lnTo>
                    <a:pt x="1526" y="5429"/>
                  </a:lnTo>
                  <a:lnTo>
                    <a:pt x="1447" y="5409"/>
                  </a:lnTo>
                  <a:lnTo>
                    <a:pt x="1387" y="5390"/>
                  </a:lnTo>
                  <a:lnTo>
                    <a:pt x="1328" y="5370"/>
                  </a:lnTo>
                  <a:lnTo>
                    <a:pt x="1269" y="5330"/>
                  </a:lnTo>
                  <a:lnTo>
                    <a:pt x="1209" y="5271"/>
                  </a:lnTo>
                  <a:lnTo>
                    <a:pt x="1170" y="5191"/>
                  </a:lnTo>
                  <a:lnTo>
                    <a:pt x="1110" y="5013"/>
                  </a:lnTo>
                  <a:lnTo>
                    <a:pt x="1070" y="4756"/>
                  </a:lnTo>
                  <a:lnTo>
                    <a:pt x="1051" y="4438"/>
                  </a:lnTo>
                  <a:lnTo>
                    <a:pt x="0" y="4597"/>
                  </a:lnTo>
                  <a:lnTo>
                    <a:pt x="40" y="5013"/>
                  </a:lnTo>
                  <a:lnTo>
                    <a:pt x="60" y="5191"/>
                  </a:lnTo>
                  <a:lnTo>
                    <a:pt x="100" y="5350"/>
                  </a:lnTo>
                  <a:lnTo>
                    <a:pt x="159" y="5508"/>
                  </a:lnTo>
                  <a:lnTo>
                    <a:pt x="218" y="5647"/>
                  </a:lnTo>
                  <a:lnTo>
                    <a:pt x="298" y="5786"/>
                  </a:lnTo>
                  <a:lnTo>
                    <a:pt x="377" y="5885"/>
                  </a:lnTo>
                  <a:lnTo>
                    <a:pt x="476" y="5984"/>
                  </a:lnTo>
                  <a:lnTo>
                    <a:pt x="575" y="6083"/>
                  </a:lnTo>
                  <a:lnTo>
                    <a:pt x="694" y="6162"/>
                  </a:lnTo>
                  <a:lnTo>
                    <a:pt x="813" y="6222"/>
                  </a:lnTo>
                  <a:lnTo>
                    <a:pt x="952" y="6261"/>
                  </a:lnTo>
                  <a:lnTo>
                    <a:pt x="1110" y="6301"/>
                  </a:lnTo>
                  <a:lnTo>
                    <a:pt x="1269" y="6341"/>
                  </a:lnTo>
                  <a:lnTo>
                    <a:pt x="1427" y="6341"/>
                  </a:lnTo>
                  <a:lnTo>
                    <a:pt x="1427" y="7034"/>
                  </a:lnTo>
                  <a:lnTo>
                    <a:pt x="1784" y="7034"/>
                  </a:lnTo>
                  <a:lnTo>
                    <a:pt x="1784" y="6341"/>
                  </a:lnTo>
                  <a:lnTo>
                    <a:pt x="1982" y="6321"/>
                  </a:lnTo>
                  <a:lnTo>
                    <a:pt x="2140" y="6261"/>
                  </a:lnTo>
                  <a:lnTo>
                    <a:pt x="2319" y="6202"/>
                  </a:lnTo>
                  <a:lnTo>
                    <a:pt x="2457" y="6103"/>
                  </a:lnTo>
                  <a:lnTo>
                    <a:pt x="2596" y="6004"/>
                  </a:lnTo>
                  <a:lnTo>
                    <a:pt x="2715" y="5885"/>
                  </a:lnTo>
                  <a:lnTo>
                    <a:pt x="2814" y="5766"/>
                  </a:lnTo>
                  <a:lnTo>
                    <a:pt x="2893" y="5627"/>
                  </a:lnTo>
                  <a:lnTo>
                    <a:pt x="2953" y="5469"/>
                  </a:lnTo>
                  <a:lnTo>
                    <a:pt x="3012" y="5310"/>
                  </a:lnTo>
                  <a:lnTo>
                    <a:pt x="3032" y="5132"/>
                  </a:lnTo>
                  <a:lnTo>
                    <a:pt x="3032" y="4954"/>
                  </a:lnTo>
                  <a:lnTo>
                    <a:pt x="3032" y="4775"/>
                  </a:lnTo>
                  <a:lnTo>
                    <a:pt x="3012" y="4597"/>
                  </a:lnTo>
                  <a:lnTo>
                    <a:pt x="2973" y="4438"/>
                  </a:lnTo>
                  <a:lnTo>
                    <a:pt x="2933" y="4280"/>
                  </a:lnTo>
                  <a:lnTo>
                    <a:pt x="2794" y="4003"/>
                  </a:lnTo>
                  <a:lnTo>
                    <a:pt x="2695" y="3864"/>
                  </a:lnTo>
                  <a:lnTo>
                    <a:pt x="2616" y="3745"/>
                  </a:lnTo>
                  <a:lnTo>
                    <a:pt x="2398" y="3507"/>
                  </a:lnTo>
                  <a:lnTo>
                    <a:pt x="2180" y="3289"/>
                  </a:lnTo>
                  <a:lnTo>
                    <a:pt x="1724" y="2893"/>
                  </a:lnTo>
                  <a:lnTo>
                    <a:pt x="1526" y="2695"/>
                  </a:lnTo>
                  <a:lnTo>
                    <a:pt x="1348" y="2497"/>
                  </a:lnTo>
                  <a:lnTo>
                    <a:pt x="1269" y="2398"/>
                  </a:lnTo>
                  <a:lnTo>
                    <a:pt x="1229" y="2279"/>
                  </a:lnTo>
                  <a:lnTo>
                    <a:pt x="1189" y="2140"/>
                  </a:lnTo>
                  <a:lnTo>
                    <a:pt x="1189" y="1982"/>
                  </a:lnTo>
                  <a:lnTo>
                    <a:pt x="1209" y="1823"/>
                  </a:lnTo>
                  <a:lnTo>
                    <a:pt x="1269" y="1684"/>
                  </a:lnTo>
                  <a:lnTo>
                    <a:pt x="1308" y="1625"/>
                  </a:lnTo>
                  <a:lnTo>
                    <a:pt x="1368" y="1585"/>
                  </a:lnTo>
                  <a:lnTo>
                    <a:pt x="1447" y="1546"/>
                  </a:lnTo>
                  <a:lnTo>
                    <a:pt x="1586" y="1546"/>
                  </a:lnTo>
                  <a:lnTo>
                    <a:pt x="1665" y="1566"/>
                  </a:lnTo>
                  <a:lnTo>
                    <a:pt x="1704" y="1585"/>
                  </a:lnTo>
                  <a:lnTo>
                    <a:pt x="1744" y="1645"/>
                  </a:lnTo>
                  <a:lnTo>
                    <a:pt x="1804" y="1764"/>
                  </a:lnTo>
                  <a:lnTo>
                    <a:pt x="1843" y="1922"/>
                  </a:lnTo>
                  <a:lnTo>
                    <a:pt x="1883" y="2358"/>
                  </a:lnTo>
                  <a:lnTo>
                    <a:pt x="2933" y="2219"/>
                  </a:lnTo>
                  <a:lnTo>
                    <a:pt x="2913" y="1982"/>
                  </a:lnTo>
                  <a:lnTo>
                    <a:pt x="2893" y="1724"/>
                  </a:lnTo>
                  <a:lnTo>
                    <a:pt x="2814" y="1466"/>
                  </a:lnTo>
                  <a:lnTo>
                    <a:pt x="2715" y="1229"/>
                  </a:lnTo>
                  <a:lnTo>
                    <a:pt x="2656" y="1110"/>
                  </a:lnTo>
                  <a:lnTo>
                    <a:pt x="2576" y="1011"/>
                  </a:lnTo>
                  <a:lnTo>
                    <a:pt x="2477" y="912"/>
                  </a:lnTo>
                  <a:lnTo>
                    <a:pt x="2358" y="832"/>
                  </a:lnTo>
                  <a:lnTo>
                    <a:pt x="2239" y="753"/>
                  </a:lnTo>
                  <a:lnTo>
                    <a:pt x="2081" y="714"/>
                  </a:lnTo>
                  <a:lnTo>
                    <a:pt x="1922" y="674"/>
                  </a:lnTo>
                  <a:lnTo>
                    <a:pt x="1724" y="654"/>
                  </a:lnTo>
                  <a:lnTo>
                    <a:pt x="1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13"/>
            <p:cNvSpPr/>
            <p:nvPr/>
          </p:nvSpPr>
          <p:spPr>
            <a:xfrm>
              <a:off x="2782948" y="1466775"/>
              <a:ext cx="69066" cy="40647"/>
            </a:xfrm>
            <a:custGeom>
              <a:rect b="b" l="l" r="r" t="t"/>
              <a:pathLst>
                <a:path extrusionOk="0" h="1190" w="2022">
                  <a:moveTo>
                    <a:pt x="80" y="1"/>
                  </a:moveTo>
                  <a:lnTo>
                    <a:pt x="41" y="20"/>
                  </a:lnTo>
                  <a:lnTo>
                    <a:pt x="21" y="60"/>
                  </a:lnTo>
                  <a:lnTo>
                    <a:pt x="1" y="100"/>
                  </a:lnTo>
                  <a:lnTo>
                    <a:pt x="1" y="139"/>
                  </a:lnTo>
                  <a:lnTo>
                    <a:pt x="21" y="179"/>
                  </a:lnTo>
                  <a:lnTo>
                    <a:pt x="60" y="199"/>
                  </a:lnTo>
                  <a:lnTo>
                    <a:pt x="1863" y="1189"/>
                  </a:lnTo>
                  <a:lnTo>
                    <a:pt x="1903" y="1189"/>
                  </a:lnTo>
                  <a:lnTo>
                    <a:pt x="1962" y="1170"/>
                  </a:lnTo>
                  <a:lnTo>
                    <a:pt x="2002" y="1130"/>
                  </a:lnTo>
                  <a:lnTo>
                    <a:pt x="2022" y="1090"/>
                  </a:lnTo>
                  <a:lnTo>
                    <a:pt x="2022" y="1051"/>
                  </a:lnTo>
                  <a:lnTo>
                    <a:pt x="2002" y="1011"/>
                  </a:lnTo>
                  <a:lnTo>
                    <a:pt x="1962" y="991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13"/>
            <p:cNvSpPr/>
            <p:nvPr/>
          </p:nvSpPr>
          <p:spPr>
            <a:xfrm>
              <a:off x="2766722" y="1564232"/>
              <a:ext cx="93421" cy="23739"/>
            </a:xfrm>
            <a:custGeom>
              <a:rect b="b" l="l" r="r" t="t"/>
              <a:pathLst>
                <a:path extrusionOk="0" h="695" w="2735">
                  <a:moveTo>
                    <a:pt x="2596" y="1"/>
                  </a:moveTo>
                  <a:lnTo>
                    <a:pt x="80" y="476"/>
                  </a:lnTo>
                  <a:lnTo>
                    <a:pt x="40" y="496"/>
                  </a:lnTo>
                  <a:lnTo>
                    <a:pt x="0" y="536"/>
                  </a:lnTo>
                  <a:lnTo>
                    <a:pt x="0" y="575"/>
                  </a:lnTo>
                  <a:lnTo>
                    <a:pt x="0" y="615"/>
                  </a:lnTo>
                  <a:lnTo>
                    <a:pt x="0" y="655"/>
                  </a:lnTo>
                  <a:lnTo>
                    <a:pt x="40" y="674"/>
                  </a:lnTo>
                  <a:lnTo>
                    <a:pt x="60" y="694"/>
                  </a:lnTo>
                  <a:lnTo>
                    <a:pt x="119" y="694"/>
                  </a:lnTo>
                  <a:lnTo>
                    <a:pt x="2655" y="219"/>
                  </a:lnTo>
                  <a:lnTo>
                    <a:pt x="2695" y="199"/>
                  </a:lnTo>
                  <a:lnTo>
                    <a:pt x="2715" y="159"/>
                  </a:lnTo>
                  <a:lnTo>
                    <a:pt x="2735" y="120"/>
                  </a:lnTo>
                  <a:lnTo>
                    <a:pt x="2735" y="80"/>
                  </a:lnTo>
                  <a:lnTo>
                    <a:pt x="2715" y="40"/>
                  </a:lnTo>
                  <a:lnTo>
                    <a:pt x="2695" y="21"/>
                  </a:lnTo>
                  <a:lnTo>
                    <a:pt x="2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13"/>
            <p:cNvSpPr/>
            <p:nvPr/>
          </p:nvSpPr>
          <p:spPr>
            <a:xfrm>
              <a:off x="3027974" y="1483035"/>
              <a:ext cx="91405" cy="35900"/>
            </a:xfrm>
            <a:custGeom>
              <a:rect b="b" l="l" r="r" t="t"/>
              <a:pathLst>
                <a:path extrusionOk="0" h="1051" w="2676">
                  <a:moveTo>
                    <a:pt x="2556" y="0"/>
                  </a:moveTo>
                  <a:lnTo>
                    <a:pt x="2517" y="20"/>
                  </a:lnTo>
                  <a:lnTo>
                    <a:pt x="80" y="832"/>
                  </a:lnTo>
                  <a:lnTo>
                    <a:pt x="40" y="852"/>
                  </a:lnTo>
                  <a:lnTo>
                    <a:pt x="20" y="892"/>
                  </a:lnTo>
                  <a:lnTo>
                    <a:pt x="0" y="931"/>
                  </a:lnTo>
                  <a:lnTo>
                    <a:pt x="0" y="971"/>
                  </a:lnTo>
                  <a:lnTo>
                    <a:pt x="40" y="1030"/>
                  </a:lnTo>
                  <a:lnTo>
                    <a:pt x="119" y="1050"/>
                  </a:lnTo>
                  <a:lnTo>
                    <a:pt x="139" y="1030"/>
                  </a:lnTo>
                  <a:lnTo>
                    <a:pt x="2596" y="218"/>
                  </a:lnTo>
                  <a:lnTo>
                    <a:pt x="2636" y="198"/>
                  </a:lnTo>
                  <a:lnTo>
                    <a:pt x="2656" y="159"/>
                  </a:lnTo>
                  <a:lnTo>
                    <a:pt x="2675" y="119"/>
                  </a:lnTo>
                  <a:lnTo>
                    <a:pt x="2656" y="79"/>
                  </a:lnTo>
                  <a:lnTo>
                    <a:pt x="2636" y="40"/>
                  </a:lnTo>
                  <a:lnTo>
                    <a:pt x="2596" y="20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13"/>
            <p:cNvSpPr/>
            <p:nvPr/>
          </p:nvSpPr>
          <p:spPr>
            <a:xfrm>
              <a:off x="3033371" y="1572361"/>
              <a:ext cx="77196" cy="27121"/>
            </a:xfrm>
            <a:custGeom>
              <a:rect b="b" l="l" r="r" t="t"/>
              <a:pathLst>
                <a:path extrusionOk="0" h="794" w="2260">
                  <a:moveTo>
                    <a:pt x="10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80"/>
                  </a:lnTo>
                  <a:lnTo>
                    <a:pt x="1" y="119"/>
                  </a:lnTo>
                  <a:lnTo>
                    <a:pt x="21" y="159"/>
                  </a:lnTo>
                  <a:lnTo>
                    <a:pt x="41" y="199"/>
                  </a:lnTo>
                  <a:lnTo>
                    <a:pt x="80" y="218"/>
                  </a:lnTo>
                  <a:lnTo>
                    <a:pt x="2121" y="793"/>
                  </a:lnTo>
                  <a:lnTo>
                    <a:pt x="2161" y="793"/>
                  </a:lnTo>
                  <a:lnTo>
                    <a:pt x="2220" y="773"/>
                  </a:lnTo>
                  <a:lnTo>
                    <a:pt x="2240" y="753"/>
                  </a:lnTo>
                  <a:lnTo>
                    <a:pt x="2260" y="714"/>
                  </a:lnTo>
                  <a:lnTo>
                    <a:pt x="2260" y="674"/>
                  </a:lnTo>
                  <a:lnTo>
                    <a:pt x="2240" y="635"/>
                  </a:lnTo>
                  <a:lnTo>
                    <a:pt x="2220" y="595"/>
                  </a:lnTo>
                  <a:lnTo>
                    <a:pt x="2180" y="57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13"/>
            <p:cNvSpPr/>
            <p:nvPr/>
          </p:nvSpPr>
          <p:spPr>
            <a:xfrm>
              <a:off x="3005634" y="1385544"/>
              <a:ext cx="27121" cy="46762"/>
            </a:xfrm>
            <a:custGeom>
              <a:rect b="b" l="l" r="r" t="t"/>
              <a:pathLst>
                <a:path extrusionOk="0" h="1369" w="794">
                  <a:moveTo>
                    <a:pt x="694" y="1"/>
                  </a:moveTo>
                  <a:lnTo>
                    <a:pt x="654" y="21"/>
                  </a:lnTo>
                  <a:lnTo>
                    <a:pt x="615" y="41"/>
                  </a:lnTo>
                  <a:lnTo>
                    <a:pt x="575" y="80"/>
                  </a:lnTo>
                  <a:lnTo>
                    <a:pt x="20" y="1210"/>
                  </a:lnTo>
                  <a:lnTo>
                    <a:pt x="1" y="1249"/>
                  </a:lnTo>
                  <a:lnTo>
                    <a:pt x="1" y="1289"/>
                  </a:lnTo>
                  <a:lnTo>
                    <a:pt x="20" y="1328"/>
                  </a:lnTo>
                  <a:lnTo>
                    <a:pt x="60" y="1368"/>
                  </a:lnTo>
                  <a:lnTo>
                    <a:pt x="120" y="1368"/>
                  </a:lnTo>
                  <a:lnTo>
                    <a:pt x="179" y="1348"/>
                  </a:lnTo>
                  <a:lnTo>
                    <a:pt x="219" y="1309"/>
                  </a:lnTo>
                  <a:lnTo>
                    <a:pt x="773" y="179"/>
                  </a:lnTo>
                  <a:lnTo>
                    <a:pt x="793" y="120"/>
                  </a:lnTo>
                  <a:lnTo>
                    <a:pt x="793" y="80"/>
                  </a:lnTo>
                  <a:lnTo>
                    <a:pt x="773" y="41"/>
                  </a:lnTo>
                  <a:lnTo>
                    <a:pt x="734" y="21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13"/>
            <p:cNvSpPr/>
            <p:nvPr/>
          </p:nvSpPr>
          <p:spPr>
            <a:xfrm>
              <a:off x="1627606" y="1446484"/>
              <a:ext cx="435884" cy="565136"/>
            </a:xfrm>
            <a:custGeom>
              <a:rect b="b" l="l" r="r" t="t"/>
              <a:pathLst>
                <a:path extrusionOk="0" h="16545" w="12761">
                  <a:moveTo>
                    <a:pt x="6024" y="0"/>
                  </a:moveTo>
                  <a:lnTo>
                    <a:pt x="5707" y="20"/>
                  </a:lnTo>
                  <a:lnTo>
                    <a:pt x="5390" y="40"/>
                  </a:lnTo>
                  <a:lnTo>
                    <a:pt x="5073" y="79"/>
                  </a:lnTo>
                  <a:lnTo>
                    <a:pt x="4776" y="139"/>
                  </a:lnTo>
                  <a:lnTo>
                    <a:pt x="4479" y="218"/>
                  </a:lnTo>
                  <a:lnTo>
                    <a:pt x="4182" y="297"/>
                  </a:lnTo>
                  <a:lnTo>
                    <a:pt x="3884" y="396"/>
                  </a:lnTo>
                  <a:lnTo>
                    <a:pt x="3607" y="515"/>
                  </a:lnTo>
                  <a:lnTo>
                    <a:pt x="3330" y="654"/>
                  </a:lnTo>
                  <a:lnTo>
                    <a:pt x="3072" y="793"/>
                  </a:lnTo>
                  <a:lnTo>
                    <a:pt x="2834" y="951"/>
                  </a:lnTo>
                  <a:lnTo>
                    <a:pt x="2597" y="1110"/>
                  </a:lnTo>
                  <a:lnTo>
                    <a:pt x="2379" y="1288"/>
                  </a:lnTo>
                  <a:lnTo>
                    <a:pt x="2161" y="1466"/>
                  </a:lnTo>
                  <a:lnTo>
                    <a:pt x="1943" y="1664"/>
                  </a:lnTo>
                  <a:lnTo>
                    <a:pt x="1745" y="1863"/>
                  </a:lnTo>
                  <a:lnTo>
                    <a:pt x="1566" y="2081"/>
                  </a:lnTo>
                  <a:lnTo>
                    <a:pt x="1388" y="2299"/>
                  </a:lnTo>
                  <a:lnTo>
                    <a:pt x="1071" y="2734"/>
                  </a:lnTo>
                  <a:lnTo>
                    <a:pt x="794" y="3190"/>
                  </a:lnTo>
                  <a:lnTo>
                    <a:pt x="576" y="3646"/>
                  </a:lnTo>
                  <a:lnTo>
                    <a:pt x="377" y="4102"/>
                  </a:lnTo>
                  <a:lnTo>
                    <a:pt x="219" y="4557"/>
                  </a:lnTo>
                  <a:lnTo>
                    <a:pt x="100" y="4993"/>
                  </a:lnTo>
                  <a:lnTo>
                    <a:pt x="41" y="5429"/>
                  </a:lnTo>
                  <a:lnTo>
                    <a:pt x="1" y="5806"/>
                  </a:lnTo>
                  <a:lnTo>
                    <a:pt x="21" y="6162"/>
                  </a:lnTo>
                  <a:lnTo>
                    <a:pt x="60" y="6479"/>
                  </a:lnTo>
                  <a:lnTo>
                    <a:pt x="140" y="6776"/>
                  </a:lnTo>
                  <a:lnTo>
                    <a:pt x="259" y="7113"/>
                  </a:lnTo>
                  <a:lnTo>
                    <a:pt x="536" y="7827"/>
                  </a:lnTo>
                  <a:lnTo>
                    <a:pt x="853" y="8579"/>
                  </a:lnTo>
                  <a:lnTo>
                    <a:pt x="1210" y="9313"/>
                  </a:lnTo>
                  <a:lnTo>
                    <a:pt x="1527" y="9966"/>
                  </a:lnTo>
                  <a:lnTo>
                    <a:pt x="1804" y="10501"/>
                  </a:lnTo>
                  <a:lnTo>
                    <a:pt x="2062" y="10997"/>
                  </a:lnTo>
                  <a:lnTo>
                    <a:pt x="1071" y="12067"/>
                  </a:lnTo>
                  <a:lnTo>
                    <a:pt x="5034" y="16545"/>
                  </a:lnTo>
                  <a:lnTo>
                    <a:pt x="7728" y="13355"/>
                  </a:lnTo>
                  <a:lnTo>
                    <a:pt x="8144" y="13454"/>
                  </a:lnTo>
                  <a:lnTo>
                    <a:pt x="8560" y="13553"/>
                  </a:lnTo>
                  <a:lnTo>
                    <a:pt x="9036" y="13672"/>
                  </a:lnTo>
                  <a:lnTo>
                    <a:pt x="9551" y="13771"/>
                  </a:lnTo>
                  <a:lnTo>
                    <a:pt x="10007" y="13830"/>
                  </a:lnTo>
                  <a:lnTo>
                    <a:pt x="10383" y="13830"/>
                  </a:lnTo>
                  <a:lnTo>
                    <a:pt x="10522" y="13810"/>
                  </a:lnTo>
                  <a:lnTo>
                    <a:pt x="10601" y="13751"/>
                  </a:lnTo>
                  <a:lnTo>
                    <a:pt x="10681" y="13672"/>
                  </a:lnTo>
                  <a:lnTo>
                    <a:pt x="10760" y="13533"/>
                  </a:lnTo>
                  <a:lnTo>
                    <a:pt x="10918" y="13097"/>
                  </a:lnTo>
                  <a:lnTo>
                    <a:pt x="11097" y="12542"/>
                  </a:lnTo>
                  <a:lnTo>
                    <a:pt x="11275" y="11928"/>
                  </a:lnTo>
                  <a:lnTo>
                    <a:pt x="11572" y="10818"/>
                  </a:lnTo>
                  <a:lnTo>
                    <a:pt x="11691" y="10323"/>
                  </a:lnTo>
                  <a:lnTo>
                    <a:pt x="11850" y="10264"/>
                  </a:lnTo>
                  <a:lnTo>
                    <a:pt x="12206" y="10085"/>
                  </a:lnTo>
                  <a:lnTo>
                    <a:pt x="12404" y="9966"/>
                  </a:lnTo>
                  <a:lnTo>
                    <a:pt x="12563" y="9848"/>
                  </a:lnTo>
                  <a:lnTo>
                    <a:pt x="12702" y="9729"/>
                  </a:lnTo>
                  <a:lnTo>
                    <a:pt x="12741" y="9669"/>
                  </a:lnTo>
                  <a:lnTo>
                    <a:pt x="12761" y="9610"/>
                  </a:lnTo>
                  <a:lnTo>
                    <a:pt x="12761" y="9550"/>
                  </a:lnTo>
                  <a:lnTo>
                    <a:pt x="12721" y="9471"/>
                  </a:lnTo>
                  <a:lnTo>
                    <a:pt x="12642" y="9273"/>
                  </a:lnTo>
                  <a:lnTo>
                    <a:pt x="12484" y="9055"/>
                  </a:lnTo>
                  <a:lnTo>
                    <a:pt x="12325" y="8817"/>
                  </a:lnTo>
                  <a:lnTo>
                    <a:pt x="11949" y="8342"/>
                  </a:lnTo>
                  <a:lnTo>
                    <a:pt x="11790" y="8124"/>
                  </a:lnTo>
                  <a:lnTo>
                    <a:pt x="11671" y="7965"/>
                  </a:lnTo>
                  <a:lnTo>
                    <a:pt x="11612" y="7807"/>
                  </a:lnTo>
                  <a:lnTo>
                    <a:pt x="11572" y="7668"/>
                  </a:lnTo>
                  <a:lnTo>
                    <a:pt x="11592" y="7529"/>
                  </a:lnTo>
                  <a:lnTo>
                    <a:pt x="11632" y="7371"/>
                  </a:lnTo>
                  <a:lnTo>
                    <a:pt x="11731" y="7054"/>
                  </a:lnTo>
                  <a:lnTo>
                    <a:pt x="11770" y="6876"/>
                  </a:lnTo>
                  <a:lnTo>
                    <a:pt x="11810" y="6677"/>
                  </a:lnTo>
                  <a:lnTo>
                    <a:pt x="11810" y="6558"/>
                  </a:lnTo>
                  <a:lnTo>
                    <a:pt x="11810" y="6420"/>
                  </a:lnTo>
                  <a:lnTo>
                    <a:pt x="11750" y="6103"/>
                  </a:lnTo>
                  <a:lnTo>
                    <a:pt x="11671" y="5766"/>
                  </a:lnTo>
                  <a:lnTo>
                    <a:pt x="11572" y="5409"/>
                  </a:lnTo>
                  <a:lnTo>
                    <a:pt x="11394" y="4835"/>
                  </a:lnTo>
                  <a:lnTo>
                    <a:pt x="11315" y="4597"/>
                  </a:lnTo>
                  <a:lnTo>
                    <a:pt x="11374" y="4577"/>
                  </a:lnTo>
                  <a:lnTo>
                    <a:pt x="11473" y="4537"/>
                  </a:lnTo>
                  <a:lnTo>
                    <a:pt x="11711" y="4399"/>
                  </a:lnTo>
                  <a:lnTo>
                    <a:pt x="11830" y="4300"/>
                  </a:lnTo>
                  <a:lnTo>
                    <a:pt x="11968" y="4181"/>
                  </a:lnTo>
                  <a:lnTo>
                    <a:pt x="12087" y="4042"/>
                  </a:lnTo>
                  <a:lnTo>
                    <a:pt x="12206" y="3884"/>
                  </a:lnTo>
                  <a:lnTo>
                    <a:pt x="12305" y="3725"/>
                  </a:lnTo>
                  <a:lnTo>
                    <a:pt x="12385" y="3547"/>
                  </a:lnTo>
                  <a:lnTo>
                    <a:pt x="12444" y="3349"/>
                  </a:lnTo>
                  <a:lnTo>
                    <a:pt x="12484" y="3151"/>
                  </a:lnTo>
                  <a:lnTo>
                    <a:pt x="12484" y="2933"/>
                  </a:lnTo>
                  <a:lnTo>
                    <a:pt x="12444" y="2715"/>
                  </a:lnTo>
                  <a:lnTo>
                    <a:pt x="12365" y="2477"/>
                  </a:lnTo>
                  <a:lnTo>
                    <a:pt x="12246" y="2239"/>
                  </a:lnTo>
                  <a:lnTo>
                    <a:pt x="12147" y="2120"/>
                  </a:lnTo>
                  <a:lnTo>
                    <a:pt x="12048" y="2001"/>
                  </a:lnTo>
                  <a:lnTo>
                    <a:pt x="11790" y="1744"/>
                  </a:lnTo>
                  <a:lnTo>
                    <a:pt x="11453" y="1486"/>
                  </a:lnTo>
                  <a:lnTo>
                    <a:pt x="11077" y="1248"/>
                  </a:lnTo>
                  <a:lnTo>
                    <a:pt x="10641" y="1011"/>
                  </a:lnTo>
                  <a:lnTo>
                    <a:pt x="10165" y="793"/>
                  </a:lnTo>
                  <a:lnTo>
                    <a:pt x="9630" y="595"/>
                  </a:lnTo>
                  <a:lnTo>
                    <a:pt x="9076" y="416"/>
                  </a:lnTo>
                  <a:lnTo>
                    <a:pt x="8501" y="258"/>
                  </a:lnTo>
                  <a:lnTo>
                    <a:pt x="7887" y="139"/>
                  </a:lnTo>
                  <a:lnTo>
                    <a:pt x="7273" y="40"/>
                  </a:lnTo>
                  <a:lnTo>
                    <a:pt x="6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13"/>
            <p:cNvSpPr/>
            <p:nvPr/>
          </p:nvSpPr>
          <p:spPr>
            <a:xfrm>
              <a:off x="1624224" y="1442419"/>
              <a:ext cx="442681" cy="572582"/>
            </a:xfrm>
            <a:custGeom>
              <a:rect b="b" l="l" r="r" t="t"/>
              <a:pathLst>
                <a:path extrusionOk="0" h="16763" w="12960">
                  <a:moveTo>
                    <a:pt x="6738" y="238"/>
                  </a:moveTo>
                  <a:lnTo>
                    <a:pt x="7352" y="278"/>
                  </a:lnTo>
                  <a:lnTo>
                    <a:pt x="7966" y="377"/>
                  </a:lnTo>
                  <a:lnTo>
                    <a:pt x="8560" y="496"/>
                  </a:lnTo>
                  <a:lnTo>
                    <a:pt x="9135" y="634"/>
                  </a:lnTo>
                  <a:lnTo>
                    <a:pt x="9690" y="813"/>
                  </a:lnTo>
                  <a:lnTo>
                    <a:pt x="10205" y="1011"/>
                  </a:lnTo>
                  <a:lnTo>
                    <a:pt x="10680" y="1229"/>
                  </a:lnTo>
                  <a:lnTo>
                    <a:pt x="11097" y="1466"/>
                  </a:lnTo>
                  <a:lnTo>
                    <a:pt x="11493" y="1704"/>
                  </a:lnTo>
                  <a:lnTo>
                    <a:pt x="11810" y="1942"/>
                  </a:lnTo>
                  <a:lnTo>
                    <a:pt x="12067" y="2180"/>
                  </a:lnTo>
                  <a:lnTo>
                    <a:pt x="12166" y="2299"/>
                  </a:lnTo>
                  <a:lnTo>
                    <a:pt x="12246" y="2418"/>
                  </a:lnTo>
                  <a:lnTo>
                    <a:pt x="12325" y="2576"/>
                  </a:lnTo>
                  <a:lnTo>
                    <a:pt x="12404" y="2735"/>
                  </a:lnTo>
                  <a:lnTo>
                    <a:pt x="12444" y="2893"/>
                  </a:lnTo>
                  <a:lnTo>
                    <a:pt x="12464" y="3071"/>
                  </a:lnTo>
                  <a:lnTo>
                    <a:pt x="12484" y="3230"/>
                  </a:lnTo>
                  <a:lnTo>
                    <a:pt x="12464" y="3388"/>
                  </a:lnTo>
                  <a:lnTo>
                    <a:pt x="12404" y="3547"/>
                  </a:lnTo>
                  <a:lnTo>
                    <a:pt x="12345" y="3705"/>
                  </a:lnTo>
                  <a:lnTo>
                    <a:pt x="12246" y="3904"/>
                  </a:lnTo>
                  <a:lnTo>
                    <a:pt x="12107" y="4062"/>
                  </a:lnTo>
                  <a:lnTo>
                    <a:pt x="11968" y="4221"/>
                  </a:lnTo>
                  <a:lnTo>
                    <a:pt x="11830" y="4359"/>
                  </a:lnTo>
                  <a:lnTo>
                    <a:pt x="11691" y="4458"/>
                  </a:lnTo>
                  <a:lnTo>
                    <a:pt x="11572" y="4538"/>
                  </a:lnTo>
                  <a:lnTo>
                    <a:pt x="11453" y="4577"/>
                  </a:lnTo>
                  <a:lnTo>
                    <a:pt x="11394" y="4617"/>
                  </a:lnTo>
                  <a:lnTo>
                    <a:pt x="11334" y="4617"/>
                  </a:lnTo>
                  <a:lnTo>
                    <a:pt x="11315" y="4656"/>
                  </a:lnTo>
                  <a:lnTo>
                    <a:pt x="11295" y="4716"/>
                  </a:lnTo>
                  <a:lnTo>
                    <a:pt x="11295" y="4756"/>
                  </a:lnTo>
                  <a:lnTo>
                    <a:pt x="11394" y="4993"/>
                  </a:lnTo>
                  <a:lnTo>
                    <a:pt x="11572" y="5568"/>
                  </a:lnTo>
                  <a:lnTo>
                    <a:pt x="11671" y="5905"/>
                  </a:lnTo>
                  <a:lnTo>
                    <a:pt x="11750" y="6242"/>
                  </a:lnTo>
                  <a:lnTo>
                    <a:pt x="11790" y="6539"/>
                  </a:lnTo>
                  <a:lnTo>
                    <a:pt x="11790" y="6658"/>
                  </a:lnTo>
                  <a:lnTo>
                    <a:pt x="11790" y="6777"/>
                  </a:lnTo>
                  <a:lnTo>
                    <a:pt x="11750" y="7054"/>
                  </a:lnTo>
                  <a:lnTo>
                    <a:pt x="11671" y="7292"/>
                  </a:lnTo>
                  <a:lnTo>
                    <a:pt x="11612" y="7490"/>
                  </a:lnTo>
                  <a:lnTo>
                    <a:pt x="11572" y="7708"/>
                  </a:lnTo>
                  <a:lnTo>
                    <a:pt x="11572" y="7807"/>
                  </a:lnTo>
                  <a:lnTo>
                    <a:pt x="11592" y="7906"/>
                  </a:lnTo>
                  <a:lnTo>
                    <a:pt x="11612" y="8025"/>
                  </a:lnTo>
                  <a:lnTo>
                    <a:pt x="11671" y="8124"/>
                  </a:lnTo>
                  <a:lnTo>
                    <a:pt x="11849" y="8401"/>
                  </a:lnTo>
                  <a:lnTo>
                    <a:pt x="12107" y="8718"/>
                  </a:lnTo>
                  <a:lnTo>
                    <a:pt x="12325" y="8996"/>
                  </a:lnTo>
                  <a:lnTo>
                    <a:pt x="12523" y="9293"/>
                  </a:lnTo>
                  <a:lnTo>
                    <a:pt x="12682" y="9550"/>
                  </a:lnTo>
                  <a:lnTo>
                    <a:pt x="12741" y="9650"/>
                  </a:lnTo>
                  <a:lnTo>
                    <a:pt x="12741" y="9709"/>
                  </a:lnTo>
                  <a:lnTo>
                    <a:pt x="12721" y="9788"/>
                  </a:lnTo>
                  <a:lnTo>
                    <a:pt x="12642" y="9848"/>
                  </a:lnTo>
                  <a:lnTo>
                    <a:pt x="12543" y="9927"/>
                  </a:lnTo>
                  <a:lnTo>
                    <a:pt x="12404" y="10026"/>
                  </a:lnTo>
                  <a:lnTo>
                    <a:pt x="12087" y="10185"/>
                  </a:lnTo>
                  <a:lnTo>
                    <a:pt x="11750" y="10343"/>
                  </a:lnTo>
                  <a:lnTo>
                    <a:pt x="11711" y="10363"/>
                  </a:lnTo>
                  <a:lnTo>
                    <a:pt x="11671" y="10422"/>
                  </a:lnTo>
                  <a:lnTo>
                    <a:pt x="11433" y="11413"/>
                  </a:lnTo>
                  <a:lnTo>
                    <a:pt x="11136" y="12483"/>
                  </a:lnTo>
                  <a:lnTo>
                    <a:pt x="10997" y="12958"/>
                  </a:lnTo>
                  <a:lnTo>
                    <a:pt x="10859" y="13355"/>
                  </a:lnTo>
                  <a:lnTo>
                    <a:pt x="10740" y="13632"/>
                  </a:lnTo>
                  <a:lnTo>
                    <a:pt x="10680" y="13731"/>
                  </a:lnTo>
                  <a:lnTo>
                    <a:pt x="10641" y="13791"/>
                  </a:lnTo>
                  <a:lnTo>
                    <a:pt x="10581" y="13830"/>
                  </a:lnTo>
                  <a:lnTo>
                    <a:pt x="10502" y="13830"/>
                  </a:lnTo>
                  <a:lnTo>
                    <a:pt x="10284" y="13850"/>
                  </a:lnTo>
                  <a:lnTo>
                    <a:pt x="9987" y="13830"/>
                  </a:lnTo>
                  <a:lnTo>
                    <a:pt x="9630" y="13771"/>
                  </a:lnTo>
                  <a:lnTo>
                    <a:pt x="9214" y="13692"/>
                  </a:lnTo>
                  <a:lnTo>
                    <a:pt x="8778" y="13592"/>
                  </a:lnTo>
                  <a:lnTo>
                    <a:pt x="7867" y="13355"/>
                  </a:lnTo>
                  <a:lnTo>
                    <a:pt x="7807" y="13355"/>
                  </a:lnTo>
                  <a:lnTo>
                    <a:pt x="7748" y="13394"/>
                  </a:lnTo>
                  <a:lnTo>
                    <a:pt x="5133" y="16485"/>
                  </a:lnTo>
                  <a:lnTo>
                    <a:pt x="1328" y="12206"/>
                  </a:lnTo>
                  <a:lnTo>
                    <a:pt x="2260" y="11195"/>
                  </a:lnTo>
                  <a:lnTo>
                    <a:pt x="2279" y="11136"/>
                  </a:lnTo>
                  <a:lnTo>
                    <a:pt x="2260" y="11056"/>
                  </a:lnTo>
                  <a:lnTo>
                    <a:pt x="2002" y="10561"/>
                  </a:lnTo>
                  <a:lnTo>
                    <a:pt x="1725" y="10026"/>
                  </a:lnTo>
                  <a:lnTo>
                    <a:pt x="1388" y="9372"/>
                  </a:lnTo>
                  <a:lnTo>
                    <a:pt x="1051" y="8659"/>
                  </a:lnTo>
                  <a:lnTo>
                    <a:pt x="734" y="7906"/>
                  </a:lnTo>
                  <a:lnTo>
                    <a:pt x="457" y="7193"/>
                  </a:lnTo>
                  <a:lnTo>
                    <a:pt x="358" y="6876"/>
                  </a:lnTo>
                  <a:lnTo>
                    <a:pt x="258" y="6578"/>
                  </a:lnTo>
                  <a:lnTo>
                    <a:pt x="219" y="6261"/>
                  </a:lnTo>
                  <a:lnTo>
                    <a:pt x="219" y="5925"/>
                  </a:lnTo>
                  <a:lnTo>
                    <a:pt x="239" y="5528"/>
                  </a:lnTo>
                  <a:lnTo>
                    <a:pt x="318" y="5132"/>
                  </a:lnTo>
                  <a:lnTo>
                    <a:pt x="417" y="4696"/>
                  </a:lnTo>
                  <a:lnTo>
                    <a:pt x="575" y="4260"/>
                  </a:lnTo>
                  <a:lnTo>
                    <a:pt x="754" y="3804"/>
                  </a:lnTo>
                  <a:lnTo>
                    <a:pt x="992" y="3349"/>
                  </a:lnTo>
                  <a:lnTo>
                    <a:pt x="1269" y="2913"/>
                  </a:lnTo>
                  <a:lnTo>
                    <a:pt x="1566" y="2477"/>
                  </a:lnTo>
                  <a:lnTo>
                    <a:pt x="1923" y="2061"/>
                  </a:lnTo>
                  <a:lnTo>
                    <a:pt x="2121" y="1863"/>
                  </a:lnTo>
                  <a:lnTo>
                    <a:pt x="2319" y="1684"/>
                  </a:lnTo>
                  <a:lnTo>
                    <a:pt x="2537" y="1486"/>
                  </a:lnTo>
                  <a:lnTo>
                    <a:pt x="2755" y="1328"/>
                  </a:lnTo>
                  <a:lnTo>
                    <a:pt x="2993" y="1169"/>
                  </a:lnTo>
                  <a:lnTo>
                    <a:pt x="3231" y="1011"/>
                  </a:lnTo>
                  <a:lnTo>
                    <a:pt x="3488" y="872"/>
                  </a:lnTo>
                  <a:lnTo>
                    <a:pt x="3746" y="733"/>
                  </a:lnTo>
                  <a:lnTo>
                    <a:pt x="4023" y="634"/>
                  </a:lnTo>
                  <a:lnTo>
                    <a:pt x="4300" y="535"/>
                  </a:lnTo>
                  <a:lnTo>
                    <a:pt x="4598" y="436"/>
                  </a:lnTo>
                  <a:lnTo>
                    <a:pt x="4895" y="377"/>
                  </a:lnTo>
                  <a:lnTo>
                    <a:pt x="5192" y="317"/>
                  </a:lnTo>
                  <a:lnTo>
                    <a:pt x="5509" y="278"/>
                  </a:lnTo>
                  <a:lnTo>
                    <a:pt x="5806" y="258"/>
                  </a:lnTo>
                  <a:lnTo>
                    <a:pt x="6123" y="238"/>
                  </a:lnTo>
                  <a:close/>
                  <a:moveTo>
                    <a:pt x="6143" y="0"/>
                  </a:moveTo>
                  <a:lnTo>
                    <a:pt x="5826" y="20"/>
                  </a:lnTo>
                  <a:lnTo>
                    <a:pt x="5509" y="60"/>
                  </a:lnTo>
                  <a:lnTo>
                    <a:pt x="5192" y="99"/>
                  </a:lnTo>
                  <a:lnTo>
                    <a:pt x="4875" y="159"/>
                  </a:lnTo>
                  <a:lnTo>
                    <a:pt x="4558" y="218"/>
                  </a:lnTo>
                  <a:lnTo>
                    <a:pt x="4241" y="317"/>
                  </a:lnTo>
                  <a:lnTo>
                    <a:pt x="3944" y="416"/>
                  </a:lnTo>
                  <a:lnTo>
                    <a:pt x="3666" y="535"/>
                  </a:lnTo>
                  <a:lnTo>
                    <a:pt x="3389" y="674"/>
                  </a:lnTo>
                  <a:lnTo>
                    <a:pt x="3112" y="813"/>
                  </a:lnTo>
                  <a:lnTo>
                    <a:pt x="2874" y="971"/>
                  </a:lnTo>
                  <a:lnTo>
                    <a:pt x="2616" y="1149"/>
                  </a:lnTo>
                  <a:lnTo>
                    <a:pt x="2398" y="1328"/>
                  </a:lnTo>
                  <a:lnTo>
                    <a:pt x="2180" y="1506"/>
                  </a:lnTo>
                  <a:lnTo>
                    <a:pt x="1962" y="1704"/>
                  </a:lnTo>
                  <a:lnTo>
                    <a:pt x="1764" y="1922"/>
                  </a:lnTo>
                  <a:lnTo>
                    <a:pt x="1586" y="2120"/>
                  </a:lnTo>
                  <a:lnTo>
                    <a:pt x="1408" y="2338"/>
                  </a:lnTo>
                  <a:lnTo>
                    <a:pt x="1071" y="2794"/>
                  </a:lnTo>
                  <a:lnTo>
                    <a:pt x="793" y="3250"/>
                  </a:lnTo>
                  <a:lnTo>
                    <a:pt x="556" y="3725"/>
                  </a:lnTo>
                  <a:lnTo>
                    <a:pt x="358" y="4201"/>
                  </a:lnTo>
                  <a:lnTo>
                    <a:pt x="199" y="4656"/>
                  </a:lnTo>
                  <a:lnTo>
                    <a:pt x="100" y="5112"/>
                  </a:lnTo>
                  <a:lnTo>
                    <a:pt x="21" y="5548"/>
                  </a:lnTo>
                  <a:lnTo>
                    <a:pt x="1" y="5944"/>
                  </a:lnTo>
                  <a:lnTo>
                    <a:pt x="1" y="6301"/>
                  </a:lnTo>
                  <a:lnTo>
                    <a:pt x="60" y="6618"/>
                  </a:lnTo>
                  <a:lnTo>
                    <a:pt x="120" y="6895"/>
                  </a:lnTo>
                  <a:lnTo>
                    <a:pt x="219" y="7212"/>
                  </a:lnTo>
                  <a:lnTo>
                    <a:pt x="476" y="7866"/>
                  </a:lnTo>
                  <a:lnTo>
                    <a:pt x="754" y="8540"/>
                  </a:lnTo>
                  <a:lnTo>
                    <a:pt x="1071" y="9214"/>
                  </a:lnTo>
                  <a:lnTo>
                    <a:pt x="1388" y="9848"/>
                  </a:lnTo>
                  <a:lnTo>
                    <a:pt x="1665" y="10402"/>
                  </a:lnTo>
                  <a:lnTo>
                    <a:pt x="2042" y="11096"/>
                  </a:lnTo>
                  <a:lnTo>
                    <a:pt x="1091" y="12126"/>
                  </a:lnTo>
                  <a:lnTo>
                    <a:pt x="1071" y="12146"/>
                  </a:lnTo>
                  <a:lnTo>
                    <a:pt x="1071" y="12186"/>
                  </a:lnTo>
                  <a:lnTo>
                    <a:pt x="1071" y="12225"/>
                  </a:lnTo>
                  <a:lnTo>
                    <a:pt x="1091" y="12265"/>
                  </a:lnTo>
                  <a:lnTo>
                    <a:pt x="5053" y="16743"/>
                  </a:lnTo>
                  <a:lnTo>
                    <a:pt x="5093" y="16763"/>
                  </a:lnTo>
                  <a:lnTo>
                    <a:pt x="5192" y="16763"/>
                  </a:lnTo>
                  <a:lnTo>
                    <a:pt x="5232" y="16723"/>
                  </a:lnTo>
                  <a:lnTo>
                    <a:pt x="7867" y="13592"/>
                  </a:lnTo>
                  <a:lnTo>
                    <a:pt x="8560" y="13771"/>
                  </a:lnTo>
                  <a:lnTo>
                    <a:pt x="8996" y="13870"/>
                  </a:lnTo>
                  <a:lnTo>
                    <a:pt x="9452" y="13969"/>
                  </a:lnTo>
                  <a:lnTo>
                    <a:pt x="9888" y="14028"/>
                  </a:lnTo>
                  <a:lnTo>
                    <a:pt x="10264" y="14068"/>
                  </a:lnTo>
                  <a:lnTo>
                    <a:pt x="10443" y="14068"/>
                  </a:lnTo>
                  <a:lnTo>
                    <a:pt x="10581" y="14048"/>
                  </a:lnTo>
                  <a:lnTo>
                    <a:pt x="10700" y="14009"/>
                  </a:lnTo>
                  <a:lnTo>
                    <a:pt x="10780" y="13969"/>
                  </a:lnTo>
                  <a:lnTo>
                    <a:pt x="10839" y="13890"/>
                  </a:lnTo>
                  <a:lnTo>
                    <a:pt x="10918" y="13751"/>
                  </a:lnTo>
                  <a:lnTo>
                    <a:pt x="11077" y="13394"/>
                  </a:lnTo>
                  <a:lnTo>
                    <a:pt x="11235" y="12899"/>
                  </a:lnTo>
                  <a:lnTo>
                    <a:pt x="11414" y="12364"/>
                  </a:lnTo>
                  <a:lnTo>
                    <a:pt x="11691" y="11294"/>
                  </a:lnTo>
                  <a:lnTo>
                    <a:pt x="11889" y="10521"/>
                  </a:lnTo>
                  <a:lnTo>
                    <a:pt x="12166" y="10402"/>
                  </a:lnTo>
                  <a:lnTo>
                    <a:pt x="12523" y="10224"/>
                  </a:lnTo>
                  <a:lnTo>
                    <a:pt x="12682" y="10105"/>
                  </a:lnTo>
                  <a:lnTo>
                    <a:pt x="12820" y="9986"/>
                  </a:lnTo>
                  <a:lnTo>
                    <a:pt x="12919" y="9868"/>
                  </a:lnTo>
                  <a:lnTo>
                    <a:pt x="12939" y="9808"/>
                  </a:lnTo>
                  <a:lnTo>
                    <a:pt x="12959" y="9749"/>
                  </a:lnTo>
                  <a:lnTo>
                    <a:pt x="12959" y="9650"/>
                  </a:lnTo>
                  <a:lnTo>
                    <a:pt x="12939" y="9550"/>
                  </a:lnTo>
                  <a:lnTo>
                    <a:pt x="12880" y="9432"/>
                  </a:lnTo>
                  <a:lnTo>
                    <a:pt x="12801" y="9293"/>
                  </a:lnTo>
                  <a:lnTo>
                    <a:pt x="12583" y="8956"/>
                  </a:lnTo>
                  <a:lnTo>
                    <a:pt x="12285" y="8580"/>
                  </a:lnTo>
                  <a:lnTo>
                    <a:pt x="12048" y="8263"/>
                  </a:lnTo>
                  <a:lnTo>
                    <a:pt x="11869" y="8025"/>
                  </a:lnTo>
                  <a:lnTo>
                    <a:pt x="11830" y="7946"/>
                  </a:lnTo>
                  <a:lnTo>
                    <a:pt x="11810" y="7866"/>
                  </a:lnTo>
                  <a:lnTo>
                    <a:pt x="11790" y="7787"/>
                  </a:lnTo>
                  <a:lnTo>
                    <a:pt x="11790" y="7708"/>
                  </a:lnTo>
                  <a:lnTo>
                    <a:pt x="11830" y="7549"/>
                  </a:lnTo>
                  <a:lnTo>
                    <a:pt x="11889" y="7371"/>
                  </a:lnTo>
                  <a:lnTo>
                    <a:pt x="11949" y="7113"/>
                  </a:lnTo>
                  <a:lnTo>
                    <a:pt x="11988" y="6955"/>
                  </a:lnTo>
                  <a:lnTo>
                    <a:pt x="12008" y="6796"/>
                  </a:lnTo>
                  <a:lnTo>
                    <a:pt x="12008" y="6578"/>
                  </a:lnTo>
                  <a:lnTo>
                    <a:pt x="11988" y="6321"/>
                  </a:lnTo>
                  <a:lnTo>
                    <a:pt x="11929" y="6043"/>
                  </a:lnTo>
                  <a:lnTo>
                    <a:pt x="11849" y="5746"/>
                  </a:lnTo>
                  <a:lnTo>
                    <a:pt x="11691" y="5191"/>
                  </a:lnTo>
                  <a:lnTo>
                    <a:pt x="11552" y="4795"/>
                  </a:lnTo>
                  <a:lnTo>
                    <a:pt x="11671" y="4736"/>
                  </a:lnTo>
                  <a:lnTo>
                    <a:pt x="11790" y="4656"/>
                  </a:lnTo>
                  <a:lnTo>
                    <a:pt x="11929" y="4557"/>
                  </a:lnTo>
                  <a:lnTo>
                    <a:pt x="12067" y="4439"/>
                  </a:lnTo>
                  <a:lnTo>
                    <a:pt x="12206" y="4300"/>
                  </a:lnTo>
                  <a:lnTo>
                    <a:pt x="12325" y="4161"/>
                  </a:lnTo>
                  <a:lnTo>
                    <a:pt x="12444" y="3983"/>
                  </a:lnTo>
                  <a:lnTo>
                    <a:pt x="12543" y="3804"/>
                  </a:lnTo>
                  <a:lnTo>
                    <a:pt x="12622" y="3606"/>
                  </a:lnTo>
                  <a:lnTo>
                    <a:pt x="12682" y="3428"/>
                  </a:lnTo>
                  <a:lnTo>
                    <a:pt x="12701" y="3230"/>
                  </a:lnTo>
                  <a:lnTo>
                    <a:pt x="12701" y="3052"/>
                  </a:lnTo>
                  <a:lnTo>
                    <a:pt x="12662" y="2853"/>
                  </a:lnTo>
                  <a:lnTo>
                    <a:pt x="12602" y="2675"/>
                  </a:lnTo>
                  <a:lnTo>
                    <a:pt x="12543" y="2477"/>
                  </a:lnTo>
                  <a:lnTo>
                    <a:pt x="12424" y="2299"/>
                  </a:lnTo>
                  <a:lnTo>
                    <a:pt x="12345" y="2180"/>
                  </a:lnTo>
                  <a:lnTo>
                    <a:pt x="12246" y="2061"/>
                  </a:lnTo>
                  <a:lnTo>
                    <a:pt x="11988" y="1803"/>
                  </a:lnTo>
                  <a:lnTo>
                    <a:pt x="11651" y="1546"/>
                  </a:lnTo>
                  <a:lnTo>
                    <a:pt x="11275" y="1308"/>
                  </a:lnTo>
                  <a:lnTo>
                    <a:pt x="10839" y="1070"/>
                  </a:lnTo>
                  <a:lnTo>
                    <a:pt x="10344" y="832"/>
                  </a:lnTo>
                  <a:lnTo>
                    <a:pt x="9828" y="634"/>
                  </a:lnTo>
                  <a:lnTo>
                    <a:pt x="9274" y="436"/>
                  </a:lnTo>
                  <a:lnTo>
                    <a:pt x="8679" y="278"/>
                  </a:lnTo>
                  <a:lnTo>
                    <a:pt x="8065" y="159"/>
                  </a:lnTo>
                  <a:lnTo>
                    <a:pt x="7431" y="60"/>
                  </a:lnTo>
                  <a:lnTo>
                    <a:pt x="67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13"/>
            <p:cNvSpPr/>
            <p:nvPr/>
          </p:nvSpPr>
          <p:spPr>
            <a:xfrm>
              <a:off x="1627606" y="1446484"/>
              <a:ext cx="426422" cy="389191"/>
            </a:xfrm>
            <a:custGeom>
              <a:rect b="b" l="l" r="r" t="t"/>
              <a:pathLst>
                <a:path extrusionOk="0" h="11394" w="12484">
                  <a:moveTo>
                    <a:pt x="6024" y="0"/>
                  </a:moveTo>
                  <a:lnTo>
                    <a:pt x="5707" y="20"/>
                  </a:lnTo>
                  <a:lnTo>
                    <a:pt x="5390" y="40"/>
                  </a:lnTo>
                  <a:lnTo>
                    <a:pt x="5073" y="79"/>
                  </a:lnTo>
                  <a:lnTo>
                    <a:pt x="4776" y="139"/>
                  </a:lnTo>
                  <a:lnTo>
                    <a:pt x="4479" y="218"/>
                  </a:lnTo>
                  <a:lnTo>
                    <a:pt x="4182" y="297"/>
                  </a:lnTo>
                  <a:lnTo>
                    <a:pt x="3884" y="396"/>
                  </a:lnTo>
                  <a:lnTo>
                    <a:pt x="3607" y="515"/>
                  </a:lnTo>
                  <a:lnTo>
                    <a:pt x="3330" y="654"/>
                  </a:lnTo>
                  <a:lnTo>
                    <a:pt x="3072" y="793"/>
                  </a:lnTo>
                  <a:lnTo>
                    <a:pt x="2834" y="951"/>
                  </a:lnTo>
                  <a:lnTo>
                    <a:pt x="2597" y="1110"/>
                  </a:lnTo>
                  <a:lnTo>
                    <a:pt x="2379" y="1288"/>
                  </a:lnTo>
                  <a:lnTo>
                    <a:pt x="2161" y="1466"/>
                  </a:lnTo>
                  <a:lnTo>
                    <a:pt x="1943" y="1664"/>
                  </a:lnTo>
                  <a:lnTo>
                    <a:pt x="1745" y="1863"/>
                  </a:lnTo>
                  <a:lnTo>
                    <a:pt x="1566" y="2081"/>
                  </a:lnTo>
                  <a:lnTo>
                    <a:pt x="1388" y="2299"/>
                  </a:lnTo>
                  <a:lnTo>
                    <a:pt x="1071" y="2734"/>
                  </a:lnTo>
                  <a:lnTo>
                    <a:pt x="794" y="3190"/>
                  </a:lnTo>
                  <a:lnTo>
                    <a:pt x="576" y="3646"/>
                  </a:lnTo>
                  <a:lnTo>
                    <a:pt x="377" y="4102"/>
                  </a:lnTo>
                  <a:lnTo>
                    <a:pt x="219" y="4557"/>
                  </a:lnTo>
                  <a:lnTo>
                    <a:pt x="100" y="4993"/>
                  </a:lnTo>
                  <a:lnTo>
                    <a:pt x="41" y="5429"/>
                  </a:lnTo>
                  <a:lnTo>
                    <a:pt x="1" y="5806"/>
                  </a:lnTo>
                  <a:lnTo>
                    <a:pt x="21" y="6162"/>
                  </a:lnTo>
                  <a:lnTo>
                    <a:pt x="60" y="6479"/>
                  </a:lnTo>
                  <a:lnTo>
                    <a:pt x="140" y="6776"/>
                  </a:lnTo>
                  <a:lnTo>
                    <a:pt x="259" y="7113"/>
                  </a:lnTo>
                  <a:lnTo>
                    <a:pt x="536" y="7827"/>
                  </a:lnTo>
                  <a:lnTo>
                    <a:pt x="853" y="8579"/>
                  </a:lnTo>
                  <a:lnTo>
                    <a:pt x="1210" y="9313"/>
                  </a:lnTo>
                  <a:lnTo>
                    <a:pt x="1527" y="9966"/>
                  </a:lnTo>
                  <a:lnTo>
                    <a:pt x="1804" y="10501"/>
                  </a:lnTo>
                  <a:lnTo>
                    <a:pt x="2062" y="10997"/>
                  </a:lnTo>
                  <a:lnTo>
                    <a:pt x="2359" y="11076"/>
                  </a:lnTo>
                  <a:lnTo>
                    <a:pt x="3072" y="11235"/>
                  </a:lnTo>
                  <a:lnTo>
                    <a:pt x="3468" y="11314"/>
                  </a:lnTo>
                  <a:lnTo>
                    <a:pt x="3865" y="11373"/>
                  </a:lnTo>
                  <a:lnTo>
                    <a:pt x="4201" y="11393"/>
                  </a:lnTo>
                  <a:lnTo>
                    <a:pt x="4340" y="11393"/>
                  </a:lnTo>
                  <a:lnTo>
                    <a:pt x="4459" y="11373"/>
                  </a:lnTo>
                  <a:lnTo>
                    <a:pt x="4697" y="11274"/>
                  </a:lnTo>
                  <a:lnTo>
                    <a:pt x="5053" y="11135"/>
                  </a:lnTo>
                  <a:lnTo>
                    <a:pt x="5846" y="10759"/>
                  </a:lnTo>
                  <a:lnTo>
                    <a:pt x="6837" y="10264"/>
                  </a:lnTo>
                  <a:lnTo>
                    <a:pt x="6619" y="10283"/>
                  </a:lnTo>
                  <a:lnTo>
                    <a:pt x="6361" y="10283"/>
                  </a:lnTo>
                  <a:lnTo>
                    <a:pt x="6024" y="10264"/>
                  </a:lnTo>
                  <a:lnTo>
                    <a:pt x="5925" y="10244"/>
                  </a:lnTo>
                  <a:lnTo>
                    <a:pt x="5846" y="10204"/>
                  </a:lnTo>
                  <a:lnTo>
                    <a:pt x="5767" y="10145"/>
                  </a:lnTo>
                  <a:lnTo>
                    <a:pt x="5687" y="10085"/>
                  </a:lnTo>
                  <a:lnTo>
                    <a:pt x="5628" y="9986"/>
                  </a:lnTo>
                  <a:lnTo>
                    <a:pt x="5569" y="9887"/>
                  </a:lnTo>
                  <a:lnTo>
                    <a:pt x="5450" y="9649"/>
                  </a:lnTo>
                  <a:lnTo>
                    <a:pt x="5351" y="9372"/>
                  </a:lnTo>
                  <a:lnTo>
                    <a:pt x="5271" y="9055"/>
                  </a:lnTo>
                  <a:lnTo>
                    <a:pt x="5192" y="8718"/>
                  </a:lnTo>
                  <a:lnTo>
                    <a:pt x="5133" y="8381"/>
                  </a:lnTo>
                  <a:lnTo>
                    <a:pt x="5113" y="8223"/>
                  </a:lnTo>
                  <a:lnTo>
                    <a:pt x="5133" y="8064"/>
                  </a:lnTo>
                  <a:lnTo>
                    <a:pt x="5153" y="7945"/>
                  </a:lnTo>
                  <a:lnTo>
                    <a:pt x="5192" y="7807"/>
                  </a:lnTo>
                  <a:lnTo>
                    <a:pt x="5252" y="7708"/>
                  </a:lnTo>
                  <a:lnTo>
                    <a:pt x="5331" y="7609"/>
                  </a:lnTo>
                  <a:lnTo>
                    <a:pt x="5430" y="7529"/>
                  </a:lnTo>
                  <a:lnTo>
                    <a:pt x="5509" y="7450"/>
                  </a:lnTo>
                  <a:lnTo>
                    <a:pt x="5727" y="7351"/>
                  </a:lnTo>
                  <a:lnTo>
                    <a:pt x="5945" y="7272"/>
                  </a:lnTo>
                  <a:lnTo>
                    <a:pt x="6163" y="7212"/>
                  </a:lnTo>
                  <a:lnTo>
                    <a:pt x="6341" y="7193"/>
                  </a:lnTo>
                  <a:lnTo>
                    <a:pt x="6401" y="7212"/>
                  </a:lnTo>
                  <a:lnTo>
                    <a:pt x="6480" y="7232"/>
                  </a:lnTo>
                  <a:lnTo>
                    <a:pt x="6539" y="7272"/>
                  </a:lnTo>
                  <a:lnTo>
                    <a:pt x="6579" y="7311"/>
                  </a:lnTo>
                  <a:lnTo>
                    <a:pt x="6658" y="7450"/>
                  </a:lnTo>
                  <a:lnTo>
                    <a:pt x="6738" y="7628"/>
                  </a:lnTo>
                  <a:lnTo>
                    <a:pt x="6837" y="7985"/>
                  </a:lnTo>
                  <a:lnTo>
                    <a:pt x="6896" y="8163"/>
                  </a:lnTo>
                  <a:lnTo>
                    <a:pt x="6975" y="8282"/>
                  </a:lnTo>
                  <a:lnTo>
                    <a:pt x="7015" y="8342"/>
                  </a:lnTo>
                  <a:lnTo>
                    <a:pt x="7055" y="8381"/>
                  </a:lnTo>
                  <a:lnTo>
                    <a:pt x="7174" y="8421"/>
                  </a:lnTo>
                  <a:lnTo>
                    <a:pt x="7292" y="8421"/>
                  </a:lnTo>
                  <a:lnTo>
                    <a:pt x="7431" y="8401"/>
                  </a:lnTo>
                  <a:lnTo>
                    <a:pt x="7550" y="8362"/>
                  </a:lnTo>
                  <a:lnTo>
                    <a:pt x="7669" y="8302"/>
                  </a:lnTo>
                  <a:lnTo>
                    <a:pt x="7748" y="8223"/>
                  </a:lnTo>
                  <a:lnTo>
                    <a:pt x="7788" y="8163"/>
                  </a:lnTo>
                  <a:lnTo>
                    <a:pt x="7808" y="8025"/>
                  </a:lnTo>
                  <a:lnTo>
                    <a:pt x="7788" y="7787"/>
                  </a:lnTo>
                  <a:lnTo>
                    <a:pt x="7708" y="7193"/>
                  </a:lnTo>
                  <a:lnTo>
                    <a:pt x="7590" y="6360"/>
                  </a:lnTo>
                  <a:lnTo>
                    <a:pt x="7768" y="6222"/>
                  </a:lnTo>
                  <a:lnTo>
                    <a:pt x="7946" y="6083"/>
                  </a:lnTo>
                  <a:lnTo>
                    <a:pt x="8164" y="5905"/>
                  </a:lnTo>
                  <a:lnTo>
                    <a:pt x="8382" y="5706"/>
                  </a:lnTo>
                  <a:lnTo>
                    <a:pt x="8560" y="5508"/>
                  </a:lnTo>
                  <a:lnTo>
                    <a:pt x="8640" y="5409"/>
                  </a:lnTo>
                  <a:lnTo>
                    <a:pt x="8679" y="5330"/>
                  </a:lnTo>
                  <a:lnTo>
                    <a:pt x="8719" y="5231"/>
                  </a:lnTo>
                  <a:lnTo>
                    <a:pt x="8739" y="5152"/>
                  </a:lnTo>
                  <a:lnTo>
                    <a:pt x="8699" y="4973"/>
                  </a:lnTo>
                  <a:lnTo>
                    <a:pt x="8640" y="4755"/>
                  </a:lnTo>
                  <a:lnTo>
                    <a:pt x="8481" y="4339"/>
                  </a:lnTo>
                  <a:lnTo>
                    <a:pt x="8323" y="3983"/>
                  </a:lnTo>
                  <a:lnTo>
                    <a:pt x="8263" y="3844"/>
                  </a:lnTo>
                  <a:lnTo>
                    <a:pt x="11315" y="4597"/>
                  </a:lnTo>
                  <a:lnTo>
                    <a:pt x="11374" y="4577"/>
                  </a:lnTo>
                  <a:lnTo>
                    <a:pt x="11473" y="4537"/>
                  </a:lnTo>
                  <a:lnTo>
                    <a:pt x="11711" y="4399"/>
                  </a:lnTo>
                  <a:lnTo>
                    <a:pt x="11830" y="4300"/>
                  </a:lnTo>
                  <a:lnTo>
                    <a:pt x="11968" y="4181"/>
                  </a:lnTo>
                  <a:lnTo>
                    <a:pt x="12087" y="4042"/>
                  </a:lnTo>
                  <a:lnTo>
                    <a:pt x="12206" y="3884"/>
                  </a:lnTo>
                  <a:lnTo>
                    <a:pt x="12305" y="3725"/>
                  </a:lnTo>
                  <a:lnTo>
                    <a:pt x="12385" y="3547"/>
                  </a:lnTo>
                  <a:lnTo>
                    <a:pt x="12444" y="3349"/>
                  </a:lnTo>
                  <a:lnTo>
                    <a:pt x="12484" y="3151"/>
                  </a:lnTo>
                  <a:lnTo>
                    <a:pt x="12484" y="2933"/>
                  </a:lnTo>
                  <a:lnTo>
                    <a:pt x="12444" y="2715"/>
                  </a:lnTo>
                  <a:lnTo>
                    <a:pt x="12365" y="2477"/>
                  </a:lnTo>
                  <a:lnTo>
                    <a:pt x="12246" y="2239"/>
                  </a:lnTo>
                  <a:lnTo>
                    <a:pt x="12147" y="2120"/>
                  </a:lnTo>
                  <a:lnTo>
                    <a:pt x="12048" y="2001"/>
                  </a:lnTo>
                  <a:lnTo>
                    <a:pt x="11790" y="1744"/>
                  </a:lnTo>
                  <a:lnTo>
                    <a:pt x="11453" y="1486"/>
                  </a:lnTo>
                  <a:lnTo>
                    <a:pt x="11077" y="1248"/>
                  </a:lnTo>
                  <a:lnTo>
                    <a:pt x="10641" y="1011"/>
                  </a:lnTo>
                  <a:lnTo>
                    <a:pt x="10165" y="793"/>
                  </a:lnTo>
                  <a:lnTo>
                    <a:pt x="9630" y="595"/>
                  </a:lnTo>
                  <a:lnTo>
                    <a:pt x="9076" y="416"/>
                  </a:lnTo>
                  <a:lnTo>
                    <a:pt x="8501" y="258"/>
                  </a:lnTo>
                  <a:lnTo>
                    <a:pt x="7887" y="139"/>
                  </a:lnTo>
                  <a:lnTo>
                    <a:pt x="7273" y="40"/>
                  </a:lnTo>
                  <a:lnTo>
                    <a:pt x="6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13"/>
            <p:cNvSpPr/>
            <p:nvPr/>
          </p:nvSpPr>
          <p:spPr>
            <a:xfrm>
              <a:off x="1976204" y="1691475"/>
              <a:ext cx="20324" cy="40647"/>
            </a:xfrm>
            <a:custGeom>
              <a:rect b="b" l="l" r="r" t="t"/>
              <a:pathLst>
                <a:path extrusionOk="0" h="1190" w="595">
                  <a:moveTo>
                    <a:pt x="178" y="1"/>
                  </a:moveTo>
                  <a:lnTo>
                    <a:pt x="139" y="40"/>
                  </a:lnTo>
                  <a:lnTo>
                    <a:pt x="79" y="100"/>
                  </a:lnTo>
                  <a:lnTo>
                    <a:pt x="59" y="179"/>
                  </a:lnTo>
                  <a:lnTo>
                    <a:pt x="20" y="278"/>
                  </a:lnTo>
                  <a:lnTo>
                    <a:pt x="0" y="377"/>
                  </a:lnTo>
                  <a:lnTo>
                    <a:pt x="0" y="496"/>
                  </a:lnTo>
                  <a:lnTo>
                    <a:pt x="0" y="615"/>
                  </a:lnTo>
                  <a:lnTo>
                    <a:pt x="20" y="734"/>
                  </a:lnTo>
                  <a:lnTo>
                    <a:pt x="40" y="853"/>
                  </a:lnTo>
                  <a:lnTo>
                    <a:pt x="79" y="952"/>
                  </a:lnTo>
                  <a:lnTo>
                    <a:pt x="119" y="1031"/>
                  </a:lnTo>
                  <a:lnTo>
                    <a:pt x="178" y="1110"/>
                  </a:lnTo>
                  <a:lnTo>
                    <a:pt x="218" y="1170"/>
                  </a:lnTo>
                  <a:lnTo>
                    <a:pt x="277" y="1190"/>
                  </a:lnTo>
                  <a:lnTo>
                    <a:pt x="396" y="1190"/>
                  </a:lnTo>
                  <a:lnTo>
                    <a:pt x="456" y="1150"/>
                  </a:lnTo>
                  <a:lnTo>
                    <a:pt x="495" y="1090"/>
                  </a:lnTo>
                  <a:lnTo>
                    <a:pt x="535" y="1011"/>
                  </a:lnTo>
                  <a:lnTo>
                    <a:pt x="555" y="912"/>
                  </a:lnTo>
                  <a:lnTo>
                    <a:pt x="575" y="813"/>
                  </a:lnTo>
                  <a:lnTo>
                    <a:pt x="594" y="694"/>
                  </a:lnTo>
                  <a:lnTo>
                    <a:pt x="575" y="575"/>
                  </a:lnTo>
                  <a:lnTo>
                    <a:pt x="575" y="456"/>
                  </a:lnTo>
                  <a:lnTo>
                    <a:pt x="535" y="338"/>
                  </a:lnTo>
                  <a:lnTo>
                    <a:pt x="515" y="238"/>
                  </a:lnTo>
                  <a:lnTo>
                    <a:pt x="456" y="159"/>
                  </a:lnTo>
                  <a:lnTo>
                    <a:pt x="416" y="80"/>
                  </a:lnTo>
                  <a:lnTo>
                    <a:pt x="357" y="40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13"/>
            <p:cNvSpPr/>
            <p:nvPr/>
          </p:nvSpPr>
          <p:spPr>
            <a:xfrm>
              <a:off x="1957245" y="1658990"/>
              <a:ext cx="58922" cy="16942"/>
            </a:xfrm>
            <a:custGeom>
              <a:rect b="b" l="l" r="r" t="t"/>
              <a:pathLst>
                <a:path extrusionOk="0" h="496" w="1725">
                  <a:moveTo>
                    <a:pt x="872" y="1"/>
                  </a:moveTo>
                  <a:lnTo>
                    <a:pt x="733" y="20"/>
                  </a:lnTo>
                  <a:lnTo>
                    <a:pt x="614" y="40"/>
                  </a:lnTo>
                  <a:lnTo>
                    <a:pt x="396" y="120"/>
                  </a:lnTo>
                  <a:lnTo>
                    <a:pt x="218" y="199"/>
                  </a:lnTo>
                  <a:lnTo>
                    <a:pt x="40" y="298"/>
                  </a:lnTo>
                  <a:lnTo>
                    <a:pt x="20" y="318"/>
                  </a:lnTo>
                  <a:lnTo>
                    <a:pt x="0" y="357"/>
                  </a:lnTo>
                  <a:lnTo>
                    <a:pt x="0" y="397"/>
                  </a:lnTo>
                  <a:lnTo>
                    <a:pt x="20" y="437"/>
                  </a:lnTo>
                  <a:lnTo>
                    <a:pt x="60" y="476"/>
                  </a:lnTo>
                  <a:lnTo>
                    <a:pt x="119" y="496"/>
                  </a:lnTo>
                  <a:lnTo>
                    <a:pt x="179" y="476"/>
                  </a:lnTo>
                  <a:lnTo>
                    <a:pt x="317" y="377"/>
                  </a:lnTo>
                  <a:lnTo>
                    <a:pt x="476" y="318"/>
                  </a:lnTo>
                  <a:lnTo>
                    <a:pt x="654" y="258"/>
                  </a:lnTo>
                  <a:lnTo>
                    <a:pt x="872" y="219"/>
                  </a:lnTo>
                  <a:lnTo>
                    <a:pt x="1090" y="219"/>
                  </a:lnTo>
                  <a:lnTo>
                    <a:pt x="1209" y="258"/>
                  </a:lnTo>
                  <a:lnTo>
                    <a:pt x="1328" y="298"/>
                  </a:lnTo>
                  <a:lnTo>
                    <a:pt x="1427" y="357"/>
                  </a:lnTo>
                  <a:lnTo>
                    <a:pt x="1546" y="456"/>
                  </a:lnTo>
                  <a:lnTo>
                    <a:pt x="1585" y="476"/>
                  </a:lnTo>
                  <a:lnTo>
                    <a:pt x="1665" y="476"/>
                  </a:lnTo>
                  <a:lnTo>
                    <a:pt x="1704" y="456"/>
                  </a:lnTo>
                  <a:lnTo>
                    <a:pt x="1724" y="417"/>
                  </a:lnTo>
                  <a:lnTo>
                    <a:pt x="1724" y="377"/>
                  </a:lnTo>
                  <a:lnTo>
                    <a:pt x="1724" y="337"/>
                  </a:lnTo>
                  <a:lnTo>
                    <a:pt x="1704" y="298"/>
                  </a:lnTo>
                  <a:lnTo>
                    <a:pt x="1566" y="179"/>
                  </a:lnTo>
                  <a:lnTo>
                    <a:pt x="1427" y="100"/>
                  </a:lnTo>
                  <a:lnTo>
                    <a:pt x="1288" y="40"/>
                  </a:lnTo>
                  <a:lnTo>
                    <a:pt x="1149" y="20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13"/>
            <p:cNvSpPr/>
            <p:nvPr/>
          </p:nvSpPr>
          <p:spPr>
            <a:xfrm>
              <a:off x="1952497" y="1773390"/>
              <a:ext cx="42663" cy="35216"/>
            </a:xfrm>
            <a:custGeom>
              <a:rect b="b" l="l" r="r" t="t"/>
              <a:pathLst>
                <a:path extrusionOk="0" h="1031" w="1249">
                  <a:moveTo>
                    <a:pt x="119" y="0"/>
                  </a:moveTo>
                  <a:lnTo>
                    <a:pt x="80" y="20"/>
                  </a:lnTo>
                  <a:lnTo>
                    <a:pt x="40" y="40"/>
                  </a:lnTo>
                  <a:lnTo>
                    <a:pt x="20" y="79"/>
                  </a:lnTo>
                  <a:lnTo>
                    <a:pt x="1" y="119"/>
                  </a:lnTo>
                  <a:lnTo>
                    <a:pt x="20" y="159"/>
                  </a:lnTo>
                  <a:lnTo>
                    <a:pt x="100" y="297"/>
                  </a:lnTo>
                  <a:lnTo>
                    <a:pt x="179" y="396"/>
                  </a:lnTo>
                  <a:lnTo>
                    <a:pt x="298" y="535"/>
                  </a:lnTo>
                  <a:lnTo>
                    <a:pt x="436" y="694"/>
                  </a:lnTo>
                  <a:lnTo>
                    <a:pt x="615" y="813"/>
                  </a:lnTo>
                  <a:lnTo>
                    <a:pt x="853" y="931"/>
                  </a:lnTo>
                  <a:lnTo>
                    <a:pt x="971" y="991"/>
                  </a:lnTo>
                  <a:lnTo>
                    <a:pt x="1110" y="1030"/>
                  </a:lnTo>
                  <a:lnTo>
                    <a:pt x="1130" y="1030"/>
                  </a:lnTo>
                  <a:lnTo>
                    <a:pt x="1170" y="1011"/>
                  </a:lnTo>
                  <a:lnTo>
                    <a:pt x="1209" y="991"/>
                  </a:lnTo>
                  <a:lnTo>
                    <a:pt x="1229" y="971"/>
                  </a:lnTo>
                  <a:lnTo>
                    <a:pt x="1249" y="931"/>
                  </a:lnTo>
                  <a:lnTo>
                    <a:pt x="1249" y="892"/>
                  </a:lnTo>
                  <a:lnTo>
                    <a:pt x="1229" y="852"/>
                  </a:lnTo>
                  <a:lnTo>
                    <a:pt x="1189" y="813"/>
                  </a:lnTo>
                  <a:lnTo>
                    <a:pt x="1150" y="813"/>
                  </a:lnTo>
                  <a:lnTo>
                    <a:pt x="932" y="733"/>
                  </a:lnTo>
                  <a:lnTo>
                    <a:pt x="734" y="634"/>
                  </a:lnTo>
                  <a:lnTo>
                    <a:pt x="575" y="515"/>
                  </a:lnTo>
                  <a:lnTo>
                    <a:pt x="456" y="377"/>
                  </a:lnTo>
                  <a:lnTo>
                    <a:pt x="357" y="258"/>
                  </a:lnTo>
                  <a:lnTo>
                    <a:pt x="278" y="159"/>
                  </a:lnTo>
                  <a:lnTo>
                    <a:pt x="218" y="79"/>
                  </a:lnTo>
                  <a:lnTo>
                    <a:pt x="199" y="40"/>
                  </a:lnTo>
                  <a:lnTo>
                    <a:pt x="159" y="2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13"/>
            <p:cNvSpPr/>
            <p:nvPr/>
          </p:nvSpPr>
          <p:spPr>
            <a:xfrm>
              <a:off x="1852341" y="1886423"/>
              <a:ext cx="39281" cy="60937"/>
            </a:xfrm>
            <a:custGeom>
              <a:rect b="b" l="l" r="r" t="t"/>
              <a:pathLst>
                <a:path extrusionOk="0" h="1784" w="1150">
                  <a:moveTo>
                    <a:pt x="0" y="0"/>
                  </a:moveTo>
                  <a:lnTo>
                    <a:pt x="40" y="1783"/>
                  </a:lnTo>
                  <a:lnTo>
                    <a:pt x="1149" y="4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13"/>
            <p:cNvSpPr/>
            <p:nvPr/>
          </p:nvSpPr>
          <p:spPr>
            <a:xfrm>
              <a:off x="907490" y="1810589"/>
              <a:ext cx="436567" cy="697155"/>
            </a:xfrm>
            <a:custGeom>
              <a:rect b="b" l="l" r="r" t="t"/>
              <a:pathLst>
                <a:path extrusionOk="0" h="20410" w="12781">
                  <a:moveTo>
                    <a:pt x="12780" y="1"/>
                  </a:moveTo>
                  <a:lnTo>
                    <a:pt x="12463" y="159"/>
                  </a:lnTo>
                  <a:lnTo>
                    <a:pt x="11631" y="615"/>
                  </a:lnTo>
                  <a:lnTo>
                    <a:pt x="11116" y="912"/>
                  </a:lnTo>
                  <a:lnTo>
                    <a:pt x="10581" y="1249"/>
                  </a:lnTo>
                  <a:lnTo>
                    <a:pt x="10066" y="1626"/>
                  </a:lnTo>
                  <a:lnTo>
                    <a:pt x="9570" y="2002"/>
                  </a:lnTo>
                  <a:lnTo>
                    <a:pt x="8817" y="2597"/>
                  </a:lnTo>
                  <a:lnTo>
                    <a:pt x="7569" y="3548"/>
                  </a:lnTo>
                  <a:lnTo>
                    <a:pt x="5984" y="4736"/>
                  </a:lnTo>
                  <a:lnTo>
                    <a:pt x="4300" y="6024"/>
                  </a:lnTo>
                  <a:lnTo>
                    <a:pt x="2655" y="7292"/>
                  </a:lnTo>
                  <a:lnTo>
                    <a:pt x="1922" y="7887"/>
                  </a:lnTo>
                  <a:lnTo>
                    <a:pt x="1268" y="8442"/>
                  </a:lnTo>
                  <a:lnTo>
                    <a:pt x="733" y="8917"/>
                  </a:lnTo>
                  <a:lnTo>
                    <a:pt x="317" y="9313"/>
                  </a:lnTo>
                  <a:lnTo>
                    <a:pt x="179" y="9492"/>
                  </a:lnTo>
                  <a:lnTo>
                    <a:pt x="79" y="9630"/>
                  </a:lnTo>
                  <a:lnTo>
                    <a:pt x="0" y="9729"/>
                  </a:lnTo>
                  <a:lnTo>
                    <a:pt x="0" y="9829"/>
                  </a:lnTo>
                  <a:lnTo>
                    <a:pt x="20" y="9908"/>
                  </a:lnTo>
                  <a:lnTo>
                    <a:pt x="99" y="10066"/>
                  </a:lnTo>
                  <a:lnTo>
                    <a:pt x="317" y="10482"/>
                  </a:lnTo>
                  <a:lnTo>
                    <a:pt x="674" y="11077"/>
                  </a:lnTo>
                  <a:lnTo>
                    <a:pt x="1130" y="11790"/>
                  </a:lnTo>
                  <a:lnTo>
                    <a:pt x="2239" y="13494"/>
                  </a:lnTo>
                  <a:lnTo>
                    <a:pt x="3507" y="15396"/>
                  </a:lnTo>
                  <a:lnTo>
                    <a:pt x="5865" y="18864"/>
                  </a:lnTo>
                  <a:lnTo>
                    <a:pt x="6935" y="20409"/>
                  </a:lnTo>
                  <a:lnTo>
                    <a:pt x="8282" y="18606"/>
                  </a:lnTo>
                  <a:lnTo>
                    <a:pt x="6063" y="10562"/>
                  </a:lnTo>
                  <a:lnTo>
                    <a:pt x="10818" y="8065"/>
                  </a:lnTo>
                  <a:lnTo>
                    <a:pt x="127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13"/>
            <p:cNvSpPr/>
            <p:nvPr/>
          </p:nvSpPr>
          <p:spPr>
            <a:xfrm>
              <a:off x="903425" y="1806558"/>
              <a:ext cx="444662" cy="705216"/>
            </a:xfrm>
            <a:custGeom>
              <a:rect b="b" l="l" r="r" t="t"/>
              <a:pathLst>
                <a:path extrusionOk="0" h="20646" w="13018">
                  <a:moveTo>
                    <a:pt x="12741" y="317"/>
                  </a:moveTo>
                  <a:lnTo>
                    <a:pt x="10858" y="8104"/>
                  </a:lnTo>
                  <a:lnTo>
                    <a:pt x="6123" y="10581"/>
                  </a:lnTo>
                  <a:lnTo>
                    <a:pt x="6103" y="10600"/>
                  </a:lnTo>
                  <a:lnTo>
                    <a:pt x="6083" y="10640"/>
                  </a:lnTo>
                  <a:lnTo>
                    <a:pt x="6063" y="10660"/>
                  </a:lnTo>
                  <a:lnTo>
                    <a:pt x="6083" y="10699"/>
                  </a:lnTo>
                  <a:lnTo>
                    <a:pt x="8263" y="18704"/>
                  </a:lnTo>
                  <a:lnTo>
                    <a:pt x="7054" y="20349"/>
                  </a:lnTo>
                  <a:lnTo>
                    <a:pt x="4855" y="17119"/>
                  </a:lnTo>
                  <a:lnTo>
                    <a:pt x="3725" y="15435"/>
                  </a:lnTo>
                  <a:lnTo>
                    <a:pt x="2655" y="13850"/>
                  </a:lnTo>
                  <a:lnTo>
                    <a:pt x="1704" y="12403"/>
                  </a:lnTo>
                  <a:lnTo>
                    <a:pt x="932" y="11215"/>
                  </a:lnTo>
                  <a:lnTo>
                    <a:pt x="436" y="10363"/>
                  </a:lnTo>
                  <a:lnTo>
                    <a:pt x="278" y="10085"/>
                  </a:lnTo>
                  <a:lnTo>
                    <a:pt x="218" y="9927"/>
                  </a:lnTo>
                  <a:lnTo>
                    <a:pt x="238" y="9867"/>
                  </a:lnTo>
                  <a:lnTo>
                    <a:pt x="278" y="9788"/>
                  </a:lnTo>
                  <a:lnTo>
                    <a:pt x="436" y="9610"/>
                  </a:lnTo>
                  <a:lnTo>
                    <a:pt x="674" y="9352"/>
                  </a:lnTo>
                  <a:lnTo>
                    <a:pt x="991" y="9055"/>
                  </a:lnTo>
                  <a:lnTo>
                    <a:pt x="1823" y="8322"/>
                  </a:lnTo>
                  <a:lnTo>
                    <a:pt x="2853" y="7490"/>
                  </a:lnTo>
                  <a:lnTo>
                    <a:pt x="4003" y="6598"/>
                  </a:lnTo>
                  <a:lnTo>
                    <a:pt x="5191" y="5667"/>
                  </a:lnTo>
                  <a:lnTo>
                    <a:pt x="7371" y="4042"/>
                  </a:lnTo>
                  <a:lnTo>
                    <a:pt x="8877" y="2893"/>
                  </a:lnTo>
                  <a:lnTo>
                    <a:pt x="9412" y="2477"/>
                  </a:lnTo>
                  <a:lnTo>
                    <a:pt x="9768" y="2199"/>
                  </a:lnTo>
                  <a:lnTo>
                    <a:pt x="10145" y="1902"/>
                  </a:lnTo>
                  <a:lnTo>
                    <a:pt x="10561" y="1605"/>
                  </a:lnTo>
                  <a:lnTo>
                    <a:pt x="10977" y="1328"/>
                  </a:lnTo>
                  <a:lnTo>
                    <a:pt x="11393" y="1070"/>
                  </a:lnTo>
                  <a:lnTo>
                    <a:pt x="12186" y="614"/>
                  </a:lnTo>
                  <a:lnTo>
                    <a:pt x="12741" y="317"/>
                  </a:lnTo>
                  <a:close/>
                  <a:moveTo>
                    <a:pt x="12919" y="0"/>
                  </a:moveTo>
                  <a:lnTo>
                    <a:pt x="12859" y="20"/>
                  </a:lnTo>
                  <a:lnTo>
                    <a:pt x="12503" y="198"/>
                  </a:lnTo>
                  <a:lnTo>
                    <a:pt x="11671" y="654"/>
                  </a:lnTo>
                  <a:lnTo>
                    <a:pt x="11155" y="951"/>
                  </a:lnTo>
                  <a:lnTo>
                    <a:pt x="10620" y="1288"/>
                  </a:lnTo>
                  <a:lnTo>
                    <a:pt x="10105" y="1645"/>
                  </a:lnTo>
                  <a:lnTo>
                    <a:pt x="9630" y="2021"/>
                  </a:lnTo>
                  <a:lnTo>
                    <a:pt x="9273" y="2318"/>
                  </a:lnTo>
                  <a:lnTo>
                    <a:pt x="8738" y="2734"/>
                  </a:lnTo>
                  <a:lnTo>
                    <a:pt x="7232" y="3864"/>
                  </a:lnTo>
                  <a:lnTo>
                    <a:pt x="5528" y="5152"/>
                  </a:lnTo>
                  <a:lnTo>
                    <a:pt x="4042" y="6281"/>
                  </a:lnTo>
                  <a:lnTo>
                    <a:pt x="2794" y="7252"/>
                  </a:lnTo>
                  <a:lnTo>
                    <a:pt x="1764" y="8084"/>
                  </a:lnTo>
                  <a:lnTo>
                    <a:pt x="971" y="8778"/>
                  </a:lnTo>
                  <a:lnTo>
                    <a:pt x="674" y="9055"/>
                  </a:lnTo>
                  <a:lnTo>
                    <a:pt x="416" y="9313"/>
                  </a:lnTo>
                  <a:lnTo>
                    <a:pt x="218" y="9511"/>
                  </a:lnTo>
                  <a:lnTo>
                    <a:pt x="99" y="9709"/>
                  </a:lnTo>
                  <a:lnTo>
                    <a:pt x="20" y="9847"/>
                  </a:lnTo>
                  <a:lnTo>
                    <a:pt x="0" y="9907"/>
                  </a:lnTo>
                  <a:lnTo>
                    <a:pt x="0" y="9966"/>
                  </a:lnTo>
                  <a:lnTo>
                    <a:pt x="40" y="10046"/>
                  </a:lnTo>
                  <a:lnTo>
                    <a:pt x="99" y="10184"/>
                  </a:lnTo>
                  <a:lnTo>
                    <a:pt x="317" y="10581"/>
                  </a:lnTo>
                  <a:lnTo>
                    <a:pt x="634" y="11135"/>
                  </a:lnTo>
                  <a:lnTo>
                    <a:pt x="1050" y="11789"/>
                  </a:lnTo>
                  <a:lnTo>
                    <a:pt x="2081" y="13374"/>
                  </a:lnTo>
                  <a:lnTo>
                    <a:pt x="3270" y="15177"/>
                  </a:lnTo>
                  <a:lnTo>
                    <a:pt x="5608" y="18605"/>
                  </a:lnTo>
                  <a:lnTo>
                    <a:pt x="6975" y="20606"/>
                  </a:lnTo>
                  <a:lnTo>
                    <a:pt x="7014" y="20626"/>
                  </a:lnTo>
                  <a:lnTo>
                    <a:pt x="7054" y="20646"/>
                  </a:lnTo>
                  <a:lnTo>
                    <a:pt x="7113" y="20626"/>
                  </a:lnTo>
                  <a:lnTo>
                    <a:pt x="7153" y="20606"/>
                  </a:lnTo>
                  <a:lnTo>
                    <a:pt x="8481" y="18803"/>
                  </a:lnTo>
                  <a:lnTo>
                    <a:pt x="8500" y="18744"/>
                  </a:lnTo>
                  <a:lnTo>
                    <a:pt x="8500" y="18704"/>
                  </a:lnTo>
                  <a:lnTo>
                    <a:pt x="6321" y="10739"/>
                  </a:lnTo>
                  <a:lnTo>
                    <a:pt x="10997" y="8282"/>
                  </a:lnTo>
                  <a:lnTo>
                    <a:pt x="11037" y="8243"/>
                  </a:lnTo>
                  <a:lnTo>
                    <a:pt x="11056" y="8203"/>
                  </a:lnTo>
                  <a:lnTo>
                    <a:pt x="13018" y="139"/>
                  </a:lnTo>
                  <a:lnTo>
                    <a:pt x="13018" y="79"/>
                  </a:lnTo>
                  <a:lnTo>
                    <a:pt x="12978" y="20"/>
                  </a:lnTo>
                  <a:lnTo>
                    <a:pt x="129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13"/>
            <p:cNvSpPr/>
            <p:nvPr/>
          </p:nvSpPr>
          <p:spPr>
            <a:xfrm>
              <a:off x="1040814" y="2167282"/>
              <a:ext cx="77879" cy="73814"/>
            </a:xfrm>
            <a:custGeom>
              <a:rect b="b" l="l" r="r" t="t"/>
              <a:pathLst>
                <a:path extrusionOk="0" h="2161" w="2280">
                  <a:moveTo>
                    <a:pt x="2160" y="1"/>
                  </a:moveTo>
                  <a:lnTo>
                    <a:pt x="2121" y="21"/>
                  </a:lnTo>
                  <a:lnTo>
                    <a:pt x="80" y="932"/>
                  </a:lnTo>
                  <a:lnTo>
                    <a:pt x="40" y="952"/>
                  </a:lnTo>
                  <a:lnTo>
                    <a:pt x="20" y="991"/>
                  </a:lnTo>
                  <a:lnTo>
                    <a:pt x="0" y="1031"/>
                  </a:lnTo>
                  <a:lnTo>
                    <a:pt x="20" y="1071"/>
                  </a:lnTo>
                  <a:lnTo>
                    <a:pt x="40" y="1110"/>
                  </a:lnTo>
                  <a:lnTo>
                    <a:pt x="80" y="1130"/>
                  </a:lnTo>
                  <a:lnTo>
                    <a:pt x="159" y="1130"/>
                  </a:lnTo>
                  <a:lnTo>
                    <a:pt x="1665" y="456"/>
                  </a:lnTo>
                  <a:lnTo>
                    <a:pt x="1665" y="456"/>
                  </a:lnTo>
                  <a:lnTo>
                    <a:pt x="159" y="1962"/>
                  </a:lnTo>
                  <a:lnTo>
                    <a:pt x="119" y="2002"/>
                  </a:lnTo>
                  <a:lnTo>
                    <a:pt x="119" y="2042"/>
                  </a:lnTo>
                  <a:lnTo>
                    <a:pt x="119" y="2081"/>
                  </a:lnTo>
                  <a:lnTo>
                    <a:pt x="159" y="2121"/>
                  </a:lnTo>
                  <a:lnTo>
                    <a:pt x="199" y="2141"/>
                  </a:lnTo>
                  <a:lnTo>
                    <a:pt x="238" y="2160"/>
                  </a:lnTo>
                  <a:lnTo>
                    <a:pt x="278" y="2141"/>
                  </a:lnTo>
                  <a:lnTo>
                    <a:pt x="318" y="2121"/>
                  </a:lnTo>
                  <a:lnTo>
                    <a:pt x="2239" y="199"/>
                  </a:lnTo>
                  <a:lnTo>
                    <a:pt x="2259" y="159"/>
                  </a:lnTo>
                  <a:lnTo>
                    <a:pt x="2279" y="120"/>
                  </a:lnTo>
                  <a:lnTo>
                    <a:pt x="2259" y="80"/>
                  </a:lnTo>
                  <a:lnTo>
                    <a:pt x="2259" y="60"/>
                  </a:lnTo>
                  <a:lnTo>
                    <a:pt x="2220" y="21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13"/>
            <p:cNvSpPr/>
            <p:nvPr/>
          </p:nvSpPr>
          <p:spPr>
            <a:xfrm>
              <a:off x="1535580" y="1822101"/>
              <a:ext cx="289690" cy="191589"/>
            </a:xfrm>
            <a:custGeom>
              <a:rect b="b" l="l" r="r" t="t"/>
              <a:pathLst>
                <a:path extrusionOk="0" h="5609" w="8481">
                  <a:moveTo>
                    <a:pt x="1684" y="1"/>
                  </a:moveTo>
                  <a:lnTo>
                    <a:pt x="1526" y="21"/>
                  </a:lnTo>
                  <a:lnTo>
                    <a:pt x="1367" y="40"/>
                  </a:lnTo>
                  <a:lnTo>
                    <a:pt x="1209" y="80"/>
                  </a:lnTo>
                  <a:lnTo>
                    <a:pt x="1050" y="120"/>
                  </a:lnTo>
                  <a:lnTo>
                    <a:pt x="753" y="239"/>
                  </a:lnTo>
                  <a:lnTo>
                    <a:pt x="515" y="377"/>
                  </a:lnTo>
                  <a:lnTo>
                    <a:pt x="298" y="516"/>
                  </a:lnTo>
                  <a:lnTo>
                    <a:pt x="139" y="635"/>
                  </a:lnTo>
                  <a:lnTo>
                    <a:pt x="0" y="754"/>
                  </a:lnTo>
                  <a:lnTo>
                    <a:pt x="654" y="1110"/>
                  </a:lnTo>
                  <a:lnTo>
                    <a:pt x="2180" y="1962"/>
                  </a:lnTo>
                  <a:lnTo>
                    <a:pt x="3923" y="2973"/>
                  </a:lnTo>
                  <a:lnTo>
                    <a:pt x="4676" y="3448"/>
                  </a:lnTo>
                  <a:lnTo>
                    <a:pt x="5231" y="3805"/>
                  </a:lnTo>
                  <a:lnTo>
                    <a:pt x="5726" y="4142"/>
                  </a:lnTo>
                  <a:lnTo>
                    <a:pt x="6242" y="4459"/>
                  </a:lnTo>
                  <a:lnTo>
                    <a:pt x="6777" y="4756"/>
                  </a:lnTo>
                  <a:lnTo>
                    <a:pt x="7312" y="5033"/>
                  </a:lnTo>
                  <a:lnTo>
                    <a:pt x="8144" y="5450"/>
                  </a:lnTo>
                  <a:lnTo>
                    <a:pt x="8481" y="5608"/>
                  </a:lnTo>
                  <a:lnTo>
                    <a:pt x="8342" y="5212"/>
                  </a:lnTo>
                  <a:lnTo>
                    <a:pt x="8183" y="4816"/>
                  </a:lnTo>
                  <a:lnTo>
                    <a:pt x="7985" y="4340"/>
                  </a:lnTo>
                  <a:lnTo>
                    <a:pt x="7747" y="3845"/>
                  </a:lnTo>
                  <a:lnTo>
                    <a:pt x="7510" y="3369"/>
                  </a:lnTo>
                  <a:lnTo>
                    <a:pt x="7391" y="3171"/>
                  </a:lnTo>
                  <a:lnTo>
                    <a:pt x="7272" y="2993"/>
                  </a:lnTo>
                  <a:lnTo>
                    <a:pt x="7153" y="2834"/>
                  </a:lnTo>
                  <a:lnTo>
                    <a:pt x="7034" y="2735"/>
                  </a:lnTo>
                  <a:lnTo>
                    <a:pt x="6678" y="2497"/>
                  </a:lnTo>
                  <a:lnTo>
                    <a:pt x="6083" y="2121"/>
                  </a:lnTo>
                  <a:lnTo>
                    <a:pt x="5310" y="1665"/>
                  </a:lnTo>
                  <a:lnTo>
                    <a:pt x="4478" y="1209"/>
                  </a:lnTo>
                  <a:lnTo>
                    <a:pt x="3606" y="754"/>
                  </a:lnTo>
                  <a:lnTo>
                    <a:pt x="2814" y="377"/>
                  </a:lnTo>
                  <a:lnTo>
                    <a:pt x="2457" y="219"/>
                  </a:lnTo>
                  <a:lnTo>
                    <a:pt x="2140" y="100"/>
                  </a:lnTo>
                  <a:lnTo>
                    <a:pt x="1883" y="40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13"/>
            <p:cNvSpPr/>
            <p:nvPr/>
          </p:nvSpPr>
          <p:spPr>
            <a:xfrm>
              <a:off x="1531515" y="1818719"/>
              <a:ext cx="297136" cy="199002"/>
            </a:xfrm>
            <a:custGeom>
              <a:rect b="b" l="l" r="r" t="t"/>
              <a:pathLst>
                <a:path extrusionOk="0" h="5826" w="8699">
                  <a:moveTo>
                    <a:pt x="1803" y="219"/>
                  </a:moveTo>
                  <a:lnTo>
                    <a:pt x="2002" y="238"/>
                  </a:lnTo>
                  <a:lnTo>
                    <a:pt x="2239" y="318"/>
                  </a:lnTo>
                  <a:lnTo>
                    <a:pt x="2556" y="417"/>
                  </a:lnTo>
                  <a:lnTo>
                    <a:pt x="2893" y="575"/>
                  </a:lnTo>
                  <a:lnTo>
                    <a:pt x="3686" y="952"/>
                  </a:lnTo>
                  <a:lnTo>
                    <a:pt x="4538" y="1388"/>
                  </a:lnTo>
                  <a:lnTo>
                    <a:pt x="5370" y="1863"/>
                  </a:lnTo>
                  <a:lnTo>
                    <a:pt x="6123" y="2299"/>
                  </a:lnTo>
                  <a:lnTo>
                    <a:pt x="6717" y="2676"/>
                  </a:lnTo>
                  <a:lnTo>
                    <a:pt x="7094" y="2913"/>
                  </a:lnTo>
                  <a:lnTo>
                    <a:pt x="7173" y="2993"/>
                  </a:lnTo>
                  <a:lnTo>
                    <a:pt x="7252" y="3092"/>
                  </a:lnTo>
                  <a:lnTo>
                    <a:pt x="7431" y="3349"/>
                  </a:lnTo>
                  <a:lnTo>
                    <a:pt x="7609" y="3666"/>
                  </a:lnTo>
                  <a:lnTo>
                    <a:pt x="7787" y="4023"/>
                  </a:lnTo>
                  <a:lnTo>
                    <a:pt x="7966" y="4419"/>
                  </a:lnTo>
                  <a:lnTo>
                    <a:pt x="8124" y="4796"/>
                  </a:lnTo>
                  <a:lnTo>
                    <a:pt x="8401" y="5489"/>
                  </a:lnTo>
                  <a:lnTo>
                    <a:pt x="7827" y="5212"/>
                  </a:lnTo>
                  <a:lnTo>
                    <a:pt x="7034" y="4796"/>
                  </a:lnTo>
                  <a:lnTo>
                    <a:pt x="6202" y="4320"/>
                  </a:lnTo>
                  <a:lnTo>
                    <a:pt x="5786" y="4063"/>
                  </a:lnTo>
                  <a:lnTo>
                    <a:pt x="5429" y="3825"/>
                  </a:lnTo>
                  <a:lnTo>
                    <a:pt x="4934" y="3488"/>
                  </a:lnTo>
                  <a:lnTo>
                    <a:pt x="4280" y="3092"/>
                  </a:lnTo>
                  <a:lnTo>
                    <a:pt x="2755" y="2200"/>
                  </a:lnTo>
                  <a:lnTo>
                    <a:pt x="1268" y="1368"/>
                  </a:lnTo>
                  <a:lnTo>
                    <a:pt x="317" y="833"/>
                  </a:lnTo>
                  <a:lnTo>
                    <a:pt x="555" y="655"/>
                  </a:lnTo>
                  <a:lnTo>
                    <a:pt x="734" y="555"/>
                  </a:lnTo>
                  <a:lnTo>
                    <a:pt x="912" y="456"/>
                  </a:lnTo>
                  <a:lnTo>
                    <a:pt x="1110" y="357"/>
                  </a:lnTo>
                  <a:lnTo>
                    <a:pt x="1328" y="278"/>
                  </a:lnTo>
                  <a:lnTo>
                    <a:pt x="1566" y="238"/>
                  </a:lnTo>
                  <a:lnTo>
                    <a:pt x="1803" y="219"/>
                  </a:lnTo>
                  <a:close/>
                  <a:moveTo>
                    <a:pt x="1625" y="1"/>
                  </a:moveTo>
                  <a:lnTo>
                    <a:pt x="1467" y="21"/>
                  </a:lnTo>
                  <a:lnTo>
                    <a:pt x="1308" y="60"/>
                  </a:lnTo>
                  <a:lnTo>
                    <a:pt x="1150" y="120"/>
                  </a:lnTo>
                  <a:lnTo>
                    <a:pt x="852" y="238"/>
                  </a:lnTo>
                  <a:lnTo>
                    <a:pt x="595" y="377"/>
                  </a:lnTo>
                  <a:lnTo>
                    <a:pt x="377" y="516"/>
                  </a:lnTo>
                  <a:lnTo>
                    <a:pt x="199" y="635"/>
                  </a:lnTo>
                  <a:lnTo>
                    <a:pt x="40" y="773"/>
                  </a:lnTo>
                  <a:lnTo>
                    <a:pt x="20" y="813"/>
                  </a:lnTo>
                  <a:lnTo>
                    <a:pt x="0" y="873"/>
                  </a:lnTo>
                  <a:lnTo>
                    <a:pt x="20" y="912"/>
                  </a:lnTo>
                  <a:lnTo>
                    <a:pt x="60" y="952"/>
                  </a:lnTo>
                  <a:lnTo>
                    <a:pt x="734" y="1308"/>
                  </a:lnTo>
                  <a:lnTo>
                    <a:pt x="2259" y="2180"/>
                  </a:lnTo>
                  <a:lnTo>
                    <a:pt x="3983" y="3171"/>
                  </a:lnTo>
                  <a:lnTo>
                    <a:pt x="4736" y="3627"/>
                  </a:lnTo>
                  <a:lnTo>
                    <a:pt x="5291" y="4003"/>
                  </a:lnTo>
                  <a:lnTo>
                    <a:pt x="5766" y="4320"/>
                  </a:lnTo>
                  <a:lnTo>
                    <a:pt x="6301" y="4637"/>
                  </a:lnTo>
                  <a:lnTo>
                    <a:pt x="6836" y="4934"/>
                  </a:lnTo>
                  <a:lnTo>
                    <a:pt x="7351" y="5212"/>
                  </a:lnTo>
                  <a:lnTo>
                    <a:pt x="8203" y="5648"/>
                  </a:lnTo>
                  <a:lnTo>
                    <a:pt x="8540" y="5806"/>
                  </a:lnTo>
                  <a:lnTo>
                    <a:pt x="8600" y="5826"/>
                  </a:lnTo>
                  <a:lnTo>
                    <a:pt x="8639" y="5806"/>
                  </a:lnTo>
                  <a:lnTo>
                    <a:pt x="8679" y="5786"/>
                  </a:lnTo>
                  <a:lnTo>
                    <a:pt x="8699" y="5727"/>
                  </a:lnTo>
                  <a:lnTo>
                    <a:pt x="8699" y="5667"/>
                  </a:lnTo>
                  <a:lnTo>
                    <a:pt x="8540" y="5232"/>
                  </a:lnTo>
                  <a:lnTo>
                    <a:pt x="8382" y="4815"/>
                  </a:lnTo>
                  <a:lnTo>
                    <a:pt x="8183" y="4340"/>
                  </a:lnTo>
                  <a:lnTo>
                    <a:pt x="7946" y="3845"/>
                  </a:lnTo>
                  <a:lnTo>
                    <a:pt x="7708" y="3389"/>
                  </a:lnTo>
                  <a:lnTo>
                    <a:pt x="7589" y="3171"/>
                  </a:lnTo>
                  <a:lnTo>
                    <a:pt x="7470" y="2993"/>
                  </a:lnTo>
                  <a:lnTo>
                    <a:pt x="7351" y="2854"/>
                  </a:lnTo>
                  <a:lnTo>
                    <a:pt x="7232" y="2735"/>
                  </a:lnTo>
                  <a:lnTo>
                    <a:pt x="6876" y="2497"/>
                  </a:lnTo>
                  <a:lnTo>
                    <a:pt x="6281" y="2141"/>
                  </a:lnTo>
                  <a:lnTo>
                    <a:pt x="5528" y="1685"/>
                  </a:lnTo>
                  <a:lnTo>
                    <a:pt x="4676" y="1209"/>
                  </a:lnTo>
                  <a:lnTo>
                    <a:pt x="3805" y="754"/>
                  </a:lnTo>
                  <a:lnTo>
                    <a:pt x="3369" y="555"/>
                  </a:lnTo>
                  <a:lnTo>
                    <a:pt x="2972" y="357"/>
                  </a:lnTo>
                  <a:lnTo>
                    <a:pt x="2616" y="219"/>
                  </a:lnTo>
                  <a:lnTo>
                    <a:pt x="2299" y="100"/>
                  </a:lnTo>
                  <a:lnTo>
                    <a:pt x="2021" y="21"/>
                  </a:lnTo>
                  <a:lnTo>
                    <a:pt x="18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13"/>
            <p:cNvSpPr/>
            <p:nvPr/>
          </p:nvSpPr>
          <p:spPr>
            <a:xfrm>
              <a:off x="716607" y="2733132"/>
              <a:ext cx="722158" cy="1465254"/>
            </a:xfrm>
            <a:custGeom>
              <a:rect b="b" l="l" r="r" t="t"/>
              <a:pathLst>
                <a:path extrusionOk="0" h="42897" w="21142">
                  <a:moveTo>
                    <a:pt x="11037" y="0"/>
                  </a:moveTo>
                  <a:lnTo>
                    <a:pt x="11037" y="19021"/>
                  </a:lnTo>
                  <a:lnTo>
                    <a:pt x="833" y="39330"/>
                  </a:lnTo>
                  <a:lnTo>
                    <a:pt x="655" y="39568"/>
                  </a:lnTo>
                  <a:lnTo>
                    <a:pt x="496" y="39845"/>
                  </a:lnTo>
                  <a:lnTo>
                    <a:pt x="298" y="40182"/>
                  </a:lnTo>
                  <a:lnTo>
                    <a:pt x="219" y="40361"/>
                  </a:lnTo>
                  <a:lnTo>
                    <a:pt x="139" y="40559"/>
                  </a:lnTo>
                  <a:lnTo>
                    <a:pt x="80" y="40757"/>
                  </a:lnTo>
                  <a:lnTo>
                    <a:pt x="21" y="40955"/>
                  </a:lnTo>
                  <a:lnTo>
                    <a:pt x="1" y="41153"/>
                  </a:lnTo>
                  <a:lnTo>
                    <a:pt x="21" y="41351"/>
                  </a:lnTo>
                  <a:lnTo>
                    <a:pt x="40" y="41549"/>
                  </a:lnTo>
                  <a:lnTo>
                    <a:pt x="120" y="41748"/>
                  </a:lnTo>
                  <a:lnTo>
                    <a:pt x="238" y="41906"/>
                  </a:lnTo>
                  <a:lnTo>
                    <a:pt x="377" y="42084"/>
                  </a:lnTo>
                  <a:lnTo>
                    <a:pt x="556" y="42243"/>
                  </a:lnTo>
                  <a:lnTo>
                    <a:pt x="754" y="42382"/>
                  </a:lnTo>
                  <a:lnTo>
                    <a:pt x="991" y="42520"/>
                  </a:lnTo>
                  <a:lnTo>
                    <a:pt x="1249" y="42639"/>
                  </a:lnTo>
                  <a:lnTo>
                    <a:pt x="1526" y="42738"/>
                  </a:lnTo>
                  <a:lnTo>
                    <a:pt x="1824" y="42818"/>
                  </a:lnTo>
                  <a:lnTo>
                    <a:pt x="2160" y="42877"/>
                  </a:lnTo>
                  <a:lnTo>
                    <a:pt x="2497" y="42897"/>
                  </a:lnTo>
                  <a:lnTo>
                    <a:pt x="2854" y="42897"/>
                  </a:lnTo>
                  <a:lnTo>
                    <a:pt x="3211" y="42877"/>
                  </a:lnTo>
                  <a:lnTo>
                    <a:pt x="3587" y="42818"/>
                  </a:lnTo>
                  <a:lnTo>
                    <a:pt x="3963" y="42738"/>
                  </a:lnTo>
                  <a:lnTo>
                    <a:pt x="4340" y="42619"/>
                  </a:lnTo>
                  <a:lnTo>
                    <a:pt x="4736" y="42461"/>
                  </a:lnTo>
                  <a:lnTo>
                    <a:pt x="4895" y="42401"/>
                  </a:lnTo>
                  <a:lnTo>
                    <a:pt x="5053" y="42382"/>
                  </a:lnTo>
                  <a:lnTo>
                    <a:pt x="5232" y="42401"/>
                  </a:lnTo>
                  <a:lnTo>
                    <a:pt x="5410" y="42421"/>
                  </a:lnTo>
                  <a:lnTo>
                    <a:pt x="5806" y="42520"/>
                  </a:lnTo>
                  <a:lnTo>
                    <a:pt x="6242" y="42639"/>
                  </a:lnTo>
                  <a:lnTo>
                    <a:pt x="6718" y="42778"/>
                  </a:lnTo>
                  <a:lnTo>
                    <a:pt x="6955" y="42818"/>
                  </a:lnTo>
                  <a:lnTo>
                    <a:pt x="7193" y="42877"/>
                  </a:lnTo>
                  <a:lnTo>
                    <a:pt x="7431" y="42897"/>
                  </a:lnTo>
                  <a:lnTo>
                    <a:pt x="7688" y="42897"/>
                  </a:lnTo>
                  <a:lnTo>
                    <a:pt x="7926" y="42877"/>
                  </a:lnTo>
                  <a:lnTo>
                    <a:pt x="8184" y="42818"/>
                  </a:lnTo>
                  <a:lnTo>
                    <a:pt x="8659" y="42679"/>
                  </a:lnTo>
                  <a:lnTo>
                    <a:pt x="9115" y="42500"/>
                  </a:lnTo>
                  <a:lnTo>
                    <a:pt x="9313" y="42421"/>
                  </a:lnTo>
                  <a:lnTo>
                    <a:pt x="9511" y="42302"/>
                  </a:lnTo>
                  <a:lnTo>
                    <a:pt x="9690" y="42203"/>
                  </a:lnTo>
                  <a:lnTo>
                    <a:pt x="9828" y="42084"/>
                  </a:lnTo>
                  <a:lnTo>
                    <a:pt x="9967" y="41946"/>
                  </a:lnTo>
                  <a:lnTo>
                    <a:pt x="10066" y="41807"/>
                  </a:lnTo>
                  <a:lnTo>
                    <a:pt x="10165" y="41649"/>
                  </a:lnTo>
                  <a:lnTo>
                    <a:pt x="10225" y="41490"/>
                  </a:lnTo>
                  <a:lnTo>
                    <a:pt x="10244" y="41312"/>
                  </a:lnTo>
                  <a:lnTo>
                    <a:pt x="10244" y="41133"/>
                  </a:lnTo>
                  <a:lnTo>
                    <a:pt x="10205" y="40915"/>
                  </a:lnTo>
                  <a:lnTo>
                    <a:pt x="10126" y="40697"/>
                  </a:lnTo>
                  <a:lnTo>
                    <a:pt x="10086" y="40598"/>
                  </a:lnTo>
                  <a:lnTo>
                    <a:pt x="10007" y="40519"/>
                  </a:lnTo>
                  <a:lnTo>
                    <a:pt x="9908" y="40440"/>
                  </a:lnTo>
                  <a:lnTo>
                    <a:pt x="9789" y="40380"/>
                  </a:lnTo>
                  <a:lnTo>
                    <a:pt x="9531" y="40262"/>
                  </a:lnTo>
                  <a:lnTo>
                    <a:pt x="9234" y="40182"/>
                  </a:lnTo>
                  <a:lnTo>
                    <a:pt x="8580" y="40024"/>
                  </a:lnTo>
                  <a:lnTo>
                    <a:pt x="8263" y="39964"/>
                  </a:lnTo>
                  <a:lnTo>
                    <a:pt x="8005" y="39885"/>
                  </a:lnTo>
                  <a:lnTo>
                    <a:pt x="7728" y="39786"/>
                  </a:lnTo>
                  <a:lnTo>
                    <a:pt x="7510" y="39667"/>
                  </a:lnTo>
                  <a:lnTo>
                    <a:pt x="7352" y="39568"/>
                  </a:lnTo>
                  <a:lnTo>
                    <a:pt x="7233" y="39469"/>
                  </a:lnTo>
                  <a:lnTo>
                    <a:pt x="7134" y="39370"/>
                  </a:lnTo>
                  <a:lnTo>
                    <a:pt x="7094" y="39310"/>
                  </a:lnTo>
                  <a:lnTo>
                    <a:pt x="7054" y="39251"/>
                  </a:lnTo>
                  <a:lnTo>
                    <a:pt x="7233" y="39013"/>
                  </a:lnTo>
                  <a:lnTo>
                    <a:pt x="7431" y="38776"/>
                  </a:lnTo>
                  <a:lnTo>
                    <a:pt x="7649" y="38458"/>
                  </a:lnTo>
                  <a:lnTo>
                    <a:pt x="7867" y="38122"/>
                  </a:lnTo>
                  <a:lnTo>
                    <a:pt x="8065" y="37745"/>
                  </a:lnTo>
                  <a:lnTo>
                    <a:pt x="8144" y="37567"/>
                  </a:lnTo>
                  <a:lnTo>
                    <a:pt x="8204" y="37389"/>
                  </a:lnTo>
                  <a:lnTo>
                    <a:pt x="8243" y="37210"/>
                  </a:lnTo>
                  <a:lnTo>
                    <a:pt x="8263" y="37052"/>
                  </a:lnTo>
                  <a:lnTo>
                    <a:pt x="8243" y="36774"/>
                  </a:lnTo>
                  <a:lnTo>
                    <a:pt x="8223" y="36576"/>
                  </a:lnTo>
                  <a:lnTo>
                    <a:pt x="8164" y="36279"/>
                  </a:lnTo>
                  <a:lnTo>
                    <a:pt x="8144" y="36160"/>
                  </a:lnTo>
                  <a:lnTo>
                    <a:pt x="8164" y="36021"/>
                  </a:lnTo>
                  <a:lnTo>
                    <a:pt x="8184" y="35843"/>
                  </a:lnTo>
                  <a:lnTo>
                    <a:pt x="8263" y="35605"/>
                  </a:lnTo>
                  <a:lnTo>
                    <a:pt x="8382" y="35368"/>
                  </a:lnTo>
                  <a:lnTo>
                    <a:pt x="8679" y="34912"/>
                  </a:lnTo>
                  <a:lnTo>
                    <a:pt x="9630" y="33505"/>
                  </a:lnTo>
                  <a:lnTo>
                    <a:pt x="10958" y="31623"/>
                  </a:lnTo>
                  <a:lnTo>
                    <a:pt x="12483" y="29463"/>
                  </a:lnTo>
                  <a:lnTo>
                    <a:pt x="15416" y="25322"/>
                  </a:lnTo>
                  <a:lnTo>
                    <a:pt x="16486" y="23777"/>
                  </a:lnTo>
                  <a:lnTo>
                    <a:pt x="16842" y="23222"/>
                  </a:lnTo>
                  <a:lnTo>
                    <a:pt x="17060" y="22865"/>
                  </a:lnTo>
                  <a:lnTo>
                    <a:pt x="17358" y="22350"/>
                  </a:lnTo>
                  <a:lnTo>
                    <a:pt x="17675" y="21795"/>
                  </a:lnTo>
                  <a:lnTo>
                    <a:pt x="18388" y="20626"/>
                  </a:lnTo>
                  <a:lnTo>
                    <a:pt x="18705" y="20071"/>
                  </a:lnTo>
                  <a:lnTo>
                    <a:pt x="18982" y="19536"/>
                  </a:lnTo>
                  <a:lnTo>
                    <a:pt x="19200" y="19061"/>
                  </a:lnTo>
                  <a:lnTo>
                    <a:pt x="19279" y="18863"/>
                  </a:lnTo>
                  <a:lnTo>
                    <a:pt x="19339" y="18665"/>
                  </a:lnTo>
                  <a:lnTo>
                    <a:pt x="19497" y="18011"/>
                  </a:lnTo>
                  <a:lnTo>
                    <a:pt x="19735" y="16862"/>
                  </a:lnTo>
                  <a:lnTo>
                    <a:pt x="20330" y="13850"/>
                  </a:lnTo>
                  <a:lnTo>
                    <a:pt x="21142" y="9748"/>
                  </a:lnTo>
                  <a:lnTo>
                    <a:pt x="110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13"/>
            <p:cNvSpPr/>
            <p:nvPr/>
          </p:nvSpPr>
          <p:spPr>
            <a:xfrm>
              <a:off x="713225" y="2729716"/>
              <a:ext cx="729604" cy="1472735"/>
            </a:xfrm>
            <a:custGeom>
              <a:rect b="b" l="l" r="r" t="t"/>
              <a:pathLst>
                <a:path extrusionOk="0" h="43116" w="21360">
                  <a:moveTo>
                    <a:pt x="11255" y="377"/>
                  </a:moveTo>
                  <a:lnTo>
                    <a:pt x="21122" y="9888"/>
                  </a:lnTo>
                  <a:lnTo>
                    <a:pt x="20270" y="14247"/>
                  </a:lnTo>
                  <a:lnTo>
                    <a:pt x="19695" y="17080"/>
                  </a:lnTo>
                  <a:lnTo>
                    <a:pt x="19478" y="18131"/>
                  </a:lnTo>
                  <a:lnTo>
                    <a:pt x="19339" y="18745"/>
                  </a:lnTo>
                  <a:lnTo>
                    <a:pt x="19260" y="19002"/>
                  </a:lnTo>
                  <a:lnTo>
                    <a:pt x="19121" y="19280"/>
                  </a:lnTo>
                  <a:lnTo>
                    <a:pt x="18982" y="19617"/>
                  </a:lnTo>
                  <a:lnTo>
                    <a:pt x="18784" y="19973"/>
                  </a:lnTo>
                  <a:lnTo>
                    <a:pt x="18368" y="20726"/>
                  </a:lnTo>
                  <a:lnTo>
                    <a:pt x="17892" y="21499"/>
                  </a:lnTo>
                  <a:lnTo>
                    <a:pt x="17437" y="22252"/>
                  </a:lnTo>
                  <a:lnTo>
                    <a:pt x="17060" y="22925"/>
                  </a:lnTo>
                  <a:lnTo>
                    <a:pt x="16862" y="23242"/>
                  </a:lnTo>
                  <a:lnTo>
                    <a:pt x="16525" y="23758"/>
                  </a:lnTo>
                  <a:lnTo>
                    <a:pt x="15535" y="25184"/>
                  </a:lnTo>
                  <a:lnTo>
                    <a:pt x="12840" y="29008"/>
                  </a:lnTo>
                  <a:lnTo>
                    <a:pt x="10997" y="31604"/>
                  </a:lnTo>
                  <a:lnTo>
                    <a:pt x="9590" y="33625"/>
                  </a:lnTo>
                  <a:lnTo>
                    <a:pt x="8639" y="35012"/>
                  </a:lnTo>
                  <a:lnTo>
                    <a:pt x="8382" y="35448"/>
                  </a:lnTo>
                  <a:lnTo>
                    <a:pt x="8243" y="35686"/>
                  </a:lnTo>
                  <a:lnTo>
                    <a:pt x="8164" y="35963"/>
                  </a:lnTo>
                  <a:lnTo>
                    <a:pt x="8144" y="36181"/>
                  </a:lnTo>
                  <a:lnTo>
                    <a:pt x="8144" y="36359"/>
                  </a:lnTo>
                  <a:lnTo>
                    <a:pt x="8184" y="36518"/>
                  </a:lnTo>
                  <a:lnTo>
                    <a:pt x="8223" y="36755"/>
                  </a:lnTo>
                  <a:lnTo>
                    <a:pt x="8243" y="36934"/>
                  </a:lnTo>
                  <a:lnTo>
                    <a:pt x="8243" y="37152"/>
                  </a:lnTo>
                  <a:lnTo>
                    <a:pt x="8243" y="37310"/>
                  </a:lnTo>
                  <a:lnTo>
                    <a:pt x="8204" y="37469"/>
                  </a:lnTo>
                  <a:lnTo>
                    <a:pt x="8144" y="37647"/>
                  </a:lnTo>
                  <a:lnTo>
                    <a:pt x="8065" y="37825"/>
                  </a:lnTo>
                  <a:lnTo>
                    <a:pt x="7867" y="38162"/>
                  </a:lnTo>
                  <a:lnTo>
                    <a:pt x="7669" y="38499"/>
                  </a:lnTo>
                  <a:lnTo>
                    <a:pt x="7451" y="38796"/>
                  </a:lnTo>
                  <a:lnTo>
                    <a:pt x="7252" y="39054"/>
                  </a:lnTo>
                  <a:lnTo>
                    <a:pt x="7054" y="39272"/>
                  </a:lnTo>
                  <a:lnTo>
                    <a:pt x="7035" y="39331"/>
                  </a:lnTo>
                  <a:lnTo>
                    <a:pt x="7054" y="39391"/>
                  </a:lnTo>
                  <a:lnTo>
                    <a:pt x="7094" y="39470"/>
                  </a:lnTo>
                  <a:lnTo>
                    <a:pt x="7153" y="39549"/>
                  </a:lnTo>
                  <a:lnTo>
                    <a:pt x="7252" y="39648"/>
                  </a:lnTo>
                  <a:lnTo>
                    <a:pt x="7371" y="39747"/>
                  </a:lnTo>
                  <a:lnTo>
                    <a:pt x="7550" y="39866"/>
                  </a:lnTo>
                  <a:lnTo>
                    <a:pt x="7787" y="39985"/>
                  </a:lnTo>
                  <a:lnTo>
                    <a:pt x="8065" y="40084"/>
                  </a:lnTo>
                  <a:lnTo>
                    <a:pt x="8382" y="40183"/>
                  </a:lnTo>
                  <a:lnTo>
                    <a:pt x="8758" y="40262"/>
                  </a:lnTo>
                  <a:lnTo>
                    <a:pt x="9194" y="40362"/>
                  </a:lnTo>
                  <a:lnTo>
                    <a:pt x="9412" y="40421"/>
                  </a:lnTo>
                  <a:lnTo>
                    <a:pt x="9610" y="40480"/>
                  </a:lnTo>
                  <a:lnTo>
                    <a:pt x="9789" y="40540"/>
                  </a:lnTo>
                  <a:lnTo>
                    <a:pt x="9947" y="40639"/>
                  </a:lnTo>
                  <a:lnTo>
                    <a:pt x="10046" y="40738"/>
                  </a:lnTo>
                  <a:lnTo>
                    <a:pt x="10086" y="40778"/>
                  </a:lnTo>
                  <a:lnTo>
                    <a:pt x="10125" y="40837"/>
                  </a:lnTo>
                  <a:lnTo>
                    <a:pt x="10205" y="41095"/>
                  </a:lnTo>
                  <a:lnTo>
                    <a:pt x="10225" y="41214"/>
                  </a:lnTo>
                  <a:lnTo>
                    <a:pt x="10225" y="41332"/>
                  </a:lnTo>
                  <a:lnTo>
                    <a:pt x="10225" y="41431"/>
                  </a:lnTo>
                  <a:lnTo>
                    <a:pt x="10205" y="41550"/>
                  </a:lnTo>
                  <a:lnTo>
                    <a:pt x="10185" y="41649"/>
                  </a:lnTo>
                  <a:lnTo>
                    <a:pt x="10145" y="41749"/>
                  </a:lnTo>
                  <a:lnTo>
                    <a:pt x="10086" y="41848"/>
                  </a:lnTo>
                  <a:lnTo>
                    <a:pt x="10007" y="41947"/>
                  </a:lnTo>
                  <a:lnTo>
                    <a:pt x="9908" y="42046"/>
                  </a:lnTo>
                  <a:lnTo>
                    <a:pt x="9828" y="42125"/>
                  </a:lnTo>
                  <a:lnTo>
                    <a:pt x="9590" y="42283"/>
                  </a:lnTo>
                  <a:lnTo>
                    <a:pt x="9333" y="42422"/>
                  </a:lnTo>
                  <a:lnTo>
                    <a:pt x="9075" y="42541"/>
                  </a:lnTo>
                  <a:lnTo>
                    <a:pt x="8798" y="42660"/>
                  </a:lnTo>
                  <a:lnTo>
                    <a:pt x="8263" y="42818"/>
                  </a:lnTo>
                  <a:lnTo>
                    <a:pt x="8005" y="42858"/>
                  </a:lnTo>
                  <a:lnTo>
                    <a:pt x="7748" y="42878"/>
                  </a:lnTo>
                  <a:lnTo>
                    <a:pt x="7490" y="42878"/>
                  </a:lnTo>
                  <a:lnTo>
                    <a:pt x="7233" y="42838"/>
                  </a:lnTo>
                  <a:lnTo>
                    <a:pt x="6995" y="42799"/>
                  </a:lnTo>
                  <a:lnTo>
                    <a:pt x="6737" y="42739"/>
                  </a:lnTo>
                  <a:lnTo>
                    <a:pt x="6262" y="42600"/>
                  </a:lnTo>
                  <a:lnTo>
                    <a:pt x="5846" y="42482"/>
                  </a:lnTo>
                  <a:lnTo>
                    <a:pt x="5648" y="42442"/>
                  </a:lnTo>
                  <a:lnTo>
                    <a:pt x="5449" y="42402"/>
                  </a:lnTo>
                  <a:lnTo>
                    <a:pt x="5271" y="42383"/>
                  </a:lnTo>
                  <a:lnTo>
                    <a:pt x="5113" y="42383"/>
                  </a:lnTo>
                  <a:lnTo>
                    <a:pt x="4934" y="42402"/>
                  </a:lnTo>
                  <a:lnTo>
                    <a:pt x="4796" y="42462"/>
                  </a:lnTo>
                  <a:lnTo>
                    <a:pt x="4419" y="42620"/>
                  </a:lnTo>
                  <a:lnTo>
                    <a:pt x="4043" y="42739"/>
                  </a:lnTo>
                  <a:lnTo>
                    <a:pt x="3666" y="42818"/>
                  </a:lnTo>
                  <a:lnTo>
                    <a:pt x="3290" y="42858"/>
                  </a:lnTo>
                  <a:lnTo>
                    <a:pt x="2953" y="42878"/>
                  </a:lnTo>
                  <a:lnTo>
                    <a:pt x="2596" y="42878"/>
                  </a:lnTo>
                  <a:lnTo>
                    <a:pt x="2279" y="42858"/>
                  </a:lnTo>
                  <a:lnTo>
                    <a:pt x="1962" y="42799"/>
                  </a:lnTo>
                  <a:lnTo>
                    <a:pt x="1665" y="42719"/>
                  </a:lnTo>
                  <a:lnTo>
                    <a:pt x="1388" y="42620"/>
                  </a:lnTo>
                  <a:lnTo>
                    <a:pt x="1150" y="42521"/>
                  </a:lnTo>
                  <a:lnTo>
                    <a:pt x="912" y="42402"/>
                  </a:lnTo>
                  <a:lnTo>
                    <a:pt x="714" y="42264"/>
                  </a:lnTo>
                  <a:lnTo>
                    <a:pt x="555" y="42105"/>
                  </a:lnTo>
                  <a:lnTo>
                    <a:pt x="417" y="41947"/>
                  </a:lnTo>
                  <a:lnTo>
                    <a:pt x="318" y="41788"/>
                  </a:lnTo>
                  <a:lnTo>
                    <a:pt x="258" y="41610"/>
                  </a:lnTo>
                  <a:lnTo>
                    <a:pt x="219" y="41431"/>
                  </a:lnTo>
                  <a:lnTo>
                    <a:pt x="219" y="41253"/>
                  </a:lnTo>
                  <a:lnTo>
                    <a:pt x="238" y="41055"/>
                  </a:lnTo>
                  <a:lnTo>
                    <a:pt x="278" y="40877"/>
                  </a:lnTo>
                  <a:lnTo>
                    <a:pt x="337" y="40679"/>
                  </a:lnTo>
                  <a:lnTo>
                    <a:pt x="417" y="40500"/>
                  </a:lnTo>
                  <a:lnTo>
                    <a:pt x="496" y="40322"/>
                  </a:lnTo>
                  <a:lnTo>
                    <a:pt x="674" y="40005"/>
                  </a:lnTo>
                  <a:lnTo>
                    <a:pt x="853" y="39747"/>
                  </a:lnTo>
                  <a:lnTo>
                    <a:pt x="1031" y="39510"/>
                  </a:lnTo>
                  <a:lnTo>
                    <a:pt x="1051" y="39490"/>
                  </a:lnTo>
                  <a:lnTo>
                    <a:pt x="11235" y="19181"/>
                  </a:lnTo>
                  <a:lnTo>
                    <a:pt x="11255" y="19121"/>
                  </a:lnTo>
                  <a:lnTo>
                    <a:pt x="11255" y="377"/>
                  </a:lnTo>
                  <a:close/>
                  <a:moveTo>
                    <a:pt x="11096" y="1"/>
                  </a:moveTo>
                  <a:lnTo>
                    <a:pt x="11037" y="41"/>
                  </a:lnTo>
                  <a:lnTo>
                    <a:pt x="11017" y="100"/>
                  </a:lnTo>
                  <a:lnTo>
                    <a:pt x="11017" y="19101"/>
                  </a:lnTo>
                  <a:lnTo>
                    <a:pt x="853" y="39371"/>
                  </a:lnTo>
                  <a:lnTo>
                    <a:pt x="754" y="39470"/>
                  </a:lnTo>
                  <a:lnTo>
                    <a:pt x="615" y="39688"/>
                  </a:lnTo>
                  <a:lnTo>
                    <a:pt x="437" y="39965"/>
                  </a:lnTo>
                  <a:lnTo>
                    <a:pt x="258" y="40322"/>
                  </a:lnTo>
                  <a:lnTo>
                    <a:pt x="179" y="40500"/>
                  </a:lnTo>
                  <a:lnTo>
                    <a:pt x="100" y="40698"/>
                  </a:lnTo>
                  <a:lnTo>
                    <a:pt x="40" y="40897"/>
                  </a:lnTo>
                  <a:lnTo>
                    <a:pt x="1" y="41095"/>
                  </a:lnTo>
                  <a:lnTo>
                    <a:pt x="1" y="41313"/>
                  </a:lnTo>
                  <a:lnTo>
                    <a:pt x="1" y="41511"/>
                  </a:lnTo>
                  <a:lnTo>
                    <a:pt x="40" y="41709"/>
                  </a:lnTo>
                  <a:lnTo>
                    <a:pt x="120" y="41887"/>
                  </a:lnTo>
                  <a:lnTo>
                    <a:pt x="199" y="42006"/>
                  </a:lnTo>
                  <a:lnTo>
                    <a:pt x="278" y="42125"/>
                  </a:lnTo>
                  <a:lnTo>
                    <a:pt x="377" y="42244"/>
                  </a:lnTo>
                  <a:lnTo>
                    <a:pt x="496" y="42363"/>
                  </a:lnTo>
                  <a:lnTo>
                    <a:pt x="635" y="42462"/>
                  </a:lnTo>
                  <a:lnTo>
                    <a:pt x="773" y="42561"/>
                  </a:lnTo>
                  <a:lnTo>
                    <a:pt x="932" y="42660"/>
                  </a:lnTo>
                  <a:lnTo>
                    <a:pt x="1110" y="42739"/>
                  </a:lnTo>
                  <a:lnTo>
                    <a:pt x="1289" y="42838"/>
                  </a:lnTo>
                  <a:lnTo>
                    <a:pt x="1487" y="42898"/>
                  </a:lnTo>
                  <a:lnTo>
                    <a:pt x="1685" y="42957"/>
                  </a:lnTo>
                  <a:lnTo>
                    <a:pt x="1903" y="43017"/>
                  </a:lnTo>
                  <a:lnTo>
                    <a:pt x="2121" y="43056"/>
                  </a:lnTo>
                  <a:lnTo>
                    <a:pt x="2339" y="43096"/>
                  </a:lnTo>
                  <a:lnTo>
                    <a:pt x="2576" y="43116"/>
                  </a:lnTo>
                  <a:lnTo>
                    <a:pt x="3072" y="43116"/>
                  </a:lnTo>
                  <a:lnTo>
                    <a:pt x="3329" y="43096"/>
                  </a:lnTo>
                  <a:lnTo>
                    <a:pt x="3567" y="43056"/>
                  </a:lnTo>
                  <a:lnTo>
                    <a:pt x="3825" y="43017"/>
                  </a:lnTo>
                  <a:lnTo>
                    <a:pt x="4082" y="42937"/>
                  </a:lnTo>
                  <a:lnTo>
                    <a:pt x="4360" y="42858"/>
                  </a:lnTo>
                  <a:lnTo>
                    <a:pt x="4617" y="42779"/>
                  </a:lnTo>
                  <a:lnTo>
                    <a:pt x="4875" y="42660"/>
                  </a:lnTo>
                  <a:lnTo>
                    <a:pt x="5014" y="42620"/>
                  </a:lnTo>
                  <a:lnTo>
                    <a:pt x="5152" y="42600"/>
                  </a:lnTo>
                  <a:lnTo>
                    <a:pt x="5291" y="42600"/>
                  </a:lnTo>
                  <a:lnTo>
                    <a:pt x="5469" y="42620"/>
                  </a:lnTo>
                  <a:lnTo>
                    <a:pt x="5806" y="42700"/>
                  </a:lnTo>
                  <a:lnTo>
                    <a:pt x="6202" y="42818"/>
                  </a:lnTo>
                  <a:lnTo>
                    <a:pt x="6698" y="42957"/>
                  </a:lnTo>
                  <a:lnTo>
                    <a:pt x="6955" y="43017"/>
                  </a:lnTo>
                  <a:lnTo>
                    <a:pt x="7213" y="43076"/>
                  </a:lnTo>
                  <a:lnTo>
                    <a:pt x="7490" y="43096"/>
                  </a:lnTo>
                  <a:lnTo>
                    <a:pt x="7768" y="43116"/>
                  </a:lnTo>
                  <a:lnTo>
                    <a:pt x="8045" y="43076"/>
                  </a:lnTo>
                  <a:lnTo>
                    <a:pt x="8322" y="43036"/>
                  </a:lnTo>
                  <a:lnTo>
                    <a:pt x="8719" y="42918"/>
                  </a:lnTo>
                  <a:lnTo>
                    <a:pt x="9075" y="42779"/>
                  </a:lnTo>
                  <a:lnTo>
                    <a:pt x="9392" y="42640"/>
                  </a:lnTo>
                  <a:lnTo>
                    <a:pt x="9670" y="42501"/>
                  </a:lnTo>
                  <a:lnTo>
                    <a:pt x="9888" y="42363"/>
                  </a:lnTo>
                  <a:lnTo>
                    <a:pt x="10086" y="42204"/>
                  </a:lnTo>
                  <a:lnTo>
                    <a:pt x="10225" y="42026"/>
                  </a:lnTo>
                  <a:lnTo>
                    <a:pt x="10343" y="41848"/>
                  </a:lnTo>
                  <a:lnTo>
                    <a:pt x="10383" y="41729"/>
                  </a:lnTo>
                  <a:lnTo>
                    <a:pt x="10423" y="41590"/>
                  </a:lnTo>
                  <a:lnTo>
                    <a:pt x="10442" y="41471"/>
                  </a:lnTo>
                  <a:lnTo>
                    <a:pt x="10462" y="41332"/>
                  </a:lnTo>
                  <a:lnTo>
                    <a:pt x="10442" y="41194"/>
                  </a:lnTo>
                  <a:lnTo>
                    <a:pt x="10423" y="41055"/>
                  </a:lnTo>
                  <a:lnTo>
                    <a:pt x="10383" y="40916"/>
                  </a:lnTo>
                  <a:lnTo>
                    <a:pt x="10324" y="40758"/>
                  </a:lnTo>
                  <a:lnTo>
                    <a:pt x="10284" y="40679"/>
                  </a:lnTo>
                  <a:lnTo>
                    <a:pt x="10244" y="40619"/>
                  </a:lnTo>
                  <a:lnTo>
                    <a:pt x="10106" y="40480"/>
                  </a:lnTo>
                  <a:lnTo>
                    <a:pt x="9947" y="40381"/>
                  </a:lnTo>
                  <a:lnTo>
                    <a:pt x="9749" y="40282"/>
                  </a:lnTo>
                  <a:lnTo>
                    <a:pt x="9531" y="40223"/>
                  </a:lnTo>
                  <a:lnTo>
                    <a:pt x="9313" y="40163"/>
                  </a:lnTo>
                  <a:lnTo>
                    <a:pt x="8818" y="40045"/>
                  </a:lnTo>
                  <a:lnTo>
                    <a:pt x="8441" y="39965"/>
                  </a:lnTo>
                  <a:lnTo>
                    <a:pt x="8124" y="39886"/>
                  </a:lnTo>
                  <a:lnTo>
                    <a:pt x="7946" y="39807"/>
                  </a:lnTo>
                  <a:lnTo>
                    <a:pt x="7787" y="39728"/>
                  </a:lnTo>
                  <a:lnTo>
                    <a:pt x="7530" y="39589"/>
                  </a:lnTo>
                  <a:lnTo>
                    <a:pt x="7371" y="39450"/>
                  </a:lnTo>
                  <a:lnTo>
                    <a:pt x="7292" y="39351"/>
                  </a:lnTo>
                  <a:lnTo>
                    <a:pt x="7569" y="38994"/>
                  </a:lnTo>
                  <a:lnTo>
                    <a:pt x="7768" y="38737"/>
                  </a:lnTo>
                  <a:lnTo>
                    <a:pt x="7966" y="38440"/>
                  </a:lnTo>
                  <a:lnTo>
                    <a:pt x="8164" y="38123"/>
                  </a:lnTo>
                  <a:lnTo>
                    <a:pt x="8322" y="37786"/>
                  </a:lnTo>
                  <a:lnTo>
                    <a:pt x="8382" y="37627"/>
                  </a:lnTo>
                  <a:lnTo>
                    <a:pt x="8421" y="37469"/>
                  </a:lnTo>
                  <a:lnTo>
                    <a:pt x="8461" y="37310"/>
                  </a:lnTo>
                  <a:lnTo>
                    <a:pt x="8461" y="37152"/>
                  </a:lnTo>
                  <a:lnTo>
                    <a:pt x="8461" y="36914"/>
                  </a:lnTo>
                  <a:lnTo>
                    <a:pt x="8441" y="36736"/>
                  </a:lnTo>
                  <a:lnTo>
                    <a:pt x="8402" y="36458"/>
                  </a:lnTo>
                  <a:lnTo>
                    <a:pt x="8362" y="36320"/>
                  </a:lnTo>
                  <a:lnTo>
                    <a:pt x="8362" y="36181"/>
                  </a:lnTo>
                  <a:lnTo>
                    <a:pt x="8382" y="36003"/>
                  </a:lnTo>
                  <a:lnTo>
                    <a:pt x="8461" y="35745"/>
                  </a:lnTo>
                  <a:lnTo>
                    <a:pt x="8521" y="35646"/>
                  </a:lnTo>
                  <a:lnTo>
                    <a:pt x="8600" y="35487"/>
                  </a:lnTo>
                  <a:lnTo>
                    <a:pt x="8937" y="34972"/>
                  </a:lnTo>
                  <a:lnTo>
                    <a:pt x="10007" y="33407"/>
                  </a:lnTo>
                  <a:lnTo>
                    <a:pt x="11433" y="31366"/>
                  </a:lnTo>
                  <a:lnTo>
                    <a:pt x="13018" y="29147"/>
                  </a:lnTo>
                  <a:lnTo>
                    <a:pt x="15753" y="25263"/>
                  </a:lnTo>
                  <a:lnTo>
                    <a:pt x="16723" y="23857"/>
                  </a:lnTo>
                  <a:lnTo>
                    <a:pt x="17060" y="23361"/>
                  </a:lnTo>
                  <a:lnTo>
                    <a:pt x="17258" y="23025"/>
                  </a:lnTo>
                  <a:lnTo>
                    <a:pt x="17635" y="22351"/>
                  </a:lnTo>
                  <a:lnTo>
                    <a:pt x="18071" y="21618"/>
                  </a:lnTo>
                  <a:lnTo>
                    <a:pt x="18546" y="20825"/>
                  </a:lnTo>
                  <a:lnTo>
                    <a:pt x="18982" y="20052"/>
                  </a:lnTo>
                  <a:lnTo>
                    <a:pt x="19180" y="19696"/>
                  </a:lnTo>
                  <a:lnTo>
                    <a:pt x="19339" y="19359"/>
                  </a:lnTo>
                  <a:lnTo>
                    <a:pt x="19458" y="19062"/>
                  </a:lnTo>
                  <a:lnTo>
                    <a:pt x="19557" y="18784"/>
                  </a:lnTo>
                  <a:lnTo>
                    <a:pt x="19695" y="18131"/>
                  </a:lnTo>
                  <a:lnTo>
                    <a:pt x="19933" y="17001"/>
                  </a:lnTo>
                  <a:lnTo>
                    <a:pt x="20528" y="14009"/>
                  </a:lnTo>
                  <a:lnTo>
                    <a:pt x="21360" y="9868"/>
                  </a:lnTo>
                  <a:lnTo>
                    <a:pt x="21360" y="9829"/>
                  </a:lnTo>
                  <a:lnTo>
                    <a:pt x="21320" y="9769"/>
                  </a:lnTo>
                  <a:lnTo>
                    <a:pt x="11215" y="21"/>
                  </a:lnTo>
                  <a:lnTo>
                    <a:pt x="11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13"/>
            <p:cNvSpPr/>
            <p:nvPr/>
          </p:nvSpPr>
          <p:spPr>
            <a:xfrm>
              <a:off x="1093591" y="2490805"/>
              <a:ext cx="957025" cy="1740051"/>
            </a:xfrm>
            <a:custGeom>
              <a:rect b="b" l="l" r="r" t="t"/>
              <a:pathLst>
                <a:path extrusionOk="0" h="50942" w="28018">
                  <a:moveTo>
                    <a:pt x="2280" y="1"/>
                  </a:moveTo>
                  <a:lnTo>
                    <a:pt x="1943" y="1031"/>
                  </a:lnTo>
                  <a:lnTo>
                    <a:pt x="1170" y="3329"/>
                  </a:lnTo>
                  <a:lnTo>
                    <a:pt x="397" y="5727"/>
                  </a:lnTo>
                  <a:lnTo>
                    <a:pt x="120" y="6619"/>
                  </a:lnTo>
                  <a:lnTo>
                    <a:pt x="41" y="6916"/>
                  </a:lnTo>
                  <a:lnTo>
                    <a:pt x="1" y="7094"/>
                  </a:lnTo>
                  <a:lnTo>
                    <a:pt x="1" y="7371"/>
                  </a:lnTo>
                  <a:lnTo>
                    <a:pt x="21" y="7669"/>
                  </a:lnTo>
                  <a:lnTo>
                    <a:pt x="100" y="7986"/>
                  </a:lnTo>
                  <a:lnTo>
                    <a:pt x="199" y="8322"/>
                  </a:lnTo>
                  <a:lnTo>
                    <a:pt x="338" y="8659"/>
                  </a:lnTo>
                  <a:lnTo>
                    <a:pt x="496" y="9016"/>
                  </a:lnTo>
                  <a:lnTo>
                    <a:pt x="694" y="9392"/>
                  </a:lnTo>
                  <a:lnTo>
                    <a:pt x="912" y="9789"/>
                  </a:lnTo>
                  <a:lnTo>
                    <a:pt x="1170" y="10165"/>
                  </a:lnTo>
                  <a:lnTo>
                    <a:pt x="1428" y="10561"/>
                  </a:lnTo>
                  <a:lnTo>
                    <a:pt x="2002" y="11354"/>
                  </a:lnTo>
                  <a:lnTo>
                    <a:pt x="2616" y="12166"/>
                  </a:lnTo>
                  <a:lnTo>
                    <a:pt x="3270" y="12939"/>
                  </a:lnTo>
                  <a:lnTo>
                    <a:pt x="3904" y="13692"/>
                  </a:lnTo>
                  <a:lnTo>
                    <a:pt x="4538" y="14385"/>
                  </a:lnTo>
                  <a:lnTo>
                    <a:pt x="5133" y="15020"/>
                  </a:lnTo>
                  <a:lnTo>
                    <a:pt x="5668" y="15574"/>
                  </a:lnTo>
                  <a:lnTo>
                    <a:pt x="6460" y="16367"/>
                  </a:lnTo>
                  <a:lnTo>
                    <a:pt x="6777" y="16664"/>
                  </a:lnTo>
                  <a:lnTo>
                    <a:pt x="14762" y="27443"/>
                  </a:lnTo>
                  <a:lnTo>
                    <a:pt x="18051" y="46583"/>
                  </a:lnTo>
                  <a:lnTo>
                    <a:pt x="18071" y="49912"/>
                  </a:lnTo>
                  <a:lnTo>
                    <a:pt x="18111" y="50090"/>
                  </a:lnTo>
                  <a:lnTo>
                    <a:pt x="18170" y="50268"/>
                  </a:lnTo>
                  <a:lnTo>
                    <a:pt x="18249" y="50427"/>
                  </a:lnTo>
                  <a:lnTo>
                    <a:pt x="18368" y="50565"/>
                  </a:lnTo>
                  <a:lnTo>
                    <a:pt x="18507" y="50684"/>
                  </a:lnTo>
                  <a:lnTo>
                    <a:pt x="18665" y="50764"/>
                  </a:lnTo>
                  <a:lnTo>
                    <a:pt x="18824" y="50843"/>
                  </a:lnTo>
                  <a:lnTo>
                    <a:pt x="19022" y="50882"/>
                  </a:lnTo>
                  <a:lnTo>
                    <a:pt x="19438" y="50902"/>
                  </a:lnTo>
                  <a:lnTo>
                    <a:pt x="19953" y="50922"/>
                  </a:lnTo>
                  <a:lnTo>
                    <a:pt x="21162" y="50942"/>
                  </a:lnTo>
                  <a:lnTo>
                    <a:pt x="23084" y="50922"/>
                  </a:lnTo>
                  <a:lnTo>
                    <a:pt x="23500" y="50902"/>
                  </a:lnTo>
                  <a:lnTo>
                    <a:pt x="24055" y="50843"/>
                  </a:lnTo>
                  <a:lnTo>
                    <a:pt x="24649" y="50764"/>
                  </a:lnTo>
                  <a:lnTo>
                    <a:pt x="25283" y="50664"/>
                  </a:lnTo>
                  <a:lnTo>
                    <a:pt x="26432" y="50486"/>
                  </a:lnTo>
                  <a:lnTo>
                    <a:pt x="27126" y="50367"/>
                  </a:lnTo>
                  <a:lnTo>
                    <a:pt x="27205" y="50347"/>
                  </a:lnTo>
                  <a:lnTo>
                    <a:pt x="27265" y="50308"/>
                  </a:lnTo>
                  <a:lnTo>
                    <a:pt x="27443" y="50189"/>
                  </a:lnTo>
                  <a:lnTo>
                    <a:pt x="27621" y="50030"/>
                  </a:lnTo>
                  <a:lnTo>
                    <a:pt x="27780" y="49832"/>
                  </a:lnTo>
                  <a:lnTo>
                    <a:pt x="27899" y="49614"/>
                  </a:lnTo>
                  <a:lnTo>
                    <a:pt x="27958" y="49515"/>
                  </a:lnTo>
                  <a:lnTo>
                    <a:pt x="27998" y="49396"/>
                  </a:lnTo>
                  <a:lnTo>
                    <a:pt x="28018" y="49277"/>
                  </a:lnTo>
                  <a:lnTo>
                    <a:pt x="28018" y="49159"/>
                  </a:lnTo>
                  <a:lnTo>
                    <a:pt x="27998" y="49040"/>
                  </a:lnTo>
                  <a:lnTo>
                    <a:pt x="27978" y="48921"/>
                  </a:lnTo>
                  <a:lnTo>
                    <a:pt x="27899" y="48802"/>
                  </a:lnTo>
                  <a:lnTo>
                    <a:pt x="27819" y="48703"/>
                  </a:lnTo>
                  <a:lnTo>
                    <a:pt x="27700" y="48624"/>
                  </a:lnTo>
                  <a:lnTo>
                    <a:pt x="27542" y="48544"/>
                  </a:lnTo>
                  <a:lnTo>
                    <a:pt x="27383" y="48465"/>
                  </a:lnTo>
                  <a:lnTo>
                    <a:pt x="27205" y="48386"/>
                  </a:lnTo>
                  <a:lnTo>
                    <a:pt x="26809" y="48267"/>
                  </a:lnTo>
                  <a:lnTo>
                    <a:pt x="26016" y="48069"/>
                  </a:lnTo>
                  <a:lnTo>
                    <a:pt x="25679" y="47990"/>
                  </a:lnTo>
                  <a:lnTo>
                    <a:pt x="25402" y="47910"/>
                  </a:lnTo>
                  <a:lnTo>
                    <a:pt x="25145" y="47791"/>
                  </a:lnTo>
                  <a:lnTo>
                    <a:pt x="24847" y="47633"/>
                  </a:lnTo>
                  <a:lnTo>
                    <a:pt x="24193" y="47237"/>
                  </a:lnTo>
                  <a:lnTo>
                    <a:pt x="23579" y="46821"/>
                  </a:lnTo>
                  <a:lnTo>
                    <a:pt x="23341" y="46642"/>
                  </a:lnTo>
                  <a:lnTo>
                    <a:pt x="23163" y="46484"/>
                  </a:lnTo>
                  <a:lnTo>
                    <a:pt x="23104" y="46404"/>
                  </a:lnTo>
                  <a:lnTo>
                    <a:pt x="23084" y="46286"/>
                  </a:lnTo>
                  <a:lnTo>
                    <a:pt x="23064" y="46127"/>
                  </a:lnTo>
                  <a:lnTo>
                    <a:pt x="23064" y="45949"/>
                  </a:lnTo>
                  <a:lnTo>
                    <a:pt x="23104" y="45552"/>
                  </a:lnTo>
                  <a:lnTo>
                    <a:pt x="23104" y="45136"/>
                  </a:lnTo>
                  <a:lnTo>
                    <a:pt x="23104" y="44879"/>
                  </a:lnTo>
                  <a:lnTo>
                    <a:pt x="23084" y="44621"/>
                  </a:lnTo>
                  <a:lnTo>
                    <a:pt x="23024" y="44383"/>
                  </a:lnTo>
                  <a:lnTo>
                    <a:pt x="22965" y="44146"/>
                  </a:lnTo>
                  <a:lnTo>
                    <a:pt x="22886" y="43908"/>
                  </a:lnTo>
                  <a:lnTo>
                    <a:pt x="22787" y="43670"/>
                  </a:lnTo>
                  <a:lnTo>
                    <a:pt x="22668" y="43452"/>
                  </a:lnTo>
                  <a:lnTo>
                    <a:pt x="22529" y="43254"/>
                  </a:lnTo>
                  <a:lnTo>
                    <a:pt x="22450" y="43115"/>
                  </a:lnTo>
                  <a:lnTo>
                    <a:pt x="22371" y="42977"/>
                  </a:lnTo>
                  <a:lnTo>
                    <a:pt x="22291" y="42818"/>
                  </a:lnTo>
                  <a:lnTo>
                    <a:pt x="22232" y="42640"/>
                  </a:lnTo>
                  <a:lnTo>
                    <a:pt x="22172" y="42462"/>
                  </a:lnTo>
                  <a:lnTo>
                    <a:pt x="22133" y="42244"/>
                  </a:lnTo>
                  <a:lnTo>
                    <a:pt x="22113" y="42026"/>
                  </a:lnTo>
                  <a:lnTo>
                    <a:pt x="22113" y="41788"/>
                  </a:lnTo>
                  <a:lnTo>
                    <a:pt x="22073" y="38340"/>
                  </a:lnTo>
                  <a:lnTo>
                    <a:pt x="21955" y="32238"/>
                  </a:lnTo>
                  <a:lnTo>
                    <a:pt x="21895" y="29048"/>
                  </a:lnTo>
                  <a:lnTo>
                    <a:pt x="21796" y="26254"/>
                  </a:lnTo>
                  <a:lnTo>
                    <a:pt x="21717" y="24193"/>
                  </a:lnTo>
                  <a:lnTo>
                    <a:pt x="21677" y="23559"/>
                  </a:lnTo>
                  <a:lnTo>
                    <a:pt x="21638" y="23222"/>
                  </a:lnTo>
                  <a:lnTo>
                    <a:pt x="21499" y="22925"/>
                  </a:lnTo>
                  <a:lnTo>
                    <a:pt x="21202" y="22331"/>
                  </a:lnTo>
                  <a:lnTo>
                    <a:pt x="20251" y="20508"/>
                  </a:lnTo>
                  <a:lnTo>
                    <a:pt x="18943" y="18051"/>
                  </a:lnTo>
                  <a:lnTo>
                    <a:pt x="17457" y="15337"/>
                  </a:lnTo>
                  <a:lnTo>
                    <a:pt x="14723" y="10324"/>
                  </a:lnTo>
                  <a:lnTo>
                    <a:pt x="13474" y="8065"/>
                  </a:lnTo>
                  <a:lnTo>
                    <a:pt x="13098" y="4855"/>
                  </a:lnTo>
                  <a:lnTo>
                    <a:pt x="2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13"/>
            <p:cNvSpPr/>
            <p:nvPr/>
          </p:nvSpPr>
          <p:spPr>
            <a:xfrm>
              <a:off x="1089560" y="2486740"/>
              <a:ext cx="965120" cy="1747498"/>
            </a:xfrm>
            <a:custGeom>
              <a:rect b="b" l="l" r="r" t="t"/>
              <a:pathLst>
                <a:path extrusionOk="0" h="51160" w="28255">
                  <a:moveTo>
                    <a:pt x="2477" y="278"/>
                  </a:moveTo>
                  <a:lnTo>
                    <a:pt x="13097" y="5053"/>
                  </a:lnTo>
                  <a:lnTo>
                    <a:pt x="13493" y="8204"/>
                  </a:lnTo>
                  <a:lnTo>
                    <a:pt x="13493" y="8243"/>
                  </a:lnTo>
                  <a:lnTo>
                    <a:pt x="14781" y="10542"/>
                  </a:lnTo>
                  <a:lnTo>
                    <a:pt x="17515" y="15555"/>
                  </a:lnTo>
                  <a:lnTo>
                    <a:pt x="18982" y="18269"/>
                  </a:lnTo>
                  <a:lnTo>
                    <a:pt x="20289" y="20686"/>
                  </a:lnTo>
                  <a:lnTo>
                    <a:pt x="21221" y="22489"/>
                  </a:lnTo>
                  <a:lnTo>
                    <a:pt x="21518" y="23064"/>
                  </a:lnTo>
                  <a:lnTo>
                    <a:pt x="21637" y="23381"/>
                  </a:lnTo>
                  <a:lnTo>
                    <a:pt x="21676" y="23698"/>
                  </a:lnTo>
                  <a:lnTo>
                    <a:pt x="21736" y="24332"/>
                  </a:lnTo>
                  <a:lnTo>
                    <a:pt x="21815" y="26353"/>
                  </a:lnTo>
                  <a:lnTo>
                    <a:pt x="21894" y="29107"/>
                  </a:lnTo>
                  <a:lnTo>
                    <a:pt x="21973" y="32238"/>
                  </a:lnTo>
                  <a:lnTo>
                    <a:pt x="22073" y="38340"/>
                  </a:lnTo>
                  <a:lnTo>
                    <a:pt x="22112" y="41907"/>
                  </a:lnTo>
                  <a:lnTo>
                    <a:pt x="22112" y="42125"/>
                  </a:lnTo>
                  <a:lnTo>
                    <a:pt x="22132" y="42343"/>
                  </a:lnTo>
                  <a:lnTo>
                    <a:pt x="22172" y="42541"/>
                  </a:lnTo>
                  <a:lnTo>
                    <a:pt x="22231" y="42739"/>
                  </a:lnTo>
                  <a:lnTo>
                    <a:pt x="22290" y="42917"/>
                  </a:lnTo>
                  <a:lnTo>
                    <a:pt x="22370" y="43096"/>
                  </a:lnTo>
                  <a:lnTo>
                    <a:pt x="22449" y="43274"/>
                  </a:lnTo>
                  <a:lnTo>
                    <a:pt x="22568" y="43433"/>
                  </a:lnTo>
                  <a:lnTo>
                    <a:pt x="22687" y="43631"/>
                  </a:lnTo>
                  <a:lnTo>
                    <a:pt x="22806" y="43849"/>
                  </a:lnTo>
                  <a:lnTo>
                    <a:pt x="22905" y="44067"/>
                  </a:lnTo>
                  <a:lnTo>
                    <a:pt x="22984" y="44285"/>
                  </a:lnTo>
                  <a:lnTo>
                    <a:pt x="23043" y="44522"/>
                  </a:lnTo>
                  <a:lnTo>
                    <a:pt x="23083" y="44760"/>
                  </a:lnTo>
                  <a:lnTo>
                    <a:pt x="23103" y="44998"/>
                  </a:lnTo>
                  <a:lnTo>
                    <a:pt x="23123" y="45255"/>
                  </a:lnTo>
                  <a:lnTo>
                    <a:pt x="23103" y="45711"/>
                  </a:lnTo>
                  <a:lnTo>
                    <a:pt x="23083" y="46048"/>
                  </a:lnTo>
                  <a:lnTo>
                    <a:pt x="23083" y="46325"/>
                  </a:lnTo>
                  <a:lnTo>
                    <a:pt x="23103" y="46444"/>
                  </a:lnTo>
                  <a:lnTo>
                    <a:pt x="23123" y="46543"/>
                  </a:lnTo>
                  <a:lnTo>
                    <a:pt x="23162" y="46623"/>
                  </a:lnTo>
                  <a:lnTo>
                    <a:pt x="23202" y="46682"/>
                  </a:lnTo>
                  <a:lnTo>
                    <a:pt x="23380" y="46841"/>
                  </a:lnTo>
                  <a:lnTo>
                    <a:pt x="23638" y="47039"/>
                  </a:lnTo>
                  <a:lnTo>
                    <a:pt x="23935" y="47237"/>
                  </a:lnTo>
                  <a:lnTo>
                    <a:pt x="24252" y="47455"/>
                  </a:lnTo>
                  <a:lnTo>
                    <a:pt x="24926" y="47851"/>
                  </a:lnTo>
                  <a:lnTo>
                    <a:pt x="25223" y="48010"/>
                  </a:lnTo>
                  <a:lnTo>
                    <a:pt x="25480" y="48128"/>
                  </a:lnTo>
                  <a:lnTo>
                    <a:pt x="25817" y="48227"/>
                  </a:lnTo>
                  <a:lnTo>
                    <a:pt x="26253" y="48346"/>
                  </a:lnTo>
                  <a:lnTo>
                    <a:pt x="26788" y="48465"/>
                  </a:lnTo>
                  <a:lnTo>
                    <a:pt x="27066" y="48544"/>
                  </a:lnTo>
                  <a:lnTo>
                    <a:pt x="27323" y="48624"/>
                  </a:lnTo>
                  <a:lnTo>
                    <a:pt x="27541" y="48723"/>
                  </a:lnTo>
                  <a:lnTo>
                    <a:pt x="27739" y="48822"/>
                  </a:lnTo>
                  <a:lnTo>
                    <a:pt x="27898" y="48941"/>
                  </a:lnTo>
                  <a:lnTo>
                    <a:pt x="27937" y="49020"/>
                  </a:lnTo>
                  <a:lnTo>
                    <a:pt x="27977" y="49079"/>
                  </a:lnTo>
                  <a:lnTo>
                    <a:pt x="28017" y="49179"/>
                  </a:lnTo>
                  <a:lnTo>
                    <a:pt x="28017" y="49258"/>
                  </a:lnTo>
                  <a:lnTo>
                    <a:pt x="28017" y="49357"/>
                  </a:lnTo>
                  <a:lnTo>
                    <a:pt x="28017" y="49436"/>
                  </a:lnTo>
                  <a:lnTo>
                    <a:pt x="27957" y="49614"/>
                  </a:lnTo>
                  <a:lnTo>
                    <a:pt x="27878" y="49753"/>
                  </a:lnTo>
                  <a:lnTo>
                    <a:pt x="27818" y="49872"/>
                  </a:lnTo>
                  <a:lnTo>
                    <a:pt x="27739" y="49991"/>
                  </a:lnTo>
                  <a:lnTo>
                    <a:pt x="27541" y="50169"/>
                  </a:lnTo>
                  <a:lnTo>
                    <a:pt x="27383" y="50308"/>
                  </a:lnTo>
                  <a:lnTo>
                    <a:pt x="27284" y="50348"/>
                  </a:lnTo>
                  <a:lnTo>
                    <a:pt x="27224" y="50367"/>
                  </a:lnTo>
                  <a:lnTo>
                    <a:pt x="27204" y="50367"/>
                  </a:lnTo>
                  <a:lnTo>
                    <a:pt x="25817" y="50605"/>
                  </a:lnTo>
                  <a:lnTo>
                    <a:pt x="24688" y="50783"/>
                  </a:lnTo>
                  <a:lnTo>
                    <a:pt x="23796" y="50883"/>
                  </a:lnTo>
                  <a:lnTo>
                    <a:pt x="23459" y="50922"/>
                  </a:lnTo>
                  <a:lnTo>
                    <a:pt x="23202" y="50922"/>
                  </a:lnTo>
                  <a:lnTo>
                    <a:pt x="22588" y="50942"/>
                  </a:lnTo>
                  <a:lnTo>
                    <a:pt x="20765" y="50942"/>
                  </a:lnTo>
                  <a:lnTo>
                    <a:pt x="19853" y="50922"/>
                  </a:lnTo>
                  <a:lnTo>
                    <a:pt x="19457" y="50902"/>
                  </a:lnTo>
                  <a:lnTo>
                    <a:pt x="19140" y="50883"/>
                  </a:lnTo>
                  <a:lnTo>
                    <a:pt x="18982" y="50843"/>
                  </a:lnTo>
                  <a:lnTo>
                    <a:pt x="18823" y="50783"/>
                  </a:lnTo>
                  <a:lnTo>
                    <a:pt x="18684" y="50704"/>
                  </a:lnTo>
                  <a:lnTo>
                    <a:pt x="18566" y="50605"/>
                  </a:lnTo>
                  <a:lnTo>
                    <a:pt x="18466" y="50486"/>
                  </a:lnTo>
                  <a:lnTo>
                    <a:pt x="18387" y="50348"/>
                  </a:lnTo>
                  <a:lnTo>
                    <a:pt x="18328" y="50189"/>
                  </a:lnTo>
                  <a:lnTo>
                    <a:pt x="18288" y="50031"/>
                  </a:lnTo>
                  <a:lnTo>
                    <a:pt x="18288" y="46682"/>
                  </a:lnTo>
                  <a:lnTo>
                    <a:pt x="14999" y="27542"/>
                  </a:lnTo>
                  <a:lnTo>
                    <a:pt x="14979" y="27482"/>
                  </a:lnTo>
                  <a:lnTo>
                    <a:pt x="6974" y="16704"/>
                  </a:lnTo>
                  <a:lnTo>
                    <a:pt x="6638" y="16387"/>
                  </a:lnTo>
                  <a:lnTo>
                    <a:pt x="5845" y="15574"/>
                  </a:lnTo>
                  <a:lnTo>
                    <a:pt x="5310" y="15039"/>
                  </a:lnTo>
                  <a:lnTo>
                    <a:pt x="4716" y="14405"/>
                  </a:lnTo>
                  <a:lnTo>
                    <a:pt x="4102" y="13712"/>
                  </a:lnTo>
                  <a:lnTo>
                    <a:pt x="3448" y="12959"/>
                  </a:lnTo>
                  <a:lnTo>
                    <a:pt x="2814" y="12186"/>
                  </a:lnTo>
                  <a:lnTo>
                    <a:pt x="2199" y="11414"/>
                  </a:lnTo>
                  <a:lnTo>
                    <a:pt x="1645" y="10621"/>
                  </a:lnTo>
                  <a:lnTo>
                    <a:pt x="1387" y="10225"/>
                  </a:lnTo>
                  <a:lnTo>
                    <a:pt x="1129" y="9848"/>
                  </a:lnTo>
                  <a:lnTo>
                    <a:pt x="931" y="9472"/>
                  </a:lnTo>
                  <a:lnTo>
                    <a:pt x="733" y="9115"/>
                  </a:lnTo>
                  <a:lnTo>
                    <a:pt x="555" y="8759"/>
                  </a:lnTo>
                  <a:lnTo>
                    <a:pt x="416" y="8422"/>
                  </a:lnTo>
                  <a:lnTo>
                    <a:pt x="317" y="8085"/>
                  </a:lnTo>
                  <a:lnTo>
                    <a:pt x="258" y="7788"/>
                  </a:lnTo>
                  <a:lnTo>
                    <a:pt x="218" y="7490"/>
                  </a:lnTo>
                  <a:lnTo>
                    <a:pt x="238" y="7233"/>
                  </a:lnTo>
                  <a:lnTo>
                    <a:pt x="317" y="6896"/>
                  </a:lnTo>
                  <a:lnTo>
                    <a:pt x="495" y="6262"/>
                  </a:lnTo>
                  <a:lnTo>
                    <a:pt x="1090" y="4419"/>
                  </a:lnTo>
                  <a:lnTo>
                    <a:pt x="1803" y="2260"/>
                  </a:lnTo>
                  <a:lnTo>
                    <a:pt x="2477" y="278"/>
                  </a:lnTo>
                  <a:close/>
                  <a:moveTo>
                    <a:pt x="2417" y="1"/>
                  </a:moveTo>
                  <a:lnTo>
                    <a:pt x="2358" y="21"/>
                  </a:lnTo>
                  <a:lnTo>
                    <a:pt x="2318" y="40"/>
                  </a:lnTo>
                  <a:lnTo>
                    <a:pt x="2298" y="80"/>
                  </a:lnTo>
                  <a:lnTo>
                    <a:pt x="1922" y="1229"/>
                  </a:lnTo>
                  <a:lnTo>
                    <a:pt x="1149" y="3508"/>
                  </a:lnTo>
                  <a:lnTo>
                    <a:pt x="377" y="5866"/>
                  </a:lnTo>
                  <a:lnTo>
                    <a:pt x="119" y="6738"/>
                  </a:lnTo>
                  <a:lnTo>
                    <a:pt x="40" y="7035"/>
                  </a:lnTo>
                  <a:lnTo>
                    <a:pt x="0" y="7213"/>
                  </a:lnTo>
                  <a:lnTo>
                    <a:pt x="0" y="7490"/>
                  </a:lnTo>
                  <a:lnTo>
                    <a:pt x="20" y="7788"/>
                  </a:lnTo>
                  <a:lnTo>
                    <a:pt x="99" y="8085"/>
                  </a:lnTo>
                  <a:lnTo>
                    <a:pt x="198" y="8422"/>
                  </a:lnTo>
                  <a:lnTo>
                    <a:pt x="337" y="8759"/>
                  </a:lnTo>
                  <a:lnTo>
                    <a:pt x="495" y="9115"/>
                  </a:lnTo>
                  <a:lnTo>
                    <a:pt x="674" y="9492"/>
                  </a:lnTo>
                  <a:lnTo>
                    <a:pt x="892" y="9868"/>
                  </a:lnTo>
                  <a:lnTo>
                    <a:pt x="1129" y="10264"/>
                  </a:lnTo>
                  <a:lnTo>
                    <a:pt x="1387" y="10641"/>
                  </a:lnTo>
                  <a:lnTo>
                    <a:pt x="1942" y="11433"/>
                  </a:lnTo>
                  <a:lnTo>
                    <a:pt x="2536" y="12226"/>
                  </a:lnTo>
                  <a:lnTo>
                    <a:pt x="3170" y="12999"/>
                  </a:lnTo>
                  <a:lnTo>
                    <a:pt x="3824" y="13732"/>
                  </a:lnTo>
                  <a:lnTo>
                    <a:pt x="4438" y="14425"/>
                  </a:lnTo>
                  <a:lnTo>
                    <a:pt x="5033" y="15079"/>
                  </a:lnTo>
                  <a:lnTo>
                    <a:pt x="5568" y="15634"/>
                  </a:lnTo>
                  <a:lnTo>
                    <a:pt x="6420" y="16486"/>
                  </a:lnTo>
                  <a:lnTo>
                    <a:pt x="6796" y="16862"/>
                  </a:lnTo>
                  <a:lnTo>
                    <a:pt x="14781" y="27601"/>
                  </a:lnTo>
                  <a:lnTo>
                    <a:pt x="18070" y="46702"/>
                  </a:lnTo>
                  <a:lnTo>
                    <a:pt x="18070" y="50031"/>
                  </a:lnTo>
                  <a:lnTo>
                    <a:pt x="18110" y="50248"/>
                  </a:lnTo>
                  <a:lnTo>
                    <a:pt x="18189" y="50427"/>
                  </a:lnTo>
                  <a:lnTo>
                    <a:pt x="18288" y="50605"/>
                  </a:lnTo>
                  <a:lnTo>
                    <a:pt x="18407" y="50764"/>
                  </a:lnTo>
                  <a:lnTo>
                    <a:pt x="18566" y="50883"/>
                  </a:lnTo>
                  <a:lnTo>
                    <a:pt x="18724" y="50982"/>
                  </a:lnTo>
                  <a:lnTo>
                    <a:pt x="18922" y="51061"/>
                  </a:lnTo>
                  <a:lnTo>
                    <a:pt x="19120" y="51100"/>
                  </a:lnTo>
                  <a:lnTo>
                    <a:pt x="19497" y="51140"/>
                  </a:lnTo>
                  <a:lnTo>
                    <a:pt x="19972" y="51160"/>
                  </a:lnTo>
                  <a:lnTo>
                    <a:pt x="23202" y="51160"/>
                  </a:lnTo>
                  <a:lnTo>
                    <a:pt x="23459" y="51140"/>
                  </a:lnTo>
                  <a:lnTo>
                    <a:pt x="23796" y="51120"/>
                  </a:lnTo>
                  <a:lnTo>
                    <a:pt x="24708" y="51001"/>
                  </a:lnTo>
                  <a:lnTo>
                    <a:pt x="25857" y="50823"/>
                  </a:lnTo>
                  <a:lnTo>
                    <a:pt x="27244" y="50585"/>
                  </a:lnTo>
                  <a:lnTo>
                    <a:pt x="27264" y="50585"/>
                  </a:lnTo>
                  <a:lnTo>
                    <a:pt x="27363" y="50565"/>
                  </a:lnTo>
                  <a:lnTo>
                    <a:pt x="27462" y="50506"/>
                  </a:lnTo>
                  <a:lnTo>
                    <a:pt x="27581" y="50427"/>
                  </a:lnTo>
                  <a:lnTo>
                    <a:pt x="27700" y="50348"/>
                  </a:lnTo>
                  <a:lnTo>
                    <a:pt x="27799" y="50248"/>
                  </a:lnTo>
                  <a:lnTo>
                    <a:pt x="27898" y="50130"/>
                  </a:lnTo>
                  <a:lnTo>
                    <a:pt x="27997" y="49991"/>
                  </a:lnTo>
                  <a:lnTo>
                    <a:pt x="28076" y="49872"/>
                  </a:lnTo>
                  <a:lnTo>
                    <a:pt x="28175" y="49634"/>
                  </a:lnTo>
                  <a:lnTo>
                    <a:pt x="28215" y="49515"/>
                  </a:lnTo>
                  <a:lnTo>
                    <a:pt x="28235" y="49416"/>
                  </a:lnTo>
                  <a:lnTo>
                    <a:pt x="28254" y="49297"/>
                  </a:lnTo>
                  <a:lnTo>
                    <a:pt x="28235" y="49198"/>
                  </a:lnTo>
                  <a:lnTo>
                    <a:pt x="28215" y="49099"/>
                  </a:lnTo>
                  <a:lnTo>
                    <a:pt x="28195" y="49000"/>
                  </a:lnTo>
                  <a:lnTo>
                    <a:pt x="28155" y="48901"/>
                  </a:lnTo>
                  <a:lnTo>
                    <a:pt x="28096" y="48822"/>
                  </a:lnTo>
                  <a:lnTo>
                    <a:pt x="28017" y="48762"/>
                  </a:lnTo>
                  <a:lnTo>
                    <a:pt x="27918" y="48683"/>
                  </a:lnTo>
                  <a:lnTo>
                    <a:pt x="27719" y="48564"/>
                  </a:lnTo>
                  <a:lnTo>
                    <a:pt x="27482" y="48445"/>
                  </a:lnTo>
                  <a:lnTo>
                    <a:pt x="27204" y="48346"/>
                  </a:lnTo>
                  <a:lnTo>
                    <a:pt x="26907" y="48267"/>
                  </a:lnTo>
                  <a:lnTo>
                    <a:pt x="26313" y="48128"/>
                  </a:lnTo>
                  <a:lnTo>
                    <a:pt x="25877" y="48029"/>
                  </a:lnTo>
                  <a:lnTo>
                    <a:pt x="25560" y="47910"/>
                  </a:lnTo>
                  <a:lnTo>
                    <a:pt x="25322" y="47811"/>
                  </a:lnTo>
                  <a:lnTo>
                    <a:pt x="25025" y="47653"/>
                  </a:lnTo>
                  <a:lnTo>
                    <a:pt x="24371" y="47276"/>
                  </a:lnTo>
                  <a:lnTo>
                    <a:pt x="23776" y="46860"/>
                  </a:lnTo>
                  <a:lnTo>
                    <a:pt x="23539" y="46682"/>
                  </a:lnTo>
                  <a:lnTo>
                    <a:pt x="23360" y="46523"/>
                  </a:lnTo>
                  <a:lnTo>
                    <a:pt x="23341" y="46484"/>
                  </a:lnTo>
                  <a:lnTo>
                    <a:pt x="23321" y="46405"/>
                  </a:lnTo>
                  <a:lnTo>
                    <a:pt x="23301" y="46206"/>
                  </a:lnTo>
                  <a:lnTo>
                    <a:pt x="23321" y="45731"/>
                  </a:lnTo>
                  <a:lnTo>
                    <a:pt x="23341" y="45255"/>
                  </a:lnTo>
                  <a:lnTo>
                    <a:pt x="23341" y="44978"/>
                  </a:lnTo>
                  <a:lnTo>
                    <a:pt x="23301" y="44720"/>
                  </a:lnTo>
                  <a:lnTo>
                    <a:pt x="23261" y="44463"/>
                  </a:lnTo>
                  <a:lnTo>
                    <a:pt x="23202" y="44225"/>
                  </a:lnTo>
                  <a:lnTo>
                    <a:pt x="23103" y="43968"/>
                  </a:lnTo>
                  <a:lnTo>
                    <a:pt x="23004" y="43750"/>
                  </a:lnTo>
                  <a:lnTo>
                    <a:pt x="22885" y="43512"/>
                  </a:lnTo>
                  <a:lnTo>
                    <a:pt x="22746" y="43294"/>
                  </a:lnTo>
                  <a:lnTo>
                    <a:pt x="22647" y="43155"/>
                  </a:lnTo>
                  <a:lnTo>
                    <a:pt x="22568" y="42997"/>
                  </a:lnTo>
                  <a:lnTo>
                    <a:pt x="22489" y="42838"/>
                  </a:lnTo>
                  <a:lnTo>
                    <a:pt x="22429" y="42660"/>
                  </a:lnTo>
                  <a:lnTo>
                    <a:pt x="22390" y="42481"/>
                  </a:lnTo>
                  <a:lnTo>
                    <a:pt x="22370" y="42303"/>
                  </a:lnTo>
                  <a:lnTo>
                    <a:pt x="22350" y="42105"/>
                  </a:lnTo>
                  <a:lnTo>
                    <a:pt x="22330" y="41907"/>
                  </a:lnTo>
                  <a:lnTo>
                    <a:pt x="22290" y="38598"/>
                  </a:lnTo>
                  <a:lnTo>
                    <a:pt x="22191" y="32476"/>
                  </a:lnTo>
                  <a:lnTo>
                    <a:pt x="22112" y="29266"/>
                  </a:lnTo>
                  <a:lnTo>
                    <a:pt x="22033" y="26413"/>
                  </a:lnTo>
                  <a:lnTo>
                    <a:pt x="21954" y="24312"/>
                  </a:lnTo>
                  <a:lnTo>
                    <a:pt x="21894" y="23658"/>
                  </a:lnTo>
                  <a:lnTo>
                    <a:pt x="21874" y="23440"/>
                  </a:lnTo>
                  <a:lnTo>
                    <a:pt x="21855" y="23322"/>
                  </a:lnTo>
                  <a:lnTo>
                    <a:pt x="21736" y="23024"/>
                  </a:lnTo>
                  <a:lnTo>
                    <a:pt x="21458" y="22450"/>
                  </a:lnTo>
                  <a:lnTo>
                    <a:pt x="20547" y="20706"/>
                  </a:lnTo>
                  <a:lnTo>
                    <a:pt x="19299" y="18368"/>
                  </a:lnTo>
                  <a:lnTo>
                    <a:pt x="17852" y="15713"/>
                  </a:lnTo>
                  <a:lnTo>
                    <a:pt x="15138" y="10740"/>
                  </a:lnTo>
                  <a:lnTo>
                    <a:pt x="13711" y="8144"/>
                  </a:lnTo>
                  <a:lnTo>
                    <a:pt x="13315" y="4974"/>
                  </a:lnTo>
                  <a:lnTo>
                    <a:pt x="13295" y="4915"/>
                  </a:lnTo>
                  <a:lnTo>
                    <a:pt x="13255" y="4875"/>
                  </a:lnTo>
                  <a:lnTo>
                    <a:pt x="2457" y="21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13"/>
            <p:cNvSpPr/>
            <p:nvPr/>
          </p:nvSpPr>
          <p:spPr>
            <a:xfrm>
              <a:off x="1639118" y="2159186"/>
              <a:ext cx="88707" cy="607764"/>
            </a:xfrm>
            <a:custGeom>
              <a:rect b="b" l="l" r="r" t="t"/>
              <a:pathLst>
                <a:path extrusionOk="0" h="17793" w="2597">
                  <a:moveTo>
                    <a:pt x="2220" y="0"/>
                  </a:moveTo>
                  <a:lnTo>
                    <a:pt x="1308" y="1684"/>
                  </a:lnTo>
                  <a:lnTo>
                    <a:pt x="1" y="14642"/>
                  </a:lnTo>
                  <a:lnTo>
                    <a:pt x="1308" y="17793"/>
                  </a:lnTo>
                  <a:lnTo>
                    <a:pt x="2596" y="15574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13"/>
            <p:cNvSpPr/>
            <p:nvPr/>
          </p:nvSpPr>
          <p:spPr>
            <a:xfrm>
              <a:off x="1639118" y="2159186"/>
              <a:ext cx="88707" cy="607764"/>
            </a:xfrm>
            <a:custGeom>
              <a:rect b="b" l="l" r="r" t="t"/>
              <a:pathLst>
                <a:path extrusionOk="0" fill="none" h="17793" w="2597">
                  <a:moveTo>
                    <a:pt x="1308" y="1684"/>
                  </a:moveTo>
                  <a:lnTo>
                    <a:pt x="1" y="14642"/>
                  </a:lnTo>
                  <a:lnTo>
                    <a:pt x="1308" y="17793"/>
                  </a:lnTo>
                  <a:lnTo>
                    <a:pt x="2596" y="15574"/>
                  </a:lnTo>
                  <a:lnTo>
                    <a:pt x="222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13"/>
            <p:cNvSpPr/>
            <p:nvPr/>
          </p:nvSpPr>
          <p:spPr>
            <a:xfrm>
              <a:off x="1635736" y="2155770"/>
              <a:ext cx="96153" cy="615245"/>
            </a:xfrm>
            <a:custGeom>
              <a:rect b="b" l="l" r="r" t="t"/>
              <a:pathLst>
                <a:path extrusionOk="0" h="18012" w="2815">
                  <a:moveTo>
                    <a:pt x="2279" y="1"/>
                  </a:moveTo>
                  <a:lnTo>
                    <a:pt x="2240" y="41"/>
                  </a:lnTo>
                  <a:lnTo>
                    <a:pt x="2220" y="60"/>
                  </a:lnTo>
                  <a:lnTo>
                    <a:pt x="2220" y="120"/>
                  </a:lnTo>
                  <a:lnTo>
                    <a:pt x="2577" y="15634"/>
                  </a:lnTo>
                  <a:lnTo>
                    <a:pt x="1427" y="17635"/>
                  </a:lnTo>
                  <a:lnTo>
                    <a:pt x="219" y="14723"/>
                  </a:lnTo>
                  <a:lnTo>
                    <a:pt x="1507" y="1784"/>
                  </a:lnTo>
                  <a:lnTo>
                    <a:pt x="1507" y="1745"/>
                  </a:lnTo>
                  <a:lnTo>
                    <a:pt x="1487" y="1705"/>
                  </a:lnTo>
                  <a:lnTo>
                    <a:pt x="1447" y="1685"/>
                  </a:lnTo>
                  <a:lnTo>
                    <a:pt x="1407" y="1665"/>
                  </a:lnTo>
                  <a:lnTo>
                    <a:pt x="1368" y="1665"/>
                  </a:lnTo>
                  <a:lnTo>
                    <a:pt x="1328" y="1685"/>
                  </a:lnTo>
                  <a:lnTo>
                    <a:pt x="1308" y="1725"/>
                  </a:lnTo>
                  <a:lnTo>
                    <a:pt x="1289" y="1764"/>
                  </a:lnTo>
                  <a:lnTo>
                    <a:pt x="1" y="14723"/>
                  </a:lnTo>
                  <a:lnTo>
                    <a:pt x="1" y="14782"/>
                  </a:lnTo>
                  <a:lnTo>
                    <a:pt x="1289" y="17932"/>
                  </a:lnTo>
                  <a:lnTo>
                    <a:pt x="1328" y="17992"/>
                  </a:lnTo>
                  <a:lnTo>
                    <a:pt x="1388" y="18012"/>
                  </a:lnTo>
                  <a:lnTo>
                    <a:pt x="1407" y="18012"/>
                  </a:lnTo>
                  <a:lnTo>
                    <a:pt x="1447" y="17992"/>
                  </a:lnTo>
                  <a:lnTo>
                    <a:pt x="1507" y="17952"/>
                  </a:lnTo>
                  <a:lnTo>
                    <a:pt x="2794" y="15733"/>
                  </a:lnTo>
                  <a:lnTo>
                    <a:pt x="2814" y="15674"/>
                  </a:lnTo>
                  <a:lnTo>
                    <a:pt x="2438" y="100"/>
                  </a:lnTo>
                  <a:lnTo>
                    <a:pt x="2438" y="60"/>
                  </a:lnTo>
                  <a:lnTo>
                    <a:pt x="2398" y="21"/>
                  </a:lnTo>
                  <a:lnTo>
                    <a:pt x="2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13"/>
            <p:cNvSpPr/>
            <p:nvPr/>
          </p:nvSpPr>
          <p:spPr>
            <a:xfrm>
              <a:off x="1144352" y="1810589"/>
              <a:ext cx="1303553" cy="846696"/>
            </a:xfrm>
            <a:custGeom>
              <a:rect b="b" l="l" r="r" t="t"/>
              <a:pathLst>
                <a:path extrusionOk="0" h="24788" w="38163">
                  <a:moveTo>
                    <a:pt x="5846" y="1"/>
                  </a:moveTo>
                  <a:lnTo>
                    <a:pt x="5806" y="21"/>
                  </a:lnTo>
                  <a:lnTo>
                    <a:pt x="5727" y="80"/>
                  </a:lnTo>
                  <a:lnTo>
                    <a:pt x="5668" y="179"/>
                  </a:lnTo>
                  <a:lnTo>
                    <a:pt x="5608" y="318"/>
                  </a:lnTo>
                  <a:lnTo>
                    <a:pt x="5470" y="655"/>
                  </a:lnTo>
                  <a:lnTo>
                    <a:pt x="5331" y="1111"/>
                  </a:lnTo>
                  <a:lnTo>
                    <a:pt x="5172" y="1645"/>
                  </a:lnTo>
                  <a:lnTo>
                    <a:pt x="5014" y="2280"/>
                  </a:lnTo>
                  <a:lnTo>
                    <a:pt x="4677" y="3686"/>
                  </a:lnTo>
                  <a:lnTo>
                    <a:pt x="4340" y="5232"/>
                  </a:lnTo>
                  <a:lnTo>
                    <a:pt x="4023" y="6797"/>
                  </a:lnTo>
                  <a:lnTo>
                    <a:pt x="3706" y="8283"/>
                  </a:lnTo>
                  <a:lnTo>
                    <a:pt x="3429" y="9571"/>
                  </a:lnTo>
                  <a:lnTo>
                    <a:pt x="3270" y="10185"/>
                  </a:lnTo>
                  <a:lnTo>
                    <a:pt x="3072" y="10879"/>
                  </a:lnTo>
                  <a:lnTo>
                    <a:pt x="2597" y="12444"/>
                  </a:lnTo>
                  <a:lnTo>
                    <a:pt x="2022" y="14168"/>
                  </a:lnTo>
                  <a:lnTo>
                    <a:pt x="1428" y="15892"/>
                  </a:lnTo>
                  <a:lnTo>
                    <a:pt x="893" y="17516"/>
                  </a:lnTo>
                  <a:lnTo>
                    <a:pt x="417" y="18903"/>
                  </a:lnTo>
                  <a:lnTo>
                    <a:pt x="120" y="19894"/>
                  </a:lnTo>
                  <a:lnTo>
                    <a:pt x="21" y="20231"/>
                  </a:lnTo>
                  <a:lnTo>
                    <a:pt x="1" y="20409"/>
                  </a:lnTo>
                  <a:lnTo>
                    <a:pt x="21" y="20528"/>
                  </a:lnTo>
                  <a:lnTo>
                    <a:pt x="60" y="20627"/>
                  </a:lnTo>
                  <a:lnTo>
                    <a:pt x="120" y="20726"/>
                  </a:lnTo>
                  <a:lnTo>
                    <a:pt x="199" y="20825"/>
                  </a:lnTo>
                  <a:lnTo>
                    <a:pt x="377" y="21003"/>
                  </a:lnTo>
                  <a:lnTo>
                    <a:pt x="576" y="21162"/>
                  </a:lnTo>
                  <a:lnTo>
                    <a:pt x="794" y="21301"/>
                  </a:lnTo>
                  <a:lnTo>
                    <a:pt x="1011" y="21420"/>
                  </a:lnTo>
                  <a:lnTo>
                    <a:pt x="1210" y="21499"/>
                  </a:lnTo>
                  <a:lnTo>
                    <a:pt x="1348" y="21558"/>
                  </a:lnTo>
                  <a:lnTo>
                    <a:pt x="2973" y="22093"/>
                  </a:lnTo>
                  <a:lnTo>
                    <a:pt x="6322" y="23183"/>
                  </a:lnTo>
                  <a:lnTo>
                    <a:pt x="8125" y="23758"/>
                  </a:lnTo>
                  <a:lnTo>
                    <a:pt x="9749" y="24273"/>
                  </a:lnTo>
                  <a:lnTo>
                    <a:pt x="10978" y="24629"/>
                  </a:lnTo>
                  <a:lnTo>
                    <a:pt x="11374" y="24728"/>
                  </a:lnTo>
                  <a:lnTo>
                    <a:pt x="11612" y="24768"/>
                  </a:lnTo>
                  <a:lnTo>
                    <a:pt x="11731" y="24788"/>
                  </a:lnTo>
                  <a:lnTo>
                    <a:pt x="11850" y="24768"/>
                  </a:lnTo>
                  <a:lnTo>
                    <a:pt x="12068" y="24728"/>
                  </a:lnTo>
                  <a:lnTo>
                    <a:pt x="12246" y="24649"/>
                  </a:lnTo>
                  <a:lnTo>
                    <a:pt x="12385" y="24530"/>
                  </a:lnTo>
                  <a:lnTo>
                    <a:pt x="12503" y="24411"/>
                  </a:lnTo>
                  <a:lnTo>
                    <a:pt x="12602" y="24273"/>
                  </a:lnTo>
                  <a:lnTo>
                    <a:pt x="12662" y="24154"/>
                  </a:lnTo>
                  <a:lnTo>
                    <a:pt x="12702" y="24035"/>
                  </a:lnTo>
                  <a:lnTo>
                    <a:pt x="12781" y="23460"/>
                  </a:lnTo>
                  <a:lnTo>
                    <a:pt x="12820" y="23183"/>
                  </a:lnTo>
                  <a:lnTo>
                    <a:pt x="12860" y="23064"/>
                  </a:lnTo>
                  <a:lnTo>
                    <a:pt x="12900" y="22985"/>
                  </a:lnTo>
                  <a:lnTo>
                    <a:pt x="13613" y="21558"/>
                  </a:lnTo>
                  <a:lnTo>
                    <a:pt x="15079" y="18566"/>
                  </a:lnTo>
                  <a:lnTo>
                    <a:pt x="17199" y="14267"/>
                  </a:lnTo>
                  <a:lnTo>
                    <a:pt x="19359" y="14663"/>
                  </a:lnTo>
                  <a:lnTo>
                    <a:pt x="24154" y="15495"/>
                  </a:lnTo>
                  <a:lnTo>
                    <a:pt x="26710" y="15931"/>
                  </a:lnTo>
                  <a:lnTo>
                    <a:pt x="28969" y="16327"/>
                  </a:lnTo>
                  <a:lnTo>
                    <a:pt x="30593" y="16585"/>
                  </a:lnTo>
                  <a:lnTo>
                    <a:pt x="31089" y="16644"/>
                  </a:lnTo>
                  <a:lnTo>
                    <a:pt x="31287" y="16644"/>
                  </a:lnTo>
                  <a:lnTo>
                    <a:pt x="31326" y="16605"/>
                  </a:lnTo>
                  <a:lnTo>
                    <a:pt x="31406" y="16486"/>
                  </a:lnTo>
                  <a:lnTo>
                    <a:pt x="31643" y="16050"/>
                  </a:lnTo>
                  <a:lnTo>
                    <a:pt x="32456" y="14524"/>
                  </a:lnTo>
                  <a:lnTo>
                    <a:pt x="33565" y="12365"/>
                  </a:lnTo>
                  <a:lnTo>
                    <a:pt x="34814" y="9928"/>
                  </a:lnTo>
                  <a:lnTo>
                    <a:pt x="37132" y="5351"/>
                  </a:lnTo>
                  <a:lnTo>
                    <a:pt x="38162" y="3270"/>
                  </a:lnTo>
                  <a:lnTo>
                    <a:pt x="36280" y="1923"/>
                  </a:lnTo>
                  <a:lnTo>
                    <a:pt x="28394" y="10403"/>
                  </a:lnTo>
                  <a:lnTo>
                    <a:pt x="19934" y="5945"/>
                  </a:lnTo>
                  <a:lnTo>
                    <a:pt x="11751" y="1190"/>
                  </a:lnTo>
                  <a:lnTo>
                    <a:pt x="11453" y="1091"/>
                  </a:lnTo>
                  <a:lnTo>
                    <a:pt x="10661" y="912"/>
                  </a:lnTo>
                  <a:lnTo>
                    <a:pt x="8878" y="496"/>
                  </a:lnTo>
                  <a:lnTo>
                    <a:pt x="7887" y="298"/>
                  </a:lnTo>
                  <a:lnTo>
                    <a:pt x="6975" y="120"/>
                  </a:lnTo>
                  <a:lnTo>
                    <a:pt x="6262" y="21"/>
                  </a:lnTo>
                  <a:lnTo>
                    <a:pt x="6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13"/>
            <p:cNvSpPr/>
            <p:nvPr/>
          </p:nvSpPr>
          <p:spPr>
            <a:xfrm>
              <a:off x="1144352" y="1810589"/>
              <a:ext cx="1303553" cy="846696"/>
            </a:xfrm>
            <a:custGeom>
              <a:rect b="b" l="l" r="r" t="t"/>
              <a:pathLst>
                <a:path extrusionOk="0" fill="none" h="24788" w="38163">
                  <a:moveTo>
                    <a:pt x="11453" y="1091"/>
                  </a:moveTo>
                  <a:lnTo>
                    <a:pt x="11453" y="1091"/>
                  </a:lnTo>
                  <a:lnTo>
                    <a:pt x="10661" y="912"/>
                  </a:lnTo>
                  <a:lnTo>
                    <a:pt x="8878" y="496"/>
                  </a:lnTo>
                  <a:lnTo>
                    <a:pt x="7887" y="298"/>
                  </a:lnTo>
                  <a:lnTo>
                    <a:pt x="6975" y="120"/>
                  </a:lnTo>
                  <a:lnTo>
                    <a:pt x="6262" y="21"/>
                  </a:lnTo>
                  <a:lnTo>
                    <a:pt x="6024" y="1"/>
                  </a:lnTo>
                  <a:lnTo>
                    <a:pt x="5846" y="1"/>
                  </a:lnTo>
                  <a:lnTo>
                    <a:pt x="5846" y="1"/>
                  </a:lnTo>
                  <a:lnTo>
                    <a:pt x="5806" y="21"/>
                  </a:lnTo>
                  <a:lnTo>
                    <a:pt x="5727" y="80"/>
                  </a:lnTo>
                  <a:lnTo>
                    <a:pt x="5668" y="179"/>
                  </a:lnTo>
                  <a:lnTo>
                    <a:pt x="5608" y="318"/>
                  </a:lnTo>
                  <a:lnTo>
                    <a:pt x="5470" y="655"/>
                  </a:lnTo>
                  <a:lnTo>
                    <a:pt x="5331" y="1111"/>
                  </a:lnTo>
                  <a:lnTo>
                    <a:pt x="5172" y="1645"/>
                  </a:lnTo>
                  <a:lnTo>
                    <a:pt x="5014" y="2280"/>
                  </a:lnTo>
                  <a:lnTo>
                    <a:pt x="4677" y="3686"/>
                  </a:lnTo>
                  <a:lnTo>
                    <a:pt x="4340" y="5232"/>
                  </a:lnTo>
                  <a:lnTo>
                    <a:pt x="4023" y="6797"/>
                  </a:lnTo>
                  <a:lnTo>
                    <a:pt x="3706" y="8283"/>
                  </a:lnTo>
                  <a:lnTo>
                    <a:pt x="3429" y="9571"/>
                  </a:lnTo>
                  <a:lnTo>
                    <a:pt x="3429" y="9571"/>
                  </a:lnTo>
                  <a:lnTo>
                    <a:pt x="3270" y="10185"/>
                  </a:lnTo>
                  <a:lnTo>
                    <a:pt x="3072" y="10879"/>
                  </a:lnTo>
                  <a:lnTo>
                    <a:pt x="2597" y="12444"/>
                  </a:lnTo>
                  <a:lnTo>
                    <a:pt x="2022" y="14168"/>
                  </a:lnTo>
                  <a:lnTo>
                    <a:pt x="1428" y="15892"/>
                  </a:lnTo>
                  <a:lnTo>
                    <a:pt x="893" y="17516"/>
                  </a:lnTo>
                  <a:lnTo>
                    <a:pt x="417" y="18903"/>
                  </a:lnTo>
                  <a:lnTo>
                    <a:pt x="120" y="19894"/>
                  </a:lnTo>
                  <a:lnTo>
                    <a:pt x="21" y="20231"/>
                  </a:lnTo>
                  <a:lnTo>
                    <a:pt x="1" y="20409"/>
                  </a:lnTo>
                  <a:lnTo>
                    <a:pt x="1" y="20409"/>
                  </a:lnTo>
                  <a:lnTo>
                    <a:pt x="21" y="20528"/>
                  </a:lnTo>
                  <a:lnTo>
                    <a:pt x="60" y="20627"/>
                  </a:lnTo>
                  <a:lnTo>
                    <a:pt x="120" y="20726"/>
                  </a:lnTo>
                  <a:lnTo>
                    <a:pt x="199" y="20825"/>
                  </a:lnTo>
                  <a:lnTo>
                    <a:pt x="377" y="21003"/>
                  </a:lnTo>
                  <a:lnTo>
                    <a:pt x="576" y="21162"/>
                  </a:lnTo>
                  <a:lnTo>
                    <a:pt x="794" y="21301"/>
                  </a:lnTo>
                  <a:lnTo>
                    <a:pt x="1011" y="21420"/>
                  </a:lnTo>
                  <a:lnTo>
                    <a:pt x="1210" y="21499"/>
                  </a:lnTo>
                  <a:lnTo>
                    <a:pt x="1348" y="21558"/>
                  </a:lnTo>
                  <a:lnTo>
                    <a:pt x="1348" y="21558"/>
                  </a:lnTo>
                  <a:lnTo>
                    <a:pt x="2973" y="22093"/>
                  </a:lnTo>
                  <a:lnTo>
                    <a:pt x="6322" y="23183"/>
                  </a:lnTo>
                  <a:lnTo>
                    <a:pt x="8125" y="23758"/>
                  </a:lnTo>
                  <a:lnTo>
                    <a:pt x="9749" y="24273"/>
                  </a:lnTo>
                  <a:lnTo>
                    <a:pt x="10978" y="24629"/>
                  </a:lnTo>
                  <a:lnTo>
                    <a:pt x="11374" y="24728"/>
                  </a:lnTo>
                  <a:lnTo>
                    <a:pt x="11612" y="24768"/>
                  </a:lnTo>
                  <a:lnTo>
                    <a:pt x="11612" y="24768"/>
                  </a:lnTo>
                  <a:lnTo>
                    <a:pt x="11731" y="24788"/>
                  </a:lnTo>
                  <a:lnTo>
                    <a:pt x="11850" y="24768"/>
                  </a:lnTo>
                  <a:lnTo>
                    <a:pt x="12068" y="24728"/>
                  </a:lnTo>
                  <a:lnTo>
                    <a:pt x="12246" y="24649"/>
                  </a:lnTo>
                  <a:lnTo>
                    <a:pt x="12385" y="24530"/>
                  </a:lnTo>
                  <a:lnTo>
                    <a:pt x="12503" y="24411"/>
                  </a:lnTo>
                  <a:lnTo>
                    <a:pt x="12602" y="24273"/>
                  </a:lnTo>
                  <a:lnTo>
                    <a:pt x="12662" y="24154"/>
                  </a:lnTo>
                  <a:lnTo>
                    <a:pt x="12702" y="24035"/>
                  </a:lnTo>
                  <a:lnTo>
                    <a:pt x="12702" y="24035"/>
                  </a:lnTo>
                  <a:lnTo>
                    <a:pt x="12781" y="23460"/>
                  </a:lnTo>
                  <a:lnTo>
                    <a:pt x="12820" y="23183"/>
                  </a:lnTo>
                  <a:lnTo>
                    <a:pt x="12860" y="23064"/>
                  </a:lnTo>
                  <a:lnTo>
                    <a:pt x="12900" y="22985"/>
                  </a:lnTo>
                  <a:lnTo>
                    <a:pt x="12900" y="22985"/>
                  </a:lnTo>
                  <a:lnTo>
                    <a:pt x="13613" y="21558"/>
                  </a:lnTo>
                  <a:lnTo>
                    <a:pt x="15079" y="18566"/>
                  </a:lnTo>
                  <a:lnTo>
                    <a:pt x="17199" y="14267"/>
                  </a:lnTo>
                  <a:lnTo>
                    <a:pt x="17199" y="14267"/>
                  </a:lnTo>
                  <a:lnTo>
                    <a:pt x="19359" y="14663"/>
                  </a:lnTo>
                  <a:lnTo>
                    <a:pt x="24154" y="15495"/>
                  </a:lnTo>
                  <a:lnTo>
                    <a:pt x="26710" y="15931"/>
                  </a:lnTo>
                  <a:lnTo>
                    <a:pt x="28969" y="16327"/>
                  </a:lnTo>
                  <a:lnTo>
                    <a:pt x="30593" y="16585"/>
                  </a:lnTo>
                  <a:lnTo>
                    <a:pt x="31089" y="16644"/>
                  </a:lnTo>
                  <a:lnTo>
                    <a:pt x="31287" y="16644"/>
                  </a:lnTo>
                  <a:lnTo>
                    <a:pt x="31287" y="16644"/>
                  </a:lnTo>
                  <a:lnTo>
                    <a:pt x="31326" y="16605"/>
                  </a:lnTo>
                  <a:lnTo>
                    <a:pt x="31406" y="16486"/>
                  </a:lnTo>
                  <a:lnTo>
                    <a:pt x="31643" y="16050"/>
                  </a:lnTo>
                  <a:lnTo>
                    <a:pt x="32456" y="14524"/>
                  </a:lnTo>
                  <a:lnTo>
                    <a:pt x="33565" y="12365"/>
                  </a:lnTo>
                  <a:lnTo>
                    <a:pt x="34814" y="9928"/>
                  </a:lnTo>
                  <a:lnTo>
                    <a:pt x="37132" y="5351"/>
                  </a:lnTo>
                  <a:lnTo>
                    <a:pt x="38162" y="3270"/>
                  </a:lnTo>
                  <a:lnTo>
                    <a:pt x="36280" y="1923"/>
                  </a:lnTo>
                  <a:lnTo>
                    <a:pt x="28394" y="10403"/>
                  </a:lnTo>
                  <a:lnTo>
                    <a:pt x="19934" y="5945"/>
                  </a:lnTo>
                  <a:lnTo>
                    <a:pt x="11751" y="119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13"/>
            <p:cNvSpPr/>
            <p:nvPr/>
          </p:nvSpPr>
          <p:spPr>
            <a:xfrm>
              <a:off x="1140970" y="1806558"/>
              <a:ext cx="1310999" cy="854108"/>
            </a:xfrm>
            <a:custGeom>
              <a:rect b="b" l="l" r="r" t="t"/>
              <a:pathLst>
                <a:path extrusionOk="0" h="25005" w="38381">
                  <a:moveTo>
                    <a:pt x="5925" y="0"/>
                  </a:moveTo>
                  <a:lnTo>
                    <a:pt x="5846" y="40"/>
                  </a:lnTo>
                  <a:lnTo>
                    <a:pt x="5767" y="119"/>
                  </a:lnTo>
                  <a:lnTo>
                    <a:pt x="5668" y="258"/>
                  </a:lnTo>
                  <a:lnTo>
                    <a:pt x="5588" y="436"/>
                  </a:lnTo>
                  <a:lnTo>
                    <a:pt x="5489" y="674"/>
                  </a:lnTo>
                  <a:lnTo>
                    <a:pt x="5390" y="951"/>
                  </a:lnTo>
                  <a:lnTo>
                    <a:pt x="5172" y="1664"/>
                  </a:lnTo>
                  <a:lnTo>
                    <a:pt x="4935" y="2615"/>
                  </a:lnTo>
                  <a:lnTo>
                    <a:pt x="4677" y="3784"/>
                  </a:lnTo>
                  <a:lnTo>
                    <a:pt x="4360" y="5191"/>
                  </a:lnTo>
                  <a:lnTo>
                    <a:pt x="4023" y="6836"/>
                  </a:lnTo>
                  <a:lnTo>
                    <a:pt x="3706" y="8361"/>
                  </a:lnTo>
                  <a:lnTo>
                    <a:pt x="3409" y="9649"/>
                  </a:lnTo>
                  <a:lnTo>
                    <a:pt x="3250" y="10323"/>
                  </a:lnTo>
                  <a:lnTo>
                    <a:pt x="3032" y="11076"/>
                  </a:lnTo>
                  <a:lnTo>
                    <a:pt x="2775" y="11908"/>
                  </a:lnTo>
                  <a:lnTo>
                    <a:pt x="2497" y="12800"/>
                  </a:lnTo>
                  <a:lnTo>
                    <a:pt x="1883" y="14662"/>
                  </a:lnTo>
                  <a:lnTo>
                    <a:pt x="1249" y="16485"/>
                  </a:lnTo>
                  <a:lnTo>
                    <a:pt x="714" y="18090"/>
                  </a:lnTo>
                  <a:lnTo>
                    <a:pt x="318" y="19299"/>
                  </a:lnTo>
                  <a:lnTo>
                    <a:pt x="60" y="20131"/>
                  </a:lnTo>
                  <a:lnTo>
                    <a:pt x="1" y="20388"/>
                  </a:lnTo>
                  <a:lnTo>
                    <a:pt x="1" y="20547"/>
                  </a:lnTo>
                  <a:lnTo>
                    <a:pt x="21" y="20686"/>
                  </a:lnTo>
                  <a:lnTo>
                    <a:pt x="80" y="20824"/>
                  </a:lnTo>
                  <a:lnTo>
                    <a:pt x="140" y="20943"/>
                  </a:lnTo>
                  <a:lnTo>
                    <a:pt x="239" y="21062"/>
                  </a:lnTo>
                  <a:lnTo>
                    <a:pt x="358" y="21161"/>
                  </a:lnTo>
                  <a:lnTo>
                    <a:pt x="457" y="21260"/>
                  </a:lnTo>
                  <a:lnTo>
                    <a:pt x="714" y="21439"/>
                  </a:lnTo>
                  <a:lnTo>
                    <a:pt x="972" y="21597"/>
                  </a:lnTo>
                  <a:lnTo>
                    <a:pt x="1190" y="21696"/>
                  </a:lnTo>
                  <a:lnTo>
                    <a:pt x="1408" y="21775"/>
                  </a:lnTo>
                  <a:lnTo>
                    <a:pt x="2953" y="22290"/>
                  </a:lnTo>
                  <a:lnTo>
                    <a:pt x="6321" y="23380"/>
                  </a:lnTo>
                  <a:lnTo>
                    <a:pt x="8144" y="23975"/>
                  </a:lnTo>
                  <a:lnTo>
                    <a:pt x="9789" y="24490"/>
                  </a:lnTo>
                  <a:lnTo>
                    <a:pt x="11057" y="24846"/>
                  </a:lnTo>
                  <a:lnTo>
                    <a:pt x="11453" y="24965"/>
                  </a:lnTo>
                  <a:lnTo>
                    <a:pt x="11691" y="25005"/>
                  </a:lnTo>
                  <a:lnTo>
                    <a:pt x="11790" y="25005"/>
                  </a:lnTo>
                  <a:lnTo>
                    <a:pt x="12028" y="24985"/>
                  </a:lnTo>
                  <a:lnTo>
                    <a:pt x="12246" y="24926"/>
                  </a:lnTo>
                  <a:lnTo>
                    <a:pt x="12424" y="24846"/>
                  </a:lnTo>
                  <a:lnTo>
                    <a:pt x="12583" y="24728"/>
                  </a:lnTo>
                  <a:lnTo>
                    <a:pt x="12701" y="24589"/>
                  </a:lnTo>
                  <a:lnTo>
                    <a:pt x="12801" y="24450"/>
                  </a:lnTo>
                  <a:lnTo>
                    <a:pt x="12860" y="24311"/>
                  </a:lnTo>
                  <a:lnTo>
                    <a:pt x="12900" y="24173"/>
                  </a:lnTo>
                  <a:lnTo>
                    <a:pt x="12939" y="23876"/>
                  </a:lnTo>
                  <a:lnTo>
                    <a:pt x="12999" y="23460"/>
                  </a:lnTo>
                  <a:lnTo>
                    <a:pt x="13038" y="23281"/>
                  </a:lnTo>
                  <a:lnTo>
                    <a:pt x="13078" y="23182"/>
                  </a:lnTo>
                  <a:lnTo>
                    <a:pt x="13712" y="21914"/>
                  </a:lnTo>
                  <a:lnTo>
                    <a:pt x="15040" y="19219"/>
                  </a:lnTo>
                  <a:lnTo>
                    <a:pt x="17358" y="14504"/>
                  </a:lnTo>
                  <a:lnTo>
                    <a:pt x="21301" y="15217"/>
                  </a:lnTo>
                  <a:lnTo>
                    <a:pt x="25878" y="16010"/>
                  </a:lnTo>
                  <a:lnTo>
                    <a:pt x="27978" y="16366"/>
                  </a:lnTo>
                  <a:lnTo>
                    <a:pt x="29702" y="16644"/>
                  </a:lnTo>
                  <a:lnTo>
                    <a:pt x="30910" y="16822"/>
                  </a:lnTo>
                  <a:lnTo>
                    <a:pt x="31267" y="16862"/>
                  </a:lnTo>
                  <a:lnTo>
                    <a:pt x="31425" y="16862"/>
                  </a:lnTo>
                  <a:lnTo>
                    <a:pt x="31445" y="16842"/>
                  </a:lnTo>
                  <a:lnTo>
                    <a:pt x="31505" y="16762"/>
                  </a:lnTo>
                  <a:lnTo>
                    <a:pt x="31683" y="16465"/>
                  </a:lnTo>
                  <a:lnTo>
                    <a:pt x="32258" y="15435"/>
                  </a:lnTo>
                  <a:lnTo>
                    <a:pt x="33070" y="13889"/>
                  </a:lnTo>
                  <a:lnTo>
                    <a:pt x="34061" y="11987"/>
                  </a:lnTo>
                  <a:lnTo>
                    <a:pt x="36260" y="7628"/>
                  </a:lnTo>
                  <a:lnTo>
                    <a:pt x="38360" y="3428"/>
                  </a:lnTo>
                  <a:lnTo>
                    <a:pt x="38380" y="3388"/>
                  </a:lnTo>
                  <a:lnTo>
                    <a:pt x="38380" y="3368"/>
                  </a:lnTo>
                  <a:lnTo>
                    <a:pt x="38360" y="3329"/>
                  </a:lnTo>
                  <a:lnTo>
                    <a:pt x="38321" y="3289"/>
                  </a:lnTo>
                  <a:lnTo>
                    <a:pt x="36438" y="1962"/>
                  </a:lnTo>
                  <a:lnTo>
                    <a:pt x="36418" y="1942"/>
                  </a:lnTo>
                  <a:lnTo>
                    <a:pt x="36339" y="1942"/>
                  </a:lnTo>
                  <a:lnTo>
                    <a:pt x="36300" y="1981"/>
                  </a:lnTo>
                  <a:lnTo>
                    <a:pt x="28473" y="10382"/>
                  </a:lnTo>
                  <a:lnTo>
                    <a:pt x="20092" y="5964"/>
                  </a:lnTo>
                  <a:lnTo>
                    <a:pt x="11909" y="1209"/>
                  </a:lnTo>
                  <a:lnTo>
                    <a:pt x="11869" y="1189"/>
                  </a:lnTo>
                  <a:lnTo>
                    <a:pt x="11830" y="1189"/>
                  </a:lnTo>
                  <a:lnTo>
                    <a:pt x="11790" y="1209"/>
                  </a:lnTo>
                  <a:lnTo>
                    <a:pt x="11750" y="1248"/>
                  </a:lnTo>
                  <a:lnTo>
                    <a:pt x="11731" y="1288"/>
                  </a:lnTo>
                  <a:lnTo>
                    <a:pt x="11750" y="1328"/>
                  </a:lnTo>
                  <a:lnTo>
                    <a:pt x="11770" y="1367"/>
                  </a:lnTo>
                  <a:lnTo>
                    <a:pt x="11790" y="1407"/>
                  </a:lnTo>
                  <a:lnTo>
                    <a:pt x="19973" y="6162"/>
                  </a:lnTo>
                  <a:lnTo>
                    <a:pt x="28453" y="10620"/>
                  </a:lnTo>
                  <a:lnTo>
                    <a:pt x="28493" y="10640"/>
                  </a:lnTo>
                  <a:lnTo>
                    <a:pt x="28513" y="10640"/>
                  </a:lnTo>
                  <a:lnTo>
                    <a:pt x="28552" y="10620"/>
                  </a:lnTo>
                  <a:lnTo>
                    <a:pt x="28592" y="10600"/>
                  </a:lnTo>
                  <a:lnTo>
                    <a:pt x="36399" y="2199"/>
                  </a:lnTo>
                  <a:lnTo>
                    <a:pt x="38122" y="3428"/>
                  </a:lnTo>
                  <a:lnTo>
                    <a:pt x="36042" y="7569"/>
                  </a:lnTo>
                  <a:lnTo>
                    <a:pt x="33922" y="11750"/>
                  </a:lnTo>
                  <a:lnTo>
                    <a:pt x="32198" y="15078"/>
                  </a:lnTo>
                  <a:lnTo>
                    <a:pt x="31624" y="16148"/>
                  </a:lnTo>
                  <a:lnTo>
                    <a:pt x="31445" y="16485"/>
                  </a:lnTo>
                  <a:lnTo>
                    <a:pt x="31326" y="16663"/>
                  </a:lnTo>
                  <a:lnTo>
                    <a:pt x="30752" y="16584"/>
                  </a:lnTo>
                  <a:lnTo>
                    <a:pt x="29622" y="16406"/>
                  </a:lnTo>
                  <a:lnTo>
                    <a:pt x="26076" y="15811"/>
                  </a:lnTo>
                  <a:lnTo>
                    <a:pt x="21677" y="15058"/>
                  </a:lnTo>
                  <a:lnTo>
                    <a:pt x="17318" y="14286"/>
                  </a:lnTo>
                  <a:lnTo>
                    <a:pt x="17259" y="14286"/>
                  </a:lnTo>
                  <a:lnTo>
                    <a:pt x="17199" y="14345"/>
                  </a:lnTo>
                  <a:lnTo>
                    <a:pt x="14544" y="19735"/>
                  </a:lnTo>
                  <a:lnTo>
                    <a:pt x="13415" y="22033"/>
                  </a:lnTo>
                  <a:lnTo>
                    <a:pt x="12900" y="23043"/>
                  </a:lnTo>
                  <a:lnTo>
                    <a:pt x="12840" y="23162"/>
                  </a:lnTo>
                  <a:lnTo>
                    <a:pt x="12801" y="23341"/>
                  </a:lnTo>
                  <a:lnTo>
                    <a:pt x="12721" y="23856"/>
                  </a:lnTo>
                  <a:lnTo>
                    <a:pt x="12682" y="24133"/>
                  </a:lnTo>
                  <a:lnTo>
                    <a:pt x="12662" y="24232"/>
                  </a:lnTo>
                  <a:lnTo>
                    <a:pt x="12602" y="24331"/>
                  </a:lnTo>
                  <a:lnTo>
                    <a:pt x="12523" y="24450"/>
                  </a:lnTo>
                  <a:lnTo>
                    <a:pt x="12424" y="24569"/>
                  </a:lnTo>
                  <a:lnTo>
                    <a:pt x="12285" y="24668"/>
                  </a:lnTo>
                  <a:lnTo>
                    <a:pt x="12127" y="24728"/>
                  </a:lnTo>
                  <a:lnTo>
                    <a:pt x="11929" y="24787"/>
                  </a:lnTo>
                  <a:lnTo>
                    <a:pt x="11711" y="24787"/>
                  </a:lnTo>
                  <a:lnTo>
                    <a:pt x="11513" y="24747"/>
                  </a:lnTo>
                  <a:lnTo>
                    <a:pt x="11156" y="24648"/>
                  </a:lnTo>
                  <a:lnTo>
                    <a:pt x="10066" y="24331"/>
                  </a:lnTo>
                  <a:lnTo>
                    <a:pt x="8620" y="23876"/>
                  </a:lnTo>
                  <a:lnTo>
                    <a:pt x="6956" y="23360"/>
                  </a:lnTo>
                  <a:lnTo>
                    <a:pt x="3647" y="22290"/>
                  </a:lnTo>
                  <a:lnTo>
                    <a:pt x="1487" y="21577"/>
                  </a:lnTo>
                  <a:lnTo>
                    <a:pt x="1309" y="21498"/>
                  </a:lnTo>
                  <a:lnTo>
                    <a:pt x="1110" y="21419"/>
                  </a:lnTo>
                  <a:lnTo>
                    <a:pt x="912" y="21300"/>
                  </a:lnTo>
                  <a:lnTo>
                    <a:pt x="714" y="21181"/>
                  </a:lnTo>
                  <a:lnTo>
                    <a:pt x="536" y="21042"/>
                  </a:lnTo>
                  <a:lnTo>
                    <a:pt x="377" y="20864"/>
                  </a:lnTo>
                  <a:lnTo>
                    <a:pt x="318" y="20785"/>
                  </a:lnTo>
                  <a:lnTo>
                    <a:pt x="258" y="20705"/>
                  </a:lnTo>
                  <a:lnTo>
                    <a:pt x="239" y="20606"/>
                  </a:lnTo>
                  <a:lnTo>
                    <a:pt x="219" y="20527"/>
                  </a:lnTo>
                  <a:lnTo>
                    <a:pt x="239" y="20369"/>
                  </a:lnTo>
                  <a:lnTo>
                    <a:pt x="318" y="20071"/>
                  </a:lnTo>
                  <a:lnTo>
                    <a:pt x="595" y="19160"/>
                  </a:lnTo>
                  <a:lnTo>
                    <a:pt x="992" y="17951"/>
                  </a:lnTo>
                  <a:lnTo>
                    <a:pt x="1467" y="16564"/>
                  </a:lnTo>
                  <a:lnTo>
                    <a:pt x="2081" y="14741"/>
                  </a:lnTo>
                  <a:lnTo>
                    <a:pt x="2715" y="12879"/>
                  </a:lnTo>
                  <a:lnTo>
                    <a:pt x="2993" y="11968"/>
                  </a:lnTo>
                  <a:lnTo>
                    <a:pt x="3250" y="11135"/>
                  </a:lnTo>
                  <a:lnTo>
                    <a:pt x="3468" y="10363"/>
                  </a:lnTo>
                  <a:lnTo>
                    <a:pt x="3627" y="9709"/>
                  </a:lnTo>
                  <a:lnTo>
                    <a:pt x="3924" y="8401"/>
                  </a:lnTo>
                  <a:lnTo>
                    <a:pt x="4241" y="6895"/>
                  </a:lnTo>
                  <a:lnTo>
                    <a:pt x="4677" y="4775"/>
                  </a:lnTo>
                  <a:lnTo>
                    <a:pt x="4915" y="3685"/>
                  </a:lnTo>
                  <a:lnTo>
                    <a:pt x="5152" y="2635"/>
                  </a:lnTo>
                  <a:lnTo>
                    <a:pt x="5390" y="1704"/>
                  </a:lnTo>
                  <a:lnTo>
                    <a:pt x="5608" y="971"/>
                  </a:lnTo>
                  <a:lnTo>
                    <a:pt x="5707" y="674"/>
                  </a:lnTo>
                  <a:lnTo>
                    <a:pt x="5806" y="456"/>
                  </a:lnTo>
                  <a:lnTo>
                    <a:pt x="5886" y="297"/>
                  </a:lnTo>
                  <a:lnTo>
                    <a:pt x="5925" y="258"/>
                  </a:lnTo>
                  <a:lnTo>
                    <a:pt x="5965" y="218"/>
                  </a:lnTo>
                  <a:lnTo>
                    <a:pt x="6104" y="218"/>
                  </a:lnTo>
                  <a:lnTo>
                    <a:pt x="6282" y="238"/>
                  </a:lnTo>
                  <a:lnTo>
                    <a:pt x="6837" y="317"/>
                  </a:lnTo>
                  <a:lnTo>
                    <a:pt x="7570" y="456"/>
                  </a:lnTo>
                  <a:lnTo>
                    <a:pt x="8402" y="614"/>
                  </a:lnTo>
                  <a:lnTo>
                    <a:pt x="10146" y="991"/>
                  </a:lnTo>
                  <a:lnTo>
                    <a:pt x="11532" y="1308"/>
                  </a:lnTo>
                  <a:lnTo>
                    <a:pt x="11612" y="1308"/>
                  </a:lnTo>
                  <a:lnTo>
                    <a:pt x="11651" y="1268"/>
                  </a:lnTo>
                  <a:lnTo>
                    <a:pt x="11651" y="1229"/>
                  </a:lnTo>
                  <a:lnTo>
                    <a:pt x="11671" y="1189"/>
                  </a:lnTo>
                  <a:lnTo>
                    <a:pt x="11651" y="1149"/>
                  </a:lnTo>
                  <a:lnTo>
                    <a:pt x="11612" y="1110"/>
                  </a:lnTo>
                  <a:lnTo>
                    <a:pt x="11572" y="1090"/>
                  </a:lnTo>
                  <a:lnTo>
                    <a:pt x="10562" y="852"/>
                  </a:lnTo>
                  <a:lnTo>
                    <a:pt x="8798" y="476"/>
                  </a:lnTo>
                  <a:lnTo>
                    <a:pt x="7847" y="277"/>
                  </a:lnTo>
                  <a:lnTo>
                    <a:pt x="6995" y="119"/>
                  </a:lnTo>
                  <a:lnTo>
                    <a:pt x="6321" y="20"/>
                  </a:lnTo>
                  <a:lnTo>
                    <a:pt x="60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13"/>
            <p:cNvSpPr/>
            <p:nvPr/>
          </p:nvSpPr>
          <p:spPr>
            <a:xfrm>
              <a:off x="1603250" y="2287762"/>
              <a:ext cx="132702" cy="14244"/>
            </a:xfrm>
            <a:custGeom>
              <a:rect b="b" l="l" r="r" t="t"/>
              <a:pathLst>
                <a:path extrusionOk="0" h="417" w="3885">
                  <a:moveTo>
                    <a:pt x="60" y="1"/>
                  </a:moveTo>
                  <a:lnTo>
                    <a:pt x="20" y="20"/>
                  </a:lnTo>
                  <a:lnTo>
                    <a:pt x="1" y="60"/>
                  </a:lnTo>
                  <a:lnTo>
                    <a:pt x="1" y="100"/>
                  </a:lnTo>
                  <a:lnTo>
                    <a:pt x="1" y="139"/>
                  </a:lnTo>
                  <a:lnTo>
                    <a:pt x="20" y="179"/>
                  </a:lnTo>
                  <a:lnTo>
                    <a:pt x="60" y="199"/>
                  </a:lnTo>
                  <a:lnTo>
                    <a:pt x="100" y="219"/>
                  </a:lnTo>
                  <a:lnTo>
                    <a:pt x="3765" y="417"/>
                  </a:lnTo>
                  <a:lnTo>
                    <a:pt x="3805" y="397"/>
                  </a:lnTo>
                  <a:lnTo>
                    <a:pt x="3845" y="377"/>
                  </a:lnTo>
                  <a:lnTo>
                    <a:pt x="3864" y="357"/>
                  </a:lnTo>
                  <a:lnTo>
                    <a:pt x="3884" y="298"/>
                  </a:lnTo>
                  <a:lnTo>
                    <a:pt x="3864" y="258"/>
                  </a:lnTo>
                  <a:lnTo>
                    <a:pt x="3845" y="219"/>
                  </a:lnTo>
                  <a:lnTo>
                    <a:pt x="3825" y="199"/>
                  </a:lnTo>
                  <a:lnTo>
                    <a:pt x="3785" y="199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13"/>
            <p:cNvSpPr/>
            <p:nvPr/>
          </p:nvSpPr>
          <p:spPr>
            <a:xfrm>
              <a:off x="1377866" y="2310785"/>
              <a:ext cx="288358" cy="53491"/>
            </a:xfrm>
            <a:custGeom>
              <a:rect b="b" l="l" r="r" t="t"/>
              <a:pathLst>
                <a:path extrusionOk="0" h="1566" w="8442">
                  <a:moveTo>
                    <a:pt x="8322" y="0"/>
                  </a:moveTo>
                  <a:lnTo>
                    <a:pt x="100" y="1348"/>
                  </a:lnTo>
                  <a:lnTo>
                    <a:pt x="40" y="1367"/>
                  </a:lnTo>
                  <a:lnTo>
                    <a:pt x="21" y="1387"/>
                  </a:lnTo>
                  <a:lnTo>
                    <a:pt x="1" y="1427"/>
                  </a:lnTo>
                  <a:lnTo>
                    <a:pt x="1" y="1486"/>
                  </a:lnTo>
                  <a:lnTo>
                    <a:pt x="21" y="1526"/>
                  </a:lnTo>
                  <a:lnTo>
                    <a:pt x="40" y="1546"/>
                  </a:lnTo>
                  <a:lnTo>
                    <a:pt x="60" y="1566"/>
                  </a:lnTo>
                  <a:lnTo>
                    <a:pt x="120" y="1566"/>
                  </a:lnTo>
                  <a:lnTo>
                    <a:pt x="8362" y="238"/>
                  </a:lnTo>
                  <a:lnTo>
                    <a:pt x="8402" y="218"/>
                  </a:lnTo>
                  <a:lnTo>
                    <a:pt x="8422" y="179"/>
                  </a:lnTo>
                  <a:lnTo>
                    <a:pt x="8441" y="139"/>
                  </a:lnTo>
                  <a:lnTo>
                    <a:pt x="8441" y="99"/>
                  </a:lnTo>
                  <a:lnTo>
                    <a:pt x="8441" y="60"/>
                  </a:lnTo>
                  <a:lnTo>
                    <a:pt x="8402" y="20"/>
                  </a:lnTo>
                  <a:lnTo>
                    <a:pt x="8362" y="20"/>
                  </a:lnTo>
                  <a:lnTo>
                    <a:pt x="8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13"/>
            <p:cNvSpPr/>
            <p:nvPr/>
          </p:nvSpPr>
          <p:spPr>
            <a:xfrm>
              <a:off x="1677718" y="2306037"/>
              <a:ext cx="18957" cy="9496"/>
            </a:xfrm>
            <a:custGeom>
              <a:rect b="b" l="l" r="r" t="t"/>
              <a:pathLst>
                <a:path extrusionOk="0" h="278" w="555">
                  <a:moveTo>
                    <a:pt x="436" y="1"/>
                  </a:moveTo>
                  <a:lnTo>
                    <a:pt x="79" y="60"/>
                  </a:lnTo>
                  <a:lnTo>
                    <a:pt x="40" y="80"/>
                  </a:lnTo>
                  <a:lnTo>
                    <a:pt x="20" y="100"/>
                  </a:lnTo>
                  <a:lnTo>
                    <a:pt x="0" y="139"/>
                  </a:lnTo>
                  <a:lnTo>
                    <a:pt x="0" y="179"/>
                  </a:lnTo>
                  <a:lnTo>
                    <a:pt x="0" y="219"/>
                  </a:lnTo>
                  <a:lnTo>
                    <a:pt x="40" y="258"/>
                  </a:lnTo>
                  <a:lnTo>
                    <a:pt x="60" y="278"/>
                  </a:lnTo>
                  <a:lnTo>
                    <a:pt x="119" y="278"/>
                  </a:lnTo>
                  <a:lnTo>
                    <a:pt x="476" y="219"/>
                  </a:lnTo>
                  <a:lnTo>
                    <a:pt x="515" y="199"/>
                  </a:lnTo>
                  <a:lnTo>
                    <a:pt x="535" y="179"/>
                  </a:lnTo>
                  <a:lnTo>
                    <a:pt x="555" y="139"/>
                  </a:lnTo>
                  <a:lnTo>
                    <a:pt x="555" y="100"/>
                  </a:lnTo>
                  <a:lnTo>
                    <a:pt x="535" y="60"/>
                  </a:lnTo>
                  <a:lnTo>
                    <a:pt x="515" y="20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13"/>
            <p:cNvSpPr/>
            <p:nvPr/>
          </p:nvSpPr>
          <p:spPr>
            <a:xfrm>
              <a:off x="1419848" y="2448857"/>
              <a:ext cx="47411" cy="22373"/>
            </a:xfrm>
            <a:custGeom>
              <a:rect b="b" l="l" r="r" t="t"/>
              <a:pathLst>
                <a:path extrusionOk="0" h="655" w="1388">
                  <a:moveTo>
                    <a:pt x="1268" y="0"/>
                  </a:moveTo>
                  <a:lnTo>
                    <a:pt x="1229" y="20"/>
                  </a:lnTo>
                  <a:lnTo>
                    <a:pt x="614" y="258"/>
                  </a:lnTo>
                  <a:lnTo>
                    <a:pt x="79" y="436"/>
                  </a:lnTo>
                  <a:lnTo>
                    <a:pt x="40" y="456"/>
                  </a:lnTo>
                  <a:lnTo>
                    <a:pt x="20" y="496"/>
                  </a:lnTo>
                  <a:lnTo>
                    <a:pt x="0" y="535"/>
                  </a:lnTo>
                  <a:lnTo>
                    <a:pt x="20" y="575"/>
                  </a:lnTo>
                  <a:lnTo>
                    <a:pt x="20" y="615"/>
                  </a:lnTo>
                  <a:lnTo>
                    <a:pt x="60" y="634"/>
                  </a:lnTo>
                  <a:lnTo>
                    <a:pt x="119" y="654"/>
                  </a:lnTo>
                  <a:lnTo>
                    <a:pt x="159" y="654"/>
                  </a:lnTo>
                  <a:lnTo>
                    <a:pt x="694" y="476"/>
                  </a:lnTo>
                  <a:lnTo>
                    <a:pt x="1308" y="218"/>
                  </a:lnTo>
                  <a:lnTo>
                    <a:pt x="1347" y="198"/>
                  </a:lnTo>
                  <a:lnTo>
                    <a:pt x="1367" y="159"/>
                  </a:lnTo>
                  <a:lnTo>
                    <a:pt x="1387" y="119"/>
                  </a:lnTo>
                  <a:lnTo>
                    <a:pt x="1367" y="80"/>
                  </a:lnTo>
                  <a:lnTo>
                    <a:pt x="1347" y="40"/>
                  </a:lnTo>
                  <a:lnTo>
                    <a:pt x="1308" y="20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13"/>
            <p:cNvSpPr/>
            <p:nvPr/>
          </p:nvSpPr>
          <p:spPr>
            <a:xfrm>
              <a:off x="1484136" y="2348668"/>
              <a:ext cx="170583" cy="96837"/>
            </a:xfrm>
            <a:custGeom>
              <a:rect b="b" l="l" r="r" t="t"/>
              <a:pathLst>
                <a:path extrusionOk="0" h="2835" w="4994">
                  <a:moveTo>
                    <a:pt x="4815" y="1"/>
                  </a:moveTo>
                  <a:lnTo>
                    <a:pt x="4379" y="278"/>
                  </a:lnTo>
                  <a:lnTo>
                    <a:pt x="3270" y="932"/>
                  </a:lnTo>
                  <a:lnTo>
                    <a:pt x="2537" y="1348"/>
                  </a:lnTo>
                  <a:lnTo>
                    <a:pt x="1744" y="1784"/>
                  </a:lnTo>
                  <a:lnTo>
                    <a:pt x="912" y="2220"/>
                  </a:lnTo>
                  <a:lnTo>
                    <a:pt x="80" y="2636"/>
                  </a:lnTo>
                  <a:lnTo>
                    <a:pt x="40" y="2656"/>
                  </a:lnTo>
                  <a:lnTo>
                    <a:pt x="20" y="2696"/>
                  </a:lnTo>
                  <a:lnTo>
                    <a:pt x="0" y="2735"/>
                  </a:lnTo>
                  <a:lnTo>
                    <a:pt x="20" y="2775"/>
                  </a:lnTo>
                  <a:lnTo>
                    <a:pt x="60" y="2834"/>
                  </a:lnTo>
                  <a:lnTo>
                    <a:pt x="159" y="2834"/>
                  </a:lnTo>
                  <a:lnTo>
                    <a:pt x="1011" y="2418"/>
                  </a:lnTo>
                  <a:lnTo>
                    <a:pt x="1843" y="1982"/>
                  </a:lnTo>
                  <a:lnTo>
                    <a:pt x="2636" y="1546"/>
                  </a:lnTo>
                  <a:lnTo>
                    <a:pt x="3369" y="1130"/>
                  </a:lnTo>
                  <a:lnTo>
                    <a:pt x="4498" y="476"/>
                  </a:lnTo>
                  <a:lnTo>
                    <a:pt x="4934" y="199"/>
                  </a:lnTo>
                  <a:lnTo>
                    <a:pt x="4974" y="159"/>
                  </a:lnTo>
                  <a:lnTo>
                    <a:pt x="4994" y="120"/>
                  </a:lnTo>
                  <a:lnTo>
                    <a:pt x="4994" y="80"/>
                  </a:lnTo>
                  <a:lnTo>
                    <a:pt x="4974" y="40"/>
                  </a:lnTo>
                  <a:lnTo>
                    <a:pt x="4934" y="21"/>
                  </a:lnTo>
                  <a:lnTo>
                    <a:pt x="48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13"/>
            <p:cNvSpPr/>
            <p:nvPr/>
          </p:nvSpPr>
          <p:spPr>
            <a:xfrm>
              <a:off x="2093951" y="2175412"/>
              <a:ext cx="29819" cy="63670"/>
            </a:xfrm>
            <a:custGeom>
              <a:rect b="b" l="l" r="r" t="t"/>
              <a:pathLst>
                <a:path extrusionOk="0" h="1864" w="873">
                  <a:moveTo>
                    <a:pt x="754" y="1"/>
                  </a:moveTo>
                  <a:lnTo>
                    <a:pt x="714" y="20"/>
                  </a:lnTo>
                  <a:lnTo>
                    <a:pt x="674" y="40"/>
                  </a:lnTo>
                  <a:lnTo>
                    <a:pt x="654" y="80"/>
                  </a:lnTo>
                  <a:lnTo>
                    <a:pt x="397" y="773"/>
                  </a:lnTo>
                  <a:lnTo>
                    <a:pt x="199" y="1308"/>
                  </a:lnTo>
                  <a:lnTo>
                    <a:pt x="100" y="1546"/>
                  </a:lnTo>
                  <a:lnTo>
                    <a:pt x="20" y="1705"/>
                  </a:lnTo>
                  <a:lnTo>
                    <a:pt x="1" y="1744"/>
                  </a:lnTo>
                  <a:lnTo>
                    <a:pt x="1" y="1784"/>
                  </a:lnTo>
                  <a:lnTo>
                    <a:pt x="20" y="1823"/>
                  </a:lnTo>
                  <a:lnTo>
                    <a:pt x="60" y="1843"/>
                  </a:lnTo>
                  <a:lnTo>
                    <a:pt x="100" y="1863"/>
                  </a:lnTo>
                  <a:lnTo>
                    <a:pt x="159" y="1843"/>
                  </a:lnTo>
                  <a:lnTo>
                    <a:pt x="199" y="1804"/>
                  </a:lnTo>
                  <a:lnTo>
                    <a:pt x="298" y="1645"/>
                  </a:lnTo>
                  <a:lnTo>
                    <a:pt x="397" y="1407"/>
                  </a:lnTo>
                  <a:lnTo>
                    <a:pt x="595" y="872"/>
                  </a:lnTo>
                  <a:lnTo>
                    <a:pt x="853" y="159"/>
                  </a:lnTo>
                  <a:lnTo>
                    <a:pt x="872" y="119"/>
                  </a:lnTo>
                  <a:lnTo>
                    <a:pt x="853" y="80"/>
                  </a:lnTo>
                  <a:lnTo>
                    <a:pt x="833" y="40"/>
                  </a:lnTo>
                  <a:lnTo>
                    <a:pt x="793" y="20"/>
                  </a:lnTo>
                  <a:lnTo>
                    <a:pt x="7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13"/>
            <p:cNvSpPr/>
            <p:nvPr/>
          </p:nvSpPr>
          <p:spPr>
            <a:xfrm>
              <a:off x="2339626" y="1916859"/>
              <a:ext cx="81944" cy="61620"/>
            </a:xfrm>
            <a:custGeom>
              <a:rect b="b" l="l" r="r" t="t"/>
              <a:pathLst>
                <a:path extrusionOk="0" h="1804" w="2399">
                  <a:moveTo>
                    <a:pt x="80" y="1"/>
                  </a:moveTo>
                  <a:lnTo>
                    <a:pt x="41" y="21"/>
                  </a:lnTo>
                  <a:lnTo>
                    <a:pt x="21" y="40"/>
                  </a:lnTo>
                  <a:lnTo>
                    <a:pt x="1" y="80"/>
                  </a:lnTo>
                  <a:lnTo>
                    <a:pt x="1" y="120"/>
                  </a:lnTo>
                  <a:lnTo>
                    <a:pt x="1" y="159"/>
                  </a:lnTo>
                  <a:lnTo>
                    <a:pt x="41" y="199"/>
                  </a:lnTo>
                  <a:lnTo>
                    <a:pt x="2220" y="1784"/>
                  </a:lnTo>
                  <a:lnTo>
                    <a:pt x="2280" y="1804"/>
                  </a:lnTo>
                  <a:lnTo>
                    <a:pt x="2339" y="1784"/>
                  </a:lnTo>
                  <a:lnTo>
                    <a:pt x="2379" y="1764"/>
                  </a:lnTo>
                  <a:lnTo>
                    <a:pt x="2398" y="1724"/>
                  </a:lnTo>
                  <a:lnTo>
                    <a:pt x="2398" y="1685"/>
                  </a:lnTo>
                  <a:lnTo>
                    <a:pt x="2379" y="1645"/>
                  </a:lnTo>
                  <a:lnTo>
                    <a:pt x="2359" y="1606"/>
                  </a:lnTo>
                  <a:lnTo>
                    <a:pt x="159" y="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13"/>
            <p:cNvSpPr/>
            <p:nvPr/>
          </p:nvSpPr>
          <p:spPr>
            <a:xfrm>
              <a:off x="2379559" y="1652226"/>
              <a:ext cx="75864" cy="106298"/>
            </a:xfrm>
            <a:custGeom>
              <a:rect b="b" l="l" r="r" t="t"/>
              <a:pathLst>
                <a:path extrusionOk="0" h="3112" w="2221">
                  <a:moveTo>
                    <a:pt x="2002" y="1"/>
                  </a:moveTo>
                  <a:lnTo>
                    <a:pt x="1943" y="20"/>
                  </a:lnTo>
                  <a:lnTo>
                    <a:pt x="1745" y="100"/>
                  </a:lnTo>
                  <a:lnTo>
                    <a:pt x="1487" y="218"/>
                  </a:lnTo>
                  <a:lnTo>
                    <a:pt x="1210" y="357"/>
                  </a:lnTo>
                  <a:lnTo>
                    <a:pt x="675" y="674"/>
                  </a:lnTo>
                  <a:lnTo>
                    <a:pt x="496" y="793"/>
                  </a:lnTo>
                  <a:lnTo>
                    <a:pt x="417" y="872"/>
                  </a:lnTo>
                  <a:lnTo>
                    <a:pt x="397" y="991"/>
                  </a:lnTo>
                  <a:lnTo>
                    <a:pt x="338" y="1269"/>
                  </a:lnTo>
                  <a:lnTo>
                    <a:pt x="199" y="2022"/>
                  </a:lnTo>
                  <a:lnTo>
                    <a:pt x="1" y="3111"/>
                  </a:lnTo>
                  <a:lnTo>
                    <a:pt x="1368" y="1348"/>
                  </a:lnTo>
                  <a:lnTo>
                    <a:pt x="1705" y="1051"/>
                  </a:lnTo>
                  <a:lnTo>
                    <a:pt x="1982" y="773"/>
                  </a:lnTo>
                  <a:lnTo>
                    <a:pt x="2081" y="654"/>
                  </a:lnTo>
                  <a:lnTo>
                    <a:pt x="2161" y="535"/>
                  </a:lnTo>
                  <a:lnTo>
                    <a:pt x="2200" y="456"/>
                  </a:lnTo>
                  <a:lnTo>
                    <a:pt x="2220" y="357"/>
                  </a:lnTo>
                  <a:lnTo>
                    <a:pt x="2220" y="278"/>
                  </a:lnTo>
                  <a:lnTo>
                    <a:pt x="2220" y="218"/>
                  </a:lnTo>
                  <a:lnTo>
                    <a:pt x="2180" y="159"/>
                  </a:lnTo>
                  <a:lnTo>
                    <a:pt x="2141" y="100"/>
                  </a:lnTo>
                  <a:lnTo>
                    <a:pt x="2042" y="20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13"/>
            <p:cNvSpPr/>
            <p:nvPr/>
          </p:nvSpPr>
          <p:spPr>
            <a:xfrm>
              <a:off x="2376177" y="1648844"/>
              <a:ext cx="83276" cy="113061"/>
            </a:xfrm>
            <a:custGeom>
              <a:rect b="b" l="l" r="r" t="t"/>
              <a:pathLst>
                <a:path extrusionOk="0" h="3310" w="2438">
                  <a:moveTo>
                    <a:pt x="2101" y="218"/>
                  </a:moveTo>
                  <a:lnTo>
                    <a:pt x="2180" y="298"/>
                  </a:lnTo>
                  <a:lnTo>
                    <a:pt x="2220" y="377"/>
                  </a:lnTo>
                  <a:lnTo>
                    <a:pt x="2200" y="476"/>
                  </a:lnTo>
                  <a:lnTo>
                    <a:pt x="2161" y="595"/>
                  </a:lnTo>
                  <a:lnTo>
                    <a:pt x="2101" y="674"/>
                  </a:lnTo>
                  <a:lnTo>
                    <a:pt x="2022" y="773"/>
                  </a:lnTo>
                  <a:lnTo>
                    <a:pt x="1804" y="991"/>
                  </a:lnTo>
                  <a:lnTo>
                    <a:pt x="1388" y="1348"/>
                  </a:lnTo>
                  <a:lnTo>
                    <a:pt x="1368" y="1368"/>
                  </a:lnTo>
                  <a:lnTo>
                    <a:pt x="298" y="2774"/>
                  </a:lnTo>
                  <a:lnTo>
                    <a:pt x="496" y="1645"/>
                  </a:lnTo>
                  <a:lnTo>
                    <a:pt x="615" y="1031"/>
                  </a:lnTo>
                  <a:lnTo>
                    <a:pt x="694" y="952"/>
                  </a:lnTo>
                  <a:lnTo>
                    <a:pt x="873" y="852"/>
                  </a:lnTo>
                  <a:lnTo>
                    <a:pt x="1328" y="575"/>
                  </a:lnTo>
                  <a:lnTo>
                    <a:pt x="1804" y="337"/>
                  </a:lnTo>
                  <a:lnTo>
                    <a:pt x="1982" y="258"/>
                  </a:lnTo>
                  <a:lnTo>
                    <a:pt x="2101" y="218"/>
                  </a:lnTo>
                  <a:close/>
                  <a:moveTo>
                    <a:pt x="2121" y="0"/>
                  </a:moveTo>
                  <a:lnTo>
                    <a:pt x="1982" y="20"/>
                  </a:lnTo>
                  <a:lnTo>
                    <a:pt x="1824" y="80"/>
                  </a:lnTo>
                  <a:lnTo>
                    <a:pt x="1606" y="179"/>
                  </a:lnTo>
                  <a:lnTo>
                    <a:pt x="1110" y="436"/>
                  </a:lnTo>
                  <a:lnTo>
                    <a:pt x="655" y="714"/>
                  </a:lnTo>
                  <a:lnTo>
                    <a:pt x="496" y="833"/>
                  </a:lnTo>
                  <a:lnTo>
                    <a:pt x="417" y="912"/>
                  </a:lnTo>
                  <a:lnTo>
                    <a:pt x="338" y="1229"/>
                  </a:lnTo>
                  <a:lnTo>
                    <a:pt x="239" y="1863"/>
                  </a:lnTo>
                  <a:lnTo>
                    <a:pt x="1" y="3190"/>
                  </a:lnTo>
                  <a:lnTo>
                    <a:pt x="1" y="3230"/>
                  </a:lnTo>
                  <a:lnTo>
                    <a:pt x="21" y="3250"/>
                  </a:lnTo>
                  <a:lnTo>
                    <a:pt x="41" y="3290"/>
                  </a:lnTo>
                  <a:lnTo>
                    <a:pt x="60" y="3309"/>
                  </a:lnTo>
                  <a:lnTo>
                    <a:pt x="159" y="3309"/>
                  </a:lnTo>
                  <a:lnTo>
                    <a:pt x="199" y="3270"/>
                  </a:lnTo>
                  <a:lnTo>
                    <a:pt x="1546" y="1506"/>
                  </a:lnTo>
                  <a:lnTo>
                    <a:pt x="1943" y="1169"/>
                  </a:lnTo>
                  <a:lnTo>
                    <a:pt x="2180" y="932"/>
                  </a:lnTo>
                  <a:lnTo>
                    <a:pt x="2279" y="813"/>
                  </a:lnTo>
                  <a:lnTo>
                    <a:pt x="2359" y="694"/>
                  </a:lnTo>
                  <a:lnTo>
                    <a:pt x="2418" y="575"/>
                  </a:lnTo>
                  <a:lnTo>
                    <a:pt x="2438" y="476"/>
                  </a:lnTo>
                  <a:lnTo>
                    <a:pt x="2438" y="377"/>
                  </a:lnTo>
                  <a:lnTo>
                    <a:pt x="2418" y="278"/>
                  </a:lnTo>
                  <a:lnTo>
                    <a:pt x="2379" y="199"/>
                  </a:lnTo>
                  <a:lnTo>
                    <a:pt x="2339" y="119"/>
                  </a:lnTo>
                  <a:lnTo>
                    <a:pt x="2260" y="60"/>
                  </a:lnTo>
                  <a:lnTo>
                    <a:pt x="2200" y="20"/>
                  </a:lnTo>
                  <a:lnTo>
                    <a:pt x="21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13"/>
            <p:cNvSpPr/>
            <p:nvPr/>
          </p:nvSpPr>
          <p:spPr>
            <a:xfrm>
              <a:off x="2379559" y="1661039"/>
              <a:ext cx="170617" cy="261271"/>
            </a:xfrm>
            <a:custGeom>
              <a:rect b="b" l="l" r="r" t="t"/>
              <a:pathLst>
                <a:path extrusionOk="0" h="7649" w="4995">
                  <a:moveTo>
                    <a:pt x="2735" y="0"/>
                  </a:moveTo>
                  <a:lnTo>
                    <a:pt x="2656" y="60"/>
                  </a:lnTo>
                  <a:lnTo>
                    <a:pt x="2418" y="258"/>
                  </a:lnTo>
                  <a:lnTo>
                    <a:pt x="2121" y="515"/>
                  </a:lnTo>
                  <a:lnTo>
                    <a:pt x="1804" y="812"/>
                  </a:lnTo>
                  <a:lnTo>
                    <a:pt x="1249" y="1387"/>
                  </a:lnTo>
                  <a:lnTo>
                    <a:pt x="1011" y="1645"/>
                  </a:lnTo>
                  <a:lnTo>
                    <a:pt x="1" y="2853"/>
                  </a:lnTo>
                  <a:lnTo>
                    <a:pt x="120" y="6301"/>
                  </a:lnTo>
                  <a:lnTo>
                    <a:pt x="2002" y="7648"/>
                  </a:lnTo>
                  <a:lnTo>
                    <a:pt x="2280" y="7470"/>
                  </a:lnTo>
                  <a:lnTo>
                    <a:pt x="2894" y="7034"/>
                  </a:lnTo>
                  <a:lnTo>
                    <a:pt x="3607" y="6499"/>
                  </a:lnTo>
                  <a:lnTo>
                    <a:pt x="3944" y="6222"/>
                  </a:lnTo>
                  <a:lnTo>
                    <a:pt x="4201" y="6004"/>
                  </a:lnTo>
                  <a:lnTo>
                    <a:pt x="4301" y="5885"/>
                  </a:lnTo>
                  <a:lnTo>
                    <a:pt x="4400" y="5746"/>
                  </a:lnTo>
                  <a:lnTo>
                    <a:pt x="4479" y="5588"/>
                  </a:lnTo>
                  <a:lnTo>
                    <a:pt x="4578" y="5409"/>
                  </a:lnTo>
                  <a:lnTo>
                    <a:pt x="4717" y="5033"/>
                  </a:lnTo>
                  <a:lnTo>
                    <a:pt x="4836" y="4637"/>
                  </a:lnTo>
                  <a:lnTo>
                    <a:pt x="4935" y="4240"/>
                  </a:lnTo>
                  <a:lnTo>
                    <a:pt x="4974" y="3903"/>
                  </a:lnTo>
                  <a:lnTo>
                    <a:pt x="4994" y="3606"/>
                  </a:lnTo>
                  <a:lnTo>
                    <a:pt x="4974" y="3487"/>
                  </a:lnTo>
                  <a:lnTo>
                    <a:pt x="4954" y="3408"/>
                  </a:lnTo>
                  <a:lnTo>
                    <a:pt x="4855" y="3190"/>
                  </a:lnTo>
                  <a:lnTo>
                    <a:pt x="4677" y="2853"/>
                  </a:lnTo>
                  <a:lnTo>
                    <a:pt x="4221" y="2021"/>
                  </a:lnTo>
                  <a:lnTo>
                    <a:pt x="3567" y="931"/>
                  </a:lnTo>
                  <a:lnTo>
                    <a:pt x="3548" y="674"/>
                  </a:lnTo>
                  <a:lnTo>
                    <a:pt x="3528" y="476"/>
                  </a:lnTo>
                  <a:lnTo>
                    <a:pt x="3488" y="317"/>
                  </a:lnTo>
                  <a:lnTo>
                    <a:pt x="3449" y="258"/>
                  </a:lnTo>
                  <a:lnTo>
                    <a:pt x="3389" y="198"/>
                  </a:lnTo>
                  <a:lnTo>
                    <a:pt x="3231" y="99"/>
                  </a:lnTo>
                  <a:lnTo>
                    <a:pt x="3013" y="20"/>
                  </a:lnTo>
                  <a:lnTo>
                    <a:pt x="29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13"/>
            <p:cNvSpPr/>
            <p:nvPr/>
          </p:nvSpPr>
          <p:spPr>
            <a:xfrm>
              <a:off x="2376177" y="1656974"/>
              <a:ext cx="177380" cy="268717"/>
            </a:xfrm>
            <a:custGeom>
              <a:rect b="b" l="l" r="r" t="t"/>
              <a:pathLst>
                <a:path extrusionOk="0" h="7867" w="5193">
                  <a:moveTo>
                    <a:pt x="2914" y="218"/>
                  </a:moveTo>
                  <a:lnTo>
                    <a:pt x="2993" y="238"/>
                  </a:lnTo>
                  <a:lnTo>
                    <a:pt x="3092" y="258"/>
                  </a:lnTo>
                  <a:lnTo>
                    <a:pt x="3270" y="317"/>
                  </a:lnTo>
                  <a:lnTo>
                    <a:pt x="3409" y="396"/>
                  </a:lnTo>
                  <a:lnTo>
                    <a:pt x="3448" y="436"/>
                  </a:lnTo>
                  <a:lnTo>
                    <a:pt x="3488" y="476"/>
                  </a:lnTo>
                  <a:lnTo>
                    <a:pt x="3508" y="575"/>
                  </a:lnTo>
                  <a:lnTo>
                    <a:pt x="3528" y="733"/>
                  </a:lnTo>
                  <a:lnTo>
                    <a:pt x="3567" y="1050"/>
                  </a:lnTo>
                  <a:lnTo>
                    <a:pt x="3587" y="1110"/>
                  </a:lnTo>
                  <a:lnTo>
                    <a:pt x="4221" y="2200"/>
                  </a:lnTo>
                  <a:lnTo>
                    <a:pt x="4677" y="3032"/>
                  </a:lnTo>
                  <a:lnTo>
                    <a:pt x="4855" y="3349"/>
                  </a:lnTo>
                  <a:lnTo>
                    <a:pt x="4954" y="3567"/>
                  </a:lnTo>
                  <a:lnTo>
                    <a:pt x="4974" y="3646"/>
                  </a:lnTo>
                  <a:lnTo>
                    <a:pt x="4974" y="3745"/>
                  </a:lnTo>
                  <a:lnTo>
                    <a:pt x="4974" y="4022"/>
                  </a:lnTo>
                  <a:lnTo>
                    <a:pt x="4915" y="4359"/>
                  </a:lnTo>
                  <a:lnTo>
                    <a:pt x="4835" y="4736"/>
                  </a:lnTo>
                  <a:lnTo>
                    <a:pt x="4717" y="5112"/>
                  </a:lnTo>
                  <a:lnTo>
                    <a:pt x="4578" y="5469"/>
                  </a:lnTo>
                  <a:lnTo>
                    <a:pt x="4499" y="5647"/>
                  </a:lnTo>
                  <a:lnTo>
                    <a:pt x="4400" y="5806"/>
                  </a:lnTo>
                  <a:lnTo>
                    <a:pt x="4320" y="5925"/>
                  </a:lnTo>
                  <a:lnTo>
                    <a:pt x="4221" y="6043"/>
                  </a:lnTo>
                  <a:lnTo>
                    <a:pt x="4003" y="6242"/>
                  </a:lnTo>
                  <a:lnTo>
                    <a:pt x="3726" y="6459"/>
                  </a:lnTo>
                  <a:lnTo>
                    <a:pt x="3092" y="6935"/>
                  </a:lnTo>
                  <a:lnTo>
                    <a:pt x="2497" y="7371"/>
                  </a:lnTo>
                  <a:lnTo>
                    <a:pt x="2101" y="7629"/>
                  </a:lnTo>
                  <a:lnTo>
                    <a:pt x="338" y="6360"/>
                  </a:lnTo>
                  <a:lnTo>
                    <a:pt x="219" y="3012"/>
                  </a:lnTo>
                  <a:lnTo>
                    <a:pt x="1190" y="1843"/>
                  </a:lnTo>
                  <a:lnTo>
                    <a:pt x="1744" y="1268"/>
                  </a:lnTo>
                  <a:lnTo>
                    <a:pt x="2260" y="753"/>
                  </a:lnTo>
                  <a:lnTo>
                    <a:pt x="2676" y="377"/>
                  </a:lnTo>
                  <a:lnTo>
                    <a:pt x="2814" y="278"/>
                  </a:lnTo>
                  <a:lnTo>
                    <a:pt x="2914" y="218"/>
                  </a:lnTo>
                  <a:close/>
                  <a:moveTo>
                    <a:pt x="2914" y="0"/>
                  </a:moveTo>
                  <a:lnTo>
                    <a:pt x="2854" y="20"/>
                  </a:lnTo>
                  <a:lnTo>
                    <a:pt x="2775" y="60"/>
                  </a:lnTo>
                  <a:lnTo>
                    <a:pt x="2557" y="198"/>
                  </a:lnTo>
                  <a:lnTo>
                    <a:pt x="2319" y="396"/>
                  </a:lnTo>
                  <a:lnTo>
                    <a:pt x="2042" y="654"/>
                  </a:lnTo>
                  <a:lnTo>
                    <a:pt x="1487" y="1209"/>
                  </a:lnTo>
                  <a:lnTo>
                    <a:pt x="1031" y="1684"/>
                  </a:lnTo>
                  <a:lnTo>
                    <a:pt x="21" y="2893"/>
                  </a:lnTo>
                  <a:lnTo>
                    <a:pt x="1" y="2933"/>
                  </a:lnTo>
                  <a:lnTo>
                    <a:pt x="1" y="2972"/>
                  </a:lnTo>
                  <a:lnTo>
                    <a:pt x="120" y="6440"/>
                  </a:lnTo>
                  <a:lnTo>
                    <a:pt x="120" y="6479"/>
                  </a:lnTo>
                  <a:lnTo>
                    <a:pt x="159" y="6519"/>
                  </a:lnTo>
                  <a:lnTo>
                    <a:pt x="2042" y="7846"/>
                  </a:lnTo>
                  <a:lnTo>
                    <a:pt x="2101" y="7866"/>
                  </a:lnTo>
                  <a:lnTo>
                    <a:pt x="2161" y="7866"/>
                  </a:lnTo>
                  <a:lnTo>
                    <a:pt x="2458" y="7648"/>
                  </a:lnTo>
                  <a:lnTo>
                    <a:pt x="3092" y="7212"/>
                  </a:lnTo>
                  <a:lnTo>
                    <a:pt x="3805" y="6677"/>
                  </a:lnTo>
                  <a:lnTo>
                    <a:pt x="4122" y="6420"/>
                  </a:lnTo>
                  <a:lnTo>
                    <a:pt x="4380" y="6202"/>
                  </a:lnTo>
                  <a:lnTo>
                    <a:pt x="4479" y="6083"/>
                  </a:lnTo>
                  <a:lnTo>
                    <a:pt x="4578" y="5925"/>
                  </a:lnTo>
                  <a:lnTo>
                    <a:pt x="4677" y="5766"/>
                  </a:lnTo>
                  <a:lnTo>
                    <a:pt x="4756" y="5588"/>
                  </a:lnTo>
                  <a:lnTo>
                    <a:pt x="4915" y="5211"/>
                  </a:lnTo>
                  <a:lnTo>
                    <a:pt x="5053" y="4795"/>
                  </a:lnTo>
                  <a:lnTo>
                    <a:pt x="5133" y="4379"/>
                  </a:lnTo>
                  <a:lnTo>
                    <a:pt x="5192" y="4022"/>
                  </a:lnTo>
                  <a:lnTo>
                    <a:pt x="5192" y="3705"/>
                  </a:lnTo>
                  <a:lnTo>
                    <a:pt x="5192" y="3587"/>
                  </a:lnTo>
                  <a:lnTo>
                    <a:pt x="5152" y="3487"/>
                  </a:lnTo>
                  <a:lnTo>
                    <a:pt x="5073" y="3289"/>
                  </a:lnTo>
                  <a:lnTo>
                    <a:pt x="4915" y="2972"/>
                  </a:lnTo>
                  <a:lnTo>
                    <a:pt x="4479" y="2200"/>
                  </a:lnTo>
                  <a:lnTo>
                    <a:pt x="3785" y="1011"/>
                  </a:lnTo>
                  <a:lnTo>
                    <a:pt x="3746" y="714"/>
                  </a:lnTo>
                  <a:lnTo>
                    <a:pt x="3726" y="535"/>
                  </a:lnTo>
                  <a:lnTo>
                    <a:pt x="3686" y="396"/>
                  </a:lnTo>
                  <a:lnTo>
                    <a:pt x="3647" y="317"/>
                  </a:lnTo>
                  <a:lnTo>
                    <a:pt x="3567" y="238"/>
                  </a:lnTo>
                  <a:lnTo>
                    <a:pt x="3468" y="179"/>
                  </a:lnTo>
                  <a:lnTo>
                    <a:pt x="3369" y="119"/>
                  </a:lnTo>
                  <a:lnTo>
                    <a:pt x="3250" y="60"/>
                  </a:lnTo>
                  <a:lnTo>
                    <a:pt x="3131" y="40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13"/>
            <p:cNvSpPr/>
            <p:nvPr/>
          </p:nvSpPr>
          <p:spPr>
            <a:xfrm>
              <a:off x="2341676" y="1668486"/>
              <a:ext cx="120508" cy="43995"/>
            </a:xfrm>
            <a:custGeom>
              <a:rect b="b" l="l" r="r" t="t"/>
              <a:pathLst>
                <a:path extrusionOk="0" h="1288" w="3528">
                  <a:moveTo>
                    <a:pt x="3527" y="0"/>
                  </a:moveTo>
                  <a:lnTo>
                    <a:pt x="317" y="555"/>
                  </a:lnTo>
                  <a:lnTo>
                    <a:pt x="238" y="594"/>
                  </a:lnTo>
                  <a:lnTo>
                    <a:pt x="159" y="634"/>
                  </a:lnTo>
                  <a:lnTo>
                    <a:pt x="99" y="694"/>
                  </a:lnTo>
                  <a:lnTo>
                    <a:pt x="40" y="753"/>
                  </a:lnTo>
                  <a:lnTo>
                    <a:pt x="20" y="832"/>
                  </a:lnTo>
                  <a:lnTo>
                    <a:pt x="0" y="911"/>
                  </a:lnTo>
                  <a:lnTo>
                    <a:pt x="0" y="991"/>
                  </a:lnTo>
                  <a:lnTo>
                    <a:pt x="40" y="1070"/>
                  </a:lnTo>
                  <a:lnTo>
                    <a:pt x="99" y="1189"/>
                  </a:lnTo>
                  <a:lnTo>
                    <a:pt x="199" y="1248"/>
                  </a:lnTo>
                  <a:lnTo>
                    <a:pt x="317" y="1288"/>
                  </a:lnTo>
                  <a:lnTo>
                    <a:pt x="456" y="1288"/>
                  </a:lnTo>
                  <a:lnTo>
                    <a:pt x="2655" y="812"/>
                  </a:lnTo>
                  <a:lnTo>
                    <a:pt x="35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13"/>
            <p:cNvSpPr/>
            <p:nvPr/>
          </p:nvSpPr>
          <p:spPr>
            <a:xfrm>
              <a:off x="2338294" y="1665070"/>
              <a:ext cx="127954" cy="51475"/>
            </a:xfrm>
            <a:custGeom>
              <a:rect b="b" l="l" r="r" t="t"/>
              <a:pathLst>
                <a:path extrusionOk="0" h="1507" w="3746">
                  <a:moveTo>
                    <a:pt x="3270" y="278"/>
                  </a:moveTo>
                  <a:lnTo>
                    <a:pt x="2695" y="794"/>
                  </a:lnTo>
                  <a:lnTo>
                    <a:pt x="535" y="1289"/>
                  </a:lnTo>
                  <a:lnTo>
                    <a:pt x="436" y="1289"/>
                  </a:lnTo>
                  <a:lnTo>
                    <a:pt x="357" y="1269"/>
                  </a:lnTo>
                  <a:lnTo>
                    <a:pt x="278" y="1210"/>
                  </a:lnTo>
                  <a:lnTo>
                    <a:pt x="238" y="1130"/>
                  </a:lnTo>
                  <a:lnTo>
                    <a:pt x="218" y="1071"/>
                  </a:lnTo>
                  <a:lnTo>
                    <a:pt x="218" y="1011"/>
                  </a:lnTo>
                  <a:lnTo>
                    <a:pt x="218" y="952"/>
                  </a:lnTo>
                  <a:lnTo>
                    <a:pt x="238" y="912"/>
                  </a:lnTo>
                  <a:lnTo>
                    <a:pt x="278" y="853"/>
                  </a:lnTo>
                  <a:lnTo>
                    <a:pt x="317" y="813"/>
                  </a:lnTo>
                  <a:lnTo>
                    <a:pt x="377" y="794"/>
                  </a:lnTo>
                  <a:lnTo>
                    <a:pt x="436" y="774"/>
                  </a:lnTo>
                  <a:lnTo>
                    <a:pt x="3270" y="278"/>
                  </a:lnTo>
                  <a:close/>
                  <a:moveTo>
                    <a:pt x="3606" y="1"/>
                  </a:moveTo>
                  <a:lnTo>
                    <a:pt x="397" y="556"/>
                  </a:lnTo>
                  <a:lnTo>
                    <a:pt x="278" y="576"/>
                  </a:lnTo>
                  <a:lnTo>
                    <a:pt x="198" y="635"/>
                  </a:lnTo>
                  <a:lnTo>
                    <a:pt x="119" y="714"/>
                  </a:lnTo>
                  <a:lnTo>
                    <a:pt x="60" y="794"/>
                  </a:lnTo>
                  <a:lnTo>
                    <a:pt x="0" y="893"/>
                  </a:lnTo>
                  <a:lnTo>
                    <a:pt x="0" y="1011"/>
                  </a:lnTo>
                  <a:lnTo>
                    <a:pt x="0" y="1111"/>
                  </a:lnTo>
                  <a:lnTo>
                    <a:pt x="40" y="1210"/>
                  </a:lnTo>
                  <a:lnTo>
                    <a:pt x="99" y="1348"/>
                  </a:lnTo>
                  <a:lnTo>
                    <a:pt x="218" y="1428"/>
                  </a:lnTo>
                  <a:lnTo>
                    <a:pt x="337" y="1487"/>
                  </a:lnTo>
                  <a:lnTo>
                    <a:pt x="476" y="1507"/>
                  </a:lnTo>
                  <a:lnTo>
                    <a:pt x="575" y="1507"/>
                  </a:lnTo>
                  <a:lnTo>
                    <a:pt x="2774" y="1011"/>
                  </a:lnTo>
                  <a:lnTo>
                    <a:pt x="2834" y="992"/>
                  </a:lnTo>
                  <a:lnTo>
                    <a:pt x="3705" y="199"/>
                  </a:lnTo>
                  <a:lnTo>
                    <a:pt x="3745" y="140"/>
                  </a:lnTo>
                  <a:lnTo>
                    <a:pt x="3725" y="60"/>
                  </a:lnTo>
                  <a:lnTo>
                    <a:pt x="3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13"/>
            <p:cNvSpPr/>
            <p:nvPr/>
          </p:nvSpPr>
          <p:spPr>
            <a:xfrm>
              <a:off x="1046212" y="1335466"/>
              <a:ext cx="532686" cy="285659"/>
            </a:xfrm>
            <a:custGeom>
              <a:rect b="b" l="l" r="r" t="t"/>
              <a:pathLst>
                <a:path extrusionOk="0" h="8363" w="15595">
                  <a:moveTo>
                    <a:pt x="1665" y="1"/>
                  </a:moveTo>
                  <a:lnTo>
                    <a:pt x="1487" y="40"/>
                  </a:lnTo>
                  <a:lnTo>
                    <a:pt x="1309" y="80"/>
                  </a:lnTo>
                  <a:lnTo>
                    <a:pt x="1130" y="139"/>
                  </a:lnTo>
                  <a:lnTo>
                    <a:pt x="972" y="219"/>
                  </a:lnTo>
                  <a:lnTo>
                    <a:pt x="813" y="318"/>
                  </a:lnTo>
                  <a:lnTo>
                    <a:pt x="675" y="417"/>
                  </a:lnTo>
                  <a:lnTo>
                    <a:pt x="556" y="536"/>
                  </a:lnTo>
                  <a:lnTo>
                    <a:pt x="437" y="674"/>
                  </a:lnTo>
                  <a:lnTo>
                    <a:pt x="318" y="813"/>
                  </a:lnTo>
                  <a:lnTo>
                    <a:pt x="239" y="972"/>
                  </a:lnTo>
                  <a:lnTo>
                    <a:pt x="160" y="1130"/>
                  </a:lnTo>
                  <a:lnTo>
                    <a:pt x="100" y="1308"/>
                  </a:lnTo>
                  <a:lnTo>
                    <a:pt x="41" y="1467"/>
                  </a:lnTo>
                  <a:lnTo>
                    <a:pt x="21" y="1665"/>
                  </a:lnTo>
                  <a:lnTo>
                    <a:pt x="1" y="1843"/>
                  </a:lnTo>
                  <a:lnTo>
                    <a:pt x="1" y="6519"/>
                  </a:lnTo>
                  <a:lnTo>
                    <a:pt x="21" y="6698"/>
                  </a:lnTo>
                  <a:lnTo>
                    <a:pt x="41" y="6896"/>
                  </a:lnTo>
                  <a:lnTo>
                    <a:pt x="100" y="7074"/>
                  </a:lnTo>
                  <a:lnTo>
                    <a:pt x="160" y="7233"/>
                  </a:lnTo>
                  <a:lnTo>
                    <a:pt x="239" y="7391"/>
                  </a:lnTo>
                  <a:lnTo>
                    <a:pt x="318" y="7550"/>
                  </a:lnTo>
                  <a:lnTo>
                    <a:pt x="437" y="7688"/>
                  </a:lnTo>
                  <a:lnTo>
                    <a:pt x="556" y="7827"/>
                  </a:lnTo>
                  <a:lnTo>
                    <a:pt x="675" y="7946"/>
                  </a:lnTo>
                  <a:lnTo>
                    <a:pt x="813" y="8045"/>
                  </a:lnTo>
                  <a:lnTo>
                    <a:pt x="972" y="8144"/>
                  </a:lnTo>
                  <a:lnTo>
                    <a:pt x="1130" y="8223"/>
                  </a:lnTo>
                  <a:lnTo>
                    <a:pt x="1309" y="8283"/>
                  </a:lnTo>
                  <a:lnTo>
                    <a:pt x="1487" y="8322"/>
                  </a:lnTo>
                  <a:lnTo>
                    <a:pt x="1665" y="8362"/>
                  </a:lnTo>
                  <a:lnTo>
                    <a:pt x="11731" y="8362"/>
                  </a:lnTo>
                  <a:lnTo>
                    <a:pt x="11909" y="8322"/>
                  </a:lnTo>
                  <a:lnTo>
                    <a:pt x="12087" y="8283"/>
                  </a:lnTo>
                  <a:lnTo>
                    <a:pt x="12246" y="8223"/>
                  </a:lnTo>
                  <a:lnTo>
                    <a:pt x="12404" y="8144"/>
                  </a:lnTo>
                  <a:lnTo>
                    <a:pt x="12563" y="8045"/>
                  </a:lnTo>
                  <a:lnTo>
                    <a:pt x="12702" y="7946"/>
                  </a:lnTo>
                  <a:lnTo>
                    <a:pt x="12840" y="7827"/>
                  </a:lnTo>
                  <a:lnTo>
                    <a:pt x="12959" y="7688"/>
                  </a:lnTo>
                  <a:lnTo>
                    <a:pt x="13058" y="7550"/>
                  </a:lnTo>
                  <a:lnTo>
                    <a:pt x="13157" y="7391"/>
                  </a:lnTo>
                  <a:lnTo>
                    <a:pt x="13237" y="7233"/>
                  </a:lnTo>
                  <a:lnTo>
                    <a:pt x="13296" y="7074"/>
                  </a:lnTo>
                  <a:lnTo>
                    <a:pt x="13336" y="6896"/>
                  </a:lnTo>
                  <a:lnTo>
                    <a:pt x="13375" y="6698"/>
                  </a:lnTo>
                  <a:lnTo>
                    <a:pt x="13375" y="6519"/>
                  </a:lnTo>
                  <a:lnTo>
                    <a:pt x="13375" y="6361"/>
                  </a:lnTo>
                  <a:lnTo>
                    <a:pt x="15594" y="7391"/>
                  </a:lnTo>
                  <a:lnTo>
                    <a:pt x="13375" y="4558"/>
                  </a:lnTo>
                  <a:lnTo>
                    <a:pt x="13375" y="1843"/>
                  </a:lnTo>
                  <a:lnTo>
                    <a:pt x="13375" y="1665"/>
                  </a:lnTo>
                  <a:lnTo>
                    <a:pt x="13336" y="1467"/>
                  </a:lnTo>
                  <a:lnTo>
                    <a:pt x="13296" y="1308"/>
                  </a:lnTo>
                  <a:lnTo>
                    <a:pt x="13237" y="1130"/>
                  </a:lnTo>
                  <a:lnTo>
                    <a:pt x="13157" y="972"/>
                  </a:lnTo>
                  <a:lnTo>
                    <a:pt x="13058" y="813"/>
                  </a:lnTo>
                  <a:lnTo>
                    <a:pt x="12959" y="674"/>
                  </a:lnTo>
                  <a:lnTo>
                    <a:pt x="12840" y="536"/>
                  </a:lnTo>
                  <a:lnTo>
                    <a:pt x="12702" y="417"/>
                  </a:lnTo>
                  <a:lnTo>
                    <a:pt x="12563" y="318"/>
                  </a:lnTo>
                  <a:lnTo>
                    <a:pt x="12404" y="219"/>
                  </a:lnTo>
                  <a:lnTo>
                    <a:pt x="12246" y="139"/>
                  </a:lnTo>
                  <a:lnTo>
                    <a:pt x="12087" y="80"/>
                  </a:lnTo>
                  <a:lnTo>
                    <a:pt x="11909" y="40"/>
                  </a:lnTo>
                  <a:lnTo>
                    <a:pt x="117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13"/>
            <p:cNvSpPr/>
            <p:nvPr/>
          </p:nvSpPr>
          <p:spPr>
            <a:xfrm>
              <a:off x="1042830" y="1331401"/>
              <a:ext cx="540133" cy="293755"/>
            </a:xfrm>
            <a:custGeom>
              <a:rect b="b" l="l" r="r" t="t"/>
              <a:pathLst>
                <a:path extrusionOk="0" h="8600" w="15813">
                  <a:moveTo>
                    <a:pt x="11810" y="239"/>
                  </a:moveTo>
                  <a:lnTo>
                    <a:pt x="11988" y="258"/>
                  </a:lnTo>
                  <a:lnTo>
                    <a:pt x="12147" y="318"/>
                  </a:lnTo>
                  <a:lnTo>
                    <a:pt x="12305" y="357"/>
                  </a:lnTo>
                  <a:lnTo>
                    <a:pt x="12464" y="437"/>
                  </a:lnTo>
                  <a:lnTo>
                    <a:pt x="12602" y="536"/>
                  </a:lnTo>
                  <a:lnTo>
                    <a:pt x="12741" y="635"/>
                  </a:lnTo>
                  <a:lnTo>
                    <a:pt x="12860" y="734"/>
                  </a:lnTo>
                  <a:lnTo>
                    <a:pt x="12979" y="873"/>
                  </a:lnTo>
                  <a:lnTo>
                    <a:pt x="13078" y="991"/>
                  </a:lnTo>
                  <a:lnTo>
                    <a:pt x="13157" y="1150"/>
                  </a:lnTo>
                  <a:lnTo>
                    <a:pt x="13236" y="1289"/>
                  </a:lnTo>
                  <a:lnTo>
                    <a:pt x="13296" y="1447"/>
                  </a:lnTo>
                  <a:lnTo>
                    <a:pt x="13336" y="1626"/>
                  </a:lnTo>
                  <a:lnTo>
                    <a:pt x="13355" y="1784"/>
                  </a:lnTo>
                  <a:lnTo>
                    <a:pt x="13375" y="1962"/>
                  </a:lnTo>
                  <a:lnTo>
                    <a:pt x="13375" y="4677"/>
                  </a:lnTo>
                  <a:lnTo>
                    <a:pt x="13375" y="4716"/>
                  </a:lnTo>
                  <a:lnTo>
                    <a:pt x="13395" y="4756"/>
                  </a:lnTo>
                  <a:lnTo>
                    <a:pt x="15317" y="7213"/>
                  </a:lnTo>
                  <a:lnTo>
                    <a:pt x="15317" y="7213"/>
                  </a:lnTo>
                  <a:lnTo>
                    <a:pt x="13534" y="6381"/>
                  </a:lnTo>
                  <a:lnTo>
                    <a:pt x="13415" y="6381"/>
                  </a:lnTo>
                  <a:lnTo>
                    <a:pt x="13375" y="6440"/>
                  </a:lnTo>
                  <a:lnTo>
                    <a:pt x="13375" y="6480"/>
                  </a:lnTo>
                  <a:lnTo>
                    <a:pt x="13375" y="6638"/>
                  </a:lnTo>
                  <a:lnTo>
                    <a:pt x="13355" y="6817"/>
                  </a:lnTo>
                  <a:lnTo>
                    <a:pt x="13336" y="6975"/>
                  </a:lnTo>
                  <a:lnTo>
                    <a:pt x="13296" y="7154"/>
                  </a:lnTo>
                  <a:lnTo>
                    <a:pt x="13236" y="7312"/>
                  </a:lnTo>
                  <a:lnTo>
                    <a:pt x="13157" y="7471"/>
                  </a:lnTo>
                  <a:lnTo>
                    <a:pt x="13078" y="7609"/>
                  </a:lnTo>
                  <a:lnTo>
                    <a:pt x="12979" y="7748"/>
                  </a:lnTo>
                  <a:lnTo>
                    <a:pt x="12860" y="7867"/>
                  </a:lnTo>
                  <a:lnTo>
                    <a:pt x="12741" y="7966"/>
                  </a:lnTo>
                  <a:lnTo>
                    <a:pt x="12602" y="8065"/>
                  </a:lnTo>
                  <a:lnTo>
                    <a:pt x="12464" y="8164"/>
                  </a:lnTo>
                  <a:lnTo>
                    <a:pt x="12305" y="8243"/>
                  </a:lnTo>
                  <a:lnTo>
                    <a:pt x="12147" y="8303"/>
                  </a:lnTo>
                  <a:lnTo>
                    <a:pt x="11988" y="8342"/>
                  </a:lnTo>
                  <a:lnTo>
                    <a:pt x="11810" y="8362"/>
                  </a:lnTo>
                  <a:lnTo>
                    <a:pt x="1784" y="8362"/>
                  </a:lnTo>
                  <a:lnTo>
                    <a:pt x="1606" y="8342"/>
                  </a:lnTo>
                  <a:lnTo>
                    <a:pt x="1447" y="8303"/>
                  </a:lnTo>
                  <a:lnTo>
                    <a:pt x="1269" y="8243"/>
                  </a:lnTo>
                  <a:lnTo>
                    <a:pt x="1130" y="8164"/>
                  </a:lnTo>
                  <a:lnTo>
                    <a:pt x="992" y="8065"/>
                  </a:lnTo>
                  <a:lnTo>
                    <a:pt x="853" y="7966"/>
                  </a:lnTo>
                  <a:lnTo>
                    <a:pt x="734" y="7867"/>
                  </a:lnTo>
                  <a:lnTo>
                    <a:pt x="615" y="7748"/>
                  </a:lnTo>
                  <a:lnTo>
                    <a:pt x="516" y="7609"/>
                  </a:lnTo>
                  <a:lnTo>
                    <a:pt x="437" y="7471"/>
                  </a:lnTo>
                  <a:lnTo>
                    <a:pt x="358" y="7312"/>
                  </a:lnTo>
                  <a:lnTo>
                    <a:pt x="298" y="7154"/>
                  </a:lnTo>
                  <a:lnTo>
                    <a:pt x="259" y="6975"/>
                  </a:lnTo>
                  <a:lnTo>
                    <a:pt x="219" y="6817"/>
                  </a:lnTo>
                  <a:lnTo>
                    <a:pt x="219" y="6638"/>
                  </a:lnTo>
                  <a:lnTo>
                    <a:pt x="219" y="1962"/>
                  </a:lnTo>
                  <a:lnTo>
                    <a:pt x="219" y="1784"/>
                  </a:lnTo>
                  <a:lnTo>
                    <a:pt x="259" y="1626"/>
                  </a:lnTo>
                  <a:lnTo>
                    <a:pt x="298" y="1447"/>
                  </a:lnTo>
                  <a:lnTo>
                    <a:pt x="358" y="1289"/>
                  </a:lnTo>
                  <a:lnTo>
                    <a:pt x="437" y="1150"/>
                  </a:lnTo>
                  <a:lnTo>
                    <a:pt x="516" y="991"/>
                  </a:lnTo>
                  <a:lnTo>
                    <a:pt x="615" y="873"/>
                  </a:lnTo>
                  <a:lnTo>
                    <a:pt x="734" y="734"/>
                  </a:lnTo>
                  <a:lnTo>
                    <a:pt x="853" y="635"/>
                  </a:lnTo>
                  <a:lnTo>
                    <a:pt x="992" y="536"/>
                  </a:lnTo>
                  <a:lnTo>
                    <a:pt x="1130" y="437"/>
                  </a:lnTo>
                  <a:lnTo>
                    <a:pt x="1269" y="357"/>
                  </a:lnTo>
                  <a:lnTo>
                    <a:pt x="1447" y="318"/>
                  </a:lnTo>
                  <a:lnTo>
                    <a:pt x="1606" y="258"/>
                  </a:lnTo>
                  <a:lnTo>
                    <a:pt x="1784" y="239"/>
                  </a:lnTo>
                  <a:close/>
                  <a:moveTo>
                    <a:pt x="1962" y="1"/>
                  </a:moveTo>
                  <a:lnTo>
                    <a:pt x="1745" y="21"/>
                  </a:lnTo>
                  <a:lnTo>
                    <a:pt x="1566" y="40"/>
                  </a:lnTo>
                  <a:lnTo>
                    <a:pt x="1368" y="100"/>
                  </a:lnTo>
                  <a:lnTo>
                    <a:pt x="1190" y="159"/>
                  </a:lnTo>
                  <a:lnTo>
                    <a:pt x="1011" y="239"/>
                  </a:lnTo>
                  <a:lnTo>
                    <a:pt x="853" y="338"/>
                  </a:lnTo>
                  <a:lnTo>
                    <a:pt x="714" y="457"/>
                  </a:lnTo>
                  <a:lnTo>
                    <a:pt x="576" y="575"/>
                  </a:lnTo>
                  <a:lnTo>
                    <a:pt x="437" y="714"/>
                  </a:lnTo>
                  <a:lnTo>
                    <a:pt x="338" y="873"/>
                  </a:lnTo>
                  <a:lnTo>
                    <a:pt x="239" y="1031"/>
                  </a:lnTo>
                  <a:lnTo>
                    <a:pt x="140" y="1209"/>
                  </a:lnTo>
                  <a:lnTo>
                    <a:pt x="80" y="1388"/>
                  </a:lnTo>
                  <a:lnTo>
                    <a:pt x="41" y="1566"/>
                  </a:lnTo>
                  <a:lnTo>
                    <a:pt x="1" y="1764"/>
                  </a:lnTo>
                  <a:lnTo>
                    <a:pt x="1" y="1962"/>
                  </a:lnTo>
                  <a:lnTo>
                    <a:pt x="1" y="6638"/>
                  </a:lnTo>
                  <a:lnTo>
                    <a:pt x="1" y="6837"/>
                  </a:lnTo>
                  <a:lnTo>
                    <a:pt x="41" y="7035"/>
                  </a:lnTo>
                  <a:lnTo>
                    <a:pt x="80" y="7213"/>
                  </a:lnTo>
                  <a:lnTo>
                    <a:pt x="140" y="7391"/>
                  </a:lnTo>
                  <a:lnTo>
                    <a:pt x="239" y="7570"/>
                  </a:lnTo>
                  <a:lnTo>
                    <a:pt x="338" y="7728"/>
                  </a:lnTo>
                  <a:lnTo>
                    <a:pt x="437" y="7887"/>
                  </a:lnTo>
                  <a:lnTo>
                    <a:pt x="576" y="8025"/>
                  </a:lnTo>
                  <a:lnTo>
                    <a:pt x="714" y="8144"/>
                  </a:lnTo>
                  <a:lnTo>
                    <a:pt x="853" y="8263"/>
                  </a:lnTo>
                  <a:lnTo>
                    <a:pt x="1011" y="8362"/>
                  </a:lnTo>
                  <a:lnTo>
                    <a:pt x="1190" y="8441"/>
                  </a:lnTo>
                  <a:lnTo>
                    <a:pt x="1368" y="8501"/>
                  </a:lnTo>
                  <a:lnTo>
                    <a:pt x="1566" y="8560"/>
                  </a:lnTo>
                  <a:lnTo>
                    <a:pt x="1745" y="8580"/>
                  </a:lnTo>
                  <a:lnTo>
                    <a:pt x="1962" y="8600"/>
                  </a:lnTo>
                  <a:lnTo>
                    <a:pt x="11632" y="8600"/>
                  </a:lnTo>
                  <a:lnTo>
                    <a:pt x="11830" y="8580"/>
                  </a:lnTo>
                  <a:lnTo>
                    <a:pt x="12028" y="8560"/>
                  </a:lnTo>
                  <a:lnTo>
                    <a:pt x="12206" y="8501"/>
                  </a:lnTo>
                  <a:lnTo>
                    <a:pt x="12384" y="8441"/>
                  </a:lnTo>
                  <a:lnTo>
                    <a:pt x="12563" y="8362"/>
                  </a:lnTo>
                  <a:lnTo>
                    <a:pt x="12721" y="8263"/>
                  </a:lnTo>
                  <a:lnTo>
                    <a:pt x="12860" y="8144"/>
                  </a:lnTo>
                  <a:lnTo>
                    <a:pt x="12999" y="8025"/>
                  </a:lnTo>
                  <a:lnTo>
                    <a:pt x="13137" y="7887"/>
                  </a:lnTo>
                  <a:lnTo>
                    <a:pt x="13256" y="7748"/>
                  </a:lnTo>
                  <a:lnTo>
                    <a:pt x="13355" y="7589"/>
                  </a:lnTo>
                  <a:lnTo>
                    <a:pt x="13435" y="7411"/>
                  </a:lnTo>
                  <a:lnTo>
                    <a:pt x="13494" y="7233"/>
                  </a:lnTo>
                  <a:lnTo>
                    <a:pt x="13553" y="7054"/>
                  </a:lnTo>
                  <a:lnTo>
                    <a:pt x="13573" y="6856"/>
                  </a:lnTo>
                  <a:lnTo>
                    <a:pt x="13593" y="6658"/>
                  </a:lnTo>
                  <a:lnTo>
                    <a:pt x="15654" y="7609"/>
                  </a:lnTo>
                  <a:lnTo>
                    <a:pt x="15713" y="7609"/>
                  </a:lnTo>
                  <a:lnTo>
                    <a:pt x="15753" y="7589"/>
                  </a:lnTo>
                  <a:lnTo>
                    <a:pt x="15773" y="7570"/>
                  </a:lnTo>
                  <a:lnTo>
                    <a:pt x="15792" y="7550"/>
                  </a:lnTo>
                  <a:lnTo>
                    <a:pt x="15812" y="7510"/>
                  </a:lnTo>
                  <a:lnTo>
                    <a:pt x="15792" y="7471"/>
                  </a:lnTo>
                  <a:lnTo>
                    <a:pt x="15773" y="7431"/>
                  </a:lnTo>
                  <a:lnTo>
                    <a:pt x="13593" y="4637"/>
                  </a:lnTo>
                  <a:lnTo>
                    <a:pt x="13593" y="1962"/>
                  </a:lnTo>
                  <a:lnTo>
                    <a:pt x="13573" y="1764"/>
                  </a:lnTo>
                  <a:lnTo>
                    <a:pt x="13553" y="1566"/>
                  </a:lnTo>
                  <a:lnTo>
                    <a:pt x="13494" y="1388"/>
                  </a:lnTo>
                  <a:lnTo>
                    <a:pt x="13435" y="1209"/>
                  </a:lnTo>
                  <a:lnTo>
                    <a:pt x="13355" y="1031"/>
                  </a:lnTo>
                  <a:lnTo>
                    <a:pt x="13256" y="873"/>
                  </a:lnTo>
                  <a:lnTo>
                    <a:pt x="13137" y="714"/>
                  </a:lnTo>
                  <a:lnTo>
                    <a:pt x="13019" y="575"/>
                  </a:lnTo>
                  <a:lnTo>
                    <a:pt x="12880" y="457"/>
                  </a:lnTo>
                  <a:lnTo>
                    <a:pt x="12721" y="338"/>
                  </a:lnTo>
                  <a:lnTo>
                    <a:pt x="12563" y="239"/>
                  </a:lnTo>
                  <a:lnTo>
                    <a:pt x="12384" y="159"/>
                  </a:lnTo>
                  <a:lnTo>
                    <a:pt x="12206" y="100"/>
                  </a:lnTo>
                  <a:lnTo>
                    <a:pt x="12028" y="40"/>
                  </a:lnTo>
                  <a:lnTo>
                    <a:pt x="11830" y="21"/>
                  </a:lnTo>
                  <a:lnTo>
                    <a:pt x="11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13"/>
            <p:cNvSpPr/>
            <p:nvPr/>
          </p:nvSpPr>
          <p:spPr>
            <a:xfrm>
              <a:off x="1156547" y="1457313"/>
              <a:ext cx="41331" cy="41296"/>
            </a:xfrm>
            <a:custGeom>
              <a:rect b="b" l="l" r="r" t="t"/>
              <a:pathLst>
                <a:path extrusionOk="0" h="1209" w="1210">
                  <a:moveTo>
                    <a:pt x="615" y="0"/>
                  </a:moveTo>
                  <a:lnTo>
                    <a:pt x="476" y="20"/>
                  </a:lnTo>
                  <a:lnTo>
                    <a:pt x="377" y="40"/>
                  </a:lnTo>
                  <a:lnTo>
                    <a:pt x="278" y="99"/>
                  </a:lnTo>
                  <a:lnTo>
                    <a:pt x="179" y="178"/>
                  </a:lnTo>
                  <a:lnTo>
                    <a:pt x="100" y="258"/>
                  </a:lnTo>
                  <a:lnTo>
                    <a:pt x="40" y="377"/>
                  </a:lnTo>
                  <a:lnTo>
                    <a:pt x="20" y="476"/>
                  </a:lnTo>
                  <a:lnTo>
                    <a:pt x="1" y="614"/>
                  </a:lnTo>
                  <a:lnTo>
                    <a:pt x="20" y="733"/>
                  </a:lnTo>
                  <a:lnTo>
                    <a:pt x="40" y="832"/>
                  </a:lnTo>
                  <a:lnTo>
                    <a:pt x="100" y="951"/>
                  </a:lnTo>
                  <a:lnTo>
                    <a:pt x="179" y="1030"/>
                  </a:lnTo>
                  <a:lnTo>
                    <a:pt x="278" y="1110"/>
                  </a:lnTo>
                  <a:lnTo>
                    <a:pt x="377" y="1169"/>
                  </a:lnTo>
                  <a:lnTo>
                    <a:pt x="476" y="1189"/>
                  </a:lnTo>
                  <a:lnTo>
                    <a:pt x="615" y="1209"/>
                  </a:lnTo>
                  <a:lnTo>
                    <a:pt x="734" y="1189"/>
                  </a:lnTo>
                  <a:lnTo>
                    <a:pt x="833" y="1169"/>
                  </a:lnTo>
                  <a:lnTo>
                    <a:pt x="952" y="1110"/>
                  </a:lnTo>
                  <a:lnTo>
                    <a:pt x="1031" y="1030"/>
                  </a:lnTo>
                  <a:lnTo>
                    <a:pt x="1110" y="951"/>
                  </a:lnTo>
                  <a:lnTo>
                    <a:pt x="1170" y="832"/>
                  </a:lnTo>
                  <a:lnTo>
                    <a:pt x="1189" y="733"/>
                  </a:lnTo>
                  <a:lnTo>
                    <a:pt x="1209" y="614"/>
                  </a:lnTo>
                  <a:lnTo>
                    <a:pt x="1189" y="476"/>
                  </a:lnTo>
                  <a:lnTo>
                    <a:pt x="1170" y="377"/>
                  </a:lnTo>
                  <a:lnTo>
                    <a:pt x="1110" y="258"/>
                  </a:lnTo>
                  <a:lnTo>
                    <a:pt x="1031" y="178"/>
                  </a:lnTo>
                  <a:lnTo>
                    <a:pt x="952" y="99"/>
                  </a:lnTo>
                  <a:lnTo>
                    <a:pt x="833" y="40"/>
                  </a:lnTo>
                  <a:lnTo>
                    <a:pt x="734" y="20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13"/>
            <p:cNvSpPr/>
            <p:nvPr/>
          </p:nvSpPr>
          <p:spPr>
            <a:xfrm>
              <a:off x="1253321" y="1457313"/>
              <a:ext cx="41331" cy="41296"/>
            </a:xfrm>
            <a:custGeom>
              <a:rect b="b" l="l" r="r" t="t"/>
              <a:pathLst>
                <a:path extrusionOk="0" h="1209" w="1210">
                  <a:moveTo>
                    <a:pt x="615" y="0"/>
                  </a:moveTo>
                  <a:lnTo>
                    <a:pt x="496" y="20"/>
                  </a:lnTo>
                  <a:lnTo>
                    <a:pt x="377" y="40"/>
                  </a:lnTo>
                  <a:lnTo>
                    <a:pt x="278" y="99"/>
                  </a:lnTo>
                  <a:lnTo>
                    <a:pt x="179" y="178"/>
                  </a:lnTo>
                  <a:lnTo>
                    <a:pt x="100" y="258"/>
                  </a:lnTo>
                  <a:lnTo>
                    <a:pt x="60" y="377"/>
                  </a:lnTo>
                  <a:lnTo>
                    <a:pt x="21" y="476"/>
                  </a:lnTo>
                  <a:lnTo>
                    <a:pt x="1" y="614"/>
                  </a:lnTo>
                  <a:lnTo>
                    <a:pt x="21" y="733"/>
                  </a:lnTo>
                  <a:lnTo>
                    <a:pt x="60" y="832"/>
                  </a:lnTo>
                  <a:lnTo>
                    <a:pt x="100" y="951"/>
                  </a:lnTo>
                  <a:lnTo>
                    <a:pt x="179" y="1030"/>
                  </a:lnTo>
                  <a:lnTo>
                    <a:pt x="278" y="1110"/>
                  </a:lnTo>
                  <a:lnTo>
                    <a:pt x="377" y="1169"/>
                  </a:lnTo>
                  <a:lnTo>
                    <a:pt x="496" y="1189"/>
                  </a:lnTo>
                  <a:lnTo>
                    <a:pt x="615" y="1209"/>
                  </a:lnTo>
                  <a:lnTo>
                    <a:pt x="734" y="1189"/>
                  </a:lnTo>
                  <a:lnTo>
                    <a:pt x="853" y="1169"/>
                  </a:lnTo>
                  <a:lnTo>
                    <a:pt x="952" y="1110"/>
                  </a:lnTo>
                  <a:lnTo>
                    <a:pt x="1031" y="1030"/>
                  </a:lnTo>
                  <a:lnTo>
                    <a:pt x="1111" y="951"/>
                  </a:lnTo>
                  <a:lnTo>
                    <a:pt x="1170" y="832"/>
                  </a:lnTo>
                  <a:lnTo>
                    <a:pt x="1210" y="733"/>
                  </a:lnTo>
                  <a:lnTo>
                    <a:pt x="1210" y="614"/>
                  </a:lnTo>
                  <a:lnTo>
                    <a:pt x="1210" y="476"/>
                  </a:lnTo>
                  <a:lnTo>
                    <a:pt x="1170" y="377"/>
                  </a:lnTo>
                  <a:lnTo>
                    <a:pt x="1111" y="258"/>
                  </a:lnTo>
                  <a:lnTo>
                    <a:pt x="1031" y="178"/>
                  </a:lnTo>
                  <a:lnTo>
                    <a:pt x="952" y="99"/>
                  </a:lnTo>
                  <a:lnTo>
                    <a:pt x="853" y="40"/>
                  </a:lnTo>
                  <a:lnTo>
                    <a:pt x="734" y="20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13"/>
            <p:cNvSpPr/>
            <p:nvPr/>
          </p:nvSpPr>
          <p:spPr>
            <a:xfrm>
              <a:off x="1350129" y="1457313"/>
              <a:ext cx="41296" cy="41296"/>
            </a:xfrm>
            <a:custGeom>
              <a:rect b="b" l="l" r="r" t="t"/>
              <a:pathLst>
                <a:path extrusionOk="0" h="1209" w="1209">
                  <a:moveTo>
                    <a:pt x="615" y="0"/>
                  </a:moveTo>
                  <a:lnTo>
                    <a:pt x="496" y="20"/>
                  </a:lnTo>
                  <a:lnTo>
                    <a:pt x="377" y="40"/>
                  </a:lnTo>
                  <a:lnTo>
                    <a:pt x="278" y="99"/>
                  </a:lnTo>
                  <a:lnTo>
                    <a:pt x="179" y="178"/>
                  </a:lnTo>
                  <a:lnTo>
                    <a:pt x="119" y="258"/>
                  </a:lnTo>
                  <a:lnTo>
                    <a:pt x="60" y="377"/>
                  </a:lnTo>
                  <a:lnTo>
                    <a:pt x="20" y="476"/>
                  </a:lnTo>
                  <a:lnTo>
                    <a:pt x="0" y="614"/>
                  </a:lnTo>
                  <a:lnTo>
                    <a:pt x="20" y="733"/>
                  </a:lnTo>
                  <a:lnTo>
                    <a:pt x="60" y="832"/>
                  </a:lnTo>
                  <a:lnTo>
                    <a:pt x="119" y="951"/>
                  </a:lnTo>
                  <a:lnTo>
                    <a:pt x="179" y="1030"/>
                  </a:lnTo>
                  <a:lnTo>
                    <a:pt x="278" y="1110"/>
                  </a:lnTo>
                  <a:lnTo>
                    <a:pt x="377" y="1169"/>
                  </a:lnTo>
                  <a:lnTo>
                    <a:pt x="496" y="1189"/>
                  </a:lnTo>
                  <a:lnTo>
                    <a:pt x="615" y="1209"/>
                  </a:lnTo>
                  <a:lnTo>
                    <a:pt x="733" y="1189"/>
                  </a:lnTo>
                  <a:lnTo>
                    <a:pt x="852" y="1169"/>
                  </a:lnTo>
                  <a:lnTo>
                    <a:pt x="951" y="1110"/>
                  </a:lnTo>
                  <a:lnTo>
                    <a:pt x="1031" y="1030"/>
                  </a:lnTo>
                  <a:lnTo>
                    <a:pt x="1110" y="951"/>
                  </a:lnTo>
                  <a:lnTo>
                    <a:pt x="1169" y="832"/>
                  </a:lnTo>
                  <a:lnTo>
                    <a:pt x="1209" y="733"/>
                  </a:lnTo>
                  <a:lnTo>
                    <a:pt x="1209" y="614"/>
                  </a:lnTo>
                  <a:lnTo>
                    <a:pt x="1209" y="476"/>
                  </a:lnTo>
                  <a:lnTo>
                    <a:pt x="1169" y="377"/>
                  </a:lnTo>
                  <a:lnTo>
                    <a:pt x="1110" y="258"/>
                  </a:lnTo>
                  <a:lnTo>
                    <a:pt x="1031" y="178"/>
                  </a:lnTo>
                  <a:lnTo>
                    <a:pt x="951" y="99"/>
                  </a:lnTo>
                  <a:lnTo>
                    <a:pt x="852" y="40"/>
                  </a:lnTo>
                  <a:lnTo>
                    <a:pt x="733" y="20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3" name="Google Shape;1593;p14"/>
          <p:cNvPicPr preferRelativeResize="0"/>
          <p:nvPr/>
        </p:nvPicPr>
        <p:blipFill rotWithShape="1">
          <a:blip r:embed="rId3">
            <a:alphaModFix/>
          </a:blip>
          <a:srcRect b="22684" l="0" r="0" t="0"/>
          <a:stretch/>
        </p:blipFill>
        <p:spPr>
          <a:xfrm>
            <a:off x="30636" y="918361"/>
            <a:ext cx="5839948" cy="38445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4" name="Google Shape;1594;p14"/>
          <p:cNvSpPr/>
          <p:nvPr/>
        </p:nvSpPr>
        <p:spPr>
          <a:xfrm flipH="1">
            <a:off x="8053132" y="159806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14"/>
          <p:cNvSpPr/>
          <p:nvPr/>
        </p:nvSpPr>
        <p:spPr>
          <a:xfrm>
            <a:off x="2819381" y="240784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14"/>
          <p:cNvSpPr/>
          <p:nvPr/>
        </p:nvSpPr>
        <p:spPr>
          <a:xfrm>
            <a:off x="8005077" y="4356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7" name="Google Shape;1597;p14"/>
          <p:cNvSpPr txBox="1"/>
          <p:nvPr/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ays One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Data Findings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grpSp>
        <p:nvGrpSpPr>
          <p:cNvPr id="1598" name="Google Shape;1598;p14"/>
          <p:cNvGrpSpPr/>
          <p:nvPr/>
        </p:nvGrpSpPr>
        <p:grpSpPr>
          <a:xfrm>
            <a:off x="8245621" y="1781748"/>
            <a:ext cx="388079" cy="367909"/>
            <a:chOff x="6856635" y="2291787"/>
            <a:chExt cx="388079" cy="367909"/>
          </a:xfrm>
        </p:grpSpPr>
        <p:sp>
          <p:nvSpPr>
            <p:cNvPr id="1599" name="Google Shape;1599;p14"/>
            <p:cNvSpPr/>
            <p:nvPr/>
          </p:nvSpPr>
          <p:spPr>
            <a:xfrm>
              <a:off x="6862921" y="2453646"/>
              <a:ext cx="106587" cy="199763"/>
            </a:xfrm>
            <a:custGeom>
              <a:rect b="b" l="l" r="r" t="t"/>
              <a:pathLst>
                <a:path extrusionOk="0" h="7626" w="4069">
                  <a:moveTo>
                    <a:pt x="508" y="1"/>
                  </a:moveTo>
                  <a:cubicBezTo>
                    <a:pt x="227" y="1"/>
                    <a:pt x="1" y="231"/>
                    <a:pt x="1" y="512"/>
                  </a:cubicBezTo>
                  <a:lnTo>
                    <a:pt x="1" y="7118"/>
                  </a:lnTo>
                  <a:cubicBezTo>
                    <a:pt x="1" y="7399"/>
                    <a:pt x="227" y="7626"/>
                    <a:pt x="508" y="7626"/>
                  </a:cubicBezTo>
                  <a:lnTo>
                    <a:pt x="3558" y="7626"/>
                  </a:lnTo>
                  <a:cubicBezTo>
                    <a:pt x="3839" y="7626"/>
                    <a:pt x="4065" y="7399"/>
                    <a:pt x="4068" y="7118"/>
                  </a:cubicBezTo>
                  <a:lnTo>
                    <a:pt x="4068" y="512"/>
                  </a:lnTo>
                  <a:cubicBezTo>
                    <a:pt x="4068" y="231"/>
                    <a:pt x="3839" y="1"/>
                    <a:pt x="3558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14"/>
            <p:cNvSpPr/>
            <p:nvPr/>
          </p:nvSpPr>
          <p:spPr>
            <a:xfrm>
              <a:off x="6862843" y="2453646"/>
              <a:ext cx="39974" cy="199763"/>
            </a:xfrm>
            <a:custGeom>
              <a:rect b="b" l="l" r="r" t="t"/>
              <a:pathLst>
                <a:path extrusionOk="0" h="7626" w="1526">
                  <a:moveTo>
                    <a:pt x="511" y="1"/>
                  </a:moveTo>
                  <a:cubicBezTo>
                    <a:pt x="230" y="1"/>
                    <a:pt x="0" y="231"/>
                    <a:pt x="0" y="512"/>
                  </a:cubicBezTo>
                  <a:lnTo>
                    <a:pt x="0" y="7118"/>
                  </a:lnTo>
                  <a:cubicBezTo>
                    <a:pt x="0" y="7399"/>
                    <a:pt x="230" y="7626"/>
                    <a:pt x="511" y="7626"/>
                  </a:cubicBezTo>
                  <a:lnTo>
                    <a:pt x="1525" y="7626"/>
                  </a:lnTo>
                  <a:cubicBezTo>
                    <a:pt x="1244" y="7626"/>
                    <a:pt x="1018" y="7399"/>
                    <a:pt x="1018" y="7118"/>
                  </a:cubicBezTo>
                  <a:lnTo>
                    <a:pt x="1018" y="512"/>
                  </a:lnTo>
                  <a:cubicBezTo>
                    <a:pt x="1018" y="231"/>
                    <a:pt x="1244" y="1"/>
                    <a:pt x="1525" y="1"/>
                  </a:cubicBezTo>
                  <a:close/>
                </a:path>
              </a:pathLst>
            </a:custGeom>
            <a:solidFill>
              <a:srgbClr val="006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14"/>
            <p:cNvSpPr/>
            <p:nvPr/>
          </p:nvSpPr>
          <p:spPr>
            <a:xfrm>
              <a:off x="6969378" y="2298048"/>
              <a:ext cx="267608" cy="335427"/>
            </a:xfrm>
            <a:custGeom>
              <a:rect b="b" l="l" r="r" t="t"/>
              <a:pathLst>
                <a:path extrusionOk="0" h="12805" w="10216">
                  <a:moveTo>
                    <a:pt x="3521" y="0"/>
                  </a:moveTo>
                  <a:cubicBezTo>
                    <a:pt x="3112" y="0"/>
                    <a:pt x="2797" y="95"/>
                    <a:pt x="2797" y="95"/>
                  </a:cubicBezTo>
                  <a:lnTo>
                    <a:pt x="2797" y="3402"/>
                  </a:lnTo>
                  <a:lnTo>
                    <a:pt x="1" y="6959"/>
                  </a:lnTo>
                  <a:lnTo>
                    <a:pt x="1" y="12041"/>
                  </a:lnTo>
                  <a:lnTo>
                    <a:pt x="1526" y="12805"/>
                  </a:lnTo>
                  <a:lnTo>
                    <a:pt x="8389" y="12805"/>
                  </a:lnTo>
                  <a:cubicBezTo>
                    <a:pt x="8907" y="12798"/>
                    <a:pt x="9342" y="12400"/>
                    <a:pt x="9390" y="11883"/>
                  </a:cubicBezTo>
                  <a:cubicBezTo>
                    <a:pt x="9438" y="11362"/>
                    <a:pt x="9089" y="10893"/>
                    <a:pt x="8578" y="10790"/>
                  </a:cubicBezTo>
                  <a:lnTo>
                    <a:pt x="8578" y="10769"/>
                  </a:lnTo>
                  <a:cubicBezTo>
                    <a:pt x="8599" y="10769"/>
                    <a:pt x="8619" y="10773"/>
                    <a:pt x="8640" y="10773"/>
                  </a:cubicBezTo>
                  <a:cubicBezTo>
                    <a:pt x="9178" y="10773"/>
                    <a:pt x="9623" y="10355"/>
                    <a:pt x="9657" y="9820"/>
                  </a:cubicBezTo>
                  <a:cubicBezTo>
                    <a:pt x="9688" y="9282"/>
                    <a:pt x="9301" y="8813"/>
                    <a:pt x="8766" y="8748"/>
                  </a:cubicBezTo>
                  <a:lnTo>
                    <a:pt x="8766" y="8730"/>
                  </a:lnTo>
                  <a:cubicBezTo>
                    <a:pt x="8811" y="8737"/>
                    <a:pt x="8852" y="8737"/>
                    <a:pt x="8897" y="8737"/>
                  </a:cubicBezTo>
                  <a:cubicBezTo>
                    <a:pt x="8899" y="8737"/>
                    <a:pt x="8901" y="8737"/>
                    <a:pt x="8903" y="8737"/>
                  </a:cubicBezTo>
                  <a:cubicBezTo>
                    <a:pt x="9452" y="8737"/>
                    <a:pt x="9901" y="8300"/>
                    <a:pt x="9918" y="7754"/>
                  </a:cubicBezTo>
                  <a:cubicBezTo>
                    <a:pt x="9935" y="7202"/>
                    <a:pt x="9510" y="6739"/>
                    <a:pt x="8962" y="6705"/>
                  </a:cubicBezTo>
                  <a:lnTo>
                    <a:pt x="8962" y="6685"/>
                  </a:lnTo>
                  <a:cubicBezTo>
                    <a:pt x="9026" y="6697"/>
                    <a:pt x="9090" y="6703"/>
                    <a:pt x="9153" y="6703"/>
                  </a:cubicBezTo>
                  <a:cubicBezTo>
                    <a:pt x="9664" y="6703"/>
                    <a:pt x="10112" y="6311"/>
                    <a:pt x="10161" y="5783"/>
                  </a:cubicBezTo>
                  <a:cubicBezTo>
                    <a:pt x="10216" y="5187"/>
                    <a:pt x="9750" y="4670"/>
                    <a:pt x="9150" y="4670"/>
                  </a:cubicBezTo>
                  <a:lnTo>
                    <a:pt x="5336" y="4670"/>
                  </a:lnTo>
                  <a:lnTo>
                    <a:pt x="5336" y="2130"/>
                  </a:lnTo>
                  <a:cubicBezTo>
                    <a:pt x="5336" y="319"/>
                    <a:pt x="4271" y="0"/>
                    <a:pt x="3521" y="0"/>
                  </a:cubicBezTo>
                  <a:close/>
                </a:path>
              </a:pathLst>
            </a:custGeom>
            <a:solidFill>
              <a:srgbClr val="B7DA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14"/>
            <p:cNvSpPr/>
            <p:nvPr/>
          </p:nvSpPr>
          <p:spPr>
            <a:xfrm>
              <a:off x="6969378" y="2593501"/>
              <a:ext cx="251472" cy="39974"/>
            </a:xfrm>
            <a:custGeom>
              <a:rect b="b" l="l" r="r" t="t"/>
              <a:pathLst>
                <a:path extrusionOk="0" h="1526" w="9600">
                  <a:moveTo>
                    <a:pt x="1" y="1"/>
                  </a:moveTo>
                  <a:lnTo>
                    <a:pt x="1" y="762"/>
                  </a:lnTo>
                  <a:lnTo>
                    <a:pt x="1526" y="1526"/>
                  </a:lnTo>
                  <a:lnTo>
                    <a:pt x="8389" y="1526"/>
                  </a:lnTo>
                  <a:cubicBezTo>
                    <a:pt x="9109" y="1526"/>
                    <a:pt x="9599" y="796"/>
                    <a:pt x="9332" y="128"/>
                  </a:cubicBezTo>
                  <a:lnTo>
                    <a:pt x="9332" y="128"/>
                  </a:lnTo>
                  <a:cubicBezTo>
                    <a:pt x="9174" y="512"/>
                    <a:pt x="8801" y="762"/>
                    <a:pt x="8389" y="762"/>
                  </a:cubicBezTo>
                  <a:lnTo>
                    <a:pt x="1526" y="7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14"/>
            <p:cNvSpPr/>
            <p:nvPr/>
          </p:nvSpPr>
          <p:spPr>
            <a:xfrm>
              <a:off x="7155913" y="2546848"/>
              <a:ext cx="70045" cy="33320"/>
            </a:xfrm>
            <a:custGeom>
              <a:rect b="b" l="l" r="r" t="t"/>
              <a:pathLst>
                <a:path extrusionOk="0" h="1272" w="2674">
                  <a:moveTo>
                    <a:pt x="2509" y="0"/>
                  </a:moveTo>
                  <a:cubicBezTo>
                    <a:pt x="2392" y="452"/>
                    <a:pt x="1988" y="764"/>
                    <a:pt x="1526" y="764"/>
                  </a:cubicBezTo>
                  <a:lnTo>
                    <a:pt x="1" y="764"/>
                  </a:lnTo>
                  <a:lnTo>
                    <a:pt x="1" y="1271"/>
                  </a:lnTo>
                  <a:lnTo>
                    <a:pt x="1526" y="1271"/>
                  </a:lnTo>
                  <a:cubicBezTo>
                    <a:pt x="2187" y="1271"/>
                    <a:pt x="2673" y="644"/>
                    <a:pt x="2509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14"/>
            <p:cNvSpPr/>
            <p:nvPr/>
          </p:nvSpPr>
          <p:spPr>
            <a:xfrm>
              <a:off x="7155834" y="2493593"/>
              <a:ext cx="76778" cy="33346"/>
            </a:xfrm>
            <a:custGeom>
              <a:rect b="b" l="l" r="r" t="t"/>
              <a:pathLst>
                <a:path extrusionOk="0" h="1273" w="2931">
                  <a:moveTo>
                    <a:pt x="2766" y="1"/>
                  </a:moveTo>
                  <a:cubicBezTo>
                    <a:pt x="2649" y="450"/>
                    <a:pt x="2245" y="765"/>
                    <a:pt x="1779" y="765"/>
                  </a:cubicBezTo>
                  <a:lnTo>
                    <a:pt x="0" y="765"/>
                  </a:lnTo>
                  <a:lnTo>
                    <a:pt x="0" y="1272"/>
                  </a:lnTo>
                  <a:lnTo>
                    <a:pt x="1779" y="1272"/>
                  </a:lnTo>
                  <a:cubicBezTo>
                    <a:pt x="2443" y="1272"/>
                    <a:pt x="2930" y="645"/>
                    <a:pt x="276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14"/>
            <p:cNvSpPr/>
            <p:nvPr/>
          </p:nvSpPr>
          <p:spPr>
            <a:xfrm>
              <a:off x="7155834" y="2440365"/>
              <a:ext cx="83405" cy="33346"/>
            </a:xfrm>
            <a:custGeom>
              <a:rect b="b" l="l" r="r" t="t"/>
              <a:pathLst>
                <a:path extrusionOk="0" h="1273" w="3184">
                  <a:moveTo>
                    <a:pt x="3019" y="1"/>
                  </a:moveTo>
                  <a:lnTo>
                    <a:pt x="3019" y="1"/>
                  </a:lnTo>
                  <a:cubicBezTo>
                    <a:pt x="2903" y="450"/>
                    <a:pt x="2498" y="762"/>
                    <a:pt x="2032" y="762"/>
                  </a:cubicBezTo>
                  <a:lnTo>
                    <a:pt x="0" y="762"/>
                  </a:lnTo>
                  <a:lnTo>
                    <a:pt x="0" y="1272"/>
                  </a:lnTo>
                  <a:lnTo>
                    <a:pt x="2032" y="1272"/>
                  </a:lnTo>
                  <a:cubicBezTo>
                    <a:pt x="2697" y="1272"/>
                    <a:pt x="3184" y="645"/>
                    <a:pt x="3019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14"/>
            <p:cNvSpPr/>
            <p:nvPr/>
          </p:nvSpPr>
          <p:spPr>
            <a:xfrm>
              <a:off x="6916150" y="2600155"/>
              <a:ext cx="26693" cy="26588"/>
            </a:xfrm>
            <a:custGeom>
              <a:rect b="b" l="l" r="r" t="t"/>
              <a:pathLst>
                <a:path extrusionOk="0" h="1015" w="1019">
                  <a:moveTo>
                    <a:pt x="511" y="1"/>
                  </a:moveTo>
                  <a:cubicBezTo>
                    <a:pt x="230" y="1"/>
                    <a:pt x="1" y="227"/>
                    <a:pt x="1" y="508"/>
                  </a:cubicBezTo>
                  <a:cubicBezTo>
                    <a:pt x="1" y="789"/>
                    <a:pt x="230" y="1015"/>
                    <a:pt x="511" y="1015"/>
                  </a:cubicBezTo>
                  <a:cubicBezTo>
                    <a:pt x="789" y="1015"/>
                    <a:pt x="1018" y="789"/>
                    <a:pt x="1018" y="508"/>
                  </a:cubicBezTo>
                  <a:cubicBezTo>
                    <a:pt x="1018" y="227"/>
                    <a:pt x="789" y="1"/>
                    <a:pt x="511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14"/>
            <p:cNvSpPr/>
            <p:nvPr/>
          </p:nvSpPr>
          <p:spPr>
            <a:xfrm>
              <a:off x="6856635" y="2291787"/>
              <a:ext cx="388079" cy="367909"/>
            </a:xfrm>
            <a:custGeom>
              <a:rect b="b" l="l" r="r" t="t"/>
              <a:pathLst>
                <a:path extrusionOk="0" h="14045" w="14815">
                  <a:moveTo>
                    <a:pt x="7830" y="0"/>
                  </a:moveTo>
                  <a:cubicBezTo>
                    <a:pt x="7395" y="0"/>
                    <a:pt x="7060" y="99"/>
                    <a:pt x="7032" y="108"/>
                  </a:cubicBezTo>
                  <a:cubicBezTo>
                    <a:pt x="6933" y="135"/>
                    <a:pt x="6861" y="231"/>
                    <a:pt x="6861" y="334"/>
                  </a:cubicBezTo>
                  <a:lnTo>
                    <a:pt x="6861" y="3558"/>
                  </a:lnTo>
                  <a:lnTo>
                    <a:pt x="4527" y="6530"/>
                  </a:lnTo>
                  <a:cubicBezTo>
                    <a:pt x="4452" y="6187"/>
                    <a:pt x="4147" y="5944"/>
                    <a:pt x="3798" y="5944"/>
                  </a:cubicBezTo>
                  <a:lnTo>
                    <a:pt x="748" y="5944"/>
                  </a:lnTo>
                  <a:cubicBezTo>
                    <a:pt x="336" y="5944"/>
                    <a:pt x="1" y="6276"/>
                    <a:pt x="1" y="6691"/>
                  </a:cubicBezTo>
                  <a:lnTo>
                    <a:pt x="1" y="7451"/>
                  </a:lnTo>
                  <a:cubicBezTo>
                    <a:pt x="1" y="7585"/>
                    <a:pt x="107" y="7691"/>
                    <a:pt x="241" y="7691"/>
                  </a:cubicBezTo>
                  <a:cubicBezTo>
                    <a:pt x="371" y="7691"/>
                    <a:pt x="477" y="7585"/>
                    <a:pt x="477" y="7451"/>
                  </a:cubicBezTo>
                  <a:lnTo>
                    <a:pt x="477" y="6691"/>
                  </a:lnTo>
                  <a:cubicBezTo>
                    <a:pt x="477" y="6540"/>
                    <a:pt x="600" y="6420"/>
                    <a:pt x="748" y="6420"/>
                  </a:cubicBezTo>
                  <a:lnTo>
                    <a:pt x="3798" y="6420"/>
                  </a:lnTo>
                  <a:cubicBezTo>
                    <a:pt x="3945" y="6420"/>
                    <a:pt x="4068" y="6540"/>
                    <a:pt x="4068" y="6691"/>
                  </a:cubicBezTo>
                  <a:lnTo>
                    <a:pt x="4068" y="13297"/>
                  </a:lnTo>
                  <a:cubicBezTo>
                    <a:pt x="4068" y="13445"/>
                    <a:pt x="3945" y="13568"/>
                    <a:pt x="3798" y="13568"/>
                  </a:cubicBezTo>
                  <a:lnTo>
                    <a:pt x="748" y="13568"/>
                  </a:lnTo>
                  <a:cubicBezTo>
                    <a:pt x="600" y="13568"/>
                    <a:pt x="477" y="13445"/>
                    <a:pt x="477" y="13297"/>
                  </a:cubicBezTo>
                  <a:lnTo>
                    <a:pt x="477" y="8469"/>
                  </a:lnTo>
                  <a:cubicBezTo>
                    <a:pt x="477" y="8335"/>
                    <a:pt x="371" y="8229"/>
                    <a:pt x="241" y="8229"/>
                  </a:cubicBezTo>
                  <a:cubicBezTo>
                    <a:pt x="107" y="8229"/>
                    <a:pt x="1" y="8335"/>
                    <a:pt x="1" y="8469"/>
                  </a:cubicBezTo>
                  <a:lnTo>
                    <a:pt x="1" y="13297"/>
                  </a:lnTo>
                  <a:cubicBezTo>
                    <a:pt x="1" y="13709"/>
                    <a:pt x="336" y="14041"/>
                    <a:pt x="748" y="14044"/>
                  </a:cubicBezTo>
                  <a:lnTo>
                    <a:pt x="3798" y="14044"/>
                  </a:lnTo>
                  <a:cubicBezTo>
                    <a:pt x="4209" y="14041"/>
                    <a:pt x="4545" y="13709"/>
                    <a:pt x="4545" y="13297"/>
                  </a:cubicBezTo>
                  <a:lnTo>
                    <a:pt x="4545" y="12667"/>
                  </a:lnTo>
                  <a:lnTo>
                    <a:pt x="5723" y="13256"/>
                  </a:lnTo>
                  <a:cubicBezTo>
                    <a:pt x="5758" y="13273"/>
                    <a:pt x="5795" y="13280"/>
                    <a:pt x="5833" y="13280"/>
                  </a:cubicBezTo>
                  <a:lnTo>
                    <a:pt x="10408" y="13280"/>
                  </a:lnTo>
                  <a:cubicBezTo>
                    <a:pt x="10538" y="13280"/>
                    <a:pt x="10644" y="13174"/>
                    <a:pt x="10644" y="13044"/>
                  </a:cubicBezTo>
                  <a:cubicBezTo>
                    <a:pt x="10644" y="12910"/>
                    <a:pt x="10538" y="12804"/>
                    <a:pt x="10408" y="12804"/>
                  </a:cubicBezTo>
                  <a:lnTo>
                    <a:pt x="5888" y="12804"/>
                  </a:lnTo>
                  <a:lnTo>
                    <a:pt x="4545" y="12132"/>
                  </a:lnTo>
                  <a:lnTo>
                    <a:pt x="4545" y="7280"/>
                  </a:lnTo>
                  <a:lnTo>
                    <a:pt x="7289" y="3788"/>
                  </a:lnTo>
                  <a:cubicBezTo>
                    <a:pt x="7324" y="3744"/>
                    <a:pt x="7341" y="3692"/>
                    <a:pt x="7341" y="3641"/>
                  </a:cubicBezTo>
                  <a:lnTo>
                    <a:pt x="7341" y="526"/>
                  </a:lnTo>
                  <a:cubicBezTo>
                    <a:pt x="7462" y="503"/>
                    <a:pt x="7638" y="478"/>
                    <a:pt x="7837" y="478"/>
                  </a:cubicBezTo>
                  <a:cubicBezTo>
                    <a:pt x="8145" y="478"/>
                    <a:pt x="8507" y="538"/>
                    <a:pt x="8801" y="759"/>
                  </a:cubicBezTo>
                  <a:cubicBezTo>
                    <a:pt x="9202" y="1057"/>
                    <a:pt x="9404" y="1598"/>
                    <a:pt x="9404" y="2369"/>
                  </a:cubicBezTo>
                  <a:lnTo>
                    <a:pt x="9404" y="4912"/>
                  </a:lnTo>
                  <a:cubicBezTo>
                    <a:pt x="9404" y="5042"/>
                    <a:pt x="9510" y="5149"/>
                    <a:pt x="9644" y="5149"/>
                  </a:cubicBezTo>
                  <a:lnTo>
                    <a:pt x="13454" y="5149"/>
                  </a:lnTo>
                  <a:cubicBezTo>
                    <a:pt x="13886" y="5149"/>
                    <a:pt x="14232" y="5498"/>
                    <a:pt x="14232" y="5926"/>
                  </a:cubicBezTo>
                  <a:cubicBezTo>
                    <a:pt x="14232" y="6358"/>
                    <a:pt x="13886" y="6704"/>
                    <a:pt x="13454" y="6704"/>
                  </a:cubicBezTo>
                  <a:lnTo>
                    <a:pt x="11422" y="6704"/>
                  </a:lnTo>
                  <a:cubicBezTo>
                    <a:pt x="11292" y="6704"/>
                    <a:pt x="11182" y="6811"/>
                    <a:pt x="11182" y="6944"/>
                  </a:cubicBezTo>
                  <a:cubicBezTo>
                    <a:pt x="11182" y="7074"/>
                    <a:pt x="11292" y="7181"/>
                    <a:pt x="11422" y="7181"/>
                  </a:cubicBezTo>
                  <a:lnTo>
                    <a:pt x="13249" y="7181"/>
                  </a:lnTo>
                  <a:cubicBezTo>
                    <a:pt x="13667" y="7208"/>
                    <a:pt x="13989" y="7564"/>
                    <a:pt x="13975" y="7982"/>
                  </a:cubicBezTo>
                  <a:cubicBezTo>
                    <a:pt x="13965" y="8401"/>
                    <a:pt x="13619" y="8736"/>
                    <a:pt x="13201" y="8736"/>
                  </a:cubicBezTo>
                  <a:lnTo>
                    <a:pt x="11422" y="8736"/>
                  </a:lnTo>
                  <a:cubicBezTo>
                    <a:pt x="11292" y="8736"/>
                    <a:pt x="11182" y="8843"/>
                    <a:pt x="11182" y="8976"/>
                  </a:cubicBezTo>
                  <a:cubicBezTo>
                    <a:pt x="11182" y="9106"/>
                    <a:pt x="11292" y="9213"/>
                    <a:pt x="11422" y="9213"/>
                  </a:cubicBezTo>
                  <a:lnTo>
                    <a:pt x="13012" y="9213"/>
                  </a:lnTo>
                  <a:cubicBezTo>
                    <a:pt x="13022" y="9216"/>
                    <a:pt x="13033" y="9220"/>
                    <a:pt x="13043" y="9220"/>
                  </a:cubicBezTo>
                  <a:cubicBezTo>
                    <a:pt x="13451" y="9271"/>
                    <a:pt x="13746" y="9631"/>
                    <a:pt x="13722" y="10042"/>
                  </a:cubicBezTo>
                  <a:cubicBezTo>
                    <a:pt x="13694" y="10450"/>
                    <a:pt x="13358" y="10768"/>
                    <a:pt x="12947" y="10768"/>
                  </a:cubicBezTo>
                  <a:lnTo>
                    <a:pt x="11422" y="10768"/>
                  </a:lnTo>
                  <a:cubicBezTo>
                    <a:pt x="11292" y="10768"/>
                    <a:pt x="11182" y="10878"/>
                    <a:pt x="11182" y="11008"/>
                  </a:cubicBezTo>
                  <a:cubicBezTo>
                    <a:pt x="11182" y="11139"/>
                    <a:pt x="11292" y="11248"/>
                    <a:pt x="11422" y="11248"/>
                  </a:cubicBezTo>
                  <a:lnTo>
                    <a:pt x="12793" y="11248"/>
                  </a:lnTo>
                  <a:cubicBezTo>
                    <a:pt x="12807" y="11252"/>
                    <a:pt x="12824" y="11258"/>
                    <a:pt x="12837" y="11262"/>
                  </a:cubicBezTo>
                  <a:cubicBezTo>
                    <a:pt x="13231" y="11337"/>
                    <a:pt x="13502" y="11701"/>
                    <a:pt x="13465" y="12098"/>
                  </a:cubicBezTo>
                  <a:cubicBezTo>
                    <a:pt x="13427" y="12496"/>
                    <a:pt x="13094" y="12801"/>
                    <a:pt x="12693" y="12804"/>
                  </a:cubicBezTo>
                  <a:lnTo>
                    <a:pt x="11422" y="12804"/>
                  </a:lnTo>
                  <a:cubicBezTo>
                    <a:pt x="11292" y="12804"/>
                    <a:pt x="11186" y="12910"/>
                    <a:pt x="11186" y="13040"/>
                  </a:cubicBezTo>
                  <a:cubicBezTo>
                    <a:pt x="11186" y="13174"/>
                    <a:pt x="11292" y="13280"/>
                    <a:pt x="11422" y="13280"/>
                  </a:cubicBezTo>
                  <a:lnTo>
                    <a:pt x="12693" y="13280"/>
                  </a:lnTo>
                  <a:cubicBezTo>
                    <a:pt x="13211" y="13280"/>
                    <a:pt x="13674" y="12962"/>
                    <a:pt x="13862" y="12478"/>
                  </a:cubicBezTo>
                  <a:cubicBezTo>
                    <a:pt x="14047" y="11995"/>
                    <a:pt x="13920" y="11447"/>
                    <a:pt x="13536" y="11097"/>
                  </a:cubicBezTo>
                  <a:cubicBezTo>
                    <a:pt x="14301" y="10690"/>
                    <a:pt x="14431" y="9648"/>
                    <a:pt x="13790" y="9065"/>
                  </a:cubicBezTo>
                  <a:cubicBezTo>
                    <a:pt x="14201" y="8846"/>
                    <a:pt x="14455" y="8421"/>
                    <a:pt x="14458" y="7958"/>
                  </a:cubicBezTo>
                  <a:cubicBezTo>
                    <a:pt x="14455" y="7606"/>
                    <a:pt x="14308" y="7270"/>
                    <a:pt x="14047" y="7033"/>
                  </a:cubicBezTo>
                  <a:cubicBezTo>
                    <a:pt x="14554" y="6763"/>
                    <a:pt x="14815" y="6180"/>
                    <a:pt x="14674" y="5621"/>
                  </a:cubicBezTo>
                  <a:cubicBezTo>
                    <a:pt x="14534" y="5063"/>
                    <a:pt x="14033" y="4672"/>
                    <a:pt x="13454" y="4672"/>
                  </a:cubicBezTo>
                  <a:lnTo>
                    <a:pt x="9884" y="4672"/>
                  </a:lnTo>
                  <a:lnTo>
                    <a:pt x="9884" y="2369"/>
                  </a:lnTo>
                  <a:cubicBezTo>
                    <a:pt x="9884" y="1441"/>
                    <a:pt x="9616" y="769"/>
                    <a:pt x="9085" y="375"/>
                  </a:cubicBezTo>
                  <a:cubicBezTo>
                    <a:pt x="8689" y="80"/>
                    <a:pt x="8220" y="0"/>
                    <a:pt x="7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14"/>
            <p:cNvSpPr/>
            <p:nvPr/>
          </p:nvSpPr>
          <p:spPr>
            <a:xfrm>
              <a:off x="6903314" y="2593868"/>
              <a:ext cx="45710" cy="39162"/>
            </a:xfrm>
            <a:custGeom>
              <a:rect b="b" l="l" r="r" t="t"/>
              <a:pathLst>
                <a:path extrusionOk="0" h="1495" w="1745">
                  <a:moveTo>
                    <a:pt x="1003" y="478"/>
                  </a:moveTo>
                  <a:cubicBezTo>
                    <a:pt x="1069" y="478"/>
                    <a:pt x="1136" y="502"/>
                    <a:pt x="1190" y="556"/>
                  </a:cubicBezTo>
                  <a:cubicBezTo>
                    <a:pt x="1361" y="727"/>
                    <a:pt x="1241" y="1018"/>
                    <a:pt x="1001" y="1018"/>
                  </a:cubicBezTo>
                  <a:cubicBezTo>
                    <a:pt x="850" y="1018"/>
                    <a:pt x="730" y="898"/>
                    <a:pt x="730" y="748"/>
                  </a:cubicBezTo>
                  <a:cubicBezTo>
                    <a:pt x="730" y="585"/>
                    <a:pt x="864" y="478"/>
                    <a:pt x="1003" y="478"/>
                  </a:cubicBezTo>
                  <a:close/>
                  <a:moveTo>
                    <a:pt x="994" y="0"/>
                  </a:moveTo>
                  <a:cubicBezTo>
                    <a:pt x="810" y="0"/>
                    <a:pt x="623" y="68"/>
                    <a:pt x="470" y="220"/>
                  </a:cubicBezTo>
                  <a:cubicBezTo>
                    <a:pt x="1" y="689"/>
                    <a:pt x="333" y="1495"/>
                    <a:pt x="1001" y="1495"/>
                  </a:cubicBezTo>
                  <a:cubicBezTo>
                    <a:pt x="1412" y="1495"/>
                    <a:pt x="1745" y="1159"/>
                    <a:pt x="1745" y="748"/>
                  </a:cubicBezTo>
                  <a:cubicBezTo>
                    <a:pt x="1745" y="298"/>
                    <a:pt x="1378" y="0"/>
                    <a:pt x="9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09" name="Google Shape;1609;p14"/>
          <p:cNvPicPr preferRelativeResize="0"/>
          <p:nvPr/>
        </p:nvPicPr>
        <p:blipFill rotWithShape="1">
          <a:blip r:embed="rId3">
            <a:alphaModFix/>
          </a:blip>
          <a:srcRect b="0" l="0" r="85403" t="92046"/>
          <a:stretch/>
        </p:blipFill>
        <p:spPr>
          <a:xfrm>
            <a:off x="6178879" y="4139431"/>
            <a:ext cx="1154646" cy="535682"/>
          </a:xfrm>
          <a:prstGeom prst="rect">
            <a:avLst/>
          </a:prstGeom>
          <a:noFill/>
          <a:ln>
            <a:noFill/>
          </a:ln>
        </p:spPr>
      </p:pic>
      <p:sp>
        <p:nvSpPr>
          <p:cNvPr id="1610" name="Google Shape;161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611" name="Google Shape;1611;p14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2cfad1e508f_0_224"/>
          <p:cNvSpPr/>
          <p:nvPr/>
        </p:nvSpPr>
        <p:spPr>
          <a:xfrm>
            <a:off x="2819381" y="240784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g2cfad1e508f_0_224"/>
          <p:cNvSpPr/>
          <p:nvPr/>
        </p:nvSpPr>
        <p:spPr>
          <a:xfrm>
            <a:off x="8005077" y="4356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" name="Google Shape;1618;g2cfad1e508f_0_224"/>
          <p:cNvSpPr txBox="1"/>
          <p:nvPr/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ays One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Data Findings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pic>
        <p:nvPicPr>
          <p:cNvPr id="1619" name="Google Shape;1619;g2cfad1e508f_0_224"/>
          <p:cNvPicPr preferRelativeResize="0"/>
          <p:nvPr/>
        </p:nvPicPr>
        <p:blipFill rotWithShape="1">
          <a:blip r:embed="rId3">
            <a:alphaModFix/>
          </a:blip>
          <a:srcRect b="0" l="0" r="85402" t="92046"/>
          <a:stretch/>
        </p:blipFill>
        <p:spPr>
          <a:xfrm>
            <a:off x="6178879" y="4139431"/>
            <a:ext cx="1154646" cy="535682"/>
          </a:xfrm>
          <a:prstGeom prst="rect">
            <a:avLst/>
          </a:prstGeom>
          <a:noFill/>
          <a:ln>
            <a:noFill/>
          </a:ln>
        </p:spPr>
      </p:pic>
      <p:sp>
        <p:nvSpPr>
          <p:cNvPr id="1620" name="Google Shape;1620;g2cfad1e508f_0_2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621" name="Google Shape;1621;g2cfad1e508f_0_224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3</a:t>
            </a:r>
            <a:endParaRPr/>
          </a:p>
        </p:txBody>
      </p:sp>
      <p:pic>
        <p:nvPicPr>
          <p:cNvPr id="1622" name="Google Shape;1622;g2cfad1e508f_0_224"/>
          <p:cNvPicPr preferRelativeResize="0"/>
          <p:nvPr/>
        </p:nvPicPr>
        <p:blipFill rotWithShape="1">
          <a:blip r:embed="rId3">
            <a:alphaModFix/>
          </a:blip>
          <a:srcRect b="22684" l="0" r="0" t="0"/>
          <a:stretch/>
        </p:blipFill>
        <p:spPr>
          <a:xfrm>
            <a:off x="30625" y="0"/>
            <a:ext cx="78131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3" name="Google Shape;1623;g2cfad1e508f_0_224"/>
          <p:cNvPicPr preferRelativeResize="0"/>
          <p:nvPr/>
        </p:nvPicPr>
        <p:blipFill rotWithShape="1">
          <a:blip r:embed="rId3">
            <a:alphaModFix/>
          </a:blip>
          <a:srcRect b="0" l="0" r="85402" t="92046"/>
          <a:stretch/>
        </p:blipFill>
        <p:spPr>
          <a:xfrm>
            <a:off x="7897004" y="4139431"/>
            <a:ext cx="1154646" cy="535682"/>
          </a:xfrm>
          <a:prstGeom prst="rect">
            <a:avLst/>
          </a:prstGeom>
          <a:noFill/>
          <a:ln>
            <a:noFill/>
          </a:ln>
        </p:spPr>
      </p:pic>
      <p:sp>
        <p:nvSpPr>
          <p:cNvPr id="1624" name="Google Shape;1624;g2cfad1e508f_0_224"/>
          <p:cNvSpPr txBox="1"/>
          <p:nvPr/>
        </p:nvSpPr>
        <p:spPr>
          <a:xfrm>
            <a:off x="2340246" y="1277000"/>
            <a:ext cx="1924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Wholesale trade, excluding automobiles and motorcycles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625" name="Google Shape;1625;g2cfad1e508f_0_224"/>
          <p:cNvSpPr txBox="1"/>
          <p:nvPr/>
        </p:nvSpPr>
        <p:spPr>
          <a:xfrm>
            <a:off x="75621" y="1190000"/>
            <a:ext cx="1924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Retail </a:t>
            </a:r>
            <a:r>
              <a:rPr lang="fr-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trade, excluding automobiles and motorcycles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6" name="Google Shape;1626;g2cfad1e508f_0_224"/>
          <p:cNvSpPr txBox="1"/>
          <p:nvPr/>
        </p:nvSpPr>
        <p:spPr>
          <a:xfrm>
            <a:off x="2374000" y="2484775"/>
            <a:ext cx="1857000" cy="738900"/>
          </a:xfrm>
          <a:prstGeom prst="rect">
            <a:avLst/>
          </a:prstGeom>
          <a:solidFill>
            <a:srgbClr val="4FA24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Wholesale and retail trade of motor vehicles and motorcycles</a:t>
            </a:r>
            <a:endParaRPr/>
          </a:p>
        </p:txBody>
      </p:sp>
      <p:sp>
        <p:nvSpPr>
          <p:cNvPr id="1627" name="Google Shape;1627;g2cfad1e508f_0_224"/>
          <p:cNvSpPr txBox="1"/>
          <p:nvPr/>
        </p:nvSpPr>
        <p:spPr>
          <a:xfrm>
            <a:off x="52750" y="38318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Specialized construction works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28" name="Google Shape;1628;g2cfad1e508f_0_224"/>
          <p:cNvSpPr txBox="1"/>
          <p:nvPr/>
        </p:nvSpPr>
        <p:spPr>
          <a:xfrm>
            <a:off x="4333525" y="1113800"/>
            <a:ext cx="1692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Headquarters activities; management consultancy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29" name="Google Shape;1629;g2cfad1e508f_0_224"/>
          <p:cNvSpPr txBox="1"/>
          <p:nvPr/>
        </p:nvSpPr>
        <p:spPr>
          <a:xfrm>
            <a:off x="6102675" y="914400"/>
            <a:ext cx="1533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Real estate activities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30" name="Google Shape;1630;g2cfad1e508f_0_224"/>
          <p:cNvSpPr txBox="1"/>
          <p:nvPr/>
        </p:nvSpPr>
        <p:spPr>
          <a:xfrm>
            <a:off x="4312025" y="3245375"/>
            <a:ext cx="1692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Catering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31" name="Google Shape;1631;g2cfad1e508f_0_224"/>
          <p:cNvSpPr txBox="1"/>
          <p:nvPr/>
        </p:nvSpPr>
        <p:spPr>
          <a:xfrm>
            <a:off x="4572000" y="4493550"/>
            <a:ext cx="2029500" cy="554100"/>
          </a:xfrm>
          <a:prstGeom prst="rect">
            <a:avLst/>
          </a:prstGeom>
          <a:solidFill>
            <a:srgbClr val="CEE3C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Land transport and transport via pipelines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32" name="Google Shape;1632;g2cfad1e508f_0_224"/>
          <p:cNvSpPr txBox="1"/>
          <p:nvPr/>
        </p:nvSpPr>
        <p:spPr>
          <a:xfrm>
            <a:off x="6621100" y="4397525"/>
            <a:ext cx="1081500" cy="708000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66    </a:t>
            </a:r>
            <a:r>
              <a:rPr lang="fr-FR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Auxiliary activities related to financial services and insurance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33" name="Google Shape;1633;g2cfad1e508f_0_224"/>
          <p:cNvSpPr txBox="1"/>
          <p:nvPr/>
        </p:nvSpPr>
        <p:spPr>
          <a:xfrm>
            <a:off x="6689800" y="3153575"/>
            <a:ext cx="1096500" cy="954300"/>
          </a:xfrm>
          <a:prstGeom prst="rect">
            <a:avLst/>
          </a:prstGeom>
          <a:solidFill>
            <a:srgbClr val="D4E5D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Programming, consulting, and other computer-related activities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634" name="Google Shape;1634;g2cfad1e508f_0_224"/>
          <p:cNvSpPr/>
          <p:nvPr/>
        </p:nvSpPr>
        <p:spPr>
          <a:xfrm>
            <a:off x="4384475" y="4843375"/>
            <a:ext cx="187500" cy="204300"/>
          </a:xfrm>
          <a:prstGeom prst="rect">
            <a:avLst/>
          </a:prstGeom>
          <a:solidFill>
            <a:srgbClr val="CEE3CE"/>
          </a:solidFill>
          <a:ln cap="flat" cmpd="sng" w="9525">
            <a:solidFill>
              <a:srgbClr val="D4E5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9" name="Google Shape;1639;g2cfad1e508f_0_249"/>
          <p:cNvPicPr preferRelativeResize="0"/>
          <p:nvPr/>
        </p:nvPicPr>
        <p:blipFill rotWithShape="1">
          <a:blip r:embed="rId3">
            <a:alphaModFix/>
          </a:blip>
          <a:srcRect b="22684" l="0" r="0" t="0"/>
          <a:stretch/>
        </p:blipFill>
        <p:spPr>
          <a:xfrm>
            <a:off x="30636" y="918361"/>
            <a:ext cx="5839948" cy="3844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40" name="Google Shape;1640;g2cfad1e508f_0_249"/>
          <p:cNvSpPr txBox="1"/>
          <p:nvPr>
            <p:ph idx="2" type="title"/>
          </p:nvPr>
        </p:nvSpPr>
        <p:spPr>
          <a:xfrm flipH="1">
            <a:off x="4457029" y="1739615"/>
            <a:ext cx="34437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fr-FR"/>
              <a:t>Useful using </a:t>
            </a:r>
            <a:br>
              <a:rPr lang="fr-FR"/>
            </a:br>
            <a:r>
              <a:rPr lang="fr-FR"/>
              <a:t>median values</a:t>
            </a:r>
            <a:endParaRPr/>
          </a:p>
        </p:txBody>
      </p:sp>
      <p:sp>
        <p:nvSpPr>
          <p:cNvPr id="1641" name="Google Shape;1641;g2cfad1e508f_0_249"/>
          <p:cNvSpPr txBox="1"/>
          <p:nvPr>
            <p:ph idx="1" type="subTitle"/>
          </p:nvPr>
        </p:nvSpPr>
        <p:spPr>
          <a:xfrm flipH="1">
            <a:off x="6396300" y="2433675"/>
            <a:ext cx="20277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1M€ of revenue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Code APE starts with: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47, 46, 45, 43, 70,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68, 56, 49, 62, 66</a:t>
            </a:r>
            <a:endParaRPr/>
          </a:p>
          <a:p>
            <a:pPr indent="-1079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1642" name="Google Shape;1642;g2cfad1e508f_0_249"/>
          <p:cNvSpPr/>
          <p:nvPr/>
        </p:nvSpPr>
        <p:spPr>
          <a:xfrm flipH="1">
            <a:off x="8053132" y="159806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g2cfad1e508f_0_249"/>
          <p:cNvSpPr/>
          <p:nvPr/>
        </p:nvSpPr>
        <p:spPr>
          <a:xfrm>
            <a:off x="2819381" y="240784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4" name="Google Shape;1644;g2cfad1e508f_0_249"/>
          <p:cNvSpPr/>
          <p:nvPr/>
        </p:nvSpPr>
        <p:spPr>
          <a:xfrm>
            <a:off x="8005077" y="4356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5" name="Google Shape;1645;g2cfad1e508f_0_249"/>
          <p:cNvSpPr txBox="1"/>
          <p:nvPr/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ays One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Data Findings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grpSp>
        <p:nvGrpSpPr>
          <p:cNvPr id="1646" name="Google Shape;1646;g2cfad1e508f_0_249"/>
          <p:cNvGrpSpPr/>
          <p:nvPr/>
        </p:nvGrpSpPr>
        <p:grpSpPr>
          <a:xfrm>
            <a:off x="8245621" y="1781748"/>
            <a:ext cx="388079" cy="367909"/>
            <a:chOff x="6856635" y="2291787"/>
            <a:chExt cx="388079" cy="367909"/>
          </a:xfrm>
        </p:grpSpPr>
        <p:sp>
          <p:nvSpPr>
            <p:cNvPr id="1647" name="Google Shape;1647;g2cfad1e508f_0_249"/>
            <p:cNvSpPr/>
            <p:nvPr/>
          </p:nvSpPr>
          <p:spPr>
            <a:xfrm>
              <a:off x="6862921" y="2453646"/>
              <a:ext cx="106587" cy="199763"/>
            </a:xfrm>
            <a:custGeom>
              <a:rect b="b" l="l" r="r" t="t"/>
              <a:pathLst>
                <a:path extrusionOk="0" h="7626" w="4069">
                  <a:moveTo>
                    <a:pt x="508" y="1"/>
                  </a:moveTo>
                  <a:cubicBezTo>
                    <a:pt x="227" y="1"/>
                    <a:pt x="1" y="231"/>
                    <a:pt x="1" y="512"/>
                  </a:cubicBezTo>
                  <a:lnTo>
                    <a:pt x="1" y="7118"/>
                  </a:lnTo>
                  <a:cubicBezTo>
                    <a:pt x="1" y="7399"/>
                    <a:pt x="227" y="7626"/>
                    <a:pt x="508" y="7626"/>
                  </a:cubicBezTo>
                  <a:lnTo>
                    <a:pt x="3558" y="7626"/>
                  </a:lnTo>
                  <a:cubicBezTo>
                    <a:pt x="3839" y="7626"/>
                    <a:pt x="4065" y="7399"/>
                    <a:pt x="4068" y="7118"/>
                  </a:cubicBezTo>
                  <a:lnTo>
                    <a:pt x="4068" y="512"/>
                  </a:lnTo>
                  <a:cubicBezTo>
                    <a:pt x="4068" y="231"/>
                    <a:pt x="3839" y="1"/>
                    <a:pt x="3558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g2cfad1e508f_0_249"/>
            <p:cNvSpPr/>
            <p:nvPr/>
          </p:nvSpPr>
          <p:spPr>
            <a:xfrm>
              <a:off x="6862843" y="2453646"/>
              <a:ext cx="39974" cy="199763"/>
            </a:xfrm>
            <a:custGeom>
              <a:rect b="b" l="l" r="r" t="t"/>
              <a:pathLst>
                <a:path extrusionOk="0" h="7626" w="1526">
                  <a:moveTo>
                    <a:pt x="511" y="1"/>
                  </a:moveTo>
                  <a:cubicBezTo>
                    <a:pt x="230" y="1"/>
                    <a:pt x="0" y="231"/>
                    <a:pt x="0" y="512"/>
                  </a:cubicBezTo>
                  <a:lnTo>
                    <a:pt x="0" y="7118"/>
                  </a:lnTo>
                  <a:cubicBezTo>
                    <a:pt x="0" y="7399"/>
                    <a:pt x="230" y="7626"/>
                    <a:pt x="511" y="7626"/>
                  </a:cubicBezTo>
                  <a:lnTo>
                    <a:pt x="1525" y="7626"/>
                  </a:lnTo>
                  <a:cubicBezTo>
                    <a:pt x="1244" y="7626"/>
                    <a:pt x="1018" y="7399"/>
                    <a:pt x="1018" y="7118"/>
                  </a:cubicBezTo>
                  <a:lnTo>
                    <a:pt x="1018" y="512"/>
                  </a:lnTo>
                  <a:cubicBezTo>
                    <a:pt x="1018" y="231"/>
                    <a:pt x="1244" y="1"/>
                    <a:pt x="1525" y="1"/>
                  </a:cubicBezTo>
                  <a:close/>
                </a:path>
              </a:pathLst>
            </a:custGeom>
            <a:solidFill>
              <a:srgbClr val="006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g2cfad1e508f_0_249"/>
            <p:cNvSpPr/>
            <p:nvPr/>
          </p:nvSpPr>
          <p:spPr>
            <a:xfrm>
              <a:off x="6969378" y="2298048"/>
              <a:ext cx="267608" cy="335427"/>
            </a:xfrm>
            <a:custGeom>
              <a:rect b="b" l="l" r="r" t="t"/>
              <a:pathLst>
                <a:path extrusionOk="0" h="12805" w="10216">
                  <a:moveTo>
                    <a:pt x="3521" y="0"/>
                  </a:moveTo>
                  <a:cubicBezTo>
                    <a:pt x="3112" y="0"/>
                    <a:pt x="2797" y="95"/>
                    <a:pt x="2797" y="95"/>
                  </a:cubicBezTo>
                  <a:lnTo>
                    <a:pt x="2797" y="3402"/>
                  </a:lnTo>
                  <a:lnTo>
                    <a:pt x="1" y="6959"/>
                  </a:lnTo>
                  <a:lnTo>
                    <a:pt x="1" y="12041"/>
                  </a:lnTo>
                  <a:lnTo>
                    <a:pt x="1526" y="12805"/>
                  </a:lnTo>
                  <a:lnTo>
                    <a:pt x="8389" y="12805"/>
                  </a:lnTo>
                  <a:cubicBezTo>
                    <a:pt x="8907" y="12798"/>
                    <a:pt x="9342" y="12400"/>
                    <a:pt x="9390" y="11883"/>
                  </a:cubicBezTo>
                  <a:cubicBezTo>
                    <a:pt x="9438" y="11362"/>
                    <a:pt x="9089" y="10893"/>
                    <a:pt x="8578" y="10790"/>
                  </a:cubicBezTo>
                  <a:lnTo>
                    <a:pt x="8578" y="10769"/>
                  </a:lnTo>
                  <a:cubicBezTo>
                    <a:pt x="8599" y="10769"/>
                    <a:pt x="8619" y="10773"/>
                    <a:pt x="8640" y="10773"/>
                  </a:cubicBezTo>
                  <a:cubicBezTo>
                    <a:pt x="9178" y="10773"/>
                    <a:pt x="9623" y="10355"/>
                    <a:pt x="9657" y="9820"/>
                  </a:cubicBezTo>
                  <a:cubicBezTo>
                    <a:pt x="9688" y="9282"/>
                    <a:pt x="9301" y="8813"/>
                    <a:pt x="8766" y="8748"/>
                  </a:cubicBezTo>
                  <a:lnTo>
                    <a:pt x="8766" y="8730"/>
                  </a:lnTo>
                  <a:cubicBezTo>
                    <a:pt x="8811" y="8737"/>
                    <a:pt x="8852" y="8737"/>
                    <a:pt x="8897" y="8737"/>
                  </a:cubicBezTo>
                  <a:cubicBezTo>
                    <a:pt x="8899" y="8737"/>
                    <a:pt x="8901" y="8737"/>
                    <a:pt x="8903" y="8737"/>
                  </a:cubicBezTo>
                  <a:cubicBezTo>
                    <a:pt x="9452" y="8737"/>
                    <a:pt x="9901" y="8300"/>
                    <a:pt x="9918" y="7754"/>
                  </a:cubicBezTo>
                  <a:cubicBezTo>
                    <a:pt x="9935" y="7202"/>
                    <a:pt x="9510" y="6739"/>
                    <a:pt x="8962" y="6705"/>
                  </a:cubicBezTo>
                  <a:lnTo>
                    <a:pt x="8962" y="6685"/>
                  </a:lnTo>
                  <a:cubicBezTo>
                    <a:pt x="9026" y="6697"/>
                    <a:pt x="9090" y="6703"/>
                    <a:pt x="9153" y="6703"/>
                  </a:cubicBezTo>
                  <a:cubicBezTo>
                    <a:pt x="9664" y="6703"/>
                    <a:pt x="10112" y="6311"/>
                    <a:pt x="10161" y="5783"/>
                  </a:cubicBezTo>
                  <a:cubicBezTo>
                    <a:pt x="10216" y="5187"/>
                    <a:pt x="9750" y="4670"/>
                    <a:pt x="9150" y="4670"/>
                  </a:cubicBezTo>
                  <a:lnTo>
                    <a:pt x="5336" y="4670"/>
                  </a:lnTo>
                  <a:lnTo>
                    <a:pt x="5336" y="2130"/>
                  </a:lnTo>
                  <a:cubicBezTo>
                    <a:pt x="5336" y="319"/>
                    <a:pt x="4271" y="0"/>
                    <a:pt x="3521" y="0"/>
                  </a:cubicBezTo>
                  <a:close/>
                </a:path>
              </a:pathLst>
            </a:custGeom>
            <a:solidFill>
              <a:srgbClr val="B7DA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g2cfad1e508f_0_249"/>
            <p:cNvSpPr/>
            <p:nvPr/>
          </p:nvSpPr>
          <p:spPr>
            <a:xfrm>
              <a:off x="6969378" y="2593501"/>
              <a:ext cx="251472" cy="39974"/>
            </a:xfrm>
            <a:custGeom>
              <a:rect b="b" l="l" r="r" t="t"/>
              <a:pathLst>
                <a:path extrusionOk="0" h="1526" w="9600">
                  <a:moveTo>
                    <a:pt x="1" y="1"/>
                  </a:moveTo>
                  <a:lnTo>
                    <a:pt x="1" y="762"/>
                  </a:lnTo>
                  <a:lnTo>
                    <a:pt x="1526" y="1526"/>
                  </a:lnTo>
                  <a:lnTo>
                    <a:pt x="8389" y="1526"/>
                  </a:lnTo>
                  <a:cubicBezTo>
                    <a:pt x="9109" y="1526"/>
                    <a:pt x="9599" y="796"/>
                    <a:pt x="9332" y="128"/>
                  </a:cubicBezTo>
                  <a:lnTo>
                    <a:pt x="9332" y="128"/>
                  </a:lnTo>
                  <a:cubicBezTo>
                    <a:pt x="9174" y="512"/>
                    <a:pt x="8801" y="762"/>
                    <a:pt x="8389" y="762"/>
                  </a:cubicBezTo>
                  <a:lnTo>
                    <a:pt x="1526" y="7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g2cfad1e508f_0_249"/>
            <p:cNvSpPr/>
            <p:nvPr/>
          </p:nvSpPr>
          <p:spPr>
            <a:xfrm>
              <a:off x="7155913" y="2546848"/>
              <a:ext cx="70045" cy="33320"/>
            </a:xfrm>
            <a:custGeom>
              <a:rect b="b" l="l" r="r" t="t"/>
              <a:pathLst>
                <a:path extrusionOk="0" h="1272" w="2674">
                  <a:moveTo>
                    <a:pt x="2509" y="0"/>
                  </a:moveTo>
                  <a:cubicBezTo>
                    <a:pt x="2392" y="452"/>
                    <a:pt x="1988" y="764"/>
                    <a:pt x="1526" y="764"/>
                  </a:cubicBezTo>
                  <a:lnTo>
                    <a:pt x="1" y="764"/>
                  </a:lnTo>
                  <a:lnTo>
                    <a:pt x="1" y="1271"/>
                  </a:lnTo>
                  <a:lnTo>
                    <a:pt x="1526" y="1271"/>
                  </a:lnTo>
                  <a:cubicBezTo>
                    <a:pt x="2187" y="1271"/>
                    <a:pt x="2673" y="644"/>
                    <a:pt x="2509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g2cfad1e508f_0_249"/>
            <p:cNvSpPr/>
            <p:nvPr/>
          </p:nvSpPr>
          <p:spPr>
            <a:xfrm>
              <a:off x="7155834" y="2493593"/>
              <a:ext cx="76778" cy="33346"/>
            </a:xfrm>
            <a:custGeom>
              <a:rect b="b" l="l" r="r" t="t"/>
              <a:pathLst>
                <a:path extrusionOk="0" h="1273" w="2931">
                  <a:moveTo>
                    <a:pt x="2766" y="1"/>
                  </a:moveTo>
                  <a:cubicBezTo>
                    <a:pt x="2649" y="450"/>
                    <a:pt x="2245" y="765"/>
                    <a:pt x="1779" y="765"/>
                  </a:cubicBezTo>
                  <a:lnTo>
                    <a:pt x="0" y="765"/>
                  </a:lnTo>
                  <a:lnTo>
                    <a:pt x="0" y="1272"/>
                  </a:lnTo>
                  <a:lnTo>
                    <a:pt x="1779" y="1272"/>
                  </a:lnTo>
                  <a:cubicBezTo>
                    <a:pt x="2443" y="1272"/>
                    <a:pt x="2930" y="645"/>
                    <a:pt x="276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g2cfad1e508f_0_249"/>
            <p:cNvSpPr/>
            <p:nvPr/>
          </p:nvSpPr>
          <p:spPr>
            <a:xfrm>
              <a:off x="7155834" y="2440365"/>
              <a:ext cx="83405" cy="33346"/>
            </a:xfrm>
            <a:custGeom>
              <a:rect b="b" l="l" r="r" t="t"/>
              <a:pathLst>
                <a:path extrusionOk="0" h="1273" w="3184">
                  <a:moveTo>
                    <a:pt x="3019" y="1"/>
                  </a:moveTo>
                  <a:lnTo>
                    <a:pt x="3019" y="1"/>
                  </a:lnTo>
                  <a:cubicBezTo>
                    <a:pt x="2903" y="450"/>
                    <a:pt x="2498" y="762"/>
                    <a:pt x="2032" y="762"/>
                  </a:cubicBezTo>
                  <a:lnTo>
                    <a:pt x="0" y="762"/>
                  </a:lnTo>
                  <a:lnTo>
                    <a:pt x="0" y="1272"/>
                  </a:lnTo>
                  <a:lnTo>
                    <a:pt x="2032" y="1272"/>
                  </a:lnTo>
                  <a:cubicBezTo>
                    <a:pt x="2697" y="1272"/>
                    <a:pt x="3184" y="645"/>
                    <a:pt x="3019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g2cfad1e508f_0_249"/>
            <p:cNvSpPr/>
            <p:nvPr/>
          </p:nvSpPr>
          <p:spPr>
            <a:xfrm>
              <a:off x="6916150" y="2600155"/>
              <a:ext cx="26693" cy="26588"/>
            </a:xfrm>
            <a:custGeom>
              <a:rect b="b" l="l" r="r" t="t"/>
              <a:pathLst>
                <a:path extrusionOk="0" h="1015" w="1019">
                  <a:moveTo>
                    <a:pt x="511" y="1"/>
                  </a:moveTo>
                  <a:cubicBezTo>
                    <a:pt x="230" y="1"/>
                    <a:pt x="1" y="227"/>
                    <a:pt x="1" y="508"/>
                  </a:cubicBezTo>
                  <a:cubicBezTo>
                    <a:pt x="1" y="789"/>
                    <a:pt x="230" y="1015"/>
                    <a:pt x="511" y="1015"/>
                  </a:cubicBezTo>
                  <a:cubicBezTo>
                    <a:pt x="789" y="1015"/>
                    <a:pt x="1018" y="789"/>
                    <a:pt x="1018" y="508"/>
                  </a:cubicBezTo>
                  <a:cubicBezTo>
                    <a:pt x="1018" y="227"/>
                    <a:pt x="789" y="1"/>
                    <a:pt x="511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g2cfad1e508f_0_249"/>
            <p:cNvSpPr/>
            <p:nvPr/>
          </p:nvSpPr>
          <p:spPr>
            <a:xfrm>
              <a:off x="6856635" y="2291787"/>
              <a:ext cx="388079" cy="367909"/>
            </a:xfrm>
            <a:custGeom>
              <a:rect b="b" l="l" r="r" t="t"/>
              <a:pathLst>
                <a:path extrusionOk="0" h="14045" w="14815">
                  <a:moveTo>
                    <a:pt x="7830" y="0"/>
                  </a:moveTo>
                  <a:cubicBezTo>
                    <a:pt x="7395" y="0"/>
                    <a:pt x="7060" y="99"/>
                    <a:pt x="7032" y="108"/>
                  </a:cubicBezTo>
                  <a:cubicBezTo>
                    <a:pt x="6933" y="135"/>
                    <a:pt x="6861" y="231"/>
                    <a:pt x="6861" y="334"/>
                  </a:cubicBezTo>
                  <a:lnTo>
                    <a:pt x="6861" y="3558"/>
                  </a:lnTo>
                  <a:lnTo>
                    <a:pt x="4527" y="6530"/>
                  </a:lnTo>
                  <a:cubicBezTo>
                    <a:pt x="4452" y="6187"/>
                    <a:pt x="4147" y="5944"/>
                    <a:pt x="3798" y="5944"/>
                  </a:cubicBezTo>
                  <a:lnTo>
                    <a:pt x="748" y="5944"/>
                  </a:lnTo>
                  <a:cubicBezTo>
                    <a:pt x="336" y="5944"/>
                    <a:pt x="1" y="6276"/>
                    <a:pt x="1" y="6691"/>
                  </a:cubicBezTo>
                  <a:lnTo>
                    <a:pt x="1" y="7451"/>
                  </a:lnTo>
                  <a:cubicBezTo>
                    <a:pt x="1" y="7585"/>
                    <a:pt x="107" y="7691"/>
                    <a:pt x="241" y="7691"/>
                  </a:cubicBezTo>
                  <a:cubicBezTo>
                    <a:pt x="371" y="7691"/>
                    <a:pt x="477" y="7585"/>
                    <a:pt x="477" y="7451"/>
                  </a:cubicBezTo>
                  <a:lnTo>
                    <a:pt x="477" y="6691"/>
                  </a:lnTo>
                  <a:cubicBezTo>
                    <a:pt x="477" y="6540"/>
                    <a:pt x="600" y="6420"/>
                    <a:pt x="748" y="6420"/>
                  </a:cubicBezTo>
                  <a:lnTo>
                    <a:pt x="3798" y="6420"/>
                  </a:lnTo>
                  <a:cubicBezTo>
                    <a:pt x="3945" y="6420"/>
                    <a:pt x="4068" y="6540"/>
                    <a:pt x="4068" y="6691"/>
                  </a:cubicBezTo>
                  <a:lnTo>
                    <a:pt x="4068" y="13297"/>
                  </a:lnTo>
                  <a:cubicBezTo>
                    <a:pt x="4068" y="13445"/>
                    <a:pt x="3945" y="13568"/>
                    <a:pt x="3798" y="13568"/>
                  </a:cubicBezTo>
                  <a:lnTo>
                    <a:pt x="748" y="13568"/>
                  </a:lnTo>
                  <a:cubicBezTo>
                    <a:pt x="600" y="13568"/>
                    <a:pt x="477" y="13445"/>
                    <a:pt x="477" y="13297"/>
                  </a:cubicBezTo>
                  <a:lnTo>
                    <a:pt x="477" y="8469"/>
                  </a:lnTo>
                  <a:cubicBezTo>
                    <a:pt x="477" y="8335"/>
                    <a:pt x="371" y="8229"/>
                    <a:pt x="241" y="8229"/>
                  </a:cubicBezTo>
                  <a:cubicBezTo>
                    <a:pt x="107" y="8229"/>
                    <a:pt x="1" y="8335"/>
                    <a:pt x="1" y="8469"/>
                  </a:cubicBezTo>
                  <a:lnTo>
                    <a:pt x="1" y="13297"/>
                  </a:lnTo>
                  <a:cubicBezTo>
                    <a:pt x="1" y="13709"/>
                    <a:pt x="336" y="14041"/>
                    <a:pt x="748" y="14044"/>
                  </a:cubicBezTo>
                  <a:lnTo>
                    <a:pt x="3798" y="14044"/>
                  </a:lnTo>
                  <a:cubicBezTo>
                    <a:pt x="4209" y="14041"/>
                    <a:pt x="4545" y="13709"/>
                    <a:pt x="4545" y="13297"/>
                  </a:cubicBezTo>
                  <a:lnTo>
                    <a:pt x="4545" y="12667"/>
                  </a:lnTo>
                  <a:lnTo>
                    <a:pt x="5723" y="13256"/>
                  </a:lnTo>
                  <a:cubicBezTo>
                    <a:pt x="5758" y="13273"/>
                    <a:pt x="5795" y="13280"/>
                    <a:pt x="5833" y="13280"/>
                  </a:cubicBezTo>
                  <a:lnTo>
                    <a:pt x="10408" y="13280"/>
                  </a:lnTo>
                  <a:cubicBezTo>
                    <a:pt x="10538" y="13280"/>
                    <a:pt x="10644" y="13174"/>
                    <a:pt x="10644" y="13044"/>
                  </a:cubicBezTo>
                  <a:cubicBezTo>
                    <a:pt x="10644" y="12910"/>
                    <a:pt x="10538" y="12804"/>
                    <a:pt x="10408" y="12804"/>
                  </a:cubicBezTo>
                  <a:lnTo>
                    <a:pt x="5888" y="12804"/>
                  </a:lnTo>
                  <a:lnTo>
                    <a:pt x="4545" y="12132"/>
                  </a:lnTo>
                  <a:lnTo>
                    <a:pt x="4545" y="7280"/>
                  </a:lnTo>
                  <a:lnTo>
                    <a:pt x="7289" y="3788"/>
                  </a:lnTo>
                  <a:cubicBezTo>
                    <a:pt x="7324" y="3744"/>
                    <a:pt x="7341" y="3692"/>
                    <a:pt x="7341" y="3641"/>
                  </a:cubicBezTo>
                  <a:lnTo>
                    <a:pt x="7341" y="526"/>
                  </a:lnTo>
                  <a:cubicBezTo>
                    <a:pt x="7462" y="503"/>
                    <a:pt x="7638" y="478"/>
                    <a:pt x="7837" y="478"/>
                  </a:cubicBezTo>
                  <a:cubicBezTo>
                    <a:pt x="8145" y="478"/>
                    <a:pt x="8507" y="538"/>
                    <a:pt x="8801" y="759"/>
                  </a:cubicBezTo>
                  <a:cubicBezTo>
                    <a:pt x="9202" y="1057"/>
                    <a:pt x="9404" y="1598"/>
                    <a:pt x="9404" y="2369"/>
                  </a:cubicBezTo>
                  <a:lnTo>
                    <a:pt x="9404" y="4912"/>
                  </a:lnTo>
                  <a:cubicBezTo>
                    <a:pt x="9404" y="5042"/>
                    <a:pt x="9510" y="5149"/>
                    <a:pt x="9644" y="5149"/>
                  </a:cubicBezTo>
                  <a:lnTo>
                    <a:pt x="13454" y="5149"/>
                  </a:lnTo>
                  <a:cubicBezTo>
                    <a:pt x="13886" y="5149"/>
                    <a:pt x="14232" y="5498"/>
                    <a:pt x="14232" y="5926"/>
                  </a:cubicBezTo>
                  <a:cubicBezTo>
                    <a:pt x="14232" y="6358"/>
                    <a:pt x="13886" y="6704"/>
                    <a:pt x="13454" y="6704"/>
                  </a:cubicBezTo>
                  <a:lnTo>
                    <a:pt x="11422" y="6704"/>
                  </a:lnTo>
                  <a:cubicBezTo>
                    <a:pt x="11292" y="6704"/>
                    <a:pt x="11182" y="6811"/>
                    <a:pt x="11182" y="6944"/>
                  </a:cubicBezTo>
                  <a:cubicBezTo>
                    <a:pt x="11182" y="7074"/>
                    <a:pt x="11292" y="7181"/>
                    <a:pt x="11422" y="7181"/>
                  </a:cubicBezTo>
                  <a:lnTo>
                    <a:pt x="13249" y="7181"/>
                  </a:lnTo>
                  <a:cubicBezTo>
                    <a:pt x="13667" y="7208"/>
                    <a:pt x="13989" y="7564"/>
                    <a:pt x="13975" y="7982"/>
                  </a:cubicBezTo>
                  <a:cubicBezTo>
                    <a:pt x="13965" y="8401"/>
                    <a:pt x="13619" y="8736"/>
                    <a:pt x="13201" y="8736"/>
                  </a:cubicBezTo>
                  <a:lnTo>
                    <a:pt x="11422" y="8736"/>
                  </a:lnTo>
                  <a:cubicBezTo>
                    <a:pt x="11292" y="8736"/>
                    <a:pt x="11182" y="8843"/>
                    <a:pt x="11182" y="8976"/>
                  </a:cubicBezTo>
                  <a:cubicBezTo>
                    <a:pt x="11182" y="9106"/>
                    <a:pt x="11292" y="9213"/>
                    <a:pt x="11422" y="9213"/>
                  </a:cubicBezTo>
                  <a:lnTo>
                    <a:pt x="13012" y="9213"/>
                  </a:lnTo>
                  <a:cubicBezTo>
                    <a:pt x="13022" y="9216"/>
                    <a:pt x="13033" y="9220"/>
                    <a:pt x="13043" y="9220"/>
                  </a:cubicBezTo>
                  <a:cubicBezTo>
                    <a:pt x="13451" y="9271"/>
                    <a:pt x="13746" y="9631"/>
                    <a:pt x="13722" y="10042"/>
                  </a:cubicBezTo>
                  <a:cubicBezTo>
                    <a:pt x="13694" y="10450"/>
                    <a:pt x="13358" y="10768"/>
                    <a:pt x="12947" y="10768"/>
                  </a:cubicBezTo>
                  <a:lnTo>
                    <a:pt x="11422" y="10768"/>
                  </a:lnTo>
                  <a:cubicBezTo>
                    <a:pt x="11292" y="10768"/>
                    <a:pt x="11182" y="10878"/>
                    <a:pt x="11182" y="11008"/>
                  </a:cubicBezTo>
                  <a:cubicBezTo>
                    <a:pt x="11182" y="11139"/>
                    <a:pt x="11292" y="11248"/>
                    <a:pt x="11422" y="11248"/>
                  </a:cubicBezTo>
                  <a:lnTo>
                    <a:pt x="12793" y="11248"/>
                  </a:lnTo>
                  <a:cubicBezTo>
                    <a:pt x="12807" y="11252"/>
                    <a:pt x="12824" y="11258"/>
                    <a:pt x="12837" y="11262"/>
                  </a:cubicBezTo>
                  <a:cubicBezTo>
                    <a:pt x="13231" y="11337"/>
                    <a:pt x="13502" y="11701"/>
                    <a:pt x="13465" y="12098"/>
                  </a:cubicBezTo>
                  <a:cubicBezTo>
                    <a:pt x="13427" y="12496"/>
                    <a:pt x="13094" y="12801"/>
                    <a:pt x="12693" y="12804"/>
                  </a:cubicBezTo>
                  <a:lnTo>
                    <a:pt x="11422" y="12804"/>
                  </a:lnTo>
                  <a:cubicBezTo>
                    <a:pt x="11292" y="12804"/>
                    <a:pt x="11186" y="12910"/>
                    <a:pt x="11186" y="13040"/>
                  </a:cubicBezTo>
                  <a:cubicBezTo>
                    <a:pt x="11186" y="13174"/>
                    <a:pt x="11292" y="13280"/>
                    <a:pt x="11422" y="13280"/>
                  </a:cubicBezTo>
                  <a:lnTo>
                    <a:pt x="12693" y="13280"/>
                  </a:lnTo>
                  <a:cubicBezTo>
                    <a:pt x="13211" y="13280"/>
                    <a:pt x="13674" y="12962"/>
                    <a:pt x="13862" y="12478"/>
                  </a:cubicBezTo>
                  <a:cubicBezTo>
                    <a:pt x="14047" y="11995"/>
                    <a:pt x="13920" y="11447"/>
                    <a:pt x="13536" y="11097"/>
                  </a:cubicBezTo>
                  <a:cubicBezTo>
                    <a:pt x="14301" y="10690"/>
                    <a:pt x="14431" y="9648"/>
                    <a:pt x="13790" y="9065"/>
                  </a:cubicBezTo>
                  <a:cubicBezTo>
                    <a:pt x="14201" y="8846"/>
                    <a:pt x="14455" y="8421"/>
                    <a:pt x="14458" y="7958"/>
                  </a:cubicBezTo>
                  <a:cubicBezTo>
                    <a:pt x="14455" y="7606"/>
                    <a:pt x="14308" y="7270"/>
                    <a:pt x="14047" y="7033"/>
                  </a:cubicBezTo>
                  <a:cubicBezTo>
                    <a:pt x="14554" y="6763"/>
                    <a:pt x="14815" y="6180"/>
                    <a:pt x="14674" y="5621"/>
                  </a:cubicBezTo>
                  <a:cubicBezTo>
                    <a:pt x="14534" y="5063"/>
                    <a:pt x="14033" y="4672"/>
                    <a:pt x="13454" y="4672"/>
                  </a:cubicBezTo>
                  <a:lnTo>
                    <a:pt x="9884" y="4672"/>
                  </a:lnTo>
                  <a:lnTo>
                    <a:pt x="9884" y="2369"/>
                  </a:lnTo>
                  <a:cubicBezTo>
                    <a:pt x="9884" y="1441"/>
                    <a:pt x="9616" y="769"/>
                    <a:pt x="9085" y="375"/>
                  </a:cubicBezTo>
                  <a:cubicBezTo>
                    <a:pt x="8689" y="80"/>
                    <a:pt x="8220" y="0"/>
                    <a:pt x="7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g2cfad1e508f_0_249"/>
            <p:cNvSpPr/>
            <p:nvPr/>
          </p:nvSpPr>
          <p:spPr>
            <a:xfrm>
              <a:off x="6903314" y="2593868"/>
              <a:ext cx="45710" cy="39162"/>
            </a:xfrm>
            <a:custGeom>
              <a:rect b="b" l="l" r="r" t="t"/>
              <a:pathLst>
                <a:path extrusionOk="0" h="1495" w="1745">
                  <a:moveTo>
                    <a:pt x="1003" y="478"/>
                  </a:moveTo>
                  <a:cubicBezTo>
                    <a:pt x="1069" y="478"/>
                    <a:pt x="1136" y="502"/>
                    <a:pt x="1190" y="556"/>
                  </a:cubicBezTo>
                  <a:cubicBezTo>
                    <a:pt x="1361" y="727"/>
                    <a:pt x="1241" y="1018"/>
                    <a:pt x="1001" y="1018"/>
                  </a:cubicBezTo>
                  <a:cubicBezTo>
                    <a:pt x="850" y="1018"/>
                    <a:pt x="730" y="898"/>
                    <a:pt x="730" y="748"/>
                  </a:cubicBezTo>
                  <a:cubicBezTo>
                    <a:pt x="730" y="585"/>
                    <a:pt x="864" y="478"/>
                    <a:pt x="1003" y="478"/>
                  </a:cubicBezTo>
                  <a:close/>
                  <a:moveTo>
                    <a:pt x="994" y="0"/>
                  </a:moveTo>
                  <a:cubicBezTo>
                    <a:pt x="810" y="0"/>
                    <a:pt x="623" y="68"/>
                    <a:pt x="470" y="220"/>
                  </a:cubicBezTo>
                  <a:cubicBezTo>
                    <a:pt x="1" y="689"/>
                    <a:pt x="333" y="1495"/>
                    <a:pt x="1001" y="1495"/>
                  </a:cubicBezTo>
                  <a:cubicBezTo>
                    <a:pt x="1412" y="1495"/>
                    <a:pt x="1745" y="1159"/>
                    <a:pt x="1745" y="748"/>
                  </a:cubicBezTo>
                  <a:cubicBezTo>
                    <a:pt x="1745" y="298"/>
                    <a:pt x="1378" y="0"/>
                    <a:pt x="9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7" name="Google Shape;1657;g2cfad1e508f_0_249"/>
          <p:cNvPicPr preferRelativeResize="0"/>
          <p:nvPr/>
        </p:nvPicPr>
        <p:blipFill rotWithShape="1">
          <a:blip r:embed="rId3">
            <a:alphaModFix/>
          </a:blip>
          <a:srcRect b="0" l="0" r="85402" t="92046"/>
          <a:stretch/>
        </p:blipFill>
        <p:spPr>
          <a:xfrm>
            <a:off x="6178879" y="4139431"/>
            <a:ext cx="1154646" cy="535682"/>
          </a:xfrm>
          <a:prstGeom prst="rect">
            <a:avLst/>
          </a:prstGeom>
          <a:noFill/>
          <a:ln>
            <a:noFill/>
          </a:ln>
        </p:spPr>
      </p:pic>
      <p:sp>
        <p:nvSpPr>
          <p:cNvPr id="1658" name="Google Shape;1658;g2cfad1e508f_0_2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659" name="Google Shape;1659;g2cfad1e508f_0_249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3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g2cfc1072f55_0_3"/>
          <p:cNvGrpSpPr/>
          <p:nvPr/>
        </p:nvGrpSpPr>
        <p:grpSpPr>
          <a:xfrm>
            <a:off x="66275" y="914400"/>
            <a:ext cx="3105550" cy="4229100"/>
            <a:chOff x="66275" y="914400"/>
            <a:chExt cx="3105550" cy="4229100"/>
          </a:xfrm>
        </p:grpSpPr>
        <p:pic>
          <p:nvPicPr>
            <p:cNvPr id="1665" name="Google Shape;1665;g2cfc1072f55_0_3"/>
            <p:cNvPicPr preferRelativeResize="0"/>
            <p:nvPr/>
          </p:nvPicPr>
          <p:blipFill rotWithShape="1">
            <a:blip r:embed="rId3">
              <a:alphaModFix/>
            </a:blip>
            <a:srcRect b="0" l="0" r="49957" t="0"/>
            <a:stretch/>
          </p:blipFill>
          <p:spPr>
            <a:xfrm>
              <a:off x="66275" y="914400"/>
              <a:ext cx="3105550" cy="4229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6" name="Google Shape;1666;g2cfc1072f55_0_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265649" y="1902250"/>
              <a:ext cx="900750" cy="2474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7" name="Google Shape;1667;g2cfc1072f55_0_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346875" y="4360725"/>
              <a:ext cx="731400" cy="240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68" name="Google Shape;1668;g2cfc1072f55_0_3"/>
          <p:cNvSpPr/>
          <p:nvPr/>
        </p:nvSpPr>
        <p:spPr>
          <a:xfrm>
            <a:off x="2819381" y="240784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9" name="Google Shape;1669;g2cfc1072f55_0_3"/>
          <p:cNvSpPr/>
          <p:nvPr/>
        </p:nvSpPr>
        <p:spPr>
          <a:xfrm>
            <a:off x="8005077" y="4356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0" name="Google Shape;1670;g2cfc1072f55_0_3"/>
          <p:cNvSpPr txBox="1"/>
          <p:nvPr/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ays One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Data Findings 3, example code 70.22Z </a:t>
            </a:r>
            <a:endParaRPr/>
          </a:p>
        </p:txBody>
      </p:sp>
      <p:sp>
        <p:nvSpPr>
          <p:cNvPr id="1671" name="Google Shape;1671;g2cfc1072f55_0_3"/>
          <p:cNvSpPr txBox="1"/>
          <p:nvPr/>
        </p:nvSpPr>
        <p:spPr>
          <a:xfrm flipH="1">
            <a:off x="4457029" y="1739615"/>
            <a:ext cx="34437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ays One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Insights</a:t>
            </a:r>
            <a:endParaRPr/>
          </a:p>
        </p:txBody>
      </p:sp>
      <p:sp>
        <p:nvSpPr>
          <p:cNvPr id="1672" name="Google Shape;1672;g2cfc1072f55_0_3"/>
          <p:cNvSpPr txBox="1"/>
          <p:nvPr>
            <p:ph idx="1" type="subTitle"/>
          </p:nvPr>
        </p:nvSpPr>
        <p:spPr>
          <a:xfrm flipH="1">
            <a:off x="6589304" y="2433676"/>
            <a:ext cx="24615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70.22Z does not behave like all codes in France, and has a specific behaviour in Paris</a:t>
            </a:r>
            <a:endParaRPr/>
          </a:p>
        </p:txBody>
      </p:sp>
      <p:sp>
        <p:nvSpPr>
          <p:cNvPr id="1673" name="Google Shape;1673;g2cfc1072f55_0_3"/>
          <p:cNvSpPr/>
          <p:nvPr/>
        </p:nvSpPr>
        <p:spPr>
          <a:xfrm flipH="1">
            <a:off x="8053132" y="159806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74" name="Google Shape;1674;g2cfc1072f55_0_3"/>
          <p:cNvGrpSpPr/>
          <p:nvPr/>
        </p:nvGrpSpPr>
        <p:grpSpPr>
          <a:xfrm>
            <a:off x="8245621" y="1781748"/>
            <a:ext cx="388079" cy="367909"/>
            <a:chOff x="6856635" y="2291787"/>
            <a:chExt cx="388079" cy="367909"/>
          </a:xfrm>
        </p:grpSpPr>
        <p:sp>
          <p:nvSpPr>
            <p:cNvPr id="1675" name="Google Shape;1675;g2cfc1072f55_0_3"/>
            <p:cNvSpPr/>
            <p:nvPr/>
          </p:nvSpPr>
          <p:spPr>
            <a:xfrm>
              <a:off x="6862921" y="2453646"/>
              <a:ext cx="106587" cy="199763"/>
            </a:xfrm>
            <a:custGeom>
              <a:rect b="b" l="l" r="r" t="t"/>
              <a:pathLst>
                <a:path extrusionOk="0" h="7626" w="4069">
                  <a:moveTo>
                    <a:pt x="508" y="1"/>
                  </a:moveTo>
                  <a:cubicBezTo>
                    <a:pt x="227" y="1"/>
                    <a:pt x="1" y="231"/>
                    <a:pt x="1" y="512"/>
                  </a:cubicBezTo>
                  <a:lnTo>
                    <a:pt x="1" y="7118"/>
                  </a:lnTo>
                  <a:cubicBezTo>
                    <a:pt x="1" y="7399"/>
                    <a:pt x="227" y="7626"/>
                    <a:pt x="508" y="7626"/>
                  </a:cubicBezTo>
                  <a:lnTo>
                    <a:pt x="3558" y="7626"/>
                  </a:lnTo>
                  <a:cubicBezTo>
                    <a:pt x="3839" y="7626"/>
                    <a:pt x="4065" y="7399"/>
                    <a:pt x="4068" y="7118"/>
                  </a:cubicBezTo>
                  <a:lnTo>
                    <a:pt x="4068" y="512"/>
                  </a:lnTo>
                  <a:cubicBezTo>
                    <a:pt x="4068" y="231"/>
                    <a:pt x="3839" y="1"/>
                    <a:pt x="3558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g2cfc1072f55_0_3"/>
            <p:cNvSpPr/>
            <p:nvPr/>
          </p:nvSpPr>
          <p:spPr>
            <a:xfrm>
              <a:off x="6862843" y="2453646"/>
              <a:ext cx="39974" cy="199763"/>
            </a:xfrm>
            <a:custGeom>
              <a:rect b="b" l="l" r="r" t="t"/>
              <a:pathLst>
                <a:path extrusionOk="0" h="7626" w="1526">
                  <a:moveTo>
                    <a:pt x="511" y="1"/>
                  </a:moveTo>
                  <a:cubicBezTo>
                    <a:pt x="230" y="1"/>
                    <a:pt x="0" y="231"/>
                    <a:pt x="0" y="512"/>
                  </a:cubicBezTo>
                  <a:lnTo>
                    <a:pt x="0" y="7118"/>
                  </a:lnTo>
                  <a:cubicBezTo>
                    <a:pt x="0" y="7399"/>
                    <a:pt x="230" y="7626"/>
                    <a:pt x="511" y="7626"/>
                  </a:cubicBezTo>
                  <a:lnTo>
                    <a:pt x="1525" y="7626"/>
                  </a:lnTo>
                  <a:cubicBezTo>
                    <a:pt x="1244" y="7626"/>
                    <a:pt x="1018" y="7399"/>
                    <a:pt x="1018" y="7118"/>
                  </a:cubicBezTo>
                  <a:lnTo>
                    <a:pt x="1018" y="512"/>
                  </a:lnTo>
                  <a:cubicBezTo>
                    <a:pt x="1018" y="231"/>
                    <a:pt x="1244" y="1"/>
                    <a:pt x="1525" y="1"/>
                  </a:cubicBezTo>
                  <a:close/>
                </a:path>
              </a:pathLst>
            </a:custGeom>
            <a:solidFill>
              <a:srgbClr val="006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g2cfc1072f55_0_3"/>
            <p:cNvSpPr/>
            <p:nvPr/>
          </p:nvSpPr>
          <p:spPr>
            <a:xfrm>
              <a:off x="6969378" y="2298048"/>
              <a:ext cx="267608" cy="335427"/>
            </a:xfrm>
            <a:custGeom>
              <a:rect b="b" l="l" r="r" t="t"/>
              <a:pathLst>
                <a:path extrusionOk="0" h="12805" w="10216">
                  <a:moveTo>
                    <a:pt x="3521" y="0"/>
                  </a:moveTo>
                  <a:cubicBezTo>
                    <a:pt x="3112" y="0"/>
                    <a:pt x="2797" y="95"/>
                    <a:pt x="2797" y="95"/>
                  </a:cubicBezTo>
                  <a:lnTo>
                    <a:pt x="2797" y="3402"/>
                  </a:lnTo>
                  <a:lnTo>
                    <a:pt x="1" y="6959"/>
                  </a:lnTo>
                  <a:lnTo>
                    <a:pt x="1" y="12041"/>
                  </a:lnTo>
                  <a:lnTo>
                    <a:pt x="1526" y="12805"/>
                  </a:lnTo>
                  <a:lnTo>
                    <a:pt x="8389" y="12805"/>
                  </a:lnTo>
                  <a:cubicBezTo>
                    <a:pt x="8907" y="12798"/>
                    <a:pt x="9342" y="12400"/>
                    <a:pt x="9390" y="11883"/>
                  </a:cubicBezTo>
                  <a:cubicBezTo>
                    <a:pt x="9438" y="11362"/>
                    <a:pt x="9089" y="10893"/>
                    <a:pt x="8578" y="10790"/>
                  </a:cubicBezTo>
                  <a:lnTo>
                    <a:pt x="8578" y="10769"/>
                  </a:lnTo>
                  <a:cubicBezTo>
                    <a:pt x="8599" y="10769"/>
                    <a:pt x="8619" y="10773"/>
                    <a:pt x="8640" y="10773"/>
                  </a:cubicBezTo>
                  <a:cubicBezTo>
                    <a:pt x="9178" y="10773"/>
                    <a:pt x="9623" y="10355"/>
                    <a:pt x="9657" y="9820"/>
                  </a:cubicBezTo>
                  <a:cubicBezTo>
                    <a:pt x="9688" y="9282"/>
                    <a:pt x="9301" y="8813"/>
                    <a:pt x="8766" y="8748"/>
                  </a:cubicBezTo>
                  <a:lnTo>
                    <a:pt x="8766" y="8730"/>
                  </a:lnTo>
                  <a:cubicBezTo>
                    <a:pt x="8811" y="8737"/>
                    <a:pt x="8852" y="8737"/>
                    <a:pt x="8897" y="8737"/>
                  </a:cubicBezTo>
                  <a:cubicBezTo>
                    <a:pt x="8899" y="8737"/>
                    <a:pt x="8901" y="8737"/>
                    <a:pt x="8903" y="8737"/>
                  </a:cubicBezTo>
                  <a:cubicBezTo>
                    <a:pt x="9452" y="8737"/>
                    <a:pt x="9901" y="8300"/>
                    <a:pt x="9918" y="7754"/>
                  </a:cubicBezTo>
                  <a:cubicBezTo>
                    <a:pt x="9935" y="7202"/>
                    <a:pt x="9510" y="6739"/>
                    <a:pt x="8962" y="6705"/>
                  </a:cubicBezTo>
                  <a:lnTo>
                    <a:pt x="8962" y="6685"/>
                  </a:lnTo>
                  <a:cubicBezTo>
                    <a:pt x="9026" y="6697"/>
                    <a:pt x="9090" y="6703"/>
                    <a:pt x="9153" y="6703"/>
                  </a:cubicBezTo>
                  <a:cubicBezTo>
                    <a:pt x="9664" y="6703"/>
                    <a:pt x="10112" y="6311"/>
                    <a:pt x="10161" y="5783"/>
                  </a:cubicBezTo>
                  <a:cubicBezTo>
                    <a:pt x="10216" y="5187"/>
                    <a:pt x="9750" y="4670"/>
                    <a:pt x="9150" y="4670"/>
                  </a:cubicBezTo>
                  <a:lnTo>
                    <a:pt x="5336" y="4670"/>
                  </a:lnTo>
                  <a:lnTo>
                    <a:pt x="5336" y="2130"/>
                  </a:lnTo>
                  <a:cubicBezTo>
                    <a:pt x="5336" y="319"/>
                    <a:pt x="4271" y="0"/>
                    <a:pt x="3521" y="0"/>
                  </a:cubicBezTo>
                  <a:close/>
                </a:path>
              </a:pathLst>
            </a:custGeom>
            <a:solidFill>
              <a:srgbClr val="B7DA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g2cfc1072f55_0_3"/>
            <p:cNvSpPr/>
            <p:nvPr/>
          </p:nvSpPr>
          <p:spPr>
            <a:xfrm>
              <a:off x="6969378" y="2593501"/>
              <a:ext cx="251472" cy="39974"/>
            </a:xfrm>
            <a:custGeom>
              <a:rect b="b" l="l" r="r" t="t"/>
              <a:pathLst>
                <a:path extrusionOk="0" h="1526" w="9600">
                  <a:moveTo>
                    <a:pt x="1" y="1"/>
                  </a:moveTo>
                  <a:lnTo>
                    <a:pt x="1" y="762"/>
                  </a:lnTo>
                  <a:lnTo>
                    <a:pt x="1526" y="1526"/>
                  </a:lnTo>
                  <a:lnTo>
                    <a:pt x="8389" y="1526"/>
                  </a:lnTo>
                  <a:cubicBezTo>
                    <a:pt x="9109" y="1526"/>
                    <a:pt x="9599" y="796"/>
                    <a:pt x="9332" y="128"/>
                  </a:cubicBezTo>
                  <a:lnTo>
                    <a:pt x="9332" y="128"/>
                  </a:lnTo>
                  <a:cubicBezTo>
                    <a:pt x="9174" y="512"/>
                    <a:pt x="8801" y="762"/>
                    <a:pt x="8389" y="762"/>
                  </a:cubicBezTo>
                  <a:lnTo>
                    <a:pt x="1526" y="7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g2cfc1072f55_0_3"/>
            <p:cNvSpPr/>
            <p:nvPr/>
          </p:nvSpPr>
          <p:spPr>
            <a:xfrm>
              <a:off x="7155913" y="2546848"/>
              <a:ext cx="70045" cy="33320"/>
            </a:xfrm>
            <a:custGeom>
              <a:rect b="b" l="l" r="r" t="t"/>
              <a:pathLst>
                <a:path extrusionOk="0" h="1272" w="2674">
                  <a:moveTo>
                    <a:pt x="2509" y="0"/>
                  </a:moveTo>
                  <a:cubicBezTo>
                    <a:pt x="2392" y="452"/>
                    <a:pt x="1988" y="764"/>
                    <a:pt x="1526" y="764"/>
                  </a:cubicBezTo>
                  <a:lnTo>
                    <a:pt x="1" y="764"/>
                  </a:lnTo>
                  <a:lnTo>
                    <a:pt x="1" y="1271"/>
                  </a:lnTo>
                  <a:lnTo>
                    <a:pt x="1526" y="1271"/>
                  </a:lnTo>
                  <a:cubicBezTo>
                    <a:pt x="2187" y="1271"/>
                    <a:pt x="2673" y="644"/>
                    <a:pt x="2509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g2cfc1072f55_0_3"/>
            <p:cNvSpPr/>
            <p:nvPr/>
          </p:nvSpPr>
          <p:spPr>
            <a:xfrm>
              <a:off x="7155834" y="2493593"/>
              <a:ext cx="76778" cy="33346"/>
            </a:xfrm>
            <a:custGeom>
              <a:rect b="b" l="l" r="r" t="t"/>
              <a:pathLst>
                <a:path extrusionOk="0" h="1273" w="2931">
                  <a:moveTo>
                    <a:pt x="2766" y="1"/>
                  </a:moveTo>
                  <a:cubicBezTo>
                    <a:pt x="2649" y="450"/>
                    <a:pt x="2245" y="765"/>
                    <a:pt x="1779" y="765"/>
                  </a:cubicBezTo>
                  <a:lnTo>
                    <a:pt x="0" y="765"/>
                  </a:lnTo>
                  <a:lnTo>
                    <a:pt x="0" y="1272"/>
                  </a:lnTo>
                  <a:lnTo>
                    <a:pt x="1779" y="1272"/>
                  </a:lnTo>
                  <a:cubicBezTo>
                    <a:pt x="2443" y="1272"/>
                    <a:pt x="2930" y="645"/>
                    <a:pt x="276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g2cfc1072f55_0_3"/>
            <p:cNvSpPr/>
            <p:nvPr/>
          </p:nvSpPr>
          <p:spPr>
            <a:xfrm>
              <a:off x="7155834" y="2440365"/>
              <a:ext cx="83405" cy="33346"/>
            </a:xfrm>
            <a:custGeom>
              <a:rect b="b" l="l" r="r" t="t"/>
              <a:pathLst>
                <a:path extrusionOk="0" h="1273" w="3184">
                  <a:moveTo>
                    <a:pt x="3019" y="1"/>
                  </a:moveTo>
                  <a:lnTo>
                    <a:pt x="3019" y="1"/>
                  </a:lnTo>
                  <a:cubicBezTo>
                    <a:pt x="2903" y="450"/>
                    <a:pt x="2498" y="762"/>
                    <a:pt x="2032" y="762"/>
                  </a:cubicBezTo>
                  <a:lnTo>
                    <a:pt x="0" y="762"/>
                  </a:lnTo>
                  <a:lnTo>
                    <a:pt x="0" y="1272"/>
                  </a:lnTo>
                  <a:lnTo>
                    <a:pt x="2032" y="1272"/>
                  </a:lnTo>
                  <a:cubicBezTo>
                    <a:pt x="2697" y="1272"/>
                    <a:pt x="3184" y="645"/>
                    <a:pt x="3019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g2cfc1072f55_0_3"/>
            <p:cNvSpPr/>
            <p:nvPr/>
          </p:nvSpPr>
          <p:spPr>
            <a:xfrm>
              <a:off x="6916150" y="2600155"/>
              <a:ext cx="26693" cy="26588"/>
            </a:xfrm>
            <a:custGeom>
              <a:rect b="b" l="l" r="r" t="t"/>
              <a:pathLst>
                <a:path extrusionOk="0" h="1015" w="1019">
                  <a:moveTo>
                    <a:pt x="511" y="1"/>
                  </a:moveTo>
                  <a:cubicBezTo>
                    <a:pt x="230" y="1"/>
                    <a:pt x="1" y="227"/>
                    <a:pt x="1" y="508"/>
                  </a:cubicBezTo>
                  <a:cubicBezTo>
                    <a:pt x="1" y="789"/>
                    <a:pt x="230" y="1015"/>
                    <a:pt x="511" y="1015"/>
                  </a:cubicBezTo>
                  <a:cubicBezTo>
                    <a:pt x="789" y="1015"/>
                    <a:pt x="1018" y="789"/>
                    <a:pt x="1018" y="508"/>
                  </a:cubicBezTo>
                  <a:cubicBezTo>
                    <a:pt x="1018" y="227"/>
                    <a:pt x="789" y="1"/>
                    <a:pt x="511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g2cfc1072f55_0_3"/>
            <p:cNvSpPr/>
            <p:nvPr/>
          </p:nvSpPr>
          <p:spPr>
            <a:xfrm>
              <a:off x="6856635" y="2291787"/>
              <a:ext cx="388079" cy="367909"/>
            </a:xfrm>
            <a:custGeom>
              <a:rect b="b" l="l" r="r" t="t"/>
              <a:pathLst>
                <a:path extrusionOk="0" h="14045" w="14815">
                  <a:moveTo>
                    <a:pt x="7830" y="0"/>
                  </a:moveTo>
                  <a:cubicBezTo>
                    <a:pt x="7395" y="0"/>
                    <a:pt x="7060" y="99"/>
                    <a:pt x="7032" y="108"/>
                  </a:cubicBezTo>
                  <a:cubicBezTo>
                    <a:pt x="6933" y="135"/>
                    <a:pt x="6861" y="231"/>
                    <a:pt x="6861" y="334"/>
                  </a:cubicBezTo>
                  <a:lnTo>
                    <a:pt x="6861" y="3558"/>
                  </a:lnTo>
                  <a:lnTo>
                    <a:pt x="4527" y="6530"/>
                  </a:lnTo>
                  <a:cubicBezTo>
                    <a:pt x="4452" y="6187"/>
                    <a:pt x="4147" y="5944"/>
                    <a:pt x="3798" y="5944"/>
                  </a:cubicBezTo>
                  <a:lnTo>
                    <a:pt x="748" y="5944"/>
                  </a:lnTo>
                  <a:cubicBezTo>
                    <a:pt x="336" y="5944"/>
                    <a:pt x="1" y="6276"/>
                    <a:pt x="1" y="6691"/>
                  </a:cubicBezTo>
                  <a:lnTo>
                    <a:pt x="1" y="7451"/>
                  </a:lnTo>
                  <a:cubicBezTo>
                    <a:pt x="1" y="7585"/>
                    <a:pt x="107" y="7691"/>
                    <a:pt x="241" y="7691"/>
                  </a:cubicBezTo>
                  <a:cubicBezTo>
                    <a:pt x="371" y="7691"/>
                    <a:pt x="477" y="7585"/>
                    <a:pt x="477" y="7451"/>
                  </a:cubicBezTo>
                  <a:lnTo>
                    <a:pt x="477" y="6691"/>
                  </a:lnTo>
                  <a:cubicBezTo>
                    <a:pt x="477" y="6540"/>
                    <a:pt x="600" y="6420"/>
                    <a:pt x="748" y="6420"/>
                  </a:cubicBezTo>
                  <a:lnTo>
                    <a:pt x="3798" y="6420"/>
                  </a:lnTo>
                  <a:cubicBezTo>
                    <a:pt x="3945" y="6420"/>
                    <a:pt x="4068" y="6540"/>
                    <a:pt x="4068" y="6691"/>
                  </a:cubicBezTo>
                  <a:lnTo>
                    <a:pt x="4068" y="13297"/>
                  </a:lnTo>
                  <a:cubicBezTo>
                    <a:pt x="4068" y="13445"/>
                    <a:pt x="3945" y="13568"/>
                    <a:pt x="3798" y="13568"/>
                  </a:cubicBezTo>
                  <a:lnTo>
                    <a:pt x="748" y="13568"/>
                  </a:lnTo>
                  <a:cubicBezTo>
                    <a:pt x="600" y="13568"/>
                    <a:pt x="477" y="13445"/>
                    <a:pt x="477" y="13297"/>
                  </a:cubicBezTo>
                  <a:lnTo>
                    <a:pt x="477" y="8469"/>
                  </a:lnTo>
                  <a:cubicBezTo>
                    <a:pt x="477" y="8335"/>
                    <a:pt x="371" y="8229"/>
                    <a:pt x="241" y="8229"/>
                  </a:cubicBezTo>
                  <a:cubicBezTo>
                    <a:pt x="107" y="8229"/>
                    <a:pt x="1" y="8335"/>
                    <a:pt x="1" y="8469"/>
                  </a:cubicBezTo>
                  <a:lnTo>
                    <a:pt x="1" y="13297"/>
                  </a:lnTo>
                  <a:cubicBezTo>
                    <a:pt x="1" y="13709"/>
                    <a:pt x="336" y="14041"/>
                    <a:pt x="748" y="14044"/>
                  </a:cubicBezTo>
                  <a:lnTo>
                    <a:pt x="3798" y="14044"/>
                  </a:lnTo>
                  <a:cubicBezTo>
                    <a:pt x="4209" y="14041"/>
                    <a:pt x="4545" y="13709"/>
                    <a:pt x="4545" y="13297"/>
                  </a:cubicBezTo>
                  <a:lnTo>
                    <a:pt x="4545" y="12667"/>
                  </a:lnTo>
                  <a:lnTo>
                    <a:pt x="5723" y="13256"/>
                  </a:lnTo>
                  <a:cubicBezTo>
                    <a:pt x="5758" y="13273"/>
                    <a:pt x="5795" y="13280"/>
                    <a:pt x="5833" y="13280"/>
                  </a:cubicBezTo>
                  <a:lnTo>
                    <a:pt x="10408" y="13280"/>
                  </a:lnTo>
                  <a:cubicBezTo>
                    <a:pt x="10538" y="13280"/>
                    <a:pt x="10644" y="13174"/>
                    <a:pt x="10644" y="13044"/>
                  </a:cubicBezTo>
                  <a:cubicBezTo>
                    <a:pt x="10644" y="12910"/>
                    <a:pt x="10538" y="12804"/>
                    <a:pt x="10408" y="12804"/>
                  </a:cubicBezTo>
                  <a:lnTo>
                    <a:pt x="5888" y="12804"/>
                  </a:lnTo>
                  <a:lnTo>
                    <a:pt x="4545" y="12132"/>
                  </a:lnTo>
                  <a:lnTo>
                    <a:pt x="4545" y="7280"/>
                  </a:lnTo>
                  <a:lnTo>
                    <a:pt x="7289" y="3788"/>
                  </a:lnTo>
                  <a:cubicBezTo>
                    <a:pt x="7324" y="3744"/>
                    <a:pt x="7341" y="3692"/>
                    <a:pt x="7341" y="3641"/>
                  </a:cubicBezTo>
                  <a:lnTo>
                    <a:pt x="7341" y="526"/>
                  </a:lnTo>
                  <a:cubicBezTo>
                    <a:pt x="7462" y="503"/>
                    <a:pt x="7638" y="478"/>
                    <a:pt x="7837" y="478"/>
                  </a:cubicBezTo>
                  <a:cubicBezTo>
                    <a:pt x="8145" y="478"/>
                    <a:pt x="8507" y="538"/>
                    <a:pt x="8801" y="759"/>
                  </a:cubicBezTo>
                  <a:cubicBezTo>
                    <a:pt x="9202" y="1057"/>
                    <a:pt x="9404" y="1598"/>
                    <a:pt x="9404" y="2369"/>
                  </a:cubicBezTo>
                  <a:lnTo>
                    <a:pt x="9404" y="4912"/>
                  </a:lnTo>
                  <a:cubicBezTo>
                    <a:pt x="9404" y="5042"/>
                    <a:pt x="9510" y="5149"/>
                    <a:pt x="9644" y="5149"/>
                  </a:cubicBezTo>
                  <a:lnTo>
                    <a:pt x="13454" y="5149"/>
                  </a:lnTo>
                  <a:cubicBezTo>
                    <a:pt x="13886" y="5149"/>
                    <a:pt x="14232" y="5498"/>
                    <a:pt x="14232" y="5926"/>
                  </a:cubicBezTo>
                  <a:cubicBezTo>
                    <a:pt x="14232" y="6358"/>
                    <a:pt x="13886" y="6704"/>
                    <a:pt x="13454" y="6704"/>
                  </a:cubicBezTo>
                  <a:lnTo>
                    <a:pt x="11422" y="6704"/>
                  </a:lnTo>
                  <a:cubicBezTo>
                    <a:pt x="11292" y="6704"/>
                    <a:pt x="11182" y="6811"/>
                    <a:pt x="11182" y="6944"/>
                  </a:cubicBezTo>
                  <a:cubicBezTo>
                    <a:pt x="11182" y="7074"/>
                    <a:pt x="11292" y="7181"/>
                    <a:pt x="11422" y="7181"/>
                  </a:cubicBezTo>
                  <a:lnTo>
                    <a:pt x="13249" y="7181"/>
                  </a:lnTo>
                  <a:cubicBezTo>
                    <a:pt x="13667" y="7208"/>
                    <a:pt x="13989" y="7564"/>
                    <a:pt x="13975" y="7982"/>
                  </a:cubicBezTo>
                  <a:cubicBezTo>
                    <a:pt x="13965" y="8401"/>
                    <a:pt x="13619" y="8736"/>
                    <a:pt x="13201" y="8736"/>
                  </a:cubicBezTo>
                  <a:lnTo>
                    <a:pt x="11422" y="8736"/>
                  </a:lnTo>
                  <a:cubicBezTo>
                    <a:pt x="11292" y="8736"/>
                    <a:pt x="11182" y="8843"/>
                    <a:pt x="11182" y="8976"/>
                  </a:cubicBezTo>
                  <a:cubicBezTo>
                    <a:pt x="11182" y="9106"/>
                    <a:pt x="11292" y="9213"/>
                    <a:pt x="11422" y="9213"/>
                  </a:cubicBezTo>
                  <a:lnTo>
                    <a:pt x="13012" y="9213"/>
                  </a:lnTo>
                  <a:cubicBezTo>
                    <a:pt x="13022" y="9216"/>
                    <a:pt x="13033" y="9220"/>
                    <a:pt x="13043" y="9220"/>
                  </a:cubicBezTo>
                  <a:cubicBezTo>
                    <a:pt x="13451" y="9271"/>
                    <a:pt x="13746" y="9631"/>
                    <a:pt x="13722" y="10042"/>
                  </a:cubicBezTo>
                  <a:cubicBezTo>
                    <a:pt x="13694" y="10450"/>
                    <a:pt x="13358" y="10768"/>
                    <a:pt x="12947" y="10768"/>
                  </a:cubicBezTo>
                  <a:lnTo>
                    <a:pt x="11422" y="10768"/>
                  </a:lnTo>
                  <a:cubicBezTo>
                    <a:pt x="11292" y="10768"/>
                    <a:pt x="11182" y="10878"/>
                    <a:pt x="11182" y="11008"/>
                  </a:cubicBezTo>
                  <a:cubicBezTo>
                    <a:pt x="11182" y="11139"/>
                    <a:pt x="11292" y="11248"/>
                    <a:pt x="11422" y="11248"/>
                  </a:cubicBezTo>
                  <a:lnTo>
                    <a:pt x="12793" y="11248"/>
                  </a:lnTo>
                  <a:cubicBezTo>
                    <a:pt x="12807" y="11252"/>
                    <a:pt x="12824" y="11258"/>
                    <a:pt x="12837" y="11262"/>
                  </a:cubicBezTo>
                  <a:cubicBezTo>
                    <a:pt x="13231" y="11337"/>
                    <a:pt x="13502" y="11701"/>
                    <a:pt x="13465" y="12098"/>
                  </a:cubicBezTo>
                  <a:cubicBezTo>
                    <a:pt x="13427" y="12496"/>
                    <a:pt x="13094" y="12801"/>
                    <a:pt x="12693" y="12804"/>
                  </a:cubicBezTo>
                  <a:lnTo>
                    <a:pt x="11422" y="12804"/>
                  </a:lnTo>
                  <a:cubicBezTo>
                    <a:pt x="11292" y="12804"/>
                    <a:pt x="11186" y="12910"/>
                    <a:pt x="11186" y="13040"/>
                  </a:cubicBezTo>
                  <a:cubicBezTo>
                    <a:pt x="11186" y="13174"/>
                    <a:pt x="11292" y="13280"/>
                    <a:pt x="11422" y="13280"/>
                  </a:cubicBezTo>
                  <a:lnTo>
                    <a:pt x="12693" y="13280"/>
                  </a:lnTo>
                  <a:cubicBezTo>
                    <a:pt x="13211" y="13280"/>
                    <a:pt x="13674" y="12962"/>
                    <a:pt x="13862" y="12478"/>
                  </a:cubicBezTo>
                  <a:cubicBezTo>
                    <a:pt x="14047" y="11995"/>
                    <a:pt x="13920" y="11447"/>
                    <a:pt x="13536" y="11097"/>
                  </a:cubicBezTo>
                  <a:cubicBezTo>
                    <a:pt x="14301" y="10690"/>
                    <a:pt x="14431" y="9648"/>
                    <a:pt x="13790" y="9065"/>
                  </a:cubicBezTo>
                  <a:cubicBezTo>
                    <a:pt x="14201" y="8846"/>
                    <a:pt x="14455" y="8421"/>
                    <a:pt x="14458" y="7958"/>
                  </a:cubicBezTo>
                  <a:cubicBezTo>
                    <a:pt x="14455" y="7606"/>
                    <a:pt x="14308" y="7270"/>
                    <a:pt x="14047" y="7033"/>
                  </a:cubicBezTo>
                  <a:cubicBezTo>
                    <a:pt x="14554" y="6763"/>
                    <a:pt x="14815" y="6180"/>
                    <a:pt x="14674" y="5621"/>
                  </a:cubicBezTo>
                  <a:cubicBezTo>
                    <a:pt x="14534" y="5063"/>
                    <a:pt x="14033" y="4672"/>
                    <a:pt x="13454" y="4672"/>
                  </a:cubicBezTo>
                  <a:lnTo>
                    <a:pt x="9884" y="4672"/>
                  </a:lnTo>
                  <a:lnTo>
                    <a:pt x="9884" y="2369"/>
                  </a:lnTo>
                  <a:cubicBezTo>
                    <a:pt x="9884" y="1441"/>
                    <a:pt x="9616" y="769"/>
                    <a:pt x="9085" y="375"/>
                  </a:cubicBezTo>
                  <a:cubicBezTo>
                    <a:pt x="8689" y="80"/>
                    <a:pt x="8220" y="0"/>
                    <a:pt x="7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g2cfc1072f55_0_3"/>
            <p:cNvSpPr/>
            <p:nvPr/>
          </p:nvSpPr>
          <p:spPr>
            <a:xfrm>
              <a:off x="6903314" y="2593868"/>
              <a:ext cx="45710" cy="39162"/>
            </a:xfrm>
            <a:custGeom>
              <a:rect b="b" l="l" r="r" t="t"/>
              <a:pathLst>
                <a:path extrusionOk="0" h="1495" w="1745">
                  <a:moveTo>
                    <a:pt x="1003" y="478"/>
                  </a:moveTo>
                  <a:cubicBezTo>
                    <a:pt x="1069" y="478"/>
                    <a:pt x="1136" y="502"/>
                    <a:pt x="1190" y="556"/>
                  </a:cubicBezTo>
                  <a:cubicBezTo>
                    <a:pt x="1361" y="727"/>
                    <a:pt x="1241" y="1018"/>
                    <a:pt x="1001" y="1018"/>
                  </a:cubicBezTo>
                  <a:cubicBezTo>
                    <a:pt x="850" y="1018"/>
                    <a:pt x="730" y="898"/>
                    <a:pt x="730" y="748"/>
                  </a:cubicBezTo>
                  <a:cubicBezTo>
                    <a:pt x="730" y="585"/>
                    <a:pt x="864" y="478"/>
                    <a:pt x="1003" y="478"/>
                  </a:cubicBezTo>
                  <a:close/>
                  <a:moveTo>
                    <a:pt x="994" y="0"/>
                  </a:moveTo>
                  <a:cubicBezTo>
                    <a:pt x="810" y="0"/>
                    <a:pt x="623" y="68"/>
                    <a:pt x="470" y="220"/>
                  </a:cubicBezTo>
                  <a:cubicBezTo>
                    <a:pt x="1" y="689"/>
                    <a:pt x="333" y="1495"/>
                    <a:pt x="1001" y="1495"/>
                  </a:cubicBezTo>
                  <a:cubicBezTo>
                    <a:pt x="1412" y="1495"/>
                    <a:pt x="1745" y="1159"/>
                    <a:pt x="1745" y="748"/>
                  </a:cubicBezTo>
                  <a:cubicBezTo>
                    <a:pt x="1745" y="298"/>
                    <a:pt x="1378" y="0"/>
                    <a:pt x="9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85" name="Google Shape;1685;g2cfc1072f55_0_3"/>
          <p:cNvSpPr txBox="1"/>
          <p:nvPr/>
        </p:nvSpPr>
        <p:spPr>
          <a:xfrm flipH="1">
            <a:off x="160639" y="4162150"/>
            <a:ext cx="22983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</a:pPr>
            <a:r>
              <a:rPr b="0" i="1" lang="fr-FR" sz="15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Code APE 70.22Z median revenue is lower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686" name="Google Shape;1686;g2cfc1072f55_0_3"/>
          <p:cNvSpPr txBox="1"/>
          <p:nvPr/>
        </p:nvSpPr>
        <p:spPr>
          <a:xfrm flipH="1">
            <a:off x="6409207" y="663261"/>
            <a:ext cx="24615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Conseil pour les affaires et autres conseils de gestion </a:t>
            </a:r>
            <a:endParaRPr/>
          </a:p>
        </p:txBody>
      </p:sp>
      <p:sp>
        <p:nvSpPr>
          <p:cNvPr id="1687" name="Google Shape;1687;g2cfc1072f55_0_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688" name="Google Shape;1688;g2cfc1072f55_0_3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3</a:t>
            </a:r>
            <a:endParaRPr/>
          </a:p>
        </p:txBody>
      </p:sp>
      <p:grpSp>
        <p:nvGrpSpPr>
          <p:cNvPr id="1689" name="Google Shape;1689;g2cfc1072f55_0_3"/>
          <p:cNvGrpSpPr/>
          <p:nvPr/>
        </p:nvGrpSpPr>
        <p:grpSpPr>
          <a:xfrm>
            <a:off x="3166403" y="914400"/>
            <a:ext cx="3105550" cy="4229100"/>
            <a:chOff x="3166403" y="914400"/>
            <a:chExt cx="3105550" cy="4229100"/>
          </a:xfrm>
        </p:grpSpPr>
        <p:grpSp>
          <p:nvGrpSpPr>
            <p:cNvPr id="1690" name="Google Shape;1690;g2cfc1072f55_0_3"/>
            <p:cNvGrpSpPr/>
            <p:nvPr/>
          </p:nvGrpSpPr>
          <p:grpSpPr>
            <a:xfrm>
              <a:off x="3166403" y="914400"/>
              <a:ext cx="3105550" cy="4229100"/>
              <a:chOff x="3166403" y="914400"/>
              <a:chExt cx="3105550" cy="4229100"/>
            </a:xfrm>
          </p:grpSpPr>
          <p:pic>
            <p:nvPicPr>
              <p:cNvPr id="1691" name="Google Shape;1691;g2cfc1072f55_0_3"/>
              <p:cNvPicPr preferRelativeResize="0"/>
              <p:nvPr/>
            </p:nvPicPr>
            <p:blipFill rotWithShape="1">
              <a:blip r:embed="rId3">
                <a:alphaModFix/>
              </a:blip>
              <a:srcRect b="0" l="49957" r="0" t="0"/>
              <a:stretch/>
            </p:blipFill>
            <p:spPr>
              <a:xfrm>
                <a:off x="3166403" y="914400"/>
                <a:ext cx="3105550" cy="42291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92" name="Google Shape;1692;g2cfc1072f55_0_3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5338725" y="2220100"/>
                <a:ext cx="862795" cy="2684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93" name="Google Shape;1693;g2cfc1072f55_0_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274026" y="4449325"/>
              <a:ext cx="841641" cy="2493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4" name="Google Shape;1694;g2cfc1072f55_0_3"/>
          <p:cNvSpPr txBox="1"/>
          <p:nvPr/>
        </p:nvSpPr>
        <p:spPr>
          <a:xfrm>
            <a:off x="6092102" y="3986605"/>
            <a:ext cx="2778600" cy="62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</a:pPr>
            <a:r>
              <a:rPr b="0" i="1" lang="fr-FR" sz="15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Code APE 70.22Z</a:t>
            </a:r>
            <a:endParaRPr>
              <a:solidFill>
                <a:schemeClr val="dk2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</a:pPr>
            <a:r>
              <a:rPr b="0" i="1" lang="fr-FR" sz="15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median income is higher in Paris</a:t>
            </a:r>
            <a:endParaRPr b="0" i="1" sz="15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9" name="Google Shape;169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925" y="914400"/>
            <a:ext cx="4654490" cy="420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0" name="Google Shape;1700;p16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Feature engineering</a:t>
            </a:r>
            <a:br>
              <a:rPr lang="fr-FR"/>
            </a:br>
            <a:r>
              <a:rPr i="1" lang="fr-FR" sz="2000"/>
              <a:t>Are there patterns in the financials?</a:t>
            </a:r>
            <a:endParaRPr i="1"/>
          </a:p>
        </p:txBody>
      </p:sp>
      <p:sp>
        <p:nvSpPr>
          <p:cNvPr id="1701" name="Google Shape;1701;p16"/>
          <p:cNvSpPr txBox="1"/>
          <p:nvPr/>
        </p:nvSpPr>
        <p:spPr>
          <a:xfrm>
            <a:off x="3865750" y="1274600"/>
            <a:ext cx="3693701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Main Available financials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702" name="Google Shape;1702;p16"/>
          <p:cNvSpPr txBox="1"/>
          <p:nvPr/>
        </p:nvSpPr>
        <p:spPr>
          <a:xfrm>
            <a:off x="4063078" y="1604628"/>
            <a:ext cx="3486210" cy="8080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15 dimensions: </a:t>
            </a:r>
            <a:endParaRPr b="0" i="0" sz="15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fr-FR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evenue, operating income, depreciation, debts, cash, external investments … </a:t>
            </a:r>
            <a:endParaRPr b="0" i="0" sz="15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3" name="Google Shape;1703;p16"/>
          <p:cNvSpPr txBox="1"/>
          <p:nvPr/>
        </p:nvSpPr>
        <p:spPr>
          <a:xfrm>
            <a:off x="4218651" y="3467251"/>
            <a:ext cx="3340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Making them comparable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704" name="Google Shape;1704;p16"/>
          <p:cNvSpPr txBox="1"/>
          <p:nvPr/>
        </p:nvSpPr>
        <p:spPr>
          <a:xfrm>
            <a:off x="4219489" y="3835754"/>
            <a:ext cx="3339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Made ratios vs revenue</a:t>
            </a:r>
            <a:endParaRPr b="0" i="0" sz="15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5" name="Google Shape;1705;p16"/>
          <p:cNvSpPr txBox="1"/>
          <p:nvPr/>
        </p:nvSpPr>
        <p:spPr>
          <a:xfrm>
            <a:off x="4218651" y="2371606"/>
            <a:ext cx="3337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Summing them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706" name="Google Shape;1706;p16"/>
          <p:cNvSpPr txBox="1"/>
          <p:nvPr/>
        </p:nvSpPr>
        <p:spPr>
          <a:xfrm>
            <a:off x="4218651" y="2740109"/>
            <a:ext cx="3336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Creation of numbers_light, 8 dimensions</a:t>
            </a:r>
            <a:endParaRPr/>
          </a:p>
        </p:txBody>
      </p:sp>
      <p:sp>
        <p:nvSpPr>
          <p:cNvPr id="1707" name="Google Shape;1707;p16"/>
          <p:cNvSpPr/>
          <p:nvPr/>
        </p:nvSpPr>
        <p:spPr>
          <a:xfrm>
            <a:off x="7711724" y="2484315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8" name="Google Shape;1708;p16"/>
          <p:cNvSpPr/>
          <p:nvPr/>
        </p:nvSpPr>
        <p:spPr>
          <a:xfrm>
            <a:off x="7738537" y="1327815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9" name="Google Shape;1709;p16"/>
          <p:cNvSpPr/>
          <p:nvPr/>
        </p:nvSpPr>
        <p:spPr>
          <a:xfrm>
            <a:off x="7711724" y="3560143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0" name="Google Shape;1710;p16"/>
          <p:cNvSpPr/>
          <p:nvPr/>
        </p:nvSpPr>
        <p:spPr>
          <a:xfrm>
            <a:off x="8906469" y="2238077"/>
            <a:ext cx="118800" cy="118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1" name="Google Shape;1711;p16"/>
          <p:cNvSpPr/>
          <p:nvPr/>
        </p:nvSpPr>
        <p:spPr>
          <a:xfrm>
            <a:off x="8906469" y="3350627"/>
            <a:ext cx="118800" cy="118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2" name="Google Shape;1712;p16"/>
          <p:cNvCxnSpPr>
            <a:stCxn id="1708" idx="3"/>
            <a:endCxn id="1710" idx="0"/>
          </p:cNvCxnSpPr>
          <p:nvPr/>
        </p:nvCxnSpPr>
        <p:spPr>
          <a:xfrm>
            <a:off x="8469937" y="1693515"/>
            <a:ext cx="495900" cy="5445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3" name="Google Shape;1713;p16"/>
          <p:cNvCxnSpPr>
            <a:stCxn id="1710" idx="2"/>
            <a:endCxn id="1707" idx="3"/>
          </p:cNvCxnSpPr>
          <p:nvPr/>
        </p:nvCxnSpPr>
        <p:spPr>
          <a:xfrm rot="5400000">
            <a:off x="8457969" y="2342177"/>
            <a:ext cx="493200" cy="522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4" name="Google Shape;1714;p16"/>
          <p:cNvCxnSpPr>
            <a:stCxn id="1707" idx="3"/>
            <a:endCxn id="1711" idx="0"/>
          </p:cNvCxnSpPr>
          <p:nvPr/>
        </p:nvCxnSpPr>
        <p:spPr>
          <a:xfrm>
            <a:off x="8443124" y="2850015"/>
            <a:ext cx="522600" cy="5007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5" name="Google Shape;1715;p16"/>
          <p:cNvCxnSpPr>
            <a:stCxn id="1711" idx="2"/>
            <a:endCxn id="1709" idx="3"/>
          </p:cNvCxnSpPr>
          <p:nvPr/>
        </p:nvCxnSpPr>
        <p:spPr>
          <a:xfrm rot="5400000">
            <a:off x="8476419" y="3436277"/>
            <a:ext cx="456300" cy="522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716" name="Google Shape;1716;p16"/>
          <p:cNvGrpSpPr/>
          <p:nvPr/>
        </p:nvGrpSpPr>
        <p:grpSpPr>
          <a:xfrm>
            <a:off x="7883711" y="3697235"/>
            <a:ext cx="387426" cy="457215"/>
            <a:chOff x="7768075" y="3344200"/>
            <a:chExt cx="341525" cy="402975"/>
          </a:xfrm>
        </p:grpSpPr>
        <p:sp>
          <p:nvSpPr>
            <p:cNvPr id="1717" name="Google Shape;1717;p16"/>
            <p:cNvSpPr/>
            <p:nvPr/>
          </p:nvSpPr>
          <p:spPr>
            <a:xfrm>
              <a:off x="7773900" y="3417275"/>
              <a:ext cx="230925" cy="324075"/>
            </a:xfrm>
            <a:custGeom>
              <a:rect b="b" l="l" r="r" t="t"/>
              <a:pathLst>
                <a:path extrusionOk="0" h="12963" w="9237">
                  <a:moveTo>
                    <a:pt x="2510" y="1"/>
                  </a:moveTo>
                  <a:lnTo>
                    <a:pt x="8305" y="1"/>
                  </a:lnTo>
                  <a:lnTo>
                    <a:pt x="8305" y="1"/>
                  </a:lnTo>
                  <a:lnTo>
                    <a:pt x="8486" y="27"/>
                  </a:lnTo>
                  <a:lnTo>
                    <a:pt x="8667" y="78"/>
                  </a:lnTo>
                  <a:lnTo>
                    <a:pt x="8823" y="156"/>
                  </a:lnTo>
                  <a:lnTo>
                    <a:pt x="8952" y="259"/>
                  </a:lnTo>
                  <a:lnTo>
                    <a:pt x="9056" y="415"/>
                  </a:lnTo>
                  <a:lnTo>
                    <a:pt x="9159" y="570"/>
                  </a:lnTo>
                  <a:lnTo>
                    <a:pt x="9211" y="725"/>
                  </a:lnTo>
                  <a:lnTo>
                    <a:pt x="9237" y="906"/>
                  </a:lnTo>
                  <a:lnTo>
                    <a:pt x="9237" y="12031"/>
                  </a:lnTo>
                  <a:lnTo>
                    <a:pt x="9237" y="12031"/>
                  </a:lnTo>
                  <a:lnTo>
                    <a:pt x="9211" y="12238"/>
                  </a:lnTo>
                  <a:lnTo>
                    <a:pt x="9159" y="12393"/>
                  </a:lnTo>
                  <a:lnTo>
                    <a:pt x="9056" y="12548"/>
                  </a:lnTo>
                  <a:lnTo>
                    <a:pt x="8952" y="12678"/>
                  </a:lnTo>
                  <a:lnTo>
                    <a:pt x="8823" y="12807"/>
                  </a:lnTo>
                  <a:lnTo>
                    <a:pt x="8667" y="12885"/>
                  </a:lnTo>
                  <a:lnTo>
                    <a:pt x="8486" y="12936"/>
                  </a:lnTo>
                  <a:lnTo>
                    <a:pt x="8305" y="12962"/>
                  </a:lnTo>
                  <a:lnTo>
                    <a:pt x="932" y="12962"/>
                  </a:lnTo>
                  <a:lnTo>
                    <a:pt x="932" y="12962"/>
                  </a:lnTo>
                  <a:lnTo>
                    <a:pt x="725" y="12936"/>
                  </a:lnTo>
                  <a:lnTo>
                    <a:pt x="570" y="12885"/>
                  </a:lnTo>
                  <a:lnTo>
                    <a:pt x="414" y="12807"/>
                  </a:lnTo>
                  <a:lnTo>
                    <a:pt x="285" y="12678"/>
                  </a:lnTo>
                  <a:lnTo>
                    <a:pt x="156" y="12548"/>
                  </a:lnTo>
                  <a:lnTo>
                    <a:pt x="78" y="12393"/>
                  </a:lnTo>
                  <a:lnTo>
                    <a:pt x="26" y="12238"/>
                  </a:lnTo>
                  <a:lnTo>
                    <a:pt x="1" y="12031"/>
                  </a:lnTo>
                  <a:lnTo>
                    <a:pt x="1" y="2510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16"/>
            <p:cNvSpPr/>
            <p:nvPr/>
          </p:nvSpPr>
          <p:spPr>
            <a:xfrm>
              <a:off x="7807525" y="3509775"/>
              <a:ext cx="51125" cy="199225"/>
            </a:xfrm>
            <a:custGeom>
              <a:rect b="b" l="l" r="r" t="t"/>
              <a:pathLst>
                <a:path extrusionOk="0" h="7969" w="2045">
                  <a:moveTo>
                    <a:pt x="156" y="156"/>
                  </a:moveTo>
                  <a:lnTo>
                    <a:pt x="156" y="156"/>
                  </a:lnTo>
                  <a:lnTo>
                    <a:pt x="234" y="78"/>
                  </a:lnTo>
                  <a:lnTo>
                    <a:pt x="337" y="26"/>
                  </a:lnTo>
                  <a:lnTo>
                    <a:pt x="441" y="0"/>
                  </a:lnTo>
                  <a:lnTo>
                    <a:pt x="544" y="0"/>
                  </a:lnTo>
                  <a:lnTo>
                    <a:pt x="648" y="0"/>
                  </a:lnTo>
                  <a:lnTo>
                    <a:pt x="751" y="26"/>
                  </a:lnTo>
                  <a:lnTo>
                    <a:pt x="855" y="78"/>
                  </a:lnTo>
                  <a:lnTo>
                    <a:pt x="932" y="156"/>
                  </a:lnTo>
                  <a:lnTo>
                    <a:pt x="932" y="156"/>
                  </a:lnTo>
                  <a:lnTo>
                    <a:pt x="984" y="181"/>
                  </a:lnTo>
                  <a:lnTo>
                    <a:pt x="1036" y="207"/>
                  </a:lnTo>
                  <a:lnTo>
                    <a:pt x="1062" y="181"/>
                  </a:lnTo>
                  <a:lnTo>
                    <a:pt x="1113" y="156"/>
                  </a:lnTo>
                  <a:lnTo>
                    <a:pt x="1113" y="156"/>
                  </a:lnTo>
                  <a:lnTo>
                    <a:pt x="1191" y="78"/>
                  </a:lnTo>
                  <a:lnTo>
                    <a:pt x="1294" y="26"/>
                  </a:lnTo>
                  <a:lnTo>
                    <a:pt x="1398" y="0"/>
                  </a:lnTo>
                  <a:lnTo>
                    <a:pt x="1501" y="0"/>
                  </a:lnTo>
                  <a:lnTo>
                    <a:pt x="1605" y="0"/>
                  </a:lnTo>
                  <a:lnTo>
                    <a:pt x="1708" y="26"/>
                  </a:lnTo>
                  <a:lnTo>
                    <a:pt x="1812" y="78"/>
                  </a:lnTo>
                  <a:lnTo>
                    <a:pt x="1889" y="156"/>
                  </a:lnTo>
                  <a:lnTo>
                    <a:pt x="1889" y="156"/>
                  </a:lnTo>
                  <a:lnTo>
                    <a:pt x="1967" y="233"/>
                  </a:lnTo>
                  <a:lnTo>
                    <a:pt x="2019" y="337"/>
                  </a:lnTo>
                  <a:lnTo>
                    <a:pt x="2045" y="440"/>
                  </a:lnTo>
                  <a:lnTo>
                    <a:pt x="2045" y="544"/>
                  </a:lnTo>
                  <a:lnTo>
                    <a:pt x="2045" y="647"/>
                  </a:lnTo>
                  <a:lnTo>
                    <a:pt x="2019" y="751"/>
                  </a:lnTo>
                  <a:lnTo>
                    <a:pt x="1967" y="854"/>
                  </a:lnTo>
                  <a:lnTo>
                    <a:pt x="1889" y="932"/>
                  </a:lnTo>
                  <a:lnTo>
                    <a:pt x="1113" y="1708"/>
                  </a:lnTo>
                  <a:lnTo>
                    <a:pt x="1113" y="1708"/>
                  </a:lnTo>
                  <a:lnTo>
                    <a:pt x="1062" y="1760"/>
                  </a:lnTo>
                  <a:lnTo>
                    <a:pt x="1036" y="1760"/>
                  </a:lnTo>
                  <a:lnTo>
                    <a:pt x="984" y="1760"/>
                  </a:lnTo>
                  <a:lnTo>
                    <a:pt x="932" y="1708"/>
                  </a:lnTo>
                  <a:lnTo>
                    <a:pt x="156" y="932"/>
                  </a:lnTo>
                  <a:lnTo>
                    <a:pt x="156" y="932"/>
                  </a:lnTo>
                  <a:lnTo>
                    <a:pt x="78" y="854"/>
                  </a:lnTo>
                  <a:lnTo>
                    <a:pt x="27" y="751"/>
                  </a:lnTo>
                  <a:lnTo>
                    <a:pt x="1" y="647"/>
                  </a:lnTo>
                  <a:lnTo>
                    <a:pt x="1" y="544"/>
                  </a:lnTo>
                  <a:lnTo>
                    <a:pt x="1" y="440"/>
                  </a:lnTo>
                  <a:lnTo>
                    <a:pt x="27" y="337"/>
                  </a:lnTo>
                  <a:lnTo>
                    <a:pt x="78" y="233"/>
                  </a:lnTo>
                  <a:lnTo>
                    <a:pt x="156" y="156"/>
                  </a:lnTo>
                  <a:lnTo>
                    <a:pt x="156" y="156"/>
                  </a:lnTo>
                  <a:close/>
                  <a:moveTo>
                    <a:pt x="156" y="6365"/>
                  </a:moveTo>
                  <a:lnTo>
                    <a:pt x="156" y="6365"/>
                  </a:lnTo>
                  <a:lnTo>
                    <a:pt x="234" y="6287"/>
                  </a:lnTo>
                  <a:lnTo>
                    <a:pt x="337" y="6235"/>
                  </a:lnTo>
                  <a:lnTo>
                    <a:pt x="441" y="6209"/>
                  </a:lnTo>
                  <a:lnTo>
                    <a:pt x="544" y="6209"/>
                  </a:lnTo>
                  <a:lnTo>
                    <a:pt x="648" y="6209"/>
                  </a:lnTo>
                  <a:lnTo>
                    <a:pt x="751" y="6235"/>
                  </a:lnTo>
                  <a:lnTo>
                    <a:pt x="855" y="6287"/>
                  </a:lnTo>
                  <a:lnTo>
                    <a:pt x="932" y="6365"/>
                  </a:lnTo>
                  <a:lnTo>
                    <a:pt x="932" y="6365"/>
                  </a:lnTo>
                  <a:lnTo>
                    <a:pt x="984" y="6391"/>
                  </a:lnTo>
                  <a:lnTo>
                    <a:pt x="1036" y="6416"/>
                  </a:lnTo>
                  <a:lnTo>
                    <a:pt x="1062" y="6391"/>
                  </a:lnTo>
                  <a:lnTo>
                    <a:pt x="1113" y="6365"/>
                  </a:lnTo>
                  <a:lnTo>
                    <a:pt x="1113" y="6365"/>
                  </a:lnTo>
                  <a:lnTo>
                    <a:pt x="1191" y="6287"/>
                  </a:lnTo>
                  <a:lnTo>
                    <a:pt x="1294" y="6235"/>
                  </a:lnTo>
                  <a:lnTo>
                    <a:pt x="1398" y="6209"/>
                  </a:lnTo>
                  <a:lnTo>
                    <a:pt x="1501" y="6209"/>
                  </a:lnTo>
                  <a:lnTo>
                    <a:pt x="1605" y="6209"/>
                  </a:lnTo>
                  <a:lnTo>
                    <a:pt x="1708" y="6235"/>
                  </a:lnTo>
                  <a:lnTo>
                    <a:pt x="1812" y="6287"/>
                  </a:lnTo>
                  <a:lnTo>
                    <a:pt x="1889" y="6365"/>
                  </a:lnTo>
                  <a:lnTo>
                    <a:pt x="1889" y="6365"/>
                  </a:lnTo>
                  <a:lnTo>
                    <a:pt x="1967" y="6442"/>
                  </a:lnTo>
                  <a:lnTo>
                    <a:pt x="2019" y="6546"/>
                  </a:lnTo>
                  <a:lnTo>
                    <a:pt x="2045" y="6649"/>
                  </a:lnTo>
                  <a:lnTo>
                    <a:pt x="2045" y="6753"/>
                  </a:lnTo>
                  <a:lnTo>
                    <a:pt x="2045" y="6856"/>
                  </a:lnTo>
                  <a:lnTo>
                    <a:pt x="2019" y="6960"/>
                  </a:lnTo>
                  <a:lnTo>
                    <a:pt x="1967" y="7063"/>
                  </a:lnTo>
                  <a:lnTo>
                    <a:pt x="1889" y="7141"/>
                  </a:lnTo>
                  <a:lnTo>
                    <a:pt x="1113" y="7917"/>
                  </a:lnTo>
                  <a:lnTo>
                    <a:pt x="1113" y="7917"/>
                  </a:lnTo>
                  <a:lnTo>
                    <a:pt x="1062" y="7943"/>
                  </a:lnTo>
                  <a:lnTo>
                    <a:pt x="1036" y="7969"/>
                  </a:lnTo>
                  <a:lnTo>
                    <a:pt x="984" y="7943"/>
                  </a:lnTo>
                  <a:lnTo>
                    <a:pt x="932" y="7917"/>
                  </a:lnTo>
                  <a:lnTo>
                    <a:pt x="156" y="7141"/>
                  </a:lnTo>
                  <a:lnTo>
                    <a:pt x="156" y="7141"/>
                  </a:lnTo>
                  <a:lnTo>
                    <a:pt x="78" y="7063"/>
                  </a:lnTo>
                  <a:lnTo>
                    <a:pt x="27" y="6960"/>
                  </a:lnTo>
                  <a:lnTo>
                    <a:pt x="1" y="6856"/>
                  </a:lnTo>
                  <a:lnTo>
                    <a:pt x="1" y="6753"/>
                  </a:lnTo>
                  <a:lnTo>
                    <a:pt x="1" y="6649"/>
                  </a:lnTo>
                  <a:lnTo>
                    <a:pt x="27" y="6546"/>
                  </a:lnTo>
                  <a:lnTo>
                    <a:pt x="78" y="6442"/>
                  </a:lnTo>
                  <a:lnTo>
                    <a:pt x="156" y="6365"/>
                  </a:lnTo>
                  <a:lnTo>
                    <a:pt x="156" y="6365"/>
                  </a:lnTo>
                  <a:close/>
                  <a:moveTo>
                    <a:pt x="156" y="3260"/>
                  </a:moveTo>
                  <a:lnTo>
                    <a:pt x="156" y="3260"/>
                  </a:lnTo>
                  <a:lnTo>
                    <a:pt x="234" y="3182"/>
                  </a:lnTo>
                  <a:lnTo>
                    <a:pt x="337" y="3131"/>
                  </a:lnTo>
                  <a:lnTo>
                    <a:pt x="441" y="3105"/>
                  </a:lnTo>
                  <a:lnTo>
                    <a:pt x="544" y="3105"/>
                  </a:lnTo>
                  <a:lnTo>
                    <a:pt x="648" y="3105"/>
                  </a:lnTo>
                  <a:lnTo>
                    <a:pt x="751" y="3131"/>
                  </a:lnTo>
                  <a:lnTo>
                    <a:pt x="855" y="3182"/>
                  </a:lnTo>
                  <a:lnTo>
                    <a:pt x="932" y="3260"/>
                  </a:lnTo>
                  <a:lnTo>
                    <a:pt x="932" y="3260"/>
                  </a:lnTo>
                  <a:lnTo>
                    <a:pt x="984" y="3286"/>
                  </a:lnTo>
                  <a:lnTo>
                    <a:pt x="1036" y="3312"/>
                  </a:lnTo>
                  <a:lnTo>
                    <a:pt x="1062" y="3286"/>
                  </a:lnTo>
                  <a:lnTo>
                    <a:pt x="1113" y="3260"/>
                  </a:lnTo>
                  <a:lnTo>
                    <a:pt x="1113" y="3260"/>
                  </a:lnTo>
                  <a:lnTo>
                    <a:pt x="1191" y="3182"/>
                  </a:lnTo>
                  <a:lnTo>
                    <a:pt x="1294" y="3131"/>
                  </a:lnTo>
                  <a:lnTo>
                    <a:pt x="1398" y="3105"/>
                  </a:lnTo>
                  <a:lnTo>
                    <a:pt x="1501" y="3105"/>
                  </a:lnTo>
                  <a:lnTo>
                    <a:pt x="1605" y="3105"/>
                  </a:lnTo>
                  <a:lnTo>
                    <a:pt x="1708" y="3131"/>
                  </a:lnTo>
                  <a:lnTo>
                    <a:pt x="1812" y="3182"/>
                  </a:lnTo>
                  <a:lnTo>
                    <a:pt x="1889" y="3260"/>
                  </a:lnTo>
                  <a:lnTo>
                    <a:pt x="1889" y="3260"/>
                  </a:lnTo>
                  <a:lnTo>
                    <a:pt x="1967" y="3338"/>
                  </a:lnTo>
                  <a:lnTo>
                    <a:pt x="2019" y="3441"/>
                  </a:lnTo>
                  <a:lnTo>
                    <a:pt x="2045" y="3545"/>
                  </a:lnTo>
                  <a:lnTo>
                    <a:pt x="2045" y="3648"/>
                  </a:lnTo>
                  <a:lnTo>
                    <a:pt x="2045" y="3752"/>
                  </a:lnTo>
                  <a:lnTo>
                    <a:pt x="2019" y="3855"/>
                  </a:lnTo>
                  <a:lnTo>
                    <a:pt x="1967" y="3959"/>
                  </a:lnTo>
                  <a:lnTo>
                    <a:pt x="1889" y="4036"/>
                  </a:lnTo>
                  <a:lnTo>
                    <a:pt x="1113" y="4812"/>
                  </a:lnTo>
                  <a:lnTo>
                    <a:pt x="1113" y="4812"/>
                  </a:lnTo>
                  <a:lnTo>
                    <a:pt x="1062" y="4864"/>
                  </a:lnTo>
                  <a:lnTo>
                    <a:pt x="1036" y="4864"/>
                  </a:lnTo>
                  <a:lnTo>
                    <a:pt x="984" y="4864"/>
                  </a:lnTo>
                  <a:lnTo>
                    <a:pt x="932" y="4812"/>
                  </a:lnTo>
                  <a:lnTo>
                    <a:pt x="156" y="4036"/>
                  </a:lnTo>
                  <a:lnTo>
                    <a:pt x="156" y="4036"/>
                  </a:lnTo>
                  <a:lnTo>
                    <a:pt x="78" y="3959"/>
                  </a:lnTo>
                  <a:lnTo>
                    <a:pt x="27" y="3855"/>
                  </a:lnTo>
                  <a:lnTo>
                    <a:pt x="1" y="3752"/>
                  </a:lnTo>
                  <a:lnTo>
                    <a:pt x="1" y="3648"/>
                  </a:lnTo>
                  <a:lnTo>
                    <a:pt x="1" y="3545"/>
                  </a:lnTo>
                  <a:lnTo>
                    <a:pt x="27" y="3441"/>
                  </a:lnTo>
                  <a:lnTo>
                    <a:pt x="78" y="3338"/>
                  </a:lnTo>
                  <a:lnTo>
                    <a:pt x="156" y="3260"/>
                  </a:lnTo>
                  <a:lnTo>
                    <a:pt x="156" y="32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16"/>
            <p:cNvSpPr/>
            <p:nvPr/>
          </p:nvSpPr>
          <p:spPr>
            <a:xfrm>
              <a:off x="7773900" y="3417275"/>
              <a:ext cx="62775" cy="62775"/>
            </a:xfrm>
            <a:custGeom>
              <a:rect b="b" l="l" r="r" t="t"/>
              <a:pathLst>
                <a:path extrusionOk="0" h="2511" w="2511">
                  <a:moveTo>
                    <a:pt x="1" y="2510"/>
                  </a:moveTo>
                  <a:lnTo>
                    <a:pt x="2510" y="1"/>
                  </a:lnTo>
                  <a:lnTo>
                    <a:pt x="2510" y="1579"/>
                  </a:lnTo>
                  <a:lnTo>
                    <a:pt x="2510" y="1579"/>
                  </a:lnTo>
                  <a:lnTo>
                    <a:pt x="2484" y="1786"/>
                  </a:lnTo>
                  <a:lnTo>
                    <a:pt x="2432" y="1941"/>
                  </a:lnTo>
                  <a:lnTo>
                    <a:pt x="2355" y="2096"/>
                  </a:lnTo>
                  <a:lnTo>
                    <a:pt x="2251" y="2226"/>
                  </a:lnTo>
                  <a:lnTo>
                    <a:pt x="2096" y="2355"/>
                  </a:lnTo>
                  <a:lnTo>
                    <a:pt x="1941" y="2433"/>
                  </a:lnTo>
                  <a:lnTo>
                    <a:pt x="1786" y="2484"/>
                  </a:lnTo>
                  <a:lnTo>
                    <a:pt x="1579" y="2510"/>
                  </a:lnTo>
                  <a:lnTo>
                    <a:pt x="1" y="25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16"/>
            <p:cNvSpPr/>
            <p:nvPr/>
          </p:nvSpPr>
          <p:spPr>
            <a:xfrm>
              <a:off x="7905850" y="3350650"/>
              <a:ext cx="197925" cy="141675"/>
            </a:xfrm>
            <a:custGeom>
              <a:rect b="b" l="l" r="r" t="t"/>
              <a:pathLst>
                <a:path extrusionOk="0" h="5667" w="7917">
                  <a:moveTo>
                    <a:pt x="751" y="1"/>
                  </a:moveTo>
                  <a:lnTo>
                    <a:pt x="7141" y="1"/>
                  </a:lnTo>
                  <a:lnTo>
                    <a:pt x="7141" y="1"/>
                  </a:lnTo>
                  <a:lnTo>
                    <a:pt x="7296" y="1"/>
                  </a:lnTo>
                  <a:lnTo>
                    <a:pt x="7451" y="53"/>
                  </a:lnTo>
                  <a:lnTo>
                    <a:pt x="7581" y="130"/>
                  </a:lnTo>
                  <a:lnTo>
                    <a:pt x="7684" y="208"/>
                  </a:lnTo>
                  <a:lnTo>
                    <a:pt x="7788" y="337"/>
                  </a:lnTo>
                  <a:lnTo>
                    <a:pt x="7839" y="467"/>
                  </a:lnTo>
                  <a:lnTo>
                    <a:pt x="7891" y="596"/>
                  </a:lnTo>
                  <a:lnTo>
                    <a:pt x="7917" y="751"/>
                  </a:lnTo>
                  <a:lnTo>
                    <a:pt x="7917" y="3726"/>
                  </a:lnTo>
                  <a:lnTo>
                    <a:pt x="7917" y="3726"/>
                  </a:lnTo>
                  <a:lnTo>
                    <a:pt x="7891" y="3882"/>
                  </a:lnTo>
                  <a:lnTo>
                    <a:pt x="7839" y="4011"/>
                  </a:lnTo>
                  <a:lnTo>
                    <a:pt x="7788" y="4140"/>
                  </a:lnTo>
                  <a:lnTo>
                    <a:pt x="7684" y="4270"/>
                  </a:lnTo>
                  <a:lnTo>
                    <a:pt x="7581" y="4347"/>
                  </a:lnTo>
                  <a:lnTo>
                    <a:pt x="7451" y="4425"/>
                  </a:lnTo>
                  <a:lnTo>
                    <a:pt x="7296" y="4477"/>
                  </a:lnTo>
                  <a:lnTo>
                    <a:pt x="7141" y="4477"/>
                  </a:lnTo>
                  <a:lnTo>
                    <a:pt x="1967" y="4477"/>
                  </a:lnTo>
                  <a:lnTo>
                    <a:pt x="1967" y="4477"/>
                  </a:lnTo>
                  <a:lnTo>
                    <a:pt x="1837" y="4503"/>
                  </a:lnTo>
                  <a:lnTo>
                    <a:pt x="1734" y="4528"/>
                  </a:lnTo>
                  <a:lnTo>
                    <a:pt x="1630" y="4554"/>
                  </a:lnTo>
                  <a:lnTo>
                    <a:pt x="1527" y="4632"/>
                  </a:lnTo>
                  <a:lnTo>
                    <a:pt x="181" y="5615"/>
                  </a:lnTo>
                  <a:lnTo>
                    <a:pt x="181" y="5615"/>
                  </a:lnTo>
                  <a:lnTo>
                    <a:pt x="104" y="5667"/>
                  </a:lnTo>
                  <a:lnTo>
                    <a:pt x="26" y="5667"/>
                  </a:lnTo>
                  <a:lnTo>
                    <a:pt x="0" y="5615"/>
                  </a:lnTo>
                  <a:lnTo>
                    <a:pt x="0" y="5512"/>
                  </a:lnTo>
                  <a:lnTo>
                    <a:pt x="0" y="5512"/>
                  </a:lnTo>
                  <a:lnTo>
                    <a:pt x="0" y="751"/>
                  </a:lnTo>
                  <a:lnTo>
                    <a:pt x="0" y="751"/>
                  </a:lnTo>
                  <a:lnTo>
                    <a:pt x="0" y="596"/>
                  </a:lnTo>
                  <a:lnTo>
                    <a:pt x="52" y="467"/>
                  </a:lnTo>
                  <a:lnTo>
                    <a:pt x="130" y="337"/>
                  </a:lnTo>
                  <a:lnTo>
                    <a:pt x="207" y="208"/>
                  </a:lnTo>
                  <a:lnTo>
                    <a:pt x="337" y="130"/>
                  </a:lnTo>
                  <a:lnTo>
                    <a:pt x="466" y="53"/>
                  </a:lnTo>
                  <a:lnTo>
                    <a:pt x="595" y="1"/>
                  </a:lnTo>
                  <a:lnTo>
                    <a:pt x="751" y="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16"/>
            <p:cNvSpPr/>
            <p:nvPr/>
          </p:nvSpPr>
          <p:spPr>
            <a:xfrm>
              <a:off x="7971175" y="3373300"/>
              <a:ext cx="66650" cy="66650"/>
            </a:xfrm>
            <a:custGeom>
              <a:rect b="b" l="l" r="r" t="t"/>
              <a:pathLst>
                <a:path extrusionOk="0" h="2666" w="2666">
                  <a:moveTo>
                    <a:pt x="1346" y="2665"/>
                  </a:moveTo>
                  <a:lnTo>
                    <a:pt x="1346" y="2665"/>
                  </a:lnTo>
                  <a:lnTo>
                    <a:pt x="1604" y="2639"/>
                  </a:lnTo>
                  <a:lnTo>
                    <a:pt x="1863" y="2562"/>
                  </a:lnTo>
                  <a:lnTo>
                    <a:pt x="2096" y="2432"/>
                  </a:lnTo>
                  <a:lnTo>
                    <a:pt x="2277" y="2277"/>
                  </a:lnTo>
                  <a:lnTo>
                    <a:pt x="2458" y="2070"/>
                  </a:lnTo>
                  <a:lnTo>
                    <a:pt x="2562" y="1863"/>
                  </a:lnTo>
                  <a:lnTo>
                    <a:pt x="2639" y="1604"/>
                  </a:lnTo>
                  <a:lnTo>
                    <a:pt x="2665" y="1320"/>
                  </a:lnTo>
                  <a:lnTo>
                    <a:pt x="2665" y="1320"/>
                  </a:lnTo>
                  <a:lnTo>
                    <a:pt x="2639" y="1061"/>
                  </a:lnTo>
                  <a:lnTo>
                    <a:pt x="2562" y="802"/>
                  </a:lnTo>
                  <a:lnTo>
                    <a:pt x="2458" y="570"/>
                  </a:lnTo>
                  <a:lnTo>
                    <a:pt x="2277" y="389"/>
                  </a:lnTo>
                  <a:lnTo>
                    <a:pt x="2096" y="207"/>
                  </a:lnTo>
                  <a:lnTo>
                    <a:pt x="1863" y="104"/>
                  </a:lnTo>
                  <a:lnTo>
                    <a:pt x="1604" y="26"/>
                  </a:lnTo>
                  <a:lnTo>
                    <a:pt x="1346" y="0"/>
                  </a:lnTo>
                  <a:lnTo>
                    <a:pt x="1346" y="0"/>
                  </a:lnTo>
                  <a:lnTo>
                    <a:pt x="1061" y="26"/>
                  </a:lnTo>
                  <a:lnTo>
                    <a:pt x="802" y="104"/>
                  </a:lnTo>
                  <a:lnTo>
                    <a:pt x="595" y="207"/>
                  </a:lnTo>
                  <a:lnTo>
                    <a:pt x="388" y="389"/>
                  </a:lnTo>
                  <a:lnTo>
                    <a:pt x="233" y="570"/>
                  </a:lnTo>
                  <a:lnTo>
                    <a:pt x="104" y="802"/>
                  </a:lnTo>
                  <a:lnTo>
                    <a:pt x="26" y="1061"/>
                  </a:lnTo>
                  <a:lnTo>
                    <a:pt x="0" y="1320"/>
                  </a:lnTo>
                  <a:lnTo>
                    <a:pt x="0" y="1320"/>
                  </a:lnTo>
                  <a:lnTo>
                    <a:pt x="26" y="1604"/>
                  </a:lnTo>
                  <a:lnTo>
                    <a:pt x="104" y="1863"/>
                  </a:lnTo>
                  <a:lnTo>
                    <a:pt x="233" y="2070"/>
                  </a:lnTo>
                  <a:lnTo>
                    <a:pt x="388" y="2277"/>
                  </a:lnTo>
                  <a:lnTo>
                    <a:pt x="595" y="2432"/>
                  </a:lnTo>
                  <a:lnTo>
                    <a:pt x="802" y="2562"/>
                  </a:lnTo>
                  <a:lnTo>
                    <a:pt x="1061" y="2639"/>
                  </a:lnTo>
                  <a:lnTo>
                    <a:pt x="1346" y="2665"/>
                  </a:lnTo>
                  <a:lnTo>
                    <a:pt x="1346" y="266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16"/>
            <p:cNvSpPr/>
            <p:nvPr/>
          </p:nvSpPr>
          <p:spPr>
            <a:xfrm>
              <a:off x="7768075" y="3344200"/>
              <a:ext cx="341525" cy="402975"/>
            </a:xfrm>
            <a:custGeom>
              <a:rect b="b" l="l" r="r" t="t"/>
              <a:pathLst>
                <a:path extrusionOk="0" h="16119" w="13661">
                  <a:moveTo>
                    <a:pt x="9470" y="1837"/>
                  </a:moveTo>
                  <a:lnTo>
                    <a:pt x="9366" y="1863"/>
                  </a:lnTo>
                  <a:lnTo>
                    <a:pt x="9289" y="1889"/>
                  </a:lnTo>
                  <a:lnTo>
                    <a:pt x="9237" y="1966"/>
                  </a:lnTo>
                  <a:lnTo>
                    <a:pt x="9211" y="2070"/>
                  </a:lnTo>
                  <a:lnTo>
                    <a:pt x="9211" y="2251"/>
                  </a:lnTo>
                  <a:lnTo>
                    <a:pt x="9030" y="2251"/>
                  </a:lnTo>
                  <a:lnTo>
                    <a:pt x="8926" y="2277"/>
                  </a:lnTo>
                  <a:lnTo>
                    <a:pt x="8875" y="2329"/>
                  </a:lnTo>
                  <a:lnTo>
                    <a:pt x="8823" y="2406"/>
                  </a:lnTo>
                  <a:lnTo>
                    <a:pt x="8797" y="2484"/>
                  </a:lnTo>
                  <a:lnTo>
                    <a:pt x="8823" y="2587"/>
                  </a:lnTo>
                  <a:lnTo>
                    <a:pt x="8875" y="2665"/>
                  </a:lnTo>
                  <a:lnTo>
                    <a:pt x="8926" y="2717"/>
                  </a:lnTo>
                  <a:lnTo>
                    <a:pt x="9030" y="2743"/>
                  </a:lnTo>
                  <a:lnTo>
                    <a:pt x="9211" y="2743"/>
                  </a:lnTo>
                  <a:lnTo>
                    <a:pt x="9211" y="2924"/>
                  </a:lnTo>
                  <a:lnTo>
                    <a:pt x="9237" y="3027"/>
                  </a:lnTo>
                  <a:lnTo>
                    <a:pt x="9289" y="3079"/>
                  </a:lnTo>
                  <a:lnTo>
                    <a:pt x="9366" y="3131"/>
                  </a:lnTo>
                  <a:lnTo>
                    <a:pt x="9470" y="3157"/>
                  </a:lnTo>
                  <a:lnTo>
                    <a:pt x="9547" y="3131"/>
                  </a:lnTo>
                  <a:lnTo>
                    <a:pt x="9625" y="3079"/>
                  </a:lnTo>
                  <a:lnTo>
                    <a:pt x="9677" y="3027"/>
                  </a:lnTo>
                  <a:lnTo>
                    <a:pt x="9703" y="2924"/>
                  </a:lnTo>
                  <a:lnTo>
                    <a:pt x="9703" y="2743"/>
                  </a:lnTo>
                  <a:lnTo>
                    <a:pt x="9884" y="2743"/>
                  </a:lnTo>
                  <a:lnTo>
                    <a:pt x="9987" y="2717"/>
                  </a:lnTo>
                  <a:lnTo>
                    <a:pt x="10065" y="2665"/>
                  </a:lnTo>
                  <a:lnTo>
                    <a:pt x="10091" y="2587"/>
                  </a:lnTo>
                  <a:lnTo>
                    <a:pt x="10116" y="2484"/>
                  </a:lnTo>
                  <a:lnTo>
                    <a:pt x="10091" y="2406"/>
                  </a:lnTo>
                  <a:lnTo>
                    <a:pt x="10065" y="2329"/>
                  </a:lnTo>
                  <a:lnTo>
                    <a:pt x="9987" y="2277"/>
                  </a:lnTo>
                  <a:lnTo>
                    <a:pt x="9884" y="2251"/>
                  </a:lnTo>
                  <a:lnTo>
                    <a:pt x="9703" y="2251"/>
                  </a:lnTo>
                  <a:lnTo>
                    <a:pt x="9703" y="2070"/>
                  </a:lnTo>
                  <a:lnTo>
                    <a:pt x="9677" y="1966"/>
                  </a:lnTo>
                  <a:lnTo>
                    <a:pt x="9625" y="1889"/>
                  </a:lnTo>
                  <a:lnTo>
                    <a:pt x="9547" y="1863"/>
                  </a:lnTo>
                  <a:lnTo>
                    <a:pt x="9470" y="1837"/>
                  </a:lnTo>
                  <a:close/>
                  <a:moveTo>
                    <a:pt x="9470" y="1397"/>
                  </a:moveTo>
                  <a:lnTo>
                    <a:pt x="9677" y="1423"/>
                  </a:lnTo>
                  <a:lnTo>
                    <a:pt x="9884" y="1475"/>
                  </a:lnTo>
                  <a:lnTo>
                    <a:pt x="10065" y="1578"/>
                  </a:lnTo>
                  <a:lnTo>
                    <a:pt x="10246" y="1708"/>
                  </a:lnTo>
                  <a:lnTo>
                    <a:pt x="10375" y="1889"/>
                  </a:lnTo>
                  <a:lnTo>
                    <a:pt x="10479" y="2070"/>
                  </a:lnTo>
                  <a:lnTo>
                    <a:pt x="10530" y="2277"/>
                  </a:lnTo>
                  <a:lnTo>
                    <a:pt x="10556" y="2484"/>
                  </a:lnTo>
                  <a:lnTo>
                    <a:pt x="10530" y="2717"/>
                  </a:lnTo>
                  <a:lnTo>
                    <a:pt x="10479" y="2924"/>
                  </a:lnTo>
                  <a:lnTo>
                    <a:pt x="10375" y="3105"/>
                  </a:lnTo>
                  <a:lnTo>
                    <a:pt x="10246" y="3286"/>
                  </a:lnTo>
                  <a:lnTo>
                    <a:pt x="10065" y="3415"/>
                  </a:lnTo>
                  <a:lnTo>
                    <a:pt x="9884" y="3519"/>
                  </a:lnTo>
                  <a:lnTo>
                    <a:pt x="9677" y="3570"/>
                  </a:lnTo>
                  <a:lnTo>
                    <a:pt x="9470" y="3596"/>
                  </a:lnTo>
                  <a:lnTo>
                    <a:pt x="9237" y="3570"/>
                  </a:lnTo>
                  <a:lnTo>
                    <a:pt x="9030" y="3519"/>
                  </a:lnTo>
                  <a:lnTo>
                    <a:pt x="8849" y="3415"/>
                  </a:lnTo>
                  <a:lnTo>
                    <a:pt x="8668" y="3286"/>
                  </a:lnTo>
                  <a:lnTo>
                    <a:pt x="8538" y="3105"/>
                  </a:lnTo>
                  <a:lnTo>
                    <a:pt x="8435" y="2924"/>
                  </a:lnTo>
                  <a:lnTo>
                    <a:pt x="8383" y="2717"/>
                  </a:lnTo>
                  <a:lnTo>
                    <a:pt x="8357" y="2484"/>
                  </a:lnTo>
                  <a:lnTo>
                    <a:pt x="8383" y="2277"/>
                  </a:lnTo>
                  <a:lnTo>
                    <a:pt x="8435" y="2070"/>
                  </a:lnTo>
                  <a:lnTo>
                    <a:pt x="8538" y="1889"/>
                  </a:lnTo>
                  <a:lnTo>
                    <a:pt x="8668" y="1708"/>
                  </a:lnTo>
                  <a:lnTo>
                    <a:pt x="8849" y="1578"/>
                  </a:lnTo>
                  <a:lnTo>
                    <a:pt x="9030" y="1475"/>
                  </a:lnTo>
                  <a:lnTo>
                    <a:pt x="9237" y="1423"/>
                  </a:lnTo>
                  <a:lnTo>
                    <a:pt x="9470" y="1397"/>
                  </a:lnTo>
                  <a:close/>
                  <a:moveTo>
                    <a:pt x="9470" y="906"/>
                  </a:moveTo>
                  <a:lnTo>
                    <a:pt x="9289" y="932"/>
                  </a:lnTo>
                  <a:lnTo>
                    <a:pt x="9133" y="957"/>
                  </a:lnTo>
                  <a:lnTo>
                    <a:pt x="8978" y="983"/>
                  </a:lnTo>
                  <a:lnTo>
                    <a:pt x="8849" y="1035"/>
                  </a:lnTo>
                  <a:lnTo>
                    <a:pt x="8564" y="1190"/>
                  </a:lnTo>
                  <a:lnTo>
                    <a:pt x="8331" y="1371"/>
                  </a:lnTo>
                  <a:lnTo>
                    <a:pt x="8150" y="1604"/>
                  </a:lnTo>
                  <a:lnTo>
                    <a:pt x="7995" y="1889"/>
                  </a:lnTo>
                  <a:lnTo>
                    <a:pt x="7943" y="2018"/>
                  </a:lnTo>
                  <a:lnTo>
                    <a:pt x="7917" y="2173"/>
                  </a:lnTo>
                  <a:lnTo>
                    <a:pt x="7891" y="2329"/>
                  </a:lnTo>
                  <a:lnTo>
                    <a:pt x="7891" y="2484"/>
                  </a:lnTo>
                  <a:lnTo>
                    <a:pt x="7891" y="2665"/>
                  </a:lnTo>
                  <a:lnTo>
                    <a:pt x="7917" y="2820"/>
                  </a:lnTo>
                  <a:lnTo>
                    <a:pt x="7943" y="2975"/>
                  </a:lnTo>
                  <a:lnTo>
                    <a:pt x="7995" y="3105"/>
                  </a:lnTo>
                  <a:lnTo>
                    <a:pt x="8150" y="3389"/>
                  </a:lnTo>
                  <a:lnTo>
                    <a:pt x="8331" y="3622"/>
                  </a:lnTo>
                  <a:lnTo>
                    <a:pt x="8564" y="3803"/>
                  </a:lnTo>
                  <a:lnTo>
                    <a:pt x="8849" y="3959"/>
                  </a:lnTo>
                  <a:lnTo>
                    <a:pt x="8978" y="4010"/>
                  </a:lnTo>
                  <a:lnTo>
                    <a:pt x="9133" y="4036"/>
                  </a:lnTo>
                  <a:lnTo>
                    <a:pt x="9289" y="4062"/>
                  </a:lnTo>
                  <a:lnTo>
                    <a:pt x="9625" y="4062"/>
                  </a:lnTo>
                  <a:lnTo>
                    <a:pt x="9780" y="4036"/>
                  </a:lnTo>
                  <a:lnTo>
                    <a:pt x="9935" y="4010"/>
                  </a:lnTo>
                  <a:lnTo>
                    <a:pt x="10065" y="3959"/>
                  </a:lnTo>
                  <a:lnTo>
                    <a:pt x="10349" y="3803"/>
                  </a:lnTo>
                  <a:lnTo>
                    <a:pt x="10582" y="3622"/>
                  </a:lnTo>
                  <a:lnTo>
                    <a:pt x="10763" y="3389"/>
                  </a:lnTo>
                  <a:lnTo>
                    <a:pt x="10918" y="3105"/>
                  </a:lnTo>
                  <a:lnTo>
                    <a:pt x="10970" y="2975"/>
                  </a:lnTo>
                  <a:lnTo>
                    <a:pt x="10996" y="2820"/>
                  </a:lnTo>
                  <a:lnTo>
                    <a:pt x="11022" y="2665"/>
                  </a:lnTo>
                  <a:lnTo>
                    <a:pt x="11048" y="2484"/>
                  </a:lnTo>
                  <a:lnTo>
                    <a:pt x="11022" y="2329"/>
                  </a:lnTo>
                  <a:lnTo>
                    <a:pt x="10996" y="2173"/>
                  </a:lnTo>
                  <a:lnTo>
                    <a:pt x="10970" y="2018"/>
                  </a:lnTo>
                  <a:lnTo>
                    <a:pt x="10918" y="1889"/>
                  </a:lnTo>
                  <a:lnTo>
                    <a:pt x="10763" y="1604"/>
                  </a:lnTo>
                  <a:lnTo>
                    <a:pt x="10582" y="1371"/>
                  </a:lnTo>
                  <a:lnTo>
                    <a:pt x="10349" y="1190"/>
                  </a:lnTo>
                  <a:lnTo>
                    <a:pt x="10065" y="1035"/>
                  </a:lnTo>
                  <a:lnTo>
                    <a:pt x="9935" y="983"/>
                  </a:lnTo>
                  <a:lnTo>
                    <a:pt x="9780" y="957"/>
                  </a:lnTo>
                  <a:lnTo>
                    <a:pt x="9625" y="932"/>
                  </a:lnTo>
                  <a:lnTo>
                    <a:pt x="9470" y="906"/>
                  </a:lnTo>
                  <a:close/>
                  <a:moveTo>
                    <a:pt x="2510" y="3493"/>
                  </a:moveTo>
                  <a:lnTo>
                    <a:pt x="2510" y="4502"/>
                  </a:lnTo>
                  <a:lnTo>
                    <a:pt x="2484" y="4657"/>
                  </a:lnTo>
                  <a:lnTo>
                    <a:pt x="2458" y="4786"/>
                  </a:lnTo>
                  <a:lnTo>
                    <a:pt x="2381" y="4890"/>
                  </a:lnTo>
                  <a:lnTo>
                    <a:pt x="2303" y="4993"/>
                  </a:lnTo>
                  <a:lnTo>
                    <a:pt x="2200" y="5071"/>
                  </a:lnTo>
                  <a:lnTo>
                    <a:pt x="2096" y="5149"/>
                  </a:lnTo>
                  <a:lnTo>
                    <a:pt x="1967" y="5175"/>
                  </a:lnTo>
                  <a:lnTo>
                    <a:pt x="1812" y="5200"/>
                  </a:lnTo>
                  <a:lnTo>
                    <a:pt x="803" y="5200"/>
                  </a:lnTo>
                  <a:lnTo>
                    <a:pt x="2510" y="3493"/>
                  </a:lnTo>
                  <a:close/>
                  <a:moveTo>
                    <a:pt x="4580" y="6804"/>
                  </a:moveTo>
                  <a:lnTo>
                    <a:pt x="4476" y="6830"/>
                  </a:lnTo>
                  <a:lnTo>
                    <a:pt x="4399" y="6882"/>
                  </a:lnTo>
                  <a:lnTo>
                    <a:pt x="4373" y="6960"/>
                  </a:lnTo>
                  <a:lnTo>
                    <a:pt x="4347" y="7037"/>
                  </a:lnTo>
                  <a:lnTo>
                    <a:pt x="4373" y="7141"/>
                  </a:lnTo>
                  <a:lnTo>
                    <a:pt x="4399" y="7218"/>
                  </a:lnTo>
                  <a:lnTo>
                    <a:pt x="4476" y="7270"/>
                  </a:lnTo>
                  <a:lnTo>
                    <a:pt x="8616" y="7270"/>
                  </a:lnTo>
                  <a:lnTo>
                    <a:pt x="8668" y="7218"/>
                  </a:lnTo>
                  <a:lnTo>
                    <a:pt x="8719" y="7141"/>
                  </a:lnTo>
                  <a:lnTo>
                    <a:pt x="8745" y="7037"/>
                  </a:lnTo>
                  <a:lnTo>
                    <a:pt x="8719" y="6960"/>
                  </a:lnTo>
                  <a:lnTo>
                    <a:pt x="8668" y="6882"/>
                  </a:lnTo>
                  <a:lnTo>
                    <a:pt x="8616" y="6830"/>
                  </a:lnTo>
                  <a:lnTo>
                    <a:pt x="8512" y="6804"/>
                  </a:lnTo>
                  <a:close/>
                  <a:moveTo>
                    <a:pt x="3079" y="6856"/>
                  </a:moveTo>
                  <a:lnTo>
                    <a:pt x="3209" y="6882"/>
                  </a:lnTo>
                  <a:lnTo>
                    <a:pt x="3312" y="6960"/>
                  </a:lnTo>
                  <a:lnTo>
                    <a:pt x="3364" y="7063"/>
                  </a:lnTo>
                  <a:lnTo>
                    <a:pt x="3390" y="7167"/>
                  </a:lnTo>
                  <a:lnTo>
                    <a:pt x="3364" y="7296"/>
                  </a:lnTo>
                  <a:lnTo>
                    <a:pt x="3312" y="7399"/>
                  </a:lnTo>
                  <a:lnTo>
                    <a:pt x="2614" y="8098"/>
                  </a:lnTo>
                  <a:lnTo>
                    <a:pt x="1889" y="7399"/>
                  </a:lnTo>
                  <a:lnTo>
                    <a:pt x="1838" y="7296"/>
                  </a:lnTo>
                  <a:lnTo>
                    <a:pt x="1812" y="7167"/>
                  </a:lnTo>
                  <a:lnTo>
                    <a:pt x="1838" y="7063"/>
                  </a:lnTo>
                  <a:lnTo>
                    <a:pt x="1889" y="6960"/>
                  </a:lnTo>
                  <a:lnTo>
                    <a:pt x="1993" y="6882"/>
                  </a:lnTo>
                  <a:lnTo>
                    <a:pt x="2122" y="6856"/>
                  </a:lnTo>
                  <a:lnTo>
                    <a:pt x="2252" y="6882"/>
                  </a:lnTo>
                  <a:lnTo>
                    <a:pt x="2355" y="6960"/>
                  </a:lnTo>
                  <a:lnTo>
                    <a:pt x="2458" y="7037"/>
                  </a:lnTo>
                  <a:lnTo>
                    <a:pt x="2536" y="7063"/>
                  </a:lnTo>
                  <a:lnTo>
                    <a:pt x="2665" y="7063"/>
                  </a:lnTo>
                  <a:lnTo>
                    <a:pt x="2743" y="7037"/>
                  </a:lnTo>
                  <a:lnTo>
                    <a:pt x="2847" y="6934"/>
                  </a:lnTo>
                  <a:lnTo>
                    <a:pt x="2950" y="6882"/>
                  </a:lnTo>
                  <a:lnTo>
                    <a:pt x="3079" y="6856"/>
                  </a:lnTo>
                  <a:close/>
                  <a:moveTo>
                    <a:pt x="4476" y="7736"/>
                  </a:moveTo>
                  <a:lnTo>
                    <a:pt x="4399" y="7788"/>
                  </a:lnTo>
                  <a:lnTo>
                    <a:pt x="4373" y="7865"/>
                  </a:lnTo>
                  <a:lnTo>
                    <a:pt x="4347" y="7969"/>
                  </a:lnTo>
                  <a:lnTo>
                    <a:pt x="4373" y="8046"/>
                  </a:lnTo>
                  <a:lnTo>
                    <a:pt x="4399" y="8124"/>
                  </a:lnTo>
                  <a:lnTo>
                    <a:pt x="4476" y="8176"/>
                  </a:lnTo>
                  <a:lnTo>
                    <a:pt x="4580" y="8201"/>
                  </a:lnTo>
                  <a:lnTo>
                    <a:pt x="6883" y="8201"/>
                  </a:lnTo>
                  <a:lnTo>
                    <a:pt x="6986" y="8176"/>
                  </a:lnTo>
                  <a:lnTo>
                    <a:pt x="7064" y="8124"/>
                  </a:lnTo>
                  <a:lnTo>
                    <a:pt x="7115" y="8046"/>
                  </a:lnTo>
                  <a:lnTo>
                    <a:pt x="7115" y="7969"/>
                  </a:lnTo>
                  <a:lnTo>
                    <a:pt x="7115" y="7865"/>
                  </a:lnTo>
                  <a:lnTo>
                    <a:pt x="7064" y="7788"/>
                  </a:lnTo>
                  <a:lnTo>
                    <a:pt x="6986" y="7736"/>
                  </a:lnTo>
                  <a:close/>
                  <a:moveTo>
                    <a:pt x="1967" y="6390"/>
                  </a:moveTo>
                  <a:lnTo>
                    <a:pt x="1838" y="6442"/>
                  </a:lnTo>
                  <a:lnTo>
                    <a:pt x="1682" y="6520"/>
                  </a:lnTo>
                  <a:lnTo>
                    <a:pt x="1553" y="6623"/>
                  </a:lnTo>
                  <a:lnTo>
                    <a:pt x="1475" y="6727"/>
                  </a:lnTo>
                  <a:lnTo>
                    <a:pt x="1398" y="6882"/>
                  </a:lnTo>
                  <a:lnTo>
                    <a:pt x="1346" y="7011"/>
                  </a:lnTo>
                  <a:lnTo>
                    <a:pt x="1346" y="7167"/>
                  </a:lnTo>
                  <a:lnTo>
                    <a:pt x="1346" y="7322"/>
                  </a:lnTo>
                  <a:lnTo>
                    <a:pt x="1398" y="7477"/>
                  </a:lnTo>
                  <a:lnTo>
                    <a:pt x="1475" y="7606"/>
                  </a:lnTo>
                  <a:lnTo>
                    <a:pt x="1553" y="7736"/>
                  </a:lnTo>
                  <a:lnTo>
                    <a:pt x="2329" y="8512"/>
                  </a:lnTo>
                  <a:lnTo>
                    <a:pt x="2458" y="8590"/>
                  </a:lnTo>
                  <a:lnTo>
                    <a:pt x="2614" y="8615"/>
                  </a:lnTo>
                  <a:lnTo>
                    <a:pt x="2743" y="8590"/>
                  </a:lnTo>
                  <a:lnTo>
                    <a:pt x="2872" y="8512"/>
                  </a:lnTo>
                  <a:lnTo>
                    <a:pt x="3649" y="7736"/>
                  </a:lnTo>
                  <a:lnTo>
                    <a:pt x="3726" y="7606"/>
                  </a:lnTo>
                  <a:lnTo>
                    <a:pt x="3804" y="7477"/>
                  </a:lnTo>
                  <a:lnTo>
                    <a:pt x="3856" y="7322"/>
                  </a:lnTo>
                  <a:lnTo>
                    <a:pt x="3856" y="7167"/>
                  </a:lnTo>
                  <a:lnTo>
                    <a:pt x="3856" y="7011"/>
                  </a:lnTo>
                  <a:lnTo>
                    <a:pt x="3804" y="6882"/>
                  </a:lnTo>
                  <a:lnTo>
                    <a:pt x="3726" y="6727"/>
                  </a:lnTo>
                  <a:lnTo>
                    <a:pt x="3649" y="6623"/>
                  </a:lnTo>
                  <a:lnTo>
                    <a:pt x="3519" y="6520"/>
                  </a:lnTo>
                  <a:lnTo>
                    <a:pt x="3364" y="6442"/>
                  </a:lnTo>
                  <a:lnTo>
                    <a:pt x="3235" y="6390"/>
                  </a:lnTo>
                  <a:lnTo>
                    <a:pt x="2950" y="6390"/>
                  </a:lnTo>
                  <a:lnTo>
                    <a:pt x="2821" y="6416"/>
                  </a:lnTo>
                  <a:lnTo>
                    <a:pt x="2717" y="6468"/>
                  </a:lnTo>
                  <a:lnTo>
                    <a:pt x="2614" y="6546"/>
                  </a:lnTo>
                  <a:lnTo>
                    <a:pt x="2484" y="6468"/>
                  </a:lnTo>
                  <a:lnTo>
                    <a:pt x="2381" y="6416"/>
                  </a:lnTo>
                  <a:lnTo>
                    <a:pt x="2252" y="6390"/>
                  </a:lnTo>
                  <a:close/>
                  <a:moveTo>
                    <a:pt x="4580" y="9909"/>
                  </a:moveTo>
                  <a:lnTo>
                    <a:pt x="4476" y="9935"/>
                  </a:lnTo>
                  <a:lnTo>
                    <a:pt x="4399" y="9987"/>
                  </a:lnTo>
                  <a:lnTo>
                    <a:pt x="4373" y="10064"/>
                  </a:lnTo>
                  <a:lnTo>
                    <a:pt x="4347" y="10142"/>
                  </a:lnTo>
                  <a:lnTo>
                    <a:pt x="4373" y="10245"/>
                  </a:lnTo>
                  <a:lnTo>
                    <a:pt x="4399" y="10323"/>
                  </a:lnTo>
                  <a:lnTo>
                    <a:pt x="4476" y="10375"/>
                  </a:lnTo>
                  <a:lnTo>
                    <a:pt x="8616" y="10375"/>
                  </a:lnTo>
                  <a:lnTo>
                    <a:pt x="8668" y="10323"/>
                  </a:lnTo>
                  <a:lnTo>
                    <a:pt x="8719" y="10245"/>
                  </a:lnTo>
                  <a:lnTo>
                    <a:pt x="8745" y="10142"/>
                  </a:lnTo>
                  <a:lnTo>
                    <a:pt x="8719" y="10064"/>
                  </a:lnTo>
                  <a:lnTo>
                    <a:pt x="8668" y="9987"/>
                  </a:lnTo>
                  <a:lnTo>
                    <a:pt x="8616" y="9935"/>
                  </a:lnTo>
                  <a:lnTo>
                    <a:pt x="8512" y="9909"/>
                  </a:lnTo>
                  <a:close/>
                  <a:moveTo>
                    <a:pt x="3079" y="9961"/>
                  </a:moveTo>
                  <a:lnTo>
                    <a:pt x="3209" y="9987"/>
                  </a:lnTo>
                  <a:lnTo>
                    <a:pt x="3312" y="10038"/>
                  </a:lnTo>
                  <a:lnTo>
                    <a:pt x="3364" y="10142"/>
                  </a:lnTo>
                  <a:lnTo>
                    <a:pt x="3390" y="10271"/>
                  </a:lnTo>
                  <a:lnTo>
                    <a:pt x="3364" y="10401"/>
                  </a:lnTo>
                  <a:lnTo>
                    <a:pt x="3312" y="10504"/>
                  </a:lnTo>
                  <a:lnTo>
                    <a:pt x="2614" y="11203"/>
                  </a:lnTo>
                  <a:lnTo>
                    <a:pt x="1889" y="10504"/>
                  </a:lnTo>
                  <a:lnTo>
                    <a:pt x="1838" y="10401"/>
                  </a:lnTo>
                  <a:lnTo>
                    <a:pt x="1812" y="10271"/>
                  </a:lnTo>
                  <a:lnTo>
                    <a:pt x="1838" y="10142"/>
                  </a:lnTo>
                  <a:lnTo>
                    <a:pt x="1889" y="10038"/>
                  </a:lnTo>
                  <a:lnTo>
                    <a:pt x="1993" y="9987"/>
                  </a:lnTo>
                  <a:lnTo>
                    <a:pt x="2122" y="9961"/>
                  </a:lnTo>
                  <a:lnTo>
                    <a:pt x="2252" y="9987"/>
                  </a:lnTo>
                  <a:lnTo>
                    <a:pt x="2355" y="10038"/>
                  </a:lnTo>
                  <a:lnTo>
                    <a:pt x="2458" y="10142"/>
                  </a:lnTo>
                  <a:lnTo>
                    <a:pt x="2536" y="10142"/>
                  </a:lnTo>
                  <a:lnTo>
                    <a:pt x="2614" y="10168"/>
                  </a:lnTo>
                  <a:lnTo>
                    <a:pt x="2665" y="10142"/>
                  </a:lnTo>
                  <a:lnTo>
                    <a:pt x="2743" y="10142"/>
                  </a:lnTo>
                  <a:lnTo>
                    <a:pt x="2847" y="10038"/>
                  </a:lnTo>
                  <a:lnTo>
                    <a:pt x="2950" y="9987"/>
                  </a:lnTo>
                  <a:lnTo>
                    <a:pt x="3079" y="9961"/>
                  </a:lnTo>
                  <a:close/>
                  <a:moveTo>
                    <a:pt x="4580" y="10814"/>
                  </a:moveTo>
                  <a:lnTo>
                    <a:pt x="4476" y="10840"/>
                  </a:lnTo>
                  <a:lnTo>
                    <a:pt x="4399" y="10892"/>
                  </a:lnTo>
                  <a:lnTo>
                    <a:pt x="4373" y="10970"/>
                  </a:lnTo>
                  <a:lnTo>
                    <a:pt x="4347" y="11073"/>
                  </a:lnTo>
                  <a:lnTo>
                    <a:pt x="4373" y="11151"/>
                  </a:lnTo>
                  <a:lnTo>
                    <a:pt x="4399" y="11228"/>
                  </a:lnTo>
                  <a:lnTo>
                    <a:pt x="4476" y="11280"/>
                  </a:lnTo>
                  <a:lnTo>
                    <a:pt x="4580" y="11306"/>
                  </a:lnTo>
                  <a:lnTo>
                    <a:pt x="6883" y="11306"/>
                  </a:lnTo>
                  <a:lnTo>
                    <a:pt x="6986" y="11280"/>
                  </a:lnTo>
                  <a:lnTo>
                    <a:pt x="7064" y="11228"/>
                  </a:lnTo>
                  <a:lnTo>
                    <a:pt x="7115" y="11151"/>
                  </a:lnTo>
                  <a:lnTo>
                    <a:pt x="7115" y="11073"/>
                  </a:lnTo>
                  <a:lnTo>
                    <a:pt x="7115" y="10970"/>
                  </a:lnTo>
                  <a:lnTo>
                    <a:pt x="7064" y="10892"/>
                  </a:lnTo>
                  <a:lnTo>
                    <a:pt x="6986" y="10840"/>
                  </a:lnTo>
                  <a:lnTo>
                    <a:pt x="6883" y="10814"/>
                  </a:lnTo>
                  <a:close/>
                  <a:moveTo>
                    <a:pt x="1967" y="9495"/>
                  </a:moveTo>
                  <a:lnTo>
                    <a:pt x="1838" y="9547"/>
                  </a:lnTo>
                  <a:lnTo>
                    <a:pt x="1682" y="9624"/>
                  </a:lnTo>
                  <a:lnTo>
                    <a:pt x="1553" y="9728"/>
                  </a:lnTo>
                  <a:lnTo>
                    <a:pt x="1475" y="9831"/>
                  </a:lnTo>
                  <a:lnTo>
                    <a:pt x="1398" y="9987"/>
                  </a:lnTo>
                  <a:lnTo>
                    <a:pt x="1346" y="10116"/>
                  </a:lnTo>
                  <a:lnTo>
                    <a:pt x="1346" y="10271"/>
                  </a:lnTo>
                  <a:lnTo>
                    <a:pt x="1346" y="10426"/>
                  </a:lnTo>
                  <a:lnTo>
                    <a:pt x="1398" y="10582"/>
                  </a:lnTo>
                  <a:lnTo>
                    <a:pt x="1475" y="10711"/>
                  </a:lnTo>
                  <a:lnTo>
                    <a:pt x="1553" y="10840"/>
                  </a:lnTo>
                  <a:lnTo>
                    <a:pt x="2329" y="11616"/>
                  </a:lnTo>
                  <a:lnTo>
                    <a:pt x="2458" y="11694"/>
                  </a:lnTo>
                  <a:lnTo>
                    <a:pt x="2614" y="11720"/>
                  </a:lnTo>
                  <a:lnTo>
                    <a:pt x="2665" y="11720"/>
                  </a:lnTo>
                  <a:lnTo>
                    <a:pt x="2743" y="11694"/>
                  </a:lnTo>
                  <a:lnTo>
                    <a:pt x="2872" y="11616"/>
                  </a:lnTo>
                  <a:lnTo>
                    <a:pt x="3649" y="10840"/>
                  </a:lnTo>
                  <a:lnTo>
                    <a:pt x="3726" y="10711"/>
                  </a:lnTo>
                  <a:lnTo>
                    <a:pt x="3804" y="10582"/>
                  </a:lnTo>
                  <a:lnTo>
                    <a:pt x="3856" y="10426"/>
                  </a:lnTo>
                  <a:lnTo>
                    <a:pt x="3856" y="10271"/>
                  </a:lnTo>
                  <a:lnTo>
                    <a:pt x="3856" y="10116"/>
                  </a:lnTo>
                  <a:lnTo>
                    <a:pt x="3804" y="9987"/>
                  </a:lnTo>
                  <a:lnTo>
                    <a:pt x="3726" y="9831"/>
                  </a:lnTo>
                  <a:lnTo>
                    <a:pt x="3649" y="9728"/>
                  </a:lnTo>
                  <a:lnTo>
                    <a:pt x="3519" y="9624"/>
                  </a:lnTo>
                  <a:lnTo>
                    <a:pt x="3364" y="9547"/>
                  </a:lnTo>
                  <a:lnTo>
                    <a:pt x="3235" y="9495"/>
                  </a:lnTo>
                  <a:lnTo>
                    <a:pt x="2950" y="9495"/>
                  </a:lnTo>
                  <a:lnTo>
                    <a:pt x="2821" y="9521"/>
                  </a:lnTo>
                  <a:lnTo>
                    <a:pt x="2717" y="9573"/>
                  </a:lnTo>
                  <a:lnTo>
                    <a:pt x="2614" y="9650"/>
                  </a:lnTo>
                  <a:lnTo>
                    <a:pt x="2484" y="9573"/>
                  </a:lnTo>
                  <a:lnTo>
                    <a:pt x="2381" y="9521"/>
                  </a:lnTo>
                  <a:lnTo>
                    <a:pt x="2252" y="9495"/>
                  </a:lnTo>
                  <a:close/>
                  <a:moveTo>
                    <a:pt x="4580" y="13014"/>
                  </a:moveTo>
                  <a:lnTo>
                    <a:pt x="4476" y="13039"/>
                  </a:lnTo>
                  <a:lnTo>
                    <a:pt x="4399" y="13091"/>
                  </a:lnTo>
                  <a:lnTo>
                    <a:pt x="4373" y="13143"/>
                  </a:lnTo>
                  <a:lnTo>
                    <a:pt x="4347" y="13246"/>
                  </a:lnTo>
                  <a:lnTo>
                    <a:pt x="4373" y="13350"/>
                  </a:lnTo>
                  <a:lnTo>
                    <a:pt x="4399" y="13402"/>
                  </a:lnTo>
                  <a:lnTo>
                    <a:pt x="4476" y="13453"/>
                  </a:lnTo>
                  <a:lnTo>
                    <a:pt x="4580" y="13479"/>
                  </a:lnTo>
                  <a:lnTo>
                    <a:pt x="8512" y="13479"/>
                  </a:lnTo>
                  <a:lnTo>
                    <a:pt x="8616" y="13453"/>
                  </a:lnTo>
                  <a:lnTo>
                    <a:pt x="8668" y="13402"/>
                  </a:lnTo>
                  <a:lnTo>
                    <a:pt x="8719" y="13350"/>
                  </a:lnTo>
                  <a:lnTo>
                    <a:pt x="8745" y="13246"/>
                  </a:lnTo>
                  <a:lnTo>
                    <a:pt x="8719" y="13143"/>
                  </a:lnTo>
                  <a:lnTo>
                    <a:pt x="8668" y="13091"/>
                  </a:lnTo>
                  <a:lnTo>
                    <a:pt x="8616" y="13039"/>
                  </a:lnTo>
                  <a:lnTo>
                    <a:pt x="8512" y="13014"/>
                  </a:lnTo>
                  <a:close/>
                  <a:moveTo>
                    <a:pt x="6262" y="0"/>
                  </a:moveTo>
                  <a:lnTo>
                    <a:pt x="6055" y="26"/>
                  </a:lnTo>
                  <a:lnTo>
                    <a:pt x="5874" y="104"/>
                  </a:lnTo>
                  <a:lnTo>
                    <a:pt x="5692" y="181"/>
                  </a:lnTo>
                  <a:lnTo>
                    <a:pt x="5563" y="311"/>
                  </a:lnTo>
                  <a:lnTo>
                    <a:pt x="5434" y="466"/>
                  </a:lnTo>
                  <a:lnTo>
                    <a:pt x="5330" y="621"/>
                  </a:lnTo>
                  <a:lnTo>
                    <a:pt x="5278" y="802"/>
                  </a:lnTo>
                  <a:lnTo>
                    <a:pt x="5253" y="1009"/>
                  </a:lnTo>
                  <a:lnTo>
                    <a:pt x="5253" y="2691"/>
                  </a:lnTo>
                  <a:lnTo>
                    <a:pt x="2743" y="2691"/>
                  </a:lnTo>
                  <a:lnTo>
                    <a:pt x="2640" y="2717"/>
                  </a:lnTo>
                  <a:lnTo>
                    <a:pt x="2562" y="2768"/>
                  </a:lnTo>
                  <a:lnTo>
                    <a:pt x="78" y="5252"/>
                  </a:lnTo>
                  <a:lnTo>
                    <a:pt x="27" y="5330"/>
                  </a:lnTo>
                  <a:lnTo>
                    <a:pt x="1" y="5433"/>
                  </a:lnTo>
                  <a:lnTo>
                    <a:pt x="1" y="13427"/>
                  </a:lnTo>
                  <a:lnTo>
                    <a:pt x="27" y="13531"/>
                  </a:lnTo>
                  <a:lnTo>
                    <a:pt x="78" y="13609"/>
                  </a:lnTo>
                  <a:lnTo>
                    <a:pt x="156" y="13660"/>
                  </a:lnTo>
                  <a:lnTo>
                    <a:pt x="234" y="13686"/>
                  </a:lnTo>
                  <a:lnTo>
                    <a:pt x="337" y="13660"/>
                  </a:lnTo>
                  <a:lnTo>
                    <a:pt x="415" y="13609"/>
                  </a:lnTo>
                  <a:lnTo>
                    <a:pt x="466" y="13531"/>
                  </a:lnTo>
                  <a:lnTo>
                    <a:pt x="466" y="13427"/>
                  </a:lnTo>
                  <a:lnTo>
                    <a:pt x="466" y="5666"/>
                  </a:lnTo>
                  <a:lnTo>
                    <a:pt x="1812" y="5666"/>
                  </a:lnTo>
                  <a:lnTo>
                    <a:pt x="2045" y="5640"/>
                  </a:lnTo>
                  <a:lnTo>
                    <a:pt x="2277" y="5563"/>
                  </a:lnTo>
                  <a:lnTo>
                    <a:pt x="2458" y="5459"/>
                  </a:lnTo>
                  <a:lnTo>
                    <a:pt x="2640" y="5330"/>
                  </a:lnTo>
                  <a:lnTo>
                    <a:pt x="2769" y="5149"/>
                  </a:lnTo>
                  <a:lnTo>
                    <a:pt x="2898" y="4968"/>
                  </a:lnTo>
                  <a:lnTo>
                    <a:pt x="2950" y="4735"/>
                  </a:lnTo>
                  <a:lnTo>
                    <a:pt x="2976" y="4502"/>
                  </a:lnTo>
                  <a:lnTo>
                    <a:pt x="2976" y="3157"/>
                  </a:lnTo>
                  <a:lnTo>
                    <a:pt x="5253" y="3157"/>
                  </a:lnTo>
                  <a:lnTo>
                    <a:pt x="5253" y="6002"/>
                  </a:lnTo>
                  <a:lnTo>
                    <a:pt x="5278" y="6080"/>
                  </a:lnTo>
                  <a:lnTo>
                    <a:pt x="5304" y="6158"/>
                  </a:lnTo>
                  <a:lnTo>
                    <a:pt x="5382" y="6235"/>
                  </a:lnTo>
                  <a:lnTo>
                    <a:pt x="5460" y="6261"/>
                  </a:lnTo>
                  <a:lnTo>
                    <a:pt x="5563" y="6261"/>
                  </a:lnTo>
                  <a:lnTo>
                    <a:pt x="5641" y="6209"/>
                  </a:lnTo>
                  <a:lnTo>
                    <a:pt x="7296" y="4968"/>
                  </a:lnTo>
                  <a:lnTo>
                    <a:pt x="9211" y="4968"/>
                  </a:lnTo>
                  <a:lnTo>
                    <a:pt x="9211" y="5666"/>
                  </a:lnTo>
                  <a:lnTo>
                    <a:pt x="9237" y="5744"/>
                  </a:lnTo>
                  <a:lnTo>
                    <a:pt x="9289" y="5821"/>
                  </a:lnTo>
                  <a:lnTo>
                    <a:pt x="9366" y="5873"/>
                  </a:lnTo>
                  <a:lnTo>
                    <a:pt x="9470" y="5899"/>
                  </a:lnTo>
                  <a:lnTo>
                    <a:pt x="9547" y="5873"/>
                  </a:lnTo>
                  <a:lnTo>
                    <a:pt x="9625" y="5821"/>
                  </a:lnTo>
                  <a:lnTo>
                    <a:pt x="9677" y="5744"/>
                  </a:lnTo>
                  <a:lnTo>
                    <a:pt x="9703" y="5666"/>
                  </a:lnTo>
                  <a:lnTo>
                    <a:pt x="9703" y="4968"/>
                  </a:lnTo>
                  <a:lnTo>
                    <a:pt x="12859" y="4968"/>
                  </a:lnTo>
                  <a:lnTo>
                    <a:pt x="13040" y="4890"/>
                  </a:lnTo>
                  <a:lnTo>
                    <a:pt x="13221" y="4812"/>
                  </a:lnTo>
                  <a:lnTo>
                    <a:pt x="13350" y="4683"/>
                  </a:lnTo>
                  <a:lnTo>
                    <a:pt x="13480" y="4528"/>
                  </a:lnTo>
                  <a:lnTo>
                    <a:pt x="13583" y="4372"/>
                  </a:lnTo>
                  <a:lnTo>
                    <a:pt x="13635" y="4191"/>
                  </a:lnTo>
                  <a:lnTo>
                    <a:pt x="13661" y="3984"/>
                  </a:lnTo>
                  <a:lnTo>
                    <a:pt x="13661" y="3027"/>
                  </a:lnTo>
                  <a:lnTo>
                    <a:pt x="13635" y="2950"/>
                  </a:lnTo>
                  <a:lnTo>
                    <a:pt x="13583" y="2872"/>
                  </a:lnTo>
                  <a:lnTo>
                    <a:pt x="13506" y="2820"/>
                  </a:lnTo>
                  <a:lnTo>
                    <a:pt x="13428" y="2794"/>
                  </a:lnTo>
                  <a:lnTo>
                    <a:pt x="13325" y="2820"/>
                  </a:lnTo>
                  <a:lnTo>
                    <a:pt x="13247" y="2872"/>
                  </a:lnTo>
                  <a:lnTo>
                    <a:pt x="13195" y="2950"/>
                  </a:lnTo>
                  <a:lnTo>
                    <a:pt x="13169" y="3027"/>
                  </a:lnTo>
                  <a:lnTo>
                    <a:pt x="13169" y="3984"/>
                  </a:lnTo>
                  <a:lnTo>
                    <a:pt x="13169" y="4088"/>
                  </a:lnTo>
                  <a:lnTo>
                    <a:pt x="13143" y="4191"/>
                  </a:lnTo>
                  <a:lnTo>
                    <a:pt x="13092" y="4269"/>
                  </a:lnTo>
                  <a:lnTo>
                    <a:pt x="13014" y="4347"/>
                  </a:lnTo>
                  <a:lnTo>
                    <a:pt x="12936" y="4424"/>
                  </a:lnTo>
                  <a:lnTo>
                    <a:pt x="12859" y="4476"/>
                  </a:lnTo>
                  <a:lnTo>
                    <a:pt x="12755" y="4502"/>
                  </a:lnTo>
                  <a:lnTo>
                    <a:pt x="7219" y="4502"/>
                  </a:lnTo>
                  <a:lnTo>
                    <a:pt x="7141" y="4528"/>
                  </a:lnTo>
                  <a:lnTo>
                    <a:pt x="7064" y="4554"/>
                  </a:lnTo>
                  <a:lnTo>
                    <a:pt x="5744" y="5563"/>
                  </a:lnTo>
                  <a:lnTo>
                    <a:pt x="5744" y="2924"/>
                  </a:lnTo>
                  <a:lnTo>
                    <a:pt x="5744" y="1009"/>
                  </a:lnTo>
                  <a:lnTo>
                    <a:pt x="5744" y="906"/>
                  </a:lnTo>
                  <a:lnTo>
                    <a:pt x="5770" y="802"/>
                  </a:lnTo>
                  <a:lnTo>
                    <a:pt x="5822" y="725"/>
                  </a:lnTo>
                  <a:lnTo>
                    <a:pt x="5899" y="647"/>
                  </a:lnTo>
                  <a:lnTo>
                    <a:pt x="5977" y="569"/>
                  </a:lnTo>
                  <a:lnTo>
                    <a:pt x="6055" y="518"/>
                  </a:lnTo>
                  <a:lnTo>
                    <a:pt x="6158" y="492"/>
                  </a:lnTo>
                  <a:lnTo>
                    <a:pt x="12755" y="492"/>
                  </a:lnTo>
                  <a:lnTo>
                    <a:pt x="12859" y="518"/>
                  </a:lnTo>
                  <a:lnTo>
                    <a:pt x="12936" y="569"/>
                  </a:lnTo>
                  <a:lnTo>
                    <a:pt x="13014" y="647"/>
                  </a:lnTo>
                  <a:lnTo>
                    <a:pt x="13092" y="725"/>
                  </a:lnTo>
                  <a:lnTo>
                    <a:pt x="13143" y="802"/>
                  </a:lnTo>
                  <a:lnTo>
                    <a:pt x="13169" y="906"/>
                  </a:lnTo>
                  <a:lnTo>
                    <a:pt x="13169" y="1009"/>
                  </a:lnTo>
                  <a:lnTo>
                    <a:pt x="13169" y="1966"/>
                  </a:lnTo>
                  <a:lnTo>
                    <a:pt x="13195" y="2044"/>
                  </a:lnTo>
                  <a:lnTo>
                    <a:pt x="13247" y="2122"/>
                  </a:lnTo>
                  <a:lnTo>
                    <a:pt x="13325" y="2173"/>
                  </a:lnTo>
                  <a:lnTo>
                    <a:pt x="13428" y="2199"/>
                  </a:lnTo>
                  <a:lnTo>
                    <a:pt x="13506" y="2173"/>
                  </a:lnTo>
                  <a:lnTo>
                    <a:pt x="13583" y="2122"/>
                  </a:lnTo>
                  <a:lnTo>
                    <a:pt x="13635" y="2044"/>
                  </a:lnTo>
                  <a:lnTo>
                    <a:pt x="13661" y="1966"/>
                  </a:lnTo>
                  <a:lnTo>
                    <a:pt x="13661" y="1009"/>
                  </a:lnTo>
                  <a:lnTo>
                    <a:pt x="13635" y="802"/>
                  </a:lnTo>
                  <a:lnTo>
                    <a:pt x="13583" y="621"/>
                  </a:lnTo>
                  <a:lnTo>
                    <a:pt x="13480" y="466"/>
                  </a:lnTo>
                  <a:lnTo>
                    <a:pt x="13350" y="311"/>
                  </a:lnTo>
                  <a:lnTo>
                    <a:pt x="13221" y="181"/>
                  </a:lnTo>
                  <a:lnTo>
                    <a:pt x="13040" y="104"/>
                  </a:lnTo>
                  <a:lnTo>
                    <a:pt x="12859" y="26"/>
                  </a:lnTo>
                  <a:lnTo>
                    <a:pt x="12652" y="0"/>
                  </a:lnTo>
                  <a:close/>
                  <a:moveTo>
                    <a:pt x="3079" y="13065"/>
                  </a:moveTo>
                  <a:lnTo>
                    <a:pt x="3209" y="13091"/>
                  </a:lnTo>
                  <a:lnTo>
                    <a:pt x="3312" y="13143"/>
                  </a:lnTo>
                  <a:lnTo>
                    <a:pt x="3364" y="13246"/>
                  </a:lnTo>
                  <a:lnTo>
                    <a:pt x="3390" y="13376"/>
                  </a:lnTo>
                  <a:lnTo>
                    <a:pt x="3364" y="13505"/>
                  </a:lnTo>
                  <a:lnTo>
                    <a:pt x="3312" y="13609"/>
                  </a:lnTo>
                  <a:lnTo>
                    <a:pt x="2614" y="14307"/>
                  </a:lnTo>
                  <a:lnTo>
                    <a:pt x="1889" y="13609"/>
                  </a:lnTo>
                  <a:lnTo>
                    <a:pt x="1838" y="13505"/>
                  </a:lnTo>
                  <a:lnTo>
                    <a:pt x="1812" y="13376"/>
                  </a:lnTo>
                  <a:lnTo>
                    <a:pt x="1838" y="13246"/>
                  </a:lnTo>
                  <a:lnTo>
                    <a:pt x="1889" y="13143"/>
                  </a:lnTo>
                  <a:lnTo>
                    <a:pt x="1993" y="13091"/>
                  </a:lnTo>
                  <a:lnTo>
                    <a:pt x="2122" y="13065"/>
                  </a:lnTo>
                  <a:lnTo>
                    <a:pt x="2252" y="13091"/>
                  </a:lnTo>
                  <a:lnTo>
                    <a:pt x="2355" y="13143"/>
                  </a:lnTo>
                  <a:lnTo>
                    <a:pt x="2458" y="13221"/>
                  </a:lnTo>
                  <a:lnTo>
                    <a:pt x="2536" y="13246"/>
                  </a:lnTo>
                  <a:lnTo>
                    <a:pt x="2614" y="13272"/>
                  </a:lnTo>
                  <a:lnTo>
                    <a:pt x="2665" y="13246"/>
                  </a:lnTo>
                  <a:lnTo>
                    <a:pt x="2743" y="13221"/>
                  </a:lnTo>
                  <a:lnTo>
                    <a:pt x="2847" y="13143"/>
                  </a:lnTo>
                  <a:lnTo>
                    <a:pt x="2950" y="13091"/>
                  </a:lnTo>
                  <a:lnTo>
                    <a:pt x="3079" y="13065"/>
                  </a:lnTo>
                  <a:close/>
                  <a:moveTo>
                    <a:pt x="4580" y="13919"/>
                  </a:moveTo>
                  <a:lnTo>
                    <a:pt x="4476" y="13945"/>
                  </a:lnTo>
                  <a:lnTo>
                    <a:pt x="4399" y="13997"/>
                  </a:lnTo>
                  <a:lnTo>
                    <a:pt x="4373" y="14074"/>
                  </a:lnTo>
                  <a:lnTo>
                    <a:pt x="4347" y="14152"/>
                  </a:lnTo>
                  <a:lnTo>
                    <a:pt x="4373" y="14255"/>
                  </a:lnTo>
                  <a:lnTo>
                    <a:pt x="4399" y="14333"/>
                  </a:lnTo>
                  <a:lnTo>
                    <a:pt x="4476" y="14385"/>
                  </a:lnTo>
                  <a:lnTo>
                    <a:pt x="4580" y="14411"/>
                  </a:lnTo>
                  <a:lnTo>
                    <a:pt x="6883" y="14411"/>
                  </a:lnTo>
                  <a:lnTo>
                    <a:pt x="6986" y="14385"/>
                  </a:lnTo>
                  <a:lnTo>
                    <a:pt x="7064" y="14333"/>
                  </a:lnTo>
                  <a:lnTo>
                    <a:pt x="7115" y="14255"/>
                  </a:lnTo>
                  <a:lnTo>
                    <a:pt x="7115" y="14152"/>
                  </a:lnTo>
                  <a:lnTo>
                    <a:pt x="7115" y="14074"/>
                  </a:lnTo>
                  <a:lnTo>
                    <a:pt x="7064" y="13997"/>
                  </a:lnTo>
                  <a:lnTo>
                    <a:pt x="6986" y="13945"/>
                  </a:lnTo>
                  <a:lnTo>
                    <a:pt x="6883" y="13919"/>
                  </a:lnTo>
                  <a:close/>
                  <a:moveTo>
                    <a:pt x="2122" y="12574"/>
                  </a:moveTo>
                  <a:lnTo>
                    <a:pt x="1967" y="12600"/>
                  </a:lnTo>
                  <a:lnTo>
                    <a:pt x="1838" y="12651"/>
                  </a:lnTo>
                  <a:lnTo>
                    <a:pt x="1682" y="12703"/>
                  </a:lnTo>
                  <a:lnTo>
                    <a:pt x="1553" y="12807"/>
                  </a:lnTo>
                  <a:lnTo>
                    <a:pt x="1475" y="12936"/>
                  </a:lnTo>
                  <a:lnTo>
                    <a:pt x="1398" y="13065"/>
                  </a:lnTo>
                  <a:lnTo>
                    <a:pt x="1346" y="13221"/>
                  </a:lnTo>
                  <a:lnTo>
                    <a:pt x="1346" y="13376"/>
                  </a:lnTo>
                  <a:lnTo>
                    <a:pt x="1346" y="13531"/>
                  </a:lnTo>
                  <a:lnTo>
                    <a:pt x="1398" y="13660"/>
                  </a:lnTo>
                  <a:lnTo>
                    <a:pt x="1475" y="13816"/>
                  </a:lnTo>
                  <a:lnTo>
                    <a:pt x="1553" y="13919"/>
                  </a:lnTo>
                  <a:lnTo>
                    <a:pt x="2329" y="14721"/>
                  </a:lnTo>
                  <a:lnTo>
                    <a:pt x="2458" y="14799"/>
                  </a:lnTo>
                  <a:lnTo>
                    <a:pt x="2614" y="14825"/>
                  </a:lnTo>
                  <a:lnTo>
                    <a:pt x="2743" y="14799"/>
                  </a:lnTo>
                  <a:lnTo>
                    <a:pt x="2872" y="14721"/>
                  </a:lnTo>
                  <a:lnTo>
                    <a:pt x="3649" y="13919"/>
                  </a:lnTo>
                  <a:lnTo>
                    <a:pt x="3726" y="13816"/>
                  </a:lnTo>
                  <a:lnTo>
                    <a:pt x="3804" y="13660"/>
                  </a:lnTo>
                  <a:lnTo>
                    <a:pt x="3856" y="13531"/>
                  </a:lnTo>
                  <a:lnTo>
                    <a:pt x="3856" y="13376"/>
                  </a:lnTo>
                  <a:lnTo>
                    <a:pt x="3856" y="13221"/>
                  </a:lnTo>
                  <a:lnTo>
                    <a:pt x="3804" y="13065"/>
                  </a:lnTo>
                  <a:lnTo>
                    <a:pt x="3726" y="12936"/>
                  </a:lnTo>
                  <a:lnTo>
                    <a:pt x="3649" y="12807"/>
                  </a:lnTo>
                  <a:lnTo>
                    <a:pt x="3519" y="12703"/>
                  </a:lnTo>
                  <a:lnTo>
                    <a:pt x="3364" y="12651"/>
                  </a:lnTo>
                  <a:lnTo>
                    <a:pt x="3235" y="12600"/>
                  </a:lnTo>
                  <a:lnTo>
                    <a:pt x="3079" y="12574"/>
                  </a:lnTo>
                  <a:lnTo>
                    <a:pt x="2950" y="12600"/>
                  </a:lnTo>
                  <a:lnTo>
                    <a:pt x="2821" y="12625"/>
                  </a:lnTo>
                  <a:lnTo>
                    <a:pt x="2717" y="12677"/>
                  </a:lnTo>
                  <a:lnTo>
                    <a:pt x="2614" y="12755"/>
                  </a:lnTo>
                  <a:lnTo>
                    <a:pt x="2484" y="12677"/>
                  </a:lnTo>
                  <a:lnTo>
                    <a:pt x="2381" y="12625"/>
                  </a:lnTo>
                  <a:lnTo>
                    <a:pt x="2252" y="12600"/>
                  </a:lnTo>
                  <a:lnTo>
                    <a:pt x="2122" y="12574"/>
                  </a:lnTo>
                  <a:close/>
                  <a:moveTo>
                    <a:pt x="9470" y="6494"/>
                  </a:moveTo>
                  <a:lnTo>
                    <a:pt x="9366" y="6520"/>
                  </a:lnTo>
                  <a:lnTo>
                    <a:pt x="9289" y="6572"/>
                  </a:lnTo>
                  <a:lnTo>
                    <a:pt x="9237" y="6623"/>
                  </a:lnTo>
                  <a:lnTo>
                    <a:pt x="9211" y="6727"/>
                  </a:lnTo>
                  <a:lnTo>
                    <a:pt x="9211" y="14954"/>
                  </a:lnTo>
                  <a:lnTo>
                    <a:pt x="9211" y="15109"/>
                  </a:lnTo>
                  <a:lnTo>
                    <a:pt x="9159" y="15238"/>
                  </a:lnTo>
                  <a:lnTo>
                    <a:pt x="9107" y="15342"/>
                  </a:lnTo>
                  <a:lnTo>
                    <a:pt x="9030" y="15445"/>
                  </a:lnTo>
                  <a:lnTo>
                    <a:pt x="8926" y="15523"/>
                  </a:lnTo>
                  <a:lnTo>
                    <a:pt x="8797" y="15601"/>
                  </a:lnTo>
                  <a:lnTo>
                    <a:pt x="8668" y="15627"/>
                  </a:lnTo>
                  <a:lnTo>
                    <a:pt x="8538" y="15652"/>
                  </a:lnTo>
                  <a:lnTo>
                    <a:pt x="1165" y="15652"/>
                  </a:lnTo>
                  <a:lnTo>
                    <a:pt x="1010" y="15627"/>
                  </a:lnTo>
                  <a:lnTo>
                    <a:pt x="880" y="15601"/>
                  </a:lnTo>
                  <a:lnTo>
                    <a:pt x="777" y="15523"/>
                  </a:lnTo>
                  <a:lnTo>
                    <a:pt x="673" y="15445"/>
                  </a:lnTo>
                  <a:lnTo>
                    <a:pt x="596" y="15342"/>
                  </a:lnTo>
                  <a:lnTo>
                    <a:pt x="518" y="15238"/>
                  </a:lnTo>
                  <a:lnTo>
                    <a:pt x="492" y="15109"/>
                  </a:lnTo>
                  <a:lnTo>
                    <a:pt x="466" y="14954"/>
                  </a:lnTo>
                  <a:lnTo>
                    <a:pt x="466" y="14514"/>
                  </a:lnTo>
                  <a:lnTo>
                    <a:pt x="466" y="14411"/>
                  </a:lnTo>
                  <a:lnTo>
                    <a:pt x="415" y="14333"/>
                  </a:lnTo>
                  <a:lnTo>
                    <a:pt x="337" y="14281"/>
                  </a:lnTo>
                  <a:lnTo>
                    <a:pt x="156" y="14281"/>
                  </a:lnTo>
                  <a:lnTo>
                    <a:pt x="78" y="14333"/>
                  </a:lnTo>
                  <a:lnTo>
                    <a:pt x="27" y="14411"/>
                  </a:lnTo>
                  <a:lnTo>
                    <a:pt x="1" y="14514"/>
                  </a:lnTo>
                  <a:lnTo>
                    <a:pt x="1" y="14954"/>
                  </a:lnTo>
                  <a:lnTo>
                    <a:pt x="27" y="15187"/>
                  </a:lnTo>
                  <a:lnTo>
                    <a:pt x="104" y="15420"/>
                  </a:lnTo>
                  <a:lnTo>
                    <a:pt x="208" y="15601"/>
                  </a:lnTo>
                  <a:lnTo>
                    <a:pt x="337" y="15782"/>
                  </a:lnTo>
                  <a:lnTo>
                    <a:pt x="518" y="15911"/>
                  </a:lnTo>
                  <a:lnTo>
                    <a:pt x="699" y="16015"/>
                  </a:lnTo>
                  <a:lnTo>
                    <a:pt x="932" y="16092"/>
                  </a:lnTo>
                  <a:lnTo>
                    <a:pt x="1165" y="16118"/>
                  </a:lnTo>
                  <a:lnTo>
                    <a:pt x="8538" y="16118"/>
                  </a:lnTo>
                  <a:lnTo>
                    <a:pt x="8771" y="16092"/>
                  </a:lnTo>
                  <a:lnTo>
                    <a:pt x="8978" y="16015"/>
                  </a:lnTo>
                  <a:lnTo>
                    <a:pt x="9185" y="15911"/>
                  </a:lnTo>
                  <a:lnTo>
                    <a:pt x="9366" y="15782"/>
                  </a:lnTo>
                  <a:lnTo>
                    <a:pt x="9496" y="15601"/>
                  </a:lnTo>
                  <a:lnTo>
                    <a:pt x="9599" y="15420"/>
                  </a:lnTo>
                  <a:lnTo>
                    <a:pt x="9677" y="15187"/>
                  </a:lnTo>
                  <a:lnTo>
                    <a:pt x="9703" y="14954"/>
                  </a:lnTo>
                  <a:lnTo>
                    <a:pt x="9703" y="6727"/>
                  </a:lnTo>
                  <a:lnTo>
                    <a:pt x="9677" y="6623"/>
                  </a:lnTo>
                  <a:lnTo>
                    <a:pt x="9625" y="6572"/>
                  </a:lnTo>
                  <a:lnTo>
                    <a:pt x="9547" y="6520"/>
                  </a:lnTo>
                  <a:lnTo>
                    <a:pt x="9470" y="64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3" name="Google Shape;1723;p16"/>
          <p:cNvSpPr/>
          <p:nvPr/>
        </p:nvSpPr>
        <p:spPr>
          <a:xfrm>
            <a:off x="318402" y="189018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4" name="Google Shape;1724;p16"/>
          <p:cNvSpPr/>
          <p:nvPr/>
        </p:nvSpPr>
        <p:spPr>
          <a:xfrm>
            <a:off x="8013964" y="8328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25" name="Google Shape;1725;p16"/>
          <p:cNvGrpSpPr/>
          <p:nvPr/>
        </p:nvGrpSpPr>
        <p:grpSpPr>
          <a:xfrm>
            <a:off x="7863348" y="1560749"/>
            <a:ext cx="402975" cy="322100"/>
            <a:chOff x="6945375" y="1343700"/>
            <a:chExt cx="402975" cy="322100"/>
          </a:xfrm>
        </p:grpSpPr>
        <p:sp>
          <p:nvSpPr>
            <p:cNvPr id="1726" name="Google Shape;1726;p16"/>
            <p:cNvSpPr/>
            <p:nvPr/>
          </p:nvSpPr>
          <p:spPr>
            <a:xfrm>
              <a:off x="6951200" y="1384425"/>
              <a:ext cx="390675" cy="275575"/>
            </a:xfrm>
            <a:custGeom>
              <a:rect b="b" l="l" r="r" t="t"/>
              <a:pathLst>
                <a:path extrusionOk="0" h="11023" w="15627">
                  <a:moveTo>
                    <a:pt x="15626" y="441"/>
                  </a:moveTo>
                  <a:lnTo>
                    <a:pt x="15626" y="10789"/>
                  </a:lnTo>
                  <a:lnTo>
                    <a:pt x="15626" y="10789"/>
                  </a:lnTo>
                  <a:lnTo>
                    <a:pt x="15626" y="10867"/>
                  </a:lnTo>
                  <a:lnTo>
                    <a:pt x="15575" y="10945"/>
                  </a:lnTo>
                  <a:lnTo>
                    <a:pt x="15497" y="10996"/>
                  </a:lnTo>
                  <a:lnTo>
                    <a:pt x="15394" y="11022"/>
                  </a:lnTo>
                  <a:lnTo>
                    <a:pt x="259" y="11022"/>
                  </a:lnTo>
                  <a:lnTo>
                    <a:pt x="259" y="11022"/>
                  </a:lnTo>
                  <a:lnTo>
                    <a:pt x="155" y="10996"/>
                  </a:lnTo>
                  <a:lnTo>
                    <a:pt x="78" y="10945"/>
                  </a:lnTo>
                  <a:lnTo>
                    <a:pt x="26" y="10867"/>
                  </a:lnTo>
                  <a:lnTo>
                    <a:pt x="0" y="10789"/>
                  </a:lnTo>
                  <a:lnTo>
                    <a:pt x="0" y="441"/>
                  </a:lnTo>
                  <a:lnTo>
                    <a:pt x="7736" y="1"/>
                  </a:lnTo>
                  <a:lnTo>
                    <a:pt x="15626" y="4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16"/>
            <p:cNvSpPr/>
            <p:nvPr/>
          </p:nvSpPr>
          <p:spPr>
            <a:xfrm>
              <a:off x="6951200" y="1349500"/>
              <a:ext cx="390675" cy="45950"/>
            </a:xfrm>
            <a:custGeom>
              <a:rect b="b" l="l" r="r" t="t"/>
              <a:pathLst>
                <a:path extrusionOk="0" h="1838" w="15627">
                  <a:moveTo>
                    <a:pt x="15626" y="1838"/>
                  </a:moveTo>
                  <a:lnTo>
                    <a:pt x="15626" y="1838"/>
                  </a:lnTo>
                  <a:lnTo>
                    <a:pt x="15626" y="260"/>
                  </a:lnTo>
                  <a:lnTo>
                    <a:pt x="15626" y="260"/>
                  </a:lnTo>
                  <a:lnTo>
                    <a:pt x="15626" y="156"/>
                  </a:lnTo>
                  <a:lnTo>
                    <a:pt x="15575" y="78"/>
                  </a:lnTo>
                  <a:lnTo>
                    <a:pt x="15497" y="27"/>
                  </a:lnTo>
                  <a:lnTo>
                    <a:pt x="15394" y="1"/>
                  </a:lnTo>
                  <a:lnTo>
                    <a:pt x="259" y="1"/>
                  </a:lnTo>
                  <a:lnTo>
                    <a:pt x="259" y="1"/>
                  </a:lnTo>
                  <a:lnTo>
                    <a:pt x="155" y="27"/>
                  </a:lnTo>
                  <a:lnTo>
                    <a:pt x="78" y="78"/>
                  </a:lnTo>
                  <a:lnTo>
                    <a:pt x="26" y="156"/>
                  </a:lnTo>
                  <a:lnTo>
                    <a:pt x="0" y="260"/>
                  </a:lnTo>
                  <a:lnTo>
                    <a:pt x="0" y="1838"/>
                  </a:lnTo>
                  <a:lnTo>
                    <a:pt x="15626" y="18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16"/>
            <p:cNvSpPr/>
            <p:nvPr/>
          </p:nvSpPr>
          <p:spPr>
            <a:xfrm>
              <a:off x="6977050" y="1423250"/>
              <a:ext cx="136500" cy="135850"/>
            </a:xfrm>
            <a:custGeom>
              <a:rect b="b" l="l" r="r" t="t"/>
              <a:pathLst>
                <a:path extrusionOk="0" h="5434" w="5460">
                  <a:moveTo>
                    <a:pt x="803" y="802"/>
                  </a:moveTo>
                  <a:lnTo>
                    <a:pt x="803" y="802"/>
                  </a:lnTo>
                  <a:lnTo>
                    <a:pt x="1010" y="595"/>
                  </a:lnTo>
                  <a:lnTo>
                    <a:pt x="1243" y="440"/>
                  </a:lnTo>
                  <a:lnTo>
                    <a:pt x="1476" y="311"/>
                  </a:lnTo>
                  <a:lnTo>
                    <a:pt x="1708" y="181"/>
                  </a:lnTo>
                  <a:lnTo>
                    <a:pt x="1967" y="104"/>
                  </a:lnTo>
                  <a:lnTo>
                    <a:pt x="2200" y="52"/>
                  </a:lnTo>
                  <a:lnTo>
                    <a:pt x="2459" y="0"/>
                  </a:lnTo>
                  <a:lnTo>
                    <a:pt x="2717" y="0"/>
                  </a:lnTo>
                  <a:lnTo>
                    <a:pt x="3002" y="0"/>
                  </a:lnTo>
                  <a:lnTo>
                    <a:pt x="3261" y="52"/>
                  </a:lnTo>
                  <a:lnTo>
                    <a:pt x="3494" y="104"/>
                  </a:lnTo>
                  <a:lnTo>
                    <a:pt x="3752" y="181"/>
                  </a:lnTo>
                  <a:lnTo>
                    <a:pt x="3985" y="311"/>
                  </a:lnTo>
                  <a:lnTo>
                    <a:pt x="4218" y="440"/>
                  </a:lnTo>
                  <a:lnTo>
                    <a:pt x="4451" y="595"/>
                  </a:lnTo>
                  <a:lnTo>
                    <a:pt x="4658" y="802"/>
                  </a:lnTo>
                  <a:lnTo>
                    <a:pt x="4658" y="802"/>
                  </a:lnTo>
                  <a:lnTo>
                    <a:pt x="4839" y="983"/>
                  </a:lnTo>
                  <a:lnTo>
                    <a:pt x="4994" y="1216"/>
                  </a:lnTo>
                  <a:lnTo>
                    <a:pt x="5149" y="1449"/>
                  </a:lnTo>
                  <a:lnTo>
                    <a:pt x="5253" y="1682"/>
                  </a:lnTo>
                  <a:lnTo>
                    <a:pt x="5330" y="1941"/>
                  </a:lnTo>
                  <a:lnTo>
                    <a:pt x="5408" y="2199"/>
                  </a:lnTo>
                  <a:lnTo>
                    <a:pt x="5434" y="2458"/>
                  </a:lnTo>
                  <a:lnTo>
                    <a:pt x="5460" y="2717"/>
                  </a:lnTo>
                  <a:lnTo>
                    <a:pt x="5434" y="2975"/>
                  </a:lnTo>
                  <a:lnTo>
                    <a:pt x="5408" y="3234"/>
                  </a:lnTo>
                  <a:lnTo>
                    <a:pt x="5330" y="3493"/>
                  </a:lnTo>
                  <a:lnTo>
                    <a:pt x="5253" y="3726"/>
                  </a:lnTo>
                  <a:lnTo>
                    <a:pt x="5149" y="3984"/>
                  </a:lnTo>
                  <a:lnTo>
                    <a:pt x="4994" y="4217"/>
                  </a:lnTo>
                  <a:lnTo>
                    <a:pt x="4839" y="4424"/>
                  </a:lnTo>
                  <a:lnTo>
                    <a:pt x="4658" y="4631"/>
                  </a:lnTo>
                  <a:lnTo>
                    <a:pt x="4658" y="4631"/>
                  </a:lnTo>
                  <a:lnTo>
                    <a:pt x="4451" y="4812"/>
                  </a:lnTo>
                  <a:lnTo>
                    <a:pt x="4218" y="4993"/>
                  </a:lnTo>
                  <a:lnTo>
                    <a:pt x="3985" y="5123"/>
                  </a:lnTo>
                  <a:lnTo>
                    <a:pt x="3752" y="5226"/>
                  </a:lnTo>
                  <a:lnTo>
                    <a:pt x="3494" y="5330"/>
                  </a:lnTo>
                  <a:lnTo>
                    <a:pt x="3261" y="5381"/>
                  </a:lnTo>
                  <a:lnTo>
                    <a:pt x="3002" y="5407"/>
                  </a:lnTo>
                  <a:lnTo>
                    <a:pt x="2717" y="5433"/>
                  </a:lnTo>
                  <a:lnTo>
                    <a:pt x="2459" y="5407"/>
                  </a:lnTo>
                  <a:lnTo>
                    <a:pt x="2200" y="5381"/>
                  </a:lnTo>
                  <a:lnTo>
                    <a:pt x="1967" y="5330"/>
                  </a:lnTo>
                  <a:lnTo>
                    <a:pt x="1708" y="5226"/>
                  </a:lnTo>
                  <a:lnTo>
                    <a:pt x="1476" y="5123"/>
                  </a:lnTo>
                  <a:lnTo>
                    <a:pt x="1243" y="4993"/>
                  </a:lnTo>
                  <a:lnTo>
                    <a:pt x="1010" y="4812"/>
                  </a:lnTo>
                  <a:lnTo>
                    <a:pt x="803" y="4631"/>
                  </a:lnTo>
                  <a:lnTo>
                    <a:pt x="803" y="4631"/>
                  </a:lnTo>
                  <a:lnTo>
                    <a:pt x="622" y="4424"/>
                  </a:lnTo>
                  <a:lnTo>
                    <a:pt x="467" y="4217"/>
                  </a:lnTo>
                  <a:lnTo>
                    <a:pt x="311" y="3984"/>
                  </a:lnTo>
                  <a:lnTo>
                    <a:pt x="208" y="3726"/>
                  </a:lnTo>
                  <a:lnTo>
                    <a:pt x="130" y="3493"/>
                  </a:lnTo>
                  <a:lnTo>
                    <a:pt x="53" y="3234"/>
                  </a:lnTo>
                  <a:lnTo>
                    <a:pt x="27" y="2975"/>
                  </a:lnTo>
                  <a:lnTo>
                    <a:pt x="1" y="2717"/>
                  </a:lnTo>
                  <a:lnTo>
                    <a:pt x="27" y="2458"/>
                  </a:lnTo>
                  <a:lnTo>
                    <a:pt x="53" y="2199"/>
                  </a:lnTo>
                  <a:lnTo>
                    <a:pt x="130" y="1941"/>
                  </a:lnTo>
                  <a:lnTo>
                    <a:pt x="208" y="1682"/>
                  </a:lnTo>
                  <a:lnTo>
                    <a:pt x="311" y="1449"/>
                  </a:lnTo>
                  <a:lnTo>
                    <a:pt x="467" y="1216"/>
                  </a:lnTo>
                  <a:lnTo>
                    <a:pt x="622" y="983"/>
                  </a:lnTo>
                  <a:lnTo>
                    <a:pt x="803" y="802"/>
                  </a:lnTo>
                  <a:lnTo>
                    <a:pt x="803" y="8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16"/>
            <p:cNvSpPr/>
            <p:nvPr/>
          </p:nvSpPr>
          <p:spPr>
            <a:xfrm>
              <a:off x="7106425" y="1551950"/>
              <a:ext cx="80225" cy="80225"/>
            </a:xfrm>
            <a:custGeom>
              <a:rect b="b" l="l" r="r" t="t"/>
              <a:pathLst>
                <a:path extrusionOk="0" h="3209" w="3209">
                  <a:moveTo>
                    <a:pt x="207" y="208"/>
                  </a:moveTo>
                  <a:lnTo>
                    <a:pt x="207" y="208"/>
                  </a:lnTo>
                  <a:lnTo>
                    <a:pt x="337" y="130"/>
                  </a:lnTo>
                  <a:lnTo>
                    <a:pt x="466" y="52"/>
                  </a:lnTo>
                  <a:lnTo>
                    <a:pt x="595" y="26"/>
                  </a:lnTo>
                  <a:lnTo>
                    <a:pt x="725" y="1"/>
                  </a:lnTo>
                  <a:lnTo>
                    <a:pt x="880" y="26"/>
                  </a:lnTo>
                  <a:lnTo>
                    <a:pt x="1009" y="52"/>
                  </a:lnTo>
                  <a:lnTo>
                    <a:pt x="1139" y="130"/>
                  </a:lnTo>
                  <a:lnTo>
                    <a:pt x="1268" y="208"/>
                  </a:lnTo>
                  <a:lnTo>
                    <a:pt x="3001" y="1941"/>
                  </a:lnTo>
                  <a:lnTo>
                    <a:pt x="3001" y="1941"/>
                  </a:lnTo>
                  <a:lnTo>
                    <a:pt x="3079" y="2070"/>
                  </a:lnTo>
                  <a:lnTo>
                    <a:pt x="3157" y="2200"/>
                  </a:lnTo>
                  <a:lnTo>
                    <a:pt x="3182" y="2329"/>
                  </a:lnTo>
                  <a:lnTo>
                    <a:pt x="3208" y="2484"/>
                  </a:lnTo>
                  <a:lnTo>
                    <a:pt x="3182" y="2614"/>
                  </a:lnTo>
                  <a:lnTo>
                    <a:pt x="3157" y="2743"/>
                  </a:lnTo>
                  <a:lnTo>
                    <a:pt x="3079" y="2872"/>
                  </a:lnTo>
                  <a:lnTo>
                    <a:pt x="3001" y="3002"/>
                  </a:lnTo>
                  <a:lnTo>
                    <a:pt x="3001" y="3002"/>
                  </a:lnTo>
                  <a:lnTo>
                    <a:pt x="2872" y="3105"/>
                  </a:lnTo>
                  <a:lnTo>
                    <a:pt x="2743" y="3157"/>
                  </a:lnTo>
                  <a:lnTo>
                    <a:pt x="2613" y="3209"/>
                  </a:lnTo>
                  <a:lnTo>
                    <a:pt x="2458" y="3209"/>
                  </a:lnTo>
                  <a:lnTo>
                    <a:pt x="2329" y="3209"/>
                  </a:lnTo>
                  <a:lnTo>
                    <a:pt x="2199" y="3157"/>
                  </a:lnTo>
                  <a:lnTo>
                    <a:pt x="2070" y="3105"/>
                  </a:lnTo>
                  <a:lnTo>
                    <a:pt x="1941" y="3002"/>
                  </a:lnTo>
                  <a:lnTo>
                    <a:pt x="207" y="1268"/>
                  </a:lnTo>
                  <a:lnTo>
                    <a:pt x="207" y="1268"/>
                  </a:lnTo>
                  <a:lnTo>
                    <a:pt x="104" y="1165"/>
                  </a:lnTo>
                  <a:lnTo>
                    <a:pt x="52" y="1035"/>
                  </a:lnTo>
                  <a:lnTo>
                    <a:pt x="0" y="880"/>
                  </a:lnTo>
                  <a:lnTo>
                    <a:pt x="0" y="751"/>
                  </a:lnTo>
                  <a:lnTo>
                    <a:pt x="0" y="596"/>
                  </a:lnTo>
                  <a:lnTo>
                    <a:pt x="52" y="466"/>
                  </a:lnTo>
                  <a:lnTo>
                    <a:pt x="104" y="337"/>
                  </a:lnTo>
                  <a:lnTo>
                    <a:pt x="207" y="208"/>
                  </a:lnTo>
                  <a:lnTo>
                    <a:pt x="207" y="2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16"/>
            <p:cNvSpPr/>
            <p:nvPr/>
          </p:nvSpPr>
          <p:spPr>
            <a:xfrm>
              <a:off x="6945375" y="1343700"/>
              <a:ext cx="402975" cy="322100"/>
            </a:xfrm>
            <a:custGeom>
              <a:rect b="b" l="l" r="r" t="t"/>
              <a:pathLst>
                <a:path extrusionOk="0" h="12884" w="16119">
                  <a:moveTo>
                    <a:pt x="11332" y="906"/>
                  </a:moveTo>
                  <a:lnTo>
                    <a:pt x="11254" y="931"/>
                  </a:lnTo>
                  <a:lnTo>
                    <a:pt x="11177" y="983"/>
                  </a:lnTo>
                  <a:lnTo>
                    <a:pt x="11125" y="1061"/>
                  </a:lnTo>
                  <a:lnTo>
                    <a:pt x="11099" y="1164"/>
                  </a:lnTo>
                  <a:lnTo>
                    <a:pt x="11125" y="1242"/>
                  </a:lnTo>
                  <a:lnTo>
                    <a:pt x="11177" y="1319"/>
                  </a:lnTo>
                  <a:lnTo>
                    <a:pt x="11254" y="1371"/>
                  </a:lnTo>
                  <a:lnTo>
                    <a:pt x="11332" y="1397"/>
                  </a:lnTo>
                  <a:lnTo>
                    <a:pt x="11927" y="1397"/>
                  </a:lnTo>
                  <a:lnTo>
                    <a:pt x="12030" y="1371"/>
                  </a:lnTo>
                  <a:lnTo>
                    <a:pt x="12108" y="1319"/>
                  </a:lnTo>
                  <a:lnTo>
                    <a:pt x="12160" y="1242"/>
                  </a:lnTo>
                  <a:lnTo>
                    <a:pt x="12160" y="1164"/>
                  </a:lnTo>
                  <a:lnTo>
                    <a:pt x="12160" y="1061"/>
                  </a:lnTo>
                  <a:lnTo>
                    <a:pt x="12108" y="983"/>
                  </a:lnTo>
                  <a:lnTo>
                    <a:pt x="12030" y="931"/>
                  </a:lnTo>
                  <a:lnTo>
                    <a:pt x="11927" y="906"/>
                  </a:lnTo>
                  <a:close/>
                  <a:moveTo>
                    <a:pt x="12858" y="906"/>
                  </a:moveTo>
                  <a:lnTo>
                    <a:pt x="12755" y="931"/>
                  </a:lnTo>
                  <a:lnTo>
                    <a:pt x="12677" y="983"/>
                  </a:lnTo>
                  <a:lnTo>
                    <a:pt x="12625" y="1061"/>
                  </a:lnTo>
                  <a:lnTo>
                    <a:pt x="12625" y="1164"/>
                  </a:lnTo>
                  <a:lnTo>
                    <a:pt x="12625" y="1242"/>
                  </a:lnTo>
                  <a:lnTo>
                    <a:pt x="12677" y="1319"/>
                  </a:lnTo>
                  <a:lnTo>
                    <a:pt x="12755" y="1371"/>
                  </a:lnTo>
                  <a:lnTo>
                    <a:pt x="12858" y="1397"/>
                  </a:lnTo>
                  <a:lnTo>
                    <a:pt x="13453" y="1397"/>
                  </a:lnTo>
                  <a:lnTo>
                    <a:pt x="13531" y="1371"/>
                  </a:lnTo>
                  <a:lnTo>
                    <a:pt x="13609" y="1319"/>
                  </a:lnTo>
                  <a:lnTo>
                    <a:pt x="13660" y="1242"/>
                  </a:lnTo>
                  <a:lnTo>
                    <a:pt x="13686" y="1164"/>
                  </a:lnTo>
                  <a:lnTo>
                    <a:pt x="13660" y="1061"/>
                  </a:lnTo>
                  <a:lnTo>
                    <a:pt x="13609" y="983"/>
                  </a:lnTo>
                  <a:lnTo>
                    <a:pt x="13531" y="931"/>
                  </a:lnTo>
                  <a:lnTo>
                    <a:pt x="13453" y="906"/>
                  </a:lnTo>
                  <a:close/>
                  <a:moveTo>
                    <a:pt x="14359" y="906"/>
                  </a:moveTo>
                  <a:lnTo>
                    <a:pt x="14281" y="931"/>
                  </a:lnTo>
                  <a:lnTo>
                    <a:pt x="14204" y="983"/>
                  </a:lnTo>
                  <a:lnTo>
                    <a:pt x="14152" y="1061"/>
                  </a:lnTo>
                  <a:lnTo>
                    <a:pt x="14126" y="1164"/>
                  </a:lnTo>
                  <a:lnTo>
                    <a:pt x="14152" y="1242"/>
                  </a:lnTo>
                  <a:lnTo>
                    <a:pt x="14204" y="1319"/>
                  </a:lnTo>
                  <a:lnTo>
                    <a:pt x="14281" y="1371"/>
                  </a:lnTo>
                  <a:lnTo>
                    <a:pt x="14359" y="1397"/>
                  </a:lnTo>
                  <a:lnTo>
                    <a:pt x="14954" y="1397"/>
                  </a:lnTo>
                  <a:lnTo>
                    <a:pt x="15057" y="1371"/>
                  </a:lnTo>
                  <a:lnTo>
                    <a:pt x="15135" y="1319"/>
                  </a:lnTo>
                  <a:lnTo>
                    <a:pt x="15161" y="1242"/>
                  </a:lnTo>
                  <a:lnTo>
                    <a:pt x="15187" y="1164"/>
                  </a:lnTo>
                  <a:lnTo>
                    <a:pt x="15161" y="1061"/>
                  </a:lnTo>
                  <a:lnTo>
                    <a:pt x="15135" y="983"/>
                  </a:lnTo>
                  <a:lnTo>
                    <a:pt x="15057" y="931"/>
                  </a:lnTo>
                  <a:lnTo>
                    <a:pt x="14954" y="906"/>
                  </a:lnTo>
                  <a:close/>
                  <a:moveTo>
                    <a:pt x="15627" y="466"/>
                  </a:moveTo>
                  <a:lnTo>
                    <a:pt x="15627" y="1837"/>
                  </a:lnTo>
                  <a:lnTo>
                    <a:pt x="466" y="1837"/>
                  </a:lnTo>
                  <a:lnTo>
                    <a:pt x="466" y="466"/>
                  </a:lnTo>
                  <a:close/>
                  <a:moveTo>
                    <a:pt x="9547" y="3829"/>
                  </a:moveTo>
                  <a:lnTo>
                    <a:pt x="9443" y="3855"/>
                  </a:lnTo>
                  <a:lnTo>
                    <a:pt x="9366" y="3907"/>
                  </a:lnTo>
                  <a:lnTo>
                    <a:pt x="9340" y="3958"/>
                  </a:lnTo>
                  <a:lnTo>
                    <a:pt x="9314" y="4062"/>
                  </a:lnTo>
                  <a:lnTo>
                    <a:pt x="9340" y="4165"/>
                  </a:lnTo>
                  <a:lnTo>
                    <a:pt x="9366" y="4217"/>
                  </a:lnTo>
                  <a:lnTo>
                    <a:pt x="9443" y="4269"/>
                  </a:lnTo>
                  <a:lnTo>
                    <a:pt x="9547" y="4295"/>
                  </a:lnTo>
                  <a:lnTo>
                    <a:pt x="14307" y="4295"/>
                  </a:lnTo>
                  <a:lnTo>
                    <a:pt x="14411" y="4269"/>
                  </a:lnTo>
                  <a:lnTo>
                    <a:pt x="14462" y="4217"/>
                  </a:lnTo>
                  <a:lnTo>
                    <a:pt x="14514" y="4165"/>
                  </a:lnTo>
                  <a:lnTo>
                    <a:pt x="14540" y="4062"/>
                  </a:lnTo>
                  <a:lnTo>
                    <a:pt x="14514" y="3958"/>
                  </a:lnTo>
                  <a:lnTo>
                    <a:pt x="14462" y="3907"/>
                  </a:lnTo>
                  <a:lnTo>
                    <a:pt x="14411" y="3855"/>
                  </a:lnTo>
                  <a:lnTo>
                    <a:pt x="14307" y="3829"/>
                  </a:lnTo>
                  <a:close/>
                  <a:moveTo>
                    <a:pt x="2975" y="4657"/>
                  </a:moveTo>
                  <a:lnTo>
                    <a:pt x="3079" y="4683"/>
                  </a:lnTo>
                  <a:lnTo>
                    <a:pt x="3157" y="4734"/>
                  </a:lnTo>
                  <a:lnTo>
                    <a:pt x="3208" y="4864"/>
                  </a:lnTo>
                  <a:lnTo>
                    <a:pt x="3234" y="4993"/>
                  </a:lnTo>
                  <a:lnTo>
                    <a:pt x="3208" y="5123"/>
                  </a:lnTo>
                  <a:lnTo>
                    <a:pt x="3157" y="5252"/>
                  </a:lnTo>
                  <a:lnTo>
                    <a:pt x="3079" y="5304"/>
                  </a:lnTo>
                  <a:lnTo>
                    <a:pt x="2975" y="5330"/>
                  </a:lnTo>
                  <a:lnTo>
                    <a:pt x="2872" y="5304"/>
                  </a:lnTo>
                  <a:lnTo>
                    <a:pt x="2820" y="5252"/>
                  </a:lnTo>
                  <a:lnTo>
                    <a:pt x="2743" y="5123"/>
                  </a:lnTo>
                  <a:lnTo>
                    <a:pt x="2717" y="4993"/>
                  </a:lnTo>
                  <a:lnTo>
                    <a:pt x="2743" y="4864"/>
                  </a:lnTo>
                  <a:lnTo>
                    <a:pt x="2820" y="4734"/>
                  </a:lnTo>
                  <a:lnTo>
                    <a:pt x="2872" y="4683"/>
                  </a:lnTo>
                  <a:lnTo>
                    <a:pt x="2975" y="4657"/>
                  </a:lnTo>
                  <a:close/>
                  <a:moveTo>
                    <a:pt x="9547" y="5045"/>
                  </a:moveTo>
                  <a:lnTo>
                    <a:pt x="9443" y="5071"/>
                  </a:lnTo>
                  <a:lnTo>
                    <a:pt x="9366" y="5123"/>
                  </a:lnTo>
                  <a:lnTo>
                    <a:pt x="9340" y="5200"/>
                  </a:lnTo>
                  <a:lnTo>
                    <a:pt x="9314" y="5278"/>
                  </a:lnTo>
                  <a:lnTo>
                    <a:pt x="9340" y="5381"/>
                  </a:lnTo>
                  <a:lnTo>
                    <a:pt x="9366" y="5459"/>
                  </a:lnTo>
                  <a:lnTo>
                    <a:pt x="9443" y="5511"/>
                  </a:lnTo>
                  <a:lnTo>
                    <a:pt x="14411" y="5511"/>
                  </a:lnTo>
                  <a:lnTo>
                    <a:pt x="14462" y="5459"/>
                  </a:lnTo>
                  <a:lnTo>
                    <a:pt x="14514" y="5381"/>
                  </a:lnTo>
                  <a:lnTo>
                    <a:pt x="14540" y="5278"/>
                  </a:lnTo>
                  <a:lnTo>
                    <a:pt x="14514" y="5200"/>
                  </a:lnTo>
                  <a:lnTo>
                    <a:pt x="14462" y="5123"/>
                  </a:lnTo>
                  <a:lnTo>
                    <a:pt x="14411" y="5071"/>
                  </a:lnTo>
                  <a:lnTo>
                    <a:pt x="14307" y="5045"/>
                  </a:lnTo>
                  <a:close/>
                  <a:moveTo>
                    <a:pt x="2820" y="4191"/>
                  </a:moveTo>
                  <a:lnTo>
                    <a:pt x="2691" y="4243"/>
                  </a:lnTo>
                  <a:lnTo>
                    <a:pt x="2562" y="4321"/>
                  </a:lnTo>
                  <a:lnTo>
                    <a:pt x="2458" y="4424"/>
                  </a:lnTo>
                  <a:lnTo>
                    <a:pt x="2355" y="4553"/>
                  </a:lnTo>
                  <a:lnTo>
                    <a:pt x="2303" y="4683"/>
                  </a:lnTo>
                  <a:lnTo>
                    <a:pt x="2251" y="4838"/>
                  </a:lnTo>
                  <a:lnTo>
                    <a:pt x="2251" y="4993"/>
                  </a:lnTo>
                  <a:lnTo>
                    <a:pt x="2251" y="5148"/>
                  </a:lnTo>
                  <a:lnTo>
                    <a:pt x="2303" y="5304"/>
                  </a:lnTo>
                  <a:lnTo>
                    <a:pt x="2355" y="5433"/>
                  </a:lnTo>
                  <a:lnTo>
                    <a:pt x="2458" y="5537"/>
                  </a:lnTo>
                  <a:lnTo>
                    <a:pt x="2562" y="5640"/>
                  </a:lnTo>
                  <a:lnTo>
                    <a:pt x="2691" y="5718"/>
                  </a:lnTo>
                  <a:lnTo>
                    <a:pt x="2820" y="5769"/>
                  </a:lnTo>
                  <a:lnTo>
                    <a:pt x="2975" y="5795"/>
                  </a:lnTo>
                  <a:lnTo>
                    <a:pt x="3131" y="5769"/>
                  </a:lnTo>
                  <a:lnTo>
                    <a:pt x="3260" y="5718"/>
                  </a:lnTo>
                  <a:lnTo>
                    <a:pt x="3389" y="5640"/>
                  </a:lnTo>
                  <a:lnTo>
                    <a:pt x="3493" y="5537"/>
                  </a:lnTo>
                  <a:lnTo>
                    <a:pt x="3596" y="5433"/>
                  </a:lnTo>
                  <a:lnTo>
                    <a:pt x="3648" y="5304"/>
                  </a:lnTo>
                  <a:lnTo>
                    <a:pt x="3700" y="5148"/>
                  </a:lnTo>
                  <a:lnTo>
                    <a:pt x="3700" y="4993"/>
                  </a:lnTo>
                  <a:lnTo>
                    <a:pt x="3700" y="4838"/>
                  </a:lnTo>
                  <a:lnTo>
                    <a:pt x="3648" y="4683"/>
                  </a:lnTo>
                  <a:lnTo>
                    <a:pt x="3596" y="4553"/>
                  </a:lnTo>
                  <a:lnTo>
                    <a:pt x="3493" y="4424"/>
                  </a:lnTo>
                  <a:lnTo>
                    <a:pt x="3389" y="4321"/>
                  </a:lnTo>
                  <a:lnTo>
                    <a:pt x="3260" y="4243"/>
                  </a:lnTo>
                  <a:lnTo>
                    <a:pt x="3131" y="4191"/>
                  </a:lnTo>
                  <a:close/>
                  <a:moveTo>
                    <a:pt x="9547" y="6261"/>
                  </a:moveTo>
                  <a:lnTo>
                    <a:pt x="9443" y="6287"/>
                  </a:lnTo>
                  <a:lnTo>
                    <a:pt x="9366" y="6339"/>
                  </a:lnTo>
                  <a:lnTo>
                    <a:pt x="9340" y="6416"/>
                  </a:lnTo>
                  <a:lnTo>
                    <a:pt x="9314" y="6494"/>
                  </a:lnTo>
                  <a:lnTo>
                    <a:pt x="9340" y="6597"/>
                  </a:lnTo>
                  <a:lnTo>
                    <a:pt x="9366" y="6675"/>
                  </a:lnTo>
                  <a:lnTo>
                    <a:pt x="9443" y="6727"/>
                  </a:lnTo>
                  <a:lnTo>
                    <a:pt x="9547" y="6752"/>
                  </a:lnTo>
                  <a:lnTo>
                    <a:pt x="14307" y="6752"/>
                  </a:lnTo>
                  <a:lnTo>
                    <a:pt x="14411" y="6727"/>
                  </a:lnTo>
                  <a:lnTo>
                    <a:pt x="14462" y="6675"/>
                  </a:lnTo>
                  <a:lnTo>
                    <a:pt x="14514" y="6597"/>
                  </a:lnTo>
                  <a:lnTo>
                    <a:pt x="14540" y="6494"/>
                  </a:lnTo>
                  <a:lnTo>
                    <a:pt x="14514" y="6416"/>
                  </a:lnTo>
                  <a:lnTo>
                    <a:pt x="14462" y="6339"/>
                  </a:lnTo>
                  <a:lnTo>
                    <a:pt x="14411" y="6287"/>
                  </a:lnTo>
                  <a:lnTo>
                    <a:pt x="14307" y="6261"/>
                  </a:lnTo>
                  <a:close/>
                  <a:moveTo>
                    <a:pt x="5019" y="6468"/>
                  </a:moveTo>
                  <a:lnTo>
                    <a:pt x="5097" y="6494"/>
                  </a:lnTo>
                  <a:lnTo>
                    <a:pt x="5175" y="6545"/>
                  </a:lnTo>
                  <a:lnTo>
                    <a:pt x="5252" y="6649"/>
                  </a:lnTo>
                  <a:lnTo>
                    <a:pt x="5278" y="6804"/>
                  </a:lnTo>
                  <a:lnTo>
                    <a:pt x="5252" y="6934"/>
                  </a:lnTo>
                  <a:lnTo>
                    <a:pt x="5175" y="7037"/>
                  </a:lnTo>
                  <a:lnTo>
                    <a:pt x="5097" y="7115"/>
                  </a:lnTo>
                  <a:lnTo>
                    <a:pt x="5019" y="7141"/>
                  </a:lnTo>
                  <a:lnTo>
                    <a:pt x="4916" y="7115"/>
                  </a:lnTo>
                  <a:lnTo>
                    <a:pt x="4838" y="7037"/>
                  </a:lnTo>
                  <a:lnTo>
                    <a:pt x="4786" y="6934"/>
                  </a:lnTo>
                  <a:lnTo>
                    <a:pt x="4761" y="6804"/>
                  </a:lnTo>
                  <a:lnTo>
                    <a:pt x="4786" y="6649"/>
                  </a:lnTo>
                  <a:lnTo>
                    <a:pt x="4838" y="6545"/>
                  </a:lnTo>
                  <a:lnTo>
                    <a:pt x="4916" y="6494"/>
                  </a:lnTo>
                  <a:lnTo>
                    <a:pt x="5019" y="6468"/>
                  </a:lnTo>
                  <a:close/>
                  <a:moveTo>
                    <a:pt x="4631" y="4321"/>
                  </a:moveTo>
                  <a:lnTo>
                    <a:pt x="4554" y="4372"/>
                  </a:lnTo>
                  <a:lnTo>
                    <a:pt x="4502" y="4424"/>
                  </a:lnTo>
                  <a:lnTo>
                    <a:pt x="3105" y="7089"/>
                  </a:lnTo>
                  <a:lnTo>
                    <a:pt x="3079" y="7166"/>
                  </a:lnTo>
                  <a:lnTo>
                    <a:pt x="3105" y="7270"/>
                  </a:lnTo>
                  <a:lnTo>
                    <a:pt x="3131" y="7348"/>
                  </a:lnTo>
                  <a:lnTo>
                    <a:pt x="3208" y="7399"/>
                  </a:lnTo>
                  <a:lnTo>
                    <a:pt x="3312" y="7425"/>
                  </a:lnTo>
                  <a:lnTo>
                    <a:pt x="3389" y="7425"/>
                  </a:lnTo>
                  <a:lnTo>
                    <a:pt x="3467" y="7373"/>
                  </a:lnTo>
                  <a:lnTo>
                    <a:pt x="3545" y="7296"/>
                  </a:lnTo>
                  <a:lnTo>
                    <a:pt x="4916" y="4657"/>
                  </a:lnTo>
                  <a:lnTo>
                    <a:pt x="4942" y="4553"/>
                  </a:lnTo>
                  <a:lnTo>
                    <a:pt x="4942" y="4476"/>
                  </a:lnTo>
                  <a:lnTo>
                    <a:pt x="4890" y="4398"/>
                  </a:lnTo>
                  <a:lnTo>
                    <a:pt x="4812" y="4346"/>
                  </a:lnTo>
                  <a:lnTo>
                    <a:pt x="4735" y="4321"/>
                  </a:lnTo>
                  <a:close/>
                  <a:moveTo>
                    <a:pt x="4864" y="6002"/>
                  </a:moveTo>
                  <a:lnTo>
                    <a:pt x="4735" y="6054"/>
                  </a:lnTo>
                  <a:lnTo>
                    <a:pt x="4605" y="6132"/>
                  </a:lnTo>
                  <a:lnTo>
                    <a:pt x="4502" y="6235"/>
                  </a:lnTo>
                  <a:lnTo>
                    <a:pt x="4398" y="6364"/>
                  </a:lnTo>
                  <a:lnTo>
                    <a:pt x="4347" y="6494"/>
                  </a:lnTo>
                  <a:lnTo>
                    <a:pt x="4295" y="6649"/>
                  </a:lnTo>
                  <a:lnTo>
                    <a:pt x="4295" y="6804"/>
                  </a:lnTo>
                  <a:lnTo>
                    <a:pt x="4295" y="6959"/>
                  </a:lnTo>
                  <a:lnTo>
                    <a:pt x="4347" y="7115"/>
                  </a:lnTo>
                  <a:lnTo>
                    <a:pt x="4398" y="7244"/>
                  </a:lnTo>
                  <a:lnTo>
                    <a:pt x="4502" y="7348"/>
                  </a:lnTo>
                  <a:lnTo>
                    <a:pt x="4605" y="7451"/>
                  </a:lnTo>
                  <a:lnTo>
                    <a:pt x="4735" y="7529"/>
                  </a:lnTo>
                  <a:lnTo>
                    <a:pt x="4864" y="7580"/>
                  </a:lnTo>
                  <a:lnTo>
                    <a:pt x="5019" y="7606"/>
                  </a:lnTo>
                  <a:lnTo>
                    <a:pt x="5175" y="7580"/>
                  </a:lnTo>
                  <a:lnTo>
                    <a:pt x="5304" y="7529"/>
                  </a:lnTo>
                  <a:lnTo>
                    <a:pt x="5433" y="7451"/>
                  </a:lnTo>
                  <a:lnTo>
                    <a:pt x="5537" y="7348"/>
                  </a:lnTo>
                  <a:lnTo>
                    <a:pt x="5614" y="7244"/>
                  </a:lnTo>
                  <a:lnTo>
                    <a:pt x="5692" y="7115"/>
                  </a:lnTo>
                  <a:lnTo>
                    <a:pt x="5718" y="6959"/>
                  </a:lnTo>
                  <a:lnTo>
                    <a:pt x="5744" y="6804"/>
                  </a:lnTo>
                  <a:lnTo>
                    <a:pt x="5718" y="6649"/>
                  </a:lnTo>
                  <a:lnTo>
                    <a:pt x="5692" y="6494"/>
                  </a:lnTo>
                  <a:lnTo>
                    <a:pt x="5614" y="6364"/>
                  </a:lnTo>
                  <a:lnTo>
                    <a:pt x="5537" y="6235"/>
                  </a:lnTo>
                  <a:lnTo>
                    <a:pt x="5433" y="6132"/>
                  </a:lnTo>
                  <a:lnTo>
                    <a:pt x="5304" y="6054"/>
                  </a:lnTo>
                  <a:lnTo>
                    <a:pt x="5175" y="6002"/>
                  </a:lnTo>
                  <a:close/>
                  <a:moveTo>
                    <a:pt x="9443" y="7503"/>
                  </a:moveTo>
                  <a:lnTo>
                    <a:pt x="9366" y="7554"/>
                  </a:lnTo>
                  <a:lnTo>
                    <a:pt x="9340" y="7632"/>
                  </a:lnTo>
                  <a:lnTo>
                    <a:pt x="9314" y="7736"/>
                  </a:lnTo>
                  <a:lnTo>
                    <a:pt x="9340" y="7813"/>
                  </a:lnTo>
                  <a:lnTo>
                    <a:pt x="9366" y="7891"/>
                  </a:lnTo>
                  <a:lnTo>
                    <a:pt x="9443" y="7943"/>
                  </a:lnTo>
                  <a:lnTo>
                    <a:pt x="9547" y="7968"/>
                  </a:lnTo>
                  <a:lnTo>
                    <a:pt x="12548" y="7968"/>
                  </a:lnTo>
                  <a:lnTo>
                    <a:pt x="12625" y="7943"/>
                  </a:lnTo>
                  <a:lnTo>
                    <a:pt x="12703" y="7891"/>
                  </a:lnTo>
                  <a:lnTo>
                    <a:pt x="12755" y="7813"/>
                  </a:lnTo>
                  <a:lnTo>
                    <a:pt x="12781" y="7736"/>
                  </a:lnTo>
                  <a:lnTo>
                    <a:pt x="12755" y="7632"/>
                  </a:lnTo>
                  <a:lnTo>
                    <a:pt x="12703" y="7554"/>
                  </a:lnTo>
                  <a:lnTo>
                    <a:pt x="12625" y="7503"/>
                  </a:lnTo>
                  <a:close/>
                  <a:moveTo>
                    <a:pt x="4243" y="3415"/>
                  </a:moveTo>
                  <a:lnTo>
                    <a:pt x="4476" y="3467"/>
                  </a:lnTo>
                  <a:lnTo>
                    <a:pt x="4709" y="3519"/>
                  </a:lnTo>
                  <a:lnTo>
                    <a:pt x="4942" y="3596"/>
                  </a:lnTo>
                  <a:lnTo>
                    <a:pt x="5149" y="3700"/>
                  </a:lnTo>
                  <a:lnTo>
                    <a:pt x="5356" y="3829"/>
                  </a:lnTo>
                  <a:lnTo>
                    <a:pt x="5563" y="3958"/>
                  </a:lnTo>
                  <a:lnTo>
                    <a:pt x="5744" y="4139"/>
                  </a:lnTo>
                  <a:lnTo>
                    <a:pt x="5925" y="4321"/>
                  </a:lnTo>
                  <a:lnTo>
                    <a:pt x="6080" y="4528"/>
                  </a:lnTo>
                  <a:lnTo>
                    <a:pt x="6184" y="4734"/>
                  </a:lnTo>
                  <a:lnTo>
                    <a:pt x="6287" y="4967"/>
                  </a:lnTo>
                  <a:lnTo>
                    <a:pt x="6390" y="5200"/>
                  </a:lnTo>
                  <a:lnTo>
                    <a:pt x="6442" y="5433"/>
                  </a:lnTo>
                  <a:lnTo>
                    <a:pt x="6468" y="5666"/>
                  </a:lnTo>
                  <a:lnTo>
                    <a:pt x="6468" y="5899"/>
                  </a:lnTo>
                  <a:lnTo>
                    <a:pt x="6468" y="6132"/>
                  </a:lnTo>
                  <a:lnTo>
                    <a:pt x="6442" y="6364"/>
                  </a:lnTo>
                  <a:lnTo>
                    <a:pt x="6390" y="6597"/>
                  </a:lnTo>
                  <a:lnTo>
                    <a:pt x="6287" y="6830"/>
                  </a:lnTo>
                  <a:lnTo>
                    <a:pt x="6184" y="7037"/>
                  </a:lnTo>
                  <a:lnTo>
                    <a:pt x="6080" y="7270"/>
                  </a:lnTo>
                  <a:lnTo>
                    <a:pt x="5925" y="7451"/>
                  </a:lnTo>
                  <a:lnTo>
                    <a:pt x="5744" y="7658"/>
                  </a:lnTo>
                  <a:lnTo>
                    <a:pt x="5563" y="7813"/>
                  </a:lnTo>
                  <a:lnTo>
                    <a:pt x="5381" y="7968"/>
                  </a:lnTo>
                  <a:lnTo>
                    <a:pt x="5175" y="8098"/>
                  </a:lnTo>
                  <a:lnTo>
                    <a:pt x="4942" y="8201"/>
                  </a:lnTo>
                  <a:lnTo>
                    <a:pt x="4709" y="8279"/>
                  </a:lnTo>
                  <a:lnTo>
                    <a:pt x="4476" y="8331"/>
                  </a:lnTo>
                  <a:lnTo>
                    <a:pt x="4243" y="8356"/>
                  </a:lnTo>
                  <a:lnTo>
                    <a:pt x="3984" y="8382"/>
                  </a:lnTo>
                  <a:lnTo>
                    <a:pt x="3752" y="8356"/>
                  </a:lnTo>
                  <a:lnTo>
                    <a:pt x="3519" y="8331"/>
                  </a:lnTo>
                  <a:lnTo>
                    <a:pt x="3286" y="8279"/>
                  </a:lnTo>
                  <a:lnTo>
                    <a:pt x="3053" y="8201"/>
                  </a:lnTo>
                  <a:lnTo>
                    <a:pt x="2846" y="8098"/>
                  </a:lnTo>
                  <a:lnTo>
                    <a:pt x="2639" y="7968"/>
                  </a:lnTo>
                  <a:lnTo>
                    <a:pt x="2432" y="7813"/>
                  </a:lnTo>
                  <a:lnTo>
                    <a:pt x="2251" y="7658"/>
                  </a:lnTo>
                  <a:lnTo>
                    <a:pt x="2070" y="7451"/>
                  </a:lnTo>
                  <a:lnTo>
                    <a:pt x="1915" y="7270"/>
                  </a:lnTo>
                  <a:lnTo>
                    <a:pt x="1785" y="7037"/>
                  </a:lnTo>
                  <a:lnTo>
                    <a:pt x="1682" y="6830"/>
                  </a:lnTo>
                  <a:lnTo>
                    <a:pt x="1604" y="6597"/>
                  </a:lnTo>
                  <a:lnTo>
                    <a:pt x="1553" y="6364"/>
                  </a:lnTo>
                  <a:lnTo>
                    <a:pt x="1527" y="6132"/>
                  </a:lnTo>
                  <a:lnTo>
                    <a:pt x="1501" y="5899"/>
                  </a:lnTo>
                  <a:lnTo>
                    <a:pt x="1527" y="5666"/>
                  </a:lnTo>
                  <a:lnTo>
                    <a:pt x="1553" y="5433"/>
                  </a:lnTo>
                  <a:lnTo>
                    <a:pt x="1604" y="5200"/>
                  </a:lnTo>
                  <a:lnTo>
                    <a:pt x="1682" y="4967"/>
                  </a:lnTo>
                  <a:lnTo>
                    <a:pt x="1785" y="4734"/>
                  </a:lnTo>
                  <a:lnTo>
                    <a:pt x="1915" y="4528"/>
                  </a:lnTo>
                  <a:lnTo>
                    <a:pt x="2070" y="4321"/>
                  </a:lnTo>
                  <a:lnTo>
                    <a:pt x="2251" y="4139"/>
                  </a:lnTo>
                  <a:lnTo>
                    <a:pt x="2432" y="3958"/>
                  </a:lnTo>
                  <a:lnTo>
                    <a:pt x="2639" y="3829"/>
                  </a:lnTo>
                  <a:lnTo>
                    <a:pt x="2846" y="3700"/>
                  </a:lnTo>
                  <a:lnTo>
                    <a:pt x="3053" y="3596"/>
                  </a:lnTo>
                  <a:lnTo>
                    <a:pt x="3286" y="3519"/>
                  </a:lnTo>
                  <a:lnTo>
                    <a:pt x="3519" y="3467"/>
                  </a:lnTo>
                  <a:lnTo>
                    <a:pt x="3752" y="3415"/>
                  </a:lnTo>
                  <a:close/>
                  <a:moveTo>
                    <a:pt x="233" y="0"/>
                  </a:moveTo>
                  <a:lnTo>
                    <a:pt x="155" y="26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0" y="10659"/>
                  </a:lnTo>
                  <a:lnTo>
                    <a:pt x="26" y="10763"/>
                  </a:lnTo>
                  <a:lnTo>
                    <a:pt x="78" y="10840"/>
                  </a:lnTo>
                  <a:lnTo>
                    <a:pt x="155" y="10892"/>
                  </a:lnTo>
                  <a:lnTo>
                    <a:pt x="337" y="10892"/>
                  </a:lnTo>
                  <a:lnTo>
                    <a:pt x="414" y="10840"/>
                  </a:lnTo>
                  <a:lnTo>
                    <a:pt x="466" y="10763"/>
                  </a:lnTo>
                  <a:lnTo>
                    <a:pt x="466" y="10659"/>
                  </a:lnTo>
                  <a:lnTo>
                    <a:pt x="466" y="2303"/>
                  </a:lnTo>
                  <a:lnTo>
                    <a:pt x="15627" y="2303"/>
                  </a:lnTo>
                  <a:lnTo>
                    <a:pt x="15627" y="2975"/>
                  </a:lnTo>
                  <a:lnTo>
                    <a:pt x="15652" y="3079"/>
                  </a:lnTo>
                  <a:lnTo>
                    <a:pt x="15704" y="3156"/>
                  </a:lnTo>
                  <a:lnTo>
                    <a:pt x="15782" y="3208"/>
                  </a:lnTo>
                  <a:lnTo>
                    <a:pt x="15963" y="3208"/>
                  </a:lnTo>
                  <a:lnTo>
                    <a:pt x="16041" y="3156"/>
                  </a:lnTo>
                  <a:lnTo>
                    <a:pt x="16092" y="3079"/>
                  </a:lnTo>
                  <a:lnTo>
                    <a:pt x="16118" y="2975"/>
                  </a:lnTo>
                  <a:lnTo>
                    <a:pt x="16118" y="233"/>
                  </a:lnTo>
                  <a:lnTo>
                    <a:pt x="16092" y="155"/>
                  </a:lnTo>
                  <a:lnTo>
                    <a:pt x="16041" y="78"/>
                  </a:lnTo>
                  <a:lnTo>
                    <a:pt x="15963" y="26"/>
                  </a:lnTo>
                  <a:lnTo>
                    <a:pt x="15859" y="0"/>
                  </a:lnTo>
                  <a:close/>
                  <a:moveTo>
                    <a:pt x="3700" y="2949"/>
                  </a:moveTo>
                  <a:lnTo>
                    <a:pt x="3441" y="3001"/>
                  </a:lnTo>
                  <a:lnTo>
                    <a:pt x="3157" y="3053"/>
                  </a:lnTo>
                  <a:lnTo>
                    <a:pt x="2872" y="3156"/>
                  </a:lnTo>
                  <a:lnTo>
                    <a:pt x="2613" y="3286"/>
                  </a:lnTo>
                  <a:lnTo>
                    <a:pt x="2380" y="3415"/>
                  </a:lnTo>
                  <a:lnTo>
                    <a:pt x="2122" y="3596"/>
                  </a:lnTo>
                  <a:lnTo>
                    <a:pt x="1915" y="3803"/>
                  </a:lnTo>
                  <a:lnTo>
                    <a:pt x="1708" y="4036"/>
                  </a:lnTo>
                  <a:lnTo>
                    <a:pt x="1527" y="4269"/>
                  </a:lnTo>
                  <a:lnTo>
                    <a:pt x="1371" y="4528"/>
                  </a:lnTo>
                  <a:lnTo>
                    <a:pt x="1268" y="4786"/>
                  </a:lnTo>
                  <a:lnTo>
                    <a:pt x="1164" y="5045"/>
                  </a:lnTo>
                  <a:lnTo>
                    <a:pt x="1087" y="5330"/>
                  </a:lnTo>
                  <a:lnTo>
                    <a:pt x="1061" y="5614"/>
                  </a:lnTo>
                  <a:lnTo>
                    <a:pt x="1035" y="5899"/>
                  </a:lnTo>
                  <a:lnTo>
                    <a:pt x="1061" y="6183"/>
                  </a:lnTo>
                  <a:lnTo>
                    <a:pt x="1087" y="6468"/>
                  </a:lnTo>
                  <a:lnTo>
                    <a:pt x="1164" y="6727"/>
                  </a:lnTo>
                  <a:lnTo>
                    <a:pt x="1268" y="7011"/>
                  </a:lnTo>
                  <a:lnTo>
                    <a:pt x="1371" y="7270"/>
                  </a:lnTo>
                  <a:lnTo>
                    <a:pt x="1527" y="7529"/>
                  </a:lnTo>
                  <a:lnTo>
                    <a:pt x="1708" y="7761"/>
                  </a:lnTo>
                  <a:lnTo>
                    <a:pt x="1915" y="7994"/>
                  </a:lnTo>
                  <a:lnTo>
                    <a:pt x="2122" y="8175"/>
                  </a:lnTo>
                  <a:lnTo>
                    <a:pt x="2380" y="8356"/>
                  </a:lnTo>
                  <a:lnTo>
                    <a:pt x="2613" y="8512"/>
                  </a:lnTo>
                  <a:lnTo>
                    <a:pt x="2872" y="8641"/>
                  </a:lnTo>
                  <a:lnTo>
                    <a:pt x="3157" y="8719"/>
                  </a:lnTo>
                  <a:lnTo>
                    <a:pt x="3441" y="8796"/>
                  </a:lnTo>
                  <a:lnTo>
                    <a:pt x="3700" y="8848"/>
                  </a:lnTo>
                  <a:lnTo>
                    <a:pt x="4243" y="8848"/>
                  </a:lnTo>
                  <a:lnTo>
                    <a:pt x="4502" y="8796"/>
                  </a:lnTo>
                  <a:lnTo>
                    <a:pt x="4761" y="8745"/>
                  </a:lnTo>
                  <a:lnTo>
                    <a:pt x="4993" y="8667"/>
                  </a:lnTo>
                  <a:lnTo>
                    <a:pt x="5252" y="8563"/>
                  </a:lnTo>
                  <a:lnTo>
                    <a:pt x="5485" y="8460"/>
                  </a:lnTo>
                  <a:lnTo>
                    <a:pt x="5692" y="8305"/>
                  </a:lnTo>
                  <a:lnTo>
                    <a:pt x="5925" y="8150"/>
                  </a:lnTo>
                  <a:lnTo>
                    <a:pt x="6339" y="8563"/>
                  </a:lnTo>
                  <a:lnTo>
                    <a:pt x="6287" y="8693"/>
                  </a:lnTo>
                  <a:lnTo>
                    <a:pt x="6235" y="8822"/>
                  </a:lnTo>
                  <a:lnTo>
                    <a:pt x="6209" y="8952"/>
                  </a:lnTo>
                  <a:lnTo>
                    <a:pt x="6209" y="9081"/>
                  </a:lnTo>
                  <a:lnTo>
                    <a:pt x="6209" y="9262"/>
                  </a:lnTo>
                  <a:lnTo>
                    <a:pt x="6261" y="9443"/>
                  </a:lnTo>
                  <a:lnTo>
                    <a:pt x="6365" y="9624"/>
                  </a:lnTo>
                  <a:lnTo>
                    <a:pt x="6494" y="9754"/>
                  </a:lnTo>
                  <a:lnTo>
                    <a:pt x="8227" y="11487"/>
                  </a:lnTo>
                  <a:lnTo>
                    <a:pt x="8383" y="11616"/>
                  </a:lnTo>
                  <a:lnTo>
                    <a:pt x="8538" y="11720"/>
                  </a:lnTo>
                  <a:lnTo>
                    <a:pt x="8719" y="11772"/>
                  </a:lnTo>
                  <a:lnTo>
                    <a:pt x="9107" y="11772"/>
                  </a:lnTo>
                  <a:lnTo>
                    <a:pt x="9288" y="11720"/>
                  </a:lnTo>
                  <a:lnTo>
                    <a:pt x="9443" y="11616"/>
                  </a:lnTo>
                  <a:lnTo>
                    <a:pt x="9599" y="11487"/>
                  </a:lnTo>
                  <a:lnTo>
                    <a:pt x="9728" y="11332"/>
                  </a:lnTo>
                  <a:lnTo>
                    <a:pt x="9806" y="11176"/>
                  </a:lnTo>
                  <a:lnTo>
                    <a:pt x="9857" y="10995"/>
                  </a:lnTo>
                  <a:lnTo>
                    <a:pt x="9883" y="10814"/>
                  </a:lnTo>
                  <a:lnTo>
                    <a:pt x="9857" y="10607"/>
                  </a:lnTo>
                  <a:lnTo>
                    <a:pt x="9806" y="10426"/>
                  </a:lnTo>
                  <a:lnTo>
                    <a:pt x="9728" y="10271"/>
                  </a:lnTo>
                  <a:lnTo>
                    <a:pt x="9599" y="10116"/>
                  </a:lnTo>
                  <a:lnTo>
                    <a:pt x="9107" y="9624"/>
                  </a:lnTo>
                  <a:lnTo>
                    <a:pt x="9029" y="9572"/>
                  </a:lnTo>
                  <a:lnTo>
                    <a:pt x="8952" y="9547"/>
                  </a:lnTo>
                  <a:lnTo>
                    <a:pt x="8848" y="9572"/>
                  </a:lnTo>
                  <a:lnTo>
                    <a:pt x="8771" y="9624"/>
                  </a:lnTo>
                  <a:lnTo>
                    <a:pt x="8719" y="9702"/>
                  </a:lnTo>
                  <a:lnTo>
                    <a:pt x="8719" y="9805"/>
                  </a:lnTo>
                  <a:lnTo>
                    <a:pt x="8719" y="9883"/>
                  </a:lnTo>
                  <a:lnTo>
                    <a:pt x="8771" y="9961"/>
                  </a:lnTo>
                  <a:lnTo>
                    <a:pt x="9262" y="10452"/>
                  </a:lnTo>
                  <a:lnTo>
                    <a:pt x="9340" y="10530"/>
                  </a:lnTo>
                  <a:lnTo>
                    <a:pt x="9366" y="10607"/>
                  </a:lnTo>
                  <a:lnTo>
                    <a:pt x="9392" y="10711"/>
                  </a:lnTo>
                  <a:lnTo>
                    <a:pt x="9417" y="10814"/>
                  </a:lnTo>
                  <a:lnTo>
                    <a:pt x="9392" y="10892"/>
                  </a:lnTo>
                  <a:lnTo>
                    <a:pt x="9366" y="10995"/>
                  </a:lnTo>
                  <a:lnTo>
                    <a:pt x="9340" y="11073"/>
                  </a:lnTo>
                  <a:lnTo>
                    <a:pt x="9262" y="11176"/>
                  </a:lnTo>
                  <a:lnTo>
                    <a:pt x="9185" y="11228"/>
                  </a:lnTo>
                  <a:lnTo>
                    <a:pt x="9107" y="11280"/>
                  </a:lnTo>
                  <a:lnTo>
                    <a:pt x="9003" y="11306"/>
                  </a:lnTo>
                  <a:lnTo>
                    <a:pt x="8822" y="11306"/>
                  </a:lnTo>
                  <a:lnTo>
                    <a:pt x="8719" y="11280"/>
                  </a:lnTo>
                  <a:lnTo>
                    <a:pt x="8641" y="11228"/>
                  </a:lnTo>
                  <a:lnTo>
                    <a:pt x="8538" y="11176"/>
                  </a:lnTo>
                  <a:lnTo>
                    <a:pt x="6830" y="9443"/>
                  </a:lnTo>
                  <a:lnTo>
                    <a:pt x="6753" y="9365"/>
                  </a:lnTo>
                  <a:lnTo>
                    <a:pt x="6701" y="9262"/>
                  </a:lnTo>
                  <a:lnTo>
                    <a:pt x="6675" y="9158"/>
                  </a:lnTo>
                  <a:lnTo>
                    <a:pt x="6675" y="9081"/>
                  </a:lnTo>
                  <a:lnTo>
                    <a:pt x="6675" y="8977"/>
                  </a:lnTo>
                  <a:lnTo>
                    <a:pt x="6701" y="8874"/>
                  </a:lnTo>
                  <a:lnTo>
                    <a:pt x="6753" y="8796"/>
                  </a:lnTo>
                  <a:lnTo>
                    <a:pt x="6830" y="8719"/>
                  </a:lnTo>
                  <a:lnTo>
                    <a:pt x="6908" y="8641"/>
                  </a:lnTo>
                  <a:lnTo>
                    <a:pt x="6986" y="8615"/>
                  </a:lnTo>
                  <a:lnTo>
                    <a:pt x="7089" y="8589"/>
                  </a:lnTo>
                  <a:lnTo>
                    <a:pt x="7167" y="8563"/>
                  </a:lnTo>
                  <a:lnTo>
                    <a:pt x="7270" y="8589"/>
                  </a:lnTo>
                  <a:lnTo>
                    <a:pt x="7374" y="8615"/>
                  </a:lnTo>
                  <a:lnTo>
                    <a:pt x="7451" y="8641"/>
                  </a:lnTo>
                  <a:lnTo>
                    <a:pt x="7529" y="8719"/>
                  </a:lnTo>
                  <a:lnTo>
                    <a:pt x="8020" y="9210"/>
                  </a:lnTo>
                  <a:lnTo>
                    <a:pt x="8098" y="9262"/>
                  </a:lnTo>
                  <a:lnTo>
                    <a:pt x="8279" y="9262"/>
                  </a:lnTo>
                  <a:lnTo>
                    <a:pt x="8357" y="9210"/>
                  </a:lnTo>
                  <a:lnTo>
                    <a:pt x="8408" y="9133"/>
                  </a:lnTo>
                  <a:lnTo>
                    <a:pt x="8434" y="9029"/>
                  </a:lnTo>
                  <a:lnTo>
                    <a:pt x="8408" y="8952"/>
                  </a:lnTo>
                  <a:lnTo>
                    <a:pt x="8357" y="8874"/>
                  </a:lnTo>
                  <a:lnTo>
                    <a:pt x="7865" y="8382"/>
                  </a:lnTo>
                  <a:lnTo>
                    <a:pt x="7710" y="8253"/>
                  </a:lnTo>
                  <a:lnTo>
                    <a:pt x="7555" y="8175"/>
                  </a:lnTo>
                  <a:lnTo>
                    <a:pt x="7374" y="8124"/>
                  </a:lnTo>
                  <a:lnTo>
                    <a:pt x="7167" y="8098"/>
                  </a:lnTo>
                  <a:lnTo>
                    <a:pt x="7037" y="8098"/>
                  </a:lnTo>
                  <a:lnTo>
                    <a:pt x="6908" y="8124"/>
                  </a:lnTo>
                  <a:lnTo>
                    <a:pt x="6804" y="8175"/>
                  </a:lnTo>
                  <a:lnTo>
                    <a:pt x="6675" y="8227"/>
                  </a:lnTo>
                  <a:lnTo>
                    <a:pt x="6235" y="7813"/>
                  </a:lnTo>
                  <a:lnTo>
                    <a:pt x="6416" y="7606"/>
                  </a:lnTo>
                  <a:lnTo>
                    <a:pt x="6546" y="7373"/>
                  </a:lnTo>
                  <a:lnTo>
                    <a:pt x="6675" y="7141"/>
                  </a:lnTo>
                  <a:lnTo>
                    <a:pt x="6779" y="6908"/>
                  </a:lnTo>
                  <a:lnTo>
                    <a:pt x="6856" y="6649"/>
                  </a:lnTo>
                  <a:lnTo>
                    <a:pt x="6908" y="6416"/>
                  </a:lnTo>
                  <a:lnTo>
                    <a:pt x="6934" y="6157"/>
                  </a:lnTo>
                  <a:lnTo>
                    <a:pt x="6960" y="5899"/>
                  </a:lnTo>
                  <a:lnTo>
                    <a:pt x="6934" y="5614"/>
                  </a:lnTo>
                  <a:lnTo>
                    <a:pt x="6908" y="5330"/>
                  </a:lnTo>
                  <a:lnTo>
                    <a:pt x="6830" y="5045"/>
                  </a:lnTo>
                  <a:lnTo>
                    <a:pt x="6727" y="4786"/>
                  </a:lnTo>
                  <a:lnTo>
                    <a:pt x="6623" y="4528"/>
                  </a:lnTo>
                  <a:lnTo>
                    <a:pt x="6468" y="4269"/>
                  </a:lnTo>
                  <a:lnTo>
                    <a:pt x="6287" y="4036"/>
                  </a:lnTo>
                  <a:lnTo>
                    <a:pt x="6080" y="3803"/>
                  </a:lnTo>
                  <a:lnTo>
                    <a:pt x="5873" y="3596"/>
                  </a:lnTo>
                  <a:lnTo>
                    <a:pt x="5614" y="3415"/>
                  </a:lnTo>
                  <a:lnTo>
                    <a:pt x="5381" y="3286"/>
                  </a:lnTo>
                  <a:lnTo>
                    <a:pt x="5097" y="3156"/>
                  </a:lnTo>
                  <a:lnTo>
                    <a:pt x="4838" y="3053"/>
                  </a:lnTo>
                  <a:lnTo>
                    <a:pt x="4554" y="3001"/>
                  </a:lnTo>
                  <a:lnTo>
                    <a:pt x="4269" y="2949"/>
                  </a:lnTo>
                  <a:close/>
                  <a:moveTo>
                    <a:pt x="15782" y="3829"/>
                  </a:moveTo>
                  <a:lnTo>
                    <a:pt x="15704" y="3881"/>
                  </a:lnTo>
                  <a:lnTo>
                    <a:pt x="15652" y="3958"/>
                  </a:lnTo>
                  <a:lnTo>
                    <a:pt x="15627" y="4062"/>
                  </a:lnTo>
                  <a:lnTo>
                    <a:pt x="15627" y="12418"/>
                  </a:lnTo>
                  <a:lnTo>
                    <a:pt x="466" y="12418"/>
                  </a:lnTo>
                  <a:lnTo>
                    <a:pt x="466" y="11746"/>
                  </a:lnTo>
                  <a:lnTo>
                    <a:pt x="466" y="11642"/>
                  </a:lnTo>
                  <a:lnTo>
                    <a:pt x="414" y="11565"/>
                  </a:lnTo>
                  <a:lnTo>
                    <a:pt x="337" y="11513"/>
                  </a:lnTo>
                  <a:lnTo>
                    <a:pt x="155" y="11513"/>
                  </a:lnTo>
                  <a:lnTo>
                    <a:pt x="78" y="11565"/>
                  </a:lnTo>
                  <a:lnTo>
                    <a:pt x="26" y="11642"/>
                  </a:lnTo>
                  <a:lnTo>
                    <a:pt x="0" y="11746"/>
                  </a:lnTo>
                  <a:lnTo>
                    <a:pt x="0" y="12651"/>
                  </a:lnTo>
                  <a:lnTo>
                    <a:pt x="26" y="12755"/>
                  </a:lnTo>
                  <a:lnTo>
                    <a:pt x="78" y="12832"/>
                  </a:lnTo>
                  <a:lnTo>
                    <a:pt x="155" y="12858"/>
                  </a:lnTo>
                  <a:lnTo>
                    <a:pt x="233" y="12884"/>
                  </a:lnTo>
                  <a:lnTo>
                    <a:pt x="15859" y="12884"/>
                  </a:lnTo>
                  <a:lnTo>
                    <a:pt x="15963" y="12858"/>
                  </a:lnTo>
                  <a:lnTo>
                    <a:pt x="16041" y="12832"/>
                  </a:lnTo>
                  <a:lnTo>
                    <a:pt x="16092" y="12755"/>
                  </a:lnTo>
                  <a:lnTo>
                    <a:pt x="16118" y="12651"/>
                  </a:lnTo>
                  <a:lnTo>
                    <a:pt x="16118" y="4062"/>
                  </a:lnTo>
                  <a:lnTo>
                    <a:pt x="16092" y="3958"/>
                  </a:lnTo>
                  <a:lnTo>
                    <a:pt x="16041" y="3881"/>
                  </a:lnTo>
                  <a:lnTo>
                    <a:pt x="15963" y="3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1" name="Google Shape;1731;p16"/>
          <p:cNvGrpSpPr/>
          <p:nvPr/>
        </p:nvGrpSpPr>
        <p:grpSpPr>
          <a:xfrm>
            <a:off x="7868812" y="2658535"/>
            <a:ext cx="402325" cy="355100"/>
            <a:chOff x="5502400" y="2685125"/>
            <a:chExt cx="402325" cy="355100"/>
          </a:xfrm>
        </p:grpSpPr>
        <p:sp>
          <p:nvSpPr>
            <p:cNvPr id="1732" name="Google Shape;1732;p16"/>
            <p:cNvSpPr/>
            <p:nvPr/>
          </p:nvSpPr>
          <p:spPr>
            <a:xfrm>
              <a:off x="5546375" y="2773075"/>
              <a:ext cx="314350" cy="249700"/>
            </a:xfrm>
            <a:custGeom>
              <a:rect b="b" l="l" r="r" t="t"/>
              <a:pathLst>
                <a:path extrusionOk="0" h="9988" w="12574">
                  <a:moveTo>
                    <a:pt x="828" y="9987"/>
                  </a:moveTo>
                  <a:lnTo>
                    <a:pt x="11746" y="9987"/>
                  </a:lnTo>
                  <a:lnTo>
                    <a:pt x="11746" y="9987"/>
                  </a:lnTo>
                  <a:lnTo>
                    <a:pt x="11901" y="9961"/>
                  </a:lnTo>
                  <a:lnTo>
                    <a:pt x="12056" y="9910"/>
                  </a:lnTo>
                  <a:lnTo>
                    <a:pt x="12212" y="9832"/>
                  </a:lnTo>
                  <a:lnTo>
                    <a:pt x="12341" y="9728"/>
                  </a:lnTo>
                  <a:lnTo>
                    <a:pt x="12444" y="9599"/>
                  </a:lnTo>
                  <a:lnTo>
                    <a:pt x="12522" y="9470"/>
                  </a:lnTo>
                  <a:lnTo>
                    <a:pt x="12574" y="9314"/>
                  </a:lnTo>
                  <a:lnTo>
                    <a:pt x="12574" y="9133"/>
                  </a:lnTo>
                  <a:lnTo>
                    <a:pt x="12574" y="829"/>
                  </a:lnTo>
                  <a:lnTo>
                    <a:pt x="12574" y="829"/>
                  </a:lnTo>
                  <a:lnTo>
                    <a:pt x="12574" y="673"/>
                  </a:lnTo>
                  <a:lnTo>
                    <a:pt x="12522" y="518"/>
                  </a:lnTo>
                  <a:lnTo>
                    <a:pt x="12444" y="363"/>
                  </a:lnTo>
                  <a:lnTo>
                    <a:pt x="12341" y="234"/>
                  </a:lnTo>
                  <a:lnTo>
                    <a:pt x="12212" y="130"/>
                  </a:lnTo>
                  <a:lnTo>
                    <a:pt x="12056" y="53"/>
                  </a:lnTo>
                  <a:lnTo>
                    <a:pt x="11901" y="1"/>
                  </a:lnTo>
                  <a:lnTo>
                    <a:pt x="11746" y="1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673" y="1"/>
                  </a:lnTo>
                  <a:lnTo>
                    <a:pt x="518" y="53"/>
                  </a:lnTo>
                  <a:lnTo>
                    <a:pt x="363" y="130"/>
                  </a:lnTo>
                  <a:lnTo>
                    <a:pt x="233" y="234"/>
                  </a:lnTo>
                  <a:lnTo>
                    <a:pt x="130" y="363"/>
                  </a:lnTo>
                  <a:lnTo>
                    <a:pt x="52" y="518"/>
                  </a:lnTo>
                  <a:lnTo>
                    <a:pt x="26" y="673"/>
                  </a:lnTo>
                  <a:lnTo>
                    <a:pt x="0" y="829"/>
                  </a:lnTo>
                  <a:lnTo>
                    <a:pt x="0" y="9133"/>
                  </a:lnTo>
                  <a:lnTo>
                    <a:pt x="0" y="9133"/>
                  </a:lnTo>
                  <a:lnTo>
                    <a:pt x="26" y="9314"/>
                  </a:lnTo>
                  <a:lnTo>
                    <a:pt x="52" y="9470"/>
                  </a:lnTo>
                  <a:lnTo>
                    <a:pt x="130" y="9599"/>
                  </a:lnTo>
                  <a:lnTo>
                    <a:pt x="233" y="9728"/>
                  </a:lnTo>
                  <a:lnTo>
                    <a:pt x="363" y="9832"/>
                  </a:lnTo>
                  <a:lnTo>
                    <a:pt x="518" y="9910"/>
                  </a:lnTo>
                  <a:lnTo>
                    <a:pt x="673" y="9961"/>
                  </a:lnTo>
                  <a:lnTo>
                    <a:pt x="828" y="9987"/>
                  </a:lnTo>
                  <a:lnTo>
                    <a:pt x="828" y="99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16"/>
            <p:cNvSpPr/>
            <p:nvPr/>
          </p:nvSpPr>
          <p:spPr>
            <a:xfrm>
              <a:off x="5508200" y="2988450"/>
              <a:ext cx="390700" cy="45300"/>
            </a:xfrm>
            <a:custGeom>
              <a:rect b="b" l="l" r="r" t="t"/>
              <a:pathLst>
                <a:path extrusionOk="0" h="1812" w="15628">
                  <a:moveTo>
                    <a:pt x="15627" y="622"/>
                  </a:moveTo>
                  <a:lnTo>
                    <a:pt x="15627" y="622"/>
                  </a:lnTo>
                  <a:lnTo>
                    <a:pt x="15601" y="881"/>
                  </a:lnTo>
                  <a:lnTo>
                    <a:pt x="15550" y="1088"/>
                  </a:lnTo>
                  <a:lnTo>
                    <a:pt x="15420" y="1295"/>
                  </a:lnTo>
                  <a:lnTo>
                    <a:pt x="15291" y="1476"/>
                  </a:lnTo>
                  <a:lnTo>
                    <a:pt x="15110" y="1631"/>
                  </a:lnTo>
                  <a:lnTo>
                    <a:pt x="14903" y="1734"/>
                  </a:lnTo>
                  <a:lnTo>
                    <a:pt x="14670" y="1812"/>
                  </a:lnTo>
                  <a:lnTo>
                    <a:pt x="14437" y="1812"/>
                  </a:lnTo>
                  <a:lnTo>
                    <a:pt x="1191" y="1812"/>
                  </a:lnTo>
                  <a:lnTo>
                    <a:pt x="1191" y="1812"/>
                  </a:lnTo>
                  <a:lnTo>
                    <a:pt x="958" y="1812"/>
                  </a:lnTo>
                  <a:lnTo>
                    <a:pt x="725" y="1734"/>
                  </a:lnTo>
                  <a:lnTo>
                    <a:pt x="518" y="1631"/>
                  </a:lnTo>
                  <a:lnTo>
                    <a:pt x="337" y="1476"/>
                  </a:lnTo>
                  <a:lnTo>
                    <a:pt x="208" y="1295"/>
                  </a:lnTo>
                  <a:lnTo>
                    <a:pt x="104" y="1088"/>
                  </a:lnTo>
                  <a:lnTo>
                    <a:pt x="27" y="881"/>
                  </a:lnTo>
                  <a:lnTo>
                    <a:pt x="1" y="622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27" y="130"/>
                  </a:lnTo>
                  <a:lnTo>
                    <a:pt x="53" y="53"/>
                  </a:lnTo>
                  <a:lnTo>
                    <a:pt x="130" y="1"/>
                  </a:lnTo>
                  <a:lnTo>
                    <a:pt x="234" y="1"/>
                  </a:lnTo>
                  <a:lnTo>
                    <a:pt x="5512" y="1"/>
                  </a:lnTo>
                  <a:lnTo>
                    <a:pt x="5512" y="1"/>
                  </a:lnTo>
                  <a:lnTo>
                    <a:pt x="5615" y="1"/>
                  </a:lnTo>
                  <a:lnTo>
                    <a:pt x="5693" y="53"/>
                  </a:lnTo>
                  <a:lnTo>
                    <a:pt x="5744" y="104"/>
                  </a:lnTo>
                  <a:lnTo>
                    <a:pt x="5796" y="234"/>
                  </a:lnTo>
                  <a:lnTo>
                    <a:pt x="5796" y="234"/>
                  </a:lnTo>
                  <a:lnTo>
                    <a:pt x="5874" y="363"/>
                  </a:lnTo>
                  <a:lnTo>
                    <a:pt x="6003" y="467"/>
                  </a:lnTo>
                  <a:lnTo>
                    <a:pt x="6132" y="518"/>
                  </a:lnTo>
                  <a:lnTo>
                    <a:pt x="6288" y="544"/>
                  </a:lnTo>
                  <a:lnTo>
                    <a:pt x="9340" y="544"/>
                  </a:lnTo>
                  <a:lnTo>
                    <a:pt x="9340" y="544"/>
                  </a:lnTo>
                  <a:lnTo>
                    <a:pt x="9496" y="518"/>
                  </a:lnTo>
                  <a:lnTo>
                    <a:pt x="9625" y="467"/>
                  </a:lnTo>
                  <a:lnTo>
                    <a:pt x="9754" y="363"/>
                  </a:lnTo>
                  <a:lnTo>
                    <a:pt x="9832" y="234"/>
                  </a:lnTo>
                  <a:lnTo>
                    <a:pt x="9832" y="234"/>
                  </a:lnTo>
                  <a:lnTo>
                    <a:pt x="9884" y="130"/>
                  </a:lnTo>
                  <a:lnTo>
                    <a:pt x="9936" y="53"/>
                  </a:lnTo>
                  <a:lnTo>
                    <a:pt x="10013" y="1"/>
                  </a:lnTo>
                  <a:lnTo>
                    <a:pt x="10143" y="1"/>
                  </a:lnTo>
                  <a:lnTo>
                    <a:pt x="15394" y="1"/>
                  </a:lnTo>
                  <a:lnTo>
                    <a:pt x="15394" y="1"/>
                  </a:lnTo>
                  <a:lnTo>
                    <a:pt x="15498" y="1"/>
                  </a:lnTo>
                  <a:lnTo>
                    <a:pt x="15576" y="53"/>
                  </a:lnTo>
                  <a:lnTo>
                    <a:pt x="15627" y="130"/>
                  </a:lnTo>
                  <a:lnTo>
                    <a:pt x="15627" y="234"/>
                  </a:lnTo>
                  <a:lnTo>
                    <a:pt x="15627" y="62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16"/>
            <p:cNvSpPr/>
            <p:nvPr/>
          </p:nvSpPr>
          <p:spPr>
            <a:xfrm>
              <a:off x="5576125" y="2802825"/>
              <a:ext cx="254850" cy="155250"/>
            </a:xfrm>
            <a:custGeom>
              <a:rect b="b" l="l" r="r" t="t"/>
              <a:pathLst>
                <a:path extrusionOk="0" h="6210" w="10194">
                  <a:moveTo>
                    <a:pt x="259" y="1"/>
                  </a:moveTo>
                  <a:lnTo>
                    <a:pt x="9935" y="1"/>
                  </a:lnTo>
                  <a:lnTo>
                    <a:pt x="9935" y="1"/>
                  </a:lnTo>
                  <a:lnTo>
                    <a:pt x="10039" y="27"/>
                  </a:lnTo>
                  <a:lnTo>
                    <a:pt x="10116" y="78"/>
                  </a:lnTo>
                  <a:lnTo>
                    <a:pt x="10168" y="156"/>
                  </a:lnTo>
                  <a:lnTo>
                    <a:pt x="10194" y="234"/>
                  </a:lnTo>
                  <a:lnTo>
                    <a:pt x="10194" y="5977"/>
                  </a:lnTo>
                  <a:lnTo>
                    <a:pt x="10194" y="5977"/>
                  </a:lnTo>
                  <a:lnTo>
                    <a:pt x="10168" y="6081"/>
                  </a:lnTo>
                  <a:lnTo>
                    <a:pt x="10116" y="6158"/>
                  </a:lnTo>
                  <a:lnTo>
                    <a:pt x="10039" y="6210"/>
                  </a:lnTo>
                  <a:lnTo>
                    <a:pt x="9935" y="6210"/>
                  </a:lnTo>
                  <a:lnTo>
                    <a:pt x="259" y="6210"/>
                  </a:lnTo>
                  <a:lnTo>
                    <a:pt x="259" y="6210"/>
                  </a:lnTo>
                  <a:lnTo>
                    <a:pt x="156" y="6210"/>
                  </a:lnTo>
                  <a:lnTo>
                    <a:pt x="78" y="6158"/>
                  </a:lnTo>
                  <a:lnTo>
                    <a:pt x="26" y="6081"/>
                  </a:lnTo>
                  <a:lnTo>
                    <a:pt x="0" y="5977"/>
                  </a:lnTo>
                  <a:lnTo>
                    <a:pt x="0" y="234"/>
                  </a:lnTo>
                  <a:lnTo>
                    <a:pt x="0" y="234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6" y="27"/>
                  </a:lnTo>
                  <a:lnTo>
                    <a:pt x="259" y="1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16"/>
            <p:cNvSpPr/>
            <p:nvPr/>
          </p:nvSpPr>
          <p:spPr>
            <a:xfrm>
              <a:off x="5703550" y="2691575"/>
              <a:ext cx="127425" cy="171425"/>
            </a:xfrm>
            <a:custGeom>
              <a:rect b="b" l="l" r="r" t="t"/>
              <a:pathLst>
                <a:path extrusionOk="0" h="6857" w="5097">
                  <a:moveTo>
                    <a:pt x="1371" y="6314"/>
                  </a:moveTo>
                  <a:lnTo>
                    <a:pt x="1371" y="6314"/>
                  </a:lnTo>
                  <a:lnTo>
                    <a:pt x="1345" y="6081"/>
                  </a:lnTo>
                  <a:lnTo>
                    <a:pt x="1320" y="5822"/>
                  </a:lnTo>
                  <a:lnTo>
                    <a:pt x="1242" y="5589"/>
                  </a:lnTo>
                  <a:lnTo>
                    <a:pt x="1164" y="5330"/>
                  </a:lnTo>
                  <a:lnTo>
                    <a:pt x="931" y="4839"/>
                  </a:lnTo>
                  <a:lnTo>
                    <a:pt x="673" y="4347"/>
                  </a:lnTo>
                  <a:lnTo>
                    <a:pt x="440" y="3882"/>
                  </a:lnTo>
                  <a:lnTo>
                    <a:pt x="207" y="3416"/>
                  </a:lnTo>
                  <a:lnTo>
                    <a:pt x="129" y="3183"/>
                  </a:lnTo>
                  <a:lnTo>
                    <a:pt x="52" y="2950"/>
                  </a:lnTo>
                  <a:lnTo>
                    <a:pt x="26" y="2743"/>
                  </a:lnTo>
                  <a:lnTo>
                    <a:pt x="0" y="2536"/>
                  </a:lnTo>
                  <a:lnTo>
                    <a:pt x="0" y="2536"/>
                  </a:lnTo>
                  <a:lnTo>
                    <a:pt x="26" y="2278"/>
                  </a:lnTo>
                  <a:lnTo>
                    <a:pt x="52" y="2019"/>
                  </a:lnTo>
                  <a:lnTo>
                    <a:pt x="104" y="1786"/>
                  </a:lnTo>
                  <a:lnTo>
                    <a:pt x="207" y="1553"/>
                  </a:lnTo>
                  <a:lnTo>
                    <a:pt x="311" y="1320"/>
                  </a:lnTo>
                  <a:lnTo>
                    <a:pt x="440" y="1113"/>
                  </a:lnTo>
                  <a:lnTo>
                    <a:pt x="595" y="906"/>
                  </a:lnTo>
                  <a:lnTo>
                    <a:pt x="750" y="725"/>
                  </a:lnTo>
                  <a:lnTo>
                    <a:pt x="931" y="570"/>
                  </a:lnTo>
                  <a:lnTo>
                    <a:pt x="1113" y="415"/>
                  </a:lnTo>
                  <a:lnTo>
                    <a:pt x="1345" y="286"/>
                  </a:lnTo>
                  <a:lnTo>
                    <a:pt x="1552" y="182"/>
                  </a:lnTo>
                  <a:lnTo>
                    <a:pt x="1785" y="104"/>
                  </a:lnTo>
                  <a:lnTo>
                    <a:pt x="2044" y="53"/>
                  </a:lnTo>
                  <a:lnTo>
                    <a:pt x="2277" y="1"/>
                  </a:lnTo>
                  <a:lnTo>
                    <a:pt x="2535" y="1"/>
                  </a:lnTo>
                  <a:lnTo>
                    <a:pt x="2535" y="1"/>
                  </a:lnTo>
                  <a:lnTo>
                    <a:pt x="2820" y="1"/>
                  </a:lnTo>
                  <a:lnTo>
                    <a:pt x="3053" y="53"/>
                  </a:lnTo>
                  <a:lnTo>
                    <a:pt x="3312" y="104"/>
                  </a:lnTo>
                  <a:lnTo>
                    <a:pt x="3544" y="182"/>
                  </a:lnTo>
                  <a:lnTo>
                    <a:pt x="3751" y="286"/>
                  </a:lnTo>
                  <a:lnTo>
                    <a:pt x="3958" y="415"/>
                  </a:lnTo>
                  <a:lnTo>
                    <a:pt x="4165" y="570"/>
                  </a:lnTo>
                  <a:lnTo>
                    <a:pt x="4346" y="725"/>
                  </a:lnTo>
                  <a:lnTo>
                    <a:pt x="4502" y="906"/>
                  </a:lnTo>
                  <a:lnTo>
                    <a:pt x="4657" y="1113"/>
                  </a:lnTo>
                  <a:lnTo>
                    <a:pt x="4786" y="1320"/>
                  </a:lnTo>
                  <a:lnTo>
                    <a:pt x="4890" y="1553"/>
                  </a:lnTo>
                  <a:lnTo>
                    <a:pt x="4967" y="1786"/>
                  </a:lnTo>
                  <a:lnTo>
                    <a:pt x="5045" y="2019"/>
                  </a:lnTo>
                  <a:lnTo>
                    <a:pt x="5071" y="2278"/>
                  </a:lnTo>
                  <a:lnTo>
                    <a:pt x="5097" y="2536"/>
                  </a:lnTo>
                  <a:lnTo>
                    <a:pt x="5097" y="2536"/>
                  </a:lnTo>
                  <a:lnTo>
                    <a:pt x="5071" y="2743"/>
                  </a:lnTo>
                  <a:lnTo>
                    <a:pt x="5045" y="2950"/>
                  </a:lnTo>
                  <a:lnTo>
                    <a:pt x="4967" y="3183"/>
                  </a:lnTo>
                  <a:lnTo>
                    <a:pt x="4890" y="3416"/>
                  </a:lnTo>
                  <a:lnTo>
                    <a:pt x="4657" y="3882"/>
                  </a:lnTo>
                  <a:lnTo>
                    <a:pt x="4398" y="4347"/>
                  </a:lnTo>
                  <a:lnTo>
                    <a:pt x="4165" y="4839"/>
                  </a:lnTo>
                  <a:lnTo>
                    <a:pt x="3933" y="5330"/>
                  </a:lnTo>
                  <a:lnTo>
                    <a:pt x="3855" y="5589"/>
                  </a:lnTo>
                  <a:lnTo>
                    <a:pt x="3777" y="5822"/>
                  </a:lnTo>
                  <a:lnTo>
                    <a:pt x="3751" y="6081"/>
                  </a:lnTo>
                  <a:lnTo>
                    <a:pt x="3726" y="6314"/>
                  </a:lnTo>
                  <a:lnTo>
                    <a:pt x="3726" y="6857"/>
                  </a:lnTo>
                  <a:lnTo>
                    <a:pt x="1371" y="6857"/>
                  </a:lnTo>
                  <a:lnTo>
                    <a:pt x="1371" y="6314"/>
                  </a:lnTo>
                  <a:lnTo>
                    <a:pt x="1371" y="63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16"/>
            <p:cNvSpPr/>
            <p:nvPr/>
          </p:nvSpPr>
          <p:spPr>
            <a:xfrm>
              <a:off x="5606525" y="2835175"/>
              <a:ext cx="100925" cy="89925"/>
            </a:xfrm>
            <a:custGeom>
              <a:rect b="b" l="l" r="r" t="t"/>
              <a:pathLst>
                <a:path extrusionOk="0" h="3597" w="4037">
                  <a:moveTo>
                    <a:pt x="466" y="0"/>
                  </a:moveTo>
                  <a:lnTo>
                    <a:pt x="3571" y="0"/>
                  </a:lnTo>
                  <a:lnTo>
                    <a:pt x="3571" y="0"/>
                  </a:lnTo>
                  <a:lnTo>
                    <a:pt x="3674" y="26"/>
                  </a:lnTo>
                  <a:lnTo>
                    <a:pt x="3752" y="52"/>
                  </a:lnTo>
                  <a:lnTo>
                    <a:pt x="3829" y="78"/>
                  </a:lnTo>
                  <a:lnTo>
                    <a:pt x="3907" y="156"/>
                  </a:lnTo>
                  <a:lnTo>
                    <a:pt x="3959" y="207"/>
                  </a:lnTo>
                  <a:lnTo>
                    <a:pt x="4010" y="285"/>
                  </a:lnTo>
                  <a:lnTo>
                    <a:pt x="4036" y="389"/>
                  </a:lnTo>
                  <a:lnTo>
                    <a:pt x="4036" y="466"/>
                  </a:lnTo>
                  <a:lnTo>
                    <a:pt x="4036" y="2277"/>
                  </a:lnTo>
                  <a:lnTo>
                    <a:pt x="4036" y="2277"/>
                  </a:lnTo>
                  <a:lnTo>
                    <a:pt x="4036" y="2355"/>
                  </a:lnTo>
                  <a:lnTo>
                    <a:pt x="4010" y="2458"/>
                  </a:lnTo>
                  <a:lnTo>
                    <a:pt x="3959" y="2536"/>
                  </a:lnTo>
                  <a:lnTo>
                    <a:pt x="3907" y="2588"/>
                  </a:lnTo>
                  <a:lnTo>
                    <a:pt x="3829" y="2665"/>
                  </a:lnTo>
                  <a:lnTo>
                    <a:pt x="3752" y="2691"/>
                  </a:lnTo>
                  <a:lnTo>
                    <a:pt x="3674" y="2717"/>
                  </a:lnTo>
                  <a:lnTo>
                    <a:pt x="3571" y="2743"/>
                  </a:lnTo>
                  <a:lnTo>
                    <a:pt x="1242" y="2743"/>
                  </a:lnTo>
                  <a:lnTo>
                    <a:pt x="1242" y="2743"/>
                  </a:lnTo>
                  <a:lnTo>
                    <a:pt x="1113" y="2743"/>
                  </a:lnTo>
                  <a:lnTo>
                    <a:pt x="1009" y="2769"/>
                  </a:lnTo>
                  <a:lnTo>
                    <a:pt x="906" y="2820"/>
                  </a:lnTo>
                  <a:lnTo>
                    <a:pt x="802" y="2898"/>
                  </a:lnTo>
                  <a:lnTo>
                    <a:pt x="181" y="3545"/>
                  </a:lnTo>
                  <a:lnTo>
                    <a:pt x="181" y="3545"/>
                  </a:lnTo>
                  <a:lnTo>
                    <a:pt x="104" y="3571"/>
                  </a:lnTo>
                  <a:lnTo>
                    <a:pt x="52" y="3597"/>
                  </a:lnTo>
                  <a:lnTo>
                    <a:pt x="26" y="3545"/>
                  </a:lnTo>
                  <a:lnTo>
                    <a:pt x="0" y="3467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6" y="389"/>
                  </a:lnTo>
                  <a:lnTo>
                    <a:pt x="52" y="285"/>
                  </a:lnTo>
                  <a:lnTo>
                    <a:pt x="78" y="207"/>
                  </a:lnTo>
                  <a:lnTo>
                    <a:pt x="156" y="156"/>
                  </a:lnTo>
                  <a:lnTo>
                    <a:pt x="207" y="78"/>
                  </a:lnTo>
                  <a:lnTo>
                    <a:pt x="285" y="52"/>
                  </a:lnTo>
                  <a:lnTo>
                    <a:pt x="388" y="26"/>
                  </a:lnTo>
                  <a:lnTo>
                    <a:pt x="466" y="0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16"/>
            <p:cNvSpPr/>
            <p:nvPr/>
          </p:nvSpPr>
          <p:spPr>
            <a:xfrm>
              <a:off x="5737825" y="28629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2355" y="1"/>
                  </a:moveTo>
                  <a:lnTo>
                    <a:pt x="2355" y="1139"/>
                  </a:lnTo>
                  <a:lnTo>
                    <a:pt x="2355" y="1139"/>
                  </a:lnTo>
                  <a:lnTo>
                    <a:pt x="2355" y="1243"/>
                  </a:lnTo>
                  <a:lnTo>
                    <a:pt x="2329" y="1320"/>
                  </a:lnTo>
                  <a:lnTo>
                    <a:pt x="2277" y="1424"/>
                  </a:lnTo>
                  <a:lnTo>
                    <a:pt x="2225" y="1476"/>
                  </a:lnTo>
                  <a:lnTo>
                    <a:pt x="2148" y="1527"/>
                  </a:lnTo>
                  <a:lnTo>
                    <a:pt x="2070" y="1579"/>
                  </a:lnTo>
                  <a:lnTo>
                    <a:pt x="1992" y="1605"/>
                  </a:lnTo>
                  <a:lnTo>
                    <a:pt x="1889" y="1631"/>
                  </a:lnTo>
                  <a:lnTo>
                    <a:pt x="466" y="1631"/>
                  </a:lnTo>
                  <a:lnTo>
                    <a:pt x="466" y="1631"/>
                  </a:lnTo>
                  <a:lnTo>
                    <a:pt x="362" y="1605"/>
                  </a:lnTo>
                  <a:lnTo>
                    <a:pt x="285" y="1579"/>
                  </a:lnTo>
                  <a:lnTo>
                    <a:pt x="207" y="1527"/>
                  </a:lnTo>
                  <a:lnTo>
                    <a:pt x="130" y="1476"/>
                  </a:lnTo>
                  <a:lnTo>
                    <a:pt x="78" y="1424"/>
                  </a:lnTo>
                  <a:lnTo>
                    <a:pt x="26" y="1320"/>
                  </a:lnTo>
                  <a:lnTo>
                    <a:pt x="0" y="1243"/>
                  </a:lnTo>
                  <a:lnTo>
                    <a:pt x="0" y="1139"/>
                  </a:lnTo>
                  <a:lnTo>
                    <a:pt x="0" y="1"/>
                  </a:lnTo>
                  <a:lnTo>
                    <a:pt x="23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16"/>
            <p:cNvSpPr/>
            <p:nvPr/>
          </p:nvSpPr>
          <p:spPr>
            <a:xfrm>
              <a:off x="5502400" y="2685125"/>
              <a:ext cx="402325" cy="355100"/>
            </a:xfrm>
            <a:custGeom>
              <a:rect b="b" l="l" r="r" t="t"/>
              <a:pathLst>
                <a:path extrusionOk="0" h="14204" w="16093">
                  <a:moveTo>
                    <a:pt x="11254" y="3001"/>
                  </a:moveTo>
                  <a:lnTo>
                    <a:pt x="10581" y="4114"/>
                  </a:lnTo>
                  <a:lnTo>
                    <a:pt x="9935" y="3001"/>
                  </a:lnTo>
                  <a:close/>
                  <a:moveTo>
                    <a:pt x="5174" y="6701"/>
                  </a:moveTo>
                  <a:lnTo>
                    <a:pt x="5097" y="6753"/>
                  </a:lnTo>
                  <a:lnTo>
                    <a:pt x="5045" y="6830"/>
                  </a:lnTo>
                  <a:lnTo>
                    <a:pt x="5019" y="6934"/>
                  </a:lnTo>
                  <a:lnTo>
                    <a:pt x="5045" y="7011"/>
                  </a:lnTo>
                  <a:lnTo>
                    <a:pt x="5097" y="7089"/>
                  </a:lnTo>
                  <a:lnTo>
                    <a:pt x="5174" y="7141"/>
                  </a:lnTo>
                  <a:lnTo>
                    <a:pt x="5252" y="7167"/>
                  </a:lnTo>
                  <a:lnTo>
                    <a:pt x="7115" y="7167"/>
                  </a:lnTo>
                  <a:lnTo>
                    <a:pt x="7218" y="7141"/>
                  </a:lnTo>
                  <a:lnTo>
                    <a:pt x="7296" y="7089"/>
                  </a:lnTo>
                  <a:lnTo>
                    <a:pt x="7348" y="7011"/>
                  </a:lnTo>
                  <a:lnTo>
                    <a:pt x="7348" y="6934"/>
                  </a:lnTo>
                  <a:lnTo>
                    <a:pt x="7348" y="6830"/>
                  </a:lnTo>
                  <a:lnTo>
                    <a:pt x="7296" y="6753"/>
                  </a:lnTo>
                  <a:lnTo>
                    <a:pt x="7218" y="6701"/>
                  </a:lnTo>
                  <a:close/>
                  <a:moveTo>
                    <a:pt x="5252" y="7606"/>
                  </a:moveTo>
                  <a:lnTo>
                    <a:pt x="5174" y="7632"/>
                  </a:lnTo>
                  <a:lnTo>
                    <a:pt x="5097" y="7684"/>
                  </a:lnTo>
                  <a:lnTo>
                    <a:pt x="5045" y="7762"/>
                  </a:lnTo>
                  <a:lnTo>
                    <a:pt x="5019" y="7839"/>
                  </a:lnTo>
                  <a:lnTo>
                    <a:pt x="5045" y="7943"/>
                  </a:lnTo>
                  <a:lnTo>
                    <a:pt x="5097" y="8020"/>
                  </a:lnTo>
                  <a:lnTo>
                    <a:pt x="5174" y="8072"/>
                  </a:lnTo>
                  <a:lnTo>
                    <a:pt x="6468" y="8072"/>
                  </a:lnTo>
                  <a:lnTo>
                    <a:pt x="6546" y="8020"/>
                  </a:lnTo>
                  <a:lnTo>
                    <a:pt x="6597" y="7943"/>
                  </a:lnTo>
                  <a:lnTo>
                    <a:pt x="6623" y="7839"/>
                  </a:lnTo>
                  <a:lnTo>
                    <a:pt x="6597" y="7762"/>
                  </a:lnTo>
                  <a:lnTo>
                    <a:pt x="6546" y="7684"/>
                  </a:lnTo>
                  <a:lnTo>
                    <a:pt x="6468" y="7632"/>
                  </a:lnTo>
                  <a:lnTo>
                    <a:pt x="6364" y="7606"/>
                  </a:lnTo>
                  <a:close/>
                  <a:moveTo>
                    <a:pt x="11539" y="7348"/>
                  </a:moveTo>
                  <a:lnTo>
                    <a:pt x="11539" y="8253"/>
                  </a:lnTo>
                  <a:lnTo>
                    <a:pt x="11513" y="8357"/>
                  </a:lnTo>
                  <a:lnTo>
                    <a:pt x="11461" y="8434"/>
                  </a:lnTo>
                  <a:lnTo>
                    <a:pt x="11383" y="8486"/>
                  </a:lnTo>
                  <a:lnTo>
                    <a:pt x="9805" y="8486"/>
                  </a:lnTo>
                  <a:lnTo>
                    <a:pt x="9728" y="8434"/>
                  </a:lnTo>
                  <a:lnTo>
                    <a:pt x="9676" y="8357"/>
                  </a:lnTo>
                  <a:lnTo>
                    <a:pt x="9650" y="8253"/>
                  </a:lnTo>
                  <a:lnTo>
                    <a:pt x="9650" y="7348"/>
                  </a:lnTo>
                  <a:close/>
                  <a:moveTo>
                    <a:pt x="7839" y="6261"/>
                  </a:moveTo>
                  <a:lnTo>
                    <a:pt x="7891" y="6313"/>
                  </a:lnTo>
                  <a:lnTo>
                    <a:pt x="7943" y="6391"/>
                  </a:lnTo>
                  <a:lnTo>
                    <a:pt x="7968" y="6468"/>
                  </a:lnTo>
                  <a:lnTo>
                    <a:pt x="7968" y="8279"/>
                  </a:lnTo>
                  <a:lnTo>
                    <a:pt x="7943" y="8357"/>
                  </a:lnTo>
                  <a:lnTo>
                    <a:pt x="7891" y="8434"/>
                  </a:lnTo>
                  <a:lnTo>
                    <a:pt x="7839" y="8486"/>
                  </a:lnTo>
                  <a:lnTo>
                    <a:pt x="5148" y="8486"/>
                  </a:lnTo>
                  <a:lnTo>
                    <a:pt x="5071" y="8512"/>
                  </a:lnTo>
                  <a:lnTo>
                    <a:pt x="4993" y="8564"/>
                  </a:lnTo>
                  <a:lnTo>
                    <a:pt x="4424" y="9133"/>
                  </a:lnTo>
                  <a:lnTo>
                    <a:pt x="4424" y="6468"/>
                  </a:lnTo>
                  <a:lnTo>
                    <a:pt x="4424" y="6391"/>
                  </a:lnTo>
                  <a:lnTo>
                    <a:pt x="4476" y="6313"/>
                  </a:lnTo>
                  <a:lnTo>
                    <a:pt x="4553" y="6261"/>
                  </a:lnTo>
                  <a:close/>
                  <a:moveTo>
                    <a:pt x="4631" y="5770"/>
                  </a:moveTo>
                  <a:lnTo>
                    <a:pt x="4502" y="5795"/>
                  </a:lnTo>
                  <a:lnTo>
                    <a:pt x="4372" y="5821"/>
                  </a:lnTo>
                  <a:lnTo>
                    <a:pt x="4243" y="5899"/>
                  </a:lnTo>
                  <a:lnTo>
                    <a:pt x="4139" y="5977"/>
                  </a:lnTo>
                  <a:lnTo>
                    <a:pt x="4062" y="6080"/>
                  </a:lnTo>
                  <a:lnTo>
                    <a:pt x="3984" y="6209"/>
                  </a:lnTo>
                  <a:lnTo>
                    <a:pt x="3958" y="6339"/>
                  </a:lnTo>
                  <a:lnTo>
                    <a:pt x="3933" y="6468"/>
                  </a:lnTo>
                  <a:lnTo>
                    <a:pt x="3933" y="9702"/>
                  </a:lnTo>
                  <a:lnTo>
                    <a:pt x="3958" y="9806"/>
                  </a:lnTo>
                  <a:lnTo>
                    <a:pt x="4010" y="9883"/>
                  </a:lnTo>
                  <a:lnTo>
                    <a:pt x="4088" y="9935"/>
                  </a:lnTo>
                  <a:lnTo>
                    <a:pt x="4269" y="9935"/>
                  </a:lnTo>
                  <a:lnTo>
                    <a:pt x="4346" y="9883"/>
                  </a:lnTo>
                  <a:lnTo>
                    <a:pt x="5252" y="8978"/>
                  </a:lnTo>
                  <a:lnTo>
                    <a:pt x="7736" y="8978"/>
                  </a:lnTo>
                  <a:lnTo>
                    <a:pt x="7891" y="8952"/>
                  </a:lnTo>
                  <a:lnTo>
                    <a:pt x="8020" y="8926"/>
                  </a:lnTo>
                  <a:lnTo>
                    <a:pt x="8124" y="8848"/>
                  </a:lnTo>
                  <a:lnTo>
                    <a:pt x="8227" y="8771"/>
                  </a:lnTo>
                  <a:lnTo>
                    <a:pt x="8305" y="8667"/>
                  </a:lnTo>
                  <a:lnTo>
                    <a:pt x="8382" y="8538"/>
                  </a:lnTo>
                  <a:lnTo>
                    <a:pt x="8434" y="8408"/>
                  </a:lnTo>
                  <a:lnTo>
                    <a:pt x="8434" y="8279"/>
                  </a:lnTo>
                  <a:lnTo>
                    <a:pt x="8434" y="6468"/>
                  </a:lnTo>
                  <a:lnTo>
                    <a:pt x="8434" y="6339"/>
                  </a:lnTo>
                  <a:lnTo>
                    <a:pt x="8382" y="6209"/>
                  </a:lnTo>
                  <a:lnTo>
                    <a:pt x="8305" y="6080"/>
                  </a:lnTo>
                  <a:lnTo>
                    <a:pt x="8227" y="5977"/>
                  </a:lnTo>
                  <a:lnTo>
                    <a:pt x="8124" y="5899"/>
                  </a:lnTo>
                  <a:lnTo>
                    <a:pt x="8020" y="5821"/>
                  </a:lnTo>
                  <a:lnTo>
                    <a:pt x="7891" y="5795"/>
                  </a:lnTo>
                  <a:lnTo>
                    <a:pt x="7736" y="5770"/>
                  </a:lnTo>
                  <a:close/>
                  <a:moveTo>
                    <a:pt x="15626" y="12367"/>
                  </a:moveTo>
                  <a:lnTo>
                    <a:pt x="15626" y="12755"/>
                  </a:lnTo>
                  <a:lnTo>
                    <a:pt x="15601" y="12962"/>
                  </a:lnTo>
                  <a:lnTo>
                    <a:pt x="15549" y="13143"/>
                  </a:lnTo>
                  <a:lnTo>
                    <a:pt x="15471" y="13298"/>
                  </a:lnTo>
                  <a:lnTo>
                    <a:pt x="15342" y="13428"/>
                  </a:lnTo>
                  <a:lnTo>
                    <a:pt x="15212" y="13557"/>
                  </a:lnTo>
                  <a:lnTo>
                    <a:pt x="15031" y="13634"/>
                  </a:lnTo>
                  <a:lnTo>
                    <a:pt x="14876" y="13712"/>
                  </a:lnTo>
                  <a:lnTo>
                    <a:pt x="1242" y="13712"/>
                  </a:lnTo>
                  <a:lnTo>
                    <a:pt x="1061" y="13634"/>
                  </a:lnTo>
                  <a:lnTo>
                    <a:pt x="880" y="13557"/>
                  </a:lnTo>
                  <a:lnTo>
                    <a:pt x="750" y="13428"/>
                  </a:lnTo>
                  <a:lnTo>
                    <a:pt x="621" y="13298"/>
                  </a:lnTo>
                  <a:lnTo>
                    <a:pt x="543" y="13143"/>
                  </a:lnTo>
                  <a:lnTo>
                    <a:pt x="492" y="12962"/>
                  </a:lnTo>
                  <a:lnTo>
                    <a:pt x="466" y="12755"/>
                  </a:lnTo>
                  <a:lnTo>
                    <a:pt x="466" y="12367"/>
                  </a:lnTo>
                  <a:lnTo>
                    <a:pt x="5769" y="12367"/>
                  </a:lnTo>
                  <a:lnTo>
                    <a:pt x="5847" y="12548"/>
                  </a:lnTo>
                  <a:lnTo>
                    <a:pt x="5976" y="12677"/>
                  </a:lnTo>
                  <a:lnTo>
                    <a:pt x="6080" y="12781"/>
                  </a:lnTo>
                  <a:lnTo>
                    <a:pt x="6235" y="12858"/>
                  </a:lnTo>
                  <a:lnTo>
                    <a:pt x="6364" y="12910"/>
                  </a:lnTo>
                  <a:lnTo>
                    <a:pt x="9728" y="12910"/>
                  </a:lnTo>
                  <a:lnTo>
                    <a:pt x="9883" y="12858"/>
                  </a:lnTo>
                  <a:lnTo>
                    <a:pt x="10012" y="12781"/>
                  </a:lnTo>
                  <a:lnTo>
                    <a:pt x="10116" y="12677"/>
                  </a:lnTo>
                  <a:lnTo>
                    <a:pt x="10245" y="12548"/>
                  </a:lnTo>
                  <a:lnTo>
                    <a:pt x="10323" y="12367"/>
                  </a:lnTo>
                  <a:close/>
                  <a:moveTo>
                    <a:pt x="10581" y="0"/>
                  </a:moveTo>
                  <a:lnTo>
                    <a:pt x="10323" y="26"/>
                  </a:lnTo>
                  <a:lnTo>
                    <a:pt x="10064" y="52"/>
                  </a:lnTo>
                  <a:lnTo>
                    <a:pt x="9831" y="130"/>
                  </a:lnTo>
                  <a:lnTo>
                    <a:pt x="9572" y="207"/>
                  </a:lnTo>
                  <a:lnTo>
                    <a:pt x="9340" y="311"/>
                  </a:lnTo>
                  <a:lnTo>
                    <a:pt x="9107" y="440"/>
                  </a:lnTo>
                  <a:lnTo>
                    <a:pt x="8900" y="595"/>
                  </a:lnTo>
                  <a:lnTo>
                    <a:pt x="8719" y="751"/>
                  </a:lnTo>
                  <a:lnTo>
                    <a:pt x="8641" y="828"/>
                  </a:lnTo>
                  <a:lnTo>
                    <a:pt x="8641" y="906"/>
                  </a:lnTo>
                  <a:lnTo>
                    <a:pt x="8641" y="1009"/>
                  </a:lnTo>
                  <a:lnTo>
                    <a:pt x="8693" y="1087"/>
                  </a:lnTo>
                  <a:lnTo>
                    <a:pt x="8770" y="1139"/>
                  </a:lnTo>
                  <a:lnTo>
                    <a:pt x="8848" y="1164"/>
                  </a:lnTo>
                  <a:lnTo>
                    <a:pt x="8952" y="1139"/>
                  </a:lnTo>
                  <a:lnTo>
                    <a:pt x="9029" y="1087"/>
                  </a:lnTo>
                  <a:lnTo>
                    <a:pt x="9184" y="958"/>
                  </a:lnTo>
                  <a:lnTo>
                    <a:pt x="9366" y="828"/>
                  </a:lnTo>
                  <a:lnTo>
                    <a:pt x="9547" y="725"/>
                  </a:lnTo>
                  <a:lnTo>
                    <a:pt x="9754" y="647"/>
                  </a:lnTo>
                  <a:lnTo>
                    <a:pt x="9961" y="569"/>
                  </a:lnTo>
                  <a:lnTo>
                    <a:pt x="10168" y="518"/>
                  </a:lnTo>
                  <a:lnTo>
                    <a:pt x="10375" y="492"/>
                  </a:lnTo>
                  <a:lnTo>
                    <a:pt x="10840" y="492"/>
                  </a:lnTo>
                  <a:lnTo>
                    <a:pt x="11047" y="518"/>
                  </a:lnTo>
                  <a:lnTo>
                    <a:pt x="11280" y="595"/>
                  </a:lnTo>
                  <a:lnTo>
                    <a:pt x="11487" y="673"/>
                  </a:lnTo>
                  <a:lnTo>
                    <a:pt x="11694" y="751"/>
                  </a:lnTo>
                  <a:lnTo>
                    <a:pt x="11875" y="880"/>
                  </a:lnTo>
                  <a:lnTo>
                    <a:pt x="12056" y="1009"/>
                  </a:lnTo>
                  <a:lnTo>
                    <a:pt x="12237" y="1164"/>
                  </a:lnTo>
                  <a:lnTo>
                    <a:pt x="12367" y="1320"/>
                  </a:lnTo>
                  <a:lnTo>
                    <a:pt x="12496" y="1501"/>
                  </a:lnTo>
                  <a:lnTo>
                    <a:pt x="12625" y="1682"/>
                  </a:lnTo>
                  <a:lnTo>
                    <a:pt x="12729" y="1889"/>
                  </a:lnTo>
                  <a:lnTo>
                    <a:pt x="12806" y="2096"/>
                  </a:lnTo>
                  <a:lnTo>
                    <a:pt x="12858" y="2329"/>
                  </a:lnTo>
                  <a:lnTo>
                    <a:pt x="12884" y="2562"/>
                  </a:lnTo>
                  <a:lnTo>
                    <a:pt x="12910" y="2794"/>
                  </a:lnTo>
                  <a:lnTo>
                    <a:pt x="12884" y="3001"/>
                  </a:lnTo>
                  <a:lnTo>
                    <a:pt x="12832" y="3208"/>
                  </a:lnTo>
                  <a:lnTo>
                    <a:pt x="12781" y="3415"/>
                  </a:lnTo>
                  <a:lnTo>
                    <a:pt x="12677" y="3648"/>
                  </a:lnTo>
                  <a:lnTo>
                    <a:pt x="12470" y="4062"/>
                  </a:lnTo>
                  <a:lnTo>
                    <a:pt x="12289" y="4424"/>
                  </a:lnTo>
                  <a:lnTo>
                    <a:pt x="12030" y="4942"/>
                  </a:lnTo>
                  <a:lnTo>
                    <a:pt x="11772" y="5459"/>
                  </a:lnTo>
                  <a:lnTo>
                    <a:pt x="11694" y="5744"/>
                  </a:lnTo>
                  <a:lnTo>
                    <a:pt x="11616" y="6002"/>
                  </a:lnTo>
                  <a:lnTo>
                    <a:pt x="11565" y="6287"/>
                  </a:lnTo>
                  <a:lnTo>
                    <a:pt x="11539" y="6572"/>
                  </a:lnTo>
                  <a:lnTo>
                    <a:pt x="11539" y="6882"/>
                  </a:lnTo>
                  <a:lnTo>
                    <a:pt x="10840" y="6882"/>
                  </a:lnTo>
                  <a:lnTo>
                    <a:pt x="10840" y="4657"/>
                  </a:lnTo>
                  <a:lnTo>
                    <a:pt x="11849" y="2872"/>
                  </a:lnTo>
                  <a:lnTo>
                    <a:pt x="11875" y="2794"/>
                  </a:lnTo>
                  <a:lnTo>
                    <a:pt x="11875" y="2691"/>
                  </a:lnTo>
                  <a:lnTo>
                    <a:pt x="11849" y="2613"/>
                  </a:lnTo>
                  <a:lnTo>
                    <a:pt x="11772" y="2562"/>
                  </a:lnTo>
                  <a:lnTo>
                    <a:pt x="11694" y="2536"/>
                  </a:lnTo>
                  <a:lnTo>
                    <a:pt x="9443" y="2536"/>
                  </a:lnTo>
                  <a:lnTo>
                    <a:pt x="9366" y="2587"/>
                  </a:lnTo>
                  <a:lnTo>
                    <a:pt x="9314" y="2665"/>
                  </a:lnTo>
                  <a:lnTo>
                    <a:pt x="9314" y="2769"/>
                  </a:lnTo>
                  <a:lnTo>
                    <a:pt x="9314" y="2846"/>
                  </a:lnTo>
                  <a:lnTo>
                    <a:pt x="9340" y="2898"/>
                  </a:lnTo>
                  <a:lnTo>
                    <a:pt x="10349" y="4657"/>
                  </a:lnTo>
                  <a:lnTo>
                    <a:pt x="10349" y="6882"/>
                  </a:lnTo>
                  <a:lnTo>
                    <a:pt x="9650" y="6882"/>
                  </a:lnTo>
                  <a:lnTo>
                    <a:pt x="9650" y="6572"/>
                  </a:lnTo>
                  <a:lnTo>
                    <a:pt x="9624" y="6287"/>
                  </a:lnTo>
                  <a:lnTo>
                    <a:pt x="9572" y="6002"/>
                  </a:lnTo>
                  <a:lnTo>
                    <a:pt x="9495" y="5744"/>
                  </a:lnTo>
                  <a:lnTo>
                    <a:pt x="9417" y="5459"/>
                  </a:lnTo>
                  <a:lnTo>
                    <a:pt x="9159" y="4942"/>
                  </a:lnTo>
                  <a:lnTo>
                    <a:pt x="8900" y="4424"/>
                  </a:lnTo>
                  <a:lnTo>
                    <a:pt x="8719" y="4062"/>
                  </a:lnTo>
                  <a:lnTo>
                    <a:pt x="8512" y="3648"/>
                  </a:lnTo>
                  <a:lnTo>
                    <a:pt x="8408" y="3415"/>
                  </a:lnTo>
                  <a:lnTo>
                    <a:pt x="8357" y="3208"/>
                  </a:lnTo>
                  <a:lnTo>
                    <a:pt x="8305" y="3001"/>
                  </a:lnTo>
                  <a:lnTo>
                    <a:pt x="8279" y="2794"/>
                  </a:lnTo>
                  <a:lnTo>
                    <a:pt x="8305" y="2562"/>
                  </a:lnTo>
                  <a:lnTo>
                    <a:pt x="8331" y="2329"/>
                  </a:lnTo>
                  <a:lnTo>
                    <a:pt x="8382" y="2096"/>
                  </a:lnTo>
                  <a:lnTo>
                    <a:pt x="8460" y="1889"/>
                  </a:lnTo>
                  <a:lnTo>
                    <a:pt x="8486" y="1785"/>
                  </a:lnTo>
                  <a:lnTo>
                    <a:pt x="8460" y="1708"/>
                  </a:lnTo>
                  <a:lnTo>
                    <a:pt x="8434" y="1630"/>
                  </a:lnTo>
                  <a:lnTo>
                    <a:pt x="8357" y="1578"/>
                  </a:lnTo>
                  <a:lnTo>
                    <a:pt x="8253" y="1553"/>
                  </a:lnTo>
                  <a:lnTo>
                    <a:pt x="8175" y="1578"/>
                  </a:lnTo>
                  <a:lnTo>
                    <a:pt x="8098" y="1630"/>
                  </a:lnTo>
                  <a:lnTo>
                    <a:pt x="8046" y="1708"/>
                  </a:lnTo>
                  <a:lnTo>
                    <a:pt x="7943" y="1967"/>
                  </a:lnTo>
                  <a:lnTo>
                    <a:pt x="7865" y="2225"/>
                  </a:lnTo>
                  <a:lnTo>
                    <a:pt x="7813" y="2510"/>
                  </a:lnTo>
                  <a:lnTo>
                    <a:pt x="7813" y="2794"/>
                  </a:lnTo>
                  <a:lnTo>
                    <a:pt x="7839" y="3027"/>
                  </a:lnTo>
                  <a:lnTo>
                    <a:pt x="7865" y="3260"/>
                  </a:lnTo>
                  <a:lnTo>
                    <a:pt x="2587" y="3260"/>
                  </a:lnTo>
                  <a:lnTo>
                    <a:pt x="2354" y="3286"/>
                  </a:lnTo>
                  <a:lnTo>
                    <a:pt x="2173" y="3364"/>
                  </a:lnTo>
                  <a:lnTo>
                    <a:pt x="1992" y="3467"/>
                  </a:lnTo>
                  <a:lnTo>
                    <a:pt x="1837" y="3596"/>
                  </a:lnTo>
                  <a:lnTo>
                    <a:pt x="1708" y="3752"/>
                  </a:lnTo>
                  <a:lnTo>
                    <a:pt x="1604" y="3933"/>
                  </a:lnTo>
                  <a:lnTo>
                    <a:pt x="1552" y="4140"/>
                  </a:lnTo>
                  <a:lnTo>
                    <a:pt x="1526" y="4347"/>
                  </a:lnTo>
                  <a:lnTo>
                    <a:pt x="1526" y="11901"/>
                  </a:lnTo>
                  <a:lnTo>
                    <a:pt x="129" y="11901"/>
                  </a:lnTo>
                  <a:lnTo>
                    <a:pt x="52" y="11953"/>
                  </a:lnTo>
                  <a:lnTo>
                    <a:pt x="26" y="12030"/>
                  </a:lnTo>
                  <a:lnTo>
                    <a:pt x="0" y="12134"/>
                  </a:lnTo>
                  <a:lnTo>
                    <a:pt x="0" y="12755"/>
                  </a:lnTo>
                  <a:lnTo>
                    <a:pt x="26" y="13065"/>
                  </a:lnTo>
                  <a:lnTo>
                    <a:pt x="104" y="13324"/>
                  </a:lnTo>
                  <a:lnTo>
                    <a:pt x="233" y="13557"/>
                  </a:lnTo>
                  <a:lnTo>
                    <a:pt x="414" y="13764"/>
                  </a:lnTo>
                  <a:lnTo>
                    <a:pt x="621" y="13945"/>
                  </a:lnTo>
                  <a:lnTo>
                    <a:pt x="880" y="14074"/>
                  </a:lnTo>
                  <a:lnTo>
                    <a:pt x="1138" y="14152"/>
                  </a:lnTo>
                  <a:lnTo>
                    <a:pt x="1423" y="14204"/>
                  </a:lnTo>
                  <a:lnTo>
                    <a:pt x="14669" y="14204"/>
                  </a:lnTo>
                  <a:lnTo>
                    <a:pt x="14954" y="14152"/>
                  </a:lnTo>
                  <a:lnTo>
                    <a:pt x="15238" y="14074"/>
                  </a:lnTo>
                  <a:lnTo>
                    <a:pt x="15471" y="13945"/>
                  </a:lnTo>
                  <a:lnTo>
                    <a:pt x="15678" y="13764"/>
                  </a:lnTo>
                  <a:lnTo>
                    <a:pt x="15859" y="13557"/>
                  </a:lnTo>
                  <a:lnTo>
                    <a:pt x="15989" y="13324"/>
                  </a:lnTo>
                  <a:lnTo>
                    <a:pt x="16066" y="13065"/>
                  </a:lnTo>
                  <a:lnTo>
                    <a:pt x="16092" y="12755"/>
                  </a:lnTo>
                  <a:lnTo>
                    <a:pt x="16092" y="12134"/>
                  </a:lnTo>
                  <a:lnTo>
                    <a:pt x="16092" y="12030"/>
                  </a:lnTo>
                  <a:lnTo>
                    <a:pt x="16040" y="11953"/>
                  </a:lnTo>
                  <a:lnTo>
                    <a:pt x="15963" y="11901"/>
                  </a:lnTo>
                  <a:lnTo>
                    <a:pt x="14566" y="11901"/>
                  </a:lnTo>
                  <a:lnTo>
                    <a:pt x="14566" y="8357"/>
                  </a:lnTo>
                  <a:lnTo>
                    <a:pt x="14566" y="8253"/>
                  </a:lnTo>
                  <a:lnTo>
                    <a:pt x="14514" y="8176"/>
                  </a:lnTo>
                  <a:lnTo>
                    <a:pt x="14436" y="8124"/>
                  </a:lnTo>
                  <a:lnTo>
                    <a:pt x="14255" y="8124"/>
                  </a:lnTo>
                  <a:lnTo>
                    <a:pt x="14178" y="8176"/>
                  </a:lnTo>
                  <a:lnTo>
                    <a:pt x="14126" y="8253"/>
                  </a:lnTo>
                  <a:lnTo>
                    <a:pt x="14100" y="8357"/>
                  </a:lnTo>
                  <a:lnTo>
                    <a:pt x="14100" y="11901"/>
                  </a:lnTo>
                  <a:lnTo>
                    <a:pt x="10038" y="11901"/>
                  </a:lnTo>
                  <a:lnTo>
                    <a:pt x="9961" y="11953"/>
                  </a:lnTo>
                  <a:lnTo>
                    <a:pt x="9909" y="12030"/>
                  </a:lnTo>
                  <a:lnTo>
                    <a:pt x="9883" y="12134"/>
                  </a:lnTo>
                  <a:lnTo>
                    <a:pt x="9857" y="12263"/>
                  </a:lnTo>
                  <a:lnTo>
                    <a:pt x="9779" y="12341"/>
                  </a:lnTo>
                  <a:lnTo>
                    <a:pt x="9676" y="12419"/>
                  </a:lnTo>
                  <a:lnTo>
                    <a:pt x="9572" y="12444"/>
                  </a:lnTo>
                  <a:lnTo>
                    <a:pt x="6520" y="12444"/>
                  </a:lnTo>
                  <a:lnTo>
                    <a:pt x="6416" y="12419"/>
                  </a:lnTo>
                  <a:lnTo>
                    <a:pt x="6313" y="12341"/>
                  </a:lnTo>
                  <a:lnTo>
                    <a:pt x="6235" y="12263"/>
                  </a:lnTo>
                  <a:lnTo>
                    <a:pt x="6209" y="12134"/>
                  </a:lnTo>
                  <a:lnTo>
                    <a:pt x="6183" y="12030"/>
                  </a:lnTo>
                  <a:lnTo>
                    <a:pt x="6132" y="11953"/>
                  </a:lnTo>
                  <a:lnTo>
                    <a:pt x="6080" y="11901"/>
                  </a:lnTo>
                  <a:lnTo>
                    <a:pt x="1992" y="11901"/>
                  </a:lnTo>
                  <a:lnTo>
                    <a:pt x="1992" y="4347"/>
                  </a:lnTo>
                  <a:lnTo>
                    <a:pt x="1992" y="4217"/>
                  </a:lnTo>
                  <a:lnTo>
                    <a:pt x="2044" y="4114"/>
                  </a:lnTo>
                  <a:lnTo>
                    <a:pt x="2096" y="4010"/>
                  </a:lnTo>
                  <a:lnTo>
                    <a:pt x="2173" y="3907"/>
                  </a:lnTo>
                  <a:lnTo>
                    <a:pt x="2251" y="3855"/>
                  </a:lnTo>
                  <a:lnTo>
                    <a:pt x="2354" y="3778"/>
                  </a:lnTo>
                  <a:lnTo>
                    <a:pt x="2458" y="3752"/>
                  </a:lnTo>
                  <a:lnTo>
                    <a:pt x="8046" y="3752"/>
                  </a:lnTo>
                  <a:lnTo>
                    <a:pt x="8201" y="4114"/>
                  </a:lnTo>
                  <a:lnTo>
                    <a:pt x="8382" y="4476"/>
                  </a:lnTo>
                  <a:lnTo>
                    <a:pt x="2949" y="4476"/>
                  </a:lnTo>
                  <a:lnTo>
                    <a:pt x="2872" y="4502"/>
                  </a:lnTo>
                  <a:lnTo>
                    <a:pt x="2794" y="4554"/>
                  </a:lnTo>
                  <a:lnTo>
                    <a:pt x="2742" y="4605"/>
                  </a:lnTo>
                  <a:lnTo>
                    <a:pt x="2717" y="4709"/>
                  </a:lnTo>
                  <a:lnTo>
                    <a:pt x="2717" y="7296"/>
                  </a:lnTo>
                  <a:lnTo>
                    <a:pt x="2742" y="7374"/>
                  </a:lnTo>
                  <a:lnTo>
                    <a:pt x="2794" y="7451"/>
                  </a:lnTo>
                  <a:lnTo>
                    <a:pt x="2872" y="7503"/>
                  </a:lnTo>
                  <a:lnTo>
                    <a:pt x="2949" y="7529"/>
                  </a:lnTo>
                  <a:lnTo>
                    <a:pt x="3053" y="7503"/>
                  </a:lnTo>
                  <a:lnTo>
                    <a:pt x="3131" y="7451"/>
                  </a:lnTo>
                  <a:lnTo>
                    <a:pt x="3182" y="7374"/>
                  </a:lnTo>
                  <a:lnTo>
                    <a:pt x="3182" y="7296"/>
                  </a:lnTo>
                  <a:lnTo>
                    <a:pt x="3182" y="4942"/>
                  </a:lnTo>
                  <a:lnTo>
                    <a:pt x="8641" y="4942"/>
                  </a:lnTo>
                  <a:lnTo>
                    <a:pt x="8848" y="5356"/>
                  </a:lnTo>
                  <a:lnTo>
                    <a:pt x="9003" y="5770"/>
                  </a:lnTo>
                  <a:lnTo>
                    <a:pt x="9081" y="5977"/>
                  </a:lnTo>
                  <a:lnTo>
                    <a:pt x="9133" y="6184"/>
                  </a:lnTo>
                  <a:lnTo>
                    <a:pt x="9159" y="6365"/>
                  </a:lnTo>
                  <a:lnTo>
                    <a:pt x="9184" y="6572"/>
                  </a:lnTo>
                  <a:lnTo>
                    <a:pt x="9184" y="8253"/>
                  </a:lnTo>
                  <a:lnTo>
                    <a:pt x="9184" y="8408"/>
                  </a:lnTo>
                  <a:lnTo>
                    <a:pt x="9236" y="8538"/>
                  </a:lnTo>
                  <a:lnTo>
                    <a:pt x="9288" y="8667"/>
                  </a:lnTo>
                  <a:lnTo>
                    <a:pt x="9391" y="8771"/>
                  </a:lnTo>
                  <a:lnTo>
                    <a:pt x="9495" y="8848"/>
                  </a:lnTo>
                  <a:lnTo>
                    <a:pt x="9598" y="8926"/>
                  </a:lnTo>
                  <a:lnTo>
                    <a:pt x="9754" y="8952"/>
                  </a:lnTo>
                  <a:lnTo>
                    <a:pt x="9883" y="8978"/>
                  </a:lnTo>
                  <a:lnTo>
                    <a:pt x="11306" y="8978"/>
                  </a:lnTo>
                  <a:lnTo>
                    <a:pt x="11435" y="8952"/>
                  </a:lnTo>
                  <a:lnTo>
                    <a:pt x="11565" y="8926"/>
                  </a:lnTo>
                  <a:lnTo>
                    <a:pt x="11694" y="8848"/>
                  </a:lnTo>
                  <a:lnTo>
                    <a:pt x="11797" y="8771"/>
                  </a:lnTo>
                  <a:lnTo>
                    <a:pt x="11901" y="8667"/>
                  </a:lnTo>
                  <a:lnTo>
                    <a:pt x="11953" y="8538"/>
                  </a:lnTo>
                  <a:lnTo>
                    <a:pt x="12004" y="8408"/>
                  </a:lnTo>
                  <a:lnTo>
                    <a:pt x="12004" y="8253"/>
                  </a:lnTo>
                  <a:lnTo>
                    <a:pt x="12004" y="6572"/>
                  </a:lnTo>
                  <a:lnTo>
                    <a:pt x="12030" y="6365"/>
                  </a:lnTo>
                  <a:lnTo>
                    <a:pt x="12056" y="6184"/>
                  </a:lnTo>
                  <a:lnTo>
                    <a:pt x="12108" y="5977"/>
                  </a:lnTo>
                  <a:lnTo>
                    <a:pt x="12160" y="5770"/>
                  </a:lnTo>
                  <a:lnTo>
                    <a:pt x="12341" y="5356"/>
                  </a:lnTo>
                  <a:lnTo>
                    <a:pt x="12548" y="4942"/>
                  </a:lnTo>
                  <a:lnTo>
                    <a:pt x="12910" y="4942"/>
                  </a:lnTo>
                  <a:lnTo>
                    <a:pt x="12910" y="10685"/>
                  </a:lnTo>
                  <a:lnTo>
                    <a:pt x="3182" y="10685"/>
                  </a:lnTo>
                  <a:lnTo>
                    <a:pt x="3182" y="8357"/>
                  </a:lnTo>
                  <a:lnTo>
                    <a:pt x="3182" y="8253"/>
                  </a:lnTo>
                  <a:lnTo>
                    <a:pt x="3131" y="8176"/>
                  </a:lnTo>
                  <a:lnTo>
                    <a:pt x="3053" y="8124"/>
                  </a:lnTo>
                  <a:lnTo>
                    <a:pt x="2872" y="8124"/>
                  </a:lnTo>
                  <a:lnTo>
                    <a:pt x="2794" y="8176"/>
                  </a:lnTo>
                  <a:lnTo>
                    <a:pt x="2742" y="8253"/>
                  </a:lnTo>
                  <a:lnTo>
                    <a:pt x="2717" y="8357"/>
                  </a:lnTo>
                  <a:lnTo>
                    <a:pt x="2717" y="10918"/>
                  </a:lnTo>
                  <a:lnTo>
                    <a:pt x="2742" y="11021"/>
                  </a:lnTo>
                  <a:lnTo>
                    <a:pt x="2794" y="11099"/>
                  </a:lnTo>
                  <a:lnTo>
                    <a:pt x="2872" y="11151"/>
                  </a:lnTo>
                  <a:lnTo>
                    <a:pt x="2949" y="11177"/>
                  </a:lnTo>
                  <a:lnTo>
                    <a:pt x="13143" y="11177"/>
                  </a:lnTo>
                  <a:lnTo>
                    <a:pt x="13220" y="11151"/>
                  </a:lnTo>
                  <a:lnTo>
                    <a:pt x="13298" y="11099"/>
                  </a:lnTo>
                  <a:lnTo>
                    <a:pt x="13350" y="11021"/>
                  </a:lnTo>
                  <a:lnTo>
                    <a:pt x="13376" y="10918"/>
                  </a:lnTo>
                  <a:lnTo>
                    <a:pt x="13376" y="4709"/>
                  </a:lnTo>
                  <a:lnTo>
                    <a:pt x="13350" y="4605"/>
                  </a:lnTo>
                  <a:lnTo>
                    <a:pt x="13298" y="4554"/>
                  </a:lnTo>
                  <a:lnTo>
                    <a:pt x="13220" y="4502"/>
                  </a:lnTo>
                  <a:lnTo>
                    <a:pt x="13143" y="4476"/>
                  </a:lnTo>
                  <a:lnTo>
                    <a:pt x="12806" y="4476"/>
                  </a:lnTo>
                  <a:lnTo>
                    <a:pt x="12988" y="4114"/>
                  </a:lnTo>
                  <a:lnTo>
                    <a:pt x="13143" y="3752"/>
                  </a:lnTo>
                  <a:lnTo>
                    <a:pt x="13608" y="3752"/>
                  </a:lnTo>
                  <a:lnTo>
                    <a:pt x="13712" y="3778"/>
                  </a:lnTo>
                  <a:lnTo>
                    <a:pt x="13815" y="3855"/>
                  </a:lnTo>
                  <a:lnTo>
                    <a:pt x="13919" y="3933"/>
                  </a:lnTo>
                  <a:lnTo>
                    <a:pt x="13997" y="4010"/>
                  </a:lnTo>
                  <a:lnTo>
                    <a:pt x="14048" y="4114"/>
                  </a:lnTo>
                  <a:lnTo>
                    <a:pt x="14100" y="4217"/>
                  </a:lnTo>
                  <a:lnTo>
                    <a:pt x="14100" y="4347"/>
                  </a:lnTo>
                  <a:lnTo>
                    <a:pt x="14100" y="7296"/>
                  </a:lnTo>
                  <a:lnTo>
                    <a:pt x="14126" y="7374"/>
                  </a:lnTo>
                  <a:lnTo>
                    <a:pt x="14178" y="7451"/>
                  </a:lnTo>
                  <a:lnTo>
                    <a:pt x="14255" y="7503"/>
                  </a:lnTo>
                  <a:lnTo>
                    <a:pt x="14333" y="7529"/>
                  </a:lnTo>
                  <a:lnTo>
                    <a:pt x="14436" y="7503"/>
                  </a:lnTo>
                  <a:lnTo>
                    <a:pt x="14514" y="7451"/>
                  </a:lnTo>
                  <a:lnTo>
                    <a:pt x="14566" y="7374"/>
                  </a:lnTo>
                  <a:lnTo>
                    <a:pt x="14566" y="7296"/>
                  </a:lnTo>
                  <a:lnTo>
                    <a:pt x="14566" y="4347"/>
                  </a:lnTo>
                  <a:lnTo>
                    <a:pt x="14540" y="4140"/>
                  </a:lnTo>
                  <a:lnTo>
                    <a:pt x="14488" y="3933"/>
                  </a:lnTo>
                  <a:lnTo>
                    <a:pt x="14385" y="3752"/>
                  </a:lnTo>
                  <a:lnTo>
                    <a:pt x="14255" y="3596"/>
                  </a:lnTo>
                  <a:lnTo>
                    <a:pt x="14100" y="3467"/>
                  </a:lnTo>
                  <a:lnTo>
                    <a:pt x="13893" y="3364"/>
                  </a:lnTo>
                  <a:lnTo>
                    <a:pt x="13712" y="3286"/>
                  </a:lnTo>
                  <a:lnTo>
                    <a:pt x="13479" y="3260"/>
                  </a:lnTo>
                  <a:lnTo>
                    <a:pt x="13324" y="3260"/>
                  </a:lnTo>
                  <a:lnTo>
                    <a:pt x="13350" y="3027"/>
                  </a:lnTo>
                  <a:lnTo>
                    <a:pt x="13376" y="2794"/>
                  </a:lnTo>
                  <a:lnTo>
                    <a:pt x="13350" y="2510"/>
                  </a:lnTo>
                  <a:lnTo>
                    <a:pt x="13324" y="2225"/>
                  </a:lnTo>
                  <a:lnTo>
                    <a:pt x="13246" y="1967"/>
                  </a:lnTo>
                  <a:lnTo>
                    <a:pt x="13169" y="1708"/>
                  </a:lnTo>
                  <a:lnTo>
                    <a:pt x="13039" y="1475"/>
                  </a:lnTo>
                  <a:lnTo>
                    <a:pt x="12910" y="1242"/>
                  </a:lnTo>
                  <a:lnTo>
                    <a:pt x="12729" y="1035"/>
                  </a:lnTo>
                  <a:lnTo>
                    <a:pt x="12548" y="828"/>
                  </a:lnTo>
                  <a:lnTo>
                    <a:pt x="12367" y="647"/>
                  </a:lnTo>
                  <a:lnTo>
                    <a:pt x="12160" y="492"/>
                  </a:lnTo>
                  <a:lnTo>
                    <a:pt x="11927" y="337"/>
                  </a:lnTo>
                  <a:lnTo>
                    <a:pt x="11668" y="233"/>
                  </a:lnTo>
                  <a:lnTo>
                    <a:pt x="11409" y="130"/>
                  </a:lnTo>
                  <a:lnTo>
                    <a:pt x="11151" y="78"/>
                  </a:lnTo>
                  <a:lnTo>
                    <a:pt x="10866" y="26"/>
                  </a:lnTo>
                  <a:lnTo>
                    <a:pt x="105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9" name="Google Shape;1739;p16"/>
          <p:cNvSpPr txBox="1"/>
          <p:nvPr/>
        </p:nvSpPr>
        <p:spPr>
          <a:xfrm>
            <a:off x="552126" y="4666196"/>
            <a:ext cx="2937000" cy="365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-FR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Correlation heatmap of the numerical values, numbers_light Table</a:t>
            </a:r>
            <a:endParaRPr b="0" i="0" sz="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0" name="Google Shape;1740;p16"/>
          <p:cNvSpPr/>
          <p:nvPr/>
        </p:nvSpPr>
        <p:spPr>
          <a:xfrm>
            <a:off x="855001" y="236748"/>
            <a:ext cx="6194780" cy="2945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1" name="Google Shape;1741;p16"/>
          <p:cNvSpPr/>
          <p:nvPr/>
        </p:nvSpPr>
        <p:spPr>
          <a:xfrm flipH="1" rot="10800000">
            <a:off x="855001" y="531335"/>
            <a:ext cx="6194780" cy="45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2" name="Google Shape;1742;p16"/>
          <p:cNvSpPr/>
          <p:nvPr/>
        </p:nvSpPr>
        <p:spPr>
          <a:xfrm flipH="1" rot="10800000">
            <a:off x="855001" y="5735160"/>
            <a:ext cx="6194780" cy="45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3" name="Google Shape;1743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744" name="Google Shape;1744;p16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3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p17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Machine Learning</a:t>
            </a:r>
            <a:br>
              <a:rPr lang="fr-FR"/>
            </a:br>
            <a:r>
              <a:rPr i="1" lang="fr-FR" sz="2000"/>
              <a:t>Are there patterns in the financials?</a:t>
            </a:r>
            <a:endParaRPr/>
          </a:p>
        </p:txBody>
      </p:sp>
      <p:sp>
        <p:nvSpPr>
          <p:cNvPr id="1750" name="Google Shape;1750;p17"/>
          <p:cNvSpPr txBox="1"/>
          <p:nvPr/>
        </p:nvSpPr>
        <p:spPr>
          <a:xfrm>
            <a:off x="3616491" y="1274600"/>
            <a:ext cx="3340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Model 1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751" name="Google Shape;1751;p17"/>
          <p:cNvSpPr txBox="1"/>
          <p:nvPr/>
        </p:nvSpPr>
        <p:spPr>
          <a:xfrm>
            <a:off x="3617329" y="1643103"/>
            <a:ext cx="3339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Kmeans unscaled for clusters (10)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8 features</a:t>
            </a:r>
            <a:endParaRPr b="0" i="0" sz="15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2" name="Google Shape;1752;p17"/>
          <p:cNvSpPr txBox="1"/>
          <p:nvPr/>
        </p:nvSpPr>
        <p:spPr>
          <a:xfrm>
            <a:off x="3616491" y="3467251"/>
            <a:ext cx="3340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Model 3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753" name="Google Shape;1753;p17"/>
          <p:cNvSpPr txBox="1"/>
          <p:nvPr/>
        </p:nvSpPr>
        <p:spPr>
          <a:xfrm>
            <a:off x="3617329" y="3835754"/>
            <a:ext cx="3339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Kmeans scaled for clusters (10)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6 features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w/o revenue and workforce </a:t>
            </a:r>
            <a:endParaRPr b="0" i="0" sz="15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4" name="Google Shape;1754;p17"/>
          <p:cNvSpPr txBox="1"/>
          <p:nvPr/>
        </p:nvSpPr>
        <p:spPr>
          <a:xfrm>
            <a:off x="3616491" y="2371606"/>
            <a:ext cx="3337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fr-FR" sz="2000" u="none" cap="none" strike="noStrik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Model 2</a:t>
            </a:r>
            <a:endParaRPr b="0" i="0" sz="2000" u="none" cap="none" strike="noStrike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755" name="Google Shape;1755;p17"/>
          <p:cNvSpPr txBox="1"/>
          <p:nvPr/>
        </p:nvSpPr>
        <p:spPr>
          <a:xfrm>
            <a:off x="3616491" y="2740109"/>
            <a:ext cx="3336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Kmeans scaled for clusters (10)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-FR" sz="15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8 features</a:t>
            </a:r>
            <a:endParaRPr/>
          </a:p>
        </p:txBody>
      </p:sp>
      <p:sp>
        <p:nvSpPr>
          <p:cNvPr id="1756" name="Google Shape;1756;p17"/>
          <p:cNvSpPr/>
          <p:nvPr/>
        </p:nvSpPr>
        <p:spPr>
          <a:xfrm>
            <a:off x="7109564" y="2484315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7" name="Google Shape;1757;p17"/>
          <p:cNvSpPr/>
          <p:nvPr/>
        </p:nvSpPr>
        <p:spPr>
          <a:xfrm>
            <a:off x="7109564" y="1367490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8" name="Google Shape;1758;p17"/>
          <p:cNvSpPr/>
          <p:nvPr/>
        </p:nvSpPr>
        <p:spPr>
          <a:xfrm>
            <a:off x="7109564" y="3560143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9" name="Google Shape;1759;p17"/>
          <p:cNvSpPr/>
          <p:nvPr/>
        </p:nvSpPr>
        <p:spPr>
          <a:xfrm>
            <a:off x="8304309" y="2238077"/>
            <a:ext cx="118800" cy="118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0" name="Google Shape;1760;p17"/>
          <p:cNvSpPr/>
          <p:nvPr/>
        </p:nvSpPr>
        <p:spPr>
          <a:xfrm>
            <a:off x="8304309" y="3350627"/>
            <a:ext cx="118800" cy="118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61" name="Google Shape;1761;p17"/>
          <p:cNvCxnSpPr>
            <a:stCxn id="1757" idx="3"/>
            <a:endCxn id="1759" idx="0"/>
          </p:cNvCxnSpPr>
          <p:nvPr/>
        </p:nvCxnSpPr>
        <p:spPr>
          <a:xfrm>
            <a:off x="7840964" y="1733190"/>
            <a:ext cx="522600" cy="5049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62" name="Google Shape;1762;p17"/>
          <p:cNvCxnSpPr>
            <a:stCxn id="1759" idx="2"/>
            <a:endCxn id="1756" idx="3"/>
          </p:cNvCxnSpPr>
          <p:nvPr/>
        </p:nvCxnSpPr>
        <p:spPr>
          <a:xfrm rot="5400000">
            <a:off x="7855809" y="2342177"/>
            <a:ext cx="493200" cy="522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63" name="Google Shape;1763;p17"/>
          <p:cNvCxnSpPr>
            <a:stCxn id="1756" idx="3"/>
            <a:endCxn id="1760" idx="0"/>
          </p:cNvCxnSpPr>
          <p:nvPr/>
        </p:nvCxnSpPr>
        <p:spPr>
          <a:xfrm>
            <a:off x="7840964" y="2850015"/>
            <a:ext cx="522600" cy="5007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64" name="Google Shape;1764;p17"/>
          <p:cNvCxnSpPr>
            <a:stCxn id="1760" idx="2"/>
            <a:endCxn id="1758" idx="3"/>
          </p:cNvCxnSpPr>
          <p:nvPr/>
        </p:nvCxnSpPr>
        <p:spPr>
          <a:xfrm rot="5400000">
            <a:off x="7874259" y="3436277"/>
            <a:ext cx="456300" cy="522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765" name="Google Shape;1765;p17"/>
          <p:cNvGrpSpPr/>
          <p:nvPr/>
        </p:nvGrpSpPr>
        <p:grpSpPr>
          <a:xfrm>
            <a:off x="7281551" y="3697235"/>
            <a:ext cx="387426" cy="457215"/>
            <a:chOff x="7768075" y="3344200"/>
            <a:chExt cx="341525" cy="402975"/>
          </a:xfrm>
        </p:grpSpPr>
        <p:sp>
          <p:nvSpPr>
            <p:cNvPr id="1766" name="Google Shape;1766;p17"/>
            <p:cNvSpPr/>
            <p:nvPr/>
          </p:nvSpPr>
          <p:spPr>
            <a:xfrm>
              <a:off x="7773900" y="3417275"/>
              <a:ext cx="230925" cy="324075"/>
            </a:xfrm>
            <a:custGeom>
              <a:rect b="b" l="l" r="r" t="t"/>
              <a:pathLst>
                <a:path extrusionOk="0" h="12963" w="9237">
                  <a:moveTo>
                    <a:pt x="2510" y="1"/>
                  </a:moveTo>
                  <a:lnTo>
                    <a:pt x="8305" y="1"/>
                  </a:lnTo>
                  <a:lnTo>
                    <a:pt x="8305" y="1"/>
                  </a:lnTo>
                  <a:lnTo>
                    <a:pt x="8486" y="27"/>
                  </a:lnTo>
                  <a:lnTo>
                    <a:pt x="8667" y="78"/>
                  </a:lnTo>
                  <a:lnTo>
                    <a:pt x="8823" y="156"/>
                  </a:lnTo>
                  <a:lnTo>
                    <a:pt x="8952" y="259"/>
                  </a:lnTo>
                  <a:lnTo>
                    <a:pt x="9056" y="415"/>
                  </a:lnTo>
                  <a:lnTo>
                    <a:pt x="9159" y="570"/>
                  </a:lnTo>
                  <a:lnTo>
                    <a:pt x="9211" y="725"/>
                  </a:lnTo>
                  <a:lnTo>
                    <a:pt x="9237" y="906"/>
                  </a:lnTo>
                  <a:lnTo>
                    <a:pt x="9237" y="12031"/>
                  </a:lnTo>
                  <a:lnTo>
                    <a:pt x="9237" y="12031"/>
                  </a:lnTo>
                  <a:lnTo>
                    <a:pt x="9211" y="12238"/>
                  </a:lnTo>
                  <a:lnTo>
                    <a:pt x="9159" y="12393"/>
                  </a:lnTo>
                  <a:lnTo>
                    <a:pt x="9056" y="12548"/>
                  </a:lnTo>
                  <a:lnTo>
                    <a:pt x="8952" y="12678"/>
                  </a:lnTo>
                  <a:lnTo>
                    <a:pt x="8823" y="12807"/>
                  </a:lnTo>
                  <a:lnTo>
                    <a:pt x="8667" y="12885"/>
                  </a:lnTo>
                  <a:lnTo>
                    <a:pt x="8486" y="12936"/>
                  </a:lnTo>
                  <a:lnTo>
                    <a:pt x="8305" y="12962"/>
                  </a:lnTo>
                  <a:lnTo>
                    <a:pt x="932" y="12962"/>
                  </a:lnTo>
                  <a:lnTo>
                    <a:pt x="932" y="12962"/>
                  </a:lnTo>
                  <a:lnTo>
                    <a:pt x="725" y="12936"/>
                  </a:lnTo>
                  <a:lnTo>
                    <a:pt x="570" y="12885"/>
                  </a:lnTo>
                  <a:lnTo>
                    <a:pt x="414" y="12807"/>
                  </a:lnTo>
                  <a:lnTo>
                    <a:pt x="285" y="12678"/>
                  </a:lnTo>
                  <a:lnTo>
                    <a:pt x="156" y="12548"/>
                  </a:lnTo>
                  <a:lnTo>
                    <a:pt x="78" y="12393"/>
                  </a:lnTo>
                  <a:lnTo>
                    <a:pt x="26" y="12238"/>
                  </a:lnTo>
                  <a:lnTo>
                    <a:pt x="1" y="12031"/>
                  </a:lnTo>
                  <a:lnTo>
                    <a:pt x="1" y="2510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17"/>
            <p:cNvSpPr/>
            <p:nvPr/>
          </p:nvSpPr>
          <p:spPr>
            <a:xfrm>
              <a:off x="7807525" y="3509775"/>
              <a:ext cx="51125" cy="199225"/>
            </a:xfrm>
            <a:custGeom>
              <a:rect b="b" l="l" r="r" t="t"/>
              <a:pathLst>
                <a:path extrusionOk="0" h="7969" w="2045">
                  <a:moveTo>
                    <a:pt x="156" y="156"/>
                  </a:moveTo>
                  <a:lnTo>
                    <a:pt x="156" y="156"/>
                  </a:lnTo>
                  <a:lnTo>
                    <a:pt x="234" y="78"/>
                  </a:lnTo>
                  <a:lnTo>
                    <a:pt x="337" y="26"/>
                  </a:lnTo>
                  <a:lnTo>
                    <a:pt x="441" y="0"/>
                  </a:lnTo>
                  <a:lnTo>
                    <a:pt x="544" y="0"/>
                  </a:lnTo>
                  <a:lnTo>
                    <a:pt x="648" y="0"/>
                  </a:lnTo>
                  <a:lnTo>
                    <a:pt x="751" y="26"/>
                  </a:lnTo>
                  <a:lnTo>
                    <a:pt x="855" y="78"/>
                  </a:lnTo>
                  <a:lnTo>
                    <a:pt x="932" y="156"/>
                  </a:lnTo>
                  <a:lnTo>
                    <a:pt x="932" y="156"/>
                  </a:lnTo>
                  <a:lnTo>
                    <a:pt x="984" y="181"/>
                  </a:lnTo>
                  <a:lnTo>
                    <a:pt x="1036" y="207"/>
                  </a:lnTo>
                  <a:lnTo>
                    <a:pt x="1062" y="181"/>
                  </a:lnTo>
                  <a:lnTo>
                    <a:pt x="1113" y="156"/>
                  </a:lnTo>
                  <a:lnTo>
                    <a:pt x="1113" y="156"/>
                  </a:lnTo>
                  <a:lnTo>
                    <a:pt x="1191" y="78"/>
                  </a:lnTo>
                  <a:lnTo>
                    <a:pt x="1294" y="26"/>
                  </a:lnTo>
                  <a:lnTo>
                    <a:pt x="1398" y="0"/>
                  </a:lnTo>
                  <a:lnTo>
                    <a:pt x="1501" y="0"/>
                  </a:lnTo>
                  <a:lnTo>
                    <a:pt x="1605" y="0"/>
                  </a:lnTo>
                  <a:lnTo>
                    <a:pt x="1708" y="26"/>
                  </a:lnTo>
                  <a:lnTo>
                    <a:pt x="1812" y="78"/>
                  </a:lnTo>
                  <a:lnTo>
                    <a:pt x="1889" y="156"/>
                  </a:lnTo>
                  <a:lnTo>
                    <a:pt x="1889" y="156"/>
                  </a:lnTo>
                  <a:lnTo>
                    <a:pt x="1967" y="233"/>
                  </a:lnTo>
                  <a:lnTo>
                    <a:pt x="2019" y="337"/>
                  </a:lnTo>
                  <a:lnTo>
                    <a:pt x="2045" y="440"/>
                  </a:lnTo>
                  <a:lnTo>
                    <a:pt x="2045" y="544"/>
                  </a:lnTo>
                  <a:lnTo>
                    <a:pt x="2045" y="647"/>
                  </a:lnTo>
                  <a:lnTo>
                    <a:pt x="2019" y="751"/>
                  </a:lnTo>
                  <a:lnTo>
                    <a:pt x="1967" y="854"/>
                  </a:lnTo>
                  <a:lnTo>
                    <a:pt x="1889" y="932"/>
                  </a:lnTo>
                  <a:lnTo>
                    <a:pt x="1113" y="1708"/>
                  </a:lnTo>
                  <a:lnTo>
                    <a:pt x="1113" y="1708"/>
                  </a:lnTo>
                  <a:lnTo>
                    <a:pt x="1062" y="1760"/>
                  </a:lnTo>
                  <a:lnTo>
                    <a:pt x="1036" y="1760"/>
                  </a:lnTo>
                  <a:lnTo>
                    <a:pt x="984" y="1760"/>
                  </a:lnTo>
                  <a:lnTo>
                    <a:pt x="932" y="1708"/>
                  </a:lnTo>
                  <a:lnTo>
                    <a:pt x="156" y="932"/>
                  </a:lnTo>
                  <a:lnTo>
                    <a:pt x="156" y="932"/>
                  </a:lnTo>
                  <a:lnTo>
                    <a:pt x="78" y="854"/>
                  </a:lnTo>
                  <a:lnTo>
                    <a:pt x="27" y="751"/>
                  </a:lnTo>
                  <a:lnTo>
                    <a:pt x="1" y="647"/>
                  </a:lnTo>
                  <a:lnTo>
                    <a:pt x="1" y="544"/>
                  </a:lnTo>
                  <a:lnTo>
                    <a:pt x="1" y="440"/>
                  </a:lnTo>
                  <a:lnTo>
                    <a:pt x="27" y="337"/>
                  </a:lnTo>
                  <a:lnTo>
                    <a:pt x="78" y="233"/>
                  </a:lnTo>
                  <a:lnTo>
                    <a:pt x="156" y="156"/>
                  </a:lnTo>
                  <a:lnTo>
                    <a:pt x="156" y="156"/>
                  </a:lnTo>
                  <a:close/>
                  <a:moveTo>
                    <a:pt x="156" y="6365"/>
                  </a:moveTo>
                  <a:lnTo>
                    <a:pt x="156" y="6365"/>
                  </a:lnTo>
                  <a:lnTo>
                    <a:pt x="234" y="6287"/>
                  </a:lnTo>
                  <a:lnTo>
                    <a:pt x="337" y="6235"/>
                  </a:lnTo>
                  <a:lnTo>
                    <a:pt x="441" y="6209"/>
                  </a:lnTo>
                  <a:lnTo>
                    <a:pt x="544" y="6209"/>
                  </a:lnTo>
                  <a:lnTo>
                    <a:pt x="648" y="6209"/>
                  </a:lnTo>
                  <a:lnTo>
                    <a:pt x="751" y="6235"/>
                  </a:lnTo>
                  <a:lnTo>
                    <a:pt x="855" y="6287"/>
                  </a:lnTo>
                  <a:lnTo>
                    <a:pt x="932" y="6365"/>
                  </a:lnTo>
                  <a:lnTo>
                    <a:pt x="932" y="6365"/>
                  </a:lnTo>
                  <a:lnTo>
                    <a:pt x="984" y="6391"/>
                  </a:lnTo>
                  <a:lnTo>
                    <a:pt x="1036" y="6416"/>
                  </a:lnTo>
                  <a:lnTo>
                    <a:pt x="1062" y="6391"/>
                  </a:lnTo>
                  <a:lnTo>
                    <a:pt x="1113" y="6365"/>
                  </a:lnTo>
                  <a:lnTo>
                    <a:pt x="1113" y="6365"/>
                  </a:lnTo>
                  <a:lnTo>
                    <a:pt x="1191" y="6287"/>
                  </a:lnTo>
                  <a:lnTo>
                    <a:pt x="1294" y="6235"/>
                  </a:lnTo>
                  <a:lnTo>
                    <a:pt x="1398" y="6209"/>
                  </a:lnTo>
                  <a:lnTo>
                    <a:pt x="1501" y="6209"/>
                  </a:lnTo>
                  <a:lnTo>
                    <a:pt x="1605" y="6209"/>
                  </a:lnTo>
                  <a:lnTo>
                    <a:pt x="1708" y="6235"/>
                  </a:lnTo>
                  <a:lnTo>
                    <a:pt x="1812" y="6287"/>
                  </a:lnTo>
                  <a:lnTo>
                    <a:pt x="1889" y="6365"/>
                  </a:lnTo>
                  <a:lnTo>
                    <a:pt x="1889" y="6365"/>
                  </a:lnTo>
                  <a:lnTo>
                    <a:pt x="1967" y="6442"/>
                  </a:lnTo>
                  <a:lnTo>
                    <a:pt x="2019" y="6546"/>
                  </a:lnTo>
                  <a:lnTo>
                    <a:pt x="2045" y="6649"/>
                  </a:lnTo>
                  <a:lnTo>
                    <a:pt x="2045" y="6753"/>
                  </a:lnTo>
                  <a:lnTo>
                    <a:pt x="2045" y="6856"/>
                  </a:lnTo>
                  <a:lnTo>
                    <a:pt x="2019" y="6960"/>
                  </a:lnTo>
                  <a:lnTo>
                    <a:pt x="1967" y="7063"/>
                  </a:lnTo>
                  <a:lnTo>
                    <a:pt x="1889" y="7141"/>
                  </a:lnTo>
                  <a:lnTo>
                    <a:pt x="1113" y="7917"/>
                  </a:lnTo>
                  <a:lnTo>
                    <a:pt x="1113" y="7917"/>
                  </a:lnTo>
                  <a:lnTo>
                    <a:pt x="1062" y="7943"/>
                  </a:lnTo>
                  <a:lnTo>
                    <a:pt x="1036" y="7969"/>
                  </a:lnTo>
                  <a:lnTo>
                    <a:pt x="984" y="7943"/>
                  </a:lnTo>
                  <a:lnTo>
                    <a:pt x="932" y="7917"/>
                  </a:lnTo>
                  <a:lnTo>
                    <a:pt x="156" y="7141"/>
                  </a:lnTo>
                  <a:lnTo>
                    <a:pt x="156" y="7141"/>
                  </a:lnTo>
                  <a:lnTo>
                    <a:pt x="78" y="7063"/>
                  </a:lnTo>
                  <a:lnTo>
                    <a:pt x="27" y="6960"/>
                  </a:lnTo>
                  <a:lnTo>
                    <a:pt x="1" y="6856"/>
                  </a:lnTo>
                  <a:lnTo>
                    <a:pt x="1" y="6753"/>
                  </a:lnTo>
                  <a:lnTo>
                    <a:pt x="1" y="6649"/>
                  </a:lnTo>
                  <a:lnTo>
                    <a:pt x="27" y="6546"/>
                  </a:lnTo>
                  <a:lnTo>
                    <a:pt x="78" y="6442"/>
                  </a:lnTo>
                  <a:lnTo>
                    <a:pt x="156" y="6365"/>
                  </a:lnTo>
                  <a:lnTo>
                    <a:pt x="156" y="6365"/>
                  </a:lnTo>
                  <a:close/>
                  <a:moveTo>
                    <a:pt x="156" y="3260"/>
                  </a:moveTo>
                  <a:lnTo>
                    <a:pt x="156" y="3260"/>
                  </a:lnTo>
                  <a:lnTo>
                    <a:pt x="234" y="3182"/>
                  </a:lnTo>
                  <a:lnTo>
                    <a:pt x="337" y="3131"/>
                  </a:lnTo>
                  <a:lnTo>
                    <a:pt x="441" y="3105"/>
                  </a:lnTo>
                  <a:lnTo>
                    <a:pt x="544" y="3105"/>
                  </a:lnTo>
                  <a:lnTo>
                    <a:pt x="648" y="3105"/>
                  </a:lnTo>
                  <a:lnTo>
                    <a:pt x="751" y="3131"/>
                  </a:lnTo>
                  <a:lnTo>
                    <a:pt x="855" y="3182"/>
                  </a:lnTo>
                  <a:lnTo>
                    <a:pt x="932" y="3260"/>
                  </a:lnTo>
                  <a:lnTo>
                    <a:pt x="932" y="3260"/>
                  </a:lnTo>
                  <a:lnTo>
                    <a:pt x="984" y="3286"/>
                  </a:lnTo>
                  <a:lnTo>
                    <a:pt x="1036" y="3312"/>
                  </a:lnTo>
                  <a:lnTo>
                    <a:pt x="1062" y="3286"/>
                  </a:lnTo>
                  <a:lnTo>
                    <a:pt x="1113" y="3260"/>
                  </a:lnTo>
                  <a:lnTo>
                    <a:pt x="1113" y="3260"/>
                  </a:lnTo>
                  <a:lnTo>
                    <a:pt x="1191" y="3182"/>
                  </a:lnTo>
                  <a:lnTo>
                    <a:pt x="1294" y="3131"/>
                  </a:lnTo>
                  <a:lnTo>
                    <a:pt x="1398" y="3105"/>
                  </a:lnTo>
                  <a:lnTo>
                    <a:pt x="1501" y="3105"/>
                  </a:lnTo>
                  <a:lnTo>
                    <a:pt x="1605" y="3105"/>
                  </a:lnTo>
                  <a:lnTo>
                    <a:pt x="1708" y="3131"/>
                  </a:lnTo>
                  <a:lnTo>
                    <a:pt x="1812" y="3182"/>
                  </a:lnTo>
                  <a:lnTo>
                    <a:pt x="1889" y="3260"/>
                  </a:lnTo>
                  <a:lnTo>
                    <a:pt x="1889" y="3260"/>
                  </a:lnTo>
                  <a:lnTo>
                    <a:pt x="1967" y="3338"/>
                  </a:lnTo>
                  <a:lnTo>
                    <a:pt x="2019" y="3441"/>
                  </a:lnTo>
                  <a:lnTo>
                    <a:pt x="2045" y="3545"/>
                  </a:lnTo>
                  <a:lnTo>
                    <a:pt x="2045" y="3648"/>
                  </a:lnTo>
                  <a:lnTo>
                    <a:pt x="2045" y="3752"/>
                  </a:lnTo>
                  <a:lnTo>
                    <a:pt x="2019" y="3855"/>
                  </a:lnTo>
                  <a:lnTo>
                    <a:pt x="1967" y="3959"/>
                  </a:lnTo>
                  <a:lnTo>
                    <a:pt x="1889" y="4036"/>
                  </a:lnTo>
                  <a:lnTo>
                    <a:pt x="1113" y="4812"/>
                  </a:lnTo>
                  <a:lnTo>
                    <a:pt x="1113" y="4812"/>
                  </a:lnTo>
                  <a:lnTo>
                    <a:pt x="1062" y="4864"/>
                  </a:lnTo>
                  <a:lnTo>
                    <a:pt x="1036" y="4864"/>
                  </a:lnTo>
                  <a:lnTo>
                    <a:pt x="984" y="4864"/>
                  </a:lnTo>
                  <a:lnTo>
                    <a:pt x="932" y="4812"/>
                  </a:lnTo>
                  <a:lnTo>
                    <a:pt x="156" y="4036"/>
                  </a:lnTo>
                  <a:lnTo>
                    <a:pt x="156" y="4036"/>
                  </a:lnTo>
                  <a:lnTo>
                    <a:pt x="78" y="3959"/>
                  </a:lnTo>
                  <a:lnTo>
                    <a:pt x="27" y="3855"/>
                  </a:lnTo>
                  <a:lnTo>
                    <a:pt x="1" y="3752"/>
                  </a:lnTo>
                  <a:lnTo>
                    <a:pt x="1" y="3648"/>
                  </a:lnTo>
                  <a:lnTo>
                    <a:pt x="1" y="3545"/>
                  </a:lnTo>
                  <a:lnTo>
                    <a:pt x="27" y="3441"/>
                  </a:lnTo>
                  <a:lnTo>
                    <a:pt x="78" y="3338"/>
                  </a:lnTo>
                  <a:lnTo>
                    <a:pt x="156" y="3260"/>
                  </a:lnTo>
                  <a:lnTo>
                    <a:pt x="156" y="32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17"/>
            <p:cNvSpPr/>
            <p:nvPr/>
          </p:nvSpPr>
          <p:spPr>
            <a:xfrm>
              <a:off x="7773900" y="3417275"/>
              <a:ext cx="62775" cy="62775"/>
            </a:xfrm>
            <a:custGeom>
              <a:rect b="b" l="l" r="r" t="t"/>
              <a:pathLst>
                <a:path extrusionOk="0" h="2511" w="2511">
                  <a:moveTo>
                    <a:pt x="1" y="2510"/>
                  </a:moveTo>
                  <a:lnTo>
                    <a:pt x="2510" y="1"/>
                  </a:lnTo>
                  <a:lnTo>
                    <a:pt x="2510" y="1579"/>
                  </a:lnTo>
                  <a:lnTo>
                    <a:pt x="2510" y="1579"/>
                  </a:lnTo>
                  <a:lnTo>
                    <a:pt x="2484" y="1786"/>
                  </a:lnTo>
                  <a:lnTo>
                    <a:pt x="2432" y="1941"/>
                  </a:lnTo>
                  <a:lnTo>
                    <a:pt x="2355" y="2096"/>
                  </a:lnTo>
                  <a:lnTo>
                    <a:pt x="2251" y="2226"/>
                  </a:lnTo>
                  <a:lnTo>
                    <a:pt x="2096" y="2355"/>
                  </a:lnTo>
                  <a:lnTo>
                    <a:pt x="1941" y="2433"/>
                  </a:lnTo>
                  <a:lnTo>
                    <a:pt x="1786" y="2484"/>
                  </a:lnTo>
                  <a:lnTo>
                    <a:pt x="1579" y="2510"/>
                  </a:lnTo>
                  <a:lnTo>
                    <a:pt x="1" y="25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17"/>
            <p:cNvSpPr/>
            <p:nvPr/>
          </p:nvSpPr>
          <p:spPr>
            <a:xfrm>
              <a:off x="7905850" y="3350650"/>
              <a:ext cx="197925" cy="141675"/>
            </a:xfrm>
            <a:custGeom>
              <a:rect b="b" l="l" r="r" t="t"/>
              <a:pathLst>
                <a:path extrusionOk="0" h="5667" w="7917">
                  <a:moveTo>
                    <a:pt x="751" y="1"/>
                  </a:moveTo>
                  <a:lnTo>
                    <a:pt x="7141" y="1"/>
                  </a:lnTo>
                  <a:lnTo>
                    <a:pt x="7141" y="1"/>
                  </a:lnTo>
                  <a:lnTo>
                    <a:pt x="7296" y="1"/>
                  </a:lnTo>
                  <a:lnTo>
                    <a:pt x="7451" y="53"/>
                  </a:lnTo>
                  <a:lnTo>
                    <a:pt x="7581" y="130"/>
                  </a:lnTo>
                  <a:lnTo>
                    <a:pt x="7684" y="208"/>
                  </a:lnTo>
                  <a:lnTo>
                    <a:pt x="7788" y="337"/>
                  </a:lnTo>
                  <a:lnTo>
                    <a:pt x="7839" y="467"/>
                  </a:lnTo>
                  <a:lnTo>
                    <a:pt x="7891" y="596"/>
                  </a:lnTo>
                  <a:lnTo>
                    <a:pt x="7917" y="751"/>
                  </a:lnTo>
                  <a:lnTo>
                    <a:pt x="7917" y="3726"/>
                  </a:lnTo>
                  <a:lnTo>
                    <a:pt x="7917" y="3726"/>
                  </a:lnTo>
                  <a:lnTo>
                    <a:pt x="7891" y="3882"/>
                  </a:lnTo>
                  <a:lnTo>
                    <a:pt x="7839" y="4011"/>
                  </a:lnTo>
                  <a:lnTo>
                    <a:pt x="7788" y="4140"/>
                  </a:lnTo>
                  <a:lnTo>
                    <a:pt x="7684" y="4270"/>
                  </a:lnTo>
                  <a:lnTo>
                    <a:pt x="7581" y="4347"/>
                  </a:lnTo>
                  <a:lnTo>
                    <a:pt x="7451" y="4425"/>
                  </a:lnTo>
                  <a:lnTo>
                    <a:pt x="7296" y="4477"/>
                  </a:lnTo>
                  <a:lnTo>
                    <a:pt x="7141" y="4477"/>
                  </a:lnTo>
                  <a:lnTo>
                    <a:pt x="1967" y="4477"/>
                  </a:lnTo>
                  <a:lnTo>
                    <a:pt x="1967" y="4477"/>
                  </a:lnTo>
                  <a:lnTo>
                    <a:pt x="1837" y="4503"/>
                  </a:lnTo>
                  <a:lnTo>
                    <a:pt x="1734" y="4528"/>
                  </a:lnTo>
                  <a:lnTo>
                    <a:pt x="1630" y="4554"/>
                  </a:lnTo>
                  <a:lnTo>
                    <a:pt x="1527" y="4632"/>
                  </a:lnTo>
                  <a:lnTo>
                    <a:pt x="181" y="5615"/>
                  </a:lnTo>
                  <a:lnTo>
                    <a:pt x="181" y="5615"/>
                  </a:lnTo>
                  <a:lnTo>
                    <a:pt x="104" y="5667"/>
                  </a:lnTo>
                  <a:lnTo>
                    <a:pt x="26" y="5667"/>
                  </a:lnTo>
                  <a:lnTo>
                    <a:pt x="0" y="5615"/>
                  </a:lnTo>
                  <a:lnTo>
                    <a:pt x="0" y="5512"/>
                  </a:lnTo>
                  <a:lnTo>
                    <a:pt x="0" y="5512"/>
                  </a:lnTo>
                  <a:lnTo>
                    <a:pt x="0" y="751"/>
                  </a:lnTo>
                  <a:lnTo>
                    <a:pt x="0" y="751"/>
                  </a:lnTo>
                  <a:lnTo>
                    <a:pt x="0" y="596"/>
                  </a:lnTo>
                  <a:lnTo>
                    <a:pt x="52" y="467"/>
                  </a:lnTo>
                  <a:lnTo>
                    <a:pt x="130" y="337"/>
                  </a:lnTo>
                  <a:lnTo>
                    <a:pt x="207" y="208"/>
                  </a:lnTo>
                  <a:lnTo>
                    <a:pt x="337" y="130"/>
                  </a:lnTo>
                  <a:lnTo>
                    <a:pt x="466" y="53"/>
                  </a:lnTo>
                  <a:lnTo>
                    <a:pt x="595" y="1"/>
                  </a:lnTo>
                  <a:lnTo>
                    <a:pt x="751" y="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17"/>
            <p:cNvSpPr/>
            <p:nvPr/>
          </p:nvSpPr>
          <p:spPr>
            <a:xfrm>
              <a:off x="7971175" y="3373300"/>
              <a:ext cx="66650" cy="66650"/>
            </a:xfrm>
            <a:custGeom>
              <a:rect b="b" l="l" r="r" t="t"/>
              <a:pathLst>
                <a:path extrusionOk="0" h="2666" w="2666">
                  <a:moveTo>
                    <a:pt x="1346" y="2665"/>
                  </a:moveTo>
                  <a:lnTo>
                    <a:pt x="1346" y="2665"/>
                  </a:lnTo>
                  <a:lnTo>
                    <a:pt x="1604" y="2639"/>
                  </a:lnTo>
                  <a:lnTo>
                    <a:pt x="1863" y="2562"/>
                  </a:lnTo>
                  <a:lnTo>
                    <a:pt x="2096" y="2432"/>
                  </a:lnTo>
                  <a:lnTo>
                    <a:pt x="2277" y="2277"/>
                  </a:lnTo>
                  <a:lnTo>
                    <a:pt x="2458" y="2070"/>
                  </a:lnTo>
                  <a:lnTo>
                    <a:pt x="2562" y="1863"/>
                  </a:lnTo>
                  <a:lnTo>
                    <a:pt x="2639" y="1604"/>
                  </a:lnTo>
                  <a:lnTo>
                    <a:pt x="2665" y="1320"/>
                  </a:lnTo>
                  <a:lnTo>
                    <a:pt x="2665" y="1320"/>
                  </a:lnTo>
                  <a:lnTo>
                    <a:pt x="2639" y="1061"/>
                  </a:lnTo>
                  <a:lnTo>
                    <a:pt x="2562" y="802"/>
                  </a:lnTo>
                  <a:lnTo>
                    <a:pt x="2458" y="570"/>
                  </a:lnTo>
                  <a:lnTo>
                    <a:pt x="2277" y="389"/>
                  </a:lnTo>
                  <a:lnTo>
                    <a:pt x="2096" y="207"/>
                  </a:lnTo>
                  <a:lnTo>
                    <a:pt x="1863" y="104"/>
                  </a:lnTo>
                  <a:lnTo>
                    <a:pt x="1604" y="26"/>
                  </a:lnTo>
                  <a:lnTo>
                    <a:pt x="1346" y="0"/>
                  </a:lnTo>
                  <a:lnTo>
                    <a:pt x="1346" y="0"/>
                  </a:lnTo>
                  <a:lnTo>
                    <a:pt x="1061" y="26"/>
                  </a:lnTo>
                  <a:lnTo>
                    <a:pt x="802" y="104"/>
                  </a:lnTo>
                  <a:lnTo>
                    <a:pt x="595" y="207"/>
                  </a:lnTo>
                  <a:lnTo>
                    <a:pt x="388" y="389"/>
                  </a:lnTo>
                  <a:lnTo>
                    <a:pt x="233" y="570"/>
                  </a:lnTo>
                  <a:lnTo>
                    <a:pt x="104" y="802"/>
                  </a:lnTo>
                  <a:lnTo>
                    <a:pt x="26" y="1061"/>
                  </a:lnTo>
                  <a:lnTo>
                    <a:pt x="0" y="1320"/>
                  </a:lnTo>
                  <a:lnTo>
                    <a:pt x="0" y="1320"/>
                  </a:lnTo>
                  <a:lnTo>
                    <a:pt x="26" y="1604"/>
                  </a:lnTo>
                  <a:lnTo>
                    <a:pt x="104" y="1863"/>
                  </a:lnTo>
                  <a:lnTo>
                    <a:pt x="233" y="2070"/>
                  </a:lnTo>
                  <a:lnTo>
                    <a:pt x="388" y="2277"/>
                  </a:lnTo>
                  <a:lnTo>
                    <a:pt x="595" y="2432"/>
                  </a:lnTo>
                  <a:lnTo>
                    <a:pt x="802" y="2562"/>
                  </a:lnTo>
                  <a:lnTo>
                    <a:pt x="1061" y="2639"/>
                  </a:lnTo>
                  <a:lnTo>
                    <a:pt x="1346" y="2665"/>
                  </a:lnTo>
                  <a:lnTo>
                    <a:pt x="1346" y="266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17"/>
            <p:cNvSpPr/>
            <p:nvPr/>
          </p:nvSpPr>
          <p:spPr>
            <a:xfrm>
              <a:off x="7768075" y="3344200"/>
              <a:ext cx="341525" cy="402975"/>
            </a:xfrm>
            <a:custGeom>
              <a:rect b="b" l="l" r="r" t="t"/>
              <a:pathLst>
                <a:path extrusionOk="0" h="16119" w="13661">
                  <a:moveTo>
                    <a:pt x="9470" y="1837"/>
                  </a:moveTo>
                  <a:lnTo>
                    <a:pt x="9366" y="1863"/>
                  </a:lnTo>
                  <a:lnTo>
                    <a:pt x="9289" y="1889"/>
                  </a:lnTo>
                  <a:lnTo>
                    <a:pt x="9237" y="1966"/>
                  </a:lnTo>
                  <a:lnTo>
                    <a:pt x="9211" y="2070"/>
                  </a:lnTo>
                  <a:lnTo>
                    <a:pt x="9211" y="2251"/>
                  </a:lnTo>
                  <a:lnTo>
                    <a:pt x="9030" y="2251"/>
                  </a:lnTo>
                  <a:lnTo>
                    <a:pt x="8926" y="2277"/>
                  </a:lnTo>
                  <a:lnTo>
                    <a:pt x="8875" y="2329"/>
                  </a:lnTo>
                  <a:lnTo>
                    <a:pt x="8823" y="2406"/>
                  </a:lnTo>
                  <a:lnTo>
                    <a:pt x="8797" y="2484"/>
                  </a:lnTo>
                  <a:lnTo>
                    <a:pt x="8823" y="2587"/>
                  </a:lnTo>
                  <a:lnTo>
                    <a:pt x="8875" y="2665"/>
                  </a:lnTo>
                  <a:lnTo>
                    <a:pt x="8926" y="2717"/>
                  </a:lnTo>
                  <a:lnTo>
                    <a:pt x="9030" y="2743"/>
                  </a:lnTo>
                  <a:lnTo>
                    <a:pt x="9211" y="2743"/>
                  </a:lnTo>
                  <a:lnTo>
                    <a:pt x="9211" y="2924"/>
                  </a:lnTo>
                  <a:lnTo>
                    <a:pt x="9237" y="3027"/>
                  </a:lnTo>
                  <a:lnTo>
                    <a:pt x="9289" y="3079"/>
                  </a:lnTo>
                  <a:lnTo>
                    <a:pt x="9366" y="3131"/>
                  </a:lnTo>
                  <a:lnTo>
                    <a:pt x="9470" y="3157"/>
                  </a:lnTo>
                  <a:lnTo>
                    <a:pt x="9547" y="3131"/>
                  </a:lnTo>
                  <a:lnTo>
                    <a:pt x="9625" y="3079"/>
                  </a:lnTo>
                  <a:lnTo>
                    <a:pt x="9677" y="3027"/>
                  </a:lnTo>
                  <a:lnTo>
                    <a:pt x="9703" y="2924"/>
                  </a:lnTo>
                  <a:lnTo>
                    <a:pt x="9703" y="2743"/>
                  </a:lnTo>
                  <a:lnTo>
                    <a:pt x="9884" y="2743"/>
                  </a:lnTo>
                  <a:lnTo>
                    <a:pt x="9987" y="2717"/>
                  </a:lnTo>
                  <a:lnTo>
                    <a:pt x="10065" y="2665"/>
                  </a:lnTo>
                  <a:lnTo>
                    <a:pt x="10091" y="2587"/>
                  </a:lnTo>
                  <a:lnTo>
                    <a:pt x="10116" y="2484"/>
                  </a:lnTo>
                  <a:lnTo>
                    <a:pt x="10091" y="2406"/>
                  </a:lnTo>
                  <a:lnTo>
                    <a:pt x="10065" y="2329"/>
                  </a:lnTo>
                  <a:lnTo>
                    <a:pt x="9987" y="2277"/>
                  </a:lnTo>
                  <a:lnTo>
                    <a:pt x="9884" y="2251"/>
                  </a:lnTo>
                  <a:lnTo>
                    <a:pt x="9703" y="2251"/>
                  </a:lnTo>
                  <a:lnTo>
                    <a:pt x="9703" y="2070"/>
                  </a:lnTo>
                  <a:lnTo>
                    <a:pt x="9677" y="1966"/>
                  </a:lnTo>
                  <a:lnTo>
                    <a:pt x="9625" y="1889"/>
                  </a:lnTo>
                  <a:lnTo>
                    <a:pt x="9547" y="1863"/>
                  </a:lnTo>
                  <a:lnTo>
                    <a:pt x="9470" y="1837"/>
                  </a:lnTo>
                  <a:close/>
                  <a:moveTo>
                    <a:pt x="9470" y="1397"/>
                  </a:moveTo>
                  <a:lnTo>
                    <a:pt x="9677" y="1423"/>
                  </a:lnTo>
                  <a:lnTo>
                    <a:pt x="9884" y="1475"/>
                  </a:lnTo>
                  <a:lnTo>
                    <a:pt x="10065" y="1578"/>
                  </a:lnTo>
                  <a:lnTo>
                    <a:pt x="10246" y="1708"/>
                  </a:lnTo>
                  <a:lnTo>
                    <a:pt x="10375" y="1889"/>
                  </a:lnTo>
                  <a:lnTo>
                    <a:pt x="10479" y="2070"/>
                  </a:lnTo>
                  <a:lnTo>
                    <a:pt x="10530" y="2277"/>
                  </a:lnTo>
                  <a:lnTo>
                    <a:pt x="10556" y="2484"/>
                  </a:lnTo>
                  <a:lnTo>
                    <a:pt x="10530" y="2717"/>
                  </a:lnTo>
                  <a:lnTo>
                    <a:pt x="10479" y="2924"/>
                  </a:lnTo>
                  <a:lnTo>
                    <a:pt x="10375" y="3105"/>
                  </a:lnTo>
                  <a:lnTo>
                    <a:pt x="10246" y="3286"/>
                  </a:lnTo>
                  <a:lnTo>
                    <a:pt x="10065" y="3415"/>
                  </a:lnTo>
                  <a:lnTo>
                    <a:pt x="9884" y="3519"/>
                  </a:lnTo>
                  <a:lnTo>
                    <a:pt x="9677" y="3570"/>
                  </a:lnTo>
                  <a:lnTo>
                    <a:pt x="9470" y="3596"/>
                  </a:lnTo>
                  <a:lnTo>
                    <a:pt x="9237" y="3570"/>
                  </a:lnTo>
                  <a:lnTo>
                    <a:pt x="9030" y="3519"/>
                  </a:lnTo>
                  <a:lnTo>
                    <a:pt x="8849" y="3415"/>
                  </a:lnTo>
                  <a:lnTo>
                    <a:pt x="8668" y="3286"/>
                  </a:lnTo>
                  <a:lnTo>
                    <a:pt x="8538" y="3105"/>
                  </a:lnTo>
                  <a:lnTo>
                    <a:pt x="8435" y="2924"/>
                  </a:lnTo>
                  <a:lnTo>
                    <a:pt x="8383" y="2717"/>
                  </a:lnTo>
                  <a:lnTo>
                    <a:pt x="8357" y="2484"/>
                  </a:lnTo>
                  <a:lnTo>
                    <a:pt x="8383" y="2277"/>
                  </a:lnTo>
                  <a:lnTo>
                    <a:pt x="8435" y="2070"/>
                  </a:lnTo>
                  <a:lnTo>
                    <a:pt x="8538" y="1889"/>
                  </a:lnTo>
                  <a:lnTo>
                    <a:pt x="8668" y="1708"/>
                  </a:lnTo>
                  <a:lnTo>
                    <a:pt x="8849" y="1578"/>
                  </a:lnTo>
                  <a:lnTo>
                    <a:pt x="9030" y="1475"/>
                  </a:lnTo>
                  <a:lnTo>
                    <a:pt x="9237" y="1423"/>
                  </a:lnTo>
                  <a:lnTo>
                    <a:pt x="9470" y="1397"/>
                  </a:lnTo>
                  <a:close/>
                  <a:moveTo>
                    <a:pt x="9470" y="906"/>
                  </a:moveTo>
                  <a:lnTo>
                    <a:pt x="9289" y="932"/>
                  </a:lnTo>
                  <a:lnTo>
                    <a:pt x="9133" y="957"/>
                  </a:lnTo>
                  <a:lnTo>
                    <a:pt x="8978" y="983"/>
                  </a:lnTo>
                  <a:lnTo>
                    <a:pt x="8849" y="1035"/>
                  </a:lnTo>
                  <a:lnTo>
                    <a:pt x="8564" y="1190"/>
                  </a:lnTo>
                  <a:lnTo>
                    <a:pt x="8331" y="1371"/>
                  </a:lnTo>
                  <a:lnTo>
                    <a:pt x="8150" y="1604"/>
                  </a:lnTo>
                  <a:lnTo>
                    <a:pt x="7995" y="1889"/>
                  </a:lnTo>
                  <a:lnTo>
                    <a:pt x="7943" y="2018"/>
                  </a:lnTo>
                  <a:lnTo>
                    <a:pt x="7917" y="2173"/>
                  </a:lnTo>
                  <a:lnTo>
                    <a:pt x="7891" y="2329"/>
                  </a:lnTo>
                  <a:lnTo>
                    <a:pt x="7891" y="2484"/>
                  </a:lnTo>
                  <a:lnTo>
                    <a:pt x="7891" y="2665"/>
                  </a:lnTo>
                  <a:lnTo>
                    <a:pt x="7917" y="2820"/>
                  </a:lnTo>
                  <a:lnTo>
                    <a:pt x="7943" y="2975"/>
                  </a:lnTo>
                  <a:lnTo>
                    <a:pt x="7995" y="3105"/>
                  </a:lnTo>
                  <a:lnTo>
                    <a:pt x="8150" y="3389"/>
                  </a:lnTo>
                  <a:lnTo>
                    <a:pt x="8331" y="3622"/>
                  </a:lnTo>
                  <a:lnTo>
                    <a:pt x="8564" y="3803"/>
                  </a:lnTo>
                  <a:lnTo>
                    <a:pt x="8849" y="3959"/>
                  </a:lnTo>
                  <a:lnTo>
                    <a:pt x="8978" y="4010"/>
                  </a:lnTo>
                  <a:lnTo>
                    <a:pt x="9133" y="4036"/>
                  </a:lnTo>
                  <a:lnTo>
                    <a:pt x="9289" y="4062"/>
                  </a:lnTo>
                  <a:lnTo>
                    <a:pt x="9625" y="4062"/>
                  </a:lnTo>
                  <a:lnTo>
                    <a:pt x="9780" y="4036"/>
                  </a:lnTo>
                  <a:lnTo>
                    <a:pt x="9935" y="4010"/>
                  </a:lnTo>
                  <a:lnTo>
                    <a:pt x="10065" y="3959"/>
                  </a:lnTo>
                  <a:lnTo>
                    <a:pt x="10349" y="3803"/>
                  </a:lnTo>
                  <a:lnTo>
                    <a:pt x="10582" y="3622"/>
                  </a:lnTo>
                  <a:lnTo>
                    <a:pt x="10763" y="3389"/>
                  </a:lnTo>
                  <a:lnTo>
                    <a:pt x="10918" y="3105"/>
                  </a:lnTo>
                  <a:lnTo>
                    <a:pt x="10970" y="2975"/>
                  </a:lnTo>
                  <a:lnTo>
                    <a:pt x="10996" y="2820"/>
                  </a:lnTo>
                  <a:lnTo>
                    <a:pt x="11022" y="2665"/>
                  </a:lnTo>
                  <a:lnTo>
                    <a:pt x="11048" y="2484"/>
                  </a:lnTo>
                  <a:lnTo>
                    <a:pt x="11022" y="2329"/>
                  </a:lnTo>
                  <a:lnTo>
                    <a:pt x="10996" y="2173"/>
                  </a:lnTo>
                  <a:lnTo>
                    <a:pt x="10970" y="2018"/>
                  </a:lnTo>
                  <a:lnTo>
                    <a:pt x="10918" y="1889"/>
                  </a:lnTo>
                  <a:lnTo>
                    <a:pt x="10763" y="1604"/>
                  </a:lnTo>
                  <a:lnTo>
                    <a:pt x="10582" y="1371"/>
                  </a:lnTo>
                  <a:lnTo>
                    <a:pt x="10349" y="1190"/>
                  </a:lnTo>
                  <a:lnTo>
                    <a:pt x="10065" y="1035"/>
                  </a:lnTo>
                  <a:lnTo>
                    <a:pt x="9935" y="983"/>
                  </a:lnTo>
                  <a:lnTo>
                    <a:pt x="9780" y="957"/>
                  </a:lnTo>
                  <a:lnTo>
                    <a:pt x="9625" y="932"/>
                  </a:lnTo>
                  <a:lnTo>
                    <a:pt x="9470" y="906"/>
                  </a:lnTo>
                  <a:close/>
                  <a:moveTo>
                    <a:pt x="2510" y="3493"/>
                  </a:moveTo>
                  <a:lnTo>
                    <a:pt x="2510" y="4502"/>
                  </a:lnTo>
                  <a:lnTo>
                    <a:pt x="2484" y="4657"/>
                  </a:lnTo>
                  <a:lnTo>
                    <a:pt x="2458" y="4786"/>
                  </a:lnTo>
                  <a:lnTo>
                    <a:pt x="2381" y="4890"/>
                  </a:lnTo>
                  <a:lnTo>
                    <a:pt x="2303" y="4993"/>
                  </a:lnTo>
                  <a:lnTo>
                    <a:pt x="2200" y="5071"/>
                  </a:lnTo>
                  <a:lnTo>
                    <a:pt x="2096" y="5149"/>
                  </a:lnTo>
                  <a:lnTo>
                    <a:pt x="1967" y="5175"/>
                  </a:lnTo>
                  <a:lnTo>
                    <a:pt x="1812" y="5200"/>
                  </a:lnTo>
                  <a:lnTo>
                    <a:pt x="803" y="5200"/>
                  </a:lnTo>
                  <a:lnTo>
                    <a:pt x="2510" y="3493"/>
                  </a:lnTo>
                  <a:close/>
                  <a:moveTo>
                    <a:pt x="4580" y="6804"/>
                  </a:moveTo>
                  <a:lnTo>
                    <a:pt x="4476" y="6830"/>
                  </a:lnTo>
                  <a:lnTo>
                    <a:pt x="4399" y="6882"/>
                  </a:lnTo>
                  <a:lnTo>
                    <a:pt x="4373" y="6960"/>
                  </a:lnTo>
                  <a:lnTo>
                    <a:pt x="4347" y="7037"/>
                  </a:lnTo>
                  <a:lnTo>
                    <a:pt x="4373" y="7141"/>
                  </a:lnTo>
                  <a:lnTo>
                    <a:pt x="4399" y="7218"/>
                  </a:lnTo>
                  <a:lnTo>
                    <a:pt x="4476" y="7270"/>
                  </a:lnTo>
                  <a:lnTo>
                    <a:pt x="8616" y="7270"/>
                  </a:lnTo>
                  <a:lnTo>
                    <a:pt x="8668" y="7218"/>
                  </a:lnTo>
                  <a:lnTo>
                    <a:pt x="8719" y="7141"/>
                  </a:lnTo>
                  <a:lnTo>
                    <a:pt x="8745" y="7037"/>
                  </a:lnTo>
                  <a:lnTo>
                    <a:pt x="8719" y="6960"/>
                  </a:lnTo>
                  <a:lnTo>
                    <a:pt x="8668" y="6882"/>
                  </a:lnTo>
                  <a:lnTo>
                    <a:pt x="8616" y="6830"/>
                  </a:lnTo>
                  <a:lnTo>
                    <a:pt x="8512" y="6804"/>
                  </a:lnTo>
                  <a:close/>
                  <a:moveTo>
                    <a:pt x="3079" y="6856"/>
                  </a:moveTo>
                  <a:lnTo>
                    <a:pt x="3209" y="6882"/>
                  </a:lnTo>
                  <a:lnTo>
                    <a:pt x="3312" y="6960"/>
                  </a:lnTo>
                  <a:lnTo>
                    <a:pt x="3364" y="7063"/>
                  </a:lnTo>
                  <a:lnTo>
                    <a:pt x="3390" y="7167"/>
                  </a:lnTo>
                  <a:lnTo>
                    <a:pt x="3364" y="7296"/>
                  </a:lnTo>
                  <a:lnTo>
                    <a:pt x="3312" y="7399"/>
                  </a:lnTo>
                  <a:lnTo>
                    <a:pt x="2614" y="8098"/>
                  </a:lnTo>
                  <a:lnTo>
                    <a:pt x="1889" y="7399"/>
                  </a:lnTo>
                  <a:lnTo>
                    <a:pt x="1838" y="7296"/>
                  </a:lnTo>
                  <a:lnTo>
                    <a:pt x="1812" y="7167"/>
                  </a:lnTo>
                  <a:lnTo>
                    <a:pt x="1838" y="7063"/>
                  </a:lnTo>
                  <a:lnTo>
                    <a:pt x="1889" y="6960"/>
                  </a:lnTo>
                  <a:lnTo>
                    <a:pt x="1993" y="6882"/>
                  </a:lnTo>
                  <a:lnTo>
                    <a:pt x="2122" y="6856"/>
                  </a:lnTo>
                  <a:lnTo>
                    <a:pt x="2252" y="6882"/>
                  </a:lnTo>
                  <a:lnTo>
                    <a:pt x="2355" y="6960"/>
                  </a:lnTo>
                  <a:lnTo>
                    <a:pt x="2458" y="7037"/>
                  </a:lnTo>
                  <a:lnTo>
                    <a:pt x="2536" y="7063"/>
                  </a:lnTo>
                  <a:lnTo>
                    <a:pt x="2665" y="7063"/>
                  </a:lnTo>
                  <a:lnTo>
                    <a:pt x="2743" y="7037"/>
                  </a:lnTo>
                  <a:lnTo>
                    <a:pt x="2847" y="6934"/>
                  </a:lnTo>
                  <a:lnTo>
                    <a:pt x="2950" y="6882"/>
                  </a:lnTo>
                  <a:lnTo>
                    <a:pt x="3079" y="6856"/>
                  </a:lnTo>
                  <a:close/>
                  <a:moveTo>
                    <a:pt x="4476" y="7736"/>
                  </a:moveTo>
                  <a:lnTo>
                    <a:pt x="4399" y="7788"/>
                  </a:lnTo>
                  <a:lnTo>
                    <a:pt x="4373" y="7865"/>
                  </a:lnTo>
                  <a:lnTo>
                    <a:pt x="4347" y="7969"/>
                  </a:lnTo>
                  <a:lnTo>
                    <a:pt x="4373" y="8046"/>
                  </a:lnTo>
                  <a:lnTo>
                    <a:pt x="4399" y="8124"/>
                  </a:lnTo>
                  <a:lnTo>
                    <a:pt x="4476" y="8176"/>
                  </a:lnTo>
                  <a:lnTo>
                    <a:pt x="4580" y="8201"/>
                  </a:lnTo>
                  <a:lnTo>
                    <a:pt x="6883" y="8201"/>
                  </a:lnTo>
                  <a:lnTo>
                    <a:pt x="6986" y="8176"/>
                  </a:lnTo>
                  <a:lnTo>
                    <a:pt x="7064" y="8124"/>
                  </a:lnTo>
                  <a:lnTo>
                    <a:pt x="7115" y="8046"/>
                  </a:lnTo>
                  <a:lnTo>
                    <a:pt x="7115" y="7969"/>
                  </a:lnTo>
                  <a:lnTo>
                    <a:pt x="7115" y="7865"/>
                  </a:lnTo>
                  <a:lnTo>
                    <a:pt x="7064" y="7788"/>
                  </a:lnTo>
                  <a:lnTo>
                    <a:pt x="6986" y="7736"/>
                  </a:lnTo>
                  <a:close/>
                  <a:moveTo>
                    <a:pt x="1967" y="6390"/>
                  </a:moveTo>
                  <a:lnTo>
                    <a:pt x="1838" y="6442"/>
                  </a:lnTo>
                  <a:lnTo>
                    <a:pt x="1682" y="6520"/>
                  </a:lnTo>
                  <a:lnTo>
                    <a:pt x="1553" y="6623"/>
                  </a:lnTo>
                  <a:lnTo>
                    <a:pt x="1475" y="6727"/>
                  </a:lnTo>
                  <a:lnTo>
                    <a:pt x="1398" y="6882"/>
                  </a:lnTo>
                  <a:lnTo>
                    <a:pt x="1346" y="7011"/>
                  </a:lnTo>
                  <a:lnTo>
                    <a:pt x="1346" y="7167"/>
                  </a:lnTo>
                  <a:lnTo>
                    <a:pt x="1346" y="7322"/>
                  </a:lnTo>
                  <a:lnTo>
                    <a:pt x="1398" y="7477"/>
                  </a:lnTo>
                  <a:lnTo>
                    <a:pt x="1475" y="7606"/>
                  </a:lnTo>
                  <a:lnTo>
                    <a:pt x="1553" y="7736"/>
                  </a:lnTo>
                  <a:lnTo>
                    <a:pt x="2329" y="8512"/>
                  </a:lnTo>
                  <a:lnTo>
                    <a:pt x="2458" y="8590"/>
                  </a:lnTo>
                  <a:lnTo>
                    <a:pt x="2614" y="8615"/>
                  </a:lnTo>
                  <a:lnTo>
                    <a:pt x="2743" y="8590"/>
                  </a:lnTo>
                  <a:lnTo>
                    <a:pt x="2872" y="8512"/>
                  </a:lnTo>
                  <a:lnTo>
                    <a:pt x="3649" y="7736"/>
                  </a:lnTo>
                  <a:lnTo>
                    <a:pt x="3726" y="7606"/>
                  </a:lnTo>
                  <a:lnTo>
                    <a:pt x="3804" y="7477"/>
                  </a:lnTo>
                  <a:lnTo>
                    <a:pt x="3856" y="7322"/>
                  </a:lnTo>
                  <a:lnTo>
                    <a:pt x="3856" y="7167"/>
                  </a:lnTo>
                  <a:lnTo>
                    <a:pt x="3856" y="7011"/>
                  </a:lnTo>
                  <a:lnTo>
                    <a:pt x="3804" y="6882"/>
                  </a:lnTo>
                  <a:lnTo>
                    <a:pt x="3726" y="6727"/>
                  </a:lnTo>
                  <a:lnTo>
                    <a:pt x="3649" y="6623"/>
                  </a:lnTo>
                  <a:lnTo>
                    <a:pt x="3519" y="6520"/>
                  </a:lnTo>
                  <a:lnTo>
                    <a:pt x="3364" y="6442"/>
                  </a:lnTo>
                  <a:lnTo>
                    <a:pt x="3235" y="6390"/>
                  </a:lnTo>
                  <a:lnTo>
                    <a:pt x="2950" y="6390"/>
                  </a:lnTo>
                  <a:lnTo>
                    <a:pt x="2821" y="6416"/>
                  </a:lnTo>
                  <a:lnTo>
                    <a:pt x="2717" y="6468"/>
                  </a:lnTo>
                  <a:lnTo>
                    <a:pt x="2614" y="6546"/>
                  </a:lnTo>
                  <a:lnTo>
                    <a:pt x="2484" y="6468"/>
                  </a:lnTo>
                  <a:lnTo>
                    <a:pt x="2381" y="6416"/>
                  </a:lnTo>
                  <a:lnTo>
                    <a:pt x="2252" y="6390"/>
                  </a:lnTo>
                  <a:close/>
                  <a:moveTo>
                    <a:pt x="4580" y="9909"/>
                  </a:moveTo>
                  <a:lnTo>
                    <a:pt x="4476" y="9935"/>
                  </a:lnTo>
                  <a:lnTo>
                    <a:pt x="4399" y="9987"/>
                  </a:lnTo>
                  <a:lnTo>
                    <a:pt x="4373" y="10064"/>
                  </a:lnTo>
                  <a:lnTo>
                    <a:pt x="4347" y="10142"/>
                  </a:lnTo>
                  <a:lnTo>
                    <a:pt x="4373" y="10245"/>
                  </a:lnTo>
                  <a:lnTo>
                    <a:pt x="4399" y="10323"/>
                  </a:lnTo>
                  <a:lnTo>
                    <a:pt x="4476" y="10375"/>
                  </a:lnTo>
                  <a:lnTo>
                    <a:pt x="8616" y="10375"/>
                  </a:lnTo>
                  <a:lnTo>
                    <a:pt x="8668" y="10323"/>
                  </a:lnTo>
                  <a:lnTo>
                    <a:pt x="8719" y="10245"/>
                  </a:lnTo>
                  <a:lnTo>
                    <a:pt x="8745" y="10142"/>
                  </a:lnTo>
                  <a:lnTo>
                    <a:pt x="8719" y="10064"/>
                  </a:lnTo>
                  <a:lnTo>
                    <a:pt x="8668" y="9987"/>
                  </a:lnTo>
                  <a:lnTo>
                    <a:pt x="8616" y="9935"/>
                  </a:lnTo>
                  <a:lnTo>
                    <a:pt x="8512" y="9909"/>
                  </a:lnTo>
                  <a:close/>
                  <a:moveTo>
                    <a:pt x="3079" y="9961"/>
                  </a:moveTo>
                  <a:lnTo>
                    <a:pt x="3209" y="9987"/>
                  </a:lnTo>
                  <a:lnTo>
                    <a:pt x="3312" y="10038"/>
                  </a:lnTo>
                  <a:lnTo>
                    <a:pt x="3364" y="10142"/>
                  </a:lnTo>
                  <a:lnTo>
                    <a:pt x="3390" y="10271"/>
                  </a:lnTo>
                  <a:lnTo>
                    <a:pt x="3364" y="10401"/>
                  </a:lnTo>
                  <a:lnTo>
                    <a:pt x="3312" y="10504"/>
                  </a:lnTo>
                  <a:lnTo>
                    <a:pt x="2614" y="11203"/>
                  </a:lnTo>
                  <a:lnTo>
                    <a:pt x="1889" y="10504"/>
                  </a:lnTo>
                  <a:lnTo>
                    <a:pt x="1838" y="10401"/>
                  </a:lnTo>
                  <a:lnTo>
                    <a:pt x="1812" y="10271"/>
                  </a:lnTo>
                  <a:lnTo>
                    <a:pt x="1838" y="10142"/>
                  </a:lnTo>
                  <a:lnTo>
                    <a:pt x="1889" y="10038"/>
                  </a:lnTo>
                  <a:lnTo>
                    <a:pt x="1993" y="9987"/>
                  </a:lnTo>
                  <a:lnTo>
                    <a:pt x="2122" y="9961"/>
                  </a:lnTo>
                  <a:lnTo>
                    <a:pt x="2252" y="9987"/>
                  </a:lnTo>
                  <a:lnTo>
                    <a:pt x="2355" y="10038"/>
                  </a:lnTo>
                  <a:lnTo>
                    <a:pt x="2458" y="10142"/>
                  </a:lnTo>
                  <a:lnTo>
                    <a:pt x="2536" y="10142"/>
                  </a:lnTo>
                  <a:lnTo>
                    <a:pt x="2614" y="10168"/>
                  </a:lnTo>
                  <a:lnTo>
                    <a:pt x="2665" y="10142"/>
                  </a:lnTo>
                  <a:lnTo>
                    <a:pt x="2743" y="10142"/>
                  </a:lnTo>
                  <a:lnTo>
                    <a:pt x="2847" y="10038"/>
                  </a:lnTo>
                  <a:lnTo>
                    <a:pt x="2950" y="9987"/>
                  </a:lnTo>
                  <a:lnTo>
                    <a:pt x="3079" y="9961"/>
                  </a:lnTo>
                  <a:close/>
                  <a:moveTo>
                    <a:pt x="4580" y="10814"/>
                  </a:moveTo>
                  <a:lnTo>
                    <a:pt x="4476" y="10840"/>
                  </a:lnTo>
                  <a:lnTo>
                    <a:pt x="4399" y="10892"/>
                  </a:lnTo>
                  <a:lnTo>
                    <a:pt x="4373" y="10970"/>
                  </a:lnTo>
                  <a:lnTo>
                    <a:pt x="4347" y="11073"/>
                  </a:lnTo>
                  <a:lnTo>
                    <a:pt x="4373" y="11151"/>
                  </a:lnTo>
                  <a:lnTo>
                    <a:pt x="4399" y="11228"/>
                  </a:lnTo>
                  <a:lnTo>
                    <a:pt x="4476" y="11280"/>
                  </a:lnTo>
                  <a:lnTo>
                    <a:pt x="4580" y="11306"/>
                  </a:lnTo>
                  <a:lnTo>
                    <a:pt x="6883" y="11306"/>
                  </a:lnTo>
                  <a:lnTo>
                    <a:pt x="6986" y="11280"/>
                  </a:lnTo>
                  <a:lnTo>
                    <a:pt x="7064" y="11228"/>
                  </a:lnTo>
                  <a:lnTo>
                    <a:pt x="7115" y="11151"/>
                  </a:lnTo>
                  <a:lnTo>
                    <a:pt x="7115" y="11073"/>
                  </a:lnTo>
                  <a:lnTo>
                    <a:pt x="7115" y="10970"/>
                  </a:lnTo>
                  <a:lnTo>
                    <a:pt x="7064" y="10892"/>
                  </a:lnTo>
                  <a:lnTo>
                    <a:pt x="6986" y="10840"/>
                  </a:lnTo>
                  <a:lnTo>
                    <a:pt x="6883" y="10814"/>
                  </a:lnTo>
                  <a:close/>
                  <a:moveTo>
                    <a:pt x="1967" y="9495"/>
                  </a:moveTo>
                  <a:lnTo>
                    <a:pt x="1838" y="9547"/>
                  </a:lnTo>
                  <a:lnTo>
                    <a:pt x="1682" y="9624"/>
                  </a:lnTo>
                  <a:lnTo>
                    <a:pt x="1553" y="9728"/>
                  </a:lnTo>
                  <a:lnTo>
                    <a:pt x="1475" y="9831"/>
                  </a:lnTo>
                  <a:lnTo>
                    <a:pt x="1398" y="9987"/>
                  </a:lnTo>
                  <a:lnTo>
                    <a:pt x="1346" y="10116"/>
                  </a:lnTo>
                  <a:lnTo>
                    <a:pt x="1346" y="10271"/>
                  </a:lnTo>
                  <a:lnTo>
                    <a:pt x="1346" y="10426"/>
                  </a:lnTo>
                  <a:lnTo>
                    <a:pt x="1398" y="10582"/>
                  </a:lnTo>
                  <a:lnTo>
                    <a:pt x="1475" y="10711"/>
                  </a:lnTo>
                  <a:lnTo>
                    <a:pt x="1553" y="10840"/>
                  </a:lnTo>
                  <a:lnTo>
                    <a:pt x="2329" y="11616"/>
                  </a:lnTo>
                  <a:lnTo>
                    <a:pt x="2458" y="11694"/>
                  </a:lnTo>
                  <a:lnTo>
                    <a:pt x="2614" y="11720"/>
                  </a:lnTo>
                  <a:lnTo>
                    <a:pt x="2665" y="11720"/>
                  </a:lnTo>
                  <a:lnTo>
                    <a:pt x="2743" y="11694"/>
                  </a:lnTo>
                  <a:lnTo>
                    <a:pt x="2872" y="11616"/>
                  </a:lnTo>
                  <a:lnTo>
                    <a:pt x="3649" y="10840"/>
                  </a:lnTo>
                  <a:lnTo>
                    <a:pt x="3726" y="10711"/>
                  </a:lnTo>
                  <a:lnTo>
                    <a:pt x="3804" y="10582"/>
                  </a:lnTo>
                  <a:lnTo>
                    <a:pt x="3856" y="10426"/>
                  </a:lnTo>
                  <a:lnTo>
                    <a:pt x="3856" y="10271"/>
                  </a:lnTo>
                  <a:lnTo>
                    <a:pt x="3856" y="10116"/>
                  </a:lnTo>
                  <a:lnTo>
                    <a:pt x="3804" y="9987"/>
                  </a:lnTo>
                  <a:lnTo>
                    <a:pt x="3726" y="9831"/>
                  </a:lnTo>
                  <a:lnTo>
                    <a:pt x="3649" y="9728"/>
                  </a:lnTo>
                  <a:lnTo>
                    <a:pt x="3519" y="9624"/>
                  </a:lnTo>
                  <a:lnTo>
                    <a:pt x="3364" y="9547"/>
                  </a:lnTo>
                  <a:lnTo>
                    <a:pt x="3235" y="9495"/>
                  </a:lnTo>
                  <a:lnTo>
                    <a:pt x="2950" y="9495"/>
                  </a:lnTo>
                  <a:lnTo>
                    <a:pt x="2821" y="9521"/>
                  </a:lnTo>
                  <a:lnTo>
                    <a:pt x="2717" y="9573"/>
                  </a:lnTo>
                  <a:lnTo>
                    <a:pt x="2614" y="9650"/>
                  </a:lnTo>
                  <a:lnTo>
                    <a:pt x="2484" y="9573"/>
                  </a:lnTo>
                  <a:lnTo>
                    <a:pt x="2381" y="9521"/>
                  </a:lnTo>
                  <a:lnTo>
                    <a:pt x="2252" y="9495"/>
                  </a:lnTo>
                  <a:close/>
                  <a:moveTo>
                    <a:pt x="4580" y="13014"/>
                  </a:moveTo>
                  <a:lnTo>
                    <a:pt x="4476" y="13039"/>
                  </a:lnTo>
                  <a:lnTo>
                    <a:pt x="4399" y="13091"/>
                  </a:lnTo>
                  <a:lnTo>
                    <a:pt x="4373" y="13143"/>
                  </a:lnTo>
                  <a:lnTo>
                    <a:pt x="4347" y="13246"/>
                  </a:lnTo>
                  <a:lnTo>
                    <a:pt x="4373" y="13350"/>
                  </a:lnTo>
                  <a:lnTo>
                    <a:pt x="4399" y="13402"/>
                  </a:lnTo>
                  <a:lnTo>
                    <a:pt x="4476" y="13453"/>
                  </a:lnTo>
                  <a:lnTo>
                    <a:pt x="4580" y="13479"/>
                  </a:lnTo>
                  <a:lnTo>
                    <a:pt x="8512" y="13479"/>
                  </a:lnTo>
                  <a:lnTo>
                    <a:pt x="8616" y="13453"/>
                  </a:lnTo>
                  <a:lnTo>
                    <a:pt x="8668" y="13402"/>
                  </a:lnTo>
                  <a:lnTo>
                    <a:pt x="8719" y="13350"/>
                  </a:lnTo>
                  <a:lnTo>
                    <a:pt x="8745" y="13246"/>
                  </a:lnTo>
                  <a:lnTo>
                    <a:pt x="8719" y="13143"/>
                  </a:lnTo>
                  <a:lnTo>
                    <a:pt x="8668" y="13091"/>
                  </a:lnTo>
                  <a:lnTo>
                    <a:pt x="8616" y="13039"/>
                  </a:lnTo>
                  <a:lnTo>
                    <a:pt x="8512" y="13014"/>
                  </a:lnTo>
                  <a:close/>
                  <a:moveTo>
                    <a:pt x="6262" y="0"/>
                  </a:moveTo>
                  <a:lnTo>
                    <a:pt x="6055" y="26"/>
                  </a:lnTo>
                  <a:lnTo>
                    <a:pt x="5874" y="104"/>
                  </a:lnTo>
                  <a:lnTo>
                    <a:pt x="5692" y="181"/>
                  </a:lnTo>
                  <a:lnTo>
                    <a:pt x="5563" y="311"/>
                  </a:lnTo>
                  <a:lnTo>
                    <a:pt x="5434" y="466"/>
                  </a:lnTo>
                  <a:lnTo>
                    <a:pt x="5330" y="621"/>
                  </a:lnTo>
                  <a:lnTo>
                    <a:pt x="5278" y="802"/>
                  </a:lnTo>
                  <a:lnTo>
                    <a:pt x="5253" y="1009"/>
                  </a:lnTo>
                  <a:lnTo>
                    <a:pt x="5253" y="2691"/>
                  </a:lnTo>
                  <a:lnTo>
                    <a:pt x="2743" y="2691"/>
                  </a:lnTo>
                  <a:lnTo>
                    <a:pt x="2640" y="2717"/>
                  </a:lnTo>
                  <a:lnTo>
                    <a:pt x="2562" y="2768"/>
                  </a:lnTo>
                  <a:lnTo>
                    <a:pt x="78" y="5252"/>
                  </a:lnTo>
                  <a:lnTo>
                    <a:pt x="27" y="5330"/>
                  </a:lnTo>
                  <a:lnTo>
                    <a:pt x="1" y="5433"/>
                  </a:lnTo>
                  <a:lnTo>
                    <a:pt x="1" y="13427"/>
                  </a:lnTo>
                  <a:lnTo>
                    <a:pt x="27" y="13531"/>
                  </a:lnTo>
                  <a:lnTo>
                    <a:pt x="78" y="13609"/>
                  </a:lnTo>
                  <a:lnTo>
                    <a:pt x="156" y="13660"/>
                  </a:lnTo>
                  <a:lnTo>
                    <a:pt x="234" y="13686"/>
                  </a:lnTo>
                  <a:lnTo>
                    <a:pt x="337" y="13660"/>
                  </a:lnTo>
                  <a:lnTo>
                    <a:pt x="415" y="13609"/>
                  </a:lnTo>
                  <a:lnTo>
                    <a:pt x="466" y="13531"/>
                  </a:lnTo>
                  <a:lnTo>
                    <a:pt x="466" y="13427"/>
                  </a:lnTo>
                  <a:lnTo>
                    <a:pt x="466" y="5666"/>
                  </a:lnTo>
                  <a:lnTo>
                    <a:pt x="1812" y="5666"/>
                  </a:lnTo>
                  <a:lnTo>
                    <a:pt x="2045" y="5640"/>
                  </a:lnTo>
                  <a:lnTo>
                    <a:pt x="2277" y="5563"/>
                  </a:lnTo>
                  <a:lnTo>
                    <a:pt x="2458" y="5459"/>
                  </a:lnTo>
                  <a:lnTo>
                    <a:pt x="2640" y="5330"/>
                  </a:lnTo>
                  <a:lnTo>
                    <a:pt x="2769" y="5149"/>
                  </a:lnTo>
                  <a:lnTo>
                    <a:pt x="2898" y="4968"/>
                  </a:lnTo>
                  <a:lnTo>
                    <a:pt x="2950" y="4735"/>
                  </a:lnTo>
                  <a:lnTo>
                    <a:pt x="2976" y="4502"/>
                  </a:lnTo>
                  <a:lnTo>
                    <a:pt x="2976" y="3157"/>
                  </a:lnTo>
                  <a:lnTo>
                    <a:pt x="5253" y="3157"/>
                  </a:lnTo>
                  <a:lnTo>
                    <a:pt x="5253" y="6002"/>
                  </a:lnTo>
                  <a:lnTo>
                    <a:pt x="5278" y="6080"/>
                  </a:lnTo>
                  <a:lnTo>
                    <a:pt x="5304" y="6158"/>
                  </a:lnTo>
                  <a:lnTo>
                    <a:pt x="5382" y="6235"/>
                  </a:lnTo>
                  <a:lnTo>
                    <a:pt x="5460" y="6261"/>
                  </a:lnTo>
                  <a:lnTo>
                    <a:pt x="5563" y="6261"/>
                  </a:lnTo>
                  <a:lnTo>
                    <a:pt x="5641" y="6209"/>
                  </a:lnTo>
                  <a:lnTo>
                    <a:pt x="7296" y="4968"/>
                  </a:lnTo>
                  <a:lnTo>
                    <a:pt x="9211" y="4968"/>
                  </a:lnTo>
                  <a:lnTo>
                    <a:pt x="9211" y="5666"/>
                  </a:lnTo>
                  <a:lnTo>
                    <a:pt x="9237" y="5744"/>
                  </a:lnTo>
                  <a:lnTo>
                    <a:pt x="9289" y="5821"/>
                  </a:lnTo>
                  <a:lnTo>
                    <a:pt x="9366" y="5873"/>
                  </a:lnTo>
                  <a:lnTo>
                    <a:pt x="9470" y="5899"/>
                  </a:lnTo>
                  <a:lnTo>
                    <a:pt x="9547" y="5873"/>
                  </a:lnTo>
                  <a:lnTo>
                    <a:pt x="9625" y="5821"/>
                  </a:lnTo>
                  <a:lnTo>
                    <a:pt x="9677" y="5744"/>
                  </a:lnTo>
                  <a:lnTo>
                    <a:pt x="9703" y="5666"/>
                  </a:lnTo>
                  <a:lnTo>
                    <a:pt x="9703" y="4968"/>
                  </a:lnTo>
                  <a:lnTo>
                    <a:pt x="12859" y="4968"/>
                  </a:lnTo>
                  <a:lnTo>
                    <a:pt x="13040" y="4890"/>
                  </a:lnTo>
                  <a:lnTo>
                    <a:pt x="13221" y="4812"/>
                  </a:lnTo>
                  <a:lnTo>
                    <a:pt x="13350" y="4683"/>
                  </a:lnTo>
                  <a:lnTo>
                    <a:pt x="13480" y="4528"/>
                  </a:lnTo>
                  <a:lnTo>
                    <a:pt x="13583" y="4372"/>
                  </a:lnTo>
                  <a:lnTo>
                    <a:pt x="13635" y="4191"/>
                  </a:lnTo>
                  <a:lnTo>
                    <a:pt x="13661" y="3984"/>
                  </a:lnTo>
                  <a:lnTo>
                    <a:pt x="13661" y="3027"/>
                  </a:lnTo>
                  <a:lnTo>
                    <a:pt x="13635" y="2950"/>
                  </a:lnTo>
                  <a:lnTo>
                    <a:pt x="13583" y="2872"/>
                  </a:lnTo>
                  <a:lnTo>
                    <a:pt x="13506" y="2820"/>
                  </a:lnTo>
                  <a:lnTo>
                    <a:pt x="13428" y="2794"/>
                  </a:lnTo>
                  <a:lnTo>
                    <a:pt x="13325" y="2820"/>
                  </a:lnTo>
                  <a:lnTo>
                    <a:pt x="13247" y="2872"/>
                  </a:lnTo>
                  <a:lnTo>
                    <a:pt x="13195" y="2950"/>
                  </a:lnTo>
                  <a:lnTo>
                    <a:pt x="13169" y="3027"/>
                  </a:lnTo>
                  <a:lnTo>
                    <a:pt x="13169" y="3984"/>
                  </a:lnTo>
                  <a:lnTo>
                    <a:pt x="13169" y="4088"/>
                  </a:lnTo>
                  <a:lnTo>
                    <a:pt x="13143" y="4191"/>
                  </a:lnTo>
                  <a:lnTo>
                    <a:pt x="13092" y="4269"/>
                  </a:lnTo>
                  <a:lnTo>
                    <a:pt x="13014" y="4347"/>
                  </a:lnTo>
                  <a:lnTo>
                    <a:pt x="12936" y="4424"/>
                  </a:lnTo>
                  <a:lnTo>
                    <a:pt x="12859" y="4476"/>
                  </a:lnTo>
                  <a:lnTo>
                    <a:pt x="12755" y="4502"/>
                  </a:lnTo>
                  <a:lnTo>
                    <a:pt x="7219" y="4502"/>
                  </a:lnTo>
                  <a:lnTo>
                    <a:pt x="7141" y="4528"/>
                  </a:lnTo>
                  <a:lnTo>
                    <a:pt x="7064" y="4554"/>
                  </a:lnTo>
                  <a:lnTo>
                    <a:pt x="5744" y="5563"/>
                  </a:lnTo>
                  <a:lnTo>
                    <a:pt x="5744" y="2924"/>
                  </a:lnTo>
                  <a:lnTo>
                    <a:pt x="5744" y="1009"/>
                  </a:lnTo>
                  <a:lnTo>
                    <a:pt x="5744" y="906"/>
                  </a:lnTo>
                  <a:lnTo>
                    <a:pt x="5770" y="802"/>
                  </a:lnTo>
                  <a:lnTo>
                    <a:pt x="5822" y="725"/>
                  </a:lnTo>
                  <a:lnTo>
                    <a:pt x="5899" y="647"/>
                  </a:lnTo>
                  <a:lnTo>
                    <a:pt x="5977" y="569"/>
                  </a:lnTo>
                  <a:lnTo>
                    <a:pt x="6055" y="518"/>
                  </a:lnTo>
                  <a:lnTo>
                    <a:pt x="6158" y="492"/>
                  </a:lnTo>
                  <a:lnTo>
                    <a:pt x="12755" y="492"/>
                  </a:lnTo>
                  <a:lnTo>
                    <a:pt x="12859" y="518"/>
                  </a:lnTo>
                  <a:lnTo>
                    <a:pt x="12936" y="569"/>
                  </a:lnTo>
                  <a:lnTo>
                    <a:pt x="13014" y="647"/>
                  </a:lnTo>
                  <a:lnTo>
                    <a:pt x="13092" y="725"/>
                  </a:lnTo>
                  <a:lnTo>
                    <a:pt x="13143" y="802"/>
                  </a:lnTo>
                  <a:lnTo>
                    <a:pt x="13169" y="906"/>
                  </a:lnTo>
                  <a:lnTo>
                    <a:pt x="13169" y="1009"/>
                  </a:lnTo>
                  <a:lnTo>
                    <a:pt x="13169" y="1966"/>
                  </a:lnTo>
                  <a:lnTo>
                    <a:pt x="13195" y="2044"/>
                  </a:lnTo>
                  <a:lnTo>
                    <a:pt x="13247" y="2122"/>
                  </a:lnTo>
                  <a:lnTo>
                    <a:pt x="13325" y="2173"/>
                  </a:lnTo>
                  <a:lnTo>
                    <a:pt x="13428" y="2199"/>
                  </a:lnTo>
                  <a:lnTo>
                    <a:pt x="13506" y="2173"/>
                  </a:lnTo>
                  <a:lnTo>
                    <a:pt x="13583" y="2122"/>
                  </a:lnTo>
                  <a:lnTo>
                    <a:pt x="13635" y="2044"/>
                  </a:lnTo>
                  <a:lnTo>
                    <a:pt x="13661" y="1966"/>
                  </a:lnTo>
                  <a:lnTo>
                    <a:pt x="13661" y="1009"/>
                  </a:lnTo>
                  <a:lnTo>
                    <a:pt x="13635" y="802"/>
                  </a:lnTo>
                  <a:lnTo>
                    <a:pt x="13583" y="621"/>
                  </a:lnTo>
                  <a:lnTo>
                    <a:pt x="13480" y="466"/>
                  </a:lnTo>
                  <a:lnTo>
                    <a:pt x="13350" y="311"/>
                  </a:lnTo>
                  <a:lnTo>
                    <a:pt x="13221" y="181"/>
                  </a:lnTo>
                  <a:lnTo>
                    <a:pt x="13040" y="104"/>
                  </a:lnTo>
                  <a:lnTo>
                    <a:pt x="12859" y="26"/>
                  </a:lnTo>
                  <a:lnTo>
                    <a:pt x="12652" y="0"/>
                  </a:lnTo>
                  <a:close/>
                  <a:moveTo>
                    <a:pt x="3079" y="13065"/>
                  </a:moveTo>
                  <a:lnTo>
                    <a:pt x="3209" y="13091"/>
                  </a:lnTo>
                  <a:lnTo>
                    <a:pt x="3312" y="13143"/>
                  </a:lnTo>
                  <a:lnTo>
                    <a:pt x="3364" y="13246"/>
                  </a:lnTo>
                  <a:lnTo>
                    <a:pt x="3390" y="13376"/>
                  </a:lnTo>
                  <a:lnTo>
                    <a:pt x="3364" y="13505"/>
                  </a:lnTo>
                  <a:lnTo>
                    <a:pt x="3312" y="13609"/>
                  </a:lnTo>
                  <a:lnTo>
                    <a:pt x="2614" y="14307"/>
                  </a:lnTo>
                  <a:lnTo>
                    <a:pt x="1889" y="13609"/>
                  </a:lnTo>
                  <a:lnTo>
                    <a:pt x="1838" y="13505"/>
                  </a:lnTo>
                  <a:lnTo>
                    <a:pt x="1812" y="13376"/>
                  </a:lnTo>
                  <a:lnTo>
                    <a:pt x="1838" y="13246"/>
                  </a:lnTo>
                  <a:lnTo>
                    <a:pt x="1889" y="13143"/>
                  </a:lnTo>
                  <a:lnTo>
                    <a:pt x="1993" y="13091"/>
                  </a:lnTo>
                  <a:lnTo>
                    <a:pt x="2122" y="13065"/>
                  </a:lnTo>
                  <a:lnTo>
                    <a:pt x="2252" y="13091"/>
                  </a:lnTo>
                  <a:lnTo>
                    <a:pt x="2355" y="13143"/>
                  </a:lnTo>
                  <a:lnTo>
                    <a:pt x="2458" y="13221"/>
                  </a:lnTo>
                  <a:lnTo>
                    <a:pt x="2536" y="13246"/>
                  </a:lnTo>
                  <a:lnTo>
                    <a:pt x="2614" y="13272"/>
                  </a:lnTo>
                  <a:lnTo>
                    <a:pt x="2665" y="13246"/>
                  </a:lnTo>
                  <a:lnTo>
                    <a:pt x="2743" y="13221"/>
                  </a:lnTo>
                  <a:lnTo>
                    <a:pt x="2847" y="13143"/>
                  </a:lnTo>
                  <a:lnTo>
                    <a:pt x="2950" y="13091"/>
                  </a:lnTo>
                  <a:lnTo>
                    <a:pt x="3079" y="13065"/>
                  </a:lnTo>
                  <a:close/>
                  <a:moveTo>
                    <a:pt x="4580" y="13919"/>
                  </a:moveTo>
                  <a:lnTo>
                    <a:pt x="4476" y="13945"/>
                  </a:lnTo>
                  <a:lnTo>
                    <a:pt x="4399" y="13997"/>
                  </a:lnTo>
                  <a:lnTo>
                    <a:pt x="4373" y="14074"/>
                  </a:lnTo>
                  <a:lnTo>
                    <a:pt x="4347" y="14152"/>
                  </a:lnTo>
                  <a:lnTo>
                    <a:pt x="4373" y="14255"/>
                  </a:lnTo>
                  <a:lnTo>
                    <a:pt x="4399" y="14333"/>
                  </a:lnTo>
                  <a:lnTo>
                    <a:pt x="4476" y="14385"/>
                  </a:lnTo>
                  <a:lnTo>
                    <a:pt x="4580" y="14411"/>
                  </a:lnTo>
                  <a:lnTo>
                    <a:pt x="6883" y="14411"/>
                  </a:lnTo>
                  <a:lnTo>
                    <a:pt x="6986" y="14385"/>
                  </a:lnTo>
                  <a:lnTo>
                    <a:pt x="7064" y="14333"/>
                  </a:lnTo>
                  <a:lnTo>
                    <a:pt x="7115" y="14255"/>
                  </a:lnTo>
                  <a:lnTo>
                    <a:pt x="7115" y="14152"/>
                  </a:lnTo>
                  <a:lnTo>
                    <a:pt x="7115" y="14074"/>
                  </a:lnTo>
                  <a:lnTo>
                    <a:pt x="7064" y="13997"/>
                  </a:lnTo>
                  <a:lnTo>
                    <a:pt x="6986" y="13945"/>
                  </a:lnTo>
                  <a:lnTo>
                    <a:pt x="6883" y="13919"/>
                  </a:lnTo>
                  <a:close/>
                  <a:moveTo>
                    <a:pt x="2122" y="12574"/>
                  </a:moveTo>
                  <a:lnTo>
                    <a:pt x="1967" y="12600"/>
                  </a:lnTo>
                  <a:lnTo>
                    <a:pt x="1838" y="12651"/>
                  </a:lnTo>
                  <a:lnTo>
                    <a:pt x="1682" y="12703"/>
                  </a:lnTo>
                  <a:lnTo>
                    <a:pt x="1553" y="12807"/>
                  </a:lnTo>
                  <a:lnTo>
                    <a:pt x="1475" y="12936"/>
                  </a:lnTo>
                  <a:lnTo>
                    <a:pt x="1398" y="13065"/>
                  </a:lnTo>
                  <a:lnTo>
                    <a:pt x="1346" y="13221"/>
                  </a:lnTo>
                  <a:lnTo>
                    <a:pt x="1346" y="13376"/>
                  </a:lnTo>
                  <a:lnTo>
                    <a:pt x="1346" y="13531"/>
                  </a:lnTo>
                  <a:lnTo>
                    <a:pt x="1398" y="13660"/>
                  </a:lnTo>
                  <a:lnTo>
                    <a:pt x="1475" y="13816"/>
                  </a:lnTo>
                  <a:lnTo>
                    <a:pt x="1553" y="13919"/>
                  </a:lnTo>
                  <a:lnTo>
                    <a:pt x="2329" y="14721"/>
                  </a:lnTo>
                  <a:lnTo>
                    <a:pt x="2458" y="14799"/>
                  </a:lnTo>
                  <a:lnTo>
                    <a:pt x="2614" y="14825"/>
                  </a:lnTo>
                  <a:lnTo>
                    <a:pt x="2743" y="14799"/>
                  </a:lnTo>
                  <a:lnTo>
                    <a:pt x="2872" y="14721"/>
                  </a:lnTo>
                  <a:lnTo>
                    <a:pt x="3649" y="13919"/>
                  </a:lnTo>
                  <a:lnTo>
                    <a:pt x="3726" y="13816"/>
                  </a:lnTo>
                  <a:lnTo>
                    <a:pt x="3804" y="13660"/>
                  </a:lnTo>
                  <a:lnTo>
                    <a:pt x="3856" y="13531"/>
                  </a:lnTo>
                  <a:lnTo>
                    <a:pt x="3856" y="13376"/>
                  </a:lnTo>
                  <a:lnTo>
                    <a:pt x="3856" y="13221"/>
                  </a:lnTo>
                  <a:lnTo>
                    <a:pt x="3804" y="13065"/>
                  </a:lnTo>
                  <a:lnTo>
                    <a:pt x="3726" y="12936"/>
                  </a:lnTo>
                  <a:lnTo>
                    <a:pt x="3649" y="12807"/>
                  </a:lnTo>
                  <a:lnTo>
                    <a:pt x="3519" y="12703"/>
                  </a:lnTo>
                  <a:lnTo>
                    <a:pt x="3364" y="12651"/>
                  </a:lnTo>
                  <a:lnTo>
                    <a:pt x="3235" y="12600"/>
                  </a:lnTo>
                  <a:lnTo>
                    <a:pt x="3079" y="12574"/>
                  </a:lnTo>
                  <a:lnTo>
                    <a:pt x="2950" y="12600"/>
                  </a:lnTo>
                  <a:lnTo>
                    <a:pt x="2821" y="12625"/>
                  </a:lnTo>
                  <a:lnTo>
                    <a:pt x="2717" y="12677"/>
                  </a:lnTo>
                  <a:lnTo>
                    <a:pt x="2614" y="12755"/>
                  </a:lnTo>
                  <a:lnTo>
                    <a:pt x="2484" y="12677"/>
                  </a:lnTo>
                  <a:lnTo>
                    <a:pt x="2381" y="12625"/>
                  </a:lnTo>
                  <a:lnTo>
                    <a:pt x="2252" y="12600"/>
                  </a:lnTo>
                  <a:lnTo>
                    <a:pt x="2122" y="12574"/>
                  </a:lnTo>
                  <a:close/>
                  <a:moveTo>
                    <a:pt x="9470" y="6494"/>
                  </a:moveTo>
                  <a:lnTo>
                    <a:pt x="9366" y="6520"/>
                  </a:lnTo>
                  <a:lnTo>
                    <a:pt x="9289" y="6572"/>
                  </a:lnTo>
                  <a:lnTo>
                    <a:pt x="9237" y="6623"/>
                  </a:lnTo>
                  <a:lnTo>
                    <a:pt x="9211" y="6727"/>
                  </a:lnTo>
                  <a:lnTo>
                    <a:pt x="9211" y="14954"/>
                  </a:lnTo>
                  <a:lnTo>
                    <a:pt x="9211" y="15109"/>
                  </a:lnTo>
                  <a:lnTo>
                    <a:pt x="9159" y="15238"/>
                  </a:lnTo>
                  <a:lnTo>
                    <a:pt x="9107" y="15342"/>
                  </a:lnTo>
                  <a:lnTo>
                    <a:pt x="9030" y="15445"/>
                  </a:lnTo>
                  <a:lnTo>
                    <a:pt x="8926" y="15523"/>
                  </a:lnTo>
                  <a:lnTo>
                    <a:pt x="8797" y="15601"/>
                  </a:lnTo>
                  <a:lnTo>
                    <a:pt x="8668" y="15627"/>
                  </a:lnTo>
                  <a:lnTo>
                    <a:pt x="8538" y="15652"/>
                  </a:lnTo>
                  <a:lnTo>
                    <a:pt x="1165" y="15652"/>
                  </a:lnTo>
                  <a:lnTo>
                    <a:pt x="1010" y="15627"/>
                  </a:lnTo>
                  <a:lnTo>
                    <a:pt x="880" y="15601"/>
                  </a:lnTo>
                  <a:lnTo>
                    <a:pt x="777" y="15523"/>
                  </a:lnTo>
                  <a:lnTo>
                    <a:pt x="673" y="15445"/>
                  </a:lnTo>
                  <a:lnTo>
                    <a:pt x="596" y="15342"/>
                  </a:lnTo>
                  <a:lnTo>
                    <a:pt x="518" y="15238"/>
                  </a:lnTo>
                  <a:lnTo>
                    <a:pt x="492" y="15109"/>
                  </a:lnTo>
                  <a:lnTo>
                    <a:pt x="466" y="14954"/>
                  </a:lnTo>
                  <a:lnTo>
                    <a:pt x="466" y="14514"/>
                  </a:lnTo>
                  <a:lnTo>
                    <a:pt x="466" y="14411"/>
                  </a:lnTo>
                  <a:lnTo>
                    <a:pt x="415" y="14333"/>
                  </a:lnTo>
                  <a:lnTo>
                    <a:pt x="337" y="14281"/>
                  </a:lnTo>
                  <a:lnTo>
                    <a:pt x="156" y="14281"/>
                  </a:lnTo>
                  <a:lnTo>
                    <a:pt x="78" y="14333"/>
                  </a:lnTo>
                  <a:lnTo>
                    <a:pt x="27" y="14411"/>
                  </a:lnTo>
                  <a:lnTo>
                    <a:pt x="1" y="14514"/>
                  </a:lnTo>
                  <a:lnTo>
                    <a:pt x="1" y="14954"/>
                  </a:lnTo>
                  <a:lnTo>
                    <a:pt x="27" y="15187"/>
                  </a:lnTo>
                  <a:lnTo>
                    <a:pt x="104" y="15420"/>
                  </a:lnTo>
                  <a:lnTo>
                    <a:pt x="208" y="15601"/>
                  </a:lnTo>
                  <a:lnTo>
                    <a:pt x="337" y="15782"/>
                  </a:lnTo>
                  <a:lnTo>
                    <a:pt x="518" y="15911"/>
                  </a:lnTo>
                  <a:lnTo>
                    <a:pt x="699" y="16015"/>
                  </a:lnTo>
                  <a:lnTo>
                    <a:pt x="932" y="16092"/>
                  </a:lnTo>
                  <a:lnTo>
                    <a:pt x="1165" y="16118"/>
                  </a:lnTo>
                  <a:lnTo>
                    <a:pt x="8538" y="16118"/>
                  </a:lnTo>
                  <a:lnTo>
                    <a:pt x="8771" y="16092"/>
                  </a:lnTo>
                  <a:lnTo>
                    <a:pt x="8978" y="16015"/>
                  </a:lnTo>
                  <a:lnTo>
                    <a:pt x="9185" y="15911"/>
                  </a:lnTo>
                  <a:lnTo>
                    <a:pt x="9366" y="15782"/>
                  </a:lnTo>
                  <a:lnTo>
                    <a:pt x="9496" y="15601"/>
                  </a:lnTo>
                  <a:lnTo>
                    <a:pt x="9599" y="15420"/>
                  </a:lnTo>
                  <a:lnTo>
                    <a:pt x="9677" y="15187"/>
                  </a:lnTo>
                  <a:lnTo>
                    <a:pt x="9703" y="14954"/>
                  </a:lnTo>
                  <a:lnTo>
                    <a:pt x="9703" y="6727"/>
                  </a:lnTo>
                  <a:lnTo>
                    <a:pt x="9677" y="6623"/>
                  </a:lnTo>
                  <a:lnTo>
                    <a:pt x="9625" y="6572"/>
                  </a:lnTo>
                  <a:lnTo>
                    <a:pt x="9547" y="6520"/>
                  </a:lnTo>
                  <a:lnTo>
                    <a:pt x="9470" y="64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2" name="Google Shape;1772;p17"/>
          <p:cNvGrpSpPr/>
          <p:nvPr/>
        </p:nvGrpSpPr>
        <p:grpSpPr>
          <a:xfrm>
            <a:off x="417675" y="465649"/>
            <a:ext cx="2462684" cy="2271659"/>
            <a:chOff x="709638" y="1468850"/>
            <a:chExt cx="2754579" cy="2588676"/>
          </a:xfrm>
        </p:grpSpPr>
        <p:sp>
          <p:nvSpPr>
            <p:cNvPr id="1773" name="Google Shape;1773;p17"/>
            <p:cNvSpPr/>
            <p:nvPr/>
          </p:nvSpPr>
          <p:spPr>
            <a:xfrm>
              <a:off x="1194700" y="3884384"/>
              <a:ext cx="149489" cy="168432"/>
            </a:xfrm>
            <a:custGeom>
              <a:rect b="b" l="l" r="r" t="t"/>
              <a:pathLst>
                <a:path extrusionOk="0" h="4935" w="4380">
                  <a:moveTo>
                    <a:pt x="1" y="1"/>
                  </a:moveTo>
                  <a:lnTo>
                    <a:pt x="1" y="4934"/>
                  </a:lnTo>
                  <a:lnTo>
                    <a:pt x="4380" y="4934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17"/>
            <p:cNvSpPr/>
            <p:nvPr/>
          </p:nvSpPr>
          <p:spPr>
            <a:xfrm>
              <a:off x="1189990" y="3879640"/>
              <a:ext cx="158261" cy="177886"/>
            </a:xfrm>
            <a:custGeom>
              <a:rect b="b" l="l" r="r" t="t"/>
              <a:pathLst>
                <a:path extrusionOk="0" h="5212" w="4637">
                  <a:moveTo>
                    <a:pt x="4379" y="259"/>
                  </a:moveTo>
                  <a:lnTo>
                    <a:pt x="4379" y="4935"/>
                  </a:lnTo>
                  <a:lnTo>
                    <a:pt x="258" y="4935"/>
                  </a:lnTo>
                  <a:lnTo>
                    <a:pt x="258" y="259"/>
                  </a:lnTo>
                  <a:close/>
                  <a:moveTo>
                    <a:pt x="79" y="1"/>
                  </a:moveTo>
                  <a:lnTo>
                    <a:pt x="40" y="41"/>
                  </a:lnTo>
                  <a:lnTo>
                    <a:pt x="0" y="80"/>
                  </a:lnTo>
                  <a:lnTo>
                    <a:pt x="0" y="140"/>
                  </a:lnTo>
                  <a:lnTo>
                    <a:pt x="0" y="5073"/>
                  </a:lnTo>
                  <a:lnTo>
                    <a:pt x="0" y="5133"/>
                  </a:lnTo>
                  <a:lnTo>
                    <a:pt x="40" y="5172"/>
                  </a:lnTo>
                  <a:lnTo>
                    <a:pt x="79" y="5192"/>
                  </a:lnTo>
                  <a:lnTo>
                    <a:pt x="139" y="5212"/>
                  </a:lnTo>
                  <a:lnTo>
                    <a:pt x="4518" y="5212"/>
                  </a:lnTo>
                  <a:lnTo>
                    <a:pt x="4557" y="5192"/>
                  </a:lnTo>
                  <a:lnTo>
                    <a:pt x="4597" y="5172"/>
                  </a:lnTo>
                  <a:lnTo>
                    <a:pt x="4636" y="5133"/>
                  </a:lnTo>
                  <a:lnTo>
                    <a:pt x="4636" y="5073"/>
                  </a:lnTo>
                  <a:lnTo>
                    <a:pt x="4636" y="140"/>
                  </a:lnTo>
                  <a:lnTo>
                    <a:pt x="4636" y="80"/>
                  </a:lnTo>
                  <a:lnTo>
                    <a:pt x="4597" y="41"/>
                  </a:lnTo>
                  <a:lnTo>
                    <a:pt x="45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17"/>
            <p:cNvSpPr/>
            <p:nvPr/>
          </p:nvSpPr>
          <p:spPr>
            <a:xfrm>
              <a:off x="717969" y="3157410"/>
              <a:ext cx="1102297" cy="743897"/>
            </a:xfrm>
            <a:custGeom>
              <a:rect b="b" l="l" r="r" t="t"/>
              <a:pathLst>
                <a:path extrusionOk="0" h="21796" w="32297">
                  <a:moveTo>
                    <a:pt x="0" y="1"/>
                  </a:moveTo>
                  <a:lnTo>
                    <a:pt x="0" y="21796"/>
                  </a:lnTo>
                  <a:lnTo>
                    <a:pt x="32296" y="21796"/>
                  </a:lnTo>
                  <a:lnTo>
                    <a:pt x="322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17"/>
            <p:cNvSpPr/>
            <p:nvPr/>
          </p:nvSpPr>
          <p:spPr>
            <a:xfrm>
              <a:off x="713225" y="3152700"/>
              <a:ext cx="1111785" cy="753351"/>
            </a:xfrm>
            <a:custGeom>
              <a:rect b="b" l="l" r="r" t="t"/>
              <a:pathLst>
                <a:path extrusionOk="0" h="22073" w="32575">
                  <a:moveTo>
                    <a:pt x="32317" y="278"/>
                  </a:moveTo>
                  <a:lnTo>
                    <a:pt x="32317" y="21795"/>
                  </a:lnTo>
                  <a:lnTo>
                    <a:pt x="278" y="21795"/>
                  </a:lnTo>
                  <a:lnTo>
                    <a:pt x="278" y="278"/>
                  </a:lnTo>
                  <a:close/>
                  <a:moveTo>
                    <a:pt x="139" y="0"/>
                  </a:moveTo>
                  <a:lnTo>
                    <a:pt x="80" y="20"/>
                  </a:lnTo>
                  <a:lnTo>
                    <a:pt x="40" y="40"/>
                  </a:lnTo>
                  <a:lnTo>
                    <a:pt x="0" y="99"/>
                  </a:lnTo>
                  <a:lnTo>
                    <a:pt x="0" y="139"/>
                  </a:lnTo>
                  <a:lnTo>
                    <a:pt x="0" y="21934"/>
                  </a:lnTo>
                  <a:lnTo>
                    <a:pt x="0" y="21993"/>
                  </a:lnTo>
                  <a:lnTo>
                    <a:pt x="40" y="22033"/>
                  </a:lnTo>
                  <a:lnTo>
                    <a:pt x="80" y="22053"/>
                  </a:lnTo>
                  <a:lnTo>
                    <a:pt x="139" y="22073"/>
                  </a:lnTo>
                  <a:lnTo>
                    <a:pt x="32435" y="22073"/>
                  </a:lnTo>
                  <a:lnTo>
                    <a:pt x="32495" y="22053"/>
                  </a:lnTo>
                  <a:lnTo>
                    <a:pt x="32534" y="22033"/>
                  </a:lnTo>
                  <a:lnTo>
                    <a:pt x="32574" y="21993"/>
                  </a:lnTo>
                  <a:lnTo>
                    <a:pt x="32574" y="21934"/>
                  </a:lnTo>
                  <a:lnTo>
                    <a:pt x="32574" y="139"/>
                  </a:lnTo>
                  <a:lnTo>
                    <a:pt x="32574" y="99"/>
                  </a:lnTo>
                  <a:lnTo>
                    <a:pt x="32534" y="40"/>
                  </a:lnTo>
                  <a:lnTo>
                    <a:pt x="32495" y="20"/>
                  </a:lnTo>
                  <a:lnTo>
                    <a:pt x="3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17"/>
            <p:cNvSpPr/>
            <p:nvPr/>
          </p:nvSpPr>
          <p:spPr>
            <a:xfrm>
              <a:off x="751075" y="3189868"/>
              <a:ext cx="1036050" cy="679665"/>
            </a:xfrm>
            <a:custGeom>
              <a:rect b="b" l="l" r="r" t="t"/>
              <a:pathLst>
                <a:path extrusionOk="0" h="19914" w="30356">
                  <a:moveTo>
                    <a:pt x="1" y="1"/>
                  </a:moveTo>
                  <a:lnTo>
                    <a:pt x="1" y="19914"/>
                  </a:lnTo>
                  <a:lnTo>
                    <a:pt x="30356" y="19914"/>
                  </a:lnTo>
                  <a:lnTo>
                    <a:pt x="303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17"/>
            <p:cNvSpPr/>
            <p:nvPr/>
          </p:nvSpPr>
          <p:spPr>
            <a:xfrm>
              <a:off x="746365" y="3185158"/>
              <a:ext cx="1045504" cy="688436"/>
            </a:xfrm>
            <a:custGeom>
              <a:rect b="b" l="l" r="r" t="t"/>
              <a:pathLst>
                <a:path extrusionOk="0" h="20171" w="30633">
                  <a:moveTo>
                    <a:pt x="30355" y="278"/>
                  </a:moveTo>
                  <a:lnTo>
                    <a:pt x="30355" y="19913"/>
                  </a:lnTo>
                  <a:lnTo>
                    <a:pt x="278" y="19913"/>
                  </a:lnTo>
                  <a:lnTo>
                    <a:pt x="278" y="278"/>
                  </a:lnTo>
                  <a:close/>
                  <a:moveTo>
                    <a:pt x="99" y="0"/>
                  </a:moveTo>
                  <a:lnTo>
                    <a:pt x="40" y="40"/>
                  </a:lnTo>
                  <a:lnTo>
                    <a:pt x="20" y="80"/>
                  </a:lnTo>
                  <a:lnTo>
                    <a:pt x="0" y="139"/>
                  </a:lnTo>
                  <a:lnTo>
                    <a:pt x="0" y="20052"/>
                  </a:lnTo>
                  <a:lnTo>
                    <a:pt x="20" y="20091"/>
                  </a:lnTo>
                  <a:lnTo>
                    <a:pt x="40" y="20131"/>
                  </a:lnTo>
                  <a:lnTo>
                    <a:pt x="99" y="20171"/>
                  </a:lnTo>
                  <a:lnTo>
                    <a:pt x="30553" y="20171"/>
                  </a:lnTo>
                  <a:lnTo>
                    <a:pt x="30593" y="20131"/>
                  </a:lnTo>
                  <a:lnTo>
                    <a:pt x="30612" y="20091"/>
                  </a:lnTo>
                  <a:lnTo>
                    <a:pt x="30632" y="20052"/>
                  </a:lnTo>
                  <a:lnTo>
                    <a:pt x="30632" y="139"/>
                  </a:lnTo>
                  <a:lnTo>
                    <a:pt x="30612" y="80"/>
                  </a:lnTo>
                  <a:lnTo>
                    <a:pt x="30593" y="40"/>
                  </a:lnTo>
                  <a:lnTo>
                    <a:pt x="305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17"/>
            <p:cNvSpPr/>
            <p:nvPr/>
          </p:nvSpPr>
          <p:spPr>
            <a:xfrm>
              <a:off x="2390317" y="3096555"/>
              <a:ext cx="1069839" cy="954889"/>
            </a:xfrm>
            <a:custGeom>
              <a:rect b="b" l="l" r="r" t="t"/>
              <a:pathLst>
                <a:path extrusionOk="0" h="27978" w="31346">
                  <a:moveTo>
                    <a:pt x="8897" y="1"/>
                  </a:moveTo>
                  <a:lnTo>
                    <a:pt x="8560" y="20"/>
                  </a:lnTo>
                  <a:lnTo>
                    <a:pt x="8243" y="60"/>
                  </a:lnTo>
                  <a:lnTo>
                    <a:pt x="7926" y="120"/>
                  </a:lnTo>
                  <a:lnTo>
                    <a:pt x="7629" y="219"/>
                  </a:lnTo>
                  <a:lnTo>
                    <a:pt x="7331" y="337"/>
                  </a:lnTo>
                  <a:lnTo>
                    <a:pt x="7054" y="476"/>
                  </a:lnTo>
                  <a:lnTo>
                    <a:pt x="6796" y="655"/>
                  </a:lnTo>
                  <a:lnTo>
                    <a:pt x="6539" y="833"/>
                  </a:lnTo>
                  <a:lnTo>
                    <a:pt x="6301" y="1051"/>
                  </a:lnTo>
                  <a:lnTo>
                    <a:pt x="6103" y="1269"/>
                  </a:lnTo>
                  <a:lnTo>
                    <a:pt x="5905" y="1506"/>
                  </a:lnTo>
                  <a:lnTo>
                    <a:pt x="5727" y="1764"/>
                  </a:lnTo>
                  <a:lnTo>
                    <a:pt x="5568" y="2041"/>
                  </a:lnTo>
                  <a:lnTo>
                    <a:pt x="5429" y="2339"/>
                  </a:lnTo>
                  <a:lnTo>
                    <a:pt x="5330" y="2636"/>
                  </a:lnTo>
                  <a:lnTo>
                    <a:pt x="5251" y="2973"/>
                  </a:lnTo>
                  <a:lnTo>
                    <a:pt x="0" y="27978"/>
                  </a:lnTo>
                  <a:lnTo>
                    <a:pt x="26333" y="27978"/>
                  </a:lnTo>
                  <a:lnTo>
                    <a:pt x="31266" y="4498"/>
                  </a:lnTo>
                  <a:lnTo>
                    <a:pt x="31306" y="4280"/>
                  </a:lnTo>
                  <a:lnTo>
                    <a:pt x="31326" y="4062"/>
                  </a:lnTo>
                  <a:lnTo>
                    <a:pt x="31346" y="3845"/>
                  </a:lnTo>
                  <a:lnTo>
                    <a:pt x="31346" y="3627"/>
                  </a:lnTo>
                  <a:lnTo>
                    <a:pt x="31326" y="3428"/>
                  </a:lnTo>
                  <a:lnTo>
                    <a:pt x="31306" y="3210"/>
                  </a:lnTo>
                  <a:lnTo>
                    <a:pt x="31227" y="2814"/>
                  </a:lnTo>
                  <a:lnTo>
                    <a:pt x="31108" y="2418"/>
                  </a:lnTo>
                  <a:lnTo>
                    <a:pt x="30949" y="2061"/>
                  </a:lnTo>
                  <a:lnTo>
                    <a:pt x="30751" y="1705"/>
                  </a:lnTo>
                  <a:lnTo>
                    <a:pt x="30513" y="1388"/>
                  </a:lnTo>
                  <a:lnTo>
                    <a:pt x="30236" y="1071"/>
                  </a:lnTo>
                  <a:lnTo>
                    <a:pt x="29939" y="813"/>
                  </a:lnTo>
                  <a:lnTo>
                    <a:pt x="29602" y="575"/>
                  </a:lnTo>
                  <a:lnTo>
                    <a:pt x="29245" y="377"/>
                  </a:lnTo>
                  <a:lnTo>
                    <a:pt x="28869" y="219"/>
                  </a:lnTo>
                  <a:lnTo>
                    <a:pt x="28671" y="159"/>
                  </a:lnTo>
                  <a:lnTo>
                    <a:pt x="28473" y="100"/>
                  </a:lnTo>
                  <a:lnTo>
                    <a:pt x="28255" y="60"/>
                  </a:lnTo>
                  <a:lnTo>
                    <a:pt x="28057" y="20"/>
                  </a:lnTo>
                  <a:lnTo>
                    <a:pt x="27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17"/>
            <p:cNvSpPr/>
            <p:nvPr/>
          </p:nvSpPr>
          <p:spPr>
            <a:xfrm>
              <a:off x="2386255" y="3091811"/>
              <a:ext cx="1077962" cy="964377"/>
            </a:xfrm>
            <a:custGeom>
              <a:rect b="b" l="l" r="r" t="t"/>
              <a:pathLst>
                <a:path extrusionOk="0" h="28256" w="31584">
                  <a:moveTo>
                    <a:pt x="27740" y="278"/>
                  </a:moveTo>
                  <a:lnTo>
                    <a:pt x="28136" y="298"/>
                  </a:lnTo>
                  <a:lnTo>
                    <a:pt x="28532" y="358"/>
                  </a:lnTo>
                  <a:lnTo>
                    <a:pt x="28909" y="476"/>
                  </a:lnTo>
                  <a:lnTo>
                    <a:pt x="29285" y="615"/>
                  </a:lnTo>
                  <a:lnTo>
                    <a:pt x="29622" y="813"/>
                  </a:lnTo>
                  <a:lnTo>
                    <a:pt x="29939" y="1031"/>
                  </a:lnTo>
                  <a:lnTo>
                    <a:pt x="30256" y="1309"/>
                  </a:lnTo>
                  <a:lnTo>
                    <a:pt x="30514" y="1606"/>
                  </a:lnTo>
                  <a:lnTo>
                    <a:pt x="30751" y="1923"/>
                  </a:lnTo>
                  <a:lnTo>
                    <a:pt x="30949" y="2280"/>
                  </a:lnTo>
                  <a:lnTo>
                    <a:pt x="31108" y="2636"/>
                  </a:lnTo>
                  <a:lnTo>
                    <a:pt x="31227" y="3013"/>
                  </a:lnTo>
                  <a:lnTo>
                    <a:pt x="31286" y="3409"/>
                  </a:lnTo>
                  <a:lnTo>
                    <a:pt x="31326" y="3805"/>
                  </a:lnTo>
                  <a:lnTo>
                    <a:pt x="31306" y="4201"/>
                  </a:lnTo>
                  <a:lnTo>
                    <a:pt x="31247" y="4598"/>
                  </a:lnTo>
                  <a:lnTo>
                    <a:pt x="26353" y="27978"/>
                  </a:lnTo>
                  <a:lnTo>
                    <a:pt x="298" y="27978"/>
                  </a:lnTo>
                  <a:lnTo>
                    <a:pt x="5489" y="3132"/>
                  </a:lnTo>
                  <a:lnTo>
                    <a:pt x="5568" y="2834"/>
                  </a:lnTo>
                  <a:lnTo>
                    <a:pt x="5687" y="2537"/>
                  </a:lnTo>
                  <a:lnTo>
                    <a:pt x="5806" y="2260"/>
                  </a:lnTo>
                  <a:lnTo>
                    <a:pt x="5945" y="1982"/>
                  </a:lnTo>
                  <a:lnTo>
                    <a:pt x="6123" y="1745"/>
                  </a:lnTo>
                  <a:lnTo>
                    <a:pt x="6321" y="1507"/>
                  </a:lnTo>
                  <a:lnTo>
                    <a:pt x="6519" y="1289"/>
                  </a:lnTo>
                  <a:lnTo>
                    <a:pt x="6757" y="1091"/>
                  </a:lnTo>
                  <a:lnTo>
                    <a:pt x="6995" y="912"/>
                  </a:lnTo>
                  <a:lnTo>
                    <a:pt x="7252" y="734"/>
                  </a:lnTo>
                  <a:lnTo>
                    <a:pt x="7510" y="595"/>
                  </a:lnTo>
                  <a:lnTo>
                    <a:pt x="7807" y="496"/>
                  </a:lnTo>
                  <a:lnTo>
                    <a:pt x="8084" y="397"/>
                  </a:lnTo>
                  <a:lnTo>
                    <a:pt x="8382" y="338"/>
                  </a:lnTo>
                  <a:lnTo>
                    <a:pt x="8699" y="298"/>
                  </a:lnTo>
                  <a:lnTo>
                    <a:pt x="9016" y="278"/>
                  </a:lnTo>
                  <a:close/>
                  <a:moveTo>
                    <a:pt x="9016" y="1"/>
                  </a:moveTo>
                  <a:lnTo>
                    <a:pt x="8679" y="21"/>
                  </a:lnTo>
                  <a:lnTo>
                    <a:pt x="8342" y="60"/>
                  </a:lnTo>
                  <a:lnTo>
                    <a:pt x="8025" y="140"/>
                  </a:lnTo>
                  <a:lnTo>
                    <a:pt x="7708" y="239"/>
                  </a:lnTo>
                  <a:lnTo>
                    <a:pt x="7411" y="358"/>
                  </a:lnTo>
                  <a:lnTo>
                    <a:pt x="7114" y="516"/>
                  </a:lnTo>
                  <a:lnTo>
                    <a:pt x="6836" y="675"/>
                  </a:lnTo>
                  <a:lnTo>
                    <a:pt x="6579" y="873"/>
                  </a:lnTo>
                  <a:lnTo>
                    <a:pt x="6341" y="1091"/>
                  </a:lnTo>
                  <a:lnTo>
                    <a:pt x="6103" y="1328"/>
                  </a:lnTo>
                  <a:lnTo>
                    <a:pt x="5905" y="1566"/>
                  </a:lnTo>
                  <a:lnTo>
                    <a:pt x="5727" y="1844"/>
                  </a:lnTo>
                  <a:lnTo>
                    <a:pt x="5568" y="2121"/>
                  </a:lnTo>
                  <a:lnTo>
                    <a:pt x="5429" y="2438"/>
                  </a:lnTo>
                  <a:lnTo>
                    <a:pt x="5311" y="2755"/>
                  </a:lnTo>
                  <a:lnTo>
                    <a:pt x="5231" y="3072"/>
                  </a:lnTo>
                  <a:lnTo>
                    <a:pt x="0" y="28097"/>
                  </a:lnTo>
                  <a:lnTo>
                    <a:pt x="0" y="28156"/>
                  </a:lnTo>
                  <a:lnTo>
                    <a:pt x="20" y="28196"/>
                  </a:lnTo>
                  <a:lnTo>
                    <a:pt x="60" y="28236"/>
                  </a:lnTo>
                  <a:lnTo>
                    <a:pt x="119" y="28255"/>
                  </a:lnTo>
                  <a:lnTo>
                    <a:pt x="26511" y="28255"/>
                  </a:lnTo>
                  <a:lnTo>
                    <a:pt x="26551" y="28216"/>
                  </a:lnTo>
                  <a:lnTo>
                    <a:pt x="26571" y="28196"/>
                  </a:lnTo>
                  <a:lnTo>
                    <a:pt x="26590" y="28156"/>
                  </a:lnTo>
                  <a:lnTo>
                    <a:pt x="31504" y="4657"/>
                  </a:lnTo>
                  <a:lnTo>
                    <a:pt x="31544" y="4439"/>
                  </a:lnTo>
                  <a:lnTo>
                    <a:pt x="31583" y="4221"/>
                  </a:lnTo>
                  <a:lnTo>
                    <a:pt x="31583" y="4003"/>
                  </a:lnTo>
                  <a:lnTo>
                    <a:pt x="31583" y="3805"/>
                  </a:lnTo>
                  <a:lnTo>
                    <a:pt x="31564" y="3369"/>
                  </a:lnTo>
                  <a:lnTo>
                    <a:pt x="31484" y="2953"/>
                  </a:lnTo>
                  <a:lnTo>
                    <a:pt x="31366" y="2557"/>
                  </a:lnTo>
                  <a:lnTo>
                    <a:pt x="31187" y="2161"/>
                  </a:lnTo>
                  <a:lnTo>
                    <a:pt x="31088" y="1963"/>
                  </a:lnTo>
                  <a:lnTo>
                    <a:pt x="30989" y="1784"/>
                  </a:lnTo>
                  <a:lnTo>
                    <a:pt x="30870" y="1606"/>
                  </a:lnTo>
                  <a:lnTo>
                    <a:pt x="30732" y="1428"/>
                  </a:lnTo>
                  <a:lnTo>
                    <a:pt x="30593" y="1269"/>
                  </a:lnTo>
                  <a:lnTo>
                    <a:pt x="30434" y="1111"/>
                  </a:lnTo>
                  <a:lnTo>
                    <a:pt x="30276" y="972"/>
                  </a:lnTo>
                  <a:lnTo>
                    <a:pt x="30117" y="833"/>
                  </a:lnTo>
                  <a:lnTo>
                    <a:pt x="29761" y="576"/>
                  </a:lnTo>
                  <a:lnTo>
                    <a:pt x="29384" y="377"/>
                  </a:lnTo>
                  <a:lnTo>
                    <a:pt x="29008" y="219"/>
                  </a:lnTo>
                  <a:lnTo>
                    <a:pt x="28592" y="100"/>
                  </a:lnTo>
                  <a:lnTo>
                    <a:pt x="28374" y="60"/>
                  </a:lnTo>
                  <a:lnTo>
                    <a:pt x="28176" y="21"/>
                  </a:lnTo>
                  <a:lnTo>
                    <a:pt x="27958" y="21"/>
                  </a:lnTo>
                  <a:lnTo>
                    <a:pt x="27740" y="1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17"/>
            <p:cNvSpPr/>
            <p:nvPr/>
          </p:nvSpPr>
          <p:spPr>
            <a:xfrm>
              <a:off x="1997410" y="3416424"/>
              <a:ext cx="171810" cy="271197"/>
            </a:xfrm>
            <a:custGeom>
              <a:rect b="b" l="l" r="r" t="t"/>
              <a:pathLst>
                <a:path extrusionOk="0" h="7946" w="5034">
                  <a:moveTo>
                    <a:pt x="3052" y="1"/>
                  </a:moveTo>
                  <a:lnTo>
                    <a:pt x="2557" y="773"/>
                  </a:lnTo>
                  <a:lnTo>
                    <a:pt x="1487" y="2477"/>
                  </a:lnTo>
                  <a:lnTo>
                    <a:pt x="912" y="3409"/>
                  </a:lnTo>
                  <a:lnTo>
                    <a:pt x="437" y="4241"/>
                  </a:lnTo>
                  <a:lnTo>
                    <a:pt x="100" y="4855"/>
                  </a:lnTo>
                  <a:lnTo>
                    <a:pt x="20" y="5053"/>
                  </a:lnTo>
                  <a:lnTo>
                    <a:pt x="1" y="5112"/>
                  </a:lnTo>
                  <a:lnTo>
                    <a:pt x="1" y="5132"/>
                  </a:lnTo>
                  <a:lnTo>
                    <a:pt x="119" y="5311"/>
                  </a:lnTo>
                  <a:lnTo>
                    <a:pt x="397" y="5647"/>
                  </a:lnTo>
                  <a:lnTo>
                    <a:pt x="1130" y="6539"/>
                  </a:lnTo>
                  <a:lnTo>
                    <a:pt x="1903" y="7431"/>
                  </a:lnTo>
                  <a:lnTo>
                    <a:pt x="2160" y="7728"/>
                  </a:lnTo>
                  <a:lnTo>
                    <a:pt x="2319" y="7867"/>
                  </a:lnTo>
                  <a:lnTo>
                    <a:pt x="2398" y="7906"/>
                  </a:lnTo>
                  <a:lnTo>
                    <a:pt x="2557" y="7926"/>
                  </a:lnTo>
                  <a:lnTo>
                    <a:pt x="2933" y="7946"/>
                  </a:lnTo>
                  <a:lnTo>
                    <a:pt x="3428" y="7926"/>
                  </a:lnTo>
                  <a:lnTo>
                    <a:pt x="5033" y="6579"/>
                  </a:lnTo>
                  <a:lnTo>
                    <a:pt x="5033" y="6539"/>
                  </a:lnTo>
                  <a:lnTo>
                    <a:pt x="5013" y="6400"/>
                  </a:lnTo>
                  <a:lnTo>
                    <a:pt x="4974" y="6202"/>
                  </a:lnTo>
                  <a:lnTo>
                    <a:pt x="4934" y="6103"/>
                  </a:lnTo>
                  <a:lnTo>
                    <a:pt x="4875" y="6004"/>
                  </a:lnTo>
                  <a:lnTo>
                    <a:pt x="4815" y="5905"/>
                  </a:lnTo>
                  <a:lnTo>
                    <a:pt x="4716" y="5826"/>
                  </a:lnTo>
                  <a:lnTo>
                    <a:pt x="4617" y="5786"/>
                  </a:lnTo>
                  <a:lnTo>
                    <a:pt x="4498" y="5727"/>
                  </a:lnTo>
                  <a:lnTo>
                    <a:pt x="4320" y="5687"/>
                  </a:lnTo>
                  <a:lnTo>
                    <a:pt x="4241" y="5667"/>
                  </a:lnTo>
                  <a:lnTo>
                    <a:pt x="4379" y="5330"/>
                  </a:lnTo>
                  <a:lnTo>
                    <a:pt x="4657" y="4558"/>
                  </a:lnTo>
                  <a:lnTo>
                    <a:pt x="4815" y="4122"/>
                  </a:lnTo>
                  <a:lnTo>
                    <a:pt x="4934" y="3686"/>
                  </a:lnTo>
                  <a:lnTo>
                    <a:pt x="5033" y="3309"/>
                  </a:lnTo>
                  <a:lnTo>
                    <a:pt x="5033" y="3171"/>
                  </a:lnTo>
                  <a:lnTo>
                    <a:pt x="5033" y="3052"/>
                  </a:lnTo>
                  <a:lnTo>
                    <a:pt x="4954" y="1764"/>
                  </a:lnTo>
                  <a:lnTo>
                    <a:pt x="4895" y="892"/>
                  </a:lnTo>
                  <a:lnTo>
                    <a:pt x="30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17"/>
            <p:cNvSpPr/>
            <p:nvPr/>
          </p:nvSpPr>
          <p:spPr>
            <a:xfrm>
              <a:off x="1993348" y="3411680"/>
              <a:ext cx="180582" cy="280685"/>
            </a:xfrm>
            <a:custGeom>
              <a:rect b="b" l="l" r="r" t="t"/>
              <a:pathLst>
                <a:path extrusionOk="0" h="8224" w="5291">
                  <a:moveTo>
                    <a:pt x="3211" y="318"/>
                  </a:moveTo>
                  <a:lnTo>
                    <a:pt x="4875" y="1130"/>
                  </a:lnTo>
                  <a:lnTo>
                    <a:pt x="4934" y="2121"/>
                  </a:lnTo>
                  <a:lnTo>
                    <a:pt x="5033" y="3211"/>
                  </a:lnTo>
                  <a:lnTo>
                    <a:pt x="5033" y="3290"/>
                  </a:lnTo>
                  <a:lnTo>
                    <a:pt x="5014" y="3409"/>
                  </a:lnTo>
                  <a:lnTo>
                    <a:pt x="4954" y="3686"/>
                  </a:lnTo>
                  <a:lnTo>
                    <a:pt x="4855" y="4043"/>
                  </a:lnTo>
                  <a:lnTo>
                    <a:pt x="4736" y="4419"/>
                  </a:lnTo>
                  <a:lnTo>
                    <a:pt x="4459" y="5172"/>
                  </a:lnTo>
                  <a:lnTo>
                    <a:pt x="4241" y="5767"/>
                  </a:lnTo>
                  <a:lnTo>
                    <a:pt x="4221" y="5826"/>
                  </a:lnTo>
                  <a:lnTo>
                    <a:pt x="4241" y="5886"/>
                  </a:lnTo>
                  <a:lnTo>
                    <a:pt x="4280" y="5925"/>
                  </a:lnTo>
                  <a:lnTo>
                    <a:pt x="4340" y="5945"/>
                  </a:lnTo>
                  <a:lnTo>
                    <a:pt x="4459" y="5965"/>
                  </a:lnTo>
                  <a:lnTo>
                    <a:pt x="4617" y="6024"/>
                  </a:lnTo>
                  <a:lnTo>
                    <a:pt x="4776" y="6103"/>
                  </a:lnTo>
                  <a:lnTo>
                    <a:pt x="4835" y="6143"/>
                  </a:lnTo>
                  <a:lnTo>
                    <a:pt x="4895" y="6203"/>
                  </a:lnTo>
                  <a:lnTo>
                    <a:pt x="4954" y="6341"/>
                  </a:lnTo>
                  <a:lnTo>
                    <a:pt x="4994" y="6460"/>
                  </a:lnTo>
                  <a:lnTo>
                    <a:pt x="5014" y="6658"/>
                  </a:lnTo>
                  <a:lnTo>
                    <a:pt x="3508" y="7926"/>
                  </a:lnTo>
                  <a:lnTo>
                    <a:pt x="2874" y="7946"/>
                  </a:lnTo>
                  <a:lnTo>
                    <a:pt x="2636" y="7926"/>
                  </a:lnTo>
                  <a:lnTo>
                    <a:pt x="2497" y="7907"/>
                  </a:lnTo>
                  <a:lnTo>
                    <a:pt x="2378" y="7768"/>
                  </a:lnTo>
                  <a:lnTo>
                    <a:pt x="2121" y="7471"/>
                  </a:lnTo>
                  <a:lnTo>
                    <a:pt x="1407" y="6638"/>
                  </a:lnTo>
                  <a:lnTo>
                    <a:pt x="674" y="5786"/>
                  </a:lnTo>
                  <a:lnTo>
                    <a:pt x="258" y="5251"/>
                  </a:lnTo>
                  <a:lnTo>
                    <a:pt x="377" y="4994"/>
                  </a:lnTo>
                  <a:lnTo>
                    <a:pt x="615" y="4558"/>
                  </a:lnTo>
                  <a:lnTo>
                    <a:pt x="1368" y="3290"/>
                  </a:lnTo>
                  <a:lnTo>
                    <a:pt x="2299" y="1764"/>
                  </a:lnTo>
                  <a:lnTo>
                    <a:pt x="3211" y="318"/>
                  </a:lnTo>
                  <a:close/>
                  <a:moveTo>
                    <a:pt x="3131" y="1"/>
                  </a:moveTo>
                  <a:lnTo>
                    <a:pt x="3092" y="21"/>
                  </a:lnTo>
                  <a:lnTo>
                    <a:pt x="3052" y="60"/>
                  </a:lnTo>
                  <a:lnTo>
                    <a:pt x="2002" y="1725"/>
                  </a:lnTo>
                  <a:lnTo>
                    <a:pt x="1229" y="2973"/>
                  </a:lnTo>
                  <a:lnTo>
                    <a:pt x="674" y="3904"/>
                  </a:lnTo>
                  <a:lnTo>
                    <a:pt x="318" y="4538"/>
                  </a:lnTo>
                  <a:lnTo>
                    <a:pt x="100" y="4954"/>
                  </a:lnTo>
                  <a:lnTo>
                    <a:pt x="21" y="5172"/>
                  </a:lnTo>
                  <a:lnTo>
                    <a:pt x="1" y="5291"/>
                  </a:lnTo>
                  <a:lnTo>
                    <a:pt x="1" y="5331"/>
                  </a:lnTo>
                  <a:lnTo>
                    <a:pt x="139" y="5529"/>
                  </a:lnTo>
                  <a:lnTo>
                    <a:pt x="397" y="5866"/>
                  </a:lnTo>
                  <a:lnTo>
                    <a:pt x="1150" y="6777"/>
                  </a:lnTo>
                  <a:lnTo>
                    <a:pt x="1923" y="7669"/>
                  </a:lnTo>
                  <a:lnTo>
                    <a:pt x="2200" y="7986"/>
                  </a:lnTo>
                  <a:lnTo>
                    <a:pt x="2359" y="8124"/>
                  </a:lnTo>
                  <a:lnTo>
                    <a:pt x="2477" y="8164"/>
                  </a:lnTo>
                  <a:lnTo>
                    <a:pt x="2636" y="8204"/>
                  </a:lnTo>
                  <a:lnTo>
                    <a:pt x="2834" y="8204"/>
                  </a:lnTo>
                  <a:lnTo>
                    <a:pt x="3072" y="8224"/>
                  </a:lnTo>
                  <a:lnTo>
                    <a:pt x="3567" y="8204"/>
                  </a:lnTo>
                  <a:lnTo>
                    <a:pt x="3607" y="8184"/>
                  </a:lnTo>
                  <a:lnTo>
                    <a:pt x="3646" y="8164"/>
                  </a:lnTo>
                  <a:lnTo>
                    <a:pt x="5251" y="6837"/>
                  </a:lnTo>
                  <a:lnTo>
                    <a:pt x="5291" y="6777"/>
                  </a:lnTo>
                  <a:lnTo>
                    <a:pt x="5291" y="6718"/>
                  </a:lnTo>
                  <a:lnTo>
                    <a:pt x="5291" y="6658"/>
                  </a:lnTo>
                  <a:lnTo>
                    <a:pt x="5271" y="6500"/>
                  </a:lnTo>
                  <a:lnTo>
                    <a:pt x="5212" y="6302"/>
                  </a:lnTo>
                  <a:lnTo>
                    <a:pt x="5172" y="6183"/>
                  </a:lnTo>
                  <a:lnTo>
                    <a:pt x="5113" y="6064"/>
                  </a:lnTo>
                  <a:lnTo>
                    <a:pt x="5073" y="5985"/>
                  </a:lnTo>
                  <a:lnTo>
                    <a:pt x="4994" y="5925"/>
                  </a:lnTo>
                  <a:lnTo>
                    <a:pt x="4855" y="5826"/>
                  </a:lnTo>
                  <a:lnTo>
                    <a:pt x="4697" y="5747"/>
                  </a:lnTo>
                  <a:lnTo>
                    <a:pt x="4538" y="5707"/>
                  </a:lnTo>
                  <a:lnTo>
                    <a:pt x="4756" y="5172"/>
                  </a:lnTo>
                  <a:lnTo>
                    <a:pt x="5014" y="4439"/>
                  </a:lnTo>
                  <a:lnTo>
                    <a:pt x="5132" y="4063"/>
                  </a:lnTo>
                  <a:lnTo>
                    <a:pt x="5232" y="3706"/>
                  </a:lnTo>
                  <a:lnTo>
                    <a:pt x="5291" y="3409"/>
                  </a:lnTo>
                  <a:lnTo>
                    <a:pt x="5291" y="3270"/>
                  </a:lnTo>
                  <a:lnTo>
                    <a:pt x="5291" y="3171"/>
                  </a:lnTo>
                  <a:lnTo>
                    <a:pt x="5192" y="1903"/>
                  </a:lnTo>
                  <a:lnTo>
                    <a:pt x="5132" y="1031"/>
                  </a:lnTo>
                  <a:lnTo>
                    <a:pt x="5113" y="972"/>
                  </a:lnTo>
                  <a:lnTo>
                    <a:pt x="5073" y="912"/>
                  </a:lnTo>
                  <a:lnTo>
                    <a:pt x="3230" y="21"/>
                  </a:lnTo>
                  <a:lnTo>
                    <a:pt x="31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17"/>
            <p:cNvSpPr/>
            <p:nvPr/>
          </p:nvSpPr>
          <p:spPr>
            <a:xfrm>
              <a:off x="2100892" y="3605779"/>
              <a:ext cx="46007" cy="47372"/>
            </a:xfrm>
            <a:custGeom>
              <a:rect b="b" l="l" r="r" t="t"/>
              <a:pathLst>
                <a:path extrusionOk="0" h="1388" w="1348">
                  <a:moveTo>
                    <a:pt x="1149" y="0"/>
                  </a:moveTo>
                  <a:lnTo>
                    <a:pt x="1110" y="40"/>
                  </a:lnTo>
                  <a:lnTo>
                    <a:pt x="40" y="1150"/>
                  </a:lnTo>
                  <a:lnTo>
                    <a:pt x="0" y="1209"/>
                  </a:lnTo>
                  <a:lnTo>
                    <a:pt x="0" y="1249"/>
                  </a:lnTo>
                  <a:lnTo>
                    <a:pt x="20" y="1308"/>
                  </a:lnTo>
                  <a:lnTo>
                    <a:pt x="40" y="1348"/>
                  </a:lnTo>
                  <a:lnTo>
                    <a:pt x="79" y="1387"/>
                  </a:lnTo>
                  <a:lnTo>
                    <a:pt x="139" y="1387"/>
                  </a:lnTo>
                  <a:lnTo>
                    <a:pt x="178" y="1368"/>
                  </a:lnTo>
                  <a:lnTo>
                    <a:pt x="238" y="1348"/>
                  </a:lnTo>
                  <a:lnTo>
                    <a:pt x="1308" y="218"/>
                  </a:lnTo>
                  <a:lnTo>
                    <a:pt x="1328" y="179"/>
                  </a:lnTo>
                  <a:lnTo>
                    <a:pt x="1347" y="119"/>
                  </a:lnTo>
                  <a:lnTo>
                    <a:pt x="1328" y="80"/>
                  </a:lnTo>
                  <a:lnTo>
                    <a:pt x="1308" y="20"/>
                  </a:lnTo>
                  <a:lnTo>
                    <a:pt x="1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17"/>
            <p:cNvSpPr/>
            <p:nvPr/>
          </p:nvSpPr>
          <p:spPr>
            <a:xfrm>
              <a:off x="2059629" y="2455487"/>
              <a:ext cx="415908" cy="991408"/>
            </a:xfrm>
            <a:custGeom>
              <a:rect b="b" l="l" r="r" t="t"/>
              <a:pathLst>
                <a:path extrusionOk="0" h="29048" w="12186">
                  <a:moveTo>
                    <a:pt x="1804" y="0"/>
                  </a:moveTo>
                  <a:lnTo>
                    <a:pt x="0" y="13652"/>
                  </a:lnTo>
                  <a:lnTo>
                    <a:pt x="5251" y="17278"/>
                  </a:lnTo>
                  <a:lnTo>
                    <a:pt x="1229" y="28156"/>
                  </a:lnTo>
                  <a:lnTo>
                    <a:pt x="3072" y="29047"/>
                  </a:lnTo>
                  <a:lnTo>
                    <a:pt x="4478" y="27363"/>
                  </a:lnTo>
                  <a:lnTo>
                    <a:pt x="7629" y="23618"/>
                  </a:lnTo>
                  <a:lnTo>
                    <a:pt x="9293" y="21617"/>
                  </a:lnTo>
                  <a:lnTo>
                    <a:pt x="10759" y="19834"/>
                  </a:lnTo>
                  <a:lnTo>
                    <a:pt x="11790" y="18546"/>
                  </a:lnTo>
                  <a:lnTo>
                    <a:pt x="12067" y="18169"/>
                  </a:lnTo>
                  <a:lnTo>
                    <a:pt x="12146" y="18070"/>
                  </a:lnTo>
                  <a:lnTo>
                    <a:pt x="12186" y="18011"/>
                  </a:lnTo>
                  <a:lnTo>
                    <a:pt x="12067" y="17773"/>
                  </a:lnTo>
                  <a:lnTo>
                    <a:pt x="11730" y="17159"/>
                  </a:lnTo>
                  <a:lnTo>
                    <a:pt x="10561" y="15098"/>
                  </a:lnTo>
                  <a:lnTo>
                    <a:pt x="6995" y="8916"/>
                  </a:lnTo>
                  <a:lnTo>
                    <a:pt x="18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17"/>
            <p:cNvSpPr/>
            <p:nvPr/>
          </p:nvSpPr>
          <p:spPr>
            <a:xfrm>
              <a:off x="2054885" y="2450743"/>
              <a:ext cx="424714" cy="1000862"/>
            </a:xfrm>
            <a:custGeom>
              <a:rect b="b" l="l" r="r" t="t"/>
              <a:pathLst>
                <a:path extrusionOk="0" h="29325" w="12444">
                  <a:moveTo>
                    <a:pt x="2022" y="536"/>
                  </a:moveTo>
                  <a:lnTo>
                    <a:pt x="5033" y="5707"/>
                  </a:lnTo>
                  <a:lnTo>
                    <a:pt x="8263" y="11275"/>
                  </a:lnTo>
                  <a:lnTo>
                    <a:pt x="10918" y="15871"/>
                  </a:lnTo>
                  <a:lnTo>
                    <a:pt x="11770" y="17397"/>
                  </a:lnTo>
                  <a:lnTo>
                    <a:pt x="12166" y="18150"/>
                  </a:lnTo>
                  <a:lnTo>
                    <a:pt x="11810" y="18625"/>
                  </a:lnTo>
                  <a:lnTo>
                    <a:pt x="11077" y="19517"/>
                  </a:lnTo>
                  <a:lnTo>
                    <a:pt x="8818" y="22271"/>
                  </a:lnTo>
                  <a:lnTo>
                    <a:pt x="5985" y="25679"/>
                  </a:lnTo>
                  <a:lnTo>
                    <a:pt x="3171" y="29028"/>
                  </a:lnTo>
                  <a:lnTo>
                    <a:pt x="1526" y="28215"/>
                  </a:lnTo>
                  <a:lnTo>
                    <a:pt x="5509" y="17476"/>
                  </a:lnTo>
                  <a:lnTo>
                    <a:pt x="5509" y="17417"/>
                  </a:lnTo>
                  <a:lnTo>
                    <a:pt x="5509" y="17377"/>
                  </a:lnTo>
                  <a:lnTo>
                    <a:pt x="5489" y="17338"/>
                  </a:lnTo>
                  <a:lnTo>
                    <a:pt x="5450" y="17318"/>
                  </a:lnTo>
                  <a:lnTo>
                    <a:pt x="278" y="13731"/>
                  </a:lnTo>
                  <a:lnTo>
                    <a:pt x="2022" y="536"/>
                  </a:lnTo>
                  <a:close/>
                  <a:moveTo>
                    <a:pt x="1923" y="1"/>
                  </a:moveTo>
                  <a:lnTo>
                    <a:pt x="1883" y="20"/>
                  </a:lnTo>
                  <a:lnTo>
                    <a:pt x="1843" y="40"/>
                  </a:lnTo>
                  <a:lnTo>
                    <a:pt x="1824" y="80"/>
                  </a:lnTo>
                  <a:lnTo>
                    <a:pt x="1804" y="119"/>
                  </a:lnTo>
                  <a:lnTo>
                    <a:pt x="1" y="13771"/>
                  </a:lnTo>
                  <a:lnTo>
                    <a:pt x="21" y="13850"/>
                  </a:lnTo>
                  <a:lnTo>
                    <a:pt x="60" y="13910"/>
                  </a:lnTo>
                  <a:lnTo>
                    <a:pt x="5212" y="17476"/>
                  </a:lnTo>
                  <a:lnTo>
                    <a:pt x="1229" y="28235"/>
                  </a:lnTo>
                  <a:lnTo>
                    <a:pt x="1229" y="28295"/>
                  </a:lnTo>
                  <a:lnTo>
                    <a:pt x="1249" y="28334"/>
                  </a:lnTo>
                  <a:lnTo>
                    <a:pt x="1269" y="28374"/>
                  </a:lnTo>
                  <a:lnTo>
                    <a:pt x="1308" y="28413"/>
                  </a:lnTo>
                  <a:lnTo>
                    <a:pt x="3151" y="29325"/>
                  </a:lnTo>
                  <a:lnTo>
                    <a:pt x="3250" y="29325"/>
                  </a:lnTo>
                  <a:lnTo>
                    <a:pt x="3310" y="29285"/>
                  </a:lnTo>
                  <a:lnTo>
                    <a:pt x="7292" y="24530"/>
                  </a:lnTo>
                  <a:lnTo>
                    <a:pt x="10145" y="21082"/>
                  </a:lnTo>
                  <a:lnTo>
                    <a:pt x="11156" y="19854"/>
                  </a:lnTo>
                  <a:lnTo>
                    <a:pt x="11869" y="18962"/>
                  </a:lnTo>
                  <a:lnTo>
                    <a:pt x="12305" y="18388"/>
                  </a:lnTo>
                  <a:lnTo>
                    <a:pt x="12424" y="18229"/>
                  </a:lnTo>
                  <a:lnTo>
                    <a:pt x="12444" y="18150"/>
                  </a:lnTo>
                  <a:lnTo>
                    <a:pt x="12384" y="17972"/>
                  </a:lnTo>
                  <a:lnTo>
                    <a:pt x="12166" y="17575"/>
                  </a:lnTo>
                  <a:lnTo>
                    <a:pt x="11374" y="16149"/>
                  </a:lnTo>
                  <a:lnTo>
                    <a:pt x="10185" y="14068"/>
                  </a:lnTo>
                  <a:lnTo>
                    <a:pt x="8719" y="11512"/>
                  </a:lnTo>
                  <a:lnTo>
                    <a:pt x="5331" y="5667"/>
                  </a:lnTo>
                  <a:lnTo>
                    <a:pt x="2061" y="60"/>
                  </a:lnTo>
                  <a:lnTo>
                    <a:pt x="2042" y="40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17"/>
            <p:cNvSpPr/>
            <p:nvPr/>
          </p:nvSpPr>
          <p:spPr>
            <a:xfrm>
              <a:off x="2090073" y="2743546"/>
              <a:ext cx="98090" cy="265804"/>
            </a:xfrm>
            <a:custGeom>
              <a:rect b="b" l="l" r="r" t="t"/>
              <a:pathLst>
                <a:path extrusionOk="0" h="7788" w="2874">
                  <a:moveTo>
                    <a:pt x="456" y="1"/>
                  </a:moveTo>
                  <a:lnTo>
                    <a:pt x="0" y="5905"/>
                  </a:lnTo>
                  <a:lnTo>
                    <a:pt x="2873" y="7788"/>
                  </a:lnTo>
                  <a:lnTo>
                    <a:pt x="2873" y="7788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17"/>
            <p:cNvSpPr/>
            <p:nvPr/>
          </p:nvSpPr>
          <p:spPr>
            <a:xfrm>
              <a:off x="2085329" y="2738836"/>
              <a:ext cx="106861" cy="275258"/>
            </a:xfrm>
            <a:custGeom>
              <a:rect b="b" l="l" r="r" t="t"/>
              <a:pathLst>
                <a:path extrusionOk="0" h="8065" w="3131">
                  <a:moveTo>
                    <a:pt x="674" y="852"/>
                  </a:moveTo>
                  <a:lnTo>
                    <a:pt x="2774" y="7609"/>
                  </a:lnTo>
                  <a:lnTo>
                    <a:pt x="2774" y="7609"/>
                  </a:lnTo>
                  <a:lnTo>
                    <a:pt x="278" y="5964"/>
                  </a:lnTo>
                  <a:lnTo>
                    <a:pt x="674" y="852"/>
                  </a:lnTo>
                  <a:close/>
                  <a:moveTo>
                    <a:pt x="575" y="0"/>
                  </a:moveTo>
                  <a:lnTo>
                    <a:pt x="516" y="20"/>
                  </a:lnTo>
                  <a:lnTo>
                    <a:pt x="496" y="40"/>
                  </a:lnTo>
                  <a:lnTo>
                    <a:pt x="456" y="79"/>
                  </a:lnTo>
                  <a:lnTo>
                    <a:pt x="456" y="119"/>
                  </a:lnTo>
                  <a:lnTo>
                    <a:pt x="0" y="6024"/>
                  </a:lnTo>
                  <a:lnTo>
                    <a:pt x="0" y="6103"/>
                  </a:lnTo>
                  <a:lnTo>
                    <a:pt x="60" y="6142"/>
                  </a:lnTo>
                  <a:lnTo>
                    <a:pt x="2933" y="8045"/>
                  </a:lnTo>
                  <a:lnTo>
                    <a:pt x="3012" y="8064"/>
                  </a:lnTo>
                  <a:lnTo>
                    <a:pt x="3052" y="8064"/>
                  </a:lnTo>
                  <a:lnTo>
                    <a:pt x="3091" y="8045"/>
                  </a:lnTo>
                  <a:lnTo>
                    <a:pt x="3111" y="8005"/>
                  </a:lnTo>
                  <a:lnTo>
                    <a:pt x="3131" y="7965"/>
                  </a:lnTo>
                  <a:lnTo>
                    <a:pt x="3131" y="7926"/>
                  </a:lnTo>
                  <a:lnTo>
                    <a:pt x="3131" y="7886"/>
                  </a:lnTo>
                  <a:lnTo>
                    <a:pt x="714" y="99"/>
                  </a:lnTo>
                  <a:lnTo>
                    <a:pt x="694" y="60"/>
                  </a:lnTo>
                  <a:lnTo>
                    <a:pt x="654" y="20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17"/>
            <p:cNvSpPr/>
            <p:nvPr/>
          </p:nvSpPr>
          <p:spPr>
            <a:xfrm>
              <a:off x="2234103" y="2986349"/>
              <a:ext cx="162322" cy="63584"/>
            </a:xfrm>
            <a:custGeom>
              <a:rect b="b" l="l" r="r" t="t"/>
              <a:pathLst>
                <a:path extrusionOk="0" h="1863" w="4756">
                  <a:moveTo>
                    <a:pt x="2517" y="0"/>
                  </a:moveTo>
                  <a:lnTo>
                    <a:pt x="2477" y="20"/>
                  </a:lnTo>
                  <a:lnTo>
                    <a:pt x="60" y="1625"/>
                  </a:lnTo>
                  <a:lnTo>
                    <a:pt x="20" y="1645"/>
                  </a:lnTo>
                  <a:lnTo>
                    <a:pt x="0" y="1684"/>
                  </a:lnTo>
                  <a:lnTo>
                    <a:pt x="0" y="1744"/>
                  </a:lnTo>
                  <a:lnTo>
                    <a:pt x="0" y="1783"/>
                  </a:lnTo>
                  <a:lnTo>
                    <a:pt x="20" y="1823"/>
                  </a:lnTo>
                  <a:lnTo>
                    <a:pt x="60" y="1843"/>
                  </a:lnTo>
                  <a:lnTo>
                    <a:pt x="139" y="1863"/>
                  </a:lnTo>
                  <a:lnTo>
                    <a:pt x="159" y="1863"/>
                  </a:lnTo>
                  <a:lnTo>
                    <a:pt x="4637" y="1011"/>
                  </a:lnTo>
                  <a:lnTo>
                    <a:pt x="4696" y="991"/>
                  </a:lnTo>
                  <a:lnTo>
                    <a:pt x="4736" y="951"/>
                  </a:lnTo>
                  <a:lnTo>
                    <a:pt x="4756" y="892"/>
                  </a:lnTo>
                  <a:lnTo>
                    <a:pt x="4756" y="852"/>
                  </a:lnTo>
                  <a:lnTo>
                    <a:pt x="4736" y="793"/>
                  </a:lnTo>
                  <a:lnTo>
                    <a:pt x="4696" y="753"/>
                  </a:lnTo>
                  <a:lnTo>
                    <a:pt x="4657" y="733"/>
                  </a:lnTo>
                  <a:lnTo>
                    <a:pt x="4597" y="733"/>
                  </a:lnTo>
                  <a:lnTo>
                    <a:pt x="773" y="1466"/>
                  </a:lnTo>
                  <a:lnTo>
                    <a:pt x="2636" y="238"/>
                  </a:lnTo>
                  <a:lnTo>
                    <a:pt x="2655" y="198"/>
                  </a:lnTo>
                  <a:lnTo>
                    <a:pt x="2675" y="159"/>
                  </a:lnTo>
                  <a:lnTo>
                    <a:pt x="2675" y="99"/>
                  </a:lnTo>
                  <a:lnTo>
                    <a:pt x="2655" y="59"/>
                  </a:lnTo>
                  <a:lnTo>
                    <a:pt x="2616" y="20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17"/>
            <p:cNvSpPr/>
            <p:nvPr/>
          </p:nvSpPr>
          <p:spPr>
            <a:xfrm>
              <a:off x="2112360" y="3368403"/>
              <a:ext cx="92014" cy="38601"/>
            </a:xfrm>
            <a:custGeom>
              <a:rect b="b" l="l" r="r" t="t"/>
              <a:pathLst>
                <a:path extrusionOk="0" h="1131" w="2696">
                  <a:moveTo>
                    <a:pt x="140" y="1"/>
                  </a:moveTo>
                  <a:lnTo>
                    <a:pt x="80" y="21"/>
                  </a:lnTo>
                  <a:lnTo>
                    <a:pt x="41" y="40"/>
                  </a:lnTo>
                  <a:lnTo>
                    <a:pt x="21" y="100"/>
                  </a:lnTo>
                  <a:lnTo>
                    <a:pt x="1" y="139"/>
                  </a:lnTo>
                  <a:lnTo>
                    <a:pt x="21" y="199"/>
                  </a:lnTo>
                  <a:lnTo>
                    <a:pt x="41" y="239"/>
                  </a:lnTo>
                  <a:lnTo>
                    <a:pt x="100" y="258"/>
                  </a:lnTo>
                  <a:lnTo>
                    <a:pt x="2517" y="1130"/>
                  </a:lnTo>
                  <a:lnTo>
                    <a:pt x="2597" y="1130"/>
                  </a:lnTo>
                  <a:lnTo>
                    <a:pt x="2636" y="1110"/>
                  </a:lnTo>
                  <a:lnTo>
                    <a:pt x="2656" y="1091"/>
                  </a:lnTo>
                  <a:lnTo>
                    <a:pt x="2676" y="1051"/>
                  </a:lnTo>
                  <a:lnTo>
                    <a:pt x="2696" y="991"/>
                  </a:lnTo>
                  <a:lnTo>
                    <a:pt x="2676" y="932"/>
                  </a:lnTo>
                  <a:lnTo>
                    <a:pt x="2656" y="892"/>
                  </a:lnTo>
                  <a:lnTo>
                    <a:pt x="2597" y="873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17"/>
            <p:cNvSpPr/>
            <p:nvPr/>
          </p:nvSpPr>
          <p:spPr>
            <a:xfrm>
              <a:off x="1076371" y="2325621"/>
              <a:ext cx="1046835" cy="1223390"/>
            </a:xfrm>
            <a:custGeom>
              <a:rect b="b" l="l" r="r" t="t"/>
              <a:pathLst>
                <a:path extrusionOk="0" h="35845" w="30672">
                  <a:moveTo>
                    <a:pt x="21795" y="1"/>
                  </a:moveTo>
                  <a:lnTo>
                    <a:pt x="11829" y="318"/>
                  </a:lnTo>
                  <a:lnTo>
                    <a:pt x="9986" y="1229"/>
                  </a:lnTo>
                  <a:lnTo>
                    <a:pt x="8104" y="2181"/>
                  </a:lnTo>
                  <a:lnTo>
                    <a:pt x="5944" y="3290"/>
                  </a:lnTo>
                  <a:lnTo>
                    <a:pt x="3765" y="4439"/>
                  </a:lnTo>
                  <a:lnTo>
                    <a:pt x="2774" y="4994"/>
                  </a:lnTo>
                  <a:lnTo>
                    <a:pt x="1863" y="5509"/>
                  </a:lnTo>
                  <a:lnTo>
                    <a:pt x="1110" y="5965"/>
                  </a:lnTo>
                  <a:lnTo>
                    <a:pt x="516" y="6341"/>
                  </a:lnTo>
                  <a:lnTo>
                    <a:pt x="298" y="6500"/>
                  </a:lnTo>
                  <a:lnTo>
                    <a:pt x="139" y="6639"/>
                  </a:lnTo>
                  <a:lnTo>
                    <a:pt x="40" y="6757"/>
                  </a:lnTo>
                  <a:lnTo>
                    <a:pt x="0" y="6797"/>
                  </a:lnTo>
                  <a:lnTo>
                    <a:pt x="0" y="6837"/>
                  </a:lnTo>
                  <a:lnTo>
                    <a:pt x="0" y="6975"/>
                  </a:lnTo>
                  <a:lnTo>
                    <a:pt x="60" y="7233"/>
                  </a:lnTo>
                  <a:lnTo>
                    <a:pt x="278" y="8045"/>
                  </a:lnTo>
                  <a:lnTo>
                    <a:pt x="615" y="9214"/>
                  </a:lnTo>
                  <a:lnTo>
                    <a:pt x="1070" y="10700"/>
                  </a:lnTo>
                  <a:lnTo>
                    <a:pt x="2200" y="14346"/>
                  </a:lnTo>
                  <a:lnTo>
                    <a:pt x="3488" y="18448"/>
                  </a:lnTo>
                  <a:lnTo>
                    <a:pt x="5925" y="26056"/>
                  </a:lnTo>
                  <a:lnTo>
                    <a:pt x="7034" y="29484"/>
                  </a:lnTo>
                  <a:lnTo>
                    <a:pt x="7411" y="35844"/>
                  </a:lnTo>
                  <a:lnTo>
                    <a:pt x="29344" y="35844"/>
                  </a:lnTo>
                  <a:lnTo>
                    <a:pt x="29087" y="22014"/>
                  </a:lnTo>
                  <a:lnTo>
                    <a:pt x="30355" y="10463"/>
                  </a:lnTo>
                  <a:lnTo>
                    <a:pt x="30672" y="6916"/>
                  </a:lnTo>
                  <a:lnTo>
                    <a:pt x="30613" y="3805"/>
                  </a:lnTo>
                  <a:lnTo>
                    <a:pt x="217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17"/>
            <p:cNvSpPr/>
            <p:nvPr/>
          </p:nvSpPr>
          <p:spPr>
            <a:xfrm>
              <a:off x="1076371" y="2325621"/>
              <a:ext cx="1046835" cy="1223390"/>
            </a:xfrm>
            <a:custGeom>
              <a:rect b="b" l="l" r="r" t="t"/>
              <a:pathLst>
                <a:path extrusionOk="0" fill="none" h="35845" w="30672">
                  <a:moveTo>
                    <a:pt x="30355" y="10463"/>
                  </a:moveTo>
                  <a:lnTo>
                    <a:pt x="29087" y="22014"/>
                  </a:lnTo>
                  <a:lnTo>
                    <a:pt x="29344" y="35844"/>
                  </a:lnTo>
                  <a:lnTo>
                    <a:pt x="7411" y="35844"/>
                  </a:lnTo>
                  <a:lnTo>
                    <a:pt x="7034" y="29484"/>
                  </a:lnTo>
                  <a:lnTo>
                    <a:pt x="7034" y="29484"/>
                  </a:lnTo>
                  <a:lnTo>
                    <a:pt x="5925" y="26056"/>
                  </a:lnTo>
                  <a:lnTo>
                    <a:pt x="3488" y="18448"/>
                  </a:lnTo>
                  <a:lnTo>
                    <a:pt x="2200" y="14346"/>
                  </a:lnTo>
                  <a:lnTo>
                    <a:pt x="1070" y="10700"/>
                  </a:lnTo>
                  <a:lnTo>
                    <a:pt x="615" y="9214"/>
                  </a:lnTo>
                  <a:lnTo>
                    <a:pt x="278" y="8045"/>
                  </a:lnTo>
                  <a:lnTo>
                    <a:pt x="60" y="7233"/>
                  </a:lnTo>
                  <a:lnTo>
                    <a:pt x="0" y="6975"/>
                  </a:lnTo>
                  <a:lnTo>
                    <a:pt x="0" y="6837"/>
                  </a:lnTo>
                  <a:lnTo>
                    <a:pt x="0" y="6837"/>
                  </a:lnTo>
                  <a:lnTo>
                    <a:pt x="0" y="6797"/>
                  </a:lnTo>
                  <a:lnTo>
                    <a:pt x="40" y="6757"/>
                  </a:lnTo>
                  <a:lnTo>
                    <a:pt x="139" y="6639"/>
                  </a:lnTo>
                  <a:lnTo>
                    <a:pt x="298" y="6500"/>
                  </a:lnTo>
                  <a:lnTo>
                    <a:pt x="516" y="6341"/>
                  </a:lnTo>
                  <a:lnTo>
                    <a:pt x="1110" y="5965"/>
                  </a:lnTo>
                  <a:lnTo>
                    <a:pt x="1863" y="5509"/>
                  </a:lnTo>
                  <a:lnTo>
                    <a:pt x="2774" y="4994"/>
                  </a:lnTo>
                  <a:lnTo>
                    <a:pt x="3765" y="4439"/>
                  </a:lnTo>
                  <a:lnTo>
                    <a:pt x="5944" y="3290"/>
                  </a:lnTo>
                  <a:lnTo>
                    <a:pt x="8104" y="2181"/>
                  </a:lnTo>
                  <a:lnTo>
                    <a:pt x="9986" y="1229"/>
                  </a:lnTo>
                  <a:lnTo>
                    <a:pt x="11829" y="318"/>
                  </a:lnTo>
                  <a:lnTo>
                    <a:pt x="21795" y="1"/>
                  </a:lnTo>
                  <a:lnTo>
                    <a:pt x="30613" y="3805"/>
                  </a:lnTo>
                  <a:lnTo>
                    <a:pt x="30672" y="691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17"/>
            <p:cNvSpPr/>
            <p:nvPr/>
          </p:nvSpPr>
          <p:spPr>
            <a:xfrm>
              <a:off x="1071627" y="2320912"/>
              <a:ext cx="1056324" cy="1232127"/>
            </a:xfrm>
            <a:custGeom>
              <a:rect b="b" l="l" r="r" t="t"/>
              <a:pathLst>
                <a:path extrusionOk="0" h="36101" w="30950">
                  <a:moveTo>
                    <a:pt x="21934" y="0"/>
                  </a:moveTo>
                  <a:lnTo>
                    <a:pt x="11968" y="317"/>
                  </a:lnTo>
                  <a:lnTo>
                    <a:pt x="11909" y="317"/>
                  </a:lnTo>
                  <a:lnTo>
                    <a:pt x="8897" y="1823"/>
                  </a:lnTo>
                  <a:lnTo>
                    <a:pt x="6935" y="2814"/>
                  </a:lnTo>
                  <a:lnTo>
                    <a:pt x="4934" y="3864"/>
                  </a:lnTo>
                  <a:lnTo>
                    <a:pt x="3072" y="4894"/>
                  </a:lnTo>
                  <a:lnTo>
                    <a:pt x="2240" y="5370"/>
                  </a:lnTo>
                  <a:lnTo>
                    <a:pt x="1507" y="5806"/>
                  </a:lnTo>
                  <a:lnTo>
                    <a:pt x="892" y="6182"/>
                  </a:lnTo>
                  <a:lnTo>
                    <a:pt x="417" y="6519"/>
                  </a:lnTo>
                  <a:lnTo>
                    <a:pt x="238" y="6658"/>
                  </a:lnTo>
                  <a:lnTo>
                    <a:pt x="120" y="6777"/>
                  </a:lnTo>
                  <a:lnTo>
                    <a:pt x="20" y="6895"/>
                  </a:lnTo>
                  <a:lnTo>
                    <a:pt x="1" y="6975"/>
                  </a:lnTo>
                  <a:lnTo>
                    <a:pt x="20" y="7094"/>
                  </a:lnTo>
                  <a:lnTo>
                    <a:pt x="60" y="7331"/>
                  </a:lnTo>
                  <a:lnTo>
                    <a:pt x="258" y="8064"/>
                  </a:lnTo>
                  <a:lnTo>
                    <a:pt x="555" y="9154"/>
                  </a:lnTo>
                  <a:lnTo>
                    <a:pt x="972" y="10521"/>
                  </a:lnTo>
                  <a:lnTo>
                    <a:pt x="2002" y="13870"/>
                  </a:lnTo>
                  <a:lnTo>
                    <a:pt x="3210" y="17734"/>
                  </a:lnTo>
                  <a:lnTo>
                    <a:pt x="5608" y="25243"/>
                  </a:lnTo>
                  <a:lnTo>
                    <a:pt x="7035" y="29661"/>
                  </a:lnTo>
                  <a:lnTo>
                    <a:pt x="7411" y="35982"/>
                  </a:lnTo>
                  <a:lnTo>
                    <a:pt x="7431" y="36041"/>
                  </a:lnTo>
                  <a:lnTo>
                    <a:pt x="7470" y="36081"/>
                  </a:lnTo>
                  <a:lnTo>
                    <a:pt x="7510" y="36101"/>
                  </a:lnTo>
                  <a:lnTo>
                    <a:pt x="29543" y="36101"/>
                  </a:lnTo>
                  <a:lnTo>
                    <a:pt x="29583" y="36061"/>
                  </a:lnTo>
                  <a:lnTo>
                    <a:pt x="29602" y="36022"/>
                  </a:lnTo>
                  <a:lnTo>
                    <a:pt x="29622" y="35962"/>
                  </a:lnTo>
                  <a:lnTo>
                    <a:pt x="29365" y="22152"/>
                  </a:lnTo>
                  <a:lnTo>
                    <a:pt x="30633" y="10620"/>
                  </a:lnTo>
                  <a:lnTo>
                    <a:pt x="30633" y="10561"/>
                  </a:lnTo>
                  <a:lnTo>
                    <a:pt x="30613" y="10521"/>
                  </a:lnTo>
                  <a:lnTo>
                    <a:pt x="30573" y="10482"/>
                  </a:lnTo>
                  <a:lnTo>
                    <a:pt x="30514" y="10462"/>
                  </a:lnTo>
                  <a:lnTo>
                    <a:pt x="30454" y="10462"/>
                  </a:lnTo>
                  <a:lnTo>
                    <a:pt x="30415" y="10502"/>
                  </a:lnTo>
                  <a:lnTo>
                    <a:pt x="30375" y="10541"/>
                  </a:lnTo>
                  <a:lnTo>
                    <a:pt x="30355" y="10581"/>
                  </a:lnTo>
                  <a:lnTo>
                    <a:pt x="29087" y="22152"/>
                  </a:lnTo>
                  <a:lnTo>
                    <a:pt x="29345" y="35843"/>
                  </a:lnTo>
                  <a:lnTo>
                    <a:pt x="7688" y="35843"/>
                  </a:lnTo>
                  <a:lnTo>
                    <a:pt x="7312" y="29622"/>
                  </a:lnTo>
                  <a:lnTo>
                    <a:pt x="7312" y="29582"/>
                  </a:lnTo>
                  <a:lnTo>
                    <a:pt x="4994" y="22449"/>
                  </a:lnTo>
                  <a:lnTo>
                    <a:pt x="2715" y="15237"/>
                  </a:lnTo>
                  <a:lnTo>
                    <a:pt x="1724" y="12106"/>
                  </a:lnTo>
                  <a:lnTo>
                    <a:pt x="952" y="9551"/>
                  </a:lnTo>
                  <a:lnTo>
                    <a:pt x="437" y="7787"/>
                  </a:lnTo>
                  <a:lnTo>
                    <a:pt x="318" y="7252"/>
                  </a:lnTo>
                  <a:lnTo>
                    <a:pt x="258" y="6995"/>
                  </a:lnTo>
                  <a:lnTo>
                    <a:pt x="298" y="6935"/>
                  </a:lnTo>
                  <a:lnTo>
                    <a:pt x="377" y="6856"/>
                  </a:lnTo>
                  <a:lnTo>
                    <a:pt x="655" y="6658"/>
                  </a:lnTo>
                  <a:lnTo>
                    <a:pt x="1051" y="6380"/>
                  </a:lnTo>
                  <a:lnTo>
                    <a:pt x="1566" y="6063"/>
                  </a:lnTo>
                  <a:lnTo>
                    <a:pt x="2180" y="5687"/>
                  </a:lnTo>
                  <a:lnTo>
                    <a:pt x="2893" y="5291"/>
                  </a:lnTo>
                  <a:lnTo>
                    <a:pt x="4538" y="4399"/>
                  </a:lnTo>
                  <a:lnTo>
                    <a:pt x="6400" y="3408"/>
                  </a:lnTo>
                  <a:lnTo>
                    <a:pt x="8322" y="2418"/>
                  </a:lnTo>
                  <a:lnTo>
                    <a:pt x="10244" y="1467"/>
                  </a:lnTo>
                  <a:lnTo>
                    <a:pt x="12008" y="575"/>
                  </a:lnTo>
                  <a:lnTo>
                    <a:pt x="21915" y="258"/>
                  </a:lnTo>
                  <a:lnTo>
                    <a:pt x="30613" y="4022"/>
                  </a:lnTo>
                  <a:lnTo>
                    <a:pt x="30672" y="7054"/>
                  </a:lnTo>
                  <a:lnTo>
                    <a:pt x="30692" y="7094"/>
                  </a:lnTo>
                  <a:lnTo>
                    <a:pt x="30732" y="7133"/>
                  </a:lnTo>
                  <a:lnTo>
                    <a:pt x="30771" y="7173"/>
                  </a:lnTo>
                  <a:lnTo>
                    <a:pt x="30870" y="7173"/>
                  </a:lnTo>
                  <a:lnTo>
                    <a:pt x="30910" y="7133"/>
                  </a:lnTo>
                  <a:lnTo>
                    <a:pt x="30950" y="7094"/>
                  </a:lnTo>
                  <a:lnTo>
                    <a:pt x="30950" y="7034"/>
                  </a:lnTo>
                  <a:lnTo>
                    <a:pt x="30890" y="3943"/>
                  </a:lnTo>
                  <a:lnTo>
                    <a:pt x="30870" y="3864"/>
                  </a:lnTo>
                  <a:lnTo>
                    <a:pt x="30811" y="3805"/>
                  </a:lnTo>
                  <a:lnTo>
                    <a:pt x="219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17"/>
            <p:cNvSpPr/>
            <p:nvPr/>
          </p:nvSpPr>
          <p:spPr>
            <a:xfrm>
              <a:off x="1573410" y="2318215"/>
              <a:ext cx="301641" cy="1254448"/>
            </a:xfrm>
            <a:custGeom>
              <a:rect b="b" l="l" r="r" t="t"/>
              <a:pathLst>
                <a:path extrusionOk="0" h="36755" w="8838">
                  <a:moveTo>
                    <a:pt x="5291" y="0"/>
                  </a:moveTo>
                  <a:lnTo>
                    <a:pt x="0" y="436"/>
                  </a:lnTo>
                  <a:lnTo>
                    <a:pt x="2378" y="4101"/>
                  </a:lnTo>
                  <a:lnTo>
                    <a:pt x="4419" y="6578"/>
                  </a:lnTo>
                  <a:lnTo>
                    <a:pt x="3032" y="33743"/>
                  </a:lnTo>
                  <a:lnTo>
                    <a:pt x="5608" y="36755"/>
                  </a:lnTo>
                  <a:lnTo>
                    <a:pt x="8837" y="33426"/>
                  </a:lnTo>
                  <a:lnTo>
                    <a:pt x="5727" y="6697"/>
                  </a:lnTo>
                  <a:lnTo>
                    <a:pt x="6480" y="3032"/>
                  </a:lnTo>
                  <a:lnTo>
                    <a:pt x="52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17"/>
            <p:cNvSpPr/>
            <p:nvPr/>
          </p:nvSpPr>
          <p:spPr>
            <a:xfrm>
              <a:off x="1568665" y="2313471"/>
              <a:ext cx="311129" cy="1263936"/>
            </a:xfrm>
            <a:custGeom>
              <a:rect b="b" l="l" r="r" t="t"/>
              <a:pathLst>
                <a:path extrusionOk="0" h="37033" w="9116">
                  <a:moveTo>
                    <a:pt x="5331" y="278"/>
                  </a:moveTo>
                  <a:lnTo>
                    <a:pt x="6480" y="3171"/>
                  </a:lnTo>
                  <a:lnTo>
                    <a:pt x="5727" y="6796"/>
                  </a:lnTo>
                  <a:lnTo>
                    <a:pt x="5727" y="6836"/>
                  </a:lnTo>
                  <a:lnTo>
                    <a:pt x="8838" y="33505"/>
                  </a:lnTo>
                  <a:lnTo>
                    <a:pt x="5747" y="36695"/>
                  </a:lnTo>
                  <a:lnTo>
                    <a:pt x="3310" y="33842"/>
                  </a:lnTo>
                  <a:lnTo>
                    <a:pt x="4697" y="6717"/>
                  </a:lnTo>
                  <a:lnTo>
                    <a:pt x="4697" y="6678"/>
                  </a:lnTo>
                  <a:lnTo>
                    <a:pt x="4677" y="6638"/>
                  </a:lnTo>
                  <a:lnTo>
                    <a:pt x="2616" y="4161"/>
                  </a:lnTo>
                  <a:lnTo>
                    <a:pt x="377" y="694"/>
                  </a:lnTo>
                  <a:lnTo>
                    <a:pt x="5331" y="278"/>
                  </a:lnTo>
                  <a:close/>
                  <a:moveTo>
                    <a:pt x="5410" y="0"/>
                  </a:moveTo>
                  <a:lnTo>
                    <a:pt x="139" y="436"/>
                  </a:lnTo>
                  <a:lnTo>
                    <a:pt x="60" y="456"/>
                  </a:lnTo>
                  <a:lnTo>
                    <a:pt x="21" y="516"/>
                  </a:lnTo>
                  <a:lnTo>
                    <a:pt x="1" y="575"/>
                  </a:lnTo>
                  <a:lnTo>
                    <a:pt x="40" y="654"/>
                  </a:lnTo>
                  <a:lnTo>
                    <a:pt x="2398" y="4320"/>
                  </a:lnTo>
                  <a:lnTo>
                    <a:pt x="2418" y="4320"/>
                  </a:lnTo>
                  <a:lnTo>
                    <a:pt x="4419" y="6757"/>
                  </a:lnTo>
                  <a:lnTo>
                    <a:pt x="3032" y="33882"/>
                  </a:lnTo>
                  <a:lnTo>
                    <a:pt x="3032" y="33921"/>
                  </a:lnTo>
                  <a:lnTo>
                    <a:pt x="3052" y="33961"/>
                  </a:lnTo>
                  <a:lnTo>
                    <a:pt x="5648" y="36993"/>
                  </a:lnTo>
                  <a:lnTo>
                    <a:pt x="5687" y="37032"/>
                  </a:lnTo>
                  <a:lnTo>
                    <a:pt x="5806" y="37032"/>
                  </a:lnTo>
                  <a:lnTo>
                    <a:pt x="5846" y="36993"/>
                  </a:lnTo>
                  <a:lnTo>
                    <a:pt x="9075" y="33644"/>
                  </a:lnTo>
                  <a:lnTo>
                    <a:pt x="9115" y="33604"/>
                  </a:lnTo>
                  <a:lnTo>
                    <a:pt x="9115" y="33545"/>
                  </a:lnTo>
                  <a:lnTo>
                    <a:pt x="6004" y="6836"/>
                  </a:lnTo>
                  <a:lnTo>
                    <a:pt x="6737" y="3190"/>
                  </a:lnTo>
                  <a:lnTo>
                    <a:pt x="6737" y="3111"/>
                  </a:lnTo>
                  <a:lnTo>
                    <a:pt x="5549" y="99"/>
                  </a:lnTo>
                  <a:lnTo>
                    <a:pt x="5529" y="60"/>
                  </a:lnTo>
                  <a:lnTo>
                    <a:pt x="5489" y="20"/>
                  </a:lnTo>
                  <a:lnTo>
                    <a:pt x="5449" y="20"/>
                  </a:lnTo>
                  <a:lnTo>
                    <a:pt x="5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17"/>
            <p:cNvSpPr/>
            <p:nvPr/>
          </p:nvSpPr>
          <p:spPr>
            <a:xfrm>
              <a:off x="1463169" y="2024695"/>
              <a:ext cx="333416" cy="369935"/>
            </a:xfrm>
            <a:custGeom>
              <a:rect b="b" l="l" r="r" t="t"/>
              <a:pathLst>
                <a:path extrusionOk="0" h="10839" w="9769">
                  <a:moveTo>
                    <a:pt x="1" y="1"/>
                  </a:moveTo>
                  <a:lnTo>
                    <a:pt x="1328" y="6520"/>
                  </a:lnTo>
                  <a:lnTo>
                    <a:pt x="6401" y="10839"/>
                  </a:lnTo>
                  <a:lnTo>
                    <a:pt x="9769" y="8045"/>
                  </a:lnTo>
                  <a:lnTo>
                    <a:pt x="9630" y="4756"/>
                  </a:lnTo>
                  <a:lnTo>
                    <a:pt x="8184" y="4756"/>
                  </a:lnTo>
                  <a:lnTo>
                    <a:pt x="1843" y="15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17"/>
            <p:cNvSpPr/>
            <p:nvPr/>
          </p:nvSpPr>
          <p:spPr>
            <a:xfrm>
              <a:off x="1458459" y="2019985"/>
              <a:ext cx="342870" cy="379389"/>
            </a:xfrm>
            <a:custGeom>
              <a:rect b="b" l="l" r="r" t="t"/>
              <a:pathLst>
                <a:path extrusionOk="0" h="11116" w="10046">
                  <a:moveTo>
                    <a:pt x="337" y="496"/>
                  </a:moveTo>
                  <a:lnTo>
                    <a:pt x="1882" y="1823"/>
                  </a:lnTo>
                  <a:lnTo>
                    <a:pt x="1922" y="1843"/>
                  </a:lnTo>
                  <a:lnTo>
                    <a:pt x="8262" y="5013"/>
                  </a:lnTo>
                  <a:lnTo>
                    <a:pt x="8322" y="5033"/>
                  </a:lnTo>
                  <a:lnTo>
                    <a:pt x="9649" y="5033"/>
                  </a:lnTo>
                  <a:lnTo>
                    <a:pt x="9768" y="8124"/>
                  </a:lnTo>
                  <a:lnTo>
                    <a:pt x="6539" y="10799"/>
                  </a:lnTo>
                  <a:lnTo>
                    <a:pt x="1585" y="6598"/>
                  </a:lnTo>
                  <a:lnTo>
                    <a:pt x="337" y="496"/>
                  </a:lnTo>
                  <a:close/>
                  <a:moveTo>
                    <a:pt x="99" y="0"/>
                  </a:moveTo>
                  <a:lnTo>
                    <a:pt x="60" y="20"/>
                  </a:lnTo>
                  <a:lnTo>
                    <a:pt x="40" y="40"/>
                  </a:lnTo>
                  <a:lnTo>
                    <a:pt x="20" y="79"/>
                  </a:lnTo>
                  <a:lnTo>
                    <a:pt x="0" y="119"/>
                  </a:lnTo>
                  <a:lnTo>
                    <a:pt x="0" y="159"/>
                  </a:lnTo>
                  <a:lnTo>
                    <a:pt x="1328" y="6697"/>
                  </a:lnTo>
                  <a:lnTo>
                    <a:pt x="1347" y="6737"/>
                  </a:lnTo>
                  <a:lnTo>
                    <a:pt x="1387" y="6776"/>
                  </a:lnTo>
                  <a:lnTo>
                    <a:pt x="6459" y="11076"/>
                  </a:lnTo>
                  <a:lnTo>
                    <a:pt x="6499" y="11096"/>
                  </a:lnTo>
                  <a:lnTo>
                    <a:pt x="6539" y="11116"/>
                  </a:lnTo>
                  <a:lnTo>
                    <a:pt x="6578" y="11096"/>
                  </a:lnTo>
                  <a:lnTo>
                    <a:pt x="6618" y="11076"/>
                  </a:lnTo>
                  <a:lnTo>
                    <a:pt x="9986" y="8282"/>
                  </a:lnTo>
                  <a:lnTo>
                    <a:pt x="10026" y="8243"/>
                  </a:lnTo>
                  <a:lnTo>
                    <a:pt x="10046" y="8183"/>
                  </a:lnTo>
                  <a:lnTo>
                    <a:pt x="9907" y="4874"/>
                  </a:lnTo>
                  <a:lnTo>
                    <a:pt x="9907" y="4835"/>
                  </a:lnTo>
                  <a:lnTo>
                    <a:pt x="9867" y="4795"/>
                  </a:lnTo>
                  <a:lnTo>
                    <a:pt x="9828" y="4755"/>
                  </a:lnTo>
                  <a:lnTo>
                    <a:pt x="8342" y="4755"/>
                  </a:lnTo>
                  <a:lnTo>
                    <a:pt x="2041" y="1605"/>
                  </a:lnTo>
                  <a:lnTo>
                    <a:pt x="218" y="2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17"/>
            <p:cNvSpPr/>
            <p:nvPr/>
          </p:nvSpPr>
          <p:spPr>
            <a:xfrm>
              <a:off x="1720818" y="2253948"/>
              <a:ext cx="138670" cy="268501"/>
            </a:xfrm>
            <a:custGeom>
              <a:rect b="b" l="l" r="r" t="t"/>
              <a:pathLst>
                <a:path extrusionOk="0" h="7867" w="4063">
                  <a:moveTo>
                    <a:pt x="2161" y="1"/>
                  </a:moveTo>
                  <a:lnTo>
                    <a:pt x="2220" y="1328"/>
                  </a:lnTo>
                  <a:lnTo>
                    <a:pt x="1" y="3052"/>
                  </a:lnTo>
                  <a:lnTo>
                    <a:pt x="1071" y="7867"/>
                  </a:lnTo>
                  <a:lnTo>
                    <a:pt x="4063" y="3111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17"/>
            <p:cNvSpPr/>
            <p:nvPr/>
          </p:nvSpPr>
          <p:spPr>
            <a:xfrm>
              <a:off x="1716108" y="2249238"/>
              <a:ext cx="147442" cy="277955"/>
            </a:xfrm>
            <a:custGeom>
              <a:rect b="b" l="l" r="r" t="t"/>
              <a:pathLst>
                <a:path extrusionOk="0" h="8144" w="4320">
                  <a:moveTo>
                    <a:pt x="2457" y="654"/>
                  </a:moveTo>
                  <a:lnTo>
                    <a:pt x="4042" y="3249"/>
                  </a:lnTo>
                  <a:lnTo>
                    <a:pt x="1268" y="7648"/>
                  </a:lnTo>
                  <a:lnTo>
                    <a:pt x="278" y="3230"/>
                  </a:lnTo>
                  <a:lnTo>
                    <a:pt x="2437" y="1585"/>
                  </a:lnTo>
                  <a:lnTo>
                    <a:pt x="2477" y="1526"/>
                  </a:lnTo>
                  <a:lnTo>
                    <a:pt x="2497" y="1466"/>
                  </a:lnTo>
                  <a:lnTo>
                    <a:pt x="2457" y="654"/>
                  </a:lnTo>
                  <a:close/>
                  <a:moveTo>
                    <a:pt x="2259" y="0"/>
                  </a:moveTo>
                  <a:lnTo>
                    <a:pt x="2219" y="20"/>
                  </a:lnTo>
                  <a:lnTo>
                    <a:pt x="2180" y="59"/>
                  </a:lnTo>
                  <a:lnTo>
                    <a:pt x="2160" y="99"/>
                  </a:lnTo>
                  <a:lnTo>
                    <a:pt x="2160" y="139"/>
                  </a:lnTo>
                  <a:lnTo>
                    <a:pt x="2219" y="1407"/>
                  </a:lnTo>
                  <a:lnTo>
                    <a:pt x="60" y="3071"/>
                  </a:lnTo>
                  <a:lnTo>
                    <a:pt x="0" y="3131"/>
                  </a:lnTo>
                  <a:lnTo>
                    <a:pt x="0" y="3210"/>
                  </a:lnTo>
                  <a:lnTo>
                    <a:pt x="1090" y="8025"/>
                  </a:lnTo>
                  <a:lnTo>
                    <a:pt x="1110" y="8104"/>
                  </a:lnTo>
                  <a:lnTo>
                    <a:pt x="1149" y="8124"/>
                  </a:lnTo>
                  <a:lnTo>
                    <a:pt x="1189" y="8143"/>
                  </a:lnTo>
                  <a:lnTo>
                    <a:pt x="1209" y="8143"/>
                  </a:lnTo>
                  <a:lnTo>
                    <a:pt x="1268" y="8124"/>
                  </a:lnTo>
                  <a:lnTo>
                    <a:pt x="1328" y="8084"/>
                  </a:lnTo>
                  <a:lnTo>
                    <a:pt x="4300" y="3309"/>
                  </a:lnTo>
                  <a:lnTo>
                    <a:pt x="4319" y="3249"/>
                  </a:lnTo>
                  <a:lnTo>
                    <a:pt x="4300" y="3170"/>
                  </a:lnTo>
                  <a:lnTo>
                    <a:pt x="2398" y="59"/>
                  </a:lnTo>
                  <a:lnTo>
                    <a:pt x="2378" y="40"/>
                  </a:lnTo>
                  <a:lnTo>
                    <a:pt x="2338" y="20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17"/>
            <p:cNvSpPr/>
            <p:nvPr/>
          </p:nvSpPr>
          <p:spPr>
            <a:xfrm>
              <a:off x="1452350" y="2247190"/>
              <a:ext cx="236043" cy="286078"/>
            </a:xfrm>
            <a:custGeom>
              <a:rect b="b" l="l" r="r" t="t"/>
              <a:pathLst>
                <a:path extrusionOk="0" h="8382" w="6916">
                  <a:moveTo>
                    <a:pt x="1645" y="1"/>
                  </a:moveTo>
                  <a:lnTo>
                    <a:pt x="1" y="2933"/>
                  </a:lnTo>
                  <a:lnTo>
                    <a:pt x="6341" y="8382"/>
                  </a:lnTo>
                  <a:lnTo>
                    <a:pt x="6916" y="3745"/>
                  </a:lnTo>
                  <a:lnTo>
                    <a:pt x="16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17"/>
            <p:cNvSpPr/>
            <p:nvPr/>
          </p:nvSpPr>
          <p:spPr>
            <a:xfrm>
              <a:off x="1447640" y="2243129"/>
              <a:ext cx="244814" cy="294883"/>
            </a:xfrm>
            <a:custGeom>
              <a:rect b="b" l="l" r="r" t="t"/>
              <a:pathLst>
                <a:path extrusionOk="0" h="8640" w="7173">
                  <a:moveTo>
                    <a:pt x="1823" y="318"/>
                  </a:moveTo>
                  <a:lnTo>
                    <a:pt x="6895" y="3924"/>
                  </a:lnTo>
                  <a:lnTo>
                    <a:pt x="6380" y="8223"/>
                  </a:lnTo>
                  <a:lnTo>
                    <a:pt x="297" y="3012"/>
                  </a:lnTo>
                  <a:lnTo>
                    <a:pt x="1823" y="318"/>
                  </a:lnTo>
                  <a:close/>
                  <a:moveTo>
                    <a:pt x="1744" y="1"/>
                  </a:moveTo>
                  <a:lnTo>
                    <a:pt x="1704" y="21"/>
                  </a:lnTo>
                  <a:lnTo>
                    <a:pt x="1664" y="60"/>
                  </a:lnTo>
                  <a:lnTo>
                    <a:pt x="20" y="2973"/>
                  </a:lnTo>
                  <a:lnTo>
                    <a:pt x="0" y="3012"/>
                  </a:lnTo>
                  <a:lnTo>
                    <a:pt x="0" y="3072"/>
                  </a:lnTo>
                  <a:lnTo>
                    <a:pt x="20" y="3111"/>
                  </a:lnTo>
                  <a:lnTo>
                    <a:pt x="40" y="3151"/>
                  </a:lnTo>
                  <a:lnTo>
                    <a:pt x="6380" y="8600"/>
                  </a:lnTo>
                  <a:lnTo>
                    <a:pt x="6440" y="8620"/>
                  </a:lnTo>
                  <a:lnTo>
                    <a:pt x="6479" y="8640"/>
                  </a:lnTo>
                  <a:lnTo>
                    <a:pt x="6519" y="8620"/>
                  </a:lnTo>
                  <a:lnTo>
                    <a:pt x="6578" y="8580"/>
                  </a:lnTo>
                  <a:lnTo>
                    <a:pt x="6618" y="8521"/>
                  </a:lnTo>
                  <a:lnTo>
                    <a:pt x="7173" y="3884"/>
                  </a:lnTo>
                  <a:lnTo>
                    <a:pt x="7173" y="3805"/>
                  </a:lnTo>
                  <a:lnTo>
                    <a:pt x="7133" y="3765"/>
                  </a:lnTo>
                  <a:lnTo>
                    <a:pt x="1863" y="21"/>
                  </a:lnTo>
                  <a:lnTo>
                    <a:pt x="18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17"/>
            <p:cNvSpPr/>
            <p:nvPr/>
          </p:nvSpPr>
          <p:spPr>
            <a:xfrm>
              <a:off x="1384055" y="1473560"/>
              <a:ext cx="465977" cy="764887"/>
            </a:xfrm>
            <a:custGeom>
              <a:rect b="b" l="l" r="r" t="t"/>
              <a:pathLst>
                <a:path extrusionOk="0" h="22411" w="13653">
                  <a:moveTo>
                    <a:pt x="9353" y="1"/>
                  </a:moveTo>
                  <a:lnTo>
                    <a:pt x="9254" y="21"/>
                  </a:lnTo>
                  <a:lnTo>
                    <a:pt x="9135" y="60"/>
                  </a:lnTo>
                  <a:lnTo>
                    <a:pt x="8461" y="437"/>
                  </a:lnTo>
                  <a:lnTo>
                    <a:pt x="7986" y="694"/>
                  </a:lnTo>
                  <a:lnTo>
                    <a:pt x="7371" y="1011"/>
                  </a:lnTo>
                  <a:lnTo>
                    <a:pt x="6618" y="1368"/>
                  </a:lnTo>
                  <a:lnTo>
                    <a:pt x="5647" y="1804"/>
                  </a:lnTo>
                  <a:lnTo>
                    <a:pt x="4459" y="2299"/>
                  </a:lnTo>
                  <a:lnTo>
                    <a:pt x="3032" y="2854"/>
                  </a:lnTo>
                  <a:lnTo>
                    <a:pt x="2636" y="3012"/>
                  </a:lnTo>
                  <a:lnTo>
                    <a:pt x="2299" y="3151"/>
                  </a:lnTo>
                  <a:lnTo>
                    <a:pt x="1982" y="3329"/>
                  </a:lnTo>
                  <a:lnTo>
                    <a:pt x="1685" y="3488"/>
                  </a:lnTo>
                  <a:lnTo>
                    <a:pt x="1427" y="3646"/>
                  </a:lnTo>
                  <a:lnTo>
                    <a:pt x="1189" y="3825"/>
                  </a:lnTo>
                  <a:lnTo>
                    <a:pt x="991" y="4003"/>
                  </a:lnTo>
                  <a:lnTo>
                    <a:pt x="813" y="4181"/>
                  </a:lnTo>
                  <a:lnTo>
                    <a:pt x="635" y="4340"/>
                  </a:lnTo>
                  <a:lnTo>
                    <a:pt x="496" y="4518"/>
                  </a:lnTo>
                  <a:lnTo>
                    <a:pt x="377" y="4697"/>
                  </a:lnTo>
                  <a:lnTo>
                    <a:pt x="278" y="4875"/>
                  </a:lnTo>
                  <a:lnTo>
                    <a:pt x="199" y="5053"/>
                  </a:lnTo>
                  <a:lnTo>
                    <a:pt x="119" y="5232"/>
                  </a:lnTo>
                  <a:lnTo>
                    <a:pt x="80" y="5390"/>
                  </a:lnTo>
                  <a:lnTo>
                    <a:pt x="40" y="5549"/>
                  </a:lnTo>
                  <a:lnTo>
                    <a:pt x="1" y="5885"/>
                  </a:lnTo>
                  <a:lnTo>
                    <a:pt x="1" y="6183"/>
                  </a:lnTo>
                  <a:lnTo>
                    <a:pt x="20" y="6460"/>
                  </a:lnTo>
                  <a:lnTo>
                    <a:pt x="80" y="6698"/>
                  </a:lnTo>
                  <a:lnTo>
                    <a:pt x="139" y="6896"/>
                  </a:lnTo>
                  <a:lnTo>
                    <a:pt x="199" y="7074"/>
                  </a:lnTo>
                  <a:lnTo>
                    <a:pt x="278" y="7272"/>
                  </a:lnTo>
                  <a:lnTo>
                    <a:pt x="377" y="7649"/>
                  </a:lnTo>
                  <a:lnTo>
                    <a:pt x="536" y="8481"/>
                  </a:lnTo>
                  <a:lnTo>
                    <a:pt x="1011" y="10898"/>
                  </a:lnTo>
                  <a:lnTo>
                    <a:pt x="1645" y="14326"/>
                  </a:lnTo>
                  <a:lnTo>
                    <a:pt x="1546" y="14108"/>
                  </a:lnTo>
                  <a:lnTo>
                    <a:pt x="1407" y="13890"/>
                  </a:lnTo>
                  <a:lnTo>
                    <a:pt x="1229" y="13652"/>
                  </a:lnTo>
                  <a:lnTo>
                    <a:pt x="1130" y="13553"/>
                  </a:lnTo>
                  <a:lnTo>
                    <a:pt x="1011" y="13454"/>
                  </a:lnTo>
                  <a:lnTo>
                    <a:pt x="912" y="13395"/>
                  </a:lnTo>
                  <a:lnTo>
                    <a:pt x="793" y="13355"/>
                  </a:lnTo>
                  <a:lnTo>
                    <a:pt x="674" y="13335"/>
                  </a:lnTo>
                  <a:lnTo>
                    <a:pt x="536" y="13355"/>
                  </a:lnTo>
                  <a:lnTo>
                    <a:pt x="417" y="13434"/>
                  </a:lnTo>
                  <a:lnTo>
                    <a:pt x="278" y="13533"/>
                  </a:lnTo>
                  <a:lnTo>
                    <a:pt x="179" y="13692"/>
                  </a:lnTo>
                  <a:lnTo>
                    <a:pt x="100" y="13870"/>
                  </a:lnTo>
                  <a:lnTo>
                    <a:pt x="40" y="14068"/>
                  </a:lnTo>
                  <a:lnTo>
                    <a:pt x="20" y="14286"/>
                  </a:lnTo>
                  <a:lnTo>
                    <a:pt x="40" y="14524"/>
                  </a:lnTo>
                  <a:lnTo>
                    <a:pt x="60" y="14762"/>
                  </a:lnTo>
                  <a:lnTo>
                    <a:pt x="119" y="15000"/>
                  </a:lnTo>
                  <a:lnTo>
                    <a:pt x="199" y="15257"/>
                  </a:lnTo>
                  <a:lnTo>
                    <a:pt x="278" y="15495"/>
                  </a:lnTo>
                  <a:lnTo>
                    <a:pt x="397" y="15733"/>
                  </a:lnTo>
                  <a:lnTo>
                    <a:pt x="516" y="15951"/>
                  </a:lnTo>
                  <a:lnTo>
                    <a:pt x="654" y="16169"/>
                  </a:lnTo>
                  <a:lnTo>
                    <a:pt x="793" y="16367"/>
                  </a:lnTo>
                  <a:lnTo>
                    <a:pt x="952" y="16545"/>
                  </a:lnTo>
                  <a:lnTo>
                    <a:pt x="1110" y="16684"/>
                  </a:lnTo>
                  <a:lnTo>
                    <a:pt x="1288" y="16803"/>
                  </a:lnTo>
                  <a:lnTo>
                    <a:pt x="1447" y="16882"/>
                  </a:lnTo>
                  <a:lnTo>
                    <a:pt x="1606" y="16961"/>
                  </a:lnTo>
                  <a:lnTo>
                    <a:pt x="1903" y="17060"/>
                  </a:lnTo>
                  <a:lnTo>
                    <a:pt x="2140" y="17120"/>
                  </a:lnTo>
                  <a:lnTo>
                    <a:pt x="2537" y="17120"/>
                  </a:lnTo>
                  <a:lnTo>
                    <a:pt x="2656" y="17100"/>
                  </a:lnTo>
                  <a:lnTo>
                    <a:pt x="2755" y="17060"/>
                  </a:lnTo>
                  <a:lnTo>
                    <a:pt x="3012" y="17457"/>
                  </a:lnTo>
                  <a:lnTo>
                    <a:pt x="3567" y="18348"/>
                  </a:lnTo>
                  <a:lnTo>
                    <a:pt x="3884" y="18844"/>
                  </a:lnTo>
                  <a:lnTo>
                    <a:pt x="4181" y="19279"/>
                  </a:lnTo>
                  <a:lnTo>
                    <a:pt x="4439" y="19616"/>
                  </a:lnTo>
                  <a:lnTo>
                    <a:pt x="4538" y="19735"/>
                  </a:lnTo>
                  <a:lnTo>
                    <a:pt x="4597" y="19795"/>
                  </a:lnTo>
                  <a:lnTo>
                    <a:pt x="4914" y="19973"/>
                  </a:lnTo>
                  <a:lnTo>
                    <a:pt x="5529" y="20270"/>
                  </a:lnTo>
                  <a:lnTo>
                    <a:pt x="7332" y="21083"/>
                  </a:lnTo>
                  <a:lnTo>
                    <a:pt x="9174" y="21915"/>
                  </a:lnTo>
                  <a:lnTo>
                    <a:pt x="9868" y="22212"/>
                  </a:lnTo>
                  <a:lnTo>
                    <a:pt x="10284" y="22370"/>
                  </a:lnTo>
                  <a:lnTo>
                    <a:pt x="10423" y="22410"/>
                  </a:lnTo>
                  <a:lnTo>
                    <a:pt x="10779" y="22410"/>
                  </a:lnTo>
                  <a:lnTo>
                    <a:pt x="10977" y="22370"/>
                  </a:lnTo>
                  <a:lnTo>
                    <a:pt x="11453" y="22271"/>
                  </a:lnTo>
                  <a:lnTo>
                    <a:pt x="11948" y="22133"/>
                  </a:lnTo>
                  <a:lnTo>
                    <a:pt x="12424" y="21934"/>
                  </a:lnTo>
                  <a:lnTo>
                    <a:pt x="12860" y="21717"/>
                  </a:lnTo>
                  <a:lnTo>
                    <a:pt x="13058" y="21617"/>
                  </a:lnTo>
                  <a:lnTo>
                    <a:pt x="13216" y="21499"/>
                  </a:lnTo>
                  <a:lnTo>
                    <a:pt x="13355" y="21380"/>
                  </a:lnTo>
                  <a:lnTo>
                    <a:pt x="13434" y="21281"/>
                  </a:lnTo>
                  <a:lnTo>
                    <a:pt x="13474" y="21201"/>
                  </a:lnTo>
                  <a:lnTo>
                    <a:pt x="13514" y="21102"/>
                  </a:lnTo>
                  <a:lnTo>
                    <a:pt x="13573" y="20825"/>
                  </a:lnTo>
                  <a:lnTo>
                    <a:pt x="13613" y="20468"/>
                  </a:lnTo>
                  <a:lnTo>
                    <a:pt x="13632" y="20013"/>
                  </a:lnTo>
                  <a:lnTo>
                    <a:pt x="13652" y="18943"/>
                  </a:lnTo>
                  <a:lnTo>
                    <a:pt x="13632" y="17694"/>
                  </a:lnTo>
                  <a:lnTo>
                    <a:pt x="13593" y="16387"/>
                  </a:lnTo>
                  <a:lnTo>
                    <a:pt x="13553" y="15158"/>
                  </a:lnTo>
                  <a:lnTo>
                    <a:pt x="13434" y="13276"/>
                  </a:lnTo>
                  <a:lnTo>
                    <a:pt x="13414" y="12899"/>
                  </a:lnTo>
                  <a:lnTo>
                    <a:pt x="13355" y="12424"/>
                  </a:lnTo>
                  <a:lnTo>
                    <a:pt x="13197" y="11255"/>
                  </a:lnTo>
                  <a:lnTo>
                    <a:pt x="12979" y="9888"/>
                  </a:lnTo>
                  <a:lnTo>
                    <a:pt x="12741" y="8441"/>
                  </a:lnTo>
                  <a:lnTo>
                    <a:pt x="12503" y="7054"/>
                  </a:lnTo>
                  <a:lnTo>
                    <a:pt x="12265" y="5866"/>
                  </a:lnTo>
                  <a:lnTo>
                    <a:pt x="12087" y="4994"/>
                  </a:lnTo>
                  <a:lnTo>
                    <a:pt x="12028" y="4736"/>
                  </a:lnTo>
                  <a:lnTo>
                    <a:pt x="11968" y="4597"/>
                  </a:lnTo>
                  <a:lnTo>
                    <a:pt x="11928" y="4479"/>
                  </a:lnTo>
                  <a:lnTo>
                    <a:pt x="11909" y="4300"/>
                  </a:lnTo>
                  <a:lnTo>
                    <a:pt x="11889" y="3765"/>
                  </a:lnTo>
                  <a:lnTo>
                    <a:pt x="11889" y="3072"/>
                  </a:lnTo>
                  <a:lnTo>
                    <a:pt x="11869" y="2319"/>
                  </a:lnTo>
                  <a:lnTo>
                    <a:pt x="11849" y="1942"/>
                  </a:lnTo>
                  <a:lnTo>
                    <a:pt x="11810" y="1586"/>
                  </a:lnTo>
                  <a:lnTo>
                    <a:pt x="11770" y="1249"/>
                  </a:lnTo>
                  <a:lnTo>
                    <a:pt x="11691" y="932"/>
                  </a:lnTo>
                  <a:lnTo>
                    <a:pt x="11611" y="694"/>
                  </a:lnTo>
                  <a:lnTo>
                    <a:pt x="11552" y="575"/>
                  </a:lnTo>
                  <a:lnTo>
                    <a:pt x="11493" y="496"/>
                  </a:lnTo>
                  <a:lnTo>
                    <a:pt x="11433" y="417"/>
                  </a:lnTo>
                  <a:lnTo>
                    <a:pt x="11354" y="377"/>
                  </a:lnTo>
                  <a:lnTo>
                    <a:pt x="11275" y="338"/>
                  </a:lnTo>
                  <a:lnTo>
                    <a:pt x="11176" y="318"/>
                  </a:lnTo>
                  <a:lnTo>
                    <a:pt x="10819" y="357"/>
                  </a:lnTo>
                  <a:lnTo>
                    <a:pt x="10462" y="417"/>
                  </a:lnTo>
                  <a:lnTo>
                    <a:pt x="10125" y="496"/>
                  </a:lnTo>
                  <a:lnTo>
                    <a:pt x="9828" y="595"/>
                  </a:lnTo>
                  <a:lnTo>
                    <a:pt x="9590" y="694"/>
                  </a:lnTo>
                  <a:lnTo>
                    <a:pt x="9392" y="773"/>
                  </a:lnTo>
                  <a:lnTo>
                    <a:pt x="9234" y="853"/>
                  </a:lnTo>
                  <a:lnTo>
                    <a:pt x="9313" y="674"/>
                  </a:lnTo>
                  <a:lnTo>
                    <a:pt x="9392" y="516"/>
                  </a:lnTo>
                  <a:lnTo>
                    <a:pt x="9452" y="318"/>
                  </a:lnTo>
                  <a:lnTo>
                    <a:pt x="9491" y="159"/>
                  </a:lnTo>
                  <a:lnTo>
                    <a:pt x="9472" y="80"/>
                  </a:lnTo>
                  <a:lnTo>
                    <a:pt x="9452" y="40"/>
                  </a:lnTo>
                  <a:lnTo>
                    <a:pt x="94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17"/>
            <p:cNvSpPr/>
            <p:nvPr/>
          </p:nvSpPr>
          <p:spPr>
            <a:xfrm>
              <a:off x="1379311" y="1468850"/>
              <a:ext cx="475431" cy="774307"/>
            </a:xfrm>
            <a:custGeom>
              <a:rect b="b" l="l" r="r" t="t"/>
              <a:pathLst>
                <a:path extrusionOk="0" h="22687" w="13930">
                  <a:moveTo>
                    <a:pt x="9492" y="258"/>
                  </a:moveTo>
                  <a:lnTo>
                    <a:pt x="9472" y="357"/>
                  </a:lnTo>
                  <a:lnTo>
                    <a:pt x="9432" y="515"/>
                  </a:lnTo>
                  <a:lnTo>
                    <a:pt x="9353" y="713"/>
                  </a:lnTo>
                  <a:lnTo>
                    <a:pt x="9254" y="931"/>
                  </a:lnTo>
                  <a:lnTo>
                    <a:pt x="9234" y="971"/>
                  </a:lnTo>
                  <a:lnTo>
                    <a:pt x="9234" y="1011"/>
                  </a:lnTo>
                  <a:lnTo>
                    <a:pt x="9254" y="1050"/>
                  </a:lnTo>
                  <a:lnTo>
                    <a:pt x="9274" y="1090"/>
                  </a:lnTo>
                  <a:lnTo>
                    <a:pt x="9313" y="1110"/>
                  </a:lnTo>
                  <a:lnTo>
                    <a:pt x="9353" y="1129"/>
                  </a:lnTo>
                  <a:lnTo>
                    <a:pt x="9393" y="1129"/>
                  </a:lnTo>
                  <a:lnTo>
                    <a:pt x="9432" y="1110"/>
                  </a:lnTo>
                  <a:lnTo>
                    <a:pt x="9611" y="1030"/>
                  </a:lnTo>
                  <a:lnTo>
                    <a:pt x="9789" y="951"/>
                  </a:lnTo>
                  <a:lnTo>
                    <a:pt x="10027" y="852"/>
                  </a:lnTo>
                  <a:lnTo>
                    <a:pt x="10304" y="753"/>
                  </a:lnTo>
                  <a:lnTo>
                    <a:pt x="10621" y="674"/>
                  </a:lnTo>
                  <a:lnTo>
                    <a:pt x="10958" y="614"/>
                  </a:lnTo>
                  <a:lnTo>
                    <a:pt x="11315" y="594"/>
                  </a:lnTo>
                  <a:lnTo>
                    <a:pt x="11414" y="614"/>
                  </a:lnTo>
                  <a:lnTo>
                    <a:pt x="11493" y="693"/>
                  </a:lnTo>
                  <a:lnTo>
                    <a:pt x="11572" y="793"/>
                  </a:lnTo>
                  <a:lnTo>
                    <a:pt x="11651" y="911"/>
                  </a:lnTo>
                  <a:lnTo>
                    <a:pt x="11691" y="1090"/>
                  </a:lnTo>
                  <a:lnTo>
                    <a:pt x="11750" y="1268"/>
                  </a:lnTo>
                  <a:lnTo>
                    <a:pt x="11810" y="1704"/>
                  </a:lnTo>
                  <a:lnTo>
                    <a:pt x="11849" y="2180"/>
                  </a:lnTo>
                  <a:lnTo>
                    <a:pt x="11889" y="2675"/>
                  </a:lnTo>
                  <a:lnTo>
                    <a:pt x="11889" y="3566"/>
                  </a:lnTo>
                  <a:lnTo>
                    <a:pt x="11909" y="4062"/>
                  </a:lnTo>
                  <a:lnTo>
                    <a:pt x="11909" y="4399"/>
                  </a:lnTo>
                  <a:lnTo>
                    <a:pt x="11949" y="4656"/>
                  </a:lnTo>
                  <a:lnTo>
                    <a:pt x="11968" y="4735"/>
                  </a:lnTo>
                  <a:lnTo>
                    <a:pt x="11988" y="4795"/>
                  </a:lnTo>
                  <a:lnTo>
                    <a:pt x="12048" y="4934"/>
                  </a:lnTo>
                  <a:lnTo>
                    <a:pt x="12107" y="5211"/>
                  </a:lnTo>
                  <a:lnTo>
                    <a:pt x="12285" y="6063"/>
                  </a:lnTo>
                  <a:lnTo>
                    <a:pt x="12523" y="7252"/>
                  </a:lnTo>
                  <a:lnTo>
                    <a:pt x="12761" y="8619"/>
                  </a:lnTo>
                  <a:lnTo>
                    <a:pt x="12999" y="10046"/>
                  </a:lnTo>
                  <a:lnTo>
                    <a:pt x="13197" y="11413"/>
                  </a:lnTo>
                  <a:lnTo>
                    <a:pt x="13355" y="12582"/>
                  </a:lnTo>
                  <a:lnTo>
                    <a:pt x="13415" y="13057"/>
                  </a:lnTo>
                  <a:lnTo>
                    <a:pt x="13454" y="13414"/>
                  </a:lnTo>
                  <a:lnTo>
                    <a:pt x="13534" y="14781"/>
                  </a:lnTo>
                  <a:lnTo>
                    <a:pt x="13593" y="16128"/>
                  </a:lnTo>
                  <a:lnTo>
                    <a:pt x="13633" y="17416"/>
                  </a:lnTo>
                  <a:lnTo>
                    <a:pt x="13653" y="18585"/>
                  </a:lnTo>
                  <a:lnTo>
                    <a:pt x="13653" y="19616"/>
                  </a:lnTo>
                  <a:lnTo>
                    <a:pt x="13633" y="20428"/>
                  </a:lnTo>
                  <a:lnTo>
                    <a:pt x="13593" y="20765"/>
                  </a:lnTo>
                  <a:lnTo>
                    <a:pt x="13573" y="21022"/>
                  </a:lnTo>
                  <a:lnTo>
                    <a:pt x="13534" y="21221"/>
                  </a:lnTo>
                  <a:lnTo>
                    <a:pt x="13474" y="21339"/>
                  </a:lnTo>
                  <a:lnTo>
                    <a:pt x="13375" y="21438"/>
                  </a:lnTo>
                  <a:lnTo>
                    <a:pt x="13256" y="21538"/>
                  </a:lnTo>
                  <a:lnTo>
                    <a:pt x="13098" y="21637"/>
                  </a:lnTo>
                  <a:lnTo>
                    <a:pt x="12919" y="21755"/>
                  </a:lnTo>
                  <a:lnTo>
                    <a:pt x="12503" y="21954"/>
                  </a:lnTo>
                  <a:lnTo>
                    <a:pt x="12048" y="22132"/>
                  </a:lnTo>
                  <a:lnTo>
                    <a:pt x="11572" y="22271"/>
                  </a:lnTo>
                  <a:lnTo>
                    <a:pt x="11116" y="22370"/>
                  </a:lnTo>
                  <a:lnTo>
                    <a:pt x="10918" y="22409"/>
                  </a:lnTo>
                  <a:lnTo>
                    <a:pt x="10740" y="22429"/>
                  </a:lnTo>
                  <a:lnTo>
                    <a:pt x="10581" y="22409"/>
                  </a:lnTo>
                  <a:lnTo>
                    <a:pt x="10463" y="22390"/>
                  </a:lnTo>
                  <a:lnTo>
                    <a:pt x="10046" y="22231"/>
                  </a:lnTo>
                  <a:lnTo>
                    <a:pt x="9333" y="21914"/>
                  </a:lnTo>
                  <a:lnTo>
                    <a:pt x="7490" y="21102"/>
                  </a:lnTo>
                  <a:lnTo>
                    <a:pt x="5727" y="20269"/>
                  </a:lnTo>
                  <a:lnTo>
                    <a:pt x="5113" y="19972"/>
                  </a:lnTo>
                  <a:lnTo>
                    <a:pt x="4816" y="19834"/>
                  </a:lnTo>
                  <a:lnTo>
                    <a:pt x="4697" y="19715"/>
                  </a:lnTo>
                  <a:lnTo>
                    <a:pt x="4518" y="19477"/>
                  </a:lnTo>
                  <a:lnTo>
                    <a:pt x="4063" y="18783"/>
                  </a:lnTo>
                  <a:lnTo>
                    <a:pt x="3508" y="17931"/>
                  </a:lnTo>
                  <a:lnTo>
                    <a:pt x="3013" y="17139"/>
                  </a:lnTo>
                  <a:lnTo>
                    <a:pt x="2973" y="17079"/>
                  </a:lnTo>
                  <a:lnTo>
                    <a:pt x="2894" y="17060"/>
                  </a:lnTo>
                  <a:lnTo>
                    <a:pt x="2834" y="17079"/>
                  </a:lnTo>
                  <a:lnTo>
                    <a:pt x="2735" y="17119"/>
                  </a:lnTo>
                  <a:lnTo>
                    <a:pt x="2616" y="17119"/>
                  </a:lnTo>
                  <a:lnTo>
                    <a:pt x="2458" y="17139"/>
                  </a:lnTo>
                  <a:lnTo>
                    <a:pt x="2279" y="17119"/>
                  </a:lnTo>
                  <a:lnTo>
                    <a:pt x="2042" y="17060"/>
                  </a:lnTo>
                  <a:lnTo>
                    <a:pt x="1784" y="16980"/>
                  </a:lnTo>
                  <a:lnTo>
                    <a:pt x="1487" y="16822"/>
                  </a:lnTo>
                  <a:lnTo>
                    <a:pt x="1289" y="16683"/>
                  </a:lnTo>
                  <a:lnTo>
                    <a:pt x="1110" y="16485"/>
                  </a:lnTo>
                  <a:lnTo>
                    <a:pt x="932" y="16267"/>
                  </a:lnTo>
                  <a:lnTo>
                    <a:pt x="754" y="15990"/>
                  </a:lnTo>
                  <a:lnTo>
                    <a:pt x="615" y="15712"/>
                  </a:lnTo>
                  <a:lnTo>
                    <a:pt x="476" y="15415"/>
                  </a:lnTo>
                  <a:lnTo>
                    <a:pt x="397" y="15098"/>
                  </a:lnTo>
                  <a:lnTo>
                    <a:pt x="318" y="14801"/>
                  </a:lnTo>
                  <a:lnTo>
                    <a:pt x="298" y="14623"/>
                  </a:lnTo>
                  <a:lnTo>
                    <a:pt x="298" y="14464"/>
                  </a:lnTo>
                  <a:lnTo>
                    <a:pt x="298" y="14325"/>
                  </a:lnTo>
                  <a:lnTo>
                    <a:pt x="318" y="14187"/>
                  </a:lnTo>
                  <a:lnTo>
                    <a:pt x="358" y="14068"/>
                  </a:lnTo>
                  <a:lnTo>
                    <a:pt x="397" y="13949"/>
                  </a:lnTo>
                  <a:lnTo>
                    <a:pt x="457" y="13850"/>
                  </a:lnTo>
                  <a:lnTo>
                    <a:pt x="516" y="13771"/>
                  </a:lnTo>
                  <a:lnTo>
                    <a:pt x="615" y="13691"/>
                  </a:lnTo>
                  <a:lnTo>
                    <a:pt x="694" y="13632"/>
                  </a:lnTo>
                  <a:lnTo>
                    <a:pt x="774" y="13612"/>
                  </a:lnTo>
                  <a:lnTo>
                    <a:pt x="873" y="13612"/>
                  </a:lnTo>
                  <a:lnTo>
                    <a:pt x="992" y="13652"/>
                  </a:lnTo>
                  <a:lnTo>
                    <a:pt x="1130" y="13751"/>
                  </a:lnTo>
                  <a:lnTo>
                    <a:pt x="1249" y="13870"/>
                  </a:lnTo>
                  <a:lnTo>
                    <a:pt x="1368" y="14008"/>
                  </a:lnTo>
                  <a:lnTo>
                    <a:pt x="1546" y="14286"/>
                  </a:lnTo>
                  <a:lnTo>
                    <a:pt x="1665" y="14523"/>
                  </a:lnTo>
                  <a:lnTo>
                    <a:pt x="1705" y="14563"/>
                  </a:lnTo>
                  <a:lnTo>
                    <a:pt x="1745" y="14583"/>
                  </a:lnTo>
                  <a:lnTo>
                    <a:pt x="1784" y="14603"/>
                  </a:lnTo>
                  <a:lnTo>
                    <a:pt x="1824" y="14603"/>
                  </a:lnTo>
                  <a:lnTo>
                    <a:pt x="1883" y="14563"/>
                  </a:lnTo>
                  <a:lnTo>
                    <a:pt x="1903" y="14543"/>
                  </a:lnTo>
                  <a:lnTo>
                    <a:pt x="1923" y="14484"/>
                  </a:lnTo>
                  <a:lnTo>
                    <a:pt x="1923" y="14444"/>
                  </a:lnTo>
                  <a:lnTo>
                    <a:pt x="1229" y="10739"/>
                  </a:lnTo>
                  <a:lnTo>
                    <a:pt x="793" y="8480"/>
                  </a:lnTo>
                  <a:lnTo>
                    <a:pt x="635" y="7708"/>
                  </a:lnTo>
                  <a:lnTo>
                    <a:pt x="556" y="7371"/>
                  </a:lnTo>
                  <a:lnTo>
                    <a:pt x="536" y="7311"/>
                  </a:lnTo>
                  <a:lnTo>
                    <a:pt x="417" y="7034"/>
                  </a:lnTo>
                  <a:lnTo>
                    <a:pt x="338" y="6776"/>
                  </a:lnTo>
                  <a:lnTo>
                    <a:pt x="298" y="6519"/>
                  </a:lnTo>
                  <a:lnTo>
                    <a:pt x="258" y="6261"/>
                  </a:lnTo>
                  <a:lnTo>
                    <a:pt x="278" y="6004"/>
                  </a:lnTo>
                  <a:lnTo>
                    <a:pt x="298" y="5746"/>
                  </a:lnTo>
                  <a:lnTo>
                    <a:pt x="358" y="5508"/>
                  </a:lnTo>
                  <a:lnTo>
                    <a:pt x="437" y="5270"/>
                  </a:lnTo>
                  <a:lnTo>
                    <a:pt x="516" y="5112"/>
                  </a:lnTo>
                  <a:lnTo>
                    <a:pt x="615" y="4953"/>
                  </a:lnTo>
                  <a:lnTo>
                    <a:pt x="714" y="4795"/>
                  </a:lnTo>
                  <a:lnTo>
                    <a:pt x="833" y="4636"/>
                  </a:lnTo>
                  <a:lnTo>
                    <a:pt x="952" y="4498"/>
                  </a:lnTo>
                  <a:lnTo>
                    <a:pt x="1091" y="4339"/>
                  </a:lnTo>
                  <a:lnTo>
                    <a:pt x="1408" y="4062"/>
                  </a:lnTo>
                  <a:lnTo>
                    <a:pt x="1784" y="3804"/>
                  </a:lnTo>
                  <a:lnTo>
                    <a:pt x="2220" y="3566"/>
                  </a:lnTo>
                  <a:lnTo>
                    <a:pt x="2676" y="3329"/>
                  </a:lnTo>
                  <a:lnTo>
                    <a:pt x="3211" y="3111"/>
                  </a:lnTo>
                  <a:lnTo>
                    <a:pt x="4400" y="2655"/>
                  </a:lnTo>
                  <a:lnTo>
                    <a:pt x="5410" y="2259"/>
                  </a:lnTo>
                  <a:lnTo>
                    <a:pt x="6262" y="1882"/>
                  </a:lnTo>
                  <a:lnTo>
                    <a:pt x="6995" y="1545"/>
                  </a:lnTo>
                  <a:lnTo>
                    <a:pt x="7590" y="1268"/>
                  </a:lnTo>
                  <a:lnTo>
                    <a:pt x="8085" y="1011"/>
                  </a:lnTo>
                  <a:lnTo>
                    <a:pt x="8838" y="594"/>
                  </a:lnTo>
                  <a:lnTo>
                    <a:pt x="9333" y="317"/>
                  </a:lnTo>
                  <a:lnTo>
                    <a:pt x="9452" y="277"/>
                  </a:lnTo>
                  <a:lnTo>
                    <a:pt x="9492" y="258"/>
                  </a:lnTo>
                  <a:close/>
                  <a:moveTo>
                    <a:pt x="9412" y="0"/>
                  </a:moveTo>
                  <a:lnTo>
                    <a:pt x="9294" y="40"/>
                  </a:lnTo>
                  <a:lnTo>
                    <a:pt x="9214" y="79"/>
                  </a:lnTo>
                  <a:lnTo>
                    <a:pt x="8699" y="357"/>
                  </a:lnTo>
                  <a:lnTo>
                    <a:pt x="7966" y="773"/>
                  </a:lnTo>
                  <a:lnTo>
                    <a:pt x="7471" y="1011"/>
                  </a:lnTo>
                  <a:lnTo>
                    <a:pt x="6876" y="1308"/>
                  </a:lnTo>
                  <a:lnTo>
                    <a:pt x="6143" y="1645"/>
                  </a:lnTo>
                  <a:lnTo>
                    <a:pt x="5291" y="2001"/>
                  </a:lnTo>
                  <a:lnTo>
                    <a:pt x="4300" y="2417"/>
                  </a:lnTo>
                  <a:lnTo>
                    <a:pt x="3112" y="2873"/>
                  </a:lnTo>
                  <a:lnTo>
                    <a:pt x="2557" y="3091"/>
                  </a:lnTo>
                  <a:lnTo>
                    <a:pt x="2062" y="3329"/>
                  </a:lnTo>
                  <a:lnTo>
                    <a:pt x="1626" y="3586"/>
                  </a:lnTo>
                  <a:lnTo>
                    <a:pt x="1229" y="3883"/>
                  </a:lnTo>
                  <a:lnTo>
                    <a:pt x="1051" y="4022"/>
                  </a:lnTo>
                  <a:lnTo>
                    <a:pt x="893" y="4181"/>
                  </a:lnTo>
                  <a:lnTo>
                    <a:pt x="734" y="4319"/>
                  </a:lnTo>
                  <a:lnTo>
                    <a:pt x="595" y="4478"/>
                  </a:lnTo>
                  <a:lnTo>
                    <a:pt x="476" y="4656"/>
                  </a:lnTo>
                  <a:lnTo>
                    <a:pt x="377" y="4815"/>
                  </a:lnTo>
                  <a:lnTo>
                    <a:pt x="278" y="4993"/>
                  </a:lnTo>
                  <a:lnTo>
                    <a:pt x="199" y="5171"/>
                  </a:lnTo>
                  <a:lnTo>
                    <a:pt x="100" y="5429"/>
                  </a:lnTo>
                  <a:lnTo>
                    <a:pt x="41" y="5706"/>
                  </a:lnTo>
                  <a:lnTo>
                    <a:pt x="1" y="5984"/>
                  </a:lnTo>
                  <a:lnTo>
                    <a:pt x="1" y="6261"/>
                  </a:lnTo>
                  <a:lnTo>
                    <a:pt x="21" y="6539"/>
                  </a:lnTo>
                  <a:lnTo>
                    <a:pt x="80" y="6836"/>
                  </a:lnTo>
                  <a:lnTo>
                    <a:pt x="159" y="7113"/>
                  </a:lnTo>
                  <a:lnTo>
                    <a:pt x="278" y="7410"/>
                  </a:lnTo>
                  <a:lnTo>
                    <a:pt x="298" y="7470"/>
                  </a:lnTo>
                  <a:lnTo>
                    <a:pt x="457" y="8163"/>
                  </a:lnTo>
                  <a:lnTo>
                    <a:pt x="754" y="9689"/>
                  </a:lnTo>
                  <a:lnTo>
                    <a:pt x="1527" y="13771"/>
                  </a:lnTo>
                  <a:lnTo>
                    <a:pt x="1388" y="13632"/>
                  </a:lnTo>
                  <a:lnTo>
                    <a:pt x="1249" y="13493"/>
                  </a:lnTo>
                  <a:lnTo>
                    <a:pt x="1091" y="13394"/>
                  </a:lnTo>
                  <a:lnTo>
                    <a:pt x="992" y="13374"/>
                  </a:lnTo>
                  <a:lnTo>
                    <a:pt x="912" y="13354"/>
                  </a:lnTo>
                  <a:lnTo>
                    <a:pt x="754" y="13335"/>
                  </a:lnTo>
                  <a:lnTo>
                    <a:pt x="615" y="13374"/>
                  </a:lnTo>
                  <a:lnTo>
                    <a:pt x="457" y="13454"/>
                  </a:lnTo>
                  <a:lnTo>
                    <a:pt x="318" y="13592"/>
                  </a:lnTo>
                  <a:lnTo>
                    <a:pt x="239" y="13691"/>
                  </a:lnTo>
                  <a:lnTo>
                    <a:pt x="159" y="13810"/>
                  </a:lnTo>
                  <a:lnTo>
                    <a:pt x="100" y="13949"/>
                  </a:lnTo>
                  <a:lnTo>
                    <a:pt x="60" y="14107"/>
                  </a:lnTo>
                  <a:lnTo>
                    <a:pt x="41" y="14266"/>
                  </a:lnTo>
                  <a:lnTo>
                    <a:pt x="21" y="14444"/>
                  </a:lnTo>
                  <a:lnTo>
                    <a:pt x="41" y="14642"/>
                  </a:lnTo>
                  <a:lnTo>
                    <a:pt x="60" y="14840"/>
                  </a:lnTo>
                  <a:lnTo>
                    <a:pt x="120" y="15177"/>
                  </a:lnTo>
                  <a:lnTo>
                    <a:pt x="239" y="15514"/>
                  </a:lnTo>
                  <a:lnTo>
                    <a:pt x="377" y="15831"/>
                  </a:lnTo>
                  <a:lnTo>
                    <a:pt x="536" y="16148"/>
                  </a:lnTo>
                  <a:lnTo>
                    <a:pt x="714" y="16426"/>
                  </a:lnTo>
                  <a:lnTo>
                    <a:pt x="912" y="16683"/>
                  </a:lnTo>
                  <a:lnTo>
                    <a:pt x="1130" y="16901"/>
                  </a:lnTo>
                  <a:lnTo>
                    <a:pt x="1249" y="16980"/>
                  </a:lnTo>
                  <a:lnTo>
                    <a:pt x="1348" y="17060"/>
                  </a:lnTo>
                  <a:lnTo>
                    <a:pt x="1626" y="17198"/>
                  </a:lnTo>
                  <a:lnTo>
                    <a:pt x="1863" y="17297"/>
                  </a:lnTo>
                  <a:lnTo>
                    <a:pt x="2081" y="17357"/>
                  </a:lnTo>
                  <a:lnTo>
                    <a:pt x="2279" y="17396"/>
                  </a:lnTo>
                  <a:lnTo>
                    <a:pt x="2616" y="17396"/>
                  </a:lnTo>
                  <a:lnTo>
                    <a:pt x="2834" y="17357"/>
                  </a:lnTo>
                  <a:lnTo>
                    <a:pt x="3231" y="17991"/>
                  </a:lnTo>
                  <a:lnTo>
                    <a:pt x="3766" y="18843"/>
                  </a:lnTo>
                  <a:lnTo>
                    <a:pt x="4043" y="19259"/>
                  </a:lnTo>
                  <a:lnTo>
                    <a:pt x="4300" y="19635"/>
                  </a:lnTo>
                  <a:lnTo>
                    <a:pt x="4518" y="19893"/>
                  </a:lnTo>
                  <a:lnTo>
                    <a:pt x="4598" y="19992"/>
                  </a:lnTo>
                  <a:lnTo>
                    <a:pt x="4657" y="20051"/>
                  </a:lnTo>
                  <a:lnTo>
                    <a:pt x="4994" y="20230"/>
                  </a:lnTo>
                  <a:lnTo>
                    <a:pt x="5628" y="20527"/>
                  </a:lnTo>
                  <a:lnTo>
                    <a:pt x="7431" y="21359"/>
                  </a:lnTo>
                  <a:lnTo>
                    <a:pt x="9274" y="22191"/>
                  </a:lnTo>
                  <a:lnTo>
                    <a:pt x="9967" y="22489"/>
                  </a:lnTo>
                  <a:lnTo>
                    <a:pt x="10383" y="22647"/>
                  </a:lnTo>
                  <a:lnTo>
                    <a:pt x="10522" y="22687"/>
                  </a:lnTo>
                  <a:lnTo>
                    <a:pt x="10879" y="22687"/>
                  </a:lnTo>
                  <a:lnTo>
                    <a:pt x="11077" y="22667"/>
                  </a:lnTo>
                  <a:lnTo>
                    <a:pt x="11493" y="22588"/>
                  </a:lnTo>
                  <a:lnTo>
                    <a:pt x="11929" y="22449"/>
                  </a:lnTo>
                  <a:lnTo>
                    <a:pt x="12384" y="22290"/>
                  </a:lnTo>
                  <a:lnTo>
                    <a:pt x="12801" y="22112"/>
                  </a:lnTo>
                  <a:lnTo>
                    <a:pt x="13177" y="21914"/>
                  </a:lnTo>
                  <a:lnTo>
                    <a:pt x="13336" y="21815"/>
                  </a:lnTo>
                  <a:lnTo>
                    <a:pt x="13494" y="21696"/>
                  </a:lnTo>
                  <a:lnTo>
                    <a:pt x="13593" y="21597"/>
                  </a:lnTo>
                  <a:lnTo>
                    <a:pt x="13692" y="21498"/>
                  </a:lnTo>
                  <a:lnTo>
                    <a:pt x="13732" y="21419"/>
                  </a:lnTo>
                  <a:lnTo>
                    <a:pt x="13771" y="21320"/>
                  </a:lnTo>
                  <a:lnTo>
                    <a:pt x="13831" y="21062"/>
                  </a:lnTo>
                  <a:lnTo>
                    <a:pt x="13870" y="20705"/>
                  </a:lnTo>
                  <a:lnTo>
                    <a:pt x="13910" y="20289"/>
                  </a:lnTo>
                  <a:lnTo>
                    <a:pt x="13930" y="19794"/>
                  </a:lnTo>
                  <a:lnTo>
                    <a:pt x="13930" y="19259"/>
                  </a:lnTo>
                  <a:lnTo>
                    <a:pt x="13930" y="18050"/>
                  </a:lnTo>
                  <a:lnTo>
                    <a:pt x="13890" y="16782"/>
                  </a:lnTo>
                  <a:lnTo>
                    <a:pt x="13831" y="15514"/>
                  </a:lnTo>
                  <a:lnTo>
                    <a:pt x="13712" y="13394"/>
                  </a:lnTo>
                  <a:lnTo>
                    <a:pt x="13633" y="12582"/>
                  </a:lnTo>
                  <a:lnTo>
                    <a:pt x="13474" y="11413"/>
                  </a:lnTo>
                  <a:lnTo>
                    <a:pt x="13276" y="10046"/>
                  </a:lnTo>
                  <a:lnTo>
                    <a:pt x="13018" y="8599"/>
                  </a:lnTo>
                  <a:lnTo>
                    <a:pt x="12781" y="7192"/>
                  </a:lnTo>
                  <a:lnTo>
                    <a:pt x="12543" y="5984"/>
                  </a:lnTo>
                  <a:lnTo>
                    <a:pt x="12365" y="5092"/>
                  </a:lnTo>
                  <a:lnTo>
                    <a:pt x="12285" y="4815"/>
                  </a:lnTo>
                  <a:lnTo>
                    <a:pt x="12226" y="4656"/>
                  </a:lnTo>
                  <a:lnTo>
                    <a:pt x="12206" y="4518"/>
                  </a:lnTo>
                  <a:lnTo>
                    <a:pt x="12186" y="4260"/>
                  </a:lnTo>
                  <a:lnTo>
                    <a:pt x="12167" y="3566"/>
                  </a:lnTo>
                  <a:lnTo>
                    <a:pt x="12167" y="3012"/>
                  </a:lnTo>
                  <a:lnTo>
                    <a:pt x="12147" y="2457"/>
                  </a:lnTo>
                  <a:lnTo>
                    <a:pt x="12107" y="1902"/>
                  </a:lnTo>
                  <a:lnTo>
                    <a:pt x="12048" y="1407"/>
                  </a:lnTo>
                  <a:lnTo>
                    <a:pt x="12008" y="1189"/>
                  </a:lnTo>
                  <a:lnTo>
                    <a:pt x="11949" y="971"/>
                  </a:lnTo>
                  <a:lnTo>
                    <a:pt x="11869" y="793"/>
                  </a:lnTo>
                  <a:lnTo>
                    <a:pt x="11790" y="634"/>
                  </a:lnTo>
                  <a:lnTo>
                    <a:pt x="11711" y="515"/>
                  </a:lnTo>
                  <a:lnTo>
                    <a:pt x="11592" y="416"/>
                  </a:lnTo>
                  <a:lnTo>
                    <a:pt x="11473" y="357"/>
                  </a:lnTo>
                  <a:lnTo>
                    <a:pt x="11315" y="337"/>
                  </a:lnTo>
                  <a:lnTo>
                    <a:pt x="11077" y="337"/>
                  </a:lnTo>
                  <a:lnTo>
                    <a:pt x="10839" y="357"/>
                  </a:lnTo>
                  <a:lnTo>
                    <a:pt x="10601" y="416"/>
                  </a:lnTo>
                  <a:lnTo>
                    <a:pt x="10383" y="456"/>
                  </a:lnTo>
                  <a:lnTo>
                    <a:pt x="9987" y="575"/>
                  </a:lnTo>
                  <a:lnTo>
                    <a:pt x="9650" y="713"/>
                  </a:lnTo>
                  <a:lnTo>
                    <a:pt x="9729" y="515"/>
                  </a:lnTo>
                  <a:lnTo>
                    <a:pt x="9749" y="337"/>
                  </a:lnTo>
                  <a:lnTo>
                    <a:pt x="9749" y="258"/>
                  </a:lnTo>
                  <a:lnTo>
                    <a:pt x="9749" y="178"/>
                  </a:lnTo>
                  <a:lnTo>
                    <a:pt x="9729" y="119"/>
                  </a:lnTo>
                  <a:lnTo>
                    <a:pt x="9690" y="59"/>
                  </a:lnTo>
                  <a:lnTo>
                    <a:pt x="9630" y="20"/>
                  </a:lnTo>
                  <a:lnTo>
                    <a:pt x="9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17"/>
            <p:cNvSpPr/>
            <p:nvPr/>
          </p:nvSpPr>
          <p:spPr>
            <a:xfrm>
              <a:off x="1432759" y="1951008"/>
              <a:ext cx="12184" cy="16246"/>
            </a:xfrm>
            <a:custGeom>
              <a:rect b="b" l="l" r="r" t="t"/>
              <a:pathLst>
                <a:path extrusionOk="0" h="476" w="357">
                  <a:moveTo>
                    <a:pt x="119" y="0"/>
                  </a:moveTo>
                  <a:lnTo>
                    <a:pt x="60" y="20"/>
                  </a:lnTo>
                  <a:lnTo>
                    <a:pt x="20" y="60"/>
                  </a:lnTo>
                  <a:lnTo>
                    <a:pt x="0" y="99"/>
                  </a:lnTo>
                  <a:lnTo>
                    <a:pt x="0" y="159"/>
                  </a:lnTo>
                  <a:lnTo>
                    <a:pt x="0" y="198"/>
                  </a:lnTo>
                  <a:lnTo>
                    <a:pt x="99" y="396"/>
                  </a:lnTo>
                  <a:lnTo>
                    <a:pt x="159" y="456"/>
                  </a:lnTo>
                  <a:lnTo>
                    <a:pt x="218" y="476"/>
                  </a:lnTo>
                  <a:lnTo>
                    <a:pt x="278" y="456"/>
                  </a:lnTo>
                  <a:lnTo>
                    <a:pt x="337" y="436"/>
                  </a:lnTo>
                  <a:lnTo>
                    <a:pt x="357" y="377"/>
                  </a:lnTo>
                  <a:lnTo>
                    <a:pt x="357" y="337"/>
                  </a:lnTo>
                  <a:lnTo>
                    <a:pt x="357" y="278"/>
                  </a:lnTo>
                  <a:lnTo>
                    <a:pt x="238" y="79"/>
                  </a:lnTo>
                  <a:lnTo>
                    <a:pt x="218" y="40"/>
                  </a:lnTo>
                  <a:lnTo>
                    <a:pt x="159" y="2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17"/>
            <p:cNvSpPr/>
            <p:nvPr/>
          </p:nvSpPr>
          <p:spPr>
            <a:xfrm>
              <a:off x="1384055" y="1473560"/>
              <a:ext cx="407137" cy="488981"/>
            </a:xfrm>
            <a:custGeom>
              <a:rect b="b" l="l" r="r" t="t"/>
              <a:pathLst>
                <a:path extrusionOk="0" h="14327" w="11929">
                  <a:moveTo>
                    <a:pt x="9353" y="1"/>
                  </a:moveTo>
                  <a:lnTo>
                    <a:pt x="9254" y="21"/>
                  </a:lnTo>
                  <a:lnTo>
                    <a:pt x="9135" y="60"/>
                  </a:lnTo>
                  <a:lnTo>
                    <a:pt x="8461" y="437"/>
                  </a:lnTo>
                  <a:lnTo>
                    <a:pt x="7986" y="694"/>
                  </a:lnTo>
                  <a:lnTo>
                    <a:pt x="7371" y="1011"/>
                  </a:lnTo>
                  <a:lnTo>
                    <a:pt x="6618" y="1368"/>
                  </a:lnTo>
                  <a:lnTo>
                    <a:pt x="5647" y="1804"/>
                  </a:lnTo>
                  <a:lnTo>
                    <a:pt x="4459" y="2299"/>
                  </a:lnTo>
                  <a:lnTo>
                    <a:pt x="3032" y="2854"/>
                  </a:lnTo>
                  <a:lnTo>
                    <a:pt x="2636" y="3012"/>
                  </a:lnTo>
                  <a:lnTo>
                    <a:pt x="2299" y="3151"/>
                  </a:lnTo>
                  <a:lnTo>
                    <a:pt x="1982" y="3329"/>
                  </a:lnTo>
                  <a:lnTo>
                    <a:pt x="1685" y="3488"/>
                  </a:lnTo>
                  <a:lnTo>
                    <a:pt x="1427" y="3646"/>
                  </a:lnTo>
                  <a:lnTo>
                    <a:pt x="1189" y="3825"/>
                  </a:lnTo>
                  <a:lnTo>
                    <a:pt x="991" y="4003"/>
                  </a:lnTo>
                  <a:lnTo>
                    <a:pt x="813" y="4181"/>
                  </a:lnTo>
                  <a:lnTo>
                    <a:pt x="635" y="4340"/>
                  </a:lnTo>
                  <a:lnTo>
                    <a:pt x="496" y="4518"/>
                  </a:lnTo>
                  <a:lnTo>
                    <a:pt x="377" y="4697"/>
                  </a:lnTo>
                  <a:lnTo>
                    <a:pt x="278" y="4875"/>
                  </a:lnTo>
                  <a:lnTo>
                    <a:pt x="199" y="5053"/>
                  </a:lnTo>
                  <a:lnTo>
                    <a:pt x="119" y="5232"/>
                  </a:lnTo>
                  <a:lnTo>
                    <a:pt x="80" y="5390"/>
                  </a:lnTo>
                  <a:lnTo>
                    <a:pt x="40" y="5549"/>
                  </a:lnTo>
                  <a:lnTo>
                    <a:pt x="1" y="5885"/>
                  </a:lnTo>
                  <a:lnTo>
                    <a:pt x="1" y="6183"/>
                  </a:lnTo>
                  <a:lnTo>
                    <a:pt x="20" y="6460"/>
                  </a:lnTo>
                  <a:lnTo>
                    <a:pt x="80" y="6698"/>
                  </a:lnTo>
                  <a:lnTo>
                    <a:pt x="139" y="6896"/>
                  </a:lnTo>
                  <a:lnTo>
                    <a:pt x="199" y="7074"/>
                  </a:lnTo>
                  <a:lnTo>
                    <a:pt x="278" y="7272"/>
                  </a:lnTo>
                  <a:lnTo>
                    <a:pt x="377" y="7649"/>
                  </a:lnTo>
                  <a:lnTo>
                    <a:pt x="536" y="8481"/>
                  </a:lnTo>
                  <a:lnTo>
                    <a:pt x="1011" y="10898"/>
                  </a:lnTo>
                  <a:lnTo>
                    <a:pt x="1645" y="14326"/>
                  </a:lnTo>
                  <a:lnTo>
                    <a:pt x="2596" y="14009"/>
                  </a:lnTo>
                  <a:lnTo>
                    <a:pt x="2497" y="13652"/>
                  </a:lnTo>
                  <a:lnTo>
                    <a:pt x="2378" y="13296"/>
                  </a:lnTo>
                  <a:lnTo>
                    <a:pt x="2279" y="12860"/>
                  </a:lnTo>
                  <a:lnTo>
                    <a:pt x="2180" y="12404"/>
                  </a:lnTo>
                  <a:lnTo>
                    <a:pt x="2140" y="11988"/>
                  </a:lnTo>
                  <a:lnTo>
                    <a:pt x="2121" y="11810"/>
                  </a:lnTo>
                  <a:lnTo>
                    <a:pt x="2140" y="11651"/>
                  </a:lnTo>
                  <a:lnTo>
                    <a:pt x="2180" y="11512"/>
                  </a:lnTo>
                  <a:lnTo>
                    <a:pt x="2240" y="11433"/>
                  </a:lnTo>
                  <a:lnTo>
                    <a:pt x="2378" y="11295"/>
                  </a:lnTo>
                  <a:lnTo>
                    <a:pt x="2557" y="11156"/>
                  </a:lnTo>
                  <a:lnTo>
                    <a:pt x="2893" y="10878"/>
                  </a:lnTo>
                  <a:lnTo>
                    <a:pt x="3052" y="10740"/>
                  </a:lnTo>
                  <a:lnTo>
                    <a:pt x="3171" y="10621"/>
                  </a:lnTo>
                  <a:lnTo>
                    <a:pt x="3250" y="10522"/>
                  </a:lnTo>
                  <a:lnTo>
                    <a:pt x="3270" y="10482"/>
                  </a:lnTo>
                  <a:lnTo>
                    <a:pt x="3290" y="10423"/>
                  </a:lnTo>
                  <a:lnTo>
                    <a:pt x="3250" y="10284"/>
                  </a:lnTo>
                  <a:lnTo>
                    <a:pt x="3151" y="9987"/>
                  </a:lnTo>
                  <a:lnTo>
                    <a:pt x="3032" y="9610"/>
                  </a:lnTo>
                  <a:lnTo>
                    <a:pt x="2913" y="9174"/>
                  </a:lnTo>
                  <a:lnTo>
                    <a:pt x="2794" y="8719"/>
                  </a:lnTo>
                  <a:lnTo>
                    <a:pt x="2775" y="8501"/>
                  </a:lnTo>
                  <a:lnTo>
                    <a:pt x="2755" y="8303"/>
                  </a:lnTo>
                  <a:lnTo>
                    <a:pt x="2755" y="8105"/>
                  </a:lnTo>
                  <a:lnTo>
                    <a:pt x="2775" y="7926"/>
                  </a:lnTo>
                  <a:lnTo>
                    <a:pt x="2834" y="7768"/>
                  </a:lnTo>
                  <a:lnTo>
                    <a:pt x="2913" y="7649"/>
                  </a:lnTo>
                  <a:lnTo>
                    <a:pt x="2973" y="7589"/>
                  </a:lnTo>
                  <a:lnTo>
                    <a:pt x="3072" y="7530"/>
                  </a:lnTo>
                  <a:lnTo>
                    <a:pt x="3369" y="7391"/>
                  </a:lnTo>
                  <a:lnTo>
                    <a:pt x="3765" y="7213"/>
                  </a:lnTo>
                  <a:lnTo>
                    <a:pt x="4261" y="7015"/>
                  </a:lnTo>
                  <a:lnTo>
                    <a:pt x="5489" y="6559"/>
                  </a:lnTo>
                  <a:lnTo>
                    <a:pt x="6916" y="6084"/>
                  </a:lnTo>
                  <a:lnTo>
                    <a:pt x="8402" y="5588"/>
                  </a:lnTo>
                  <a:lnTo>
                    <a:pt x="9828" y="5132"/>
                  </a:lnTo>
                  <a:lnTo>
                    <a:pt x="11928" y="4459"/>
                  </a:lnTo>
                  <a:lnTo>
                    <a:pt x="11909" y="4300"/>
                  </a:lnTo>
                  <a:lnTo>
                    <a:pt x="11909" y="4063"/>
                  </a:lnTo>
                  <a:lnTo>
                    <a:pt x="11889" y="3508"/>
                  </a:lnTo>
                  <a:lnTo>
                    <a:pt x="11889" y="2834"/>
                  </a:lnTo>
                  <a:lnTo>
                    <a:pt x="11869" y="2121"/>
                  </a:lnTo>
                  <a:lnTo>
                    <a:pt x="11829" y="1764"/>
                  </a:lnTo>
                  <a:lnTo>
                    <a:pt x="11790" y="1447"/>
                  </a:lnTo>
                  <a:lnTo>
                    <a:pt x="11750" y="1130"/>
                  </a:lnTo>
                  <a:lnTo>
                    <a:pt x="11671" y="873"/>
                  </a:lnTo>
                  <a:lnTo>
                    <a:pt x="11592" y="635"/>
                  </a:lnTo>
                  <a:lnTo>
                    <a:pt x="11532" y="555"/>
                  </a:lnTo>
                  <a:lnTo>
                    <a:pt x="11473" y="476"/>
                  </a:lnTo>
                  <a:lnTo>
                    <a:pt x="11413" y="417"/>
                  </a:lnTo>
                  <a:lnTo>
                    <a:pt x="11334" y="357"/>
                  </a:lnTo>
                  <a:lnTo>
                    <a:pt x="11255" y="338"/>
                  </a:lnTo>
                  <a:lnTo>
                    <a:pt x="11176" y="318"/>
                  </a:lnTo>
                  <a:lnTo>
                    <a:pt x="10819" y="357"/>
                  </a:lnTo>
                  <a:lnTo>
                    <a:pt x="10462" y="417"/>
                  </a:lnTo>
                  <a:lnTo>
                    <a:pt x="10125" y="496"/>
                  </a:lnTo>
                  <a:lnTo>
                    <a:pt x="9828" y="595"/>
                  </a:lnTo>
                  <a:lnTo>
                    <a:pt x="9590" y="694"/>
                  </a:lnTo>
                  <a:lnTo>
                    <a:pt x="9392" y="773"/>
                  </a:lnTo>
                  <a:lnTo>
                    <a:pt x="9234" y="853"/>
                  </a:lnTo>
                  <a:lnTo>
                    <a:pt x="9313" y="674"/>
                  </a:lnTo>
                  <a:lnTo>
                    <a:pt x="9392" y="516"/>
                  </a:lnTo>
                  <a:lnTo>
                    <a:pt x="9452" y="318"/>
                  </a:lnTo>
                  <a:lnTo>
                    <a:pt x="9491" y="159"/>
                  </a:lnTo>
                  <a:lnTo>
                    <a:pt x="9472" y="80"/>
                  </a:lnTo>
                  <a:lnTo>
                    <a:pt x="9452" y="40"/>
                  </a:lnTo>
                  <a:lnTo>
                    <a:pt x="94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17"/>
            <p:cNvSpPr/>
            <p:nvPr/>
          </p:nvSpPr>
          <p:spPr>
            <a:xfrm>
              <a:off x="1379311" y="1468850"/>
              <a:ext cx="416625" cy="498400"/>
            </a:xfrm>
            <a:custGeom>
              <a:rect b="b" l="l" r="r" t="t"/>
              <a:pathLst>
                <a:path extrusionOk="0" h="14603" w="12207">
                  <a:moveTo>
                    <a:pt x="9492" y="258"/>
                  </a:moveTo>
                  <a:lnTo>
                    <a:pt x="9472" y="357"/>
                  </a:lnTo>
                  <a:lnTo>
                    <a:pt x="9432" y="515"/>
                  </a:lnTo>
                  <a:lnTo>
                    <a:pt x="9353" y="713"/>
                  </a:lnTo>
                  <a:lnTo>
                    <a:pt x="9254" y="931"/>
                  </a:lnTo>
                  <a:lnTo>
                    <a:pt x="9234" y="971"/>
                  </a:lnTo>
                  <a:lnTo>
                    <a:pt x="9234" y="1011"/>
                  </a:lnTo>
                  <a:lnTo>
                    <a:pt x="9254" y="1050"/>
                  </a:lnTo>
                  <a:lnTo>
                    <a:pt x="9274" y="1090"/>
                  </a:lnTo>
                  <a:lnTo>
                    <a:pt x="9313" y="1110"/>
                  </a:lnTo>
                  <a:lnTo>
                    <a:pt x="9353" y="1129"/>
                  </a:lnTo>
                  <a:lnTo>
                    <a:pt x="9393" y="1129"/>
                  </a:lnTo>
                  <a:lnTo>
                    <a:pt x="9432" y="1110"/>
                  </a:lnTo>
                  <a:lnTo>
                    <a:pt x="9611" y="1030"/>
                  </a:lnTo>
                  <a:lnTo>
                    <a:pt x="9789" y="951"/>
                  </a:lnTo>
                  <a:lnTo>
                    <a:pt x="10027" y="852"/>
                  </a:lnTo>
                  <a:lnTo>
                    <a:pt x="10304" y="753"/>
                  </a:lnTo>
                  <a:lnTo>
                    <a:pt x="10621" y="674"/>
                  </a:lnTo>
                  <a:lnTo>
                    <a:pt x="10958" y="614"/>
                  </a:lnTo>
                  <a:lnTo>
                    <a:pt x="11315" y="594"/>
                  </a:lnTo>
                  <a:lnTo>
                    <a:pt x="11414" y="614"/>
                  </a:lnTo>
                  <a:lnTo>
                    <a:pt x="11493" y="693"/>
                  </a:lnTo>
                  <a:lnTo>
                    <a:pt x="11572" y="793"/>
                  </a:lnTo>
                  <a:lnTo>
                    <a:pt x="11651" y="911"/>
                  </a:lnTo>
                  <a:lnTo>
                    <a:pt x="11691" y="1090"/>
                  </a:lnTo>
                  <a:lnTo>
                    <a:pt x="11750" y="1268"/>
                  </a:lnTo>
                  <a:lnTo>
                    <a:pt x="11810" y="1704"/>
                  </a:lnTo>
                  <a:lnTo>
                    <a:pt x="11849" y="2180"/>
                  </a:lnTo>
                  <a:lnTo>
                    <a:pt x="11889" y="2675"/>
                  </a:lnTo>
                  <a:lnTo>
                    <a:pt x="11889" y="3566"/>
                  </a:lnTo>
                  <a:lnTo>
                    <a:pt x="11909" y="4101"/>
                  </a:lnTo>
                  <a:lnTo>
                    <a:pt x="11929" y="4518"/>
                  </a:lnTo>
                  <a:lnTo>
                    <a:pt x="9472" y="5290"/>
                  </a:lnTo>
                  <a:lnTo>
                    <a:pt x="8045" y="5746"/>
                  </a:lnTo>
                  <a:lnTo>
                    <a:pt x="6619" y="6222"/>
                  </a:lnTo>
                  <a:lnTo>
                    <a:pt x="5291" y="6677"/>
                  </a:lnTo>
                  <a:lnTo>
                    <a:pt x="4182" y="7093"/>
                  </a:lnTo>
                  <a:lnTo>
                    <a:pt x="3726" y="7272"/>
                  </a:lnTo>
                  <a:lnTo>
                    <a:pt x="3369" y="7450"/>
                  </a:lnTo>
                  <a:lnTo>
                    <a:pt x="3112" y="7589"/>
                  </a:lnTo>
                  <a:lnTo>
                    <a:pt x="3013" y="7648"/>
                  </a:lnTo>
                  <a:lnTo>
                    <a:pt x="2953" y="7688"/>
                  </a:lnTo>
                  <a:lnTo>
                    <a:pt x="2894" y="7787"/>
                  </a:lnTo>
                  <a:lnTo>
                    <a:pt x="2834" y="7886"/>
                  </a:lnTo>
                  <a:lnTo>
                    <a:pt x="2795" y="8005"/>
                  </a:lnTo>
                  <a:lnTo>
                    <a:pt x="2775" y="8143"/>
                  </a:lnTo>
                  <a:lnTo>
                    <a:pt x="2755" y="8282"/>
                  </a:lnTo>
                  <a:lnTo>
                    <a:pt x="2755" y="8421"/>
                  </a:lnTo>
                  <a:lnTo>
                    <a:pt x="2795" y="8758"/>
                  </a:lnTo>
                  <a:lnTo>
                    <a:pt x="2854" y="9095"/>
                  </a:lnTo>
                  <a:lnTo>
                    <a:pt x="2953" y="9471"/>
                  </a:lnTo>
                  <a:lnTo>
                    <a:pt x="3171" y="10204"/>
                  </a:lnTo>
                  <a:lnTo>
                    <a:pt x="3290" y="10561"/>
                  </a:lnTo>
                  <a:lnTo>
                    <a:pt x="3270" y="10600"/>
                  </a:lnTo>
                  <a:lnTo>
                    <a:pt x="3231" y="10660"/>
                  </a:lnTo>
                  <a:lnTo>
                    <a:pt x="3092" y="10779"/>
                  </a:lnTo>
                  <a:lnTo>
                    <a:pt x="2775" y="11036"/>
                  </a:lnTo>
                  <a:lnTo>
                    <a:pt x="2517" y="11254"/>
                  </a:lnTo>
                  <a:lnTo>
                    <a:pt x="2279" y="11472"/>
                  </a:lnTo>
                  <a:lnTo>
                    <a:pt x="2220" y="11551"/>
                  </a:lnTo>
                  <a:lnTo>
                    <a:pt x="2180" y="11670"/>
                  </a:lnTo>
                  <a:lnTo>
                    <a:pt x="2141" y="11789"/>
                  </a:lnTo>
                  <a:lnTo>
                    <a:pt x="2141" y="11948"/>
                  </a:lnTo>
                  <a:lnTo>
                    <a:pt x="2161" y="12285"/>
                  </a:lnTo>
                  <a:lnTo>
                    <a:pt x="2200" y="12661"/>
                  </a:lnTo>
                  <a:lnTo>
                    <a:pt x="2279" y="13057"/>
                  </a:lnTo>
                  <a:lnTo>
                    <a:pt x="2379" y="13434"/>
                  </a:lnTo>
                  <a:lnTo>
                    <a:pt x="2577" y="14068"/>
                  </a:lnTo>
                  <a:lnTo>
                    <a:pt x="1903" y="14286"/>
                  </a:lnTo>
                  <a:lnTo>
                    <a:pt x="1190" y="10481"/>
                  </a:lnTo>
                  <a:lnTo>
                    <a:pt x="774" y="8381"/>
                  </a:lnTo>
                  <a:lnTo>
                    <a:pt x="635" y="7688"/>
                  </a:lnTo>
                  <a:lnTo>
                    <a:pt x="556" y="7371"/>
                  </a:lnTo>
                  <a:lnTo>
                    <a:pt x="536" y="7311"/>
                  </a:lnTo>
                  <a:lnTo>
                    <a:pt x="417" y="7034"/>
                  </a:lnTo>
                  <a:lnTo>
                    <a:pt x="338" y="6776"/>
                  </a:lnTo>
                  <a:lnTo>
                    <a:pt x="298" y="6519"/>
                  </a:lnTo>
                  <a:lnTo>
                    <a:pt x="258" y="6261"/>
                  </a:lnTo>
                  <a:lnTo>
                    <a:pt x="278" y="6004"/>
                  </a:lnTo>
                  <a:lnTo>
                    <a:pt x="298" y="5746"/>
                  </a:lnTo>
                  <a:lnTo>
                    <a:pt x="358" y="5508"/>
                  </a:lnTo>
                  <a:lnTo>
                    <a:pt x="437" y="5270"/>
                  </a:lnTo>
                  <a:lnTo>
                    <a:pt x="516" y="5112"/>
                  </a:lnTo>
                  <a:lnTo>
                    <a:pt x="615" y="4953"/>
                  </a:lnTo>
                  <a:lnTo>
                    <a:pt x="714" y="4795"/>
                  </a:lnTo>
                  <a:lnTo>
                    <a:pt x="833" y="4636"/>
                  </a:lnTo>
                  <a:lnTo>
                    <a:pt x="952" y="4498"/>
                  </a:lnTo>
                  <a:lnTo>
                    <a:pt x="1091" y="4339"/>
                  </a:lnTo>
                  <a:lnTo>
                    <a:pt x="1408" y="4062"/>
                  </a:lnTo>
                  <a:lnTo>
                    <a:pt x="1784" y="3804"/>
                  </a:lnTo>
                  <a:lnTo>
                    <a:pt x="2220" y="3566"/>
                  </a:lnTo>
                  <a:lnTo>
                    <a:pt x="2676" y="3329"/>
                  </a:lnTo>
                  <a:lnTo>
                    <a:pt x="3211" y="3111"/>
                  </a:lnTo>
                  <a:lnTo>
                    <a:pt x="4400" y="2655"/>
                  </a:lnTo>
                  <a:lnTo>
                    <a:pt x="5410" y="2259"/>
                  </a:lnTo>
                  <a:lnTo>
                    <a:pt x="6262" y="1882"/>
                  </a:lnTo>
                  <a:lnTo>
                    <a:pt x="6995" y="1545"/>
                  </a:lnTo>
                  <a:lnTo>
                    <a:pt x="7590" y="1268"/>
                  </a:lnTo>
                  <a:lnTo>
                    <a:pt x="8085" y="1011"/>
                  </a:lnTo>
                  <a:lnTo>
                    <a:pt x="8838" y="594"/>
                  </a:lnTo>
                  <a:lnTo>
                    <a:pt x="9333" y="317"/>
                  </a:lnTo>
                  <a:lnTo>
                    <a:pt x="9452" y="277"/>
                  </a:lnTo>
                  <a:lnTo>
                    <a:pt x="9492" y="258"/>
                  </a:lnTo>
                  <a:close/>
                  <a:moveTo>
                    <a:pt x="9412" y="0"/>
                  </a:moveTo>
                  <a:lnTo>
                    <a:pt x="9294" y="40"/>
                  </a:lnTo>
                  <a:lnTo>
                    <a:pt x="9214" y="79"/>
                  </a:lnTo>
                  <a:lnTo>
                    <a:pt x="8699" y="357"/>
                  </a:lnTo>
                  <a:lnTo>
                    <a:pt x="7966" y="773"/>
                  </a:lnTo>
                  <a:lnTo>
                    <a:pt x="7471" y="1011"/>
                  </a:lnTo>
                  <a:lnTo>
                    <a:pt x="6876" y="1308"/>
                  </a:lnTo>
                  <a:lnTo>
                    <a:pt x="6143" y="1645"/>
                  </a:lnTo>
                  <a:lnTo>
                    <a:pt x="5291" y="2001"/>
                  </a:lnTo>
                  <a:lnTo>
                    <a:pt x="4300" y="2417"/>
                  </a:lnTo>
                  <a:lnTo>
                    <a:pt x="3112" y="2873"/>
                  </a:lnTo>
                  <a:lnTo>
                    <a:pt x="2557" y="3091"/>
                  </a:lnTo>
                  <a:lnTo>
                    <a:pt x="2062" y="3329"/>
                  </a:lnTo>
                  <a:lnTo>
                    <a:pt x="1626" y="3586"/>
                  </a:lnTo>
                  <a:lnTo>
                    <a:pt x="1229" y="3883"/>
                  </a:lnTo>
                  <a:lnTo>
                    <a:pt x="1051" y="4022"/>
                  </a:lnTo>
                  <a:lnTo>
                    <a:pt x="893" y="4181"/>
                  </a:lnTo>
                  <a:lnTo>
                    <a:pt x="734" y="4319"/>
                  </a:lnTo>
                  <a:lnTo>
                    <a:pt x="595" y="4478"/>
                  </a:lnTo>
                  <a:lnTo>
                    <a:pt x="476" y="4656"/>
                  </a:lnTo>
                  <a:lnTo>
                    <a:pt x="377" y="4815"/>
                  </a:lnTo>
                  <a:lnTo>
                    <a:pt x="278" y="4993"/>
                  </a:lnTo>
                  <a:lnTo>
                    <a:pt x="199" y="5171"/>
                  </a:lnTo>
                  <a:lnTo>
                    <a:pt x="100" y="5429"/>
                  </a:lnTo>
                  <a:lnTo>
                    <a:pt x="41" y="5706"/>
                  </a:lnTo>
                  <a:lnTo>
                    <a:pt x="1" y="5984"/>
                  </a:lnTo>
                  <a:lnTo>
                    <a:pt x="1" y="6261"/>
                  </a:lnTo>
                  <a:lnTo>
                    <a:pt x="21" y="6539"/>
                  </a:lnTo>
                  <a:lnTo>
                    <a:pt x="80" y="6836"/>
                  </a:lnTo>
                  <a:lnTo>
                    <a:pt x="159" y="7113"/>
                  </a:lnTo>
                  <a:lnTo>
                    <a:pt x="278" y="7410"/>
                  </a:lnTo>
                  <a:lnTo>
                    <a:pt x="298" y="7470"/>
                  </a:lnTo>
                  <a:lnTo>
                    <a:pt x="358" y="7708"/>
                  </a:lnTo>
                  <a:lnTo>
                    <a:pt x="476" y="8262"/>
                  </a:lnTo>
                  <a:lnTo>
                    <a:pt x="813" y="10046"/>
                  </a:lnTo>
                  <a:lnTo>
                    <a:pt x="1665" y="14484"/>
                  </a:lnTo>
                  <a:lnTo>
                    <a:pt x="1685" y="14543"/>
                  </a:lnTo>
                  <a:lnTo>
                    <a:pt x="1725" y="14583"/>
                  </a:lnTo>
                  <a:lnTo>
                    <a:pt x="1784" y="14603"/>
                  </a:lnTo>
                  <a:lnTo>
                    <a:pt x="1844" y="14603"/>
                  </a:lnTo>
                  <a:lnTo>
                    <a:pt x="2775" y="14286"/>
                  </a:lnTo>
                  <a:lnTo>
                    <a:pt x="2834" y="14246"/>
                  </a:lnTo>
                  <a:lnTo>
                    <a:pt x="2854" y="14206"/>
                  </a:lnTo>
                  <a:lnTo>
                    <a:pt x="2874" y="14167"/>
                  </a:lnTo>
                  <a:lnTo>
                    <a:pt x="2874" y="14107"/>
                  </a:lnTo>
                  <a:lnTo>
                    <a:pt x="2755" y="13711"/>
                  </a:lnTo>
                  <a:lnTo>
                    <a:pt x="2636" y="13315"/>
                  </a:lnTo>
                  <a:lnTo>
                    <a:pt x="2537" y="12938"/>
                  </a:lnTo>
                  <a:lnTo>
                    <a:pt x="2478" y="12582"/>
                  </a:lnTo>
                  <a:lnTo>
                    <a:pt x="2418" y="12245"/>
                  </a:lnTo>
                  <a:lnTo>
                    <a:pt x="2398" y="11987"/>
                  </a:lnTo>
                  <a:lnTo>
                    <a:pt x="2418" y="11789"/>
                  </a:lnTo>
                  <a:lnTo>
                    <a:pt x="2438" y="11710"/>
                  </a:lnTo>
                  <a:lnTo>
                    <a:pt x="2458" y="11670"/>
                  </a:lnTo>
                  <a:lnTo>
                    <a:pt x="2696" y="11472"/>
                  </a:lnTo>
                  <a:lnTo>
                    <a:pt x="2953" y="11254"/>
                  </a:lnTo>
                  <a:lnTo>
                    <a:pt x="3211" y="11036"/>
                  </a:lnTo>
                  <a:lnTo>
                    <a:pt x="3409" y="10858"/>
                  </a:lnTo>
                  <a:lnTo>
                    <a:pt x="3468" y="10779"/>
                  </a:lnTo>
                  <a:lnTo>
                    <a:pt x="3528" y="10719"/>
                  </a:lnTo>
                  <a:lnTo>
                    <a:pt x="3548" y="10640"/>
                  </a:lnTo>
                  <a:lnTo>
                    <a:pt x="3567" y="10561"/>
                  </a:lnTo>
                  <a:lnTo>
                    <a:pt x="3528" y="10422"/>
                  </a:lnTo>
                  <a:lnTo>
                    <a:pt x="3429" y="10125"/>
                  </a:lnTo>
                  <a:lnTo>
                    <a:pt x="3250" y="9570"/>
                  </a:lnTo>
                  <a:lnTo>
                    <a:pt x="3171" y="9233"/>
                  </a:lnTo>
                  <a:lnTo>
                    <a:pt x="3092" y="8916"/>
                  </a:lnTo>
                  <a:lnTo>
                    <a:pt x="3032" y="8599"/>
                  </a:lnTo>
                  <a:lnTo>
                    <a:pt x="3032" y="8302"/>
                  </a:lnTo>
                  <a:lnTo>
                    <a:pt x="3032" y="8163"/>
                  </a:lnTo>
                  <a:lnTo>
                    <a:pt x="3052" y="8044"/>
                  </a:lnTo>
                  <a:lnTo>
                    <a:pt x="3092" y="7945"/>
                  </a:lnTo>
                  <a:lnTo>
                    <a:pt x="3151" y="7866"/>
                  </a:lnTo>
                  <a:lnTo>
                    <a:pt x="3250" y="7807"/>
                  </a:lnTo>
                  <a:lnTo>
                    <a:pt x="3409" y="7708"/>
                  </a:lnTo>
                  <a:lnTo>
                    <a:pt x="3944" y="7470"/>
                  </a:lnTo>
                  <a:lnTo>
                    <a:pt x="4756" y="7173"/>
                  </a:lnTo>
                  <a:lnTo>
                    <a:pt x="5806" y="6796"/>
                  </a:lnTo>
                  <a:lnTo>
                    <a:pt x="7094" y="6340"/>
                  </a:lnTo>
                  <a:lnTo>
                    <a:pt x="8580" y="5865"/>
                  </a:lnTo>
                  <a:lnTo>
                    <a:pt x="10264" y="5310"/>
                  </a:lnTo>
                  <a:lnTo>
                    <a:pt x="12107" y="4735"/>
                  </a:lnTo>
                  <a:lnTo>
                    <a:pt x="12167" y="4716"/>
                  </a:lnTo>
                  <a:lnTo>
                    <a:pt x="12186" y="4676"/>
                  </a:lnTo>
                  <a:lnTo>
                    <a:pt x="12206" y="4636"/>
                  </a:lnTo>
                  <a:lnTo>
                    <a:pt x="12206" y="4577"/>
                  </a:lnTo>
                  <a:lnTo>
                    <a:pt x="12186" y="4399"/>
                  </a:lnTo>
                  <a:lnTo>
                    <a:pt x="12186" y="4181"/>
                  </a:lnTo>
                  <a:lnTo>
                    <a:pt x="12167" y="3566"/>
                  </a:lnTo>
                  <a:lnTo>
                    <a:pt x="12167" y="3012"/>
                  </a:lnTo>
                  <a:lnTo>
                    <a:pt x="12147" y="2457"/>
                  </a:lnTo>
                  <a:lnTo>
                    <a:pt x="12107" y="1902"/>
                  </a:lnTo>
                  <a:lnTo>
                    <a:pt x="12048" y="1407"/>
                  </a:lnTo>
                  <a:lnTo>
                    <a:pt x="12008" y="1189"/>
                  </a:lnTo>
                  <a:lnTo>
                    <a:pt x="11949" y="971"/>
                  </a:lnTo>
                  <a:lnTo>
                    <a:pt x="11869" y="793"/>
                  </a:lnTo>
                  <a:lnTo>
                    <a:pt x="11790" y="634"/>
                  </a:lnTo>
                  <a:lnTo>
                    <a:pt x="11711" y="495"/>
                  </a:lnTo>
                  <a:lnTo>
                    <a:pt x="11592" y="416"/>
                  </a:lnTo>
                  <a:lnTo>
                    <a:pt x="11473" y="357"/>
                  </a:lnTo>
                  <a:lnTo>
                    <a:pt x="11315" y="337"/>
                  </a:lnTo>
                  <a:lnTo>
                    <a:pt x="11077" y="337"/>
                  </a:lnTo>
                  <a:lnTo>
                    <a:pt x="10839" y="357"/>
                  </a:lnTo>
                  <a:lnTo>
                    <a:pt x="10601" y="416"/>
                  </a:lnTo>
                  <a:lnTo>
                    <a:pt x="10383" y="456"/>
                  </a:lnTo>
                  <a:lnTo>
                    <a:pt x="9987" y="575"/>
                  </a:lnTo>
                  <a:lnTo>
                    <a:pt x="9650" y="713"/>
                  </a:lnTo>
                  <a:lnTo>
                    <a:pt x="9729" y="515"/>
                  </a:lnTo>
                  <a:lnTo>
                    <a:pt x="9749" y="337"/>
                  </a:lnTo>
                  <a:lnTo>
                    <a:pt x="9749" y="258"/>
                  </a:lnTo>
                  <a:lnTo>
                    <a:pt x="9749" y="178"/>
                  </a:lnTo>
                  <a:lnTo>
                    <a:pt x="9729" y="119"/>
                  </a:lnTo>
                  <a:lnTo>
                    <a:pt x="9690" y="59"/>
                  </a:lnTo>
                  <a:lnTo>
                    <a:pt x="9630" y="20"/>
                  </a:lnTo>
                  <a:lnTo>
                    <a:pt x="9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17"/>
            <p:cNvSpPr/>
            <p:nvPr/>
          </p:nvSpPr>
          <p:spPr>
            <a:xfrm>
              <a:off x="1723548" y="1819811"/>
              <a:ext cx="57509" cy="213722"/>
            </a:xfrm>
            <a:custGeom>
              <a:rect b="b" l="l" r="r" t="t"/>
              <a:pathLst>
                <a:path extrusionOk="0" h="6262" w="1685">
                  <a:moveTo>
                    <a:pt x="634" y="0"/>
                  </a:moveTo>
                  <a:lnTo>
                    <a:pt x="575" y="20"/>
                  </a:lnTo>
                  <a:lnTo>
                    <a:pt x="555" y="40"/>
                  </a:lnTo>
                  <a:lnTo>
                    <a:pt x="515" y="99"/>
                  </a:lnTo>
                  <a:lnTo>
                    <a:pt x="515" y="159"/>
                  </a:lnTo>
                  <a:lnTo>
                    <a:pt x="1387" y="5944"/>
                  </a:lnTo>
                  <a:lnTo>
                    <a:pt x="159" y="5627"/>
                  </a:lnTo>
                  <a:lnTo>
                    <a:pt x="99" y="5627"/>
                  </a:lnTo>
                  <a:lnTo>
                    <a:pt x="60" y="5647"/>
                  </a:lnTo>
                  <a:lnTo>
                    <a:pt x="20" y="5687"/>
                  </a:lnTo>
                  <a:lnTo>
                    <a:pt x="0" y="5726"/>
                  </a:lnTo>
                  <a:lnTo>
                    <a:pt x="0" y="5786"/>
                  </a:lnTo>
                  <a:lnTo>
                    <a:pt x="20" y="5826"/>
                  </a:lnTo>
                  <a:lnTo>
                    <a:pt x="40" y="5865"/>
                  </a:lnTo>
                  <a:lnTo>
                    <a:pt x="99" y="5885"/>
                  </a:lnTo>
                  <a:lnTo>
                    <a:pt x="1506" y="6261"/>
                  </a:lnTo>
                  <a:lnTo>
                    <a:pt x="1605" y="6261"/>
                  </a:lnTo>
                  <a:lnTo>
                    <a:pt x="1645" y="6222"/>
                  </a:lnTo>
                  <a:lnTo>
                    <a:pt x="1684" y="6182"/>
                  </a:lnTo>
                  <a:lnTo>
                    <a:pt x="1684" y="6103"/>
                  </a:lnTo>
                  <a:lnTo>
                    <a:pt x="793" y="119"/>
                  </a:lnTo>
                  <a:lnTo>
                    <a:pt x="773" y="60"/>
                  </a:lnTo>
                  <a:lnTo>
                    <a:pt x="733" y="2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17"/>
            <p:cNvSpPr/>
            <p:nvPr/>
          </p:nvSpPr>
          <p:spPr>
            <a:xfrm>
              <a:off x="1567983" y="1827934"/>
              <a:ext cx="119080" cy="32492"/>
            </a:xfrm>
            <a:custGeom>
              <a:rect b="b" l="l" r="r" t="t"/>
              <a:pathLst>
                <a:path extrusionOk="0" h="952" w="3489">
                  <a:moveTo>
                    <a:pt x="2081" y="0"/>
                  </a:moveTo>
                  <a:lnTo>
                    <a:pt x="1586" y="20"/>
                  </a:lnTo>
                  <a:lnTo>
                    <a:pt x="1328" y="60"/>
                  </a:lnTo>
                  <a:lnTo>
                    <a:pt x="1071" y="99"/>
                  </a:lnTo>
                  <a:lnTo>
                    <a:pt x="833" y="159"/>
                  </a:lnTo>
                  <a:lnTo>
                    <a:pt x="576" y="238"/>
                  </a:lnTo>
                  <a:lnTo>
                    <a:pt x="338" y="337"/>
                  </a:lnTo>
                  <a:lnTo>
                    <a:pt x="120" y="456"/>
                  </a:lnTo>
                  <a:lnTo>
                    <a:pt x="41" y="515"/>
                  </a:lnTo>
                  <a:lnTo>
                    <a:pt x="1" y="614"/>
                  </a:lnTo>
                  <a:lnTo>
                    <a:pt x="1" y="713"/>
                  </a:lnTo>
                  <a:lnTo>
                    <a:pt x="41" y="812"/>
                  </a:lnTo>
                  <a:lnTo>
                    <a:pt x="80" y="872"/>
                  </a:lnTo>
                  <a:lnTo>
                    <a:pt x="140" y="912"/>
                  </a:lnTo>
                  <a:lnTo>
                    <a:pt x="199" y="951"/>
                  </a:lnTo>
                  <a:lnTo>
                    <a:pt x="338" y="951"/>
                  </a:lnTo>
                  <a:lnTo>
                    <a:pt x="397" y="912"/>
                  </a:lnTo>
                  <a:lnTo>
                    <a:pt x="595" y="812"/>
                  </a:lnTo>
                  <a:lnTo>
                    <a:pt x="793" y="733"/>
                  </a:lnTo>
                  <a:lnTo>
                    <a:pt x="1011" y="674"/>
                  </a:lnTo>
                  <a:lnTo>
                    <a:pt x="1229" y="614"/>
                  </a:lnTo>
                  <a:lnTo>
                    <a:pt x="1467" y="575"/>
                  </a:lnTo>
                  <a:lnTo>
                    <a:pt x="1705" y="555"/>
                  </a:lnTo>
                  <a:lnTo>
                    <a:pt x="2141" y="535"/>
                  </a:lnTo>
                  <a:lnTo>
                    <a:pt x="2537" y="535"/>
                  </a:lnTo>
                  <a:lnTo>
                    <a:pt x="2874" y="555"/>
                  </a:lnTo>
                  <a:lnTo>
                    <a:pt x="3171" y="575"/>
                  </a:lnTo>
                  <a:lnTo>
                    <a:pt x="3290" y="575"/>
                  </a:lnTo>
                  <a:lnTo>
                    <a:pt x="3369" y="535"/>
                  </a:lnTo>
                  <a:lnTo>
                    <a:pt x="3448" y="456"/>
                  </a:lnTo>
                  <a:lnTo>
                    <a:pt x="3488" y="357"/>
                  </a:lnTo>
                  <a:lnTo>
                    <a:pt x="3468" y="238"/>
                  </a:lnTo>
                  <a:lnTo>
                    <a:pt x="3429" y="159"/>
                  </a:lnTo>
                  <a:lnTo>
                    <a:pt x="3349" y="79"/>
                  </a:lnTo>
                  <a:lnTo>
                    <a:pt x="3250" y="40"/>
                  </a:lnTo>
                  <a:lnTo>
                    <a:pt x="28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17"/>
            <p:cNvSpPr/>
            <p:nvPr/>
          </p:nvSpPr>
          <p:spPr>
            <a:xfrm>
              <a:off x="1749214" y="1726499"/>
              <a:ext cx="70376" cy="62219"/>
            </a:xfrm>
            <a:custGeom>
              <a:rect b="b" l="l" r="r" t="t"/>
              <a:pathLst>
                <a:path extrusionOk="0" h="1823" w="2062">
                  <a:moveTo>
                    <a:pt x="1170" y="0"/>
                  </a:moveTo>
                  <a:lnTo>
                    <a:pt x="1031" y="40"/>
                  </a:lnTo>
                  <a:lnTo>
                    <a:pt x="893" y="79"/>
                  </a:lnTo>
                  <a:lnTo>
                    <a:pt x="774" y="139"/>
                  </a:lnTo>
                  <a:lnTo>
                    <a:pt x="655" y="218"/>
                  </a:lnTo>
                  <a:lnTo>
                    <a:pt x="556" y="297"/>
                  </a:lnTo>
                  <a:lnTo>
                    <a:pt x="477" y="396"/>
                  </a:lnTo>
                  <a:lnTo>
                    <a:pt x="397" y="495"/>
                  </a:lnTo>
                  <a:lnTo>
                    <a:pt x="259" y="713"/>
                  </a:lnTo>
                  <a:lnTo>
                    <a:pt x="159" y="931"/>
                  </a:lnTo>
                  <a:lnTo>
                    <a:pt x="80" y="1129"/>
                  </a:lnTo>
                  <a:lnTo>
                    <a:pt x="41" y="1308"/>
                  </a:lnTo>
                  <a:lnTo>
                    <a:pt x="1" y="1506"/>
                  </a:lnTo>
                  <a:lnTo>
                    <a:pt x="1" y="1625"/>
                  </a:lnTo>
                  <a:lnTo>
                    <a:pt x="60" y="1724"/>
                  </a:lnTo>
                  <a:lnTo>
                    <a:pt x="140" y="1783"/>
                  </a:lnTo>
                  <a:lnTo>
                    <a:pt x="239" y="1823"/>
                  </a:lnTo>
                  <a:lnTo>
                    <a:pt x="278" y="1823"/>
                  </a:lnTo>
                  <a:lnTo>
                    <a:pt x="358" y="1803"/>
                  </a:lnTo>
                  <a:lnTo>
                    <a:pt x="457" y="1744"/>
                  </a:lnTo>
                  <a:lnTo>
                    <a:pt x="516" y="1684"/>
                  </a:lnTo>
                  <a:lnTo>
                    <a:pt x="536" y="1585"/>
                  </a:lnTo>
                  <a:lnTo>
                    <a:pt x="576" y="1367"/>
                  </a:lnTo>
                  <a:lnTo>
                    <a:pt x="675" y="1090"/>
                  </a:lnTo>
                  <a:lnTo>
                    <a:pt x="734" y="951"/>
                  </a:lnTo>
                  <a:lnTo>
                    <a:pt x="833" y="812"/>
                  </a:lnTo>
                  <a:lnTo>
                    <a:pt x="932" y="694"/>
                  </a:lnTo>
                  <a:lnTo>
                    <a:pt x="1031" y="614"/>
                  </a:lnTo>
                  <a:lnTo>
                    <a:pt x="1170" y="555"/>
                  </a:lnTo>
                  <a:lnTo>
                    <a:pt x="1329" y="535"/>
                  </a:lnTo>
                  <a:lnTo>
                    <a:pt x="1507" y="575"/>
                  </a:lnTo>
                  <a:lnTo>
                    <a:pt x="1685" y="634"/>
                  </a:lnTo>
                  <a:lnTo>
                    <a:pt x="1784" y="654"/>
                  </a:lnTo>
                  <a:lnTo>
                    <a:pt x="1903" y="634"/>
                  </a:lnTo>
                  <a:lnTo>
                    <a:pt x="1982" y="594"/>
                  </a:lnTo>
                  <a:lnTo>
                    <a:pt x="2042" y="495"/>
                  </a:lnTo>
                  <a:lnTo>
                    <a:pt x="2062" y="396"/>
                  </a:lnTo>
                  <a:lnTo>
                    <a:pt x="2042" y="297"/>
                  </a:lnTo>
                  <a:lnTo>
                    <a:pt x="2002" y="198"/>
                  </a:lnTo>
                  <a:lnTo>
                    <a:pt x="1903" y="139"/>
                  </a:lnTo>
                  <a:lnTo>
                    <a:pt x="1745" y="79"/>
                  </a:lnTo>
                  <a:lnTo>
                    <a:pt x="1586" y="40"/>
                  </a:lnTo>
                  <a:lnTo>
                    <a:pt x="1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17"/>
            <p:cNvSpPr/>
            <p:nvPr/>
          </p:nvSpPr>
          <p:spPr>
            <a:xfrm>
              <a:off x="1626141" y="2056505"/>
              <a:ext cx="94028" cy="31127"/>
            </a:xfrm>
            <a:custGeom>
              <a:rect b="b" l="l" r="r" t="t"/>
              <a:pathLst>
                <a:path extrusionOk="0" h="912" w="2755">
                  <a:moveTo>
                    <a:pt x="140" y="0"/>
                  </a:moveTo>
                  <a:lnTo>
                    <a:pt x="80" y="20"/>
                  </a:lnTo>
                  <a:lnTo>
                    <a:pt x="41" y="40"/>
                  </a:lnTo>
                  <a:lnTo>
                    <a:pt x="21" y="99"/>
                  </a:lnTo>
                  <a:lnTo>
                    <a:pt x="1" y="139"/>
                  </a:lnTo>
                  <a:lnTo>
                    <a:pt x="21" y="198"/>
                  </a:lnTo>
                  <a:lnTo>
                    <a:pt x="41" y="238"/>
                  </a:lnTo>
                  <a:lnTo>
                    <a:pt x="80" y="258"/>
                  </a:lnTo>
                  <a:lnTo>
                    <a:pt x="358" y="377"/>
                  </a:lnTo>
                  <a:lnTo>
                    <a:pt x="972" y="575"/>
                  </a:lnTo>
                  <a:lnTo>
                    <a:pt x="1368" y="694"/>
                  </a:lnTo>
                  <a:lnTo>
                    <a:pt x="1764" y="793"/>
                  </a:lnTo>
                  <a:lnTo>
                    <a:pt x="2200" y="872"/>
                  </a:lnTo>
                  <a:lnTo>
                    <a:pt x="2616" y="912"/>
                  </a:lnTo>
                  <a:lnTo>
                    <a:pt x="2656" y="892"/>
                  </a:lnTo>
                  <a:lnTo>
                    <a:pt x="2715" y="872"/>
                  </a:lnTo>
                  <a:lnTo>
                    <a:pt x="2735" y="832"/>
                  </a:lnTo>
                  <a:lnTo>
                    <a:pt x="2755" y="773"/>
                  </a:lnTo>
                  <a:lnTo>
                    <a:pt x="2735" y="733"/>
                  </a:lnTo>
                  <a:lnTo>
                    <a:pt x="2715" y="674"/>
                  </a:lnTo>
                  <a:lnTo>
                    <a:pt x="2676" y="654"/>
                  </a:lnTo>
                  <a:lnTo>
                    <a:pt x="2616" y="634"/>
                  </a:lnTo>
                  <a:lnTo>
                    <a:pt x="2220" y="595"/>
                  </a:lnTo>
                  <a:lnTo>
                    <a:pt x="1804" y="515"/>
                  </a:lnTo>
                  <a:lnTo>
                    <a:pt x="1408" y="416"/>
                  </a:lnTo>
                  <a:lnTo>
                    <a:pt x="1031" y="317"/>
                  </a:lnTo>
                  <a:lnTo>
                    <a:pt x="437" y="99"/>
                  </a:lnTo>
                  <a:lnTo>
                    <a:pt x="199" y="2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17"/>
            <p:cNvSpPr/>
            <p:nvPr/>
          </p:nvSpPr>
          <p:spPr>
            <a:xfrm>
              <a:off x="1638325" y="1874590"/>
              <a:ext cx="25051" cy="43311"/>
            </a:xfrm>
            <a:custGeom>
              <a:rect b="b" l="l" r="r" t="t"/>
              <a:pathLst>
                <a:path extrusionOk="0" h="1269" w="734">
                  <a:moveTo>
                    <a:pt x="357" y="0"/>
                  </a:moveTo>
                  <a:lnTo>
                    <a:pt x="278" y="20"/>
                  </a:lnTo>
                  <a:lnTo>
                    <a:pt x="218" y="40"/>
                  </a:lnTo>
                  <a:lnTo>
                    <a:pt x="159" y="99"/>
                  </a:lnTo>
                  <a:lnTo>
                    <a:pt x="100" y="179"/>
                  </a:lnTo>
                  <a:lnTo>
                    <a:pt x="60" y="278"/>
                  </a:lnTo>
                  <a:lnTo>
                    <a:pt x="20" y="377"/>
                  </a:lnTo>
                  <a:lnTo>
                    <a:pt x="1" y="496"/>
                  </a:lnTo>
                  <a:lnTo>
                    <a:pt x="1" y="634"/>
                  </a:lnTo>
                  <a:lnTo>
                    <a:pt x="1" y="753"/>
                  </a:lnTo>
                  <a:lnTo>
                    <a:pt x="20" y="872"/>
                  </a:lnTo>
                  <a:lnTo>
                    <a:pt x="60" y="991"/>
                  </a:lnTo>
                  <a:lnTo>
                    <a:pt x="100" y="1070"/>
                  </a:lnTo>
                  <a:lnTo>
                    <a:pt x="159" y="1149"/>
                  </a:lnTo>
                  <a:lnTo>
                    <a:pt x="218" y="1209"/>
                  </a:lnTo>
                  <a:lnTo>
                    <a:pt x="278" y="1249"/>
                  </a:lnTo>
                  <a:lnTo>
                    <a:pt x="357" y="1268"/>
                  </a:lnTo>
                  <a:lnTo>
                    <a:pt x="436" y="1249"/>
                  </a:lnTo>
                  <a:lnTo>
                    <a:pt x="496" y="1209"/>
                  </a:lnTo>
                  <a:lnTo>
                    <a:pt x="575" y="1149"/>
                  </a:lnTo>
                  <a:lnTo>
                    <a:pt x="615" y="1070"/>
                  </a:lnTo>
                  <a:lnTo>
                    <a:pt x="674" y="991"/>
                  </a:lnTo>
                  <a:lnTo>
                    <a:pt x="694" y="872"/>
                  </a:lnTo>
                  <a:lnTo>
                    <a:pt x="714" y="753"/>
                  </a:lnTo>
                  <a:lnTo>
                    <a:pt x="734" y="634"/>
                  </a:lnTo>
                  <a:lnTo>
                    <a:pt x="714" y="496"/>
                  </a:lnTo>
                  <a:lnTo>
                    <a:pt x="694" y="377"/>
                  </a:lnTo>
                  <a:lnTo>
                    <a:pt x="674" y="278"/>
                  </a:lnTo>
                  <a:lnTo>
                    <a:pt x="615" y="179"/>
                  </a:lnTo>
                  <a:lnTo>
                    <a:pt x="575" y="99"/>
                  </a:lnTo>
                  <a:lnTo>
                    <a:pt x="496" y="40"/>
                  </a:lnTo>
                  <a:lnTo>
                    <a:pt x="436" y="20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17"/>
            <p:cNvSpPr/>
            <p:nvPr/>
          </p:nvSpPr>
          <p:spPr>
            <a:xfrm>
              <a:off x="1792526" y="1829265"/>
              <a:ext cx="25051" cy="43311"/>
            </a:xfrm>
            <a:custGeom>
              <a:rect b="b" l="l" r="r" t="t"/>
              <a:pathLst>
                <a:path extrusionOk="0" h="1269" w="734">
                  <a:moveTo>
                    <a:pt x="377" y="1"/>
                  </a:moveTo>
                  <a:lnTo>
                    <a:pt x="297" y="21"/>
                  </a:lnTo>
                  <a:lnTo>
                    <a:pt x="218" y="60"/>
                  </a:lnTo>
                  <a:lnTo>
                    <a:pt x="159" y="120"/>
                  </a:lnTo>
                  <a:lnTo>
                    <a:pt x="119" y="199"/>
                  </a:lnTo>
                  <a:lnTo>
                    <a:pt x="60" y="298"/>
                  </a:lnTo>
                  <a:lnTo>
                    <a:pt x="40" y="397"/>
                  </a:lnTo>
                  <a:lnTo>
                    <a:pt x="0" y="516"/>
                  </a:lnTo>
                  <a:lnTo>
                    <a:pt x="0" y="635"/>
                  </a:lnTo>
                  <a:lnTo>
                    <a:pt x="0" y="773"/>
                  </a:lnTo>
                  <a:lnTo>
                    <a:pt x="40" y="892"/>
                  </a:lnTo>
                  <a:lnTo>
                    <a:pt x="60" y="991"/>
                  </a:lnTo>
                  <a:lnTo>
                    <a:pt x="119" y="1090"/>
                  </a:lnTo>
                  <a:lnTo>
                    <a:pt x="159" y="1170"/>
                  </a:lnTo>
                  <a:lnTo>
                    <a:pt x="218" y="1229"/>
                  </a:lnTo>
                  <a:lnTo>
                    <a:pt x="297" y="1269"/>
                  </a:lnTo>
                  <a:lnTo>
                    <a:pt x="436" y="1269"/>
                  </a:lnTo>
                  <a:lnTo>
                    <a:pt x="515" y="1229"/>
                  </a:lnTo>
                  <a:lnTo>
                    <a:pt x="575" y="1170"/>
                  </a:lnTo>
                  <a:lnTo>
                    <a:pt x="634" y="1090"/>
                  </a:lnTo>
                  <a:lnTo>
                    <a:pt x="674" y="991"/>
                  </a:lnTo>
                  <a:lnTo>
                    <a:pt x="713" y="892"/>
                  </a:lnTo>
                  <a:lnTo>
                    <a:pt x="733" y="773"/>
                  </a:lnTo>
                  <a:lnTo>
                    <a:pt x="733" y="635"/>
                  </a:lnTo>
                  <a:lnTo>
                    <a:pt x="733" y="516"/>
                  </a:lnTo>
                  <a:lnTo>
                    <a:pt x="713" y="397"/>
                  </a:lnTo>
                  <a:lnTo>
                    <a:pt x="674" y="298"/>
                  </a:lnTo>
                  <a:lnTo>
                    <a:pt x="634" y="199"/>
                  </a:lnTo>
                  <a:lnTo>
                    <a:pt x="575" y="120"/>
                  </a:lnTo>
                  <a:lnTo>
                    <a:pt x="515" y="60"/>
                  </a:lnTo>
                  <a:lnTo>
                    <a:pt x="436" y="21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17"/>
            <p:cNvSpPr/>
            <p:nvPr/>
          </p:nvSpPr>
          <p:spPr>
            <a:xfrm>
              <a:off x="1574092" y="2148451"/>
              <a:ext cx="273211" cy="401744"/>
            </a:xfrm>
            <a:custGeom>
              <a:rect b="b" l="l" r="r" t="t"/>
              <a:pathLst>
                <a:path extrusionOk="0" h="11771" w="8005">
                  <a:moveTo>
                    <a:pt x="3844" y="1"/>
                  </a:moveTo>
                  <a:lnTo>
                    <a:pt x="3725" y="21"/>
                  </a:lnTo>
                  <a:lnTo>
                    <a:pt x="2873" y="219"/>
                  </a:lnTo>
                  <a:lnTo>
                    <a:pt x="2239" y="377"/>
                  </a:lnTo>
                  <a:lnTo>
                    <a:pt x="1585" y="536"/>
                  </a:lnTo>
                  <a:lnTo>
                    <a:pt x="971" y="714"/>
                  </a:lnTo>
                  <a:lnTo>
                    <a:pt x="694" y="813"/>
                  </a:lnTo>
                  <a:lnTo>
                    <a:pt x="456" y="912"/>
                  </a:lnTo>
                  <a:lnTo>
                    <a:pt x="258" y="1011"/>
                  </a:lnTo>
                  <a:lnTo>
                    <a:pt x="99" y="1110"/>
                  </a:lnTo>
                  <a:lnTo>
                    <a:pt x="20" y="1190"/>
                  </a:lnTo>
                  <a:lnTo>
                    <a:pt x="0" y="1249"/>
                  </a:lnTo>
                  <a:lnTo>
                    <a:pt x="0" y="1289"/>
                  </a:lnTo>
                  <a:lnTo>
                    <a:pt x="79" y="1566"/>
                  </a:lnTo>
                  <a:lnTo>
                    <a:pt x="218" y="2022"/>
                  </a:lnTo>
                  <a:lnTo>
                    <a:pt x="634" y="3211"/>
                  </a:lnTo>
                  <a:lnTo>
                    <a:pt x="1090" y="4439"/>
                  </a:lnTo>
                  <a:lnTo>
                    <a:pt x="1308" y="4934"/>
                  </a:lnTo>
                  <a:lnTo>
                    <a:pt x="1466" y="5291"/>
                  </a:lnTo>
                  <a:lnTo>
                    <a:pt x="1546" y="5469"/>
                  </a:lnTo>
                  <a:lnTo>
                    <a:pt x="1605" y="5767"/>
                  </a:lnTo>
                  <a:lnTo>
                    <a:pt x="1684" y="6143"/>
                  </a:lnTo>
                  <a:lnTo>
                    <a:pt x="1744" y="6599"/>
                  </a:lnTo>
                  <a:lnTo>
                    <a:pt x="1883" y="7629"/>
                  </a:lnTo>
                  <a:lnTo>
                    <a:pt x="2001" y="8778"/>
                  </a:lnTo>
                  <a:lnTo>
                    <a:pt x="2180" y="10839"/>
                  </a:lnTo>
                  <a:lnTo>
                    <a:pt x="2259" y="11770"/>
                  </a:lnTo>
                  <a:lnTo>
                    <a:pt x="4954" y="11770"/>
                  </a:lnTo>
                  <a:lnTo>
                    <a:pt x="5053" y="10086"/>
                  </a:lnTo>
                  <a:lnTo>
                    <a:pt x="5271" y="10027"/>
                  </a:lnTo>
                  <a:lnTo>
                    <a:pt x="5746" y="9908"/>
                  </a:lnTo>
                  <a:lnTo>
                    <a:pt x="6024" y="9809"/>
                  </a:lnTo>
                  <a:lnTo>
                    <a:pt x="6261" y="9710"/>
                  </a:lnTo>
                  <a:lnTo>
                    <a:pt x="6380" y="9650"/>
                  </a:lnTo>
                  <a:lnTo>
                    <a:pt x="6460" y="9571"/>
                  </a:lnTo>
                  <a:lnTo>
                    <a:pt x="6539" y="9511"/>
                  </a:lnTo>
                  <a:lnTo>
                    <a:pt x="6578" y="9452"/>
                  </a:lnTo>
                  <a:lnTo>
                    <a:pt x="6618" y="9274"/>
                  </a:lnTo>
                  <a:lnTo>
                    <a:pt x="6658" y="9056"/>
                  </a:lnTo>
                  <a:lnTo>
                    <a:pt x="6658" y="8818"/>
                  </a:lnTo>
                  <a:lnTo>
                    <a:pt x="6658" y="8580"/>
                  </a:lnTo>
                  <a:lnTo>
                    <a:pt x="6638" y="8144"/>
                  </a:lnTo>
                  <a:lnTo>
                    <a:pt x="6638" y="7966"/>
                  </a:lnTo>
                  <a:lnTo>
                    <a:pt x="6816" y="7946"/>
                  </a:lnTo>
                  <a:lnTo>
                    <a:pt x="7232" y="7827"/>
                  </a:lnTo>
                  <a:lnTo>
                    <a:pt x="7450" y="7768"/>
                  </a:lnTo>
                  <a:lnTo>
                    <a:pt x="7648" y="7689"/>
                  </a:lnTo>
                  <a:lnTo>
                    <a:pt x="7787" y="7589"/>
                  </a:lnTo>
                  <a:lnTo>
                    <a:pt x="7827" y="7550"/>
                  </a:lnTo>
                  <a:lnTo>
                    <a:pt x="7846" y="7510"/>
                  </a:lnTo>
                  <a:lnTo>
                    <a:pt x="7886" y="6975"/>
                  </a:lnTo>
                  <a:lnTo>
                    <a:pt x="7985" y="6044"/>
                  </a:lnTo>
                  <a:lnTo>
                    <a:pt x="8005" y="5549"/>
                  </a:lnTo>
                  <a:lnTo>
                    <a:pt x="7985" y="5113"/>
                  </a:lnTo>
                  <a:lnTo>
                    <a:pt x="7985" y="4915"/>
                  </a:lnTo>
                  <a:lnTo>
                    <a:pt x="7946" y="4756"/>
                  </a:lnTo>
                  <a:lnTo>
                    <a:pt x="7906" y="4637"/>
                  </a:lnTo>
                  <a:lnTo>
                    <a:pt x="7846" y="4558"/>
                  </a:lnTo>
                  <a:lnTo>
                    <a:pt x="7609" y="4380"/>
                  </a:lnTo>
                  <a:lnTo>
                    <a:pt x="7212" y="4122"/>
                  </a:lnTo>
                  <a:lnTo>
                    <a:pt x="6717" y="3805"/>
                  </a:lnTo>
                  <a:lnTo>
                    <a:pt x="6162" y="3468"/>
                  </a:lnTo>
                  <a:lnTo>
                    <a:pt x="5608" y="3131"/>
                  </a:lnTo>
                  <a:lnTo>
                    <a:pt x="5092" y="2874"/>
                  </a:lnTo>
                  <a:lnTo>
                    <a:pt x="4676" y="2676"/>
                  </a:lnTo>
                  <a:lnTo>
                    <a:pt x="4538" y="2616"/>
                  </a:lnTo>
                  <a:lnTo>
                    <a:pt x="4419" y="2596"/>
                  </a:lnTo>
                  <a:lnTo>
                    <a:pt x="4320" y="2616"/>
                  </a:lnTo>
                  <a:lnTo>
                    <a:pt x="4221" y="2636"/>
                  </a:lnTo>
                  <a:lnTo>
                    <a:pt x="3983" y="2695"/>
                  </a:lnTo>
                  <a:lnTo>
                    <a:pt x="3745" y="2814"/>
                  </a:lnTo>
                  <a:lnTo>
                    <a:pt x="3507" y="2913"/>
                  </a:lnTo>
                  <a:lnTo>
                    <a:pt x="3111" y="3131"/>
                  </a:lnTo>
                  <a:lnTo>
                    <a:pt x="2952" y="3230"/>
                  </a:lnTo>
                  <a:lnTo>
                    <a:pt x="2834" y="3032"/>
                  </a:lnTo>
                  <a:lnTo>
                    <a:pt x="2596" y="2596"/>
                  </a:lnTo>
                  <a:lnTo>
                    <a:pt x="2497" y="2359"/>
                  </a:lnTo>
                  <a:lnTo>
                    <a:pt x="2418" y="2141"/>
                  </a:lnTo>
                  <a:lnTo>
                    <a:pt x="2378" y="2002"/>
                  </a:lnTo>
                  <a:lnTo>
                    <a:pt x="2398" y="1943"/>
                  </a:lnTo>
                  <a:lnTo>
                    <a:pt x="2418" y="1923"/>
                  </a:lnTo>
                  <a:lnTo>
                    <a:pt x="2952" y="1764"/>
                  </a:lnTo>
                  <a:lnTo>
                    <a:pt x="3408" y="1606"/>
                  </a:lnTo>
                  <a:lnTo>
                    <a:pt x="3904" y="1427"/>
                  </a:lnTo>
                  <a:lnTo>
                    <a:pt x="4399" y="1229"/>
                  </a:lnTo>
                  <a:lnTo>
                    <a:pt x="4815" y="1031"/>
                  </a:lnTo>
                  <a:lnTo>
                    <a:pt x="4993" y="932"/>
                  </a:lnTo>
                  <a:lnTo>
                    <a:pt x="5112" y="833"/>
                  </a:lnTo>
                  <a:lnTo>
                    <a:pt x="5191" y="734"/>
                  </a:lnTo>
                  <a:lnTo>
                    <a:pt x="5211" y="694"/>
                  </a:lnTo>
                  <a:lnTo>
                    <a:pt x="5211" y="655"/>
                  </a:lnTo>
                  <a:lnTo>
                    <a:pt x="5191" y="575"/>
                  </a:lnTo>
                  <a:lnTo>
                    <a:pt x="5152" y="496"/>
                  </a:lnTo>
                  <a:lnTo>
                    <a:pt x="5112" y="437"/>
                  </a:lnTo>
                  <a:lnTo>
                    <a:pt x="5053" y="357"/>
                  </a:lnTo>
                  <a:lnTo>
                    <a:pt x="4894" y="239"/>
                  </a:lnTo>
                  <a:lnTo>
                    <a:pt x="4696" y="120"/>
                  </a:lnTo>
                  <a:lnTo>
                    <a:pt x="4458" y="40"/>
                  </a:lnTo>
                  <a:lnTo>
                    <a:pt x="42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17"/>
            <p:cNvSpPr/>
            <p:nvPr/>
          </p:nvSpPr>
          <p:spPr>
            <a:xfrm>
              <a:off x="1569348" y="2143741"/>
              <a:ext cx="282699" cy="410516"/>
            </a:xfrm>
            <a:custGeom>
              <a:rect b="b" l="l" r="r" t="t"/>
              <a:pathLst>
                <a:path extrusionOk="0" h="12028" w="8283">
                  <a:moveTo>
                    <a:pt x="4201" y="258"/>
                  </a:moveTo>
                  <a:lnTo>
                    <a:pt x="4340" y="277"/>
                  </a:lnTo>
                  <a:lnTo>
                    <a:pt x="4498" y="297"/>
                  </a:lnTo>
                  <a:lnTo>
                    <a:pt x="4617" y="337"/>
                  </a:lnTo>
                  <a:lnTo>
                    <a:pt x="4756" y="377"/>
                  </a:lnTo>
                  <a:lnTo>
                    <a:pt x="4875" y="436"/>
                  </a:lnTo>
                  <a:lnTo>
                    <a:pt x="4974" y="495"/>
                  </a:lnTo>
                  <a:lnTo>
                    <a:pt x="5073" y="575"/>
                  </a:lnTo>
                  <a:lnTo>
                    <a:pt x="5132" y="654"/>
                  </a:lnTo>
                  <a:lnTo>
                    <a:pt x="5192" y="733"/>
                  </a:lnTo>
                  <a:lnTo>
                    <a:pt x="5212" y="812"/>
                  </a:lnTo>
                  <a:lnTo>
                    <a:pt x="5172" y="852"/>
                  </a:lnTo>
                  <a:lnTo>
                    <a:pt x="5093" y="931"/>
                  </a:lnTo>
                  <a:lnTo>
                    <a:pt x="4855" y="1070"/>
                  </a:lnTo>
                  <a:lnTo>
                    <a:pt x="4498" y="1248"/>
                  </a:lnTo>
                  <a:lnTo>
                    <a:pt x="4062" y="1407"/>
                  </a:lnTo>
                  <a:lnTo>
                    <a:pt x="3626" y="1585"/>
                  </a:lnTo>
                  <a:lnTo>
                    <a:pt x="3191" y="1724"/>
                  </a:lnTo>
                  <a:lnTo>
                    <a:pt x="2517" y="1922"/>
                  </a:lnTo>
                  <a:lnTo>
                    <a:pt x="2457" y="1962"/>
                  </a:lnTo>
                  <a:lnTo>
                    <a:pt x="2398" y="2041"/>
                  </a:lnTo>
                  <a:lnTo>
                    <a:pt x="2378" y="2140"/>
                  </a:lnTo>
                  <a:lnTo>
                    <a:pt x="2418" y="2279"/>
                  </a:lnTo>
                  <a:lnTo>
                    <a:pt x="2457" y="2437"/>
                  </a:lnTo>
                  <a:lnTo>
                    <a:pt x="2537" y="2616"/>
                  </a:lnTo>
                  <a:lnTo>
                    <a:pt x="2735" y="3032"/>
                  </a:lnTo>
                  <a:lnTo>
                    <a:pt x="2973" y="3448"/>
                  </a:lnTo>
                  <a:lnTo>
                    <a:pt x="3012" y="3487"/>
                  </a:lnTo>
                  <a:lnTo>
                    <a:pt x="3052" y="3507"/>
                  </a:lnTo>
                  <a:lnTo>
                    <a:pt x="3111" y="3507"/>
                  </a:lnTo>
                  <a:lnTo>
                    <a:pt x="3151" y="3487"/>
                  </a:lnTo>
                  <a:lnTo>
                    <a:pt x="3428" y="3329"/>
                  </a:lnTo>
                  <a:lnTo>
                    <a:pt x="3825" y="3111"/>
                  </a:lnTo>
                  <a:lnTo>
                    <a:pt x="4023" y="3032"/>
                  </a:lnTo>
                  <a:lnTo>
                    <a:pt x="4221" y="2952"/>
                  </a:lnTo>
                  <a:lnTo>
                    <a:pt x="4399" y="2893"/>
                  </a:lnTo>
                  <a:lnTo>
                    <a:pt x="4558" y="2873"/>
                  </a:lnTo>
                  <a:lnTo>
                    <a:pt x="4657" y="2893"/>
                  </a:lnTo>
                  <a:lnTo>
                    <a:pt x="4795" y="2952"/>
                  </a:lnTo>
                  <a:lnTo>
                    <a:pt x="5192" y="3131"/>
                  </a:lnTo>
                  <a:lnTo>
                    <a:pt x="5687" y="3388"/>
                  </a:lnTo>
                  <a:lnTo>
                    <a:pt x="6222" y="3705"/>
                  </a:lnTo>
                  <a:lnTo>
                    <a:pt x="6777" y="4042"/>
                  </a:lnTo>
                  <a:lnTo>
                    <a:pt x="7252" y="4359"/>
                  </a:lnTo>
                  <a:lnTo>
                    <a:pt x="7649" y="4617"/>
                  </a:lnTo>
                  <a:lnTo>
                    <a:pt x="7886" y="4795"/>
                  </a:lnTo>
                  <a:lnTo>
                    <a:pt x="7926" y="4854"/>
                  </a:lnTo>
                  <a:lnTo>
                    <a:pt x="7966" y="4934"/>
                  </a:lnTo>
                  <a:lnTo>
                    <a:pt x="8005" y="5171"/>
                  </a:lnTo>
                  <a:lnTo>
                    <a:pt x="8005" y="5508"/>
                  </a:lnTo>
                  <a:lnTo>
                    <a:pt x="8005" y="5865"/>
                  </a:lnTo>
                  <a:lnTo>
                    <a:pt x="7946" y="6638"/>
                  </a:lnTo>
                  <a:lnTo>
                    <a:pt x="7886" y="7212"/>
                  </a:lnTo>
                  <a:lnTo>
                    <a:pt x="7847" y="7628"/>
                  </a:lnTo>
                  <a:lnTo>
                    <a:pt x="7807" y="7668"/>
                  </a:lnTo>
                  <a:lnTo>
                    <a:pt x="7728" y="7708"/>
                  </a:lnTo>
                  <a:lnTo>
                    <a:pt x="7470" y="7807"/>
                  </a:lnTo>
                  <a:lnTo>
                    <a:pt x="7133" y="7906"/>
                  </a:lnTo>
                  <a:lnTo>
                    <a:pt x="6737" y="7985"/>
                  </a:lnTo>
                  <a:lnTo>
                    <a:pt x="6698" y="8005"/>
                  </a:lnTo>
                  <a:lnTo>
                    <a:pt x="6658" y="8025"/>
                  </a:lnTo>
                  <a:lnTo>
                    <a:pt x="6638" y="8064"/>
                  </a:lnTo>
                  <a:lnTo>
                    <a:pt x="6638" y="8124"/>
                  </a:lnTo>
                  <a:lnTo>
                    <a:pt x="6658" y="8441"/>
                  </a:lnTo>
                  <a:lnTo>
                    <a:pt x="6658" y="8837"/>
                  </a:lnTo>
                  <a:lnTo>
                    <a:pt x="6658" y="9233"/>
                  </a:lnTo>
                  <a:lnTo>
                    <a:pt x="6618" y="9412"/>
                  </a:lnTo>
                  <a:lnTo>
                    <a:pt x="6599" y="9531"/>
                  </a:lnTo>
                  <a:lnTo>
                    <a:pt x="6539" y="9610"/>
                  </a:lnTo>
                  <a:lnTo>
                    <a:pt x="6420" y="9689"/>
                  </a:lnTo>
                  <a:lnTo>
                    <a:pt x="6262" y="9748"/>
                  </a:lnTo>
                  <a:lnTo>
                    <a:pt x="6083" y="9828"/>
                  </a:lnTo>
                  <a:lnTo>
                    <a:pt x="5647" y="9966"/>
                  </a:lnTo>
                  <a:lnTo>
                    <a:pt x="5172" y="10085"/>
                  </a:lnTo>
                  <a:lnTo>
                    <a:pt x="5112" y="10105"/>
                  </a:lnTo>
                  <a:lnTo>
                    <a:pt x="5093" y="10125"/>
                  </a:lnTo>
                  <a:lnTo>
                    <a:pt x="5073" y="10165"/>
                  </a:lnTo>
                  <a:lnTo>
                    <a:pt x="5053" y="10204"/>
                  </a:lnTo>
                  <a:lnTo>
                    <a:pt x="4954" y="11769"/>
                  </a:lnTo>
                  <a:lnTo>
                    <a:pt x="2517" y="11769"/>
                  </a:lnTo>
                  <a:lnTo>
                    <a:pt x="2418" y="10442"/>
                  </a:lnTo>
                  <a:lnTo>
                    <a:pt x="2239" y="8441"/>
                  </a:lnTo>
                  <a:lnTo>
                    <a:pt x="2121" y="7410"/>
                  </a:lnTo>
                  <a:lnTo>
                    <a:pt x="1982" y="6499"/>
                  </a:lnTo>
                  <a:lnTo>
                    <a:pt x="1922" y="6123"/>
                  </a:lnTo>
                  <a:lnTo>
                    <a:pt x="1863" y="5786"/>
                  </a:lnTo>
                  <a:lnTo>
                    <a:pt x="1804" y="5528"/>
                  </a:lnTo>
                  <a:lnTo>
                    <a:pt x="1724" y="5370"/>
                  </a:lnTo>
                  <a:lnTo>
                    <a:pt x="1566" y="5013"/>
                  </a:lnTo>
                  <a:lnTo>
                    <a:pt x="1368" y="4518"/>
                  </a:lnTo>
                  <a:lnTo>
                    <a:pt x="892" y="3289"/>
                  </a:lnTo>
                  <a:lnTo>
                    <a:pt x="496" y="2120"/>
                  </a:lnTo>
                  <a:lnTo>
                    <a:pt x="337" y="1684"/>
                  </a:lnTo>
                  <a:lnTo>
                    <a:pt x="258" y="1407"/>
                  </a:lnTo>
                  <a:lnTo>
                    <a:pt x="298" y="1367"/>
                  </a:lnTo>
                  <a:lnTo>
                    <a:pt x="337" y="1328"/>
                  </a:lnTo>
                  <a:lnTo>
                    <a:pt x="516" y="1229"/>
                  </a:lnTo>
                  <a:lnTo>
                    <a:pt x="773" y="1110"/>
                  </a:lnTo>
                  <a:lnTo>
                    <a:pt x="1110" y="991"/>
                  </a:lnTo>
                  <a:lnTo>
                    <a:pt x="1566" y="872"/>
                  </a:lnTo>
                  <a:lnTo>
                    <a:pt x="2101" y="713"/>
                  </a:lnTo>
                  <a:lnTo>
                    <a:pt x="3448" y="396"/>
                  </a:lnTo>
                  <a:lnTo>
                    <a:pt x="3904" y="297"/>
                  </a:lnTo>
                  <a:lnTo>
                    <a:pt x="4062" y="277"/>
                  </a:lnTo>
                  <a:lnTo>
                    <a:pt x="4201" y="258"/>
                  </a:lnTo>
                  <a:close/>
                  <a:moveTo>
                    <a:pt x="4003" y="0"/>
                  </a:moveTo>
                  <a:lnTo>
                    <a:pt x="3844" y="40"/>
                  </a:lnTo>
                  <a:lnTo>
                    <a:pt x="3389" y="139"/>
                  </a:lnTo>
                  <a:lnTo>
                    <a:pt x="2497" y="337"/>
                  </a:lnTo>
                  <a:lnTo>
                    <a:pt x="1744" y="535"/>
                  </a:lnTo>
                  <a:lnTo>
                    <a:pt x="1150" y="713"/>
                  </a:lnTo>
                  <a:lnTo>
                    <a:pt x="674" y="872"/>
                  </a:lnTo>
                  <a:lnTo>
                    <a:pt x="337" y="1011"/>
                  </a:lnTo>
                  <a:lnTo>
                    <a:pt x="218" y="1090"/>
                  </a:lnTo>
                  <a:lnTo>
                    <a:pt x="119" y="1169"/>
                  </a:lnTo>
                  <a:lnTo>
                    <a:pt x="60" y="1229"/>
                  </a:lnTo>
                  <a:lnTo>
                    <a:pt x="20" y="1308"/>
                  </a:lnTo>
                  <a:lnTo>
                    <a:pt x="1" y="1387"/>
                  </a:lnTo>
                  <a:lnTo>
                    <a:pt x="1" y="1466"/>
                  </a:lnTo>
                  <a:lnTo>
                    <a:pt x="80" y="1744"/>
                  </a:lnTo>
                  <a:lnTo>
                    <a:pt x="218" y="2180"/>
                  </a:lnTo>
                  <a:lnTo>
                    <a:pt x="635" y="3388"/>
                  </a:lnTo>
                  <a:lnTo>
                    <a:pt x="1110" y="4637"/>
                  </a:lnTo>
                  <a:lnTo>
                    <a:pt x="1328" y="5132"/>
                  </a:lnTo>
                  <a:lnTo>
                    <a:pt x="1487" y="5489"/>
                  </a:lnTo>
                  <a:lnTo>
                    <a:pt x="1546" y="5627"/>
                  </a:lnTo>
                  <a:lnTo>
                    <a:pt x="1605" y="5865"/>
                  </a:lnTo>
                  <a:lnTo>
                    <a:pt x="1724" y="6499"/>
                  </a:lnTo>
                  <a:lnTo>
                    <a:pt x="1823" y="7331"/>
                  </a:lnTo>
                  <a:lnTo>
                    <a:pt x="1942" y="8302"/>
                  </a:lnTo>
                  <a:lnTo>
                    <a:pt x="2140" y="10303"/>
                  </a:lnTo>
                  <a:lnTo>
                    <a:pt x="2259" y="11908"/>
                  </a:lnTo>
                  <a:lnTo>
                    <a:pt x="2279" y="11968"/>
                  </a:lnTo>
                  <a:lnTo>
                    <a:pt x="2299" y="12007"/>
                  </a:lnTo>
                  <a:lnTo>
                    <a:pt x="2358" y="12027"/>
                  </a:lnTo>
                  <a:lnTo>
                    <a:pt x="5132" y="12027"/>
                  </a:lnTo>
                  <a:lnTo>
                    <a:pt x="5172" y="12007"/>
                  </a:lnTo>
                  <a:lnTo>
                    <a:pt x="5212" y="11968"/>
                  </a:lnTo>
                  <a:lnTo>
                    <a:pt x="5212" y="11908"/>
                  </a:lnTo>
                  <a:lnTo>
                    <a:pt x="5311" y="10323"/>
                  </a:lnTo>
                  <a:lnTo>
                    <a:pt x="5687" y="10244"/>
                  </a:lnTo>
                  <a:lnTo>
                    <a:pt x="5925" y="10165"/>
                  </a:lnTo>
                  <a:lnTo>
                    <a:pt x="6163" y="10085"/>
                  </a:lnTo>
                  <a:lnTo>
                    <a:pt x="6381" y="10006"/>
                  </a:lnTo>
                  <a:lnTo>
                    <a:pt x="6579" y="9887"/>
                  </a:lnTo>
                  <a:lnTo>
                    <a:pt x="6737" y="9768"/>
                  </a:lnTo>
                  <a:lnTo>
                    <a:pt x="6797" y="9709"/>
                  </a:lnTo>
                  <a:lnTo>
                    <a:pt x="6836" y="9630"/>
                  </a:lnTo>
                  <a:lnTo>
                    <a:pt x="6876" y="9491"/>
                  </a:lnTo>
                  <a:lnTo>
                    <a:pt x="6916" y="9332"/>
                  </a:lnTo>
                  <a:lnTo>
                    <a:pt x="6935" y="8936"/>
                  </a:lnTo>
                  <a:lnTo>
                    <a:pt x="6935" y="8540"/>
                  </a:lnTo>
                  <a:lnTo>
                    <a:pt x="6916" y="8223"/>
                  </a:lnTo>
                  <a:lnTo>
                    <a:pt x="7351" y="8124"/>
                  </a:lnTo>
                  <a:lnTo>
                    <a:pt x="7550" y="8064"/>
                  </a:lnTo>
                  <a:lnTo>
                    <a:pt x="7728" y="8005"/>
                  </a:lnTo>
                  <a:lnTo>
                    <a:pt x="7886" y="7926"/>
                  </a:lnTo>
                  <a:lnTo>
                    <a:pt x="8005" y="7846"/>
                  </a:lnTo>
                  <a:lnTo>
                    <a:pt x="8085" y="7747"/>
                  </a:lnTo>
                  <a:lnTo>
                    <a:pt x="8104" y="7688"/>
                  </a:lnTo>
                  <a:lnTo>
                    <a:pt x="8104" y="7648"/>
                  </a:lnTo>
                  <a:lnTo>
                    <a:pt x="8144" y="7252"/>
                  </a:lnTo>
                  <a:lnTo>
                    <a:pt x="8243" y="6241"/>
                  </a:lnTo>
                  <a:lnTo>
                    <a:pt x="8263" y="5825"/>
                  </a:lnTo>
                  <a:lnTo>
                    <a:pt x="8283" y="5469"/>
                  </a:lnTo>
                  <a:lnTo>
                    <a:pt x="8263" y="5152"/>
                  </a:lnTo>
                  <a:lnTo>
                    <a:pt x="8223" y="4894"/>
                  </a:lnTo>
                  <a:lnTo>
                    <a:pt x="8164" y="4716"/>
                  </a:lnTo>
                  <a:lnTo>
                    <a:pt x="8124" y="4637"/>
                  </a:lnTo>
                  <a:lnTo>
                    <a:pt x="8065" y="4597"/>
                  </a:lnTo>
                  <a:lnTo>
                    <a:pt x="7847" y="4419"/>
                  </a:lnTo>
                  <a:lnTo>
                    <a:pt x="7450" y="4161"/>
                  </a:lnTo>
                  <a:lnTo>
                    <a:pt x="6955" y="3844"/>
                  </a:lnTo>
                  <a:lnTo>
                    <a:pt x="6400" y="3487"/>
                  </a:lnTo>
                  <a:lnTo>
                    <a:pt x="5826" y="3170"/>
                  </a:lnTo>
                  <a:lnTo>
                    <a:pt x="5291" y="2873"/>
                  </a:lnTo>
                  <a:lnTo>
                    <a:pt x="5053" y="2774"/>
                  </a:lnTo>
                  <a:lnTo>
                    <a:pt x="4855" y="2675"/>
                  </a:lnTo>
                  <a:lnTo>
                    <a:pt x="4677" y="2635"/>
                  </a:lnTo>
                  <a:lnTo>
                    <a:pt x="4558" y="2616"/>
                  </a:lnTo>
                  <a:lnTo>
                    <a:pt x="4379" y="2635"/>
                  </a:lnTo>
                  <a:lnTo>
                    <a:pt x="4201" y="2675"/>
                  </a:lnTo>
                  <a:lnTo>
                    <a:pt x="4003" y="2754"/>
                  </a:lnTo>
                  <a:lnTo>
                    <a:pt x="3805" y="2833"/>
                  </a:lnTo>
                  <a:lnTo>
                    <a:pt x="3428" y="3032"/>
                  </a:lnTo>
                  <a:lnTo>
                    <a:pt x="3131" y="3190"/>
                  </a:lnTo>
                  <a:lnTo>
                    <a:pt x="2973" y="2873"/>
                  </a:lnTo>
                  <a:lnTo>
                    <a:pt x="2814" y="2596"/>
                  </a:lnTo>
                  <a:lnTo>
                    <a:pt x="2715" y="2338"/>
                  </a:lnTo>
                  <a:lnTo>
                    <a:pt x="2656" y="2180"/>
                  </a:lnTo>
                  <a:lnTo>
                    <a:pt x="3290" y="1981"/>
                  </a:lnTo>
                  <a:lnTo>
                    <a:pt x="3765" y="1823"/>
                  </a:lnTo>
                  <a:lnTo>
                    <a:pt x="4260" y="1645"/>
                  </a:lnTo>
                  <a:lnTo>
                    <a:pt x="4736" y="1427"/>
                  </a:lnTo>
                  <a:lnTo>
                    <a:pt x="4954" y="1328"/>
                  </a:lnTo>
                  <a:lnTo>
                    <a:pt x="5132" y="1209"/>
                  </a:lnTo>
                  <a:lnTo>
                    <a:pt x="5291" y="1110"/>
                  </a:lnTo>
                  <a:lnTo>
                    <a:pt x="5390" y="991"/>
                  </a:lnTo>
                  <a:lnTo>
                    <a:pt x="5469" y="892"/>
                  </a:lnTo>
                  <a:lnTo>
                    <a:pt x="5489" y="832"/>
                  </a:lnTo>
                  <a:lnTo>
                    <a:pt x="5489" y="773"/>
                  </a:lnTo>
                  <a:lnTo>
                    <a:pt x="5449" y="634"/>
                  </a:lnTo>
                  <a:lnTo>
                    <a:pt x="5370" y="515"/>
                  </a:lnTo>
                  <a:lnTo>
                    <a:pt x="5251" y="377"/>
                  </a:lnTo>
                  <a:lnTo>
                    <a:pt x="5112" y="277"/>
                  </a:lnTo>
                  <a:lnTo>
                    <a:pt x="4974" y="178"/>
                  </a:lnTo>
                  <a:lnTo>
                    <a:pt x="4835" y="119"/>
                  </a:lnTo>
                  <a:lnTo>
                    <a:pt x="4657" y="60"/>
                  </a:lnTo>
                  <a:lnTo>
                    <a:pt x="4498" y="20"/>
                  </a:lnTo>
                  <a:lnTo>
                    <a:pt x="4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17"/>
            <p:cNvSpPr/>
            <p:nvPr/>
          </p:nvSpPr>
          <p:spPr>
            <a:xfrm>
              <a:off x="1795905" y="2370946"/>
              <a:ext cx="27065" cy="54130"/>
            </a:xfrm>
            <a:custGeom>
              <a:rect b="b" l="l" r="r" t="t"/>
              <a:pathLst>
                <a:path extrusionOk="0" h="1586" w="793">
                  <a:moveTo>
                    <a:pt x="634" y="1"/>
                  </a:moveTo>
                  <a:lnTo>
                    <a:pt x="595" y="20"/>
                  </a:lnTo>
                  <a:lnTo>
                    <a:pt x="119" y="278"/>
                  </a:lnTo>
                  <a:lnTo>
                    <a:pt x="60" y="337"/>
                  </a:lnTo>
                  <a:lnTo>
                    <a:pt x="40" y="397"/>
                  </a:lnTo>
                  <a:lnTo>
                    <a:pt x="0" y="1447"/>
                  </a:lnTo>
                  <a:lnTo>
                    <a:pt x="0" y="1506"/>
                  </a:lnTo>
                  <a:lnTo>
                    <a:pt x="20" y="1546"/>
                  </a:lnTo>
                  <a:lnTo>
                    <a:pt x="79" y="1586"/>
                  </a:lnTo>
                  <a:lnTo>
                    <a:pt x="178" y="1586"/>
                  </a:lnTo>
                  <a:lnTo>
                    <a:pt x="218" y="1546"/>
                  </a:lnTo>
                  <a:lnTo>
                    <a:pt x="258" y="1506"/>
                  </a:lnTo>
                  <a:lnTo>
                    <a:pt x="258" y="1467"/>
                  </a:lnTo>
                  <a:lnTo>
                    <a:pt x="317" y="476"/>
                  </a:lnTo>
                  <a:lnTo>
                    <a:pt x="713" y="258"/>
                  </a:lnTo>
                  <a:lnTo>
                    <a:pt x="753" y="218"/>
                  </a:lnTo>
                  <a:lnTo>
                    <a:pt x="793" y="179"/>
                  </a:lnTo>
                  <a:lnTo>
                    <a:pt x="793" y="119"/>
                  </a:lnTo>
                  <a:lnTo>
                    <a:pt x="773" y="80"/>
                  </a:lnTo>
                  <a:lnTo>
                    <a:pt x="733" y="40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17"/>
            <p:cNvSpPr/>
            <p:nvPr/>
          </p:nvSpPr>
          <p:spPr>
            <a:xfrm>
              <a:off x="1632250" y="2254631"/>
              <a:ext cx="46690" cy="33857"/>
            </a:xfrm>
            <a:custGeom>
              <a:rect b="b" l="l" r="r" t="t"/>
              <a:pathLst>
                <a:path extrusionOk="0" h="992" w="1368">
                  <a:moveTo>
                    <a:pt x="1209" y="1"/>
                  </a:moveTo>
                  <a:lnTo>
                    <a:pt x="1169" y="20"/>
                  </a:lnTo>
                  <a:lnTo>
                    <a:pt x="60" y="753"/>
                  </a:lnTo>
                  <a:lnTo>
                    <a:pt x="20" y="793"/>
                  </a:lnTo>
                  <a:lnTo>
                    <a:pt x="0" y="833"/>
                  </a:lnTo>
                  <a:lnTo>
                    <a:pt x="0" y="892"/>
                  </a:lnTo>
                  <a:lnTo>
                    <a:pt x="20" y="932"/>
                  </a:lnTo>
                  <a:lnTo>
                    <a:pt x="79" y="991"/>
                  </a:lnTo>
                  <a:lnTo>
                    <a:pt x="179" y="991"/>
                  </a:lnTo>
                  <a:lnTo>
                    <a:pt x="218" y="971"/>
                  </a:lnTo>
                  <a:lnTo>
                    <a:pt x="1308" y="238"/>
                  </a:lnTo>
                  <a:lnTo>
                    <a:pt x="1348" y="199"/>
                  </a:lnTo>
                  <a:lnTo>
                    <a:pt x="1367" y="159"/>
                  </a:lnTo>
                  <a:lnTo>
                    <a:pt x="1367" y="100"/>
                  </a:lnTo>
                  <a:lnTo>
                    <a:pt x="1348" y="60"/>
                  </a:lnTo>
                  <a:lnTo>
                    <a:pt x="1308" y="20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17"/>
            <p:cNvSpPr/>
            <p:nvPr/>
          </p:nvSpPr>
          <p:spPr>
            <a:xfrm>
              <a:off x="1143983" y="2550164"/>
              <a:ext cx="678300" cy="746594"/>
            </a:xfrm>
            <a:custGeom>
              <a:rect b="b" l="l" r="r" t="t"/>
              <a:pathLst>
                <a:path extrusionOk="0" h="21875" w="19874">
                  <a:moveTo>
                    <a:pt x="14861" y="0"/>
                  </a:moveTo>
                  <a:lnTo>
                    <a:pt x="14346" y="10482"/>
                  </a:lnTo>
                  <a:lnTo>
                    <a:pt x="8580" y="713"/>
                  </a:lnTo>
                  <a:lnTo>
                    <a:pt x="1" y="6281"/>
                  </a:lnTo>
                  <a:lnTo>
                    <a:pt x="556" y="7074"/>
                  </a:lnTo>
                  <a:lnTo>
                    <a:pt x="1209" y="7965"/>
                  </a:lnTo>
                  <a:lnTo>
                    <a:pt x="2042" y="9095"/>
                  </a:lnTo>
                  <a:lnTo>
                    <a:pt x="3032" y="10363"/>
                  </a:lnTo>
                  <a:lnTo>
                    <a:pt x="4122" y="11710"/>
                  </a:lnTo>
                  <a:lnTo>
                    <a:pt x="4697" y="12404"/>
                  </a:lnTo>
                  <a:lnTo>
                    <a:pt x="5291" y="13077"/>
                  </a:lnTo>
                  <a:lnTo>
                    <a:pt x="5885" y="13751"/>
                  </a:lnTo>
                  <a:lnTo>
                    <a:pt x="6480" y="14385"/>
                  </a:lnTo>
                  <a:lnTo>
                    <a:pt x="7134" y="15019"/>
                  </a:lnTo>
                  <a:lnTo>
                    <a:pt x="7768" y="15633"/>
                  </a:lnTo>
                  <a:lnTo>
                    <a:pt x="8422" y="16208"/>
                  </a:lnTo>
                  <a:lnTo>
                    <a:pt x="9056" y="16743"/>
                  </a:lnTo>
                  <a:lnTo>
                    <a:pt x="9690" y="17258"/>
                  </a:lnTo>
                  <a:lnTo>
                    <a:pt x="10304" y="17714"/>
                  </a:lnTo>
                  <a:lnTo>
                    <a:pt x="10878" y="18150"/>
                  </a:lnTo>
                  <a:lnTo>
                    <a:pt x="11433" y="18566"/>
                  </a:lnTo>
                  <a:lnTo>
                    <a:pt x="12424" y="19239"/>
                  </a:lnTo>
                  <a:lnTo>
                    <a:pt x="13216" y="19774"/>
                  </a:lnTo>
                  <a:lnTo>
                    <a:pt x="13751" y="20131"/>
                  </a:lnTo>
                  <a:lnTo>
                    <a:pt x="13890" y="20250"/>
                  </a:lnTo>
                  <a:lnTo>
                    <a:pt x="13969" y="20309"/>
                  </a:lnTo>
                  <a:lnTo>
                    <a:pt x="14049" y="20408"/>
                  </a:lnTo>
                  <a:lnTo>
                    <a:pt x="14168" y="20527"/>
                  </a:lnTo>
                  <a:lnTo>
                    <a:pt x="14465" y="20765"/>
                  </a:lnTo>
                  <a:lnTo>
                    <a:pt x="14861" y="21042"/>
                  </a:lnTo>
                  <a:lnTo>
                    <a:pt x="15297" y="21280"/>
                  </a:lnTo>
                  <a:lnTo>
                    <a:pt x="15753" y="21518"/>
                  </a:lnTo>
                  <a:lnTo>
                    <a:pt x="16169" y="21716"/>
                  </a:lnTo>
                  <a:lnTo>
                    <a:pt x="16565" y="21835"/>
                  </a:lnTo>
                  <a:lnTo>
                    <a:pt x="16723" y="21875"/>
                  </a:lnTo>
                  <a:lnTo>
                    <a:pt x="16842" y="21875"/>
                  </a:lnTo>
                  <a:lnTo>
                    <a:pt x="16981" y="21855"/>
                  </a:lnTo>
                  <a:lnTo>
                    <a:pt x="17140" y="21795"/>
                  </a:lnTo>
                  <a:lnTo>
                    <a:pt x="17298" y="21696"/>
                  </a:lnTo>
                  <a:lnTo>
                    <a:pt x="17496" y="21577"/>
                  </a:lnTo>
                  <a:lnTo>
                    <a:pt x="17675" y="21419"/>
                  </a:lnTo>
                  <a:lnTo>
                    <a:pt x="17892" y="21260"/>
                  </a:lnTo>
                  <a:lnTo>
                    <a:pt x="18289" y="20864"/>
                  </a:lnTo>
                  <a:lnTo>
                    <a:pt x="18705" y="20448"/>
                  </a:lnTo>
                  <a:lnTo>
                    <a:pt x="19062" y="20052"/>
                  </a:lnTo>
                  <a:lnTo>
                    <a:pt x="19359" y="19695"/>
                  </a:lnTo>
                  <a:lnTo>
                    <a:pt x="19557" y="19418"/>
                  </a:lnTo>
                  <a:lnTo>
                    <a:pt x="19616" y="19299"/>
                  </a:lnTo>
                  <a:lnTo>
                    <a:pt x="19676" y="19120"/>
                  </a:lnTo>
                  <a:lnTo>
                    <a:pt x="19735" y="18883"/>
                  </a:lnTo>
                  <a:lnTo>
                    <a:pt x="19775" y="18625"/>
                  </a:lnTo>
                  <a:lnTo>
                    <a:pt x="19834" y="17991"/>
                  </a:lnTo>
                  <a:lnTo>
                    <a:pt x="19874" y="17218"/>
                  </a:lnTo>
                  <a:lnTo>
                    <a:pt x="19874" y="16366"/>
                  </a:lnTo>
                  <a:lnTo>
                    <a:pt x="19814" y="15435"/>
                  </a:lnTo>
                  <a:lnTo>
                    <a:pt x="19735" y="14464"/>
                  </a:lnTo>
                  <a:lnTo>
                    <a:pt x="19616" y="13454"/>
                  </a:lnTo>
                  <a:lnTo>
                    <a:pt x="19141" y="10224"/>
                  </a:lnTo>
                  <a:lnTo>
                    <a:pt x="18447" y="5726"/>
                  </a:lnTo>
                  <a:lnTo>
                    <a:pt x="175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17"/>
            <p:cNvSpPr/>
            <p:nvPr/>
          </p:nvSpPr>
          <p:spPr>
            <a:xfrm>
              <a:off x="1143983" y="2550164"/>
              <a:ext cx="678300" cy="746594"/>
            </a:xfrm>
            <a:custGeom>
              <a:rect b="b" l="l" r="r" t="t"/>
              <a:pathLst>
                <a:path extrusionOk="0" fill="none" h="21875" w="19874">
                  <a:moveTo>
                    <a:pt x="8580" y="713"/>
                  </a:moveTo>
                  <a:lnTo>
                    <a:pt x="14346" y="10482"/>
                  </a:lnTo>
                  <a:lnTo>
                    <a:pt x="14861" y="0"/>
                  </a:lnTo>
                  <a:lnTo>
                    <a:pt x="17556" y="0"/>
                  </a:lnTo>
                  <a:lnTo>
                    <a:pt x="17556" y="0"/>
                  </a:lnTo>
                  <a:lnTo>
                    <a:pt x="18447" y="5726"/>
                  </a:lnTo>
                  <a:lnTo>
                    <a:pt x="19141" y="10224"/>
                  </a:lnTo>
                  <a:lnTo>
                    <a:pt x="19616" y="13454"/>
                  </a:lnTo>
                  <a:lnTo>
                    <a:pt x="19616" y="13454"/>
                  </a:lnTo>
                  <a:lnTo>
                    <a:pt x="19735" y="14464"/>
                  </a:lnTo>
                  <a:lnTo>
                    <a:pt x="19814" y="15435"/>
                  </a:lnTo>
                  <a:lnTo>
                    <a:pt x="19874" y="16366"/>
                  </a:lnTo>
                  <a:lnTo>
                    <a:pt x="19874" y="17218"/>
                  </a:lnTo>
                  <a:lnTo>
                    <a:pt x="19834" y="17991"/>
                  </a:lnTo>
                  <a:lnTo>
                    <a:pt x="19775" y="18625"/>
                  </a:lnTo>
                  <a:lnTo>
                    <a:pt x="19735" y="18883"/>
                  </a:lnTo>
                  <a:lnTo>
                    <a:pt x="19676" y="19120"/>
                  </a:lnTo>
                  <a:lnTo>
                    <a:pt x="19616" y="19299"/>
                  </a:lnTo>
                  <a:lnTo>
                    <a:pt x="19557" y="19418"/>
                  </a:lnTo>
                  <a:lnTo>
                    <a:pt x="19557" y="19418"/>
                  </a:lnTo>
                  <a:lnTo>
                    <a:pt x="19359" y="19695"/>
                  </a:lnTo>
                  <a:lnTo>
                    <a:pt x="19062" y="20052"/>
                  </a:lnTo>
                  <a:lnTo>
                    <a:pt x="18705" y="20448"/>
                  </a:lnTo>
                  <a:lnTo>
                    <a:pt x="18289" y="20864"/>
                  </a:lnTo>
                  <a:lnTo>
                    <a:pt x="17892" y="21260"/>
                  </a:lnTo>
                  <a:lnTo>
                    <a:pt x="17675" y="21419"/>
                  </a:lnTo>
                  <a:lnTo>
                    <a:pt x="17496" y="21577"/>
                  </a:lnTo>
                  <a:lnTo>
                    <a:pt x="17298" y="21696"/>
                  </a:lnTo>
                  <a:lnTo>
                    <a:pt x="17140" y="21795"/>
                  </a:lnTo>
                  <a:lnTo>
                    <a:pt x="16981" y="21855"/>
                  </a:lnTo>
                  <a:lnTo>
                    <a:pt x="16842" y="21875"/>
                  </a:lnTo>
                  <a:lnTo>
                    <a:pt x="16842" y="21875"/>
                  </a:lnTo>
                  <a:lnTo>
                    <a:pt x="16723" y="21875"/>
                  </a:lnTo>
                  <a:lnTo>
                    <a:pt x="16565" y="21835"/>
                  </a:lnTo>
                  <a:lnTo>
                    <a:pt x="16169" y="21716"/>
                  </a:lnTo>
                  <a:lnTo>
                    <a:pt x="15753" y="21518"/>
                  </a:lnTo>
                  <a:lnTo>
                    <a:pt x="15297" y="21280"/>
                  </a:lnTo>
                  <a:lnTo>
                    <a:pt x="14861" y="21042"/>
                  </a:lnTo>
                  <a:lnTo>
                    <a:pt x="14465" y="20765"/>
                  </a:lnTo>
                  <a:lnTo>
                    <a:pt x="14168" y="20527"/>
                  </a:lnTo>
                  <a:lnTo>
                    <a:pt x="14049" y="20408"/>
                  </a:lnTo>
                  <a:lnTo>
                    <a:pt x="13969" y="20309"/>
                  </a:lnTo>
                  <a:lnTo>
                    <a:pt x="13969" y="20309"/>
                  </a:lnTo>
                  <a:lnTo>
                    <a:pt x="13890" y="20250"/>
                  </a:lnTo>
                  <a:lnTo>
                    <a:pt x="13751" y="20131"/>
                  </a:lnTo>
                  <a:lnTo>
                    <a:pt x="13216" y="19774"/>
                  </a:lnTo>
                  <a:lnTo>
                    <a:pt x="12424" y="19239"/>
                  </a:lnTo>
                  <a:lnTo>
                    <a:pt x="11433" y="18566"/>
                  </a:lnTo>
                  <a:lnTo>
                    <a:pt x="10878" y="18150"/>
                  </a:lnTo>
                  <a:lnTo>
                    <a:pt x="10304" y="17714"/>
                  </a:lnTo>
                  <a:lnTo>
                    <a:pt x="9690" y="17258"/>
                  </a:lnTo>
                  <a:lnTo>
                    <a:pt x="9056" y="16743"/>
                  </a:lnTo>
                  <a:lnTo>
                    <a:pt x="8422" y="16208"/>
                  </a:lnTo>
                  <a:lnTo>
                    <a:pt x="7768" y="15633"/>
                  </a:lnTo>
                  <a:lnTo>
                    <a:pt x="7134" y="15019"/>
                  </a:lnTo>
                  <a:lnTo>
                    <a:pt x="6480" y="14385"/>
                  </a:lnTo>
                  <a:lnTo>
                    <a:pt x="6480" y="14385"/>
                  </a:lnTo>
                  <a:lnTo>
                    <a:pt x="5885" y="13751"/>
                  </a:lnTo>
                  <a:lnTo>
                    <a:pt x="5291" y="13077"/>
                  </a:lnTo>
                  <a:lnTo>
                    <a:pt x="4697" y="12404"/>
                  </a:lnTo>
                  <a:lnTo>
                    <a:pt x="4122" y="11710"/>
                  </a:lnTo>
                  <a:lnTo>
                    <a:pt x="3032" y="10363"/>
                  </a:lnTo>
                  <a:lnTo>
                    <a:pt x="2042" y="9095"/>
                  </a:lnTo>
                  <a:lnTo>
                    <a:pt x="1209" y="7965"/>
                  </a:lnTo>
                  <a:lnTo>
                    <a:pt x="556" y="7074"/>
                  </a:lnTo>
                  <a:lnTo>
                    <a:pt x="1" y="628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17"/>
            <p:cNvSpPr/>
            <p:nvPr/>
          </p:nvSpPr>
          <p:spPr>
            <a:xfrm>
              <a:off x="1139273" y="2545420"/>
              <a:ext cx="687754" cy="756082"/>
            </a:xfrm>
            <a:custGeom>
              <a:rect b="b" l="l" r="r" t="t"/>
              <a:pathLst>
                <a:path extrusionOk="0" h="22153" w="20151">
                  <a:moveTo>
                    <a:pt x="14940" y="0"/>
                  </a:moveTo>
                  <a:lnTo>
                    <a:pt x="14900" y="40"/>
                  </a:lnTo>
                  <a:lnTo>
                    <a:pt x="14880" y="80"/>
                  </a:lnTo>
                  <a:lnTo>
                    <a:pt x="14860" y="119"/>
                  </a:lnTo>
                  <a:lnTo>
                    <a:pt x="14385" y="10165"/>
                  </a:lnTo>
                  <a:lnTo>
                    <a:pt x="8837" y="773"/>
                  </a:lnTo>
                  <a:lnTo>
                    <a:pt x="8797" y="734"/>
                  </a:lnTo>
                  <a:lnTo>
                    <a:pt x="8758" y="714"/>
                  </a:lnTo>
                  <a:lnTo>
                    <a:pt x="8698" y="714"/>
                  </a:lnTo>
                  <a:lnTo>
                    <a:pt x="8659" y="734"/>
                  </a:lnTo>
                  <a:lnTo>
                    <a:pt x="8619" y="773"/>
                  </a:lnTo>
                  <a:lnTo>
                    <a:pt x="8579" y="813"/>
                  </a:lnTo>
                  <a:lnTo>
                    <a:pt x="8579" y="872"/>
                  </a:lnTo>
                  <a:lnTo>
                    <a:pt x="8599" y="912"/>
                  </a:lnTo>
                  <a:lnTo>
                    <a:pt x="14385" y="10680"/>
                  </a:lnTo>
                  <a:lnTo>
                    <a:pt x="14405" y="10720"/>
                  </a:lnTo>
                  <a:lnTo>
                    <a:pt x="14444" y="10740"/>
                  </a:lnTo>
                  <a:lnTo>
                    <a:pt x="14484" y="10759"/>
                  </a:lnTo>
                  <a:lnTo>
                    <a:pt x="14523" y="10740"/>
                  </a:lnTo>
                  <a:lnTo>
                    <a:pt x="14563" y="10740"/>
                  </a:lnTo>
                  <a:lnTo>
                    <a:pt x="14603" y="10700"/>
                  </a:lnTo>
                  <a:lnTo>
                    <a:pt x="14623" y="10660"/>
                  </a:lnTo>
                  <a:lnTo>
                    <a:pt x="14623" y="10621"/>
                  </a:lnTo>
                  <a:lnTo>
                    <a:pt x="15138" y="258"/>
                  </a:lnTo>
                  <a:lnTo>
                    <a:pt x="17575" y="258"/>
                  </a:lnTo>
                  <a:lnTo>
                    <a:pt x="18526" y="6440"/>
                  </a:lnTo>
                  <a:lnTo>
                    <a:pt x="19180" y="10640"/>
                  </a:lnTo>
                  <a:lnTo>
                    <a:pt x="19616" y="13612"/>
                  </a:lnTo>
                  <a:lnTo>
                    <a:pt x="19754" y="14643"/>
                  </a:lnTo>
                  <a:lnTo>
                    <a:pt x="19834" y="15614"/>
                  </a:lnTo>
                  <a:lnTo>
                    <a:pt x="19873" y="16545"/>
                  </a:lnTo>
                  <a:lnTo>
                    <a:pt x="19873" y="17397"/>
                  </a:lnTo>
                  <a:lnTo>
                    <a:pt x="19853" y="18130"/>
                  </a:lnTo>
                  <a:lnTo>
                    <a:pt x="19794" y="18744"/>
                  </a:lnTo>
                  <a:lnTo>
                    <a:pt x="19754" y="18982"/>
                  </a:lnTo>
                  <a:lnTo>
                    <a:pt x="19695" y="19200"/>
                  </a:lnTo>
                  <a:lnTo>
                    <a:pt x="19635" y="19358"/>
                  </a:lnTo>
                  <a:lnTo>
                    <a:pt x="19576" y="19497"/>
                  </a:lnTo>
                  <a:lnTo>
                    <a:pt x="19358" y="19775"/>
                  </a:lnTo>
                  <a:lnTo>
                    <a:pt x="19061" y="20151"/>
                  </a:lnTo>
                  <a:lnTo>
                    <a:pt x="18704" y="20547"/>
                  </a:lnTo>
                  <a:lnTo>
                    <a:pt x="18308" y="20944"/>
                  </a:lnTo>
                  <a:lnTo>
                    <a:pt x="17912" y="21300"/>
                  </a:lnTo>
                  <a:lnTo>
                    <a:pt x="17555" y="21597"/>
                  </a:lnTo>
                  <a:lnTo>
                    <a:pt x="17377" y="21716"/>
                  </a:lnTo>
                  <a:lnTo>
                    <a:pt x="17238" y="21815"/>
                  </a:lnTo>
                  <a:lnTo>
                    <a:pt x="17099" y="21875"/>
                  </a:lnTo>
                  <a:lnTo>
                    <a:pt x="16980" y="21895"/>
                  </a:lnTo>
                  <a:lnTo>
                    <a:pt x="16861" y="21875"/>
                  </a:lnTo>
                  <a:lnTo>
                    <a:pt x="16723" y="21835"/>
                  </a:lnTo>
                  <a:lnTo>
                    <a:pt x="16346" y="21716"/>
                  </a:lnTo>
                  <a:lnTo>
                    <a:pt x="15930" y="21538"/>
                  </a:lnTo>
                  <a:lnTo>
                    <a:pt x="15494" y="21320"/>
                  </a:lnTo>
                  <a:lnTo>
                    <a:pt x="15078" y="21062"/>
                  </a:lnTo>
                  <a:lnTo>
                    <a:pt x="14702" y="20825"/>
                  </a:lnTo>
                  <a:lnTo>
                    <a:pt x="14405" y="20587"/>
                  </a:lnTo>
                  <a:lnTo>
                    <a:pt x="14306" y="20468"/>
                  </a:lnTo>
                  <a:lnTo>
                    <a:pt x="14226" y="20389"/>
                  </a:lnTo>
                  <a:lnTo>
                    <a:pt x="14147" y="20310"/>
                  </a:lnTo>
                  <a:lnTo>
                    <a:pt x="14008" y="20191"/>
                  </a:lnTo>
                  <a:lnTo>
                    <a:pt x="13374" y="19755"/>
                  </a:lnTo>
                  <a:lnTo>
                    <a:pt x="12106" y="18903"/>
                  </a:lnTo>
                  <a:lnTo>
                    <a:pt x="11333" y="18348"/>
                  </a:lnTo>
                  <a:lnTo>
                    <a:pt x="10481" y="17714"/>
                  </a:lnTo>
                  <a:lnTo>
                    <a:pt x="9570" y="17001"/>
                  </a:lnTo>
                  <a:lnTo>
                    <a:pt x="8619" y="16228"/>
                  </a:lnTo>
                  <a:lnTo>
                    <a:pt x="8143" y="15792"/>
                  </a:lnTo>
                  <a:lnTo>
                    <a:pt x="7668" y="15356"/>
                  </a:lnTo>
                  <a:lnTo>
                    <a:pt x="7192" y="14900"/>
                  </a:lnTo>
                  <a:lnTo>
                    <a:pt x="6717" y="14425"/>
                  </a:lnTo>
                  <a:lnTo>
                    <a:pt x="6122" y="13791"/>
                  </a:lnTo>
                  <a:lnTo>
                    <a:pt x="5548" y="13137"/>
                  </a:lnTo>
                  <a:lnTo>
                    <a:pt x="4953" y="12463"/>
                  </a:lnTo>
                  <a:lnTo>
                    <a:pt x="4379" y="11790"/>
                  </a:lnTo>
                  <a:lnTo>
                    <a:pt x="3289" y="10442"/>
                  </a:lnTo>
                  <a:lnTo>
                    <a:pt x="2318" y="9174"/>
                  </a:lnTo>
                  <a:lnTo>
                    <a:pt x="1486" y="8065"/>
                  </a:lnTo>
                  <a:lnTo>
                    <a:pt x="832" y="7173"/>
                  </a:lnTo>
                  <a:lnTo>
                    <a:pt x="238" y="6341"/>
                  </a:lnTo>
                  <a:lnTo>
                    <a:pt x="198" y="6301"/>
                  </a:lnTo>
                  <a:lnTo>
                    <a:pt x="159" y="6281"/>
                  </a:lnTo>
                  <a:lnTo>
                    <a:pt x="99" y="6281"/>
                  </a:lnTo>
                  <a:lnTo>
                    <a:pt x="59" y="6301"/>
                  </a:lnTo>
                  <a:lnTo>
                    <a:pt x="20" y="6341"/>
                  </a:lnTo>
                  <a:lnTo>
                    <a:pt x="0" y="6400"/>
                  </a:lnTo>
                  <a:lnTo>
                    <a:pt x="0" y="6440"/>
                  </a:lnTo>
                  <a:lnTo>
                    <a:pt x="20" y="6499"/>
                  </a:lnTo>
                  <a:lnTo>
                    <a:pt x="614" y="7332"/>
                  </a:lnTo>
                  <a:lnTo>
                    <a:pt x="1268" y="8223"/>
                  </a:lnTo>
                  <a:lnTo>
                    <a:pt x="2100" y="9353"/>
                  </a:lnTo>
                  <a:lnTo>
                    <a:pt x="3091" y="10621"/>
                  </a:lnTo>
                  <a:lnTo>
                    <a:pt x="4181" y="11968"/>
                  </a:lnTo>
                  <a:lnTo>
                    <a:pt x="4755" y="12642"/>
                  </a:lnTo>
                  <a:lnTo>
                    <a:pt x="5350" y="13335"/>
                  </a:lnTo>
                  <a:lnTo>
                    <a:pt x="5944" y="13989"/>
                  </a:lnTo>
                  <a:lnTo>
                    <a:pt x="6539" y="14603"/>
                  </a:lnTo>
                  <a:lnTo>
                    <a:pt x="6994" y="15099"/>
                  </a:lnTo>
                  <a:lnTo>
                    <a:pt x="7490" y="15554"/>
                  </a:lnTo>
                  <a:lnTo>
                    <a:pt x="7965" y="15990"/>
                  </a:lnTo>
                  <a:lnTo>
                    <a:pt x="8441" y="16426"/>
                  </a:lnTo>
                  <a:lnTo>
                    <a:pt x="9392" y="17219"/>
                  </a:lnTo>
                  <a:lnTo>
                    <a:pt x="10303" y="17932"/>
                  </a:lnTo>
                  <a:lnTo>
                    <a:pt x="11175" y="18566"/>
                  </a:lnTo>
                  <a:lnTo>
                    <a:pt x="11968" y="19141"/>
                  </a:lnTo>
                  <a:lnTo>
                    <a:pt x="13216" y="19993"/>
                  </a:lnTo>
                  <a:lnTo>
                    <a:pt x="13731" y="20329"/>
                  </a:lnTo>
                  <a:lnTo>
                    <a:pt x="13909" y="20448"/>
                  </a:lnTo>
                  <a:lnTo>
                    <a:pt x="13989" y="20527"/>
                  </a:lnTo>
                  <a:lnTo>
                    <a:pt x="14088" y="20627"/>
                  </a:lnTo>
                  <a:lnTo>
                    <a:pt x="14206" y="20745"/>
                  </a:lnTo>
                  <a:lnTo>
                    <a:pt x="14345" y="20884"/>
                  </a:lnTo>
                  <a:lnTo>
                    <a:pt x="14523" y="21003"/>
                  </a:lnTo>
                  <a:lnTo>
                    <a:pt x="14920" y="21280"/>
                  </a:lnTo>
                  <a:lnTo>
                    <a:pt x="15375" y="21538"/>
                  </a:lnTo>
                  <a:lnTo>
                    <a:pt x="15831" y="21796"/>
                  </a:lnTo>
                  <a:lnTo>
                    <a:pt x="16287" y="21974"/>
                  </a:lnTo>
                  <a:lnTo>
                    <a:pt x="16485" y="22053"/>
                  </a:lnTo>
                  <a:lnTo>
                    <a:pt x="16683" y="22113"/>
                  </a:lnTo>
                  <a:lnTo>
                    <a:pt x="16842" y="22152"/>
                  </a:lnTo>
                  <a:lnTo>
                    <a:pt x="16980" y="22152"/>
                  </a:lnTo>
                  <a:lnTo>
                    <a:pt x="17139" y="22132"/>
                  </a:lnTo>
                  <a:lnTo>
                    <a:pt x="17297" y="22073"/>
                  </a:lnTo>
                  <a:lnTo>
                    <a:pt x="17496" y="21974"/>
                  </a:lnTo>
                  <a:lnTo>
                    <a:pt x="17674" y="21835"/>
                  </a:lnTo>
                  <a:lnTo>
                    <a:pt x="17892" y="21677"/>
                  </a:lnTo>
                  <a:lnTo>
                    <a:pt x="18110" y="21498"/>
                  </a:lnTo>
                  <a:lnTo>
                    <a:pt x="18526" y="21102"/>
                  </a:lnTo>
                  <a:lnTo>
                    <a:pt x="18942" y="20666"/>
                  </a:lnTo>
                  <a:lnTo>
                    <a:pt x="19318" y="20250"/>
                  </a:lnTo>
                  <a:lnTo>
                    <a:pt x="19616" y="19893"/>
                  </a:lnTo>
                  <a:lnTo>
                    <a:pt x="19814" y="19636"/>
                  </a:lnTo>
                  <a:lnTo>
                    <a:pt x="19873" y="19497"/>
                  </a:lnTo>
                  <a:lnTo>
                    <a:pt x="19952" y="19299"/>
                  </a:lnTo>
                  <a:lnTo>
                    <a:pt x="19992" y="19061"/>
                  </a:lnTo>
                  <a:lnTo>
                    <a:pt x="20051" y="18784"/>
                  </a:lnTo>
                  <a:lnTo>
                    <a:pt x="20091" y="18487"/>
                  </a:lnTo>
                  <a:lnTo>
                    <a:pt x="20111" y="18130"/>
                  </a:lnTo>
                  <a:lnTo>
                    <a:pt x="20151" y="17357"/>
                  </a:lnTo>
                  <a:lnTo>
                    <a:pt x="20131" y="16485"/>
                  </a:lnTo>
                  <a:lnTo>
                    <a:pt x="20091" y="15534"/>
                  </a:lnTo>
                  <a:lnTo>
                    <a:pt x="20012" y="14564"/>
                  </a:lnTo>
                  <a:lnTo>
                    <a:pt x="19893" y="13573"/>
                  </a:lnTo>
                  <a:lnTo>
                    <a:pt x="19417" y="10383"/>
                  </a:lnTo>
                  <a:lnTo>
                    <a:pt x="18724" y="5905"/>
                  </a:lnTo>
                  <a:lnTo>
                    <a:pt x="17813" y="119"/>
                  </a:lnTo>
                  <a:lnTo>
                    <a:pt x="17793" y="60"/>
                  </a:lnTo>
                  <a:lnTo>
                    <a:pt x="17773" y="20"/>
                  </a:lnTo>
                  <a:lnTo>
                    <a:pt x="177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17"/>
            <p:cNvSpPr/>
            <p:nvPr/>
          </p:nvSpPr>
          <p:spPr>
            <a:xfrm>
              <a:off x="1605185" y="2903139"/>
              <a:ext cx="33174" cy="221197"/>
            </a:xfrm>
            <a:custGeom>
              <a:rect b="b" l="l" r="r" t="t"/>
              <a:pathLst>
                <a:path extrusionOk="0" h="6481" w="972">
                  <a:moveTo>
                    <a:pt x="793" y="1"/>
                  </a:moveTo>
                  <a:lnTo>
                    <a:pt x="754" y="41"/>
                  </a:lnTo>
                  <a:lnTo>
                    <a:pt x="714" y="80"/>
                  </a:lnTo>
                  <a:lnTo>
                    <a:pt x="714" y="120"/>
                  </a:lnTo>
                  <a:lnTo>
                    <a:pt x="1" y="6341"/>
                  </a:lnTo>
                  <a:lnTo>
                    <a:pt x="20" y="6401"/>
                  </a:lnTo>
                  <a:lnTo>
                    <a:pt x="40" y="6440"/>
                  </a:lnTo>
                  <a:lnTo>
                    <a:pt x="80" y="6480"/>
                  </a:lnTo>
                  <a:lnTo>
                    <a:pt x="199" y="6480"/>
                  </a:lnTo>
                  <a:lnTo>
                    <a:pt x="238" y="6460"/>
                  </a:lnTo>
                  <a:lnTo>
                    <a:pt x="258" y="6421"/>
                  </a:lnTo>
                  <a:lnTo>
                    <a:pt x="278" y="6361"/>
                  </a:lnTo>
                  <a:lnTo>
                    <a:pt x="972" y="159"/>
                  </a:lnTo>
                  <a:lnTo>
                    <a:pt x="972" y="100"/>
                  </a:lnTo>
                  <a:lnTo>
                    <a:pt x="952" y="60"/>
                  </a:lnTo>
                  <a:lnTo>
                    <a:pt x="912" y="21"/>
                  </a:lnTo>
                  <a:lnTo>
                    <a:pt x="8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17"/>
            <p:cNvSpPr/>
            <p:nvPr/>
          </p:nvSpPr>
          <p:spPr>
            <a:xfrm>
              <a:off x="1642387" y="2598151"/>
              <a:ext cx="106861" cy="8840"/>
            </a:xfrm>
            <a:custGeom>
              <a:rect b="b" l="l" r="r" t="t"/>
              <a:pathLst>
                <a:path extrusionOk="0" h="259" w="3131">
                  <a:moveTo>
                    <a:pt x="80" y="1"/>
                  </a:moveTo>
                  <a:lnTo>
                    <a:pt x="40" y="41"/>
                  </a:lnTo>
                  <a:lnTo>
                    <a:pt x="0" y="80"/>
                  </a:lnTo>
                  <a:lnTo>
                    <a:pt x="0" y="120"/>
                  </a:lnTo>
                  <a:lnTo>
                    <a:pt x="0" y="179"/>
                  </a:lnTo>
                  <a:lnTo>
                    <a:pt x="40" y="219"/>
                  </a:lnTo>
                  <a:lnTo>
                    <a:pt x="80" y="259"/>
                  </a:lnTo>
                  <a:lnTo>
                    <a:pt x="3032" y="259"/>
                  </a:lnTo>
                  <a:lnTo>
                    <a:pt x="3091" y="219"/>
                  </a:lnTo>
                  <a:lnTo>
                    <a:pt x="3111" y="179"/>
                  </a:lnTo>
                  <a:lnTo>
                    <a:pt x="3131" y="120"/>
                  </a:lnTo>
                  <a:lnTo>
                    <a:pt x="3111" y="80"/>
                  </a:lnTo>
                  <a:lnTo>
                    <a:pt x="3091" y="41"/>
                  </a:lnTo>
                  <a:lnTo>
                    <a:pt x="30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17"/>
            <p:cNvSpPr/>
            <p:nvPr/>
          </p:nvSpPr>
          <p:spPr>
            <a:xfrm>
              <a:off x="1329276" y="3548986"/>
              <a:ext cx="762157" cy="502462"/>
            </a:xfrm>
            <a:custGeom>
              <a:rect b="b" l="l" r="r" t="t"/>
              <a:pathLst>
                <a:path extrusionOk="0" h="14722" w="22331">
                  <a:moveTo>
                    <a:pt x="1" y="0"/>
                  </a:moveTo>
                  <a:lnTo>
                    <a:pt x="1" y="14722"/>
                  </a:lnTo>
                  <a:lnTo>
                    <a:pt x="22331" y="14722"/>
                  </a:lnTo>
                  <a:lnTo>
                    <a:pt x="219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17"/>
            <p:cNvSpPr/>
            <p:nvPr/>
          </p:nvSpPr>
          <p:spPr>
            <a:xfrm>
              <a:off x="1324532" y="3544242"/>
              <a:ext cx="771645" cy="511950"/>
            </a:xfrm>
            <a:custGeom>
              <a:rect b="b" l="l" r="r" t="t"/>
              <a:pathLst>
                <a:path extrusionOk="0" h="15000" w="22609">
                  <a:moveTo>
                    <a:pt x="21935" y="258"/>
                  </a:moveTo>
                  <a:lnTo>
                    <a:pt x="22331" y="14722"/>
                  </a:lnTo>
                  <a:lnTo>
                    <a:pt x="278" y="14722"/>
                  </a:lnTo>
                  <a:lnTo>
                    <a:pt x="278" y="258"/>
                  </a:lnTo>
                  <a:close/>
                  <a:moveTo>
                    <a:pt x="100" y="0"/>
                  </a:moveTo>
                  <a:lnTo>
                    <a:pt x="41" y="40"/>
                  </a:lnTo>
                  <a:lnTo>
                    <a:pt x="21" y="80"/>
                  </a:lnTo>
                  <a:lnTo>
                    <a:pt x="1" y="139"/>
                  </a:lnTo>
                  <a:lnTo>
                    <a:pt x="1" y="14861"/>
                  </a:lnTo>
                  <a:lnTo>
                    <a:pt x="21" y="14920"/>
                  </a:lnTo>
                  <a:lnTo>
                    <a:pt x="41" y="14960"/>
                  </a:lnTo>
                  <a:lnTo>
                    <a:pt x="100" y="14980"/>
                  </a:lnTo>
                  <a:lnTo>
                    <a:pt x="140" y="14999"/>
                  </a:lnTo>
                  <a:lnTo>
                    <a:pt x="22470" y="14999"/>
                  </a:lnTo>
                  <a:lnTo>
                    <a:pt x="22529" y="14980"/>
                  </a:lnTo>
                  <a:lnTo>
                    <a:pt x="22569" y="14960"/>
                  </a:lnTo>
                  <a:lnTo>
                    <a:pt x="22589" y="14920"/>
                  </a:lnTo>
                  <a:lnTo>
                    <a:pt x="22608" y="14861"/>
                  </a:lnTo>
                  <a:lnTo>
                    <a:pt x="22212" y="119"/>
                  </a:lnTo>
                  <a:lnTo>
                    <a:pt x="22192" y="80"/>
                  </a:lnTo>
                  <a:lnTo>
                    <a:pt x="22173" y="40"/>
                  </a:lnTo>
                  <a:lnTo>
                    <a:pt x="221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17"/>
            <p:cNvSpPr/>
            <p:nvPr/>
          </p:nvSpPr>
          <p:spPr>
            <a:xfrm>
              <a:off x="862681" y="3764689"/>
              <a:ext cx="119728" cy="220480"/>
            </a:xfrm>
            <a:custGeom>
              <a:rect b="b" l="l" r="r" t="t"/>
              <a:pathLst>
                <a:path extrusionOk="0" h="6460" w="3508">
                  <a:moveTo>
                    <a:pt x="1665" y="1"/>
                  </a:moveTo>
                  <a:lnTo>
                    <a:pt x="1447" y="40"/>
                  </a:lnTo>
                  <a:lnTo>
                    <a:pt x="1249" y="80"/>
                  </a:lnTo>
                  <a:lnTo>
                    <a:pt x="1031" y="179"/>
                  </a:lnTo>
                  <a:lnTo>
                    <a:pt x="832" y="298"/>
                  </a:lnTo>
                  <a:lnTo>
                    <a:pt x="733" y="377"/>
                  </a:lnTo>
                  <a:lnTo>
                    <a:pt x="654" y="476"/>
                  </a:lnTo>
                  <a:lnTo>
                    <a:pt x="555" y="575"/>
                  </a:lnTo>
                  <a:lnTo>
                    <a:pt x="476" y="714"/>
                  </a:lnTo>
                  <a:lnTo>
                    <a:pt x="337" y="991"/>
                  </a:lnTo>
                  <a:lnTo>
                    <a:pt x="218" y="1328"/>
                  </a:lnTo>
                  <a:lnTo>
                    <a:pt x="119" y="1705"/>
                  </a:lnTo>
                  <a:lnTo>
                    <a:pt x="60" y="2101"/>
                  </a:lnTo>
                  <a:lnTo>
                    <a:pt x="20" y="2537"/>
                  </a:lnTo>
                  <a:lnTo>
                    <a:pt x="0" y="2973"/>
                  </a:lnTo>
                  <a:lnTo>
                    <a:pt x="0" y="3428"/>
                  </a:lnTo>
                  <a:lnTo>
                    <a:pt x="40" y="3884"/>
                  </a:lnTo>
                  <a:lnTo>
                    <a:pt x="99" y="4320"/>
                  </a:lnTo>
                  <a:lnTo>
                    <a:pt x="179" y="4736"/>
                  </a:lnTo>
                  <a:lnTo>
                    <a:pt x="297" y="5132"/>
                  </a:lnTo>
                  <a:lnTo>
                    <a:pt x="456" y="5489"/>
                  </a:lnTo>
                  <a:lnTo>
                    <a:pt x="535" y="5648"/>
                  </a:lnTo>
                  <a:lnTo>
                    <a:pt x="634" y="5806"/>
                  </a:lnTo>
                  <a:lnTo>
                    <a:pt x="733" y="5945"/>
                  </a:lnTo>
                  <a:lnTo>
                    <a:pt x="832" y="6083"/>
                  </a:lnTo>
                  <a:lnTo>
                    <a:pt x="971" y="6202"/>
                  </a:lnTo>
                  <a:lnTo>
                    <a:pt x="1130" y="6301"/>
                  </a:lnTo>
                  <a:lnTo>
                    <a:pt x="1308" y="6381"/>
                  </a:lnTo>
                  <a:lnTo>
                    <a:pt x="1506" y="6420"/>
                  </a:lnTo>
                  <a:lnTo>
                    <a:pt x="1704" y="6440"/>
                  </a:lnTo>
                  <a:lnTo>
                    <a:pt x="1922" y="6460"/>
                  </a:lnTo>
                  <a:lnTo>
                    <a:pt x="2120" y="6440"/>
                  </a:lnTo>
                  <a:lnTo>
                    <a:pt x="2338" y="6420"/>
                  </a:lnTo>
                  <a:lnTo>
                    <a:pt x="2715" y="6361"/>
                  </a:lnTo>
                  <a:lnTo>
                    <a:pt x="3032" y="6301"/>
                  </a:lnTo>
                  <a:lnTo>
                    <a:pt x="3329" y="6202"/>
                  </a:lnTo>
                  <a:lnTo>
                    <a:pt x="3448" y="4399"/>
                  </a:lnTo>
                  <a:lnTo>
                    <a:pt x="3388" y="4459"/>
                  </a:lnTo>
                  <a:lnTo>
                    <a:pt x="3270" y="4558"/>
                  </a:lnTo>
                  <a:lnTo>
                    <a:pt x="3052" y="4696"/>
                  </a:lnTo>
                  <a:lnTo>
                    <a:pt x="2933" y="4776"/>
                  </a:lnTo>
                  <a:lnTo>
                    <a:pt x="2794" y="4815"/>
                  </a:lnTo>
                  <a:lnTo>
                    <a:pt x="2655" y="4875"/>
                  </a:lnTo>
                  <a:lnTo>
                    <a:pt x="2517" y="4895"/>
                  </a:lnTo>
                  <a:lnTo>
                    <a:pt x="2378" y="4895"/>
                  </a:lnTo>
                  <a:lnTo>
                    <a:pt x="2239" y="4855"/>
                  </a:lnTo>
                  <a:lnTo>
                    <a:pt x="2081" y="4796"/>
                  </a:lnTo>
                  <a:lnTo>
                    <a:pt x="1962" y="4696"/>
                  </a:lnTo>
                  <a:lnTo>
                    <a:pt x="1823" y="4538"/>
                  </a:lnTo>
                  <a:lnTo>
                    <a:pt x="1704" y="4340"/>
                  </a:lnTo>
                  <a:lnTo>
                    <a:pt x="1645" y="4181"/>
                  </a:lnTo>
                  <a:lnTo>
                    <a:pt x="1585" y="4023"/>
                  </a:lnTo>
                  <a:lnTo>
                    <a:pt x="1546" y="3825"/>
                  </a:lnTo>
                  <a:lnTo>
                    <a:pt x="1526" y="3627"/>
                  </a:lnTo>
                  <a:lnTo>
                    <a:pt x="1526" y="3428"/>
                  </a:lnTo>
                  <a:lnTo>
                    <a:pt x="1526" y="3210"/>
                  </a:lnTo>
                  <a:lnTo>
                    <a:pt x="1526" y="2992"/>
                  </a:lnTo>
                  <a:lnTo>
                    <a:pt x="1566" y="2775"/>
                  </a:lnTo>
                  <a:lnTo>
                    <a:pt x="1605" y="2576"/>
                  </a:lnTo>
                  <a:lnTo>
                    <a:pt x="1645" y="2358"/>
                  </a:lnTo>
                  <a:lnTo>
                    <a:pt x="1704" y="2180"/>
                  </a:lnTo>
                  <a:lnTo>
                    <a:pt x="1783" y="2002"/>
                  </a:lnTo>
                  <a:lnTo>
                    <a:pt x="1863" y="1843"/>
                  </a:lnTo>
                  <a:lnTo>
                    <a:pt x="1962" y="1724"/>
                  </a:lnTo>
                  <a:lnTo>
                    <a:pt x="2081" y="1606"/>
                  </a:lnTo>
                  <a:lnTo>
                    <a:pt x="2200" y="1546"/>
                  </a:lnTo>
                  <a:lnTo>
                    <a:pt x="2338" y="1487"/>
                  </a:lnTo>
                  <a:lnTo>
                    <a:pt x="2457" y="1467"/>
                  </a:lnTo>
                  <a:lnTo>
                    <a:pt x="2695" y="1467"/>
                  </a:lnTo>
                  <a:lnTo>
                    <a:pt x="2814" y="1487"/>
                  </a:lnTo>
                  <a:lnTo>
                    <a:pt x="2913" y="1526"/>
                  </a:lnTo>
                  <a:lnTo>
                    <a:pt x="3111" y="1606"/>
                  </a:lnTo>
                  <a:lnTo>
                    <a:pt x="3270" y="1705"/>
                  </a:lnTo>
                  <a:lnTo>
                    <a:pt x="3408" y="1804"/>
                  </a:lnTo>
                  <a:lnTo>
                    <a:pt x="3507" y="1923"/>
                  </a:lnTo>
                  <a:lnTo>
                    <a:pt x="3270" y="476"/>
                  </a:lnTo>
                  <a:lnTo>
                    <a:pt x="3032" y="337"/>
                  </a:lnTo>
                  <a:lnTo>
                    <a:pt x="2774" y="219"/>
                  </a:lnTo>
                  <a:lnTo>
                    <a:pt x="2437" y="100"/>
                  </a:lnTo>
                  <a:lnTo>
                    <a:pt x="2259" y="60"/>
                  </a:lnTo>
                  <a:lnTo>
                    <a:pt x="2061" y="20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17"/>
            <p:cNvSpPr/>
            <p:nvPr/>
          </p:nvSpPr>
          <p:spPr>
            <a:xfrm>
              <a:off x="857937" y="3759945"/>
              <a:ext cx="129182" cy="229285"/>
            </a:xfrm>
            <a:custGeom>
              <a:rect b="b" l="l" r="r" t="t"/>
              <a:pathLst>
                <a:path extrusionOk="0" h="6718" w="3785">
                  <a:moveTo>
                    <a:pt x="1922" y="278"/>
                  </a:moveTo>
                  <a:lnTo>
                    <a:pt x="2140" y="298"/>
                  </a:lnTo>
                  <a:lnTo>
                    <a:pt x="2358" y="338"/>
                  </a:lnTo>
                  <a:lnTo>
                    <a:pt x="2576" y="397"/>
                  </a:lnTo>
                  <a:lnTo>
                    <a:pt x="2774" y="457"/>
                  </a:lnTo>
                  <a:lnTo>
                    <a:pt x="3091" y="595"/>
                  </a:lnTo>
                  <a:lnTo>
                    <a:pt x="3270" y="694"/>
                  </a:lnTo>
                  <a:lnTo>
                    <a:pt x="3448" y="1705"/>
                  </a:lnTo>
                  <a:lnTo>
                    <a:pt x="3230" y="1586"/>
                  </a:lnTo>
                  <a:lnTo>
                    <a:pt x="3091" y="1527"/>
                  </a:lnTo>
                  <a:lnTo>
                    <a:pt x="2933" y="1487"/>
                  </a:lnTo>
                  <a:lnTo>
                    <a:pt x="2794" y="1467"/>
                  </a:lnTo>
                  <a:lnTo>
                    <a:pt x="2636" y="1467"/>
                  </a:lnTo>
                  <a:lnTo>
                    <a:pt x="2457" y="1487"/>
                  </a:lnTo>
                  <a:lnTo>
                    <a:pt x="2279" y="1546"/>
                  </a:lnTo>
                  <a:lnTo>
                    <a:pt x="2200" y="1606"/>
                  </a:lnTo>
                  <a:lnTo>
                    <a:pt x="2121" y="1665"/>
                  </a:lnTo>
                  <a:lnTo>
                    <a:pt x="2022" y="1745"/>
                  </a:lnTo>
                  <a:lnTo>
                    <a:pt x="1962" y="1824"/>
                  </a:lnTo>
                  <a:lnTo>
                    <a:pt x="1823" y="2042"/>
                  </a:lnTo>
                  <a:lnTo>
                    <a:pt x="1705" y="2319"/>
                  </a:lnTo>
                  <a:lnTo>
                    <a:pt x="1625" y="2597"/>
                  </a:lnTo>
                  <a:lnTo>
                    <a:pt x="1566" y="2894"/>
                  </a:lnTo>
                  <a:lnTo>
                    <a:pt x="1526" y="3191"/>
                  </a:lnTo>
                  <a:lnTo>
                    <a:pt x="1526" y="3508"/>
                  </a:lnTo>
                  <a:lnTo>
                    <a:pt x="1526" y="3785"/>
                  </a:lnTo>
                  <a:lnTo>
                    <a:pt x="1566" y="4063"/>
                  </a:lnTo>
                  <a:lnTo>
                    <a:pt x="1645" y="4320"/>
                  </a:lnTo>
                  <a:lnTo>
                    <a:pt x="1724" y="4538"/>
                  </a:lnTo>
                  <a:lnTo>
                    <a:pt x="1804" y="4677"/>
                  </a:lnTo>
                  <a:lnTo>
                    <a:pt x="1863" y="4776"/>
                  </a:lnTo>
                  <a:lnTo>
                    <a:pt x="1962" y="4875"/>
                  </a:lnTo>
                  <a:lnTo>
                    <a:pt x="2041" y="4954"/>
                  </a:lnTo>
                  <a:lnTo>
                    <a:pt x="2140" y="5034"/>
                  </a:lnTo>
                  <a:lnTo>
                    <a:pt x="2239" y="5093"/>
                  </a:lnTo>
                  <a:lnTo>
                    <a:pt x="2339" y="5133"/>
                  </a:lnTo>
                  <a:lnTo>
                    <a:pt x="2457" y="5152"/>
                  </a:lnTo>
                  <a:lnTo>
                    <a:pt x="2596" y="5172"/>
                  </a:lnTo>
                  <a:lnTo>
                    <a:pt x="2735" y="5152"/>
                  </a:lnTo>
                  <a:lnTo>
                    <a:pt x="2854" y="5133"/>
                  </a:lnTo>
                  <a:lnTo>
                    <a:pt x="2992" y="5093"/>
                  </a:lnTo>
                  <a:lnTo>
                    <a:pt x="3230" y="4974"/>
                  </a:lnTo>
                  <a:lnTo>
                    <a:pt x="3428" y="4855"/>
                  </a:lnTo>
                  <a:lnTo>
                    <a:pt x="3329" y="6242"/>
                  </a:lnTo>
                  <a:lnTo>
                    <a:pt x="2913" y="6361"/>
                  </a:lnTo>
                  <a:lnTo>
                    <a:pt x="2596" y="6421"/>
                  </a:lnTo>
                  <a:lnTo>
                    <a:pt x="2279" y="6440"/>
                  </a:lnTo>
                  <a:lnTo>
                    <a:pt x="1922" y="6460"/>
                  </a:lnTo>
                  <a:lnTo>
                    <a:pt x="1764" y="6440"/>
                  </a:lnTo>
                  <a:lnTo>
                    <a:pt x="1605" y="6421"/>
                  </a:lnTo>
                  <a:lnTo>
                    <a:pt x="1447" y="6361"/>
                  </a:lnTo>
                  <a:lnTo>
                    <a:pt x="1308" y="6302"/>
                  </a:lnTo>
                  <a:lnTo>
                    <a:pt x="1189" y="6222"/>
                  </a:lnTo>
                  <a:lnTo>
                    <a:pt x="1070" y="6123"/>
                  </a:lnTo>
                  <a:lnTo>
                    <a:pt x="952" y="5965"/>
                  </a:lnTo>
                  <a:lnTo>
                    <a:pt x="833" y="5787"/>
                  </a:lnTo>
                  <a:lnTo>
                    <a:pt x="734" y="5608"/>
                  </a:lnTo>
                  <a:lnTo>
                    <a:pt x="635" y="5390"/>
                  </a:lnTo>
                  <a:lnTo>
                    <a:pt x="555" y="5172"/>
                  </a:lnTo>
                  <a:lnTo>
                    <a:pt x="476" y="4935"/>
                  </a:lnTo>
                  <a:lnTo>
                    <a:pt x="377" y="4439"/>
                  </a:lnTo>
                  <a:lnTo>
                    <a:pt x="298" y="3924"/>
                  </a:lnTo>
                  <a:lnTo>
                    <a:pt x="278" y="3409"/>
                  </a:lnTo>
                  <a:lnTo>
                    <a:pt x="278" y="2914"/>
                  </a:lnTo>
                  <a:lnTo>
                    <a:pt x="318" y="2438"/>
                  </a:lnTo>
                  <a:lnTo>
                    <a:pt x="357" y="2101"/>
                  </a:lnTo>
                  <a:lnTo>
                    <a:pt x="417" y="1784"/>
                  </a:lnTo>
                  <a:lnTo>
                    <a:pt x="496" y="1487"/>
                  </a:lnTo>
                  <a:lnTo>
                    <a:pt x="575" y="1229"/>
                  </a:lnTo>
                  <a:lnTo>
                    <a:pt x="694" y="1011"/>
                  </a:lnTo>
                  <a:lnTo>
                    <a:pt x="793" y="813"/>
                  </a:lnTo>
                  <a:lnTo>
                    <a:pt x="912" y="655"/>
                  </a:lnTo>
                  <a:lnTo>
                    <a:pt x="1051" y="536"/>
                  </a:lnTo>
                  <a:lnTo>
                    <a:pt x="1269" y="417"/>
                  </a:lnTo>
                  <a:lnTo>
                    <a:pt x="1487" y="338"/>
                  </a:lnTo>
                  <a:lnTo>
                    <a:pt x="1705" y="298"/>
                  </a:lnTo>
                  <a:lnTo>
                    <a:pt x="1922" y="278"/>
                  </a:lnTo>
                  <a:close/>
                  <a:moveTo>
                    <a:pt x="1982" y="1"/>
                  </a:moveTo>
                  <a:lnTo>
                    <a:pt x="1764" y="21"/>
                  </a:lnTo>
                  <a:lnTo>
                    <a:pt x="1546" y="41"/>
                  </a:lnTo>
                  <a:lnTo>
                    <a:pt x="1328" y="100"/>
                  </a:lnTo>
                  <a:lnTo>
                    <a:pt x="1110" y="199"/>
                  </a:lnTo>
                  <a:lnTo>
                    <a:pt x="892" y="318"/>
                  </a:lnTo>
                  <a:lnTo>
                    <a:pt x="734" y="457"/>
                  </a:lnTo>
                  <a:lnTo>
                    <a:pt x="595" y="635"/>
                  </a:lnTo>
                  <a:lnTo>
                    <a:pt x="456" y="853"/>
                  </a:lnTo>
                  <a:lnTo>
                    <a:pt x="357" y="1091"/>
                  </a:lnTo>
                  <a:lnTo>
                    <a:pt x="238" y="1368"/>
                  </a:lnTo>
                  <a:lnTo>
                    <a:pt x="159" y="1685"/>
                  </a:lnTo>
                  <a:lnTo>
                    <a:pt x="100" y="2042"/>
                  </a:lnTo>
                  <a:lnTo>
                    <a:pt x="40" y="2398"/>
                  </a:lnTo>
                  <a:lnTo>
                    <a:pt x="1" y="2914"/>
                  </a:lnTo>
                  <a:lnTo>
                    <a:pt x="1" y="3429"/>
                  </a:lnTo>
                  <a:lnTo>
                    <a:pt x="40" y="3983"/>
                  </a:lnTo>
                  <a:lnTo>
                    <a:pt x="119" y="4518"/>
                  </a:lnTo>
                  <a:lnTo>
                    <a:pt x="159" y="4776"/>
                  </a:lnTo>
                  <a:lnTo>
                    <a:pt x="238" y="5034"/>
                  </a:lnTo>
                  <a:lnTo>
                    <a:pt x="318" y="5291"/>
                  </a:lnTo>
                  <a:lnTo>
                    <a:pt x="397" y="5529"/>
                  </a:lnTo>
                  <a:lnTo>
                    <a:pt x="496" y="5747"/>
                  </a:lnTo>
                  <a:lnTo>
                    <a:pt x="615" y="5945"/>
                  </a:lnTo>
                  <a:lnTo>
                    <a:pt x="734" y="6143"/>
                  </a:lnTo>
                  <a:lnTo>
                    <a:pt x="872" y="6321"/>
                  </a:lnTo>
                  <a:lnTo>
                    <a:pt x="991" y="6421"/>
                  </a:lnTo>
                  <a:lnTo>
                    <a:pt x="1110" y="6520"/>
                  </a:lnTo>
                  <a:lnTo>
                    <a:pt x="1249" y="6579"/>
                  </a:lnTo>
                  <a:lnTo>
                    <a:pt x="1407" y="6639"/>
                  </a:lnTo>
                  <a:lnTo>
                    <a:pt x="1566" y="6678"/>
                  </a:lnTo>
                  <a:lnTo>
                    <a:pt x="1724" y="6698"/>
                  </a:lnTo>
                  <a:lnTo>
                    <a:pt x="2061" y="6718"/>
                  </a:lnTo>
                  <a:lnTo>
                    <a:pt x="2319" y="6718"/>
                  </a:lnTo>
                  <a:lnTo>
                    <a:pt x="2576" y="6698"/>
                  </a:lnTo>
                  <a:lnTo>
                    <a:pt x="3032" y="6599"/>
                  </a:lnTo>
                  <a:lnTo>
                    <a:pt x="3369" y="6520"/>
                  </a:lnTo>
                  <a:lnTo>
                    <a:pt x="3508" y="6480"/>
                  </a:lnTo>
                  <a:lnTo>
                    <a:pt x="3567" y="6421"/>
                  </a:lnTo>
                  <a:lnTo>
                    <a:pt x="3607" y="6361"/>
                  </a:lnTo>
                  <a:lnTo>
                    <a:pt x="3726" y="4558"/>
                  </a:lnTo>
                  <a:lnTo>
                    <a:pt x="3726" y="4518"/>
                  </a:lnTo>
                  <a:lnTo>
                    <a:pt x="3706" y="4479"/>
                  </a:lnTo>
                  <a:lnTo>
                    <a:pt x="3686" y="4439"/>
                  </a:lnTo>
                  <a:lnTo>
                    <a:pt x="3646" y="4419"/>
                  </a:lnTo>
                  <a:lnTo>
                    <a:pt x="3607" y="4400"/>
                  </a:lnTo>
                  <a:lnTo>
                    <a:pt x="3567" y="4400"/>
                  </a:lnTo>
                  <a:lnTo>
                    <a:pt x="3527" y="4419"/>
                  </a:lnTo>
                  <a:lnTo>
                    <a:pt x="3488" y="4439"/>
                  </a:lnTo>
                  <a:lnTo>
                    <a:pt x="3329" y="4578"/>
                  </a:lnTo>
                  <a:lnTo>
                    <a:pt x="3210" y="4657"/>
                  </a:lnTo>
                  <a:lnTo>
                    <a:pt x="3091" y="4736"/>
                  </a:lnTo>
                  <a:lnTo>
                    <a:pt x="2953" y="4816"/>
                  </a:lnTo>
                  <a:lnTo>
                    <a:pt x="2794" y="4875"/>
                  </a:lnTo>
                  <a:lnTo>
                    <a:pt x="2636" y="4895"/>
                  </a:lnTo>
                  <a:lnTo>
                    <a:pt x="2497" y="4895"/>
                  </a:lnTo>
                  <a:lnTo>
                    <a:pt x="2418" y="4875"/>
                  </a:lnTo>
                  <a:lnTo>
                    <a:pt x="2339" y="4835"/>
                  </a:lnTo>
                  <a:lnTo>
                    <a:pt x="2200" y="4736"/>
                  </a:lnTo>
                  <a:lnTo>
                    <a:pt x="2081" y="4598"/>
                  </a:lnTo>
                  <a:lnTo>
                    <a:pt x="1962" y="4419"/>
                  </a:lnTo>
                  <a:lnTo>
                    <a:pt x="1883" y="4221"/>
                  </a:lnTo>
                  <a:lnTo>
                    <a:pt x="1843" y="4003"/>
                  </a:lnTo>
                  <a:lnTo>
                    <a:pt x="1804" y="3746"/>
                  </a:lnTo>
                  <a:lnTo>
                    <a:pt x="1784" y="3488"/>
                  </a:lnTo>
                  <a:lnTo>
                    <a:pt x="1804" y="3211"/>
                  </a:lnTo>
                  <a:lnTo>
                    <a:pt x="1823" y="2933"/>
                  </a:lnTo>
                  <a:lnTo>
                    <a:pt x="1883" y="2656"/>
                  </a:lnTo>
                  <a:lnTo>
                    <a:pt x="1962" y="2418"/>
                  </a:lnTo>
                  <a:lnTo>
                    <a:pt x="2041" y="2200"/>
                  </a:lnTo>
                  <a:lnTo>
                    <a:pt x="2160" y="2022"/>
                  </a:lnTo>
                  <a:lnTo>
                    <a:pt x="2279" y="1883"/>
                  </a:lnTo>
                  <a:lnTo>
                    <a:pt x="2398" y="1804"/>
                  </a:lnTo>
                  <a:lnTo>
                    <a:pt x="2517" y="1764"/>
                  </a:lnTo>
                  <a:lnTo>
                    <a:pt x="2616" y="1745"/>
                  </a:lnTo>
                  <a:lnTo>
                    <a:pt x="2715" y="1725"/>
                  </a:lnTo>
                  <a:lnTo>
                    <a:pt x="2834" y="1745"/>
                  </a:lnTo>
                  <a:lnTo>
                    <a:pt x="3012" y="1784"/>
                  </a:lnTo>
                  <a:lnTo>
                    <a:pt x="3191" y="1863"/>
                  </a:lnTo>
                  <a:lnTo>
                    <a:pt x="3329" y="1962"/>
                  </a:lnTo>
                  <a:lnTo>
                    <a:pt x="3448" y="2042"/>
                  </a:lnTo>
                  <a:lnTo>
                    <a:pt x="3547" y="2141"/>
                  </a:lnTo>
                  <a:lnTo>
                    <a:pt x="3587" y="2161"/>
                  </a:lnTo>
                  <a:lnTo>
                    <a:pt x="3626" y="2180"/>
                  </a:lnTo>
                  <a:lnTo>
                    <a:pt x="3706" y="2180"/>
                  </a:lnTo>
                  <a:lnTo>
                    <a:pt x="3745" y="2141"/>
                  </a:lnTo>
                  <a:lnTo>
                    <a:pt x="3765" y="2121"/>
                  </a:lnTo>
                  <a:lnTo>
                    <a:pt x="3785" y="2081"/>
                  </a:lnTo>
                  <a:lnTo>
                    <a:pt x="3785" y="2022"/>
                  </a:lnTo>
                  <a:lnTo>
                    <a:pt x="3527" y="595"/>
                  </a:lnTo>
                  <a:lnTo>
                    <a:pt x="3508" y="556"/>
                  </a:lnTo>
                  <a:lnTo>
                    <a:pt x="3468" y="516"/>
                  </a:lnTo>
                  <a:lnTo>
                    <a:pt x="3389" y="457"/>
                  </a:lnTo>
                  <a:lnTo>
                    <a:pt x="3210" y="358"/>
                  </a:lnTo>
                  <a:lnTo>
                    <a:pt x="2933" y="219"/>
                  </a:lnTo>
                  <a:lnTo>
                    <a:pt x="2576" y="100"/>
                  </a:lnTo>
                  <a:lnTo>
                    <a:pt x="2398" y="60"/>
                  </a:lnTo>
                  <a:lnTo>
                    <a:pt x="2180" y="21"/>
                  </a:lnTo>
                  <a:lnTo>
                    <a:pt x="19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17"/>
            <p:cNvSpPr/>
            <p:nvPr/>
          </p:nvSpPr>
          <p:spPr>
            <a:xfrm>
              <a:off x="995209" y="3459701"/>
              <a:ext cx="86588" cy="211026"/>
            </a:xfrm>
            <a:custGeom>
              <a:rect b="b" l="l" r="r" t="t"/>
              <a:pathLst>
                <a:path extrusionOk="0" h="6183" w="2537">
                  <a:moveTo>
                    <a:pt x="1071" y="1"/>
                  </a:moveTo>
                  <a:lnTo>
                    <a:pt x="1031" y="20"/>
                  </a:lnTo>
                  <a:lnTo>
                    <a:pt x="991" y="40"/>
                  </a:lnTo>
                  <a:lnTo>
                    <a:pt x="972" y="100"/>
                  </a:lnTo>
                  <a:lnTo>
                    <a:pt x="972" y="139"/>
                  </a:lnTo>
                  <a:lnTo>
                    <a:pt x="1011" y="357"/>
                  </a:lnTo>
                  <a:lnTo>
                    <a:pt x="1051" y="555"/>
                  </a:lnTo>
                  <a:lnTo>
                    <a:pt x="1130" y="734"/>
                  </a:lnTo>
                  <a:lnTo>
                    <a:pt x="1209" y="892"/>
                  </a:lnTo>
                  <a:lnTo>
                    <a:pt x="1289" y="1031"/>
                  </a:lnTo>
                  <a:lnTo>
                    <a:pt x="1388" y="1170"/>
                  </a:lnTo>
                  <a:lnTo>
                    <a:pt x="1586" y="1427"/>
                  </a:lnTo>
                  <a:lnTo>
                    <a:pt x="1843" y="1764"/>
                  </a:lnTo>
                  <a:lnTo>
                    <a:pt x="1962" y="1942"/>
                  </a:lnTo>
                  <a:lnTo>
                    <a:pt x="2061" y="2141"/>
                  </a:lnTo>
                  <a:lnTo>
                    <a:pt x="2141" y="2358"/>
                  </a:lnTo>
                  <a:lnTo>
                    <a:pt x="2220" y="2616"/>
                  </a:lnTo>
                  <a:lnTo>
                    <a:pt x="2259" y="2913"/>
                  </a:lnTo>
                  <a:lnTo>
                    <a:pt x="2279" y="3270"/>
                  </a:lnTo>
                  <a:lnTo>
                    <a:pt x="2259" y="3428"/>
                  </a:lnTo>
                  <a:lnTo>
                    <a:pt x="2240" y="3587"/>
                  </a:lnTo>
                  <a:lnTo>
                    <a:pt x="2180" y="3864"/>
                  </a:lnTo>
                  <a:lnTo>
                    <a:pt x="2061" y="4142"/>
                  </a:lnTo>
                  <a:lnTo>
                    <a:pt x="1923" y="4399"/>
                  </a:lnTo>
                  <a:lnTo>
                    <a:pt x="1764" y="4637"/>
                  </a:lnTo>
                  <a:lnTo>
                    <a:pt x="1586" y="4855"/>
                  </a:lnTo>
                  <a:lnTo>
                    <a:pt x="1388" y="5053"/>
                  </a:lnTo>
                  <a:lnTo>
                    <a:pt x="1190" y="5231"/>
                  </a:lnTo>
                  <a:lnTo>
                    <a:pt x="991" y="5390"/>
                  </a:lnTo>
                  <a:lnTo>
                    <a:pt x="793" y="5529"/>
                  </a:lnTo>
                  <a:lnTo>
                    <a:pt x="437" y="5747"/>
                  </a:lnTo>
                  <a:lnTo>
                    <a:pt x="179" y="5885"/>
                  </a:lnTo>
                  <a:lnTo>
                    <a:pt x="80" y="5925"/>
                  </a:lnTo>
                  <a:lnTo>
                    <a:pt x="40" y="5965"/>
                  </a:lnTo>
                  <a:lnTo>
                    <a:pt x="21" y="6004"/>
                  </a:lnTo>
                  <a:lnTo>
                    <a:pt x="1" y="6064"/>
                  </a:lnTo>
                  <a:lnTo>
                    <a:pt x="21" y="6103"/>
                  </a:lnTo>
                  <a:lnTo>
                    <a:pt x="40" y="6143"/>
                  </a:lnTo>
                  <a:lnTo>
                    <a:pt x="60" y="6163"/>
                  </a:lnTo>
                  <a:lnTo>
                    <a:pt x="139" y="6183"/>
                  </a:lnTo>
                  <a:lnTo>
                    <a:pt x="199" y="6183"/>
                  </a:lnTo>
                  <a:lnTo>
                    <a:pt x="318" y="6123"/>
                  </a:lnTo>
                  <a:lnTo>
                    <a:pt x="595" y="5965"/>
                  </a:lnTo>
                  <a:lnTo>
                    <a:pt x="972" y="5747"/>
                  </a:lnTo>
                  <a:lnTo>
                    <a:pt x="1190" y="5588"/>
                  </a:lnTo>
                  <a:lnTo>
                    <a:pt x="1407" y="5410"/>
                  </a:lnTo>
                  <a:lnTo>
                    <a:pt x="1606" y="5231"/>
                  </a:lnTo>
                  <a:lnTo>
                    <a:pt x="1824" y="5013"/>
                  </a:lnTo>
                  <a:lnTo>
                    <a:pt x="2022" y="4776"/>
                  </a:lnTo>
                  <a:lnTo>
                    <a:pt x="2180" y="4518"/>
                  </a:lnTo>
                  <a:lnTo>
                    <a:pt x="2339" y="4241"/>
                  </a:lnTo>
                  <a:lnTo>
                    <a:pt x="2438" y="3944"/>
                  </a:lnTo>
                  <a:lnTo>
                    <a:pt x="2477" y="3785"/>
                  </a:lnTo>
                  <a:lnTo>
                    <a:pt x="2517" y="3607"/>
                  </a:lnTo>
                  <a:lnTo>
                    <a:pt x="2537" y="3448"/>
                  </a:lnTo>
                  <a:lnTo>
                    <a:pt x="2537" y="3270"/>
                  </a:lnTo>
                  <a:lnTo>
                    <a:pt x="2517" y="2893"/>
                  </a:lnTo>
                  <a:lnTo>
                    <a:pt x="2477" y="2557"/>
                  </a:lnTo>
                  <a:lnTo>
                    <a:pt x="2398" y="2279"/>
                  </a:lnTo>
                  <a:lnTo>
                    <a:pt x="2299" y="2022"/>
                  </a:lnTo>
                  <a:lnTo>
                    <a:pt x="2180" y="1804"/>
                  </a:lnTo>
                  <a:lnTo>
                    <a:pt x="2061" y="1606"/>
                  </a:lnTo>
                  <a:lnTo>
                    <a:pt x="1804" y="1269"/>
                  </a:lnTo>
                  <a:lnTo>
                    <a:pt x="1606" y="1031"/>
                  </a:lnTo>
                  <a:lnTo>
                    <a:pt x="1447" y="773"/>
                  </a:lnTo>
                  <a:lnTo>
                    <a:pt x="1368" y="635"/>
                  </a:lnTo>
                  <a:lnTo>
                    <a:pt x="1308" y="476"/>
                  </a:lnTo>
                  <a:lnTo>
                    <a:pt x="1269" y="298"/>
                  </a:lnTo>
                  <a:lnTo>
                    <a:pt x="1229" y="120"/>
                  </a:lnTo>
                  <a:lnTo>
                    <a:pt x="1209" y="60"/>
                  </a:lnTo>
                  <a:lnTo>
                    <a:pt x="1170" y="20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17"/>
            <p:cNvSpPr/>
            <p:nvPr/>
          </p:nvSpPr>
          <p:spPr>
            <a:xfrm>
              <a:off x="1087190" y="3456322"/>
              <a:ext cx="64949" cy="175872"/>
            </a:xfrm>
            <a:custGeom>
              <a:rect b="b" l="l" r="r" t="t"/>
              <a:pathLst>
                <a:path extrusionOk="0" h="5153" w="1903">
                  <a:moveTo>
                    <a:pt x="119" y="1"/>
                  </a:moveTo>
                  <a:lnTo>
                    <a:pt x="60" y="20"/>
                  </a:lnTo>
                  <a:lnTo>
                    <a:pt x="40" y="60"/>
                  </a:lnTo>
                  <a:lnTo>
                    <a:pt x="20" y="119"/>
                  </a:lnTo>
                  <a:lnTo>
                    <a:pt x="0" y="179"/>
                  </a:lnTo>
                  <a:lnTo>
                    <a:pt x="0" y="337"/>
                  </a:lnTo>
                  <a:lnTo>
                    <a:pt x="20" y="536"/>
                  </a:lnTo>
                  <a:lnTo>
                    <a:pt x="80" y="813"/>
                  </a:lnTo>
                  <a:lnTo>
                    <a:pt x="119" y="971"/>
                  </a:lnTo>
                  <a:lnTo>
                    <a:pt x="179" y="1130"/>
                  </a:lnTo>
                  <a:lnTo>
                    <a:pt x="258" y="1288"/>
                  </a:lnTo>
                  <a:lnTo>
                    <a:pt x="357" y="1467"/>
                  </a:lnTo>
                  <a:lnTo>
                    <a:pt x="496" y="1645"/>
                  </a:lnTo>
                  <a:lnTo>
                    <a:pt x="634" y="1823"/>
                  </a:lnTo>
                  <a:lnTo>
                    <a:pt x="813" y="2002"/>
                  </a:lnTo>
                  <a:lnTo>
                    <a:pt x="1031" y="2160"/>
                  </a:lnTo>
                  <a:lnTo>
                    <a:pt x="1209" y="2319"/>
                  </a:lnTo>
                  <a:lnTo>
                    <a:pt x="1348" y="2497"/>
                  </a:lnTo>
                  <a:lnTo>
                    <a:pt x="1467" y="2675"/>
                  </a:lnTo>
                  <a:lnTo>
                    <a:pt x="1546" y="2854"/>
                  </a:lnTo>
                  <a:lnTo>
                    <a:pt x="1605" y="3052"/>
                  </a:lnTo>
                  <a:lnTo>
                    <a:pt x="1645" y="3230"/>
                  </a:lnTo>
                  <a:lnTo>
                    <a:pt x="1645" y="3428"/>
                  </a:lnTo>
                  <a:lnTo>
                    <a:pt x="1645" y="3626"/>
                  </a:lnTo>
                  <a:lnTo>
                    <a:pt x="1605" y="3805"/>
                  </a:lnTo>
                  <a:lnTo>
                    <a:pt x="1566" y="4003"/>
                  </a:lnTo>
                  <a:lnTo>
                    <a:pt x="1506" y="4181"/>
                  </a:lnTo>
                  <a:lnTo>
                    <a:pt x="1427" y="4360"/>
                  </a:lnTo>
                  <a:lnTo>
                    <a:pt x="1268" y="4677"/>
                  </a:lnTo>
                  <a:lnTo>
                    <a:pt x="1090" y="4934"/>
                  </a:lnTo>
                  <a:lnTo>
                    <a:pt x="1051" y="4994"/>
                  </a:lnTo>
                  <a:lnTo>
                    <a:pt x="1051" y="5033"/>
                  </a:lnTo>
                  <a:lnTo>
                    <a:pt x="1070" y="5093"/>
                  </a:lnTo>
                  <a:lnTo>
                    <a:pt x="1110" y="5132"/>
                  </a:lnTo>
                  <a:lnTo>
                    <a:pt x="1150" y="5152"/>
                  </a:lnTo>
                  <a:lnTo>
                    <a:pt x="1189" y="5152"/>
                  </a:lnTo>
                  <a:lnTo>
                    <a:pt x="1249" y="5132"/>
                  </a:lnTo>
                  <a:lnTo>
                    <a:pt x="1308" y="5093"/>
                  </a:lnTo>
                  <a:lnTo>
                    <a:pt x="1486" y="4815"/>
                  </a:lnTo>
                  <a:lnTo>
                    <a:pt x="1585" y="4637"/>
                  </a:lnTo>
                  <a:lnTo>
                    <a:pt x="1665" y="4459"/>
                  </a:lnTo>
                  <a:lnTo>
                    <a:pt x="1744" y="4261"/>
                  </a:lnTo>
                  <a:lnTo>
                    <a:pt x="1803" y="4062"/>
                  </a:lnTo>
                  <a:lnTo>
                    <a:pt x="1863" y="3844"/>
                  </a:lnTo>
                  <a:lnTo>
                    <a:pt x="1903" y="3626"/>
                  </a:lnTo>
                  <a:lnTo>
                    <a:pt x="1903" y="3409"/>
                  </a:lnTo>
                  <a:lnTo>
                    <a:pt x="1903" y="3191"/>
                  </a:lnTo>
                  <a:lnTo>
                    <a:pt x="1863" y="2973"/>
                  </a:lnTo>
                  <a:lnTo>
                    <a:pt x="1803" y="2755"/>
                  </a:lnTo>
                  <a:lnTo>
                    <a:pt x="1704" y="2537"/>
                  </a:lnTo>
                  <a:lnTo>
                    <a:pt x="1566" y="2339"/>
                  </a:lnTo>
                  <a:lnTo>
                    <a:pt x="1407" y="2140"/>
                  </a:lnTo>
                  <a:lnTo>
                    <a:pt x="1189" y="1942"/>
                  </a:lnTo>
                  <a:lnTo>
                    <a:pt x="1011" y="1804"/>
                  </a:lnTo>
                  <a:lnTo>
                    <a:pt x="852" y="1645"/>
                  </a:lnTo>
                  <a:lnTo>
                    <a:pt x="714" y="1487"/>
                  </a:lnTo>
                  <a:lnTo>
                    <a:pt x="595" y="1328"/>
                  </a:lnTo>
                  <a:lnTo>
                    <a:pt x="516" y="1189"/>
                  </a:lnTo>
                  <a:lnTo>
                    <a:pt x="436" y="1031"/>
                  </a:lnTo>
                  <a:lnTo>
                    <a:pt x="337" y="773"/>
                  </a:lnTo>
                  <a:lnTo>
                    <a:pt x="278" y="536"/>
                  </a:lnTo>
                  <a:lnTo>
                    <a:pt x="278" y="337"/>
                  </a:lnTo>
                  <a:lnTo>
                    <a:pt x="278" y="159"/>
                  </a:lnTo>
                  <a:lnTo>
                    <a:pt x="278" y="100"/>
                  </a:lnTo>
                  <a:lnTo>
                    <a:pt x="258" y="60"/>
                  </a:lnTo>
                  <a:lnTo>
                    <a:pt x="218" y="20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17"/>
            <p:cNvSpPr/>
            <p:nvPr/>
          </p:nvSpPr>
          <p:spPr>
            <a:xfrm>
              <a:off x="1099375" y="3394103"/>
              <a:ext cx="39250" cy="38601"/>
            </a:xfrm>
            <a:custGeom>
              <a:rect b="b" l="l" r="r" t="t"/>
              <a:pathLst>
                <a:path extrusionOk="0" h="1131" w="1150">
                  <a:moveTo>
                    <a:pt x="951" y="1"/>
                  </a:moveTo>
                  <a:lnTo>
                    <a:pt x="733" y="120"/>
                  </a:lnTo>
                  <a:lnTo>
                    <a:pt x="535" y="278"/>
                  </a:lnTo>
                  <a:lnTo>
                    <a:pt x="376" y="417"/>
                  </a:lnTo>
                  <a:lnTo>
                    <a:pt x="238" y="575"/>
                  </a:lnTo>
                  <a:lnTo>
                    <a:pt x="139" y="714"/>
                  </a:lnTo>
                  <a:lnTo>
                    <a:pt x="79" y="833"/>
                  </a:lnTo>
                  <a:lnTo>
                    <a:pt x="20" y="952"/>
                  </a:lnTo>
                  <a:lnTo>
                    <a:pt x="0" y="1011"/>
                  </a:lnTo>
                  <a:lnTo>
                    <a:pt x="20" y="1051"/>
                  </a:lnTo>
                  <a:lnTo>
                    <a:pt x="40" y="1090"/>
                  </a:lnTo>
                  <a:lnTo>
                    <a:pt x="79" y="1130"/>
                  </a:lnTo>
                  <a:lnTo>
                    <a:pt x="139" y="1130"/>
                  </a:lnTo>
                  <a:lnTo>
                    <a:pt x="218" y="1110"/>
                  </a:lnTo>
                  <a:lnTo>
                    <a:pt x="238" y="1090"/>
                  </a:lnTo>
                  <a:lnTo>
                    <a:pt x="258" y="1051"/>
                  </a:lnTo>
                  <a:lnTo>
                    <a:pt x="317" y="972"/>
                  </a:lnTo>
                  <a:lnTo>
                    <a:pt x="456" y="754"/>
                  </a:lnTo>
                  <a:lnTo>
                    <a:pt x="575" y="615"/>
                  </a:lnTo>
                  <a:lnTo>
                    <a:pt x="713" y="476"/>
                  </a:lnTo>
                  <a:lnTo>
                    <a:pt x="872" y="357"/>
                  </a:lnTo>
                  <a:lnTo>
                    <a:pt x="1070" y="258"/>
                  </a:lnTo>
                  <a:lnTo>
                    <a:pt x="1110" y="219"/>
                  </a:lnTo>
                  <a:lnTo>
                    <a:pt x="1129" y="179"/>
                  </a:lnTo>
                  <a:lnTo>
                    <a:pt x="1149" y="139"/>
                  </a:lnTo>
                  <a:lnTo>
                    <a:pt x="1129" y="80"/>
                  </a:lnTo>
                  <a:lnTo>
                    <a:pt x="1110" y="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17"/>
            <p:cNvSpPr/>
            <p:nvPr/>
          </p:nvSpPr>
          <p:spPr>
            <a:xfrm>
              <a:off x="962069" y="3694347"/>
              <a:ext cx="288125" cy="357102"/>
            </a:xfrm>
            <a:custGeom>
              <a:rect b="b" l="l" r="r" t="t"/>
              <a:pathLst>
                <a:path extrusionOk="0" h="10463" w="8442">
                  <a:moveTo>
                    <a:pt x="1" y="1"/>
                  </a:moveTo>
                  <a:lnTo>
                    <a:pt x="1" y="10463"/>
                  </a:lnTo>
                  <a:lnTo>
                    <a:pt x="8441" y="10463"/>
                  </a:lnTo>
                  <a:lnTo>
                    <a:pt x="84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17"/>
            <p:cNvSpPr/>
            <p:nvPr/>
          </p:nvSpPr>
          <p:spPr>
            <a:xfrm>
              <a:off x="957359" y="3689637"/>
              <a:ext cx="297579" cy="366556"/>
            </a:xfrm>
            <a:custGeom>
              <a:rect b="b" l="l" r="r" t="t"/>
              <a:pathLst>
                <a:path extrusionOk="0" h="10740" w="8719">
                  <a:moveTo>
                    <a:pt x="8441" y="258"/>
                  </a:moveTo>
                  <a:lnTo>
                    <a:pt x="8441" y="10462"/>
                  </a:lnTo>
                  <a:lnTo>
                    <a:pt x="278" y="10462"/>
                  </a:lnTo>
                  <a:lnTo>
                    <a:pt x="278" y="258"/>
                  </a:lnTo>
                  <a:close/>
                  <a:moveTo>
                    <a:pt x="79" y="0"/>
                  </a:moveTo>
                  <a:lnTo>
                    <a:pt x="40" y="40"/>
                  </a:lnTo>
                  <a:lnTo>
                    <a:pt x="20" y="80"/>
                  </a:lnTo>
                  <a:lnTo>
                    <a:pt x="0" y="139"/>
                  </a:lnTo>
                  <a:lnTo>
                    <a:pt x="0" y="10601"/>
                  </a:lnTo>
                  <a:lnTo>
                    <a:pt x="20" y="10660"/>
                  </a:lnTo>
                  <a:lnTo>
                    <a:pt x="40" y="10700"/>
                  </a:lnTo>
                  <a:lnTo>
                    <a:pt x="79" y="10720"/>
                  </a:lnTo>
                  <a:lnTo>
                    <a:pt x="139" y="10739"/>
                  </a:lnTo>
                  <a:lnTo>
                    <a:pt x="8579" y="10739"/>
                  </a:lnTo>
                  <a:lnTo>
                    <a:pt x="8619" y="10720"/>
                  </a:lnTo>
                  <a:lnTo>
                    <a:pt x="8679" y="10700"/>
                  </a:lnTo>
                  <a:lnTo>
                    <a:pt x="8698" y="10660"/>
                  </a:lnTo>
                  <a:lnTo>
                    <a:pt x="8718" y="10601"/>
                  </a:lnTo>
                  <a:lnTo>
                    <a:pt x="8718" y="139"/>
                  </a:lnTo>
                  <a:lnTo>
                    <a:pt x="8698" y="80"/>
                  </a:lnTo>
                  <a:lnTo>
                    <a:pt x="8679" y="40"/>
                  </a:lnTo>
                  <a:lnTo>
                    <a:pt x="86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30" name="Google Shape;1830;p17"/>
            <p:cNvCxnSpPr/>
            <p:nvPr/>
          </p:nvCxnSpPr>
          <p:spPr>
            <a:xfrm>
              <a:off x="709638" y="4056825"/>
              <a:ext cx="2638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31" name="Google Shape;1831;p17"/>
          <p:cNvSpPr/>
          <p:nvPr/>
        </p:nvSpPr>
        <p:spPr>
          <a:xfrm>
            <a:off x="318402" y="189018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2" name="Google Shape;1832;p17"/>
          <p:cNvSpPr/>
          <p:nvPr/>
        </p:nvSpPr>
        <p:spPr>
          <a:xfrm>
            <a:off x="8013964" y="8328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33" name="Google Shape;1833;p17"/>
          <p:cNvGrpSpPr/>
          <p:nvPr/>
        </p:nvGrpSpPr>
        <p:grpSpPr>
          <a:xfrm>
            <a:off x="7261188" y="1560749"/>
            <a:ext cx="402975" cy="322100"/>
            <a:chOff x="6945375" y="1343700"/>
            <a:chExt cx="402975" cy="322100"/>
          </a:xfrm>
        </p:grpSpPr>
        <p:sp>
          <p:nvSpPr>
            <p:cNvPr id="1834" name="Google Shape;1834;p17"/>
            <p:cNvSpPr/>
            <p:nvPr/>
          </p:nvSpPr>
          <p:spPr>
            <a:xfrm>
              <a:off x="6951200" y="1384425"/>
              <a:ext cx="390675" cy="275575"/>
            </a:xfrm>
            <a:custGeom>
              <a:rect b="b" l="l" r="r" t="t"/>
              <a:pathLst>
                <a:path extrusionOk="0" h="11023" w="15627">
                  <a:moveTo>
                    <a:pt x="15626" y="441"/>
                  </a:moveTo>
                  <a:lnTo>
                    <a:pt x="15626" y="10789"/>
                  </a:lnTo>
                  <a:lnTo>
                    <a:pt x="15626" y="10789"/>
                  </a:lnTo>
                  <a:lnTo>
                    <a:pt x="15626" y="10867"/>
                  </a:lnTo>
                  <a:lnTo>
                    <a:pt x="15575" y="10945"/>
                  </a:lnTo>
                  <a:lnTo>
                    <a:pt x="15497" y="10996"/>
                  </a:lnTo>
                  <a:lnTo>
                    <a:pt x="15394" y="11022"/>
                  </a:lnTo>
                  <a:lnTo>
                    <a:pt x="259" y="11022"/>
                  </a:lnTo>
                  <a:lnTo>
                    <a:pt x="259" y="11022"/>
                  </a:lnTo>
                  <a:lnTo>
                    <a:pt x="155" y="10996"/>
                  </a:lnTo>
                  <a:lnTo>
                    <a:pt x="78" y="10945"/>
                  </a:lnTo>
                  <a:lnTo>
                    <a:pt x="26" y="10867"/>
                  </a:lnTo>
                  <a:lnTo>
                    <a:pt x="0" y="10789"/>
                  </a:lnTo>
                  <a:lnTo>
                    <a:pt x="0" y="441"/>
                  </a:lnTo>
                  <a:lnTo>
                    <a:pt x="7736" y="1"/>
                  </a:lnTo>
                  <a:lnTo>
                    <a:pt x="15626" y="4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17"/>
            <p:cNvSpPr/>
            <p:nvPr/>
          </p:nvSpPr>
          <p:spPr>
            <a:xfrm>
              <a:off x="6951200" y="1349500"/>
              <a:ext cx="390675" cy="45950"/>
            </a:xfrm>
            <a:custGeom>
              <a:rect b="b" l="l" r="r" t="t"/>
              <a:pathLst>
                <a:path extrusionOk="0" h="1838" w="15627">
                  <a:moveTo>
                    <a:pt x="15626" y="1838"/>
                  </a:moveTo>
                  <a:lnTo>
                    <a:pt x="15626" y="1838"/>
                  </a:lnTo>
                  <a:lnTo>
                    <a:pt x="15626" y="260"/>
                  </a:lnTo>
                  <a:lnTo>
                    <a:pt x="15626" y="260"/>
                  </a:lnTo>
                  <a:lnTo>
                    <a:pt x="15626" y="156"/>
                  </a:lnTo>
                  <a:lnTo>
                    <a:pt x="15575" y="78"/>
                  </a:lnTo>
                  <a:lnTo>
                    <a:pt x="15497" y="27"/>
                  </a:lnTo>
                  <a:lnTo>
                    <a:pt x="15394" y="1"/>
                  </a:lnTo>
                  <a:lnTo>
                    <a:pt x="259" y="1"/>
                  </a:lnTo>
                  <a:lnTo>
                    <a:pt x="259" y="1"/>
                  </a:lnTo>
                  <a:lnTo>
                    <a:pt x="155" y="27"/>
                  </a:lnTo>
                  <a:lnTo>
                    <a:pt x="78" y="78"/>
                  </a:lnTo>
                  <a:lnTo>
                    <a:pt x="26" y="156"/>
                  </a:lnTo>
                  <a:lnTo>
                    <a:pt x="0" y="260"/>
                  </a:lnTo>
                  <a:lnTo>
                    <a:pt x="0" y="1838"/>
                  </a:lnTo>
                  <a:lnTo>
                    <a:pt x="15626" y="18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17"/>
            <p:cNvSpPr/>
            <p:nvPr/>
          </p:nvSpPr>
          <p:spPr>
            <a:xfrm>
              <a:off x="6977050" y="1423250"/>
              <a:ext cx="136500" cy="135850"/>
            </a:xfrm>
            <a:custGeom>
              <a:rect b="b" l="l" r="r" t="t"/>
              <a:pathLst>
                <a:path extrusionOk="0" h="5434" w="5460">
                  <a:moveTo>
                    <a:pt x="803" y="802"/>
                  </a:moveTo>
                  <a:lnTo>
                    <a:pt x="803" y="802"/>
                  </a:lnTo>
                  <a:lnTo>
                    <a:pt x="1010" y="595"/>
                  </a:lnTo>
                  <a:lnTo>
                    <a:pt x="1243" y="440"/>
                  </a:lnTo>
                  <a:lnTo>
                    <a:pt x="1476" y="311"/>
                  </a:lnTo>
                  <a:lnTo>
                    <a:pt x="1708" y="181"/>
                  </a:lnTo>
                  <a:lnTo>
                    <a:pt x="1967" y="104"/>
                  </a:lnTo>
                  <a:lnTo>
                    <a:pt x="2200" y="52"/>
                  </a:lnTo>
                  <a:lnTo>
                    <a:pt x="2459" y="0"/>
                  </a:lnTo>
                  <a:lnTo>
                    <a:pt x="2717" y="0"/>
                  </a:lnTo>
                  <a:lnTo>
                    <a:pt x="3002" y="0"/>
                  </a:lnTo>
                  <a:lnTo>
                    <a:pt x="3261" y="52"/>
                  </a:lnTo>
                  <a:lnTo>
                    <a:pt x="3494" y="104"/>
                  </a:lnTo>
                  <a:lnTo>
                    <a:pt x="3752" y="181"/>
                  </a:lnTo>
                  <a:lnTo>
                    <a:pt x="3985" y="311"/>
                  </a:lnTo>
                  <a:lnTo>
                    <a:pt x="4218" y="440"/>
                  </a:lnTo>
                  <a:lnTo>
                    <a:pt x="4451" y="595"/>
                  </a:lnTo>
                  <a:lnTo>
                    <a:pt x="4658" y="802"/>
                  </a:lnTo>
                  <a:lnTo>
                    <a:pt x="4658" y="802"/>
                  </a:lnTo>
                  <a:lnTo>
                    <a:pt x="4839" y="983"/>
                  </a:lnTo>
                  <a:lnTo>
                    <a:pt x="4994" y="1216"/>
                  </a:lnTo>
                  <a:lnTo>
                    <a:pt x="5149" y="1449"/>
                  </a:lnTo>
                  <a:lnTo>
                    <a:pt x="5253" y="1682"/>
                  </a:lnTo>
                  <a:lnTo>
                    <a:pt x="5330" y="1941"/>
                  </a:lnTo>
                  <a:lnTo>
                    <a:pt x="5408" y="2199"/>
                  </a:lnTo>
                  <a:lnTo>
                    <a:pt x="5434" y="2458"/>
                  </a:lnTo>
                  <a:lnTo>
                    <a:pt x="5460" y="2717"/>
                  </a:lnTo>
                  <a:lnTo>
                    <a:pt x="5434" y="2975"/>
                  </a:lnTo>
                  <a:lnTo>
                    <a:pt x="5408" y="3234"/>
                  </a:lnTo>
                  <a:lnTo>
                    <a:pt x="5330" y="3493"/>
                  </a:lnTo>
                  <a:lnTo>
                    <a:pt x="5253" y="3726"/>
                  </a:lnTo>
                  <a:lnTo>
                    <a:pt x="5149" y="3984"/>
                  </a:lnTo>
                  <a:lnTo>
                    <a:pt x="4994" y="4217"/>
                  </a:lnTo>
                  <a:lnTo>
                    <a:pt x="4839" y="4424"/>
                  </a:lnTo>
                  <a:lnTo>
                    <a:pt x="4658" y="4631"/>
                  </a:lnTo>
                  <a:lnTo>
                    <a:pt x="4658" y="4631"/>
                  </a:lnTo>
                  <a:lnTo>
                    <a:pt x="4451" y="4812"/>
                  </a:lnTo>
                  <a:lnTo>
                    <a:pt x="4218" y="4993"/>
                  </a:lnTo>
                  <a:lnTo>
                    <a:pt x="3985" y="5123"/>
                  </a:lnTo>
                  <a:lnTo>
                    <a:pt x="3752" y="5226"/>
                  </a:lnTo>
                  <a:lnTo>
                    <a:pt x="3494" y="5330"/>
                  </a:lnTo>
                  <a:lnTo>
                    <a:pt x="3261" y="5381"/>
                  </a:lnTo>
                  <a:lnTo>
                    <a:pt x="3002" y="5407"/>
                  </a:lnTo>
                  <a:lnTo>
                    <a:pt x="2717" y="5433"/>
                  </a:lnTo>
                  <a:lnTo>
                    <a:pt x="2459" y="5407"/>
                  </a:lnTo>
                  <a:lnTo>
                    <a:pt x="2200" y="5381"/>
                  </a:lnTo>
                  <a:lnTo>
                    <a:pt x="1967" y="5330"/>
                  </a:lnTo>
                  <a:lnTo>
                    <a:pt x="1708" y="5226"/>
                  </a:lnTo>
                  <a:lnTo>
                    <a:pt x="1476" y="5123"/>
                  </a:lnTo>
                  <a:lnTo>
                    <a:pt x="1243" y="4993"/>
                  </a:lnTo>
                  <a:lnTo>
                    <a:pt x="1010" y="4812"/>
                  </a:lnTo>
                  <a:lnTo>
                    <a:pt x="803" y="4631"/>
                  </a:lnTo>
                  <a:lnTo>
                    <a:pt x="803" y="4631"/>
                  </a:lnTo>
                  <a:lnTo>
                    <a:pt x="622" y="4424"/>
                  </a:lnTo>
                  <a:lnTo>
                    <a:pt x="467" y="4217"/>
                  </a:lnTo>
                  <a:lnTo>
                    <a:pt x="311" y="3984"/>
                  </a:lnTo>
                  <a:lnTo>
                    <a:pt x="208" y="3726"/>
                  </a:lnTo>
                  <a:lnTo>
                    <a:pt x="130" y="3493"/>
                  </a:lnTo>
                  <a:lnTo>
                    <a:pt x="53" y="3234"/>
                  </a:lnTo>
                  <a:lnTo>
                    <a:pt x="27" y="2975"/>
                  </a:lnTo>
                  <a:lnTo>
                    <a:pt x="1" y="2717"/>
                  </a:lnTo>
                  <a:lnTo>
                    <a:pt x="27" y="2458"/>
                  </a:lnTo>
                  <a:lnTo>
                    <a:pt x="53" y="2199"/>
                  </a:lnTo>
                  <a:lnTo>
                    <a:pt x="130" y="1941"/>
                  </a:lnTo>
                  <a:lnTo>
                    <a:pt x="208" y="1682"/>
                  </a:lnTo>
                  <a:lnTo>
                    <a:pt x="311" y="1449"/>
                  </a:lnTo>
                  <a:lnTo>
                    <a:pt x="467" y="1216"/>
                  </a:lnTo>
                  <a:lnTo>
                    <a:pt x="622" y="983"/>
                  </a:lnTo>
                  <a:lnTo>
                    <a:pt x="803" y="802"/>
                  </a:lnTo>
                  <a:lnTo>
                    <a:pt x="803" y="8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17"/>
            <p:cNvSpPr/>
            <p:nvPr/>
          </p:nvSpPr>
          <p:spPr>
            <a:xfrm>
              <a:off x="7106425" y="1551950"/>
              <a:ext cx="80225" cy="80225"/>
            </a:xfrm>
            <a:custGeom>
              <a:rect b="b" l="l" r="r" t="t"/>
              <a:pathLst>
                <a:path extrusionOk="0" h="3209" w="3209">
                  <a:moveTo>
                    <a:pt x="207" y="208"/>
                  </a:moveTo>
                  <a:lnTo>
                    <a:pt x="207" y="208"/>
                  </a:lnTo>
                  <a:lnTo>
                    <a:pt x="337" y="130"/>
                  </a:lnTo>
                  <a:lnTo>
                    <a:pt x="466" y="52"/>
                  </a:lnTo>
                  <a:lnTo>
                    <a:pt x="595" y="26"/>
                  </a:lnTo>
                  <a:lnTo>
                    <a:pt x="725" y="1"/>
                  </a:lnTo>
                  <a:lnTo>
                    <a:pt x="880" y="26"/>
                  </a:lnTo>
                  <a:lnTo>
                    <a:pt x="1009" y="52"/>
                  </a:lnTo>
                  <a:lnTo>
                    <a:pt x="1139" y="130"/>
                  </a:lnTo>
                  <a:lnTo>
                    <a:pt x="1268" y="208"/>
                  </a:lnTo>
                  <a:lnTo>
                    <a:pt x="3001" y="1941"/>
                  </a:lnTo>
                  <a:lnTo>
                    <a:pt x="3001" y="1941"/>
                  </a:lnTo>
                  <a:lnTo>
                    <a:pt x="3079" y="2070"/>
                  </a:lnTo>
                  <a:lnTo>
                    <a:pt x="3157" y="2200"/>
                  </a:lnTo>
                  <a:lnTo>
                    <a:pt x="3182" y="2329"/>
                  </a:lnTo>
                  <a:lnTo>
                    <a:pt x="3208" y="2484"/>
                  </a:lnTo>
                  <a:lnTo>
                    <a:pt x="3182" y="2614"/>
                  </a:lnTo>
                  <a:lnTo>
                    <a:pt x="3157" y="2743"/>
                  </a:lnTo>
                  <a:lnTo>
                    <a:pt x="3079" y="2872"/>
                  </a:lnTo>
                  <a:lnTo>
                    <a:pt x="3001" y="3002"/>
                  </a:lnTo>
                  <a:lnTo>
                    <a:pt x="3001" y="3002"/>
                  </a:lnTo>
                  <a:lnTo>
                    <a:pt x="2872" y="3105"/>
                  </a:lnTo>
                  <a:lnTo>
                    <a:pt x="2743" y="3157"/>
                  </a:lnTo>
                  <a:lnTo>
                    <a:pt x="2613" y="3209"/>
                  </a:lnTo>
                  <a:lnTo>
                    <a:pt x="2458" y="3209"/>
                  </a:lnTo>
                  <a:lnTo>
                    <a:pt x="2329" y="3209"/>
                  </a:lnTo>
                  <a:lnTo>
                    <a:pt x="2199" y="3157"/>
                  </a:lnTo>
                  <a:lnTo>
                    <a:pt x="2070" y="3105"/>
                  </a:lnTo>
                  <a:lnTo>
                    <a:pt x="1941" y="3002"/>
                  </a:lnTo>
                  <a:lnTo>
                    <a:pt x="207" y="1268"/>
                  </a:lnTo>
                  <a:lnTo>
                    <a:pt x="207" y="1268"/>
                  </a:lnTo>
                  <a:lnTo>
                    <a:pt x="104" y="1165"/>
                  </a:lnTo>
                  <a:lnTo>
                    <a:pt x="52" y="1035"/>
                  </a:lnTo>
                  <a:lnTo>
                    <a:pt x="0" y="880"/>
                  </a:lnTo>
                  <a:lnTo>
                    <a:pt x="0" y="751"/>
                  </a:lnTo>
                  <a:lnTo>
                    <a:pt x="0" y="596"/>
                  </a:lnTo>
                  <a:lnTo>
                    <a:pt x="52" y="466"/>
                  </a:lnTo>
                  <a:lnTo>
                    <a:pt x="104" y="337"/>
                  </a:lnTo>
                  <a:lnTo>
                    <a:pt x="207" y="208"/>
                  </a:lnTo>
                  <a:lnTo>
                    <a:pt x="207" y="2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17"/>
            <p:cNvSpPr/>
            <p:nvPr/>
          </p:nvSpPr>
          <p:spPr>
            <a:xfrm>
              <a:off x="6945375" y="1343700"/>
              <a:ext cx="402975" cy="322100"/>
            </a:xfrm>
            <a:custGeom>
              <a:rect b="b" l="l" r="r" t="t"/>
              <a:pathLst>
                <a:path extrusionOk="0" h="12884" w="16119">
                  <a:moveTo>
                    <a:pt x="11332" y="906"/>
                  </a:moveTo>
                  <a:lnTo>
                    <a:pt x="11254" y="931"/>
                  </a:lnTo>
                  <a:lnTo>
                    <a:pt x="11177" y="983"/>
                  </a:lnTo>
                  <a:lnTo>
                    <a:pt x="11125" y="1061"/>
                  </a:lnTo>
                  <a:lnTo>
                    <a:pt x="11099" y="1164"/>
                  </a:lnTo>
                  <a:lnTo>
                    <a:pt x="11125" y="1242"/>
                  </a:lnTo>
                  <a:lnTo>
                    <a:pt x="11177" y="1319"/>
                  </a:lnTo>
                  <a:lnTo>
                    <a:pt x="11254" y="1371"/>
                  </a:lnTo>
                  <a:lnTo>
                    <a:pt x="11332" y="1397"/>
                  </a:lnTo>
                  <a:lnTo>
                    <a:pt x="11927" y="1397"/>
                  </a:lnTo>
                  <a:lnTo>
                    <a:pt x="12030" y="1371"/>
                  </a:lnTo>
                  <a:lnTo>
                    <a:pt x="12108" y="1319"/>
                  </a:lnTo>
                  <a:lnTo>
                    <a:pt x="12160" y="1242"/>
                  </a:lnTo>
                  <a:lnTo>
                    <a:pt x="12160" y="1164"/>
                  </a:lnTo>
                  <a:lnTo>
                    <a:pt x="12160" y="1061"/>
                  </a:lnTo>
                  <a:lnTo>
                    <a:pt x="12108" y="983"/>
                  </a:lnTo>
                  <a:lnTo>
                    <a:pt x="12030" y="931"/>
                  </a:lnTo>
                  <a:lnTo>
                    <a:pt x="11927" y="906"/>
                  </a:lnTo>
                  <a:close/>
                  <a:moveTo>
                    <a:pt x="12858" y="906"/>
                  </a:moveTo>
                  <a:lnTo>
                    <a:pt x="12755" y="931"/>
                  </a:lnTo>
                  <a:lnTo>
                    <a:pt x="12677" y="983"/>
                  </a:lnTo>
                  <a:lnTo>
                    <a:pt x="12625" y="1061"/>
                  </a:lnTo>
                  <a:lnTo>
                    <a:pt x="12625" y="1164"/>
                  </a:lnTo>
                  <a:lnTo>
                    <a:pt x="12625" y="1242"/>
                  </a:lnTo>
                  <a:lnTo>
                    <a:pt x="12677" y="1319"/>
                  </a:lnTo>
                  <a:lnTo>
                    <a:pt x="12755" y="1371"/>
                  </a:lnTo>
                  <a:lnTo>
                    <a:pt x="12858" y="1397"/>
                  </a:lnTo>
                  <a:lnTo>
                    <a:pt x="13453" y="1397"/>
                  </a:lnTo>
                  <a:lnTo>
                    <a:pt x="13531" y="1371"/>
                  </a:lnTo>
                  <a:lnTo>
                    <a:pt x="13609" y="1319"/>
                  </a:lnTo>
                  <a:lnTo>
                    <a:pt x="13660" y="1242"/>
                  </a:lnTo>
                  <a:lnTo>
                    <a:pt x="13686" y="1164"/>
                  </a:lnTo>
                  <a:lnTo>
                    <a:pt x="13660" y="1061"/>
                  </a:lnTo>
                  <a:lnTo>
                    <a:pt x="13609" y="983"/>
                  </a:lnTo>
                  <a:lnTo>
                    <a:pt x="13531" y="931"/>
                  </a:lnTo>
                  <a:lnTo>
                    <a:pt x="13453" y="906"/>
                  </a:lnTo>
                  <a:close/>
                  <a:moveTo>
                    <a:pt x="14359" y="906"/>
                  </a:moveTo>
                  <a:lnTo>
                    <a:pt x="14281" y="931"/>
                  </a:lnTo>
                  <a:lnTo>
                    <a:pt x="14204" y="983"/>
                  </a:lnTo>
                  <a:lnTo>
                    <a:pt x="14152" y="1061"/>
                  </a:lnTo>
                  <a:lnTo>
                    <a:pt x="14126" y="1164"/>
                  </a:lnTo>
                  <a:lnTo>
                    <a:pt x="14152" y="1242"/>
                  </a:lnTo>
                  <a:lnTo>
                    <a:pt x="14204" y="1319"/>
                  </a:lnTo>
                  <a:lnTo>
                    <a:pt x="14281" y="1371"/>
                  </a:lnTo>
                  <a:lnTo>
                    <a:pt x="14359" y="1397"/>
                  </a:lnTo>
                  <a:lnTo>
                    <a:pt x="14954" y="1397"/>
                  </a:lnTo>
                  <a:lnTo>
                    <a:pt x="15057" y="1371"/>
                  </a:lnTo>
                  <a:lnTo>
                    <a:pt x="15135" y="1319"/>
                  </a:lnTo>
                  <a:lnTo>
                    <a:pt x="15161" y="1242"/>
                  </a:lnTo>
                  <a:lnTo>
                    <a:pt x="15187" y="1164"/>
                  </a:lnTo>
                  <a:lnTo>
                    <a:pt x="15161" y="1061"/>
                  </a:lnTo>
                  <a:lnTo>
                    <a:pt x="15135" y="983"/>
                  </a:lnTo>
                  <a:lnTo>
                    <a:pt x="15057" y="931"/>
                  </a:lnTo>
                  <a:lnTo>
                    <a:pt x="14954" y="906"/>
                  </a:lnTo>
                  <a:close/>
                  <a:moveTo>
                    <a:pt x="15627" y="466"/>
                  </a:moveTo>
                  <a:lnTo>
                    <a:pt x="15627" y="1837"/>
                  </a:lnTo>
                  <a:lnTo>
                    <a:pt x="466" y="1837"/>
                  </a:lnTo>
                  <a:lnTo>
                    <a:pt x="466" y="466"/>
                  </a:lnTo>
                  <a:close/>
                  <a:moveTo>
                    <a:pt x="9547" y="3829"/>
                  </a:moveTo>
                  <a:lnTo>
                    <a:pt x="9443" y="3855"/>
                  </a:lnTo>
                  <a:lnTo>
                    <a:pt x="9366" y="3907"/>
                  </a:lnTo>
                  <a:lnTo>
                    <a:pt x="9340" y="3958"/>
                  </a:lnTo>
                  <a:lnTo>
                    <a:pt x="9314" y="4062"/>
                  </a:lnTo>
                  <a:lnTo>
                    <a:pt x="9340" y="4165"/>
                  </a:lnTo>
                  <a:lnTo>
                    <a:pt x="9366" y="4217"/>
                  </a:lnTo>
                  <a:lnTo>
                    <a:pt x="9443" y="4269"/>
                  </a:lnTo>
                  <a:lnTo>
                    <a:pt x="9547" y="4295"/>
                  </a:lnTo>
                  <a:lnTo>
                    <a:pt x="14307" y="4295"/>
                  </a:lnTo>
                  <a:lnTo>
                    <a:pt x="14411" y="4269"/>
                  </a:lnTo>
                  <a:lnTo>
                    <a:pt x="14462" y="4217"/>
                  </a:lnTo>
                  <a:lnTo>
                    <a:pt x="14514" y="4165"/>
                  </a:lnTo>
                  <a:lnTo>
                    <a:pt x="14540" y="4062"/>
                  </a:lnTo>
                  <a:lnTo>
                    <a:pt x="14514" y="3958"/>
                  </a:lnTo>
                  <a:lnTo>
                    <a:pt x="14462" y="3907"/>
                  </a:lnTo>
                  <a:lnTo>
                    <a:pt x="14411" y="3855"/>
                  </a:lnTo>
                  <a:lnTo>
                    <a:pt x="14307" y="3829"/>
                  </a:lnTo>
                  <a:close/>
                  <a:moveTo>
                    <a:pt x="2975" y="4657"/>
                  </a:moveTo>
                  <a:lnTo>
                    <a:pt x="3079" y="4683"/>
                  </a:lnTo>
                  <a:lnTo>
                    <a:pt x="3157" y="4734"/>
                  </a:lnTo>
                  <a:lnTo>
                    <a:pt x="3208" y="4864"/>
                  </a:lnTo>
                  <a:lnTo>
                    <a:pt x="3234" y="4993"/>
                  </a:lnTo>
                  <a:lnTo>
                    <a:pt x="3208" y="5123"/>
                  </a:lnTo>
                  <a:lnTo>
                    <a:pt x="3157" y="5252"/>
                  </a:lnTo>
                  <a:lnTo>
                    <a:pt x="3079" y="5304"/>
                  </a:lnTo>
                  <a:lnTo>
                    <a:pt x="2975" y="5330"/>
                  </a:lnTo>
                  <a:lnTo>
                    <a:pt x="2872" y="5304"/>
                  </a:lnTo>
                  <a:lnTo>
                    <a:pt x="2820" y="5252"/>
                  </a:lnTo>
                  <a:lnTo>
                    <a:pt x="2743" y="5123"/>
                  </a:lnTo>
                  <a:lnTo>
                    <a:pt x="2717" y="4993"/>
                  </a:lnTo>
                  <a:lnTo>
                    <a:pt x="2743" y="4864"/>
                  </a:lnTo>
                  <a:lnTo>
                    <a:pt x="2820" y="4734"/>
                  </a:lnTo>
                  <a:lnTo>
                    <a:pt x="2872" y="4683"/>
                  </a:lnTo>
                  <a:lnTo>
                    <a:pt x="2975" y="4657"/>
                  </a:lnTo>
                  <a:close/>
                  <a:moveTo>
                    <a:pt x="9547" y="5045"/>
                  </a:moveTo>
                  <a:lnTo>
                    <a:pt x="9443" y="5071"/>
                  </a:lnTo>
                  <a:lnTo>
                    <a:pt x="9366" y="5123"/>
                  </a:lnTo>
                  <a:lnTo>
                    <a:pt x="9340" y="5200"/>
                  </a:lnTo>
                  <a:lnTo>
                    <a:pt x="9314" y="5278"/>
                  </a:lnTo>
                  <a:lnTo>
                    <a:pt x="9340" y="5381"/>
                  </a:lnTo>
                  <a:lnTo>
                    <a:pt x="9366" y="5459"/>
                  </a:lnTo>
                  <a:lnTo>
                    <a:pt x="9443" y="5511"/>
                  </a:lnTo>
                  <a:lnTo>
                    <a:pt x="14411" y="5511"/>
                  </a:lnTo>
                  <a:lnTo>
                    <a:pt x="14462" y="5459"/>
                  </a:lnTo>
                  <a:lnTo>
                    <a:pt x="14514" y="5381"/>
                  </a:lnTo>
                  <a:lnTo>
                    <a:pt x="14540" y="5278"/>
                  </a:lnTo>
                  <a:lnTo>
                    <a:pt x="14514" y="5200"/>
                  </a:lnTo>
                  <a:lnTo>
                    <a:pt x="14462" y="5123"/>
                  </a:lnTo>
                  <a:lnTo>
                    <a:pt x="14411" y="5071"/>
                  </a:lnTo>
                  <a:lnTo>
                    <a:pt x="14307" y="5045"/>
                  </a:lnTo>
                  <a:close/>
                  <a:moveTo>
                    <a:pt x="2820" y="4191"/>
                  </a:moveTo>
                  <a:lnTo>
                    <a:pt x="2691" y="4243"/>
                  </a:lnTo>
                  <a:lnTo>
                    <a:pt x="2562" y="4321"/>
                  </a:lnTo>
                  <a:lnTo>
                    <a:pt x="2458" y="4424"/>
                  </a:lnTo>
                  <a:lnTo>
                    <a:pt x="2355" y="4553"/>
                  </a:lnTo>
                  <a:lnTo>
                    <a:pt x="2303" y="4683"/>
                  </a:lnTo>
                  <a:lnTo>
                    <a:pt x="2251" y="4838"/>
                  </a:lnTo>
                  <a:lnTo>
                    <a:pt x="2251" y="4993"/>
                  </a:lnTo>
                  <a:lnTo>
                    <a:pt x="2251" y="5148"/>
                  </a:lnTo>
                  <a:lnTo>
                    <a:pt x="2303" y="5304"/>
                  </a:lnTo>
                  <a:lnTo>
                    <a:pt x="2355" y="5433"/>
                  </a:lnTo>
                  <a:lnTo>
                    <a:pt x="2458" y="5537"/>
                  </a:lnTo>
                  <a:lnTo>
                    <a:pt x="2562" y="5640"/>
                  </a:lnTo>
                  <a:lnTo>
                    <a:pt x="2691" y="5718"/>
                  </a:lnTo>
                  <a:lnTo>
                    <a:pt x="2820" y="5769"/>
                  </a:lnTo>
                  <a:lnTo>
                    <a:pt x="2975" y="5795"/>
                  </a:lnTo>
                  <a:lnTo>
                    <a:pt x="3131" y="5769"/>
                  </a:lnTo>
                  <a:lnTo>
                    <a:pt x="3260" y="5718"/>
                  </a:lnTo>
                  <a:lnTo>
                    <a:pt x="3389" y="5640"/>
                  </a:lnTo>
                  <a:lnTo>
                    <a:pt x="3493" y="5537"/>
                  </a:lnTo>
                  <a:lnTo>
                    <a:pt x="3596" y="5433"/>
                  </a:lnTo>
                  <a:lnTo>
                    <a:pt x="3648" y="5304"/>
                  </a:lnTo>
                  <a:lnTo>
                    <a:pt x="3700" y="5148"/>
                  </a:lnTo>
                  <a:lnTo>
                    <a:pt x="3700" y="4993"/>
                  </a:lnTo>
                  <a:lnTo>
                    <a:pt x="3700" y="4838"/>
                  </a:lnTo>
                  <a:lnTo>
                    <a:pt x="3648" y="4683"/>
                  </a:lnTo>
                  <a:lnTo>
                    <a:pt x="3596" y="4553"/>
                  </a:lnTo>
                  <a:lnTo>
                    <a:pt x="3493" y="4424"/>
                  </a:lnTo>
                  <a:lnTo>
                    <a:pt x="3389" y="4321"/>
                  </a:lnTo>
                  <a:lnTo>
                    <a:pt x="3260" y="4243"/>
                  </a:lnTo>
                  <a:lnTo>
                    <a:pt x="3131" y="4191"/>
                  </a:lnTo>
                  <a:close/>
                  <a:moveTo>
                    <a:pt x="9547" y="6261"/>
                  </a:moveTo>
                  <a:lnTo>
                    <a:pt x="9443" y="6287"/>
                  </a:lnTo>
                  <a:lnTo>
                    <a:pt x="9366" y="6339"/>
                  </a:lnTo>
                  <a:lnTo>
                    <a:pt x="9340" y="6416"/>
                  </a:lnTo>
                  <a:lnTo>
                    <a:pt x="9314" y="6494"/>
                  </a:lnTo>
                  <a:lnTo>
                    <a:pt x="9340" y="6597"/>
                  </a:lnTo>
                  <a:lnTo>
                    <a:pt x="9366" y="6675"/>
                  </a:lnTo>
                  <a:lnTo>
                    <a:pt x="9443" y="6727"/>
                  </a:lnTo>
                  <a:lnTo>
                    <a:pt x="9547" y="6752"/>
                  </a:lnTo>
                  <a:lnTo>
                    <a:pt x="14307" y="6752"/>
                  </a:lnTo>
                  <a:lnTo>
                    <a:pt x="14411" y="6727"/>
                  </a:lnTo>
                  <a:lnTo>
                    <a:pt x="14462" y="6675"/>
                  </a:lnTo>
                  <a:lnTo>
                    <a:pt x="14514" y="6597"/>
                  </a:lnTo>
                  <a:lnTo>
                    <a:pt x="14540" y="6494"/>
                  </a:lnTo>
                  <a:lnTo>
                    <a:pt x="14514" y="6416"/>
                  </a:lnTo>
                  <a:lnTo>
                    <a:pt x="14462" y="6339"/>
                  </a:lnTo>
                  <a:lnTo>
                    <a:pt x="14411" y="6287"/>
                  </a:lnTo>
                  <a:lnTo>
                    <a:pt x="14307" y="6261"/>
                  </a:lnTo>
                  <a:close/>
                  <a:moveTo>
                    <a:pt x="5019" y="6468"/>
                  </a:moveTo>
                  <a:lnTo>
                    <a:pt x="5097" y="6494"/>
                  </a:lnTo>
                  <a:lnTo>
                    <a:pt x="5175" y="6545"/>
                  </a:lnTo>
                  <a:lnTo>
                    <a:pt x="5252" y="6649"/>
                  </a:lnTo>
                  <a:lnTo>
                    <a:pt x="5278" y="6804"/>
                  </a:lnTo>
                  <a:lnTo>
                    <a:pt x="5252" y="6934"/>
                  </a:lnTo>
                  <a:lnTo>
                    <a:pt x="5175" y="7037"/>
                  </a:lnTo>
                  <a:lnTo>
                    <a:pt x="5097" y="7115"/>
                  </a:lnTo>
                  <a:lnTo>
                    <a:pt x="5019" y="7141"/>
                  </a:lnTo>
                  <a:lnTo>
                    <a:pt x="4916" y="7115"/>
                  </a:lnTo>
                  <a:lnTo>
                    <a:pt x="4838" y="7037"/>
                  </a:lnTo>
                  <a:lnTo>
                    <a:pt x="4786" y="6934"/>
                  </a:lnTo>
                  <a:lnTo>
                    <a:pt x="4761" y="6804"/>
                  </a:lnTo>
                  <a:lnTo>
                    <a:pt x="4786" y="6649"/>
                  </a:lnTo>
                  <a:lnTo>
                    <a:pt x="4838" y="6545"/>
                  </a:lnTo>
                  <a:lnTo>
                    <a:pt x="4916" y="6494"/>
                  </a:lnTo>
                  <a:lnTo>
                    <a:pt x="5019" y="6468"/>
                  </a:lnTo>
                  <a:close/>
                  <a:moveTo>
                    <a:pt x="4631" y="4321"/>
                  </a:moveTo>
                  <a:lnTo>
                    <a:pt x="4554" y="4372"/>
                  </a:lnTo>
                  <a:lnTo>
                    <a:pt x="4502" y="4424"/>
                  </a:lnTo>
                  <a:lnTo>
                    <a:pt x="3105" y="7089"/>
                  </a:lnTo>
                  <a:lnTo>
                    <a:pt x="3079" y="7166"/>
                  </a:lnTo>
                  <a:lnTo>
                    <a:pt x="3105" y="7270"/>
                  </a:lnTo>
                  <a:lnTo>
                    <a:pt x="3131" y="7348"/>
                  </a:lnTo>
                  <a:lnTo>
                    <a:pt x="3208" y="7399"/>
                  </a:lnTo>
                  <a:lnTo>
                    <a:pt x="3312" y="7425"/>
                  </a:lnTo>
                  <a:lnTo>
                    <a:pt x="3389" y="7425"/>
                  </a:lnTo>
                  <a:lnTo>
                    <a:pt x="3467" y="7373"/>
                  </a:lnTo>
                  <a:lnTo>
                    <a:pt x="3545" y="7296"/>
                  </a:lnTo>
                  <a:lnTo>
                    <a:pt x="4916" y="4657"/>
                  </a:lnTo>
                  <a:lnTo>
                    <a:pt x="4942" y="4553"/>
                  </a:lnTo>
                  <a:lnTo>
                    <a:pt x="4942" y="4476"/>
                  </a:lnTo>
                  <a:lnTo>
                    <a:pt x="4890" y="4398"/>
                  </a:lnTo>
                  <a:lnTo>
                    <a:pt x="4812" y="4346"/>
                  </a:lnTo>
                  <a:lnTo>
                    <a:pt x="4735" y="4321"/>
                  </a:lnTo>
                  <a:close/>
                  <a:moveTo>
                    <a:pt x="4864" y="6002"/>
                  </a:moveTo>
                  <a:lnTo>
                    <a:pt x="4735" y="6054"/>
                  </a:lnTo>
                  <a:lnTo>
                    <a:pt x="4605" y="6132"/>
                  </a:lnTo>
                  <a:lnTo>
                    <a:pt x="4502" y="6235"/>
                  </a:lnTo>
                  <a:lnTo>
                    <a:pt x="4398" y="6364"/>
                  </a:lnTo>
                  <a:lnTo>
                    <a:pt x="4347" y="6494"/>
                  </a:lnTo>
                  <a:lnTo>
                    <a:pt x="4295" y="6649"/>
                  </a:lnTo>
                  <a:lnTo>
                    <a:pt x="4295" y="6804"/>
                  </a:lnTo>
                  <a:lnTo>
                    <a:pt x="4295" y="6959"/>
                  </a:lnTo>
                  <a:lnTo>
                    <a:pt x="4347" y="7115"/>
                  </a:lnTo>
                  <a:lnTo>
                    <a:pt x="4398" y="7244"/>
                  </a:lnTo>
                  <a:lnTo>
                    <a:pt x="4502" y="7348"/>
                  </a:lnTo>
                  <a:lnTo>
                    <a:pt x="4605" y="7451"/>
                  </a:lnTo>
                  <a:lnTo>
                    <a:pt x="4735" y="7529"/>
                  </a:lnTo>
                  <a:lnTo>
                    <a:pt x="4864" y="7580"/>
                  </a:lnTo>
                  <a:lnTo>
                    <a:pt x="5019" y="7606"/>
                  </a:lnTo>
                  <a:lnTo>
                    <a:pt x="5175" y="7580"/>
                  </a:lnTo>
                  <a:lnTo>
                    <a:pt x="5304" y="7529"/>
                  </a:lnTo>
                  <a:lnTo>
                    <a:pt x="5433" y="7451"/>
                  </a:lnTo>
                  <a:lnTo>
                    <a:pt x="5537" y="7348"/>
                  </a:lnTo>
                  <a:lnTo>
                    <a:pt x="5614" y="7244"/>
                  </a:lnTo>
                  <a:lnTo>
                    <a:pt x="5692" y="7115"/>
                  </a:lnTo>
                  <a:lnTo>
                    <a:pt x="5718" y="6959"/>
                  </a:lnTo>
                  <a:lnTo>
                    <a:pt x="5744" y="6804"/>
                  </a:lnTo>
                  <a:lnTo>
                    <a:pt x="5718" y="6649"/>
                  </a:lnTo>
                  <a:lnTo>
                    <a:pt x="5692" y="6494"/>
                  </a:lnTo>
                  <a:lnTo>
                    <a:pt x="5614" y="6364"/>
                  </a:lnTo>
                  <a:lnTo>
                    <a:pt x="5537" y="6235"/>
                  </a:lnTo>
                  <a:lnTo>
                    <a:pt x="5433" y="6132"/>
                  </a:lnTo>
                  <a:lnTo>
                    <a:pt x="5304" y="6054"/>
                  </a:lnTo>
                  <a:lnTo>
                    <a:pt x="5175" y="6002"/>
                  </a:lnTo>
                  <a:close/>
                  <a:moveTo>
                    <a:pt x="9443" y="7503"/>
                  </a:moveTo>
                  <a:lnTo>
                    <a:pt x="9366" y="7554"/>
                  </a:lnTo>
                  <a:lnTo>
                    <a:pt x="9340" y="7632"/>
                  </a:lnTo>
                  <a:lnTo>
                    <a:pt x="9314" y="7736"/>
                  </a:lnTo>
                  <a:lnTo>
                    <a:pt x="9340" y="7813"/>
                  </a:lnTo>
                  <a:lnTo>
                    <a:pt x="9366" y="7891"/>
                  </a:lnTo>
                  <a:lnTo>
                    <a:pt x="9443" y="7943"/>
                  </a:lnTo>
                  <a:lnTo>
                    <a:pt x="9547" y="7968"/>
                  </a:lnTo>
                  <a:lnTo>
                    <a:pt x="12548" y="7968"/>
                  </a:lnTo>
                  <a:lnTo>
                    <a:pt x="12625" y="7943"/>
                  </a:lnTo>
                  <a:lnTo>
                    <a:pt x="12703" y="7891"/>
                  </a:lnTo>
                  <a:lnTo>
                    <a:pt x="12755" y="7813"/>
                  </a:lnTo>
                  <a:lnTo>
                    <a:pt x="12781" y="7736"/>
                  </a:lnTo>
                  <a:lnTo>
                    <a:pt x="12755" y="7632"/>
                  </a:lnTo>
                  <a:lnTo>
                    <a:pt x="12703" y="7554"/>
                  </a:lnTo>
                  <a:lnTo>
                    <a:pt x="12625" y="7503"/>
                  </a:lnTo>
                  <a:close/>
                  <a:moveTo>
                    <a:pt x="4243" y="3415"/>
                  </a:moveTo>
                  <a:lnTo>
                    <a:pt x="4476" y="3467"/>
                  </a:lnTo>
                  <a:lnTo>
                    <a:pt x="4709" y="3519"/>
                  </a:lnTo>
                  <a:lnTo>
                    <a:pt x="4942" y="3596"/>
                  </a:lnTo>
                  <a:lnTo>
                    <a:pt x="5149" y="3700"/>
                  </a:lnTo>
                  <a:lnTo>
                    <a:pt x="5356" y="3829"/>
                  </a:lnTo>
                  <a:lnTo>
                    <a:pt x="5563" y="3958"/>
                  </a:lnTo>
                  <a:lnTo>
                    <a:pt x="5744" y="4139"/>
                  </a:lnTo>
                  <a:lnTo>
                    <a:pt x="5925" y="4321"/>
                  </a:lnTo>
                  <a:lnTo>
                    <a:pt x="6080" y="4528"/>
                  </a:lnTo>
                  <a:lnTo>
                    <a:pt x="6184" y="4734"/>
                  </a:lnTo>
                  <a:lnTo>
                    <a:pt x="6287" y="4967"/>
                  </a:lnTo>
                  <a:lnTo>
                    <a:pt x="6390" y="5200"/>
                  </a:lnTo>
                  <a:lnTo>
                    <a:pt x="6442" y="5433"/>
                  </a:lnTo>
                  <a:lnTo>
                    <a:pt x="6468" y="5666"/>
                  </a:lnTo>
                  <a:lnTo>
                    <a:pt x="6468" y="5899"/>
                  </a:lnTo>
                  <a:lnTo>
                    <a:pt x="6468" y="6132"/>
                  </a:lnTo>
                  <a:lnTo>
                    <a:pt x="6442" y="6364"/>
                  </a:lnTo>
                  <a:lnTo>
                    <a:pt x="6390" y="6597"/>
                  </a:lnTo>
                  <a:lnTo>
                    <a:pt x="6287" y="6830"/>
                  </a:lnTo>
                  <a:lnTo>
                    <a:pt x="6184" y="7037"/>
                  </a:lnTo>
                  <a:lnTo>
                    <a:pt x="6080" y="7270"/>
                  </a:lnTo>
                  <a:lnTo>
                    <a:pt x="5925" y="7451"/>
                  </a:lnTo>
                  <a:lnTo>
                    <a:pt x="5744" y="7658"/>
                  </a:lnTo>
                  <a:lnTo>
                    <a:pt x="5563" y="7813"/>
                  </a:lnTo>
                  <a:lnTo>
                    <a:pt x="5381" y="7968"/>
                  </a:lnTo>
                  <a:lnTo>
                    <a:pt x="5175" y="8098"/>
                  </a:lnTo>
                  <a:lnTo>
                    <a:pt x="4942" y="8201"/>
                  </a:lnTo>
                  <a:lnTo>
                    <a:pt x="4709" y="8279"/>
                  </a:lnTo>
                  <a:lnTo>
                    <a:pt x="4476" y="8331"/>
                  </a:lnTo>
                  <a:lnTo>
                    <a:pt x="4243" y="8356"/>
                  </a:lnTo>
                  <a:lnTo>
                    <a:pt x="3984" y="8382"/>
                  </a:lnTo>
                  <a:lnTo>
                    <a:pt x="3752" y="8356"/>
                  </a:lnTo>
                  <a:lnTo>
                    <a:pt x="3519" y="8331"/>
                  </a:lnTo>
                  <a:lnTo>
                    <a:pt x="3286" y="8279"/>
                  </a:lnTo>
                  <a:lnTo>
                    <a:pt x="3053" y="8201"/>
                  </a:lnTo>
                  <a:lnTo>
                    <a:pt x="2846" y="8098"/>
                  </a:lnTo>
                  <a:lnTo>
                    <a:pt x="2639" y="7968"/>
                  </a:lnTo>
                  <a:lnTo>
                    <a:pt x="2432" y="7813"/>
                  </a:lnTo>
                  <a:lnTo>
                    <a:pt x="2251" y="7658"/>
                  </a:lnTo>
                  <a:lnTo>
                    <a:pt x="2070" y="7451"/>
                  </a:lnTo>
                  <a:lnTo>
                    <a:pt x="1915" y="7270"/>
                  </a:lnTo>
                  <a:lnTo>
                    <a:pt x="1785" y="7037"/>
                  </a:lnTo>
                  <a:lnTo>
                    <a:pt x="1682" y="6830"/>
                  </a:lnTo>
                  <a:lnTo>
                    <a:pt x="1604" y="6597"/>
                  </a:lnTo>
                  <a:lnTo>
                    <a:pt x="1553" y="6364"/>
                  </a:lnTo>
                  <a:lnTo>
                    <a:pt x="1527" y="6132"/>
                  </a:lnTo>
                  <a:lnTo>
                    <a:pt x="1501" y="5899"/>
                  </a:lnTo>
                  <a:lnTo>
                    <a:pt x="1527" y="5666"/>
                  </a:lnTo>
                  <a:lnTo>
                    <a:pt x="1553" y="5433"/>
                  </a:lnTo>
                  <a:lnTo>
                    <a:pt x="1604" y="5200"/>
                  </a:lnTo>
                  <a:lnTo>
                    <a:pt x="1682" y="4967"/>
                  </a:lnTo>
                  <a:lnTo>
                    <a:pt x="1785" y="4734"/>
                  </a:lnTo>
                  <a:lnTo>
                    <a:pt x="1915" y="4528"/>
                  </a:lnTo>
                  <a:lnTo>
                    <a:pt x="2070" y="4321"/>
                  </a:lnTo>
                  <a:lnTo>
                    <a:pt x="2251" y="4139"/>
                  </a:lnTo>
                  <a:lnTo>
                    <a:pt x="2432" y="3958"/>
                  </a:lnTo>
                  <a:lnTo>
                    <a:pt x="2639" y="3829"/>
                  </a:lnTo>
                  <a:lnTo>
                    <a:pt x="2846" y="3700"/>
                  </a:lnTo>
                  <a:lnTo>
                    <a:pt x="3053" y="3596"/>
                  </a:lnTo>
                  <a:lnTo>
                    <a:pt x="3286" y="3519"/>
                  </a:lnTo>
                  <a:lnTo>
                    <a:pt x="3519" y="3467"/>
                  </a:lnTo>
                  <a:lnTo>
                    <a:pt x="3752" y="3415"/>
                  </a:lnTo>
                  <a:close/>
                  <a:moveTo>
                    <a:pt x="233" y="0"/>
                  </a:moveTo>
                  <a:lnTo>
                    <a:pt x="155" y="26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0" y="10659"/>
                  </a:lnTo>
                  <a:lnTo>
                    <a:pt x="26" y="10763"/>
                  </a:lnTo>
                  <a:lnTo>
                    <a:pt x="78" y="10840"/>
                  </a:lnTo>
                  <a:lnTo>
                    <a:pt x="155" y="10892"/>
                  </a:lnTo>
                  <a:lnTo>
                    <a:pt x="337" y="10892"/>
                  </a:lnTo>
                  <a:lnTo>
                    <a:pt x="414" y="10840"/>
                  </a:lnTo>
                  <a:lnTo>
                    <a:pt x="466" y="10763"/>
                  </a:lnTo>
                  <a:lnTo>
                    <a:pt x="466" y="10659"/>
                  </a:lnTo>
                  <a:lnTo>
                    <a:pt x="466" y="2303"/>
                  </a:lnTo>
                  <a:lnTo>
                    <a:pt x="15627" y="2303"/>
                  </a:lnTo>
                  <a:lnTo>
                    <a:pt x="15627" y="2975"/>
                  </a:lnTo>
                  <a:lnTo>
                    <a:pt x="15652" y="3079"/>
                  </a:lnTo>
                  <a:lnTo>
                    <a:pt x="15704" y="3156"/>
                  </a:lnTo>
                  <a:lnTo>
                    <a:pt x="15782" y="3208"/>
                  </a:lnTo>
                  <a:lnTo>
                    <a:pt x="15963" y="3208"/>
                  </a:lnTo>
                  <a:lnTo>
                    <a:pt x="16041" y="3156"/>
                  </a:lnTo>
                  <a:lnTo>
                    <a:pt x="16092" y="3079"/>
                  </a:lnTo>
                  <a:lnTo>
                    <a:pt x="16118" y="2975"/>
                  </a:lnTo>
                  <a:lnTo>
                    <a:pt x="16118" y="233"/>
                  </a:lnTo>
                  <a:lnTo>
                    <a:pt x="16092" y="155"/>
                  </a:lnTo>
                  <a:lnTo>
                    <a:pt x="16041" y="78"/>
                  </a:lnTo>
                  <a:lnTo>
                    <a:pt x="15963" y="26"/>
                  </a:lnTo>
                  <a:lnTo>
                    <a:pt x="15859" y="0"/>
                  </a:lnTo>
                  <a:close/>
                  <a:moveTo>
                    <a:pt x="3700" y="2949"/>
                  </a:moveTo>
                  <a:lnTo>
                    <a:pt x="3441" y="3001"/>
                  </a:lnTo>
                  <a:lnTo>
                    <a:pt x="3157" y="3053"/>
                  </a:lnTo>
                  <a:lnTo>
                    <a:pt x="2872" y="3156"/>
                  </a:lnTo>
                  <a:lnTo>
                    <a:pt x="2613" y="3286"/>
                  </a:lnTo>
                  <a:lnTo>
                    <a:pt x="2380" y="3415"/>
                  </a:lnTo>
                  <a:lnTo>
                    <a:pt x="2122" y="3596"/>
                  </a:lnTo>
                  <a:lnTo>
                    <a:pt x="1915" y="3803"/>
                  </a:lnTo>
                  <a:lnTo>
                    <a:pt x="1708" y="4036"/>
                  </a:lnTo>
                  <a:lnTo>
                    <a:pt x="1527" y="4269"/>
                  </a:lnTo>
                  <a:lnTo>
                    <a:pt x="1371" y="4528"/>
                  </a:lnTo>
                  <a:lnTo>
                    <a:pt x="1268" y="4786"/>
                  </a:lnTo>
                  <a:lnTo>
                    <a:pt x="1164" y="5045"/>
                  </a:lnTo>
                  <a:lnTo>
                    <a:pt x="1087" y="5330"/>
                  </a:lnTo>
                  <a:lnTo>
                    <a:pt x="1061" y="5614"/>
                  </a:lnTo>
                  <a:lnTo>
                    <a:pt x="1035" y="5899"/>
                  </a:lnTo>
                  <a:lnTo>
                    <a:pt x="1061" y="6183"/>
                  </a:lnTo>
                  <a:lnTo>
                    <a:pt x="1087" y="6468"/>
                  </a:lnTo>
                  <a:lnTo>
                    <a:pt x="1164" y="6727"/>
                  </a:lnTo>
                  <a:lnTo>
                    <a:pt x="1268" y="7011"/>
                  </a:lnTo>
                  <a:lnTo>
                    <a:pt x="1371" y="7270"/>
                  </a:lnTo>
                  <a:lnTo>
                    <a:pt x="1527" y="7529"/>
                  </a:lnTo>
                  <a:lnTo>
                    <a:pt x="1708" y="7761"/>
                  </a:lnTo>
                  <a:lnTo>
                    <a:pt x="1915" y="7994"/>
                  </a:lnTo>
                  <a:lnTo>
                    <a:pt x="2122" y="8175"/>
                  </a:lnTo>
                  <a:lnTo>
                    <a:pt x="2380" y="8356"/>
                  </a:lnTo>
                  <a:lnTo>
                    <a:pt x="2613" y="8512"/>
                  </a:lnTo>
                  <a:lnTo>
                    <a:pt x="2872" y="8641"/>
                  </a:lnTo>
                  <a:lnTo>
                    <a:pt x="3157" y="8719"/>
                  </a:lnTo>
                  <a:lnTo>
                    <a:pt x="3441" y="8796"/>
                  </a:lnTo>
                  <a:lnTo>
                    <a:pt x="3700" y="8848"/>
                  </a:lnTo>
                  <a:lnTo>
                    <a:pt x="4243" y="8848"/>
                  </a:lnTo>
                  <a:lnTo>
                    <a:pt x="4502" y="8796"/>
                  </a:lnTo>
                  <a:lnTo>
                    <a:pt x="4761" y="8745"/>
                  </a:lnTo>
                  <a:lnTo>
                    <a:pt x="4993" y="8667"/>
                  </a:lnTo>
                  <a:lnTo>
                    <a:pt x="5252" y="8563"/>
                  </a:lnTo>
                  <a:lnTo>
                    <a:pt x="5485" y="8460"/>
                  </a:lnTo>
                  <a:lnTo>
                    <a:pt x="5692" y="8305"/>
                  </a:lnTo>
                  <a:lnTo>
                    <a:pt x="5925" y="8150"/>
                  </a:lnTo>
                  <a:lnTo>
                    <a:pt x="6339" y="8563"/>
                  </a:lnTo>
                  <a:lnTo>
                    <a:pt x="6287" y="8693"/>
                  </a:lnTo>
                  <a:lnTo>
                    <a:pt x="6235" y="8822"/>
                  </a:lnTo>
                  <a:lnTo>
                    <a:pt x="6209" y="8952"/>
                  </a:lnTo>
                  <a:lnTo>
                    <a:pt x="6209" y="9081"/>
                  </a:lnTo>
                  <a:lnTo>
                    <a:pt x="6209" y="9262"/>
                  </a:lnTo>
                  <a:lnTo>
                    <a:pt x="6261" y="9443"/>
                  </a:lnTo>
                  <a:lnTo>
                    <a:pt x="6365" y="9624"/>
                  </a:lnTo>
                  <a:lnTo>
                    <a:pt x="6494" y="9754"/>
                  </a:lnTo>
                  <a:lnTo>
                    <a:pt x="8227" y="11487"/>
                  </a:lnTo>
                  <a:lnTo>
                    <a:pt x="8383" y="11616"/>
                  </a:lnTo>
                  <a:lnTo>
                    <a:pt x="8538" y="11720"/>
                  </a:lnTo>
                  <a:lnTo>
                    <a:pt x="8719" y="11772"/>
                  </a:lnTo>
                  <a:lnTo>
                    <a:pt x="9107" y="11772"/>
                  </a:lnTo>
                  <a:lnTo>
                    <a:pt x="9288" y="11720"/>
                  </a:lnTo>
                  <a:lnTo>
                    <a:pt x="9443" y="11616"/>
                  </a:lnTo>
                  <a:lnTo>
                    <a:pt x="9599" y="11487"/>
                  </a:lnTo>
                  <a:lnTo>
                    <a:pt x="9728" y="11332"/>
                  </a:lnTo>
                  <a:lnTo>
                    <a:pt x="9806" y="11176"/>
                  </a:lnTo>
                  <a:lnTo>
                    <a:pt x="9857" y="10995"/>
                  </a:lnTo>
                  <a:lnTo>
                    <a:pt x="9883" y="10814"/>
                  </a:lnTo>
                  <a:lnTo>
                    <a:pt x="9857" y="10607"/>
                  </a:lnTo>
                  <a:lnTo>
                    <a:pt x="9806" y="10426"/>
                  </a:lnTo>
                  <a:lnTo>
                    <a:pt x="9728" y="10271"/>
                  </a:lnTo>
                  <a:lnTo>
                    <a:pt x="9599" y="10116"/>
                  </a:lnTo>
                  <a:lnTo>
                    <a:pt x="9107" y="9624"/>
                  </a:lnTo>
                  <a:lnTo>
                    <a:pt x="9029" y="9572"/>
                  </a:lnTo>
                  <a:lnTo>
                    <a:pt x="8952" y="9547"/>
                  </a:lnTo>
                  <a:lnTo>
                    <a:pt x="8848" y="9572"/>
                  </a:lnTo>
                  <a:lnTo>
                    <a:pt x="8771" y="9624"/>
                  </a:lnTo>
                  <a:lnTo>
                    <a:pt x="8719" y="9702"/>
                  </a:lnTo>
                  <a:lnTo>
                    <a:pt x="8719" y="9805"/>
                  </a:lnTo>
                  <a:lnTo>
                    <a:pt x="8719" y="9883"/>
                  </a:lnTo>
                  <a:lnTo>
                    <a:pt x="8771" y="9961"/>
                  </a:lnTo>
                  <a:lnTo>
                    <a:pt x="9262" y="10452"/>
                  </a:lnTo>
                  <a:lnTo>
                    <a:pt x="9340" y="10530"/>
                  </a:lnTo>
                  <a:lnTo>
                    <a:pt x="9366" y="10607"/>
                  </a:lnTo>
                  <a:lnTo>
                    <a:pt x="9392" y="10711"/>
                  </a:lnTo>
                  <a:lnTo>
                    <a:pt x="9417" y="10814"/>
                  </a:lnTo>
                  <a:lnTo>
                    <a:pt x="9392" y="10892"/>
                  </a:lnTo>
                  <a:lnTo>
                    <a:pt x="9366" y="10995"/>
                  </a:lnTo>
                  <a:lnTo>
                    <a:pt x="9340" y="11073"/>
                  </a:lnTo>
                  <a:lnTo>
                    <a:pt x="9262" y="11176"/>
                  </a:lnTo>
                  <a:lnTo>
                    <a:pt x="9185" y="11228"/>
                  </a:lnTo>
                  <a:lnTo>
                    <a:pt x="9107" y="11280"/>
                  </a:lnTo>
                  <a:lnTo>
                    <a:pt x="9003" y="11306"/>
                  </a:lnTo>
                  <a:lnTo>
                    <a:pt x="8822" y="11306"/>
                  </a:lnTo>
                  <a:lnTo>
                    <a:pt x="8719" y="11280"/>
                  </a:lnTo>
                  <a:lnTo>
                    <a:pt x="8641" y="11228"/>
                  </a:lnTo>
                  <a:lnTo>
                    <a:pt x="8538" y="11176"/>
                  </a:lnTo>
                  <a:lnTo>
                    <a:pt x="6830" y="9443"/>
                  </a:lnTo>
                  <a:lnTo>
                    <a:pt x="6753" y="9365"/>
                  </a:lnTo>
                  <a:lnTo>
                    <a:pt x="6701" y="9262"/>
                  </a:lnTo>
                  <a:lnTo>
                    <a:pt x="6675" y="9158"/>
                  </a:lnTo>
                  <a:lnTo>
                    <a:pt x="6675" y="9081"/>
                  </a:lnTo>
                  <a:lnTo>
                    <a:pt x="6675" y="8977"/>
                  </a:lnTo>
                  <a:lnTo>
                    <a:pt x="6701" y="8874"/>
                  </a:lnTo>
                  <a:lnTo>
                    <a:pt x="6753" y="8796"/>
                  </a:lnTo>
                  <a:lnTo>
                    <a:pt x="6830" y="8719"/>
                  </a:lnTo>
                  <a:lnTo>
                    <a:pt x="6908" y="8641"/>
                  </a:lnTo>
                  <a:lnTo>
                    <a:pt x="6986" y="8615"/>
                  </a:lnTo>
                  <a:lnTo>
                    <a:pt x="7089" y="8589"/>
                  </a:lnTo>
                  <a:lnTo>
                    <a:pt x="7167" y="8563"/>
                  </a:lnTo>
                  <a:lnTo>
                    <a:pt x="7270" y="8589"/>
                  </a:lnTo>
                  <a:lnTo>
                    <a:pt x="7374" y="8615"/>
                  </a:lnTo>
                  <a:lnTo>
                    <a:pt x="7451" y="8641"/>
                  </a:lnTo>
                  <a:lnTo>
                    <a:pt x="7529" y="8719"/>
                  </a:lnTo>
                  <a:lnTo>
                    <a:pt x="8020" y="9210"/>
                  </a:lnTo>
                  <a:lnTo>
                    <a:pt x="8098" y="9262"/>
                  </a:lnTo>
                  <a:lnTo>
                    <a:pt x="8279" y="9262"/>
                  </a:lnTo>
                  <a:lnTo>
                    <a:pt x="8357" y="9210"/>
                  </a:lnTo>
                  <a:lnTo>
                    <a:pt x="8408" y="9133"/>
                  </a:lnTo>
                  <a:lnTo>
                    <a:pt x="8434" y="9029"/>
                  </a:lnTo>
                  <a:lnTo>
                    <a:pt x="8408" y="8952"/>
                  </a:lnTo>
                  <a:lnTo>
                    <a:pt x="8357" y="8874"/>
                  </a:lnTo>
                  <a:lnTo>
                    <a:pt x="7865" y="8382"/>
                  </a:lnTo>
                  <a:lnTo>
                    <a:pt x="7710" y="8253"/>
                  </a:lnTo>
                  <a:lnTo>
                    <a:pt x="7555" y="8175"/>
                  </a:lnTo>
                  <a:lnTo>
                    <a:pt x="7374" y="8124"/>
                  </a:lnTo>
                  <a:lnTo>
                    <a:pt x="7167" y="8098"/>
                  </a:lnTo>
                  <a:lnTo>
                    <a:pt x="7037" y="8098"/>
                  </a:lnTo>
                  <a:lnTo>
                    <a:pt x="6908" y="8124"/>
                  </a:lnTo>
                  <a:lnTo>
                    <a:pt x="6804" y="8175"/>
                  </a:lnTo>
                  <a:lnTo>
                    <a:pt x="6675" y="8227"/>
                  </a:lnTo>
                  <a:lnTo>
                    <a:pt x="6235" y="7813"/>
                  </a:lnTo>
                  <a:lnTo>
                    <a:pt x="6416" y="7606"/>
                  </a:lnTo>
                  <a:lnTo>
                    <a:pt x="6546" y="7373"/>
                  </a:lnTo>
                  <a:lnTo>
                    <a:pt x="6675" y="7141"/>
                  </a:lnTo>
                  <a:lnTo>
                    <a:pt x="6779" y="6908"/>
                  </a:lnTo>
                  <a:lnTo>
                    <a:pt x="6856" y="6649"/>
                  </a:lnTo>
                  <a:lnTo>
                    <a:pt x="6908" y="6416"/>
                  </a:lnTo>
                  <a:lnTo>
                    <a:pt x="6934" y="6157"/>
                  </a:lnTo>
                  <a:lnTo>
                    <a:pt x="6960" y="5899"/>
                  </a:lnTo>
                  <a:lnTo>
                    <a:pt x="6934" y="5614"/>
                  </a:lnTo>
                  <a:lnTo>
                    <a:pt x="6908" y="5330"/>
                  </a:lnTo>
                  <a:lnTo>
                    <a:pt x="6830" y="5045"/>
                  </a:lnTo>
                  <a:lnTo>
                    <a:pt x="6727" y="4786"/>
                  </a:lnTo>
                  <a:lnTo>
                    <a:pt x="6623" y="4528"/>
                  </a:lnTo>
                  <a:lnTo>
                    <a:pt x="6468" y="4269"/>
                  </a:lnTo>
                  <a:lnTo>
                    <a:pt x="6287" y="4036"/>
                  </a:lnTo>
                  <a:lnTo>
                    <a:pt x="6080" y="3803"/>
                  </a:lnTo>
                  <a:lnTo>
                    <a:pt x="5873" y="3596"/>
                  </a:lnTo>
                  <a:lnTo>
                    <a:pt x="5614" y="3415"/>
                  </a:lnTo>
                  <a:lnTo>
                    <a:pt x="5381" y="3286"/>
                  </a:lnTo>
                  <a:lnTo>
                    <a:pt x="5097" y="3156"/>
                  </a:lnTo>
                  <a:lnTo>
                    <a:pt x="4838" y="3053"/>
                  </a:lnTo>
                  <a:lnTo>
                    <a:pt x="4554" y="3001"/>
                  </a:lnTo>
                  <a:lnTo>
                    <a:pt x="4269" y="2949"/>
                  </a:lnTo>
                  <a:close/>
                  <a:moveTo>
                    <a:pt x="15782" y="3829"/>
                  </a:moveTo>
                  <a:lnTo>
                    <a:pt x="15704" y="3881"/>
                  </a:lnTo>
                  <a:lnTo>
                    <a:pt x="15652" y="3958"/>
                  </a:lnTo>
                  <a:lnTo>
                    <a:pt x="15627" y="4062"/>
                  </a:lnTo>
                  <a:lnTo>
                    <a:pt x="15627" y="12418"/>
                  </a:lnTo>
                  <a:lnTo>
                    <a:pt x="466" y="12418"/>
                  </a:lnTo>
                  <a:lnTo>
                    <a:pt x="466" y="11746"/>
                  </a:lnTo>
                  <a:lnTo>
                    <a:pt x="466" y="11642"/>
                  </a:lnTo>
                  <a:lnTo>
                    <a:pt x="414" y="11565"/>
                  </a:lnTo>
                  <a:lnTo>
                    <a:pt x="337" y="11513"/>
                  </a:lnTo>
                  <a:lnTo>
                    <a:pt x="155" y="11513"/>
                  </a:lnTo>
                  <a:lnTo>
                    <a:pt x="78" y="11565"/>
                  </a:lnTo>
                  <a:lnTo>
                    <a:pt x="26" y="11642"/>
                  </a:lnTo>
                  <a:lnTo>
                    <a:pt x="0" y="11746"/>
                  </a:lnTo>
                  <a:lnTo>
                    <a:pt x="0" y="12651"/>
                  </a:lnTo>
                  <a:lnTo>
                    <a:pt x="26" y="12755"/>
                  </a:lnTo>
                  <a:lnTo>
                    <a:pt x="78" y="12832"/>
                  </a:lnTo>
                  <a:lnTo>
                    <a:pt x="155" y="12858"/>
                  </a:lnTo>
                  <a:lnTo>
                    <a:pt x="233" y="12884"/>
                  </a:lnTo>
                  <a:lnTo>
                    <a:pt x="15859" y="12884"/>
                  </a:lnTo>
                  <a:lnTo>
                    <a:pt x="15963" y="12858"/>
                  </a:lnTo>
                  <a:lnTo>
                    <a:pt x="16041" y="12832"/>
                  </a:lnTo>
                  <a:lnTo>
                    <a:pt x="16092" y="12755"/>
                  </a:lnTo>
                  <a:lnTo>
                    <a:pt x="16118" y="12651"/>
                  </a:lnTo>
                  <a:lnTo>
                    <a:pt x="16118" y="4062"/>
                  </a:lnTo>
                  <a:lnTo>
                    <a:pt x="16092" y="3958"/>
                  </a:lnTo>
                  <a:lnTo>
                    <a:pt x="16041" y="3881"/>
                  </a:lnTo>
                  <a:lnTo>
                    <a:pt x="15963" y="3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9" name="Google Shape;1839;p17"/>
          <p:cNvGrpSpPr/>
          <p:nvPr/>
        </p:nvGrpSpPr>
        <p:grpSpPr>
          <a:xfrm>
            <a:off x="7266652" y="2658535"/>
            <a:ext cx="402325" cy="355100"/>
            <a:chOff x="5502400" y="2685125"/>
            <a:chExt cx="402325" cy="355100"/>
          </a:xfrm>
        </p:grpSpPr>
        <p:sp>
          <p:nvSpPr>
            <p:cNvPr id="1840" name="Google Shape;1840;p17"/>
            <p:cNvSpPr/>
            <p:nvPr/>
          </p:nvSpPr>
          <p:spPr>
            <a:xfrm>
              <a:off x="5546375" y="2773075"/>
              <a:ext cx="314350" cy="249700"/>
            </a:xfrm>
            <a:custGeom>
              <a:rect b="b" l="l" r="r" t="t"/>
              <a:pathLst>
                <a:path extrusionOk="0" h="9988" w="12574">
                  <a:moveTo>
                    <a:pt x="828" y="9987"/>
                  </a:moveTo>
                  <a:lnTo>
                    <a:pt x="11746" y="9987"/>
                  </a:lnTo>
                  <a:lnTo>
                    <a:pt x="11746" y="9987"/>
                  </a:lnTo>
                  <a:lnTo>
                    <a:pt x="11901" y="9961"/>
                  </a:lnTo>
                  <a:lnTo>
                    <a:pt x="12056" y="9910"/>
                  </a:lnTo>
                  <a:lnTo>
                    <a:pt x="12212" y="9832"/>
                  </a:lnTo>
                  <a:lnTo>
                    <a:pt x="12341" y="9728"/>
                  </a:lnTo>
                  <a:lnTo>
                    <a:pt x="12444" y="9599"/>
                  </a:lnTo>
                  <a:lnTo>
                    <a:pt x="12522" y="9470"/>
                  </a:lnTo>
                  <a:lnTo>
                    <a:pt x="12574" y="9314"/>
                  </a:lnTo>
                  <a:lnTo>
                    <a:pt x="12574" y="9133"/>
                  </a:lnTo>
                  <a:lnTo>
                    <a:pt x="12574" y="829"/>
                  </a:lnTo>
                  <a:lnTo>
                    <a:pt x="12574" y="829"/>
                  </a:lnTo>
                  <a:lnTo>
                    <a:pt x="12574" y="673"/>
                  </a:lnTo>
                  <a:lnTo>
                    <a:pt x="12522" y="518"/>
                  </a:lnTo>
                  <a:lnTo>
                    <a:pt x="12444" y="363"/>
                  </a:lnTo>
                  <a:lnTo>
                    <a:pt x="12341" y="234"/>
                  </a:lnTo>
                  <a:lnTo>
                    <a:pt x="12212" y="130"/>
                  </a:lnTo>
                  <a:lnTo>
                    <a:pt x="12056" y="53"/>
                  </a:lnTo>
                  <a:lnTo>
                    <a:pt x="11901" y="1"/>
                  </a:lnTo>
                  <a:lnTo>
                    <a:pt x="11746" y="1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673" y="1"/>
                  </a:lnTo>
                  <a:lnTo>
                    <a:pt x="518" y="53"/>
                  </a:lnTo>
                  <a:lnTo>
                    <a:pt x="363" y="130"/>
                  </a:lnTo>
                  <a:lnTo>
                    <a:pt x="233" y="234"/>
                  </a:lnTo>
                  <a:lnTo>
                    <a:pt x="130" y="363"/>
                  </a:lnTo>
                  <a:lnTo>
                    <a:pt x="52" y="518"/>
                  </a:lnTo>
                  <a:lnTo>
                    <a:pt x="26" y="673"/>
                  </a:lnTo>
                  <a:lnTo>
                    <a:pt x="0" y="829"/>
                  </a:lnTo>
                  <a:lnTo>
                    <a:pt x="0" y="9133"/>
                  </a:lnTo>
                  <a:lnTo>
                    <a:pt x="0" y="9133"/>
                  </a:lnTo>
                  <a:lnTo>
                    <a:pt x="26" y="9314"/>
                  </a:lnTo>
                  <a:lnTo>
                    <a:pt x="52" y="9470"/>
                  </a:lnTo>
                  <a:lnTo>
                    <a:pt x="130" y="9599"/>
                  </a:lnTo>
                  <a:lnTo>
                    <a:pt x="233" y="9728"/>
                  </a:lnTo>
                  <a:lnTo>
                    <a:pt x="363" y="9832"/>
                  </a:lnTo>
                  <a:lnTo>
                    <a:pt x="518" y="9910"/>
                  </a:lnTo>
                  <a:lnTo>
                    <a:pt x="673" y="9961"/>
                  </a:lnTo>
                  <a:lnTo>
                    <a:pt x="828" y="9987"/>
                  </a:lnTo>
                  <a:lnTo>
                    <a:pt x="828" y="99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17"/>
            <p:cNvSpPr/>
            <p:nvPr/>
          </p:nvSpPr>
          <p:spPr>
            <a:xfrm>
              <a:off x="5508200" y="2988450"/>
              <a:ext cx="390700" cy="45300"/>
            </a:xfrm>
            <a:custGeom>
              <a:rect b="b" l="l" r="r" t="t"/>
              <a:pathLst>
                <a:path extrusionOk="0" h="1812" w="15628">
                  <a:moveTo>
                    <a:pt x="15627" y="622"/>
                  </a:moveTo>
                  <a:lnTo>
                    <a:pt x="15627" y="622"/>
                  </a:lnTo>
                  <a:lnTo>
                    <a:pt x="15601" y="881"/>
                  </a:lnTo>
                  <a:lnTo>
                    <a:pt x="15550" y="1088"/>
                  </a:lnTo>
                  <a:lnTo>
                    <a:pt x="15420" y="1295"/>
                  </a:lnTo>
                  <a:lnTo>
                    <a:pt x="15291" y="1476"/>
                  </a:lnTo>
                  <a:lnTo>
                    <a:pt x="15110" y="1631"/>
                  </a:lnTo>
                  <a:lnTo>
                    <a:pt x="14903" y="1734"/>
                  </a:lnTo>
                  <a:lnTo>
                    <a:pt x="14670" y="1812"/>
                  </a:lnTo>
                  <a:lnTo>
                    <a:pt x="14437" y="1812"/>
                  </a:lnTo>
                  <a:lnTo>
                    <a:pt x="1191" y="1812"/>
                  </a:lnTo>
                  <a:lnTo>
                    <a:pt x="1191" y="1812"/>
                  </a:lnTo>
                  <a:lnTo>
                    <a:pt x="958" y="1812"/>
                  </a:lnTo>
                  <a:lnTo>
                    <a:pt x="725" y="1734"/>
                  </a:lnTo>
                  <a:lnTo>
                    <a:pt x="518" y="1631"/>
                  </a:lnTo>
                  <a:lnTo>
                    <a:pt x="337" y="1476"/>
                  </a:lnTo>
                  <a:lnTo>
                    <a:pt x="208" y="1295"/>
                  </a:lnTo>
                  <a:lnTo>
                    <a:pt x="104" y="1088"/>
                  </a:lnTo>
                  <a:lnTo>
                    <a:pt x="27" y="881"/>
                  </a:lnTo>
                  <a:lnTo>
                    <a:pt x="1" y="622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27" y="130"/>
                  </a:lnTo>
                  <a:lnTo>
                    <a:pt x="53" y="53"/>
                  </a:lnTo>
                  <a:lnTo>
                    <a:pt x="130" y="1"/>
                  </a:lnTo>
                  <a:lnTo>
                    <a:pt x="234" y="1"/>
                  </a:lnTo>
                  <a:lnTo>
                    <a:pt x="5512" y="1"/>
                  </a:lnTo>
                  <a:lnTo>
                    <a:pt x="5512" y="1"/>
                  </a:lnTo>
                  <a:lnTo>
                    <a:pt x="5615" y="1"/>
                  </a:lnTo>
                  <a:lnTo>
                    <a:pt x="5693" y="53"/>
                  </a:lnTo>
                  <a:lnTo>
                    <a:pt x="5744" y="104"/>
                  </a:lnTo>
                  <a:lnTo>
                    <a:pt x="5796" y="234"/>
                  </a:lnTo>
                  <a:lnTo>
                    <a:pt x="5796" y="234"/>
                  </a:lnTo>
                  <a:lnTo>
                    <a:pt x="5874" y="363"/>
                  </a:lnTo>
                  <a:lnTo>
                    <a:pt x="6003" y="467"/>
                  </a:lnTo>
                  <a:lnTo>
                    <a:pt x="6132" y="518"/>
                  </a:lnTo>
                  <a:lnTo>
                    <a:pt x="6288" y="544"/>
                  </a:lnTo>
                  <a:lnTo>
                    <a:pt x="9340" y="544"/>
                  </a:lnTo>
                  <a:lnTo>
                    <a:pt x="9340" y="544"/>
                  </a:lnTo>
                  <a:lnTo>
                    <a:pt x="9496" y="518"/>
                  </a:lnTo>
                  <a:lnTo>
                    <a:pt x="9625" y="467"/>
                  </a:lnTo>
                  <a:lnTo>
                    <a:pt x="9754" y="363"/>
                  </a:lnTo>
                  <a:lnTo>
                    <a:pt x="9832" y="234"/>
                  </a:lnTo>
                  <a:lnTo>
                    <a:pt x="9832" y="234"/>
                  </a:lnTo>
                  <a:lnTo>
                    <a:pt x="9884" y="130"/>
                  </a:lnTo>
                  <a:lnTo>
                    <a:pt x="9936" y="53"/>
                  </a:lnTo>
                  <a:lnTo>
                    <a:pt x="10013" y="1"/>
                  </a:lnTo>
                  <a:lnTo>
                    <a:pt x="10143" y="1"/>
                  </a:lnTo>
                  <a:lnTo>
                    <a:pt x="15394" y="1"/>
                  </a:lnTo>
                  <a:lnTo>
                    <a:pt x="15394" y="1"/>
                  </a:lnTo>
                  <a:lnTo>
                    <a:pt x="15498" y="1"/>
                  </a:lnTo>
                  <a:lnTo>
                    <a:pt x="15576" y="53"/>
                  </a:lnTo>
                  <a:lnTo>
                    <a:pt x="15627" y="130"/>
                  </a:lnTo>
                  <a:lnTo>
                    <a:pt x="15627" y="234"/>
                  </a:lnTo>
                  <a:lnTo>
                    <a:pt x="15627" y="62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17"/>
            <p:cNvSpPr/>
            <p:nvPr/>
          </p:nvSpPr>
          <p:spPr>
            <a:xfrm>
              <a:off x="5576125" y="2802825"/>
              <a:ext cx="254850" cy="155250"/>
            </a:xfrm>
            <a:custGeom>
              <a:rect b="b" l="l" r="r" t="t"/>
              <a:pathLst>
                <a:path extrusionOk="0" h="6210" w="10194">
                  <a:moveTo>
                    <a:pt x="259" y="1"/>
                  </a:moveTo>
                  <a:lnTo>
                    <a:pt x="9935" y="1"/>
                  </a:lnTo>
                  <a:lnTo>
                    <a:pt x="9935" y="1"/>
                  </a:lnTo>
                  <a:lnTo>
                    <a:pt x="10039" y="27"/>
                  </a:lnTo>
                  <a:lnTo>
                    <a:pt x="10116" y="78"/>
                  </a:lnTo>
                  <a:lnTo>
                    <a:pt x="10168" y="156"/>
                  </a:lnTo>
                  <a:lnTo>
                    <a:pt x="10194" y="234"/>
                  </a:lnTo>
                  <a:lnTo>
                    <a:pt x="10194" y="5977"/>
                  </a:lnTo>
                  <a:lnTo>
                    <a:pt x="10194" y="5977"/>
                  </a:lnTo>
                  <a:lnTo>
                    <a:pt x="10168" y="6081"/>
                  </a:lnTo>
                  <a:lnTo>
                    <a:pt x="10116" y="6158"/>
                  </a:lnTo>
                  <a:lnTo>
                    <a:pt x="10039" y="6210"/>
                  </a:lnTo>
                  <a:lnTo>
                    <a:pt x="9935" y="6210"/>
                  </a:lnTo>
                  <a:lnTo>
                    <a:pt x="259" y="6210"/>
                  </a:lnTo>
                  <a:lnTo>
                    <a:pt x="259" y="6210"/>
                  </a:lnTo>
                  <a:lnTo>
                    <a:pt x="156" y="6210"/>
                  </a:lnTo>
                  <a:lnTo>
                    <a:pt x="78" y="6158"/>
                  </a:lnTo>
                  <a:lnTo>
                    <a:pt x="26" y="6081"/>
                  </a:lnTo>
                  <a:lnTo>
                    <a:pt x="0" y="5977"/>
                  </a:lnTo>
                  <a:lnTo>
                    <a:pt x="0" y="234"/>
                  </a:lnTo>
                  <a:lnTo>
                    <a:pt x="0" y="234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6" y="27"/>
                  </a:lnTo>
                  <a:lnTo>
                    <a:pt x="259" y="1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17"/>
            <p:cNvSpPr/>
            <p:nvPr/>
          </p:nvSpPr>
          <p:spPr>
            <a:xfrm>
              <a:off x="5703550" y="2691575"/>
              <a:ext cx="127425" cy="171425"/>
            </a:xfrm>
            <a:custGeom>
              <a:rect b="b" l="l" r="r" t="t"/>
              <a:pathLst>
                <a:path extrusionOk="0" h="6857" w="5097">
                  <a:moveTo>
                    <a:pt x="1371" y="6314"/>
                  </a:moveTo>
                  <a:lnTo>
                    <a:pt x="1371" y="6314"/>
                  </a:lnTo>
                  <a:lnTo>
                    <a:pt x="1345" y="6081"/>
                  </a:lnTo>
                  <a:lnTo>
                    <a:pt x="1320" y="5822"/>
                  </a:lnTo>
                  <a:lnTo>
                    <a:pt x="1242" y="5589"/>
                  </a:lnTo>
                  <a:lnTo>
                    <a:pt x="1164" y="5330"/>
                  </a:lnTo>
                  <a:lnTo>
                    <a:pt x="931" y="4839"/>
                  </a:lnTo>
                  <a:lnTo>
                    <a:pt x="673" y="4347"/>
                  </a:lnTo>
                  <a:lnTo>
                    <a:pt x="440" y="3882"/>
                  </a:lnTo>
                  <a:lnTo>
                    <a:pt x="207" y="3416"/>
                  </a:lnTo>
                  <a:lnTo>
                    <a:pt x="129" y="3183"/>
                  </a:lnTo>
                  <a:lnTo>
                    <a:pt x="52" y="2950"/>
                  </a:lnTo>
                  <a:lnTo>
                    <a:pt x="26" y="2743"/>
                  </a:lnTo>
                  <a:lnTo>
                    <a:pt x="0" y="2536"/>
                  </a:lnTo>
                  <a:lnTo>
                    <a:pt x="0" y="2536"/>
                  </a:lnTo>
                  <a:lnTo>
                    <a:pt x="26" y="2278"/>
                  </a:lnTo>
                  <a:lnTo>
                    <a:pt x="52" y="2019"/>
                  </a:lnTo>
                  <a:lnTo>
                    <a:pt x="104" y="1786"/>
                  </a:lnTo>
                  <a:lnTo>
                    <a:pt x="207" y="1553"/>
                  </a:lnTo>
                  <a:lnTo>
                    <a:pt x="311" y="1320"/>
                  </a:lnTo>
                  <a:lnTo>
                    <a:pt x="440" y="1113"/>
                  </a:lnTo>
                  <a:lnTo>
                    <a:pt x="595" y="906"/>
                  </a:lnTo>
                  <a:lnTo>
                    <a:pt x="750" y="725"/>
                  </a:lnTo>
                  <a:lnTo>
                    <a:pt x="931" y="570"/>
                  </a:lnTo>
                  <a:lnTo>
                    <a:pt x="1113" y="415"/>
                  </a:lnTo>
                  <a:lnTo>
                    <a:pt x="1345" y="286"/>
                  </a:lnTo>
                  <a:lnTo>
                    <a:pt x="1552" y="182"/>
                  </a:lnTo>
                  <a:lnTo>
                    <a:pt x="1785" y="104"/>
                  </a:lnTo>
                  <a:lnTo>
                    <a:pt x="2044" y="53"/>
                  </a:lnTo>
                  <a:lnTo>
                    <a:pt x="2277" y="1"/>
                  </a:lnTo>
                  <a:lnTo>
                    <a:pt x="2535" y="1"/>
                  </a:lnTo>
                  <a:lnTo>
                    <a:pt x="2535" y="1"/>
                  </a:lnTo>
                  <a:lnTo>
                    <a:pt x="2820" y="1"/>
                  </a:lnTo>
                  <a:lnTo>
                    <a:pt x="3053" y="53"/>
                  </a:lnTo>
                  <a:lnTo>
                    <a:pt x="3312" y="104"/>
                  </a:lnTo>
                  <a:lnTo>
                    <a:pt x="3544" y="182"/>
                  </a:lnTo>
                  <a:lnTo>
                    <a:pt x="3751" y="286"/>
                  </a:lnTo>
                  <a:lnTo>
                    <a:pt x="3958" y="415"/>
                  </a:lnTo>
                  <a:lnTo>
                    <a:pt x="4165" y="570"/>
                  </a:lnTo>
                  <a:lnTo>
                    <a:pt x="4346" y="725"/>
                  </a:lnTo>
                  <a:lnTo>
                    <a:pt x="4502" y="906"/>
                  </a:lnTo>
                  <a:lnTo>
                    <a:pt x="4657" y="1113"/>
                  </a:lnTo>
                  <a:lnTo>
                    <a:pt x="4786" y="1320"/>
                  </a:lnTo>
                  <a:lnTo>
                    <a:pt x="4890" y="1553"/>
                  </a:lnTo>
                  <a:lnTo>
                    <a:pt x="4967" y="1786"/>
                  </a:lnTo>
                  <a:lnTo>
                    <a:pt x="5045" y="2019"/>
                  </a:lnTo>
                  <a:lnTo>
                    <a:pt x="5071" y="2278"/>
                  </a:lnTo>
                  <a:lnTo>
                    <a:pt x="5097" y="2536"/>
                  </a:lnTo>
                  <a:lnTo>
                    <a:pt x="5097" y="2536"/>
                  </a:lnTo>
                  <a:lnTo>
                    <a:pt x="5071" y="2743"/>
                  </a:lnTo>
                  <a:lnTo>
                    <a:pt x="5045" y="2950"/>
                  </a:lnTo>
                  <a:lnTo>
                    <a:pt x="4967" y="3183"/>
                  </a:lnTo>
                  <a:lnTo>
                    <a:pt x="4890" y="3416"/>
                  </a:lnTo>
                  <a:lnTo>
                    <a:pt x="4657" y="3882"/>
                  </a:lnTo>
                  <a:lnTo>
                    <a:pt x="4398" y="4347"/>
                  </a:lnTo>
                  <a:lnTo>
                    <a:pt x="4165" y="4839"/>
                  </a:lnTo>
                  <a:lnTo>
                    <a:pt x="3933" y="5330"/>
                  </a:lnTo>
                  <a:lnTo>
                    <a:pt x="3855" y="5589"/>
                  </a:lnTo>
                  <a:lnTo>
                    <a:pt x="3777" y="5822"/>
                  </a:lnTo>
                  <a:lnTo>
                    <a:pt x="3751" y="6081"/>
                  </a:lnTo>
                  <a:lnTo>
                    <a:pt x="3726" y="6314"/>
                  </a:lnTo>
                  <a:lnTo>
                    <a:pt x="3726" y="6857"/>
                  </a:lnTo>
                  <a:lnTo>
                    <a:pt x="1371" y="6857"/>
                  </a:lnTo>
                  <a:lnTo>
                    <a:pt x="1371" y="6314"/>
                  </a:lnTo>
                  <a:lnTo>
                    <a:pt x="1371" y="63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17"/>
            <p:cNvSpPr/>
            <p:nvPr/>
          </p:nvSpPr>
          <p:spPr>
            <a:xfrm>
              <a:off x="5606525" y="2835175"/>
              <a:ext cx="100925" cy="89925"/>
            </a:xfrm>
            <a:custGeom>
              <a:rect b="b" l="l" r="r" t="t"/>
              <a:pathLst>
                <a:path extrusionOk="0" h="3597" w="4037">
                  <a:moveTo>
                    <a:pt x="466" y="0"/>
                  </a:moveTo>
                  <a:lnTo>
                    <a:pt x="3571" y="0"/>
                  </a:lnTo>
                  <a:lnTo>
                    <a:pt x="3571" y="0"/>
                  </a:lnTo>
                  <a:lnTo>
                    <a:pt x="3674" y="26"/>
                  </a:lnTo>
                  <a:lnTo>
                    <a:pt x="3752" y="52"/>
                  </a:lnTo>
                  <a:lnTo>
                    <a:pt x="3829" y="78"/>
                  </a:lnTo>
                  <a:lnTo>
                    <a:pt x="3907" y="156"/>
                  </a:lnTo>
                  <a:lnTo>
                    <a:pt x="3959" y="207"/>
                  </a:lnTo>
                  <a:lnTo>
                    <a:pt x="4010" y="285"/>
                  </a:lnTo>
                  <a:lnTo>
                    <a:pt x="4036" y="389"/>
                  </a:lnTo>
                  <a:lnTo>
                    <a:pt x="4036" y="466"/>
                  </a:lnTo>
                  <a:lnTo>
                    <a:pt x="4036" y="2277"/>
                  </a:lnTo>
                  <a:lnTo>
                    <a:pt x="4036" y="2277"/>
                  </a:lnTo>
                  <a:lnTo>
                    <a:pt x="4036" y="2355"/>
                  </a:lnTo>
                  <a:lnTo>
                    <a:pt x="4010" y="2458"/>
                  </a:lnTo>
                  <a:lnTo>
                    <a:pt x="3959" y="2536"/>
                  </a:lnTo>
                  <a:lnTo>
                    <a:pt x="3907" y="2588"/>
                  </a:lnTo>
                  <a:lnTo>
                    <a:pt x="3829" y="2665"/>
                  </a:lnTo>
                  <a:lnTo>
                    <a:pt x="3752" y="2691"/>
                  </a:lnTo>
                  <a:lnTo>
                    <a:pt x="3674" y="2717"/>
                  </a:lnTo>
                  <a:lnTo>
                    <a:pt x="3571" y="2743"/>
                  </a:lnTo>
                  <a:lnTo>
                    <a:pt x="1242" y="2743"/>
                  </a:lnTo>
                  <a:lnTo>
                    <a:pt x="1242" y="2743"/>
                  </a:lnTo>
                  <a:lnTo>
                    <a:pt x="1113" y="2743"/>
                  </a:lnTo>
                  <a:lnTo>
                    <a:pt x="1009" y="2769"/>
                  </a:lnTo>
                  <a:lnTo>
                    <a:pt x="906" y="2820"/>
                  </a:lnTo>
                  <a:lnTo>
                    <a:pt x="802" y="2898"/>
                  </a:lnTo>
                  <a:lnTo>
                    <a:pt x="181" y="3545"/>
                  </a:lnTo>
                  <a:lnTo>
                    <a:pt x="181" y="3545"/>
                  </a:lnTo>
                  <a:lnTo>
                    <a:pt x="104" y="3571"/>
                  </a:lnTo>
                  <a:lnTo>
                    <a:pt x="52" y="3597"/>
                  </a:lnTo>
                  <a:lnTo>
                    <a:pt x="26" y="3545"/>
                  </a:lnTo>
                  <a:lnTo>
                    <a:pt x="0" y="3467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6" y="389"/>
                  </a:lnTo>
                  <a:lnTo>
                    <a:pt x="52" y="285"/>
                  </a:lnTo>
                  <a:lnTo>
                    <a:pt x="78" y="207"/>
                  </a:lnTo>
                  <a:lnTo>
                    <a:pt x="156" y="156"/>
                  </a:lnTo>
                  <a:lnTo>
                    <a:pt x="207" y="78"/>
                  </a:lnTo>
                  <a:lnTo>
                    <a:pt x="285" y="52"/>
                  </a:lnTo>
                  <a:lnTo>
                    <a:pt x="388" y="26"/>
                  </a:lnTo>
                  <a:lnTo>
                    <a:pt x="466" y="0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17"/>
            <p:cNvSpPr/>
            <p:nvPr/>
          </p:nvSpPr>
          <p:spPr>
            <a:xfrm>
              <a:off x="5737825" y="28629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2355" y="1"/>
                  </a:moveTo>
                  <a:lnTo>
                    <a:pt x="2355" y="1139"/>
                  </a:lnTo>
                  <a:lnTo>
                    <a:pt x="2355" y="1139"/>
                  </a:lnTo>
                  <a:lnTo>
                    <a:pt x="2355" y="1243"/>
                  </a:lnTo>
                  <a:lnTo>
                    <a:pt x="2329" y="1320"/>
                  </a:lnTo>
                  <a:lnTo>
                    <a:pt x="2277" y="1424"/>
                  </a:lnTo>
                  <a:lnTo>
                    <a:pt x="2225" y="1476"/>
                  </a:lnTo>
                  <a:lnTo>
                    <a:pt x="2148" y="1527"/>
                  </a:lnTo>
                  <a:lnTo>
                    <a:pt x="2070" y="1579"/>
                  </a:lnTo>
                  <a:lnTo>
                    <a:pt x="1992" y="1605"/>
                  </a:lnTo>
                  <a:lnTo>
                    <a:pt x="1889" y="1631"/>
                  </a:lnTo>
                  <a:lnTo>
                    <a:pt x="466" y="1631"/>
                  </a:lnTo>
                  <a:lnTo>
                    <a:pt x="466" y="1631"/>
                  </a:lnTo>
                  <a:lnTo>
                    <a:pt x="362" y="1605"/>
                  </a:lnTo>
                  <a:lnTo>
                    <a:pt x="285" y="1579"/>
                  </a:lnTo>
                  <a:lnTo>
                    <a:pt x="207" y="1527"/>
                  </a:lnTo>
                  <a:lnTo>
                    <a:pt x="130" y="1476"/>
                  </a:lnTo>
                  <a:lnTo>
                    <a:pt x="78" y="1424"/>
                  </a:lnTo>
                  <a:lnTo>
                    <a:pt x="26" y="1320"/>
                  </a:lnTo>
                  <a:lnTo>
                    <a:pt x="0" y="1243"/>
                  </a:lnTo>
                  <a:lnTo>
                    <a:pt x="0" y="1139"/>
                  </a:lnTo>
                  <a:lnTo>
                    <a:pt x="0" y="1"/>
                  </a:lnTo>
                  <a:lnTo>
                    <a:pt x="23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17"/>
            <p:cNvSpPr/>
            <p:nvPr/>
          </p:nvSpPr>
          <p:spPr>
            <a:xfrm>
              <a:off x="5502400" y="2685125"/>
              <a:ext cx="402325" cy="355100"/>
            </a:xfrm>
            <a:custGeom>
              <a:rect b="b" l="l" r="r" t="t"/>
              <a:pathLst>
                <a:path extrusionOk="0" h="14204" w="16093">
                  <a:moveTo>
                    <a:pt x="11254" y="3001"/>
                  </a:moveTo>
                  <a:lnTo>
                    <a:pt x="10581" y="4114"/>
                  </a:lnTo>
                  <a:lnTo>
                    <a:pt x="9935" y="3001"/>
                  </a:lnTo>
                  <a:close/>
                  <a:moveTo>
                    <a:pt x="5174" y="6701"/>
                  </a:moveTo>
                  <a:lnTo>
                    <a:pt x="5097" y="6753"/>
                  </a:lnTo>
                  <a:lnTo>
                    <a:pt x="5045" y="6830"/>
                  </a:lnTo>
                  <a:lnTo>
                    <a:pt x="5019" y="6934"/>
                  </a:lnTo>
                  <a:lnTo>
                    <a:pt x="5045" y="7011"/>
                  </a:lnTo>
                  <a:lnTo>
                    <a:pt x="5097" y="7089"/>
                  </a:lnTo>
                  <a:lnTo>
                    <a:pt x="5174" y="7141"/>
                  </a:lnTo>
                  <a:lnTo>
                    <a:pt x="5252" y="7167"/>
                  </a:lnTo>
                  <a:lnTo>
                    <a:pt x="7115" y="7167"/>
                  </a:lnTo>
                  <a:lnTo>
                    <a:pt x="7218" y="7141"/>
                  </a:lnTo>
                  <a:lnTo>
                    <a:pt x="7296" y="7089"/>
                  </a:lnTo>
                  <a:lnTo>
                    <a:pt x="7348" y="7011"/>
                  </a:lnTo>
                  <a:lnTo>
                    <a:pt x="7348" y="6934"/>
                  </a:lnTo>
                  <a:lnTo>
                    <a:pt x="7348" y="6830"/>
                  </a:lnTo>
                  <a:lnTo>
                    <a:pt x="7296" y="6753"/>
                  </a:lnTo>
                  <a:lnTo>
                    <a:pt x="7218" y="6701"/>
                  </a:lnTo>
                  <a:close/>
                  <a:moveTo>
                    <a:pt x="5252" y="7606"/>
                  </a:moveTo>
                  <a:lnTo>
                    <a:pt x="5174" y="7632"/>
                  </a:lnTo>
                  <a:lnTo>
                    <a:pt x="5097" y="7684"/>
                  </a:lnTo>
                  <a:lnTo>
                    <a:pt x="5045" y="7762"/>
                  </a:lnTo>
                  <a:lnTo>
                    <a:pt x="5019" y="7839"/>
                  </a:lnTo>
                  <a:lnTo>
                    <a:pt x="5045" y="7943"/>
                  </a:lnTo>
                  <a:lnTo>
                    <a:pt x="5097" y="8020"/>
                  </a:lnTo>
                  <a:lnTo>
                    <a:pt x="5174" y="8072"/>
                  </a:lnTo>
                  <a:lnTo>
                    <a:pt x="6468" y="8072"/>
                  </a:lnTo>
                  <a:lnTo>
                    <a:pt x="6546" y="8020"/>
                  </a:lnTo>
                  <a:lnTo>
                    <a:pt x="6597" y="7943"/>
                  </a:lnTo>
                  <a:lnTo>
                    <a:pt x="6623" y="7839"/>
                  </a:lnTo>
                  <a:lnTo>
                    <a:pt x="6597" y="7762"/>
                  </a:lnTo>
                  <a:lnTo>
                    <a:pt x="6546" y="7684"/>
                  </a:lnTo>
                  <a:lnTo>
                    <a:pt x="6468" y="7632"/>
                  </a:lnTo>
                  <a:lnTo>
                    <a:pt x="6364" y="7606"/>
                  </a:lnTo>
                  <a:close/>
                  <a:moveTo>
                    <a:pt x="11539" y="7348"/>
                  </a:moveTo>
                  <a:lnTo>
                    <a:pt x="11539" y="8253"/>
                  </a:lnTo>
                  <a:lnTo>
                    <a:pt x="11513" y="8357"/>
                  </a:lnTo>
                  <a:lnTo>
                    <a:pt x="11461" y="8434"/>
                  </a:lnTo>
                  <a:lnTo>
                    <a:pt x="11383" y="8486"/>
                  </a:lnTo>
                  <a:lnTo>
                    <a:pt x="9805" y="8486"/>
                  </a:lnTo>
                  <a:lnTo>
                    <a:pt x="9728" y="8434"/>
                  </a:lnTo>
                  <a:lnTo>
                    <a:pt x="9676" y="8357"/>
                  </a:lnTo>
                  <a:lnTo>
                    <a:pt x="9650" y="8253"/>
                  </a:lnTo>
                  <a:lnTo>
                    <a:pt x="9650" y="7348"/>
                  </a:lnTo>
                  <a:close/>
                  <a:moveTo>
                    <a:pt x="7839" y="6261"/>
                  </a:moveTo>
                  <a:lnTo>
                    <a:pt x="7891" y="6313"/>
                  </a:lnTo>
                  <a:lnTo>
                    <a:pt x="7943" y="6391"/>
                  </a:lnTo>
                  <a:lnTo>
                    <a:pt x="7968" y="6468"/>
                  </a:lnTo>
                  <a:lnTo>
                    <a:pt x="7968" y="8279"/>
                  </a:lnTo>
                  <a:lnTo>
                    <a:pt x="7943" y="8357"/>
                  </a:lnTo>
                  <a:lnTo>
                    <a:pt x="7891" y="8434"/>
                  </a:lnTo>
                  <a:lnTo>
                    <a:pt x="7839" y="8486"/>
                  </a:lnTo>
                  <a:lnTo>
                    <a:pt x="5148" y="8486"/>
                  </a:lnTo>
                  <a:lnTo>
                    <a:pt x="5071" y="8512"/>
                  </a:lnTo>
                  <a:lnTo>
                    <a:pt x="4993" y="8564"/>
                  </a:lnTo>
                  <a:lnTo>
                    <a:pt x="4424" y="9133"/>
                  </a:lnTo>
                  <a:lnTo>
                    <a:pt x="4424" y="6468"/>
                  </a:lnTo>
                  <a:lnTo>
                    <a:pt x="4424" y="6391"/>
                  </a:lnTo>
                  <a:lnTo>
                    <a:pt x="4476" y="6313"/>
                  </a:lnTo>
                  <a:lnTo>
                    <a:pt x="4553" y="6261"/>
                  </a:lnTo>
                  <a:close/>
                  <a:moveTo>
                    <a:pt x="4631" y="5770"/>
                  </a:moveTo>
                  <a:lnTo>
                    <a:pt x="4502" y="5795"/>
                  </a:lnTo>
                  <a:lnTo>
                    <a:pt x="4372" y="5821"/>
                  </a:lnTo>
                  <a:lnTo>
                    <a:pt x="4243" y="5899"/>
                  </a:lnTo>
                  <a:lnTo>
                    <a:pt x="4139" y="5977"/>
                  </a:lnTo>
                  <a:lnTo>
                    <a:pt x="4062" y="6080"/>
                  </a:lnTo>
                  <a:lnTo>
                    <a:pt x="3984" y="6209"/>
                  </a:lnTo>
                  <a:lnTo>
                    <a:pt x="3958" y="6339"/>
                  </a:lnTo>
                  <a:lnTo>
                    <a:pt x="3933" y="6468"/>
                  </a:lnTo>
                  <a:lnTo>
                    <a:pt x="3933" y="9702"/>
                  </a:lnTo>
                  <a:lnTo>
                    <a:pt x="3958" y="9806"/>
                  </a:lnTo>
                  <a:lnTo>
                    <a:pt x="4010" y="9883"/>
                  </a:lnTo>
                  <a:lnTo>
                    <a:pt x="4088" y="9935"/>
                  </a:lnTo>
                  <a:lnTo>
                    <a:pt x="4269" y="9935"/>
                  </a:lnTo>
                  <a:lnTo>
                    <a:pt x="4346" y="9883"/>
                  </a:lnTo>
                  <a:lnTo>
                    <a:pt x="5252" y="8978"/>
                  </a:lnTo>
                  <a:lnTo>
                    <a:pt x="7736" y="8978"/>
                  </a:lnTo>
                  <a:lnTo>
                    <a:pt x="7891" y="8952"/>
                  </a:lnTo>
                  <a:lnTo>
                    <a:pt x="8020" y="8926"/>
                  </a:lnTo>
                  <a:lnTo>
                    <a:pt x="8124" y="8848"/>
                  </a:lnTo>
                  <a:lnTo>
                    <a:pt x="8227" y="8771"/>
                  </a:lnTo>
                  <a:lnTo>
                    <a:pt x="8305" y="8667"/>
                  </a:lnTo>
                  <a:lnTo>
                    <a:pt x="8382" y="8538"/>
                  </a:lnTo>
                  <a:lnTo>
                    <a:pt x="8434" y="8408"/>
                  </a:lnTo>
                  <a:lnTo>
                    <a:pt x="8434" y="8279"/>
                  </a:lnTo>
                  <a:lnTo>
                    <a:pt x="8434" y="6468"/>
                  </a:lnTo>
                  <a:lnTo>
                    <a:pt x="8434" y="6339"/>
                  </a:lnTo>
                  <a:lnTo>
                    <a:pt x="8382" y="6209"/>
                  </a:lnTo>
                  <a:lnTo>
                    <a:pt x="8305" y="6080"/>
                  </a:lnTo>
                  <a:lnTo>
                    <a:pt x="8227" y="5977"/>
                  </a:lnTo>
                  <a:lnTo>
                    <a:pt x="8124" y="5899"/>
                  </a:lnTo>
                  <a:lnTo>
                    <a:pt x="8020" y="5821"/>
                  </a:lnTo>
                  <a:lnTo>
                    <a:pt x="7891" y="5795"/>
                  </a:lnTo>
                  <a:lnTo>
                    <a:pt x="7736" y="5770"/>
                  </a:lnTo>
                  <a:close/>
                  <a:moveTo>
                    <a:pt x="15626" y="12367"/>
                  </a:moveTo>
                  <a:lnTo>
                    <a:pt x="15626" y="12755"/>
                  </a:lnTo>
                  <a:lnTo>
                    <a:pt x="15601" y="12962"/>
                  </a:lnTo>
                  <a:lnTo>
                    <a:pt x="15549" y="13143"/>
                  </a:lnTo>
                  <a:lnTo>
                    <a:pt x="15471" y="13298"/>
                  </a:lnTo>
                  <a:lnTo>
                    <a:pt x="15342" y="13428"/>
                  </a:lnTo>
                  <a:lnTo>
                    <a:pt x="15212" y="13557"/>
                  </a:lnTo>
                  <a:lnTo>
                    <a:pt x="15031" y="13634"/>
                  </a:lnTo>
                  <a:lnTo>
                    <a:pt x="14876" y="13712"/>
                  </a:lnTo>
                  <a:lnTo>
                    <a:pt x="1242" y="13712"/>
                  </a:lnTo>
                  <a:lnTo>
                    <a:pt x="1061" y="13634"/>
                  </a:lnTo>
                  <a:lnTo>
                    <a:pt x="880" y="13557"/>
                  </a:lnTo>
                  <a:lnTo>
                    <a:pt x="750" y="13428"/>
                  </a:lnTo>
                  <a:lnTo>
                    <a:pt x="621" y="13298"/>
                  </a:lnTo>
                  <a:lnTo>
                    <a:pt x="543" y="13143"/>
                  </a:lnTo>
                  <a:lnTo>
                    <a:pt x="492" y="12962"/>
                  </a:lnTo>
                  <a:lnTo>
                    <a:pt x="466" y="12755"/>
                  </a:lnTo>
                  <a:lnTo>
                    <a:pt x="466" y="12367"/>
                  </a:lnTo>
                  <a:lnTo>
                    <a:pt x="5769" y="12367"/>
                  </a:lnTo>
                  <a:lnTo>
                    <a:pt x="5847" y="12548"/>
                  </a:lnTo>
                  <a:lnTo>
                    <a:pt x="5976" y="12677"/>
                  </a:lnTo>
                  <a:lnTo>
                    <a:pt x="6080" y="12781"/>
                  </a:lnTo>
                  <a:lnTo>
                    <a:pt x="6235" y="12858"/>
                  </a:lnTo>
                  <a:lnTo>
                    <a:pt x="6364" y="12910"/>
                  </a:lnTo>
                  <a:lnTo>
                    <a:pt x="9728" y="12910"/>
                  </a:lnTo>
                  <a:lnTo>
                    <a:pt x="9883" y="12858"/>
                  </a:lnTo>
                  <a:lnTo>
                    <a:pt x="10012" y="12781"/>
                  </a:lnTo>
                  <a:lnTo>
                    <a:pt x="10116" y="12677"/>
                  </a:lnTo>
                  <a:lnTo>
                    <a:pt x="10245" y="12548"/>
                  </a:lnTo>
                  <a:lnTo>
                    <a:pt x="10323" y="12367"/>
                  </a:lnTo>
                  <a:close/>
                  <a:moveTo>
                    <a:pt x="10581" y="0"/>
                  </a:moveTo>
                  <a:lnTo>
                    <a:pt x="10323" y="26"/>
                  </a:lnTo>
                  <a:lnTo>
                    <a:pt x="10064" y="52"/>
                  </a:lnTo>
                  <a:lnTo>
                    <a:pt x="9831" y="130"/>
                  </a:lnTo>
                  <a:lnTo>
                    <a:pt x="9572" y="207"/>
                  </a:lnTo>
                  <a:lnTo>
                    <a:pt x="9340" y="311"/>
                  </a:lnTo>
                  <a:lnTo>
                    <a:pt x="9107" y="440"/>
                  </a:lnTo>
                  <a:lnTo>
                    <a:pt x="8900" y="595"/>
                  </a:lnTo>
                  <a:lnTo>
                    <a:pt x="8719" y="751"/>
                  </a:lnTo>
                  <a:lnTo>
                    <a:pt x="8641" y="828"/>
                  </a:lnTo>
                  <a:lnTo>
                    <a:pt x="8641" y="906"/>
                  </a:lnTo>
                  <a:lnTo>
                    <a:pt x="8641" y="1009"/>
                  </a:lnTo>
                  <a:lnTo>
                    <a:pt x="8693" y="1087"/>
                  </a:lnTo>
                  <a:lnTo>
                    <a:pt x="8770" y="1139"/>
                  </a:lnTo>
                  <a:lnTo>
                    <a:pt x="8848" y="1164"/>
                  </a:lnTo>
                  <a:lnTo>
                    <a:pt x="8952" y="1139"/>
                  </a:lnTo>
                  <a:lnTo>
                    <a:pt x="9029" y="1087"/>
                  </a:lnTo>
                  <a:lnTo>
                    <a:pt x="9184" y="958"/>
                  </a:lnTo>
                  <a:lnTo>
                    <a:pt x="9366" y="828"/>
                  </a:lnTo>
                  <a:lnTo>
                    <a:pt x="9547" y="725"/>
                  </a:lnTo>
                  <a:lnTo>
                    <a:pt x="9754" y="647"/>
                  </a:lnTo>
                  <a:lnTo>
                    <a:pt x="9961" y="569"/>
                  </a:lnTo>
                  <a:lnTo>
                    <a:pt x="10168" y="518"/>
                  </a:lnTo>
                  <a:lnTo>
                    <a:pt x="10375" y="492"/>
                  </a:lnTo>
                  <a:lnTo>
                    <a:pt x="10840" y="492"/>
                  </a:lnTo>
                  <a:lnTo>
                    <a:pt x="11047" y="518"/>
                  </a:lnTo>
                  <a:lnTo>
                    <a:pt x="11280" y="595"/>
                  </a:lnTo>
                  <a:lnTo>
                    <a:pt x="11487" y="673"/>
                  </a:lnTo>
                  <a:lnTo>
                    <a:pt x="11694" y="751"/>
                  </a:lnTo>
                  <a:lnTo>
                    <a:pt x="11875" y="880"/>
                  </a:lnTo>
                  <a:lnTo>
                    <a:pt x="12056" y="1009"/>
                  </a:lnTo>
                  <a:lnTo>
                    <a:pt x="12237" y="1164"/>
                  </a:lnTo>
                  <a:lnTo>
                    <a:pt x="12367" y="1320"/>
                  </a:lnTo>
                  <a:lnTo>
                    <a:pt x="12496" y="1501"/>
                  </a:lnTo>
                  <a:lnTo>
                    <a:pt x="12625" y="1682"/>
                  </a:lnTo>
                  <a:lnTo>
                    <a:pt x="12729" y="1889"/>
                  </a:lnTo>
                  <a:lnTo>
                    <a:pt x="12806" y="2096"/>
                  </a:lnTo>
                  <a:lnTo>
                    <a:pt x="12858" y="2329"/>
                  </a:lnTo>
                  <a:lnTo>
                    <a:pt x="12884" y="2562"/>
                  </a:lnTo>
                  <a:lnTo>
                    <a:pt x="12910" y="2794"/>
                  </a:lnTo>
                  <a:lnTo>
                    <a:pt x="12884" y="3001"/>
                  </a:lnTo>
                  <a:lnTo>
                    <a:pt x="12832" y="3208"/>
                  </a:lnTo>
                  <a:lnTo>
                    <a:pt x="12781" y="3415"/>
                  </a:lnTo>
                  <a:lnTo>
                    <a:pt x="12677" y="3648"/>
                  </a:lnTo>
                  <a:lnTo>
                    <a:pt x="12470" y="4062"/>
                  </a:lnTo>
                  <a:lnTo>
                    <a:pt x="12289" y="4424"/>
                  </a:lnTo>
                  <a:lnTo>
                    <a:pt x="12030" y="4942"/>
                  </a:lnTo>
                  <a:lnTo>
                    <a:pt x="11772" y="5459"/>
                  </a:lnTo>
                  <a:lnTo>
                    <a:pt x="11694" y="5744"/>
                  </a:lnTo>
                  <a:lnTo>
                    <a:pt x="11616" y="6002"/>
                  </a:lnTo>
                  <a:lnTo>
                    <a:pt x="11565" y="6287"/>
                  </a:lnTo>
                  <a:lnTo>
                    <a:pt x="11539" y="6572"/>
                  </a:lnTo>
                  <a:lnTo>
                    <a:pt x="11539" y="6882"/>
                  </a:lnTo>
                  <a:lnTo>
                    <a:pt x="10840" y="6882"/>
                  </a:lnTo>
                  <a:lnTo>
                    <a:pt x="10840" y="4657"/>
                  </a:lnTo>
                  <a:lnTo>
                    <a:pt x="11849" y="2872"/>
                  </a:lnTo>
                  <a:lnTo>
                    <a:pt x="11875" y="2794"/>
                  </a:lnTo>
                  <a:lnTo>
                    <a:pt x="11875" y="2691"/>
                  </a:lnTo>
                  <a:lnTo>
                    <a:pt x="11849" y="2613"/>
                  </a:lnTo>
                  <a:lnTo>
                    <a:pt x="11772" y="2562"/>
                  </a:lnTo>
                  <a:lnTo>
                    <a:pt x="11694" y="2536"/>
                  </a:lnTo>
                  <a:lnTo>
                    <a:pt x="9443" y="2536"/>
                  </a:lnTo>
                  <a:lnTo>
                    <a:pt x="9366" y="2587"/>
                  </a:lnTo>
                  <a:lnTo>
                    <a:pt x="9314" y="2665"/>
                  </a:lnTo>
                  <a:lnTo>
                    <a:pt x="9314" y="2769"/>
                  </a:lnTo>
                  <a:lnTo>
                    <a:pt x="9314" y="2846"/>
                  </a:lnTo>
                  <a:lnTo>
                    <a:pt x="9340" y="2898"/>
                  </a:lnTo>
                  <a:lnTo>
                    <a:pt x="10349" y="4657"/>
                  </a:lnTo>
                  <a:lnTo>
                    <a:pt x="10349" y="6882"/>
                  </a:lnTo>
                  <a:lnTo>
                    <a:pt x="9650" y="6882"/>
                  </a:lnTo>
                  <a:lnTo>
                    <a:pt x="9650" y="6572"/>
                  </a:lnTo>
                  <a:lnTo>
                    <a:pt x="9624" y="6287"/>
                  </a:lnTo>
                  <a:lnTo>
                    <a:pt x="9572" y="6002"/>
                  </a:lnTo>
                  <a:lnTo>
                    <a:pt x="9495" y="5744"/>
                  </a:lnTo>
                  <a:lnTo>
                    <a:pt x="9417" y="5459"/>
                  </a:lnTo>
                  <a:lnTo>
                    <a:pt x="9159" y="4942"/>
                  </a:lnTo>
                  <a:lnTo>
                    <a:pt x="8900" y="4424"/>
                  </a:lnTo>
                  <a:lnTo>
                    <a:pt x="8719" y="4062"/>
                  </a:lnTo>
                  <a:lnTo>
                    <a:pt x="8512" y="3648"/>
                  </a:lnTo>
                  <a:lnTo>
                    <a:pt x="8408" y="3415"/>
                  </a:lnTo>
                  <a:lnTo>
                    <a:pt x="8357" y="3208"/>
                  </a:lnTo>
                  <a:lnTo>
                    <a:pt x="8305" y="3001"/>
                  </a:lnTo>
                  <a:lnTo>
                    <a:pt x="8279" y="2794"/>
                  </a:lnTo>
                  <a:lnTo>
                    <a:pt x="8305" y="2562"/>
                  </a:lnTo>
                  <a:lnTo>
                    <a:pt x="8331" y="2329"/>
                  </a:lnTo>
                  <a:lnTo>
                    <a:pt x="8382" y="2096"/>
                  </a:lnTo>
                  <a:lnTo>
                    <a:pt x="8460" y="1889"/>
                  </a:lnTo>
                  <a:lnTo>
                    <a:pt x="8486" y="1785"/>
                  </a:lnTo>
                  <a:lnTo>
                    <a:pt x="8460" y="1708"/>
                  </a:lnTo>
                  <a:lnTo>
                    <a:pt x="8434" y="1630"/>
                  </a:lnTo>
                  <a:lnTo>
                    <a:pt x="8357" y="1578"/>
                  </a:lnTo>
                  <a:lnTo>
                    <a:pt x="8253" y="1553"/>
                  </a:lnTo>
                  <a:lnTo>
                    <a:pt x="8175" y="1578"/>
                  </a:lnTo>
                  <a:lnTo>
                    <a:pt x="8098" y="1630"/>
                  </a:lnTo>
                  <a:lnTo>
                    <a:pt x="8046" y="1708"/>
                  </a:lnTo>
                  <a:lnTo>
                    <a:pt x="7943" y="1967"/>
                  </a:lnTo>
                  <a:lnTo>
                    <a:pt x="7865" y="2225"/>
                  </a:lnTo>
                  <a:lnTo>
                    <a:pt x="7813" y="2510"/>
                  </a:lnTo>
                  <a:lnTo>
                    <a:pt x="7813" y="2794"/>
                  </a:lnTo>
                  <a:lnTo>
                    <a:pt x="7839" y="3027"/>
                  </a:lnTo>
                  <a:lnTo>
                    <a:pt x="7865" y="3260"/>
                  </a:lnTo>
                  <a:lnTo>
                    <a:pt x="2587" y="3260"/>
                  </a:lnTo>
                  <a:lnTo>
                    <a:pt x="2354" y="3286"/>
                  </a:lnTo>
                  <a:lnTo>
                    <a:pt x="2173" y="3364"/>
                  </a:lnTo>
                  <a:lnTo>
                    <a:pt x="1992" y="3467"/>
                  </a:lnTo>
                  <a:lnTo>
                    <a:pt x="1837" y="3596"/>
                  </a:lnTo>
                  <a:lnTo>
                    <a:pt x="1708" y="3752"/>
                  </a:lnTo>
                  <a:lnTo>
                    <a:pt x="1604" y="3933"/>
                  </a:lnTo>
                  <a:lnTo>
                    <a:pt x="1552" y="4140"/>
                  </a:lnTo>
                  <a:lnTo>
                    <a:pt x="1526" y="4347"/>
                  </a:lnTo>
                  <a:lnTo>
                    <a:pt x="1526" y="11901"/>
                  </a:lnTo>
                  <a:lnTo>
                    <a:pt x="129" y="11901"/>
                  </a:lnTo>
                  <a:lnTo>
                    <a:pt x="52" y="11953"/>
                  </a:lnTo>
                  <a:lnTo>
                    <a:pt x="26" y="12030"/>
                  </a:lnTo>
                  <a:lnTo>
                    <a:pt x="0" y="12134"/>
                  </a:lnTo>
                  <a:lnTo>
                    <a:pt x="0" y="12755"/>
                  </a:lnTo>
                  <a:lnTo>
                    <a:pt x="26" y="13065"/>
                  </a:lnTo>
                  <a:lnTo>
                    <a:pt x="104" y="13324"/>
                  </a:lnTo>
                  <a:lnTo>
                    <a:pt x="233" y="13557"/>
                  </a:lnTo>
                  <a:lnTo>
                    <a:pt x="414" y="13764"/>
                  </a:lnTo>
                  <a:lnTo>
                    <a:pt x="621" y="13945"/>
                  </a:lnTo>
                  <a:lnTo>
                    <a:pt x="880" y="14074"/>
                  </a:lnTo>
                  <a:lnTo>
                    <a:pt x="1138" y="14152"/>
                  </a:lnTo>
                  <a:lnTo>
                    <a:pt x="1423" y="14204"/>
                  </a:lnTo>
                  <a:lnTo>
                    <a:pt x="14669" y="14204"/>
                  </a:lnTo>
                  <a:lnTo>
                    <a:pt x="14954" y="14152"/>
                  </a:lnTo>
                  <a:lnTo>
                    <a:pt x="15238" y="14074"/>
                  </a:lnTo>
                  <a:lnTo>
                    <a:pt x="15471" y="13945"/>
                  </a:lnTo>
                  <a:lnTo>
                    <a:pt x="15678" y="13764"/>
                  </a:lnTo>
                  <a:lnTo>
                    <a:pt x="15859" y="13557"/>
                  </a:lnTo>
                  <a:lnTo>
                    <a:pt x="15989" y="13324"/>
                  </a:lnTo>
                  <a:lnTo>
                    <a:pt x="16066" y="13065"/>
                  </a:lnTo>
                  <a:lnTo>
                    <a:pt x="16092" y="12755"/>
                  </a:lnTo>
                  <a:lnTo>
                    <a:pt x="16092" y="12134"/>
                  </a:lnTo>
                  <a:lnTo>
                    <a:pt x="16092" y="12030"/>
                  </a:lnTo>
                  <a:lnTo>
                    <a:pt x="16040" y="11953"/>
                  </a:lnTo>
                  <a:lnTo>
                    <a:pt x="15963" y="11901"/>
                  </a:lnTo>
                  <a:lnTo>
                    <a:pt x="14566" y="11901"/>
                  </a:lnTo>
                  <a:lnTo>
                    <a:pt x="14566" y="8357"/>
                  </a:lnTo>
                  <a:lnTo>
                    <a:pt x="14566" y="8253"/>
                  </a:lnTo>
                  <a:lnTo>
                    <a:pt x="14514" y="8176"/>
                  </a:lnTo>
                  <a:lnTo>
                    <a:pt x="14436" y="8124"/>
                  </a:lnTo>
                  <a:lnTo>
                    <a:pt x="14255" y="8124"/>
                  </a:lnTo>
                  <a:lnTo>
                    <a:pt x="14178" y="8176"/>
                  </a:lnTo>
                  <a:lnTo>
                    <a:pt x="14126" y="8253"/>
                  </a:lnTo>
                  <a:lnTo>
                    <a:pt x="14100" y="8357"/>
                  </a:lnTo>
                  <a:lnTo>
                    <a:pt x="14100" y="11901"/>
                  </a:lnTo>
                  <a:lnTo>
                    <a:pt x="10038" y="11901"/>
                  </a:lnTo>
                  <a:lnTo>
                    <a:pt x="9961" y="11953"/>
                  </a:lnTo>
                  <a:lnTo>
                    <a:pt x="9909" y="12030"/>
                  </a:lnTo>
                  <a:lnTo>
                    <a:pt x="9883" y="12134"/>
                  </a:lnTo>
                  <a:lnTo>
                    <a:pt x="9857" y="12263"/>
                  </a:lnTo>
                  <a:lnTo>
                    <a:pt x="9779" y="12341"/>
                  </a:lnTo>
                  <a:lnTo>
                    <a:pt x="9676" y="12419"/>
                  </a:lnTo>
                  <a:lnTo>
                    <a:pt x="9572" y="12444"/>
                  </a:lnTo>
                  <a:lnTo>
                    <a:pt x="6520" y="12444"/>
                  </a:lnTo>
                  <a:lnTo>
                    <a:pt x="6416" y="12419"/>
                  </a:lnTo>
                  <a:lnTo>
                    <a:pt x="6313" y="12341"/>
                  </a:lnTo>
                  <a:lnTo>
                    <a:pt x="6235" y="12263"/>
                  </a:lnTo>
                  <a:lnTo>
                    <a:pt x="6209" y="12134"/>
                  </a:lnTo>
                  <a:lnTo>
                    <a:pt x="6183" y="12030"/>
                  </a:lnTo>
                  <a:lnTo>
                    <a:pt x="6132" y="11953"/>
                  </a:lnTo>
                  <a:lnTo>
                    <a:pt x="6080" y="11901"/>
                  </a:lnTo>
                  <a:lnTo>
                    <a:pt x="1992" y="11901"/>
                  </a:lnTo>
                  <a:lnTo>
                    <a:pt x="1992" y="4347"/>
                  </a:lnTo>
                  <a:lnTo>
                    <a:pt x="1992" y="4217"/>
                  </a:lnTo>
                  <a:lnTo>
                    <a:pt x="2044" y="4114"/>
                  </a:lnTo>
                  <a:lnTo>
                    <a:pt x="2096" y="4010"/>
                  </a:lnTo>
                  <a:lnTo>
                    <a:pt x="2173" y="3907"/>
                  </a:lnTo>
                  <a:lnTo>
                    <a:pt x="2251" y="3855"/>
                  </a:lnTo>
                  <a:lnTo>
                    <a:pt x="2354" y="3778"/>
                  </a:lnTo>
                  <a:lnTo>
                    <a:pt x="2458" y="3752"/>
                  </a:lnTo>
                  <a:lnTo>
                    <a:pt x="8046" y="3752"/>
                  </a:lnTo>
                  <a:lnTo>
                    <a:pt x="8201" y="4114"/>
                  </a:lnTo>
                  <a:lnTo>
                    <a:pt x="8382" y="4476"/>
                  </a:lnTo>
                  <a:lnTo>
                    <a:pt x="2949" y="4476"/>
                  </a:lnTo>
                  <a:lnTo>
                    <a:pt x="2872" y="4502"/>
                  </a:lnTo>
                  <a:lnTo>
                    <a:pt x="2794" y="4554"/>
                  </a:lnTo>
                  <a:lnTo>
                    <a:pt x="2742" y="4605"/>
                  </a:lnTo>
                  <a:lnTo>
                    <a:pt x="2717" y="4709"/>
                  </a:lnTo>
                  <a:lnTo>
                    <a:pt x="2717" y="7296"/>
                  </a:lnTo>
                  <a:lnTo>
                    <a:pt x="2742" y="7374"/>
                  </a:lnTo>
                  <a:lnTo>
                    <a:pt x="2794" y="7451"/>
                  </a:lnTo>
                  <a:lnTo>
                    <a:pt x="2872" y="7503"/>
                  </a:lnTo>
                  <a:lnTo>
                    <a:pt x="2949" y="7529"/>
                  </a:lnTo>
                  <a:lnTo>
                    <a:pt x="3053" y="7503"/>
                  </a:lnTo>
                  <a:lnTo>
                    <a:pt x="3131" y="7451"/>
                  </a:lnTo>
                  <a:lnTo>
                    <a:pt x="3182" y="7374"/>
                  </a:lnTo>
                  <a:lnTo>
                    <a:pt x="3182" y="7296"/>
                  </a:lnTo>
                  <a:lnTo>
                    <a:pt x="3182" y="4942"/>
                  </a:lnTo>
                  <a:lnTo>
                    <a:pt x="8641" y="4942"/>
                  </a:lnTo>
                  <a:lnTo>
                    <a:pt x="8848" y="5356"/>
                  </a:lnTo>
                  <a:lnTo>
                    <a:pt x="9003" y="5770"/>
                  </a:lnTo>
                  <a:lnTo>
                    <a:pt x="9081" y="5977"/>
                  </a:lnTo>
                  <a:lnTo>
                    <a:pt x="9133" y="6184"/>
                  </a:lnTo>
                  <a:lnTo>
                    <a:pt x="9159" y="6365"/>
                  </a:lnTo>
                  <a:lnTo>
                    <a:pt x="9184" y="6572"/>
                  </a:lnTo>
                  <a:lnTo>
                    <a:pt x="9184" y="8253"/>
                  </a:lnTo>
                  <a:lnTo>
                    <a:pt x="9184" y="8408"/>
                  </a:lnTo>
                  <a:lnTo>
                    <a:pt x="9236" y="8538"/>
                  </a:lnTo>
                  <a:lnTo>
                    <a:pt x="9288" y="8667"/>
                  </a:lnTo>
                  <a:lnTo>
                    <a:pt x="9391" y="8771"/>
                  </a:lnTo>
                  <a:lnTo>
                    <a:pt x="9495" y="8848"/>
                  </a:lnTo>
                  <a:lnTo>
                    <a:pt x="9598" y="8926"/>
                  </a:lnTo>
                  <a:lnTo>
                    <a:pt x="9754" y="8952"/>
                  </a:lnTo>
                  <a:lnTo>
                    <a:pt x="9883" y="8978"/>
                  </a:lnTo>
                  <a:lnTo>
                    <a:pt x="11306" y="8978"/>
                  </a:lnTo>
                  <a:lnTo>
                    <a:pt x="11435" y="8952"/>
                  </a:lnTo>
                  <a:lnTo>
                    <a:pt x="11565" y="8926"/>
                  </a:lnTo>
                  <a:lnTo>
                    <a:pt x="11694" y="8848"/>
                  </a:lnTo>
                  <a:lnTo>
                    <a:pt x="11797" y="8771"/>
                  </a:lnTo>
                  <a:lnTo>
                    <a:pt x="11901" y="8667"/>
                  </a:lnTo>
                  <a:lnTo>
                    <a:pt x="11953" y="8538"/>
                  </a:lnTo>
                  <a:lnTo>
                    <a:pt x="12004" y="8408"/>
                  </a:lnTo>
                  <a:lnTo>
                    <a:pt x="12004" y="8253"/>
                  </a:lnTo>
                  <a:lnTo>
                    <a:pt x="12004" y="6572"/>
                  </a:lnTo>
                  <a:lnTo>
                    <a:pt x="12030" y="6365"/>
                  </a:lnTo>
                  <a:lnTo>
                    <a:pt x="12056" y="6184"/>
                  </a:lnTo>
                  <a:lnTo>
                    <a:pt x="12108" y="5977"/>
                  </a:lnTo>
                  <a:lnTo>
                    <a:pt x="12160" y="5770"/>
                  </a:lnTo>
                  <a:lnTo>
                    <a:pt x="12341" y="5356"/>
                  </a:lnTo>
                  <a:lnTo>
                    <a:pt x="12548" y="4942"/>
                  </a:lnTo>
                  <a:lnTo>
                    <a:pt x="12910" y="4942"/>
                  </a:lnTo>
                  <a:lnTo>
                    <a:pt x="12910" y="10685"/>
                  </a:lnTo>
                  <a:lnTo>
                    <a:pt x="3182" y="10685"/>
                  </a:lnTo>
                  <a:lnTo>
                    <a:pt x="3182" y="8357"/>
                  </a:lnTo>
                  <a:lnTo>
                    <a:pt x="3182" y="8253"/>
                  </a:lnTo>
                  <a:lnTo>
                    <a:pt x="3131" y="8176"/>
                  </a:lnTo>
                  <a:lnTo>
                    <a:pt x="3053" y="8124"/>
                  </a:lnTo>
                  <a:lnTo>
                    <a:pt x="2872" y="8124"/>
                  </a:lnTo>
                  <a:lnTo>
                    <a:pt x="2794" y="8176"/>
                  </a:lnTo>
                  <a:lnTo>
                    <a:pt x="2742" y="8253"/>
                  </a:lnTo>
                  <a:lnTo>
                    <a:pt x="2717" y="8357"/>
                  </a:lnTo>
                  <a:lnTo>
                    <a:pt x="2717" y="10918"/>
                  </a:lnTo>
                  <a:lnTo>
                    <a:pt x="2742" y="11021"/>
                  </a:lnTo>
                  <a:lnTo>
                    <a:pt x="2794" y="11099"/>
                  </a:lnTo>
                  <a:lnTo>
                    <a:pt x="2872" y="11151"/>
                  </a:lnTo>
                  <a:lnTo>
                    <a:pt x="2949" y="11177"/>
                  </a:lnTo>
                  <a:lnTo>
                    <a:pt x="13143" y="11177"/>
                  </a:lnTo>
                  <a:lnTo>
                    <a:pt x="13220" y="11151"/>
                  </a:lnTo>
                  <a:lnTo>
                    <a:pt x="13298" y="11099"/>
                  </a:lnTo>
                  <a:lnTo>
                    <a:pt x="13350" y="11021"/>
                  </a:lnTo>
                  <a:lnTo>
                    <a:pt x="13376" y="10918"/>
                  </a:lnTo>
                  <a:lnTo>
                    <a:pt x="13376" y="4709"/>
                  </a:lnTo>
                  <a:lnTo>
                    <a:pt x="13350" y="4605"/>
                  </a:lnTo>
                  <a:lnTo>
                    <a:pt x="13298" y="4554"/>
                  </a:lnTo>
                  <a:lnTo>
                    <a:pt x="13220" y="4502"/>
                  </a:lnTo>
                  <a:lnTo>
                    <a:pt x="13143" y="4476"/>
                  </a:lnTo>
                  <a:lnTo>
                    <a:pt x="12806" y="4476"/>
                  </a:lnTo>
                  <a:lnTo>
                    <a:pt x="12988" y="4114"/>
                  </a:lnTo>
                  <a:lnTo>
                    <a:pt x="13143" y="3752"/>
                  </a:lnTo>
                  <a:lnTo>
                    <a:pt x="13608" y="3752"/>
                  </a:lnTo>
                  <a:lnTo>
                    <a:pt x="13712" y="3778"/>
                  </a:lnTo>
                  <a:lnTo>
                    <a:pt x="13815" y="3855"/>
                  </a:lnTo>
                  <a:lnTo>
                    <a:pt x="13919" y="3933"/>
                  </a:lnTo>
                  <a:lnTo>
                    <a:pt x="13997" y="4010"/>
                  </a:lnTo>
                  <a:lnTo>
                    <a:pt x="14048" y="4114"/>
                  </a:lnTo>
                  <a:lnTo>
                    <a:pt x="14100" y="4217"/>
                  </a:lnTo>
                  <a:lnTo>
                    <a:pt x="14100" y="4347"/>
                  </a:lnTo>
                  <a:lnTo>
                    <a:pt x="14100" y="7296"/>
                  </a:lnTo>
                  <a:lnTo>
                    <a:pt x="14126" y="7374"/>
                  </a:lnTo>
                  <a:lnTo>
                    <a:pt x="14178" y="7451"/>
                  </a:lnTo>
                  <a:lnTo>
                    <a:pt x="14255" y="7503"/>
                  </a:lnTo>
                  <a:lnTo>
                    <a:pt x="14333" y="7529"/>
                  </a:lnTo>
                  <a:lnTo>
                    <a:pt x="14436" y="7503"/>
                  </a:lnTo>
                  <a:lnTo>
                    <a:pt x="14514" y="7451"/>
                  </a:lnTo>
                  <a:lnTo>
                    <a:pt x="14566" y="7374"/>
                  </a:lnTo>
                  <a:lnTo>
                    <a:pt x="14566" y="7296"/>
                  </a:lnTo>
                  <a:lnTo>
                    <a:pt x="14566" y="4347"/>
                  </a:lnTo>
                  <a:lnTo>
                    <a:pt x="14540" y="4140"/>
                  </a:lnTo>
                  <a:lnTo>
                    <a:pt x="14488" y="3933"/>
                  </a:lnTo>
                  <a:lnTo>
                    <a:pt x="14385" y="3752"/>
                  </a:lnTo>
                  <a:lnTo>
                    <a:pt x="14255" y="3596"/>
                  </a:lnTo>
                  <a:lnTo>
                    <a:pt x="14100" y="3467"/>
                  </a:lnTo>
                  <a:lnTo>
                    <a:pt x="13893" y="3364"/>
                  </a:lnTo>
                  <a:lnTo>
                    <a:pt x="13712" y="3286"/>
                  </a:lnTo>
                  <a:lnTo>
                    <a:pt x="13479" y="3260"/>
                  </a:lnTo>
                  <a:lnTo>
                    <a:pt x="13324" y="3260"/>
                  </a:lnTo>
                  <a:lnTo>
                    <a:pt x="13350" y="3027"/>
                  </a:lnTo>
                  <a:lnTo>
                    <a:pt x="13376" y="2794"/>
                  </a:lnTo>
                  <a:lnTo>
                    <a:pt x="13350" y="2510"/>
                  </a:lnTo>
                  <a:lnTo>
                    <a:pt x="13324" y="2225"/>
                  </a:lnTo>
                  <a:lnTo>
                    <a:pt x="13246" y="1967"/>
                  </a:lnTo>
                  <a:lnTo>
                    <a:pt x="13169" y="1708"/>
                  </a:lnTo>
                  <a:lnTo>
                    <a:pt x="13039" y="1475"/>
                  </a:lnTo>
                  <a:lnTo>
                    <a:pt x="12910" y="1242"/>
                  </a:lnTo>
                  <a:lnTo>
                    <a:pt x="12729" y="1035"/>
                  </a:lnTo>
                  <a:lnTo>
                    <a:pt x="12548" y="828"/>
                  </a:lnTo>
                  <a:lnTo>
                    <a:pt x="12367" y="647"/>
                  </a:lnTo>
                  <a:lnTo>
                    <a:pt x="12160" y="492"/>
                  </a:lnTo>
                  <a:lnTo>
                    <a:pt x="11927" y="337"/>
                  </a:lnTo>
                  <a:lnTo>
                    <a:pt x="11668" y="233"/>
                  </a:lnTo>
                  <a:lnTo>
                    <a:pt x="11409" y="130"/>
                  </a:lnTo>
                  <a:lnTo>
                    <a:pt x="11151" y="78"/>
                  </a:lnTo>
                  <a:lnTo>
                    <a:pt x="10866" y="26"/>
                  </a:lnTo>
                  <a:lnTo>
                    <a:pt x="105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47" name="Google Shape;1847;p17"/>
          <p:cNvSpPr txBox="1"/>
          <p:nvPr/>
        </p:nvSpPr>
        <p:spPr>
          <a:xfrm>
            <a:off x="721183" y="3267558"/>
            <a:ext cx="2966154" cy="11357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32409" lvl="0" marL="2743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</a:pPr>
            <a:r>
              <a:rPr b="0" i="0" lang="fr-FR" sz="15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No clear patterns, </a:t>
            </a:r>
            <a:endParaRPr/>
          </a:p>
          <a:p>
            <a:pPr indent="-232409" lvl="0" marL="2743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</a:pPr>
            <a:r>
              <a:rPr b="0" i="0" lang="fr-FR" sz="15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all models gather mainly in one cluster</a:t>
            </a:r>
            <a:endParaRPr/>
          </a:p>
          <a:p>
            <a:pPr indent="-232409" lvl="0" marL="2743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</a:pPr>
            <a:r>
              <a:rPr b="0" i="0" lang="fr-FR" sz="15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To try with the ‘pappers’ data (different financial features)</a:t>
            </a:r>
            <a:endParaRPr/>
          </a:p>
        </p:txBody>
      </p:sp>
      <p:sp>
        <p:nvSpPr>
          <p:cNvPr id="1848" name="Google Shape;1848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849" name="Google Shape;1849;p17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"/>
          <p:cNvSpPr txBox="1"/>
          <p:nvPr>
            <p:ph idx="9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fr-FR"/>
              <a:t>Table of contents</a:t>
            </a:r>
            <a:endParaRPr/>
          </a:p>
        </p:txBody>
      </p:sp>
      <p:sp>
        <p:nvSpPr>
          <p:cNvPr id="326" name="Google Shape;326;p2"/>
          <p:cNvSpPr txBox="1"/>
          <p:nvPr>
            <p:ph idx="5" type="subTitle"/>
          </p:nvPr>
        </p:nvSpPr>
        <p:spPr>
          <a:xfrm flipH="1">
            <a:off x="5517755" y="1518100"/>
            <a:ext cx="2866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Gathering data, the database</a:t>
            </a:r>
            <a:endParaRPr/>
          </a:p>
        </p:txBody>
      </p:sp>
      <p:sp>
        <p:nvSpPr>
          <p:cNvPr id="327" name="Google Shape;327;p2"/>
          <p:cNvSpPr txBox="1"/>
          <p:nvPr>
            <p:ph type="title"/>
          </p:nvPr>
        </p:nvSpPr>
        <p:spPr>
          <a:xfrm>
            <a:off x="1565364" y="1151954"/>
            <a:ext cx="2867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fr-FR"/>
              <a:t>Introduction</a:t>
            </a:r>
            <a:endParaRPr/>
          </a:p>
        </p:txBody>
      </p:sp>
      <p:sp>
        <p:nvSpPr>
          <p:cNvPr id="328" name="Google Shape;328;p2"/>
          <p:cNvSpPr txBox="1"/>
          <p:nvPr>
            <p:ph idx="1" type="subTitle"/>
          </p:nvPr>
        </p:nvSpPr>
        <p:spPr>
          <a:xfrm>
            <a:off x="1565364" y="1518093"/>
            <a:ext cx="2867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The project</a:t>
            </a:r>
            <a:endParaRPr/>
          </a:p>
        </p:txBody>
      </p:sp>
      <p:sp>
        <p:nvSpPr>
          <p:cNvPr id="329" name="Google Shape;329;p2"/>
          <p:cNvSpPr txBox="1"/>
          <p:nvPr>
            <p:ph idx="2" type="title"/>
          </p:nvPr>
        </p:nvSpPr>
        <p:spPr>
          <a:xfrm>
            <a:off x="1565364" y="3611794"/>
            <a:ext cx="2871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fr-FR"/>
              <a:t>Conclusions</a:t>
            </a:r>
            <a:endParaRPr/>
          </a:p>
        </p:txBody>
      </p:sp>
      <p:sp>
        <p:nvSpPr>
          <p:cNvPr id="330" name="Google Shape;330;p2"/>
          <p:cNvSpPr txBox="1"/>
          <p:nvPr>
            <p:ph idx="3" type="subTitle"/>
          </p:nvPr>
        </p:nvSpPr>
        <p:spPr>
          <a:xfrm>
            <a:off x="1565364" y="3978606"/>
            <a:ext cx="2871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Learnings and way-forward</a:t>
            </a:r>
            <a:endParaRPr/>
          </a:p>
        </p:txBody>
      </p:sp>
      <p:sp>
        <p:nvSpPr>
          <p:cNvPr id="331" name="Google Shape;331;p2"/>
          <p:cNvSpPr txBox="1"/>
          <p:nvPr>
            <p:ph idx="4" type="title"/>
          </p:nvPr>
        </p:nvSpPr>
        <p:spPr>
          <a:xfrm flipH="1">
            <a:off x="5517755" y="1151959"/>
            <a:ext cx="2867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fr-FR"/>
              <a:t>The data</a:t>
            </a:r>
            <a:endParaRPr/>
          </a:p>
        </p:txBody>
      </p:sp>
      <p:sp>
        <p:nvSpPr>
          <p:cNvPr id="332" name="Google Shape;332;p2"/>
          <p:cNvSpPr txBox="1"/>
          <p:nvPr>
            <p:ph idx="13" type="title"/>
          </p:nvPr>
        </p:nvSpPr>
        <p:spPr>
          <a:xfrm>
            <a:off x="1565375" y="2380975"/>
            <a:ext cx="2953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fr-FR"/>
              <a:t>Working with it</a:t>
            </a:r>
            <a:endParaRPr/>
          </a:p>
        </p:txBody>
      </p:sp>
      <p:sp>
        <p:nvSpPr>
          <p:cNvPr id="333" name="Google Shape;333;p2"/>
          <p:cNvSpPr txBox="1"/>
          <p:nvPr>
            <p:ph idx="14" type="subTitle"/>
          </p:nvPr>
        </p:nvSpPr>
        <p:spPr>
          <a:xfrm>
            <a:off x="1565364" y="2748352"/>
            <a:ext cx="2867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findings , machine learning </a:t>
            </a:r>
            <a:endParaRPr/>
          </a:p>
        </p:txBody>
      </p:sp>
      <p:sp>
        <p:nvSpPr>
          <p:cNvPr id="334" name="Google Shape;334;p2"/>
          <p:cNvSpPr txBox="1"/>
          <p:nvPr>
            <p:ph idx="15" type="title"/>
          </p:nvPr>
        </p:nvSpPr>
        <p:spPr>
          <a:xfrm>
            <a:off x="5517755" y="3611794"/>
            <a:ext cx="2871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fr-FR"/>
              <a:t>Acknowledgements</a:t>
            </a:r>
            <a:endParaRPr/>
          </a:p>
        </p:txBody>
      </p:sp>
      <p:sp>
        <p:nvSpPr>
          <p:cNvPr id="335" name="Google Shape;335;p2"/>
          <p:cNvSpPr txBox="1"/>
          <p:nvPr>
            <p:ph idx="16" type="subTitle"/>
          </p:nvPr>
        </p:nvSpPr>
        <p:spPr>
          <a:xfrm>
            <a:off x="5517755" y="3978606"/>
            <a:ext cx="2871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Thanks!</a:t>
            </a:r>
            <a:endParaRPr/>
          </a:p>
        </p:txBody>
      </p:sp>
      <p:sp>
        <p:nvSpPr>
          <p:cNvPr id="336" name="Google Shape;336;p2"/>
          <p:cNvSpPr txBox="1"/>
          <p:nvPr>
            <p:ph idx="17" type="title"/>
          </p:nvPr>
        </p:nvSpPr>
        <p:spPr>
          <a:xfrm flipH="1">
            <a:off x="5517755" y="2380975"/>
            <a:ext cx="2867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fr-FR"/>
              <a:t>Output</a:t>
            </a:r>
            <a:endParaRPr/>
          </a:p>
        </p:txBody>
      </p:sp>
      <p:sp>
        <p:nvSpPr>
          <p:cNvPr id="337" name="Google Shape;337;p2"/>
          <p:cNvSpPr txBox="1"/>
          <p:nvPr>
            <p:ph idx="18" type="subTitle"/>
          </p:nvPr>
        </p:nvSpPr>
        <p:spPr>
          <a:xfrm flipH="1">
            <a:off x="5517755" y="2748352"/>
            <a:ext cx="2866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For more work</a:t>
            </a:r>
            <a:endParaRPr/>
          </a:p>
        </p:txBody>
      </p:sp>
      <p:sp>
        <p:nvSpPr>
          <p:cNvPr id="338" name="Google Shape;338;p2"/>
          <p:cNvSpPr txBox="1"/>
          <p:nvPr>
            <p:ph idx="6" type="title"/>
          </p:nvPr>
        </p:nvSpPr>
        <p:spPr>
          <a:xfrm>
            <a:off x="754945" y="124278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1</a:t>
            </a:r>
            <a:endParaRPr/>
          </a:p>
        </p:txBody>
      </p:sp>
      <p:sp>
        <p:nvSpPr>
          <p:cNvPr id="339" name="Google Shape;339;p2"/>
          <p:cNvSpPr txBox="1"/>
          <p:nvPr>
            <p:ph idx="19" type="title"/>
          </p:nvPr>
        </p:nvSpPr>
        <p:spPr>
          <a:xfrm>
            <a:off x="754945" y="2471700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3</a:t>
            </a:r>
            <a:endParaRPr/>
          </a:p>
        </p:txBody>
      </p:sp>
      <p:sp>
        <p:nvSpPr>
          <p:cNvPr id="340" name="Google Shape;340;p2"/>
          <p:cNvSpPr txBox="1"/>
          <p:nvPr>
            <p:ph idx="7" type="title"/>
          </p:nvPr>
        </p:nvSpPr>
        <p:spPr>
          <a:xfrm flipH="1">
            <a:off x="4707769" y="124278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341" name="Google Shape;341;p2"/>
          <p:cNvSpPr txBox="1"/>
          <p:nvPr>
            <p:ph idx="20" type="title"/>
          </p:nvPr>
        </p:nvSpPr>
        <p:spPr>
          <a:xfrm flipH="1">
            <a:off x="4707769" y="2471700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4</a:t>
            </a:r>
            <a:endParaRPr/>
          </a:p>
        </p:txBody>
      </p:sp>
      <p:sp>
        <p:nvSpPr>
          <p:cNvPr id="342" name="Google Shape;342;p2"/>
          <p:cNvSpPr txBox="1"/>
          <p:nvPr>
            <p:ph idx="8" type="title"/>
          </p:nvPr>
        </p:nvSpPr>
        <p:spPr>
          <a:xfrm>
            <a:off x="754945" y="370384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5</a:t>
            </a:r>
            <a:endParaRPr/>
          </a:p>
        </p:txBody>
      </p:sp>
      <p:sp>
        <p:nvSpPr>
          <p:cNvPr id="343" name="Google Shape;343;p2"/>
          <p:cNvSpPr txBox="1"/>
          <p:nvPr>
            <p:ph idx="21" type="title"/>
          </p:nvPr>
        </p:nvSpPr>
        <p:spPr>
          <a:xfrm>
            <a:off x="4707769" y="3703844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6</a:t>
            </a:r>
            <a:endParaRPr/>
          </a:p>
        </p:txBody>
      </p:sp>
      <p:sp>
        <p:nvSpPr>
          <p:cNvPr id="344" name="Google Shape;344;p2"/>
          <p:cNvSpPr/>
          <p:nvPr/>
        </p:nvSpPr>
        <p:spPr>
          <a:xfrm>
            <a:off x="8127646" y="6435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2"/>
          <p:cNvSpPr/>
          <p:nvPr/>
        </p:nvSpPr>
        <p:spPr>
          <a:xfrm>
            <a:off x="500471" y="27986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18"/>
          <p:cNvSpPr txBox="1"/>
          <p:nvPr>
            <p:ph type="title"/>
          </p:nvPr>
        </p:nvSpPr>
        <p:spPr>
          <a:xfrm>
            <a:off x="962400" y="1360199"/>
            <a:ext cx="7219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-FR"/>
              <a:t>Outputs</a:t>
            </a:r>
            <a:endParaRPr/>
          </a:p>
        </p:txBody>
      </p:sp>
      <p:sp>
        <p:nvSpPr>
          <p:cNvPr id="1855" name="Google Shape;1855;p18"/>
          <p:cNvSpPr txBox="1"/>
          <p:nvPr>
            <p:ph idx="1" type="subTitle"/>
          </p:nvPr>
        </p:nvSpPr>
        <p:spPr>
          <a:xfrm>
            <a:off x="962400" y="2350800"/>
            <a:ext cx="42765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-FR"/>
              <a:t>Planned output of the tool</a:t>
            </a:r>
            <a:endParaRPr/>
          </a:p>
        </p:txBody>
      </p:sp>
      <p:sp>
        <p:nvSpPr>
          <p:cNvPr id="1856" name="Google Shape;1856;p18"/>
          <p:cNvSpPr txBox="1"/>
          <p:nvPr>
            <p:ph idx="2" type="title"/>
          </p:nvPr>
        </p:nvSpPr>
        <p:spPr>
          <a:xfrm>
            <a:off x="962400" y="2868901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fr-FR"/>
              <a:t>4</a:t>
            </a:r>
            <a:endParaRPr/>
          </a:p>
        </p:txBody>
      </p:sp>
      <p:grpSp>
        <p:nvGrpSpPr>
          <p:cNvPr id="1857" name="Google Shape;1857;p18"/>
          <p:cNvGrpSpPr/>
          <p:nvPr/>
        </p:nvGrpSpPr>
        <p:grpSpPr>
          <a:xfrm>
            <a:off x="214925" y="3995825"/>
            <a:ext cx="996600" cy="1147675"/>
            <a:chOff x="2202075" y="5519900"/>
            <a:chExt cx="996600" cy="1147675"/>
          </a:xfrm>
        </p:grpSpPr>
        <p:sp>
          <p:nvSpPr>
            <p:cNvPr id="1858" name="Google Shape;1858;p18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18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18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1" name="Google Shape;1861;p18"/>
          <p:cNvGrpSpPr/>
          <p:nvPr/>
        </p:nvGrpSpPr>
        <p:grpSpPr>
          <a:xfrm flipH="1">
            <a:off x="7932475" y="3995825"/>
            <a:ext cx="996600" cy="1147675"/>
            <a:chOff x="2202075" y="5519900"/>
            <a:chExt cx="996600" cy="1147675"/>
          </a:xfrm>
        </p:grpSpPr>
        <p:sp>
          <p:nvSpPr>
            <p:cNvPr id="1862" name="Google Shape;1862;p18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18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18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65" name="Google Shape;1865;p18"/>
          <p:cNvSpPr/>
          <p:nvPr/>
        </p:nvSpPr>
        <p:spPr>
          <a:xfrm>
            <a:off x="7709802" y="17135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6" name="Google Shape;1866;p18"/>
          <p:cNvSpPr/>
          <p:nvPr/>
        </p:nvSpPr>
        <p:spPr>
          <a:xfrm>
            <a:off x="512052" y="167193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7" name="Google Shape;1867;p18"/>
          <p:cNvGrpSpPr/>
          <p:nvPr/>
        </p:nvGrpSpPr>
        <p:grpSpPr>
          <a:xfrm>
            <a:off x="214925" y="0"/>
            <a:ext cx="3663710" cy="1021100"/>
            <a:chOff x="3105225" y="-28125"/>
            <a:chExt cx="3663710" cy="1021100"/>
          </a:xfrm>
        </p:grpSpPr>
        <p:sp>
          <p:nvSpPr>
            <p:cNvPr id="1868" name="Google Shape;1868;p18"/>
            <p:cNvSpPr/>
            <p:nvPr/>
          </p:nvSpPr>
          <p:spPr>
            <a:xfrm>
              <a:off x="3105225" y="-28125"/>
              <a:ext cx="3448050" cy="1021100"/>
            </a:xfrm>
            <a:custGeom>
              <a:rect b="b" l="l" r="r" t="t"/>
              <a:pathLst>
                <a:path extrusionOk="0" h="40844" w="137922">
                  <a:moveTo>
                    <a:pt x="137922" y="29718"/>
                  </a:moveTo>
                  <a:cubicBezTo>
                    <a:pt x="134093" y="52692"/>
                    <a:pt x="89607" y="34321"/>
                    <a:pt x="68199" y="25146"/>
                  </a:cubicBezTo>
                  <a:cubicBezTo>
                    <a:pt x="57731" y="20660"/>
                    <a:pt x="45495" y="22992"/>
                    <a:pt x="34290" y="20955"/>
                  </a:cubicBezTo>
                  <a:cubicBezTo>
                    <a:pt x="21111" y="18559"/>
                    <a:pt x="5991" y="11981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9" name="Google Shape;1869;p18"/>
            <p:cNvGrpSpPr/>
            <p:nvPr/>
          </p:nvGrpSpPr>
          <p:grpSpPr>
            <a:xfrm>
              <a:off x="6309088" y="313225"/>
              <a:ext cx="459847" cy="547813"/>
              <a:chOff x="736963" y="1856275"/>
              <a:chExt cx="459847" cy="547813"/>
            </a:xfrm>
          </p:grpSpPr>
          <p:sp>
            <p:nvSpPr>
              <p:cNvPr id="1870" name="Google Shape;1870;p18"/>
              <p:cNvSpPr/>
              <p:nvPr/>
            </p:nvSpPr>
            <p:spPr>
              <a:xfrm flipH="1" rot="10800000">
                <a:off x="965616" y="1861290"/>
                <a:ext cx="226173" cy="537783"/>
              </a:xfrm>
              <a:custGeom>
                <a:rect b="b" l="l" r="r" t="t"/>
                <a:pathLst>
                  <a:path extrusionOk="0" h="12117" w="5096">
                    <a:moveTo>
                      <a:pt x="3322" y="1"/>
                    </a:moveTo>
                    <a:lnTo>
                      <a:pt x="0" y="3813"/>
                    </a:lnTo>
                    <a:lnTo>
                      <a:pt x="5096" y="12117"/>
                    </a:lnTo>
                    <a:lnTo>
                      <a:pt x="5096" y="12117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1" name="Google Shape;1871;p18"/>
              <p:cNvSpPr/>
              <p:nvPr/>
            </p:nvSpPr>
            <p:spPr>
              <a:xfrm flipH="1" rot="10800000">
                <a:off x="959757" y="1856275"/>
                <a:ext cx="237047" cy="547813"/>
              </a:xfrm>
              <a:custGeom>
                <a:rect b="b" l="l" r="r" t="t"/>
                <a:pathLst>
                  <a:path extrusionOk="0" h="12343" w="5341">
                    <a:moveTo>
                      <a:pt x="3378" y="397"/>
                    </a:moveTo>
                    <a:lnTo>
                      <a:pt x="5020" y="11663"/>
                    </a:lnTo>
                    <a:lnTo>
                      <a:pt x="283" y="3945"/>
                    </a:lnTo>
                    <a:lnTo>
                      <a:pt x="3378" y="397"/>
                    </a:lnTo>
                    <a:close/>
                    <a:moveTo>
                      <a:pt x="3416" y="1"/>
                    </a:moveTo>
                    <a:lnTo>
                      <a:pt x="3359" y="39"/>
                    </a:lnTo>
                    <a:lnTo>
                      <a:pt x="38" y="3851"/>
                    </a:lnTo>
                    <a:lnTo>
                      <a:pt x="19" y="3888"/>
                    </a:lnTo>
                    <a:lnTo>
                      <a:pt x="0" y="3926"/>
                    </a:lnTo>
                    <a:lnTo>
                      <a:pt x="0" y="3964"/>
                    </a:lnTo>
                    <a:lnTo>
                      <a:pt x="19" y="4002"/>
                    </a:lnTo>
                    <a:lnTo>
                      <a:pt x="5133" y="12286"/>
                    </a:lnTo>
                    <a:lnTo>
                      <a:pt x="5171" y="12343"/>
                    </a:lnTo>
                    <a:lnTo>
                      <a:pt x="5265" y="12343"/>
                    </a:lnTo>
                    <a:lnTo>
                      <a:pt x="5303" y="12324"/>
                    </a:lnTo>
                    <a:lnTo>
                      <a:pt x="5341" y="12286"/>
                    </a:lnTo>
                    <a:lnTo>
                      <a:pt x="5341" y="12248"/>
                    </a:lnTo>
                    <a:lnTo>
                      <a:pt x="5341" y="12211"/>
                    </a:lnTo>
                    <a:lnTo>
                      <a:pt x="3586" y="95"/>
                    </a:lnTo>
                    <a:lnTo>
                      <a:pt x="3548" y="39"/>
                    </a:lnTo>
                    <a:lnTo>
                      <a:pt x="34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2" name="Google Shape;1872;p18"/>
              <p:cNvSpPr/>
              <p:nvPr/>
            </p:nvSpPr>
            <p:spPr>
              <a:xfrm flipH="1" rot="10800000">
                <a:off x="741978" y="1861294"/>
                <a:ext cx="449817" cy="368552"/>
              </a:xfrm>
              <a:custGeom>
                <a:rect b="b" l="l" r="r" t="t"/>
                <a:pathLst>
                  <a:path extrusionOk="0" h="8304" w="10135">
                    <a:moveTo>
                      <a:pt x="5039" y="0"/>
                    </a:moveTo>
                    <a:lnTo>
                      <a:pt x="1" y="340"/>
                    </a:lnTo>
                    <a:lnTo>
                      <a:pt x="10135" y="8304"/>
                    </a:lnTo>
                    <a:lnTo>
                      <a:pt x="10135" y="8304"/>
                    </a:lnTo>
                    <a:lnTo>
                      <a:pt x="50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3" name="Google Shape;1873;p18"/>
              <p:cNvSpPr/>
              <p:nvPr/>
            </p:nvSpPr>
            <p:spPr>
              <a:xfrm flipH="1" rot="10800000">
                <a:off x="736963" y="1856279"/>
                <a:ext cx="459847" cy="378627"/>
              </a:xfrm>
              <a:custGeom>
                <a:rect b="b" l="l" r="r" t="t"/>
                <a:pathLst>
                  <a:path extrusionOk="0" h="8531" w="10361">
                    <a:moveTo>
                      <a:pt x="5077" y="246"/>
                    </a:moveTo>
                    <a:lnTo>
                      <a:pt x="9795" y="7908"/>
                    </a:lnTo>
                    <a:lnTo>
                      <a:pt x="434" y="567"/>
                    </a:lnTo>
                    <a:lnTo>
                      <a:pt x="5077" y="246"/>
                    </a:lnTo>
                    <a:close/>
                    <a:moveTo>
                      <a:pt x="5134" y="1"/>
                    </a:moveTo>
                    <a:lnTo>
                      <a:pt x="114" y="341"/>
                    </a:lnTo>
                    <a:lnTo>
                      <a:pt x="38" y="359"/>
                    </a:lnTo>
                    <a:lnTo>
                      <a:pt x="0" y="416"/>
                    </a:lnTo>
                    <a:lnTo>
                      <a:pt x="0" y="491"/>
                    </a:lnTo>
                    <a:lnTo>
                      <a:pt x="38" y="548"/>
                    </a:lnTo>
                    <a:lnTo>
                      <a:pt x="10172" y="8512"/>
                    </a:lnTo>
                    <a:lnTo>
                      <a:pt x="10210" y="8531"/>
                    </a:lnTo>
                    <a:lnTo>
                      <a:pt x="10285" y="8531"/>
                    </a:lnTo>
                    <a:lnTo>
                      <a:pt x="10323" y="8512"/>
                    </a:lnTo>
                    <a:lnTo>
                      <a:pt x="10361" y="8474"/>
                    </a:lnTo>
                    <a:lnTo>
                      <a:pt x="10361" y="8436"/>
                    </a:lnTo>
                    <a:lnTo>
                      <a:pt x="10361" y="8399"/>
                    </a:lnTo>
                    <a:lnTo>
                      <a:pt x="10361" y="8361"/>
                    </a:lnTo>
                    <a:lnTo>
                      <a:pt x="5247" y="57"/>
                    </a:lnTo>
                    <a:lnTo>
                      <a:pt x="5209" y="20"/>
                    </a:lnTo>
                    <a:lnTo>
                      <a:pt x="5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874" name="Google Shape;187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19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4</a:t>
            </a:r>
            <a:endParaRPr/>
          </a:p>
        </p:txBody>
      </p:sp>
      <p:sp>
        <p:nvSpPr>
          <p:cNvPr id="1880" name="Google Shape;1880;p19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Sharing via API</a:t>
            </a:r>
            <a:endParaRPr/>
          </a:p>
        </p:txBody>
      </p:sp>
      <p:graphicFrame>
        <p:nvGraphicFramePr>
          <p:cNvPr id="1881" name="Google Shape;1881;p19"/>
          <p:cNvGraphicFramePr/>
          <p:nvPr/>
        </p:nvGraphicFramePr>
        <p:xfrm>
          <a:off x="836250" y="22517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{B53E0979-E76F-44E0-BD8C-4AC9E97A3E44}</a:tableStyleId>
              </a:tblPr>
              <a:tblGrid>
                <a:gridCol w="2490500"/>
                <a:gridCol w="2490500"/>
                <a:gridCol w="2490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fr-FR" sz="1800" u="none" cap="none" strike="noStrike">
                          <a:solidFill>
                            <a:schemeClr val="dk1"/>
                          </a:solidFill>
                          <a:latin typeface="Days One"/>
                          <a:ea typeface="Days One"/>
                          <a:cs typeface="Days One"/>
                          <a:sym typeface="Days One"/>
                        </a:rPr>
                        <a:t>/code_ape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Days One"/>
                        <a:ea typeface="Days One"/>
                        <a:cs typeface="Days One"/>
                        <a:sym typeface="Days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fr-FR" sz="1800" u="none" cap="none" strike="noStrike">
                          <a:solidFill>
                            <a:schemeClr val="dk1"/>
                          </a:solidFill>
                          <a:latin typeface="Days One"/>
                          <a:ea typeface="Days One"/>
                          <a:cs typeface="Days One"/>
                          <a:sym typeface="Days One"/>
                        </a:rPr>
                        <a:t>/siren/{siren_num}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Days One"/>
                        <a:ea typeface="Days One"/>
                        <a:cs typeface="Days One"/>
                        <a:sym typeface="Days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fr-FR" sz="1800" u="none" cap="none" strike="noStrike">
                          <a:solidFill>
                            <a:schemeClr val="dk1"/>
                          </a:solidFill>
                          <a:latin typeface="Days One"/>
                          <a:ea typeface="Days One"/>
                          <a:cs typeface="Days One"/>
                          <a:sym typeface="Days One"/>
                        </a:rPr>
                        <a:t>/company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Days One"/>
                        <a:ea typeface="Days One"/>
                        <a:cs typeface="Days One"/>
                        <a:sym typeface="Days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561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Get company information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via code APE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Get company info by Siren number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From words of the company name, gets information on companies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1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fr-FR" sz="1800" u="none" cap="none" strike="noStrike">
                          <a:solidFill>
                            <a:schemeClr val="dk1"/>
                          </a:solidFill>
                          <a:latin typeface="Days One"/>
                          <a:ea typeface="Days One"/>
                          <a:cs typeface="Days One"/>
                          <a:sym typeface="Days One"/>
                        </a:rPr>
                        <a:t>to identify companies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Days One"/>
                        <a:ea typeface="Days One"/>
                        <a:cs typeface="Days One"/>
                        <a:sym typeface="Days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fr-FR" sz="1800" u="none" cap="none" strike="noStrike">
                          <a:solidFill>
                            <a:schemeClr val="dk1"/>
                          </a:solidFill>
                          <a:latin typeface="Days One"/>
                          <a:ea typeface="Days One"/>
                          <a:cs typeface="Days One"/>
                          <a:sym typeface="Days One"/>
                        </a:rPr>
                        <a:t>to have the info of one company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Days One"/>
                        <a:ea typeface="Days One"/>
                        <a:cs typeface="Days One"/>
                        <a:sym typeface="Days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fr-FR" sz="1800" u="none" cap="none" strike="noStrike">
                          <a:solidFill>
                            <a:schemeClr val="dk1"/>
                          </a:solidFill>
                          <a:latin typeface="Days One"/>
                          <a:ea typeface="Days One"/>
                          <a:cs typeface="Days One"/>
                          <a:sym typeface="Days One"/>
                        </a:rPr>
                        <a:t>to find the siren or code_ape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Days One"/>
                        <a:ea typeface="Days One"/>
                        <a:cs typeface="Days One"/>
                        <a:sym typeface="Days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sp>
        <p:nvSpPr>
          <p:cNvPr id="1882" name="Google Shape;1882;p19"/>
          <p:cNvSpPr/>
          <p:nvPr/>
        </p:nvSpPr>
        <p:spPr>
          <a:xfrm>
            <a:off x="1715850" y="1367975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3" name="Google Shape;1883;p19"/>
          <p:cNvSpPr/>
          <p:nvPr/>
        </p:nvSpPr>
        <p:spPr>
          <a:xfrm>
            <a:off x="4206300" y="1367975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4" name="Google Shape;1884;p19"/>
          <p:cNvSpPr/>
          <p:nvPr/>
        </p:nvSpPr>
        <p:spPr>
          <a:xfrm>
            <a:off x="6696850" y="1367975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85" name="Google Shape;1885;p19"/>
          <p:cNvGrpSpPr/>
          <p:nvPr/>
        </p:nvGrpSpPr>
        <p:grpSpPr>
          <a:xfrm>
            <a:off x="211368" y="177306"/>
            <a:ext cx="1003710" cy="1023193"/>
            <a:chOff x="3059487" y="567838"/>
            <a:chExt cx="851395" cy="867995"/>
          </a:xfrm>
        </p:grpSpPr>
        <p:sp>
          <p:nvSpPr>
            <p:cNvPr id="1886" name="Google Shape;1886;p19"/>
            <p:cNvSpPr/>
            <p:nvPr/>
          </p:nvSpPr>
          <p:spPr>
            <a:xfrm>
              <a:off x="3059487" y="612107"/>
              <a:ext cx="823030" cy="823726"/>
            </a:xfrm>
            <a:custGeom>
              <a:rect b="b" l="l" r="r" t="t"/>
              <a:pathLst>
                <a:path extrusionOk="0" h="22477" w="22458">
                  <a:moveTo>
                    <a:pt x="11437" y="1"/>
                  </a:moveTo>
                  <a:lnTo>
                    <a:pt x="10889" y="19"/>
                  </a:lnTo>
                  <a:lnTo>
                    <a:pt x="10361" y="38"/>
                  </a:lnTo>
                  <a:lnTo>
                    <a:pt x="9814" y="95"/>
                  </a:lnTo>
                  <a:lnTo>
                    <a:pt x="9285" y="170"/>
                  </a:lnTo>
                  <a:lnTo>
                    <a:pt x="8757" y="284"/>
                  </a:lnTo>
                  <a:lnTo>
                    <a:pt x="8228" y="416"/>
                  </a:lnTo>
                  <a:lnTo>
                    <a:pt x="7719" y="567"/>
                  </a:lnTo>
                  <a:lnTo>
                    <a:pt x="7209" y="755"/>
                  </a:lnTo>
                  <a:lnTo>
                    <a:pt x="6719" y="963"/>
                  </a:lnTo>
                  <a:lnTo>
                    <a:pt x="6228" y="1189"/>
                  </a:lnTo>
                  <a:lnTo>
                    <a:pt x="5737" y="1435"/>
                  </a:lnTo>
                  <a:lnTo>
                    <a:pt x="5266" y="1718"/>
                  </a:lnTo>
                  <a:lnTo>
                    <a:pt x="4813" y="2020"/>
                  </a:lnTo>
                  <a:lnTo>
                    <a:pt x="4379" y="2341"/>
                  </a:lnTo>
                  <a:lnTo>
                    <a:pt x="3945" y="2680"/>
                  </a:lnTo>
                  <a:lnTo>
                    <a:pt x="3529" y="3058"/>
                  </a:lnTo>
                  <a:lnTo>
                    <a:pt x="3133" y="3454"/>
                  </a:lnTo>
                  <a:lnTo>
                    <a:pt x="2756" y="3869"/>
                  </a:lnTo>
                  <a:lnTo>
                    <a:pt x="2397" y="4303"/>
                  </a:lnTo>
                  <a:lnTo>
                    <a:pt x="2057" y="4756"/>
                  </a:lnTo>
                  <a:lnTo>
                    <a:pt x="1737" y="5247"/>
                  </a:lnTo>
                  <a:lnTo>
                    <a:pt x="1435" y="5738"/>
                  </a:lnTo>
                  <a:lnTo>
                    <a:pt x="1170" y="6247"/>
                  </a:lnTo>
                  <a:lnTo>
                    <a:pt x="925" y="6757"/>
                  </a:lnTo>
                  <a:lnTo>
                    <a:pt x="718" y="7285"/>
                  </a:lnTo>
                  <a:lnTo>
                    <a:pt x="529" y="7813"/>
                  </a:lnTo>
                  <a:lnTo>
                    <a:pt x="378" y="8342"/>
                  </a:lnTo>
                  <a:lnTo>
                    <a:pt x="246" y="8870"/>
                  </a:lnTo>
                  <a:lnTo>
                    <a:pt x="151" y="9417"/>
                  </a:lnTo>
                  <a:lnTo>
                    <a:pt x="76" y="9946"/>
                  </a:lnTo>
                  <a:lnTo>
                    <a:pt x="19" y="10493"/>
                  </a:lnTo>
                  <a:lnTo>
                    <a:pt x="0" y="11040"/>
                  </a:lnTo>
                  <a:lnTo>
                    <a:pt x="0" y="11569"/>
                  </a:lnTo>
                  <a:lnTo>
                    <a:pt x="19" y="12116"/>
                  </a:lnTo>
                  <a:lnTo>
                    <a:pt x="76" y="12645"/>
                  </a:lnTo>
                  <a:lnTo>
                    <a:pt x="170" y="13192"/>
                  </a:lnTo>
                  <a:lnTo>
                    <a:pt x="265" y="13720"/>
                  </a:lnTo>
                  <a:lnTo>
                    <a:pt x="397" y="14230"/>
                  </a:lnTo>
                  <a:lnTo>
                    <a:pt x="567" y="14758"/>
                  </a:lnTo>
                  <a:lnTo>
                    <a:pt x="736" y="15268"/>
                  </a:lnTo>
                  <a:lnTo>
                    <a:pt x="944" y="15758"/>
                  </a:lnTo>
                  <a:lnTo>
                    <a:pt x="1170" y="16249"/>
                  </a:lnTo>
                  <a:lnTo>
                    <a:pt x="1435" y="16740"/>
                  </a:lnTo>
                  <a:lnTo>
                    <a:pt x="1699" y="17211"/>
                  </a:lnTo>
                  <a:lnTo>
                    <a:pt x="2001" y="17664"/>
                  </a:lnTo>
                  <a:lnTo>
                    <a:pt x="2322" y="18098"/>
                  </a:lnTo>
                  <a:lnTo>
                    <a:pt x="2680" y="18532"/>
                  </a:lnTo>
                  <a:lnTo>
                    <a:pt x="3039" y="18948"/>
                  </a:lnTo>
                  <a:lnTo>
                    <a:pt x="3435" y="19344"/>
                  </a:lnTo>
                  <a:lnTo>
                    <a:pt x="3850" y="19721"/>
                  </a:lnTo>
                  <a:lnTo>
                    <a:pt x="4284" y="20080"/>
                  </a:lnTo>
                  <a:lnTo>
                    <a:pt x="4756" y="20420"/>
                  </a:lnTo>
                  <a:lnTo>
                    <a:pt x="5228" y="20740"/>
                  </a:lnTo>
                  <a:lnTo>
                    <a:pt x="5719" y="21042"/>
                  </a:lnTo>
                  <a:lnTo>
                    <a:pt x="6228" y="21307"/>
                  </a:lnTo>
                  <a:lnTo>
                    <a:pt x="6738" y="21552"/>
                  </a:lnTo>
                  <a:lnTo>
                    <a:pt x="7266" y="21759"/>
                  </a:lnTo>
                  <a:lnTo>
                    <a:pt x="7794" y="21948"/>
                  </a:lnTo>
                  <a:lnTo>
                    <a:pt x="8323" y="22099"/>
                  </a:lnTo>
                  <a:lnTo>
                    <a:pt x="8851" y="22231"/>
                  </a:lnTo>
                  <a:lnTo>
                    <a:pt x="9398" y="22326"/>
                  </a:lnTo>
                  <a:lnTo>
                    <a:pt x="9946" y="22401"/>
                  </a:lnTo>
                  <a:lnTo>
                    <a:pt x="10474" y="22458"/>
                  </a:lnTo>
                  <a:lnTo>
                    <a:pt x="11021" y="22477"/>
                  </a:lnTo>
                  <a:lnTo>
                    <a:pt x="11569" y="22477"/>
                  </a:lnTo>
                  <a:lnTo>
                    <a:pt x="12097" y="22439"/>
                  </a:lnTo>
                  <a:lnTo>
                    <a:pt x="12644" y="22382"/>
                  </a:lnTo>
                  <a:lnTo>
                    <a:pt x="13173" y="22307"/>
                  </a:lnTo>
                  <a:lnTo>
                    <a:pt x="13701" y="22194"/>
                  </a:lnTo>
                  <a:lnTo>
                    <a:pt x="14230" y="22080"/>
                  </a:lnTo>
                  <a:lnTo>
                    <a:pt x="14739" y="21910"/>
                  </a:lnTo>
                  <a:lnTo>
                    <a:pt x="15249" y="21741"/>
                  </a:lnTo>
                  <a:lnTo>
                    <a:pt x="15758" y="21533"/>
                  </a:lnTo>
                  <a:lnTo>
                    <a:pt x="16249" y="21307"/>
                  </a:lnTo>
                  <a:lnTo>
                    <a:pt x="16721" y="21042"/>
                  </a:lnTo>
                  <a:lnTo>
                    <a:pt x="17192" y="20778"/>
                  </a:lnTo>
                  <a:lnTo>
                    <a:pt x="17645" y="20476"/>
                  </a:lnTo>
                  <a:lnTo>
                    <a:pt x="18098" y="20137"/>
                  </a:lnTo>
                  <a:lnTo>
                    <a:pt x="18513" y="19797"/>
                  </a:lnTo>
                  <a:lnTo>
                    <a:pt x="18929" y="19419"/>
                  </a:lnTo>
                  <a:lnTo>
                    <a:pt x="19325" y="19042"/>
                  </a:lnTo>
                  <a:lnTo>
                    <a:pt x="19702" y="18627"/>
                  </a:lnTo>
                  <a:lnTo>
                    <a:pt x="20061" y="18174"/>
                  </a:lnTo>
                  <a:lnTo>
                    <a:pt x="20401" y="17721"/>
                  </a:lnTo>
                  <a:lnTo>
                    <a:pt x="20721" y="17249"/>
                  </a:lnTo>
                  <a:lnTo>
                    <a:pt x="21023" y="16740"/>
                  </a:lnTo>
                  <a:lnTo>
                    <a:pt x="21288" y="16249"/>
                  </a:lnTo>
                  <a:lnTo>
                    <a:pt x="21533" y="15721"/>
                  </a:lnTo>
                  <a:lnTo>
                    <a:pt x="21740" y="15211"/>
                  </a:lnTo>
                  <a:lnTo>
                    <a:pt x="21929" y="14683"/>
                  </a:lnTo>
                  <a:lnTo>
                    <a:pt x="22080" y="14154"/>
                  </a:lnTo>
                  <a:lnTo>
                    <a:pt x="22212" y="13607"/>
                  </a:lnTo>
                  <a:lnTo>
                    <a:pt x="22325" y="13079"/>
                  </a:lnTo>
                  <a:lnTo>
                    <a:pt x="22401" y="12531"/>
                  </a:lnTo>
                  <a:lnTo>
                    <a:pt x="22439" y="11984"/>
                  </a:lnTo>
                  <a:lnTo>
                    <a:pt x="22458" y="11456"/>
                  </a:lnTo>
                  <a:lnTo>
                    <a:pt x="22458" y="10908"/>
                  </a:lnTo>
                  <a:lnTo>
                    <a:pt x="22439" y="10361"/>
                  </a:lnTo>
                  <a:lnTo>
                    <a:pt x="22382" y="9833"/>
                  </a:lnTo>
                  <a:lnTo>
                    <a:pt x="22288" y="9304"/>
                  </a:lnTo>
                  <a:lnTo>
                    <a:pt x="22193" y="8776"/>
                  </a:lnTo>
                  <a:lnTo>
                    <a:pt x="22061" y="8247"/>
                  </a:lnTo>
                  <a:lnTo>
                    <a:pt x="21910" y="7738"/>
                  </a:lnTo>
                  <a:lnTo>
                    <a:pt x="21722" y="7228"/>
                  </a:lnTo>
                  <a:lnTo>
                    <a:pt x="21514" y="6719"/>
                  </a:lnTo>
                  <a:lnTo>
                    <a:pt x="21288" y="6228"/>
                  </a:lnTo>
                  <a:lnTo>
                    <a:pt x="21042" y="5756"/>
                  </a:lnTo>
                  <a:lnTo>
                    <a:pt x="20759" y="5285"/>
                  </a:lnTo>
                  <a:lnTo>
                    <a:pt x="20457" y="4832"/>
                  </a:lnTo>
                  <a:lnTo>
                    <a:pt x="20136" y="4379"/>
                  </a:lnTo>
                  <a:lnTo>
                    <a:pt x="19778" y="3964"/>
                  </a:lnTo>
                  <a:lnTo>
                    <a:pt x="19419" y="3548"/>
                  </a:lnTo>
                  <a:lnTo>
                    <a:pt x="19023" y="3152"/>
                  </a:lnTo>
                  <a:lnTo>
                    <a:pt x="18608" y="2775"/>
                  </a:lnTo>
                  <a:lnTo>
                    <a:pt x="18174" y="2397"/>
                  </a:lnTo>
                  <a:lnTo>
                    <a:pt x="17721" y="2058"/>
                  </a:lnTo>
                  <a:lnTo>
                    <a:pt x="17230" y="1737"/>
                  </a:lnTo>
                  <a:lnTo>
                    <a:pt x="16739" y="1454"/>
                  </a:lnTo>
                  <a:lnTo>
                    <a:pt x="16230" y="1171"/>
                  </a:lnTo>
                  <a:lnTo>
                    <a:pt x="15720" y="944"/>
                  </a:lnTo>
                  <a:lnTo>
                    <a:pt x="15192" y="718"/>
                  </a:lnTo>
                  <a:lnTo>
                    <a:pt x="14664" y="548"/>
                  </a:lnTo>
                  <a:lnTo>
                    <a:pt x="14135" y="378"/>
                  </a:lnTo>
                  <a:lnTo>
                    <a:pt x="13607" y="265"/>
                  </a:lnTo>
                  <a:lnTo>
                    <a:pt x="13060" y="152"/>
                  </a:lnTo>
                  <a:lnTo>
                    <a:pt x="12531" y="76"/>
                  </a:lnTo>
                  <a:lnTo>
                    <a:pt x="11984" y="38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19"/>
            <p:cNvSpPr/>
            <p:nvPr/>
          </p:nvSpPr>
          <p:spPr>
            <a:xfrm>
              <a:off x="3083015" y="572015"/>
              <a:ext cx="823726" cy="823030"/>
            </a:xfrm>
            <a:custGeom>
              <a:rect b="b" l="l" r="r" t="t"/>
              <a:pathLst>
                <a:path extrusionOk="0" h="22458" w="22477">
                  <a:moveTo>
                    <a:pt x="10908" y="0"/>
                  </a:moveTo>
                  <a:lnTo>
                    <a:pt x="10361" y="38"/>
                  </a:lnTo>
                  <a:lnTo>
                    <a:pt x="9813" y="76"/>
                  </a:lnTo>
                  <a:lnTo>
                    <a:pt x="9285" y="170"/>
                  </a:lnTo>
                  <a:lnTo>
                    <a:pt x="8756" y="264"/>
                  </a:lnTo>
                  <a:lnTo>
                    <a:pt x="8228" y="396"/>
                  </a:lnTo>
                  <a:lnTo>
                    <a:pt x="7719" y="566"/>
                  </a:lnTo>
                  <a:lnTo>
                    <a:pt x="7209" y="736"/>
                  </a:lnTo>
                  <a:lnTo>
                    <a:pt x="6718" y="944"/>
                  </a:lnTo>
                  <a:lnTo>
                    <a:pt x="6228" y="1170"/>
                  </a:lnTo>
                  <a:lnTo>
                    <a:pt x="5737" y="1434"/>
                  </a:lnTo>
                  <a:lnTo>
                    <a:pt x="5265" y="1698"/>
                  </a:lnTo>
                  <a:lnTo>
                    <a:pt x="4812" y="2000"/>
                  </a:lnTo>
                  <a:lnTo>
                    <a:pt x="4378" y="2321"/>
                  </a:lnTo>
                  <a:lnTo>
                    <a:pt x="3944" y="2680"/>
                  </a:lnTo>
                  <a:lnTo>
                    <a:pt x="3529" y="3038"/>
                  </a:lnTo>
                  <a:lnTo>
                    <a:pt x="3133" y="3435"/>
                  </a:lnTo>
                  <a:lnTo>
                    <a:pt x="2755" y="3850"/>
                  </a:lnTo>
                  <a:lnTo>
                    <a:pt x="2397" y="4284"/>
                  </a:lnTo>
                  <a:lnTo>
                    <a:pt x="2057" y="4756"/>
                  </a:lnTo>
                  <a:lnTo>
                    <a:pt x="1736" y="5227"/>
                  </a:lnTo>
                  <a:lnTo>
                    <a:pt x="1434" y="5718"/>
                  </a:lnTo>
                  <a:lnTo>
                    <a:pt x="1170" y="6228"/>
                  </a:lnTo>
                  <a:lnTo>
                    <a:pt x="925" y="6737"/>
                  </a:lnTo>
                  <a:lnTo>
                    <a:pt x="717" y="7266"/>
                  </a:lnTo>
                  <a:lnTo>
                    <a:pt x="528" y="7794"/>
                  </a:lnTo>
                  <a:lnTo>
                    <a:pt x="377" y="8322"/>
                  </a:lnTo>
                  <a:lnTo>
                    <a:pt x="245" y="8870"/>
                  </a:lnTo>
                  <a:lnTo>
                    <a:pt x="151" y="9398"/>
                  </a:lnTo>
                  <a:lnTo>
                    <a:pt x="76" y="9945"/>
                  </a:lnTo>
                  <a:lnTo>
                    <a:pt x="19" y="10474"/>
                  </a:lnTo>
                  <a:lnTo>
                    <a:pt x="0" y="11021"/>
                  </a:lnTo>
                  <a:lnTo>
                    <a:pt x="0" y="11568"/>
                  </a:lnTo>
                  <a:lnTo>
                    <a:pt x="38" y="12097"/>
                  </a:lnTo>
                  <a:lnTo>
                    <a:pt x="94" y="12644"/>
                  </a:lnTo>
                  <a:lnTo>
                    <a:pt x="170" y="13172"/>
                  </a:lnTo>
                  <a:lnTo>
                    <a:pt x="264" y="13701"/>
                  </a:lnTo>
                  <a:lnTo>
                    <a:pt x="396" y="14229"/>
                  </a:lnTo>
                  <a:lnTo>
                    <a:pt x="566" y="14739"/>
                  </a:lnTo>
                  <a:lnTo>
                    <a:pt x="736" y="15248"/>
                  </a:lnTo>
                  <a:lnTo>
                    <a:pt x="944" y="15758"/>
                  </a:lnTo>
                  <a:lnTo>
                    <a:pt x="1170" y="16248"/>
                  </a:lnTo>
                  <a:lnTo>
                    <a:pt x="1434" y="16720"/>
                  </a:lnTo>
                  <a:lnTo>
                    <a:pt x="1698" y="17192"/>
                  </a:lnTo>
                  <a:lnTo>
                    <a:pt x="2000" y="17645"/>
                  </a:lnTo>
                  <a:lnTo>
                    <a:pt x="2340" y="18098"/>
                  </a:lnTo>
                  <a:lnTo>
                    <a:pt x="2680" y="18513"/>
                  </a:lnTo>
                  <a:lnTo>
                    <a:pt x="3038" y="18928"/>
                  </a:lnTo>
                  <a:lnTo>
                    <a:pt x="3435" y="19325"/>
                  </a:lnTo>
                  <a:lnTo>
                    <a:pt x="3850" y="19702"/>
                  </a:lnTo>
                  <a:lnTo>
                    <a:pt x="4284" y="20061"/>
                  </a:lnTo>
                  <a:lnTo>
                    <a:pt x="4756" y="20400"/>
                  </a:lnTo>
                  <a:lnTo>
                    <a:pt x="5227" y="20721"/>
                  </a:lnTo>
                  <a:lnTo>
                    <a:pt x="5737" y="21023"/>
                  </a:lnTo>
                  <a:lnTo>
                    <a:pt x="6228" y="21287"/>
                  </a:lnTo>
                  <a:lnTo>
                    <a:pt x="6756" y="21532"/>
                  </a:lnTo>
                  <a:lnTo>
                    <a:pt x="7266" y="21740"/>
                  </a:lnTo>
                  <a:lnTo>
                    <a:pt x="7794" y="21929"/>
                  </a:lnTo>
                  <a:lnTo>
                    <a:pt x="8322" y="22080"/>
                  </a:lnTo>
                  <a:lnTo>
                    <a:pt x="8870" y="22212"/>
                  </a:lnTo>
                  <a:lnTo>
                    <a:pt x="9398" y="22325"/>
                  </a:lnTo>
                  <a:lnTo>
                    <a:pt x="9945" y="22401"/>
                  </a:lnTo>
                  <a:lnTo>
                    <a:pt x="10493" y="22438"/>
                  </a:lnTo>
                  <a:lnTo>
                    <a:pt x="11021" y="22457"/>
                  </a:lnTo>
                  <a:lnTo>
                    <a:pt x="11568" y="22457"/>
                  </a:lnTo>
                  <a:lnTo>
                    <a:pt x="12116" y="22438"/>
                  </a:lnTo>
                  <a:lnTo>
                    <a:pt x="12644" y="22382"/>
                  </a:lnTo>
                  <a:lnTo>
                    <a:pt x="13172" y="22306"/>
                  </a:lnTo>
                  <a:lnTo>
                    <a:pt x="13701" y="22193"/>
                  </a:lnTo>
                  <a:lnTo>
                    <a:pt x="14229" y="22061"/>
                  </a:lnTo>
                  <a:lnTo>
                    <a:pt x="14739" y="21910"/>
                  </a:lnTo>
                  <a:lnTo>
                    <a:pt x="15248" y="21721"/>
                  </a:lnTo>
                  <a:lnTo>
                    <a:pt x="15758" y="21514"/>
                  </a:lnTo>
                  <a:lnTo>
                    <a:pt x="16248" y="21287"/>
                  </a:lnTo>
                  <a:lnTo>
                    <a:pt x="16720" y="21042"/>
                  </a:lnTo>
                  <a:lnTo>
                    <a:pt x="17192" y="20759"/>
                  </a:lnTo>
                  <a:lnTo>
                    <a:pt x="17645" y="20457"/>
                  </a:lnTo>
                  <a:lnTo>
                    <a:pt x="18098" y="20136"/>
                  </a:lnTo>
                  <a:lnTo>
                    <a:pt x="18513" y="19777"/>
                  </a:lnTo>
                  <a:lnTo>
                    <a:pt x="18928" y="19419"/>
                  </a:lnTo>
                  <a:lnTo>
                    <a:pt x="19325" y="19023"/>
                  </a:lnTo>
                  <a:lnTo>
                    <a:pt x="19702" y="18607"/>
                  </a:lnTo>
                  <a:lnTo>
                    <a:pt x="20079" y="18173"/>
                  </a:lnTo>
                  <a:lnTo>
                    <a:pt x="20419" y="17720"/>
                  </a:lnTo>
                  <a:lnTo>
                    <a:pt x="20740" y="17230"/>
                  </a:lnTo>
                  <a:lnTo>
                    <a:pt x="21023" y="16739"/>
                  </a:lnTo>
                  <a:lnTo>
                    <a:pt x="21306" y="16230"/>
                  </a:lnTo>
                  <a:lnTo>
                    <a:pt x="21533" y="15720"/>
                  </a:lnTo>
                  <a:lnTo>
                    <a:pt x="21740" y="15192"/>
                  </a:lnTo>
                  <a:lnTo>
                    <a:pt x="21929" y="14663"/>
                  </a:lnTo>
                  <a:lnTo>
                    <a:pt x="22099" y="14135"/>
                  </a:lnTo>
                  <a:lnTo>
                    <a:pt x="22212" y="13606"/>
                  </a:lnTo>
                  <a:lnTo>
                    <a:pt x="22325" y="13059"/>
                  </a:lnTo>
                  <a:lnTo>
                    <a:pt x="22401" y="12531"/>
                  </a:lnTo>
                  <a:lnTo>
                    <a:pt x="22438" y="11983"/>
                  </a:lnTo>
                  <a:lnTo>
                    <a:pt x="22476" y="11436"/>
                  </a:lnTo>
                  <a:lnTo>
                    <a:pt x="22457" y="10889"/>
                  </a:lnTo>
                  <a:lnTo>
                    <a:pt x="22438" y="10361"/>
                  </a:lnTo>
                  <a:lnTo>
                    <a:pt x="22382" y="9813"/>
                  </a:lnTo>
                  <a:lnTo>
                    <a:pt x="22306" y="9285"/>
                  </a:lnTo>
                  <a:lnTo>
                    <a:pt x="22193" y="8756"/>
                  </a:lnTo>
                  <a:lnTo>
                    <a:pt x="22061" y="8228"/>
                  </a:lnTo>
                  <a:lnTo>
                    <a:pt x="21910" y="7718"/>
                  </a:lnTo>
                  <a:lnTo>
                    <a:pt x="21721" y="7209"/>
                  </a:lnTo>
                  <a:lnTo>
                    <a:pt x="21514" y="6718"/>
                  </a:lnTo>
                  <a:lnTo>
                    <a:pt x="21287" y="6228"/>
                  </a:lnTo>
                  <a:lnTo>
                    <a:pt x="21042" y="5737"/>
                  </a:lnTo>
                  <a:lnTo>
                    <a:pt x="20759" y="5265"/>
                  </a:lnTo>
                  <a:lnTo>
                    <a:pt x="20457" y="4812"/>
                  </a:lnTo>
                  <a:lnTo>
                    <a:pt x="20136" y="4378"/>
                  </a:lnTo>
                  <a:lnTo>
                    <a:pt x="19796" y="3944"/>
                  </a:lnTo>
                  <a:lnTo>
                    <a:pt x="19419" y="3529"/>
                  </a:lnTo>
                  <a:lnTo>
                    <a:pt x="19023" y="3133"/>
                  </a:lnTo>
                  <a:lnTo>
                    <a:pt x="18607" y="2755"/>
                  </a:lnTo>
                  <a:lnTo>
                    <a:pt x="18173" y="2397"/>
                  </a:lnTo>
                  <a:lnTo>
                    <a:pt x="17720" y="2057"/>
                  </a:lnTo>
                  <a:lnTo>
                    <a:pt x="17230" y="1736"/>
                  </a:lnTo>
                  <a:lnTo>
                    <a:pt x="16739" y="1434"/>
                  </a:lnTo>
                  <a:lnTo>
                    <a:pt x="16230" y="1170"/>
                  </a:lnTo>
                  <a:lnTo>
                    <a:pt x="15720" y="925"/>
                  </a:lnTo>
                  <a:lnTo>
                    <a:pt x="15192" y="717"/>
                  </a:lnTo>
                  <a:lnTo>
                    <a:pt x="14663" y="528"/>
                  </a:lnTo>
                  <a:lnTo>
                    <a:pt x="14135" y="377"/>
                  </a:lnTo>
                  <a:lnTo>
                    <a:pt x="13606" y="245"/>
                  </a:lnTo>
                  <a:lnTo>
                    <a:pt x="13059" y="151"/>
                  </a:lnTo>
                  <a:lnTo>
                    <a:pt x="12531" y="76"/>
                  </a:lnTo>
                  <a:lnTo>
                    <a:pt x="11983" y="19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19"/>
            <p:cNvSpPr/>
            <p:nvPr/>
          </p:nvSpPr>
          <p:spPr>
            <a:xfrm>
              <a:off x="3078837" y="567838"/>
              <a:ext cx="832045" cy="832045"/>
            </a:xfrm>
            <a:custGeom>
              <a:rect b="b" l="l" r="r" t="t"/>
              <a:pathLst>
                <a:path extrusionOk="0" h="22704" w="22704">
                  <a:moveTo>
                    <a:pt x="11362" y="227"/>
                  </a:moveTo>
                  <a:lnTo>
                    <a:pt x="11739" y="246"/>
                  </a:lnTo>
                  <a:lnTo>
                    <a:pt x="12135" y="265"/>
                  </a:lnTo>
                  <a:lnTo>
                    <a:pt x="12513" y="284"/>
                  </a:lnTo>
                  <a:lnTo>
                    <a:pt x="12890" y="340"/>
                  </a:lnTo>
                  <a:lnTo>
                    <a:pt x="13268" y="397"/>
                  </a:lnTo>
                  <a:lnTo>
                    <a:pt x="13645" y="473"/>
                  </a:lnTo>
                  <a:lnTo>
                    <a:pt x="14022" y="548"/>
                  </a:lnTo>
                  <a:lnTo>
                    <a:pt x="14400" y="661"/>
                  </a:lnTo>
                  <a:lnTo>
                    <a:pt x="14777" y="775"/>
                  </a:lnTo>
                  <a:lnTo>
                    <a:pt x="15136" y="888"/>
                  </a:lnTo>
                  <a:lnTo>
                    <a:pt x="15513" y="1039"/>
                  </a:lnTo>
                  <a:lnTo>
                    <a:pt x="15872" y="1190"/>
                  </a:lnTo>
                  <a:lnTo>
                    <a:pt x="16230" y="1360"/>
                  </a:lnTo>
                  <a:lnTo>
                    <a:pt x="16589" y="1548"/>
                  </a:lnTo>
                  <a:lnTo>
                    <a:pt x="16929" y="1737"/>
                  </a:lnTo>
                  <a:lnTo>
                    <a:pt x="17287" y="1945"/>
                  </a:lnTo>
                  <a:lnTo>
                    <a:pt x="17740" y="2265"/>
                  </a:lnTo>
                  <a:lnTo>
                    <a:pt x="18193" y="2586"/>
                  </a:lnTo>
                  <a:lnTo>
                    <a:pt x="18608" y="2926"/>
                  </a:lnTo>
                  <a:lnTo>
                    <a:pt x="19023" y="3303"/>
                  </a:lnTo>
                  <a:lnTo>
                    <a:pt x="19401" y="3681"/>
                  </a:lnTo>
                  <a:lnTo>
                    <a:pt x="19759" y="4077"/>
                  </a:lnTo>
                  <a:lnTo>
                    <a:pt x="20118" y="4492"/>
                  </a:lnTo>
                  <a:lnTo>
                    <a:pt x="20439" y="4926"/>
                  </a:lnTo>
                  <a:lnTo>
                    <a:pt x="20741" y="5379"/>
                  </a:lnTo>
                  <a:lnTo>
                    <a:pt x="21005" y="5851"/>
                  </a:lnTo>
                  <a:lnTo>
                    <a:pt x="21269" y="6323"/>
                  </a:lnTo>
                  <a:lnTo>
                    <a:pt x="21496" y="6813"/>
                  </a:lnTo>
                  <a:lnTo>
                    <a:pt x="21703" y="7323"/>
                  </a:lnTo>
                  <a:lnTo>
                    <a:pt x="21892" y="7832"/>
                  </a:lnTo>
                  <a:lnTo>
                    <a:pt x="22062" y="8361"/>
                  </a:lnTo>
                  <a:lnTo>
                    <a:pt x="22194" y="8889"/>
                  </a:lnTo>
                  <a:lnTo>
                    <a:pt x="22307" y="9437"/>
                  </a:lnTo>
                  <a:lnTo>
                    <a:pt x="22382" y="9984"/>
                  </a:lnTo>
                  <a:lnTo>
                    <a:pt x="22439" y="10531"/>
                  </a:lnTo>
                  <a:lnTo>
                    <a:pt x="22458" y="11078"/>
                  </a:lnTo>
                  <a:lnTo>
                    <a:pt x="22458" y="11626"/>
                  </a:lnTo>
                  <a:lnTo>
                    <a:pt x="22439" y="12154"/>
                  </a:lnTo>
                  <a:lnTo>
                    <a:pt x="22382" y="12701"/>
                  </a:lnTo>
                  <a:lnTo>
                    <a:pt x="22307" y="13230"/>
                  </a:lnTo>
                  <a:lnTo>
                    <a:pt x="22194" y="13758"/>
                  </a:lnTo>
                  <a:lnTo>
                    <a:pt x="22062" y="14287"/>
                  </a:lnTo>
                  <a:lnTo>
                    <a:pt x="21911" y="14815"/>
                  </a:lnTo>
                  <a:lnTo>
                    <a:pt x="21722" y="15325"/>
                  </a:lnTo>
                  <a:lnTo>
                    <a:pt x="21514" y="15815"/>
                  </a:lnTo>
                  <a:lnTo>
                    <a:pt x="21288" y="16325"/>
                  </a:lnTo>
                  <a:lnTo>
                    <a:pt x="21024" y="16796"/>
                  </a:lnTo>
                  <a:lnTo>
                    <a:pt x="20741" y="17287"/>
                  </a:lnTo>
                  <a:lnTo>
                    <a:pt x="20439" y="17740"/>
                  </a:lnTo>
                  <a:lnTo>
                    <a:pt x="20118" y="18193"/>
                  </a:lnTo>
                  <a:lnTo>
                    <a:pt x="19759" y="18608"/>
                  </a:lnTo>
                  <a:lnTo>
                    <a:pt x="19401" y="19023"/>
                  </a:lnTo>
                  <a:lnTo>
                    <a:pt x="19004" y="19401"/>
                  </a:lnTo>
                  <a:lnTo>
                    <a:pt x="18608" y="19759"/>
                  </a:lnTo>
                  <a:lnTo>
                    <a:pt x="18193" y="20099"/>
                  </a:lnTo>
                  <a:lnTo>
                    <a:pt x="17759" y="20439"/>
                  </a:lnTo>
                  <a:lnTo>
                    <a:pt x="17306" y="20722"/>
                  </a:lnTo>
                  <a:lnTo>
                    <a:pt x="16853" y="21005"/>
                  </a:lnTo>
                  <a:lnTo>
                    <a:pt x="16362" y="21269"/>
                  </a:lnTo>
                  <a:lnTo>
                    <a:pt x="15872" y="21496"/>
                  </a:lnTo>
                  <a:lnTo>
                    <a:pt x="15381" y="21703"/>
                  </a:lnTo>
                  <a:lnTo>
                    <a:pt x="14853" y="21892"/>
                  </a:lnTo>
                  <a:lnTo>
                    <a:pt x="14324" y="22043"/>
                  </a:lnTo>
                  <a:lnTo>
                    <a:pt x="13796" y="22194"/>
                  </a:lnTo>
                  <a:lnTo>
                    <a:pt x="13249" y="22288"/>
                  </a:lnTo>
                  <a:lnTo>
                    <a:pt x="12701" y="22382"/>
                  </a:lnTo>
                  <a:lnTo>
                    <a:pt x="12154" y="22439"/>
                  </a:lnTo>
                  <a:lnTo>
                    <a:pt x="11607" y="22458"/>
                  </a:lnTo>
                  <a:lnTo>
                    <a:pt x="11078" y="22458"/>
                  </a:lnTo>
                  <a:lnTo>
                    <a:pt x="10531" y="22439"/>
                  </a:lnTo>
                  <a:lnTo>
                    <a:pt x="9984" y="22382"/>
                  </a:lnTo>
                  <a:lnTo>
                    <a:pt x="9455" y="22307"/>
                  </a:lnTo>
                  <a:lnTo>
                    <a:pt x="8927" y="22194"/>
                  </a:lnTo>
                  <a:lnTo>
                    <a:pt x="8399" y="22062"/>
                  </a:lnTo>
                  <a:lnTo>
                    <a:pt x="7889" y="21911"/>
                  </a:lnTo>
                  <a:lnTo>
                    <a:pt x="7380" y="21722"/>
                  </a:lnTo>
                  <a:lnTo>
                    <a:pt x="6870" y="21514"/>
                  </a:lnTo>
                  <a:lnTo>
                    <a:pt x="6379" y="21288"/>
                  </a:lnTo>
                  <a:lnTo>
                    <a:pt x="5889" y="21024"/>
                  </a:lnTo>
                  <a:lnTo>
                    <a:pt x="5417" y="20741"/>
                  </a:lnTo>
                  <a:lnTo>
                    <a:pt x="4945" y="20420"/>
                  </a:lnTo>
                  <a:lnTo>
                    <a:pt x="4492" y="20080"/>
                  </a:lnTo>
                  <a:lnTo>
                    <a:pt x="4058" y="19722"/>
                  </a:lnTo>
                  <a:lnTo>
                    <a:pt x="3643" y="19363"/>
                  </a:lnTo>
                  <a:lnTo>
                    <a:pt x="3247" y="18967"/>
                  </a:lnTo>
                  <a:lnTo>
                    <a:pt x="2888" y="18552"/>
                  </a:lnTo>
                  <a:lnTo>
                    <a:pt x="2548" y="18136"/>
                  </a:lnTo>
                  <a:lnTo>
                    <a:pt x="2228" y="17702"/>
                  </a:lnTo>
                  <a:lnTo>
                    <a:pt x="1926" y="17249"/>
                  </a:lnTo>
                  <a:lnTo>
                    <a:pt x="1662" y="16778"/>
                  </a:lnTo>
                  <a:lnTo>
                    <a:pt x="1397" y="16306"/>
                  </a:lnTo>
                  <a:lnTo>
                    <a:pt x="1171" y="15815"/>
                  </a:lnTo>
                  <a:lnTo>
                    <a:pt x="982" y="15325"/>
                  </a:lnTo>
                  <a:lnTo>
                    <a:pt x="793" y="14815"/>
                  </a:lnTo>
                  <a:lnTo>
                    <a:pt x="642" y="14305"/>
                  </a:lnTo>
                  <a:lnTo>
                    <a:pt x="510" y="13796"/>
                  </a:lnTo>
                  <a:lnTo>
                    <a:pt x="397" y="13268"/>
                  </a:lnTo>
                  <a:lnTo>
                    <a:pt x="322" y="12739"/>
                  </a:lnTo>
                  <a:lnTo>
                    <a:pt x="265" y="12211"/>
                  </a:lnTo>
                  <a:lnTo>
                    <a:pt x="246" y="11682"/>
                  </a:lnTo>
                  <a:lnTo>
                    <a:pt x="246" y="11135"/>
                  </a:lnTo>
                  <a:lnTo>
                    <a:pt x="265" y="10607"/>
                  </a:lnTo>
                  <a:lnTo>
                    <a:pt x="303" y="10059"/>
                  </a:lnTo>
                  <a:lnTo>
                    <a:pt x="378" y="9531"/>
                  </a:lnTo>
                  <a:lnTo>
                    <a:pt x="491" y="9003"/>
                  </a:lnTo>
                  <a:lnTo>
                    <a:pt x="605" y="8474"/>
                  </a:lnTo>
                  <a:lnTo>
                    <a:pt x="775" y="7946"/>
                  </a:lnTo>
                  <a:lnTo>
                    <a:pt x="944" y="7417"/>
                  </a:lnTo>
                  <a:lnTo>
                    <a:pt x="1152" y="6908"/>
                  </a:lnTo>
                  <a:lnTo>
                    <a:pt x="1397" y="6398"/>
                  </a:lnTo>
                  <a:lnTo>
                    <a:pt x="1662" y="5908"/>
                  </a:lnTo>
                  <a:lnTo>
                    <a:pt x="1945" y="5417"/>
                  </a:lnTo>
                  <a:lnTo>
                    <a:pt x="2152" y="5096"/>
                  </a:lnTo>
                  <a:lnTo>
                    <a:pt x="2360" y="4794"/>
                  </a:lnTo>
                  <a:lnTo>
                    <a:pt x="2586" y="4511"/>
                  </a:lnTo>
                  <a:lnTo>
                    <a:pt x="2813" y="4228"/>
                  </a:lnTo>
                  <a:lnTo>
                    <a:pt x="3039" y="3945"/>
                  </a:lnTo>
                  <a:lnTo>
                    <a:pt x="3284" y="3681"/>
                  </a:lnTo>
                  <a:lnTo>
                    <a:pt x="3530" y="3435"/>
                  </a:lnTo>
                  <a:lnTo>
                    <a:pt x="3794" y="3190"/>
                  </a:lnTo>
                  <a:lnTo>
                    <a:pt x="4058" y="2945"/>
                  </a:lnTo>
                  <a:lnTo>
                    <a:pt x="4322" y="2718"/>
                  </a:lnTo>
                  <a:lnTo>
                    <a:pt x="4889" y="2303"/>
                  </a:lnTo>
                  <a:lnTo>
                    <a:pt x="5474" y="1907"/>
                  </a:lnTo>
                  <a:lnTo>
                    <a:pt x="6059" y="1567"/>
                  </a:lnTo>
                  <a:lnTo>
                    <a:pt x="6681" y="1265"/>
                  </a:lnTo>
                  <a:lnTo>
                    <a:pt x="7323" y="982"/>
                  </a:lnTo>
                  <a:lnTo>
                    <a:pt x="7965" y="756"/>
                  </a:lnTo>
                  <a:lnTo>
                    <a:pt x="8644" y="567"/>
                  </a:lnTo>
                  <a:lnTo>
                    <a:pt x="9305" y="416"/>
                  </a:lnTo>
                  <a:lnTo>
                    <a:pt x="9984" y="322"/>
                  </a:lnTo>
                  <a:lnTo>
                    <a:pt x="10682" y="246"/>
                  </a:lnTo>
                  <a:lnTo>
                    <a:pt x="11362" y="227"/>
                  </a:lnTo>
                  <a:close/>
                  <a:moveTo>
                    <a:pt x="11003" y="1"/>
                  </a:moveTo>
                  <a:lnTo>
                    <a:pt x="10475" y="20"/>
                  </a:lnTo>
                  <a:lnTo>
                    <a:pt x="9927" y="76"/>
                  </a:lnTo>
                  <a:lnTo>
                    <a:pt x="9380" y="171"/>
                  </a:lnTo>
                  <a:lnTo>
                    <a:pt x="8852" y="265"/>
                  </a:lnTo>
                  <a:lnTo>
                    <a:pt x="8323" y="397"/>
                  </a:lnTo>
                  <a:lnTo>
                    <a:pt x="7795" y="567"/>
                  </a:lnTo>
                  <a:lnTo>
                    <a:pt x="7285" y="737"/>
                  </a:lnTo>
                  <a:lnTo>
                    <a:pt x="6776" y="944"/>
                  </a:lnTo>
                  <a:lnTo>
                    <a:pt x="6285" y="1190"/>
                  </a:lnTo>
                  <a:lnTo>
                    <a:pt x="5794" y="1435"/>
                  </a:lnTo>
                  <a:lnTo>
                    <a:pt x="5323" y="1718"/>
                  </a:lnTo>
                  <a:lnTo>
                    <a:pt x="4870" y="2020"/>
                  </a:lnTo>
                  <a:lnTo>
                    <a:pt x="4417" y="2341"/>
                  </a:lnTo>
                  <a:lnTo>
                    <a:pt x="3983" y="2699"/>
                  </a:lnTo>
                  <a:lnTo>
                    <a:pt x="3568" y="3077"/>
                  </a:lnTo>
                  <a:lnTo>
                    <a:pt x="3171" y="3473"/>
                  </a:lnTo>
                  <a:lnTo>
                    <a:pt x="2775" y="3888"/>
                  </a:lnTo>
                  <a:lnTo>
                    <a:pt x="2416" y="4322"/>
                  </a:lnTo>
                  <a:lnTo>
                    <a:pt x="2077" y="4794"/>
                  </a:lnTo>
                  <a:lnTo>
                    <a:pt x="1737" y="5285"/>
                  </a:lnTo>
                  <a:lnTo>
                    <a:pt x="1454" y="5775"/>
                  </a:lnTo>
                  <a:lnTo>
                    <a:pt x="1171" y="6285"/>
                  </a:lnTo>
                  <a:lnTo>
                    <a:pt x="926" y="6813"/>
                  </a:lnTo>
                  <a:lnTo>
                    <a:pt x="718" y="7342"/>
                  </a:lnTo>
                  <a:lnTo>
                    <a:pt x="529" y="7870"/>
                  </a:lnTo>
                  <a:lnTo>
                    <a:pt x="378" y="8399"/>
                  </a:lnTo>
                  <a:lnTo>
                    <a:pt x="246" y="8946"/>
                  </a:lnTo>
                  <a:lnTo>
                    <a:pt x="152" y="9493"/>
                  </a:lnTo>
                  <a:lnTo>
                    <a:pt x="57" y="10040"/>
                  </a:lnTo>
                  <a:lnTo>
                    <a:pt x="20" y="10588"/>
                  </a:lnTo>
                  <a:lnTo>
                    <a:pt x="1" y="11135"/>
                  </a:lnTo>
                  <a:lnTo>
                    <a:pt x="1" y="11682"/>
                  </a:lnTo>
                  <a:lnTo>
                    <a:pt x="20" y="12230"/>
                  </a:lnTo>
                  <a:lnTo>
                    <a:pt x="76" y="12777"/>
                  </a:lnTo>
                  <a:lnTo>
                    <a:pt x="171" y="13305"/>
                  </a:lnTo>
                  <a:lnTo>
                    <a:pt x="265" y="13853"/>
                  </a:lnTo>
                  <a:lnTo>
                    <a:pt x="416" y="14381"/>
                  </a:lnTo>
                  <a:lnTo>
                    <a:pt x="567" y="14890"/>
                  </a:lnTo>
                  <a:lnTo>
                    <a:pt x="756" y="15419"/>
                  </a:lnTo>
                  <a:lnTo>
                    <a:pt x="963" y="15910"/>
                  </a:lnTo>
                  <a:lnTo>
                    <a:pt x="1190" y="16419"/>
                  </a:lnTo>
                  <a:lnTo>
                    <a:pt x="1435" y="16891"/>
                  </a:lnTo>
                  <a:lnTo>
                    <a:pt x="1718" y="17363"/>
                  </a:lnTo>
                  <a:lnTo>
                    <a:pt x="2020" y="17834"/>
                  </a:lnTo>
                  <a:lnTo>
                    <a:pt x="2360" y="18287"/>
                  </a:lnTo>
                  <a:lnTo>
                    <a:pt x="2699" y="18721"/>
                  </a:lnTo>
                  <a:lnTo>
                    <a:pt x="3077" y="19137"/>
                  </a:lnTo>
                  <a:lnTo>
                    <a:pt x="3473" y="19533"/>
                  </a:lnTo>
                  <a:lnTo>
                    <a:pt x="3888" y="19910"/>
                  </a:lnTo>
                  <a:lnTo>
                    <a:pt x="4341" y="20269"/>
                  </a:lnTo>
                  <a:lnTo>
                    <a:pt x="4794" y="20627"/>
                  </a:lnTo>
                  <a:lnTo>
                    <a:pt x="5285" y="20948"/>
                  </a:lnTo>
                  <a:lnTo>
                    <a:pt x="5625" y="21156"/>
                  </a:lnTo>
                  <a:lnTo>
                    <a:pt x="5983" y="21363"/>
                  </a:lnTo>
                  <a:lnTo>
                    <a:pt x="6342" y="21533"/>
                  </a:lnTo>
                  <a:lnTo>
                    <a:pt x="6700" y="21703"/>
                  </a:lnTo>
                  <a:lnTo>
                    <a:pt x="7078" y="21873"/>
                  </a:lnTo>
                  <a:lnTo>
                    <a:pt x="7436" y="22005"/>
                  </a:lnTo>
                  <a:lnTo>
                    <a:pt x="7814" y="22137"/>
                  </a:lnTo>
                  <a:lnTo>
                    <a:pt x="8191" y="22269"/>
                  </a:lnTo>
                  <a:lnTo>
                    <a:pt x="8587" y="22364"/>
                  </a:lnTo>
                  <a:lnTo>
                    <a:pt x="8965" y="22458"/>
                  </a:lnTo>
                  <a:lnTo>
                    <a:pt x="9361" y="22533"/>
                  </a:lnTo>
                  <a:lnTo>
                    <a:pt x="9739" y="22590"/>
                  </a:lnTo>
                  <a:lnTo>
                    <a:pt x="10135" y="22647"/>
                  </a:lnTo>
                  <a:lnTo>
                    <a:pt x="10531" y="22684"/>
                  </a:lnTo>
                  <a:lnTo>
                    <a:pt x="10927" y="22703"/>
                  </a:lnTo>
                  <a:lnTo>
                    <a:pt x="11324" y="22703"/>
                  </a:lnTo>
                  <a:lnTo>
                    <a:pt x="11947" y="22684"/>
                  </a:lnTo>
                  <a:lnTo>
                    <a:pt x="12588" y="22628"/>
                  </a:lnTo>
                  <a:lnTo>
                    <a:pt x="13211" y="22552"/>
                  </a:lnTo>
                  <a:lnTo>
                    <a:pt x="13853" y="22420"/>
                  </a:lnTo>
                  <a:lnTo>
                    <a:pt x="14400" y="22288"/>
                  </a:lnTo>
                  <a:lnTo>
                    <a:pt x="14928" y="22118"/>
                  </a:lnTo>
                  <a:lnTo>
                    <a:pt x="15457" y="21930"/>
                  </a:lnTo>
                  <a:lnTo>
                    <a:pt x="15985" y="21722"/>
                  </a:lnTo>
                  <a:lnTo>
                    <a:pt x="16476" y="21477"/>
                  </a:lnTo>
                  <a:lnTo>
                    <a:pt x="16966" y="21212"/>
                  </a:lnTo>
                  <a:lnTo>
                    <a:pt x="17438" y="20929"/>
                  </a:lnTo>
                  <a:lnTo>
                    <a:pt x="17910" y="20627"/>
                  </a:lnTo>
                  <a:lnTo>
                    <a:pt x="18344" y="20307"/>
                  </a:lnTo>
                  <a:lnTo>
                    <a:pt x="18778" y="19948"/>
                  </a:lnTo>
                  <a:lnTo>
                    <a:pt x="19174" y="19571"/>
                  </a:lnTo>
                  <a:lnTo>
                    <a:pt x="19571" y="19174"/>
                  </a:lnTo>
                  <a:lnTo>
                    <a:pt x="19948" y="18778"/>
                  </a:lnTo>
                  <a:lnTo>
                    <a:pt x="20307" y="18344"/>
                  </a:lnTo>
                  <a:lnTo>
                    <a:pt x="20627" y="17891"/>
                  </a:lnTo>
                  <a:lnTo>
                    <a:pt x="20948" y="17419"/>
                  </a:lnTo>
                  <a:lnTo>
                    <a:pt x="21231" y="16929"/>
                  </a:lnTo>
                  <a:lnTo>
                    <a:pt x="21514" y="16419"/>
                  </a:lnTo>
                  <a:lnTo>
                    <a:pt x="21741" y="15928"/>
                  </a:lnTo>
                  <a:lnTo>
                    <a:pt x="21948" y="15400"/>
                  </a:lnTo>
                  <a:lnTo>
                    <a:pt x="22137" y="14890"/>
                  </a:lnTo>
                  <a:lnTo>
                    <a:pt x="22307" y="14362"/>
                  </a:lnTo>
                  <a:lnTo>
                    <a:pt x="22439" y="13815"/>
                  </a:lnTo>
                  <a:lnTo>
                    <a:pt x="22552" y="13268"/>
                  </a:lnTo>
                  <a:lnTo>
                    <a:pt x="22628" y="12720"/>
                  </a:lnTo>
                  <a:lnTo>
                    <a:pt x="22684" y="12173"/>
                  </a:lnTo>
                  <a:lnTo>
                    <a:pt x="22703" y="11626"/>
                  </a:lnTo>
                  <a:lnTo>
                    <a:pt x="22703" y="11078"/>
                  </a:lnTo>
                  <a:lnTo>
                    <a:pt x="22684" y="10512"/>
                  </a:lnTo>
                  <a:lnTo>
                    <a:pt x="22628" y="9965"/>
                  </a:lnTo>
                  <a:lnTo>
                    <a:pt x="22533" y="9399"/>
                  </a:lnTo>
                  <a:lnTo>
                    <a:pt x="22420" y="8852"/>
                  </a:lnTo>
                  <a:lnTo>
                    <a:pt x="22288" y="8304"/>
                  </a:lnTo>
                  <a:lnTo>
                    <a:pt x="22118" y="7757"/>
                  </a:lnTo>
                  <a:lnTo>
                    <a:pt x="21930" y="7229"/>
                  </a:lnTo>
                  <a:lnTo>
                    <a:pt x="21722" y="6719"/>
                  </a:lnTo>
                  <a:lnTo>
                    <a:pt x="21477" y="6210"/>
                  </a:lnTo>
                  <a:lnTo>
                    <a:pt x="21231" y="5719"/>
                  </a:lnTo>
                  <a:lnTo>
                    <a:pt x="20929" y="5247"/>
                  </a:lnTo>
                  <a:lnTo>
                    <a:pt x="20627" y="4794"/>
                  </a:lnTo>
                  <a:lnTo>
                    <a:pt x="20307" y="4341"/>
                  </a:lnTo>
                  <a:lnTo>
                    <a:pt x="19948" y="3926"/>
                  </a:lnTo>
                  <a:lnTo>
                    <a:pt x="19571" y="3511"/>
                  </a:lnTo>
                  <a:lnTo>
                    <a:pt x="19193" y="3115"/>
                  </a:lnTo>
                  <a:lnTo>
                    <a:pt x="18778" y="2737"/>
                  </a:lnTo>
                  <a:lnTo>
                    <a:pt x="18344" y="2397"/>
                  </a:lnTo>
                  <a:lnTo>
                    <a:pt x="17891" y="2058"/>
                  </a:lnTo>
                  <a:lnTo>
                    <a:pt x="17419" y="1737"/>
                  </a:lnTo>
                  <a:lnTo>
                    <a:pt x="16910" y="1435"/>
                  </a:lnTo>
                  <a:lnTo>
                    <a:pt x="16400" y="1171"/>
                  </a:lnTo>
                  <a:lnTo>
                    <a:pt x="15891" y="925"/>
                  </a:lnTo>
                  <a:lnTo>
                    <a:pt x="15362" y="718"/>
                  </a:lnTo>
                  <a:lnTo>
                    <a:pt x="14834" y="529"/>
                  </a:lnTo>
                  <a:lnTo>
                    <a:pt x="14287" y="378"/>
                  </a:lnTo>
                  <a:lnTo>
                    <a:pt x="13739" y="246"/>
                  </a:lnTo>
                  <a:lnTo>
                    <a:pt x="13211" y="133"/>
                  </a:lnTo>
                  <a:lnTo>
                    <a:pt x="12664" y="57"/>
                  </a:lnTo>
                  <a:lnTo>
                    <a:pt x="12116" y="20"/>
                  </a:lnTo>
                  <a:lnTo>
                    <a:pt x="115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19"/>
            <p:cNvSpPr/>
            <p:nvPr/>
          </p:nvSpPr>
          <p:spPr>
            <a:xfrm>
              <a:off x="3137619" y="626619"/>
              <a:ext cx="713783" cy="713783"/>
            </a:xfrm>
            <a:custGeom>
              <a:rect b="b" l="l" r="r" t="t"/>
              <a:pathLst>
                <a:path extrusionOk="0" h="19477" w="19477">
                  <a:moveTo>
                    <a:pt x="9682" y="1"/>
                  </a:moveTo>
                  <a:lnTo>
                    <a:pt x="9286" y="20"/>
                  </a:lnTo>
                  <a:lnTo>
                    <a:pt x="8908" y="39"/>
                  </a:lnTo>
                  <a:lnTo>
                    <a:pt x="8361" y="95"/>
                  </a:lnTo>
                  <a:lnTo>
                    <a:pt x="7814" y="190"/>
                  </a:lnTo>
                  <a:lnTo>
                    <a:pt x="7285" y="322"/>
                  </a:lnTo>
                  <a:lnTo>
                    <a:pt x="6757" y="473"/>
                  </a:lnTo>
                  <a:lnTo>
                    <a:pt x="6229" y="661"/>
                  </a:lnTo>
                  <a:lnTo>
                    <a:pt x="5719" y="869"/>
                  </a:lnTo>
                  <a:lnTo>
                    <a:pt x="5228" y="1114"/>
                  </a:lnTo>
                  <a:lnTo>
                    <a:pt x="4738" y="1378"/>
                  </a:lnTo>
                  <a:lnTo>
                    <a:pt x="4266" y="1680"/>
                  </a:lnTo>
                  <a:lnTo>
                    <a:pt x="3813" y="2001"/>
                  </a:lnTo>
                  <a:lnTo>
                    <a:pt x="3379" y="2360"/>
                  </a:lnTo>
                  <a:lnTo>
                    <a:pt x="2964" y="2737"/>
                  </a:lnTo>
                  <a:lnTo>
                    <a:pt x="2567" y="3152"/>
                  </a:lnTo>
                  <a:lnTo>
                    <a:pt x="2190" y="3586"/>
                  </a:lnTo>
                  <a:lnTo>
                    <a:pt x="1831" y="4058"/>
                  </a:lnTo>
                  <a:lnTo>
                    <a:pt x="1511" y="4530"/>
                  </a:lnTo>
                  <a:lnTo>
                    <a:pt x="1246" y="4964"/>
                  </a:lnTo>
                  <a:lnTo>
                    <a:pt x="1020" y="5417"/>
                  </a:lnTo>
                  <a:lnTo>
                    <a:pt x="812" y="5851"/>
                  </a:lnTo>
                  <a:lnTo>
                    <a:pt x="624" y="6304"/>
                  </a:lnTo>
                  <a:lnTo>
                    <a:pt x="473" y="6757"/>
                  </a:lnTo>
                  <a:lnTo>
                    <a:pt x="341" y="7229"/>
                  </a:lnTo>
                  <a:lnTo>
                    <a:pt x="227" y="7682"/>
                  </a:lnTo>
                  <a:lnTo>
                    <a:pt x="133" y="8153"/>
                  </a:lnTo>
                  <a:lnTo>
                    <a:pt x="58" y="8625"/>
                  </a:lnTo>
                  <a:lnTo>
                    <a:pt x="20" y="9097"/>
                  </a:lnTo>
                  <a:lnTo>
                    <a:pt x="1" y="9569"/>
                  </a:lnTo>
                  <a:lnTo>
                    <a:pt x="1" y="10022"/>
                  </a:lnTo>
                  <a:lnTo>
                    <a:pt x="39" y="10493"/>
                  </a:lnTo>
                  <a:lnTo>
                    <a:pt x="76" y="10965"/>
                  </a:lnTo>
                  <a:lnTo>
                    <a:pt x="152" y="11418"/>
                  </a:lnTo>
                  <a:lnTo>
                    <a:pt x="246" y="11890"/>
                  </a:lnTo>
                  <a:lnTo>
                    <a:pt x="359" y="12343"/>
                  </a:lnTo>
                  <a:lnTo>
                    <a:pt x="492" y="12777"/>
                  </a:lnTo>
                  <a:lnTo>
                    <a:pt x="643" y="13230"/>
                  </a:lnTo>
                  <a:lnTo>
                    <a:pt x="831" y="13664"/>
                  </a:lnTo>
                  <a:lnTo>
                    <a:pt x="1020" y="14079"/>
                  </a:lnTo>
                  <a:lnTo>
                    <a:pt x="1246" y="14494"/>
                  </a:lnTo>
                  <a:lnTo>
                    <a:pt x="1492" y="14909"/>
                  </a:lnTo>
                  <a:lnTo>
                    <a:pt x="1737" y="15306"/>
                  </a:lnTo>
                  <a:lnTo>
                    <a:pt x="2020" y="15683"/>
                  </a:lnTo>
                  <a:lnTo>
                    <a:pt x="2322" y="16061"/>
                  </a:lnTo>
                  <a:lnTo>
                    <a:pt x="2643" y="16419"/>
                  </a:lnTo>
                  <a:lnTo>
                    <a:pt x="2983" y="16759"/>
                  </a:lnTo>
                  <a:lnTo>
                    <a:pt x="3341" y="17080"/>
                  </a:lnTo>
                  <a:lnTo>
                    <a:pt x="3719" y="17400"/>
                  </a:lnTo>
                  <a:lnTo>
                    <a:pt x="4134" y="17702"/>
                  </a:lnTo>
                  <a:lnTo>
                    <a:pt x="4549" y="17967"/>
                  </a:lnTo>
                  <a:lnTo>
                    <a:pt x="4964" y="18231"/>
                  </a:lnTo>
                  <a:lnTo>
                    <a:pt x="5417" y="18457"/>
                  </a:lnTo>
                  <a:lnTo>
                    <a:pt x="5851" y="18665"/>
                  </a:lnTo>
                  <a:lnTo>
                    <a:pt x="6304" y="18854"/>
                  </a:lnTo>
                  <a:lnTo>
                    <a:pt x="6757" y="19023"/>
                  </a:lnTo>
                  <a:lnTo>
                    <a:pt x="7229" y="19156"/>
                  </a:lnTo>
                  <a:lnTo>
                    <a:pt x="7682" y="19269"/>
                  </a:lnTo>
                  <a:lnTo>
                    <a:pt x="8153" y="19344"/>
                  </a:lnTo>
                  <a:lnTo>
                    <a:pt x="8625" y="19420"/>
                  </a:lnTo>
                  <a:lnTo>
                    <a:pt x="9097" y="19457"/>
                  </a:lnTo>
                  <a:lnTo>
                    <a:pt x="9569" y="19476"/>
                  </a:lnTo>
                  <a:lnTo>
                    <a:pt x="10041" y="19476"/>
                  </a:lnTo>
                  <a:lnTo>
                    <a:pt x="10493" y="19457"/>
                  </a:lnTo>
                  <a:lnTo>
                    <a:pt x="10965" y="19401"/>
                  </a:lnTo>
                  <a:lnTo>
                    <a:pt x="11437" y="19325"/>
                  </a:lnTo>
                  <a:lnTo>
                    <a:pt x="11890" y="19250"/>
                  </a:lnTo>
                  <a:lnTo>
                    <a:pt x="12343" y="19137"/>
                  </a:lnTo>
                  <a:lnTo>
                    <a:pt x="12796" y="18986"/>
                  </a:lnTo>
                  <a:lnTo>
                    <a:pt x="13230" y="18835"/>
                  </a:lnTo>
                  <a:lnTo>
                    <a:pt x="13664" y="18665"/>
                  </a:lnTo>
                  <a:lnTo>
                    <a:pt x="14079" y="18457"/>
                  </a:lnTo>
                  <a:lnTo>
                    <a:pt x="14513" y="18231"/>
                  </a:lnTo>
                  <a:lnTo>
                    <a:pt x="14909" y="18004"/>
                  </a:lnTo>
                  <a:lnTo>
                    <a:pt x="15306" y="17740"/>
                  </a:lnTo>
                  <a:lnTo>
                    <a:pt x="15683" y="17457"/>
                  </a:lnTo>
                  <a:lnTo>
                    <a:pt x="16061" y="17155"/>
                  </a:lnTo>
                  <a:lnTo>
                    <a:pt x="16419" y="16834"/>
                  </a:lnTo>
                  <a:lnTo>
                    <a:pt x="16759" y="16495"/>
                  </a:lnTo>
                  <a:lnTo>
                    <a:pt x="17099" y="16136"/>
                  </a:lnTo>
                  <a:lnTo>
                    <a:pt x="17400" y="15759"/>
                  </a:lnTo>
                  <a:lnTo>
                    <a:pt x="17702" y="15362"/>
                  </a:lnTo>
                  <a:lnTo>
                    <a:pt x="17986" y="14947"/>
                  </a:lnTo>
                  <a:lnTo>
                    <a:pt x="18231" y="14513"/>
                  </a:lnTo>
                  <a:lnTo>
                    <a:pt x="18457" y="14079"/>
                  </a:lnTo>
                  <a:lnTo>
                    <a:pt x="18665" y="13626"/>
                  </a:lnTo>
                  <a:lnTo>
                    <a:pt x="18854" y="13173"/>
                  </a:lnTo>
                  <a:lnTo>
                    <a:pt x="19023" y="12720"/>
                  </a:lnTo>
                  <a:lnTo>
                    <a:pt x="19156" y="12267"/>
                  </a:lnTo>
                  <a:lnTo>
                    <a:pt x="19269" y="11796"/>
                  </a:lnTo>
                  <a:lnTo>
                    <a:pt x="19363" y="11324"/>
                  </a:lnTo>
                  <a:lnTo>
                    <a:pt x="19420" y="10852"/>
                  </a:lnTo>
                  <a:lnTo>
                    <a:pt x="19457" y="10399"/>
                  </a:lnTo>
                  <a:lnTo>
                    <a:pt x="19476" y="9927"/>
                  </a:lnTo>
                  <a:lnTo>
                    <a:pt x="19476" y="9456"/>
                  </a:lnTo>
                  <a:lnTo>
                    <a:pt x="19457" y="8984"/>
                  </a:lnTo>
                  <a:lnTo>
                    <a:pt x="19401" y="8512"/>
                  </a:lnTo>
                  <a:lnTo>
                    <a:pt x="19344" y="8059"/>
                  </a:lnTo>
                  <a:lnTo>
                    <a:pt x="19250" y="7587"/>
                  </a:lnTo>
                  <a:lnTo>
                    <a:pt x="19137" y="7134"/>
                  </a:lnTo>
                  <a:lnTo>
                    <a:pt x="19005" y="6700"/>
                  </a:lnTo>
                  <a:lnTo>
                    <a:pt x="18835" y="6247"/>
                  </a:lnTo>
                  <a:lnTo>
                    <a:pt x="18665" y="5813"/>
                  </a:lnTo>
                  <a:lnTo>
                    <a:pt x="18457" y="5398"/>
                  </a:lnTo>
                  <a:lnTo>
                    <a:pt x="18250" y="4983"/>
                  </a:lnTo>
                  <a:lnTo>
                    <a:pt x="18004" y="4568"/>
                  </a:lnTo>
                  <a:lnTo>
                    <a:pt x="17740" y="4171"/>
                  </a:lnTo>
                  <a:lnTo>
                    <a:pt x="17457" y="3794"/>
                  </a:lnTo>
                  <a:lnTo>
                    <a:pt x="17155" y="3417"/>
                  </a:lnTo>
                  <a:lnTo>
                    <a:pt x="16834" y="3058"/>
                  </a:lnTo>
                  <a:lnTo>
                    <a:pt x="16495" y="2718"/>
                  </a:lnTo>
                  <a:lnTo>
                    <a:pt x="16136" y="2398"/>
                  </a:lnTo>
                  <a:lnTo>
                    <a:pt x="15759" y="2077"/>
                  </a:lnTo>
                  <a:lnTo>
                    <a:pt x="15362" y="1794"/>
                  </a:lnTo>
                  <a:lnTo>
                    <a:pt x="14947" y="1511"/>
                  </a:lnTo>
                  <a:lnTo>
                    <a:pt x="14589" y="1284"/>
                  </a:lnTo>
                  <a:lnTo>
                    <a:pt x="14230" y="1095"/>
                  </a:lnTo>
                  <a:lnTo>
                    <a:pt x="13872" y="926"/>
                  </a:lnTo>
                  <a:lnTo>
                    <a:pt x="13494" y="756"/>
                  </a:lnTo>
                  <a:lnTo>
                    <a:pt x="13136" y="605"/>
                  </a:lnTo>
                  <a:lnTo>
                    <a:pt x="12758" y="473"/>
                  </a:lnTo>
                  <a:lnTo>
                    <a:pt x="12381" y="359"/>
                  </a:lnTo>
                  <a:lnTo>
                    <a:pt x="11984" y="265"/>
                  </a:lnTo>
                  <a:lnTo>
                    <a:pt x="11607" y="171"/>
                  </a:lnTo>
                  <a:lnTo>
                    <a:pt x="11229" y="114"/>
                  </a:lnTo>
                  <a:lnTo>
                    <a:pt x="10833" y="57"/>
                  </a:lnTo>
                  <a:lnTo>
                    <a:pt x="10456" y="20"/>
                  </a:lnTo>
                  <a:lnTo>
                    <a:pt x="10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19"/>
            <p:cNvSpPr/>
            <p:nvPr/>
          </p:nvSpPr>
          <p:spPr>
            <a:xfrm>
              <a:off x="3133478" y="621782"/>
              <a:ext cx="722762" cy="723458"/>
            </a:xfrm>
            <a:custGeom>
              <a:rect b="b" l="l" r="r" t="t"/>
              <a:pathLst>
                <a:path extrusionOk="0" h="19741" w="19722">
                  <a:moveTo>
                    <a:pt x="9889" y="246"/>
                  </a:moveTo>
                  <a:lnTo>
                    <a:pt x="10229" y="265"/>
                  </a:lnTo>
                  <a:lnTo>
                    <a:pt x="10569" y="284"/>
                  </a:lnTo>
                  <a:lnTo>
                    <a:pt x="10890" y="303"/>
                  </a:lnTo>
                  <a:lnTo>
                    <a:pt x="11229" y="340"/>
                  </a:lnTo>
                  <a:lnTo>
                    <a:pt x="11550" y="397"/>
                  </a:lnTo>
                  <a:lnTo>
                    <a:pt x="11890" y="473"/>
                  </a:lnTo>
                  <a:lnTo>
                    <a:pt x="12211" y="548"/>
                  </a:lnTo>
                  <a:lnTo>
                    <a:pt x="12531" y="624"/>
                  </a:lnTo>
                  <a:lnTo>
                    <a:pt x="12852" y="737"/>
                  </a:lnTo>
                  <a:lnTo>
                    <a:pt x="13173" y="831"/>
                  </a:lnTo>
                  <a:lnTo>
                    <a:pt x="13494" y="963"/>
                  </a:lnTo>
                  <a:lnTo>
                    <a:pt x="13796" y="1095"/>
                  </a:lnTo>
                  <a:lnTo>
                    <a:pt x="14098" y="1246"/>
                  </a:lnTo>
                  <a:lnTo>
                    <a:pt x="14400" y="1397"/>
                  </a:lnTo>
                  <a:lnTo>
                    <a:pt x="14702" y="1567"/>
                  </a:lnTo>
                  <a:lnTo>
                    <a:pt x="14985" y="1737"/>
                  </a:lnTo>
                  <a:lnTo>
                    <a:pt x="15400" y="2001"/>
                  </a:lnTo>
                  <a:lnTo>
                    <a:pt x="15777" y="2284"/>
                  </a:lnTo>
                  <a:lnTo>
                    <a:pt x="16136" y="2586"/>
                  </a:lnTo>
                  <a:lnTo>
                    <a:pt x="16494" y="2907"/>
                  </a:lnTo>
                  <a:lnTo>
                    <a:pt x="16834" y="3247"/>
                  </a:lnTo>
                  <a:lnTo>
                    <a:pt x="17136" y="3586"/>
                  </a:lnTo>
                  <a:lnTo>
                    <a:pt x="17438" y="3945"/>
                  </a:lnTo>
                  <a:lnTo>
                    <a:pt x="17721" y="4322"/>
                  </a:lnTo>
                  <a:lnTo>
                    <a:pt x="17985" y="4719"/>
                  </a:lnTo>
                  <a:lnTo>
                    <a:pt x="18212" y="5115"/>
                  </a:lnTo>
                  <a:lnTo>
                    <a:pt x="18438" y="5530"/>
                  </a:lnTo>
                  <a:lnTo>
                    <a:pt x="18646" y="5945"/>
                  </a:lnTo>
                  <a:lnTo>
                    <a:pt x="18816" y="6379"/>
                  </a:lnTo>
                  <a:lnTo>
                    <a:pt x="18985" y="6832"/>
                  </a:lnTo>
                  <a:lnTo>
                    <a:pt x="19118" y="7285"/>
                  </a:lnTo>
                  <a:lnTo>
                    <a:pt x="19231" y="7757"/>
                  </a:lnTo>
                  <a:lnTo>
                    <a:pt x="19325" y="8229"/>
                  </a:lnTo>
                  <a:lnTo>
                    <a:pt x="19401" y="8701"/>
                  </a:lnTo>
                  <a:lnTo>
                    <a:pt x="19457" y="9172"/>
                  </a:lnTo>
                  <a:lnTo>
                    <a:pt x="19476" y="9644"/>
                  </a:lnTo>
                  <a:lnTo>
                    <a:pt x="19476" y="10116"/>
                  </a:lnTo>
                  <a:lnTo>
                    <a:pt x="19457" y="10588"/>
                  </a:lnTo>
                  <a:lnTo>
                    <a:pt x="19401" y="11041"/>
                  </a:lnTo>
                  <a:lnTo>
                    <a:pt x="19344" y="11512"/>
                  </a:lnTo>
                  <a:lnTo>
                    <a:pt x="19250" y="11965"/>
                  </a:lnTo>
                  <a:lnTo>
                    <a:pt x="19136" y="12418"/>
                  </a:lnTo>
                  <a:lnTo>
                    <a:pt x="19004" y="12871"/>
                  </a:lnTo>
                  <a:lnTo>
                    <a:pt x="18834" y="13305"/>
                  </a:lnTo>
                  <a:lnTo>
                    <a:pt x="18665" y="13739"/>
                  </a:lnTo>
                  <a:lnTo>
                    <a:pt x="18457" y="14173"/>
                  </a:lnTo>
                  <a:lnTo>
                    <a:pt x="18231" y="14588"/>
                  </a:lnTo>
                  <a:lnTo>
                    <a:pt x="17985" y="15004"/>
                  </a:lnTo>
                  <a:lnTo>
                    <a:pt x="17721" y="15400"/>
                  </a:lnTo>
                  <a:lnTo>
                    <a:pt x="17438" y="15796"/>
                  </a:lnTo>
                  <a:lnTo>
                    <a:pt x="17136" y="16155"/>
                  </a:lnTo>
                  <a:lnTo>
                    <a:pt x="16815" y="16513"/>
                  </a:lnTo>
                  <a:lnTo>
                    <a:pt x="16494" y="16834"/>
                  </a:lnTo>
                  <a:lnTo>
                    <a:pt x="16136" y="17155"/>
                  </a:lnTo>
                  <a:lnTo>
                    <a:pt x="15777" y="17457"/>
                  </a:lnTo>
                  <a:lnTo>
                    <a:pt x="15400" y="17740"/>
                  </a:lnTo>
                  <a:lnTo>
                    <a:pt x="15022" y="17985"/>
                  </a:lnTo>
                  <a:lnTo>
                    <a:pt x="14607" y="18231"/>
                  </a:lnTo>
                  <a:lnTo>
                    <a:pt x="14211" y="18457"/>
                  </a:lnTo>
                  <a:lnTo>
                    <a:pt x="13777" y="18665"/>
                  </a:lnTo>
                  <a:lnTo>
                    <a:pt x="13343" y="18835"/>
                  </a:lnTo>
                  <a:lnTo>
                    <a:pt x="12890" y="19004"/>
                  </a:lnTo>
                  <a:lnTo>
                    <a:pt x="12437" y="19137"/>
                  </a:lnTo>
                  <a:lnTo>
                    <a:pt x="11965" y="19250"/>
                  </a:lnTo>
                  <a:lnTo>
                    <a:pt x="11512" y="19344"/>
                  </a:lnTo>
                  <a:lnTo>
                    <a:pt x="11041" y="19420"/>
                  </a:lnTo>
                  <a:lnTo>
                    <a:pt x="10569" y="19457"/>
                  </a:lnTo>
                  <a:lnTo>
                    <a:pt x="10097" y="19495"/>
                  </a:lnTo>
                  <a:lnTo>
                    <a:pt x="9625" y="19495"/>
                  </a:lnTo>
                  <a:lnTo>
                    <a:pt x="9153" y="19476"/>
                  </a:lnTo>
                  <a:lnTo>
                    <a:pt x="8682" y="19420"/>
                  </a:lnTo>
                  <a:lnTo>
                    <a:pt x="8229" y="19363"/>
                  </a:lnTo>
                  <a:lnTo>
                    <a:pt x="7757" y="19269"/>
                  </a:lnTo>
                  <a:lnTo>
                    <a:pt x="7304" y="19155"/>
                  </a:lnTo>
                  <a:lnTo>
                    <a:pt x="6851" y="19023"/>
                  </a:lnTo>
                  <a:lnTo>
                    <a:pt x="6417" y="18853"/>
                  </a:lnTo>
                  <a:lnTo>
                    <a:pt x="5983" y="18684"/>
                  </a:lnTo>
                  <a:lnTo>
                    <a:pt x="5549" y="18476"/>
                  </a:lnTo>
                  <a:lnTo>
                    <a:pt x="5134" y="18250"/>
                  </a:lnTo>
                  <a:lnTo>
                    <a:pt x="4719" y="18004"/>
                  </a:lnTo>
                  <a:lnTo>
                    <a:pt x="4322" y="17740"/>
                  </a:lnTo>
                  <a:lnTo>
                    <a:pt x="3945" y="17457"/>
                  </a:lnTo>
                  <a:lnTo>
                    <a:pt x="3567" y="17155"/>
                  </a:lnTo>
                  <a:lnTo>
                    <a:pt x="3228" y="16834"/>
                  </a:lnTo>
                  <a:lnTo>
                    <a:pt x="2888" y="16513"/>
                  </a:lnTo>
                  <a:lnTo>
                    <a:pt x="2567" y="16155"/>
                  </a:lnTo>
                  <a:lnTo>
                    <a:pt x="2265" y="15796"/>
                  </a:lnTo>
                  <a:lnTo>
                    <a:pt x="2001" y="15419"/>
                  </a:lnTo>
                  <a:lnTo>
                    <a:pt x="1737" y="15041"/>
                  </a:lnTo>
                  <a:lnTo>
                    <a:pt x="1492" y="14626"/>
                  </a:lnTo>
                  <a:lnTo>
                    <a:pt x="1265" y="14211"/>
                  </a:lnTo>
                  <a:lnTo>
                    <a:pt x="1076" y="13796"/>
                  </a:lnTo>
                  <a:lnTo>
                    <a:pt x="888" y="13362"/>
                  </a:lnTo>
                  <a:lnTo>
                    <a:pt x="737" y="12909"/>
                  </a:lnTo>
                  <a:lnTo>
                    <a:pt x="586" y="12456"/>
                  </a:lnTo>
                  <a:lnTo>
                    <a:pt x="472" y="11984"/>
                  </a:lnTo>
                  <a:lnTo>
                    <a:pt x="378" y="11512"/>
                  </a:lnTo>
                  <a:lnTo>
                    <a:pt x="303" y="11041"/>
                  </a:lnTo>
                  <a:lnTo>
                    <a:pt x="265" y="10569"/>
                  </a:lnTo>
                  <a:lnTo>
                    <a:pt x="246" y="10097"/>
                  </a:lnTo>
                  <a:lnTo>
                    <a:pt x="246" y="9625"/>
                  </a:lnTo>
                  <a:lnTo>
                    <a:pt x="265" y="9172"/>
                  </a:lnTo>
                  <a:lnTo>
                    <a:pt x="303" y="8701"/>
                  </a:lnTo>
                  <a:lnTo>
                    <a:pt x="378" y="8229"/>
                  </a:lnTo>
                  <a:lnTo>
                    <a:pt x="472" y="7776"/>
                  </a:lnTo>
                  <a:lnTo>
                    <a:pt x="586" y="7323"/>
                  </a:lnTo>
                  <a:lnTo>
                    <a:pt x="718" y="6870"/>
                  </a:lnTo>
                  <a:lnTo>
                    <a:pt x="869" y="6436"/>
                  </a:lnTo>
                  <a:lnTo>
                    <a:pt x="1057" y="6002"/>
                  </a:lnTo>
                  <a:lnTo>
                    <a:pt x="1246" y="5568"/>
                  </a:lnTo>
                  <a:lnTo>
                    <a:pt x="1473" y="5153"/>
                  </a:lnTo>
                  <a:lnTo>
                    <a:pt x="1718" y="4738"/>
                  </a:lnTo>
                  <a:lnTo>
                    <a:pt x="2039" y="4266"/>
                  </a:lnTo>
                  <a:lnTo>
                    <a:pt x="2378" y="3813"/>
                  </a:lnTo>
                  <a:lnTo>
                    <a:pt x="2737" y="3398"/>
                  </a:lnTo>
                  <a:lnTo>
                    <a:pt x="3114" y="3001"/>
                  </a:lnTo>
                  <a:lnTo>
                    <a:pt x="3530" y="2624"/>
                  </a:lnTo>
                  <a:lnTo>
                    <a:pt x="3945" y="2265"/>
                  </a:lnTo>
                  <a:lnTo>
                    <a:pt x="4398" y="1945"/>
                  </a:lnTo>
                  <a:lnTo>
                    <a:pt x="4851" y="1643"/>
                  </a:lnTo>
                  <a:lnTo>
                    <a:pt x="5322" y="1378"/>
                  </a:lnTo>
                  <a:lnTo>
                    <a:pt x="5813" y="1133"/>
                  </a:lnTo>
                  <a:lnTo>
                    <a:pt x="6323" y="925"/>
                  </a:lnTo>
                  <a:lnTo>
                    <a:pt x="6832" y="737"/>
                  </a:lnTo>
                  <a:lnTo>
                    <a:pt x="7379" y="586"/>
                  </a:lnTo>
                  <a:lnTo>
                    <a:pt x="7908" y="454"/>
                  </a:lnTo>
                  <a:lnTo>
                    <a:pt x="8474" y="359"/>
                  </a:lnTo>
                  <a:lnTo>
                    <a:pt x="9021" y="284"/>
                  </a:lnTo>
                  <a:lnTo>
                    <a:pt x="9455" y="265"/>
                  </a:lnTo>
                  <a:lnTo>
                    <a:pt x="9889" y="246"/>
                  </a:lnTo>
                  <a:close/>
                  <a:moveTo>
                    <a:pt x="9814" y="1"/>
                  </a:moveTo>
                  <a:lnTo>
                    <a:pt x="9418" y="20"/>
                  </a:lnTo>
                  <a:lnTo>
                    <a:pt x="9002" y="57"/>
                  </a:lnTo>
                  <a:lnTo>
                    <a:pt x="8436" y="114"/>
                  </a:lnTo>
                  <a:lnTo>
                    <a:pt x="7870" y="208"/>
                  </a:lnTo>
                  <a:lnTo>
                    <a:pt x="7304" y="340"/>
                  </a:lnTo>
                  <a:lnTo>
                    <a:pt x="6757" y="510"/>
                  </a:lnTo>
                  <a:lnTo>
                    <a:pt x="6228" y="699"/>
                  </a:lnTo>
                  <a:lnTo>
                    <a:pt x="5719" y="925"/>
                  </a:lnTo>
                  <a:lnTo>
                    <a:pt x="5209" y="1171"/>
                  </a:lnTo>
                  <a:lnTo>
                    <a:pt x="4719" y="1435"/>
                  </a:lnTo>
                  <a:lnTo>
                    <a:pt x="4247" y="1756"/>
                  </a:lnTo>
                  <a:lnTo>
                    <a:pt x="3794" y="2077"/>
                  </a:lnTo>
                  <a:lnTo>
                    <a:pt x="3360" y="2435"/>
                  </a:lnTo>
                  <a:lnTo>
                    <a:pt x="2945" y="2832"/>
                  </a:lnTo>
                  <a:lnTo>
                    <a:pt x="2567" y="3228"/>
                  </a:lnTo>
                  <a:lnTo>
                    <a:pt x="2190" y="3662"/>
                  </a:lnTo>
                  <a:lnTo>
                    <a:pt x="1850" y="4134"/>
                  </a:lnTo>
                  <a:lnTo>
                    <a:pt x="1510" y="4605"/>
                  </a:lnTo>
                  <a:lnTo>
                    <a:pt x="1265" y="5021"/>
                  </a:lnTo>
                  <a:lnTo>
                    <a:pt x="1039" y="5455"/>
                  </a:lnTo>
                  <a:lnTo>
                    <a:pt x="831" y="5908"/>
                  </a:lnTo>
                  <a:lnTo>
                    <a:pt x="642" y="6342"/>
                  </a:lnTo>
                  <a:lnTo>
                    <a:pt x="472" y="6795"/>
                  </a:lnTo>
                  <a:lnTo>
                    <a:pt x="340" y="7266"/>
                  </a:lnTo>
                  <a:lnTo>
                    <a:pt x="227" y="7719"/>
                  </a:lnTo>
                  <a:lnTo>
                    <a:pt x="133" y="8191"/>
                  </a:lnTo>
                  <a:lnTo>
                    <a:pt x="57" y="8663"/>
                  </a:lnTo>
                  <a:lnTo>
                    <a:pt x="20" y="9153"/>
                  </a:lnTo>
                  <a:lnTo>
                    <a:pt x="1" y="9625"/>
                  </a:lnTo>
                  <a:lnTo>
                    <a:pt x="1" y="10116"/>
                  </a:lnTo>
                  <a:lnTo>
                    <a:pt x="20" y="10588"/>
                  </a:lnTo>
                  <a:lnTo>
                    <a:pt x="76" y="11078"/>
                  </a:lnTo>
                  <a:lnTo>
                    <a:pt x="133" y="11569"/>
                  </a:lnTo>
                  <a:lnTo>
                    <a:pt x="246" y="12041"/>
                  </a:lnTo>
                  <a:lnTo>
                    <a:pt x="359" y="12513"/>
                  </a:lnTo>
                  <a:lnTo>
                    <a:pt x="491" y="12984"/>
                  </a:lnTo>
                  <a:lnTo>
                    <a:pt x="661" y="13437"/>
                  </a:lnTo>
                  <a:lnTo>
                    <a:pt x="850" y="13890"/>
                  </a:lnTo>
                  <a:lnTo>
                    <a:pt x="1057" y="14324"/>
                  </a:lnTo>
                  <a:lnTo>
                    <a:pt x="1284" y="14758"/>
                  </a:lnTo>
                  <a:lnTo>
                    <a:pt x="1529" y="15155"/>
                  </a:lnTo>
                  <a:lnTo>
                    <a:pt x="1793" y="15570"/>
                  </a:lnTo>
                  <a:lnTo>
                    <a:pt x="2077" y="15947"/>
                  </a:lnTo>
                  <a:lnTo>
                    <a:pt x="2378" y="16325"/>
                  </a:lnTo>
                  <a:lnTo>
                    <a:pt x="2718" y="16664"/>
                  </a:lnTo>
                  <a:lnTo>
                    <a:pt x="3058" y="17023"/>
                  </a:lnTo>
                  <a:lnTo>
                    <a:pt x="3416" y="17344"/>
                  </a:lnTo>
                  <a:lnTo>
                    <a:pt x="3794" y="17646"/>
                  </a:lnTo>
                  <a:lnTo>
                    <a:pt x="4190" y="17929"/>
                  </a:lnTo>
                  <a:lnTo>
                    <a:pt x="4586" y="18212"/>
                  </a:lnTo>
                  <a:lnTo>
                    <a:pt x="4888" y="18401"/>
                  </a:lnTo>
                  <a:lnTo>
                    <a:pt x="5190" y="18570"/>
                  </a:lnTo>
                  <a:lnTo>
                    <a:pt x="5511" y="18721"/>
                  </a:lnTo>
                  <a:lnTo>
                    <a:pt x="5832" y="18872"/>
                  </a:lnTo>
                  <a:lnTo>
                    <a:pt x="6134" y="19004"/>
                  </a:lnTo>
                  <a:lnTo>
                    <a:pt x="6474" y="19137"/>
                  </a:lnTo>
                  <a:lnTo>
                    <a:pt x="6794" y="19250"/>
                  </a:lnTo>
                  <a:lnTo>
                    <a:pt x="7115" y="19344"/>
                  </a:lnTo>
                  <a:lnTo>
                    <a:pt x="7455" y="19438"/>
                  </a:lnTo>
                  <a:lnTo>
                    <a:pt x="7795" y="19514"/>
                  </a:lnTo>
                  <a:lnTo>
                    <a:pt x="8134" y="19589"/>
                  </a:lnTo>
                  <a:lnTo>
                    <a:pt x="8474" y="19646"/>
                  </a:lnTo>
                  <a:lnTo>
                    <a:pt x="8814" y="19684"/>
                  </a:lnTo>
                  <a:lnTo>
                    <a:pt x="9153" y="19722"/>
                  </a:lnTo>
                  <a:lnTo>
                    <a:pt x="9493" y="19740"/>
                  </a:lnTo>
                  <a:lnTo>
                    <a:pt x="9833" y="19740"/>
                  </a:lnTo>
                  <a:lnTo>
                    <a:pt x="10380" y="19722"/>
                  </a:lnTo>
                  <a:lnTo>
                    <a:pt x="10927" y="19684"/>
                  </a:lnTo>
                  <a:lnTo>
                    <a:pt x="11475" y="19608"/>
                  </a:lnTo>
                  <a:lnTo>
                    <a:pt x="12022" y="19495"/>
                  </a:lnTo>
                  <a:lnTo>
                    <a:pt x="12513" y="19363"/>
                  </a:lnTo>
                  <a:lnTo>
                    <a:pt x="12965" y="19231"/>
                  </a:lnTo>
                  <a:lnTo>
                    <a:pt x="13437" y="19061"/>
                  </a:lnTo>
                  <a:lnTo>
                    <a:pt x="13871" y="18872"/>
                  </a:lnTo>
                  <a:lnTo>
                    <a:pt x="14305" y="18665"/>
                  </a:lnTo>
                  <a:lnTo>
                    <a:pt x="14739" y="18438"/>
                  </a:lnTo>
                  <a:lnTo>
                    <a:pt x="15155" y="18193"/>
                  </a:lnTo>
                  <a:lnTo>
                    <a:pt x="15551" y="17929"/>
                  </a:lnTo>
                  <a:lnTo>
                    <a:pt x="15928" y="17646"/>
                  </a:lnTo>
                  <a:lnTo>
                    <a:pt x="16306" y="17344"/>
                  </a:lnTo>
                  <a:lnTo>
                    <a:pt x="16664" y="17023"/>
                  </a:lnTo>
                  <a:lnTo>
                    <a:pt x="17004" y="16683"/>
                  </a:lnTo>
                  <a:lnTo>
                    <a:pt x="17325" y="16325"/>
                  </a:lnTo>
                  <a:lnTo>
                    <a:pt x="17627" y="15947"/>
                  </a:lnTo>
                  <a:lnTo>
                    <a:pt x="17929" y="15551"/>
                  </a:lnTo>
                  <a:lnTo>
                    <a:pt x="18193" y="15136"/>
                  </a:lnTo>
                  <a:lnTo>
                    <a:pt x="18438" y="14721"/>
                  </a:lnTo>
                  <a:lnTo>
                    <a:pt x="18684" y="14287"/>
                  </a:lnTo>
                  <a:lnTo>
                    <a:pt x="18891" y="13853"/>
                  </a:lnTo>
                  <a:lnTo>
                    <a:pt x="19061" y="13400"/>
                  </a:lnTo>
                  <a:lnTo>
                    <a:pt x="19231" y="12947"/>
                  </a:lnTo>
                  <a:lnTo>
                    <a:pt x="19363" y="12494"/>
                  </a:lnTo>
                  <a:lnTo>
                    <a:pt x="19495" y="12022"/>
                  </a:lnTo>
                  <a:lnTo>
                    <a:pt x="19570" y="11550"/>
                  </a:lnTo>
                  <a:lnTo>
                    <a:pt x="19646" y="11078"/>
                  </a:lnTo>
                  <a:lnTo>
                    <a:pt x="19703" y="10588"/>
                  </a:lnTo>
                  <a:lnTo>
                    <a:pt x="19721" y="10116"/>
                  </a:lnTo>
                  <a:lnTo>
                    <a:pt x="19721" y="9625"/>
                  </a:lnTo>
                  <a:lnTo>
                    <a:pt x="19703" y="9153"/>
                  </a:lnTo>
                  <a:lnTo>
                    <a:pt x="19646" y="8663"/>
                  </a:lnTo>
                  <a:lnTo>
                    <a:pt x="19570" y="8191"/>
                  </a:lnTo>
                  <a:lnTo>
                    <a:pt x="19476" y="7700"/>
                  </a:lnTo>
                  <a:lnTo>
                    <a:pt x="19363" y="7229"/>
                  </a:lnTo>
                  <a:lnTo>
                    <a:pt x="19212" y="6757"/>
                  </a:lnTo>
                  <a:lnTo>
                    <a:pt x="19042" y="6304"/>
                  </a:lnTo>
                  <a:lnTo>
                    <a:pt x="18872" y="5851"/>
                  </a:lnTo>
                  <a:lnTo>
                    <a:pt x="18665" y="5417"/>
                  </a:lnTo>
                  <a:lnTo>
                    <a:pt x="18438" y="5002"/>
                  </a:lnTo>
                  <a:lnTo>
                    <a:pt x="18193" y="4587"/>
                  </a:lnTo>
                  <a:lnTo>
                    <a:pt x="17910" y="4190"/>
                  </a:lnTo>
                  <a:lnTo>
                    <a:pt x="17627" y="3794"/>
                  </a:lnTo>
                  <a:lnTo>
                    <a:pt x="17325" y="3435"/>
                  </a:lnTo>
                  <a:lnTo>
                    <a:pt x="17004" y="3077"/>
                  </a:lnTo>
                  <a:lnTo>
                    <a:pt x="16664" y="2737"/>
                  </a:lnTo>
                  <a:lnTo>
                    <a:pt x="16306" y="2397"/>
                  </a:lnTo>
                  <a:lnTo>
                    <a:pt x="15928" y="2096"/>
                  </a:lnTo>
                  <a:lnTo>
                    <a:pt x="15532" y="1812"/>
                  </a:lnTo>
                  <a:lnTo>
                    <a:pt x="15117" y="1529"/>
                  </a:lnTo>
                  <a:lnTo>
                    <a:pt x="14777" y="1322"/>
                  </a:lnTo>
                  <a:lnTo>
                    <a:pt x="14419" y="1133"/>
                  </a:lnTo>
                  <a:lnTo>
                    <a:pt x="14060" y="944"/>
                  </a:lnTo>
                  <a:lnTo>
                    <a:pt x="13701" y="793"/>
                  </a:lnTo>
                  <a:lnTo>
                    <a:pt x="13324" y="642"/>
                  </a:lnTo>
                  <a:lnTo>
                    <a:pt x="12947" y="510"/>
                  </a:lnTo>
                  <a:lnTo>
                    <a:pt x="12569" y="378"/>
                  </a:lnTo>
                  <a:lnTo>
                    <a:pt x="12192" y="284"/>
                  </a:lnTo>
                  <a:lnTo>
                    <a:pt x="11795" y="189"/>
                  </a:lnTo>
                  <a:lnTo>
                    <a:pt x="11399" y="133"/>
                  </a:lnTo>
                  <a:lnTo>
                    <a:pt x="11022" y="76"/>
                  </a:lnTo>
                  <a:lnTo>
                    <a:pt x="10625" y="39"/>
                  </a:lnTo>
                  <a:lnTo>
                    <a:pt x="10210" y="20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19"/>
            <p:cNvSpPr/>
            <p:nvPr/>
          </p:nvSpPr>
          <p:spPr>
            <a:xfrm>
              <a:off x="3464070" y="626619"/>
              <a:ext cx="387327" cy="547807"/>
            </a:xfrm>
            <a:custGeom>
              <a:rect b="b" l="l" r="r" t="t"/>
              <a:pathLst>
                <a:path extrusionOk="0" h="14948" w="10569">
                  <a:moveTo>
                    <a:pt x="774" y="1"/>
                  </a:moveTo>
                  <a:lnTo>
                    <a:pt x="378" y="20"/>
                  </a:lnTo>
                  <a:lnTo>
                    <a:pt x="0" y="39"/>
                  </a:lnTo>
                  <a:lnTo>
                    <a:pt x="831" y="9739"/>
                  </a:lnTo>
                  <a:lnTo>
                    <a:pt x="9078" y="14947"/>
                  </a:lnTo>
                  <a:lnTo>
                    <a:pt x="9323" y="14513"/>
                  </a:lnTo>
                  <a:lnTo>
                    <a:pt x="9549" y="14079"/>
                  </a:lnTo>
                  <a:lnTo>
                    <a:pt x="9757" y="13626"/>
                  </a:lnTo>
                  <a:lnTo>
                    <a:pt x="9946" y="13173"/>
                  </a:lnTo>
                  <a:lnTo>
                    <a:pt x="10115" y="12720"/>
                  </a:lnTo>
                  <a:lnTo>
                    <a:pt x="10248" y="12267"/>
                  </a:lnTo>
                  <a:lnTo>
                    <a:pt x="10361" y="11796"/>
                  </a:lnTo>
                  <a:lnTo>
                    <a:pt x="10455" y="11324"/>
                  </a:lnTo>
                  <a:lnTo>
                    <a:pt x="10512" y="10852"/>
                  </a:lnTo>
                  <a:lnTo>
                    <a:pt x="10549" y="10399"/>
                  </a:lnTo>
                  <a:lnTo>
                    <a:pt x="10568" y="9927"/>
                  </a:lnTo>
                  <a:lnTo>
                    <a:pt x="10568" y="9456"/>
                  </a:lnTo>
                  <a:lnTo>
                    <a:pt x="10549" y="8984"/>
                  </a:lnTo>
                  <a:lnTo>
                    <a:pt x="10493" y="8512"/>
                  </a:lnTo>
                  <a:lnTo>
                    <a:pt x="10436" y="8059"/>
                  </a:lnTo>
                  <a:lnTo>
                    <a:pt x="10342" y="7587"/>
                  </a:lnTo>
                  <a:lnTo>
                    <a:pt x="10229" y="7134"/>
                  </a:lnTo>
                  <a:lnTo>
                    <a:pt x="10097" y="6700"/>
                  </a:lnTo>
                  <a:lnTo>
                    <a:pt x="9927" y="6247"/>
                  </a:lnTo>
                  <a:lnTo>
                    <a:pt x="9757" y="5813"/>
                  </a:lnTo>
                  <a:lnTo>
                    <a:pt x="9549" y="5398"/>
                  </a:lnTo>
                  <a:lnTo>
                    <a:pt x="9342" y="4983"/>
                  </a:lnTo>
                  <a:lnTo>
                    <a:pt x="9096" y="4568"/>
                  </a:lnTo>
                  <a:lnTo>
                    <a:pt x="8832" y="4171"/>
                  </a:lnTo>
                  <a:lnTo>
                    <a:pt x="8549" y="3794"/>
                  </a:lnTo>
                  <a:lnTo>
                    <a:pt x="8247" y="3417"/>
                  </a:lnTo>
                  <a:lnTo>
                    <a:pt x="7926" y="3058"/>
                  </a:lnTo>
                  <a:lnTo>
                    <a:pt x="7587" y="2718"/>
                  </a:lnTo>
                  <a:lnTo>
                    <a:pt x="7228" y="2398"/>
                  </a:lnTo>
                  <a:lnTo>
                    <a:pt x="6851" y="2077"/>
                  </a:lnTo>
                  <a:lnTo>
                    <a:pt x="6454" y="1794"/>
                  </a:lnTo>
                  <a:lnTo>
                    <a:pt x="6039" y="1511"/>
                  </a:lnTo>
                  <a:lnTo>
                    <a:pt x="5681" y="1284"/>
                  </a:lnTo>
                  <a:lnTo>
                    <a:pt x="5322" y="1095"/>
                  </a:lnTo>
                  <a:lnTo>
                    <a:pt x="4964" y="926"/>
                  </a:lnTo>
                  <a:lnTo>
                    <a:pt x="4586" y="756"/>
                  </a:lnTo>
                  <a:lnTo>
                    <a:pt x="4228" y="605"/>
                  </a:lnTo>
                  <a:lnTo>
                    <a:pt x="3850" y="473"/>
                  </a:lnTo>
                  <a:lnTo>
                    <a:pt x="3473" y="359"/>
                  </a:lnTo>
                  <a:lnTo>
                    <a:pt x="3076" y="265"/>
                  </a:lnTo>
                  <a:lnTo>
                    <a:pt x="2699" y="171"/>
                  </a:lnTo>
                  <a:lnTo>
                    <a:pt x="2321" y="114"/>
                  </a:lnTo>
                  <a:lnTo>
                    <a:pt x="1925" y="57"/>
                  </a:lnTo>
                  <a:lnTo>
                    <a:pt x="1548" y="20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19"/>
            <p:cNvSpPr/>
            <p:nvPr/>
          </p:nvSpPr>
          <p:spPr>
            <a:xfrm>
              <a:off x="3459233" y="622478"/>
              <a:ext cx="397002" cy="558141"/>
            </a:xfrm>
            <a:custGeom>
              <a:rect b="b" l="l" r="r" t="t"/>
              <a:pathLst>
                <a:path extrusionOk="0" h="15230" w="10833">
                  <a:moveTo>
                    <a:pt x="1038" y="227"/>
                  </a:moveTo>
                  <a:lnTo>
                    <a:pt x="1416" y="246"/>
                  </a:lnTo>
                  <a:lnTo>
                    <a:pt x="1793" y="265"/>
                  </a:lnTo>
                  <a:lnTo>
                    <a:pt x="2170" y="303"/>
                  </a:lnTo>
                  <a:lnTo>
                    <a:pt x="2548" y="359"/>
                  </a:lnTo>
                  <a:lnTo>
                    <a:pt x="2925" y="435"/>
                  </a:lnTo>
                  <a:lnTo>
                    <a:pt x="3303" y="510"/>
                  </a:lnTo>
                  <a:lnTo>
                    <a:pt x="3661" y="623"/>
                  </a:lnTo>
                  <a:lnTo>
                    <a:pt x="4020" y="737"/>
                  </a:lnTo>
                  <a:lnTo>
                    <a:pt x="4378" y="850"/>
                  </a:lnTo>
                  <a:lnTo>
                    <a:pt x="4737" y="1001"/>
                  </a:lnTo>
                  <a:lnTo>
                    <a:pt x="5096" y="1152"/>
                  </a:lnTo>
                  <a:lnTo>
                    <a:pt x="5435" y="1341"/>
                  </a:lnTo>
                  <a:lnTo>
                    <a:pt x="5775" y="1529"/>
                  </a:lnTo>
                  <a:lnTo>
                    <a:pt x="6096" y="1718"/>
                  </a:lnTo>
                  <a:lnTo>
                    <a:pt x="6511" y="1982"/>
                  </a:lnTo>
                  <a:lnTo>
                    <a:pt x="6888" y="2265"/>
                  </a:lnTo>
                  <a:lnTo>
                    <a:pt x="7247" y="2567"/>
                  </a:lnTo>
                  <a:lnTo>
                    <a:pt x="7605" y="2888"/>
                  </a:lnTo>
                  <a:lnTo>
                    <a:pt x="7945" y="3228"/>
                  </a:lnTo>
                  <a:lnTo>
                    <a:pt x="8247" y="3567"/>
                  </a:lnTo>
                  <a:lnTo>
                    <a:pt x="8549" y="3926"/>
                  </a:lnTo>
                  <a:lnTo>
                    <a:pt x="8832" y="4303"/>
                  </a:lnTo>
                  <a:lnTo>
                    <a:pt x="9096" y="4700"/>
                  </a:lnTo>
                  <a:lnTo>
                    <a:pt x="9323" y="5096"/>
                  </a:lnTo>
                  <a:lnTo>
                    <a:pt x="9549" y="5511"/>
                  </a:lnTo>
                  <a:lnTo>
                    <a:pt x="9757" y="5926"/>
                  </a:lnTo>
                  <a:lnTo>
                    <a:pt x="9927" y="6360"/>
                  </a:lnTo>
                  <a:lnTo>
                    <a:pt x="10096" y="6813"/>
                  </a:lnTo>
                  <a:lnTo>
                    <a:pt x="10229" y="7266"/>
                  </a:lnTo>
                  <a:lnTo>
                    <a:pt x="10342" y="7738"/>
                  </a:lnTo>
                  <a:lnTo>
                    <a:pt x="10436" y="8191"/>
                  </a:lnTo>
                  <a:lnTo>
                    <a:pt x="10512" y="8663"/>
                  </a:lnTo>
                  <a:lnTo>
                    <a:pt x="10568" y="9134"/>
                  </a:lnTo>
                  <a:lnTo>
                    <a:pt x="10587" y="9587"/>
                  </a:lnTo>
                  <a:lnTo>
                    <a:pt x="10587" y="10059"/>
                  </a:lnTo>
                  <a:lnTo>
                    <a:pt x="10568" y="10512"/>
                  </a:lnTo>
                  <a:lnTo>
                    <a:pt x="10531" y="10965"/>
                  </a:lnTo>
                  <a:lnTo>
                    <a:pt x="10455" y="11437"/>
                  </a:lnTo>
                  <a:lnTo>
                    <a:pt x="10380" y="11890"/>
                  </a:lnTo>
                  <a:lnTo>
                    <a:pt x="10266" y="12324"/>
                  </a:lnTo>
                  <a:lnTo>
                    <a:pt x="10134" y="12777"/>
                  </a:lnTo>
                  <a:lnTo>
                    <a:pt x="9983" y="13211"/>
                  </a:lnTo>
                  <a:lnTo>
                    <a:pt x="9813" y="13645"/>
                  </a:lnTo>
                  <a:lnTo>
                    <a:pt x="9625" y="14060"/>
                  </a:lnTo>
                  <a:lnTo>
                    <a:pt x="9398" y="14475"/>
                  </a:lnTo>
                  <a:lnTo>
                    <a:pt x="9153" y="14890"/>
                  </a:lnTo>
                  <a:lnTo>
                    <a:pt x="1076" y="9776"/>
                  </a:lnTo>
                  <a:lnTo>
                    <a:pt x="264" y="265"/>
                  </a:lnTo>
                  <a:lnTo>
                    <a:pt x="642" y="246"/>
                  </a:lnTo>
                  <a:lnTo>
                    <a:pt x="1038" y="227"/>
                  </a:lnTo>
                  <a:close/>
                  <a:moveTo>
                    <a:pt x="529" y="1"/>
                  </a:moveTo>
                  <a:lnTo>
                    <a:pt x="113" y="38"/>
                  </a:lnTo>
                  <a:lnTo>
                    <a:pt x="0" y="38"/>
                  </a:lnTo>
                  <a:lnTo>
                    <a:pt x="849" y="9927"/>
                  </a:lnTo>
                  <a:lnTo>
                    <a:pt x="9247" y="15230"/>
                  </a:lnTo>
                  <a:lnTo>
                    <a:pt x="9304" y="15117"/>
                  </a:lnTo>
                  <a:lnTo>
                    <a:pt x="9549" y="14702"/>
                  </a:lnTo>
                  <a:lnTo>
                    <a:pt x="9795" y="14268"/>
                  </a:lnTo>
                  <a:lnTo>
                    <a:pt x="10002" y="13834"/>
                  </a:lnTo>
                  <a:lnTo>
                    <a:pt x="10172" y="13381"/>
                  </a:lnTo>
                  <a:lnTo>
                    <a:pt x="10342" y="12928"/>
                  </a:lnTo>
                  <a:lnTo>
                    <a:pt x="10474" y="12475"/>
                  </a:lnTo>
                  <a:lnTo>
                    <a:pt x="10606" y="12003"/>
                  </a:lnTo>
                  <a:lnTo>
                    <a:pt x="10681" y="11531"/>
                  </a:lnTo>
                  <a:lnTo>
                    <a:pt x="10757" y="11059"/>
                  </a:lnTo>
                  <a:lnTo>
                    <a:pt x="10814" y="10569"/>
                  </a:lnTo>
                  <a:lnTo>
                    <a:pt x="10832" y="10097"/>
                  </a:lnTo>
                  <a:lnTo>
                    <a:pt x="10832" y="9606"/>
                  </a:lnTo>
                  <a:lnTo>
                    <a:pt x="10814" y="9134"/>
                  </a:lnTo>
                  <a:lnTo>
                    <a:pt x="10757" y="8644"/>
                  </a:lnTo>
                  <a:lnTo>
                    <a:pt x="10681" y="8172"/>
                  </a:lnTo>
                  <a:lnTo>
                    <a:pt x="10587" y="7681"/>
                  </a:lnTo>
                  <a:lnTo>
                    <a:pt x="10474" y="7210"/>
                  </a:lnTo>
                  <a:lnTo>
                    <a:pt x="10323" y="6738"/>
                  </a:lnTo>
                  <a:lnTo>
                    <a:pt x="10153" y="6285"/>
                  </a:lnTo>
                  <a:lnTo>
                    <a:pt x="9983" y="5832"/>
                  </a:lnTo>
                  <a:lnTo>
                    <a:pt x="9776" y="5398"/>
                  </a:lnTo>
                  <a:lnTo>
                    <a:pt x="9549" y="4983"/>
                  </a:lnTo>
                  <a:lnTo>
                    <a:pt x="9304" y="4568"/>
                  </a:lnTo>
                  <a:lnTo>
                    <a:pt x="9021" y="4171"/>
                  </a:lnTo>
                  <a:lnTo>
                    <a:pt x="8738" y="3775"/>
                  </a:lnTo>
                  <a:lnTo>
                    <a:pt x="8436" y="3416"/>
                  </a:lnTo>
                  <a:lnTo>
                    <a:pt x="8115" y="3058"/>
                  </a:lnTo>
                  <a:lnTo>
                    <a:pt x="7775" y="2718"/>
                  </a:lnTo>
                  <a:lnTo>
                    <a:pt x="7417" y="2378"/>
                  </a:lnTo>
                  <a:lnTo>
                    <a:pt x="7039" y="2077"/>
                  </a:lnTo>
                  <a:lnTo>
                    <a:pt x="6643" y="1793"/>
                  </a:lnTo>
                  <a:lnTo>
                    <a:pt x="6228" y="1510"/>
                  </a:lnTo>
                  <a:lnTo>
                    <a:pt x="5888" y="1303"/>
                  </a:lnTo>
                  <a:lnTo>
                    <a:pt x="5530" y="1114"/>
                  </a:lnTo>
                  <a:lnTo>
                    <a:pt x="5171" y="925"/>
                  </a:lnTo>
                  <a:lnTo>
                    <a:pt x="4812" y="774"/>
                  </a:lnTo>
                  <a:lnTo>
                    <a:pt x="4435" y="623"/>
                  </a:lnTo>
                  <a:lnTo>
                    <a:pt x="4058" y="491"/>
                  </a:lnTo>
                  <a:lnTo>
                    <a:pt x="3680" y="359"/>
                  </a:lnTo>
                  <a:lnTo>
                    <a:pt x="3303" y="265"/>
                  </a:lnTo>
                  <a:lnTo>
                    <a:pt x="2906" y="189"/>
                  </a:lnTo>
                  <a:lnTo>
                    <a:pt x="2510" y="114"/>
                  </a:lnTo>
                  <a:lnTo>
                    <a:pt x="2133" y="57"/>
                  </a:lnTo>
                  <a:lnTo>
                    <a:pt x="1736" y="20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19"/>
            <p:cNvSpPr/>
            <p:nvPr/>
          </p:nvSpPr>
          <p:spPr>
            <a:xfrm>
              <a:off x="3465463" y="954427"/>
              <a:ext cx="58123" cy="58160"/>
            </a:xfrm>
            <a:custGeom>
              <a:rect b="b" l="l" r="r" t="t"/>
              <a:pathLst>
                <a:path extrusionOk="0" h="1587" w="1586">
                  <a:moveTo>
                    <a:pt x="774" y="1"/>
                  </a:moveTo>
                  <a:lnTo>
                    <a:pt x="623" y="20"/>
                  </a:lnTo>
                  <a:lnTo>
                    <a:pt x="472" y="76"/>
                  </a:lnTo>
                  <a:lnTo>
                    <a:pt x="340" y="152"/>
                  </a:lnTo>
                  <a:lnTo>
                    <a:pt x="226" y="246"/>
                  </a:lnTo>
                  <a:lnTo>
                    <a:pt x="132" y="378"/>
                  </a:lnTo>
                  <a:lnTo>
                    <a:pt x="57" y="511"/>
                  </a:lnTo>
                  <a:lnTo>
                    <a:pt x="19" y="662"/>
                  </a:lnTo>
                  <a:lnTo>
                    <a:pt x="0" y="812"/>
                  </a:lnTo>
                  <a:lnTo>
                    <a:pt x="19" y="963"/>
                  </a:lnTo>
                  <a:lnTo>
                    <a:pt x="76" y="1114"/>
                  </a:lnTo>
                  <a:lnTo>
                    <a:pt x="151" y="1247"/>
                  </a:lnTo>
                  <a:lnTo>
                    <a:pt x="245" y="1360"/>
                  </a:lnTo>
                  <a:lnTo>
                    <a:pt x="377" y="1454"/>
                  </a:lnTo>
                  <a:lnTo>
                    <a:pt x="528" y="1530"/>
                  </a:lnTo>
                  <a:lnTo>
                    <a:pt x="661" y="1567"/>
                  </a:lnTo>
                  <a:lnTo>
                    <a:pt x="830" y="1586"/>
                  </a:lnTo>
                  <a:lnTo>
                    <a:pt x="962" y="1567"/>
                  </a:lnTo>
                  <a:lnTo>
                    <a:pt x="1113" y="1511"/>
                  </a:lnTo>
                  <a:lnTo>
                    <a:pt x="1246" y="1435"/>
                  </a:lnTo>
                  <a:lnTo>
                    <a:pt x="1359" y="1341"/>
                  </a:lnTo>
                  <a:lnTo>
                    <a:pt x="1472" y="1209"/>
                  </a:lnTo>
                  <a:lnTo>
                    <a:pt x="1529" y="1077"/>
                  </a:lnTo>
                  <a:lnTo>
                    <a:pt x="1585" y="926"/>
                  </a:lnTo>
                  <a:lnTo>
                    <a:pt x="1585" y="775"/>
                  </a:lnTo>
                  <a:lnTo>
                    <a:pt x="1566" y="624"/>
                  </a:lnTo>
                  <a:lnTo>
                    <a:pt x="1529" y="473"/>
                  </a:lnTo>
                  <a:lnTo>
                    <a:pt x="1453" y="341"/>
                  </a:lnTo>
                  <a:lnTo>
                    <a:pt x="1340" y="227"/>
                  </a:lnTo>
                  <a:lnTo>
                    <a:pt x="1227" y="133"/>
                  </a:lnTo>
                  <a:lnTo>
                    <a:pt x="1076" y="58"/>
                  </a:lnTo>
                  <a:lnTo>
                    <a:pt x="925" y="2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94" name="Google Shape;1894;p19"/>
          <p:cNvGrpSpPr/>
          <p:nvPr/>
        </p:nvGrpSpPr>
        <p:grpSpPr>
          <a:xfrm flipH="1">
            <a:off x="7932475" y="3995825"/>
            <a:ext cx="996600" cy="1147675"/>
            <a:chOff x="2202075" y="5519900"/>
            <a:chExt cx="996600" cy="1147675"/>
          </a:xfrm>
        </p:grpSpPr>
        <p:sp>
          <p:nvSpPr>
            <p:cNvPr id="1895" name="Google Shape;1895;p19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19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19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98" name="Google Shape;1898;p19"/>
          <p:cNvSpPr/>
          <p:nvPr/>
        </p:nvSpPr>
        <p:spPr>
          <a:xfrm>
            <a:off x="7291352" y="1367975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9" name="Google Shape;1899;p19"/>
          <p:cNvSpPr/>
          <p:nvPr/>
        </p:nvSpPr>
        <p:spPr>
          <a:xfrm>
            <a:off x="363489" y="2346150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00" name="Google Shape;1900;p19"/>
          <p:cNvGrpSpPr/>
          <p:nvPr/>
        </p:nvGrpSpPr>
        <p:grpSpPr>
          <a:xfrm>
            <a:off x="1902428" y="1551352"/>
            <a:ext cx="365420" cy="365394"/>
            <a:chOff x="1298368" y="3809460"/>
            <a:chExt cx="365420" cy="365394"/>
          </a:xfrm>
        </p:grpSpPr>
        <p:sp>
          <p:nvSpPr>
            <p:cNvPr id="1901" name="Google Shape;1901;p19"/>
            <p:cNvSpPr/>
            <p:nvPr/>
          </p:nvSpPr>
          <p:spPr>
            <a:xfrm>
              <a:off x="1306150" y="4053956"/>
              <a:ext cx="354598" cy="113614"/>
            </a:xfrm>
            <a:custGeom>
              <a:rect b="b" l="l" r="r" t="t"/>
              <a:pathLst>
                <a:path extrusionOk="0" h="4336" w="13533">
                  <a:moveTo>
                    <a:pt x="2171" y="1959"/>
                  </a:moveTo>
                  <a:cubicBezTo>
                    <a:pt x="2747" y="1959"/>
                    <a:pt x="3040" y="2660"/>
                    <a:pt x="2627" y="3068"/>
                  </a:cubicBezTo>
                  <a:cubicBezTo>
                    <a:pt x="2495" y="3200"/>
                    <a:pt x="2332" y="3259"/>
                    <a:pt x="2173" y="3259"/>
                  </a:cubicBezTo>
                  <a:cubicBezTo>
                    <a:pt x="1839" y="3259"/>
                    <a:pt x="1519" y="3000"/>
                    <a:pt x="1523" y="2607"/>
                  </a:cubicBezTo>
                  <a:cubicBezTo>
                    <a:pt x="1518" y="2252"/>
                    <a:pt x="1811" y="1959"/>
                    <a:pt x="2171" y="1959"/>
                  </a:cubicBezTo>
                  <a:close/>
                  <a:moveTo>
                    <a:pt x="1863" y="1"/>
                  </a:moveTo>
                  <a:cubicBezTo>
                    <a:pt x="1513" y="1"/>
                    <a:pt x="1167" y="102"/>
                    <a:pt x="875" y="289"/>
                  </a:cubicBezTo>
                  <a:cubicBezTo>
                    <a:pt x="831" y="313"/>
                    <a:pt x="788" y="342"/>
                    <a:pt x="750" y="375"/>
                  </a:cubicBezTo>
                  <a:cubicBezTo>
                    <a:pt x="279" y="726"/>
                    <a:pt x="1" y="1278"/>
                    <a:pt x="1" y="1863"/>
                  </a:cubicBezTo>
                  <a:lnTo>
                    <a:pt x="1" y="2526"/>
                  </a:lnTo>
                  <a:cubicBezTo>
                    <a:pt x="35" y="3529"/>
                    <a:pt x="855" y="4331"/>
                    <a:pt x="1863" y="4336"/>
                  </a:cubicBezTo>
                  <a:lnTo>
                    <a:pt x="12760" y="4336"/>
                  </a:lnTo>
                  <a:cubicBezTo>
                    <a:pt x="13187" y="4331"/>
                    <a:pt x="13533" y="3985"/>
                    <a:pt x="13533" y="3563"/>
                  </a:cubicBezTo>
                  <a:lnTo>
                    <a:pt x="13533" y="774"/>
                  </a:lnTo>
                  <a:cubicBezTo>
                    <a:pt x="13533" y="347"/>
                    <a:pt x="13187" y="1"/>
                    <a:pt x="12760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19"/>
            <p:cNvSpPr/>
            <p:nvPr/>
          </p:nvSpPr>
          <p:spPr>
            <a:xfrm>
              <a:off x="1306281" y="4076699"/>
              <a:ext cx="354467" cy="90870"/>
            </a:xfrm>
            <a:custGeom>
              <a:rect b="b" l="l" r="r" t="t"/>
              <a:pathLst>
                <a:path extrusionOk="0" h="3468" w="13528">
                  <a:moveTo>
                    <a:pt x="2167" y="1091"/>
                  </a:moveTo>
                  <a:cubicBezTo>
                    <a:pt x="2320" y="1091"/>
                    <a:pt x="2475" y="1145"/>
                    <a:pt x="2602" y="1259"/>
                  </a:cubicBezTo>
                  <a:cubicBezTo>
                    <a:pt x="3044" y="1663"/>
                    <a:pt x="2751" y="2392"/>
                    <a:pt x="2166" y="2392"/>
                  </a:cubicBezTo>
                  <a:cubicBezTo>
                    <a:pt x="1710" y="2392"/>
                    <a:pt x="1393" y="1931"/>
                    <a:pt x="1561" y="1509"/>
                  </a:cubicBezTo>
                  <a:cubicBezTo>
                    <a:pt x="1663" y="1242"/>
                    <a:pt x="1912" y="1091"/>
                    <a:pt x="2167" y="1091"/>
                  </a:cubicBezTo>
                  <a:close/>
                  <a:moveTo>
                    <a:pt x="2930" y="1"/>
                  </a:moveTo>
                  <a:cubicBezTo>
                    <a:pt x="1638" y="1"/>
                    <a:pt x="1779" y="2"/>
                    <a:pt x="1710" y="7"/>
                  </a:cubicBezTo>
                  <a:cubicBezTo>
                    <a:pt x="850" y="83"/>
                    <a:pt x="154" y="731"/>
                    <a:pt x="20" y="1581"/>
                  </a:cubicBezTo>
                  <a:cubicBezTo>
                    <a:pt x="6" y="1648"/>
                    <a:pt x="1" y="1720"/>
                    <a:pt x="6" y="1792"/>
                  </a:cubicBezTo>
                  <a:cubicBezTo>
                    <a:pt x="106" y="2743"/>
                    <a:pt x="908" y="3463"/>
                    <a:pt x="1863" y="3468"/>
                  </a:cubicBezTo>
                  <a:lnTo>
                    <a:pt x="12755" y="3468"/>
                  </a:lnTo>
                  <a:cubicBezTo>
                    <a:pt x="13182" y="3468"/>
                    <a:pt x="13528" y="3122"/>
                    <a:pt x="13528" y="2695"/>
                  </a:cubicBezTo>
                  <a:lnTo>
                    <a:pt x="13528" y="775"/>
                  </a:lnTo>
                  <a:cubicBezTo>
                    <a:pt x="13528" y="347"/>
                    <a:pt x="13182" y="2"/>
                    <a:pt x="12755" y="2"/>
                  </a:cubicBezTo>
                  <a:cubicBezTo>
                    <a:pt x="6949" y="2"/>
                    <a:pt x="4223" y="1"/>
                    <a:pt x="2930" y="1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19"/>
            <p:cNvSpPr/>
            <p:nvPr/>
          </p:nvSpPr>
          <p:spPr>
            <a:xfrm>
              <a:off x="1597076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8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19"/>
            <p:cNvSpPr/>
            <p:nvPr/>
          </p:nvSpPr>
          <p:spPr>
            <a:xfrm>
              <a:off x="1510163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5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6" y="2454"/>
                    <a:pt x="145" y="2598"/>
                    <a:pt x="318" y="2598"/>
                  </a:cubicBezTo>
                  <a:lnTo>
                    <a:pt x="1124" y="2598"/>
                  </a:lnTo>
                  <a:cubicBezTo>
                    <a:pt x="1297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7" y="1"/>
                    <a:pt x="1124" y="1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19"/>
            <p:cNvSpPr/>
            <p:nvPr/>
          </p:nvSpPr>
          <p:spPr>
            <a:xfrm>
              <a:off x="1424140" y="4076726"/>
              <a:ext cx="37627" cy="68074"/>
            </a:xfrm>
            <a:custGeom>
              <a:rect b="b" l="l" r="r" t="t"/>
              <a:pathLst>
                <a:path extrusionOk="0" h="2598" w="1436">
                  <a:moveTo>
                    <a:pt x="317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7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19"/>
            <p:cNvSpPr/>
            <p:nvPr/>
          </p:nvSpPr>
          <p:spPr>
            <a:xfrm>
              <a:off x="1305285" y="3917205"/>
              <a:ext cx="342257" cy="250339"/>
            </a:xfrm>
            <a:custGeom>
              <a:rect b="b" l="l" r="r" t="t"/>
              <a:pathLst>
                <a:path extrusionOk="0" h="9554" w="13062">
                  <a:moveTo>
                    <a:pt x="2193" y="7178"/>
                  </a:moveTo>
                  <a:cubicBezTo>
                    <a:pt x="2522" y="7178"/>
                    <a:pt x="2852" y="7418"/>
                    <a:pt x="2852" y="7831"/>
                  </a:cubicBezTo>
                  <a:cubicBezTo>
                    <a:pt x="2852" y="8014"/>
                    <a:pt x="2775" y="8186"/>
                    <a:pt x="2640" y="8311"/>
                  </a:cubicBezTo>
                  <a:cubicBezTo>
                    <a:pt x="2507" y="8431"/>
                    <a:pt x="2356" y="8483"/>
                    <a:pt x="2210" y="8483"/>
                  </a:cubicBezTo>
                  <a:cubicBezTo>
                    <a:pt x="1783" y="8483"/>
                    <a:pt x="1398" y="8041"/>
                    <a:pt x="1608" y="7562"/>
                  </a:cubicBezTo>
                  <a:cubicBezTo>
                    <a:pt x="1726" y="7298"/>
                    <a:pt x="1959" y="7178"/>
                    <a:pt x="2193" y="7178"/>
                  </a:cubicBezTo>
                  <a:close/>
                  <a:moveTo>
                    <a:pt x="10786" y="0"/>
                  </a:moveTo>
                  <a:cubicBezTo>
                    <a:pt x="10654" y="0"/>
                    <a:pt x="10521" y="33"/>
                    <a:pt x="10398" y="103"/>
                  </a:cubicBezTo>
                  <a:lnTo>
                    <a:pt x="8238" y="1356"/>
                  </a:lnTo>
                  <a:cubicBezTo>
                    <a:pt x="8233" y="1356"/>
                    <a:pt x="884" y="5580"/>
                    <a:pt x="696" y="5738"/>
                  </a:cubicBezTo>
                  <a:cubicBezTo>
                    <a:pt x="245" y="6122"/>
                    <a:pt x="0" y="6689"/>
                    <a:pt x="34" y="7274"/>
                  </a:cubicBezTo>
                  <a:cubicBezTo>
                    <a:pt x="68" y="7850"/>
                    <a:pt x="317" y="8134"/>
                    <a:pt x="586" y="8623"/>
                  </a:cubicBezTo>
                  <a:cubicBezTo>
                    <a:pt x="922" y="9200"/>
                    <a:pt x="1537" y="9553"/>
                    <a:pt x="2200" y="9553"/>
                  </a:cubicBezTo>
                  <a:cubicBezTo>
                    <a:pt x="2238" y="9553"/>
                    <a:pt x="2276" y="9552"/>
                    <a:pt x="2314" y="9550"/>
                  </a:cubicBezTo>
                  <a:cubicBezTo>
                    <a:pt x="2967" y="9511"/>
                    <a:pt x="3289" y="9180"/>
                    <a:pt x="3850" y="8892"/>
                  </a:cubicBezTo>
                  <a:lnTo>
                    <a:pt x="12567" y="3857"/>
                  </a:lnTo>
                  <a:cubicBezTo>
                    <a:pt x="12937" y="3641"/>
                    <a:pt x="13062" y="3170"/>
                    <a:pt x="12851" y="2801"/>
                  </a:cubicBezTo>
                  <a:lnTo>
                    <a:pt x="11502" y="468"/>
                  </a:lnTo>
                  <a:lnTo>
                    <a:pt x="11459" y="386"/>
                  </a:lnTo>
                  <a:cubicBezTo>
                    <a:pt x="11314" y="138"/>
                    <a:pt x="11054" y="0"/>
                    <a:pt x="10786" y="0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19"/>
            <p:cNvSpPr/>
            <p:nvPr/>
          </p:nvSpPr>
          <p:spPr>
            <a:xfrm>
              <a:off x="1307932" y="3929441"/>
              <a:ext cx="339611" cy="238128"/>
            </a:xfrm>
            <a:custGeom>
              <a:rect b="b" l="l" r="r" t="t"/>
              <a:pathLst>
                <a:path extrusionOk="0" h="9088" w="12961">
                  <a:moveTo>
                    <a:pt x="2092" y="6711"/>
                  </a:moveTo>
                  <a:cubicBezTo>
                    <a:pt x="2421" y="6711"/>
                    <a:pt x="2751" y="6951"/>
                    <a:pt x="2751" y="7364"/>
                  </a:cubicBezTo>
                  <a:cubicBezTo>
                    <a:pt x="2751" y="7547"/>
                    <a:pt x="2674" y="7719"/>
                    <a:pt x="2539" y="7844"/>
                  </a:cubicBezTo>
                  <a:cubicBezTo>
                    <a:pt x="2406" y="7964"/>
                    <a:pt x="2255" y="8016"/>
                    <a:pt x="2109" y="8016"/>
                  </a:cubicBezTo>
                  <a:cubicBezTo>
                    <a:pt x="1682" y="8016"/>
                    <a:pt x="1297" y="7574"/>
                    <a:pt x="1507" y="7095"/>
                  </a:cubicBezTo>
                  <a:cubicBezTo>
                    <a:pt x="1625" y="6831"/>
                    <a:pt x="1858" y="6711"/>
                    <a:pt x="2092" y="6711"/>
                  </a:cubicBezTo>
                  <a:close/>
                  <a:moveTo>
                    <a:pt x="11401" y="1"/>
                  </a:moveTo>
                  <a:lnTo>
                    <a:pt x="8545" y="1642"/>
                  </a:lnTo>
                  <a:lnTo>
                    <a:pt x="8473" y="1686"/>
                  </a:lnTo>
                  <a:lnTo>
                    <a:pt x="8137" y="1878"/>
                  </a:lnTo>
                  <a:lnTo>
                    <a:pt x="864" y="6078"/>
                  </a:lnTo>
                  <a:cubicBezTo>
                    <a:pt x="845" y="6092"/>
                    <a:pt x="826" y="6102"/>
                    <a:pt x="807" y="6116"/>
                  </a:cubicBezTo>
                  <a:cubicBezTo>
                    <a:pt x="730" y="6159"/>
                    <a:pt x="658" y="6212"/>
                    <a:pt x="595" y="6270"/>
                  </a:cubicBezTo>
                  <a:cubicBezTo>
                    <a:pt x="307" y="6515"/>
                    <a:pt x="96" y="6836"/>
                    <a:pt x="0" y="7201"/>
                  </a:cubicBezTo>
                  <a:cubicBezTo>
                    <a:pt x="39" y="7350"/>
                    <a:pt x="101" y="7499"/>
                    <a:pt x="178" y="7633"/>
                  </a:cubicBezTo>
                  <a:lnTo>
                    <a:pt x="485" y="8156"/>
                  </a:lnTo>
                  <a:cubicBezTo>
                    <a:pt x="528" y="8238"/>
                    <a:pt x="581" y="8315"/>
                    <a:pt x="634" y="8382"/>
                  </a:cubicBezTo>
                  <a:cubicBezTo>
                    <a:pt x="994" y="8828"/>
                    <a:pt x="1531" y="9088"/>
                    <a:pt x="2103" y="9088"/>
                  </a:cubicBezTo>
                  <a:lnTo>
                    <a:pt x="2208" y="9088"/>
                  </a:lnTo>
                  <a:cubicBezTo>
                    <a:pt x="2266" y="9083"/>
                    <a:pt x="2323" y="9078"/>
                    <a:pt x="2386" y="9068"/>
                  </a:cubicBezTo>
                  <a:cubicBezTo>
                    <a:pt x="2828" y="9001"/>
                    <a:pt x="2938" y="8896"/>
                    <a:pt x="4455" y="8017"/>
                  </a:cubicBezTo>
                  <a:lnTo>
                    <a:pt x="12462" y="3394"/>
                  </a:lnTo>
                  <a:cubicBezTo>
                    <a:pt x="12836" y="3178"/>
                    <a:pt x="12961" y="2708"/>
                    <a:pt x="12750" y="2334"/>
                  </a:cubicBezTo>
                  <a:lnTo>
                    <a:pt x="11401" y="1"/>
                  </a:ln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19"/>
            <p:cNvSpPr/>
            <p:nvPr/>
          </p:nvSpPr>
          <p:spPr>
            <a:xfrm>
              <a:off x="1553449" y="3945582"/>
              <a:ext cx="62912" cy="71769"/>
            </a:xfrm>
            <a:custGeom>
              <a:rect b="b" l="l" r="r" t="t"/>
              <a:pathLst>
                <a:path extrusionOk="0" h="2739" w="2401">
                  <a:moveTo>
                    <a:pt x="1055" y="1"/>
                  </a:moveTo>
                  <a:cubicBezTo>
                    <a:pt x="1002" y="1"/>
                    <a:pt x="948" y="14"/>
                    <a:pt x="898" y="42"/>
                  </a:cubicBezTo>
                  <a:lnTo>
                    <a:pt x="202" y="446"/>
                  </a:lnTo>
                  <a:cubicBezTo>
                    <a:pt x="53" y="532"/>
                    <a:pt x="0" y="729"/>
                    <a:pt x="87" y="878"/>
                  </a:cubicBezTo>
                  <a:lnTo>
                    <a:pt x="1071" y="2577"/>
                  </a:lnTo>
                  <a:cubicBezTo>
                    <a:pt x="1129" y="2681"/>
                    <a:pt x="1236" y="2738"/>
                    <a:pt x="1346" y="2738"/>
                  </a:cubicBezTo>
                  <a:cubicBezTo>
                    <a:pt x="1399" y="2738"/>
                    <a:pt x="1453" y="2725"/>
                    <a:pt x="1503" y="2697"/>
                  </a:cubicBezTo>
                  <a:lnTo>
                    <a:pt x="2199" y="2294"/>
                  </a:lnTo>
                  <a:cubicBezTo>
                    <a:pt x="2348" y="2207"/>
                    <a:pt x="2400" y="2010"/>
                    <a:pt x="2314" y="1862"/>
                  </a:cubicBezTo>
                  <a:lnTo>
                    <a:pt x="1330" y="162"/>
                  </a:lnTo>
                  <a:cubicBezTo>
                    <a:pt x="1272" y="59"/>
                    <a:pt x="1165" y="1"/>
                    <a:pt x="1055" y="1"/>
                  </a:cubicBezTo>
                  <a:close/>
                </a:path>
              </a:pathLst>
            </a:custGeom>
            <a:solidFill>
              <a:srgbClr val="FEF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19"/>
            <p:cNvSpPr/>
            <p:nvPr/>
          </p:nvSpPr>
          <p:spPr>
            <a:xfrm>
              <a:off x="1478222" y="3989026"/>
              <a:ext cx="62912" cy="71716"/>
            </a:xfrm>
            <a:custGeom>
              <a:rect b="b" l="l" r="r" t="t"/>
              <a:pathLst>
                <a:path extrusionOk="0" h="2737" w="2401">
                  <a:moveTo>
                    <a:pt x="1061" y="0"/>
                  </a:moveTo>
                  <a:cubicBezTo>
                    <a:pt x="1007" y="0"/>
                    <a:pt x="953" y="15"/>
                    <a:pt x="903" y="45"/>
                  </a:cubicBezTo>
                  <a:lnTo>
                    <a:pt x="202" y="444"/>
                  </a:lnTo>
                  <a:cubicBezTo>
                    <a:pt x="54" y="530"/>
                    <a:pt x="1" y="727"/>
                    <a:pt x="87" y="876"/>
                  </a:cubicBezTo>
                  <a:lnTo>
                    <a:pt x="1071" y="2580"/>
                  </a:lnTo>
                  <a:cubicBezTo>
                    <a:pt x="1129" y="2680"/>
                    <a:pt x="1235" y="2737"/>
                    <a:pt x="1345" y="2737"/>
                  </a:cubicBezTo>
                  <a:cubicBezTo>
                    <a:pt x="1399" y="2737"/>
                    <a:pt x="1453" y="2723"/>
                    <a:pt x="1503" y="2695"/>
                  </a:cubicBezTo>
                  <a:lnTo>
                    <a:pt x="2199" y="2292"/>
                  </a:lnTo>
                  <a:cubicBezTo>
                    <a:pt x="2348" y="2205"/>
                    <a:pt x="2401" y="2009"/>
                    <a:pt x="2314" y="1860"/>
                  </a:cubicBezTo>
                  <a:lnTo>
                    <a:pt x="1330" y="160"/>
                  </a:lnTo>
                  <a:cubicBezTo>
                    <a:pt x="1273" y="58"/>
                    <a:pt x="1168" y="0"/>
                    <a:pt x="1061" y="0"/>
                  </a:cubicBezTo>
                  <a:close/>
                </a:path>
              </a:pathLst>
            </a:custGeom>
            <a:solidFill>
              <a:srgbClr val="FBCF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19"/>
            <p:cNvSpPr/>
            <p:nvPr/>
          </p:nvSpPr>
          <p:spPr>
            <a:xfrm>
              <a:off x="1403650" y="4032103"/>
              <a:ext cx="62912" cy="71664"/>
            </a:xfrm>
            <a:custGeom>
              <a:rect b="b" l="l" r="r" t="t"/>
              <a:pathLst>
                <a:path extrusionOk="0" h="2735" w="2401">
                  <a:moveTo>
                    <a:pt x="1060" y="0"/>
                  </a:moveTo>
                  <a:cubicBezTo>
                    <a:pt x="1007" y="0"/>
                    <a:pt x="952" y="14"/>
                    <a:pt x="903" y="43"/>
                  </a:cubicBezTo>
                  <a:lnTo>
                    <a:pt x="207" y="446"/>
                  </a:lnTo>
                  <a:cubicBezTo>
                    <a:pt x="53" y="533"/>
                    <a:pt x="0" y="725"/>
                    <a:pt x="87" y="878"/>
                  </a:cubicBezTo>
                  <a:lnTo>
                    <a:pt x="1071" y="2577"/>
                  </a:lnTo>
                  <a:cubicBezTo>
                    <a:pt x="1129" y="2678"/>
                    <a:pt x="1235" y="2734"/>
                    <a:pt x="1345" y="2734"/>
                  </a:cubicBezTo>
                  <a:cubicBezTo>
                    <a:pt x="1398" y="2734"/>
                    <a:pt x="1452" y="2721"/>
                    <a:pt x="1503" y="2693"/>
                  </a:cubicBezTo>
                  <a:lnTo>
                    <a:pt x="2199" y="2289"/>
                  </a:lnTo>
                  <a:cubicBezTo>
                    <a:pt x="2352" y="2203"/>
                    <a:pt x="2400" y="2011"/>
                    <a:pt x="2314" y="1857"/>
                  </a:cubicBezTo>
                  <a:lnTo>
                    <a:pt x="1335" y="158"/>
                  </a:lnTo>
                  <a:cubicBezTo>
                    <a:pt x="1274" y="56"/>
                    <a:pt x="1168" y="0"/>
                    <a:pt x="106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19"/>
            <p:cNvSpPr/>
            <p:nvPr/>
          </p:nvSpPr>
          <p:spPr>
            <a:xfrm>
              <a:off x="1306150" y="3829033"/>
              <a:ext cx="253221" cy="338458"/>
            </a:xfrm>
            <a:custGeom>
              <a:rect b="b" l="l" r="r" t="t"/>
              <a:pathLst>
                <a:path extrusionOk="0" h="12917" w="9664">
                  <a:moveTo>
                    <a:pt x="2160" y="10543"/>
                  </a:moveTo>
                  <a:cubicBezTo>
                    <a:pt x="2489" y="10543"/>
                    <a:pt x="2819" y="10783"/>
                    <a:pt x="2819" y="11196"/>
                  </a:cubicBezTo>
                  <a:cubicBezTo>
                    <a:pt x="2819" y="11379"/>
                    <a:pt x="2742" y="11551"/>
                    <a:pt x="2607" y="11676"/>
                  </a:cubicBezTo>
                  <a:cubicBezTo>
                    <a:pt x="2474" y="11796"/>
                    <a:pt x="2323" y="11848"/>
                    <a:pt x="2177" y="11848"/>
                  </a:cubicBezTo>
                  <a:cubicBezTo>
                    <a:pt x="1750" y="11848"/>
                    <a:pt x="1365" y="11406"/>
                    <a:pt x="1575" y="10927"/>
                  </a:cubicBezTo>
                  <a:cubicBezTo>
                    <a:pt x="1693" y="10663"/>
                    <a:pt x="1926" y="10543"/>
                    <a:pt x="2160" y="10543"/>
                  </a:cubicBezTo>
                  <a:close/>
                  <a:moveTo>
                    <a:pt x="6369" y="0"/>
                  </a:moveTo>
                  <a:cubicBezTo>
                    <a:pt x="6101" y="0"/>
                    <a:pt x="5841" y="138"/>
                    <a:pt x="5699" y="386"/>
                  </a:cubicBezTo>
                  <a:lnTo>
                    <a:pt x="4336" y="2743"/>
                  </a:lnTo>
                  <a:lnTo>
                    <a:pt x="3472" y="4246"/>
                  </a:lnTo>
                  <a:lnTo>
                    <a:pt x="2958" y="5134"/>
                  </a:lnTo>
                  <a:lnTo>
                    <a:pt x="2545" y="5844"/>
                  </a:lnTo>
                  <a:lnTo>
                    <a:pt x="2492" y="5935"/>
                  </a:lnTo>
                  <a:lnTo>
                    <a:pt x="2315" y="6242"/>
                  </a:lnTo>
                  <a:lnTo>
                    <a:pt x="251" y="9819"/>
                  </a:lnTo>
                  <a:cubicBezTo>
                    <a:pt x="107" y="10068"/>
                    <a:pt x="20" y="10351"/>
                    <a:pt x="6" y="10639"/>
                  </a:cubicBezTo>
                  <a:cubicBezTo>
                    <a:pt x="6" y="10678"/>
                    <a:pt x="1" y="10711"/>
                    <a:pt x="1" y="10745"/>
                  </a:cubicBezTo>
                  <a:cubicBezTo>
                    <a:pt x="1" y="10841"/>
                    <a:pt x="11" y="10937"/>
                    <a:pt x="25" y="11033"/>
                  </a:cubicBezTo>
                  <a:cubicBezTo>
                    <a:pt x="92" y="11499"/>
                    <a:pt x="337" y="11921"/>
                    <a:pt x="707" y="12214"/>
                  </a:cubicBezTo>
                  <a:cubicBezTo>
                    <a:pt x="774" y="12262"/>
                    <a:pt x="841" y="12310"/>
                    <a:pt x="913" y="12353"/>
                  </a:cubicBezTo>
                  <a:lnTo>
                    <a:pt x="932" y="12368"/>
                  </a:lnTo>
                  <a:lnTo>
                    <a:pt x="1460" y="12670"/>
                  </a:lnTo>
                  <a:cubicBezTo>
                    <a:pt x="1754" y="12837"/>
                    <a:pt x="2073" y="12917"/>
                    <a:pt x="2389" y="12917"/>
                  </a:cubicBezTo>
                  <a:cubicBezTo>
                    <a:pt x="3033" y="12917"/>
                    <a:pt x="3660" y="12585"/>
                    <a:pt x="4004" y="11988"/>
                  </a:cubicBezTo>
                  <a:lnTo>
                    <a:pt x="7331" y="6228"/>
                  </a:lnTo>
                  <a:lnTo>
                    <a:pt x="8205" y="4716"/>
                  </a:lnTo>
                  <a:lnTo>
                    <a:pt x="9453" y="2551"/>
                  </a:lnTo>
                  <a:cubicBezTo>
                    <a:pt x="9664" y="2181"/>
                    <a:pt x="9539" y="1711"/>
                    <a:pt x="9169" y="1500"/>
                  </a:cubicBezTo>
                  <a:lnTo>
                    <a:pt x="6885" y="180"/>
                  </a:lnTo>
                  <a:lnTo>
                    <a:pt x="6755" y="103"/>
                  </a:lnTo>
                  <a:cubicBezTo>
                    <a:pt x="6633" y="33"/>
                    <a:pt x="6500" y="0"/>
                    <a:pt x="6369" y="0"/>
                  </a:cubicBez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19"/>
            <p:cNvSpPr/>
            <p:nvPr/>
          </p:nvSpPr>
          <p:spPr>
            <a:xfrm>
              <a:off x="1320745" y="3833724"/>
              <a:ext cx="238626" cy="333846"/>
            </a:xfrm>
            <a:custGeom>
              <a:rect b="b" l="l" r="r" t="t"/>
              <a:pathLst>
                <a:path extrusionOk="0" h="12741" w="9107">
                  <a:moveTo>
                    <a:pt x="1603" y="10364"/>
                  </a:moveTo>
                  <a:cubicBezTo>
                    <a:pt x="1932" y="10364"/>
                    <a:pt x="2262" y="10604"/>
                    <a:pt x="2262" y="11017"/>
                  </a:cubicBezTo>
                  <a:cubicBezTo>
                    <a:pt x="2262" y="11200"/>
                    <a:pt x="2185" y="11372"/>
                    <a:pt x="2050" y="11497"/>
                  </a:cubicBezTo>
                  <a:cubicBezTo>
                    <a:pt x="1917" y="11617"/>
                    <a:pt x="1766" y="11669"/>
                    <a:pt x="1620" y="11669"/>
                  </a:cubicBezTo>
                  <a:cubicBezTo>
                    <a:pt x="1193" y="11669"/>
                    <a:pt x="808" y="11227"/>
                    <a:pt x="1018" y="10748"/>
                  </a:cubicBezTo>
                  <a:cubicBezTo>
                    <a:pt x="1136" y="10484"/>
                    <a:pt x="1369" y="10364"/>
                    <a:pt x="1603" y="10364"/>
                  </a:cubicBezTo>
                  <a:close/>
                  <a:moveTo>
                    <a:pt x="6328" y="1"/>
                  </a:moveTo>
                  <a:lnTo>
                    <a:pt x="5723" y="1023"/>
                  </a:lnTo>
                  <a:lnTo>
                    <a:pt x="5199" y="1906"/>
                  </a:lnTo>
                  <a:lnTo>
                    <a:pt x="4431" y="3212"/>
                  </a:lnTo>
                  <a:lnTo>
                    <a:pt x="3995" y="3961"/>
                  </a:lnTo>
                  <a:lnTo>
                    <a:pt x="3779" y="4335"/>
                  </a:lnTo>
                  <a:lnTo>
                    <a:pt x="3563" y="4710"/>
                  </a:lnTo>
                  <a:lnTo>
                    <a:pt x="3558" y="4715"/>
                  </a:lnTo>
                  <a:lnTo>
                    <a:pt x="3049" y="5603"/>
                  </a:lnTo>
                  <a:lnTo>
                    <a:pt x="3020" y="5651"/>
                  </a:lnTo>
                  <a:lnTo>
                    <a:pt x="2780" y="6063"/>
                  </a:lnTo>
                  <a:lnTo>
                    <a:pt x="1426" y="8401"/>
                  </a:lnTo>
                  <a:cubicBezTo>
                    <a:pt x="1426" y="8401"/>
                    <a:pt x="327" y="10307"/>
                    <a:pt x="313" y="10336"/>
                  </a:cubicBezTo>
                  <a:cubicBezTo>
                    <a:pt x="1" y="10912"/>
                    <a:pt x="20" y="11612"/>
                    <a:pt x="356" y="12174"/>
                  </a:cubicBezTo>
                  <a:lnTo>
                    <a:pt x="375" y="12189"/>
                  </a:lnTo>
                  <a:lnTo>
                    <a:pt x="898" y="12491"/>
                  </a:lnTo>
                  <a:cubicBezTo>
                    <a:pt x="1148" y="12635"/>
                    <a:pt x="1431" y="12717"/>
                    <a:pt x="1719" y="12736"/>
                  </a:cubicBezTo>
                  <a:cubicBezTo>
                    <a:pt x="1753" y="12736"/>
                    <a:pt x="1791" y="12741"/>
                    <a:pt x="1825" y="12741"/>
                  </a:cubicBezTo>
                  <a:cubicBezTo>
                    <a:pt x="1887" y="12741"/>
                    <a:pt x="1945" y="12736"/>
                    <a:pt x="2007" y="12731"/>
                  </a:cubicBezTo>
                  <a:cubicBezTo>
                    <a:pt x="2492" y="12683"/>
                    <a:pt x="2943" y="12448"/>
                    <a:pt x="3260" y="12078"/>
                  </a:cubicBezTo>
                  <a:cubicBezTo>
                    <a:pt x="3443" y="11857"/>
                    <a:pt x="3471" y="11752"/>
                    <a:pt x="4345" y="10259"/>
                  </a:cubicBezTo>
                  <a:lnTo>
                    <a:pt x="6774" y="6049"/>
                  </a:lnTo>
                  <a:lnTo>
                    <a:pt x="6784" y="6030"/>
                  </a:lnTo>
                  <a:lnTo>
                    <a:pt x="7648" y="4537"/>
                  </a:lnTo>
                  <a:lnTo>
                    <a:pt x="8896" y="2372"/>
                  </a:lnTo>
                  <a:cubicBezTo>
                    <a:pt x="9107" y="2002"/>
                    <a:pt x="8982" y="1532"/>
                    <a:pt x="8612" y="1321"/>
                  </a:cubicBezTo>
                  <a:lnTo>
                    <a:pt x="6328" y="1"/>
                  </a:ln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19"/>
            <p:cNvSpPr/>
            <p:nvPr/>
          </p:nvSpPr>
          <p:spPr>
            <a:xfrm>
              <a:off x="1456212" y="3859061"/>
              <a:ext cx="74127" cy="60554"/>
            </a:xfrm>
            <a:custGeom>
              <a:rect b="b" l="l" r="r" t="t"/>
              <a:pathLst>
                <a:path extrusionOk="0" h="2311" w="2829">
                  <a:moveTo>
                    <a:pt x="767" y="0"/>
                  </a:moveTo>
                  <a:cubicBezTo>
                    <a:pt x="657" y="0"/>
                    <a:pt x="548" y="57"/>
                    <a:pt x="490" y="157"/>
                  </a:cubicBezTo>
                  <a:lnTo>
                    <a:pt x="87" y="853"/>
                  </a:lnTo>
                  <a:cubicBezTo>
                    <a:pt x="1" y="1007"/>
                    <a:pt x="53" y="1199"/>
                    <a:pt x="207" y="1285"/>
                  </a:cubicBezTo>
                  <a:lnTo>
                    <a:pt x="1906" y="2269"/>
                  </a:lnTo>
                  <a:cubicBezTo>
                    <a:pt x="1955" y="2297"/>
                    <a:pt x="2009" y="2311"/>
                    <a:pt x="2062" y="2311"/>
                  </a:cubicBezTo>
                  <a:cubicBezTo>
                    <a:pt x="2172" y="2311"/>
                    <a:pt x="2280" y="2254"/>
                    <a:pt x="2338" y="2154"/>
                  </a:cubicBezTo>
                  <a:lnTo>
                    <a:pt x="2742" y="1458"/>
                  </a:lnTo>
                  <a:cubicBezTo>
                    <a:pt x="2828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4" y="14"/>
                    <a:pt x="820" y="0"/>
                    <a:pt x="767" y="0"/>
                  </a:cubicBezTo>
                  <a:close/>
                </a:path>
              </a:pathLst>
            </a:custGeom>
            <a:solidFill>
              <a:srgbClr val="F9C9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19"/>
            <p:cNvSpPr/>
            <p:nvPr/>
          </p:nvSpPr>
          <p:spPr>
            <a:xfrm>
              <a:off x="1412192" y="3934027"/>
              <a:ext cx="73996" cy="60554"/>
            </a:xfrm>
            <a:custGeom>
              <a:rect b="b" l="l" r="r" t="t"/>
              <a:pathLst>
                <a:path extrusionOk="0" h="2311" w="2824">
                  <a:moveTo>
                    <a:pt x="765" y="0"/>
                  </a:moveTo>
                  <a:cubicBezTo>
                    <a:pt x="655" y="0"/>
                    <a:pt x="549" y="58"/>
                    <a:pt x="490" y="162"/>
                  </a:cubicBezTo>
                  <a:lnTo>
                    <a:pt x="87" y="858"/>
                  </a:lnTo>
                  <a:cubicBezTo>
                    <a:pt x="1" y="1007"/>
                    <a:pt x="53" y="1199"/>
                    <a:pt x="202" y="1290"/>
                  </a:cubicBezTo>
                  <a:lnTo>
                    <a:pt x="1906" y="2269"/>
                  </a:lnTo>
                  <a:cubicBezTo>
                    <a:pt x="1955" y="2297"/>
                    <a:pt x="2008" y="2311"/>
                    <a:pt x="2061" y="2311"/>
                  </a:cubicBezTo>
                  <a:cubicBezTo>
                    <a:pt x="2169" y="2311"/>
                    <a:pt x="2275" y="2254"/>
                    <a:pt x="2333" y="2154"/>
                  </a:cubicBezTo>
                  <a:lnTo>
                    <a:pt x="2737" y="1458"/>
                  </a:lnTo>
                  <a:cubicBezTo>
                    <a:pt x="2823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2" y="14"/>
                    <a:pt x="818" y="0"/>
                    <a:pt x="765" y="0"/>
                  </a:cubicBezTo>
                  <a:close/>
                </a:path>
              </a:pathLst>
            </a:custGeom>
            <a:solidFill>
              <a:srgbClr val="E47F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19"/>
            <p:cNvSpPr/>
            <p:nvPr/>
          </p:nvSpPr>
          <p:spPr>
            <a:xfrm>
              <a:off x="1369062" y="4008599"/>
              <a:ext cx="74101" cy="60580"/>
            </a:xfrm>
            <a:custGeom>
              <a:rect b="b" l="l" r="r" t="t"/>
              <a:pathLst>
                <a:path extrusionOk="0" h="2312" w="2828">
                  <a:moveTo>
                    <a:pt x="766" y="1"/>
                  </a:moveTo>
                  <a:cubicBezTo>
                    <a:pt x="656" y="1"/>
                    <a:pt x="548" y="57"/>
                    <a:pt x="490" y="157"/>
                  </a:cubicBezTo>
                  <a:lnTo>
                    <a:pt x="86" y="858"/>
                  </a:lnTo>
                  <a:cubicBezTo>
                    <a:pt x="0" y="1007"/>
                    <a:pt x="53" y="1199"/>
                    <a:pt x="206" y="1286"/>
                  </a:cubicBezTo>
                  <a:lnTo>
                    <a:pt x="1906" y="2270"/>
                  </a:lnTo>
                  <a:cubicBezTo>
                    <a:pt x="1956" y="2298"/>
                    <a:pt x="2010" y="2311"/>
                    <a:pt x="2064" y="2311"/>
                  </a:cubicBezTo>
                  <a:cubicBezTo>
                    <a:pt x="2174" y="2311"/>
                    <a:pt x="2280" y="2255"/>
                    <a:pt x="2338" y="2154"/>
                  </a:cubicBezTo>
                  <a:lnTo>
                    <a:pt x="2741" y="1458"/>
                  </a:lnTo>
                  <a:cubicBezTo>
                    <a:pt x="2827" y="1305"/>
                    <a:pt x="2775" y="1113"/>
                    <a:pt x="2621" y="1026"/>
                  </a:cubicBezTo>
                  <a:lnTo>
                    <a:pt x="922" y="42"/>
                  </a:lnTo>
                  <a:cubicBezTo>
                    <a:pt x="873" y="14"/>
                    <a:pt x="819" y="1"/>
                    <a:pt x="766" y="1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19"/>
            <p:cNvSpPr/>
            <p:nvPr/>
          </p:nvSpPr>
          <p:spPr>
            <a:xfrm>
              <a:off x="1304657" y="3812971"/>
              <a:ext cx="115108" cy="354598"/>
            </a:xfrm>
            <a:custGeom>
              <a:rect b="b" l="l" r="r" t="t"/>
              <a:pathLst>
                <a:path extrusionOk="0" h="13533" w="4393">
                  <a:moveTo>
                    <a:pt x="2228" y="11156"/>
                  </a:moveTo>
                  <a:cubicBezTo>
                    <a:pt x="2808" y="11156"/>
                    <a:pt x="3097" y="11857"/>
                    <a:pt x="2688" y="12265"/>
                  </a:cubicBezTo>
                  <a:cubicBezTo>
                    <a:pt x="2555" y="12397"/>
                    <a:pt x="2392" y="12456"/>
                    <a:pt x="2232" y="12456"/>
                  </a:cubicBezTo>
                  <a:cubicBezTo>
                    <a:pt x="1898" y="12456"/>
                    <a:pt x="1580" y="12197"/>
                    <a:pt x="1580" y="11804"/>
                  </a:cubicBezTo>
                  <a:cubicBezTo>
                    <a:pt x="1580" y="11449"/>
                    <a:pt x="1868" y="11156"/>
                    <a:pt x="2228" y="11156"/>
                  </a:cubicBezTo>
                  <a:close/>
                  <a:moveTo>
                    <a:pt x="831" y="1"/>
                  </a:moveTo>
                  <a:cubicBezTo>
                    <a:pt x="404" y="1"/>
                    <a:pt x="58" y="346"/>
                    <a:pt x="58" y="774"/>
                  </a:cubicBezTo>
                  <a:cubicBezTo>
                    <a:pt x="58" y="12260"/>
                    <a:pt x="0" y="11872"/>
                    <a:pt x="188" y="12352"/>
                  </a:cubicBezTo>
                  <a:cubicBezTo>
                    <a:pt x="471" y="13062"/>
                    <a:pt x="1157" y="13528"/>
                    <a:pt x="1920" y="13533"/>
                  </a:cubicBezTo>
                  <a:lnTo>
                    <a:pt x="2530" y="13533"/>
                  </a:lnTo>
                  <a:cubicBezTo>
                    <a:pt x="2573" y="13533"/>
                    <a:pt x="2621" y="13533"/>
                    <a:pt x="2664" y="13528"/>
                  </a:cubicBezTo>
                  <a:cubicBezTo>
                    <a:pt x="3466" y="13465"/>
                    <a:pt x="4138" y="12904"/>
                    <a:pt x="4340" y="12126"/>
                  </a:cubicBezTo>
                  <a:cubicBezTo>
                    <a:pt x="4373" y="11977"/>
                    <a:pt x="4393" y="11828"/>
                    <a:pt x="4393" y="11680"/>
                  </a:cubicBezTo>
                  <a:lnTo>
                    <a:pt x="4393" y="11670"/>
                  </a:lnTo>
                  <a:lnTo>
                    <a:pt x="4393" y="774"/>
                  </a:lnTo>
                  <a:cubicBezTo>
                    <a:pt x="4393" y="346"/>
                    <a:pt x="4047" y="1"/>
                    <a:pt x="3625" y="1"/>
                  </a:cubicBez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19"/>
            <p:cNvSpPr/>
            <p:nvPr/>
          </p:nvSpPr>
          <p:spPr>
            <a:xfrm>
              <a:off x="1327033" y="3812971"/>
              <a:ext cx="92731" cy="354467"/>
            </a:xfrm>
            <a:custGeom>
              <a:rect b="b" l="l" r="r" t="t"/>
              <a:pathLst>
                <a:path extrusionOk="0" h="13528" w="3539">
                  <a:moveTo>
                    <a:pt x="1385" y="11154"/>
                  </a:moveTo>
                  <a:cubicBezTo>
                    <a:pt x="1927" y="11154"/>
                    <a:pt x="2277" y="11865"/>
                    <a:pt x="1810" y="12289"/>
                  </a:cubicBezTo>
                  <a:cubicBezTo>
                    <a:pt x="1690" y="12395"/>
                    <a:pt x="1532" y="12457"/>
                    <a:pt x="1374" y="12457"/>
                  </a:cubicBezTo>
                  <a:cubicBezTo>
                    <a:pt x="654" y="12452"/>
                    <a:pt x="471" y="11459"/>
                    <a:pt x="1143" y="11200"/>
                  </a:cubicBezTo>
                  <a:cubicBezTo>
                    <a:pt x="1226" y="11168"/>
                    <a:pt x="1307" y="11154"/>
                    <a:pt x="1385" y="11154"/>
                  </a:cubicBezTo>
                  <a:close/>
                  <a:moveTo>
                    <a:pt x="850" y="1"/>
                  </a:moveTo>
                  <a:cubicBezTo>
                    <a:pt x="423" y="1"/>
                    <a:pt x="78" y="346"/>
                    <a:pt x="73" y="774"/>
                  </a:cubicBezTo>
                  <a:cubicBezTo>
                    <a:pt x="78" y="12404"/>
                    <a:pt x="1" y="11905"/>
                    <a:pt x="241" y="12433"/>
                  </a:cubicBezTo>
                  <a:cubicBezTo>
                    <a:pt x="514" y="13043"/>
                    <a:pt x="1095" y="13461"/>
                    <a:pt x="1762" y="13523"/>
                  </a:cubicBezTo>
                  <a:lnTo>
                    <a:pt x="1806" y="13528"/>
                  </a:lnTo>
                  <a:cubicBezTo>
                    <a:pt x="2780" y="13456"/>
                    <a:pt x="3534" y="12645"/>
                    <a:pt x="3539" y="11665"/>
                  </a:cubicBezTo>
                  <a:lnTo>
                    <a:pt x="3539" y="774"/>
                  </a:lnTo>
                  <a:cubicBezTo>
                    <a:pt x="3539" y="346"/>
                    <a:pt x="3193" y="1"/>
                    <a:pt x="2771" y="1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19"/>
            <p:cNvSpPr/>
            <p:nvPr/>
          </p:nvSpPr>
          <p:spPr>
            <a:xfrm>
              <a:off x="1329051" y="3839017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0"/>
                  </a:moveTo>
                  <a:cubicBezTo>
                    <a:pt x="140" y="0"/>
                    <a:pt x="1" y="144"/>
                    <a:pt x="1" y="317"/>
                  </a:cubicBezTo>
                  <a:lnTo>
                    <a:pt x="1" y="1124"/>
                  </a:lnTo>
                  <a:cubicBezTo>
                    <a:pt x="1" y="1296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6"/>
                    <a:pt x="2593" y="1124"/>
                  </a:cubicBezTo>
                  <a:lnTo>
                    <a:pt x="2593" y="317"/>
                  </a:lnTo>
                  <a:cubicBezTo>
                    <a:pt x="2593" y="144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19"/>
            <p:cNvSpPr/>
            <p:nvPr/>
          </p:nvSpPr>
          <p:spPr>
            <a:xfrm>
              <a:off x="1329051" y="3925930"/>
              <a:ext cx="68074" cy="37627"/>
            </a:xfrm>
            <a:custGeom>
              <a:rect b="b" l="l" r="r" t="t"/>
              <a:pathLst>
                <a:path extrusionOk="0" h="1436" w="2598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lnTo>
                    <a:pt x="1" y="1119"/>
                  </a:lnTo>
                  <a:cubicBezTo>
                    <a:pt x="1" y="1292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8" y="1292"/>
                    <a:pt x="2593" y="1119"/>
                  </a:cubicBezTo>
                  <a:lnTo>
                    <a:pt x="2593" y="312"/>
                  </a:lnTo>
                  <a:cubicBezTo>
                    <a:pt x="2593" y="140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33C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19"/>
            <p:cNvSpPr/>
            <p:nvPr/>
          </p:nvSpPr>
          <p:spPr>
            <a:xfrm>
              <a:off x="1329051" y="4011953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1"/>
                  </a:moveTo>
                  <a:cubicBezTo>
                    <a:pt x="140" y="1"/>
                    <a:pt x="1" y="145"/>
                    <a:pt x="1" y="317"/>
                  </a:cubicBezTo>
                  <a:lnTo>
                    <a:pt x="1" y="1119"/>
                  </a:lnTo>
                  <a:cubicBezTo>
                    <a:pt x="1" y="1297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7"/>
                    <a:pt x="2593" y="1119"/>
                  </a:cubicBezTo>
                  <a:lnTo>
                    <a:pt x="2593" y="317"/>
                  </a:lnTo>
                  <a:cubicBezTo>
                    <a:pt x="2593" y="145"/>
                    <a:pt x="2454" y="1"/>
                    <a:pt x="2281" y="1"/>
                  </a:cubicBezTo>
                  <a:close/>
                </a:path>
              </a:pathLst>
            </a:custGeom>
            <a:solidFill>
              <a:srgbClr val="2286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19"/>
            <p:cNvSpPr/>
            <p:nvPr/>
          </p:nvSpPr>
          <p:spPr>
            <a:xfrm>
              <a:off x="1459618" y="4067686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19"/>
            <p:cNvSpPr/>
            <p:nvPr/>
          </p:nvSpPr>
          <p:spPr>
            <a:xfrm>
              <a:off x="1298368" y="3809460"/>
              <a:ext cx="365420" cy="365394"/>
            </a:xfrm>
            <a:custGeom>
              <a:rect b="b" l="l" r="r" t="t"/>
              <a:pathLst>
                <a:path extrusionOk="0" h="13945" w="13946">
                  <a:moveTo>
                    <a:pt x="980" y="0"/>
                  </a:moveTo>
                  <a:cubicBezTo>
                    <a:pt x="437" y="0"/>
                    <a:pt x="0" y="442"/>
                    <a:pt x="0" y="980"/>
                  </a:cubicBezTo>
                  <a:lnTo>
                    <a:pt x="0" y="11876"/>
                  </a:lnTo>
                  <a:cubicBezTo>
                    <a:pt x="0" y="13019"/>
                    <a:pt x="927" y="13945"/>
                    <a:pt x="2069" y="13945"/>
                  </a:cubicBezTo>
                  <a:lnTo>
                    <a:pt x="12966" y="13945"/>
                  </a:lnTo>
                  <a:cubicBezTo>
                    <a:pt x="13503" y="13945"/>
                    <a:pt x="13940" y="13508"/>
                    <a:pt x="13945" y="12966"/>
                  </a:cubicBezTo>
                  <a:lnTo>
                    <a:pt x="13945" y="12457"/>
                  </a:lnTo>
                  <a:cubicBezTo>
                    <a:pt x="13945" y="12318"/>
                    <a:pt x="13841" y="12248"/>
                    <a:pt x="13736" y="12248"/>
                  </a:cubicBezTo>
                  <a:cubicBezTo>
                    <a:pt x="13632" y="12248"/>
                    <a:pt x="13527" y="12318"/>
                    <a:pt x="13527" y="12457"/>
                  </a:cubicBezTo>
                  <a:lnTo>
                    <a:pt x="13527" y="12966"/>
                  </a:lnTo>
                  <a:cubicBezTo>
                    <a:pt x="13527" y="13278"/>
                    <a:pt x="13273" y="13532"/>
                    <a:pt x="12961" y="13532"/>
                  </a:cubicBezTo>
                  <a:lnTo>
                    <a:pt x="3917" y="13532"/>
                  </a:lnTo>
                  <a:cubicBezTo>
                    <a:pt x="4061" y="13422"/>
                    <a:pt x="4196" y="13292"/>
                    <a:pt x="4306" y="13148"/>
                  </a:cubicBezTo>
                  <a:lnTo>
                    <a:pt x="4666" y="12942"/>
                  </a:lnTo>
                  <a:cubicBezTo>
                    <a:pt x="4762" y="13028"/>
                    <a:pt x="4887" y="13076"/>
                    <a:pt x="5021" y="13076"/>
                  </a:cubicBezTo>
                  <a:lnTo>
                    <a:pt x="5693" y="13076"/>
                  </a:lnTo>
                  <a:cubicBezTo>
                    <a:pt x="5967" y="13076"/>
                    <a:pt x="5967" y="12663"/>
                    <a:pt x="5693" y="12663"/>
                  </a:cubicBezTo>
                  <a:lnTo>
                    <a:pt x="5146" y="12663"/>
                  </a:lnTo>
                  <a:lnTo>
                    <a:pt x="5933" y="12212"/>
                  </a:lnTo>
                  <a:lnTo>
                    <a:pt x="5933" y="12351"/>
                  </a:lnTo>
                  <a:cubicBezTo>
                    <a:pt x="5933" y="12490"/>
                    <a:pt x="6037" y="12560"/>
                    <a:pt x="6140" y="12560"/>
                  </a:cubicBezTo>
                  <a:cubicBezTo>
                    <a:pt x="6243" y="12560"/>
                    <a:pt x="6346" y="12490"/>
                    <a:pt x="6346" y="12351"/>
                  </a:cubicBezTo>
                  <a:lnTo>
                    <a:pt x="6346" y="11972"/>
                  </a:lnTo>
                  <a:lnTo>
                    <a:pt x="6879" y="11665"/>
                  </a:lnTo>
                  <a:lnTo>
                    <a:pt x="6879" y="11713"/>
                  </a:lnTo>
                  <a:cubicBezTo>
                    <a:pt x="6879" y="11850"/>
                    <a:pt x="6982" y="11918"/>
                    <a:pt x="7086" y="11918"/>
                  </a:cubicBezTo>
                  <a:cubicBezTo>
                    <a:pt x="7189" y="11918"/>
                    <a:pt x="7292" y="11850"/>
                    <a:pt x="7292" y="11713"/>
                  </a:cubicBezTo>
                  <a:lnTo>
                    <a:pt x="7292" y="11425"/>
                  </a:lnTo>
                  <a:lnTo>
                    <a:pt x="7782" y="11142"/>
                  </a:lnTo>
                  <a:lnTo>
                    <a:pt x="7782" y="12553"/>
                  </a:lnTo>
                  <a:cubicBezTo>
                    <a:pt x="7782" y="12846"/>
                    <a:pt x="8017" y="13076"/>
                    <a:pt x="8305" y="13076"/>
                  </a:cubicBezTo>
                  <a:lnTo>
                    <a:pt x="8982" y="13076"/>
                  </a:lnTo>
                  <a:cubicBezTo>
                    <a:pt x="9255" y="13076"/>
                    <a:pt x="9255" y="12663"/>
                    <a:pt x="8982" y="12663"/>
                  </a:cubicBezTo>
                  <a:lnTo>
                    <a:pt x="8310" y="12663"/>
                  </a:lnTo>
                  <a:cubicBezTo>
                    <a:pt x="8247" y="12663"/>
                    <a:pt x="8199" y="12615"/>
                    <a:pt x="8199" y="12558"/>
                  </a:cubicBezTo>
                  <a:lnTo>
                    <a:pt x="8199" y="10902"/>
                  </a:lnTo>
                  <a:lnTo>
                    <a:pt x="8929" y="10484"/>
                  </a:lnTo>
                  <a:lnTo>
                    <a:pt x="9116" y="10484"/>
                  </a:lnTo>
                  <a:cubicBezTo>
                    <a:pt x="9174" y="10484"/>
                    <a:pt x="9222" y="10532"/>
                    <a:pt x="9222" y="10590"/>
                  </a:cubicBezTo>
                  <a:lnTo>
                    <a:pt x="9222" y="12351"/>
                  </a:lnTo>
                  <a:cubicBezTo>
                    <a:pt x="9222" y="12490"/>
                    <a:pt x="9325" y="12560"/>
                    <a:pt x="9428" y="12560"/>
                  </a:cubicBezTo>
                  <a:cubicBezTo>
                    <a:pt x="9531" y="12560"/>
                    <a:pt x="9634" y="12490"/>
                    <a:pt x="9634" y="12351"/>
                  </a:cubicBezTo>
                  <a:lnTo>
                    <a:pt x="9634" y="10590"/>
                  </a:lnTo>
                  <a:cubicBezTo>
                    <a:pt x="9634" y="10431"/>
                    <a:pt x="9567" y="10282"/>
                    <a:pt x="9442" y="10186"/>
                  </a:cubicBezTo>
                  <a:lnTo>
                    <a:pt x="10441" y="9610"/>
                  </a:lnTo>
                  <a:lnTo>
                    <a:pt x="12966" y="9610"/>
                  </a:lnTo>
                  <a:cubicBezTo>
                    <a:pt x="13278" y="9610"/>
                    <a:pt x="13527" y="9865"/>
                    <a:pt x="13527" y="10177"/>
                  </a:cubicBezTo>
                  <a:lnTo>
                    <a:pt x="13527" y="11626"/>
                  </a:lnTo>
                  <a:cubicBezTo>
                    <a:pt x="13527" y="11742"/>
                    <a:pt x="13623" y="11833"/>
                    <a:pt x="13739" y="11833"/>
                  </a:cubicBezTo>
                  <a:cubicBezTo>
                    <a:pt x="13849" y="11833"/>
                    <a:pt x="13945" y="11742"/>
                    <a:pt x="13945" y="11626"/>
                  </a:cubicBezTo>
                  <a:lnTo>
                    <a:pt x="13945" y="10177"/>
                  </a:lnTo>
                  <a:cubicBezTo>
                    <a:pt x="13945" y="9634"/>
                    <a:pt x="13503" y="9198"/>
                    <a:pt x="12966" y="9198"/>
                  </a:cubicBezTo>
                  <a:lnTo>
                    <a:pt x="11156" y="9198"/>
                  </a:lnTo>
                  <a:lnTo>
                    <a:pt x="12841" y="8223"/>
                  </a:lnTo>
                  <a:cubicBezTo>
                    <a:pt x="13311" y="7949"/>
                    <a:pt x="13470" y="7354"/>
                    <a:pt x="13201" y="6884"/>
                  </a:cubicBezTo>
                  <a:lnTo>
                    <a:pt x="12947" y="6442"/>
                  </a:lnTo>
                  <a:cubicBezTo>
                    <a:pt x="12903" y="6367"/>
                    <a:pt x="12837" y="6335"/>
                    <a:pt x="12772" y="6335"/>
                  </a:cubicBezTo>
                  <a:cubicBezTo>
                    <a:pt x="12630" y="6335"/>
                    <a:pt x="12491" y="6484"/>
                    <a:pt x="12587" y="6649"/>
                  </a:cubicBezTo>
                  <a:lnTo>
                    <a:pt x="12841" y="7090"/>
                  </a:lnTo>
                  <a:cubicBezTo>
                    <a:pt x="12995" y="7359"/>
                    <a:pt x="12903" y="7705"/>
                    <a:pt x="12635" y="7863"/>
                  </a:cubicBezTo>
                  <a:lnTo>
                    <a:pt x="8818" y="10066"/>
                  </a:lnTo>
                  <a:lnTo>
                    <a:pt x="4661" y="12466"/>
                  </a:lnTo>
                  <a:cubicBezTo>
                    <a:pt x="4666" y="12447"/>
                    <a:pt x="4671" y="12428"/>
                    <a:pt x="4681" y="12409"/>
                  </a:cubicBezTo>
                  <a:lnTo>
                    <a:pt x="5199" y="11506"/>
                  </a:lnTo>
                  <a:cubicBezTo>
                    <a:pt x="5225" y="11510"/>
                    <a:pt x="5249" y="11512"/>
                    <a:pt x="5273" y="11512"/>
                  </a:cubicBezTo>
                  <a:cubicBezTo>
                    <a:pt x="5498" y="11512"/>
                    <a:pt x="5647" y="11356"/>
                    <a:pt x="5933" y="11209"/>
                  </a:cubicBezTo>
                  <a:lnTo>
                    <a:pt x="6116" y="11103"/>
                  </a:lnTo>
                  <a:cubicBezTo>
                    <a:pt x="6313" y="10994"/>
                    <a:pt x="6209" y="10715"/>
                    <a:pt x="6019" y="10715"/>
                  </a:cubicBezTo>
                  <a:cubicBezTo>
                    <a:pt x="5992" y="10715"/>
                    <a:pt x="5963" y="10721"/>
                    <a:pt x="5933" y="10734"/>
                  </a:cubicBezTo>
                  <a:cubicBezTo>
                    <a:pt x="5909" y="10743"/>
                    <a:pt x="5929" y="10734"/>
                    <a:pt x="5506" y="10978"/>
                  </a:cubicBezTo>
                  <a:lnTo>
                    <a:pt x="5909" y="10273"/>
                  </a:lnTo>
                  <a:lnTo>
                    <a:pt x="5957" y="10359"/>
                  </a:lnTo>
                  <a:cubicBezTo>
                    <a:pt x="6001" y="10434"/>
                    <a:pt x="6066" y="10465"/>
                    <a:pt x="6130" y="10465"/>
                  </a:cubicBezTo>
                  <a:cubicBezTo>
                    <a:pt x="6273" y="10465"/>
                    <a:pt x="6413" y="10315"/>
                    <a:pt x="6317" y="10153"/>
                  </a:cubicBezTo>
                  <a:lnTo>
                    <a:pt x="6149" y="9860"/>
                  </a:lnTo>
                  <a:lnTo>
                    <a:pt x="6149" y="9855"/>
                  </a:lnTo>
                  <a:lnTo>
                    <a:pt x="6149" y="9850"/>
                  </a:lnTo>
                  <a:lnTo>
                    <a:pt x="6457" y="9327"/>
                  </a:lnTo>
                  <a:cubicBezTo>
                    <a:pt x="6499" y="9403"/>
                    <a:pt x="6564" y="9434"/>
                    <a:pt x="6628" y="9434"/>
                  </a:cubicBezTo>
                  <a:cubicBezTo>
                    <a:pt x="6769" y="9434"/>
                    <a:pt x="6909" y="9285"/>
                    <a:pt x="6817" y="9121"/>
                  </a:cubicBezTo>
                  <a:lnTo>
                    <a:pt x="6697" y="8914"/>
                  </a:lnTo>
                  <a:lnTo>
                    <a:pt x="6975" y="8425"/>
                  </a:lnTo>
                  <a:cubicBezTo>
                    <a:pt x="7690" y="9663"/>
                    <a:pt x="7662" y="9606"/>
                    <a:pt x="7662" y="9610"/>
                  </a:cubicBezTo>
                  <a:cubicBezTo>
                    <a:pt x="7758" y="9777"/>
                    <a:pt x="7932" y="9869"/>
                    <a:pt x="8111" y="9869"/>
                  </a:cubicBezTo>
                  <a:cubicBezTo>
                    <a:pt x="8200" y="9869"/>
                    <a:pt x="8290" y="9846"/>
                    <a:pt x="8372" y="9798"/>
                  </a:cubicBezTo>
                  <a:lnTo>
                    <a:pt x="8962" y="9462"/>
                  </a:lnTo>
                  <a:cubicBezTo>
                    <a:pt x="9165" y="9344"/>
                    <a:pt x="9050" y="9070"/>
                    <a:pt x="8865" y="9070"/>
                  </a:cubicBezTo>
                  <a:cubicBezTo>
                    <a:pt x="8831" y="9070"/>
                    <a:pt x="8794" y="9080"/>
                    <a:pt x="8756" y="9102"/>
                  </a:cubicBezTo>
                  <a:lnTo>
                    <a:pt x="8593" y="9198"/>
                  </a:lnTo>
                  <a:cubicBezTo>
                    <a:pt x="8156" y="9442"/>
                    <a:pt x="8170" y="9452"/>
                    <a:pt x="8118" y="9452"/>
                  </a:cubicBezTo>
                  <a:cubicBezTo>
                    <a:pt x="8007" y="9452"/>
                    <a:pt x="8074" y="9447"/>
                    <a:pt x="7220" y="8007"/>
                  </a:cubicBezTo>
                  <a:lnTo>
                    <a:pt x="7686" y="7201"/>
                  </a:lnTo>
                  <a:cubicBezTo>
                    <a:pt x="7762" y="7157"/>
                    <a:pt x="7786" y="7133"/>
                    <a:pt x="7830" y="7133"/>
                  </a:cubicBezTo>
                  <a:cubicBezTo>
                    <a:pt x="7868" y="7133"/>
                    <a:pt x="7902" y="7153"/>
                    <a:pt x="7926" y="7186"/>
                  </a:cubicBezTo>
                  <a:lnTo>
                    <a:pt x="8804" y="8713"/>
                  </a:lnTo>
                  <a:cubicBezTo>
                    <a:pt x="8848" y="8788"/>
                    <a:pt x="8913" y="8820"/>
                    <a:pt x="8979" y="8820"/>
                  </a:cubicBezTo>
                  <a:cubicBezTo>
                    <a:pt x="9120" y="8820"/>
                    <a:pt x="9259" y="8671"/>
                    <a:pt x="9164" y="8506"/>
                  </a:cubicBezTo>
                  <a:lnTo>
                    <a:pt x="8286" y="6980"/>
                  </a:lnTo>
                  <a:cubicBezTo>
                    <a:pt x="8214" y="6855"/>
                    <a:pt x="8094" y="6769"/>
                    <a:pt x="7954" y="6735"/>
                  </a:cubicBezTo>
                  <a:lnTo>
                    <a:pt x="8559" y="5689"/>
                  </a:lnTo>
                  <a:cubicBezTo>
                    <a:pt x="10743" y="4455"/>
                    <a:pt x="10691" y="4393"/>
                    <a:pt x="10959" y="4393"/>
                  </a:cubicBezTo>
                  <a:cubicBezTo>
                    <a:pt x="11161" y="4393"/>
                    <a:pt x="11348" y="4498"/>
                    <a:pt x="11449" y="4676"/>
                  </a:cubicBezTo>
                  <a:lnTo>
                    <a:pt x="12174" y="5933"/>
                  </a:lnTo>
                  <a:cubicBezTo>
                    <a:pt x="12217" y="6008"/>
                    <a:pt x="12282" y="6039"/>
                    <a:pt x="12347" y="6039"/>
                  </a:cubicBezTo>
                  <a:cubicBezTo>
                    <a:pt x="12489" y="6039"/>
                    <a:pt x="12630" y="5889"/>
                    <a:pt x="12534" y="5727"/>
                  </a:cubicBezTo>
                  <a:lnTo>
                    <a:pt x="11809" y="4469"/>
                  </a:lnTo>
                  <a:cubicBezTo>
                    <a:pt x="11629" y="4154"/>
                    <a:pt x="11299" y="3979"/>
                    <a:pt x="10960" y="3979"/>
                  </a:cubicBezTo>
                  <a:cubicBezTo>
                    <a:pt x="10793" y="3979"/>
                    <a:pt x="10625" y="4021"/>
                    <a:pt x="10470" y="4109"/>
                  </a:cubicBezTo>
                  <a:lnTo>
                    <a:pt x="8977" y="4973"/>
                  </a:lnTo>
                  <a:lnTo>
                    <a:pt x="9841" y="3476"/>
                  </a:lnTo>
                  <a:cubicBezTo>
                    <a:pt x="10110" y="3005"/>
                    <a:pt x="9946" y="2405"/>
                    <a:pt x="9481" y="2136"/>
                  </a:cubicBezTo>
                  <a:lnTo>
                    <a:pt x="9039" y="1882"/>
                  </a:lnTo>
                  <a:cubicBezTo>
                    <a:pt x="9001" y="1860"/>
                    <a:pt x="8965" y="1851"/>
                    <a:pt x="8930" y="1851"/>
                  </a:cubicBezTo>
                  <a:cubicBezTo>
                    <a:pt x="8745" y="1851"/>
                    <a:pt x="8631" y="2125"/>
                    <a:pt x="8833" y="2242"/>
                  </a:cubicBezTo>
                  <a:lnTo>
                    <a:pt x="9274" y="2496"/>
                  </a:lnTo>
                  <a:cubicBezTo>
                    <a:pt x="9543" y="2655"/>
                    <a:pt x="9634" y="3000"/>
                    <a:pt x="9481" y="3269"/>
                  </a:cubicBezTo>
                  <a:lnTo>
                    <a:pt x="8257" y="5386"/>
                  </a:lnTo>
                  <a:lnTo>
                    <a:pt x="7844" y="6106"/>
                  </a:lnTo>
                  <a:lnTo>
                    <a:pt x="7388" y="6898"/>
                  </a:lnTo>
                  <a:lnTo>
                    <a:pt x="6745" y="8007"/>
                  </a:lnTo>
                  <a:lnTo>
                    <a:pt x="5084" y="10882"/>
                  </a:lnTo>
                  <a:lnTo>
                    <a:pt x="4844" y="11295"/>
                  </a:lnTo>
                  <a:lnTo>
                    <a:pt x="4748" y="11458"/>
                  </a:lnTo>
                  <a:lnTo>
                    <a:pt x="4748" y="10172"/>
                  </a:lnTo>
                  <a:cubicBezTo>
                    <a:pt x="5093" y="10110"/>
                    <a:pt x="5151" y="9798"/>
                    <a:pt x="5290" y="9610"/>
                  </a:cubicBezTo>
                  <a:lnTo>
                    <a:pt x="5290" y="9606"/>
                  </a:lnTo>
                  <a:lnTo>
                    <a:pt x="5444" y="9337"/>
                  </a:lnTo>
                  <a:cubicBezTo>
                    <a:pt x="5539" y="9172"/>
                    <a:pt x="5400" y="9024"/>
                    <a:pt x="5258" y="9024"/>
                  </a:cubicBezTo>
                  <a:cubicBezTo>
                    <a:pt x="5193" y="9024"/>
                    <a:pt x="5128" y="9055"/>
                    <a:pt x="5084" y="9130"/>
                  </a:cubicBezTo>
                  <a:lnTo>
                    <a:pt x="4748" y="9716"/>
                  </a:lnTo>
                  <a:lnTo>
                    <a:pt x="4748" y="8660"/>
                  </a:lnTo>
                  <a:lnTo>
                    <a:pt x="4935" y="8770"/>
                  </a:lnTo>
                  <a:cubicBezTo>
                    <a:pt x="4972" y="8791"/>
                    <a:pt x="5008" y="8800"/>
                    <a:pt x="5041" y="8800"/>
                  </a:cubicBezTo>
                  <a:cubicBezTo>
                    <a:pt x="5228" y="8800"/>
                    <a:pt x="5345" y="8524"/>
                    <a:pt x="5141" y="8410"/>
                  </a:cubicBezTo>
                  <a:lnTo>
                    <a:pt x="4748" y="8180"/>
                  </a:lnTo>
                  <a:lnTo>
                    <a:pt x="4748" y="7561"/>
                  </a:lnTo>
                  <a:cubicBezTo>
                    <a:pt x="4834" y="7609"/>
                    <a:pt x="4873" y="7652"/>
                    <a:pt x="4959" y="7652"/>
                  </a:cubicBezTo>
                  <a:cubicBezTo>
                    <a:pt x="5170" y="7652"/>
                    <a:pt x="5247" y="7373"/>
                    <a:pt x="5065" y="7268"/>
                  </a:cubicBezTo>
                  <a:lnTo>
                    <a:pt x="4753" y="7085"/>
                  </a:lnTo>
                  <a:lnTo>
                    <a:pt x="4753" y="6524"/>
                  </a:lnTo>
                  <a:cubicBezTo>
                    <a:pt x="6159" y="7335"/>
                    <a:pt x="6125" y="7340"/>
                    <a:pt x="6303" y="7340"/>
                  </a:cubicBezTo>
                  <a:cubicBezTo>
                    <a:pt x="6490" y="7340"/>
                    <a:pt x="6663" y="7239"/>
                    <a:pt x="6759" y="7076"/>
                  </a:cubicBezTo>
                  <a:lnTo>
                    <a:pt x="6759" y="7071"/>
                  </a:lnTo>
                  <a:lnTo>
                    <a:pt x="7090" y="6495"/>
                  </a:lnTo>
                  <a:cubicBezTo>
                    <a:pt x="7170" y="6354"/>
                    <a:pt x="7062" y="6184"/>
                    <a:pt x="6910" y="6184"/>
                  </a:cubicBezTo>
                  <a:cubicBezTo>
                    <a:pt x="6897" y="6184"/>
                    <a:pt x="6883" y="6185"/>
                    <a:pt x="6870" y="6188"/>
                  </a:cubicBezTo>
                  <a:cubicBezTo>
                    <a:pt x="6812" y="6197"/>
                    <a:pt x="6759" y="6236"/>
                    <a:pt x="6730" y="6289"/>
                  </a:cubicBezTo>
                  <a:lnTo>
                    <a:pt x="6394" y="6869"/>
                  </a:lnTo>
                  <a:cubicBezTo>
                    <a:pt x="6375" y="6906"/>
                    <a:pt x="6337" y="6926"/>
                    <a:pt x="6298" y="6926"/>
                  </a:cubicBezTo>
                  <a:cubicBezTo>
                    <a:pt x="6280" y="6926"/>
                    <a:pt x="6262" y="6922"/>
                    <a:pt x="6245" y="6913"/>
                  </a:cubicBezTo>
                  <a:lnTo>
                    <a:pt x="4743" y="6044"/>
                  </a:lnTo>
                  <a:lnTo>
                    <a:pt x="4743" y="5362"/>
                  </a:lnTo>
                  <a:cubicBezTo>
                    <a:pt x="4892" y="5132"/>
                    <a:pt x="4897" y="5031"/>
                    <a:pt x="4997" y="5031"/>
                  </a:cubicBezTo>
                  <a:cubicBezTo>
                    <a:pt x="5000" y="5031"/>
                    <a:pt x="5003" y="5031"/>
                    <a:pt x="5005" y="5031"/>
                  </a:cubicBezTo>
                  <a:cubicBezTo>
                    <a:pt x="5051" y="5031"/>
                    <a:pt x="5053" y="5053"/>
                    <a:pt x="6581" y="5924"/>
                  </a:cubicBezTo>
                  <a:cubicBezTo>
                    <a:pt x="6619" y="5946"/>
                    <a:pt x="6656" y="5955"/>
                    <a:pt x="6691" y="5955"/>
                  </a:cubicBezTo>
                  <a:cubicBezTo>
                    <a:pt x="6875" y="5955"/>
                    <a:pt x="6990" y="5681"/>
                    <a:pt x="6788" y="5564"/>
                  </a:cubicBezTo>
                  <a:lnTo>
                    <a:pt x="5261" y="4685"/>
                  </a:lnTo>
                  <a:cubicBezTo>
                    <a:pt x="5179" y="4637"/>
                    <a:pt x="5087" y="4613"/>
                    <a:pt x="4997" y="4613"/>
                  </a:cubicBezTo>
                  <a:cubicBezTo>
                    <a:pt x="4909" y="4613"/>
                    <a:pt x="4821" y="4636"/>
                    <a:pt x="4743" y="4681"/>
                  </a:cubicBezTo>
                  <a:lnTo>
                    <a:pt x="4743" y="3620"/>
                  </a:lnTo>
                  <a:lnTo>
                    <a:pt x="6073" y="1311"/>
                  </a:lnTo>
                  <a:cubicBezTo>
                    <a:pt x="6179" y="1130"/>
                    <a:pt x="6370" y="1030"/>
                    <a:pt x="6566" y="1030"/>
                  </a:cubicBezTo>
                  <a:cubicBezTo>
                    <a:pt x="6663" y="1030"/>
                    <a:pt x="6760" y="1054"/>
                    <a:pt x="6850" y="1104"/>
                  </a:cubicBezTo>
                  <a:lnTo>
                    <a:pt x="8103" y="1829"/>
                  </a:lnTo>
                  <a:cubicBezTo>
                    <a:pt x="8141" y="1851"/>
                    <a:pt x="8178" y="1861"/>
                    <a:pt x="8213" y="1861"/>
                  </a:cubicBezTo>
                  <a:cubicBezTo>
                    <a:pt x="8398" y="1861"/>
                    <a:pt x="8517" y="1586"/>
                    <a:pt x="8314" y="1469"/>
                  </a:cubicBezTo>
                  <a:lnTo>
                    <a:pt x="7057" y="744"/>
                  </a:lnTo>
                  <a:cubicBezTo>
                    <a:pt x="6903" y="656"/>
                    <a:pt x="6735" y="615"/>
                    <a:pt x="6570" y="615"/>
                  </a:cubicBezTo>
                  <a:cubicBezTo>
                    <a:pt x="6229" y="615"/>
                    <a:pt x="5898" y="791"/>
                    <a:pt x="5717" y="1104"/>
                  </a:cubicBezTo>
                  <a:lnTo>
                    <a:pt x="4743" y="2789"/>
                  </a:lnTo>
                  <a:lnTo>
                    <a:pt x="4743" y="984"/>
                  </a:lnTo>
                  <a:cubicBezTo>
                    <a:pt x="4743" y="442"/>
                    <a:pt x="4301" y="5"/>
                    <a:pt x="3764" y="5"/>
                  </a:cubicBezTo>
                  <a:lnTo>
                    <a:pt x="3250" y="5"/>
                  </a:lnTo>
                  <a:cubicBezTo>
                    <a:pt x="2976" y="5"/>
                    <a:pt x="2976" y="418"/>
                    <a:pt x="3250" y="418"/>
                  </a:cubicBezTo>
                  <a:lnTo>
                    <a:pt x="3764" y="418"/>
                  </a:lnTo>
                  <a:cubicBezTo>
                    <a:pt x="4076" y="418"/>
                    <a:pt x="4325" y="672"/>
                    <a:pt x="4330" y="984"/>
                  </a:cubicBezTo>
                  <a:lnTo>
                    <a:pt x="4330" y="5252"/>
                  </a:lnTo>
                  <a:cubicBezTo>
                    <a:pt x="4330" y="11175"/>
                    <a:pt x="4364" y="11919"/>
                    <a:pt x="4287" y="12255"/>
                  </a:cubicBezTo>
                  <a:cubicBezTo>
                    <a:pt x="4234" y="12476"/>
                    <a:pt x="4138" y="12683"/>
                    <a:pt x="3999" y="12865"/>
                  </a:cubicBezTo>
                  <a:cubicBezTo>
                    <a:pt x="3965" y="12913"/>
                    <a:pt x="3917" y="12966"/>
                    <a:pt x="3879" y="13009"/>
                  </a:cubicBezTo>
                  <a:cubicBezTo>
                    <a:pt x="3567" y="13345"/>
                    <a:pt x="3130" y="13532"/>
                    <a:pt x="2669" y="13532"/>
                  </a:cubicBezTo>
                  <a:lnTo>
                    <a:pt x="2069" y="13532"/>
                  </a:lnTo>
                  <a:cubicBezTo>
                    <a:pt x="1157" y="13532"/>
                    <a:pt x="413" y="12793"/>
                    <a:pt x="413" y="11876"/>
                  </a:cubicBezTo>
                  <a:lnTo>
                    <a:pt x="413" y="980"/>
                  </a:lnTo>
                  <a:cubicBezTo>
                    <a:pt x="413" y="668"/>
                    <a:pt x="668" y="413"/>
                    <a:pt x="980" y="413"/>
                  </a:cubicBezTo>
                  <a:lnTo>
                    <a:pt x="2429" y="413"/>
                  </a:lnTo>
                  <a:cubicBezTo>
                    <a:pt x="2703" y="413"/>
                    <a:pt x="2703" y="0"/>
                    <a:pt x="24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19"/>
            <p:cNvSpPr/>
            <p:nvPr/>
          </p:nvSpPr>
          <p:spPr>
            <a:xfrm>
              <a:off x="1589163" y="4073214"/>
              <a:ext cx="48579" cy="78896"/>
            </a:xfrm>
            <a:custGeom>
              <a:rect b="b" l="l" r="r" t="t"/>
              <a:pathLst>
                <a:path extrusionOk="0" h="3011" w="1854">
                  <a:moveTo>
                    <a:pt x="524" y="0"/>
                  </a:moveTo>
                  <a:cubicBezTo>
                    <a:pt x="236" y="0"/>
                    <a:pt x="1" y="236"/>
                    <a:pt x="1" y="524"/>
                  </a:cubicBezTo>
                  <a:lnTo>
                    <a:pt x="1" y="2487"/>
                  </a:lnTo>
                  <a:cubicBezTo>
                    <a:pt x="1" y="2775"/>
                    <a:pt x="236" y="3010"/>
                    <a:pt x="524" y="3010"/>
                  </a:cubicBezTo>
                  <a:lnTo>
                    <a:pt x="1201" y="3010"/>
                  </a:lnTo>
                  <a:cubicBezTo>
                    <a:pt x="1474" y="3010"/>
                    <a:pt x="1474" y="2597"/>
                    <a:pt x="1201" y="2597"/>
                  </a:cubicBezTo>
                  <a:lnTo>
                    <a:pt x="524" y="2597"/>
                  </a:lnTo>
                  <a:cubicBezTo>
                    <a:pt x="466" y="2597"/>
                    <a:pt x="413" y="2549"/>
                    <a:pt x="418" y="2487"/>
                  </a:cubicBezTo>
                  <a:lnTo>
                    <a:pt x="418" y="524"/>
                  </a:lnTo>
                  <a:cubicBezTo>
                    <a:pt x="418" y="466"/>
                    <a:pt x="466" y="418"/>
                    <a:pt x="524" y="418"/>
                  </a:cubicBezTo>
                  <a:lnTo>
                    <a:pt x="1330" y="418"/>
                  </a:lnTo>
                  <a:cubicBezTo>
                    <a:pt x="1388" y="418"/>
                    <a:pt x="1436" y="466"/>
                    <a:pt x="1436" y="524"/>
                  </a:cubicBezTo>
                  <a:lnTo>
                    <a:pt x="1436" y="2285"/>
                  </a:lnTo>
                  <a:cubicBezTo>
                    <a:pt x="1436" y="2400"/>
                    <a:pt x="1532" y="2492"/>
                    <a:pt x="1647" y="2492"/>
                  </a:cubicBezTo>
                  <a:cubicBezTo>
                    <a:pt x="1757" y="2492"/>
                    <a:pt x="1853" y="2400"/>
                    <a:pt x="1853" y="2285"/>
                  </a:cubicBezTo>
                  <a:lnTo>
                    <a:pt x="1853" y="524"/>
                  </a:lnTo>
                  <a:cubicBezTo>
                    <a:pt x="1853" y="236"/>
                    <a:pt x="1618" y="0"/>
                    <a:pt x="13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19"/>
            <p:cNvSpPr/>
            <p:nvPr/>
          </p:nvSpPr>
          <p:spPr>
            <a:xfrm>
              <a:off x="1565529" y="4074656"/>
              <a:ext cx="10953" cy="47060"/>
            </a:xfrm>
            <a:custGeom>
              <a:rect b="b" l="l" r="r" t="t"/>
              <a:pathLst>
                <a:path extrusionOk="0" h="1796" w="418">
                  <a:moveTo>
                    <a:pt x="207" y="1"/>
                  </a:moveTo>
                  <a:cubicBezTo>
                    <a:pt x="103" y="1"/>
                    <a:pt x="0" y="70"/>
                    <a:pt x="0" y="209"/>
                  </a:cubicBezTo>
                  <a:lnTo>
                    <a:pt x="0" y="1587"/>
                  </a:lnTo>
                  <a:cubicBezTo>
                    <a:pt x="0" y="1726"/>
                    <a:pt x="104" y="1796"/>
                    <a:pt x="209" y="1796"/>
                  </a:cubicBezTo>
                  <a:cubicBezTo>
                    <a:pt x="313" y="1796"/>
                    <a:pt x="418" y="1726"/>
                    <a:pt x="418" y="1587"/>
                  </a:cubicBezTo>
                  <a:lnTo>
                    <a:pt x="418" y="209"/>
                  </a:lnTo>
                  <a:cubicBezTo>
                    <a:pt x="415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19"/>
            <p:cNvSpPr/>
            <p:nvPr/>
          </p:nvSpPr>
          <p:spPr>
            <a:xfrm>
              <a:off x="1565529" y="4132589"/>
              <a:ext cx="10822" cy="18106"/>
            </a:xfrm>
            <a:custGeom>
              <a:rect b="b" l="l" r="r" t="t"/>
              <a:pathLst>
                <a:path extrusionOk="0" h="691" w="413">
                  <a:moveTo>
                    <a:pt x="206" y="0"/>
                  </a:moveTo>
                  <a:cubicBezTo>
                    <a:pt x="91" y="0"/>
                    <a:pt x="0" y="91"/>
                    <a:pt x="0" y="206"/>
                  </a:cubicBezTo>
                  <a:lnTo>
                    <a:pt x="0" y="485"/>
                  </a:lnTo>
                  <a:cubicBezTo>
                    <a:pt x="0" y="622"/>
                    <a:pt x="103" y="690"/>
                    <a:pt x="206" y="690"/>
                  </a:cubicBezTo>
                  <a:cubicBezTo>
                    <a:pt x="310" y="690"/>
                    <a:pt x="413" y="622"/>
                    <a:pt x="413" y="485"/>
                  </a:cubicBezTo>
                  <a:lnTo>
                    <a:pt x="413" y="206"/>
                  </a:lnTo>
                  <a:cubicBezTo>
                    <a:pt x="413" y="91"/>
                    <a:pt x="322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19"/>
            <p:cNvSpPr/>
            <p:nvPr/>
          </p:nvSpPr>
          <p:spPr>
            <a:xfrm>
              <a:off x="1478720" y="4132589"/>
              <a:ext cx="10848" cy="18106"/>
            </a:xfrm>
            <a:custGeom>
              <a:rect b="b" l="l" r="r" t="t"/>
              <a:pathLst>
                <a:path extrusionOk="0" h="691" w="414">
                  <a:moveTo>
                    <a:pt x="207" y="0"/>
                  </a:moveTo>
                  <a:cubicBezTo>
                    <a:pt x="92" y="0"/>
                    <a:pt x="1" y="91"/>
                    <a:pt x="1" y="206"/>
                  </a:cubicBezTo>
                  <a:lnTo>
                    <a:pt x="1" y="485"/>
                  </a:lnTo>
                  <a:cubicBezTo>
                    <a:pt x="1" y="622"/>
                    <a:pt x="104" y="690"/>
                    <a:pt x="207" y="690"/>
                  </a:cubicBezTo>
                  <a:cubicBezTo>
                    <a:pt x="311" y="690"/>
                    <a:pt x="414" y="622"/>
                    <a:pt x="414" y="485"/>
                  </a:cubicBezTo>
                  <a:lnTo>
                    <a:pt x="414" y="206"/>
                  </a:lnTo>
                  <a:cubicBezTo>
                    <a:pt x="414" y="91"/>
                    <a:pt x="323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19"/>
            <p:cNvSpPr/>
            <p:nvPr/>
          </p:nvSpPr>
          <p:spPr>
            <a:xfrm>
              <a:off x="1338117" y="4101697"/>
              <a:ext cx="52457" cy="44990"/>
            </a:xfrm>
            <a:custGeom>
              <a:rect b="b" l="l" r="r" t="t"/>
              <a:pathLst>
                <a:path extrusionOk="0" h="1717" w="2002">
                  <a:moveTo>
                    <a:pt x="855" y="416"/>
                  </a:moveTo>
                  <a:cubicBezTo>
                    <a:pt x="1248" y="416"/>
                    <a:pt x="1445" y="891"/>
                    <a:pt x="1167" y="1169"/>
                  </a:cubicBezTo>
                  <a:cubicBezTo>
                    <a:pt x="1077" y="1260"/>
                    <a:pt x="966" y="1300"/>
                    <a:pt x="857" y="1300"/>
                  </a:cubicBezTo>
                  <a:cubicBezTo>
                    <a:pt x="630" y="1300"/>
                    <a:pt x="413" y="1124"/>
                    <a:pt x="413" y="857"/>
                  </a:cubicBezTo>
                  <a:cubicBezTo>
                    <a:pt x="413" y="617"/>
                    <a:pt x="610" y="416"/>
                    <a:pt x="855" y="416"/>
                  </a:cubicBezTo>
                  <a:close/>
                  <a:moveTo>
                    <a:pt x="861" y="1"/>
                  </a:moveTo>
                  <a:cubicBezTo>
                    <a:pt x="422" y="1"/>
                    <a:pt x="0" y="341"/>
                    <a:pt x="0" y="857"/>
                  </a:cubicBezTo>
                  <a:cubicBezTo>
                    <a:pt x="0" y="1333"/>
                    <a:pt x="384" y="1717"/>
                    <a:pt x="855" y="1717"/>
                  </a:cubicBezTo>
                  <a:cubicBezTo>
                    <a:pt x="1618" y="1717"/>
                    <a:pt x="2002" y="795"/>
                    <a:pt x="1459" y="253"/>
                  </a:cubicBezTo>
                  <a:cubicBezTo>
                    <a:pt x="1285" y="79"/>
                    <a:pt x="1071" y="1"/>
                    <a:pt x="8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19"/>
            <p:cNvSpPr/>
            <p:nvPr/>
          </p:nvSpPr>
          <p:spPr>
            <a:xfrm>
              <a:off x="1321138" y="3835479"/>
              <a:ext cx="78870" cy="48579"/>
            </a:xfrm>
            <a:custGeom>
              <a:rect b="b" l="l" r="r" t="t"/>
              <a:pathLst>
                <a:path extrusionOk="0" h="1854" w="3010">
                  <a:moveTo>
                    <a:pt x="523" y="1"/>
                  </a:moveTo>
                  <a:cubicBezTo>
                    <a:pt x="235" y="1"/>
                    <a:pt x="0" y="236"/>
                    <a:pt x="0" y="524"/>
                  </a:cubicBezTo>
                  <a:lnTo>
                    <a:pt x="0" y="1331"/>
                  </a:lnTo>
                  <a:cubicBezTo>
                    <a:pt x="0" y="1619"/>
                    <a:pt x="235" y="1849"/>
                    <a:pt x="523" y="1854"/>
                  </a:cubicBezTo>
                  <a:lnTo>
                    <a:pt x="2487" y="1854"/>
                  </a:lnTo>
                  <a:cubicBezTo>
                    <a:pt x="2775" y="1849"/>
                    <a:pt x="3010" y="1619"/>
                    <a:pt x="3010" y="1331"/>
                  </a:cubicBezTo>
                  <a:lnTo>
                    <a:pt x="3010" y="654"/>
                  </a:lnTo>
                  <a:cubicBezTo>
                    <a:pt x="3010" y="517"/>
                    <a:pt x="2907" y="449"/>
                    <a:pt x="2804" y="449"/>
                  </a:cubicBezTo>
                  <a:cubicBezTo>
                    <a:pt x="2700" y="449"/>
                    <a:pt x="2597" y="517"/>
                    <a:pt x="2597" y="654"/>
                  </a:cubicBezTo>
                  <a:lnTo>
                    <a:pt x="2597" y="1331"/>
                  </a:lnTo>
                  <a:cubicBezTo>
                    <a:pt x="2597" y="1388"/>
                    <a:pt x="2549" y="1436"/>
                    <a:pt x="2487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1"/>
                  </a:cubicBezTo>
                  <a:lnTo>
                    <a:pt x="413" y="524"/>
                  </a:lnTo>
                  <a:cubicBezTo>
                    <a:pt x="413" y="462"/>
                    <a:pt x="461" y="414"/>
                    <a:pt x="523" y="414"/>
                  </a:cubicBezTo>
                  <a:lnTo>
                    <a:pt x="2285" y="414"/>
                  </a:lnTo>
                  <a:cubicBezTo>
                    <a:pt x="2564" y="414"/>
                    <a:pt x="2564" y="1"/>
                    <a:pt x="22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19"/>
            <p:cNvSpPr/>
            <p:nvPr/>
          </p:nvSpPr>
          <p:spPr>
            <a:xfrm>
              <a:off x="1378731" y="3896741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8"/>
                    <a:pt x="274" y="418"/>
                  </a:cubicBezTo>
                  <a:lnTo>
                    <a:pt x="553" y="418"/>
                  </a:lnTo>
                  <a:cubicBezTo>
                    <a:pt x="826" y="418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19"/>
            <p:cNvSpPr/>
            <p:nvPr/>
          </p:nvSpPr>
          <p:spPr>
            <a:xfrm>
              <a:off x="1320745" y="3896741"/>
              <a:ext cx="50728" cy="10979"/>
            </a:xfrm>
            <a:custGeom>
              <a:rect b="b" l="l" r="r" t="t"/>
              <a:pathLst>
                <a:path extrusionOk="0" h="419" w="1936">
                  <a:moveTo>
                    <a:pt x="279" y="1"/>
                  </a:moveTo>
                  <a:cubicBezTo>
                    <a:pt x="1" y="1"/>
                    <a:pt x="1" y="418"/>
                    <a:pt x="279" y="418"/>
                  </a:cubicBezTo>
                  <a:lnTo>
                    <a:pt x="1657" y="418"/>
                  </a:lnTo>
                  <a:cubicBezTo>
                    <a:pt x="1935" y="418"/>
                    <a:pt x="1935" y="1"/>
                    <a:pt x="16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19"/>
            <p:cNvSpPr/>
            <p:nvPr/>
          </p:nvSpPr>
          <p:spPr>
            <a:xfrm>
              <a:off x="1321138" y="3922288"/>
              <a:ext cx="78870" cy="48553"/>
            </a:xfrm>
            <a:custGeom>
              <a:rect b="b" l="l" r="r" t="t"/>
              <a:pathLst>
                <a:path extrusionOk="0" h="1853" w="3010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53"/>
                    <a:pt x="523" y="1853"/>
                  </a:cubicBezTo>
                  <a:lnTo>
                    <a:pt x="2487" y="1853"/>
                  </a:lnTo>
                  <a:cubicBezTo>
                    <a:pt x="2775" y="1853"/>
                    <a:pt x="3010" y="1618"/>
                    <a:pt x="3010" y="1330"/>
                  </a:cubicBezTo>
                  <a:lnTo>
                    <a:pt x="3010" y="658"/>
                  </a:lnTo>
                  <a:cubicBezTo>
                    <a:pt x="3010" y="543"/>
                    <a:pt x="2919" y="447"/>
                    <a:pt x="2804" y="447"/>
                  </a:cubicBezTo>
                  <a:cubicBezTo>
                    <a:pt x="2780" y="447"/>
                    <a:pt x="2760" y="451"/>
                    <a:pt x="2736" y="461"/>
                  </a:cubicBezTo>
                  <a:cubicBezTo>
                    <a:pt x="2655" y="485"/>
                    <a:pt x="2597" y="567"/>
                    <a:pt x="2597" y="653"/>
                  </a:cubicBezTo>
                  <a:lnTo>
                    <a:pt x="2597" y="1330"/>
                  </a:lnTo>
                  <a:cubicBezTo>
                    <a:pt x="2597" y="1387"/>
                    <a:pt x="2549" y="1435"/>
                    <a:pt x="2487" y="1435"/>
                  </a:cubicBezTo>
                  <a:lnTo>
                    <a:pt x="523" y="1435"/>
                  </a:lnTo>
                  <a:cubicBezTo>
                    <a:pt x="466" y="1435"/>
                    <a:pt x="413" y="1387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6" y="418"/>
                    <a:pt x="523" y="418"/>
                  </a:cubicBezTo>
                  <a:lnTo>
                    <a:pt x="2285" y="418"/>
                  </a:lnTo>
                  <a:cubicBezTo>
                    <a:pt x="2564" y="418"/>
                    <a:pt x="2564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19"/>
            <p:cNvSpPr/>
            <p:nvPr/>
          </p:nvSpPr>
          <p:spPr>
            <a:xfrm>
              <a:off x="1378731" y="3983654"/>
              <a:ext cx="21669" cy="10848"/>
            </a:xfrm>
            <a:custGeom>
              <a:rect b="b" l="l" r="r" t="t"/>
              <a:pathLst>
                <a:path extrusionOk="0" h="414" w="827">
                  <a:moveTo>
                    <a:pt x="274" y="1"/>
                  </a:moveTo>
                  <a:cubicBezTo>
                    <a:pt x="1" y="1"/>
                    <a:pt x="1" y="413"/>
                    <a:pt x="274" y="413"/>
                  </a:cubicBezTo>
                  <a:lnTo>
                    <a:pt x="553" y="413"/>
                  </a:lnTo>
                  <a:cubicBezTo>
                    <a:pt x="826" y="413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19"/>
            <p:cNvSpPr/>
            <p:nvPr/>
          </p:nvSpPr>
          <p:spPr>
            <a:xfrm>
              <a:off x="1320745" y="3983654"/>
              <a:ext cx="50807" cy="10848"/>
            </a:xfrm>
            <a:custGeom>
              <a:rect b="b" l="l" r="r" t="t"/>
              <a:pathLst>
                <a:path extrusionOk="0" h="414" w="1939">
                  <a:moveTo>
                    <a:pt x="279" y="1"/>
                  </a:moveTo>
                  <a:cubicBezTo>
                    <a:pt x="1" y="1"/>
                    <a:pt x="1" y="413"/>
                    <a:pt x="279" y="413"/>
                  </a:cubicBezTo>
                  <a:lnTo>
                    <a:pt x="1657" y="413"/>
                  </a:lnTo>
                  <a:cubicBezTo>
                    <a:pt x="1658" y="413"/>
                    <a:pt x="1660" y="413"/>
                    <a:pt x="1662" y="413"/>
                  </a:cubicBezTo>
                  <a:cubicBezTo>
                    <a:pt x="1935" y="413"/>
                    <a:pt x="1938" y="5"/>
                    <a:pt x="166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19"/>
            <p:cNvSpPr/>
            <p:nvPr/>
          </p:nvSpPr>
          <p:spPr>
            <a:xfrm>
              <a:off x="1321138" y="4008442"/>
              <a:ext cx="79498" cy="48448"/>
            </a:xfrm>
            <a:custGeom>
              <a:rect b="b" l="l" r="r" t="t"/>
              <a:pathLst>
                <a:path extrusionOk="0" h="1849" w="3034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48"/>
                    <a:pt x="523" y="1848"/>
                  </a:cubicBezTo>
                  <a:lnTo>
                    <a:pt x="2487" y="1848"/>
                  </a:lnTo>
                  <a:cubicBezTo>
                    <a:pt x="2492" y="1849"/>
                    <a:pt x="2497" y="1849"/>
                    <a:pt x="2502" y="1849"/>
                  </a:cubicBezTo>
                  <a:cubicBezTo>
                    <a:pt x="2650" y="1849"/>
                    <a:pt x="2788" y="1782"/>
                    <a:pt x="2885" y="1671"/>
                  </a:cubicBezTo>
                  <a:cubicBezTo>
                    <a:pt x="2967" y="1575"/>
                    <a:pt x="3010" y="1455"/>
                    <a:pt x="3010" y="1330"/>
                  </a:cubicBezTo>
                  <a:cubicBezTo>
                    <a:pt x="3000" y="658"/>
                    <a:pt x="3034" y="629"/>
                    <a:pt x="2981" y="543"/>
                  </a:cubicBezTo>
                  <a:cubicBezTo>
                    <a:pt x="2937" y="477"/>
                    <a:pt x="2872" y="448"/>
                    <a:pt x="2807" y="448"/>
                  </a:cubicBezTo>
                  <a:cubicBezTo>
                    <a:pt x="2701" y="448"/>
                    <a:pt x="2597" y="527"/>
                    <a:pt x="2597" y="658"/>
                  </a:cubicBezTo>
                  <a:lnTo>
                    <a:pt x="2597" y="1330"/>
                  </a:lnTo>
                  <a:cubicBezTo>
                    <a:pt x="2597" y="1388"/>
                    <a:pt x="2549" y="1436"/>
                    <a:pt x="2492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1" y="413"/>
                    <a:pt x="523" y="413"/>
                  </a:cubicBezTo>
                  <a:lnTo>
                    <a:pt x="2285" y="413"/>
                  </a:lnTo>
                  <a:cubicBezTo>
                    <a:pt x="2372" y="413"/>
                    <a:pt x="2448" y="360"/>
                    <a:pt x="2477" y="279"/>
                  </a:cubicBezTo>
                  <a:cubicBezTo>
                    <a:pt x="2525" y="144"/>
                    <a:pt x="2429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19"/>
            <p:cNvSpPr/>
            <p:nvPr/>
          </p:nvSpPr>
          <p:spPr>
            <a:xfrm>
              <a:off x="1320614" y="4069677"/>
              <a:ext cx="49103" cy="10848"/>
            </a:xfrm>
            <a:custGeom>
              <a:rect b="b" l="l" r="r" t="t"/>
              <a:pathLst>
                <a:path extrusionOk="0" h="414" w="1874">
                  <a:moveTo>
                    <a:pt x="255" y="1"/>
                  </a:moveTo>
                  <a:cubicBezTo>
                    <a:pt x="1" y="39"/>
                    <a:pt x="30" y="414"/>
                    <a:pt x="284" y="414"/>
                  </a:cubicBezTo>
                  <a:lnTo>
                    <a:pt x="1667" y="414"/>
                  </a:lnTo>
                  <a:cubicBezTo>
                    <a:pt x="1777" y="414"/>
                    <a:pt x="1873" y="323"/>
                    <a:pt x="1873" y="207"/>
                  </a:cubicBezTo>
                  <a:cubicBezTo>
                    <a:pt x="1873" y="92"/>
                    <a:pt x="1782" y="1"/>
                    <a:pt x="16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19"/>
            <p:cNvSpPr/>
            <p:nvPr/>
          </p:nvSpPr>
          <p:spPr>
            <a:xfrm>
              <a:off x="1378731" y="4069677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9"/>
                    <a:pt x="274" y="419"/>
                  </a:cubicBezTo>
                  <a:lnTo>
                    <a:pt x="553" y="419"/>
                  </a:lnTo>
                  <a:cubicBezTo>
                    <a:pt x="826" y="419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19"/>
            <p:cNvSpPr/>
            <p:nvPr/>
          </p:nvSpPr>
          <p:spPr>
            <a:xfrm>
              <a:off x="1546768" y="3942045"/>
              <a:ext cx="69437" cy="82512"/>
            </a:xfrm>
            <a:custGeom>
              <a:rect b="b" l="l" r="r" t="t"/>
              <a:pathLst>
                <a:path extrusionOk="0" h="3149" w="2650">
                  <a:moveTo>
                    <a:pt x="1219" y="1"/>
                  </a:moveTo>
                  <a:cubicBezTo>
                    <a:pt x="1130" y="1"/>
                    <a:pt x="1039" y="24"/>
                    <a:pt x="956" y="72"/>
                  </a:cubicBezTo>
                  <a:lnTo>
                    <a:pt x="260" y="470"/>
                  </a:lnTo>
                  <a:cubicBezTo>
                    <a:pt x="97" y="566"/>
                    <a:pt x="1" y="739"/>
                    <a:pt x="1" y="926"/>
                  </a:cubicBezTo>
                  <a:cubicBezTo>
                    <a:pt x="1" y="1171"/>
                    <a:pt x="73" y="1147"/>
                    <a:pt x="1052" y="2889"/>
                  </a:cubicBezTo>
                  <a:cubicBezTo>
                    <a:pt x="1143" y="3048"/>
                    <a:pt x="1316" y="3149"/>
                    <a:pt x="1503" y="3149"/>
                  </a:cubicBezTo>
                  <a:cubicBezTo>
                    <a:pt x="1734" y="3149"/>
                    <a:pt x="1825" y="3029"/>
                    <a:pt x="2348" y="2741"/>
                  </a:cubicBezTo>
                  <a:cubicBezTo>
                    <a:pt x="2551" y="2627"/>
                    <a:pt x="2434" y="2351"/>
                    <a:pt x="2248" y="2351"/>
                  </a:cubicBezTo>
                  <a:cubicBezTo>
                    <a:pt x="2214" y="2351"/>
                    <a:pt x="2178" y="2360"/>
                    <a:pt x="2142" y="2381"/>
                  </a:cubicBezTo>
                  <a:cubicBezTo>
                    <a:pt x="1527" y="2731"/>
                    <a:pt x="1556" y="2731"/>
                    <a:pt x="1503" y="2731"/>
                  </a:cubicBezTo>
                  <a:cubicBezTo>
                    <a:pt x="1383" y="2731"/>
                    <a:pt x="1451" y="2707"/>
                    <a:pt x="428" y="979"/>
                  </a:cubicBezTo>
                  <a:cubicBezTo>
                    <a:pt x="399" y="926"/>
                    <a:pt x="418" y="864"/>
                    <a:pt x="466" y="835"/>
                  </a:cubicBezTo>
                  <a:lnTo>
                    <a:pt x="1167" y="432"/>
                  </a:lnTo>
                  <a:cubicBezTo>
                    <a:pt x="1184" y="420"/>
                    <a:pt x="1202" y="415"/>
                    <a:pt x="1221" y="415"/>
                  </a:cubicBezTo>
                  <a:cubicBezTo>
                    <a:pt x="1257" y="415"/>
                    <a:pt x="1294" y="435"/>
                    <a:pt x="1316" y="470"/>
                  </a:cubicBezTo>
                  <a:lnTo>
                    <a:pt x="2195" y="1997"/>
                  </a:lnTo>
                  <a:cubicBezTo>
                    <a:pt x="2238" y="2072"/>
                    <a:pt x="2304" y="2103"/>
                    <a:pt x="2369" y="2103"/>
                  </a:cubicBezTo>
                  <a:cubicBezTo>
                    <a:pt x="2511" y="2103"/>
                    <a:pt x="2650" y="1955"/>
                    <a:pt x="2555" y="1790"/>
                  </a:cubicBezTo>
                  <a:lnTo>
                    <a:pt x="1671" y="264"/>
                  </a:lnTo>
                  <a:cubicBezTo>
                    <a:pt x="1575" y="94"/>
                    <a:pt x="1400" y="1"/>
                    <a:pt x="1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19"/>
            <p:cNvSpPr/>
            <p:nvPr/>
          </p:nvSpPr>
          <p:spPr>
            <a:xfrm>
              <a:off x="1552192" y="4021019"/>
              <a:ext cx="16979" cy="17294"/>
            </a:xfrm>
            <a:custGeom>
              <a:rect b="b" l="l" r="r" t="t"/>
              <a:pathLst>
                <a:path extrusionOk="0" h="660" w="648">
                  <a:moveTo>
                    <a:pt x="235" y="1"/>
                  </a:moveTo>
                  <a:cubicBezTo>
                    <a:pt x="200" y="1"/>
                    <a:pt x="163" y="10"/>
                    <a:pt x="130" y="29"/>
                  </a:cubicBezTo>
                  <a:cubicBezTo>
                    <a:pt x="34" y="87"/>
                    <a:pt x="0" y="216"/>
                    <a:pt x="58" y="312"/>
                  </a:cubicBezTo>
                  <a:lnTo>
                    <a:pt x="192" y="552"/>
                  </a:lnTo>
                  <a:cubicBezTo>
                    <a:pt x="236" y="628"/>
                    <a:pt x="302" y="659"/>
                    <a:pt x="367" y="659"/>
                  </a:cubicBezTo>
                  <a:cubicBezTo>
                    <a:pt x="509" y="659"/>
                    <a:pt x="648" y="510"/>
                    <a:pt x="552" y="346"/>
                  </a:cubicBezTo>
                  <a:lnTo>
                    <a:pt x="418" y="106"/>
                  </a:lnTo>
                  <a:cubicBezTo>
                    <a:pt x="379" y="38"/>
                    <a:pt x="308" y="1"/>
                    <a:pt x="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19"/>
            <p:cNvSpPr/>
            <p:nvPr/>
          </p:nvSpPr>
          <p:spPr>
            <a:xfrm>
              <a:off x="1523133" y="3970972"/>
              <a:ext cx="31574" cy="42291"/>
            </a:xfrm>
            <a:custGeom>
              <a:rect b="b" l="l" r="r" t="t"/>
              <a:pathLst>
                <a:path extrusionOk="0" h="1614" w="1205">
                  <a:moveTo>
                    <a:pt x="239" y="1"/>
                  </a:moveTo>
                  <a:cubicBezTo>
                    <a:pt x="204" y="1"/>
                    <a:pt x="168" y="10"/>
                    <a:pt x="135" y="29"/>
                  </a:cubicBezTo>
                  <a:cubicBezTo>
                    <a:pt x="39" y="86"/>
                    <a:pt x="0" y="211"/>
                    <a:pt x="58" y="312"/>
                  </a:cubicBezTo>
                  <a:lnTo>
                    <a:pt x="749" y="1507"/>
                  </a:lnTo>
                  <a:cubicBezTo>
                    <a:pt x="793" y="1583"/>
                    <a:pt x="859" y="1614"/>
                    <a:pt x="924" y="1614"/>
                  </a:cubicBezTo>
                  <a:cubicBezTo>
                    <a:pt x="1066" y="1614"/>
                    <a:pt x="1205" y="1465"/>
                    <a:pt x="1109" y="1301"/>
                  </a:cubicBezTo>
                  <a:lnTo>
                    <a:pt x="418" y="105"/>
                  </a:lnTo>
                  <a:cubicBezTo>
                    <a:pt x="379" y="38"/>
                    <a:pt x="311" y="1"/>
                    <a:pt x="23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19"/>
            <p:cNvSpPr/>
            <p:nvPr/>
          </p:nvSpPr>
          <p:spPr>
            <a:xfrm>
              <a:off x="1476964" y="4064489"/>
              <a:ext cx="17005" cy="17241"/>
            </a:xfrm>
            <a:custGeom>
              <a:rect b="b" l="l" r="r" t="t"/>
              <a:pathLst>
                <a:path extrusionOk="0" h="658" w="649">
                  <a:moveTo>
                    <a:pt x="237" y="1"/>
                  </a:moveTo>
                  <a:cubicBezTo>
                    <a:pt x="201" y="1"/>
                    <a:pt x="164" y="10"/>
                    <a:pt x="130" y="31"/>
                  </a:cubicBezTo>
                  <a:cubicBezTo>
                    <a:pt x="34" y="84"/>
                    <a:pt x="1" y="213"/>
                    <a:pt x="58" y="314"/>
                  </a:cubicBezTo>
                  <a:lnTo>
                    <a:pt x="193" y="554"/>
                  </a:lnTo>
                  <a:cubicBezTo>
                    <a:pt x="236" y="627"/>
                    <a:pt x="301" y="658"/>
                    <a:pt x="365" y="658"/>
                  </a:cubicBezTo>
                  <a:cubicBezTo>
                    <a:pt x="508" y="658"/>
                    <a:pt x="649" y="508"/>
                    <a:pt x="553" y="343"/>
                  </a:cubicBezTo>
                  <a:lnTo>
                    <a:pt x="418" y="103"/>
                  </a:lnTo>
                  <a:cubicBezTo>
                    <a:pt x="380" y="39"/>
                    <a:pt x="310" y="1"/>
                    <a:pt x="2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19"/>
            <p:cNvSpPr/>
            <p:nvPr/>
          </p:nvSpPr>
          <p:spPr>
            <a:xfrm>
              <a:off x="1448666" y="3854974"/>
              <a:ext cx="81437" cy="71611"/>
            </a:xfrm>
            <a:custGeom>
              <a:rect b="b" l="l" r="r" t="t"/>
              <a:pathLst>
                <a:path extrusionOk="0" h="2733" w="3108">
                  <a:moveTo>
                    <a:pt x="927" y="1"/>
                  </a:moveTo>
                  <a:cubicBezTo>
                    <a:pt x="740" y="1"/>
                    <a:pt x="567" y="102"/>
                    <a:pt x="471" y="265"/>
                  </a:cubicBezTo>
                  <a:cubicBezTo>
                    <a:pt x="116" y="918"/>
                    <a:pt x="1" y="995"/>
                    <a:pt x="1" y="1225"/>
                  </a:cubicBezTo>
                  <a:cubicBezTo>
                    <a:pt x="1" y="1412"/>
                    <a:pt x="101" y="1585"/>
                    <a:pt x="260" y="1681"/>
                  </a:cubicBezTo>
                  <a:cubicBezTo>
                    <a:pt x="2002" y="2656"/>
                    <a:pt x="1978" y="2732"/>
                    <a:pt x="2223" y="2732"/>
                  </a:cubicBezTo>
                  <a:cubicBezTo>
                    <a:pt x="2410" y="2732"/>
                    <a:pt x="2583" y="2632"/>
                    <a:pt x="2674" y="2468"/>
                  </a:cubicBezTo>
                  <a:lnTo>
                    <a:pt x="3015" y="1887"/>
                  </a:lnTo>
                  <a:cubicBezTo>
                    <a:pt x="3107" y="1723"/>
                    <a:pt x="2967" y="1574"/>
                    <a:pt x="2827" y="1574"/>
                  </a:cubicBezTo>
                  <a:cubicBezTo>
                    <a:pt x="2762" y="1574"/>
                    <a:pt x="2697" y="1606"/>
                    <a:pt x="2655" y="1681"/>
                  </a:cubicBezTo>
                  <a:lnTo>
                    <a:pt x="2314" y="2262"/>
                  </a:lnTo>
                  <a:cubicBezTo>
                    <a:pt x="2295" y="2297"/>
                    <a:pt x="2260" y="2317"/>
                    <a:pt x="2222" y="2317"/>
                  </a:cubicBezTo>
                  <a:cubicBezTo>
                    <a:pt x="2203" y="2317"/>
                    <a:pt x="2183" y="2312"/>
                    <a:pt x="2166" y="2300"/>
                  </a:cubicBezTo>
                  <a:cubicBezTo>
                    <a:pt x="404" y="1263"/>
                    <a:pt x="413" y="1340"/>
                    <a:pt x="413" y="1225"/>
                  </a:cubicBezTo>
                  <a:cubicBezTo>
                    <a:pt x="413" y="1172"/>
                    <a:pt x="413" y="1206"/>
                    <a:pt x="826" y="476"/>
                  </a:cubicBezTo>
                  <a:cubicBezTo>
                    <a:pt x="848" y="441"/>
                    <a:pt x="885" y="421"/>
                    <a:pt x="922" y="421"/>
                  </a:cubicBezTo>
                  <a:cubicBezTo>
                    <a:pt x="940" y="421"/>
                    <a:pt x="959" y="426"/>
                    <a:pt x="975" y="438"/>
                  </a:cubicBezTo>
                  <a:lnTo>
                    <a:pt x="2506" y="1316"/>
                  </a:lnTo>
                  <a:cubicBezTo>
                    <a:pt x="2543" y="1337"/>
                    <a:pt x="2579" y="1346"/>
                    <a:pt x="2613" y="1346"/>
                  </a:cubicBezTo>
                  <a:cubicBezTo>
                    <a:pt x="2799" y="1346"/>
                    <a:pt x="2916" y="1070"/>
                    <a:pt x="2713" y="956"/>
                  </a:cubicBezTo>
                  <a:cubicBezTo>
                    <a:pt x="1167" y="87"/>
                    <a:pt x="1172" y="1"/>
                    <a:pt x="9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19"/>
            <p:cNvSpPr/>
            <p:nvPr/>
          </p:nvSpPr>
          <p:spPr>
            <a:xfrm>
              <a:off x="1482624" y="3934656"/>
              <a:ext cx="22325" cy="14752"/>
            </a:xfrm>
            <a:custGeom>
              <a:rect b="b" l="l" r="r" t="t"/>
              <a:pathLst>
                <a:path extrusionOk="0" h="563" w="852">
                  <a:moveTo>
                    <a:pt x="300" y="1"/>
                  </a:moveTo>
                  <a:cubicBezTo>
                    <a:pt x="115" y="1"/>
                    <a:pt x="0" y="275"/>
                    <a:pt x="202" y="392"/>
                  </a:cubicBezTo>
                  <a:lnTo>
                    <a:pt x="442" y="531"/>
                  </a:lnTo>
                  <a:cubicBezTo>
                    <a:pt x="480" y="553"/>
                    <a:pt x="517" y="563"/>
                    <a:pt x="551" y="563"/>
                  </a:cubicBezTo>
                  <a:cubicBezTo>
                    <a:pt x="736" y="563"/>
                    <a:pt x="851" y="289"/>
                    <a:pt x="649" y="171"/>
                  </a:cubicBezTo>
                  <a:lnTo>
                    <a:pt x="409" y="32"/>
                  </a:lnTo>
                  <a:cubicBezTo>
                    <a:pt x="371" y="10"/>
                    <a:pt x="334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19"/>
            <p:cNvSpPr/>
            <p:nvPr/>
          </p:nvSpPr>
          <p:spPr>
            <a:xfrm>
              <a:off x="1432420" y="3905728"/>
              <a:ext cx="47374" cy="29216"/>
            </a:xfrm>
            <a:custGeom>
              <a:rect b="b" l="l" r="r" t="t"/>
              <a:pathLst>
                <a:path extrusionOk="0" h="1115" w="1808">
                  <a:moveTo>
                    <a:pt x="300" y="1"/>
                  </a:moveTo>
                  <a:cubicBezTo>
                    <a:pt x="116" y="1"/>
                    <a:pt x="1" y="275"/>
                    <a:pt x="203" y="392"/>
                  </a:cubicBezTo>
                  <a:lnTo>
                    <a:pt x="1398" y="1083"/>
                  </a:lnTo>
                  <a:cubicBezTo>
                    <a:pt x="1436" y="1105"/>
                    <a:pt x="1473" y="1115"/>
                    <a:pt x="1507" y="1115"/>
                  </a:cubicBezTo>
                  <a:cubicBezTo>
                    <a:pt x="1692" y="1115"/>
                    <a:pt x="1808" y="841"/>
                    <a:pt x="1609" y="723"/>
                  </a:cubicBezTo>
                  <a:lnTo>
                    <a:pt x="409" y="32"/>
                  </a:lnTo>
                  <a:cubicBezTo>
                    <a:pt x="372" y="10"/>
                    <a:pt x="335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19"/>
            <p:cNvSpPr/>
            <p:nvPr/>
          </p:nvSpPr>
          <p:spPr>
            <a:xfrm>
              <a:off x="1439102" y="4009883"/>
              <a:ext cx="21800" cy="14673"/>
            </a:xfrm>
            <a:custGeom>
              <a:rect b="b" l="l" r="r" t="t"/>
              <a:pathLst>
                <a:path extrusionOk="0" h="560" w="832">
                  <a:moveTo>
                    <a:pt x="304" y="0"/>
                  </a:moveTo>
                  <a:cubicBezTo>
                    <a:pt x="118" y="0"/>
                    <a:pt x="0" y="274"/>
                    <a:pt x="202" y="392"/>
                  </a:cubicBezTo>
                  <a:lnTo>
                    <a:pt x="442" y="531"/>
                  </a:lnTo>
                  <a:cubicBezTo>
                    <a:pt x="477" y="551"/>
                    <a:pt x="512" y="559"/>
                    <a:pt x="545" y="559"/>
                  </a:cubicBezTo>
                  <a:cubicBezTo>
                    <a:pt x="711" y="559"/>
                    <a:pt x="831" y="340"/>
                    <a:pt x="711" y="224"/>
                  </a:cubicBezTo>
                  <a:cubicBezTo>
                    <a:pt x="668" y="171"/>
                    <a:pt x="634" y="161"/>
                    <a:pt x="414" y="32"/>
                  </a:cubicBezTo>
                  <a:cubicBezTo>
                    <a:pt x="376" y="10"/>
                    <a:pt x="339" y="0"/>
                    <a:pt x="3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45" name="Google Shape;1945;p19"/>
          <p:cNvPicPr preferRelativeResize="0"/>
          <p:nvPr/>
        </p:nvPicPr>
        <p:blipFill rotWithShape="1">
          <a:blip r:embed="rId3">
            <a:alphaModFix/>
          </a:blip>
          <a:srcRect b="15360" l="0" r="59788" t="40371"/>
          <a:stretch/>
        </p:blipFill>
        <p:spPr>
          <a:xfrm>
            <a:off x="7469795" y="0"/>
            <a:ext cx="1675910" cy="87663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946" name="Google Shape;1946;p19"/>
          <p:cNvGrpSpPr/>
          <p:nvPr/>
        </p:nvGrpSpPr>
        <p:grpSpPr>
          <a:xfrm>
            <a:off x="4447878" y="1554857"/>
            <a:ext cx="248243" cy="345731"/>
            <a:chOff x="910401" y="1511703"/>
            <a:chExt cx="248243" cy="345731"/>
          </a:xfrm>
        </p:grpSpPr>
        <p:sp>
          <p:nvSpPr>
            <p:cNvPr id="1947" name="Google Shape;1947;p19"/>
            <p:cNvSpPr/>
            <p:nvPr/>
          </p:nvSpPr>
          <p:spPr>
            <a:xfrm>
              <a:off x="915437" y="1538508"/>
              <a:ext cx="238172" cy="313891"/>
            </a:xfrm>
            <a:custGeom>
              <a:rect b="b" l="l" r="r" t="t"/>
              <a:pathLst>
                <a:path extrusionOk="0" h="11968" w="9081">
                  <a:moveTo>
                    <a:pt x="621" y="1"/>
                  </a:moveTo>
                  <a:cubicBezTo>
                    <a:pt x="275" y="1"/>
                    <a:pt x="1" y="275"/>
                    <a:pt x="1" y="616"/>
                  </a:cubicBezTo>
                  <a:lnTo>
                    <a:pt x="1" y="11347"/>
                  </a:lnTo>
                  <a:cubicBezTo>
                    <a:pt x="1" y="11688"/>
                    <a:pt x="275" y="11967"/>
                    <a:pt x="621" y="11967"/>
                  </a:cubicBezTo>
                  <a:lnTo>
                    <a:pt x="8460" y="11967"/>
                  </a:lnTo>
                  <a:cubicBezTo>
                    <a:pt x="8801" y="11967"/>
                    <a:pt x="9080" y="11688"/>
                    <a:pt x="9080" y="11347"/>
                  </a:cubicBezTo>
                  <a:lnTo>
                    <a:pt x="9080" y="616"/>
                  </a:lnTo>
                  <a:cubicBezTo>
                    <a:pt x="9080" y="275"/>
                    <a:pt x="8801" y="1"/>
                    <a:pt x="8460" y="1"/>
                  </a:cubicBezTo>
                  <a:close/>
                </a:path>
              </a:pathLst>
            </a:custGeom>
            <a:solidFill>
              <a:srgbClr val="B8DB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19"/>
            <p:cNvSpPr/>
            <p:nvPr/>
          </p:nvSpPr>
          <p:spPr>
            <a:xfrm>
              <a:off x="937022" y="1560093"/>
              <a:ext cx="194870" cy="259862"/>
            </a:xfrm>
            <a:custGeom>
              <a:rect b="b" l="l" r="r" t="t"/>
              <a:pathLst>
                <a:path extrusionOk="0" h="9908" w="7430">
                  <a:moveTo>
                    <a:pt x="1" y="0"/>
                  </a:moveTo>
                  <a:lnTo>
                    <a:pt x="1" y="9908"/>
                  </a:lnTo>
                  <a:lnTo>
                    <a:pt x="7430" y="9908"/>
                  </a:lnTo>
                  <a:lnTo>
                    <a:pt x="74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19"/>
            <p:cNvSpPr/>
            <p:nvPr/>
          </p:nvSpPr>
          <p:spPr>
            <a:xfrm>
              <a:off x="985726" y="1516765"/>
              <a:ext cx="97461" cy="43485"/>
            </a:xfrm>
            <a:custGeom>
              <a:rect b="b" l="l" r="r" t="t"/>
              <a:pathLst>
                <a:path extrusionOk="0" h="1658" w="3716">
                  <a:moveTo>
                    <a:pt x="1861" y="1"/>
                  </a:moveTo>
                  <a:cubicBezTo>
                    <a:pt x="1584" y="1"/>
                    <a:pt x="1307" y="139"/>
                    <a:pt x="1151" y="416"/>
                  </a:cubicBezTo>
                  <a:lnTo>
                    <a:pt x="415" y="416"/>
                  </a:lnTo>
                  <a:cubicBezTo>
                    <a:pt x="188" y="416"/>
                    <a:pt x="1" y="599"/>
                    <a:pt x="1" y="830"/>
                  </a:cubicBezTo>
                  <a:lnTo>
                    <a:pt x="1" y="1657"/>
                  </a:lnTo>
                  <a:lnTo>
                    <a:pt x="3715" y="1657"/>
                  </a:lnTo>
                  <a:lnTo>
                    <a:pt x="3715" y="830"/>
                  </a:lnTo>
                  <a:cubicBezTo>
                    <a:pt x="3715" y="599"/>
                    <a:pt x="3533" y="416"/>
                    <a:pt x="3306" y="416"/>
                  </a:cubicBezTo>
                  <a:lnTo>
                    <a:pt x="2570" y="416"/>
                  </a:lnTo>
                  <a:cubicBezTo>
                    <a:pt x="2414" y="139"/>
                    <a:pt x="2137" y="1"/>
                    <a:pt x="1861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19"/>
            <p:cNvSpPr/>
            <p:nvPr/>
          </p:nvSpPr>
          <p:spPr>
            <a:xfrm>
              <a:off x="966816" y="1665580"/>
              <a:ext cx="27145" cy="27172"/>
            </a:xfrm>
            <a:custGeom>
              <a:rect b="b" l="l" r="r" t="t"/>
              <a:pathLst>
                <a:path extrusionOk="0" h="1036" w="1035">
                  <a:moveTo>
                    <a:pt x="515" y="1"/>
                  </a:moveTo>
                  <a:cubicBezTo>
                    <a:pt x="231" y="1"/>
                    <a:pt x="0" y="232"/>
                    <a:pt x="0" y="521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21"/>
                  </a:cubicBezTo>
                  <a:cubicBezTo>
                    <a:pt x="1035" y="232"/>
                    <a:pt x="804" y="1"/>
                    <a:pt x="515" y="1"/>
                  </a:cubicBezTo>
                  <a:close/>
                </a:path>
              </a:pathLst>
            </a:custGeom>
            <a:solidFill>
              <a:srgbClr val="FBCF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19"/>
            <p:cNvSpPr/>
            <p:nvPr/>
          </p:nvSpPr>
          <p:spPr>
            <a:xfrm>
              <a:off x="966816" y="1714311"/>
              <a:ext cx="27145" cy="27145"/>
            </a:xfrm>
            <a:custGeom>
              <a:rect b="b" l="l" r="r" t="t"/>
              <a:pathLst>
                <a:path extrusionOk="0" h="1035" w="1035">
                  <a:moveTo>
                    <a:pt x="515" y="0"/>
                  </a:moveTo>
                  <a:cubicBezTo>
                    <a:pt x="231" y="0"/>
                    <a:pt x="0" y="231"/>
                    <a:pt x="0" y="520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20"/>
                  </a:cubicBezTo>
                  <a:cubicBezTo>
                    <a:pt x="1035" y="231"/>
                    <a:pt x="804" y="0"/>
                    <a:pt x="515" y="0"/>
                  </a:cubicBezTo>
                  <a:close/>
                </a:path>
              </a:pathLst>
            </a:custGeom>
            <a:solidFill>
              <a:srgbClr val="FBCF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19"/>
            <p:cNvSpPr/>
            <p:nvPr/>
          </p:nvSpPr>
          <p:spPr>
            <a:xfrm>
              <a:off x="966816" y="1763015"/>
              <a:ext cx="27145" cy="27172"/>
            </a:xfrm>
            <a:custGeom>
              <a:rect b="b" l="l" r="r" t="t"/>
              <a:pathLst>
                <a:path extrusionOk="0" h="1036" w="1035">
                  <a:moveTo>
                    <a:pt x="515" y="1"/>
                  </a:moveTo>
                  <a:cubicBezTo>
                    <a:pt x="231" y="1"/>
                    <a:pt x="0" y="232"/>
                    <a:pt x="0" y="515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15"/>
                  </a:cubicBezTo>
                  <a:cubicBezTo>
                    <a:pt x="1035" y="232"/>
                    <a:pt x="804" y="1"/>
                    <a:pt x="515" y="1"/>
                  </a:cubicBezTo>
                  <a:close/>
                </a:path>
              </a:pathLst>
            </a:custGeom>
            <a:solidFill>
              <a:srgbClr val="FBCF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19"/>
            <p:cNvSpPr/>
            <p:nvPr/>
          </p:nvSpPr>
          <p:spPr>
            <a:xfrm>
              <a:off x="964167" y="1581783"/>
              <a:ext cx="32443" cy="32470"/>
            </a:xfrm>
            <a:custGeom>
              <a:rect b="b" l="l" r="r" t="t"/>
              <a:pathLst>
                <a:path extrusionOk="0" h="1238" w="1237">
                  <a:moveTo>
                    <a:pt x="207" y="1"/>
                  </a:moveTo>
                  <a:cubicBezTo>
                    <a:pt x="91" y="1"/>
                    <a:pt x="0" y="92"/>
                    <a:pt x="0" y="208"/>
                  </a:cubicBezTo>
                  <a:lnTo>
                    <a:pt x="0" y="1031"/>
                  </a:lnTo>
                  <a:cubicBezTo>
                    <a:pt x="0" y="1146"/>
                    <a:pt x="91" y="1238"/>
                    <a:pt x="207" y="1238"/>
                  </a:cubicBezTo>
                  <a:lnTo>
                    <a:pt x="1030" y="1238"/>
                  </a:lnTo>
                  <a:cubicBezTo>
                    <a:pt x="1145" y="1238"/>
                    <a:pt x="1237" y="1146"/>
                    <a:pt x="1237" y="1031"/>
                  </a:cubicBezTo>
                  <a:lnTo>
                    <a:pt x="1237" y="208"/>
                  </a:lnTo>
                  <a:cubicBezTo>
                    <a:pt x="1237" y="92"/>
                    <a:pt x="1145" y="1"/>
                    <a:pt x="1030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19"/>
            <p:cNvSpPr/>
            <p:nvPr/>
          </p:nvSpPr>
          <p:spPr>
            <a:xfrm>
              <a:off x="910401" y="1511703"/>
              <a:ext cx="248243" cy="345731"/>
            </a:xfrm>
            <a:custGeom>
              <a:rect b="b" l="l" r="r" t="t"/>
              <a:pathLst>
                <a:path extrusionOk="0" h="13182" w="9465">
                  <a:moveTo>
                    <a:pt x="4732" y="386"/>
                  </a:moveTo>
                  <a:cubicBezTo>
                    <a:pt x="4944" y="386"/>
                    <a:pt x="5156" y="491"/>
                    <a:pt x="5274" y="700"/>
                  </a:cubicBezTo>
                  <a:cubicBezTo>
                    <a:pt x="5312" y="763"/>
                    <a:pt x="5375" y="796"/>
                    <a:pt x="5442" y="801"/>
                  </a:cubicBezTo>
                  <a:lnTo>
                    <a:pt x="6174" y="801"/>
                  </a:lnTo>
                  <a:cubicBezTo>
                    <a:pt x="6299" y="801"/>
                    <a:pt x="6395" y="897"/>
                    <a:pt x="6395" y="1018"/>
                  </a:cubicBezTo>
                  <a:lnTo>
                    <a:pt x="6395" y="1653"/>
                  </a:lnTo>
                  <a:lnTo>
                    <a:pt x="3070" y="1653"/>
                  </a:lnTo>
                  <a:lnTo>
                    <a:pt x="3070" y="1023"/>
                  </a:lnTo>
                  <a:cubicBezTo>
                    <a:pt x="3065" y="902"/>
                    <a:pt x="3166" y="801"/>
                    <a:pt x="3287" y="801"/>
                  </a:cubicBezTo>
                  <a:lnTo>
                    <a:pt x="4023" y="801"/>
                  </a:lnTo>
                  <a:cubicBezTo>
                    <a:pt x="4090" y="796"/>
                    <a:pt x="4153" y="763"/>
                    <a:pt x="4186" y="700"/>
                  </a:cubicBezTo>
                  <a:cubicBezTo>
                    <a:pt x="4307" y="491"/>
                    <a:pt x="4520" y="386"/>
                    <a:pt x="4732" y="386"/>
                  </a:cubicBezTo>
                  <a:close/>
                  <a:moveTo>
                    <a:pt x="8652" y="1215"/>
                  </a:moveTo>
                  <a:cubicBezTo>
                    <a:pt x="8888" y="1215"/>
                    <a:pt x="9080" y="1403"/>
                    <a:pt x="9080" y="1638"/>
                  </a:cubicBezTo>
                  <a:lnTo>
                    <a:pt x="9080" y="12369"/>
                  </a:lnTo>
                  <a:cubicBezTo>
                    <a:pt x="9080" y="12604"/>
                    <a:pt x="8888" y="12792"/>
                    <a:pt x="8652" y="12792"/>
                  </a:cubicBezTo>
                  <a:lnTo>
                    <a:pt x="813" y="12792"/>
                  </a:lnTo>
                  <a:cubicBezTo>
                    <a:pt x="578" y="12792"/>
                    <a:pt x="385" y="12604"/>
                    <a:pt x="385" y="12369"/>
                  </a:cubicBezTo>
                  <a:lnTo>
                    <a:pt x="385" y="1638"/>
                  </a:lnTo>
                  <a:cubicBezTo>
                    <a:pt x="385" y="1407"/>
                    <a:pt x="578" y="1215"/>
                    <a:pt x="813" y="1215"/>
                  </a:cubicBezTo>
                  <a:lnTo>
                    <a:pt x="2680" y="1215"/>
                  </a:lnTo>
                  <a:lnTo>
                    <a:pt x="2680" y="1850"/>
                  </a:lnTo>
                  <a:cubicBezTo>
                    <a:pt x="2680" y="1956"/>
                    <a:pt x="2767" y="2043"/>
                    <a:pt x="2873" y="2043"/>
                  </a:cubicBezTo>
                  <a:lnTo>
                    <a:pt x="6587" y="2043"/>
                  </a:lnTo>
                  <a:cubicBezTo>
                    <a:pt x="6693" y="2043"/>
                    <a:pt x="6780" y="1956"/>
                    <a:pt x="6780" y="1850"/>
                  </a:cubicBezTo>
                  <a:lnTo>
                    <a:pt x="6780" y="1215"/>
                  </a:lnTo>
                  <a:close/>
                  <a:moveTo>
                    <a:pt x="4733" y="0"/>
                  </a:moveTo>
                  <a:cubicBezTo>
                    <a:pt x="4426" y="0"/>
                    <a:pt x="4119" y="137"/>
                    <a:pt x="3917" y="411"/>
                  </a:cubicBezTo>
                  <a:lnTo>
                    <a:pt x="3287" y="411"/>
                  </a:lnTo>
                  <a:cubicBezTo>
                    <a:pt x="3027" y="411"/>
                    <a:pt x="2796" y="580"/>
                    <a:pt x="2714" y="825"/>
                  </a:cubicBezTo>
                  <a:lnTo>
                    <a:pt x="813" y="825"/>
                  </a:lnTo>
                  <a:cubicBezTo>
                    <a:pt x="361" y="825"/>
                    <a:pt x="0" y="1191"/>
                    <a:pt x="0" y="1638"/>
                  </a:cubicBezTo>
                  <a:lnTo>
                    <a:pt x="0" y="12369"/>
                  </a:lnTo>
                  <a:cubicBezTo>
                    <a:pt x="0" y="12816"/>
                    <a:pt x="361" y="13177"/>
                    <a:pt x="813" y="13182"/>
                  </a:cubicBezTo>
                  <a:lnTo>
                    <a:pt x="8652" y="13182"/>
                  </a:lnTo>
                  <a:cubicBezTo>
                    <a:pt x="9099" y="13177"/>
                    <a:pt x="9465" y="12816"/>
                    <a:pt x="9465" y="12369"/>
                  </a:cubicBezTo>
                  <a:lnTo>
                    <a:pt x="9465" y="1638"/>
                  </a:lnTo>
                  <a:cubicBezTo>
                    <a:pt x="9465" y="1191"/>
                    <a:pt x="9104" y="825"/>
                    <a:pt x="8652" y="825"/>
                  </a:cubicBezTo>
                  <a:lnTo>
                    <a:pt x="6751" y="825"/>
                  </a:lnTo>
                  <a:cubicBezTo>
                    <a:pt x="6669" y="580"/>
                    <a:pt x="6438" y="411"/>
                    <a:pt x="6178" y="411"/>
                  </a:cubicBezTo>
                  <a:lnTo>
                    <a:pt x="5548" y="411"/>
                  </a:lnTo>
                  <a:cubicBezTo>
                    <a:pt x="5346" y="137"/>
                    <a:pt x="5039" y="0"/>
                    <a:pt x="47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19"/>
            <p:cNvSpPr/>
            <p:nvPr/>
          </p:nvSpPr>
          <p:spPr>
            <a:xfrm>
              <a:off x="1027769" y="1533472"/>
              <a:ext cx="13507" cy="10098"/>
            </a:xfrm>
            <a:custGeom>
              <a:rect b="b" l="l" r="r" t="t"/>
              <a:pathLst>
                <a:path extrusionOk="0" h="385" w="515">
                  <a:moveTo>
                    <a:pt x="260" y="0"/>
                  </a:moveTo>
                  <a:cubicBezTo>
                    <a:pt x="0" y="0"/>
                    <a:pt x="0" y="385"/>
                    <a:pt x="260" y="385"/>
                  </a:cubicBezTo>
                  <a:cubicBezTo>
                    <a:pt x="515" y="385"/>
                    <a:pt x="515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19"/>
            <p:cNvSpPr/>
            <p:nvPr/>
          </p:nvSpPr>
          <p:spPr>
            <a:xfrm>
              <a:off x="931986" y="1555031"/>
              <a:ext cx="204968" cy="269986"/>
            </a:xfrm>
            <a:custGeom>
              <a:rect b="b" l="l" r="r" t="t"/>
              <a:pathLst>
                <a:path extrusionOk="0" h="10294" w="7815">
                  <a:moveTo>
                    <a:pt x="193" y="1"/>
                  </a:moveTo>
                  <a:cubicBezTo>
                    <a:pt x="87" y="1"/>
                    <a:pt x="0" y="87"/>
                    <a:pt x="0" y="198"/>
                  </a:cubicBezTo>
                  <a:lnTo>
                    <a:pt x="0" y="10101"/>
                  </a:lnTo>
                  <a:cubicBezTo>
                    <a:pt x="0" y="10207"/>
                    <a:pt x="87" y="10293"/>
                    <a:pt x="193" y="10293"/>
                  </a:cubicBezTo>
                  <a:lnTo>
                    <a:pt x="7622" y="10293"/>
                  </a:lnTo>
                  <a:cubicBezTo>
                    <a:pt x="7728" y="10293"/>
                    <a:pt x="7814" y="10207"/>
                    <a:pt x="7814" y="10101"/>
                  </a:cubicBezTo>
                  <a:lnTo>
                    <a:pt x="7814" y="198"/>
                  </a:lnTo>
                  <a:cubicBezTo>
                    <a:pt x="7814" y="87"/>
                    <a:pt x="7728" y="1"/>
                    <a:pt x="7622" y="1"/>
                  </a:cubicBezTo>
                  <a:lnTo>
                    <a:pt x="6592" y="1"/>
                  </a:lnTo>
                  <a:cubicBezTo>
                    <a:pt x="6332" y="1"/>
                    <a:pt x="6332" y="386"/>
                    <a:pt x="6592" y="386"/>
                  </a:cubicBezTo>
                  <a:lnTo>
                    <a:pt x="7429" y="386"/>
                  </a:lnTo>
                  <a:lnTo>
                    <a:pt x="7429" y="9908"/>
                  </a:lnTo>
                  <a:lnTo>
                    <a:pt x="390" y="9908"/>
                  </a:lnTo>
                  <a:lnTo>
                    <a:pt x="390" y="386"/>
                  </a:lnTo>
                  <a:lnTo>
                    <a:pt x="1227" y="386"/>
                  </a:lnTo>
                  <a:cubicBezTo>
                    <a:pt x="1482" y="386"/>
                    <a:pt x="148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19"/>
            <p:cNvSpPr/>
            <p:nvPr/>
          </p:nvSpPr>
          <p:spPr>
            <a:xfrm>
              <a:off x="959132" y="1663324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0" y="385"/>
                  </a:moveTo>
                  <a:cubicBezTo>
                    <a:pt x="923" y="385"/>
                    <a:pt x="1034" y="473"/>
                    <a:pt x="1034" y="607"/>
                  </a:cubicBezTo>
                  <a:cubicBezTo>
                    <a:pt x="1034" y="727"/>
                    <a:pt x="933" y="823"/>
                    <a:pt x="813" y="823"/>
                  </a:cubicBezTo>
                  <a:cubicBezTo>
                    <a:pt x="615" y="823"/>
                    <a:pt x="519" y="587"/>
                    <a:pt x="659" y="448"/>
                  </a:cubicBezTo>
                  <a:cubicBezTo>
                    <a:pt x="702" y="405"/>
                    <a:pt x="756" y="385"/>
                    <a:pt x="810" y="385"/>
                  </a:cubicBezTo>
                  <a:close/>
                  <a:moveTo>
                    <a:pt x="807" y="0"/>
                  </a:moveTo>
                  <a:cubicBezTo>
                    <a:pt x="272" y="0"/>
                    <a:pt x="1" y="651"/>
                    <a:pt x="380" y="1030"/>
                  </a:cubicBezTo>
                  <a:cubicBezTo>
                    <a:pt x="503" y="1155"/>
                    <a:pt x="656" y="1211"/>
                    <a:pt x="806" y="1211"/>
                  </a:cubicBezTo>
                  <a:cubicBezTo>
                    <a:pt x="1116" y="1211"/>
                    <a:pt x="1414" y="970"/>
                    <a:pt x="1414" y="607"/>
                  </a:cubicBezTo>
                  <a:cubicBezTo>
                    <a:pt x="1414" y="270"/>
                    <a:pt x="1145" y="0"/>
                    <a:pt x="813" y="0"/>
                  </a:cubicBezTo>
                  <a:cubicBezTo>
                    <a:pt x="811" y="0"/>
                    <a:pt x="809" y="0"/>
                    <a:pt x="8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19"/>
            <p:cNvSpPr/>
            <p:nvPr/>
          </p:nvSpPr>
          <p:spPr>
            <a:xfrm>
              <a:off x="959132" y="1712029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2" y="387"/>
                  </a:moveTo>
                  <a:cubicBezTo>
                    <a:pt x="925" y="387"/>
                    <a:pt x="1034" y="474"/>
                    <a:pt x="1034" y="607"/>
                  </a:cubicBezTo>
                  <a:cubicBezTo>
                    <a:pt x="1034" y="727"/>
                    <a:pt x="933" y="823"/>
                    <a:pt x="813" y="828"/>
                  </a:cubicBezTo>
                  <a:cubicBezTo>
                    <a:pt x="615" y="828"/>
                    <a:pt x="519" y="588"/>
                    <a:pt x="659" y="453"/>
                  </a:cubicBezTo>
                  <a:cubicBezTo>
                    <a:pt x="703" y="407"/>
                    <a:pt x="758" y="387"/>
                    <a:pt x="812" y="387"/>
                  </a:cubicBezTo>
                  <a:close/>
                  <a:moveTo>
                    <a:pt x="807" y="1"/>
                  </a:moveTo>
                  <a:cubicBezTo>
                    <a:pt x="272" y="1"/>
                    <a:pt x="1" y="652"/>
                    <a:pt x="380" y="1030"/>
                  </a:cubicBezTo>
                  <a:cubicBezTo>
                    <a:pt x="503" y="1156"/>
                    <a:pt x="656" y="1212"/>
                    <a:pt x="806" y="1212"/>
                  </a:cubicBezTo>
                  <a:cubicBezTo>
                    <a:pt x="1116" y="1212"/>
                    <a:pt x="1414" y="971"/>
                    <a:pt x="1414" y="607"/>
                  </a:cubicBezTo>
                  <a:cubicBezTo>
                    <a:pt x="1414" y="270"/>
                    <a:pt x="114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19"/>
            <p:cNvSpPr/>
            <p:nvPr/>
          </p:nvSpPr>
          <p:spPr>
            <a:xfrm>
              <a:off x="959132" y="1760733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0" y="384"/>
                  </a:moveTo>
                  <a:cubicBezTo>
                    <a:pt x="923" y="384"/>
                    <a:pt x="1034" y="473"/>
                    <a:pt x="1034" y="607"/>
                  </a:cubicBezTo>
                  <a:cubicBezTo>
                    <a:pt x="1034" y="728"/>
                    <a:pt x="933" y="824"/>
                    <a:pt x="813" y="824"/>
                  </a:cubicBezTo>
                  <a:cubicBezTo>
                    <a:pt x="615" y="824"/>
                    <a:pt x="519" y="588"/>
                    <a:pt x="659" y="448"/>
                  </a:cubicBezTo>
                  <a:cubicBezTo>
                    <a:pt x="702" y="404"/>
                    <a:pt x="756" y="384"/>
                    <a:pt x="810" y="384"/>
                  </a:cubicBezTo>
                  <a:close/>
                  <a:moveTo>
                    <a:pt x="807" y="1"/>
                  </a:moveTo>
                  <a:cubicBezTo>
                    <a:pt x="272" y="1"/>
                    <a:pt x="1" y="647"/>
                    <a:pt x="380" y="1031"/>
                  </a:cubicBezTo>
                  <a:cubicBezTo>
                    <a:pt x="503" y="1156"/>
                    <a:pt x="656" y="1212"/>
                    <a:pt x="806" y="1212"/>
                  </a:cubicBezTo>
                  <a:cubicBezTo>
                    <a:pt x="1116" y="1212"/>
                    <a:pt x="1414" y="971"/>
                    <a:pt x="1414" y="607"/>
                  </a:cubicBezTo>
                  <a:cubicBezTo>
                    <a:pt x="1414" y="270"/>
                    <a:pt x="114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19"/>
            <p:cNvSpPr/>
            <p:nvPr/>
          </p:nvSpPr>
          <p:spPr>
            <a:xfrm>
              <a:off x="1006053" y="1663324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2118" y="385"/>
                  </a:lnTo>
                  <a:cubicBezTo>
                    <a:pt x="2373" y="385"/>
                    <a:pt x="2373" y="0"/>
                    <a:pt x="21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19"/>
            <p:cNvSpPr/>
            <p:nvPr/>
          </p:nvSpPr>
          <p:spPr>
            <a:xfrm>
              <a:off x="1006053" y="1684910"/>
              <a:ext cx="100110" cy="10229"/>
            </a:xfrm>
            <a:custGeom>
              <a:rect b="b" l="l" r="r" t="t"/>
              <a:pathLst>
                <a:path extrusionOk="0" h="390" w="3817">
                  <a:moveTo>
                    <a:pt x="260" y="0"/>
                  </a:moveTo>
                  <a:cubicBezTo>
                    <a:pt x="1" y="0"/>
                    <a:pt x="1" y="390"/>
                    <a:pt x="260" y="390"/>
                  </a:cubicBezTo>
                  <a:lnTo>
                    <a:pt x="3561" y="390"/>
                  </a:lnTo>
                  <a:cubicBezTo>
                    <a:pt x="3816" y="390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19"/>
            <p:cNvSpPr/>
            <p:nvPr/>
          </p:nvSpPr>
          <p:spPr>
            <a:xfrm>
              <a:off x="1006053" y="1712029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1"/>
                  </a:moveTo>
                  <a:cubicBezTo>
                    <a:pt x="1" y="1"/>
                    <a:pt x="1" y="386"/>
                    <a:pt x="260" y="386"/>
                  </a:cubicBezTo>
                  <a:lnTo>
                    <a:pt x="2118" y="386"/>
                  </a:lnTo>
                  <a:cubicBezTo>
                    <a:pt x="2373" y="386"/>
                    <a:pt x="2373" y="1"/>
                    <a:pt x="21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19"/>
            <p:cNvSpPr/>
            <p:nvPr/>
          </p:nvSpPr>
          <p:spPr>
            <a:xfrm>
              <a:off x="1006053" y="1733745"/>
              <a:ext cx="100110" cy="10124"/>
            </a:xfrm>
            <a:custGeom>
              <a:rect b="b" l="l" r="r" t="t"/>
              <a:pathLst>
                <a:path extrusionOk="0" h="386" w="381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3561" y="385"/>
                  </a:lnTo>
                  <a:cubicBezTo>
                    <a:pt x="3816" y="385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19"/>
            <p:cNvSpPr/>
            <p:nvPr/>
          </p:nvSpPr>
          <p:spPr>
            <a:xfrm>
              <a:off x="1006053" y="1760733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1"/>
                  </a:moveTo>
                  <a:cubicBezTo>
                    <a:pt x="1" y="1"/>
                    <a:pt x="1" y="386"/>
                    <a:pt x="260" y="386"/>
                  </a:cubicBezTo>
                  <a:lnTo>
                    <a:pt x="2118" y="386"/>
                  </a:lnTo>
                  <a:cubicBezTo>
                    <a:pt x="2373" y="386"/>
                    <a:pt x="2373" y="1"/>
                    <a:pt x="21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19"/>
            <p:cNvSpPr/>
            <p:nvPr/>
          </p:nvSpPr>
          <p:spPr>
            <a:xfrm>
              <a:off x="1006053" y="1782319"/>
              <a:ext cx="100110" cy="10255"/>
            </a:xfrm>
            <a:custGeom>
              <a:rect b="b" l="l" r="r" t="t"/>
              <a:pathLst>
                <a:path extrusionOk="0" h="391" w="3817">
                  <a:moveTo>
                    <a:pt x="260" y="1"/>
                  </a:moveTo>
                  <a:cubicBezTo>
                    <a:pt x="1" y="1"/>
                    <a:pt x="1" y="386"/>
                    <a:pt x="260" y="391"/>
                  </a:cubicBezTo>
                  <a:lnTo>
                    <a:pt x="3561" y="391"/>
                  </a:lnTo>
                  <a:cubicBezTo>
                    <a:pt x="3816" y="391"/>
                    <a:pt x="3816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19"/>
            <p:cNvSpPr/>
            <p:nvPr/>
          </p:nvSpPr>
          <p:spPr>
            <a:xfrm>
              <a:off x="1006053" y="1582176"/>
              <a:ext cx="100110" cy="10124"/>
            </a:xfrm>
            <a:custGeom>
              <a:rect b="b" l="l" r="r" t="t"/>
              <a:pathLst>
                <a:path extrusionOk="0" h="386" w="381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3561" y="385"/>
                  </a:lnTo>
                  <a:cubicBezTo>
                    <a:pt x="3816" y="385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19"/>
            <p:cNvSpPr/>
            <p:nvPr/>
          </p:nvSpPr>
          <p:spPr>
            <a:xfrm>
              <a:off x="962777" y="1630881"/>
              <a:ext cx="143386" cy="10124"/>
            </a:xfrm>
            <a:custGeom>
              <a:rect b="b" l="l" r="r" t="t"/>
              <a:pathLst>
                <a:path extrusionOk="0" h="386" w="5467">
                  <a:moveTo>
                    <a:pt x="260" y="1"/>
                  </a:moveTo>
                  <a:cubicBezTo>
                    <a:pt x="0" y="1"/>
                    <a:pt x="0" y="386"/>
                    <a:pt x="260" y="386"/>
                  </a:cubicBezTo>
                  <a:lnTo>
                    <a:pt x="5211" y="386"/>
                  </a:lnTo>
                  <a:cubicBezTo>
                    <a:pt x="5466" y="386"/>
                    <a:pt x="5466" y="1"/>
                    <a:pt x="5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19"/>
            <p:cNvSpPr/>
            <p:nvPr/>
          </p:nvSpPr>
          <p:spPr>
            <a:xfrm>
              <a:off x="1006053" y="1603762"/>
              <a:ext cx="29821" cy="10124"/>
            </a:xfrm>
            <a:custGeom>
              <a:rect b="b" l="l" r="r" t="t"/>
              <a:pathLst>
                <a:path extrusionOk="0" h="386" w="113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876" y="385"/>
                  </a:lnTo>
                  <a:cubicBezTo>
                    <a:pt x="1136" y="385"/>
                    <a:pt x="1136" y="0"/>
                    <a:pt x="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19"/>
            <p:cNvSpPr/>
            <p:nvPr/>
          </p:nvSpPr>
          <p:spPr>
            <a:xfrm>
              <a:off x="1044030" y="1603762"/>
              <a:ext cx="29690" cy="10124"/>
            </a:xfrm>
            <a:custGeom>
              <a:rect b="b" l="l" r="r" t="t"/>
              <a:pathLst>
                <a:path extrusionOk="0" h="386" w="1132">
                  <a:moveTo>
                    <a:pt x="256" y="0"/>
                  </a:moveTo>
                  <a:cubicBezTo>
                    <a:pt x="1" y="0"/>
                    <a:pt x="1" y="385"/>
                    <a:pt x="256" y="385"/>
                  </a:cubicBezTo>
                  <a:lnTo>
                    <a:pt x="877" y="385"/>
                  </a:lnTo>
                  <a:cubicBezTo>
                    <a:pt x="1132" y="385"/>
                    <a:pt x="1132" y="0"/>
                    <a:pt x="8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19"/>
            <p:cNvSpPr/>
            <p:nvPr/>
          </p:nvSpPr>
          <p:spPr>
            <a:xfrm>
              <a:off x="964535" y="1582176"/>
              <a:ext cx="31709" cy="31709"/>
            </a:xfrm>
            <a:custGeom>
              <a:rect b="b" l="l" r="r" t="t"/>
              <a:pathLst>
                <a:path extrusionOk="0" h="1209" w="1209">
                  <a:moveTo>
                    <a:pt x="823" y="385"/>
                  </a:moveTo>
                  <a:lnTo>
                    <a:pt x="823" y="823"/>
                  </a:lnTo>
                  <a:lnTo>
                    <a:pt x="385" y="823"/>
                  </a:lnTo>
                  <a:lnTo>
                    <a:pt x="385" y="385"/>
                  </a:lnTo>
                  <a:close/>
                  <a:moveTo>
                    <a:pt x="193" y="0"/>
                  </a:moveTo>
                  <a:cubicBezTo>
                    <a:pt x="87" y="0"/>
                    <a:pt x="0" y="82"/>
                    <a:pt x="0" y="193"/>
                  </a:cubicBezTo>
                  <a:lnTo>
                    <a:pt x="0" y="1016"/>
                  </a:lnTo>
                  <a:cubicBezTo>
                    <a:pt x="0" y="1121"/>
                    <a:pt x="87" y="1208"/>
                    <a:pt x="193" y="1208"/>
                  </a:cubicBezTo>
                  <a:lnTo>
                    <a:pt x="1016" y="1208"/>
                  </a:lnTo>
                  <a:cubicBezTo>
                    <a:pt x="1122" y="1208"/>
                    <a:pt x="1208" y="1121"/>
                    <a:pt x="1208" y="1016"/>
                  </a:cubicBezTo>
                  <a:lnTo>
                    <a:pt x="1208" y="193"/>
                  </a:lnTo>
                  <a:cubicBezTo>
                    <a:pt x="1208" y="82"/>
                    <a:pt x="1122" y="0"/>
                    <a:pt x="1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71" name="Google Shape;1971;p19"/>
          <p:cNvGrpSpPr/>
          <p:nvPr/>
        </p:nvGrpSpPr>
        <p:grpSpPr>
          <a:xfrm>
            <a:off x="6880731" y="1529630"/>
            <a:ext cx="402325" cy="379700"/>
            <a:chOff x="3972100" y="1315225"/>
            <a:chExt cx="402325" cy="379700"/>
          </a:xfrm>
        </p:grpSpPr>
        <p:sp>
          <p:nvSpPr>
            <p:cNvPr id="1972" name="Google Shape;1972;p19"/>
            <p:cNvSpPr/>
            <p:nvPr/>
          </p:nvSpPr>
          <p:spPr>
            <a:xfrm>
              <a:off x="4115025" y="1467875"/>
              <a:ext cx="253575" cy="84750"/>
            </a:xfrm>
            <a:custGeom>
              <a:rect b="b" l="l" r="r" t="t"/>
              <a:pathLst>
                <a:path extrusionOk="0" h="3390" w="10143">
                  <a:moveTo>
                    <a:pt x="260" y="0"/>
                  </a:moveTo>
                  <a:lnTo>
                    <a:pt x="9910" y="0"/>
                  </a:lnTo>
                  <a:lnTo>
                    <a:pt x="9910" y="0"/>
                  </a:lnTo>
                  <a:lnTo>
                    <a:pt x="10013" y="26"/>
                  </a:lnTo>
                  <a:lnTo>
                    <a:pt x="10091" y="78"/>
                  </a:lnTo>
                  <a:lnTo>
                    <a:pt x="10142" y="156"/>
                  </a:lnTo>
                  <a:lnTo>
                    <a:pt x="10142" y="259"/>
                  </a:lnTo>
                  <a:lnTo>
                    <a:pt x="10142" y="3157"/>
                  </a:lnTo>
                  <a:lnTo>
                    <a:pt x="10142" y="3157"/>
                  </a:lnTo>
                  <a:lnTo>
                    <a:pt x="10142" y="3260"/>
                  </a:lnTo>
                  <a:lnTo>
                    <a:pt x="10091" y="3338"/>
                  </a:lnTo>
                  <a:lnTo>
                    <a:pt x="10013" y="3389"/>
                  </a:lnTo>
                  <a:lnTo>
                    <a:pt x="9910" y="3389"/>
                  </a:lnTo>
                  <a:lnTo>
                    <a:pt x="260" y="3389"/>
                  </a:lnTo>
                  <a:lnTo>
                    <a:pt x="260" y="3389"/>
                  </a:lnTo>
                  <a:lnTo>
                    <a:pt x="156" y="3389"/>
                  </a:lnTo>
                  <a:lnTo>
                    <a:pt x="78" y="3338"/>
                  </a:lnTo>
                  <a:lnTo>
                    <a:pt x="27" y="3260"/>
                  </a:lnTo>
                  <a:lnTo>
                    <a:pt x="1" y="3157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27" y="156"/>
                  </a:lnTo>
                  <a:lnTo>
                    <a:pt x="78" y="78"/>
                  </a:lnTo>
                  <a:lnTo>
                    <a:pt x="156" y="26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19"/>
            <p:cNvSpPr/>
            <p:nvPr/>
          </p:nvSpPr>
          <p:spPr>
            <a:xfrm>
              <a:off x="3977925" y="1424525"/>
              <a:ext cx="171425" cy="172075"/>
            </a:xfrm>
            <a:custGeom>
              <a:rect b="b" l="l" r="r" t="t"/>
              <a:pathLst>
                <a:path extrusionOk="0" h="6883" w="6857">
                  <a:moveTo>
                    <a:pt x="1009" y="1010"/>
                  </a:moveTo>
                  <a:lnTo>
                    <a:pt x="1009" y="1010"/>
                  </a:lnTo>
                  <a:lnTo>
                    <a:pt x="1268" y="777"/>
                  </a:lnTo>
                  <a:lnTo>
                    <a:pt x="1552" y="570"/>
                  </a:lnTo>
                  <a:lnTo>
                    <a:pt x="1837" y="389"/>
                  </a:lnTo>
                  <a:lnTo>
                    <a:pt x="2147" y="260"/>
                  </a:lnTo>
                  <a:lnTo>
                    <a:pt x="2458" y="156"/>
                  </a:lnTo>
                  <a:lnTo>
                    <a:pt x="2768" y="79"/>
                  </a:lnTo>
                  <a:lnTo>
                    <a:pt x="3105" y="27"/>
                  </a:lnTo>
                  <a:lnTo>
                    <a:pt x="3441" y="1"/>
                  </a:lnTo>
                  <a:lnTo>
                    <a:pt x="3751" y="27"/>
                  </a:lnTo>
                  <a:lnTo>
                    <a:pt x="4088" y="79"/>
                  </a:lnTo>
                  <a:lnTo>
                    <a:pt x="4424" y="156"/>
                  </a:lnTo>
                  <a:lnTo>
                    <a:pt x="4735" y="260"/>
                  </a:lnTo>
                  <a:lnTo>
                    <a:pt x="5019" y="389"/>
                  </a:lnTo>
                  <a:lnTo>
                    <a:pt x="5330" y="570"/>
                  </a:lnTo>
                  <a:lnTo>
                    <a:pt x="5588" y="777"/>
                  </a:lnTo>
                  <a:lnTo>
                    <a:pt x="5873" y="1010"/>
                  </a:lnTo>
                  <a:lnTo>
                    <a:pt x="5873" y="1010"/>
                  </a:lnTo>
                  <a:lnTo>
                    <a:pt x="6106" y="1269"/>
                  </a:lnTo>
                  <a:lnTo>
                    <a:pt x="6313" y="1553"/>
                  </a:lnTo>
                  <a:lnTo>
                    <a:pt x="6468" y="1838"/>
                  </a:lnTo>
                  <a:lnTo>
                    <a:pt x="6623" y="2148"/>
                  </a:lnTo>
                  <a:lnTo>
                    <a:pt x="6727" y="2459"/>
                  </a:lnTo>
                  <a:lnTo>
                    <a:pt x="6804" y="2795"/>
                  </a:lnTo>
                  <a:lnTo>
                    <a:pt x="6856" y="3106"/>
                  </a:lnTo>
                  <a:lnTo>
                    <a:pt x="6856" y="3442"/>
                  </a:lnTo>
                  <a:lnTo>
                    <a:pt x="6856" y="3778"/>
                  </a:lnTo>
                  <a:lnTo>
                    <a:pt x="6804" y="4089"/>
                  </a:lnTo>
                  <a:lnTo>
                    <a:pt x="6727" y="4425"/>
                  </a:lnTo>
                  <a:lnTo>
                    <a:pt x="6623" y="4735"/>
                  </a:lnTo>
                  <a:lnTo>
                    <a:pt x="6468" y="5046"/>
                  </a:lnTo>
                  <a:lnTo>
                    <a:pt x="6313" y="5330"/>
                  </a:lnTo>
                  <a:lnTo>
                    <a:pt x="6106" y="5615"/>
                  </a:lnTo>
                  <a:lnTo>
                    <a:pt x="5873" y="5874"/>
                  </a:lnTo>
                  <a:lnTo>
                    <a:pt x="5873" y="5874"/>
                  </a:lnTo>
                  <a:lnTo>
                    <a:pt x="5588" y="6107"/>
                  </a:lnTo>
                  <a:lnTo>
                    <a:pt x="5330" y="6314"/>
                  </a:lnTo>
                  <a:lnTo>
                    <a:pt x="5019" y="6469"/>
                  </a:lnTo>
                  <a:lnTo>
                    <a:pt x="4735" y="6624"/>
                  </a:lnTo>
                  <a:lnTo>
                    <a:pt x="4424" y="6728"/>
                  </a:lnTo>
                  <a:lnTo>
                    <a:pt x="4088" y="6805"/>
                  </a:lnTo>
                  <a:lnTo>
                    <a:pt x="3751" y="6857"/>
                  </a:lnTo>
                  <a:lnTo>
                    <a:pt x="3441" y="6883"/>
                  </a:lnTo>
                  <a:lnTo>
                    <a:pt x="3105" y="6857"/>
                  </a:lnTo>
                  <a:lnTo>
                    <a:pt x="2768" y="6805"/>
                  </a:lnTo>
                  <a:lnTo>
                    <a:pt x="2458" y="6728"/>
                  </a:lnTo>
                  <a:lnTo>
                    <a:pt x="2147" y="6624"/>
                  </a:lnTo>
                  <a:lnTo>
                    <a:pt x="1837" y="6469"/>
                  </a:lnTo>
                  <a:lnTo>
                    <a:pt x="1552" y="6314"/>
                  </a:lnTo>
                  <a:lnTo>
                    <a:pt x="1268" y="6107"/>
                  </a:lnTo>
                  <a:lnTo>
                    <a:pt x="1009" y="5874"/>
                  </a:lnTo>
                  <a:lnTo>
                    <a:pt x="1009" y="5874"/>
                  </a:lnTo>
                  <a:lnTo>
                    <a:pt x="776" y="5615"/>
                  </a:lnTo>
                  <a:lnTo>
                    <a:pt x="569" y="5330"/>
                  </a:lnTo>
                  <a:lnTo>
                    <a:pt x="388" y="5046"/>
                  </a:lnTo>
                  <a:lnTo>
                    <a:pt x="259" y="4735"/>
                  </a:lnTo>
                  <a:lnTo>
                    <a:pt x="155" y="4425"/>
                  </a:lnTo>
                  <a:lnTo>
                    <a:pt x="78" y="4089"/>
                  </a:lnTo>
                  <a:lnTo>
                    <a:pt x="26" y="3778"/>
                  </a:lnTo>
                  <a:lnTo>
                    <a:pt x="0" y="3442"/>
                  </a:lnTo>
                  <a:lnTo>
                    <a:pt x="26" y="3106"/>
                  </a:lnTo>
                  <a:lnTo>
                    <a:pt x="78" y="2795"/>
                  </a:lnTo>
                  <a:lnTo>
                    <a:pt x="155" y="2459"/>
                  </a:lnTo>
                  <a:lnTo>
                    <a:pt x="259" y="2148"/>
                  </a:lnTo>
                  <a:lnTo>
                    <a:pt x="388" y="1838"/>
                  </a:lnTo>
                  <a:lnTo>
                    <a:pt x="569" y="1553"/>
                  </a:lnTo>
                  <a:lnTo>
                    <a:pt x="776" y="1269"/>
                  </a:lnTo>
                  <a:lnTo>
                    <a:pt x="1009" y="1010"/>
                  </a:lnTo>
                  <a:lnTo>
                    <a:pt x="1009" y="10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19"/>
            <p:cNvSpPr/>
            <p:nvPr/>
          </p:nvSpPr>
          <p:spPr>
            <a:xfrm>
              <a:off x="4005075" y="1452350"/>
              <a:ext cx="117100" cy="116450"/>
            </a:xfrm>
            <a:custGeom>
              <a:rect b="b" l="l" r="r" t="t"/>
              <a:pathLst>
                <a:path extrusionOk="0" h="4658" w="4684">
                  <a:moveTo>
                    <a:pt x="699" y="673"/>
                  </a:moveTo>
                  <a:lnTo>
                    <a:pt x="699" y="673"/>
                  </a:lnTo>
                  <a:lnTo>
                    <a:pt x="880" y="518"/>
                  </a:lnTo>
                  <a:lnTo>
                    <a:pt x="1061" y="363"/>
                  </a:lnTo>
                  <a:lnTo>
                    <a:pt x="1268" y="259"/>
                  </a:lnTo>
                  <a:lnTo>
                    <a:pt x="1475" y="156"/>
                  </a:lnTo>
                  <a:lnTo>
                    <a:pt x="1682" y="78"/>
                  </a:lnTo>
                  <a:lnTo>
                    <a:pt x="1889" y="26"/>
                  </a:lnTo>
                  <a:lnTo>
                    <a:pt x="2122" y="0"/>
                  </a:lnTo>
                  <a:lnTo>
                    <a:pt x="2355" y="0"/>
                  </a:lnTo>
                  <a:lnTo>
                    <a:pt x="2562" y="0"/>
                  </a:lnTo>
                  <a:lnTo>
                    <a:pt x="2795" y="26"/>
                  </a:lnTo>
                  <a:lnTo>
                    <a:pt x="3002" y="78"/>
                  </a:lnTo>
                  <a:lnTo>
                    <a:pt x="3235" y="156"/>
                  </a:lnTo>
                  <a:lnTo>
                    <a:pt x="3442" y="259"/>
                  </a:lnTo>
                  <a:lnTo>
                    <a:pt x="3623" y="363"/>
                  </a:lnTo>
                  <a:lnTo>
                    <a:pt x="3830" y="518"/>
                  </a:lnTo>
                  <a:lnTo>
                    <a:pt x="4011" y="673"/>
                  </a:lnTo>
                  <a:lnTo>
                    <a:pt x="4011" y="673"/>
                  </a:lnTo>
                  <a:lnTo>
                    <a:pt x="4166" y="854"/>
                  </a:lnTo>
                  <a:lnTo>
                    <a:pt x="4295" y="1035"/>
                  </a:lnTo>
                  <a:lnTo>
                    <a:pt x="4425" y="1242"/>
                  </a:lnTo>
                  <a:lnTo>
                    <a:pt x="4502" y="1449"/>
                  </a:lnTo>
                  <a:lnTo>
                    <a:pt x="4580" y="1656"/>
                  </a:lnTo>
                  <a:lnTo>
                    <a:pt x="4632" y="1889"/>
                  </a:lnTo>
                  <a:lnTo>
                    <a:pt x="4683" y="2096"/>
                  </a:lnTo>
                  <a:lnTo>
                    <a:pt x="4683" y="2329"/>
                  </a:lnTo>
                  <a:lnTo>
                    <a:pt x="4683" y="2562"/>
                  </a:lnTo>
                  <a:lnTo>
                    <a:pt x="4632" y="2769"/>
                  </a:lnTo>
                  <a:lnTo>
                    <a:pt x="4580" y="3002"/>
                  </a:lnTo>
                  <a:lnTo>
                    <a:pt x="4502" y="3208"/>
                  </a:lnTo>
                  <a:lnTo>
                    <a:pt x="4425" y="3415"/>
                  </a:lnTo>
                  <a:lnTo>
                    <a:pt x="4295" y="3622"/>
                  </a:lnTo>
                  <a:lnTo>
                    <a:pt x="4166" y="3804"/>
                  </a:lnTo>
                  <a:lnTo>
                    <a:pt x="4011" y="3985"/>
                  </a:lnTo>
                  <a:lnTo>
                    <a:pt x="4011" y="3985"/>
                  </a:lnTo>
                  <a:lnTo>
                    <a:pt x="3830" y="4140"/>
                  </a:lnTo>
                  <a:lnTo>
                    <a:pt x="3623" y="4269"/>
                  </a:lnTo>
                  <a:lnTo>
                    <a:pt x="3442" y="4399"/>
                  </a:lnTo>
                  <a:lnTo>
                    <a:pt x="3235" y="4502"/>
                  </a:lnTo>
                  <a:lnTo>
                    <a:pt x="3002" y="4580"/>
                  </a:lnTo>
                  <a:lnTo>
                    <a:pt x="2795" y="4631"/>
                  </a:lnTo>
                  <a:lnTo>
                    <a:pt x="2562" y="4657"/>
                  </a:lnTo>
                  <a:lnTo>
                    <a:pt x="2355" y="4657"/>
                  </a:lnTo>
                  <a:lnTo>
                    <a:pt x="2122" y="4657"/>
                  </a:lnTo>
                  <a:lnTo>
                    <a:pt x="1889" y="4631"/>
                  </a:lnTo>
                  <a:lnTo>
                    <a:pt x="1682" y="4580"/>
                  </a:lnTo>
                  <a:lnTo>
                    <a:pt x="1475" y="4502"/>
                  </a:lnTo>
                  <a:lnTo>
                    <a:pt x="1268" y="4399"/>
                  </a:lnTo>
                  <a:lnTo>
                    <a:pt x="1061" y="4269"/>
                  </a:lnTo>
                  <a:lnTo>
                    <a:pt x="880" y="4140"/>
                  </a:lnTo>
                  <a:lnTo>
                    <a:pt x="699" y="3985"/>
                  </a:lnTo>
                  <a:lnTo>
                    <a:pt x="699" y="3985"/>
                  </a:lnTo>
                  <a:lnTo>
                    <a:pt x="544" y="3804"/>
                  </a:lnTo>
                  <a:lnTo>
                    <a:pt x="389" y="3622"/>
                  </a:lnTo>
                  <a:lnTo>
                    <a:pt x="285" y="3415"/>
                  </a:lnTo>
                  <a:lnTo>
                    <a:pt x="182" y="3208"/>
                  </a:lnTo>
                  <a:lnTo>
                    <a:pt x="104" y="3002"/>
                  </a:lnTo>
                  <a:lnTo>
                    <a:pt x="52" y="2769"/>
                  </a:lnTo>
                  <a:lnTo>
                    <a:pt x="27" y="2562"/>
                  </a:lnTo>
                  <a:lnTo>
                    <a:pt x="1" y="2329"/>
                  </a:lnTo>
                  <a:lnTo>
                    <a:pt x="27" y="2096"/>
                  </a:lnTo>
                  <a:lnTo>
                    <a:pt x="52" y="1889"/>
                  </a:lnTo>
                  <a:lnTo>
                    <a:pt x="104" y="1656"/>
                  </a:lnTo>
                  <a:lnTo>
                    <a:pt x="182" y="1449"/>
                  </a:lnTo>
                  <a:lnTo>
                    <a:pt x="285" y="1242"/>
                  </a:lnTo>
                  <a:lnTo>
                    <a:pt x="389" y="1035"/>
                  </a:lnTo>
                  <a:lnTo>
                    <a:pt x="544" y="854"/>
                  </a:lnTo>
                  <a:lnTo>
                    <a:pt x="699" y="673"/>
                  </a:lnTo>
                  <a:lnTo>
                    <a:pt x="699" y="6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19"/>
            <p:cNvSpPr/>
            <p:nvPr/>
          </p:nvSpPr>
          <p:spPr>
            <a:xfrm>
              <a:off x="4140900" y="1587525"/>
              <a:ext cx="100925" cy="101575"/>
            </a:xfrm>
            <a:custGeom>
              <a:rect b="b" l="l" r="r" t="t"/>
              <a:pathLst>
                <a:path extrusionOk="0" h="4063" w="4037">
                  <a:moveTo>
                    <a:pt x="3778" y="2458"/>
                  </a:moveTo>
                  <a:lnTo>
                    <a:pt x="3778" y="2458"/>
                  </a:lnTo>
                  <a:lnTo>
                    <a:pt x="3907" y="2614"/>
                  </a:lnTo>
                  <a:lnTo>
                    <a:pt x="3985" y="2769"/>
                  </a:lnTo>
                  <a:lnTo>
                    <a:pt x="4037" y="2950"/>
                  </a:lnTo>
                  <a:lnTo>
                    <a:pt x="4037" y="3105"/>
                  </a:lnTo>
                  <a:lnTo>
                    <a:pt x="4037" y="3286"/>
                  </a:lnTo>
                  <a:lnTo>
                    <a:pt x="3985" y="3467"/>
                  </a:lnTo>
                  <a:lnTo>
                    <a:pt x="3907" y="3623"/>
                  </a:lnTo>
                  <a:lnTo>
                    <a:pt x="3778" y="3778"/>
                  </a:lnTo>
                  <a:lnTo>
                    <a:pt x="3778" y="3778"/>
                  </a:lnTo>
                  <a:lnTo>
                    <a:pt x="3623" y="3907"/>
                  </a:lnTo>
                  <a:lnTo>
                    <a:pt x="3467" y="3985"/>
                  </a:lnTo>
                  <a:lnTo>
                    <a:pt x="3286" y="4036"/>
                  </a:lnTo>
                  <a:lnTo>
                    <a:pt x="3105" y="4062"/>
                  </a:lnTo>
                  <a:lnTo>
                    <a:pt x="2924" y="4036"/>
                  </a:lnTo>
                  <a:lnTo>
                    <a:pt x="2769" y="3985"/>
                  </a:lnTo>
                  <a:lnTo>
                    <a:pt x="2588" y="3907"/>
                  </a:lnTo>
                  <a:lnTo>
                    <a:pt x="2458" y="3778"/>
                  </a:lnTo>
                  <a:lnTo>
                    <a:pt x="259" y="1605"/>
                  </a:lnTo>
                  <a:lnTo>
                    <a:pt x="259" y="1605"/>
                  </a:lnTo>
                  <a:lnTo>
                    <a:pt x="156" y="1449"/>
                  </a:lnTo>
                  <a:lnTo>
                    <a:pt x="52" y="1294"/>
                  </a:lnTo>
                  <a:lnTo>
                    <a:pt x="1" y="1113"/>
                  </a:lnTo>
                  <a:lnTo>
                    <a:pt x="1" y="932"/>
                  </a:lnTo>
                  <a:lnTo>
                    <a:pt x="1" y="751"/>
                  </a:lnTo>
                  <a:lnTo>
                    <a:pt x="52" y="570"/>
                  </a:lnTo>
                  <a:lnTo>
                    <a:pt x="156" y="414"/>
                  </a:lnTo>
                  <a:lnTo>
                    <a:pt x="259" y="259"/>
                  </a:lnTo>
                  <a:lnTo>
                    <a:pt x="259" y="259"/>
                  </a:lnTo>
                  <a:lnTo>
                    <a:pt x="415" y="156"/>
                  </a:lnTo>
                  <a:lnTo>
                    <a:pt x="570" y="78"/>
                  </a:lnTo>
                  <a:lnTo>
                    <a:pt x="751" y="26"/>
                  </a:lnTo>
                  <a:lnTo>
                    <a:pt x="932" y="1"/>
                  </a:lnTo>
                  <a:lnTo>
                    <a:pt x="1113" y="26"/>
                  </a:lnTo>
                  <a:lnTo>
                    <a:pt x="1268" y="78"/>
                  </a:lnTo>
                  <a:lnTo>
                    <a:pt x="1449" y="156"/>
                  </a:lnTo>
                  <a:lnTo>
                    <a:pt x="1579" y="259"/>
                  </a:lnTo>
                  <a:lnTo>
                    <a:pt x="3778" y="24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19"/>
            <p:cNvSpPr/>
            <p:nvPr/>
          </p:nvSpPr>
          <p:spPr>
            <a:xfrm>
              <a:off x="3994075" y="1321050"/>
              <a:ext cx="139750" cy="186950"/>
            </a:xfrm>
            <a:custGeom>
              <a:rect b="b" l="l" r="r" t="t"/>
              <a:pathLst>
                <a:path extrusionOk="0" h="7478" w="5590">
                  <a:moveTo>
                    <a:pt x="2795" y="1"/>
                  </a:moveTo>
                  <a:lnTo>
                    <a:pt x="2795" y="1"/>
                  </a:lnTo>
                  <a:lnTo>
                    <a:pt x="3080" y="1"/>
                  </a:lnTo>
                  <a:lnTo>
                    <a:pt x="3364" y="52"/>
                  </a:lnTo>
                  <a:lnTo>
                    <a:pt x="3623" y="130"/>
                  </a:lnTo>
                  <a:lnTo>
                    <a:pt x="3882" y="208"/>
                  </a:lnTo>
                  <a:lnTo>
                    <a:pt x="4114" y="337"/>
                  </a:lnTo>
                  <a:lnTo>
                    <a:pt x="4347" y="466"/>
                  </a:lnTo>
                  <a:lnTo>
                    <a:pt x="4554" y="621"/>
                  </a:lnTo>
                  <a:lnTo>
                    <a:pt x="4761" y="803"/>
                  </a:lnTo>
                  <a:lnTo>
                    <a:pt x="4942" y="1010"/>
                  </a:lnTo>
                  <a:lnTo>
                    <a:pt x="5098" y="1216"/>
                  </a:lnTo>
                  <a:lnTo>
                    <a:pt x="5253" y="1449"/>
                  </a:lnTo>
                  <a:lnTo>
                    <a:pt x="5356" y="1708"/>
                  </a:lnTo>
                  <a:lnTo>
                    <a:pt x="5460" y="1967"/>
                  </a:lnTo>
                  <a:lnTo>
                    <a:pt x="5537" y="2225"/>
                  </a:lnTo>
                  <a:lnTo>
                    <a:pt x="5563" y="2510"/>
                  </a:lnTo>
                  <a:lnTo>
                    <a:pt x="5589" y="2795"/>
                  </a:lnTo>
                  <a:lnTo>
                    <a:pt x="5589" y="2795"/>
                  </a:lnTo>
                  <a:lnTo>
                    <a:pt x="5563" y="3079"/>
                  </a:lnTo>
                  <a:lnTo>
                    <a:pt x="5511" y="3364"/>
                  </a:lnTo>
                  <a:lnTo>
                    <a:pt x="5408" y="3674"/>
                  </a:lnTo>
                  <a:lnTo>
                    <a:pt x="5305" y="3985"/>
                  </a:lnTo>
                  <a:lnTo>
                    <a:pt x="5149" y="4295"/>
                  </a:lnTo>
                  <a:lnTo>
                    <a:pt x="4968" y="4606"/>
                  </a:lnTo>
                  <a:lnTo>
                    <a:pt x="4580" y="5252"/>
                  </a:lnTo>
                  <a:lnTo>
                    <a:pt x="4166" y="5873"/>
                  </a:lnTo>
                  <a:lnTo>
                    <a:pt x="3726" y="6443"/>
                  </a:lnTo>
                  <a:lnTo>
                    <a:pt x="2950" y="7400"/>
                  </a:lnTo>
                  <a:lnTo>
                    <a:pt x="2950" y="7400"/>
                  </a:lnTo>
                  <a:lnTo>
                    <a:pt x="2873" y="7451"/>
                  </a:lnTo>
                  <a:lnTo>
                    <a:pt x="2795" y="7477"/>
                  </a:lnTo>
                  <a:lnTo>
                    <a:pt x="2717" y="7451"/>
                  </a:lnTo>
                  <a:lnTo>
                    <a:pt x="2640" y="7400"/>
                  </a:lnTo>
                  <a:lnTo>
                    <a:pt x="2640" y="7400"/>
                  </a:lnTo>
                  <a:lnTo>
                    <a:pt x="1864" y="6443"/>
                  </a:lnTo>
                  <a:lnTo>
                    <a:pt x="1424" y="5873"/>
                  </a:lnTo>
                  <a:lnTo>
                    <a:pt x="984" y="5252"/>
                  </a:lnTo>
                  <a:lnTo>
                    <a:pt x="596" y="4606"/>
                  </a:lnTo>
                  <a:lnTo>
                    <a:pt x="441" y="4295"/>
                  </a:lnTo>
                  <a:lnTo>
                    <a:pt x="285" y="3985"/>
                  </a:lnTo>
                  <a:lnTo>
                    <a:pt x="156" y="3674"/>
                  </a:lnTo>
                  <a:lnTo>
                    <a:pt x="78" y="3364"/>
                  </a:lnTo>
                  <a:lnTo>
                    <a:pt x="1" y="3079"/>
                  </a:lnTo>
                  <a:lnTo>
                    <a:pt x="1" y="2795"/>
                  </a:lnTo>
                  <a:lnTo>
                    <a:pt x="1" y="2795"/>
                  </a:lnTo>
                  <a:lnTo>
                    <a:pt x="1" y="2510"/>
                  </a:lnTo>
                  <a:lnTo>
                    <a:pt x="53" y="2225"/>
                  </a:lnTo>
                  <a:lnTo>
                    <a:pt x="130" y="1967"/>
                  </a:lnTo>
                  <a:lnTo>
                    <a:pt x="208" y="1708"/>
                  </a:lnTo>
                  <a:lnTo>
                    <a:pt x="337" y="1449"/>
                  </a:lnTo>
                  <a:lnTo>
                    <a:pt x="467" y="1216"/>
                  </a:lnTo>
                  <a:lnTo>
                    <a:pt x="622" y="1010"/>
                  </a:lnTo>
                  <a:lnTo>
                    <a:pt x="803" y="803"/>
                  </a:lnTo>
                  <a:lnTo>
                    <a:pt x="1010" y="621"/>
                  </a:lnTo>
                  <a:lnTo>
                    <a:pt x="1217" y="466"/>
                  </a:lnTo>
                  <a:lnTo>
                    <a:pt x="1450" y="337"/>
                  </a:lnTo>
                  <a:lnTo>
                    <a:pt x="1708" y="208"/>
                  </a:lnTo>
                  <a:lnTo>
                    <a:pt x="1967" y="130"/>
                  </a:lnTo>
                  <a:lnTo>
                    <a:pt x="2226" y="52"/>
                  </a:lnTo>
                  <a:lnTo>
                    <a:pt x="2510" y="1"/>
                  </a:lnTo>
                  <a:lnTo>
                    <a:pt x="2795" y="1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19"/>
            <p:cNvSpPr/>
            <p:nvPr/>
          </p:nvSpPr>
          <p:spPr>
            <a:xfrm>
              <a:off x="3972100" y="1315225"/>
              <a:ext cx="402325" cy="379700"/>
            </a:xfrm>
            <a:custGeom>
              <a:rect b="b" l="l" r="r" t="t"/>
              <a:pathLst>
                <a:path extrusionOk="0" h="15188" w="16093">
                  <a:moveTo>
                    <a:pt x="3493" y="1527"/>
                  </a:moveTo>
                  <a:lnTo>
                    <a:pt x="3338" y="1579"/>
                  </a:lnTo>
                  <a:lnTo>
                    <a:pt x="3182" y="1656"/>
                  </a:lnTo>
                  <a:lnTo>
                    <a:pt x="3027" y="1760"/>
                  </a:lnTo>
                  <a:lnTo>
                    <a:pt x="2872" y="1915"/>
                  </a:lnTo>
                  <a:lnTo>
                    <a:pt x="2768" y="2096"/>
                  </a:lnTo>
                  <a:lnTo>
                    <a:pt x="2717" y="2277"/>
                  </a:lnTo>
                  <a:lnTo>
                    <a:pt x="2691" y="2510"/>
                  </a:lnTo>
                  <a:lnTo>
                    <a:pt x="2691" y="2588"/>
                  </a:lnTo>
                  <a:lnTo>
                    <a:pt x="2743" y="2665"/>
                  </a:lnTo>
                  <a:lnTo>
                    <a:pt x="2820" y="2717"/>
                  </a:lnTo>
                  <a:lnTo>
                    <a:pt x="2924" y="2743"/>
                  </a:lnTo>
                  <a:lnTo>
                    <a:pt x="3001" y="2717"/>
                  </a:lnTo>
                  <a:lnTo>
                    <a:pt x="3079" y="2665"/>
                  </a:lnTo>
                  <a:lnTo>
                    <a:pt x="3131" y="2588"/>
                  </a:lnTo>
                  <a:lnTo>
                    <a:pt x="3157" y="2510"/>
                  </a:lnTo>
                  <a:lnTo>
                    <a:pt x="3157" y="2381"/>
                  </a:lnTo>
                  <a:lnTo>
                    <a:pt x="3208" y="2277"/>
                  </a:lnTo>
                  <a:lnTo>
                    <a:pt x="3260" y="2200"/>
                  </a:lnTo>
                  <a:lnTo>
                    <a:pt x="3338" y="2096"/>
                  </a:lnTo>
                  <a:lnTo>
                    <a:pt x="3415" y="2045"/>
                  </a:lnTo>
                  <a:lnTo>
                    <a:pt x="3493" y="2019"/>
                  </a:lnTo>
                  <a:lnTo>
                    <a:pt x="3571" y="1993"/>
                  </a:lnTo>
                  <a:lnTo>
                    <a:pt x="3777" y="1993"/>
                  </a:lnTo>
                  <a:lnTo>
                    <a:pt x="3855" y="2019"/>
                  </a:lnTo>
                  <a:lnTo>
                    <a:pt x="3959" y="2070"/>
                  </a:lnTo>
                  <a:lnTo>
                    <a:pt x="4036" y="2122"/>
                  </a:lnTo>
                  <a:lnTo>
                    <a:pt x="4088" y="2200"/>
                  </a:lnTo>
                  <a:lnTo>
                    <a:pt x="4140" y="2277"/>
                  </a:lnTo>
                  <a:lnTo>
                    <a:pt x="4166" y="2381"/>
                  </a:lnTo>
                  <a:lnTo>
                    <a:pt x="4191" y="2484"/>
                  </a:lnTo>
                  <a:lnTo>
                    <a:pt x="4166" y="2588"/>
                  </a:lnTo>
                  <a:lnTo>
                    <a:pt x="4140" y="2691"/>
                  </a:lnTo>
                  <a:lnTo>
                    <a:pt x="4114" y="2769"/>
                  </a:lnTo>
                  <a:lnTo>
                    <a:pt x="4036" y="2847"/>
                  </a:lnTo>
                  <a:lnTo>
                    <a:pt x="3959" y="2924"/>
                  </a:lnTo>
                  <a:lnTo>
                    <a:pt x="3881" y="2976"/>
                  </a:lnTo>
                  <a:lnTo>
                    <a:pt x="3777" y="3002"/>
                  </a:lnTo>
                  <a:lnTo>
                    <a:pt x="3674" y="3028"/>
                  </a:lnTo>
                  <a:lnTo>
                    <a:pt x="3571" y="3028"/>
                  </a:lnTo>
                  <a:lnTo>
                    <a:pt x="3493" y="3079"/>
                  </a:lnTo>
                  <a:lnTo>
                    <a:pt x="3441" y="3157"/>
                  </a:lnTo>
                  <a:lnTo>
                    <a:pt x="3441" y="3260"/>
                  </a:lnTo>
                  <a:lnTo>
                    <a:pt x="3441" y="4037"/>
                  </a:lnTo>
                  <a:lnTo>
                    <a:pt x="3441" y="4114"/>
                  </a:lnTo>
                  <a:lnTo>
                    <a:pt x="3493" y="4192"/>
                  </a:lnTo>
                  <a:lnTo>
                    <a:pt x="3571" y="4244"/>
                  </a:lnTo>
                  <a:lnTo>
                    <a:pt x="3674" y="4269"/>
                  </a:lnTo>
                  <a:lnTo>
                    <a:pt x="3752" y="4244"/>
                  </a:lnTo>
                  <a:lnTo>
                    <a:pt x="3829" y="4192"/>
                  </a:lnTo>
                  <a:lnTo>
                    <a:pt x="3881" y="4114"/>
                  </a:lnTo>
                  <a:lnTo>
                    <a:pt x="3907" y="4037"/>
                  </a:lnTo>
                  <a:lnTo>
                    <a:pt x="3907" y="3467"/>
                  </a:lnTo>
                  <a:lnTo>
                    <a:pt x="4036" y="3416"/>
                  </a:lnTo>
                  <a:lnTo>
                    <a:pt x="4166" y="3364"/>
                  </a:lnTo>
                  <a:lnTo>
                    <a:pt x="4269" y="3260"/>
                  </a:lnTo>
                  <a:lnTo>
                    <a:pt x="4373" y="3183"/>
                  </a:lnTo>
                  <a:lnTo>
                    <a:pt x="4502" y="3028"/>
                  </a:lnTo>
                  <a:lnTo>
                    <a:pt x="4579" y="2847"/>
                  </a:lnTo>
                  <a:lnTo>
                    <a:pt x="4631" y="2640"/>
                  </a:lnTo>
                  <a:lnTo>
                    <a:pt x="4657" y="2458"/>
                  </a:lnTo>
                  <a:lnTo>
                    <a:pt x="4631" y="2251"/>
                  </a:lnTo>
                  <a:lnTo>
                    <a:pt x="4554" y="2096"/>
                  </a:lnTo>
                  <a:lnTo>
                    <a:pt x="4476" y="1941"/>
                  </a:lnTo>
                  <a:lnTo>
                    <a:pt x="4347" y="1786"/>
                  </a:lnTo>
                  <a:lnTo>
                    <a:pt x="4217" y="1682"/>
                  </a:lnTo>
                  <a:lnTo>
                    <a:pt x="4062" y="1605"/>
                  </a:lnTo>
                  <a:lnTo>
                    <a:pt x="3881" y="1527"/>
                  </a:lnTo>
                  <a:close/>
                  <a:moveTo>
                    <a:pt x="3571" y="4580"/>
                  </a:moveTo>
                  <a:lnTo>
                    <a:pt x="3493" y="4632"/>
                  </a:lnTo>
                  <a:lnTo>
                    <a:pt x="3441" y="4709"/>
                  </a:lnTo>
                  <a:lnTo>
                    <a:pt x="3441" y="4813"/>
                  </a:lnTo>
                  <a:lnTo>
                    <a:pt x="3441" y="4890"/>
                  </a:lnTo>
                  <a:lnTo>
                    <a:pt x="3441" y="4994"/>
                  </a:lnTo>
                  <a:lnTo>
                    <a:pt x="3493" y="5071"/>
                  </a:lnTo>
                  <a:lnTo>
                    <a:pt x="3571" y="5123"/>
                  </a:lnTo>
                  <a:lnTo>
                    <a:pt x="3752" y="5123"/>
                  </a:lnTo>
                  <a:lnTo>
                    <a:pt x="3829" y="5071"/>
                  </a:lnTo>
                  <a:lnTo>
                    <a:pt x="3881" y="4994"/>
                  </a:lnTo>
                  <a:lnTo>
                    <a:pt x="3907" y="4890"/>
                  </a:lnTo>
                  <a:lnTo>
                    <a:pt x="3907" y="4813"/>
                  </a:lnTo>
                  <a:lnTo>
                    <a:pt x="3881" y="4709"/>
                  </a:lnTo>
                  <a:lnTo>
                    <a:pt x="3829" y="4632"/>
                  </a:lnTo>
                  <a:lnTo>
                    <a:pt x="3752" y="4580"/>
                  </a:lnTo>
                  <a:close/>
                  <a:moveTo>
                    <a:pt x="11849" y="7581"/>
                  </a:moveTo>
                  <a:lnTo>
                    <a:pt x="11772" y="7607"/>
                  </a:lnTo>
                  <a:lnTo>
                    <a:pt x="11694" y="7633"/>
                  </a:lnTo>
                  <a:lnTo>
                    <a:pt x="11642" y="7710"/>
                  </a:lnTo>
                  <a:lnTo>
                    <a:pt x="11617" y="7814"/>
                  </a:lnTo>
                  <a:lnTo>
                    <a:pt x="11642" y="7891"/>
                  </a:lnTo>
                  <a:lnTo>
                    <a:pt x="11694" y="7969"/>
                  </a:lnTo>
                  <a:lnTo>
                    <a:pt x="11772" y="8021"/>
                  </a:lnTo>
                  <a:lnTo>
                    <a:pt x="11849" y="8047"/>
                  </a:lnTo>
                  <a:lnTo>
                    <a:pt x="12651" y="8047"/>
                  </a:lnTo>
                  <a:lnTo>
                    <a:pt x="12729" y="8021"/>
                  </a:lnTo>
                  <a:lnTo>
                    <a:pt x="12807" y="7969"/>
                  </a:lnTo>
                  <a:lnTo>
                    <a:pt x="12858" y="7891"/>
                  </a:lnTo>
                  <a:lnTo>
                    <a:pt x="12884" y="7814"/>
                  </a:lnTo>
                  <a:lnTo>
                    <a:pt x="12858" y="7710"/>
                  </a:lnTo>
                  <a:lnTo>
                    <a:pt x="12807" y="7633"/>
                  </a:lnTo>
                  <a:lnTo>
                    <a:pt x="12729" y="7607"/>
                  </a:lnTo>
                  <a:lnTo>
                    <a:pt x="12651" y="7581"/>
                  </a:lnTo>
                  <a:close/>
                  <a:moveTo>
                    <a:pt x="8357" y="7115"/>
                  </a:moveTo>
                  <a:lnTo>
                    <a:pt x="8253" y="7141"/>
                  </a:lnTo>
                  <a:lnTo>
                    <a:pt x="8176" y="7193"/>
                  </a:lnTo>
                  <a:lnTo>
                    <a:pt x="8124" y="7271"/>
                  </a:lnTo>
                  <a:lnTo>
                    <a:pt x="8124" y="7348"/>
                  </a:lnTo>
                  <a:lnTo>
                    <a:pt x="8124" y="7452"/>
                  </a:lnTo>
                  <a:lnTo>
                    <a:pt x="8176" y="7529"/>
                  </a:lnTo>
                  <a:lnTo>
                    <a:pt x="8460" y="7814"/>
                  </a:lnTo>
                  <a:lnTo>
                    <a:pt x="8176" y="8098"/>
                  </a:lnTo>
                  <a:lnTo>
                    <a:pt x="8124" y="8176"/>
                  </a:lnTo>
                  <a:lnTo>
                    <a:pt x="8124" y="8254"/>
                  </a:lnTo>
                  <a:lnTo>
                    <a:pt x="8124" y="8357"/>
                  </a:lnTo>
                  <a:lnTo>
                    <a:pt x="8176" y="8435"/>
                  </a:lnTo>
                  <a:lnTo>
                    <a:pt x="8253" y="8487"/>
                  </a:lnTo>
                  <a:lnTo>
                    <a:pt x="8357" y="8512"/>
                  </a:lnTo>
                  <a:lnTo>
                    <a:pt x="8434" y="8487"/>
                  </a:lnTo>
                  <a:lnTo>
                    <a:pt x="8512" y="8435"/>
                  </a:lnTo>
                  <a:lnTo>
                    <a:pt x="8797" y="8150"/>
                  </a:lnTo>
                  <a:lnTo>
                    <a:pt x="9081" y="8435"/>
                  </a:lnTo>
                  <a:lnTo>
                    <a:pt x="9159" y="8487"/>
                  </a:lnTo>
                  <a:lnTo>
                    <a:pt x="9262" y="8512"/>
                  </a:lnTo>
                  <a:lnTo>
                    <a:pt x="9340" y="8487"/>
                  </a:lnTo>
                  <a:lnTo>
                    <a:pt x="9417" y="8435"/>
                  </a:lnTo>
                  <a:lnTo>
                    <a:pt x="9469" y="8357"/>
                  </a:lnTo>
                  <a:lnTo>
                    <a:pt x="9495" y="8254"/>
                  </a:lnTo>
                  <a:lnTo>
                    <a:pt x="9469" y="8176"/>
                  </a:lnTo>
                  <a:lnTo>
                    <a:pt x="9417" y="8098"/>
                  </a:lnTo>
                  <a:lnTo>
                    <a:pt x="9133" y="7814"/>
                  </a:lnTo>
                  <a:lnTo>
                    <a:pt x="9417" y="7529"/>
                  </a:lnTo>
                  <a:lnTo>
                    <a:pt x="9469" y="7452"/>
                  </a:lnTo>
                  <a:lnTo>
                    <a:pt x="9495" y="7348"/>
                  </a:lnTo>
                  <a:lnTo>
                    <a:pt x="9469" y="7271"/>
                  </a:lnTo>
                  <a:lnTo>
                    <a:pt x="9417" y="7193"/>
                  </a:lnTo>
                  <a:lnTo>
                    <a:pt x="9340" y="7141"/>
                  </a:lnTo>
                  <a:lnTo>
                    <a:pt x="9262" y="7115"/>
                  </a:lnTo>
                  <a:lnTo>
                    <a:pt x="9159" y="7141"/>
                  </a:lnTo>
                  <a:lnTo>
                    <a:pt x="9081" y="7193"/>
                  </a:lnTo>
                  <a:lnTo>
                    <a:pt x="8797" y="7478"/>
                  </a:lnTo>
                  <a:lnTo>
                    <a:pt x="8512" y="7193"/>
                  </a:lnTo>
                  <a:lnTo>
                    <a:pt x="8434" y="7141"/>
                  </a:lnTo>
                  <a:lnTo>
                    <a:pt x="8357" y="7115"/>
                  </a:lnTo>
                  <a:close/>
                  <a:moveTo>
                    <a:pt x="10168" y="7115"/>
                  </a:moveTo>
                  <a:lnTo>
                    <a:pt x="10090" y="7141"/>
                  </a:lnTo>
                  <a:lnTo>
                    <a:pt x="10012" y="7193"/>
                  </a:lnTo>
                  <a:lnTo>
                    <a:pt x="9961" y="7271"/>
                  </a:lnTo>
                  <a:lnTo>
                    <a:pt x="9935" y="7348"/>
                  </a:lnTo>
                  <a:lnTo>
                    <a:pt x="9961" y="7452"/>
                  </a:lnTo>
                  <a:lnTo>
                    <a:pt x="10012" y="7529"/>
                  </a:lnTo>
                  <a:lnTo>
                    <a:pt x="10297" y="7814"/>
                  </a:lnTo>
                  <a:lnTo>
                    <a:pt x="10012" y="8098"/>
                  </a:lnTo>
                  <a:lnTo>
                    <a:pt x="9961" y="8176"/>
                  </a:lnTo>
                  <a:lnTo>
                    <a:pt x="9935" y="8254"/>
                  </a:lnTo>
                  <a:lnTo>
                    <a:pt x="9961" y="8357"/>
                  </a:lnTo>
                  <a:lnTo>
                    <a:pt x="10012" y="8435"/>
                  </a:lnTo>
                  <a:lnTo>
                    <a:pt x="10090" y="8487"/>
                  </a:lnTo>
                  <a:lnTo>
                    <a:pt x="10168" y="8512"/>
                  </a:lnTo>
                  <a:lnTo>
                    <a:pt x="10271" y="8487"/>
                  </a:lnTo>
                  <a:lnTo>
                    <a:pt x="10349" y="8435"/>
                  </a:lnTo>
                  <a:lnTo>
                    <a:pt x="10633" y="8150"/>
                  </a:lnTo>
                  <a:lnTo>
                    <a:pt x="10918" y="8435"/>
                  </a:lnTo>
                  <a:lnTo>
                    <a:pt x="10996" y="8487"/>
                  </a:lnTo>
                  <a:lnTo>
                    <a:pt x="11073" y="8512"/>
                  </a:lnTo>
                  <a:lnTo>
                    <a:pt x="11177" y="8487"/>
                  </a:lnTo>
                  <a:lnTo>
                    <a:pt x="11254" y="8435"/>
                  </a:lnTo>
                  <a:lnTo>
                    <a:pt x="11306" y="8357"/>
                  </a:lnTo>
                  <a:lnTo>
                    <a:pt x="11332" y="8254"/>
                  </a:lnTo>
                  <a:lnTo>
                    <a:pt x="11306" y="8176"/>
                  </a:lnTo>
                  <a:lnTo>
                    <a:pt x="11254" y="8098"/>
                  </a:lnTo>
                  <a:lnTo>
                    <a:pt x="10970" y="7814"/>
                  </a:lnTo>
                  <a:lnTo>
                    <a:pt x="11254" y="7529"/>
                  </a:lnTo>
                  <a:lnTo>
                    <a:pt x="11306" y="7452"/>
                  </a:lnTo>
                  <a:lnTo>
                    <a:pt x="11332" y="7348"/>
                  </a:lnTo>
                  <a:lnTo>
                    <a:pt x="11306" y="7271"/>
                  </a:lnTo>
                  <a:lnTo>
                    <a:pt x="11254" y="7193"/>
                  </a:lnTo>
                  <a:lnTo>
                    <a:pt x="11177" y="7141"/>
                  </a:lnTo>
                  <a:lnTo>
                    <a:pt x="11073" y="7115"/>
                  </a:lnTo>
                  <a:lnTo>
                    <a:pt x="10996" y="7141"/>
                  </a:lnTo>
                  <a:lnTo>
                    <a:pt x="10918" y="7193"/>
                  </a:lnTo>
                  <a:lnTo>
                    <a:pt x="10633" y="7478"/>
                  </a:lnTo>
                  <a:lnTo>
                    <a:pt x="10349" y="7193"/>
                  </a:lnTo>
                  <a:lnTo>
                    <a:pt x="10271" y="7141"/>
                  </a:lnTo>
                  <a:lnTo>
                    <a:pt x="10168" y="7115"/>
                  </a:lnTo>
                  <a:close/>
                  <a:moveTo>
                    <a:pt x="13428" y="7115"/>
                  </a:moveTo>
                  <a:lnTo>
                    <a:pt x="13324" y="7141"/>
                  </a:lnTo>
                  <a:lnTo>
                    <a:pt x="13246" y="7193"/>
                  </a:lnTo>
                  <a:lnTo>
                    <a:pt x="13195" y="7271"/>
                  </a:lnTo>
                  <a:lnTo>
                    <a:pt x="13195" y="7348"/>
                  </a:lnTo>
                  <a:lnTo>
                    <a:pt x="13195" y="7452"/>
                  </a:lnTo>
                  <a:lnTo>
                    <a:pt x="13246" y="7529"/>
                  </a:lnTo>
                  <a:lnTo>
                    <a:pt x="13531" y="7814"/>
                  </a:lnTo>
                  <a:lnTo>
                    <a:pt x="13246" y="8098"/>
                  </a:lnTo>
                  <a:lnTo>
                    <a:pt x="13195" y="8176"/>
                  </a:lnTo>
                  <a:lnTo>
                    <a:pt x="13195" y="8254"/>
                  </a:lnTo>
                  <a:lnTo>
                    <a:pt x="13195" y="8357"/>
                  </a:lnTo>
                  <a:lnTo>
                    <a:pt x="13246" y="8435"/>
                  </a:lnTo>
                  <a:lnTo>
                    <a:pt x="13324" y="8487"/>
                  </a:lnTo>
                  <a:lnTo>
                    <a:pt x="13428" y="8512"/>
                  </a:lnTo>
                  <a:lnTo>
                    <a:pt x="13505" y="8487"/>
                  </a:lnTo>
                  <a:lnTo>
                    <a:pt x="13583" y="8435"/>
                  </a:lnTo>
                  <a:lnTo>
                    <a:pt x="13867" y="8150"/>
                  </a:lnTo>
                  <a:lnTo>
                    <a:pt x="14152" y="8435"/>
                  </a:lnTo>
                  <a:lnTo>
                    <a:pt x="14230" y="8487"/>
                  </a:lnTo>
                  <a:lnTo>
                    <a:pt x="14333" y="8512"/>
                  </a:lnTo>
                  <a:lnTo>
                    <a:pt x="14411" y="8487"/>
                  </a:lnTo>
                  <a:lnTo>
                    <a:pt x="14488" y="8435"/>
                  </a:lnTo>
                  <a:lnTo>
                    <a:pt x="14540" y="8357"/>
                  </a:lnTo>
                  <a:lnTo>
                    <a:pt x="14566" y="8254"/>
                  </a:lnTo>
                  <a:lnTo>
                    <a:pt x="14540" y="8176"/>
                  </a:lnTo>
                  <a:lnTo>
                    <a:pt x="14488" y="8098"/>
                  </a:lnTo>
                  <a:lnTo>
                    <a:pt x="14204" y="7814"/>
                  </a:lnTo>
                  <a:lnTo>
                    <a:pt x="14488" y="7529"/>
                  </a:lnTo>
                  <a:lnTo>
                    <a:pt x="14540" y="7452"/>
                  </a:lnTo>
                  <a:lnTo>
                    <a:pt x="14566" y="7348"/>
                  </a:lnTo>
                  <a:lnTo>
                    <a:pt x="14540" y="7271"/>
                  </a:lnTo>
                  <a:lnTo>
                    <a:pt x="14488" y="7193"/>
                  </a:lnTo>
                  <a:lnTo>
                    <a:pt x="14411" y="7141"/>
                  </a:lnTo>
                  <a:lnTo>
                    <a:pt x="14333" y="7115"/>
                  </a:lnTo>
                  <a:lnTo>
                    <a:pt x="14230" y="7141"/>
                  </a:lnTo>
                  <a:lnTo>
                    <a:pt x="14152" y="7193"/>
                  </a:lnTo>
                  <a:lnTo>
                    <a:pt x="13867" y="7478"/>
                  </a:lnTo>
                  <a:lnTo>
                    <a:pt x="13583" y="7193"/>
                  </a:lnTo>
                  <a:lnTo>
                    <a:pt x="13505" y="7141"/>
                  </a:lnTo>
                  <a:lnTo>
                    <a:pt x="13428" y="7115"/>
                  </a:lnTo>
                  <a:close/>
                  <a:moveTo>
                    <a:pt x="5149" y="6339"/>
                  </a:moveTo>
                  <a:lnTo>
                    <a:pt x="5304" y="6494"/>
                  </a:lnTo>
                  <a:lnTo>
                    <a:pt x="5433" y="6650"/>
                  </a:lnTo>
                  <a:lnTo>
                    <a:pt x="5537" y="6831"/>
                  </a:lnTo>
                  <a:lnTo>
                    <a:pt x="5614" y="7038"/>
                  </a:lnTo>
                  <a:lnTo>
                    <a:pt x="5692" y="7219"/>
                  </a:lnTo>
                  <a:lnTo>
                    <a:pt x="5744" y="7400"/>
                  </a:lnTo>
                  <a:lnTo>
                    <a:pt x="5770" y="7607"/>
                  </a:lnTo>
                  <a:lnTo>
                    <a:pt x="5770" y="7814"/>
                  </a:lnTo>
                  <a:lnTo>
                    <a:pt x="5770" y="8021"/>
                  </a:lnTo>
                  <a:lnTo>
                    <a:pt x="5744" y="8202"/>
                  </a:lnTo>
                  <a:lnTo>
                    <a:pt x="5692" y="8409"/>
                  </a:lnTo>
                  <a:lnTo>
                    <a:pt x="5614" y="8616"/>
                  </a:lnTo>
                  <a:lnTo>
                    <a:pt x="5537" y="8797"/>
                  </a:lnTo>
                  <a:lnTo>
                    <a:pt x="5433" y="8978"/>
                  </a:lnTo>
                  <a:lnTo>
                    <a:pt x="5304" y="9133"/>
                  </a:lnTo>
                  <a:lnTo>
                    <a:pt x="5149" y="9289"/>
                  </a:lnTo>
                  <a:lnTo>
                    <a:pt x="4993" y="9444"/>
                  </a:lnTo>
                  <a:lnTo>
                    <a:pt x="4812" y="9573"/>
                  </a:lnTo>
                  <a:lnTo>
                    <a:pt x="4657" y="9677"/>
                  </a:lnTo>
                  <a:lnTo>
                    <a:pt x="4450" y="9754"/>
                  </a:lnTo>
                  <a:lnTo>
                    <a:pt x="4269" y="9832"/>
                  </a:lnTo>
                  <a:lnTo>
                    <a:pt x="4062" y="9884"/>
                  </a:lnTo>
                  <a:lnTo>
                    <a:pt x="3881" y="9909"/>
                  </a:lnTo>
                  <a:lnTo>
                    <a:pt x="3467" y="9909"/>
                  </a:lnTo>
                  <a:lnTo>
                    <a:pt x="3260" y="9884"/>
                  </a:lnTo>
                  <a:lnTo>
                    <a:pt x="3079" y="9832"/>
                  </a:lnTo>
                  <a:lnTo>
                    <a:pt x="2872" y="9754"/>
                  </a:lnTo>
                  <a:lnTo>
                    <a:pt x="2691" y="9677"/>
                  </a:lnTo>
                  <a:lnTo>
                    <a:pt x="2510" y="9573"/>
                  </a:lnTo>
                  <a:lnTo>
                    <a:pt x="2329" y="9444"/>
                  </a:lnTo>
                  <a:lnTo>
                    <a:pt x="2173" y="9289"/>
                  </a:lnTo>
                  <a:lnTo>
                    <a:pt x="2044" y="9133"/>
                  </a:lnTo>
                  <a:lnTo>
                    <a:pt x="1915" y="8978"/>
                  </a:lnTo>
                  <a:lnTo>
                    <a:pt x="1811" y="8797"/>
                  </a:lnTo>
                  <a:lnTo>
                    <a:pt x="1708" y="8616"/>
                  </a:lnTo>
                  <a:lnTo>
                    <a:pt x="1656" y="8409"/>
                  </a:lnTo>
                  <a:lnTo>
                    <a:pt x="1604" y="8202"/>
                  </a:lnTo>
                  <a:lnTo>
                    <a:pt x="1578" y="8021"/>
                  </a:lnTo>
                  <a:lnTo>
                    <a:pt x="1578" y="7814"/>
                  </a:lnTo>
                  <a:lnTo>
                    <a:pt x="1578" y="7607"/>
                  </a:lnTo>
                  <a:lnTo>
                    <a:pt x="1604" y="7400"/>
                  </a:lnTo>
                  <a:lnTo>
                    <a:pt x="1656" y="7219"/>
                  </a:lnTo>
                  <a:lnTo>
                    <a:pt x="1708" y="7038"/>
                  </a:lnTo>
                  <a:lnTo>
                    <a:pt x="1811" y="6831"/>
                  </a:lnTo>
                  <a:lnTo>
                    <a:pt x="1915" y="6650"/>
                  </a:lnTo>
                  <a:lnTo>
                    <a:pt x="2044" y="6494"/>
                  </a:lnTo>
                  <a:lnTo>
                    <a:pt x="2173" y="6339"/>
                  </a:lnTo>
                  <a:lnTo>
                    <a:pt x="2820" y="7167"/>
                  </a:lnTo>
                  <a:lnTo>
                    <a:pt x="3493" y="7969"/>
                  </a:lnTo>
                  <a:lnTo>
                    <a:pt x="3571" y="8021"/>
                  </a:lnTo>
                  <a:lnTo>
                    <a:pt x="3674" y="8047"/>
                  </a:lnTo>
                  <a:lnTo>
                    <a:pt x="3752" y="8021"/>
                  </a:lnTo>
                  <a:lnTo>
                    <a:pt x="3855" y="7969"/>
                  </a:lnTo>
                  <a:lnTo>
                    <a:pt x="4528" y="7167"/>
                  </a:lnTo>
                  <a:lnTo>
                    <a:pt x="5149" y="6339"/>
                  </a:lnTo>
                  <a:close/>
                  <a:moveTo>
                    <a:pt x="5795" y="5408"/>
                  </a:moveTo>
                  <a:lnTo>
                    <a:pt x="6028" y="5667"/>
                  </a:lnTo>
                  <a:lnTo>
                    <a:pt x="6235" y="5925"/>
                  </a:lnTo>
                  <a:lnTo>
                    <a:pt x="6442" y="6210"/>
                  </a:lnTo>
                  <a:lnTo>
                    <a:pt x="6572" y="6494"/>
                  </a:lnTo>
                  <a:lnTo>
                    <a:pt x="6701" y="6805"/>
                  </a:lnTo>
                  <a:lnTo>
                    <a:pt x="6804" y="7141"/>
                  </a:lnTo>
                  <a:lnTo>
                    <a:pt x="6856" y="7478"/>
                  </a:lnTo>
                  <a:lnTo>
                    <a:pt x="6856" y="7814"/>
                  </a:lnTo>
                  <a:lnTo>
                    <a:pt x="6856" y="8124"/>
                  </a:lnTo>
                  <a:lnTo>
                    <a:pt x="6804" y="8435"/>
                  </a:lnTo>
                  <a:lnTo>
                    <a:pt x="6727" y="8719"/>
                  </a:lnTo>
                  <a:lnTo>
                    <a:pt x="6623" y="9004"/>
                  </a:lnTo>
                  <a:lnTo>
                    <a:pt x="6494" y="9289"/>
                  </a:lnTo>
                  <a:lnTo>
                    <a:pt x="6339" y="9573"/>
                  </a:lnTo>
                  <a:lnTo>
                    <a:pt x="6158" y="9832"/>
                  </a:lnTo>
                  <a:lnTo>
                    <a:pt x="5925" y="10065"/>
                  </a:lnTo>
                  <a:lnTo>
                    <a:pt x="5692" y="10297"/>
                  </a:lnTo>
                  <a:lnTo>
                    <a:pt x="5433" y="10479"/>
                  </a:lnTo>
                  <a:lnTo>
                    <a:pt x="5149" y="10634"/>
                  </a:lnTo>
                  <a:lnTo>
                    <a:pt x="4864" y="10763"/>
                  </a:lnTo>
                  <a:lnTo>
                    <a:pt x="4579" y="10867"/>
                  </a:lnTo>
                  <a:lnTo>
                    <a:pt x="4269" y="10944"/>
                  </a:lnTo>
                  <a:lnTo>
                    <a:pt x="3984" y="10996"/>
                  </a:lnTo>
                  <a:lnTo>
                    <a:pt x="3364" y="10996"/>
                  </a:lnTo>
                  <a:lnTo>
                    <a:pt x="3053" y="10944"/>
                  </a:lnTo>
                  <a:lnTo>
                    <a:pt x="2768" y="10867"/>
                  </a:lnTo>
                  <a:lnTo>
                    <a:pt x="2458" y="10763"/>
                  </a:lnTo>
                  <a:lnTo>
                    <a:pt x="2173" y="10634"/>
                  </a:lnTo>
                  <a:lnTo>
                    <a:pt x="1915" y="10479"/>
                  </a:lnTo>
                  <a:lnTo>
                    <a:pt x="1656" y="10297"/>
                  </a:lnTo>
                  <a:lnTo>
                    <a:pt x="1397" y="10065"/>
                  </a:lnTo>
                  <a:lnTo>
                    <a:pt x="1190" y="9832"/>
                  </a:lnTo>
                  <a:lnTo>
                    <a:pt x="1009" y="9573"/>
                  </a:lnTo>
                  <a:lnTo>
                    <a:pt x="828" y="9289"/>
                  </a:lnTo>
                  <a:lnTo>
                    <a:pt x="699" y="9004"/>
                  </a:lnTo>
                  <a:lnTo>
                    <a:pt x="595" y="8719"/>
                  </a:lnTo>
                  <a:lnTo>
                    <a:pt x="518" y="8435"/>
                  </a:lnTo>
                  <a:lnTo>
                    <a:pt x="492" y="8124"/>
                  </a:lnTo>
                  <a:lnTo>
                    <a:pt x="466" y="7814"/>
                  </a:lnTo>
                  <a:lnTo>
                    <a:pt x="492" y="7478"/>
                  </a:lnTo>
                  <a:lnTo>
                    <a:pt x="544" y="7141"/>
                  </a:lnTo>
                  <a:lnTo>
                    <a:pt x="621" y="6805"/>
                  </a:lnTo>
                  <a:lnTo>
                    <a:pt x="751" y="6494"/>
                  </a:lnTo>
                  <a:lnTo>
                    <a:pt x="906" y="6210"/>
                  </a:lnTo>
                  <a:lnTo>
                    <a:pt x="1087" y="5925"/>
                  </a:lnTo>
                  <a:lnTo>
                    <a:pt x="1294" y="5667"/>
                  </a:lnTo>
                  <a:lnTo>
                    <a:pt x="1553" y="5408"/>
                  </a:lnTo>
                  <a:lnTo>
                    <a:pt x="1889" y="5951"/>
                  </a:lnTo>
                  <a:lnTo>
                    <a:pt x="1708" y="6132"/>
                  </a:lnTo>
                  <a:lnTo>
                    <a:pt x="1553" y="6339"/>
                  </a:lnTo>
                  <a:lnTo>
                    <a:pt x="1423" y="6572"/>
                  </a:lnTo>
                  <a:lnTo>
                    <a:pt x="1294" y="6805"/>
                  </a:lnTo>
                  <a:lnTo>
                    <a:pt x="1216" y="7038"/>
                  </a:lnTo>
                  <a:lnTo>
                    <a:pt x="1139" y="7296"/>
                  </a:lnTo>
                  <a:lnTo>
                    <a:pt x="1113" y="7555"/>
                  </a:lnTo>
                  <a:lnTo>
                    <a:pt x="1087" y="7814"/>
                  </a:lnTo>
                  <a:lnTo>
                    <a:pt x="1113" y="8047"/>
                  </a:lnTo>
                  <a:lnTo>
                    <a:pt x="1139" y="8305"/>
                  </a:lnTo>
                  <a:lnTo>
                    <a:pt x="1190" y="8538"/>
                  </a:lnTo>
                  <a:lnTo>
                    <a:pt x="1294" y="8771"/>
                  </a:lnTo>
                  <a:lnTo>
                    <a:pt x="1397" y="9004"/>
                  </a:lnTo>
                  <a:lnTo>
                    <a:pt x="1527" y="9237"/>
                  </a:lnTo>
                  <a:lnTo>
                    <a:pt x="1682" y="9444"/>
                  </a:lnTo>
                  <a:lnTo>
                    <a:pt x="1837" y="9625"/>
                  </a:lnTo>
                  <a:lnTo>
                    <a:pt x="2044" y="9806"/>
                  </a:lnTo>
                  <a:lnTo>
                    <a:pt x="2251" y="9961"/>
                  </a:lnTo>
                  <a:lnTo>
                    <a:pt x="2458" y="10091"/>
                  </a:lnTo>
                  <a:lnTo>
                    <a:pt x="2691" y="10194"/>
                  </a:lnTo>
                  <a:lnTo>
                    <a:pt x="2924" y="10272"/>
                  </a:lnTo>
                  <a:lnTo>
                    <a:pt x="3182" y="10349"/>
                  </a:lnTo>
                  <a:lnTo>
                    <a:pt x="3415" y="10375"/>
                  </a:lnTo>
                  <a:lnTo>
                    <a:pt x="3907" y="10375"/>
                  </a:lnTo>
                  <a:lnTo>
                    <a:pt x="4166" y="10349"/>
                  </a:lnTo>
                  <a:lnTo>
                    <a:pt x="4398" y="10272"/>
                  </a:lnTo>
                  <a:lnTo>
                    <a:pt x="4631" y="10194"/>
                  </a:lnTo>
                  <a:lnTo>
                    <a:pt x="4864" y="10091"/>
                  </a:lnTo>
                  <a:lnTo>
                    <a:pt x="5097" y="9961"/>
                  </a:lnTo>
                  <a:lnTo>
                    <a:pt x="5304" y="9806"/>
                  </a:lnTo>
                  <a:lnTo>
                    <a:pt x="5485" y="9625"/>
                  </a:lnTo>
                  <a:lnTo>
                    <a:pt x="5666" y="9444"/>
                  </a:lnTo>
                  <a:lnTo>
                    <a:pt x="5821" y="9237"/>
                  </a:lnTo>
                  <a:lnTo>
                    <a:pt x="5951" y="9004"/>
                  </a:lnTo>
                  <a:lnTo>
                    <a:pt x="6054" y="8771"/>
                  </a:lnTo>
                  <a:lnTo>
                    <a:pt x="6132" y="8538"/>
                  </a:lnTo>
                  <a:lnTo>
                    <a:pt x="6184" y="8305"/>
                  </a:lnTo>
                  <a:lnTo>
                    <a:pt x="6235" y="8047"/>
                  </a:lnTo>
                  <a:lnTo>
                    <a:pt x="6235" y="7814"/>
                  </a:lnTo>
                  <a:lnTo>
                    <a:pt x="6235" y="7555"/>
                  </a:lnTo>
                  <a:lnTo>
                    <a:pt x="6184" y="7296"/>
                  </a:lnTo>
                  <a:lnTo>
                    <a:pt x="6132" y="7038"/>
                  </a:lnTo>
                  <a:lnTo>
                    <a:pt x="6028" y="6805"/>
                  </a:lnTo>
                  <a:lnTo>
                    <a:pt x="5925" y="6572"/>
                  </a:lnTo>
                  <a:lnTo>
                    <a:pt x="5770" y="6339"/>
                  </a:lnTo>
                  <a:lnTo>
                    <a:pt x="5614" y="6132"/>
                  </a:lnTo>
                  <a:lnTo>
                    <a:pt x="5433" y="5951"/>
                  </a:lnTo>
                  <a:lnTo>
                    <a:pt x="5795" y="5408"/>
                  </a:lnTo>
                  <a:close/>
                  <a:moveTo>
                    <a:pt x="3364" y="1"/>
                  </a:moveTo>
                  <a:lnTo>
                    <a:pt x="3053" y="52"/>
                  </a:lnTo>
                  <a:lnTo>
                    <a:pt x="2768" y="130"/>
                  </a:lnTo>
                  <a:lnTo>
                    <a:pt x="2484" y="234"/>
                  </a:lnTo>
                  <a:lnTo>
                    <a:pt x="2225" y="363"/>
                  </a:lnTo>
                  <a:lnTo>
                    <a:pt x="1966" y="518"/>
                  </a:lnTo>
                  <a:lnTo>
                    <a:pt x="1734" y="673"/>
                  </a:lnTo>
                  <a:lnTo>
                    <a:pt x="1527" y="880"/>
                  </a:lnTo>
                  <a:lnTo>
                    <a:pt x="1320" y="1087"/>
                  </a:lnTo>
                  <a:lnTo>
                    <a:pt x="1164" y="1320"/>
                  </a:lnTo>
                  <a:lnTo>
                    <a:pt x="1009" y="1579"/>
                  </a:lnTo>
                  <a:lnTo>
                    <a:pt x="880" y="1838"/>
                  </a:lnTo>
                  <a:lnTo>
                    <a:pt x="776" y="2122"/>
                  </a:lnTo>
                  <a:lnTo>
                    <a:pt x="699" y="2407"/>
                  </a:lnTo>
                  <a:lnTo>
                    <a:pt x="647" y="2717"/>
                  </a:lnTo>
                  <a:lnTo>
                    <a:pt x="647" y="3028"/>
                  </a:lnTo>
                  <a:lnTo>
                    <a:pt x="647" y="3260"/>
                  </a:lnTo>
                  <a:lnTo>
                    <a:pt x="673" y="3493"/>
                  </a:lnTo>
                  <a:lnTo>
                    <a:pt x="751" y="3726"/>
                  </a:lnTo>
                  <a:lnTo>
                    <a:pt x="828" y="3985"/>
                  </a:lnTo>
                  <a:lnTo>
                    <a:pt x="1035" y="4502"/>
                  </a:lnTo>
                  <a:lnTo>
                    <a:pt x="1294" y="5020"/>
                  </a:lnTo>
                  <a:lnTo>
                    <a:pt x="1087" y="5227"/>
                  </a:lnTo>
                  <a:lnTo>
                    <a:pt x="828" y="5485"/>
                  </a:lnTo>
                  <a:lnTo>
                    <a:pt x="595" y="5796"/>
                  </a:lnTo>
                  <a:lnTo>
                    <a:pt x="414" y="6106"/>
                  </a:lnTo>
                  <a:lnTo>
                    <a:pt x="259" y="6443"/>
                  </a:lnTo>
                  <a:lnTo>
                    <a:pt x="155" y="6779"/>
                  </a:lnTo>
                  <a:lnTo>
                    <a:pt x="78" y="7115"/>
                  </a:lnTo>
                  <a:lnTo>
                    <a:pt x="26" y="7452"/>
                  </a:lnTo>
                  <a:lnTo>
                    <a:pt x="0" y="7814"/>
                  </a:lnTo>
                  <a:lnTo>
                    <a:pt x="26" y="8176"/>
                  </a:lnTo>
                  <a:lnTo>
                    <a:pt x="78" y="8512"/>
                  </a:lnTo>
                  <a:lnTo>
                    <a:pt x="155" y="8849"/>
                  </a:lnTo>
                  <a:lnTo>
                    <a:pt x="259" y="9185"/>
                  </a:lnTo>
                  <a:lnTo>
                    <a:pt x="414" y="9521"/>
                  </a:lnTo>
                  <a:lnTo>
                    <a:pt x="595" y="9832"/>
                  </a:lnTo>
                  <a:lnTo>
                    <a:pt x="828" y="10116"/>
                  </a:lnTo>
                  <a:lnTo>
                    <a:pt x="1087" y="10401"/>
                  </a:lnTo>
                  <a:lnTo>
                    <a:pt x="1346" y="10660"/>
                  </a:lnTo>
                  <a:lnTo>
                    <a:pt x="1656" y="10867"/>
                  </a:lnTo>
                  <a:lnTo>
                    <a:pt x="1966" y="11048"/>
                  </a:lnTo>
                  <a:lnTo>
                    <a:pt x="2277" y="11203"/>
                  </a:lnTo>
                  <a:lnTo>
                    <a:pt x="2613" y="11332"/>
                  </a:lnTo>
                  <a:lnTo>
                    <a:pt x="2975" y="11410"/>
                  </a:lnTo>
                  <a:lnTo>
                    <a:pt x="3312" y="11462"/>
                  </a:lnTo>
                  <a:lnTo>
                    <a:pt x="3674" y="11488"/>
                  </a:lnTo>
                  <a:lnTo>
                    <a:pt x="3984" y="11462"/>
                  </a:lnTo>
                  <a:lnTo>
                    <a:pt x="4321" y="11410"/>
                  </a:lnTo>
                  <a:lnTo>
                    <a:pt x="4631" y="11358"/>
                  </a:lnTo>
                  <a:lnTo>
                    <a:pt x="4942" y="11255"/>
                  </a:lnTo>
                  <a:lnTo>
                    <a:pt x="5252" y="11125"/>
                  </a:lnTo>
                  <a:lnTo>
                    <a:pt x="5537" y="10970"/>
                  </a:lnTo>
                  <a:lnTo>
                    <a:pt x="5821" y="10789"/>
                  </a:lnTo>
                  <a:lnTo>
                    <a:pt x="6080" y="10556"/>
                  </a:lnTo>
                  <a:lnTo>
                    <a:pt x="6701" y="11177"/>
                  </a:lnTo>
                  <a:lnTo>
                    <a:pt x="6597" y="11358"/>
                  </a:lnTo>
                  <a:lnTo>
                    <a:pt x="6546" y="11539"/>
                  </a:lnTo>
                  <a:lnTo>
                    <a:pt x="6520" y="11746"/>
                  </a:lnTo>
                  <a:lnTo>
                    <a:pt x="6520" y="11953"/>
                  </a:lnTo>
                  <a:lnTo>
                    <a:pt x="6546" y="12134"/>
                  </a:lnTo>
                  <a:lnTo>
                    <a:pt x="6623" y="12315"/>
                  </a:lnTo>
                  <a:lnTo>
                    <a:pt x="6727" y="12497"/>
                  </a:lnTo>
                  <a:lnTo>
                    <a:pt x="6856" y="12652"/>
                  </a:lnTo>
                  <a:lnTo>
                    <a:pt x="7555" y="13376"/>
                  </a:lnTo>
                  <a:lnTo>
                    <a:pt x="7632" y="13428"/>
                  </a:lnTo>
                  <a:lnTo>
                    <a:pt x="7813" y="13428"/>
                  </a:lnTo>
                  <a:lnTo>
                    <a:pt x="7891" y="13376"/>
                  </a:lnTo>
                  <a:lnTo>
                    <a:pt x="7943" y="13299"/>
                  </a:lnTo>
                  <a:lnTo>
                    <a:pt x="7969" y="13195"/>
                  </a:lnTo>
                  <a:lnTo>
                    <a:pt x="7943" y="13117"/>
                  </a:lnTo>
                  <a:lnTo>
                    <a:pt x="7891" y="13040"/>
                  </a:lnTo>
                  <a:lnTo>
                    <a:pt x="7193" y="12315"/>
                  </a:lnTo>
                  <a:lnTo>
                    <a:pt x="7089" y="12212"/>
                  </a:lnTo>
                  <a:lnTo>
                    <a:pt x="7037" y="12083"/>
                  </a:lnTo>
                  <a:lnTo>
                    <a:pt x="6986" y="11953"/>
                  </a:lnTo>
                  <a:lnTo>
                    <a:pt x="6986" y="11824"/>
                  </a:lnTo>
                  <a:lnTo>
                    <a:pt x="6986" y="11695"/>
                  </a:lnTo>
                  <a:lnTo>
                    <a:pt x="7037" y="11565"/>
                  </a:lnTo>
                  <a:lnTo>
                    <a:pt x="7089" y="11436"/>
                  </a:lnTo>
                  <a:lnTo>
                    <a:pt x="7193" y="11332"/>
                  </a:lnTo>
                  <a:lnTo>
                    <a:pt x="7296" y="11229"/>
                  </a:lnTo>
                  <a:lnTo>
                    <a:pt x="7425" y="11177"/>
                  </a:lnTo>
                  <a:lnTo>
                    <a:pt x="7555" y="11151"/>
                  </a:lnTo>
                  <a:lnTo>
                    <a:pt x="7684" y="11125"/>
                  </a:lnTo>
                  <a:lnTo>
                    <a:pt x="7813" y="11151"/>
                  </a:lnTo>
                  <a:lnTo>
                    <a:pt x="7943" y="11177"/>
                  </a:lnTo>
                  <a:lnTo>
                    <a:pt x="8072" y="11229"/>
                  </a:lnTo>
                  <a:lnTo>
                    <a:pt x="8176" y="11332"/>
                  </a:lnTo>
                  <a:lnTo>
                    <a:pt x="10349" y="13506"/>
                  </a:lnTo>
                  <a:lnTo>
                    <a:pt x="10452" y="13635"/>
                  </a:lnTo>
                  <a:lnTo>
                    <a:pt x="10504" y="13738"/>
                  </a:lnTo>
                  <a:lnTo>
                    <a:pt x="10556" y="13868"/>
                  </a:lnTo>
                  <a:lnTo>
                    <a:pt x="10556" y="14023"/>
                  </a:lnTo>
                  <a:lnTo>
                    <a:pt x="10556" y="14152"/>
                  </a:lnTo>
                  <a:lnTo>
                    <a:pt x="10504" y="14282"/>
                  </a:lnTo>
                  <a:lnTo>
                    <a:pt x="10452" y="14385"/>
                  </a:lnTo>
                  <a:lnTo>
                    <a:pt x="10349" y="14515"/>
                  </a:lnTo>
                  <a:lnTo>
                    <a:pt x="10245" y="14592"/>
                  </a:lnTo>
                  <a:lnTo>
                    <a:pt x="10142" y="14670"/>
                  </a:lnTo>
                  <a:lnTo>
                    <a:pt x="10012" y="14696"/>
                  </a:lnTo>
                  <a:lnTo>
                    <a:pt x="9857" y="14722"/>
                  </a:lnTo>
                  <a:lnTo>
                    <a:pt x="9728" y="14696"/>
                  </a:lnTo>
                  <a:lnTo>
                    <a:pt x="9599" y="14670"/>
                  </a:lnTo>
                  <a:lnTo>
                    <a:pt x="9469" y="14592"/>
                  </a:lnTo>
                  <a:lnTo>
                    <a:pt x="9366" y="14515"/>
                  </a:lnTo>
                  <a:lnTo>
                    <a:pt x="8667" y="13790"/>
                  </a:lnTo>
                  <a:lnTo>
                    <a:pt x="8590" y="13738"/>
                  </a:lnTo>
                  <a:lnTo>
                    <a:pt x="8486" y="13713"/>
                  </a:lnTo>
                  <a:lnTo>
                    <a:pt x="8408" y="13738"/>
                  </a:lnTo>
                  <a:lnTo>
                    <a:pt x="8331" y="13790"/>
                  </a:lnTo>
                  <a:lnTo>
                    <a:pt x="8279" y="13868"/>
                  </a:lnTo>
                  <a:lnTo>
                    <a:pt x="8253" y="13945"/>
                  </a:lnTo>
                  <a:lnTo>
                    <a:pt x="8279" y="14049"/>
                  </a:lnTo>
                  <a:lnTo>
                    <a:pt x="8331" y="14126"/>
                  </a:lnTo>
                  <a:lnTo>
                    <a:pt x="9029" y="14851"/>
                  </a:lnTo>
                  <a:lnTo>
                    <a:pt x="9210" y="14980"/>
                  </a:lnTo>
                  <a:lnTo>
                    <a:pt x="9417" y="15084"/>
                  </a:lnTo>
                  <a:lnTo>
                    <a:pt x="9650" y="15161"/>
                  </a:lnTo>
                  <a:lnTo>
                    <a:pt x="9857" y="15187"/>
                  </a:lnTo>
                  <a:lnTo>
                    <a:pt x="10090" y="15161"/>
                  </a:lnTo>
                  <a:lnTo>
                    <a:pt x="10297" y="15084"/>
                  </a:lnTo>
                  <a:lnTo>
                    <a:pt x="10504" y="14980"/>
                  </a:lnTo>
                  <a:lnTo>
                    <a:pt x="10685" y="14851"/>
                  </a:lnTo>
                  <a:lnTo>
                    <a:pt x="10840" y="14644"/>
                  </a:lnTo>
                  <a:lnTo>
                    <a:pt x="10944" y="14463"/>
                  </a:lnTo>
                  <a:lnTo>
                    <a:pt x="11021" y="14230"/>
                  </a:lnTo>
                  <a:lnTo>
                    <a:pt x="11047" y="13997"/>
                  </a:lnTo>
                  <a:lnTo>
                    <a:pt x="11021" y="13790"/>
                  </a:lnTo>
                  <a:lnTo>
                    <a:pt x="10944" y="13557"/>
                  </a:lnTo>
                  <a:lnTo>
                    <a:pt x="10840" y="13376"/>
                  </a:lnTo>
                  <a:lnTo>
                    <a:pt x="10685" y="13169"/>
                  </a:lnTo>
                  <a:lnTo>
                    <a:pt x="8512" y="10996"/>
                  </a:lnTo>
                  <a:lnTo>
                    <a:pt x="8357" y="10867"/>
                  </a:lnTo>
                  <a:lnTo>
                    <a:pt x="8176" y="10763"/>
                  </a:lnTo>
                  <a:lnTo>
                    <a:pt x="7995" y="10686"/>
                  </a:lnTo>
                  <a:lnTo>
                    <a:pt x="7788" y="10660"/>
                  </a:lnTo>
                  <a:lnTo>
                    <a:pt x="7606" y="10660"/>
                  </a:lnTo>
                  <a:lnTo>
                    <a:pt x="7399" y="10686"/>
                  </a:lnTo>
                  <a:lnTo>
                    <a:pt x="7218" y="10737"/>
                  </a:lnTo>
                  <a:lnTo>
                    <a:pt x="7037" y="10841"/>
                  </a:lnTo>
                  <a:lnTo>
                    <a:pt x="6416" y="10246"/>
                  </a:lnTo>
                  <a:lnTo>
                    <a:pt x="6623" y="9987"/>
                  </a:lnTo>
                  <a:lnTo>
                    <a:pt x="6779" y="9728"/>
                  </a:lnTo>
                  <a:lnTo>
                    <a:pt x="10815" y="9728"/>
                  </a:lnTo>
                  <a:lnTo>
                    <a:pt x="10892" y="9677"/>
                  </a:lnTo>
                  <a:lnTo>
                    <a:pt x="10944" y="9599"/>
                  </a:lnTo>
                  <a:lnTo>
                    <a:pt x="10970" y="9495"/>
                  </a:lnTo>
                  <a:lnTo>
                    <a:pt x="10944" y="9418"/>
                  </a:lnTo>
                  <a:lnTo>
                    <a:pt x="10892" y="9340"/>
                  </a:lnTo>
                  <a:lnTo>
                    <a:pt x="10815" y="9289"/>
                  </a:lnTo>
                  <a:lnTo>
                    <a:pt x="10737" y="9263"/>
                  </a:lnTo>
                  <a:lnTo>
                    <a:pt x="7037" y="9263"/>
                  </a:lnTo>
                  <a:lnTo>
                    <a:pt x="7167" y="8926"/>
                  </a:lnTo>
                  <a:lnTo>
                    <a:pt x="7270" y="8564"/>
                  </a:lnTo>
                  <a:lnTo>
                    <a:pt x="7322" y="8176"/>
                  </a:lnTo>
                  <a:lnTo>
                    <a:pt x="7348" y="7814"/>
                  </a:lnTo>
                  <a:lnTo>
                    <a:pt x="7322" y="7452"/>
                  </a:lnTo>
                  <a:lnTo>
                    <a:pt x="7270" y="7064"/>
                  </a:lnTo>
                  <a:lnTo>
                    <a:pt x="7167" y="6701"/>
                  </a:lnTo>
                  <a:lnTo>
                    <a:pt x="7037" y="6365"/>
                  </a:lnTo>
                  <a:lnTo>
                    <a:pt x="15627" y="6365"/>
                  </a:lnTo>
                  <a:lnTo>
                    <a:pt x="15627" y="9263"/>
                  </a:lnTo>
                  <a:lnTo>
                    <a:pt x="11798" y="9263"/>
                  </a:lnTo>
                  <a:lnTo>
                    <a:pt x="11694" y="9289"/>
                  </a:lnTo>
                  <a:lnTo>
                    <a:pt x="11617" y="9340"/>
                  </a:lnTo>
                  <a:lnTo>
                    <a:pt x="11591" y="9418"/>
                  </a:lnTo>
                  <a:lnTo>
                    <a:pt x="11565" y="9495"/>
                  </a:lnTo>
                  <a:lnTo>
                    <a:pt x="11591" y="9599"/>
                  </a:lnTo>
                  <a:lnTo>
                    <a:pt x="11617" y="9677"/>
                  </a:lnTo>
                  <a:lnTo>
                    <a:pt x="11694" y="9728"/>
                  </a:lnTo>
                  <a:lnTo>
                    <a:pt x="15963" y="9728"/>
                  </a:lnTo>
                  <a:lnTo>
                    <a:pt x="16041" y="9677"/>
                  </a:lnTo>
                  <a:lnTo>
                    <a:pt x="16092" y="9599"/>
                  </a:lnTo>
                  <a:lnTo>
                    <a:pt x="16092" y="9495"/>
                  </a:lnTo>
                  <a:lnTo>
                    <a:pt x="16092" y="6106"/>
                  </a:lnTo>
                  <a:lnTo>
                    <a:pt x="16092" y="6029"/>
                  </a:lnTo>
                  <a:lnTo>
                    <a:pt x="16041" y="5951"/>
                  </a:lnTo>
                  <a:lnTo>
                    <a:pt x="15963" y="5899"/>
                  </a:lnTo>
                  <a:lnTo>
                    <a:pt x="15859" y="5873"/>
                  </a:lnTo>
                  <a:lnTo>
                    <a:pt x="6779" y="5873"/>
                  </a:lnTo>
                  <a:lnTo>
                    <a:pt x="6546" y="5537"/>
                  </a:lnTo>
                  <a:lnTo>
                    <a:pt x="6261" y="5227"/>
                  </a:lnTo>
                  <a:lnTo>
                    <a:pt x="6028" y="5020"/>
                  </a:lnTo>
                  <a:lnTo>
                    <a:pt x="6235" y="4658"/>
                  </a:lnTo>
                  <a:lnTo>
                    <a:pt x="6390" y="4295"/>
                  </a:lnTo>
                  <a:lnTo>
                    <a:pt x="6520" y="3933"/>
                  </a:lnTo>
                  <a:lnTo>
                    <a:pt x="6623" y="3597"/>
                  </a:lnTo>
                  <a:lnTo>
                    <a:pt x="6623" y="3519"/>
                  </a:lnTo>
                  <a:lnTo>
                    <a:pt x="6597" y="3416"/>
                  </a:lnTo>
                  <a:lnTo>
                    <a:pt x="6546" y="3364"/>
                  </a:lnTo>
                  <a:lnTo>
                    <a:pt x="6442" y="3312"/>
                  </a:lnTo>
                  <a:lnTo>
                    <a:pt x="6365" y="3312"/>
                  </a:lnTo>
                  <a:lnTo>
                    <a:pt x="6261" y="3338"/>
                  </a:lnTo>
                  <a:lnTo>
                    <a:pt x="6209" y="3416"/>
                  </a:lnTo>
                  <a:lnTo>
                    <a:pt x="6158" y="3493"/>
                  </a:lnTo>
                  <a:lnTo>
                    <a:pt x="6106" y="3752"/>
                  </a:lnTo>
                  <a:lnTo>
                    <a:pt x="6002" y="3985"/>
                  </a:lnTo>
                  <a:lnTo>
                    <a:pt x="5770" y="4502"/>
                  </a:lnTo>
                  <a:lnTo>
                    <a:pt x="5459" y="5046"/>
                  </a:lnTo>
                  <a:lnTo>
                    <a:pt x="5123" y="5563"/>
                  </a:lnTo>
                  <a:lnTo>
                    <a:pt x="4761" y="6080"/>
                  </a:lnTo>
                  <a:lnTo>
                    <a:pt x="4373" y="6572"/>
                  </a:lnTo>
                  <a:lnTo>
                    <a:pt x="3674" y="7452"/>
                  </a:lnTo>
                  <a:lnTo>
                    <a:pt x="2898" y="6494"/>
                  </a:lnTo>
                  <a:lnTo>
                    <a:pt x="2458" y="5925"/>
                  </a:lnTo>
                  <a:lnTo>
                    <a:pt x="2044" y="5330"/>
                  </a:lnTo>
                  <a:lnTo>
                    <a:pt x="1682" y="4735"/>
                  </a:lnTo>
                  <a:lnTo>
                    <a:pt x="1527" y="4425"/>
                  </a:lnTo>
                  <a:lnTo>
                    <a:pt x="1371" y="4140"/>
                  </a:lnTo>
                  <a:lnTo>
                    <a:pt x="1268" y="3830"/>
                  </a:lnTo>
                  <a:lnTo>
                    <a:pt x="1190" y="3545"/>
                  </a:lnTo>
                  <a:lnTo>
                    <a:pt x="1139" y="3286"/>
                  </a:lnTo>
                  <a:lnTo>
                    <a:pt x="1113" y="3028"/>
                  </a:lnTo>
                  <a:lnTo>
                    <a:pt x="1113" y="2769"/>
                  </a:lnTo>
                  <a:lnTo>
                    <a:pt x="1164" y="2510"/>
                  </a:lnTo>
                  <a:lnTo>
                    <a:pt x="1216" y="2251"/>
                  </a:lnTo>
                  <a:lnTo>
                    <a:pt x="1320" y="2019"/>
                  </a:lnTo>
                  <a:lnTo>
                    <a:pt x="1423" y="1812"/>
                  </a:lnTo>
                  <a:lnTo>
                    <a:pt x="1553" y="1579"/>
                  </a:lnTo>
                  <a:lnTo>
                    <a:pt x="1682" y="1398"/>
                  </a:lnTo>
                  <a:lnTo>
                    <a:pt x="1863" y="1217"/>
                  </a:lnTo>
                  <a:lnTo>
                    <a:pt x="2044" y="1036"/>
                  </a:lnTo>
                  <a:lnTo>
                    <a:pt x="2225" y="906"/>
                  </a:lnTo>
                  <a:lnTo>
                    <a:pt x="2458" y="777"/>
                  </a:lnTo>
                  <a:lnTo>
                    <a:pt x="2665" y="673"/>
                  </a:lnTo>
                  <a:lnTo>
                    <a:pt x="2898" y="570"/>
                  </a:lnTo>
                  <a:lnTo>
                    <a:pt x="3157" y="518"/>
                  </a:lnTo>
                  <a:lnTo>
                    <a:pt x="3415" y="466"/>
                  </a:lnTo>
                  <a:lnTo>
                    <a:pt x="3907" y="466"/>
                  </a:lnTo>
                  <a:lnTo>
                    <a:pt x="4114" y="492"/>
                  </a:lnTo>
                  <a:lnTo>
                    <a:pt x="4347" y="544"/>
                  </a:lnTo>
                  <a:lnTo>
                    <a:pt x="4554" y="622"/>
                  </a:lnTo>
                  <a:lnTo>
                    <a:pt x="4761" y="699"/>
                  </a:lnTo>
                  <a:lnTo>
                    <a:pt x="4942" y="803"/>
                  </a:lnTo>
                  <a:lnTo>
                    <a:pt x="5123" y="906"/>
                  </a:lnTo>
                  <a:lnTo>
                    <a:pt x="5304" y="1036"/>
                  </a:lnTo>
                  <a:lnTo>
                    <a:pt x="5459" y="1191"/>
                  </a:lnTo>
                  <a:lnTo>
                    <a:pt x="5614" y="1346"/>
                  </a:lnTo>
                  <a:lnTo>
                    <a:pt x="5744" y="1527"/>
                  </a:lnTo>
                  <a:lnTo>
                    <a:pt x="5873" y="1708"/>
                  </a:lnTo>
                  <a:lnTo>
                    <a:pt x="5977" y="1889"/>
                  </a:lnTo>
                  <a:lnTo>
                    <a:pt x="6054" y="2096"/>
                  </a:lnTo>
                  <a:lnTo>
                    <a:pt x="6132" y="2303"/>
                  </a:lnTo>
                  <a:lnTo>
                    <a:pt x="6184" y="2536"/>
                  </a:lnTo>
                  <a:lnTo>
                    <a:pt x="6209" y="2614"/>
                  </a:lnTo>
                  <a:lnTo>
                    <a:pt x="6287" y="2691"/>
                  </a:lnTo>
                  <a:lnTo>
                    <a:pt x="6365" y="2717"/>
                  </a:lnTo>
                  <a:lnTo>
                    <a:pt x="6468" y="2717"/>
                  </a:lnTo>
                  <a:lnTo>
                    <a:pt x="6546" y="2691"/>
                  </a:lnTo>
                  <a:lnTo>
                    <a:pt x="6597" y="2614"/>
                  </a:lnTo>
                  <a:lnTo>
                    <a:pt x="6649" y="2536"/>
                  </a:lnTo>
                  <a:lnTo>
                    <a:pt x="6649" y="2433"/>
                  </a:lnTo>
                  <a:lnTo>
                    <a:pt x="6572" y="2174"/>
                  </a:lnTo>
                  <a:lnTo>
                    <a:pt x="6494" y="1941"/>
                  </a:lnTo>
                  <a:lnTo>
                    <a:pt x="6390" y="1682"/>
                  </a:lnTo>
                  <a:lnTo>
                    <a:pt x="6261" y="1475"/>
                  </a:lnTo>
                  <a:lnTo>
                    <a:pt x="6132" y="1243"/>
                  </a:lnTo>
                  <a:lnTo>
                    <a:pt x="5977" y="1036"/>
                  </a:lnTo>
                  <a:lnTo>
                    <a:pt x="5795" y="854"/>
                  </a:lnTo>
                  <a:lnTo>
                    <a:pt x="5588" y="673"/>
                  </a:lnTo>
                  <a:lnTo>
                    <a:pt x="5382" y="518"/>
                  </a:lnTo>
                  <a:lnTo>
                    <a:pt x="5175" y="389"/>
                  </a:lnTo>
                  <a:lnTo>
                    <a:pt x="4942" y="259"/>
                  </a:lnTo>
                  <a:lnTo>
                    <a:pt x="4709" y="182"/>
                  </a:lnTo>
                  <a:lnTo>
                    <a:pt x="4450" y="104"/>
                  </a:lnTo>
                  <a:lnTo>
                    <a:pt x="4191" y="2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78" name="Google Shape;1978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45181" y="4398165"/>
            <a:ext cx="2446020" cy="358985"/>
          </a:xfrm>
          <a:prstGeom prst="rect">
            <a:avLst/>
          </a:prstGeom>
          <a:noFill/>
          <a:ln>
            <a:noFill/>
          </a:ln>
        </p:spPr>
      </p:pic>
      <p:sp>
        <p:nvSpPr>
          <p:cNvPr id="1979" name="Google Shape;1979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20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4</a:t>
            </a:r>
            <a:endParaRPr/>
          </a:p>
        </p:txBody>
      </p:sp>
      <p:pic>
        <p:nvPicPr>
          <p:cNvPr id="1985" name="Google Shape;198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73364" y="1089056"/>
            <a:ext cx="2945036" cy="4058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6" name="Google Shape;198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1270" y="1105113"/>
            <a:ext cx="3007444" cy="4060483"/>
          </a:xfrm>
          <a:prstGeom prst="rect">
            <a:avLst/>
          </a:prstGeom>
          <a:noFill/>
          <a:ln>
            <a:noFill/>
          </a:ln>
        </p:spPr>
      </p:pic>
      <p:sp>
        <p:nvSpPr>
          <p:cNvPr id="1987" name="Google Shape;1987;p20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Sharing via API - 2</a:t>
            </a:r>
            <a:endParaRPr/>
          </a:p>
        </p:txBody>
      </p:sp>
      <p:sp>
        <p:nvSpPr>
          <p:cNvPr id="1988" name="Google Shape;1988;p20"/>
          <p:cNvSpPr/>
          <p:nvPr/>
        </p:nvSpPr>
        <p:spPr>
          <a:xfrm>
            <a:off x="1715850" y="1367975"/>
            <a:ext cx="731400" cy="731400"/>
          </a:xfrm>
          <a:prstGeom prst="rect">
            <a:avLst/>
          </a:prstGeom>
          <a:solidFill>
            <a:schemeClr val="accent1">
              <a:alpha val="20000"/>
            </a:scheme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9" name="Google Shape;1989;p20"/>
          <p:cNvSpPr/>
          <p:nvPr/>
        </p:nvSpPr>
        <p:spPr>
          <a:xfrm>
            <a:off x="4206300" y="1367975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0" name="Google Shape;1990;p20"/>
          <p:cNvSpPr/>
          <p:nvPr/>
        </p:nvSpPr>
        <p:spPr>
          <a:xfrm>
            <a:off x="6696850" y="1367975"/>
            <a:ext cx="731400" cy="731400"/>
          </a:xfrm>
          <a:prstGeom prst="rect">
            <a:avLst/>
          </a:prstGeom>
          <a:solidFill>
            <a:schemeClr val="accent1">
              <a:alpha val="20000"/>
            </a:scheme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91" name="Google Shape;1991;p20"/>
          <p:cNvGrpSpPr/>
          <p:nvPr/>
        </p:nvGrpSpPr>
        <p:grpSpPr>
          <a:xfrm>
            <a:off x="211368" y="177306"/>
            <a:ext cx="1003710" cy="1023193"/>
            <a:chOff x="3059487" y="567838"/>
            <a:chExt cx="851395" cy="867995"/>
          </a:xfrm>
        </p:grpSpPr>
        <p:sp>
          <p:nvSpPr>
            <p:cNvPr id="1992" name="Google Shape;1992;p20"/>
            <p:cNvSpPr/>
            <p:nvPr/>
          </p:nvSpPr>
          <p:spPr>
            <a:xfrm>
              <a:off x="3059487" y="612107"/>
              <a:ext cx="823030" cy="823726"/>
            </a:xfrm>
            <a:custGeom>
              <a:rect b="b" l="l" r="r" t="t"/>
              <a:pathLst>
                <a:path extrusionOk="0" h="22477" w="22458">
                  <a:moveTo>
                    <a:pt x="11437" y="1"/>
                  </a:moveTo>
                  <a:lnTo>
                    <a:pt x="10889" y="19"/>
                  </a:lnTo>
                  <a:lnTo>
                    <a:pt x="10361" y="38"/>
                  </a:lnTo>
                  <a:lnTo>
                    <a:pt x="9814" y="95"/>
                  </a:lnTo>
                  <a:lnTo>
                    <a:pt x="9285" y="170"/>
                  </a:lnTo>
                  <a:lnTo>
                    <a:pt x="8757" y="284"/>
                  </a:lnTo>
                  <a:lnTo>
                    <a:pt x="8228" y="416"/>
                  </a:lnTo>
                  <a:lnTo>
                    <a:pt x="7719" y="567"/>
                  </a:lnTo>
                  <a:lnTo>
                    <a:pt x="7209" y="755"/>
                  </a:lnTo>
                  <a:lnTo>
                    <a:pt x="6719" y="963"/>
                  </a:lnTo>
                  <a:lnTo>
                    <a:pt x="6228" y="1189"/>
                  </a:lnTo>
                  <a:lnTo>
                    <a:pt x="5737" y="1435"/>
                  </a:lnTo>
                  <a:lnTo>
                    <a:pt x="5266" y="1718"/>
                  </a:lnTo>
                  <a:lnTo>
                    <a:pt x="4813" y="2020"/>
                  </a:lnTo>
                  <a:lnTo>
                    <a:pt x="4379" y="2341"/>
                  </a:lnTo>
                  <a:lnTo>
                    <a:pt x="3945" y="2680"/>
                  </a:lnTo>
                  <a:lnTo>
                    <a:pt x="3529" y="3058"/>
                  </a:lnTo>
                  <a:lnTo>
                    <a:pt x="3133" y="3454"/>
                  </a:lnTo>
                  <a:lnTo>
                    <a:pt x="2756" y="3869"/>
                  </a:lnTo>
                  <a:lnTo>
                    <a:pt x="2397" y="4303"/>
                  </a:lnTo>
                  <a:lnTo>
                    <a:pt x="2057" y="4756"/>
                  </a:lnTo>
                  <a:lnTo>
                    <a:pt x="1737" y="5247"/>
                  </a:lnTo>
                  <a:lnTo>
                    <a:pt x="1435" y="5738"/>
                  </a:lnTo>
                  <a:lnTo>
                    <a:pt x="1170" y="6247"/>
                  </a:lnTo>
                  <a:lnTo>
                    <a:pt x="925" y="6757"/>
                  </a:lnTo>
                  <a:lnTo>
                    <a:pt x="718" y="7285"/>
                  </a:lnTo>
                  <a:lnTo>
                    <a:pt x="529" y="7813"/>
                  </a:lnTo>
                  <a:lnTo>
                    <a:pt x="378" y="8342"/>
                  </a:lnTo>
                  <a:lnTo>
                    <a:pt x="246" y="8870"/>
                  </a:lnTo>
                  <a:lnTo>
                    <a:pt x="151" y="9417"/>
                  </a:lnTo>
                  <a:lnTo>
                    <a:pt x="76" y="9946"/>
                  </a:lnTo>
                  <a:lnTo>
                    <a:pt x="19" y="10493"/>
                  </a:lnTo>
                  <a:lnTo>
                    <a:pt x="0" y="11040"/>
                  </a:lnTo>
                  <a:lnTo>
                    <a:pt x="0" y="11569"/>
                  </a:lnTo>
                  <a:lnTo>
                    <a:pt x="19" y="12116"/>
                  </a:lnTo>
                  <a:lnTo>
                    <a:pt x="76" y="12645"/>
                  </a:lnTo>
                  <a:lnTo>
                    <a:pt x="170" y="13192"/>
                  </a:lnTo>
                  <a:lnTo>
                    <a:pt x="265" y="13720"/>
                  </a:lnTo>
                  <a:lnTo>
                    <a:pt x="397" y="14230"/>
                  </a:lnTo>
                  <a:lnTo>
                    <a:pt x="567" y="14758"/>
                  </a:lnTo>
                  <a:lnTo>
                    <a:pt x="736" y="15268"/>
                  </a:lnTo>
                  <a:lnTo>
                    <a:pt x="944" y="15758"/>
                  </a:lnTo>
                  <a:lnTo>
                    <a:pt x="1170" y="16249"/>
                  </a:lnTo>
                  <a:lnTo>
                    <a:pt x="1435" y="16740"/>
                  </a:lnTo>
                  <a:lnTo>
                    <a:pt x="1699" y="17211"/>
                  </a:lnTo>
                  <a:lnTo>
                    <a:pt x="2001" y="17664"/>
                  </a:lnTo>
                  <a:lnTo>
                    <a:pt x="2322" y="18098"/>
                  </a:lnTo>
                  <a:lnTo>
                    <a:pt x="2680" y="18532"/>
                  </a:lnTo>
                  <a:lnTo>
                    <a:pt x="3039" y="18948"/>
                  </a:lnTo>
                  <a:lnTo>
                    <a:pt x="3435" y="19344"/>
                  </a:lnTo>
                  <a:lnTo>
                    <a:pt x="3850" y="19721"/>
                  </a:lnTo>
                  <a:lnTo>
                    <a:pt x="4284" y="20080"/>
                  </a:lnTo>
                  <a:lnTo>
                    <a:pt x="4756" y="20420"/>
                  </a:lnTo>
                  <a:lnTo>
                    <a:pt x="5228" y="20740"/>
                  </a:lnTo>
                  <a:lnTo>
                    <a:pt x="5719" y="21042"/>
                  </a:lnTo>
                  <a:lnTo>
                    <a:pt x="6228" y="21307"/>
                  </a:lnTo>
                  <a:lnTo>
                    <a:pt x="6738" y="21552"/>
                  </a:lnTo>
                  <a:lnTo>
                    <a:pt x="7266" y="21759"/>
                  </a:lnTo>
                  <a:lnTo>
                    <a:pt x="7794" y="21948"/>
                  </a:lnTo>
                  <a:lnTo>
                    <a:pt x="8323" y="22099"/>
                  </a:lnTo>
                  <a:lnTo>
                    <a:pt x="8851" y="22231"/>
                  </a:lnTo>
                  <a:lnTo>
                    <a:pt x="9398" y="22326"/>
                  </a:lnTo>
                  <a:lnTo>
                    <a:pt x="9946" y="22401"/>
                  </a:lnTo>
                  <a:lnTo>
                    <a:pt x="10474" y="22458"/>
                  </a:lnTo>
                  <a:lnTo>
                    <a:pt x="11021" y="22477"/>
                  </a:lnTo>
                  <a:lnTo>
                    <a:pt x="11569" y="22477"/>
                  </a:lnTo>
                  <a:lnTo>
                    <a:pt x="12097" y="22439"/>
                  </a:lnTo>
                  <a:lnTo>
                    <a:pt x="12644" y="22382"/>
                  </a:lnTo>
                  <a:lnTo>
                    <a:pt x="13173" y="22307"/>
                  </a:lnTo>
                  <a:lnTo>
                    <a:pt x="13701" y="22194"/>
                  </a:lnTo>
                  <a:lnTo>
                    <a:pt x="14230" y="22080"/>
                  </a:lnTo>
                  <a:lnTo>
                    <a:pt x="14739" y="21910"/>
                  </a:lnTo>
                  <a:lnTo>
                    <a:pt x="15249" y="21741"/>
                  </a:lnTo>
                  <a:lnTo>
                    <a:pt x="15758" y="21533"/>
                  </a:lnTo>
                  <a:lnTo>
                    <a:pt x="16249" y="21307"/>
                  </a:lnTo>
                  <a:lnTo>
                    <a:pt x="16721" y="21042"/>
                  </a:lnTo>
                  <a:lnTo>
                    <a:pt x="17192" y="20778"/>
                  </a:lnTo>
                  <a:lnTo>
                    <a:pt x="17645" y="20476"/>
                  </a:lnTo>
                  <a:lnTo>
                    <a:pt x="18098" y="20137"/>
                  </a:lnTo>
                  <a:lnTo>
                    <a:pt x="18513" y="19797"/>
                  </a:lnTo>
                  <a:lnTo>
                    <a:pt x="18929" y="19419"/>
                  </a:lnTo>
                  <a:lnTo>
                    <a:pt x="19325" y="19042"/>
                  </a:lnTo>
                  <a:lnTo>
                    <a:pt x="19702" y="18627"/>
                  </a:lnTo>
                  <a:lnTo>
                    <a:pt x="20061" y="18174"/>
                  </a:lnTo>
                  <a:lnTo>
                    <a:pt x="20401" y="17721"/>
                  </a:lnTo>
                  <a:lnTo>
                    <a:pt x="20721" y="17249"/>
                  </a:lnTo>
                  <a:lnTo>
                    <a:pt x="21023" y="16740"/>
                  </a:lnTo>
                  <a:lnTo>
                    <a:pt x="21288" y="16249"/>
                  </a:lnTo>
                  <a:lnTo>
                    <a:pt x="21533" y="15721"/>
                  </a:lnTo>
                  <a:lnTo>
                    <a:pt x="21740" y="15211"/>
                  </a:lnTo>
                  <a:lnTo>
                    <a:pt x="21929" y="14683"/>
                  </a:lnTo>
                  <a:lnTo>
                    <a:pt x="22080" y="14154"/>
                  </a:lnTo>
                  <a:lnTo>
                    <a:pt x="22212" y="13607"/>
                  </a:lnTo>
                  <a:lnTo>
                    <a:pt x="22325" y="13079"/>
                  </a:lnTo>
                  <a:lnTo>
                    <a:pt x="22401" y="12531"/>
                  </a:lnTo>
                  <a:lnTo>
                    <a:pt x="22439" y="11984"/>
                  </a:lnTo>
                  <a:lnTo>
                    <a:pt x="22458" y="11456"/>
                  </a:lnTo>
                  <a:lnTo>
                    <a:pt x="22458" y="10908"/>
                  </a:lnTo>
                  <a:lnTo>
                    <a:pt x="22439" y="10361"/>
                  </a:lnTo>
                  <a:lnTo>
                    <a:pt x="22382" y="9833"/>
                  </a:lnTo>
                  <a:lnTo>
                    <a:pt x="22288" y="9304"/>
                  </a:lnTo>
                  <a:lnTo>
                    <a:pt x="22193" y="8776"/>
                  </a:lnTo>
                  <a:lnTo>
                    <a:pt x="22061" y="8247"/>
                  </a:lnTo>
                  <a:lnTo>
                    <a:pt x="21910" y="7738"/>
                  </a:lnTo>
                  <a:lnTo>
                    <a:pt x="21722" y="7228"/>
                  </a:lnTo>
                  <a:lnTo>
                    <a:pt x="21514" y="6719"/>
                  </a:lnTo>
                  <a:lnTo>
                    <a:pt x="21288" y="6228"/>
                  </a:lnTo>
                  <a:lnTo>
                    <a:pt x="21042" y="5756"/>
                  </a:lnTo>
                  <a:lnTo>
                    <a:pt x="20759" y="5285"/>
                  </a:lnTo>
                  <a:lnTo>
                    <a:pt x="20457" y="4832"/>
                  </a:lnTo>
                  <a:lnTo>
                    <a:pt x="20136" y="4379"/>
                  </a:lnTo>
                  <a:lnTo>
                    <a:pt x="19778" y="3964"/>
                  </a:lnTo>
                  <a:lnTo>
                    <a:pt x="19419" y="3548"/>
                  </a:lnTo>
                  <a:lnTo>
                    <a:pt x="19023" y="3152"/>
                  </a:lnTo>
                  <a:lnTo>
                    <a:pt x="18608" y="2775"/>
                  </a:lnTo>
                  <a:lnTo>
                    <a:pt x="18174" y="2397"/>
                  </a:lnTo>
                  <a:lnTo>
                    <a:pt x="17721" y="2058"/>
                  </a:lnTo>
                  <a:lnTo>
                    <a:pt x="17230" y="1737"/>
                  </a:lnTo>
                  <a:lnTo>
                    <a:pt x="16739" y="1454"/>
                  </a:lnTo>
                  <a:lnTo>
                    <a:pt x="16230" y="1171"/>
                  </a:lnTo>
                  <a:lnTo>
                    <a:pt x="15720" y="944"/>
                  </a:lnTo>
                  <a:lnTo>
                    <a:pt x="15192" y="718"/>
                  </a:lnTo>
                  <a:lnTo>
                    <a:pt x="14664" y="548"/>
                  </a:lnTo>
                  <a:lnTo>
                    <a:pt x="14135" y="378"/>
                  </a:lnTo>
                  <a:lnTo>
                    <a:pt x="13607" y="265"/>
                  </a:lnTo>
                  <a:lnTo>
                    <a:pt x="13060" y="152"/>
                  </a:lnTo>
                  <a:lnTo>
                    <a:pt x="12531" y="76"/>
                  </a:lnTo>
                  <a:lnTo>
                    <a:pt x="11984" y="38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0"/>
            <p:cNvSpPr/>
            <p:nvPr/>
          </p:nvSpPr>
          <p:spPr>
            <a:xfrm>
              <a:off x="3083015" y="572015"/>
              <a:ext cx="823726" cy="823030"/>
            </a:xfrm>
            <a:custGeom>
              <a:rect b="b" l="l" r="r" t="t"/>
              <a:pathLst>
                <a:path extrusionOk="0" h="22458" w="22477">
                  <a:moveTo>
                    <a:pt x="10908" y="0"/>
                  </a:moveTo>
                  <a:lnTo>
                    <a:pt x="10361" y="38"/>
                  </a:lnTo>
                  <a:lnTo>
                    <a:pt x="9813" y="76"/>
                  </a:lnTo>
                  <a:lnTo>
                    <a:pt x="9285" y="170"/>
                  </a:lnTo>
                  <a:lnTo>
                    <a:pt x="8756" y="264"/>
                  </a:lnTo>
                  <a:lnTo>
                    <a:pt x="8228" y="396"/>
                  </a:lnTo>
                  <a:lnTo>
                    <a:pt x="7719" y="566"/>
                  </a:lnTo>
                  <a:lnTo>
                    <a:pt x="7209" y="736"/>
                  </a:lnTo>
                  <a:lnTo>
                    <a:pt x="6718" y="944"/>
                  </a:lnTo>
                  <a:lnTo>
                    <a:pt x="6228" y="1170"/>
                  </a:lnTo>
                  <a:lnTo>
                    <a:pt x="5737" y="1434"/>
                  </a:lnTo>
                  <a:lnTo>
                    <a:pt x="5265" y="1698"/>
                  </a:lnTo>
                  <a:lnTo>
                    <a:pt x="4812" y="2000"/>
                  </a:lnTo>
                  <a:lnTo>
                    <a:pt x="4378" y="2321"/>
                  </a:lnTo>
                  <a:lnTo>
                    <a:pt x="3944" y="2680"/>
                  </a:lnTo>
                  <a:lnTo>
                    <a:pt x="3529" y="3038"/>
                  </a:lnTo>
                  <a:lnTo>
                    <a:pt x="3133" y="3435"/>
                  </a:lnTo>
                  <a:lnTo>
                    <a:pt x="2755" y="3850"/>
                  </a:lnTo>
                  <a:lnTo>
                    <a:pt x="2397" y="4284"/>
                  </a:lnTo>
                  <a:lnTo>
                    <a:pt x="2057" y="4756"/>
                  </a:lnTo>
                  <a:lnTo>
                    <a:pt x="1736" y="5227"/>
                  </a:lnTo>
                  <a:lnTo>
                    <a:pt x="1434" y="5718"/>
                  </a:lnTo>
                  <a:lnTo>
                    <a:pt x="1170" y="6228"/>
                  </a:lnTo>
                  <a:lnTo>
                    <a:pt x="925" y="6737"/>
                  </a:lnTo>
                  <a:lnTo>
                    <a:pt x="717" y="7266"/>
                  </a:lnTo>
                  <a:lnTo>
                    <a:pt x="528" y="7794"/>
                  </a:lnTo>
                  <a:lnTo>
                    <a:pt x="377" y="8322"/>
                  </a:lnTo>
                  <a:lnTo>
                    <a:pt x="245" y="8870"/>
                  </a:lnTo>
                  <a:lnTo>
                    <a:pt x="151" y="9398"/>
                  </a:lnTo>
                  <a:lnTo>
                    <a:pt x="76" y="9945"/>
                  </a:lnTo>
                  <a:lnTo>
                    <a:pt x="19" y="10474"/>
                  </a:lnTo>
                  <a:lnTo>
                    <a:pt x="0" y="11021"/>
                  </a:lnTo>
                  <a:lnTo>
                    <a:pt x="0" y="11568"/>
                  </a:lnTo>
                  <a:lnTo>
                    <a:pt x="38" y="12097"/>
                  </a:lnTo>
                  <a:lnTo>
                    <a:pt x="94" y="12644"/>
                  </a:lnTo>
                  <a:lnTo>
                    <a:pt x="170" y="13172"/>
                  </a:lnTo>
                  <a:lnTo>
                    <a:pt x="264" y="13701"/>
                  </a:lnTo>
                  <a:lnTo>
                    <a:pt x="396" y="14229"/>
                  </a:lnTo>
                  <a:lnTo>
                    <a:pt x="566" y="14739"/>
                  </a:lnTo>
                  <a:lnTo>
                    <a:pt x="736" y="15248"/>
                  </a:lnTo>
                  <a:lnTo>
                    <a:pt x="944" y="15758"/>
                  </a:lnTo>
                  <a:lnTo>
                    <a:pt x="1170" y="16248"/>
                  </a:lnTo>
                  <a:lnTo>
                    <a:pt x="1434" y="16720"/>
                  </a:lnTo>
                  <a:lnTo>
                    <a:pt x="1698" y="17192"/>
                  </a:lnTo>
                  <a:lnTo>
                    <a:pt x="2000" y="17645"/>
                  </a:lnTo>
                  <a:lnTo>
                    <a:pt x="2340" y="18098"/>
                  </a:lnTo>
                  <a:lnTo>
                    <a:pt x="2680" y="18513"/>
                  </a:lnTo>
                  <a:lnTo>
                    <a:pt x="3038" y="18928"/>
                  </a:lnTo>
                  <a:lnTo>
                    <a:pt x="3435" y="19325"/>
                  </a:lnTo>
                  <a:lnTo>
                    <a:pt x="3850" y="19702"/>
                  </a:lnTo>
                  <a:lnTo>
                    <a:pt x="4284" y="20061"/>
                  </a:lnTo>
                  <a:lnTo>
                    <a:pt x="4756" y="20400"/>
                  </a:lnTo>
                  <a:lnTo>
                    <a:pt x="5227" y="20721"/>
                  </a:lnTo>
                  <a:lnTo>
                    <a:pt x="5737" y="21023"/>
                  </a:lnTo>
                  <a:lnTo>
                    <a:pt x="6228" y="21287"/>
                  </a:lnTo>
                  <a:lnTo>
                    <a:pt x="6756" y="21532"/>
                  </a:lnTo>
                  <a:lnTo>
                    <a:pt x="7266" y="21740"/>
                  </a:lnTo>
                  <a:lnTo>
                    <a:pt x="7794" y="21929"/>
                  </a:lnTo>
                  <a:lnTo>
                    <a:pt x="8322" y="22080"/>
                  </a:lnTo>
                  <a:lnTo>
                    <a:pt x="8870" y="22212"/>
                  </a:lnTo>
                  <a:lnTo>
                    <a:pt x="9398" y="22325"/>
                  </a:lnTo>
                  <a:lnTo>
                    <a:pt x="9945" y="22401"/>
                  </a:lnTo>
                  <a:lnTo>
                    <a:pt x="10493" y="22438"/>
                  </a:lnTo>
                  <a:lnTo>
                    <a:pt x="11021" y="22457"/>
                  </a:lnTo>
                  <a:lnTo>
                    <a:pt x="11568" y="22457"/>
                  </a:lnTo>
                  <a:lnTo>
                    <a:pt x="12116" y="22438"/>
                  </a:lnTo>
                  <a:lnTo>
                    <a:pt x="12644" y="22382"/>
                  </a:lnTo>
                  <a:lnTo>
                    <a:pt x="13172" y="22306"/>
                  </a:lnTo>
                  <a:lnTo>
                    <a:pt x="13701" y="22193"/>
                  </a:lnTo>
                  <a:lnTo>
                    <a:pt x="14229" y="22061"/>
                  </a:lnTo>
                  <a:lnTo>
                    <a:pt x="14739" y="21910"/>
                  </a:lnTo>
                  <a:lnTo>
                    <a:pt x="15248" y="21721"/>
                  </a:lnTo>
                  <a:lnTo>
                    <a:pt x="15758" y="21514"/>
                  </a:lnTo>
                  <a:lnTo>
                    <a:pt x="16248" y="21287"/>
                  </a:lnTo>
                  <a:lnTo>
                    <a:pt x="16720" y="21042"/>
                  </a:lnTo>
                  <a:lnTo>
                    <a:pt x="17192" y="20759"/>
                  </a:lnTo>
                  <a:lnTo>
                    <a:pt x="17645" y="20457"/>
                  </a:lnTo>
                  <a:lnTo>
                    <a:pt x="18098" y="20136"/>
                  </a:lnTo>
                  <a:lnTo>
                    <a:pt x="18513" y="19777"/>
                  </a:lnTo>
                  <a:lnTo>
                    <a:pt x="18928" y="19419"/>
                  </a:lnTo>
                  <a:lnTo>
                    <a:pt x="19325" y="19023"/>
                  </a:lnTo>
                  <a:lnTo>
                    <a:pt x="19702" y="18607"/>
                  </a:lnTo>
                  <a:lnTo>
                    <a:pt x="20079" y="18173"/>
                  </a:lnTo>
                  <a:lnTo>
                    <a:pt x="20419" y="17720"/>
                  </a:lnTo>
                  <a:lnTo>
                    <a:pt x="20740" y="17230"/>
                  </a:lnTo>
                  <a:lnTo>
                    <a:pt x="21023" y="16739"/>
                  </a:lnTo>
                  <a:lnTo>
                    <a:pt x="21306" y="16230"/>
                  </a:lnTo>
                  <a:lnTo>
                    <a:pt x="21533" y="15720"/>
                  </a:lnTo>
                  <a:lnTo>
                    <a:pt x="21740" y="15192"/>
                  </a:lnTo>
                  <a:lnTo>
                    <a:pt x="21929" y="14663"/>
                  </a:lnTo>
                  <a:lnTo>
                    <a:pt x="22099" y="14135"/>
                  </a:lnTo>
                  <a:lnTo>
                    <a:pt x="22212" y="13606"/>
                  </a:lnTo>
                  <a:lnTo>
                    <a:pt x="22325" y="13059"/>
                  </a:lnTo>
                  <a:lnTo>
                    <a:pt x="22401" y="12531"/>
                  </a:lnTo>
                  <a:lnTo>
                    <a:pt x="22438" y="11983"/>
                  </a:lnTo>
                  <a:lnTo>
                    <a:pt x="22476" y="11436"/>
                  </a:lnTo>
                  <a:lnTo>
                    <a:pt x="22457" y="10889"/>
                  </a:lnTo>
                  <a:lnTo>
                    <a:pt x="22438" y="10361"/>
                  </a:lnTo>
                  <a:lnTo>
                    <a:pt x="22382" y="9813"/>
                  </a:lnTo>
                  <a:lnTo>
                    <a:pt x="22306" y="9285"/>
                  </a:lnTo>
                  <a:lnTo>
                    <a:pt x="22193" y="8756"/>
                  </a:lnTo>
                  <a:lnTo>
                    <a:pt x="22061" y="8228"/>
                  </a:lnTo>
                  <a:lnTo>
                    <a:pt x="21910" y="7718"/>
                  </a:lnTo>
                  <a:lnTo>
                    <a:pt x="21721" y="7209"/>
                  </a:lnTo>
                  <a:lnTo>
                    <a:pt x="21514" y="6718"/>
                  </a:lnTo>
                  <a:lnTo>
                    <a:pt x="21287" y="6228"/>
                  </a:lnTo>
                  <a:lnTo>
                    <a:pt x="21042" y="5737"/>
                  </a:lnTo>
                  <a:lnTo>
                    <a:pt x="20759" y="5265"/>
                  </a:lnTo>
                  <a:lnTo>
                    <a:pt x="20457" y="4812"/>
                  </a:lnTo>
                  <a:lnTo>
                    <a:pt x="20136" y="4378"/>
                  </a:lnTo>
                  <a:lnTo>
                    <a:pt x="19796" y="3944"/>
                  </a:lnTo>
                  <a:lnTo>
                    <a:pt x="19419" y="3529"/>
                  </a:lnTo>
                  <a:lnTo>
                    <a:pt x="19023" y="3133"/>
                  </a:lnTo>
                  <a:lnTo>
                    <a:pt x="18607" y="2755"/>
                  </a:lnTo>
                  <a:lnTo>
                    <a:pt x="18173" y="2397"/>
                  </a:lnTo>
                  <a:lnTo>
                    <a:pt x="17720" y="2057"/>
                  </a:lnTo>
                  <a:lnTo>
                    <a:pt x="17230" y="1736"/>
                  </a:lnTo>
                  <a:lnTo>
                    <a:pt x="16739" y="1434"/>
                  </a:lnTo>
                  <a:lnTo>
                    <a:pt x="16230" y="1170"/>
                  </a:lnTo>
                  <a:lnTo>
                    <a:pt x="15720" y="925"/>
                  </a:lnTo>
                  <a:lnTo>
                    <a:pt x="15192" y="717"/>
                  </a:lnTo>
                  <a:lnTo>
                    <a:pt x="14663" y="528"/>
                  </a:lnTo>
                  <a:lnTo>
                    <a:pt x="14135" y="377"/>
                  </a:lnTo>
                  <a:lnTo>
                    <a:pt x="13606" y="245"/>
                  </a:lnTo>
                  <a:lnTo>
                    <a:pt x="13059" y="151"/>
                  </a:lnTo>
                  <a:lnTo>
                    <a:pt x="12531" y="76"/>
                  </a:lnTo>
                  <a:lnTo>
                    <a:pt x="11983" y="19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20"/>
            <p:cNvSpPr/>
            <p:nvPr/>
          </p:nvSpPr>
          <p:spPr>
            <a:xfrm>
              <a:off x="3078837" y="567838"/>
              <a:ext cx="832045" cy="832045"/>
            </a:xfrm>
            <a:custGeom>
              <a:rect b="b" l="l" r="r" t="t"/>
              <a:pathLst>
                <a:path extrusionOk="0" h="22704" w="22704">
                  <a:moveTo>
                    <a:pt x="11362" y="227"/>
                  </a:moveTo>
                  <a:lnTo>
                    <a:pt x="11739" y="246"/>
                  </a:lnTo>
                  <a:lnTo>
                    <a:pt x="12135" y="265"/>
                  </a:lnTo>
                  <a:lnTo>
                    <a:pt x="12513" y="284"/>
                  </a:lnTo>
                  <a:lnTo>
                    <a:pt x="12890" y="340"/>
                  </a:lnTo>
                  <a:lnTo>
                    <a:pt x="13268" y="397"/>
                  </a:lnTo>
                  <a:lnTo>
                    <a:pt x="13645" y="473"/>
                  </a:lnTo>
                  <a:lnTo>
                    <a:pt x="14022" y="548"/>
                  </a:lnTo>
                  <a:lnTo>
                    <a:pt x="14400" y="661"/>
                  </a:lnTo>
                  <a:lnTo>
                    <a:pt x="14777" y="775"/>
                  </a:lnTo>
                  <a:lnTo>
                    <a:pt x="15136" y="888"/>
                  </a:lnTo>
                  <a:lnTo>
                    <a:pt x="15513" y="1039"/>
                  </a:lnTo>
                  <a:lnTo>
                    <a:pt x="15872" y="1190"/>
                  </a:lnTo>
                  <a:lnTo>
                    <a:pt x="16230" y="1360"/>
                  </a:lnTo>
                  <a:lnTo>
                    <a:pt x="16589" y="1548"/>
                  </a:lnTo>
                  <a:lnTo>
                    <a:pt x="16929" y="1737"/>
                  </a:lnTo>
                  <a:lnTo>
                    <a:pt x="17287" y="1945"/>
                  </a:lnTo>
                  <a:lnTo>
                    <a:pt x="17740" y="2265"/>
                  </a:lnTo>
                  <a:lnTo>
                    <a:pt x="18193" y="2586"/>
                  </a:lnTo>
                  <a:lnTo>
                    <a:pt x="18608" y="2926"/>
                  </a:lnTo>
                  <a:lnTo>
                    <a:pt x="19023" y="3303"/>
                  </a:lnTo>
                  <a:lnTo>
                    <a:pt x="19401" y="3681"/>
                  </a:lnTo>
                  <a:lnTo>
                    <a:pt x="19759" y="4077"/>
                  </a:lnTo>
                  <a:lnTo>
                    <a:pt x="20118" y="4492"/>
                  </a:lnTo>
                  <a:lnTo>
                    <a:pt x="20439" y="4926"/>
                  </a:lnTo>
                  <a:lnTo>
                    <a:pt x="20741" y="5379"/>
                  </a:lnTo>
                  <a:lnTo>
                    <a:pt x="21005" y="5851"/>
                  </a:lnTo>
                  <a:lnTo>
                    <a:pt x="21269" y="6323"/>
                  </a:lnTo>
                  <a:lnTo>
                    <a:pt x="21496" y="6813"/>
                  </a:lnTo>
                  <a:lnTo>
                    <a:pt x="21703" y="7323"/>
                  </a:lnTo>
                  <a:lnTo>
                    <a:pt x="21892" y="7832"/>
                  </a:lnTo>
                  <a:lnTo>
                    <a:pt x="22062" y="8361"/>
                  </a:lnTo>
                  <a:lnTo>
                    <a:pt x="22194" y="8889"/>
                  </a:lnTo>
                  <a:lnTo>
                    <a:pt x="22307" y="9437"/>
                  </a:lnTo>
                  <a:lnTo>
                    <a:pt x="22382" y="9984"/>
                  </a:lnTo>
                  <a:lnTo>
                    <a:pt x="22439" y="10531"/>
                  </a:lnTo>
                  <a:lnTo>
                    <a:pt x="22458" y="11078"/>
                  </a:lnTo>
                  <a:lnTo>
                    <a:pt x="22458" y="11626"/>
                  </a:lnTo>
                  <a:lnTo>
                    <a:pt x="22439" y="12154"/>
                  </a:lnTo>
                  <a:lnTo>
                    <a:pt x="22382" y="12701"/>
                  </a:lnTo>
                  <a:lnTo>
                    <a:pt x="22307" y="13230"/>
                  </a:lnTo>
                  <a:lnTo>
                    <a:pt x="22194" y="13758"/>
                  </a:lnTo>
                  <a:lnTo>
                    <a:pt x="22062" y="14287"/>
                  </a:lnTo>
                  <a:lnTo>
                    <a:pt x="21911" y="14815"/>
                  </a:lnTo>
                  <a:lnTo>
                    <a:pt x="21722" y="15325"/>
                  </a:lnTo>
                  <a:lnTo>
                    <a:pt x="21514" y="15815"/>
                  </a:lnTo>
                  <a:lnTo>
                    <a:pt x="21288" y="16325"/>
                  </a:lnTo>
                  <a:lnTo>
                    <a:pt x="21024" y="16796"/>
                  </a:lnTo>
                  <a:lnTo>
                    <a:pt x="20741" y="17287"/>
                  </a:lnTo>
                  <a:lnTo>
                    <a:pt x="20439" y="17740"/>
                  </a:lnTo>
                  <a:lnTo>
                    <a:pt x="20118" y="18193"/>
                  </a:lnTo>
                  <a:lnTo>
                    <a:pt x="19759" y="18608"/>
                  </a:lnTo>
                  <a:lnTo>
                    <a:pt x="19401" y="19023"/>
                  </a:lnTo>
                  <a:lnTo>
                    <a:pt x="19004" y="19401"/>
                  </a:lnTo>
                  <a:lnTo>
                    <a:pt x="18608" y="19759"/>
                  </a:lnTo>
                  <a:lnTo>
                    <a:pt x="18193" y="20099"/>
                  </a:lnTo>
                  <a:lnTo>
                    <a:pt x="17759" y="20439"/>
                  </a:lnTo>
                  <a:lnTo>
                    <a:pt x="17306" y="20722"/>
                  </a:lnTo>
                  <a:lnTo>
                    <a:pt x="16853" y="21005"/>
                  </a:lnTo>
                  <a:lnTo>
                    <a:pt x="16362" y="21269"/>
                  </a:lnTo>
                  <a:lnTo>
                    <a:pt x="15872" y="21496"/>
                  </a:lnTo>
                  <a:lnTo>
                    <a:pt x="15381" y="21703"/>
                  </a:lnTo>
                  <a:lnTo>
                    <a:pt x="14853" y="21892"/>
                  </a:lnTo>
                  <a:lnTo>
                    <a:pt x="14324" y="22043"/>
                  </a:lnTo>
                  <a:lnTo>
                    <a:pt x="13796" y="22194"/>
                  </a:lnTo>
                  <a:lnTo>
                    <a:pt x="13249" y="22288"/>
                  </a:lnTo>
                  <a:lnTo>
                    <a:pt x="12701" y="22382"/>
                  </a:lnTo>
                  <a:lnTo>
                    <a:pt x="12154" y="22439"/>
                  </a:lnTo>
                  <a:lnTo>
                    <a:pt x="11607" y="22458"/>
                  </a:lnTo>
                  <a:lnTo>
                    <a:pt x="11078" y="22458"/>
                  </a:lnTo>
                  <a:lnTo>
                    <a:pt x="10531" y="22439"/>
                  </a:lnTo>
                  <a:lnTo>
                    <a:pt x="9984" y="22382"/>
                  </a:lnTo>
                  <a:lnTo>
                    <a:pt x="9455" y="22307"/>
                  </a:lnTo>
                  <a:lnTo>
                    <a:pt x="8927" y="22194"/>
                  </a:lnTo>
                  <a:lnTo>
                    <a:pt x="8399" y="22062"/>
                  </a:lnTo>
                  <a:lnTo>
                    <a:pt x="7889" y="21911"/>
                  </a:lnTo>
                  <a:lnTo>
                    <a:pt x="7380" y="21722"/>
                  </a:lnTo>
                  <a:lnTo>
                    <a:pt x="6870" y="21514"/>
                  </a:lnTo>
                  <a:lnTo>
                    <a:pt x="6379" y="21288"/>
                  </a:lnTo>
                  <a:lnTo>
                    <a:pt x="5889" y="21024"/>
                  </a:lnTo>
                  <a:lnTo>
                    <a:pt x="5417" y="20741"/>
                  </a:lnTo>
                  <a:lnTo>
                    <a:pt x="4945" y="20420"/>
                  </a:lnTo>
                  <a:lnTo>
                    <a:pt x="4492" y="20080"/>
                  </a:lnTo>
                  <a:lnTo>
                    <a:pt x="4058" y="19722"/>
                  </a:lnTo>
                  <a:lnTo>
                    <a:pt x="3643" y="19363"/>
                  </a:lnTo>
                  <a:lnTo>
                    <a:pt x="3247" y="18967"/>
                  </a:lnTo>
                  <a:lnTo>
                    <a:pt x="2888" y="18552"/>
                  </a:lnTo>
                  <a:lnTo>
                    <a:pt x="2548" y="18136"/>
                  </a:lnTo>
                  <a:lnTo>
                    <a:pt x="2228" y="17702"/>
                  </a:lnTo>
                  <a:lnTo>
                    <a:pt x="1926" y="17249"/>
                  </a:lnTo>
                  <a:lnTo>
                    <a:pt x="1662" y="16778"/>
                  </a:lnTo>
                  <a:lnTo>
                    <a:pt x="1397" y="16306"/>
                  </a:lnTo>
                  <a:lnTo>
                    <a:pt x="1171" y="15815"/>
                  </a:lnTo>
                  <a:lnTo>
                    <a:pt x="982" y="15325"/>
                  </a:lnTo>
                  <a:lnTo>
                    <a:pt x="793" y="14815"/>
                  </a:lnTo>
                  <a:lnTo>
                    <a:pt x="642" y="14305"/>
                  </a:lnTo>
                  <a:lnTo>
                    <a:pt x="510" y="13796"/>
                  </a:lnTo>
                  <a:lnTo>
                    <a:pt x="397" y="13268"/>
                  </a:lnTo>
                  <a:lnTo>
                    <a:pt x="322" y="12739"/>
                  </a:lnTo>
                  <a:lnTo>
                    <a:pt x="265" y="12211"/>
                  </a:lnTo>
                  <a:lnTo>
                    <a:pt x="246" y="11682"/>
                  </a:lnTo>
                  <a:lnTo>
                    <a:pt x="246" y="11135"/>
                  </a:lnTo>
                  <a:lnTo>
                    <a:pt x="265" y="10607"/>
                  </a:lnTo>
                  <a:lnTo>
                    <a:pt x="303" y="10059"/>
                  </a:lnTo>
                  <a:lnTo>
                    <a:pt x="378" y="9531"/>
                  </a:lnTo>
                  <a:lnTo>
                    <a:pt x="491" y="9003"/>
                  </a:lnTo>
                  <a:lnTo>
                    <a:pt x="605" y="8474"/>
                  </a:lnTo>
                  <a:lnTo>
                    <a:pt x="775" y="7946"/>
                  </a:lnTo>
                  <a:lnTo>
                    <a:pt x="944" y="7417"/>
                  </a:lnTo>
                  <a:lnTo>
                    <a:pt x="1152" y="6908"/>
                  </a:lnTo>
                  <a:lnTo>
                    <a:pt x="1397" y="6398"/>
                  </a:lnTo>
                  <a:lnTo>
                    <a:pt x="1662" y="5908"/>
                  </a:lnTo>
                  <a:lnTo>
                    <a:pt x="1945" y="5417"/>
                  </a:lnTo>
                  <a:lnTo>
                    <a:pt x="2152" y="5096"/>
                  </a:lnTo>
                  <a:lnTo>
                    <a:pt x="2360" y="4794"/>
                  </a:lnTo>
                  <a:lnTo>
                    <a:pt x="2586" y="4511"/>
                  </a:lnTo>
                  <a:lnTo>
                    <a:pt x="2813" y="4228"/>
                  </a:lnTo>
                  <a:lnTo>
                    <a:pt x="3039" y="3945"/>
                  </a:lnTo>
                  <a:lnTo>
                    <a:pt x="3284" y="3681"/>
                  </a:lnTo>
                  <a:lnTo>
                    <a:pt x="3530" y="3435"/>
                  </a:lnTo>
                  <a:lnTo>
                    <a:pt x="3794" y="3190"/>
                  </a:lnTo>
                  <a:lnTo>
                    <a:pt x="4058" y="2945"/>
                  </a:lnTo>
                  <a:lnTo>
                    <a:pt x="4322" y="2718"/>
                  </a:lnTo>
                  <a:lnTo>
                    <a:pt x="4889" y="2303"/>
                  </a:lnTo>
                  <a:lnTo>
                    <a:pt x="5474" y="1907"/>
                  </a:lnTo>
                  <a:lnTo>
                    <a:pt x="6059" y="1567"/>
                  </a:lnTo>
                  <a:lnTo>
                    <a:pt x="6681" y="1265"/>
                  </a:lnTo>
                  <a:lnTo>
                    <a:pt x="7323" y="982"/>
                  </a:lnTo>
                  <a:lnTo>
                    <a:pt x="7965" y="756"/>
                  </a:lnTo>
                  <a:lnTo>
                    <a:pt x="8644" y="567"/>
                  </a:lnTo>
                  <a:lnTo>
                    <a:pt x="9305" y="416"/>
                  </a:lnTo>
                  <a:lnTo>
                    <a:pt x="9984" y="322"/>
                  </a:lnTo>
                  <a:lnTo>
                    <a:pt x="10682" y="246"/>
                  </a:lnTo>
                  <a:lnTo>
                    <a:pt x="11362" y="227"/>
                  </a:lnTo>
                  <a:close/>
                  <a:moveTo>
                    <a:pt x="11003" y="1"/>
                  </a:moveTo>
                  <a:lnTo>
                    <a:pt x="10475" y="20"/>
                  </a:lnTo>
                  <a:lnTo>
                    <a:pt x="9927" y="76"/>
                  </a:lnTo>
                  <a:lnTo>
                    <a:pt x="9380" y="171"/>
                  </a:lnTo>
                  <a:lnTo>
                    <a:pt x="8852" y="265"/>
                  </a:lnTo>
                  <a:lnTo>
                    <a:pt x="8323" y="397"/>
                  </a:lnTo>
                  <a:lnTo>
                    <a:pt x="7795" y="567"/>
                  </a:lnTo>
                  <a:lnTo>
                    <a:pt x="7285" y="737"/>
                  </a:lnTo>
                  <a:lnTo>
                    <a:pt x="6776" y="944"/>
                  </a:lnTo>
                  <a:lnTo>
                    <a:pt x="6285" y="1190"/>
                  </a:lnTo>
                  <a:lnTo>
                    <a:pt x="5794" y="1435"/>
                  </a:lnTo>
                  <a:lnTo>
                    <a:pt x="5323" y="1718"/>
                  </a:lnTo>
                  <a:lnTo>
                    <a:pt x="4870" y="2020"/>
                  </a:lnTo>
                  <a:lnTo>
                    <a:pt x="4417" y="2341"/>
                  </a:lnTo>
                  <a:lnTo>
                    <a:pt x="3983" y="2699"/>
                  </a:lnTo>
                  <a:lnTo>
                    <a:pt x="3568" y="3077"/>
                  </a:lnTo>
                  <a:lnTo>
                    <a:pt x="3171" y="3473"/>
                  </a:lnTo>
                  <a:lnTo>
                    <a:pt x="2775" y="3888"/>
                  </a:lnTo>
                  <a:lnTo>
                    <a:pt x="2416" y="4322"/>
                  </a:lnTo>
                  <a:lnTo>
                    <a:pt x="2077" y="4794"/>
                  </a:lnTo>
                  <a:lnTo>
                    <a:pt x="1737" y="5285"/>
                  </a:lnTo>
                  <a:lnTo>
                    <a:pt x="1454" y="5775"/>
                  </a:lnTo>
                  <a:lnTo>
                    <a:pt x="1171" y="6285"/>
                  </a:lnTo>
                  <a:lnTo>
                    <a:pt x="926" y="6813"/>
                  </a:lnTo>
                  <a:lnTo>
                    <a:pt x="718" y="7342"/>
                  </a:lnTo>
                  <a:lnTo>
                    <a:pt x="529" y="7870"/>
                  </a:lnTo>
                  <a:lnTo>
                    <a:pt x="378" y="8399"/>
                  </a:lnTo>
                  <a:lnTo>
                    <a:pt x="246" y="8946"/>
                  </a:lnTo>
                  <a:lnTo>
                    <a:pt x="152" y="9493"/>
                  </a:lnTo>
                  <a:lnTo>
                    <a:pt x="57" y="10040"/>
                  </a:lnTo>
                  <a:lnTo>
                    <a:pt x="20" y="10588"/>
                  </a:lnTo>
                  <a:lnTo>
                    <a:pt x="1" y="11135"/>
                  </a:lnTo>
                  <a:lnTo>
                    <a:pt x="1" y="11682"/>
                  </a:lnTo>
                  <a:lnTo>
                    <a:pt x="20" y="12230"/>
                  </a:lnTo>
                  <a:lnTo>
                    <a:pt x="76" y="12777"/>
                  </a:lnTo>
                  <a:lnTo>
                    <a:pt x="171" y="13305"/>
                  </a:lnTo>
                  <a:lnTo>
                    <a:pt x="265" y="13853"/>
                  </a:lnTo>
                  <a:lnTo>
                    <a:pt x="416" y="14381"/>
                  </a:lnTo>
                  <a:lnTo>
                    <a:pt x="567" y="14890"/>
                  </a:lnTo>
                  <a:lnTo>
                    <a:pt x="756" y="15419"/>
                  </a:lnTo>
                  <a:lnTo>
                    <a:pt x="963" y="15910"/>
                  </a:lnTo>
                  <a:lnTo>
                    <a:pt x="1190" y="16419"/>
                  </a:lnTo>
                  <a:lnTo>
                    <a:pt x="1435" y="16891"/>
                  </a:lnTo>
                  <a:lnTo>
                    <a:pt x="1718" y="17363"/>
                  </a:lnTo>
                  <a:lnTo>
                    <a:pt x="2020" y="17834"/>
                  </a:lnTo>
                  <a:lnTo>
                    <a:pt x="2360" y="18287"/>
                  </a:lnTo>
                  <a:lnTo>
                    <a:pt x="2699" y="18721"/>
                  </a:lnTo>
                  <a:lnTo>
                    <a:pt x="3077" y="19137"/>
                  </a:lnTo>
                  <a:lnTo>
                    <a:pt x="3473" y="19533"/>
                  </a:lnTo>
                  <a:lnTo>
                    <a:pt x="3888" y="19910"/>
                  </a:lnTo>
                  <a:lnTo>
                    <a:pt x="4341" y="20269"/>
                  </a:lnTo>
                  <a:lnTo>
                    <a:pt x="4794" y="20627"/>
                  </a:lnTo>
                  <a:lnTo>
                    <a:pt x="5285" y="20948"/>
                  </a:lnTo>
                  <a:lnTo>
                    <a:pt x="5625" y="21156"/>
                  </a:lnTo>
                  <a:lnTo>
                    <a:pt x="5983" y="21363"/>
                  </a:lnTo>
                  <a:lnTo>
                    <a:pt x="6342" y="21533"/>
                  </a:lnTo>
                  <a:lnTo>
                    <a:pt x="6700" y="21703"/>
                  </a:lnTo>
                  <a:lnTo>
                    <a:pt x="7078" y="21873"/>
                  </a:lnTo>
                  <a:lnTo>
                    <a:pt x="7436" y="22005"/>
                  </a:lnTo>
                  <a:lnTo>
                    <a:pt x="7814" y="22137"/>
                  </a:lnTo>
                  <a:lnTo>
                    <a:pt x="8191" y="22269"/>
                  </a:lnTo>
                  <a:lnTo>
                    <a:pt x="8587" y="22364"/>
                  </a:lnTo>
                  <a:lnTo>
                    <a:pt x="8965" y="22458"/>
                  </a:lnTo>
                  <a:lnTo>
                    <a:pt x="9361" y="22533"/>
                  </a:lnTo>
                  <a:lnTo>
                    <a:pt x="9739" y="22590"/>
                  </a:lnTo>
                  <a:lnTo>
                    <a:pt x="10135" y="22647"/>
                  </a:lnTo>
                  <a:lnTo>
                    <a:pt x="10531" y="22684"/>
                  </a:lnTo>
                  <a:lnTo>
                    <a:pt x="10927" y="22703"/>
                  </a:lnTo>
                  <a:lnTo>
                    <a:pt x="11324" y="22703"/>
                  </a:lnTo>
                  <a:lnTo>
                    <a:pt x="11947" y="22684"/>
                  </a:lnTo>
                  <a:lnTo>
                    <a:pt x="12588" y="22628"/>
                  </a:lnTo>
                  <a:lnTo>
                    <a:pt x="13211" y="22552"/>
                  </a:lnTo>
                  <a:lnTo>
                    <a:pt x="13853" y="22420"/>
                  </a:lnTo>
                  <a:lnTo>
                    <a:pt x="14400" y="22288"/>
                  </a:lnTo>
                  <a:lnTo>
                    <a:pt x="14928" y="22118"/>
                  </a:lnTo>
                  <a:lnTo>
                    <a:pt x="15457" y="21930"/>
                  </a:lnTo>
                  <a:lnTo>
                    <a:pt x="15985" y="21722"/>
                  </a:lnTo>
                  <a:lnTo>
                    <a:pt x="16476" y="21477"/>
                  </a:lnTo>
                  <a:lnTo>
                    <a:pt x="16966" y="21212"/>
                  </a:lnTo>
                  <a:lnTo>
                    <a:pt x="17438" y="20929"/>
                  </a:lnTo>
                  <a:lnTo>
                    <a:pt x="17910" y="20627"/>
                  </a:lnTo>
                  <a:lnTo>
                    <a:pt x="18344" y="20307"/>
                  </a:lnTo>
                  <a:lnTo>
                    <a:pt x="18778" y="19948"/>
                  </a:lnTo>
                  <a:lnTo>
                    <a:pt x="19174" y="19571"/>
                  </a:lnTo>
                  <a:lnTo>
                    <a:pt x="19571" y="19174"/>
                  </a:lnTo>
                  <a:lnTo>
                    <a:pt x="19948" y="18778"/>
                  </a:lnTo>
                  <a:lnTo>
                    <a:pt x="20307" y="18344"/>
                  </a:lnTo>
                  <a:lnTo>
                    <a:pt x="20627" y="17891"/>
                  </a:lnTo>
                  <a:lnTo>
                    <a:pt x="20948" y="17419"/>
                  </a:lnTo>
                  <a:lnTo>
                    <a:pt x="21231" y="16929"/>
                  </a:lnTo>
                  <a:lnTo>
                    <a:pt x="21514" y="16419"/>
                  </a:lnTo>
                  <a:lnTo>
                    <a:pt x="21741" y="15928"/>
                  </a:lnTo>
                  <a:lnTo>
                    <a:pt x="21948" y="15400"/>
                  </a:lnTo>
                  <a:lnTo>
                    <a:pt x="22137" y="14890"/>
                  </a:lnTo>
                  <a:lnTo>
                    <a:pt x="22307" y="14362"/>
                  </a:lnTo>
                  <a:lnTo>
                    <a:pt x="22439" y="13815"/>
                  </a:lnTo>
                  <a:lnTo>
                    <a:pt x="22552" y="13268"/>
                  </a:lnTo>
                  <a:lnTo>
                    <a:pt x="22628" y="12720"/>
                  </a:lnTo>
                  <a:lnTo>
                    <a:pt x="22684" y="12173"/>
                  </a:lnTo>
                  <a:lnTo>
                    <a:pt x="22703" y="11626"/>
                  </a:lnTo>
                  <a:lnTo>
                    <a:pt x="22703" y="11078"/>
                  </a:lnTo>
                  <a:lnTo>
                    <a:pt x="22684" y="10512"/>
                  </a:lnTo>
                  <a:lnTo>
                    <a:pt x="22628" y="9965"/>
                  </a:lnTo>
                  <a:lnTo>
                    <a:pt x="22533" y="9399"/>
                  </a:lnTo>
                  <a:lnTo>
                    <a:pt x="22420" y="8852"/>
                  </a:lnTo>
                  <a:lnTo>
                    <a:pt x="22288" y="8304"/>
                  </a:lnTo>
                  <a:lnTo>
                    <a:pt x="22118" y="7757"/>
                  </a:lnTo>
                  <a:lnTo>
                    <a:pt x="21930" y="7229"/>
                  </a:lnTo>
                  <a:lnTo>
                    <a:pt x="21722" y="6719"/>
                  </a:lnTo>
                  <a:lnTo>
                    <a:pt x="21477" y="6210"/>
                  </a:lnTo>
                  <a:lnTo>
                    <a:pt x="21231" y="5719"/>
                  </a:lnTo>
                  <a:lnTo>
                    <a:pt x="20929" y="5247"/>
                  </a:lnTo>
                  <a:lnTo>
                    <a:pt x="20627" y="4794"/>
                  </a:lnTo>
                  <a:lnTo>
                    <a:pt x="20307" y="4341"/>
                  </a:lnTo>
                  <a:lnTo>
                    <a:pt x="19948" y="3926"/>
                  </a:lnTo>
                  <a:lnTo>
                    <a:pt x="19571" y="3511"/>
                  </a:lnTo>
                  <a:lnTo>
                    <a:pt x="19193" y="3115"/>
                  </a:lnTo>
                  <a:lnTo>
                    <a:pt x="18778" y="2737"/>
                  </a:lnTo>
                  <a:lnTo>
                    <a:pt x="18344" y="2397"/>
                  </a:lnTo>
                  <a:lnTo>
                    <a:pt x="17891" y="2058"/>
                  </a:lnTo>
                  <a:lnTo>
                    <a:pt x="17419" y="1737"/>
                  </a:lnTo>
                  <a:lnTo>
                    <a:pt x="16910" y="1435"/>
                  </a:lnTo>
                  <a:lnTo>
                    <a:pt x="16400" y="1171"/>
                  </a:lnTo>
                  <a:lnTo>
                    <a:pt x="15891" y="925"/>
                  </a:lnTo>
                  <a:lnTo>
                    <a:pt x="15362" y="718"/>
                  </a:lnTo>
                  <a:lnTo>
                    <a:pt x="14834" y="529"/>
                  </a:lnTo>
                  <a:lnTo>
                    <a:pt x="14287" y="378"/>
                  </a:lnTo>
                  <a:lnTo>
                    <a:pt x="13739" y="246"/>
                  </a:lnTo>
                  <a:lnTo>
                    <a:pt x="13211" y="133"/>
                  </a:lnTo>
                  <a:lnTo>
                    <a:pt x="12664" y="57"/>
                  </a:lnTo>
                  <a:lnTo>
                    <a:pt x="12116" y="20"/>
                  </a:lnTo>
                  <a:lnTo>
                    <a:pt x="115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20"/>
            <p:cNvSpPr/>
            <p:nvPr/>
          </p:nvSpPr>
          <p:spPr>
            <a:xfrm>
              <a:off x="3137619" y="626619"/>
              <a:ext cx="713783" cy="713783"/>
            </a:xfrm>
            <a:custGeom>
              <a:rect b="b" l="l" r="r" t="t"/>
              <a:pathLst>
                <a:path extrusionOk="0" h="19477" w="19477">
                  <a:moveTo>
                    <a:pt x="9682" y="1"/>
                  </a:moveTo>
                  <a:lnTo>
                    <a:pt x="9286" y="20"/>
                  </a:lnTo>
                  <a:lnTo>
                    <a:pt x="8908" y="39"/>
                  </a:lnTo>
                  <a:lnTo>
                    <a:pt x="8361" y="95"/>
                  </a:lnTo>
                  <a:lnTo>
                    <a:pt x="7814" y="190"/>
                  </a:lnTo>
                  <a:lnTo>
                    <a:pt x="7285" y="322"/>
                  </a:lnTo>
                  <a:lnTo>
                    <a:pt x="6757" y="473"/>
                  </a:lnTo>
                  <a:lnTo>
                    <a:pt x="6229" y="661"/>
                  </a:lnTo>
                  <a:lnTo>
                    <a:pt x="5719" y="869"/>
                  </a:lnTo>
                  <a:lnTo>
                    <a:pt x="5228" y="1114"/>
                  </a:lnTo>
                  <a:lnTo>
                    <a:pt x="4738" y="1378"/>
                  </a:lnTo>
                  <a:lnTo>
                    <a:pt x="4266" y="1680"/>
                  </a:lnTo>
                  <a:lnTo>
                    <a:pt x="3813" y="2001"/>
                  </a:lnTo>
                  <a:lnTo>
                    <a:pt x="3379" y="2360"/>
                  </a:lnTo>
                  <a:lnTo>
                    <a:pt x="2964" y="2737"/>
                  </a:lnTo>
                  <a:lnTo>
                    <a:pt x="2567" y="3152"/>
                  </a:lnTo>
                  <a:lnTo>
                    <a:pt x="2190" y="3586"/>
                  </a:lnTo>
                  <a:lnTo>
                    <a:pt x="1831" y="4058"/>
                  </a:lnTo>
                  <a:lnTo>
                    <a:pt x="1511" y="4530"/>
                  </a:lnTo>
                  <a:lnTo>
                    <a:pt x="1246" y="4964"/>
                  </a:lnTo>
                  <a:lnTo>
                    <a:pt x="1020" y="5417"/>
                  </a:lnTo>
                  <a:lnTo>
                    <a:pt x="812" y="5851"/>
                  </a:lnTo>
                  <a:lnTo>
                    <a:pt x="624" y="6304"/>
                  </a:lnTo>
                  <a:lnTo>
                    <a:pt x="473" y="6757"/>
                  </a:lnTo>
                  <a:lnTo>
                    <a:pt x="341" y="7229"/>
                  </a:lnTo>
                  <a:lnTo>
                    <a:pt x="227" y="7682"/>
                  </a:lnTo>
                  <a:lnTo>
                    <a:pt x="133" y="8153"/>
                  </a:lnTo>
                  <a:lnTo>
                    <a:pt x="58" y="8625"/>
                  </a:lnTo>
                  <a:lnTo>
                    <a:pt x="20" y="9097"/>
                  </a:lnTo>
                  <a:lnTo>
                    <a:pt x="1" y="9569"/>
                  </a:lnTo>
                  <a:lnTo>
                    <a:pt x="1" y="10022"/>
                  </a:lnTo>
                  <a:lnTo>
                    <a:pt x="39" y="10493"/>
                  </a:lnTo>
                  <a:lnTo>
                    <a:pt x="76" y="10965"/>
                  </a:lnTo>
                  <a:lnTo>
                    <a:pt x="152" y="11418"/>
                  </a:lnTo>
                  <a:lnTo>
                    <a:pt x="246" y="11890"/>
                  </a:lnTo>
                  <a:lnTo>
                    <a:pt x="359" y="12343"/>
                  </a:lnTo>
                  <a:lnTo>
                    <a:pt x="492" y="12777"/>
                  </a:lnTo>
                  <a:lnTo>
                    <a:pt x="643" y="13230"/>
                  </a:lnTo>
                  <a:lnTo>
                    <a:pt x="831" y="13664"/>
                  </a:lnTo>
                  <a:lnTo>
                    <a:pt x="1020" y="14079"/>
                  </a:lnTo>
                  <a:lnTo>
                    <a:pt x="1246" y="14494"/>
                  </a:lnTo>
                  <a:lnTo>
                    <a:pt x="1492" y="14909"/>
                  </a:lnTo>
                  <a:lnTo>
                    <a:pt x="1737" y="15306"/>
                  </a:lnTo>
                  <a:lnTo>
                    <a:pt x="2020" y="15683"/>
                  </a:lnTo>
                  <a:lnTo>
                    <a:pt x="2322" y="16061"/>
                  </a:lnTo>
                  <a:lnTo>
                    <a:pt x="2643" y="16419"/>
                  </a:lnTo>
                  <a:lnTo>
                    <a:pt x="2983" y="16759"/>
                  </a:lnTo>
                  <a:lnTo>
                    <a:pt x="3341" y="17080"/>
                  </a:lnTo>
                  <a:lnTo>
                    <a:pt x="3719" y="17400"/>
                  </a:lnTo>
                  <a:lnTo>
                    <a:pt x="4134" y="17702"/>
                  </a:lnTo>
                  <a:lnTo>
                    <a:pt x="4549" y="17967"/>
                  </a:lnTo>
                  <a:lnTo>
                    <a:pt x="4964" y="18231"/>
                  </a:lnTo>
                  <a:lnTo>
                    <a:pt x="5417" y="18457"/>
                  </a:lnTo>
                  <a:lnTo>
                    <a:pt x="5851" y="18665"/>
                  </a:lnTo>
                  <a:lnTo>
                    <a:pt x="6304" y="18854"/>
                  </a:lnTo>
                  <a:lnTo>
                    <a:pt x="6757" y="19023"/>
                  </a:lnTo>
                  <a:lnTo>
                    <a:pt x="7229" y="19156"/>
                  </a:lnTo>
                  <a:lnTo>
                    <a:pt x="7682" y="19269"/>
                  </a:lnTo>
                  <a:lnTo>
                    <a:pt x="8153" y="19344"/>
                  </a:lnTo>
                  <a:lnTo>
                    <a:pt x="8625" y="19420"/>
                  </a:lnTo>
                  <a:lnTo>
                    <a:pt x="9097" y="19457"/>
                  </a:lnTo>
                  <a:lnTo>
                    <a:pt x="9569" y="19476"/>
                  </a:lnTo>
                  <a:lnTo>
                    <a:pt x="10041" y="19476"/>
                  </a:lnTo>
                  <a:lnTo>
                    <a:pt x="10493" y="19457"/>
                  </a:lnTo>
                  <a:lnTo>
                    <a:pt x="10965" y="19401"/>
                  </a:lnTo>
                  <a:lnTo>
                    <a:pt x="11437" y="19325"/>
                  </a:lnTo>
                  <a:lnTo>
                    <a:pt x="11890" y="19250"/>
                  </a:lnTo>
                  <a:lnTo>
                    <a:pt x="12343" y="19137"/>
                  </a:lnTo>
                  <a:lnTo>
                    <a:pt x="12796" y="18986"/>
                  </a:lnTo>
                  <a:lnTo>
                    <a:pt x="13230" y="18835"/>
                  </a:lnTo>
                  <a:lnTo>
                    <a:pt x="13664" y="18665"/>
                  </a:lnTo>
                  <a:lnTo>
                    <a:pt x="14079" y="18457"/>
                  </a:lnTo>
                  <a:lnTo>
                    <a:pt x="14513" y="18231"/>
                  </a:lnTo>
                  <a:lnTo>
                    <a:pt x="14909" y="18004"/>
                  </a:lnTo>
                  <a:lnTo>
                    <a:pt x="15306" y="17740"/>
                  </a:lnTo>
                  <a:lnTo>
                    <a:pt x="15683" y="17457"/>
                  </a:lnTo>
                  <a:lnTo>
                    <a:pt x="16061" y="17155"/>
                  </a:lnTo>
                  <a:lnTo>
                    <a:pt x="16419" y="16834"/>
                  </a:lnTo>
                  <a:lnTo>
                    <a:pt x="16759" y="16495"/>
                  </a:lnTo>
                  <a:lnTo>
                    <a:pt x="17099" y="16136"/>
                  </a:lnTo>
                  <a:lnTo>
                    <a:pt x="17400" y="15759"/>
                  </a:lnTo>
                  <a:lnTo>
                    <a:pt x="17702" y="15362"/>
                  </a:lnTo>
                  <a:lnTo>
                    <a:pt x="17986" y="14947"/>
                  </a:lnTo>
                  <a:lnTo>
                    <a:pt x="18231" y="14513"/>
                  </a:lnTo>
                  <a:lnTo>
                    <a:pt x="18457" y="14079"/>
                  </a:lnTo>
                  <a:lnTo>
                    <a:pt x="18665" y="13626"/>
                  </a:lnTo>
                  <a:lnTo>
                    <a:pt x="18854" y="13173"/>
                  </a:lnTo>
                  <a:lnTo>
                    <a:pt x="19023" y="12720"/>
                  </a:lnTo>
                  <a:lnTo>
                    <a:pt x="19156" y="12267"/>
                  </a:lnTo>
                  <a:lnTo>
                    <a:pt x="19269" y="11796"/>
                  </a:lnTo>
                  <a:lnTo>
                    <a:pt x="19363" y="11324"/>
                  </a:lnTo>
                  <a:lnTo>
                    <a:pt x="19420" y="10852"/>
                  </a:lnTo>
                  <a:lnTo>
                    <a:pt x="19457" y="10399"/>
                  </a:lnTo>
                  <a:lnTo>
                    <a:pt x="19476" y="9927"/>
                  </a:lnTo>
                  <a:lnTo>
                    <a:pt x="19476" y="9456"/>
                  </a:lnTo>
                  <a:lnTo>
                    <a:pt x="19457" y="8984"/>
                  </a:lnTo>
                  <a:lnTo>
                    <a:pt x="19401" y="8512"/>
                  </a:lnTo>
                  <a:lnTo>
                    <a:pt x="19344" y="8059"/>
                  </a:lnTo>
                  <a:lnTo>
                    <a:pt x="19250" y="7587"/>
                  </a:lnTo>
                  <a:lnTo>
                    <a:pt x="19137" y="7134"/>
                  </a:lnTo>
                  <a:lnTo>
                    <a:pt x="19005" y="6700"/>
                  </a:lnTo>
                  <a:lnTo>
                    <a:pt x="18835" y="6247"/>
                  </a:lnTo>
                  <a:lnTo>
                    <a:pt x="18665" y="5813"/>
                  </a:lnTo>
                  <a:lnTo>
                    <a:pt x="18457" y="5398"/>
                  </a:lnTo>
                  <a:lnTo>
                    <a:pt x="18250" y="4983"/>
                  </a:lnTo>
                  <a:lnTo>
                    <a:pt x="18004" y="4568"/>
                  </a:lnTo>
                  <a:lnTo>
                    <a:pt x="17740" y="4171"/>
                  </a:lnTo>
                  <a:lnTo>
                    <a:pt x="17457" y="3794"/>
                  </a:lnTo>
                  <a:lnTo>
                    <a:pt x="17155" y="3417"/>
                  </a:lnTo>
                  <a:lnTo>
                    <a:pt x="16834" y="3058"/>
                  </a:lnTo>
                  <a:lnTo>
                    <a:pt x="16495" y="2718"/>
                  </a:lnTo>
                  <a:lnTo>
                    <a:pt x="16136" y="2398"/>
                  </a:lnTo>
                  <a:lnTo>
                    <a:pt x="15759" y="2077"/>
                  </a:lnTo>
                  <a:lnTo>
                    <a:pt x="15362" y="1794"/>
                  </a:lnTo>
                  <a:lnTo>
                    <a:pt x="14947" y="1511"/>
                  </a:lnTo>
                  <a:lnTo>
                    <a:pt x="14589" y="1284"/>
                  </a:lnTo>
                  <a:lnTo>
                    <a:pt x="14230" y="1095"/>
                  </a:lnTo>
                  <a:lnTo>
                    <a:pt x="13872" y="926"/>
                  </a:lnTo>
                  <a:lnTo>
                    <a:pt x="13494" y="756"/>
                  </a:lnTo>
                  <a:lnTo>
                    <a:pt x="13136" y="605"/>
                  </a:lnTo>
                  <a:lnTo>
                    <a:pt x="12758" y="473"/>
                  </a:lnTo>
                  <a:lnTo>
                    <a:pt x="12381" y="359"/>
                  </a:lnTo>
                  <a:lnTo>
                    <a:pt x="11984" y="265"/>
                  </a:lnTo>
                  <a:lnTo>
                    <a:pt x="11607" y="171"/>
                  </a:lnTo>
                  <a:lnTo>
                    <a:pt x="11229" y="114"/>
                  </a:lnTo>
                  <a:lnTo>
                    <a:pt x="10833" y="57"/>
                  </a:lnTo>
                  <a:lnTo>
                    <a:pt x="10456" y="20"/>
                  </a:lnTo>
                  <a:lnTo>
                    <a:pt x="10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20"/>
            <p:cNvSpPr/>
            <p:nvPr/>
          </p:nvSpPr>
          <p:spPr>
            <a:xfrm>
              <a:off x="3133478" y="621782"/>
              <a:ext cx="722762" cy="723458"/>
            </a:xfrm>
            <a:custGeom>
              <a:rect b="b" l="l" r="r" t="t"/>
              <a:pathLst>
                <a:path extrusionOk="0" h="19741" w="19722">
                  <a:moveTo>
                    <a:pt x="9889" y="246"/>
                  </a:moveTo>
                  <a:lnTo>
                    <a:pt x="10229" y="265"/>
                  </a:lnTo>
                  <a:lnTo>
                    <a:pt x="10569" y="284"/>
                  </a:lnTo>
                  <a:lnTo>
                    <a:pt x="10890" y="303"/>
                  </a:lnTo>
                  <a:lnTo>
                    <a:pt x="11229" y="340"/>
                  </a:lnTo>
                  <a:lnTo>
                    <a:pt x="11550" y="397"/>
                  </a:lnTo>
                  <a:lnTo>
                    <a:pt x="11890" y="473"/>
                  </a:lnTo>
                  <a:lnTo>
                    <a:pt x="12211" y="548"/>
                  </a:lnTo>
                  <a:lnTo>
                    <a:pt x="12531" y="624"/>
                  </a:lnTo>
                  <a:lnTo>
                    <a:pt x="12852" y="737"/>
                  </a:lnTo>
                  <a:lnTo>
                    <a:pt x="13173" y="831"/>
                  </a:lnTo>
                  <a:lnTo>
                    <a:pt x="13494" y="963"/>
                  </a:lnTo>
                  <a:lnTo>
                    <a:pt x="13796" y="1095"/>
                  </a:lnTo>
                  <a:lnTo>
                    <a:pt x="14098" y="1246"/>
                  </a:lnTo>
                  <a:lnTo>
                    <a:pt x="14400" y="1397"/>
                  </a:lnTo>
                  <a:lnTo>
                    <a:pt x="14702" y="1567"/>
                  </a:lnTo>
                  <a:lnTo>
                    <a:pt x="14985" y="1737"/>
                  </a:lnTo>
                  <a:lnTo>
                    <a:pt x="15400" y="2001"/>
                  </a:lnTo>
                  <a:lnTo>
                    <a:pt x="15777" y="2284"/>
                  </a:lnTo>
                  <a:lnTo>
                    <a:pt x="16136" y="2586"/>
                  </a:lnTo>
                  <a:lnTo>
                    <a:pt x="16494" y="2907"/>
                  </a:lnTo>
                  <a:lnTo>
                    <a:pt x="16834" y="3247"/>
                  </a:lnTo>
                  <a:lnTo>
                    <a:pt x="17136" y="3586"/>
                  </a:lnTo>
                  <a:lnTo>
                    <a:pt x="17438" y="3945"/>
                  </a:lnTo>
                  <a:lnTo>
                    <a:pt x="17721" y="4322"/>
                  </a:lnTo>
                  <a:lnTo>
                    <a:pt x="17985" y="4719"/>
                  </a:lnTo>
                  <a:lnTo>
                    <a:pt x="18212" y="5115"/>
                  </a:lnTo>
                  <a:lnTo>
                    <a:pt x="18438" y="5530"/>
                  </a:lnTo>
                  <a:lnTo>
                    <a:pt x="18646" y="5945"/>
                  </a:lnTo>
                  <a:lnTo>
                    <a:pt x="18816" y="6379"/>
                  </a:lnTo>
                  <a:lnTo>
                    <a:pt x="18985" y="6832"/>
                  </a:lnTo>
                  <a:lnTo>
                    <a:pt x="19118" y="7285"/>
                  </a:lnTo>
                  <a:lnTo>
                    <a:pt x="19231" y="7757"/>
                  </a:lnTo>
                  <a:lnTo>
                    <a:pt x="19325" y="8229"/>
                  </a:lnTo>
                  <a:lnTo>
                    <a:pt x="19401" y="8701"/>
                  </a:lnTo>
                  <a:lnTo>
                    <a:pt x="19457" y="9172"/>
                  </a:lnTo>
                  <a:lnTo>
                    <a:pt x="19476" y="9644"/>
                  </a:lnTo>
                  <a:lnTo>
                    <a:pt x="19476" y="10116"/>
                  </a:lnTo>
                  <a:lnTo>
                    <a:pt x="19457" y="10588"/>
                  </a:lnTo>
                  <a:lnTo>
                    <a:pt x="19401" y="11041"/>
                  </a:lnTo>
                  <a:lnTo>
                    <a:pt x="19344" y="11512"/>
                  </a:lnTo>
                  <a:lnTo>
                    <a:pt x="19250" y="11965"/>
                  </a:lnTo>
                  <a:lnTo>
                    <a:pt x="19136" y="12418"/>
                  </a:lnTo>
                  <a:lnTo>
                    <a:pt x="19004" y="12871"/>
                  </a:lnTo>
                  <a:lnTo>
                    <a:pt x="18834" y="13305"/>
                  </a:lnTo>
                  <a:lnTo>
                    <a:pt x="18665" y="13739"/>
                  </a:lnTo>
                  <a:lnTo>
                    <a:pt x="18457" y="14173"/>
                  </a:lnTo>
                  <a:lnTo>
                    <a:pt x="18231" y="14588"/>
                  </a:lnTo>
                  <a:lnTo>
                    <a:pt x="17985" y="15004"/>
                  </a:lnTo>
                  <a:lnTo>
                    <a:pt x="17721" y="15400"/>
                  </a:lnTo>
                  <a:lnTo>
                    <a:pt x="17438" y="15796"/>
                  </a:lnTo>
                  <a:lnTo>
                    <a:pt x="17136" y="16155"/>
                  </a:lnTo>
                  <a:lnTo>
                    <a:pt x="16815" y="16513"/>
                  </a:lnTo>
                  <a:lnTo>
                    <a:pt x="16494" y="16834"/>
                  </a:lnTo>
                  <a:lnTo>
                    <a:pt x="16136" y="17155"/>
                  </a:lnTo>
                  <a:lnTo>
                    <a:pt x="15777" y="17457"/>
                  </a:lnTo>
                  <a:lnTo>
                    <a:pt x="15400" y="17740"/>
                  </a:lnTo>
                  <a:lnTo>
                    <a:pt x="15022" y="17985"/>
                  </a:lnTo>
                  <a:lnTo>
                    <a:pt x="14607" y="18231"/>
                  </a:lnTo>
                  <a:lnTo>
                    <a:pt x="14211" y="18457"/>
                  </a:lnTo>
                  <a:lnTo>
                    <a:pt x="13777" y="18665"/>
                  </a:lnTo>
                  <a:lnTo>
                    <a:pt x="13343" y="18835"/>
                  </a:lnTo>
                  <a:lnTo>
                    <a:pt x="12890" y="19004"/>
                  </a:lnTo>
                  <a:lnTo>
                    <a:pt x="12437" y="19137"/>
                  </a:lnTo>
                  <a:lnTo>
                    <a:pt x="11965" y="19250"/>
                  </a:lnTo>
                  <a:lnTo>
                    <a:pt x="11512" y="19344"/>
                  </a:lnTo>
                  <a:lnTo>
                    <a:pt x="11041" y="19420"/>
                  </a:lnTo>
                  <a:lnTo>
                    <a:pt x="10569" y="19457"/>
                  </a:lnTo>
                  <a:lnTo>
                    <a:pt x="10097" y="19495"/>
                  </a:lnTo>
                  <a:lnTo>
                    <a:pt x="9625" y="19495"/>
                  </a:lnTo>
                  <a:lnTo>
                    <a:pt x="9153" y="19476"/>
                  </a:lnTo>
                  <a:lnTo>
                    <a:pt x="8682" y="19420"/>
                  </a:lnTo>
                  <a:lnTo>
                    <a:pt x="8229" y="19363"/>
                  </a:lnTo>
                  <a:lnTo>
                    <a:pt x="7757" y="19269"/>
                  </a:lnTo>
                  <a:lnTo>
                    <a:pt x="7304" y="19155"/>
                  </a:lnTo>
                  <a:lnTo>
                    <a:pt x="6851" y="19023"/>
                  </a:lnTo>
                  <a:lnTo>
                    <a:pt x="6417" y="18853"/>
                  </a:lnTo>
                  <a:lnTo>
                    <a:pt x="5983" y="18684"/>
                  </a:lnTo>
                  <a:lnTo>
                    <a:pt x="5549" y="18476"/>
                  </a:lnTo>
                  <a:lnTo>
                    <a:pt x="5134" y="18250"/>
                  </a:lnTo>
                  <a:lnTo>
                    <a:pt x="4719" y="18004"/>
                  </a:lnTo>
                  <a:lnTo>
                    <a:pt x="4322" y="17740"/>
                  </a:lnTo>
                  <a:lnTo>
                    <a:pt x="3945" y="17457"/>
                  </a:lnTo>
                  <a:lnTo>
                    <a:pt x="3567" y="17155"/>
                  </a:lnTo>
                  <a:lnTo>
                    <a:pt x="3228" y="16834"/>
                  </a:lnTo>
                  <a:lnTo>
                    <a:pt x="2888" y="16513"/>
                  </a:lnTo>
                  <a:lnTo>
                    <a:pt x="2567" y="16155"/>
                  </a:lnTo>
                  <a:lnTo>
                    <a:pt x="2265" y="15796"/>
                  </a:lnTo>
                  <a:lnTo>
                    <a:pt x="2001" y="15419"/>
                  </a:lnTo>
                  <a:lnTo>
                    <a:pt x="1737" y="15041"/>
                  </a:lnTo>
                  <a:lnTo>
                    <a:pt x="1492" y="14626"/>
                  </a:lnTo>
                  <a:lnTo>
                    <a:pt x="1265" y="14211"/>
                  </a:lnTo>
                  <a:lnTo>
                    <a:pt x="1076" y="13796"/>
                  </a:lnTo>
                  <a:lnTo>
                    <a:pt x="888" y="13362"/>
                  </a:lnTo>
                  <a:lnTo>
                    <a:pt x="737" y="12909"/>
                  </a:lnTo>
                  <a:lnTo>
                    <a:pt x="586" y="12456"/>
                  </a:lnTo>
                  <a:lnTo>
                    <a:pt x="472" y="11984"/>
                  </a:lnTo>
                  <a:lnTo>
                    <a:pt x="378" y="11512"/>
                  </a:lnTo>
                  <a:lnTo>
                    <a:pt x="303" y="11041"/>
                  </a:lnTo>
                  <a:lnTo>
                    <a:pt x="265" y="10569"/>
                  </a:lnTo>
                  <a:lnTo>
                    <a:pt x="246" y="10097"/>
                  </a:lnTo>
                  <a:lnTo>
                    <a:pt x="246" y="9625"/>
                  </a:lnTo>
                  <a:lnTo>
                    <a:pt x="265" y="9172"/>
                  </a:lnTo>
                  <a:lnTo>
                    <a:pt x="303" y="8701"/>
                  </a:lnTo>
                  <a:lnTo>
                    <a:pt x="378" y="8229"/>
                  </a:lnTo>
                  <a:lnTo>
                    <a:pt x="472" y="7776"/>
                  </a:lnTo>
                  <a:lnTo>
                    <a:pt x="586" y="7323"/>
                  </a:lnTo>
                  <a:lnTo>
                    <a:pt x="718" y="6870"/>
                  </a:lnTo>
                  <a:lnTo>
                    <a:pt x="869" y="6436"/>
                  </a:lnTo>
                  <a:lnTo>
                    <a:pt x="1057" y="6002"/>
                  </a:lnTo>
                  <a:lnTo>
                    <a:pt x="1246" y="5568"/>
                  </a:lnTo>
                  <a:lnTo>
                    <a:pt x="1473" y="5153"/>
                  </a:lnTo>
                  <a:lnTo>
                    <a:pt x="1718" y="4738"/>
                  </a:lnTo>
                  <a:lnTo>
                    <a:pt x="2039" y="4266"/>
                  </a:lnTo>
                  <a:lnTo>
                    <a:pt x="2378" y="3813"/>
                  </a:lnTo>
                  <a:lnTo>
                    <a:pt x="2737" y="3398"/>
                  </a:lnTo>
                  <a:lnTo>
                    <a:pt x="3114" y="3001"/>
                  </a:lnTo>
                  <a:lnTo>
                    <a:pt x="3530" y="2624"/>
                  </a:lnTo>
                  <a:lnTo>
                    <a:pt x="3945" y="2265"/>
                  </a:lnTo>
                  <a:lnTo>
                    <a:pt x="4398" y="1945"/>
                  </a:lnTo>
                  <a:lnTo>
                    <a:pt x="4851" y="1643"/>
                  </a:lnTo>
                  <a:lnTo>
                    <a:pt x="5322" y="1378"/>
                  </a:lnTo>
                  <a:lnTo>
                    <a:pt x="5813" y="1133"/>
                  </a:lnTo>
                  <a:lnTo>
                    <a:pt x="6323" y="925"/>
                  </a:lnTo>
                  <a:lnTo>
                    <a:pt x="6832" y="737"/>
                  </a:lnTo>
                  <a:lnTo>
                    <a:pt x="7379" y="586"/>
                  </a:lnTo>
                  <a:lnTo>
                    <a:pt x="7908" y="454"/>
                  </a:lnTo>
                  <a:lnTo>
                    <a:pt x="8474" y="359"/>
                  </a:lnTo>
                  <a:lnTo>
                    <a:pt x="9021" y="284"/>
                  </a:lnTo>
                  <a:lnTo>
                    <a:pt x="9455" y="265"/>
                  </a:lnTo>
                  <a:lnTo>
                    <a:pt x="9889" y="246"/>
                  </a:lnTo>
                  <a:close/>
                  <a:moveTo>
                    <a:pt x="9814" y="1"/>
                  </a:moveTo>
                  <a:lnTo>
                    <a:pt x="9418" y="20"/>
                  </a:lnTo>
                  <a:lnTo>
                    <a:pt x="9002" y="57"/>
                  </a:lnTo>
                  <a:lnTo>
                    <a:pt x="8436" y="114"/>
                  </a:lnTo>
                  <a:lnTo>
                    <a:pt x="7870" y="208"/>
                  </a:lnTo>
                  <a:lnTo>
                    <a:pt x="7304" y="340"/>
                  </a:lnTo>
                  <a:lnTo>
                    <a:pt x="6757" y="510"/>
                  </a:lnTo>
                  <a:lnTo>
                    <a:pt x="6228" y="699"/>
                  </a:lnTo>
                  <a:lnTo>
                    <a:pt x="5719" y="925"/>
                  </a:lnTo>
                  <a:lnTo>
                    <a:pt x="5209" y="1171"/>
                  </a:lnTo>
                  <a:lnTo>
                    <a:pt x="4719" y="1435"/>
                  </a:lnTo>
                  <a:lnTo>
                    <a:pt x="4247" y="1756"/>
                  </a:lnTo>
                  <a:lnTo>
                    <a:pt x="3794" y="2077"/>
                  </a:lnTo>
                  <a:lnTo>
                    <a:pt x="3360" y="2435"/>
                  </a:lnTo>
                  <a:lnTo>
                    <a:pt x="2945" y="2832"/>
                  </a:lnTo>
                  <a:lnTo>
                    <a:pt x="2567" y="3228"/>
                  </a:lnTo>
                  <a:lnTo>
                    <a:pt x="2190" y="3662"/>
                  </a:lnTo>
                  <a:lnTo>
                    <a:pt x="1850" y="4134"/>
                  </a:lnTo>
                  <a:lnTo>
                    <a:pt x="1510" y="4605"/>
                  </a:lnTo>
                  <a:lnTo>
                    <a:pt x="1265" y="5021"/>
                  </a:lnTo>
                  <a:lnTo>
                    <a:pt x="1039" y="5455"/>
                  </a:lnTo>
                  <a:lnTo>
                    <a:pt x="831" y="5908"/>
                  </a:lnTo>
                  <a:lnTo>
                    <a:pt x="642" y="6342"/>
                  </a:lnTo>
                  <a:lnTo>
                    <a:pt x="472" y="6795"/>
                  </a:lnTo>
                  <a:lnTo>
                    <a:pt x="340" y="7266"/>
                  </a:lnTo>
                  <a:lnTo>
                    <a:pt x="227" y="7719"/>
                  </a:lnTo>
                  <a:lnTo>
                    <a:pt x="133" y="8191"/>
                  </a:lnTo>
                  <a:lnTo>
                    <a:pt x="57" y="8663"/>
                  </a:lnTo>
                  <a:lnTo>
                    <a:pt x="20" y="9153"/>
                  </a:lnTo>
                  <a:lnTo>
                    <a:pt x="1" y="9625"/>
                  </a:lnTo>
                  <a:lnTo>
                    <a:pt x="1" y="10116"/>
                  </a:lnTo>
                  <a:lnTo>
                    <a:pt x="20" y="10588"/>
                  </a:lnTo>
                  <a:lnTo>
                    <a:pt x="76" y="11078"/>
                  </a:lnTo>
                  <a:lnTo>
                    <a:pt x="133" y="11569"/>
                  </a:lnTo>
                  <a:lnTo>
                    <a:pt x="246" y="12041"/>
                  </a:lnTo>
                  <a:lnTo>
                    <a:pt x="359" y="12513"/>
                  </a:lnTo>
                  <a:lnTo>
                    <a:pt x="491" y="12984"/>
                  </a:lnTo>
                  <a:lnTo>
                    <a:pt x="661" y="13437"/>
                  </a:lnTo>
                  <a:lnTo>
                    <a:pt x="850" y="13890"/>
                  </a:lnTo>
                  <a:lnTo>
                    <a:pt x="1057" y="14324"/>
                  </a:lnTo>
                  <a:lnTo>
                    <a:pt x="1284" y="14758"/>
                  </a:lnTo>
                  <a:lnTo>
                    <a:pt x="1529" y="15155"/>
                  </a:lnTo>
                  <a:lnTo>
                    <a:pt x="1793" y="15570"/>
                  </a:lnTo>
                  <a:lnTo>
                    <a:pt x="2077" y="15947"/>
                  </a:lnTo>
                  <a:lnTo>
                    <a:pt x="2378" y="16325"/>
                  </a:lnTo>
                  <a:lnTo>
                    <a:pt x="2718" y="16664"/>
                  </a:lnTo>
                  <a:lnTo>
                    <a:pt x="3058" y="17023"/>
                  </a:lnTo>
                  <a:lnTo>
                    <a:pt x="3416" y="17344"/>
                  </a:lnTo>
                  <a:lnTo>
                    <a:pt x="3794" y="17646"/>
                  </a:lnTo>
                  <a:lnTo>
                    <a:pt x="4190" y="17929"/>
                  </a:lnTo>
                  <a:lnTo>
                    <a:pt x="4586" y="18212"/>
                  </a:lnTo>
                  <a:lnTo>
                    <a:pt x="4888" y="18401"/>
                  </a:lnTo>
                  <a:lnTo>
                    <a:pt x="5190" y="18570"/>
                  </a:lnTo>
                  <a:lnTo>
                    <a:pt x="5511" y="18721"/>
                  </a:lnTo>
                  <a:lnTo>
                    <a:pt x="5832" y="18872"/>
                  </a:lnTo>
                  <a:lnTo>
                    <a:pt x="6134" y="19004"/>
                  </a:lnTo>
                  <a:lnTo>
                    <a:pt x="6474" y="19137"/>
                  </a:lnTo>
                  <a:lnTo>
                    <a:pt x="6794" y="19250"/>
                  </a:lnTo>
                  <a:lnTo>
                    <a:pt x="7115" y="19344"/>
                  </a:lnTo>
                  <a:lnTo>
                    <a:pt x="7455" y="19438"/>
                  </a:lnTo>
                  <a:lnTo>
                    <a:pt x="7795" y="19514"/>
                  </a:lnTo>
                  <a:lnTo>
                    <a:pt x="8134" y="19589"/>
                  </a:lnTo>
                  <a:lnTo>
                    <a:pt x="8474" y="19646"/>
                  </a:lnTo>
                  <a:lnTo>
                    <a:pt x="8814" y="19684"/>
                  </a:lnTo>
                  <a:lnTo>
                    <a:pt x="9153" y="19722"/>
                  </a:lnTo>
                  <a:lnTo>
                    <a:pt x="9493" y="19740"/>
                  </a:lnTo>
                  <a:lnTo>
                    <a:pt x="9833" y="19740"/>
                  </a:lnTo>
                  <a:lnTo>
                    <a:pt x="10380" y="19722"/>
                  </a:lnTo>
                  <a:lnTo>
                    <a:pt x="10927" y="19684"/>
                  </a:lnTo>
                  <a:lnTo>
                    <a:pt x="11475" y="19608"/>
                  </a:lnTo>
                  <a:lnTo>
                    <a:pt x="12022" y="19495"/>
                  </a:lnTo>
                  <a:lnTo>
                    <a:pt x="12513" y="19363"/>
                  </a:lnTo>
                  <a:lnTo>
                    <a:pt x="12965" y="19231"/>
                  </a:lnTo>
                  <a:lnTo>
                    <a:pt x="13437" y="19061"/>
                  </a:lnTo>
                  <a:lnTo>
                    <a:pt x="13871" y="18872"/>
                  </a:lnTo>
                  <a:lnTo>
                    <a:pt x="14305" y="18665"/>
                  </a:lnTo>
                  <a:lnTo>
                    <a:pt x="14739" y="18438"/>
                  </a:lnTo>
                  <a:lnTo>
                    <a:pt x="15155" y="18193"/>
                  </a:lnTo>
                  <a:lnTo>
                    <a:pt x="15551" y="17929"/>
                  </a:lnTo>
                  <a:lnTo>
                    <a:pt x="15928" y="17646"/>
                  </a:lnTo>
                  <a:lnTo>
                    <a:pt x="16306" y="17344"/>
                  </a:lnTo>
                  <a:lnTo>
                    <a:pt x="16664" y="17023"/>
                  </a:lnTo>
                  <a:lnTo>
                    <a:pt x="17004" y="16683"/>
                  </a:lnTo>
                  <a:lnTo>
                    <a:pt x="17325" y="16325"/>
                  </a:lnTo>
                  <a:lnTo>
                    <a:pt x="17627" y="15947"/>
                  </a:lnTo>
                  <a:lnTo>
                    <a:pt x="17929" y="15551"/>
                  </a:lnTo>
                  <a:lnTo>
                    <a:pt x="18193" y="15136"/>
                  </a:lnTo>
                  <a:lnTo>
                    <a:pt x="18438" y="14721"/>
                  </a:lnTo>
                  <a:lnTo>
                    <a:pt x="18684" y="14287"/>
                  </a:lnTo>
                  <a:lnTo>
                    <a:pt x="18891" y="13853"/>
                  </a:lnTo>
                  <a:lnTo>
                    <a:pt x="19061" y="13400"/>
                  </a:lnTo>
                  <a:lnTo>
                    <a:pt x="19231" y="12947"/>
                  </a:lnTo>
                  <a:lnTo>
                    <a:pt x="19363" y="12494"/>
                  </a:lnTo>
                  <a:lnTo>
                    <a:pt x="19495" y="12022"/>
                  </a:lnTo>
                  <a:lnTo>
                    <a:pt x="19570" y="11550"/>
                  </a:lnTo>
                  <a:lnTo>
                    <a:pt x="19646" y="11078"/>
                  </a:lnTo>
                  <a:lnTo>
                    <a:pt x="19703" y="10588"/>
                  </a:lnTo>
                  <a:lnTo>
                    <a:pt x="19721" y="10116"/>
                  </a:lnTo>
                  <a:lnTo>
                    <a:pt x="19721" y="9625"/>
                  </a:lnTo>
                  <a:lnTo>
                    <a:pt x="19703" y="9153"/>
                  </a:lnTo>
                  <a:lnTo>
                    <a:pt x="19646" y="8663"/>
                  </a:lnTo>
                  <a:lnTo>
                    <a:pt x="19570" y="8191"/>
                  </a:lnTo>
                  <a:lnTo>
                    <a:pt x="19476" y="7700"/>
                  </a:lnTo>
                  <a:lnTo>
                    <a:pt x="19363" y="7229"/>
                  </a:lnTo>
                  <a:lnTo>
                    <a:pt x="19212" y="6757"/>
                  </a:lnTo>
                  <a:lnTo>
                    <a:pt x="19042" y="6304"/>
                  </a:lnTo>
                  <a:lnTo>
                    <a:pt x="18872" y="5851"/>
                  </a:lnTo>
                  <a:lnTo>
                    <a:pt x="18665" y="5417"/>
                  </a:lnTo>
                  <a:lnTo>
                    <a:pt x="18438" y="5002"/>
                  </a:lnTo>
                  <a:lnTo>
                    <a:pt x="18193" y="4587"/>
                  </a:lnTo>
                  <a:lnTo>
                    <a:pt x="17910" y="4190"/>
                  </a:lnTo>
                  <a:lnTo>
                    <a:pt x="17627" y="3794"/>
                  </a:lnTo>
                  <a:lnTo>
                    <a:pt x="17325" y="3435"/>
                  </a:lnTo>
                  <a:lnTo>
                    <a:pt x="17004" y="3077"/>
                  </a:lnTo>
                  <a:lnTo>
                    <a:pt x="16664" y="2737"/>
                  </a:lnTo>
                  <a:lnTo>
                    <a:pt x="16306" y="2397"/>
                  </a:lnTo>
                  <a:lnTo>
                    <a:pt x="15928" y="2096"/>
                  </a:lnTo>
                  <a:lnTo>
                    <a:pt x="15532" y="1812"/>
                  </a:lnTo>
                  <a:lnTo>
                    <a:pt x="15117" y="1529"/>
                  </a:lnTo>
                  <a:lnTo>
                    <a:pt x="14777" y="1322"/>
                  </a:lnTo>
                  <a:lnTo>
                    <a:pt x="14419" y="1133"/>
                  </a:lnTo>
                  <a:lnTo>
                    <a:pt x="14060" y="944"/>
                  </a:lnTo>
                  <a:lnTo>
                    <a:pt x="13701" y="793"/>
                  </a:lnTo>
                  <a:lnTo>
                    <a:pt x="13324" y="642"/>
                  </a:lnTo>
                  <a:lnTo>
                    <a:pt x="12947" y="510"/>
                  </a:lnTo>
                  <a:lnTo>
                    <a:pt x="12569" y="378"/>
                  </a:lnTo>
                  <a:lnTo>
                    <a:pt x="12192" y="284"/>
                  </a:lnTo>
                  <a:lnTo>
                    <a:pt x="11795" y="189"/>
                  </a:lnTo>
                  <a:lnTo>
                    <a:pt x="11399" y="133"/>
                  </a:lnTo>
                  <a:lnTo>
                    <a:pt x="11022" y="76"/>
                  </a:lnTo>
                  <a:lnTo>
                    <a:pt x="10625" y="39"/>
                  </a:lnTo>
                  <a:lnTo>
                    <a:pt x="10210" y="20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20"/>
            <p:cNvSpPr/>
            <p:nvPr/>
          </p:nvSpPr>
          <p:spPr>
            <a:xfrm>
              <a:off x="3464070" y="626619"/>
              <a:ext cx="387327" cy="547807"/>
            </a:xfrm>
            <a:custGeom>
              <a:rect b="b" l="l" r="r" t="t"/>
              <a:pathLst>
                <a:path extrusionOk="0" h="14948" w="10569">
                  <a:moveTo>
                    <a:pt x="774" y="1"/>
                  </a:moveTo>
                  <a:lnTo>
                    <a:pt x="378" y="20"/>
                  </a:lnTo>
                  <a:lnTo>
                    <a:pt x="0" y="39"/>
                  </a:lnTo>
                  <a:lnTo>
                    <a:pt x="831" y="9739"/>
                  </a:lnTo>
                  <a:lnTo>
                    <a:pt x="9078" y="14947"/>
                  </a:lnTo>
                  <a:lnTo>
                    <a:pt x="9323" y="14513"/>
                  </a:lnTo>
                  <a:lnTo>
                    <a:pt x="9549" y="14079"/>
                  </a:lnTo>
                  <a:lnTo>
                    <a:pt x="9757" y="13626"/>
                  </a:lnTo>
                  <a:lnTo>
                    <a:pt x="9946" y="13173"/>
                  </a:lnTo>
                  <a:lnTo>
                    <a:pt x="10115" y="12720"/>
                  </a:lnTo>
                  <a:lnTo>
                    <a:pt x="10248" y="12267"/>
                  </a:lnTo>
                  <a:lnTo>
                    <a:pt x="10361" y="11796"/>
                  </a:lnTo>
                  <a:lnTo>
                    <a:pt x="10455" y="11324"/>
                  </a:lnTo>
                  <a:lnTo>
                    <a:pt x="10512" y="10852"/>
                  </a:lnTo>
                  <a:lnTo>
                    <a:pt x="10549" y="10399"/>
                  </a:lnTo>
                  <a:lnTo>
                    <a:pt x="10568" y="9927"/>
                  </a:lnTo>
                  <a:lnTo>
                    <a:pt x="10568" y="9456"/>
                  </a:lnTo>
                  <a:lnTo>
                    <a:pt x="10549" y="8984"/>
                  </a:lnTo>
                  <a:lnTo>
                    <a:pt x="10493" y="8512"/>
                  </a:lnTo>
                  <a:lnTo>
                    <a:pt x="10436" y="8059"/>
                  </a:lnTo>
                  <a:lnTo>
                    <a:pt x="10342" y="7587"/>
                  </a:lnTo>
                  <a:lnTo>
                    <a:pt x="10229" y="7134"/>
                  </a:lnTo>
                  <a:lnTo>
                    <a:pt x="10097" y="6700"/>
                  </a:lnTo>
                  <a:lnTo>
                    <a:pt x="9927" y="6247"/>
                  </a:lnTo>
                  <a:lnTo>
                    <a:pt x="9757" y="5813"/>
                  </a:lnTo>
                  <a:lnTo>
                    <a:pt x="9549" y="5398"/>
                  </a:lnTo>
                  <a:lnTo>
                    <a:pt x="9342" y="4983"/>
                  </a:lnTo>
                  <a:lnTo>
                    <a:pt x="9096" y="4568"/>
                  </a:lnTo>
                  <a:lnTo>
                    <a:pt x="8832" y="4171"/>
                  </a:lnTo>
                  <a:lnTo>
                    <a:pt x="8549" y="3794"/>
                  </a:lnTo>
                  <a:lnTo>
                    <a:pt x="8247" y="3417"/>
                  </a:lnTo>
                  <a:lnTo>
                    <a:pt x="7926" y="3058"/>
                  </a:lnTo>
                  <a:lnTo>
                    <a:pt x="7587" y="2718"/>
                  </a:lnTo>
                  <a:lnTo>
                    <a:pt x="7228" y="2398"/>
                  </a:lnTo>
                  <a:lnTo>
                    <a:pt x="6851" y="2077"/>
                  </a:lnTo>
                  <a:lnTo>
                    <a:pt x="6454" y="1794"/>
                  </a:lnTo>
                  <a:lnTo>
                    <a:pt x="6039" y="1511"/>
                  </a:lnTo>
                  <a:lnTo>
                    <a:pt x="5681" y="1284"/>
                  </a:lnTo>
                  <a:lnTo>
                    <a:pt x="5322" y="1095"/>
                  </a:lnTo>
                  <a:lnTo>
                    <a:pt x="4964" y="926"/>
                  </a:lnTo>
                  <a:lnTo>
                    <a:pt x="4586" y="756"/>
                  </a:lnTo>
                  <a:lnTo>
                    <a:pt x="4228" y="605"/>
                  </a:lnTo>
                  <a:lnTo>
                    <a:pt x="3850" y="473"/>
                  </a:lnTo>
                  <a:lnTo>
                    <a:pt x="3473" y="359"/>
                  </a:lnTo>
                  <a:lnTo>
                    <a:pt x="3076" y="265"/>
                  </a:lnTo>
                  <a:lnTo>
                    <a:pt x="2699" y="171"/>
                  </a:lnTo>
                  <a:lnTo>
                    <a:pt x="2321" y="114"/>
                  </a:lnTo>
                  <a:lnTo>
                    <a:pt x="1925" y="57"/>
                  </a:lnTo>
                  <a:lnTo>
                    <a:pt x="1548" y="20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20"/>
            <p:cNvSpPr/>
            <p:nvPr/>
          </p:nvSpPr>
          <p:spPr>
            <a:xfrm>
              <a:off x="3459233" y="622478"/>
              <a:ext cx="397002" cy="558141"/>
            </a:xfrm>
            <a:custGeom>
              <a:rect b="b" l="l" r="r" t="t"/>
              <a:pathLst>
                <a:path extrusionOk="0" h="15230" w="10833">
                  <a:moveTo>
                    <a:pt x="1038" y="227"/>
                  </a:moveTo>
                  <a:lnTo>
                    <a:pt x="1416" y="246"/>
                  </a:lnTo>
                  <a:lnTo>
                    <a:pt x="1793" y="265"/>
                  </a:lnTo>
                  <a:lnTo>
                    <a:pt x="2170" y="303"/>
                  </a:lnTo>
                  <a:lnTo>
                    <a:pt x="2548" y="359"/>
                  </a:lnTo>
                  <a:lnTo>
                    <a:pt x="2925" y="435"/>
                  </a:lnTo>
                  <a:lnTo>
                    <a:pt x="3303" y="510"/>
                  </a:lnTo>
                  <a:lnTo>
                    <a:pt x="3661" y="623"/>
                  </a:lnTo>
                  <a:lnTo>
                    <a:pt x="4020" y="737"/>
                  </a:lnTo>
                  <a:lnTo>
                    <a:pt x="4378" y="850"/>
                  </a:lnTo>
                  <a:lnTo>
                    <a:pt x="4737" y="1001"/>
                  </a:lnTo>
                  <a:lnTo>
                    <a:pt x="5096" y="1152"/>
                  </a:lnTo>
                  <a:lnTo>
                    <a:pt x="5435" y="1341"/>
                  </a:lnTo>
                  <a:lnTo>
                    <a:pt x="5775" y="1529"/>
                  </a:lnTo>
                  <a:lnTo>
                    <a:pt x="6096" y="1718"/>
                  </a:lnTo>
                  <a:lnTo>
                    <a:pt x="6511" y="1982"/>
                  </a:lnTo>
                  <a:lnTo>
                    <a:pt x="6888" y="2265"/>
                  </a:lnTo>
                  <a:lnTo>
                    <a:pt x="7247" y="2567"/>
                  </a:lnTo>
                  <a:lnTo>
                    <a:pt x="7605" y="2888"/>
                  </a:lnTo>
                  <a:lnTo>
                    <a:pt x="7945" y="3228"/>
                  </a:lnTo>
                  <a:lnTo>
                    <a:pt x="8247" y="3567"/>
                  </a:lnTo>
                  <a:lnTo>
                    <a:pt x="8549" y="3926"/>
                  </a:lnTo>
                  <a:lnTo>
                    <a:pt x="8832" y="4303"/>
                  </a:lnTo>
                  <a:lnTo>
                    <a:pt x="9096" y="4700"/>
                  </a:lnTo>
                  <a:lnTo>
                    <a:pt x="9323" y="5096"/>
                  </a:lnTo>
                  <a:lnTo>
                    <a:pt x="9549" y="5511"/>
                  </a:lnTo>
                  <a:lnTo>
                    <a:pt x="9757" y="5926"/>
                  </a:lnTo>
                  <a:lnTo>
                    <a:pt x="9927" y="6360"/>
                  </a:lnTo>
                  <a:lnTo>
                    <a:pt x="10096" y="6813"/>
                  </a:lnTo>
                  <a:lnTo>
                    <a:pt x="10229" y="7266"/>
                  </a:lnTo>
                  <a:lnTo>
                    <a:pt x="10342" y="7738"/>
                  </a:lnTo>
                  <a:lnTo>
                    <a:pt x="10436" y="8191"/>
                  </a:lnTo>
                  <a:lnTo>
                    <a:pt x="10512" y="8663"/>
                  </a:lnTo>
                  <a:lnTo>
                    <a:pt x="10568" y="9134"/>
                  </a:lnTo>
                  <a:lnTo>
                    <a:pt x="10587" y="9587"/>
                  </a:lnTo>
                  <a:lnTo>
                    <a:pt x="10587" y="10059"/>
                  </a:lnTo>
                  <a:lnTo>
                    <a:pt x="10568" y="10512"/>
                  </a:lnTo>
                  <a:lnTo>
                    <a:pt x="10531" y="10965"/>
                  </a:lnTo>
                  <a:lnTo>
                    <a:pt x="10455" y="11437"/>
                  </a:lnTo>
                  <a:lnTo>
                    <a:pt x="10380" y="11890"/>
                  </a:lnTo>
                  <a:lnTo>
                    <a:pt x="10266" y="12324"/>
                  </a:lnTo>
                  <a:lnTo>
                    <a:pt x="10134" y="12777"/>
                  </a:lnTo>
                  <a:lnTo>
                    <a:pt x="9983" y="13211"/>
                  </a:lnTo>
                  <a:lnTo>
                    <a:pt x="9813" y="13645"/>
                  </a:lnTo>
                  <a:lnTo>
                    <a:pt x="9625" y="14060"/>
                  </a:lnTo>
                  <a:lnTo>
                    <a:pt x="9398" y="14475"/>
                  </a:lnTo>
                  <a:lnTo>
                    <a:pt x="9153" y="14890"/>
                  </a:lnTo>
                  <a:lnTo>
                    <a:pt x="1076" y="9776"/>
                  </a:lnTo>
                  <a:lnTo>
                    <a:pt x="264" y="265"/>
                  </a:lnTo>
                  <a:lnTo>
                    <a:pt x="642" y="246"/>
                  </a:lnTo>
                  <a:lnTo>
                    <a:pt x="1038" y="227"/>
                  </a:lnTo>
                  <a:close/>
                  <a:moveTo>
                    <a:pt x="529" y="1"/>
                  </a:moveTo>
                  <a:lnTo>
                    <a:pt x="113" y="38"/>
                  </a:lnTo>
                  <a:lnTo>
                    <a:pt x="0" y="38"/>
                  </a:lnTo>
                  <a:lnTo>
                    <a:pt x="849" y="9927"/>
                  </a:lnTo>
                  <a:lnTo>
                    <a:pt x="9247" y="15230"/>
                  </a:lnTo>
                  <a:lnTo>
                    <a:pt x="9304" y="15117"/>
                  </a:lnTo>
                  <a:lnTo>
                    <a:pt x="9549" y="14702"/>
                  </a:lnTo>
                  <a:lnTo>
                    <a:pt x="9795" y="14268"/>
                  </a:lnTo>
                  <a:lnTo>
                    <a:pt x="10002" y="13834"/>
                  </a:lnTo>
                  <a:lnTo>
                    <a:pt x="10172" y="13381"/>
                  </a:lnTo>
                  <a:lnTo>
                    <a:pt x="10342" y="12928"/>
                  </a:lnTo>
                  <a:lnTo>
                    <a:pt x="10474" y="12475"/>
                  </a:lnTo>
                  <a:lnTo>
                    <a:pt x="10606" y="12003"/>
                  </a:lnTo>
                  <a:lnTo>
                    <a:pt x="10681" y="11531"/>
                  </a:lnTo>
                  <a:lnTo>
                    <a:pt x="10757" y="11059"/>
                  </a:lnTo>
                  <a:lnTo>
                    <a:pt x="10814" y="10569"/>
                  </a:lnTo>
                  <a:lnTo>
                    <a:pt x="10832" y="10097"/>
                  </a:lnTo>
                  <a:lnTo>
                    <a:pt x="10832" y="9606"/>
                  </a:lnTo>
                  <a:lnTo>
                    <a:pt x="10814" y="9134"/>
                  </a:lnTo>
                  <a:lnTo>
                    <a:pt x="10757" y="8644"/>
                  </a:lnTo>
                  <a:lnTo>
                    <a:pt x="10681" y="8172"/>
                  </a:lnTo>
                  <a:lnTo>
                    <a:pt x="10587" y="7681"/>
                  </a:lnTo>
                  <a:lnTo>
                    <a:pt x="10474" y="7210"/>
                  </a:lnTo>
                  <a:lnTo>
                    <a:pt x="10323" y="6738"/>
                  </a:lnTo>
                  <a:lnTo>
                    <a:pt x="10153" y="6285"/>
                  </a:lnTo>
                  <a:lnTo>
                    <a:pt x="9983" y="5832"/>
                  </a:lnTo>
                  <a:lnTo>
                    <a:pt x="9776" y="5398"/>
                  </a:lnTo>
                  <a:lnTo>
                    <a:pt x="9549" y="4983"/>
                  </a:lnTo>
                  <a:lnTo>
                    <a:pt x="9304" y="4568"/>
                  </a:lnTo>
                  <a:lnTo>
                    <a:pt x="9021" y="4171"/>
                  </a:lnTo>
                  <a:lnTo>
                    <a:pt x="8738" y="3775"/>
                  </a:lnTo>
                  <a:lnTo>
                    <a:pt x="8436" y="3416"/>
                  </a:lnTo>
                  <a:lnTo>
                    <a:pt x="8115" y="3058"/>
                  </a:lnTo>
                  <a:lnTo>
                    <a:pt x="7775" y="2718"/>
                  </a:lnTo>
                  <a:lnTo>
                    <a:pt x="7417" y="2378"/>
                  </a:lnTo>
                  <a:lnTo>
                    <a:pt x="7039" y="2077"/>
                  </a:lnTo>
                  <a:lnTo>
                    <a:pt x="6643" y="1793"/>
                  </a:lnTo>
                  <a:lnTo>
                    <a:pt x="6228" y="1510"/>
                  </a:lnTo>
                  <a:lnTo>
                    <a:pt x="5888" y="1303"/>
                  </a:lnTo>
                  <a:lnTo>
                    <a:pt x="5530" y="1114"/>
                  </a:lnTo>
                  <a:lnTo>
                    <a:pt x="5171" y="925"/>
                  </a:lnTo>
                  <a:lnTo>
                    <a:pt x="4812" y="774"/>
                  </a:lnTo>
                  <a:lnTo>
                    <a:pt x="4435" y="623"/>
                  </a:lnTo>
                  <a:lnTo>
                    <a:pt x="4058" y="491"/>
                  </a:lnTo>
                  <a:lnTo>
                    <a:pt x="3680" y="359"/>
                  </a:lnTo>
                  <a:lnTo>
                    <a:pt x="3303" y="265"/>
                  </a:lnTo>
                  <a:lnTo>
                    <a:pt x="2906" y="189"/>
                  </a:lnTo>
                  <a:lnTo>
                    <a:pt x="2510" y="114"/>
                  </a:lnTo>
                  <a:lnTo>
                    <a:pt x="2133" y="57"/>
                  </a:lnTo>
                  <a:lnTo>
                    <a:pt x="1736" y="20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20"/>
            <p:cNvSpPr/>
            <p:nvPr/>
          </p:nvSpPr>
          <p:spPr>
            <a:xfrm>
              <a:off x="3465463" y="954427"/>
              <a:ext cx="58123" cy="58160"/>
            </a:xfrm>
            <a:custGeom>
              <a:rect b="b" l="l" r="r" t="t"/>
              <a:pathLst>
                <a:path extrusionOk="0" h="1587" w="1586">
                  <a:moveTo>
                    <a:pt x="774" y="1"/>
                  </a:moveTo>
                  <a:lnTo>
                    <a:pt x="623" y="20"/>
                  </a:lnTo>
                  <a:lnTo>
                    <a:pt x="472" y="76"/>
                  </a:lnTo>
                  <a:lnTo>
                    <a:pt x="340" y="152"/>
                  </a:lnTo>
                  <a:lnTo>
                    <a:pt x="226" y="246"/>
                  </a:lnTo>
                  <a:lnTo>
                    <a:pt x="132" y="378"/>
                  </a:lnTo>
                  <a:lnTo>
                    <a:pt x="57" y="511"/>
                  </a:lnTo>
                  <a:lnTo>
                    <a:pt x="19" y="662"/>
                  </a:lnTo>
                  <a:lnTo>
                    <a:pt x="0" y="812"/>
                  </a:lnTo>
                  <a:lnTo>
                    <a:pt x="19" y="963"/>
                  </a:lnTo>
                  <a:lnTo>
                    <a:pt x="76" y="1114"/>
                  </a:lnTo>
                  <a:lnTo>
                    <a:pt x="151" y="1247"/>
                  </a:lnTo>
                  <a:lnTo>
                    <a:pt x="245" y="1360"/>
                  </a:lnTo>
                  <a:lnTo>
                    <a:pt x="377" y="1454"/>
                  </a:lnTo>
                  <a:lnTo>
                    <a:pt x="528" y="1530"/>
                  </a:lnTo>
                  <a:lnTo>
                    <a:pt x="661" y="1567"/>
                  </a:lnTo>
                  <a:lnTo>
                    <a:pt x="830" y="1586"/>
                  </a:lnTo>
                  <a:lnTo>
                    <a:pt x="962" y="1567"/>
                  </a:lnTo>
                  <a:lnTo>
                    <a:pt x="1113" y="1511"/>
                  </a:lnTo>
                  <a:lnTo>
                    <a:pt x="1246" y="1435"/>
                  </a:lnTo>
                  <a:lnTo>
                    <a:pt x="1359" y="1341"/>
                  </a:lnTo>
                  <a:lnTo>
                    <a:pt x="1472" y="1209"/>
                  </a:lnTo>
                  <a:lnTo>
                    <a:pt x="1529" y="1077"/>
                  </a:lnTo>
                  <a:lnTo>
                    <a:pt x="1585" y="926"/>
                  </a:lnTo>
                  <a:lnTo>
                    <a:pt x="1585" y="775"/>
                  </a:lnTo>
                  <a:lnTo>
                    <a:pt x="1566" y="624"/>
                  </a:lnTo>
                  <a:lnTo>
                    <a:pt x="1529" y="473"/>
                  </a:lnTo>
                  <a:lnTo>
                    <a:pt x="1453" y="341"/>
                  </a:lnTo>
                  <a:lnTo>
                    <a:pt x="1340" y="227"/>
                  </a:lnTo>
                  <a:lnTo>
                    <a:pt x="1227" y="133"/>
                  </a:lnTo>
                  <a:lnTo>
                    <a:pt x="1076" y="58"/>
                  </a:lnTo>
                  <a:lnTo>
                    <a:pt x="925" y="2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0" name="Google Shape;2000;p20"/>
          <p:cNvGrpSpPr/>
          <p:nvPr/>
        </p:nvGrpSpPr>
        <p:grpSpPr>
          <a:xfrm flipH="1">
            <a:off x="7932475" y="3995825"/>
            <a:ext cx="996600" cy="1147675"/>
            <a:chOff x="2202075" y="5519900"/>
            <a:chExt cx="996600" cy="1147675"/>
          </a:xfrm>
        </p:grpSpPr>
        <p:sp>
          <p:nvSpPr>
            <p:cNvPr id="2001" name="Google Shape;2001;p20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20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20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04" name="Google Shape;2004;p20"/>
          <p:cNvSpPr/>
          <p:nvPr/>
        </p:nvSpPr>
        <p:spPr>
          <a:xfrm>
            <a:off x="7291352" y="1367975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5" name="Google Shape;2005;p20"/>
          <p:cNvSpPr/>
          <p:nvPr/>
        </p:nvSpPr>
        <p:spPr>
          <a:xfrm>
            <a:off x="363489" y="2346150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06" name="Google Shape;2006;p20"/>
          <p:cNvGrpSpPr/>
          <p:nvPr/>
        </p:nvGrpSpPr>
        <p:grpSpPr>
          <a:xfrm>
            <a:off x="1902428" y="1551352"/>
            <a:ext cx="365420" cy="365394"/>
            <a:chOff x="1298368" y="3809460"/>
            <a:chExt cx="365420" cy="365394"/>
          </a:xfrm>
        </p:grpSpPr>
        <p:sp>
          <p:nvSpPr>
            <p:cNvPr id="2007" name="Google Shape;2007;p20"/>
            <p:cNvSpPr/>
            <p:nvPr/>
          </p:nvSpPr>
          <p:spPr>
            <a:xfrm>
              <a:off x="1306150" y="4053956"/>
              <a:ext cx="354598" cy="113614"/>
            </a:xfrm>
            <a:custGeom>
              <a:rect b="b" l="l" r="r" t="t"/>
              <a:pathLst>
                <a:path extrusionOk="0" h="4336" w="13533">
                  <a:moveTo>
                    <a:pt x="2171" y="1959"/>
                  </a:moveTo>
                  <a:cubicBezTo>
                    <a:pt x="2747" y="1959"/>
                    <a:pt x="3040" y="2660"/>
                    <a:pt x="2627" y="3068"/>
                  </a:cubicBezTo>
                  <a:cubicBezTo>
                    <a:pt x="2495" y="3200"/>
                    <a:pt x="2332" y="3259"/>
                    <a:pt x="2173" y="3259"/>
                  </a:cubicBezTo>
                  <a:cubicBezTo>
                    <a:pt x="1839" y="3259"/>
                    <a:pt x="1519" y="3000"/>
                    <a:pt x="1523" y="2607"/>
                  </a:cubicBezTo>
                  <a:cubicBezTo>
                    <a:pt x="1518" y="2252"/>
                    <a:pt x="1811" y="1959"/>
                    <a:pt x="2171" y="1959"/>
                  </a:cubicBezTo>
                  <a:close/>
                  <a:moveTo>
                    <a:pt x="1863" y="1"/>
                  </a:moveTo>
                  <a:cubicBezTo>
                    <a:pt x="1513" y="1"/>
                    <a:pt x="1167" y="102"/>
                    <a:pt x="875" y="289"/>
                  </a:cubicBezTo>
                  <a:cubicBezTo>
                    <a:pt x="831" y="313"/>
                    <a:pt x="788" y="342"/>
                    <a:pt x="750" y="375"/>
                  </a:cubicBezTo>
                  <a:cubicBezTo>
                    <a:pt x="279" y="726"/>
                    <a:pt x="1" y="1278"/>
                    <a:pt x="1" y="1863"/>
                  </a:cubicBezTo>
                  <a:lnTo>
                    <a:pt x="1" y="2526"/>
                  </a:lnTo>
                  <a:cubicBezTo>
                    <a:pt x="35" y="3529"/>
                    <a:pt x="855" y="4331"/>
                    <a:pt x="1863" y="4336"/>
                  </a:cubicBezTo>
                  <a:lnTo>
                    <a:pt x="12760" y="4336"/>
                  </a:lnTo>
                  <a:cubicBezTo>
                    <a:pt x="13187" y="4331"/>
                    <a:pt x="13533" y="3985"/>
                    <a:pt x="13533" y="3563"/>
                  </a:cubicBezTo>
                  <a:lnTo>
                    <a:pt x="13533" y="774"/>
                  </a:lnTo>
                  <a:cubicBezTo>
                    <a:pt x="13533" y="347"/>
                    <a:pt x="13187" y="1"/>
                    <a:pt x="12760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20"/>
            <p:cNvSpPr/>
            <p:nvPr/>
          </p:nvSpPr>
          <p:spPr>
            <a:xfrm>
              <a:off x="1306281" y="4076699"/>
              <a:ext cx="354467" cy="90870"/>
            </a:xfrm>
            <a:custGeom>
              <a:rect b="b" l="l" r="r" t="t"/>
              <a:pathLst>
                <a:path extrusionOk="0" h="3468" w="13528">
                  <a:moveTo>
                    <a:pt x="2167" y="1091"/>
                  </a:moveTo>
                  <a:cubicBezTo>
                    <a:pt x="2320" y="1091"/>
                    <a:pt x="2475" y="1145"/>
                    <a:pt x="2602" y="1259"/>
                  </a:cubicBezTo>
                  <a:cubicBezTo>
                    <a:pt x="3044" y="1663"/>
                    <a:pt x="2751" y="2392"/>
                    <a:pt x="2166" y="2392"/>
                  </a:cubicBezTo>
                  <a:cubicBezTo>
                    <a:pt x="1710" y="2392"/>
                    <a:pt x="1393" y="1931"/>
                    <a:pt x="1561" y="1509"/>
                  </a:cubicBezTo>
                  <a:cubicBezTo>
                    <a:pt x="1663" y="1242"/>
                    <a:pt x="1912" y="1091"/>
                    <a:pt x="2167" y="1091"/>
                  </a:cubicBezTo>
                  <a:close/>
                  <a:moveTo>
                    <a:pt x="2930" y="1"/>
                  </a:moveTo>
                  <a:cubicBezTo>
                    <a:pt x="1638" y="1"/>
                    <a:pt x="1779" y="2"/>
                    <a:pt x="1710" y="7"/>
                  </a:cubicBezTo>
                  <a:cubicBezTo>
                    <a:pt x="850" y="83"/>
                    <a:pt x="154" y="731"/>
                    <a:pt x="20" y="1581"/>
                  </a:cubicBezTo>
                  <a:cubicBezTo>
                    <a:pt x="6" y="1648"/>
                    <a:pt x="1" y="1720"/>
                    <a:pt x="6" y="1792"/>
                  </a:cubicBezTo>
                  <a:cubicBezTo>
                    <a:pt x="106" y="2743"/>
                    <a:pt x="908" y="3463"/>
                    <a:pt x="1863" y="3468"/>
                  </a:cubicBezTo>
                  <a:lnTo>
                    <a:pt x="12755" y="3468"/>
                  </a:lnTo>
                  <a:cubicBezTo>
                    <a:pt x="13182" y="3468"/>
                    <a:pt x="13528" y="3122"/>
                    <a:pt x="13528" y="2695"/>
                  </a:cubicBezTo>
                  <a:lnTo>
                    <a:pt x="13528" y="775"/>
                  </a:lnTo>
                  <a:cubicBezTo>
                    <a:pt x="13528" y="347"/>
                    <a:pt x="13182" y="2"/>
                    <a:pt x="12755" y="2"/>
                  </a:cubicBezTo>
                  <a:cubicBezTo>
                    <a:pt x="6949" y="2"/>
                    <a:pt x="4223" y="1"/>
                    <a:pt x="2930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20"/>
            <p:cNvSpPr/>
            <p:nvPr/>
          </p:nvSpPr>
          <p:spPr>
            <a:xfrm>
              <a:off x="1597076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8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20"/>
            <p:cNvSpPr/>
            <p:nvPr/>
          </p:nvSpPr>
          <p:spPr>
            <a:xfrm>
              <a:off x="1510163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5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6" y="2454"/>
                    <a:pt x="145" y="2598"/>
                    <a:pt x="318" y="2598"/>
                  </a:cubicBezTo>
                  <a:lnTo>
                    <a:pt x="1124" y="2598"/>
                  </a:lnTo>
                  <a:cubicBezTo>
                    <a:pt x="1297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7" y="1"/>
                    <a:pt x="1124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20"/>
            <p:cNvSpPr/>
            <p:nvPr/>
          </p:nvSpPr>
          <p:spPr>
            <a:xfrm>
              <a:off x="1424140" y="4076726"/>
              <a:ext cx="37627" cy="68074"/>
            </a:xfrm>
            <a:custGeom>
              <a:rect b="b" l="l" r="r" t="t"/>
              <a:pathLst>
                <a:path extrusionOk="0" h="2598" w="1436">
                  <a:moveTo>
                    <a:pt x="317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7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20"/>
            <p:cNvSpPr/>
            <p:nvPr/>
          </p:nvSpPr>
          <p:spPr>
            <a:xfrm>
              <a:off x="1305285" y="3917205"/>
              <a:ext cx="342257" cy="250339"/>
            </a:xfrm>
            <a:custGeom>
              <a:rect b="b" l="l" r="r" t="t"/>
              <a:pathLst>
                <a:path extrusionOk="0" h="9554" w="13062">
                  <a:moveTo>
                    <a:pt x="2193" y="7178"/>
                  </a:moveTo>
                  <a:cubicBezTo>
                    <a:pt x="2522" y="7178"/>
                    <a:pt x="2852" y="7418"/>
                    <a:pt x="2852" y="7831"/>
                  </a:cubicBezTo>
                  <a:cubicBezTo>
                    <a:pt x="2852" y="8014"/>
                    <a:pt x="2775" y="8186"/>
                    <a:pt x="2640" y="8311"/>
                  </a:cubicBezTo>
                  <a:cubicBezTo>
                    <a:pt x="2507" y="8431"/>
                    <a:pt x="2356" y="8483"/>
                    <a:pt x="2210" y="8483"/>
                  </a:cubicBezTo>
                  <a:cubicBezTo>
                    <a:pt x="1783" y="8483"/>
                    <a:pt x="1398" y="8041"/>
                    <a:pt x="1608" y="7562"/>
                  </a:cubicBezTo>
                  <a:cubicBezTo>
                    <a:pt x="1726" y="7298"/>
                    <a:pt x="1959" y="7178"/>
                    <a:pt x="2193" y="7178"/>
                  </a:cubicBezTo>
                  <a:close/>
                  <a:moveTo>
                    <a:pt x="10786" y="0"/>
                  </a:moveTo>
                  <a:cubicBezTo>
                    <a:pt x="10654" y="0"/>
                    <a:pt x="10521" y="33"/>
                    <a:pt x="10398" y="103"/>
                  </a:cubicBezTo>
                  <a:lnTo>
                    <a:pt x="8238" y="1356"/>
                  </a:lnTo>
                  <a:cubicBezTo>
                    <a:pt x="8233" y="1356"/>
                    <a:pt x="884" y="5580"/>
                    <a:pt x="696" y="5738"/>
                  </a:cubicBezTo>
                  <a:cubicBezTo>
                    <a:pt x="245" y="6122"/>
                    <a:pt x="0" y="6689"/>
                    <a:pt x="34" y="7274"/>
                  </a:cubicBezTo>
                  <a:cubicBezTo>
                    <a:pt x="68" y="7850"/>
                    <a:pt x="317" y="8134"/>
                    <a:pt x="586" y="8623"/>
                  </a:cubicBezTo>
                  <a:cubicBezTo>
                    <a:pt x="922" y="9200"/>
                    <a:pt x="1537" y="9553"/>
                    <a:pt x="2200" y="9553"/>
                  </a:cubicBezTo>
                  <a:cubicBezTo>
                    <a:pt x="2238" y="9553"/>
                    <a:pt x="2276" y="9552"/>
                    <a:pt x="2314" y="9550"/>
                  </a:cubicBezTo>
                  <a:cubicBezTo>
                    <a:pt x="2967" y="9511"/>
                    <a:pt x="3289" y="9180"/>
                    <a:pt x="3850" y="8892"/>
                  </a:cubicBezTo>
                  <a:lnTo>
                    <a:pt x="12567" y="3857"/>
                  </a:lnTo>
                  <a:cubicBezTo>
                    <a:pt x="12937" y="3641"/>
                    <a:pt x="13062" y="3170"/>
                    <a:pt x="12851" y="2801"/>
                  </a:cubicBezTo>
                  <a:lnTo>
                    <a:pt x="11502" y="468"/>
                  </a:lnTo>
                  <a:lnTo>
                    <a:pt x="11459" y="386"/>
                  </a:lnTo>
                  <a:cubicBezTo>
                    <a:pt x="11314" y="138"/>
                    <a:pt x="11054" y="0"/>
                    <a:pt x="10786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20"/>
            <p:cNvSpPr/>
            <p:nvPr/>
          </p:nvSpPr>
          <p:spPr>
            <a:xfrm>
              <a:off x="1307932" y="3929441"/>
              <a:ext cx="339611" cy="238128"/>
            </a:xfrm>
            <a:custGeom>
              <a:rect b="b" l="l" r="r" t="t"/>
              <a:pathLst>
                <a:path extrusionOk="0" h="9088" w="12961">
                  <a:moveTo>
                    <a:pt x="2092" y="6711"/>
                  </a:moveTo>
                  <a:cubicBezTo>
                    <a:pt x="2421" y="6711"/>
                    <a:pt x="2751" y="6951"/>
                    <a:pt x="2751" y="7364"/>
                  </a:cubicBezTo>
                  <a:cubicBezTo>
                    <a:pt x="2751" y="7547"/>
                    <a:pt x="2674" y="7719"/>
                    <a:pt x="2539" y="7844"/>
                  </a:cubicBezTo>
                  <a:cubicBezTo>
                    <a:pt x="2406" y="7964"/>
                    <a:pt x="2255" y="8016"/>
                    <a:pt x="2109" y="8016"/>
                  </a:cubicBezTo>
                  <a:cubicBezTo>
                    <a:pt x="1682" y="8016"/>
                    <a:pt x="1297" y="7574"/>
                    <a:pt x="1507" y="7095"/>
                  </a:cubicBezTo>
                  <a:cubicBezTo>
                    <a:pt x="1625" y="6831"/>
                    <a:pt x="1858" y="6711"/>
                    <a:pt x="2092" y="6711"/>
                  </a:cubicBezTo>
                  <a:close/>
                  <a:moveTo>
                    <a:pt x="11401" y="1"/>
                  </a:moveTo>
                  <a:lnTo>
                    <a:pt x="8545" y="1642"/>
                  </a:lnTo>
                  <a:lnTo>
                    <a:pt x="8473" y="1686"/>
                  </a:lnTo>
                  <a:lnTo>
                    <a:pt x="8137" y="1878"/>
                  </a:lnTo>
                  <a:lnTo>
                    <a:pt x="864" y="6078"/>
                  </a:lnTo>
                  <a:cubicBezTo>
                    <a:pt x="845" y="6092"/>
                    <a:pt x="826" y="6102"/>
                    <a:pt x="807" y="6116"/>
                  </a:cubicBezTo>
                  <a:cubicBezTo>
                    <a:pt x="730" y="6159"/>
                    <a:pt x="658" y="6212"/>
                    <a:pt x="595" y="6270"/>
                  </a:cubicBezTo>
                  <a:cubicBezTo>
                    <a:pt x="307" y="6515"/>
                    <a:pt x="96" y="6836"/>
                    <a:pt x="0" y="7201"/>
                  </a:cubicBezTo>
                  <a:cubicBezTo>
                    <a:pt x="39" y="7350"/>
                    <a:pt x="101" y="7499"/>
                    <a:pt x="178" y="7633"/>
                  </a:cubicBezTo>
                  <a:lnTo>
                    <a:pt x="485" y="8156"/>
                  </a:lnTo>
                  <a:cubicBezTo>
                    <a:pt x="528" y="8238"/>
                    <a:pt x="581" y="8315"/>
                    <a:pt x="634" y="8382"/>
                  </a:cubicBezTo>
                  <a:cubicBezTo>
                    <a:pt x="994" y="8828"/>
                    <a:pt x="1531" y="9088"/>
                    <a:pt x="2103" y="9088"/>
                  </a:cubicBezTo>
                  <a:lnTo>
                    <a:pt x="2208" y="9088"/>
                  </a:lnTo>
                  <a:cubicBezTo>
                    <a:pt x="2266" y="9083"/>
                    <a:pt x="2323" y="9078"/>
                    <a:pt x="2386" y="9068"/>
                  </a:cubicBezTo>
                  <a:cubicBezTo>
                    <a:pt x="2828" y="9001"/>
                    <a:pt x="2938" y="8896"/>
                    <a:pt x="4455" y="8017"/>
                  </a:cubicBezTo>
                  <a:lnTo>
                    <a:pt x="12462" y="3394"/>
                  </a:lnTo>
                  <a:cubicBezTo>
                    <a:pt x="12836" y="3178"/>
                    <a:pt x="12961" y="2708"/>
                    <a:pt x="12750" y="2334"/>
                  </a:cubicBezTo>
                  <a:lnTo>
                    <a:pt x="11401" y="1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20"/>
            <p:cNvSpPr/>
            <p:nvPr/>
          </p:nvSpPr>
          <p:spPr>
            <a:xfrm>
              <a:off x="1553449" y="3945582"/>
              <a:ext cx="62912" cy="71769"/>
            </a:xfrm>
            <a:custGeom>
              <a:rect b="b" l="l" r="r" t="t"/>
              <a:pathLst>
                <a:path extrusionOk="0" h="2739" w="2401">
                  <a:moveTo>
                    <a:pt x="1055" y="1"/>
                  </a:moveTo>
                  <a:cubicBezTo>
                    <a:pt x="1002" y="1"/>
                    <a:pt x="948" y="14"/>
                    <a:pt x="898" y="42"/>
                  </a:cubicBezTo>
                  <a:lnTo>
                    <a:pt x="202" y="446"/>
                  </a:lnTo>
                  <a:cubicBezTo>
                    <a:pt x="53" y="532"/>
                    <a:pt x="0" y="729"/>
                    <a:pt x="87" y="878"/>
                  </a:cubicBezTo>
                  <a:lnTo>
                    <a:pt x="1071" y="2577"/>
                  </a:lnTo>
                  <a:cubicBezTo>
                    <a:pt x="1129" y="2681"/>
                    <a:pt x="1236" y="2738"/>
                    <a:pt x="1346" y="2738"/>
                  </a:cubicBezTo>
                  <a:cubicBezTo>
                    <a:pt x="1399" y="2738"/>
                    <a:pt x="1453" y="2725"/>
                    <a:pt x="1503" y="2697"/>
                  </a:cubicBezTo>
                  <a:lnTo>
                    <a:pt x="2199" y="2294"/>
                  </a:lnTo>
                  <a:cubicBezTo>
                    <a:pt x="2348" y="2207"/>
                    <a:pt x="2400" y="2010"/>
                    <a:pt x="2314" y="1862"/>
                  </a:cubicBezTo>
                  <a:lnTo>
                    <a:pt x="1330" y="162"/>
                  </a:lnTo>
                  <a:cubicBezTo>
                    <a:pt x="1272" y="59"/>
                    <a:pt x="1165" y="1"/>
                    <a:pt x="1055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20"/>
            <p:cNvSpPr/>
            <p:nvPr/>
          </p:nvSpPr>
          <p:spPr>
            <a:xfrm>
              <a:off x="1478222" y="3989026"/>
              <a:ext cx="62912" cy="71716"/>
            </a:xfrm>
            <a:custGeom>
              <a:rect b="b" l="l" r="r" t="t"/>
              <a:pathLst>
                <a:path extrusionOk="0" h="2737" w="2401">
                  <a:moveTo>
                    <a:pt x="1061" y="0"/>
                  </a:moveTo>
                  <a:cubicBezTo>
                    <a:pt x="1007" y="0"/>
                    <a:pt x="953" y="15"/>
                    <a:pt x="903" y="45"/>
                  </a:cubicBezTo>
                  <a:lnTo>
                    <a:pt x="202" y="444"/>
                  </a:lnTo>
                  <a:cubicBezTo>
                    <a:pt x="54" y="530"/>
                    <a:pt x="1" y="727"/>
                    <a:pt x="87" y="876"/>
                  </a:cubicBezTo>
                  <a:lnTo>
                    <a:pt x="1071" y="2580"/>
                  </a:lnTo>
                  <a:cubicBezTo>
                    <a:pt x="1129" y="2680"/>
                    <a:pt x="1235" y="2737"/>
                    <a:pt x="1345" y="2737"/>
                  </a:cubicBezTo>
                  <a:cubicBezTo>
                    <a:pt x="1399" y="2737"/>
                    <a:pt x="1453" y="2723"/>
                    <a:pt x="1503" y="2695"/>
                  </a:cubicBezTo>
                  <a:lnTo>
                    <a:pt x="2199" y="2292"/>
                  </a:lnTo>
                  <a:cubicBezTo>
                    <a:pt x="2348" y="2205"/>
                    <a:pt x="2401" y="2009"/>
                    <a:pt x="2314" y="1860"/>
                  </a:cubicBezTo>
                  <a:lnTo>
                    <a:pt x="1330" y="160"/>
                  </a:lnTo>
                  <a:cubicBezTo>
                    <a:pt x="1273" y="58"/>
                    <a:pt x="1168" y="0"/>
                    <a:pt x="1061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20"/>
            <p:cNvSpPr/>
            <p:nvPr/>
          </p:nvSpPr>
          <p:spPr>
            <a:xfrm>
              <a:off x="1403650" y="4032103"/>
              <a:ext cx="62912" cy="71664"/>
            </a:xfrm>
            <a:custGeom>
              <a:rect b="b" l="l" r="r" t="t"/>
              <a:pathLst>
                <a:path extrusionOk="0" h="2735" w="2401">
                  <a:moveTo>
                    <a:pt x="1060" y="0"/>
                  </a:moveTo>
                  <a:cubicBezTo>
                    <a:pt x="1007" y="0"/>
                    <a:pt x="952" y="14"/>
                    <a:pt x="903" y="43"/>
                  </a:cubicBezTo>
                  <a:lnTo>
                    <a:pt x="207" y="446"/>
                  </a:lnTo>
                  <a:cubicBezTo>
                    <a:pt x="53" y="533"/>
                    <a:pt x="0" y="725"/>
                    <a:pt x="87" y="878"/>
                  </a:cubicBezTo>
                  <a:lnTo>
                    <a:pt x="1071" y="2577"/>
                  </a:lnTo>
                  <a:cubicBezTo>
                    <a:pt x="1129" y="2678"/>
                    <a:pt x="1235" y="2734"/>
                    <a:pt x="1345" y="2734"/>
                  </a:cubicBezTo>
                  <a:cubicBezTo>
                    <a:pt x="1398" y="2734"/>
                    <a:pt x="1452" y="2721"/>
                    <a:pt x="1503" y="2693"/>
                  </a:cubicBezTo>
                  <a:lnTo>
                    <a:pt x="2199" y="2289"/>
                  </a:lnTo>
                  <a:cubicBezTo>
                    <a:pt x="2352" y="2203"/>
                    <a:pt x="2400" y="2011"/>
                    <a:pt x="2314" y="1857"/>
                  </a:cubicBezTo>
                  <a:lnTo>
                    <a:pt x="1335" y="158"/>
                  </a:lnTo>
                  <a:cubicBezTo>
                    <a:pt x="1274" y="56"/>
                    <a:pt x="1168" y="0"/>
                    <a:pt x="1060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20"/>
            <p:cNvSpPr/>
            <p:nvPr/>
          </p:nvSpPr>
          <p:spPr>
            <a:xfrm>
              <a:off x="1306150" y="3829033"/>
              <a:ext cx="253221" cy="338458"/>
            </a:xfrm>
            <a:custGeom>
              <a:rect b="b" l="l" r="r" t="t"/>
              <a:pathLst>
                <a:path extrusionOk="0" h="12917" w="9664">
                  <a:moveTo>
                    <a:pt x="2160" y="10543"/>
                  </a:moveTo>
                  <a:cubicBezTo>
                    <a:pt x="2489" y="10543"/>
                    <a:pt x="2819" y="10783"/>
                    <a:pt x="2819" y="11196"/>
                  </a:cubicBezTo>
                  <a:cubicBezTo>
                    <a:pt x="2819" y="11379"/>
                    <a:pt x="2742" y="11551"/>
                    <a:pt x="2607" y="11676"/>
                  </a:cubicBezTo>
                  <a:cubicBezTo>
                    <a:pt x="2474" y="11796"/>
                    <a:pt x="2323" y="11848"/>
                    <a:pt x="2177" y="11848"/>
                  </a:cubicBezTo>
                  <a:cubicBezTo>
                    <a:pt x="1750" y="11848"/>
                    <a:pt x="1365" y="11406"/>
                    <a:pt x="1575" y="10927"/>
                  </a:cubicBezTo>
                  <a:cubicBezTo>
                    <a:pt x="1693" y="10663"/>
                    <a:pt x="1926" y="10543"/>
                    <a:pt x="2160" y="10543"/>
                  </a:cubicBezTo>
                  <a:close/>
                  <a:moveTo>
                    <a:pt x="6369" y="0"/>
                  </a:moveTo>
                  <a:cubicBezTo>
                    <a:pt x="6101" y="0"/>
                    <a:pt x="5841" y="138"/>
                    <a:pt x="5699" y="386"/>
                  </a:cubicBezTo>
                  <a:lnTo>
                    <a:pt x="4336" y="2743"/>
                  </a:lnTo>
                  <a:lnTo>
                    <a:pt x="3472" y="4246"/>
                  </a:lnTo>
                  <a:lnTo>
                    <a:pt x="2958" y="5134"/>
                  </a:lnTo>
                  <a:lnTo>
                    <a:pt x="2545" y="5844"/>
                  </a:lnTo>
                  <a:lnTo>
                    <a:pt x="2492" y="5935"/>
                  </a:lnTo>
                  <a:lnTo>
                    <a:pt x="2315" y="6242"/>
                  </a:lnTo>
                  <a:lnTo>
                    <a:pt x="251" y="9819"/>
                  </a:lnTo>
                  <a:cubicBezTo>
                    <a:pt x="107" y="10068"/>
                    <a:pt x="20" y="10351"/>
                    <a:pt x="6" y="10639"/>
                  </a:cubicBezTo>
                  <a:cubicBezTo>
                    <a:pt x="6" y="10678"/>
                    <a:pt x="1" y="10711"/>
                    <a:pt x="1" y="10745"/>
                  </a:cubicBezTo>
                  <a:cubicBezTo>
                    <a:pt x="1" y="10841"/>
                    <a:pt x="11" y="10937"/>
                    <a:pt x="25" y="11033"/>
                  </a:cubicBezTo>
                  <a:cubicBezTo>
                    <a:pt x="92" y="11499"/>
                    <a:pt x="337" y="11921"/>
                    <a:pt x="707" y="12214"/>
                  </a:cubicBezTo>
                  <a:cubicBezTo>
                    <a:pt x="774" y="12262"/>
                    <a:pt x="841" y="12310"/>
                    <a:pt x="913" y="12353"/>
                  </a:cubicBezTo>
                  <a:lnTo>
                    <a:pt x="932" y="12368"/>
                  </a:lnTo>
                  <a:lnTo>
                    <a:pt x="1460" y="12670"/>
                  </a:lnTo>
                  <a:cubicBezTo>
                    <a:pt x="1754" y="12837"/>
                    <a:pt x="2073" y="12917"/>
                    <a:pt x="2389" y="12917"/>
                  </a:cubicBezTo>
                  <a:cubicBezTo>
                    <a:pt x="3033" y="12917"/>
                    <a:pt x="3660" y="12585"/>
                    <a:pt x="4004" y="11988"/>
                  </a:cubicBezTo>
                  <a:lnTo>
                    <a:pt x="7331" y="6228"/>
                  </a:lnTo>
                  <a:lnTo>
                    <a:pt x="8205" y="4716"/>
                  </a:lnTo>
                  <a:lnTo>
                    <a:pt x="9453" y="2551"/>
                  </a:lnTo>
                  <a:cubicBezTo>
                    <a:pt x="9664" y="2181"/>
                    <a:pt x="9539" y="1711"/>
                    <a:pt x="9169" y="1500"/>
                  </a:cubicBezTo>
                  <a:lnTo>
                    <a:pt x="6885" y="180"/>
                  </a:lnTo>
                  <a:lnTo>
                    <a:pt x="6755" y="103"/>
                  </a:lnTo>
                  <a:cubicBezTo>
                    <a:pt x="6633" y="33"/>
                    <a:pt x="6500" y="0"/>
                    <a:pt x="6369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20"/>
            <p:cNvSpPr/>
            <p:nvPr/>
          </p:nvSpPr>
          <p:spPr>
            <a:xfrm>
              <a:off x="1320745" y="3833724"/>
              <a:ext cx="238626" cy="333846"/>
            </a:xfrm>
            <a:custGeom>
              <a:rect b="b" l="l" r="r" t="t"/>
              <a:pathLst>
                <a:path extrusionOk="0" h="12741" w="9107">
                  <a:moveTo>
                    <a:pt x="1603" y="10364"/>
                  </a:moveTo>
                  <a:cubicBezTo>
                    <a:pt x="1932" y="10364"/>
                    <a:pt x="2262" y="10604"/>
                    <a:pt x="2262" y="11017"/>
                  </a:cubicBezTo>
                  <a:cubicBezTo>
                    <a:pt x="2262" y="11200"/>
                    <a:pt x="2185" y="11372"/>
                    <a:pt x="2050" y="11497"/>
                  </a:cubicBezTo>
                  <a:cubicBezTo>
                    <a:pt x="1917" y="11617"/>
                    <a:pt x="1766" y="11669"/>
                    <a:pt x="1620" y="11669"/>
                  </a:cubicBezTo>
                  <a:cubicBezTo>
                    <a:pt x="1193" y="11669"/>
                    <a:pt x="808" y="11227"/>
                    <a:pt x="1018" y="10748"/>
                  </a:cubicBezTo>
                  <a:cubicBezTo>
                    <a:pt x="1136" y="10484"/>
                    <a:pt x="1369" y="10364"/>
                    <a:pt x="1603" y="10364"/>
                  </a:cubicBezTo>
                  <a:close/>
                  <a:moveTo>
                    <a:pt x="6328" y="1"/>
                  </a:moveTo>
                  <a:lnTo>
                    <a:pt x="5723" y="1023"/>
                  </a:lnTo>
                  <a:lnTo>
                    <a:pt x="5199" y="1906"/>
                  </a:lnTo>
                  <a:lnTo>
                    <a:pt x="4431" y="3212"/>
                  </a:lnTo>
                  <a:lnTo>
                    <a:pt x="3995" y="3961"/>
                  </a:lnTo>
                  <a:lnTo>
                    <a:pt x="3779" y="4335"/>
                  </a:lnTo>
                  <a:lnTo>
                    <a:pt x="3563" y="4710"/>
                  </a:lnTo>
                  <a:lnTo>
                    <a:pt x="3558" y="4715"/>
                  </a:lnTo>
                  <a:lnTo>
                    <a:pt x="3049" y="5603"/>
                  </a:lnTo>
                  <a:lnTo>
                    <a:pt x="3020" y="5651"/>
                  </a:lnTo>
                  <a:lnTo>
                    <a:pt x="2780" y="6063"/>
                  </a:lnTo>
                  <a:lnTo>
                    <a:pt x="1426" y="8401"/>
                  </a:lnTo>
                  <a:cubicBezTo>
                    <a:pt x="1426" y="8401"/>
                    <a:pt x="327" y="10307"/>
                    <a:pt x="313" y="10336"/>
                  </a:cubicBezTo>
                  <a:cubicBezTo>
                    <a:pt x="1" y="10912"/>
                    <a:pt x="20" y="11612"/>
                    <a:pt x="356" y="12174"/>
                  </a:cubicBezTo>
                  <a:lnTo>
                    <a:pt x="375" y="12189"/>
                  </a:lnTo>
                  <a:lnTo>
                    <a:pt x="898" y="12491"/>
                  </a:lnTo>
                  <a:cubicBezTo>
                    <a:pt x="1148" y="12635"/>
                    <a:pt x="1431" y="12717"/>
                    <a:pt x="1719" y="12736"/>
                  </a:cubicBezTo>
                  <a:cubicBezTo>
                    <a:pt x="1753" y="12736"/>
                    <a:pt x="1791" y="12741"/>
                    <a:pt x="1825" y="12741"/>
                  </a:cubicBezTo>
                  <a:cubicBezTo>
                    <a:pt x="1887" y="12741"/>
                    <a:pt x="1945" y="12736"/>
                    <a:pt x="2007" y="12731"/>
                  </a:cubicBezTo>
                  <a:cubicBezTo>
                    <a:pt x="2492" y="12683"/>
                    <a:pt x="2943" y="12448"/>
                    <a:pt x="3260" y="12078"/>
                  </a:cubicBezTo>
                  <a:cubicBezTo>
                    <a:pt x="3443" y="11857"/>
                    <a:pt x="3471" y="11752"/>
                    <a:pt x="4345" y="10259"/>
                  </a:cubicBezTo>
                  <a:lnTo>
                    <a:pt x="6774" y="6049"/>
                  </a:lnTo>
                  <a:lnTo>
                    <a:pt x="6784" y="6030"/>
                  </a:lnTo>
                  <a:lnTo>
                    <a:pt x="7648" y="4537"/>
                  </a:lnTo>
                  <a:lnTo>
                    <a:pt x="8896" y="2372"/>
                  </a:lnTo>
                  <a:cubicBezTo>
                    <a:pt x="9107" y="2002"/>
                    <a:pt x="8982" y="1532"/>
                    <a:pt x="8612" y="1321"/>
                  </a:cubicBezTo>
                  <a:lnTo>
                    <a:pt x="6328" y="1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20"/>
            <p:cNvSpPr/>
            <p:nvPr/>
          </p:nvSpPr>
          <p:spPr>
            <a:xfrm>
              <a:off x="1456212" y="3859061"/>
              <a:ext cx="74127" cy="60554"/>
            </a:xfrm>
            <a:custGeom>
              <a:rect b="b" l="l" r="r" t="t"/>
              <a:pathLst>
                <a:path extrusionOk="0" h="2311" w="2829">
                  <a:moveTo>
                    <a:pt x="767" y="0"/>
                  </a:moveTo>
                  <a:cubicBezTo>
                    <a:pt x="657" y="0"/>
                    <a:pt x="548" y="57"/>
                    <a:pt x="490" y="157"/>
                  </a:cubicBezTo>
                  <a:lnTo>
                    <a:pt x="87" y="853"/>
                  </a:lnTo>
                  <a:cubicBezTo>
                    <a:pt x="1" y="1007"/>
                    <a:pt x="53" y="1199"/>
                    <a:pt x="207" y="1285"/>
                  </a:cubicBezTo>
                  <a:lnTo>
                    <a:pt x="1906" y="2269"/>
                  </a:lnTo>
                  <a:cubicBezTo>
                    <a:pt x="1955" y="2297"/>
                    <a:pt x="2009" y="2311"/>
                    <a:pt x="2062" y="2311"/>
                  </a:cubicBezTo>
                  <a:cubicBezTo>
                    <a:pt x="2172" y="2311"/>
                    <a:pt x="2280" y="2254"/>
                    <a:pt x="2338" y="2154"/>
                  </a:cubicBezTo>
                  <a:lnTo>
                    <a:pt x="2742" y="1458"/>
                  </a:lnTo>
                  <a:cubicBezTo>
                    <a:pt x="2828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4" y="14"/>
                    <a:pt x="820" y="0"/>
                    <a:pt x="767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20"/>
            <p:cNvSpPr/>
            <p:nvPr/>
          </p:nvSpPr>
          <p:spPr>
            <a:xfrm>
              <a:off x="1412192" y="3934027"/>
              <a:ext cx="73996" cy="60554"/>
            </a:xfrm>
            <a:custGeom>
              <a:rect b="b" l="l" r="r" t="t"/>
              <a:pathLst>
                <a:path extrusionOk="0" h="2311" w="2824">
                  <a:moveTo>
                    <a:pt x="765" y="0"/>
                  </a:moveTo>
                  <a:cubicBezTo>
                    <a:pt x="655" y="0"/>
                    <a:pt x="549" y="58"/>
                    <a:pt x="490" y="162"/>
                  </a:cubicBezTo>
                  <a:lnTo>
                    <a:pt x="87" y="858"/>
                  </a:lnTo>
                  <a:cubicBezTo>
                    <a:pt x="1" y="1007"/>
                    <a:pt x="53" y="1199"/>
                    <a:pt x="202" y="1290"/>
                  </a:cubicBezTo>
                  <a:lnTo>
                    <a:pt x="1906" y="2269"/>
                  </a:lnTo>
                  <a:cubicBezTo>
                    <a:pt x="1955" y="2297"/>
                    <a:pt x="2008" y="2311"/>
                    <a:pt x="2061" y="2311"/>
                  </a:cubicBezTo>
                  <a:cubicBezTo>
                    <a:pt x="2169" y="2311"/>
                    <a:pt x="2275" y="2254"/>
                    <a:pt x="2333" y="2154"/>
                  </a:cubicBezTo>
                  <a:lnTo>
                    <a:pt x="2737" y="1458"/>
                  </a:lnTo>
                  <a:cubicBezTo>
                    <a:pt x="2823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2" y="14"/>
                    <a:pt x="818" y="0"/>
                    <a:pt x="765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20"/>
            <p:cNvSpPr/>
            <p:nvPr/>
          </p:nvSpPr>
          <p:spPr>
            <a:xfrm>
              <a:off x="1369062" y="4008599"/>
              <a:ext cx="74101" cy="60580"/>
            </a:xfrm>
            <a:custGeom>
              <a:rect b="b" l="l" r="r" t="t"/>
              <a:pathLst>
                <a:path extrusionOk="0" h="2312" w="2828">
                  <a:moveTo>
                    <a:pt x="766" y="1"/>
                  </a:moveTo>
                  <a:cubicBezTo>
                    <a:pt x="656" y="1"/>
                    <a:pt x="548" y="57"/>
                    <a:pt x="490" y="157"/>
                  </a:cubicBezTo>
                  <a:lnTo>
                    <a:pt x="86" y="858"/>
                  </a:lnTo>
                  <a:cubicBezTo>
                    <a:pt x="0" y="1007"/>
                    <a:pt x="53" y="1199"/>
                    <a:pt x="206" y="1286"/>
                  </a:cubicBezTo>
                  <a:lnTo>
                    <a:pt x="1906" y="2270"/>
                  </a:lnTo>
                  <a:cubicBezTo>
                    <a:pt x="1956" y="2298"/>
                    <a:pt x="2010" y="2311"/>
                    <a:pt x="2064" y="2311"/>
                  </a:cubicBezTo>
                  <a:cubicBezTo>
                    <a:pt x="2174" y="2311"/>
                    <a:pt x="2280" y="2255"/>
                    <a:pt x="2338" y="2154"/>
                  </a:cubicBezTo>
                  <a:lnTo>
                    <a:pt x="2741" y="1458"/>
                  </a:lnTo>
                  <a:cubicBezTo>
                    <a:pt x="2827" y="1305"/>
                    <a:pt x="2775" y="1113"/>
                    <a:pt x="2621" y="1026"/>
                  </a:cubicBezTo>
                  <a:lnTo>
                    <a:pt x="922" y="42"/>
                  </a:lnTo>
                  <a:cubicBezTo>
                    <a:pt x="873" y="14"/>
                    <a:pt x="819" y="1"/>
                    <a:pt x="766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20"/>
            <p:cNvSpPr/>
            <p:nvPr/>
          </p:nvSpPr>
          <p:spPr>
            <a:xfrm>
              <a:off x="1304657" y="3812971"/>
              <a:ext cx="115108" cy="354598"/>
            </a:xfrm>
            <a:custGeom>
              <a:rect b="b" l="l" r="r" t="t"/>
              <a:pathLst>
                <a:path extrusionOk="0" h="13533" w="4393">
                  <a:moveTo>
                    <a:pt x="2228" y="11156"/>
                  </a:moveTo>
                  <a:cubicBezTo>
                    <a:pt x="2808" y="11156"/>
                    <a:pt x="3097" y="11857"/>
                    <a:pt x="2688" y="12265"/>
                  </a:cubicBezTo>
                  <a:cubicBezTo>
                    <a:pt x="2555" y="12397"/>
                    <a:pt x="2392" y="12456"/>
                    <a:pt x="2232" y="12456"/>
                  </a:cubicBezTo>
                  <a:cubicBezTo>
                    <a:pt x="1898" y="12456"/>
                    <a:pt x="1580" y="12197"/>
                    <a:pt x="1580" y="11804"/>
                  </a:cubicBezTo>
                  <a:cubicBezTo>
                    <a:pt x="1580" y="11449"/>
                    <a:pt x="1868" y="11156"/>
                    <a:pt x="2228" y="11156"/>
                  </a:cubicBezTo>
                  <a:close/>
                  <a:moveTo>
                    <a:pt x="831" y="1"/>
                  </a:moveTo>
                  <a:cubicBezTo>
                    <a:pt x="404" y="1"/>
                    <a:pt x="58" y="346"/>
                    <a:pt x="58" y="774"/>
                  </a:cubicBezTo>
                  <a:cubicBezTo>
                    <a:pt x="58" y="12260"/>
                    <a:pt x="0" y="11872"/>
                    <a:pt x="188" y="12352"/>
                  </a:cubicBezTo>
                  <a:cubicBezTo>
                    <a:pt x="471" y="13062"/>
                    <a:pt x="1157" y="13528"/>
                    <a:pt x="1920" y="13533"/>
                  </a:cubicBezTo>
                  <a:lnTo>
                    <a:pt x="2530" y="13533"/>
                  </a:lnTo>
                  <a:cubicBezTo>
                    <a:pt x="2573" y="13533"/>
                    <a:pt x="2621" y="13533"/>
                    <a:pt x="2664" y="13528"/>
                  </a:cubicBezTo>
                  <a:cubicBezTo>
                    <a:pt x="3466" y="13465"/>
                    <a:pt x="4138" y="12904"/>
                    <a:pt x="4340" y="12126"/>
                  </a:cubicBezTo>
                  <a:cubicBezTo>
                    <a:pt x="4373" y="11977"/>
                    <a:pt x="4393" y="11828"/>
                    <a:pt x="4393" y="11680"/>
                  </a:cubicBezTo>
                  <a:lnTo>
                    <a:pt x="4393" y="11670"/>
                  </a:lnTo>
                  <a:lnTo>
                    <a:pt x="4393" y="774"/>
                  </a:lnTo>
                  <a:cubicBezTo>
                    <a:pt x="4393" y="346"/>
                    <a:pt x="4047" y="1"/>
                    <a:pt x="3625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20"/>
            <p:cNvSpPr/>
            <p:nvPr/>
          </p:nvSpPr>
          <p:spPr>
            <a:xfrm>
              <a:off x="1327033" y="3812971"/>
              <a:ext cx="92731" cy="354467"/>
            </a:xfrm>
            <a:custGeom>
              <a:rect b="b" l="l" r="r" t="t"/>
              <a:pathLst>
                <a:path extrusionOk="0" h="13528" w="3539">
                  <a:moveTo>
                    <a:pt x="1385" y="11154"/>
                  </a:moveTo>
                  <a:cubicBezTo>
                    <a:pt x="1927" y="11154"/>
                    <a:pt x="2277" y="11865"/>
                    <a:pt x="1810" y="12289"/>
                  </a:cubicBezTo>
                  <a:cubicBezTo>
                    <a:pt x="1690" y="12395"/>
                    <a:pt x="1532" y="12457"/>
                    <a:pt x="1374" y="12457"/>
                  </a:cubicBezTo>
                  <a:cubicBezTo>
                    <a:pt x="654" y="12452"/>
                    <a:pt x="471" y="11459"/>
                    <a:pt x="1143" y="11200"/>
                  </a:cubicBezTo>
                  <a:cubicBezTo>
                    <a:pt x="1226" y="11168"/>
                    <a:pt x="1307" y="11154"/>
                    <a:pt x="1385" y="11154"/>
                  </a:cubicBezTo>
                  <a:close/>
                  <a:moveTo>
                    <a:pt x="850" y="1"/>
                  </a:moveTo>
                  <a:cubicBezTo>
                    <a:pt x="423" y="1"/>
                    <a:pt x="78" y="346"/>
                    <a:pt x="73" y="774"/>
                  </a:cubicBezTo>
                  <a:cubicBezTo>
                    <a:pt x="78" y="12404"/>
                    <a:pt x="1" y="11905"/>
                    <a:pt x="241" y="12433"/>
                  </a:cubicBezTo>
                  <a:cubicBezTo>
                    <a:pt x="514" y="13043"/>
                    <a:pt x="1095" y="13461"/>
                    <a:pt x="1762" y="13523"/>
                  </a:cubicBezTo>
                  <a:lnTo>
                    <a:pt x="1806" y="13528"/>
                  </a:lnTo>
                  <a:cubicBezTo>
                    <a:pt x="2780" y="13456"/>
                    <a:pt x="3534" y="12645"/>
                    <a:pt x="3539" y="11665"/>
                  </a:cubicBezTo>
                  <a:lnTo>
                    <a:pt x="3539" y="774"/>
                  </a:lnTo>
                  <a:cubicBezTo>
                    <a:pt x="3539" y="346"/>
                    <a:pt x="3193" y="1"/>
                    <a:pt x="2771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20"/>
            <p:cNvSpPr/>
            <p:nvPr/>
          </p:nvSpPr>
          <p:spPr>
            <a:xfrm>
              <a:off x="1329051" y="3839017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0"/>
                  </a:moveTo>
                  <a:cubicBezTo>
                    <a:pt x="140" y="0"/>
                    <a:pt x="1" y="144"/>
                    <a:pt x="1" y="317"/>
                  </a:cubicBezTo>
                  <a:lnTo>
                    <a:pt x="1" y="1124"/>
                  </a:lnTo>
                  <a:cubicBezTo>
                    <a:pt x="1" y="1296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6"/>
                    <a:pt x="2593" y="1124"/>
                  </a:cubicBezTo>
                  <a:lnTo>
                    <a:pt x="2593" y="317"/>
                  </a:lnTo>
                  <a:cubicBezTo>
                    <a:pt x="2593" y="144"/>
                    <a:pt x="2454" y="0"/>
                    <a:pt x="2281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20"/>
            <p:cNvSpPr/>
            <p:nvPr/>
          </p:nvSpPr>
          <p:spPr>
            <a:xfrm>
              <a:off x="1329051" y="3925930"/>
              <a:ext cx="68074" cy="37627"/>
            </a:xfrm>
            <a:custGeom>
              <a:rect b="b" l="l" r="r" t="t"/>
              <a:pathLst>
                <a:path extrusionOk="0" h="1436" w="2598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lnTo>
                    <a:pt x="1" y="1119"/>
                  </a:lnTo>
                  <a:cubicBezTo>
                    <a:pt x="1" y="1292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8" y="1292"/>
                    <a:pt x="2593" y="1119"/>
                  </a:cubicBezTo>
                  <a:lnTo>
                    <a:pt x="2593" y="312"/>
                  </a:lnTo>
                  <a:cubicBezTo>
                    <a:pt x="2593" y="140"/>
                    <a:pt x="2454" y="0"/>
                    <a:pt x="2281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20"/>
            <p:cNvSpPr/>
            <p:nvPr/>
          </p:nvSpPr>
          <p:spPr>
            <a:xfrm>
              <a:off x="1329051" y="4011953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1"/>
                  </a:moveTo>
                  <a:cubicBezTo>
                    <a:pt x="140" y="1"/>
                    <a:pt x="1" y="145"/>
                    <a:pt x="1" y="317"/>
                  </a:cubicBezTo>
                  <a:lnTo>
                    <a:pt x="1" y="1119"/>
                  </a:lnTo>
                  <a:cubicBezTo>
                    <a:pt x="1" y="1297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7"/>
                    <a:pt x="2593" y="1119"/>
                  </a:cubicBezTo>
                  <a:lnTo>
                    <a:pt x="2593" y="317"/>
                  </a:lnTo>
                  <a:cubicBezTo>
                    <a:pt x="2593" y="145"/>
                    <a:pt x="2454" y="1"/>
                    <a:pt x="2281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20"/>
            <p:cNvSpPr/>
            <p:nvPr/>
          </p:nvSpPr>
          <p:spPr>
            <a:xfrm>
              <a:off x="1459618" y="4067686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20"/>
            <p:cNvSpPr/>
            <p:nvPr/>
          </p:nvSpPr>
          <p:spPr>
            <a:xfrm>
              <a:off x="1298368" y="3809460"/>
              <a:ext cx="365420" cy="365394"/>
            </a:xfrm>
            <a:custGeom>
              <a:rect b="b" l="l" r="r" t="t"/>
              <a:pathLst>
                <a:path extrusionOk="0" h="13945" w="13946">
                  <a:moveTo>
                    <a:pt x="980" y="0"/>
                  </a:moveTo>
                  <a:cubicBezTo>
                    <a:pt x="437" y="0"/>
                    <a:pt x="0" y="442"/>
                    <a:pt x="0" y="980"/>
                  </a:cubicBezTo>
                  <a:lnTo>
                    <a:pt x="0" y="11876"/>
                  </a:lnTo>
                  <a:cubicBezTo>
                    <a:pt x="0" y="13019"/>
                    <a:pt x="927" y="13945"/>
                    <a:pt x="2069" y="13945"/>
                  </a:cubicBezTo>
                  <a:lnTo>
                    <a:pt x="12966" y="13945"/>
                  </a:lnTo>
                  <a:cubicBezTo>
                    <a:pt x="13503" y="13945"/>
                    <a:pt x="13940" y="13508"/>
                    <a:pt x="13945" y="12966"/>
                  </a:cubicBezTo>
                  <a:lnTo>
                    <a:pt x="13945" y="12457"/>
                  </a:lnTo>
                  <a:cubicBezTo>
                    <a:pt x="13945" y="12318"/>
                    <a:pt x="13841" y="12248"/>
                    <a:pt x="13736" y="12248"/>
                  </a:cubicBezTo>
                  <a:cubicBezTo>
                    <a:pt x="13632" y="12248"/>
                    <a:pt x="13527" y="12318"/>
                    <a:pt x="13527" y="12457"/>
                  </a:cubicBezTo>
                  <a:lnTo>
                    <a:pt x="13527" y="12966"/>
                  </a:lnTo>
                  <a:cubicBezTo>
                    <a:pt x="13527" y="13278"/>
                    <a:pt x="13273" y="13532"/>
                    <a:pt x="12961" y="13532"/>
                  </a:cubicBezTo>
                  <a:lnTo>
                    <a:pt x="3917" y="13532"/>
                  </a:lnTo>
                  <a:cubicBezTo>
                    <a:pt x="4061" y="13422"/>
                    <a:pt x="4196" y="13292"/>
                    <a:pt x="4306" y="13148"/>
                  </a:cubicBezTo>
                  <a:lnTo>
                    <a:pt x="4666" y="12942"/>
                  </a:lnTo>
                  <a:cubicBezTo>
                    <a:pt x="4762" y="13028"/>
                    <a:pt x="4887" y="13076"/>
                    <a:pt x="5021" y="13076"/>
                  </a:cubicBezTo>
                  <a:lnTo>
                    <a:pt x="5693" y="13076"/>
                  </a:lnTo>
                  <a:cubicBezTo>
                    <a:pt x="5967" y="13076"/>
                    <a:pt x="5967" y="12663"/>
                    <a:pt x="5693" y="12663"/>
                  </a:cubicBezTo>
                  <a:lnTo>
                    <a:pt x="5146" y="12663"/>
                  </a:lnTo>
                  <a:lnTo>
                    <a:pt x="5933" y="12212"/>
                  </a:lnTo>
                  <a:lnTo>
                    <a:pt x="5933" y="12351"/>
                  </a:lnTo>
                  <a:cubicBezTo>
                    <a:pt x="5933" y="12490"/>
                    <a:pt x="6037" y="12560"/>
                    <a:pt x="6140" y="12560"/>
                  </a:cubicBezTo>
                  <a:cubicBezTo>
                    <a:pt x="6243" y="12560"/>
                    <a:pt x="6346" y="12490"/>
                    <a:pt x="6346" y="12351"/>
                  </a:cubicBezTo>
                  <a:lnTo>
                    <a:pt x="6346" y="11972"/>
                  </a:lnTo>
                  <a:lnTo>
                    <a:pt x="6879" y="11665"/>
                  </a:lnTo>
                  <a:lnTo>
                    <a:pt x="6879" y="11713"/>
                  </a:lnTo>
                  <a:cubicBezTo>
                    <a:pt x="6879" y="11850"/>
                    <a:pt x="6982" y="11918"/>
                    <a:pt x="7086" y="11918"/>
                  </a:cubicBezTo>
                  <a:cubicBezTo>
                    <a:pt x="7189" y="11918"/>
                    <a:pt x="7292" y="11850"/>
                    <a:pt x="7292" y="11713"/>
                  </a:cubicBezTo>
                  <a:lnTo>
                    <a:pt x="7292" y="11425"/>
                  </a:lnTo>
                  <a:lnTo>
                    <a:pt x="7782" y="11142"/>
                  </a:lnTo>
                  <a:lnTo>
                    <a:pt x="7782" y="12553"/>
                  </a:lnTo>
                  <a:cubicBezTo>
                    <a:pt x="7782" y="12846"/>
                    <a:pt x="8017" y="13076"/>
                    <a:pt x="8305" y="13076"/>
                  </a:cubicBezTo>
                  <a:lnTo>
                    <a:pt x="8982" y="13076"/>
                  </a:lnTo>
                  <a:cubicBezTo>
                    <a:pt x="9255" y="13076"/>
                    <a:pt x="9255" y="12663"/>
                    <a:pt x="8982" y="12663"/>
                  </a:cubicBezTo>
                  <a:lnTo>
                    <a:pt x="8310" y="12663"/>
                  </a:lnTo>
                  <a:cubicBezTo>
                    <a:pt x="8247" y="12663"/>
                    <a:pt x="8199" y="12615"/>
                    <a:pt x="8199" y="12558"/>
                  </a:cubicBezTo>
                  <a:lnTo>
                    <a:pt x="8199" y="10902"/>
                  </a:lnTo>
                  <a:lnTo>
                    <a:pt x="8929" y="10484"/>
                  </a:lnTo>
                  <a:lnTo>
                    <a:pt x="9116" y="10484"/>
                  </a:lnTo>
                  <a:cubicBezTo>
                    <a:pt x="9174" y="10484"/>
                    <a:pt x="9222" y="10532"/>
                    <a:pt x="9222" y="10590"/>
                  </a:cubicBezTo>
                  <a:lnTo>
                    <a:pt x="9222" y="12351"/>
                  </a:lnTo>
                  <a:cubicBezTo>
                    <a:pt x="9222" y="12490"/>
                    <a:pt x="9325" y="12560"/>
                    <a:pt x="9428" y="12560"/>
                  </a:cubicBezTo>
                  <a:cubicBezTo>
                    <a:pt x="9531" y="12560"/>
                    <a:pt x="9634" y="12490"/>
                    <a:pt x="9634" y="12351"/>
                  </a:cubicBezTo>
                  <a:lnTo>
                    <a:pt x="9634" y="10590"/>
                  </a:lnTo>
                  <a:cubicBezTo>
                    <a:pt x="9634" y="10431"/>
                    <a:pt x="9567" y="10282"/>
                    <a:pt x="9442" y="10186"/>
                  </a:cubicBezTo>
                  <a:lnTo>
                    <a:pt x="10441" y="9610"/>
                  </a:lnTo>
                  <a:lnTo>
                    <a:pt x="12966" y="9610"/>
                  </a:lnTo>
                  <a:cubicBezTo>
                    <a:pt x="13278" y="9610"/>
                    <a:pt x="13527" y="9865"/>
                    <a:pt x="13527" y="10177"/>
                  </a:cubicBezTo>
                  <a:lnTo>
                    <a:pt x="13527" y="11626"/>
                  </a:lnTo>
                  <a:cubicBezTo>
                    <a:pt x="13527" y="11742"/>
                    <a:pt x="13623" y="11833"/>
                    <a:pt x="13739" y="11833"/>
                  </a:cubicBezTo>
                  <a:cubicBezTo>
                    <a:pt x="13849" y="11833"/>
                    <a:pt x="13945" y="11742"/>
                    <a:pt x="13945" y="11626"/>
                  </a:cubicBezTo>
                  <a:lnTo>
                    <a:pt x="13945" y="10177"/>
                  </a:lnTo>
                  <a:cubicBezTo>
                    <a:pt x="13945" y="9634"/>
                    <a:pt x="13503" y="9198"/>
                    <a:pt x="12966" y="9198"/>
                  </a:cubicBezTo>
                  <a:lnTo>
                    <a:pt x="11156" y="9198"/>
                  </a:lnTo>
                  <a:lnTo>
                    <a:pt x="12841" y="8223"/>
                  </a:lnTo>
                  <a:cubicBezTo>
                    <a:pt x="13311" y="7949"/>
                    <a:pt x="13470" y="7354"/>
                    <a:pt x="13201" y="6884"/>
                  </a:cubicBezTo>
                  <a:lnTo>
                    <a:pt x="12947" y="6442"/>
                  </a:lnTo>
                  <a:cubicBezTo>
                    <a:pt x="12903" y="6367"/>
                    <a:pt x="12837" y="6335"/>
                    <a:pt x="12772" y="6335"/>
                  </a:cubicBezTo>
                  <a:cubicBezTo>
                    <a:pt x="12630" y="6335"/>
                    <a:pt x="12491" y="6484"/>
                    <a:pt x="12587" y="6649"/>
                  </a:cubicBezTo>
                  <a:lnTo>
                    <a:pt x="12841" y="7090"/>
                  </a:lnTo>
                  <a:cubicBezTo>
                    <a:pt x="12995" y="7359"/>
                    <a:pt x="12903" y="7705"/>
                    <a:pt x="12635" y="7863"/>
                  </a:cubicBezTo>
                  <a:lnTo>
                    <a:pt x="8818" y="10066"/>
                  </a:lnTo>
                  <a:lnTo>
                    <a:pt x="4661" y="12466"/>
                  </a:lnTo>
                  <a:cubicBezTo>
                    <a:pt x="4666" y="12447"/>
                    <a:pt x="4671" y="12428"/>
                    <a:pt x="4681" y="12409"/>
                  </a:cubicBezTo>
                  <a:lnTo>
                    <a:pt x="5199" y="11506"/>
                  </a:lnTo>
                  <a:cubicBezTo>
                    <a:pt x="5225" y="11510"/>
                    <a:pt x="5249" y="11512"/>
                    <a:pt x="5273" y="11512"/>
                  </a:cubicBezTo>
                  <a:cubicBezTo>
                    <a:pt x="5498" y="11512"/>
                    <a:pt x="5647" y="11356"/>
                    <a:pt x="5933" y="11209"/>
                  </a:cubicBezTo>
                  <a:lnTo>
                    <a:pt x="6116" y="11103"/>
                  </a:lnTo>
                  <a:cubicBezTo>
                    <a:pt x="6313" y="10994"/>
                    <a:pt x="6209" y="10715"/>
                    <a:pt x="6019" y="10715"/>
                  </a:cubicBezTo>
                  <a:cubicBezTo>
                    <a:pt x="5992" y="10715"/>
                    <a:pt x="5963" y="10721"/>
                    <a:pt x="5933" y="10734"/>
                  </a:cubicBezTo>
                  <a:cubicBezTo>
                    <a:pt x="5909" y="10743"/>
                    <a:pt x="5929" y="10734"/>
                    <a:pt x="5506" y="10978"/>
                  </a:cubicBezTo>
                  <a:lnTo>
                    <a:pt x="5909" y="10273"/>
                  </a:lnTo>
                  <a:lnTo>
                    <a:pt x="5957" y="10359"/>
                  </a:lnTo>
                  <a:cubicBezTo>
                    <a:pt x="6001" y="10434"/>
                    <a:pt x="6066" y="10465"/>
                    <a:pt x="6130" y="10465"/>
                  </a:cubicBezTo>
                  <a:cubicBezTo>
                    <a:pt x="6273" y="10465"/>
                    <a:pt x="6413" y="10315"/>
                    <a:pt x="6317" y="10153"/>
                  </a:cubicBezTo>
                  <a:lnTo>
                    <a:pt x="6149" y="9860"/>
                  </a:lnTo>
                  <a:lnTo>
                    <a:pt x="6149" y="9855"/>
                  </a:lnTo>
                  <a:lnTo>
                    <a:pt x="6149" y="9850"/>
                  </a:lnTo>
                  <a:lnTo>
                    <a:pt x="6457" y="9327"/>
                  </a:lnTo>
                  <a:cubicBezTo>
                    <a:pt x="6499" y="9403"/>
                    <a:pt x="6564" y="9434"/>
                    <a:pt x="6628" y="9434"/>
                  </a:cubicBezTo>
                  <a:cubicBezTo>
                    <a:pt x="6769" y="9434"/>
                    <a:pt x="6909" y="9285"/>
                    <a:pt x="6817" y="9121"/>
                  </a:cubicBezTo>
                  <a:lnTo>
                    <a:pt x="6697" y="8914"/>
                  </a:lnTo>
                  <a:lnTo>
                    <a:pt x="6975" y="8425"/>
                  </a:lnTo>
                  <a:cubicBezTo>
                    <a:pt x="7690" y="9663"/>
                    <a:pt x="7662" y="9606"/>
                    <a:pt x="7662" y="9610"/>
                  </a:cubicBezTo>
                  <a:cubicBezTo>
                    <a:pt x="7758" y="9777"/>
                    <a:pt x="7932" y="9869"/>
                    <a:pt x="8111" y="9869"/>
                  </a:cubicBezTo>
                  <a:cubicBezTo>
                    <a:pt x="8200" y="9869"/>
                    <a:pt x="8290" y="9846"/>
                    <a:pt x="8372" y="9798"/>
                  </a:cubicBezTo>
                  <a:lnTo>
                    <a:pt x="8962" y="9462"/>
                  </a:lnTo>
                  <a:cubicBezTo>
                    <a:pt x="9165" y="9344"/>
                    <a:pt x="9050" y="9070"/>
                    <a:pt x="8865" y="9070"/>
                  </a:cubicBezTo>
                  <a:cubicBezTo>
                    <a:pt x="8831" y="9070"/>
                    <a:pt x="8794" y="9080"/>
                    <a:pt x="8756" y="9102"/>
                  </a:cubicBezTo>
                  <a:lnTo>
                    <a:pt x="8593" y="9198"/>
                  </a:lnTo>
                  <a:cubicBezTo>
                    <a:pt x="8156" y="9442"/>
                    <a:pt x="8170" y="9452"/>
                    <a:pt x="8118" y="9452"/>
                  </a:cubicBezTo>
                  <a:cubicBezTo>
                    <a:pt x="8007" y="9452"/>
                    <a:pt x="8074" y="9447"/>
                    <a:pt x="7220" y="8007"/>
                  </a:cubicBezTo>
                  <a:lnTo>
                    <a:pt x="7686" y="7201"/>
                  </a:lnTo>
                  <a:cubicBezTo>
                    <a:pt x="7762" y="7157"/>
                    <a:pt x="7786" y="7133"/>
                    <a:pt x="7830" y="7133"/>
                  </a:cubicBezTo>
                  <a:cubicBezTo>
                    <a:pt x="7868" y="7133"/>
                    <a:pt x="7902" y="7153"/>
                    <a:pt x="7926" y="7186"/>
                  </a:cubicBezTo>
                  <a:lnTo>
                    <a:pt x="8804" y="8713"/>
                  </a:lnTo>
                  <a:cubicBezTo>
                    <a:pt x="8848" y="8788"/>
                    <a:pt x="8913" y="8820"/>
                    <a:pt x="8979" y="8820"/>
                  </a:cubicBezTo>
                  <a:cubicBezTo>
                    <a:pt x="9120" y="8820"/>
                    <a:pt x="9259" y="8671"/>
                    <a:pt x="9164" y="8506"/>
                  </a:cubicBezTo>
                  <a:lnTo>
                    <a:pt x="8286" y="6980"/>
                  </a:lnTo>
                  <a:cubicBezTo>
                    <a:pt x="8214" y="6855"/>
                    <a:pt x="8094" y="6769"/>
                    <a:pt x="7954" y="6735"/>
                  </a:cubicBezTo>
                  <a:lnTo>
                    <a:pt x="8559" y="5689"/>
                  </a:lnTo>
                  <a:cubicBezTo>
                    <a:pt x="10743" y="4455"/>
                    <a:pt x="10691" y="4393"/>
                    <a:pt x="10959" y="4393"/>
                  </a:cubicBezTo>
                  <a:cubicBezTo>
                    <a:pt x="11161" y="4393"/>
                    <a:pt x="11348" y="4498"/>
                    <a:pt x="11449" y="4676"/>
                  </a:cubicBezTo>
                  <a:lnTo>
                    <a:pt x="12174" y="5933"/>
                  </a:lnTo>
                  <a:cubicBezTo>
                    <a:pt x="12217" y="6008"/>
                    <a:pt x="12282" y="6039"/>
                    <a:pt x="12347" y="6039"/>
                  </a:cubicBezTo>
                  <a:cubicBezTo>
                    <a:pt x="12489" y="6039"/>
                    <a:pt x="12630" y="5889"/>
                    <a:pt x="12534" y="5727"/>
                  </a:cubicBezTo>
                  <a:lnTo>
                    <a:pt x="11809" y="4469"/>
                  </a:lnTo>
                  <a:cubicBezTo>
                    <a:pt x="11629" y="4154"/>
                    <a:pt x="11299" y="3979"/>
                    <a:pt x="10960" y="3979"/>
                  </a:cubicBezTo>
                  <a:cubicBezTo>
                    <a:pt x="10793" y="3979"/>
                    <a:pt x="10625" y="4021"/>
                    <a:pt x="10470" y="4109"/>
                  </a:cubicBezTo>
                  <a:lnTo>
                    <a:pt x="8977" y="4973"/>
                  </a:lnTo>
                  <a:lnTo>
                    <a:pt x="9841" y="3476"/>
                  </a:lnTo>
                  <a:cubicBezTo>
                    <a:pt x="10110" y="3005"/>
                    <a:pt x="9946" y="2405"/>
                    <a:pt x="9481" y="2136"/>
                  </a:cubicBezTo>
                  <a:lnTo>
                    <a:pt x="9039" y="1882"/>
                  </a:lnTo>
                  <a:cubicBezTo>
                    <a:pt x="9001" y="1860"/>
                    <a:pt x="8965" y="1851"/>
                    <a:pt x="8930" y="1851"/>
                  </a:cubicBezTo>
                  <a:cubicBezTo>
                    <a:pt x="8745" y="1851"/>
                    <a:pt x="8631" y="2125"/>
                    <a:pt x="8833" y="2242"/>
                  </a:cubicBezTo>
                  <a:lnTo>
                    <a:pt x="9274" y="2496"/>
                  </a:lnTo>
                  <a:cubicBezTo>
                    <a:pt x="9543" y="2655"/>
                    <a:pt x="9634" y="3000"/>
                    <a:pt x="9481" y="3269"/>
                  </a:cubicBezTo>
                  <a:lnTo>
                    <a:pt x="8257" y="5386"/>
                  </a:lnTo>
                  <a:lnTo>
                    <a:pt x="7844" y="6106"/>
                  </a:lnTo>
                  <a:lnTo>
                    <a:pt x="7388" y="6898"/>
                  </a:lnTo>
                  <a:lnTo>
                    <a:pt x="6745" y="8007"/>
                  </a:lnTo>
                  <a:lnTo>
                    <a:pt x="5084" y="10882"/>
                  </a:lnTo>
                  <a:lnTo>
                    <a:pt x="4844" y="11295"/>
                  </a:lnTo>
                  <a:lnTo>
                    <a:pt x="4748" y="11458"/>
                  </a:lnTo>
                  <a:lnTo>
                    <a:pt x="4748" y="10172"/>
                  </a:lnTo>
                  <a:cubicBezTo>
                    <a:pt x="5093" y="10110"/>
                    <a:pt x="5151" y="9798"/>
                    <a:pt x="5290" y="9610"/>
                  </a:cubicBezTo>
                  <a:lnTo>
                    <a:pt x="5290" y="9606"/>
                  </a:lnTo>
                  <a:lnTo>
                    <a:pt x="5444" y="9337"/>
                  </a:lnTo>
                  <a:cubicBezTo>
                    <a:pt x="5539" y="9172"/>
                    <a:pt x="5400" y="9024"/>
                    <a:pt x="5258" y="9024"/>
                  </a:cubicBezTo>
                  <a:cubicBezTo>
                    <a:pt x="5193" y="9024"/>
                    <a:pt x="5128" y="9055"/>
                    <a:pt x="5084" y="9130"/>
                  </a:cubicBezTo>
                  <a:lnTo>
                    <a:pt x="4748" y="9716"/>
                  </a:lnTo>
                  <a:lnTo>
                    <a:pt x="4748" y="8660"/>
                  </a:lnTo>
                  <a:lnTo>
                    <a:pt x="4935" y="8770"/>
                  </a:lnTo>
                  <a:cubicBezTo>
                    <a:pt x="4972" y="8791"/>
                    <a:pt x="5008" y="8800"/>
                    <a:pt x="5041" y="8800"/>
                  </a:cubicBezTo>
                  <a:cubicBezTo>
                    <a:pt x="5228" y="8800"/>
                    <a:pt x="5345" y="8524"/>
                    <a:pt x="5141" y="8410"/>
                  </a:cubicBezTo>
                  <a:lnTo>
                    <a:pt x="4748" y="8180"/>
                  </a:lnTo>
                  <a:lnTo>
                    <a:pt x="4748" y="7561"/>
                  </a:lnTo>
                  <a:cubicBezTo>
                    <a:pt x="4834" y="7609"/>
                    <a:pt x="4873" y="7652"/>
                    <a:pt x="4959" y="7652"/>
                  </a:cubicBezTo>
                  <a:cubicBezTo>
                    <a:pt x="5170" y="7652"/>
                    <a:pt x="5247" y="7373"/>
                    <a:pt x="5065" y="7268"/>
                  </a:cubicBezTo>
                  <a:lnTo>
                    <a:pt x="4753" y="7085"/>
                  </a:lnTo>
                  <a:lnTo>
                    <a:pt x="4753" y="6524"/>
                  </a:lnTo>
                  <a:cubicBezTo>
                    <a:pt x="6159" y="7335"/>
                    <a:pt x="6125" y="7340"/>
                    <a:pt x="6303" y="7340"/>
                  </a:cubicBezTo>
                  <a:cubicBezTo>
                    <a:pt x="6490" y="7340"/>
                    <a:pt x="6663" y="7239"/>
                    <a:pt x="6759" y="7076"/>
                  </a:cubicBezTo>
                  <a:lnTo>
                    <a:pt x="6759" y="7071"/>
                  </a:lnTo>
                  <a:lnTo>
                    <a:pt x="7090" y="6495"/>
                  </a:lnTo>
                  <a:cubicBezTo>
                    <a:pt x="7170" y="6354"/>
                    <a:pt x="7062" y="6184"/>
                    <a:pt x="6910" y="6184"/>
                  </a:cubicBezTo>
                  <a:cubicBezTo>
                    <a:pt x="6897" y="6184"/>
                    <a:pt x="6883" y="6185"/>
                    <a:pt x="6870" y="6188"/>
                  </a:cubicBezTo>
                  <a:cubicBezTo>
                    <a:pt x="6812" y="6197"/>
                    <a:pt x="6759" y="6236"/>
                    <a:pt x="6730" y="6289"/>
                  </a:cubicBezTo>
                  <a:lnTo>
                    <a:pt x="6394" y="6869"/>
                  </a:lnTo>
                  <a:cubicBezTo>
                    <a:pt x="6375" y="6906"/>
                    <a:pt x="6337" y="6926"/>
                    <a:pt x="6298" y="6926"/>
                  </a:cubicBezTo>
                  <a:cubicBezTo>
                    <a:pt x="6280" y="6926"/>
                    <a:pt x="6262" y="6922"/>
                    <a:pt x="6245" y="6913"/>
                  </a:cubicBezTo>
                  <a:lnTo>
                    <a:pt x="4743" y="6044"/>
                  </a:lnTo>
                  <a:lnTo>
                    <a:pt x="4743" y="5362"/>
                  </a:lnTo>
                  <a:cubicBezTo>
                    <a:pt x="4892" y="5132"/>
                    <a:pt x="4897" y="5031"/>
                    <a:pt x="4997" y="5031"/>
                  </a:cubicBezTo>
                  <a:cubicBezTo>
                    <a:pt x="5000" y="5031"/>
                    <a:pt x="5003" y="5031"/>
                    <a:pt x="5005" y="5031"/>
                  </a:cubicBezTo>
                  <a:cubicBezTo>
                    <a:pt x="5051" y="5031"/>
                    <a:pt x="5053" y="5053"/>
                    <a:pt x="6581" y="5924"/>
                  </a:cubicBezTo>
                  <a:cubicBezTo>
                    <a:pt x="6619" y="5946"/>
                    <a:pt x="6656" y="5955"/>
                    <a:pt x="6691" y="5955"/>
                  </a:cubicBezTo>
                  <a:cubicBezTo>
                    <a:pt x="6875" y="5955"/>
                    <a:pt x="6990" y="5681"/>
                    <a:pt x="6788" y="5564"/>
                  </a:cubicBezTo>
                  <a:lnTo>
                    <a:pt x="5261" y="4685"/>
                  </a:lnTo>
                  <a:cubicBezTo>
                    <a:pt x="5179" y="4637"/>
                    <a:pt x="5087" y="4613"/>
                    <a:pt x="4997" y="4613"/>
                  </a:cubicBezTo>
                  <a:cubicBezTo>
                    <a:pt x="4909" y="4613"/>
                    <a:pt x="4821" y="4636"/>
                    <a:pt x="4743" y="4681"/>
                  </a:cubicBezTo>
                  <a:lnTo>
                    <a:pt x="4743" y="3620"/>
                  </a:lnTo>
                  <a:lnTo>
                    <a:pt x="6073" y="1311"/>
                  </a:lnTo>
                  <a:cubicBezTo>
                    <a:pt x="6179" y="1130"/>
                    <a:pt x="6370" y="1030"/>
                    <a:pt x="6566" y="1030"/>
                  </a:cubicBezTo>
                  <a:cubicBezTo>
                    <a:pt x="6663" y="1030"/>
                    <a:pt x="6760" y="1054"/>
                    <a:pt x="6850" y="1104"/>
                  </a:cubicBezTo>
                  <a:lnTo>
                    <a:pt x="8103" y="1829"/>
                  </a:lnTo>
                  <a:cubicBezTo>
                    <a:pt x="8141" y="1851"/>
                    <a:pt x="8178" y="1861"/>
                    <a:pt x="8213" y="1861"/>
                  </a:cubicBezTo>
                  <a:cubicBezTo>
                    <a:pt x="8398" y="1861"/>
                    <a:pt x="8517" y="1586"/>
                    <a:pt x="8314" y="1469"/>
                  </a:cubicBezTo>
                  <a:lnTo>
                    <a:pt x="7057" y="744"/>
                  </a:lnTo>
                  <a:cubicBezTo>
                    <a:pt x="6903" y="656"/>
                    <a:pt x="6735" y="615"/>
                    <a:pt x="6570" y="615"/>
                  </a:cubicBezTo>
                  <a:cubicBezTo>
                    <a:pt x="6229" y="615"/>
                    <a:pt x="5898" y="791"/>
                    <a:pt x="5717" y="1104"/>
                  </a:cubicBezTo>
                  <a:lnTo>
                    <a:pt x="4743" y="2789"/>
                  </a:lnTo>
                  <a:lnTo>
                    <a:pt x="4743" y="984"/>
                  </a:lnTo>
                  <a:cubicBezTo>
                    <a:pt x="4743" y="442"/>
                    <a:pt x="4301" y="5"/>
                    <a:pt x="3764" y="5"/>
                  </a:cubicBezTo>
                  <a:lnTo>
                    <a:pt x="3250" y="5"/>
                  </a:lnTo>
                  <a:cubicBezTo>
                    <a:pt x="2976" y="5"/>
                    <a:pt x="2976" y="418"/>
                    <a:pt x="3250" y="418"/>
                  </a:cubicBezTo>
                  <a:lnTo>
                    <a:pt x="3764" y="418"/>
                  </a:lnTo>
                  <a:cubicBezTo>
                    <a:pt x="4076" y="418"/>
                    <a:pt x="4325" y="672"/>
                    <a:pt x="4330" y="984"/>
                  </a:cubicBezTo>
                  <a:lnTo>
                    <a:pt x="4330" y="5252"/>
                  </a:lnTo>
                  <a:cubicBezTo>
                    <a:pt x="4330" y="11175"/>
                    <a:pt x="4364" y="11919"/>
                    <a:pt x="4287" y="12255"/>
                  </a:cubicBezTo>
                  <a:cubicBezTo>
                    <a:pt x="4234" y="12476"/>
                    <a:pt x="4138" y="12683"/>
                    <a:pt x="3999" y="12865"/>
                  </a:cubicBezTo>
                  <a:cubicBezTo>
                    <a:pt x="3965" y="12913"/>
                    <a:pt x="3917" y="12966"/>
                    <a:pt x="3879" y="13009"/>
                  </a:cubicBezTo>
                  <a:cubicBezTo>
                    <a:pt x="3567" y="13345"/>
                    <a:pt x="3130" y="13532"/>
                    <a:pt x="2669" y="13532"/>
                  </a:cubicBezTo>
                  <a:lnTo>
                    <a:pt x="2069" y="13532"/>
                  </a:lnTo>
                  <a:cubicBezTo>
                    <a:pt x="1157" y="13532"/>
                    <a:pt x="413" y="12793"/>
                    <a:pt x="413" y="11876"/>
                  </a:cubicBezTo>
                  <a:lnTo>
                    <a:pt x="413" y="980"/>
                  </a:lnTo>
                  <a:cubicBezTo>
                    <a:pt x="413" y="668"/>
                    <a:pt x="668" y="413"/>
                    <a:pt x="980" y="413"/>
                  </a:cubicBezTo>
                  <a:lnTo>
                    <a:pt x="2429" y="413"/>
                  </a:lnTo>
                  <a:cubicBezTo>
                    <a:pt x="2703" y="413"/>
                    <a:pt x="2703" y="0"/>
                    <a:pt x="2429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20"/>
            <p:cNvSpPr/>
            <p:nvPr/>
          </p:nvSpPr>
          <p:spPr>
            <a:xfrm>
              <a:off x="1589163" y="4073214"/>
              <a:ext cx="48579" cy="78896"/>
            </a:xfrm>
            <a:custGeom>
              <a:rect b="b" l="l" r="r" t="t"/>
              <a:pathLst>
                <a:path extrusionOk="0" h="3011" w="1854">
                  <a:moveTo>
                    <a:pt x="524" y="0"/>
                  </a:moveTo>
                  <a:cubicBezTo>
                    <a:pt x="236" y="0"/>
                    <a:pt x="1" y="236"/>
                    <a:pt x="1" y="524"/>
                  </a:cubicBezTo>
                  <a:lnTo>
                    <a:pt x="1" y="2487"/>
                  </a:lnTo>
                  <a:cubicBezTo>
                    <a:pt x="1" y="2775"/>
                    <a:pt x="236" y="3010"/>
                    <a:pt x="524" y="3010"/>
                  </a:cubicBezTo>
                  <a:lnTo>
                    <a:pt x="1201" y="3010"/>
                  </a:lnTo>
                  <a:cubicBezTo>
                    <a:pt x="1474" y="3010"/>
                    <a:pt x="1474" y="2597"/>
                    <a:pt x="1201" y="2597"/>
                  </a:cubicBezTo>
                  <a:lnTo>
                    <a:pt x="524" y="2597"/>
                  </a:lnTo>
                  <a:cubicBezTo>
                    <a:pt x="466" y="2597"/>
                    <a:pt x="413" y="2549"/>
                    <a:pt x="418" y="2487"/>
                  </a:cubicBezTo>
                  <a:lnTo>
                    <a:pt x="418" y="524"/>
                  </a:lnTo>
                  <a:cubicBezTo>
                    <a:pt x="418" y="466"/>
                    <a:pt x="466" y="418"/>
                    <a:pt x="524" y="418"/>
                  </a:cubicBezTo>
                  <a:lnTo>
                    <a:pt x="1330" y="418"/>
                  </a:lnTo>
                  <a:cubicBezTo>
                    <a:pt x="1388" y="418"/>
                    <a:pt x="1436" y="466"/>
                    <a:pt x="1436" y="524"/>
                  </a:cubicBezTo>
                  <a:lnTo>
                    <a:pt x="1436" y="2285"/>
                  </a:lnTo>
                  <a:cubicBezTo>
                    <a:pt x="1436" y="2400"/>
                    <a:pt x="1532" y="2492"/>
                    <a:pt x="1647" y="2492"/>
                  </a:cubicBezTo>
                  <a:cubicBezTo>
                    <a:pt x="1757" y="2492"/>
                    <a:pt x="1853" y="2400"/>
                    <a:pt x="1853" y="2285"/>
                  </a:cubicBezTo>
                  <a:lnTo>
                    <a:pt x="1853" y="524"/>
                  </a:lnTo>
                  <a:cubicBezTo>
                    <a:pt x="1853" y="236"/>
                    <a:pt x="1618" y="0"/>
                    <a:pt x="1330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20"/>
            <p:cNvSpPr/>
            <p:nvPr/>
          </p:nvSpPr>
          <p:spPr>
            <a:xfrm>
              <a:off x="1565529" y="4074656"/>
              <a:ext cx="10953" cy="47060"/>
            </a:xfrm>
            <a:custGeom>
              <a:rect b="b" l="l" r="r" t="t"/>
              <a:pathLst>
                <a:path extrusionOk="0" h="1796" w="418">
                  <a:moveTo>
                    <a:pt x="207" y="1"/>
                  </a:moveTo>
                  <a:cubicBezTo>
                    <a:pt x="103" y="1"/>
                    <a:pt x="0" y="70"/>
                    <a:pt x="0" y="209"/>
                  </a:cubicBezTo>
                  <a:lnTo>
                    <a:pt x="0" y="1587"/>
                  </a:lnTo>
                  <a:cubicBezTo>
                    <a:pt x="0" y="1726"/>
                    <a:pt x="104" y="1796"/>
                    <a:pt x="209" y="1796"/>
                  </a:cubicBezTo>
                  <a:cubicBezTo>
                    <a:pt x="313" y="1796"/>
                    <a:pt x="418" y="1726"/>
                    <a:pt x="418" y="1587"/>
                  </a:cubicBezTo>
                  <a:lnTo>
                    <a:pt x="418" y="209"/>
                  </a:lnTo>
                  <a:cubicBezTo>
                    <a:pt x="415" y="70"/>
                    <a:pt x="311" y="1"/>
                    <a:pt x="207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20"/>
            <p:cNvSpPr/>
            <p:nvPr/>
          </p:nvSpPr>
          <p:spPr>
            <a:xfrm>
              <a:off x="1565529" y="4132589"/>
              <a:ext cx="10822" cy="18106"/>
            </a:xfrm>
            <a:custGeom>
              <a:rect b="b" l="l" r="r" t="t"/>
              <a:pathLst>
                <a:path extrusionOk="0" h="691" w="413">
                  <a:moveTo>
                    <a:pt x="206" y="0"/>
                  </a:moveTo>
                  <a:cubicBezTo>
                    <a:pt x="91" y="0"/>
                    <a:pt x="0" y="91"/>
                    <a:pt x="0" y="206"/>
                  </a:cubicBezTo>
                  <a:lnTo>
                    <a:pt x="0" y="485"/>
                  </a:lnTo>
                  <a:cubicBezTo>
                    <a:pt x="0" y="622"/>
                    <a:pt x="103" y="690"/>
                    <a:pt x="206" y="690"/>
                  </a:cubicBezTo>
                  <a:cubicBezTo>
                    <a:pt x="310" y="690"/>
                    <a:pt x="413" y="622"/>
                    <a:pt x="413" y="485"/>
                  </a:cubicBezTo>
                  <a:lnTo>
                    <a:pt x="413" y="206"/>
                  </a:lnTo>
                  <a:cubicBezTo>
                    <a:pt x="413" y="91"/>
                    <a:pt x="322" y="0"/>
                    <a:pt x="206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20"/>
            <p:cNvSpPr/>
            <p:nvPr/>
          </p:nvSpPr>
          <p:spPr>
            <a:xfrm>
              <a:off x="1478720" y="4132589"/>
              <a:ext cx="10848" cy="18106"/>
            </a:xfrm>
            <a:custGeom>
              <a:rect b="b" l="l" r="r" t="t"/>
              <a:pathLst>
                <a:path extrusionOk="0" h="691" w="414">
                  <a:moveTo>
                    <a:pt x="207" y="0"/>
                  </a:moveTo>
                  <a:cubicBezTo>
                    <a:pt x="92" y="0"/>
                    <a:pt x="1" y="91"/>
                    <a:pt x="1" y="206"/>
                  </a:cubicBezTo>
                  <a:lnTo>
                    <a:pt x="1" y="485"/>
                  </a:lnTo>
                  <a:cubicBezTo>
                    <a:pt x="1" y="622"/>
                    <a:pt x="104" y="690"/>
                    <a:pt x="207" y="690"/>
                  </a:cubicBezTo>
                  <a:cubicBezTo>
                    <a:pt x="311" y="690"/>
                    <a:pt x="414" y="622"/>
                    <a:pt x="414" y="485"/>
                  </a:cubicBezTo>
                  <a:lnTo>
                    <a:pt x="414" y="206"/>
                  </a:lnTo>
                  <a:cubicBezTo>
                    <a:pt x="414" y="91"/>
                    <a:pt x="323" y="0"/>
                    <a:pt x="207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20"/>
            <p:cNvSpPr/>
            <p:nvPr/>
          </p:nvSpPr>
          <p:spPr>
            <a:xfrm>
              <a:off x="1338117" y="4101697"/>
              <a:ext cx="52457" cy="44990"/>
            </a:xfrm>
            <a:custGeom>
              <a:rect b="b" l="l" r="r" t="t"/>
              <a:pathLst>
                <a:path extrusionOk="0" h="1717" w="2002">
                  <a:moveTo>
                    <a:pt x="855" y="416"/>
                  </a:moveTo>
                  <a:cubicBezTo>
                    <a:pt x="1248" y="416"/>
                    <a:pt x="1445" y="891"/>
                    <a:pt x="1167" y="1169"/>
                  </a:cubicBezTo>
                  <a:cubicBezTo>
                    <a:pt x="1077" y="1260"/>
                    <a:pt x="966" y="1300"/>
                    <a:pt x="857" y="1300"/>
                  </a:cubicBezTo>
                  <a:cubicBezTo>
                    <a:pt x="630" y="1300"/>
                    <a:pt x="413" y="1124"/>
                    <a:pt x="413" y="857"/>
                  </a:cubicBezTo>
                  <a:cubicBezTo>
                    <a:pt x="413" y="617"/>
                    <a:pt x="610" y="416"/>
                    <a:pt x="855" y="416"/>
                  </a:cubicBezTo>
                  <a:close/>
                  <a:moveTo>
                    <a:pt x="861" y="1"/>
                  </a:moveTo>
                  <a:cubicBezTo>
                    <a:pt x="422" y="1"/>
                    <a:pt x="0" y="341"/>
                    <a:pt x="0" y="857"/>
                  </a:cubicBezTo>
                  <a:cubicBezTo>
                    <a:pt x="0" y="1333"/>
                    <a:pt x="384" y="1717"/>
                    <a:pt x="855" y="1717"/>
                  </a:cubicBezTo>
                  <a:cubicBezTo>
                    <a:pt x="1618" y="1717"/>
                    <a:pt x="2002" y="795"/>
                    <a:pt x="1459" y="253"/>
                  </a:cubicBezTo>
                  <a:cubicBezTo>
                    <a:pt x="1285" y="79"/>
                    <a:pt x="1071" y="1"/>
                    <a:pt x="861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20"/>
            <p:cNvSpPr/>
            <p:nvPr/>
          </p:nvSpPr>
          <p:spPr>
            <a:xfrm>
              <a:off x="1321138" y="3835479"/>
              <a:ext cx="78870" cy="48579"/>
            </a:xfrm>
            <a:custGeom>
              <a:rect b="b" l="l" r="r" t="t"/>
              <a:pathLst>
                <a:path extrusionOk="0" h="1854" w="3010">
                  <a:moveTo>
                    <a:pt x="523" y="1"/>
                  </a:moveTo>
                  <a:cubicBezTo>
                    <a:pt x="235" y="1"/>
                    <a:pt x="0" y="236"/>
                    <a:pt x="0" y="524"/>
                  </a:cubicBezTo>
                  <a:lnTo>
                    <a:pt x="0" y="1331"/>
                  </a:lnTo>
                  <a:cubicBezTo>
                    <a:pt x="0" y="1619"/>
                    <a:pt x="235" y="1849"/>
                    <a:pt x="523" y="1854"/>
                  </a:cubicBezTo>
                  <a:lnTo>
                    <a:pt x="2487" y="1854"/>
                  </a:lnTo>
                  <a:cubicBezTo>
                    <a:pt x="2775" y="1849"/>
                    <a:pt x="3010" y="1619"/>
                    <a:pt x="3010" y="1331"/>
                  </a:cubicBezTo>
                  <a:lnTo>
                    <a:pt x="3010" y="654"/>
                  </a:lnTo>
                  <a:cubicBezTo>
                    <a:pt x="3010" y="517"/>
                    <a:pt x="2907" y="449"/>
                    <a:pt x="2804" y="449"/>
                  </a:cubicBezTo>
                  <a:cubicBezTo>
                    <a:pt x="2700" y="449"/>
                    <a:pt x="2597" y="517"/>
                    <a:pt x="2597" y="654"/>
                  </a:cubicBezTo>
                  <a:lnTo>
                    <a:pt x="2597" y="1331"/>
                  </a:lnTo>
                  <a:cubicBezTo>
                    <a:pt x="2597" y="1388"/>
                    <a:pt x="2549" y="1436"/>
                    <a:pt x="2487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1"/>
                  </a:cubicBezTo>
                  <a:lnTo>
                    <a:pt x="413" y="524"/>
                  </a:lnTo>
                  <a:cubicBezTo>
                    <a:pt x="413" y="462"/>
                    <a:pt x="461" y="414"/>
                    <a:pt x="523" y="414"/>
                  </a:cubicBezTo>
                  <a:lnTo>
                    <a:pt x="2285" y="414"/>
                  </a:lnTo>
                  <a:cubicBezTo>
                    <a:pt x="2564" y="414"/>
                    <a:pt x="2564" y="1"/>
                    <a:pt x="2285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20"/>
            <p:cNvSpPr/>
            <p:nvPr/>
          </p:nvSpPr>
          <p:spPr>
            <a:xfrm>
              <a:off x="1378731" y="3896741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8"/>
                    <a:pt x="274" y="418"/>
                  </a:cubicBezTo>
                  <a:lnTo>
                    <a:pt x="553" y="418"/>
                  </a:lnTo>
                  <a:cubicBezTo>
                    <a:pt x="826" y="418"/>
                    <a:pt x="826" y="1"/>
                    <a:pt x="553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20"/>
            <p:cNvSpPr/>
            <p:nvPr/>
          </p:nvSpPr>
          <p:spPr>
            <a:xfrm>
              <a:off x="1320745" y="3896741"/>
              <a:ext cx="50728" cy="10979"/>
            </a:xfrm>
            <a:custGeom>
              <a:rect b="b" l="l" r="r" t="t"/>
              <a:pathLst>
                <a:path extrusionOk="0" h="419" w="1936">
                  <a:moveTo>
                    <a:pt x="279" y="1"/>
                  </a:moveTo>
                  <a:cubicBezTo>
                    <a:pt x="1" y="1"/>
                    <a:pt x="1" y="418"/>
                    <a:pt x="279" y="418"/>
                  </a:cubicBezTo>
                  <a:lnTo>
                    <a:pt x="1657" y="418"/>
                  </a:lnTo>
                  <a:cubicBezTo>
                    <a:pt x="1935" y="418"/>
                    <a:pt x="1935" y="1"/>
                    <a:pt x="1657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20"/>
            <p:cNvSpPr/>
            <p:nvPr/>
          </p:nvSpPr>
          <p:spPr>
            <a:xfrm>
              <a:off x="1321138" y="3922288"/>
              <a:ext cx="78870" cy="48553"/>
            </a:xfrm>
            <a:custGeom>
              <a:rect b="b" l="l" r="r" t="t"/>
              <a:pathLst>
                <a:path extrusionOk="0" h="1853" w="3010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53"/>
                    <a:pt x="523" y="1853"/>
                  </a:cubicBezTo>
                  <a:lnTo>
                    <a:pt x="2487" y="1853"/>
                  </a:lnTo>
                  <a:cubicBezTo>
                    <a:pt x="2775" y="1853"/>
                    <a:pt x="3010" y="1618"/>
                    <a:pt x="3010" y="1330"/>
                  </a:cubicBezTo>
                  <a:lnTo>
                    <a:pt x="3010" y="658"/>
                  </a:lnTo>
                  <a:cubicBezTo>
                    <a:pt x="3010" y="543"/>
                    <a:pt x="2919" y="447"/>
                    <a:pt x="2804" y="447"/>
                  </a:cubicBezTo>
                  <a:cubicBezTo>
                    <a:pt x="2780" y="447"/>
                    <a:pt x="2760" y="451"/>
                    <a:pt x="2736" y="461"/>
                  </a:cubicBezTo>
                  <a:cubicBezTo>
                    <a:pt x="2655" y="485"/>
                    <a:pt x="2597" y="567"/>
                    <a:pt x="2597" y="653"/>
                  </a:cubicBezTo>
                  <a:lnTo>
                    <a:pt x="2597" y="1330"/>
                  </a:lnTo>
                  <a:cubicBezTo>
                    <a:pt x="2597" y="1387"/>
                    <a:pt x="2549" y="1435"/>
                    <a:pt x="2487" y="1435"/>
                  </a:cubicBezTo>
                  <a:lnTo>
                    <a:pt x="523" y="1435"/>
                  </a:lnTo>
                  <a:cubicBezTo>
                    <a:pt x="466" y="1435"/>
                    <a:pt x="413" y="1387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6" y="418"/>
                    <a:pt x="523" y="418"/>
                  </a:cubicBezTo>
                  <a:lnTo>
                    <a:pt x="2285" y="418"/>
                  </a:lnTo>
                  <a:cubicBezTo>
                    <a:pt x="2564" y="418"/>
                    <a:pt x="2564" y="0"/>
                    <a:pt x="2285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20"/>
            <p:cNvSpPr/>
            <p:nvPr/>
          </p:nvSpPr>
          <p:spPr>
            <a:xfrm>
              <a:off x="1378731" y="3983654"/>
              <a:ext cx="21669" cy="10848"/>
            </a:xfrm>
            <a:custGeom>
              <a:rect b="b" l="l" r="r" t="t"/>
              <a:pathLst>
                <a:path extrusionOk="0" h="414" w="827">
                  <a:moveTo>
                    <a:pt x="274" y="1"/>
                  </a:moveTo>
                  <a:cubicBezTo>
                    <a:pt x="1" y="1"/>
                    <a:pt x="1" y="413"/>
                    <a:pt x="274" y="413"/>
                  </a:cubicBezTo>
                  <a:lnTo>
                    <a:pt x="553" y="413"/>
                  </a:lnTo>
                  <a:cubicBezTo>
                    <a:pt x="826" y="413"/>
                    <a:pt x="826" y="1"/>
                    <a:pt x="553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20"/>
            <p:cNvSpPr/>
            <p:nvPr/>
          </p:nvSpPr>
          <p:spPr>
            <a:xfrm>
              <a:off x="1320745" y="3983654"/>
              <a:ext cx="50807" cy="10848"/>
            </a:xfrm>
            <a:custGeom>
              <a:rect b="b" l="l" r="r" t="t"/>
              <a:pathLst>
                <a:path extrusionOk="0" h="414" w="1939">
                  <a:moveTo>
                    <a:pt x="279" y="1"/>
                  </a:moveTo>
                  <a:cubicBezTo>
                    <a:pt x="1" y="1"/>
                    <a:pt x="1" y="413"/>
                    <a:pt x="279" y="413"/>
                  </a:cubicBezTo>
                  <a:lnTo>
                    <a:pt x="1657" y="413"/>
                  </a:lnTo>
                  <a:cubicBezTo>
                    <a:pt x="1658" y="413"/>
                    <a:pt x="1660" y="413"/>
                    <a:pt x="1662" y="413"/>
                  </a:cubicBezTo>
                  <a:cubicBezTo>
                    <a:pt x="1935" y="413"/>
                    <a:pt x="1938" y="5"/>
                    <a:pt x="1666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20"/>
            <p:cNvSpPr/>
            <p:nvPr/>
          </p:nvSpPr>
          <p:spPr>
            <a:xfrm>
              <a:off x="1321138" y="4008442"/>
              <a:ext cx="79498" cy="48448"/>
            </a:xfrm>
            <a:custGeom>
              <a:rect b="b" l="l" r="r" t="t"/>
              <a:pathLst>
                <a:path extrusionOk="0" h="1849" w="3034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48"/>
                    <a:pt x="523" y="1848"/>
                  </a:cubicBezTo>
                  <a:lnTo>
                    <a:pt x="2487" y="1848"/>
                  </a:lnTo>
                  <a:cubicBezTo>
                    <a:pt x="2492" y="1849"/>
                    <a:pt x="2497" y="1849"/>
                    <a:pt x="2502" y="1849"/>
                  </a:cubicBezTo>
                  <a:cubicBezTo>
                    <a:pt x="2650" y="1849"/>
                    <a:pt x="2788" y="1782"/>
                    <a:pt x="2885" y="1671"/>
                  </a:cubicBezTo>
                  <a:cubicBezTo>
                    <a:pt x="2967" y="1575"/>
                    <a:pt x="3010" y="1455"/>
                    <a:pt x="3010" y="1330"/>
                  </a:cubicBezTo>
                  <a:cubicBezTo>
                    <a:pt x="3000" y="658"/>
                    <a:pt x="3034" y="629"/>
                    <a:pt x="2981" y="543"/>
                  </a:cubicBezTo>
                  <a:cubicBezTo>
                    <a:pt x="2937" y="477"/>
                    <a:pt x="2872" y="448"/>
                    <a:pt x="2807" y="448"/>
                  </a:cubicBezTo>
                  <a:cubicBezTo>
                    <a:pt x="2701" y="448"/>
                    <a:pt x="2597" y="527"/>
                    <a:pt x="2597" y="658"/>
                  </a:cubicBezTo>
                  <a:lnTo>
                    <a:pt x="2597" y="1330"/>
                  </a:lnTo>
                  <a:cubicBezTo>
                    <a:pt x="2597" y="1388"/>
                    <a:pt x="2549" y="1436"/>
                    <a:pt x="2492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1" y="413"/>
                    <a:pt x="523" y="413"/>
                  </a:cubicBezTo>
                  <a:lnTo>
                    <a:pt x="2285" y="413"/>
                  </a:lnTo>
                  <a:cubicBezTo>
                    <a:pt x="2372" y="413"/>
                    <a:pt x="2448" y="360"/>
                    <a:pt x="2477" y="279"/>
                  </a:cubicBezTo>
                  <a:cubicBezTo>
                    <a:pt x="2525" y="144"/>
                    <a:pt x="2429" y="0"/>
                    <a:pt x="2285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20"/>
            <p:cNvSpPr/>
            <p:nvPr/>
          </p:nvSpPr>
          <p:spPr>
            <a:xfrm>
              <a:off x="1320614" y="4069677"/>
              <a:ext cx="49103" cy="10848"/>
            </a:xfrm>
            <a:custGeom>
              <a:rect b="b" l="l" r="r" t="t"/>
              <a:pathLst>
                <a:path extrusionOk="0" h="414" w="1874">
                  <a:moveTo>
                    <a:pt x="255" y="1"/>
                  </a:moveTo>
                  <a:cubicBezTo>
                    <a:pt x="1" y="39"/>
                    <a:pt x="30" y="414"/>
                    <a:pt x="284" y="414"/>
                  </a:cubicBezTo>
                  <a:lnTo>
                    <a:pt x="1667" y="414"/>
                  </a:lnTo>
                  <a:cubicBezTo>
                    <a:pt x="1777" y="414"/>
                    <a:pt x="1873" y="323"/>
                    <a:pt x="1873" y="207"/>
                  </a:cubicBezTo>
                  <a:cubicBezTo>
                    <a:pt x="1873" y="92"/>
                    <a:pt x="1782" y="1"/>
                    <a:pt x="1667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20"/>
            <p:cNvSpPr/>
            <p:nvPr/>
          </p:nvSpPr>
          <p:spPr>
            <a:xfrm>
              <a:off x="1378731" y="4069677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9"/>
                    <a:pt x="274" y="419"/>
                  </a:cubicBezTo>
                  <a:lnTo>
                    <a:pt x="553" y="419"/>
                  </a:lnTo>
                  <a:cubicBezTo>
                    <a:pt x="826" y="419"/>
                    <a:pt x="826" y="1"/>
                    <a:pt x="553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20"/>
            <p:cNvSpPr/>
            <p:nvPr/>
          </p:nvSpPr>
          <p:spPr>
            <a:xfrm>
              <a:off x="1546768" y="3942045"/>
              <a:ext cx="69437" cy="82512"/>
            </a:xfrm>
            <a:custGeom>
              <a:rect b="b" l="l" r="r" t="t"/>
              <a:pathLst>
                <a:path extrusionOk="0" h="3149" w="2650">
                  <a:moveTo>
                    <a:pt x="1219" y="1"/>
                  </a:moveTo>
                  <a:cubicBezTo>
                    <a:pt x="1130" y="1"/>
                    <a:pt x="1039" y="24"/>
                    <a:pt x="956" y="72"/>
                  </a:cubicBezTo>
                  <a:lnTo>
                    <a:pt x="260" y="470"/>
                  </a:lnTo>
                  <a:cubicBezTo>
                    <a:pt x="97" y="566"/>
                    <a:pt x="1" y="739"/>
                    <a:pt x="1" y="926"/>
                  </a:cubicBezTo>
                  <a:cubicBezTo>
                    <a:pt x="1" y="1171"/>
                    <a:pt x="73" y="1147"/>
                    <a:pt x="1052" y="2889"/>
                  </a:cubicBezTo>
                  <a:cubicBezTo>
                    <a:pt x="1143" y="3048"/>
                    <a:pt x="1316" y="3149"/>
                    <a:pt x="1503" y="3149"/>
                  </a:cubicBezTo>
                  <a:cubicBezTo>
                    <a:pt x="1734" y="3149"/>
                    <a:pt x="1825" y="3029"/>
                    <a:pt x="2348" y="2741"/>
                  </a:cubicBezTo>
                  <a:cubicBezTo>
                    <a:pt x="2551" y="2627"/>
                    <a:pt x="2434" y="2351"/>
                    <a:pt x="2248" y="2351"/>
                  </a:cubicBezTo>
                  <a:cubicBezTo>
                    <a:pt x="2214" y="2351"/>
                    <a:pt x="2178" y="2360"/>
                    <a:pt x="2142" y="2381"/>
                  </a:cubicBezTo>
                  <a:cubicBezTo>
                    <a:pt x="1527" y="2731"/>
                    <a:pt x="1556" y="2731"/>
                    <a:pt x="1503" y="2731"/>
                  </a:cubicBezTo>
                  <a:cubicBezTo>
                    <a:pt x="1383" y="2731"/>
                    <a:pt x="1451" y="2707"/>
                    <a:pt x="428" y="979"/>
                  </a:cubicBezTo>
                  <a:cubicBezTo>
                    <a:pt x="399" y="926"/>
                    <a:pt x="418" y="864"/>
                    <a:pt x="466" y="835"/>
                  </a:cubicBezTo>
                  <a:lnTo>
                    <a:pt x="1167" y="432"/>
                  </a:lnTo>
                  <a:cubicBezTo>
                    <a:pt x="1184" y="420"/>
                    <a:pt x="1202" y="415"/>
                    <a:pt x="1221" y="415"/>
                  </a:cubicBezTo>
                  <a:cubicBezTo>
                    <a:pt x="1257" y="415"/>
                    <a:pt x="1294" y="435"/>
                    <a:pt x="1316" y="470"/>
                  </a:cubicBezTo>
                  <a:lnTo>
                    <a:pt x="2195" y="1997"/>
                  </a:lnTo>
                  <a:cubicBezTo>
                    <a:pt x="2238" y="2072"/>
                    <a:pt x="2304" y="2103"/>
                    <a:pt x="2369" y="2103"/>
                  </a:cubicBezTo>
                  <a:cubicBezTo>
                    <a:pt x="2511" y="2103"/>
                    <a:pt x="2650" y="1955"/>
                    <a:pt x="2555" y="1790"/>
                  </a:cubicBezTo>
                  <a:lnTo>
                    <a:pt x="1671" y="264"/>
                  </a:lnTo>
                  <a:cubicBezTo>
                    <a:pt x="1575" y="94"/>
                    <a:pt x="1400" y="1"/>
                    <a:pt x="1219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20"/>
            <p:cNvSpPr/>
            <p:nvPr/>
          </p:nvSpPr>
          <p:spPr>
            <a:xfrm>
              <a:off x="1552192" y="4021019"/>
              <a:ext cx="16979" cy="17294"/>
            </a:xfrm>
            <a:custGeom>
              <a:rect b="b" l="l" r="r" t="t"/>
              <a:pathLst>
                <a:path extrusionOk="0" h="660" w="648">
                  <a:moveTo>
                    <a:pt x="235" y="1"/>
                  </a:moveTo>
                  <a:cubicBezTo>
                    <a:pt x="200" y="1"/>
                    <a:pt x="163" y="10"/>
                    <a:pt x="130" y="29"/>
                  </a:cubicBezTo>
                  <a:cubicBezTo>
                    <a:pt x="34" y="87"/>
                    <a:pt x="0" y="216"/>
                    <a:pt x="58" y="312"/>
                  </a:cubicBezTo>
                  <a:lnTo>
                    <a:pt x="192" y="552"/>
                  </a:lnTo>
                  <a:cubicBezTo>
                    <a:pt x="236" y="628"/>
                    <a:pt x="302" y="659"/>
                    <a:pt x="367" y="659"/>
                  </a:cubicBezTo>
                  <a:cubicBezTo>
                    <a:pt x="509" y="659"/>
                    <a:pt x="648" y="510"/>
                    <a:pt x="552" y="346"/>
                  </a:cubicBezTo>
                  <a:lnTo>
                    <a:pt x="418" y="106"/>
                  </a:lnTo>
                  <a:cubicBezTo>
                    <a:pt x="379" y="38"/>
                    <a:pt x="308" y="1"/>
                    <a:pt x="235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20"/>
            <p:cNvSpPr/>
            <p:nvPr/>
          </p:nvSpPr>
          <p:spPr>
            <a:xfrm>
              <a:off x="1523133" y="3970972"/>
              <a:ext cx="31574" cy="42291"/>
            </a:xfrm>
            <a:custGeom>
              <a:rect b="b" l="l" r="r" t="t"/>
              <a:pathLst>
                <a:path extrusionOk="0" h="1614" w="1205">
                  <a:moveTo>
                    <a:pt x="239" y="1"/>
                  </a:moveTo>
                  <a:cubicBezTo>
                    <a:pt x="204" y="1"/>
                    <a:pt x="168" y="10"/>
                    <a:pt x="135" y="29"/>
                  </a:cubicBezTo>
                  <a:cubicBezTo>
                    <a:pt x="39" y="86"/>
                    <a:pt x="0" y="211"/>
                    <a:pt x="58" y="312"/>
                  </a:cubicBezTo>
                  <a:lnTo>
                    <a:pt x="749" y="1507"/>
                  </a:lnTo>
                  <a:cubicBezTo>
                    <a:pt x="793" y="1583"/>
                    <a:pt x="859" y="1614"/>
                    <a:pt x="924" y="1614"/>
                  </a:cubicBezTo>
                  <a:cubicBezTo>
                    <a:pt x="1066" y="1614"/>
                    <a:pt x="1205" y="1465"/>
                    <a:pt x="1109" y="1301"/>
                  </a:cubicBezTo>
                  <a:lnTo>
                    <a:pt x="418" y="105"/>
                  </a:lnTo>
                  <a:cubicBezTo>
                    <a:pt x="379" y="38"/>
                    <a:pt x="311" y="1"/>
                    <a:pt x="239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20"/>
            <p:cNvSpPr/>
            <p:nvPr/>
          </p:nvSpPr>
          <p:spPr>
            <a:xfrm>
              <a:off x="1476964" y="4064489"/>
              <a:ext cx="17005" cy="17241"/>
            </a:xfrm>
            <a:custGeom>
              <a:rect b="b" l="l" r="r" t="t"/>
              <a:pathLst>
                <a:path extrusionOk="0" h="658" w="649">
                  <a:moveTo>
                    <a:pt x="237" y="1"/>
                  </a:moveTo>
                  <a:cubicBezTo>
                    <a:pt x="201" y="1"/>
                    <a:pt x="164" y="10"/>
                    <a:pt x="130" y="31"/>
                  </a:cubicBezTo>
                  <a:cubicBezTo>
                    <a:pt x="34" y="84"/>
                    <a:pt x="1" y="213"/>
                    <a:pt x="58" y="314"/>
                  </a:cubicBezTo>
                  <a:lnTo>
                    <a:pt x="193" y="554"/>
                  </a:lnTo>
                  <a:cubicBezTo>
                    <a:pt x="236" y="627"/>
                    <a:pt x="301" y="658"/>
                    <a:pt x="365" y="658"/>
                  </a:cubicBezTo>
                  <a:cubicBezTo>
                    <a:pt x="508" y="658"/>
                    <a:pt x="649" y="508"/>
                    <a:pt x="553" y="343"/>
                  </a:cubicBezTo>
                  <a:lnTo>
                    <a:pt x="418" y="103"/>
                  </a:lnTo>
                  <a:cubicBezTo>
                    <a:pt x="380" y="39"/>
                    <a:pt x="310" y="1"/>
                    <a:pt x="237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20"/>
            <p:cNvSpPr/>
            <p:nvPr/>
          </p:nvSpPr>
          <p:spPr>
            <a:xfrm>
              <a:off x="1448666" y="3854974"/>
              <a:ext cx="81437" cy="71611"/>
            </a:xfrm>
            <a:custGeom>
              <a:rect b="b" l="l" r="r" t="t"/>
              <a:pathLst>
                <a:path extrusionOk="0" h="2733" w="3108">
                  <a:moveTo>
                    <a:pt x="927" y="1"/>
                  </a:moveTo>
                  <a:cubicBezTo>
                    <a:pt x="740" y="1"/>
                    <a:pt x="567" y="102"/>
                    <a:pt x="471" y="265"/>
                  </a:cubicBezTo>
                  <a:cubicBezTo>
                    <a:pt x="116" y="918"/>
                    <a:pt x="1" y="995"/>
                    <a:pt x="1" y="1225"/>
                  </a:cubicBezTo>
                  <a:cubicBezTo>
                    <a:pt x="1" y="1412"/>
                    <a:pt x="101" y="1585"/>
                    <a:pt x="260" y="1681"/>
                  </a:cubicBezTo>
                  <a:cubicBezTo>
                    <a:pt x="2002" y="2656"/>
                    <a:pt x="1978" y="2732"/>
                    <a:pt x="2223" y="2732"/>
                  </a:cubicBezTo>
                  <a:cubicBezTo>
                    <a:pt x="2410" y="2732"/>
                    <a:pt x="2583" y="2632"/>
                    <a:pt x="2674" y="2468"/>
                  </a:cubicBezTo>
                  <a:lnTo>
                    <a:pt x="3015" y="1887"/>
                  </a:lnTo>
                  <a:cubicBezTo>
                    <a:pt x="3107" y="1723"/>
                    <a:pt x="2967" y="1574"/>
                    <a:pt x="2827" y="1574"/>
                  </a:cubicBezTo>
                  <a:cubicBezTo>
                    <a:pt x="2762" y="1574"/>
                    <a:pt x="2697" y="1606"/>
                    <a:pt x="2655" y="1681"/>
                  </a:cubicBezTo>
                  <a:lnTo>
                    <a:pt x="2314" y="2262"/>
                  </a:lnTo>
                  <a:cubicBezTo>
                    <a:pt x="2295" y="2297"/>
                    <a:pt x="2260" y="2317"/>
                    <a:pt x="2222" y="2317"/>
                  </a:cubicBezTo>
                  <a:cubicBezTo>
                    <a:pt x="2203" y="2317"/>
                    <a:pt x="2183" y="2312"/>
                    <a:pt x="2166" y="2300"/>
                  </a:cubicBezTo>
                  <a:cubicBezTo>
                    <a:pt x="404" y="1263"/>
                    <a:pt x="413" y="1340"/>
                    <a:pt x="413" y="1225"/>
                  </a:cubicBezTo>
                  <a:cubicBezTo>
                    <a:pt x="413" y="1172"/>
                    <a:pt x="413" y="1206"/>
                    <a:pt x="826" y="476"/>
                  </a:cubicBezTo>
                  <a:cubicBezTo>
                    <a:pt x="848" y="441"/>
                    <a:pt x="885" y="421"/>
                    <a:pt x="922" y="421"/>
                  </a:cubicBezTo>
                  <a:cubicBezTo>
                    <a:pt x="940" y="421"/>
                    <a:pt x="959" y="426"/>
                    <a:pt x="975" y="438"/>
                  </a:cubicBezTo>
                  <a:lnTo>
                    <a:pt x="2506" y="1316"/>
                  </a:lnTo>
                  <a:cubicBezTo>
                    <a:pt x="2543" y="1337"/>
                    <a:pt x="2579" y="1346"/>
                    <a:pt x="2613" y="1346"/>
                  </a:cubicBezTo>
                  <a:cubicBezTo>
                    <a:pt x="2799" y="1346"/>
                    <a:pt x="2916" y="1070"/>
                    <a:pt x="2713" y="956"/>
                  </a:cubicBezTo>
                  <a:cubicBezTo>
                    <a:pt x="1167" y="87"/>
                    <a:pt x="1172" y="1"/>
                    <a:pt x="927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20"/>
            <p:cNvSpPr/>
            <p:nvPr/>
          </p:nvSpPr>
          <p:spPr>
            <a:xfrm>
              <a:off x="1482624" y="3934656"/>
              <a:ext cx="22325" cy="14752"/>
            </a:xfrm>
            <a:custGeom>
              <a:rect b="b" l="l" r="r" t="t"/>
              <a:pathLst>
                <a:path extrusionOk="0" h="563" w="852">
                  <a:moveTo>
                    <a:pt x="300" y="1"/>
                  </a:moveTo>
                  <a:cubicBezTo>
                    <a:pt x="115" y="1"/>
                    <a:pt x="0" y="275"/>
                    <a:pt x="202" y="392"/>
                  </a:cubicBezTo>
                  <a:lnTo>
                    <a:pt x="442" y="531"/>
                  </a:lnTo>
                  <a:cubicBezTo>
                    <a:pt x="480" y="553"/>
                    <a:pt x="517" y="563"/>
                    <a:pt x="551" y="563"/>
                  </a:cubicBezTo>
                  <a:cubicBezTo>
                    <a:pt x="736" y="563"/>
                    <a:pt x="851" y="289"/>
                    <a:pt x="649" y="171"/>
                  </a:cubicBezTo>
                  <a:lnTo>
                    <a:pt x="409" y="32"/>
                  </a:lnTo>
                  <a:cubicBezTo>
                    <a:pt x="371" y="10"/>
                    <a:pt x="334" y="1"/>
                    <a:pt x="300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20"/>
            <p:cNvSpPr/>
            <p:nvPr/>
          </p:nvSpPr>
          <p:spPr>
            <a:xfrm>
              <a:off x="1432420" y="3905728"/>
              <a:ext cx="47374" cy="29216"/>
            </a:xfrm>
            <a:custGeom>
              <a:rect b="b" l="l" r="r" t="t"/>
              <a:pathLst>
                <a:path extrusionOk="0" h="1115" w="1808">
                  <a:moveTo>
                    <a:pt x="300" y="1"/>
                  </a:moveTo>
                  <a:cubicBezTo>
                    <a:pt x="116" y="1"/>
                    <a:pt x="1" y="275"/>
                    <a:pt x="203" y="392"/>
                  </a:cubicBezTo>
                  <a:lnTo>
                    <a:pt x="1398" y="1083"/>
                  </a:lnTo>
                  <a:cubicBezTo>
                    <a:pt x="1436" y="1105"/>
                    <a:pt x="1473" y="1115"/>
                    <a:pt x="1507" y="1115"/>
                  </a:cubicBezTo>
                  <a:cubicBezTo>
                    <a:pt x="1692" y="1115"/>
                    <a:pt x="1808" y="841"/>
                    <a:pt x="1609" y="723"/>
                  </a:cubicBezTo>
                  <a:lnTo>
                    <a:pt x="409" y="32"/>
                  </a:lnTo>
                  <a:cubicBezTo>
                    <a:pt x="372" y="10"/>
                    <a:pt x="335" y="1"/>
                    <a:pt x="300" y="1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20"/>
            <p:cNvSpPr/>
            <p:nvPr/>
          </p:nvSpPr>
          <p:spPr>
            <a:xfrm>
              <a:off x="1439102" y="4009883"/>
              <a:ext cx="21800" cy="14673"/>
            </a:xfrm>
            <a:custGeom>
              <a:rect b="b" l="l" r="r" t="t"/>
              <a:pathLst>
                <a:path extrusionOk="0" h="560" w="832">
                  <a:moveTo>
                    <a:pt x="304" y="0"/>
                  </a:moveTo>
                  <a:cubicBezTo>
                    <a:pt x="118" y="0"/>
                    <a:pt x="0" y="274"/>
                    <a:pt x="202" y="392"/>
                  </a:cubicBezTo>
                  <a:lnTo>
                    <a:pt x="442" y="531"/>
                  </a:lnTo>
                  <a:cubicBezTo>
                    <a:pt x="477" y="551"/>
                    <a:pt x="512" y="559"/>
                    <a:pt x="545" y="559"/>
                  </a:cubicBezTo>
                  <a:cubicBezTo>
                    <a:pt x="711" y="559"/>
                    <a:pt x="831" y="340"/>
                    <a:pt x="711" y="224"/>
                  </a:cubicBezTo>
                  <a:cubicBezTo>
                    <a:pt x="668" y="171"/>
                    <a:pt x="634" y="161"/>
                    <a:pt x="414" y="32"/>
                  </a:cubicBezTo>
                  <a:cubicBezTo>
                    <a:pt x="376" y="10"/>
                    <a:pt x="339" y="0"/>
                    <a:pt x="304" y="0"/>
                  </a:cubicBezTo>
                  <a:close/>
                </a:path>
              </a:pathLst>
            </a:custGeom>
            <a:blipFill rotWithShape="1">
              <a:blip r:embed="rId5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1" name="Google Shape;2051;p20"/>
          <p:cNvGrpSpPr/>
          <p:nvPr/>
        </p:nvGrpSpPr>
        <p:grpSpPr>
          <a:xfrm>
            <a:off x="4447878" y="1554857"/>
            <a:ext cx="248243" cy="345731"/>
            <a:chOff x="910401" y="1511703"/>
            <a:chExt cx="248243" cy="345731"/>
          </a:xfrm>
        </p:grpSpPr>
        <p:sp>
          <p:nvSpPr>
            <p:cNvPr id="2052" name="Google Shape;2052;p20"/>
            <p:cNvSpPr/>
            <p:nvPr/>
          </p:nvSpPr>
          <p:spPr>
            <a:xfrm>
              <a:off x="915437" y="1538508"/>
              <a:ext cx="238172" cy="313891"/>
            </a:xfrm>
            <a:custGeom>
              <a:rect b="b" l="l" r="r" t="t"/>
              <a:pathLst>
                <a:path extrusionOk="0" h="11968" w="9081">
                  <a:moveTo>
                    <a:pt x="621" y="1"/>
                  </a:moveTo>
                  <a:cubicBezTo>
                    <a:pt x="275" y="1"/>
                    <a:pt x="1" y="275"/>
                    <a:pt x="1" y="616"/>
                  </a:cubicBezTo>
                  <a:lnTo>
                    <a:pt x="1" y="11347"/>
                  </a:lnTo>
                  <a:cubicBezTo>
                    <a:pt x="1" y="11688"/>
                    <a:pt x="275" y="11967"/>
                    <a:pt x="621" y="11967"/>
                  </a:cubicBezTo>
                  <a:lnTo>
                    <a:pt x="8460" y="11967"/>
                  </a:lnTo>
                  <a:cubicBezTo>
                    <a:pt x="8801" y="11967"/>
                    <a:pt x="9080" y="11688"/>
                    <a:pt x="9080" y="11347"/>
                  </a:cubicBezTo>
                  <a:lnTo>
                    <a:pt x="9080" y="616"/>
                  </a:lnTo>
                  <a:cubicBezTo>
                    <a:pt x="9080" y="275"/>
                    <a:pt x="8801" y="1"/>
                    <a:pt x="8460" y="1"/>
                  </a:cubicBezTo>
                  <a:close/>
                </a:path>
              </a:pathLst>
            </a:custGeom>
            <a:solidFill>
              <a:srgbClr val="B8DB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20"/>
            <p:cNvSpPr/>
            <p:nvPr/>
          </p:nvSpPr>
          <p:spPr>
            <a:xfrm>
              <a:off x="937022" y="1560093"/>
              <a:ext cx="194870" cy="259862"/>
            </a:xfrm>
            <a:custGeom>
              <a:rect b="b" l="l" r="r" t="t"/>
              <a:pathLst>
                <a:path extrusionOk="0" h="9908" w="7430">
                  <a:moveTo>
                    <a:pt x="1" y="0"/>
                  </a:moveTo>
                  <a:lnTo>
                    <a:pt x="1" y="9908"/>
                  </a:lnTo>
                  <a:lnTo>
                    <a:pt x="7430" y="9908"/>
                  </a:lnTo>
                  <a:lnTo>
                    <a:pt x="74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20"/>
            <p:cNvSpPr/>
            <p:nvPr/>
          </p:nvSpPr>
          <p:spPr>
            <a:xfrm>
              <a:off x="985726" y="1516765"/>
              <a:ext cx="97461" cy="43485"/>
            </a:xfrm>
            <a:custGeom>
              <a:rect b="b" l="l" r="r" t="t"/>
              <a:pathLst>
                <a:path extrusionOk="0" h="1658" w="3716">
                  <a:moveTo>
                    <a:pt x="1861" y="1"/>
                  </a:moveTo>
                  <a:cubicBezTo>
                    <a:pt x="1584" y="1"/>
                    <a:pt x="1307" y="139"/>
                    <a:pt x="1151" y="416"/>
                  </a:cubicBezTo>
                  <a:lnTo>
                    <a:pt x="415" y="416"/>
                  </a:lnTo>
                  <a:cubicBezTo>
                    <a:pt x="188" y="416"/>
                    <a:pt x="1" y="599"/>
                    <a:pt x="1" y="830"/>
                  </a:cubicBezTo>
                  <a:lnTo>
                    <a:pt x="1" y="1657"/>
                  </a:lnTo>
                  <a:lnTo>
                    <a:pt x="3715" y="1657"/>
                  </a:lnTo>
                  <a:lnTo>
                    <a:pt x="3715" y="830"/>
                  </a:lnTo>
                  <a:cubicBezTo>
                    <a:pt x="3715" y="599"/>
                    <a:pt x="3533" y="416"/>
                    <a:pt x="3306" y="416"/>
                  </a:cubicBezTo>
                  <a:lnTo>
                    <a:pt x="2570" y="416"/>
                  </a:lnTo>
                  <a:cubicBezTo>
                    <a:pt x="2414" y="139"/>
                    <a:pt x="2137" y="1"/>
                    <a:pt x="1861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20"/>
            <p:cNvSpPr/>
            <p:nvPr/>
          </p:nvSpPr>
          <p:spPr>
            <a:xfrm>
              <a:off x="966816" y="1665580"/>
              <a:ext cx="27145" cy="27172"/>
            </a:xfrm>
            <a:custGeom>
              <a:rect b="b" l="l" r="r" t="t"/>
              <a:pathLst>
                <a:path extrusionOk="0" h="1036" w="1035">
                  <a:moveTo>
                    <a:pt x="515" y="1"/>
                  </a:moveTo>
                  <a:cubicBezTo>
                    <a:pt x="231" y="1"/>
                    <a:pt x="0" y="232"/>
                    <a:pt x="0" y="521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21"/>
                  </a:cubicBezTo>
                  <a:cubicBezTo>
                    <a:pt x="1035" y="232"/>
                    <a:pt x="804" y="1"/>
                    <a:pt x="515" y="1"/>
                  </a:cubicBezTo>
                  <a:close/>
                </a:path>
              </a:pathLst>
            </a:custGeom>
            <a:solidFill>
              <a:srgbClr val="FBCF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20"/>
            <p:cNvSpPr/>
            <p:nvPr/>
          </p:nvSpPr>
          <p:spPr>
            <a:xfrm>
              <a:off x="966816" y="1714311"/>
              <a:ext cx="27145" cy="27145"/>
            </a:xfrm>
            <a:custGeom>
              <a:rect b="b" l="l" r="r" t="t"/>
              <a:pathLst>
                <a:path extrusionOk="0" h="1035" w="1035">
                  <a:moveTo>
                    <a:pt x="515" y="0"/>
                  </a:moveTo>
                  <a:cubicBezTo>
                    <a:pt x="231" y="0"/>
                    <a:pt x="0" y="231"/>
                    <a:pt x="0" y="520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20"/>
                  </a:cubicBezTo>
                  <a:cubicBezTo>
                    <a:pt x="1035" y="231"/>
                    <a:pt x="804" y="0"/>
                    <a:pt x="515" y="0"/>
                  </a:cubicBezTo>
                  <a:close/>
                </a:path>
              </a:pathLst>
            </a:custGeom>
            <a:solidFill>
              <a:srgbClr val="FBCF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20"/>
            <p:cNvSpPr/>
            <p:nvPr/>
          </p:nvSpPr>
          <p:spPr>
            <a:xfrm>
              <a:off x="966816" y="1763015"/>
              <a:ext cx="27145" cy="27172"/>
            </a:xfrm>
            <a:custGeom>
              <a:rect b="b" l="l" r="r" t="t"/>
              <a:pathLst>
                <a:path extrusionOk="0" h="1036" w="1035">
                  <a:moveTo>
                    <a:pt x="515" y="1"/>
                  </a:moveTo>
                  <a:cubicBezTo>
                    <a:pt x="231" y="1"/>
                    <a:pt x="0" y="232"/>
                    <a:pt x="0" y="515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15"/>
                  </a:cubicBezTo>
                  <a:cubicBezTo>
                    <a:pt x="1035" y="232"/>
                    <a:pt x="804" y="1"/>
                    <a:pt x="515" y="1"/>
                  </a:cubicBezTo>
                  <a:close/>
                </a:path>
              </a:pathLst>
            </a:custGeom>
            <a:solidFill>
              <a:srgbClr val="FBCF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20"/>
            <p:cNvSpPr/>
            <p:nvPr/>
          </p:nvSpPr>
          <p:spPr>
            <a:xfrm>
              <a:off x="964167" y="1581783"/>
              <a:ext cx="32443" cy="32470"/>
            </a:xfrm>
            <a:custGeom>
              <a:rect b="b" l="l" r="r" t="t"/>
              <a:pathLst>
                <a:path extrusionOk="0" h="1238" w="1237">
                  <a:moveTo>
                    <a:pt x="207" y="1"/>
                  </a:moveTo>
                  <a:cubicBezTo>
                    <a:pt x="91" y="1"/>
                    <a:pt x="0" y="92"/>
                    <a:pt x="0" y="208"/>
                  </a:cubicBezTo>
                  <a:lnTo>
                    <a:pt x="0" y="1031"/>
                  </a:lnTo>
                  <a:cubicBezTo>
                    <a:pt x="0" y="1146"/>
                    <a:pt x="91" y="1238"/>
                    <a:pt x="207" y="1238"/>
                  </a:cubicBezTo>
                  <a:lnTo>
                    <a:pt x="1030" y="1238"/>
                  </a:lnTo>
                  <a:cubicBezTo>
                    <a:pt x="1145" y="1238"/>
                    <a:pt x="1237" y="1146"/>
                    <a:pt x="1237" y="1031"/>
                  </a:cubicBezTo>
                  <a:lnTo>
                    <a:pt x="1237" y="208"/>
                  </a:lnTo>
                  <a:cubicBezTo>
                    <a:pt x="1237" y="92"/>
                    <a:pt x="1145" y="1"/>
                    <a:pt x="1030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20"/>
            <p:cNvSpPr/>
            <p:nvPr/>
          </p:nvSpPr>
          <p:spPr>
            <a:xfrm>
              <a:off x="910401" y="1511703"/>
              <a:ext cx="248243" cy="345731"/>
            </a:xfrm>
            <a:custGeom>
              <a:rect b="b" l="l" r="r" t="t"/>
              <a:pathLst>
                <a:path extrusionOk="0" h="13182" w="9465">
                  <a:moveTo>
                    <a:pt x="4732" y="386"/>
                  </a:moveTo>
                  <a:cubicBezTo>
                    <a:pt x="4944" y="386"/>
                    <a:pt x="5156" y="491"/>
                    <a:pt x="5274" y="700"/>
                  </a:cubicBezTo>
                  <a:cubicBezTo>
                    <a:pt x="5312" y="763"/>
                    <a:pt x="5375" y="796"/>
                    <a:pt x="5442" y="801"/>
                  </a:cubicBezTo>
                  <a:lnTo>
                    <a:pt x="6174" y="801"/>
                  </a:lnTo>
                  <a:cubicBezTo>
                    <a:pt x="6299" y="801"/>
                    <a:pt x="6395" y="897"/>
                    <a:pt x="6395" y="1018"/>
                  </a:cubicBezTo>
                  <a:lnTo>
                    <a:pt x="6395" y="1653"/>
                  </a:lnTo>
                  <a:lnTo>
                    <a:pt x="3070" y="1653"/>
                  </a:lnTo>
                  <a:lnTo>
                    <a:pt x="3070" y="1023"/>
                  </a:lnTo>
                  <a:cubicBezTo>
                    <a:pt x="3065" y="902"/>
                    <a:pt x="3166" y="801"/>
                    <a:pt x="3287" y="801"/>
                  </a:cubicBezTo>
                  <a:lnTo>
                    <a:pt x="4023" y="801"/>
                  </a:lnTo>
                  <a:cubicBezTo>
                    <a:pt x="4090" y="796"/>
                    <a:pt x="4153" y="763"/>
                    <a:pt x="4186" y="700"/>
                  </a:cubicBezTo>
                  <a:cubicBezTo>
                    <a:pt x="4307" y="491"/>
                    <a:pt x="4520" y="386"/>
                    <a:pt x="4732" y="386"/>
                  </a:cubicBezTo>
                  <a:close/>
                  <a:moveTo>
                    <a:pt x="8652" y="1215"/>
                  </a:moveTo>
                  <a:cubicBezTo>
                    <a:pt x="8888" y="1215"/>
                    <a:pt x="9080" y="1403"/>
                    <a:pt x="9080" y="1638"/>
                  </a:cubicBezTo>
                  <a:lnTo>
                    <a:pt x="9080" y="12369"/>
                  </a:lnTo>
                  <a:cubicBezTo>
                    <a:pt x="9080" y="12604"/>
                    <a:pt x="8888" y="12792"/>
                    <a:pt x="8652" y="12792"/>
                  </a:cubicBezTo>
                  <a:lnTo>
                    <a:pt x="813" y="12792"/>
                  </a:lnTo>
                  <a:cubicBezTo>
                    <a:pt x="578" y="12792"/>
                    <a:pt x="385" y="12604"/>
                    <a:pt x="385" y="12369"/>
                  </a:cubicBezTo>
                  <a:lnTo>
                    <a:pt x="385" y="1638"/>
                  </a:lnTo>
                  <a:cubicBezTo>
                    <a:pt x="385" y="1407"/>
                    <a:pt x="578" y="1215"/>
                    <a:pt x="813" y="1215"/>
                  </a:cubicBezTo>
                  <a:lnTo>
                    <a:pt x="2680" y="1215"/>
                  </a:lnTo>
                  <a:lnTo>
                    <a:pt x="2680" y="1850"/>
                  </a:lnTo>
                  <a:cubicBezTo>
                    <a:pt x="2680" y="1956"/>
                    <a:pt x="2767" y="2043"/>
                    <a:pt x="2873" y="2043"/>
                  </a:cubicBezTo>
                  <a:lnTo>
                    <a:pt x="6587" y="2043"/>
                  </a:lnTo>
                  <a:cubicBezTo>
                    <a:pt x="6693" y="2043"/>
                    <a:pt x="6780" y="1956"/>
                    <a:pt x="6780" y="1850"/>
                  </a:cubicBezTo>
                  <a:lnTo>
                    <a:pt x="6780" y="1215"/>
                  </a:lnTo>
                  <a:close/>
                  <a:moveTo>
                    <a:pt x="4733" y="0"/>
                  </a:moveTo>
                  <a:cubicBezTo>
                    <a:pt x="4426" y="0"/>
                    <a:pt x="4119" y="137"/>
                    <a:pt x="3917" y="411"/>
                  </a:cubicBezTo>
                  <a:lnTo>
                    <a:pt x="3287" y="411"/>
                  </a:lnTo>
                  <a:cubicBezTo>
                    <a:pt x="3027" y="411"/>
                    <a:pt x="2796" y="580"/>
                    <a:pt x="2714" y="825"/>
                  </a:cubicBezTo>
                  <a:lnTo>
                    <a:pt x="813" y="825"/>
                  </a:lnTo>
                  <a:cubicBezTo>
                    <a:pt x="361" y="825"/>
                    <a:pt x="0" y="1191"/>
                    <a:pt x="0" y="1638"/>
                  </a:cubicBezTo>
                  <a:lnTo>
                    <a:pt x="0" y="12369"/>
                  </a:lnTo>
                  <a:cubicBezTo>
                    <a:pt x="0" y="12816"/>
                    <a:pt x="361" y="13177"/>
                    <a:pt x="813" y="13182"/>
                  </a:cubicBezTo>
                  <a:lnTo>
                    <a:pt x="8652" y="13182"/>
                  </a:lnTo>
                  <a:cubicBezTo>
                    <a:pt x="9099" y="13177"/>
                    <a:pt x="9465" y="12816"/>
                    <a:pt x="9465" y="12369"/>
                  </a:cubicBezTo>
                  <a:lnTo>
                    <a:pt x="9465" y="1638"/>
                  </a:lnTo>
                  <a:cubicBezTo>
                    <a:pt x="9465" y="1191"/>
                    <a:pt x="9104" y="825"/>
                    <a:pt x="8652" y="825"/>
                  </a:cubicBezTo>
                  <a:lnTo>
                    <a:pt x="6751" y="825"/>
                  </a:lnTo>
                  <a:cubicBezTo>
                    <a:pt x="6669" y="580"/>
                    <a:pt x="6438" y="411"/>
                    <a:pt x="6178" y="411"/>
                  </a:cubicBezTo>
                  <a:lnTo>
                    <a:pt x="5548" y="411"/>
                  </a:lnTo>
                  <a:cubicBezTo>
                    <a:pt x="5346" y="137"/>
                    <a:pt x="5039" y="0"/>
                    <a:pt x="47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20"/>
            <p:cNvSpPr/>
            <p:nvPr/>
          </p:nvSpPr>
          <p:spPr>
            <a:xfrm>
              <a:off x="1027769" y="1533472"/>
              <a:ext cx="13507" cy="10098"/>
            </a:xfrm>
            <a:custGeom>
              <a:rect b="b" l="l" r="r" t="t"/>
              <a:pathLst>
                <a:path extrusionOk="0" h="385" w="515">
                  <a:moveTo>
                    <a:pt x="260" y="0"/>
                  </a:moveTo>
                  <a:cubicBezTo>
                    <a:pt x="0" y="0"/>
                    <a:pt x="0" y="385"/>
                    <a:pt x="260" y="385"/>
                  </a:cubicBezTo>
                  <a:cubicBezTo>
                    <a:pt x="515" y="385"/>
                    <a:pt x="515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20"/>
            <p:cNvSpPr/>
            <p:nvPr/>
          </p:nvSpPr>
          <p:spPr>
            <a:xfrm>
              <a:off x="931986" y="1555031"/>
              <a:ext cx="204968" cy="269986"/>
            </a:xfrm>
            <a:custGeom>
              <a:rect b="b" l="l" r="r" t="t"/>
              <a:pathLst>
                <a:path extrusionOk="0" h="10294" w="7815">
                  <a:moveTo>
                    <a:pt x="193" y="1"/>
                  </a:moveTo>
                  <a:cubicBezTo>
                    <a:pt x="87" y="1"/>
                    <a:pt x="0" y="87"/>
                    <a:pt x="0" y="198"/>
                  </a:cubicBezTo>
                  <a:lnTo>
                    <a:pt x="0" y="10101"/>
                  </a:lnTo>
                  <a:cubicBezTo>
                    <a:pt x="0" y="10207"/>
                    <a:pt x="87" y="10293"/>
                    <a:pt x="193" y="10293"/>
                  </a:cubicBezTo>
                  <a:lnTo>
                    <a:pt x="7622" y="10293"/>
                  </a:lnTo>
                  <a:cubicBezTo>
                    <a:pt x="7728" y="10293"/>
                    <a:pt x="7814" y="10207"/>
                    <a:pt x="7814" y="10101"/>
                  </a:cubicBezTo>
                  <a:lnTo>
                    <a:pt x="7814" y="198"/>
                  </a:lnTo>
                  <a:cubicBezTo>
                    <a:pt x="7814" y="87"/>
                    <a:pt x="7728" y="1"/>
                    <a:pt x="7622" y="1"/>
                  </a:cubicBezTo>
                  <a:lnTo>
                    <a:pt x="6592" y="1"/>
                  </a:lnTo>
                  <a:cubicBezTo>
                    <a:pt x="6332" y="1"/>
                    <a:pt x="6332" y="386"/>
                    <a:pt x="6592" y="386"/>
                  </a:cubicBezTo>
                  <a:lnTo>
                    <a:pt x="7429" y="386"/>
                  </a:lnTo>
                  <a:lnTo>
                    <a:pt x="7429" y="9908"/>
                  </a:lnTo>
                  <a:lnTo>
                    <a:pt x="390" y="9908"/>
                  </a:lnTo>
                  <a:lnTo>
                    <a:pt x="390" y="386"/>
                  </a:lnTo>
                  <a:lnTo>
                    <a:pt x="1227" y="386"/>
                  </a:lnTo>
                  <a:cubicBezTo>
                    <a:pt x="1482" y="386"/>
                    <a:pt x="148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20"/>
            <p:cNvSpPr/>
            <p:nvPr/>
          </p:nvSpPr>
          <p:spPr>
            <a:xfrm>
              <a:off x="959132" y="1663324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0" y="385"/>
                  </a:moveTo>
                  <a:cubicBezTo>
                    <a:pt x="923" y="385"/>
                    <a:pt x="1034" y="473"/>
                    <a:pt x="1034" y="607"/>
                  </a:cubicBezTo>
                  <a:cubicBezTo>
                    <a:pt x="1034" y="727"/>
                    <a:pt x="933" y="823"/>
                    <a:pt x="813" y="823"/>
                  </a:cubicBezTo>
                  <a:cubicBezTo>
                    <a:pt x="615" y="823"/>
                    <a:pt x="519" y="587"/>
                    <a:pt x="659" y="448"/>
                  </a:cubicBezTo>
                  <a:cubicBezTo>
                    <a:pt x="702" y="405"/>
                    <a:pt x="756" y="385"/>
                    <a:pt x="810" y="385"/>
                  </a:cubicBezTo>
                  <a:close/>
                  <a:moveTo>
                    <a:pt x="807" y="0"/>
                  </a:moveTo>
                  <a:cubicBezTo>
                    <a:pt x="272" y="0"/>
                    <a:pt x="1" y="651"/>
                    <a:pt x="380" y="1030"/>
                  </a:cubicBezTo>
                  <a:cubicBezTo>
                    <a:pt x="503" y="1155"/>
                    <a:pt x="656" y="1211"/>
                    <a:pt x="806" y="1211"/>
                  </a:cubicBezTo>
                  <a:cubicBezTo>
                    <a:pt x="1116" y="1211"/>
                    <a:pt x="1414" y="970"/>
                    <a:pt x="1414" y="607"/>
                  </a:cubicBezTo>
                  <a:cubicBezTo>
                    <a:pt x="1414" y="270"/>
                    <a:pt x="1145" y="0"/>
                    <a:pt x="813" y="0"/>
                  </a:cubicBezTo>
                  <a:cubicBezTo>
                    <a:pt x="811" y="0"/>
                    <a:pt x="809" y="0"/>
                    <a:pt x="8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20"/>
            <p:cNvSpPr/>
            <p:nvPr/>
          </p:nvSpPr>
          <p:spPr>
            <a:xfrm>
              <a:off x="959132" y="1712029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2" y="387"/>
                  </a:moveTo>
                  <a:cubicBezTo>
                    <a:pt x="925" y="387"/>
                    <a:pt x="1034" y="474"/>
                    <a:pt x="1034" y="607"/>
                  </a:cubicBezTo>
                  <a:cubicBezTo>
                    <a:pt x="1034" y="727"/>
                    <a:pt x="933" y="823"/>
                    <a:pt x="813" y="828"/>
                  </a:cubicBezTo>
                  <a:cubicBezTo>
                    <a:pt x="615" y="828"/>
                    <a:pt x="519" y="588"/>
                    <a:pt x="659" y="453"/>
                  </a:cubicBezTo>
                  <a:cubicBezTo>
                    <a:pt x="703" y="407"/>
                    <a:pt x="758" y="387"/>
                    <a:pt x="812" y="387"/>
                  </a:cubicBezTo>
                  <a:close/>
                  <a:moveTo>
                    <a:pt x="807" y="1"/>
                  </a:moveTo>
                  <a:cubicBezTo>
                    <a:pt x="272" y="1"/>
                    <a:pt x="1" y="652"/>
                    <a:pt x="380" y="1030"/>
                  </a:cubicBezTo>
                  <a:cubicBezTo>
                    <a:pt x="503" y="1156"/>
                    <a:pt x="656" y="1212"/>
                    <a:pt x="806" y="1212"/>
                  </a:cubicBezTo>
                  <a:cubicBezTo>
                    <a:pt x="1116" y="1212"/>
                    <a:pt x="1414" y="971"/>
                    <a:pt x="1414" y="607"/>
                  </a:cubicBezTo>
                  <a:cubicBezTo>
                    <a:pt x="1414" y="270"/>
                    <a:pt x="114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20"/>
            <p:cNvSpPr/>
            <p:nvPr/>
          </p:nvSpPr>
          <p:spPr>
            <a:xfrm>
              <a:off x="959132" y="1760733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0" y="384"/>
                  </a:moveTo>
                  <a:cubicBezTo>
                    <a:pt x="923" y="384"/>
                    <a:pt x="1034" y="473"/>
                    <a:pt x="1034" y="607"/>
                  </a:cubicBezTo>
                  <a:cubicBezTo>
                    <a:pt x="1034" y="728"/>
                    <a:pt x="933" y="824"/>
                    <a:pt x="813" y="824"/>
                  </a:cubicBezTo>
                  <a:cubicBezTo>
                    <a:pt x="615" y="824"/>
                    <a:pt x="519" y="588"/>
                    <a:pt x="659" y="448"/>
                  </a:cubicBezTo>
                  <a:cubicBezTo>
                    <a:pt x="702" y="404"/>
                    <a:pt x="756" y="384"/>
                    <a:pt x="810" y="384"/>
                  </a:cubicBezTo>
                  <a:close/>
                  <a:moveTo>
                    <a:pt x="807" y="1"/>
                  </a:moveTo>
                  <a:cubicBezTo>
                    <a:pt x="272" y="1"/>
                    <a:pt x="1" y="647"/>
                    <a:pt x="380" y="1031"/>
                  </a:cubicBezTo>
                  <a:cubicBezTo>
                    <a:pt x="503" y="1156"/>
                    <a:pt x="656" y="1212"/>
                    <a:pt x="806" y="1212"/>
                  </a:cubicBezTo>
                  <a:cubicBezTo>
                    <a:pt x="1116" y="1212"/>
                    <a:pt x="1414" y="971"/>
                    <a:pt x="1414" y="607"/>
                  </a:cubicBezTo>
                  <a:cubicBezTo>
                    <a:pt x="1414" y="270"/>
                    <a:pt x="114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20"/>
            <p:cNvSpPr/>
            <p:nvPr/>
          </p:nvSpPr>
          <p:spPr>
            <a:xfrm>
              <a:off x="1006053" y="1663324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2118" y="385"/>
                  </a:lnTo>
                  <a:cubicBezTo>
                    <a:pt x="2373" y="385"/>
                    <a:pt x="2373" y="0"/>
                    <a:pt x="21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20"/>
            <p:cNvSpPr/>
            <p:nvPr/>
          </p:nvSpPr>
          <p:spPr>
            <a:xfrm>
              <a:off x="1006053" y="1684910"/>
              <a:ext cx="100110" cy="10229"/>
            </a:xfrm>
            <a:custGeom>
              <a:rect b="b" l="l" r="r" t="t"/>
              <a:pathLst>
                <a:path extrusionOk="0" h="390" w="3817">
                  <a:moveTo>
                    <a:pt x="260" y="0"/>
                  </a:moveTo>
                  <a:cubicBezTo>
                    <a:pt x="1" y="0"/>
                    <a:pt x="1" y="390"/>
                    <a:pt x="260" y="390"/>
                  </a:cubicBezTo>
                  <a:lnTo>
                    <a:pt x="3561" y="390"/>
                  </a:lnTo>
                  <a:cubicBezTo>
                    <a:pt x="3816" y="390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20"/>
            <p:cNvSpPr/>
            <p:nvPr/>
          </p:nvSpPr>
          <p:spPr>
            <a:xfrm>
              <a:off x="1006053" y="1712029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1"/>
                  </a:moveTo>
                  <a:cubicBezTo>
                    <a:pt x="1" y="1"/>
                    <a:pt x="1" y="386"/>
                    <a:pt x="260" y="386"/>
                  </a:cubicBezTo>
                  <a:lnTo>
                    <a:pt x="2118" y="386"/>
                  </a:lnTo>
                  <a:cubicBezTo>
                    <a:pt x="2373" y="386"/>
                    <a:pt x="2373" y="1"/>
                    <a:pt x="21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20"/>
            <p:cNvSpPr/>
            <p:nvPr/>
          </p:nvSpPr>
          <p:spPr>
            <a:xfrm>
              <a:off x="1006053" y="1733745"/>
              <a:ext cx="100110" cy="10124"/>
            </a:xfrm>
            <a:custGeom>
              <a:rect b="b" l="l" r="r" t="t"/>
              <a:pathLst>
                <a:path extrusionOk="0" h="386" w="381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3561" y="385"/>
                  </a:lnTo>
                  <a:cubicBezTo>
                    <a:pt x="3816" y="385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20"/>
            <p:cNvSpPr/>
            <p:nvPr/>
          </p:nvSpPr>
          <p:spPr>
            <a:xfrm>
              <a:off x="1006053" y="1760733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1"/>
                  </a:moveTo>
                  <a:cubicBezTo>
                    <a:pt x="1" y="1"/>
                    <a:pt x="1" y="386"/>
                    <a:pt x="260" y="386"/>
                  </a:cubicBezTo>
                  <a:lnTo>
                    <a:pt x="2118" y="386"/>
                  </a:lnTo>
                  <a:cubicBezTo>
                    <a:pt x="2373" y="386"/>
                    <a:pt x="2373" y="1"/>
                    <a:pt x="21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20"/>
            <p:cNvSpPr/>
            <p:nvPr/>
          </p:nvSpPr>
          <p:spPr>
            <a:xfrm>
              <a:off x="1006053" y="1782319"/>
              <a:ext cx="100110" cy="10255"/>
            </a:xfrm>
            <a:custGeom>
              <a:rect b="b" l="l" r="r" t="t"/>
              <a:pathLst>
                <a:path extrusionOk="0" h="391" w="3817">
                  <a:moveTo>
                    <a:pt x="260" y="1"/>
                  </a:moveTo>
                  <a:cubicBezTo>
                    <a:pt x="1" y="1"/>
                    <a:pt x="1" y="386"/>
                    <a:pt x="260" y="391"/>
                  </a:cubicBezTo>
                  <a:lnTo>
                    <a:pt x="3561" y="391"/>
                  </a:lnTo>
                  <a:cubicBezTo>
                    <a:pt x="3816" y="391"/>
                    <a:pt x="3816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20"/>
            <p:cNvSpPr/>
            <p:nvPr/>
          </p:nvSpPr>
          <p:spPr>
            <a:xfrm>
              <a:off x="1006053" y="1582176"/>
              <a:ext cx="100110" cy="10124"/>
            </a:xfrm>
            <a:custGeom>
              <a:rect b="b" l="l" r="r" t="t"/>
              <a:pathLst>
                <a:path extrusionOk="0" h="386" w="381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3561" y="385"/>
                  </a:lnTo>
                  <a:cubicBezTo>
                    <a:pt x="3816" y="385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20"/>
            <p:cNvSpPr/>
            <p:nvPr/>
          </p:nvSpPr>
          <p:spPr>
            <a:xfrm>
              <a:off x="962777" y="1630881"/>
              <a:ext cx="143386" cy="10124"/>
            </a:xfrm>
            <a:custGeom>
              <a:rect b="b" l="l" r="r" t="t"/>
              <a:pathLst>
                <a:path extrusionOk="0" h="386" w="5467">
                  <a:moveTo>
                    <a:pt x="260" y="1"/>
                  </a:moveTo>
                  <a:cubicBezTo>
                    <a:pt x="0" y="1"/>
                    <a:pt x="0" y="386"/>
                    <a:pt x="260" y="386"/>
                  </a:cubicBezTo>
                  <a:lnTo>
                    <a:pt x="5211" y="386"/>
                  </a:lnTo>
                  <a:cubicBezTo>
                    <a:pt x="5466" y="386"/>
                    <a:pt x="5466" y="1"/>
                    <a:pt x="5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20"/>
            <p:cNvSpPr/>
            <p:nvPr/>
          </p:nvSpPr>
          <p:spPr>
            <a:xfrm>
              <a:off x="1006053" y="1603762"/>
              <a:ext cx="29821" cy="10124"/>
            </a:xfrm>
            <a:custGeom>
              <a:rect b="b" l="l" r="r" t="t"/>
              <a:pathLst>
                <a:path extrusionOk="0" h="386" w="113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876" y="385"/>
                  </a:lnTo>
                  <a:cubicBezTo>
                    <a:pt x="1136" y="385"/>
                    <a:pt x="1136" y="0"/>
                    <a:pt x="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20"/>
            <p:cNvSpPr/>
            <p:nvPr/>
          </p:nvSpPr>
          <p:spPr>
            <a:xfrm>
              <a:off x="1044030" y="1603762"/>
              <a:ext cx="29690" cy="10124"/>
            </a:xfrm>
            <a:custGeom>
              <a:rect b="b" l="l" r="r" t="t"/>
              <a:pathLst>
                <a:path extrusionOk="0" h="386" w="1132">
                  <a:moveTo>
                    <a:pt x="256" y="0"/>
                  </a:moveTo>
                  <a:cubicBezTo>
                    <a:pt x="1" y="0"/>
                    <a:pt x="1" y="385"/>
                    <a:pt x="256" y="385"/>
                  </a:cubicBezTo>
                  <a:lnTo>
                    <a:pt x="877" y="385"/>
                  </a:lnTo>
                  <a:cubicBezTo>
                    <a:pt x="1132" y="385"/>
                    <a:pt x="1132" y="0"/>
                    <a:pt x="8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20"/>
            <p:cNvSpPr/>
            <p:nvPr/>
          </p:nvSpPr>
          <p:spPr>
            <a:xfrm>
              <a:off x="964535" y="1582176"/>
              <a:ext cx="31709" cy="31709"/>
            </a:xfrm>
            <a:custGeom>
              <a:rect b="b" l="l" r="r" t="t"/>
              <a:pathLst>
                <a:path extrusionOk="0" h="1209" w="1209">
                  <a:moveTo>
                    <a:pt x="823" y="385"/>
                  </a:moveTo>
                  <a:lnTo>
                    <a:pt x="823" y="823"/>
                  </a:lnTo>
                  <a:lnTo>
                    <a:pt x="385" y="823"/>
                  </a:lnTo>
                  <a:lnTo>
                    <a:pt x="385" y="385"/>
                  </a:lnTo>
                  <a:close/>
                  <a:moveTo>
                    <a:pt x="193" y="0"/>
                  </a:moveTo>
                  <a:cubicBezTo>
                    <a:pt x="87" y="0"/>
                    <a:pt x="0" y="82"/>
                    <a:pt x="0" y="193"/>
                  </a:cubicBezTo>
                  <a:lnTo>
                    <a:pt x="0" y="1016"/>
                  </a:lnTo>
                  <a:cubicBezTo>
                    <a:pt x="0" y="1121"/>
                    <a:pt x="87" y="1208"/>
                    <a:pt x="193" y="1208"/>
                  </a:cubicBezTo>
                  <a:lnTo>
                    <a:pt x="1016" y="1208"/>
                  </a:lnTo>
                  <a:cubicBezTo>
                    <a:pt x="1122" y="1208"/>
                    <a:pt x="1208" y="1121"/>
                    <a:pt x="1208" y="1016"/>
                  </a:cubicBezTo>
                  <a:lnTo>
                    <a:pt x="1208" y="193"/>
                  </a:lnTo>
                  <a:cubicBezTo>
                    <a:pt x="1208" y="82"/>
                    <a:pt x="1122" y="0"/>
                    <a:pt x="1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6" name="Google Shape;2076;p20"/>
          <p:cNvGrpSpPr/>
          <p:nvPr/>
        </p:nvGrpSpPr>
        <p:grpSpPr>
          <a:xfrm>
            <a:off x="6880731" y="1529630"/>
            <a:ext cx="402325" cy="379700"/>
            <a:chOff x="3972100" y="1315225"/>
            <a:chExt cx="402325" cy="379700"/>
          </a:xfrm>
        </p:grpSpPr>
        <p:sp>
          <p:nvSpPr>
            <p:cNvPr id="2077" name="Google Shape;2077;p20"/>
            <p:cNvSpPr/>
            <p:nvPr/>
          </p:nvSpPr>
          <p:spPr>
            <a:xfrm>
              <a:off x="4115025" y="1467875"/>
              <a:ext cx="253575" cy="84750"/>
            </a:xfrm>
            <a:custGeom>
              <a:rect b="b" l="l" r="r" t="t"/>
              <a:pathLst>
                <a:path extrusionOk="0" h="3390" w="10143">
                  <a:moveTo>
                    <a:pt x="260" y="0"/>
                  </a:moveTo>
                  <a:lnTo>
                    <a:pt x="9910" y="0"/>
                  </a:lnTo>
                  <a:lnTo>
                    <a:pt x="9910" y="0"/>
                  </a:lnTo>
                  <a:lnTo>
                    <a:pt x="10013" y="26"/>
                  </a:lnTo>
                  <a:lnTo>
                    <a:pt x="10091" y="78"/>
                  </a:lnTo>
                  <a:lnTo>
                    <a:pt x="10142" y="156"/>
                  </a:lnTo>
                  <a:lnTo>
                    <a:pt x="10142" y="259"/>
                  </a:lnTo>
                  <a:lnTo>
                    <a:pt x="10142" y="3157"/>
                  </a:lnTo>
                  <a:lnTo>
                    <a:pt x="10142" y="3157"/>
                  </a:lnTo>
                  <a:lnTo>
                    <a:pt x="10142" y="3260"/>
                  </a:lnTo>
                  <a:lnTo>
                    <a:pt x="10091" y="3338"/>
                  </a:lnTo>
                  <a:lnTo>
                    <a:pt x="10013" y="3389"/>
                  </a:lnTo>
                  <a:lnTo>
                    <a:pt x="9910" y="3389"/>
                  </a:lnTo>
                  <a:lnTo>
                    <a:pt x="260" y="3389"/>
                  </a:lnTo>
                  <a:lnTo>
                    <a:pt x="260" y="3389"/>
                  </a:lnTo>
                  <a:lnTo>
                    <a:pt x="156" y="3389"/>
                  </a:lnTo>
                  <a:lnTo>
                    <a:pt x="78" y="3338"/>
                  </a:lnTo>
                  <a:lnTo>
                    <a:pt x="27" y="3260"/>
                  </a:lnTo>
                  <a:lnTo>
                    <a:pt x="1" y="3157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27" y="156"/>
                  </a:lnTo>
                  <a:lnTo>
                    <a:pt x="78" y="78"/>
                  </a:lnTo>
                  <a:lnTo>
                    <a:pt x="156" y="26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blipFill rotWithShape="1">
              <a:blip r:embed="rId5">
                <a:alphaModFix amt="45000"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20"/>
            <p:cNvSpPr/>
            <p:nvPr/>
          </p:nvSpPr>
          <p:spPr>
            <a:xfrm>
              <a:off x="3977925" y="1424525"/>
              <a:ext cx="171425" cy="172075"/>
            </a:xfrm>
            <a:custGeom>
              <a:rect b="b" l="l" r="r" t="t"/>
              <a:pathLst>
                <a:path extrusionOk="0" h="6883" w="6857">
                  <a:moveTo>
                    <a:pt x="1009" y="1010"/>
                  </a:moveTo>
                  <a:lnTo>
                    <a:pt x="1009" y="1010"/>
                  </a:lnTo>
                  <a:lnTo>
                    <a:pt x="1268" y="777"/>
                  </a:lnTo>
                  <a:lnTo>
                    <a:pt x="1552" y="570"/>
                  </a:lnTo>
                  <a:lnTo>
                    <a:pt x="1837" y="389"/>
                  </a:lnTo>
                  <a:lnTo>
                    <a:pt x="2147" y="260"/>
                  </a:lnTo>
                  <a:lnTo>
                    <a:pt x="2458" y="156"/>
                  </a:lnTo>
                  <a:lnTo>
                    <a:pt x="2768" y="79"/>
                  </a:lnTo>
                  <a:lnTo>
                    <a:pt x="3105" y="27"/>
                  </a:lnTo>
                  <a:lnTo>
                    <a:pt x="3441" y="1"/>
                  </a:lnTo>
                  <a:lnTo>
                    <a:pt x="3751" y="27"/>
                  </a:lnTo>
                  <a:lnTo>
                    <a:pt x="4088" y="79"/>
                  </a:lnTo>
                  <a:lnTo>
                    <a:pt x="4424" y="156"/>
                  </a:lnTo>
                  <a:lnTo>
                    <a:pt x="4735" y="260"/>
                  </a:lnTo>
                  <a:lnTo>
                    <a:pt x="5019" y="389"/>
                  </a:lnTo>
                  <a:lnTo>
                    <a:pt x="5330" y="570"/>
                  </a:lnTo>
                  <a:lnTo>
                    <a:pt x="5588" y="777"/>
                  </a:lnTo>
                  <a:lnTo>
                    <a:pt x="5873" y="1010"/>
                  </a:lnTo>
                  <a:lnTo>
                    <a:pt x="5873" y="1010"/>
                  </a:lnTo>
                  <a:lnTo>
                    <a:pt x="6106" y="1269"/>
                  </a:lnTo>
                  <a:lnTo>
                    <a:pt x="6313" y="1553"/>
                  </a:lnTo>
                  <a:lnTo>
                    <a:pt x="6468" y="1838"/>
                  </a:lnTo>
                  <a:lnTo>
                    <a:pt x="6623" y="2148"/>
                  </a:lnTo>
                  <a:lnTo>
                    <a:pt x="6727" y="2459"/>
                  </a:lnTo>
                  <a:lnTo>
                    <a:pt x="6804" y="2795"/>
                  </a:lnTo>
                  <a:lnTo>
                    <a:pt x="6856" y="3106"/>
                  </a:lnTo>
                  <a:lnTo>
                    <a:pt x="6856" y="3442"/>
                  </a:lnTo>
                  <a:lnTo>
                    <a:pt x="6856" y="3778"/>
                  </a:lnTo>
                  <a:lnTo>
                    <a:pt x="6804" y="4089"/>
                  </a:lnTo>
                  <a:lnTo>
                    <a:pt x="6727" y="4425"/>
                  </a:lnTo>
                  <a:lnTo>
                    <a:pt x="6623" y="4735"/>
                  </a:lnTo>
                  <a:lnTo>
                    <a:pt x="6468" y="5046"/>
                  </a:lnTo>
                  <a:lnTo>
                    <a:pt x="6313" y="5330"/>
                  </a:lnTo>
                  <a:lnTo>
                    <a:pt x="6106" y="5615"/>
                  </a:lnTo>
                  <a:lnTo>
                    <a:pt x="5873" y="5874"/>
                  </a:lnTo>
                  <a:lnTo>
                    <a:pt x="5873" y="5874"/>
                  </a:lnTo>
                  <a:lnTo>
                    <a:pt x="5588" y="6107"/>
                  </a:lnTo>
                  <a:lnTo>
                    <a:pt x="5330" y="6314"/>
                  </a:lnTo>
                  <a:lnTo>
                    <a:pt x="5019" y="6469"/>
                  </a:lnTo>
                  <a:lnTo>
                    <a:pt x="4735" y="6624"/>
                  </a:lnTo>
                  <a:lnTo>
                    <a:pt x="4424" y="6728"/>
                  </a:lnTo>
                  <a:lnTo>
                    <a:pt x="4088" y="6805"/>
                  </a:lnTo>
                  <a:lnTo>
                    <a:pt x="3751" y="6857"/>
                  </a:lnTo>
                  <a:lnTo>
                    <a:pt x="3441" y="6883"/>
                  </a:lnTo>
                  <a:lnTo>
                    <a:pt x="3105" y="6857"/>
                  </a:lnTo>
                  <a:lnTo>
                    <a:pt x="2768" y="6805"/>
                  </a:lnTo>
                  <a:lnTo>
                    <a:pt x="2458" y="6728"/>
                  </a:lnTo>
                  <a:lnTo>
                    <a:pt x="2147" y="6624"/>
                  </a:lnTo>
                  <a:lnTo>
                    <a:pt x="1837" y="6469"/>
                  </a:lnTo>
                  <a:lnTo>
                    <a:pt x="1552" y="6314"/>
                  </a:lnTo>
                  <a:lnTo>
                    <a:pt x="1268" y="6107"/>
                  </a:lnTo>
                  <a:lnTo>
                    <a:pt x="1009" y="5874"/>
                  </a:lnTo>
                  <a:lnTo>
                    <a:pt x="1009" y="5874"/>
                  </a:lnTo>
                  <a:lnTo>
                    <a:pt x="776" y="5615"/>
                  </a:lnTo>
                  <a:lnTo>
                    <a:pt x="569" y="5330"/>
                  </a:lnTo>
                  <a:lnTo>
                    <a:pt x="388" y="5046"/>
                  </a:lnTo>
                  <a:lnTo>
                    <a:pt x="259" y="4735"/>
                  </a:lnTo>
                  <a:lnTo>
                    <a:pt x="155" y="4425"/>
                  </a:lnTo>
                  <a:lnTo>
                    <a:pt x="78" y="4089"/>
                  </a:lnTo>
                  <a:lnTo>
                    <a:pt x="26" y="3778"/>
                  </a:lnTo>
                  <a:lnTo>
                    <a:pt x="0" y="3442"/>
                  </a:lnTo>
                  <a:lnTo>
                    <a:pt x="26" y="3106"/>
                  </a:lnTo>
                  <a:lnTo>
                    <a:pt x="78" y="2795"/>
                  </a:lnTo>
                  <a:lnTo>
                    <a:pt x="155" y="2459"/>
                  </a:lnTo>
                  <a:lnTo>
                    <a:pt x="259" y="2148"/>
                  </a:lnTo>
                  <a:lnTo>
                    <a:pt x="388" y="1838"/>
                  </a:lnTo>
                  <a:lnTo>
                    <a:pt x="569" y="1553"/>
                  </a:lnTo>
                  <a:lnTo>
                    <a:pt x="776" y="1269"/>
                  </a:lnTo>
                  <a:lnTo>
                    <a:pt x="1009" y="1010"/>
                  </a:lnTo>
                  <a:lnTo>
                    <a:pt x="1009" y="1010"/>
                  </a:lnTo>
                  <a:close/>
                </a:path>
              </a:pathLst>
            </a:custGeom>
            <a:blipFill rotWithShape="1">
              <a:blip r:embed="rId5">
                <a:alphaModFix amt="45000"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20"/>
            <p:cNvSpPr/>
            <p:nvPr/>
          </p:nvSpPr>
          <p:spPr>
            <a:xfrm>
              <a:off x="4005075" y="1452350"/>
              <a:ext cx="117100" cy="116450"/>
            </a:xfrm>
            <a:custGeom>
              <a:rect b="b" l="l" r="r" t="t"/>
              <a:pathLst>
                <a:path extrusionOk="0" h="4658" w="4684">
                  <a:moveTo>
                    <a:pt x="699" y="673"/>
                  </a:moveTo>
                  <a:lnTo>
                    <a:pt x="699" y="673"/>
                  </a:lnTo>
                  <a:lnTo>
                    <a:pt x="880" y="518"/>
                  </a:lnTo>
                  <a:lnTo>
                    <a:pt x="1061" y="363"/>
                  </a:lnTo>
                  <a:lnTo>
                    <a:pt x="1268" y="259"/>
                  </a:lnTo>
                  <a:lnTo>
                    <a:pt x="1475" y="156"/>
                  </a:lnTo>
                  <a:lnTo>
                    <a:pt x="1682" y="78"/>
                  </a:lnTo>
                  <a:lnTo>
                    <a:pt x="1889" y="26"/>
                  </a:lnTo>
                  <a:lnTo>
                    <a:pt x="2122" y="0"/>
                  </a:lnTo>
                  <a:lnTo>
                    <a:pt x="2355" y="0"/>
                  </a:lnTo>
                  <a:lnTo>
                    <a:pt x="2562" y="0"/>
                  </a:lnTo>
                  <a:lnTo>
                    <a:pt x="2795" y="26"/>
                  </a:lnTo>
                  <a:lnTo>
                    <a:pt x="3002" y="78"/>
                  </a:lnTo>
                  <a:lnTo>
                    <a:pt x="3235" y="156"/>
                  </a:lnTo>
                  <a:lnTo>
                    <a:pt x="3442" y="259"/>
                  </a:lnTo>
                  <a:lnTo>
                    <a:pt x="3623" y="363"/>
                  </a:lnTo>
                  <a:lnTo>
                    <a:pt x="3830" y="518"/>
                  </a:lnTo>
                  <a:lnTo>
                    <a:pt x="4011" y="673"/>
                  </a:lnTo>
                  <a:lnTo>
                    <a:pt x="4011" y="673"/>
                  </a:lnTo>
                  <a:lnTo>
                    <a:pt x="4166" y="854"/>
                  </a:lnTo>
                  <a:lnTo>
                    <a:pt x="4295" y="1035"/>
                  </a:lnTo>
                  <a:lnTo>
                    <a:pt x="4425" y="1242"/>
                  </a:lnTo>
                  <a:lnTo>
                    <a:pt x="4502" y="1449"/>
                  </a:lnTo>
                  <a:lnTo>
                    <a:pt x="4580" y="1656"/>
                  </a:lnTo>
                  <a:lnTo>
                    <a:pt x="4632" y="1889"/>
                  </a:lnTo>
                  <a:lnTo>
                    <a:pt x="4683" y="2096"/>
                  </a:lnTo>
                  <a:lnTo>
                    <a:pt x="4683" y="2329"/>
                  </a:lnTo>
                  <a:lnTo>
                    <a:pt x="4683" y="2562"/>
                  </a:lnTo>
                  <a:lnTo>
                    <a:pt x="4632" y="2769"/>
                  </a:lnTo>
                  <a:lnTo>
                    <a:pt x="4580" y="3002"/>
                  </a:lnTo>
                  <a:lnTo>
                    <a:pt x="4502" y="3208"/>
                  </a:lnTo>
                  <a:lnTo>
                    <a:pt x="4425" y="3415"/>
                  </a:lnTo>
                  <a:lnTo>
                    <a:pt x="4295" y="3622"/>
                  </a:lnTo>
                  <a:lnTo>
                    <a:pt x="4166" y="3804"/>
                  </a:lnTo>
                  <a:lnTo>
                    <a:pt x="4011" y="3985"/>
                  </a:lnTo>
                  <a:lnTo>
                    <a:pt x="4011" y="3985"/>
                  </a:lnTo>
                  <a:lnTo>
                    <a:pt x="3830" y="4140"/>
                  </a:lnTo>
                  <a:lnTo>
                    <a:pt x="3623" y="4269"/>
                  </a:lnTo>
                  <a:lnTo>
                    <a:pt x="3442" y="4399"/>
                  </a:lnTo>
                  <a:lnTo>
                    <a:pt x="3235" y="4502"/>
                  </a:lnTo>
                  <a:lnTo>
                    <a:pt x="3002" y="4580"/>
                  </a:lnTo>
                  <a:lnTo>
                    <a:pt x="2795" y="4631"/>
                  </a:lnTo>
                  <a:lnTo>
                    <a:pt x="2562" y="4657"/>
                  </a:lnTo>
                  <a:lnTo>
                    <a:pt x="2355" y="4657"/>
                  </a:lnTo>
                  <a:lnTo>
                    <a:pt x="2122" y="4657"/>
                  </a:lnTo>
                  <a:lnTo>
                    <a:pt x="1889" y="4631"/>
                  </a:lnTo>
                  <a:lnTo>
                    <a:pt x="1682" y="4580"/>
                  </a:lnTo>
                  <a:lnTo>
                    <a:pt x="1475" y="4502"/>
                  </a:lnTo>
                  <a:lnTo>
                    <a:pt x="1268" y="4399"/>
                  </a:lnTo>
                  <a:lnTo>
                    <a:pt x="1061" y="4269"/>
                  </a:lnTo>
                  <a:lnTo>
                    <a:pt x="880" y="4140"/>
                  </a:lnTo>
                  <a:lnTo>
                    <a:pt x="699" y="3985"/>
                  </a:lnTo>
                  <a:lnTo>
                    <a:pt x="699" y="3985"/>
                  </a:lnTo>
                  <a:lnTo>
                    <a:pt x="544" y="3804"/>
                  </a:lnTo>
                  <a:lnTo>
                    <a:pt x="389" y="3622"/>
                  </a:lnTo>
                  <a:lnTo>
                    <a:pt x="285" y="3415"/>
                  </a:lnTo>
                  <a:lnTo>
                    <a:pt x="182" y="3208"/>
                  </a:lnTo>
                  <a:lnTo>
                    <a:pt x="104" y="3002"/>
                  </a:lnTo>
                  <a:lnTo>
                    <a:pt x="52" y="2769"/>
                  </a:lnTo>
                  <a:lnTo>
                    <a:pt x="27" y="2562"/>
                  </a:lnTo>
                  <a:lnTo>
                    <a:pt x="1" y="2329"/>
                  </a:lnTo>
                  <a:lnTo>
                    <a:pt x="27" y="2096"/>
                  </a:lnTo>
                  <a:lnTo>
                    <a:pt x="52" y="1889"/>
                  </a:lnTo>
                  <a:lnTo>
                    <a:pt x="104" y="1656"/>
                  </a:lnTo>
                  <a:lnTo>
                    <a:pt x="182" y="1449"/>
                  </a:lnTo>
                  <a:lnTo>
                    <a:pt x="285" y="1242"/>
                  </a:lnTo>
                  <a:lnTo>
                    <a:pt x="389" y="1035"/>
                  </a:lnTo>
                  <a:lnTo>
                    <a:pt x="544" y="854"/>
                  </a:lnTo>
                  <a:lnTo>
                    <a:pt x="699" y="673"/>
                  </a:lnTo>
                  <a:lnTo>
                    <a:pt x="699" y="673"/>
                  </a:lnTo>
                  <a:close/>
                </a:path>
              </a:pathLst>
            </a:custGeom>
            <a:blipFill rotWithShape="1">
              <a:blip r:embed="rId5">
                <a:alphaModFix amt="45000"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20"/>
            <p:cNvSpPr/>
            <p:nvPr/>
          </p:nvSpPr>
          <p:spPr>
            <a:xfrm>
              <a:off x="4140900" y="1587525"/>
              <a:ext cx="100925" cy="101575"/>
            </a:xfrm>
            <a:custGeom>
              <a:rect b="b" l="l" r="r" t="t"/>
              <a:pathLst>
                <a:path extrusionOk="0" h="4063" w="4037">
                  <a:moveTo>
                    <a:pt x="3778" y="2458"/>
                  </a:moveTo>
                  <a:lnTo>
                    <a:pt x="3778" y="2458"/>
                  </a:lnTo>
                  <a:lnTo>
                    <a:pt x="3907" y="2614"/>
                  </a:lnTo>
                  <a:lnTo>
                    <a:pt x="3985" y="2769"/>
                  </a:lnTo>
                  <a:lnTo>
                    <a:pt x="4037" y="2950"/>
                  </a:lnTo>
                  <a:lnTo>
                    <a:pt x="4037" y="3105"/>
                  </a:lnTo>
                  <a:lnTo>
                    <a:pt x="4037" y="3286"/>
                  </a:lnTo>
                  <a:lnTo>
                    <a:pt x="3985" y="3467"/>
                  </a:lnTo>
                  <a:lnTo>
                    <a:pt x="3907" y="3623"/>
                  </a:lnTo>
                  <a:lnTo>
                    <a:pt x="3778" y="3778"/>
                  </a:lnTo>
                  <a:lnTo>
                    <a:pt x="3778" y="3778"/>
                  </a:lnTo>
                  <a:lnTo>
                    <a:pt x="3623" y="3907"/>
                  </a:lnTo>
                  <a:lnTo>
                    <a:pt x="3467" y="3985"/>
                  </a:lnTo>
                  <a:lnTo>
                    <a:pt x="3286" y="4036"/>
                  </a:lnTo>
                  <a:lnTo>
                    <a:pt x="3105" y="4062"/>
                  </a:lnTo>
                  <a:lnTo>
                    <a:pt x="2924" y="4036"/>
                  </a:lnTo>
                  <a:lnTo>
                    <a:pt x="2769" y="3985"/>
                  </a:lnTo>
                  <a:lnTo>
                    <a:pt x="2588" y="3907"/>
                  </a:lnTo>
                  <a:lnTo>
                    <a:pt x="2458" y="3778"/>
                  </a:lnTo>
                  <a:lnTo>
                    <a:pt x="259" y="1605"/>
                  </a:lnTo>
                  <a:lnTo>
                    <a:pt x="259" y="1605"/>
                  </a:lnTo>
                  <a:lnTo>
                    <a:pt x="156" y="1449"/>
                  </a:lnTo>
                  <a:lnTo>
                    <a:pt x="52" y="1294"/>
                  </a:lnTo>
                  <a:lnTo>
                    <a:pt x="1" y="1113"/>
                  </a:lnTo>
                  <a:lnTo>
                    <a:pt x="1" y="932"/>
                  </a:lnTo>
                  <a:lnTo>
                    <a:pt x="1" y="751"/>
                  </a:lnTo>
                  <a:lnTo>
                    <a:pt x="52" y="570"/>
                  </a:lnTo>
                  <a:lnTo>
                    <a:pt x="156" y="414"/>
                  </a:lnTo>
                  <a:lnTo>
                    <a:pt x="259" y="259"/>
                  </a:lnTo>
                  <a:lnTo>
                    <a:pt x="259" y="259"/>
                  </a:lnTo>
                  <a:lnTo>
                    <a:pt x="415" y="156"/>
                  </a:lnTo>
                  <a:lnTo>
                    <a:pt x="570" y="78"/>
                  </a:lnTo>
                  <a:lnTo>
                    <a:pt x="751" y="26"/>
                  </a:lnTo>
                  <a:lnTo>
                    <a:pt x="932" y="1"/>
                  </a:lnTo>
                  <a:lnTo>
                    <a:pt x="1113" y="26"/>
                  </a:lnTo>
                  <a:lnTo>
                    <a:pt x="1268" y="78"/>
                  </a:lnTo>
                  <a:lnTo>
                    <a:pt x="1449" y="156"/>
                  </a:lnTo>
                  <a:lnTo>
                    <a:pt x="1579" y="259"/>
                  </a:lnTo>
                  <a:lnTo>
                    <a:pt x="3778" y="2458"/>
                  </a:lnTo>
                  <a:close/>
                </a:path>
              </a:pathLst>
            </a:custGeom>
            <a:blipFill rotWithShape="1">
              <a:blip r:embed="rId5">
                <a:alphaModFix amt="45000"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20"/>
            <p:cNvSpPr/>
            <p:nvPr/>
          </p:nvSpPr>
          <p:spPr>
            <a:xfrm>
              <a:off x="3994075" y="1321050"/>
              <a:ext cx="139750" cy="186950"/>
            </a:xfrm>
            <a:custGeom>
              <a:rect b="b" l="l" r="r" t="t"/>
              <a:pathLst>
                <a:path extrusionOk="0" h="7478" w="5590">
                  <a:moveTo>
                    <a:pt x="2795" y="1"/>
                  </a:moveTo>
                  <a:lnTo>
                    <a:pt x="2795" y="1"/>
                  </a:lnTo>
                  <a:lnTo>
                    <a:pt x="3080" y="1"/>
                  </a:lnTo>
                  <a:lnTo>
                    <a:pt x="3364" y="52"/>
                  </a:lnTo>
                  <a:lnTo>
                    <a:pt x="3623" y="130"/>
                  </a:lnTo>
                  <a:lnTo>
                    <a:pt x="3882" y="208"/>
                  </a:lnTo>
                  <a:lnTo>
                    <a:pt x="4114" y="337"/>
                  </a:lnTo>
                  <a:lnTo>
                    <a:pt x="4347" y="466"/>
                  </a:lnTo>
                  <a:lnTo>
                    <a:pt x="4554" y="621"/>
                  </a:lnTo>
                  <a:lnTo>
                    <a:pt x="4761" y="803"/>
                  </a:lnTo>
                  <a:lnTo>
                    <a:pt x="4942" y="1010"/>
                  </a:lnTo>
                  <a:lnTo>
                    <a:pt x="5098" y="1216"/>
                  </a:lnTo>
                  <a:lnTo>
                    <a:pt x="5253" y="1449"/>
                  </a:lnTo>
                  <a:lnTo>
                    <a:pt x="5356" y="1708"/>
                  </a:lnTo>
                  <a:lnTo>
                    <a:pt x="5460" y="1967"/>
                  </a:lnTo>
                  <a:lnTo>
                    <a:pt x="5537" y="2225"/>
                  </a:lnTo>
                  <a:lnTo>
                    <a:pt x="5563" y="2510"/>
                  </a:lnTo>
                  <a:lnTo>
                    <a:pt x="5589" y="2795"/>
                  </a:lnTo>
                  <a:lnTo>
                    <a:pt x="5589" y="2795"/>
                  </a:lnTo>
                  <a:lnTo>
                    <a:pt x="5563" y="3079"/>
                  </a:lnTo>
                  <a:lnTo>
                    <a:pt x="5511" y="3364"/>
                  </a:lnTo>
                  <a:lnTo>
                    <a:pt x="5408" y="3674"/>
                  </a:lnTo>
                  <a:lnTo>
                    <a:pt x="5305" y="3985"/>
                  </a:lnTo>
                  <a:lnTo>
                    <a:pt x="5149" y="4295"/>
                  </a:lnTo>
                  <a:lnTo>
                    <a:pt x="4968" y="4606"/>
                  </a:lnTo>
                  <a:lnTo>
                    <a:pt x="4580" y="5252"/>
                  </a:lnTo>
                  <a:lnTo>
                    <a:pt x="4166" y="5873"/>
                  </a:lnTo>
                  <a:lnTo>
                    <a:pt x="3726" y="6443"/>
                  </a:lnTo>
                  <a:lnTo>
                    <a:pt x="2950" y="7400"/>
                  </a:lnTo>
                  <a:lnTo>
                    <a:pt x="2950" y="7400"/>
                  </a:lnTo>
                  <a:lnTo>
                    <a:pt x="2873" y="7451"/>
                  </a:lnTo>
                  <a:lnTo>
                    <a:pt x="2795" y="7477"/>
                  </a:lnTo>
                  <a:lnTo>
                    <a:pt x="2717" y="7451"/>
                  </a:lnTo>
                  <a:lnTo>
                    <a:pt x="2640" y="7400"/>
                  </a:lnTo>
                  <a:lnTo>
                    <a:pt x="2640" y="7400"/>
                  </a:lnTo>
                  <a:lnTo>
                    <a:pt x="1864" y="6443"/>
                  </a:lnTo>
                  <a:lnTo>
                    <a:pt x="1424" y="5873"/>
                  </a:lnTo>
                  <a:lnTo>
                    <a:pt x="984" y="5252"/>
                  </a:lnTo>
                  <a:lnTo>
                    <a:pt x="596" y="4606"/>
                  </a:lnTo>
                  <a:lnTo>
                    <a:pt x="441" y="4295"/>
                  </a:lnTo>
                  <a:lnTo>
                    <a:pt x="285" y="3985"/>
                  </a:lnTo>
                  <a:lnTo>
                    <a:pt x="156" y="3674"/>
                  </a:lnTo>
                  <a:lnTo>
                    <a:pt x="78" y="3364"/>
                  </a:lnTo>
                  <a:lnTo>
                    <a:pt x="1" y="3079"/>
                  </a:lnTo>
                  <a:lnTo>
                    <a:pt x="1" y="2795"/>
                  </a:lnTo>
                  <a:lnTo>
                    <a:pt x="1" y="2795"/>
                  </a:lnTo>
                  <a:lnTo>
                    <a:pt x="1" y="2510"/>
                  </a:lnTo>
                  <a:lnTo>
                    <a:pt x="53" y="2225"/>
                  </a:lnTo>
                  <a:lnTo>
                    <a:pt x="130" y="1967"/>
                  </a:lnTo>
                  <a:lnTo>
                    <a:pt x="208" y="1708"/>
                  </a:lnTo>
                  <a:lnTo>
                    <a:pt x="337" y="1449"/>
                  </a:lnTo>
                  <a:lnTo>
                    <a:pt x="467" y="1216"/>
                  </a:lnTo>
                  <a:lnTo>
                    <a:pt x="622" y="1010"/>
                  </a:lnTo>
                  <a:lnTo>
                    <a:pt x="803" y="803"/>
                  </a:lnTo>
                  <a:lnTo>
                    <a:pt x="1010" y="621"/>
                  </a:lnTo>
                  <a:lnTo>
                    <a:pt x="1217" y="466"/>
                  </a:lnTo>
                  <a:lnTo>
                    <a:pt x="1450" y="337"/>
                  </a:lnTo>
                  <a:lnTo>
                    <a:pt x="1708" y="208"/>
                  </a:lnTo>
                  <a:lnTo>
                    <a:pt x="1967" y="130"/>
                  </a:lnTo>
                  <a:lnTo>
                    <a:pt x="2226" y="52"/>
                  </a:lnTo>
                  <a:lnTo>
                    <a:pt x="2510" y="1"/>
                  </a:lnTo>
                  <a:lnTo>
                    <a:pt x="2795" y="1"/>
                  </a:lnTo>
                  <a:lnTo>
                    <a:pt x="2795" y="1"/>
                  </a:lnTo>
                  <a:close/>
                </a:path>
              </a:pathLst>
            </a:custGeom>
            <a:blipFill rotWithShape="1">
              <a:blip r:embed="rId5">
                <a:alphaModFix amt="45000"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20"/>
            <p:cNvSpPr/>
            <p:nvPr/>
          </p:nvSpPr>
          <p:spPr>
            <a:xfrm>
              <a:off x="3972100" y="1315225"/>
              <a:ext cx="402325" cy="379700"/>
            </a:xfrm>
            <a:custGeom>
              <a:rect b="b" l="l" r="r" t="t"/>
              <a:pathLst>
                <a:path extrusionOk="0" h="15188" w="16093">
                  <a:moveTo>
                    <a:pt x="3493" y="1527"/>
                  </a:moveTo>
                  <a:lnTo>
                    <a:pt x="3338" y="1579"/>
                  </a:lnTo>
                  <a:lnTo>
                    <a:pt x="3182" y="1656"/>
                  </a:lnTo>
                  <a:lnTo>
                    <a:pt x="3027" y="1760"/>
                  </a:lnTo>
                  <a:lnTo>
                    <a:pt x="2872" y="1915"/>
                  </a:lnTo>
                  <a:lnTo>
                    <a:pt x="2768" y="2096"/>
                  </a:lnTo>
                  <a:lnTo>
                    <a:pt x="2717" y="2277"/>
                  </a:lnTo>
                  <a:lnTo>
                    <a:pt x="2691" y="2510"/>
                  </a:lnTo>
                  <a:lnTo>
                    <a:pt x="2691" y="2588"/>
                  </a:lnTo>
                  <a:lnTo>
                    <a:pt x="2743" y="2665"/>
                  </a:lnTo>
                  <a:lnTo>
                    <a:pt x="2820" y="2717"/>
                  </a:lnTo>
                  <a:lnTo>
                    <a:pt x="2924" y="2743"/>
                  </a:lnTo>
                  <a:lnTo>
                    <a:pt x="3001" y="2717"/>
                  </a:lnTo>
                  <a:lnTo>
                    <a:pt x="3079" y="2665"/>
                  </a:lnTo>
                  <a:lnTo>
                    <a:pt x="3131" y="2588"/>
                  </a:lnTo>
                  <a:lnTo>
                    <a:pt x="3157" y="2510"/>
                  </a:lnTo>
                  <a:lnTo>
                    <a:pt x="3157" y="2381"/>
                  </a:lnTo>
                  <a:lnTo>
                    <a:pt x="3208" y="2277"/>
                  </a:lnTo>
                  <a:lnTo>
                    <a:pt x="3260" y="2200"/>
                  </a:lnTo>
                  <a:lnTo>
                    <a:pt x="3338" y="2096"/>
                  </a:lnTo>
                  <a:lnTo>
                    <a:pt x="3415" y="2045"/>
                  </a:lnTo>
                  <a:lnTo>
                    <a:pt x="3493" y="2019"/>
                  </a:lnTo>
                  <a:lnTo>
                    <a:pt x="3571" y="1993"/>
                  </a:lnTo>
                  <a:lnTo>
                    <a:pt x="3777" y="1993"/>
                  </a:lnTo>
                  <a:lnTo>
                    <a:pt x="3855" y="2019"/>
                  </a:lnTo>
                  <a:lnTo>
                    <a:pt x="3959" y="2070"/>
                  </a:lnTo>
                  <a:lnTo>
                    <a:pt x="4036" y="2122"/>
                  </a:lnTo>
                  <a:lnTo>
                    <a:pt x="4088" y="2200"/>
                  </a:lnTo>
                  <a:lnTo>
                    <a:pt x="4140" y="2277"/>
                  </a:lnTo>
                  <a:lnTo>
                    <a:pt x="4166" y="2381"/>
                  </a:lnTo>
                  <a:lnTo>
                    <a:pt x="4191" y="2484"/>
                  </a:lnTo>
                  <a:lnTo>
                    <a:pt x="4166" y="2588"/>
                  </a:lnTo>
                  <a:lnTo>
                    <a:pt x="4140" y="2691"/>
                  </a:lnTo>
                  <a:lnTo>
                    <a:pt x="4114" y="2769"/>
                  </a:lnTo>
                  <a:lnTo>
                    <a:pt x="4036" y="2847"/>
                  </a:lnTo>
                  <a:lnTo>
                    <a:pt x="3959" y="2924"/>
                  </a:lnTo>
                  <a:lnTo>
                    <a:pt x="3881" y="2976"/>
                  </a:lnTo>
                  <a:lnTo>
                    <a:pt x="3777" y="3002"/>
                  </a:lnTo>
                  <a:lnTo>
                    <a:pt x="3674" y="3028"/>
                  </a:lnTo>
                  <a:lnTo>
                    <a:pt x="3571" y="3028"/>
                  </a:lnTo>
                  <a:lnTo>
                    <a:pt x="3493" y="3079"/>
                  </a:lnTo>
                  <a:lnTo>
                    <a:pt x="3441" y="3157"/>
                  </a:lnTo>
                  <a:lnTo>
                    <a:pt x="3441" y="3260"/>
                  </a:lnTo>
                  <a:lnTo>
                    <a:pt x="3441" y="4037"/>
                  </a:lnTo>
                  <a:lnTo>
                    <a:pt x="3441" y="4114"/>
                  </a:lnTo>
                  <a:lnTo>
                    <a:pt x="3493" y="4192"/>
                  </a:lnTo>
                  <a:lnTo>
                    <a:pt x="3571" y="4244"/>
                  </a:lnTo>
                  <a:lnTo>
                    <a:pt x="3674" y="4269"/>
                  </a:lnTo>
                  <a:lnTo>
                    <a:pt x="3752" y="4244"/>
                  </a:lnTo>
                  <a:lnTo>
                    <a:pt x="3829" y="4192"/>
                  </a:lnTo>
                  <a:lnTo>
                    <a:pt x="3881" y="4114"/>
                  </a:lnTo>
                  <a:lnTo>
                    <a:pt x="3907" y="4037"/>
                  </a:lnTo>
                  <a:lnTo>
                    <a:pt x="3907" y="3467"/>
                  </a:lnTo>
                  <a:lnTo>
                    <a:pt x="4036" y="3416"/>
                  </a:lnTo>
                  <a:lnTo>
                    <a:pt x="4166" y="3364"/>
                  </a:lnTo>
                  <a:lnTo>
                    <a:pt x="4269" y="3260"/>
                  </a:lnTo>
                  <a:lnTo>
                    <a:pt x="4373" y="3183"/>
                  </a:lnTo>
                  <a:lnTo>
                    <a:pt x="4502" y="3028"/>
                  </a:lnTo>
                  <a:lnTo>
                    <a:pt x="4579" y="2847"/>
                  </a:lnTo>
                  <a:lnTo>
                    <a:pt x="4631" y="2640"/>
                  </a:lnTo>
                  <a:lnTo>
                    <a:pt x="4657" y="2458"/>
                  </a:lnTo>
                  <a:lnTo>
                    <a:pt x="4631" y="2251"/>
                  </a:lnTo>
                  <a:lnTo>
                    <a:pt x="4554" y="2096"/>
                  </a:lnTo>
                  <a:lnTo>
                    <a:pt x="4476" y="1941"/>
                  </a:lnTo>
                  <a:lnTo>
                    <a:pt x="4347" y="1786"/>
                  </a:lnTo>
                  <a:lnTo>
                    <a:pt x="4217" y="1682"/>
                  </a:lnTo>
                  <a:lnTo>
                    <a:pt x="4062" y="1605"/>
                  </a:lnTo>
                  <a:lnTo>
                    <a:pt x="3881" y="1527"/>
                  </a:lnTo>
                  <a:close/>
                  <a:moveTo>
                    <a:pt x="3571" y="4580"/>
                  </a:moveTo>
                  <a:lnTo>
                    <a:pt x="3493" y="4632"/>
                  </a:lnTo>
                  <a:lnTo>
                    <a:pt x="3441" y="4709"/>
                  </a:lnTo>
                  <a:lnTo>
                    <a:pt x="3441" y="4813"/>
                  </a:lnTo>
                  <a:lnTo>
                    <a:pt x="3441" y="4890"/>
                  </a:lnTo>
                  <a:lnTo>
                    <a:pt x="3441" y="4994"/>
                  </a:lnTo>
                  <a:lnTo>
                    <a:pt x="3493" y="5071"/>
                  </a:lnTo>
                  <a:lnTo>
                    <a:pt x="3571" y="5123"/>
                  </a:lnTo>
                  <a:lnTo>
                    <a:pt x="3752" y="5123"/>
                  </a:lnTo>
                  <a:lnTo>
                    <a:pt x="3829" y="5071"/>
                  </a:lnTo>
                  <a:lnTo>
                    <a:pt x="3881" y="4994"/>
                  </a:lnTo>
                  <a:lnTo>
                    <a:pt x="3907" y="4890"/>
                  </a:lnTo>
                  <a:lnTo>
                    <a:pt x="3907" y="4813"/>
                  </a:lnTo>
                  <a:lnTo>
                    <a:pt x="3881" y="4709"/>
                  </a:lnTo>
                  <a:lnTo>
                    <a:pt x="3829" y="4632"/>
                  </a:lnTo>
                  <a:lnTo>
                    <a:pt x="3752" y="4580"/>
                  </a:lnTo>
                  <a:close/>
                  <a:moveTo>
                    <a:pt x="11849" y="7581"/>
                  </a:moveTo>
                  <a:lnTo>
                    <a:pt x="11772" y="7607"/>
                  </a:lnTo>
                  <a:lnTo>
                    <a:pt x="11694" y="7633"/>
                  </a:lnTo>
                  <a:lnTo>
                    <a:pt x="11642" y="7710"/>
                  </a:lnTo>
                  <a:lnTo>
                    <a:pt x="11617" y="7814"/>
                  </a:lnTo>
                  <a:lnTo>
                    <a:pt x="11642" y="7891"/>
                  </a:lnTo>
                  <a:lnTo>
                    <a:pt x="11694" y="7969"/>
                  </a:lnTo>
                  <a:lnTo>
                    <a:pt x="11772" y="8021"/>
                  </a:lnTo>
                  <a:lnTo>
                    <a:pt x="11849" y="8047"/>
                  </a:lnTo>
                  <a:lnTo>
                    <a:pt x="12651" y="8047"/>
                  </a:lnTo>
                  <a:lnTo>
                    <a:pt x="12729" y="8021"/>
                  </a:lnTo>
                  <a:lnTo>
                    <a:pt x="12807" y="7969"/>
                  </a:lnTo>
                  <a:lnTo>
                    <a:pt x="12858" y="7891"/>
                  </a:lnTo>
                  <a:lnTo>
                    <a:pt x="12884" y="7814"/>
                  </a:lnTo>
                  <a:lnTo>
                    <a:pt x="12858" y="7710"/>
                  </a:lnTo>
                  <a:lnTo>
                    <a:pt x="12807" y="7633"/>
                  </a:lnTo>
                  <a:lnTo>
                    <a:pt x="12729" y="7607"/>
                  </a:lnTo>
                  <a:lnTo>
                    <a:pt x="12651" y="7581"/>
                  </a:lnTo>
                  <a:close/>
                  <a:moveTo>
                    <a:pt x="8357" y="7115"/>
                  </a:moveTo>
                  <a:lnTo>
                    <a:pt x="8253" y="7141"/>
                  </a:lnTo>
                  <a:lnTo>
                    <a:pt x="8176" y="7193"/>
                  </a:lnTo>
                  <a:lnTo>
                    <a:pt x="8124" y="7271"/>
                  </a:lnTo>
                  <a:lnTo>
                    <a:pt x="8124" y="7348"/>
                  </a:lnTo>
                  <a:lnTo>
                    <a:pt x="8124" y="7452"/>
                  </a:lnTo>
                  <a:lnTo>
                    <a:pt x="8176" y="7529"/>
                  </a:lnTo>
                  <a:lnTo>
                    <a:pt x="8460" y="7814"/>
                  </a:lnTo>
                  <a:lnTo>
                    <a:pt x="8176" y="8098"/>
                  </a:lnTo>
                  <a:lnTo>
                    <a:pt x="8124" y="8176"/>
                  </a:lnTo>
                  <a:lnTo>
                    <a:pt x="8124" y="8254"/>
                  </a:lnTo>
                  <a:lnTo>
                    <a:pt x="8124" y="8357"/>
                  </a:lnTo>
                  <a:lnTo>
                    <a:pt x="8176" y="8435"/>
                  </a:lnTo>
                  <a:lnTo>
                    <a:pt x="8253" y="8487"/>
                  </a:lnTo>
                  <a:lnTo>
                    <a:pt x="8357" y="8512"/>
                  </a:lnTo>
                  <a:lnTo>
                    <a:pt x="8434" y="8487"/>
                  </a:lnTo>
                  <a:lnTo>
                    <a:pt x="8512" y="8435"/>
                  </a:lnTo>
                  <a:lnTo>
                    <a:pt x="8797" y="8150"/>
                  </a:lnTo>
                  <a:lnTo>
                    <a:pt x="9081" y="8435"/>
                  </a:lnTo>
                  <a:lnTo>
                    <a:pt x="9159" y="8487"/>
                  </a:lnTo>
                  <a:lnTo>
                    <a:pt x="9262" y="8512"/>
                  </a:lnTo>
                  <a:lnTo>
                    <a:pt x="9340" y="8487"/>
                  </a:lnTo>
                  <a:lnTo>
                    <a:pt x="9417" y="8435"/>
                  </a:lnTo>
                  <a:lnTo>
                    <a:pt x="9469" y="8357"/>
                  </a:lnTo>
                  <a:lnTo>
                    <a:pt x="9495" y="8254"/>
                  </a:lnTo>
                  <a:lnTo>
                    <a:pt x="9469" y="8176"/>
                  </a:lnTo>
                  <a:lnTo>
                    <a:pt x="9417" y="8098"/>
                  </a:lnTo>
                  <a:lnTo>
                    <a:pt x="9133" y="7814"/>
                  </a:lnTo>
                  <a:lnTo>
                    <a:pt x="9417" y="7529"/>
                  </a:lnTo>
                  <a:lnTo>
                    <a:pt x="9469" y="7452"/>
                  </a:lnTo>
                  <a:lnTo>
                    <a:pt x="9495" y="7348"/>
                  </a:lnTo>
                  <a:lnTo>
                    <a:pt x="9469" y="7271"/>
                  </a:lnTo>
                  <a:lnTo>
                    <a:pt x="9417" y="7193"/>
                  </a:lnTo>
                  <a:lnTo>
                    <a:pt x="9340" y="7141"/>
                  </a:lnTo>
                  <a:lnTo>
                    <a:pt x="9262" y="7115"/>
                  </a:lnTo>
                  <a:lnTo>
                    <a:pt x="9159" y="7141"/>
                  </a:lnTo>
                  <a:lnTo>
                    <a:pt x="9081" y="7193"/>
                  </a:lnTo>
                  <a:lnTo>
                    <a:pt x="8797" y="7478"/>
                  </a:lnTo>
                  <a:lnTo>
                    <a:pt x="8512" y="7193"/>
                  </a:lnTo>
                  <a:lnTo>
                    <a:pt x="8434" y="7141"/>
                  </a:lnTo>
                  <a:lnTo>
                    <a:pt x="8357" y="7115"/>
                  </a:lnTo>
                  <a:close/>
                  <a:moveTo>
                    <a:pt x="10168" y="7115"/>
                  </a:moveTo>
                  <a:lnTo>
                    <a:pt x="10090" y="7141"/>
                  </a:lnTo>
                  <a:lnTo>
                    <a:pt x="10012" y="7193"/>
                  </a:lnTo>
                  <a:lnTo>
                    <a:pt x="9961" y="7271"/>
                  </a:lnTo>
                  <a:lnTo>
                    <a:pt x="9935" y="7348"/>
                  </a:lnTo>
                  <a:lnTo>
                    <a:pt x="9961" y="7452"/>
                  </a:lnTo>
                  <a:lnTo>
                    <a:pt x="10012" y="7529"/>
                  </a:lnTo>
                  <a:lnTo>
                    <a:pt x="10297" y="7814"/>
                  </a:lnTo>
                  <a:lnTo>
                    <a:pt x="10012" y="8098"/>
                  </a:lnTo>
                  <a:lnTo>
                    <a:pt x="9961" y="8176"/>
                  </a:lnTo>
                  <a:lnTo>
                    <a:pt x="9935" y="8254"/>
                  </a:lnTo>
                  <a:lnTo>
                    <a:pt x="9961" y="8357"/>
                  </a:lnTo>
                  <a:lnTo>
                    <a:pt x="10012" y="8435"/>
                  </a:lnTo>
                  <a:lnTo>
                    <a:pt x="10090" y="8487"/>
                  </a:lnTo>
                  <a:lnTo>
                    <a:pt x="10168" y="8512"/>
                  </a:lnTo>
                  <a:lnTo>
                    <a:pt x="10271" y="8487"/>
                  </a:lnTo>
                  <a:lnTo>
                    <a:pt x="10349" y="8435"/>
                  </a:lnTo>
                  <a:lnTo>
                    <a:pt x="10633" y="8150"/>
                  </a:lnTo>
                  <a:lnTo>
                    <a:pt x="10918" y="8435"/>
                  </a:lnTo>
                  <a:lnTo>
                    <a:pt x="10996" y="8487"/>
                  </a:lnTo>
                  <a:lnTo>
                    <a:pt x="11073" y="8512"/>
                  </a:lnTo>
                  <a:lnTo>
                    <a:pt x="11177" y="8487"/>
                  </a:lnTo>
                  <a:lnTo>
                    <a:pt x="11254" y="8435"/>
                  </a:lnTo>
                  <a:lnTo>
                    <a:pt x="11306" y="8357"/>
                  </a:lnTo>
                  <a:lnTo>
                    <a:pt x="11332" y="8254"/>
                  </a:lnTo>
                  <a:lnTo>
                    <a:pt x="11306" y="8176"/>
                  </a:lnTo>
                  <a:lnTo>
                    <a:pt x="11254" y="8098"/>
                  </a:lnTo>
                  <a:lnTo>
                    <a:pt x="10970" y="7814"/>
                  </a:lnTo>
                  <a:lnTo>
                    <a:pt x="11254" y="7529"/>
                  </a:lnTo>
                  <a:lnTo>
                    <a:pt x="11306" y="7452"/>
                  </a:lnTo>
                  <a:lnTo>
                    <a:pt x="11332" y="7348"/>
                  </a:lnTo>
                  <a:lnTo>
                    <a:pt x="11306" y="7271"/>
                  </a:lnTo>
                  <a:lnTo>
                    <a:pt x="11254" y="7193"/>
                  </a:lnTo>
                  <a:lnTo>
                    <a:pt x="11177" y="7141"/>
                  </a:lnTo>
                  <a:lnTo>
                    <a:pt x="11073" y="7115"/>
                  </a:lnTo>
                  <a:lnTo>
                    <a:pt x="10996" y="7141"/>
                  </a:lnTo>
                  <a:lnTo>
                    <a:pt x="10918" y="7193"/>
                  </a:lnTo>
                  <a:lnTo>
                    <a:pt x="10633" y="7478"/>
                  </a:lnTo>
                  <a:lnTo>
                    <a:pt x="10349" y="7193"/>
                  </a:lnTo>
                  <a:lnTo>
                    <a:pt x="10271" y="7141"/>
                  </a:lnTo>
                  <a:lnTo>
                    <a:pt x="10168" y="7115"/>
                  </a:lnTo>
                  <a:close/>
                  <a:moveTo>
                    <a:pt x="13428" y="7115"/>
                  </a:moveTo>
                  <a:lnTo>
                    <a:pt x="13324" y="7141"/>
                  </a:lnTo>
                  <a:lnTo>
                    <a:pt x="13246" y="7193"/>
                  </a:lnTo>
                  <a:lnTo>
                    <a:pt x="13195" y="7271"/>
                  </a:lnTo>
                  <a:lnTo>
                    <a:pt x="13195" y="7348"/>
                  </a:lnTo>
                  <a:lnTo>
                    <a:pt x="13195" y="7452"/>
                  </a:lnTo>
                  <a:lnTo>
                    <a:pt x="13246" y="7529"/>
                  </a:lnTo>
                  <a:lnTo>
                    <a:pt x="13531" y="7814"/>
                  </a:lnTo>
                  <a:lnTo>
                    <a:pt x="13246" y="8098"/>
                  </a:lnTo>
                  <a:lnTo>
                    <a:pt x="13195" y="8176"/>
                  </a:lnTo>
                  <a:lnTo>
                    <a:pt x="13195" y="8254"/>
                  </a:lnTo>
                  <a:lnTo>
                    <a:pt x="13195" y="8357"/>
                  </a:lnTo>
                  <a:lnTo>
                    <a:pt x="13246" y="8435"/>
                  </a:lnTo>
                  <a:lnTo>
                    <a:pt x="13324" y="8487"/>
                  </a:lnTo>
                  <a:lnTo>
                    <a:pt x="13428" y="8512"/>
                  </a:lnTo>
                  <a:lnTo>
                    <a:pt x="13505" y="8487"/>
                  </a:lnTo>
                  <a:lnTo>
                    <a:pt x="13583" y="8435"/>
                  </a:lnTo>
                  <a:lnTo>
                    <a:pt x="13867" y="8150"/>
                  </a:lnTo>
                  <a:lnTo>
                    <a:pt x="14152" y="8435"/>
                  </a:lnTo>
                  <a:lnTo>
                    <a:pt x="14230" y="8487"/>
                  </a:lnTo>
                  <a:lnTo>
                    <a:pt x="14333" y="8512"/>
                  </a:lnTo>
                  <a:lnTo>
                    <a:pt x="14411" y="8487"/>
                  </a:lnTo>
                  <a:lnTo>
                    <a:pt x="14488" y="8435"/>
                  </a:lnTo>
                  <a:lnTo>
                    <a:pt x="14540" y="8357"/>
                  </a:lnTo>
                  <a:lnTo>
                    <a:pt x="14566" y="8254"/>
                  </a:lnTo>
                  <a:lnTo>
                    <a:pt x="14540" y="8176"/>
                  </a:lnTo>
                  <a:lnTo>
                    <a:pt x="14488" y="8098"/>
                  </a:lnTo>
                  <a:lnTo>
                    <a:pt x="14204" y="7814"/>
                  </a:lnTo>
                  <a:lnTo>
                    <a:pt x="14488" y="7529"/>
                  </a:lnTo>
                  <a:lnTo>
                    <a:pt x="14540" y="7452"/>
                  </a:lnTo>
                  <a:lnTo>
                    <a:pt x="14566" y="7348"/>
                  </a:lnTo>
                  <a:lnTo>
                    <a:pt x="14540" y="7271"/>
                  </a:lnTo>
                  <a:lnTo>
                    <a:pt x="14488" y="7193"/>
                  </a:lnTo>
                  <a:lnTo>
                    <a:pt x="14411" y="7141"/>
                  </a:lnTo>
                  <a:lnTo>
                    <a:pt x="14333" y="7115"/>
                  </a:lnTo>
                  <a:lnTo>
                    <a:pt x="14230" y="7141"/>
                  </a:lnTo>
                  <a:lnTo>
                    <a:pt x="14152" y="7193"/>
                  </a:lnTo>
                  <a:lnTo>
                    <a:pt x="13867" y="7478"/>
                  </a:lnTo>
                  <a:lnTo>
                    <a:pt x="13583" y="7193"/>
                  </a:lnTo>
                  <a:lnTo>
                    <a:pt x="13505" y="7141"/>
                  </a:lnTo>
                  <a:lnTo>
                    <a:pt x="13428" y="7115"/>
                  </a:lnTo>
                  <a:close/>
                  <a:moveTo>
                    <a:pt x="5149" y="6339"/>
                  </a:moveTo>
                  <a:lnTo>
                    <a:pt x="5304" y="6494"/>
                  </a:lnTo>
                  <a:lnTo>
                    <a:pt x="5433" y="6650"/>
                  </a:lnTo>
                  <a:lnTo>
                    <a:pt x="5537" y="6831"/>
                  </a:lnTo>
                  <a:lnTo>
                    <a:pt x="5614" y="7038"/>
                  </a:lnTo>
                  <a:lnTo>
                    <a:pt x="5692" y="7219"/>
                  </a:lnTo>
                  <a:lnTo>
                    <a:pt x="5744" y="7400"/>
                  </a:lnTo>
                  <a:lnTo>
                    <a:pt x="5770" y="7607"/>
                  </a:lnTo>
                  <a:lnTo>
                    <a:pt x="5770" y="7814"/>
                  </a:lnTo>
                  <a:lnTo>
                    <a:pt x="5770" y="8021"/>
                  </a:lnTo>
                  <a:lnTo>
                    <a:pt x="5744" y="8202"/>
                  </a:lnTo>
                  <a:lnTo>
                    <a:pt x="5692" y="8409"/>
                  </a:lnTo>
                  <a:lnTo>
                    <a:pt x="5614" y="8616"/>
                  </a:lnTo>
                  <a:lnTo>
                    <a:pt x="5537" y="8797"/>
                  </a:lnTo>
                  <a:lnTo>
                    <a:pt x="5433" y="8978"/>
                  </a:lnTo>
                  <a:lnTo>
                    <a:pt x="5304" y="9133"/>
                  </a:lnTo>
                  <a:lnTo>
                    <a:pt x="5149" y="9289"/>
                  </a:lnTo>
                  <a:lnTo>
                    <a:pt x="4993" y="9444"/>
                  </a:lnTo>
                  <a:lnTo>
                    <a:pt x="4812" y="9573"/>
                  </a:lnTo>
                  <a:lnTo>
                    <a:pt x="4657" y="9677"/>
                  </a:lnTo>
                  <a:lnTo>
                    <a:pt x="4450" y="9754"/>
                  </a:lnTo>
                  <a:lnTo>
                    <a:pt x="4269" y="9832"/>
                  </a:lnTo>
                  <a:lnTo>
                    <a:pt x="4062" y="9884"/>
                  </a:lnTo>
                  <a:lnTo>
                    <a:pt x="3881" y="9909"/>
                  </a:lnTo>
                  <a:lnTo>
                    <a:pt x="3467" y="9909"/>
                  </a:lnTo>
                  <a:lnTo>
                    <a:pt x="3260" y="9884"/>
                  </a:lnTo>
                  <a:lnTo>
                    <a:pt x="3079" y="9832"/>
                  </a:lnTo>
                  <a:lnTo>
                    <a:pt x="2872" y="9754"/>
                  </a:lnTo>
                  <a:lnTo>
                    <a:pt x="2691" y="9677"/>
                  </a:lnTo>
                  <a:lnTo>
                    <a:pt x="2510" y="9573"/>
                  </a:lnTo>
                  <a:lnTo>
                    <a:pt x="2329" y="9444"/>
                  </a:lnTo>
                  <a:lnTo>
                    <a:pt x="2173" y="9289"/>
                  </a:lnTo>
                  <a:lnTo>
                    <a:pt x="2044" y="9133"/>
                  </a:lnTo>
                  <a:lnTo>
                    <a:pt x="1915" y="8978"/>
                  </a:lnTo>
                  <a:lnTo>
                    <a:pt x="1811" y="8797"/>
                  </a:lnTo>
                  <a:lnTo>
                    <a:pt x="1708" y="8616"/>
                  </a:lnTo>
                  <a:lnTo>
                    <a:pt x="1656" y="8409"/>
                  </a:lnTo>
                  <a:lnTo>
                    <a:pt x="1604" y="8202"/>
                  </a:lnTo>
                  <a:lnTo>
                    <a:pt x="1578" y="8021"/>
                  </a:lnTo>
                  <a:lnTo>
                    <a:pt x="1578" y="7814"/>
                  </a:lnTo>
                  <a:lnTo>
                    <a:pt x="1578" y="7607"/>
                  </a:lnTo>
                  <a:lnTo>
                    <a:pt x="1604" y="7400"/>
                  </a:lnTo>
                  <a:lnTo>
                    <a:pt x="1656" y="7219"/>
                  </a:lnTo>
                  <a:lnTo>
                    <a:pt x="1708" y="7038"/>
                  </a:lnTo>
                  <a:lnTo>
                    <a:pt x="1811" y="6831"/>
                  </a:lnTo>
                  <a:lnTo>
                    <a:pt x="1915" y="6650"/>
                  </a:lnTo>
                  <a:lnTo>
                    <a:pt x="2044" y="6494"/>
                  </a:lnTo>
                  <a:lnTo>
                    <a:pt x="2173" y="6339"/>
                  </a:lnTo>
                  <a:lnTo>
                    <a:pt x="2820" y="7167"/>
                  </a:lnTo>
                  <a:lnTo>
                    <a:pt x="3493" y="7969"/>
                  </a:lnTo>
                  <a:lnTo>
                    <a:pt x="3571" y="8021"/>
                  </a:lnTo>
                  <a:lnTo>
                    <a:pt x="3674" y="8047"/>
                  </a:lnTo>
                  <a:lnTo>
                    <a:pt x="3752" y="8021"/>
                  </a:lnTo>
                  <a:lnTo>
                    <a:pt x="3855" y="7969"/>
                  </a:lnTo>
                  <a:lnTo>
                    <a:pt x="4528" y="7167"/>
                  </a:lnTo>
                  <a:lnTo>
                    <a:pt x="5149" y="6339"/>
                  </a:lnTo>
                  <a:close/>
                  <a:moveTo>
                    <a:pt x="5795" y="5408"/>
                  </a:moveTo>
                  <a:lnTo>
                    <a:pt x="6028" y="5667"/>
                  </a:lnTo>
                  <a:lnTo>
                    <a:pt x="6235" y="5925"/>
                  </a:lnTo>
                  <a:lnTo>
                    <a:pt x="6442" y="6210"/>
                  </a:lnTo>
                  <a:lnTo>
                    <a:pt x="6572" y="6494"/>
                  </a:lnTo>
                  <a:lnTo>
                    <a:pt x="6701" y="6805"/>
                  </a:lnTo>
                  <a:lnTo>
                    <a:pt x="6804" y="7141"/>
                  </a:lnTo>
                  <a:lnTo>
                    <a:pt x="6856" y="7478"/>
                  </a:lnTo>
                  <a:lnTo>
                    <a:pt x="6856" y="7814"/>
                  </a:lnTo>
                  <a:lnTo>
                    <a:pt x="6856" y="8124"/>
                  </a:lnTo>
                  <a:lnTo>
                    <a:pt x="6804" y="8435"/>
                  </a:lnTo>
                  <a:lnTo>
                    <a:pt x="6727" y="8719"/>
                  </a:lnTo>
                  <a:lnTo>
                    <a:pt x="6623" y="9004"/>
                  </a:lnTo>
                  <a:lnTo>
                    <a:pt x="6494" y="9289"/>
                  </a:lnTo>
                  <a:lnTo>
                    <a:pt x="6339" y="9573"/>
                  </a:lnTo>
                  <a:lnTo>
                    <a:pt x="6158" y="9832"/>
                  </a:lnTo>
                  <a:lnTo>
                    <a:pt x="5925" y="10065"/>
                  </a:lnTo>
                  <a:lnTo>
                    <a:pt x="5692" y="10297"/>
                  </a:lnTo>
                  <a:lnTo>
                    <a:pt x="5433" y="10479"/>
                  </a:lnTo>
                  <a:lnTo>
                    <a:pt x="5149" y="10634"/>
                  </a:lnTo>
                  <a:lnTo>
                    <a:pt x="4864" y="10763"/>
                  </a:lnTo>
                  <a:lnTo>
                    <a:pt x="4579" y="10867"/>
                  </a:lnTo>
                  <a:lnTo>
                    <a:pt x="4269" y="10944"/>
                  </a:lnTo>
                  <a:lnTo>
                    <a:pt x="3984" y="10996"/>
                  </a:lnTo>
                  <a:lnTo>
                    <a:pt x="3364" y="10996"/>
                  </a:lnTo>
                  <a:lnTo>
                    <a:pt x="3053" y="10944"/>
                  </a:lnTo>
                  <a:lnTo>
                    <a:pt x="2768" y="10867"/>
                  </a:lnTo>
                  <a:lnTo>
                    <a:pt x="2458" y="10763"/>
                  </a:lnTo>
                  <a:lnTo>
                    <a:pt x="2173" y="10634"/>
                  </a:lnTo>
                  <a:lnTo>
                    <a:pt x="1915" y="10479"/>
                  </a:lnTo>
                  <a:lnTo>
                    <a:pt x="1656" y="10297"/>
                  </a:lnTo>
                  <a:lnTo>
                    <a:pt x="1397" y="10065"/>
                  </a:lnTo>
                  <a:lnTo>
                    <a:pt x="1190" y="9832"/>
                  </a:lnTo>
                  <a:lnTo>
                    <a:pt x="1009" y="9573"/>
                  </a:lnTo>
                  <a:lnTo>
                    <a:pt x="828" y="9289"/>
                  </a:lnTo>
                  <a:lnTo>
                    <a:pt x="699" y="9004"/>
                  </a:lnTo>
                  <a:lnTo>
                    <a:pt x="595" y="8719"/>
                  </a:lnTo>
                  <a:lnTo>
                    <a:pt x="518" y="8435"/>
                  </a:lnTo>
                  <a:lnTo>
                    <a:pt x="492" y="8124"/>
                  </a:lnTo>
                  <a:lnTo>
                    <a:pt x="466" y="7814"/>
                  </a:lnTo>
                  <a:lnTo>
                    <a:pt x="492" y="7478"/>
                  </a:lnTo>
                  <a:lnTo>
                    <a:pt x="544" y="7141"/>
                  </a:lnTo>
                  <a:lnTo>
                    <a:pt x="621" y="6805"/>
                  </a:lnTo>
                  <a:lnTo>
                    <a:pt x="751" y="6494"/>
                  </a:lnTo>
                  <a:lnTo>
                    <a:pt x="906" y="6210"/>
                  </a:lnTo>
                  <a:lnTo>
                    <a:pt x="1087" y="5925"/>
                  </a:lnTo>
                  <a:lnTo>
                    <a:pt x="1294" y="5667"/>
                  </a:lnTo>
                  <a:lnTo>
                    <a:pt x="1553" y="5408"/>
                  </a:lnTo>
                  <a:lnTo>
                    <a:pt x="1889" y="5951"/>
                  </a:lnTo>
                  <a:lnTo>
                    <a:pt x="1708" y="6132"/>
                  </a:lnTo>
                  <a:lnTo>
                    <a:pt x="1553" y="6339"/>
                  </a:lnTo>
                  <a:lnTo>
                    <a:pt x="1423" y="6572"/>
                  </a:lnTo>
                  <a:lnTo>
                    <a:pt x="1294" y="6805"/>
                  </a:lnTo>
                  <a:lnTo>
                    <a:pt x="1216" y="7038"/>
                  </a:lnTo>
                  <a:lnTo>
                    <a:pt x="1139" y="7296"/>
                  </a:lnTo>
                  <a:lnTo>
                    <a:pt x="1113" y="7555"/>
                  </a:lnTo>
                  <a:lnTo>
                    <a:pt x="1087" y="7814"/>
                  </a:lnTo>
                  <a:lnTo>
                    <a:pt x="1113" y="8047"/>
                  </a:lnTo>
                  <a:lnTo>
                    <a:pt x="1139" y="8305"/>
                  </a:lnTo>
                  <a:lnTo>
                    <a:pt x="1190" y="8538"/>
                  </a:lnTo>
                  <a:lnTo>
                    <a:pt x="1294" y="8771"/>
                  </a:lnTo>
                  <a:lnTo>
                    <a:pt x="1397" y="9004"/>
                  </a:lnTo>
                  <a:lnTo>
                    <a:pt x="1527" y="9237"/>
                  </a:lnTo>
                  <a:lnTo>
                    <a:pt x="1682" y="9444"/>
                  </a:lnTo>
                  <a:lnTo>
                    <a:pt x="1837" y="9625"/>
                  </a:lnTo>
                  <a:lnTo>
                    <a:pt x="2044" y="9806"/>
                  </a:lnTo>
                  <a:lnTo>
                    <a:pt x="2251" y="9961"/>
                  </a:lnTo>
                  <a:lnTo>
                    <a:pt x="2458" y="10091"/>
                  </a:lnTo>
                  <a:lnTo>
                    <a:pt x="2691" y="10194"/>
                  </a:lnTo>
                  <a:lnTo>
                    <a:pt x="2924" y="10272"/>
                  </a:lnTo>
                  <a:lnTo>
                    <a:pt x="3182" y="10349"/>
                  </a:lnTo>
                  <a:lnTo>
                    <a:pt x="3415" y="10375"/>
                  </a:lnTo>
                  <a:lnTo>
                    <a:pt x="3907" y="10375"/>
                  </a:lnTo>
                  <a:lnTo>
                    <a:pt x="4166" y="10349"/>
                  </a:lnTo>
                  <a:lnTo>
                    <a:pt x="4398" y="10272"/>
                  </a:lnTo>
                  <a:lnTo>
                    <a:pt x="4631" y="10194"/>
                  </a:lnTo>
                  <a:lnTo>
                    <a:pt x="4864" y="10091"/>
                  </a:lnTo>
                  <a:lnTo>
                    <a:pt x="5097" y="9961"/>
                  </a:lnTo>
                  <a:lnTo>
                    <a:pt x="5304" y="9806"/>
                  </a:lnTo>
                  <a:lnTo>
                    <a:pt x="5485" y="9625"/>
                  </a:lnTo>
                  <a:lnTo>
                    <a:pt x="5666" y="9444"/>
                  </a:lnTo>
                  <a:lnTo>
                    <a:pt x="5821" y="9237"/>
                  </a:lnTo>
                  <a:lnTo>
                    <a:pt x="5951" y="9004"/>
                  </a:lnTo>
                  <a:lnTo>
                    <a:pt x="6054" y="8771"/>
                  </a:lnTo>
                  <a:lnTo>
                    <a:pt x="6132" y="8538"/>
                  </a:lnTo>
                  <a:lnTo>
                    <a:pt x="6184" y="8305"/>
                  </a:lnTo>
                  <a:lnTo>
                    <a:pt x="6235" y="8047"/>
                  </a:lnTo>
                  <a:lnTo>
                    <a:pt x="6235" y="7814"/>
                  </a:lnTo>
                  <a:lnTo>
                    <a:pt x="6235" y="7555"/>
                  </a:lnTo>
                  <a:lnTo>
                    <a:pt x="6184" y="7296"/>
                  </a:lnTo>
                  <a:lnTo>
                    <a:pt x="6132" y="7038"/>
                  </a:lnTo>
                  <a:lnTo>
                    <a:pt x="6028" y="6805"/>
                  </a:lnTo>
                  <a:lnTo>
                    <a:pt x="5925" y="6572"/>
                  </a:lnTo>
                  <a:lnTo>
                    <a:pt x="5770" y="6339"/>
                  </a:lnTo>
                  <a:lnTo>
                    <a:pt x="5614" y="6132"/>
                  </a:lnTo>
                  <a:lnTo>
                    <a:pt x="5433" y="5951"/>
                  </a:lnTo>
                  <a:lnTo>
                    <a:pt x="5795" y="5408"/>
                  </a:lnTo>
                  <a:close/>
                  <a:moveTo>
                    <a:pt x="3364" y="1"/>
                  </a:moveTo>
                  <a:lnTo>
                    <a:pt x="3053" y="52"/>
                  </a:lnTo>
                  <a:lnTo>
                    <a:pt x="2768" y="130"/>
                  </a:lnTo>
                  <a:lnTo>
                    <a:pt x="2484" y="234"/>
                  </a:lnTo>
                  <a:lnTo>
                    <a:pt x="2225" y="363"/>
                  </a:lnTo>
                  <a:lnTo>
                    <a:pt x="1966" y="518"/>
                  </a:lnTo>
                  <a:lnTo>
                    <a:pt x="1734" y="673"/>
                  </a:lnTo>
                  <a:lnTo>
                    <a:pt x="1527" y="880"/>
                  </a:lnTo>
                  <a:lnTo>
                    <a:pt x="1320" y="1087"/>
                  </a:lnTo>
                  <a:lnTo>
                    <a:pt x="1164" y="1320"/>
                  </a:lnTo>
                  <a:lnTo>
                    <a:pt x="1009" y="1579"/>
                  </a:lnTo>
                  <a:lnTo>
                    <a:pt x="880" y="1838"/>
                  </a:lnTo>
                  <a:lnTo>
                    <a:pt x="776" y="2122"/>
                  </a:lnTo>
                  <a:lnTo>
                    <a:pt x="699" y="2407"/>
                  </a:lnTo>
                  <a:lnTo>
                    <a:pt x="647" y="2717"/>
                  </a:lnTo>
                  <a:lnTo>
                    <a:pt x="647" y="3028"/>
                  </a:lnTo>
                  <a:lnTo>
                    <a:pt x="647" y="3260"/>
                  </a:lnTo>
                  <a:lnTo>
                    <a:pt x="673" y="3493"/>
                  </a:lnTo>
                  <a:lnTo>
                    <a:pt x="751" y="3726"/>
                  </a:lnTo>
                  <a:lnTo>
                    <a:pt x="828" y="3985"/>
                  </a:lnTo>
                  <a:lnTo>
                    <a:pt x="1035" y="4502"/>
                  </a:lnTo>
                  <a:lnTo>
                    <a:pt x="1294" y="5020"/>
                  </a:lnTo>
                  <a:lnTo>
                    <a:pt x="1087" y="5227"/>
                  </a:lnTo>
                  <a:lnTo>
                    <a:pt x="828" y="5485"/>
                  </a:lnTo>
                  <a:lnTo>
                    <a:pt x="595" y="5796"/>
                  </a:lnTo>
                  <a:lnTo>
                    <a:pt x="414" y="6106"/>
                  </a:lnTo>
                  <a:lnTo>
                    <a:pt x="259" y="6443"/>
                  </a:lnTo>
                  <a:lnTo>
                    <a:pt x="155" y="6779"/>
                  </a:lnTo>
                  <a:lnTo>
                    <a:pt x="78" y="7115"/>
                  </a:lnTo>
                  <a:lnTo>
                    <a:pt x="26" y="7452"/>
                  </a:lnTo>
                  <a:lnTo>
                    <a:pt x="0" y="7814"/>
                  </a:lnTo>
                  <a:lnTo>
                    <a:pt x="26" y="8176"/>
                  </a:lnTo>
                  <a:lnTo>
                    <a:pt x="78" y="8512"/>
                  </a:lnTo>
                  <a:lnTo>
                    <a:pt x="155" y="8849"/>
                  </a:lnTo>
                  <a:lnTo>
                    <a:pt x="259" y="9185"/>
                  </a:lnTo>
                  <a:lnTo>
                    <a:pt x="414" y="9521"/>
                  </a:lnTo>
                  <a:lnTo>
                    <a:pt x="595" y="9832"/>
                  </a:lnTo>
                  <a:lnTo>
                    <a:pt x="828" y="10116"/>
                  </a:lnTo>
                  <a:lnTo>
                    <a:pt x="1087" y="10401"/>
                  </a:lnTo>
                  <a:lnTo>
                    <a:pt x="1346" y="10660"/>
                  </a:lnTo>
                  <a:lnTo>
                    <a:pt x="1656" y="10867"/>
                  </a:lnTo>
                  <a:lnTo>
                    <a:pt x="1966" y="11048"/>
                  </a:lnTo>
                  <a:lnTo>
                    <a:pt x="2277" y="11203"/>
                  </a:lnTo>
                  <a:lnTo>
                    <a:pt x="2613" y="11332"/>
                  </a:lnTo>
                  <a:lnTo>
                    <a:pt x="2975" y="11410"/>
                  </a:lnTo>
                  <a:lnTo>
                    <a:pt x="3312" y="11462"/>
                  </a:lnTo>
                  <a:lnTo>
                    <a:pt x="3674" y="11488"/>
                  </a:lnTo>
                  <a:lnTo>
                    <a:pt x="3984" y="11462"/>
                  </a:lnTo>
                  <a:lnTo>
                    <a:pt x="4321" y="11410"/>
                  </a:lnTo>
                  <a:lnTo>
                    <a:pt x="4631" y="11358"/>
                  </a:lnTo>
                  <a:lnTo>
                    <a:pt x="4942" y="11255"/>
                  </a:lnTo>
                  <a:lnTo>
                    <a:pt x="5252" y="11125"/>
                  </a:lnTo>
                  <a:lnTo>
                    <a:pt x="5537" y="10970"/>
                  </a:lnTo>
                  <a:lnTo>
                    <a:pt x="5821" y="10789"/>
                  </a:lnTo>
                  <a:lnTo>
                    <a:pt x="6080" y="10556"/>
                  </a:lnTo>
                  <a:lnTo>
                    <a:pt x="6701" y="11177"/>
                  </a:lnTo>
                  <a:lnTo>
                    <a:pt x="6597" y="11358"/>
                  </a:lnTo>
                  <a:lnTo>
                    <a:pt x="6546" y="11539"/>
                  </a:lnTo>
                  <a:lnTo>
                    <a:pt x="6520" y="11746"/>
                  </a:lnTo>
                  <a:lnTo>
                    <a:pt x="6520" y="11953"/>
                  </a:lnTo>
                  <a:lnTo>
                    <a:pt x="6546" y="12134"/>
                  </a:lnTo>
                  <a:lnTo>
                    <a:pt x="6623" y="12315"/>
                  </a:lnTo>
                  <a:lnTo>
                    <a:pt x="6727" y="12497"/>
                  </a:lnTo>
                  <a:lnTo>
                    <a:pt x="6856" y="12652"/>
                  </a:lnTo>
                  <a:lnTo>
                    <a:pt x="7555" y="13376"/>
                  </a:lnTo>
                  <a:lnTo>
                    <a:pt x="7632" y="13428"/>
                  </a:lnTo>
                  <a:lnTo>
                    <a:pt x="7813" y="13428"/>
                  </a:lnTo>
                  <a:lnTo>
                    <a:pt x="7891" y="13376"/>
                  </a:lnTo>
                  <a:lnTo>
                    <a:pt x="7943" y="13299"/>
                  </a:lnTo>
                  <a:lnTo>
                    <a:pt x="7969" y="13195"/>
                  </a:lnTo>
                  <a:lnTo>
                    <a:pt x="7943" y="13117"/>
                  </a:lnTo>
                  <a:lnTo>
                    <a:pt x="7891" y="13040"/>
                  </a:lnTo>
                  <a:lnTo>
                    <a:pt x="7193" y="12315"/>
                  </a:lnTo>
                  <a:lnTo>
                    <a:pt x="7089" y="12212"/>
                  </a:lnTo>
                  <a:lnTo>
                    <a:pt x="7037" y="12083"/>
                  </a:lnTo>
                  <a:lnTo>
                    <a:pt x="6986" y="11953"/>
                  </a:lnTo>
                  <a:lnTo>
                    <a:pt x="6986" y="11824"/>
                  </a:lnTo>
                  <a:lnTo>
                    <a:pt x="6986" y="11695"/>
                  </a:lnTo>
                  <a:lnTo>
                    <a:pt x="7037" y="11565"/>
                  </a:lnTo>
                  <a:lnTo>
                    <a:pt x="7089" y="11436"/>
                  </a:lnTo>
                  <a:lnTo>
                    <a:pt x="7193" y="11332"/>
                  </a:lnTo>
                  <a:lnTo>
                    <a:pt x="7296" y="11229"/>
                  </a:lnTo>
                  <a:lnTo>
                    <a:pt x="7425" y="11177"/>
                  </a:lnTo>
                  <a:lnTo>
                    <a:pt x="7555" y="11151"/>
                  </a:lnTo>
                  <a:lnTo>
                    <a:pt x="7684" y="11125"/>
                  </a:lnTo>
                  <a:lnTo>
                    <a:pt x="7813" y="11151"/>
                  </a:lnTo>
                  <a:lnTo>
                    <a:pt x="7943" y="11177"/>
                  </a:lnTo>
                  <a:lnTo>
                    <a:pt x="8072" y="11229"/>
                  </a:lnTo>
                  <a:lnTo>
                    <a:pt x="8176" y="11332"/>
                  </a:lnTo>
                  <a:lnTo>
                    <a:pt x="10349" y="13506"/>
                  </a:lnTo>
                  <a:lnTo>
                    <a:pt x="10452" y="13635"/>
                  </a:lnTo>
                  <a:lnTo>
                    <a:pt x="10504" y="13738"/>
                  </a:lnTo>
                  <a:lnTo>
                    <a:pt x="10556" y="13868"/>
                  </a:lnTo>
                  <a:lnTo>
                    <a:pt x="10556" y="14023"/>
                  </a:lnTo>
                  <a:lnTo>
                    <a:pt x="10556" y="14152"/>
                  </a:lnTo>
                  <a:lnTo>
                    <a:pt x="10504" y="14282"/>
                  </a:lnTo>
                  <a:lnTo>
                    <a:pt x="10452" y="14385"/>
                  </a:lnTo>
                  <a:lnTo>
                    <a:pt x="10349" y="14515"/>
                  </a:lnTo>
                  <a:lnTo>
                    <a:pt x="10245" y="14592"/>
                  </a:lnTo>
                  <a:lnTo>
                    <a:pt x="10142" y="14670"/>
                  </a:lnTo>
                  <a:lnTo>
                    <a:pt x="10012" y="14696"/>
                  </a:lnTo>
                  <a:lnTo>
                    <a:pt x="9857" y="14722"/>
                  </a:lnTo>
                  <a:lnTo>
                    <a:pt x="9728" y="14696"/>
                  </a:lnTo>
                  <a:lnTo>
                    <a:pt x="9599" y="14670"/>
                  </a:lnTo>
                  <a:lnTo>
                    <a:pt x="9469" y="14592"/>
                  </a:lnTo>
                  <a:lnTo>
                    <a:pt x="9366" y="14515"/>
                  </a:lnTo>
                  <a:lnTo>
                    <a:pt x="8667" y="13790"/>
                  </a:lnTo>
                  <a:lnTo>
                    <a:pt x="8590" y="13738"/>
                  </a:lnTo>
                  <a:lnTo>
                    <a:pt x="8486" y="13713"/>
                  </a:lnTo>
                  <a:lnTo>
                    <a:pt x="8408" y="13738"/>
                  </a:lnTo>
                  <a:lnTo>
                    <a:pt x="8331" y="13790"/>
                  </a:lnTo>
                  <a:lnTo>
                    <a:pt x="8279" y="13868"/>
                  </a:lnTo>
                  <a:lnTo>
                    <a:pt x="8253" y="13945"/>
                  </a:lnTo>
                  <a:lnTo>
                    <a:pt x="8279" y="14049"/>
                  </a:lnTo>
                  <a:lnTo>
                    <a:pt x="8331" y="14126"/>
                  </a:lnTo>
                  <a:lnTo>
                    <a:pt x="9029" y="14851"/>
                  </a:lnTo>
                  <a:lnTo>
                    <a:pt x="9210" y="14980"/>
                  </a:lnTo>
                  <a:lnTo>
                    <a:pt x="9417" y="15084"/>
                  </a:lnTo>
                  <a:lnTo>
                    <a:pt x="9650" y="15161"/>
                  </a:lnTo>
                  <a:lnTo>
                    <a:pt x="9857" y="15187"/>
                  </a:lnTo>
                  <a:lnTo>
                    <a:pt x="10090" y="15161"/>
                  </a:lnTo>
                  <a:lnTo>
                    <a:pt x="10297" y="15084"/>
                  </a:lnTo>
                  <a:lnTo>
                    <a:pt x="10504" y="14980"/>
                  </a:lnTo>
                  <a:lnTo>
                    <a:pt x="10685" y="14851"/>
                  </a:lnTo>
                  <a:lnTo>
                    <a:pt x="10840" y="14644"/>
                  </a:lnTo>
                  <a:lnTo>
                    <a:pt x="10944" y="14463"/>
                  </a:lnTo>
                  <a:lnTo>
                    <a:pt x="11021" y="14230"/>
                  </a:lnTo>
                  <a:lnTo>
                    <a:pt x="11047" y="13997"/>
                  </a:lnTo>
                  <a:lnTo>
                    <a:pt x="11021" y="13790"/>
                  </a:lnTo>
                  <a:lnTo>
                    <a:pt x="10944" y="13557"/>
                  </a:lnTo>
                  <a:lnTo>
                    <a:pt x="10840" y="13376"/>
                  </a:lnTo>
                  <a:lnTo>
                    <a:pt x="10685" y="13169"/>
                  </a:lnTo>
                  <a:lnTo>
                    <a:pt x="8512" y="10996"/>
                  </a:lnTo>
                  <a:lnTo>
                    <a:pt x="8357" y="10867"/>
                  </a:lnTo>
                  <a:lnTo>
                    <a:pt x="8176" y="10763"/>
                  </a:lnTo>
                  <a:lnTo>
                    <a:pt x="7995" y="10686"/>
                  </a:lnTo>
                  <a:lnTo>
                    <a:pt x="7788" y="10660"/>
                  </a:lnTo>
                  <a:lnTo>
                    <a:pt x="7606" y="10660"/>
                  </a:lnTo>
                  <a:lnTo>
                    <a:pt x="7399" y="10686"/>
                  </a:lnTo>
                  <a:lnTo>
                    <a:pt x="7218" y="10737"/>
                  </a:lnTo>
                  <a:lnTo>
                    <a:pt x="7037" y="10841"/>
                  </a:lnTo>
                  <a:lnTo>
                    <a:pt x="6416" y="10246"/>
                  </a:lnTo>
                  <a:lnTo>
                    <a:pt x="6623" y="9987"/>
                  </a:lnTo>
                  <a:lnTo>
                    <a:pt x="6779" y="9728"/>
                  </a:lnTo>
                  <a:lnTo>
                    <a:pt x="10815" y="9728"/>
                  </a:lnTo>
                  <a:lnTo>
                    <a:pt x="10892" y="9677"/>
                  </a:lnTo>
                  <a:lnTo>
                    <a:pt x="10944" y="9599"/>
                  </a:lnTo>
                  <a:lnTo>
                    <a:pt x="10970" y="9495"/>
                  </a:lnTo>
                  <a:lnTo>
                    <a:pt x="10944" y="9418"/>
                  </a:lnTo>
                  <a:lnTo>
                    <a:pt x="10892" y="9340"/>
                  </a:lnTo>
                  <a:lnTo>
                    <a:pt x="10815" y="9289"/>
                  </a:lnTo>
                  <a:lnTo>
                    <a:pt x="10737" y="9263"/>
                  </a:lnTo>
                  <a:lnTo>
                    <a:pt x="7037" y="9263"/>
                  </a:lnTo>
                  <a:lnTo>
                    <a:pt x="7167" y="8926"/>
                  </a:lnTo>
                  <a:lnTo>
                    <a:pt x="7270" y="8564"/>
                  </a:lnTo>
                  <a:lnTo>
                    <a:pt x="7322" y="8176"/>
                  </a:lnTo>
                  <a:lnTo>
                    <a:pt x="7348" y="7814"/>
                  </a:lnTo>
                  <a:lnTo>
                    <a:pt x="7322" y="7452"/>
                  </a:lnTo>
                  <a:lnTo>
                    <a:pt x="7270" y="7064"/>
                  </a:lnTo>
                  <a:lnTo>
                    <a:pt x="7167" y="6701"/>
                  </a:lnTo>
                  <a:lnTo>
                    <a:pt x="7037" y="6365"/>
                  </a:lnTo>
                  <a:lnTo>
                    <a:pt x="15627" y="6365"/>
                  </a:lnTo>
                  <a:lnTo>
                    <a:pt x="15627" y="9263"/>
                  </a:lnTo>
                  <a:lnTo>
                    <a:pt x="11798" y="9263"/>
                  </a:lnTo>
                  <a:lnTo>
                    <a:pt x="11694" y="9289"/>
                  </a:lnTo>
                  <a:lnTo>
                    <a:pt x="11617" y="9340"/>
                  </a:lnTo>
                  <a:lnTo>
                    <a:pt x="11591" y="9418"/>
                  </a:lnTo>
                  <a:lnTo>
                    <a:pt x="11565" y="9495"/>
                  </a:lnTo>
                  <a:lnTo>
                    <a:pt x="11591" y="9599"/>
                  </a:lnTo>
                  <a:lnTo>
                    <a:pt x="11617" y="9677"/>
                  </a:lnTo>
                  <a:lnTo>
                    <a:pt x="11694" y="9728"/>
                  </a:lnTo>
                  <a:lnTo>
                    <a:pt x="15963" y="9728"/>
                  </a:lnTo>
                  <a:lnTo>
                    <a:pt x="16041" y="9677"/>
                  </a:lnTo>
                  <a:lnTo>
                    <a:pt x="16092" y="9599"/>
                  </a:lnTo>
                  <a:lnTo>
                    <a:pt x="16092" y="9495"/>
                  </a:lnTo>
                  <a:lnTo>
                    <a:pt x="16092" y="6106"/>
                  </a:lnTo>
                  <a:lnTo>
                    <a:pt x="16092" y="6029"/>
                  </a:lnTo>
                  <a:lnTo>
                    <a:pt x="16041" y="5951"/>
                  </a:lnTo>
                  <a:lnTo>
                    <a:pt x="15963" y="5899"/>
                  </a:lnTo>
                  <a:lnTo>
                    <a:pt x="15859" y="5873"/>
                  </a:lnTo>
                  <a:lnTo>
                    <a:pt x="6779" y="5873"/>
                  </a:lnTo>
                  <a:lnTo>
                    <a:pt x="6546" y="5537"/>
                  </a:lnTo>
                  <a:lnTo>
                    <a:pt x="6261" y="5227"/>
                  </a:lnTo>
                  <a:lnTo>
                    <a:pt x="6028" y="5020"/>
                  </a:lnTo>
                  <a:lnTo>
                    <a:pt x="6235" y="4658"/>
                  </a:lnTo>
                  <a:lnTo>
                    <a:pt x="6390" y="4295"/>
                  </a:lnTo>
                  <a:lnTo>
                    <a:pt x="6520" y="3933"/>
                  </a:lnTo>
                  <a:lnTo>
                    <a:pt x="6623" y="3597"/>
                  </a:lnTo>
                  <a:lnTo>
                    <a:pt x="6623" y="3519"/>
                  </a:lnTo>
                  <a:lnTo>
                    <a:pt x="6597" y="3416"/>
                  </a:lnTo>
                  <a:lnTo>
                    <a:pt x="6546" y="3364"/>
                  </a:lnTo>
                  <a:lnTo>
                    <a:pt x="6442" y="3312"/>
                  </a:lnTo>
                  <a:lnTo>
                    <a:pt x="6365" y="3312"/>
                  </a:lnTo>
                  <a:lnTo>
                    <a:pt x="6261" y="3338"/>
                  </a:lnTo>
                  <a:lnTo>
                    <a:pt x="6209" y="3416"/>
                  </a:lnTo>
                  <a:lnTo>
                    <a:pt x="6158" y="3493"/>
                  </a:lnTo>
                  <a:lnTo>
                    <a:pt x="6106" y="3752"/>
                  </a:lnTo>
                  <a:lnTo>
                    <a:pt x="6002" y="3985"/>
                  </a:lnTo>
                  <a:lnTo>
                    <a:pt x="5770" y="4502"/>
                  </a:lnTo>
                  <a:lnTo>
                    <a:pt x="5459" y="5046"/>
                  </a:lnTo>
                  <a:lnTo>
                    <a:pt x="5123" y="5563"/>
                  </a:lnTo>
                  <a:lnTo>
                    <a:pt x="4761" y="6080"/>
                  </a:lnTo>
                  <a:lnTo>
                    <a:pt x="4373" y="6572"/>
                  </a:lnTo>
                  <a:lnTo>
                    <a:pt x="3674" y="7452"/>
                  </a:lnTo>
                  <a:lnTo>
                    <a:pt x="2898" y="6494"/>
                  </a:lnTo>
                  <a:lnTo>
                    <a:pt x="2458" y="5925"/>
                  </a:lnTo>
                  <a:lnTo>
                    <a:pt x="2044" y="5330"/>
                  </a:lnTo>
                  <a:lnTo>
                    <a:pt x="1682" y="4735"/>
                  </a:lnTo>
                  <a:lnTo>
                    <a:pt x="1527" y="4425"/>
                  </a:lnTo>
                  <a:lnTo>
                    <a:pt x="1371" y="4140"/>
                  </a:lnTo>
                  <a:lnTo>
                    <a:pt x="1268" y="3830"/>
                  </a:lnTo>
                  <a:lnTo>
                    <a:pt x="1190" y="3545"/>
                  </a:lnTo>
                  <a:lnTo>
                    <a:pt x="1139" y="3286"/>
                  </a:lnTo>
                  <a:lnTo>
                    <a:pt x="1113" y="3028"/>
                  </a:lnTo>
                  <a:lnTo>
                    <a:pt x="1113" y="2769"/>
                  </a:lnTo>
                  <a:lnTo>
                    <a:pt x="1164" y="2510"/>
                  </a:lnTo>
                  <a:lnTo>
                    <a:pt x="1216" y="2251"/>
                  </a:lnTo>
                  <a:lnTo>
                    <a:pt x="1320" y="2019"/>
                  </a:lnTo>
                  <a:lnTo>
                    <a:pt x="1423" y="1812"/>
                  </a:lnTo>
                  <a:lnTo>
                    <a:pt x="1553" y="1579"/>
                  </a:lnTo>
                  <a:lnTo>
                    <a:pt x="1682" y="1398"/>
                  </a:lnTo>
                  <a:lnTo>
                    <a:pt x="1863" y="1217"/>
                  </a:lnTo>
                  <a:lnTo>
                    <a:pt x="2044" y="1036"/>
                  </a:lnTo>
                  <a:lnTo>
                    <a:pt x="2225" y="906"/>
                  </a:lnTo>
                  <a:lnTo>
                    <a:pt x="2458" y="777"/>
                  </a:lnTo>
                  <a:lnTo>
                    <a:pt x="2665" y="673"/>
                  </a:lnTo>
                  <a:lnTo>
                    <a:pt x="2898" y="570"/>
                  </a:lnTo>
                  <a:lnTo>
                    <a:pt x="3157" y="518"/>
                  </a:lnTo>
                  <a:lnTo>
                    <a:pt x="3415" y="466"/>
                  </a:lnTo>
                  <a:lnTo>
                    <a:pt x="3907" y="466"/>
                  </a:lnTo>
                  <a:lnTo>
                    <a:pt x="4114" y="492"/>
                  </a:lnTo>
                  <a:lnTo>
                    <a:pt x="4347" y="544"/>
                  </a:lnTo>
                  <a:lnTo>
                    <a:pt x="4554" y="622"/>
                  </a:lnTo>
                  <a:lnTo>
                    <a:pt x="4761" y="699"/>
                  </a:lnTo>
                  <a:lnTo>
                    <a:pt x="4942" y="803"/>
                  </a:lnTo>
                  <a:lnTo>
                    <a:pt x="5123" y="906"/>
                  </a:lnTo>
                  <a:lnTo>
                    <a:pt x="5304" y="1036"/>
                  </a:lnTo>
                  <a:lnTo>
                    <a:pt x="5459" y="1191"/>
                  </a:lnTo>
                  <a:lnTo>
                    <a:pt x="5614" y="1346"/>
                  </a:lnTo>
                  <a:lnTo>
                    <a:pt x="5744" y="1527"/>
                  </a:lnTo>
                  <a:lnTo>
                    <a:pt x="5873" y="1708"/>
                  </a:lnTo>
                  <a:lnTo>
                    <a:pt x="5977" y="1889"/>
                  </a:lnTo>
                  <a:lnTo>
                    <a:pt x="6054" y="2096"/>
                  </a:lnTo>
                  <a:lnTo>
                    <a:pt x="6132" y="2303"/>
                  </a:lnTo>
                  <a:lnTo>
                    <a:pt x="6184" y="2536"/>
                  </a:lnTo>
                  <a:lnTo>
                    <a:pt x="6209" y="2614"/>
                  </a:lnTo>
                  <a:lnTo>
                    <a:pt x="6287" y="2691"/>
                  </a:lnTo>
                  <a:lnTo>
                    <a:pt x="6365" y="2717"/>
                  </a:lnTo>
                  <a:lnTo>
                    <a:pt x="6468" y="2717"/>
                  </a:lnTo>
                  <a:lnTo>
                    <a:pt x="6546" y="2691"/>
                  </a:lnTo>
                  <a:lnTo>
                    <a:pt x="6597" y="2614"/>
                  </a:lnTo>
                  <a:lnTo>
                    <a:pt x="6649" y="2536"/>
                  </a:lnTo>
                  <a:lnTo>
                    <a:pt x="6649" y="2433"/>
                  </a:lnTo>
                  <a:lnTo>
                    <a:pt x="6572" y="2174"/>
                  </a:lnTo>
                  <a:lnTo>
                    <a:pt x="6494" y="1941"/>
                  </a:lnTo>
                  <a:lnTo>
                    <a:pt x="6390" y="1682"/>
                  </a:lnTo>
                  <a:lnTo>
                    <a:pt x="6261" y="1475"/>
                  </a:lnTo>
                  <a:lnTo>
                    <a:pt x="6132" y="1243"/>
                  </a:lnTo>
                  <a:lnTo>
                    <a:pt x="5977" y="1036"/>
                  </a:lnTo>
                  <a:lnTo>
                    <a:pt x="5795" y="854"/>
                  </a:lnTo>
                  <a:lnTo>
                    <a:pt x="5588" y="673"/>
                  </a:lnTo>
                  <a:lnTo>
                    <a:pt x="5382" y="518"/>
                  </a:lnTo>
                  <a:lnTo>
                    <a:pt x="5175" y="389"/>
                  </a:lnTo>
                  <a:lnTo>
                    <a:pt x="4942" y="259"/>
                  </a:lnTo>
                  <a:lnTo>
                    <a:pt x="4709" y="182"/>
                  </a:lnTo>
                  <a:lnTo>
                    <a:pt x="4450" y="104"/>
                  </a:lnTo>
                  <a:lnTo>
                    <a:pt x="4191" y="27"/>
                  </a:lnTo>
                  <a:lnTo>
                    <a:pt x="3933" y="1"/>
                  </a:lnTo>
                  <a:close/>
                </a:path>
              </a:pathLst>
            </a:custGeom>
            <a:blipFill rotWithShape="1">
              <a:blip r:embed="rId5">
                <a:alphaModFix amt="45000"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83" name="Google Shape;2083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08714" y="2338267"/>
            <a:ext cx="2864650" cy="1762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4" name="Google Shape;2084;p20"/>
          <p:cNvPicPr preferRelativeResize="0"/>
          <p:nvPr/>
        </p:nvPicPr>
        <p:blipFill rotWithShape="1">
          <a:blip r:embed="rId7">
            <a:alphaModFix/>
          </a:blip>
          <a:srcRect b="15360" l="0" r="59788" t="40371"/>
          <a:stretch/>
        </p:blipFill>
        <p:spPr>
          <a:xfrm>
            <a:off x="7469795" y="0"/>
            <a:ext cx="1675910" cy="87663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85" name="Google Shape;2085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345181" y="4398165"/>
            <a:ext cx="2446020" cy="358985"/>
          </a:xfrm>
          <a:prstGeom prst="rect">
            <a:avLst/>
          </a:prstGeom>
          <a:noFill/>
          <a:ln>
            <a:noFill/>
          </a:ln>
        </p:spPr>
      </p:pic>
      <p:sp>
        <p:nvSpPr>
          <p:cNvPr id="2086" name="Google Shape;2086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0" name="Shape 2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p21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4</a:t>
            </a:r>
            <a:endParaRPr/>
          </a:p>
        </p:txBody>
      </p:sp>
      <p:sp>
        <p:nvSpPr>
          <p:cNvPr id="2092" name="Google Shape;2092;p21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Company Id Card</a:t>
            </a:r>
            <a:endParaRPr/>
          </a:p>
        </p:txBody>
      </p:sp>
      <p:grpSp>
        <p:nvGrpSpPr>
          <p:cNvPr id="2093" name="Google Shape;2093;p21"/>
          <p:cNvGrpSpPr/>
          <p:nvPr/>
        </p:nvGrpSpPr>
        <p:grpSpPr>
          <a:xfrm>
            <a:off x="434966" y="353365"/>
            <a:ext cx="556501" cy="372281"/>
            <a:chOff x="4472562" y="623432"/>
            <a:chExt cx="829114" cy="554732"/>
          </a:xfrm>
        </p:grpSpPr>
        <p:sp>
          <p:nvSpPr>
            <p:cNvPr id="2094" name="Google Shape;2094;p21"/>
            <p:cNvSpPr/>
            <p:nvPr/>
          </p:nvSpPr>
          <p:spPr>
            <a:xfrm>
              <a:off x="4472562" y="661777"/>
              <a:ext cx="782992" cy="516387"/>
            </a:xfrm>
            <a:custGeom>
              <a:rect b="b" l="l" r="r" t="t"/>
              <a:pathLst>
                <a:path extrusionOk="0" h="16268" w="24667">
                  <a:moveTo>
                    <a:pt x="1" y="0"/>
                  </a:moveTo>
                  <a:lnTo>
                    <a:pt x="1" y="16267"/>
                  </a:lnTo>
                  <a:lnTo>
                    <a:pt x="24666" y="16267"/>
                  </a:lnTo>
                  <a:lnTo>
                    <a:pt x="2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21"/>
            <p:cNvSpPr/>
            <p:nvPr/>
          </p:nvSpPr>
          <p:spPr>
            <a:xfrm>
              <a:off x="4515097" y="627622"/>
              <a:ext cx="782389" cy="495437"/>
            </a:xfrm>
            <a:custGeom>
              <a:rect b="b" l="l" r="r" t="t"/>
              <a:pathLst>
                <a:path extrusionOk="0" h="15608" w="24648">
                  <a:moveTo>
                    <a:pt x="1" y="0"/>
                  </a:moveTo>
                  <a:lnTo>
                    <a:pt x="1" y="15607"/>
                  </a:lnTo>
                  <a:lnTo>
                    <a:pt x="24647" y="15607"/>
                  </a:lnTo>
                  <a:lnTo>
                    <a:pt x="24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21"/>
            <p:cNvSpPr/>
            <p:nvPr/>
          </p:nvSpPr>
          <p:spPr>
            <a:xfrm>
              <a:off x="4510907" y="623432"/>
              <a:ext cx="790769" cy="503214"/>
            </a:xfrm>
            <a:custGeom>
              <a:rect b="b" l="l" r="r" t="t"/>
              <a:pathLst>
                <a:path extrusionOk="0" h="15853" w="24912">
                  <a:moveTo>
                    <a:pt x="24666" y="246"/>
                  </a:moveTo>
                  <a:lnTo>
                    <a:pt x="24666" y="15626"/>
                  </a:lnTo>
                  <a:lnTo>
                    <a:pt x="246" y="15626"/>
                  </a:lnTo>
                  <a:lnTo>
                    <a:pt x="246" y="246"/>
                  </a:lnTo>
                  <a:close/>
                  <a:moveTo>
                    <a:pt x="1" y="0"/>
                  </a:moveTo>
                  <a:lnTo>
                    <a:pt x="1" y="15852"/>
                  </a:lnTo>
                  <a:lnTo>
                    <a:pt x="24911" y="15852"/>
                  </a:lnTo>
                  <a:lnTo>
                    <a:pt x="249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21"/>
            <p:cNvSpPr/>
            <p:nvPr/>
          </p:nvSpPr>
          <p:spPr>
            <a:xfrm>
              <a:off x="4512716" y="624035"/>
              <a:ext cx="787151" cy="273779"/>
            </a:xfrm>
            <a:custGeom>
              <a:rect b="b" l="l" r="r" t="t"/>
              <a:pathLst>
                <a:path extrusionOk="0" h="8625" w="24798">
                  <a:moveTo>
                    <a:pt x="132" y="0"/>
                  </a:moveTo>
                  <a:lnTo>
                    <a:pt x="0" y="208"/>
                  </a:lnTo>
                  <a:lnTo>
                    <a:pt x="12399" y="8624"/>
                  </a:lnTo>
                  <a:lnTo>
                    <a:pt x="24798" y="208"/>
                  </a:lnTo>
                  <a:lnTo>
                    <a:pt x="24665" y="0"/>
                  </a:lnTo>
                  <a:lnTo>
                    <a:pt x="12399" y="8341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8" name="Google Shape;2098;p21"/>
          <p:cNvGrpSpPr/>
          <p:nvPr/>
        </p:nvGrpSpPr>
        <p:grpSpPr>
          <a:xfrm>
            <a:off x="7945090" y="265600"/>
            <a:ext cx="1284750" cy="2068475"/>
            <a:chOff x="7945090" y="265600"/>
            <a:chExt cx="1284750" cy="2068475"/>
          </a:xfrm>
        </p:grpSpPr>
        <p:grpSp>
          <p:nvGrpSpPr>
            <p:cNvPr id="2099" name="Google Shape;2099;p21"/>
            <p:cNvGrpSpPr/>
            <p:nvPr/>
          </p:nvGrpSpPr>
          <p:grpSpPr>
            <a:xfrm>
              <a:off x="8200850" y="265600"/>
              <a:ext cx="459847" cy="547813"/>
              <a:chOff x="736963" y="1856275"/>
              <a:chExt cx="459847" cy="547813"/>
            </a:xfrm>
          </p:grpSpPr>
          <p:sp>
            <p:nvSpPr>
              <p:cNvPr id="2100" name="Google Shape;2100;p21"/>
              <p:cNvSpPr/>
              <p:nvPr/>
            </p:nvSpPr>
            <p:spPr>
              <a:xfrm flipH="1" rot="10800000">
                <a:off x="965616" y="1861290"/>
                <a:ext cx="226173" cy="537783"/>
              </a:xfrm>
              <a:custGeom>
                <a:rect b="b" l="l" r="r" t="t"/>
                <a:pathLst>
                  <a:path extrusionOk="0" h="12117" w="5096">
                    <a:moveTo>
                      <a:pt x="3322" y="1"/>
                    </a:moveTo>
                    <a:lnTo>
                      <a:pt x="0" y="3813"/>
                    </a:lnTo>
                    <a:lnTo>
                      <a:pt x="5096" y="12117"/>
                    </a:lnTo>
                    <a:lnTo>
                      <a:pt x="5096" y="12117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1" name="Google Shape;2101;p21"/>
              <p:cNvSpPr/>
              <p:nvPr/>
            </p:nvSpPr>
            <p:spPr>
              <a:xfrm flipH="1" rot="10800000">
                <a:off x="959757" y="1856275"/>
                <a:ext cx="237047" cy="547813"/>
              </a:xfrm>
              <a:custGeom>
                <a:rect b="b" l="l" r="r" t="t"/>
                <a:pathLst>
                  <a:path extrusionOk="0" h="12343" w="5341">
                    <a:moveTo>
                      <a:pt x="3378" y="397"/>
                    </a:moveTo>
                    <a:lnTo>
                      <a:pt x="5020" y="11663"/>
                    </a:lnTo>
                    <a:lnTo>
                      <a:pt x="283" y="3945"/>
                    </a:lnTo>
                    <a:lnTo>
                      <a:pt x="3378" y="397"/>
                    </a:lnTo>
                    <a:close/>
                    <a:moveTo>
                      <a:pt x="3416" y="1"/>
                    </a:moveTo>
                    <a:lnTo>
                      <a:pt x="3359" y="39"/>
                    </a:lnTo>
                    <a:lnTo>
                      <a:pt x="38" y="3851"/>
                    </a:lnTo>
                    <a:lnTo>
                      <a:pt x="19" y="3888"/>
                    </a:lnTo>
                    <a:lnTo>
                      <a:pt x="0" y="3926"/>
                    </a:lnTo>
                    <a:lnTo>
                      <a:pt x="0" y="3964"/>
                    </a:lnTo>
                    <a:lnTo>
                      <a:pt x="19" y="4002"/>
                    </a:lnTo>
                    <a:lnTo>
                      <a:pt x="5133" y="12286"/>
                    </a:lnTo>
                    <a:lnTo>
                      <a:pt x="5171" y="12343"/>
                    </a:lnTo>
                    <a:lnTo>
                      <a:pt x="5265" y="12343"/>
                    </a:lnTo>
                    <a:lnTo>
                      <a:pt x="5303" y="12324"/>
                    </a:lnTo>
                    <a:lnTo>
                      <a:pt x="5341" y="12286"/>
                    </a:lnTo>
                    <a:lnTo>
                      <a:pt x="5341" y="12248"/>
                    </a:lnTo>
                    <a:lnTo>
                      <a:pt x="5341" y="12211"/>
                    </a:lnTo>
                    <a:lnTo>
                      <a:pt x="3586" y="95"/>
                    </a:lnTo>
                    <a:lnTo>
                      <a:pt x="3548" y="39"/>
                    </a:lnTo>
                    <a:lnTo>
                      <a:pt x="34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2" name="Google Shape;2102;p21"/>
              <p:cNvSpPr/>
              <p:nvPr/>
            </p:nvSpPr>
            <p:spPr>
              <a:xfrm flipH="1" rot="10800000">
                <a:off x="741978" y="1861294"/>
                <a:ext cx="449817" cy="368552"/>
              </a:xfrm>
              <a:custGeom>
                <a:rect b="b" l="l" r="r" t="t"/>
                <a:pathLst>
                  <a:path extrusionOk="0" h="8304" w="10135">
                    <a:moveTo>
                      <a:pt x="5039" y="0"/>
                    </a:moveTo>
                    <a:lnTo>
                      <a:pt x="1" y="340"/>
                    </a:lnTo>
                    <a:lnTo>
                      <a:pt x="10135" y="8304"/>
                    </a:lnTo>
                    <a:lnTo>
                      <a:pt x="10135" y="8304"/>
                    </a:lnTo>
                    <a:lnTo>
                      <a:pt x="50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21"/>
              <p:cNvSpPr/>
              <p:nvPr/>
            </p:nvSpPr>
            <p:spPr>
              <a:xfrm flipH="1" rot="10800000">
                <a:off x="736963" y="1856279"/>
                <a:ext cx="459847" cy="378627"/>
              </a:xfrm>
              <a:custGeom>
                <a:rect b="b" l="l" r="r" t="t"/>
                <a:pathLst>
                  <a:path extrusionOk="0" h="8531" w="10361">
                    <a:moveTo>
                      <a:pt x="5077" y="246"/>
                    </a:moveTo>
                    <a:lnTo>
                      <a:pt x="9795" y="7908"/>
                    </a:lnTo>
                    <a:lnTo>
                      <a:pt x="434" y="567"/>
                    </a:lnTo>
                    <a:lnTo>
                      <a:pt x="5077" y="246"/>
                    </a:lnTo>
                    <a:close/>
                    <a:moveTo>
                      <a:pt x="5134" y="1"/>
                    </a:moveTo>
                    <a:lnTo>
                      <a:pt x="114" y="341"/>
                    </a:lnTo>
                    <a:lnTo>
                      <a:pt x="38" y="359"/>
                    </a:lnTo>
                    <a:lnTo>
                      <a:pt x="0" y="416"/>
                    </a:lnTo>
                    <a:lnTo>
                      <a:pt x="0" y="491"/>
                    </a:lnTo>
                    <a:lnTo>
                      <a:pt x="38" y="548"/>
                    </a:lnTo>
                    <a:lnTo>
                      <a:pt x="10172" y="8512"/>
                    </a:lnTo>
                    <a:lnTo>
                      <a:pt x="10210" y="8531"/>
                    </a:lnTo>
                    <a:lnTo>
                      <a:pt x="10285" y="8531"/>
                    </a:lnTo>
                    <a:lnTo>
                      <a:pt x="10323" y="8512"/>
                    </a:lnTo>
                    <a:lnTo>
                      <a:pt x="10361" y="8474"/>
                    </a:lnTo>
                    <a:lnTo>
                      <a:pt x="10361" y="8436"/>
                    </a:lnTo>
                    <a:lnTo>
                      <a:pt x="10361" y="8399"/>
                    </a:lnTo>
                    <a:lnTo>
                      <a:pt x="10361" y="8361"/>
                    </a:lnTo>
                    <a:lnTo>
                      <a:pt x="5247" y="57"/>
                    </a:lnTo>
                    <a:lnTo>
                      <a:pt x="5209" y="20"/>
                    </a:lnTo>
                    <a:lnTo>
                      <a:pt x="5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04" name="Google Shape;2104;p21"/>
            <p:cNvSpPr/>
            <p:nvPr/>
          </p:nvSpPr>
          <p:spPr>
            <a:xfrm>
              <a:off x="7945090" y="648150"/>
              <a:ext cx="1284750" cy="1685925"/>
            </a:xfrm>
            <a:custGeom>
              <a:rect b="b" l="l" r="r" t="t"/>
              <a:pathLst>
                <a:path extrusionOk="0" h="67437" w="51390">
                  <a:moveTo>
                    <a:pt x="20529" y="0"/>
                  </a:moveTo>
                  <a:cubicBezTo>
                    <a:pt x="13896" y="4422"/>
                    <a:pt x="3568" y="23661"/>
                    <a:pt x="11385" y="22098"/>
                  </a:cubicBezTo>
                  <a:cubicBezTo>
                    <a:pt x="13904" y="21594"/>
                    <a:pt x="12679" y="15290"/>
                    <a:pt x="10242" y="14478"/>
                  </a:cubicBezTo>
                  <a:cubicBezTo>
                    <a:pt x="4695" y="12629"/>
                    <a:pt x="-1513" y="23409"/>
                    <a:pt x="336" y="28956"/>
                  </a:cubicBezTo>
                  <a:cubicBezTo>
                    <a:pt x="3725" y="39122"/>
                    <a:pt x="18464" y="40403"/>
                    <a:pt x="27768" y="45720"/>
                  </a:cubicBezTo>
                  <a:cubicBezTo>
                    <a:pt x="37055" y="51027"/>
                    <a:pt x="43827" y="59874"/>
                    <a:pt x="51390" y="67437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5" name="Google Shape;2105;p21"/>
          <p:cNvSpPr/>
          <p:nvPr/>
        </p:nvSpPr>
        <p:spPr>
          <a:xfrm>
            <a:off x="7395477" y="125736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6" name="Google Shape;210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9252" y="996700"/>
            <a:ext cx="5147096" cy="41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7" name="Google Shape;210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1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p22"/>
          <p:cNvSpPr txBox="1"/>
          <p:nvPr>
            <p:ph type="title"/>
          </p:nvPr>
        </p:nvSpPr>
        <p:spPr>
          <a:xfrm>
            <a:off x="1449000" y="2449205"/>
            <a:ext cx="62460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-FR"/>
              <a:t>Conclusions</a:t>
            </a:r>
            <a:endParaRPr/>
          </a:p>
        </p:txBody>
      </p:sp>
      <p:sp>
        <p:nvSpPr>
          <p:cNvPr id="2113" name="Google Shape;2113;p22"/>
          <p:cNvSpPr txBox="1"/>
          <p:nvPr>
            <p:ph idx="1" type="subTitle"/>
          </p:nvPr>
        </p:nvSpPr>
        <p:spPr>
          <a:xfrm>
            <a:off x="1449000" y="3396954"/>
            <a:ext cx="44073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-FR"/>
              <a:t>Learnings and Way Forward</a:t>
            </a:r>
            <a:endParaRPr/>
          </a:p>
        </p:txBody>
      </p:sp>
      <p:sp>
        <p:nvSpPr>
          <p:cNvPr id="2114" name="Google Shape;2114;p22"/>
          <p:cNvSpPr txBox="1"/>
          <p:nvPr>
            <p:ph idx="2" type="title"/>
          </p:nvPr>
        </p:nvSpPr>
        <p:spPr>
          <a:xfrm>
            <a:off x="1449000" y="1380846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fr-FR"/>
              <a:t>5</a:t>
            </a:r>
            <a:endParaRPr/>
          </a:p>
        </p:txBody>
      </p:sp>
      <p:grpSp>
        <p:nvGrpSpPr>
          <p:cNvPr id="2115" name="Google Shape;2115;p22"/>
          <p:cNvGrpSpPr/>
          <p:nvPr/>
        </p:nvGrpSpPr>
        <p:grpSpPr>
          <a:xfrm>
            <a:off x="214925" y="3995825"/>
            <a:ext cx="996600" cy="1147675"/>
            <a:chOff x="2202075" y="5519900"/>
            <a:chExt cx="996600" cy="1147675"/>
          </a:xfrm>
        </p:grpSpPr>
        <p:sp>
          <p:nvSpPr>
            <p:cNvPr id="2116" name="Google Shape;2116;p22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22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22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9" name="Google Shape;2119;p22"/>
          <p:cNvGrpSpPr/>
          <p:nvPr/>
        </p:nvGrpSpPr>
        <p:grpSpPr>
          <a:xfrm flipH="1">
            <a:off x="7932475" y="3995825"/>
            <a:ext cx="996600" cy="1147675"/>
            <a:chOff x="2202075" y="5519900"/>
            <a:chExt cx="996600" cy="1147675"/>
          </a:xfrm>
        </p:grpSpPr>
        <p:sp>
          <p:nvSpPr>
            <p:cNvPr id="2120" name="Google Shape;2120;p22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22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22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3" name="Google Shape;2123;p22"/>
          <p:cNvGrpSpPr/>
          <p:nvPr/>
        </p:nvGrpSpPr>
        <p:grpSpPr>
          <a:xfrm>
            <a:off x="7928918" y="243981"/>
            <a:ext cx="1003710" cy="1023193"/>
            <a:chOff x="3059487" y="567838"/>
            <a:chExt cx="851395" cy="867995"/>
          </a:xfrm>
        </p:grpSpPr>
        <p:sp>
          <p:nvSpPr>
            <p:cNvPr id="2124" name="Google Shape;2124;p22"/>
            <p:cNvSpPr/>
            <p:nvPr/>
          </p:nvSpPr>
          <p:spPr>
            <a:xfrm>
              <a:off x="3059487" y="612107"/>
              <a:ext cx="823030" cy="823726"/>
            </a:xfrm>
            <a:custGeom>
              <a:rect b="b" l="l" r="r" t="t"/>
              <a:pathLst>
                <a:path extrusionOk="0" h="22477" w="22458">
                  <a:moveTo>
                    <a:pt x="11437" y="1"/>
                  </a:moveTo>
                  <a:lnTo>
                    <a:pt x="10889" y="19"/>
                  </a:lnTo>
                  <a:lnTo>
                    <a:pt x="10361" y="38"/>
                  </a:lnTo>
                  <a:lnTo>
                    <a:pt x="9814" y="95"/>
                  </a:lnTo>
                  <a:lnTo>
                    <a:pt x="9285" y="170"/>
                  </a:lnTo>
                  <a:lnTo>
                    <a:pt x="8757" y="284"/>
                  </a:lnTo>
                  <a:lnTo>
                    <a:pt x="8228" y="416"/>
                  </a:lnTo>
                  <a:lnTo>
                    <a:pt x="7719" y="567"/>
                  </a:lnTo>
                  <a:lnTo>
                    <a:pt x="7209" y="755"/>
                  </a:lnTo>
                  <a:lnTo>
                    <a:pt x="6719" y="963"/>
                  </a:lnTo>
                  <a:lnTo>
                    <a:pt x="6228" y="1189"/>
                  </a:lnTo>
                  <a:lnTo>
                    <a:pt x="5737" y="1435"/>
                  </a:lnTo>
                  <a:lnTo>
                    <a:pt x="5266" y="1718"/>
                  </a:lnTo>
                  <a:lnTo>
                    <a:pt x="4813" y="2020"/>
                  </a:lnTo>
                  <a:lnTo>
                    <a:pt x="4379" y="2341"/>
                  </a:lnTo>
                  <a:lnTo>
                    <a:pt x="3945" y="2680"/>
                  </a:lnTo>
                  <a:lnTo>
                    <a:pt x="3529" y="3058"/>
                  </a:lnTo>
                  <a:lnTo>
                    <a:pt x="3133" y="3454"/>
                  </a:lnTo>
                  <a:lnTo>
                    <a:pt x="2756" y="3869"/>
                  </a:lnTo>
                  <a:lnTo>
                    <a:pt x="2397" y="4303"/>
                  </a:lnTo>
                  <a:lnTo>
                    <a:pt x="2057" y="4756"/>
                  </a:lnTo>
                  <a:lnTo>
                    <a:pt x="1737" y="5247"/>
                  </a:lnTo>
                  <a:lnTo>
                    <a:pt x="1435" y="5738"/>
                  </a:lnTo>
                  <a:lnTo>
                    <a:pt x="1170" y="6247"/>
                  </a:lnTo>
                  <a:lnTo>
                    <a:pt x="925" y="6757"/>
                  </a:lnTo>
                  <a:lnTo>
                    <a:pt x="718" y="7285"/>
                  </a:lnTo>
                  <a:lnTo>
                    <a:pt x="529" y="7813"/>
                  </a:lnTo>
                  <a:lnTo>
                    <a:pt x="378" y="8342"/>
                  </a:lnTo>
                  <a:lnTo>
                    <a:pt x="246" y="8870"/>
                  </a:lnTo>
                  <a:lnTo>
                    <a:pt x="151" y="9417"/>
                  </a:lnTo>
                  <a:lnTo>
                    <a:pt x="76" y="9946"/>
                  </a:lnTo>
                  <a:lnTo>
                    <a:pt x="19" y="10493"/>
                  </a:lnTo>
                  <a:lnTo>
                    <a:pt x="0" y="11040"/>
                  </a:lnTo>
                  <a:lnTo>
                    <a:pt x="0" y="11569"/>
                  </a:lnTo>
                  <a:lnTo>
                    <a:pt x="19" y="12116"/>
                  </a:lnTo>
                  <a:lnTo>
                    <a:pt x="76" y="12645"/>
                  </a:lnTo>
                  <a:lnTo>
                    <a:pt x="170" y="13192"/>
                  </a:lnTo>
                  <a:lnTo>
                    <a:pt x="265" y="13720"/>
                  </a:lnTo>
                  <a:lnTo>
                    <a:pt x="397" y="14230"/>
                  </a:lnTo>
                  <a:lnTo>
                    <a:pt x="567" y="14758"/>
                  </a:lnTo>
                  <a:lnTo>
                    <a:pt x="736" y="15268"/>
                  </a:lnTo>
                  <a:lnTo>
                    <a:pt x="944" y="15758"/>
                  </a:lnTo>
                  <a:lnTo>
                    <a:pt x="1170" y="16249"/>
                  </a:lnTo>
                  <a:lnTo>
                    <a:pt x="1435" y="16740"/>
                  </a:lnTo>
                  <a:lnTo>
                    <a:pt x="1699" y="17211"/>
                  </a:lnTo>
                  <a:lnTo>
                    <a:pt x="2001" y="17664"/>
                  </a:lnTo>
                  <a:lnTo>
                    <a:pt x="2322" y="18098"/>
                  </a:lnTo>
                  <a:lnTo>
                    <a:pt x="2680" y="18532"/>
                  </a:lnTo>
                  <a:lnTo>
                    <a:pt x="3039" y="18948"/>
                  </a:lnTo>
                  <a:lnTo>
                    <a:pt x="3435" y="19344"/>
                  </a:lnTo>
                  <a:lnTo>
                    <a:pt x="3850" y="19721"/>
                  </a:lnTo>
                  <a:lnTo>
                    <a:pt x="4284" y="20080"/>
                  </a:lnTo>
                  <a:lnTo>
                    <a:pt x="4756" y="20420"/>
                  </a:lnTo>
                  <a:lnTo>
                    <a:pt x="5228" y="20740"/>
                  </a:lnTo>
                  <a:lnTo>
                    <a:pt x="5719" y="21042"/>
                  </a:lnTo>
                  <a:lnTo>
                    <a:pt x="6228" y="21307"/>
                  </a:lnTo>
                  <a:lnTo>
                    <a:pt x="6738" y="21552"/>
                  </a:lnTo>
                  <a:lnTo>
                    <a:pt x="7266" y="21759"/>
                  </a:lnTo>
                  <a:lnTo>
                    <a:pt x="7794" y="21948"/>
                  </a:lnTo>
                  <a:lnTo>
                    <a:pt x="8323" y="22099"/>
                  </a:lnTo>
                  <a:lnTo>
                    <a:pt x="8851" y="22231"/>
                  </a:lnTo>
                  <a:lnTo>
                    <a:pt x="9398" y="22326"/>
                  </a:lnTo>
                  <a:lnTo>
                    <a:pt x="9946" y="22401"/>
                  </a:lnTo>
                  <a:lnTo>
                    <a:pt x="10474" y="22458"/>
                  </a:lnTo>
                  <a:lnTo>
                    <a:pt x="11021" y="22477"/>
                  </a:lnTo>
                  <a:lnTo>
                    <a:pt x="11569" y="22477"/>
                  </a:lnTo>
                  <a:lnTo>
                    <a:pt x="12097" y="22439"/>
                  </a:lnTo>
                  <a:lnTo>
                    <a:pt x="12644" y="22382"/>
                  </a:lnTo>
                  <a:lnTo>
                    <a:pt x="13173" y="22307"/>
                  </a:lnTo>
                  <a:lnTo>
                    <a:pt x="13701" y="22194"/>
                  </a:lnTo>
                  <a:lnTo>
                    <a:pt x="14230" y="22080"/>
                  </a:lnTo>
                  <a:lnTo>
                    <a:pt x="14739" y="21910"/>
                  </a:lnTo>
                  <a:lnTo>
                    <a:pt x="15249" y="21741"/>
                  </a:lnTo>
                  <a:lnTo>
                    <a:pt x="15758" y="21533"/>
                  </a:lnTo>
                  <a:lnTo>
                    <a:pt x="16249" y="21307"/>
                  </a:lnTo>
                  <a:lnTo>
                    <a:pt x="16721" y="21042"/>
                  </a:lnTo>
                  <a:lnTo>
                    <a:pt x="17192" y="20778"/>
                  </a:lnTo>
                  <a:lnTo>
                    <a:pt x="17645" y="20476"/>
                  </a:lnTo>
                  <a:lnTo>
                    <a:pt x="18098" y="20137"/>
                  </a:lnTo>
                  <a:lnTo>
                    <a:pt x="18513" y="19797"/>
                  </a:lnTo>
                  <a:lnTo>
                    <a:pt x="18929" y="19419"/>
                  </a:lnTo>
                  <a:lnTo>
                    <a:pt x="19325" y="19042"/>
                  </a:lnTo>
                  <a:lnTo>
                    <a:pt x="19702" y="18627"/>
                  </a:lnTo>
                  <a:lnTo>
                    <a:pt x="20061" y="18174"/>
                  </a:lnTo>
                  <a:lnTo>
                    <a:pt x="20401" y="17721"/>
                  </a:lnTo>
                  <a:lnTo>
                    <a:pt x="20721" y="17249"/>
                  </a:lnTo>
                  <a:lnTo>
                    <a:pt x="21023" y="16740"/>
                  </a:lnTo>
                  <a:lnTo>
                    <a:pt x="21288" y="16249"/>
                  </a:lnTo>
                  <a:lnTo>
                    <a:pt x="21533" y="15721"/>
                  </a:lnTo>
                  <a:lnTo>
                    <a:pt x="21740" y="15211"/>
                  </a:lnTo>
                  <a:lnTo>
                    <a:pt x="21929" y="14683"/>
                  </a:lnTo>
                  <a:lnTo>
                    <a:pt x="22080" y="14154"/>
                  </a:lnTo>
                  <a:lnTo>
                    <a:pt x="22212" y="13607"/>
                  </a:lnTo>
                  <a:lnTo>
                    <a:pt x="22325" y="13079"/>
                  </a:lnTo>
                  <a:lnTo>
                    <a:pt x="22401" y="12531"/>
                  </a:lnTo>
                  <a:lnTo>
                    <a:pt x="22439" y="11984"/>
                  </a:lnTo>
                  <a:lnTo>
                    <a:pt x="22458" y="11456"/>
                  </a:lnTo>
                  <a:lnTo>
                    <a:pt x="22458" y="10908"/>
                  </a:lnTo>
                  <a:lnTo>
                    <a:pt x="22439" y="10361"/>
                  </a:lnTo>
                  <a:lnTo>
                    <a:pt x="22382" y="9833"/>
                  </a:lnTo>
                  <a:lnTo>
                    <a:pt x="22288" y="9304"/>
                  </a:lnTo>
                  <a:lnTo>
                    <a:pt x="22193" y="8776"/>
                  </a:lnTo>
                  <a:lnTo>
                    <a:pt x="22061" y="8247"/>
                  </a:lnTo>
                  <a:lnTo>
                    <a:pt x="21910" y="7738"/>
                  </a:lnTo>
                  <a:lnTo>
                    <a:pt x="21722" y="7228"/>
                  </a:lnTo>
                  <a:lnTo>
                    <a:pt x="21514" y="6719"/>
                  </a:lnTo>
                  <a:lnTo>
                    <a:pt x="21288" y="6228"/>
                  </a:lnTo>
                  <a:lnTo>
                    <a:pt x="21042" y="5756"/>
                  </a:lnTo>
                  <a:lnTo>
                    <a:pt x="20759" y="5285"/>
                  </a:lnTo>
                  <a:lnTo>
                    <a:pt x="20457" y="4832"/>
                  </a:lnTo>
                  <a:lnTo>
                    <a:pt x="20136" y="4379"/>
                  </a:lnTo>
                  <a:lnTo>
                    <a:pt x="19778" y="3964"/>
                  </a:lnTo>
                  <a:lnTo>
                    <a:pt x="19419" y="3548"/>
                  </a:lnTo>
                  <a:lnTo>
                    <a:pt x="19023" y="3152"/>
                  </a:lnTo>
                  <a:lnTo>
                    <a:pt x="18608" y="2775"/>
                  </a:lnTo>
                  <a:lnTo>
                    <a:pt x="18174" y="2397"/>
                  </a:lnTo>
                  <a:lnTo>
                    <a:pt x="17721" y="2058"/>
                  </a:lnTo>
                  <a:lnTo>
                    <a:pt x="17230" y="1737"/>
                  </a:lnTo>
                  <a:lnTo>
                    <a:pt x="16739" y="1454"/>
                  </a:lnTo>
                  <a:lnTo>
                    <a:pt x="16230" y="1171"/>
                  </a:lnTo>
                  <a:lnTo>
                    <a:pt x="15720" y="944"/>
                  </a:lnTo>
                  <a:lnTo>
                    <a:pt x="15192" y="718"/>
                  </a:lnTo>
                  <a:lnTo>
                    <a:pt x="14664" y="548"/>
                  </a:lnTo>
                  <a:lnTo>
                    <a:pt x="14135" y="378"/>
                  </a:lnTo>
                  <a:lnTo>
                    <a:pt x="13607" y="265"/>
                  </a:lnTo>
                  <a:lnTo>
                    <a:pt x="13060" y="152"/>
                  </a:lnTo>
                  <a:lnTo>
                    <a:pt x="12531" y="76"/>
                  </a:lnTo>
                  <a:lnTo>
                    <a:pt x="11984" y="38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22"/>
            <p:cNvSpPr/>
            <p:nvPr/>
          </p:nvSpPr>
          <p:spPr>
            <a:xfrm>
              <a:off x="3083015" y="572015"/>
              <a:ext cx="823726" cy="823030"/>
            </a:xfrm>
            <a:custGeom>
              <a:rect b="b" l="l" r="r" t="t"/>
              <a:pathLst>
                <a:path extrusionOk="0" h="22458" w="22477">
                  <a:moveTo>
                    <a:pt x="10908" y="0"/>
                  </a:moveTo>
                  <a:lnTo>
                    <a:pt x="10361" y="38"/>
                  </a:lnTo>
                  <a:lnTo>
                    <a:pt x="9813" y="76"/>
                  </a:lnTo>
                  <a:lnTo>
                    <a:pt x="9285" y="170"/>
                  </a:lnTo>
                  <a:lnTo>
                    <a:pt x="8756" y="264"/>
                  </a:lnTo>
                  <a:lnTo>
                    <a:pt x="8228" y="396"/>
                  </a:lnTo>
                  <a:lnTo>
                    <a:pt x="7719" y="566"/>
                  </a:lnTo>
                  <a:lnTo>
                    <a:pt x="7209" y="736"/>
                  </a:lnTo>
                  <a:lnTo>
                    <a:pt x="6718" y="944"/>
                  </a:lnTo>
                  <a:lnTo>
                    <a:pt x="6228" y="1170"/>
                  </a:lnTo>
                  <a:lnTo>
                    <a:pt x="5737" y="1434"/>
                  </a:lnTo>
                  <a:lnTo>
                    <a:pt x="5265" y="1698"/>
                  </a:lnTo>
                  <a:lnTo>
                    <a:pt x="4812" y="2000"/>
                  </a:lnTo>
                  <a:lnTo>
                    <a:pt x="4378" y="2321"/>
                  </a:lnTo>
                  <a:lnTo>
                    <a:pt x="3944" y="2680"/>
                  </a:lnTo>
                  <a:lnTo>
                    <a:pt x="3529" y="3038"/>
                  </a:lnTo>
                  <a:lnTo>
                    <a:pt x="3133" y="3435"/>
                  </a:lnTo>
                  <a:lnTo>
                    <a:pt x="2755" y="3850"/>
                  </a:lnTo>
                  <a:lnTo>
                    <a:pt x="2397" y="4284"/>
                  </a:lnTo>
                  <a:lnTo>
                    <a:pt x="2057" y="4756"/>
                  </a:lnTo>
                  <a:lnTo>
                    <a:pt x="1736" y="5227"/>
                  </a:lnTo>
                  <a:lnTo>
                    <a:pt x="1434" y="5718"/>
                  </a:lnTo>
                  <a:lnTo>
                    <a:pt x="1170" y="6228"/>
                  </a:lnTo>
                  <a:lnTo>
                    <a:pt x="925" y="6737"/>
                  </a:lnTo>
                  <a:lnTo>
                    <a:pt x="717" y="7266"/>
                  </a:lnTo>
                  <a:lnTo>
                    <a:pt x="528" y="7794"/>
                  </a:lnTo>
                  <a:lnTo>
                    <a:pt x="377" y="8322"/>
                  </a:lnTo>
                  <a:lnTo>
                    <a:pt x="245" y="8870"/>
                  </a:lnTo>
                  <a:lnTo>
                    <a:pt x="151" y="9398"/>
                  </a:lnTo>
                  <a:lnTo>
                    <a:pt x="76" y="9945"/>
                  </a:lnTo>
                  <a:lnTo>
                    <a:pt x="19" y="10474"/>
                  </a:lnTo>
                  <a:lnTo>
                    <a:pt x="0" y="11021"/>
                  </a:lnTo>
                  <a:lnTo>
                    <a:pt x="0" y="11568"/>
                  </a:lnTo>
                  <a:lnTo>
                    <a:pt x="38" y="12097"/>
                  </a:lnTo>
                  <a:lnTo>
                    <a:pt x="94" y="12644"/>
                  </a:lnTo>
                  <a:lnTo>
                    <a:pt x="170" y="13172"/>
                  </a:lnTo>
                  <a:lnTo>
                    <a:pt x="264" y="13701"/>
                  </a:lnTo>
                  <a:lnTo>
                    <a:pt x="396" y="14229"/>
                  </a:lnTo>
                  <a:lnTo>
                    <a:pt x="566" y="14739"/>
                  </a:lnTo>
                  <a:lnTo>
                    <a:pt x="736" y="15248"/>
                  </a:lnTo>
                  <a:lnTo>
                    <a:pt x="944" y="15758"/>
                  </a:lnTo>
                  <a:lnTo>
                    <a:pt x="1170" y="16248"/>
                  </a:lnTo>
                  <a:lnTo>
                    <a:pt x="1434" y="16720"/>
                  </a:lnTo>
                  <a:lnTo>
                    <a:pt x="1698" y="17192"/>
                  </a:lnTo>
                  <a:lnTo>
                    <a:pt x="2000" y="17645"/>
                  </a:lnTo>
                  <a:lnTo>
                    <a:pt x="2340" y="18098"/>
                  </a:lnTo>
                  <a:lnTo>
                    <a:pt x="2680" y="18513"/>
                  </a:lnTo>
                  <a:lnTo>
                    <a:pt x="3038" y="18928"/>
                  </a:lnTo>
                  <a:lnTo>
                    <a:pt x="3435" y="19325"/>
                  </a:lnTo>
                  <a:lnTo>
                    <a:pt x="3850" y="19702"/>
                  </a:lnTo>
                  <a:lnTo>
                    <a:pt x="4284" y="20061"/>
                  </a:lnTo>
                  <a:lnTo>
                    <a:pt x="4756" y="20400"/>
                  </a:lnTo>
                  <a:lnTo>
                    <a:pt x="5227" y="20721"/>
                  </a:lnTo>
                  <a:lnTo>
                    <a:pt x="5737" y="21023"/>
                  </a:lnTo>
                  <a:lnTo>
                    <a:pt x="6228" y="21287"/>
                  </a:lnTo>
                  <a:lnTo>
                    <a:pt x="6756" y="21532"/>
                  </a:lnTo>
                  <a:lnTo>
                    <a:pt x="7266" y="21740"/>
                  </a:lnTo>
                  <a:lnTo>
                    <a:pt x="7794" y="21929"/>
                  </a:lnTo>
                  <a:lnTo>
                    <a:pt x="8322" y="22080"/>
                  </a:lnTo>
                  <a:lnTo>
                    <a:pt x="8870" y="22212"/>
                  </a:lnTo>
                  <a:lnTo>
                    <a:pt x="9398" y="22325"/>
                  </a:lnTo>
                  <a:lnTo>
                    <a:pt x="9945" y="22401"/>
                  </a:lnTo>
                  <a:lnTo>
                    <a:pt x="10493" y="22438"/>
                  </a:lnTo>
                  <a:lnTo>
                    <a:pt x="11021" y="22457"/>
                  </a:lnTo>
                  <a:lnTo>
                    <a:pt x="11568" y="22457"/>
                  </a:lnTo>
                  <a:lnTo>
                    <a:pt x="12116" y="22438"/>
                  </a:lnTo>
                  <a:lnTo>
                    <a:pt x="12644" y="22382"/>
                  </a:lnTo>
                  <a:lnTo>
                    <a:pt x="13172" y="22306"/>
                  </a:lnTo>
                  <a:lnTo>
                    <a:pt x="13701" y="22193"/>
                  </a:lnTo>
                  <a:lnTo>
                    <a:pt x="14229" y="22061"/>
                  </a:lnTo>
                  <a:lnTo>
                    <a:pt x="14739" y="21910"/>
                  </a:lnTo>
                  <a:lnTo>
                    <a:pt x="15248" y="21721"/>
                  </a:lnTo>
                  <a:lnTo>
                    <a:pt x="15758" y="21514"/>
                  </a:lnTo>
                  <a:lnTo>
                    <a:pt x="16248" y="21287"/>
                  </a:lnTo>
                  <a:lnTo>
                    <a:pt x="16720" y="21042"/>
                  </a:lnTo>
                  <a:lnTo>
                    <a:pt x="17192" y="20759"/>
                  </a:lnTo>
                  <a:lnTo>
                    <a:pt x="17645" y="20457"/>
                  </a:lnTo>
                  <a:lnTo>
                    <a:pt x="18098" y="20136"/>
                  </a:lnTo>
                  <a:lnTo>
                    <a:pt x="18513" y="19777"/>
                  </a:lnTo>
                  <a:lnTo>
                    <a:pt x="18928" y="19419"/>
                  </a:lnTo>
                  <a:lnTo>
                    <a:pt x="19325" y="19023"/>
                  </a:lnTo>
                  <a:lnTo>
                    <a:pt x="19702" y="18607"/>
                  </a:lnTo>
                  <a:lnTo>
                    <a:pt x="20079" y="18173"/>
                  </a:lnTo>
                  <a:lnTo>
                    <a:pt x="20419" y="17720"/>
                  </a:lnTo>
                  <a:lnTo>
                    <a:pt x="20740" y="17230"/>
                  </a:lnTo>
                  <a:lnTo>
                    <a:pt x="21023" y="16739"/>
                  </a:lnTo>
                  <a:lnTo>
                    <a:pt x="21306" y="16230"/>
                  </a:lnTo>
                  <a:lnTo>
                    <a:pt x="21533" y="15720"/>
                  </a:lnTo>
                  <a:lnTo>
                    <a:pt x="21740" y="15192"/>
                  </a:lnTo>
                  <a:lnTo>
                    <a:pt x="21929" y="14663"/>
                  </a:lnTo>
                  <a:lnTo>
                    <a:pt x="22099" y="14135"/>
                  </a:lnTo>
                  <a:lnTo>
                    <a:pt x="22212" y="13606"/>
                  </a:lnTo>
                  <a:lnTo>
                    <a:pt x="22325" y="13059"/>
                  </a:lnTo>
                  <a:lnTo>
                    <a:pt x="22401" y="12531"/>
                  </a:lnTo>
                  <a:lnTo>
                    <a:pt x="22438" y="11983"/>
                  </a:lnTo>
                  <a:lnTo>
                    <a:pt x="22476" y="11436"/>
                  </a:lnTo>
                  <a:lnTo>
                    <a:pt x="22457" y="10889"/>
                  </a:lnTo>
                  <a:lnTo>
                    <a:pt x="22438" y="10361"/>
                  </a:lnTo>
                  <a:lnTo>
                    <a:pt x="22382" y="9813"/>
                  </a:lnTo>
                  <a:lnTo>
                    <a:pt x="22306" y="9285"/>
                  </a:lnTo>
                  <a:lnTo>
                    <a:pt x="22193" y="8756"/>
                  </a:lnTo>
                  <a:lnTo>
                    <a:pt x="22061" y="8228"/>
                  </a:lnTo>
                  <a:lnTo>
                    <a:pt x="21910" y="7718"/>
                  </a:lnTo>
                  <a:lnTo>
                    <a:pt x="21721" y="7209"/>
                  </a:lnTo>
                  <a:lnTo>
                    <a:pt x="21514" y="6718"/>
                  </a:lnTo>
                  <a:lnTo>
                    <a:pt x="21287" y="6228"/>
                  </a:lnTo>
                  <a:lnTo>
                    <a:pt x="21042" y="5737"/>
                  </a:lnTo>
                  <a:lnTo>
                    <a:pt x="20759" y="5265"/>
                  </a:lnTo>
                  <a:lnTo>
                    <a:pt x="20457" y="4812"/>
                  </a:lnTo>
                  <a:lnTo>
                    <a:pt x="20136" y="4378"/>
                  </a:lnTo>
                  <a:lnTo>
                    <a:pt x="19796" y="3944"/>
                  </a:lnTo>
                  <a:lnTo>
                    <a:pt x="19419" y="3529"/>
                  </a:lnTo>
                  <a:lnTo>
                    <a:pt x="19023" y="3133"/>
                  </a:lnTo>
                  <a:lnTo>
                    <a:pt x="18607" y="2755"/>
                  </a:lnTo>
                  <a:lnTo>
                    <a:pt x="18173" y="2397"/>
                  </a:lnTo>
                  <a:lnTo>
                    <a:pt x="17720" y="2057"/>
                  </a:lnTo>
                  <a:lnTo>
                    <a:pt x="17230" y="1736"/>
                  </a:lnTo>
                  <a:lnTo>
                    <a:pt x="16739" y="1434"/>
                  </a:lnTo>
                  <a:lnTo>
                    <a:pt x="16230" y="1170"/>
                  </a:lnTo>
                  <a:lnTo>
                    <a:pt x="15720" y="925"/>
                  </a:lnTo>
                  <a:lnTo>
                    <a:pt x="15192" y="717"/>
                  </a:lnTo>
                  <a:lnTo>
                    <a:pt x="14663" y="528"/>
                  </a:lnTo>
                  <a:lnTo>
                    <a:pt x="14135" y="377"/>
                  </a:lnTo>
                  <a:lnTo>
                    <a:pt x="13606" y="245"/>
                  </a:lnTo>
                  <a:lnTo>
                    <a:pt x="13059" y="151"/>
                  </a:lnTo>
                  <a:lnTo>
                    <a:pt x="12531" y="76"/>
                  </a:lnTo>
                  <a:lnTo>
                    <a:pt x="11983" y="19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22"/>
            <p:cNvSpPr/>
            <p:nvPr/>
          </p:nvSpPr>
          <p:spPr>
            <a:xfrm>
              <a:off x="3078837" y="567838"/>
              <a:ext cx="832045" cy="832045"/>
            </a:xfrm>
            <a:custGeom>
              <a:rect b="b" l="l" r="r" t="t"/>
              <a:pathLst>
                <a:path extrusionOk="0" h="22704" w="22704">
                  <a:moveTo>
                    <a:pt x="11362" y="227"/>
                  </a:moveTo>
                  <a:lnTo>
                    <a:pt x="11739" y="246"/>
                  </a:lnTo>
                  <a:lnTo>
                    <a:pt x="12135" y="265"/>
                  </a:lnTo>
                  <a:lnTo>
                    <a:pt x="12513" y="284"/>
                  </a:lnTo>
                  <a:lnTo>
                    <a:pt x="12890" y="340"/>
                  </a:lnTo>
                  <a:lnTo>
                    <a:pt x="13268" y="397"/>
                  </a:lnTo>
                  <a:lnTo>
                    <a:pt x="13645" y="473"/>
                  </a:lnTo>
                  <a:lnTo>
                    <a:pt x="14022" y="548"/>
                  </a:lnTo>
                  <a:lnTo>
                    <a:pt x="14400" y="661"/>
                  </a:lnTo>
                  <a:lnTo>
                    <a:pt x="14777" y="775"/>
                  </a:lnTo>
                  <a:lnTo>
                    <a:pt x="15136" y="888"/>
                  </a:lnTo>
                  <a:lnTo>
                    <a:pt x="15513" y="1039"/>
                  </a:lnTo>
                  <a:lnTo>
                    <a:pt x="15872" y="1190"/>
                  </a:lnTo>
                  <a:lnTo>
                    <a:pt x="16230" y="1360"/>
                  </a:lnTo>
                  <a:lnTo>
                    <a:pt x="16589" y="1548"/>
                  </a:lnTo>
                  <a:lnTo>
                    <a:pt x="16929" y="1737"/>
                  </a:lnTo>
                  <a:lnTo>
                    <a:pt x="17287" y="1945"/>
                  </a:lnTo>
                  <a:lnTo>
                    <a:pt x="17740" y="2265"/>
                  </a:lnTo>
                  <a:lnTo>
                    <a:pt x="18193" y="2586"/>
                  </a:lnTo>
                  <a:lnTo>
                    <a:pt x="18608" y="2926"/>
                  </a:lnTo>
                  <a:lnTo>
                    <a:pt x="19023" y="3303"/>
                  </a:lnTo>
                  <a:lnTo>
                    <a:pt x="19401" y="3681"/>
                  </a:lnTo>
                  <a:lnTo>
                    <a:pt x="19759" y="4077"/>
                  </a:lnTo>
                  <a:lnTo>
                    <a:pt x="20118" y="4492"/>
                  </a:lnTo>
                  <a:lnTo>
                    <a:pt x="20439" y="4926"/>
                  </a:lnTo>
                  <a:lnTo>
                    <a:pt x="20741" y="5379"/>
                  </a:lnTo>
                  <a:lnTo>
                    <a:pt x="21005" y="5851"/>
                  </a:lnTo>
                  <a:lnTo>
                    <a:pt x="21269" y="6323"/>
                  </a:lnTo>
                  <a:lnTo>
                    <a:pt x="21496" y="6813"/>
                  </a:lnTo>
                  <a:lnTo>
                    <a:pt x="21703" y="7323"/>
                  </a:lnTo>
                  <a:lnTo>
                    <a:pt x="21892" y="7832"/>
                  </a:lnTo>
                  <a:lnTo>
                    <a:pt x="22062" y="8361"/>
                  </a:lnTo>
                  <a:lnTo>
                    <a:pt x="22194" y="8889"/>
                  </a:lnTo>
                  <a:lnTo>
                    <a:pt x="22307" y="9437"/>
                  </a:lnTo>
                  <a:lnTo>
                    <a:pt x="22382" y="9984"/>
                  </a:lnTo>
                  <a:lnTo>
                    <a:pt x="22439" y="10531"/>
                  </a:lnTo>
                  <a:lnTo>
                    <a:pt x="22458" y="11078"/>
                  </a:lnTo>
                  <a:lnTo>
                    <a:pt x="22458" y="11626"/>
                  </a:lnTo>
                  <a:lnTo>
                    <a:pt x="22439" y="12154"/>
                  </a:lnTo>
                  <a:lnTo>
                    <a:pt x="22382" y="12701"/>
                  </a:lnTo>
                  <a:lnTo>
                    <a:pt x="22307" y="13230"/>
                  </a:lnTo>
                  <a:lnTo>
                    <a:pt x="22194" y="13758"/>
                  </a:lnTo>
                  <a:lnTo>
                    <a:pt x="22062" y="14287"/>
                  </a:lnTo>
                  <a:lnTo>
                    <a:pt x="21911" y="14815"/>
                  </a:lnTo>
                  <a:lnTo>
                    <a:pt x="21722" y="15325"/>
                  </a:lnTo>
                  <a:lnTo>
                    <a:pt x="21514" y="15815"/>
                  </a:lnTo>
                  <a:lnTo>
                    <a:pt x="21288" y="16325"/>
                  </a:lnTo>
                  <a:lnTo>
                    <a:pt x="21024" y="16796"/>
                  </a:lnTo>
                  <a:lnTo>
                    <a:pt x="20741" y="17287"/>
                  </a:lnTo>
                  <a:lnTo>
                    <a:pt x="20439" y="17740"/>
                  </a:lnTo>
                  <a:lnTo>
                    <a:pt x="20118" y="18193"/>
                  </a:lnTo>
                  <a:lnTo>
                    <a:pt x="19759" y="18608"/>
                  </a:lnTo>
                  <a:lnTo>
                    <a:pt x="19401" y="19023"/>
                  </a:lnTo>
                  <a:lnTo>
                    <a:pt x="19004" y="19401"/>
                  </a:lnTo>
                  <a:lnTo>
                    <a:pt x="18608" y="19759"/>
                  </a:lnTo>
                  <a:lnTo>
                    <a:pt x="18193" y="20099"/>
                  </a:lnTo>
                  <a:lnTo>
                    <a:pt x="17759" y="20439"/>
                  </a:lnTo>
                  <a:lnTo>
                    <a:pt x="17306" y="20722"/>
                  </a:lnTo>
                  <a:lnTo>
                    <a:pt x="16853" y="21005"/>
                  </a:lnTo>
                  <a:lnTo>
                    <a:pt x="16362" y="21269"/>
                  </a:lnTo>
                  <a:lnTo>
                    <a:pt x="15872" y="21496"/>
                  </a:lnTo>
                  <a:lnTo>
                    <a:pt x="15381" y="21703"/>
                  </a:lnTo>
                  <a:lnTo>
                    <a:pt x="14853" y="21892"/>
                  </a:lnTo>
                  <a:lnTo>
                    <a:pt x="14324" y="22043"/>
                  </a:lnTo>
                  <a:lnTo>
                    <a:pt x="13796" y="22194"/>
                  </a:lnTo>
                  <a:lnTo>
                    <a:pt x="13249" y="22288"/>
                  </a:lnTo>
                  <a:lnTo>
                    <a:pt x="12701" y="22382"/>
                  </a:lnTo>
                  <a:lnTo>
                    <a:pt x="12154" y="22439"/>
                  </a:lnTo>
                  <a:lnTo>
                    <a:pt x="11607" y="22458"/>
                  </a:lnTo>
                  <a:lnTo>
                    <a:pt x="11078" y="22458"/>
                  </a:lnTo>
                  <a:lnTo>
                    <a:pt x="10531" y="22439"/>
                  </a:lnTo>
                  <a:lnTo>
                    <a:pt x="9984" y="22382"/>
                  </a:lnTo>
                  <a:lnTo>
                    <a:pt x="9455" y="22307"/>
                  </a:lnTo>
                  <a:lnTo>
                    <a:pt x="8927" y="22194"/>
                  </a:lnTo>
                  <a:lnTo>
                    <a:pt x="8399" y="22062"/>
                  </a:lnTo>
                  <a:lnTo>
                    <a:pt x="7889" y="21911"/>
                  </a:lnTo>
                  <a:lnTo>
                    <a:pt x="7380" y="21722"/>
                  </a:lnTo>
                  <a:lnTo>
                    <a:pt x="6870" y="21514"/>
                  </a:lnTo>
                  <a:lnTo>
                    <a:pt x="6379" y="21288"/>
                  </a:lnTo>
                  <a:lnTo>
                    <a:pt x="5889" y="21024"/>
                  </a:lnTo>
                  <a:lnTo>
                    <a:pt x="5417" y="20741"/>
                  </a:lnTo>
                  <a:lnTo>
                    <a:pt x="4945" y="20420"/>
                  </a:lnTo>
                  <a:lnTo>
                    <a:pt x="4492" y="20080"/>
                  </a:lnTo>
                  <a:lnTo>
                    <a:pt x="4058" y="19722"/>
                  </a:lnTo>
                  <a:lnTo>
                    <a:pt x="3643" y="19363"/>
                  </a:lnTo>
                  <a:lnTo>
                    <a:pt x="3247" y="18967"/>
                  </a:lnTo>
                  <a:lnTo>
                    <a:pt x="2888" y="18552"/>
                  </a:lnTo>
                  <a:lnTo>
                    <a:pt x="2548" y="18136"/>
                  </a:lnTo>
                  <a:lnTo>
                    <a:pt x="2228" y="17702"/>
                  </a:lnTo>
                  <a:lnTo>
                    <a:pt x="1926" y="17249"/>
                  </a:lnTo>
                  <a:lnTo>
                    <a:pt x="1662" y="16778"/>
                  </a:lnTo>
                  <a:lnTo>
                    <a:pt x="1397" y="16306"/>
                  </a:lnTo>
                  <a:lnTo>
                    <a:pt x="1171" y="15815"/>
                  </a:lnTo>
                  <a:lnTo>
                    <a:pt x="982" y="15325"/>
                  </a:lnTo>
                  <a:lnTo>
                    <a:pt x="793" y="14815"/>
                  </a:lnTo>
                  <a:lnTo>
                    <a:pt x="642" y="14305"/>
                  </a:lnTo>
                  <a:lnTo>
                    <a:pt x="510" y="13796"/>
                  </a:lnTo>
                  <a:lnTo>
                    <a:pt x="397" y="13268"/>
                  </a:lnTo>
                  <a:lnTo>
                    <a:pt x="322" y="12739"/>
                  </a:lnTo>
                  <a:lnTo>
                    <a:pt x="265" y="12211"/>
                  </a:lnTo>
                  <a:lnTo>
                    <a:pt x="246" y="11682"/>
                  </a:lnTo>
                  <a:lnTo>
                    <a:pt x="246" y="11135"/>
                  </a:lnTo>
                  <a:lnTo>
                    <a:pt x="265" y="10607"/>
                  </a:lnTo>
                  <a:lnTo>
                    <a:pt x="303" y="10059"/>
                  </a:lnTo>
                  <a:lnTo>
                    <a:pt x="378" y="9531"/>
                  </a:lnTo>
                  <a:lnTo>
                    <a:pt x="491" y="9003"/>
                  </a:lnTo>
                  <a:lnTo>
                    <a:pt x="605" y="8474"/>
                  </a:lnTo>
                  <a:lnTo>
                    <a:pt x="775" y="7946"/>
                  </a:lnTo>
                  <a:lnTo>
                    <a:pt x="944" y="7417"/>
                  </a:lnTo>
                  <a:lnTo>
                    <a:pt x="1152" y="6908"/>
                  </a:lnTo>
                  <a:lnTo>
                    <a:pt x="1397" y="6398"/>
                  </a:lnTo>
                  <a:lnTo>
                    <a:pt x="1662" y="5908"/>
                  </a:lnTo>
                  <a:lnTo>
                    <a:pt x="1945" y="5417"/>
                  </a:lnTo>
                  <a:lnTo>
                    <a:pt x="2152" y="5096"/>
                  </a:lnTo>
                  <a:lnTo>
                    <a:pt x="2360" y="4794"/>
                  </a:lnTo>
                  <a:lnTo>
                    <a:pt x="2586" y="4511"/>
                  </a:lnTo>
                  <a:lnTo>
                    <a:pt x="2813" y="4228"/>
                  </a:lnTo>
                  <a:lnTo>
                    <a:pt x="3039" y="3945"/>
                  </a:lnTo>
                  <a:lnTo>
                    <a:pt x="3284" y="3681"/>
                  </a:lnTo>
                  <a:lnTo>
                    <a:pt x="3530" y="3435"/>
                  </a:lnTo>
                  <a:lnTo>
                    <a:pt x="3794" y="3190"/>
                  </a:lnTo>
                  <a:lnTo>
                    <a:pt x="4058" y="2945"/>
                  </a:lnTo>
                  <a:lnTo>
                    <a:pt x="4322" y="2718"/>
                  </a:lnTo>
                  <a:lnTo>
                    <a:pt x="4889" y="2303"/>
                  </a:lnTo>
                  <a:lnTo>
                    <a:pt x="5474" y="1907"/>
                  </a:lnTo>
                  <a:lnTo>
                    <a:pt x="6059" y="1567"/>
                  </a:lnTo>
                  <a:lnTo>
                    <a:pt x="6681" y="1265"/>
                  </a:lnTo>
                  <a:lnTo>
                    <a:pt x="7323" y="982"/>
                  </a:lnTo>
                  <a:lnTo>
                    <a:pt x="7965" y="756"/>
                  </a:lnTo>
                  <a:lnTo>
                    <a:pt x="8644" y="567"/>
                  </a:lnTo>
                  <a:lnTo>
                    <a:pt x="9305" y="416"/>
                  </a:lnTo>
                  <a:lnTo>
                    <a:pt x="9984" y="322"/>
                  </a:lnTo>
                  <a:lnTo>
                    <a:pt x="10682" y="246"/>
                  </a:lnTo>
                  <a:lnTo>
                    <a:pt x="11362" y="227"/>
                  </a:lnTo>
                  <a:close/>
                  <a:moveTo>
                    <a:pt x="11003" y="1"/>
                  </a:moveTo>
                  <a:lnTo>
                    <a:pt x="10475" y="20"/>
                  </a:lnTo>
                  <a:lnTo>
                    <a:pt x="9927" y="76"/>
                  </a:lnTo>
                  <a:lnTo>
                    <a:pt x="9380" y="171"/>
                  </a:lnTo>
                  <a:lnTo>
                    <a:pt x="8852" y="265"/>
                  </a:lnTo>
                  <a:lnTo>
                    <a:pt x="8323" y="397"/>
                  </a:lnTo>
                  <a:lnTo>
                    <a:pt x="7795" y="567"/>
                  </a:lnTo>
                  <a:lnTo>
                    <a:pt x="7285" y="737"/>
                  </a:lnTo>
                  <a:lnTo>
                    <a:pt x="6776" y="944"/>
                  </a:lnTo>
                  <a:lnTo>
                    <a:pt x="6285" y="1190"/>
                  </a:lnTo>
                  <a:lnTo>
                    <a:pt x="5794" y="1435"/>
                  </a:lnTo>
                  <a:lnTo>
                    <a:pt x="5323" y="1718"/>
                  </a:lnTo>
                  <a:lnTo>
                    <a:pt x="4870" y="2020"/>
                  </a:lnTo>
                  <a:lnTo>
                    <a:pt x="4417" y="2341"/>
                  </a:lnTo>
                  <a:lnTo>
                    <a:pt x="3983" y="2699"/>
                  </a:lnTo>
                  <a:lnTo>
                    <a:pt x="3568" y="3077"/>
                  </a:lnTo>
                  <a:lnTo>
                    <a:pt x="3171" y="3473"/>
                  </a:lnTo>
                  <a:lnTo>
                    <a:pt x="2775" y="3888"/>
                  </a:lnTo>
                  <a:lnTo>
                    <a:pt x="2416" y="4322"/>
                  </a:lnTo>
                  <a:lnTo>
                    <a:pt x="2077" y="4794"/>
                  </a:lnTo>
                  <a:lnTo>
                    <a:pt x="1737" y="5285"/>
                  </a:lnTo>
                  <a:lnTo>
                    <a:pt x="1454" y="5775"/>
                  </a:lnTo>
                  <a:lnTo>
                    <a:pt x="1171" y="6285"/>
                  </a:lnTo>
                  <a:lnTo>
                    <a:pt x="926" y="6813"/>
                  </a:lnTo>
                  <a:lnTo>
                    <a:pt x="718" y="7342"/>
                  </a:lnTo>
                  <a:lnTo>
                    <a:pt x="529" y="7870"/>
                  </a:lnTo>
                  <a:lnTo>
                    <a:pt x="378" y="8399"/>
                  </a:lnTo>
                  <a:lnTo>
                    <a:pt x="246" y="8946"/>
                  </a:lnTo>
                  <a:lnTo>
                    <a:pt x="152" y="9493"/>
                  </a:lnTo>
                  <a:lnTo>
                    <a:pt x="57" y="10040"/>
                  </a:lnTo>
                  <a:lnTo>
                    <a:pt x="20" y="10588"/>
                  </a:lnTo>
                  <a:lnTo>
                    <a:pt x="1" y="11135"/>
                  </a:lnTo>
                  <a:lnTo>
                    <a:pt x="1" y="11682"/>
                  </a:lnTo>
                  <a:lnTo>
                    <a:pt x="20" y="12230"/>
                  </a:lnTo>
                  <a:lnTo>
                    <a:pt x="76" y="12777"/>
                  </a:lnTo>
                  <a:lnTo>
                    <a:pt x="171" y="13305"/>
                  </a:lnTo>
                  <a:lnTo>
                    <a:pt x="265" y="13853"/>
                  </a:lnTo>
                  <a:lnTo>
                    <a:pt x="416" y="14381"/>
                  </a:lnTo>
                  <a:lnTo>
                    <a:pt x="567" y="14890"/>
                  </a:lnTo>
                  <a:lnTo>
                    <a:pt x="756" y="15419"/>
                  </a:lnTo>
                  <a:lnTo>
                    <a:pt x="963" y="15910"/>
                  </a:lnTo>
                  <a:lnTo>
                    <a:pt x="1190" y="16419"/>
                  </a:lnTo>
                  <a:lnTo>
                    <a:pt x="1435" y="16891"/>
                  </a:lnTo>
                  <a:lnTo>
                    <a:pt x="1718" y="17363"/>
                  </a:lnTo>
                  <a:lnTo>
                    <a:pt x="2020" y="17834"/>
                  </a:lnTo>
                  <a:lnTo>
                    <a:pt x="2360" y="18287"/>
                  </a:lnTo>
                  <a:lnTo>
                    <a:pt x="2699" y="18721"/>
                  </a:lnTo>
                  <a:lnTo>
                    <a:pt x="3077" y="19137"/>
                  </a:lnTo>
                  <a:lnTo>
                    <a:pt x="3473" y="19533"/>
                  </a:lnTo>
                  <a:lnTo>
                    <a:pt x="3888" y="19910"/>
                  </a:lnTo>
                  <a:lnTo>
                    <a:pt x="4341" y="20269"/>
                  </a:lnTo>
                  <a:lnTo>
                    <a:pt x="4794" y="20627"/>
                  </a:lnTo>
                  <a:lnTo>
                    <a:pt x="5285" y="20948"/>
                  </a:lnTo>
                  <a:lnTo>
                    <a:pt x="5625" y="21156"/>
                  </a:lnTo>
                  <a:lnTo>
                    <a:pt x="5983" y="21363"/>
                  </a:lnTo>
                  <a:lnTo>
                    <a:pt x="6342" y="21533"/>
                  </a:lnTo>
                  <a:lnTo>
                    <a:pt x="6700" y="21703"/>
                  </a:lnTo>
                  <a:lnTo>
                    <a:pt x="7078" y="21873"/>
                  </a:lnTo>
                  <a:lnTo>
                    <a:pt x="7436" y="22005"/>
                  </a:lnTo>
                  <a:lnTo>
                    <a:pt x="7814" y="22137"/>
                  </a:lnTo>
                  <a:lnTo>
                    <a:pt x="8191" y="22269"/>
                  </a:lnTo>
                  <a:lnTo>
                    <a:pt x="8587" y="22364"/>
                  </a:lnTo>
                  <a:lnTo>
                    <a:pt x="8965" y="22458"/>
                  </a:lnTo>
                  <a:lnTo>
                    <a:pt x="9361" y="22533"/>
                  </a:lnTo>
                  <a:lnTo>
                    <a:pt x="9739" y="22590"/>
                  </a:lnTo>
                  <a:lnTo>
                    <a:pt x="10135" y="22647"/>
                  </a:lnTo>
                  <a:lnTo>
                    <a:pt x="10531" y="22684"/>
                  </a:lnTo>
                  <a:lnTo>
                    <a:pt x="10927" y="22703"/>
                  </a:lnTo>
                  <a:lnTo>
                    <a:pt x="11324" y="22703"/>
                  </a:lnTo>
                  <a:lnTo>
                    <a:pt x="11947" y="22684"/>
                  </a:lnTo>
                  <a:lnTo>
                    <a:pt x="12588" y="22628"/>
                  </a:lnTo>
                  <a:lnTo>
                    <a:pt x="13211" y="22552"/>
                  </a:lnTo>
                  <a:lnTo>
                    <a:pt x="13853" y="22420"/>
                  </a:lnTo>
                  <a:lnTo>
                    <a:pt x="14400" y="22288"/>
                  </a:lnTo>
                  <a:lnTo>
                    <a:pt x="14928" y="22118"/>
                  </a:lnTo>
                  <a:lnTo>
                    <a:pt x="15457" y="21930"/>
                  </a:lnTo>
                  <a:lnTo>
                    <a:pt x="15985" y="21722"/>
                  </a:lnTo>
                  <a:lnTo>
                    <a:pt x="16476" y="21477"/>
                  </a:lnTo>
                  <a:lnTo>
                    <a:pt x="16966" y="21212"/>
                  </a:lnTo>
                  <a:lnTo>
                    <a:pt x="17438" y="20929"/>
                  </a:lnTo>
                  <a:lnTo>
                    <a:pt x="17910" y="20627"/>
                  </a:lnTo>
                  <a:lnTo>
                    <a:pt x="18344" y="20307"/>
                  </a:lnTo>
                  <a:lnTo>
                    <a:pt x="18778" y="19948"/>
                  </a:lnTo>
                  <a:lnTo>
                    <a:pt x="19174" y="19571"/>
                  </a:lnTo>
                  <a:lnTo>
                    <a:pt x="19571" y="19174"/>
                  </a:lnTo>
                  <a:lnTo>
                    <a:pt x="19948" y="18778"/>
                  </a:lnTo>
                  <a:lnTo>
                    <a:pt x="20307" y="18344"/>
                  </a:lnTo>
                  <a:lnTo>
                    <a:pt x="20627" y="17891"/>
                  </a:lnTo>
                  <a:lnTo>
                    <a:pt x="20948" y="17419"/>
                  </a:lnTo>
                  <a:lnTo>
                    <a:pt x="21231" y="16929"/>
                  </a:lnTo>
                  <a:lnTo>
                    <a:pt x="21514" y="16419"/>
                  </a:lnTo>
                  <a:lnTo>
                    <a:pt x="21741" y="15928"/>
                  </a:lnTo>
                  <a:lnTo>
                    <a:pt x="21948" y="15400"/>
                  </a:lnTo>
                  <a:lnTo>
                    <a:pt x="22137" y="14890"/>
                  </a:lnTo>
                  <a:lnTo>
                    <a:pt x="22307" y="14362"/>
                  </a:lnTo>
                  <a:lnTo>
                    <a:pt x="22439" y="13815"/>
                  </a:lnTo>
                  <a:lnTo>
                    <a:pt x="22552" y="13268"/>
                  </a:lnTo>
                  <a:lnTo>
                    <a:pt x="22628" y="12720"/>
                  </a:lnTo>
                  <a:lnTo>
                    <a:pt x="22684" y="12173"/>
                  </a:lnTo>
                  <a:lnTo>
                    <a:pt x="22703" y="11626"/>
                  </a:lnTo>
                  <a:lnTo>
                    <a:pt x="22703" y="11078"/>
                  </a:lnTo>
                  <a:lnTo>
                    <a:pt x="22684" y="10512"/>
                  </a:lnTo>
                  <a:lnTo>
                    <a:pt x="22628" y="9965"/>
                  </a:lnTo>
                  <a:lnTo>
                    <a:pt x="22533" y="9399"/>
                  </a:lnTo>
                  <a:lnTo>
                    <a:pt x="22420" y="8852"/>
                  </a:lnTo>
                  <a:lnTo>
                    <a:pt x="22288" y="8304"/>
                  </a:lnTo>
                  <a:lnTo>
                    <a:pt x="22118" y="7757"/>
                  </a:lnTo>
                  <a:lnTo>
                    <a:pt x="21930" y="7229"/>
                  </a:lnTo>
                  <a:lnTo>
                    <a:pt x="21722" y="6719"/>
                  </a:lnTo>
                  <a:lnTo>
                    <a:pt x="21477" y="6210"/>
                  </a:lnTo>
                  <a:lnTo>
                    <a:pt x="21231" y="5719"/>
                  </a:lnTo>
                  <a:lnTo>
                    <a:pt x="20929" y="5247"/>
                  </a:lnTo>
                  <a:lnTo>
                    <a:pt x="20627" y="4794"/>
                  </a:lnTo>
                  <a:lnTo>
                    <a:pt x="20307" y="4341"/>
                  </a:lnTo>
                  <a:lnTo>
                    <a:pt x="19948" y="3926"/>
                  </a:lnTo>
                  <a:lnTo>
                    <a:pt x="19571" y="3511"/>
                  </a:lnTo>
                  <a:lnTo>
                    <a:pt x="19193" y="3115"/>
                  </a:lnTo>
                  <a:lnTo>
                    <a:pt x="18778" y="2737"/>
                  </a:lnTo>
                  <a:lnTo>
                    <a:pt x="18344" y="2397"/>
                  </a:lnTo>
                  <a:lnTo>
                    <a:pt x="17891" y="2058"/>
                  </a:lnTo>
                  <a:lnTo>
                    <a:pt x="17419" y="1737"/>
                  </a:lnTo>
                  <a:lnTo>
                    <a:pt x="16910" y="1435"/>
                  </a:lnTo>
                  <a:lnTo>
                    <a:pt x="16400" y="1171"/>
                  </a:lnTo>
                  <a:lnTo>
                    <a:pt x="15891" y="925"/>
                  </a:lnTo>
                  <a:lnTo>
                    <a:pt x="15362" y="718"/>
                  </a:lnTo>
                  <a:lnTo>
                    <a:pt x="14834" y="529"/>
                  </a:lnTo>
                  <a:lnTo>
                    <a:pt x="14287" y="378"/>
                  </a:lnTo>
                  <a:lnTo>
                    <a:pt x="13739" y="246"/>
                  </a:lnTo>
                  <a:lnTo>
                    <a:pt x="13211" y="133"/>
                  </a:lnTo>
                  <a:lnTo>
                    <a:pt x="12664" y="57"/>
                  </a:lnTo>
                  <a:lnTo>
                    <a:pt x="12116" y="20"/>
                  </a:lnTo>
                  <a:lnTo>
                    <a:pt x="115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22"/>
            <p:cNvSpPr/>
            <p:nvPr/>
          </p:nvSpPr>
          <p:spPr>
            <a:xfrm>
              <a:off x="3137619" y="626619"/>
              <a:ext cx="713783" cy="713783"/>
            </a:xfrm>
            <a:custGeom>
              <a:rect b="b" l="l" r="r" t="t"/>
              <a:pathLst>
                <a:path extrusionOk="0" h="19477" w="19477">
                  <a:moveTo>
                    <a:pt x="9682" y="1"/>
                  </a:moveTo>
                  <a:lnTo>
                    <a:pt x="9286" y="20"/>
                  </a:lnTo>
                  <a:lnTo>
                    <a:pt x="8908" y="39"/>
                  </a:lnTo>
                  <a:lnTo>
                    <a:pt x="8361" y="95"/>
                  </a:lnTo>
                  <a:lnTo>
                    <a:pt x="7814" y="190"/>
                  </a:lnTo>
                  <a:lnTo>
                    <a:pt x="7285" y="322"/>
                  </a:lnTo>
                  <a:lnTo>
                    <a:pt x="6757" y="473"/>
                  </a:lnTo>
                  <a:lnTo>
                    <a:pt x="6229" y="661"/>
                  </a:lnTo>
                  <a:lnTo>
                    <a:pt x="5719" y="869"/>
                  </a:lnTo>
                  <a:lnTo>
                    <a:pt x="5228" y="1114"/>
                  </a:lnTo>
                  <a:lnTo>
                    <a:pt x="4738" y="1378"/>
                  </a:lnTo>
                  <a:lnTo>
                    <a:pt x="4266" y="1680"/>
                  </a:lnTo>
                  <a:lnTo>
                    <a:pt x="3813" y="2001"/>
                  </a:lnTo>
                  <a:lnTo>
                    <a:pt x="3379" y="2360"/>
                  </a:lnTo>
                  <a:lnTo>
                    <a:pt x="2964" y="2737"/>
                  </a:lnTo>
                  <a:lnTo>
                    <a:pt x="2567" y="3152"/>
                  </a:lnTo>
                  <a:lnTo>
                    <a:pt x="2190" y="3586"/>
                  </a:lnTo>
                  <a:lnTo>
                    <a:pt x="1831" y="4058"/>
                  </a:lnTo>
                  <a:lnTo>
                    <a:pt x="1511" y="4530"/>
                  </a:lnTo>
                  <a:lnTo>
                    <a:pt x="1246" y="4964"/>
                  </a:lnTo>
                  <a:lnTo>
                    <a:pt x="1020" y="5417"/>
                  </a:lnTo>
                  <a:lnTo>
                    <a:pt x="812" y="5851"/>
                  </a:lnTo>
                  <a:lnTo>
                    <a:pt x="624" y="6304"/>
                  </a:lnTo>
                  <a:lnTo>
                    <a:pt x="473" y="6757"/>
                  </a:lnTo>
                  <a:lnTo>
                    <a:pt x="341" y="7229"/>
                  </a:lnTo>
                  <a:lnTo>
                    <a:pt x="227" y="7682"/>
                  </a:lnTo>
                  <a:lnTo>
                    <a:pt x="133" y="8153"/>
                  </a:lnTo>
                  <a:lnTo>
                    <a:pt x="58" y="8625"/>
                  </a:lnTo>
                  <a:lnTo>
                    <a:pt x="20" y="9097"/>
                  </a:lnTo>
                  <a:lnTo>
                    <a:pt x="1" y="9569"/>
                  </a:lnTo>
                  <a:lnTo>
                    <a:pt x="1" y="10022"/>
                  </a:lnTo>
                  <a:lnTo>
                    <a:pt x="39" y="10493"/>
                  </a:lnTo>
                  <a:lnTo>
                    <a:pt x="76" y="10965"/>
                  </a:lnTo>
                  <a:lnTo>
                    <a:pt x="152" y="11418"/>
                  </a:lnTo>
                  <a:lnTo>
                    <a:pt x="246" y="11890"/>
                  </a:lnTo>
                  <a:lnTo>
                    <a:pt x="359" y="12343"/>
                  </a:lnTo>
                  <a:lnTo>
                    <a:pt x="492" y="12777"/>
                  </a:lnTo>
                  <a:lnTo>
                    <a:pt x="643" y="13230"/>
                  </a:lnTo>
                  <a:lnTo>
                    <a:pt x="831" y="13664"/>
                  </a:lnTo>
                  <a:lnTo>
                    <a:pt x="1020" y="14079"/>
                  </a:lnTo>
                  <a:lnTo>
                    <a:pt x="1246" y="14494"/>
                  </a:lnTo>
                  <a:lnTo>
                    <a:pt x="1492" y="14909"/>
                  </a:lnTo>
                  <a:lnTo>
                    <a:pt x="1737" y="15306"/>
                  </a:lnTo>
                  <a:lnTo>
                    <a:pt x="2020" y="15683"/>
                  </a:lnTo>
                  <a:lnTo>
                    <a:pt x="2322" y="16061"/>
                  </a:lnTo>
                  <a:lnTo>
                    <a:pt x="2643" y="16419"/>
                  </a:lnTo>
                  <a:lnTo>
                    <a:pt x="2983" y="16759"/>
                  </a:lnTo>
                  <a:lnTo>
                    <a:pt x="3341" y="17080"/>
                  </a:lnTo>
                  <a:lnTo>
                    <a:pt x="3719" y="17400"/>
                  </a:lnTo>
                  <a:lnTo>
                    <a:pt x="4134" y="17702"/>
                  </a:lnTo>
                  <a:lnTo>
                    <a:pt x="4549" y="17967"/>
                  </a:lnTo>
                  <a:lnTo>
                    <a:pt x="4964" y="18231"/>
                  </a:lnTo>
                  <a:lnTo>
                    <a:pt x="5417" y="18457"/>
                  </a:lnTo>
                  <a:lnTo>
                    <a:pt x="5851" y="18665"/>
                  </a:lnTo>
                  <a:lnTo>
                    <a:pt x="6304" y="18854"/>
                  </a:lnTo>
                  <a:lnTo>
                    <a:pt x="6757" y="19023"/>
                  </a:lnTo>
                  <a:lnTo>
                    <a:pt x="7229" y="19156"/>
                  </a:lnTo>
                  <a:lnTo>
                    <a:pt x="7682" y="19269"/>
                  </a:lnTo>
                  <a:lnTo>
                    <a:pt x="8153" y="19344"/>
                  </a:lnTo>
                  <a:lnTo>
                    <a:pt x="8625" y="19420"/>
                  </a:lnTo>
                  <a:lnTo>
                    <a:pt x="9097" y="19457"/>
                  </a:lnTo>
                  <a:lnTo>
                    <a:pt x="9569" y="19476"/>
                  </a:lnTo>
                  <a:lnTo>
                    <a:pt x="10041" y="19476"/>
                  </a:lnTo>
                  <a:lnTo>
                    <a:pt x="10493" y="19457"/>
                  </a:lnTo>
                  <a:lnTo>
                    <a:pt x="10965" y="19401"/>
                  </a:lnTo>
                  <a:lnTo>
                    <a:pt x="11437" y="19325"/>
                  </a:lnTo>
                  <a:lnTo>
                    <a:pt x="11890" y="19250"/>
                  </a:lnTo>
                  <a:lnTo>
                    <a:pt x="12343" y="19137"/>
                  </a:lnTo>
                  <a:lnTo>
                    <a:pt x="12796" y="18986"/>
                  </a:lnTo>
                  <a:lnTo>
                    <a:pt x="13230" y="18835"/>
                  </a:lnTo>
                  <a:lnTo>
                    <a:pt x="13664" y="18665"/>
                  </a:lnTo>
                  <a:lnTo>
                    <a:pt x="14079" y="18457"/>
                  </a:lnTo>
                  <a:lnTo>
                    <a:pt x="14513" y="18231"/>
                  </a:lnTo>
                  <a:lnTo>
                    <a:pt x="14909" y="18004"/>
                  </a:lnTo>
                  <a:lnTo>
                    <a:pt x="15306" y="17740"/>
                  </a:lnTo>
                  <a:lnTo>
                    <a:pt x="15683" y="17457"/>
                  </a:lnTo>
                  <a:lnTo>
                    <a:pt x="16061" y="17155"/>
                  </a:lnTo>
                  <a:lnTo>
                    <a:pt x="16419" y="16834"/>
                  </a:lnTo>
                  <a:lnTo>
                    <a:pt x="16759" y="16495"/>
                  </a:lnTo>
                  <a:lnTo>
                    <a:pt x="17099" y="16136"/>
                  </a:lnTo>
                  <a:lnTo>
                    <a:pt x="17400" y="15759"/>
                  </a:lnTo>
                  <a:lnTo>
                    <a:pt x="17702" y="15362"/>
                  </a:lnTo>
                  <a:lnTo>
                    <a:pt x="17986" y="14947"/>
                  </a:lnTo>
                  <a:lnTo>
                    <a:pt x="18231" y="14513"/>
                  </a:lnTo>
                  <a:lnTo>
                    <a:pt x="18457" y="14079"/>
                  </a:lnTo>
                  <a:lnTo>
                    <a:pt x="18665" y="13626"/>
                  </a:lnTo>
                  <a:lnTo>
                    <a:pt x="18854" y="13173"/>
                  </a:lnTo>
                  <a:lnTo>
                    <a:pt x="19023" y="12720"/>
                  </a:lnTo>
                  <a:lnTo>
                    <a:pt x="19156" y="12267"/>
                  </a:lnTo>
                  <a:lnTo>
                    <a:pt x="19269" y="11796"/>
                  </a:lnTo>
                  <a:lnTo>
                    <a:pt x="19363" y="11324"/>
                  </a:lnTo>
                  <a:lnTo>
                    <a:pt x="19420" y="10852"/>
                  </a:lnTo>
                  <a:lnTo>
                    <a:pt x="19457" y="10399"/>
                  </a:lnTo>
                  <a:lnTo>
                    <a:pt x="19476" y="9927"/>
                  </a:lnTo>
                  <a:lnTo>
                    <a:pt x="19476" y="9456"/>
                  </a:lnTo>
                  <a:lnTo>
                    <a:pt x="19457" y="8984"/>
                  </a:lnTo>
                  <a:lnTo>
                    <a:pt x="19401" y="8512"/>
                  </a:lnTo>
                  <a:lnTo>
                    <a:pt x="19344" y="8059"/>
                  </a:lnTo>
                  <a:lnTo>
                    <a:pt x="19250" y="7587"/>
                  </a:lnTo>
                  <a:lnTo>
                    <a:pt x="19137" y="7134"/>
                  </a:lnTo>
                  <a:lnTo>
                    <a:pt x="19005" y="6700"/>
                  </a:lnTo>
                  <a:lnTo>
                    <a:pt x="18835" y="6247"/>
                  </a:lnTo>
                  <a:lnTo>
                    <a:pt x="18665" y="5813"/>
                  </a:lnTo>
                  <a:lnTo>
                    <a:pt x="18457" y="5398"/>
                  </a:lnTo>
                  <a:lnTo>
                    <a:pt x="18250" y="4983"/>
                  </a:lnTo>
                  <a:lnTo>
                    <a:pt x="18004" y="4568"/>
                  </a:lnTo>
                  <a:lnTo>
                    <a:pt x="17740" y="4171"/>
                  </a:lnTo>
                  <a:lnTo>
                    <a:pt x="17457" y="3794"/>
                  </a:lnTo>
                  <a:lnTo>
                    <a:pt x="17155" y="3417"/>
                  </a:lnTo>
                  <a:lnTo>
                    <a:pt x="16834" y="3058"/>
                  </a:lnTo>
                  <a:lnTo>
                    <a:pt x="16495" y="2718"/>
                  </a:lnTo>
                  <a:lnTo>
                    <a:pt x="16136" y="2398"/>
                  </a:lnTo>
                  <a:lnTo>
                    <a:pt x="15759" y="2077"/>
                  </a:lnTo>
                  <a:lnTo>
                    <a:pt x="15362" y="1794"/>
                  </a:lnTo>
                  <a:lnTo>
                    <a:pt x="14947" y="1511"/>
                  </a:lnTo>
                  <a:lnTo>
                    <a:pt x="14589" y="1284"/>
                  </a:lnTo>
                  <a:lnTo>
                    <a:pt x="14230" y="1095"/>
                  </a:lnTo>
                  <a:lnTo>
                    <a:pt x="13872" y="926"/>
                  </a:lnTo>
                  <a:lnTo>
                    <a:pt x="13494" y="756"/>
                  </a:lnTo>
                  <a:lnTo>
                    <a:pt x="13136" y="605"/>
                  </a:lnTo>
                  <a:lnTo>
                    <a:pt x="12758" y="473"/>
                  </a:lnTo>
                  <a:lnTo>
                    <a:pt x="12381" y="359"/>
                  </a:lnTo>
                  <a:lnTo>
                    <a:pt x="11984" y="265"/>
                  </a:lnTo>
                  <a:lnTo>
                    <a:pt x="11607" y="171"/>
                  </a:lnTo>
                  <a:lnTo>
                    <a:pt x="11229" y="114"/>
                  </a:lnTo>
                  <a:lnTo>
                    <a:pt x="10833" y="57"/>
                  </a:lnTo>
                  <a:lnTo>
                    <a:pt x="10456" y="20"/>
                  </a:lnTo>
                  <a:lnTo>
                    <a:pt x="10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22"/>
            <p:cNvSpPr/>
            <p:nvPr/>
          </p:nvSpPr>
          <p:spPr>
            <a:xfrm>
              <a:off x="3133478" y="621782"/>
              <a:ext cx="722762" cy="723458"/>
            </a:xfrm>
            <a:custGeom>
              <a:rect b="b" l="l" r="r" t="t"/>
              <a:pathLst>
                <a:path extrusionOk="0" h="19741" w="19722">
                  <a:moveTo>
                    <a:pt x="9889" y="246"/>
                  </a:moveTo>
                  <a:lnTo>
                    <a:pt x="10229" y="265"/>
                  </a:lnTo>
                  <a:lnTo>
                    <a:pt x="10569" y="284"/>
                  </a:lnTo>
                  <a:lnTo>
                    <a:pt x="10890" y="303"/>
                  </a:lnTo>
                  <a:lnTo>
                    <a:pt x="11229" y="340"/>
                  </a:lnTo>
                  <a:lnTo>
                    <a:pt x="11550" y="397"/>
                  </a:lnTo>
                  <a:lnTo>
                    <a:pt x="11890" y="473"/>
                  </a:lnTo>
                  <a:lnTo>
                    <a:pt x="12211" y="548"/>
                  </a:lnTo>
                  <a:lnTo>
                    <a:pt x="12531" y="624"/>
                  </a:lnTo>
                  <a:lnTo>
                    <a:pt x="12852" y="737"/>
                  </a:lnTo>
                  <a:lnTo>
                    <a:pt x="13173" y="831"/>
                  </a:lnTo>
                  <a:lnTo>
                    <a:pt x="13494" y="963"/>
                  </a:lnTo>
                  <a:lnTo>
                    <a:pt x="13796" y="1095"/>
                  </a:lnTo>
                  <a:lnTo>
                    <a:pt x="14098" y="1246"/>
                  </a:lnTo>
                  <a:lnTo>
                    <a:pt x="14400" y="1397"/>
                  </a:lnTo>
                  <a:lnTo>
                    <a:pt x="14702" y="1567"/>
                  </a:lnTo>
                  <a:lnTo>
                    <a:pt x="14985" y="1737"/>
                  </a:lnTo>
                  <a:lnTo>
                    <a:pt x="15400" y="2001"/>
                  </a:lnTo>
                  <a:lnTo>
                    <a:pt x="15777" y="2284"/>
                  </a:lnTo>
                  <a:lnTo>
                    <a:pt x="16136" y="2586"/>
                  </a:lnTo>
                  <a:lnTo>
                    <a:pt x="16494" y="2907"/>
                  </a:lnTo>
                  <a:lnTo>
                    <a:pt x="16834" y="3247"/>
                  </a:lnTo>
                  <a:lnTo>
                    <a:pt x="17136" y="3586"/>
                  </a:lnTo>
                  <a:lnTo>
                    <a:pt x="17438" y="3945"/>
                  </a:lnTo>
                  <a:lnTo>
                    <a:pt x="17721" y="4322"/>
                  </a:lnTo>
                  <a:lnTo>
                    <a:pt x="17985" y="4719"/>
                  </a:lnTo>
                  <a:lnTo>
                    <a:pt x="18212" y="5115"/>
                  </a:lnTo>
                  <a:lnTo>
                    <a:pt x="18438" y="5530"/>
                  </a:lnTo>
                  <a:lnTo>
                    <a:pt x="18646" y="5945"/>
                  </a:lnTo>
                  <a:lnTo>
                    <a:pt x="18816" y="6379"/>
                  </a:lnTo>
                  <a:lnTo>
                    <a:pt x="18985" y="6832"/>
                  </a:lnTo>
                  <a:lnTo>
                    <a:pt x="19118" y="7285"/>
                  </a:lnTo>
                  <a:lnTo>
                    <a:pt x="19231" y="7757"/>
                  </a:lnTo>
                  <a:lnTo>
                    <a:pt x="19325" y="8229"/>
                  </a:lnTo>
                  <a:lnTo>
                    <a:pt x="19401" y="8701"/>
                  </a:lnTo>
                  <a:lnTo>
                    <a:pt x="19457" y="9172"/>
                  </a:lnTo>
                  <a:lnTo>
                    <a:pt x="19476" y="9644"/>
                  </a:lnTo>
                  <a:lnTo>
                    <a:pt x="19476" y="10116"/>
                  </a:lnTo>
                  <a:lnTo>
                    <a:pt x="19457" y="10588"/>
                  </a:lnTo>
                  <a:lnTo>
                    <a:pt x="19401" y="11041"/>
                  </a:lnTo>
                  <a:lnTo>
                    <a:pt x="19344" y="11512"/>
                  </a:lnTo>
                  <a:lnTo>
                    <a:pt x="19250" y="11965"/>
                  </a:lnTo>
                  <a:lnTo>
                    <a:pt x="19136" y="12418"/>
                  </a:lnTo>
                  <a:lnTo>
                    <a:pt x="19004" y="12871"/>
                  </a:lnTo>
                  <a:lnTo>
                    <a:pt x="18834" y="13305"/>
                  </a:lnTo>
                  <a:lnTo>
                    <a:pt x="18665" y="13739"/>
                  </a:lnTo>
                  <a:lnTo>
                    <a:pt x="18457" y="14173"/>
                  </a:lnTo>
                  <a:lnTo>
                    <a:pt x="18231" y="14588"/>
                  </a:lnTo>
                  <a:lnTo>
                    <a:pt x="17985" y="15004"/>
                  </a:lnTo>
                  <a:lnTo>
                    <a:pt x="17721" y="15400"/>
                  </a:lnTo>
                  <a:lnTo>
                    <a:pt x="17438" y="15796"/>
                  </a:lnTo>
                  <a:lnTo>
                    <a:pt x="17136" y="16155"/>
                  </a:lnTo>
                  <a:lnTo>
                    <a:pt x="16815" y="16513"/>
                  </a:lnTo>
                  <a:lnTo>
                    <a:pt x="16494" y="16834"/>
                  </a:lnTo>
                  <a:lnTo>
                    <a:pt x="16136" y="17155"/>
                  </a:lnTo>
                  <a:lnTo>
                    <a:pt x="15777" y="17457"/>
                  </a:lnTo>
                  <a:lnTo>
                    <a:pt x="15400" y="17740"/>
                  </a:lnTo>
                  <a:lnTo>
                    <a:pt x="15022" y="17985"/>
                  </a:lnTo>
                  <a:lnTo>
                    <a:pt x="14607" y="18231"/>
                  </a:lnTo>
                  <a:lnTo>
                    <a:pt x="14211" y="18457"/>
                  </a:lnTo>
                  <a:lnTo>
                    <a:pt x="13777" y="18665"/>
                  </a:lnTo>
                  <a:lnTo>
                    <a:pt x="13343" y="18835"/>
                  </a:lnTo>
                  <a:lnTo>
                    <a:pt x="12890" y="19004"/>
                  </a:lnTo>
                  <a:lnTo>
                    <a:pt x="12437" y="19137"/>
                  </a:lnTo>
                  <a:lnTo>
                    <a:pt x="11965" y="19250"/>
                  </a:lnTo>
                  <a:lnTo>
                    <a:pt x="11512" y="19344"/>
                  </a:lnTo>
                  <a:lnTo>
                    <a:pt x="11041" y="19420"/>
                  </a:lnTo>
                  <a:lnTo>
                    <a:pt x="10569" y="19457"/>
                  </a:lnTo>
                  <a:lnTo>
                    <a:pt x="10097" y="19495"/>
                  </a:lnTo>
                  <a:lnTo>
                    <a:pt x="9625" y="19495"/>
                  </a:lnTo>
                  <a:lnTo>
                    <a:pt x="9153" y="19476"/>
                  </a:lnTo>
                  <a:lnTo>
                    <a:pt x="8682" y="19420"/>
                  </a:lnTo>
                  <a:lnTo>
                    <a:pt x="8229" y="19363"/>
                  </a:lnTo>
                  <a:lnTo>
                    <a:pt x="7757" y="19269"/>
                  </a:lnTo>
                  <a:lnTo>
                    <a:pt x="7304" y="19155"/>
                  </a:lnTo>
                  <a:lnTo>
                    <a:pt x="6851" y="19023"/>
                  </a:lnTo>
                  <a:lnTo>
                    <a:pt x="6417" y="18853"/>
                  </a:lnTo>
                  <a:lnTo>
                    <a:pt x="5983" y="18684"/>
                  </a:lnTo>
                  <a:lnTo>
                    <a:pt x="5549" y="18476"/>
                  </a:lnTo>
                  <a:lnTo>
                    <a:pt x="5134" y="18250"/>
                  </a:lnTo>
                  <a:lnTo>
                    <a:pt x="4719" y="18004"/>
                  </a:lnTo>
                  <a:lnTo>
                    <a:pt x="4322" y="17740"/>
                  </a:lnTo>
                  <a:lnTo>
                    <a:pt x="3945" y="17457"/>
                  </a:lnTo>
                  <a:lnTo>
                    <a:pt x="3567" y="17155"/>
                  </a:lnTo>
                  <a:lnTo>
                    <a:pt x="3228" y="16834"/>
                  </a:lnTo>
                  <a:lnTo>
                    <a:pt x="2888" y="16513"/>
                  </a:lnTo>
                  <a:lnTo>
                    <a:pt x="2567" y="16155"/>
                  </a:lnTo>
                  <a:lnTo>
                    <a:pt x="2265" y="15796"/>
                  </a:lnTo>
                  <a:lnTo>
                    <a:pt x="2001" y="15419"/>
                  </a:lnTo>
                  <a:lnTo>
                    <a:pt x="1737" y="15041"/>
                  </a:lnTo>
                  <a:lnTo>
                    <a:pt x="1492" y="14626"/>
                  </a:lnTo>
                  <a:lnTo>
                    <a:pt x="1265" y="14211"/>
                  </a:lnTo>
                  <a:lnTo>
                    <a:pt x="1076" y="13796"/>
                  </a:lnTo>
                  <a:lnTo>
                    <a:pt x="888" y="13362"/>
                  </a:lnTo>
                  <a:lnTo>
                    <a:pt x="737" y="12909"/>
                  </a:lnTo>
                  <a:lnTo>
                    <a:pt x="586" y="12456"/>
                  </a:lnTo>
                  <a:lnTo>
                    <a:pt x="472" y="11984"/>
                  </a:lnTo>
                  <a:lnTo>
                    <a:pt x="378" y="11512"/>
                  </a:lnTo>
                  <a:lnTo>
                    <a:pt x="303" y="11041"/>
                  </a:lnTo>
                  <a:lnTo>
                    <a:pt x="265" y="10569"/>
                  </a:lnTo>
                  <a:lnTo>
                    <a:pt x="246" y="10097"/>
                  </a:lnTo>
                  <a:lnTo>
                    <a:pt x="246" y="9625"/>
                  </a:lnTo>
                  <a:lnTo>
                    <a:pt x="265" y="9172"/>
                  </a:lnTo>
                  <a:lnTo>
                    <a:pt x="303" y="8701"/>
                  </a:lnTo>
                  <a:lnTo>
                    <a:pt x="378" y="8229"/>
                  </a:lnTo>
                  <a:lnTo>
                    <a:pt x="472" y="7776"/>
                  </a:lnTo>
                  <a:lnTo>
                    <a:pt x="586" y="7323"/>
                  </a:lnTo>
                  <a:lnTo>
                    <a:pt x="718" y="6870"/>
                  </a:lnTo>
                  <a:lnTo>
                    <a:pt x="869" y="6436"/>
                  </a:lnTo>
                  <a:lnTo>
                    <a:pt x="1057" y="6002"/>
                  </a:lnTo>
                  <a:lnTo>
                    <a:pt x="1246" y="5568"/>
                  </a:lnTo>
                  <a:lnTo>
                    <a:pt x="1473" y="5153"/>
                  </a:lnTo>
                  <a:lnTo>
                    <a:pt x="1718" y="4738"/>
                  </a:lnTo>
                  <a:lnTo>
                    <a:pt x="2039" y="4266"/>
                  </a:lnTo>
                  <a:lnTo>
                    <a:pt x="2378" y="3813"/>
                  </a:lnTo>
                  <a:lnTo>
                    <a:pt x="2737" y="3398"/>
                  </a:lnTo>
                  <a:lnTo>
                    <a:pt x="3114" y="3001"/>
                  </a:lnTo>
                  <a:lnTo>
                    <a:pt x="3530" y="2624"/>
                  </a:lnTo>
                  <a:lnTo>
                    <a:pt x="3945" y="2265"/>
                  </a:lnTo>
                  <a:lnTo>
                    <a:pt x="4398" y="1945"/>
                  </a:lnTo>
                  <a:lnTo>
                    <a:pt x="4851" y="1643"/>
                  </a:lnTo>
                  <a:lnTo>
                    <a:pt x="5322" y="1378"/>
                  </a:lnTo>
                  <a:lnTo>
                    <a:pt x="5813" y="1133"/>
                  </a:lnTo>
                  <a:lnTo>
                    <a:pt x="6323" y="925"/>
                  </a:lnTo>
                  <a:lnTo>
                    <a:pt x="6832" y="737"/>
                  </a:lnTo>
                  <a:lnTo>
                    <a:pt x="7379" y="586"/>
                  </a:lnTo>
                  <a:lnTo>
                    <a:pt x="7908" y="454"/>
                  </a:lnTo>
                  <a:lnTo>
                    <a:pt x="8474" y="359"/>
                  </a:lnTo>
                  <a:lnTo>
                    <a:pt x="9021" y="284"/>
                  </a:lnTo>
                  <a:lnTo>
                    <a:pt x="9455" y="265"/>
                  </a:lnTo>
                  <a:lnTo>
                    <a:pt x="9889" y="246"/>
                  </a:lnTo>
                  <a:close/>
                  <a:moveTo>
                    <a:pt x="9814" y="1"/>
                  </a:moveTo>
                  <a:lnTo>
                    <a:pt x="9418" y="20"/>
                  </a:lnTo>
                  <a:lnTo>
                    <a:pt x="9002" y="57"/>
                  </a:lnTo>
                  <a:lnTo>
                    <a:pt x="8436" y="114"/>
                  </a:lnTo>
                  <a:lnTo>
                    <a:pt x="7870" y="208"/>
                  </a:lnTo>
                  <a:lnTo>
                    <a:pt x="7304" y="340"/>
                  </a:lnTo>
                  <a:lnTo>
                    <a:pt x="6757" y="510"/>
                  </a:lnTo>
                  <a:lnTo>
                    <a:pt x="6228" y="699"/>
                  </a:lnTo>
                  <a:lnTo>
                    <a:pt x="5719" y="925"/>
                  </a:lnTo>
                  <a:lnTo>
                    <a:pt x="5209" y="1171"/>
                  </a:lnTo>
                  <a:lnTo>
                    <a:pt x="4719" y="1435"/>
                  </a:lnTo>
                  <a:lnTo>
                    <a:pt x="4247" y="1756"/>
                  </a:lnTo>
                  <a:lnTo>
                    <a:pt x="3794" y="2077"/>
                  </a:lnTo>
                  <a:lnTo>
                    <a:pt x="3360" y="2435"/>
                  </a:lnTo>
                  <a:lnTo>
                    <a:pt x="2945" y="2832"/>
                  </a:lnTo>
                  <a:lnTo>
                    <a:pt x="2567" y="3228"/>
                  </a:lnTo>
                  <a:lnTo>
                    <a:pt x="2190" y="3662"/>
                  </a:lnTo>
                  <a:lnTo>
                    <a:pt x="1850" y="4134"/>
                  </a:lnTo>
                  <a:lnTo>
                    <a:pt x="1510" y="4605"/>
                  </a:lnTo>
                  <a:lnTo>
                    <a:pt x="1265" y="5021"/>
                  </a:lnTo>
                  <a:lnTo>
                    <a:pt x="1039" y="5455"/>
                  </a:lnTo>
                  <a:lnTo>
                    <a:pt x="831" y="5908"/>
                  </a:lnTo>
                  <a:lnTo>
                    <a:pt x="642" y="6342"/>
                  </a:lnTo>
                  <a:lnTo>
                    <a:pt x="472" y="6795"/>
                  </a:lnTo>
                  <a:lnTo>
                    <a:pt x="340" y="7266"/>
                  </a:lnTo>
                  <a:lnTo>
                    <a:pt x="227" y="7719"/>
                  </a:lnTo>
                  <a:lnTo>
                    <a:pt x="133" y="8191"/>
                  </a:lnTo>
                  <a:lnTo>
                    <a:pt x="57" y="8663"/>
                  </a:lnTo>
                  <a:lnTo>
                    <a:pt x="20" y="9153"/>
                  </a:lnTo>
                  <a:lnTo>
                    <a:pt x="1" y="9625"/>
                  </a:lnTo>
                  <a:lnTo>
                    <a:pt x="1" y="10116"/>
                  </a:lnTo>
                  <a:lnTo>
                    <a:pt x="20" y="10588"/>
                  </a:lnTo>
                  <a:lnTo>
                    <a:pt x="76" y="11078"/>
                  </a:lnTo>
                  <a:lnTo>
                    <a:pt x="133" y="11569"/>
                  </a:lnTo>
                  <a:lnTo>
                    <a:pt x="246" y="12041"/>
                  </a:lnTo>
                  <a:lnTo>
                    <a:pt x="359" y="12513"/>
                  </a:lnTo>
                  <a:lnTo>
                    <a:pt x="491" y="12984"/>
                  </a:lnTo>
                  <a:lnTo>
                    <a:pt x="661" y="13437"/>
                  </a:lnTo>
                  <a:lnTo>
                    <a:pt x="850" y="13890"/>
                  </a:lnTo>
                  <a:lnTo>
                    <a:pt x="1057" y="14324"/>
                  </a:lnTo>
                  <a:lnTo>
                    <a:pt x="1284" y="14758"/>
                  </a:lnTo>
                  <a:lnTo>
                    <a:pt x="1529" y="15155"/>
                  </a:lnTo>
                  <a:lnTo>
                    <a:pt x="1793" y="15570"/>
                  </a:lnTo>
                  <a:lnTo>
                    <a:pt x="2077" y="15947"/>
                  </a:lnTo>
                  <a:lnTo>
                    <a:pt x="2378" y="16325"/>
                  </a:lnTo>
                  <a:lnTo>
                    <a:pt x="2718" y="16664"/>
                  </a:lnTo>
                  <a:lnTo>
                    <a:pt x="3058" y="17023"/>
                  </a:lnTo>
                  <a:lnTo>
                    <a:pt x="3416" y="17344"/>
                  </a:lnTo>
                  <a:lnTo>
                    <a:pt x="3794" y="17646"/>
                  </a:lnTo>
                  <a:lnTo>
                    <a:pt x="4190" y="17929"/>
                  </a:lnTo>
                  <a:lnTo>
                    <a:pt x="4586" y="18212"/>
                  </a:lnTo>
                  <a:lnTo>
                    <a:pt x="4888" y="18401"/>
                  </a:lnTo>
                  <a:lnTo>
                    <a:pt x="5190" y="18570"/>
                  </a:lnTo>
                  <a:lnTo>
                    <a:pt x="5511" y="18721"/>
                  </a:lnTo>
                  <a:lnTo>
                    <a:pt x="5832" y="18872"/>
                  </a:lnTo>
                  <a:lnTo>
                    <a:pt x="6134" y="19004"/>
                  </a:lnTo>
                  <a:lnTo>
                    <a:pt x="6474" y="19137"/>
                  </a:lnTo>
                  <a:lnTo>
                    <a:pt x="6794" y="19250"/>
                  </a:lnTo>
                  <a:lnTo>
                    <a:pt x="7115" y="19344"/>
                  </a:lnTo>
                  <a:lnTo>
                    <a:pt x="7455" y="19438"/>
                  </a:lnTo>
                  <a:lnTo>
                    <a:pt x="7795" y="19514"/>
                  </a:lnTo>
                  <a:lnTo>
                    <a:pt x="8134" y="19589"/>
                  </a:lnTo>
                  <a:lnTo>
                    <a:pt x="8474" y="19646"/>
                  </a:lnTo>
                  <a:lnTo>
                    <a:pt x="8814" y="19684"/>
                  </a:lnTo>
                  <a:lnTo>
                    <a:pt x="9153" y="19722"/>
                  </a:lnTo>
                  <a:lnTo>
                    <a:pt x="9493" y="19740"/>
                  </a:lnTo>
                  <a:lnTo>
                    <a:pt x="9833" y="19740"/>
                  </a:lnTo>
                  <a:lnTo>
                    <a:pt x="10380" y="19722"/>
                  </a:lnTo>
                  <a:lnTo>
                    <a:pt x="10927" y="19684"/>
                  </a:lnTo>
                  <a:lnTo>
                    <a:pt x="11475" y="19608"/>
                  </a:lnTo>
                  <a:lnTo>
                    <a:pt x="12022" y="19495"/>
                  </a:lnTo>
                  <a:lnTo>
                    <a:pt x="12513" y="19363"/>
                  </a:lnTo>
                  <a:lnTo>
                    <a:pt x="12965" y="19231"/>
                  </a:lnTo>
                  <a:lnTo>
                    <a:pt x="13437" y="19061"/>
                  </a:lnTo>
                  <a:lnTo>
                    <a:pt x="13871" y="18872"/>
                  </a:lnTo>
                  <a:lnTo>
                    <a:pt x="14305" y="18665"/>
                  </a:lnTo>
                  <a:lnTo>
                    <a:pt x="14739" y="18438"/>
                  </a:lnTo>
                  <a:lnTo>
                    <a:pt x="15155" y="18193"/>
                  </a:lnTo>
                  <a:lnTo>
                    <a:pt x="15551" y="17929"/>
                  </a:lnTo>
                  <a:lnTo>
                    <a:pt x="15928" y="17646"/>
                  </a:lnTo>
                  <a:lnTo>
                    <a:pt x="16306" y="17344"/>
                  </a:lnTo>
                  <a:lnTo>
                    <a:pt x="16664" y="17023"/>
                  </a:lnTo>
                  <a:lnTo>
                    <a:pt x="17004" y="16683"/>
                  </a:lnTo>
                  <a:lnTo>
                    <a:pt x="17325" y="16325"/>
                  </a:lnTo>
                  <a:lnTo>
                    <a:pt x="17627" y="15947"/>
                  </a:lnTo>
                  <a:lnTo>
                    <a:pt x="17929" y="15551"/>
                  </a:lnTo>
                  <a:lnTo>
                    <a:pt x="18193" y="15136"/>
                  </a:lnTo>
                  <a:lnTo>
                    <a:pt x="18438" y="14721"/>
                  </a:lnTo>
                  <a:lnTo>
                    <a:pt x="18684" y="14287"/>
                  </a:lnTo>
                  <a:lnTo>
                    <a:pt x="18891" y="13853"/>
                  </a:lnTo>
                  <a:lnTo>
                    <a:pt x="19061" y="13400"/>
                  </a:lnTo>
                  <a:lnTo>
                    <a:pt x="19231" y="12947"/>
                  </a:lnTo>
                  <a:lnTo>
                    <a:pt x="19363" y="12494"/>
                  </a:lnTo>
                  <a:lnTo>
                    <a:pt x="19495" y="12022"/>
                  </a:lnTo>
                  <a:lnTo>
                    <a:pt x="19570" y="11550"/>
                  </a:lnTo>
                  <a:lnTo>
                    <a:pt x="19646" y="11078"/>
                  </a:lnTo>
                  <a:lnTo>
                    <a:pt x="19703" y="10588"/>
                  </a:lnTo>
                  <a:lnTo>
                    <a:pt x="19721" y="10116"/>
                  </a:lnTo>
                  <a:lnTo>
                    <a:pt x="19721" y="9625"/>
                  </a:lnTo>
                  <a:lnTo>
                    <a:pt x="19703" y="9153"/>
                  </a:lnTo>
                  <a:lnTo>
                    <a:pt x="19646" y="8663"/>
                  </a:lnTo>
                  <a:lnTo>
                    <a:pt x="19570" y="8191"/>
                  </a:lnTo>
                  <a:lnTo>
                    <a:pt x="19476" y="7700"/>
                  </a:lnTo>
                  <a:lnTo>
                    <a:pt x="19363" y="7229"/>
                  </a:lnTo>
                  <a:lnTo>
                    <a:pt x="19212" y="6757"/>
                  </a:lnTo>
                  <a:lnTo>
                    <a:pt x="19042" y="6304"/>
                  </a:lnTo>
                  <a:lnTo>
                    <a:pt x="18872" y="5851"/>
                  </a:lnTo>
                  <a:lnTo>
                    <a:pt x="18665" y="5417"/>
                  </a:lnTo>
                  <a:lnTo>
                    <a:pt x="18438" y="5002"/>
                  </a:lnTo>
                  <a:lnTo>
                    <a:pt x="18193" y="4587"/>
                  </a:lnTo>
                  <a:lnTo>
                    <a:pt x="17910" y="4190"/>
                  </a:lnTo>
                  <a:lnTo>
                    <a:pt x="17627" y="3794"/>
                  </a:lnTo>
                  <a:lnTo>
                    <a:pt x="17325" y="3435"/>
                  </a:lnTo>
                  <a:lnTo>
                    <a:pt x="17004" y="3077"/>
                  </a:lnTo>
                  <a:lnTo>
                    <a:pt x="16664" y="2737"/>
                  </a:lnTo>
                  <a:lnTo>
                    <a:pt x="16306" y="2397"/>
                  </a:lnTo>
                  <a:lnTo>
                    <a:pt x="15928" y="2096"/>
                  </a:lnTo>
                  <a:lnTo>
                    <a:pt x="15532" y="1812"/>
                  </a:lnTo>
                  <a:lnTo>
                    <a:pt x="15117" y="1529"/>
                  </a:lnTo>
                  <a:lnTo>
                    <a:pt x="14777" y="1322"/>
                  </a:lnTo>
                  <a:lnTo>
                    <a:pt x="14419" y="1133"/>
                  </a:lnTo>
                  <a:lnTo>
                    <a:pt x="14060" y="944"/>
                  </a:lnTo>
                  <a:lnTo>
                    <a:pt x="13701" y="793"/>
                  </a:lnTo>
                  <a:lnTo>
                    <a:pt x="13324" y="642"/>
                  </a:lnTo>
                  <a:lnTo>
                    <a:pt x="12947" y="510"/>
                  </a:lnTo>
                  <a:lnTo>
                    <a:pt x="12569" y="378"/>
                  </a:lnTo>
                  <a:lnTo>
                    <a:pt x="12192" y="284"/>
                  </a:lnTo>
                  <a:lnTo>
                    <a:pt x="11795" y="189"/>
                  </a:lnTo>
                  <a:lnTo>
                    <a:pt x="11399" y="133"/>
                  </a:lnTo>
                  <a:lnTo>
                    <a:pt x="11022" y="76"/>
                  </a:lnTo>
                  <a:lnTo>
                    <a:pt x="10625" y="39"/>
                  </a:lnTo>
                  <a:lnTo>
                    <a:pt x="10210" y="20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22"/>
            <p:cNvSpPr/>
            <p:nvPr/>
          </p:nvSpPr>
          <p:spPr>
            <a:xfrm>
              <a:off x="3464070" y="626619"/>
              <a:ext cx="387327" cy="547807"/>
            </a:xfrm>
            <a:custGeom>
              <a:rect b="b" l="l" r="r" t="t"/>
              <a:pathLst>
                <a:path extrusionOk="0" h="14948" w="10569">
                  <a:moveTo>
                    <a:pt x="774" y="1"/>
                  </a:moveTo>
                  <a:lnTo>
                    <a:pt x="378" y="20"/>
                  </a:lnTo>
                  <a:lnTo>
                    <a:pt x="0" y="39"/>
                  </a:lnTo>
                  <a:lnTo>
                    <a:pt x="831" y="9739"/>
                  </a:lnTo>
                  <a:lnTo>
                    <a:pt x="9078" y="14947"/>
                  </a:lnTo>
                  <a:lnTo>
                    <a:pt x="9323" y="14513"/>
                  </a:lnTo>
                  <a:lnTo>
                    <a:pt x="9549" y="14079"/>
                  </a:lnTo>
                  <a:lnTo>
                    <a:pt x="9757" y="13626"/>
                  </a:lnTo>
                  <a:lnTo>
                    <a:pt x="9946" y="13173"/>
                  </a:lnTo>
                  <a:lnTo>
                    <a:pt x="10115" y="12720"/>
                  </a:lnTo>
                  <a:lnTo>
                    <a:pt x="10248" y="12267"/>
                  </a:lnTo>
                  <a:lnTo>
                    <a:pt x="10361" y="11796"/>
                  </a:lnTo>
                  <a:lnTo>
                    <a:pt x="10455" y="11324"/>
                  </a:lnTo>
                  <a:lnTo>
                    <a:pt x="10512" y="10852"/>
                  </a:lnTo>
                  <a:lnTo>
                    <a:pt x="10549" y="10399"/>
                  </a:lnTo>
                  <a:lnTo>
                    <a:pt x="10568" y="9927"/>
                  </a:lnTo>
                  <a:lnTo>
                    <a:pt x="10568" y="9456"/>
                  </a:lnTo>
                  <a:lnTo>
                    <a:pt x="10549" y="8984"/>
                  </a:lnTo>
                  <a:lnTo>
                    <a:pt x="10493" y="8512"/>
                  </a:lnTo>
                  <a:lnTo>
                    <a:pt x="10436" y="8059"/>
                  </a:lnTo>
                  <a:lnTo>
                    <a:pt x="10342" y="7587"/>
                  </a:lnTo>
                  <a:lnTo>
                    <a:pt x="10229" y="7134"/>
                  </a:lnTo>
                  <a:lnTo>
                    <a:pt x="10097" y="6700"/>
                  </a:lnTo>
                  <a:lnTo>
                    <a:pt x="9927" y="6247"/>
                  </a:lnTo>
                  <a:lnTo>
                    <a:pt x="9757" y="5813"/>
                  </a:lnTo>
                  <a:lnTo>
                    <a:pt x="9549" y="5398"/>
                  </a:lnTo>
                  <a:lnTo>
                    <a:pt x="9342" y="4983"/>
                  </a:lnTo>
                  <a:lnTo>
                    <a:pt x="9096" y="4568"/>
                  </a:lnTo>
                  <a:lnTo>
                    <a:pt x="8832" y="4171"/>
                  </a:lnTo>
                  <a:lnTo>
                    <a:pt x="8549" y="3794"/>
                  </a:lnTo>
                  <a:lnTo>
                    <a:pt x="8247" y="3417"/>
                  </a:lnTo>
                  <a:lnTo>
                    <a:pt x="7926" y="3058"/>
                  </a:lnTo>
                  <a:lnTo>
                    <a:pt x="7587" y="2718"/>
                  </a:lnTo>
                  <a:lnTo>
                    <a:pt x="7228" y="2398"/>
                  </a:lnTo>
                  <a:lnTo>
                    <a:pt x="6851" y="2077"/>
                  </a:lnTo>
                  <a:lnTo>
                    <a:pt x="6454" y="1794"/>
                  </a:lnTo>
                  <a:lnTo>
                    <a:pt x="6039" y="1511"/>
                  </a:lnTo>
                  <a:lnTo>
                    <a:pt x="5681" y="1284"/>
                  </a:lnTo>
                  <a:lnTo>
                    <a:pt x="5322" y="1095"/>
                  </a:lnTo>
                  <a:lnTo>
                    <a:pt x="4964" y="926"/>
                  </a:lnTo>
                  <a:lnTo>
                    <a:pt x="4586" y="756"/>
                  </a:lnTo>
                  <a:lnTo>
                    <a:pt x="4228" y="605"/>
                  </a:lnTo>
                  <a:lnTo>
                    <a:pt x="3850" y="473"/>
                  </a:lnTo>
                  <a:lnTo>
                    <a:pt x="3473" y="359"/>
                  </a:lnTo>
                  <a:lnTo>
                    <a:pt x="3076" y="265"/>
                  </a:lnTo>
                  <a:lnTo>
                    <a:pt x="2699" y="171"/>
                  </a:lnTo>
                  <a:lnTo>
                    <a:pt x="2321" y="114"/>
                  </a:lnTo>
                  <a:lnTo>
                    <a:pt x="1925" y="57"/>
                  </a:lnTo>
                  <a:lnTo>
                    <a:pt x="1548" y="20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22"/>
            <p:cNvSpPr/>
            <p:nvPr/>
          </p:nvSpPr>
          <p:spPr>
            <a:xfrm>
              <a:off x="3459233" y="622478"/>
              <a:ext cx="397002" cy="558141"/>
            </a:xfrm>
            <a:custGeom>
              <a:rect b="b" l="l" r="r" t="t"/>
              <a:pathLst>
                <a:path extrusionOk="0" h="15230" w="10833">
                  <a:moveTo>
                    <a:pt x="1038" y="227"/>
                  </a:moveTo>
                  <a:lnTo>
                    <a:pt x="1416" y="246"/>
                  </a:lnTo>
                  <a:lnTo>
                    <a:pt x="1793" y="265"/>
                  </a:lnTo>
                  <a:lnTo>
                    <a:pt x="2170" y="303"/>
                  </a:lnTo>
                  <a:lnTo>
                    <a:pt x="2548" y="359"/>
                  </a:lnTo>
                  <a:lnTo>
                    <a:pt x="2925" y="435"/>
                  </a:lnTo>
                  <a:lnTo>
                    <a:pt x="3303" y="510"/>
                  </a:lnTo>
                  <a:lnTo>
                    <a:pt x="3661" y="623"/>
                  </a:lnTo>
                  <a:lnTo>
                    <a:pt x="4020" y="737"/>
                  </a:lnTo>
                  <a:lnTo>
                    <a:pt x="4378" y="850"/>
                  </a:lnTo>
                  <a:lnTo>
                    <a:pt x="4737" y="1001"/>
                  </a:lnTo>
                  <a:lnTo>
                    <a:pt x="5096" y="1152"/>
                  </a:lnTo>
                  <a:lnTo>
                    <a:pt x="5435" y="1341"/>
                  </a:lnTo>
                  <a:lnTo>
                    <a:pt x="5775" y="1529"/>
                  </a:lnTo>
                  <a:lnTo>
                    <a:pt x="6096" y="1718"/>
                  </a:lnTo>
                  <a:lnTo>
                    <a:pt x="6511" y="1982"/>
                  </a:lnTo>
                  <a:lnTo>
                    <a:pt x="6888" y="2265"/>
                  </a:lnTo>
                  <a:lnTo>
                    <a:pt x="7247" y="2567"/>
                  </a:lnTo>
                  <a:lnTo>
                    <a:pt x="7605" y="2888"/>
                  </a:lnTo>
                  <a:lnTo>
                    <a:pt x="7945" y="3228"/>
                  </a:lnTo>
                  <a:lnTo>
                    <a:pt x="8247" y="3567"/>
                  </a:lnTo>
                  <a:lnTo>
                    <a:pt x="8549" y="3926"/>
                  </a:lnTo>
                  <a:lnTo>
                    <a:pt x="8832" y="4303"/>
                  </a:lnTo>
                  <a:lnTo>
                    <a:pt x="9096" y="4700"/>
                  </a:lnTo>
                  <a:lnTo>
                    <a:pt x="9323" y="5096"/>
                  </a:lnTo>
                  <a:lnTo>
                    <a:pt x="9549" y="5511"/>
                  </a:lnTo>
                  <a:lnTo>
                    <a:pt x="9757" y="5926"/>
                  </a:lnTo>
                  <a:lnTo>
                    <a:pt x="9927" y="6360"/>
                  </a:lnTo>
                  <a:lnTo>
                    <a:pt x="10096" y="6813"/>
                  </a:lnTo>
                  <a:lnTo>
                    <a:pt x="10229" y="7266"/>
                  </a:lnTo>
                  <a:lnTo>
                    <a:pt x="10342" y="7738"/>
                  </a:lnTo>
                  <a:lnTo>
                    <a:pt x="10436" y="8191"/>
                  </a:lnTo>
                  <a:lnTo>
                    <a:pt x="10512" y="8663"/>
                  </a:lnTo>
                  <a:lnTo>
                    <a:pt x="10568" y="9134"/>
                  </a:lnTo>
                  <a:lnTo>
                    <a:pt x="10587" y="9587"/>
                  </a:lnTo>
                  <a:lnTo>
                    <a:pt x="10587" y="10059"/>
                  </a:lnTo>
                  <a:lnTo>
                    <a:pt x="10568" y="10512"/>
                  </a:lnTo>
                  <a:lnTo>
                    <a:pt x="10531" y="10965"/>
                  </a:lnTo>
                  <a:lnTo>
                    <a:pt x="10455" y="11437"/>
                  </a:lnTo>
                  <a:lnTo>
                    <a:pt x="10380" y="11890"/>
                  </a:lnTo>
                  <a:lnTo>
                    <a:pt x="10266" y="12324"/>
                  </a:lnTo>
                  <a:lnTo>
                    <a:pt x="10134" y="12777"/>
                  </a:lnTo>
                  <a:lnTo>
                    <a:pt x="9983" y="13211"/>
                  </a:lnTo>
                  <a:lnTo>
                    <a:pt x="9813" y="13645"/>
                  </a:lnTo>
                  <a:lnTo>
                    <a:pt x="9625" y="14060"/>
                  </a:lnTo>
                  <a:lnTo>
                    <a:pt x="9398" y="14475"/>
                  </a:lnTo>
                  <a:lnTo>
                    <a:pt x="9153" y="14890"/>
                  </a:lnTo>
                  <a:lnTo>
                    <a:pt x="1076" y="9776"/>
                  </a:lnTo>
                  <a:lnTo>
                    <a:pt x="264" y="265"/>
                  </a:lnTo>
                  <a:lnTo>
                    <a:pt x="642" y="246"/>
                  </a:lnTo>
                  <a:lnTo>
                    <a:pt x="1038" y="227"/>
                  </a:lnTo>
                  <a:close/>
                  <a:moveTo>
                    <a:pt x="529" y="1"/>
                  </a:moveTo>
                  <a:lnTo>
                    <a:pt x="113" y="38"/>
                  </a:lnTo>
                  <a:lnTo>
                    <a:pt x="0" y="38"/>
                  </a:lnTo>
                  <a:lnTo>
                    <a:pt x="849" y="9927"/>
                  </a:lnTo>
                  <a:lnTo>
                    <a:pt x="9247" y="15230"/>
                  </a:lnTo>
                  <a:lnTo>
                    <a:pt x="9304" y="15117"/>
                  </a:lnTo>
                  <a:lnTo>
                    <a:pt x="9549" y="14702"/>
                  </a:lnTo>
                  <a:lnTo>
                    <a:pt x="9795" y="14268"/>
                  </a:lnTo>
                  <a:lnTo>
                    <a:pt x="10002" y="13834"/>
                  </a:lnTo>
                  <a:lnTo>
                    <a:pt x="10172" y="13381"/>
                  </a:lnTo>
                  <a:lnTo>
                    <a:pt x="10342" y="12928"/>
                  </a:lnTo>
                  <a:lnTo>
                    <a:pt x="10474" y="12475"/>
                  </a:lnTo>
                  <a:lnTo>
                    <a:pt x="10606" y="12003"/>
                  </a:lnTo>
                  <a:lnTo>
                    <a:pt x="10681" y="11531"/>
                  </a:lnTo>
                  <a:lnTo>
                    <a:pt x="10757" y="11059"/>
                  </a:lnTo>
                  <a:lnTo>
                    <a:pt x="10814" y="10569"/>
                  </a:lnTo>
                  <a:lnTo>
                    <a:pt x="10832" y="10097"/>
                  </a:lnTo>
                  <a:lnTo>
                    <a:pt x="10832" y="9606"/>
                  </a:lnTo>
                  <a:lnTo>
                    <a:pt x="10814" y="9134"/>
                  </a:lnTo>
                  <a:lnTo>
                    <a:pt x="10757" y="8644"/>
                  </a:lnTo>
                  <a:lnTo>
                    <a:pt x="10681" y="8172"/>
                  </a:lnTo>
                  <a:lnTo>
                    <a:pt x="10587" y="7681"/>
                  </a:lnTo>
                  <a:lnTo>
                    <a:pt x="10474" y="7210"/>
                  </a:lnTo>
                  <a:lnTo>
                    <a:pt x="10323" y="6738"/>
                  </a:lnTo>
                  <a:lnTo>
                    <a:pt x="10153" y="6285"/>
                  </a:lnTo>
                  <a:lnTo>
                    <a:pt x="9983" y="5832"/>
                  </a:lnTo>
                  <a:lnTo>
                    <a:pt x="9776" y="5398"/>
                  </a:lnTo>
                  <a:lnTo>
                    <a:pt x="9549" y="4983"/>
                  </a:lnTo>
                  <a:lnTo>
                    <a:pt x="9304" y="4568"/>
                  </a:lnTo>
                  <a:lnTo>
                    <a:pt x="9021" y="4171"/>
                  </a:lnTo>
                  <a:lnTo>
                    <a:pt x="8738" y="3775"/>
                  </a:lnTo>
                  <a:lnTo>
                    <a:pt x="8436" y="3416"/>
                  </a:lnTo>
                  <a:lnTo>
                    <a:pt x="8115" y="3058"/>
                  </a:lnTo>
                  <a:lnTo>
                    <a:pt x="7775" y="2718"/>
                  </a:lnTo>
                  <a:lnTo>
                    <a:pt x="7417" y="2378"/>
                  </a:lnTo>
                  <a:lnTo>
                    <a:pt x="7039" y="2077"/>
                  </a:lnTo>
                  <a:lnTo>
                    <a:pt x="6643" y="1793"/>
                  </a:lnTo>
                  <a:lnTo>
                    <a:pt x="6228" y="1510"/>
                  </a:lnTo>
                  <a:lnTo>
                    <a:pt x="5888" y="1303"/>
                  </a:lnTo>
                  <a:lnTo>
                    <a:pt x="5530" y="1114"/>
                  </a:lnTo>
                  <a:lnTo>
                    <a:pt x="5171" y="925"/>
                  </a:lnTo>
                  <a:lnTo>
                    <a:pt x="4812" y="774"/>
                  </a:lnTo>
                  <a:lnTo>
                    <a:pt x="4435" y="623"/>
                  </a:lnTo>
                  <a:lnTo>
                    <a:pt x="4058" y="491"/>
                  </a:lnTo>
                  <a:lnTo>
                    <a:pt x="3680" y="359"/>
                  </a:lnTo>
                  <a:lnTo>
                    <a:pt x="3303" y="265"/>
                  </a:lnTo>
                  <a:lnTo>
                    <a:pt x="2906" y="189"/>
                  </a:lnTo>
                  <a:lnTo>
                    <a:pt x="2510" y="114"/>
                  </a:lnTo>
                  <a:lnTo>
                    <a:pt x="2133" y="57"/>
                  </a:lnTo>
                  <a:lnTo>
                    <a:pt x="1736" y="20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22"/>
            <p:cNvSpPr/>
            <p:nvPr/>
          </p:nvSpPr>
          <p:spPr>
            <a:xfrm>
              <a:off x="3465463" y="954427"/>
              <a:ext cx="58123" cy="58160"/>
            </a:xfrm>
            <a:custGeom>
              <a:rect b="b" l="l" r="r" t="t"/>
              <a:pathLst>
                <a:path extrusionOk="0" h="1587" w="1586">
                  <a:moveTo>
                    <a:pt x="774" y="1"/>
                  </a:moveTo>
                  <a:lnTo>
                    <a:pt x="623" y="20"/>
                  </a:lnTo>
                  <a:lnTo>
                    <a:pt x="472" y="76"/>
                  </a:lnTo>
                  <a:lnTo>
                    <a:pt x="340" y="152"/>
                  </a:lnTo>
                  <a:lnTo>
                    <a:pt x="226" y="246"/>
                  </a:lnTo>
                  <a:lnTo>
                    <a:pt x="132" y="378"/>
                  </a:lnTo>
                  <a:lnTo>
                    <a:pt x="57" y="511"/>
                  </a:lnTo>
                  <a:lnTo>
                    <a:pt x="19" y="662"/>
                  </a:lnTo>
                  <a:lnTo>
                    <a:pt x="0" y="812"/>
                  </a:lnTo>
                  <a:lnTo>
                    <a:pt x="19" y="963"/>
                  </a:lnTo>
                  <a:lnTo>
                    <a:pt x="76" y="1114"/>
                  </a:lnTo>
                  <a:lnTo>
                    <a:pt x="151" y="1247"/>
                  </a:lnTo>
                  <a:lnTo>
                    <a:pt x="245" y="1360"/>
                  </a:lnTo>
                  <a:lnTo>
                    <a:pt x="377" y="1454"/>
                  </a:lnTo>
                  <a:lnTo>
                    <a:pt x="528" y="1530"/>
                  </a:lnTo>
                  <a:lnTo>
                    <a:pt x="661" y="1567"/>
                  </a:lnTo>
                  <a:lnTo>
                    <a:pt x="830" y="1586"/>
                  </a:lnTo>
                  <a:lnTo>
                    <a:pt x="962" y="1567"/>
                  </a:lnTo>
                  <a:lnTo>
                    <a:pt x="1113" y="1511"/>
                  </a:lnTo>
                  <a:lnTo>
                    <a:pt x="1246" y="1435"/>
                  </a:lnTo>
                  <a:lnTo>
                    <a:pt x="1359" y="1341"/>
                  </a:lnTo>
                  <a:lnTo>
                    <a:pt x="1472" y="1209"/>
                  </a:lnTo>
                  <a:lnTo>
                    <a:pt x="1529" y="1077"/>
                  </a:lnTo>
                  <a:lnTo>
                    <a:pt x="1585" y="926"/>
                  </a:lnTo>
                  <a:lnTo>
                    <a:pt x="1585" y="775"/>
                  </a:lnTo>
                  <a:lnTo>
                    <a:pt x="1566" y="624"/>
                  </a:lnTo>
                  <a:lnTo>
                    <a:pt x="1529" y="473"/>
                  </a:lnTo>
                  <a:lnTo>
                    <a:pt x="1453" y="341"/>
                  </a:lnTo>
                  <a:lnTo>
                    <a:pt x="1340" y="227"/>
                  </a:lnTo>
                  <a:lnTo>
                    <a:pt x="1227" y="133"/>
                  </a:lnTo>
                  <a:lnTo>
                    <a:pt x="1076" y="58"/>
                  </a:lnTo>
                  <a:lnTo>
                    <a:pt x="925" y="2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32" name="Google Shape;2132;p22"/>
          <p:cNvSpPr/>
          <p:nvPr/>
        </p:nvSpPr>
        <p:spPr>
          <a:xfrm>
            <a:off x="956577" y="173416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3" name="Google Shape;2133;p22"/>
          <p:cNvSpPr/>
          <p:nvPr/>
        </p:nvSpPr>
        <p:spPr>
          <a:xfrm>
            <a:off x="5604777" y="339693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4" name="Google Shape;2134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23"/>
          <p:cNvSpPr txBox="1"/>
          <p:nvPr>
            <p:ph idx="4294967295" type="body"/>
          </p:nvPr>
        </p:nvSpPr>
        <p:spPr>
          <a:xfrm>
            <a:off x="713225" y="1097273"/>
            <a:ext cx="7717500" cy="11357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38758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fr-FR" sz="1600">
                <a:solidFill>
                  <a:schemeClr val="hlink"/>
                </a:solidFill>
              </a:rPr>
              <a:t>Database selection and cleaning</a:t>
            </a:r>
            <a:endParaRPr sz="1600">
              <a:solidFill>
                <a:schemeClr val="hlink"/>
              </a:solidFill>
            </a:endParaRPr>
          </a:p>
          <a:p>
            <a:pPr indent="-238758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fr-FR" sz="1600"/>
              <a:t>Be organised and systematic</a:t>
            </a:r>
            <a:endParaRPr sz="1600"/>
          </a:p>
          <a:p>
            <a:pPr indent="-238758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fr-FR" sz="1600"/>
              <a:t>Make functions before the flow is too complex</a:t>
            </a:r>
            <a:endParaRPr sz="1600"/>
          </a:p>
          <a:p>
            <a:pPr indent="-238759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fr-FR" sz="1600">
                <a:solidFill>
                  <a:schemeClr val="hlink"/>
                </a:solidFill>
              </a:rPr>
              <a:t>A</a:t>
            </a:r>
            <a:r>
              <a:rPr lang="fr-FR" sz="1600">
                <a:solidFill>
                  <a:schemeClr val="hlink"/>
                </a:solidFill>
              </a:rPr>
              <a:t>nticipating too much</a:t>
            </a:r>
            <a:endParaRPr sz="1600"/>
          </a:p>
          <a:p>
            <a:pPr indent="-238758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fr-FR" sz="1600">
                <a:solidFill>
                  <a:schemeClr val="hlink"/>
                </a:solidFill>
              </a:rPr>
              <a:t>Focus, rationalise </a:t>
            </a:r>
            <a:endParaRPr sz="1600">
              <a:solidFill>
                <a:schemeClr val="hlink"/>
              </a:solidFill>
            </a:endParaRPr>
          </a:p>
          <a:p>
            <a:pPr indent="-238759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fr-FR" sz="1600">
                <a:solidFill>
                  <a:schemeClr val="hlink"/>
                </a:solidFill>
              </a:rPr>
              <a:t>Visualisation: prepare your data</a:t>
            </a:r>
            <a:endParaRPr sz="1600"/>
          </a:p>
          <a:p>
            <a:pPr indent="-238759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fr-FR" sz="1600">
                <a:solidFill>
                  <a:schemeClr val="hlink"/>
                </a:solidFill>
              </a:rPr>
              <a:t>…</a:t>
            </a:r>
            <a:endParaRPr sz="1600"/>
          </a:p>
        </p:txBody>
      </p:sp>
      <p:sp>
        <p:nvSpPr>
          <p:cNvPr id="2140" name="Google Shape;2140;p23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Lessons Learnt and challenges</a:t>
            </a:r>
            <a:endParaRPr/>
          </a:p>
        </p:txBody>
      </p:sp>
      <p:grpSp>
        <p:nvGrpSpPr>
          <p:cNvPr id="2141" name="Google Shape;2141;p23"/>
          <p:cNvGrpSpPr/>
          <p:nvPr/>
        </p:nvGrpSpPr>
        <p:grpSpPr>
          <a:xfrm>
            <a:off x="1094219" y="3364671"/>
            <a:ext cx="1543644" cy="1609593"/>
            <a:chOff x="713225" y="2065900"/>
            <a:chExt cx="2186775" cy="2280200"/>
          </a:xfrm>
        </p:grpSpPr>
        <p:sp>
          <p:nvSpPr>
            <p:cNvPr id="2142" name="Google Shape;2142;p23"/>
            <p:cNvSpPr/>
            <p:nvPr/>
          </p:nvSpPr>
          <p:spPr>
            <a:xfrm>
              <a:off x="1188775" y="2650450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23"/>
            <p:cNvSpPr/>
            <p:nvPr/>
          </p:nvSpPr>
          <p:spPr>
            <a:xfrm>
              <a:off x="1185000" y="2646675"/>
              <a:ext cx="212825" cy="212800"/>
            </a:xfrm>
            <a:custGeom>
              <a:rect b="b" l="l" r="r" t="t"/>
              <a:pathLst>
                <a:path extrusionOk="0" h="8512" w="8513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95" y="1"/>
                  </a:moveTo>
                  <a:lnTo>
                    <a:pt x="39" y="39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1" y="8361"/>
                  </a:lnTo>
                  <a:lnTo>
                    <a:pt x="1" y="8418"/>
                  </a:lnTo>
                  <a:lnTo>
                    <a:pt x="39" y="8474"/>
                  </a:lnTo>
                  <a:lnTo>
                    <a:pt x="95" y="8493"/>
                  </a:lnTo>
                  <a:lnTo>
                    <a:pt x="152" y="8512"/>
                  </a:lnTo>
                  <a:lnTo>
                    <a:pt x="8361" y="8512"/>
                  </a:lnTo>
                  <a:lnTo>
                    <a:pt x="8418" y="8493"/>
                  </a:lnTo>
                  <a:lnTo>
                    <a:pt x="8474" y="8474"/>
                  </a:lnTo>
                  <a:lnTo>
                    <a:pt x="8512" y="8418"/>
                  </a:lnTo>
                  <a:lnTo>
                    <a:pt x="8512" y="8361"/>
                  </a:lnTo>
                  <a:lnTo>
                    <a:pt x="8512" y="152"/>
                  </a:lnTo>
                  <a:lnTo>
                    <a:pt x="8512" y="95"/>
                  </a:lnTo>
                  <a:lnTo>
                    <a:pt x="8474" y="39"/>
                  </a:lnTo>
                  <a:lnTo>
                    <a:pt x="8418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23"/>
            <p:cNvSpPr/>
            <p:nvPr/>
          </p:nvSpPr>
          <p:spPr>
            <a:xfrm>
              <a:off x="1185000" y="2646675"/>
              <a:ext cx="212825" cy="212800"/>
            </a:xfrm>
            <a:custGeom>
              <a:rect b="b" l="l" r="r" t="t"/>
              <a:pathLst>
                <a:path extrusionOk="0" h="8512" w="8513">
                  <a:moveTo>
                    <a:pt x="8210" y="284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284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23"/>
            <p:cNvSpPr/>
            <p:nvPr/>
          </p:nvSpPr>
          <p:spPr>
            <a:xfrm>
              <a:off x="1181250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7" y="303"/>
                  </a:moveTo>
                  <a:lnTo>
                    <a:pt x="340" y="341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3" y="341"/>
                  </a:lnTo>
                  <a:lnTo>
                    <a:pt x="8436" y="303"/>
                  </a:lnTo>
                  <a:close/>
                  <a:moveTo>
                    <a:pt x="8209" y="605"/>
                  </a:moveTo>
                  <a:lnTo>
                    <a:pt x="8209" y="8210"/>
                  </a:lnTo>
                  <a:lnTo>
                    <a:pt x="604" y="8210"/>
                  </a:lnTo>
                  <a:lnTo>
                    <a:pt x="604" y="605"/>
                  </a:lnTo>
                  <a:close/>
                  <a:moveTo>
                    <a:pt x="302" y="8418"/>
                  </a:moveTo>
                  <a:lnTo>
                    <a:pt x="340" y="8474"/>
                  </a:lnTo>
                  <a:lnTo>
                    <a:pt x="377" y="8493"/>
                  </a:lnTo>
                  <a:lnTo>
                    <a:pt x="302" y="8493"/>
                  </a:lnTo>
                  <a:lnTo>
                    <a:pt x="302" y="8418"/>
                  </a:lnTo>
                  <a:close/>
                  <a:moveTo>
                    <a:pt x="8511" y="8418"/>
                  </a:moveTo>
                  <a:lnTo>
                    <a:pt x="8511" y="8493"/>
                  </a:lnTo>
                  <a:lnTo>
                    <a:pt x="8436" y="8493"/>
                  </a:lnTo>
                  <a:lnTo>
                    <a:pt x="8473" y="8474"/>
                  </a:lnTo>
                  <a:lnTo>
                    <a:pt x="8511" y="8418"/>
                  </a:lnTo>
                  <a:close/>
                  <a:moveTo>
                    <a:pt x="94" y="1"/>
                  </a:moveTo>
                  <a:lnTo>
                    <a:pt x="38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20"/>
                  </a:lnTo>
                  <a:lnTo>
                    <a:pt x="38" y="8757"/>
                  </a:lnTo>
                  <a:lnTo>
                    <a:pt x="94" y="8795"/>
                  </a:lnTo>
                  <a:lnTo>
                    <a:pt x="151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75" y="8757"/>
                  </a:lnTo>
                  <a:lnTo>
                    <a:pt x="8794" y="8720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794" y="95"/>
                  </a:lnTo>
                  <a:lnTo>
                    <a:pt x="8775" y="39"/>
                  </a:lnTo>
                  <a:lnTo>
                    <a:pt x="871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23"/>
            <p:cNvSpPr/>
            <p:nvPr/>
          </p:nvSpPr>
          <p:spPr>
            <a:xfrm>
              <a:off x="1462425" y="2650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23"/>
            <p:cNvSpPr/>
            <p:nvPr/>
          </p:nvSpPr>
          <p:spPr>
            <a:xfrm>
              <a:off x="1458650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95" y="1"/>
                  </a:moveTo>
                  <a:lnTo>
                    <a:pt x="38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8"/>
                  </a:lnTo>
                  <a:lnTo>
                    <a:pt x="38" y="8474"/>
                  </a:lnTo>
                  <a:lnTo>
                    <a:pt x="95" y="8493"/>
                  </a:lnTo>
                  <a:lnTo>
                    <a:pt x="151" y="8512"/>
                  </a:lnTo>
                  <a:lnTo>
                    <a:pt x="8361" y="8512"/>
                  </a:lnTo>
                  <a:lnTo>
                    <a:pt x="8417" y="8493"/>
                  </a:lnTo>
                  <a:lnTo>
                    <a:pt x="8474" y="8474"/>
                  </a:lnTo>
                  <a:lnTo>
                    <a:pt x="8512" y="8418"/>
                  </a:lnTo>
                  <a:lnTo>
                    <a:pt x="8512" y="8361"/>
                  </a:lnTo>
                  <a:lnTo>
                    <a:pt x="8512" y="152"/>
                  </a:lnTo>
                  <a:lnTo>
                    <a:pt x="8512" y="95"/>
                  </a:lnTo>
                  <a:lnTo>
                    <a:pt x="8474" y="39"/>
                  </a:lnTo>
                  <a:lnTo>
                    <a:pt x="8417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23"/>
            <p:cNvSpPr/>
            <p:nvPr/>
          </p:nvSpPr>
          <p:spPr>
            <a:xfrm>
              <a:off x="1458650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284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284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23"/>
            <p:cNvSpPr/>
            <p:nvPr/>
          </p:nvSpPr>
          <p:spPr>
            <a:xfrm>
              <a:off x="1454875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0" y="341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2" y="303"/>
                  </a:moveTo>
                  <a:lnTo>
                    <a:pt x="8512" y="378"/>
                  </a:lnTo>
                  <a:lnTo>
                    <a:pt x="8474" y="341"/>
                  </a:lnTo>
                  <a:lnTo>
                    <a:pt x="8436" y="303"/>
                  </a:lnTo>
                  <a:close/>
                  <a:moveTo>
                    <a:pt x="8210" y="605"/>
                  </a:moveTo>
                  <a:lnTo>
                    <a:pt x="8210" y="8210"/>
                  </a:lnTo>
                  <a:lnTo>
                    <a:pt x="604" y="8210"/>
                  </a:lnTo>
                  <a:lnTo>
                    <a:pt x="604" y="605"/>
                  </a:lnTo>
                  <a:close/>
                  <a:moveTo>
                    <a:pt x="302" y="8418"/>
                  </a:moveTo>
                  <a:lnTo>
                    <a:pt x="340" y="8474"/>
                  </a:lnTo>
                  <a:lnTo>
                    <a:pt x="378" y="8493"/>
                  </a:lnTo>
                  <a:lnTo>
                    <a:pt x="302" y="8493"/>
                  </a:lnTo>
                  <a:lnTo>
                    <a:pt x="302" y="8418"/>
                  </a:lnTo>
                  <a:close/>
                  <a:moveTo>
                    <a:pt x="8512" y="8418"/>
                  </a:moveTo>
                  <a:lnTo>
                    <a:pt x="8512" y="8493"/>
                  </a:lnTo>
                  <a:lnTo>
                    <a:pt x="8436" y="8493"/>
                  </a:lnTo>
                  <a:lnTo>
                    <a:pt x="8474" y="8474"/>
                  </a:lnTo>
                  <a:lnTo>
                    <a:pt x="8512" y="8418"/>
                  </a:lnTo>
                  <a:close/>
                  <a:moveTo>
                    <a:pt x="95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1" y="152"/>
                  </a:lnTo>
                  <a:lnTo>
                    <a:pt x="1" y="8663"/>
                  </a:lnTo>
                  <a:lnTo>
                    <a:pt x="19" y="8720"/>
                  </a:lnTo>
                  <a:lnTo>
                    <a:pt x="57" y="8757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63" y="8814"/>
                  </a:lnTo>
                  <a:lnTo>
                    <a:pt x="8719" y="8795"/>
                  </a:lnTo>
                  <a:lnTo>
                    <a:pt x="8776" y="8757"/>
                  </a:lnTo>
                  <a:lnTo>
                    <a:pt x="8795" y="8720"/>
                  </a:lnTo>
                  <a:lnTo>
                    <a:pt x="8814" y="8663"/>
                  </a:lnTo>
                  <a:lnTo>
                    <a:pt x="8814" y="152"/>
                  </a:lnTo>
                  <a:lnTo>
                    <a:pt x="8795" y="95"/>
                  </a:lnTo>
                  <a:lnTo>
                    <a:pt x="8776" y="39"/>
                  </a:lnTo>
                  <a:lnTo>
                    <a:pt x="871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23"/>
            <p:cNvSpPr/>
            <p:nvPr/>
          </p:nvSpPr>
          <p:spPr>
            <a:xfrm>
              <a:off x="1736050" y="2650450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23"/>
            <p:cNvSpPr/>
            <p:nvPr/>
          </p:nvSpPr>
          <p:spPr>
            <a:xfrm>
              <a:off x="1732300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94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8"/>
                  </a:lnTo>
                  <a:lnTo>
                    <a:pt x="57" y="8474"/>
                  </a:lnTo>
                  <a:lnTo>
                    <a:pt x="94" y="8493"/>
                  </a:lnTo>
                  <a:lnTo>
                    <a:pt x="151" y="8512"/>
                  </a:lnTo>
                  <a:lnTo>
                    <a:pt x="8360" y="8512"/>
                  </a:lnTo>
                  <a:lnTo>
                    <a:pt x="8436" y="8493"/>
                  </a:lnTo>
                  <a:lnTo>
                    <a:pt x="8473" y="8474"/>
                  </a:lnTo>
                  <a:lnTo>
                    <a:pt x="8511" y="8418"/>
                  </a:lnTo>
                  <a:lnTo>
                    <a:pt x="8511" y="8361"/>
                  </a:lnTo>
                  <a:lnTo>
                    <a:pt x="8511" y="152"/>
                  </a:lnTo>
                  <a:lnTo>
                    <a:pt x="8511" y="95"/>
                  </a:lnTo>
                  <a:lnTo>
                    <a:pt x="8473" y="39"/>
                  </a:lnTo>
                  <a:lnTo>
                    <a:pt x="8436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23"/>
            <p:cNvSpPr/>
            <p:nvPr/>
          </p:nvSpPr>
          <p:spPr>
            <a:xfrm>
              <a:off x="1732750" y="2646675"/>
              <a:ext cx="212350" cy="212800"/>
            </a:xfrm>
            <a:custGeom>
              <a:rect b="b" l="l" r="r" t="t"/>
              <a:pathLst>
                <a:path extrusionOk="0" h="8512" w="8494">
                  <a:moveTo>
                    <a:pt x="8210" y="284"/>
                  </a:moveTo>
                  <a:lnTo>
                    <a:pt x="8210" y="8210"/>
                  </a:lnTo>
                  <a:lnTo>
                    <a:pt x="284" y="8210"/>
                  </a:lnTo>
                  <a:lnTo>
                    <a:pt x="284" y="284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23"/>
            <p:cNvSpPr/>
            <p:nvPr/>
          </p:nvSpPr>
          <p:spPr>
            <a:xfrm>
              <a:off x="1728525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96" y="303"/>
                  </a:moveTo>
                  <a:lnTo>
                    <a:pt x="340" y="341"/>
                  </a:lnTo>
                  <a:lnTo>
                    <a:pt x="321" y="378"/>
                  </a:lnTo>
                  <a:lnTo>
                    <a:pt x="321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3" y="341"/>
                  </a:lnTo>
                  <a:lnTo>
                    <a:pt x="8436" y="303"/>
                  </a:lnTo>
                  <a:close/>
                  <a:moveTo>
                    <a:pt x="8228" y="605"/>
                  </a:moveTo>
                  <a:lnTo>
                    <a:pt x="8228" y="8210"/>
                  </a:lnTo>
                  <a:lnTo>
                    <a:pt x="604" y="8210"/>
                  </a:lnTo>
                  <a:lnTo>
                    <a:pt x="604" y="605"/>
                  </a:lnTo>
                  <a:close/>
                  <a:moveTo>
                    <a:pt x="321" y="8418"/>
                  </a:moveTo>
                  <a:lnTo>
                    <a:pt x="340" y="8474"/>
                  </a:lnTo>
                  <a:lnTo>
                    <a:pt x="396" y="8493"/>
                  </a:lnTo>
                  <a:lnTo>
                    <a:pt x="321" y="8493"/>
                  </a:lnTo>
                  <a:lnTo>
                    <a:pt x="321" y="8418"/>
                  </a:lnTo>
                  <a:close/>
                  <a:moveTo>
                    <a:pt x="8511" y="8418"/>
                  </a:moveTo>
                  <a:lnTo>
                    <a:pt x="8511" y="8493"/>
                  </a:lnTo>
                  <a:lnTo>
                    <a:pt x="8436" y="8493"/>
                  </a:lnTo>
                  <a:lnTo>
                    <a:pt x="8473" y="8474"/>
                  </a:lnTo>
                  <a:lnTo>
                    <a:pt x="8511" y="8418"/>
                  </a:lnTo>
                  <a:close/>
                  <a:moveTo>
                    <a:pt x="94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20"/>
                  </a:lnTo>
                  <a:lnTo>
                    <a:pt x="57" y="8757"/>
                  </a:lnTo>
                  <a:lnTo>
                    <a:pt x="94" y="8795"/>
                  </a:lnTo>
                  <a:lnTo>
                    <a:pt x="170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75" y="8757"/>
                  </a:lnTo>
                  <a:lnTo>
                    <a:pt x="8813" y="8720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813" y="95"/>
                  </a:lnTo>
                  <a:lnTo>
                    <a:pt x="8775" y="39"/>
                  </a:lnTo>
                  <a:lnTo>
                    <a:pt x="871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23"/>
            <p:cNvSpPr/>
            <p:nvPr/>
          </p:nvSpPr>
          <p:spPr>
            <a:xfrm>
              <a:off x="2009700" y="2650450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1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23"/>
            <p:cNvSpPr/>
            <p:nvPr/>
          </p:nvSpPr>
          <p:spPr>
            <a:xfrm>
              <a:off x="2005925" y="2646675"/>
              <a:ext cx="213275" cy="212800"/>
            </a:xfrm>
            <a:custGeom>
              <a:rect b="b" l="l" r="r" t="t"/>
              <a:pathLst>
                <a:path extrusionOk="0" h="8512" w="8531">
                  <a:moveTo>
                    <a:pt x="8210" y="303"/>
                  </a:moveTo>
                  <a:lnTo>
                    <a:pt x="8210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95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1" y="152"/>
                  </a:lnTo>
                  <a:lnTo>
                    <a:pt x="1" y="8361"/>
                  </a:lnTo>
                  <a:lnTo>
                    <a:pt x="19" y="8418"/>
                  </a:lnTo>
                  <a:lnTo>
                    <a:pt x="57" y="8474"/>
                  </a:lnTo>
                  <a:lnTo>
                    <a:pt x="95" y="8493"/>
                  </a:lnTo>
                  <a:lnTo>
                    <a:pt x="151" y="8512"/>
                  </a:lnTo>
                  <a:lnTo>
                    <a:pt x="8379" y="8512"/>
                  </a:lnTo>
                  <a:lnTo>
                    <a:pt x="8436" y="8493"/>
                  </a:lnTo>
                  <a:lnTo>
                    <a:pt x="8474" y="8474"/>
                  </a:lnTo>
                  <a:lnTo>
                    <a:pt x="8512" y="8418"/>
                  </a:lnTo>
                  <a:lnTo>
                    <a:pt x="8530" y="8361"/>
                  </a:lnTo>
                  <a:lnTo>
                    <a:pt x="8530" y="152"/>
                  </a:lnTo>
                  <a:lnTo>
                    <a:pt x="8512" y="95"/>
                  </a:lnTo>
                  <a:lnTo>
                    <a:pt x="8474" y="39"/>
                  </a:lnTo>
                  <a:lnTo>
                    <a:pt x="8436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23"/>
            <p:cNvSpPr/>
            <p:nvPr/>
          </p:nvSpPr>
          <p:spPr>
            <a:xfrm>
              <a:off x="2006400" y="2646675"/>
              <a:ext cx="212325" cy="212800"/>
            </a:xfrm>
            <a:custGeom>
              <a:rect b="b" l="l" r="r" t="t"/>
              <a:pathLst>
                <a:path extrusionOk="0" h="8512" w="8493">
                  <a:moveTo>
                    <a:pt x="8210" y="284"/>
                  </a:moveTo>
                  <a:lnTo>
                    <a:pt x="8210" y="8210"/>
                  </a:lnTo>
                  <a:lnTo>
                    <a:pt x="283" y="8210"/>
                  </a:lnTo>
                  <a:lnTo>
                    <a:pt x="283" y="284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23"/>
            <p:cNvSpPr/>
            <p:nvPr/>
          </p:nvSpPr>
          <p:spPr>
            <a:xfrm>
              <a:off x="2002625" y="2642900"/>
              <a:ext cx="219875" cy="220350"/>
            </a:xfrm>
            <a:custGeom>
              <a:rect b="b" l="l" r="r" t="t"/>
              <a:pathLst>
                <a:path extrusionOk="0" h="8814" w="8795">
                  <a:moveTo>
                    <a:pt x="378" y="303"/>
                  </a:moveTo>
                  <a:lnTo>
                    <a:pt x="321" y="341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493" y="303"/>
                  </a:moveTo>
                  <a:lnTo>
                    <a:pt x="8493" y="378"/>
                  </a:lnTo>
                  <a:lnTo>
                    <a:pt x="8474" y="341"/>
                  </a:lnTo>
                  <a:lnTo>
                    <a:pt x="8417" y="303"/>
                  </a:lnTo>
                  <a:close/>
                  <a:moveTo>
                    <a:pt x="8210" y="605"/>
                  </a:moveTo>
                  <a:lnTo>
                    <a:pt x="8210" y="8210"/>
                  </a:lnTo>
                  <a:lnTo>
                    <a:pt x="585" y="8210"/>
                  </a:lnTo>
                  <a:lnTo>
                    <a:pt x="585" y="605"/>
                  </a:lnTo>
                  <a:close/>
                  <a:moveTo>
                    <a:pt x="302" y="8418"/>
                  </a:moveTo>
                  <a:lnTo>
                    <a:pt x="321" y="8474"/>
                  </a:lnTo>
                  <a:lnTo>
                    <a:pt x="378" y="8493"/>
                  </a:lnTo>
                  <a:lnTo>
                    <a:pt x="302" y="8493"/>
                  </a:lnTo>
                  <a:lnTo>
                    <a:pt x="302" y="8418"/>
                  </a:lnTo>
                  <a:close/>
                  <a:moveTo>
                    <a:pt x="8493" y="8418"/>
                  </a:moveTo>
                  <a:lnTo>
                    <a:pt x="8493" y="8493"/>
                  </a:lnTo>
                  <a:lnTo>
                    <a:pt x="8417" y="8493"/>
                  </a:lnTo>
                  <a:lnTo>
                    <a:pt x="8474" y="8474"/>
                  </a:lnTo>
                  <a:lnTo>
                    <a:pt x="8493" y="8418"/>
                  </a:lnTo>
                  <a:close/>
                  <a:moveTo>
                    <a:pt x="95" y="1"/>
                  </a:moveTo>
                  <a:lnTo>
                    <a:pt x="38" y="39"/>
                  </a:lnTo>
                  <a:lnTo>
                    <a:pt x="0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0" y="8720"/>
                  </a:lnTo>
                  <a:lnTo>
                    <a:pt x="38" y="8757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44" y="8814"/>
                  </a:lnTo>
                  <a:lnTo>
                    <a:pt x="8700" y="8795"/>
                  </a:lnTo>
                  <a:lnTo>
                    <a:pt x="8757" y="8757"/>
                  </a:lnTo>
                  <a:lnTo>
                    <a:pt x="8795" y="8720"/>
                  </a:lnTo>
                  <a:lnTo>
                    <a:pt x="8795" y="8663"/>
                  </a:lnTo>
                  <a:lnTo>
                    <a:pt x="8795" y="152"/>
                  </a:lnTo>
                  <a:lnTo>
                    <a:pt x="8795" y="95"/>
                  </a:lnTo>
                  <a:lnTo>
                    <a:pt x="8757" y="39"/>
                  </a:lnTo>
                  <a:lnTo>
                    <a:pt x="870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23"/>
            <p:cNvSpPr/>
            <p:nvPr/>
          </p:nvSpPr>
          <p:spPr>
            <a:xfrm>
              <a:off x="2283800" y="2650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23"/>
            <p:cNvSpPr/>
            <p:nvPr/>
          </p:nvSpPr>
          <p:spPr>
            <a:xfrm>
              <a:off x="2279575" y="2646675"/>
              <a:ext cx="213250" cy="212800"/>
            </a:xfrm>
            <a:custGeom>
              <a:rect b="b" l="l" r="r" t="t"/>
              <a:pathLst>
                <a:path extrusionOk="0" h="8512" w="8530">
                  <a:moveTo>
                    <a:pt x="8228" y="303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94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8"/>
                  </a:lnTo>
                  <a:lnTo>
                    <a:pt x="57" y="8474"/>
                  </a:lnTo>
                  <a:lnTo>
                    <a:pt x="94" y="8493"/>
                  </a:lnTo>
                  <a:lnTo>
                    <a:pt x="170" y="8512"/>
                  </a:lnTo>
                  <a:lnTo>
                    <a:pt x="8379" y="8512"/>
                  </a:lnTo>
                  <a:lnTo>
                    <a:pt x="8436" y="8493"/>
                  </a:lnTo>
                  <a:lnTo>
                    <a:pt x="8473" y="8474"/>
                  </a:lnTo>
                  <a:lnTo>
                    <a:pt x="8511" y="8418"/>
                  </a:lnTo>
                  <a:lnTo>
                    <a:pt x="8530" y="8361"/>
                  </a:lnTo>
                  <a:lnTo>
                    <a:pt x="8530" y="152"/>
                  </a:lnTo>
                  <a:lnTo>
                    <a:pt x="8511" y="95"/>
                  </a:lnTo>
                  <a:lnTo>
                    <a:pt x="8473" y="39"/>
                  </a:lnTo>
                  <a:lnTo>
                    <a:pt x="8436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23"/>
            <p:cNvSpPr/>
            <p:nvPr/>
          </p:nvSpPr>
          <p:spPr>
            <a:xfrm>
              <a:off x="2280025" y="2646675"/>
              <a:ext cx="212350" cy="212800"/>
            </a:xfrm>
            <a:custGeom>
              <a:rect b="b" l="l" r="r" t="t"/>
              <a:pathLst>
                <a:path extrusionOk="0" h="8512" w="8494">
                  <a:moveTo>
                    <a:pt x="8210" y="284"/>
                  </a:moveTo>
                  <a:lnTo>
                    <a:pt x="8210" y="8210"/>
                  </a:lnTo>
                  <a:lnTo>
                    <a:pt x="284" y="8210"/>
                  </a:lnTo>
                  <a:lnTo>
                    <a:pt x="284" y="284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23"/>
            <p:cNvSpPr/>
            <p:nvPr/>
          </p:nvSpPr>
          <p:spPr>
            <a:xfrm>
              <a:off x="2276250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1" y="341"/>
                  </a:lnTo>
                  <a:lnTo>
                    <a:pt x="303" y="378"/>
                  </a:lnTo>
                  <a:lnTo>
                    <a:pt x="303" y="303"/>
                  </a:lnTo>
                  <a:close/>
                  <a:moveTo>
                    <a:pt x="8493" y="303"/>
                  </a:moveTo>
                  <a:lnTo>
                    <a:pt x="8493" y="378"/>
                  </a:lnTo>
                  <a:lnTo>
                    <a:pt x="8474" y="341"/>
                  </a:lnTo>
                  <a:lnTo>
                    <a:pt x="8418" y="303"/>
                  </a:lnTo>
                  <a:close/>
                  <a:moveTo>
                    <a:pt x="8210" y="605"/>
                  </a:moveTo>
                  <a:lnTo>
                    <a:pt x="8210" y="8210"/>
                  </a:lnTo>
                  <a:lnTo>
                    <a:pt x="586" y="8210"/>
                  </a:lnTo>
                  <a:lnTo>
                    <a:pt x="586" y="605"/>
                  </a:lnTo>
                  <a:close/>
                  <a:moveTo>
                    <a:pt x="303" y="8418"/>
                  </a:moveTo>
                  <a:lnTo>
                    <a:pt x="341" y="8474"/>
                  </a:lnTo>
                  <a:lnTo>
                    <a:pt x="378" y="8493"/>
                  </a:lnTo>
                  <a:lnTo>
                    <a:pt x="303" y="8493"/>
                  </a:lnTo>
                  <a:lnTo>
                    <a:pt x="303" y="8418"/>
                  </a:lnTo>
                  <a:close/>
                  <a:moveTo>
                    <a:pt x="8493" y="8418"/>
                  </a:moveTo>
                  <a:lnTo>
                    <a:pt x="8493" y="8493"/>
                  </a:lnTo>
                  <a:lnTo>
                    <a:pt x="8418" y="8493"/>
                  </a:lnTo>
                  <a:lnTo>
                    <a:pt x="8474" y="8474"/>
                  </a:lnTo>
                  <a:lnTo>
                    <a:pt x="8493" y="8418"/>
                  </a:lnTo>
                  <a:close/>
                  <a:moveTo>
                    <a:pt x="95" y="1"/>
                  </a:moveTo>
                  <a:lnTo>
                    <a:pt x="39" y="39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1" y="8663"/>
                  </a:lnTo>
                  <a:lnTo>
                    <a:pt x="1" y="8720"/>
                  </a:lnTo>
                  <a:lnTo>
                    <a:pt x="39" y="8757"/>
                  </a:lnTo>
                  <a:lnTo>
                    <a:pt x="95" y="8795"/>
                  </a:lnTo>
                  <a:lnTo>
                    <a:pt x="152" y="8814"/>
                  </a:lnTo>
                  <a:lnTo>
                    <a:pt x="8644" y="8814"/>
                  </a:lnTo>
                  <a:lnTo>
                    <a:pt x="8720" y="8795"/>
                  </a:lnTo>
                  <a:lnTo>
                    <a:pt x="8757" y="8757"/>
                  </a:lnTo>
                  <a:lnTo>
                    <a:pt x="8795" y="8720"/>
                  </a:lnTo>
                  <a:lnTo>
                    <a:pt x="8814" y="8663"/>
                  </a:lnTo>
                  <a:lnTo>
                    <a:pt x="8814" y="152"/>
                  </a:lnTo>
                  <a:lnTo>
                    <a:pt x="8795" y="95"/>
                  </a:lnTo>
                  <a:lnTo>
                    <a:pt x="8757" y="39"/>
                  </a:lnTo>
                  <a:lnTo>
                    <a:pt x="872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23"/>
            <p:cNvSpPr/>
            <p:nvPr/>
          </p:nvSpPr>
          <p:spPr>
            <a:xfrm>
              <a:off x="2557450" y="2650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23"/>
            <p:cNvSpPr/>
            <p:nvPr/>
          </p:nvSpPr>
          <p:spPr>
            <a:xfrm>
              <a:off x="2553675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95" y="1"/>
                  </a:moveTo>
                  <a:lnTo>
                    <a:pt x="38" y="39"/>
                  </a:lnTo>
                  <a:lnTo>
                    <a:pt x="0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0" y="8418"/>
                  </a:lnTo>
                  <a:lnTo>
                    <a:pt x="38" y="8474"/>
                  </a:lnTo>
                  <a:lnTo>
                    <a:pt x="95" y="8493"/>
                  </a:lnTo>
                  <a:lnTo>
                    <a:pt x="151" y="8512"/>
                  </a:lnTo>
                  <a:lnTo>
                    <a:pt x="8360" y="8512"/>
                  </a:lnTo>
                  <a:lnTo>
                    <a:pt x="8417" y="8493"/>
                  </a:lnTo>
                  <a:lnTo>
                    <a:pt x="8474" y="8474"/>
                  </a:lnTo>
                  <a:lnTo>
                    <a:pt x="8493" y="8418"/>
                  </a:lnTo>
                  <a:lnTo>
                    <a:pt x="8511" y="8361"/>
                  </a:lnTo>
                  <a:lnTo>
                    <a:pt x="8511" y="152"/>
                  </a:lnTo>
                  <a:lnTo>
                    <a:pt x="8493" y="95"/>
                  </a:lnTo>
                  <a:lnTo>
                    <a:pt x="8474" y="39"/>
                  </a:lnTo>
                  <a:lnTo>
                    <a:pt x="8417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23"/>
            <p:cNvSpPr/>
            <p:nvPr/>
          </p:nvSpPr>
          <p:spPr>
            <a:xfrm>
              <a:off x="2553675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284"/>
                  </a:moveTo>
                  <a:lnTo>
                    <a:pt x="8210" y="8210"/>
                  </a:lnTo>
                  <a:lnTo>
                    <a:pt x="283" y="8210"/>
                  </a:lnTo>
                  <a:lnTo>
                    <a:pt x="283" y="284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23"/>
            <p:cNvSpPr/>
            <p:nvPr/>
          </p:nvSpPr>
          <p:spPr>
            <a:xfrm>
              <a:off x="2549900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0" y="341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4" y="341"/>
                  </a:lnTo>
                  <a:lnTo>
                    <a:pt x="8417" y="303"/>
                  </a:lnTo>
                  <a:close/>
                  <a:moveTo>
                    <a:pt x="8210" y="605"/>
                  </a:moveTo>
                  <a:lnTo>
                    <a:pt x="8210" y="8210"/>
                  </a:lnTo>
                  <a:lnTo>
                    <a:pt x="604" y="8210"/>
                  </a:lnTo>
                  <a:lnTo>
                    <a:pt x="604" y="605"/>
                  </a:lnTo>
                  <a:close/>
                  <a:moveTo>
                    <a:pt x="302" y="8418"/>
                  </a:moveTo>
                  <a:lnTo>
                    <a:pt x="340" y="8474"/>
                  </a:lnTo>
                  <a:lnTo>
                    <a:pt x="378" y="8493"/>
                  </a:lnTo>
                  <a:lnTo>
                    <a:pt x="302" y="8493"/>
                  </a:lnTo>
                  <a:lnTo>
                    <a:pt x="302" y="8418"/>
                  </a:lnTo>
                  <a:close/>
                  <a:moveTo>
                    <a:pt x="8511" y="8418"/>
                  </a:moveTo>
                  <a:lnTo>
                    <a:pt x="8511" y="8493"/>
                  </a:lnTo>
                  <a:lnTo>
                    <a:pt x="8417" y="8493"/>
                  </a:lnTo>
                  <a:lnTo>
                    <a:pt x="8474" y="8474"/>
                  </a:lnTo>
                  <a:lnTo>
                    <a:pt x="8511" y="8418"/>
                  </a:lnTo>
                  <a:close/>
                  <a:moveTo>
                    <a:pt x="95" y="1"/>
                  </a:moveTo>
                  <a:lnTo>
                    <a:pt x="38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20"/>
                  </a:lnTo>
                  <a:lnTo>
                    <a:pt x="38" y="8757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57" y="8757"/>
                  </a:lnTo>
                  <a:lnTo>
                    <a:pt x="8795" y="8720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795" y="95"/>
                  </a:lnTo>
                  <a:lnTo>
                    <a:pt x="8757" y="39"/>
                  </a:lnTo>
                  <a:lnTo>
                    <a:pt x="871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23"/>
            <p:cNvSpPr/>
            <p:nvPr/>
          </p:nvSpPr>
          <p:spPr>
            <a:xfrm>
              <a:off x="1188775" y="2952875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23"/>
            <p:cNvSpPr/>
            <p:nvPr/>
          </p:nvSpPr>
          <p:spPr>
            <a:xfrm>
              <a:off x="1185000" y="2949100"/>
              <a:ext cx="212825" cy="212800"/>
            </a:xfrm>
            <a:custGeom>
              <a:rect b="b" l="l" r="r" t="t"/>
              <a:pathLst>
                <a:path extrusionOk="0" h="8512" w="8513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52" y="1"/>
                  </a:moveTo>
                  <a:lnTo>
                    <a:pt x="95" y="19"/>
                  </a:lnTo>
                  <a:lnTo>
                    <a:pt x="39" y="38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1" y="8361"/>
                  </a:lnTo>
                  <a:lnTo>
                    <a:pt x="1" y="8417"/>
                  </a:lnTo>
                  <a:lnTo>
                    <a:pt x="39" y="8474"/>
                  </a:lnTo>
                  <a:lnTo>
                    <a:pt x="95" y="8512"/>
                  </a:lnTo>
                  <a:lnTo>
                    <a:pt x="8418" y="8512"/>
                  </a:lnTo>
                  <a:lnTo>
                    <a:pt x="8474" y="8474"/>
                  </a:lnTo>
                  <a:lnTo>
                    <a:pt x="8512" y="8417"/>
                  </a:lnTo>
                  <a:lnTo>
                    <a:pt x="8512" y="8361"/>
                  </a:lnTo>
                  <a:lnTo>
                    <a:pt x="8512" y="152"/>
                  </a:lnTo>
                  <a:lnTo>
                    <a:pt x="8512" y="95"/>
                  </a:lnTo>
                  <a:lnTo>
                    <a:pt x="8474" y="38"/>
                  </a:lnTo>
                  <a:lnTo>
                    <a:pt x="8418" y="19"/>
                  </a:lnTo>
                  <a:lnTo>
                    <a:pt x="8361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23"/>
            <p:cNvSpPr/>
            <p:nvPr/>
          </p:nvSpPr>
          <p:spPr>
            <a:xfrm>
              <a:off x="1185000" y="2949100"/>
              <a:ext cx="212825" cy="212800"/>
            </a:xfrm>
            <a:custGeom>
              <a:rect b="b" l="l" r="r" t="t"/>
              <a:pathLst>
                <a:path extrusionOk="0" h="8512" w="8513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23"/>
            <p:cNvSpPr/>
            <p:nvPr/>
          </p:nvSpPr>
          <p:spPr>
            <a:xfrm>
              <a:off x="1181250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7" y="303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3" y="340"/>
                  </a:lnTo>
                  <a:lnTo>
                    <a:pt x="8436" y="303"/>
                  </a:lnTo>
                  <a:close/>
                  <a:moveTo>
                    <a:pt x="8209" y="604"/>
                  </a:moveTo>
                  <a:lnTo>
                    <a:pt x="8209" y="8210"/>
                  </a:lnTo>
                  <a:lnTo>
                    <a:pt x="604" y="8210"/>
                  </a:lnTo>
                  <a:lnTo>
                    <a:pt x="604" y="604"/>
                  </a:lnTo>
                  <a:close/>
                  <a:moveTo>
                    <a:pt x="302" y="8436"/>
                  </a:moveTo>
                  <a:lnTo>
                    <a:pt x="340" y="8474"/>
                  </a:lnTo>
                  <a:lnTo>
                    <a:pt x="377" y="8512"/>
                  </a:lnTo>
                  <a:lnTo>
                    <a:pt x="302" y="8512"/>
                  </a:lnTo>
                  <a:lnTo>
                    <a:pt x="302" y="8436"/>
                  </a:lnTo>
                  <a:close/>
                  <a:moveTo>
                    <a:pt x="8511" y="8436"/>
                  </a:moveTo>
                  <a:lnTo>
                    <a:pt x="8511" y="8512"/>
                  </a:lnTo>
                  <a:lnTo>
                    <a:pt x="8436" y="8512"/>
                  </a:lnTo>
                  <a:lnTo>
                    <a:pt x="8473" y="8474"/>
                  </a:lnTo>
                  <a:lnTo>
                    <a:pt x="8511" y="8436"/>
                  </a:lnTo>
                  <a:close/>
                  <a:moveTo>
                    <a:pt x="151" y="1"/>
                  </a:moveTo>
                  <a:lnTo>
                    <a:pt x="94" y="19"/>
                  </a:lnTo>
                  <a:lnTo>
                    <a:pt x="38" y="57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19"/>
                  </a:lnTo>
                  <a:lnTo>
                    <a:pt x="38" y="8776"/>
                  </a:lnTo>
                  <a:lnTo>
                    <a:pt x="94" y="8795"/>
                  </a:lnTo>
                  <a:lnTo>
                    <a:pt x="151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75" y="8776"/>
                  </a:lnTo>
                  <a:lnTo>
                    <a:pt x="8794" y="8719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794" y="95"/>
                  </a:lnTo>
                  <a:lnTo>
                    <a:pt x="8775" y="57"/>
                  </a:lnTo>
                  <a:lnTo>
                    <a:pt x="8719" y="19"/>
                  </a:lnTo>
                  <a:lnTo>
                    <a:pt x="866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23"/>
            <p:cNvSpPr/>
            <p:nvPr/>
          </p:nvSpPr>
          <p:spPr>
            <a:xfrm>
              <a:off x="1462425" y="29528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23"/>
            <p:cNvSpPr/>
            <p:nvPr/>
          </p:nvSpPr>
          <p:spPr>
            <a:xfrm>
              <a:off x="1458650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38" y="38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7"/>
                  </a:lnTo>
                  <a:lnTo>
                    <a:pt x="38" y="8474"/>
                  </a:lnTo>
                  <a:lnTo>
                    <a:pt x="95" y="8512"/>
                  </a:lnTo>
                  <a:lnTo>
                    <a:pt x="8417" y="8512"/>
                  </a:lnTo>
                  <a:lnTo>
                    <a:pt x="8474" y="8474"/>
                  </a:lnTo>
                  <a:lnTo>
                    <a:pt x="8512" y="8417"/>
                  </a:lnTo>
                  <a:lnTo>
                    <a:pt x="8512" y="8361"/>
                  </a:lnTo>
                  <a:lnTo>
                    <a:pt x="8512" y="152"/>
                  </a:lnTo>
                  <a:lnTo>
                    <a:pt x="8512" y="95"/>
                  </a:lnTo>
                  <a:lnTo>
                    <a:pt x="8474" y="38"/>
                  </a:lnTo>
                  <a:lnTo>
                    <a:pt x="8417" y="19"/>
                  </a:lnTo>
                  <a:lnTo>
                    <a:pt x="8361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23"/>
            <p:cNvSpPr/>
            <p:nvPr/>
          </p:nvSpPr>
          <p:spPr>
            <a:xfrm>
              <a:off x="1458650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23"/>
            <p:cNvSpPr/>
            <p:nvPr/>
          </p:nvSpPr>
          <p:spPr>
            <a:xfrm>
              <a:off x="1454875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2" y="303"/>
                  </a:moveTo>
                  <a:lnTo>
                    <a:pt x="8512" y="378"/>
                  </a:lnTo>
                  <a:lnTo>
                    <a:pt x="8474" y="340"/>
                  </a:lnTo>
                  <a:lnTo>
                    <a:pt x="8436" y="303"/>
                  </a:lnTo>
                  <a:close/>
                  <a:moveTo>
                    <a:pt x="8210" y="604"/>
                  </a:moveTo>
                  <a:lnTo>
                    <a:pt x="8210" y="8210"/>
                  </a:lnTo>
                  <a:lnTo>
                    <a:pt x="604" y="8210"/>
                  </a:lnTo>
                  <a:lnTo>
                    <a:pt x="604" y="604"/>
                  </a:lnTo>
                  <a:close/>
                  <a:moveTo>
                    <a:pt x="302" y="8436"/>
                  </a:moveTo>
                  <a:lnTo>
                    <a:pt x="340" y="8474"/>
                  </a:lnTo>
                  <a:lnTo>
                    <a:pt x="378" y="8512"/>
                  </a:lnTo>
                  <a:lnTo>
                    <a:pt x="302" y="8512"/>
                  </a:lnTo>
                  <a:lnTo>
                    <a:pt x="302" y="8436"/>
                  </a:lnTo>
                  <a:close/>
                  <a:moveTo>
                    <a:pt x="8512" y="8436"/>
                  </a:moveTo>
                  <a:lnTo>
                    <a:pt x="8512" y="8512"/>
                  </a:lnTo>
                  <a:lnTo>
                    <a:pt x="8436" y="8512"/>
                  </a:lnTo>
                  <a:lnTo>
                    <a:pt x="8474" y="8474"/>
                  </a:lnTo>
                  <a:lnTo>
                    <a:pt x="8512" y="8436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1" y="152"/>
                  </a:lnTo>
                  <a:lnTo>
                    <a:pt x="1" y="8663"/>
                  </a:lnTo>
                  <a:lnTo>
                    <a:pt x="19" y="8719"/>
                  </a:lnTo>
                  <a:lnTo>
                    <a:pt x="57" y="8776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63" y="8814"/>
                  </a:lnTo>
                  <a:lnTo>
                    <a:pt x="8719" y="8795"/>
                  </a:lnTo>
                  <a:lnTo>
                    <a:pt x="8776" y="8776"/>
                  </a:lnTo>
                  <a:lnTo>
                    <a:pt x="8795" y="8719"/>
                  </a:lnTo>
                  <a:lnTo>
                    <a:pt x="8814" y="8663"/>
                  </a:lnTo>
                  <a:lnTo>
                    <a:pt x="8814" y="152"/>
                  </a:lnTo>
                  <a:lnTo>
                    <a:pt x="8795" y="95"/>
                  </a:lnTo>
                  <a:lnTo>
                    <a:pt x="8776" y="57"/>
                  </a:lnTo>
                  <a:lnTo>
                    <a:pt x="8719" y="19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23"/>
            <p:cNvSpPr/>
            <p:nvPr/>
          </p:nvSpPr>
          <p:spPr>
            <a:xfrm>
              <a:off x="1736050" y="2952875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23"/>
            <p:cNvSpPr/>
            <p:nvPr/>
          </p:nvSpPr>
          <p:spPr>
            <a:xfrm>
              <a:off x="1732300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151" y="1"/>
                  </a:moveTo>
                  <a:lnTo>
                    <a:pt x="94" y="19"/>
                  </a:lnTo>
                  <a:lnTo>
                    <a:pt x="57" y="38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7"/>
                  </a:lnTo>
                  <a:lnTo>
                    <a:pt x="57" y="8474"/>
                  </a:lnTo>
                  <a:lnTo>
                    <a:pt x="94" y="8512"/>
                  </a:lnTo>
                  <a:lnTo>
                    <a:pt x="8436" y="8512"/>
                  </a:lnTo>
                  <a:lnTo>
                    <a:pt x="8473" y="8474"/>
                  </a:lnTo>
                  <a:lnTo>
                    <a:pt x="8511" y="8417"/>
                  </a:lnTo>
                  <a:lnTo>
                    <a:pt x="8511" y="8361"/>
                  </a:lnTo>
                  <a:lnTo>
                    <a:pt x="8511" y="152"/>
                  </a:lnTo>
                  <a:lnTo>
                    <a:pt x="8511" y="95"/>
                  </a:lnTo>
                  <a:lnTo>
                    <a:pt x="8473" y="38"/>
                  </a:lnTo>
                  <a:lnTo>
                    <a:pt x="8436" y="19"/>
                  </a:lnTo>
                  <a:lnTo>
                    <a:pt x="836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23"/>
            <p:cNvSpPr/>
            <p:nvPr/>
          </p:nvSpPr>
          <p:spPr>
            <a:xfrm>
              <a:off x="1732750" y="2949100"/>
              <a:ext cx="212350" cy="212800"/>
            </a:xfrm>
            <a:custGeom>
              <a:rect b="b" l="l" r="r" t="t"/>
              <a:pathLst>
                <a:path extrusionOk="0" h="8512" w="8494">
                  <a:moveTo>
                    <a:pt x="8210" y="303"/>
                  </a:moveTo>
                  <a:lnTo>
                    <a:pt x="8210" y="8210"/>
                  </a:lnTo>
                  <a:lnTo>
                    <a:pt x="284" y="8210"/>
                  </a:lnTo>
                  <a:lnTo>
                    <a:pt x="284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23"/>
            <p:cNvSpPr/>
            <p:nvPr/>
          </p:nvSpPr>
          <p:spPr>
            <a:xfrm>
              <a:off x="1728525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96" y="303"/>
                  </a:moveTo>
                  <a:lnTo>
                    <a:pt x="340" y="340"/>
                  </a:lnTo>
                  <a:lnTo>
                    <a:pt x="321" y="378"/>
                  </a:lnTo>
                  <a:lnTo>
                    <a:pt x="321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3" y="340"/>
                  </a:lnTo>
                  <a:lnTo>
                    <a:pt x="8436" y="303"/>
                  </a:lnTo>
                  <a:close/>
                  <a:moveTo>
                    <a:pt x="8228" y="604"/>
                  </a:moveTo>
                  <a:lnTo>
                    <a:pt x="8228" y="8210"/>
                  </a:lnTo>
                  <a:lnTo>
                    <a:pt x="604" y="8210"/>
                  </a:lnTo>
                  <a:lnTo>
                    <a:pt x="604" y="604"/>
                  </a:lnTo>
                  <a:close/>
                  <a:moveTo>
                    <a:pt x="321" y="8436"/>
                  </a:moveTo>
                  <a:lnTo>
                    <a:pt x="340" y="8474"/>
                  </a:lnTo>
                  <a:lnTo>
                    <a:pt x="396" y="8512"/>
                  </a:lnTo>
                  <a:lnTo>
                    <a:pt x="321" y="8512"/>
                  </a:lnTo>
                  <a:lnTo>
                    <a:pt x="321" y="8436"/>
                  </a:lnTo>
                  <a:close/>
                  <a:moveTo>
                    <a:pt x="8511" y="8436"/>
                  </a:moveTo>
                  <a:lnTo>
                    <a:pt x="8511" y="8512"/>
                  </a:lnTo>
                  <a:lnTo>
                    <a:pt x="8436" y="8512"/>
                  </a:lnTo>
                  <a:lnTo>
                    <a:pt x="8473" y="8474"/>
                  </a:lnTo>
                  <a:lnTo>
                    <a:pt x="8511" y="8436"/>
                  </a:lnTo>
                  <a:close/>
                  <a:moveTo>
                    <a:pt x="170" y="1"/>
                  </a:moveTo>
                  <a:lnTo>
                    <a:pt x="94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19"/>
                  </a:lnTo>
                  <a:lnTo>
                    <a:pt x="57" y="8776"/>
                  </a:lnTo>
                  <a:lnTo>
                    <a:pt x="94" y="8795"/>
                  </a:lnTo>
                  <a:lnTo>
                    <a:pt x="170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75" y="8776"/>
                  </a:lnTo>
                  <a:lnTo>
                    <a:pt x="8813" y="8719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813" y="95"/>
                  </a:lnTo>
                  <a:lnTo>
                    <a:pt x="8775" y="57"/>
                  </a:lnTo>
                  <a:lnTo>
                    <a:pt x="8719" y="19"/>
                  </a:lnTo>
                  <a:lnTo>
                    <a:pt x="866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23"/>
            <p:cNvSpPr/>
            <p:nvPr/>
          </p:nvSpPr>
          <p:spPr>
            <a:xfrm>
              <a:off x="2009700" y="2952875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1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23"/>
            <p:cNvSpPr/>
            <p:nvPr/>
          </p:nvSpPr>
          <p:spPr>
            <a:xfrm>
              <a:off x="2005925" y="2949100"/>
              <a:ext cx="213275" cy="212800"/>
            </a:xfrm>
            <a:custGeom>
              <a:rect b="b" l="l" r="r" t="t"/>
              <a:pathLst>
                <a:path extrusionOk="0" h="8512" w="8531">
                  <a:moveTo>
                    <a:pt x="8210" y="303"/>
                  </a:moveTo>
                  <a:lnTo>
                    <a:pt x="8210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57" y="38"/>
                  </a:lnTo>
                  <a:lnTo>
                    <a:pt x="19" y="95"/>
                  </a:lnTo>
                  <a:lnTo>
                    <a:pt x="1" y="152"/>
                  </a:lnTo>
                  <a:lnTo>
                    <a:pt x="1" y="8361"/>
                  </a:lnTo>
                  <a:lnTo>
                    <a:pt x="19" y="8417"/>
                  </a:lnTo>
                  <a:lnTo>
                    <a:pt x="57" y="8474"/>
                  </a:lnTo>
                  <a:lnTo>
                    <a:pt x="95" y="8512"/>
                  </a:lnTo>
                  <a:lnTo>
                    <a:pt x="8436" y="8512"/>
                  </a:lnTo>
                  <a:lnTo>
                    <a:pt x="8474" y="8474"/>
                  </a:lnTo>
                  <a:lnTo>
                    <a:pt x="8512" y="8417"/>
                  </a:lnTo>
                  <a:lnTo>
                    <a:pt x="8530" y="8361"/>
                  </a:lnTo>
                  <a:lnTo>
                    <a:pt x="8530" y="152"/>
                  </a:lnTo>
                  <a:lnTo>
                    <a:pt x="8512" y="95"/>
                  </a:lnTo>
                  <a:lnTo>
                    <a:pt x="8474" y="38"/>
                  </a:lnTo>
                  <a:lnTo>
                    <a:pt x="8436" y="19"/>
                  </a:lnTo>
                  <a:lnTo>
                    <a:pt x="837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23"/>
            <p:cNvSpPr/>
            <p:nvPr/>
          </p:nvSpPr>
          <p:spPr>
            <a:xfrm>
              <a:off x="2006400" y="2949100"/>
              <a:ext cx="212325" cy="212800"/>
            </a:xfrm>
            <a:custGeom>
              <a:rect b="b" l="l" r="r" t="t"/>
              <a:pathLst>
                <a:path extrusionOk="0" h="8512" w="8493">
                  <a:moveTo>
                    <a:pt x="8210" y="303"/>
                  </a:moveTo>
                  <a:lnTo>
                    <a:pt x="8210" y="8210"/>
                  </a:lnTo>
                  <a:lnTo>
                    <a:pt x="283" y="8210"/>
                  </a:lnTo>
                  <a:lnTo>
                    <a:pt x="283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23"/>
            <p:cNvSpPr/>
            <p:nvPr/>
          </p:nvSpPr>
          <p:spPr>
            <a:xfrm>
              <a:off x="2002625" y="2945325"/>
              <a:ext cx="219875" cy="220350"/>
            </a:xfrm>
            <a:custGeom>
              <a:rect b="b" l="l" r="r" t="t"/>
              <a:pathLst>
                <a:path extrusionOk="0" h="8814" w="8795">
                  <a:moveTo>
                    <a:pt x="378" y="303"/>
                  </a:moveTo>
                  <a:lnTo>
                    <a:pt x="321" y="340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493" y="303"/>
                  </a:moveTo>
                  <a:lnTo>
                    <a:pt x="8493" y="378"/>
                  </a:lnTo>
                  <a:lnTo>
                    <a:pt x="8474" y="340"/>
                  </a:lnTo>
                  <a:lnTo>
                    <a:pt x="8417" y="303"/>
                  </a:lnTo>
                  <a:close/>
                  <a:moveTo>
                    <a:pt x="8210" y="604"/>
                  </a:moveTo>
                  <a:lnTo>
                    <a:pt x="8210" y="8210"/>
                  </a:lnTo>
                  <a:lnTo>
                    <a:pt x="585" y="8210"/>
                  </a:lnTo>
                  <a:lnTo>
                    <a:pt x="585" y="604"/>
                  </a:lnTo>
                  <a:close/>
                  <a:moveTo>
                    <a:pt x="302" y="8436"/>
                  </a:moveTo>
                  <a:lnTo>
                    <a:pt x="321" y="8474"/>
                  </a:lnTo>
                  <a:lnTo>
                    <a:pt x="378" y="8512"/>
                  </a:lnTo>
                  <a:lnTo>
                    <a:pt x="302" y="8512"/>
                  </a:lnTo>
                  <a:lnTo>
                    <a:pt x="302" y="8436"/>
                  </a:lnTo>
                  <a:close/>
                  <a:moveTo>
                    <a:pt x="8493" y="8436"/>
                  </a:moveTo>
                  <a:lnTo>
                    <a:pt x="8493" y="8512"/>
                  </a:lnTo>
                  <a:lnTo>
                    <a:pt x="8417" y="8512"/>
                  </a:lnTo>
                  <a:lnTo>
                    <a:pt x="8474" y="8474"/>
                  </a:lnTo>
                  <a:lnTo>
                    <a:pt x="8493" y="8436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38" y="57"/>
                  </a:lnTo>
                  <a:lnTo>
                    <a:pt x="0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0" y="8719"/>
                  </a:lnTo>
                  <a:lnTo>
                    <a:pt x="38" y="8776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44" y="8814"/>
                  </a:lnTo>
                  <a:lnTo>
                    <a:pt x="8700" y="8795"/>
                  </a:lnTo>
                  <a:lnTo>
                    <a:pt x="8757" y="8776"/>
                  </a:lnTo>
                  <a:lnTo>
                    <a:pt x="8795" y="8719"/>
                  </a:lnTo>
                  <a:lnTo>
                    <a:pt x="8795" y="8663"/>
                  </a:lnTo>
                  <a:lnTo>
                    <a:pt x="8795" y="152"/>
                  </a:lnTo>
                  <a:lnTo>
                    <a:pt x="8795" y="95"/>
                  </a:lnTo>
                  <a:lnTo>
                    <a:pt x="8757" y="57"/>
                  </a:lnTo>
                  <a:lnTo>
                    <a:pt x="8700" y="19"/>
                  </a:lnTo>
                  <a:lnTo>
                    <a:pt x="8644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23"/>
            <p:cNvSpPr/>
            <p:nvPr/>
          </p:nvSpPr>
          <p:spPr>
            <a:xfrm>
              <a:off x="2283800" y="29528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23"/>
            <p:cNvSpPr/>
            <p:nvPr/>
          </p:nvSpPr>
          <p:spPr>
            <a:xfrm>
              <a:off x="2279575" y="2949100"/>
              <a:ext cx="213250" cy="212800"/>
            </a:xfrm>
            <a:custGeom>
              <a:rect b="b" l="l" r="r" t="t"/>
              <a:pathLst>
                <a:path extrusionOk="0" h="8512" w="8530">
                  <a:moveTo>
                    <a:pt x="8228" y="303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170" y="1"/>
                  </a:moveTo>
                  <a:lnTo>
                    <a:pt x="94" y="19"/>
                  </a:lnTo>
                  <a:lnTo>
                    <a:pt x="57" y="38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7"/>
                  </a:lnTo>
                  <a:lnTo>
                    <a:pt x="57" y="8474"/>
                  </a:lnTo>
                  <a:lnTo>
                    <a:pt x="94" y="8512"/>
                  </a:lnTo>
                  <a:lnTo>
                    <a:pt x="8436" y="8512"/>
                  </a:lnTo>
                  <a:lnTo>
                    <a:pt x="8473" y="8474"/>
                  </a:lnTo>
                  <a:lnTo>
                    <a:pt x="8511" y="8417"/>
                  </a:lnTo>
                  <a:lnTo>
                    <a:pt x="8530" y="8361"/>
                  </a:lnTo>
                  <a:lnTo>
                    <a:pt x="8530" y="152"/>
                  </a:lnTo>
                  <a:lnTo>
                    <a:pt x="8511" y="95"/>
                  </a:lnTo>
                  <a:lnTo>
                    <a:pt x="8473" y="38"/>
                  </a:lnTo>
                  <a:lnTo>
                    <a:pt x="8436" y="19"/>
                  </a:lnTo>
                  <a:lnTo>
                    <a:pt x="837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23"/>
            <p:cNvSpPr/>
            <p:nvPr/>
          </p:nvSpPr>
          <p:spPr>
            <a:xfrm>
              <a:off x="2280025" y="2949100"/>
              <a:ext cx="212350" cy="212800"/>
            </a:xfrm>
            <a:custGeom>
              <a:rect b="b" l="l" r="r" t="t"/>
              <a:pathLst>
                <a:path extrusionOk="0" h="8512" w="8494">
                  <a:moveTo>
                    <a:pt x="8210" y="303"/>
                  </a:moveTo>
                  <a:lnTo>
                    <a:pt x="8210" y="8210"/>
                  </a:lnTo>
                  <a:lnTo>
                    <a:pt x="284" y="8210"/>
                  </a:lnTo>
                  <a:lnTo>
                    <a:pt x="284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23"/>
            <p:cNvSpPr/>
            <p:nvPr/>
          </p:nvSpPr>
          <p:spPr>
            <a:xfrm>
              <a:off x="2276250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1" y="340"/>
                  </a:lnTo>
                  <a:lnTo>
                    <a:pt x="303" y="378"/>
                  </a:lnTo>
                  <a:lnTo>
                    <a:pt x="303" y="303"/>
                  </a:lnTo>
                  <a:close/>
                  <a:moveTo>
                    <a:pt x="8493" y="303"/>
                  </a:moveTo>
                  <a:lnTo>
                    <a:pt x="8493" y="378"/>
                  </a:lnTo>
                  <a:lnTo>
                    <a:pt x="8474" y="340"/>
                  </a:lnTo>
                  <a:lnTo>
                    <a:pt x="8418" y="303"/>
                  </a:lnTo>
                  <a:close/>
                  <a:moveTo>
                    <a:pt x="8210" y="604"/>
                  </a:moveTo>
                  <a:lnTo>
                    <a:pt x="8210" y="8210"/>
                  </a:lnTo>
                  <a:lnTo>
                    <a:pt x="586" y="8210"/>
                  </a:lnTo>
                  <a:lnTo>
                    <a:pt x="586" y="604"/>
                  </a:lnTo>
                  <a:close/>
                  <a:moveTo>
                    <a:pt x="303" y="8436"/>
                  </a:moveTo>
                  <a:lnTo>
                    <a:pt x="341" y="8474"/>
                  </a:lnTo>
                  <a:lnTo>
                    <a:pt x="378" y="8512"/>
                  </a:lnTo>
                  <a:lnTo>
                    <a:pt x="303" y="8512"/>
                  </a:lnTo>
                  <a:lnTo>
                    <a:pt x="303" y="8436"/>
                  </a:lnTo>
                  <a:close/>
                  <a:moveTo>
                    <a:pt x="8493" y="8436"/>
                  </a:moveTo>
                  <a:lnTo>
                    <a:pt x="8493" y="8512"/>
                  </a:lnTo>
                  <a:lnTo>
                    <a:pt x="8418" y="8512"/>
                  </a:lnTo>
                  <a:lnTo>
                    <a:pt x="8474" y="8474"/>
                  </a:lnTo>
                  <a:lnTo>
                    <a:pt x="8493" y="8436"/>
                  </a:lnTo>
                  <a:close/>
                  <a:moveTo>
                    <a:pt x="152" y="1"/>
                  </a:moveTo>
                  <a:lnTo>
                    <a:pt x="95" y="19"/>
                  </a:lnTo>
                  <a:lnTo>
                    <a:pt x="39" y="57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1" y="8663"/>
                  </a:lnTo>
                  <a:lnTo>
                    <a:pt x="1" y="8719"/>
                  </a:lnTo>
                  <a:lnTo>
                    <a:pt x="39" y="8776"/>
                  </a:lnTo>
                  <a:lnTo>
                    <a:pt x="95" y="8795"/>
                  </a:lnTo>
                  <a:lnTo>
                    <a:pt x="152" y="8814"/>
                  </a:lnTo>
                  <a:lnTo>
                    <a:pt x="8644" y="8814"/>
                  </a:lnTo>
                  <a:lnTo>
                    <a:pt x="8720" y="8795"/>
                  </a:lnTo>
                  <a:lnTo>
                    <a:pt x="8757" y="8776"/>
                  </a:lnTo>
                  <a:lnTo>
                    <a:pt x="8795" y="8719"/>
                  </a:lnTo>
                  <a:lnTo>
                    <a:pt x="8814" y="8663"/>
                  </a:lnTo>
                  <a:lnTo>
                    <a:pt x="8814" y="152"/>
                  </a:lnTo>
                  <a:lnTo>
                    <a:pt x="8795" y="95"/>
                  </a:lnTo>
                  <a:lnTo>
                    <a:pt x="8757" y="57"/>
                  </a:lnTo>
                  <a:lnTo>
                    <a:pt x="8720" y="19"/>
                  </a:lnTo>
                  <a:lnTo>
                    <a:pt x="8644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23"/>
            <p:cNvSpPr/>
            <p:nvPr/>
          </p:nvSpPr>
          <p:spPr>
            <a:xfrm>
              <a:off x="2557450" y="29528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23"/>
            <p:cNvSpPr/>
            <p:nvPr/>
          </p:nvSpPr>
          <p:spPr>
            <a:xfrm>
              <a:off x="2553675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38" y="38"/>
                  </a:lnTo>
                  <a:lnTo>
                    <a:pt x="0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0" y="8417"/>
                  </a:lnTo>
                  <a:lnTo>
                    <a:pt x="38" y="8474"/>
                  </a:lnTo>
                  <a:lnTo>
                    <a:pt x="95" y="8512"/>
                  </a:lnTo>
                  <a:lnTo>
                    <a:pt x="8417" y="8512"/>
                  </a:lnTo>
                  <a:lnTo>
                    <a:pt x="8474" y="8474"/>
                  </a:lnTo>
                  <a:lnTo>
                    <a:pt x="8493" y="8417"/>
                  </a:lnTo>
                  <a:lnTo>
                    <a:pt x="8511" y="8361"/>
                  </a:lnTo>
                  <a:lnTo>
                    <a:pt x="8511" y="152"/>
                  </a:lnTo>
                  <a:lnTo>
                    <a:pt x="8493" y="95"/>
                  </a:lnTo>
                  <a:lnTo>
                    <a:pt x="8474" y="38"/>
                  </a:lnTo>
                  <a:lnTo>
                    <a:pt x="8417" y="19"/>
                  </a:lnTo>
                  <a:lnTo>
                    <a:pt x="836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23"/>
            <p:cNvSpPr/>
            <p:nvPr/>
          </p:nvSpPr>
          <p:spPr>
            <a:xfrm>
              <a:off x="2553675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283" y="8210"/>
                  </a:lnTo>
                  <a:lnTo>
                    <a:pt x="283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23"/>
            <p:cNvSpPr/>
            <p:nvPr/>
          </p:nvSpPr>
          <p:spPr>
            <a:xfrm>
              <a:off x="2549900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4" y="340"/>
                  </a:lnTo>
                  <a:lnTo>
                    <a:pt x="8417" y="303"/>
                  </a:lnTo>
                  <a:close/>
                  <a:moveTo>
                    <a:pt x="8210" y="604"/>
                  </a:moveTo>
                  <a:lnTo>
                    <a:pt x="8210" y="8210"/>
                  </a:lnTo>
                  <a:lnTo>
                    <a:pt x="604" y="8210"/>
                  </a:lnTo>
                  <a:lnTo>
                    <a:pt x="604" y="604"/>
                  </a:lnTo>
                  <a:close/>
                  <a:moveTo>
                    <a:pt x="302" y="8436"/>
                  </a:moveTo>
                  <a:lnTo>
                    <a:pt x="340" y="8474"/>
                  </a:lnTo>
                  <a:lnTo>
                    <a:pt x="378" y="8512"/>
                  </a:lnTo>
                  <a:lnTo>
                    <a:pt x="302" y="8512"/>
                  </a:lnTo>
                  <a:lnTo>
                    <a:pt x="302" y="8436"/>
                  </a:lnTo>
                  <a:close/>
                  <a:moveTo>
                    <a:pt x="8511" y="8436"/>
                  </a:moveTo>
                  <a:lnTo>
                    <a:pt x="8511" y="8512"/>
                  </a:lnTo>
                  <a:lnTo>
                    <a:pt x="8417" y="8512"/>
                  </a:lnTo>
                  <a:lnTo>
                    <a:pt x="8474" y="8474"/>
                  </a:lnTo>
                  <a:lnTo>
                    <a:pt x="8511" y="8436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38" y="57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19"/>
                  </a:lnTo>
                  <a:lnTo>
                    <a:pt x="38" y="8776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57" y="8776"/>
                  </a:lnTo>
                  <a:lnTo>
                    <a:pt x="8795" y="8719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795" y="95"/>
                  </a:lnTo>
                  <a:lnTo>
                    <a:pt x="8757" y="57"/>
                  </a:lnTo>
                  <a:lnTo>
                    <a:pt x="8719" y="19"/>
                  </a:lnTo>
                  <a:lnTo>
                    <a:pt x="866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23"/>
            <p:cNvSpPr/>
            <p:nvPr/>
          </p:nvSpPr>
          <p:spPr>
            <a:xfrm>
              <a:off x="1188775" y="3255775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0"/>
                  </a:moveTo>
                  <a:lnTo>
                    <a:pt x="1" y="8209"/>
                  </a:lnTo>
                  <a:lnTo>
                    <a:pt x="8210" y="8209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23"/>
            <p:cNvSpPr/>
            <p:nvPr/>
          </p:nvSpPr>
          <p:spPr>
            <a:xfrm>
              <a:off x="1185000" y="3251525"/>
              <a:ext cx="212825" cy="213275"/>
            </a:xfrm>
            <a:custGeom>
              <a:rect b="b" l="l" r="r" t="t"/>
              <a:pathLst>
                <a:path extrusionOk="0" h="8531" w="8513">
                  <a:moveTo>
                    <a:pt x="8210" y="321"/>
                  </a:moveTo>
                  <a:lnTo>
                    <a:pt x="8210" y="8228"/>
                  </a:lnTo>
                  <a:lnTo>
                    <a:pt x="303" y="8228"/>
                  </a:lnTo>
                  <a:lnTo>
                    <a:pt x="303" y="321"/>
                  </a:lnTo>
                  <a:close/>
                  <a:moveTo>
                    <a:pt x="152" y="0"/>
                  </a:moveTo>
                  <a:lnTo>
                    <a:pt x="95" y="19"/>
                  </a:lnTo>
                  <a:lnTo>
                    <a:pt x="39" y="57"/>
                  </a:lnTo>
                  <a:lnTo>
                    <a:pt x="1" y="95"/>
                  </a:lnTo>
                  <a:lnTo>
                    <a:pt x="1" y="170"/>
                  </a:lnTo>
                  <a:lnTo>
                    <a:pt x="1" y="8379"/>
                  </a:lnTo>
                  <a:lnTo>
                    <a:pt x="1" y="8436"/>
                  </a:lnTo>
                  <a:lnTo>
                    <a:pt x="39" y="8474"/>
                  </a:lnTo>
                  <a:lnTo>
                    <a:pt x="95" y="8511"/>
                  </a:lnTo>
                  <a:lnTo>
                    <a:pt x="152" y="8530"/>
                  </a:lnTo>
                  <a:lnTo>
                    <a:pt x="8361" y="8530"/>
                  </a:lnTo>
                  <a:lnTo>
                    <a:pt x="8418" y="8511"/>
                  </a:lnTo>
                  <a:lnTo>
                    <a:pt x="8474" y="8474"/>
                  </a:lnTo>
                  <a:lnTo>
                    <a:pt x="8512" y="8436"/>
                  </a:lnTo>
                  <a:lnTo>
                    <a:pt x="8512" y="8379"/>
                  </a:lnTo>
                  <a:lnTo>
                    <a:pt x="8512" y="170"/>
                  </a:lnTo>
                  <a:lnTo>
                    <a:pt x="8512" y="95"/>
                  </a:lnTo>
                  <a:lnTo>
                    <a:pt x="8474" y="57"/>
                  </a:lnTo>
                  <a:lnTo>
                    <a:pt x="8418" y="19"/>
                  </a:lnTo>
                  <a:lnTo>
                    <a:pt x="8361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23"/>
            <p:cNvSpPr/>
            <p:nvPr/>
          </p:nvSpPr>
          <p:spPr>
            <a:xfrm>
              <a:off x="1185000" y="3252000"/>
              <a:ext cx="212825" cy="212325"/>
            </a:xfrm>
            <a:custGeom>
              <a:rect b="b" l="l" r="r" t="t"/>
              <a:pathLst>
                <a:path extrusionOk="0" h="8493" w="8513">
                  <a:moveTo>
                    <a:pt x="8210" y="283"/>
                  </a:moveTo>
                  <a:lnTo>
                    <a:pt x="8210" y="8209"/>
                  </a:lnTo>
                  <a:lnTo>
                    <a:pt x="303" y="8209"/>
                  </a:lnTo>
                  <a:lnTo>
                    <a:pt x="303" y="283"/>
                  </a:lnTo>
                  <a:close/>
                  <a:moveTo>
                    <a:pt x="1" y="0"/>
                  </a:moveTo>
                  <a:lnTo>
                    <a:pt x="1" y="8492"/>
                  </a:lnTo>
                  <a:lnTo>
                    <a:pt x="8512" y="8492"/>
                  </a:lnTo>
                  <a:lnTo>
                    <a:pt x="8512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23"/>
            <p:cNvSpPr/>
            <p:nvPr/>
          </p:nvSpPr>
          <p:spPr>
            <a:xfrm>
              <a:off x="1181250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77" y="302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2"/>
                  </a:lnTo>
                  <a:close/>
                  <a:moveTo>
                    <a:pt x="8511" y="302"/>
                  </a:moveTo>
                  <a:lnTo>
                    <a:pt x="8511" y="378"/>
                  </a:lnTo>
                  <a:lnTo>
                    <a:pt x="8473" y="340"/>
                  </a:lnTo>
                  <a:lnTo>
                    <a:pt x="8436" y="302"/>
                  </a:lnTo>
                  <a:close/>
                  <a:moveTo>
                    <a:pt x="8209" y="585"/>
                  </a:moveTo>
                  <a:lnTo>
                    <a:pt x="8209" y="8209"/>
                  </a:lnTo>
                  <a:lnTo>
                    <a:pt x="604" y="8209"/>
                  </a:lnTo>
                  <a:lnTo>
                    <a:pt x="604" y="585"/>
                  </a:lnTo>
                  <a:close/>
                  <a:moveTo>
                    <a:pt x="302" y="8417"/>
                  </a:moveTo>
                  <a:lnTo>
                    <a:pt x="340" y="8473"/>
                  </a:lnTo>
                  <a:lnTo>
                    <a:pt x="377" y="8492"/>
                  </a:lnTo>
                  <a:lnTo>
                    <a:pt x="302" y="8492"/>
                  </a:lnTo>
                  <a:lnTo>
                    <a:pt x="302" y="8417"/>
                  </a:lnTo>
                  <a:close/>
                  <a:moveTo>
                    <a:pt x="8511" y="8417"/>
                  </a:moveTo>
                  <a:lnTo>
                    <a:pt x="8511" y="8492"/>
                  </a:lnTo>
                  <a:lnTo>
                    <a:pt x="8436" y="8492"/>
                  </a:lnTo>
                  <a:lnTo>
                    <a:pt x="8473" y="8473"/>
                  </a:lnTo>
                  <a:lnTo>
                    <a:pt x="8511" y="8417"/>
                  </a:lnTo>
                  <a:close/>
                  <a:moveTo>
                    <a:pt x="94" y="0"/>
                  </a:moveTo>
                  <a:lnTo>
                    <a:pt x="38" y="38"/>
                  </a:lnTo>
                  <a:lnTo>
                    <a:pt x="19" y="95"/>
                  </a:lnTo>
                  <a:lnTo>
                    <a:pt x="0" y="151"/>
                  </a:lnTo>
                  <a:lnTo>
                    <a:pt x="0" y="8643"/>
                  </a:lnTo>
                  <a:lnTo>
                    <a:pt x="19" y="8719"/>
                  </a:lnTo>
                  <a:lnTo>
                    <a:pt x="38" y="8757"/>
                  </a:lnTo>
                  <a:lnTo>
                    <a:pt x="94" y="8794"/>
                  </a:lnTo>
                  <a:lnTo>
                    <a:pt x="8719" y="8794"/>
                  </a:lnTo>
                  <a:lnTo>
                    <a:pt x="8775" y="8757"/>
                  </a:lnTo>
                  <a:lnTo>
                    <a:pt x="8794" y="8719"/>
                  </a:lnTo>
                  <a:lnTo>
                    <a:pt x="8813" y="8643"/>
                  </a:lnTo>
                  <a:lnTo>
                    <a:pt x="8813" y="151"/>
                  </a:lnTo>
                  <a:lnTo>
                    <a:pt x="8794" y="95"/>
                  </a:lnTo>
                  <a:lnTo>
                    <a:pt x="8775" y="38"/>
                  </a:lnTo>
                  <a:lnTo>
                    <a:pt x="871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23"/>
            <p:cNvSpPr/>
            <p:nvPr/>
          </p:nvSpPr>
          <p:spPr>
            <a:xfrm>
              <a:off x="1462425" y="32557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0"/>
                  </a:moveTo>
                  <a:lnTo>
                    <a:pt x="0" y="8209"/>
                  </a:lnTo>
                  <a:lnTo>
                    <a:pt x="8210" y="8209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23"/>
            <p:cNvSpPr/>
            <p:nvPr/>
          </p:nvSpPr>
          <p:spPr>
            <a:xfrm>
              <a:off x="1458650" y="325152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10" y="321"/>
                  </a:moveTo>
                  <a:lnTo>
                    <a:pt x="8210" y="8228"/>
                  </a:lnTo>
                  <a:lnTo>
                    <a:pt x="302" y="8228"/>
                  </a:lnTo>
                  <a:lnTo>
                    <a:pt x="302" y="321"/>
                  </a:lnTo>
                  <a:close/>
                  <a:moveTo>
                    <a:pt x="151" y="0"/>
                  </a:moveTo>
                  <a:lnTo>
                    <a:pt x="95" y="19"/>
                  </a:lnTo>
                  <a:lnTo>
                    <a:pt x="38" y="57"/>
                  </a:lnTo>
                  <a:lnTo>
                    <a:pt x="19" y="95"/>
                  </a:lnTo>
                  <a:lnTo>
                    <a:pt x="0" y="170"/>
                  </a:lnTo>
                  <a:lnTo>
                    <a:pt x="0" y="8379"/>
                  </a:lnTo>
                  <a:lnTo>
                    <a:pt x="19" y="8436"/>
                  </a:lnTo>
                  <a:lnTo>
                    <a:pt x="38" y="8474"/>
                  </a:lnTo>
                  <a:lnTo>
                    <a:pt x="95" y="8511"/>
                  </a:lnTo>
                  <a:lnTo>
                    <a:pt x="151" y="8530"/>
                  </a:lnTo>
                  <a:lnTo>
                    <a:pt x="8361" y="8530"/>
                  </a:lnTo>
                  <a:lnTo>
                    <a:pt x="8417" y="8511"/>
                  </a:lnTo>
                  <a:lnTo>
                    <a:pt x="8474" y="8474"/>
                  </a:lnTo>
                  <a:lnTo>
                    <a:pt x="8512" y="8436"/>
                  </a:lnTo>
                  <a:lnTo>
                    <a:pt x="8512" y="8379"/>
                  </a:lnTo>
                  <a:lnTo>
                    <a:pt x="8512" y="170"/>
                  </a:lnTo>
                  <a:lnTo>
                    <a:pt x="8512" y="95"/>
                  </a:lnTo>
                  <a:lnTo>
                    <a:pt x="8474" y="57"/>
                  </a:lnTo>
                  <a:lnTo>
                    <a:pt x="8417" y="19"/>
                  </a:lnTo>
                  <a:lnTo>
                    <a:pt x="8361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23"/>
            <p:cNvSpPr/>
            <p:nvPr/>
          </p:nvSpPr>
          <p:spPr>
            <a:xfrm>
              <a:off x="1458650" y="3252000"/>
              <a:ext cx="212800" cy="212325"/>
            </a:xfrm>
            <a:custGeom>
              <a:rect b="b" l="l" r="r" t="t"/>
              <a:pathLst>
                <a:path extrusionOk="0" h="8493" w="8512">
                  <a:moveTo>
                    <a:pt x="8210" y="283"/>
                  </a:moveTo>
                  <a:lnTo>
                    <a:pt x="8210" y="8209"/>
                  </a:lnTo>
                  <a:lnTo>
                    <a:pt x="302" y="8209"/>
                  </a:lnTo>
                  <a:lnTo>
                    <a:pt x="302" y="283"/>
                  </a:lnTo>
                  <a:close/>
                  <a:moveTo>
                    <a:pt x="0" y="0"/>
                  </a:moveTo>
                  <a:lnTo>
                    <a:pt x="0" y="8492"/>
                  </a:lnTo>
                  <a:lnTo>
                    <a:pt x="8512" y="8492"/>
                  </a:lnTo>
                  <a:lnTo>
                    <a:pt x="8512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23"/>
            <p:cNvSpPr/>
            <p:nvPr/>
          </p:nvSpPr>
          <p:spPr>
            <a:xfrm>
              <a:off x="1454875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78" y="302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2"/>
                  </a:lnTo>
                  <a:close/>
                  <a:moveTo>
                    <a:pt x="8512" y="302"/>
                  </a:moveTo>
                  <a:lnTo>
                    <a:pt x="8512" y="378"/>
                  </a:lnTo>
                  <a:lnTo>
                    <a:pt x="8474" y="340"/>
                  </a:lnTo>
                  <a:lnTo>
                    <a:pt x="8436" y="302"/>
                  </a:lnTo>
                  <a:close/>
                  <a:moveTo>
                    <a:pt x="8210" y="585"/>
                  </a:moveTo>
                  <a:lnTo>
                    <a:pt x="8210" y="8209"/>
                  </a:lnTo>
                  <a:lnTo>
                    <a:pt x="604" y="8209"/>
                  </a:lnTo>
                  <a:lnTo>
                    <a:pt x="604" y="585"/>
                  </a:lnTo>
                  <a:close/>
                  <a:moveTo>
                    <a:pt x="302" y="8417"/>
                  </a:moveTo>
                  <a:lnTo>
                    <a:pt x="340" y="8473"/>
                  </a:lnTo>
                  <a:lnTo>
                    <a:pt x="378" y="8492"/>
                  </a:lnTo>
                  <a:lnTo>
                    <a:pt x="302" y="8492"/>
                  </a:lnTo>
                  <a:lnTo>
                    <a:pt x="302" y="8417"/>
                  </a:lnTo>
                  <a:close/>
                  <a:moveTo>
                    <a:pt x="8512" y="8417"/>
                  </a:moveTo>
                  <a:lnTo>
                    <a:pt x="8512" y="8492"/>
                  </a:lnTo>
                  <a:lnTo>
                    <a:pt x="8436" y="8492"/>
                  </a:lnTo>
                  <a:lnTo>
                    <a:pt x="8474" y="8473"/>
                  </a:lnTo>
                  <a:lnTo>
                    <a:pt x="8512" y="8417"/>
                  </a:lnTo>
                  <a:close/>
                  <a:moveTo>
                    <a:pt x="95" y="0"/>
                  </a:moveTo>
                  <a:lnTo>
                    <a:pt x="57" y="38"/>
                  </a:lnTo>
                  <a:lnTo>
                    <a:pt x="19" y="95"/>
                  </a:lnTo>
                  <a:lnTo>
                    <a:pt x="1" y="151"/>
                  </a:lnTo>
                  <a:lnTo>
                    <a:pt x="1" y="8643"/>
                  </a:lnTo>
                  <a:lnTo>
                    <a:pt x="19" y="8719"/>
                  </a:lnTo>
                  <a:lnTo>
                    <a:pt x="57" y="8757"/>
                  </a:lnTo>
                  <a:lnTo>
                    <a:pt x="95" y="8794"/>
                  </a:lnTo>
                  <a:lnTo>
                    <a:pt x="8719" y="8794"/>
                  </a:lnTo>
                  <a:lnTo>
                    <a:pt x="8776" y="8757"/>
                  </a:lnTo>
                  <a:lnTo>
                    <a:pt x="8795" y="8719"/>
                  </a:lnTo>
                  <a:lnTo>
                    <a:pt x="8814" y="8643"/>
                  </a:lnTo>
                  <a:lnTo>
                    <a:pt x="8814" y="151"/>
                  </a:lnTo>
                  <a:lnTo>
                    <a:pt x="8795" y="95"/>
                  </a:lnTo>
                  <a:lnTo>
                    <a:pt x="8776" y="38"/>
                  </a:lnTo>
                  <a:lnTo>
                    <a:pt x="871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23"/>
            <p:cNvSpPr/>
            <p:nvPr/>
          </p:nvSpPr>
          <p:spPr>
            <a:xfrm>
              <a:off x="1736050" y="3255775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0"/>
                  </a:moveTo>
                  <a:lnTo>
                    <a:pt x="1" y="8209"/>
                  </a:lnTo>
                  <a:lnTo>
                    <a:pt x="8210" y="8209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23"/>
            <p:cNvSpPr/>
            <p:nvPr/>
          </p:nvSpPr>
          <p:spPr>
            <a:xfrm>
              <a:off x="1732300" y="325152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09" y="321"/>
                  </a:moveTo>
                  <a:lnTo>
                    <a:pt x="8209" y="8228"/>
                  </a:lnTo>
                  <a:lnTo>
                    <a:pt x="302" y="8228"/>
                  </a:lnTo>
                  <a:lnTo>
                    <a:pt x="302" y="321"/>
                  </a:lnTo>
                  <a:close/>
                  <a:moveTo>
                    <a:pt x="151" y="0"/>
                  </a:moveTo>
                  <a:lnTo>
                    <a:pt x="94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0" y="170"/>
                  </a:lnTo>
                  <a:lnTo>
                    <a:pt x="0" y="8379"/>
                  </a:lnTo>
                  <a:lnTo>
                    <a:pt x="19" y="8436"/>
                  </a:lnTo>
                  <a:lnTo>
                    <a:pt x="57" y="8474"/>
                  </a:lnTo>
                  <a:lnTo>
                    <a:pt x="94" y="8511"/>
                  </a:lnTo>
                  <a:lnTo>
                    <a:pt x="151" y="8530"/>
                  </a:lnTo>
                  <a:lnTo>
                    <a:pt x="8360" y="8530"/>
                  </a:lnTo>
                  <a:lnTo>
                    <a:pt x="8436" y="8511"/>
                  </a:lnTo>
                  <a:lnTo>
                    <a:pt x="8473" y="8474"/>
                  </a:lnTo>
                  <a:lnTo>
                    <a:pt x="8511" y="8436"/>
                  </a:lnTo>
                  <a:lnTo>
                    <a:pt x="8511" y="8379"/>
                  </a:lnTo>
                  <a:lnTo>
                    <a:pt x="8511" y="170"/>
                  </a:lnTo>
                  <a:lnTo>
                    <a:pt x="8511" y="95"/>
                  </a:lnTo>
                  <a:lnTo>
                    <a:pt x="8473" y="57"/>
                  </a:lnTo>
                  <a:lnTo>
                    <a:pt x="8436" y="19"/>
                  </a:lnTo>
                  <a:lnTo>
                    <a:pt x="836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23"/>
            <p:cNvSpPr/>
            <p:nvPr/>
          </p:nvSpPr>
          <p:spPr>
            <a:xfrm>
              <a:off x="1732750" y="3252000"/>
              <a:ext cx="212350" cy="212325"/>
            </a:xfrm>
            <a:custGeom>
              <a:rect b="b" l="l" r="r" t="t"/>
              <a:pathLst>
                <a:path extrusionOk="0" h="8493" w="8494">
                  <a:moveTo>
                    <a:pt x="8210" y="283"/>
                  </a:moveTo>
                  <a:lnTo>
                    <a:pt x="8210" y="8209"/>
                  </a:lnTo>
                  <a:lnTo>
                    <a:pt x="284" y="8209"/>
                  </a:lnTo>
                  <a:lnTo>
                    <a:pt x="284" y="283"/>
                  </a:lnTo>
                  <a:close/>
                  <a:moveTo>
                    <a:pt x="1" y="0"/>
                  </a:moveTo>
                  <a:lnTo>
                    <a:pt x="1" y="8492"/>
                  </a:lnTo>
                  <a:lnTo>
                    <a:pt x="8493" y="8492"/>
                  </a:lnTo>
                  <a:lnTo>
                    <a:pt x="8493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23"/>
            <p:cNvSpPr/>
            <p:nvPr/>
          </p:nvSpPr>
          <p:spPr>
            <a:xfrm>
              <a:off x="1728525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96" y="302"/>
                  </a:moveTo>
                  <a:lnTo>
                    <a:pt x="340" y="340"/>
                  </a:lnTo>
                  <a:lnTo>
                    <a:pt x="321" y="378"/>
                  </a:lnTo>
                  <a:lnTo>
                    <a:pt x="321" y="302"/>
                  </a:lnTo>
                  <a:close/>
                  <a:moveTo>
                    <a:pt x="8511" y="302"/>
                  </a:moveTo>
                  <a:lnTo>
                    <a:pt x="8511" y="378"/>
                  </a:lnTo>
                  <a:lnTo>
                    <a:pt x="8473" y="340"/>
                  </a:lnTo>
                  <a:lnTo>
                    <a:pt x="8436" y="302"/>
                  </a:lnTo>
                  <a:close/>
                  <a:moveTo>
                    <a:pt x="8228" y="585"/>
                  </a:moveTo>
                  <a:lnTo>
                    <a:pt x="8228" y="8209"/>
                  </a:lnTo>
                  <a:lnTo>
                    <a:pt x="604" y="8209"/>
                  </a:lnTo>
                  <a:lnTo>
                    <a:pt x="604" y="585"/>
                  </a:lnTo>
                  <a:close/>
                  <a:moveTo>
                    <a:pt x="321" y="8417"/>
                  </a:moveTo>
                  <a:lnTo>
                    <a:pt x="340" y="8473"/>
                  </a:lnTo>
                  <a:lnTo>
                    <a:pt x="396" y="8492"/>
                  </a:lnTo>
                  <a:lnTo>
                    <a:pt x="321" y="8492"/>
                  </a:lnTo>
                  <a:lnTo>
                    <a:pt x="321" y="8417"/>
                  </a:lnTo>
                  <a:close/>
                  <a:moveTo>
                    <a:pt x="8511" y="8417"/>
                  </a:moveTo>
                  <a:lnTo>
                    <a:pt x="8511" y="8492"/>
                  </a:lnTo>
                  <a:lnTo>
                    <a:pt x="8436" y="8492"/>
                  </a:lnTo>
                  <a:lnTo>
                    <a:pt x="8473" y="8473"/>
                  </a:lnTo>
                  <a:lnTo>
                    <a:pt x="8511" y="8417"/>
                  </a:lnTo>
                  <a:close/>
                  <a:moveTo>
                    <a:pt x="94" y="0"/>
                  </a:moveTo>
                  <a:lnTo>
                    <a:pt x="57" y="38"/>
                  </a:lnTo>
                  <a:lnTo>
                    <a:pt x="19" y="95"/>
                  </a:lnTo>
                  <a:lnTo>
                    <a:pt x="0" y="151"/>
                  </a:lnTo>
                  <a:lnTo>
                    <a:pt x="0" y="8643"/>
                  </a:lnTo>
                  <a:lnTo>
                    <a:pt x="19" y="8719"/>
                  </a:lnTo>
                  <a:lnTo>
                    <a:pt x="57" y="8757"/>
                  </a:lnTo>
                  <a:lnTo>
                    <a:pt x="94" y="8794"/>
                  </a:lnTo>
                  <a:lnTo>
                    <a:pt x="8719" y="8794"/>
                  </a:lnTo>
                  <a:lnTo>
                    <a:pt x="8775" y="8757"/>
                  </a:lnTo>
                  <a:lnTo>
                    <a:pt x="8813" y="8719"/>
                  </a:lnTo>
                  <a:lnTo>
                    <a:pt x="8813" y="8643"/>
                  </a:lnTo>
                  <a:lnTo>
                    <a:pt x="8813" y="151"/>
                  </a:lnTo>
                  <a:lnTo>
                    <a:pt x="8813" y="95"/>
                  </a:lnTo>
                  <a:lnTo>
                    <a:pt x="8775" y="38"/>
                  </a:lnTo>
                  <a:lnTo>
                    <a:pt x="871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23"/>
            <p:cNvSpPr/>
            <p:nvPr/>
          </p:nvSpPr>
          <p:spPr>
            <a:xfrm>
              <a:off x="2009700" y="3255775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0"/>
                  </a:moveTo>
                  <a:lnTo>
                    <a:pt x="0" y="8209"/>
                  </a:lnTo>
                  <a:lnTo>
                    <a:pt x="8228" y="8209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23"/>
            <p:cNvSpPr/>
            <p:nvPr/>
          </p:nvSpPr>
          <p:spPr>
            <a:xfrm>
              <a:off x="2005925" y="3251525"/>
              <a:ext cx="213275" cy="213275"/>
            </a:xfrm>
            <a:custGeom>
              <a:rect b="b" l="l" r="r" t="t"/>
              <a:pathLst>
                <a:path extrusionOk="0" h="8531" w="8531">
                  <a:moveTo>
                    <a:pt x="8210" y="321"/>
                  </a:moveTo>
                  <a:lnTo>
                    <a:pt x="8210" y="8228"/>
                  </a:lnTo>
                  <a:lnTo>
                    <a:pt x="321" y="8228"/>
                  </a:lnTo>
                  <a:lnTo>
                    <a:pt x="321" y="321"/>
                  </a:lnTo>
                  <a:close/>
                  <a:moveTo>
                    <a:pt x="151" y="0"/>
                  </a:moveTo>
                  <a:lnTo>
                    <a:pt x="95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1" y="170"/>
                  </a:lnTo>
                  <a:lnTo>
                    <a:pt x="1" y="8379"/>
                  </a:lnTo>
                  <a:lnTo>
                    <a:pt x="19" y="8436"/>
                  </a:lnTo>
                  <a:lnTo>
                    <a:pt x="57" y="8474"/>
                  </a:lnTo>
                  <a:lnTo>
                    <a:pt x="95" y="8511"/>
                  </a:lnTo>
                  <a:lnTo>
                    <a:pt x="151" y="8530"/>
                  </a:lnTo>
                  <a:lnTo>
                    <a:pt x="8379" y="8530"/>
                  </a:lnTo>
                  <a:lnTo>
                    <a:pt x="8436" y="8511"/>
                  </a:lnTo>
                  <a:lnTo>
                    <a:pt x="8474" y="8474"/>
                  </a:lnTo>
                  <a:lnTo>
                    <a:pt x="8512" y="8436"/>
                  </a:lnTo>
                  <a:lnTo>
                    <a:pt x="8530" y="8379"/>
                  </a:lnTo>
                  <a:lnTo>
                    <a:pt x="8530" y="170"/>
                  </a:lnTo>
                  <a:lnTo>
                    <a:pt x="8512" y="95"/>
                  </a:lnTo>
                  <a:lnTo>
                    <a:pt x="8474" y="57"/>
                  </a:lnTo>
                  <a:lnTo>
                    <a:pt x="8436" y="19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23"/>
            <p:cNvSpPr/>
            <p:nvPr/>
          </p:nvSpPr>
          <p:spPr>
            <a:xfrm>
              <a:off x="2006400" y="3252000"/>
              <a:ext cx="212325" cy="212325"/>
            </a:xfrm>
            <a:custGeom>
              <a:rect b="b" l="l" r="r" t="t"/>
              <a:pathLst>
                <a:path extrusionOk="0" h="8493" w="8493">
                  <a:moveTo>
                    <a:pt x="8210" y="283"/>
                  </a:moveTo>
                  <a:lnTo>
                    <a:pt x="8210" y="8209"/>
                  </a:lnTo>
                  <a:lnTo>
                    <a:pt x="283" y="8209"/>
                  </a:lnTo>
                  <a:lnTo>
                    <a:pt x="283" y="283"/>
                  </a:lnTo>
                  <a:close/>
                  <a:moveTo>
                    <a:pt x="0" y="0"/>
                  </a:moveTo>
                  <a:lnTo>
                    <a:pt x="0" y="8492"/>
                  </a:lnTo>
                  <a:lnTo>
                    <a:pt x="8493" y="8492"/>
                  </a:lnTo>
                  <a:lnTo>
                    <a:pt x="8493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23"/>
            <p:cNvSpPr/>
            <p:nvPr/>
          </p:nvSpPr>
          <p:spPr>
            <a:xfrm>
              <a:off x="2002625" y="3248225"/>
              <a:ext cx="219875" cy="219875"/>
            </a:xfrm>
            <a:custGeom>
              <a:rect b="b" l="l" r="r" t="t"/>
              <a:pathLst>
                <a:path extrusionOk="0" h="8795" w="8795">
                  <a:moveTo>
                    <a:pt x="378" y="302"/>
                  </a:moveTo>
                  <a:lnTo>
                    <a:pt x="321" y="340"/>
                  </a:lnTo>
                  <a:lnTo>
                    <a:pt x="302" y="378"/>
                  </a:lnTo>
                  <a:lnTo>
                    <a:pt x="302" y="302"/>
                  </a:lnTo>
                  <a:close/>
                  <a:moveTo>
                    <a:pt x="8493" y="302"/>
                  </a:moveTo>
                  <a:lnTo>
                    <a:pt x="8493" y="378"/>
                  </a:lnTo>
                  <a:lnTo>
                    <a:pt x="8474" y="340"/>
                  </a:lnTo>
                  <a:lnTo>
                    <a:pt x="8417" y="302"/>
                  </a:lnTo>
                  <a:close/>
                  <a:moveTo>
                    <a:pt x="8210" y="585"/>
                  </a:moveTo>
                  <a:lnTo>
                    <a:pt x="8210" y="8209"/>
                  </a:lnTo>
                  <a:lnTo>
                    <a:pt x="585" y="8209"/>
                  </a:lnTo>
                  <a:lnTo>
                    <a:pt x="585" y="585"/>
                  </a:lnTo>
                  <a:close/>
                  <a:moveTo>
                    <a:pt x="302" y="8417"/>
                  </a:moveTo>
                  <a:lnTo>
                    <a:pt x="321" y="8473"/>
                  </a:lnTo>
                  <a:lnTo>
                    <a:pt x="378" y="8492"/>
                  </a:lnTo>
                  <a:lnTo>
                    <a:pt x="302" y="8492"/>
                  </a:lnTo>
                  <a:lnTo>
                    <a:pt x="302" y="8417"/>
                  </a:lnTo>
                  <a:close/>
                  <a:moveTo>
                    <a:pt x="8493" y="8417"/>
                  </a:moveTo>
                  <a:lnTo>
                    <a:pt x="8493" y="8492"/>
                  </a:lnTo>
                  <a:lnTo>
                    <a:pt x="8417" y="8492"/>
                  </a:lnTo>
                  <a:lnTo>
                    <a:pt x="8474" y="8473"/>
                  </a:lnTo>
                  <a:lnTo>
                    <a:pt x="8493" y="8417"/>
                  </a:lnTo>
                  <a:close/>
                  <a:moveTo>
                    <a:pt x="95" y="0"/>
                  </a:moveTo>
                  <a:lnTo>
                    <a:pt x="38" y="38"/>
                  </a:lnTo>
                  <a:lnTo>
                    <a:pt x="0" y="95"/>
                  </a:lnTo>
                  <a:lnTo>
                    <a:pt x="0" y="151"/>
                  </a:lnTo>
                  <a:lnTo>
                    <a:pt x="0" y="8643"/>
                  </a:lnTo>
                  <a:lnTo>
                    <a:pt x="0" y="8719"/>
                  </a:lnTo>
                  <a:lnTo>
                    <a:pt x="38" y="8757"/>
                  </a:lnTo>
                  <a:lnTo>
                    <a:pt x="95" y="8794"/>
                  </a:lnTo>
                  <a:lnTo>
                    <a:pt x="8700" y="8794"/>
                  </a:lnTo>
                  <a:lnTo>
                    <a:pt x="8757" y="8757"/>
                  </a:lnTo>
                  <a:lnTo>
                    <a:pt x="8795" y="8719"/>
                  </a:lnTo>
                  <a:lnTo>
                    <a:pt x="8795" y="8643"/>
                  </a:lnTo>
                  <a:lnTo>
                    <a:pt x="8795" y="151"/>
                  </a:lnTo>
                  <a:lnTo>
                    <a:pt x="8795" y="95"/>
                  </a:lnTo>
                  <a:lnTo>
                    <a:pt x="8757" y="38"/>
                  </a:lnTo>
                  <a:lnTo>
                    <a:pt x="870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23"/>
            <p:cNvSpPr/>
            <p:nvPr/>
          </p:nvSpPr>
          <p:spPr>
            <a:xfrm>
              <a:off x="2283800" y="32557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0"/>
                  </a:moveTo>
                  <a:lnTo>
                    <a:pt x="1" y="8209"/>
                  </a:lnTo>
                  <a:lnTo>
                    <a:pt x="8210" y="8209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23"/>
            <p:cNvSpPr/>
            <p:nvPr/>
          </p:nvSpPr>
          <p:spPr>
            <a:xfrm>
              <a:off x="2279575" y="3251525"/>
              <a:ext cx="213250" cy="213275"/>
            </a:xfrm>
            <a:custGeom>
              <a:rect b="b" l="l" r="r" t="t"/>
              <a:pathLst>
                <a:path extrusionOk="0" h="8531" w="8530">
                  <a:moveTo>
                    <a:pt x="8228" y="321"/>
                  </a:moveTo>
                  <a:lnTo>
                    <a:pt x="8228" y="8228"/>
                  </a:lnTo>
                  <a:lnTo>
                    <a:pt x="321" y="8228"/>
                  </a:lnTo>
                  <a:lnTo>
                    <a:pt x="321" y="321"/>
                  </a:lnTo>
                  <a:close/>
                  <a:moveTo>
                    <a:pt x="170" y="0"/>
                  </a:moveTo>
                  <a:lnTo>
                    <a:pt x="94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0" y="170"/>
                  </a:lnTo>
                  <a:lnTo>
                    <a:pt x="0" y="8379"/>
                  </a:lnTo>
                  <a:lnTo>
                    <a:pt x="19" y="8436"/>
                  </a:lnTo>
                  <a:lnTo>
                    <a:pt x="57" y="8474"/>
                  </a:lnTo>
                  <a:lnTo>
                    <a:pt x="94" y="8511"/>
                  </a:lnTo>
                  <a:lnTo>
                    <a:pt x="170" y="8530"/>
                  </a:lnTo>
                  <a:lnTo>
                    <a:pt x="8379" y="8530"/>
                  </a:lnTo>
                  <a:lnTo>
                    <a:pt x="8436" y="8511"/>
                  </a:lnTo>
                  <a:lnTo>
                    <a:pt x="8473" y="8474"/>
                  </a:lnTo>
                  <a:lnTo>
                    <a:pt x="8511" y="8436"/>
                  </a:lnTo>
                  <a:lnTo>
                    <a:pt x="8530" y="8379"/>
                  </a:lnTo>
                  <a:lnTo>
                    <a:pt x="8530" y="170"/>
                  </a:lnTo>
                  <a:lnTo>
                    <a:pt x="8511" y="95"/>
                  </a:lnTo>
                  <a:lnTo>
                    <a:pt x="8473" y="57"/>
                  </a:lnTo>
                  <a:lnTo>
                    <a:pt x="8436" y="19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23"/>
            <p:cNvSpPr/>
            <p:nvPr/>
          </p:nvSpPr>
          <p:spPr>
            <a:xfrm>
              <a:off x="2280025" y="3252000"/>
              <a:ext cx="212350" cy="212325"/>
            </a:xfrm>
            <a:custGeom>
              <a:rect b="b" l="l" r="r" t="t"/>
              <a:pathLst>
                <a:path extrusionOk="0" h="8493" w="8494">
                  <a:moveTo>
                    <a:pt x="8210" y="283"/>
                  </a:moveTo>
                  <a:lnTo>
                    <a:pt x="8210" y="8209"/>
                  </a:lnTo>
                  <a:lnTo>
                    <a:pt x="284" y="8209"/>
                  </a:lnTo>
                  <a:lnTo>
                    <a:pt x="284" y="283"/>
                  </a:lnTo>
                  <a:close/>
                  <a:moveTo>
                    <a:pt x="1" y="0"/>
                  </a:moveTo>
                  <a:lnTo>
                    <a:pt x="1" y="8492"/>
                  </a:lnTo>
                  <a:lnTo>
                    <a:pt x="8493" y="8492"/>
                  </a:lnTo>
                  <a:lnTo>
                    <a:pt x="8493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23"/>
            <p:cNvSpPr/>
            <p:nvPr/>
          </p:nvSpPr>
          <p:spPr>
            <a:xfrm>
              <a:off x="2276250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78" y="302"/>
                  </a:moveTo>
                  <a:lnTo>
                    <a:pt x="341" y="340"/>
                  </a:lnTo>
                  <a:lnTo>
                    <a:pt x="303" y="378"/>
                  </a:lnTo>
                  <a:lnTo>
                    <a:pt x="303" y="302"/>
                  </a:lnTo>
                  <a:close/>
                  <a:moveTo>
                    <a:pt x="8493" y="302"/>
                  </a:moveTo>
                  <a:lnTo>
                    <a:pt x="8493" y="378"/>
                  </a:lnTo>
                  <a:lnTo>
                    <a:pt x="8474" y="340"/>
                  </a:lnTo>
                  <a:lnTo>
                    <a:pt x="8418" y="302"/>
                  </a:lnTo>
                  <a:close/>
                  <a:moveTo>
                    <a:pt x="8210" y="585"/>
                  </a:moveTo>
                  <a:lnTo>
                    <a:pt x="8210" y="8209"/>
                  </a:lnTo>
                  <a:lnTo>
                    <a:pt x="586" y="8209"/>
                  </a:lnTo>
                  <a:lnTo>
                    <a:pt x="586" y="585"/>
                  </a:lnTo>
                  <a:close/>
                  <a:moveTo>
                    <a:pt x="303" y="8417"/>
                  </a:moveTo>
                  <a:lnTo>
                    <a:pt x="341" y="8473"/>
                  </a:lnTo>
                  <a:lnTo>
                    <a:pt x="378" y="8492"/>
                  </a:lnTo>
                  <a:lnTo>
                    <a:pt x="303" y="8492"/>
                  </a:lnTo>
                  <a:lnTo>
                    <a:pt x="303" y="8417"/>
                  </a:lnTo>
                  <a:close/>
                  <a:moveTo>
                    <a:pt x="8493" y="8417"/>
                  </a:moveTo>
                  <a:lnTo>
                    <a:pt x="8493" y="8492"/>
                  </a:lnTo>
                  <a:lnTo>
                    <a:pt x="8418" y="8492"/>
                  </a:lnTo>
                  <a:lnTo>
                    <a:pt x="8474" y="8473"/>
                  </a:lnTo>
                  <a:lnTo>
                    <a:pt x="8493" y="8417"/>
                  </a:lnTo>
                  <a:close/>
                  <a:moveTo>
                    <a:pt x="95" y="0"/>
                  </a:moveTo>
                  <a:lnTo>
                    <a:pt x="39" y="38"/>
                  </a:lnTo>
                  <a:lnTo>
                    <a:pt x="1" y="95"/>
                  </a:lnTo>
                  <a:lnTo>
                    <a:pt x="1" y="151"/>
                  </a:lnTo>
                  <a:lnTo>
                    <a:pt x="1" y="8643"/>
                  </a:lnTo>
                  <a:lnTo>
                    <a:pt x="1" y="8719"/>
                  </a:lnTo>
                  <a:lnTo>
                    <a:pt x="39" y="8757"/>
                  </a:lnTo>
                  <a:lnTo>
                    <a:pt x="95" y="8794"/>
                  </a:lnTo>
                  <a:lnTo>
                    <a:pt x="8720" y="8794"/>
                  </a:lnTo>
                  <a:lnTo>
                    <a:pt x="8757" y="8757"/>
                  </a:lnTo>
                  <a:lnTo>
                    <a:pt x="8795" y="8719"/>
                  </a:lnTo>
                  <a:lnTo>
                    <a:pt x="8814" y="8643"/>
                  </a:lnTo>
                  <a:lnTo>
                    <a:pt x="8814" y="151"/>
                  </a:lnTo>
                  <a:lnTo>
                    <a:pt x="8795" y="95"/>
                  </a:lnTo>
                  <a:lnTo>
                    <a:pt x="8757" y="38"/>
                  </a:lnTo>
                  <a:lnTo>
                    <a:pt x="872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23"/>
            <p:cNvSpPr/>
            <p:nvPr/>
          </p:nvSpPr>
          <p:spPr>
            <a:xfrm>
              <a:off x="2557450" y="32557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0"/>
                  </a:moveTo>
                  <a:lnTo>
                    <a:pt x="0" y="8209"/>
                  </a:lnTo>
                  <a:lnTo>
                    <a:pt x="8209" y="8209"/>
                  </a:lnTo>
                  <a:lnTo>
                    <a:pt x="820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23"/>
            <p:cNvSpPr/>
            <p:nvPr/>
          </p:nvSpPr>
          <p:spPr>
            <a:xfrm>
              <a:off x="2553675" y="325152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10" y="321"/>
                  </a:moveTo>
                  <a:lnTo>
                    <a:pt x="8210" y="8228"/>
                  </a:lnTo>
                  <a:lnTo>
                    <a:pt x="302" y="8228"/>
                  </a:lnTo>
                  <a:lnTo>
                    <a:pt x="302" y="321"/>
                  </a:lnTo>
                  <a:close/>
                  <a:moveTo>
                    <a:pt x="151" y="0"/>
                  </a:moveTo>
                  <a:lnTo>
                    <a:pt x="95" y="19"/>
                  </a:lnTo>
                  <a:lnTo>
                    <a:pt x="38" y="57"/>
                  </a:lnTo>
                  <a:lnTo>
                    <a:pt x="0" y="95"/>
                  </a:lnTo>
                  <a:lnTo>
                    <a:pt x="0" y="170"/>
                  </a:lnTo>
                  <a:lnTo>
                    <a:pt x="0" y="8379"/>
                  </a:lnTo>
                  <a:lnTo>
                    <a:pt x="0" y="8436"/>
                  </a:lnTo>
                  <a:lnTo>
                    <a:pt x="38" y="8474"/>
                  </a:lnTo>
                  <a:lnTo>
                    <a:pt x="95" y="8511"/>
                  </a:lnTo>
                  <a:lnTo>
                    <a:pt x="151" y="8530"/>
                  </a:lnTo>
                  <a:lnTo>
                    <a:pt x="8360" y="8530"/>
                  </a:lnTo>
                  <a:lnTo>
                    <a:pt x="8417" y="8511"/>
                  </a:lnTo>
                  <a:lnTo>
                    <a:pt x="8474" y="8474"/>
                  </a:lnTo>
                  <a:lnTo>
                    <a:pt x="8493" y="8436"/>
                  </a:lnTo>
                  <a:lnTo>
                    <a:pt x="8511" y="8379"/>
                  </a:lnTo>
                  <a:lnTo>
                    <a:pt x="8511" y="170"/>
                  </a:lnTo>
                  <a:lnTo>
                    <a:pt x="8493" y="95"/>
                  </a:lnTo>
                  <a:lnTo>
                    <a:pt x="8474" y="57"/>
                  </a:lnTo>
                  <a:lnTo>
                    <a:pt x="8417" y="19"/>
                  </a:lnTo>
                  <a:lnTo>
                    <a:pt x="836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23"/>
            <p:cNvSpPr/>
            <p:nvPr/>
          </p:nvSpPr>
          <p:spPr>
            <a:xfrm>
              <a:off x="2553675" y="3252000"/>
              <a:ext cx="212800" cy="212325"/>
            </a:xfrm>
            <a:custGeom>
              <a:rect b="b" l="l" r="r" t="t"/>
              <a:pathLst>
                <a:path extrusionOk="0" h="8493" w="8512">
                  <a:moveTo>
                    <a:pt x="8210" y="283"/>
                  </a:moveTo>
                  <a:lnTo>
                    <a:pt x="8210" y="8209"/>
                  </a:lnTo>
                  <a:lnTo>
                    <a:pt x="283" y="8209"/>
                  </a:lnTo>
                  <a:lnTo>
                    <a:pt x="283" y="283"/>
                  </a:lnTo>
                  <a:close/>
                  <a:moveTo>
                    <a:pt x="0" y="0"/>
                  </a:moveTo>
                  <a:lnTo>
                    <a:pt x="0" y="8492"/>
                  </a:lnTo>
                  <a:lnTo>
                    <a:pt x="8511" y="8492"/>
                  </a:lnTo>
                  <a:lnTo>
                    <a:pt x="8511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23"/>
            <p:cNvSpPr/>
            <p:nvPr/>
          </p:nvSpPr>
          <p:spPr>
            <a:xfrm>
              <a:off x="2549900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78" y="302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2"/>
                  </a:lnTo>
                  <a:close/>
                  <a:moveTo>
                    <a:pt x="8511" y="302"/>
                  </a:moveTo>
                  <a:lnTo>
                    <a:pt x="8511" y="378"/>
                  </a:lnTo>
                  <a:lnTo>
                    <a:pt x="8474" y="340"/>
                  </a:lnTo>
                  <a:lnTo>
                    <a:pt x="8417" y="302"/>
                  </a:lnTo>
                  <a:close/>
                  <a:moveTo>
                    <a:pt x="8210" y="585"/>
                  </a:moveTo>
                  <a:lnTo>
                    <a:pt x="8210" y="8209"/>
                  </a:lnTo>
                  <a:lnTo>
                    <a:pt x="604" y="8209"/>
                  </a:lnTo>
                  <a:lnTo>
                    <a:pt x="604" y="585"/>
                  </a:lnTo>
                  <a:close/>
                  <a:moveTo>
                    <a:pt x="302" y="8417"/>
                  </a:moveTo>
                  <a:lnTo>
                    <a:pt x="340" y="8473"/>
                  </a:lnTo>
                  <a:lnTo>
                    <a:pt x="378" y="8492"/>
                  </a:lnTo>
                  <a:lnTo>
                    <a:pt x="302" y="8492"/>
                  </a:lnTo>
                  <a:lnTo>
                    <a:pt x="302" y="8417"/>
                  </a:lnTo>
                  <a:close/>
                  <a:moveTo>
                    <a:pt x="8511" y="8417"/>
                  </a:moveTo>
                  <a:lnTo>
                    <a:pt x="8511" y="8492"/>
                  </a:lnTo>
                  <a:lnTo>
                    <a:pt x="8417" y="8492"/>
                  </a:lnTo>
                  <a:lnTo>
                    <a:pt x="8474" y="8473"/>
                  </a:lnTo>
                  <a:lnTo>
                    <a:pt x="8511" y="8417"/>
                  </a:lnTo>
                  <a:close/>
                  <a:moveTo>
                    <a:pt x="95" y="0"/>
                  </a:moveTo>
                  <a:lnTo>
                    <a:pt x="38" y="38"/>
                  </a:lnTo>
                  <a:lnTo>
                    <a:pt x="19" y="95"/>
                  </a:lnTo>
                  <a:lnTo>
                    <a:pt x="0" y="151"/>
                  </a:lnTo>
                  <a:lnTo>
                    <a:pt x="0" y="8643"/>
                  </a:lnTo>
                  <a:lnTo>
                    <a:pt x="19" y="8719"/>
                  </a:lnTo>
                  <a:lnTo>
                    <a:pt x="38" y="8757"/>
                  </a:lnTo>
                  <a:lnTo>
                    <a:pt x="95" y="8794"/>
                  </a:lnTo>
                  <a:lnTo>
                    <a:pt x="8719" y="8794"/>
                  </a:lnTo>
                  <a:lnTo>
                    <a:pt x="8757" y="8757"/>
                  </a:lnTo>
                  <a:lnTo>
                    <a:pt x="8795" y="8719"/>
                  </a:lnTo>
                  <a:lnTo>
                    <a:pt x="8813" y="8643"/>
                  </a:lnTo>
                  <a:lnTo>
                    <a:pt x="8813" y="151"/>
                  </a:lnTo>
                  <a:lnTo>
                    <a:pt x="8795" y="95"/>
                  </a:lnTo>
                  <a:lnTo>
                    <a:pt x="8757" y="38"/>
                  </a:lnTo>
                  <a:lnTo>
                    <a:pt x="871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23"/>
            <p:cNvSpPr/>
            <p:nvPr/>
          </p:nvSpPr>
          <p:spPr>
            <a:xfrm>
              <a:off x="1693600" y="2976475"/>
              <a:ext cx="309525" cy="227425"/>
            </a:xfrm>
            <a:custGeom>
              <a:rect b="b" l="l" r="r" t="t"/>
              <a:pathLst>
                <a:path extrusionOk="0" h="9097" w="12381">
                  <a:moveTo>
                    <a:pt x="680" y="0"/>
                  </a:moveTo>
                  <a:lnTo>
                    <a:pt x="1" y="963"/>
                  </a:lnTo>
                  <a:lnTo>
                    <a:pt x="11701" y="9096"/>
                  </a:lnTo>
                  <a:lnTo>
                    <a:pt x="12380" y="8134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23"/>
            <p:cNvSpPr/>
            <p:nvPr/>
          </p:nvSpPr>
          <p:spPr>
            <a:xfrm>
              <a:off x="1689825" y="2972700"/>
              <a:ext cx="317075" cy="234975"/>
            </a:xfrm>
            <a:custGeom>
              <a:rect b="b" l="l" r="r" t="t"/>
              <a:pathLst>
                <a:path extrusionOk="0" h="9399" w="12683">
                  <a:moveTo>
                    <a:pt x="869" y="378"/>
                  </a:moveTo>
                  <a:lnTo>
                    <a:pt x="12305" y="8323"/>
                  </a:lnTo>
                  <a:lnTo>
                    <a:pt x="11814" y="9040"/>
                  </a:lnTo>
                  <a:lnTo>
                    <a:pt x="378" y="1076"/>
                  </a:lnTo>
                  <a:lnTo>
                    <a:pt x="869" y="378"/>
                  </a:lnTo>
                  <a:close/>
                  <a:moveTo>
                    <a:pt x="793" y="0"/>
                  </a:moveTo>
                  <a:lnTo>
                    <a:pt x="737" y="19"/>
                  </a:lnTo>
                  <a:lnTo>
                    <a:pt x="699" y="76"/>
                  </a:lnTo>
                  <a:lnTo>
                    <a:pt x="38" y="1019"/>
                  </a:lnTo>
                  <a:lnTo>
                    <a:pt x="1" y="1076"/>
                  </a:lnTo>
                  <a:lnTo>
                    <a:pt x="1" y="1151"/>
                  </a:lnTo>
                  <a:lnTo>
                    <a:pt x="19" y="1189"/>
                  </a:lnTo>
                  <a:lnTo>
                    <a:pt x="76" y="1246"/>
                  </a:lnTo>
                  <a:lnTo>
                    <a:pt x="11776" y="9379"/>
                  </a:lnTo>
                  <a:lnTo>
                    <a:pt x="11814" y="9398"/>
                  </a:lnTo>
                  <a:lnTo>
                    <a:pt x="11852" y="9398"/>
                  </a:lnTo>
                  <a:lnTo>
                    <a:pt x="11927" y="9379"/>
                  </a:lnTo>
                  <a:lnTo>
                    <a:pt x="11984" y="9342"/>
                  </a:lnTo>
                  <a:lnTo>
                    <a:pt x="12645" y="8379"/>
                  </a:lnTo>
                  <a:lnTo>
                    <a:pt x="12663" y="8323"/>
                  </a:lnTo>
                  <a:lnTo>
                    <a:pt x="12682" y="8266"/>
                  </a:lnTo>
                  <a:lnTo>
                    <a:pt x="12645" y="8209"/>
                  </a:lnTo>
                  <a:lnTo>
                    <a:pt x="12607" y="8153"/>
                  </a:lnTo>
                  <a:lnTo>
                    <a:pt x="906" y="38"/>
                  </a:lnTo>
                  <a:lnTo>
                    <a:pt x="85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23"/>
            <p:cNvSpPr/>
            <p:nvPr/>
          </p:nvSpPr>
          <p:spPr>
            <a:xfrm>
              <a:off x="1692175" y="2942500"/>
              <a:ext cx="259525" cy="250075"/>
            </a:xfrm>
            <a:custGeom>
              <a:rect b="b" l="l" r="r" t="t"/>
              <a:pathLst>
                <a:path extrusionOk="0" h="10003" w="10381">
                  <a:moveTo>
                    <a:pt x="9569" y="0"/>
                  </a:moveTo>
                  <a:lnTo>
                    <a:pt x="1" y="9153"/>
                  </a:lnTo>
                  <a:lnTo>
                    <a:pt x="794" y="10002"/>
                  </a:lnTo>
                  <a:lnTo>
                    <a:pt x="10380" y="831"/>
                  </a:lnTo>
                  <a:lnTo>
                    <a:pt x="956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23"/>
            <p:cNvSpPr/>
            <p:nvPr/>
          </p:nvSpPr>
          <p:spPr>
            <a:xfrm>
              <a:off x="1687950" y="2938725"/>
              <a:ext cx="267525" cy="257625"/>
            </a:xfrm>
            <a:custGeom>
              <a:rect b="b" l="l" r="r" t="t"/>
              <a:pathLst>
                <a:path extrusionOk="0" h="10305" w="10701">
                  <a:moveTo>
                    <a:pt x="9738" y="359"/>
                  </a:moveTo>
                  <a:lnTo>
                    <a:pt x="10323" y="982"/>
                  </a:lnTo>
                  <a:lnTo>
                    <a:pt x="981" y="9927"/>
                  </a:lnTo>
                  <a:lnTo>
                    <a:pt x="378" y="9304"/>
                  </a:lnTo>
                  <a:lnTo>
                    <a:pt x="9738" y="359"/>
                  </a:lnTo>
                  <a:close/>
                  <a:moveTo>
                    <a:pt x="9681" y="0"/>
                  </a:moveTo>
                  <a:lnTo>
                    <a:pt x="9625" y="38"/>
                  </a:lnTo>
                  <a:lnTo>
                    <a:pt x="57" y="9191"/>
                  </a:lnTo>
                  <a:lnTo>
                    <a:pt x="19" y="9247"/>
                  </a:lnTo>
                  <a:lnTo>
                    <a:pt x="0" y="9304"/>
                  </a:lnTo>
                  <a:lnTo>
                    <a:pt x="19" y="9361"/>
                  </a:lnTo>
                  <a:lnTo>
                    <a:pt x="57" y="9417"/>
                  </a:lnTo>
                  <a:lnTo>
                    <a:pt x="849" y="10248"/>
                  </a:lnTo>
                  <a:lnTo>
                    <a:pt x="906" y="10285"/>
                  </a:lnTo>
                  <a:lnTo>
                    <a:pt x="963" y="10304"/>
                  </a:lnTo>
                  <a:lnTo>
                    <a:pt x="1019" y="10285"/>
                  </a:lnTo>
                  <a:lnTo>
                    <a:pt x="1076" y="10267"/>
                  </a:lnTo>
                  <a:lnTo>
                    <a:pt x="10644" y="1095"/>
                  </a:lnTo>
                  <a:lnTo>
                    <a:pt x="10681" y="1057"/>
                  </a:lnTo>
                  <a:lnTo>
                    <a:pt x="10700" y="1001"/>
                  </a:lnTo>
                  <a:lnTo>
                    <a:pt x="10681" y="944"/>
                  </a:lnTo>
                  <a:lnTo>
                    <a:pt x="10663" y="887"/>
                  </a:lnTo>
                  <a:lnTo>
                    <a:pt x="9851" y="38"/>
                  </a:lnTo>
                  <a:lnTo>
                    <a:pt x="9794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23"/>
            <p:cNvSpPr/>
            <p:nvPr/>
          </p:nvSpPr>
          <p:spPr>
            <a:xfrm>
              <a:off x="1450625" y="2598100"/>
              <a:ext cx="208550" cy="266100"/>
            </a:xfrm>
            <a:custGeom>
              <a:rect b="b" l="l" r="r" t="t"/>
              <a:pathLst>
                <a:path extrusionOk="0" h="10644" w="8342">
                  <a:moveTo>
                    <a:pt x="7417" y="0"/>
                  </a:moveTo>
                  <a:lnTo>
                    <a:pt x="1" y="9945"/>
                  </a:lnTo>
                  <a:lnTo>
                    <a:pt x="944" y="10644"/>
                  </a:lnTo>
                  <a:lnTo>
                    <a:pt x="8342" y="698"/>
                  </a:lnTo>
                  <a:lnTo>
                    <a:pt x="7417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23"/>
            <p:cNvSpPr/>
            <p:nvPr/>
          </p:nvSpPr>
          <p:spPr>
            <a:xfrm>
              <a:off x="1446850" y="2594325"/>
              <a:ext cx="216100" cy="273650"/>
            </a:xfrm>
            <a:custGeom>
              <a:rect b="b" l="l" r="r" t="t"/>
              <a:pathLst>
                <a:path extrusionOk="0" h="10946" w="8644">
                  <a:moveTo>
                    <a:pt x="7587" y="378"/>
                  </a:moveTo>
                  <a:lnTo>
                    <a:pt x="8285" y="887"/>
                  </a:lnTo>
                  <a:lnTo>
                    <a:pt x="1058" y="10587"/>
                  </a:lnTo>
                  <a:lnTo>
                    <a:pt x="378" y="10078"/>
                  </a:lnTo>
                  <a:lnTo>
                    <a:pt x="7587" y="378"/>
                  </a:lnTo>
                  <a:close/>
                  <a:moveTo>
                    <a:pt x="7530" y="0"/>
                  </a:moveTo>
                  <a:lnTo>
                    <a:pt x="7474" y="19"/>
                  </a:lnTo>
                  <a:lnTo>
                    <a:pt x="7436" y="57"/>
                  </a:lnTo>
                  <a:lnTo>
                    <a:pt x="38" y="10002"/>
                  </a:lnTo>
                  <a:lnTo>
                    <a:pt x="1" y="10059"/>
                  </a:lnTo>
                  <a:lnTo>
                    <a:pt x="1" y="10115"/>
                  </a:lnTo>
                  <a:lnTo>
                    <a:pt x="20" y="10172"/>
                  </a:lnTo>
                  <a:lnTo>
                    <a:pt x="57" y="10229"/>
                  </a:lnTo>
                  <a:lnTo>
                    <a:pt x="1001" y="10927"/>
                  </a:lnTo>
                  <a:lnTo>
                    <a:pt x="1039" y="10946"/>
                  </a:lnTo>
                  <a:lnTo>
                    <a:pt x="1114" y="10946"/>
                  </a:lnTo>
                  <a:lnTo>
                    <a:pt x="1171" y="10927"/>
                  </a:lnTo>
                  <a:lnTo>
                    <a:pt x="1208" y="10889"/>
                  </a:lnTo>
                  <a:lnTo>
                    <a:pt x="8625" y="944"/>
                  </a:lnTo>
                  <a:lnTo>
                    <a:pt x="8644" y="887"/>
                  </a:lnTo>
                  <a:lnTo>
                    <a:pt x="8644" y="830"/>
                  </a:lnTo>
                  <a:lnTo>
                    <a:pt x="8625" y="774"/>
                  </a:lnTo>
                  <a:lnTo>
                    <a:pt x="8587" y="736"/>
                  </a:lnTo>
                  <a:lnTo>
                    <a:pt x="7644" y="38"/>
                  </a:lnTo>
                  <a:lnTo>
                    <a:pt x="7587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23"/>
            <p:cNvSpPr/>
            <p:nvPr/>
          </p:nvSpPr>
          <p:spPr>
            <a:xfrm>
              <a:off x="1453450" y="2638675"/>
              <a:ext cx="242525" cy="197700"/>
            </a:xfrm>
            <a:custGeom>
              <a:rect b="b" l="l" r="r" t="t"/>
              <a:pathLst>
                <a:path extrusionOk="0" h="7908" w="9701">
                  <a:moveTo>
                    <a:pt x="718" y="0"/>
                  </a:moveTo>
                  <a:lnTo>
                    <a:pt x="1" y="925"/>
                  </a:lnTo>
                  <a:lnTo>
                    <a:pt x="8984" y="7907"/>
                  </a:lnTo>
                  <a:lnTo>
                    <a:pt x="9701" y="7001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23"/>
            <p:cNvSpPr/>
            <p:nvPr/>
          </p:nvSpPr>
          <p:spPr>
            <a:xfrm>
              <a:off x="1449675" y="2634900"/>
              <a:ext cx="250075" cy="205250"/>
            </a:xfrm>
            <a:custGeom>
              <a:rect b="b" l="l" r="r" t="t"/>
              <a:pathLst>
                <a:path extrusionOk="0" h="8210" w="10003">
                  <a:moveTo>
                    <a:pt x="907" y="378"/>
                  </a:moveTo>
                  <a:lnTo>
                    <a:pt x="9644" y="7171"/>
                  </a:lnTo>
                  <a:lnTo>
                    <a:pt x="9116" y="7851"/>
                  </a:lnTo>
                  <a:lnTo>
                    <a:pt x="359" y="1057"/>
                  </a:lnTo>
                  <a:lnTo>
                    <a:pt x="907" y="378"/>
                  </a:lnTo>
                  <a:close/>
                  <a:moveTo>
                    <a:pt x="850" y="0"/>
                  </a:moveTo>
                  <a:lnTo>
                    <a:pt x="794" y="19"/>
                  </a:lnTo>
                  <a:lnTo>
                    <a:pt x="756" y="57"/>
                  </a:lnTo>
                  <a:lnTo>
                    <a:pt x="39" y="981"/>
                  </a:lnTo>
                  <a:lnTo>
                    <a:pt x="1" y="1038"/>
                  </a:lnTo>
                  <a:lnTo>
                    <a:pt x="1" y="1095"/>
                  </a:lnTo>
                  <a:lnTo>
                    <a:pt x="20" y="1151"/>
                  </a:lnTo>
                  <a:lnTo>
                    <a:pt x="58" y="1208"/>
                  </a:lnTo>
                  <a:lnTo>
                    <a:pt x="9040" y="8190"/>
                  </a:lnTo>
                  <a:lnTo>
                    <a:pt x="9097" y="8209"/>
                  </a:lnTo>
                  <a:lnTo>
                    <a:pt x="9210" y="8209"/>
                  </a:lnTo>
                  <a:lnTo>
                    <a:pt x="9267" y="8153"/>
                  </a:lnTo>
                  <a:lnTo>
                    <a:pt x="9984" y="7228"/>
                  </a:lnTo>
                  <a:lnTo>
                    <a:pt x="10003" y="7190"/>
                  </a:lnTo>
                  <a:lnTo>
                    <a:pt x="10003" y="7134"/>
                  </a:lnTo>
                  <a:lnTo>
                    <a:pt x="9984" y="7077"/>
                  </a:lnTo>
                  <a:lnTo>
                    <a:pt x="9946" y="7020"/>
                  </a:lnTo>
                  <a:lnTo>
                    <a:pt x="963" y="3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23"/>
            <p:cNvSpPr/>
            <p:nvPr/>
          </p:nvSpPr>
          <p:spPr>
            <a:xfrm>
              <a:off x="1170850" y="2196125"/>
              <a:ext cx="1725375" cy="1469175"/>
            </a:xfrm>
            <a:custGeom>
              <a:rect b="b" l="l" r="r" t="t"/>
              <a:pathLst>
                <a:path extrusionOk="0" h="58767" w="69015">
                  <a:moveTo>
                    <a:pt x="1" y="1"/>
                  </a:moveTo>
                  <a:lnTo>
                    <a:pt x="1" y="58767"/>
                  </a:lnTo>
                  <a:lnTo>
                    <a:pt x="69014" y="58767"/>
                  </a:lnTo>
                  <a:lnTo>
                    <a:pt x="690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23"/>
            <p:cNvSpPr/>
            <p:nvPr/>
          </p:nvSpPr>
          <p:spPr>
            <a:xfrm>
              <a:off x="1167075" y="2192350"/>
              <a:ext cx="1732925" cy="1476725"/>
            </a:xfrm>
            <a:custGeom>
              <a:rect b="b" l="l" r="r" t="t"/>
              <a:pathLst>
                <a:path extrusionOk="0" h="59069" w="69317">
                  <a:moveTo>
                    <a:pt x="69014" y="303"/>
                  </a:moveTo>
                  <a:lnTo>
                    <a:pt x="69014" y="58767"/>
                  </a:lnTo>
                  <a:lnTo>
                    <a:pt x="303" y="58767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59069"/>
                  </a:lnTo>
                  <a:lnTo>
                    <a:pt x="69316" y="59069"/>
                  </a:lnTo>
                  <a:lnTo>
                    <a:pt x="693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23"/>
            <p:cNvSpPr/>
            <p:nvPr/>
          </p:nvSpPr>
          <p:spPr>
            <a:xfrm>
              <a:off x="1246350" y="2597150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0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23"/>
            <p:cNvSpPr/>
            <p:nvPr/>
          </p:nvSpPr>
          <p:spPr>
            <a:xfrm>
              <a:off x="1242575" y="2593375"/>
              <a:ext cx="213275" cy="213275"/>
            </a:xfrm>
            <a:custGeom>
              <a:rect b="b" l="l" r="r" t="t"/>
              <a:pathLst>
                <a:path extrusionOk="0" h="8531" w="8531">
                  <a:moveTo>
                    <a:pt x="8228" y="302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2"/>
                  </a:lnTo>
                  <a:close/>
                  <a:moveTo>
                    <a:pt x="0" y="0"/>
                  </a:moveTo>
                  <a:lnTo>
                    <a:pt x="0" y="8530"/>
                  </a:lnTo>
                  <a:lnTo>
                    <a:pt x="8530" y="8530"/>
                  </a:lnTo>
                  <a:lnTo>
                    <a:pt x="85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23"/>
            <p:cNvSpPr/>
            <p:nvPr/>
          </p:nvSpPr>
          <p:spPr>
            <a:xfrm>
              <a:off x="1520450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0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23"/>
            <p:cNvSpPr/>
            <p:nvPr/>
          </p:nvSpPr>
          <p:spPr>
            <a:xfrm>
              <a:off x="1516675" y="259337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10" y="302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2"/>
                  </a:lnTo>
                  <a:close/>
                  <a:moveTo>
                    <a:pt x="1" y="0"/>
                  </a:moveTo>
                  <a:lnTo>
                    <a:pt x="1" y="8530"/>
                  </a:lnTo>
                  <a:lnTo>
                    <a:pt x="8512" y="8530"/>
                  </a:lnTo>
                  <a:lnTo>
                    <a:pt x="8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23"/>
            <p:cNvSpPr/>
            <p:nvPr/>
          </p:nvSpPr>
          <p:spPr>
            <a:xfrm>
              <a:off x="1794100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0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23"/>
            <p:cNvSpPr/>
            <p:nvPr/>
          </p:nvSpPr>
          <p:spPr>
            <a:xfrm>
              <a:off x="1790325" y="259337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09" y="302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2"/>
                  </a:lnTo>
                  <a:close/>
                  <a:moveTo>
                    <a:pt x="0" y="0"/>
                  </a:moveTo>
                  <a:lnTo>
                    <a:pt x="0" y="8530"/>
                  </a:lnTo>
                  <a:lnTo>
                    <a:pt x="8511" y="8530"/>
                  </a:lnTo>
                  <a:lnTo>
                    <a:pt x="8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23"/>
            <p:cNvSpPr/>
            <p:nvPr/>
          </p:nvSpPr>
          <p:spPr>
            <a:xfrm>
              <a:off x="2067725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0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23"/>
            <p:cNvSpPr/>
            <p:nvPr/>
          </p:nvSpPr>
          <p:spPr>
            <a:xfrm>
              <a:off x="2063950" y="259337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10" y="302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2"/>
                  </a:lnTo>
                  <a:close/>
                  <a:moveTo>
                    <a:pt x="1" y="0"/>
                  </a:moveTo>
                  <a:lnTo>
                    <a:pt x="1" y="8530"/>
                  </a:lnTo>
                  <a:lnTo>
                    <a:pt x="8512" y="8530"/>
                  </a:lnTo>
                  <a:lnTo>
                    <a:pt x="8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23"/>
            <p:cNvSpPr/>
            <p:nvPr/>
          </p:nvSpPr>
          <p:spPr>
            <a:xfrm>
              <a:off x="2341375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0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23"/>
            <p:cNvSpPr/>
            <p:nvPr/>
          </p:nvSpPr>
          <p:spPr>
            <a:xfrm>
              <a:off x="2337600" y="259337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09" y="302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2"/>
                  </a:lnTo>
                  <a:close/>
                  <a:moveTo>
                    <a:pt x="0" y="0"/>
                  </a:moveTo>
                  <a:lnTo>
                    <a:pt x="0" y="8530"/>
                  </a:lnTo>
                  <a:lnTo>
                    <a:pt x="8511" y="8530"/>
                  </a:lnTo>
                  <a:lnTo>
                    <a:pt x="8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23"/>
            <p:cNvSpPr/>
            <p:nvPr/>
          </p:nvSpPr>
          <p:spPr>
            <a:xfrm>
              <a:off x="2615000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0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23"/>
            <p:cNvSpPr/>
            <p:nvPr/>
          </p:nvSpPr>
          <p:spPr>
            <a:xfrm>
              <a:off x="2611225" y="2593375"/>
              <a:ext cx="213275" cy="213275"/>
            </a:xfrm>
            <a:custGeom>
              <a:rect b="b" l="l" r="r" t="t"/>
              <a:pathLst>
                <a:path extrusionOk="0" h="8531" w="8531">
                  <a:moveTo>
                    <a:pt x="8210" y="302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2"/>
                  </a:lnTo>
                  <a:close/>
                  <a:moveTo>
                    <a:pt x="1" y="0"/>
                  </a:moveTo>
                  <a:lnTo>
                    <a:pt x="1" y="8530"/>
                  </a:lnTo>
                  <a:lnTo>
                    <a:pt x="8531" y="8530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23"/>
            <p:cNvSpPr/>
            <p:nvPr/>
          </p:nvSpPr>
          <p:spPr>
            <a:xfrm>
              <a:off x="1246350" y="2900025"/>
              <a:ext cx="205725" cy="205275"/>
            </a:xfrm>
            <a:custGeom>
              <a:rect b="b" l="l" r="r" t="t"/>
              <a:pathLst>
                <a:path extrusionOk="0" h="8211" w="8229">
                  <a:moveTo>
                    <a:pt x="0" y="1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23"/>
            <p:cNvSpPr/>
            <p:nvPr/>
          </p:nvSpPr>
          <p:spPr>
            <a:xfrm>
              <a:off x="1242575" y="2896250"/>
              <a:ext cx="213275" cy="212825"/>
            </a:xfrm>
            <a:custGeom>
              <a:rect b="b" l="l" r="r" t="t"/>
              <a:pathLst>
                <a:path extrusionOk="0" h="8513" w="8531">
                  <a:moveTo>
                    <a:pt x="8228" y="303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30" y="8512"/>
                  </a:lnTo>
                  <a:lnTo>
                    <a:pt x="8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23"/>
            <p:cNvSpPr/>
            <p:nvPr/>
          </p:nvSpPr>
          <p:spPr>
            <a:xfrm>
              <a:off x="1520450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23"/>
            <p:cNvSpPr/>
            <p:nvPr/>
          </p:nvSpPr>
          <p:spPr>
            <a:xfrm>
              <a:off x="1516675" y="2896250"/>
              <a:ext cx="212800" cy="212825"/>
            </a:xfrm>
            <a:custGeom>
              <a:rect b="b" l="l" r="r" t="t"/>
              <a:pathLst>
                <a:path extrusionOk="0" h="8513" w="8512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23"/>
            <p:cNvSpPr/>
            <p:nvPr/>
          </p:nvSpPr>
          <p:spPr>
            <a:xfrm>
              <a:off x="1794100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23"/>
            <p:cNvSpPr/>
            <p:nvPr/>
          </p:nvSpPr>
          <p:spPr>
            <a:xfrm>
              <a:off x="1790325" y="2896250"/>
              <a:ext cx="212800" cy="212825"/>
            </a:xfrm>
            <a:custGeom>
              <a:rect b="b" l="l" r="r" t="t"/>
              <a:pathLst>
                <a:path extrusionOk="0" h="8513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23"/>
            <p:cNvSpPr/>
            <p:nvPr/>
          </p:nvSpPr>
          <p:spPr>
            <a:xfrm>
              <a:off x="2067725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23"/>
            <p:cNvSpPr/>
            <p:nvPr/>
          </p:nvSpPr>
          <p:spPr>
            <a:xfrm>
              <a:off x="2063950" y="2896250"/>
              <a:ext cx="212800" cy="212825"/>
            </a:xfrm>
            <a:custGeom>
              <a:rect b="b" l="l" r="r" t="t"/>
              <a:pathLst>
                <a:path extrusionOk="0" h="8513" w="8512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23"/>
            <p:cNvSpPr/>
            <p:nvPr/>
          </p:nvSpPr>
          <p:spPr>
            <a:xfrm>
              <a:off x="2341375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23"/>
            <p:cNvSpPr/>
            <p:nvPr/>
          </p:nvSpPr>
          <p:spPr>
            <a:xfrm>
              <a:off x="2337600" y="2896250"/>
              <a:ext cx="212800" cy="212825"/>
            </a:xfrm>
            <a:custGeom>
              <a:rect b="b" l="l" r="r" t="t"/>
              <a:pathLst>
                <a:path extrusionOk="0" h="8513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23"/>
            <p:cNvSpPr/>
            <p:nvPr/>
          </p:nvSpPr>
          <p:spPr>
            <a:xfrm>
              <a:off x="2615000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3"/>
            <p:cNvSpPr/>
            <p:nvPr/>
          </p:nvSpPr>
          <p:spPr>
            <a:xfrm>
              <a:off x="2611225" y="2896250"/>
              <a:ext cx="213275" cy="212825"/>
            </a:xfrm>
            <a:custGeom>
              <a:rect b="b" l="l" r="r" t="t"/>
              <a:pathLst>
                <a:path extrusionOk="0" h="8513" w="8531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31" y="8512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3"/>
            <p:cNvSpPr/>
            <p:nvPr/>
          </p:nvSpPr>
          <p:spPr>
            <a:xfrm>
              <a:off x="1246350" y="3202450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1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3"/>
            <p:cNvSpPr/>
            <p:nvPr/>
          </p:nvSpPr>
          <p:spPr>
            <a:xfrm>
              <a:off x="1242575" y="3198675"/>
              <a:ext cx="213275" cy="212800"/>
            </a:xfrm>
            <a:custGeom>
              <a:rect b="b" l="l" r="r" t="t"/>
              <a:pathLst>
                <a:path extrusionOk="0" h="8512" w="8531">
                  <a:moveTo>
                    <a:pt x="8228" y="303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30" y="8512"/>
                  </a:lnTo>
                  <a:lnTo>
                    <a:pt x="8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3"/>
            <p:cNvSpPr/>
            <p:nvPr/>
          </p:nvSpPr>
          <p:spPr>
            <a:xfrm>
              <a:off x="1520450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23"/>
            <p:cNvSpPr/>
            <p:nvPr/>
          </p:nvSpPr>
          <p:spPr>
            <a:xfrm>
              <a:off x="1516675" y="3198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3"/>
            <p:cNvSpPr/>
            <p:nvPr/>
          </p:nvSpPr>
          <p:spPr>
            <a:xfrm>
              <a:off x="1794100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23"/>
            <p:cNvSpPr/>
            <p:nvPr/>
          </p:nvSpPr>
          <p:spPr>
            <a:xfrm>
              <a:off x="1790325" y="3198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23"/>
            <p:cNvSpPr/>
            <p:nvPr/>
          </p:nvSpPr>
          <p:spPr>
            <a:xfrm>
              <a:off x="2067725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23"/>
            <p:cNvSpPr/>
            <p:nvPr/>
          </p:nvSpPr>
          <p:spPr>
            <a:xfrm>
              <a:off x="2063950" y="3198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23"/>
            <p:cNvSpPr/>
            <p:nvPr/>
          </p:nvSpPr>
          <p:spPr>
            <a:xfrm>
              <a:off x="2341375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23"/>
            <p:cNvSpPr/>
            <p:nvPr/>
          </p:nvSpPr>
          <p:spPr>
            <a:xfrm>
              <a:off x="2337600" y="3198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23"/>
            <p:cNvSpPr/>
            <p:nvPr/>
          </p:nvSpPr>
          <p:spPr>
            <a:xfrm>
              <a:off x="2615000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23"/>
            <p:cNvSpPr/>
            <p:nvPr/>
          </p:nvSpPr>
          <p:spPr>
            <a:xfrm>
              <a:off x="2611225" y="3198675"/>
              <a:ext cx="213275" cy="212800"/>
            </a:xfrm>
            <a:custGeom>
              <a:rect b="b" l="l" r="r" t="t"/>
              <a:pathLst>
                <a:path extrusionOk="0" h="8512" w="8531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31" y="8512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23"/>
            <p:cNvSpPr/>
            <p:nvPr/>
          </p:nvSpPr>
          <p:spPr>
            <a:xfrm>
              <a:off x="1428450" y="2065900"/>
              <a:ext cx="62775" cy="194425"/>
            </a:xfrm>
            <a:custGeom>
              <a:rect b="b" l="l" r="r" t="t"/>
              <a:pathLst>
                <a:path extrusionOk="0" h="7777" w="2511">
                  <a:moveTo>
                    <a:pt x="265" y="1"/>
                  </a:moveTo>
                  <a:lnTo>
                    <a:pt x="152" y="20"/>
                  </a:lnTo>
                  <a:lnTo>
                    <a:pt x="76" y="76"/>
                  </a:lnTo>
                  <a:lnTo>
                    <a:pt x="20" y="152"/>
                  </a:lnTo>
                  <a:lnTo>
                    <a:pt x="1" y="265"/>
                  </a:lnTo>
                  <a:lnTo>
                    <a:pt x="1" y="7512"/>
                  </a:lnTo>
                  <a:lnTo>
                    <a:pt x="20" y="7625"/>
                  </a:lnTo>
                  <a:lnTo>
                    <a:pt x="76" y="7701"/>
                  </a:lnTo>
                  <a:lnTo>
                    <a:pt x="152" y="7757"/>
                  </a:lnTo>
                  <a:lnTo>
                    <a:pt x="265" y="7776"/>
                  </a:lnTo>
                  <a:lnTo>
                    <a:pt x="2246" y="7776"/>
                  </a:lnTo>
                  <a:lnTo>
                    <a:pt x="2341" y="7757"/>
                  </a:lnTo>
                  <a:lnTo>
                    <a:pt x="2435" y="7701"/>
                  </a:lnTo>
                  <a:lnTo>
                    <a:pt x="2492" y="7625"/>
                  </a:lnTo>
                  <a:lnTo>
                    <a:pt x="2511" y="7512"/>
                  </a:lnTo>
                  <a:lnTo>
                    <a:pt x="2511" y="265"/>
                  </a:lnTo>
                  <a:lnTo>
                    <a:pt x="2492" y="152"/>
                  </a:lnTo>
                  <a:lnTo>
                    <a:pt x="2435" y="76"/>
                  </a:lnTo>
                  <a:lnTo>
                    <a:pt x="2341" y="2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23"/>
            <p:cNvSpPr/>
            <p:nvPr/>
          </p:nvSpPr>
          <p:spPr>
            <a:xfrm>
              <a:off x="1811075" y="2065900"/>
              <a:ext cx="62775" cy="194425"/>
            </a:xfrm>
            <a:custGeom>
              <a:rect b="b" l="l" r="r" t="t"/>
              <a:pathLst>
                <a:path extrusionOk="0" h="7777" w="2511">
                  <a:moveTo>
                    <a:pt x="246" y="1"/>
                  </a:moveTo>
                  <a:lnTo>
                    <a:pt x="152" y="20"/>
                  </a:lnTo>
                  <a:lnTo>
                    <a:pt x="76" y="76"/>
                  </a:lnTo>
                  <a:lnTo>
                    <a:pt x="19" y="152"/>
                  </a:lnTo>
                  <a:lnTo>
                    <a:pt x="1" y="265"/>
                  </a:lnTo>
                  <a:lnTo>
                    <a:pt x="1" y="7512"/>
                  </a:lnTo>
                  <a:lnTo>
                    <a:pt x="19" y="7625"/>
                  </a:lnTo>
                  <a:lnTo>
                    <a:pt x="76" y="7701"/>
                  </a:lnTo>
                  <a:lnTo>
                    <a:pt x="152" y="7757"/>
                  </a:lnTo>
                  <a:lnTo>
                    <a:pt x="246" y="7776"/>
                  </a:lnTo>
                  <a:lnTo>
                    <a:pt x="2246" y="7776"/>
                  </a:lnTo>
                  <a:lnTo>
                    <a:pt x="2341" y="7757"/>
                  </a:lnTo>
                  <a:lnTo>
                    <a:pt x="2435" y="7701"/>
                  </a:lnTo>
                  <a:lnTo>
                    <a:pt x="2473" y="7625"/>
                  </a:lnTo>
                  <a:lnTo>
                    <a:pt x="2510" y="7512"/>
                  </a:lnTo>
                  <a:lnTo>
                    <a:pt x="2510" y="265"/>
                  </a:lnTo>
                  <a:lnTo>
                    <a:pt x="2473" y="152"/>
                  </a:lnTo>
                  <a:lnTo>
                    <a:pt x="2435" y="76"/>
                  </a:lnTo>
                  <a:lnTo>
                    <a:pt x="2341" y="2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23"/>
            <p:cNvSpPr/>
            <p:nvPr/>
          </p:nvSpPr>
          <p:spPr>
            <a:xfrm>
              <a:off x="2193225" y="2065900"/>
              <a:ext cx="62775" cy="194425"/>
            </a:xfrm>
            <a:custGeom>
              <a:rect b="b" l="l" r="r" t="t"/>
              <a:pathLst>
                <a:path extrusionOk="0" h="7777" w="2511">
                  <a:moveTo>
                    <a:pt x="265" y="1"/>
                  </a:moveTo>
                  <a:lnTo>
                    <a:pt x="170" y="20"/>
                  </a:lnTo>
                  <a:lnTo>
                    <a:pt x="76" y="76"/>
                  </a:lnTo>
                  <a:lnTo>
                    <a:pt x="19" y="152"/>
                  </a:lnTo>
                  <a:lnTo>
                    <a:pt x="1" y="265"/>
                  </a:lnTo>
                  <a:lnTo>
                    <a:pt x="1" y="7512"/>
                  </a:lnTo>
                  <a:lnTo>
                    <a:pt x="19" y="7625"/>
                  </a:lnTo>
                  <a:lnTo>
                    <a:pt x="76" y="7701"/>
                  </a:lnTo>
                  <a:lnTo>
                    <a:pt x="170" y="7757"/>
                  </a:lnTo>
                  <a:lnTo>
                    <a:pt x="265" y="7776"/>
                  </a:lnTo>
                  <a:lnTo>
                    <a:pt x="2265" y="7776"/>
                  </a:lnTo>
                  <a:lnTo>
                    <a:pt x="2359" y="7757"/>
                  </a:lnTo>
                  <a:lnTo>
                    <a:pt x="2435" y="7701"/>
                  </a:lnTo>
                  <a:lnTo>
                    <a:pt x="2492" y="7625"/>
                  </a:lnTo>
                  <a:lnTo>
                    <a:pt x="2510" y="7512"/>
                  </a:lnTo>
                  <a:lnTo>
                    <a:pt x="2510" y="265"/>
                  </a:lnTo>
                  <a:lnTo>
                    <a:pt x="2492" y="152"/>
                  </a:lnTo>
                  <a:lnTo>
                    <a:pt x="2435" y="76"/>
                  </a:lnTo>
                  <a:lnTo>
                    <a:pt x="2359" y="20"/>
                  </a:lnTo>
                  <a:lnTo>
                    <a:pt x="2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23"/>
            <p:cNvSpPr/>
            <p:nvPr/>
          </p:nvSpPr>
          <p:spPr>
            <a:xfrm>
              <a:off x="2575850" y="2065900"/>
              <a:ext cx="62775" cy="194425"/>
            </a:xfrm>
            <a:custGeom>
              <a:rect b="b" l="l" r="r" t="t"/>
              <a:pathLst>
                <a:path extrusionOk="0" h="7777" w="2511">
                  <a:moveTo>
                    <a:pt x="265" y="1"/>
                  </a:moveTo>
                  <a:lnTo>
                    <a:pt x="151" y="20"/>
                  </a:lnTo>
                  <a:lnTo>
                    <a:pt x="76" y="76"/>
                  </a:lnTo>
                  <a:lnTo>
                    <a:pt x="19" y="152"/>
                  </a:lnTo>
                  <a:lnTo>
                    <a:pt x="0" y="265"/>
                  </a:lnTo>
                  <a:lnTo>
                    <a:pt x="0" y="7512"/>
                  </a:lnTo>
                  <a:lnTo>
                    <a:pt x="19" y="7625"/>
                  </a:lnTo>
                  <a:lnTo>
                    <a:pt x="76" y="7701"/>
                  </a:lnTo>
                  <a:lnTo>
                    <a:pt x="151" y="7757"/>
                  </a:lnTo>
                  <a:lnTo>
                    <a:pt x="265" y="7776"/>
                  </a:lnTo>
                  <a:lnTo>
                    <a:pt x="2246" y="7776"/>
                  </a:lnTo>
                  <a:lnTo>
                    <a:pt x="2359" y="7757"/>
                  </a:lnTo>
                  <a:lnTo>
                    <a:pt x="2435" y="7701"/>
                  </a:lnTo>
                  <a:lnTo>
                    <a:pt x="2491" y="7625"/>
                  </a:lnTo>
                  <a:lnTo>
                    <a:pt x="2510" y="7512"/>
                  </a:lnTo>
                  <a:lnTo>
                    <a:pt x="2510" y="265"/>
                  </a:lnTo>
                  <a:lnTo>
                    <a:pt x="2491" y="152"/>
                  </a:lnTo>
                  <a:lnTo>
                    <a:pt x="2435" y="76"/>
                  </a:lnTo>
                  <a:lnTo>
                    <a:pt x="2359" y="2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23"/>
            <p:cNvSpPr/>
            <p:nvPr/>
          </p:nvSpPr>
          <p:spPr>
            <a:xfrm>
              <a:off x="1751150" y="2923150"/>
              <a:ext cx="310000" cy="228375"/>
            </a:xfrm>
            <a:custGeom>
              <a:rect b="b" l="l" r="r" t="t"/>
              <a:pathLst>
                <a:path extrusionOk="0" h="9135" w="12400">
                  <a:moveTo>
                    <a:pt x="699" y="1"/>
                  </a:moveTo>
                  <a:lnTo>
                    <a:pt x="1" y="1001"/>
                  </a:lnTo>
                  <a:lnTo>
                    <a:pt x="11701" y="9134"/>
                  </a:lnTo>
                  <a:lnTo>
                    <a:pt x="12399" y="8115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23"/>
            <p:cNvSpPr/>
            <p:nvPr/>
          </p:nvSpPr>
          <p:spPr>
            <a:xfrm>
              <a:off x="1749275" y="2888725"/>
              <a:ext cx="260450" cy="251475"/>
            </a:xfrm>
            <a:custGeom>
              <a:rect b="b" l="l" r="r" t="t"/>
              <a:pathLst>
                <a:path extrusionOk="0" h="10059" w="10418">
                  <a:moveTo>
                    <a:pt x="9587" y="0"/>
                  </a:moveTo>
                  <a:lnTo>
                    <a:pt x="0" y="9172"/>
                  </a:lnTo>
                  <a:lnTo>
                    <a:pt x="850" y="10059"/>
                  </a:lnTo>
                  <a:lnTo>
                    <a:pt x="10417" y="887"/>
                  </a:lnTo>
                  <a:lnTo>
                    <a:pt x="95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23"/>
            <p:cNvSpPr/>
            <p:nvPr/>
          </p:nvSpPr>
          <p:spPr>
            <a:xfrm>
              <a:off x="1508200" y="2544775"/>
              <a:ext cx="209475" cy="267050"/>
            </a:xfrm>
            <a:custGeom>
              <a:rect b="b" l="l" r="r" t="t"/>
              <a:pathLst>
                <a:path extrusionOk="0" h="10682" w="8379">
                  <a:moveTo>
                    <a:pt x="7398" y="1"/>
                  </a:moveTo>
                  <a:lnTo>
                    <a:pt x="0" y="9946"/>
                  </a:lnTo>
                  <a:lnTo>
                    <a:pt x="981" y="10682"/>
                  </a:lnTo>
                  <a:lnTo>
                    <a:pt x="8379" y="737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23"/>
            <p:cNvSpPr/>
            <p:nvPr/>
          </p:nvSpPr>
          <p:spPr>
            <a:xfrm>
              <a:off x="1511025" y="2585350"/>
              <a:ext cx="243450" cy="198650"/>
            </a:xfrm>
            <a:custGeom>
              <a:rect b="b" l="l" r="r" t="t"/>
              <a:pathLst>
                <a:path extrusionOk="0" h="7946" w="9738">
                  <a:moveTo>
                    <a:pt x="755" y="1"/>
                  </a:moveTo>
                  <a:lnTo>
                    <a:pt x="0" y="963"/>
                  </a:lnTo>
                  <a:lnTo>
                    <a:pt x="8983" y="7946"/>
                  </a:lnTo>
                  <a:lnTo>
                    <a:pt x="9738" y="6983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23"/>
            <p:cNvSpPr/>
            <p:nvPr/>
          </p:nvSpPr>
          <p:spPr>
            <a:xfrm>
              <a:off x="756150" y="2793875"/>
              <a:ext cx="279800" cy="386900"/>
            </a:xfrm>
            <a:custGeom>
              <a:rect b="b" l="l" r="r" t="t"/>
              <a:pathLst>
                <a:path extrusionOk="0" h="15476" w="11192">
                  <a:moveTo>
                    <a:pt x="11192" y="1"/>
                  </a:moveTo>
                  <a:lnTo>
                    <a:pt x="10795" y="246"/>
                  </a:lnTo>
                  <a:lnTo>
                    <a:pt x="9738" y="944"/>
                  </a:lnTo>
                  <a:lnTo>
                    <a:pt x="8229" y="1982"/>
                  </a:lnTo>
                  <a:lnTo>
                    <a:pt x="7361" y="2605"/>
                  </a:lnTo>
                  <a:lnTo>
                    <a:pt x="6455" y="3266"/>
                  </a:lnTo>
                  <a:lnTo>
                    <a:pt x="5511" y="3964"/>
                  </a:lnTo>
                  <a:lnTo>
                    <a:pt x="4587" y="4681"/>
                  </a:lnTo>
                  <a:lnTo>
                    <a:pt x="3681" y="5417"/>
                  </a:lnTo>
                  <a:lnTo>
                    <a:pt x="2831" y="6134"/>
                  </a:lnTo>
                  <a:lnTo>
                    <a:pt x="2058" y="6851"/>
                  </a:lnTo>
                  <a:lnTo>
                    <a:pt x="1718" y="7191"/>
                  </a:lnTo>
                  <a:lnTo>
                    <a:pt x="1378" y="7531"/>
                  </a:lnTo>
                  <a:lnTo>
                    <a:pt x="1095" y="7851"/>
                  </a:lnTo>
                  <a:lnTo>
                    <a:pt x="831" y="8172"/>
                  </a:lnTo>
                  <a:lnTo>
                    <a:pt x="624" y="8455"/>
                  </a:lnTo>
                  <a:lnTo>
                    <a:pt x="435" y="8757"/>
                  </a:lnTo>
                  <a:lnTo>
                    <a:pt x="303" y="9021"/>
                  </a:lnTo>
                  <a:lnTo>
                    <a:pt x="189" y="9305"/>
                  </a:lnTo>
                  <a:lnTo>
                    <a:pt x="95" y="9606"/>
                  </a:lnTo>
                  <a:lnTo>
                    <a:pt x="38" y="9890"/>
                  </a:lnTo>
                  <a:lnTo>
                    <a:pt x="1" y="10173"/>
                  </a:lnTo>
                  <a:lnTo>
                    <a:pt x="1" y="10475"/>
                  </a:lnTo>
                  <a:lnTo>
                    <a:pt x="1" y="10758"/>
                  </a:lnTo>
                  <a:lnTo>
                    <a:pt x="38" y="11041"/>
                  </a:lnTo>
                  <a:lnTo>
                    <a:pt x="95" y="11324"/>
                  </a:lnTo>
                  <a:lnTo>
                    <a:pt x="152" y="11626"/>
                  </a:lnTo>
                  <a:lnTo>
                    <a:pt x="227" y="11890"/>
                  </a:lnTo>
                  <a:lnTo>
                    <a:pt x="322" y="12173"/>
                  </a:lnTo>
                  <a:lnTo>
                    <a:pt x="435" y="12437"/>
                  </a:lnTo>
                  <a:lnTo>
                    <a:pt x="548" y="12701"/>
                  </a:lnTo>
                  <a:lnTo>
                    <a:pt x="812" y="13211"/>
                  </a:lnTo>
                  <a:lnTo>
                    <a:pt x="1076" y="13683"/>
                  </a:lnTo>
                  <a:lnTo>
                    <a:pt x="1359" y="14117"/>
                  </a:lnTo>
                  <a:lnTo>
                    <a:pt x="1643" y="14513"/>
                  </a:lnTo>
                  <a:lnTo>
                    <a:pt x="1888" y="14834"/>
                  </a:lnTo>
                  <a:lnTo>
                    <a:pt x="2284" y="15306"/>
                  </a:lnTo>
                  <a:lnTo>
                    <a:pt x="2454" y="15476"/>
                  </a:lnTo>
                  <a:lnTo>
                    <a:pt x="11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23"/>
            <p:cNvSpPr/>
            <p:nvPr/>
          </p:nvSpPr>
          <p:spPr>
            <a:xfrm>
              <a:off x="752375" y="2782100"/>
              <a:ext cx="294425" cy="404800"/>
            </a:xfrm>
            <a:custGeom>
              <a:rect b="b" l="l" r="r" t="t"/>
              <a:pathLst>
                <a:path extrusionOk="0" h="16192" w="11777">
                  <a:moveTo>
                    <a:pt x="10890" y="944"/>
                  </a:moveTo>
                  <a:lnTo>
                    <a:pt x="2567" y="15682"/>
                  </a:lnTo>
                  <a:lnTo>
                    <a:pt x="2246" y="15305"/>
                  </a:lnTo>
                  <a:lnTo>
                    <a:pt x="2039" y="15041"/>
                  </a:lnTo>
                  <a:lnTo>
                    <a:pt x="1812" y="14739"/>
                  </a:lnTo>
                  <a:lnTo>
                    <a:pt x="1567" y="14380"/>
                  </a:lnTo>
                  <a:lnTo>
                    <a:pt x="1322" y="14003"/>
                  </a:lnTo>
                  <a:lnTo>
                    <a:pt x="1076" y="13588"/>
                  </a:lnTo>
                  <a:lnTo>
                    <a:pt x="869" y="13154"/>
                  </a:lnTo>
                  <a:lnTo>
                    <a:pt x="661" y="12701"/>
                  </a:lnTo>
                  <a:lnTo>
                    <a:pt x="510" y="12229"/>
                  </a:lnTo>
                  <a:lnTo>
                    <a:pt x="435" y="11983"/>
                  </a:lnTo>
                  <a:lnTo>
                    <a:pt x="378" y="11738"/>
                  </a:lnTo>
                  <a:lnTo>
                    <a:pt x="340" y="11493"/>
                  </a:lnTo>
                  <a:lnTo>
                    <a:pt x="322" y="11247"/>
                  </a:lnTo>
                  <a:lnTo>
                    <a:pt x="303" y="11002"/>
                  </a:lnTo>
                  <a:lnTo>
                    <a:pt x="303" y="10757"/>
                  </a:lnTo>
                  <a:lnTo>
                    <a:pt x="322" y="10511"/>
                  </a:lnTo>
                  <a:lnTo>
                    <a:pt x="359" y="10266"/>
                  </a:lnTo>
                  <a:lnTo>
                    <a:pt x="416" y="10021"/>
                  </a:lnTo>
                  <a:lnTo>
                    <a:pt x="491" y="9776"/>
                  </a:lnTo>
                  <a:lnTo>
                    <a:pt x="605" y="9530"/>
                  </a:lnTo>
                  <a:lnTo>
                    <a:pt x="718" y="9304"/>
                  </a:lnTo>
                  <a:lnTo>
                    <a:pt x="869" y="9058"/>
                  </a:lnTo>
                  <a:lnTo>
                    <a:pt x="1058" y="8813"/>
                  </a:lnTo>
                  <a:lnTo>
                    <a:pt x="1246" y="8549"/>
                  </a:lnTo>
                  <a:lnTo>
                    <a:pt x="1492" y="8285"/>
                  </a:lnTo>
                  <a:lnTo>
                    <a:pt x="2020" y="7719"/>
                  </a:lnTo>
                  <a:lnTo>
                    <a:pt x="2643" y="7133"/>
                  </a:lnTo>
                  <a:lnTo>
                    <a:pt x="3322" y="6511"/>
                  </a:lnTo>
                  <a:lnTo>
                    <a:pt x="4058" y="5907"/>
                  </a:lnTo>
                  <a:lnTo>
                    <a:pt x="4813" y="5284"/>
                  </a:lnTo>
                  <a:lnTo>
                    <a:pt x="5606" y="4661"/>
                  </a:lnTo>
                  <a:lnTo>
                    <a:pt x="6398" y="4076"/>
                  </a:lnTo>
                  <a:lnTo>
                    <a:pt x="7191" y="3491"/>
                  </a:lnTo>
                  <a:lnTo>
                    <a:pt x="8682" y="2434"/>
                  </a:lnTo>
                  <a:lnTo>
                    <a:pt x="9965" y="1566"/>
                  </a:lnTo>
                  <a:lnTo>
                    <a:pt x="10890" y="944"/>
                  </a:lnTo>
                  <a:close/>
                  <a:moveTo>
                    <a:pt x="11777" y="0"/>
                  </a:moveTo>
                  <a:lnTo>
                    <a:pt x="11248" y="340"/>
                  </a:lnTo>
                  <a:lnTo>
                    <a:pt x="10758" y="661"/>
                  </a:lnTo>
                  <a:lnTo>
                    <a:pt x="9644" y="1397"/>
                  </a:lnTo>
                  <a:lnTo>
                    <a:pt x="8116" y="2453"/>
                  </a:lnTo>
                  <a:lnTo>
                    <a:pt x="7247" y="3057"/>
                  </a:lnTo>
                  <a:lnTo>
                    <a:pt x="6360" y="3718"/>
                  </a:lnTo>
                  <a:lnTo>
                    <a:pt x="5436" y="4416"/>
                  </a:lnTo>
                  <a:lnTo>
                    <a:pt x="4511" y="5133"/>
                  </a:lnTo>
                  <a:lnTo>
                    <a:pt x="3643" y="5850"/>
                  </a:lnTo>
                  <a:lnTo>
                    <a:pt x="2813" y="6548"/>
                  </a:lnTo>
                  <a:lnTo>
                    <a:pt x="2058" y="7266"/>
                  </a:lnTo>
                  <a:lnTo>
                    <a:pt x="1699" y="7605"/>
                  </a:lnTo>
                  <a:lnTo>
                    <a:pt x="1397" y="7926"/>
                  </a:lnTo>
                  <a:lnTo>
                    <a:pt x="1114" y="8247"/>
                  </a:lnTo>
                  <a:lnTo>
                    <a:pt x="850" y="8568"/>
                  </a:lnTo>
                  <a:lnTo>
                    <a:pt x="642" y="8851"/>
                  </a:lnTo>
                  <a:lnTo>
                    <a:pt x="454" y="9153"/>
                  </a:lnTo>
                  <a:lnTo>
                    <a:pt x="322" y="9379"/>
                  </a:lnTo>
                  <a:lnTo>
                    <a:pt x="227" y="9625"/>
                  </a:lnTo>
                  <a:lnTo>
                    <a:pt x="133" y="9889"/>
                  </a:lnTo>
                  <a:lnTo>
                    <a:pt x="76" y="10153"/>
                  </a:lnTo>
                  <a:lnTo>
                    <a:pt x="20" y="10417"/>
                  </a:lnTo>
                  <a:lnTo>
                    <a:pt x="1" y="10700"/>
                  </a:lnTo>
                  <a:lnTo>
                    <a:pt x="1" y="10983"/>
                  </a:lnTo>
                  <a:lnTo>
                    <a:pt x="1" y="11266"/>
                  </a:lnTo>
                  <a:lnTo>
                    <a:pt x="39" y="11549"/>
                  </a:lnTo>
                  <a:lnTo>
                    <a:pt x="95" y="11851"/>
                  </a:lnTo>
                  <a:lnTo>
                    <a:pt x="171" y="12153"/>
                  </a:lnTo>
                  <a:lnTo>
                    <a:pt x="265" y="12474"/>
                  </a:lnTo>
                  <a:lnTo>
                    <a:pt x="378" y="12795"/>
                  </a:lnTo>
                  <a:lnTo>
                    <a:pt x="510" y="13116"/>
                  </a:lnTo>
                  <a:lnTo>
                    <a:pt x="661" y="13437"/>
                  </a:lnTo>
                  <a:lnTo>
                    <a:pt x="831" y="13757"/>
                  </a:lnTo>
                  <a:lnTo>
                    <a:pt x="1095" y="14229"/>
                  </a:lnTo>
                  <a:lnTo>
                    <a:pt x="1378" y="14663"/>
                  </a:lnTo>
                  <a:lnTo>
                    <a:pt x="1661" y="15060"/>
                  </a:lnTo>
                  <a:lnTo>
                    <a:pt x="1907" y="15380"/>
                  </a:lnTo>
                  <a:lnTo>
                    <a:pt x="2322" y="15852"/>
                  </a:lnTo>
                  <a:lnTo>
                    <a:pt x="2492" y="16041"/>
                  </a:lnTo>
                  <a:lnTo>
                    <a:pt x="2624" y="16192"/>
                  </a:lnTo>
                  <a:lnTo>
                    <a:pt x="11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23"/>
            <p:cNvSpPr/>
            <p:nvPr/>
          </p:nvSpPr>
          <p:spPr>
            <a:xfrm>
              <a:off x="987800" y="2345675"/>
              <a:ext cx="438325" cy="516650"/>
            </a:xfrm>
            <a:custGeom>
              <a:rect b="b" l="l" r="r" t="t"/>
              <a:pathLst>
                <a:path extrusionOk="0" h="20666" w="17533">
                  <a:moveTo>
                    <a:pt x="9059" y="1"/>
                  </a:moveTo>
                  <a:lnTo>
                    <a:pt x="8549" y="20"/>
                  </a:lnTo>
                  <a:lnTo>
                    <a:pt x="8002" y="57"/>
                  </a:lnTo>
                  <a:lnTo>
                    <a:pt x="7455" y="114"/>
                  </a:lnTo>
                  <a:lnTo>
                    <a:pt x="6889" y="190"/>
                  </a:lnTo>
                  <a:lnTo>
                    <a:pt x="6587" y="246"/>
                  </a:lnTo>
                  <a:lnTo>
                    <a:pt x="6285" y="341"/>
                  </a:lnTo>
                  <a:lnTo>
                    <a:pt x="5983" y="435"/>
                  </a:lnTo>
                  <a:lnTo>
                    <a:pt x="5681" y="548"/>
                  </a:lnTo>
                  <a:lnTo>
                    <a:pt x="5379" y="680"/>
                  </a:lnTo>
                  <a:lnTo>
                    <a:pt x="5077" y="831"/>
                  </a:lnTo>
                  <a:lnTo>
                    <a:pt x="4775" y="1001"/>
                  </a:lnTo>
                  <a:lnTo>
                    <a:pt x="4473" y="1190"/>
                  </a:lnTo>
                  <a:lnTo>
                    <a:pt x="4171" y="1378"/>
                  </a:lnTo>
                  <a:lnTo>
                    <a:pt x="3869" y="1586"/>
                  </a:lnTo>
                  <a:lnTo>
                    <a:pt x="3567" y="1812"/>
                  </a:lnTo>
                  <a:lnTo>
                    <a:pt x="3284" y="2039"/>
                  </a:lnTo>
                  <a:lnTo>
                    <a:pt x="3001" y="2284"/>
                  </a:lnTo>
                  <a:lnTo>
                    <a:pt x="2718" y="2548"/>
                  </a:lnTo>
                  <a:lnTo>
                    <a:pt x="2209" y="3058"/>
                  </a:lnTo>
                  <a:lnTo>
                    <a:pt x="1718" y="3624"/>
                  </a:lnTo>
                  <a:lnTo>
                    <a:pt x="1492" y="3907"/>
                  </a:lnTo>
                  <a:lnTo>
                    <a:pt x="1265" y="4190"/>
                  </a:lnTo>
                  <a:lnTo>
                    <a:pt x="1076" y="4473"/>
                  </a:lnTo>
                  <a:lnTo>
                    <a:pt x="888" y="4756"/>
                  </a:lnTo>
                  <a:lnTo>
                    <a:pt x="718" y="5040"/>
                  </a:lnTo>
                  <a:lnTo>
                    <a:pt x="548" y="5323"/>
                  </a:lnTo>
                  <a:lnTo>
                    <a:pt x="416" y="5606"/>
                  </a:lnTo>
                  <a:lnTo>
                    <a:pt x="303" y="5889"/>
                  </a:lnTo>
                  <a:lnTo>
                    <a:pt x="189" y="6172"/>
                  </a:lnTo>
                  <a:lnTo>
                    <a:pt x="114" y="6436"/>
                  </a:lnTo>
                  <a:lnTo>
                    <a:pt x="57" y="6700"/>
                  </a:lnTo>
                  <a:lnTo>
                    <a:pt x="20" y="6964"/>
                  </a:lnTo>
                  <a:lnTo>
                    <a:pt x="1" y="7210"/>
                  </a:lnTo>
                  <a:lnTo>
                    <a:pt x="20" y="7455"/>
                  </a:lnTo>
                  <a:lnTo>
                    <a:pt x="38" y="7682"/>
                  </a:lnTo>
                  <a:lnTo>
                    <a:pt x="76" y="7889"/>
                  </a:lnTo>
                  <a:lnTo>
                    <a:pt x="152" y="8097"/>
                  </a:lnTo>
                  <a:lnTo>
                    <a:pt x="208" y="8285"/>
                  </a:lnTo>
                  <a:lnTo>
                    <a:pt x="303" y="8474"/>
                  </a:lnTo>
                  <a:lnTo>
                    <a:pt x="397" y="8644"/>
                  </a:lnTo>
                  <a:lnTo>
                    <a:pt x="491" y="8795"/>
                  </a:lnTo>
                  <a:lnTo>
                    <a:pt x="623" y="8946"/>
                  </a:lnTo>
                  <a:lnTo>
                    <a:pt x="737" y="9097"/>
                  </a:lnTo>
                  <a:lnTo>
                    <a:pt x="869" y="9229"/>
                  </a:lnTo>
                  <a:lnTo>
                    <a:pt x="1152" y="9455"/>
                  </a:lnTo>
                  <a:lnTo>
                    <a:pt x="1435" y="9644"/>
                  </a:lnTo>
                  <a:lnTo>
                    <a:pt x="1737" y="9814"/>
                  </a:lnTo>
                  <a:lnTo>
                    <a:pt x="2020" y="9946"/>
                  </a:lnTo>
                  <a:lnTo>
                    <a:pt x="2303" y="10059"/>
                  </a:lnTo>
                  <a:lnTo>
                    <a:pt x="2567" y="10135"/>
                  </a:lnTo>
                  <a:lnTo>
                    <a:pt x="2813" y="10191"/>
                  </a:lnTo>
                  <a:lnTo>
                    <a:pt x="3152" y="10267"/>
                  </a:lnTo>
                  <a:lnTo>
                    <a:pt x="3284" y="10286"/>
                  </a:lnTo>
                  <a:lnTo>
                    <a:pt x="3794" y="11456"/>
                  </a:lnTo>
                  <a:lnTo>
                    <a:pt x="4190" y="12381"/>
                  </a:lnTo>
                  <a:lnTo>
                    <a:pt x="4341" y="12777"/>
                  </a:lnTo>
                  <a:lnTo>
                    <a:pt x="4435" y="13079"/>
                  </a:lnTo>
                  <a:lnTo>
                    <a:pt x="4473" y="13268"/>
                  </a:lnTo>
                  <a:lnTo>
                    <a:pt x="4492" y="13456"/>
                  </a:lnTo>
                  <a:lnTo>
                    <a:pt x="4492" y="13626"/>
                  </a:lnTo>
                  <a:lnTo>
                    <a:pt x="4473" y="13796"/>
                  </a:lnTo>
                  <a:lnTo>
                    <a:pt x="4398" y="14192"/>
                  </a:lnTo>
                  <a:lnTo>
                    <a:pt x="4360" y="14438"/>
                  </a:lnTo>
                  <a:lnTo>
                    <a:pt x="4322" y="14758"/>
                  </a:lnTo>
                  <a:lnTo>
                    <a:pt x="4285" y="14947"/>
                  </a:lnTo>
                  <a:lnTo>
                    <a:pt x="4190" y="15155"/>
                  </a:lnTo>
                  <a:lnTo>
                    <a:pt x="4058" y="15400"/>
                  </a:lnTo>
                  <a:lnTo>
                    <a:pt x="3907" y="15645"/>
                  </a:lnTo>
                  <a:lnTo>
                    <a:pt x="3718" y="15910"/>
                  </a:lnTo>
                  <a:lnTo>
                    <a:pt x="3511" y="16174"/>
                  </a:lnTo>
                  <a:lnTo>
                    <a:pt x="3077" y="16683"/>
                  </a:lnTo>
                  <a:lnTo>
                    <a:pt x="2643" y="17174"/>
                  </a:lnTo>
                  <a:lnTo>
                    <a:pt x="2284" y="17551"/>
                  </a:lnTo>
                  <a:lnTo>
                    <a:pt x="1926" y="17929"/>
                  </a:lnTo>
                  <a:lnTo>
                    <a:pt x="2775" y="18382"/>
                  </a:lnTo>
                  <a:lnTo>
                    <a:pt x="4643" y="19344"/>
                  </a:lnTo>
                  <a:lnTo>
                    <a:pt x="5643" y="19854"/>
                  </a:lnTo>
                  <a:lnTo>
                    <a:pt x="6530" y="20288"/>
                  </a:lnTo>
                  <a:lnTo>
                    <a:pt x="7134" y="20590"/>
                  </a:lnTo>
                  <a:lnTo>
                    <a:pt x="7323" y="20646"/>
                  </a:lnTo>
                  <a:lnTo>
                    <a:pt x="7361" y="20665"/>
                  </a:lnTo>
                  <a:lnTo>
                    <a:pt x="7379" y="20646"/>
                  </a:lnTo>
                  <a:lnTo>
                    <a:pt x="7379" y="20571"/>
                  </a:lnTo>
                  <a:lnTo>
                    <a:pt x="7417" y="20439"/>
                  </a:lnTo>
                  <a:lnTo>
                    <a:pt x="7530" y="20024"/>
                  </a:lnTo>
                  <a:lnTo>
                    <a:pt x="7700" y="19382"/>
                  </a:lnTo>
                  <a:lnTo>
                    <a:pt x="7776" y="18967"/>
                  </a:lnTo>
                  <a:lnTo>
                    <a:pt x="7870" y="18476"/>
                  </a:lnTo>
                  <a:lnTo>
                    <a:pt x="7908" y="18212"/>
                  </a:lnTo>
                  <a:lnTo>
                    <a:pt x="7964" y="17948"/>
                  </a:lnTo>
                  <a:lnTo>
                    <a:pt x="8097" y="17476"/>
                  </a:lnTo>
                  <a:lnTo>
                    <a:pt x="8248" y="17061"/>
                  </a:lnTo>
                  <a:lnTo>
                    <a:pt x="8417" y="16683"/>
                  </a:lnTo>
                  <a:lnTo>
                    <a:pt x="8549" y="16381"/>
                  </a:lnTo>
                  <a:lnTo>
                    <a:pt x="8682" y="16155"/>
                  </a:lnTo>
                  <a:lnTo>
                    <a:pt x="8795" y="15966"/>
                  </a:lnTo>
                  <a:lnTo>
                    <a:pt x="9927" y="16287"/>
                  </a:lnTo>
                  <a:lnTo>
                    <a:pt x="10814" y="16551"/>
                  </a:lnTo>
                  <a:lnTo>
                    <a:pt x="11192" y="16683"/>
                  </a:lnTo>
                  <a:lnTo>
                    <a:pt x="11475" y="16778"/>
                  </a:lnTo>
                  <a:lnTo>
                    <a:pt x="11663" y="16853"/>
                  </a:lnTo>
                  <a:lnTo>
                    <a:pt x="11852" y="16891"/>
                  </a:lnTo>
                  <a:lnTo>
                    <a:pt x="12022" y="16891"/>
                  </a:lnTo>
                  <a:lnTo>
                    <a:pt x="12173" y="16853"/>
                  </a:lnTo>
                  <a:lnTo>
                    <a:pt x="12248" y="16815"/>
                  </a:lnTo>
                  <a:lnTo>
                    <a:pt x="12324" y="16778"/>
                  </a:lnTo>
                  <a:lnTo>
                    <a:pt x="12456" y="16646"/>
                  </a:lnTo>
                  <a:lnTo>
                    <a:pt x="12588" y="16476"/>
                  </a:lnTo>
                  <a:lnTo>
                    <a:pt x="12720" y="16230"/>
                  </a:lnTo>
                  <a:lnTo>
                    <a:pt x="12871" y="15891"/>
                  </a:lnTo>
                  <a:lnTo>
                    <a:pt x="13041" y="15419"/>
                  </a:lnTo>
                  <a:lnTo>
                    <a:pt x="13418" y="14305"/>
                  </a:lnTo>
                  <a:lnTo>
                    <a:pt x="13871" y="12909"/>
                  </a:lnTo>
                  <a:lnTo>
                    <a:pt x="14041" y="12909"/>
                  </a:lnTo>
                  <a:lnTo>
                    <a:pt x="14230" y="12890"/>
                  </a:lnTo>
                  <a:lnTo>
                    <a:pt x="14456" y="12852"/>
                  </a:lnTo>
                  <a:lnTo>
                    <a:pt x="14683" y="12815"/>
                  </a:lnTo>
                  <a:lnTo>
                    <a:pt x="14928" y="12739"/>
                  </a:lnTo>
                  <a:lnTo>
                    <a:pt x="15136" y="12645"/>
                  </a:lnTo>
                  <a:lnTo>
                    <a:pt x="15211" y="12588"/>
                  </a:lnTo>
                  <a:lnTo>
                    <a:pt x="15287" y="12532"/>
                  </a:lnTo>
                  <a:lnTo>
                    <a:pt x="15343" y="12456"/>
                  </a:lnTo>
                  <a:lnTo>
                    <a:pt x="15381" y="12381"/>
                  </a:lnTo>
                  <a:lnTo>
                    <a:pt x="15400" y="12305"/>
                  </a:lnTo>
                  <a:lnTo>
                    <a:pt x="15400" y="12248"/>
                  </a:lnTo>
                  <a:lnTo>
                    <a:pt x="15400" y="12173"/>
                  </a:lnTo>
                  <a:lnTo>
                    <a:pt x="15381" y="12098"/>
                  </a:lnTo>
                  <a:lnTo>
                    <a:pt x="15324" y="11928"/>
                  </a:lnTo>
                  <a:lnTo>
                    <a:pt x="15211" y="11758"/>
                  </a:lnTo>
                  <a:lnTo>
                    <a:pt x="15079" y="11550"/>
                  </a:lnTo>
                  <a:lnTo>
                    <a:pt x="14739" y="11060"/>
                  </a:lnTo>
                  <a:lnTo>
                    <a:pt x="14664" y="10909"/>
                  </a:lnTo>
                  <a:lnTo>
                    <a:pt x="14588" y="10758"/>
                  </a:lnTo>
                  <a:lnTo>
                    <a:pt x="14532" y="10588"/>
                  </a:lnTo>
                  <a:lnTo>
                    <a:pt x="14494" y="10437"/>
                  </a:lnTo>
                  <a:lnTo>
                    <a:pt x="14475" y="10267"/>
                  </a:lnTo>
                  <a:lnTo>
                    <a:pt x="14456" y="10097"/>
                  </a:lnTo>
                  <a:lnTo>
                    <a:pt x="14456" y="9739"/>
                  </a:lnTo>
                  <a:lnTo>
                    <a:pt x="14494" y="9380"/>
                  </a:lnTo>
                  <a:lnTo>
                    <a:pt x="14532" y="9003"/>
                  </a:lnTo>
                  <a:lnTo>
                    <a:pt x="14626" y="8267"/>
                  </a:lnTo>
                  <a:lnTo>
                    <a:pt x="14664" y="7908"/>
                  </a:lnTo>
                  <a:lnTo>
                    <a:pt x="14683" y="7568"/>
                  </a:lnTo>
                  <a:lnTo>
                    <a:pt x="14702" y="6983"/>
                  </a:lnTo>
                  <a:lnTo>
                    <a:pt x="14683" y="6568"/>
                  </a:lnTo>
                  <a:lnTo>
                    <a:pt x="14683" y="6417"/>
                  </a:lnTo>
                  <a:lnTo>
                    <a:pt x="15022" y="6436"/>
                  </a:lnTo>
                  <a:lnTo>
                    <a:pt x="15381" y="6436"/>
                  </a:lnTo>
                  <a:lnTo>
                    <a:pt x="15796" y="6417"/>
                  </a:lnTo>
                  <a:lnTo>
                    <a:pt x="16249" y="6361"/>
                  </a:lnTo>
                  <a:lnTo>
                    <a:pt x="16476" y="6304"/>
                  </a:lnTo>
                  <a:lnTo>
                    <a:pt x="16683" y="6247"/>
                  </a:lnTo>
                  <a:lnTo>
                    <a:pt x="16891" y="6191"/>
                  </a:lnTo>
                  <a:lnTo>
                    <a:pt x="17061" y="6096"/>
                  </a:lnTo>
                  <a:lnTo>
                    <a:pt x="17230" y="6002"/>
                  </a:lnTo>
                  <a:lnTo>
                    <a:pt x="17363" y="5870"/>
                  </a:lnTo>
                  <a:lnTo>
                    <a:pt x="17400" y="5794"/>
                  </a:lnTo>
                  <a:lnTo>
                    <a:pt x="17457" y="5719"/>
                  </a:lnTo>
                  <a:lnTo>
                    <a:pt x="17513" y="5530"/>
                  </a:lnTo>
                  <a:lnTo>
                    <a:pt x="17532" y="5304"/>
                  </a:lnTo>
                  <a:lnTo>
                    <a:pt x="17532" y="5040"/>
                  </a:lnTo>
                  <a:lnTo>
                    <a:pt x="17476" y="4756"/>
                  </a:lnTo>
                  <a:lnTo>
                    <a:pt x="17400" y="4455"/>
                  </a:lnTo>
                  <a:lnTo>
                    <a:pt x="17287" y="4134"/>
                  </a:lnTo>
                  <a:lnTo>
                    <a:pt x="17136" y="3813"/>
                  </a:lnTo>
                  <a:lnTo>
                    <a:pt x="16947" y="3473"/>
                  </a:lnTo>
                  <a:lnTo>
                    <a:pt x="16721" y="3134"/>
                  </a:lnTo>
                  <a:lnTo>
                    <a:pt x="16476" y="2813"/>
                  </a:lnTo>
                  <a:lnTo>
                    <a:pt x="16174" y="2473"/>
                  </a:lnTo>
                  <a:lnTo>
                    <a:pt x="15853" y="2171"/>
                  </a:lnTo>
                  <a:lnTo>
                    <a:pt x="15475" y="1869"/>
                  </a:lnTo>
                  <a:lnTo>
                    <a:pt x="15079" y="1586"/>
                  </a:lnTo>
                  <a:lnTo>
                    <a:pt x="14626" y="1341"/>
                  </a:lnTo>
                  <a:lnTo>
                    <a:pt x="14173" y="1114"/>
                  </a:lnTo>
                  <a:lnTo>
                    <a:pt x="13720" y="907"/>
                  </a:lnTo>
                  <a:lnTo>
                    <a:pt x="13267" y="737"/>
                  </a:lnTo>
                  <a:lnTo>
                    <a:pt x="12814" y="567"/>
                  </a:lnTo>
                  <a:lnTo>
                    <a:pt x="12380" y="416"/>
                  </a:lnTo>
                  <a:lnTo>
                    <a:pt x="11928" y="303"/>
                  </a:lnTo>
                  <a:lnTo>
                    <a:pt x="11456" y="190"/>
                  </a:lnTo>
                  <a:lnTo>
                    <a:pt x="11003" y="114"/>
                  </a:lnTo>
                  <a:lnTo>
                    <a:pt x="10531" y="57"/>
                  </a:lnTo>
                  <a:lnTo>
                    <a:pt x="10059" y="20"/>
                  </a:lnTo>
                  <a:lnTo>
                    <a:pt x="95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3"/>
            <p:cNvSpPr/>
            <p:nvPr/>
          </p:nvSpPr>
          <p:spPr>
            <a:xfrm>
              <a:off x="984025" y="2341425"/>
              <a:ext cx="445875" cy="524200"/>
            </a:xfrm>
            <a:custGeom>
              <a:rect b="b" l="l" r="r" t="t"/>
              <a:pathLst>
                <a:path extrusionOk="0" h="20968" w="17835">
                  <a:moveTo>
                    <a:pt x="9644" y="303"/>
                  </a:moveTo>
                  <a:lnTo>
                    <a:pt x="10135" y="322"/>
                  </a:lnTo>
                  <a:lnTo>
                    <a:pt x="10607" y="360"/>
                  </a:lnTo>
                  <a:lnTo>
                    <a:pt x="11059" y="416"/>
                  </a:lnTo>
                  <a:lnTo>
                    <a:pt x="11512" y="511"/>
                  </a:lnTo>
                  <a:lnTo>
                    <a:pt x="11965" y="605"/>
                  </a:lnTo>
                  <a:lnTo>
                    <a:pt x="12418" y="718"/>
                  </a:lnTo>
                  <a:lnTo>
                    <a:pt x="12871" y="869"/>
                  </a:lnTo>
                  <a:lnTo>
                    <a:pt x="13324" y="1020"/>
                  </a:lnTo>
                  <a:lnTo>
                    <a:pt x="13777" y="1209"/>
                  </a:lnTo>
                  <a:lnTo>
                    <a:pt x="14249" y="1416"/>
                  </a:lnTo>
                  <a:lnTo>
                    <a:pt x="14721" y="1643"/>
                  </a:lnTo>
                  <a:lnTo>
                    <a:pt x="15004" y="1813"/>
                  </a:lnTo>
                  <a:lnTo>
                    <a:pt x="15287" y="1982"/>
                  </a:lnTo>
                  <a:lnTo>
                    <a:pt x="15551" y="2171"/>
                  </a:lnTo>
                  <a:lnTo>
                    <a:pt x="15796" y="2379"/>
                  </a:lnTo>
                  <a:lnTo>
                    <a:pt x="16042" y="2586"/>
                  </a:lnTo>
                  <a:lnTo>
                    <a:pt x="16249" y="2794"/>
                  </a:lnTo>
                  <a:lnTo>
                    <a:pt x="16457" y="3002"/>
                  </a:lnTo>
                  <a:lnTo>
                    <a:pt x="16627" y="3228"/>
                  </a:lnTo>
                  <a:lnTo>
                    <a:pt x="16796" y="3454"/>
                  </a:lnTo>
                  <a:lnTo>
                    <a:pt x="16947" y="3681"/>
                  </a:lnTo>
                  <a:lnTo>
                    <a:pt x="17079" y="3907"/>
                  </a:lnTo>
                  <a:lnTo>
                    <a:pt x="17193" y="4134"/>
                  </a:lnTo>
                  <a:lnTo>
                    <a:pt x="17287" y="4360"/>
                  </a:lnTo>
                  <a:lnTo>
                    <a:pt x="17381" y="4568"/>
                  </a:lnTo>
                  <a:lnTo>
                    <a:pt x="17438" y="4794"/>
                  </a:lnTo>
                  <a:lnTo>
                    <a:pt x="17495" y="4983"/>
                  </a:lnTo>
                  <a:lnTo>
                    <a:pt x="17532" y="5285"/>
                  </a:lnTo>
                  <a:lnTo>
                    <a:pt x="17532" y="5436"/>
                  </a:lnTo>
                  <a:lnTo>
                    <a:pt x="17532" y="5568"/>
                  </a:lnTo>
                  <a:lnTo>
                    <a:pt x="17514" y="5681"/>
                  </a:lnTo>
                  <a:lnTo>
                    <a:pt x="17476" y="5776"/>
                  </a:lnTo>
                  <a:lnTo>
                    <a:pt x="17438" y="5870"/>
                  </a:lnTo>
                  <a:lnTo>
                    <a:pt x="17400" y="5946"/>
                  </a:lnTo>
                  <a:lnTo>
                    <a:pt x="17287" y="6040"/>
                  </a:lnTo>
                  <a:lnTo>
                    <a:pt x="17174" y="6115"/>
                  </a:lnTo>
                  <a:lnTo>
                    <a:pt x="17042" y="6191"/>
                  </a:lnTo>
                  <a:lnTo>
                    <a:pt x="16891" y="6247"/>
                  </a:lnTo>
                  <a:lnTo>
                    <a:pt x="16721" y="6304"/>
                  </a:lnTo>
                  <a:lnTo>
                    <a:pt x="16532" y="6342"/>
                  </a:lnTo>
                  <a:lnTo>
                    <a:pt x="16155" y="6398"/>
                  </a:lnTo>
                  <a:lnTo>
                    <a:pt x="15777" y="6436"/>
                  </a:lnTo>
                  <a:lnTo>
                    <a:pt x="15419" y="6455"/>
                  </a:lnTo>
                  <a:lnTo>
                    <a:pt x="15098" y="6455"/>
                  </a:lnTo>
                  <a:lnTo>
                    <a:pt x="14853" y="6436"/>
                  </a:lnTo>
                  <a:lnTo>
                    <a:pt x="14777" y="6436"/>
                  </a:lnTo>
                  <a:lnTo>
                    <a:pt x="14721" y="6474"/>
                  </a:lnTo>
                  <a:lnTo>
                    <a:pt x="14702" y="6531"/>
                  </a:lnTo>
                  <a:lnTo>
                    <a:pt x="14683" y="6587"/>
                  </a:lnTo>
                  <a:lnTo>
                    <a:pt x="14683" y="6757"/>
                  </a:lnTo>
                  <a:lnTo>
                    <a:pt x="14702" y="7153"/>
                  </a:lnTo>
                  <a:lnTo>
                    <a:pt x="14683" y="7738"/>
                  </a:lnTo>
                  <a:lnTo>
                    <a:pt x="14664" y="8078"/>
                  </a:lnTo>
                  <a:lnTo>
                    <a:pt x="14626" y="8418"/>
                  </a:lnTo>
                  <a:lnTo>
                    <a:pt x="14570" y="8946"/>
                  </a:lnTo>
                  <a:lnTo>
                    <a:pt x="14475" y="9569"/>
                  </a:lnTo>
                  <a:lnTo>
                    <a:pt x="14456" y="9871"/>
                  </a:lnTo>
                  <a:lnTo>
                    <a:pt x="14456" y="10173"/>
                  </a:lnTo>
                  <a:lnTo>
                    <a:pt x="14475" y="10475"/>
                  </a:lnTo>
                  <a:lnTo>
                    <a:pt x="14532" y="10758"/>
                  </a:lnTo>
                  <a:lnTo>
                    <a:pt x="14570" y="10909"/>
                  </a:lnTo>
                  <a:lnTo>
                    <a:pt x="14626" y="11041"/>
                  </a:lnTo>
                  <a:lnTo>
                    <a:pt x="14683" y="11173"/>
                  </a:lnTo>
                  <a:lnTo>
                    <a:pt x="14758" y="11305"/>
                  </a:lnTo>
                  <a:lnTo>
                    <a:pt x="15041" y="11739"/>
                  </a:lnTo>
                  <a:lnTo>
                    <a:pt x="15268" y="12060"/>
                  </a:lnTo>
                  <a:lnTo>
                    <a:pt x="15343" y="12192"/>
                  </a:lnTo>
                  <a:lnTo>
                    <a:pt x="15381" y="12286"/>
                  </a:lnTo>
                  <a:lnTo>
                    <a:pt x="15400" y="12381"/>
                  </a:lnTo>
                  <a:lnTo>
                    <a:pt x="15400" y="12456"/>
                  </a:lnTo>
                  <a:lnTo>
                    <a:pt x="15362" y="12532"/>
                  </a:lnTo>
                  <a:lnTo>
                    <a:pt x="15324" y="12588"/>
                  </a:lnTo>
                  <a:lnTo>
                    <a:pt x="15230" y="12683"/>
                  </a:lnTo>
                  <a:lnTo>
                    <a:pt x="15079" y="12739"/>
                  </a:lnTo>
                  <a:lnTo>
                    <a:pt x="14928" y="12796"/>
                  </a:lnTo>
                  <a:lnTo>
                    <a:pt x="14739" y="12853"/>
                  </a:lnTo>
                  <a:lnTo>
                    <a:pt x="14362" y="12909"/>
                  </a:lnTo>
                  <a:lnTo>
                    <a:pt x="14022" y="12928"/>
                  </a:lnTo>
                  <a:lnTo>
                    <a:pt x="13966" y="12928"/>
                  </a:lnTo>
                  <a:lnTo>
                    <a:pt x="13928" y="12947"/>
                  </a:lnTo>
                  <a:lnTo>
                    <a:pt x="13890" y="12985"/>
                  </a:lnTo>
                  <a:lnTo>
                    <a:pt x="13871" y="13022"/>
                  </a:lnTo>
                  <a:lnTo>
                    <a:pt x="13418" y="14438"/>
                  </a:lnTo>
                  <a:lnTo>
                    <a:pt x="13041" y="15532"/>
                  </a:lnTo>
                  <a:lnTo>
                    <a:pt x="12871" y="16004"/>
                  </a:lnTo>
                  <a:lnTo>
                    <a:pt x="12739" y="16344"/>
                  </a:lnTo>
                  <a:lnTo>
                    <a:pt x="12626" y="16551"/>
                  </a:lnTo>
                  <a:lnTo>
                    <a:pt x="12513" y="16702"/>
                  </a:lnTo>
                  <a:lnTo>
                    <a:pt x="12399" y="16816"/>
                  </a:lnTo>
                  <a:lnTo>
                    <a:pt x="12267" y="16891"/>
                  </a:lnTo>
                  <a:lnTo>
                    <a:pt x="12135" y="16910"/>
                  </a:lnTo>
                  <a:lnTo>
                    <a:pt x="12003" y="16910"/>
                  </a:lnTo>
                  <a:lnTo>
                    <a:pt x="11852" y="16872"/>
                  </a:lnTo>
                  <a:lnTo>
                    <a:pt x="11682" y="16816"/>
                  </a:lnTo>
                  <a:lnTo>
                    <a:pt x="11399" y="16702"/>
                  </a:lnTo>
                  <a:lnTo>
                    <a:pt x="11041" y="16589"/>
                  </a:lnTo>
                  <a:lnTo>
                    <a:pt x="10154" y="16325"/>
                  </a:lnTo>
                  <a:lnTo>
                    <a:pt x="8984" y="15985"/>
                  </a:lnTo>
                  <a:lnTo>
                    <a:pt x="8889" y="15985"/>
                  </a:lnTo>
                  <a:lnTo>
                    <a:pt x="8851" y="16004"/>
                  </a:lnTo>
                  <a:lnTo>
                    <a:pt x="8814" y="16042"/>
                  </a:lnTo>
                  <a:lnTo>
                    <a:pt x="8682" y="16268"/>
                  </a:lnTo>
                  <a:lnTo>
                    <a:pt x="8568" y="16495"/>
                  </a:lnTo>
                  <a:lnTo>
                    <a:pt x="8417" y="16816"/>
                  </a:lnTo>
                  <a:lnTo>
                    <a:pt x="8248" y="17193"/>
                  </a:lnTo>
                  <a:lnTo>
                    <a:pt x="8097" y="17608"/>
                  </a:lnTo>
                  <a:lnTo>
                    <a:pt x="7965" y="18099"/>
                  </a:lnTo>
                  <a:lnTo>
                    <a:pt x="7908" y="18344"/>
                  </a:lnTo>
                  <a:lnTo>
                    <a:pt x="7870" y="18608"/>
                  </a:lnTo>
                  <a:lnTo>
                    <a:pt x="7757" y="19250"/>
                  </a:lnTo>
                  <a:lnTo>
                    <a:pt x="7644" y="19760"/>
                  </a:lnTo>
                  <a:lnTo>
                    <a:pt x="7549" y="20156"/>
                  </a:lnTo>
                  <a:lnTo>
                    <a:pt x="7455" y="20458"/>
                  </a:lnTo>
                  <a:lnTo>
                    <a:pt x="7398" y="20628"/>
                  </a:lnTo>
                  <a:lnTo>
                    <a:pt x="7078" y="20496"/>
                  </a:lnTo>
                  <a:lnTo>
                    <a:pt x="6587" y="20250"/>
                  </a:lnTo>
                  <a:lnTo>
                    <a:pt x="5304" y="19609"/>
                  </a:lnTo>
                  <a:lnTo>
                    <a:pt x="3775" y="18816"/>
                  </a:lnTo>
                  <a:lnTo>
                    <a:pt x="2322" y="18061"/>
                  </a:lnTo>
                  <a:lnTo>
                    <a:pt x="2907" y="17457"/>
                  </a:lnTo>
                  <a:lnTo>
                    <a:pt x="3265" y="17061"/>
                  </a:lnTo>
                  <a:lnTo>
                    <a:pt x="3643" y="16608"/>
                  </a:lnTo>
                  <a:lnTo>
                    <a:pt x="4001" y="16155"/>
                  </a:lnTo>
                  <a:lnTo>
                    <a:pt x="4152" y="15929"/>
                  </a:lnTo>
                  <a:lnTo>
                    <a:pt x="4303" y="15721"/>
                  </a:lnTo>
                  <a:lnTo>
                    <a:pt x="4417" y="15495"/>
                  </a:lnTo>
                  <a:lnTo>
                    <a:pt x="4511" y="15306"/>
                  </a:lnTo>
                  <a:lnTo>
                    <a:pt x="4586" y="15117"/>
                  </a:lnTo>
                  <a:lnTo>
                    <a:pt x="4624" y="14947"/>
                  </a:lnTo>
                  <a:lnTo>
                    <a:pt x="4681" y="14551"/>
                  </a:lnTo>
                  <a:lnTo>
                    <a:pt x="4737" y="14249"/>
                  </a:lnTo>
                  <a:lnTo>
                    <a:pt x="4775" y="13985"/>
                  </a:lnTo>
                  <a:lnTo>
                    <a:pt x="4794" y="13739"/>
                  </a:lnTo>
                  <a:lnTo>
                    <a:pt x="4794" y="13494"/>
                  </a:lnTo>
                  <a:lnTo>
                    <a:pt x="4719" y="13192"/>
                  </a:lnTo>
                  <a:lnTo>
                    <a:pt x="4624" y="12909"/>
                  </a:lnTo>
                  <a:lnTo>
                    <a:pt x="4492" y="12513"/>
                  </a:lnTo>
                  <a:lnTo>
                    <a:pt x="4096" y="11607"/>
                  </a:lnTo>
                  <a:lnTo>
                    <a:pt x="3567" y="10399"/>
                  </a:lnTo>
                  <a:lnTo>
                    <a:pt x="3530" y="10343"/>
                  </a:lnTo>
                  <a:lnTo>
                    <a:pt x="3454" y="10305"/>
                  </a:lnTo>
                  <a:lnTo>
                    <a:pt x="3284" y="10286"/>
                  </a:lnTo>
                  <a:lnTo>
                    <a:pt x="2945" y="10210"/>
                  </a:lnTo>
                  <a:lnTo>
                    <a:pt x="2718" y="10154"/>
                  </a:lnTo>
                  <a:lnTo>
                    <a:pt x="2454" y="10060"/>
                  </a:lnTo>
                  <a:lnTo>
                    <a:pt x="2190" y="9965"/>
                  </a:lnTo>
                  <a:lnTo>
                    <a:pt x="1907" y="9833"/>
                  </a:lnTo>
                  <a:lnTo>
                    <a:pt x="1643" y="9682"/>
                  </a:lnTo>
                  <a:lnTo>
                    <a:pt x="1359" y="9493"/>
                  </a:lnTo>
                  <a:lnTo>
                    <a:pt x="1114" y="9267"/>
                  </a:lnTo>
                  <a:lnTo>
                    <a:pt x="869" y="9022"/>
                  </a:lnTo>
                  <a:lnTo>
                    <a:pt x="774" y="8871"/>
                  </a:lnTo>
                  <a:lnTo>
                    <a:pt x="661" y="8739"/>
                  </a:lnTo>
                  <a:lnTo>
                    <a:pt x="586" y="8569"/>
                  </a:lnTo>
                  <a:lnTo>
                    <a:pt x="510" y="8399"/>
                  </a:lnTo>
                  <a:lnTo>
                    <a:pt x="435" y="8210"/>
                  </a:lnTo>
                  <a:lnTo>
                    <a:pt x="378" y="8021"/>
                  </a:lnTo>
                  <a:lnTo>
                    <a:pt x="340" y="7814"/>
                  </a:lnTo>
                  <a:lnTo>
                    <a:pt x="322" y="7606"/>
                  </a:lnTo>
                  <a:lnTo>
                    <a:pt x="303" y="7380"/>
                  </a:lnTo>
                  <a:lnTo>
                    <a:pt x="322" y="7134"/>
                  </a:lnTo>
                  <a:lnTo>
                    <a:pt x="359" y="6870"/>
                  </a:lnTo>
                  <a:lnTo>
                    <a:pt x="416" y="6625"/>
                  </a:lnTo>
                  <a:lnTo>
                    <a:pt x="510" y="6361"/>
                  </a:lnTo>
                  <a:lnTo>
                    <a:pt x="605" y="6078"/>
                  </a:lnTo>
                  <a:lnTo>
                    <a:pt x="718" y="5813"/>
                  </a:lnTo>
                  <a:lnTo>
                    <a:pt x="850" y="5530"/>
                  </a:lnTo>
                  <a:lnTo>
                    <a:pt x="1020" y="5247"/>
                  </a:lnTo>
                  <a:lnTo>
                    <a:pt x="1190" y="4983"/>
                  </a:lnTo>
                  <a:lnTo>
                    <a:pt x="1359" y="4700"/>
                  </a:lnTo>
                  <a:lnTo>
                    <a:pt x="1567" y="4417"/>
                  </a:lnTo>
                  <a:lnTo>
                    <a:pt x="1775" y="4134"/>
                  </a:lnTo>
                  <a:lnTo>
                    <a:pt x="2001" y="3870"/>
                  </a:lnTo>
                  <a:lnTo>
                    <a:pt x="2492" y="3322"/>
                  </a:lnTo>
                  <a:lnTo>
                    <a:pt x="3001" y="2813"/>
                  </a:lnTo>
                  <a:lnTo>
                    <a:pt x="3549" y="2322"/>
                  </a:lnTo>
                  <a:lnTo>
                    <a:pt x="3832" y="2096"/>
                  </a:lnTo>
                  <a:lnTo>
                    <a:pt x="4134" y="1888"/>
                  </a:lnTo>
                  <a:lnTo>
                    <a:pt x="4417" y="1681"/>
                  </a:lnTo>
                  <a:lnTo>
                    <a:pt x="4719" y="1473"/>
                  </a:lnTo>
                  <a:lnTo>
                    <a:pt x="5021" y="1303"/>
                  </a:lnTo>
                  <a:lnTo>
                    <a:pt x="5304" y="1133"/>
                  </a:lnTo>
                  <a:lnTo>
                    <a:pt x="5606" y="982"/>
                  </a:lnTo>
                  <a:lnTo>
                    <a:pt x="5908" y="850"/>
                  </a:lnTo>
                  <a:lnTo>
                    <a:pt x="6191" y="737"/>
                  </a:lnTo>
                  <a:lnTo>
                    <a:pt x="6493" y="643"/>
                  </a:lnTo>
                  <a:lnTo>
                    <a:pt x="6776" y="567"/>
                  </a:lnTo>
                  <a:lnTo>
                    <a:pt x="7059" y="511"/>
                  </a:lnTo>
                  <a:lnTo>
                    <a:pt x="7606" y="435"/>
                  </a:lnTo>
                  <a:lnTo>
                    <a:pt x="8134" y="378"/>
                  </a:lnTo>
                  <a:lnTo>
                    <a:pt x="8663" y="341"/>
                  </a:lnTo>
                  <a:lnTo>
                    <a:pt x="9153" y="322"/>
                  </a:lnTo>
                  <a:lnTo>
                    <a:pt x="9644" y="303"/>
                  </a:lnTo>
                  <a:close/>
                  <a:moveTo>
                    <a:pt x="9172" y="1"/>
                  </a:moveTo>
                  <a:lnTo>
                    <a:pt x="8644" y="39"/>
                  </a:lnTo>
                  <a:lnTo>
                    <a:pt x="8115" y="76"/>
                  </a:lnTo>
                  <a:lnTo>
                    <a:pt x="7568" y="133"/>
                  </a:lnTo>
                  <a:lnTo>
                    <a:pt x="7002" y="209"/>
                  </a:lnTo>
                  <a:lnTo>
                    <a:pt x="6719" y="265"/>
                  </a:lnTo>
                  <a:lnTo>
                    <a:pt x="6398" y="360"/>
                  </a:lnTo>
                  <a:lnTo>
                    <a:pt x="6096" y="454"/>
                  </a:lnTo>
                  <a:lnTo>
                    <a:pt x="5794" y="567"/>
                  </a:lnTo>
                  <a:lnTo>
                    <a:pt x="5473" y="699"/>
                  </a:lnTo>
                  <a:lnTo>
                    <a:pt x="5172" y="869"/>
                  </a:lnTo>
                  <a:lnTo>
                    <a:pt x="4851" y="1039"/>
                  </a:lnTo>
                  <a:lnTo>
                    <a:pt x="4549" y="1209"/>
                  </a:lnTo>
                  <a:lnTo>
                    <a:pt x="4247" y="1416"/>
                  </a:lnTo>
                  <a:lnTo>
                    <a:pt x="3945" y="1624"/>
                  </a:lnTo>
                  <a:lnTo>
                    <a:pt x="3643" y="1850"/>
                  </a:lnTo>
                  <a:lnTo>
                    <a:pt x="3341" y="2096"/>
                  </a:lnTo>
                  <a:lnTo>
                    <a:pt x="3058" y="2341"/>
                  </a:lnTo>
                  <a:lnTo>
                    <a:pt x="2775" y="2586"/>
                  </a:lnTo>
                  <a:lnTo>
                    <a:pt x="2492" y="2851"/>
                  </a:lnTo>
                  <a:lnTo>
                    <a:pt x="2228" y="3134"/>
                  </a:lnTo>
                  <a:lnTo>
                    <a:pt x="1982" y="3417"/>
                  </a:lnTo>
                  <a:lnTo>
                    <a:pt x="1737" y="3700"/>
                  </a:lnTo>
                  <a:lnTo>
                    <a:pt x="1510" y="3983"/>
                  </a:lnTo>
                  <a:lnTo>
                    <a:pt x="1284" y="4266"/>
                  </a:lnTo>
                  <a:lnTo>
                    <a:pt x="1076" y="4568"/>
                  </a:lnTo>
                  <a:lnTo>
                    <a:pt x="888" y="4851"/>
                  </a:lnTo>
                  <a:lnTo>
                    <a:pt x="718" y="5153"/>
                  </a:lnTo>
                  <a:lnTo>
                    <a:pt x="567" y="5436"/>
                  </a:lnTo>
                  <a:lnTo>
                    <a:pt x="416" y="5738"/>
                  </a:lnTo>
                  <a:lnTo>
                    <a:pt x="303" y="6021"/>
                  </a:lnTo>
                  <a:lnTo>
                    <a:pt x="189" y="6304"/>
                  </a:lnTo>
                  <a:lnTo>
                    <a:pt x="114" y="6587"/>
                  </a:lnTo>
                  <a:lnTo>
                    <a:pt x="57" y="6851"/>
                  </a:lnTo>
                  <a:lnTo>
                    <a:pt x="20" y="7134"/>
                  </a:lnTo>
                  <a:lnTo>
                    <a:pt x="1" y="7380"/>
                  </a:lnTo>
                  <a:lnTo>
                    <a:pt x="1" y="7625"/>
                  </a:lnTo>
                  <a:lnTo>
                    <a:pt x="38" y="7852"/>
                  </a:lnTo>
                  <a:lnTo>
                    <a:pt x="76" y="8059"/>
                  </a:lnTo>
                  <a:lnTo>
                    <a:pt x="133" y="8248"/>
                  </a:lnTo>
                  <a:lnTo>
                    <a:pt x="189" y="8437"/>
                  </a:lnTo>
                  <a:lnTo>
                    <a:pt x="265" y="8606"/>
                  </a:lnTo>
                  <a:lnTo>
                    <a:pt x="340" y="8776"/>
                  </a:lnTo>
                  <a:lnTo>
                    <a:pt x="435" y="8927"/>
                  </a:lnTo>
                  <a:lnTo>
                    <a:pt x="548" y="9078"/>
                  </a:lnTo>
                  <a:lnTo>
                    <a:pt x="774" y="9342"/>
                  </a:lnTo>
                  <a:lnTo>
                    <a:pt x="1020" y="9588"/>
                  </a:lnTo>
                  <a:lnTo>
                    <a:pt x="1284" y="9795"/>
                  </a:lnTo>
                  <a:lnTo>
                    <a:pt x="1548" y="9965"/>
                  </a:lnTo>
                  <a:lnTo>
                    <a:pt x="1831" y="10116"/>
                  </a:lnTo>
                  <a:lnTo>
                    <a:pt x="2114" y="10248"/>
                  </a:lnTo>
                  <a:lnTo>
                    <a:pt x="2379" y="10343"/>
                  </a:lnTo>
                  <a:lnTo>
                    <a:pt x="2624" y="10437"/>
                  </a:lnTo>
                  <a:lnTo>
                    <a:pt x="3039" y="10550"/>
                  </a:lnTo>
                  <a:lnTo>
                    <a:pt x="3322" y="10588"/>
                  </a:lnTo>
                  <a:lnTo>
                    <a:pt x="3888" y="11890"/>
                  </a:lnTo>
                  <a:lnTo>
                    <a:pt x="4228" y="12702"/>
                  </a:lnTo>
                  <a:lnTo>
                    <a:pt x="4360" y="13041"/>
                  </a:lnTo>
                  <a:lnTo>
                    <a:pt x="4436" y="13287"/>
                  </a:lnTo>
                  <a:lnTo>
                    <a:pt x="4492" y="13532"/>
                  </a:lnTo>
                  <a:lnTo>
                    <a:pt x="4492" y="13739"/>
                  </a:lnTo>
                  <a:lnTo>
                    <a:pt x="4473" y="13947"/>
                  </a:lnTo>
                  <a:lnTo>
                    <a:pt x="4436" y="14192"/>
                  </a:lnTo>
                  <a:lnTo>
                    <a:pt x="4379" y="14513"/>
                  </a:lnTo>
                  <a:lnTo>
                    <a:pt x="4322" y="14910"/>
                  </a:lnTo>
                  <a:lnTo>
                    <a:pt x="4285" y="15060"/>
                  </a:lnTo>
                  <a:lnTo>
                    <a:pt x="4228" y="15230"/>
                  </a:lnTo>
                  <a:lnTo>
                    <a:pt x="4134" y="15419"/>
                  </a:lnTo>
                  <a:lnTo>
                    <a:pt x="4001" y="15608"/>
                  </a:lnTo>
                  <a:lnTo>
                    <a:pt x="3700" y="16042"/>
                  </a:lnTo>
                  <a:lnTo>
                    <a:pt x="3341" y="16495"/>
                  </a:lnTo>
                  <a:lnTo>
                    <a:pt x="2964" y="16929"/>
                  </a:lnTo>
                  <a:lnTo>
                    <a:pt x="2586" y="17344"/>
                  </a:lnTo>
                  <a:lnTo>
                    <a:pt x="1963" y="17986"/>
                  </a:lnTo>
                  <a:lnTo>
                    <a:pt x="1926" y="18042"/>
                  </a:lnTo>
                  <a:lnTo>
                    <a:pt x="1926" y="18118"/>
                  </a:lnTo>
                  <a:lnTo>
                    <a:pt x="1944" y="18174"/>
                  </a:lnTo>
                  <a:lnTo>
                    <a:pt x="2001" y="18231"/>
                  </a:lnTo>
                  <a:lnTo>
                    <a:pt x="4794" y="19684"/>
                  </a:lnTo>
                  <a:lnTo>
                    <a:pt x="5738" y="20175"/>
                  </a:lnTo>
                  <a:lnTo>
                    <a:pt x="6436" y="20514"/>
                  </a:lnTo>
                  <a:lnTo>
                    <a:pt x="6927" y="20760"/>
                  </a:lnTo>
                  <a:lnTo>
                    <a:pt x="7247" y="20892"/>
                  </a:lnTo>
                  <a:lnTo>
                    <a:pt x="7436" y="20948"/>
                  </a:lnTo>
                  <a:lnTo>
                    <a:pt x="7549" y="20967"/>
                  </a:lnTo>
                  <a:lnTo>
                    <a:pt x="7587" y="20967"/>
                  </a:lnTo>
                  <a:lnTo>
                    <a:pt x="7606" y="20948"/>
                  </a:lnTo>
                  <a:lnTo>
                    <a:pt x="7663" y="20892"/>
                  </a:lnTo>
                  <a:lnTo>
                    <a:pt x="7681" y="20816"/>
                  </a:lnTo>
                  <a:lnTo>
                    <a:pt x="7700" y="20722"/>
                  </a:lnTo>
                  <a:lnTo>
                    <a:pt x="7757" y="20552"/>
                  </a:lnTo>
                  <a:lnTo>
                    <a:pt x="7832" y="20250"/>
                  </a:lnTo>
                  <a:lnTo>
                    <a:pt x="7946" y="19835"/>
                  </a:lnTo>
                  <a:lnTo>
                    <a:pt x="8059" y="19325"/>
                  </a:lnTo>
                  <a:lnTo>
                    <a:pt x="8172" y="18665"/>
                  </a:lnTo>
                  <a:lnTo>
                    <a:pt x="8248" y="18250"/>
                  </a:lnTo>
                  <a:lnTo>
                    <a:pt x="8342" y="17853"/>
                  </a:lnTo>
                  <a:lnTo>
                    <a:pt x="8474" y="17495"/>
                  </a:lnTo>
                  <a:lnTo>
                    <a:pt x="8587" y="17174"/>
                  </a:lnTo>
                  <a:lnTo>
                    <a:pt x="8719" y="16891"/>
                  </a:lnTo>
                  <a:lnTo>
                    <a:pt x="8833" y="16646"/>
                  </a:lnTo>
                  <a:lnTo>
                    <a:pt x="9021" y="16306"/>
                  </a:lnTo>
                  <a:lnTo>
                    <a:pt x="10286" y="16683"/>
                  </a:lnTo>
                  <a:lnTo>
                    <a:pt x="11022" y="16910"/>
                  </a:lnTo>
                  <a:lnTo>
                    <a:pt x="11569" y="17099"/>
                  </a:lnTo>
                  <a:lnTo>
                    <a:pt x="11814" y="17174"/>
                  </a:lnTo>
                  <a:lnTo>
                    <a:pt x="12022" y="17212"/>
                  </a:lnTo>
                  <a:lnTo>
                    <a:pt x="12229" y="17212"/>
                  </a:lnTo>
                  <a:lnTo>
                    <a:pt x="12324" y="17174"/>
                  </a:lnTo>
                  <a:lnTo>
                    <a:pt x="12418" y="17155"/>
                  </a:lnTo>
                  <a:lnTo>
                    <a:pt x="12513" y="17099"/>
                  </a:lnTo>
                  <a:lnTo>
                    <a:pt x="12588" y="17042"/>
                  </a:lnTo>
                  <a:lnTo>
                    <a:pt x="12739" y="16910"/>
                  </a:lnTo>
                  <a:lnTo>
                    <a:pt x="12890" y="16702"/>
                  </a:lnTo>
                  <a:lnTo>
                    <a:pt x="13003" y="16476"/>
                  </a:lnTo>
                  <a:lnTo>
                    <a:pt x="13135" y="16174"/>
                  </a:lnTo>
                  <a:lnTo>
                    <a:pt x="13286" y="15759"/>
                  </a:lnTo>
                  <a:lnTo>
                    <a:pt x="13626" y="14796"/>
                  </a:lnTo>
                  <a:lnTo>
                    <a:pt x="14136" y="13230"/>
                  </a:lnTo>
                  <a:lnTo>
                    <a:pt x="14437" y="13211"/>
                  </a:lnTo>
                  <a:lnTo>
                    <a:pt x="14626" y="13173"/>
                  </a:lnTo>
                  <a:lnTo>
                    <a:pt x="14834" y="13136"/>
                  </a:lnTo>
                  <a:lnTo>
                    <a:pt x="15041" y="13079"/>
                  </a:lnTo>
                  <a:lnTo>
                    <a:pt x="15249" y="13003"/>
                  </a:lnTo>
                  <a:lnTo>
                    <a:pt x="15419" y="12909"/>
                  </a:lnTo>
                  <a:lnTo>
                    <a:pt x="15494" y="12853"/>
                  </a:lnTo>
                  <a:lnTo>
                    <a:pt x="15551" y="12796"/>
                  </a:lnTo>
                  <a:lnTo>
                    <a:pt x="15645" y="12645"/>
                  </a:lnTo>
                  <a:lnTo>
                    <a:pt x="15702" y="12513"/>
                  </a:lnTo>
                  <a:lnTo>
                    <a:pt x="15702" y="12362"/>
                  </a:lnTo>
                  <a:lnTo>
                    <a:pt x="15683" y="12211"/>
                  </a:lnTo>
                  <a:lnTo>
                    <a:pt x="15626" y="12060"/>
                  </a:lnTo>
                  <a:lnTo>
                    <a:pt x="15532" y="11909"/>
                  </a:lnTo>
                  <a:lnTo>
                    <a:pt x="15306" y="11550"/>
                  </a:lnTo>
                  <a:lnTo>
                    <a:pt x="15022" y="11135"/>
                  </a:lnTo>
                  <a:lnTo>
                    <a:pt x="14947" y="11022"/>
                  </a:lnTo>
                  <a:lnTo>
                    <a:pt x="14909" y="10909"/>
                  </a:lnTo>
                  <a:lnTo>
                    <a:pt x="14815" y="10663"/>
                  </a:lnTo>
                  <a:lnTo>
                    <a:pt x="14777" y="10418"/>
                  </a:lnTo>
                  <a:lnTo>
                    <a:pt x="14758" y="10154"/>
                  </a:lnTo>
                  <a:lnTo>
                    <a:pt x="14758" y="9871"/>
                  </a:lnTo>
                  <a:lnTo>
                    <a:pt x="14796" y="9588"/>
                  </a:lnTo>
                  <a:lnTo>
                    <a:pt x="14871" y="8984"/>
                  </a:lnTo>
                  <a:lnTo>
                    <a:pt x="14928" y="8455"/>
                  </a:lnTo>
                  <a:lnTo>
                    <a:pt x="14985" y="7927"/>
                  </a:lnTo>
                  <a:lnTo>
                    <a:pt x="15004" y="7436"/>
                  </a:lnTo>
                  <a:lnTo>
                    <a:pt x="15004" y="7040"/>
                  </a:lnTo>
                  <a:lnTo>
                    <a:pt x="15004" y="6757"/>
                  </a:lnTo>
                  <a:lnTo>
                    <a:pt x="15551" y="6757"/>
                  </a:lnTo>
                  <a:lnTo>
                    <a:pt x="15909" y="6738"/>
                  </a:lnTo>
                  <a:lnTo>
                    <a:pt x="16306" y="6700"/>
                  </a:lnTo>
                  <a:lnTo>
                    <a:pt x="16702" y="6625"/>
                  </a:lnTo>
                  <a:lnTo>
                    <a:pt x="16872" y="6568"/>
                  </a:lnTo>
                  <a:lnTo>
                    <a:pt x="17061" y="6512"/>
                  </a:lnTo>
                  <a:lnTo>
                    <a:pt x="17230" y="6436"/>
                  </a:lnTo>
                  <a:lnTo>
                    <a:pt x="17381" y="6342"/>
                  </a:lnTo>
                  <a:lnTo>
                    <a:pt x="17514" y="6247"/>
                  </a:lnTo>
                  <a:lnTo>
                    <a:pt x="17627" y="6134"/>
                  </a:lnTo>
                  <a:lnTo>
                    <a:pt x="17702" y="6040"/>
                  </a:lnTo>
                  <a:lnTo>
                    <a:pt x="17759" y="5908"/>
                  </a:lnTo>
                  <a:lnTo>
                    <a:pt x="17797" y="5776"/>
                  </a:lnTo>
                  <a:lnTo>
                    <a:pt x="17834" y="5644"/>
                  </a:lnTo>
                  <a:lnTo>
                    <a:pt x="17834" y="5474"/>
                  </a:lnTo>
                  <a:lnTo>
                    <a:pt x="17834" y="5304"/>
                  </a:lnTo>
                  <a:lnTo>
                    <a:pt x="17815" y="5115"/>
                  </a:lnTo>
                  <a:lnTo>
                    <a:pt x="17797" y="4926"/>
                  </a:lnTo>
                  <a:lnTo>
                    <a:pt x="17740" y="4719"/>
                  </a:lnTo>
                  <a:lnTo>
                    <a:pt x="17664" y="4492"/>
                  </a:lnTo>
                  <a:lnTo>
                    <a:pt x="17589" y="4247"/>
                  </a:lnTo>
                  <a:lnTo>
                    <a:pt x="17476" y="4021"/>
                  </a:lnTo>
                  <a:lnTo>
                    <a:pt x="17363" y="3775"/>
                  </a:lnTo>
                  <a:lnTo>
                    <a:pt x="17212" y="3530"/>
                  </a:lnTo>
                  <a:lnTo>
                    <a:pt x="17061" y="3304"/>
                  </a:lnTo>
                  <a:lnTo>
                    <a:pt x="16872" y="3058"/>
                  </a:lnTo>
                  <a:lnTo>
                    <a:pt x="16683" y="2813"/>
                  </a:lnTo>
                  <a:lnTo>
                    <a:pt x="16476" y="2586"/>
                  </a:lnTo>
                  <a:lnTo>
                    <a:pt x="16249" y="2360"/>
                  </a:lnTo>
                  <a:lnTo>
                    <a:pt x="16004" y="2133"/>
                  </a:lnTo>
                  <a:lnTo>
                    <a:pt x="15740" y="1926"/>
                  </a:lnTo>
                  <a:lnTo>
                    <a:pt x="15457" y="1737"/>
                  </a:lnTo>
                  <a:lnTo>
                    <a:pt x="15155" y="1548"/>
                  </a:lnTo>
                  <a:lnTo>
                    <a:pt x="14853" y="1379"/>
                  </a:lnTo>
                  <a:lnTo>
                    <a:pt x="14362" y="1133"/>
                  </a:lnTo>
                  <a:lnTo>
                    <a:pt x="13890" y="926"/>
                  </a:lnTo>
                  <a:lnTo>
                    <a:pt x="13437" y="737"/>
                  </a:lnTo>
                  <a:lnTo>
                    <a:pt x="12965" y="567"/>
                  </a:lnTo>
                  <a:lnTo>
                    <a:pt x="12513" y="416"/>
                  </a:lnTo>
                  <a:lnTo>
                    <a:pt x="12041" y="303"/>
                  </a:lnTo>
                  <a:lnTo>
                    <a:pt x="11588" y="209"/>
                  </a:lnTo>
                  <a:lnTo>
                    <a:pt x="11116" y="114"/>
                  </a:lnTo>
                  <a:lnTo>
                    <a:pt x="10644" y="58"/>
                  </a:lnTo>
                  <a:lnTo>
                    <a:pt x="10154" y="20"/>
                  </a:lnTo>
                  <a:lnTo>
                    <a:pt x="9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3"/>
            <p:cNvSpPr/>
            <p:nvPr/>
          </p:nvSpPr>
          <p:spPr>
            <a:xfrm>
              <a:off x="987800" y="2345675"/>
              <a:ext cx="438325" cy="342075"/>
            </a:xfrm>
            <a:custGeom>
              <a:rect b="b" l="l" r="r" t="t"/>
              <a:pathLst>
                <a:path extrusionOk="0" h="13683" w="17533">
                  <a:moveTo>
                    <a:pt x="9059" y="1"/>
                  </a:moveTo>
                  <a:lnTo>
                    <a:pt x="8549" y="20"/>
                  </a:lnTo>
                  <a:lnTo>
                    <a:pt x="8002" y="57"/>
                  </a:lnTo>
                  <a:lnTo>
                    <a:pt x="7455" y="114"/>
                  </a:lnTo>
                  <a:lnTo>
                    <a:pt x="6889" y="190"/>
                  </a:lnTo>
                  <a:lnTo>
                    <a:pt x="6587" y="246"/>
                  </a:lnTo>
                  <a:lnTo>
                    <a:pt x="6285" y="341"/>
                  </a:lnTo>
                  <a:lnTo>
                    <a:pt x="5983" y="435"/>
                  </a:lnTo>
                  <a:lnTo>
                    <a:pt x="5681" y="548"/>
                  </a:lnTo>
                  <a:lnTo>
                    <a:pt x="5379" y="680"/>
                  </a:lnTo>
                  <a:lnTo>
                    <a:pt x="5077" y="831"/>
                  </a:lnTo>
                  <a:lnTo>
                    <a:pt x="4775" y="1001"/>
                  </a:lnTo>
                  <a:lnTo>
                    <a:pt x="4473" y="1190"/>
                  </a:lnTo>
                  <a:lnTo>
                    <a:pt x="4171" y="1378"/>
                  </a:lnTo>
                  <a:lnTo>
                    <a:pt x="3869" y="1586"/>
                  </a:lnTo>
                  <a:lnTo>
                    <a:pt x="3567" y="1812"/>
                  </a:lnTo>
                  <a:lnTo>
                    <a:pt x="3284" y="2039"/>
                  </a:lnTo>
                  <a:lnTo>
                    <a:pt x="3001" y="2284"/>
                  </a:lnTo>
                  <a:lnTo>
                    <a:pt x="2718" y="2548"/>
                  </a:lnTo>
                  <a:lnTo>
                    <a:pt x="2209" y="3058"/>
                  </a:lnTo>
                  <a:lnTo>
                    <a:pt x="1718" y="3624"/>
                  </a:lnTo>
                  <a:lnTo>
                    <a:pt x="1492" y="3907"/>
                  </a:lnTo>
                  <a:lnTo>
                    <a:pt x="1265" y="4190"/>
                  </a:lnTo>
                  <a:lnTo>
                    <a:pt x="1076" y="4473"/>
                  </a:lnTo>
                  <a:lnTo>
                    <a:pt x="888" y="4756"/>
                  </a:lnTo>
                  <a:lnTo>
                    <a:pt x="718" y="5040"/>
                  </a:lnTo>
                  <a:lnTo>
                    <a:pt x="548" y="5323"/>
                  </a:lnTo>
                  <a:lnTo>
                    <a:pt x="416" y="5606"/>
                  </a:lnTo>
                  <a:lnTo>
                    <a:pt x="303" y="5889"/>
                  </a:lnTo>
                  <a:lnTo>
                    <a:pt x="189" y="6172"/>
                  </a:lnTo>
                  <a:lnTo>
                    <a:pt x="114" y="6436"/>
                  </a:lnTo>
                  <a:lnTo>
                    <a:pt x="57" y="6700"/>
                  </a:lnTo>
                  <a:lnTo>
                    <a:pt x="20" y="6964"/>
                  </a:lnTo>
                  <a:lnTo>
                    <a:pt x="1" y="7210"/>
                  </a:lnTo>
                  <a:lnTo>
                    <a:pt x="20" y="7455"/>
                  </a:lnTo>
                  <a:lnTo>
                    <a:pt x="38" y="7682"/>
                  </a:lnTo>
                  <a:lnTo>
                    <a:pt x="76" y="7889"/>
                  </a:lnTo>
                  <a:lnTo>
                    <a:pt x="152" y="8097"/>
                  </a:lnTo>
                  <a:lnTo>
                    <a:pt x="208" y="8285"/>
                  </a:lnTo>
                  <a:lnTo>
                    <a:pt x="303" y="8474"/>
                  </a:lnTo>
                  <a:lnTo>
                    <a:pt x="397" y="8644"/>
                  </a:lnTo>
                  <a:lnTo>
                    <a:pt x="491" y="8795"/>
                  </a:lnTo>
                  <a:lnTo>
                    <a:pt x="623" y="8946"/>
                  </a:lnTo>
                  <a:lnTo>
                    <a:pt x="737" y="9097"/>
                  </a:lnTo>
                  <a:lnTo>
                    <a:pt x="869" y="9229"/>
                  </a:lnTo>
                  <a:lnTo>
                    <a:pt x="1152" y="9455"/>
                  </a:lnTo>
                  <a:lnTo>
                    <a:pt x="1435" y="9644"/>
                  </a:lnTo>
                  <a:lnTo>
                    <a:pt x="1737" y="9814"/>
                  </a:lnTo>
                  <a:lnTo>
                    <a:pt x="2020" y="9946"/>
                  </a:lnTo>
                  <a:lnTo>
                    <a:pt x="2303" y="10059"/>
                  </a:lnTo>
                  <a:lnTo>
                    <a:pt x="2567" y="10135"/>
                  </a:lnTo>
                  <a:lnTo>
                    <a:pt x="2813" y="10191"/>
                  </a:lnTo>
                  <a:lnTo>
                    <a:pt x="3152" y="10267"/>
                  </a:lnTo>
                  <a:lnTo>
                    <a:pt x="3284" y="10286"/>
                  </a:lnTo>
                  <a:lnTo>
                    <a:pt x="3794" y="11456"/>
                  </a:lnTo>
                  <a:lnTo>
                    <a:pt x="4190" y="12381"/>
                  </a:lnTo>
                  <a:lnTo>
                    <a:pt x="4341" y="12777"/>
                  </a:lnTo>
                  <a:lnTo>
                    <a:pt x="4435" y="13079"/>
                  </a:lnTo>
                  <a:lnTo>
                    <a:pt x="4492" y="13060"/>
                  </a:lnTo>
                  <a:lnTo>
                    <a:pt x="4568" y="13060"/>
                  </a:lnTo>
                  <a:lnTo>
                    <a:pt x="4643" y="13079"/>
                  </a:lnTo>
                  <a:lnTo>
                    <a:pt x="4737" y="13117"/>
                  </a:lnTo>
                  <a:lnTo>
                    <a:pt x="4945" y="13230"/>
                  </a:lnTo>
                  <a:lnTo>
                    <a:pt x="5171" y="13362"/>
                  </a:lnTo>
                  <a:lnTo>
                    <a:pt x="5455" y="13513"/>
                  </a:lnTo>
                  <a:lnTo>
                    <a:pt x="5606" y="13569"/>
                  </a:lnTo>
                  <a:lnTo>
                    <a:pt x="5757" y="13626"/>
                  </a:lnTo>
                  <a:lnTo>
                    <a:pt x="5926" y="13664"/>
                  </a:lnTo>
                  <a:lnTo>
                    <a:pt x="6115" y="13683"/>
                  </a:lnTo>
                  <a:lnTo>
                    <a:pt x="6304" y="13683"/>
                  </a:lnTo>
                  <a:lnTo>
                    <a:pt x="6511" y="13664"/>
                  </a:lnTo>
                  <a:lnTo>
                    <a:pt x="6700" y="13626"/>
                  </a:lnTo>
                  <a:lnTo>
                    <a:pt x="6889" y="13551"/>
                  </a:lnTo>
                  <a:lnTo>
                    <a:pt x="7078" y="13456"/>
                  </a:lnTo>
                  <a:lnTo>
                    <a:pt x="7228" y="13362"/>
                  </a:lnTo>
                  <a:lnTo>
                    <a:pt x="7398" y="13230"/>
                  </a:lnTo>
                  <a:lnTo>
                    <a:pt x="7530" y="13098"/>
                  </a:lnTo>
                  <a:lnTo>
                    <a:pt x="7663" y="12966"/>
                  </a:lnTo>
                  <a:lnTo>
                    <a:pt x="7776" y="12815"/>
                  </a:lnTo>
                  <a:lnTo>
                    <a:pt x="7983" y="12550"/>
                  </a:lnTo>
                  <a:lnTo>
                    <a:pt x="8134" y="12305"/>
                  </a:lnTo>
                  <a:lnTo>
                    <a:pt x="8248" y="12079"/>
                  </a:lnTo>
                  <a:lnTo>
                    <a:pt x="7757" y="11871"/>
                  </a:lnTo>
                  <a:lnTo>
                    <a:pt x="7663" y="11814"/>
                  </a:lnTo>
                  <a:lnTo>
                    <a:pt x="7549" y="11720"/>
                  </a:lnTo>
                  <a:lnTo>
                    <a:pt x="7455" y="11588"/>
                  </a:lnTo>
                  <a:lnTo>
                    <a:pt x="7342" y="11437"/>
                  </a:lnTo>
                  <a:lnTo>
                    <a:pt x="7247" y="11267"/>
                  </a:lnTo>
                  <a:lnTo>
                    <a:pt x="7153" y="11078"/>
                  </a:lnTo>
                  <a:lnTo>
                    <a:pt x="7078" y="10852"/>
                  </a:lnTo>
                  <a:lnTo>
                    <a:pt x="7021" y="10626"/>
                  </a:lnTo>
                  <a:lnTo>
                    <a:pt x="6983" y="10380"/>
                  </a:lnTo>
                  <a:lnTo>
                    <a:pt x="6964" y="10135"/>
                  </a:lnTo>
                  <a:lnTo>
                    <a:pt x="6983" y="9890"/>
                  </a:lnTo>
                  <a:lnTo>
                    <a:pt x="7040" y="9625"/>
                  </a:lnTo>
                  <a:lnTo>
                    <a:pt x="7134" y="9380"/>
                  </a:lnTo>
                  <a:lnTo>
                    <a:pt x="7285" y="9135"/>
                  </a:lnTo>
                  <a:lnTo>
                    <a:pt x="7361" y="9003"/>
                  </a:lnTo>
                  <a:lnTo>
                    <a:pt x="7455" y="8889"/>
                  </a:lnTo>
                  <a:lnTo>
                    <a:pt x="7568" y="8757"/>
                  </a:lnTo>
                  <a:lnTo>
                    <a:pt x="7700" y="8644"/>
                  </a:lnTo>
                  <a:lnTo>
                    <a:pt x="7946" y="8474"/>
                  </a:lnTo>
                  <a:lnTo>
                    <a:pt x="8059" y="8399"/>
                  </a:lnTo>
                  <a:lnTo>
                    <a:pt x="8172" y="8361"/>
                  </a:lnTo>
                  <a:lnTo>
                    <a:pt x="8266" y="8323"/>
                  </a:lnTo>
                  <a:lnTo>
                    <a:pt x="8361" y="8304"/>
                  </a:lnTo>
                  <a:lnTo>
                    <a:pt x="8531" y="8304"/>
                  </a:lnTo>
                  <a:lnTo>
                    <a:pt x="8606" y="8323"/>
                  </a:lnTo>
                  <a:lnTo>
                    <a:pt x="8682" y="8361"/>
                  </a:lnTo>
                  <a:lnTo>
                    <a:pt x="8795" y="8455"/>
                  </a:lnTo>
                  <a:lnTo>
                    <a:pt x="8908" y="8587"/>
                  </a:lnTo>
                  <a:lnTo>
                    <a:pt x="9002" y="8719"/>
                  </a:lnTo>
                  <a:lnTo>
                    <a:pt x="9097" y="8889"/>
                  </a:lnTo>
                  <a:lnTo>
                    <a:pt x="9172" y="9059"/>
                  </a:lnTo>
                  <a:lnTo>
                    <a:pt x="9323" y="9380"/>
                  </a:lnTo>
                  <a:lnTo>
                    <a:pt x="9399" y="9512"/>
                  </a:lnTo>
                  <a:lnTo>
                    <a:pt x="9474" y="9625"/>
                  </a:lnTo>
                  <a:lnTo>
                    <a:pt x="9569" y="9701"/>
                  </a:lnTo>
                  <a:lnTo>
                    <a:pt x="9625" y="9739"/>
                  </a:lnTo>
                  <a:lnTo>
                    <a:pt x="9776" y="9739"/>
                  </a:lnTo>
                  <a:lnTo>
                    <a:pt x="9871" y="9720"/>
                  </a:lnTo>
                  <a:lnTo>
                    <a:pt x="9984" y="9682"/>
                  </a:lnTo>
                  <a:lnTo>
                    <a:pt x="10097" y="9606"/>
                  </a:lnTo>
                  <a:lnTo>
                    <a:pt x="10305" y="9455"/>
                  </a:lnTo>
                  <a:lnTo>
                    <a:pt x="10531" y="9248"/>
                  </a:lnTo>
                  <a:lnTo>
                    <a:pt x="10965" y="8814"/>
                  </a:lnTo>
                  <a:lnTo>
                    <a:pt x="11173" y="8606"/>
                  </a:lnTo>
                  <a:lnTo>
                    <a:pt x="11361" y="8436"/>
                  </a:lnTo>
                  <a:lnTo>
                    <a:pt x="11437" y="8361"/>
                  </a:lnTo>
                  <a:lnTo>
                    <a:pt x="11512" y="8267"/>
                  </a:lnTo>
                  <a:lnTo>
                    <a:pt x="11644" y="8078"/>
                  </a:lnTo>
                  <a:lnTo>
                    <a:pt x="11739" y="7870"/>
                  </a:lnTo>
                  <a:lnTo>
                    <a:pt x="11814" y="7644"/>
                  </a:lnTo>
                  <a:lnTo>
                    <a:pt x="11909" y="7210"/>
                  </a:lnTo>
                  <a:lnTo>
                    <a:pt x="11965" y="7021"/>
                  </a:lnTo>
                  <a:lnTo>
                    <a:pt x="12003" y="6851"/>
                  </a:lnTo>
                  <a:lnTo>
                    <a:pt x="12060" y="6776"/>
                  </a:lnTo>
                  <a:lnTo>
                    <a:pt x="12173" y="6719"/>
                  </a:lnTo>
                  <a:lnTo>
                    <a:pt x="12324" y="6662"/>
                  </a:lnTo>
                  <a:lnTo>
                    <a:pt x="12494" y="6625"/>
                  </a:lnTo>
                  <a:lnTo>
                    <a:pt x="12928" y="6549"/>
                  </a:lnTo>
                  <a:lnTo>
                    <a:pt x="13418" y="6493"/>
                  </a:lnTo>
                  <a:lnTo>
                    <a:pt x="13890" y="6455"/>
                  </a:lnTo>
                  <a:lnTo>
                    <a:pt x="14286" y="6436"/>
                  </a:lnTo>
                  <a:lnTo>
                    <a:pt x="14683" y="6417"/>
                  </a:lnTo>
                  <a:lnTo>
                    <a:pt x="15022" y="6436"/>
                  </a:lnTo>
                  <a:lnTo>
                    <a:pt x="15381" y="6436"/>
                  </a:lnTo>
                  <a:lnTo>
                    <a:pt x="15796" y="6417"/>
                  </a:lnTo>
                  <a:lnTo>
                    <a:pt x="16249" y="6361"/>
                  </a:lnTo>
                  <a:lnTo>
                    <a:pt x="16476" y="6304"/>
                  </a:lnTo>
                  <a:lnTo>
                    <a:pt x="16683" y="6247"/>
                  </a:lnTo>
                  <a:lnTo>
                    <a:pt x="16891" y="6191"/>
                  </a:lnTo>
                  <a:lnTo>
                    <a:pt x="17061" y="6096"/>
                  </a:lnTo>
                  <a:lnTo>
                    <a:pt x="17230" y="6002"/>
                  </a:lnTo>
                  <a:lnTo>
                    <a:pt x="17363" y="5870"/>
                  </a:lnTo>
                  <a:lnTo>
                    <a:pt x="17400" y="5794"/>
                  </a:lnTo>
                  <a:lnTo>
                    <a:pt x="17457" y="5719"/>
                  </a:lnTo>
                  <a:lnTo>
                    <a:pt x="17513" y="5530"/>
                  </a:lnTo>
                  <a:lnTo>
                    <a:pt x="17532" y="5304"/>
                  </a:lnTo>
                  <a:lnTo>
                    <a:pt x="17532" y="5040"/>
                  </a:lnTo>
                  <a:lnTo>
                    <a:pt x="17476" y="4756"/>
                  </a:lnTo>
                  <a:lnTo>
                    <a:pt x="17400" y="4455"/>
                  </a:lnTo>
                  <a:lnTo>
                    <a:pt x="17287" y="4134"/>
                  </a:lnTo>
                  <a:lnTo>
                    <a:pt x="17136" y="3813"/>
                  </a:lnTo>
                  <a:lnTo>
                    <a:pt x="16947" y="3473"/>
                  </a:lnTo>
                  <a:lnTo>
                    <a:pt x="16721" y="3134"/>
                  </a:lnTo>
                  <a:lnTo>
                    <a:pt x="16476" y="2813"/>
                  </a:lnTo>
                  <a:lnTo>
                    <a:pt x="16174" y="2473"/>
                  </a:lnTo>
                  <a:lnTo>
                    <a:pt x="15853" y="2171"/>
                  </a:lnTo>
                  <a:lnTo>
                    <a:pt x="15475" y="1869"/>
                  </a:lnTo>
                  <a:lnTo>
                    <a:pt x="15079" y="1586"/>
                  </a:lnTo>
                  <a:lnTo>
                    <a:pt x="14626" y="1341"/>
                  </a:lnTo>
                  <a:lnTo>
                    <a:pt x="14173" y="1114"/>
                  </a:lnTo>
                  <a:lnTo>
                    <a:pt x="13720" y="907"/>
                  </a:lnTo>
                  <a:lnTo>
                    <a:pt x="13267" y="737"/>
                  </a:lnTo>
                  <a:lnTo>
                    <a:pt x="12814" y="567"/>
                  </a:lnTo>
                  <a:lnTo>
                    <a:pt x="12380" y="416"/>
                  </a:lnTo>
                  <a:lnTo>
                    <a:pt x="11928" y="303"/>
                  </a:lnTo>
                  <a:lnTo>
                    <a:pt x="11456" y="190"/>
                  </a:lnTo>
                  <a:lnTo>
                    <a:pt x="11003" y="114"/>
                  </a:lnTo>
                  <a:lnTo>
                    <a:pt x="10531" y="57"/>
                  </a:lnTo>
                  <a:lnTo>
                    <a:pt x="10059" y="20"/>
                  </a:lnTo>
                  <a:lnTo>
                    <a:pt x="9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3"/>
            <p:cNvSpPr/>
            <p:nvPr/>
          </p:nvSpPr>
          <p:spPr>
            <a:xfrm>
              <a:off x="1292575" y="2658950"/>
              <a:ext cx="25025" cy="23625"/>
            </a:xfrm>
            <a:custGeom>
              <a:rect b="b" l="l" r="r" t="t"/>
              <a:pathLst>
                <a:path extrusionOk="0" h="945" w="1001">
                  <a:moveTo>
                    <a:pt x="133" y="1"/>
                  </a:moveTo>
                  <a:lnTo>
                    <a:pt x="76" y="19"/>
                  </a:lnTo>
                  <a:lnTo>
                    <a:pt x="38" y="57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27"/>
                  </a:lnTo>
                  <a:lnTo>
                    <a:pt x="152" y="491"/>
                  </a:lnTo>
                  <a:lnTo>
                    <a:pt x="303" y="699"/>
                  </a:lnTo>
                  <a:lnTo>
                    <a:pt x="378" y="774"/>
                  </a:lnTo>
                  <a:lnTo>
                    <a:pt x="472" y="831"/>
                  </a:lnTo>
                  <a:lnTo>
                    <a:pt x="548" y="888"/>
                  </a:lnTo>
                  <a:lnTo>
                    <a:pt x="623" y="925"/>
                  </a:lnTo>
                  <a:lnTo>
                    <a:pt x="756" y="944"/>
                  </a:lnTo>
                  <a:lnTo>
                    <a:pt x="831" y="925"/>
                  </a:lnTo>
                  <a:lnTo>
                    <a:pt x="888" y="906"/>
                  </a:lnTo>
                  <a:lnTo>
                    <a:pt x="944" y="888"/>
                  </a:lnTo>
                  <a:lnTo>
                    <a:pt x="982" y="850"/>
                  </a:lnTo>
                  <a:lnTo>
                    <a:pt x="1001" y="793"/>
                  </a:lnTo>
                  <a:lnTo>
                    <a:pt x="1001" y="718"/>
                  </a:lnTo>
                  <a:lnTo>
                    <a:pt x="982" y="661"/>
                  </a:lnTo>
                  <a:lnTo>
                    <a:pt x="944" y="623"/>
                  </a:lnTo>
                  <a:lnTo>
                    <a:pt x="888" y="604"/>
                  </a:lnTo>
                  <a:lnTo>
                    <a:pt x="831" y="604"/>
                  </a:lnTo>
                  <a:lnTo>
                    <a:pt x="774" y="623"/>
                  </a:lnTo>
                  <a:lnTo>
                    <a:pt x="699" y="623"/>
                  </a:lnTo>
                  <a:lnTo>
                    <a:pt x="623" y="586"/>
                  </a:lnTo>
                  <a:lnTo>
                    <a:pt x="529" y="491"/>
                  </a:lnTo>
                  <a:lnTo>
                    <a:pt x="416" y="340"/>
                  </a:lnTo>
                  <a:lnTo>
                    <a:pt x="284" y="95"/>
                  </a:lnTo>
                  <a:lnTo>
                    <a:pt x="246" y="38"/>
                  </a:lnTo>
                  <a:lnTo>
                    <a:pt x="208" y="19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3"/>
            <p:cNvSpPr/>
            <p:nvPr/>
          </p:nvSpPr>
          <p:spPr>
            <a:xfrm>
              <a:off x="1320900" y="2578750"/>
              <a:ext cx="11800" cy="33525"/>
            </a:xfrm>
            <a:custGeom>
              <a:rect b="b" l="l" r="r" t="t"/>
              <a:pathLst>
                <a:path extrusionOk="0" h="1341" w="472">
                  <a:moveTo>
                    <a:pt x="283" y="0"/>
                  </a:moveTo>
                  <a:lnTo>
                    <a:pt x="226" y="19"/>
                  </a:lnTo>
                  <a:lnTo>
                    <a:pt x="189" y="57"/>
                  </a:lnTo>
                  <a:lnTo>
                    <a:pt x="170" y="114"/>
                  </a:lnTo>
                  <a:lnTo>
                    <a:pt x="0" y="1152"/>
                  </a:lnTo>
                  <a:lnTo>
                    <a:pt x="19" y="1227"/>
                  </a:lnTo>
                  <a:lnTo>
                    <a:pt x="38" y="1265"/>
                  </a:lnTo>
                  <a:lnTo>
                    <a:pt x="75" y="1321"/>
                  </a:lnTo>
                  <a:lnTo>
                    <a:pt x="132" y="1340"/>
                  </a:lnTo>
                  <a:lnTo>
                    <a:pt x="170" y="1340"/>
                  </a:lnTo>
                  <a:lnTo>
                    <a:pt x="208" y="1321"/>
                  </a:lnTo>
                  <a:lnTo>
                    <a:pt x="264" y="1303"/>
                  </a:lnTo>
                  <a:lnTo>
                    <a:pt x="302" y="1265"/>
                  </a:lnTo>
                  <a:lnTo>
                    <a:pt x="302" y="1208"/>
                  </a:lnTo>
                  <a:lnTo>
                    <a:pt x="472" y="170"/>
                  </a:lnTo>
                  <a:lnTo>
                    <a:pt x="472" y="114"/>
                  </a:lnTo>
                  <a:lnTo>
                    <a:pt x="453" y="57"/>
                  </a:lnTo>
                  <a:lnTo>
                    <a:pt x="396" y="19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3"/>
            <p:cNvSpPr/>
            <p:nvPr/>
          </p:nvSpPr>
          <p:spPr>
            <a:xfrm>
              <a:off x="1306250" y="2543825"/>
              <a:ext cx="35900" cy="19375"/>
            </a:xfrm>
            <a:custGeom>
              <a:rect b="b" l="l" r="r" t="t"/>
              <a:pathLst>
                <a:path extrusionOk="0" h="775" w="1436">
                  <a:moveTo>
                    <a:pt x="850" y="1"/>
                  </a:moveTo>
                  <a:lnTo>
                    <a:pt x="680" y="39"/>
                  </a:lnTo>
                  <a:lnTo>
                    <a:pt x="529" y="114"/>
                  </a:lnTo>
                  <a:lnTo>
                    <a:pt x="397" y="190"/>
                  </a:lnTo>
                  <a:lnTo>
                    <a:pt x="265" y="284"/>
                  </a:lnTo>
                  <a:lnTo>
                    <a:pt x="95" y="435"/>
                  </a:lnTo>
                  <a:lnTo>
                    <a:pt x="20" y="529"/>
                  </a:lnTo>
                  <a:lnTo>
                    <a:pt x="1" y="567"/>
                  </a:lnTo>
                  <a:lnTo>
                    <a:pt x="1" y="643"/>
                  </a:lnTo>
                  <a:lnTo>
                    <a:pt x="20" y="699"/>
                  </a:lnTo>
                  <a:lnTo>
                    <a:pt x="58" y="737"/>
                  </a:lnTo>
                  <a:lnTo>
                    <a:pt x="95" y="756"/>
                  </a:lnTo>
                  <a:lnTo>
                    <a:pt x="152" y="775"/>
                  </a:lnTo>
                  <a:lnTo>
                    <a:pt x="209" y="756"/>
                  </a:lnTo>
                  <a:lnTo>
                    <a:pt x="265" y="718"/>
                  </a:lnTo>
                  <a:lnTo>
                    <a:pt x="360" y="605"/>
                  </a:lnTo>
                  <a:lnTo>
                    <a:pt x="511" y="492"/>
                  </a:lnTo>
                  <a:lnTo>
                    <a:pt x="680" y="378"/>
                  </a:lnTo>
                  <a:lnTo>
                    <a:pt x="775" y="341"/>
                  </a:lnTo>
                  <a:lnTo>
                    <a:pt x="869" y="303"/>
                  </a:lnTo>
                  <a:lnTo>
                    <a:pt x="963" y="303"/>
                  </a:lnTo>
                  <a:lnTo>
                    <a:pt x="1039" y="322"/>
                  </a:lnTo>
                  <a:lnTo>
                    <a:pt x="1114" y="359"/>
                  </a:lnTo>
                  <a:lnTo>
                    <a:pt x="1190" y="416"/>
                  </a:lnTo>
                  <a:lnTo>
                    <a:pt x="1247" y="435"/>
                  </a:lnTo>
                  <a:lnTo>
                    <a:pt x="1303" y="435"/>
                  </a:lnTo>
                  <a:lnTo>
                    <a:pt x="1360" y="416"/>
                  </a:lnTo>
                  <a:lnTo>
                    <a:pt x="1416" y="378"/>
                  </a:lnTo>
                  <a:lnTo>
                    <a:pt x="1435" y="322"/>
                  </a:lnTo>
                  <a:lnTo>
                    <a:pt x="1435" y="265"/>
                  </a:lnTo>
                  <a:lnTo>
                    <a:pt x="1435" y="208"/>
                  </a:lnTo>
                  <a:lnTo>
                    <a:pt x="1379" y="171"/>
                  </a:lnTo>
                  <a:lnTo>
                    <a:pt x="1265" y="95"/>
                  </a:lnTo>
                  <a:lnTo>
                    <a:pt x="1133" y="39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3"/>
            <p:cNvSpPr/>
            <p:nvPr/>
          </p:nvSpPr>
          <p:spPr>
            <a:xfrm>
              <a:off x="717000" y="3753975"/>
              <a:ext cx="376975" cy="573725"/>
            </a:xfrm>
            <a:custGeom>
              <a:rect b="b" l="l" r="r" t="t"/>
              <a:pathLst>
                <a:path extrusionOk="0" h="22949" w="15079">
                  <a:moveTo>
                    <a:pt x="9398" y="0"/>
                  </a:moveTo>
                  <a:lnTo>
                    <a:pt x="8927" y="736"/>
                  </a:lnTo>
                  <a:lnTo>
                    <a:pt x="8398" y="1567"/>
                  </a:lnTo>
                  <a:lnTo>
                    <a:pt x="7775" y="2643"/>
                  </a:lnTo>
                  <a:lnTo>
                    <a:pt x="7436" y="3265"/>
                  </a:lnTo>
                  <a:lnTo>
                    <a:pt x="7077" y="3907"/>
                  </a:lnTo>
                  <a:lnTo>
                    <a:pt x="6719" y="4586"/>
                  </a:lnTo>
                  <a:lnTo>
                    <a:pt x="6379" y="5303"/>
                  </a:lnTo>
                  <a:lnTo>
                    <a:pt x="6039" y="6039"/>
                  </a:lnTo>
                  <a:lnTo>
                    <a:pt x="5718" y="6775"/>
                  </a:lnTo>
                  <a:lnTo>
                    <a:pt x="5435" y="7530"/>
                  </a:lnTo>
                  <a:lnTo>
                    <a:pt x="5171" y="8266"/>
                  </a:lnTo>
                  <a:lnTo>
                    <a:pt x="4907" y="9078"/>
                  </a:lnTo>
                  <a:lnTo>
                    <a:pt x="4586" y="9965"/>
                  </a:lnTo>
                  <a:lnTo>
                    <a:pt x="3812" y="11984"/>
                  </a:lnTo>
                  <a:lnTo>
                    <a:pt x="2963" y="14154"/>
                  </a:lnTo>
                  <a:lnTo>
                    <a:pt x="2095" y="16324"/>
                  </a:lnTo>
                  <a:lnTo>
                    <a:pt x="1303" y="18363"/>
                  </a:lnTo>
                  <a:lnTo>
                    <a:pt x="623" y="20099"/>
                  </a:lnTo>
                  <a:lnTo>
                    <a:pt x="359" y="20816"/>
                  </a:lnTo>
                  <a:lnTo>
                    <a:pt x="170" y="21382"/>
                  </a:lnTo>
                  <a:lnTo>
                    <a:pt x="38" y="21816"/>
                  </a:lnTo>
                  <a:lnTo>
                    <a:pt x="19" y="21967"/>
                  </a:lnTo>
                  <a:lnTo>
                    <a:pt x="0" y="22061"/>
                  </a:lnTo>
                  <a:lnTo>
                    <a:pt x="0" y="22137"/>
                  </a:lnTo>
                  <a:lnTo>
                    <a:pt x="19" y="22212"/>
                  </a:lnTo>
                  <a:lnTo>
                    <a:pt x="57" y="22288"/>
                  </a:lnTo>
                  <a:lnTo>
                    <a:pt x="114" y="22344"/>
                  </a:lnTo>
                  <a:lnTo>
                    <a:pt x="246" y="22458"/>
                  </a:lnTo>
                  <a:lnTo>
                    <a:pt x="416" y="22571"/>
                  </a:lnTo>
                  <a:lnTo>
                    <a:pt x="623" y="22646"/>
                  </a:lnTo>
                  <a:lnTo>
                    <a:pt x="850" y="22722"/>
                  </a:lnTo>
                  <a:lnTo>
                    <a:pt x="1114" y="22778"/>
                  </a:lnTo>
                  <a:lnTo>
                    <a:pt x="1378" y="22816"/>
                  </a:lnTo>
                  <a:lnTo>
                    <a:pt x="1944" y="22873"/>
                  </a:lnTo>
                  <a:lnTo>
                    <a:pt x="2473" y="22911"/>
                  </a:lnTo>
                  <a:lnTo>
                    <a:pt x="2944" y="22929"/>
                  </a:lnTo>
                  <a:lnTo>
                    <a:pt x="3284" y="22929"/>
                  </a:lnTo>
                  <a:lnTo>
                    <a:pt x="4039" y="22948"/>
                  </a:lnTo>
                  <a:lnTo>
                    <a:pt x="5058" y="22948"/>
                  </a:lnTo>
                  <a:lnTo>
                    <a:pt x="5586" y="22911"/>
                  </a:lnTo>
                  <a:lnTo>
                    <a:pt x="5832" y="22892"/>
                  </a:lnTo>
                  <a:lnTo>
                    <a:pt x="6058" y="22854"/>
                  </a:lnTo>
                  <a:lnTo>
                    <a:pt x="6266" y="22797"/>
                  </a:lnTo>
                  <a:lnTo>
                    <a:pt x="6454" y="22741"/>
                  </a:lnTo>
                  <a:lnTo>
                    <a:pt x="6605" y="22665"/>
                  </a:lnTo>
                  <a:lnTo>
                    <a:pt x="6719" y="22590"/>
                  </a:lnTo>
                  <a:lnTo>
                    <a:pt x="6794" y="22477"/>
                  </a:lnTo>
                  <a:lnTo>
                    <a:pt x="6813" y="22382"/>
                  </a:lnTo>
                  <a:lnTo>
                    <a:pt x="6813" y="22288"/>
                  </a:lnTo>
                  <a:lnTo>
                    <a:pt x="6756" y="22175"/>
                  </a:lnTo>
                  <a:lnTo>
                    <a:pt x="6681" y="22080"/>
                  </a:lnTo>
                  <a:lnTo>
                    <a:pt x="6568" y="21967"/>
                  </a:lnTo>
                  <a:lnTo>
                    <a:pt x="6454" y="21873"/>
                  </a:lnTo>
                  <a:lnTo>
                    <a:pt x="6322" y="21778"/>
                  </a:lnTo>
                  <a:lnTo>
                    <a:pt x="6039" y="21627"/>
                  </a:lnTo>
                  <a:lnTo>
                    <a:pt x="5775" y="21495"/>
                  </a:lnTo>
                  <a:lnTo>
                    <a:pt x="5511" y="21382"/>
                  </a:lnTo>
                  <a:lnTo>
                    <a:pt x="3190" y="19042"/>
                  </a:lnTo>
                  <a:lnTo>
                    <a:pt x="4586" y="17117"/>
                  </a:lnTo>
                  <a:lnTo>
                    <a:pt x="7757" y="12739"/>
                  </a:lnTo>
                  <a:lnTo>
                    <a:pt x="9512" y="10267"/>
                  </a:lnTo>
                  <a:lnTo>
                    <a:pt x="11116" y="7983"/>
                  </a:lnTo>
                  <a:lnTo>
                    <a:pt x="11795" y="7002"/>
                  </a:lnTo>
                  <a:lnTo>
                    <a:pt x="12380" y="6134"/>
                  </a:lnTo>
                  <a:lnTo>
                    <a:pt x="12814" y="5473"/>
                  </a:lnTo>
                  <a:lnTo>
                    <a:pt x="13097" y="5001"/>
                  </a:lnTo>
                  <a:lnTo>
                    <a:pt x="13494" y="4284"/>
                  </a:lnTo>
                  <a:lnTo>
                    <a:pt x="13852" y="3567"/>
                  </a:lnTo>
                  <a:lnTo>
                    <a:pt x="14475" y="2303"/>
                  </a:lnTo>
                  <a:lnTo>
                    <a:pt x="14928" y="1378"/>
                  </a:lnTo>
                  <a:lnTo>
                    <a:pt x="15079" y="1020"/>
                  </a:lnTo>
                  <a:lnTo>
                    <a:pt x="93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23"/>
            <p:cNvSpPr/>
            <p:nvPr/>
          </p:nvSpPr>
          <p:spPr>
            <a:xfrm>
              <a:off x="713225" y="3750200"/>
              <a:ext cx="385000" cy="581275"/>
            </a:xfrm>
            <a:custGeom>
              <a:rect b="b" l="l" r="r" t="t"/>
              <a:pathLst>
                <a:path extrusionOk="0" h="23251" w="15400">
                  <a:moveTo>
                    <a:pt x="9625" y="321"/>
                  </a:moveTo>
                  <a:lnTo>
                    <a:pt x="15022" y="1303"/>
                  </a:lnTo>
                  <a:lnTo>
                    <a:pt x="14739" y="1888"/>
                  </a:lnTo>
                  <a:lnTo>
                    <a:pt x="14286" y="2812"/>
                  </a:lnTo>
                  <a:lnTo>
                    <a:pt x="13739" y="3907"/>
                  </a:lnTo>
                  <a:lnTo>
                    <a:pt x="13116" y="5077"/>
                  </a:lnTo>
                  <a:lnTo>
                    <a:pt x="12852" y="5530"/>
                  </a:lnTo>
                  <a:lnTo>
                    <a:pt x="12399" y="6209"/>
                  </a:lnTo>
                  <a:lnTo>
                    <a:pt x="11833" y="7058"/>
                  </a:lnTo>
                  <a:lnTo>
                    <a:pt x="11154" y="8040"/>
                  </a:lnTo>
                  <a:lnTo>
                    <a:pt x="9568" y="10304"/>
                  </a:lnTo>
                  <a:lnTo>
                    <a:pt x="7813" y="12739"/>
                  </a:lnTo>
                  <a:lnTo>
                    <a:pt x="4662" y="17136"/>
                  </a:lnTo>
                  <a:lnTo>
                    <a:pt x="3209" y="19117"/>
                  </a:lnTo>
                  <a:lnTo>
                    <a:pt x="3190" y="19155"/>
                  </a:lnTo>
                  <a:lnTo>
                    <a:pt x="3190" y="19212"/>
                  </a:lnTo>
                  <a:lnTo>
                    <a:pt x="3209" y="19268"/>
                  </a:lnTo>
                  <a:lnTo>
                    <a:pt x="3227" y="19306"/>
                  </a:lnTo>
                  <a:lnTo>
                    <a:pt x="5568" y="21627"/>
                  </a:lnTo>
                  <a:lnTo>
                    <a:pt x="5605" y="21665"/>
                  </a:lnTo>
                  <a:lnTo>
                    <a:pt x="5983" y="21835"/>
                  </a:lnTo>
                  <a:lnTo>
                    <a:pt x="6190" y="21948"/>
                  </a:lnTo>
                  <a:lnTo>
                    <a:pt x="6360" y="22061"/>
                  </a:lnTo>
                  <a:lnTo>
                    <a:pt x="6530" y="22175"/>
                  </a:lnTo>
                  <a:lnTo>
                    <a:pt x="6662" y="22288"/>
                  </a:lnTo>
                  <a:lnTo>
                    <a:pt x="6775" y="22401"/>
                  </a:lnTo>
                  <a:lnTo>
                    <a:pt x="6794" y="22458"/>
                  </a:lnTo>
                  <a:lnTo>
                    <a:pt x="6813" y="22495"/>
                  </a:lnTo>
                  <a:lnTo>
                    <a:pt x="6813" y="22552"/>
                  </a:lnTo>
                  <a:lnTo>
                    <a:pt x="6794" y="22590"/>
                  </a:lnTo>
                  <a:lnTo>
                    <a:pt x="6775" y="22628"/>
                  </a:lnTo>
                  <a:lnTo>
                    <a:pt x="6681" y="22684"/>
                  </a:lnTo>
                  <a:lnTo>
                    <a:pt x="6568" y="22741"/>
                  </a:lnTo>
                  <a:lnTo>
                    <a:pt x="6436" y="22797"/>
                  </a:lnTo>
                  <a:lnTo>
                    <a:pt x="6266" y="22835"/>
                  </a:lnTo>
                  <a:lnTo>
                    <a:pt x="5907" y="22892"/>
                  </a:lnTo>
                  <a:lnTo>
                    <a:pt x="5492" y="22929"/>
                  </a:lnTo>
                  <a:lnTo>
                    <a:pt x="5058" y="22948"/>
                  </a:lnTo>
                  <a:lnTo>
                    <a:pt x="4624" y="22948"/>
                  </a:lnTo>
                  <a:lnTo>
                    <a:pt x="3888" y="22929"/>
                  </a:lnTo>
                  <a:lnTo>
                    <a:pt x="3435" y="22929"/>
                  </a:lnTo>
                  <a:lnTo>
                    <a:pt x="2926" y="22911"/>
                  </a:lnTo>
                  <a:lnTo>
                    <a:pt x="2491" y="22911"/>
                  </a:lnTo>
                  <a:lnTo>
                    <a:pt x="2095" y="22873"/>
                  </a:lnTo>
                  <a:lnTo>
                    <a:pt x="1755" y="22835"/>
                  </a:lnTo>
                  <a:lnTo>
                    <a:pt x="1454" y="22797"/>
                  </a:lnTo>
                  <a:lnTo>
                    <a:pt x="1208" y="22760"/>
                  </a:lnTo>
                  <a:lnTo>
                    <a:pt x="982" y="22703"/>
                  </a:lnTo>
                  <a:lnTo>
                    <a:pt x="812" y="22646"/>
                  </a:lnTo>
                  <a:lnTo>
                    <a:pt x="661" y="22590"/>
                  </a:lnTo>
                  <a:lnTo>
                    <a:pt x="548" y="22533"/>
                  </a:lnTo>
                  <a:lnTo>
                    <a:pt x="453" y="22477"/>
                  </a:lnTo>
                  <a:lnTo>
                    <a:pt x="397" y="22420"/>
                  </a:lnTo>
                  <a:lnTo>
                    <a:pt x="359" y="22363"/>
                  </a:lnTo>
                  <a:lnTo>
                    <a:pt x="321" y="22307"/>
                  </a:lnTo>
                  <a:lnTo>
                    <a:pt x="302" y="22212"/>
                  </a:lnTo>
                  <a:lnTo>
                    <a:pt x="321" y="22118"/>
                  </a:lnTo>
                  <a:lnTo>
                    <a:pt x="359" y="21948"/>
                  </a:lnTo>
                  <a:lnTo>
                    <a:pt x="491" y="21476"/>
                  </a:lnTo>
                  <a:lnTo>
                    <a:pt x="718" y="20835"/>
                  </a:lnTo>
                  <a:lnTo>
                    <a:pt x="1019" y="20061"/>
                  </a:lnTo>
                  <a:lnTo>
                    <a:pt x="1737" y="18212"/>
                  </a:lnTo>
                  <a:lnTo>
                    <a:pt x="2548" y="16136"/>
                  </a:lnTo>
                  <a:lnTo>
                    <a:pt x="3378" y="14060"/>
                  </a:lnTo>
                  <a:lnTo>
                    <a:pt x="4190" y="12003"/>
                  </a:lnTo>
                  <a:lnTo>
                    <a:pt x="4907" y="10078"/>
                  </a:lnTo>
                  <a:lnTo>
                    <a:pt x="5209" y="9229"/>
                  </a:lnTo>
                  <a:lnTo>
                    <a:pt x="5473" y="8474"/>
                  </a:lnTo>
                  <a:lnTo>
                    <a:pt x="5700" y="7794"/>
                  </a:lnTo>
                  <a:lnTo>
                    <a:pt x="5964" y="7115"/>
                  </a:lnTo>
                  <a:lnTo>
                    <a:pt x="6247" y="6436"/>
                  </a:lnTo>
                  <a:lnTo>
                    <a:pt x="6549" y="5756"/>
                  </a:lnTo>
                  <a:lnTo>
                    <a:pt x="6870" y="5115"/>
                  </a:lnTo>
                  <a:lnTo>
                    <a:pt x="7190" y="4473"/>
                  </a:lnTo>
                  <a:lnTo>
                    <a:pt x="7511" y="3850"/>
                  </a:lnTo>
                  <a:lnTo>
                    <a:pt x="7832" y="3265"/>
                  </a:lnTo>
                  <a:lnTo>
                    <a:pt x="8436" y="2208"/>
                  </a:lnTo>
                  <a:lnTo>
                    <a:pt x="8964" y="1340"/>
                  </a:lnTo>
                  <a:lnTo>
                    <a:pt x="9380" y="699"/>
                  </a:lnTo>
                  <a:lnTo>
                    <a:pt x="9625" y="321"/>
                  </a:lnTo>
                  <a:close/>
                  <a:moveTo>
                    <a:pt x="9493" y="1"/>
                  </a:moveTo>
                  <a:lnTo>
                    <a:pt x="9455" y="19"/>
                  </a:lnTo>
                  <a:lnTo>
                    <a:pt x="9417" y="57"/>
                  </a:lnTo>
                  <a:lnTo>
                    <a:pt x="8927" y="831"/>
                  </a:lnTo>
                  <a:lnTo>
                    <a:pt x="8398" y="1661"/>
                  </a:lnTo>
                  <a:lnTo>
                    <a:pt x="7776" y="2756"/>
                  </a:lnTo>
                  <a:lnTo>
                    <a:pt x="7436" y="3379"/>
                  </a:lnTo>
                  <a:lnTo>
                    <a:pt x="7077" y="4020"/>
                  </a:lnTo>
                  <a:lnTo>
                    <a:pt x="6719" y="4700"/>
                  </a:lnTo>
                  <a:lnTo>
                    <a:pt x="6379" y="5417"/>
                  </a:lnTo>
                  <a:lnTo>
                    <a:pt x="6039" y="6153"/>
                  </a:lnTo>
                  <a:lnTo>
                    <a:pt x="5719" y="6889"/>
                  </a:lnTo>
                  <a:lnTo>
                    <a:pt x="5435" y="7625"/>
                  </a:lnTo>
                  <a:lnTo>
                    <a:pt x="5171" y="8379"/>
                  </a:lnTo>
                  <a:lnTo>
                    <a:pt x="4926" y="9134"/>
                  </a:lnTo>
                  <a:lnTo>
                    <a:pt x="4624" y="9984"/>
                  </a:lnTo>
                  <a:lnTo>
                    <a:pt x="3888" y="11890"/>
                  </a:lnTo>
                  <a:lnTo>
                    <a:pt x="3095" y="13965"/>
                  </a:lnTo>
                  <a:lnTo>
                    <a:pt x="2265" y="16022"/>
                  </a:lnTo>
                  <a:lnTo>
                    <a:pt x="1321" y="18419"/>
                  </a:lnTo>
                  <a:lnTo>
                    <a:pt x="604" y="20269"/>
                  </a:lnTo>
                  <a:lnTo>
                    <a:pt x="340" y="20986"/>
                  </a:lnTo>
                  <a:lnTo>
                    <a:pt x="151" y="21552"/>
                  </a:lnTo>
                  <a:lnTo>
                    <a:pt x="38" y="21967"/>
                  </a:lnTo>
                  <a:lnTo>
                    <a:pt x="0" y="22118"/>
                  </a:lnTo>
                  <a:lnTo>
                    <a:pt x="0" y="22212"/>
                  </a:lnTo>
                  <a:lnTo>
                    <a:pt x="19" y="22344"/>
                  </a:lnTo>
                  <a:lnTo>
                    <a:pt x="57" y="22458"/>
                  </a:lnTo>
                  <a:lnTo>
                    <a:pt x="114" y="22571"/>
                  </a:lnTo>
                  <a:lnTo>
                    <a:pt x="208" y="22665"/>
                  </a:lnTo>
                  <a:lnTo>
                    <a:pt x="321" y="22760"/>
                  </a:lnTo>
                  <a:lnTo>
                    <a:pt x="472" y="22835"/>
                  </a:lnTo>
                  <a:lnTo>
                    <a:pt x="642" y="22911"/>
                  </a:lnTo>
                  <a:lnTo>
                    <a:pt x="850" y="22986"/>
                  </a:lnTo>
                  <a:lnTo>
                    <a:pt x="1076" y="23043"/>
                  </a:lnTo>
                  <a:lnTo>
                    <a:pt x="1321" y="23080"/>
                  </a:lnTo>
                  <a:lnTo>
                    <a:pt x="1605" y="23137"/>
                  </a:lnTo>
                  <a:lnTo>
                    <a:pt x="1925" y="23175"/>
                  </a:lnTo>
                  <a:lnTo>
                    <a:pt x="2624" y="23213"/>
                  </a:lnTo>
                  <a:lnTo>
                    <a:pt x="3435" y="23231"/>
                  </a:lnTo>
                  <a:lnTo>
                    <a:pt x="3869" y="23250"/>
                  </a:lnTo>
                  <a:lnTo>
                    <a:pt x="4794" y="23250"/>
                  </a:lnTo>
                  <a:lnTo>
                    <a:pt x="5511" y="23231"/>
                  </a:lnTo>
                  <a:lnTo>
                    <a:pt x="5832" y="23213"/>
                  </a:lnTo>
                  <a:lnTo>
                    <a:pt x="6134" y="23175"/>
                  </a:lnTo>
                  <a:lnTo>
                    <a:pt x="6398" y="23118"/>
                  </a:lnTo>
                  <a:lnTo>
                    <a:pt x="6643" y="23043"/>
                  </a:lnTo>
                  <a:lnTo>
                    <a:pt x="6832" y="22948"/>
                  </a:lnTo>
                  <a:lnTo>
                    <a:pt x="6907" y="22911"/>
                  </a:lnTo>
                  <a:lnTo>
                    <a:pt x="6983" y="22835"/>
                  </a:lnTo>
                  <a:lnTo>
                    <a:pt x="7077" y="22722"/>
                  </a:lnTo>
                  <a:lnTo>
                    <a:pt x="7115" y="22628"/>
                  </a:lnTo>
                  <a:lnTo>
                    <a:pt x="7115" y="22514"/>
                  </a:lnTo>
                  <a:lnTo>
                    <a:pt x="7115" y="22439"/>
                  </a:lnTo>
                  <a:lnTo>
                    <a:pt x="7077" y="22344"/>
                  </a:lnTo>
                  <a:lnTo>
                    <a:pt x="7040" y="22250"/>
                  </a:lnTo>
                  <a:lnTo>
                    <a:pt x="6983" y="22175"/>
                  </a:lnTo>
                  <a:lnTo>
                    <a:pt x="6889" y="22080"/>
                  </a:lnTo>
                  <a:lnTo>
                    <a:pt x="6719" y="21910"/>
                  </a:lnTo>
                  <a:lnTo>
                    <a:pt x="6492" y="21778"/>
                  </a:lnTo>
                  <a:lnTo>
                    <a:pt x="6285" y="21646"/>
                  </a:lnTo>
                  <a:lnTo>
                    <a:pt x="6058" y="21533"/>
                  </a:lnTo>
                  <a:lnTo>
                    <a:pt x="5756" y="21401"/>
                  </a:lnTo>
                  <a:lnTo>
                    <a:pt x="3548" y="19174"/>
                  </a:lnTo>
                  <a:lnTo>
                    <a:pt x="5341" y="16721"/>
                  </a:lnTo>
                  <a:lnTo>
                    <a:pt x="8436" y="12399"/>
                  </a:lnTo>
                  <a:lnTo>
                    <a:pt x="10078" y="10097"/>
                  </a:lnTo>
                  <a:lnTo>
                    <a:pt x="11569" y="7983"/>
                  </a:lnTo>
                  <a:lnTo>
                    <a:pt x="12720" y="6285"/>
                  </a:lnTo>
                  <a:lnTo>
                    <a:pt x="13116" y="5662"/>
                  </a:lnTo>
                  <a:lnTo>
                    <a:pt x="13380" y="5228"/>
                  </a:lnTo>
                  <a:lnTo>
                    <a:pt x="13777" y="4511"/>
                  </a:lnTo>
                  <a:lnTo>
                    <a:pt x="14135" y="3813"/>
                  </a:lnTo>
                  <a:lnTo>
                    <a:pt x="14758" y="2529"/>
                  </a:lnTo>
                  <a:lnTo>
                    <a:pt x="15211" y="1605"/>
                  </a:lnTo>
                  <a:lnTo>
                    <a:pt x="15381" y="1246"/>
                  </a:lnTo>
                  <a:lnTo>
                    <a:pt x="15400" y="1171"/>
                  </a:lnTo>
                  <a:lnTo>
                    <a:pt x="15381" y="1114"/>
                  </a:lnTo>
                  <a:lnTo>
                    <a:pt x="15324" y="1057"/>
                  </a:lnTo>
                  <a:lnTo>
                    <a:pt x="15268" y="1038"/>
                  </a:lnTo>
                  <a:lnTo>
                    <a:pt x="95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3"/>
            <p:cNvSpPr/>
            <p:nvPr/>
          </p:nvSpPr>
          <p:spPr>
            <a:xfrm>
              <a:off x="717000" y="4260200"/>
              <a:ext cx="170350" cy="67500"/>
            </a:xfrm>
            <a:custGeom>
              <a:rect b="b" l="l" r="r" t="t"/>
              <a:pathLst>
                <a:path extrusionOk="0" h="2700" w="6814">
                  <a:moveTo>
                    <a:pt x="567" y="1"/>
                  </a:moveTo>
                  <a:lnTo>
                    <a:pt x="340" y="661"/>
                  </a:lnTo>
                  <a:lnTo>
                    <a:pt x="151" y="1190"/>
                  </a:lnTo>
                  <a:lnTo>
                    <a:pt x="38" y="1586"/>
                  </a:lnTo>
                  <a:lnTo>
                    <a:pt x="0" y="1718"/>
                  </a:lnTo>
                  <a:lnTo>
                    <a:pt x="0" y="1812"/>
                  </a:lnTo>
                  <a:lnTo>
                    <a:pt x="0" y="1888"/>
                  </a:lnTo>
                  <a:lnTo>
                    <a:pt x="19" y="1963"/>
                  </a:lnTo>
                  <a:lnTo>
                    <a:pt x="57" y="2039"/>
                  </a:lnTo>
                  <a:lnTo>
                    <a:pt x="114" y="2095"/>
                  </a:lnTo>
                  <a:lnTo>
                    <a:pt x="246" y="2209"/>
                  </a:lnTo>
                  <a:lnTo>
                    <a:pt x="416" y="2322"/>
                  </a:lnTo>
                  <a:lnTo>
                    <a:pt x="623" y="2397"/>
                  </a:lnTo>
                  <a:lnTo>
                    <a:pt x="850" y="2473"/>
                  </a:lnTo>
                  <a:lnTo>
                    <a:pt x="1114" y="2529"/>
                  </a:lnTo>
                  <a:lnTo>
                    <a:pt x="1378" y="2567"/>
                  </a:lnTo>
                  <a:lnTo>
                    <a:pt x="1944" y="2624"/>
                  </a:lnTo>
                  <a:lnTo>
                    <a:pt x="2473" y="2662"/>
                  </a:lnTo>
                  <a:lnTo>
                    <a:pt x="2944" y="2680"/>
                  </a:lnTo>
                  <a:lnTo>
                    <a:pt x="3284" y="2680"/>
                  </a:lnTo>
                  <a:lnTo>
                    <a:pt x="4039" y="2699"/>
                  </a:lnTo>
                  <a:lnTo>
                    <a:pt x="5058" y="2699"/>
                  </a:lnTo>
                  <a:lnTo>
                    <a:pt x="5586" y="2662"/>
                  </a:lnTo>
                  <a:lnTo>
                    <a:pt x="5832" y="2643"/>
                  </a:lnTo>
                  <a:lnTo>
                    <a:pt x="6058" y="2605"/>
                  </a:lnTo>
                  <a:lnTo>
                    <a:pt x="6266" y="2548"/>
                  </a:lnTo>
                  <a:lnTo>
                    <a:pt x="6454" y="2492"/>
                  </a:lnTo>
                  <a:lnTo>
                    <a:pt x="6605" y="2416"/>
                  </a:lnTo>
                  <a:lnTo>
                    <a:pt x="6719" y="2341"/>
                  </a:lnTo>
                  <a:lnTo>
                    <a:pt x="6794" y="2228"/>
                  </a:lnTo>
                  <a:lnTo>
                    <a:pt x="6813" y="2133"/>
                  </a:lnTo>
                  <a:lnTo>
                    <a:pt x="6813" y="2039"/>
                  </a:lnTo>
                  <a:lnTo>
                    <a:pt x="6756" y="1926"/>
                  </a:lnTo>
                  <a:lnTo>
                    <a:pt x="6681" y="1831"/>
                  </a:lnTo>
                  <a:lnTo>
                    <a:pt x="6568" y="1718"/>
                  </a:lnTo>
                  <a:lnTo>
                    <a:pt x="6454" y="1624"/>
                  </a:lnTo>
                  <a:lnTo>
                    <a:pt x="6322" y="1529"/>
                  </a:lnTo>
                  <a:lnTo>
                    <a:pt x="6039" y="1378"/>
                  </a:lnTo>
                  <a:lnTo>
                    <a:pt x="5775" y="1246"/>
                  </a:lnTo>
                  <a:lnTo>
                    <a:pt x="5511" y="1133"/>
                  </a:lnTo>
                  <a:lnTo>
                    <a:pt x="4737" y="340"/>
                  </a:lnTo>
                  <a:lnTo>
                    <a:pt x="4737" y="1303"/>
                  </a:lnTo>
                  <a:lnTo>
                    <a:pt x="4454" y="1246"/>
                  </a:lnTo>
                  <a:lnTo>
                    <a:pt x="3756" y="1095"/>
                  </a:lnTo>
                  <a:lnTo>
                    <a:pt x="3284" y="982"/>
                  </a:lnTo>
                  <a:lnTo>
                    <a:pt x="2756" y="812"/>
                  </a:lnTo>
                  <a:lnTo>
                    <a:pt x="2190" y="623"/>
                  </a:lnTo>
                  <a:lnTo>
                    <a:pt x="1604" y="397"/>
                  </a:lnTo>
                  <a:lnTo>
                    <a:pt x="1038" y="171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3"/>
            <p:cNvSpPr/>
            <p:nvPr/>
          </p:nvSpPr>
          <p:spPr>
            <a:xfrm>
              <a:off x="995350" y="3693575"/>
              <a:ext cx="288775" cy="648750"/>
            </a:xfrm>
            <a:custGeom>
              <a:rect b="b" l="l" r="r" t="t"/>
              <a:pathLst>
                <a:path extrusionOk="0" h="25950" w="11551">
                  <a:moveTo>
                    <a:pt x="9814" y="1"/>
                  </a:moveTo>
                  <a:lnTo>
                    <a:pt x="4907" y="2851"/>
                  </a:lnTo>
                  <a:lnTo>
                    <a:pt x="4247" y="5945"/>
                  </a:lnTo>
                  <a:lnTo>
                    <a:pt x="2775" y="12909"/>
                  </a:lnTo>
                  <a:lnTo>
                    <a:pt x="1944" y="16721"/>
                  </a:lnTo>
                  <a:lnTo>
                    <a:pt x="1190" y="20156"/>
                  </a:lnTo>
                  <a:lnTo>
                    <a:pt x="586" y="22779"/>
                  </a:lnTo>
                  <a:lnTo>
                    <a:pt x="378" y="23647"/>
                  </a:lnTo>
                  <a:lnTo>
                    <a:pt x="246" y="24138"/>
                  </a:lnTo>
                  <a:lnTo>
                    <a:pt x="95" y="24666"/>
                  </a:lnTo>
                  <a:lnTo>
                    <a:pt x="38" y="24874"/>
                  </a:lnTo>
                  <a:lnTo>
                    <a:pt x="19" y="25081"/>
                  </a:lnTo>
                  <a:lnTo>
                    <a:pt x="1" y="25251"/>
                  </a:lnTo>
                  <a:lnTo>
                    <a:pt x="1" y="25383"/>
                  </a:lnTo>
                  <a:lnTo>
                    <a:pt x="19" y="25515"/>
                  </a:lnTo>
                  <a:lnTo>
                    <a:pt x="57" y="25629"/>
                  </a:lnTo>
                  <a:lnTo>
                    <a:pt x="114" y="25704"/>
                  </a:lnTo>
                  <a:lnTo>
                    <a:pt x="189" y="25779"/>
                  </a:lnTo>
                  <a:lnTo>
                    <a:pt x="265" y="25836"/>
                  </a:lnTo>
                  <a:lnTo>
                    <a:pt x="359" y="25874"/>
                  </a:lnTo>
                  <a:lnTo>
                    <a:pt x="454" y="25912"/>
                  </a:lnTo>
                  <a:lnTo>
                    <a:pt x="586" y="25930"/>
                  </a:lnTo>
                  <a:lnTo>
                    <a:pt x="850" y="25949"/>
                  </a:lnTo>
                  <a:lnTo>
                    <a:pt x="1812" y="25930"/>
                  </a:lnTo>
                  <a:lnTo>
                    <a:pt x="2492" y="25893"/>
                  </a:lnTo>
                  <a:lnTo>
                    <a:pt x="3265" y="25855"/>
                  </a:lnTo>
                  <a:lnTo>
                    <a:pt x="4058" y="25798"/>
                  </a:lnTo>
                  <a:lnTo>
                    <a:pt x="4851" y="25723"/>
                  </a:lnTo>
                  <a:lnTo>
                    <a:pt x="5568" y="25629"/>
                  </a:lnTo>
                  <a:lnTo>
                    <a:pt x="5907" y="25572"/>
                  </a:lnTo>
                  <a:lnTo>
                    <a:pt x="6190" y="25515"/>
                  </a:lnTo>
                  <a:lnTo>
                    <a:pt x="7172" y="25289"/>
                  </a:lnTo>
                  <a:lnTo>
                    <a:pt x="7568" y="25194"/>
                  </a:lnTo>
                  <a:lnTo>
                    <a:pt x="7870" y="25100"/>
                  </a:lnTo>
                  <a:lnTo>
                    <a:pt x="7983" y="25062"/>
                  </a:lnTo>
                  <a:lnTo>
                    <a:pt x="8059" y="25006"/>
                  </a:lnTo>
                  <a:lnTo>
                    <a:pt x="8115" y="24949"/>
                  </a:lnTo>
                  <a:lnTo>
                    <a:pt x="8153" y="24893"/>
                  </a:lnTo>
                  <a:lnTo>
                    <a:pt x="8134" y="24817"/>
                  </a:lnTo>
                  <a:lnTo>
                    <a:pt x="8097" y="24742"/>
                  </a:lnTo>
                  <a:lnTo>
                    <a:pt x="8021" y="24666"/>
                  </a:lnTo>
                  <a:lnTo>
                    <a:pt x="7927" y="24572"/>
                  </a:lnTo>
                  <a:lnTo>
                    <a:pt x="7776" y="24477"/>
                  </a:lnTo>
                  <a:lnTo>
                    <a:pt x="7587" y="24364"/>
                  </a:lnTo>
                  <a:lnTo>
                    <a:pt x="7134" y="24157"/>
                  </a:lnTo>
                  <a:lnTo>
                    <a:pt x="6606" y="23949"/>
                  </a:lnTo>
                  <a:lnTo>
                    <a:pt x="6040" y="23722"/>
                  </a:lnTo>
                  <a:lnTo>
                    <a:pt x="4945" y="23326"/>
                  </a:lnTo>
                  <a:lnTo>
                    <a:pt x="4511" y="23156"/>
                  </a:lnTo>
                  <a:lnTo>
                    <a:pt x="4209" y="23024"/>
                  </a:lnTo>
                  <a:lnTo>
                    <a:pt x="3983" y="22873"/>
                  </a:lnTo>
                  <a:lnTo>
                    <a:pt x="3775" y="22722"/>
                  </a:lnTo>
                  <a:lnTo>
                    <a:pt x="3586" y="22571"/>
                  </a:lnTo>
                  <a:lnTo>
                    <a:pt x="3416" y="22420"/>
                  </a:lnTo>
                  <a:lnTo>
                    <a:pt x="3190" y="22175"/>
                  </a:lnTo>
                  <a:lnTo>
                    <a:pt x="3096" y="22062"/>
                  </a:lnTo>
                  <a:lnTo>
                    <a:pt x="6153" y="15532"/>
                  </a:lnTo>
                  <a:lnTo>
                    <a:pt x="8512" y="10494"/>
                  </a:lnTo>
                  <a:lnTo>
                    <a:pt x="9455" y="8455"/>
                  </a:lnTo>
                  <a:lnTo>
                    <a:pt x="10078" y="7059"/>
                  </a:lnTo>
                  <a:lnTo>
                    <a:pt x="10833" y="5360"/>
                  </a:lnTo>
                  <a:lnTo>
                    <a:pt x="11135" y="4681"/>
                  </a:lnTo>
                  <a:lnTo>
                    <a:pt x="11248" y="4360"/>
                  </a:lnTo>
                  <a:lnTo>
                    <a:pt x="11361" y="4077"/>
                  </a:lnTo>
                  <a:lnTo>
                    <a:pt x="11437" y="3794"/>
                  </a:lnTo>
                  <a:lnTo>
                    <a:pt x="11493" y="3530"/>
                  </a:lnTo>
                  <a:lnTo>
                    <a:pt x="11531" y="3303"/>
                  </a:lnTo>
                  <a:lnTo>
                    <a:pt x="11550" y="3058"/>
                  </a:lnTo>
                  <a:lnTo>
                    <a:pt x="11512" y="2851"/>
                  </a:lnTo>
                  <a:lnTo>
                    <a:pt x="11475" y="2643"/>
                  </a:lnTo>
                  <a:lnTo>
                    <a:pt x="11399" y="2435"/>
                  </a:lnTo>
                  <a:lnTo>
                    <a:pt x="11286" y="2247"/>
                  </a:lnTo>
                  <a:lnTo>
                    <a:pt x="10286" y="737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3"/>
            <p:cNvSpPr/>
            <p:nvPr/>
          </p:nvSpPr>
          <p:spPr>
            <a:xfrm>
              <a:off x="991575" y="3689800"/>
              <a:ext cx="296300" cy="656300"/>
            </a:xfrm>
            <a:custGeom>
              <a:rect b="b" l="l" r="r" t="t"/>
              <a:pathLst>
                <a:path extrusionOk="0" h="26252" w="11852">
                  <a:moveTo>
                    <a:pt x="9908" y="360"/>
                  </a:moveTo>
                  <a:lnTo>
                    <a:pt x="10474" y="1228"/>
                  </a:lnTo>
                  <a:lnTo>
                    <a:pt x="11305" y="2473"/>
                  </a:lnTo>
                  <a:lnTo>
                    <a:pt x="11399" y="2624"/>
                  </a:lnTo>
                  <a:lnTo>
                    <a:pt x="11456" y="2775"/>
                  </a:lnTo>
                  <a:lnTo>
                    <a:pt x="11512" y="2945"/>
                  </a:lnTo>
                  <a:lnTo>
                    <a:pt x="11531" y="3115"/>
                  </a:lnTo>
                  <a:lnTo>
                    <a:pt x="11531" y="3285"/>
                  </a:lnTo>
                  <a:lnTo>
                    <a:pt x="11531" y="3473"/>
                  </a:lnTo>
                  <a:lnTo>
                    <a:pt x="11493" y="3662"/>
                  </a:lnTo>
                  <a:lnTo>
                    <a:pt x="11456" y="3870"/>
                  </a:lnTo>
                  <a:lnTo>
                    <a:pt x="11324" y="4304"/>
                  </a:lnTo>
                  <a:lnTo>
                    <a:pt x="11135" y="4794"/>
                  </a:lnTo>
                  <a:lnTo>
                    <a:pt x="10890" y="5342"/>
                  </a:lnTo>
                  <a:lnTo>
                    <a:pt x="10606" y="5964"/>
                  </a:lnTo>
                  <a:lnTo>
                    <a:pt x="10078" y="7153"/>
                  </a:lnTo>
                  <a:lnTo>
                    <a:pt x="9474" y="8531"/>
                  </a:lnTo>
                  <a:lnTo>
                    <a:pt x="8531" y="10550"/>
                  </a:lnTo>
                  <a:lnTo>
                    <a:pt x="6209" y="15570"/>
                  </a:lnTo>
                  <a:lnTo>
                    <a:pt x="3096" y="22156"/>
                  </a:lnTo>
                  <a:lnTo>
                    <a:pt x="3096" y="22194"/>
                  </a:lnTo>
                  <a:lnTo>
                    <a:pt x="3096" y="22232"/>
                  </a:lnTo>
                  <a:lnTo>
                    <a:pt x="3096" y="22288"/>
                  </a:lnTo>
                  <a:lnTo>
                    <a:pt x="3133" y="22326"/>
                  </a:lnTo>
                  <a:lnTo>
                    <a:pt x="3228" y="22439"/>
                  </a:lnTo>
                  <a:lnTo>
                    <a:pt x="3473" y="22685"/>
                  </a:lnTo>
                  <a:lnTo>
                    <a:pt x="3662" y="22836"/>
                  </a:lnTo>
                  <a:lnTo>
                    <a:pt x="3850" y="23005"/>
                  </a:lnTo>
                  <a:lnTo>
                    <a:pt x="4058" y="23156"/>
                  </a:lnTo>
                  <a:lnTo>
                    <a:pt x="4284" y="23307"/>
                  </a:lnTo>
                  <a:lnTo>
                    <a:pt x="4530" y="23421"/>
                  </a:lnTo>
                  <a:lnTo>
                    <a:pt x="4851" y="23553"/>
                  </a:lnTo>
                  <a:lnTo>
                    <a:pt x="5719" y="23873"/>
                  </a:lnTo>
                  <a:lnTo>
                    <a:pt x="6360" y="24100"/>
                  </a:lnTo>
                  <a:lnTo>
                    <a:pt x="7002" y="24364"/>
                  </a:lnTo>
                  <a:lnTo>
                    <a:pt x="7568" y="24609"/>
                  </a:lnTo>
                  <a:lnTo>
                    <a:pt x="7795" y="24723"/>
                  </a:lnTo>
                  <a:lnTo>
                    <a:pt x="7983" y="24836"/>
                  </a:lnTo>
                  <a:lnTo>
                    <a:pt x="8059" y="24911"/>
                  </a:lnTo>
                  <a:lnTo>
                    <a:pt x="8115" y="24968"/>
                  </a:lnTo>
                  <a:lnTo>
                    <a:pt x="8153" y="25006"/>
                  </a:lnTo>
                  <a:lnTo>
                    <a:pt x="8097" y="25044"/>
                  </a:lnTo>
                  <a:lnTo>
                    <a:pt x="8002" y="25100"/>
                  </a:lnTo>
                  <a:lnTo>
                    <a:pt x="7719" y="25195"/>
                  </a:lnTo>
                  <a:lnTo>
                    <a:pt x="7342" y="25289"/>
                  </a:lnTo>
                  <a:lnTo>
                    <a:pt x="6945" y="25364"/>
                  </a:lnTo>
                  <a:lnTo>
                    <a:pt x="6304" y="25515"/>
                  </a:lnTo>
                  <a:lnTo>
                    <a:pt x="6040" y="25572"/>
                  </a:lnTo>
                  <a:lnTo>
                    <a:pt x="5719" y="25629"/>
                  </a:lnTo>
                  <a:lnTo>
                    <a:pt x="5020" y="25723"/>
                  </a:lnTo>
                  <a:lnTo>
                    <a:pt x="4266" y="25798"/>
                  </a:lnTo>
                  <a:lnTo>
                    <a:pt x="3492" y="25855"/>
                  </a:lnTo>
                  <a:lnTo>
                    <a:pt x="2718" y="25893"/>
                  </a:lnTo>
                  <a:lnTo>
                    <a:pt x="2020" y="25930"/>
                  </a:lnTo>
                  <a:lnTo>
                    <a:pt x="1001" y="25949"/>
                  </a:lnTo>
                  <a:lnTo>
                    <a:pt x="774" y="25930"/>
                  </a:lnTo>
                  <a:lnTo>
                    <a:pt x="605" y="25912"/>
                  </a:lnTo>
                  <a:lnTo>
                    <a:pt x="472" y="25855"/>
                  </a:lnTo>
                  <a:lnTo>
                    <a:pt x="416" y="25817"/>
                  </a:lnTo>
                  <a:lnTo>
                    <a:pt x="378" y="25761"/>
                  </a:lnTo>
                  <a:lnTo>
                    <a:pt x="340" y="25685"/>
                  </a:lnTo>
                  <a:lnTo>
                    <a:pt x="303" y="25572"/>
                  </a:lnTo>
                  <a:lnTo>
                    <a:pt x="303" y="25421"/>
                  </a:lnTo>
                  <a:lnTo>
                    <a:pt x="321" y="25251"/>
                  </a:lnTo>
                  <a:lnTo>
                    <a:pt x="340" y="25062"/>
                  </a:lnTo>
                  <a:lnTo>
                    <a:pt x="397" y="24855"/>
                  </a:lnTo>
                  <a:lnTo>
                    <a:pt x="548" y="24326"/>
                  </a:lnTo>
                  <a:lnTo>
                    <a:pt x="680" y="23855"/>
                  </a:lnTo>
                  <a:lnTo>
                    <a:pt x="869" y="23043"/>
                  </a:lnTo>
                  <a:lnTo>
                    <a:pt x="1435" y="20590"/>
                  </a:lnTo>
                  <a:lnTo>
                    <a:pt x="2152" y="17344"/>
                  </a:lnTo>
                  <a:lnTo>
                    <a:pt x="2945" y="13702"/>
                  </a:lnTo>
                  <a:lnTo>
                    <a:pt x="4398" y="6814"/>
                  </a:lnTo>
                  <a:lnTo>
                    <a:pt x="5190" y="3096"/>
                  </a:lnTo>
                  <a:lnTo>
                    <a:pt x="9908" y="360"/>
                  </a:lnTo>
                  <a:close/>
                  <a:moveTo>
                    <a:pt x="9946" y="1"/>
                  </a:moveTo>
                  <a:lnTo>
                    <a:pt x="9889" y="20"/>
                  </a:lnTo>
                  <a:lnTo>
                    <a:pt x="4983" y="2851"/>
                  </a:lnTo>
                  <a:lnTo>
                    <a:pt x="4926" y="2907"/>
                  </a:lnTo>
                  <a:lnTo>
                    <a:pt x="4907" y="2964"/>
                  </a:lnTo>
                  <a:lnTo>
                    <a:pt x="4228" y="6153"/>
                  </a:lnTo>
                  <a:lnTo>
                    <a:pt x="2756" y="13098"/>
                  </a:lnTo>
                  <a:lnTo>
                    <a:pt x="1944" y="16891"/>
                  </a:lnTo>
                  <a:lnTo>
                    <a:pt x="1190" y="20307"/>
                  </a:lnTo>
                  <a:lnTo>
                    <a:pt x="605" y="22892"/>
                  </a:lnTo>
                  <a:lnTo>
                    <a:pt x="378" y="23741"/>
                  </a:lnTo>
                  <a:lnTo>
                    <a:pt x="246" y="24232"/>
                  </a:lnTo>
                  <a:lnTo>
                    <a:pt x="152" y="24553"/>
                  </a:lnTo>
                  <a:lnTo>
                    <a:pt x="76" y="24836"/>
                  </a:lnTo>
                  <a:lnTo>
                    <a:pt x="20" y="25100"/>
                  </a:lnTo>
                  <a:lnTo>
                    <a:pt x="1" y="25308"/>
                  </a:lnTo>
                  <a:lnTo>
                    <a:pt x="1" y="25515"/>
                  </a:lnTo>
                  <a:lnTo>
                    <a:pt x="20" y="25685"/>
                  </a:lnTo>
                  <a:lnTo>
                    <a:pt x="76" y="25817"/>
                  </a:lnTo>
                  <a:lnTo>
                    <a:pt x="133" y="25949"/>
                  </a:lnTo>
                  <a:lnTo>
                    <a:pt x="208" y="26044"/>
                  </a:lnTo>
                  <a:lnTo>
                    <a:pt x="303" y="26100"/>
                  </a:lnTo>
                  <a:lnTo>
                    <a:pt x="416" y="26157"/>
                  </a:lnTo>
                  <a:lnTo>
                    <a:pt x="529" y="26195"/>
                  </a:lnTo>
                  <a:lnTo>
                    <a:pt x="642" y="26232"/>
                  </a:lnTo>
                  <a:lnTo>
                    <a:pt x="756" y="26232"/>
                  </a:lnTo>
                  <a:lnTo>
                    <a:pt x="1001" y="26251"/>
                  </a:lnTo>
                  <a:lnTo>
                    <a:pt x="1926" y="26232"/>
                  </a:lnTo>
                  <a:lnTo>
                    <a:pt x="2605" y="26214"/>
                  </a:lnTo>
                  <a:lnTo>
                    <a:pt x="3379" y="26176"/>
                  </a:lnTo>
                  <a:lnTo>
                    <a:pt x="4190" y="26119"/>
                  </a:lnTo>
                  <a:lnTo>
                    <a:pt x="5002" y="26025"/>
                  </a:lnTo>
                  <a:lnTo>
                    <a:pt x="5738" y="25930"/>
                  </a:lnTo>
                  <a:lnTo>
                    <a:pt x="6077" y="25874"/>
                  </a:lnTo>
                  <a:lnTo>
                    <a:pt x="6379" y="25817"/>
                  </a:lnTo>
                  <a:lnTo>
                    <a:pt x="7021" y="25666"/>
                  </a:lnTo>
                  <a:lnTo>
                    <a:pt x="7606" y="25534"/>
                  </a:lnTo>
                  <a:lnTo>
                    <a:pt x="7832" y="25478"/>
                  </a:lnTo>
                  <a:lnTo>
                    <a:pt x="8040" y="25421"/>
                  </a:lnTo>
                  <a:lnTo>
                    <a:pt x="8191" y="25345"/>
                  </a:lnTo>
                  <a:lnTo>
                    <a:pt x="8323" y="25270"/>
                  </a:lnTo>
                  <a:lnTo>
                    <a:pt x="8398" y="25176"/>
                  </a:lnTo>
                  <a:lnTo>
                    <a:pt x="8436" y="25081"/>
                  </a:lnTo>
                  <a:lnTo>
                    <a:pt x="8455" y="25006"/>
                  </a:lnTo>
                  <a:lnTo>
                    <a:pt x="8436" y="24930"/>
                  </a:lnTo>
                  <a:lnTo>
                    <a:pt x="8417" y="24855"/>
                  </a:lnTo>
                  <a:lnTo>
                    <a:pt x="8380" y="24798"/>
                  </a:lnTo>
                  <a:lnTo>
                    <a:pt x="8266" y="24685"/>
                  </a:lnTo>
                  <a:lnTo>
                    <a:pt x="8153" y="24591"/>
                  </a:lnTo>
                  <a:lnTo>
                    <a:pt x="7983" y="24477"/>
                  </a:lnTo>
                  <a:lnTo>
                    <a:pt x="7738" y="24345"/>
                  </a:lnTo>
                  <a:lnTo>
                    <a:pt x="7474" y="24213"/>
                  </a:lnTo>
                  <a:lnTo>
                    <a:pt x="7172" y="24081"/>
                  </a:lnTo>
                  <a:lnTo>
                    <a:pt x="6492" y="23836"/>
                  </a:lnTo>
                  <a:lnTo>
                    <a:pt x="5813" y="23572"/>
                  </a:lnTo>
                  <a:lnTo>
                    <a:pt x="5002" y="23270"/>
                  </a:lnTo>
                  <a:lnTo>
                    <a:pt x="4662" y="23138"/>
                  </a:lnTo>
                  <a:lnTo>
                    <a:pt x="4435" y="23024"/>
                  </a:lnTo>
                  <a:lnTo>
                    <a:pt x="4266" y="22930"/>
                  </a:lnTo>
                  <a:lnTo>
                    <a:pt x="4115" y="22817"/>
                  </a:lnTo>
                  <a:lnTo>
                    <a:pt x="3813" y="22571"/>
                  </a:lnTo>
                  <a:lnTo>
                    <a:pt x="3586" y="22364"/>
                  </a:lnTo>
                  <a:lnTo>
                    <a:pt x="3416" y="22194"/>
                  </a:lnTo>
                  <a:lnTo>
                    <a:pt x="6700" y="15230"/>
                  </a:lnTo>
                  <a:lnTo>
                    <a:pt x="8908" y="10475"/>
                  </a:lnTo>
                  <a:lnTo>
                    <a:pt x="9776" y="8569"/>
                  </a:lnTo>
                  <a:lnTo>
                    <a:pt x="10361" y="7285"/>
                  </a:lnTo>
                  <a:lnTo>
                    <a:pt x="10890" y="6096"/>
                  </a:lnTo>
                  <a:lnTo>
                    <a:pt x="11191" y="5436"/>
                  </a:lnTo>
                  <a:lnTo>
                    <a:pt x="11437" y="4851"/>
                  </a:lnTo>
                  <a:lnTo>
                    <a:pt x="11626" y="4323"/>
                  </a:lnTo>
                  <a:lnTo>
                    <a:pt x="11701" y="4096"/>
                  </a:lnTo>
                  <a:lnTo>
                    <a:pt x="11777" y="3851"/>
                  </a:lnTo>
                  <a:lnTo>
                    <a:pt x="11814" y="3643"/>
                  </a:lnTo>
                  <a:lnTo>
                    <a:pt x="11833" y="3436"/>
                  </a:lnTo>
                  <a:lnTo>
                    <a:pt x="11852" y="3228"/>
                  </a:lnTo>
                  <a:lnTo>
                    <a:pt x="11833" y="3039"/>
                  </a:lnTo>
                  <a:lnTo>
                    <a:pt x="11795" y="2851"/>
                  </a:lnTo>
                  <a:lnTo>
                    <a:pt x="11739" y="2662"/>
                  </a:lnTo>
                  <a:lnTo>
                    <a:pt x="11663" y="2473"/>
                  </a:lnTo>
                  <a:lnTo>
                    <a:pt x="11550" y="2303"/>
                  </a:lnTo>
                  <a:lnTo>
                    <a:pt x="10569" y="812"/>
                  </a:lnTo>
                  <a:lnTo>
                    <a:pt x="10097" y="58"/>
                  </a:lnTo>
                  <a:lnTo>
                    <a:pt x="10059" y="20"/>
                  </a:lnTo>
                  <a:lnTo>
                    <a:pt x="10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3"/>
            <p:cNvSpPr/>
            <p:nvPr/>
          </p:nvSpPr>
          <p:spPr>
            <a:xfrm>
              <a:off x="995350" y="4269175"/>
              <a:ext cx="203850" cy="73150"/>
            </a:xfrm>
            <a:custGeom>
              <a:rect b="b" l="l" r="r" t="t"/>
              <a:pathLst>
                <a:path extrusionOk="0" h="2926" w="8154">
                  <a:moveTo>
                    <a:pt x="4209" y="0"/>
                  </a:moveTo>
                  <a:lnTo>
                    <a:pt x="4869" y="1265"/>
                  </a:lnTo>
                  <a:lnTo>
                    <a:pt x="4379" y="1265"/>
                  </a:lnTo>
                  <a:lnTo>
                    <a:pt x="3190" y="1227"/>
                  </a:lnTo>
                  <a:lnTo>
                    <a:pt x="1699" y="1151"/>
                  </a:lnTo>
                  <a:lnTo>
                    <a:pt x="944" y="1095"/>
                  </a:lnTo>
                  <a:lnTo>
                    <a:pt x="265" y="1038"/>
                  </a:lnTo>
                  <a:lnTo>
                    <a:pt x="246" y="1114"/>
                  </a:lnTo>
                  <a:lnTo>
                    <a:pt x="95" y="1642"/>
                  </a:lnTo>
                  <a:lnTo>
                    <a:pt x="38" y="1850"/>
                  </a:lnTo>
                  <a:lnTo>
                    <a:pt x="19" y="2057"/>
                  </a:lnTo>
                  <a:lnTo>
                    <a:pt x="1" y="2227"/>
                  </a:lnTo>
                  <a:lnTo>
                    <a:pt x="1" y="2359"/>
                  </a:lnTo>
                  <a:lnTo>
                    <a:pt x="19" y="2491"/>
                  </a:lnTo>
                  <a:lnTo>
                    <a:pt x="57" y="2605"/>
                  </a:lnTo>
                  <a:lnTo>
                    <a:pt x="114" y="2680"/>
                  </a:lnTo>
                  <a:lnTo>
                    <a:pt x="189" y="2755"/>
                  </a:lnTo>
                  <a:lnTo>
                    <a:pt x="265" y="2812"/>
                  </a:lnTo>
                  <a:lnTo>
                    <a:pt x="359" y="2850"/>
                  </a:lnTo>
                  <a:lnTo>
                    <a:pt x="454" y="2888"/>
                  </a:lnTo>
                  <a:lnTo>
                    <a:pt x="586" y="2906"/>
                  </a:lnTo>
                  <a:lnTo>
                    <a:pt x="850" y="2925"/>
                  </a:lnTo>
                  <a:lnTo>
                    <a:pt x="1812" y="2906"/>
                  </a:lnTo>
                  <a:lnTo>
                    <a:pt x="2492" y="2869"/>
                  </a:lnTo>
                  <a:lnTo>
                    <a:pt x="3265" y="2831"/>
                  </a:lnTo>
                  <a:lnTo>
                    <a:pt x="4058" y="2774"/>
                  </a:lnTo>
                  <a:lnTo>
                    <a:pt x="4851" y="2699"/>
                  </a:lnTo>
                  <a:lnTo>
                    <a:pt x="5568" y="2605"/>
                  </a:lnTo>
                  <a:lnTo>
                    <a:pt x="5907" y="2548"/>
                  </a:lnTo>
                  <a:lnTo>
                    <a:pt x="6190" y="2491"/>
                  </a:lnTo>
                  <a:lnTo>
                    <a:pt x="7172" y="2265"/>
                  </a:lnTo>
                  <a:lnTo>
                    <a:pt x="7568" y="2170"/>
                  </a:lnTo>
                  <a:lnTo>
                    <a:pt x="7870" y="2076"/>
                  </a:lnTo>
                  <a:lnTo>
                    <a:pt x="7983" y="2038"/>
                  </a:lnTo>
                  <a:lnTo>
                    <a:pt x="8059" y="1982"/>
                  </a:lnTo>
                  <a:lnTo>
                    <a:pt x="8115" y="1925"/>
                  </a:lnTo>
                  <a:lnTo>
                    <a:pt x="8153" y="1869"/>
                  </a:lnTo>
                  <a:lnTo>
                    <a:pt x="8134" y="1793"/>
                  </a:lnTo>
                  <a:lnTo>
                    <a:pt x="8097" y="1718"/>
                  </a:lnTo>
                  <a:lnTo>
                    <a:pt x="8021" y="1642"/>
                  </a:lnTo>
                  <a:lnTo>
                    <a:pt x="7927" y="1548"/>
                  </a:lnTo>
                  <a:lnTo>
                    <a:pt x="7776" y="1453"/>
                  </a:lnTo>
                  <a:lnTo>
                    <a:pt x="7587" y="1340"/>
                  </a:lnTo>
                  <a:lnTo>
                    <a:pt x="7134" y="1133"/>
                  </a:lnTo>
                  <a:lnTo>
                    <a:pt x="6606" y="925"/>
                  </a:lnTo>
                  <a:lnTo>
                    <a:pt x="6040" y="698"/>
                  </a:lnTo>
                  <a:lnTo>
                    <a:pt x="4945" y="302"/>
                  </a:lnTo>
                  <a:lnTo>
                    <a:pt x="4511" y="132"/>
                  </a:lnTo>
                  <a:lnTo>
                    <a:pt x="4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3"/>
            <p:cNvSpPr/>
            <p:nvPr/>
          </p:nvSpPr>
          <p:spPr>
            <a:xfrm>
              <a:off x="723600" y="3174150"/>
              <a:ext cx="565225" cy="643075"/>
            </a:xfrm>
            <a:custGeom>
              <a:rect b="b" l="l" r="r" t="t"/>
              <a:pathLst>
                <a:path extrusionOk="0" h="25723" w="22609">
                  <a:moveTo>
                    <a:pt x="3190" y="0"/>
                  </a:moveTo>
                  <a:lnTo>
                    <a:pt x="3039" y="227"/>
                  </a:lnTo>
                  <a:lnTo>
                    <a:pt x="2680" y="850"/>
                  </a:lnTo>
                  <a:lnTo>
                    <a:pt x="2171" y="1793"/>
                  </a:lnTo>
                  <a:lnTo>
                    <a:pt x="1888" y="2359"/>
                  </a:lnTo>
                  <a:lnTo>
                    <a:pt x="1586" y="2963"/>
                  </a:lnTo>
                  <a:lnTo>
                    <a:pt x="1284" y="3605"/>
                  </a:lnTo>
                  <a:lnTo>
                    <a:pt x="1001" y="4265"/>
                  </a:lnTo>
                  <a:lnTo>
                    <a:pt x="737" y="4945"/>
                  </a:lnTo>
                  <a:lnTo>
                    <a:pt x="491" y="5624"/>
                  </a:lnTo>
                  <a:lnTo>
                    <a:pt x="284" y="6303"/>
                  </a:lnTo>
                  <a:lnTo>
                    <a:pt x="208" y="6643"/>
                  </a:lnTo>
                  <a:lnTo>
                    <a:pt x="133" y="6964"/>
                  </a:lnTo>
                  <a:lnTo>
                    <a:pt x="76" y="7285"/>
                  </a:lnTo>
                  <a:lnTo>
                    <a:pt x="38" y="7606"/>
                  </a:lnTo>
                  <a:lnTo>
                    <a:pt x="1" y="7889"/>
                  </a:lnTo>
                  <a:lnTo>
                    <a:pt x="1" y="8191"/>
                  </a:lnTo>
                  <a:lnTo>
                    <a:pt x="19" y="8493"/>
                  </a:lnTo>
                  <a:lnTo>
                    <a:pt x="76" y="8851"/>
                  </a:lnTo>
                  <a:lnTo>
                    <a:pt x="170" y="9247"/>
                  </a:lnTo>
                  <a:lnTo>
                    <a:pt x="284" y="9700"/>
                  </a:lnTo>
                  <a:lnTo>
                    <a:pt x="435" y="10191"/>
                  </a:lnTo>
                  <a:lnTo>
                    <a:pt x="623" y="10700"/>
                  </a:lnTo>
                  <a:lnTo>
                    <a:pt x="831" y="11248"/>
                  </a:lnTo>
                  <a:lnTo>
                    <a:pt x="1057" y="11814"/>
                  </a:lnTo>
                  <a:lnTo>
                    <a:pt x="1567" y="13022"/>
                  </a:lnTo>
                  <a:lnTo>
                    <a:pt x="2152" y="14286"/>
                  </a:lnTo>
                  <a:lnTo>
                    <a:pt x="2756" y="15569"/>
                  </a:lnTo>
                  <a:lnTo>
                    <a:pt x="3397" y="16853"/>
                  </a:lnTo>
                  <a:lnTo>
                    <a:pt x="4039" y="18117"/>
                  </a:lnTo>
                  <a:lnTo>
                    <a:pt x="4643" y="19287"/>
                  </a:lnTo>
                  <a:lnTo>
                    <a:pt x="5738" y="21344"/>
                  </a:lnTo>
                  <a:lnTo>
                    <a:pt x="6511" y="22741"/>
                  </a:lnTo>
                  <a:lnTo>
                    <a:pt x="6813" y="23269"/>
                  </a:lnTo>
                  <a:lnTo>
                    <a:pt x="7002" y="23382"/>
                  </a:lnTo>
                  <a:lnTo>
                    <a:pt x="7549" y="23684"/>
                  </a:lnTo>
                  <a:lnTo>
                    <a:pt x="8380" y="24099"/>
                  </a:lnTo>
                  <a:lnTo>
                    <a:pt x="8889" y="24326"/>
                  </a:lnTo>
                  <a:lnTo>
                    <a:pt x="9418" y="24571"/>
                  </a:lnTo>
                  <a:lnTo>
                    <a:pt x="10003" y="24798"/>
                  </a:lnTo>
                  <a:lnTo>
                    <a:pt x="10606" y="25024"/>
                  </a:lnTo>
                  <a:lnTo>
                    <a:pt x="11229" y="25232"/>
                  </a:lnTo>
                  <a:lnTo>
                    <a:pt x="11871" y="25420"/>
                  </a:lnTo>
                  <a:lnTo>
                    <a:pt x="12494" y="25552"/>
                  </a:lnTo>
                  <a:lnTo>
                    <a:pt x="13116" y="25666"/>
                  </a:lnTo>
                  <a:lnTo>
                    <a:pt x="13418" y="25703"/>
                  </a:lnTo>
                  <a:lnTo>
                    <a:pt x="13720" y="25722"/>
                  </a:lnTo>
                  <a:lnTo>
                    <a:pt x="14305" y="25722"/>
                  </a:lnTo>
                  <a:lnTo>
                    <a:pt x="14588" y="25703"/>
                  </a:lnTo>
                  <a:lnTo>
                    <a:pt x="14890" y="25647"/>
                  </a:lnTo>
                  <a:lnTo>
                    <a:pt x="15211" y="25590"/>
                  </a:lnTo>
                  <a:lnTo>
                    <a:pt x="15513" y="25515"/>
                  </a:lnTo>
                  <a:lnTo>
                    <a:pt x="15834" y="25420"/>
                  </a:lnTo>
                  <a:lnTo>
                    <a:pt x="16174" y="25307"/>
                  </a:lnTo>
                  <a:lnTo>
                    <a:pt x="16834" y="25062"/>
                  </a:lnTo>
                  <a:lnTo>
                    <a:pt x="17513" y="24779"/>
                  </a:lnTo>
                  <a:lnTo>
                    <a:pt x="18193" y="24458"/>
                  </a:lnTo>
                  <a:lnTo>
                    <a:pt x="18853" y="24099"/>
                  </a:lnTo>
                  <a:lnTo>
                    <a:pt x="19495" y="23760"/>
                  </a:lnTo>
                  <a:lnTo>
                    <a:pt x="20099" y="23401"/>
                  </a:lnTo>
                  <a:lnTo>
                    <a:pt x="20665" y="23061"/>
                  </a:lnTo>
                  <a:lnTo>
                    <a:pt x="21627" y="22439"/>
                  </a:lnTo>
                  <a:lnTo>
                    <a:pt x="22288" y="21967"/>
                  </a:lnTo>
                  <a:lnTo>
                    <a:pt x="22590" y="21721"/>
                  </a:lnTo>
                  <a:lnTo>
                    <a:pt x="22609" y="21665"/>
                  </a:lnTo>
                  <a:lnTo>
                    <a:pt x="22571" y="21533"/>
                  </a:lnTo>
                  <a:lnTo>
                    <a:pt x="22420" y="21080"/>
                  </a:lnTo>
                  <a:lnTo>
                    <a:pt x="22156" y="20419"/>
                  </a:lnTo>
                  <a:lnTo>
                    <a:pt x="21797" y="19551"/>
                  </a:lnTo>
                  <a:lnTo>
                    <a:pt x="20835" y="17419"/>
                  </a:lnTo>
                  <a:lnTo>
                    <a:pt x="19684" y="14947"/>
                  </a:lnTo>
                  <a:lnTo>
                    <a:pt x="18495" y="12437"/>
                  </a:lnTo>
                  <a:lnTo>
                    <a:pt x="17381" y="10153"/>
                  </a:lnTo>
                  <a:lnTo>
                    <a:pt x="16494" y="8379"/>
                  </a:lnTo>
                  <a:lnTo>
                    <a:pt x="16155" y="7775"/>
                  </a:lnTo>
                  <a:lnTo>
                    <a:pt x="15947" y="7417"/>
                  </a:lnTo>
                  <a:lnTo>
                    <a:pt x="15305" y="6454"/>
                  </a:lnTo>
                  <a:lnTo>
                    <a:pt x="14758" y="5586"/>
                  </a:lnTo>
                  <a:lnTo>
                    <a:pt x="14211" y="4737"/>
                  </a:lnTo>
                  <a:lnTo>
                    <a:pt x="12663" y="4020"/>
                  </a:lnTo>
                  <a:lnTo>
                    <a:pt x="11040" y="3284"/>
                  </a:lnTo>
                  <a:lnTo>
                    <a:pt x="9153" y="2435"/>
                  </a:lnTo>
                  <a:lnTo>
                    <a:pt x="7210" y="1567"/>
                  </a:lnTo>
                  <a:lnTo>
                    <a:pt x="5417" y="812"/>
                  </a:lnTo>
                  <a:lnTo>
                    <a:pt x="4643" y="491"/>
                  </a:lnTo>
                  <a:lnTo>
                    <a:pt x="4001" y="246"/>
                  </a:lnTo>
                  <a:lnTo>
                    <a:pt x="3511" y="76"/>
                  </a:lnTo>
                  <a:lnTo>
                    <a:pt x="3322" y="19"/>
                  </a:lnTo>
                  <a:lnTo>
                    <a:pt x="31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3"/>
            <p:cNvSpPr/>
            <p:nvPr/>
          </p:nvSpPr>
          <p:spPr>
            <a:xfrm>
              <a:off x="719825" y="3170375"/>
              <a:ext cx="572300" cy="651100"/>
            </a:xfrm>
            <a:custGeom>
              <a:rect b="b" l="l" r="r" t="t"/>
              <a:pathLst>
                <a:path extrusionOk="0" h="26044" w="22892">
                  <a:moveTo>
                    <a:pt x="3416" y="321"/>
                  </a:moveTo>
                  <a:lnTo>
                    <a:pt x="3775" y="416"/>
                  </a:lnTo>
                  <a:lnTo>
                    <a:pt x="4266" y="604"/>
                  </a:lnTo>
                  <a:lnTo>
                    <a:pt x="4907" y="850"/>
                  </a:lnTo>
                  <a:lnTo>
                    <a:pt x="5643" y="1152"/>
                  </a:lnTo>
                  <a:lnTo>
                    <a:pt x="7323" y="1869"/>
                  </a:lnTo>
                  <a:lnTo>
                    <a:pt x="9134" y="2680"/>
                  </a:lnTo>
                  <a:lnTo>
                    <a:pt x="12494" y="4190"/>
                  </a:lnTo>
                  <a:lnTo>
                    <a:pt x="14268" y="5001"/>
                  </a:lnTo>
                  <a:lnTo>
                    <a:pt x="14871" y="5983"/>
                  </a:lnTo>
                  <a:lnTo>
                    <a:pt x="15966" y="7643"/>
                  </a:lnTo>
                  <a:lnTo>
                    <a:pt x="16192" y="8040"/>
                  </a:lnTo>
                  <a:lnTo>
                    <a:pt x="16532" y="8625"/>
                  </a:lnTo>
                  <a:lnTo>
                    <a:pt x="16928" y="9417"/>
                  </a:lnTo>
                  <a:lnTo>
                    <a:pt x="17381" y="10342"/>
                  </a:lnTo>
                  <a:lnTo>
                    <a:pt x="18438" y="12512"/>
                  </a:lnTo>
                  <a:lnTo>
                    <a:pt x="19589" y="14890"/>
                  </a:lnTo>
                  <a:lnTo>
                    <a:pt x="20684" y="17268"/>
                  </a:lnTo>
                  <a:lnTo>
                    <a:pt x="21627" y="19381"/>
                  </a:lnTo>
                  <a:lnTo>
                    <a:pt x="22005" y="20250"/>
                  </a:lnTo>
                  <a:lnTo>
                    <a:pt x="22307" y="20967"/>
                  </a:lnTo>
                  <a:lnTo>
                    <a:pt x="22514" y="21495"/>
                  </a:lnTo>
                  <a:lnTo>
                    <a:pt x="22609" y="21797"/>
                  </a:lnTo>
                  <a:lnTo>
                    <a:pt x="22212" y="22080"/>
                  </a:lnTo>
                  <a:lnTo>
                    <a:pt x="21514" y="22571"/>
                  </a:lnTo>
                  <a:lnTo>
                    <a:pt x="20552" y="23175"/>
                  </a:lnTo>
                  <a:lnTo>
                    <a:pt x="20004" y="23514"/>
                  </a:lnTo>
                  <a:lnTo>
                    <a:pt x="19419" y="23854"/>
                  </a:lnTo>
                  <a:lnTo>
                    <a:pt x="18797" y="24194"/>
                  </a:lnTo>
                  <a:lnTo>
                    <a:pt x="18155" y="24515"/>
                  </a:lnTo>
                  <a:lnTo>
                    <a:pt x="17513" y="24816"/>
                  </a:lnTo>
                  <a:lnTo>
                    <a:pt x="16872" y="25100"/>
                  </a:lnTo>
                  <a:lnTo>
                    <a:pt x="16230" y="25326"/>
                  </a:lnTo>
                  <a:lnTo>
                    <a:pt x="15607" y="25515"/>
                  </a:lnTo>
                  <a:lnTo>
                    <a:pt x="15305" y="25590"/>
                  </a:lnTo>
                  <a:lnTo>
                    <a:pt x="15004" y="25647"/>
                  </a:lnTo>
                  <a:lnTo>
                    <a:pt x="14720" y="25703"/>
                  </a:lnTo>
                  <a:lnTo>
                    <a:pt x="14456" y="25722"/>
                  </a:lnTo>
                  <a:lnTo>
                    <a:pt x="13909" y="25722"/>
                  </a:lnTo>
                  <a:lnTo>
                    <a:pt x="13626" y="25703"/>
                  </a:lnTo>
                  <a:lnTo>
                    <a:pt x="13343" y="25666"/>
                  </a:lnTo>
                  <a:lnTo>
                    <a:pt x="12758" y="25571"/>
                  </a:lnTo>
                  <a:lnTo>
                    <a:pt x="12173" y="25439"/>
                  </a:lnTo>
                  <a:lnTo>
                    <a:pt x="11588" y="25288"/>
                  </a:lnTo>
                  <a:lnTo>
                    <a:pt x="11003" y="25100"/>
                  </a:lnTo>
                  <a:lnTo>
                    <a:pt x="10418" y="24892"/>
                  </a:lnTo>
                  <a:lnTo>
                    <a:pt x="9870" y="24665"/>
                  </a:lnTo>
                  <a:lnTo>
                    <a:pt x="9342" y="24439"/>
                  </a:lnTo>
                  <a:lnTo>
                    <a:pt x="8851" y="24231"/>
                  </a:lnTo>
                  <a:lnTo>
                    <a:pt x="8002" y="23816"/>
                  </a:lnTo>
                  <a:lnTo>
                    <a:pt x="7398" y="23495"/>
                  </a:lnTo>
                  <a:lnTo>
                    <a:pt x="7077" y="23307"/>
                  </a:lnTo>
                  <a:lnTo>
                    <a:pt x="6662" y="22571"/>
                  </a:lnTo>
                  <a:lnTo>
                    <a:pt x="5832" y="21061"/>
                  </a:lnTo>
                  <a:lnTo>
                    <a:pt x="4737" y="19004"/>
                  </a:lnTo>
                  <a:lnTo>
                    <a:pt x="4152" y="17834"/>
                  </a:lnTo>
                  <a:lnTo>
                    <a:pt x="3530" y="16626"/>
                  </a:lnTo>
                  <a:lnTo>
                    <a:pt x="2926" y="15381"/>
                  </a:lnTo>
                  <a:lnTo>
                    <a:pt x="2322" y="14135"/>
                  </a:lnTo>
                  <a:lnTo>
                    <a:pt x="1793" y="12927"/>
                  </a:lnTo>
                  <a:lnTo>
                    <a:pt x="1303" y="11776"/>
                  </a:lnTo>
                  <a:lnTo>
                    <a:pt x="888" y="10719"/>
                  </a:lnTo>
                  <a:lnTo>
                    <a:pt x="718" y="10229"/>
                  </a:lnTo>
                  <a:lnTo>
                    <a:pt x="567" y="9776"/>
                  </a:lnTo>
                  <a:lnTo>
                    <a:pt x="454" y="9342"/>
                  </a:lnTo>
                  <a:lnTo>
                    <a:pt x="378" y="8964"/>
                  </a:lnTo>
                  <a:lnTo>
                    <a:pt x="321" y="8625"/>
                  </a:lnTo>
                  <a:lnTo>
                    <a:pt x="303" y="8342"/>
                  </a:lnTo>
                  <a:lnTo>
                    <a:pt x="303" y="8077"/>
                  </a:lnTo>
                  <a:lnTo>
                    <a:pt x="321" y="7813"/>
                  </a:lnTo>
                  <a:lnTo>
                    <a:pt x="359" y="7530"/>
                  </a:lnTo>
                  <a:lnTo>
                    <a:pt x="416" y="7247"/>
                  </a:lnTo>
                  <a:lnTo>
                    <a:pt x="548" y="6643"/>
                  </a:lnTo>
                  <a:lnTo>
                    <a:pt x="718" y="6039"/>
                  </a:lnTo>
                  <a:lnTo>
                    <a:pt x="944" y="5416"/>
                  </a:lnTo>
                  <a:lnTo>
                    <a:pt x="1171" y="4794"/>
                  </a:lnTo>
                  <a:lnTo>
                    <a:pt x="1435" y="4171"/>
                  </a:lnTo>
                  <a:lnTo>
                    <a:pt x="1699" y="3567"/>
                  </a:lnTo>
                  <a:lnTo>
                    <a:pt x="1963" y="2982"/>
                  </a:lnTo>
                  <a:lnTo>
                    <a:pt x="2246" y="2435"/>
                  </a:lnTo>
                  <a:lnTo>
                    <a:pt x="2756" y="1491"/>
                  </a:lnTo>
                  <a:lnTo>
                    <a:pt x="3152" y="755"/>
                  </a:lnTo>
                  <a:lnTo>
                    <a:pt x="3416" y="321"/>
                  </a:lnTo>
                  <a:close/>
                  <a:moveTo>
                    <a:pt x="3265" y="0"/>
                  </a:moveTo>
                  <a:lnTo>
                    <a:pt x="3228" y="38"/>
                  </a:lnTo>
                  <a:lnTo>
                    <a:pt x="3209" y="57"/>
                  </a:lnTo>
                  <a:lnTo>
                    <a:pt x="3020" y="359"/>
                  </a:lnTo>
                  <a:lnTo>
                    <a:pt x="2643" y="1019"/>
                  </a:lnTo>
                  <a:lnTo>
                    <a:pt x="2133" y="1982"/>
                  </a:lnTo>
                  <a:lnTo>
                    <a:pt x="1850" y="2548"/>
                  </a:lnTo>
                  <a:lnTo>
                    <a:pt x="1548" y="3152"/>
                  </a:lnTo>
                  <a:lnTo>
                    <a:pt x="1265" y="3794"/>
                  </a:lnTo>
                  <a:lnTo>
                    <a:pt x="982" y="4454"/>
                  </a:lnTo>
                  <a:lnTo>
                    <a:pt x="718" y="5115"/>
                  </a:lnTo>
                  <a:lnTo>
                    <a:pt x="472" y="5794"/>
                  </a:lnTo>
                  <a:lnTo>
                    <a:pt x="284" y="6473"/>
                  </a:lnTo>
                  <a:lnTo>
                    <a:pt x="133" y="7115"/>
                  </a:lnTo>
                  <a:lnTo>
                    <a:pt x="76" y="7436"/>
                  </a:lnTo>
                  <a:lnTo>
                    <a:pt x="20" y="7757"/>
                  </a:lnTo>
                  <a:lnTo>
                    <a:pt x="1" y="8040"/>
                  </a:lnTo>
                  <a:lnTo>
                    <a:pt x="1" y="8342"/>
                  </a:lnTo>
                  <a:lnTo>
                    <a:pt x="20" y="8644"/>
                  </a:lnTo>
                  <a:lnTo>
                    <a:pt x="57" y="9002"/>
                  </a:lnTo>
                  <a:lnTo>
                    <a:pt x="152" y="9398"/>
                  </a:lnTo>
                  <a:lnTo>
                    <a:pt x="265" y="9832"/>
                  </a:lnTo>
                  <a:lnTo>
                    <a:pt x="416" y="10304"/>
                  </a:lnTo>
                  <a:lnTo>
                    <a:pt x="605" y="10814"/>
                  </a:lnTo>
                  <a:lnTo>
                    <a:pt x="793" y="11361"/>
                  </a:lnTo>
                  <a:lnTo>
                    <a:pt x="1020" y="11908"/>
                  </a:lnTo>
                  <a:lnTo>
                    <a:pt x="1529" y="13097"/>
                  </a:lnTo>
                  <a:lnTo>
                    <a:pt x="2077" y="14324"/>
                  </a:lnTo>
                  <a:lnTo>
                    <a:pt x="2680" y="15607"/>
                  </a:lnTo>
                  <a:lnTo>
                    <a:pt x="3303" y="16872"/>
                  </a:lnTo>
                  <a:lnTo>
                    <a:pt x="3926" y="18098"/>
                  </a:lnTo>
                  <a:lnTo>
                    <a:pt x="4530" y="19287"/>
                  </a:lnTo>
                  <a:lnTo>
                    <a:pt x="5643" y="21344"/>
                  </a:lnTo>
                  <a:lnTo>
                    <a:pt x="6455" y="22835"/>
                  </a:lnTo>
                  <a:lnTo>
                    <a:pt x="6813" y="23495"/>
                  </a:lnTo>
                  <a:lnTo>
                    <a:pt x="6870" y="23552"/>
                  </a:lnTo>
                  <a:lnTo>
                    <a:pt x="7115" y="23684"/>
                  </a:lnTo>
                  <a:lnTo>
                    <a:pt x="7662" y="23986"/>
                  </a:lnTo>
                  <a:lnTo>
                    <a:pt x="8474" y="24382"/>
                  </a:lnTo>
                  <a:lnTo>
                    <a:pt x="8946" y="24609"/>
                  </a:lnTo>
                  <a:lnTo>
                    <a:pt x="9455" y="24835"/>
                  </a:lnTo>
                  <a:lnTo>
                    <a:pt x="10003" y="25062"/>
                  </a:lnTo>
                  <a:lnTo>
                    <a:pt x="10588" y="25269"/>
                  </a:lnTo>
                  <a:lnTo>
                    <a:pt x="11173" y="25477"/>
                  </a:lnTo>
                  <a:lnTo>
                    <a:pt x="11776" y="25666"/>
                  </a:lnTo>
                  <a:lnTo>
                    <a:pt x="12380" y="25817"/>
                  </a:lnTo>
                  <a:lnTo>
                    <a:pt x="13003" y="25930"/>
                  </a:lnTo>
                  <a:lnTo>
                    <a:pt x="13588" y="26005"/>
                  </a:lnTo>
                  <a:lnTo>
                    <a:pt x="13871" y="26024"/>
                  </a:lnTo>
                  <a:lnTo>
                    <a:pt x="14173" y="26043"/>
                  </a:lnTo>
                  <a:lnTo>
                    <a:pt x="14475" y="26024"/>
                  </a:lnTo>
                  <a:lnTo>
                    <a:pt x="14758" y="26005"/>
                  </a:lnTo>
                  <a:lnTo>
                    <a:pt x="15079" y="25949"/>
                  </a:lnTo>
                  <a:lnTo>
                    <a:pt x="15400" y="25892"/>
                  </a:lnTo>
                  <a:lnTo>
                    <a:pt x="15721" y="25817"/>
                  </a:lnTo>
                  <a:lnTo>
                    <a:pt x="16041" y="25722"/>
                  </a:lnTo>
                  <a:lnTo>
                    <a:pt x="16381" y="25609"/>
                  </a:lnTo>
                  <a:lnTo>
                    <a:pt x="17061" y="25345"/>
                  </a:lnTo>
                  <a:lnTo>
                    <a:pt x="17759" y="25062"/>
                  </a:lnTo>
                  <a:lnTo>
                    <a:pt x="18438" y="24722"/>
                  </a:lnTo>
                  <a:lnTo>
                    <a:pt x="19099" y="24382"/>
                  </a:lnTo>
                  <a:lnTo>
                    <a:pt x="19759" y="24024"/>
                  </a:lnTo>
                  <a:lnTo>
                    <a:pt x="20363" y="23665"/>
                  </a:lnTo>
                  <a:lnTo>
                    <a:pt x="20929" y="23307"/>
                  </a:lnTo>
                  <a:lnTo>
                    <a:pt x="21892" y="22684"/>
                  </a:lnTo>
                  <a:lnTo>
                    <a:pt x="22552" y="22212"/>
                  </a:lnTo>
                  <a:lnTo>
                    <a:pt x="22854" y="21986"/>
                  </a:lnTo>
                  <a:lnTo>
                    <a:pt x="22873" y="21967"/>
                  </a:lnTo>
                  <a:lnTo>
                    <a:pt x="22892" y="21929"/>
                  </a:lnTo>
                  <a:lnTo>
                    <a:pt x="22892" y="21872"/>
                  </a:lnTo>
                  <a:lnTo>
                    <a:pt x="22892" y="21797"/>
                  </a:lnTo>
                  <a:lnTo>
                    <a:pt x="22873" y="21665"/>
                  </a:lnTo>
                  <a:lnTo>
                    <a:pt x="22816" y="21495"/>
                  </a:lnTo>
                  <a:lnTo>
                    <a:pt x="22628" y="20986"/>
                  </a:lnTo>
                  <a:lnTo>
                    <a:pt x="22288" y="20136"/>
                  </a:lnTo>
                  <a:lnTo>
                    <a:pt x="21760" y="18929"/>
                  </a:lnTo>
                  <a:lnTo>
                    <a:pt x="21005" y="17249"/>
                  </a:lnTo>
                  <a:lnTo>
                    <a:pt x="19986" y="15041"/>
                  </a:lnTo>
                  <a:lnTo>
                    <a:pt x="18834" y="12625"/>
                  </a:lnTo>
                  <a:lnTo>
                    <a:pt x="17721" y="10342"/>
                  </a:lnTo>
                  <a:lnTo>
                    <a:pt x="16796" y="8511"/>
                  </a:lnTo>
                  <a:lnTo>
                    <a:pt x="16457" y="7870"/>
                  </a:lnTo>
                  <a:lnTo>
                    <a:pt x="16230" y="7473"/>
                  </a:lnTo>
                  <a:lnTo>
                    <a:pt x="15589" y="6530"/>
                  </a:lnTo>
                  <a:lnTo>
                    <a:pt x="15041" y="5662"/>
                  </a:lnTo>
                  <a:lnTo>
                    <a:pt x="14494" y="4813"/>
                  </a:lnTo>
                  <a:lnTo>
                    <a:pt x="14475" y="4775"/>
                  </a:lnTo>
                  <a:lnTo>
                    <a:pt x="14437" y="4756"/>
                  </a:lnTo>
                  <a:lnTo>
                    <a:pt x="12701" y="3944"/>
                  </a:lnTo>
                  <a:lnTo>
                    <a:pt x="11078" y="3209"/>
                  </a:lnTo>
                  <a:lnTo>
                    <a:pt x="9191" y="2359"/>
                  </a:lnTo>
                  <a:lnTo>
                    <a:pt x="7285" y="1529"/>
                  </a:lnTo>
                  <a:lnTo>
                    <a:pt x="5549" y="793"/>
                  </a:lnTo>
                  <a:lnTo>
                    <a:pt x="4794" y="491"/>
                  </a:lnTo>
                  <a:lnTo>
                    <a:pt x="4171" y="246"/>
                  </a:lnTo>
                  <a:lnTo>
                    <a:pt x="3681" y="76"/>
                  </a:lnTo>
                  <a:lnTo>
                    <a:pt x="3492" y="19"/>
                  </a:lnTo>
                  <a:lnTo>
                    <a:pt x="3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23"/>
            <p:cNvSpPr/>
            <p:nvPr/>
          </p:nvSpPr>
          <p:spPr>
            <a:xfrm>
              <a:off x="787300" y="2785875"/>
              <a:ext cx="407650" cy="526525"/>
            </a:xfrm>
            <a:custGeom>
              <a:rect b="b" l="l" r="r" t="t"/>
              <a:pathLst>
                <a:path extrusionOk="0" h="21061" w="16306">
                  <a:moveTo>
                    <a:pt x="10002" y="0"/>
                  </a:moveTo>
                  <a:lnTo>
                    <a:pt x="9832" y="19"/>
                  </a:lnTo>
                  <a:lnTo>
                    <a:pt x="9681" y="57"/>
                  </a:lnTo>
                  <a:lnTo>
                    <a:pt x="9512" y="132"/>
                  </a:lnTo>
                  <a:lnTo>
                    <a:pt x="9361" y="208"/>
                  </a:lnTo>
                  <a:lnTo>
                    <a:pt x="9172" y="321"/>
                  </a:lnTo>
                  <a:lnTo>
                    <a:pt x="8927" y="491"/>
                  </a:lnTo>
                  <a:lnTo>
                    <a:pt x="8662" y="679"/>
                  </a:lnTo>
                  <a:lnTo>
                    <a:pt x="8398" y="925"/>
                  </a:lnTo>
                  <a:lnTo>
                    <a:pt x="8115" y="1170"/>
                  </a:lnTo>
                  <a:lnTo>
                    <a:pt x="7832" y="1453"/>
                  </a:lnTo>
                  <a:lnTo>
                    <a:pt x="7530" y="1755"/>
                  </a:lnTo>
                  <a:lnTo>
                    <a:pt x="6945" y="2434"/>
                  </a:lnTo>
                  <a:lnTo>
                    <a:pt x="6322" y="3170"/>
                  </a:lnTo>
                  <a:lnTo>
                    <a:pt x="5699" y="3963"/>
                  </a:lnTo>
                  <a:lnTo>
                    <a:pt x="5096" y="4812"/>
                  </a:lnTo>
                  <a:lnTo>
                    <a:pt x="4492" y="5680"/>
                  </a:lnTo>
                  <a:lnTo>
                    <a:pt x="3888" y="6586"/>
                  </a:lnTo>
                  <a:lnTo>
                    <a:pt x="3322" y="7473"/>
                  </a:lnTo>
                  <a:lnTo>
                    <a:pt x="2793" y="8360"/>
                  </a:lnTo>
                  <a:lnTo>
                    <a:pt x="2303" y="9228"/>
                  </a:lnTo>
                  <a:lnTo>
                    <a:pt x="1850" y="10040"/>
                  </a:lnTo>
                  <a:lnTo>
                    <a:pt x="1435" y="10813"/>
                  </a:lnTo>
                  <a:lnTo>
                    <a:pt x="1095" y="11531"/>
                  </a:lnTo>
                  <a:lnTo>
                    <a:pt x="831" y="12153"/>
                  </a:lnTo>
                  <a:lnTo>
                    <a:pt x="604" y="12719"/>
                  </a:lnTo>
                  <a:lnTo>
                    <a:pt x="434" y="13229"/>
                  </a:lnTo>
                  <a:lnTo>
                    <a:pt x="283" y="13701"/>
                  </a:lnTo>
                  <a:lnTo>
                    <a:pt x="170" y="14154"/>
                  </a:lnTo>
                  <a:lnTo>
                    <a:pt x="76" y="14550"/>
                  </a:lnTo>
                  <a:lnTo>
                    <a:pt x="19" y="14909"/>
                  </a:lnTo>
                  <a:lnTo>
                    <a:pt x="0" y="15229"/>
                  </a:lnTo>
                  <a:lnTo>
                    <a:pt x="0" y="15531"/>
                  </a:lnTo>
                  <a:lnTo>
                    <a:pt x="19" y="15796"/>
                  </a:lnTo>
                  <a:lnTo>
                    <a:pt x="76" y="16022"/>
                  </a:lnTo>
                  <a:lnTo>
                    <a:pt x="151" y="16230"/>
                  </a:lnTo>
                  <a:lnTo>
                    <a:pt x="246" y="16418"/>
                  </a:lnTo>
                  <a:lnTo>
                    <a:pt x="359" y="16569"/>
                  </a:lnTo>
                  <a:lnTo>
                    <a:pt x="491" y="16701"/>
                  </a:lnTo>
                  <a:lnTo>
                    <a:pt x="661" y="16815"/>
                  </a:lnTo>
                  <a:lnTo>
                    <a:pt x="831" y="16890"/>
                  </a:lnTo>
                  <a:lnTo>
                    <a:pt x="2661" y="17664"/>
                  </a:lnTo>
                  <a:lnTo>
                    <a:pt x="5850" y="18966"/>
                  </a:lnTo>
                  <a:lnTo>
                    <a:pt x="7530" y="19626"/>
                  </a:lnTo>
                  <a:lnTo>
                    <a:pt x="9040" y="20230"/>
                  </a:lnTo>
                  <a:lnTo>
                    <a:pt x="10248" y="20683"/>
                  </a:lnTo>
                  <a:lnTo>
                    <a:pt x="10682" y="20834"/>
                  </a:lnTo>
                  <a:lnTo>
                    <a:pt x="10984" y="20929"/>
                  </a:lnTo>
                  <a:lnTo>
                    <a:pt x="11191" y="20985"/>
                  </a:lnTo>
                  <a:lnTo>
                    <a:pt x="11380" y="21023"/>
                  </a:lnTo>
                  <a:lnTo>
                    <a:pt x="11550" y="21042"/>
                  </a:lnTo>
                  <a:lnTo>
                    <a:pt x="11720" y="21061"/>
                  </a:lnTo>
                  <a:lnTo>
                    <a:pt x="11870" y="21042"/>
                  </a:lnTo>
                  <a:lnTo>
                    <a:pt x="12003" y="21023"/>
                  </a:lnTo>
                  <a:lnTo>
                    <a:pt x="12116" y="20985"/>
                  </a:lnTo>
                  <a:lnTo>
                    <a:pt x="12229" y="20947"/>
                  </a:lnTo>
                  <a:lnTo>
                    <a:pt x="12342" y="20891"/>
                  </a:lnTo>
                  <a:lnTo>
                    <a:pt x="12437" y="20815"/>
                  </a:lnTo>
                  <a:lnTo>
                    <a:pt x="12531" y="20721"/>
                  </a:lnTo>
                  <a:lnTo>
                    <a:pt x="12606" y="20646"/>
                  </a:lnTo>
                  <a:lnTo>
                    <a:pt x="12757" y="20419"/>
                  </a:lnTo>
                  <a:lnTo>
                    <a:pt x="12890" y="20174"/>
                  </a:lnTo>
                  <a:lnTo>
                    <a:pt x="12965" y="19928"/>
                  </a:lnTo>
                  <a:lnTo>
                    <a:pt x="13097" y="19457"/>
                  </a:lnTo>
                  <a:lnTo>
                    <a:pt x="13475" y="18003"/>
                  </a:lnTo>
                  <a:lnTo>
                    <a:pt x="13965" y="16041"/>
                  </a:lnTo>
                  <a:lnTo>
                    <a:pt x="14494" y="13814"/>
                  </a:lnTo>
                  <a:lnTo>
                    <a:pt x="15513" y="9455"/>
                  </a:lnTo>
                  <a:lnTo>
                    <a:pt x="16098" y="6813"/>
                  </a:lnTo>
                  <a:lnTo>
                    <a:pt x="16211" y="6246"/>
                  </a:lnTo>
                  <a:lnTo>
                    <a:pt x="16268" y="5737"/>
                  </a:lnTo>
                  <a:lnTo>
                    <a:pt x="16305" y="5303"/>
                  </a:lnTo>
                  <a:lnTo>
                    <a:pt x="16305" y="4925"/>
                  </a:lnTo>
                  <a:lnTo>
                    <a:pt x="16305" y="4642"/>
                  </a:lnTo>
                  <a:lnTo>
                    <a:pt x="16286" y="4416"/>
                  </a:lnTo>
                  <a:lnTo>
                    <a:pt x="16268" y="4246"/>
                  </a:lnTo>
                  <a:lnTo>
                    <a:pt x="16022" y="3944"/>
                  </a:lnTo>
                  <a:lnTo>
                    <a:pt x="15701" y="3604"/>
                  </a:lnTo>
                  <a:lnTo>
                    <a:pt x="15286" y="3189"/>
                  </a:lnTo>
                  <a:lnTo>
                    <a:pt x="14777" y="2699"/>
                  </a:lnTo>
                  <a:lnTo>
                    <a:pt x="14494" y="2453"/>
                  </a:lnTo>
                  <a:lnTo>
                    <a:pt x="14173" y="2189"/>
                  </a:lnTo>
                  <a:lnTo>
                    <a:pt x="13833" y="1944"/>
                  </a:lnTo>
                  <a:lnTo>
                    <a:pt x="13493" y="1680"/>
                  </a:lnTo>
                  <a:lnTo>
                    <a:pt x="13116" y="1434"/>
                  </a:lnTo>
                  <a:lnTo>
                    <a:pt x="12720" y="1189"/>
                  </a:lnTo>
                  <a:lnTo>
                    <a:pt x="12003" y="774"/>
                  </a:lnTo>
                  <a:lnTo>
                    <a:pt x="11399" y="434"/>
                  </a:lnTo>
                  <a:lnTo>
                    <a:pt x="10927" y="208"/>
                  </a:lnTo>
                  <a:lnTo>
                    <a:pt x="10700" y="113"/>
                  </a:lnTo>
                  <a:lnTo>
                    <a:pt x="10512" y="57"/>
                  </a:lnTo>
                  <a:lnTo>
                    <a:pt x="10323" y="19"/>
                  </a:lnTo>
                  <a:lnTo>
                    <a:pt x="10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3"/>
            <p:cNvSpPr/>
            <p:nvPr/>
          </p:nvSpPr>
          <p:spPr>
            <a:xfrm>
              <a:off x="783050" y="2782100"/>
              <a:ext cx="415675" cy="534075"/>
            </a:xfrm>
            <a:custGeom>
              <a:rect b="b" l="l" r="r" t="t"/>
              <a:pathLst>
                <a:path extrusionOk="0" h="21363" w="16627">
                  <a:moveTo>
                    <a:pt x="10267" y="302"/>
                  </a:moveTo>
                  <a:lnTo>
                    <a:pt x="10455" y="321"/>
                  </a:lnTo>
                  <a:lnTo>
                    <a:pt x="10682" y="359"/>
                  </a:lnTo>
                  <a:lnTo>
                    <a:pt x="10927" y="453"/>
                  </a:lnTo>
                  <a:lnTo>
                    <a:pt x="11210" y="585"/>
                  </a:lnTo>
                  <a:lnTo>
                    <a:pt x="11531" y="736"/>
                  </a:lnTo>
                  <a:lnTo>
                    <a:pt x="11908" y="944"/>
                  </a:lnTo>
                  <a:lnTo>
                    <a:pt x="12814" y="1472"/>
                  </a:lnTo>
                  <a:lnTo>
                    <a:pt x="13173" y="1698"/>
                  </a:lnTo>
                  <a:lnTo>
                    <a:pt x="13512" y="1925"/>
                  </a:lnTo>
                  <a:lnTo>
                    <a:pt x="13833" y="2151"/>
                  </a:lnTo>
                  <a:lnTo>
                    <a:pt x="14135" y="2378"/>
                  </a:lnTo>
                  <a:lnTo>
                    <a:pt x="14701" y="2850"/>
                  </a:lnTo>
                  <a:lnTo>
                    <a:pt x="15192" y="3303"/>
                  </a:lnTo>
                  <a:lnTo>
                    <a:pt x="15607" y="3699"/>
                  </a:lnTo>
                  <a:lnTo>
                    <a:pt x="15928" y="4039"/>
                  </a:lnTo>
                  <a:lnTo>
                    <a:pt x="16287" y="4454"/>
                  </a:lnTo>
                  <a:lnTo>
                    <a:pt x="16324" y="4737"/>
                  </a:lnTo>
                  <a:lnTo>
                    <a:pt x="16324" y="4963"/>
                  </a:lnTo>
                  <a:lnTo>
                    <a:pt x="16324" y="5246"/>
                  </a:lnTo>
                  <a:lnTo>
                    <a:pt x="16305" y="5605"/>
                  </a:lnTo>
                  <a:lnTo>
                    <a:pt x="16268" y="6001"/>
                  </a:lnTo>
                  <a:lnTo>
                    <a:pt x="16211" y="6435"/>
                  </a:lnTo>
                  <a:lnTo>
                    <a:pt x="16117" y="6926"/>
                  </a:lnTo>
                  <a:lnTo>
                    <a:pt x="15513" y="9625"/>
                  </a:lnTo>
                  <a:lnTo>
                    <a:pt x="14513" y="13965"/>
                  </a:lnTo>
                  <a:lnTo>
                    <a:pt x="13984" y="16192"/>
                  </a:lnTo>
                  <a:lnTo>
                    <a:pt x="13494" y="18117"/>
                  </a:lnTo>
                  <a:lnTo>
                    <a:pt x="13135" y="19551"/>
                  </a:lnTo>
                  <a:lnTo>
                    <a:pt x="13003" y="20023"/>
                  </a:lnTo>
                  <a:lnTo>
                    <a:pt x="12909" y="20249"/>
                  </a:lnTo>
                  <a:lnTo>
                    <a:pt x="12795" y="20495"/>
                  </a:lnTo>
                  <a:lnTo>
                    <a:pt x="12663" y="20683"/>
                  </a:lnTo>
                  <a:lnTo>
                    <a:pt x="12588" y="20778"/>
                  </a:lnTo>
                  <a:lnTo>
                    <a:pt x="12512" y="20853"/>
                  </a:lnTo>
                  <a:lnTo>
                    <a:pt x="12418" y="20910"/>
                  </a:lnTo>
                  <a:lnTo>
                    <a:pt x="12324" y="20966"/>
                  </a:lnTo>
                  <a:lnTo>
                    <a:pt x="12229" y="21004"/>
                  </a:lnTo>
                  <a:lnTo>
                    <a:pt x="12116" y="21042"/>
                  </a:lnTo>
                  <a:lnTo>
                    <a:pt x="11984" y="21042"/>
                  </a:lnTo>
                  <a:lnTo>
                    <a:pt x="11852" y="21061"/>
                  </a:lnTo>
                  <a:lnTo>
                    <a:pt x="11720" y="21042"/>
                  </a:lnTo>
                  <a:lnTo>
                    <a:pt x="11550" y="21023"/>
                  </a:lnTo>
                  <a:lnTo>
                    <a:pt x="11191" y="20947"/>
                  </a:lnTo>
                  <a:lnTo>
                    <a:pt x="10889" y="20853"/>
                  </a:lnTo>
                  <a:lnTo>
                    <a:pt x="10455" y="20683"/>
                  </a:lnTo>
                  <a:lnTo>
                    <a:pt x="9247" y="20230"/>
                  </a:lnTo>
                  <a:lnTo>
                    <a:pt x="7719" y="19626"/>
                  </a:lnTo>
                  <a:lnTo>
                    <a:pt x="6039" y="18947"/>
                  </a:lnTo>
                  <a:lnTo>
                    <a:pt x="2869" y="17664"/>
                  </a:lnTo>
                  <a:lnTo>
                    <a:pt x="1057" y="16909"/>
                  </a:lnTo>
                  <a:lnTo>
                    <a:pt x="925" y="16852"/>
                  </a:lnTo>
                  <a:lnTo>
                    <a:pt x="812" y="16777"/>
                  </a:lnTo>
                  <a:lnTo>
                    <a:pt x="699" y="16664"/>
                  </a:lnTo>
                  <a:lnTo>
                    <a:pt x="585" y="16550"/>
                  </a:lnTo>
                  <a:lnTo>
                    <a:pt x="491" y="16418"/>
                  </a:lnTo>
                  <a:lnTo>
                    <a:pt x="416" y="16248"/>
                  </a:lnTo>
                  <a:lnTo>
                    <a:pt x="359" y="16041"/>
                  </a:lnTo>
                  <a:lnTo>
                    <a:pt x="321" y="15814"/>
                  </a:lnTo>
                  <a:lnTo>
                    <a:pt x="302" y="15550"/>
                  </a:lnTo>
                  <a:lnTo>
                    <a:pt x="321" y="15229"/>
                  </a:lnTo>
                  <a:lnTo>
                    <a:pt x="378" y="14890"/>
                  </a:lnTo>
                  <a:lnTo>
                    <a:pt x="453" y="14475"/>
                  </a:lnTo>
                  <a:lnTo>
                    <a:pt x="567" y="14040"/>
                  </a:lnTo>
                  <a:lnTo>
                    <a:pt x="718" y="13531"/>
                  </a:lnTo>
                  <a:lnTo>
                    <a:pt x="906" y="12984"/>
                  </a:lnTo>
                  <a:lnTo>
                    <a:pt x="1152" y="12361"/>
                  </a:lnTo>
                  <a:lnTo>
                    <a:pt x="1397" y="11757"/>
                  </a:lnTo>
                  <a:lnTo>
                    <a:pt x="1737" y="11078"/>
                  </a:lnTo>
                  <a:lnTo>
                    <a:pt x="2114" y="10323"/>
                  </a:lnTo>
                  <a:lnTo>
                    <a:pt x="2567" y="9530"/>
                  </a:lnTo>
                  <a:lnTo>
                    <a:pt x="3039" y="8681"/>
                  </a:lnTo>
                  <a:lnTo>
                    <a:pt x="3567" y="7794"/>
                  </a:lnTo>
                  <a:lnTo>
                    <a:pt x="4133" y="6907"/>
                  </a:lnTo>
                  <a:lnTo>
                    <a:pt x="4718" y="6020"/>
                  </a:lnTo>
                  <a:lnTo>
                    <a:pt x="5322" y="5133"/>
                  </a:lnTo>
                  <a:lnTo>
                    <a:pt x="5945" y="4284"/>
                  </a:lnTo>
                  <a:lnTo>
                    <a:pt x="6549" y="3491"/>
                  </a:lnTo>
                  <a:lnTo>
                    <a:pt x="7172" y="2736"/>
                  </a:lnTo>
                  <a:lnTo>
                    <a:pt x="7757" y="2057"/>
                  </a:lnTo>
                  <a:lnTo>
                    <a:pt x="8059" y="1755"/>
                  </a:lnTo>
                  <a:lnTo>
                    <a:pt x="8342" y="1472"/>
                  </a:lnTo>
                  <a:lnTo>
                    <a:pt x="8625" y="1208"/>
                  </a:lnTo>
                  <a:lnTo>
                    <a:pt x="8908" y="981"/>
                  </a:lnTo>
                  <a:lnTo>
                    <a:pt x="9172" y="774"/>
                  </a:lnTo>
                  <a:lnTo>
                    <a:pt x="9436" y="604"/>
                  </a:lnTo>
                  <a:lnTo>
                    <a:pt x="9644" y="472"/>
                  </a:lnTo>
                  <a:lnTo>
                    <a:pt x="9851" y="377"/>
                  </a:lnTo>
                  <a:lnTo>
                    <a:pt x="10059" y="321"/>
                  </a:lnTo>
                  <a:lnTo>
                    <a:pt x="10267" y="302"/>
                  </a:lnTo>
                  <a:close/>
                  <a:moveTo>
                    <a:pt x="10153" y="0"/>
                  </a:moveTo>
                  <a:lnTo>
                    <a:pt x="9983" y="19"/>
                  </a:lnTo>
                  <a:lnTo>
                    <a:pt x="9814" y="76"/>
                  </a:lnTo>
                  <a:lnTo>
                    <a:pt x="9644" y="132"/>
                  </a:lnTo>
                  <a:lnTo>
                    <a:pt x="9455" y="226"/>
                  </a:lnTo>
                  <a:lnTo>
                    <a:pt x="9266" y="340"/>
                  </a:lnTo>
                  <a:lnTo>
                    <a:pt x="9002" y="510"/>
                  </a:lnTo>
                  <a:lnTo>
                    <a:pt x="8738" y="717"/>
                  </a:lnTo>
                  <a:lnTo>
                    <a:pt x="8455" y="962"/>
                  </a:lnTo>
                  <a:lnTo>
                    <a:pt x="8172" y="1227"/>
                  </a:lnTo>
                  <a:lnTo>
                    <a:pt x="7870" y="1510"/>
                  </a:lnTo>
                  <a:lnTo>
                    <a:pt x="7568" y="1831"/>
                  </a:lnTo>
                  <a:lnTo>
                    <a:pt x="6964" y="2510"/>
                  </a:lnTo>
                  <a:lnTo>
                    <a:pt x="6341" y="3265"/>
                  </a:lnTo>
                  <a:lnTo>
                    <a:pt x="5719" y="4076"/>
                  </a:lnTo>
                  <a:lnTo>
                    <a:pt x="5096" y="4944"/>
                  </a:lnTo>
                  <a:lnTo>
                    <a:pt x="4492" y="5831"/>
                  </a:lnTo>
                  <a:lnTo>
                    <a:pt x="3888" y="6737"/>
                  </a:lnTo>
                  <a:lnTo>
                    <a:pt x="3322" y="7624"/>
                  </a:lnTo>
                  <a:lnTo>
                    <a:pt x="2793" y="8511"/>
                  </a:lnTo>
                  <a:lnTo>
                    <a:pt x="2284" y="9379"/>
                  </a:lnTo>
                  <a:lnTo>
                    <a:pt x="1850" y="10191"/>
                  </a:lnTo>
                  <a:lnTo>
                    <a:pt x="1454" y="10964"/>
                  </a:lnTo>
                  <a:lnTo>
                    <a:pt x="1114" y="11644"/>
                  </a:lnTo>
                  <a:lnTo>
                    <a:pt x="850" y="12248"/>
                  </a:lnTo>
                  <a:lnTo>
                    <a:pt x="661" y="12776"/>
                  </a:lnTo>
                  <a:lnTo>
                    <a:pt x="472" y="13267"/>
                  </a:lnTo>
                  <a:lnTo>
                    <a:pt x="340" y="13720"/>
                  </a:lnTo>
                  <a:lnTo>
                    <a:pt x="208" y="14154"/>
                  </a:lnTo>
                  <a:lnTo>
                    <a:pt x="114" y="14569"/>
                  </a:lnTo>
                  <a:lnTo>
                    <a:pt x="57" y="14927"/>
                  </a:lnTo>
                  <a:lnTo>
                    <a:pt x="19" y="15286"/>
                  </a:lnTo>
                  <a:lnTo>
                    <a:pt x="0" y="15588"/>
                  </a:lnTo>
                  <a:lnTo>
                    <a:pt x="19" y="15890"/>
                  </a:lnTo>
                  <a:lnTo>
                    <a:pt x="76" y="16154"/>
                  </a:lnTo>
                  <a:lnTo>
                    <a:pt x="151" y="16381"/>
                  </a:lnTo>
                  <a:lnTo>
                    <a:pt x="246" y="16588"/>
                  </a:lnTo>
                  <a:lnTo>
                    <a:pt x="378" y="16777"/>
                  </a:lnTo>
                  <a:lnTo>
                    <a:pt x="548" y="16947"/>
                  </a:lnTo>
                  <a:lnTo>
                    <a:pt x="718" y="17079"/>
                  </a:lnTo>
                  <a:lnTo>
                    <a:pt x="944" y="17192"/>
                  </a:lnTo>
                  <a:lnTo>
                    <a:pt x="2812" y="17966"/>
                  </a:lnTo>
                  <a:lnTo>
                    <a:pt x="5983" y="19268"/>
                  </a:lnTo>
                  <a:lnTo>
                    <a:pt x="7662" y="19928"/>
                  </a:lnTo>
                  <a:lnTo>
                    <a:pt x="9172" y="20532"/>
                  </a:lnTo>
                  <a:lnTo>
                    <a:pt x="10380" y="20985"/>
                  </a:lnTo>
                  <a:lnTo>
                    <a:pt x="10814" y="21136"/>
                  </a:lnTo>
                  <a:lnTo>
                    <a:pt x="11097" y="21231"/>
                  </a:lnTo>
                  <a:lnTo>
                    <a:pt x="11323" y="21287"/>
                  </a:lnTo>
                  <a:lnTo>
                    <a:pt x="11512" y="21325"/>
                  </a:lnTo>
                  <a:lnTo>
                    <a:pt x="11701" y="21344"/>
                  </a:lnTo>
                  <a:lnTo>
                    <a:pt x="11871" y="21363"/>
                  </a:lnTo>
                  <a:lnTo>
                    <a:pt x="12135" y="21325"/>
                  </a:lnTo>
                  <a:lnTo>
                    <a:pt x="12361" y="21268"/>
                  </a:lnTo>
                  <a:lnTo>
                    <a:pt x="12550" y="21193"/>
                  </a:lnTo>
                  <a:lnTo>
                    <a:pt x="12720" y="21061"/>
                  </a:lnTo>
                  <a:lnTo>
                    <a:pt x="12871" y="20910"/>
                  </a:lnTo>
                  <a:lnTo>
                    <a:pt x="12984" y="20759"/>
                  </a:lnTo>
                  <a:lnTo>
                    <a:pt x="13097" y="20570"/>
                  </a:lnTo>
                  <a:lnTo>
                    <a:pt x="13192" y="20381"/>
                  </a:lnTo>
                  <a:lnTo>
                    <a:pt x="13286" y="20117"/>
                  </a:lnTo>
                  <a:lnTo>
                    <a:pt x="13418" y="19645"/>
                  </a:lnTo>
                  <a:lnTo>
                    <a:pt x="13814" y="18154"/>
                  </a:lnTo>
                  <a:lnTo>
                    <a:pt x="14305" y="16173"/>
                  </a:lnTo>
                  <a:lnTo>
                    <a:pt x="14833" y="13908"/>
                  </a:lnTo>
                  <a:lnTo>
                    <a:pt x="15853" y="9549"/>
                  </a:lnTo>
                  <a:lnTo>
                    <a:pt x="16419" y="6983"/>
                  </a:lnTo>
                  <a:lnTo>
                    <a:pt x="16532" y="6416"/>
                  </a:lnTo>
                  <a:lnTo>
                    <a:pt x="16589" y="5907"/>
                  </a:lnTo>
                  <a:lnTo>
                    <a:pt x="16626" y="5473"/>
                  </a:lnTo>
                  <a:lnTo>
                    <a:pt x="16626" y="5095"/>
                  </a:lnTo>
                  <a:lnTo>
                    <a:pt x="16626" y="4793"/>
                  </a:lnTo>
                  <a:lnTo>
                    <a:pt x="16607" y="4567"/>
                  </a:lnTo>
                  <a:lnTo>
                    <a:pt x="16589" y="4378"/>
                  </a:lnTo>
                  <a:lnTo>
                    <a:pt x="16589" y="4322"/>
                  </a:lnTo>
                  <a:lnTo>
                    <a:pt x="16551" y="4303"/>
                  </a:lnTo>
                  <a:lnTo>
                    <a:pt x="16287" y="3982"/>
                  </a:lnTo>
                  <a:lnTo>
                    <a:pt x="15985" y="3642"/>
                  </a:lnTo>
                  <a:lnTo>
                    <a:pt x="15551" y="3227"/>
                  </a:lnTo>
                  <a:lnTo>
                    <a:pt x="15041" y="2736"/>
                  </a:lnTo>
                  <a:lnTo>
                    <a:pt x="14739" y="2472"/>
                  </a:lnTo>
                  <a:lnTo>
                    <a:pt x="14418" y="2227"/>
                  </a:lnTo>
                  <a:lnTo>
                    <a:pt x="14097" y="1963"/>
                  </a:lnTo>
                  <a:lnTo>
                    <a:pt x="13739" y="1698"/>
                  </a:lnTo>
                  <a:lnTo>
                    <a:pt x="13361" y="1453"/>
                  </a:lnTo>
                  <a:lnTo>
                    <a:pt x="12965" y="1208"/>
                  </a:lnTo>
                  <a:lnTo>
                    <a:pt x="12248" y="793"/>
                  </a:lnTo>
                  <a:lnTo>
                    <a:pt x="11644" y="453"/>
                  </a:lnTo>
                  <a:lnTo>
                    <a:pt x="11135" y="208"/>
                  </a:lnTo>
                  <a:lnTo>
                    <a:pt x="10908" y="132"/>
                  </a:lnTo>
                  <a:lnTo>
                    <a:pt x="10719" y="57"/>
                  </a:lnTo>
                  <a:lnTo>
                    <a:pt x="10512" y="19"/>
                  </a:lnTo>
                  <a:lnTo>
                    <a:pt x="10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3"/>
            <p:cNvSpPr/>
            <p:nvPr/>
          </p:nvSpPr>
          <p:spPr>
            <a:xfrm>
              <a:off x="1045375" y="2834925"/>
              <a:ext cx="563325" cy="391150"/>
            </a:xfrm>
            <a:custGeom>
              <a:rect b="b" l="l" r="r" t="t"/>
              <a:pathLst>
                <a:path extrusionOk="0" h="15646" w="22533">
                  <a:moveTo>
                    <a:pt x="2510" y="1"/>
                  </a:moveTo>
                  <a:lnTo>
                    <a:pt x="2151" y="20"/>
                  </a:lnTo>
                  <a:lnTo>
                    <a:pt x="1812" y="76"/>
                  </a:lnTo>
                  <a:lnTo>
                    <a:pt x="1472" y="133"/>
                  </a:lnTo>
                  <a:lnTo>
                    <a:pt x="1170" y="227"/>
                  </a:lnTo>
                  <a:lnTo>
                    <a:pt x="887" y="321"/>
                  </a:lnTo>
                  <a:lnTo>
                    <a:pt x="415" y="491"/>
                  </a:lnTo>
                  <a:lnTo>
                    <a:pt x="113" y="642"/>
                  </a:lnTo>
                  <a:lnTo>
                    <a:pt x="0" y="699"/>
                  </a:lnTo>
                  <a:lnTo>
                    <a:pt x="434" y="8719"/>
                  </a:lnTo>
                  <a:lnTo>
                    <a:pt x="849" y="9361"/>
                  </a:lnTo>
                  <a:lnTo>
                    <a:pt x="1321" y="10116"/>
                  </a:lnTo>
                  <a:lnTo>
                    <a:pt x="1849" y="10908"/>
                  </a:lnTo>
                  <a:lnTo>
                    <a:pt x="2151" y="11324"/>
                  </a:lnTo>
                  <a:lnTo>
                    <a:pt x="2472" y="11758"/>
                  </a:lnTo>
                  <a:lnTo>
                    <a:pt x="2831" y="12173"/>
                  </a:lnTo>
                  <a:lnTo>
                    <a:pt x="3189" y="12588"/>
                  </a:lnTo>
                  <a:lnTo>
                    <a:pt x="3604" y="13003"/>
                  </a:lnTo>
                  <a:lnTo>
                    <a:pt x="4039" y="13399"/>
                  </a:lnTo>
                  <a:lnTo>
                    <a:pt x="4491" y="13796"/>
                  </a:lnTo>
                  <a:lnTo>
                    <a:pt x="5001" y="14154"/>
                  </a:lnTo>
                  <a:lnTo>
                    <a:pt x="5529" y="14513"/>
                  </a:lnTo>
                  <a:lnTo>
                    <a:pt x="6114" y="14834"/>
                  </a:lnTo>
                  <a:lnTo>
                    <a:pt x="6397" y="14966"/>
                  </a:lnTo>
                  <a:lnTo>
                    <a:pt x="6699" y="15098"/>
                  </a:lnTo>
                  <a:lnTo>
                    <a:pt x="6982" y="15211"/>
                  </a:lnTo>
                  <a:lnTo>
                    <a:pt x="7284" y="15324"/>
                  </a:lnTo>
                  <a:lnTo>
                    <a:pt x="7568" y="15400"/>
                  </a:lnTo>
                  <a:lnTo>
                    <a:pt x="7851" y="15475"/>
                  </a:lnTo>
                  <a:lnTo>
                    <a:pt x="8134" y="15532"/>
                  </a:lnTo>
                  <a:lnTo>
                    <a:pt x="8417" y="15570"/>
                  </a:lnTo>
                  <a:lnTo>
                    <a:pt x="8700" y="15607"/>
                  </a:lnTo>
                  <a:lnTo>
                    <a:pt x="8983" y="15626"/>
                  </a:lnTo>
                  <a:lnTo>
                    <a:pt x="9549" y="15645"/>
                  </a:lnTo>
                  <a:lnTo>
                    <a:pt x="10134" y="15607"/>
                  </a:lnTo>
                  <a:lnTo>
                    <a:pt x="10719" y="15532"/>
                  </a:lnTo>
                  <a:lnTo>
                    <a:pt x="11304" y="15419"/>
                  </a:lnTo>
                  <a:lnTo>
                    <a:pt x="11927" y="15287"/>
                  </a:lnTo>
                  <a:lnTo>
                    <a:pt x="12531" y="15136"/>
                  </a:lnTo>
                  <a:lnTo>
                    <a:pt x="13172" y="14947"/>
                  </a:lnTo>
                  <a:lnTo>
                    <a:pt x="14531" y="14532"/>
                  </a:lnTo>
                  <a:lnTo>
                    <a:pt x="15984" y="14060"/>
                  </a:lnTo>
                  <a:lnTo>
                    <a:pt x="17418" y="13626"/>
                  </a:lnTo>
                  <a:lnTo>
                    <a:pt x="18702" y="13248"/>
                  </a:lnTo>
                  <a:lnTo>
                    <a:pt x="19834" y="12947"/>
                  </a:lnTo>
                  <a:lnTo>
                    <a:pt x="20759" y="12701"/>
                  </a:lnTo>
                  <a:lnTo>
                    <a:pt x="22080" y="12362"/>
                  </a:lnTo>
                  <a:lnTo>
                    <a:pt x="22533" y="12267"/>
                  </a:lnTo>
                  <a:lnTo>
                    <a:pt x="22533" y="10078"/>
                  </a:lnTo>
                  <a:lnTo>
                    <a:pt x="22004" y="10078"/>
                  </a:lnTo>
                  <a:lnTo>
                    <a:pt x="21061" y="10040"/>
                  </a:lnTo>
                  <a:lnTo>
                    <a:pt x="19419" y="9927"/>
                  </a:lnTo>
                  <a:lnTo>
                    <a:pt x="18890" y="9870"/>
                  </a:lnTo>
                  <a:lnTo>
                    <a:pt x="18343" y="9795"/>
                  </a:lnTo>
                  <a:lnTo>
                    <a:pt x="17758" y="9682"/>
                  </a:lnTo>
                  <a:lnTo>
                    <a:pt x="17173" y="9569"/>
                  </a:lnTo>
                  <a:lnTo>
                    <a:pt x="16550" y="9436"/>
                  </a:lnTo>
                  <a:lnTo>
                    <a:pt x="15928" y="9267"/>
                  </a:lnTo>
                  <a:lnTo>
                    <a:pt x="15305" y="9078"/>
                  </a:lnTo>
                  <a:lnTo>
                    <a:pt x="14682" y="8889"/>
                  </a:lnTo>
                  <a:lnTo>
                    <a:pt x="14059" y="8682"/>
                  </a:lnTo>
                  <a:lnTo>
                    <a:pt x="13455" y="8436"/>
                  </a:lnTo>
                  <a:lnTo>
                    <a:pt x="12852" y="8191"/>
                  </a:lnTo>
                  <a:lnTo>
                    <a:pt x="12267" y="7927"/>
                  </a:lnTo>
                  <a:lnTo>
                    <a:pt x="11700" y="7663"/>
                  </a:lnTo>
                  <a:lnTo>
                    <a:pt x="11172" y="7361"/>
                  </a:lnTo>
                  <a:lnTo>
                    <a:pt x="10662" y="7059"/>
                  </a:lnTo>
                  <a:lnTo>
                    <a:pt x="10191" y="6757"/>
                  </a:lnTo>
                  <a:lnTo>
                    <a:pt x="9757" y="6417"/>
                  </a:lnTo>
                  <a:lnTo>
                    <a:pt x="9323" y="6040"/>
                  </a:lnTo>
                  <a:lnTo>
                    <a:pt x="8926" y="5643"/>
                  </a:lnTo>
                  <a:lnTo>
                    <a:pt x="8511" y="5228"/>
                  </a:lnTo>
                  <a:lnTo>
                    <a:pt x="8134" y="4794"/>
                  </a:lnTo>
                  <a:lnTo>
                    <a:pt x="7756" y="4341"/>
                  </a:lnTo>
                  <a:lnTo>
                    <a:pt x="7020" y="3435"/>
                  </a:lnTo>
                  <a:lnTo>
                    <a:pt x="6322" y="2548"/>
                  </a:lnTo>
                  <a:lnTo>
                    <a:pt x="5982" y="2133"/>
                  </a:lnTo>
                  <a:lnTo>
                    <a:pt x="5643" y="1737"/>
                  </a:lnTo>
                  <a:lnTo>
                    <a:pt x="5322" y="1359"/>
                  </a:lnTo>
                  <a:lnTo>
                    <a:pt x="4982" y="1020"/>
                  </a:lnTo>
                  <a:lnTo>
                    <a:pt x="4642" y="737"/>
                  </a:lnTo>
                  <a:lnTo>
                    <a:pt x="4303" y="472"/>
                  </a:lnTo>
                  <a:lnTo>
                    <a:pt x="4133" y="378"/>
                  </a:lnTo>
                  <a:lnTo>
                    <a:pt x="3963" y="284"/>
                  </a:lnTo>
                  <a:lnTo>
                    <a:pt x="3793" y="208"/>
                  </a:lnTo>
                  <a:lnTo>
                    <a:pt x="3604" y="152"/>
                  </a:lnTo>
                  <a:lnTo>
                    <a:pt x="3416" y="95"/>
                  </a:lnTo>
                  <a:lnTo>
                    <a:pt x="3246" y="57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3"/>
            <p:cNvSpPr/>
            <p:nvPr/>
          </p:nvSpPr>
          <p:spPr>
            <a:xfrm>
              <a:off x="1045375" y="2834925"/>
              <a:ext cx="563325" cy="391150"/>
            </a:xfrm>
            <a:custGeom>
              <a:rect b="b" l="l" r="r" t="t"/>
              <a:pathLst>
                <a:path extrusionOk="0" fill="none" h="15646" w="22533">
                  <a:moveTo>
                    <a:pt x="0" y="699"/>
                  </a:moveTo>
                  <a:lnTo>
                    <a:pt x="0" y="699"/>
                  </a:lnTo>
                  <a:lnTo>
                    <a:pt x="113" y="642"/>
                  </a:lnTo>
                  <a:lnTo>
                    <a:pt x="415" y="491"/>
                  </a:lnTo>
                  <a:lnTo>
                    <a:pt x="887" y="321"/>
                  </a:lnTo>
                  <a:lnTo>
                    <a:pt x="1170" y="227"/>
                  </a:lnTo>
                  <a:lnTo>
                    <a:pt x="1472" y="133"/>
                  </a:lnTo>
                  <a:lnTo>
                    <a:pt x="1812" y="76"/>
                  </a:lnTo>
                  <a:lnTo>
                    <a:pt x="2151" y="20"/>
                  </a:lnTo>
                  <a:lnTo>
                    <a:pt x="2510" y="1"/>
                  </a:lnTo>
                  <a:lnTo>
                    <a:pt x="2868" y="1"/>
                  </a:lnTo>
                  <a:lnTo>
                    <a:pt x="3246" y="57"/>
                  </a:lnTo>
                  <a:lnTo>
                    <a:pt x="3416" y="95"/>
                  </a:lnTo>
                  <a:lnTo>
                    <a:pt x="3604" y="152"/>
                  </a:lnTo>
                  <a:lnTo>
                    <a:pt x="3793" y="208"/>
                  </a:lnTo>
                  <a:lnTo>
                    <a:pt x="3963" y="284"/>
                  </a:lnTo>
                  <a:lnTo>
                    <a:pt x="4133" y="378"/>
                  </a:lnTo>
                  <a:lnTo>
                    <a:pt x="4303" y="472"/>
                  </a:lnTo>
                  <a:lnTo>
                    <a:pt x="4303" y="472"/>
                  </a:lnTo>
                  <a:lnTo>
                    <a:pt x="4642" y="737"/>
                  </a:lnTo>
                  <a:lnTo>
                    <a:pt x="4982" y="1020"/>
                  </a:lnTo>
                  <a:lnTo>
                    <a:pt x="5322" y="1359"/>
                  </a:lnTo>
                  <a:lnTo>
                    <a:pt x="5643" y="1737"/>
                  </a:lnTo>
                  <a:lnTo>
                    <a:pt x="5982" y="2133"/>
                  </a:lnTo>
                  <a:lnTo>
                    <a:pt x="6322" y="2548"/>
                  </a:lnTo>
                  <a:lnTo>
                    <a:pt x="7020" y="3435"/>
                  </a:lnTo>
                  <a:lnTo>
                    <a:pt x="7756" y="4341"/>
                  </a:lnTo>
                  <a:lnTo>
                    <a:pt x="8134" y="4794"/>
                  </a:lnTo>
                  <a:lnTo>
                    <a:pt x="8511" y="5228"/>
                  </a:lnTo>
                  <a:lnTo>
                    <a:pt x="8926" y="5643"/>
                  </a:lnTo>
                  <a:lnTo>
                    <a:pt x="9323" y="6040"/>
                  </a:lnTo>
                  <a:lnTo>
                    <a:pt x="9757" y="6417"/>
                  </a:lnTo>
                  <a:lnTo>
                    <a:pt x="10191" y="6757"/>
                  </a:lnTo>
                  <a:lnTo>
                    <a:pt x="10191" y="6757"/>
                  </a:lnTo>
                  <a:lnTo>
                    <a:pt x="10662" y="7059"/>
                  </a:lnTo>
                  <a:lnTo>
                    <a:pt x="11172" y="7361"/>
                  </a:lnTo>
                  <a:lnTo>
                    <a:pt x="11700" y="7663"/>
                  </a:lnTo>
                  <a:lnTo>
                    <a:pt x="12267" y="7927"/>
                  </a:lnTo>
                  <a:lnTo>
                    <a:pt x="12852" y="8191"/>
                  </a:lnTo>
                  <a:lnTo>
                    <a:pt x="13455" y="8436"/>
                  </a:lnTo>
                  <a:lnTo>
                    <a:pt x="14059" y="8682"/>
                  </a:lnTo>
                  <a:lnTo>
                    <a:pt x="14682" y="8889"/>
                  </a:lnTo>
                  <a:lnTo>
                    <a:pt x="15305" y="9078"/>
                  </a:lnTo>
                  <a:lnTo>
                    <a:pt x="15928" y="9267"/>
                  </a:lnTo>
                  <a:lnTo>
                    <a:pt x="16550" y="9436"/>
                  </a:lnTo>
                  <a:lnTo>
                    <a:pt x="17173" y="9569"/>
                  </a:lnTo>
                  <a:lnTo>
                    <a:pt x="17758" y="9682"/>
                  </a:lnTo>
                  <a:lnTo>
                    <a:pt x="18343" y="9795"/>
                  </a:lnTo>
                  <a:lnTo>
                    <a:pt x="18890" y="9870"/>
                  </a:lnTo>
                  <a:lnTo>
                    <a:pt x="19419" y="9927"/>
                  </a:lnTo>
                  <a:lnTo>
                    <a:pt x="19419" y="9927"/>
                  </a:lnTo>
                  <a:lnTo>
                    <a:pt x="21061" y="10040"/>
                  </a:lnTo>
                  <a:lnTo>
                    <a:pt x="22004" y="10078"/>
                  </a:lnTo>
                  <a:lnTo>
                    <a:pt x="22419" y="10078"/>
                  </a:lnTo>
                  <a:lnTo>
                    <a:pt x="22533" y="10078"/>
                  </a:lnTo>
                  <a:lnTo>
                    <a:pt x="22533" y="12267"/>
                  </a:lnTo>
                  <a:lnTo>
                    <a:pt x="22533" y="12267"/>
                  </a:lnTo>
                  <a:lnTo>
                    <a:pt x="22080" y="12362"/>
                  </a:lnTo>
                  <a:lnTo>
                    <a:pt x="20759" y="12701"/>
                  </a:lnTo>
                  <a:lnTo>
                    <a:pt x="19834" y="12947"/>
                  </a:lnTo>
                  <a:lnTo>
                    <a:pt x="18702" y="13248"/>
                  </a:lnTo>
                  <a:lnTo>
                    <a:pt x="17418" y="13626"/>
                  </a:lnTo>
                  <a:lnTo>
                    <a:pt x="15984" y="14060"/>
                  </a:lnTo>
                  <a:lnTo>
                    <a:pt x="15984" y="14060"/>
                  </a:lnTo>
                  <a:lnTo>
                    <a:pt x="14531" y="14532"/>
                  </a:lnTo>
                  <a:lnTo>
                    <a:pt x="13172" y="14947"/>
                  </a:lnTo>
                  <a:lnTo>
                    <a:pt x="12531" y="15136"/>
                  </a:lnTo>
                  <a:lnTo>
                    <a:pt x="11927" y="15287"/>
                  </a:lnTo>
                  <a:lnTo>
                    <a:pt x="11304" y="15419"/>
                  </a:lnTo>
                  <a:lnTo>
                    <a:pt x="10719" y="15532"/>
                  </a:lnTo>
                  <a:lnTo>
                    <a:pt x="10134" y="15607"/>
                  </a:lnTo>
                  <a:lnTo>
                    <a:pt x="9549" y="15645"/>
                  </a:lnTo>
                  <a:lnTo>
                    <a:pt x="8983" y="15626"/>
                  </a:lnTo>
                  <a:lnTo>
                    <a:pt x="8700" y="15607"/>
                  </a:lnTo>
                  <a:lnTo>
                    <a:pt x="8417" y="15570"/>
                  </a:lnTo>
                  <a:lnTo>
                    <a:pt x="8134" y="15532"/>
                  </a:lnTo>
                  <a:lnTo>
                    <a:pt x="7851" y="15475"/>
                  </a:lnTo>
                  <a:lnTo>
                    <a:pt x="7568" y="15400"/>
                  </a:lnTo>
                  <a:lnTo>
                    <a:pt x="7284" y="15324"/>
                  </a:lnTo>
                  <a:lnTo>
                    <a:pt x="6982" y="15211"/>
                  </a:lnTo>
                  <a:lnTo>
                    <a:pt x="6699" y="15098"/>
                  </a:lnTo>
                  <a:lnTo>
                    <a:pt x="6397" y="14966"/>
                  </a:lnTo>
                  <a:lnTo>
                    <a:pt x="6114" y="14834"/>
                  </a:lnTo>
                  <a:lnTo>
                    <a:pt x="6114" y="14834"/>
                  </a:lnTo>
                  <a:lnTo>
                    <a:pt x="5529" y="14513"/>
                  </a:lnTo>
                  <a:lnTo>
                    <a:pt x="5001" y="14154"/>
                  </a:lnTo>
                  <a:lnTo>
                    <a:pt x="4491" y="13796"/>
                  </a:lnTo>
                  <a:lnTo>
                    <a:pt x="4039" y="13399"/>
                  </a:lnTo>
                  <a:lnTo>
                    <a:pt x="3604" y="13003"/>
                  </a:lnTo>
                  <a:lnTo>
                    <a:pt x="3189" y="12588"/>
                  </a:lnTo>
                  <a:lnTo>
                    <a:pt x="2831" y="12173"/>
                  </a:lnTo>
                  <a:lnTo>
                    <a:pt x="2472" y="11758"/>
                  </a:lnTo>
                  <a:lnTo>
                    <a:pt x="2151" y="11324"/>
                  </a:lnTo>
                  <a:lnTo>
                    <a:pt x="1849" y="10908"/>
                  </a:lnTo>
                  <a:lnTo>
                    <a:pt x="1321" y="10116"/>
                  </a:lnTo>
                  <a:lnTo>
                    <a:pt x="849" y="9361"/>
                  </a:lnTo>
                  <a:lnTo>
                    <a:pt x="434" y="871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23"/>
            <p:cNvSpPr/>
            <p:nvPr/>
          </p:nvSpPr>
          <p:spPr>
            <a:xfrm>
              <a:off x="1043475" y="2831150"/>
              <a:ext cx="569000" cy="398700"/>
            </a:xfrm>
            <a:custGeom>
              <a:rect b="b" l="l" r="r" t="t"/>
              <a:pathLst>
                <a:path extrusionOk="0" h="15948" w="22760">
                  <a:moveTo>
                    <a:pt x="2624" y="1"/>
                  </a:moveTo>
                  <a:lnTo>
                    <a:pt x="2265" y="20"/>
                  </a:lnTo>
                  <a:lnTo>
                    <a:pt x="1907" y="57"/>
                  </a:lnTo>
                  <a:lnTo>
                    <a:pt x="1586" y="133"/>
                  </a:lnTo>
                  <a:lnTo>
                    <a:pt x="1265" y="208"/>
                  </a:lnTo>
                  <a:lnTo>
                    <a:pt x="963" y="303"/>
                  </a:lnTo>
                  <a:lnTo>
                    <a:pt x="718" y="397"/>
                  </a:lnTo>
                  <a:lnTo>
                    <a:pt x="491" y="491"/>
                  </a:lnTo>
                  <a:lnTo>
                    <a:pt x="151" y="642"/>
                  </a:lnTo>
                  <a:lnTo>
                    <a:pt x="1" y="718"/>
                  </a:lnTo>
                  <a:lnTo>
                    <a:pt x="151" y="982"/>
                  </a:lnTo>
                  <a:lnTo>
                    <a:pt x="265" y="925"/>
                  </a:lnTo>
                  <a:lnTo>
                    <a:pt x="567" y="793"/>
                  </a:lnTo>
                  <a:lnTo>
                    <a:pt x="1020" y="605"/>
                  </a:lnTo>
                  <a:lnTo>
                    <a:pt x="1303" y="529"/>
                  </a:lnTo>
                  <a:lnTo>
                    <a:pt x="1605" y="435"/>
                  </a:lnTo>
                  <a:lnTo>
                    <a:pt x="1907" y="378"/>
                  </a:lnTo>
                  <a:lnTo>
                    <a:pt x="2246" y="321"/>
                  </a:lnTo>
                  <a:lnTo>
                    <a:pt x="2586" y="303"/>
                  </a:lnTo>
                  <a:lnTo>
                    <a:pt x="2944" y="321"/>
                  </a:lnTo>
                  <a:lnTo>
                    <a:pt x="3284" y="359"/>
                  </a:lnTo>
                  <a:lnTo>
                    <a:pt x="3643" y="435"/>
                  </a:lnTo>
                  <a:lnTo>
                    <a:pt x="3813" y="510"/>
                  </a:lnTo>
                  <a:lnTo>
                    <a:pt x="3982" y="567"/>
                  </a:lnTo>
                  <a:lnTo>
                    <a:pt x="4133" y="661"/>
                  </a:lnTo>
                  <a:lnTo>
                    <a:pt x="4303" y="756"/>
                  </a:lnTo>
                  <a:lnTo>
                    <a:pt x="4605" y="982"/>
                  </a:lnTo>
                  <a:lnTo>
                    <a:pt x="4926" y="1265"/>
                  </a:lnTo>
                  <a:lnTo>
                    <a:pt x="5228" y="1567"/>
                  </a:lnTo>
                  <a:lnTo>
                    <a:pt x="5549" y="1907"/>
                  </a:lnTo>
                  <a:lnTo>
                    <a:pt x="5870" y="2265"/>
                  </a:lnTo>
                  <a:lnTo>
                    <a:pt x="6172" y="2662"/>
                  </a:lnTo>
                  <a:lnTo>
                    <a:pt x="6832" y="3473"/>
                  </a:lnTo>
                  <a:lnTo>
                    <a:pt x="7606" y="4454"/>
                  </a:lnTo>
                  <a:lnTo>
                    <a:pt x="8002" y="4926"/>
                  </a:lnTo>
                  <a:lnTo>
                    <a:pt x="8398" y="5398"/>
                  </a:lnTo>
                  <a:lnTo>
                    <a:pt x="8832" y="5851"/>
                  </a:lnTo>
                  <a:lnTo>
                    <a:pt x="9266" y="6285"/>
                  </a:lnTo>
                  <a:lnTo>
                    <a:pt x="9719" y="6662"/>
                  </a:lnTo>
                  <a:lnTo>
                    <a:pt x="10191" y="7040"/>
                  </a:lnTo>
                  <a:lnTo>
                    <a:pt x="10682" y="7361"/>
                  </a:lnTo>
                  <a:lnTo>
                    <a:pt x="11210" y="7681"/>
                  </a:lnTo>
                  <a:lnTo>
                    <a:pt x="11758" y="7964"/>
                  </a:lnTo>
                  <a:lnTo>
                    <a:pt x="12343" y="8248"/>
                  </a:lnTo>
                  <a:lnTo>
                    <a:pt x="12946" y="8531"/>
                  </a:lnTo>
                  <a:lnTo>
                    <a:pt x="13550" y="8776"/>
                  </a:lnTo>
                  <a:lnTo>
                    <a:pt x="14192" y="9002"/>
                  </a:lnTo>
                  <a:lnTo>
                    <a:pt x="14815" y="9229"/>
                  </a:lnTo>
                  <a:lnTo>
                    <a:pt x="15437" y="9418"/>
                  </a:lnTo>
                  <a:lnTo>
                    <a:pt x="16060" y="9587"/>
                  </a:lnTo>
                  <a:lnTo>
                    <a:pt x="16683" y="9757"/>
                  </a:lnTo>
                  <a:lnTo>
                    <a:pt x="17287" y="9889"/>
                  </a:lnTo>
                  <a:lnTo>
                    <a:pt x="17872" y="10003"/>
                  </a:lnTo>
                  <a:lnTo>
                    <a:pt x="18438" y="10097"/>
                  </a:lnTo>
                  <a:lnTo>
                    <a:pt x="18985" y="10172"/>
                  </a:lnTo>
                  <a:lnTo>
                    <a:pt x="19476" y="10229"/>
                  </a:lnTo>
                  <a:lnTo>
                    <a:pt x="20703" y="10305"/>
                  </a:lnTo>
                  <a:lnTo>
                    <a:pt x="21571" y="10361"/>
                  </a:lnTo>
                  <a:lnTo>
                    <a:pt x="22137" y="10380"/>
                  </a:lnTo>
                  <a:lnTo>
                    <a:pt x="22458" y="10399"/>
                  </a:lnTo>
                  <a:lnTo>
                    <a:pt x="22458" y="12286"/>
                  </a:lnTo>
                  <a:lnTo>
                    <a:pt x="21703" y="12475"/>
                  </a:lnTo>
                  <a:lnTo>
                    <a:pt x="20344" y="12814"/>
                  </a:lnTo>
                  <a:lnTo>
                    <a:pt x="18419" y="13343"/>
                  </a:lnTo>
                  <a:lnTo>
                    <a:pt x="17268" y="13683"/>
                  </a:lnTo>
                  <a:lnTo>
                    <a:pt x="16004" y="14060"/>
                  </a:lnTo>
                  <a:lnTo>
                    <a:pt x="14834" y="14437"/>
                  </a:lnTo>
                  <a:lnTo>
                    <a:pt x="13626" y="14815"/>
                  </a:lnTo>
                  <a:lnTo>
                    <a:pt x="13041" y="15004"/>
                  </a:lnTo>
                  <a:lnTo>
                    <a:pt x="12475" y="15155"/>
                  </a:lnTo>
                  <a:lnTo>
                    <a:pt x="11927" y="15306"/>
                  </a:lnTo>
                  <a:lnTo>
                    <a:pt x="11380" y="15419"/>
                  </a:lnTo>
                  <a:lnTo>
                    <a:pt x="10852" y="15513"/>
                  </a:lnTo>
                  <a:lnTo>
                    <a:pt x="10342" y="15589"/>
                  </a:lnTo>
                  <a:lnTo>
                    <a:pt x="9814" y="15626"/>
                  </a:lnTo>
                  <a:lnTo>
                    <a:pt x="9304" y="15626"/>
                  </a:lnTo>
                  <a:lnTo>
                    <a:pt x="8814" y="15607"/>
                  </a:lnTo>
                  <a:lnTo>
                    <a:pt x="8304" y="15532"/>
                  </a:lnTo>
                  <a:lnTo>
                    <a:pt x="7794" y="15438"/>
                  </a:lnTo>
                  <a:lnTo>
                    <a:pt x="7285" y="15287"/>
                  </a:lnTo>
                  <a:lnTo>
                    <a:pt x="6775" y="15079"/>
                  </a:lnTo>
                  <a:lnTo>
                    <a:pt x="6247" y="14834"/>
                  </a:lnTo>
                  <a:lnTo>
                    <a:pt x="5756" y="14570"/>
                  </a:lnTo>
                  <a:lnTo>
                    <a:pt x="5303" y="14286"/>
                  </a:lnTo>
                  <a:lnTo>
                    <a:pt x="4869" y="13966"/>
                  </a:lnTo>
                  <a:lnTo>
                    <a:pt x="4454" y="13645"/>
                  </a:lnTo>
                  <a:lnTo>
                    <a:pt x="4058" y="13324"/>
                  </a:lnTo>
                  <a:lnTo>
                    <a:pt x="3699" y="12965"/>
                  </a:lnTo>
                  <a:lnTo>
                    <a:pt x="3360" y="12626"/>
                  </a:lnTo>
                  <a:lnTo>
                    <a:pt x="3039" y="12267"/>
                  </a:lnTo>
                  <a:lnTo>
                    <a:pt x="2737" y="11909"/>
                  </a:lnTo>
                  <a:lnTo>
                    <a:pt x="2454" y="11550"/>
                  </a:lnTo>
                  <a:lnTo>
                    <a:pt x="2190" y="11192"/>
                  </a:lnTo>
                  <a:lnTo>
                    <a:pt x="1944" y="10833"/>
                  </a:lnTo>
                  <a:lnTo>
                    <a:pt x="1491" y="10135"/>
                  </a:lnTo>
                  <a:lnTo>
                    <a:pt x="1076" y="9474"/>
                  </a:lnTo>
                  <a:lnTo>
                    <a:pt x="642" y="8795"/>
                  </a:lnTo>
                  <a:lnTo>
                    <a:pt x="378" y="8946"/>
                  </a:lnTo>
                  <a:lnTo>
                    <a:pt x="812" y="9644"/>
                  </a:lnTo>
                  <a:lnTo>
                    <a:pt x="1227" y="10286"/>
                  </a:lnTo>
                  <a:lnTo>
                    <a:pt x="1680" y="10984"/>
                  </a:lnTo>
                  <a:lnTo>
                    <a:pt x="1925" y="11342"/>
                  </a:lnTo>
                  <a:lnTo>
                    <a:pt x="2208" y="11701"/>
                  </a:lnTo>
                  <a:lnTo>
                    <a:pt x="2492" y="12078"/>
                  </a:lnTo>
                  <a:lnTo>
                    <a:pt x="2794" y="12437"/>
                  </a:lnTo>
                  <a:lnTo>
                    <a:pt x="3133" y="12814"/>
                  </a:lnTo>
                  <a:lnTo>
                    <a:pt x="3473" y="13173"/>
                  </a:lnTo>
                  <a:lnTo>
                    <a:pt x="3850" y="13532"/>
                  </a:lnTo>
                  <a:lnTo>
                    <a:pt x="4247" y="13871"/>
                  </a:lnTo>
                  <a:lnTo>
                    <a:pt x="4681" y="14211"/>
                  </a:lnTo>
                  <a:lnTo>
                    <a:pt x="5134" y="14532"/>
                  </a:lnTo>
                  <a:lnTo>
                    <a:pt x="5605" y="14834"/>
                  </a:lnTo>
                  <a:lnTo>
                    <a:pt x="6115" y="15117"/>
                  </a:lnTo>
                  <a:lnTo>
                    <a:pt x="6549" y="15324"/>
                  </a:lnTo>
                  <a:lnTo>
                    <a:pt x="6964" y="15494"/>
                  </a:lnTo>
                  <a:lnTo>
                    <a:pt x="7379" y="15645"/>
                  </a:lnTo>
                  <a:lnTo>
                    <a:pt x="7794" y="15758"/>
                  </a:lnTo>
                  <a:lnTo>
                    <a:pt x="8210" y="15834"/>
                  </a:lnTo>
                  <a:lnTo>
                    <a:pt x="8625" y="15891"/>
                  </a:lnTo>
                  <a:lnTo>
                    <a:pt x="9040" y="15928"/>
                  </a:lnTo>
                  <a:lnTo>
                    <a:pt x="9436" y="15947"/>
                  </a:lnTo>
                  <a:lnTo>
                    <a:pt x="9757" y="15928"/>
                  </a:lnTo>
                  <a:lnTo>
                    <a:pt x="10078" y="15928"/>
                  </a:lnTo>
                  <a:lnTo>
                    <a:pt x="10720" y="15853"/>
                  </a:lnTo>
                  <a:lnTo>
                    <a:pt x="11380" y="15740"/>
                  </a:lnTo>
                  <a:lnTo>
                    <a:pt x="12041" y="15589"/>
                  </a:lnTo>
                  <a:lnTo>
                    <a:pt x="12720" y="15400"/>
                  </a:lnTo>
                  <a:lnTo>
                    <a:pt x="13437" y="15192"/>
                  </a:lnTo>
                  <a:lnTo>
                    <a:pt x="14928" y="14739"/>
                  </a:lnTo>
                  <a:lnTo>
                    <a:pt x="16098" y="14362"/>
                  </a:lnTo>
                  <a:lnTo>
                    <a:pt x="17532" y="13928"/>
                  </a:lnTo>
                  <a:lnTo>
                    <a:pt x="18797" y="13550"/>
                  </a:lnTo>
                  <a:lnTo>
                    <a:pt x="19910" y="13249"/>
                  </a:lnTo>
                  <a:lnTo>
                    <a:pt x="20854" y="13003"/>
                  </a:lnTo>
                  <a:lnTo>
                    <a:pt x="22156" y="12682"/>
                  </a:lnTo>
                  <a:lnTo>
                    <a:pt x="22628" y="12569"/>
                  </a:lnTo>
                  <a:lnTo>
                    <a:pt x="22760" y="12531"/>
                  </a:lnTo>
                  <a:lnTo>
                    <a:pt x="22760" y="10229"/>
                  </a:lnTo>
                  <a:lnTo>
                    <a:pt x="22760" y="10059"/>
                  </a:lnTo>
                  <a:lnTo>
                    <a:pt x="22590" y="10078"/>
                  </a:lnTo>
                  <a:lnTo>
                    <a:pt x="22024" y="10078"/>
                  </a:lnTo>
                  <a:lnTo>
                    <a:pt x="21099" y="10040"/>
                  </a:lnTo>
                  <a:lnTo>
                    <a:pt x="19514" y="9908"/>
                  </a:lnTo>
                  <a:lnTo>
                    <a:pt x="19004" y="9871"/>
                  </a:lnTo>
                  <a:lnTo>
                    <a:pt x="18457" y="9795"/>
                  </a:lnTo>
                  <a:lnTo>
                    <a:pt x="17910" y="9701"/>
                  </a:lnTo>
                  <a:lnTo>
                    <a:pt x="17325" y="9569"/>
                  </a:lnTo>
                  <a:lnTo>
                    <a:pt x="16721" y="9436"/>
                  </a:lnTo>
                  <a:lnTo>
                    <a:pt x="16098" y="9285"/>
                  </a:lnTo>
                  <a:lnTo>
                    <a:pt x="15494" y="9097"/>
                  </a:lnTo>
                  <a:lnTo>
                    <a:pt x="14871" y="8908"/>
                  </a:lnTo>
                  <a:lnTo>
                    <a:pt x="14249" y="8700"/>
                  </a:lnTo>
                  <a:lnTo>
                    <a:pt x="13626" y="8455"/>
                  </a:lnTo>
                  <a:lnTo>
                    <a:pt x="13022" y="8210"/>
                  </a:lnTo>
                  <a:lnTo>
                    <a:pt x="12437" y="7964"/>
                  </a:lnTo>
                  <a:lnTo>
                    <a:pt x="11871" y="7681"/>
                  </a:lnTo>
                  <a:lnTo>
                    <a:pt x="11342" y="7398"/>
                  </a:lnTo>
                  <a:lnTo>
                    <a:pt x="10833" y="7096"/>
                  </a:lnTo>
                  <a:lnTo>
                    <a:pt x="10361" y="6776"/>
                  </a:lnTo>
                  <a:lnTo>
                    <a:pt x="9908" y="6436"/>
                  </a:lnTo>
                  <a:lnTo>
                    <a:pt x="9455" y="6040"/>
                  </a:lnTo>
                  <a:lnTo>
                    <a:pt x="9040" y="5624"/>
                  </a:lnTo>
                  <a:lnTo>
                    <a:pt x="8625" y="5190"/>
                  </a:lnTo>
                  <a:lnTo>
                    <a:pt x="8229" y="4719"/>
                  </a:lnTo>
                  <a:lnTo>
                    <a:pt x="7832" y="4247"/>
                  </a:lnTo>
                  <a:lnTo>
                    <a:pt x="7058" y="3284"/>
                  </a:lnTo>
                  <a:lnTo>
                    <a:pt x="6417" y="2454"/>
                  </a:lnTo>
                  <a:lnTo>
                    <a:pt x="6077" y="2058"/>
                  </a:lnTo>
                  <a:lnTo>
                    <a:pt x="5756" y="1699"/>
                  </a:lnTo>
                  <a:lnTo>
                    <a:pt x="5436" y="1341"/>
                  </a:lnTo>
                  <a:lnTo>
                    <a:pt x="5115" y="1020"/>
                  </a:lnTo>
                  <a:lnTo>
                    <a:pt x="4794" y="737"/>
                  </a:lnTo>
                  <a:lnTo>
                    <a:pt x="4473" y="510"/>
                  </a:lnTo>
                  <a:lnTo>
                    <a:pt x="4284" y="397"/>
                  </a:lnTo>
                  <a:lnTo>
                    <a:pt x="4115" y="303"/>
                  </a:lnTo>
                  <a:lnTo>
                    <a:pt x="3926" y="227"/>
                  </a:lnTo>
                  <a:lnTo>
                    <a:pt x="3756" y="152"/>
                  </a:lnTo>
                  <a:lnTo>
                    <a:pt x="3567" y="95"/>
                  </a:lnTo>
                  <a:lnTo>
                    <a:pt x="3379" y="57"/>
                  </a:lnTo>
                  <a:lnTo>
                    <a:pt x="3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23"/>
            <p:cNvSpPr/>
            <p:nvPr/>
          </p:nvSpPr>
          <p:spPr>
            <a:xfrm>
              <a:off x="1618125" y="2928825"/>
              <a:ext cx="129750" cy="95325"/>
            </a:xfrm>
            <a:custGeom>
              <a:rect b="b" l="l" r="r" t="t"/>
              <a:pathLst>
                <a:path extrusionOk="0" h="3813" w="5190">
                  <a:moveTo>
                    <a:pt x="283" y="0"/>
                  </a:moveTo>
                  <a:lnTo>
                    <a:pt x="208" y="38"/>
                  </a:lnTo>
                  <a:lnTo>
                    <a:pt x="132" y="94"/>
                  </a:lnTo>
                  <a:lnTo>
                    <a:pt x="76" y="151"/>
                  </a:lnTo>
                  <a:lnTo>
                    <a:pt x="19" y="227"/>
                  </a:lnTo>
                  <a:lnTo>
                    <a:pt x="0" y="302"/>
                  </a:lnTo>
                  <a:lnTo>
                    <a:pt x="0" y="378"/>
                  </a:lnTo>
                  <a:lnTo>
                    <a:pt x="0" y="434"/>
                  </a:lnTo>
                  <a:lnTo>
                    <a:pt x="0" y="510"/>
                  </a:lnTo>
                  <a:lnTo>
                    <a:pt x="38" y="566"/>
                  </a:lnTo>
                  <a:lnTo>
                    <a:pt x="76" y="623"/>
                  </a:lnTo>
                  <a:lnTo>
                    <a:pt x="113" y="679"/>
                  </a:lnTo>
                  <a:lnTo>
                    <a:pt x="170" y="717"/>
                  </a:lnTo>
                  <a:lnTo>
                    <a:pt x="5020" y="3812"/>
                  </a:lnTo>
                  <a:lnTo>
                    <a:pt x="5190" y="3265"/>
                  </a:lnTo>
                  <a:lnTo>
                    <a:pt x="623" y="57"/>
                  </a:lnTo>
                  <a:lnTo>
                    <a:pt x="547" y="19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23"/>
            <p:cNvSpPr/>
            <p:nvPr/>
          </p:nvSpPr>
          <p:spPr>
            <a:xfrm>
              <a:off x="1613875" y="2924575"/>
              <a:ext cx="138250" cy="105700"/>
            </a:xfrm>
            <a:custGeom>
              <a:rect b="b" l="l" r="r" t="t"/>
              <a:pathLst>
                <a:path extrusionOk="0" h="4228" w="5530">
                  <a:moveTo>
                    <a:pt x="642" y="321"/>
                  </a:moveTo>
                  <a:lnTo>
                    <a:pt x="698" y="359"/>
                  </a:lnTo>
                  <a:lnTo>
                    <a:pt x="5171" y="3510"/>
                  </a:lnTo>
                  <a:lnTo>
                    <a:pt x="5096" y="3756"/>
                  </a:lnTo>
                  <a:lnTo>
                    <a:pt x="434" y="774"/>
                  </a:lnTo>
                  <a:lnTo>
                    <a:pt x="359" y="717"/>
                  </a:lnTo>
                  <a:lnTo>
                    <a:pt x="321" y="642"/>
                  </a:lnTo>
                  <a:lnTo>
                    <a:pt x="321" y="548"/>
                  </a:lnTo>
                  <a:lnTo>
                    <a:pt x="340" y="472"/>
                  </a:lnTo>
                  <a:lnTo>
                    <a:pt x="359" y="415"/>
                  </a:lnTo>
                  <a:lnTo>
                    <a:pt x="397" y="378"/>
                  </a:lnTo>
                  <a:lnTo>
                    <a:pt x="434" y="340"/>
                  </a:lnTo>
                  <a:lnTo>
                    <a:pt x="491" y="321"/>
                  </a:lnTo>
                  <a:close/>
                  <a:moveTo>
                    <a:pt x="529" y="0"/>
                  </a:moveTo>
                  <a:lnTo>
                    <a:pt x="415" y="38"/>
                  </a:lnTo>
                  <a:lnTo>
                    <a:pt x="302" y="76"/>
                  </a:lnTo>
                  <a:lnTo>
                    <a:pt x="189" y="151"/>
                  </a:lnTo>
                  <a:lnTo>
                    <a:pt x="113" y="227"/>
                  </a:lnTo>
                  <a:lnTo>
                    <a:pt x="57" y="340"/>
                  </a:lnTo>
                  <a:lnTo>
                    <a:pt x="19" y="434"/>
                  </a:lnTo>
                  <a:lnTo>
                    <a:pt x="0" y="529"/>
                  </a:lnTo>
                  <a:lnTo>
                    <a:pt x="19" y="623"/>
                  </a:lnTo>
                  <a:lnTo>
                    <a:pt x="38" y="717"/>
                  </a:lnTo>
                  <a:lnTo>
                    <a:pt x="76" y="812"/>
                  </a:lnTo>
                  <a:lnTo>
                    <a:pt x="113" y="887"/>
                  </a:lnTo>
                  <a:lnTo>
                    <a:pt x="189" y="963"/>
                  </a:lnTo>
                  <a:lnTo>
                    <a:pt x="264" y="1019"/>
                  </a:lnTo>
                  <a:lnTo>
                    <a:pt x="5284" y="4227"/>
                  </a:lnTo>
                  <a:lnTo>
                    <a:pt x="5530" y="3378"/>
                  </a:lnTo>
                  <a:lnTo>
                    <a:pt x="868" y="113"/>
                  </a:lnTo>
                  <a:lnTo>
                    <a:pt x="774" y="57"/>
                  </a:lnTo>
                  <a:lnTo>
                    <a:pt x="661" y="19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23"/>
            <p:cNvSpPr/>
            <p:nvPr/>
          </p:nvSpPr>
          <p:spPr>
            <a:xfrm>
              <a:off x="1608675" y="2963725"/>
              <a:ext cx="170350" cy="177900"/>
            </a:xfrm>
            <a:custGeom>
              <a:rect b="b" l="l" r="r" t="t"/>
              <a:pathLst>
                <a:path extrusionOk="0" h="7116" w="6814">
                  <a:moveTo>
                    <a:pt x="5285" y="1"/>
                  </a:moveTo>
                  <a:lnTo>
                    <a:pt x="5228" y="19"/>
                  </a:lnTo>
                  <a:lnTo>
                    <a:pt x="4737" y="227"/>
                  </a:lnTo>
                  <a:lnTo>
                    <a:pt x="3945" y="567"/>
                  </a:lnTo>
                  <a:lnTo>
                    <a:pt x="2662" y="1171"/>
                  </a:lnTo>
                  <a:lnTo>
                    <a:pt x="2605" y="1227"/>
                  </a:lnTo>
                  <a:lnTo>
                    <a:pt x="2548" y="1322"/>
                  </a:lnTo>
                  <a:lnTo>
                    <a:pt x="2492" y="1454"/>
                  </a:lnTo>
                  <a:lnTo>
                    <a:pt x="2435" y="1624"/>
                  </a:lnTo>
                  <a:lnTo>
                    <a:pt x="2341" y="2020"/>
                  </a:lnTo>
                  <a:lnTo>
                    <a:pt x="2246" y="2492"/>
                  </a:lnTo>
                  <a:lnTo>
                    <a:pt x="2095" y="3360"/>
                  </a:lnTo>
                  <a:lnTo>
                    <a:pt x="2020" y="3662"/>
                  </a:lnTo>
                  <a:lnTo>
                    <a:pt x="1982" y="3775"/>
                  </a:lnTo>
                  <a:lnTo>
                    <a:pt x="1963" y="3832"/>
                  </a:lnTo>
                  <a:lnTo>
                    <a:pt x="1907" y="3888"/>
                  </a:lnTo>
                  <a:lnTo>
                    <a:pt x="1831" y="3945"/>
                  </a:lnTo>
                  <a:lnTo>
                    <a:pt x="1586" y="4096"/>
                  </a:lnTo>
                  <a:lnTo>
                    <a:pt x="906" y="4473"/>
                  </a:lnTo>
                  <a:lnTo>
                    <a:pt x="284" y="4794"/>
                  </a:lnTo>
                  <a:lnTo>
                    <a:pt x="1" y="4926"/>
                  </a:lnTo>
                  <a:lnTo>
                    <a:pt x="1" y="7115"/>
                  </a:lnTo>
                  <a:lnTo>
                    <a:pt x="359" y="7096"/>
                  </a:lnTo>
                  <a:lnTo>
                    <a:pt x="774" y="7077"/>
                  </a:lnTo>
                  <a:lnTo>
                    <a:pt x="1246" y="7021"/>
                  </a:lnTo>
                  <a:lnTo>
                    <a:pt x="1775" y="6964"/>
                  </a:lnTo>
                  <a:lnTo>
                    <a:pt x="2303" y="6851"/>
                  </a:lnTo>
                  <a:lnTo>
                    <a:pt x="2548" y="6794"/>
                  </a:lnTo>
                  <a:lnTo>
                    <a:pt x="2775" y="6738"/>
                  </a:lnTo>
                  <a:lnTo>
                    <a:pt x="2982" y="6662"/>
                  </a:lnTo>
                  <a:lnTo>
                    <a:pt x="3152" y="6568"/>
                  </a:lnTo>
                  <a:lnTo>
                    <a:pt x="3492" y="6360"/>
                  </a:lnTo>
                  <a:lnTo>
                    <a:pt x="3813" y="6115"/>
                  </a:lnTo>
                  <a:lnTo>
                    <a:pt x="4134" y="5851"/>
                  </a:lnTo>
                  <a:lnTo>
                    <a:pt x="4417" y="5587"/>
                  </a:lnTo>
                  <a:lnTo>
                    <a:pt x="4851" y="5171"/>
                  </a:lnTo>
                  <a:lnTo>
                    <a:pt x="5020" y="4983"/>
                  </a:lnTo>
                  <a:lnTo>
                    <a:pt x="5077" y="5020"/>
                  </a:lnTo>
                  <a:lnTo>
                    <a:pt x="5171" y="5039"/>
                  </a:lnTo>
                  <a:lnTo>
                    <a:pt x="5266" y="5039"/>
                  </a:lnTo>
                  <a:lnTo>
                    <a:pt x="5417" y="5020"/>
                  </a:lnTo>
                  <a:lnTo>
                    <a:pt x="5568" y="4983"/>
                  </a:lnTo>
                  <a:lnTo>
                    <a:pt x="5738" y="4907"/>
                  </a:lnTo>
                  <a:lnTo>
                    <a:pt x="5945" y="4775"/>
                  </a:lnTo>
                  <a:lnTo>
                    <a:pt x="6134" y="4605"/>
                  </a:lnTo>
                  <a:lnTo>
                    <a:pt x="6304" y="4435"/>
                  </a:lnTo>
                  <a:lnTo>
                    <a:pt x="6436" y="4266"/>
                  </a:lnTo>
                  <a:lnTo>
                    <a:pt x="6568" y="4096"/>
                  </a:lnTo>
                  <a:lnTo>
                    <a:pt x="6662" y="3907"/>
                  </a:lnTo>
                  <a:lnTo>
                    <a:pt x="6738" y="3718"/>
                  </a:lnTo>
                  <a:lnTo>
                    <a:pt x="6776" y="3511"/>
                  </a:lnTo>
                  <a:lnTo>
                    <a:pt x="6813" y="3303"/>
                  </a:lnTo>
                  <a:lnTo>
                    <a:pt x="6813" y="3171"/>
                  </a:lnTo>
                  <a:lnTo>
                    <a:pt x="6794" y="3020"/>
                  </a:lnTo>
                  <a:lnTo>
                    <a:pt x="6700" y="2680"/>
                  </a:lnTo>
                  <a:lnTo>
                    <a:pt x="6568" y="2303"/>
                  </a:lnTo>
                  <a:lnTo>
                    <a:pt x="6398" y="1925"/>
                  </a:lnTo>
                  <a:lnTo>
                    <a:pt x="6077" y="1284"/>
                  </a:lnTo>
                  <a:lnTo>
                    <a:pt x="5945" y="1001"/>
                  </a:lnTo>
                  <a:lnTo>
                    <a:pt x="5945" y="680"/>
                  </a:lnTo>
                  <a:lnTo>
                    <a:pt x="5926" y="548"/>
                  </a:lnTo>
                  <a:lnTo>
                    <a:pt x="5870" y="416"/>
                  </a:lnTo>
                  <a:lnTo>
                    <a:pt x="5794" y="303"/>
                  </a:lnTo>
                  <a:lnTo>
                    <a:pt x="5700" y="189"/>
                  </a:lnTo>
                  <a:lnTo>
                    <a:pt x="5606" y="95"/>
                  </a:lnTo>
                  <a:lnTo>
                    <a:pt x="5473" y="38"/>
                  </a:lnTo>
                  <a:lnTo>
                    <a:pt x="53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23"/>
            <p:cNvSpPr/>
            <p:nvPr/>
          </p:nvSpPr>
          <p:spPr>
            <a:xfrm>
              <a:off x="1604900" y="2959950"/>
              <a:ext cx="177900" cy="185450"/>
            </a:xfrm>
            <a:custGeom>
              <a:rect b="b" l="l" r="r" t="t"/>
              <a:pathLst>
                <a:path extrusionOk="0" h="7418" w="7116">
                  <a:moveTo>
                    <a:pt x="5511" y="303"/>
                  </a:moveTo>
                  <a:lnTo>
                    <a:pt x="5568" y="321"/>
                  </a:lnTo>
                  <a:lnTo>
                    <a:pt x="5681" y="378"/>
                  </a:lnTo>
                  <a:lnTo>
                    <a:pt x="5775" y="472"/>
                  </a:lnTo>
                  <a:lnTo>
                    <a:pt x="5870" y="586"/>
                  </a:lnTo>
                  <a:lnTo>
                    <a:pt x="5926" y="718"/>
                  </a:lnTo>
                  <a:lnTo>
                    <a:pt x="5945" y="831"/>
                  </a:lnTo>
                  <a:lnTo>
                    <a:pt x="5945" y="1152"/>
                  </a:lnTo>
                  <a:lnTo>
                    <a:pt x="5964" y="1227"/>
                  </a:lnTo>
                  <a:lnTo>
                    <a:pt x="6209" y="1699"/>
                  </a:lnTo>
                  <a:lnTo>
                    <a:pt x="6492" y="2322"/>
                  </a:lnTo>
                  <a:lnTo>
                    <a:pt x="6625" y="2662"/>
                  </a:lnTo>
                  <a:lnTo>
                    <a:pt x="6738" y="2963"/>
                  </a:lnTo>
                  <a:lnTo>
                    <a:pt x="6794" y="3228"/>
                  </a:lnTo>
                  <a:lnTo>
                    <a:pt x="6813" y="3341"/>
                  </a:lnTo>
                  <a:lnTo>
                    <a:pt x="6813" y="3435"/>
                  </a:lnTo>
                  <a:lnTo>
                    <a:pt x="6776" y="3624"/>
                  </a:lnTo>
                  <a:lnTo>
                    <a:pt x="6738" y="3813"/>
                  </a:lnTo>
                  <a:lnTo>
                    <a:pt x="6681" y="4001"/>
                  </a:lnTo>
                  <a:lnTo>
                    <a:pt x="6587" y="4152"/>
                  </a:lnTo>
                  <a:lnTo>
                    <a:pt x="6474" y="4322"/>
                  </a:lnTo>
                  <a:lnTo>
                    <a:pt x="6342" y="4492"/>
                  </a:lnTo>
                  <a:lnTo>
                    <a:pt x="6191" y="4643"/>
                  </a:lnTo>
                  <a:lnTo>
                    <a:pt x="6002" y="4794"/>
                  </a:lnTo>
                  <a:lnTo>
                    <a:pt x="5832" y="4907"/>
                  </a:lnTo>
                  <a:lnTo>
                    <a:pt x="5681" y="4983"/>
                  </a:lnTo>
                  <a:lnTo>
                    <a:pt x="5568" y="5020"/>
                  </a:lnTo>
                  <a:lnTo>
                    <a:pt x="5455" y="5039"/>
                  </a:lnTo>
                  <a:lnTo>
                    <a:pt x="5360" y="5039"/>
                  </a:lnTo>
                  <a:lnTo>
                    <a:pt x="5304" y="5020"/>
                  </a:lnTo>
                  <a:lnTo>
                    <a:pt x="5247" y="5002"/>
                  </a:lnTo>
                  <a:lnTo>
                    <a:pt x="5190" y="4983"/>
                  </a:lnTo>
                  <a:lnTo>
                    <a:pt x="5134" y="4983"/>
                  </a:lnTo>
                  <a:lnTo>
                    <a:pt x="5096" y="5002"/>
                  </a:lnTo>
                  <a:lnTo>
                    <a:pt x="5058" y="5039"/>
                  </a:lnTo>
                  <a:lnTo>
                    <a:pt x="4888" y="5209"/>
                  </a:lnTo>
                  <a:lnTo>
                    <a:pt x="4454" y="5643"/>
                  </a:lnTo>
                  <a:lnTo>
                    <a:pt x="4171" y="5889"/>
                  </a:lnTo>
                  <a:lnTo>
                    <a:pt x="3869" y="6153"/>
                  </a:lnTo>
                  <a:lnTo>
                    <a:pt x="3549" y="6379"/>
                  </a:lnTo>
                  <a:lnTo>
                    <a:pt x="3228" y="6587"/>
                  </a:lnTo>
                  <a:lnTo>
                    <a:pt x="3096" y="6662"/>
                  </a:lnTo>
                  <a:lnTo>
                    <a:pt x="2926" y="6719"/>
                  </a:lnTo>
                  <a:lnTo>
                    <a:pt x="2548" y="6832"/>
                  </a:lnTo>
                  <a:lnTo>
                    <a:pt x="2133" y="6908"/>
                  </a:lnTo>
                  <a:lnTo>
                    <a:pt x="1699" y="6983"/>
                  </a:lnTo>
                  <a:lnTo>
                    <a:pt x="1265" y="7040"/>
                  </a:lnTo>
                  <a:lnTo>
                    <a:pt x="888" y="7077"/>
                  </a:lnTo>
                  <a:lnTo>
                    <a:pt x="303" y="7096"/>
                  </a:lnTo>
                  <a:lnTo>
                    <a:pt x="303" y="5171"/>
                  </a:lnTo>
                  <a:lnTo>
                    <a:pt x="793" y="4926"/>
                  </a:lnTo>
                  <a:lnTo>
                    <a:pt x="1397" y="4624"/>
                  </a:lnTo>
                  <a:lnTo>
                    <a:pt x="1926" y="4303"/>
                  </a:lnTo>
                  <a:lnTo>
                    <a:pt x="2114" y="4190"/>
                  </a:lnTo>
                  <a:lnTo>
                    <a:pt x="2228" y="4077"/>
                  </a:lnTo>
                  <a:lnTo>
                    <a:pt x="2284" y="3964"/>
                  </a:lnTo>
                  <a:lnTo>
                    <a:pt x="2341" y="3775"/>
                  </a:lnTo>
                  <a:lnTo>
                    <a:pt x="2473" y="3058"/>
                  </a:lnTo>
                  <a:lnTo>
                    <a:pt x="2567" y="2605"/>
                  </a:lnTo>
                  <a:lnTo>
                    <a:pt x="2662" y="2095"/>
                  </a:lnTo>
                  <a:lnTo>
                    <a:pt x="2775" y="1680"/>
                  </a:lnTo>
                  <a:lnTo>
                    <a:pt x="2831" y="1529"/>
                  </a:lnTo>
                  <a:lnTo>
                    <a:pt x="2888" y="1454"/>
                  </a:lnTo>
                  <a:lnTo>
                    <a:pt x="4152" y="869"/>
                  </a:lnTo>
                  <a:lnTo>
                    <a:pt x="4945" y="510"/>
                  </a:lnTo>
                  <a:lnTo>
                    <a:pt x="5436" y="321"/>
                  </a:lnTo>
                  <a:lnTo>
                    <a:pt x="5511" y="303"/>
                  </a:lnTo>
                  <a:close/>
                  <a:moveTo>
                    <a:pt x="5455" y="1"/>
                  </a:moveTo>
                  <a:lnTo>
                    <a:pt x="5341" y="19"/>
                  </a:lnTo>
                  <a:lnTo>
                    <a:pt x="4832" y="227"/>
                  </a:lnTo>
                  <a:lnTo>
                    <a:pt x="4020" y="586"/>
                  </a:lnTo>
                  <a:lnTo>
                    <a:pt x="2756" y="1190"/>
                  </a:lnTo>
                  <a:lnTo>
                    <a:pt x="2662" y="1246"/>
                  </a:lnTo>
                  <a:lnTo>
                    <a:pt x="2586" y="1340"/>
                  </a:lnTo>
                  <a:lnTo>
                    <a:pt x="2529" y="1491"/>
                  </a:lnTo>
                  <a:lnTo>
                    <a:pt x="2454" y="1680"/>
                  </a:lnTo>
                  <a:lnTo>
                    <a:pt x="2397" y="1926"/>
                  </a:lnTo>
                  <a:lnTo>
                    <a:pt x="2322" y="2227"/>
                  </a:lnTo>
                  <a:lnTo>
                    <a:pt x="2190" y="3001"/>
                  </a:lnTo>
                  <a:lnTo>
                    <a:pt x="2077" y="3567"/>
                  </a:lnTo>
                  <a:lnTo>
                    <a:pt x="2020" y="3775"/>
                  </a:lnTo>
                  <a:lnTo>
                    <a:pt x="1982" y="3907"/>
                  </a:lnTo>
                  <a:lnTo>
                    <a:pt x="1907" y="3964"/>
                  </a:lnTo>
                  <a:lnTo>
                    <a:pt x="1775" y="4058"/>
                  </a:lnTo>
                  <a:lnTo>
                    <a:pt x="1322" y="4303"/>
                  </a:lnTo>
                  <a:lnTo>
                    <a:pt x="718" y="4624"/>
                  </a:lnTo>
                  <a:lnTo>
                    <a:pt x="76" y="4945"/>
                  </a:lnTo>
                  <a:lnTo>
                    <a:pt x="38" y="4964"/>
                  </a:lnTo>
                  <a:lnTo>
                    <a:pt x="20" y="5002"/>
                  </a:lnTo>
                  <a:lnTo>
                    <a:pt x="1" y="5039"/>
                  </a:lnTo>
                  <a:lnTo>
                    <a:pt x="1" y="5077"/>
                  </a:lnTo>
                  <a:lnTo>
                    <a:pt x="1" y="7266"/>
                  </a:lnTo>
                  <a:lnTo>
                    <a:pt x="1" y="7323"/>
                  </a:lnTo>
                  <a:lnTo>
                    <a:pt x="38" y="7379"/>
                  </a:lnTo>
                  <a:lnTo>
                    <a:pt x="95" y="7398"/>
                  </a:lnTo>
                  <a:lnTo>
                    <a:pt x="152" y="7417"/>
                  </a:lnTo>
                  <a:lnTo>
                    <a:pt x="567" y="7398"/>
                  </a:lnTo>
                  <a:lnTo>
                    <a:pt x="982" y="7361"/>
                  </a:lnTo>
                  <a:lnTo>
                    <a:pt x="1473" y="7323"/>
                  </a:lnTo>
                  <a:lnTo>
                    <a:pt x="2001" y="7247"/>
                  </a:lnTo>
                  <a:lnTo>
                    <a:pt x="2511" y="7153"/>
                  </a:lnTo>
                  <a:lnTo>
                    <a:pt x="2756" y="7096"/>
                  </a:lnTo>
                  <a:lnTo>
                    <a:pt x="3001" y="7021"/>
                  </a:lnTo>
                  <a:lnTo>
                    <a:pt x="3209" y="6945"/>
                  </a:lnTo>
                  <a:lnTo>
                    <a:pt x="3379" y="6851"/>
                  </a:lnTo>
                  <a:lnTo>
                    <a:pt x="3662" y="6681"/>
                  </a:lnTo>
                  <a:lnTo>
                    <a:pt x="3964" y="6474"/>
                  </a:lnTo>
                  <a:lnTo>
                    <a:pt x="4228" y="6247"/>
                  </a:lnTo>
                  <a:lnTo>
                    <a:pt x="4492" y="6021"/>
                  </a:lnTo>
                  <a:lnTo>
                    <a:pt x="4926" y="5605"/>
                  </a:lnTo>
                  <a:lnTo>
                    <a:pt x="5209" y="5322"/>
                  </a:lnTo>
                  <a:lnTo>
                    <a:pt x="5379" y="5341"/>
                  </a:lnTo>
                  <a:lnTo>
                    <a:pt x="5473" y="5341"/>
                  </a:lnTo>
                  <a:lnTo>
                    <a:pt x="5606" y="5322"/>
                  </a:lnTo>
                  <a:lnTo>
                    <a:pt x="5738" y="5285"/>
                  </a:lnTo>
                  <a:lnTo>
                    <a:pt x="5870" y="5228"/>
                  </a:lnTo>
                  <a:lnTo>
                    <a:pt x="6021" y="5153"/>
                  </a:lnTo>
                  <a:lnTo>
                    <a:pt x="6191" y="5039"/>
                  </a:lnTo>
                  <a:lnTo>
                    <a:pt x="6398" y="4851"/>
                  </a:lnTo>
                  <a:lnTo>
                    <a:pt x="6568" y="4681"/>
                  </a:lnTo>
                  <a:lnTo>
                    <a:pt x="6719" y="4492"/>
                  </a:lnTo>
                  <a:lnTo>
                    <a:pt x="6851" y="4303"/>
                  </a:lnTo>
                  <a:lnTo>
                    <a:pt x="6945" y="4115"/>
                  </a:lnTo>
                  <a:lnTo>
                    <a:pt x="7040" y="3907"/>
                  </a:lnTo>
                  <a:lnTo>
                    <a:pt x="7078" y="3681"/>
                  </a:lnTo>
                  <a:lnTo>
                    <a:pt x="7115" y="3454"/>
                  </a:lnTo>
                  <a:lnTo>
                    <a:pt x="7115" y="3341"/>
                  </a:lnTo>
                  <a:lnTo>
                    <a:pt x="7096" y="3190"/>
                  </a:lnTo>
                  <a:lnTo>
                    <a:pt x="7021" y="2888"/>
                  </a:lnTo>
                  <a:lnTo>
                    <a:pt x="6908" y="2529"/>
                  </a:lnTo>
                  <a:lnTo>
                    <a:pt x="6757" y="2171"/>
                  </a:lnTo>
                  <a:lnTo>
                    <a:pt x="6606" y="1831"/>
                  </a:lnTo>
                  <a:lnTo>
                    <a:pt x="6455" y="1510"/>
                  </a:lnTo>
                  <a:lnTo>
                    <a:pt x="6247" y="1114"/>
                  </a:lnTo>
                  <a:lnTo>
                    <a:pt x="6247" y="831"/>
                  </a:lnTo>
                  <a:lnTo>
                    <a:pt x="6228" y="737"/>
                  </a:lnTo>
                  <a:lnTo>
                    <a:pt x="6209" y="642"/>
                  </a:lnTo>
                  <a:lnTo>
                    <a:pt x="6191" y="548"/>
                  </a:lnTo>
                  <a:lnTo>
                    <a:pt x="6134" y="454"/>
                  </a:lnTo>
                  <a:lnTo>
                    <a:pt x="6021" y="284"/>
                  </a:lnTo>
                  <a:lnTo>
                    <a:pt x="5945" y="208"/>
                  </a:lnTo>
                  <a:lnTo>
                    <a:pt x="5851" y="133"/>
                  </a:lnTo>
                  <a:lnTo>
                    <a:pt x="5719" y="57"/>
                  </a:lnTo>
                  <a:lnTo>
                    <a:pt x="5587" y="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23"/>
            <p:cNvSpPr/>
            <p:nvPr/>
          </p:nvSpPr>
          <p:spPr>
            <a:xfrm>
              <a:off x="1730400" y="3062800"/>
              <a:ext cx="21250" cy="29275"/>
            </a:xfrm>
            <a:custGeom>
              <a:rect b="b" l="l" r="r" t="t"/>
              <a:pathLst>
                <a:path extrusionOk="0" h="1171" w="850">
                  <a:moveTo>
                    <a:pt x="661" y="1"/>
                  </a:moveTo>
                  <a:lnTo>
                    <a:pt x="604" y="19"/>
                  </a:lnTo>
                  <a:lnTo>
                    <a:pt x="567" y="76"/>
                  </a:lnTo>
                  <a:lnTo>
                    <a:pt x="19" y="944"/>
                  </a:lnTo>
                  <a:lnTo>
                    <a:pt x="1" y="1001"/>
                  </a:lnTo>
                  <a:lnTo>
                    <a:pt x="1" y="1057"/>
                  </a:lnTo>
                  <a:lnTo>
                    <a:pt x="19" y="1114"/>
                  </a:lnTo>
                  <a:lnTo>
                    <a:pt x="57" y="1152"/>
                  </a:lnTo>
                  <a:lnTo>
                    <a:pt x="95" y="1171"/>
                  </a:lnTo>
                  <a:lnTo>
                    <a:pt x="151" y="1171"/>
                  </a:lnTo>
                  <a:lnTo>
                    <a:pt x="208" y="1152"/>
                  </a:lnTo>
                  <a:lnTo>
                    <a:pt x="265" y="1095"/>
                  </a:lnTo>
                  <a:lnTo>
                    <a:pt x="812" y="227"/>
                  </a:lnTo>
                  <a:lnTo>
                    <a:pt x="850" y="170"/>
                  </a:lnTo>
                  <a:lnTo>
                    <a:pt x="831" y="114"/>
                  </a:lnTo>
                  <a:lnTo>
                    <a:pt x="812" y="57"/>
                  </a:lnTo>
                  <a:lnTo>
                    <a:pt x="774" y="19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4" name="Google Shape;2294;p23"/>
          <p:cNvGrpSpPr/>
          <p:nvPr/>
        </p:nvGrpSpPr>
        <p:grpSpPr>
          <a:xfrm>
            <a:off x="3637471" y="2451589"/>
            <a:ext cx="1840000" cy="2522675"/>
            <a:chOff x="3256450" y="1975850"/>
            <a:chExt cx="1840000" cy="2522675"/>
          </a:xfrm>
        </p:grpSpPr>
        <p:sp>
          <p:nvSpPr>
            <p:cNvPr id="2295" name="Google Shape;2295;p23"/>
            <p:cNvSpPr/>
            <p:nvPr/>
          </p:nvSpPr>
          <p:spPr>
            <a:xfrm>
              <a:off x="3369225" y="3068525"/>
              <a:ext cx="444450" cy="692600"/>
            </a:xfrm>
            <a:custGeom>
              <a:rect b="b" l="l" r="r" t="t"/>
              <a:pathLst>
                <a:path extrusionOk="0" h="27704" w="17778">
                  <a:moveTo>
                    <a:pt x="17777" y="0"/>
                  </a:moveTo>
                  <a:lnTo>
                    <a:pt x="0" y="20627"/>
                  </a:lnTo>
                  <a:lnTo>
                    <a:pt x="0" y="27704"/>
                  </a:lnTo>
                  <a:lnTo>
                    <a:pt x="17777" y="27704"/>
                  </a:lnTo>
                  <a:lnTo>
                    <a:pt x="177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23"/>
            <p:cNvSpPr/>
            <p:nvPr/>
          </p:nvSpPr>
          <p:spPr>
            <a:xfrm>
              <a:off x="3365925" y="3060025"/>
              <a:ext cx="451050" cy="704400"/>
            </a:xfrm>
            <a:custGeom>
              <a:rect b="b" l="l" r="r" t="t"/>
              <a:pathLst>
                <a:path extrusionOk="0" h="28176" w="18042">
                  <a:moveTo>
                    <a:pt x="17796" y="699"/>
                  </a:moveTo>
                  <a:lnTo>
                    <a:pt x="17796" y="27911"/>
                  </a:lnTo>
                  <a:lnTo>
                    <a:pt x="264" y="27911"/>
                  </a:lnTo>
                  <a:lnTo>
                    <a:pt x="264" y="21004"/>
                  </a:lnTo>
                  <a:lnTo>
                    <a:pt x="17796" y="699"/>
                  </a:lnTo>
                  <a:close/>
                  <a:moveTo>
                    <a:pt x="18041" y="0"/>
                  </a:moveTo>
                  <a:lnTo>
                    <a:pt x="38" y="20891"/>
                  </a:lnTo>
                  <a:lnTo>
                    <a:pt x="0" y="20910"/>
                  </a:lnTo>
                  <a:lnTo>
                    <a:pt x="0" y="28176"/>
                  </a:lnTo>
                  <a:lnTo>
                    <a:pt x="18041" y="28176"/>
                  </a:lnTo>
                  <a:lnTo>
                    <a:pt x="180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23"/>
            <p:cNvSpPr/>
            <p:nvPr/>
          </p:nvSpPr>
          <p:spPr>
            <a:xfrm>
              <a:off x="4434050" y="3068525"/>
              <a:ext cx="444925" cy="692600"/>
            </a:xfrm>
            <a:custGeom>
              <a:rect b="b" l="l" r="r" t="t"/>
              <a:pathLst>
                <a:path extrusionOk="0" h="27704" w="17797">
                  <a:moveTo>
                    <a:pt x="0" y="0"/>
                  </a:moveTo>
                  <a:lnTo>
                    <a:pt x="0" y="27704"/>
                  </a:lnTo>
                  <a:lnTo>
                    <a:pt x="17796" y="27704"/>
                  </a:lnTo>
                  <a:lnTo>
                    <a:pt x="17796" y="20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23"/>
            <p:cNvSpPr/>
            <p:nvPr/>
          </p:nvSpPr>
          <p:spPr>
            <a:xfrm>
              <a:off x="4431225" y="3060025"/>
              <a:ext cx="450575" cy="704400"/>
            </a:xfrm>
            <a:custGeom>
              <a:rect b="b" l="l" r="r" t="t"/>
              <a:pathLst>
                <a:path extrusionOk="0" h="28176" w="18023">
                  <a:moveTo>
                    <a:pt x="245" y="699"/>
                  </a:moveTo>
                  <a:lnTo>
                    <a:pt x="17777" y="21004"/>
                  </a:lnTo>
                  <a:lnTo>
                    <a:pt x="17777" y="27911"/>
                  </a:lnTo>
                  <a:lnTo>
                    <a:pt x="245" y="27911"/>
                  </a:lnTo>
                  <a:lnTo>
                    <a:pt x="245" y="699"/>
                  </a:lnTo>
                  <a:close/>
                  <a:moveTo>
                    <a:pt x="0" y="0"/>
                  </a:moveTo>
                  <a:lnTo>
                    <a:pt x="0" y="28176"/>
                  </a:lnTo>
                  <a:lnTo>
                    <a:pt x="18022" y="28176"/>
                  </a:lnTo>
                  <a:lnTo>
                    <a:pt x="18022" y="20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23"/>
            <p:cNvSpPr/>
            <p:nvPr/>
          </p:nvSpPr>
          <p:spPr>
            <a:xfrm>
              <a:off x="4802050" y="3426125"/>
              <a:ext cx="186375" cy="429350"/>
            </a:xfrm>
            <a:custGeom>
              <a:rect b="b" l="l" r="r" t="t"/>
              <a:pathLst>
                <a:path extrusionOk="0" h="17174" w="7455">
                  <a:moveTo>
                    <a:pt x="3737" y="1"/>
                  </a:moveTo>
                  <a:lnTo>
                    <a:pt x="3529" y="20"/>
                  </a:lnTo>
                  <a:lnTo>
                    <a:pt x="3340" y="57"/>
                  </a:lnTo>
                  <a:lnTo>
                    <a:pt x="3171" y="133"/>
                  </a:lnTo>
                  <a:lnTo>
                    <a:pt x="2982" y="227"/>
                  </a:lnTo>
                  <a:lnTo>
                    <a:pt x="2793" y="340"/>
                  </a:lnTo>
                  <a:lnTo>
                    <a:pt x="2623" y="473"/>
                  </a:lnTo>
                  <a:lnTo>
                    <a:pt x="2453" y="642"/>
                  </a:lnTo>
                  <a:lnTo>
                    <a:pt x="2284" y="831"/>
                  </a:lnTo>
                  <a:lnTo>
                    <a:pt x="2114" y="1039"/>
                  </a:lnTo>
                  <a:lnTo>
                    <a:pt x="1963" y="1265"/>
                  </a:lnTo>
                  <a:lnTo>
                    <a:pt x="1793" y="1529"/>
                  </a:lnTo>
                  <a:lnTo>
                    <a:pt x="1642" y="1794"/>
                  </a:lnTo>
                  <a:lnTo>
                    <a:pt x="1510" y="2095"/>
                  </a:lnTo>
                  <a:lnTo>
                    <a:pt x="1359" y="2397"/>
                  </a:lnTo>
                  <a:lnTo>
                    <a:pt x="1227" y="2737"/>
                  </a:lnTo>
                  <a:lnTo>
                    <a:pt x="1095" y="3077"/>
                  </a:lnTo>
                  <a:lnTo>
                    <a:pt x="849" y="3832"/>
                  </a:lnTo>
                  <a:lnTo>
                    <a:pt x="642" y="4624"/>
                  </a:lnTo>
                  <a:lnTo>
                    <a:pt x="453" y="5492"/>
                  </a:lnTo>
                  <a:lnTo>
                    <a:pt x="302" y="6417"/>
                  </a:lnTo>
                  <a:lnTo>
                    <a:pt x="170" y="7380"/>
                  </a:lnTo>
                  <a:lnTo>
                    <a:pt x="76" y="8380"/>
                  </a:lnTo>
                  <a:lnTo>
                    <a:pt x="19" y="9418"/>
                  </a:lnTo>
                  <a:lnTo>
                    <a:pt x="0" y="10493"/>
                  </a:lnTo>
                  <a:lnTo>
                    <a:pt x="19" y="11437"/>
                  </a:lnTo>
                  <a:lnTo>
                    <a:pt x="57" y="12362"/>
                  </a:lnTo>
                  <a:lnTo>
                    <a:pt x="132" y="13249"/>
                  </a:lnTo>
                  <a:lnTo>
                    <a:pt x="227" y="14098"/>
                  </a:lnTo>
                  <a:lnTo>
                    <a:pt x="359" y="14928"/>
                  </a:lnTo>
                  <a:lnTo>
                    <a:pt x="491" y="15721"/>
                  </a:lnTo>
                  <a:lnTo>
                    <a:pt x="661" y="16476"/>
                  </a:lnTo>
                  <a:lnTo>
                    <a:pt x="849" y="17174"/>
                  </a:lnTo>
                  <a:lnTo>
                    <a:pt x="6605" y="17174"/>
                  </a:lnTo>
                  <a:lnTo>
                    <a:pt x="6794" y="16476"/>
                  </a:lnTo>
                  <a:lnTo>
                    <a:pt x="6964" y="15721"/>
                  </a:lnTo>
                  <a:lnTo>
                    <a:pt x="7096" y="14928"/>
                  </a:lnTo>
                  <a:lnTo>
                    <a:pt x="7228" y="14098"/>
                  </a:lnTo>
                  <a:lnTo>
                    <a:pt x="7322" y="13249"/>
                  </a:lnTo>
                  <a:lnTo>
                    <a:pt x="7398" y="12362"/>
                  </a:lnTo>
                  <a:lnTo>
                    <a:pt x="7436" y="11437"/>
                  </a:lnTo>
                  <a:lnTo>
                    <a:pt x="7454" y="10493"/>
                  </a:lnTo>
                  <a:lnTo>
                    <a:pt x="7436" y="9418"/>
                  </a:lnTo>
                  <a:lnTo>
                    <a:pt x="7379" y="8380"/>
                  </a:lnTo>
                  <a:lnTo>
                    <a:pt x="7285" y="7380"/>
                  </a:lnTo>
                  <a:lnTo>
                    <a:pt x="7152" y="6417"/>
                  </a:lnTo>
                  <a:lnTo>
                    <a:pt x="7002" y="5492"/>
                  </a:lnTo>
                  <a:lnTo>
                    <a:pt x="6813" y="4624"/>
                  </a:lnTo>
                  <a:lnTo>
                    <a:pt x="6605" y="3832"/>
                  </a:lnTo>
                  <a:lnTo>
                    <a:pt x="6360" y="3077"/>
                  </a:lnTo>
                  <a:lnTo>
                    <a:pt x="6228" y="2737"/>
                  </a:lnTo>
                  <a:lnTo>
                    <a:pt x="6096" y="2397"/>
                  </a:lnTo>
                  <a:lnTo>
                    <a:pt x="5964" y="2095"/>
                  </a:lnTo>
                  <a:lnTo>
                    <a:pt x="5813" y="1794"/>
                  </a:lnTo>
                  <a:lnTo>
                    <a:pt x="5662" y="1529"/>
                  </a:lnTo>
                  <a:lnTo>
                    <a:pt x="5511" y="1265"/>
                  </a:lnTo>
                  <a:lnTo>
                    <a:pt x="5341" y="1039"/>
                  </a:lnTo>
                  <a:lnTo>
                    <a:pt x="5171" y="831"/>
                  </a:lnTo>
                  <a:lnTo>
                    <a:pt x="5001" y="642"/>
                  </a:lnTo>
                  <a:lnTo>
                    <a:pt x="4831" y="473"/>
                  </a:lnTo>
                  <a:lnTo>
                    <a:pt x="4661" y="340"/>
                  </a:lnTo>
                  <a:lnTo>
                    <a:pt x="4473" y="227"/>
                  </a:lnTo>
                  <a:lnTo>
                    <a:pt x="4303" y="133"/>
                  </a:lnTo>
                  <a:lnTo>
                    <a:pt x="4114" y="57"/>
                  </a:lnTo>
                  <a:lnTo>
                    <a:pt x="3925" y="20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23"/>
            <p:cNvSpPr/>
            <p:nvPr/>
          </p:nvSpPr>
          <p:spPr>
            <a:xfrm>
              <a:off x="4799200" y="3423300"/>
              <a:ext cx="192525" cy="435475"/>
            </a:xfrm>
            <a:custGeom>
              <a:rect b="b" l="l" r="r" t="t"/>
              <a:pathLst>
                <a:path extrusionOk="0" h="17419" w="7701">
                  <a:moveTo>
                    <a:pt x="3851" y="246"/>
                  </a:moveTo>
                  <a:lnTo>
                    <a:pt x="4021" y="265"/>
                  </a:lnTo>
                  <a:lnTo>
                    <a:pt x="4209" y="302"/>
                  </a:lnTo>
                  <a:lnTo>
                    <a:pt x="4398" y="359"/>
                  </a:lnTo>
                  <a:lnTo>
                    <a:pt x="4568" y="453"/>
                  </a:lnTo>
                  <a:lnTo>
                    <a:pt x="4738" y="567"/>
                  </a:lnTo>
                  <a:lnTo>
                    <a:pt x="4908" y="718"/>
                  </a:lnTo>
                  <a:lnTo>
                    <a:pt x="5077" y="869"/>
                  </a:lnTo>
                  <a:lnTo>
                    <a:pt x="5247" y="1057"/>
                  </a:lnTo>
                  <a:lnTo>
                    <a:pt x="5398" y="1265"/>
                  </a:lnTo>
                  <a:lnTo>
                    <a:pt x="5549" y="1491"/>
                  </a:lnTo>
                  <a:lnTo>
                    <a:pt x="5700" y="1756"/>
                  </a:lnTo>
                  <a:lnTo>
                    <a:pt x="5851" y="2020"/>
                  </a:lnTo>
                  <a:lnTo>
                    <a:pt x="5983" y="2303"/>
                  </a:lnTo>
                  <a:lnTo>
                    <a:pt x="6134" y="2624"/>
                  </a:lnTo>
                  <a:lnTo>
                    <a:pt x="6266" y="2944"/>
                  </a:lnTo>
                  <a:lnTo>
                    <a:pt x="6380" y="3284"/>
                  </a:lnTo>
                  <a:lnTo>
                    <a:pt x="6625" y="4020"/>
                  </a:lnTo>
                  <a:lnTo>
                    <a:pt x="6832" y="4813"/>
                  </a:lnTo>
                  <a:lnTo>
                    <a:pt x="7002" y="5681"/>
                  </a:lnTo>
                  <a:lnTo>
                    <a:pt x="7153" y="6587"/>
                  </a:lnTo>
                  <a:lnTo>
                    <a:pt x="7285" y="7530"/>
                  </a:lnTo>
                  <a:lnTo>
                    <a:pt x="7361" y="8530"/>
                  </a:lnTo>
                  <a:lnTo>
                    <a:pt x="7417" y="9550"/>
                  </a:lnTo>
                  <a:lnTo>
                    <a:pt x="7436" y="10606"/>
                  </a:lnTo>
                  <a:lnTo>
                    <a:pt x="7417" y="11493"/>
                  </a:lnTo>
                  <a:lnTo>
                    <a:pt x="7380" y="12380"/>
                  </a:lnTo>
                  <a:lnTo>
                    <a:pt x="7323" y="13248"/>
                  </a:lnTo>
                  <a:lnTo>
                    <a:pt x="7229" y="14079"/>
                  </a:lnTo>
                  <a:lnTo>
                    <a:pt x="7116" y="14909"/>
                  </a:lnTo>
                  <a:lnTo>
                    <a:pt x="6965" y="15683"/>
                  </a:lnTo>
                  <a:lnTo>
                    <a:pt x="6814" y="16438"/>
                  </a:lnTo>
                  <a:lnTo>
                    <a:pt x="6625" y="17155"/>
                  </a:lnTo>
                  <a:lnTo>
                    <a:pt x="1058" y="17155"/>
                  </a:lnTo>
                  <a:lnTo>
                    <a:pt x="888" y="16438"/>
                  </a:lnTo>
                  <a:lnTo>
                    <a:pt x="718" y="15683"/>
                  </a:lnTo>
                  <a:lnTo>
                    <a:pt x="567" y="14909"/>
                  </a:lnTo>
                  <a:lnTo>
                    <a:pt x="454" y="14079"/>
                  </a:lnTo>
                  <a:lnTo>
                    <a:pt x="359" y="13248"/>
                  </a:lnTo>
                  <a:lnTo>
                    <a:pt x="303" y="12380"/>
                  </a:lnTo>
                  <a:lnTo>
                    <a:pt x="265" y="11493"/>
                  </a:lnTo>
                  <a:lnTo>
                    <a:pt x="246" y="10606"/>
                  </a:lnTo>
                  <a:lnTo>
                    <a:pt x="265" y="9550"/>
                  </a:lnTo>
                  <a:lnTo>
                    <a:pt x="322" y="8530"/>
                  </a:lnTo>
                  <a:lnTo>
                    <a:pt x="416" y="7530"/>
                  </a:lnTo>
                  <a:lnTo>
                    <a:pt x="529" y="6587"/>
                  </a:lnTo>
                  <a:lnTo>
                    <a:pt x="680" y="5681"/>
                  </a:lnTo>
                  <a:lnTo>
                    <a:pt x="869" y="4813"/>
                  </a:lnTo>
                  <a:lnTo>
                    <a:pt x="1077" y="4020"/>
                  </a:lnTo>
                  <a:lnTo>
                    <a:pt x="1303" y="3284"/>
                  </a:lnTo>
                  <a:lnTo>
                    <a:pt x="1435" y="2944"/>
                  </a:lnTo>
                  <a:lnTo>
                    <a:pt x="1548" y="2624"/>
                  </a:lnTo>
                  <a:lnTo>
                    <a:pt x="1699" y="2303"/>
                  </a:lnTo>
                  <a:lnTo>
                    <a:pt x="1831" y="2020"/>
                  </a:lnTo>
                  <a:lnTo>
                    <a:pt x="1982" y="1756"/>
                  </a:lnTo>
                  <a:lnTo>
                    <a:pt x="2133" y="1491"/>
                  </a:lnTo>
                  <a:lnTo>
                    <a:pt x="2284" y="1265"/>
                  </a:lnTo>
                  <a:lnTo>
                    <a:pt x="2435" y="1057"/>
                  </a:lnTo>
                  <a:lnTo>
                    <a:pt x="2605" y="869"/>
                  </a:lnTo>
                  <a:lnTo>
                    <a:pt x="2775" y="718"/>
                  </a:lnTo>
                  <a:lnTo>
                    <a:pt x="2945" y="567"/>
                  </a:lnTo>
                  <a:lnTo>
                    <a:pt x="3115" y="453"/>
                  </a:lnTo>
                  <a:lnTo>
                    <a:pt x="3303" y="359"/>
                  </a:lnTo>
                  <a:lnTo>
                    <a:pt x="3473" y="302"/>
                  </a:lnTo>
                  <a:lnTo>
                    <a:pt x="3662" y="265"/>
                  </a:lnTo>
                  <a:lnTo>
                    <a:pt x="3851" y="246"/>
                  </a:lnTo>
                  <a:close/>
                  <a:moveTo>
                    <a:pt x="3643" y="1"/>
                  </a:moveTo>
                  <a:lnTo>
                    <a:pt x="3436" y="38"/>
                  </a:lnTo>
                  <a:lnTo>
                    <a:pt x="3247" y="114"/>
                  </a:lnTo>
                  <a:lnTo>
                    <a:pt x="3058" y="208"/>
                  </a:lnTo>
                  <a:lnTo>
                    <a:pt x="2869" y="321"/>
                  </a:lnTo>
                  <a:lnTo>
                    <a:pt x="2681" y="453"/>
                  </a:lnTo>
                  <a:lnTo>
                    <a:pt x="2511" y="623"/>
                  </a:lnTo>
                  <a:lnTo>
                    <a:pt x="2322" y="812"/>
                  </a:lnTo>
                  <a:lnTo>
                    <a:pt x="2152" y="1020"/>
                  </a:lnTo>
                  <a:lnTo>
                    <a:pt x="2001" y="1265"/>
                  </a:lnTo>
                  <a:lnTo>
                    <a:pt x="1831" y="1510"/>
                  </a:lnTo>
                  <a:lnTo>
                    <a:pt x="1680" y="1774"/>
                  </a:lnTo>
                  <a:lnTo>
                    <a:pt x="1530" y="2076"/>
                  </a:lnTo>
                  <a:lnTo>
                    <a:pt x="1379" y="2397"/>
                  </a:lnTo>
                  <a:lnTo>
                    <a:pt x="1246" y="2718"/>
                  </a:lnTo>
                  <a:lnTo>
                    <a:pt x="1114" y="3077"/>
                  </a:lnTo>
                  <a:lnTo>
                    <a:pt x="982" y="3435"/>
                  </a:lnTo>
                  <a:lnTo>
                    <a:pt x="869" y="3813"/>
                  </a:lnTo>
                  <a:lnTo>
                    <a:pt x="643" y="4643"/>
                  </a:lnTo>
                  <a:lnTo>
                    <a:pt x="454" y="5511"/>
                  </a:lnTo>
                  <a:lnTo>
                    <a:pt x="284" y="6436"/>
                  </a:lnTo>
                  <a:lnTo>
                    <a:pt x="171" y="7417"/>
                  </a:lnTo>
                  <a:lnTo>
                    <a:pt x="76" y="8436"/>
                  </a:lnTo>
                  <a:lnTo>
                    <a:pt x="20" y="9512"/>
                  </a:lnTo>
                  <a:lnTo>
                    <a:pt x="1" y="10606"/>
                  </a:lnTo>
                  <a:lnTo>
                    <a:pt x="1" y="11531"/>
                  </a:lnTo>
                  <a:lnTo>
                    <a:pt x="58" y="12418"/>
                  </a:lnTo>
                  <a:lnTo>
                    <a:pt x="114" y="13305"/>
                  </a:lnTo>
                  <a:lnTo>
                    <a:pt x="209" y="14173"/>
                  </a:lnTo>
                  <a:lnTo>
                    <a:pt x="341" y="15022"/>
                  </a:lnTo>
                  <a:lnTo>
                    <a:pt x="492" y="15815"/>
                  </a:lnTo>
                  <a:lnTo>
                    <a:pt x="661" y="16589"/>
                  </a:lnTo>
                  <a:lnTo>
                    <a:pt x="850" y="17325"/>
                  </a:lnTo>
                  <a:lnTo>
                    <a:pt x="869" y="17419"/>
                  </a:lnTo>
                  <a:lnTo>
                    <a:pt x="6814" y="17419"/>
                  </a:lnTo>
                  <a:lnTo>
                    <a:pt x="6832" y="17325"/>
                  </a:lnTo>
                  <a:lnTo>
                    <a:pt x="7040" y="16589"/>
                  </a:lnTo>
                  <a:lnTo>
                    <a:pt x="7210" y="15815"/>
                  </a:lnTo>
                  <a:lnTo>
                    <a:pt x="7342" y="15022"/>
                  </a:lnTo>
                  <a:lnTo>
                    <a:pt x="7474" y="14173"/>
                  </a:lnTo>
                  <a:lnTo>
                    <a:pt x="7568" y="13305"/>
                  </a:lnTo>
                  <a:lnTo>
                    <a:pt x="7644" y="12418"/>
                  </a:lnTo>
                  <a:lnTo>
                    <a:pt x="7682" y="11531"/>
                  </a:lnTo>
                  <a:lnTo>
                    <a:pt x="7701" y="10606"/>
                  </a:lnTo>
                  <a:lnTo>
                    <a:pt x="7682" y="9512"/>
                  </a:lnTo>
                  <a:lnTo>
                    <a:pt x="7625" y="8436"/>
                  </a:lnTo>
                  <a:lnTo>
                    <a:pt x="7531" y="7417"/>
                  </a:lnTo>
                  <a:lnTo>
                    <a:pt x="7399" y="6436"/>
                  </a:lnTo>
                  <a:lnTo>
                    <a:pt x="7229" y="5511"/>
                  </a:lnTo>
                  <a:lnTo>
                    <a:pt x="7040" y="4643"/>
                  </a:lnTo>
                  <a:lnTo>
                    <a:pt x="6832" y="3813"/>
                  </a:lnTo>
                  <a:lnTo>
                    <a:pt x="6700" y="3435"/>
                  </a:lnTo>
                  <a:lnTo>
                    <a:pt x="6568" y="3077"/>
                  </a:lnTo>
                  <a:lnTo>
                    <a:pt x="6436" y="2718"/>
                  </a:lnTo>
                  <a:lnTo>
                    <a:pt x="6304" y="2397"/>
                  </a:lnTo>
                  <a:lnTo>
                    <a:pt x="6153" y="2076"/>
                  </a:lnTo>
                  <a:lnTo>
                    <a:pt x="6002" y="1774"/>
                  </a:lnTo>
                  <a:lnTo>
                    <a:pt x="5851" y="1510"/>
                  </a:lnTo>
                  <a:lnTo>
                    <a:pt x="5700" y="1265"/>
                  </a:lnTo>
                  <a:lnTo>
                    <a:pt x="5530" y="1020"/>
                  </a:lnTo>
                  <a:lnTo>
                    <a:pt x="5360" y="812"/>
                  </a:lnTo>
                  <a:lnTo>
                    <a:pt x="5172" y="623"/>
                  </a:lnTo>
                  <a:lnTo>
                    <a:pt x="5002" y="453"/>
                  </a:lnTo>
                  <a:lnTo>
                    <a:pt x="4813" y="321"/>
                  </a:lnTo>
                  <a:lnTo>
                    <a:pt x="4624" y="208"/>
                  </a:lnTo>
                  <a:lnTo>
                    <a:pt x="4436" y="114"/>
                  </a:lnTo>
                  <a:lnTo>
                    <a:pt x="4247" y="38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23"/>
            <p:cNvSpPr/>
            <p:nvPr/>
          </p:nvSpPr>
          <p:spPr>
            <a:xfrm>
              <a:off x="4811000" y="3798375"/>
              <a:ext cx="168925" cy="57100"/>
            </a:xfrm>
            <a:custGeom>
              <a:rect b="b" l="l" r="r" t="t"/>
              <a:pathLst>
                <a:path extrusionOk="0" h="2284" w="6757">
                  <a:moveTo>
                    <a:pt x="1" y="0"/>
                  </a:moveTo>
                  <a:lnTo>
                    <a:pt x="95" y="604"/>
                  </a:lnTo>
                  <a:lnTo>
                    <a:pt x="227" y="1189"/>
                  </a:lnTo>
                  <a:lnTo>
                    <a:pt x="359" y="1755"/>
                  </a:lnTo>
                  <a:lnTo>
                    <a:pt x="491" y="2284"/>
                  </a:lnTo>
                  <a:lnTo>
                    <a:pt x="6247" y="2284"/>
                  </a:lnTo>
                  <a:lnTo>
                    <a:pt x="6379" y="1755"/>
                  </a:lnTo>
                  <a:lnTo>
                    <a:pt x="6530" y="1189"/>
                  </a:lnTo>
                  <a:lnTo>
                    <a:pt x="6644" y="604"/>
                  </a:lnTo>
                  <a:lnTo>
                    <a:pt x="67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23"/>
            <p:cNvSpPr/>
            <p:nvPr/>
          </p:nvSpPr>
          <p:spPr>
            <a:xfrm>
              <a:off x="4807225" y="3795550"/>
              <a:ext cx="176475" cy="63225"/>
            </a:xfrm>
            <a:custGeom>
              <a:rect b="b" l="l" r="r" t="t"/>
              <a:pathLst>
                <a:path extrusionOk="0" h="2529" w="7059">
                  <a:moveTo>
                    <a:pt x="6757" y="246"/>
                  </a:moveTo>
                  <a:lnTo>
                    <a:pt x="6662" y="774"/>
                  </a:lnTo>
                  <a:lnTo>
                    <a:pt x="6549" y="1302"/>
                  </a:lnTo>
                  <a:lnTo>
                    <a:pt x="6417" y="1793"/>
                  </a:lnTo>
                  <a:lnTo>
                    <a:pt x="6304" y="2265"/>
                  </a:lnTo>
                  <a:lnTo>
                    <a:pt x="737" y="2265"/>
                  </a:lnTo>
                  <a:lnTo>
                    <a:pt x="624" y="1793"/>
                  </a:lnTo>
                  <a:lnTo>
                    <a:pt x="491" y="1302"/>
                  </a:lnTo>
                  <a:lnTo>
                    <a:pt x="397" y="774"/>
                  </a:lnTo>
                  <a:lnTo>
                    <a:pt x="284" y="246"/>
                  </a:lnTo>
                  <a:close/>
                  <a:moveTo>
                    <a:pt x="1" y="0"/>
                  </a:moveTo>
                  <a:lnTo>
                    <a:pt x="20" y="132"/>
                  </a:lnTo>
                  <a:lnTo>
                    <a:pt x="133" y="755"/>
                  </a:lnTo>
                  <a:lnTo>
                    <a:pt x="246" y="1340"/>
                  </a:lnTo>
                  <a:lnTo>
                    <a:pt x="378" y="1887"/>
                  </a:lnTo>
                  <a:lnTo>
                    <a:pt x="529" y="2435"/>
                  </a:lnTo>
                  <a:lnTo>
                    <a:pt x="548" y="2529"/>
                  </a:lnTo>
                  <a:lnTo>
                    <a:pt x="6493" y="2529"/>
                  </a:lnTo>
                  <a:lnTo>
                    <a:pt x="6511" y="2435"/>
                  </a:lnTo>
                  <a:lnTo>
                    <a:pt x="6662" y="1887"/>
                  </a:lnTo>
                  <a:lnTo>
                    <a:pt x="6795" y="1340"/>
                  </a:lnTo>
                  <a:lnTo>
                    <a:pt x="6927" y="755"/>
                  </a:lnTo>
                  <a:lnTo>
                    <a:pt x="7021" y="132"/>
                  </a:lnTo>
                  <a:lnTo>
                    <a:pt x="705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23"/>
            <p:cNvSpPr/>
            <p:nvPr/>
          </p:nvSpPr>
          <p:spPr>
            <a:xfrm>
              <a:off x="3769775" y="1978675"/>
              <a:ext cx="700625" cy="1792350"/>
            </a:xfrm>
            <a:custGeom>
              <a:rect b="b" l="l" r="r" t="t"/>
              <a:pathLst>
                <a:path extrusionOk="0" h="71694" w="28025">
                  <a:moveTo>
                    <a:pt x="14003" y="1"/>
                  </a:moveTo>
                  <a:lnTo>
                    <a:pt x="13795" y="20"/>
                  </a:lnTo>
                  <a:lnTo>
                    <a:pt x="13588" y="57"/>
                  </a:lnTo>
                  <a:lnTo>
                    <a:pt x="13380" y="114"/>
                  </a:lnTo>
                  <a:lnTo>
                    <a:pt x="13173" y="189"/>
                  </a:lnTo>
                  <a:lnTo>
                    <a:pt x="12984" y="303"/>
                  </a:lnTo>
                  <a:lnTo>
                    <a:pt x="12814" y="435"/>
                  </a:lnTo>
                  <a:lnTo>
                    <a:pt x="12644" y="586"/>
                  </a:lnTo>
                  <a:lnTo>
                    <a:pt x="12493" y="756"/>
                  </a:lnTo>
                  <a:lnTo>
                    <a:pt x="12229" y="1095"/>
                  </a:lnTo>
                  <a:lnTo>
                    <a:pt x="11965" y="1473"/>
                  </a:lnTo>
                  <a:lnTo>
                    <a:pt x="11701" y="1869"/>
                  </a:lnTo>
                  <a:lnTo>
                    <a:pt x="11436" y="2284"/>
                  </a:lnTo>
                  <a:lnTo>
                    <a:pt x="11172" y="2737"/>
                  </a:lnTo>
                  <a:lnTo>
                    <a:pt x="10908" y="3209"/>
                  </a:lnTo>
                  <a:lnTo>
                    <a:pt x="10663" y="3700"/>
                  </a:lnTo>
                  <a:lnTo>
                    <a:pt x="10417" y="4228"/>
                  </a:lnTo>
                  <a:lnTo>
                    <a:pt x="10096" y="4888"/>
                  </a:lnTo>
                  <a:lnTo>
                    <a:pt x="9738" y="5719"/>
                  </a:lnTo>
                  <a:lnTo>
                    <a:pt x="9247" y="6813"/>
                  </a:lnTo>
                  <a:lnTo>
                    <a:pt x="8662" y="8210"/>
                  </a:lnTo>
                  <a:lnTo>
                    <a:pt x="7983" y="9852"/>
                  </a:lnTo>
                  <a:lnTo>
                    <a:pt x="7266" y="11720"/>
                  </a:lnTo>
                  <a:lnTo>
                    <a:pt x="6492" y="13834"/>
                  </a:lnTo>
                  <a:lnTo>
                    <a:pt x="6096" y="14947"/>
                  </a:lnTo>
                  <a:lnTo>
                    <a:pt x="5699" y="16117"/>
                  </a:lnTo>
                  <a:lnTo>
                    <a:pt x="5303" y="17344"/>
                  </a:lnTo>
                  <a:lnTo>
                    <a:pt x="4907" y="18608"/>
                  </a:lnTo>
                  <a:lnTo>
                    <a:pt x="4510" y="19910"/>
                  </a:lnTo>
                  <a:lnTo>
                    <a:pt x="4114" y="21250"/>
                  </a:lnTo>
                  <a:lnTo>
                    <a:pt x="3737" y="22628"/>
                  </a:lnTo>
                  <a:lnTo>
                    <a:pt x="3378" y="24043"/>
                  </a:lnTo>
                  <a:lnTo>
                    <a:pt x="3020" y="25477"/>
                  </a:lnTo>
                  <a:lnTo>
                    <a:pt x="2680" y="26949"/>
                  </a:lnTo>
                  <a:lnTo>
                    <a:pt x="2340" y="28459"/>
                  </a:lnTo>
                  <a:lnTo>
                    <a:pt x="2038" y="29969"/>
                  </a:lnTo>
                  <a:lnTo>
                    <a:pt x="1755" y="31516"/>
                  </a:lnTo>
                  <a:lnTo>
                    <a:pt x="1510" y="33083"/>
                  </a:lnTo>
                  <a:lnTo>
                    <a:pt x="1265" y="34668"/>
                  </a:lnTo>
                  <a:lnTo>
                    <a:pt x="1076" y="36272"/>
                  </a:lnTo>
                  <a:lnTo>
                    <a:pt x="887" y="37876"/>
                  </a:lnTo>
                  <a:lnTo>
                    <a:pt x="736" y="39480"/>
                  </a:lnTo>
                  <a:lnTo>
                    <a:pt x="604" y="41103"/>
                  </a:lnTo>
                  <a:lnTo>
                    <a:pt x="472" y="42707"/>
                  </a:lnTo>
                  <a:lnTo>
                    <a:pt x="359" y="44311"/>
                  </a:lnTo>
                  <a:lnTo>
                    <a:pt x="283" y="45896"/>
                  </a:lnTo>
                  <a:lnTo>
                    <a:pt x="208" y="47463"/>
                  </a:lnTo>
                  <a:lnTo>
                    <a:pt x="132" y="49029"/>
                  </a:lnTo>
                  <a:lnTo>
                    <a:pt x="95" y="50558"/>
                  </a:lnTo>
                  <a:lnTo>
                    <a:pt x="57" y="52067"/>
                  </a:lnTo>
                  <a:lnTo>
                    <a:pt x="0" y="54993"/>
                  </a:lnTo>
                  <a:lnTo>
                    <a:pt x="0" y="57786"/>
                  </a:lnTo>
                  <a:lnTo>
                    <a:pt x="19" y="60409"/>
                  </a:lnTo>
                  <a:lnTo>
                    <a:pt x="76" y="62805"/>
                  </a:lnTo>
                  <a:lnTo>
                    <a:pt x="132" y="64994"/>
                  </a:lnTo>
                  <a:lnTo>
                    <a:pt x="208" y="66919"/>
                  </a:lnTo>
                  <a:lnTo>
                    <a:pt x="283" y="68561"/>
                  </a:lnTo>
                  <a:lnTo>
                    <a:pt x="415" y="70882"/>
                  </a:lnTo>
                  <a:lnTo>
                    <a:pt x="472" y="71694"/>
                  </a:lnTo>
                  <a:lnTo>
                    <a:pt x="27534" y="71694"/>
                  </a:lnTo>
                  <a:lnTo>
                    <a:pt x="27590" y="70882"/>
                  </a:lnTo>
                  <a:lnTo>
                    <a:pt x="27723" y="68561"/>
                  </a:lnTo>
                  <a:lnTo>
                    <a:pt x="27798" y="66919"/>
                  </a:lnTo>
                  <a:lnTo>
                    <a:pt x="27873" y="64994"/>
                  </a:lnTo>
                  <a:lnTo>
                    <a:pt x="27949" y="62805"/>
                  </a:lnTo>
                  <a:lnTo>
                    <a:pt x="27987" y="60409"/>
                  </a:lnTo>
                  <a:lnTo>
                    <a:pt x="28024" y="57786"/>
                  </a:lnTo>
                  <a:lnTo>
                    <a:pt x="28006" y="54993"/>
                  </a:lnTo>
                  <a:lnTo>
                    <a:pt x="27968" y="52067"/>
                  </a:lnTo>
                  <a:lnTo>
                    <a:pt x="27930" y="50558"/>
                  </a:lnTo>
                  <a:lnTo>
                    <a:pt x="27873" y="49029"/>
                  </a:lnTo>
                  <a:lnTo>
                    <a:pt x="27817" y="47463"/>
                  </a:lnTo>
                  <a:lnTo>
                    <a:pt x="27741" y="45896"/>
                  </a:lnTo>
                  <a:lnTo>
                    <a:pt x="27647" y="44311"/>
                  </a:lnTo>
                  <a:lnTo>
                    <a:pt x="27534" y="42707"/>
                  </a:lnTo>
                  <a:lnTo>
                    <a:pt x="27421" y="41103"/>
                  </a:lnTo>
                  <a:lnTo>
                    <a:pt x="27288" y="39480"/>
                  </a:lnTo>
                  <a:lnTo>
                    <a:pt x="27119" y="37876"/>
                  </a:lnTo>
                  <a:lnTo>
                    <a:pt x="26949" y="36272"/>
                  </a:lnTo>
                  <a:lnTo>
                    <a:pt x="26741" y="34668"/>
                  </a:lnTo>
                  <a:lnTo>
                    <a:pt x="26515" y="33083"/>
                  </a:lnTo>
                  <a:lnTo>
                    <a:pt x="26251" y="31516"/>
                  </a:lnTo>
                  <a:lnTo>
                    <a:pt x="25967" y="29969"/>
                  </a:lnTo>
                  <a:lnTo>
                    <a:pt x="25666" y="28459"/>
                  </a:lnTo>
                  <a:lnTo>
                    <a:pt x="25345" y="26949"/>
                  </a:lnTo>
                  <a:lnTo>
                    <a:pt x="25005" y="25477"/>
                  </a:lnTo>
                  <a:lnTo>
                    <a:pt x="24646" y="24043"/>
                  </a:lnTo>
                  <a:lnTo>
                    <a:pt x="24269" y="22628"/>
                  </a:lnTo>
                  <a:lnTo>
                    <a:pt x="23892" y="21250"/>
                  </a:lnTo>
                  <a:lnTo>
                    <a:pt x="23514" y="19910"/>
                  </a:lnTo>
                  <a:lnTo>
                    <a:pt x="23118" y="18608"/>
                  </a:lnTo>
                  <a:lnTo>
                    <a:pt x="22722" y="17344"/>
                  </a:lnTo>
                  <a:lnTo>
                    <a:pt x="22306" y="16117"/>
                  </a:lnTo>
                  <a:lnTo>
                    <a:pt x="21910" y="14947"/>
                  </a:lnTo>
                  <a:lnTo>
                    <a:pt x="21514" y="13834"/>
                  </a:lnTo>
                  <a:lnTo>
                    <a:pt x="20759" y="11720"/>
                  </a:lnTo>
                  <a:lnTo>
                    <a:pt x="20023" y="9852"/>
                  </a:lnTo>
                  <a:lnTo>
                    <a:pt x="19362" y="8210"/>
                  </a:lnTo>
                  <a:lnTo>
                    <a:pt x="18777" y="6813"/>
                  </a:lnTo>
                  <a:lnTo>
                    <a:pt x="18287" y="5719"/>
                  </a:lnTo>
                  <a:lnTo>
                    <a:pt x="17909" y="4888"/>
                  </a:lnTo>
                  <a:lnTo>
                    <a:pt x="17588" y="4228"/>
                  </a:lnTo>
                  <a:lnTo>
                    <a:pt x="17343" y="3700"/>
                  </a:lnTo>
                  <a:lnTo>
                    <a:pt x="17098" y="3209"/>
                  </a:lnTo>
                  <a:lnTo>
                    <a:pt x="16834" y="2737"/>
                  </a:lnTo>
                  <a:lnTo>
                    <a:pt x="16569" y="2284"/>
                  </a:lnTo>
                  <a:lnTo>
                    <a:pt x="16305" y="1869"/>
                  </a:lnTo>
                  <a:lnTo>
                    <a:pt x="16041" y="1473"/>
                  </a:lnTo>
                  <a:lnTo>
                    <a:pt x="15777" y="1095"/>
                  </a:lnTo>
                  <a:lnTo>
                    <a:pt x="15531" y="756"/>
                  </a:lnTo>
                  <a:lnTo>
                    <a:pt x="15381" y="586"/>
                  </a:lnTo>
                  <a:lnTo>
                    <a:pt x="15211" y="435"/>
                  </a:lnTo>
                  <a:lnTo>
                    <a:pt x="15022" y="303"/>
                  </a:lnTo>
                  <a:lnTo>
                    <a:pt x="14833" y="189"/>
                  </a:lnTo>
                  <a:lnTo>
                    <a:pt x="14645" y="114"/>
                  </a:lnTo>
                  <a:lnTo>
                    <a:pt x="14437" y="57"/>
                  </a:lnTo>
                  <a:lnTo>
                    <a:pt x="14229" y="20"/>
                  </a:lnTo>
                  <a:lnTo>
                    <a:pt x="140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23"/>
            <p:cNvSpPr/>
            <p:nvPr/>
          </p:nvSpPr>
          <p:spPr>
            <a:xfrm>
              <a:off x="3766925" y="1975850"/>
              <a:ext cx="706300" cy="1798475"/>
            </a:xfrm>
            <a:custGeom>
              <a:rect b="b" l="l" r="r" t="t"/>
              <a:pathLst>
                <a:path extrusionOk="0" h="71939" w="28252">
                  <a:moveTo>
                    <a:pt x="14117" y="246"/>
                  </a:moveTo>
                  <a:lnTo>
                    <a:pt x="14324" y="265"/>
                  </a:lnTo>
                  <a:lnTo>
                    <a:pt x="14532" y="302"/>
                  </a:lnTo>
                  <a:lnTo>
                    <a:pt x="14721" y="359"/>
                  </a:lnTo>
                  <a:lnTo>
                    <a:pt x="14909" y="435"/>
                  </a:lnTo>
                  <a:lnTo>
                    <a:pt x="15079" y="529"/>
                  </a:lnTo>
                  <a:lnTo>
                    <a:pt x="15249" y="642"/>
                  </a:lnTo>
                  <a:lnTo>
                    <a:pt x="15400" y="793"/>
                  </a:lnTo>
                  <a:lnTo>
                    <a:pt x="15532" y="944"/>
                  </a:lnTo>
                  <a:lnTo>
                    <a:pt x="15853" y="1359"/>
                  </a:lnTo>
                  <a:lnTo>
                    <a:pt x="16136" y="1774"/>
                  </a:lnTo>
                  <a:lnTo>
                    <a:pt x="16419" y="2208"/>
                  </a:lnTo>
                  <a:lnTo>
                    <a:pt x="16683" y="2624"/>
                  </a:lnTo>
                  <a:lnTo>
                    <a:pt x="16929" y="3058"/>
                  </a:lnTo>
                  <a:lnTo>
                    <a:pt x="17174" y="3511"/>
                  </a:lnTo>
                  <a:lnTo>
                    <a:pt x="17382" y="3945"/>
                  </a:lnTo>
                  <a:lnTo>
                    <a:pt x="17589" y="4398"/>
                  </a:lnTo>
                  <a:lnTo>
                    <a:pt x="17929" y="5115"/>
                  </a:lnTo>
                  <a:lnTo>
                    <a:pt x="18306" y="5945"/>
                  </a:lnTo>
                  <a:lnTo>
                    <a:pt x="18797" y="7077"/>
                  </a:lnTo>
                  <a:lnTo>
                    <a:pt x="19401" y="8474"/>
                  </a:lnTo>
                  <a:lnTo>
                    <a:pt x="20061" y="10135"/>
                  </a:lnTo>
                  <a:lnTo>
                    <a:pt x="20779" y="12003"/>
                  </a:lnTo>
                  <a:lnTo>
                    <a:pt x="21552" y="14116"/>
                  </a:lnTo>
                  <a:lnTo>
                    <a:pt x="21949" y="15230"/>
                  </a:lnTo>
                  <a:lnTo>
                    <a:pt x="22345" y="16400"/>
                  </a:lnTo>
                  <a:lnTo>
                    <a:pt x="22741" y="17627"/>
                  </a:lnTo>
                  <a:lnTo>
                    <a:pt x="23137" y="18891"/>
                  </a:lnTo>
                  <a:lnTo>
                    <a:pt x="23534" y="20174"/>
                  </a:lnTo>
                  <a:lnTo>
                    <a:pt x="23911" y="21514"/>
                  </a:lnTo>
                  <a:lnTo>
                    <a:pt x="24289" y="22892"/>
                  </a:lnTo>
                  <a:lnTo>
                    <a:pt x="24647" y="24288"/>
                  </a:lnTo>
                  <a:lnTo>
                    <a:pt x="25006" y="25722"/>
                  </a:lnTo>
                  <a:lnTo>
                    <a:pt x="25345" y="27176"/>
                  </a:lnTo>
                  <a:lnTo>
                    <a:pt x="25666" y="28666"/>
                  </a:lnTo>
                  <a:lnTo>
                    <a:pt x="25968" y="30176"/>
                  </a:lnTo>
                  <a:lnTo>
                    <a:pt x="26251" y="31705"/>
                  </a:lnTo>
                  <a:lnTo>
                    <a:pt x="26497" y="33252"/>
                  </a:lnTo>
                  <a:lnTo>
                    <a:pt x="26742" y="34819"/>
                  </a:lnTo>
                  <a:lnTo>
                    <a:pt x="26931" y="36404"/>
                  </a:lnTo>
                  <a:lnTo>
                    <a:pt x="27101" y="37913"/>
                  </a:lnTo>
                  <a:lnTo>
                    <a:pt x="27251" y="39442"/>
                  </a:lnTo>
                  <a:lnTo>
                    <a:pt x="27384" y="40971"/>
                  </a:lnTo>
                  <a:lnTo>
                    <a:pt x="27497" y="42499"/>
                  </a:lnTo>
                  <a:lnTo>
                    <a:pt x="27610" y="44009"/>
                  </a:lnTo>
                  <a:lnTo>
                    <a:pt x="27704" y="45538"/>
                  </a:lnTo>
                  <a:lnTo>
                    <a:pt x="27780" y="47028"/>
                  </a:lnTo>
                  <a:lnTo>
                    <a:pt x="27837" y="48519"/>
                  </a:lnTo>
                  <a:lnTo>
                    <a:pt x="27931" y="51426"/>
                  </a:lnTo>
                  <a:lnTo>
                    <a:pt x="27987" y="54256"/>
                  </a:lnTo>
                  <a:lnTo>
                    <a:pt x="28006" y="56955"/>
                  </a:lnTo>
                  <a:lnTo>
                    <a:pt x="27987" y="59521"/>
                  </a:lnTo>
                  <a:lnTo>
                    <a:pt x="27950" y="61899"/>
                  </a:lnTo>
                  <a:lnTo>
                    <a:pt x="27893" y="64088"/>
                  </a:lnTo>
                  <a:lnTo>
                    <a:pt x="27837" y="66051"/>
                  </a:lnTo>
                  <a:lnTo>
                    <a:pt x="27761" y="67768"/>
                  </a:lnTo>
                  <a:lnTo>
                    <a:pt x="27629" y="70373"/>
                  </a:lnTo>
                  <a:lnTo>
                    <a:pt x="27535" y="71675"/>
                  </a:lnTo>
                  <a:lnTo>
                    <a:pt x="699" y="71675"/>
                  </a:lnTo>
                  <a:lnTo>
                    <a:pt x="624" y="70373"/>
                  </a:lnTo>
                  <a:lnTo>
                    <a:pt x="492" y="67768"/>
                  </a:lnTo>
                  <a:lnTo>
                    <a:pt x="416" y="66051"/>
                  </a:lnTo>
                  <a:lnTo>
                    <a:pt x="360" y="64088"/>
                  </a:lnTo>
                  <a:lnTo>
                    <a:pt x="303" y="61899"/>
                  </a:lnTo>
                  <a:lnTo>
                    <a:pt x="265" y="59503"/>
                  </a:lnTo>
                  <a:lnTo>
                    <a:pt x="246" y="56955"/>
                  </a:lnTo>
                  <a:lnTo>
                    <a:pt x="265" y="54256"/>
                  </a:lnTo>
                  <a:lnTo>
                    <a:pt x="322" y="51426"/>
                  </a:lnTo>
                  <a:lnTo>
                    <a:pt x="397" y="48519"/>
                  </a:lnTo>
                  <a:lnTo>
                    <a:pt x="473" y="47028"/>
                  </a:lnTo>
                  <a:lnTo>
                    <a:pt x="548" y="45538"/>
                  </a:lnTo>
                  <a:lnTo>
                    <a:pt x="643" y="44009"/>
                  </a:lnTo>
                  <a:lnTo>
                    <a:pt x="737" y="42499"/>
                  </a:lnTo>
                  <a:lnTo>
                    <a:pt x="850" y="40971"/>
                  </a:lnTo>
                  <a:lnTo>
                    <a:pt x="1001" y="39442"/>
                  </a:lnTo>
                  <a:lnTo>
                    <a:pt x="1152" y="37913"/>
                  </a:lnTo>
                  <a:lnTo>
                    <a:pt x="1303" y="36404"/>
                  </a:lnTo>
                  <a:lnTo>
                    <a:pt x="1511" y="34819"/>
                  </a:lnTo>
                  <a:lnTo>
                    <a:pt x="1737" y="33252"/>
                  </a:lnTo>
                  <a:lnTo>
                    <a:pt x="2001" y="31705"/>
                  </a:lnTo>
                  <a:lnTo>
                    <a:pt x="2266" y="30176"/>
                  </a:lnTo>
                  <a:lnTo>
                    <a:pt x="2567" y="28666"/>
                  </a:lnTo>
                  <a:lnTo>
                    <a:pt x="2888" y="27176"/>
                  </a:lnTo>
                  <a:lnTo>
                    <a:pt x="3228" y="25722"/>
                  </a:lnTo>
                  <a:lnTo>
                    <a:pt x="3587" y="24288"/>
                  </a:lnTo>
                  <a:lnTo>
                    <a:pt x="3964" y="22892"/>
                  </a:lnTo>
                  <a:lnTo>
                    <a:pt x="4341" y="21514"/>
                  </a:lnTo>
                  <a:lnTo>
                    <a:pt x="4719" y="20174"/>
                  </a:lnTo>
                  <a:lnTo>
                    <a:pt x="5115" y="18891"/>
                  </a:lnTo>
                  <a:lnTo>
                    <a:pt x="5511" y="17627"/>
                  </a:lnTo>
                  <a:lnTo>
                    <a:pt x="5908" y="16400"/>
                  </a:lnTo>
                  <a:lnTo>
                    <a:pt x="6304" y="15230"/>
                  </a:lnTo>
                  <a:lnTo>
                    <a:pt x="6700" y="14116"/>
                  </a:lnTo>
                  <a:lnTo>
                    <a:pt x="7455" y="12003"/>
                  </a:lnTo>
                  <a:lnTo>
                    <a:pt x="8191" y="10135"/>
                  </a:lnTo>
                  <a:lnTo>
                    <a:pt x="8852" y="8474"/>
                  </a:lnTo>
                  <a:lnTo>
                    <a:pt x="9437" y="7077"/>
                  </a:lnTo>
                  <a:lnTo>
                    <a:pt x="9927" y="5945"/>
                  </a:lnTo>
                  <a:lnTo>
                    <a:pt x="10305" y="5115"/>
                  </a:lnTo>
                  <a:lnTo>
                    <a:pt x="10663" y="4379"/>
                  </a:lnTo>
                  <a:lnTo>
                    <a:pt x="10852" y="3945"/>
                  </a:lnTo>
                  <a:lnTo>
                    <a:pt x="11079" y="3492"/>
                  </a:lnTo>
                  <a:lnTo>
                    <a:pt x="11305" y="3058"/>
                  </a:lnTo>
                  <a:lnTo>
                    <a:pt x="11569" y="2624"/>
                  </a:lnTo>
                  <a:lnTo>
                    <a:pt x="11833" y="2208"/>
                  </a:lnTo>
                  <a:lnTo>
                    <a:pt x="12098" y="1774"/>
                  </a:lnTo>
                  <a:lnTo>
                    <a:pt x="12400" y="1359"/>
                  </a:lnTo>
                  <a:lnTo>
                    <a:pt x="12702" y="944"/>
                  </a:lnTo>
                  <a:lnTo>
                    <a:pt x="12852" y="793"/>
                  </a:lnTo>
                  <a:lnTo>
                    <a:pt x="13003" y="642"/>
                  </a:lnTo>
                  <a:lnTo>
                    <a:pt x="13154" y="529"/>
                  </a:lnTo>
                  <a:lnTo>
                    <a:pt x="13324" y="435"/>
                  </a:lnTo>
                  <a:lnTo>
                    <a:pt x="13513" y="359"/>
                  </a:lnTo>
                  <a:lnTo>
                    <a:pt x="13721" y="302"/>
                  </a:lnTo>
                  <a:lnTo>
                    <a:pt x="13909" y="265"/>
                  </a:lnTo>
                  <a:lnTo>
                    <a:pt x="14117" y="246"/>
                  </a:lnTo>
                  <a:close/>
                  <a:moveTo>
                    <a:pt x="13890" y="0"/>
                  </a:moveTo>
                  <a:lnTo>
                    <a:pt x="13664" y="38"/>
                  </a:lnTo>
                  <a:lnTo>
                    <a:pt x="13438" y="114"/>
                  </a:lnTo>
                  <a:lnTo>
                    <a:pt x="13230" y="208"/>
                  </a:lnTo>
                  <a:lnTo>
                    <a:pt x="13022" y="321"/>
                  </a:lnTo>
                  <a:lnTo>
                    <a:pt x="12834" y="453"/>
                  </a:lnTo>
                  <a:lnTo>
                    <a:pt x="12664" y="604"/>
                  </a:lnTo>
                  <a:lnTo>
                    <a:pt x="12513" y="793"/>
                  </a:lnTo>
                  <a:lnTo>
                    <a:pt x="12192" y="1208"/>
                  </a:lnTo>
                  <a:lnTo>
                    <a:pt x="11890" y="1642"/>
                  </a:lnTo>
                  <a:lnTo>
                    <a:pt x="11607" y="2057"/>
                  </a:lnTo>
                  <a:lnTo>
                    <a:pt x="11343" y="2492"/>
                  </a:lnTo>
                  <a:lnTo>
                    <a:pt x="11097" y="2944"/>
                  </a:lnTo>
                  <a:lnTo>
                    <a:pt x="10852" y="3379"/>
                  </a:lnTo>
                  <a:lnTo>
                    <a:pt x="10626" y="3831"/>
                  </a:lnTo>
                  <a:lnTo>
                    <a:pt x="10418" y="4284"/>
                  </a:lnTo>
                  <a:lnTo>
                    <a:pt x="10078" y="5001"/>
                  </a:lnTo>
                  <a:lnTo>
                    <a:pt x="9701" y="5851"/>
                  </a:lnTo>
                  <a:lnTo>
                    <a:pt x="9210" y="6964"/>
                  </a:lnTo>
                  <a:lnTo>
                    <a:pt x="8625" y="8379"/>
                  </a:lnTo>
                  <a:lnTo>
                    <a:pt x="7946" y="10021"/>
                  </a:lnTo>
                  <a:lnTo>
                    <a:pt x="7229" y="11927"/>
                  </a:lnTo>
                  <a:lnTo>
                    <a:pt x="6455" y="14022"/>
                  </a:lnTo>
                  <a:lnTo>
                    <a:pt x="6059" y="15154"/>
                  </a:lnTo>
                  <a:lnTo>
                    <a:pt x="5662" y="16324"/>
                  </a:lnTo>
                  <a:lnTo>
                    <a:pt x="5266" y="17551"/>
                  </a:lnTo>
                  <a:lnTo>
                    <a:pt x="4870" y="18815"/>
                  </a:lnTo>
                  <a:lnTo>
                    <a:pt x="4474" y="20099"/>
                  </a:lnTo>
                  <a:lnTo>
                    <a:pt x="4096" y="21439"/>
                  </a:lnTo>
                  <a:lnTo>
                    <a:pt x="3719" y="22816"/>
                  </a:lnTo>
                  <a:lnTo>
                    <a:pt x="3341" y="24232"/>
                  </a:lnTo>
                  <a:lnTo>
                    <a:pt x="2983" y="25666"/>
                  </a:lnTo>
                  <a:lnTo>
                    <a:pt x="2643" y="27119"/>
                  </a:lnTo>
                  <a:lnTo>
                    <a:pt x="2322" y="28610"/>
                  </a:lnTo>
                  <a:lnTo>
                    <a:pt x="2020" y="30120"/>
                  </a:lnTo>
                  <a:lnTo>
                    <a:pt x="1737" y="31667"/>
                  </a:lnTo>
                  <a:lnTo>
                    <a:pt x="1492" y="33214"/>
                  </a:lnTo>
                  <a:lnTo>
                    <a:pt x="1265" y="34781"/>
                  </a:lnTo>
                  <a:lnTo>
                    <a:pt x="1058" y="36366"/>
                  </a:lnTo>
                  <a:lnTo>
                    <a:pt x="888" y="37951"/>
                  </a:lnTo>
                  <a:lnTo>
                    <a:pt x="718" y="39555"/>
                  </a:lnTo>
                  <a:lnTo>
                    <a:pt x="586" y="41141"/>
                  </a:lnTo>
                  <a:lnTo>
                    <a:pt x="473" y="42745"/>
                  </a:lnTo>
                  <a:lnTo>
                    <a:pt x="360" y="44330"/>
                  </a:lnTo>
                  <a:lnTo>
                    <a:pt x="265" y="45915"/>
                  </a:lnTo>
                  <a:lnTo>
                    <a:pt x="190" y="47481"/>
                  </a:lnTo>
                  <a:lnTo>
                    <a:pt x="133" y="49029"/>
                  </a:lnTo>
                  <a:lnTo>
                    <a:pt x="76" y="50557"/>
                  </a:lnTo>
                  <a:lnTo>
                    <a:pt x="39" y="52048"/>
                  </a:lnTo>
                  <a:lnTo>
                    <a:pt x="1" y="54973"/>
                  </a:lnTo>
                  <a:lnTo>
                    <a:pt x="1" y="57766"/>
                  </a:lnTo>
                  <a:lnTo>
                    <a:pt x="20" y="60371"/>
                  </a:lnTo>
                  <a:lnTo>
                    <a:pt x="58" y="62786"/>
                  </a:lnTo>
                  <a:lnTo>
                    <a:pt x="133" y="64994"/>
                  </a:lnTo>
                  <a:lnTo>
                    <a:pt x="190" y="66919"/>
                  </a:lnTo>
                  <a:lnTo>
                    <a:pt x="265" y="68580"/>
                  </a:lnTo>
                  <a:lnTo>
                    <a:pt x="397" y="70939"/>
                  </a:lnTo>
                  <a:lnTo>
                    <a:pt x="454" y="71826"/>
                  </a:lnTo>
                  <a:lnTo>
                    <a:pt x="473" y="71939"/>
                  </a:lnTo>
                  <a:lnTo>
                    <a:pt x="27780" y="71939"/>
                  </a:lnTo>
                  <a:lnTo>
                    <a:pt x="27780" y="71826"/>
                  </a:lnTo>
                  <a:lnTo>
                    <a:pt x="27837" y="70939"/>
                  </a:lnTo>
                  <a:lnTo>
                    <a:pt x="27969" y="68580"/>
                  </a:lnTo>
                  <a:lnTo>
                    <a:pt x="28044" y="66919"/>
                  </a:lnTo>
                  <a:lnTo>
                    <a:pt x="28120" y="64994"/>
                  </a:lnTo>
                  <a:lnTo>
                    <a:pt x="28176" y="62786"/>
                  </a:lnTo>
                  <a:lnTo>
                    <a:pt x="28233" y="60371"/>
                  </a:lnTo>
                  <a:lnTo>
                    <a:pt x="28252" y="57766"/>
                  </a:lnTo>
                  <a:lnTo>
                    <a:pt x="28252" y="54973"/>
                  </a:lnTo>
                  <a:lnTo>
                    <a:pt x="28195" y="52048"/>
                  </a:lnTo>
                  <a:lnTo>
                    <a:pt x="28157" y="50557"/>
                  </a:lnTo>
                  <a:lnTo>
                    <a:pt x="28120" y="49029"/>
                  </a:lnTo>
                  <a:lnTo>
                    <a:pt x="28044" y="47481"/>
                  </a:lnTo>
                  <a:lnTo>
                    <a:pt x="27969" y="45915"/>
                  </a:lnTo>
                  <a:lnTo>
                    <a:pt x="27874" y="44330"/>
                  </a:lnTo>
                  <a:lnTo>
                    <a:pt x="27780" y="42745"/>
                  </a:lnTo>
                  <a:lnTo>
                    <a:pt x="27648" y="41141"/>
                  </a:lnTo>
                  <a:lnTo>
                    <a:pt x="27516" y="39555"/>
                  </a:lnTo>
                  <a:lnTo>
                    <a:pt x="27365" y="37951"/>
                  </a:lnTo>
                  <a:lnTo>
                    <a:pt x="27195" y="36366"/>
                  </a:lnTo>
                  <a:lnTo>
                    <a:pt x="26987" y="34781"/>
                  </a:lnTo>
                  <a:lnTo>
                    <a:pt x="26761" y="33214"/>
                  </a:lnTo>
                  <a:lnTo>
                    <a:pt x="26497" y="31667"/>
                  </a:lnTo>
                  <a:lnTo>
                    <a:pt x="26214" y="30120"/>
                  </a:lnTo>
                  <a:lnTo>
                    <a:pt x="25912" y="28610"/>
                  </a:lnTo>
                  <a:lnTo>
                    <a:pt x="25591" y="27119"/>
                  </a:lnTo>
                  <a:lnTo>
                    <a:pt x="25251" y="25666"/>
                  </a:lnTo>
                  <a:lnTo>
                    <a:pt x="24893" y="24232"/>
                  </a:lnTo>
                  <a:lnTo>
                    <a:pt x="24534" y="22816"/>
                  </a:lnTo>
                  <a:lnTo>
                    <a:pt x="24157" y="21439"/>
                  </a:lnTo>
                  <a:lnTo>
                    <a:pt x="23760" y="20099"/>
                  </a:lnTo>
                  <a:lnTo>
                    <a:pt x="23383" y="18815"/>
                  </a:lnTo>
                  <a:lnTo>
                    <a:pt x="22987" y="17551"/>
                  </a:lnTo>
                  <a:lnTo>
                    <a:pt x="22590" y="16324"/>
                  </a:lnTo>
                  <a:lnTo>
                    <a:pt x="22194" y="15154"/>
                  </a:lnTo>
                  <a:lnTo>
                    <a:pt x="21798" y="14022"/>
                  </a:lnTo>
                  <a:lnTo>
                    <a:pt x="21024" y="11927"/>
                  </a:lnTo>
                  <a:lnTo>
                    <a:pt x="20288" y="10040"/>
                  </a:lnTo>
                  <a:lnTo>
                    <a:pt x="19627" y="8379"/>
                  </a:lnTo>
                  <a:lnTo>
                    <a:pt x="19042" y="6983"/>
                  </a:lnTo>
                  <a:lnTo>
                    <a:pt x="18552" y="5851"/>
                  </a:lnTo>
                  <a:lnTo>
                    <a:pt x="18155" y="5001"/>
                  </a:lnTo>
                  <a:lnTo>
                    <a:pt x="17816" y="4284"/>
                  </a:lnTo>
                  <a:lnTo>
                    <a:pt x="17608" y="3831"/>
                  </a:lnTo>
                  <a:lnTo>
                    <a:pt x="17401" y="3379"/>
                  </a:lnTo>
                  <a:lnTo>
                    <a:pt x="17155" y="2944"/>
                  </a:lnTo>
                  <a:lnTo>
                    <a:pt x="16910" y="2492"/>
                  </a:lnTo>
                  <a:lnTo>
                    <a:pt x="16627" y="2057"/>
                  </a:lnTo>
                  <a:lnTo>
                    <a:pt x="16344" y="1642"/>
                  </a:lnTo>
                  <a:lnTo>
                    <a:pt x="16061" y="1208"/>
                  </a:lnTo>
                  <a:lnTo>
                    <a:pt x="15740" y="793"/>
                  </a:lnTo>
                  <a:lnTo>
                    <a:pt x="15589" y="604"/>
                  </a:lnTo>
                  <a:lnTo>
                    <a:pt x="15419" y="453"/>
                  </a:lnTo>
                  <a:lnTo>
                    <a:pt x="15230" y="321"/>
                  </a:lnTo>
                  <a:lnTo>
                    <a:pt x="15023" y="208"/>
                  </a:lnTo>
                  <a:lnTo>
                    <a:pt x="14815" y="114"/>
                  </a:lnTo>
                  <a:lnTo>
                    <a:pt x="14589" y="38"/>
                  </a:lnTo>
                  <a:lnTo>
                    <a:pt x="14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23"/>
            <p:cNvSpPr/>
            <p:nvPr/>
          </p:nvSpPr>
          <p:spPr>
            <a:xfrm>
              <a:off x="3898575" y="1978675"/>
              <a:ext cx="442550" cy="444925"/>
            </a:xfrm>
            <a:custGeom>
              <a:rect b="b" l="l" r="r" t="t"/>
              <a:pathLst>
                <a:path extrusionOk="0" h="17797" w="17702">
                  <a:moveTo>
                    <a:pt x="8851" y="1"/>
                  </a:moveTo>
                  <a:lnTo>
                    <a:pt x="8643" y="20"/>
                  </a:lnTo>
                  <a:lnTo>
                    <a:pt x="8436" y="57"/>
                  </a:lnTo>
                  <a:lnTo>
                    <a:pt x="8228" y="114"/>
                  </a:lnTo>
                  <a:lnTo>
                    <a:pt x="8021" y="189"/>
                  </a:lnTo>
                  <a:lnTo>
                    <a:pt x="7832" y="303"/>
                  </a:lnTo>
                  <a:lnTo>
                    <a:pt x="7662" y="435"/>
                  </a:lnTo>
                  <a:lnTo>
                    <a:pt x="7492" y="586"/>
                  </a:lnTo>
                  <a:lnTo>
                    <a:pt x="7341" y="756"/>
                  </a:lnTo>
                  <a:lnTo>
                    <a:pt x="7077" y="1095"/>
                  </a:lnTo>
                  <a:lnTo>
                    <a:pt x="6813" y="1473"/>
                  </a:lnTo>
                  <a:lnTo>
                    <a:pt x="6549" y="1869"/>
                  </a:lnTo>
                  <a:lnTo>
                    <a:pt x="6284" y="2284"/>
                  </a:lnTo>
                  <a:lnTo>
                    <a:pt x="6020" y="2737"/>
                  </a:lnTo>
                  <a:lnTo>
                    <a:pt x="5756" y="3209"/>
                  </a:lnTo>
                  <a:lnTo>
                    <a:pt x="5511" y="3700"/>
                  </a:lnTo>
                  <a:lnTo>
                    <a:pt x="5265" y="4228"/>
                  </a:lnTo>
                  <a:lnTo>
                    <a:pt x="4812" y="5209"/>
                  </a:lnTo>
                  <a:lnTo>
                    <a:pt x="4284" y="6379"/>
                  </a:lnTo>
                  <a:lnTo>
                    <a:pt x="3605" y="7965"/>
                  </a:lnTo>
                  <a:lnTo>
                    <a:pt x="2812" y="9946"/>
                  </a:lnTo>
                  <a:lnTo>
                    <a:pt x="2359" y="11059"/>
                  </a:lnTo>
                  <a:lnTo>
                    <a:pt x="1906" y="12248"/>
                  </a:lnTo>
                  <a:lnTo>
                    <a:pt x="1453" y="13532"/>
                  </a:lnTo>
                  <a:lnTo>
                    <a:pt x="981" y="14890"/>
                  </a:lnTo>
                  <a:lnTo>
                    <a:pt x="491" y="16306"/>
                  </a:lnTo>
                  <a:lnTo>
                    <a:pt x="0" y="17797"/>
                  </a:lnTo>
                  <a:lnTo>
                    <a:pt x="17702" y="17797"/>
                  </a:lnTo>
                  <a:lnTo>
                    <a:pt x="17230" y="16306"/>
                  </a:lnTo>
                  <a:lnTo>
                    <a:pt x="16739" y="14890"/>
                  </a:lnTo>
                  <a:lnTo>
                    <a:pt x="16267" y="13532"/>
                  </a:lnTo>
                  <a:lnTo>
                    <a:pt x="15796" y="12248"/>
                  </a:lnTo>
                  <a:lnTo>
                    <a:pt x="15343" y="11059"/>
                  </a:lnTo>
                  <a:lnTo>
                    <a:pt x="14909" y="9946"/>
                  </a:lnTo>
                  <a:lnTo>
                    <a:pt x="14116" y="7965"/>
                  </a:lnTo>
                  <a:lnTo>
                    <a:pt x="13437" y="6379"/>
                  </a:lnTo>
                  <a:lnTo>
                    <a:pt x="12908" y="5209"/>
                  </a:lnTo>
                  <a:lnTo>
                    <a:pt x="12436" y="4228"/>
                  </a:lnTo>
                  <a:lnTo>
                    <a:pt x="12191" y="3700"/>
                  </a:lnTo>
                  <a:lnTo>
                    <a:pt x="11946" y="3209"/>
                  </a:lnTo>
                  <a:lnTo>
                    <a:pt x="11682" y="2737"/>
                  </a:lnTo>
                  <a:lnTo>
                    <a:pt x="11417" y="2284"/>
                  </a:lnTo>
                  <a:lnTo>
                    <a:pt x="11153" y="1869"/>
                  </a:lnTo>
                  <a:lnTo>
                    <a:pt x="10889" y="1473"/>
                  </a:lnTo>
                  <a:lnTo>
                    <a:pt x="10625" y="1095"/>
                  </a:lnTo>
                  <a:lnTo>
                    <a:pt x="10379" y="756"/>
                  </a:lnTo>
                  <a:lnTo>
                    <a:pt x="10229" y="586"/>
                  </a:lnTo>
                  <a:lnTo>
                    <a:pt x="10059" y="435"/>
                  </a:lnTo>
                  <a:lnTo>
                    <a:pt x="9870" y="303"/>
                  </a:lnTo>
                  <a:lnTo>
                    <a:pt x="9681" y="189"/>
                  </a:lnTo>
                  <a:lnTo>
                    <a:pt x="9493" y="114"/>
                  </a:lnTo>
                  <a:lnTo>
                    <a:pt x="9285" y="57"/>
                  </a:lnTo>
                  <a:lnTo>
                    <a:pt x="9077" y="20"/>
                  </a:lnTo>
                  <a:lnTo>
                    <a:pt x="8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23"/>
            <p:cNvSpPr/>
            <p:nvPr/>
          </p:nvSpPr>
          <p:spPr>
            <a:xfrm>
              <a:off x="3894325" y="1975850"/>
              <a:ext cx="451050" cy="451050"/>
            </a:xfrm>
            <a:custGeom>
              <a:rect b="b" l="l" r="r" t="t"/>
              <a:pathLst>
                <a:path extrusionOk="0" h="18042" w="18042">
                  <a:moveTo>
                    <a:pt x="9021" y="246"/>
                  </a:moveTo>
                  <a:lnTo>
                    <a:pt x="9228" y="265"/>
                  </a:lnTo>
                  <a:lnTo>
                    <a:pt x="9436" y="302"/>
                  </a:lnTo>
                  <a:lnTo>
                    <a:pt x="9625" y="359"/>
                  </a:lnTo>
                  <a:lnTo>
                    <a:pt x="9813" y="435"/>
                  </a:lnTo>
                  <a:lnTo>
                    <a:pt x="9983" y="529"/>
                  </a:lnTo>
                  <a:lnTo>
                    <a:pt x="10153" y="642"/>
                  </a:lnTo>
                  <a:lnTo>
                    <a:pt x="10304" y="793"/>
                  </a:lnTo>
                  <a:lnTo>
                    <a:pt x="10436" y="944"/>
                  </a:lnTo>
                  <a:lnTo>
                    <a:pt x="10757" y="1359"/>
                  </a:lnTo>
                  <a:lnTo>
                    <a:pt x="11040" y="1774"/>
                  </a:lnTo>
                  <a:lnTo>
                    <a:pt x="11323" y="2208"/>
                  </a:lnTo>
                  <a:lnTo>
                    <a:pt x="11587" y="2624"/>
                  </a:lnTo>
                  <a:lnTo>
                    <a:pt x="11833" y="3058"/>
                  </a:lnTo>
                  <a:lnTo>
                    <a:pt x="12078" y="3511"/>
                  </a:lnTo>
                  <a:lnTo>
                    <a:pt x="12286" y="3945"/>
                  </a:lnTo>
                  <a:lnTo>
                    <a:pt x="12493" y="4398"/>
                  </a:lnTo>
                  <a:lnTo>
                    <a:pt x="12965" y="5398"/>
                  </a:lnTo>
                  <a:lnTo>
                    <a:pt x="13493" y="6568"/>
                  </a:lnTo>
                  <a:lnTo>
                    <a:pt x="14154" y="8134"/>
                  </a:lnTo>
                  <a:lnTo>
                    <a:pt x="14947" y="10078"/>
                  </a:lnTo>
                  <a:lnTo>
                    <a:pt x="15381" y="11172"/>
                  </a:lnTo>
                  <a:lnTo>
                    <a:pt x="15834" y="12361"/>
                  </a:lnTo>
                  <a:lnTo>
                    <a:pt x="16286" y="13607"/>
                  </a:lnTo>
                  <a:lnTo>
                    <a:pt x="16758" y="14928"/>
                  </a:lnTo>
                  <a:lnTo>
                    <a:pt x="17230" y="16324"/>
                  </a:lnTo>
                  <a:lnTo>
                    <a:pt x="17702" y="17778"/>
                  </a:lnTo>
                  <a:lnTo>
                    <a:pt x="359" y="17778"/>
                  </a:lnTo>
                  <a:lnTo>
                    <a:pt x="831" y="16324"/>
                  </a:lnTo>
                  <a:lnTo>
                    <a:pt x="1302" y="14928"/>
                  </a:lnTo>
                  <a:lnTo>
                    <a:pt x="1774" y="13607"/>
                  </a:lnTo>
                  <a:lnTo>
                    <a:pt x="2227" y="12361"/>
                  </a:lnTo>
                  <a:lnTo>
                    <a:pt x="2680" y="11172"/>
                  </a:lnTo>
                  <a:lnTo>
                    <a:pt x="3095" y="10078"/>
                  </a:lnTo>
                  <a:lnTo>
                    <a:pt x="3888" y="8134"/>
                  </a:lnTo>
                  <a:lnTo>
                    <a:pt x="4567" y="6568"/>
                  </a:lnTo>
                  <a:lnTo>
                    <a:pt x="5096" y="5398"/>
                  </a:lnTo>
                  <a:lnTo>
                    <a:pt x="5567" y="4379"/>
                  </a:lnTo>
                  <a:lnTo>
                    <a:pt x="5756" y="3945"/>
                  </a:lnTo>
                  <a:lnTo>
                    <a:pt x="5983" y="3492"/>
                  </a:lnTo>
                  <a:lnTo>
                    <a:pt x="6209" y="3058"/>
                  </a:lnTo>
                  <a:lnTo>
                    <a:pt x="6473" y="2624"/>
                  </a:lnTo>
                  <a:lnTo>
                    <a:pt x="6737" y="2208"/>
                  </a:lnTo>
                  <a:lnTo>
                    <a:pt x="7002" y="1774"/>
                  </a:lnTo>
                  <a:lnTo>
                    <a:pt x="7304" y="1359"/>
                  </a:lnTo>
                  <a:lnTo>
                    <a:pt x="7606" y="944"/>
                  </a:lnTo>
                  <a:lnTo>
                    <a:pt x="7756" y="793"/>
                  </a:lnTo>
                  <a:lnTo>
                    <a:pt x="7907" y="642"/>
                  </a:lnTo>
                  <a:lnTo>
                    <a:pt x="8058" y="529"/>
                  </a:lnTo>
                  <a:lnTo>
                    <a:pt x="8228" y="435"/>
                  </a:lnTo>
                  <a:lnTo>
                    <a:pt x="8417" y="359"/>
                  </a:lnTo>
                  <a:lnTo>
                    <a:pt x="8625" y="302"/>
                  </a:lnTo>
                  <a:lnTo>
                    <a:pt x="8813" y="265"/>
                  </a:lnTo>
                  <a:lnTo>
                    <a:pt x="9021" y="246"/>
                  </a:lnTo>
                  <a:close/>
                  <a:moveTo>
                    <a:pt x="8794" y="0"/>
                  </a:moveTo>
                  <a:lnTo>
                    <a:pt x="8568" y="38"/>
                  </a:lnTo>
                  <a:lnTo>
                    <a:pt x="8342" y="114"/>
                  </a:lnTo>
                  <a:lnTo>
                    <a:pt x="8134" y="208"/>
                  </a:lnTo>
                  <a:lnTo>
                    <a:pt x="7926" y="321"/>
                  </a:lnTo>
                  <a:lnTo>
                    <a:pt x="7738" y="453"/>
                  </a:lnTo>
                  <a:lnTo>
                    <a:pt x="7568" y="604"/>
                  </a:lnTo>
                  <a:lnTo>
                    <a:pt x="7417" y="793"/>
                  </a:lnTo>
                  <a:lnTo>
                    <a:pt x="7096" y="1208"/>
                  </a:lnTo>
                  <a:lnTo>
                    <a:pt x="6794" y="1642"/>
                  </a:lnTo>
                  <a:lnTo>
                    <a:pt x="6511" y="2057"/>
                  </a:lnTo>
                  <a:lnTo>
                    <a:pt x="6247" y="2492"/>
                  </a:lnTo>
                  <a:lnTo>
                    <a:pt x="6001" y="2944"/>
                  </a:lnTo>
                  <a:lnTo>
                    <a:pt x="5756" y="3379"/>
                  </a:lnTo>
                  <a:lnTo>
                    <a:pt x="5530" y="3831"/>
                  </a:lnTo>
                  <a:lnTo>
                    <a:pt x="5322" y="4284"/>
                  </a:lnTo>
                  <a:lnTo>
                    <a:pt x="4850" y="5303"/>
                  </a:lnTo>
                  <a:lnTo>
                    <a:pt x="4322" y="6492"/>
                  </a:lnTo>
                  <a:lnTo>
                    <a:pt x="3642" y="8078"/>
                  </a:lnTo>
                  <a:lnTo>
                    <a:pt x="2831" y="10059"/>
                  </a:lnTo>
                  <a:lnTo>
                    <a:pt x="2397" y="11172"/>
                  </a:lnTo>
                  <a:lnTo>
                    <a:pt x="1944" y="12361"/>
                  </a:lnTo>
                  <a:lnTo>
                    <a:pt x="1491" y="13645"/>
                  </a:lnTo>
                  <a:lnTo>
                    <a:pt x="1019" y="14985"/>
                  </a:lnTo>
                  <a:lnTo>
                    <a:pt x="529" y="16400"/>
                  </a:lnTo>
                  <a:lnTo>
                    <a:pt x="57" y="17872"/>
                  </a:lnTo>
                  <a:lnTo>
                    <a:pt x="0" y="18042"/>
                  </a:lnTo>
                  <a:lnTo>
                    <a:pt x="18041" y="18042"/>
                  </a:lnTo>
                  <a:lnTo>
                    <a:pt x="18004" y="17872"/>
                  </a:lnTo>
                  <a:lnTo>
                    <a:pt x="17513" y="16400"/>
                  </a:lnTo>
                  <a:lnTo>
                    <a:pt x="17041" y="14985"/>
                  </a:lnTo>
                  <a:lnTo>
                    <a:pt x="16570" y="13645"/>
                  </a:lnTo>
                  <a:lnTo>
                    <a:pt x="16098" y="12361"/>
                  </a:lnTo>
                  <a:lnTo>
                    <a:pt x="15645" y="11172"/>
                  </a:lnTo>
                  <a:lnTo>
                    <a:pt x="15211" y="10059"/>
                  </a:lnTo>
                  <a:lnTo>
                    <a:pt x="14418" y="8078"/>
                  </a:lnTo>
                  <a:lnTo>
                    <a:pt x="13739" y="6492"/>
                  </a:lnTo>
                  <a:lnTo>
                    <a:pt x="13210" y="5303"/>
                  </a:lnTo>
                  <a:lnTo>
                    <a:pt x="12720" y="4284"/>
                  </a:lnTo>
                  <a:lnTo>
                    <a:pt x="12512" y="3831"/>
                  </a:lnTo>
                  <a:lnTo>
                    <a:pt x="12305" y="3379"/>
                  </a:lnTo>
                  <a:lnTo>
                    <a:pt x="12059" y="2944"/>
                  </a:lnTo>
                  <a:lnTo>
                    <a:pt x="11814" y="2492"/>
                  </a:lnTo>
                  <a:lnTo>
                    <a:pt x="11531" y="2057"/>
                  </a:lnTo>
                  <a:lnTo>
                    <a:pt x="11248" y="1642"/>
                  </a:lnTo>
                  <a:lnTo>
                    <a:pt x="10965" y="1208"/>
                  </a:lnTo>
                  <a:lnTo>
                    <a:pt x="10644" y="793"/>
                  </a:lnTo>
                  <a:lnTo>
                    <a:pt x="10493" y="604"/>
                  </a:lnTo>
                  <a:lnTo>
                    <a:pt x="10323" y="453"/>
                  </a:lnTo>
                  <a:lnTo>
                    <a:pt x="10134" y="321"/>
                  </a:lnTo>
                  <a:lnTo>
                    <a:pt x="9927" y="208"/>
                  </a:lnTo>
                  <a:lnTo>
                    <a:pt x="9719" y="114"/>
                  </a:lnTo>
                  <a:lnTo>
                    <a:pt x="9493" y="38"/>
                  </a:lnTo>
                  <a:lnTo>
                    <a:pt x="92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23"/>
            <p:cNvSpPr/>
            <p:nvPr/>
          </p:nvSpPr>
          <p:spPr>
            <a:xfrm>
              <a:off x="3904225" y="2664200"/>
              <a:ext cx="431250" cy="431225"/>
            </a:xfrm>
            <a:custGeom>
              <a:rect b="b" l="l" r="r" t="t"/>
              <a:pathLst>
                <a:path extrusionOk="0" h="17249" w="17250">
                  <a:moveTo>
                    <a:pt x="8946" y="2548"/>
                  </a:moveTo>
                  <a:lnTo>
                    <a:pt x="9248" y="2586"/>
                  </a:lnTo>
                  <a:lnTo>
                    <a:pt x="9550" y="2623"/>
                  </a:lnTo>
                  <a:lnTo>
                    <a:pt x="9852" y="2680"/>
                  </a:lnTo>
                  <a:lnTo>
                    <a:pt x="10153" y="2737"/>
                  </a:lnTo>
                  <a:lnTo>
                    <a:pt x="10437" y="2831"/>
                  </a:lnTo>
                  <a:lnTo>
                    <a:pt x="10720" y="2925"/>
                  </a:lnTo>
                  <a:lnTo>
                    <a:pt x="11003" y="3020"/>
                  </a:lnTo>
                  <a:lnTo>
                    <a:pt x="11267" y="3152"/>
                  </a:lnTo>
                  <a:lnTo>
                    <a:pt x="11531" y="3284"/>
                  </a:lnTo>
                  <a:lnTo>
                    <a:pt x="11776" y="3435"/>
                  </a:lnTo>
                  <a:lnTo>
                    <a:pt x="12022" y="3586"/>
                  </a:lnTo>
                  <a:lnTo>
                    <a:pt x="12267" y="3756"/>
                  </a:lnTo>
                  <a:lnTo>
                    <a:pt x="12494" y="3944"/>
                  </a:lnTo>
                  <a:lnTo>
                    <a:pt x="12720" y="4133"/>
                  </a:lnTo>
                  <a:lnTo>
                    <a:pt x="12928" y="4341"/>
                  </a:lnTo>
                  <a:lnTo>
                    <a:pt x="13135" y="4548"/>
                  </a:lnTo>
                  <a:lnTo>
                    <a:pt x="13324" y="4756"/>
                  </a:lnTo>
                  <a:lnTo>
                    <a:pt x="13494" y="5001"/>
                  </a:lnTo>
                  <a:lnTo>
                    <a:pt x="13664" y="5228"/>
                  </a:lnTo>
                  <a:lnTo>
                    <a:pt x="13833" y="5473"/>
                  </a:lnTo>
                  <a:lnTo>
                    <a:pt x="13966" y="5737"/>
                  </a:lnTo>
                  <a:lnTo>
                    <a:pt x="14117" y="6001"/>
                  </a:lnTo>
                  <a:lnTo>
                    <a:pt x="14230" y="6265"/>
                  </a:lnTo>
                  <a:lnTo>
                    <a:pt x="14343" y="6549"/>
                  </a:lnTo>
                  <a:lnTo>
                    <a:pt x="14437" y="6813"/>
                  </a:lnTo>
                  <a:lnTo>
                    <a:pt x="14513" y="7115"/>
                  </a:lnTo>
                  <a:lnTo>
                    <a:pt x="14588" y="7398"/>
                  </a:lnTo>
                  <a:lnTo>
                    <a:pt x="14645" y="7700"/>
                  </a:lnTo>
                  <a:lnTo>
                    <a:pt x="14683" y="8002"/>
                  </a:lnTo>
                  <a:lnTo>
                    <a:pt x="14702" y="8322"/>
                  </a:lnTo>
                  <a:lnTo>
                    <a:pt x="14702" y="8624"/>
                  </a:lnTo>
                  <a:lnTo>
                    <a:pt x="14702" y="8945"/>
                  </a:lnTo>
                  <a:lnTo>
                    <a:pt x="14683" y="9247"/>
                  </a:lnTo>
                  <a:lnTo>
                    <a:pt x="14645" y="9549"/>
                  </a:lnTo>
                  <a:lnTo>
                    <a:pt x="14588" y="9851"/>
                  </a:lnTo>
                  <a:lnTo>
                    <a:pt x="14513" y="10153"/>
                  </a:lnTo>
                  <a:lnTo>
                    <a:pt x="14437" y="10436"/>
                  </a:lnTo>
                  <a:lnTo>
                    <a:pt x="14343" y="10719"/>
                  </a:lnTo>
                  <a:lnTo>
                    <a:pt x="14230" y="10983"/>
                  </a:lnTo>
                  <a:lnTo>
                    <a:pt x="14117" y="11266"/>
                  </a:lnTo>
                  <a:lnTo>
                    <a:pt x="13966" y="11531"/>
                  </a:lnTo>
                  <a:lnTo>
                    <a:pt x="13833" y="11776"/>
                  </a:lnTo>
                  <a:lnTo>
                    <a:pt x="13664" y="12021"/>
                  </a:lnTo>
                  <a:lnTo>
                    <a:pt x="13494" y="12267"/>
                  </a:lnTo>
                  <a:lnTo>
                    <a:pt x="13324" y="12493"/>
                  </a:lnTo>
                  <a:lnTo>
                    <a:pt x="13135" y="12720"/>
                  </a:lnTo>
                  <a:lnTo>
                    <a:pt x="12928" y="12927"/>
                  </a:lnTo>
                  <a:lnTo>
                    <a:pt x="12720" y="13135"/>
                  </a:lnTo>
                  <a:lnTo>
                    <a:pt x="12494" y="13323"/>
                  </a:lnTo>
                  <a:lnTo>
                    <a:pt x="12267" y="13493"/>
                  </a:lnTo>
                  <a:lnTo>
                    <a:pt x="12022" y="13663"/>
                  </a:lnTo>
                  <a:lnTo>
                    <a:pt x="11776" y="13833"/>
                  </a:lnTo>
                  <a:lnTo>
                    <a:pt x="11531" y="13965"/>
                  </a:lnTo>
                  <a:lnTo>
                    <a:pt x="11267" y="14097"/>
                  </a:lnTo>
                  <a:lnTo>
                    <a:pt x="11003" y="14229"/>
                  </a:lnTo>
                  <a:lnTo>
                    <a:pt x="10720" y="14343"/>
                  </a:lnTo>
                  <a:lnTo>
                    <a:pt x="10437" y="14437"/>
                  </a:lnTo>
                  <a:lnTo>
                    <a:pt x="10153" y="14512"/>
                  </a:lnTo>
                  <a:lnTo>
                    <a:pt x="9852" y="14588"/>
                  </a:lnTo>
                  <a:lnTo>
                    <a:pt x="9550" y="14644"/>
                  </a:lnTo>
                  <a:lnTo>
                    <a:pt x="9248" y="14682"/>
                  </a:lnTo>
                  <a:lnTo>
                    <a:pt x="8946" y="14701"/>
                  </a:lnTo>
                  <a:lnTo>
                    <a:pt x="8323" y="14701"/>
                  </a:lnTo>
                  <a:lnTo>
                    <a:pt x="8002" y="14682"/>
                  </a:lnTo>
                  <a:lnTo>
                    <a:pt x="7700" y="14644"/>
                  </a:lnTo>
                  <a:lnTo>
                    <a:pt x="7398" y="14588"/>
                  </a:lnTo>
                  <a:lnTo>
                    <a:pt x="7115" y="14512"/>
                  </a:lnTo>
                  <a:lnTo>
                    <a:pt x="6832" y="14437"/>
                  </a:lnTo>
                  <a:lnTo>
                    <a:pt x="6549" y="14343"/>
                  </a:lnTo>
                  <a:lnTo>
                    <a:pt x="6266" y="14229"/>
                  </a:lnTo>
                  <a:lnTo>
                    <a:pt x="6002" y="14097"/>
                  </a:lnTo>
                  <a:lnTo>
                    <a:pt x="5738" y="13965"/>
                  </a:lnTo>
                  <a:lnTo>
                    <a:pt x="5473" y="13833"/>
                  </a:lnTo>
                  <a:lnTo>
                    <a:pt x="5228" y="13663"/>
                  </a:lnTo>
                  <a:lnTo>
                    <a:pt x="5002" y="13493"/>
                  </a:lnTo>
                  <a:lnTo>
                    <a:pt x="4775" y="13323"/>
                  </a:lnTo>
                  <a:lnTo>
                    <a:pt x="4549" y="13135"/>
                  </a:lnTo>
                  <a:lnTo>
                    <a:pt x="4341" y="12927"/>
                  </a:lnTo>
                  <a:lnTo>
                    <a:pt x="4133" y="12720"/>
                  </a:lnTo>
                  <a:lnTo>
                    <a:pt x="3945" y="12493"/>
                  </a:lnTo>
                  <a:lnTo>
                    <a:pt x="3756" y="12267"/>
                  </a:lnTo>
                  <a:lnTo>
                    <a:pt x="3586" y="12021"/>
                  </a:lnTo>
                  <a:lnTo>
                    <a:pt x="3435" y="11776"/>
                  </a:lnTo>
                  <a:lnTo>
                    <a:pt x="3284" y="11531"/>
                  </a:lnTo>
                  <a:lnTo>
                    <a:pt x="3152" y="11266"/>
                  </a:lnTo>
                  <a:lnTo>
                    <a:pt x="3039" y="10983"/>
                  </a:lnTo>
                  <a:lnTo>
                    <a:pt x="2926" y="10719"/>
                  </a:lnTo>
                  <a:lnTo>
                    <a:pt x="2831" y="10436"/>
                  </a:lnTo>
                  <a:lnTo>
                    <a:pt x="2737" y="10153"/>
                  </a:lnTo>
                  <a:lnTo>
                    <a:pt x="2680" y="9851"/>
                  </a:lnTo>
                  <a:lnTo>
                    <a:pt x="2624" y="9549"/>
                  </a:lnTo>
                  <a:lnTo>
                    <a:pt x="2586" y="9247"/>
                  </a:lnTo>
                  <a:lnTo>
                    <a:pt x="2567" y="8945"/>
                  </a:lnTo>
                  <a:lnTo>
                    <a:pt x="2548" y="8624"/>
                  </a:lnTo>
                  <a:lnTo>
                    <a:pt x="2567" y="8322"/>
                  </a:lnTo>
                  <a:lnTo>
                    <a:pt x="2586" y="8002"/>
                  </a:lnTo>
                  <a:lnTo>
                    <a:pt x="2624" y="7700"/>
                  </a:lnTo>
                  <a:lnTo>
                    <a:pt x="2680" y="7398"/>
                  </a:lnTo>
                  <a:lnTo>
                    <a:pt x="2737" y="7115"/>
                  </a:lnTo>
                  <a:lnTo>
                    <a:pt x="2831" y="6813"/>
                  </a:lnTo>
                  <a:lnTo>
                    <a:pt x="2926" y="6549"/>
                  </a:lnTo>
                  <a:lnTo>
                    <a:pt x="3039" y="6265"/>
                  </a:lnTo>
                  <a:lnTo>
                    <a:pt x="3152" y="6001"/>
                  </a:lnTo>
                  <a:lnTo>
                    <a:pt x="3284" y="5737"/>
                  </a:lnTo>
                  <a:lnTo>
                    <a:pt x="3435" y="5473"/>
                  </a:lnTo>
                  <a:lnTo>
                    <a:pt x="3586" y="5228"/>
                  </a:lnTo>
                  <a:lnTo>
                    <a:pt x="3756" y="5001"/>
                  </a:lnTo>
                  <a:lnTo>
                    <a:pt x="3945" y="4756"/>
                  </a:lnTo>
                  <a:lnTo>
                    <a:pt x="4133" y="4548"/>
                  </a:lnTo>
                  <a:lnTo>
                    <a:pt x="4341" y="4341"/>
                  </a:lnTo>
                  <a:lnTo>
                    <a:pt x="4549" y="4133"/>
                  </a:lnTo>
                  <a:lnTo>
                    <a:pt x="4775" y="3944"/>
                  </a:lnTo>
                  <a:lnTo>
                    <a:pt x="5002" y="3756"/>
                  </a:lnTo>
                  <a:lnTo>
                    <a:pt x="5228" y="3586"/>
                  </a:lnTo>
                  <a:lnTo>
                    <a:pt x="5473" y="3435"/>
                  </a:lnTo>
                  <a:lnTo>
                    <a:pt x="5738" y="3284"/>
                  </a:lnTo>
                  <a:lnTo>
                    <a:pt x="6002" y="3152"/>
                  </a:lnTo>
                  <a:lnTo>
                    <a:pt x="6266" y="3020"/>
                  </a:lnTo>
                  <a:lnTo>
                    <a:pt x="6549" y="2925"/>
                  </a:lnTo>
                  <a:lnTo>
                    <a:pt x="6832" y="2831"/>
                  </a:lnTo>
                  <a:lnTo>
                    <a:pt x="7115" y="2737"/>
                  </a:lnTo>
                  <a:lnTo>
                    <a:pt x="7398" y="2680"/>
                  </a:lnTo>
                  <a:lnTo>
                    <a:pt x="7700" y="2623"/>
                  </a:lnTo>
                  <a:lnTo>
                    <a:pt x="8002" y="2586"/>
                  </a:lnTo>
                  <a:lnTo>
                    <a:pt x="8323" y="2548"/>
                  </a:lnTo>
                  <a:close/>
                  <a:moveTo>
                    <a:pt x="8304" y="2302"/>
                  </a:moveTo>
                  <a:lnTo>
                    <a:pt x="7983" y="2321"/>
                  </a:lnTo>
                  <a:lnTo>
                    <a:pt x="7662" y="2359"/>
                  </a:lnTo>
                  <a:lnTo>
                    <a:pt x="7360" y="2416"/>
                  </a:lnTo>
                  <a:lnTo>
                    <a:pt x="7059" y="2491"/>
                  </a:lnTo>
                  <a:lnTo>
                    <a:pt x="6757" y="2586"/>
                  </a:lnTo>
                  <a:lnTo>
                    <a:pt x="6455" y="2680"/>
                  </a:lnTo>
                  <a:lnTo>
                    <a:pt x="6172" y="2793"/>
                  </a:lnTo>
                  <a:lnTo>
                    <a:pt x="5889" y="2925"/>
                  </a:lnTo>
                  <a:lnTo>
                    <a:pt x="5605" y="3057"/>
                  </a:lnTo>
                  <a:lnTo>
                    <a:pt x="5341" y="3208"/>
                  </a:lnTo>
                  <a:lnTo>
                    <a:pt x="5096" y="3378"/>
                  </a:lnTo>
                  <a:lnTo>
                    <a:pt x="4851" y="3548"/>
                  </a:lnTo>
                  <a:lnTo>
                    <a:pt x="4605" y="3737"/>
                  </a:lnTo>
                  <a:lnTo>
                    <a:pt x="4379" y="3944"/>
                  </a:lnTo>
                  <a:lnTo>
                    <a:pt x="4152" y="4152"/>
                  </a:lnTo>
                  <a:lnTo>
                    <a:pt x="3945" y="4378"/>
                  </a:lnTo>
                  <a:lnTo>
                    <a:pt x="3737" y="4605"/>
                  </a:lnTo>
                  <a:lnTo>
                    <a:pt x="3548" y="4831"/>
                  </a:lnTo>
                  <a:lnTo>
                    <a:pt x="3379" y="5095"/>
                  </a:lnTo>
                  <a:lnTo>
                    <a:pt x="3209" y="5341"/>
                  </a:lnTo>
                  <a:lnTo>
                    <a:pt x="3058" y="5605"/>
                  </a:lnTo>
                  <a:lnTo>
                    <a:pt x="2926" y="5888"/>
                  </a:lnTo>
                  <a:lnTo>
                    <a:pt x="2794" y="6171"/>
                  </a:lnTo>
                  <a:lnTo>
                    <a:pt x="2680" y="6454"/>
                  </a:lnTo>
                  <a:lnTo>
                    <a:pt x="2586" y="6737"/>
                  </a:lnTo>
                  <a:lnTo>
                    <a:pt x="2492" y="7039"/>
                  </a:lnTo>
                  <a:lnTo>
                    <a:pt x="2416" y="7360"/>
                  </a:lnTo>
                  <a:lnTo>
                    <a:pt x="2378" y="7662"/>
                  </a:lnTo>
                  <a:lnTo>
                    <a:pt x="2322" y="7983"/>
                  </a:lnTo>
                  <a:lnTo>
                    <a:pt x="2303" y="8304"/>
                  </a:lnTo>
                  <a:lnTo>
                    <a:pt x="2303" y="8624"/>
                  </a:lnTo>
                  <a:lnTo>
                    <a:pt x="2303" y="8945"/>
                  </a:lnTo>
                  <a:lnTo>
                    <a:pt x="2322" y="9266"/>
                  </a:lnTo>
                  <a:lnTo>
                    <a:pt x="2378" y="9587"/>
                  </a:lnTo>
                  <a:lnTo>
                    <a:pt x="2416" y="9908"/>
                  </a:lnTo>
                  <a:lnTo>
                    <a:pt x="2492" y="10210"/>
                  </a:lnTo>
                  <a:lnTo>
                    <a:pt x="2586" y="10512"/>
                  </a:lnTo>
                  <a:lnTo>
                    <a:pt x="2680" y="10795"/>
                  </a:lnTo>
                  <a:lnTo>
                    <a:pt x="2794" y="11097"/>
                  </a:lnTo>
                  <a:lnTo>
                    <a:pt x="2926" y="11380"/>
                  </a:lnTo>
                  <a:lnTo>
                    <a:pt x="3058" y="11644"/>
                  </a:lnTo>
                  <a:lnTo>
                    <a:pt x="3209" y="11908"/>
                  </a:lnTo>
                  <a:lnTo>
                    <a:pt x="3379" y="12172"/>
                  </a:lnTo>
                  <a:lnTo>
                    <a:pt x="3548" y="12418"/>
                  </a:lnTo>
                  <a:lnTo>
                    <a:pt x="3737" y="12663"/>
                  </a:lnTo>
                  <a:lnTo>
                    <a:pt x="3945" y="12889"/>
                  </a:lnTo>
                  <a:lnTo>
                    <a:pt x="4152" y="13097"/>
                  </a:lnTo>
                  <a:lnTo>
                    <a:pt x="4379" y="13323"/>
                  </a:lnTo>
                  <a:lnTo>
                    <a:pt x="4605" y="13512"/>
                  </a:lnTo>
                  <a:lnTo>
                    <a:pt x="4851" y="13701"/>
                  </a:lnTo>
                  <a:lnTo>
                    <a:pt x="5096" y="13871"/>
                  </a:lnTo>
                  <a:lnTo>
                    <a:pt x="5341" y="14041"/>
                  </a:lnTo>
                  <a:lnTo>
                    <a:pt x="5605" y="14192"/>
                  </a:lnTo>
                  <a:lnTo>
                    <a:pt x="5889" y="14343"/>
                  </a:lnTo>
                  <a:lnTo>
                    <a:pt x="6172" y="14456"/>
                  </a:lnTo>
                  <a:lnTo>
                    <a:pt x="6455" y="14569"/>
                  </a:lnTo>
                  <a:lnTo>
                    <a:pt x="6757" y="14682"/>
                  </a:lnTo>
                  <a:lnTo>
                    <a:pt x="7059" y="14758"/>
                  </a:lnTo>
                  <a:lnTo>
                    <a:pt x="7360" y="14833"/>
                  </a:lnTo>
                  <a:lnTo>
                    <a:pt x="7662" y="14890"/>
                  </a:lnTo>
                  <a:lnTo>
                    <a:pt x="7983" y="14928"/>
                  </a:lnTo>
                  <a:lnTo>
                    <a:pt x="8304" y="14946"/>
                  </a:lnTo>
                  <a:lnTo>
                    <a:pt x="8625" y="14965"/>
                  </a:lnTo>
                  <a:lnTo>
                    <a:pt x="8965" y="14946"/>
                  </a:lnTo>
                  <a:lnTo>
                    <a:pt x="9285" y="14928"/>
                  </a:lnTo>
                  <a:lnTo>
                    <a:pt x="9587" y="14890"/>
                  </a:lnTo>
                  <a:lnTo>
                    <a:pt x="9908" y="14833"/>
                  </a:lnTo>
                  <a:lnTo>
                    <a:pt x="10210" y="14758"/>
                  </a:lnTo>
                  <a:lnTo>
                    <a:pt x="10512" y="14682"/>
                  </a:lnTo>
                  <a:lnTo>
                    <a:pt x="10814" y="14569"/>
                  </a:lnTo>
                  <a:lnTo>
                    <a:pt x="11097" y="14456"/>
                  </a:lnTo>
                  <a:lnTo>
                    <a:pt x="11380" y="14343"/>
                  </a:lnTo>
                  <a:lnTo>
                    <a:pt x="11644" y="14192"/>
                  </a:lnTo>
                  <a:lnTo>
                    <a:pt x="11909" y="14041"/>
                  </a:lnTo>
                  <a:lnTo>
                    <a:pt x="12173" y="13871"/>
                  </a:lnTo>
                  <a:lnTo>
                    <a:pt x="12418" y="13701"/>
                  </a:lnTo>
                  <a:lnTo>
                    <a:pt x="12663" y="13512"/>
                  </a:lnTo>
                  <a:lnTo>
                    <a:pt x="12890" y="13323"/>
                  </a:lnTo>
                  <a:lnTo>
                    <a:pt x="13116" y="13097"/>
                  </a:lnTo>
                  <a:lnTo>
                    <a:pt x="13324" y="12889"/>
                  </a:lnTo>
                  <a:lnTo>
                    <a:pt x="13513" y="12663"/>
                  </a:lnTo>
                  <a:lnTo>
                    <a:pt x="13701" y="12418"/>
                  </a:lnTo>
                  <a:lnTo>
                    <a:pt x="13890" y="12172"/>
                  </a:lnTo>
                  <a:lnTo>
                    <a:pt x="14041" y="11908"/>
                  </a:lnTo>
                  <a:lnTo>
                    <a:pt x="14192" y="11644"/>
                  </a:lnTo>
                  <a:lnTo>
                    <a:pt x="14343" y="11380"/>
                  </a:lnTo>
                  <a:lnTo>
                    <a:pt x="14475" y="11097"/>
                  </a:lnTo>
                  <a:lnTo>
                    <a:pt x="14588" y="10795"/>
                  </a:lnTo>
                  <a:lnTo>
                    <a:pt x="14683" y="10512"/>
                  </a:lnTo>
                  <a:lnTo>
                    <a:pt x="14758" y="10210"/>
                  </a:lnTo>
                  <a:lnTo>
                    <a:pt x="14834" y="9908"/>
                  </a:lnTo>
                  <a:lnTo>
                    <a:pt x="14890" y="9587"/>
                  </a:lnTo>
                  <a:lnTo>
                    <a:pt x="14928" y="9266"/>
                  </a:lnTo>
                  <a:lnTo>
                    <a:pt x="14947" y="8945"/>
                  </a:lnTo>
                  <a:lnTo>
                    <a:pt x="14966" y="8624"/>
                  </a:lnTo>
                  <a:lnTo>
                    <a:pt x="14947" y="8304"/>
                  </a:lnTo>
                  <a:lnTo>
                    <a:pt x="14928" y="7983"/>
                  </a:lnTo>
                  <a:lnTo>
                    <a:pt x="14890" y="7662"/>
                  </a:lnTo>
                  <a:lnTo>
                    <a:pt x="14834" y="7360"/>
                  </a:lnTo>
                  <a:lnTo>
                    <a:pt x="14758" y="7039"/>
                  </a:lnTo>
                  <a:lnTo>
                    <a:pt x="14683" y="6737"/>
                  </a:lnTo>
                  <a:lnTo>
                    <a:pt x="14588" y="6454"/>
                  </a:lnTo>
                  <a:lnTo>
                    <a:pt x="14475" y="6171"/>
                  </a:lnTo>
                  <a:lnTo>
                    <a:pt x="14343" y="5888"/>
                  </a:lnTo>
                  <a:lnTo>
                    <a:pt x="14192" y="5605"/>
                  </a:lnTo>
                  <a:lnTo>
                    <a:pt x="14041" y="5341"/>
                  </a:lnTo>
                  <a:lnTo>
                    <a:pt x="13890" y="5095"/>
                  </a:lnTo>
                  <a:lnTo>
                    <a:pt x="13701" y="4831"/>
                  </a:lnTo>
                  <a:lnTo>
                    <a:pt x="13513" y="4605"/>
                  </a:lnTo>
                  <a:lnTo>
                    <a:pt x="13324" y="4378"/>
                  </a:lnTo>
                  <a:lnTo>
                    <a:pt x="13116" y="4152"/>
                  </a:lnTo>
                  <a:lnTo>
                    <a:pt x="12890" y="3944"/>
                  </a:lnTo>
                  <a:lnTo>
                    <a:pt x="12663" y="3737"/>
                  </a:lnTo>
                  <a:lnTo>
                    <a:pt x="12418" y="3548"/>
                  </a:lnTo>
                  <a:lnTo>
                    <a:pt x="12173" y="3378"/>
                  </a:lnTo>
                  <a:lnTo>
                    <a:pt x="11909" y="3208"/>
                  </a:lnTo>
                  <a:lnTo>
                    <a:pt x="11644" y="3057"/>
                  </a:lnTo>
                  <a:lnTo>
                    <a:pt x="11380" y="2925"/>
                  </a:lnTo>
                  <a:lnTo>
                    <a:pt x="11097" y="2793"/>
                  </a:lnTo>
                  <a:lnTo>
                    <a:pt x="10814" y="2680"/>
                  </a:lnTo>
                  <a:lnTo>
                    <a:pt x="10512" y="2586"/>
                  </a:lnTo>
                  <a:lnTo>
                    <a:pt x="10210" y="2491"/>
                  </a:lnTo>
                  <a:lnTo>
                    <a:pt x="9908" y="2416"/>
                  </a:lnTo>
                  <a:lnTo>
                    <a:pt x="9587" y="2359"/>
                  </a:lnTo>
                  <a:lnTo>
                    <a:pt x="9285" y="2321"/>
                  </a:lnTo>
                  <a:lnTo>
                    <a:pt x="8965" y="2302"/>
                  </a:lnTo>
                  <a:close/>
                  <a:moveTo>
                    <a:pt x="8625" y="0"/>
                  </a:moveTo>
                  <a:lnTo>
                    <a:pt x="8191" y="19"/>
                  </a:lnTo>
                  <a:lnTo>
                    <a:pt x="7757" y="38"/>
                  </a:lnTo>
                  <a:lnTo>
                    <a:pt x="7323" y="94"/>
                  </a:lnTo>
                  <a:lnTo>
                    <a:pt x="6889" y="170"/>
                  </a:lnTo>
                  <a:lnTo>
                    <a:pt x="6474" y="283"/>
                  </a:lnTo>
                  <a:lnTo>
                    <a:pt x="6077" y="396"/>
                  </a:lnTo>
                  <a:lnTo>
                    <a:pt x="5662" y="529"/>
                  </a:lnTo>
                  <a:lnTo>
                    <a:pt x="5285" y="680"/>
                  </a:lnTo>
                  <a:lnTo>
                    <a:pt x="4888" y="849"/>
                  </a:lnTo>
                  <a:lnTo>
                    <a:pt x="4530" y="1038"/>
                  </a:lnTo>
                  <a:lnTo>
                    <a:pt x="4152" y="1246"/>
                  </a:lnTo>
                  <a:lnTo>
                    <a:pt x="3813" y="1472"/>
                  </a:lnTo>
                  <a:lnTo>
                    <a:pt x="3473" y="1717"/>
                  </a:lnTo>
                  <a:lnTo>
                    <a:pt x="3152" y="1982"/>
                  </a:lnTo>
                  <a:lnTo>
                    <a:pt x="2831" y="2246"/>
                  </a:lnTo>
                  <a:lnTo>
                    <a:pt x="2529" y="2529"/>
                  </a:lnTo>
                  <a:lnTo>
                    <a:pt x="2246" y="2831"/>
                  </a:lnTo>
                  <a:lnTo>
                    <a:pt x="1982" y="3152"/>
                  </a:lnTo>
                  <a:lnTo>
                    <a:pt x="1718" y="3473"/>
                  </a:lnTo>
                  <a:lnTo>
                    <a:pt x="1473" y="3812"/>
                  </a:lnTo>
                  <a:lnTo>
                    <a:pt x="1246" y="4152"/>
                  </a:lnTo>
                  <a:lnTo>
                    <a:pt x="1039" y="4510"/>
                  </a:lnTo>
                  <a:lnTo>
                    <a:pt x="850" y="4888"/>
                  </a:lnTo>
                  <a:lnTo>
                    <a:pt x="680" y="5265"/>
                  </a:lnTo>
                  <a:lnTo>
                    <a:pt x="529" y="5662"/>
                  </a:lnTo>
                  <a:lnTo>
                    <a:pt x="397" y="6058"/>
                  </a:lnTo>
                  <a:lnTo>
                    <a:pt x="284" y="6473"/>
                  </a:lnTo>
                  <a:lnTo>
                    <a:pt x="189" y="6888"/>
                  </a:lnTo>
                  <a:lnTo>
                    <a:pt x="95" y="7322"/>
                  </a:lnTo>
                  <a:lnTo>
                    <a:pt x="57" y="7756"/>
                  </a:lnTo>
                  <a:lnTo>
                    <a:pt x="19" y="8190"/>
                  </a:lnTo>
                  <a:lnTo>
                    <a:pt x="1" y="8624"/>
                  </a:lnTo>
                  <a:lnTo>
                    <a:pt x="19" y="9077"/>
                  </a:lnTo>
                  <a:lnTo>
                    <a:pt x="57" y="9511"/>
                  </a:lnTo>
                  <a:lnTo>
                    <a:pt x="95" y="9945"/>
                  </a:lnTo>
                  <a:lnTo>
                    <a:pt x="189" y="10361"/>
                  </a:lnTo>
                  <a:lnTo>
                    <a:pt x="284" y="10776"/>
                  </a:lnTo>
                  <a:lnTo>
                    <a:pt x="397" y="11191"/>
                  </a:lnTo>
                  <a:lnTo>
                    <a:pt x="529" y="11587"/>
                  </a:lnTo>
                  <a:lnTo>
                    <a:pt x="680" y="11984"/>
                  </a:lnTo>
                  <a:lnTo>
                    <a:pt x="850" y="12361"/>
                  </a:lnTo>
                  <a:lnTo>
                    <a:pt x="1039" y="12738"/>
                  </a:lnTo>
                  <a:lnTo>
                    <a:pt x="1246" y="13097"/>
                  </a:lnTo>
                  <a:lnTo>
                    <a:pt x="1473" y="13456"/>
                  </a:lnTo>
                  <a:lnTo>
                    <a:pt x="1718" y="13776"/>
                  </a:lnTo>
                  <a:lnTo>
                    <a:pt x="1982" y="14116"/>
                  </a:lnTo>
                  <a:lnTo>
                    <a:pt x="2246" y="14418"/>
                  </a:lnTo>
                  <a:lnTo>
                    <a:pt x="2529" y="14720"/>
                  </a:lnTo>
                  <a:lnTo>
                    <a:pt x="2831" y="15003"/>
                  </a:lnTo>
                  <a:lnTo>
                    <a:pt x="3152" y="15286"/>
                  </a:lnTo>
                  <a:lnTo>
                    <a:pt x="3473" y="15531"/>
                  </a:lnTo>
                  <a:lnTo>
                    <a:pt x="3813" y="15777"/>
                  </a:lnTo>
                  <a:lnTo>
                    <a:pt x="4152" y="16003"/>
                  </a:lnTo>
                  <a:lnTo>
                    <a:pt x="4530" y="16211"/>
                  </a:lnTo>
                  <a:lnTo>
                    <a:pt x="4888" y="16400"/>
                  </a:lnTo>
                  <a:lnTo>
                    <a:pt x="5285" y="16569"/>
                  </a:lnTo>
                  <a:lnTo>
                    <a:pt x="5662" y="16720"/>
                  </a:lnTo>
                  <a:lnTo>
                    <a:pt x="6077" y="16871"/>
                  </a:lnTo>
                  <a:lnTo>
                    <a:pt x="6474" y="16985"/>
                  </a:lnTo>
                  <a:lnTo>
                    <a:pt x="6889" y="17079"/>
                  </a:lnTo>
                  <a:lnTo>
                    <a:pt x="7323" y="17154"/>
                  </a:lnTo>
                  <a:lnTo>
                    <a:pt x="7757" y="17211"/>
                  </a:lnTo>
                  <a:lnTo>
                    <a:pt x="8191" y="17249"/>
                  </a:lnTo>
                  <a:lnTo>
                    <a:pt x="9078" y="17249"/>
                  </a:lnTo>
                  <a:lnTo>
                    <a:pt x="9512" y="17211"/>
                  </a:lnTo>
                  <a:lnTo>
                    <a:pt x="9946" y="17154"/>
                  </a:lnTo>
                  <a:lnTo>
                    <a:pt x="10361" y="17079"/>
                  </a:lnTo>
                  <a:lnTo>
                    <a:pt x="10776" y="16985"/>
                  </a:lnTo>
                  <a:lnTo>
                    <a:pt x="11191" y="16871"/>
                  </a:lnTo>
                  <a:lnTo>
                    <a:pt x="11588" y="16720"/>
                  </a:lnTo>
                  <a:lnTo>
                    <a:pt x="11984" y="16569"/>
                  </a:lnTo>
                  <a:lnTo>
                    <a:pt x="12361" y="16400"/>
                  </a:lnTo>
                  <a:lnTo>
                    <a:pt x="12739" y="16211"/>
                  </a:lnTo>
                  <a:lnTo>
                    <a:pt x="13097" y="16003"/>
                  </a:lnTo>
                  <a:lnTo>
                    <a:pt x="13456" y="15777"/>
                  </a:lnTo>
                  <a:lnTo>
                    <a:pt x="13796" y="15531"/>
                  </a:lnTo>
                  <a:lnTo>
                    <a:pt x="14117" y="15286"/>
                  </a:lnTo>
                  <a:lnTo>
                    <a:pt x="14418" y="15003"/>
                  </a:lnTo>
                  <a:lnTo>
                    <a:pt x="14720" y="14720"/>
                  </a:lnTo>
                  <a:lnTo>
                    <a:pt x="15003" y="14418"/>
                  </a:lnTo>
                  <a:lnTo>
                    <a:pt x="15287" y="14116"/>
                  </a:lnTo>
                  <a:lnTo>
                    <a:pt x="15532" y="13776"/>
                  </a:lnTo>
                  <a:lnTo>
                    <a:pt x="15777" y="13456"/>
                  </a:lnTo>
                  <a:lnTo>
                    <a:pt x="16004" y="13097"/>
                  </a:lnTo>
                  <a:lnTo>
                    <a:pt x="16211" y="12738"/>
                  </a:lnTo>
                  <a:lnTo>
                    <a:pt x="16400" y="12361"/>
                  </a:lnTo>
                  <a:lnTo>
                    <a:pt x="16570" y="11984"/>
                  </a:lnTo>
                  <a:lnTo>
                    <a:pt x="16740" y="11587"/>
                  </a:lnTo>
                  <a:lnTo>
                    <a:pt x="16872" y="11191"/>
                  </a:lnTo>
                  <a:lnTo>
                    <a:pt x="16985" y="10776"/>
                  </a:lnTo>
                  <a:lnTo>
                    <a:pt x="17079" y="10361"/>
                  </a:lnTo>
                  <a:lnTo>
                    <a:pt x="17155" y="9945"/>
                  </a:lnTo>
                  <a:lnTo>
                    <a:pt x="17211" y="9511"/>
                  </a:lnTo>
                  <a:lnTo>
                    <a:pt x="17249" y="9077"/>
                  </a:lnTo>
                  <a:lnTo>
                    <a:pt x="17249" y="8624"/>
                  </a:lnTo>
                  <a:lnTo>
                    <a:pt x="17249" y="8134"/>
                  </a:lnTo>
                  <a:lnTo>
                    <a:pt x="17193" y="7643"/>
                  </a:lnTo>
                  <a:lnTo>
                    <a:pt x="17136" y="7152"/>
                  </a:lnTo>
                  <a:lnTo>
                    <a:pt x="17042" y="6662"/>
                  </a:lnTo>
                  <a:lnTo>
                    <a:pt x="16909" y="6190"/>
                  </a:lnTo>
                  <a:lnTo>
                    <a:pt x="16759" y="5737"/>
                  </a:lnTo>
                  <a:lnTo>
                    <a:pt x="16570" y="5265"/>
                  </a:lnTo>
                  <a:lnTo>
                    <a:pt x="16381" y="4812"/>
                  </a:lnTo>
                  <a:lnTo>
                    <a:pt x="16136" y="4926"/>
                  </a:lnTo>
                  <a:lnTo>
                    <a:pt x="16343" y="5379"/>
                  </a:lnTo>
                  <a:lnTo>
                    <a:pt x="16513" y="5813"/>
                  </a:lnTo>
                  <a:lnTo>
                    <a:pt x="16664" y="6265"/>
                  </a:lnTo>
                  <a:lnTo>
                    <a:pt x="16777" y="6718"/>
                  </a:lnTo>
                  <a:lnTo>
                    <a:pt x="16872" y="7190"/>
                  </a:lnTo>
                  <a:lnTo>
                    <a:pt x="16947" y="7662"/>
                  </a:lnTo>
                  <a:lnTo>
                    <a:pt x="16985" y="8153"/>
                  </a:lnTo>
                  <a:lnTo>
                    <a:pt x="17004" y="8624"/>
                  </a:lnTo>
                  <a:lnTo>
                    <a:pt x="16985" y="9058"/>
                  </a:lnTo>
                  <a:lnTo>
                    <a:pt x="16966" y="9474"/>
                  </a:lnTo>
                  <a:lnTo>
                    <a:pt x="16909" y="9908"/>
                  </a:lnTo>
                  <a:lnTo>
                    <a:pt x="16834" y="10304"/>
                  </a:lnTo>
                  <a:lnTo>
                    <a:pt x="16740" y="10719"/>
                  </a:lnTo>
                  <a:lnTo>
                    <a:pt x="16626" y="11115"/>
                  </a:lnTo>
                  <a:lnTo>
                    <a:pt x="16494" y="11512"/>
                  </a:lnTo>
                  <a:lnTo>
                    <a:pt x="16343" y="11889"/>
                  </a:lnTo>
                  <a:lnTo>
                    <a:pt x="16174" y="12248"/>
                  </a:lnTo>
                  <a:lnTo>
                    <a:pt x="15985" y="12606"/>
                  </a:lnTo>
                  <a:lnTo>
                    <a:pt x="15796" y="12965"/>
                  </a:lnTo>
                  <a:lnTo>
                    <a:pt x="15570" y="13305"/>
                  </a:lnTo>
                  <a:lnTo>
                    <a:pt x="15343" y="13625"/>
                  </a:lnTo>
                  <a:lnTo>
                    <a:pt x="15079" y="13946"/>
                  </a:lnTo>
                  <a:lnTo>
                    <a:pt x="14815" y="14248"/>
                  </a:lnTo>
                  <a:lnTo>
                    <a:pt x="14551" y="14550"/>
                  </a:lnTo>
                  <a:lnTo>
                    <a:pt x="14249" y="14814"/>
                  </a:lnTo>
                  <a:lnTo>
                    <a:pt x="13947" y="15079"/>
                  </a:lnTo>
                  <a:lnTo>
                    <a:pt x="13645" y="15343"/>
                  </a:lnTo>
                  <a:lnTo>
                    <a:pt x="13305" y="15569"/>
                  </a:lnTo>
                  <a:lnTo>
                    <a:pt x="12965" y="15777"/>
                  </a:lnTo>
                  <a:lnTo>
                    <a:pt x="12626" y="15984"/>
                  </a:lnTo>
                  <a:lnTo>
                    <a:pt x="12248" y="16173"/>
                  </a:lnTo>
                  <a:lnTo>
                    <a:pt x="11890" y="16343"/>
                  </a:lnTo>
                  <a:lnTo>
                    <a:pt x="11512" y="16494"/>
                  </a:lnTo>
                  <a:lnTo>
                    <a:pt x="11116" y="16626"/>
                  </a:lnTo>
                  <a:lnTo>
                    <a:pt x="10720" y="16739"/>
                  </a:lnTo>
                  <a:lnTo>
                    <a:pt x="10323" y="16834"/>
                  </a:lnTo>
                  <a:lnTo>
                    <a:pt x="9908" y="16909"/>
                  </a:lnTo>
                  <a:lnTo>
                    <a:pt x="9493" y="16947"/>
                  </a:lnTo>
                  <a:lnTo>
                    <a:pt x="9059" y="16985"/>
                  </a:lnTo>
                  <a:lnTo>
                    <a:pt x="8625" y="17003"/>
                  </a:lnTo>
                  <a:lnTo>
                    <a:pt x="8191" y="16985"/>
                  </a:lnTo>
                  <a:lnTo>
                    <a:pt x="7776" y="16947"/>
                  </a:lnTo>
                  <a:lnTo>
                    <a:pt x="7360" y="16909"/>
                  </a:lnTo>
                  <a:lnTo>
                    <a:pt x="6945" y="16834"/>
                  </a:lnTo>
                  <a:lnTo>
                    <a:pt x="6549" y="16739"/>
                  </a:lnTo>
                  <a:lnTo>
                    <a:pt x="6153" y="16626"/>
                  </a:lnTo>
                  <a:lnTo>
                    <a:pt x="5756" y="16494"/>
                  </a:lnTo>
                  <a:lnTo>
                    <a:pt x="5379" y="16343"/>
                  </a:lnTo>
                  <a:lnTo>
                    <a:pt x="5002" y="16173"/>
                  </a:lnTo>
                  <a:lnTo>
                    <a:pt x="4643" y="15984"/>
                  </a:lnTo>
                  <a:lnTo>
                    <a:pt x="4284" y="15777"/>
                  </a:lnTo>
                  <a:lnTo>
                    <a:pt x="3945" y="15569"/>
                  </a:lnTo>
                  <a:lnTo>
                    <a:pt x="3624" y="15343"/>
                  </a:lnTo>
                  <a:lnTo>
                    <a:pt x="3303" y="15079"/>
                  </a:lnTo>
                  <a:lnTo>
                    <a:pt x="3001" y="14814"/>
                  </a:lnTo>
                  <a:lnTo>
                    <a:pt x="2718" y="14550"/>
                  </a:lnTo>
                  <a:lnTo>
                    <a:pt x="2435" y="14248"/>
                  </a:lnTo>
                  <a:lnTo>
                    <a:pt x="2171" y="13946"/>
                  </a:lnTo>
                  <a:lnTo>
                    <a:pt x="1925" y="13625"/>
                  </a:lnTo>
                  <a:lnTo>
                    <a:pt x="1699" y="13305"/>
                  </a:lnTo>
                  <a:lnTo>
                    <a:pt x="1473" y="12965"/>
                  </a:lnTo>
                  <a:lnTo>
                    <a:pt x="1265" y="12606"/>
                  </a:lnTo>
                  <a:lnTo>
                    <a:pt x="1095" y="12248"/>
                  </a:lnTo>
                  <a:lnTo>
                    <a:pt x="925" y="11889"/>
                  </a:lnTo>
                  <a:lnTo>
                    <a:pt x="774" y="11512"/>
                  </a:lnTo>
                  <a:lnTo>
                    <a:pt x="642" y="11115"/>
                  </a:lnTo>
                  <a:lnTo>
                    <a:pt x="529" y="10719"/>
                  </a:lnTo>
                  <a:lnTo>
                    <a:pt x="435" y="10304"/>
                  </a:lnTo>
                  <a:lnTo>
                    <a:pt x="359" y="9908"/>
                  </a:lnTo>
                  <a:lnTo>
                    <a:pt x="303" y="9474"/>
                  </a:lnTo>
                  <a:lnTo>
                    <a:pt x="265" y="9058"/>
                  </a:lnTo>
                  <a:lnTo>
                    <a:pt x="265" y="8624"/>
                  </a:lnTo>
                  <a:lnTo>
                    <a:pt x="265" y="8190"/>
                  </a:lnTo>
                  <a:lnTo>
                    <a:pt x="303" y="7775"/>
                  </a:lnTo>
                  <a:lnTo>
                    <a:pt x="359" y="7360"/>
                  </a:lnTo>
                  <a:lnTo>
                    <a:pt x="435" y="6945"/>
                  </a:lnTo>
                  <a:lnTo>
                    <a:pt x="529" y="6530"/>
                  </a:lnTo>
                  <a:lnTo>
                    <a:pt x="642" y="6133"/>
                  </a:lnTo>
                  <a:lnTo>
                    <a:pt x="774" y="5756"/>
                  </a:lnTo>
                  <a:lnTo>
                    <a:pt x="925" y="5379"/>
                  </a:lnTo>
                  <a:lnTo>
                    <a:pt x="1095" y="5001"/>
                  </a:lnTo>
                  <a:lnTo>
                    <a:pt x="1265" y="4643"/>
                  </a:lnTo>
                  <a:lnTo>
                    <a:pt x="1473" y="4284"/>
                  </a:lnTo>
                  <a:lnTo>
                    <a:pt x="1699" y="3944"/>
                  </a:lnTo>
                  <a:lnTo>
                    <a:pt x="1925" y="3623"/>
                  </a:lnTo>
                  <a:lnTo>
                    <a:pt x="2171" y="3303"/>
                  </a:lnTo>
                  <a:lnTo>
                    <a:pt x="2435" y="3001"/>
                  </a:lnTo>
                  <a:lnTo>
                    <a:pt x="2718" y="2718"/>
                  </a:lnTo>
                  <a:lnTo>
                    <a:pt x="3001" y="2435"/>
                  </a:lnTo>
                  <a:lnTo>
                    <a:pt x="3303" y="2170"/>
                  </a:lnTo>
                  <a:lnTo>
                    <a:pt x="3624" y="1925"/>
                  </a:lnTo>
                  <a:lnTo>
                    <a:pt x="3945" y="1680"/>
                  </a:lnTo>
                  <a:lnTo>
                    <a:pt x="4284" y="1472"/>
                  </a:lnTo>
                  <a:lnTo>
                    <a:pt x="4643" y="1265"/>
                  </a:lnTo>
                  <a:lnTo>
                    <a:pt x="5002" y="1076"/>
                  </a:lnTo>
                  <a:lnTo>
                    <a:pt x="5379" y="925"/>
                  </a:lnTo>
                  <a:lnTo>
                    <a:pt x="5756" y="774"/>
                  </a:lnTo>
                  <a:lnTo>
                    <a:pt x="6153" y="642"/>
                  </a:lnTo>
                  <a:lnTo>
                    <a:pt x="6549" y="529"/>
                  </a:lnTo>
                  <a:lnTo>
                    <a:pt x="6945" y="434"/>
                  </a:lnTo>
                  <a:lnTo>
                    <a:pt x="7360" y="359"/>
                  </a:lnTo>
                  <a:lnTo>
                    <a:pt x="7776" y="302"/>
                  </a:lnTo>
                  <a:lnTo>
                    <a:pt x="8191" y="264"/>
                  </a:lnTo>
                  <a:lnTo>
                    <a:pt x="9059" y="264"/>
                  </a:lnTo>
                  <a:lnTo>
                    <a:pt x="9493" y="302"/>
                  </a:lnTo>
                  <a:lnTo>
                    <a:pt x="9908" y="359"/>
                  </a:lnTo>
                  <a:lnTo>
                    <a:pt x="10323" y="434"/>
                  </a:lnTo>
                  <a:lnTo>
                    <a:pt x="10738" y="529"/>
                  </a:lnTo>
                  <a:lnTo>
                    <a:pt x="11135" y="642"/>
                  </a:lnTo>
                  <a:lnTo>
                    <a:pt x="11531" y="774"/>
                  </a:lnTo>
                  <a:lnTo>
                    <a:pt x="11927" y="925"/>
                  </a:lnTo>
                  <a:lnTo>
                    <a:pt x="12305" y="1095"/>
                  </a:lnTo>
                  <a:lnTo>
                    <a:pt x="12682" y="1283"/>
                  </a:lnTo>
                  <a:lnTo>
                    <a:pt x="13041" y="1510"/>
                  </a:lnTo>
                  <a:lnTo>
                    <a:pt x="13381" y="1736"/>
                  </a:lnTo>
                  <a:lnTo>
                    <a:pt x="13720" y="1982"/>
                  </a:lnTo>
                  <a:lnTo>
                    <a:pt x="14060" y="2246"/>
                  </a:lnTo>
                  <a:lnTo>
                    <a:pt x="14381" y="2548"/>
                  </a:lnTo>
                  <a:lnTo>
                    <a:pt x="14683" y="2850"/>
                  </a:lnTo>
                  <a:lnTo>
                    <a:pt x="14871" y="2661"/>
                  </a:lnTo>
                  <a:lnTo>
                    <a:pt x="14551" y="2359"/>
                  </a:lnTo>
                  <a:lnTo>
                    <a:pt x="14230" y="2057"/>
                  </a:lnTo>
                  <a:lnTo>
                    <a:pt x="13890" y="1774"/>
                  </a:lnTo>
                  <a:lnTo>
                    <a:pt x="13531" y="1529"/>
                  </a:lnTo>
                  <a:lnTo>
                    <a:pt x="13173" y="1283"/>
                  </a:lnTo>
                  <a:lnTo>
                    <a:pt x="12795" y="1076"/>
                  </a:lnTo>
                  <a:lnTo>
                    <a:pt x="12418" y="868"/>
                  </a:lnTo>
                  <a:lnTo>
                    <a:pt x="12022" y="698"/>
                  </a:lnTo>
                  <a:lnTo>
                    <a:pt x="11625" y="529"/>
                  </a:lnTo>
                  <a:lnTo>
                    <a:pt x="11210" y="396"/>
                  </a:lnTo>
                  <a:lnTo>
                    <a:pt x="10795" y="283"/>
                  </a:lnTo>
                  <a:lnTo>
                    <a:pt x="10380" y="170"/>
                  </a:lnTo>
                  <a:lnTo>
                    <a:pt x="9946" y="94"/>
                  </a:lnTo>
                  <a:lnTo>
                    <a:pt x="9512" y="38"/>
                  </a:lnTo>
                  <a:lnTo>
                    <a:pt x="9078" y="19"/>
                  </a:lnTo>
                  <a:lnTo>
                    <a:pt x="8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23"/>
            <p:cNvSpPr/>
            <p:nvPr/>
          </p:nvSpPr>
          <p:spPr>
            <a:xfrm>
              <a:off x="3904225" y="3203450"/>
              <a:ext cx="431250" cy="431225"/>
            </a:xfrm>
            <a:custGeom>
              <a:rect b="b" l="l" r="r" t="t"/>
              <a:pathLst>
                <a:path extrusionOk="0" h="17249" w="17250">
                  <a:moveTo>
                    <a:pt x="8946" y="2548"/>
                  </a:moveTo>
                  <a:lnTo>
                    <a:pt x="9248" y="2567"/>
                  </a:lnTo>
                  <a:lnTo>
                    <a:pt x="9550" y="2605"/>
                  </a:lnTo>
                  <a:lnTo>
                    <a:pt x="9852" y="2661"/>
                  </a:lnTo>
                  <a:lnTo>
                    <a:pt x="10153" y="2737"/>
                  </a:lnTo>
                  <a:lnTo>
                    <a:pt x="10437" y="2812"/>
                  </a:lnTo>
                  <a:lnTo>
                    <a:pt x="10720" y="2907"/>
                  </a:lnTo>
                  <a:lnTo>
                    <a:pt x="11003" y="3020"/>
                  </a:lnTo>
                  <a:lnTo>
                    <a:pt x="11267" y="3133"/>
                  </a:lnTo>
                  <a:lnTo>
                    <a:pt x="11531" y="3265"/>
                  </a:lnTo>
                  <a:lnTo>
                    <a:pt x="11776" y="3416"/>
                  </a:lnTo>
                  <a:lnTo>
                    <a:pt x="12022" y="3586"/>
                  </a:lnTo>
                  <a:lnTo>
                    <a:pt x="12267" y="3756"/>
                  </a:lnTo>
                  <a:lnTo>
                    <a:pt x="12494" y="3926"/>
                  </a:lnTo>
                  <a:lnTo>
                    <a:pt x="12720" y="4114"/>
                  </a:lnTo>
                  <a:lnTo>
                    <a:pt x="12928" y="4322"/>
                  </a:lnTo>
                  <a:lnTo>
                    <a:pt x="13135" y="4530"/>
                  </a:lnTo>
                  <a:lnTo>
                    <a:pt x="13324" y="4756"/>
                  </a:lnTo>
                  <a:lnTo>
                    <a:pt x="13494" y="4982"/>
                  </a:lnTo>
                  <a:lnTo>
                    <a:pt x="13664" y="5228"/>
                  </a:lnTo>
                  <a:lnTo>
                    <a:pt x="13833" y="5473"/>
                  </a:lnTo>
                  <a:lnTo>
                    <a:pt x="13966" y="5718"/>
                  </a:lnTo>
                  <a:lnTo>
                    <a:pt x="14117" y="5983"/>
                  </a:lnTo>
                  <a:lnTo>
                    <a:pt x="14230" y="6247"/>
                  </a:lnTo>
                  <a:lnTo>
                    <a:pt x="14343" y="6530"/>
                  </a:lnTo>
                  <a:lnTo>
                    <a:pt x="14437" y="6813"/>
                  </a:lnTo>
                  <a:lnTo>
                    <a:pt x="14513" y="7096"/>
                  </a:lnTo>
                  <a:lnTo>
                    <a:pt x="14588" y="7398"/>
                  </a:lnTo>
                  <a:lnTo>
                    <a:pt x="14645" y="7700"/>
                  </a:lnTo>
                  <a:lnTo>
                    <a:pt x="14683" y="8002"/>
                  </a:lnTo>
                  <a:lnTo>
                    <a:pt x="14702" y="8304"/>
                  </a:lnTo>
                  <a:lnTo>
                    <a:pt x="14702" y="8625"/>
                  </a:lnTo>
                  <a:lnTo>
                    <a:pt x="14702" y="8927"/>
                  </a:lnTo>
                  <a:lnTo>
                    <a:pt x="14683" y="9247"/>
                  </a:lnTo>
                  <a:lnTo>
                    <a:pt x="14645" y="9549"/>
                  </a:lnTo>
                  <a:lnTo>
                    <a:pt x="14588" y="9851"/>
                  </a:lnTo>
                  <a:lnTo>
                    <a:pt x="14513" y="10134"/>
                  </a:lnTo>
                  <a:lnTo>
                    <a:pt x="14437" y="10417"/>
                  </a:lnTo>
                  <a:lnTo>
                    <a:pt x="14343" y="10701"/>
                  </a:lnTo>
                  <a:lnTo>
                    <a:pt x="14230" y="10984"/>
                  </a:lnTo>
                  <a:lnTo>
                    <a:pt x="14117" y="11248"/>
                  </a:lnTo>
                  <a:lnTo>
                    <a:pt x="13966" y="11512"/>
                  </a:lnTo>
                  <a:lnTo>
                    <a:pt x="13833" y="11776"/>
                  </a:lnTo>
                  <a:lnTo>
                    <a:pt x="13664" y="12022"/>
                  </a:lnTo>
                  <a:lnTo>
                    <a:pt x="13494" y="12248"/>
                  </a:lnTo>
                  <a:lnTo>
                    <a:pt x="13324" y="12474"/>
                  </a:lnTo>
                  <a:lnTo>
                    <a:pt x="13135" y="12701"/>
                  </a:lnTo>
                  <a:lnTo>
                    <a:pt x="12928" y="12909"/>
                  </a:lnTo>
                  <a:lnTo>
                    <a:pt x="12720" y="13116"/>
                  </a:lnTo>
                  <a:lnTo>
                    <a:pt x="12494" y="13305"/>
                  </a:lnTo>
                  <a:lnTo>
                    <a:pt x="12267" y="13494"/>
                  </a:lnTo>
                  <a:lnTo>
                    <a:pt x="12022" y="13663"/>
                  </a:lnTo>
                  <a:lnTo>
                    <a:pt x="11776" y="13814"/>
                  </a:lnTo>
                  <a:lnTo>
                    <a:pt x="11531" y="13965"/>
                  </a:lnTo>
                  <a:lnTo>
                    <a:pt x="11267" y="14097"/>
                  </a:lnTo>
                  <a:lnTo>
                    <a:pt x="11003" y="14211"/>
                  </a:lnTo>
                  <a:lnTo>
                    <a:pt x="10720" y="14324"/>
                  </a:lnTo>
                  <a:lnTo>
                    <a:pt x="10437" y="14418"/>
                  </a:lnTo>
                  <a:lnTo>
                    <a:pt x="10153" y="14513"/>
                  </a:lnTo>
                  <a:lnTo>
                    <a:pt x="9852" y="14569"/>
                  </a:lnTo>
                  <a:lnTo>
                    <a:pt x="9550" y="14626"/>
                  </a:lnTo>
                  <a:lnTo>
                    <a:pt x="9248" y="14664"/>
                  </a:lnTo>
                  <a:lnTo>
                    <a:pt x="8946" y="14682"/>
                  </a:lnTo>
                  <a:lnTo>
                    <a:pt x="8625" y="14701"/>
                  </a:lnTo>
                  <a:lnTo>
                    <a:pt x="8323" y="14682"/>
                  </a:lnTo>
                  <a:lnTo>
                    <a:pt x="8002" y="14664"/>
                  </a:lnTo>
                  <a:lnTo>
                    <a:pt x="7700" y="14626"/>
                  </a:lnTo>
                  <a:lnTo>
                    <a:pt x="7398" y="14569"/>
                  </a:lnTo>
                  <a:lnTo>
                    <a:pt x="7115" y="14513"/>
                  </a:lnTo>
                  <a:lnTo>
                    <a:pt x="6832" y="14418"/>
                  </a:lnTo>
                  <a:lnTo>
                    <a:pt x="6549" y="14324"/>
                  </a:lnTo>
                  <a:lnTo>
                    <a:pt x="6266" y="14211"/>
                  </a:lnTo>
                  <a:lnTo>
                    <a:pt x="6002" y="14097"/>
                  </a:lnTo>
                  <a:lnTo>
                    <a:pt x="5738" y="13965"/>
                  </a:lnTo>
                  <a:lnTo>
                    <a:pt x="5473" y="13814"/>
                  </a:lnTo>
                  <a:lnTo>
                    <a:pt x="5228" y="13663"/>
                  </a:lnTo>
                  <a:lnTo>
                    <a:pt x="5002" y="13494"/>
                  </a:lnTo>
                  <a:lnTo>
                    <a:pt x="4775" y="13305"/>
                  </a:lnTo>
                  <a:lnTo>
                    <a:pt x="4549" y="13116"/>
                  </a:lnTo>
                  <a:lnTo>
                    <a:pt x="4341" y="12909"/>
                  </a:lnTo>
                  <a:lnTo>
                    <a:pt x="4133" y="12701"/>
                  </a:lnTo>
                  <a:lnTo>
                    <a:pt x="3945" y="12474"/>
                  </a:lnTo>
                  <a:lnTo>
                    <a:pt x="3756" y="12248"/>
                  </a:lnTo>
                  <a:lnTo>
                    <a:pt x="3586" y="12022"/>
                  </a:lnTo>
                  <a:lnTo>
                    <a:pt x="3435" y="11776"/>
                  </a:lnTo>
                  <a:lnTo>
                    <a:pt x="3284" y="11512"/>
                  </a:lnTo>
                  <a:lnTo>
                    <a:pt x="3152" y="11248"/>
                  </a:lnTo>
                  <a:lnTo>
                    <a:pt x="3039" y="10984"/>
                  </a:lnTo>
                  <a:lnTo>
                    <a:pt x="2926" y="10701"/>
                  </a:lnTo>
                  <a:lnTo>
                    <a:pt x="2831" y="10417"/>
                  </a:lnTo>
                  <a:lnTo>
                    <a:pt x="2737" y="10134"/>
                  </a:lnTo>
                  <a:lnTo>
                    <a:pt x="2680" y="9851"/>
                  </a:lnTo>
                  <a:lnTo>
                    <a:pt x="2624" y="9549"/>
                  </a:lnTo>
                  <a:lnTo>
                    <a:pt x="2586" y="9247"/>
                  </a:lnTo>
                  <a:lnTo>
                    <a:pt x="2567" y="8927"/>
                  </a:lnTo>
                  <a:lnTo>
                    <a:pt x="2548" y="8625"/>
                  </a:lnTo>
                  <a:lnTo>
                    <a:pt x="2567" y="8304"/>
                  </a:lnTo>
                  <a:lnTo>
                    <a:pt x="2586" y="8002"/>
                  </a:lnTo>
                  <a:lnTo>
                    <a:pt x="2624" y="7700"/>
                  </a:lnTo>
                  <a:lnTo>
                    <a:pt x="2680" y="7398"/>
                  </a:lnTo>
                  <a:lnTo>
                    <a:pt x="2737" y="7096"/>
                  </a:lnTo>
                  <a:lnTo>
                    <a:pt x="2831" y="6813"/>
                  </a:lnTo>
                  <a:lnTo>
                    <a:pt x="2926" y="6530"/>
                  </a:lnTo>
                  <a:lnTo>
                    <a:pt x="3039" y="6247"/>
                  </a:lnTo>
                  <a:lnTo>
                    <a:pt x="3152" y="5983"/>
                  </a:lnTo>
                  <a:lnTo>
                    <a:pt x="3284" y="5718"/>
                  </a:lnTo>
                  <a:lnTo>
                    <a:pt x="3435" y="5473"/>
                  </a:lnTo>
                  <a:lnTo>
                    <a:pt x="3586" y="5228"/>
                  </a:lnTo>
                  <a:lnTo>
                    <a:pt x="3756" y="4982"/>
                  </a:lnTo>
                  <a:lnTo>
                    <a:pt x="3945" y="4756"/>
                  </a:lnTo>
                  <a:lnTo>
                    <a:pt x="4133" y="4530"/>
                  </a:lnTo>
                  <a:lnTo>
                    <a:pt x="4341" y="4322"/>
                  </a:lnTo>
                  <a:lnTo>
                    <a:pt x="4549" y="4114"/>
                  </a:lnTo>
                  <a:lnTo>
                    <a:pt x="4775" y="3926"/>
                  </a:lnTo>
                  <a:lnTo>
                    <a:pt x="5002" y="3756"/>
                  </a:lnTo>
                  <a:lnTo>
                    <a:pt x="5228" y="3586"/>
                  </a:lnTo>
                  <a:lnTo>
                    <a:pt x="5473" y="3416"/>
                  </a:lnTo>
                  <a:lnTo>
                    <a:pt x="5738" y="3265"/>
                  </a:lnTo>
                  <a:lnTo>
                    <a:pt x="6002" y="3133"/>
                  </a:lnTo>
                  <a:lnTo>
                    <a:pt x="6266" y="3020"/>
                  </a:lnTo>
                  <a:lnTo>
                    <a:pt x="6549" y="2907"/>
                  </a:lnTo>
                  <a:lnTo>
                    <a:pt x="6832" y="2812"/>
                  </a:lnTo>
                  <a:lnTo>
                    <a:pt x="7115" y="2737"/>
                  </a:lnTo>
                  <a:lnTo>
                    <a:pt x="7398" y="2661"/>
                  </a:lnTo>
                  <a:lnTo>
                    <a:pt x="7700" y="2605"/>
                  </a:lnTo>
                  <a:lnTo>
                    <a:pt x="8002" y="2567"/>
                  </a:lnTo>
                  <a:lnTo>
                    <a:pt x="8323" y="2548"/>
                  </a:lnTo>
                  <a:close/>
                  <a:moveTo>
                    <a:pt x="8304" y="2284"/>
                  </a:moveTo>
                  <a:lnTo>
                    <a:pt x="7983" y="2322"/>
                  </a:lnTo>
                  <a:lnTo>
                    <a:pt x="7662" y="2359"/>
                  </a:lnTo>
                  <a:lnTo>
                    <a:pt x="7360" y="2416"/>
                  </a:lnTo>
                  <a:lnTo>
                    <a:pt x="7059" y="2491"/>
                  </a:lnTo>
                  <a:lnTo>
                    <a:pt x="6757" y="2567"/>
                  </a:lnTo>
                  <a:lnTo>
                    <a:pt x="6455" y="2661"/>
                  </a:lnTo>
                  <a:lnTo>
                    <a:pt x="6172" y="2774"/>
                  </a:lnTo>
                  <a:lnTo>
                    <a:pt x="5889" y="2907"/>
                  </a:lnTo>
                  <a:lnTo>
                    <a:pt x="5605" y="3058"/>
                  </a:lnTo>
                  <a:lnTo>
                    <a:pt x="5341" y="3209"/>
                  </a:lnTo>
                  <a:lnTo>
                    <a:pt x="5096" y="3359"/>
                  </a:lnTo>
                  <a:lnTo>
                    <a:pt x="4851" y="3548"/>
                  </a:lnTo>
                  <a:lnTo>
                    <a:pt x="4605" y="3737"/>
                  </a:lnTo>
                  <a:lnTo>
                    <a:pt x="4379" y="3926"/>
                  </a:lnTo>
                  <a:lnTo>
                    <a:pt x="4152" y="4133"/>
                  </a:lnTo>
                  <a:lnTo>
                    <a:pt x="3945" y="4360"/>
                  </a:lnTo>
                  <a:lnTo>
                    <a:pt x="3737" y="4586"/>
                  </a:lnTo>
                  <a:lnTo>
                    <a:pt x="3548" y="4831"/>
                  </a:lnTo>
                  <a:lnTo>
                    <a:pt x="3379" y="5077"/>
                  </a:lnTo>
                  <a:lnTo>
                    <a:pt x="3209" y="5341"/>
                  </a:lnTo>
                  <a:lnTo>
                    <a:pt x="3058" y="5605"/>
                  </a:lnTo>
                  <a:lnTo>
                    <a:pt x="2926" y="5869"/>
                  </a:lnTo>
                  <a:lnTo>
                    <a:pt x="2794" y="6152"/>
                  </a:lnTo>
                  <a:lnTo>
                    <a:pt x="2680" y="6436"/>
                  </a:lnTo>
                  <a:lnTo>
                    <a:pt x="2586" y="6737"/>
                  </a:lnTo>
                  <a:lnTo>
                    <a:pt x="2492" y="7039"/>
                  </a:lnTo>
                  <a:lnTo>
                    <a:pt x="2416" y="7341"/>
                  </a:lnTo>
                  <a:lnTo>
                    <a:pt x="2378" y="7662"/>
                  </a:lnTo>
                  <a:lnTo>
                    <a:pt x="2322" y="7964"/>
                  </a:lnTo>
                  <a:lnTo>
                    <a:pt x="2303" y="8285"/>
                  </a:lnTo>
                  <a:lnTo>
                    <a:pt x="2303" y="8625"/>
                  </a:lnTo>
                  <a:lnTo>
                    <a:pt x="2303" y="8945"/>
                  </a:lnTo>
                  <a:lnTo>
                    <a:pt x="2322" y="9266"/>
                  </a:lnTo>
                  <a:lnTo>
                    <a:pt x="2378" y="9587"/>
                  </a:lnTo>
                  <a:lnTo>
                    <a:pt x="2416" y="9889"/>
                  </a:lnTo>
                  <a:lnTo>
                    <a:pt x="2492" y="10191"/>
                  </a:lnTo>
                  <a:lnTo>
                    <a:pt x="2586" y="10493"/>
                  </a:lnTo>
                  <a:lnTo>
                    <a:pt x="2680" y="10795"/>
                  </a:lnTo>
                  <a:lnTo>
                    <a:pt x="2794" y="11078"/>
                  </a:lnTo>
                  <a:lnTo>
                    <a:pt x="2926" y="11361"/>
                  </a:lnTo>
                  <a:lnTo>
                    <a:pt x="3058" y="11644"/>
                  </a:lnTo>
                  <a:lnTo>
                    <a:pt x="3209" y="11908"/>
                  </a:lnTo>
                  <a:lnTo>
                    <a:pt x="3379" y="12154"/>
                  </a:lnTo>
                  <a:lnTo>
                    <a:pt x="3548" y="12399"/>
                  </a:lnTo>
                  <a:lnTo>
                    <a:pt x="3737" y="12644"/>
                  </a:lnTo>
                  <a:lnTo>
                    <a:pt x="3945" y="12871"/>
                  </a:lnTo>
                  <a:lnTo>
                    <a:pt x="4152" y="13097"/>
                  </a:lnTo>
                  <a:lnTo>
                    <a:pt x="4379" y="13305"/>
                  </a:lnTo>
                  <a:lnTo>
                    <a:pt x="4605" y="13512"/>
                  </a:lnTo>
                  <a:lnTo>
                    <a:pt x="4851" y="13701"/>
                  </a:lnTo>
                  <a:lnTo>
                    <a:pt x="5096" y="13871"/>
                  </a:lnTo>
                  <a:lnTo>
                    <a:pt x="5341" y="14041"/>
                  </a:lnTo>
                  <a:lnTo>
                    <a:pt x="5605" y="14192"/>
                  </a:lnTo>
                  <a:lnTo>
                    <a:pt x="5889" y="14324"/>
                  </a:lnTo>
                  <a:lnTo>
                    <a:pt x="6172" y="14456"/>
                  </a:lnTo>
                  <a:lnTo>
                    <a:pt x="6455" y="14569"/>
                  </a:lnTo>
                  <a:lnTo>
                    <a:pt x="6757" y="14664"/>
                  </a:lnTo>
                  <a:lnTo>
                    <a:pt x="7059" y="14758"/>
                  </a:lnTo>
                  <a:lnTo>
                    <a:pt x="7360" y="14815"/>
                  </a:lnTo>
                  <a:lnTo>
                    <a:pt x="7662" y="14871"/>
                  </a:lnTo>
                  <a:lnTo>
                    <a:pt x="7983" y="14928"/>
                  </a:lnTo>
                  <a:lnTo>
                    <a:pt x="8304" y="14947"/>
                  </a:lnTo>
                  <a:lnTo>
                    <a:pt x="8965" y="14947"/>
                  </a:lnTo>
                  <a:lnTo>
                    <a:pt x="9285" y="14928"/>
                  </a:lnTo>
                  <a:lnTo>
                    <a:pt x="9587" y="14871"/>
                  </a:lnTo>
                  <a:lnTo>
                    <a:pt x="9908" y="14815"/>
                  </a:lnTo>
                  <a:lnTo>
                    <a:pt x="10210" y="14758"/>
                  </a:lnTo>
                  <a:lnTo>
                    <a:pt x="10512" y="14664"/>
                  </a:lnTo>
                  <a:lnTo>
                    <a:pt x="10814" y="14569"/>
                  </a:lnTo>
                  <a:lnTo>
                    <a:pt x="11097" y="14456"/>
                  </a:lnTo>
                  <a:lnTo>
                    <a:pt x="11380" y="14324"/>
                  </a:lnTo>
                  <a:lnTo>
                    <a:pt x="11644" y="14192"/>
                  </a:lnTo>
                  <a:lnTo>
                    <a:pt x="11909" y="14041"/>
                  </a:lnTo>
                  <a:lnTo>
                    <a:pt x="12173" y="13871"/>
                  </a:lnTo>
                  <a:lnTo>
                    <a:pt x="12418" y="13701"/>
                  </a:lnTo>
                  <a:lnTo>
                    <a:pt x="12663" y="13512"/>
                  </a:lnTo>
                  <a:lnTo>
                    <a:pt x="12890" y="13305"/>
                  </a:lnTo>
                  <a:lnTo>
                    <a:pt x="13116" y="13097"/>
                  </a:lnTo>
                  <a:lnTo>
                    <a:pt x="13324" y="12871"/>
                  </a:lnTo>
                  <a:lnTo>
                    <a:pt x="13513" y="12644"/>
                  </a:lnTo>
                  <a:lnTo>
                    <a:pt x="13701" y="12399"/>
                  </a:lnTo>
                  <a:lnTo>
                    <a:pt x="13890" y="12154"/>
                  </a:lnTo>
                  <a:lnTo>
                    <a:pt x="14041" y="11908"/>
                  </a:lnTo>
                  <a:lnTo>
                    <a:pt x="14192" y="11644"/>
                  </a:lnTo>
                  <a:lnTo>
                    <a:pt x="14343" y="11361"/>
                  </a:lnTo>
                  <a:lnTo>
                    <a:pt x="14475" y="11078"/>
                  </a:lnTo>
                  <a:lnTo>
                    <a:pt x="14588" y="10795"/>
                  </a:lnTo>
                  <a:lnTo>
                    <a:pt x="14683" y="10493"/>
                  </a:lnTo>
                  <a:lnTo>
                    <a:pt x="14758" y="10191"/>
                  </a:lnTo>
                  <a:lnTo>
                    <a:pt x="14834" y="9889"/>
                  </a:lnTo>
                  <a:lnTo>
                    <a:pt x="14890" y="9587"/>
                  </a:lnTo>
                  <a:lnTo>
                    <a:pt x="14928" y="9266"/>
                  </a:lnTo>
                  <a:lnTo>
                    <a:pt x="14947" y="8945"/>
                  </a:lnTo>
                  <a:lnTo>
                    <a:pt x="14966" y="8625"/>
                  </a:lnTo>
                  <a:lnTo>
                    <a:pt x="14947" y="8285"/>
                  </a:lnTo>
                  <a:lnTo>
                    <a:pt x="14928" y="7964"/>
                  </a:lnTo>
                  <a:lnTo>
                    <a:pt x="14890" y="7662"/>
                  </a:lnTo>
                  <a:lnTo>
                    <a:pt x="14834" y="7341"/>
                  </a:lnTo>
                  <a:lnTo>
                    <a:pt x="14758" y="7039"/>
                  </a:lnTo>
                  <a:lnTo>
                    <a:pt x="14683" y="6737"/>
                  </a:lnTo>
                  <a:lnTo>
                    <a:pt x="14588" y="6436"/>
                  </a:lnTo>
                  <a:lnTo>
                    <a:pt x="14475" y="6152"/>
                  </a:lnTo>
                  <a:lnTo>
                    <a:pt x="14343" y="5869"/>
                  </a:lnTo>
                  <a:lnTo>
                    <a:pt x="14192" y="5605"/>
                  </a:lnTo>
                  <a:lnTo>
                    <a:pt x="14041" y="5341"/>
                  </a:lnTo>
                  <a:lnTo>
                    <a:pt x="13890" y="5077"/>
                  </a:lnTo>
                  <a:lnTo>
                    <a:pt x="13701" y="4831"/>
                  </a:lnTo>
                  <a:lnTo>
                    <a:pt x="13513" y="4586"/>
                  </a:lnTo>
                  <a:lnTo>
                    <a:pt x="13324" y="4360"/>
                  </a:lnTo>
                  <a:lnTo>
                    <a:pt x="13116" y="4133"/>
                  </a:lnTo>
                  <a:lnTo>
                    <a:pt x="12890" y="3926"/>
                  </a:lnTo>
                  <a:lnTo>
                    <a:pt x="12663" y="3737"/>
                  </a:lnTo>
                  <a:lnTo>
                    <a:pt x="12418" y="3548"/>
                  </a:lnTo>
                  <a:lnTo>
                    <a:pt x="12173" y="3359"/>
                  </a:lnTo>
                  <a:lnTo>
                    <a:pt x="11909" y="3209"/>
                  </a:lnTo>
                  <a:lnTo>
                    <a:pt x="11644" y="3058"/>
                  </a:lnTo>
                  <a:lnTo>
                    <a:pt x="11380" y="2907"/>
                  </a:lnTo>
                  <a:lnTo>
                    <a:pt x="11097" y="2774"/>
                  </a:lnTo>
                  <a:lnTo>
                    <a:pt x="10814" y="2661"/>
                  </a:lnTo>
                  <a:lnTo>
                    <a:pt x="10512" y="2567"/>
                  </a:lnTo>
                  <a:lnTo>
                    <a:pt x="10210" y="2491"/>
                  </a:lnTo>
                  <a:lnTo>
                    <a:pt x="9908" y="2416"/>
                  </a:lnTo>
                  <a:lnTo>
                    <a:pt x="9587" y="2359"/>
                  </a:lnTo>
                  <a:lnTo>
                    <a:pt x="9285" y="2322"/>
                  </a:lnTo>
                  <a:lnTo>
                    <a:pt x="8965" y="2284"/>
                  </a:lnTo>
                  <a:close/>
                  <a:moveTo>
                    <a:pt x="8625" y="246"/>
                  </a:moveTo>
                  <a:lnTo>
                    <a:pt x="9059" y="265"/>
                  </a:lnTo>
                  <a:lnTo>
                    <a:pt x="9493" y="283"/>
                  </a:lnTo>
                  <a:lnTo>
                    <a:pt x="9908" y="340"/>
                  </a:lnTo>
                  <a:lnTo>
                    <a:pt x="10323" y="416"/>
                  </a:lnTo>
                  <a:lnTo>
                    <a:pt x="10720" y="510"/>
                  </a:lnTo>
                  <a:lnTo>
                    <a:pt x="11116" y="623"/>
                  </a:lnTo>
                  <a:lnTo>
                    <a:pt x="11512" y="755"/>
                  </a:lnTo>
                  <a:lnTo>
                    <a:pt x="11890" y="906"/>
                  </a:lnTo>
                  <a:lnTo>
                    <a:pt x="12248" y="1076"/>
                  </a:lnTo>
                  <a:lnTo>
                    <a:pt x="12626" y="1265"/>
                  </a:lnTo>
                  <a:lnTo>
                    <a:pt x="12965" y="1453"/>
                  </a:lnTo>
                  <a:lnTo>
                    <a:pt x="13305" y="1680"/>
                  </a:lnTo>
                  <a:lnTo>
                    <a:pt x="13645" y="1906"/>
                  </a:lnTo>
                  <a:lnTo>
                    <a:pt x="13947" y="2171"/>
                  </a:lnTo>
                  <a:lnTo>
                    <a:pt x="14249" y="2416"/>
                  </a:lnTo>
                  <a:lnTo>
                    <a:pt x="14551" y="2699"/>
                  </a:lnTo>
                  <a:lnTo>
                    <a:pt x="14815" y="3001"/>
                  </a:lnTo>
                  <a:lnTo>
                    <a:pt x="15079" y="3303"/>
                  </a:lnTo>
                  <a:lnTo>
                    <a:pt x="15343" y="3605"/>
                  </a:lnTo>
                  <a:lnTo>
                    <a:pt x="15570" y="3945"/>
                  </a:lnTo>
                  <a:lnTo>
                    <a:pt x="15796" y="4284"/>
                  </a:lnTo>
                  <a:lnTo>
                    <a:pt x="15985" y="4624"/>
                  </a:lnTo>
                  <a:lnTo>
                    <a:pt x="16174" y="5001"/>
                  </a:lnTo>
                  <a:lnTo>
                    <a:pt x="16343" y="5360"/>
                  </a:lnTo>
                  <a:lnTo>
                    <a:pt x="16494" y="5737"/>
                  </a:lnTo>
                  <a:lnTo>
                    <a:pt x="16626" y="6134"/>
                  </a:lnTo>
                  <a:lnTo>
                    <a:pt x="16740" y="6530"/>
                  </a:lnTo>
                  <a:lnTo>
                    <a:pt x="16834" y="6926"/>
                  </a:lnTo>
                  <a:lnTo>
                    <a:pt x="16909" y="7341"/>
                  </a:lnTo>
                  <a:lnTo>
                    <a:pt x="16966" y="7757"/>
                  </a:lnTo>
                  <a:lnTo>
                    <a:pt x="16985" y="8191"/>
                  </a:lnTo>
                  <a:lnTo>
                    <a:pt x="17004" y="8625"/>
                  </a:lnTo>
                  <a:lnTo>
                    <a:pt x="16985" y="9040"/>
                  </a:lnTo>
                  <a:lnTo>
                    <a:pt x="16966" y="9474"/>
                  </a:lnTo>
                  <a:lnTo>
                    <a:pt x="16909" y="9889"/>
                  </a:lnTo>
                  <a:lnTo>
                    <a:pt x="16834" y="10304"/>
                  </a:lnTo>
                  <a:lnTo>
                    <a:pt x="16740" y="10701"/>
                  </a:lnTo>
                  <a:lnTo>
                    <a:pt x="16626" y="11097"/>
                  </a:lnTo>
                  <a:lnTo>
                    <a:pt x="16494" y="11493"/>
                  </a:lnTo>
                  <a:lnTo>
                    <a:pt x="16343" y="11871"/>
                  </a:lnTo>
                  <a:lnTo>
                    <a:pt x="16174" y="12248"/>
                  </a:lnTo>
                  <a:lnTo>
                    <a:pt x="15985" y="12607"/>
                  </a:lnTo>
                  <a:lnTo>
                    <a:pt x="15796" y="12965"/>
                  </a:lnTo>
                  <a:lnTo>
                    <a:pt x="15570" y="13305"/>
                  </a:lnTo>
                  <a:lnTo>
                    <a:pt x="15343" y="13626"/>
                  </a:lnTo>
                  <a:lnTo>
                    <a:pt x="15079" y="13946"/>
                  </a:lnTo>
                  <a:lnTo>
                    <a:pt x="14815" y="14248"/>
                  </a:lnTo>
                  <a:lnTo>
                    <a:pt x="14551" y="14531"/>
                  </a:lnTo>
                  <a:lnTo>
                    <a:pt x="14249" y="14815"/>
                  </a:lnTo>
                  <a:lnTo>
                    <a:pt x="13947" y="15079"/>
                  </a:lnTo>
                  <a:lnTo>
                    <a:pt x="13645" y="15324"/>
                  </a:lnTo>
                  <a:lnTo>
                    <a:pt x="13305" y="15551"/>
                  </a:lnTo>
                  <a:lnTo>
                    <a:pt x="12965" y="15777"/>
                  </a:lnTo>
                  <a:lnTo>
                    <a:pt x="12626" y="15985"/>
                  </a:lnTo>
                  <a:lnTo>
                    <a:pt x="12248" y="16154"/>
                  </a:lnTo>
                  <a:lnTo>
                    <a:pt x="11890" y="16324"/>
                  </a:lnTo>
                  <a:lnTo>
                    <a:pt x="11512" y="16475"/>
                  </a:lnTo>
                  <a:lnTo>
                    <a:pt x="11116" y="16607"/>
                  </a:lnTo>
                  <a:lnTo>
                    <a:pt x="10720" y="16721"/>
                  </a:lnTo>
                  <a:lnTo>
                    <a:pt x="10323" y="16815"/>
                  </a:lnTo>
                  <a:lnTo>
                    <a:pt x="9908" y="16890"/>
                  </a:lnTo>
                  <a:lnTo>
                    <a:pt x="9493" y="16947"/>
                  </a:lnTo>
                  <a:lnTo>
                    <a:pt x="9059" y="16985"/>
                  </a:lnTo>
                  <a:lnTo>
                    <a:pt x="8191" y="16985"/>
                  </a:lnTo>
                  <a:lnTo>
                    <a:pt x="7776" y="16947"/>
                  </a:lnTo>
                  <a:lnTo>
                    <a:pt x="7360" y="16890"/>
                  </a:lnTo>
                  <a:lnTo>
                    <a:pt x="6945" y="16815"/>
                  </a:lnTo>
                  <a:lnTo>
                    <a:pt x="6549" y="16721"/>
                  </a:lnTo>
                  <a:lnTo>
                    <a:pt x="6153" y="16607"/>
                  </a:lnTo>
                  <a:lnTo>
                    <a:pt x="5756" y="16475"/>
                  </a:lnTo>
                  <a:lnTo>
                    <a:pt x="5379" y="16324"/>
                  </a:lnTo>
                  <a:lnTo>
                    <a:pt x="5002" y="16154"/>
                  </a:lnTo>
                  <a:lnTo>
                    <a:pt x="4643" y="15985"/>
                  </a:lnTo>
                  <a:lnTo>
                    <a:pt x="4284" y="15777"/>
                  </a:lnTo>
                  <a:lnTo>
                    <a:pt x="3945" y="15551"/>
                  </a:lnTo>
                  <a:lnTo>
                    <a:pt x="3624" y="15324"/>
                  </a:lnTo>
                  <a:lnTo>
                    <a:pt x="3303" y="15079"/>
                  </a:lnTo>
                  <a:lnTo>
                    <a:pt x="3001" y="14815"/>
                  </a:lnTo>
                  <a:lnTo>
                    <a:pt x="2718" y="14531"/>
                  </a:lnTo>
                  <a:lnTo>
                    <a:pt x="2435" y="14248"/>
                  </a:lnTo>
                  <a:lnTo>
                    <a:pt x="2171" y="13946"/>
                  </a:lnTo>
                  <a:lnTo>
                    <a:pt x="1925" y="13626"/>
                  </a:lnTo>
                  <a:lnTo>
                    <a:pt x="1699" y="13305"/>
                  </a:lnTo>
                  <a:lnTo>
                    <a:pt x="1473" y="12965"/>
                  </a:lnTo>
                  <a:lnTo>
                    <a:pt x="1265" y="12607"/>
                  </a:lnTo>
                  <a:lnTo>
                    <a:pt x="1095" y="12248"/>
                  </a:lnTo>
                  <a:lnTo>
                    <a:pt x="925" y="11871"/>
                  </a:lnTo>
                  <a:lnTo>
                    <a:pt x="774" y="11493"/>
                  </a:lnTo>
                  <a:lnTo>
                    <a:pt x="642" y="11097"/>
                  </a:lnTo>
                  <a:lnTo>
                    <a:pt x="529" y="10701"/>
                  </a:lnTo>
                  <a:lnTo>
                    <a:pt x="435" y="10304"/>
                  </a:lnTo>
                  <a:lnTo>
                    <a:pt x="359" y="9889"/>
                  </a:lnTo>
                  <a:lnTo>
                    <a:pt x="303" y="9474"/>
                  </a:lnTo>
                  <a:lnTo>
                    <a:pt x="265" y="9040"/>
                  </a:lnTo>
                  <a:lnTo>
                    <a:pt x="265" y="8625"/>
                  </a:lnTo>
                  <a:lnTo>
                    <a:pt x="265" y="8191"/>
                  </a:lnTo>
                  <a:lnTo>
                    <a:pt x="303" y="7757"/>
                  </a:lnTo>
                  <a:lnTo>
                    <a:pt x="359" y="7341"/>
                  </a:lnTo>
                  <a:lnTo>
                    <a:pt x="435" y="6926"/>
                  </a:lnTo>
                  <a:lnTo>
                    <a:pt x="529" y="6530"/>
                  </a:lnTo>
                  <a:lnTo>
                    <a:pt x="642" y="6134"/>
                  </a:lnTo>
                  <a:lnTo>
                    <a:pt x="774" y="5737"/>
                  </a:lnTo>
                  <a:lnTo>
                    <a:pt x="925" y="5360"/>
                  </a:lnTo>
                  <a:lnTo>
                    <a:pt x="1095" y="5001"/>
                  </a:lnTo>
                  <a:lnTo>
                    <a:pt x="1265" y="4624"/>
                  </a:lnTo>
                  <a:lnTo>
                    <a:pt x="1473" y="4284"/>
                  </a:lnTo>
                  <a:lnTo>
                    <a:pt x="1699" y="3945"/>
                  </a:lnTo>
                  <a:lnTo>
                    <a:pt x="1925" y="3605"/>
                  </a:lnTo>
                  <a:lnTo>
                    <a:pt x="2171" y="3303"/>
                  </a:lnTo>
                  <a:lnTo>
                    <a:pt x="2435" y="3001"/>
                  </a:lnTo>
                  <a:lnTo>
                    <a:pt x="2718" y="2699"/>
                  </a:lnTo>
                  <a:lnTo>
                    <a:pt x="3001" y="2416"/>
                  </a:lnTo>
                  <a:lnTo>
                    <a:pt x="3303" y="2171"/>
                  </a:lnTo>
                  <a:lnTo>
                    <a:pt x="3624" y="1906"/>
                  </a:lnTo>
                  <a:lnTo>
                    <a:pt x="3945" y="1680"/>
                  </a:lnTo>
                  <a:lnTo>
                    <a:pt x="4284" y="1453"/>
                  </a:lnTo>
                  <a:lnTo>
                    <a:pt x="4643" y="1265"/>
                  </a:lnTo>
                  <a:lnTo>
                    <a:pt x="5002" y="1076"/>
                  </a:lnTo>
                  <a:lnTo>
                    <a:pt x="5379" y="906"/>
                  </a:lnTo>
                  <a:lnTo>
                    <a:pt x="5756" y="755"/>
                  </a:lnTo>
                  <a:lnTo>
                    <a:pt x="6153" y="623"/>
                  </a:lnTo>
                  <a:lnTo>
                    <a:pt x="6549" y="510"/>
                  </a:lnTo>
                  <a:lnTo>
                    <a:pt x="6945" y="416"/>
                  </a:lnTo>
                  <a:lnTo>
                    <a:pt x="7360" y="340"/>
                  </a:lnTo>
                  <a:lnTo>
                    <a:pt x="7776" y="283"/>
                  </a:lnTo>
                  <a:lnTo>
                    <a:pt x="8191" y="265"/>
                  </a:lnTo>
                  <a:lnTo>
                    <a:pt x="8625" y="246"/>
                  </a:lnTo>
                  <a:close/>
                  <a:moveTo>
                    <a:pt x="8191" y="0"/>
                  </a:moveTo>
                  <a:lnTo>
                    <a:pt x="7757" y="38"/>
                  </a:lnTo>
                  <a:lnTo>
                    <a:pt x="7323" y="95"/>
                  </a:lnTo>
                  <a:lnTo>
                    <a:pt x="6889" y="170"/>
                  </a:lnTo>
                  <a:lnTo>
                    <a:pt x="6474" y="265"/>
                  </a:lnTo>
                  <a:lnTo>
                    <a:pt x="6077" y="378"/>
                  </a:lnTo>
                  <a:lnTo>
                    <a:pt x="5662" y="510"/>
                  </a:lnTo>
                  <a:lnTo>
                    <a:pt x="5285" y="680"/>
                  </a:lnTo>
                  <a:lnTo>
                    <a:pt x="4888" y="850"/>
                  </a:lnTo>
                  <a:lnTo>
                    <a:pt x="4530" y="1038"/>
                  </a:lnTo>
                  <a:lnTo>
                    <a:pt x="4152" y="1246"/>
                  </a:lnTo>
                  <a:lnTo>
                    <a:pt x="3813" y="1472"/>
                  </a:lnTo>
                  <a:lnTo>
                    <a:pt x="3473" y="1718"/>
                  </a:lnTo>
                  <a:lnTo>
                    <a:pt x="3152" y="1963"/>
                  </a:lnTo>
                  <a:lnTo>
                    <a:pt x="2831" y="2227"/>
                  </a:lnTo>
                  <a:lnTo>
                    <a:pt x="2529" y="2529"/>
                  </a:lnTo>
                  <a:lnTo>
                    <a:pt x="2246" y="2831"/>
                  </a:lnTo>
                  <a:lnTo>
                    <a:pt x="1982" y="3133"/>
                  </a:lnTo>
                  <a:lnTo>
                    <a:pt x="1718" y="3454"/>
                  </a:lnTo>
                  <a:lnTo>
                    <a:pt x="1473" y="3794"/>
                  </a:lnTo>
                  <a:lnTo>
                    <a:pt x="1246" y="4152"/>
                  </a:lnTo>
                  <a:lnTo>
                    <a:pt x="1039" y="4511"/>
                  </a:lnTo>
                  <a:lnTo>
                    <a:pt x="850" y="4888"/>
                  </a:lnTo>
                  <a:lnTo>
                    <a:pt x="680" y="5266"/>
                  </a:lnTo>
                  <a:lnTo>
                    <a:pt x="529" y="5662"/>
                  </a:lnTo>
                  <a:lnTo>
                    <a:pt x="397" y="6058"/>
                  </a:lnTo>
                  <a:lnTo>
                    <a:pt x="284" y="6473"/>
                  </a:lnTo>
                  <a:lnTo>
                    <a:pt x="189" y="6888"/>
                  </a:lnTo>
                  <a:lnTo>
                    <a:pt x="95" y="7304"/>
                  </a:lnTo>
                  <a:lnTo>
                    <a:pt x="57" y="7738"/>
                  </a:lnTo>
                  <a:lnTo>
                    <a:pt x="19" y="8172"/>
                  </a:lnTo>
                  <a:lnTo>
                    <a:pt x="1" y="8625"/>
                  </a:lnTo>
                  <a:lnTo>
                    <a:pt x="19" y="9059"/>
                  </a:lnTo>
                  <a:lnTo>
                    <a:pt x="57" y="9493"/>
                  </a:lnTo>
                  <a:lnTo>
                    <a:pt x="95" y="9927"/>
                  </a:lnTo>
                  <a:lnTo>
                    <a:pt x="189" y="10361"/>
                  </a:lnTo>
                  <a:lnTo>
                    <a:pt x="284" y="10776"/>
                  </a:lnTo>
                  <a:lnTo>
                    <a:pt x="397" y="11172"/>
                  </a:lnTo>
                  <a:lnTo>
                    <a:pt x="529" y="11587"/>
                  </a:lnTo>
                  <a:lnTo>
                    <a:pt x="680" y="11965"/>
                  </a:lnTo>
                  <a:lnTo>
                    <a:pt x="850" y="12361"/>
                  </a:lnTo>
                  <a:lnTo>
                    <a:pt x="1039" y="12720"/>
                  </a:lnTo>
                  <a:lnTo>
                    <a:pt x="1246" y="13078"/>
                  </a:lnTo>
                  <a:lnTo>
                    <a:pt x="1473" y="13437"/>
                  </a:lnTo>
                  <a:lnTo>
                    <a:pt x="1718" y="13777"/>
                  </a:lnTo>
                  <a:lnTo>
                    <a:pt x="1982" y="14097"/>
                  </a:lnTo>
                  <a:lnTo>
                    <a:pt x="2246" y="14418"/>
                  </a:lnTo>
                  <a:lnTo>
                    <a:pt x="2529" y="14720"/>
                  </a:lnTo>
                  <a:lnTo>
                    <a:pt x="2831" y="15003"/>
                  </a:lnTo>
                  <a:lnTo>
                    <a:pt x="3152" y="15267"/>
                  </a:lnTo>
                  <a:lnTo>
                    <a:pt x="3473" y="15532"/>
                  </a:lnTo>
                  <a:lnTo>
                    <a:pt x="3813" y="15777"/>
                  </a:lnTo>
                  <a:lnTo>
                    <a:pt x="4152" y="15985"/>
                  </a:lnTo>
                  <a:lnTo>
                    <a:pt x="4530" y="16192"/>
                  </a:lnTo>
                  <a:lnTo>
                    <a:pt x="4888" y="16400"/>
                  </a:lnTo>
                  <a:lnTo>
                    <a:pt x="5285" y="16570"/>
                  </a:lnTo>
                  <a:lnTo>
                    <a:pt x="5662" y="16721"/>
                  </a:lnTo>
                  <a:lnTo>
                    <a:pt x="6077" y="16853"/>
                  </a:lnTo>
                  <a:lnTo>
                    <a:pt x="6474" y="16966"/>
                  </a:lnTo>
                  <a:lnTo>
                    <a:pt x="6889" y="17060"/>
                  </a:lnTo>
                  <a:lnTo>
                    <a:pt x="7323" y="17136"/>
                  </a:lnTo>
                  <a:lnTo>
                    <a:pt x="7757" y="17192"/>
                  </a:lnTo>
                  <a:lnTo>
                    <a:pt x="8191" y="17230"/>
                  </a:lnTo>
                  <a:lnTo>
                    <a:pt x="8625" y="17249"/>
                  </a:lnTo>
                  <a:lnTo>
                    <a:pt x="9078" y="17230"/>
                  </a:lnTo>
                  <a:lnTo>
                    <a:pt x="9512" y="17192"/>
                  </a:lnTo>
                  <a:lnTo>
                    <a:pt x="9946" y="17136"/>
                  </a:lnTo>
                  <a:lnTo>
                    <a:pt x="10361" y="17060"/>
                  </a:lnTo>
                  <a:lnTo>
                    <a:pt x="10776" y="16966"/>
                  </a:lnTo>
                  <a:lnTo>
                    <a:pt x="11191" y="16853"/>
                  </a:lnTo>
                  <a:lnTo>
                    <a:pt x="11588" y="16721"/>
                  </a:lnTo>
                  <a:lnTo>
                    <a:pt x="11984" y="16570"/>
                  </a:lnTo>
                  <a:lnTo>
                    <a:pt x="12361" y="16400"/>
                  </a:lnTo>
                  <a:lnTo>
                    <a:pt x="12739" y="16192"/>
                  </a:lnTo>
                  <a:lnTo>
                    <a:pt x="13097" y="15985"/>
                  </a:lnTo>
                  <a:lnTo>
                    <a:pt x="13456" y="15777"/>
                  </a:lnTo>
                  <a:lnTo>
                    <a:pt x="13796" y="15532"/>
                  </a:lnTo>
                  <a:lnTo>
                    <a:pt x="14117" y="15267"/>
                  </a:lnTo>
                  <a:lnTo>
                    <a:pt x="14418" y="15003"/>
                  </a:lnTo>
                  <a:lnTo>
                    <a:pt x="14720" y="14720"/>
                  </a:lnTo>
                  <a:lnTo>
                    <a:pt x="15003" y="14418"/>
                  </a:lnTo>
                  <a:lnTo>
                    <a:pt x="15287" y="14097"/>
                  </a:lnTo>
                  <a:lnTo>
                    <a:pt x="15532" y="13777"/>
                  </a:lnTo>
                  <a:lnTo>
                    <a:pt x="15777" y="13437"/>
                  </a:lnTo>
                  <a:lnTo>
                    <a:pt x="16004" y="13078"/>
                  </a:lnTo>
                  <a:lnTo>
                    <a:pt x="16211" y="12720"/>
                  </a:lnTo>
                  <a:lnTo>
                    <a:pt x="16400" y="12361"/>
                  </a:lnTo>
                  <a:lnTo>
                    <a:pt x="16570" y="11965"/>
                  </a:lnTo>
                  <a:lnTo>
                    <a:pt x="16740" y="11587"/>
                  </a:lnTo>
                  <a:lnTo>
                    <a:pt x="16872" y="11172"/>
                  </a:lnTo>
                  <a:lnTo>
                    <a:pt x="16985" y="10776"/>
                  </a:lnTo>
                  <a:lnTo>
                    <a:pt x="17079" y="10361"/>
                  </a:lnTo>
                  <a:lnTo>
                    <a:pt x="17155" y="9927"/>
                  </a:lnTo>
                  <a:lnTo>
                    <a:pt x="17211" y="9493"/>
                  </a:lnTo>
                  <a:lnTo>
                    <a:pt x="17249" y="9059"/>
                  </a:lnTo>
                  <a:lnTo>
                    <a:pt x="17249" y="8625"/>
                  </a:lnTo>
                  <a:lnTo>
                    <a:pt x="17249" y="8172"/>
                  </a:lnTo>
                  <a:lnTo>
                    <a:pt x="17211" y="7738"/>
                  </a:lnTo>
                  <a:lnTo>
                    <a:pt x="17155" y="7304"/>
                  </a:lnTo>
                  <a:lnTo>
                    <a:pt x="17079" y="6888"/>
                  </a:lnTo>
                  <a:lnTo>
                    <a:pt x="16985" y="6473"/>
                  </a:lnTo>
                  <a:lnTo>
                    <a:pt x="16872" y="6058"/>
                  </a:lnTo>
                  <a:lnTo>
                    <a:pt x="16740" y="5662"/>
                  </a:lnTo>
                  <a:lnTo>
                    <a:pt x="16570" y="5266"/>
                  </a:lnTo>
                  <a:lnTo>
                    <a:pt x="16400" y="4888"/>
                  </a:lnTo>
                  <a:lnTo>
                    <a:pt x="16211" y="4511"/>
                  </a:lnTo>
                  <a:lnTo>
                    <a:pt x="16004" y="4152"/>
                  </a:lnTo>
                  <a:lnTo>
                    <a:pt x="15777" y="3794"/>
                  </a:lnTo>
                  <a:lnTo>
                    <a:pt x="15532" y="3454"/>
                  </a:lnTo>
                  <a:lnTo>
                    <a:pt x="15287" y="3133"/>
                  </a:lnTo>
                  <a:lnTo>
                    <a:pt x="15003" y="2831"/>
                  </a:lnTo>
                  <a:lnTo>
                    <a:pt x="14720" y="2529"/>
                  </a:lnTo>
                  <a:lnTo>
                    <a:pt x="14418" y="2227"/>
                  </a:lnTo>
                  <a:lnTo>
                    <a:pt x="14117" y="1963"/>
                  </a:lnTo>
                  <a:lnTo>
                    <a:pt x="13796" y="1718"/>
                  </a:lnTo>
                  <a:lnTo>
                    <a:pt x="13456" y="1472"/>
                  </a:lnTo>
                  <a:lnTo>
                    <a:pt x="13097" y="1246"/>
                  </a:lnTo>
                  <a:lnTo>
                    <a:pt x="12739" y="1038"/>
                  </a:lnTo>
                  <a:lnTo>
                    <a:pt x="12361" y="850"/>
                  </a:lnTo>
                  <a:lnTo>
                    <a:pt x="11984" y="680"/>
                  </a:lnTo>
                  <a:lnTo>
                    <a:pt x="11588" y="510"/>
                  </a:lnTo>
                  <a:lnTo>
                    <a:pt x="11191" y="378"/>
                  </a:lnTo>
                  <a:lnTo>
                    <a:pt x="10776" y="265"/>
                  </a:lnTo>
                  <a:lnTo>
                    <a:pt x="10361" y="170"/>
                  </a:lnTo>
                  <a:lnTo>
                    <a:pt x="9946" y="95"/>
                  </a:lnTo>
                  <a:lnTo>
                    <a:pt x="9512" y="38"/>
                  </a:lnTo>
                  <a:lnTo>
                    <a:pt x="90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23"/>
            <p:cNvSpPr/>
            <p:nvPr/>
          </p:nvSpPr>
          <p:spPr>
            <a:xfrm>
              <a:off x="3781550" y="3771000"/>
              <a:ext cx="677525" cy="194875"/>
            </a:xfrm>
            <a:custGeom>
              <a:rect b="b" l="l" r="r" t="t"/>
              <a:pathLst>
                <a:path extrusionOk="0" h="7795" w="27101">
                  <a:moveTo>
                    <a:pt x="1" y="1"/>
                  </a:moveTo>
                  <a:lnTo>
                    <a:pt x="1" y="7795"/>
                  </a:lnTo>
                  <a:lnTo>
                    <a:pt x="27101" y="7795"/>
                  </a:lnTo>
                  <a:lnTo>
                    <a:pt x="271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23"/>
            <p:cNvSpPr/>
            <p:nvPr/>
          </p:nvSpPr>
          <p:spPr>
            <a:xfrm>
              <a:off x="3778250" y="3767700"/>
              <a:ext cx="684125" cy="201475"/>
            </a:xfrm>
            <a:custGeom>
              <a:rect b="b" l="l" r="r" t="t"/>
              <a:pathLst>
                <a:path extrusionOk="0" h="8059" w="27365">
                  <a:moveTo>
                    <a:pt x="27100" y="265"/>
                  </a:moveTo>
                  <a:lnTo>
                    <a:pt x="27100" y="7795"/>
                  </a:lnTo>
                  <a:lnTo>
                    <a:pt x="265" y="7795"/>
                  </a:lnTo>
                  <a:lnTo>
                    <a:pt x="265" y="265"/>
                  </a:lnTo>
                  <a:close/>
                  <a:moveTo>
                    <a:pt x="1" y="1"/>
                  </a:moveTo>
                  <a:lnTo>
                    <a:pt x="1" y="8059"/>
                  </a:lnTo>
                  <a:lnTo>
                    <a:pt x="27365" y="8059"/>
                  </a:lnTo>
                  <a:lnTo>
                    <a:pt x="273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23"/>
            <p:cNvSpPr/>
            <p:nvPr/>
          </p:nvSpPr>
          <p:spPr>
            <a:xfrm>
              <a:off x="3868850" y="3777150"/>
              <a:ext cx="25" cy="188725"/>
            </a:xfrm>
            <a:custGeom>
              <a:rect b="b" l="l" r="r" t="t"/>
              <a:pathLst>
                <a:path extrusionOk="0" h="7549" w="1">
                  <a:moveTo>
                    <a:pt x="0" y="754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23"/>
            <p:cNvSpPr/>
            <p:nvPr/>
          </p:nvSpPr>
          <p:spPr>
            <a:xfrm>
              <a:off x="3868850" y="3777150"/>
              <a:ext cx="25" cy="188725"/>
            </a:xfrm>
            <a:custGeom>
              <a:rect b="b" l="l" r="r" t="t"/>
              <a:pathLst>
                <a:path extrusionOk="0" fill="none" h="7549" w="1">
                  <a:moveTo>
                    <a:pt x="0" y="7549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23"/>
            <p:cNvSpPr/>
            <p:nvPr/>
          </p:nvSpPr>
          <p:spPr>
            <a:xfrm>
              <a:off x="3865550" y="3777150"/>
              <a:ext cx="6625" cy="188725"/>
            </a:xfrm>
            <a:custGeom>
              <a:rect b="b" l="l" r="r" t="t"/>
              <a:pathLst>
                <a:path extrusionOk="0" h="7549" w="265">
                  <a:moveTo>
                    <a:pt x="0" y="0"/>
                  </a:moveTo>
                  <a:lnTo>
                    <a:pt x="0" y="7549"/>
                  </a:lnTo>
                  <a:lnTo>
                    <a:pt x="264" y="754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23"/>
            <p:cNvSpPr/>
            <p:nvPr/>
          </p:nvSpPr>
          <p:spPr>
            <a:xfrm>
              <a:off x="3995750" y="3777150"/>
              <a:ext cx="25" cy="188725"/>
            </a:xfrm>
            <a:custGeom>
              <a:rect b="b" l="l" r="r" t="t"/>
              <a:pathLst>
                <a:path extrusionOk="0" h="7549" w="1">
                  <a:moveTo>
                    <a:pt x="1" y="7549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23"/>
            <p:cNvSpPr/>
            <p:nvPr/>
          </p:nvSpPr>
          <p:spPr>
            <a:xfrm>
              <a:off x="3995750" y="3777150"/>
              <a:ext cx="25" cy="188725"/>
            </a:xfrm>
            <a:custGeom>
              <a:rect b="b" l="l" r="r" t="t"/>
              <a:pathLst>
                <a:path extrusionOk="0" fill="none" h="7549" w="1">
                  <a:moveTo>
                    <a:pt x="1" y="7549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23"/>
            <p:cNvSpPr/>
            <p:nvPr/>
          </p:nvSpPr>
          <p:spPr>
            <a:xfrm>
              <a:off x="3992450" y="3777150"/>
              <a:ext cx="6625" cy="188725"/>
            </a:xfrm>
            <a:custGeom>
              <a:rect b="b" l="l" r="r" t="t"/>
              <a:pathLst>
                <a:path extrusionOk="0" h="7549" w="265">
                  <a:moveTo>
                    <a:pt x="1" y="0"/>
                  </a:moveTo>
                  <a:lnTo>
                    <a:pt x="1" y="7549"/>
                  </a:lnTo>
                  <a:lnTo>
                    <a:pt x="265" y="7549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23"/>
            <p:cNvSpPr/>
            <p:nvPr/>
          </p:nvSpPr>
          <p:spPr>
            <a:xfrm>
              <a:off x="4122675" y="3777150"/>
              <a:ext cx="25" cy="188725"/>
            </a:xfrm>
            <a:custGeom>
              <a:rect b="b" l="l" r="r" t="t"/>
              <a:pathLst>
                <a:path extrusionOk="0" h="7549" w="1">
                  <a:moveTo>
                    <a:pt x="0" y="754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23"/>
            <p:cNvSpPr/>
            <p:nvPr/>
          </p:nvSpPr>
          <p:spPr>
            <a:xfrm>
              <a:off x="4122675" y="3777150"/>
              <a:ext cx="25" cy="188725"/>
            </a:xfrm>
            <a:custGeom>
              <a:rect b="b" l="l" r="r" t="t"/>
              <a:pathLst>
                <a:path extrusionOk="0" fill="none" h="7549" w="1">
                  <a:moveTo>
                    <a:pt x="0" y="7549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23"/>
            <p:cNvSpPr/>
            <p:nvPr/>
          </p:nvSpPr>
          <p:spPr>
            <a:xfrm>
              <a:off x="4119375" y="3777150"/>
              <a:ext cx="6625" cy="188725"/>
            </a:xfrm>
            <a:custGeom>
              <a:rect b="b" l="l" r="r" t="t"/>
              <a:pathLst>
                <a:path extrusionOk="0" h="7549" w="265">
                  <a:moveTo>
                    <a:pt x="0" y="0"/>
                  </a:moveTo>
                  <a:lnTo>
                    <a:pt x="0" y="7549"/>
                  </a:lnTo>
                  <a:lnTo>
                    <a:pt x="264" y="754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23"/>
            <p:cNvSpPr/>
            <p:nvPr/>
          </p:nvSpPr>
          <p:spPr>
            <a:xfrm>
              <a:off x="4249575" y="3777150"/>
              <a:ext cx="25" cy="188725"/>
            </a:xfrm>
            <a:custGeom>
              <a:rect b="b" l="l" r="r" t="t"/>
              <a:pathLst>
                <a:path extrusionOk="0" h="7549" w="1">
                  <a:moveTo>
                    <a:pt x="1" y="7549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23"/>
            <p:cNvSpPr/>
            <p:nvPr/>
          </p:nvSpPr>
          <p:spPr>
            <a:xfrm>
              <a:off x="4249575" y="3777150"/>
              <a:ext cx="25" cy="188725"/>
            </a:xfrm>
            <a:custGeom>
              <a:rect b="b" l="l" r="r" t="t"/>
              <a:pathLst>
                <a:path extrusionOk="0" fill="none" h="7549" w="1">
                  <a:moveTo>
                    <a:pt x="1" y="7549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23"/>
            <p:cNvSpPr/>
            <p:nvPr/>
          </p:nvSpPr>
          <p:spPr>
            <a:xfrm>
              <a:off x="4246275" y="3777150"/>
              <a:ext cx="6625" cy="188725"/>
            </a:xfrm>
            <a:custGeom>
              <a:rect b="b" l="l" r="r" t="t"/>
              <a:pathLst>
                <a:path extrusionOk="0" h="7549" w="265">
                  <a:moveTo>
                    <a:pt x="0" y="0"/>
                  </a:moveTo>
                  <a:lnTo>
                    <a:pt x="0" y="7549"/>
                  </a:lnTo>
                  <a:lnTo>
                    <a:pt x="265" y="7549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23"/>
            <p:cNvSpPr/>
            <p:nvPr/>
          </p:nvSpPr>
          <p:spPr>
            <a:xfrm>
              <a:off x="4376500" y="3777150"/>
              <a:ext cx="0" cy="188725"/>
            </a:xfrm>
            <a:custGeom>
              <a:rect b="b" l="l" r="r" t="t"/>
              <a:pathLst>
                <a:path extrusionOk="0" h="7549" w="120000">
                  <a:moveTo>
                    <a:pt x="0" y="754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23"/>
            <p:cNvSpPr/>
            <p:nvPr/>
          </p:nvSpPr>
          <p:spPr>
            <a:xfrm>
              <a:off x="4376500" y="3777150"/>
              <a:ext cx="0" cy="188725"/>
            </a:xfrm>
            <a:custGeom>
              <a:rect b="b" l="l" r="r" t="t"/>
              <a:pathLst>
                <a:path extrusionOk="0" fill="none" h="7549" w="120000">
                  <a:moveTo>
                    <a:pt x="0" y="7549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23"/>
            <p:cNvSpPr/>
            <p:nvPr/>
          </p:nvSpPr>
          <p:spPr>
            <a:xfrm>
              <a:off x="4373175" y="3777150"/>
              <a:ext cx="6650" cy="188725"/>
            </a:xfrm>
            <a:custGeom>
              <a:rect b="b" l="l" r="r" t="t"/>
              <a:pathLst>
                <a:path extrusionOk="0" h="7549" w="266">
                  <a:moveTo>
                    <a:pt x="1" y="0"/>
                  </a:moveTo>
                  <a:lnTo>
                    <a:pt x="1" y="7549"/>
                  </a:lnTo>
                  <a:lnTo>
                    <a:pt x="265" y="7549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23"/>
            <p:cNvSpPr/>
            <p:nvPr/>
          </p:nvSpPr>
          <p:spPr>
            <a:xfrm>
              <a:off x="3259775" y="3426125"/>
              <a:ext cx="185900" cy="429350"/>
            </a:xfrm>
            <a:custGeom>
              <a:rect b="b" l="l" r="r" t="t"/>
              <a:pathLst>
                <a:path extrusionOk="0" h="17174" w="7436">
                  <a:moveTo>
                    <a:pt x="3718" y="1"/>
                  </a:moveTo>
                  <a:lnTo>
                    <a:pt x="3529" y="20"/>
                  </a:lnTo>
                  <a:lnTo>
                    <a:pt x="3340" y="57"/>
                  </a:lnTo>
                  <a:lnTo>
                    <a:pt x="3152" y="133"/>
                  </a:lnTo>
                  <a:lnTo>
                    <a:pt x="2963" y="227"/>
                  </a:lnTo>
                  <a:lnTo>
                    <a:pt x="2793" y="340"/>
                  </a:lnTo>
                  <a:lnTo>
                    <a:pt x="2604" y="473"/>
                  </a:lnTo>
                  <a:lnTo>
                    <a:pt x="2434" y="642"/>
                  </a:lnTo>
                  <a:lnTo>
                    <a:pt x="2265" y="831"/>
                  </a:lnTo>
                  <a:lnTo>
                    <a:pt x="2095" y="1039"/>
                  </a:lnTo>
                  <a:lnTo>
                    <a:pt x="1944" y="1265"/>
                  </a:lnTo>
                  <a:lnTo>
                    <a:pt x="1793" y="1529"/>
                  </a:lnTo>
                  <a:lnTo>
                    <a:pt x="1642" y="1794"/>
                  </a:lnTo>
                  <a:lnTo>
                    <a:pt x="1491" y="2095"/>
                  </a:lnTo>
                  <a:lnTo>
                    <a:pt x="1359" y="2397"/>
                  </a:lnTo>
                  <a:lnTo>
                    <a:pt x="1208" y="2737"/>
                  </a:lnTo>
                  <a:lnTo>
                    <a:pt x="1095" y="3077"/>
                  </a:lnTo>
                  <a:lnTo>
                    <a:pt x="849" y="3832"/>
                  </a:lnTo>
                  <a:lnTo>
                    <a:pt x="623" y="4624"/>
                  </a:lnTo>
                  <a:lnTo>
                    <a:pt x="453" y="5492"/>
                  </a:lnTo>
                  <a:lnTo>
                    <a:pt x="283" y="6417"/>
                  </a:lnTo>
                  <a:lnTo>
                    <a:pt x="170" y="7380"/>
                  </a:lnTo>
                  <a:lnTo>
                    <a:pt x="76" y="8380"/>
                  </a:lnTo>
                  <a:lnTo>
                    <a:pt x="19" y="9418"/>
                  </a:lnTo>
                  <a:lnTo>
                    <a:pt x="0" y="10493"/>
                  </a:lnTo>
                  <a:lnTo>
                    <a:pt x="19" y="11437"/>
                  </a:lnTo>
                  <a:lnTo>
                    <a:pt x="57" y="12362"/>
                  </a:lnTo>
                  <a:lnTo>
                    <a:pt x="132" y="13249"/>
                  </a:lnTo>
                  <a:lnTo>
                    <a:pt x="226" y="14098"/>
                  </a:lnTo>
                  <a:lnTo>
                    <a:pt x="340" y="14928"/>
                  </a:lnTo>
                  <a:lnTo>
                    <a:pt x="491" y="15721"/>
                  </a:lnTo>
                  <a:lnTo>
                    <a:pt x="661" y="16476"/>
                  </a:lnTo>
                  <a:lnTo>
                    <a:pt x="849" y="17174"/>
                  </a:lnTo>
                  <a:lnTo>
                    <a:pt x="6586" y="17174"/>
                  </a:lnTo>
                  <a:lnTo>
                    <a:pt x="6775" y="16476"/>
                  </a:lnTo>
                  <a:lnTo>
                    <a:pt x="6945" y="15721"/>
                  </a:lnTo>
                  <a:lnTo>
                    <a:pt x="7096" y="14928"/>
                  </a:lnTo>
                  <a:lnTo>
                    <a:pt x="7209" y="14098"/>
                  </a:lnTo>
                  <a:lnTo>
                    <a:pt x="7303" y="13249"/>
                  </a:lnTo>
                  <a:lnTo>
                    <a:pt x="7379" y="12362"/>
                  </a:lnTo>
                  <a:lnTo>
                    <a:pt x="7417" y="11437"/>
                  </a:lnTo>
                  <a:lnTo>
                    <a:pt x="7435" y="10493"/>
                  </a:lnTo>
                  <a:lnTo>
                    <a:pt x="7417" y="9418"/>
                  </a:lnTo>
                  <a:lnTo>
                    <a:pt x="7360" y="8380"/>
                  </a:lnTo>
                  <a:lnTo>
                    <a:pt x="7266" y="7380"/>
                  </a:lnTo>
                  <a:lnTo>
                    <a:pt x="7152" y="6417"/>
                  </a:lnTo>
                  <a:lnTo>
                    <a:pt x="6983" y="5492"/>
                  </a:lnTo>
                  <a:lnTo>
                    <a:pt x="6813" y="4624"/>
                  </a:lnTo>
                  <a:lnTo>
                    <a:pt x="6586" y="3832"/>
                  </a:lnTo>
                  <a:lnTo>
                    <a:pt x="6341" y="3077"/>
                  </a:lnTo>
                  <a:lnTo>
                    <a:pt x="6228" y="2737"/>
                  </a:lnTo>
                  <a:lnTo>
                    <a:pt x="6077" y="2397"/>
                  </a:lnTo>
                  <a:lnTo>
                    <a:pt x="5945" y="2095"/>
                  </a:lnTo>
                  <a:lnTo>
                    <a:pt x="5794" y="1794"/>
                  </a:lnTo>
                  <a:lnTo>
                    <a:pt x="5643" y="1529"/>
                  </a:lnTo>
                  <a:lnTo>
                    <a:pt x="5492" y="1265"/>
                  </a:lnTo>
                  <a:lnTo>
                    <a:pt x="5341" y="1039"/>
                  </a:lnTo>
                  <a:lnTo>
                    <a:pt x="5171" y="831"/>
                  </a:lnTo>
                  <a:lnTo>
                    <a:pt x="5001" y="642"/>
                  </a:lnTo>
                  <a:lnTo>
                    <a:pt x="4831" y="473"/>
                  </a:lnTo>
                  <a:lnTo>
                    <a:pt x="4642" y="340"/>
                  </a:lnTo>
                  <a:lnTo>
                    <a:pt x="4473" y="227"/>
                  </a:lnTo>
                  <a:lnTo>
                    <a:pt x="4284" y="133"/>
                  </a:lnTo>
                  <a:lnTo>
                    <a:pt x="4095" y="57"/>
                  </a:lnTo>
                  <a:lnTo>
                    <a:pt x="3906" y="20"/>
                  </a:lnTo>
                  <a:lnTo>
                    <a:pt x="3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23"/>
            <p:cNvSpPr/>
            <p:nvPr/>
          </p:nvSpPr>
          <p:spPr>
            <a:xfrm>
              <a:off x="3256450" y="3423300"/>
              <a:ext cx="192525" cy="435475"/>
            </a:xfrm>
            <a:custGeom>
              <a:rect b="b" l="l" r="r" t="t"/>
              <a:pathLst>
                <a:path extrusionOk="0" h="17419" w="7701">
                  <a:moveTo>
                    <a:pt x="3851" y="246"/>
                  </a:moveTo>
                  <a:lnTo>
                    <a:pt x="4039" y="265"/>
                  </a:lnTo>
                  <a:lnTo>
                    <a:pt x="4209" y="302"/>
                  </a:lnTo>
                  <a:lnTo>
                    <a:pt x="4398" y="359"/>
                  </a:lnTo>
                  <a:lnTo>
                    <a:pt x="4568" y="453"/>
                  </a:lnTo>
                  <a:lnTo>
                    <a:pt x="4757" y="567"/>
                  </a:lnTo>
                  <a:lnTo>
                    <a:pt x="4926" y="718"/>
                  </a:lnTo>
                  <a:lnTo>
                    <a:pt x="5077" y="869"/>
                  </a:lnTo>
                  <a:lnTo>
                    <a:pt x="5247" y="1057"/>
                  </a:lnTo>
                  <a:lnTo>
                    <a:pt x="5417" y="1265"/>
                  </a:lnTo>
                  <a:lnTo>
                    <a:pt x="5568" y="1491"/>
                  </a:lnTo>
                  <a:lnTo>
                    <a:pt x="5719" y="1756"/>
                  </a:lnTo>
                  <a:lnTo>
                    <a:pt x="5851" y="2020"/>
                  </a:lnTo>
                  <a:lnTo>
                    <a:pt x="6002" y="2303"/>
                  </a:lnTo>
                  <a:lnTo>
                    <a:pt x="6134" y="2624"/>
                  </a:lnTo>
                  <a:lnTo>
                    <a:pt x="6266" y="2944"/>
                  </a:lnTo>
                  <a:lnTo>
                    <a:pt x="6398" y="3284"/>
                  </a:lnTo>
                  <a:lnTo>
                    <a:pt x="6625" y="4020"/>
                  </a:lnTo>
                  <a:lnTo>
                    <a:pt x="6832" y="4813"/>
                  </a:lnTo>
                  <a:lnTo>
                    <a:pt x="7002" y="5681"/>
                  </a:lnTo>
                  <a:lnTo>
                    <a:pt x="7172" y="6587"/>
                  </a:lnTo>
                  <a:lnTo>
                    <a:pt x="7285" y="7530"/>
                  </a:lnTo>
                  <a:lnTo>
                    <a:pt x="7380" y="8530"/>
                  </a:lnTo>
                  <a:lnTo>
                    <a:pt x="7436" y="9550"/>
                  </a:lnTo>
                  <a:lnTo>
                    <a:pt x="7455" y="10606"/>
                  </a:lnTo>
                  <a:lnTo>
                    <a:pt x="7436" y="11493"/>
                  </a:lnTo>
                  <a:lnTo>
                    <a:pt x="7399" y="12380"/>
                  </a:lnTo>
                  <a:lnTo>
                    <a:pt x="7323" y="13248"/>
                  </a:lnTo>
                  <a:lnTo>
                    <a:pt x="7229" y="14079"/>
                  </a:lnTo>
                  <a:lnTo>
                    <a:pt x="7116" y="14909"/>
                  </a:lnTo>
                  <a:lnTo>
                    <a:pt x="6983" y="15683"/>
                  </a:lnTo>
                  <a:lnTo>
                    <a:pt x="6814" y="16438"/>
                  </a:lnTo>
                  <a:lnTo>
                    <a:pt x="6625" y="17155"/>
                  </a:lnTo>
                  <a:lnTo>
                    <a:pt x="1077" y="17155"/>
                  </a:lnTo>
                  <a:lnTo>
                    <a:pt x="888" y="16438"/>
                  </a:lnTo>
                  <a:lnTo>
                    <a:pt x="718" y="15683"/>
                  </a:lnTo>
                  <a:lnTo>
                    <a:pt x="586" y="14909"/>
                  </a:lnTo>
                  <a:lnTo>
                    <a:pt x="473" y="14079"/>
                  </a:lnTo>
                  <a:lnTo>
                    <a:pt x="378" y="13248"/>
                  </a:lnTo>
                  <a:lnTo>
                    <a:pt x="303" y="12380"/>
                  </a:lnTo>
                  <a:lnTo>
                    <a:pt x="265" y="11493"/>
                  </a:lnTo>
                  <a:lnTo>
                    <a:pt x="246" y="10606"/>
                  </a:lnTo>
                  <a:lnTo>
                    <a:pt x="265" y="9550"/>
                  </a:lnTo>
                  <a:lnTo>
                    <a:pt x="322" y="8530"/>
                  </a:lnTo>
                  <a:lnTo>
                    <a:pt x="416" y="7530"/>
                  </a:lnTo>
                  <a:lnTo>
                    <a:pt x="529" y="6587"/>
                  </a:lnTo>
                  <a:lnTo>
                    <a:pt x="699" y="5681"/>
                  </a:lnTo>
                  <a:lnTo>
                    <a:pt x="869" y="4813"/>
                  </a:lnTo>
                  <a:lnTo>
                    <a:pt x="1077" y="4020"/>
                  </a:lnTo>
                  <a:lnTo>
                    <a:pt x="1303" y="3284"/>
                  </a:lnTo>
                  <a:lnTo>
                    <a:pt x="1435" y="2944"/>
                  </a:lnTo>
                  <a:lnTo>
                    <a:pt x="1567" y="2624"/>
                  </a:lnTo>
                  <a:lnTo>
                    <a:pt x="1699" y="2303"/>
                  </a:lnTo>
                  <a:lnTo>
                    <a:pt x="1850" y="2020"/>
                  </a:lnTo>
                  <a:lnTo>
                    <a:pt x="1982" y="1756"/>
                  </a:lnTo>
                  <a:lnTo>
                    <a:pt x="2133" y="1491"/>
                  </a:lnTo>
                  <a:lnTo>
                    <a:pt x="2284" y="1265"/>
                  </a:lnTo>
                  <a:lnTo>
                    <a:pt x="2454" y="1057"/>
                  </a:lnTo>
                  <a:lnTo>
                    <a:pt x="2624" y="869"/>
                  </a:lnTo>
                  <a:lnTo>
                    <a:pt x="2775" y="718"/>
                  </a:lnTo>
                  <a:lnTo>
                    <a:pt x="2945" y="567"/>
                  </a:lnTo>
                  <a:lnTo>
                    <a:pt x="3134" y="453"/>
                  </a:lnTo>
                  <a:lnTo>
                    <a:pt x="3303" y="359"/>
                  </a:lnTo>
                  <a:lnTo>
                    <a:pt x="3492" y="302"/>
                  </a:lnTo>
                  <a:lnTo>
                    <a:pt x="3662" y="265"/>
                  </a:lnTo>
                  <a:lnTo>
                    <a:pt x="3851" y="246"/>
                  </a:lnTo>
                  <a:close/>
                  <a:moveTo>
                    <a:pt x="3643" y="1"/>
                  </a:moveTo>
                  <a:lnTo>
                    <a:pt x="3454" y="38"/>
                  </a:lnTo>
                  <a:lnTo>
                    <a:pt x="3266" y="114"/>
                  </a:lnTo>
                  <a:lnTo>
                    <a:pt x="3058" y="208"/>
                  </a:lnTo>
                  <a:lnTo>
                    <a:pt x="2869" y="321"/>
                  </a:lnTo>
                  <a:lnTo>
                    <a:pt x="2700" y="453"/>
                  </a:lnTo>
                  <a:lnTo>
                    <a:pt x="2511" y="623"/>
                  </a:lnTo>
                  <a:lnTo>
                    <a:pt x="2341" y="812"/>
                  </a:lnTo>
                  <a:lnTo>
                    <a:pt x="2171" y="1020"/>
                  </a:lnTo>
                  <a:lnTo>
                    <a:pt x="2001" y="1265"/>
                  </a:lnTo>
                  <a:lnTo>
                    <a:pt x="1831" y="1510"/>
                  </a:lnTo>
                  <a:lnTo>
                    <a:pt x="1680" y="1774"/>
                  </a:lnTo>
                  <a:lnTo>
                    <a:pt x="1530" y="2076"/>
                  </a:lnTo>
                  <a:lnTo>
                    <a:pt x="1397" y="2397"/>
                  </a:lnTo>
                  <a:lnTo>
                    <a:pt x="1246" y="2718"/>
                  </a:lnTo>
                  <a:lnTo>
                    <a:pt x="1114" y="3077"/>
                  </a:lnTo>
                  <a:lnTo>
                    <a:pt x="982" y="3435"/>
                  </a:lnTo>
                  <a:lnTo>
                    <a:pt x="869" y="3813"/>
                  </a:lnTo>
                  <a:lnTo>
                    <a:pt x="643" y="4643"/>
                  </a:lnTo>
                  <a:lnTo>
                    <a:pt x="454" y="5511"/>
                  </a:lnTo>
                  <a:lnTo>
                    <a:pt x="303" y="6436"/>
                  </a:lnTo>
                  <a:lnTo>
                    <a:pt x="171" y="7417"/>
                  </a:lnTo>
                  <a:lnTo>
                    <a:pt x="76" y="8436"/>
                  </a:lnTo>
                  <a:lnTo>
                    <a:pt x="20" y="9512"/>
                  </a:lnTo>
                  <a:lnTo>
                    <a:pt x="1" y="10606"/>
                  </a:lnTo>
                  <a:lnTo>
                    <a:pt x="20" y="11531"/>
                  </a:lnTo>
                  <a:lnTo>
                    <a:pt x="58" y="12418"/>
                  </a:lnTo>
                  <a:lnTo>
                    <a:pt x="133" y="13305"/>
                  </a:lnTo>
                  <a:lnTo>
                    <a:pt x="227" y="14173"/>
                  </a:lnTo>
                  <a:lnTo>
                    <a:pt x="341" y="15003"/>
                  </a:lnTo>
                  <a:lnTo>
                    <a:pt x="492" y="15815"/>
                  </a:lnTo>
                  <a:lnTo>
                    <a:pt x="661" y="16589"/>
                  </a:lnTo>
                  <a:lnTo>
                    <a:pt x="850" y="17325"/>
                  </a:lnTo>
                  <a:lnTo>
                    <a:pt x="888" y="17419"/>
                  </a:lnTo>
                  <a:lnTo>
                    <a:pt x="6814" y="17419"/>
                  </a:lnTo>
                  <a:lnTo>
                    <a:pt x="6851" y="17325"/>
                  </a:lnTo>
                  <a:lnTo>
                    <a:pt x="7040" y="16589"/>
                  </a:lnTo>
                  <a:lnTo>
                    <a:pt x="7210" y="15815"/>
                  </a:lnTo>
                  <a:lnTo>
                    <a:pt x="7361" y="15022"/>
                  </a:lnTo>
                  <a:lnTo>
                    <a:pt x="7474" y="14173"/>
                  </a:lnTo>
                  <a:lnTo>
                    <a:pt x="7568" y="13305"/>
                  </a:lnTo>
                  <a:lnTo>
                    <a:pt x="7644" y="12418"/>
                  </a:lnTo>
                  <a:lnTo>
                    <a:pt x="7682" y="11531"/>
                  </a:lnTo>
                  <a:lnTo>
                    <a:pt x="7701" y="10606"/>
                  </a:lnTo>
                  <a:lnTo>
                    <a:pt x="7682" y="9512"/>
                  </a:lnTo>
                  <a:lnTo>
                    <a:pt x="7625" y="8436"/>
                  </a:lnTo>
                  <a:lnTo>
                    <a:pt x="7531" y="7417"/>
                  </a:lnTo>
                  <a:lnTo>
                    <a:pt x="7399" y="6436"/>
                  </a:lnTo>
                  <a:lnTo>
                    <a:pt x="7248" y="5511"/>
                  </a:lnTo>
                  <a:lnTo>
                    <a:pt x="7059" y="4643"/>
                  </a:lnTo>
                  <a:lnTo>
                    <a:pt x="6832" y="3813"/>
                  </a:lnTo>
                  <a:lnTo>
                    <a:pt x="6719" y="3435"/>
                  </a:lnTo>
                  <a:lnTo>
                    <a:pt x="6587" y="3077"/>
                  </a:lnTo>
                  <a:lnTo>
                    <a:pt x="6455" y="2718"/>
                  </a:lnTo>
                  <a:lnTo>
                    <a:pt x="6304" y="2397"/>
                  </a:lnTo>
                  <a:lnTo>
                    <a:pt x="6172" y="2076"/>
                  </a:lnTo>
                  <a:lnTo>
                    <a:pt x="6021" y="1774"/>
                  </a:lnTo>
                  <a:lnTo>
                    <a:pt x="5870" y="1510"/>
                  </a:lnTo>
                  <a:lnTo>
                    <a:pt x="5700" y="1265"/>
                  </a:lnTo>
                  <a:lnTo>
                    <a:pt x="5530" y="1020"/>
                  </a:lnTo>
                  <a:lnTo>
                    <a:pt x="5360" y="812"/>
                  </a:lnTo>
                  <a:lnTo>
                    <a:pt x="5191" y="623"/>
                  </a:lnTo>
                  <a:lnTo>
                    <a:pt x="5002" y="453"/>
                  </a:lnTo>
                  <a:lnTo>
                    <a:pt x="4832" y="321"/>
                  </a:lnTo>
                  <a:lnTo>
                    <a:pt x="4643" y="208"/>
                  </a:lnTo>
                  <a:lnTo>
                    <a:pt x="4436" y="114"/>
                  </a:lnTo>
                  <a:lnTo>
                    <a:pt x="4247" y="38"/>
                  </a:lnTo>
                  <a:lnTo>
                    <a:pt x="40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23"/>
            <p:cNvSpPr/>
            <p:nvPr/>
          </p:nvSpPr>
          <p:spPr>
            <a:xfrm>
              <a:off x="3268250" y="3798375"/>
              <a:ext cx="168925" cy="57100"/>
            </a:xfrm>
            <a:custGeom>
              <a:rect b="b" l="l" r="r" t="t"/>
              <a:pathLst>
                <a:path extrusionOk="0" h="2284" w="6757">
                  <a:moveTo>
                    <a:pt x="1" y="0"/>
                  </a:moveTo>
                  <a:lnTo>
                    <a:pt x="114" y="604"/>
                  </a:lnTo>
                  <a:lnTo>
                    <a:pt x="227" y="1189"/>
                  </a:lnTo>
                  <a:lnTo>
                    <a:pt x="359" y="1755"/>
                  </a:lnTo>
                  <a:lnTo>
                    <a:pt x="510" y="2284"/>
                  </a:lnTo>
                  <a:lnTo>
                    <a:pt x="6247" y="2284"/>
                  </a:lnTo>
                  <a:lnTo>
                    <a:pt x="6398" y="1755"/>
                  </a:lnTo>
                  <a:lnTo>
                    <a:pt x="6530" y="1189"/>
                  </a:lnTo>
                  <a:lnTo>
                    <a:pt x="6644" y="604"/>
                  </a:lnTo>
                  <a:lnTo>
                    <a:pt x="67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23"/>
            <p:cNvSpPr/>
            <p:nvPr/>
          </p:nvSpPr>
          <p:spPr>
            <a:xfrm>
              <a:off x="3264475" y="3795550"/>
              <a:ext cx="176475" cy="63225"/>
            </a:xfrm>
            <a:custGeom>
              <a:rect b="b" l="l" r="r" t="t"/>
              <a:pathLst>
                <a:path extrusionOk="0" h="2529" w="7059">
                  <a:moveTo>
                    <a:pt x="6757" y="246"/>
                  </a:moveTo>
                  <a:lnTo>
                    <a:pt x="6662" y="774"/>
                  </a:lnTo>
                  <a:lnTo>
                    <a:pt x="6549" y="1302"/>
                  </a:lnTo>
                  <a:lnTo>
                    <a:pt x="6436" y="1793"/>
                  </a:lnTo>
                  <a:lnTo>
                    <a:pt x="6304" y="2265"/>
                  </a:lnTo>
                  <a:lnTo>
                    <a:pt x="756" y="2265"/>
                  </a:lnTo>
                  <a:lnTo>
                    <a:pt x="624" y="1793"/>
                  </a:lnTo>
                  <a:lnTo>
                    <a:pt x="510" y="1302"/>
                  </a:lnTo>
                  <a:lnTo>
                    <a:pt x="397" y="774"/>
                  </a:lnTo>
                  <a:lnTo>
                    <a:pt x="303" y="246"/>
                  </a:lnTo>
                  <a:close/>
                  <a:moveTo>
                    <a:pt x="1" y="0"/>
                  </a:moveTo>
                  <a:lnTo>
                    <a:pt x="20" y="132"/>
                  </a:lnTo>
                  <a:lnTo>
                    <a:pt x="133" y="755"/>
                  </a:lnTo>
                  <a:lnTo>
                    <a:pt x="246" y="1340"/>
                  </a:lnTo>
                  <a:lnTo>
                    <a:pt x="397" y="1887"/>
                  </a:lnTo>
                  <a:lnTo>
                    <a:pt x="529" y="2435"/>
                  </a:lnTo>
                  <a:lnTo>
                    <a:pt x="567" y="2529"/>
                  </a:lnTo>
                  <a:lnTo>
                    <a:pt x="6493" y="2529"/>
                  </a:lnTo>
                  <a:lnTo>
                    <a:pt x="6530" y="2435"/>
                  </a:lnTo>
                  <a:lnTo>
                    <a:pt x="6662" y="1887"/>
                  </a:lnTo>
                  <a:lnTo>
                    <a:pt x="6813" y="1340"/>
                  </a:lnTo>
                  <a:lnTo>
                    <a:pt x="6927" y="755"/>
                  </a:lnTo>
                  <a:lnTo>
                    <a:pt x="7040" y="132"/>
                  </a:lnTo>
                  <a:lnTo>
                    <a:pt x="70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23"/>
            <p:cNvSpPr/>
            <p:nvPr/>
          </p:nvSpPr>
          <p:spPr>
            <a:xfrm>
              <a:off x="4287800" y="2746750"/>
              <a:ext cx="58525" cy="36825"/>
            </a:xfrm>
            <a:custGeom>
              <a:rect b="b" l="l" r="r" t="t"/>
              <a:pathLst>
                <a:path extrusionOk="0" h="1473" w="2341">
                  <a:moveTo>
                    <a:pt x="170" y="1"/>
                  </a:moveTo>
                  <a:lnTo>
                    <a:pt x="76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208"/>
                  </a:lnTo>
                  <a:lnTo>
                    <a:pt x="38" y="303"/>
                  </a:lnTo>
                  <a:lnTo>
                    <a:pt x="95" y="359"/>
                  </a:lnTo>
                  <a:lnTo>
                    <a:pt x="189" y="435"/>
                  </a:lnTo>
                  <a:lnTo>
                    <a:pt x="472" y="605"/>
                  </a:lnTo>
                  <a:lnTo>
                    <a:pt x="831" y="812"/>
                  </a:lnTo>
                  <a:lnTo>
                    <a:pt x="1246" y="1001"/>
                  </a:lnTo>
                  <a:lnTo>
                    <a:pt x="2001" y="1341"/>
                  </a:lnTo>
                  <a:lnTo>
                    <a:pt x="2340" y="1473"/>
                  </a:lnTo>
                  <a:lnTo>
                    <a:pt x="2340" y="1473"/>
                  </a:lnTo>
                  <a:lnTo>
                    <a:pt x="1717" y="661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23"/>
            <p:cNvSpPr/>
            <p:nvPr/>
          </p:nvSpPr>
          <p:spPr>
            <a:xfrm>
              <a:off x="4284500" y="2743450"/>
              <a:ext cx="65125" cy="43425"/>
            </a:xfrm>
            <a:custGeom>
              <a:rect b="b" l="l" r="r" t="t"/>
              <a:pathLst>
                <a:path extrusionOk="0" h="1737" w="2605">
                  <a:moveTo>
                    <a:pt x="340" y="265"/>
                  </a:moveTo>
                  <a:lnTo>
                    <a:pt x="1755" y="888"/>
                  </a:lnTo>
                  <a:lnTo>
                    <a:pt x="2076" y="1303"/>
                  </a:lnTo>
                  <a:lnTo>
                    <a:pt x="1434" y="1020"/>
                  </a:lnTo>
                  <a:lnTo>
                    <a:pt x="887" y="755"/>
                  </a:lnTo>
                  <a:lnTo>
                    <a:pt x="472" y="529"/>
                  </a:lnTo>
                  <a:lnTo>
                    <a:pt x="340" y="435"/>
                  </a:lnTo>
                  <a:lnTo>
                    <a:pt x="283" y="378"/>
                  </a:lnTo>
                  <a:lnTo>
                    <a:pt x="264" y="321"/>
                  </a:lnTo>
                  <a:lnTo>
                    <a:pt x="264" y="303"/>
                  </a:lnTo>
                  <a:lnTo>
                    <a:pt x="283" y="284"/>
                  </a:lnTo>
                  <a:lnTo>
                    <a:pt x="340" y="265"/>
                  </a:lnTo>
                  <a:close/>
                  <a:moveTo>
                    <a:pt x="302" y="1"/>
                  </a:moveTo>
                  <a:lnTo>
                    <a:pt x="208" y="38"/>
                  </a:lnTo>
                  <a:lnTo>
                    <a:pt x="113" y="76"/>
                  </a:lnTo>
                  <a:lnTo>
                    <a:pt x="76" y="133"/>
                  </a:lnTo>
                  <a:lnTo>
                    <a:pt x="38" y="170"/>
                  </a:lnTo>
                  <a:lnTo>
                    <a:pt x="19" y="227"/>
                  </a:lnTo>
                  <a:lnTo>
                    <a:pt x="0" y="303"/>
                  </a:lnTo>
                  <a:lnTo>
                    <a:pt x="19" y="397"/>
                  </a:lnTo>
                  <a:lnTo>
                    <a:pt x="57" y="510"/>
                  </a:lnTo>
                  <a:lnTo>
                    <a:pt x="113" y="567"/>
                  </a:lnTo>
                  <a:lnTo>
                    <a:pt x="189" y="623"/>
                  </a:lnTo>
                  <a:lnTo>
                    <a:pt x="434" y="793"/>
                  </a:lnTo>
                  <a:lnTo>
                    <a:pt x="736" y="963"/>
                  </a:lnTo>
                  <a:lnTo>
                    <a:pt x="1113" y="1152"/>
                  </a:lnTo>
                  <a:lnTo>
                    <a:pt x="1868" y="1491"/>
                  </a:lnTo>
                  <a:lnTo>
                    <a:pt x="2434" y="1718"/>
                  </a:lnTo>
                  <a:lnTo>
                    <a:pt x="2472" y="1737"/>
                  </a:lnTo>
                  <a:lnTo>
                    <a:pt x="2529" y="1718"/>
                  </a:lnTo>
                  <a:lnTo>
                    <a:pt x="2585" y="1680"/>
                  </a:lnTo>
                  <a:lnTo>
                    <a:pt x="2604" y="1642"/>
                  </a:lnTo>
                  <a:lnTo>
                    <a:pt x="2604" y="1605"/>
                  </a:lnTo>
                  <a:lnTo>
                    <a:pt x="2604" y="1567"/>
                  </a:lnTo>
                  <a:lnTo>
                    <a:pt x="2567" y="1529"/>
                  </a:lnTo>
                  <a:lnTo>
                    <a:pt x="1944" y="718"/>
                  </a:lnTo>
                  <a:lnTo>
                    <a:pt x="1887" y="680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23"/>
            <p:cNvSpPr/>
            <p:nvPr/>
          </p:nvSpPr>
          <p:spPr>
            <a:xfrm>
              <a:off x="4302900" y="2719850"/>
              <a:ext cx="141550" cy="168000"/>
            </a:xfrm>
            <a:custGeom>
              <a:rect b="b" l="l" r="r" t="t"/>
              <a:pathLst>
                <a:path extrusionOk="0" h="6720" w="5662">
                  <a:moveTo>
                    <a:pt x="2925" y="1"/>
                  </a:moveTo>
                  <a:lnTo>
                    <a:pt x="2850" y="20"/>
                  </a:lnTo>
                  <a:lnTo>
                    <a:pt x="2623" y="133"/>
                  </a:lnTo>
                  <a:lnTo>
                    <a:pt x="2340" y="284"/>
                  </a:lnTo>
                  <a:lnTo>
                    <a:pt x="1661" y="680"/>
                  </a:lnTo>
                  <a:lnTo>
                    <a:pt x="1000" y="1039"/>
                  </a:lnTo>
                  <a:lnTo>
                    <a:pt x="755" y="1171"/>
                  </a:lnTo>
                  <a:lnTo>
                    <a:pt x="604" y="1228"/>
                  </a:lnTo>
                  <a:lnTo>
                    <a:pt x="566" y="1247"/>
                  </a:lnTo>
                  <a:lnTo>
                    <a:pt x="547" y="1265"/>
                  </a:lnTo>
                  <a:lnTo>
                    <a:pt x="528" y="1303"/>
                  </a:lnTo>
                  <a:lnTo>
                    <a:pt x="528" y="1360"/>
                  </a:lnTo>
                  <a:lnTo>
                    <a:pt x="585" y="1454"/>
                  </a:lnTo>
                  <a:lnTo>
                    <a:pt x="661" y="1567"/>
                  </a:lnTo>
                  <a:lnTo>
                    <a:pt x="755" y="1681"/>
                  </a:lnTo>
                  <a:lnTo>
                    <a:pt x="868" y="1775"/>
                  </a:lnTo>
                  <a:lnTo>
                    <a:pt x="1000" y="1832"/>
                  </a:lnTo>
                  <a:lnTo>
                    <a:pt x="1113" y="1850"/>
                  </a:lnTo>
                  <a:lnTo>
                    <a:pt x="1227" y="1850"/>
                  </a:lnTo>
                  <a:lnTo>
                    <a:pt x="1397" y="1794"/>
                  </a:lnTo>
                  <a:lnTo>
                    <a:pt x="1755" y="1662"/>
                  </a:lnTo>
                  <a:lnTo>
                    <a:pt x="2189" y="1473"/>
                  </a:lnTo>
                  <a:lnTo>
                    <a:pt x="2265" y="1586"/>
                  </a:lnTo>
                  <a:lnTo>
                    <a:pt x="2416" y="1832"/>
                  </a:lnTo>
                  <a:lnTo>
                    <a:pt x="2510" y="2001"/>
                  </a:lnTo>
                  <a:lnTo>
                    <a:pt x="2585" y="2190"/>
                  </a:lnTo>
                  <a:lnTo>
                    <a:pt x="2661" y="2379"/>
                  </a:lnTo>
                  <a:lnTo>
                    <a:pt x="2680" y="2549"/>
                  </a:lnTo>
                  <a:lnTo>
                    <a:pt x="2699" y="2718"/>
                  </a:lnTo>
                  <a:lnTo>
                    <a:pt x="2680" y="2869"/>
                  </a:lnTo>
                  <a:lnTo>
                    <a:pt x="2661" y="3002"/>
                  </a:lnTo>
                  <a:lnTo>
                    <a:pt x="2604" y="3115"/>
                  </a:lnTo>
                  <a:lnTo>
                    <a:pt x="2529" y="3209"/>
                  </a:lnTo>
                  <a:lnTo>
                    <a:pt x="2416" y="3285"/>
                  </a:lnTo>
                  <a:lnTo>
                    <a:pt x="2284" y="3360"/>
                  </a:lnTo>
                  <a:lnTo>
                    <a:pt x="2095" y="3398"/>
                  </a:lnTo>
                  <a:lnTo>
                    <a:pt x="1982" y="3417"/>
                  </a:lnTo>
                  <a:lnTo>
                    <a:pt x="1812" y="3417"/>
                  </a:lnTo>
                  <a:lnTo>
                    <a:pt x="1736" y="3379"/>
                  </a:lnTo>
                  <a:lnTo>
                    <a:pt x="1661" y="3341"/>
                  </a:lnTo>
                  <a:lnTo>
                    <a:pt x="1604" y="3304"/>
                  </a:lnTo>
                  <a:lnTo>
                    <a:pt x="1491" y="3190"/>
                  </a:lnTo>
                  <a:lnTo>
                    <a:pt x="1415" y="3058"/>
                  </a:lnTo>
                  <a:lnTo>
                    <a:pt x="1340" y="2907"/>
                  </a:lnTo>
                  <a:lnTo>
                    <a:pt x="1227" y="2624"/>
                  </a:lnTo>
                  <a:lnTo>
                    <a:pt x="1170" y="2454"/>
                  </a:lnTo>
                  <a:lnTo>
                    <a:pt x="1057" y="2247"/>
                  </a:lnTo>
                  <a:lnTo>
                    <a:pt x="925" y="2001"/>
                  </a:lnTo>
                  <a:lnTo>
                    <a:pt x="755" y="1775"/>
                  </a:lnTo>
                  <a:lnTo>
                    <a:pt x="585" y="1567"/>
                  </a:lnTo>
                  <a:lnTo>
                    <a:pt x="491" y="1492"/>
                  </a:lnTo>
                  <a:lnTo>
                    <a:pt x="396" y="1435"/>
                  </a:lnTo>
                  <a:lnTo>
                    <a:pt x="283" y="1397"/>
                  </a:lnTo>
                  <a:lnTo>
                    <a:pt x="189" y="1379"/>
                  </a:lnTo>
                  <a:lnTo>
                    <a:pt x="94" y="1397"/>
                  </a:lnTo>
                  <a:lnTo>
                    <a:pt x="0" y="1454"/>
                  </a:lnTo>
                  <a:lnTo>
                    <a:pt x="38" y="1624"/>
                  </a:lnTo>
                  <a:lnTo>
                    <a:pt x="132" y="2115"/>
                  </a:lnTo>
                  <a:lnTo>
                    <a:pt x="245" y="2813"/>
                  </a:lnTo>
                  <a:lnTo>
                    <a:pt x="283" y="3209"/>
                  </a:lnTo>
                  <a:lnTo>
                    <a:pt x="321" y="3624"/>
                  </a:lnTo>
                  <a:lnTo>
                    <a:pt x="359" y="4021"/>
                  </a:lnTo>
                  <a:lnTo>
                    <a:pt x="415" y="4341"/>
                  </a:lnTo>
                  <a:lnTo>
                    <a:pt x="510" y="4625"/>
                  </a:lnTo>
                  <a:lnTo>
                    <a:pt x="623" y="4851"/>
                  </a:lnTo>
                  <a:lnTo>
                    <a:pt x="755" y="5021"/>
                  </a:lnTo>
                  <a:lnTo>
                    <a:pt x="906" y="5153"/>
                  </a:lnTo>
                  <a:lnTo>
                    <a:pt x="1076" y="5247"/>
                  </a:lnTo>
                  <a:lnTo>
                    <a:pt x="1264" y="5304"/>
                  </a:lnTo>
                  <a:lnTo>
                    <a:pt x="1378" y="5342"/>
                  </a:lnTo>
                  <a:lnTo>
                    <a:pt x="1491" y="5398"/>
                  </a:lnTo>
                  <a:lnTo>
                    <a:pt x="1755" y="5568"/>
                  </a:lnTo>
                  <a:lnTo>
                    <a:pt x="2038" y="5813"/>
                  </a:lnTo>
                  <a:lnTo>
                    <a:pt x="2340" y="6059"/>
                  </a:lnTo>
                  <a:lnTo>
                    <a:pt x="2831" y="6512"/>
                  </a:lnTo>
                  <a:lnTo>
                    <a:pt x="3038" y="6719"/>
                  </a:lnTo>
                  <a:lnTo>
                    <a:pt x="4491" y="5361"/>
                  </a:lnTo>
                  <a:lnTo>
                    <a:pt x="5152" y="5021"/>
                  </a:lnTo>
                  <a:lnTo>
                    <a:pt x="5322" y="4228"/>
                  </a:lnTo>
                  <a:lnTo>
                    <a:pt x="5492" y="3605"/>
                  </a:lnTo>
                  <a:lnTo>
                    <a:pt x="5624" y="3115"/>
                  </a:lnTo>
                  <a:lnTo>
                    <a:pt x="5662" y="2945"/>
                  </a:lnTo>
                  <a:lnTo>
                    <a:pt x="5662" y="2775"/>
                  </a:lnTo>
                  <a:lnTo>
                    <a:pt x="5643" y="2605"/>
                  </a:lnTo>
                  <a:lnTo>
                    <a:pt x="5567" y="2417"/>
                  </a:lnTo>
                  <a:lnTo>
                    <a:pt x="5473" y="2228"/>
                  </a:lnTo>
                  <a:lnTo>
                    <a:pt x="5322" y="2039"/>
                  </a:lnTo>
                  <a:lnTo>
                    <a:pt x="5152" y="1832"/>
                  </a:lnTo>
                  <a:lnTo>
                    <a:pt x="4926" y="1643"/>
                  </a:lnTo>
                  <a:lnTo>
                    <a:pt x="4680" y="1397"/>
                  </a:lnTo>
                  <a:lnTo>
                    <a:pt x="4397" y="1133"/>
                  </a:lnTo>
                  <a:lnTo>
                    <a:pt x="3812" y="567"/>
                  </a:lnTo>
                  <a:lnTo>
                    <a:pt x="3529" y="303"/>
                  </a:lnTo>
                  <a:lnTo>
                    <a:pt x="3397" y="209"/>
                  </a:lnTo>
                  <a:lnTo>
                    <a:pt x="3265" y="114"/>
                  </a:lnTo>
                  <a:lnTo>
                    <a:pt x="3152" y="58"/>
                  </a:lnTo>
                  <a:lnTo>
                    <a:pt x="3038" y="20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23"/>
            <p:cNvSpPr/>
            <p:nvPr/>
          </p:nvSpPr>
          <p:spPr>
            <a:xfrm>
              <a:off x="4299575" y="2717025"/>
              <a:ext cx="148175" cy="174125"/>
            </a:xfrm>
            <a:custGeom>
              <a:rect b="b" l="l" r="r" t="t"/>
              <a:pathLst>
                <a:path extrusionOk="0" h="6965" w="5927">
                  <a:moveTo>
                    <a:pt x="2266" y="1756"/>
                  </a:moveTo>
                  <a:lnTo>
                    <a:pt x="2379" y="1926"/>
                  </a:lnTo>
                  <a:lnTo>
                    <a:pt x="2530" y="2152"/>
                  </a:lnTo>
                  <a:lnTo>
                    <a:pt x="2643" y="2416"/>
                  </a:lnTo>
                  <a:lnTo>
                    <a:pt x="2681" y="2548"/>
                  </a:lnTo>
                  <a:lnTo>
                    <a:pt x="2700" y="2681"/>
                  </a:lnTo>
                  <a:lnTo>
                    <a:pt x="2700" y="2831"/>
                  </a:lnTo>
                  <a:lnTo>
                    <a:pt x="2700" y="2945"/>
                  </a:lnTo>
                  <a:lnTo>
                    <a:pt x="2681" y="3058"/>
                  </a:lnTo>
                  <a:lnTo>
                    <a:pt x="2643" y="3152"/>
                  </a:lnTo>
                  <a:lnTo>
                    <a:pt x="2567" y="3228"/>
                  </a:lnTo>
                  <a:lnTo>
                    <a:pt x="2473" y="3303"/>
                  </a:lnTo>
                  <a:lnTo>
                    <a:pt x="2360" y="3341"/>
                  </a:lnTo>
                  <a:lnTo>
                    <a:pt x="2190" y="3398"/>
                  </a:lnTo>
                  <a:lnTo>
                    <a:pt x="2058" y="3417"/>
                  </a:lnTo>
                  <a:lnTo>
                    <a:pt x="1945" y="3398"/>
                  </a:lnTo>
                  <a:lnTo>
                    <a:pt x="1850" y="3341"/>
                  </a:lnTo>
                  <a:lnTo>
                    <a:pt x="1756" y="3266"/>
                  </a:lnTo>
                  <a:lnTo>
                    <a:pt x="1681" y="3171"/>
                  </a:lnTo>
                  <a:lnTo>
                    <a:pt x="1624" y="3039"/>
                  </a:lnTo>
                  <a:lnTo>
                    <a:pt x="1511" y="2756"/>
                  </a:lnTo>
                  <a:lnTo>
                    <a:pt x="1492" y="2681"/>
                  </a:lnTo>
                  <a:lnTo>
                    <a:pt x="1379" y="2435"/>
                  </a:lnTo>
                  <a:lnTo>
                    <a:pt x="1190" y="2095"/>
                  </a:lnTo>
                  <a:lnTo>
                    <a:pt x="1341" y="2095"/>
                  </a:lnTo>
                  <a:lnTo>
                    <a:pt x="1473" y="2058"/>
                  </a:lnTo>
                  <a:lnTo>
                    <a:pt x="1775" y="1963"/>
                  </a:lnTo>
                  <a:lnTo>
                    <a:pt x="2058" y="1850"/>
                  </a:lnTo>
                  <a:lnTo>
                    <a:pt x="2266" y="1756"/>
                  </a:lnTo>
                  <a:close/>
                  <a:moveTo>
                    <a:pt x="3134" y="246"/>
                  </a:moveTo>
                  <a:lnTo>
                    <a:pt x="3266" y="303"/>
                  </a:lnTo>
                  <a:lnTo>
                    <a:pt x="3436" y="416"/>
                  </a:lnTo>
                  <a:lnTo>
                    <a:pt x="3624" y="548"/>
                  </a:lnTo>
                  <a:lnTo>
                    <a:pt x="4002" y="907"/>
                  </a:lnTo>
                  <a:lnTo>
                    <a:pt x="4360" y="1265"/>
                  </a:lnTo>
                  <a:lnTo>
                    <a:pt x="4681" y="1586"/>
                  </a:lnTo>
                  <a:lnTo>
                    <a:pt x="4983" y="1850"/>
                  </a:lnTo>
                  <a:lnTo>
                    <a:pt x="5134" y="1982"/>
                  </a:lnTo>
                  <a:lnTo>
                    <a:pt x="5266" y="2133"/>
                  </a:lnTo>
                  <a:lnTo>
                    <a:pt x="5417" y="2284"/>
                  </a:lnTo>
                  <a:lnTo>
                    <a:pt x="5530" y="2454"/>
                  </a:lnTo>
                  <a:lnTo>
                    <a:pt x="5606" y="2643"/>
                  </a:lnTo>
                  <a:lnTo>
                    <a:pt x="5662" y="2813"/>
                  </a:lnTo>
                  <a:lnTo>
                    <a:pt x="5681" y="2907"/>
                  </a:lnTo>
                  <a:lnTo>
                    <a:pt x="5681" y="3001"/>
                  </a:lnTo>
                  <a:lnTo>
                    <a:pt x="5662" y="3096"/>
                  </a:lnTo>
                  <a:lnTo>
                    <a:pt x="5644" y="3190"/>
                  </a:lnTo>
                  <a:lnTo>
                    <a:pt x="5511" y="3605"/>
                  </a:lnTo>
                  <a:lnTo>
                    <a:pt x="5379" y="4171"/>
                  </a:lnTo>
                  <a:lnTo>
                    <a:pt x="5172" y="5039"/>
                  </a:lnTo>
                  <a:lnTo>
                    <a:pt x="4568" y="5360"/>
                  </a:lnTo>
                  <a:lnTo>
                    <a:pt x="4530" y="5379"/>
                  </a:lnTo>
                  <a:lnTo>
                    <a:pt x="3171" y="6662"/>
                  </a:lnTo>
                  <a:lnTo>
                    <a:pt x="2832" y="6323"/>
                  </a:lnTo>
                  <a:lnTo>
                    <a:pt x="2360" y="5908"/>
                  </a:lnTo>
                  <a:lnTo>
                    <a:pt x="2096" y="5700"/>
                  </a:lnTo>
                  <a:lnTo>
                    <a:pt x="1850" y="5511"/>
                  </a:lnTo>
                  <a:lnTo>
                    <a:pt x="1624" y="5360"/>
                  </a:lnTo>
                  <a:lnTo>
                    <a:pt x="1530" y="5323"/>
                  </a:lnTo>
                  <a:lnTo>
                    <a:pt x="1435" y="5285"/>
                  </a:lnTo>
                  <a:lnTo>
                    <a:pt x="1284" y="5247"/>
                  </a:lnTo>
                  <a:lnTo>
                    <a:pt x="1152" y="5172"/>
                  </a:lnTo>
                  <a:lnTo>
                    <a:pt x="1020" y="5077"/>
                  </a:lnTo>
                  <a:lnTo>
                    <a:pt x="888" y="4926"/>
                  </a:lnTo>
                  <a:lnTo>
                    <a:pt x="775" y="4738"/>
                  </a:lnTo>
                  <a:lnTo>
                    <a:pt x="680" y="4473"/>
                  </a:lnTo>
                  <a:lnTo>
                    <a:pt x="624" y="4134"/>
                  </a:lnTo>
                  <a:lnTo>
                    <a:pt x="586" y="3737"/>
                  </a:lnTo>
                  <a:lnTo>
                    <a:pt x="510" y="3058"/>
                  </a:lnTo>
                  <a:lnTo>
                    <a:pt x="435" y="2435"/>
                  </a:lnTo>
                  <a:lnTo>
                    <a:pt x="341" y="1945"/>
                  </a:lnTo>
                  <a:lnTo>
                    <a:pt x="284" y="1624"/>
                  </a:lnTo>
                  <a:lnTo>
                    <a:pt x="341" y="1624"/>
                  </a:lnTo>
                  <a:lnTo>
                    <a:pt x="416" y="1643"/>
                  </a:lnTo>
                  <a:lnTo>
                    <a:pt x="473" y="1661"/>
                  </a:lnTo>
                  <a:lnTo>
                    <a:pt x="529" y="1699"/>
                  </a:lnTo>
                  <a:lnTo>
                    <a:pt x="661" y="1812"/>
                  </a:lnTo>
                  <a:lnTo>
                    <a:pt x="794" y="1963"/>
                  </a:lnTo>
                  <a:lnTo>
                    <a:pt x="926" y="2133"/>
                  </a:lnTo>
                  <a:lnTo>
                    <a:pt x="1020" y="2322"/>
                  </a:lnTo>
                  <a:lnTo>
                    <a:pt x="1114" y="2492"/>
                  </a:lnTo>
                  <a:lnTo>
                    <a:pt x="1246" y="2775"/>
                  </a:lnTo>
                  <a:lnTo>
                    <a:pt x="1265" y="2850"/>
                  </a:lnTo>
                  <a:lnTo>
                    <a:pt x="1379" y="3133"/>
                  </a:lnTo>
                  <a:lnTo>
                    <a:pt x="1473" y="3284"/>
                  </a:lnTo>
                  <a:lnTo>
                    <a:pt x="1567" y="3435"/>
                  </a:lnTo>
                  <a:lnTo>
                    <a:pt x="1699" y="3549"/>
                  </a:lnTo>
                  <a:lnTo>
                    <a:pt x="1756" y="3586"/>
                  </a:lnTo>
                  <a:lnTo>
                    <a:pt x="1850" y="3624"/>
                  </a:lnTo>
                  <a:lnTo>
                    <a:pt x="1926" y="3662"/>
                  </a:lnTo>
                  <a:lnTo>
                    <a:pt x="2133" y="3662"/>
                  </a:lnTo>
                  <a:lnTo>
                    <a:pt x="2247" y="3643"/>
                  </a:lnTo>
                  <a:lnTo>
                    <a:pt x="2454" y="3586"/>
                  </a:lnTo>
                  <a:lnTo>
                    <a:pt x="2624" y="3511"/>
                  </a:lnTo>
                  <a:lnTo>
                    <a:pt x="2756" y="3417"/>
                  </a:lnTo>
                  <a:lnTo>
                    <a:pt x="2851" y="3303"/>
                  </a:lnTo>
                  <a:lnTo>
                    <a:pt x="2907" y="3171"/>
                  </a:lnTo>
                  <a:lnTo>
                    <a:pt x="2945" y="3020"/>
                  </a:lnTo>
                  <a:lnTo>
                    <a:pt x="2945" y="2850"/>
                  </a:lnTo>
                  <a:lnTo>
                    <a:pt x="2945" y="2662"/>
                  </a:lnTo>
                  <a:lnTo>
                    <a:pt x="2907" y="2473"/>
                  </a:lnTo>
                  <a:lnTo>
                    <a:pt x="2851" y="2265"/>
                  </a:lnTo>
                  <a:lnTo>
                    <a:pt x="2775" y="2077"/>
                  </a:lnTo>
                  <a:lnTo>
                    <a:pt x="2681" y="1907"/>
                  </a:lnTo>
                  <a:lnTo>
                    <a:pt x="2492" y="1624"/>
                  </a:lnTo>
                  <a:lnTo>
                    <a:pt x="2417" y="1510"/>
                  </a:lnTo>
                  <a:lnTo>
                    <a:pt x="2379" y="1492"/>
                  </a:lnTo>
                  <a:lnTo>
                    <a:pt x="2341" y="1473"/>
                  </a:lnTo>
                  <a:lnTo>
                    <a:pt x="2266" y="1473"/>
                  </a:lnTo>
                  <a:lnTo>
                    <a:pt x="2001" y="1586"/>
                  </a:lnTo>
                  <a:lnTo>
                    <a:pt x="1699" y="1718"/>
                  </a:lnTo>
                  <a:lnTo>
                    <a:pt x="1435" y="1812"/>
                  </a:lnTo>
                  <a:lnTo>
                    <a:pt x="1322" y="1831"/>
                  </a:lnTo>
                  <a:lnTo>
                    <a:pt x="1246" y="1850"/>
                  </a:lnTo>
                  <a:lnTo>
                    <a:pt x="1190" y="1831"/>
                  </a:lnTo>
                  <a:lnTo>
                    <a:pt x="1114" y="1794"/>
                  </a:lnTo>
                  <a:lnTo>
                    <a:pt x="1020" y="1737"/>
                  </a:lnTo>
                  <a:lnTo>
                    <a:pt x="945" y="1661"/>
                  </a:lnTo>
                  <a:lnTo>
                    <a:pt x="850" y="1548"/>
                  </a:lnTo>
                  <a:lnTo>
                    <a:pt x="794" y="1454"/>
                  </a:lnTo>
                  <a:lnTo>
                    <a:pt x="963" y="1378"/>
                  </a:lnTo>
                  <a:lnTo>
                    <a:pt x="1209" y="1246"/>
                  </a:lnTo>
                  <a:lnTo>
                    <a:pt x="1945" y="850"/>
                  </a:lnTo>
                  <a:lnTo>
                    <a:pt x="2567" y="491"/>
                  </a:lnTo>
                  <a:lnTo>
                    <a:pt x="2832" y="359"/>
                  </a:lnTo>
                  <a:lnTo>
                    <a:pt x="3020" y="265"/>
                  </a:lnTo>
                  <a:lnTo>
                    <a:pt x="3077" y="246"/>
                  </a:lnTo>
                  <a:close/>
                  <a:moveTo>
                    <a:pt x="3002" y="1"/>
                  </a:moveTo>
                  <a:lnTo>
                    <a:pt x="2926" y="20"/>
                  </a:lnTo>
                  <a:lnTo>
                    <a:pt x="2737" y="114"/>
                  </a:lnTo>
                  <a:lnTo>
                    <a:pt x="2473" y="265"/>
                  </a:lnTo>
                  <a:lnTo>
                    <a:pt x="1813" y="624"/>
                  </a:lnTo>
                  <a:lnTo>
                    <a:pt x="1133" y="1001"/>
                  </a:lnTo>
                  <a:lnTo>
                    <a:pt x="869" y="1152"/>
                  </a:lnTo>
                  <a:lnTo>
                    <a:pt x="699" y="1209"/>
                  </a:lnTo>
                  <a:lnTo>
                    <a:pt x="643" y="1246"/>
                  </a:lnTo>
                  <a:lnTo>
                    <a:pt x="586" y="1284"/>
                  </a:lnTo>
                  <a:lnTo>
                    <a:pt x="548" y="1341"/>
                  </a:lnTo>
                  <a:lnTo>
                    <a:pt x="529" y="1416"/>
                  </a:lnTo>
                  <a:lnTo>
                    <a:pt x="492" y="1397"/>
                  </a:lnTo>
                  <a:lnTo>
                    <a:pt x="378" y="1378"/>
                  </a:lnTo>
                  <a:lnTo>
                    <a:pt x="265" y="1378"/>
                  </a:lnTo>
                  <a:lnTo>
                    <a:pt x="171" y="1397"/>
                  </a:lnTo>
                  <a:lnTo>
                    <a:pt x="58" y="1454"/>
                  </a:lnTo>
                  <a:lnTo>
                    <a:pt x="39" y="1473"/>
                  </a:lnTo>
                  <a:lnTo>
                    <a:pt x="20" y="1510"/>
                  </a:lnTo>
                  <a:lnTo>
                    <a:pt x="1" y="1548"/>
                  </a:lnTo>
                  <a:lnTo>
                    <a:pt x="20" y="1586"/>
                  </a:lnTo>
                  <a:lnTo>
                    <a:pt x="58" y="1775"/>
                  </a:lnTo>
                  <a:lnTo>
                    <a:pt x="152" y="2246"/>
                  </a:lnTo>
                  <a:lnTo>
                    <a:pt x="246" y="2945"/>
                  </a:lnTo>
                  <a:lnTo>
                    <a:pt x="284" y="3341"/>
                  </a:lnTo>
                  <a:lnTo>
                    <a:pt x="322" y="3737"/>
                  </a:lnTo>
                  <a:lnTo>
                    <a:pt x="360" y="4115"/>
                  </a:lnTo>
                  <a:lnTo>
                    <a:pt x="416" y="4454"/>
                  </a:lnTo>
                  <a:lnTo>
                    <a:pt x="510" y="4738"/>
                  </a:lnTo>
                  <a:lnTo>
                    <a:pt x="624" y="4983"/>
                  </a:lnTo>
                  <a:lnTo>
                    <a:pt x="699" y="5077"/>
                  </a:lnTo>
                  <a:lnTo>
                    <a:pt x="775" y="5172"/>
                  </a:lnTo>
                  <a:lnTo>
                    <a:pt x="850" y="5266"/>
                  </a:lnTo>
                  <a:lnTo>
                    <a:pt x="945" y="5341"/>
                  </a:lnTo>
                  <a:lnTo>
                    <a:pt x="1039" y="5398"/>
                  </a:lnTo>
                  <a:lnTo>
                    <a:pt x="1133" y="5455"/>
                  </a:lnTo>
                  <a:lnTo>
                    <a:pt x="1246" y="5492"/>
                  </a:lnTo>
                  <a:lnTo>
                    <a:pt x="1360" y="5530"/>
                  </a:lnTo>
                  <a:lnTo>
                    <a:pt x="1454" y="5568"/>
                  </a:lnTo>
                  <a:lnTo>
                    <a:pt x="1530" y="5606"/>
                  </a:lnTo>
                  <a:lnTo>
                    <a:pt x="1756" y="5738"/>
                  </a:lnTo>
                  <a:lnTo>
                    <a:pt x="1982" y="5926"/>
                  </a:lnTo>
                  <a:lnTo>
                    <a:pt x="2228" y="6134"/>
                  </a:lnTo>
                  <a:lnTo>
                    <a:pt x="2718" y="6568"/>
                  </a:lnTo>
                  <a:lnTo>
                    <a:pt x="3077" y="6927"/>
                  </a:lnTo>
                  <a:lnTo>
                    <a:pt x="3115" y="6945"/>
                  </a:lnTo>
                  <a:lnTo>
                    <a:pt x="3171" y="6964"/>
                  </a:lnTo>
                  <a:lnTo>
                    <a:pt x="3209" y="6945"/>
                  </a:lnTo>
                  <a:lnTo>
                    <a:pt x="3247" y="6927"/>
                  </a:lnTo>
                  <a:lnTo>
                    <a:pt x="4700" y="5587"/>
                  </a:lnTo>
                  <a:lnTo>
                    <a:pt x="5342" y="5247"/>
                  </a:lnTo>
                  <a:lnTo>
                    <a:pt x="5379" y="5209"/>
                  </a:lnTo>
                  <a:lnTo>
                    <a:pt x="5398" y="5153"/>
                  </a:lnTo>
                  <a:lnTo>
                    <a:pt x="5587" y="4379"/>
                  </a:lnTo>
                  <a:lnTo>
                    <a:pt x="5738" y="3756"/>
                  </a:lnTo>
                  <a:lnTo>
                    <a:pt x="5870" y="3284"/>
                  </a:lnTo>
                  <a:lnTo>
                    <a:pt x="5908" y="3133"/>
                  </a:lnTo>
                  <a:lnTo>
                    <a:pt x="5927" y="2982"/>
                  </a:lnTo>
                  <a:lnTo>
                    <a:pt x="5927" y="2794"/>
                  </a:lnTo>
                  <a:lnTo>
                    <a:pt x="5870" y="2605"/>
                  </a:lnTo>
                  <a:lnTo>
                    <a:pt x="5776" y="2379"/>
                  </a:lnTo>
                  <a:lnTo>
                    <a:pt x="5625" y="2152"/>
                  </a:lnTo>
                  <a:lnTo>
                    <a:pt x="5417" y="1907"/>
                  </a:lnTo>
                  <a:lnTo>
                    <a:pt x="5153" y="1661"/>
                  </a:lnTo>
                  <a:lnTo>
                    <a:pt x="4870" y="1397"/>
                  </a:lnTo>
                  <a:lnTo>
                    <a:pt x="4549" y="1076"/>
                  </a:lnTo>
                  <a:lnTo>
                    <a:pt x="4077" y="624"/>
                  </a:lnTo>
                  <a:lnTo>
                    <a:pt x="3870" y="416"/>
                  </a:lnTo>
                  <a:lnTo>
                    <a:pt x="3643" y="246"/>
                  </a:lnTo>
                  <a:lnTo>
                    <a:pt x="3454" y="114"/>
                  </a:lnTo>
                  <a:lnTo>
                    <a:pt x="3266" y="20"/>
                  </a:lnTo>
                  <a:lnTo>
                    <a:pt x="31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23"/>
            <p:cNvSpPr/>
            <p:nvPr/>
          </p:nvSpPr>
          <p:spPr>
            <a:xfrm>
              <a:off x="4399125" y="2735425"/>
              <a:ext cx="28800" cy="48150"/>
            </a:xfrm>
            <a:custGeom>
              <a:rect b="b" l="l" r="r" t="t"/>
              <a:pathLst>
                <a:path extrusionOk="0" h="1926" w="1152">
                  <a:moveTo>
                    <a:pt x="114" y="1"/>
                  </a:moveTo>
                  <a:lnTo>
                    <a:pt x="57" y="20"/>
                  </a:lnTo>
                  <a:lnTo>
                    <a:pt x="20" y="57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20" y="208"/>
                  </a:lnTo>
                  <a:lnTo>
                    <a:pt x="303" y="624"/>
                  </a:lnTo>
                  <a:lnTo>
                    <a:pt x="567" y="1095"/>
                  </a:lnTo>
                  <a:lnTo>
                    <a:pt x="793" y="1529"/>
                  </a:lnTo>
                  <a:lnTo>
                    <a:pt x="869" y="1699"/>
                  </a:lnTo>
                  <a:lnTo>
                    <a:pt x="888" y="1812"/>
                  </a:lnTo>
                  <a:lnTo>
                    <a:pt x="907" y="1869"/>
                  </a:lnTo>
                  <a:lnTo>
                    <a:pt x="926" y="1907"/>
                  </a:lnTo>
                  <a:lnTo>
                    <a:pt x="963" y="1926"/>
                  </a:lnTo>
                  <a:lnTo>
                    <a:pt x="1077" y="1926"/>
                  </a:lnTo>
                  <a:lnTo>
                    <a:pt x="1114" y="1888"/>
                  </a:lnTo>
                  <a:lnTo>
                    <a:pt x="1133" y="1850"/>
                  </a:lnTo>
                  <a:lnTo>
                    <a:pt x="1152" y="1794"/>
                  </a:lnTo>
                  <a:lnTo>
                    <a:pt x="1133" y="1718"/>
                  </a:lnTo>
                  <a:lnTo>
                    <a:pt x="1095" y="1605"/>
                  </a:lnTo>
                  <a:lnTo>
                    <a:pt x="1001" y="1378"/>
                  </a:lnTo>
                  <a:lnTo>
                    <a:pt x="869" y="1095"/>
                  </a:lnTo>
                  <a:lnTo>
                    <a:pt x="718" y="831"/>
                  </a:lnTo>
                  <a:lnTo>
                    <a:pt x="416" y="340"/>
                  </a:lnTo>
                  <a:lnTo>
                    <a:pt x="246" y="57"/>
                  </a:lnTo>
                  <a:lnTo>
                    <a:pt x="208" y="20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23"/>
            <p:cNvSpPr/>
            <p:nvPr/>
          </p:nvSpPr>
          <p:spPr>
            <a:xfrm>
              <a:off x="4325075" y="2765625"/>
              <a:ext cx="83525" cy="54275"/>
            </a:xfrm>
            <a:custGeom>
              <a:rect b="b" l="l" r="r" t="t"/>
              <a:pathLst>
                <a:path extrusionOk="0" h="2171" w="3341">
                  <a:moveTo>
                    <a:pt x="604" y="1"/>
                  </a:moveTo>
                  <a:lnTo>
                    <a:pt x="0" y="95"/>
                  </a:lnTo>
                  <a:lnTo>
                    <a:pt x="321" y="567"/>
                  </a:lnTo>
                  <a:lnTo>
                    <a:pt x="2510" y="2076"/>
                  </a:lnTo>
                  <a:lnTo>
                    <a:pt x="2604" y="2133"/>
                  </a:lnTo>
                  <a:lnTo>
                    <a:pt x="2699" y="2171"/>
                  </a:lnTo>
                  <a:lnTo>
                    <a:pt x="2812" y="2171"/>
                  </a:lnTo>
                  <a:lnTo>
                    <a:pt x="2925" y="2152"/>
                  </a:lnTo>
                  <a:lnTo>
                    <a:pt x="3019" y="2133"/>
                  </a:lnTo>
                  <a:lnTo>
                    <a:pt x="3114" y="2076"/>
                  </a:lnTo>
                  <a:lnTo>
                    <a:pt x="3189" y="2001"/>
                  </a:lnTo>
                  <a:lnTo>
                    <a:pt x="3265" y="1925"/>
                  </a:lnTo>
                  <a:lnTo>
                    <a:pt x="3303" y="1812"/>
                  </a:lnTo>
                  <a:lnTo>
                    <a:pt x="3340" y="1699"/>
                  </a:lnTo>
                  <a:lnTo>
                    <a:pt x="3340" y="1605"/>
                  </a:lnTo>
                  <a:lnTo>
                    <a:pt x="3321" y="1491"/>
                  </a:lnTo>
                  <a:lnTo>
                    <a:pt x="3284" y="1397"/>
                  </a:lnTo>
                  <a:lnTo>
                    <a:pt x="3208" y="1303"/>
                  </a:lnTo>
                  <a:lnTo>
                    <a:pt x="3133" y="1227"/>
                  </a:lnTo>
                  <a:lnTo>
                    <a:pt x="3038" y="11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23"/>
            <p:cNvSpPr/>
            <p:nvPr/>
          </p:nvSpPr>
          <p:spPr>
            <a:xfrm>
              <a:off x="4321750" y="2762325"/>
              <a:ext cx="90150" cy="60875"/>
            </a:xfrm>
            <a:custGeom>
              <a:rect b="b" l="l" r="r" t="t"/>
              <a:pathLst>
                <a:path extrusionOk="0" h="2435" w="3606">
                  <a:moveTo>
                    <a:pt x="718" y="265"/>
                  </a:moveTo>
                  <a:lnTo>
                    <a:pt x="3115" y="1416"/>
                  </a:lnTo>
                  <a:lnTo>
                    <a:pt x="3190" y="1454"/>
                  </a:lnTo>
                  <a:lnTo>
                    <a:pt x="3247" y="1510"/>
                  </a:lnTo>
                  <a:lnTo>
                    <a:pt x="3303" y="1586"/>
                  </a:lnTo>
                  <a:lnTo>
                    <a:pt x="3322" y="1661"/>
                  </a:lnTo>
                  <a:lnTo>
                    <a:pt x="3341" y="1737"/>
                  </a:lnTo>
                  <a:lnTo>
                    <a:pt x="3341" y="1831"/>
                  </a:lnTo>
                  <a:lnTo>
                    <a:pt x="3322" y="1906"/>
                  </a:lnTo>
                  <a:lnTo>
                    <a:pt x="3285" y="1982"/>
                  </a:lnTo>
                  <a:lnTo>
                    <a:pt x="3228" y="2057"/>
                  </a:lnTo>
                  <a:lnTo>
                    <a:pt x="3171" y="2095"/>
                  </a:lnTo>
                  <a:lnTo>
                    <a:pt x="3096" y="2133"/>
                  </a:lnTo>
                  <a:lnTo>
                    <a:pt x="3020" y="2171"/>
                  </a:lnTo>
                  <a:lnTo>
                    <a:pt x="2869" y="2171"/>
                  </a:lnTo>
                  <a:lnTo>
                    <a:pt x="2794" y="2152"/>
                  </a:lnTo>
                  <a:lnTo>
                    <a:pt x="2718" y="2114"/>
                  </a:lnTo>
                  <a:lnTo>
                    <a:pt x="548" y="604"/>
                  </a:lnTo>
                  <a:lnTo>
                    <a:pt x="341" y="321"/>
                  </a:lnTo>
                  <a:lnTo>
                    <a:pt x="718" y="265"/>
                  </a:lnTo>
                  <a:close/>
                  <a:moveTo>
                    <a:pt x="718" y="0"/>
                  </a:moveTo>
                  <a:lnTo>
                    <a:pt x="114" y="95"/>
                  </a:lnTo>
                  <a:lnTo>
                    <a:pt x="58" y="114"/>
                  </a:lnTo>
                  <a:lnTo>
                    <a:pt x="20" y="170"/>
                  </a:lnTo>
                  <a:lnTo>
                    <a:pt x="1" y="227"/>
                  </a:lnTo>
                  <a:lnTo>
                    <a:pt x="20" y="302"/>
                  </a:lnTo>
                  <a:lnTo>
                    <a:pt x="341" y="774"/>
                  </a:lnTo>
                  <a:lnTo>
                    <a:pt x="378" y="793"/>
                  </a:lnTo>
                  <a:lnTo>
                    <a:pt x="2567" y="2322"/>
                  </a:lnTo>
                  <a:lnTo>
                    <a:pt x="2662" y="2359"/>
                  </a:lnTo>
                  <a:lnTo>
                    <a:pt x="2737" y="2397"/>
                  </a:lnTo>
                  <a:lnTo>
                    <a:pt x="2851" y="2416"/>
                  </a:lnTo>
                  <a:lnTo>
                    <a:pt x="2945" y="2435"/>
                  </a:lnTo>
                  <a:lnTo>
                    <a:pt x="3077" y="2416"/>
                  </a:lnTo>
                  <a:lnTo>
                    <a:pt x="3209" y="2378"/>
                  </a:lnTo>
                  <a:lnTo>
                    <a:pt x="3322" y="2303"/>
                  </a:lnTo>
                  <a:lnTo>
                    <a:pt x="3417" y="2227"/>
                  </a:lnTo>
                  <a:lnTo>
                    <a:pt x="3511" y="2114"/>
                  </a:lnTo>
                  <a:lnTo>
                    <a:pt x="3568" y="2001"/>
                  </a:lnTo>
                  <a:lnTo>
                    <a:pt x="3587" y="1850"/>
                  </a:lnTo>
                  <a:lnTo>
                    <a:pt x="3605" y="1718"/>
                  </a:lnTo>
                  <a:lnTo>
                    <a:pt x="3568" y="1586"/>
                  </a:lnTo>
                  <a:lnTo>
                    <a:pt x="3511" y="1454"/>
                  </a:lnTo>
                  <a:lnTo>
                    <a:pt x="3436" y="1340"/>
                  </a:lnTo>
                  <a:lnTo>
                    <a:pt x="3341" y="1246"/>
                  </a:lnTo>
                  <a:lnTo>
                    <a:pt x="3228" y="1170"/>
                  </a:lnTo>
                  <a:lnTo>
                    <a:pt x="794" y="19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23"/>
            <p:cNvSpPr/>
            <p:nvPr/>
          </p:nvSpPr>
          <p:spPr>
            <a:xfrm>
              <a:off x="4378850" y="2845350"/>
              <a:ext cx="153825" cy="152425"/>
            </a:xfrm>
            <a:custGeom>
              <a:rect b="b" l="l" r="r" t="t"/>
              <a:pathLst>
                <a:path extrusionOk="0" h="6097" w="6153">
                  <a:moveTo>
                    <a:pt x="2038" y="1"/>
                  </a:moveTo>
                  <a:lnTo>
                    <a:pt x="1850" y="57"/>
                  </a:lnTo>
                  <a:lnTo>
                    <a:pt x="1567" y="133"/>
                  </a:lnTo>
                  <a:lnTo>
                    <a:pt x="1416" y="208"/>
                  </a:lnTo>
                  <a:lnTo>
                    <a:pt x="1246" y="284"/>
                  </a:lnTo>
                  <a:lnTo>
                    <a:pt x="1057" y="378"/>
                  </a:lnTo>
                  <a:lnTo>
                    <a:pt x="887" y="491"/>
                  </a:lnTo>
                  <a:lnTo>
                    <a:pt x="717" y="642"/>
                  </a:lnTo>
                  <a:lnTo>
                    <a:pt x="548" y="793"/>
                  </a:lnTo>
                  <a:lnTo>
                    <a:pt x="378" y="982"/>
                  </a:lnTo>
                  <a:lnTo>
                    <a:pt x="227" y="1190"/>
                  </a:lnTo>
                  <a:lnTo>
                    <a:pt x="95" y="1435"/>
                  </a:lnTo>
                  <a:lnTo>
                    <a:pt x="0" y="1699"/>
                  </a:lnTo>
                  <a:lnTo>
                    <a:pt x="3982" y="6096"/>
                  </a:lnTo>
                  <a:lnTo>
                    <a:pt x="6152" y="2530"/>
                  </a:lnTo>
                  <a:lnTo>
                    <a:pt x="2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23"/>
            <p:cNvSpPr/>
            <p:nvPr/>
          </p:nvSpPr>
          <p:spPr>
            <a:xfrm>
              <a:off x="4375075" y="2842050"/>
              <a:ext cx="161850" cy="160900"/>
            </a:xfrm>
            <a:custGeom>
              <a:rect b="b" l="l" r="r" t="t"/>
              <a:pathLst>
                <a:path extrusionOk="0" h="6436" w="6474">
                  <a:moveTo>
                    <a:pt x="2227" y="265"/>
                  </a:moveTo>
                  <a:lnTo>
                    <a:pt x="6134" y="2699"/>
                  </a:lnTo>
                  <a:lnTo>
                    <a:pt x="4114" y="6021"/>
                  </a:lnTo>
                  <a:lnTo>
                    <a:pt x="283" y="1812"/>
                  </a:lnTo>
                  <a:lnTo>
                    <a:pt x="378" y="1586"/>
                  </a:lnTo>
                  <a:lnTo>
                    <a:pt x="491" y="1397"/>
                  </a:lnTo>
                  <a:lnTo>
                    <a:pt x="623" y="1208"/>
                  </a:lnTo>
                  <a:lnTo>
                    <a:pt x="755" y="1058"/>
                  </a:lnTo>
                  <a:lnTo>
                    <a:pt x="887" y="907"/>
                  </a:lnTo>
                  <a:lnTo>
                    <a:pt x="1038" y="793"/>
                  </a:lnTo>
                  <a:lnTo>
                    <a:pt x="1189" y="680"/>
                  </a:lnTo>
                  <a:lnTo>
                    <a:pt x="1340" y="586"/>
                  </a:lnTo>
                  <a:lnTo>
                    <a:pt x="1623" y="454"/>
                  </a:lnTo>
                  <a:lnTo>
                    <a:pt x="1888" y="340"/>
                  </a:lnTo>
                  <a:lnTo>
                    <a:pt x="2095" y="284"/>
                  </a:lnTo>
                  <a:lnTo>
                    <a:pt x="2227" y="265"/>
                  </a:lnTo>
                  <a:close/>
                  <a:moveTo>
                    <a:pt x="2246" y="1"/>
                  </a:moveTo>
                  <a:lnTo>
                    <a:pt x="2152" y="20"/>
                  </a:lnTo>
                  <a:lnTo>
                    <a:pt x="1944" y="57"/>
                  </a:lnTo>
                  <a:lnTo>
                    <a:pt x="1661" y="152"/>
                  </a:lnTo>
                  <a:lnTo>
                    <a:pt x="1491" y="227"/>
                  </a:lnTo>
                  <a:lnTo>
                    <a:pt x="1303" y="303"/>
                  </a:lnTo>
                  <a:lnTo>
                    <a:pt x="1133" y="416"/>
                  </a:lnTo>
                  <a:lnTo>
                    <a:pt x="944" y="529"/>
                  </a:lnTo>
                  <a:lnTo>
                    <a:pt x="755" y="680"/>
                  </a:lnTo>
                  <a:lnTo>
                    <a:pt x="585" y="850"/>
                  </a:lnTo>
                  <a:lnTo>
                    <a:pt x="416" y="1039"/>
                  </a:lnTo>
                  <a:lnTo>
                    <a:pt x="265" y="1265"/>
                  </a:lnTo>
                  <a:lnTo>
                    <a:pt x="132" y="1510"/>
                  </a:lnTo>
                  <a:lnTo>
                    <a:pt x="19" y="1794"/>
                  </a:lnTo>
                  <a:lnTo>
                    <a:pt x="0" y="1869"/>
                  </a:lnTo>
                  <a:lnTo>
                    <a:pt x="4152" y="6436"/>
                  </a:lnTo>
                  <a:lnTo>
                    <a:pt x="6473" y="2605"/>
                  </a:lnTo>
                  <a:lnTo>
                    <a:pt x="2322" y="20"/>
                  </a:lnTo>
                  <a:lnTo>
                    <a:pt x="22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23"/>
            <p:cNvSpPr/>
            <p:nvPr/>
          </p:nvSpPr>
          <p:spPr>
            <a:xfrm>
              <a:off x="4421775" y="2845350"/>
              <a:ext cx="254325" cy="315650"/>
            </a:xfrm>
            <a:custGeom>
              <a:rect b="b" l="l" r="r" t="t"/>
              <a:pathLst>
                <a:path extrusionOk="0" h="12626" w="10173">
                  <a:moveTo>
                    <a:pt x="5700" y="1"/>
                  </a:moveTo>
                  <a:lnTo>
                    <a:pt x="5455" y="20"/>
                  </a:lnTo>
                  <a:lnTo>
                    <a:pt x="5228" y="39"/>
                  </a:lnTo>
                  <a:lnTo>
                    <a:pt x="4983" y="95"/>
                  </a:lnTo>
                  <a:lnTo>
                    <a:pt x="4775" y="133"/>
                  </a:lnTo>
                  <a:lnTo>
                    <a:pt x="4549" y="208"/>
                  </a:lnTo>
                  <a:lnTo>
                    <a:pt x="4341" y="284"/>
                  </a:lnTo>
                  <a:lnTo>
                    <a:pt x="4134" y="378"/>
                  </a:lnTo>
                  <a:lnTo>
                    <a:pt x="3945" y="491"/>
                  </a:lnTo>
                  <a:lnTo>
                    <a:pt x="3775" y="624"/>
                  </a:lnTo>
                  <a:lnTo>
                    <a:pt x="3605" y="756"/>
                  </a:lnTo>
                  <a:lnTo>
                    <a:pt x="3435" y="907"/>
                  </a:lnTo>
                  <a:lnTo>
                    <a:pt x="3303" y="1058"/>
                  </a:lnTo>
                  <a:lnTo>
                    <a:pt x="3284" y="1171"/>
                  </a:lnTo>
                  <a:lnTo>
                    <a:pt x="3247" y="1303"/>
                  </a:lnTo>
                  <a:lnTo>
                    <a:pt x="3190" y="1492"/>
                  </a:lnTo>
                  <a:lnTo>
                    <a:pt x="3058" y="1737"/>
                  </a:lnTo>
                  <a:lnTo>
                    <a:pt x="2869" y="2039"/>
                  </a:lnTo>
                  <a:lnTo>
                    <a:pt x="2605" y="2379"/>
                  </a:lnTo>
                  <a:lnTo>
                    <a:pt x="2246" y="2794"/>
                  </a:lnTo>
                  <a:lnTo>
                    <a:pt x="2039" y="2983"/>
                  </a:lnTo>
                  <a:lnTo>
                    <a:pt x="1831" y="3152"/>
                  </a:lnTo>
                  <a:lnTo>
                    <a:pt x="1624" y="3303"/>
                  </a:lnTo>
                  <a:lnTo>
                    <a:pt x="1416" y="3435"/>
                  </a:lnTo>
                  <a:lnTo>
                    <a:pt x="1227" y="3549"/>
                  </a:lnTo>
                  <a:lnTo>
                    <a:pt x="1039" y="3624"/>
                  </a:lnTo>
                  <a:lnTo>
                    <a:pt x="680" y="3775"/>
                  </a:lnTo>
                  <a:lnTo>
                    <a:pt x="397" y="3869"/>
                  </a:lnTo>
                  <a:lnTo>
                    <a:pt x="171" y="3964"/>
                  </a:lnTo>
                  <a:lnTo>
                    <a:pt x="95" y="4020"/>
                  </a:lnTo>
                  <a:lnTo>
                    <a:pt x="38" y="4058"/>
                  </a:lnTo>
                  <a:lnTo>
                    <a:pt x="1" y="4134"/>
                  </a:lnTo>
                  <a:lnTo>
                    <a:pt x="1" y="4209"/>
                  </a:lnTo>
                  <a:lnTo>
                    <a:pt x="20" y="4285"/>
                  </a:lnTo>
                  <a:lnTo>
                    <a:pt x="57" y="4379"/>
                  </a:lnTo>
                  <a:lnTo>
                    <a:pt x="189" y="4587"/>
                  </a:lnTo>
                  <a:lnTo>
                    <a:pt x="340" y="4813"/>
                  </a:lnTo>
                  <a:lnTo>
                    <a:pt x="529" y="5040"/>
                  </a:lnTo>
                  <a:lnTo>
                    <a:pt x="888" y="5417"/>
                  </a:lnTo>
                  <a:lnTo>
                    <a:pt x="1039" y="5568"/>
                  </a:lnTo>
                  <a:lnTo>
                    <a:pt x="1416" y="5983"/>
                  </a:lnTo>
                  <a:lnTo>
                    <a:pt x="2926" y="10267"/>
                  </a:lnTo>
                  <a:lnTo>
                    <a:pt x="2964" y="10267"/>
                  </a:lnTo>
                  <a:lnTo>
                    <a:pt x="3020" y="10286"/>
                  </a:lnTo>
                  <a:lnTo>
                    <a:pt x="3114" y="10305"/>
                  </a:lnTo>
                  <a:lnTo>
                    <a:pt x="3247" y="10380"/>
                  </a:lnTo>
                  <a:lnTo>
                    <a:pt x="3416" y="10493"/>
                  </a:lnTo>
                  <a:lnTo>
                    <a:pt x="3643" y="10663"/>
                  </a:lnTo>
                  <a:lnTo>
                    <a:pt x="3926" y="10909"/>
                  </a:lnTo>
                  <a:lnTo>
                    <a:pt x="4228" y="11192"/>
                  </a:lnTo>
                  <a:lnTo>
                    <a:pt x="4473" y="11475"/>
                  </a:lnTo>
                  <a:lnTo>
                    <a:pt x="4700" y="11777"/>
                  </a:lnTo>
                  <a:lnTo>
                    <a:pt x="4888" y="12041"/>
                  </a:lnTo>
                  <a:lnTo>
                    <a:pt x="5039" y="12286"/>
                  </a:lnTo>
                  <a:lnTo>
                    <a:pt x="5153" y="12456"/>
                  </a:lnTo>
                  <a:lnTo>
                    <a:pt x="5228" y="12626"/>
                  </a:lnTo>
                  <a:lnTo>
                    <a:pt x="9682" y="9021"/>
                  </a:lnTo>
                  <a:lnTo>
                    <a:pt x="9569" y="8927"/>
                  </a:lnTo>
                  <a:lnTo>
                    <a:pt x="9436" y="8814"/>
                  </a:lnTo>
                  <a:lnTo>
                    <a:pt x="9285" y="8663"/>
                  </a:lnTo>
                  <a:lnTo>
                    <a:pt x="9135" y="8493"/>
                  </a:lnTo>
                  <a:lnTo>
                    <a:pt x="8984" y="8285"/>
                  </a:lnTo>
                  <a:lnTo>
                    <a:pt x="8833" y="8059"/>
                  </a:lnTo>
                  <a:lnTo>
                    <a:pt x="8776" y="7946"/>
                  </a:lnTo>
                  <a:lnTo>
                    <a:pt x="8738" y="7814"/>
                  </a:lnTo>
                  <a:lnTo>
                    <a:pt x="8719" y="7738"/>
                  </a:lnTo>
                  <a:lnTo>
                    <a:pt x="8738" y="7682"/>
                  </a:lnTo>
                  <a:lnTo>
                    <a:pt x="8776" y="7512"/>
                  </a:lnTo>
                  <a:lnTo>
                    <a:pt x="8870" y="7342"/>
                  </a:lnTo>
                  <a:lnTo>
                    <a:pt x="9002" y="7153"/>
                  </a:lnTo>
                  <a:lnTo>
                    <a:pt x="9304" y="6681"/>
                  </a:lnTo>
                  <a:lnTo>
                    <a:pt x="9493" y="6398"/>
                  </a:lnTo>
                  <a:lnTo>
                    <a:pt x="9663" y="6115"/>
                  </a:lnTo>
                  <a:lnTo>
                    <a:pt x="9833" y="5794"/>
                  </a:lnTo>
                  <a:lnTo>
                    <a:pt x="9965" y="5436"/>
                  </a:lnTo>
                  <a:lnTo>
                    <a:pt x="10078" y="5058"/>
                  </a:lnTo>
                  <a:lnTo>
                    <a:pt x="10116" y="4851"/>
                  </a:lnTo>
                  <a:lnTo>
                    <a:pt x="10154" y="4643"/>
                  </a:lnTo>
                  <a:lnTo>
                    <a:pt x="10172" y="4436"/>
                  </a:lnTo>
                  <a:lnTo>
                    <a:pt x="10172" y="4209"/>
                  </a:lnTo>
                  <a:lnTo>
                    <a:pt x="10154" y="3964"/>
                  </a:lnTo>
                  <a:lnTo>
                    <a:pt x="10135" y="3737"/>
                  </a:lnTo>
                  <a:lnTo>
                    <a:pt x="10078" y="3473"/>
                  </a:lnTo>
                  <a:lnTo>
                    <a:pt x="10021" y="3228"/>
                  </a:lnTo>
                  <a:lnTo>
                    <a:pt x="9946" y="2964"/>
                  </a:lnTo>
                  <a:lnTo>
                    <a:pt x="9833" y="2681"/>
                  </a:lnTo>
                  <a:lnTo>
                    <a:pt x="9720" y="2416"/>
                  </a:lnTo>
                  <a:lnTo>
                    <a:pt x="9587" y="2152"/>
                  </a:lnTo>
                  <a:lnTo>
                    <a:pt x="9436" y="1907"/>
                  </a:lnTo>
                  <a:lnTo>
                    <a:pt x="9267" y="1680"/>
                  </a:lnTo>
                  <a:lnTo>
                    <a:pt x="9097" y="1473"/>
                  </a:lnTo>
                  <a:lnTo>
                    <a:pt x="8908" y="1265"/>
                  </a:lnTo>
                  <a:lnTo>
                    <a:pt x="8719" y="1095"/>
                  </a:lnTo>
                  <a:lnTo>
                    <a:pt x="8512" y="926"/>
                  </a:lnTo>
                  <a:lnTo>
                    <a:pt x="8304" y="756"/>
                  </a:lnTo>
                  <a:lnTo>
                    <a:pt x="8078" y="624"/>
                  </a:lnTo>
                  <a:lnTo>
                    <a:pt x="7851" y="491"/>
                  </a:lnTo>
                  <a:lnTo>
                    <a:pt x="7625" y="378"/>
                  </a:lnTo>
                  <a:lnTo>
                    <a:pt x="7398" y="284"/>
                  </a:lnTo>
                  <a:lnTo>
                    <a:pt x="7153" y="208"/>
                  </a:lnTo>
                  <a:lnTo>
                    <a:pt x="6908" y="133"/>
                  </a:lnTo>
                  <a:lnTo>
                    <a:pt x="6662" y="76"/>
                  </a:lnTo>
                  <a:lnTo>
                    <a:pt x="6417" y="39"/>
                  </a:lnTo>
                  <a:lnTo>
                    <a:pt x="6172" y="20"/>
                  </a:lnTo>
                  <a:lnTo>
                    <a:pt x="59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23"/>
            <p:cNvSpPr/>
            <p:nvPr/>
          </p:nvSpPr>
          <p:spPr>
            <a:xfrm>
              <a:off x="4418475" y="2842050"/>
              <a:ext cx="260450" cy="322250"/>
            </a:xfrm>
            <a:custGeom>
              <a:rect b="b" l="l" r="r" t="t"/>
              <a:pathLst>
                <a:path extrusionOk="0" h="12890" w="10418">
                  <a:moveTo>
                    <a:pt x="6134" y="265"/>
                  </a:moveTo>
                  <a:lnTo>
                    <a:pt x="6360" y="284"/>
                  </a:lnTo>
                  <a:lnTo>
                    <a:pt x="6606" y="303"/>
                  </a:lnTo>
                  <a:lnTo>
                    <a:pt x="6870" y="359"/>
                  </a:lnTo>
                  <a:lnTo>
                    <a:pt x="7134" y="435"/>
                  </a:lnTo>
                  <a:lnTo>
                    <a:pt x="7398" y="510"/>
                  </a:lnTo>
                  <a:lnTo>
                    <a:pt x="7662" y="605"/>
                  </a:lnTo>
                  <a:lnTo>
                    <a:pt x="7908" y="718"/>
                  </a:lnTo>
                  <a:lnTo>
                    <a:pt x="8134" y="850"/>
                  </a:lnTo>
                  <a:lnTo>
                    <a:pt x="8361" y="1001"/>
                  </a:lnTo>
                  <a:lnTo>
                    <a:pt x="8568" y="1152"/>
                  </a:lnTo>
                  <a:lnTo>
                    <a:pt x="8776" y="1322"/>
                  </a:lnTo>
                  <a:lnTo>
                    <a:pt x="8965" y="1510"/>
                  </a:lnTo>
                  <a:lnTo>
                    <a:pt x="9153" y="1718"/>
                  </a:lnTo>
                  <a:lnTo>
                    <a:pt x="9323" y="1926"/>
                  </a:lnTo>
                  <a:lnTo>
                    <a:pt x="9474" y="2133"/>
                  </a:lnTo>
                  <a:lnTo>
                    <a:pt x="9625" y="2360"/>
                  </a:lnTo>
                  <a:lnTo>
                    <a:pt x="9738" y="2605"/>
                  </a:lnTo>
                  <a:lnTo>
                    <a:pt x="9852" y="2869"/>
                  </a:lnTo>
                  <a:lnTo>
                    <a:pt x="9984" y="3228"/>
                  </a:lnTo>
                  <a:lnTo>
                    <a:pt x="10078" y="3567"/>
                  </a:lnTo>
                  <a:lnTo>
                    <a:pt x="10135" y="3907"/>
                  </a:lnTo>
                  <a:lnTo>
                    <a:pt x="10172" y="4228"/>
                  </a:lnTo>
                  <a:lnTo>
                    <a:pt x="10172" y="4530"/>
                  </a:lnTo>
                  <a:lnTo>
                    <a:pt x="10153" y="4813"/>
                  </a:lnTo>
                  <a:lnTo>
                    <a:pt x="10097" y="5077"/>
                  </a:lnTo>
                  <a:lnTo>
                    <a:pt x="10040" y="5341"/>
                  </a:lnTo>
                  <a:lnTo>
                    <a:pt x="9946" y="5587"/>
                  </a:lnTo>
                  <a:lnTo>
                    <a:pt x="9852" y="5832"/>
                  </a:lnTo>
                  <a:lnTo>
                    <a:pt x="9757" y="6040"/>
                  </a:lnTo>
                  <a:lnTo>
                    <a:pt x="9644" y="6266"/>
                  </a:lnTo>
                  <a:lnTo>
                    <a:pt x="9399" y="6644"/>
                  </a:lnTo>
                  <a:lnTo>
                    <a:pt x="9172" y="6983"/>
                  </a:lnTo>
                  <a:lnTo>
                    <a:pt x="8965" y="7285"/>
                  </a:lnTo>
                  <a:lnTo>
                    <a:pt x="8814" y="7530"/>
                  </a:lnTo>
                  <a:lnTo>
                    <a:pt x="8776" y="7663"/>
                  </a:lnTo>
                  <a:lnTo>
                    <a:pt x="8738" y="7776"/>
                  </a:lnTo>
                  <a:lnTo>
                    <a:pt x="8738" y="7870"/>
                  </a:lnTo>
                  <a:lnTo>
                    <a:pt x="8757" y="7983"/>
                  </a:lnTo>
                  <a:lnTo>
                    <a:pt x="8832" y="8172"/>
                  </a:lnTo>
                  <a:lnTo>
                    <a:pt x="8927" y="8361"/>
                  </a:lnTo>
                  <a:lnTo>
                    <a:pt x="9040" y="8531"/>
                  </a:lnTo>
                  <a:lnTo>
                    <a:pt x="9153" y="8701"/>
                  </a:lnTo>
                  <a:lnTo>
                    <a:pt x="9399" y="8965"/>
                  </a:lnTo>
                  <a:lnTo>
                    <a:pt x="9606" y="9153"/>
                  </a:lnTo>
                  <a:lnTo>
                    <a:pt x="5398" y="12569"/>
                  </a:lnTo>
                  <a:lnTo>
                    <a:pt x="5228" y="12267"/>
                  </a:lnTo>
                  <a:lnTo>
                    <a:pt x="4964" y="11852"/>
                  </a:lnTo>
                  <a:lnTo>
                    <a:pt x="4794" y="11626"/>
                  </a:lnTo>
                  <a:lnTo>
                    <a:pt x="4586" y="11399"/>
                  </a:lnTo>
                  <a:lnTo>
                    <a:pt x="4379" y="11173"/>
                  </a:lnTo>
                  <a:lnTo>
                    <a:pt x="4133" y="10946"/>
                  </a:lnTo>
                  <a:lnTo>
                    <a:pt x="3813" y="10682"/>
                  </a:lnTo>
                  <a:lnTo>
                    <a:pt x="3548" y="10474"/>
                  </a:lnTo>
                  <a:lnTo>
                    <a:pt x="3322" y="10342"/>
                  </a:lnTo>
                  <a:lnTo>
                    <a:pt x="3228" y="10305"/>
                  </a:lnTo>
                  <a:lnTo>
                    <a:pt x="3152" y="10286"/>
                  </a:lnTo>
                  <a:lnTo>
                    <a:pt x="1661" y="6077"/>
                  </a:lnTo>
                  <a:lnTo>
                    <a:pt x="1642" y="6021"/>
                  </a:lnTo>
                  <a:lnTo>
                    <a:pt x="1265" y="5606"/>
                  </a:lnTo>
                  <a:lnTo>
                    <a:pt x="944" y="5285"/>
                  </a:lnTo>
                  <a:lnTo>
                    <a:pt x="623" y="4926"/>
                  </a:lnTo>
                  <a:lnTo>
                    <a:pt x="491" y="4756"/>
                  </a:lnTo>
                  <a:lnTo>
                    <a:pt x="378" y="4587"/>
                  </a:lnTo>
                  <a:lnTo>
                    <a:pt x="284" y="4436"/>
                  </a:lnTo>
                  <a:lnTo>
                    <a:pt x="246" y="4322"/>
                  </a:lnTo>
                  <a:lnTo>
                    <a:pt x="265" y="4285"/>
                  </a:lnTo>
                  <a:lnTo>
                    <a:pt x="284" y="4266"/>
                  </a:lnTo>
                  <a:lnTo>
                    <a:pt x="378" y="4209"/>
                  </a:lnTo>
                  <a:lnTo>
                    <a:pt x="699" y="4077"/>
                  </a:lnTo>
                  <a:lnTo>
                    <a:pt x="1076" y="3945"/>
                  </a:lnTo>
                  <a:lnTo>
                    <a:pt x="1284" y="3851"/>
                  </a:lnTo>
                  <a:lnTo>
                    <a:pt x="1510" y="3737"/>
                  </a:lnTo>
                  <a:lnTo>
                    <a:pt x="1737" y="3605"/>
                  </a:lnTo>
                  <a:lnTo>
                    <a:pt x="1982" y="3435"/>
                  </a:lnTo>
                  <a:lnTo>
                    <a:pt x="2227" y="3247"/>
                  </a:lnTo>
                  <a:lnTo>
                    <a:pt x="2473" y="3001"/>
                  </a:lnTo>
                  <a:lnTo>
                    <a:pt x="2794" y="2643"/>
                  </a:lnTo>
                  <a:lnTo>
                    <a:pt x="3039" y="2341"/>
                  </a:lnTo>
                  <a:lnTo>
                    <a:pt x="3228" y="2058"/>
                  </a:lnTo>
                  <a:lnTo>
                    <a:pt x="3360" y="1812"/>
                  </a:lnTo>
                  <a:lnTo>
                    <a:pt x="3454" y="1624"/>
                  </a:lnTo>
                  <a:lnTo>
                    <a:pt x="3511" y="1454"/>
                  </a:lnTo>
                  <a:lnTo>
                    <a:pt x="3548" y="1322"/>
                  </a:lnTo>
                  <a:lnTo>
                    <a:pt x="3548" y="1227"/>
                  </a:lnTo>
                  <a:lnTo>
                    <a:pt x="3681" y="1095"/>
                  </a:lnTo>
                  <a:lnTo>
                    <a:pt x="3813" y="963"/>
                  </a:lnTo>
                  <a:lnTo>
                    <a:pt x="3964" y="850"/>
                  </a:lnTo>
                  <a:lnTo>
                    <a:pt x="4133" y="737"/>
                  </a:lnTo>
                  <a:lnTo>
                    <a:pt x="4303" y="642"/>
                  </a:lnTo>
                  <a:lnTo>
                    <a:pt x="4473" y="567"/>
                  </a:lnTo>
                  <a:lnTo>
                    <a:pt x="4662" y="491"/>
                  </a:lnTo>
                  <a:lnTo>
                    <a:pt x="4851" y="416"/>
                  </a:lnTo>
                  <a:lnTo>
                    <a:pt x="5058" y="359"/>
                  </a:lnTo>
                  <a:lnTo>
                    <a:pt x="5266" y="322"/>
                  </a:lnTo>
                  <a:lnTo>
                    <a:pt x="5473" y="284"/>
                  </a:lnTo>
                  <a:lnTo>
                    <a:pt x="5700" y="265"/>
                  </a:lnTo>
                  <a:close/>
                  <a:moveTo>
                    <a:pt x="5889" y="1"/>
                  </a:moveTo>
                  <a:lnTo>
                    <a:pt x="5662" y="20"/>
                  </a:lnTo>
                  <a:lnTo>
                    <a:pt x="5417" y="38"/>
                  </a:lnTo>
                  <a:lnTo>
                    <a:pt x="5190" y="76"/>
                  </a:lnTo>
                  <a:lnTo>
                    <a:pt x="4964" y="133"/>
                  </a:lnTo>
                  <a:lnTo>
                    <a:pt x="4737" y="189"/>
                  </a:lnTo>
                  <a:lnTo>
                    <a:pt x="4530" y="265"/>
                  </a:lnTo>
                  <a:lnTo>
                    <a:pt x="4322" y="340"/>
                  </a:lnTo>
                  <a:lnTo>
                    <a:pt x="4133" y="454"/>
                  </a:lnTo>
                  <a:lnTo>
                    <a:pt x="3945" y="548"/>
                  </a:lnTo>
                  <a:lnTo>
                    <a:pt x="3775" y="680"/>
                  </a:lnTo>
                  <a:lnTo>
                    <a:pt x="3624" y="812"/>
                  </a:lnTo>
                  <a:lnTo>
                    <a:pt x="3473" y="963"/>
                  </a:lnTo>
                  <a:lnTo>
                    <a:pt x="3322" y="1114"/>
                  </a:lnTo>
                  <a:lnTo>
                    <a:pt x="3303" y="1152"/>
                  </a:lnTo>
                  <a:lnTo>
                    <a:pt x="3303" y="1190"/>
                  </a:lnTo>
                  <a:lnTo>
                    <a:pt x="3284" y="1303"/>
                  </a:lnTo>
                  <a:lnTo>
                    <a:pt x="3246" y="1435"/>
                  </a:lnTo>
                  <a:lnTo>
                    <a:pt x="3171" y="1605"/>
                  </a:lnTo>
                  <a:lnTo>
                    <a:pt x="3058" y="1850"/>
                  </a:lnTo>
                  <a:lnTo>
                    <a:pt x="2888" y="2114"/>
                  </a:lnTo>
                  <a:lnTo>
                    <a:pt x="2624" y="2454"/>
                  </a:lnTo>
                  <a:lnTo>
                    <a:pt x="2284" y="2831"/>
                  </a:lnTo>
                  <a:lnTo>
                    <a:pt x="2058" y="3058"/>
                  </a:lnTo>
                  <a:lnTo>
                    <a:pt x="1831" y="3228"/>
                  </a:lnTo>
                  <a:lnTo>
                    <a:pt x="1605" y="3398"/>
                  </a:lnTo>
                  <a:lnTo>
                    <a:pt x="1378" y="3511"/>
                  </a:lnTo>
                  <a:lnTo>
                    <a:pt x="1171" y="3624"/>
                  </a:lnTo>
                  <a:lnTo>
                    <a:pt x="963" y="3700"/>
                  </a:lnTo>
                  <a:lnTo>
                    <a:pt x="604" y="3832"/>
                  </a:lnTo>
                  <a:lnTo>
                    <a:pt x="359" y="3926"/>
                  </a:lnTo>
                  <a:lnTo>
                    <a:pt x="246" y="3983"/>
                  </a:lnTo>
                  <a:lnTo>
                    <a:pt x="152" y="4039"/>
                  </a:lnTo>
                  <a:lnTo>
                    <a:pt x="76" y="4096"/>
                  </a:lnTo>
                  <a:lnTo>
                    <a:pt x="38" y="4171"/>
                  </a:lnTo>
                  <a:lnTo>
                    <a:pt x="1" y="4247"/>
                  </a:lnTo>
                  <a:lnTo>
                    <a:pt x="1" y="4341"/>
                  </a:lnTo>
                  <a:lnTo>
                    <a:pt x="19" y="4436"/>
                  </a:lnTo>
                  <a:lnTo>
                    <a:pt x="57" y="4530"/>
                  </a:lnTo>
                  <a:lnTo>
                    <a:pt x="170" y="4756"/>
                  </a:lnTo>
                  <a:lnTo>
                    <a:pt x="340" y="4983"/>
                  </a:lnTo>
                  <a:lnTo>
                    <a:pt x="529" y="5190"/>
                  </a:lnTo>
                  <a:lnTo>
                    <a:pt x="869" y="5587"/>
                  </a:lnTo>
                  <a:lnTo>
                    <a:pt x="1076" y="5775"/>
                  </a:lnTo>
                  <a:lnTo>
                    <a:pt x="1435" y="6172"/>
                  </a:lnTo>
                  <a:lnTo>
                    <a:pt x="2945" y="10456"/>
                  </a:lnTo>
                  <a:lnTo>
                    <a:pt x="2963" y="10493"/>
                  </a:lnTo>
                  <a:lnTo>
                    <a:pt x="3020" y="10531"/>
                  </a:lnTo>
                  <a:lnTo>
                    <a:pt x="3096" y="10531"/>
                  </a:lnTo>
                  <a:lnTo>
                    <a:pt x="3152" y="10550"/>
                  </a:lnTo>
                  <a:lnTo>
                    <a:pt x="3303" y="10625"/>
                  </a:lnTo>
                  <a:lnTo>
                    <a:pt x="3567" y="10814"/>
                  </a:lnTo>
                  <a:lnTo>
                    <a:pt x="3964" y="11135"/>
                  </a:lnTo>
                  <a:lnTo>
                    <a:pt x="4266" y="11399"/>
                  </a:lnTo>
                  <a:lnTo>
                    <a:pt x="4511" y="11682"/>
                  </a:lnTo>
                  <a:lnTo>
                    <a:pt x="4737" y="11965"/>
                  </a:lnTo>
                  <a:lnTo>
                    <a:pt x="4907" y="12229"/>
                  </a:lnTo>
                  <a:lnTo>
                    <a:pt x="5153" y="12645"/>
                  </a:lnTo>
                  <a:lnTo>
                    <a:pt x="5247" y="12815"/>
                  </a:lnTo>
                  <a:lnTo>
                    <a:pt x="5285" y="12871"/>
                  </a:lnTo>
                  <a:lnTo>
                    <a:pt x="5341" y="12890"/>
                  </a:lnTo>
                  <a:lnTo>
                    <a:pt x="5398" y="12890"/>
                  </a:lnTo>
                  <a:lnTo>
                    <a:pt x="5436" y="12871"/>
                  </a:lnTo>
                  <a:lnTo>
                    <a:pt x="9889" y="9248"/>
                  </a:lnTo>
                  <a:lnTo>
                    <a:pt x="9927" y="9210"/>
                  </a:lnTo>
                  <a:lnTo>
                    <a:pt x="9946" y="9153"/>
                  </a:lnTo>
                  <a:lnTo>
                    <a:pt x="9927" y="9097"/>
                  </a:lnTo>
                  <a:lnTo>
                    <a:pt x="9889" y="9040"/>
                  </a:lnTo>
                  <a:lnTo>
                    <a:pt x="9776" y="8946"/>
                  </a:lnTo>
                  <a:lnTo>
                    <a:pt x="9512" y="8719"/>
                  </a:lnTo>
                  <a:lnTo>
                    <a:pt x="9361" y="8550"/>
                  </a:lnTo>
                  <a:lnTo>
                    <a:pt x="9210" y="8342"/>
                  </a:lnTo>
                  <a:lnTo>
                    <a:pt x="9097" y="8134"/>
                  </a:lnTo>
                  <a:lnTo>
                    <a:pt x="9002" y="7908"/>
                  </a:lnTo>
                  <a:lnTo>
                    <a:pt x="8983" y="7851"/>
                  </a:lnTo>
                  <a:lnTo>
                    <a:pt x="9002" y="7776"/>
                  </a:lnTo>
                  <a:lnTo>
                    <a:pt x="9078" y="7587"/>
                  </a:lnTo>
                  <a:lnTo>
                    <a:pt x="9210" y="7361"/>
                  </a:lnTo>
                  <a:lnTo>
                    <a:pt x="9380" y="7115"/>
                  </a:lnTo>
                  <a:lnTo>
                    <a:pt x="9625" y="6776"/>
                  </a:lnTo>
                  <a:lnTo>
                    <a:pt x="9852" y="6379"/>
                  </a:lnTo>
                  <a:lnTo>
                    <a:pt x="9984" y="6172"/>
                  </a:lnTo>
                  <a:lnTo>
                    <a:pt x="10097" y="5926"/>
                  </a:lnTo>
                  <a:lnTo>
                    <a:pt x="10191" y="5681"/>
                  </a:lnTo>
                  <a:lnTo>
                    <a:pt x="10267" y="5417"/>
                  </a:lnTo>
                  <a:lnTo>
                    <a:pt x="10342" y="5153"/>
                  </a:lnTo>
                  <a:lnTo>
                    <a:pt x="10399" y="4851"/>
                  </a:lnTo>
                  <a:lnTo>
                    <a:pt x="10418" y="4549"/>
                  </a:lnTo>
                  <a:lnTo>
                    <a:pt x="10418" y="4228"/>
                  </a:lnTo>
                  <a:lnTo>
                    <a:pt x="10399" y="3888"/>
                  </a:lnTo>
                  <a:lnTo>
                    <a:pt x="10323" y="3530"/>
                  </a:lnTo>
                  <a:lnTo>
                    <a:pt x="10229" y="3152"/>
                  </a:lnTo>
                  <a:lnTo>
                    <a:pt x="10097" y="2775"/>
                  </a:lnTo>
                  <a:lnTo>
                    <a:pt x="9965" y="2492"/>
                  </a:lnTo>
                  <a:lnTo>
                    <a:pt x="9833" y="2246"/>
                  </a:lnTo>
                  <a:lnTo>
                    <a:pt x="9682" y="2001"/>
                  </a:lnTo>
                  <a:lnTo>
                    <a:pt x="9531" y="1756"/>
                  </a:lnTo>
                  <a:lnTo>
                    <a:pt x="9342" y="1548"/>
                  </a:lnTo>
                  <a:lnTo>
                    <a:pt x="9153" y="1341"/>
                  </a:lnTo>
                  <a:lnTo>
                    <a:pt x="8946" y="1133"/>
                  </a:lnTo>
                  <a:lnTo>
                    <a:pt x="8738" y="963"/>
                  </a:lnTo>
                  <a:lnTo>
                    <a:pt x="8512" y="793"/>
                  </a:lnTo>
                  <a:lnTo>
                    <a:pt x="8266" y="642"/>
                  </a:lnTo>
                  <a:lnTo>
                    <a:pt x="8021" y="491"/>
                  </a:lnTo>
                  <a:lnTo>
                    <a:pt x="7757" y="378"/>
                  </a:lnTo>
                  <a:lnTo>
                    <a:pt x="7493" y="265"/>
                  </a:lnTo>
                  <a:lnTo>
                    <a:pt x="7210" y="189"/>
                  </a:lnTo>
                  <a:lnTo>
                    <a:pt x="6926" y="114"/>
                  </a:lnTo>
                  <a:lnTo>
                    <a:pt x="6643" y="57"/>
                  </a:lnTo>
                  <a:lnTo>
                    <a:pt x="6379" y="20"/>
                  </a:lnTo>
                  <a:lnTo>
                    <a:pt x="6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23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23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23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23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23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23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23"/>
            <p:cNvSpPr/>
            <p:nvPr/>
          </p:nvSpPr>
          <p:spPr>
            <a:xfrm>
              <a:off x="4428375" y="2763750"/>
              <a:ext cx="333125" cy="343950"/>
            </a:xfrm>
            <a:custGeom>
              <a:rect b="b" l="l" r="r" t="t"/>
              <a:pathLst>
                <a:path extrusionOk="0" h="13758" w="13325">
                  <a:moveTo>
                    <a:pt x="5511" y="0"/>
                  </a:moveTo>
                  <a:lnTo>
                    <a:pt x="5191" y="19"/>
                  </a:lnTo>
                  <a:lnTo>
                    <a:pt x="4851" y="57"/>
                  </a:lnTo>
                  <a:lnTo>
                    <a:pt x="4530" y="132"/>
                  </a:lnTo>
                  <a:lnTo>
                    <a:pt x="4228" y="208"/>
                  </a:lnTo>
                  <a:lnTo>
                    <a:pt x="3926" y="321"/>
                  </a:lnTo>
                  <a:lnTo>
                    <a:pt x="3643" y="453"/>
                  </a:lnTo>
                  <a:lnTo>
                    <a:pt x="3379" y="623"/>
                  </a:lnTo>
                  <a:lnTo>
                    <a:pt x="3134" y="793"/>
                  </a:lnTo>
                  <a:lnTo>
                    <a:pt x="2907" y="981"/>
                  </a:lnTo>
                  <a:lnTo>
                    <a:pt x="2718" y="1170"/>
                  </a:lnTo>
                  <a:lnTo>
                    <a:pt x="2567" y="1397"/>
                  </a:lnTo>
                  <a:lnTo>
                    <a:pt x="2435" y="1623"/>
                  </a:lnTo>
                  <a:lnTo>
                    <a:pt x="2341" y="1868"/>
                  </a:lnTo>
                  <a:lnTo>
                    <a:pt x="2284" y="2095"/>
                  </a:lnTo>
                  <a:lnTo>
                    <a:pt x="2247" y="2321"/>
                  </a:lnTo>
                  <a:lnTo>
                    <a:pt x="2209" y="2548"/>
                  </a:lnTo>
                  <a:lnTo>
                    <a:pt x="2209" y="2755"/>
                  </a:lnTo>
                  <a:lnTo>
                    <a:pt x="2209" y="2944"/>
                  </a:lnTo>
                  <a:lnTo>
                    <a:pt x="2228" y="3114"/>
                  </a:lnTo>
                  <a:lnTo>
                    <a:pt x="2247" y="3284"/>
                  </a:lnTo>
                  <a:lnTo>
                    <a:pt x="2303" y="3454"/>
                  </a:lnTo>
                  <a:lnTo>
                    <a:pt x="2360" y="3586"/>
                  </a:lnTo>
                  <a:lnTo>
                    <a:pt x="2416" y="3737"/>
                  </a:lnTo>
                  <a:lnTo>
                    <a:pt x="2492" y="3850"/>
                  </a:lnTo>
                  <a:lnTo>
                    <a:pt x="2586" y="3963"/>
                  </a:lnTo>
                  <a:lnTo>
                    <a:pt x="2681" y="4076"/>
                  </a:lnTo>
                  <a:lnTo>
                    <a:pt x="2794" y="4171"/>
                  </a:lnTo>
                  <a:lnTo>
                    <a:pt x="2907" y="4246"/>
                  </a:lnTo>
                  <a:lnTo>
                    <a:pt x="3039" y="4322"/>
                  </a:lnTo>
                  <a:lnTo>
                    <a:pt x="3719" y="4680"/>
                  </a:lnTo>
                  <a:lnTo>
                    <a:pt x="3586" y="4831"/>
                  </a:lnTo>
                  <a:lnTo>
                    <a:pt x="3492" y="5001"/>
                  </a:lnTo>
                  <a:lnTo>
                    <a:pt x="3398" y="5209"/>
                  </a:lnTo>
                  <a:lnTo>
                    <a:pt x="3360" y="5322"/>
                  </a:lnTo>
                  <a:lnTo>
                    <a:pt x="3322" y="5454"/>
                  </a:lnTo>
                  <a:lnTo>
                    <a:pt x="3322" y="5586"/>
                  </a:lnTo>
                  <a:lnTo>
                    <a:pt x="3341" y="5718"/>
                  </a:lnTo>
                  <a:lnTo>
                    <a:pt x="3379" y="5869"/>
                  </a:lnTo>
                  <a:lnTo>
                    <a:pt x="3436" y="6020"/>
                  </a:lnTo>
                  <a:lnTo>
                    <a:pt x="3530" y="6171"/>
                  </a:lnTo>
                  <a:lnTo>
                    <a:pt x="3662" y="6303"/>
                  </a:lnTo>
                  <a:lnTo>
                    <a:pt x="4153" y="6794"/>
                  </a:lnTo>
                  <a:lnTo>
                    <a:pt x="4473" y="7096"/>
                  </a:lnTo>
                  <a:lnTo>
                    <a:pt x="4700" y="7303"/>
                  </a:lnTo>
                  <a:lnTo>
                    <a:pt x="4511" y="7851"/>
                  </a:lnTo>
                  <a:lnTo>
                    <a:pt x="4039" y="9058"/>
                  </a:lnTo>
                  <a:lnTo>
                    <a:pt x="3756" y="9719"/>
                  </a:lnTo>
                  <a:lnTo>
                    <a:pt x="3492" y="10304"/>
                  </a:lnTo>
                  <a:lnTo>
                    <a:pt x="3360" y="10549"/>
                  </a:lnTo>
                  <a:lnTo>
                    <a:pt x="3266" y="10757"/>
                  </a:lnTo>
                  <a:lnTo>
                    <a:pt x="3152" y="10889"/>
                  </a:lnTo>
                  <a:lnTo>
                    <a:pt x="3077" y="10964"/>
                  </a:lnTo>
                  <a:lnTo>
                    <a:pt x="3039" y="10983"/>
                  </a:lnTo>
                  <a:lnTo>
                    <a:pt x="3001" y="10983"/>
                  </a:lnTo>
                  <a:lnTo>
                    <a:pt x="2907" y="10946"/>
                  </a:lnTo>
                  <a:lnTo>
                    <a:pt x="2813" y="10851"/>
                  </a:lnTo>
                  <a:lnTo>
                    <a:pt x="2700" y="10719"/>
                  </a:lnTo>
                  <a:lnTo>
                    <a:pt x="2435" y="10398"/>
                  </a:lnTo>
                  <a:lnTo>
                    <a:pt x="2152" y="10002"/>
                  </a:lnTo>
                  <a:lnTo>
                    <a:pt x="1869" y="9643"/>
                  </a:lnTo>
                  <a:lnTo>
                    <a:pt x="1737" y="9474"/>
                  </a:lnTo>
                  <a:lnTo>
                    <a:pt x="1586" y="9341"/>
                  </a:lnTo>
                  <a:lnTo>
                    <a:pt x="1473" y="9247"/>
                  </a:lnTo>
                  <a:lnTo>
                    <a:pt x="1341" y="9190"/>
                  </a:lnTo>
                  <a:lnTo>
                    <a:pt x="1246" y="9190"/>
                  </a:lnTo>
                  <a:lnTo>
                    <a:pt x="1190" y="9209"/>
                  </a:lnTo>
                  <a:lnTo>
                    <a:pt x="1152" y="9247"/>
                  </a:lnTo>
                  <a:lnTo>
                    <a:pt x="1058" y="9341"/>
                  </a:lnTo>
                  <a:lnTo>
                    <a:pt x="982" y="9474"/>
                  </a:lnTo>
                  <a:lnTo>
                    <a:pt x="926" y="9625"/>
                  </a:lnTo>
                  <a:lnTo>
                    <a:pt x="869" y="9794"/>
                  </a:lnTo>
                  <a:lnTo>
                    <a:pt x="793" y="10172"/>
                  </a:lnTo>
                  <a:lnTo>
                    <a:pt x="737" y="10568"/>
                  </a:lnTo>
                  <a:lnTo>
                    <a:pt x="699" y="10946"/>
                  </a:lnTo>
                  <a:lnTo>
                    <a:pt x="680" y="11247"/>
                  </a:lnTo>
                  <a:lnTo>
                    <a:pt x="680" y="11549"/>
                  </a:lnTo>
                  <a:lnTo>
                    <a:pt x="529" y="11700"/>
                  </a:lnTo>
                  <a:lnTo>
                    <a:pt x="378" y="11851"/>
                  </a:lnTo>
                  <a:lnTo>
                    <a:pt x="227" y="12059"/>
                  </a:lnTo>
                  <a:lnTo>
                    <a:pt x="152" y="12172"/>
                  </a:lnTo>
                  <a:lnTo>
                    <a:pt x="95" y="12304"/>
                  </a:lnTo>
                  <a:lnTo>
                    <a:pt x="39" y="12436"/>
                  </a:lnTo>
                  <a:lnTo>
                    <a:pt x="20" y="12569"/>
                  </a:lnTo>
                  <a:lnTo>
                    <a:pt x="1" y="12701"/>
                  </a:lnTo>
                  <a:lnTo>
                    <a:pt x="1" y="12833"/>
                  </a:lnTo>
                  <a:lnTo>
                    <a:pt x="39" y="12984"/>
                  </a:lnTo>
                  <a:lnTo>
                    <a:pt x="95" y="13116"/>
                  </a:lnTo>
                  <a:lnTo>
                    <a:pt x="171" y="13248"/>
                  </a:lnTo>
                  <a:lnTo>
                    <a:pt x="265" y="13361"/>
                  </a:lnTo>
                  <a:lnTo>
                    <a:pt x="359" y="13455"/>
                  </a:lnTo>
                  <a:lnTo>
                    <a:pt x="454" y="13550"/>
                  </a:lnTo>
                  <a:lnTo>
                    <a:pt x="567" y="13606"/>
                  </a:lnTo>
                  <a:lnTo>
                    <a:pt x="699" y="13663"/>
                  </a:lnTo>
                  <a:lnTo>
                    <a:pt x="831" y="13720"/>
                  </a:lnTo>
                  <a:lnTo>
                    <a:pt x="963" y="13739"/>
                  </a:lnTo>
                  <a:lnTo>
                    <a:pt x="1133" y="13757"/>
                  </a:lnTo>
                  <a:lnTo>
                    <a:pt x="1303" y="13757"/>
                  </a:lnTo>
                  <a:lnTo>
                    <a:pt x="1680" y="13739"/>
                  </a:lnTo>
                  <a:lnTo>
                    <a:pt x="2133" y="13663"/>
                  </a:lnTo>
                  <a:lnTo>
                    <a:pt x="2662" y="13531"/>
                  </a:lnTo>
                  <a:lnTo>
                    <a:pt x="2945" y="13455"/>
                  </a:lnTo>
                  <a:lnTo>
                    <a:pt x="3190" y="13342"/>
                  </a:lnTo>
                  <a:lnTo>
                    <a:pt x="3417" y="13229"/>
                  </a:lnTo>
                  <a:lnTo>
                    <a:pt x="3624" y="13078"/>
                  </a:lnTo>
                  <a:lnTo>
                    <a:pt x="3813" y="12908"/>
                  </a:lnTo>
                  <a:lnTo>
                    <a:pt x="3983" y="12738"/>
                  </a:lnTo>
                  <a:lnTo>
                    <a:pt x="4134" y="12550"/>
                  </a:lnTo>
                  <a:lnTo>
                    <a:pt x="4266" y="12361"/>
                  </a:lnTo>
                  <a:lnTo>
                    <a:pt x="4379" y="12172"/>
                  </a:lnTo>
                  <a:lnTo>
                    <a:pt x="4473" y="11983"/>
                  </a:lnTo>
                  <a:lnTo>
                    <a:pt x="4549" y="11814"/>
                  </a:lnTo>
                  <a:lnTo>
                    <a:pt x="4606" y="11625"/>
                  </a:lnTo>
                  <a:lnTo>
                    <a:pt x="4643" y="11474"/>
                  </a:lnTo>
                  <a:lnTo>
                    <a:pt x="4662" y="11323"/>
                  </a:lnTo>
                  <a:lnTo>
                    <a:pt x="4662" y="11191"/>
                  </a:lnTo>
                  <a:lnTo>
                    <a:pt x="4662" y="11078"/>
                  </a:lnTo>
                  <a:lnTo>
                    <a:pt x="4587" y="10700"/>
                  </a:lnTo>
                  <a:lnTo>
                    <a:pt x="4530" y="10379"/>
                  </a:lnTo>
                  <a:lnTo>
                    <a:pt x="4492" y="10077"/>
                  </a:lnTo>
                  <a:lnTo>
                    <a:pt x="4624" y="9757"/>
                  </a:lnTo>
                  <a:lnTo>
                    <a:pt x="4775" y="9436"/>
                  </a:lnTo>
                  <a:lnTo>
                    <a:pt x="4945" y="9077"/>
                  </a:lnTo>
                  <a:lnTo>
                    <a:pt x="5153" y="8719"/>
                  </a:lnTo>
                  <a:lnTo>
                    <a:pt x="5247" y="8568"/>
                  </a:lnTo>
                  <a:lnTo>
                    <a:pt x="5360" y="8417"/>
                  </a:lnTo>
                  <a:lnTo>
                    <a:pt x="5455" y="8304"/>
                  </a:lnTo>
                  <a:lnTo>
                    <a:pt x="5568" y="8228"/>
                  </a:lnTo>
                  <a:lnTo>
                    <a:pt x="5662" y="8190"/>
                  </a:lnTo>
                  <a:lnTo>
                    <a:pt x="5757" y="8190"/>
                  </a:lnTo>
                  <a:lnTo>
                    <a:pt x="5832" y="8228"/>
                  </a:lnTo>
                  <a:lnTo>
                    <a:pt x="5908" y="8266"/>
                  </a:lnTo>
                  <a:lnTo>
                    <a:pt x="5983" y="8322"/>
                  </a:lnTo>
                  <a:lnTo>
                    <a:pt x="6040" y="8398"/>
                  </a:lnTo>
                  <a:lnTo>
                    <a:pt x="6096" y="8455"/>
                  </a:lnTo>
                  <a:lnTo>
                    <a:pt x="6134" y="8530"/>
                  </a:lnTo>
                  <a:lnTo>
                    <a:pt x="6153" y="8624"/>
                  </a:lnTo>
                  <a:lnTo>
                    <a:pt x="6172" y="8700"/>
                  </a:lnTo>
                  <a:lnTo>
                    <a:pt x="6191" y="8813"/>
                  </a:lnTo>
                  <a:lnTo>
                    <a:pt x="6172" y="8907"/>
                  </a:lnTo>
                  <a:lnTo>
                    <a:pt x="6153" y="9021"/>
                  </a:lnTo>
                  <a:lnTo>
                    <a:pt x="6134" y="9134"/>
                  </a:lnTo>
                  <a:lnTo>
                    <a:pt x="6078" y="9247"/>
                  </a:lnTo>
                  <a:lnTo>
                    <a:pt x="6021" y="9360"/>
                  </a:lnTo>
                  <a:lnTo>
                    <a:pt x="5945" y="9492"/>
                  </a:lnTo>
                  <a:lnTo>
                    <a:pt x="5851" y="9606"/>
                  </a:lnTo>
                  <a:lnTo>
                    <a:pt x="5511" y="10040"/>
                  </a:lnTo>
                  <a:lnTo>
                    <a:pt x="5266" y="10304"/>
                  </a:lnTo>
                  <a:lnTo>
                    <a:pt x="5115" y="10455"/>
                  </a:lnTo>
                  <a:lnTo>
                    <a:pt x="5077" y="10493"/>
                  </a:lnTo>
                  <a:lnTo>
                    <a:pt x="5247" y="10813"/>
                  </a:lnTo>
                  <a:lnTo>
                    <a:pt x="5455" y="11115"/>
                  </a:lnTo>
                  <a:lnTo>
                    <a:pt x="5738" y="11493"/>
                  </a:lnTo>
                  <a:lnTo>
                    <a:pt x="5908" y="11682"/>
                  </a:lnTo>
                  <a:lnTo>
                    <a:pt x="6096" y="11870"/>
                  </a:lnTo>
                  <a:lnTo>
                    <a:pt x="6304" y="12040"/>
                  </a:lnTo>
                  <a:lnTo>
                    <a:pt x="6512" y="12210"/>
                  </a:lnTo>
                  <a:lnTo>
                    <a:pt x="6738" y="12342"/>
                  </a:lnTo>
                  <a:lnTo>
                    <a:pt x="6964" y="12455"/>
                  </a:lnTo>
                  <a:lnTo>
                    <a:pt x="7229" y="12550"/>
                  </a:lnTo>
                  <a:lnTo>
                    <a:pt x="7474" y="12587"/>
                  </a:lnTo>
                  <a:lnTo>
                    <a:pt x="7738" y="12625"/>
                  </a:lnTo>
                  <a:lnTo>
                    <a:pt x="7984" y="12625"/>
                  </a:lnTo>
                  <a:lnTo>
                    <a:pt x="8210" y="12606"/>
                  </a:lnTo>
                  <a:lnTo>
                    <a:pt x="8436" y="12569"/>
                  </a:lnTo>
                  <a:lnTo>
                    <a:pt x="8644" y="12531"/>
                  </a:lnTo>
                  <a:lnTo>
                    <a:pt x="8833" y="12474"/>
                  </a:lnTo>
                  <a:lnTo>
                    <a:pt x="9003" y="12418"/>
                  </a:lnTo>
                  <a:lnTo>
                    <a:pt x="9154" y="12342"/>
                  </a:lnTo>
                  <a:lnTo>
                    <a:pt x="9305" y="12267"/>
                  </a:lnTo>
                  <a:lnTo>
                    <a:pt x="9437" y="12191"/>
                  </a:lnTo>
                  <a:lnTo>
                    <a:pt x="9644" y="12021"/>
                  </a:lnTo>
                  <a:lnTo>
                    <a:pt x="9795" y="11851"/>
                  </a:lnTo>
                  <a:lnTo>
                    <a:pt x="9890" y="11700"/>
                  </a:lnTo>
                  <a:lnTo>
                    <a:pt x="10041" y="11342"/>
                  </a:lnTo>
                  <a:lnTo>
                    <a:pt x="10324" y="11097"/>
                  </a:lnTo>
                  <a:lnTo>
                    <a:pt x="11003" y="10474"/>
                  </a:lnTo>
                  <a:lnTo>
                    <a:pt x="11418" y="10059"/>
                  </a:lnTo>
                  <a:lnTo>
                    <a:pt x="11833" y="9625"/>
                  </a:lnTo>
                  <a:lnTo>
                    <a:pt x="12249" y="9153"/>
                  </a:lnTo>
                  <a:lnTo>
                    <a:pt x="12437" y="8907"/>
                  </a:lnTo>
                  <a:lnTo>
                    <a:pt x="12607" y="8662"/>
                  </a:lnTo>
                  <a:lnTo>
                    <a:pt x="12777" y="8417"/>
                  </a:lnTo>
                  <a:lnTo>
                    <a:pt x="12909" y="8153"/>
                  </a:lnTo>
                  <a:lnTo>
                    <a:pt x="13041" y="7869"/>
                  </a:lnTo>
                  <a:lnTo>
                    <a:pt x="13135" y="7549"/>
                  </a:lnTo>
                  <a:lnTo>
                    <a:pt x="13211" y="7247"/>
                  </a:lnTo>
                  <a:lnTo>
                    <a:pt x="13268" y="6907"/>
                  </a:lnTo>
                  <a:lnTo>
                    <a:pt x="13305" y="6586"/>
                  </a:lnTo>
                  <a:lnTo>
                    <a:pt x="13324" y="6247"/>
                  </a:lnTo>
                  <a:lnTo>
                    <a:pt x="13324" y="5907"/>
                  </a:lnTo>
                  <a:lnTo>
                    <a:pt x="13286" y="5586"/>
                  </a:lnTo>
                  <a:lnTo>
                    <a:pt x="13230" y="5265"/>
                  </a:lnTo>
                  <a:lnTo>
                    <a:pt x="13135" y="4963"/>
                  </a:lnTo>
                  <a:lnTo>
                    <a:pt x="13022" y="4661"/>
                  </a:lnTo>
                  <a:lnTo>
                    <a:pt x="12871" y="4378"/>
                  </a:lnTo>
                  <a:lnTo>
                    <a:pt x="12701" y="4133"/>
                  </a:lnTo>
                  <a:lnTo>
                    <a:pt x="12513" y="3906"/>
                  </a:lnTo>
                  <a:lnTo>
                    <a:pt x="12267" y="3699"/>
                  </a:lnTo>
                  <a:lnTo>
                    <a:pt x="12003" y="3491"/>
                  </a:lnTo>
                  <a:lnTo>
                    <a:pt x="11682" y="3284"/>
                  </a:lnTo>
                  <a:lnTo>
                    <a:pt x="11362" y="3095"/>
                  </a:lnTo>
                  <a:lnTo>
                    <a:pt x="11022" y="2925"/>
                  </a:lnTo>
                  <a:lnTo>
                    <a:pt x="10663" y="2755"/>
                  </a:lnTo>
                  <a:lnTo>
                    <a:pt x="9946" y="2453"/>
                  </a:lnTo>
                  <a:lnTo>
                    <a:pt x="9305" y="2208"/>
                  </a:lnTo>
                  <a:lnTo>
                    <a:pt x="8776" y="2019"/>
                  </a:lnTo>
                  <a:lnTo>
                    <a:pt x="8267" y="1868"/>
                  </a:lnTo>
                  <a:lnTo>
                    <a:pt x="8267" y="1812"/>
                  </a:lnTo>
                  <a:lnTo>
                    <a:pt x="8229" y="1661"/>
                  </a:lnTo>
                  <a:lnTo>
                    <a:pt x="8153" y="1434"/>
                  </a:lnTo>
                  <a:lnTo>
                    <a:pt x="8078" y="1302"/>
                  </a:lnTo>
                  <a:lnTo>
                    <a:pt x="8002" y="1170"/>
                  </a:lnTo>
                  <a:lnTo>
                    <a:pt x="7908" y="1038"/>
                  </a:lnTo>
                  <a:lnTo>
                    <a:pt x="7795" y="887"/>
                  </a:lnTo>
                  <a:lnTo>
                    <a:pt x="7644" y="736"/>
                  </a:lnTo>
                  <a:lnTo>
                    <a:pt x="7474" y="604"/>
                  </a:lnTo>
                  <a:lnTo>
                    <a:pt x="7266" y="472"/>
                  </a:lnTo>
                  <a:lnTo>
                    <a:pt x="7040" y="340"/>
                  </a:lnTo>
                  <a:lnTo>
                    <a:pt x="6776" y="226"/>
                  </a:lnTo>
                  <a:lnTo>
                    <a:pt x="6493" y="132"/>
                  </a:lnTo>
                  <a:lnTo>
                    <a:pt x="6172" y="57"/>
                  </a:lnTo>
                  <a:lnTo>
                    <a:pt x="5851" y="19"/>
                  </a:lnTo>
                  <a:lnTo>
                    <a:pt x="5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23"/>
            <p:cNvSpPr/>
            <p:nvPr/>
          </p:nvSpPr>
          <p:spPr>
            <a:xfrm>
              <a:off x="4489725" y="2932650"/>
              <a:ext cx="11800" cy="22200"/>
            </a:xfrm>
            <a:custGeom>
              <a:rect b="b" l="l" r="r" t="t"/>
              <a:pathLst>
                <a:path extrusionOk="0" h="888" w="472">
                  <a:moveTo>
                    <a:pt x="359" y="0"/>
                  </a:moveTo>
                  <a:lnTo>
                    <a:pt x="321" y="19"/>
                  </a:lnTo>
                  <a:lnTo>
                    <a:pt x="227" y="94"/>
                  </a:lnTo>
                  <a:lnTo>
                    <a:pt x="151" y="208"/>
                  </a:lnTo>
                  <a:lnTo>
                    <a:pt x="57" y="377"/>
                  </a:lnTo>
                  <a:lnTo>
                    <a:pt x="19" y="547"/>
                  </a:lnTo>
                  <a:lnTo>
                    <a:pt x="0" y="717"/>
                  </a:lnTo>
                  <a:lnTo>
                    <a:pt x="19" y="830"/>
                  </a:lnTo>
                  <a:lnTo>
                    <a:pt x="38" y="868"/>
                  </a:lnTo>
                  <a:lnTo>
                    <a:pt x="57" y="887"/>
                  </a:lnTo>
                  <a:lnTo>
                    <a:pt x="95" y="887"/>
                  </a:lnTo>
                  <a:lnTo>
                    <a:pt x="151" y="868"/>
                  </a:lnTo>
                  <a:lnTo>
                    <a:pt x="246" y="812"/>
                  </a:lnTo>
                  <a:lnTo>
                    <a:pt x="321" y="679"/>
                  </a:lnTo>
                  <a:lnTo>
                    <a:pt x="415" y="510"/>
                  </a:lnTo>
                  <a:lnTo>
                    <a:pt x="453" y="340"/>
                  </a:lnTo>
                  <a:lnTo>
                    <a:pt x="472" y="189"/>
                  </a:lnTo>
                  <a:lnTo>
                    <a:pt x="453" y="76"/>
                  </a:lnTo>
                  <a:lnTo>
                    <a:pt x="434" y="38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23"/>
            <p:cNvSpPr/>
            <p:nvPr/>
          </p:nvSpPr>
          <p:spPr>
            <a:xfrm>
              <a:off x="4493025" y="2904325"/>
              <a:ext cx="29750" cy="20325"/>
            </a:xfrm>
            <a:custGeom>
              <a:rect b="b" l="l" r="r" t="t"/>
              <a:pathLst>
                <a:path extrusionOk="0" h="813" w="1190">
                  <a:moveTo>
                    <a:pt x="510" y="1"/>
                  </a:moveTo>
                  <a:lnTo>
                    <a:pt x="397" y="20"/>
                  </a:lnTo>
                  <a:lnTo>
                    <a:pt x="283" y="57"/>
                  </a:lnTo>
                  <a:lnTo>
                    <a:pt x="132" y="114"/>
                  </a:lnTo>
                  <a:lnTo>
                    <a:pt x="57" y="171"/>
                  </a:lnTo>
                  <a:lnTo>
                    <a:pt x="19" y="208"/>
                  </a:lnTo>
                  <a:lnTo>
                    <a:pt x="0" y="246"/>
                  </a:lnTo>
                  <a:lnTo>
                    <a:pt x="0" y="303"/>
                  </a:lnTo>
                  <a:lnTo>
                    <a:pt x="19" y="340"/>
                  </a:lnTo>
                  <a:lnTo>
                    <a:pt x="57" y="378"/>
                  </a:lnTo>
                  <a:lnTo>
                    <a:pt x="114" y="397"/>
                  </a:lnTo>
                  <a:lnTo>
                    <a:pt x="151" y="397"/>
                  </a:lnTo>
                  <a:lnTo>
                    <a:pt x="208" y="378"/>
                  </a:lnTo>
                  <a:lnTo>
                    <a:pt x="246" y="340"/>
                  </a:lnTo>
                  <a:lnTo>
                    <a:pt x="359" y="284"/>
                  </a:lnTo>
                  <a:lnTo>
                    <a:pt x="434" y="265"/>
                  </a:lnTo>
                  <a:lnTo>
                    <a:pt x="510" y="246"/>
                  </a:lnTo>
                  <a:lnTo>
                    <a:pt x="585" y="246"/>
                  </a:lnTo>
                  <a:lnTo>
                    <a:pt x="680" y="265"/>
                  </a:lnTo>
                  <a:lnTo>
                    <a:pt x="755" y="322"/>
                  </a:lnTo>
                  <a:lnTo>
                    <a:pt x="831" y="416"/>
                  </a:lnTo>
                  <a:lnTo>
                    <a:pt x="906" y="548"/>
                  </a:lnTo>
                  <a:lnTo>
                    <a:pt x="944" y="718"/>
                  </a:lnTo>
                  <a:lnTo>
                    <a:pt x="963" y="756"/>
                  </a:lnTo>
                  <a:lnTo>
                    <a:pt x="1000" y="793"/>
                  </a:lnTo>
                  <a:lnTo>
                    <a:pt x="1038" y="812"/>
                  </a:lnTo>
                  <a:lnTo>
                    <a:pt x="1095" y="812"/>
                  </a:lnTo>
                  <a:lnTo>
                    <a:pt x="1151" y="793"/>
                  </a:lnTo>
                  <a:lnTo>
                    <a:pt x="1189" y="756"/>
                  </a:lnTo>
                  <a:lnTo>
                    <a:pt x="1189" y="718"/>
                  </a:lnTo>
                  <a:lnTo>
                    <a:pt x="1189" y="661"/>
                  </a:lnTo>
                  <a:lnTo>
                    <a:pt x="1133" y="435"/>
                  </a:lnTo>
                  <a:lnTo>
                    <a:pt x="1076" y="340"/>
                  </a:lnTo>
                  <a:lnTo>
                    <a:pt x="1038" y="246"/>
                  </a:lnTo>
                  <a:lnTo>
                    <a:pt x="982" y="189"/>
                  </a:lnTo>
                  <a:lnTo>
                    <a:pt x="906" y="114"/>
                  </a:lnTo>
                  <a:lnTo>
                    <a:pt x="831" y="76"/>
                  </a:lnTo>
                  <a:lnTo>
                    <a:pt x="755" y="39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23"/>
            <p:cNvSpPr/>
            <p:nvPr/>
          </p:nvSpPr>
          <p:spPr>
            <a:xfrm>
              <a:off x="4451025" y="3027000"/>
              <a:ext cx="31650" cy="14175"/>
            </a:xfrm>
            <a:custGeom>
              <a:rect b="b" l="l" r="r" t="t"/>
              <a:pathLst>
                <a:path extrusionOk="0" h="567" w="1266">
                  <a:moveTo>
                    <a:pt x="1114" y="0"/>
                  </a:moveTo>
                  <a:lnTo>
                    <a:pt x="1076" y="19"/>
                  </a:lnTo>
                  <a:lnTo>
                    <a:pt x="1039" y="38"/>
                  </a:lnTo>
                  <a:lnTo>
                    <a:pt x="925" y="151"/>
                  </a:lnTo>
                  <a:lnTo>
                    <a:pt x="774" y="227"/>
                  </a:lnTo>
                  <a:lnTo>
                    <a:pt x="642" y="265"/>
                  </a:lnTo>
                  <a:lnTo>
                    <a:pt x="491" y="302"/>
                  </a:lnTo>
                  <a:lnTo>
                    <a:pt x="246" y="321"/>
                  </a:lnTo>
                  <a:lnTo>
                    <a:pt x="95" y="321"/>
                  </a:lnTo>
                  <a:lnTo>
                    <a:pt x="57" y="340"/>
                  </a:lnTo>
                  <a:lnTo>
                    <a:pt x="20" y="378"/>
                  </a:lnTo>
                  <a:lnTo>
                    <a:pt x="1" y="434"/>
                  </a:lnTo>
                  <a:lnTo>
                    <a:pt x="20" y="491"/>
                  </a:lnTo>
                  <a:lnTo>
                    <a:pt x="38" y="529"/>
                  </a:lnTo>
                  <a:lnTo>
                    <a:pt x="76" y="548"/>
                  </a:lnTo>
                  <a:lnTo>
                    <a:pt x="133" y="567"/>
                  </a:lnTo>
                  <a:lnTo>
                    <a:pt x="435" y="567"/>
                  </a:lnTo>
                  <a:lnTo>
                    <a:pt x="567" y="548"/>
                  </a:lnTo>
                  <a:lnTo>
                    <a:pt x="699" y="510"/>
                  </a:lnTo>
                  <a:lnTo>
                    <a:pt x="850" y="472"/>
                  </a:lnTo>
                  <a:lnTo>
                    <a:pt x="982" y="397"/>
                  </a:lnTo>
                  <a:lnTo>
                    <a:pt x="1114" y="321"/>
                  </a:lnTo>
                  <a:lnTo>
                    <a:pt x="1227" y="208"/>
                  </a:lnTo>
                  <a:lnTo>
                    <a:pt x="1246" y="170"/>
                  </a:lnTo>
                  <a:lnTo>
                    <a:pt x="1265" y="114"/>
                  </a:lnTo>
                  <a:lnTo>
                    <a:pt x="1246" y="76"/>
                  </a:lnTo>
                  <a:lnTo>
                    <a:pt x="1208" y="38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23"/>
            <p:cNvSpPr/>
            <p:nvPr/>
          </p:nvSpPr>
          <p:spPr>
            <a:xfrm>
              <a:off x="3888175" y="3523325"/>
              <a:ext cx="226025" cy="142975"/>
            </a:xfrm>
            <a:custGeom>
              <a:rect b="b" l="l" r="r" t="t"/>
              <a:pathLst>
                <a:path extrusionOk="0" h="5719" w="9041">
                  <a:moveTo>
                    <a:pt x="4058" y="0"/>
                  </a:moveTo>
                  <a:lnTo>
                    <a:pt x="3964" y="19"/>
                  </a:lnTo>
                  <a:lnTo>
                    <a:pt x="3888" y="38"/>
                  </a:lnTo>
                  <a:lnTo>
                    <a:pt x="3813" y="76"/>
                  </a:lnTo>
                  <a:lnTo>
                    <a:pt x="3756" y="114"/>
                  </a:lnTo>
                  <a:lnTo>
                    <a:pt x="3700" y="151"/>
                  </a:lnTo>
                  <a:lnTo>
                    <a:pt x="3681" y="208"/>
                  </a:lnTo>
                  <a:lnTo>
                    <a:pt x="3643" y="246"/>
                  </a:lnTo>
                  <a:lnTo>
                    <a:pt x="3643" y="302"/>
                  </a:lnTo>
                  <a:lnTo>
                    <a:pt x="3643" y="359"/>
                  </a:lnTo>
                  <a:lnTo>
                    <a:pt x="3643" y="415"/>
                  </a:lnTo>
                  <a:lnTo>
                    <a:pt x="3662" y="472"/>
                  </a:lnTo>
                  <a:lnTo>
                    <a:pt x="3700" y="529"/>
                  </a:lnTo>
                  <a:lnTo>
                    <a:pt x="3756" y="585"/>
                  </a:lnTo>
                  <a:lnTo>
                    <a:pt x="3870" y="661"/>
                  </a:lnTo>
                  <a:lnTo>
                    <a:pt x="4021" y="755"/>
                  </a:lnTo>
                  <a:lnTo>
                    <a:pt x="4190" y="812"/>
                  </a:lnTo>
                  <a:lnTo>
                    <a:pt x="4341" y="887"/>
                  </a:lnTo>
                  <a:lnTo>
                    <a:pt x="4643" y="963"/>
                  </a:lnTo>
                  <a:lnTo>
                    <a:pt x="4851" y="1019"/>
                  </a:lnTo>
                  <a:lnTo>
                    <a:pt x="5040" y="1076"/>
                  </a:lnTo>
                  <a:lnTo>
                    <a:pt x="5266" y="1151"/>
                  </a:lnTo>
                  <a:lnTo>
                    <a:pt x="5549" y="1284"/>
                  </a:lnTo>
                  <a:lnTo>
                    <a:pt x="4266" y="1472"/>
                  </a:lnTo>
                  <a:lnTo>
                    <a:pt x="3285" y="1623"/>
                  </a:lnTo>
                  <a:lnTo>
                    <a:pt x="2869" y="1718"/>
                  </a:lnTo>
                  <a:lnTo>
                    <a:pt x="2624" y="1793"/>
                  </a:lnTo>
                  <a:lnTo>
                    <a:pt x="2096" y="1982"/>
                  </a:lnTo>
                  <a:lnTo>
                    <a:pt x="1379" y="2227"/>
                  </a:lnTo>
                  <a:lnTo>
                    <a:pt x="1039" y="2378"/>
                  </a:lnTo>
                  <a:lnTo>
                    <a:pt x="737" y="2529"/>
                  </a:lnTo>
                  <a:lnTo>
                    <a:pt x="605" y="2605"/>
                  </a:lnTo>
                  <a:lnTo>
                    <a:pt x="510" y="2680"/>
                  </a:lnTo>
                  <a:lnTo>
                    <a:pt x="416" y="2756"/>
                  </a:lnTo>
                  <a:lnTo>
                    <a:pt x="378" y="2812"/>
                  </a:lnTo>
                  <a:lnTo>
                    <a:pt x="322" y="2944"/>
                  </a:lnTo>
                  <a:lnTo>
                    <a:pt x="322" y="3039"/>
                  </a:lnTo>
                  <a:lnTo>
                    <a:pt x="341" y="3095"/>
                  </a:lnTo>
                  <a:lnTo>
                    <a:pt x="378" y="3133"/>
                  </a:lnTo>
                  <a:lnTo>
                    <a:pt x="454" y="3171"/>
                  </a:lnTo>
                  <a:lnTo>
                    <a:pt x="510" y="3190"/>
                  </a:lnTo>
                  <a:lnTo>
                    <a:pt x="661" y="3190"/>
                  </a:lnTo>
                  <a:lnTo>
                    <a:pt x="775" y="3171"/>
                  </a:lnTo>
                  <a:lnTo>
                    <a:pt x="945" y="3114"/>
                  </a:lnTo>
                  <a:lnTo>
                    <a:pt x="1397" y="2982"/>
                  </a:lnTo>
                  <a:lnTo>
                    <a:pt x="2058" y="2737"/>
                  </a:lnTo>
                  <a:lnTo>
                    <a:pt x="2247" y="2718"/>
                  </a:lnTo>
                  <a:lnTo>
                    <a:pt x="2549" y="2680"/>
                  </a:lnTo>
                  <a:lnTo>
                    <a:pt x="2945" y="2642"/>
                  </a:lnTo>
                  <a:lnTo>
                    <a:pt x="2718" y="2718"/>
                  </a:lnTo>
                  <a:lnTo>
                    <a:pt x="2171" y="2963"/>
                  </a:lnTo>
                  <a:lnTo>
                    <a:pt x="1831" y="3114"/>
                  </a:lnTo>
                  <a:lnTo>
                    <a:pt x="1511" y="3284"/>
                  </a:lnTo>
                  <a:lnTo>
                    <a:pt x="1228" y="3473"/>
                  </a:lnTo>
                  <a:lnTo>
                    <a:pt x="1095" y="3567"/>
                  </a:lnTo>
                  <a:lnTo>
                    <a:pt x="1001" y="3661"/>
                  </a:lnTo>
                  <a:lnTo>
                    <a:pt x="586" y="4058"/>
                  </a:lnTo>
                  <a:lnTo>
                    <a:pt x="378" y="4265"/>
                  </a:lnTo>
                  <a:lnTo>
                    <a:pt x="209" y="4454"/>
                  </a:lnTo>
                  <a:lnTo>
                    <a:pt x="76" y="4605"/>
                  </a:lnTo>
                  <a:lnTo>
                    <a:pt x="20" y="4737"/>
                  </a:lnTo>
                  <a:lnTo>
                    <a:pt x="1" y="4794"/>
                  </a:lnTo>
                  <a:lnTo>
                    <a:pt x="20" y="4831"/>
                  </a:lnTo>
                  <a:lnTo>
                    <a:pt x="58" y="4869"/>
                  </a:lnTo>
                  <a:lnTo>
                    <a:pt x="284" y="4869"/>
                  </a:lnTo>
                  <a:lnTo>
                    <a:pt x="473" y="4813"/>
                  </a:lnTo>
                  <a:lnTo>
                    <a:pt x="680" y="4718"/>
                  </a:lnTo>
                  <a:lnTo>
                    <a:pt x="888" y="4624"/>
                  </a:lnTo>
                  <a:lnTo>
                    <a:pt x="1228" y="4416"/>
                  </a:lnTo>
                  <a:lnTo>
                    <a:pt x="1360" y="4322"/>
                  </a:lnTo>
                  <a:lnTo>
                    <a:pt x="3322" y="3699"/>
                  </a:lnTo>
                  <a:lnTo>
                    <a:pt x="2983" y="3907"/>
                  </a:lnTo>
                  <a:lnTo>
                    <a:pt x="2228" y="4360"/>
                  </a:lnTo>
                  <a:lnTo>
                    <a:pt x="1813" y="4624"/>
                  </a:lnTo>
                  <a:lnTo>
                    <a:pt x="1435" y="4888"/>
                  </a:lnTo>
                  <a:lnTo>
                    <a:pt x="1152" y="5096"/>
                  </a:lnTo>
                  <a:lnTo>
                    <a:pt x="1058" y="5171"/>
                  </a:lnTo>
                  <a:lnTo>
                    <a:pt x="1001" y="5247"/>
                  </a:lnTo>
                  <a:lnTo>
                    <a:pt x="945" y="5360"/>
                  </a:lnTo>
                  <a:lnTo>
                    <a:pt x="926" y="5454"/>
                  </a:lnTo>
                  <a:lnTo>
                    <a:pt x="926" y="5549"/>
                  </a:lnTo>
                  <a:lnTo>
                    <a:pt x="963" y="5624"/>
                  </a:lnTo>
                  <a:lnTo>
                    <a:pt x="1020" y="5681"/>
                  </a:lnTo>
                  <a:lnTo>
                    <a:pt x="1077" y="5718"/>
                  </a:lnTo>
                  <a:lnTo>
                    <a:pt x="1171" y="5718"/>
                  </a:lnTo>
                  <a:lnTo>
                    <a:pt x="1246" y="5681"/>
                  </a:lnTo>
                  <a:lnTo>
                    <a:pt x="2171" y="5209"/>
                  </a:lnTo>
                  <a:lnTo>
                    <a:pt x="2907" y="4831"/>
                  </a:lnTo>
                  <a:lnTo>
                    <a:pt x="3568" y="4624"/>
                  </a:lnTo>
                  <a:lnTo>
                    <a:pt x="3417" y="4737"/>
                  </a:lnTo>
                  <a:lnTo>
                    <a:pt x="3096" y="5020"/>
                  </a:lnTo>
                  <a:lnTo>
                    <a:pt x="2926" y="5190"/>
                  </a:lnTo>
                  <a:lnTo>
                    <a:pt x="2756" y="5341"/>
                  </a:lnTo>
                  <a:lnTo>
                    <a:pt x="2662" y="5473"/>
                  </a:lnTo>
                  <a:lnTo>
                    <a:pt x="2624" y="5530"/>
                  </a:lnTo>
                  <a:lnTo>
                    <a:pt x="2624" y="5567"/>
                  </a:lnTo>
                  <a:lnTo>
                    <a:pt x="2624" y="5624"/>
                  </a:lnTo>
                  <a:lnTo>
                    <a:pt x="2681" y="5662"/>
                  </a:lnTo>
                  <a:lnTo>
                    <a:pt x="2851" y="5662"/>
                  </a:lnTo>
                  <a:lnTo>
                    <a:pt x="3077" y="5605"/>
                  </a:lnTo>
                  <a:lnTo>
                    <a:pt x="3322" y="5492"/>
                  </a:lnTo>
                  <a:lnTo>
                    <a:pt x="4153" y="5133"/>
                  </a:lnTo>
                  <a:lnTo>
                    <a:pt x="4606" y="4926"/>
                  </a:lnTo>
                  <a:lnTo>
                    <a:pt x="4851" y="4813"/>
                  </a:lnTo>
                  <a:lnTo>
                    <a:pt x="4964" y="4775"/>
                  </a:lnTo>
                  <a:lnTo>
                    <a:pt x="5172" y="4718"/>
                  </a:lnTo>
                  <a:lnTo>
                    <a:pt x="5795" y="4567"/>
                  </a:lnTo>
                  <a:lnTo>
                    <a:pt x="6455" y="4397"/>
                  </a:lnTo>
                  <a:lnTo>
                    <a:pt x="6719" y="4303"/>
                  </a:lnTo>
                  <a:lnTo>
                    <a:pt x="6908" y="4209"/>
                  </a:lnTo>
                  <a:lnTo>
                    <a:pt x="7078" y="4133"/>
                  </a:lnTo>
                  <a:lnTo>
                    <a:pt x="7266" y="4058"/>
                  </a:lnTo>
                  <a:lnTo>
                    <a:pt x="7682" y="3907"/>
                  </a:lnTo>
                  <a:lnTo>
                    <a:pt x="8172" y="3775"/>
                  </a:lnTo>
                  <a:lnTo>
                    <a:pt x="9040" y="3661"/>
                  </a:lnTo>
                  <a:lnTo>
                    <a:pt x="8833" y="1246"/>
                  </a:lnTo>
                  <a:lnTo>
                    <a:pt x="8135" y="1340"/>
                  </a:lnTo>
                  <a:lnTo>
                    <a:pt x="7682" y="1133"/>
                  </a:lnTo>
                  <a:lnTo>
                    <a:pt x="7285" y="925"/>
                  </a:lnTo>
                  <a:lnTo>
                    <a:pt x="6908" y="717"/>
                  </a:lnTo>
                  <a:lnTo>
                    <a:pt x="6700" y="623"/>
                  </a:lnTo>
                  <a:lnTo>
                    <a:pt x="6417" y="529"/>
                  </a:lnTo>
                  <a:lnTo>
                    <a:pt x="6096" y="434"/>
                  </a:lnTo>
                  <a:lnTo>
                    <a:pt x="5738" y="340"/>
                  </a:lnTo>
                  <a:lnTo>
                    <a:pt x="4983" y="170"/>
                  </a:lnTo>
                  <a:lnTo>
                    <a:pt x="4379" y="19"/>
                  </a:lnTo>
                  <a:lnTo>
                    <a:pt x="42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23"/>
            <p:cNvSpPr/>
            <p:nvPr/>
          </p:nvSpPr>
          <p:spPr>
            <a:xfrm>
              <a:off x="3884875" y="3520025"/>
              <a:ext cx="232625" cy="149575"/>
            </a:xfrm>
            <a:custGeom>
              <a:rect b="b" l="l" r="r" t="t"/>
              <a:pathLst>
                <a:path extrusionOk="0" h="5983" w="9305">
                  <a:moveTo>
                    <a:pt x="4360" y="264"/>
                  </a:moveTo>
                  <a:lnTo>
                    <a:pt x="4492" y="283"/>
                  </a:lnTo>
                  <a:lnTo>
                    <a:pt x="4719" y="340"/>
                  </a:lnTo>
                  <a:lnTo>
                    <a:pt x="5323" y="472"/>
                  </a:lnTo>
                  <a:lnTo>
                    <a:pt x="5983" y="623"/>
                  </a:lnTo>
                  <a:lnTo>
                    <a:pt x="6568" y="793"/>
                  </a:lnTo>
                  <a:lnTo>
                    <a:pt x="6813" y="887"/>
                  </a:lnTo>
                  <a:lnTo>
                    <a:pt x="6983" y="963"/>
                  </a:lnTo>
                  <a:lnTo>
                    <a:pt x="7361" y="1170"/>
                  </a:lnTo>
                  <a:lnTo>
                    <a:pt x="7738" y="1378"/>
                  </a:lnTo>
                  <a:lnTo>
                    <a:pt x="8210" y="1604"/>
                  </a:lnTo>
                  <a:lnTo>
                    <a:pt x="8285" y="1604"/>
                  </a:lnTo>
                  <a:lnTo>
                    <a:pt x="8852" y="1510"/>
                  </a:lnTo>
                  <a:lnTo>
                    <a:pt x="9040" y="3680"/>
                  </a:lnTo>
                  <a:lnTo>
                    <a:pt x="8267" y="3774"/>
                  </a:lnTo>
                  <a:lnTo>
                    <a:pt x="8097" y="3831"/>
                  </a:lnTo>
                  <a:lnTo>
                    <a:pt x="7757" y="3925"/>
                  </a:lnTo>
                  <a:lnTo>
                    <a:pt x="7342" y="4076"/>
                  </a:lnTo>
                  <a:lnTo>
                    <a:pt x="7134" y="4152"/>
                  </a:lnTo>
                  <a:lnTo>
                    <a:pt x="6983" y="4246"/>
                  </a:lnTo>
                  <a:lnTo>
                    <a:pt x="6870" y="4284"/>
                  </a:lnTo>
                  <a:lnTo>
                    <a:pt x="6738" y="4341"/>
                  </a:lnTo>
                  <a:lnTo>
                    <a:pt x="6361" y="4454"/>
                  </a:lnTo>
                  <a:lnTo>
                    <a:pt x="5549" y="4661"/>
                  </a:lnTo>
                  <a:lnTo>
                    <a:pt x="5077" y="4775"/>
                  </a:lnTo>
                  <a:lnTo>
                    <a:pt x="4983" y="4794"/>
                  </a:lnTo>
                  <a:lnTo>
                    <a:pt x="4926" y="4831"/>
                  </a:lnTo>
                  <a:lnTo>
                    <a:pt x="4624" y="4963"/>
                  </a:lnTo>
                  <a:lnTo>
                    <a:pt x="4153" y="5171"/>
                  </a:lnTo>
                  <a:lnTo>
                    <a:pt x="3379" y="5511"/>
                  </a:lnTo>
                  <a:lnTo>
                    <a:pt x="3228" y="5586"/>
                  </a:lnTo>
                  <a:lnTo>
                    <a:pt x="3096" y="5643"/>
                  </a:lnTo>
                  <a:lnTo>
                    <a:pt x="2983" y="5662"/>
                  </a:lnTo>
                  <a:lnTo>
                    <a:pt x="2888" y="5681"/>
                  </a:lnTo>
                  <a:lnTo>
                    <a:pt x="2888" y="5681"/>
                  </a:lnTo>
                  <a:lnTo>
                    <a:pt x="3020" y="5530"/>
                  </a:lnTo>
                  <a:lnTo>
                    <a:pt x="3247" y="5322"/>
                  </a:lnTo>
                  <a:lnTo>
                    <a:pt x="3511" y="5077"/>
                  </a:lnTo>
                  <a:lnTo>
                    <a:pt x="3775" y="4850"/>
                  </a:lnTo>
                  <a:lnTo>
                    <a:pt x="3813" y="4812"/>
                  </a:lnTo>
                  <a:lnTo>
                    <a:pt x="3832" y="4775"/>
                  </a:lnTo>
                  <a:lnTo>
                    <a:pt x="3832" y="4737"/>
                  </a:lnTo>
                  <a:lnTo>
                    <a:pt x="3813" y="4699"/>
                  </a:lnTo>
                  <a:lnTo>
                    <a:pt x="3794" y="4661"/>
                  </a:lnTo>
                  <a:lnTo>
                    <a:pt x="3756" y="4624"/>
                  </a:lnTo>
                  <a:lnTo>
                    <a:pt x="3662" y="4624"/>
                  </a:lnTo>
                  <a:lnTo>
                    <a:pt x="2983" y="4850"/>
                  </a:lnTo>
                  <a:lnTo>
                    <a:pt x="2228" y="5246"/>
                  </a:lnTo>
                  <a:lnTo>
                    <a:pt x="1322" y="5699"/>
                  </a:lnTo>
                  <a:lnTo>
                    <a:pt x="1265" y="5737"/>
                  </a:lnTo>
                  <a:lnTo>
                    <a:pt x="1246" y="5718"/>
                  </a:lnTo>
                  <a:lnTo>
                    <a:pt x="1209" y="5718"/>
                  </a:lnTo>
                  <a:lnTo>
                    <a:pt x="1190" y="5662"/>
                  </a:lnTo>
                  <a:lnTo>
                    <a:pt x="1190" y="5605"/>
                  </a:lnTo>
                  <a:lnTo>
                    <a:pt x="1190" y="5530"/>
                  </a:lnTo>
                  <a:lnTo>
                    <a:pt x="1246" y="5435"/>
                  </a:lnTo>
                  <a:lnTo>
                    <a:pt x="1322" y="5360"/>
                  </a:lnTo>
                  <a:lnTo>
                    <a:pt x="1492" y="5228"/>
                  </a:lnTo>
                  <a:lnTo>
                    <a:pt x="2039" y="4850"/>
                  </a:lnTo>
                  <a:lnTo>
                    <a:pt x="2737" y="4397"/>
                  </a:lnTo>
                  <a:lnTo>
                    <a:pt x="3511" y="3944"/>
                  </a:lnTo>
                  <a:lnTo>
                    <a:pt x="3549" y="3907"/>
                  </a:lnTo>
                  <a:lnTo>
                    <a:pt x="3568" y="3869"/>
                  </a:lnTo>
                  <a:lnTo>
                    <a:pt x="3568" y="3831"/>
                  </a:lnTo>
                  <a:lnTo>
                    <a:pt x="3568" y="3774"/>
                  </a:lnTo>
                  <a:lnTo>
                    <a:pt x="3511" y="3718"/>
                  </a:lnTo>
                  <a:lnTo>
                    <a:pt x="3454" y="3699"/>
                  </a:lnTo>
                  <a:lnTo>
                    <a:pt x="3398" y="3718"/>
                  </a:lnTo>
                  <a:lnTo>
                    <a:pt x="1454" y="4341"/>
                  </a:lnTo>
                  <a:lnTo>
                    <a:pt x="1416" y="4360"/>
                  </a:lnTo>
                  <a:lnTo>
                    <a:pt x="1171" y="4529"/>
                  </a:lnTo>
                  <a:lnTo>
                    <a:pt x="850" y="4699"/>
                  </a:lnTo>
                  <a:lnTo>
                    <a:pt x="699" y="4756"/>
                  </a:lnTo>
                  <a:lnTo>
                    <a:pt x="548" y="4831"/>
                  </a:lnTo>
                  <a:lnTo>
                    <a:pt x="397" y="4869"/>
                  </a:lnTo>
                  <a:lnTo>
                    <a:pt x="284" y="4888"/>
                  </a:lnTo>
                  <a:lnTo>
                    <a:pt x="378" y="4737"/>
                  </a:lnTo>
                  <a:lnTo>
                    <a:pt x="548" y="4548"/>
                  </a:lnTo>
                  <a:lnTo>
                    <a:pt x="944" y="4152"/>
                  </a:lnTo>
                  <a:lnTo>
                    <a:pt x="1227" y="3888"/>
                  </a:lnTo>
                  <a:lnTo>
                    <a:pt x="1322" y="3793"/>
                  </a:lnTo>
                  <a:lnTo>
                    <a:pt x="1435" y="3699"/>
                  </a:lnTo>
                  <a:lnTo>
                    <a:pt x="1718" y="3529"/>
                  </a:lnTo>
                  <a:lnTo>
                    <a:pt x="2039" y="3359"/>
                  </a:lnTo>
                  <a:lnTo>
                    <a:pt x="2341" y="3208"/>
                  </a:lnTo>
                  <a:lnTo>
                    <a:pt x="2888" y="2982"/>
                  </a:lnTo>
                  <a:lnTo>
                    <a:pt x="3115" y="2888"/>
                  </a:lnTo>
                  <a:lnTo>
                    <a:pt x="3152" y="2869"/>
                  </a:lnTo>
                  <a:lnTo>
                    <a:pt x="3190" y="2831"/>
                  </a:lnTo>
                  <a:lnTo>
                    <a:pt x="3209" y="2793"/>
                  </a:lnTo>
                  <a:lnTo>
                    <a:pt x="3209" y="2737"/>
                  </a:lnTo>
                  <a:lnTo>
                    <a:pt x="3190" y="2699"/>
                  </a:lnTo>
                  <a:lnTo>
                    <a:pt x="3152" y="2661"/>
                  </a:lnTo>
                  <a:lnTo>
                    <a:pt x="3115" y="2642"/>
                  </a:lnTo>
                  <a:lnTo>
                    <a:pt x="3058" y="2642"/>
                  </a:lnTo>
                  <a:lnTo>
                    <a:pt x="2586" y="2699"/>
                  </a:lnTo>
                  <a:lnTo>
                    <a:pt x="2322" y="2718"/>
                  </a:lnTo>
                  <a:lnTo>
                    <a:pt x="2152" y="2755"/>
                  </a:lnTo>
                  <a:lnTo>
                    <a:pt x="2039" y="2793"/>
                  </a:lnTo>
                  <a:lnTo>
                    <a:pt x="1095" y="3114"/>
                  </a:lnTo>
                  <a:lnTo>
                    <a:pt x="888" y="3171"/>
                  </a:lnTo>
                  <a:lnTo>
                    <a:pt x="793" y="3189"/>
                  </a:lnTo>
                  <a:lnTo>
                    <a:pt x="624" y="3189"/>
                  </a:lnTo>
                  <a:lnTo>
                    <a:pt x="586" y="3152"/>
                  </a:lnTo>
                  <a:lnTo>
                    <a:pt x="567" y="3133"/>
                  </a:lnTo>
                  <a:lnTo>
                    <a:pt x="624" y="3001"/>
                  </a:lnTo>
                  <a:lnTo>
                    <a:pt x="661" y="2963"/>
                  </a:lnTo>
                  <a:lnTo>
                    <a:pt x="718" y="2906"/>
                  </a:lnTo>
                  <a:lnTo>
                    <a:pt x="869" y="2793"/>
                  </a:lnTo>
                  <a:lnTo>
                    <a:pt x="1095" y="2680"/>
                  </a:lnTo>
                  <a:lnTo>
                    <a:pt x="1360" y="2567"/>
                  </a:lnTo>
                  <a:lnTo>
                    <a:pt x="1926" y="2359"/>
                  </a:lnTo>
                  <a:lnTo>
                    <a:pt x="2398" y="2170"/>
                  </a:lnTo>
                  <a:lnTo>
                    <a:pt x="2794" y="2038"/>
                  </a:lnTo>
                  <a:lnTo>
                    <a:pt x="3039" y="1963"/>
                  </a:lnTo>
                  <a:lnTo>
                    <a:pt x="3435" y="1887"/>
                  </a:lnTo>
                  <a:lnTo>
                    <a:pt x="4417" y="1717"/>
                  </a:lnTo>
                  <a:lnTo>
                    <a:pt x="5700" y="1529"/>
                  </a:lnTo>
                  <a:lnTo>
                    <a:pt x="5738" y="1529"/>
                  </a:lnTo>
                  <a:lnTo>
                    <a:pt x="5776" y="1491"/>
                  </a:lnTo>
                  <a:lnTo>
                    <a:pt x="5794" y="1472"/>
                  </a:lnTo>
                  <a:lnTo>
                    <a:pt x="5813" y="1416"/>
                  </a:lnTo>
                  <a:lnTo>
                    <a:pt x="5813" y="1378"/>
                  </a:lnTo>
                  <a:lnTo>
                    <a:pt x="5794" y="1340"/>
                  </a:lnTo>
                  <a:lnTo>
                    <a:pt x="5776" y="1321"/>
                  </a:lnTo>
                  <a:lnTo>
                    <a:pt x="5738" y="1283"/>
                  </a:lnTo>
                  <a:lnTo>
                    <a:pt x="5436" y="1170"/>
                  </a:lnTo>
                  <a:lnTo>
                    <a:pt x="5191" y="1076"/>
                  </a:lnTo>
                  <a:lnTo>
                    <a:pt x="5021" y="1019"/>
                  </a:lnTo>
                  <a:lnTo>
                    <a:pt x="4851" y="981"/>
                  </a:lnTo>
                  <a:lnTo>
                    <a:pt x="4568" y="906"/>
                  </a:lnTo>
                  <a:lnTo>
                    <a:pt x="4417" y="849"/>
                  </a:lnTo>
                  <a:lnTo>
                    <a:pt x="4247" y="793"/>
                  </a:lnTo>
                  <a:lnTo>
                    <a:pt x="4096" y="698"/>
                  </a:lnTo>
                  <a:lnTo>
                    <a:pt x="3964" y="604"/>
                  </a:lnTo>
                  <a:lnTo>
                    <a:pt x="3926" y="566"/>
                  </a:lnTo>
                  <a:lnTo>
                    <a:pt x="3907" y="510"/>
                  </a:lnTo>
                  <a:lnTo>
                    <a:pt x="3888" y="453"/>
                  </a:lnTo>
                  <a:lnTo>
                    <a:pt x="3907" y="396"/>
                  </a:lnTo>
                  <a:lnTo>
                    <a:pt x="3945" y="359"/>
                  </a:lnTo>
                  <a:lnTo>
                    <a:pt x="3983" y="321"/>
                  </a:lnTo>
                  <a:lnTo>
                    <a:pt x="4039" y="302"/>
                  </a:lnTo>
                  <a:lnTo>
                    <a:pt x="4096" y="283"/>
                  </a:lnTo>
                  <a:lnTo>
                    <a:pt x="4171" y="264"/>
                  </a:lnTo>
                  <a:close/>
                  <a:moveTo>
                    <a:pt x="4209" y="0"/>
                  </a:moveTo>
                  <a:lnTo>
                    <a:pt x="4077" y="19"/>
                  </a:lnTo>
                  <a:lnTo>
                    <a:pt x="3964" y="57"/>
                  </a:lnTo>
                  <a:lnTo>
                    <a:pt x="3870" y="95"/>
                  </a:lnTo>
                  <a:lnTo>
                    <a:pt x="3794" y="151"/>
                  </a:lnTo>
                  <a:lnTo>
                    <a:pt x="3719" y="227"/>
                  </a:lnTo>
                  <a:lnTo>
                    <a:pt x="3681" y="283"/>
                  </a:lnTo>
                  <a:lnTo>
                    <a:pt x="3662" y="359"/>
                  </a:lnTo>
                  <a:lnTo>
                    <a:pt x="3643" y="415"/>
                  </a:lnTo>
                  <a:lnTo>
                    <a:pt x="3643" y="491"/>
                  </a:lnTo>
                  <a:lnTo>
                    <a:pt x="3643" y="566"/>
                  </a:lnTo>
                  <a:lnTo>
                    <a:pt x="3662" y="623"/>
                  </a:lnTo>
                  <a:lnTo>
                    <a:pt x="3700" y="698"/>
                  </a:lnTo>
                  <a:lnTo>
                    <a:pt x="3756" y="755"/>
                  </a:lnTo>
                  <a:lnTo>
                    <a:pt x="3794" y="812"/>
                  </a:lnTo>
                  <a:lnTo>
                    <a:pt x="3945" y="906"/>
                  </a:lnTo>
                  <a:lnTo>
                    <a:pt x="4115" y="1000"/>
                  </a:lnTo>
                  <a:lnTo>
                    <a:pt x="4285" y="1076"/>
                  </a:lnTo>
                  <a:lnTo>
                    <a:pt x="4455" y="1132"/>
                  </a:lnTo>
                  <a:lnTo>
                    <a:pt x="4775" y="1227"/>
                  </a:lnTo>
                  <a:lnTo>
                    <a:pt x="4964" y="1283"/>
                  </a:lnTo>
                  <a:lnTo>
                    <a:pt x="5191" y="1340"/>
                  </a:lnTo>
                  <a:lnTo>
                    <a:pt x="4549" y="1453"/>
                  </a:lnTo>
                  <a:lnTo>
                    <a:pt x="3794" y="1567"/>
                  </a:lnTo>
                  <a:lnTo>
                    <a:pt x="3134" y="1680"/>
                  </a:lnTo>
                  <a:lnTo>
                    <a:pt x="2888" y="1755"/>
                  </a:lnTo>
                  <a:lnTo>
                    <a:pt x="2699" y="1812"/>
                  </a:lnTo>
                  <a:lnTo>
                    <a:pt x="2322" y="1944"/>
                  </a:lnTo>
                  <a:lnTo>
                    <a:pt x="1643" y="2170"/>
                  </a:lnTo>
                  <a:lnTo>
                    <a:pt x="1341" y="2303"/>
                  </a:lnTo>
                  <a:lnTo>
                    <a:pt x="1077" y="2416"/>
                  </a:lnTo>
                  <a:lnTo>
                    <a:pt x="831" y="2529"/>
                  </a:lnTo>
                  <a:lnTo>
                    <a:pt x="624" y="2661"/>
                  </a:lnTo>
                  <a:lnTo>
                    <a:pt x="473" y="2774"/>
                  </a:lnTo>
                  <a:lnTo>
                    <a:pt x="435" y="2831"/>
                  </a:lnTo>
                  <a:lnTo>
                    <a:pt x="397" y="2888"/>
                  </a:lnTo>
                  <a:lnTo>
                    <a:pt x="341" y="3020"/>
                  </a:lnTo>
                  <a:lnTo>
                    <a:pt x="322" y="3114"/>
                  </a:lnTo>
                  <a:lnTo>
                    <a:pt x="322" y="3208"/>
                  </a:lnTo>
                  <a:lnTo>
                    <a:pt x="359" y="3303"/>
                  </a:lnTo>
                  <a:lnTo>
                    <a:pt x="397" y="3340"/>
                  </a:lnTo>
                  <a:lnTo>
                    <a:pt x="454" y="3378"/>
                  </a:lnTo>
                  <a:lnTo>
                    <a:pt x="567" y="3435"/>
                  </a:lnTo>
                  <a:lnTo>
                    <a:pt x="680" y="3435"/>
                  </a:lnTo>
                  <a:lnTo>
                    <a:pt x="793" y="3454"/>
                  </a:lnTo>
                  <a:lnTo>
                    <a:pt x="944" y="3416"/>
                  </a:lnTo>
                  <a:lnTo>
                    <a:pt x="1190" y="3359"/>
                  </a:lnTo>
                  <a:lnTo>
                    <a:pt x="2039" y="3057"/>
                  </a:lnTo>
                  <a:lnTo>
                    <a:pt x="2039" y="3057"/>
                  </a:lnTo>
                  <a:lnTo>
                    <a:pt x="1756" y="3208"/>
                  </a:lnTo>
                  <a:lnTo>
                    <a:pt x="1492" y="3359"/>
                  </a:lnTo>
                  <a:lnTo>
                    <a:pt x="1246" y="3529"/>
                  </a:lnTo>
                  <a:lnTo>
                    <a:pt x="1039" y="3699"/>
                  </a:lnTo>
                  <a:lnTo>
                    <a:pt x="775" y="3963"/>
                  </a:lnTo>
                  <a:lnTo>
                    <a:pt x="397" y="4341"/>
                  </a:lnTo>
                  <a:lnTo>
                    <a:pt x="152" y="4624"/>
                  </a:lnTo>
                  <a:lnTo>
                    <a:pt x="76" y="4737"/>
                  </a:lnTo>
                  <a:lnTo>
                    <a:pt x="20" y="4831"/>
                  </a:lnTo>
                  <a:lnTo>
                    <a:pt x="1" y="4907"/>
                  </a:lnTo>
                  <a:lnTo>
                    <a:pt x="20" y="5001"/>
                  </a:lnTo>
                  <a:lnTo>
                    <a:pt x="39" y="5039"/>
                  </a:lnTo>
                  <a:lnTo>
                    <a:pt x="76" y="5077"/>
                  </a:lnTo>
                  <a:lnTo>
                    <a:pt x="133" y="5114"/>
                  </a:lnTo>
                  <a:lnTo>
                    <a:pt x="227" y="5133"/>
                  </a:lnTo>
                  <a:lnTo>
                    <a:pt x="416" y="5133"/>
                  </a:lnTo>
                  <a:lnTo>
                    <a:pt x="605" y="5077"/>
                  </a:lnTo>
                  <a:lnTo>
                    <a:pt x="793" y="5001"/>
                  </a:lnTo>
                  <a:lnTo>
                    <a:pt x="1001" y="4907"/>
                  </a:lnTo>
                  <a:lnTo>
                    <a:pt x="1341" y="4699"/>
                  </a:lnTo>
                  <a:lnTo>
                    <a:pt x="1548" y="4567"/>
                  </a:lnTo>
                  <a:lnTo>
                    <a:pt x="2454" y="4284"/>
                  </a:lnTo>
                  <a:lnTo>
                    <a:pt x="1982" y="4586"/>
                  </a:lnTo>
                  <a:lnTo>
                    <a:pt x="1548" y="4869"/>
                  </a:lnTo>
                  <a:lnTo>
                    <a:pt x="1209" y="5133"/>
                  </a:lnTo>
                  <a:lnTo>
                    <a:pt x="1095" y="5228"/>
                  </a:lnTo>
                  <a:lnTo>
                    <a:pt x="1020" y="5303"/>
                  </a:lnTo>
                  <a:lnTo>
                    <a:pt x="982" y="5379"/>
                  </a:lnTo>
                  <a:lnTo>
                    <a:pt x="944" y="5473"/>
                  </a:lnTo>
                  <a:lnTo>
                    <a:pt x="926" y="5548"/>
                  </a:lnTo>
                  <a:lnTo>
                    <a:pt x="926" y="5624"/>
                  </a:lnTo>
                  <a:lnTo>
                    <a:pt x="944" y="5699"/>
                  </a:lnTo>
                  <a:lnTo>
                    <a:pt x="963" y="5775"/>
                  </a:lnTo>
                  <a:lnTo>
                    <a:pt x="982" y="5831"/>
                  </a:lnTo>
                  <a:lnTo>
                    <a:pt x="1039" y="5888"/>
                  </a:lnTo>
                  <a:lnTo>
                    <a:pt x="1077" y="5926"/>
                  </a:lnTo>
                  <a:lnTo>
                    <a:pt x="1133" y="5964"/>
                  </a:lnTo>
                  <a:lnTo>
                    <a:pt x="1190" y="5982"/>
                  </a:lnTo>
                  <a:lnTo>
                    <a:pt x="1246" y="5982"/>
                  </a:lnTo>
                  <a:lnTo>
                    <a:pt x="1360" y="5964"/>
                  </a:lnTo>
                  <a:lnTo>
                    <a:pt x="1454" y="5926"/>
                  </a:lnTo>
                  <a:lnTo>
                    <a:pt x="2360" y="5454"/>
                  </a:lnTo>
                  <a:lnTo>
                    <a:pt x="3077" y="5096"/>
                  </a:lnTo>
                  <a:lnTo>
                    <a:pt x="3115" y="5077"/>
                  </a:lnTo>
                  <a:lnTo>
                    <a:pt x="2907" y="5284"/>
                  </a:lnTo>
                  <a:lnTo>
                    <a:pt x="2737" y="5473"/>
                  </a:lnTo>
                  <a:lnTo>
                    <a:pt x="2643" y="5605"/>
                  </a:lnTo>
                  <a:lnTo>
                    <a:pt x="2624" y="5662"/>
                  </a:lnTo>
                  <a:lnTo>
                    <a:pt x="2624" y="5699"/>
                  </a:lnTo>
                  <a:lnTo>
                    <a:pt x="2624" y="5756"/>
                  </a:lnTo>
                  <a:lnTo>
                    <a:pt x="2643" y="5813"/>
                  </a:lnTo>
                  <a:lnTo>
                    <a:pt x="2681" y="5850"/>
                  </a:lnTo>
                  <a:lnTo>
                    <a:pt x="2718" y="5888"/>
                  </a:lnTo>
                  <a:lnTo>
                    <a:pt x="2813" y="5926"/>
                  </a:lnTo>
                  <a:lnTo>
                    <a:pt x="2926" y="5926"/>
                  </a:lnTo>
                  <a:lnTo>
                    <a:pt x="3039" y="5907"/>
                  </a:lnTo>
                  <a:lnTo>
                    <a:pt x="3152" y="5888"/>
                  </a:lnTo>
                  <a:lnTo>
                    <a:pt x="3379" y="5813"/>
                  </a:lnTo>
                  <a:lnTo>
                    <a:pt x="3511" y="5756"/>
                  </a:lnTo>
                  <a:lnTo>
                    <a:pt x="4247" y="5416"/>
                  </a:lnTo>
                  <a:lnTo>
                    <a:pt x="4813" y="5152"/>
                  </a:lnTo>
                  <a:lnTo>
                    <a:pt x="5058" y="5039"/>
                  </a:lnTo>
                  <a:lnTo>
                    <a:pt x="5266" y="4982"/>
                  </a:lnTo>
                  <a:lnTo>
                    <a:pt x="5625" y="4907"/>
                  </a:lnTo>
                  <a:lnTo>
                    <a:pt x="6474" y="4680"/>
                  </a:lnTo>
                  <a:lnTo>
                    <a:pt x="6851" y="4567"/>
                  </a:lnTo>
                  <a:lnTo>
                    <a:pt x="7002" y="4510"/>
                  </a:lnTo>
                  <a:lnTo>
                    <a:pt x="7115" y="4454"/>
                  </a:lnTo>
                  <a:lnTo>
                    <a:pt x="7266" y="4378"/>
                  </a:lnTo>
                  <a:lnTo>
                    <a:pt x="7455" y="4303"/>
                  </a:lnTo>
                  <a:lnTo>
                    <a:pt x="7851" y="4171"/>
                  </a:lnTo>
                  <a:lnTo>
                    <a:pt x="8304" y="4039"/>
                  </a:lnTo>
                  <a:lnTo>
                    <a:pt x="9191" y="3925"/>
                  </a:lnTo>
                  <a:lnTo>
                    <a:pt x="9248" y="3907"/>
                  </a:lnTo>
                  <a:lnTo>
                    <a:pt x="9286" y="3869"/>
                  </a:lnTo>
                  <a:lnTo>
                    <a:pt x="9305" y="3831"/>
                  </a:lnTo>
                  <a:lnTo>
                    <a:pt x="9305" y="3793"/>
                  </a:lnTo>
                  <a:lnTo>
                    <a:pt x="9078" y="1359"/>
                  </a:lnTo>
                  <a:lnTo>
                    <a:pt x="9078" y="1302"/>
                  </a:lnTo>
                  <a:lnTo>
                    <a:pt x="9040" y="1265"/>
                  </a:lnTo>
                  <a:lnTo>
                    <a:pt x="8984" y="1246"/>
                  </a:lnTo>
                  <a:lnTo>
                    <a:pt x="8946" y="1246"/>
                  </a:lnTo>
                  <a:lnTo>
                    <a:pt x="8285" y="1340"/>
                  </a:lnTo>
                  <a:lnTo>
                    <a:pt x="7776" y="1095"/>
                  </a:lnTo>
                  <a:lnTo>
                    <a:pt x="7436" y="925"/>
                  </a:lnTo>
                  <a:lnTo>
                    <a:pt x="7115" y="755"/>
                  </a:lnTo>
                  <a:lnTo>
                    <a:pt x="6927" y="661"/>
                  </a:lnTo>
                  <a:lnTo>
                    <a:pt x="6681" y="566"/>
                  </a:lnTo>
                  <a:lnTo>
                    <a:pt x="6398" y="472"/>
                  </a:lnTo>
                  <a:lnTo>
                    <a:pt x="6077" y="396"/>
                  </a:lnTo>
                  <a:lnTo>
                    <a:pt x="5398" y="227"/>
                  </a:lnTo>
                  <a:lnTo>
                    <a:pt x="4775" y="95"/>
                  </a:lnTo>
                  <a:lnTo>
                    <a:pt x="4530" y="38"/>
                  </a:lnTo>
                  <a:lnTo>
                    <a:pt x="4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23"/>
            <p:cNvSpPr/>
            <p:nvPr/>
          </p:nvSpPr>
          <p:spPr>
            <a:xfrm>
              <a:off x="4080675" y="3553975"/>
              <a:ext cx="69850" cy="65625"/>
            </a:xfrm>
            <a:custGeom>
              <a:rect b="b" l="l" r="r" t="t"/>
              <a:pathLst>
                <a:path extrusionOk="0" h="2625" w="2794">
                  <a:moveTo>
                    <a:pt x="888" y="1"/>
                  </a:moveTo>
                  <a:lnTo>
                    <a:pt x="737" y="39"/>
                  </a:lnTo>
                  <a:lnTo>
                    <a:pt x="586" y="76"/>
                  </a:lnTo>
                  <a:lnTo>
                    <a:pt x="416" y="171"/>
                  </a:lnTo>
                  <a:lnTo>
                    <a:pt x="340" y="227"/>
                  </a:lnTo>
                  <a:lnTo>
                    <a:pt x="265" y="303"/>
                  </a:lnTo>
                  <a:lnTo>
                    <a:pt x="189" y="397"/>
                  </a:lnTo>
                  <a:lnTo>
                    <a:pt x="133" y="492"/>
                  </a:lnTo>
                  <a:lnTo>
                    <a:pt x="76" y="605"/>
                  </a:lnTo>
                  <a:lnTo>
                    <a:pt x="38" y="737"/>
                  </a:lnTo>
                  <a:lnTo>
                    <a:pt x="19" y="869"/>
                  </a:lnTo>
                  <a:lnTo>
                    <a:pt x="1" y="1020"/>
                  </a:lnTo>
                  <a:lnTo>
                    <a:pt x="1" y="1171"/>
                  </a:lnTo>
                  <a:lnTo>
                    <a:pt x="19" y="1341"/>
                  </a:lnTo>
                  <a:lnTo>
                    <a:pt x="38" y="1492"/>
                  </a:lnTo>
                  <a:lnTo>
                    <a:pt x="76" y="1643"/>
                  </a:lnTo>
                  <a:lnTo>
                    <a:pt x="114" y="1794"/>
                  </a:lnTo>
                  <a:lnTo>
                    <a:pt x="170" y="1945"/>
                  </a:lnTo>
                  <a:lnTo>
                    <a:pt x="246" y="2077"/>
                  </a:lnTo>
                  <a:lnTo>
                    <a:pt x="340" y="2209"/>
                  </a:lnTo>
                  <a:lnTo>
                    <a:pt x="435" y="2322"/>
                  </a:lnTo>
                  <a:lnTo>
                    <a:pt x="548" y="2416"/>
                  </a:lnTo>
                  <a:lnTo>
                    <a:pt x="680" y="2492"/>
                  </a:lnTo>
                  <a:lnTo>
                    <a:pt x="831" y="2549"/>
                  </a:lnTo>
                  <a:lnTo>
                    <a:pt x="982" y="2586"/>
                  </a:lnTo>
                  <a:lnTo>
                    <a:pt x="1133" y="2624"/>
                  </a:lnTo>
                  <a:lnTo>
                    <a:pt x="1454" y="2624"/>
                  </a:lnTo>
                  <a:lnTo>
                    <a:pt x="1756" y="2605"/>
                  </a:lnTo>
                  <a:lnTo>
                    <a:pt x="2058" y="2567"/>
                  </a:lnTo>
                  <a:lnTo>
                    <a:pt x="2303" y="2492"/>
                  </a:lnTo>
                  <a:lnTo>
                    <a:pt x="2529" y="2435"/>
                  </a:lnTo>
                  <a:lnTo>
                    <a:pt x="2775" y="2322"/>
                  </a:lnTo>
                  <a:lnTo>
                    <a:pt x="2794" y="2322"/>
                  </a:lnTo>
                  <a:lnTo>
                    <a:pt x="2794" y="2284"/>
                  </a:lnTo>
                  <a:lnTo>
                    <a:pt x="2756" y="2209"/>
                  </a:lnTo>
                  <a:lnTo>
                    <a:pt x="2586" y="1926"/>
                  </a:lnTo>
                  <a:lnTo>
                    <a:pt x="2322" y="1567"/>
                  </a:lnTo>
                  <a:lnTo>
                    <a:pt x="2001" y="1133"/>
                  </a:lnTo>
                  <a:lnTo>
                    <a:pt x="1397" y="359"/>
                  </a:lnTo>
                  <a:lnTo>
                    <a:pt x="1133" y="2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23"/>
            <p:cNvSpPr/>
            <p:nvPr/>
          </p:nvSpPr>
          <p:spPr>
            <a:xfrm>
              <a:off x="4077375" y="3550675"/>
              <a:ext cx="75975" cy="72225"/>
            </a:xfrm>
            <a:custGeom>
              <a:rect b="b" l="l" r="r" t="t"/>
              <a:pathLst>
                <a:path extrusionOk="0" h="2889" w="3039">
                  <a:moveTo>
                    <a:pt x="1189" y="265"/>
                  </a:moveTo>
                  <a:lnTo>
                    <a:pt x="1718" y="926"/>
                  </a:lnTo>
                  <a:lnTo>
                    <a:pt x="2190" y="1548"/>
                  </a:lnTo>
                  <a:lnTo>
                    <a:pt x="2548" y="2058"/>
                  </a:lnTo>
                  <a:lnTo>
                    <a:pt x="2756" y="2379"/>
                  </a:lnTo>
                  <a:lnTo>
                    <a:pt x="2454" y="2492"/>
                  </a:lnTo>
                  <a:lnTo>
                    <a:pt x="2246" y="2548"/>
                  </a:lnTo>
                  <a:lnTo>
                    <a:pt x="2001" y="2605"/>
                  </a:lnTo>
                  <a:lnTo>
                    <a:pt x="1755" y="2624"/>
                  </a:lnTo>
                  <a:lnTo>
                    <a:pt x="1510" y="2643"/>
                  </a:lnTo>
                  <a:lnTo>
                    <a:pt x="1246" y="2624"/>
                  </a:lnTo>
                  <a:lnTo>
                    <a:pt x="1001" y="2567"/>
                  </a:lnTo>
                  <a:lnTo>
                    <a:pt x="887" y="2511"/>
                  </a:lnTo>
                  <a:lnTo>
                    <a:pt x="774" y="2454"/>
                  </a:lnTo>
                  <a:lnTo>
                    <a:pt x="680" y="2379"/>
                  </a:lnTo>
                  <a:lnTo>
                    <a:pt x="604" y="2303"/>
                  </a:lnTo>
                  <a:lnTo>
                    <a:pt x="491" y="2114"/>
                  </a:lnTo>
                  <a:lnTo>
                    <a:pt x="397" y="1945"/>
                  </a:lnTo>
                  <a:lnTo>
                    <a:pt x="340" y="1794"/>
                  </a:lnTo>
                  <a:lnTo>
                    <a:pt x="302" y="1624"/>
                  </a:lnTo>
                  <a:lnTo>
                    <a:pt x="265" y="1454"/>
                  </a:lnTo>
                  <a:lnTo>
                    <a:pt x="265" y="1284"/>
                  </a:lnTo>
                  <a:lnTo>
                    <a:pt x="265" y="1114"/>
                  </a:lnTo>
                  <a:lnTo>
                    <a:pt x="284" y="963"/>
                  </a:lnTo>
                  <a:lnTo>
                    <a:pt x="321" y="812"/>
                  </a:lnTo>
                  <a:lnTo>
                    <a:pt x="378" y="680"/>
                  </a:lnTo>
                  <a:lnTo>
                    <a:pt x="453" y="548"/>
                  </a:lnTo>
                  <a:lnTo>
                    <a:pt x="548" y="454"/>
                  </a:lnTo>
                  <a:lnTo>
                    <a:pt x="642" y="378"/>
                  </a:lnTo>
                  <a:lnTo>
                    <a:pt x="755" y="341"/>
                  </a:lnTo>
                  <a:lnTo>
                    <a:pt x="850" y="303"/>
                  </a:lnTo>
                  <a:lnTo>
                    <a:pt x="944" y="284"/>
                  </a:lnTo>
                  <a:lnTo>
                    <a:pt x="1114" y="265"/>
                  </a:lnTo>
                  <a:close/>
                  <a:moveTo>
                    <a:pt x="1152" y="1"/>
                  </a:moveTo>
                  <a:lnTo>
                    <a:pt x="1020" y="20"/>
                  </a:lnTo>
                  <a:lnTo>
                    <a:pt x="869" y="39"/>
                  </a:lnTo>
                  <a:lnTo>
                    <a:pt x="718" y="76"/>
                  </a:lnTo>
                  <a:lnTo>
                    <a:pt x="548" y="152"/>
                  </a:lnTo>
                  <a:lnTo>
                    <a:pt x="397" y="246"/>
                  </a:lnTo>
                  <a:lnTo>
                    <a:pt x="265" y="397"/>
                  </a:lnTo>
                  <a:lnTo>
                    <a:pt x="208" y="473"/>
                  </a:lnTo>
                  <a:lnTo>
                    <a:pt x="151" y="567"/>
                  </a:lnTo>
                  <a:lnTo>
                    <a:pt x="95" y="718"/>
                  </a:lnTo>
                  <a:lnTo>
                    <a:pt x="38" y="888"/>
                  </a:lnTo>
                  <a:lnTo>
                    <a:pt x="19" y="1077"/>
                  </a:lnTo>
                  <a:lnTo>
                    <a:pt x="0" y="1284"/>
                  </a:lnTo>
                  <a:lnTo>
                    <a:pt x="19" y="1473"/>
                  </a:lnTo>
                  <a:lnTo>
                    <a:pt x="38" y="1680"/>
                  </a:lnTo>
                  <a:lnTo>
                    <a:pt x="95" y="1869"/>
                  </a:lnTo>
                  <a:lnTo>
                    <a:pt x="170" y="2058"/>
                  </a:lnTo>
                  <a:lnTo>
                    <a:pt x="227" y="2190"/>
                  </a:lnTo>
                  <a:lnTo>
                    <a:pt x="302" y="2322"/>
                  </a:lnTo>
                  <a:lnTo>
                    <a:pt x="378" y="2435"/>
                  </a:lnTo>
                  <a:lnTo>
                    <a:pt x="472" y="2530"/>
                  </a:lnTo>
                  <a:lnTo>
                    <a:pt x="585" y="2624"/>
                  </a:lnTo>
                  <a:lnTo>
                    <a:pt x="680" y="2699"/>
                  </a:lnTo>
                  <a:lnTo>
                    <a:pt x="793" y="2756"/>
                  </a:lnTo>
                  <a:lnTo>
                    <a:pt x="925" y="2794"/>
                  </a:lnTo>
                  <a:lnTo>
                    <a:pt x="1076" y="2850"/>
                  </a:lnTo>
                  <a:lnTo>
                    <a:pt x="1246" y="2869"/>
                  </a:lnTo>
                  <a:lnTo>
                    <a:pt x="1397" y="2888"/>
                  </a:lnTo>
                  <a:lnTo>
                    <a:pt x="1831" y="2888"/>
                  </a:lnTo>
                  <a:lnTo>
                    <a:pt x="2076" y="2850"/>
                  </a:lnTo>
                  <a:lnTo>
                    <a:pt x="2322" y="2794"/>
                  </a:lnTo>
                  <a:lnTo>
                    <a:pt x="2529" y="2737"/>
                  </a:lnTo>
                  <a:lnTo>
                    <a:pt x="2850" y="2624"/>
                  </a:lnTo>
                  <a:lnTo>
                    <a:pt x="2963" y="2567"/>
                  </a:lnTo>
                  <a:lnTo>
                    <a:pt x="3020" y="2530"/>
                  </a:lnTo>
                  <a:lnTo>
                    <a:pt x="3039" y="2473"/>
                  </a:lnTo>
                  <a:lnTo>
                    <a:pt x="3039" y="2435"/>
                  </a:lnTo>
                  <a:lnTo>
                    <a:pt x="3039" y="2379"/>
                  </a:lnTo>
                  <a:lnTo>
                    <a:pt x="2982" y="2247"/>
                  </a:lnTo>
                  <a:lnTo>
                    <a:pt x="2850" y="2058"/>
                  </a:lnTo>
                  <a:lnTo>
                    <a:pt x="2661" y="1756"/>
                  </a:lnTo>
                  <a:lnTo>
                    <a:pt x="2359" y="1341"/>
                  </a:lnTo>
                  <a:lnTo>
                    <a:pt x="1925" y="793"/>
                  </a:lnTo>
                  <a:lnTo>
                    <a:pt x="1359" y="57"/>
                  </a:lnTo>
                  <a:lnTo>
                    <a:pt x="1321" y="39"/>
                  </a:lnTo>
                  <a:lnTo>
                    <a:pt x="1284" y="20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23"/>
            <p:cNvSpPr/>
            <p:nvPr/>
          </p:nvSpPr>
          <p:spPr>
            <a:xfrm>
              <a:off x="4423675" y="3519550"/>
              <a:ext cx="669475" cy="976150"/>
            </a:xfrm>
            <a:custGeom>
              <a:rect b="b" l="l" r="r" t="t"/>
              <a:pathLst>
                <a:path extrusionOk="0" h="39046" w="26779">
                  <a:moveTo>
                    <a:pt x="19249" y="0"/>
                  </a:moveTo>
                  <a:lnTo>
                    <a:pt x="6360" y="2888"/>
                  </a:lnTo>
                  <a:lnTo>
                    <a:pt x="6549" y="6737"/>
                  </a:lnTo>
                  <a:lnTo>
                    <a:pt x="5511" y="8511"/>
                  </a:lnTo>
                  <a:lnTo>
                    <a:pt x="4435" y="10361"/>
                  </a:lnTo>
                  <a:lnTo>
                    <a:pt x="3227" y="12493"/>
                  </a:lnTo>
                  <a:lnTo>
                    <a:pt x="2019" y="14682"/>
                  </a:lnTo>
                  <a:lnTo>
                    <a:pt x="1453" y="15701"/>
                  </a:lnTo>
                  <a:lnTo>
                    <a:pt x="963" y="16645"/>
                  </a:lnTo>
                  <a:lnTo>
                    <a:pt x="547" y="17475"/>
                  </a:lnTo>
                  <a:lnTo>
                    <a:pt x="245" y="18136"/>
                  </a:lnTo>
                  <a:lnTo>
                    <a:pt x="132" y="18419"/>
                  </a:lnTo>
                  <a:lnTo>
                    <a:pt x="57" y="18645"/>
                  </a:lnTo>
                  <a:lnTo>
                    <a:pt x="0" y="18815"/>
                  </a:lnTo>
                  <a:lnTo>
                    <a:pt x="0" y="18928"/>
                  </a:lnTo>
                  <a:lnTo>
                    <a:pt x="76" y="19249"/>
                  </a:lnTo>
                  <a:lnTo>
                    <a:pt x="170" y="19570"/>
                  </a:lnTo>
                  <a:lnTo>
                    <a:pt x="302" y="19872"/>
                  </a:lnTo>
                  <a:lnTo>
                    <a:pt x="434" y="20136"/>
                  </a:lnTo>
                  <a:lnTo>
                    <a:pt x="566" y="20344"/>
                  </a:lnTo>
                  <a:lnTo>
                    <a:pt x="661" y="20514"/>
                  </a:lnTo>
                  <a:lnTo>
                    <a:pt x="774" y="20665"/>
                  </a:lnTo>
                  <a:lnTo>
                    <a:pt x="10587" y="33290"/>
                  </a:lnTo>
                  <a:lnTo>
                    <a:pt x="9795" y="33743"/>
                  </a:lnTo>
                  <a:lnTo>
                    <a:pt x="9021" y="34214"/>
                  </a:lnTo>
                  <a:lnTo>
                    <a:pt x="8115" y="34762"/>
                  </a:lnTo>
                  <a:lnTo>
                    <a:pt x="7266" y="35328"/>
                  </a:lnTo>
                  <a:lnTo>
                    <a:pt x="6888" y="35592"/>
                  </a:lnTo>
                  <a:lnTo>
                    <a:pt x="6549" y="35837"/>
                  </a:lnTo>
                  <a:lnTo>
                    <a:pt x="6303" y="36045"/>
                  </a:lnTo>
                  <a:lnTo>
                    <a:pt x="6115" y="36234"/>
                  </a:lnTo>
                  <a:lnTo>
                    <a:pt x="6077" y="36309"/>
                  </a:lnTo>
                  <a:lnTo>
                    <a:pt x="6058" y="36366"/>
                  </a:lnTo>
                  <a:lnTo>
                    <a:pt x="6058" y="36404"/>
                  </a:lnTo>
                  <a:lnTo>
                    <a:pt x="6096" y="36441"/>
                  </a:lnTo>
                  <a:lnTo>
                    <a:pt x="6171" y="36460"/>
                  </a:lnTo>
                  <a:lnTo>
                    <a:pt x="6284" y="36479"/>
                  </a:lnTo>
                  <a:lnTo>
                    <a:pt x="6624" y="36479"/>
                  </a:lnTo>
                  <a:lnTo>
                    <a:pt x="7096" y="36460"/>
                  </a:lnTo>
                  <a:lnTo>
                    <a:pt x="7662" y="36422"/>
                  </a:lnTo>
                  <a:lnTo>
                    <a:pt x="8323" y="36347"/>
                  </a:lnTo>
                  <a:lnTo>
                    <a:pt x="9040" y="36271"/>
                  </a:lnTo>
                  <a:lnTo>
                    <a:pt x="10568" y="36064"/>
                  </a:lnTo>
                  <a:lnTo>
                    <a:pt x="11323" y="35951"/>
                  </a:lnTo>
                  <a:lnTo>
                    <a:pt x="12059" y="35819"/>
                  </a:lnTo>
                  <a:lnTo>
                    <a:pt x="12757" y="35686"/>
                  </a:lnTo>
                  <a:lnTo>
                    <a:pt x="13380" y="35554"/>
                  </a:lnTo>
                  <a:lnTo>
                    <a:pt x="13890" y="35422"/>
                  </a:lnTo>
                  <a:lnTo>
                    <a:pt x="14305" y="35290"/>
                  </a:lnTo>
                  <a:lnTo>
                    <a:pt x="14456" y="35215"/>
                  </a:lnTo>
                  <a:lnTo>
                    <a:pt x="14588" y="35158"/>
                  </a:lnTo>
                  <a:lnTo>
                    <a:pt x="14663" y="35083"/>
                  </a:lnTo>
                  <a:lnTo>
                    <a:pt x="14682" y="35026"/>
                  </a:lnTo>
                  <a:lnTo>
                    <a:pt x="14682" y="34932"/>
                  </a:lnTo>
                  <a:lnTo>
                    <a:pt x="14626" y="34743"/>
                  </a:lnTo>
                  <a:lnTo>
                    <a:pt x="14399" y="34177"/>
                  </a:lnTo>
                  <a:lnTo>
                    <a:pt x="14041" y="33365"/>
                  </a:lnTo>
                  <a:lnTo>
                    <a:pt x="13569" y="32327"/>
                  </a:lnTo>
                  <a:lnTo>
                    <a:pt x="12361" y="29836"/>
                  </a:lnTo>
                  <a:lnTo>
                    <a:pt x="10946" y="27024"/>
                  </a:lnTo>
                  <a:lnTo>
                    <a:pt x="9549" y="24250"/>
                  </a:lnTo>
                  <a:lnTo>
                    <a:pt x="8323" y="21835"/>
                  </a:lnTo>
                  <a:lnTo>
                    <a:pt x="7115" y="19495"/>
                  </a:lnTo>
                  <a:lnTo>
                    <a:pt x="10965" y="15456"/>
                  </a:lnTo>
                  <a:lnTo>
                    <a:pt x="11436" y="16607"/>
                  </a:lnTo>
                  <a:lnTo>
                    <a:pt x="12512" y="19212"/>
                  </a:lnTo>
                  <a:lnTo>
                    <a:pt x="13739" y="22118"/>
                  </a:lnTo>
                  <a:lnTo>
                    <a:pt x="14248" y="23307"/>
                  </a:lnTo>
                  <a:lnTo>
                    <a:pt x="14626" y="24118"/>
                  </a:lnTo>
                  <a:lnTo>
                    <a:pt x="14852" y="24496"/>
                  </a:lnTo>
                  <a:lnTo>
                    <a:pt x="15211" y="25043"/>
                  </a:lnTo>
                  <a:lnTo>
                    <a:pt x="15682" y="25741"/>
                  </a:lnTo>
                  <a:lnTo>
                    <a:pt x="16249" y="26534"/>
                  </a:lnTo>
                  <a:lnTo>
                    <a:pt x="17607" y="28364"/>
                  </a:lnTo>
                  <a:lnTo>
                    <a:pt x="19079" y="30346"/>
                  </a:lnTo>
                  <a:lnTo>
                    <a:pt x="21778" y="33856"/>
                  </a:lnTo>
                  <a:lnTo>
                    <a:pt x="22967" y="35403"/>
                  </a:lnTo>
                  <a:lnTo>
                    <a:pt x="22269" y="35932"/>
                  </a:lnTo>
                  <a:lnTo>
                    <a:pt x="21551" y="36460"/>
                  </a:lnTo>
                  <a:lnTo>
                    <a:pt x="20759" y="37083"/>
                  </a:lnTo>
                  <a:lnTo>
                    <a:pt x="19985" y="37725"/>
                  </a:lnTo>
                  <a:lnTo>
                    <a:pt x="19627" y="38027"/>
                  </a:lnTo>
                  <a:lnTo>
                    <a:pt x="19344" y="38310"/>
                  </a:lnTo>
                  <a:lnTo>
                    <a:pt x="19098" y="38555"/>
                  </a:lnTo>
                  <a:lnTo>
                    <a:pt x="18947" y="38763"/>
                  </a:lnTo>
                  <a:lnTo>
                    <a:pt x="18909" y="38838"/>
                  </a:lnTo>
                  <a:lnTo>
                    <a:pt x="18891" y="38913"/>
                  </a:lnTo>
                  <a:lnTo>
                    <a:pt x="18891" y="38970"/>
                  </a:lnTo>
                  <a:lnTo>
                    <a:pt x="18928" y="39008"/>
                  </a:lnTo>
                  <a:lnTo>
                    <a:pt x="18985" y="39027"/>
                  </a:lnTo>
                  <a:lnTo>
                    <a:pt x="19098" y="39046"/>
                  </a:lnTo>
                  <a:lnTo>
                    <a:pt x="19400" y="39008"/>
                  </a:lnTo>
                  <a:lnTo>
                    <a:pt x="19815" y="38951"/>
                  </a:lnTo>
                  <a:lnTo>
                    <a:pt x="20325" y="38838"/>
                  </a:lnTo>
                  <a:lnTo>
                    <a:pt x="20910" y="38687"/>
                  </a:lnTo>
                  <a:lnTo>
                    <a:pt x="21551" y="38517"/>
                  </a:lnTo>
                  <a:lnTo>
                    <a:pt x="22929" y="38140"/>
                  </a:lnTo>
                  <a:lnTo>
                    <a:pt x="24288" y="37706"/>
                  </a:lnTo>
                  <a:lnTo>
                    <a:pt x="25458" y="37309"/>
                  </a:lnTo>
                  <a:lnTo>
                    <a:pt x="26326" y="37007"/>
                  </a:lnTo>
                  <a:lnTo>
                    <a:pt x="26571" y="36894"/>
                  </a:lnTo>
                  <a:lnTo>
                    <a:pt x="26685" y="36819"/>
                  </a:lnTo>
                  <a:lnTo>
                    <a:pt x="26741" y="36724"/>
                  </a:lnTo>
                  <a:lnTo>
                    <a:pt x="26779" y="36611"/>
                  </a:lnTo>
                  <a:lnTo>
                    <a:pt x="26779" y="36498"/>
                  </a:lnTo>
                  <a:lnTo>
                    <a:pt x="26760" y="36385"/>
                  </a:lnTo>
                  <a:lnTo>
                    <a:pt x="26722" y="36253"/>
                  </a:lnTo>
                  <a:lnTo>
                    <a:pt x="26666" y="36121"/>
                  </a:lnTo>
                  <a:lnTo>
                    <a:pt x="26496" y="35800"/>
                  </a:lnTo>
                  <a:lnTo>
                    <a:pt x="26118" y="34969"/>
                  </a:lnTo>
                  <a:lnTo>
                    <a:pt x="25288" y="33063"/>
                  </a:lnTo>
                  <a:lnTo>
                    <a:pt x="22872" y="27515"/>
                  </a:lnTo>
                  <a:lnTo>
                    <a:pt x="19438" y="19570"/>
                  </a:lnTo>
                  <a:lnTo>
                    <a:pt x="20212" y="7115"/>
                  </a:lnTo>
                  <a:lnTo>
                    <a:pt x="20344" y="6813"/>
                  </a:lnTo>
                  <a:lnTo>
                    <a:pt x="20476" y="6436"/>
                  </a:lnTo>
                  <a:lnTo>
                    <a:pt x="20608" y="5964"/>
                  </a:lnTo>
                  <a:lnTo>
                    <a:pt x="20665" y="5681"/>
                  </a:lnTo>
                  <a:lnTo>
                    <a:pt x="20721" y="5379"/>
                  </a:lnTo>
                  <a:lnTo>
                    <a:pt x="20778" y="5058"/>
                  </a:lnTo>
                  <a:lnTo>
                    <a:pt x="20797" y="4718"/>
                  </a:lnTo>
                  <a:lnTo>
                    <a:pt x="20815" y="4360"/>
                  </a:lnTo>
                  <a:lnTo>
                    <a:pt x="20815" y="3982"/>
                  </a:lnTo>
                  <a:lnTo>
                    <a:pt x="20778" y="3605"/>
                  </a:lnTo>
                  <a:lnTo>
                    <a:pt x="20721" y="3208"/>
                  </a:lnTo>
                  <a:lnTo>
                    <a:pt x="20646" y="2831"/>
                  </a:lnTo>
                  <a:lnTo>
                    <a:pt x="20551" y="2472"/>
                  </a:lnTo>
                  <a:lnTo>
                    <a:pt x="20438" y="2133"/>
                  </a:lnTo>
                  <a:lnTo>
                    <a:pt x="20325" y="1812"/>
                  </a:lnTo>
                  <a:lnTo>
                    <a:pt x="20212" y="1529"/>
                  </a:lnTo>
                  <a:lnTo>
                    <a:pt x="20080" y="1265"/>
                  </a:lnTo>
                  <a:lnTo>
                    <a:pt x="19834" y="812"/>
                  </a:lnTo>
                  <a:lnTo>
                    <a:pt x="19608" y="453"/>
                  </a:lnTo>
                  <a:lnTo>
                    <a:pt x="19419" y="208"/>
                  </a:lnTo>
                  <a:lnTo>
                    <a:pt x="19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23"/>
            <p:cNvSpPr/>
            <p:nvPr/>
          </p:nvSpPr>
          <p:spPr>
            <a:xfrm>
              <a:off x="4420375" y="3516725"/>
              <a:ext cx="676075" cy="981800"/>
            </a:xfrm>
            <a:custGeom>
              <a:rect b="b" l="l" r="r" t="t"/>
              <a:pathLst>
                <a:path extrusionOk="0" h="39272" w="27043">
                  <a:moveTo>
                    <a:pt x="19325" y="264"/>
                  </a:moveTo>
                  <a:lnTo>
                    <a:pt x="19438" y="378"/>
                  </a:lnTo>
                  <a:lnTo>
                    <a:pt x="19589" y="585"/>
                  </a:lnTo>
                  <a:lnTo>
                    <a:pt x="19777" y="868"/>
                  </a:lnTo>
                  <a:lnTo>
                    <a:pt x="19985" y="1208"/>
                  </a:lnTo>
                  <a:lnTo>
                    <a:pt x="20193" y="1642"/>
                  </a:lnTo>
                  <a:lnTo>
                    <a:pt x="20400" y="2133"/>
                  </a:lnTo>
                  <a:lnTo>
                    <a:pt x="20495" y="2416"/>
                  </a:lnTo>
                  <a:lnTo>
                    <a:pt x="20589" y="2699"/>
                  </a:lnTo>
                  <a:lnTo>
                    <a:pt x="20664" y="3020"/>
                  </a:lnTo>
                  <a:lnTo>
                    <a:pt x="20721" y="3340"/>
                  </a:lnTo>
                  <a:lnTo>
                    <a:pt x="20778" y="3718"/>
                  </a:lnTo>
                  <a:lnTo>
                    <a:pt x="20815" y="4095"/>
                  </a:lnTo>
                  <a:lnTo>
                    <a:pt x="20815" y="4454"/>
                  </a:lnTo>
                  <a:lnTo>
                    <a:pt x="20815" y="4812"/>
                  </a:lnTo>
                  <a:lnTo>
                    <a:pt x="20778" y="5133"/>
                  </a:lnTo>
                  <a:lnTo>
                    <a:pt x="20740" y="5454"/>
                  </a:lnTo>
                  <a:lnTo>
                    <a:pt x="20683" y="5756"/>
                  </a:lnTo>
                  <a:lnTo>
                    <a:pt x="20627" y="6020"/>
                  </a:lnTo>
                  <a:lnTo>
                    <a:pt x="20495" y="6492"/>
                  </a:lnTo>
                  <a:lnTo>
                    <a:pt x="20362" y="6869"/>
                  </a:lnTo>
                  <a:lnTo>
                    <a:pt x="20230" y="7171"/>
                  </a:lnTo>
                  <a:lnTo>
                    <a:pt x="20212" y="7228"/>
                  </a:lnTo>
                  <a:lnTo>
                    <a:pt x="19438" y="19664"/>
                  </a:lnTo>
                  <a:lnTo>
                    <a:pt x="19457" y="19740"/>
                  </a:lnTo>
                  <a:lnTo>
                    <a:pt x="22986" y="27930"/>
                  </a:lnTo>
                  <a:lnTo>
                    <a:pt x="25345" y="33327"/>
                  </a:lnTo>
                  <a:lnTo>
                    <a:pt x="26156" y="35177"/>
                  </a:lnTo>
                  <a:lnTo>
                    <a:pt x="26515" y="35969"/>
                  </a:lnTo>
                  <a:lnTo>
                    <a:pt x="26684" y="36290"/>
                  </a:lnTo>
                  <a:lnTo>
                    <a:pt x="26741" y="36422"/>
                  </a:lnTo>
                  <a:lnTo>
                    <a:pt x="26779" y="36535"/>
                  </a:lnTo>
                  <a:lnTo>
                    <a:pt x="26779" y="36630"/>
                  </a:lnTo>
                  <a:lnTo>
                    <a:pt x="26779" y="36705"/>
                  </a:lnTo>
                  <a:lnTo>
                    <a:pt x="26760" y="36781"/>
                  </a:lnTo>
                  <a:lnTo>
                    <a:pt x="26722" y="36856"/>
                  </a:lnTo>
                  <a:lnTo>
                    <a:pt x="26590" y="36932"/>
                  </a:lnTo>
                  <a:lnTo>
                    <a:pt x="26326" y="37026"/>
                  </a:lnTo>
                  <a:lnTo>
                    <a:pt x="25496" y="37328"/>
                  </a:lnTo>
                  <a:lnTo>
                    <a:pt x="24344" y="37705"/>
                  </a:lnTo>
                  <a:lnTo>
                    <a:pt x="23042" y="38102"/>
                  </a:lnTo>
                  <a:lnTo>
                    <a:pt x="21740" y="38479"/>
                  </a:lnTo>
                  <a:lnTo>
                    <a:pt x="20551" y="38800"/>
                  </a:lnTo>
                  <a:lnTo>
                    <a:pt x="20061" y="38913"/>
                  </a:lnTo>
                  <a:lnTo>
                    <a:pt x="19645" y="38989"/>
                  </a:lnTo>
                  <a:lnTo>
                    <a:pt x="19343" y="39026"/>
                  </a:lnTo>
                  <a:lnTo>
                    <a:pt x="19155" y="39026"/>
                  </a:lnTo>
                  <a:lnTo>
                    <a:pt x="19192" y="38932"/>
                  </a:lnTo>
                  <a:lnTo>
                    <a:pt x="19268" y="38819"/>
                  </a:lnTo>
                  <a:lnTo>
                    <a:pt x="19551" y="38517"/>
                  </a:lnTo>
                  <a:lnTo>
                    <a:pt x="19947" y="38140"/>
                  </a:lnTo>
                  <a:lnTo>
                    <a:pt x="20476" y="37705"/>
                  </a:lnTo>
                  <a:lnTo>
                    <a:pt x="21080" y="37215"/>
                  </a:lnTo>
                  <a:lnTo>
                    <a:pt x="21740" y="36686"/>
                  </a:lnTo>
                  <a:lnTo>
                    <a:pt x="22438" y="36158"/>
                  </a:lnTo>
                  <a:lnTo>
                    <a:pt x="23174" y="35630"/>
                  </a:lnTo>
                  <a:lnTo>
                    <a:pt x="23212" y="35592"/>
                  </a:lnTo>
                  <a:lnTo>
                    <a:pt x="23231" y="35535"/>
                  </a:lnTo>
                  <a:lnTo>
                    <a:pt x="23212" y="35498"/>
                  </a:lnTo>
                  <a:lnTo>
                    <a:pt x="23193" y="35441"/>
                  </a:lnTo>
                  <a:lnTo>
                    <a:pt x="21967" y="33856"/>
                  </a:lnTo>
                  <a:lnTo>
                    <a:pt x="19287" y="30346"/>
                  </a:lnTo>
                  <a:lnTo>
                    <a:pt x="17815" y="28383"/>
                  </a:lnTo>
                  <a:lnTo>
                    <a:pt x="16475" y="26571"/>
                  </a:lnTo>
                  <a:lnTo>
                    <a:pt x="15909" y="25779"/>
                  </a:lnTo>
                  <a:lnTo>
                    <a:pt x="15437" y="25099"/>
                  </a:lnTo>
                  <a:lnTo>
                    <a:pt x="15097" y="24552"/>
                  </a:lnTo>
                  <a:lnTo>
                    <a:pt x="14871" y="24175"/>
                  </a:lnTo>
                  <a:lnTo>
                    <a:pt x="14493" y="23382"/>
                  </a:lnTo>
                  <a:lnTo>
                    <a:pt x="13984" y="22193"/>
                  </a:lnTo>
                  <a:lnTo>
                    <a:pt x="12776" y="19306"/>
                  </a:lnTo>
                  <a:lnTo>
                    <a:pt x="11700" y="16701"/>
                  </a:lnTo>
                  <a:lnTo>
                    <a:pt x="11229" y="15531"/>
                  </a:lnTo>
                  <a:lnTo>
                    <a:pt x="11191" y="15475"/>
                  </a:lnTo>
                  <a:lnTo>
                    <a:pt x="11134" y="15456"/>
                  </a:lnTo>
                  <a:lnTo>
                    <a:pt x="11059" y="15456"/>
                  </a:lnTo>
                  <a:lnTo>
                    <a:pt x="11002" y="15494"/>
                  </a:lnTo>
                  <a:lnTo>
                    <a:pt x="7152" y="19532"/>
                  </a:lnTo>
                  <a:lnTo>
                    <a:pt x="7134" y="19570"/>
                  </a:lnTo>
                  <a:lnTo>
                    <a:pt x="7134" y="19608"/>
                  </a:lnTo>
                  <a:lnTo>
                    <a:pt x="7134" y="19645"/>
                  </a:lnTo>
                  <a:lnTo>
                    <a:pt x="7134" y="19683"/>
                  </a:lnTo>
                  <a:lnTo>
                    <a:pt x="9606" y="24495"/>
                  </a:lnTo>
                  <a:lnTo>
                    <a:pt x="10870" y="27005"/>
                  </a:lnTo>
                  <a:lnTo>
                    <a:pt x="12059" y="29383"/>
                  </a:lnTo>
                  <a:lnTo>
                    <a:pt x="13116" y="31534"/>
                  </a:lnTo>
                  <a:lnTo>
                    <a:pt x="13946" y="33290"/>
                  </a:lnTo>
                  <a:lnTo>
                    <a:pt x="14267" y="33988"/>
                  </a:lnTo>
                  <a:lnTo>
                    <a:pt x="14512" y="34516"/>
                  </a:lnTo>
                  <a:lnTo>
                    <a:pt x="14644" y="34912"/>
                  </a:lnTo>
                  <a:lnTo>
                    <a:pt x="14682" y="35026"/>
                  </a:lnTo>
                  <a:lnTo>
                    <a:pt x="14701" y="35101"/>
                  </a:lnTo>
                  <a:lnTo>
                    <a:pt x="14663" y="35139"/>
                  </a:lnTo>
                  <a:lnTo>
                    <a:pt x="14607" y="35196"/>
                  </a:lnTo>
                  <a:lnTo>
                    <a:pt x="14399" y="35290"/>
                  </a:lnTo>
                  <a:lnTo>
                    <a:pt x="14059" y="35384"/>
                  </a:lnTo>
                  <a:lnTo>
                    <a:pt x="13606" y="35516"/>
                  </a:lnTo>
                  <a:lnTo>
                    <a:pt x="13040" y="35648"/>
                  </a:lnTo>
                  <a:lnTo>
                    <a:pt x="12342" y="35781"/>
                  </a:lnTo>
                  <a:lnTo>
                    <a:pt x="11531" y="35932"/>
                  </a:lnTo>
                  <a:lnTo>
                    <a:pt x="10587" y="36064"/>
                  </a:lnTo>
                  <a:lnTo>
                    <a:pt x="9058" y="36271"/>
                  </a:lnTo>
                  <a:lnTo>
                    <a:pt x="7794" y="36403"/>
                  </a:lnTo>
                  <a:lnTo>
                    <a:pt x="7266" y="36441"/>
                  </a:lnTo>
                  <a:lnTo>
                    <a:pt x="6850" y="36460"/>
                  </a:lnTo>
                  <a:lnTo>
                    <a:pt x="6530" y="36460"/>
                  </a:lnTo>
                  <a:lnTo>
                    <a:pt x="6322" y="36441"/>
                  </a:lnTo>
                  <a:lnTo>
                    <a:pt x="6398" y="36366"/>
                  </a:lnTo>
                  <a:lnTo>
                    <a:pt x="6511" y="36252"/>
                  </a:lnTo>
                  <a:lnTo>
                    <a:pt x="6832" y="35988"/>
                  </a:lnTo>
                  <a:lnTo>
                    <a:pt x="7303" y="35667"/>
                  </a:lnTo>
                  <a:lnTo>
                    <a:pt x="7870" y="35271"/>
                  </a:lnTo>
                  <a:lnTo>
                    <a:pt x="8530" y="34856"/>
                  </a:lnTo>
                  <a:lnTo>
                    <a:pt x="9247" y="34422"/>
                  </a:lnTo>
                  <a:lnTo>
                    <a:pt x="10002" y="33969"/>
                  </a:lnTo>
                  <a:lnTo>
                    <a:pt x="10776" y="33516"/>
                  </a:lnTo>
                  <a:lnTo>
                    <a:pt x="10813" y="33478"/>
                  </a:lnTo>
                  <a:lnTo>
                    <a:pt x="10832" y="33441"/>
                  </a:lnTo>
                  <a:lnTo>
                    <a:pt x="10832" y="33384"/>
                  </a:lnTo>
                  <a:lnTo>
                    <a:pt x="10813" y="33327"/>
                  </a:lnTo>
                  <a:lnTo>
                    <a:pt x="1000" y="20702"/>
                  </a:lnTo>
                  <a:lnTo>
                    <a:pt x="906" y="20551"/>
                  </a:lnTo>
                  <a:lnTo>
                    <a:pt x="793" y="20381"/>
                  </a:lnTo>
                  <a:lnTo>
                    <a:pt x="679" y="20174"/>
                  </a:lnTo>
                  <a:lnTo>
                    <a:pt x="547" y="19928"/>
                  </a:lnTo>
                  <a:lnTo>
                    <a:pt x="434" y="19645"/>
                  </a:lnTo>
                  <a:lnTo>
                    <a:pt x="321" y="19343"/>
                  </a:lnTo>
                  <a:lnTo>
                    <a:pt x="264" y="19023"/>
                  </a:lnTo>
                  <a:lnTo>
                    <a:pt x="264" y="18947"/>
                  </a:lnTo>
                  <a:lnTo>
                    <a:pt x="283" y="18834"/>
                  </a:lnTo>
                  <a:lnTo>
                    <a:pt x="396" y="18513"/>
                  </a:lnTo>
                  <a:lnTo>
                    <a:pt x="604" y="18060"/>
                  </a:lnTo>
                  <a:lnTo>
                    <a:pt x="868" y="17494"/>
                  </a:lnTo>
                  <a:lnTo>
                    <a:pt x="1189" y="16852"/>
                  </a:lnTo>
                  <a:lnTo>
                    <a:pt x="1585" y="16116"/>
                  </a:lnTo>
                  <a:lnTo>
                    <a:pt x="2491" y="14437"/>
                  </a:lnTo>
                  <a:lnTo>
                    <a:pt x="3529" y="12569"/>
                  </a:lnTo>
                  <a:lnTo>
                    <a:pt x="4624" y="10625"/>
                  </a:lnTo>
                  <a:lnTo>
                    <a:pt x="5737" y="8700"/>
                  </a:lnTo>
                  <a:lnTo>
                    <a:pt x="6794" y="6907"/>
                  </a:lnTo>
                  <a:lnTo>
                    <a:pt x="6794" y="6850"/>
                  </a:lnTo>
                  <a:lnTo>
                    <a:pt x="6624" y="3114"/>
                  </a:lnTo>
                  <a:lnTo>
                    <a:pt x="19325" y="264"/>
                  </a:lnTo>
                  <a:close/>
                  <a:moveTo>
                    <a:pt x="19343" y="0"/>
                  </a:moveTo>
                  <a:lnTo>
                    <a:pt x="6473" y="2887"/>
                  </a:lnTo>
                  <a:lnTo>
                    <a:pt x="6416" y="2906"/>
                  </a:lnTo>
                  <a:lnTo>
                    <a:pt x="6398" y="2925"/>
                  </a:lnTo>
                  <a:lnTo>
                    <a:pt x="6379" y="2963"/>
                  </a:lnTo>
                  <a:lnTo>
                    <a:pt x="6360" y="3020"/>
                  </a:lnTo>
                  <a:lnTo>
                    <a:pt x="6548" y="6813"/>
                  </a:lnTo>
                  <a:lnTo>
                    <a:pt x="5190" y="9153"/>
                  </a:lnTo>
                  <a:lnTo>
                    <a:pt x="4095" y="11021"/>
                  </a:lnTo>
                  <a:lnTo>
                    <a:pt x="2944" y="13097"/>
                  </a:lnTo>
                  <a:lnTo>
                    <a:pt x="1812" y="15135"/>
                  </a:lnTo>
                  <a:lnTo>
                    <a:pt x="1302" y="16079"/>
                  </a:lnTo>
                  <a:lnTo>
                    <a:pt x="868" y="16947"/>
                  </a:lnTo>
                  <a:lnTo>
                    <a:pt x="491" y="17702"/>
                  </a:lnTo>
                  <a:lnTo>
                    <a:pt x="227" y="18324"/>
                  </a:lnTo>
                  <a:lnTo>
                    <a:pt x="113" y="18570"/>
                  </a:lnTo>
                  <a:lnTo>
                    <a:pt x="57" y="18777"/>
                  </a:lnTo>
                  <a:lnTo>
                    <a:pt x="19" y="18947"/>
                  </a:lnTo>
                  <a:lnTo>
                    <a:pt x="0" y="19060"/>
                  </a:lnTo>
                  <a:lnTo>
                    <a:pt x="76" y="19400"/>
                  </a:lnTo>
                  <a:lnTo>
                    <a:pt x="189" y="19721"/>
                  </a:lnTo>
                  <a:lnTo>
                    <a:pt x="302" y="20023"/>
                  </a:lnTo>
                  <a:lnTo>
                    <a:pt x="434" y="20287"/>
                  </a:lnTo>
                  <a:lnTo>
                    <a:pt x="566" y="20513"/>
                  </a:lnTo>
                  <a:lnTo>
                    <a:pt x="679" y="20683"/>
                  </a:lnTo>
                  <a:lnTo>
                    <a:pt x="793" y="20853"/>
                  </a:lnTo>
                  <a:lnTo>
                    <a:pt x="10530" y="33365"/>
                  </a:lnTo>
                  <a:lnTo>
                    <a:pt x="9209" y="34139"/>
                  </a:lnTo>
                  <a:lnTo>
                    <a:pt x="8473" y="34592"/>
                  </a:lnTo>
                  <a:lnTo>
                    <a:pt x="7737" y="35063"/>
                  </a:lnTo>
                  <a:lnTo>
                    <a:pt x="7077" y="35516"/>
                  </a:lnTo>
                  <a:lnTo>
                    <a:pt x="6794" y="35724"/>
                  </a:lnTo>
                  <a:lnTo>
                    <a:pt x="6530" y="35913"/>
                  </a:lnTo>
                  <a:lnTo>
                    <a:pt x="6341" y="36101"/>
                  </a:lnTo>
                  <a:lnTo>
                    <a:pt x="6171" y="36252"/>
                  </a:lnTo>
                  <a:lnTo>
                    <a:pt x="6077" y="36384"/>
                  </a:lnTo>
                  <a:lnTo>
                    <a:pt x="6058" y="36441"/>
                  </a:lnTo>
                  <a:lnTo>
                    <a:pt x="6058" y="36498"/>
                  </a:lnTo>
                  <a:lnTo>
                    <a:pt x="6058" y="36554"/>
                  </a:lnTo>
                  <a:lnTo>
                    <a:pt x="6096" y="36592"/>
                  </a:lnTo>
                  <a:lnTo>
                    <a:pt x="6133" y="36630"/>
                  </a:lnTo>
                  <a:lnTo>
                    <a:pt x="6171" y="36668"/>
                  </a:lnTo>
                  <a:lnTo>
                    <a:pt x="6247" y="36686"/>
                  </a:lnTo>
                  <a:lnTo>
                    <a:pt x="6360" y="36705"/>
                  </a:lnTo>
                  <a:lnTo>
                    <a:pt x="6662" y="36724"/>
                  </a:lnTo>
                  <a:lnTo>
                    <a:pt x="7077" y="36705"/>
                  </a:lnTo>
                  <a:lnTo>
                    <a:pt x="7586" y="36668"/>
                  </a:lnTo>
                  <a:lnTo>
                    <a:pt x="8794" y="36554"/>
                  </a:lnTo>
                  <a:lnTo>
                    <a:pt x="10191" y="36384"/>
                  </a:lnTo>
                  <a:lnTo>
                    <a:pt x="11606" y="36158"/>
                  </a:lnTo>
                  <a:lnTo>
                    <a:pt x="12285" y="36045"/>
                  </a:lnTo>
                  <a:lnTo>
                    <a:pt x="12927" y="35913"/>
                  </a:lnTo>
                  <a:lnTo>
                    <a:pt x="13493" y="35799"/>
                  </a:lnTo>
                  <a:lnTo>
                    <a:pt x="14003" y="35667"/>
                  </a:lnTo>
                  <a:lnTo>
                    <a:pt x="14399" y="35554"/>
                  </a:lnTo>
                  <a:lnTo>
                    <a:pt x="14682" y="35422"/>
                  </a:lnTo>
                  <a:lnTo>
                    <a:pt x="14795" y="35365"/>
                  </a:lnTo>
                  <a:lnTo>
                    <a:pt x="14871" y="35309"/>
                  </a:lnTo>
                  <a:lnTo>
                    <a:pt x="14927" y="35233"/>
                  </a:lnTo>
                  <a:lnTo>
                    <a:pt x="14946" y="35158"/>
                  </a:lnTo>
                  <a:lnTo>
                    <a:pt x="14946" y="35063"/>
                  </a:lnTo>
                  <a:lnTo>
                    <a:pt x="14890" y="34912"/>
                  </a:lnTo>
                  <a:lnTo>
                    <a:pt x="14720" y="34422"/>
                  </a:lnTo>
                  <a:lnTo>
                    <a:pt x="14418" y="33724"/>
                  </a:lnTo>
                  <a:lnTo>
                    <a:pt x="14022" y="32837"/>
                  </a:lnTo>
                  <a:lnTo>
                    <a:pt x="12984" y="30666"/>
                  </a:lnTo>
                  <a:lnTo>
                    <a:pt x="11738" y="28156"/>
                  </a:lnTo>
                  <a:lnTo>
                    <a:pt x="10436" y="25552"/>
                  </a:lnTo>
                  <a:lnTo>
                    <a:pt x="9191" y="23099"/>
                  </a:lnTo>
                  <a:lnTo>
                    <a:pt x="7417" y="19645"/>
                  </a:lnTo>
                  <a:lnTo>
                    <a:pt x="11059" y="15814"/>
                  </a:lnTo>
                  <a:lnTo>
                    <a:pt x="11719" y="17419"/>
                  </a:lnTo>
                  <a:lnTo>
                    <a:pt x="12757" y="19947"/>
                  </a:lnTo>
                  <a:lnTo>
                    <a:pt x="13852" y="22533"/>
                  </a:lnTo>
                  <a:lnTo>
                    <a:pt x="14305" y="23571"/>
                  </a:lnTo>
                  <a:lnTo>
                    <a:pt x="14644" y="24288"/>
                  </a:lnTo>
                  <a:lnTo>
                    <a:pt x="14852" y="24646"/>
                  </a:lnTo>
                  <a:lnTo>
                    <a:pt x="15173" y="25156"/>
                  </a:lnTo>
                  <a:lnTo>
                    <a:pt x="15607" y="25779"/>
                  </a:lnTo>
                  <a:lnTo>
                    <a:pt x="16116" y="26515"/>
                  </a:lnTo>
                  <a:lnTo>
                    <a:pt x="17362" y="28194"/>
                  </a:lnTo>
                  <a:lnTo>
                    <a:pt x="18740" y="30025"/>
                  </a:lnTo>
                  <a:lnTo>
                    <a:pt x="21363" y="33478"/>
                  </a:lnTo>
                  <a:lnTo>
                    <a:pt x="22910" y="35498"/>
                  </a:lnTo>
                  <a:lnTo>
                    <a:pt x="21834" y="36309"/>
                  </a:lnTo>
                  <a:lnTo>
                    <a:pt x="21155" y="36819"/>
                  </a:lnTo>
                  <a:lnTo>
                    <a:pt x="20495" y="37347"/>
                  </a:lnTo>
                  <a:lnTo>
                    <a:pt x="19872" y="37875"/>
                  </a:lnTo>
                  <a:lnTo>
                    <a:pt x="19589" y="38121"/>
                  </a:lnTo>
                  <a:lnTo>
                    <a:pt x="19362" y="38366"/>
                  </a:lnTo>
                  <a:lnTo>
                    <a:pt x="19155" y="38574"/>
                  </a:lnTo>
                  <a:lnTo>
                    <a:pt x="19004" y="38762"/>
                  </a:lnTo>
                  <a:lnTo>
                    <a:pt x="18928" y="38932"/>
                  </a:lnTo>
                  <a:lnTo>
                    <a:pt x="18890" y="38989"/>
                  </a:lnTo>
                  <a:lnTo>
                    <a:pt x="18890" y="39045"/>
                  </a:lnTo>
                  <a:lnTo>
                    <a:pt x="18890" y="39102"/>
                  </a:lnTo>
                  <a:lnTo>
                    <a:pt x="18909" y="39159"/>
                  </a:lnTo>
                  <a:lnTo>
                    <a:pt x="18947" y="39196"/>
                  </a:lnTo>
                  <a:lnTo>
                    <a:pt x="18985" y="39234"/>
                  </a:lnTo>
                  <a:lnTo>
                    <a:pt x="19079" y="39253"/>
                  </a:lnTo>
                  <a:lnTo>
                    <a:pt x="19211" y="39272"/>
                  </a:lnTo>
                  <a:lnTo>
                    <a:pt x="19513" y="39234"/>
                  </a:lnTo>
                  <a:lnTo>
                    <a:pt x="19928" y="39177"/>
                  </a:lnTo>
                  <a:lnTo>
                    <a:pt x="20400" y="39083"/>
                  </a:lnTo>
                  <a:lnTo>
                    <a:pt x="20947" y="38951"/>
                  </a:lnTo>
                  <a:lnTo>
                    <a:pt x="22193" y="38630"/>
                  </a:lnTo>
                  <a:lnTo>
                    <a:pt x="23495" y="38253"/>
                  </a:lnTo>
                  <a:lnTo>
                    <a:pt x="24741" y="37856"/>
                  </a:lnTo>
                  <a:lnTo>
                    <a:pt x="25816" y="37498"/>
                  </a:lnTo>
                  <a:lnTo>
                    <a:pt x="26250" y="37328"/>
                  </a:lnTo>
                  <a:lnTo>
                    <a:pt x="26571" y="37196"/>
                  </a:lnTo>
                  <a:lnTo>
                    <a:pt x="26817" y="37083"/>
                  </a:lnTo>
                  <a:lnTo>
                    <a:pt x="26911" y="37007"/>
                  </a:lnTo>
                  <a:lnTo>
                    <a:pt x="26986" y="36875"/>
                  </a:lnTo>
                  <a:lnTo>
                    <a:pt x="27024" y="36743"/>
                  </a:lnTo>
                  <a:lnTo>
                    <a:pt x="27043" y="36611"/>
                  </a:lnTo>
                  <a:lnTo>
                    <a:pt x="27005" y="36460"/>
                  </a:lnTo>
                  <a:lnTo>
                    <a:pt x="26968" y="36309"/>
                  </a:lnTo>
                  <a:lnTo>
                    <a:pt x="26911" y="36158"/>
                  </a:lnTo>
                  <a:lnTo>
                    <a:pt x="26741" y="35856"/>
                  </a:lnTo>
                  <a:lnTo>
                    <a:pt x="26477" y="35271"/>
                  </a:lnTo>
                  <a:lnTo>
                    <a:pt x="25892" y="33931"/>
                  </a:lnTo>
                  <a:lnTo>
                    <a:pt x="24024" y="29666"/>
                  </a:lnTo>
                  <a:lnTo>
                    <a:pt x="19702" y="19664"/>
                  </a:lnTo>
                  <a:lnTo>
                    <a:pt x="20457" y="7266"/>
                  </a:lnTo>
                  <a:lnTo>
                    <a:pt x="20532" y="7115"/>
                  </a:lnTo>
                  <a:lnTo>
                    <a:pt x="20646" y="6832"/>
                  </a:lnTo>
                  <a:lnTo>
                    <a:pt x="20778" y="6454"/>
                  </a:lnTo>
                  <a:lnTo>
                    <a:pt x="20910" y="5963"/>
                  </a:lnTo>
                  <a:lnTo>
                    <a:pt x="20966" y="5680"/>
                  </a:lnTo>
                  <a:lnTo>
                    <a:pt x="21004" y="5378"/>
                  </a:lnTo>
                  <a:lnTo>
                    <a:pt x="21042" y="5077"/>
                  </a:lnTo>
                  <a:lnTo>
                    <a:pt x="21061" y="4737"/>
                  </a:lnTo>
                  <a:lnTo>
                    <a:pt x="21080" y="4397"/>
                  </a:lnTo>
                  <a:lnTo>
                    <a:pt x="21061" y="4039"/>
                  </a:lnTo>
                  <a:lnTo>
                    <a:pt x="21042" y="3680"/>
                  </a:lnTo>
                  <a:lnTo>
                    <a:pt x="20985" y="3303"/>
                  </a:lnTo>
                  <a:lnTo>
                    <a:pt x="20891" y="2906"/>
                  </a:lnTo>
                  <a:lnTo>
                    <a:pt x="20797" y="2548"/>
                  </a:lnTo>
                  <a:lnTo>
                    <a:pt x="20702" y="2208"/>
                  </a:lnTo>
                  <a:lnTo>
                    <a:pt x="20589" y="1887"/>
                  </a:lnTo>
                  <a:lnTo>
                    <a:pt x="20457" y="1604"/>
                  </a:lnTo>
                  <a:lnTo>
                    <a:pt x="20344" y="1340"/>
                  </a:lnTo>
                  <a:lnTo>
                    <a:pt x="20098" y="887"/>
                  </a:lnTo>
                  <a:lnTo>
                    <a:pt x="19872" y="528"/>
                  </a:lnTo>
                  <a:lnTo>
                    <a:pt x="19664" y="264"/>
                  </a:lnTo>
                  <a:lnTo>
                    <a:pt x="19532" y="94"/>
                  </a:lnTo>
                  <a:lnTo>
                    <a:pt x="19476" y="19"/>
                  </a:lnTo>
                  <a:lnTo>
                    <a:pt x="19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23"/>
            <p:cNvSpPr/>
            <p:nvPr/>
          </p:nvSpPr>
          <p:spPr>
            <a:xfrm>
              <a:off x="4635500" y="3737500"/>
              <a:ext cx="59000" cy="146300"/>
            </a:xfrm>
            <a:custGeom>
              <a:rect b="b" l="l" r="r" t="t"/>
              <a:pathLst>
                <a:path extrusionOk="0" h="5852" w="2360">
                  <a:moveTo>
                    <a:pt x="133" y="1"/>
                  </a:moveTo>
                  <a:lnTo>
                    <a:pt x="76" y="20"/>
                  </a:lnTo>
                  <a:lnTo>
                    <a:pt x="38" y="39"/>
                  </a:lnTo>
                  <a:lnTo>
                    <a:pt x="0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2114" y="5757"/>
                  </a:lnTo>
                  <a:lnTo>
                    <a:pt x="2133" y="5795"/>
                  </a:lnTo>
                  <a:lnTo>
                    <a:pt x="2171" y="5832"/>
                  </a:lnTo>
                  <a:lnTo>
                    <a:pt x="2246" y="5851"/>
                  </a:lnTo>
                  <a:lnTo>
                    <a:pt x="2284" y="5832"/>
                  </a:lnTo>
                  <a:lnTo>
                    <a:pt x="2322" y="5813"/>
                  </a:lnTo>
                  <a:lnTo>
                    <a:pt x="2359" y="5776"/>
                  </a:lnTo>
                  <a:lnTo>
                    <a:pt x="2359" y="5719"/>
                  </a:lnTo>
                  <a:lnTo>
                    <a:pt x="2359" y="5681"/>
                  </a:lnTo>
                  <a:lnTo>
                    <a:pt x="246" y="95"/>
                  </a:lnTo>
                  <a:lnTo>
                    <a:pt x="208" y="58"/>
                  </a:lnTo>
                  <a:lnTo>
                    <a:pt x="170" y="20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23"/>
            <p:cNvSpPr/>
            <p:nvPr/>
          </p:nvSpPr>
          <p:spPr>
            <a:xfrm>
              <a:off x="4096725" y="3057675"/>
              <a:ext cx="828000" cy="573225"/>
            </a:xfrm>
            <a:custGeom>
              <a:rect b="b" l="l" r="r" t="t"/>
              <a:pathLst>
                <a:path extrusionOk="0" h="22929" w="33120">
                  <a:moveTo>
                    <a:pt x="23571" y="0"/>
                  </a:moveTo>
                  <a:lnTo>
                    <a:pt x="20627" y="1623"/>
                  </a:lnTo>
                  <a:lnTo>
                    <a:pt x="18324" y="2925"/>
                  </a:lnTo>
                  <a:lnTo>
                    <a:pt x="17343" y="3472"/>
                  </a:lnTo>
                  <a:lnTo>
                    <a:pt x="16664" y="3869"/>
                  </a:lnTo>
                  <a:lnTo>
                    <a:pt x="16400" y="4039"/>
                  </a:lnTo>
                  <a:lnTo>
                    <a:pt x="16135" y="4246"/>
                  </a:lnTo>
                  <a:lnTo>
                    <a:pt x="15871" y="4454"/>
                  </a:lnTo>
                  <a:lnTo>
                    <a:pt x="15607" y="4699"/>
                  </a:lnTo>
                  <a:lnTo>
                    <a:pt x="15343" y="4963"/>
                  </a:lnTo>
                  <a:lnTo>
                    <a:pt x="15079" y="5246"/>
                  </a:lnTo>
                  <a:lnTo>
                    <a:pt x="14814" y="5548"/>
                  </a:lnTo>
                  <a:lnTo>
                    <a:pt x="14550" y="5888"/>
                  </a:lnTo>
                  <a:lnTo>
                    <a:pt x="14305" y="6247"/>
                  </a:lnTo>
                  <a:lnTo>
                    <a:pt x="14059" y="6624"/>
                  </a:lnTo>
                  <a:lnTo>
                    <a:pt x="13814" y="7039"/>
                  </a:lnTo>
                  <a:lnTo>
                    <a:pt x="13607" y="7454"/>
                  </a:lnTo>
                  <a:lnTo>
                    <a:pt x="13380" y="7926"/>
                  </a:lnTo>
                  <a:lnTo>
                    <a:pt x="13191" y="8398"/>
                  </a:lnTo>
                  <a:lnTo>
                    <a:pt x="13003" y="8907"/>
                  </a:lnTo>
                  <a:lnTo>
                    <a:pt x="12833" y="9436"/>
                  </a:lnTo>
                  <a:lnTo>
                    <a:pt x="12512" y="10511"/>
                  </a:lnTo>
                  <a:lnTo>
                    <a:pt x="12172" y="11568"/>
                  </a:lnTo>
                  <a:lnTo>
                    <a:pt x="11531" y="13493"/>
                  </a:lnTo>
                  <a:lnTo>
                    <a:pt x="11040" y="14871"/>
                  </a:lnTo>
                  <a:lnTo>
                    <a:pt x="10851" y="15399"/>
                  </a:lnTo>
                  <a:lnTo>
                    <a:pt x="10304" y="15663"/>
                  </a:lnTo>
                  <a:lnTo>
                    <a:pt x="8870" y="16362"/>
                  </a:lnTo>
                  <a:lnTo>
                    <a:pt x="7926" y="16796"/>
                  </a:lnTo>
                  <a:lnTo>
                    <a:pt x="6888" y="17249"/>
                  </a:lnTo>
                  <a:lnTo>
                    <a:pt x="5813" y="17720"/>
                  </a:lnTo>
                  <a:lnTo>
                    <a:pt x="4718" y="18173"/>
                  </a:lnTo>
                  <a:lnTo>
                    <a:pt x="3699" y="18570"/>
                  </a:lnTo>
                  <a:lnTo>
                    <a:pt x="2774" y="18872"/>
                  </a:lnTo>
                  <a:lnTo>
                    <a:pt x="1302" y="19362"/>
                  </a:lnTo>
                  <a:lnTo>
                    <a:pt x="774" y="19570"/>
                  </a:lnTo>
                  <a:lnTo>
                    <a:pt x="547" y="19664"/>
                  </a:lnTo>
                  <a:lnTo>
                    <a:pt x="359" y="19777"/>
                  </a:lnTo>
                  <a:lnTo>
                    <a:pt x="227" y="19872"/>
                  </a:lnTo>
                  <a:lnTo>
                    <a:pt x="113" y="20004"/>
                  </a:lnTo>
                  <a:lnTo>
                    <a:pt x="38" y="20136"/>
                  </a:lnTo>
                  <a:lnTo>
                    <a:pt x="19" y="20268"/>
                  </a:lnTo>
                  <a:lnTo>
                    <a:pt x="0" y="20419"/>
                  </a:lnTo>
                  <a:lnTo>
                    <a:pt x="19" y="20570"/>
                  </a:lnTo>
                  <a:lnTo>
                    <a:pt x="38" y="20721"/>
                  </a:lnTo>
                  <a:lnTo>
                    <a:pt x="76" y="20891"/>
                  </a:lnTo>
                  <a:lnTo>
                    <a:pt x="132" y="21042"/>
                  </a:lnTo>
                  <a:lnTo>
                    <a:pt x="208" y="21212"/>
                  </a:lnTo>
                  <a:lnTo>
                    <a:pt x="283" y="21363"/>
                  </a:lnTo>
                  <a:lnTo>
                    <a:pt x="378" y="21514"/>
                  </a:lnTo>
                  <a:lnTo>
                    <a:pt x="491" y="21646"/>
                  </a:lnTo>
                  <a:lnTo>
                    <a:pt x="623" y="21778"/>
                  </a:lnTo>
                  <a:lnTo>
                    <a:pt x="774" y="21910"/>
                  </a:lnTo>
                  <a:lnTo>
                    <a:pt x="925" y="22004"/>
                  </a:lnTo>
                  <a:lnTo>
                    <a:pt x="1114" y="22118"/>
                  </a:lnTo>
                  <a:lnTo>
                    <a:pt x="1302" y="22193"/>
                  </a:lnTo>
                  <a:lnTo>
                    <a:pt x="1510" y="22268"/>
                  </a:lnTo>
                  <a:lnTo>
                    <a:pt x="1736" y="22306"/>
                  </a:lnTo>
                  <a:lnTo>
                    <a:pt x="1868" y="22325"/>
                  </a:lnTo>
                  <a:lnTo>
                    <a:pt x="2057" y="22325"/>
                  </a:lnTo>
                  <a:lnTo>
                    <a:pt x="2529" y="22306"/>
                  </a:lnTo>
                  <a:lnTo>
                    <a:pt x="3114" y="22231"/>
                  </a:lnTo>
                  <a:lnTo>
                    <a:pt x="3812" y="22136"/>
                  </a:lnTo>
                  <a:lnTo>
                    <a:pt x="4605" y="22004"/>
                  </a:lnTo>
                  <a:lnTo>
                    <a:pt x="5454" y="21853"/>
                  </a:lnTo>
                  <a:lnTo>
                    <a:pt x="6341" y="21683"/>
                  </a:lnTo>
                  <a:lnTo>
                    <a:pt x="7266" y="21495"/>
                  </a:lnTo>
                  <a:lnTo>
                    <a:pt x="8190" y="21287"/>
                  </a:lnTo>
                  <a:lnTo>
                    <a:pt x="9096" y="21080"/>
                  </a:lnTo>
                  <a:lnTo>
                    <a:pt x="9964" y="20872"/>
                  </a:lnTo>
                  <a:lnTo>
                    <a:pt x="10776" y="20664"/>
                  </a:lnTo>
                  <a:lnTo>
                    <a:pt x="11493" y="20457"/>
                  </a:lnTo>
                  <a:lnTo>
                    <a:pt x="12135" y="20249"/>
                  </a:lnTo>
                  <a:lnTo>
                    <a:pt x="12625" y="20061"/>
                  </a:lnTo>
                  <a:lnTo>
                    <a:pt x="12833" y="19985"/>
                  </a:lnTo>
                  <a:lnTo>
                    <a:pt x="13003" y="19910"/>
                  </a:lnTo>
                  <a:lnTo>
                    <a:pt x="13305" y="19721"/>
                  </a:lnTo>
                  <a:lnTo>
                    <a:pt x="13625" y="19475"/>
                  </a:lnTo>
                  <a:lnTo>
                    <a:pt x="13984" y="19192"/>
                  </a:lnTo>
                  <a:lnTo>
                    <a:pt x="14361" y="18872"/>
                  </a:lnTo>
                  <a:lnTo>
                    <a:pt x="15135" y="18173"/>
                  </a:lnTo>
                  <a:lnTo>
                    <a:pt x="15890" y="17437"/>
                  </a:lnTo>
                  <a:lnTo>
                    <a:pt x="16588" y="16739"/>
                  </a:lnTo>
                  <a:lnTo>
                    <a:pt x="17136" y="16154"/>
                  </a:lnTo>
                  <a:lnTo>
                    <a:pt x="17664" y="15607"/>
                  </a:lnTo>
                  <a:lnTo>
                    <a:pt x="17909" y="16343"/>
                  </a:lnTo>
                  <a:lnTo>
                    <a:pt x="18475" y="18041"/>
                  </a:lnTo>
                  <a:lnTo>
                    <a:pt x="18777" y="19023"/>
                  </a:lnTo>
                  <a:lnTo>
                    <a:pt x="19079" y="19966"/>
                  </a:lnTo>
                  <a:lnTo>
                    <a:pt x="19306" y="20778"/>
                  </a:lnTo>
                  <a:lnTo>
                    <a:pt x="19381" y="21098"/>
                  </a:lnTo>
                  <a:lnTo>
                    <a:pt x="19438" y="21363"/>
                  </a:lnTo>
                  <a:lnTo>
                    <a:pt x="19513" y="21778"/>
                  </a:lnTo>
                  <a:lnTo>
                    <a:pt x="19551" y="21948"/>
                  </a:lnTo>
                  <a:lnTo>
                    <a:pt x="19589" y="22118"/>
                  </a:lnTo>
                  <a:lnTo>
                    <a:pt x="19645" y="22250"/>
                  </a:lnTo>
                  <a:lnTo>
                    <a:pt x="19721" y="22382"/>
                  </a:lnTo>
                  <a:lnTo>
                    <a:pt x="19815" y="22495"/>
                  </a:lnTo>
                  <a:lnTo>
                    <a:pt x="19947" y="22589"/>
                  </a:lnTo>
                  <a:lnTo>
                    <a:pt x="20117" y="22665"/>
                  </a:lnTo>
                  <a:lnTo>
                    <a:pt x="20325" y="22740"/>
                  </a:lnTo>
                  <a:lnTo>
                    <a:pt x="20570" y="22797"/>
                  </a:lnTo>
                  <a:lnTo>
                    <a:pt x="20872" y="22835"/>
                  </a:lnTo>
                  <a:lnTo>
                    <a:pt x="21250" y="22872"/>
                  </a:lnTo>
                  <a:lnTo>
                    <a:pt x="21665" y="22910"/>
                  </a:lnTo>
                  <a:lnTo>
                    <a:pt x="22740" y="22929"/>
                  </a:lnTo>
                  <a:lnTo>
                    <a:pt x="23363" y="22929"/>
                  </a:lnTo>
                  <a:lnTo>
                    <a:pt x="24024" y="22872"/>
                  </a:lnTo>
                  <a:lnTo>
                    <a:pt x="24703" y="22778"/>
                  </a:lnTo>
                  <a:lnTo>
                    <a:pt x="25401" y="22665"/>
                  </a:lnTo>
                  <a:lnTo>
                    <a:pt x="26100" y="22533"/>
                  </a:lnTo>
                  <a:lnTo>
                    <a:pt x="26779" y="22363"/>
                  </a:lnTo>
                  <a:lnTo>
                    <a:pt x="27458" y="22193"/>
                  </a:lnTo>
                  <a:lnTo>
                    <a:pt x="28100" y="22023"/>
                  </a:lnTo>
                  <a:lnTo>
                    <a:pt x="29251" y="21665"/>
                  </a:lnTo>
                  <a:lnTo>
                    <a:pt x="30176" y="21363"/>
                  </a:lnTo>
                  <a:lnTo>
                    <a:pt x="31006" y="21061"/>
                  </a:lnTo>
                  <a:lnTo>
                    <a:pt x="31101" y="21004"/>
                  </a:lnTo>
                  <a:lnTo>
                    <a:pt x="31365" y="20891"/>
                  </a:lnTo>
                  <a:lnTo>
                    <a:pt x="31723" y="20683"/>
                  </a:lnTo>
                  <a:lnTo>
                    <a:pt x="31912" y="20551"/>
                  </a:lnTo>
                  <a:lnTo>
                    <a:pt x="32120" y="20400"/>
                  </a:lnTo>
                  <a:lnTo>
                    <a:pt x="32327" y="20230"/>
                  </a:lnTo>
                  <a:lnTo>
                    <a:pt x="32516" y="20042"/>
                  </a:lnTo>
                  <a:lnTo>
                    <a:pt x="32686" y="19834"/>
                  </a:lnTo>
                  <a:lnTo>
                    <a:pt x="32837" y="19608"/>
                  </a:lnTo>
                  <a:lnTo>
                    <a:pt x="32969" y="19381"/>
                  </a:lnTo>
                  <a:lnTo>
                    <a:pt x="33063" y="19136"/>
                  </a:lnTo>
                  <a:lnTo>
                    <a:pt x="33082" y="19004"/>
                  </a:lnTo>
                  <a:lnTo>
                    <a:pt x="33101" y="18872"/>
                  </a:lnTo>
                  <a:lnTo>
                    <a:pt x="33120" y="18740"/>
                  </a:lnTo>
                  <a:lnTo>
                    <a:pt x="33101" y="18589"/>
                  </a:lnTo>
                  <a:lnTo>
                    <a:pt x="33082" y="18419"/>
                  </a:lnTo>
                  <a:lnTo>
                    <a:pt x="33025" y="18192"/>
                  </a:lnTo>
                  <a:lnTo>
                    <a:pt x="32856" y="17607"/>
                  </a:lnTo>
                  <a:lnTo>
                    <a:pt x="32591" y="16852"/>
                  </a:lnTo>
                  <a:lnTo>
                    <a:pt x="32271" y="15965"/>
                  </a:lnTo>
                  <a:lnTo>
                    <a:pt x="31459" y="13890"/>
                  </a:lnTo>
                  <a:lnTo>
                    <a:pt x="30553" y="11663"/>
                  </a:lnTo>
                  <a:lnTo>
                    <a:pt x="29666" y="9492"/>
                  </a:lnTo>
                  <a:lnTo>
                    <a:pt x="28893" y="7643"/>
                  </a:lnTo>
                  <a:lnTo>
                    <a:pt x="28138" y="5869"/>
                  </a:lnTo>
                  <a:lnTo>
                    <a:pt x="28006" y="5624"/>
                  </a:lnTo>
                  <a:lnTo>
                    <a:pt x="27666" y="4963"/>
                  </a:lnTo>
                  <a:lnTo>
                    <a:pt x="27137" y="4039"/>
                  </a:lnTo>
                  <a:lnTo>
                    <a:pt x="26836" y="3510"/>
                  </a:lnTo>
                  <a:lnTo>
                    <a:pt x="26496" y="2982"/>
                  </a:lnTo>
                  <a:lnTo>
                    <a:pt x="26137" y="2434"/>
                  </a:lnTo>
                  <a:lnTo>
                    <a:pt x="25779" y="1906"/>
                  </a:lnTo>
                  <a:lnTo>
                    <a:pt x="25401" y="1415"/>
                  </a:lnTo>
                  <a:lnTo>
                    <a:pt x="25024" y="962"/>
                  </a:lnTo>
                  <a:lnTo>
                    <a:pt x="24835" y="755"/>
                  </a:lnTo>
                  <a:lnTo>
                    <a:pt x="24646" y="585"/>
                  </a:lnTo>
                  <a:lnTo>
                    <a:pt x="24458" y="415"/>
                  </a:lnTo>
                  <a:lnTo>
                    <a:pt x="24269" y="283"/>
                  </a:lnTo>
                  <a:lnTo>
                    <a:pt x="24080" y="170"/>
                  </a:lnTo>
                  <a:lnTo>
                    <a:pt x="23910" y="76"/>
                  </a:lnTo>
                  <a:lnTo>
                    <a:pt x="23741" y="19"/>
                  </a:lnTo>
                  <a:lnTo>
                    <a:pt x="23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23"/>
            <p:cNvSpPr/>
            <p:nvPr/>
          </p:nvSpPr>
          <p:spPr>
            <a:xfrm>
              <a:off x="4093875" y="3054350"/>
              <a:ext cx="833675" cy="579875"/>
            </a:xfrm>
            <a:custGeom>
              <a:rect b="b" l="l" r="r" t="t"/>
              <a:pathLst>
                <a:path extrusionOk="0" h="23195" w="33347">
                  <a:moveTo>
                    <a:pt x="23722" y="265"/>
                  </a:moveTo>
                  <a:lnTo>
                    <a:pt x="23873" y="303"/>
                  </a:lnTo>
                  <a:lnTo>
                    <a:pt x="24043" y="359"/>
                  </a:lnTo>
                  <a:lnTo>
                    <a:pt x="24213" y="454"/>
                  </a:lnTo>
                  <a:lnTo>
                    <a:pt x="24383" y="567"/>
                  </a:lnTo>
                  <a:lnTo>
                    <a:pt x="24553" y="699"/>
                  </a:lnTo>
                  <a:lnTo>
                    <a:pt x="24723" y="850"/>
                  </a:lnTo>
                  <a:lnTo>
                    <a:pt x="24911" y="1039"/>
                  </a:lnTo>
                  <a:lnTo>
                    <a:pt x="25100" y="1228"/>
                  </a:lnTo>
                  <a:lnTo>
                    <a:pt x="25459" y="1680"/>
                  </a:lnTo>
                  <a:lnTo>
                    <a:pt x="25817" y="2152"/>
                  </a:lnTo>
                  <a:lnTo>
                    <a:pt x="26176" y="2681"/>
                  </a:lnTo>
                  <a:lnTo>
                    <a:pt x="26534" y="3209"/>
                  </a:lnTo>
                  <a:lnTo>
                    <a:pt x="26855" y="3737"/>
                  </a:lnTo>
                  <a:lnTo>
                    <a:pt x="27157" y="4247"/>
                  </a:lnTo>
                  <a:lnTo>
                    <a:pt x="27667" y="5153"/>
                  </a:lnTo>
                  <a:lnTo>
                    <a:pt x="28006" y="5794"/>
                  </a:lnTo>
                  <a:lnTo>
                    <a:pt x="28120" y="6059"/>
                  </a:lnTo>
                  <a:lnTo>
                    <a:pt x="28893" y="7870"/>
                  </a:lnTo>
                  <a:lnTo>
                    <a:pt x="29686" y="9720"/>
                  </a:lnTo>
                  <a:lnTo>
                    <a:pt x="30573" y="11871"/>
                  </a:lnTo>
                  <a:lnTo>
                    <a:pt x="31460" y="14098"/>
                  </a:lnTo>
                  <a:lnTo>
                    <a:pt x="32252" y="16136"/>
                  </a:lnTo>
                  <a:lnTo>
                    <a:pt x="32573" y="17023"/>
                  </a:lnTo>
                  <a:lnTo>
                    <a:pt x="32837" y="17778"/>
                  </a:lnTo>
                  <a:lnTo>
                    <a:pt x="33007" y="18344"/>
                  </a:lnTo>
                  <a:lnTo>
                    <a:pt x="33064" y="18571"/>
                  </a:lnTo>
                  <a:lnTo>
                    <a:pt x="33102" y="18740"/>
                  </a:lnTo>
                  <a:lnTo>
                    <a:pt x="33102" y="18873"/>
                  </a:lnTo>
                  <a:lnTo>
                    <a:pt x="33102" y="19005"/>
                  </a:lnTo>
                  <a:lnTo>
                    <a:pt x="33083" y="19118"/>
                  </a:lnTo>
                  <a:lnTo>
                    <a:pt x="33045" y="19250"/>
                  </a:lnTo>
                  <a:lnTo>
                    <a:pt x="32970" y="19476"/>
                  </a:lnTo>
                  <a:lnTo>
                    <a:pt x="32837" y="19703"/>
                  </a:lnTo>
                  <a:lnTo>
                    <a:pt x="32686" y="19892"/>
                  </a:lnTo>
                  <a:lnTo>
                    <a:pt x="32517" y="20099"/>
                  </a:lnTo>
                  <a:lnTo>
                    <a:pt x="32347" y="20269"/>
                  </a:lnTo>
                  <a:lnTo>
                    <a:pt x="32139" y="20420"/>
                  </a:lnTo>
                  <a:lnTo>
                    <a:pt x="31950" y="20571"/>
                  </a:lnTo>
                  <a:lnTo>
                    <a:pt x="31762" y="20703"/>
                  </a:lnTo>
                  <a:lnTo>
                    <a:pt x="31422" y="20892"/>
                  </a:lnTo>
                  <a:lnTo>
                    <a:pt x="31177" y="21024"/>
                  </a:lnTo>
                  <a:lnTo>
                    <a:pt x="31082" y="21062"/>
                  </a:lnTo>
                  <a:lnTo>
                    <a:pt x="30214" y="21382"/>
                  </a:lnTo>
                  <a:lnTo>
                    <a:pt x="29290" y="21684"/>
                  </a:lnTo>
                  <a:lnTo>
                    <a:pt x="28138" y="22024"/>
                  </a:lnTo>
                  <a:lnTo>
                    <a:pt x="27516" y="22213"/>
                  </a:lnTo>
                  <a:lnTo>
                    <a:pt x="26855" y="22383"/>
                  </a:lnTo>
                  <a:lnTo>
                    <a:pt x="26176" y="22534"/>
                  </a:lnTo>
                  <a:lnTo>
                    <a:pt x="25478" y="22666"/>
                  </a:lnTo>
                  <a:lnTo>
                    <a:pt x="24798" y="22798"/>
                  </a:lnTo>
                  <a:lnTo>
                    <a:pt x="24119" y="22873"/>
                  </a:lnTo>
                  <a:lnTo>
                    <a:pt x="23477" y="22930"/>
                  </a:lnTo>
                  <a:lnTo>
                    <a:pt x="22854" y="22949"/>
                  </a:lnTo>
                  <a:lnTo>
                    <a:pt x="21873" y="22911"/>
                  </a:lnTo>
                  <a:lnTo>
                    <a:pt x="21137" y="22873"/>
                  </a:lnTo>
                  <a:lnTo>
                    <a:pt x="20854" y="22836"/>
                  </a:lnTo>
                  <a:lnTo>
                    <a:pt x="20609" y="22779"/>
                  </a:lnTo>
                  <a:lnTo>
                    <a:pt x="20401" y="22722"/>
                  </a:lnTo>
                  <a:lnTo>
                    <a:pt x="20231" y="22666"/>
                  </a:lnTo>
                  <a:lnTo>
                    <a:pt x="20099" y="22590"/>
                  </a:lnTo>
                  <a:lnTo>
                    <a:pt x="20005" y="22496"/>
                  </a:lnTo>
                  <a:lnTo>
                    <a:pt x="19910" y="22401"/>
                  </a:lnTo>
                  <a:lnTo>
                    <a:pt x="19854" y="22288"/>
                  </a:lnTo>
                  <a:lnTo>
                    <a:pt x="19816" y="22156"/>
                  </a:lnTo>
                  <a:lnTo>
                    <a:pt x="19778" y="22024"/>
                  </a:lnTo>
                  <a:lnTo>
                    <a:pt x="19722" y="21684"/>
                  </a:lnTo>
                  <a:lnTo>
                    <a:pt x="19684" y="21477"/>
                  </a:lnTo>
                  <a:lnTo>
                    <a:pt x="19627" y="21213"/>
                  </a:lnTo>
                  <a:lnTo>
                    <a:pt x="19552" y="20892"/>
                  </a:lnTo>
                  <a:lnTo>
                    <a:pt x="19325" y="20099"/>
                  </a:lnTo>
                  <a:lnTo>
                    <a:pt x="19042" y="19174"/>
                  </a:lnTo>
                  <a:lnTo>
                    <a:pt x="18722" y="18212"/>
                  </a:lnTo>
                  <a:lnTo>
                    <a:pt x="18174" y="16514"/>
                  </a:lnTo>
                  <a:lnTo>
                    <a:pt x="17891" y="15702"/>
                  </a:lnTo>
                  <a:lnTo>
                    <a:pt x="17816" y="15494"/>
                  </a:lnTo>
                  <a:lnTo>
                    <a:pt x="17684" y="15645"/>
                  </a:lnTo>
                  <a:lnTo>
                    <a:pt x="17155" y="16212"/>
                  </a:lnTo>
                  <a:lnTo>
                    <a:pt x="16589" y="16797"/>
                  </a:lnTo>
                  <a:lnTo>
                    <a:pt x="15910" y="17495"/>
                  </a:lnTo>
                  <a:lnTo>
                    <a:pt x="15155" y="18212"/>
                  </a:lnTo>
                  <a:lnTo>
                    <a:pt x="14400" y="18910"/>
                  </a:lnTo>
                  <a:lnTo>
                    <a:pt x="14023" y="19231"/>
                  </a:lnTo>
                  <a:lnTo>
                    <a:pt x="13664" y="19514"/>
                  </a:lnTo>
                  <a:lnTo>
                    <a:pt x="13343" y="19741"/>
                  </a:lnTo>
                  <a:lnTo>
                    <a:pt x="13041" y="19929"/>
                  </a:lnTo>
                  <a:lnTo>
                    <a:pt x="12890" y="20005"/>
                  </a:lnTo>
                  <a:lnTo>
                    <a:pt x="12702" y="20080"/>
                  </a:lnTo>
                  <a:lnTo>
                    <a:pt x="12211" y="20269"/>
                  </a:lnTo>
                  <a:lnTo>
                    <a:pt x="11588" y="20458"/>
                  </a:lnTo>
                  <a:lnTo>
                    <a:pt x="10871" y="20665"/>
                  </a:lnTo>
                  <a:lnTo>
                    <a:pt x="10078" y="20873"/>
                  </a:lnTo>
                  <a:lnTo>
                    <a:pt x="9210" y="21080"/>
                  </a:lnTo>
                  <a:lnTo>
                    <a:pt x="8323" y="21288"/>
                  </a:lnTo>
                  <a:lnTo>
                    <a:pt x="7399" y="21496"/>
                  </a:lnTo>
                  <a:lnTo>
                    <a:pt x="6493" y="21684"/>
                  </a:lnTo>
                  <a:lnTo>
                    <a:pt x="5587" y="21854"/>
                  </a:lnTo>
                  <a:lnTo>
                    <a:pt x="4738" y="22024"/>
                  </a:lnTo>
                  <a:lnTo>
                    <a:pt x="3964" y="22137"/>
                  </a:lnTo>
                  <a:lnTo>
                    <a:pt x="3247" y="22251"/>
                  </a:lnTo>
                  <a:lnTo>
                    <a:pt x="2662" y="22307"/>
                  </a:lnTo>
                  <a:lnTo>
                    <a:pt x="2190" y="22326"/>
                  </a:lnTo>
                  <a:lnTo>
                    <a:pt x="1869" y="22326"/>
                  </a:lnTo>
                  <a:lnTo>
                    <a:pt x="1662" y="22269"/>
                  </a:lnTo>
                  <a:lnTo>
                    <a:pt x="1473" y="22213"/>
                  </a:lnTo>
                  <a:lnTo>
                    <a:pt x="1303" y="22137"/>
                  </a:lnTo>
                  <a:lnTo>
                    <a:pt x="1133" y="22043"/>
                  </a:lnTo>
                  <a:lnTo>
                    <a:pt x="982" y="21949"/>
                  </a:lnTo>
                  <a:lnTo>
                    <a:pt x="850" y="21835"/>
                  </a:lnTo>
                  <a:lnTo>
                    <a:pt x="737" y="21722"/>
                  </a:lnTo>
                  <a:lnTo>
                    <a:pt x="624" y="21590"/>
                  </a:lnTo>
                  <a:lnTo>
                    <a:pt x="529" y="21458"/>
                  </a:lnTo>
                  <a:lnTo>
                    <a:pt x="454" y="21307"/>
                  </a:lnTo>
                  <a:lnTo>
                    <a:pt x="378" y="21156"/>
                  </a:lnTo>
                  <a:lnTo>
                    <a:pt x="322" y="21005"/>
                  </a:lnTo>
                  <a:lnTo>
                    <a:pt x="284" y="20854"/>
                  </a:lnTo>
                  <a:lnTo>
                    <a:pt x="265" y="20703"/>
                  </a:lnTo>
                  <a:lnTo>
                    <a:pt x="246" y="20552"/>
                  </a:lnTo>
                  <a:lnTo>
                    <a:pt x="246" y="20401"/>
                  </a:lnTo>
                  <a:lnTo>
                    <a:pt x="265" y="20326"/>
                  </a:lnTo>
                  <a:lnTo>
                    <a:pt x="303" y="20250"/>
                  </a:lnTo>
                  <a:lnTo>
                    <a:pt x="341" y="20194"/>
                  </a:lnTo>
                  <a:lnTo>
                    <a:pt x="397" y="20118"/>
                  </a:lnTo>
                  <a:lnTo>
                    <a:pt x="567" y="19986"/>
                  </a:lnTo>
                  <a:lnTo>
                    <a:pt x="812" y="19873"/>
                  </a:lnTo>
                  <a:lnTo>
                    <a:pt x="1095" y="19741"/>
                  </a:lnTo>
                  <a:lnTo>
                    <a:pt x="1435" y="19627"/>
                  </a:lnTo>
                  <a:lnTo>
                    <a:pt x="2284" y="19344"/>
                  </a:lnTo>
                  <a:lnTo>
                    <a:pt x="3473" y="18948"/>
                  </a:lnTo>
                  <a:lnTo>
                    <a:pt x="4153" y="18703"/>
                  </a:lnTo>
                  <a:lnTo>
                    <a:pt x="4889" y="18420"/>
                  </a:lnTo>
                  <a:lnTo>
                    <a:pt x="5964" y="17986"/>
                  </a:lnTo>
                  <a:lnTo>
                    <a:pt x="7040" y="17514"/>
                  </a:lnTo>
                  <a:lnTo>
                    <a:pt x="8078" y="17042"/>
                  </a:lnTo>
                  <a:lnTo>
                    <a:pt x="9003" y="16608"/>
                  </a:lnTo>
                  <a:lnTo>
                    <a:pt x="10456" y="15929"/>
                  </a:lnTo>
                  <a:lnTo>
                    <a:pt x="11022" y="15645"/>
                  </a:lnTo>
                  <a:lnTo>
                    <a:pt x="11060" y="15627"/>
                  </a:lnTo>
                  <a:lnTo>
                    <a:pt x="11079" y="15570"/>
                  </a:lnTo>
                  <a:lnTo>
                    <a:pt x="11286" y="15023"/>
                  </a:lnTo>
                  <a:lnTo>
                    <a:pt x="11777" y="13645"/>
                  </a:lnTo>
                  <a:lnTo>
                    <a:pt x="12418" y="11720"/>
                  </a:lnTo>
                  <a:lnTo>
                    <a:pt x="12758" y="10663"/>
                  </a:lnTo>
                  <a:lnTo>
                    <a:pt x="13079" y="9588"/>
                  </a:lnTo>
                  <a:lnTo>
                    <a:pt x="13211" y="9154"/>
                  </a:lnTo>
                  <a:lnTo>
                    <a:pt x="13362" y="8720"/>
                  </a:lnTo>
                  <a:lnTo>
                    <a:pt x="13551" y="8286"/>
                  </a:lnTo>
                  <a:lnTo>
                    <a:pt x="13721" y="7870"/>
                  </a:lnTo>
                  <a:lnTo>
                    <a:pt x="13928" y="7455"/>
                  </a:lnTo>
                  <a:lnTo>
                    <a:pt x="14136" y="7078"/>
                  </a:lnTo>
                  <a:lnTo>
                    <a:pt x="14362" y="6700"/>
                  </a:lnTo>
                  <a:lnTo>
                    <a:pt x="14608" y="6342"/>
                  </a:lnTo>
                  <a:lnTo>
                    <a:pt x="14853" y="5983"/>
                  </a:lnTo>
                  <a:lnTo>
                    <a:pt x="15117" y="5662"/>
                  </a:lnTo>
                  <a:lnTo>
                    <a:pt x="15381" y="5360"/>
                  </a:lnTo>
                  <a:lnTo>
                    <a:pt x="15645" y="5059"/>
                  </a:lnTo>
                  <a:lnTo>
                    <a:pt x="15947" y="4794"/>
                  </a:lnTo>
                  <a:lnTo>
                    <a:pt x="16230" y="4549"/>
                  </a:lnTo>
                  <a:lnTo>
                    <a:pt x="16532" y="4323"/>
                  </a:lnTo>
                  <a:lnTo>
                    <a:pt x="16834" y="4115"/>
                  </a:lnTo>
                  <a:lnTo>
                    <a:pt x="17495" y="3737"/>
                  </a:lnTo>
                  <a:lnTo>
                    <a:pt x="18401" y="3209"/>
                  </a:lnTo>
                  <a:lnTo>
                    <a:pt x="20590" y="1982"/>
                  </a:lnTo>
                  <a:lnTo>
                    <a:pt x="23722" y="265"/>
                  </a:lnTo>
                  <a:close/>
                  <a:moveTo>
                    <a:pt x="23666" y="1"/>
                  </a:moveTo>
                  <a:lnTo>
                    <a:pt x="23628" y="20"/>
                  </a:lnTo>
                  <a:lnTo>
                    <a:pt x="20646" y="1662"/>
                  </a:lnTo>
                  <a:lnTo>
                    <a:pt x="18344" y="2945"/>
                  </a:lnTo>
                  <a:lnTo>
                    <a:pt x="17401" y="3492"/>
                  </a:lnTo>
                  <a:lnTo>
                    <a:pt x="16702" y="3907"/>
                  </a:lnTo>
                  <a:lnTo>
                    <a:pt x="16400" y="4115"/>
                  </a:lnTo>
                  <a:lnTo>
                    <a:pt x="16080" y="4341"/>
                  </a:lnTo>
                  <a:lnTo>
                    <a:pt x="15778" y="4606"/>
                  </a:lnTo>
                  <a:lnTo>
                    <a:pt x="15476" y="4870"/>
                  </a:lnTo>
                  <a:lnTo>
                    <a:pt x="15193" y="5172"/>
                  </a:lnTo>
                  <a:lnTo>
                    <a:pt x="14928" y="5493"/>
                  </a:lnTo>
                  <a:lnTo>
                    <a:pt x="14645" y="5832"/>
                  </a:lnTo>
                  <a:lnTo>
                    <a:pt x="14400" y="6191"/>
                  </a:lnTo>
                  <a:lnTo>
                    <a:pt x="14155" y="6549"/>
                  </a:lnTo>
                  <a:lnTo>
                    <a:pt x="13928" y="6946"/>
                  </a:lnTo>
                  <a:lnTo>
                    <a:pt x="13702" y="7342"/>
                  </a:lnTo>
                  <a:lnTo>
                    <a:pt x="13494" y="7757"/>
                  </a:lnTo>
                  <a:lnTo>
                    <a:pt x="13305" y="8172"/>
                  </a:lnTo>
                  <a:lnTo>
                    <a:pt x="13136" y="8625"/>
                  </a:lnTo>
                  <a:lnTo>
                    <a:pt x="12966" y="9059"/>
                  </a:lnTo>
                  <a:lnTo>
                    <a:pt x="12834" y="9531"/>
                  </a:lnTo>
                  <a:lnTo>
                    <a:pt x="12532" y="10531"/>
                  </a:lnTo>
                  <a:lnTo>
                    <a:pt x="12211" y="11513"/>
                  </a:lnTo>
                  <a:lnTo>
                    <a:pt x="11607" y="13324"/>
                  </a:lnTo>
                  <a:lnTo>
                    <a:pt x="11116" y="14721"/>
                  </a:lnTo>
                  <a:lnTo>
                    <a:pt x="10871" y="15438"/>
                  </a:lnTo>
                  <a:lnTo>
                    <a:pt x="10116" y="15796"/>
                  </a:lnTo>
                  <a:lnTo>
                    <a:pt x="8682" y="16495"/>
                  </a:lnTo>
                  <a:lnTo>
                    <a:pt x="7776" y="16910"/>
                  </a:lnTo>
                  <a:lnTo>
                    <a:pt x="6795" y="17344"/>
                  </a:lnTo>
                  <a:lnTo>
                    <a:pt x="5795" y="17778"/>
                  </a:lnTo>
                  <a:lnTo>
                    <a:pt x="4794" y="18193"/>
                  </a:lnTo>
                  <a:lnTo>
                    <a:pt x="4058" y="18476"/>
                  </a:lnTo>
                  <a:lnTo>
                    <a:pt x="3379" y="18703"/>
                  </a:lnTo>
                  <a:lnTo>
                    <a:pt x="2190" y="19099"/>
                  </a:lnTo>
                  <a:lnTo>
                    <a:pt x="1265" y="19401"/>
                  </a:lnTo>
                  <a:lnTo>
                    <a:pt x="907" y="19552"/>
                  </a:lnTo>
                  <a:lnTo>
                    <a:pt x="586" y="19684"/>
                  </a:lnTo>
                  <a:lnTo>
                    <a:pt x="341" y="19835"/>
                  </a:lnTo>
                  <a:lnTo>
                    <a:pt x="246" y="19910"/>
                  </a:lnTo>
                  <a:lnTo>
                    <a:pt x="171" y="20005"/>
                  </a:lnTo>
                  <a:lnTo>
                    <a:pt x="95" y="20080"/>
                  </a:lnTo>
                  <a:lnTo>
                    <a:pt x="39" y="20175"/>
                  </a:lnTo>
                  <a:lnTo>
                    <a:pt x="20" y="20288"/>
                  </a:lnTo>
                  <a:lnTo>
                    <a:pt x="1" y="20401"/>
                  </a:lnTo>
                  <a:lnTo>
                    <a:pt x="1" y="20571"/>
                  </a:lnTo>
                  <a:lnTo>
                    <a:pt x="1" y="20741"/>
                  </a:lnTo>
                  <a:lnTo>
                    <a:pt x="39" y="20911"/>
                  </a:lnTo>
                  <a:lnTo>
                    <a:pt x="76" y="21080"/>
                  </a:lnTo>
                  <a:lnTo>
                    <a:pt x="133" y="21250"/>
                  </a:lnTo>
                  <a:lnTo>
                    <a:pt x="209" y="21420"/>
                  </a:lnTo>
                  <a:lnTo>
                    <a:pt x="303" y="21590"/>
                  </a:lnTo>
                  <a:lnTo>
                    <a:pt x="416" y="21741"/>
                  </a:lnTo>
                  <a:lnTo>
                    <a:pt x="529" y="21892"/>
                  </a:lnTo>
                  <a:lnTo>
                    <a:pt x="680" y="22024"/>
                  </a:lnTo>
                  <a:lnTo>
                    <a:pt x="831" y="22156"/>
                  </a:lnTo>
                  <a:lnTo>
                    <a:pt x="1001" y="22269"/>
                  </a:lnTo>
                  <a:lnTo>
                    <a:pt x="1190" y="22364"/>
                  </a:lnTo>
                  <a:lnTo>
                    <a:pt x="1379" y="22458"/>
                  </a:lnTo>
                  <a:lnTo>
                    <a:pt x="1605" y="22515"/>
                  </a:lnTo>
                  <a:lnTo>
                    <a:pt x="1831" y="22571"/>
                  </a:lnTo>
                  <a:lnTo>
                    <a:pt x="1982" y="22590"/>
                  </a:lnTo>
                  <a:lnTo>
                    <a:pt x="2171" y="22590"/>
                  </a:lnTo>
                  <a:lnTo>
                    <a:pt x="2643" y="22571"/>
                  </a:lnTo>
                  <a:lnTo>
                    <a:pt x="3247" y="22496"/>
                  </a:lnTo>
                  <a:lnTo>
                    <a:pt x="3964" y="22401"/>
                  </a:lnTo>
                  <a:lnTo>
                    <a:pt x="4757" y="22269"/>
                  </a:lnTo>
                  <a:lnTo>
                    <a:pt x="5606" y="22118"/>
                  </a:lnTo>
                  <a:lnTo>
                    <a:pt x="6512" y="21949"/>
                  </a:lnTo>
                  <a:lnTo>
                    <a:pt x="7436" y="21760"/>
                  </a:lnTo>
                  <a:lnTo>
                    <a:pt x="8361" y="21552"/>
                  </a:lnTo>
                  <a:lnTo>
                    <a:pt x="9267" y="21345"/>
                  </a:lnTo>
                  <a:lnTo>
                    <a:pt x="10135" y="21118"/>
                  </a:lnTo>
                  <a:lnTo>
                    <a:pt x="10946" y="20911"/>
                  </a:lnTo>
                  <a:lnTo>
                    <a:pt x="11682" y="20703"/>
                  </a:lnTo>
                  <a:lnTo>
                    <a:pt x="12305" y="20495"/>
                  </a:lnTo>
                  <a:lnTo>
                    <a:pt x="12815" y="20307"/>
                  </a:lnTo>
                  <a:lnTo>
                    <a:pt x="13003" y="20231"/>
                  </a:lnTo>
                  <a:lnTo>
                    <a:pt x="13173" y="20137"/>
                  </a:lnTo>
                  <a:lnTo>
                    <a:pt x="13437" y="19986"/>
                  </a:lnTo>
                  <a:lnTo>
                    <a:pt x="13721" y="19778"/>
                  </a:lnTo>
                  <a:lnTo>
                    <a:pt x="14041" y="19552"/>
                  </a:lnTo>
                  <a:lnTo>
                    <a:pt x="14362" y="19288"/>
                  </a:lnTo>
                  <a:lnTo>
                    <a:pt x="15042" y="18684"/>
                  </a:lnTo>
                  <a:lnTo>
                    <a:pt x="15721" y="18042"/>
                  </a:lnTo>
                  <a:lnTo>
                    <a:pt x="16363" y="17401"/>
                  </a:lnTo>
                  <a:lnTo>
                    <a:pt x="16929" y="16816"/>
                  </a:lnTo>
                  <a:lnTo>
                    <a:pt x="17721" y="15985"/>
                  </a:lnTo>
                  <a:lnTo>
                    <a:pt x="18099" y="17080"/>
                  </a:lnTo>
                  <a:lnTo>
                    <a:pt x="18627" y="18703"/>
                  </a:lnTo>
                  <a:lnTo>
                    <a:pt x="18891" y="19552"/>
                  </a:lnTo>
                  <a:lnTo>
                    <a:pt x="19118" y="20344"/>
                  </a:lnTo>
                  <a:lnTo>
                    <a:pt x="19307" y="21024"/>
                  </a:lnTo>
                  <a:lnTo>
                    <a:pt x="19420" y="21515"/>
                  </a:lnTo>
                  <a:lnTo>
                    <a:pt x="19458" y="21722"/>
                  </a:lnTo>
                  <a:lnTo>
                    <a:pt x="19533" y="22118"/>
                  </a:lnTo>
                  <a:lnTo>
                    <a:pt x="19590" y="22288"/>
                  </a:lnTo>
                  <a:lnTo>
                    <a:pt x="19646" y="22439"/>
                  </a:lnTo>
                  <a:lnTo>
                    <a:pt x="19722" y="22571"/>
                  </a:lnTo>
                  <a:lnTo>
                    <a:pt x="19816" y="22685"/>
                  </a:lnTo>
                  <a:lnTo>
                    <a:pt x="19929" y="22779"/>
                  </a:lnTo>
                  <a:lnTo>
                    <a:pt x="20080" y="22873"/>
                  </a:lnTo>
                  <a:lnTo>
                    <a:pt x="20269" y="22949"/>
                  </a:lnTo>
                  <a:lnTo>
                    <a:pt x="20495" y="23005"/>
                  </a:lnTo>
                  <a:lnTo>
                    <a:pt x="20760" y="23062"/>
                  </a:lnTo>
                  <a:lnTo>
                    <a:pt x="21062" y="23119"/>
                  </a:lnTo>
                  <a:lnTo>
                    <a:pt x="21420" y="23137"/>
                  </a:lnTo>
                  <a:lnTo>
                    <a:pt x="21835" y="23175"/>
                  </a:lnTo>
                  <a:lnTo>
                    <a:pt x="22854" y="23194"/>
                  </a:lnTo>
                  <a:lnTo>
                    <a:pt x="22987" y="23194"/>
                  </a:lnTo>
                  <a:lnTo>
                    <a:pt x="23609" y="23175"/>
                  </a:lnTo>
                  <a:lnTo>
                    <a:pt x="24251" y="23119"/>
                  </a:lnTo>
                  <a:lnTo>
                    <a:pt x="24930" y="23024"/>
                  </a:lnTo>
                  <a:lnTo>
                    <a:pt x="25610" y="22911"/>
                  </a:lnTo>
                  <a:lnTo>
                    <a:pt x="26308" y="22760"/>
                  </a:lnTo>
                  <a:lnTo>
                    <a:pt x="26987" y="22609"/>
                  </a:lnTo>
                  <a:lnTo>
                    <a:pt x="27648" y="22439"/>
                  </a:lnTo>
                  <a:lnTo>
                    <a:pt x="28271" y="22251"/>
                  </a:lnTo>
                  <a:lnTo>
                    <a:pt x="29403" y="21911"/>
                  </a:lnTo>
                  <a:lnTo>
                    <a:pt x="30328" y="21609"/>
                  </a:lnTo>
                  <a:lnTo>
                    <a:pt x="31177" y="21307"/>
                  </a:lnTo>
                  <a:lnTo>
                    <a:pt x="31309" y="21250"/>
                  </a:lnTo>
                  <a:lnTo>
                    <a:pt x="31573" y="21099"/>
                  </a:lnTo>
                  <a:lnTo>
                    <a:pt x="31950" y="20892"/>
                  </a:lnTo>
                  <a:lnTo>
                    <a:pt x="32158" y="20741"/>
                  </a:lnTo>
                  <a:lnTo>
                    <a:pt x="32366" y="20590"/>
                  </a:lnTo>
                  <a:lnTo>
                    <a:pt x="32554" y="20420"/>
                  </a:lnTo>
                  <a:lnTo>
                    <a:pt x="32762" y="20212"/>
                  </a:lnTo>
                  <a:lnTo>
                    <a:pt x="32932" y="20005"/>
                  </a:lnTo>
                  <a:lnTo>
                    <a:pt x="33083" y="19778"/>
                  </a:lnTo>
                  <a:lnTo>
                    <a:pt x="33215" y="19533"/>
                  </a:lnTo>
                  <a:lnTo>
                    <a:pt x="33309" y="19288"/>
                  </a:lnTo>
                  <a:lnTo>
                    <a:pt x="33328" y="19137"/>
                  </a:lnTo>
                  <a:lnTo>
                    <a:pt x="33347" y="19005"/>
                  </a:lnTo>
                  <a:lnTo>
                    <a:pt x="33347" y="18854"/>
                  </a:lnTo>
                  <a:lnTo>
                    <a:pt x="33347" y="18703"/>
                  </a:lnTo>
                  <a:lnTo>
                    <a:pt x="33328" y="18533"/>
                  </a:lnTo>
                  <a:lnTo>
                    <a:pt x="33272" y="18325"/>
                  </a:lnTo>
                  <a:lnTo>
                    <a:pt x="33102" y="17740"/>
                  </a:lnTo>
                  <a:lnTo>
                    <a:pt x="32837" y="17004"/>
                  </a:lnTo>
                  <a:lnTo>
                    <a:pt x="32536" y="16136"/>
                  </a:lnTo>
                  <a:lnTo>
                    <a:pt x="31743" y="14117"/>
                  </a:lnTo>
                  <a:lnTo>
                    <a:pt x="30875" y="11928"/>
                  </a:lnTo>
                  <a:lnTo>
                    <a:pt x="29988" y="9795"/>
                  </a:lnTo>
                  <a:lnTo>
                    <a:pt x="29195" y="7927"/>
                  </a:lnTo>
                  <a:lnTo>
                    <a:pt x="28365" y="5945"/>
                  </a:lnTo>
                  <a:lnTo>
                    <a:pt x="28195" y="5625"/>
                  </a:lnTo>
                  <a:lnTo>
                    <a:pt x="27836" y="4926"/>
                  </a:lnTo>
                  <a:lnTo>
                    <a:pt x="27308" y="3983"/>
                  </a:lnTo>
                  <a:lnTo>
                    <a:pt x="26987" y="3473"/>
                  </a:lnTo>
                  <a:lnTo>
                    <a:pt x="26648" y="2926"/>
                  </a:lnTo>
                  <a:lnTo>
                    <a:pt x="26289" y="2398"/>
                  </a:lnTo>
                  <a:lnTo>
                    <a:pt x="25930" y="1869"/>
                  </a:lnTo>
                  <a:lnTo>
                    <a:pt x="25553" y="1379"/>
                  </a:lnTo>
                  <a:lnTo>
                    <a:pt x="25157" y="945"/>
                  </a:lnTo>
                  <a:lnTo>
                    <a:pt x="24968" y="756"/>
                  </a:lnTo>
                  <a:lnTo>
                    <a:pt x="24779" y="567"/>
                  </a:lnTo>
                  <a:lnTo>
                    <a:pt x="24591" y="416"/>
                  </a:lnTo>
                  <a:lnTo>
                    <a:pt x="24402" y="284"/>
                  </a:lnTo>
                  <a:lnTo>
                    <a:pt x="24213" y="171"/>
                  </a:lnTo>
                  <a:lnTo>
                    <a:pt x="24043" y="95"/>
                  </a:lnTo>
                  <a:lnTo>
                    <a:pt x="23873" y="39"/>
                  </a:lnTo>
                  <a:lnTo>
                    <a:pt x="237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23"/>
            <p:cNvSpPr/>
            <p:nvPr/>
          </p:nvSpPr>
          <p:spPr>
            <a:xfrm>
              <a:off x="4538775" y="3372350"/>
              <a:ext cx="49575" cy="66075"/>
            </a:xfrm>
            <a:custGeom>
              <a:rect b="b" l="l" r="r" t="t"/>
              <a:pathLst>
                <a:path extrusionOk="0" h="2643" w="1983">
                  <a:moveTo>
                    <a:pt x="1831" y="0"/>
                  </a:moveTo>
                  <a:lnTo>
                    <a:pt x="1794" y="19"/>
                  </a:lnTo>
                  <a:lnTo>
                    <a:pt x="1756" y="57"/>
                  </a:lnTo>
                  <a:lnTo>
                    <a:pt x="20" y="2435"/>
                  </a:lnTo>
                  <a:lnTo>
                    <a:pt x="1" y="2473"/>
                  </a:lnTo>
                  <a:lnTo>
                    <a:pt x="1" y="2529"/>
                  </a:lnTo>
                  <a:lnTo>
                    <a:pt x="20" y="2567"/>
                  </a:lnTo>
                  <a:lnTo>
                    <a:pt x="57" y="2605"/>
                  </a:lnTo>
                  <a:lnTo>
                    <a:pt x="76" y="2624"/>
                  </a:lnTo>
                  <a:lnTo>
                    <a:pt x="114" y="2642"/>
                  </a:lnTo>
                  <a:lnTo>
                    <a:pt x="171" y="2624"/>
                  </a:lnTo>
                  <a:lnTo>
                    <a:pt x="227" y="2586"/>
                  </a:lnTo>
                  <a:lnTo>
                    <a:pt x="1963" y="208"/>
                  </a:lnTo>
                  <a:lnTo>
                    <a:pt x="1982" y="151"/>
                  </a:lnTo>
                  <a:lnTo>
                    <a:pt x="1982" y="114"/>
                  </a:lnTo>
                  <a:lnTo>
                    <a:pt x="1963" y="57"/>
                  </a:lnTo>
                  <a:lnTo>
                    <a:pt x="1926" y="19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1" name="Google Shape;2361;p23"/>
          <p:cNvGrpSpPr/>
          <p:nvPr/>
        </p:nvGrpSpPr>
        <p:grpSpPr>
          <a:xfrm>
            <a:off x="6610609" y="2503062"/>
            <a:ext cx="1439172" cy="2471203"/>
            <a:chOff x="6229475" y="2128263"/>
            <a:chExt cx="1686200" cy="2895375"/>
          </a:xfrm>
        </p:grpSpPr>
        <p:sp>
          <p:nvSpPr>
            <p:cNvPr id="2362" name="Google Shape;2362;p23"/>
            <p:cNvSpPr/>
            <p:nvPr/>
          </p:nvSpPr>
          <p:spPr>
            <a:xfrm>
              <a:off x="6603150" y="4016363"/>
              <a:ext cx="466625" cy="137775"/>
            </a:xfrm>
            <a:custGeom>
              <a:rect b="b" l="l" r="r" t="t"/>
              <a:pathLst>
                <a:path extrusionOk="0" h="5511" w="18665">
                  <a:moveTo>
                    <a:pt x="0" y="0"/>
                  </a:moveTo>
                  <a:lnTo>
                    <a:pt x="1906" y="3774"/>
                  </a:lnTo>
                  <a:lnTo>
                    <a:pt x="2019" y="3963"/>
                  </a:lnTo>
                  <a:lnTo>
                    <a:pt x="2133" y="4152"/>
                  </a:lnTo>
                  <a:lnTo>
                    <a:pt x="2265" y="4322"/>
                  </a:lnTo>
                  <a:lnTo>
                    <a:pt x="2416" y="4492"/>
                  </a:lnTo>
                  <a:lnTo>
                    <a:pt x="2567" y="4643"/>
                  </a:lnTo>
                  <a:lnTo>
                    <a:pt x="2736" y="4793"/>
                  </a:lnTo>
                  <a:lnTo>
                    <a:pt x="2906" y="4926"/>
                  </a:lnTo>
                  <a:lnTo>
                    <a:pt x="3076" y="5039"/>
                  </a:lnTo>
                  <a:lnTo>
                    <a:pt x="3265" y="5152"/>
                  </a:lnTo>
                  <a:lnTo>
                    <a:pt x="3454" y="5228"/>
                  </a:lnTo>
                  <a:lnTo>
                    <a:pt x="3661" y="5322"/>
                  </a:lnTo>
                  <a:lnTo>
                    <a:pt x="3869" y="5379"/>
                  </a:lnTo>
                  <a:lnTo>
                    <a:pt x="4076" y="5435"/>
                  </a:lnTo>
                  <a:lnTo>
                    <a:pt x="4303" y="5473"/>
                  </a:lnTo>
                  <a:lnTo>
                    <a:pt x="4510" y="5492"/>
                  </a:lnTo>
                  <a:lnTo>
                    <a:pt x="4737" y="5511"/>
                  </a:lnTo>
                  <a:lnTo>
                    <a:pt x="13908" y="5511"/>
                  </a:lnTo>
                  <a:lnTo>
                    <a:pt x="14135" y="5492"/>
                  </a:lnTo>
                  <a:lnTo>
                    <a:pt x="14361" y="5473"/>
                  </a:lnTo>
                  <a:lnTo>
                    <a:pt x="14569" y="5435"/>
                  </a:lnTo>
                  <a:lnTo>
                    <a:pt x="14776" y="5379"/>
                  </a:lnTo>
                  <a:lnTo>
                    <a:pt x="14984" y="5322"/>
                  </a:lnTo>
                  <a:lnTo>
                    <a:pt x="15192" y="5228"/>
                  </a:lnTo>
                  <a:lnTo>
                    <a:pt x="15380" y="5152"/>
                  </a:lnTo>
                  <a:lnTo>
                    <a:pt x="15569" y="5039"/>
                  </a:lnTo>
                  <a:lnTo>
                    <a:pt x="15758" y="4926"/>
                  </a:lnTo>
                  <a:lnTo>
                    <a:pt x="15928" y="4793"/>
                  </a:lnTo>
                  <a:lnTo>
                    <a:pt x="16079" y="4643"/>
                  </a:lnTo>
                  <a:lnTo>
                    <a:pt x="16230" y="4492"/>
                  </a:lnTo>
                  <a:lnTo>
                    <a:pt x="16381" y="4322"/>
                  </a:lnTo>
                  <a:lnTo>
                    <a:pt x="16513" y="4152"/>
                  </a:lnTo>
                  <a:lnTo>
                    <a:pt x="16626" y="3963"/>
                  </a:lnTo>
                  <a:lnTo>
                    <a:pt x="16739" y="3774"/>
                  </a:lnTo>
                  <a:lnTo>
                    <a:pt x="1866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23"/>
            <p:cNvSpPr/>
            <p:nvPr/>
          </p:nvSpPr>
          <p:spPr>
            <a:xfrm>
              <a:off x="6551250" y="3720063"/>
              <a:ext cx="563325" cy="365675"/>
            </a:xfrm>
            <a:custGeom>
              <a:rect b="b" l="l" r="r" t="t"/>
              <a:pathLst>
                <a:path extrusionOk="0" h="14627" w="22533">
                  <a:moveTo>
                    <a:pt x="0" y="1"/>
                  </a:moveTo>
                  <a:lnTo>
                    <a:pt x="0" y="14192"/>
                  </a:lnTo>
                  <a:lnTo>
                    <a:pt x="19" y="14287"/>
                  </a:lnTo>
                  <a:lnTo>
                    <a:pt x="38" y="14362"/>
                  </a:lnTo>
                  <a:lnTo>
                    <a:pt x="76" y="14438"/>
                  </a:lnTo>
                  <a:lnTo>
                    <a:pt x="132" y="14513"/>
                  </a:lnTo>
                  <a:lnTo>
                    <a:pt x="208" y="14551"/>
                  </a:lnTo>
                  <a:lnTo>
                    <a:pt x="264" y="14607"/>
                  </a:lnTo>
                  <a:lnTo>
                    <a:pt x="359" y="14626"/>
                  </a:lnTo>
                  <a:lnTo>
                    <a:pt x="22193" y="14626"/>
                  </a:lnTo>
                  <a:lnTo>
                    <a:pt x="22269" y="14607"/>
                  </a:lnTo>
                  <a:lnTo>
                    <a:pt x="22344" y="14551"/>
                  </a:lnTo>
                  <a:lnTo>
                    <a:pt x="22401" y="14513"/>
                  </a:lnTo>
                  <a:lnTo>
                    <a:pt x="22457" y="14438"/>
                  </a:lnTo>
                  <a:lnTo>
                    <a:pt x="22495" y="14362"/>
                  </a:lnTo>
                  <a:lnTo>
                    <a:pt x="22533" y="14287"/>
                  </a:lnTo>
                  <a:lnTo>
                    <a:pt x="22533" y="14192"/>
                  </a:lnTo>
                  <a:lnTo>
                    <a:pt x="225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23"/>
            <p:cNvSpPr/>
            <p:nvPr/>
          </p:nvSpPr>
          <p:spPr>
            <a:xfrm>
              <a:off x="6551250" y="3720063"/>
              <a:ext cx="563325" cy="196300"/>
            </a:xfrm>
            <a:custGeom>
              <a:rect b="b" l="l" r="r" t="t"/>
              <a:pathLst>
                <a:path extrusionOk="0" h="7852" w="22533">
                  <a:moveTo>
                    <a:pt x="15116" y="1"/>
                  </a:moveTo>
                  <a:lnTo>
                    <a:pt x="0" y="3718"/>
                  </a:lnTo>
                  <a:lnTo>
                    <a:pt x="0" y="7851"/>
                  </a:lnTo>
                  <a:lnTo>
                    <a:pt x="22533" y="2322"/>
                  </a:lnTo>
                  <a:lnTo>
                    <a:pt x="2253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23"/>
            <p:cNvSpPr/>
            <p:nvPr/>
          </p:nvSpPr>
          <p:spPr>
            <a:xfrm>
              <a:off x="6548875" y="3717713"/>
              <a:ext cx="568075" cy="201475"/>
            </a:xfrm>
            <a:custGeom>
              <a:rect b="b" l="l" r="r" t="t"/>
              <a:pathLst>
                <a:path extrusionOk="0" h="8059" w="22723">
                  <a:moveTo>
                    <a:pt x="22533" y="189"/>
                  </a:moveTo>
                  <a:lnTo>
                    <a:pt x="22533" y="2340"/>
                  </a:lnTo>
                  <a:lnTo>
                    <a:pt x="208" y="7813"/>
                  </a:lnTo>
                  <a:lnTo>
                    <a:pt x="208" y="3888"/>
                  </a:lnTo>
                  <a:lnTo>
                    <a:pt x="15230" y="189"/>
                  </a:lnTo>
                  <a:close/>
                  <a:moveTo>
                    <a:pt x="15192" y="0"/>
                  </a:moveTo>
                  <a:lnTo>
                    <a:pt x="76" y="3699"/>
                  </a:lnTo>
                  <a:lnTo>
                    <a:pt x="20" y="3737"/>
                  </a:lnTo>
                  <a:lnTo>
                    <a:pt x="1" y="3775"/>
                  </a:lnTo>
                  <a:lnTo>
                    <a:pt x="1" y="3812"/>
                  </a:lnTo>
                  <a:lnTo>
                    <a:pt x="1" y="7945"/>
                  </a:lnTo>
                  <a:lnTo>
                    <a:pt x="20" y="8002"/>
                  </a:lnTo>
                  <a:lnTo>
                    <a:pt x="39" y="8021"/>
                  </a:lnTo>
                  <a:lnTo>
                    <a:pt x="95" y="8059"/>
                  </a:lnTo>
                  <a:lnTo>
                    <a:pt x="133" y="8040"/>
                  </a:lnTo>
                  <a:lnTo>
                    <a:pt x="22647" y="2510"/>
                  </a:lnTo>
                  <a:lnTo>
                    <a:pt x="22703" y="2473"/>
                  </a:lnTo>
                  <a:lnTo>
                    <a:pt x="22722" y="2454"/>
                  </a:lnTo>
                  <a:lnTo>
                    <a:pt x="22722" y="2416"/>
                  </a:lnTo>
                  <a:lnTo>
                    <a:pt x="22722" y="95"/>
                  </a:lnTo>
                  <a:lnTo>
                    <a:pt x="22722" y="57"/>
                  </a:lnTo>
                  <a:lnTo>
                    <a:pt x="22703" y="19"/>
                  </a:lnTo>
                  <a:lnTo>
                    <a:pt x="22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23"/>
            <p:cNvSpPr/>
            <p:nvPr/>
          </p:nvSpPr>
          <p:spPr>
            <a:xfrm>
              <a:off x="6551250" y="3853588"/>
              <a:ext cx="563325" cy="232150"/>
            </a:xfrm>
            <a:custGeom>
              <a:rect b="b" l="l" r="r" t="t"/>
              <a:pathLst>
                <a:path extrusionOk="0" h="9286" w="22533">
                  <a:moveTo>
                    <a:pt x="22533" y="0"/>
                  </a:moveTo>
                  <a:lnTo>
                    <a:pt x="0" y="5530"/>
                  </a:lnTo>
                  <a:lnTo>
                    <a:pt x="0" y="7738"/>
                  </a:lnTo>
                  <a:lnTo>
                    <a:pt x="19" y="7908"/>
                  </a:lnTo>
                  <a:lnTo>
                    <a:pt x="38" y="8059"/>
                  </a:lnTo>
                  <a:lnTo>
                    <a:pt x="76" y="8210"/>
                  </a:lnTo>
                  <a:lnTo>
                    <a:pt x="132" y="8342"/>
                  </a:lnTo>
                  <a:lnTo>
                    <a:pt x="189" y="8474"/>
                  </a:lnTo>
                  <a:lnTo>
                    <a:pt x="264" y="8606"/>
                  </a:lnTo>
                  <a:lnTo>
                    <a:pt x="359" y="8719"/>
                  </a:lnTo>
                  <a:lnTo>
                    <a:pt x="453" y="8832"/>
                  </a:lnTo>
                  <a:lnTo>
                    <a:pt x="566" y="8946"/>
                  </a:lnTo>
                  <a:lnTo>
                    <a:pt x="698" y="9021"/>
                  </a:lnTo>
                  <a:lnTo>
                    <a:pt x="812" y="9097"/>
                  </a:lnTo>
                  <a:lnTo>
                    <a:pt x="944" y="9172"/>
                  </a:lnTo>
                  <a:lnTo>
                    <a:pt x="1095" y="9229"/>
                  </a:lnTo>
                  <a:lnTo>
                    <a:pt x="1246" y="9266"/>
                  </a:lnTo>
                  <a:lnTo>
                    <a:pt x="1397" y="9285"/>
                  </a:lnTo>
                  <a:lnTo>
                    <a:pt x="1604" y="9285"/>
                  </a:lnTo>
                  <a:lnTo>
                    <a:pt x="22533" y="4152"/>
                  </a:lnTo>
                  <a:lnTo>
                    <a:pt x="2253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23"/>
            <p:cNvSpPr/>
            <p:nvPr/>
          </p:nvSpPr>
          <p:spPr>
            <a:xfrm>
              <a:off x="6548875" y="3851238"/>
              <a:ext cx="568075" cy="237325"/>
            </a:xfrm>
            <a:custGeom>
              <a:rect b="b" l="l" r="r" t="t"/>
              <a:pathLst>
                <a:path extrusionOk="0" h="9493" w="22723">
                  <a:moveTo>
                    <a:pt x="22533" y="227"/>
                  </a:moveTo>
                  <a:lnTo>
                    <a:pt x="22533" y="4171"/>
                  </a:lnTo>
                  <a:lnTo>
                    <a:pt x="1699" y="9285"/>
                  </a:lnTo>
                  <a:lnTo>
                    <a:pt x="1511" y="9285"/>
                  </a:lnTo>
                  <a:lnTo>
                    <a:pt x="1360" y="9247"/>
                  </a:lnTo>
                  <a:lnTo>
                    <a:pt x="1227" y="9228"/>
                  </a:lnTo>
                  <a:lnTo>
                    <a:pt x="1095" y="9172"/>
                  </a:lnTo>
                  <a:lnTo>
                    <a:pt x="963" y="9115"/>
                  </a:lnTo>
                  <a:lnTo>
                    <a:pt x="850" y="9040"/>
                  </a:lnTo>
                  <a:lnTo>
                    <a:pt x="737" y="8945"/>
                  </a:lnTo>
                  <a:lnTo>
                    <a:pt x="624" y="8870"/>
                  </a:lnTo>
                  <a:lnTo>
                    <a:pt x="529" y="8756"/>
                  </a:lnTo>
                  <a:lnTo>
                    <a:pt x="454" y="8643"/>
                  </a:lnTo>
                  <a:lnTo>
                    <a:pt x="378" y="8530"/>
                  </a:lnTo>
                  <a:lnTo>
                    <a:pt x="322" y="8398"/>
                  </a:lnTo>
                  <a:lnTo>
                    <a:pt x="265" y="8266"/>
                  </a:lnTo>
                  <a:lnTo>
                    <a:pt x="227" y="8134"/>
                  </a:lnTo>
                  <a:lnTo>
                    <a:pt x="208" y="7983"/>
                  </a:lnTo>
                  <a:lnTo>
                    <a:pt x="208" y="7832"/>
                  </a:lnTo>
                  <a:lnTo>
                    <a:pt x="208" y="5718"/>
                  </a:lnTo>
                  <a:lnTo>
                    <a:pt x="22533" y="227"/>
                  </a:lnTo>
                  <a:close/>
                  <a:moveTo>
                    <a:pt x="22609" y="0"/>
                  </a:moveTo>
                  <a:lnTo>
                    <a:pt x="76" y="5529"/>
                  </a:lnTo>
                  <a:lnTo>
                    <a:pt x="20" y="5567"/>
                  </a:lnTo>
                  <a:lnTo>
                    <a:pt x="1" y="5605"/>
                  </a:lnTo>
                  <a:lnTo>
                    <a:pt x="1" y="5624"/>
                  </a:lnTo>
                  <a:lnTo>
                    <a:pt x="1" y="7832"/>
                  </a:lnTo>
                  <a:lnTo>
                    <a:pt x="1" y="8002"/>
                  </a:lnTo>
                  <a:lnTo>
                    <a:pt x="39" y="8171"/>
                  </a:lnTo>
                  <a:lnTo>
                    <a:pt x="76" y="8322"/>
                  </a:lnTo>
                  <a:lnTo>
                    <a:pt x="133" y="8473"/>
                  </a:lnTo>
                  <a:lnTo>
                    <a:pt x="208" y="8624"/>
                  </a:lnTo>
                  <a:lnTo>
                    <a:pt x="284" y="8756"/>
                  </a:lnTo>
                  <a:lnTo>
                    <a:pt x="378" y="8889"/>
                  </a:lnTo>
                  <a:lnTo>
                    <a:pt x="491" y="9002"/>
                  </a:lnTo>
                  <a:lnTo>
                    <a:pt x="605" y="9115"/>
                  </a:lnTo>
                  <a:lnTo>
                    <a:pt x="737" y="9209"/>
                  </a:lnTo>
                  <a:lnTo>
                    <a:pt x="869" y="9285"/>
                  </a:lnTo>
                  <a:lnTo>
                    <a:pt x="1001" y="9360"/>
                  </a:lnTo>
                  <a:lnTo>
                    <a:pt x="1152" y="9417"/>
                  </a:lnTo>
                  <a:lnTo>
                    <a:pt x="1322" y="9455"/>
                  </a:lnTo>
                  <a:lnTo>
                    <a:pt x="1473" y="9474"/>
                  </a:lnTo>
                  <a:lnTo>
                    <a:pt x="1643" y="9492"/>
                  </a:lnTo>
                  <a:lnTo>
                    <a:pt x="1737" y="9474"/>
                  </a:lnTo>
                  <a:lnTo>
                    <a:pt x="22647" y="4341"/>
                  </a:lnTo>
                  <a:lnTo>
                    <a:pt x="22703" y="4303"/>
                  </a:lnTo>
                  <a:lnTo>
                    <a:pt x="22722" y="4284"/>
                  </a:lnTo>
                  <a:lnTo>
                    <a:pt x="22722" y="4246"/>
                  </a:lnTo>
                  <a:lnTo>
                    <a:pt x="22722" y="94"/>
                  </a:lnTo>
                  <a:lnTo>
                    <a:pt x="22722" y="57"/>
                  </a:lnTo>
                  <a:lnTo>
                    <a:pt x="22684" y="19"/>
                  </a:lnTo>
                  <a:lnTo>
                    <a:pt x="22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23"/>
            <p:cNvSpPr/>
            <p:nvPr/>
          </p:nvSpPr>
          <p:spPr>
            <a:xfrm>
              <a:off x="6229475" y="2128263"/>
              <a:ext cx="1217250" cy="1617300"/>
            </a:xfrm>
            <a:custGeom>
              <a:rect b="b" l="l" r="r" t="t"/>
              <a:pathLst>
                <a:path extrusionOk="0" h="64692" w="48690">
                  <a:moveTo>
                    <a:pt x="24628" y="0"/>
                  </a:moveTo>
                  <a:lnTo>
                    <a:pt x="24005" y="19"/>
                  </a:lnTo>
                  <a:lnTo>
                    <a:pt x="23383" y="19"/>
                  </a:lnTo>
                  <a:lnTo>
                    <a:pt x="22760" y="57"/>
                  </a:lnTo>
                  <a:lnTo>
                    <a:pt x="22137" y="113"/>
                  </a:lnTo>
                  <a:lnTo>
                    <a:pt x="21514" y="170"/>
                  </a:lnTo>
                  <a:lnTo>
                    <a:pt x="20910" y="245"/>
                  </a:lnTo>
                  <a:lnTo>
                    <a:pt x="20307" y="340"/>
                  </a:lnTo>
                  <a:lnTo>
                    <a:pt x="19703" y="453"/>
                  </a:lnTo>
                  <a:lnTo>
                    <a:pt x="19118" y="585"/>
                  </a:lnTo>
                  <a:lnTo>
                    <a:pt x="18533" y="717"/>
                  </a:lnTo>
                  <a:lnTo>
                    <a:pt x="17948" y="868"/>
                  </a:lnTo>
                  <a:lnTo>
                    <a:pt x="17363" y="1038"/>
                  </a:lnTo>
                  <a:lnTo>
                    <a:pt x="16796" y="1208"/>
                  </a:lnTo>
                  <a:lnTo>
                    <a:pt x="16230" y="1415"/>
                  </a:lnTo>
                  <a:lnTo>
                    <a:pt x="15664" y="1623"/>
                  </a:lnTo>
                  <a:lnTo>
                    <a:pt x="15117" y="1831"/>
                  </a:lnTo>
                  <a:lnTo>
                    <a:pt x="14570" y="2076"/>
                  </a:lnTo>
                  <a:lnTo>
                    <a:pt x="14022" y="2321"/>
                  </a:lnTo>
                  <a:lnTo>
                    <a:pt x="13494" y="2585"/>
                  </a:lnTo>
                  <a:lnTo>
                    <a:pt x="12966" y="2850"/>
                  </a:lnTo>
                  <a:lnTo>
                    <a:pt x="12456" y="3133"/>
                  </a:lnTo>
                  <a:lnTo>
                    <a:pt x="11946" y="3435"/>
                  </a:lnTo>
                  <a:lnTo>
                    <a:pt x="11437" y="3737"/>
                  </a:lnTo>
                  <a:lnTo>
                    <a:pt x="10946" y="4057"/>
                  </a:lnTo>
                  <a:lnTo>
                    <a:pt x="10456" y="4397"/>
                  </a:lnTo>
                  <a:lnTo>
                    <a:pt x="9984" y="4737"/>
                  </a:lnTo>
                  <a:lnTo>
                    <a:pt x="9512" y="5095"/>
                  </a:lnTo>
                  <a:lnTo>
                    <a:pt x="9059" y="5454"/>
                  </a:lnTo>
                  <a:lnTo>
                    <a:pt x="8606" y="5831"/>
                  </a:lnTo>
                  <a:lnTo>
                    <a:pt x="8153" y="6209"/>
                  </a:lnTo>
                  <a:lnTo>
                    <a:pt x="7738" y="6605"/>
                  </a:lnTo>
                  <a:lnTo>
                    <a:pt x="7304" y="7020"/>
                  </a:lnTo>
                  <a:lnTo>
                    <a:pt x="6889" y="7435"/>
                  </a:lnTo>
                  <a:lnTo>
                    <a:pt x="6493" y="7851"/>
                  </a:lnTo>
                  <a:lnTo>
                    <a:pt x="6096" y="8285"/>
                  </a:lnTo>
                  <a:lnTo>
                    <a:pt x="5719" y="8738"/>
                  </a:lnTo>
                  <a:lnTo>
                    <a:pt x="5341" y="9191"/>
                  </a:lnTo>
                  <a:lnTo>
                    <a:pt x="4983" y="9662"/>
                  </a:lnTo>
                  <a:lnTo>
                    <a:pt x="4624" y="10115"/>
                  </a:lnTo>
                  <a:lnTo>
                    <a:pt x="4303" y="10606"/>
                  </a:lnTo>
                  <a:lnTo>
                    <a:pt x="3964" y="11097"/>
                  </a:lnTo>
                  <a:lnTo>
                    <a:pt x="3643" y="11587"/>
                  </a:lnTo>
                  <a:lnTo>
                    <a:pt x="3341" y="12097"/>
                  </a:lnTo>
                  <a:lnTo>
                    <a:pt x="3058" y="12606"/>
                  </a:lnTo>
                  <a:lnTo>
                    <a:pt x="2775" y="13116"/>
                  </a:lnTo>
                  <a:lnTo>
                    <a:pt x="2511" y="13644"/>
                  </a:lnTo>
                  <a:lnTo>
                    <a:pt x="2246" y="14191"/>
                  </a:lnTo>
                  <a:lnTo>
                    <a:pt x="2001" y="14720"/>
                  </a:lnTo>
                  <a:lnTo>
                    <a:pt x="1775" y="15267"/>
                  </a:lnTo>
                  <a:lnTo>
                    <a:pt x="1567" y="15814"/>
                  </a:lnTo>
                  <a:lnTo>
                    <a:pt x="1360" y="16381"/>
                  </a:lnTo>
                  <a:lnTo>
                    <a:pt x="1171" y="16947"/>
                  </a:lnTo>
                  <a:lnTo>
                    <a:pt x="1001" y="17513"/>
                  </a:lnTo>
                  <a:lnTo>
                    <a:pt x="831" y="18098"/>
                  </a:lnTo>
                  <a:lnTo>
                    <a:pt x="680" y="18683"/>
                  </a:lnTo>
                  <a:lnTo>
                    <a:pt x="548" y="19268"/>
                  </a:lnTo>
                  <a:lnTo>
                    <a:pt x="435" y="19872"/>
                  </a:lnTo>
                  <a:lnTo>
                    <a:pt x="322" y="20457"/>
                  </a:lnTo>
                  <a:lnTo>
                    <a:pt x="227" y="21061"/>
                  </a:lnTo>
                  <a:lnTo>
                    <a:pt x="152" y="21665"/>
                  </a:lnTo>
                  <a:lnTo>
                    <a:pt x="95" y="22287"/>
                  </a:lnTo>
                  <a:lnTo>
                    <a:pt x="57" y="22891"/>
                  </a:lnTo>
                  <a:lnTo>
                    <a:pt x="20" y="23514"/>
                  </a:lnTo>
                  <a:lnTo>
                    <a:pt x="1" y="24137"/>
                  </a:lnTo>
                  <a:lnTo>
                    <a:pt x="20" y="24760"/>
                  </a:lnTo>
                  <a:lnTo>
                    <a:pt x="57" y="25816"/>
                  </a:lnTo>
                  <a:lnTo>
                    <a:pt x="133" y="26854"/>
                  </a:lnTo>
                  <a:lnTo>
                    <a:pt x="265" y="27873"/>
                  </a:lnTo>
                  <a:lnTo>
                    <a:pt x="435" y="28892"/>
                  </a:lnTo>
                  <a:lnTo>
                    <a:pt x="642" y="29893"/>
                  </a:lnTo>
                  <a:lnTo>
                    <a:pt x="888" y="30874"/>
                  </a:lnTo>
                  <a:lnTo>
                    <a:pt x="1190" y="31836"/>
                  </a:lnTo>
                  <a:lnTo>
                    <a:pt x="1510" y="32780"/>
                  </a:lnTo>
                  <a:lnTo>
                    <a:pt x="1869" y="33705"/>
                  </a:lnTo>
                  <a:lnTo>
                    <a:pt x="2284" y="34629"/>
                  </a:lnTo>
                  <a:lnTo>
                    <a:pt x="2718" y="35516"/>
                  </a:lnTo>
                  <a:lnTo>
                    <a:pt x="3190" y="36384"/>
                  </a:lnTo>
                  <a:lnTo>
                    <a:pt x="3700" y="37234"/>
                  </a:lnTo>
                  <a:lnTo>
                    <a:pt x="4228" y="38045"/>
                  </a:lnTo>
                  <a:lnTo>
                    <a:pt x="4813" y="38857"/>
                  </a:lnTo>
                  <a:lnTo>
                    <a:pt x="5417" y="39630"/>
                  </a:lnTo>
                  <a:lnTo>
                    <a:pt x="6059" y="40461"/>
                  </a:lnTo>
                  <a:lnTo>
                    <a:pt x="6681" y="41310"/>
                  </a:lnTo>
                  <a:lnTo>
                    <a:pt x="7285" y="42178"/>
                  </a:lnTo>
                  <a:lnTo>
                    <a:pt x="7851" y="43065"/>
                  </a:lnTo>
                  <a:lnTo>
                    <a:pt x="8078" y="43424"/>
                  </a:lnTo>
                  <a:lnTo>
                    <a:pt x="8568" y="44273"/>
                  </a:lnTo>
                  <a:lnTo>
                    <a:pt x="9040" y="45141"/>
                  </a:lnTo>
                  <a:lnTo>
                    <a:pt x="9474" y="46028"/>
                  </a:lnTo>
                  <a:lnTo>
                    <a:pt x="9889" y="46915"/>
                  </a:lnTo>
                  <a:lnTo>
                    <a:pt x="10248" y="47821"/>
                  </a:lnTo>
                  <a:lnTo>
                    <a:pt x="10607" y="48745"/>
                  </a:lnTo>
                  <a:lnTo>
                    <a:pt x="10909" y="49670"/>
                  </a:lnTo>
                  <a:lnTo>
                    <a:pt x="11192" y="50614"/>
                  </a:lnTo>
                  <a:lnTo>
                    <a:pt x="11437" y="51557"/>
                  </a:lnTo>
                  <a:lnTo>
                    <a:pt x="11663" y="52520"/>
                  </a:lnTo>
                  <a:lnTo>
                    <a:pt x="11833" y="53482"/>
                  </a:lnTo>
                  <a:lnTo>
                    <a:pt x="11984" y="54445"/>
                  </a:lnTo>
                  <a:lnTo>
                    <a:pt x="12116" y="55426"/>
                  </a:lnTo>
                  <a:lnTo>
                    <a:pt x="12192" y="56407"/>
                  </a:lnTo>
                  <a:lnTo>
                    <a:pt x="12248" y="57389"/>
                  </a:lnTo>
                  <a:lnTo>
                    <a:pt x="12267" y="58389"/>
                  </a:lnTo>
                  <a:lnTo>
                    <a:pt x="12267" y="63050"/>
                  </a:lnTo>
                  <a:lnTo>
                    <a:pt x="12267" y="63220"/>
                  </a:lnTo>
                  <a:lnTo>
                    <a:pt x="12286" y="63390"/>
                  </a:lnTo>
                  <a:lnTo>
                    <a:pt x="12324" y="63541"/>
                  </a:lnTo>
                  <a:lnTo>
                    <a:pt x="12381" y="63692"/>
                  </a:lnTo>
                  <a:lnTo>
                    <a:pt x="12456" y="63843"/>
                  </a:lnTo>
                  <a:lnTo>
                    <a:pt x="12531" y="63975"/>
                  </a:lnTo>
                  <a:lnTo>
                    <a:pt x="12626" y="64088"/>
                  </a:lnTo>
                  <a:lnTo>
                    <a:pt x="12739" y="64220"/>
                  </a:lnTo>
                  <a:lnTo>
                    <a:pt x="12852" y="64314"/>
                  </a:lnTo>
                  <a:lnTo>
                    <a:pt x="12984" y="64409"/>
                  </a:lnTo>
                  <a:lnTo>
                    <a:pt x="13117" y="64503"/>
                  </a:lnTo>
                  <a:lnTo>
                    <a:pt x="13249" y="64560"/>
                  </a:lnTo>
                  <a:lnTo>
                    <a:pt x="13400" y="64616"/>
                  </a:lnTo>
                  <a:lnTo>
                    <a:pt x="13569" y="64654"/>
                  </a:lnTo>
                  <a:lnTo>
                    <a:pt x="13720" y="64692"/>
                  </a:lnTo>
                  <a:lnTo>
                    <a:pt x="34970" y="64692"/>
                  </a:lnTo>
                  <a:lnTo>
                    <a:pt x="35121" y="64654"/>
                  </a:lnTo>
                  <a:lnTo>
                    <a:pt x="35291" y="64616"/>
                  </a:lnTo>
                  <a:lnTo>
                    <a:pt x="35442" y="64560"/>
                  </a:lnTo>
                  <a:lnTo>
                    <a:pt x="35574" y="64503"/>
                  </a:lnTo>
                  <a:lnTo>
                    <a:pt x="35706" y="64409"/>
                  </a:lnTo>
                  <a:lnTo>
                    <a:pt x="35838" y="64314"/>
                  </a:lnTo>
                  <a:lnTo>
                    <a:pt x="35951" y="64220"/>
                  </a:lnTo>
                  <a:lnTo>
                    <a:pt x="36064" y="64088"/>
                  </a:lnTo>
                  <a:lnTo>
                    <a:pt x="36159" y="63975"/>
                  </a:lnTo>
                  <a:lnTo>
                    <a:pt x="36234" y="63843"/>
                  </a:lnTo>
                  <a:lnTo>
                    <a:pt x="36310" y="63692"/>
                  </a:lnTo>
                  <a:lnTo>
                    <a:pt x="36366" y="63541"/>
                  </a:lnTo>
                  <a:lnTo>
                    <a:pt x="36404" y="63390"/>
                  </a:lnTo>
                  <a:lnTo>
                    <a:pt x="36423" y="63220"/>
                  </a:lnTo>
                  <a:lnTo>
                    <a:pt x="36442" y="63050"/>
                  </a:lnTo>
                  <a:lnTo>
                    <a:pt x="36442" y="58389"/>
                  </a:lnTo>
                  <a:lnTo>
                    <a:pt x="36442" y="57407"/>
                  </a:lnTo>
                  <a:lnTo>
                    <a:pt x="36498" y="56426"/>
                  </a:lnTo>
                  <a:lnTo>
                    <a:pt x="36593" y="55445"/>
                  </a:lnTo>
                  <a:lnTo>
                    <a:pt x="36706" y="54463"/>
                  </a:lnTo>
                  <a:lnTo>
                    <a:pt x="36857" y="53482"/>
                  </a:lnTo>
                  <a:lnTo>
                    <a:pt x="37046" y="52520"/>
                  </a:lnTo>
                  <a:lnTo>
                    <a:pt x="37253" y="51576"/>
                  </a:lnTo>
                  <a:lnTo>
                    <a:pt x="37499" y="50614"/>
                  </a:lnTo>
                  <a:lnTo>
                    <a:pt x="37782" y="49670"/>
                  </a:lnTo>
                  <a:lnTo>
                    <a:pt x="38102" y="48745"/>
                  </a:lnTo>
                  <a:lnTo>
                    <a:pt x="38442" y="47821"/>
                  </a:lnTo>
                  <a:lnTo>
                    <a:pt x="38820" y="46915"/>
                  </a:lnTo>
                  <a:lnTo>
                    <a:pt x="39235" y="46028"/>
                  </a:lnTo>
                  <a:lnTo>
                    <a:pt x="39669" y="45141"/>
                  </a:lnTo>
                  <a:lnTo>
                    <a:pt x="40141" y="44273"/>
                  </a:lnTo>
                  <a:lnTo>
                    <a:pt x="40631" y="43424"/>
                  </a:lnTo>
                  <a:lnTo>
                    <a:pt x="40895" y="42990"/>
                  </a:lnTo>
                  <a:lnTo>
                    <a:pt x="41443" y="42140"/>
                  </a:lnTo>
                  <a:lnTo>
                    <a:pt x="42009" y="41310"/>
                  </a:lnTo>
                  <a:lnTo>
                    <a:pt x="42594" y="40498"/>
                  </a:lnTo>
                  <a:lnTo>
                    <a:pt x="43217" y="39706"/>
                  </a:lnTo>
                  <a:lnTo>
                    <a:pt x="43839" y="38913"/>
                  </a:lnTo>
                  <a:lnTo>
                    <a:pt x="44443" y="38083"/>
                  </a:lnTo>
                  <a:lnTo>
                    <a:pt x="44991" y="37234"/>
                  </a:lnTo>
                  <a:lnTo>
                    <a:pt x="45519" y="36366"/>
                  </a:lnTo>
                  <a:lnTo>
                    <a:pt x="46010" y="35460"/>
                  </a:lnTo>
                  <a:lnTo>
                    <a:pt x="46444" y="34535"/>
                  </a:lnTo>
                  <a:lnTo>
                    <a:pt x="46859" y="33610"/>
                  </a:lnTo>
                  <a:lnTo>
                    <a:pt x="47236" y="32648"/>
                  </a:lnTo>
                  <a:lnTo>
                    <a:pt x="47557" y="31667"/>
                  </a:lnTo>
                  <a:lnTo>
                    <a:pt x="47859" y="30666"/>
                  </a:lnTo>
                  <a:lnTo>
                    <a:pt x="47991" y="30157"/>
                  </a:lnTo>
                  <a:lnTo>
                    <a:pt x="48104" y="29647"/>
                  </a:lnTo>
                  <a:lnTo>
                    <a:pt x="48218" y="29138"/>
                  </a:lnTo>
                  <a:lnTo>
                    <a:pt x="48312" y="28609"/>
                  </a:lnTo>
                  <a:lnTo>
                    <a:pt x="48406" y="28100"/>
                  </a:lnTo>
                  <a:lnTo>
                    <a:pt x="48482" y="27571"/>
                  </a:lnTo>
                  <a:lnTo>
                    <a:pt x="48538" y="27043"/>
                  </a:lnTo>
                  <a:lnTo>
                    <a:pt x="48595" y="26515"/>
                  </a:lnTo>
                  <a:lnTo>
                    <a:pt x="48633" y="25967"/>
                  </a:lnTo>
                  <a:lnTo>
                    <a:pt x="48652" y="25439"/>
                  </a:lnTo>
                  <a:lnTo>
                    <a:pt x="48671" y="24892"/>
                  </a:lnTo>
                  <a:lnTo>
                    <a:pt x="48689" y="24344"/>
                  </a:lnTo>
                  <a:lnTo>
                    <a:pt x="48671" y="23722"/>
                  </a:lnTo>
                  <a:lnTo>
                    <a:pt x="48652" y="23080"/>
                  </a:lnTo>
                  <a:lnTo>
                    <a:pt x="48614" y="22457"/>
                  </a:lnTo>
                  <a:lnTo>
                    <a:pt x="48557" y="21834"/>
                  </a:lnTo>
                  <a:lnTo>
                    <a:pt x="48482" y="21212"/>
                  </a:lnTo>
                  <a:lnTo>
                    <a:pt x="48406" y="20608"/>
                  </a:lnTo>
                  <a:lnTo>
                    <a:pt x="48293" y="20004"/>
                  </a:lnTo>
                  <a:lnTo>
                    <a:pt x="48180" y="19400"/>
                  </a:lnTo>
                  <a:lnTo>
                    <a:pt x="48048" y="18796"/>
                  </a:lnTo>
                  <a:lnTo>
                    <a:pt x="47897" y="18211"/>
                  </a:lnTo>
                  <a:lnTo>
                    <a:pt x="47746" y="17626"/>
                  </a:lnTo>
                  <a:lnTo>
                    <a:pt x="47576" y="17041"/>
                  </a:lnTo>
                  <a:lnTo>
                    <a:pt x="47387" y="16475"/>
                  </a:lnTo>
                  <a:lnTo>
                    <a:pt x="47180" y="15909"/>
                  </a:lnTo>
                  <a:lnTo>
                    <a:pt x="46972" y="15343"/>
                  </a:lnTo>
                  <a:lnTo>
                    <a:pt x="46746" y="14795"/>
                  </a:lnTo>
                  <a:lnTo>
                    <a:pt x="46500" y="14248"/>
                  </a:lnTo>
                  <a:lnTo>
                    <a:pt x="46236" y="13720"/>
                  </a:lnTo>
                  <a:lnTo>
                    <a:pt x="45972" y="13172"/>
                  </a:lnTo>
                  <a:lnTo>
                    <a:pt x="45708" y="12663"/>
                  </a:lnTo>
                  <a:lnTo>
                    <a:pt x="45406" y="12134"/>
                  </a:lnTo>
                  <a:lnTo>
                    <a:pt x="45104" y="11625"/>
                  </a:lnTo>
                  <a:lnTo>
                    <a:pt x="44783" y="11134"/>
                  </a:lnTo>
                  <a:lnTo>
                    <a:pt x="44462" y="10644"/>
                  </a:lnTo>
                  <a:lnTo>
                    <a:pt x="44122" y="10153"/>
                  </a:lnTo>
                  <a:lnTo>
                    <a:pt x="43764" y="9681"/>
                  </a:lnTo>
                  <a:lnTo>
                    <a:pt x="43405" y="9209"/>
                  </a:lnTo>
                  <a:lnTo>
                    <a:pt x="43047" y="8756"/>
                  </a:lnTo>
                  <a:lnTo>
                    <a:pt x="42650" y="8304"/>
                  </a:lnTo>
                  <a:lnTo>
                    <a:pt x="42254" y="7869"/>
                  </a:lnTo>
                  <a:lnTo>
                    <a:pt x="41858" y="7435"/>
                  </a:lnTo>
                  <a:lnTo>
                    <a:pt x="41443" y="7020"/>
                  </a:lnTo>
                  <a:lnTo>
                    <a:pt x="41028" y="6624"/>
                  </a:lnTo>
                  <a:lnTo>
                    <a:pt x="40593" y="6209"/>
                  </a:lnTo>
                  <a:lnTo>
                    <a:pt x="40141" y="5831"/>
                  </a:lnTo>
                  <a:lnTo>
                    <a:pt x="39688" y="5454"/>
                  </a:lnTo>
                  <a:lnTo>
                    <a:pt x="39235" y="5077"/>
                  </a:lnTo>
                  <a:lnTo>
                    <a:pt x="38763" y="4737"/>
                  </a:lnTo>
                  <a:lnTo>
                    <a:pt x="38272" y="4378"/>
                  </a:lnTo>
                  <a:lnTo>
                    <a:pt x="37782" y="4057"/>
                  </a:lnTo>
                  <a:lnTo>
                    <a:pt x="37291" y="3737"/>
                  </a:lnTo>
                  <a:lnTo>
                    <a:pt x="36781" y="3416"/>
                  </a:lnTo>
                  <a:lnTo>
                    <a:pt x="36272" y="3133"/>
                  </a:lnTo>
                  <a:lnTo>
                    <a:pt x="35744" y="2850"/>
                  </a:lnTo>
                  <a:lnTo>
                    <a:pt x="35215" y="2567"/>
                  </a:lnTo>
                  <a:lnTo>
                    <a:pt x="34687" y="2302"/>
                  </a:lnTo>
                  <a:lnTo>
                    <a:pt x="34139" y="2057"/>
                  </a:lnTo>
                  <a:lnTo>
                    <a:pt x="33592" y="1831"/>
                  </a:lnTo>
                  <a:lnTo>
                    <a:pt x="33045" y="1604"/>
                  </a:lnTo>
                  <a:lnTo>
                    <a:pt x="32479" y="1397"/>
                  </a:lnTo>
                  <a:lnTo>
                    <a:pt x="31913" y="1208"/>
                  </a:lnTo>
                  <a:lnTo>
                    <a:pt x="31328" y="1019"/>
                  </a:lnTo>
                  <a:lnTo>
                    <a:pt x="30743" y="849"/>
                  </a:lnTo>
                  <a:lnTo>
                    <a:pt x="30158" y="698"/>
                  </a:lnTo>
                  <a:lnTo>
                    <a:pt x="29573" y="566"/>
                  </a:lnTo>
                  <a:lnTo>
                    <a:pt x="28969" y="453"/>
                  </a:lnTo>
                  <a:lnTo>
                    <a:pt x="28365" y="340"/>
                  </a:lnTo>
                  <a:lnTo>
                    <a:pt x="27761" y="245"/>
                  </a:lnTo>
                  <a:lnTo>
                    <a:pt x="27138" y="170"/>
                  </a:lnTo>
                  <a:lnTo>
                    <a:pt x="26515" y="94"/>
                  </a:lnTo>
                  <a:lnTo>
                    <a:pt x="25893" y="57"/>
                  </a:lnTo>
                  <a:lnTo>
                    <a:pt x="25270" y="19"/>
                  </a:lnTo>
                  <a:lnTo>
                    <a:pt x="2462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23"/>
            <p:cNvSpPr/>
            <p:nvPr/>
          </p:nvSpPr>
          <p:spPr>
            <a:xfrm>
              <a:off x="6484250" y="2223088"/>
              <a:ext cx="179775" cy="125050"/>
            </a:xfrm>
            <a:custGeom>
              <a:rect b="b" l="l" r="r" t="t"/>
              <a:pathLst>
                <a:path extrusionOk="0" h="5002" w="7191">
                  <a:moveTo>
                    <a:pt x="4869" y="0"/>
                  </a:moveTo>
                  <a:lnTo>
                    <a:pt x="4530" y="19"/>
                  </a:lnTo>
                  <a:lnTo>
                    <a:pt x="4190" y="57"/>
                  </a:lnTo>
                  <a:lnTo>
                    <a:pt x="3850" y="113"/>
                  </a:lnTo>
                  <a:lnTo>
                    <a:pt x="3492" y="208"/>
                  </a:lnTo>
                  <a:lnTo>
                    <a:pt x="3133" y="321"/>
                  </a:lnTo>
                  <a:lnTo>
                    <a:pt x="2775" y="453"/>
                  </a:lnTo>
                  <a:lnTo>
                    <a:pt x="2416" y="604"/>
                  </a:lnTo>
                  <a:lnTo>
                    <a:pt x="2076" y="774"/>
                  </a:lnTo>
                  <a:lnTo>
                    <a:pt x="1755" y="963"/>
                  </a:lnTo>
                  <a:lnTo>
                    <a:pt x="1472" y="1170"/>
                  </a:lnTo>
                  <a:lnTo>
                    <a:pt x="1189" y="1378"/>
                  </a:lnTo>
                  <a:lnTo>
                    <a:pt x="944" y="1585"/>
                  </a:lnTo>
                  <a:lnTo>
                    <a:pt x="736" y="1812"/>
                  </a:lnTo>
                  <a:lnTo>
                    <a:pt x="529" y="2057"/>
                  </a:lnTo>
                  <a:lnTo>
                    <a:pt x="359" y="2284"/>
                  </a:lnTo>
                  <a:lnTo>
                    <a:pt x="227" y="2529"/>
                  </a:lnTo>
                  <a:lnTo>
                    <a:pt x="114" y="2774"/>
                  </a:lnTo>
                  <a:lnTo>
                    <a:pt x="38" y="3001"/>
                  </a:lnTo>
                  <a:lnTo>
                    <a:pt x="0" y="3246"/>
                  </a:lnTo>
                  <a:lnTo>
                    <a:pt x="0" y="3473"/>
                  </a:lnTo>
                  <a:lnTo>
                    <a:pt x="19" y="3699"/>
                  </a:lnTo>
                  <a:lnTo>
                    <a:pt x="95" y="3926"/>
                  </a:lnTo>
                  <a:lnTo>
                    <a:pt x="189" y="4114"/>
                  </a:lnTo>
                  <a:lnTo>
                    <a:pt x="340" y="4303"/>
                  </a:lnTo>
                  <a:lnTo>
                    <a:pt x="491" y="4473"/>
                  </a:lnTo>
                  <a:lnTo>
                    <a:pt x="699" y="4605"/>
                  </a:lnTo>
                  <a:lnTo>
                    <a:pt x="906" y="4718"/>
                  </a:lnTo>
                  <a:lnTo>
                    <a:pt x="1152" y="4831"/>
                  </a:lnTo>
                  <a:lnTo>
                    <a:pt x="1416" y="4907"/>
                  </a:lnTo>
                  <a:lnTo>
                    <a:pt x="1699" y="4945"/>
                  </a:lnTo>
                  <a:lnTo>
                    <a:pt x="2001" y="4982"/>
                  </a:lnTo>
                  <a:lnTo>
                    <a:pt x="2322" y="5001"/>
                  </a:lnTo>
                  <a:lnTo>
                    <a:pt x="2661" y="4982"/>
                  </a:lnTo>
                  <a:lnTo>
                    <a:pt x="3001" y="4945"/>
                  </a:lnTo>
                  <a:lnTo>
                    <a:pt x="3341" y="4888"/>
                  </a:lnTo>
                  <a:lnTo>
                    <a:pt x="3699" y="4794"/>
                  </a:lnTo>
                  <a:lnTo>
                    <a:pt x="4058" y="4680"/>
                  </a:lnTo>
                  <a:lnTo>
                    <a:pt x="4435" y="4548"/>
                  </a:lnTo>
                  <a:lnTo>
                    <a:pt x="4775" y="4397"/>
                  </a:lnTo>
                  <a:lnTo>
                    <a:pt x="5115" y="4227"/>
                  </a:lnTo>
                  <a:lnTo>
                    <a:pt x="5435" y="4039"/>
                  </a:lnTo>
                  <a:lnTo>
                    <a:pt x="5718" y="3831"/>
                  </a:lnTo>
                  <a:lnTo>
                    <a:pt x="6002" y="3624"/>
                  </a:lnTo>
                  <a:lnTo>
                    <a:pt x="6247" y="3416"/>
                  </a:lnTo>
                  <a:lnTo>
                    <a:pt x="6473" y="3190"/>
                  </a:lnTo>
                  <a:lnTo>
                    <a:pt x="6662" y="2944"/>
                  </a:lnTo>
                  <a:lnTo>
                    <a:pt x="6832" y="2718"/>
                  </a:lnTo>
                  <a:lnTo>
                    <a:pt x="6964" y="2472"/>
                  </a:lnTo>
                  <a:lnTo>
                    <a:pt x="7077" y="2227"/>
                  </a:lnTo>
                  <a:lnTo>
                    <a:pt x="7153" y="2001"/>
                  </a:lnTo>
                  <a:lnTo>
                    <a:pt x="7190" y="1755"/>
                  </a:lnTo>
                  <a:lnTo>
                    <a:pt x="7190" y="1529"/>
                  </a:lnTo>
                  <a:lnTo>
                    <a:pt x="7172" y="1302"/>
                  </a:lnTo>
                  <a:lnTo>
                    <a:pt x="7096" y="1076"/>
                  </a:lnTo>
                  <a:lnTo>
                    <a:pt x="7002" y="887"/>
                  </a:lnTo>
                  <a:lnTo>
                    <a:pt x="6870" y="698"/>
                  </a:lnTo>
                  <a:lnTo>
                    <a:pt x="6700" y="529"/>
                  </a:lnTo>
                  <a:lnTo>
                    <a:pt x="6511" y="397"/>
                  </a:lnTo>
                  <a:lnTo>
                    <a:pt x="6285" y="283"/>
                  </a:lnTo>
                  <a:lnTo>
                    <a:pt x="6039" y="170"/>
                  </a:lnTo>
                  <a:lnTo>
                    <a:pt x="5775" y="95"/>
                  </a:lnTo>
                  <a:lnTo>
                    <a:pt x="5492" y="38"/>
                  </a:lnTo>
                  <a:lnTo>
                    <a:pt x="5190" y="19"/>
                  </a:lnTo>
                  <a:lnTo>
                    <a:pt x="4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23"/>
            <p:cNvSpPr/>
            <p:nvPr/>
          </p:nvSpPr>
          <p:spPr>
            <a:xfrm>
              <a:off x="6524350" y="2663738"/>
              <a:ext cx="583150" cy="987950"/>
            </a:xfrm>
            <a:custGeom>
              <a:rect b="b" l="l" r="r" t="t"/>
              <a:pathLst>
                <a:path extrusionOk="0" h="39518" w="23326">
                  <a:moveTo>
                    <a:pt x="2171" y="415"/>
                  </a:moveTo>
                  <a:lnTo>
                    <a:pt x="2303" y="453"/>
                  </a:lnTo>
                  <a:lnTo>
                    <a:pt x="2416" y="491"/>
                  </a:lnTo>
                  <a:lnTo>
                    <a:pt x="2548" y="548"/>
                  </a:lnTo>
                  <a:lnTo>
                    <a:pt x="2624" y="623"/>
                  </a:lnTo>
                  <a:lnTo>
                    <a:pt x="2718" y="755"/>
                  </a:lnTo>
                  <a:lnTo>
                    <a:pt x="2812" y="944"/>
                  </a:lnTo>
                  <a:lnTo>
                    <a:pt x="2907" y="1170"/>
                  </a:lnTo>
                  <a:lnTo>
                    <a:pt x="3095" y="1774"/>
                  </a:lnTo>
                  <a:lnTo>
                    <a:pt x="3322" y="2548"/>
                  </a:lnTo>
                  <a:lnTo>
                    <a:pt x="3548" y="3492"/>
                  </a:lnTo>
                  <a:lnTo>
                    <a:pt x="3794" y="4605"/>
                  </a:lnTo>
                  <a:lnTo>
                    <a:pt x="4039" y="5850"/>
                  </a:lnTo>
                  <a:lnTo>
                    <a:pt x="4303" y="7209"/>
                  </a:lnTo>
                  <a:lnTo>
                    <a:pt x="4303" y="7209"/>
                  </a:lnTo>
                  <a:lnTo>
                    <a:pt x="3680" y="7096"/>
                  </a:lnTo>
                  <a:lnTo>
                    <a:pt x="3095" y="6945"/>
                  </a:lnTo>
                  <a:lnTo>
                    <a:pt x="2567" y="6794"/>
                  </a:lnTo>
                  <a:lnTo>
                    <a:pt x="2076" y="6624"/>
                  </a:lnTo>
                  <a:lnTo>
                    <a:pt x="1774" y="6492"/>
                  </a:lnTo>
                  <a:lnTo>
                    <a:pt x="1491" y="6360"/>
                  </a:lnTo>
                  <a:lnTo>
                    <a:pt x="1246" y="6209"/>
                  </a:lnTo>
                  <a:lnTo>
                    <a:pt x="1038" y="6058"/>
                  </a:lnTo>
                  <a:lnTo>
                    <a:pt x="869" y="5907"/>
                  </a:lnTo>
                  <a:lnTo>
                    <a:pt x="718" y="5756"/>
                  </a:lnTo>
                  <a:lnTo>
                    <a:pt x="604" y="5586"/>
                  </a:lnTo>
                  <a:lnTo>
                    <a:pt x="529" y="5416"/>
                  </a:lnTo>
                  <a:lnTo>
                    <a:pt x="416" y="5001"/>
                  </a:lnTo>
                  <a:lnTo>
                    <a:pt x="321" y="4605"/>
                  </a:lnTo>
                  <a:lnTo>
                    <a:pt x="246" y="4209"/>
                  </a:lnTo>
                  <a:lnTo>
                    <a:pt x="208" y="3831"/>
                  </a:lnTo>
                  <a:lnTo>
                    <a:pt x="189" y="3473"/>
                  </a:lnTo>
                  <a:lnTo>
                    <a:pt x="208" y="3133"/>
                  </a:lnTo>
                  <a:lnTo>
                    <a:pt x="227" y="2793"/>
                  </a:lnTo>
                  <a:lnTo>
                    <a:pt x="284" y="2491"/>
                  </a:lnTo>
                  <a:lnTo>
                    <a:pt x="359" y="2189"/>
                  </a:lnTo>
                  <a:lnTo>
                    <a:pt x="435" y="1925"/>
                  </a:lnTo>
                  <a:lnTo>
                    <a:pt x="548" y="1661"/>
                  </a:lnTo>
                  <a:lnTo>
                    <a:pt x="661" y="1435"/>
                  </a:lnTo>
                  <a:lnTo>
                    <a:pt x="793" y="1208"/>
                  </a:lnTo>
                  <a:lnTo>
                    <a:pt x="925" y="1019"/>
                  </a:lnTo>
                  <a:lnTo>
                    <a:pt x="1076" y="868"/>
                  </a:lnTo>
                  <a:lnTo>
                    <a:pt x="1246" y="717"/>
                  </a:lnTo>
                  <a:lnTo>
                    <a:pt x="1435" y="585"/>
                  </a:lnTo>
                  <a:lnTo>
                    <a:pt x="1642" y="491"/>
                  </a:lnTo>
                  <a:lnTo>
                    <a:pt x="1831" y="434"/>
                  </a:lnTo>
                  <a:lnTo>
                    <a:pt x="2039" y="415"/>
                  </a:lnTo>
                  <a:close/>
                  <a:moveTo>
                    <a:pt x="21250" y="208"/>
                  </a:moveTo>
                  <a:lnTo>
                    <a:pt x="21344" y="246"/>
                  </a:lnTo>
                  <a:lnTo>
                    <a:pt x="21495" y="321"/>
                  </a:lnTo>
                  <a:lnTo>
                    <a:pt x="21646" y="415"/>
                  </a:lnTo>
                  <a:lnTo>
                    <a:pt x="21797" y="566"/>
                  </a:lnTo>
                  <a:lnTo>
                    <a:pt x="21948" y="736"/>
                  </a:lnTo>
                  <a:lnTo>
                    <a:pt x="22080" y="944"/>
                  </a:lnTo>
                  <a:lnTo>
                    <a:pt x="22212" y="1170"/>
                  </a:lnTo>
                  <a:lnTo>
                    <a:pt x="22344" y="1416"/>
                  </a:lnTo>
                  <a:lnTo>
                    <a:pt x="22477" y="1680"/>
                  </a:lnTo>
                  <a:lnTo>
                    <a:pt x="22590" y="1963"/>
                  </a:lnTo>
                  <a:lnTo>
                    <a:pt x="22703" y="2265"/>
                  </a:lnTo>
                  <a:lnTo>
                    <a:pt x="22797" y="2586"/>
                  </a:lnTo>
                  <a:lnTo>
                    <a:pt x="22892" y="2907"/>
                  </a:lnTo>
                  <a:lnTo>
                    <a:pt x="22967" y="3246"/>
                  </a:lnTo>
                  <a:lnTo>
                    <a:pt x="23024" y="3567"/>
                  </a:lnTo>
                  <a:lnTo>
                    <a:pt x="23080" y="3907"/>
                  </a:lnTo>
                  <a:lnTo>
                    <a:pt x="23099" y="4246"/>
                  </a:lnTo>
                  <a:lnTo>
                    <a:pt x="23118" y="4718"/>
                  </a:lnTo>
                  <a:lnTo>
                    <a:pt x="23099" y="5152"/>
                  </a:lnTo>
                  <a:lnTo>
                    <a:pt x="23062" y="5530"/>
                  </a:lnTo>
                  <a:lnTo>
                    <a:pt x="22967" y="5869"/>
                  </a:lnTo>
                  <a:lnTo>
                    <a:pt x="22911" y="6039"/>
                  </a:lnTo>
                  <a:lnTo>
                    <a:pt x="22854" y="6171"/>
                  </a:lnTo>
                  <a:lnTo>
                    <a:pt x="22778" y="6303"/>
                  </a:lnTo>
                  <a:lnTo>
                    <a:pt x="22703" y="6435"/>
                  </a:lnTo>
                  <a:lnTo>
                    <a:pt x="22609" y="6530"/>
                  </a:lnTo>
                  <a:lnTo>
                    <a:pt x="22514" y="6643"/>
                  </a:lnTo>
                  <a:lnTo>
                    <a:pt x="22420" y="6719"/>
                  </a:lnTo>
                  <a:lnTo>
                    <a:pt x="22307" y="6775"/>
                  </a:lnTo>
                  <a:lnTo>
                    <a:pt x="22118" y="6870"/>
                  </a:lnTo>
                  <a:lnTo>
                    <a:pt x="21873" y="6945"/>
                  </a:lnTo>
                  <a:lnTo>
                    <a:pt x="21552" y="7039"/>
                  </a:lnTo>
                  <a:lnTo>
                    <a:pt x="21174" y="7115"/>
                  </a:lnTo>
                  <a:lnTo>
                    <a:pt x="20250" y="7266"/>
                  </a:lnTo>
                  <a:lnTo>
                    <a:pt x="19136" y="7398"/>
                  </a:lnTo>
                  <a:lnTo>
                    <a:pt x="19136" y="7398"/>
                  </a:lnTo>
                  <a:lnTo>
                    <a:pt x="19344" y="6020"/>
                  </a:lnTo>
                  <a:lnTo>
                    <a:pt x="19551" y="4756"/>
                  </a:lnTo>
                  <a:lnTo>
                    <a:pt x="19740" y="3624"/>
                  </a:lnTo>
                  <a:lnTo>
                    <a:pt x="19948" y="2642"/>
                  </a:lnTo>
                  <a:lnTo>
                    <a:pt x="20136" y="1812"/>
                  </a:lnTo>
                  <a:lnTo>
                    <a:pt x="20306" y="1170"/>
                  </a:lnTo>
                  <a:lnTo>
                    <a:pt x="20401" y="906"/>
                  </a:lnTo>
                  <a:lnTo>
                    <a:pt x="20495" y="699"/>
                  </a:lnTo>
                  <a:lnTo>
                    <a:pt x="20570" y="548"/>
                  </a:lnTo>
                  <a:lnTo>
                    <a:pt x="20646" y="434"/>
                  </a:lnTo>
                  <a:lnTo>
                    <a:pt x="20778" y="340"/>
                  </a:lnTo>
                  <a:lnTo>
                    <a:pt x="20891" y="264"/>
                  </a:lnTo>
                  <a:lnTo>
                    <a:pt x="21005" y="208"/>
                  </a:lnTo>
                  <a:close/>
                  <a:moveTo>
                    <a:pt x="21061" y="0"/>
                  </a:moveTo>
                  <a:lnTo>
                    <a:pt x="20948" y="19"/>
                  </a:lnTo>
                  <a:lnTo>
                    <a:pt x="20835" y="57"/>
                  </a:lnTo>
                  <a:lnTo>
                    <a:pt x="20721" y="132"/>
                  </a:lnTo>
                  <a:lnTo>
                    <a:pt x="20608" y="208"/>
                  </a:lnTo>
                  <a:lnTo>
                    <a:pt x="20514" y="302"/>
                  </a:lnTo>
                  <a:lnTo>
                    <a:pt x="20420" y="415"/>
                  </a:lnTo>
                  <a:lnTo>
                    <a:pt x="20344" y="566"/>
                  </a:lnTo>
                  <a:lnTo>
                    <a:pt x="20250" y="793"/>
                  </a:lnTo>
                  <a:lnTo>
                    <a:pt x="20155" y="1057"/>
                  </a:lnTo>
                  <a:lnTo>
                    <a:pt x="19967" y="1718"/>
                  </a:lnTo>
                  <a:lnTo>
                    <a:pt x="19759" y="2567"/>
                  </a:lnTo>
                  <a:lnTo>
                    <a:pt x="19570" y="3567"/>
                  </a:lnTo>
                  <a:lnTo>
                    <a:pt x="19363" y="4737"/>
                  </a:lnTo>
                  <a:lnTo>
                    <a:pt x="19155" y="6020"/>
                  </a:lnTo>
                  <a:lnTo>
                    <a:pt x="18929" y="7417"/>
                  </a:lnTo>
                  <a:lnTo>
                    <a:pt x="18174" y="7492"/>
                  </a:lnTo>
                  <a:lnTo>
                    <a:pt x="17362" y="7568"/>
                  </a:lnTo>
                  <a:lnTo>
                    <a:pt x="16494" y="7624"/>
                  </a:lnTo>
                  <a:lnTo>
                    <a:pt x="15607" y="7681"/>
                  </a:lnTo>
                  <a:lnTo>
                    <a:pt x="14683" y="7719"/>
                  </a:lnTo>
                  <a:lnTo>
                    <a:pt x="13739" y="7738"/>
                  </a:lnTo>
                  <a:lnTo>
                    <a:pt x="12777" y="7757"/>
                  </a:lnTo>
                  <a:lnTo>
                    <a:pt x="10814" y="7757"/>
                  </a:lnTo>
                  <a:lnTo>
                    <a:pt x="9851" y="7738"/>
                  </a:lnTo>
                  <a:lnTo>
                    <a:pt x="8889" y="7700"/>
                  </a:lnTo>
                  <a:lnTo>
                    <a:pt x="7945" y="7643"/>
                  </a:lnTo>
                  <a:lnTo>
                    <a:pt x="7040" y="7568"/>
                  </a:lnTo>
                  <a:lnTo>
                    <a:pt x="6153" y="7492"/>
                  </a:lnTo>
                  <a:lnTo>
                    <a:pt x="5303" y="7379"/>
                  </a:lnTo>
                  <a:lnTo>
                    <a:pt x="4511" y="7247"/>
                  </a:lnTo>
                  <a:lnTo>
                    <a:pt x="4096" y="5114"/>
                  </a:lnTo>
                  <a:lnTo>
                    <a:pt x="3737" y="3473"/>
                  </a:lnTo>
                  <a:lnTo>
                    <a:pt x="3454" y="2265"/>
                  </a:lnTo>
                  <a:lnTo>
                    <a:pt x="3322" y="1812"/>
                  </a:lnTo>
                  <a:lnTo>
                    <a:pt x="3209" y="1435"/>
                  </a:lnTo>
                  <a:lnTo>
                    <a:pt x="3095" y="1133"/>
                  </a:lnTo>
                  <a:lnTo>
                    <a:pt x="3020" y="906"/>
                  </a:lnTo>
                  <a:lnTo>
                    <a:pt x="2926" y="717"/>
                  </a:lnTo>
                  <a:lnTo>
                    <a:pt x="2850" y="604"/>
                  </a:lnTo>
                  <a:lnTo>
                    <a:pt x="2793" y="510"/>
                  </a:lnTo>
                  <a:lnTo>
                    <a:pt x="2737" y="453"/>
                  </a:lnTo>
                  <a:lnTo>
                    <a:pt x="2661" y="378"/>
                  </a:lnTo>
                  <a:lnTo>
                    <a:pt x="2473" y="302"/>
                  </a:lnTo>
                  <a:lnTo>
                    <a:pt x="2284" y="227"/>
                  </a:lnTo>
                  <a:lnTo>
                    <a:pt x="2095" y="208"/>
                  </a:lnTo>
                  <a:lnTo>
                    <a:pt x="1888" y="208"/>
                  </a:lnTo>
                  <a:lnTo>
                    <a:pt x="1699" y="246"/>
                  </a:lnTo>
                  <a:lnTo>
                    <a:pt x="1491" y="321"/>
                  </a:lnTo>
                  <a:lnTo>
                    <a:pt x="1303" y="434"/>
                  </a:lnTo>
                  <a:lnTo>
                    <a:pt x="1114" y="566"/>
                  </a:lnTo>
                  <a:lnTo>
                    <a:pt x="944" y="717"/>
                  </a:lnTo>
                  <a:lnTo>
                    <a:pt x="793" y="887"/>
                  </a:lnTo>
                  <a:lnTo>
                    <a:pt x="642" y="1095"/>
                  </a:lnTo>
                  <a:lnTo>
                    <a:pt x="510" y="1302"/>
                  </a:lnTo>
                  <a:lnTo>
                    <a:pt x="378" y="1548"/>
                  </a:lnTo>
                  <a:lnTo>
                    <a:pt x="265" y="1831"/>
                  </a:lnTo>
                  <a:lnTo>
                    <a:pt x="170" y="2114"/>
                  </a:lnTo>
                  <a:lnTo>
                    <a:pt x="95" y="2416"/>
                  </a:lnTo>
                  <a:lnTo>
                    <a:pt x="38" y="2756"/>
                  </a:lnTo>
                  <a:lnTo>
                    <a:pt x="0" y="3095"/>
                  </a:lnTo>
                  <a:lnTo>
                    <a:pt x="0" y="3454"/>
                  </a:lnTo>
                  <a:lnTo>
                    <a:pt x="0" y="3831"/>
                  </a:lnTo>
                  <a:lnTo>
                    <a:pt x="57" y="4228"/>
                  </a:lnTo>
                  <a:lnTo>
                    <a:pt x="114" y="4624"/>
                  </a:lnTo>
                  <a:lnTo>
                    <a:pt x="208" y="5039"/>
                  </a:lnTo>
                  <a:lnTo>
                    <a:pt x="340" y="5473"/>
                  </a:lnTo>
                  <a:lnTo>
                    <a:pt x="435" y="5662"/>
                  </a:lnTo>
                  <a:lnTo>
                    <a:pt x="548" y="5850"/>
                  </a:lnTo>
                  <a:lnTo>
                    <a:pt x="699" y="6039"/>
                  </a:lnTo>
                  <a:lnTo>
                    <a:pt x="887" y="6209"/>
                  </a:lnTo>
                  <a:lnTo>
                    <a:pt x="1114" y="6360"/>
                  </a:lnTo>
                  <a:lnTo>
                    <a:pt x="1378" y="6530"/>
                  </a:lnTo>
                  <a:lnTo>
                    <a:pt x="1680" y="6662"/>
                  </a:lnTo>
                  <a:lnTo>
                    <a:pt x="2001" y="6813"/>
                  </a:lnTo>
                  <a:lnTo>
                    <a:pt x="2510" y="6983"/>
                  </a:lnTo>
                  <a:lnTo>
                    <a:pt x="3058" y="7153"/>
                  </a:lnTo>
                  <a:lnTo>
                    <a:pt x="3680" y="7304"/>
                  </a:lnTo>
                  <a:lnTo>
                    <a:pt x="4341" y="7436"/>
                  </a:lnTo>
                  <a:lnTo>
                    <a:pt x="4643" y="9096"/>
                  </a:lnTo>
                  <a:lnTo>
                    <a:pt x="4945" y="10889"/>
                  </a:lnTo>
                  <a:lnTo>
                    <a:pt x="5568" y="14796"/>
                  </a:lnTo>
                  <a:lnTo>
                    <a:pt x="6190" y="18966"/>
                  </a:lnTo>
                  <a:lnTo>
                    <a:pt x="6832" y="23307"/>
                  </a:lnTo>
                  <a:lnTo>
                    <a:pt x="7436" y="27666"/>
                  </a:lnTo>
                  <a:lnTo>
                    <a:pt x="8002" y="31912"/>
                  </a:lnTo>
                  <a:lnTo>
                    <a:pt x="8512" y="35913"/>
                  </a:lnTo>
                  <a:lnTo>
                    <a:pt x="8983" y="39517"/>
                  </a:lnTo>
                  <a:lnTo>
                    <a:pt x="9172" y="39499"/>
                  </a:lnTo>
                  <a:lnTo>
                    <a:pt x="8964" y="37800"/>
                  </a:lnTo>
                  <a:lnTo>
                    <a:pt x="8398" y="33460"/>
                  </a:lnTo>
                  <a:lnTo>
                    <a:pt x="7587" y="27364"/>
                  </a:lnTo>
                  <a:lnTo>
                    <a:pt x="7115" y="23911"/>
                  </a:lnTo>
                  <a:lnTo>
                    <a:pt x="6606" y="20363"/>
                  </a:lnTo>
                  <a:lnTo>
                    <a:pt x="6002" y="16286"/>
                  </a:lnTo>
                  <a:lnTo>
                    <a:pt x="5454" y="12814"/>
                  </a:lnTo>
                  <a:lnTo>
                    <a:pt x="4964" y="9889"/>
                  </a:lnTo>
                  <a:lnTo>
                    <a:pt x="4549" y="7473"/>
                  </a:lnTo>
                  <a:lnTo>
                    <a:pt x="5341" y="7587"/>
                  </a:lnTo>
                  <a:lnTo>
                    <a:pt x="6171" y="7700"/>
                  </a:lnTo>
                  <a:lnTo>
                    <a:pt x="7058" y="7775"/>
                  </a:lnTo>
                  <a:lnTo>
                    <a:pt x="7964" y="7851"/>
                  </a:lnTo>
                  <a:lnTo>
                    <a:pt x="8908" y="7907"/>
                  </a:lnTo>
                  <a:lnTo>
                    <a:pt x="9851" y="7945"/>
                  </a:lnTo>
                  <a:lnTo>
                    <a:pt x="10814" y="7983"/>
                  </a:lnTo>
                  <a:lnTo>
                    <a:pt x="13701" y="7983"/>
                  </a:lnTo>
                  <a:lnTo>
                    <a:pt x="14645" y="7945"/>
                  </a:lnTo>
                  <a:lnTo>
                    <a:pt x="15570" y="7907"/>
                  </a:lnTo>
                  <a:lnTo>
                    <a:pt x="16456" y="7870"/>
                  </a:lnTo>
                  <a:lnTo>
                    <a:pt x="17306" y="7813"/>
                  </a:lnTo>
                  <a:lnTo>
                    <a:pt x="18136" y="7738"/>
                  </a:lnTo>
                  <a:lnTo>
                    <a:pt x="18910" y="7662"/>
                  </a:lnTo>
                  <a:lnTo>
                    <a:pt x="18608" y="9832"/>
                  </a:lnTo>
                  <a:lnTo>
                    <a:pt x="18306" y="12172"/>
                  </a:lnTo>
                  <a:lnTo>
                    <a:pt x="18004" y="14607"/>
                  </a:lnTo>
                  <a:lnTo>
                    <a:pt x="17702" y="17155"/>
                  </a:lnTo>
                  <a:lnTo>
                    <a:pt x="17136" y="22306"/>
                  </a:lnTo>
                  <a:lnTo>
                    <a:pt x="16607" y="27307"/>
                  </a:lnTo>
                  <a:lnTo>
                    <a:pt x="16155" y="31856"/>
                  </a:lnTo>
                  <a:lnTo>
                    <a:pt x="15796" y="35611"/>
                  </a:lnTo>
                  <a:lnTo>
                    <a:pt x="15456" y="39499"/>
                  </a:lnTo>
                  <a:lnTo>
                    <a:pt x="15645" y="39517"/>
                  </a:lnTo>
                  <a:lnTo>
                    <a:pt x="15966" y="35988"/>
                  </a:lnTo>
                  <a:lnTo>
                    <a:pt x="16324" y="32271"/>
                  </a:lnTo>
                  <a:lnTo>
                    <a:pt x="16777" y="27685"/>
                  </a:lnTo>
                  <a:lnTo>
                    <a:pt x="17306" y="22590"/>
                  </a:lnTo>
                  <a:lnTo>
                    <a:pt x="17891" y="17324"/>
                  </a:lnTo>
                  <a:lnTo>
                    <a:pt x="18193" y="14739"/>
                  </a:lnTo>
                  <a:lnTo>
                    <a:pt x="18495" y="12229"/>
                  </a:lnTo>
                  <a:lnTo>
                    <a:pt x="18797" y="9851"/>
                  </a:lnTo>
                  <a:lnTo>
                    <a:pt x="19099" y="7643"/>
                  </a:lnTo>
                  <a:lnTo>
                    <a:pt x="20231" y="7492"/>
                  </a:lnTo>
                  <a:lnTo>
                    <a:pt x="20721" y="7417"/>
                  </a:lnTo>
                  <a:lnTo>
                    <a:pt x="21174" y="7341"/>
                  </a:lnTo>
                  <a:lnTo>
                    <a:pt x="21571" y="7247"/>
                  </a:lnTo>
                  <a:lnTo>
                    <a:pt x="21910" y="7153"/>
                  </a:lnTo>
                  <a:lnTo>
                    <a:pt x="22193" y="7058"/>
                  </a:lnTo>
                  <a:lnTo>
                    <a:pt x="22401" y="6964"/>
                  </a:lnTo>
                  <a:lnTo>
                    <a:pt x="22533" y="6888"/>
                  </a:lnTo>
                  <a:lnTo>
                    <a:pt x="22646" y="6794"/>
                  </a:lnTo>
                  <a:lnTo>
                    <a:pt x="22760" y="6681"/>
                  </a:lnTo>
                  <a:lnTo>
                    <a:pt x="22854" y="6568"/>
                  </a:lnTo>
                  <a:lnTo>
                    <a:pt x="22929" y="6435"/>
                  </a:lnTo>
                  <a:lnTo>
                    <a:pt x="23024" y="6303"/>
                  </a:lnTo>
                  <a:lnTo>
                    <a:pt x="23080" y="6152"/>
                  </a:lnTo>
                  <a:lnTo>
                    <a:pt x="23156" y="5983"/>
                  </a:lnTo>
                  <a:lnTo>
                    <a:pt x="23194" y="5794"/>
                  </a:lnTo>
                  <a:lnTo>
                    <a:pt x="23250" y="5605"/>
                  </a:lnTo>
                  <a:lnTo>
                    <a:pt x="23307" y="5190"/>
                  </a:lnTo>
                  <a:lnTo>
                    <a:pt x="23326" y="4737"/>
                  </a:lnTo>
                  <a:lnTo>
                    <a:pt x="23307" y="4246"/>
                  </a:lnTo>
                  <a:lnTo>
                    <a:pt x="23269" y="3926"/>
                  </a:lnTo>
                  <a:lnTo>
                    <a:pt x="23231" y="3586"/>
                  </a:lnTo>
                  <a:lnTo>
                    <a:pt x="23175" y="3246"/>
                  </a:lnTo>
                  <a:lnTo>
                    <a:pt x="23099" y="2925"/>
                  </a:lnTo>
                  <a:lnTo>
                    <a:pt x="23005" y="2586"/>
                  </a:lnTo>
                  <a:lnTo>
                    <a:pt x="22911" y="2265"/>
                  </a:lnTo>
                  <a:lnTo>
                    <a:pt x="22797" y="1944"/>
                  </a:lnTo>
                  <a:lnTo>
                    <a:pt x="22684" y="1642"/>
                  </a:lnTo>
                  <a:lnTo>
                    <a:pt x="22552" y="1359"/>
                  </a:lnTo>
                  <a:lnTo>
                    <a:pt x="22401" y="1095"/>
                  </a:lnTo>
                  <a:lnTo>
                    <a:pt x="22269" y="850"/>
                  </a:lnTo>
                  <a:lnTo>
                    <a:pt x="22099" y="623"/>
                  </a:lnTo>
                  <a:lnTo>
                    <a:pt x="21948" y="434"/>
                  </a:lnTo>
                  <a:lnTo>
                    <a:pt x="21778" y="264"/>
                  </a:lnTo>
                  <a:lnTo>
                    <a:pt x="21608" y="132"/>
                  </a:lnTo>
                  <a:lnTo>
                    <a:pt x="21420" y="57"/>
                  </a:lnTo>
                  <a:lnTo>
                    <a:pt x="21306" y="19"/>
                  </a:lnTo>
                  <a:lnTo>
                    <a:pt x="2119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23"/>
            <p:cNvSpPr/>
            <p:nvPr/>
          </p:nvSpPr>
          <p:spPr>
            <a:xfrm>
              <a:off x="7389600" y="3865863"/>
              <a:ext cx="196300" cy="265150"/>
            </a:xfrm>
            <a:custGeom>
              <a:rect b="b" l="l" r="r" t="t"/>
              <a:pathLst>
                <a:path extrusionOk="0" h="10606" w="7852">
                  <a:moveTo>
                    <a:pt x="6663" y="0"/>
                  </a:moveTo>
                  <a:lnTo>
                    <a:pt x="5813" y="8247"/>
                  </a:lnTo>
                  <a:lnTo>
                    <a:pt x="1" y="9927"/>
                  </a:lnTo>
                  <a:lnTo>
                    <a:pt x="775" y="10606"/>
                  </a:lnTo>
                  <a:lnTo>
                    <a:pt x="6512" y="10115"/>
                  </a:lnTo>
                  <a:lnTo>
                    <a:pt x="7852" y="787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23"/>
            <p:cNvSpPr/>
            <p:nvPr/>
          </p:nvSpPr>
          <p:spPr>
            <a:xfrm>
              <a:off x="7387250" y="3863488"/>
              <a:ext cx="201000" cy="270375"/>
            </a:xfrm>
            <a:custGeom>
              <a:rect b="b" l="l" r="r" t="t"/>
              <a:pathLst>
                <a:path extrusionOk="0" h="10815" w="8040">
                  <a:moveTo>
                    <a:pt x="6775" y="907"/>
                  </a:moveTo>
                  <a:lnTo>
                    <a:pt x="7832" y="7946"/>
                  </a:lnTo>
                  <a:lnTo>
                    <a:pt x="6549" y="10116"/>
                  </a:lnTo>
                  <a:lnTo>
                    <a:pt x="906" y="10607"/>
                  </a:lnTo>
                  <a:lnTo>
                    <a:pt x="303" y="10059"/>
                  </a:lnTo>
                  <a:lnTo>
                    <a:pt x="5945" y="8436"/>
                  </a:lnTo>
                  <a:lnTo>
                    <a:pt x="6002" y="8417"/>
                  </a:lnTo>
                  <a:lnTo>
                    <a:pt x="6021" y="8361"/>
                  </a:lnTo>
                  <a:lnTo>
                    <a:pt x="6775" y="907"/>
                  </a:lnTo>
                  <a:close/>
                  <a:moveTo>
                    <a:pt x="6719" y="1"/>
                  </a:moveTo>
                  <a:lnTo>
                    <a:pt x="6681" y="20"/>
                  </a:lnTo>
                  <a:lnTo>
                    <a:pt x="6662" y="57"/>
                  </a:lnTo>
                  <a:lnTo>
                    <a:pt x="6662" y="95"/>
                  </a:lnTo>
                  <a:lnTo>
                    <a:pt x="5832" y="8266"/>
                  </a:lnTo>
                  <a:lnTo>
                    <a:pt x="76" y="9927"/>
                  </a:lnTo>
                  <a:lnTo>
                    <a:pt x="19" y="9946"/>
                  </a:lnTo>
                  <a:lnTo>
                    <a:pt x="1" y="10003"/>
                  </a:lnTo>
                  <a:lnTo>
                    <a:pt x="1" y="10059"/>
                  </a:lnTo>
                  <a:lnTo>
                    <a:pt x="38" y="10097"/>
                  </a:lnTo>
                  <a:lnTo>
                    <a:pt x="793" y="10776"/>
                  </a:lnTo>
                  <a:lnTo>
                    <a:pt x="831" y="10795"/>
                  </a:lnTo>
                  <a:lnTo>
                    <a:pt x="869" y="10814"/>
                  </a:lnTo>
                  <a:lnTo>
                    <a:pt x="6606" y="10305"/>
                  </a:lnTo>
                  <a:lnTo>
                    <a:pt x="6662" y="10305"/>
                  </a:lnTo>
                  <a:lnTo>
                    <a:pt x="6681" y="10267"/>
                  </a:lnTo>
                  <a:lnTo>
                    <a:pt x="8040" y="8021"/>
                  </a:lnTo>
                  <a:lnTo>
                    <a:pt x="8040" y="7983"/>
                  </a:lnTo>
                  <a:lnTo>
                    <a:pt x="8040" y="7946"/>
                  </a:lnTo>
                  <a:lnTo>
                    <a:pt x="6851" y="76"/>
                  </a:lnTo>
                  <a:lnTo>
                    <a:pt x="6851" y="38"/>
                  </a:lnTo>
                  <a:lnTo>
                    <a:pt x="6832" y="20"/>
                  </a:lnTo>
                  <a:lnTo>
                    <a:pt x="67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23"/>
            <p:cNvSpPr/>
            <p:nvPr/>
          </p:nvSpPr>
          <p:spPr>
            <a:xfrm>
              <a:off x="7552850" y="4487188"/>
              <a:ext cx="123625" cy="520425"/>
            </a:xfrm>
            <a:custGeom>
              <a:rect b="b" l="l" r="r" t="t"/>
              <a:pathLst>
                <a:path extrusionOk="0" h="20817" w="4945">
                  <a:moveTo>
                    <a:pt x="0" y="1"/>
                  </a:moveTo>
                  <a:lnTo>
                    <a:pt x="1152" y="5304"/>
                  </a:lnTo>
                  <a:lnTo>
                    <a:pt x="2661" y="17646"/>
                  </a:lnTo>
                  <a:lnTo>
                    <a:pt x="2624" y="17759"/>
                  </a:lnTo>
                  <a:lnTo>
                    <a:pt x="2492" y="18080"/>
                  </a:lnTo>
                  <a:lnTo>
                    <a:pt x="2397" y="18287"/>
                  </a:lnTo>
                  <a:lnTo>
                    <a:pt x="2284" y="18495"/>
                  </a:lnTo>
                  <a:lnTo>
                    <a:pt x="2133" y="18703"/>
                  </a:lnTo>
                  <a:lnTo>
                    <a:pt x="1944" y="18910"/>
                  </a:lnTo>
                  <a:lnTo>
                    <a:pt x="1020" y="19816"/>
                  </a:lnTo>
                  <a:lnTo>
                    <a:pt x="642" y="20212"/>
                  </a:lnTo>
                  <a:lnTo>
                    <a:pt x="510" y="20345"/>
                  </a:lnTo>
                  <a:lnTo>
                    <a:pt x="472" y="20420"/>
                  </a:lnTo>
                  <a:lnTo>
                    <a:pt x="491" y="20439"/>
                  </a:lnTo>
                  <a:lnTo>
                    <a:pt x="510" y="20477"/>
                  </a:lnTo>
                  <a:lnTo>
                    <a:pt x="642" y="20552"/>
                  </a:lnTo>
                  <a:lnTo>
                    <a:pt x="812" y="20628"/>
                  </a:lnTo>
                  <a:lnTo>
                    <a:pt x="1038" y="20703"/>
                  </a:lnTo>
                  <a:lnTo>
                    <a:pt x="1303" y="20760"/>
                  </a:lnTo>
                  <a:lnTo>
                    <a:pt x="1567" y="20816"/>
                  </a:lnTo>
                  <a:lnTo>
                    <a:pt x="1850" y="20816"/>
                  </a:lnTo>
                  <a:lnTo>
                    <a:pt x="1982" y="20797"/>
                  </a:lnTo>
                  <a:lnTo>
                    <a:pt x="2114" y="20779"/>
                  </a:lnTo>
                  <a:lnTo>
                    <a:pt x="2246" y="20741"/>
                  </a:lnTo>
                  <a:lnTo>
                    <a:pt x="2378" y="20684"/>
                  </a:lnTo>
                  <a:lnTo>
                    <a:pt x="2699" y="20514"/>
                  </a:lnTo>
                  <a:lnTo>
                    <a:pt x="3020" y="20307"/>
                  </a:lnTo>
                  <a:lnTo>
                    <a:pt x="3341" y="20080"/>
                  </a:lnTo>
                  <a:lnTo>
                    <a:pt x="3643" y="19854"/>
                  </a:lnTo>
                  <a:lnTo>
                    <a:pt x="3888" y="19627"/>
                  </a:lnTo>
                  <a:lnTo>
                    <a:pt x="4209" y="19344"/>
                  </a:lnTo>
                  <a:lnTo>
                    <a:pt x="4303" y="19269"/>
                  </a:lnTo>
                  <a:lnTo>
                    <a:pt x="4416" y="19193"/>
                  </a:lnTo>
                  <a:lnTo>
                    <a:pt x="4549" y="19099"/>
                  </a:lnTo>
                  <a:lnTo>
                    <a:pt x="4681" y="18986"/>
                  </a:lnTo>
                  <a:lnTo>
                    <a:pt x="4794" y="18873"/>
                  </a:lnTo>
                  <a:lnTo>
                    <a:pt x="4888" y="18740"/>
                  </a:lnTo>
                  <a:lnTo>
                    <a:pt x="4907" y="18665"/>
                  </a:lnTo>
                  <a:lnTo>
                    <a:pt x="4926" y="18571"/>
                  </a:lnTo>
                  <a:lnTo>
                    <a:pt x="4945" y="18495"/>
                  </a:lnTo>
                  <a:lnTo>
                    <a:pt x="4926" y="18401"/>
                  </a:lnTo>
                  <a:lnTo>
                    <a:pt x="4888" y="18212"/>
                  </a:lnTo>
                  <a:lnTo>
                    <a:pt x="4832" y="18080"/>
                  </a:lnTo>
                  <a:lnTo>
                    <a:pt x="4662" y="17797"/>
                  </a:lnTo>
                  <a:lnTo>
                    <a:pt x="4586" y="17627"/>
                  </a:lnTo>
                  <a:lnTo>
                    <a:pt x="4511" y="17419"/>
                  </a:lnTo>
                  <a:lnTo>
                    <a:pt x="4473" y="17155"/>
                  </a:lnTo>
                  <a:lnTo>
                    <a:pt x="4454" y="16797"/>
                  </a:lnTo>
                  <a:lnTo>
                    <a:pt x="4473" y="16193"/>
                  </a:lnTo>
                  <a:lnTo>
                    <a:pt x="4511" y="15249"/>
                  </a:lnTo>
                  <a:lnTo>
                    <a:pt x="4662" y="12626"/>
                  </a:lnTo>
                  <a:lnTo>
                    <a:pt x="4794" y="9739"/>
                  </a:lnTo>
                  <a:lnTo>
                    <a:pt x="4832" y="8455"/>
                  </a:lnTo>
                  <a:lnTo>
                    <a:pt x="4850" y="7380"/>
                  </a:lnTo>
                  <a:lnTo>
                    <a:pt x="4832" y="3152"/>
                  </a:lnTo>
                  <a:lnTo>
                    <a:pt x="4813" y="7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23"/>
            <p:cNvSpPr/>
            <p:nvPr/>
          </p:nvSpPr>
          <p:spPr>
            <a:xfrm>
              <a:off x="7550500" y="4484838"/>
              <a:ext cx="128350" cy="525125"/>
            </a:xfrm>
            <a:custGeom>
              <a:rect b="b" l="l" r="r" t="t"/>
              <a:pathLst>
                <a:path extrusionOk="0" h="21005" w="5134">
                  <a:moveTo>
                    <a:pt x="227" y="227"/>
                  </a:moveTo>
                  <a:lnTo>
                    <a:pt x="4812" y="982"/>
                  </a:lnTo>
                  <a:lnTo>
                    <a:pt x="4831" y="3605"/>
                  </a:lnTo>
                  <a:lnTo>
                    <a:pt x="4850" y="7474"/>
                  </a:lnTo>
                  <a:lnTo>
                    <a:pt x="4812" y="8795"/>
                  </a:lnTo>
                  <a:lnTo>
                    <a:pt x="4756" y="10418"/>
                  </a:lnTo>
                  <a:lnTo>
                    <a:pt x="4586" y="13909"/>
                  </a:lnTo>
                  <a:lnTo>
                    <a:pt x="4492" y="15796"/>
                  </a:lnTo>
                  <a:lnTo>
                    <a:pt x="4454" y="16891"/>
                  </a:lnTo>
                  <a:lnTo>
                    <a:pt x="4454" y="17136"/>
                  </a:lnTo>
                  <a:lnTo>
                    <a:pt x="4473" y="17325"/>
                  </a:lnTo>
                  <a:lnTo>
                    <a:pt x="4510" y="17495"/>
                  </a:lnTo>
                  <a:lnTo>
                    <a:pt x="4548" y="17646"/>
                  </a:lnTo>
                  <a:lnTo>
                    <a:pt x="4586" y="17778"/>
                  </a:lnTo>
                  <a:lnTo>
                    <a:pt x="4643" y="17891"/>
                  </a:lnTo>
                  <a:lnTo>
                    <a:pt x="4756" y="18080"/>
                  </a:lnTo>
                  <a:lnTo>
                    <a:pt x="4850" y="18268"/>
                  </a:lnTo>
                  <a:lnTo>
                    <a:pt x="4907" y="18381"/>
                  </a:lnTo>
                  <a:lnTo>
                    <a:pt x="4926" y="18495"/>
                  </a:lnTo>
                  <a:lnTo>
                    <a:pt x="4926" y="18627"/>
                  </a:lnTo>
                  <a:lnTo>
                    <a:pt x="4907" y="18721"/>
                  </a:lnTo>
                  <a:lnTo>
                    <a:pt x="4869" y="18834"/>
                  </a:lnTo>
                  <a:lnTo>
                    <a:pt x="4794" y="18910"/>
                  </a:lnTo>
                  <a:lnTo>
                    <a:pt x="4718" y="19004"/>
                  </a:lnTo>
                  <a:lnTo>
                    <a:pt x="4624" y="19080"/>
                  </a:lnTo>
                  <a:lnTo>
                    <a:pt x="4454" y="19212"/>
                  </a:lnTo>
                  <a:lnTo>
                    <a:pt x="4341" y="19287"/>
                  </a:lnTo>
                  <a:lnTo>
                    <a:pt x="4246" y="19363"/>
                  </a:lnTo>
                  <a:lnTo>
                    <a:pt x="3907" y="19665"/>
                  </a:lnTo>
                  <a:lnTo>
                    <a:pt x="3661" y="19872"/>
                  </a:lnTo>
                  <a:lnTo>
                    <a:pt x="3359" y="20099"/>
                  </a:lnTo>
                  <a:lnTo>
                    <a:pt x="3057" y="20325"/>
                  </a:lnTo>
                  <a:lnTo>
                    <a:pt x="2737" y="20514"/>
                  </a:lnTo>
                  <a:lnTo>
                    <a:pt x="2435" y="20684"/>
                  </a:lnTo>
                  <a:lnTo>
                    <a:pt x="2302" y="20740"/>
                  </a:lnTo>
                  <a:lnTo>
                    <a:pt x="2170" y="20778"/>
                  </a:lnTo>
                  <a:lnTo>
                    <a:pt x="1963" y="20816"/>
                  </a:lnTo>
                  <a:lnTo>
                    <a:pt x="1736" y="20816"/>
                  </a:lnTo>
                  <a:lnTo>
                    <a:pt x="1510" y="20778"/>
                  </a:lnTo>
                  <a:lnTo>
                    <a:pt x="1283" y="20740"/>
                  </a:lnTo>
                  <a:lnTo>
                    <a:pt x="1076" y="20684"/>
                  </a:lnTo>
                  <a:lnTo>
                    <a:pt x="906" y="20627"/>
                  </a:lnTo>
                  <a:lnTo>
                    <a:pt x="774" y="20552"/>
                  </a:lnTo>
                  <a:lnTo>
                    <a:pt x="680" y="20495"/>
                  </a:lnTo>
                  <a:lnTo>
                    <a:pt x="830" y="20344"/>
                  </a:lnTo>
                  <a:lnTo>
                    <a:pt x="1057" y="20099"/>
                  </a:lnTo>
                  <a:lnTo>
                    <a:pt x="1604" y="19570"/>
                  </a:lnTo>
                  <a:lnTo>
                    <a:pt x="2114" y="19080"/>
                  </a:lnTo>
                  <a:lnTo>
                    <a:pt x="2302" y="18872"/>
                  </a:lnTo>
                  <a:lnTo>
                    <a:pt x="2453" y="18646"/>
                  </a:lnTo>
                  <a:lnTo>
                    <a:pt x="2586" y="18438"/>
                  </a:lnTo>
                  <a:lnTo>
                    <a:pt x="2680" y="18231"/>
                  </a:lnTo>
                  <a:lnTo>
                    <a:pt x="2812" y="17910"/>
                  </a:lnTo>
                  <a:lnTo>
                    <a:pt x="2850" y="17759"/>
                  </a:lnTo>
                  <a:lnTo>
                    <a:pt x="2850" y="17721"/>
                  </a:lnTo>
                  <a:lnTo>
                    <a:pt x="1340" y="5379"/>
                  </a:lnTo>
                  <a:lnTo>
                    <a:pt x="227" y="227"/>
                  </a:lnTo>
                  <a:close/>
                  <a:moveTo>
                    <a:pt x="57" y="1"/>
                  </a:moveTo>
                  <a:lnTo>
                    <a:pt x="19" y="19"/>
                  </a:lnTo>
                  <a:lnTo>
                    <a:pt x="0" y="76"/>
                  </a:lnTo>
                  <a:lnTo>
                    <a:pt x="0" y="114"/>
                  </a:lnTo>
                  <a:lnTo>
                    <a:pt x="1151" y="5417"/>
                  </a:lnTo>
                  <a:lnTo>
                    <a:pt x="2661" y="17721"/>
                  </a:lnTo>
                  <a:lnTo>
                    <a:pt x="2604" y="17891"/>
                  </a:lnTo>
                  <a:lnTo>
                    <a:pt x="2472" y="18212"/>
                  </a:lnTo>
                  <a:lnTo>
                    <a:pt x="2378" y="18381"/>
                  </a:lnTo>
                  <a:lnTo>
                    <a:pt x="2265" y="18570"/>
                  </a:lnTo>
                  <a:lnTo>
                    <a:pt x="2133" y="18759"/>
                  </a:lnTo>
                  <a:lnTo>
                    <a:pt x="1963" y="18929"/>
                  </a:lnTo>
                  <a:lnTo>
                    <a:pt x="1472" y="19419"/>
                  </a:lnTo>
                  <a:lnTo>
                    <a:pt x="963" y="19929"/>
                  </a:lnTo>
                  <a:lnTo>
                    <a:pt x="661" y="20231"/>
                  </a:lnTo>
                  <a:lnTo>
                    <a:pt x="510" y="20420"/>
                  </a:lnTo>
                  <a:lnTo>
                    <a:pt x="472" y="20476"/>
                  </a:lnTo>
                  <a:lnTo>
                    <a:pt x="472" y="20514"/>
                  </a:lnTo>
                  <a:lnTo>
                    <a:pt x="472" y="20571"/>
                  </a:lnTo>
                  <a:lnTo>
                    <a:pt x="510" y="20608"/>
                  </a:lnTo>
                  <a:lnTo>
                    <a:pt x="547" y="20646"/>
                  </a:lnTo>
                  <a:lnTo>
                    <a:pt x="642" y="20703"/>
                  </a:lnTo>
                  <a:lnTo>
                    <a:pt x="755" y="20759"/>
                  </a:lnTo>
                  <a:lnTo>
                    <a:pt x="1057" y="20873"/>
                  </a:lnTo>
                  <a:lnTo>
                    <a:pt x="1246" y="20929"/>
                  </a:lnTo>
                  <a:lnTo>
                    <a:pt x="1434" y="20967"/>
                  </a:lnTo>
                  <a:lnTo>
                    <a:pt x="1642" y="21005"/>
                  </a:lnTo>
                  <a:lnTo>
                    <a:pt x="2038" y="21005"/>
                  </a:lnTo>
                  <a:lnTo>
                    <a:pt x="2227" y="20967"/>
                  </a:lnTo>
                  <a:lnTo>
                    <a:pt x="2359" y="20929"/>
                  </a:lnTo>
                  <a:lnTo>
                    <a:pt x="2529" y="20873"/>
                  </a:lnTo>
                  <a:lnTo>
                    <a:pt x="2850" y="20684"/>
                  </a:lnTo>
                  <a:lnTo>
                    <a:pt x="3189" y="20476"/>
                  </a:lnTo>
                  <a:lnTo>
                    <a:pt x="3510" y="20231"/>
                  </a:lnTo>
                  <a:lnTo>
                    <a:pt x="3831" y="20004"/>
                  </a:lnTo>
                  <a:lnTo>
                    <a:pt x="4076" y="19778"/>
                  </a:lnTo>
                  <a:lnTo>
                    <a:pt x="4378" y="19514"/>
                  </a:lnTo>
                  <a:lnTo>
                    <a:pt x="4454" y="19438"/>
                  </a:lnTo>
                  <a:lnTo>
                    <a:pt x="4567" y="19363"/>
                  </a:lnTo>
                  <a:lnTo>
                    <a:pt x="4775" y="19212"/>
                  </a:lnTo>
                  <a:lnTo>
                    <a:pt x="4869" y="19136"/>
                  </a:lnTo>
                  <a:lnTo>
                    <a:pt x="4963" y="19023"/>
                  </a:lnTo>
                  <a:lnTo>
                    <a:pt x="5039" y="18910"/>
                  </a:lnTo>
                  <a:lnTo>
                    <a:pt x="5095" y="18778"/>
                  </a:lnTo>
                  <a:lnTo>
                    <a:pt x="5133" y="18627"/>
                  </a:lnTo>
                  <a:lnTo>
                    <a:pt x="5133" y="18476"/>
                  </a:lnTo>
                  <a:lnTo>
                    <a:pt x="5095" y="18325"/>
                  </a:lnTo>
                  <a:lnTo>
                    <a:pt x="5039" y="18193"/>
                  </a:lnTo>
                  <a:lnTo>
                    <a:pt x="4926" y="17966"/>
                  </a:lnTo>
                  <a:lnTo>
                    <a:pt x="4831" y="17796"/>
                  </a:lnTo>
                  <a:lnTo>
                    <a:pt x="4737" y="17589"/>
                  </a:lnTo>
                  <a:lnTo>
                    <a:pt x="4699" y="17457"/>
                  </a:lnTo>
                  <a:lnTo>
                    <a:pt x="4680" y="17287"/>
                  </a:lnTo>
                  <a:lnTo>
                    <a:pt x="4661" y="17117"/>
                  </a:lnTo>
                  <a:lnTo>
                    <a:pt x="4643" y="16891"/>
                  </a:lnTo>
                  <a:lnTo>
                    <a:pt x="4680" y="15777"/>
                  </a:lnTo>
                  <a:lnTo>
                    <a:pt x="4794" y="13928"/>
                  </a:lnTo>
                  <a:lnTo>
                    <a:pt x="4963" y="10437"/>
                  </a:lnTo>
                  <a:lnTo>
                    <a:pt x="5020" y="8795"/>
                  </a:lnTo>
                  <a:lnTo>
                    <a:pt x="5039" y="7474"/>
                  </a:lnTo>
                  <a:lnTo>
                    <a:pt x="5020" y="3284"/>
                  </a:lnTo>
                  <a:lnTo>
                    <a:pt x="5001" y="888"/>
                  </a:lnTo>
                  <a:lnTo>
                    <a:pt x="5001" y="850"/>
                  </a:lnTo>
                  <a:lnTo>
                    <a:pt x="4982" y="831"/>
                  </a:lnTo>
                  <a:lnTo>
                    <a:pt x="4963" y="793"/>
                  </a:lnTo>
                  <a:lnTo>
                    <a:pt x="4926" y="793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23"/>
            <p:cNvSpPr/>
            <p:nvPr/>
          </p:nvSpPr>
          <p:spPr>
            <a:xfrm>
              <a:off x="7564650" y="4935388"/>
              <a:ext cx="111825" cy="72225"/>
            </a:xfrm>
            <a:custGeom>
              <a:rect b="b" l="l" r="r" t="t"/>
              <a:pathLst>
                <a:path extrusionOk="0" h="2889" w="4473">
                  <a:moveTo>
                    <a:pt x="4265" y="1"/>
                  </a:moveTo>
                  <a:lnTo>
                    <a:pt x="3775" y="473"/>
                  </a:lnTo>
                  <a:lnTo>
                    <a:pt x="3227" y="1020"/>
                  </a:lnTo>
                  <a:lnTo>
                    <a:pt x="2944" y="1284"/>
                  </a:lnTo>
                  <a:lnTo>
                    <a:pt x="2661" y="1511"/>
                  </a:lnTo>
                  <a:lnTo>
                    <a:pt x="2378" y="1699"/>
                  </a:lnTo>
                  <a:lnTo>
                    <a:pt x="2246" y="1756"/>
                  </a:lnTo>
                  <a:lnTo>
                    <a:pt x="2114" y="1813"/>
                  </a:lnTo>
                  <a:lnTo>
                    <a:pt x="1887" y="1888"/>
                  </a:lnTo>
                  <a:lnTo>
                    <a:pt x="1680" y="1907"/>
                  </a:lnTo>
                  <a:lnTo>
                    <a:pt x="1491" y="1907"/>
                  </a:lnTo>
                  <a:lnTo>
                    <a:pt x="1321" y="1869"/>
                  </a:lnTo>
                  <a:lnTo>
                    <a:pt x="1151" y="1813"/>
                  </a:lnTo>
                  <a:lnTo>
                    <a:pt x="1019" y="1756"/>
                  </a:lnTo>
                  <a:lnTo>
                    <a:pt x="906" y="1681"/>
                  </a:lnTo>
                  <a:lnTo>
                    <a:pt x="812" y="1624"/>
                  </a:lnTo>
                  <a:lnTo>
                    <a:pt x="246" y="2190"/>
                  </a:lnTo>
                  <a:lnTo>
                    <a:pt x="76" y="2379"/>
                  </a:lnTo>
                  <a:lnTo>
                    <a:pt x="19" y="2454"/>
                  </a:lnTo>
                  <a:lnTo>
                    <a:pt x="0" y="2492"/>
                  </a:lnTo>
                  <a:lnTo>
                    <a:pt x="19" y="2511"/>
                  </a:lnTo>
                  <a:lnTo>
                    <a:pt x="38" y="2549"/>
                  </a:lnTo>
                  <a:lnTo>
                    <a:pt x="170" y="2624"/>
                  </a:lnTo>
                  <a:lnTo>
                    <a:pt x="340" y="2700"/>
                  </a:lnTo>
                  <a:lnTo>
                    <a:pt x="566" y="2775"/>
                  </a:lnTo>
                  <a:lnTo>
                    <a:pt x="831" y="2832"/>
                  </a:lnTo>
                  <a:lnTo>
                    <a:pt x="1095" y="2888"/>
                  </a:lnTo>
                  <a:lnTo>
                    <a:pt x="1378" y="2888"/>
                  </a:lnTo>
                  <a:lnTo>
                    <a:pt x="1510" y="2869"/>
                  </a:lnTo>
                  <a:lnTo>
                    <a:pt x="1642" y="2851"/>
                  </a:lnTo>
                  <a:lnTo>
                    <a:pt x="1774" y="2813"/>
                  </a:lnTo>
                  <a:lnTo>
                    <a:pt x="1906" y="2756"/>
                  </a:lnTo>
                  <a:lnTo>
                    <a:pt x="2227" y="2586"/>
                  </a:lnTo>
                  <a:lnTo>
                    <a:pt x="2548" y="2379"/>
                  </a:lnTo>
                  <a:lnTo>
                    <a:pt x="2869" y="2152"/>
                  </a:lnTo>
                  <a:lnTo>
                    <a:pt x="3171" y="1926"/>
                  </a:lnTo>
                  <a:lnTo>
                    <a:pt x="3416" y="1699"/>
                  </a:lnTo>
                  <a:lnTo>
                    <a:pt x="3737" y="1416"/>
                  </a:lnTo>
                  <a:lnTo>
                    <a:pt x="3831" y="1341"/>
                  </a:lnTo>
                  <a:lnTo>
                    <a:pt x="3944" y="1265"/>
                  </a:lnTo>
                  <a:lnTo>
                    <a:pt x="4077" y="1171"/>
                  </a:lnTo>
                  <a:lnTo>
                    <a:pt x="4209" y="1058"/>
                  </a:lnTo>
                  <a:lnTo>
                    <a:pt x="4322" y="945"/>
                  </a:lnTo>
                  <a:lnTo>
                    <a:pt x="4416" y="812"/>
                  </a:lnTo>
                  <a:lnTo>
                    <a:pt x="4435" y="737"/>
                  </a:lnTo>
                  <a:lnTo>
                    <a:pt x="4454" y="643"/>
                  </a:lnTo>
                  <a:lnTo>
                    <a:pt x="4473" y="567"/>
                  </a:lnTo>
                  <a:lnTo>
                    <a:pt x="4454" y="473"/>
                  </a:lnTo>
                  <a:lnTo>
                    <a:pt x="4435" y="322"/>
                  </a:lnTo>
                  <a:lnTo>
                    <a:pt x="4378" y="209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23"/>
            <p:cNvSpPr/>
            <p:nvPr/>
          </p:nvSpPr>
          <p:spPr>
            <a:xfrm>
              <a:off x="7562275" y="4933038"/>
              <a:ext cx="116575" cy="76925"/>
            </a:xfrm>
            <a:custGeom>
              <a:rect b="b" l="l" r="r" t="t"/>
              <a:pathLst>
                <a:path extrusionOk="0" h="3077" w="4663">
                  <a:moveTo>
                    <a:pt x="4341" y="246"/>
                  </a:moveTo>
                  <a:lnTo>
                    <a:pt x="4417" y="397"/>
                  </a:lnTo>
                  <a:lnTo>
                    <a:pt x="4455" y="567"/>
                  </a:lnTo>
                  <a:lnTo>
                    <a:pt x="4455" y="699"/>
                  </a:lnTo>
                  <a:lnTo>
                    <a:pt x="4436" y="793"/>
                  </a:lnTo>
                  <a:lnTo>
                    <a:pt x="4398" y="906"/>
                  </a:lnTo>
                  <a:lnTo>
                    <a:pt x="4323" y="982"/>
                  </a:lnTo>
                  <a:lnTo>
                    <a:pt x="4247" y="1076"/>
                  </a:lnTo>
                  <a:lnTo>
                    <a:pt x="4153" y="1152"/>
                  </a:lnTo>
                  <a:lnTo>
                    <a:pt x="3983" y="1284"/>
                  </a:lnTo>
                  <a:lnTo>
                    <a:pt x="3870" y="1359"/>
                  </a:lnTo>
                  <a:lnTo>
                    <a:pt x="3775" y="1435"/>
                  </a:lnTo>
                  <a:lnTo>
                    <a:pt x="3436" y="1737"/>
                  </a:lnTo>
                  <a:lnTo>
                    <a:pt x="3190" y="1944"/>
                  </a:lnTo>
                  <a:lnTo>
                    <a:pt x="2888" y="2171"/>
                  </a:lnTo>
                  <a:lnTo>
                    <a:pt x="2586" y="2397"/>
                  </a:lnTo>
                  <a:lnTo>
                    <a:pt x="2266" y="2586"/>
                  </a:lnTo>
                  <a:lnTo>
                    <a:pt x="1964" y="2756"/>
                  </a:lnTo>
                  <a:lnTo>
                    <a:pt x="1831" y="2812"/>
                  </a:lnTo>
                  <a:lnTo>
                    <a:pt x="1699" y="2850"/>
                  </a:lnTo>
                  <a:lnTo>
                    <a:pt x="1492" y="2888"/>
                  </a:lnTo>
                  <a:lnTo>
                    <a:pt x="1265" y="2888"/>
                  </a:lnTo>
                  <a:lnTo>
                    <a:pt x="1039" y="2850"/>
                  </a:lnTo>
                  <a:lnTo>
                    <a:pt x="812" y="2812"/>
                  </a:lnTo>
                  <a:lnTo>
                    <a:pt x="605" y="2756"/>
                  </a:lnTo>
                  <a:lnTo>
                    <a:pt x="435" y="2699"/>
                  </a:lnTo>
                  <a:lnTo>
                    <a:pt x="303" y="2624"/>
                  </a:lnTo>
                  <a:lnTo>
                    <a:pt x="209" y="2567"/>
                  </a:lnTo>
                  <a:lnTo>
                    <a:pt x="341" y="2435"/>
                  </a:lnTo>
                  <a:lnTo>
                    <a:pt x="529" y="2246"/>
                  </a:lnTo>
                  <a:lnTo>
                    <a:pt x="926" y="1850"/>
                  </a:lnTo>
                  <a:lnTo>
                    <a:pt x="1020" y="1907"/>
                  </a:lnTo>
                  <a:lnTo>
                    <a:pt x="1152" y="1982"/>
                  </a:lnTo>
                  <a:lnTo>
                    <a:pt x="1303" y="2039"/>
                  </a:lnTo>
                  <a:lnTo>
                    <a:pt x="1454" y="2076"/>
                  </a:lnTo>
                  <a:lnTo>
                    <a:pt x="1624" y="2095"/>
                  </a:lnTo>
                  <a:lnTo>
                    <a:pt x="1813" y="2095"/>
                  </a:lnTo>
                  <a:lnTo>
                    <a:pt x="2020" y="2076"/>
                  </a:lnTo>
                  <a:lnTo>
                    <a:pt x="2247" y="2001"/>
                  </a:lnTo>
                  <a:lnTo>
                    <a:pt x="2454" y="1907"/>
                  </a:lnTo>
                  <a:lnTo>
                    <a:pt x="2662" y="1793"/>
                  </a:lnTo>
                  <a:lnTo>
                    <a:pt x="2869" y="1642"/>
                  </a:lnTo>
                  <a:lnTo>
                    <a:pt x="3096" y="1454"/>
                  </a:lnTo>
                  <a:lnTo>
                    <a:pt x="3530" y="1057"/>
                  </a:lnTo>
                  <a:lnTo>
                    <a:pt x="3945" y="642"/>
                  </a:lnTo>
                  <a:lnTo>
                    <a:pt x="4341" y="246"/>
                  </a:lnTo>
                  <a:close/>
                  <a:moveTo>
                    <a:pt x="4341" y="1"/>
                  </a:moveTo>
                  <a:lnTo>
                    <a:pt x="4304" y="19"/>
                  </a:lnTo>
                  <a:lnTo>
                    <a:pt x="3794" y="491"/>
                  </a:lnTo>
                  <a:lnTo>
                    <a:pt x="3398" y="888"/>
                  </a:lnTo>
                  <a:lnTo>
                    <a:pt x="2983" y="1284"/>
                  </a:lnTo>
                  <a:lnTo>
                    <a:pt x="2775" y="1454"/>
                  </a:lnTo>
                  <a:lnTo>
                    <a:pt x="2567" y="1605"/>
                  </a:lnTo>
                  <a:lnTo>
                    <a:pt x="2360" y="1737"/>
                  </a:lnTo>
                  <a:lnTo>
                    <a:pt x="2171" y="1812"/>
                  </a:lnTo>
                  <a:lnTo>
                    <a:pt x="1964" y="1869"/>
                  </a:lnTo>
                  <a:lnTo>
                    <a:pt x="1775" y="1907"/>
                  </a:lnTo>
                  <a:lnTo>
                    <a:pt x="1605" y="1888"/>
                  </a:lnTo>
                  <a:lnTo>
                    <a:pt x="1435" y="1869"/>
                  </a:lnTo>
                  <a:lnTo>
                    <a:pt x="1284" y="1812"/>
                  </a:lnTo>
                  <a:lnTo>
                    <a:pt x="1171" y="1756"/>
                  </a:lnTo>
                  <a:lnTo>
                    <a:pt x="1058" y="1699"/>
                  </a:lnTo>
                  <a:lnTo>
                    <a:pt x="982" y="1642"/>
                  </a:lnTo>
                  <a:lnTo>
                    <a:pt x="945" y="1624"/>
                  </a:lnTo>
                  <a:lnTo>
                    <a:pt x="869" y="1624"/>
                  </a:lnTo>
                  <a:lnTo>
                    <a:pt x="850" y="1642"/>
                  </a:lnTo>
                  <a:lnTo>
                    <a:pt x="397" y="2095"/>
                  </a:lnTo>
                  <a:lnTo>
                    <a:pt x="133" y="2360"/>
                  </a:lnTo>
                  <a:lnTo>
                    <a:pt x="20" y="2511"/>
                  </a:lnTo>
                  <a:lnTo>
                    <a:pt x="1" y="2548"/>
                  </a:lnTo>
                  <a:lnTo>
                    <a:pt x="1" y="2586"/>
                  </a:lnTo>
                  <a:lnTo>
                    <a:pt x="1" y="2643"/>
                  </a:lnTo>
                  <a:lnTo>
                    <a:pt x="39" y="2680"/>
                  </a:lnTo>
                  <a:lnTo>
                    <a:pt x="76" y="2718"/>
                  </a:lnTo>
                  <a:lnTo>
                    <a:pt x="171" y="2775"/>
                  </a:lnTo>
                  <a:lnTo>
                    <a:pt x="284" y="2831"/>
                  </a:lnTo>
                  <a:lnTo>
                    <a:pt x="586" y="2945"/>
                  </a:lnTo>
                  <a:lnTo>
                    <a:pt x="775" y="3001"/>
                  </a:lnTo>
                  <a:lnTo>
                    <a:pt x="963" y="3039"/>
                  </a:lnTo>
                  <a:lnTo>
                    <a:pt x="1171" y="3077"/>
                  </a:lnTo>
                  <a:lnTo>
                    <a:pt x="1567" y="3077"/>
                  </a:lnTo>
                  <a:lnTo>
                    <a:pt x="1756" y="3039"/>
                  </a:lnTo>
                  <a:lnTo>
                    <a:pt x="1888" y="3001"/>
                  </a:lnTo>
                  <a:lnTo>
                    <a:pt x="2058" y="2945"/>
                  </a:lnTo>
                  <a:lnTo>
                    <a:pt x="2379" y="2756"/>
                  </a:lnTo>
                  <a:lnTo>
                    <a:pt x="2718" y="2548"/>
                  </a:lnTo>
                  <a:lnTo>
                    <a:pt x="3039" y="2303"/>
                  </a:lnTo>
                  <a:lnTo>
                    <a:pt x="3360" y="2076"/>
                  </a:lnTo>
                  <a:lnTo>
                    <a:pt x="3605" y="1850"/>
                  </a:lnTo>
                  <a:lnTo>
                    <a:pt x="3907" y="1586"/>
                  </a:lnTo>
                  <a:lnTo>
                    <a:pt x="3983" y="1510"/>
                  </a:lnTo>
                  <a:lnTo>
                    <a:pt x="4096" y="1435"/>
                  </a:lnTo>
                  <a:lnTo>
                    <a:pt x="4304" y="1284"/>
                  </a:lnTo>
                  <a:lnTo>
                    <a:pt x="4398" y="1208"/>
                  </a:lnTo>
                  <a:lnTo>
                    <a:pt x="4492" y="1095"/>
                  </a:lnTo>
                  <a:lnTo>
                    <a:pt x="4568" y="982"/>
                  </a:lnTo>
                  <a:lnTo>
                    <a:pt x="4624" y="850"/>
                  </a:lnTo>
                  <a:lnTo>
                    <a:pt x="4662" y="699"/>
                  </a:lnTo>
                  <a:lnTo>
                    <a:pt x="4662" y="548"/>
                  </a:lnTo>
                  <a:lnTo>
                    <a:pt x="4624" y="397"/>
                  </a:lnTo>
                  <a:lnTo>
                    <a:pt x="4568" y="265"/>
                  </a:lnTo>
                  <a:lnTo>
                    <a:pt x="4455" y="38"/>
                  </a:lnTo>
                  <a:lnTo>
                    <a:pt x="4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23"/>
            <p:cNvSpPr/>
            <p:nvPr/>
          </p:nvSpPr>
          <p:spPr>
            <a:xfrm>
              <a:off x="7647200" y="4506063"/>
              <a:ext cx="108550" cy="515225"/>
            </a:xfrm>
            <a:custGeom>
              <a:rect b="b" l="l" r="r" t="t"/>
              <a:pathLst>
                <a:path extrusionOk="0" h="20609" w="4342">
                  <a:moveTo>
                    <a:pt x="4341" y="1"/>
                  </a:moveTo>
                  <a:lnTo>
                    <a:pt x="1" y="39"/>
                  </a:lnTo>
                  <a:lnTo>
                    <a:pt x="926" y="8097"/>
                  </a:lnTo>
                  <a:lnTo>
                    <a:pt x="1907" y="16608"/>
                  </a:lnTo>
                  <a:lnTo>
                    <a:pt x="1926" y="16853"/>
                  </a:lnTo>
                  <a:lnTo>
                    <a:pt x="1907" y="17098"/>
                  </a:lnTo>
                  <a:lnTo>
                    <a:pt x="1869" y="17363"/>
                  </a:lnTo>
                  <a:lnTo>
                    <a:pt x="1831" y="17627"/>
                  </a:lnTo>
                  <a:lnTo>
                    <a:pt x="1718" y="18023"/>
                  </a:lnTo>
                  <a:lnTo>
                    <a:pt x="1680" y="18193"/>
                  </a:lnTo>
                  <a:lnTo>
                    <a:pt x="1473" y="18457"/>
                  </a:lnTo>
                  <a:lnTo>
                    <a:pt x="1039" y="19080"/>
                  </a:lnTo>
                  <a:lnTo>
                    <a:pt x="831" y="19420"/>
                  </a:lnTo>
                  <a:lnTo>
                    <a:pt x="642" y="19759"/>
                  </a:lnTo>
                  <a:lnTo>
                    <a:pt x="567" y="19910"/>
                  </a:lnTo>
                  <a:lnTo>
                    <a:pt x="510" y="20042"/>
                  </a:lnTo>
                  <a:lnTo>
                    <a:pt x="473" y="20137"/>
                  </a:lnTo>
                  <a:lnTo>
                    <a:pt x="473" y="20231"/>
                  </a:lnTo>
                  <a:lnTo>
                    <a:pt x="510" y="20344"/>
                  </a:lnTo>
                  <a:lnTo>
                    <a:pt x="567" y="20458"/>
                  </a:lnTo>
                  <a:lnTo>
                    <a:pt x="605" y="20514"/>
                  </a:lnTo>
                  <a:lnTo>
                    <a:pt x="661" y="20552"/>
                  </a:lnTo>
                  <a:lnTo>
                    <a:pt x="718" y="20571"/>
                  </a:lnTo>
                  <a:lnTo>
                    <a:pt x="793" y="20590"/>
                  </a:lnTo>
                  <a:lnTo>
                    <a:pt x="869" y="20609"/>
                  </a:lnTo>
                  <a:lnTo>
                    <a:pt x="963" y="20609"/>
                  </a:lnTo>
                  <a:lnTo>
                    <a:pt x="1190" y="20571"/>
                  </a:lnTo>
                  <a:lnTo>
                    <a:pt x="1473" y="20495"/>
                  </a:lnTo>
                  <a:lnTo>
                    <a:pt x="1831" y="20344"/>
                  </a:lnTo>
                  <a:lnTo>
                    <a:pt x="2039" y="20250"/>
                  </a:lnTo>
                  <a:lnTo>
                    <a:pt x="2209" y="20137"/>
                  </a:lnTo>
                  <a:lnTo>
                    <a:pt x="2397" y="20024"/>
                  </a:lnTo>
                  <a:lnTo>
                    <a:pt x="2548" y="19891"/>
                  </a:lnTo>
                  <a:lnTo>
                    <a:pt x="2699" y="19759"/>
                  </a:lnTo>
                  <a:lnTo>
                    <a:pt x="2850" y="19608"/>
                  </a:lnTo>
                  <a:lnTo>
                    <a:pt x="2983" y="19457"/>
                  </a:lnTo>
                  <a:lnTo>
                    <a:pt x="3096" y="19288"/>
                  </a:lnTo>
                  <a:lnTo>
                    <a:pt x="3209" y="19137"/>
                  </a:lnTo>
                  <a:lnTo>
                    <a:pt x="3303" y="18967"/>
                  </a:lnTo>
                  <a:lnTo>
                    <a:pt x="3379" y="18797"/>
                  </a:lnTo>
                  <a:lnTo>
                    <a:pt x="3435" y="18608"/>
                  </a:lnTo>
                  <a:lnTo>
                    <a:pt x="3492" y="18438"/>
                  </a:lnTo>
                  <a:lnTo>
                    <a:pt x="3549" y="18268"/>
                  </a:lnTo>
                  <a:lnTo>
                    <a:pt x="3568" y="18099"/>
                  </a:lnTo>
                  <a:lnTo>
                    <a:pt x="3586" y="17910"/>
                  </a:lnTo>
                  <a:lnTo>
                    <a:pt x="3586" y="17589"/>
                  </a:lnTo>
                  <a:lnTo>
                    <a:pt x="3586" y="17268"/>
                  </a:lnTo>
                  <a:lnTo>
                    <a:pt x="3568" y="16721"/>
                  </a:lnTo>
                  <a:lnTo>
                    <a:pt x="3530" y="16249"/>
                  </a:lnTo>
                  <a:lnTo>
                    <a:pt x="3511" y="15853"/>
                  </a:lnTo>
                  <a:lnTo>
                    <a:pt x="3530" y="15457"/>
                  </a:lnTo>
                  <a:lnTo>
                    <a:pt x="3624" y="14702"/>
                  </a:lnTo>
                  <a:lnTo>
                    <a:pt x="3869" y="12494"/>
                  </a:lnTo>
                  <a:lnTo>
                    <a:pt x="4020" y="11229"/>
                  </a:lnTo>
                  <a:lnTo>
                    <a:pt x="4134" y="10003"/>
                  </a:lnTo>
                  <a:lnTo>
                    <a:pt x="4209" y="8908"/>
                  </a:lnTo>
                  <a:lnTo>
                    <a:pt x="4228" y="8455"/>
                  </a:lnTo>
                  <a:lnTo>
                    <a:pt x="4228" y="8059"/>
                  </a:lnTo>
                  <a:lnTo>
                    <a:pt x="4190" y="7361"/>
                  </a:lnTo>
                  <a:lnTo>
                    <a:pt x="4153" y="6700"/>
                  </a:lnTo>
                  <a:lnTo>
                    <a:pt x="4096" y="6115"/>
                  </a:lnTo>
                  <a:lnTo>
                    <a:pt x="4039" y="5587"/>
                  </a:lnTo>
                  <a:lnTo>
                    <a:pt x="3945" y="4832"/>
                  </a:lnTo>
                  <a:lnTo>
                    <a:pt x="3907" y="4549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23"/>
            <p:cNvSpPr/>
            <p:nvPr/>
          </p:nvSpPr>
          <p:spPr>
            <a:xfrm>
              <a:off x="7644850" y="4503713"/>
              <a:ext cx="113250" cy="519925"/>
            </a:xfrm>
            <a:custGeom>
              <a:rect b="b" l="l" r="r" t="t"/>
              <a:pathLst>
                <a:path extrusionOk="0" h="20797" w="4530">
                  <a:moveTo>
                    <a:pt x="4322" y="189"/>
                  </a:moveTo>
                  <a:lnTo>
                    <a:pt x="3888" y="4643"/>
                  </a:lnTo>
                  <a:lnTo>
                    <a:pt x="3888" y="4662"/>
                  </a:lnTo>
                  <a:lnTo>
                    <a:pt x="3945" y="4945"/>
                  </a:lnTo>
                  <a:lnTo>
                    <a:pt x="4039" y="5700"/>
                  </a:lnTo>
                  <a:lnTo>
                    <a:pt x="4096" y="6228"/>
                  </a:lnTo>
                  <a:lnTo>
                    <a:pt x="4152" y="6813"/>
                  </a:lnTo>
                  <a:lnTo>
                    <a:pt x="4190" y="7455"/>
                  </a:lnTo>
                  <a:lnTo>
                    <a:pt x="4209" y="8153"/>
                  </a:lnTo>
                  <a:lnTo>
                    <a:pt x="4209" y="8700"/>
                  </a:lnTo>
                  <a:lnTo>
                    <a:pt x="4171" y="9380"/>
                  </a:lnTo>
                  <a:lnTo>
                    <a:pt x="4114" y="10153"/>
                  </a:lnTo>
                  <a:lnTo>
                    <a:pt x="4039" y="10984"/>
                  </a:lnTo>
                  <a:lnTo>
                    <a:pt x="3850" y="12682"/>
                  </a:lnTo>
                  <a:lnTo>
                    <a:pt x="3680" y="14267"/>
                  </a:lnTo>
                  <a:lnTo>
                    <a:pt x="3548" y="15381"/>
                  </a:lnTo>
                  <a:lnTo>
                    <a:pt x="3492" y="15947"/>
                  </a:lnTo>
                  <a:lnTo>
                    <a:pt x="3511" y="16230"/>
                  </a:lnTo>
                  <a:lnTo>
                    <a:pt x="3529" y="16551"/>
                  </a:lnTo>
                  <a:lnTo>
                    <a:pt x="3567" y="17211"/>
                  </a:lnTo>
                  <a:lnTo>
                    <a:pt x="3586" y="17589"/>
                  </a:lnTo>
                  <a:lnTo>
                    <a:pt x="3586" y="18004"/>
                  </a:lnTo>
                  <a:lnTo>
                    <a:pt x="3567" y="18193"/>
                  </a:lnTo>
                  <a:lnTo>
                    <a:pt x="3529" y="18362"/>
                  </a:lnTo>
                  <a:lnTo>
                    <a:pt x="3492" y="18532"/>
                  </a:lnTo>
                  <a:lnTo>
                    <a:pt x="3435" y="18721"/>
                  </a:lnTo>
                  <a:lnTo>
                    <a:pt x="3360" y="18891"/>
                  </a:lnTo>
                  <a:lnTo>
                    <a:pt x="3284" y="19061"/>
                  </a:lnTo>
                  <a:lnTo>
                    <a:pt x="3190" y="19212"/>
                  </a:lnTo>
                  <a:lnTo>
                    <a:pt x="3077" y="19382"/>
                  </a:lnTo>
                  <a:lnTo>
                    <a:pt x="2963" y="19533"/>
                  </a:lnTo>
                  <a:lnTo>
                    <a:pt x="2831" y="19665"/>
                  </a:lnTo>
                  <a:lnTo>
                    <a:pt x="2699" y="19816"/>
                  </a:lnTo>
                  <a:lnTo>
                    <a:pt x="2548" y="19929"/>
                  </a:lnTo>
                  <a:lnTo>
                    <a:pt x="2397" y="20061"/>
                  </a:lnTo>
                  <a:lnTo>
                    <a:pt x="2227" y="20155"/>
                  </a:lnTo>
                  <a:lnTo>
                    <a:pt x="2057" y="20269"/>
                  </a:lnTo>
                  <a:lnTo>
                    <a:pt x="1888" y="20344"/>
                  </a:lnTo>
                  <a:lnTo>
                    <a:pt x="1529" y="20495"/>
                  </a:lnTo>
                  <a:lnTo>
                    <a:pt x="1227" y="20570"/>
                  </a:lnTo>
                  <a:lnTo>
                    <a:pt x="1095" y="20589"/>
                  </a:lnTo>
                  <a:lnTo>
                    <a:pt x="1001" y="20608"/>
                  </a:lnTo>
                  <a:lnTo>
                    <a:pt x="906" y="20589"/>
                  </a:lnTo>
                  <a:lnTo>
                    <a:pt x="831" y="20570"/>
                  </a:lnTo>
                  <a:lnTo>
                    <a:pt x="774" y="20533"/>
                  </a:lnTo>
                  <a:lnTo>
                    <a:pt x="736" y="20476"/>
                  </a:lnTo>
                  <a:lnTo>
                    <a:pt x="699" y="20401"/>
                  </a:lnTo>
                  <a:lnTo>
                    <a:pt x="680" y="20287"/>
                  </a:lnTo>
                  <a:lnTo>
                    <a:pt x="680" y="20250"/>
                  </a:lnTo>
                  <a:lnTo>
                    <a:pt x="680" y="20193"/>
                  </a:lnTo>
                  <a:lnTo>
                    <a:pt x="755" y="20023"/>
                  </a:lnTo>
                  <a:lnTo>
                    <a:pt x="869" y="19797"/>
                  </a:lnTo>
                  <a:lnTo>
                    <a:pt x="1020" y="19551"/>
                  </a:lnTo>
                  <a:lnTo>
                    <a:pt x="1397" y="18966"/>
                  </a:lnTo>
                  <a:lnTo>
                    <a:pt x="1850" y="18344"/>
                  </a:lnTo>
                  <a:lnTo>
                    <a:pt x="1869" y="18325"/>
                  </a:lnTo>
                  <a:lnTo>
                    <a:pt x="1925" y="18136"/>
                  </a:lnTo>
                  <a:lnTo>
                    <a:pt x="2020" y="17721"/>
                  </a:lnTo>
                  <a:lnTo>
                    <a:pt x="2076" y="17457"/>
                  </a:lnTo>
                  <a:lnTo>
                    <a:pt x="2114" y="17192"/>
                  </a:lnTo>
                  <a:lnTo>
                    <a:pt x="2114" y="16928"/>
                  </a:lnTo>
                  <a:lnTo>
                    <a:pt x="2114" y="16683"/>
                  </a:lnTo>
                  <a:lnTo>
                    <a:pt x="1189" y="8776"/>
                  </a:lnTo>
                  <a:lnTo>
                    <a:pt x="208" y="227"/>
                  </a:lnTo>
                  <a:lnTo>
                    <a:pt x="4322" y="189"/>
                  </a:lnTo>
                  <a:close/>
                  <a:moveTo>
                    <a:pt x="4435" y="0"/>
                  </a:moveTo>
                  <a:lnTo>
                    <a:pt x="95" y="38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14"/>
                  </a:lnTo>
                  <a:lnTo>
                    <a:pt x="0" y="151"/>
                  </a:lnTo>
                  <a:lnTo>
                    <a:pt x="925" y="8266"/>
                  </a:lnTo>
                  <a:lnTo>
                    <a:pt x="1906" y="16721"/>
                  </a:lnTo>
                  <a:lnTo>
                    <a:pt x="1925" y="16928"/>
                  </a:lnTo>
                  <a:lnTo>
                    <a:pt x="1906" y="17155"/>
                  </a:lnTo>
                  <a:lnTo>
                    <a:pt x="1869" y="17400"/>
                  </a:lnTo>
                  <a:lnTo>
                    <a:pt x="1831" y="17626"/>
                  </a:lnTo>
                  <a:lnTo>
                    <a:pt x="1737" y="18023"/>
                  </a:lnTo>
                  <a:lnTo>
                    <a:pt x="1680" y="18249"/>
                  </a:lnTo>
                  <a:lnTo>
                    <a:pt x="1340" y="18702"/>
                  </a:lnTo>
                  <a:lnTo>
                    <a:pt x="925" y="19306"/>
                  </a:lnTo>
                  <a:lnTo>
                    <a:pt x="736" y="19627"/>
                  </a:lnTo>
                  <a:lnTo>
                    <a:pt x="585" y="19910"/>
                  </a:lnTo>
                  <a:lnTo>
                    <a:pt x="529" y="20042"/>
                  </a:lnTo>
                  <a:lnTo>
                    <a:pt x="491" y="20155"/>
                  </a:lnTo>
                  <a:lnTo>
                    <a:pt x="472" y="20269"/>
                  </a:lnTo>
                  <a:lnTo>
                    <a:pt x="472" y="20344"/>
                  </a:lnTo>
                  <a:lnTo>
                    <a:pt x="510" y="20457"/>
                  </a:lnTo>
                  <a:lnTo>
                    <a:pt x="548" y="20570"/>
                  </a:lnTo>
                  <a:lnTo>
                    <a:pt x="642" y="20665"/>
                  </a:lnTo>
                  <a:lnTo>
                    <a:pt x="680" y="20703"/>
                  </a:lnTo>
                  <a:lnTo>
                    <a:pt x="736" y="20740"/>
                  </a:lnTo>
                  <a:lnTo>
                    <a:pt x="869" y="20797"/>
                  </a:lnTo>
                  <a:lnTo>
                    <a:pt x="1208" y="20797"/>
                  </a:lnTo>
                  <a:lnTo>
                    <a:pt x="1416" y="20740"/>
                  </a:lnTo>
                  <a:lnTo>
                    <a:pt x="1680" y="20646"/>
                  </a:lnTo>
                  <a:lnTo>
                    <a:pt x="1963" y="20533"/>
                  </a:lnTo>
                  <a:lnTo>
                    <a:pt x="2190" y="20419"/>
                  </a:lnTo>
                  <a:lnTo>
                    <a:pt x="2397" y="20306"/>
                  </a:lnTo>
                  <a:lnTo>
                    <a:pt x="2586" y="20174"/>
                  </a:lnTo>
                  <a:lnTo>
                    <a:pt x="2756" y="20042"/>
                  </a:lnTo>
                  <a:lnTo>
                    <a:pt x="2907" y="19891"/>
                  </a:lnTo>
                  <a:lnTo>
                    <a:pt x="3058" y="19721"/>
                  </a:lnTo>
                  <a:lnTo>
                    <a:pt x="3190" y="19570"/>
                  </a:lnTo>
                  <a:lnTo>
                    <a:pt x="3303" y="19400"/>
                  </a:lnTo>
                  <a:lnTo>
                    <a:pt x="3416" y="19231"/>
                  </a:lnTo>
                  <a:lnTo>
                    <a:pt x="3511" y="19042"/>
                  </a:lnTo>
                  <a:lnTo>
                    <a:pt x="3586" y="18872"/>
                  </a:lnTo>
                  <a:lnTo>
                    <a:pt x="3643" y="18702"/>
                  </a:lnTo>
                  <a:lnTo>
                    <a:pt x="3699" y="18532"/>
                  </a:lnTo>
                  <a:lnTo>
                    <a:pt x="3737" y="18344"/>
                  </a:lnTo>
                  <a:lnTo>
                    <a:pt x="3756" y="18174"/>
                  </a:lnTo>
                  <a:lnTo>
                    <a:pt x="3775" y="18023"/>
                  </a:lnTo>
                  <a:lnTo>
                    <a:pt x="3794" y="17589"/>
                  </a:lnTo>
                  <a:lnTo>
                    <a:pt x="3775" y="17211"/>
                  </a:lnTo>
                  <a:lnTo>
                    <a:pt x="3737" y="16551"/>
                  </a:lnTo>
                  <a:lnTo>
                    <a:pt x="3718" y="16230"/>
                  </a:lnTo>
                  <a:lnTo>
                    <a:pt x="3699" y="15947"/>
                  </a:lnTo>
                  <a:lnTo>
                    <a:pt x="3756" y="15381"/>
                  </a:lnTo>
                  <a:lnTo>
                    <a:pt x="3869" y="14286"/>
                  </a:lnTo>
                  <a:lnTo>
                    <a:pt x="4058" y="12701"/>
                  </a:lnTo>
                  <a:lnTo>
                    <a:pt x="4247" y="10984"/>
                  </a:lnTo>
                  <a:lnTo>
                    <a:pt x="4322" y="10153"/>
                  </a:lnTo>
                  <a:lnTo>
                    <a:pt x="4379" y="9380"/>
                  </a:lnTo>
                  <a:lnTo>
                    <a:pt x="4416" y="8700"/>
                  </a:lnTo>
                  <a:lnTo>
                    <a:pt x="4416" y="8153"/>
                  </a:lnTo>
                  <a:lnTo>
                    <a:pt x="4398" y="7474"/>
                  </a:lnTo>
                  <a:lnTo>
                    <a:pt x="4360" y="6851"/>
                  </a:lnTo>
                  <a:lnTo>
                    <a:pt x="4303" y="6285"/>
                  </a:lnTo>
                  <a:lnTo>
                    <a:pt x="4247" y="5775"/>
                  </a:lnTo>
                  <a:lnTo>
                    <a:pt x="4152" y="5001"/>
                  </a:lnTo>
                  <a:lnTo>
                    <a:pt x="4096" y="4643"/>
                  </a:lnTo>
                  <a:lnTo>
                    <a:pt x="4530" y="114"/>
                  </a:lnTo>
                  <a:lnTo>
                    <a:pt x="4530" y="57"/>
                  </a:lnTo>
                  <a:lnTo>
                    <a:pt x="4511" y="19"/>
                  </a:lnTo>
                  <a:lnTo>
                    <a:pt x="44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23"/>
            <p:cNvSpPr/>
            <p:nvPr/>
          </p:nvSpPr>
          <p:spPr>
            <a:xfrm>
              <a:off x="7659000" y="4933513"/>
              <a:ext cx="77875" cy="87775"/>
            </a:xfrm>
            <a:custGeom>
              <a:rect b="b" l="l" r="r" t="t"/>
              <a:pathLst>
                <a:path extrusionOk="0" h="3511" w="3115">
                  <a:moveTo>
                    <a:pt x="3114" y="0"/>
                  </a:moveTo>
                  <a:lnTo>
                    <a:pt x="2907" y="453"/>
                  </a:lnTo>
                  <a:lnTo>
                    <a:pt x="2794" y="699"/>
                  </a:lnTo>
                  <a:lnTo>
                    <a:pt x="2661" y="944"/>
                  </a:lnTo>
                  <a:lnTo>
                    <a:pt x="2511" y="1152"/>
                  </a:lnTo>
                  <a:lnTo>
                    <a:pt x="2360" y="1359"/>
                  </a:lnTo>
                  <a:lnTo>
                    <a:pt x="2209" y="1510"/>
                  </a:lnTo>
                  <a:lnTo>
                    <a:pt x="2114" y="1567"/>
                  </a:lnTo>
                  <a:lnTo>
                    <a:pt x="2039" y="1623"/>
                  </a:lnTo>
                  <a:lnTo>
                    <a:pt x="1812" y="1699"/>
                  </a:lnTo>
                  <a:lnTo>
                    <a:pt x="1624" y="1737"/>
                  </a:lnTo>
                  <a:lnTo>
                    <a:pt x="1435" y="1737"/>
                  </a:lnTo>
                  <a:lnTo>
                    <a:pt x="1284" y="1718"/>
                  </a:lnTo>
                  <a:lnTo>
                    <a:pt x="1152" y="1680"/>
                  </a:lnTo>
                  <a:lnTo>
                    <a:pt x="1039" y="1661"/>
                  </a:lnTo>
                  <a:lnTo>
                    <a:pt x="963" y="1623"/>
                  </a:lnTo>
                  <a:lnTo>
                    <a:pt x="850" y="1567"/>
                  </a:lnTo>
                  <a:lnTo>
                    <a:pt x="567" y="2001"/>
                  </a:lnTo>
                  <a:lnTo>
                    <a:pt x="265" y="2454"/>
                  </a:lnTo>
                  <a:lnTo>
                    <a:pt x="152" y="2661"/>
                  </a:lnTo>
                  <a:lnTo>
                    <a:pt x="76" y="2850"/>
                  </a:lnTo>
                  <a:lnTo>
                    <a:pt x="19" y="3020"/>
                  </a:lnTo>
                  <a:lnTo>
                    <a:pt x="1" y="3077"/>
                  </a:lnTo>
                  <a:lnTo>
                    <a:pt x="1" y="3133"/>
                  </a:lnTo>
                  <a:lnTo>
                    <a:pt x="38" y="3246"/>
                  </a:lnTo>
                  <a:lnTo>
                    <a:pt x="95" y="3360"/>
                  </a:lnTo>
                  <a:lnTo>
                    <a:pt x="133" y="3416"/>
                  </a:lnTo>
                  <a:lnTo>
                    <a:pt x="189" y="3454"/>
                  </a:lnTo>
                  <a:lnTo>
                    <a:pt x="246" y="3473"/>
                  </a:lnTo>
                  <a:lnTo>
                    <a:pt x="321" y="3492"/>
                  </a:lnTo>
                  <a:lnTo>
                    <a:pt x="397" y="3511"/>
                  </a:lnTo>
                  <a:lnTo>
                    <a:pt x="491" y="3511"/>
                  </a:lnTo>
                  <a:lnTo>
                    <a:pt x="718" y="3473"/>
                  </a:lnTo>
                  <a:lnTo>
                    <a:pt x="1001" y="3397"/>
                  </a:lnTo>
                  <a:lnTo>
                    <a:pt x="1359" y="3246"/>
                  </a:lnTo>
                  <a:lnTo>
                    <a:pt x="1567" y="3152"/>
                  </a:lnTo>
                  <a:lnTo>
                    <a:pt x="1737" y="3039"/>
                  </a:lnTo>
                  <a:lnTo>
                    <a:pt x="1925" y="2926"/>
                  </a:lnTo>
                  <a:lnTo>
                    <a:pt x="2076" y="2793"/>
                  </a:lnTo>
                  <a:lnTo>
                    <a:pt x="2227" y="2661"/>
                  </a:lnTo>
                  <a:lnTo>
                    <a:pt x="2378" y="2510"/>
                  </a:lnTo>
                  <a:lnTo>
                    <a:pt x="2511" y="2359"/>
                  </a:lnTo>
                  <a:lnTo>
                    <a:pt x="2624" y="2190"/>
                  </a:lnTo>
                  <a:lnTo>
                    <a:pt x="2737" y="2039"/>
                  </a:lnTo>
                  <a:lnTo>
                    <a:pt x="2831" y="1869"/>
                  </a:lnTo>
                  <a:lnTo>
                    <a:pt x="2907" y="1699"/>
                  </a:lnTo>
                  <a:lnTo>
                    <a:pt x="2963" y="1510"/>
                  </a:lnTo>
                  <a:lnTo>
                    <a:pt x="3020" y="1340"/>
                  </a:lnTo>
                  <a:lnTo>
                    <a:pt x="3077" y="1170"/>
                  </a:lnTo>
                  <a:lnTo>
                    <a:pt x="3096" y="1001"/>
                  </a:lnTo>
                  <a:lnTo>
                    <a:pt x="3114" y="812"/>
                  </a:lnTo>
                  <a:lnTo>
                    <a:pt x="3114" y="397"/>
                  </a:lnTo>
                  <a:lnTo>
                    <a:pt x="3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23"/>
            <p:cNvSpPr/>
            <p:nvPr/>
          </p:nvSpPr>
          <p:spPr>
            <a:xfrm>
              <a:off x="7656650" y="4931163"/>
              <a:ext cx="83050" cy="92475"/>
            </a:xfrm>
            <a:custGeom>
              <a:rect b="b" l="l" r="r" t="t"/>
              <a:pathLst>
                <a:path extrusionOk="0" h="3699" w="3322">
                  <a:moveTo>
                    <a:pt x="3114" y="547"/>
                  </a:moveTo>
                  <a:lnTo>
                    <a:pt x="3114" y="906"/>
                  </a:lnTo>
                  <a:lnTo>
                    <a:pt x="3095" y="1095"/>
                  </a:lnTo>
                  <a:lnTo>
                    <a:pt x="3057" y="1264"/>
                  </a:lnTo>
                  <a:lnTo>
                    <a:pt x="3020" y="1434"/>
                  </a:lnTo>
                  <a:lnTo>
                    <a:pt x="2963" y="1623"/>
                  </a:lnTo>
                  <a:lnTo>
                    <a:pt x="2888" y="1793"/>
                  </a:lnTo>
                  <a:lnTo>
                    <a:pt x="2812" y="1963"/>
                  </a:lnTo>
                  <a:lnTo>
                    <a:pt x="2718" y="2114"/>
                  </a:lnTo>
                  <a:lnTo>
                    <a:pt x="2605" y="2284"/>
                  </a:lnTo>
                  <a:lnTo>
                    <a:pt x="2491" y="2435"/>
                  </a:lnTo>
                  <a:lnTo>
                    <a:pt x="2359" y="2567"/>
                  </a:lnTo>
                  <a:lnTo>
                    <a:pt x="2227" y="2718"/>
                  </a:lnTo>
                  <a:lnTo>
                    <a:pt x="2076" y="2831"/>
                  </a:lnTo>
                  <a:lnTo>
                    <a:pt x="1925" y="2963"/>
                  </a:lnTo>
                  <a:lnTo>
                    <a:pt x="1755" y="3057"/>
                  </a:lnTo>
                  <a:lnTo>
                    <a:pt x="1585" y="3171"/>
                  </a:lnTo>
                  <a:lnTo>
                    <a:pt x="1416" y="3246"/>
                  </a:lnTo>
                  <a:lnTo>
                    <a:pt x="1057" y="3397"/>
                  </a:lnTo>
                  <a:lnTo>
                    <a:pt x="755" y="3472"/>
                  </a:lnTo>
                  <a:lnTo>
                    <a:pt x="623" y="3491"/>
                  </a:lnTo>
                  <a:lnTo>
                    <a:pt x="529" y="3510"/>
                  </a:lnTo>
                  <a:lnTo>
                    <a:pt x="434" y="3491"/>
                  </a:lnTo>
                  <a:lnTo>
                    <a:pt x="359" y="3472"/>
                  </a:lnTo>
                  <a:lnTo>
                    <a:pt x="302" y="3435"/>
                  </a:lnTo>
                  <a:lnTo>
                    <a:pt x="264" y="3378"/>
                  </a:lnTo>
                  <a:lnTo>
                    <a:pt x="227" y="3303"/>
                  </a:lnTo>
                  <a:lnTo>
                    <a:pt x="208" y="3189"/>
                  </a:lnTo>
                  <a:lnTo>
                    <a:pt x="208" y="3114"/>
                  </a:lnTo>
                  <a:lnTo>
                    <a:pt x="246" y="3038"/>
                  </a:lnTo>
                  <a:lnTo>
                    <a:pt x="302" y="2906"/>
                  </a:lnTo>
                  <a:lnTo>
                    <a:pt x="378" y="2718"/>
                  </a:lnTo>
                  <a:lnTo>
                    <a:pt x="529" y="2472"/>
                  </a:lnTo>
                  <a:lnTo>
                    <a:pt x="717" y="2170"/>
                  </a:lnTo>
                  <a:lnTo>
                    <a:pt x="982" y="1793"/>
                  </a:lnTo>
                  <a:lnTo>
                    <a:pt x="1000" y="1793"/>
                  </a:lnTo>
                  <a:lnTo>
                    <a:pt x="1114" y="1850"/>
                  </a:lnTo>
                  <a:lnTo>
                    <a:pt x="1227" y="1887"/>
                  </a:lnTo>
                  <a:lnTo>
                    <a:pt x="1359" y="1906"/>
                  </a:lnTo>
                  <a:lnTo>
                    <a:pt x="1529" y="1925"/>
                  </a:lnTo>
                  <a:lnTo>
                    <a:pt x="1718" y="1925"/>
                  </a:lnTo>
                  <a:lnTo>
                    <a:pt x="1944" y="1887"/>
                  </a:lnTo>
                  <a:lnTo>
                    <a:pt x="2170" y="1793"/>
                  </a:lnTo>
                  <a:lnTo>
                    <a:pt x="2284" y="1736"/>
                  </a:lnTo>
                  <a:lnTo>
                    <a:pt x="2416" y="1642"/>
                  </a:lnTo>
                  <a:lnTo>
                    <a:pt x="2529" y="1529"/>
                  </a:lnTo>
                  <a:lnTo>
                    <a:pt x="2642" y="1378"/>
                  </a:lnTo>
                  <a:lnTo>
                    <a:pt x="2755" y="1208"/>
                  </a:lnTo>
                  <a:lnTo>
                    <a:pt x="2869" y="1019"/>
                  </a:lnTo>
                  <a:lnTo>
                    <a:pt x="3114" y="547"/>
                  </a:lnTo>
                  <a:close/>
                  <a:moveTo>
                    <a:pt x="3152" y="0"/>
                  </a:moveTo>
                  <a:lnTo>
                    <a:pt x="3133" y="19"/>
                  </a:lnTo>
                  <a:lnTo>
                    <a:pt x="3114" y="57"/>
                  </a:lnTo>
                  <a:lnTo>
                    <a:pt x="2982" y="378"/>
                  </a:lnTo>
                  <a:lnTo>
                    <a:pt x="2850" y="661"/>
                  </a:lnTo>
                  <a:lnTo>
                    <a:pt x="2718" y="906"/>
                  </a:lnTo>
                  <a:lnTo>
                    <a:pt x="2586" y="1114"/>
                  </a:lnTo>
                  <a:lnTo>
                    <a:pt x="2454" y="1283"/>
                  </a:lnTo>
                  <a:lnTo>
                    <a:pt x="2340" y="1434"/>
                  </a:lnTo>
                  <a:lnTo>
                    <a:pt x="2208" y="1548"/>
                  </a:lnTo>
                  <a:lnTo>
                    <a:pt x="2095" y="1623"/>
                  </a:lnTo>
                  <a:lnTo>
                    <a:pt x="1887" y="1699"/>
                  </a:lnTo>
                  <a:lnTo>
                    <a:pt x="1718" y="1717"/>
                  </a:lnTo>
                  <a:lnTo>
                    <a:pt x="1548" y="1736"/>
                  </a:lnTo>
                  <a:lnTo>
                    <a:pt x="1397" y="1717"/>
                  </a:lnTo>
                  <a:lnTo>
                    <a:pt x="1284" y="1680"/>
                  </a:lnTo>
                  <a:lnTo>
                    <a:pt x="1189" y="1661"/>
                  </a:lnTo>
                  <a:lnTo>
                    <a:pt x="1095" y="1623"/>
                  </a:lnTo>
                  <a:lnTo>
                    <a:pt x="982" y="1566"/>
                  </a:lnTo>
                  <a:lnTo>
                    <a:pt x="925" y="1566"/>
                  </a:lnTo>
                  <a:lnTo>
                    <a:pt x="868" y="1604"/>
                  </a:lnTo>
                  <a:lnTo>
                    <a:pt x="566" y="2057"/>
                  </a:lnTo>
                  <a:lnTo>
                    <a:pt x="340" y="2416"/>
                  </a:lnTo>
                  <a:lnTo>
                    <a:pt x="170" y="2680"/>
                  </a:lnTo>
                  <a:lnTo>
                    <a:pt x="76" y="2887"/>
                  </a:lnTo>
                  <a:lnTo>
                    <a:pt x="19" y="3038"/>
                  </a:lnTo>
                  <a:lnTo>
                    <a:pt x="0" y="3133"/>
                  </a:lnTo>
                  <a:lnTo>
                    <a:pt x="0" y="3208"/>
                  </a:lnTo>
                  <a:lnTo>
                    <a:pt x="0" y="3246"/>
                  </a:lnTo>
                  <a:lnTo>
                    <a:pt x="38" y="3359"/>
                  </a:lnTo>
                  <a:lnTo>
                    <a:pt x="76" y="3472"/>
                  </a:lnTo>
                  <a:lnTo>
                    <a:pt x="170" y="3567"/>
                  </a:lnTo>
                  <a:lnTo>
                    <a:pt x="208" y="3605"/>
                  </a:lnTo>
                  <a:lnTo>
                    <a:pt x="264" y="3642"/>
                  </a:lnTo>
                  <a:lnTo>
                    <a:pt x="397" y="3699"/>
                  </a:lnTo>
                  <a:lnTo>
                    <a:pt x="736" y="3699"/>
                  </a:lnTo>
                  <a:lnTo>
                    <a:pt x="944" y="3642"/>
                  </a:lnTo>
                  <a:lnTo>
                    <a:pt x="1208" y="3548"/>
                  </a:lnTo>
                  <a:lnTo>
                    <a:pt x="1491" y="3435"/>
                  </a:lnTo>
                  <a:lnTo>
                    <a:pt x="1718" y="3321"/>
                  </a:lnTo>
                  <a:lnTo>
                    <a:pt x="1925" y="3208"/>
                  </a:lnTo>
                  <a:lnTo>
                    <a:pt x="2114" y="3076"/>
                  </a:lnTo>
                  <a:lnTo>
                    <a:pt x="2284" y="2944"/>
                  </a:lnTo>
                  <a:lnTo>
                    <a:pt x="2435" y="2793"/>
                  </a:lnTo>
                  <a:lnTo>
                    <a:pt x="2586" y="2623"/>
                  </a:lnTo>
                  <a:lnTo>
                    <a:pt x="2718" y="2472"/>
                  </a:lnTo>
                  <a:lnTo>
                    <a:pt x="2831" y="2302"/>
                  </a:lnTo>
                  <a:lnTo>
                    <a:pt x="2944" y="2133"/>
                  </a:lnTo>
                  <a:lnTo>
                    <a:pt x="3039" y="1944"/>
                  </a:lnTo>
                  <a:lnTo>
                    <a:pt x="3114" y="1774"/>
                  </a:lnTo>
                  <a:lnTo>
                    <a:pt x="3171" y="1604"/>
                  </a:lnTo>
                  <a:lnTo>
                    <a:pt x="3227" y="1434"/>
                  </a:lnTo>
                  <a:lnTo>
                    <a:pt x="3265" y="1246"/>
                  </a:lnTo>
                  <a:lnTo>
                    <a:pt x="3284" y="1076"/>
                  </a:lnTo>
                  <a:lnTo>
                    <a:pt x="3303" y="925"/>
                  </a:lnTo>
                  <a:lnTo>
                    <a:pt x="3322" y="510"/>
                  </a:lnTo>
                  <a:lnTo>
                    <a:pt x="3303" y="94"/>
                  </a:lnTo>
                  <a:lnTo>
                    <a:pt x="3303" y="57"/>
                  </a:lnTo>
                  <a:lnTo>
                    <a:pt x="3284" y="1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23"/>
            <p:cNvSpPr/>
            <p:nvPr/>
          </p:nvSpPr>
          <p:spPr>
            <a:xfrm>
              <a:off x="7500950" y="4254613"/>
              <a:ext cx="319900" cy="278375"/>
            </a:xfrm>
            <a:custGeom>
              <a:rect b="b" l="l" r="r" t="t"/>
              <a:pathLst>
                <a:path extrusionOk="0" h="11135" w="12796">
                  <a:moveTo>
                    <a:pt x="12739" y="0"/>
                  </a:moveTo>
                  <a:lnTo>
                    <a:pt x="12475" y="76"/>
                  </a:lnTo>
                  <a:lnTo>
                    <a:pt x="12154" y="189"/>
                  </a:lnTo>
                  <a:lnTo>
                    <a:pt x="11720" y="302"/>
                  </a:lnTo>
                  <a:lnTo>
                    <a:pt x="11191" y="434"/>
                  </a:lnTo>
                  <a:lnTo>
                    <a:pt x="10550" y="566"/>
                  </a:lnTo>
                  <a:lnTo>
                    <a:pt x="9814" y="699"/>
                  </a:lnTo>
                  <a:lnTo>
                    <a:pt x="8983" y="831"/>
                  </a:lnTo>
                  <a:lnTo>
                    <a:pt x="8078" y="925"/>
                  </a:lnTo>
                  <a:lnTo>
                    <a:pt x="7096" y="982"/>
                  </a:lnTo>
                  <a:lnTo>
                    <a:pt x="6568" y="1000"/>
                  </a:lnTo>
                  <a:lnTo>
                    <a:pt x="6040" y="1019"/>
                  </a:lnTo>
                  <a:lnTo>
                    <a:pt x="5492" y="1000"/>
                  </a:lnTo>
                  <a:lnTo>
                    <a:pt x="4926" y="982"/>
                  </a:lnTo>
                  <a:lnTo>
                    <a:pt x="4360" y="944"/>
                  </a:lnTo>
                  <a:lnTo>
                    <a:pt x="3775" y="906"/>
                  </a:lnTo>
                  <a:lnTo>
                    <a:pt x="3171" y="831"/>
                  </a:lnTo>
                  <a:lnTo>
                    <a:pt x="2548" y="755"/>
                  </a:lnTo>
                  <a:lnTo>
                    <a:pt x="1926" y="642"/>
                  </a:lnTo>
                  <a:lnTo>
                    <a:pt x="1303" y="510"/>
                  </a:lnTo>
                  <a:lnTo>
                    <a:pt x="661" y="359"/>
                  </a:lnTo>
                  <a:lnTo>
                    <a:pt x="1" y="189"/>
                  </a:lnTo>
                  <a:lnTo>
                    <a:pt x="1" y="548"/>
                  </a:lnTo>
                  <a:lnTo>
                    <a:pt x="1" y="1434"/>
                  </a:lnTo>
                  <a:lnTo>
                    <a:pt x="38" y="2001"/>
                  </a:lnTo>
                  <a:lnTo>
                    <a:pt x="76" y="2586"/>
                  </a:lnTo>
                  <a:lnTo>
                    <a:pt x="152" y="3190"/>
                  </a:lnTo>
                  <a:lnTo>
                    <a:pt x="246" y="3775"/>
                  </a:lnTo>
                  <a:lnTo>
                    <a:pt x="378" y="4473"/>
                  </a:lnTo>
                  <a:lnTo>
                    <a:pt x="567" y="5398"/>
                  </a:lnTo>
                  <a:lnTo>
                    <a:pt x="944" y="7530"/>
                  </a:lnTo>
                  <a:lnTo>
                    <a:pt x="1397" y="10172"/>
                  </a:lnTo>
                  <a:lnTo>
                    <a:pt x="1605" y="10248"/>
                  </a:lnTo>
                  <a:lnTo>
                    <a:pt x="2152" y="10417"/>
                  </a:lnTo>
                  <a:lnTo>
                    <a:pt x="2567" y="10531"/>
                  </a:lnTo>
                  <a:lnTo>
                    <a:pt x="3039" y="10644"/>
                  </a:lnTo>
                  <a:lnTo>
                    <a:pt x="3586" y="10757"/>
                  </a:lnTo>
                  <a:lnTo>
                    <a:pt x="4190" y="10870"/>
                  </a:lnTo>
                  <a:lnTo>
                    <a:pt x="4851" y="10965"/>
                  </a:lnTo>
                  <a:lnTo>
                    <a:pt x="5549" y="11059"/>
                  </a:lnTo>
                  <a:lnTo>
                    <a:pt x="6304" y="11116"/>
                  </a:lnTo>
                  <a:lnTo>
                    <a:pt x="7096" y="11134"/>
                  </a:lnTo>
                  <a:lnTo>
                    <a:pt x="7927" y="11134"/>
                  </a:lnTo>
                  <a:lnTo>
                    <a:pt x="8361" y="11097"/>
                  </a:lnTo>
                  <a:lnTo>
                    <a:pt x="8776" y="11078"/>
                  </a:lnTo>
                  <a:lnTo>
                    <a:pt x="9210" y="11021"/>
                  </a:lnTo>
                  <a:lnTo>
                    <a:pt x="9663" y="10965"/>
                  </a:lnTo>
                  <a:lnTo>
                    <a:pt x="10097" y="10908"/>
                  </a:lnTo>
                  <a:lnTo>
                    <a:pt x="10550" y="10814"/>
                  </a:lnTo>
                  <a:lnTo>
                    <a:pt x="11550" y="6681"/>
                  </a:lnTo>
                  <a:lnTo>
                    <a:pt x="12267" y="3624"/>
                  </a:lnTo>
                  <a:lnTo>
                    <a:pt x="12701" y="1793"/>
                  </a:lnTo>
                  <a:lnTo>
                    <a:pt x="12758" y="1416"/>
                  </a:lnTo>
                  <a:lnTo>
                    <a:pt x="12777" y="1095"/>
                  </a:lnTo>
                  <a:lnTo>
                    <a:pt x="12796" y="774"/>
                  </a:lnTo>
                  <a:lnTo>
                    <a:pt x="12796" y="510"/>
                  </a:lnTo>
                  <a:lnTo>
                    <a:pt x="12758" y="132"/>
                  </a:lnTo>
                  <a:lnTo>
                    <a:pt x="12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23"/>
            <p:cNvSpPr/>
            <p:nvPr/>
          </p:nvSpPr>
          <p:spPr>
            <a:xfrm>
              <a:off x="7498600" y="4251788"/>
              <a:ext cx="324600" cy="283550"/>
            </a:xfrm>
            <a:custGeom>
              <a:rect b="b" l="l" r="r" t="t"/>
              <a:pathLst>
                <a:path extrusionOk="0" h="11342" w="12984">
                  <a:moveTo>
                    <a:pt x="12757" y="245"/>
                  </a:moveTo>
                  <a:lnTo>
                    <a:pt x="12776" y="510"/>
                  </a:lnTo>
                  <a:lnTo>
                    <a:pt x="12795" y="868"/>
                  </a:lnTo>
                  <a:lnTo>
                    <a:pt x="12776" y="1095"/>
                  </a:lnTo>
                  <a:lnTo>
                    <a:pt x="12776" y="1340"/>
                  </a:lnTo>
                  <a:lnTo>
                    <a:pt x="12739" y="1604"/>
                  </a:lnTo>
                  <a:lnTo>
                    <a:pt x="12682" y="1887"/>
                  </a:lnTo>
                  <a:lnTo>
                    <a:pt x="12305" y="3567"/>
                  </a:lnTo>
                  <a:lnTo>
                    <a:pt x="11625" y="6435"/>
                  </a:lnTo>
                  <a:lnTo>
                    <a:pt x="10549" y="10851"/>
                  </a:lnTo>
                  <a:lnTo>
                    <a:pt x="10153" y="10927"/>
                  </a:lnTo>
                  <a:lnTo>
                    <a:pt x="9738" y="10983"/>
                  </a:lnTo>
                  <a:lnTo>
                    <a:pt x="8945" y="11078"/>
                  </a:lnTo>
                  <a:lnTo>
                    <a:pt x="8153" y="11134"/>
                  </a:lnTo>
                  <a:lnTo>
                    <a:pt x="7379" y="11153"/>
                  </a:lnTo>
                  <a:lnTo>
                    <a:pt x="6643" y="11134"/>
                  </a:lnTo>
                  <a:lnTo>
                    <a:pt x="5926" y="11078"/>
                  </a:lnTo>
                  <a:lnTo>
                    <a:pt x="5247" y="11021"/>
                  </a:lnTo>
                  <a:lnTo>
                    <a:pt x="4624" y="10927"/>
                  </a:lnTo>
                  <a:lnTo>
                    <a:pt x="4039" y="10832"/>
                  </a:lnTo>
                  <a:lnTo>
                    <a:pt x="3492" y="10719"/>
                  </a:lnTo>
                  <a:lnTo>
                    <a:pt x="3001" y="10625"/>
                  </a:lnTo>
                  <a:lnTo>
                    <a:pt x="2586" y="10511"/>
                  </a:lnTo>
                  <a:lnTo>
                    <a:pt x="1944" y="10323"/>
                  </a:lnTo>
                  <a:lnTo>
                    <a:pt x="1585" y="10210"/>
                  </a:lnTo>
                  <a:lnTo>
                    <a:pt x="1095" y="7341"/>
                  </a:lnTo>
                  <a:lnTo>
                    <a:pt x="736" y="5360"/>
                  </a:lnTo>
                  <a:lnTo>
                    <a:pt x="434" y="3869"/>
                  </a:lnTo>
                  <a:lnTo>
                    <a:pt x="359" y="3378"/>
                  </a:lnTo>
                  <a:lnTo>
                    <a:pt x="283" y="2869"/>
                  </a:lnTo>
                  <a:lnTo>
                    <a:pt x="246" y="2359"/>
                  </a:lnTo>
                  <a:lnTo>
                    <a:pt x="208" y="1868"/>
                  </a:lnTo>
                  <a:lnTo>
                    <a:pt x="189" y="1000"/>
                  </a:lnTo>
                  <a:lnTo>
                    <a:pt x="189" y="434"/>
                  </a:lnTo>
                  <a:lnTo>
                    <a:pt x="793" y="585"/>
                  </a:lnTo>
                  <a:lnTo>
                    <a:pt x="1378" y="717"/>
                  </a:lnTo>
                  <a:lnTo>
                    <a:pt x="1944" y="849"/>
                  </a:lnTo>
                  <a:lnTo>
                    <a:pt x="2510" y="944"/>
                  </a:lnTo>
                  <a:lnTo>
                    <a:pt x="3076" y="1019"/>
                  </a:lnTo>
                  <a:lnTo>
                    <a:pt x="3624" y="1095"/>
                  </a:lnTo>
                  <a:lnTo>
                    <a:pt x="4171" y="1132"/>
                  </a:lnTo>
                  <a:lnTo>
                    <a:pt x="4699" y="1170"/>
                  </a:lnTo>
                  <a:lnTo>
                    <a:pt x="5228" y="1208"/>
                  </a:lnTo>
                  <a:lnTo>
                    <a:pt x="5737" y="1227"/>
                  </a:lnTo>
                  <a:lnTo>
                    <a:pt x="6719" y="1208"/>
                  </a:lnTo>
                  <a:lnTo>
                    <a:pt x="7662" y="1170"/>
                  </a:lnTo>
                  <a:lnTo>
                    <a:pt x="8530" y="1095"/>
                  </a:lnTo>
                  <a:lnTo>
                    <a:pt x="9342" y="1000"/>
                  </a:lnTo>
                  <a:lnTo>
                    <a:pt x="10078" y="887"/>
                  </a:lnTo>
                  <a:lnTo>
                    <a:pt x="10738" y="755"/>
                  </a:lnTo>
                  <a:lnTo>
                    <a:pt x="11323" y="642"/>
                  </a:lnTo>
                  <a:lnTo>
                    <a:pt x="11814" y="510"/>
                  </a:lnTo>
                  <a:lnTo>
                    <a:pt x="12229" y="396"/>
                  </a:lnTo>
                  <a:lnTo>
                    <a:pt x="12757" y="245"/>
                  </a:lnTo>
                  <a:close/>
                  <a:moveTo>
                    <a:pt x="12833" y="0"/>
                  </a:moveTo>
                  <a:lnTo>
                    <a:pt x="12795" y="19"/>
                  </a:lnTo>
                  <a:lnTo>
                    <a:pt x="12512" y="113"/>
                  </a:lnTo>
                  <a:lnTo>
                    <a:pt x="12191" y="208"/>
                  </a:lnTo>
                  <a:lnTo>
                    <a:pt x="11757" y="321"/>
                  </a:lnTo>
                  <a:lnTo>
                    <a:pt x="11210" y="453"/>
                  </a:lnTo>
                  <a:lnTo>
                    <a:pt x="10568" y="585"/>
                  </a:lnTo>
                  <a:lnTo>
                    <a:pt x="9832" y="717"/>
                  </a:lnTo>
                  <a:lnTo>
                    <a:pt x="9002" y="849"/>
                  </a:lnTo>
                  <a:lnTo>
                    <a:pt x="8115" y="944"/>
                  </a:lnTo>
                  <a:lnTo>
                    <a:pt x="7134" y="1000"/>
                  </a:lnTo>
                  <a:lnTo>
                    <a:pt x="6624" y="1019"/>
                  </a:lnTo>
                  <a:lnTo>
                    <a:pt x="5549" y="1019"/>
                  </a:lnTo>
                  <a:lnTo>
                    <a:pt x="4982" y="1000"/>
                  </a:lnTo>
                  <a:lnTo>
                    <a:pt x="4416" y="962"/>
                  </a:lnTo>
                  <a:lnTo>
                    <a:pt x="3831" y="906"/>
                  </a:lnTo>
                  <a:lnTo>
                    <a:pt x="3246" y="830"/>
                  </a:lnTo>
                  <a:lnTo>
                    <a:pt x="2642" y="755"/>
                  </a:lnTo>
                  <a:lnTo>
                    <a:pt x="2020" y="642"/>
                  </a:lnTo>
                  <a:lnTo>
                    <a:pt x="1397" y="528"/>
                  </a:lnTo>
                  <a:lnTo>
                    <a:pt x="774" y="377"/>
                  </a:lnTo>
                  <a:lnTo>
                    <a:pt x="132" y="208"/>
                  </a:lnTo>
                  <a:lnTo>
                    <a:pt x="76" y="208"/>
                  </a:lnTo>
                  <a:lnTo>
                    <a:pt x="38" y="226"/>
                  </a:lnTo>
                  <a:lnTo>
                    <a:pt x="19" y="264"/>
                  </a:lnTo>
                  <a:lnTo>
                    <a:pt x="0" y="302"/>
                  </a:lnTo>
                  <a:lnTo>
                    <a:pt x="0" y="679"/>
                  </a:lnTo>
                  <a:lnTo>
                    <a:pt x="0" y="1566"/>
                  </a:lnTo>
                  <a:lnTo>
                    <a:pt x="19" y="2133"/>
                  </a:lnTo>
                  <a:lnTo>
                    <a:pt x="76" y="2736"/>
                  </a:lnTo>
                  <a:lnTo>
                    <a:pt x="132" y="3340"/>
                  </a:lnTo>
                  <a:lnTo>
                    <a:pt x="246" y="3906"/>
                  </a:lnTo>
                  <a:lnTo>
                    <a:pt x="378" y="4605"/>
                  </a:lnTo>
                  <a:lnTo>
                    <a:pt x="548" y="5511"/>
                  </a:lnTo>
                  <a:lnTo>
                    <a:pt x="925" y="7643"/>
                  </a:lnTo>
                  <a:lnTo>
                    <a:pt x="1397" y="10304"/>
                  </a:lnTo>
                  <a:lnTo>
                    <a:pt x="1416" y="10361"/>
                  </a:lnTo>
                  <a:lnTo>
                    <a:pt x="1453" y="10379"/>
                  </a:lnTo>
                  <a:lnTo>
                    <a:pt x="1944" y="10549"/>
                  </a:lnTo>
                  <a:lnTo>
                    <a:pt x="2472" y="10700"/>
                  </a:lnTo>
                  <a:lnTo>
                    <a:pt x="3208" y="10870"/>
                  </a:lnTo>
                  <a:lnTo>
                    <a:pt x="4077" y="11040"/>
                  </a:lnTo>
                  <a:lnTo>
                    <a:pt x="4567" y="11134"/>
                  </a:lnTo>
                  <a:lnTo>
                    <a:pt x="5096" y="11191"/>
                  </a:lnTo>
                  <a:lnTo>
                    <a:pt x="5643" y="11266"/>
                  </a:lnTo>
                  <a:lnTo>
                    <a:pt x="6209" y="11304"/>
                  </a:lnTo>
                  <a:lnTo>
                    <a:pt x="6813" y="11342"/>
                  </a:lnTo>
                  <a:lnTo>
                    <a:pt x="7436" y="11342"/>
                  </a:lnTo>
                  <a:lnTo>
                    <a:pt x="8209" y="11323"/>
                  </a:lnTo>
                  <a:lnTo>
                    <a:pt x="9021" y="11266"/>
                  </a:lnTo>
                  <a:lnTo>
                    <a:pt x="9832" y="11172"/>
                  </a:lnTo>
                  <a:lnTo>
                    <a:pt x="10248" y="11115"/>
                  </a:lnTo>
                  <a:lnTo>
                    <a:pt x="10663" y="11021"/>
                  </a:lnTo>
                  <a:lnTo>
                    <a:pt x="10719" y="11002"/>
                  </a:lnTo>
                  <a:lnTo>
                    <a:pt x="10738" y="10946"/>
                  </a:lnTo>
                  <a:lnTo>
                    <a:pt x="11738" y="6775"/>
                  </a:lnTo>
                  <a:lnTo>
                    <a:pt x="12474" y="3737"/>
                  </a:lnTo>
                  <a:lnTo>
                    <a:pt x="12890" y="1925"/>
                  </a:lnTo>
                  <a:lnTo>
                    <a:pt x="12946" y="1547"/>
                  </a:lnTo>
                  <a:lnTo>
                    <a:pt x="12984" y="1208"/>
                  </a:lnTo>
                  <a:lnTo>
                    <a:pt x="12984" y="906"/>
                  </a:lnTo>
                  <a:lnTo>
                    <a:pt x="12984" y="642"/>
                  </a:lnTo>
                  <a:lnTo>
                    <a:pt x="12946" y="245"/>
                  </a:lnTo>
                  <a:lnTo>
                    <a:pt x="12927" y="94"/>
                  </a:lnTo>
                  <a:lnTo>
                    <a:pt x="12908" y="57"/>
                  </a:lnTo>
                  <a:lnTo>
                    <a:pt x="12871" y="19"/>
                  </a:lnTo>
                  <a:lnTo>
                    <a:pt x="12833" y="0"/>
                  </a:lnTo>
                  <a:close/>
                </a:path>
              </a:pathLst>
            </a:custGeom>
            <a:solidFill>
              <a:srgbClr val="2323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23"/>
            <p:cNvSpPr/>
            <p:nvPr/>
          </p:nvSpPr>
          <p:spPr>
            <a:xfrm>
              <a:off x="7486800" y="3826688"/>
              <a:ext cx="351500" cy="476550"/>
            </a:xfrm>
            <a:custGeom>
              <a:rect b="b" l="l" r="r" t="t"/>
              <a:pathLst>
                <a:path extrusionOk="0" h="19062" w="14060">
                  <a:moveTo>
                    <a:pt x="9531" y="1"/>
                  </a:moveTo>
                  <a:lnTo>
                    <a:pt x="5247" y="246"/>
                  </a:lnTo>
                  <a:lnTo>
                    <a:pt x="4888" y="397"/>
                  </a:lnTo>
                  <a:lnTo>
                    <a:pt x="4077" y="793"/>
                  </a:lnTo>
                  <a:lnTo>
                    <a:pt x="3643" y="1020"/>
                  </a:lnTo>
                  <a:lnTo>
                    <a:pt x="3246" y="1227"/>
                  </a:lnTo>
                  <a:lnTo>
                    <a:pt x="2926" y="1416"/>
                  </a:lnTo>
                  <a:lnTo>
                    <a:pt x="2831" y="1510"/>
                  </a:lnTo>
                  <a:lnTo>
                    <a:pt x="2775" y="1567"/>
                  </a:lnTo>
                  <a:lnTo>
                    <a:pt x="2737" y="1661"/>
                  </a:lnTo>
                  <a:lnTo>
                    <a:pt x="2699" y="1831"/>
                  </a:lnTo>
                  <a:lnTo>
                    <a:pt x="2642" y="2360"/>
                  </a:lnTo>
                  <a:lnTo>
                    <a:pt x="2567" y="3039"/>
                  </a:lnTo>
                  <a:lnTo>
                    <a:pt x="2510" y="3813"/>
                  </a:lnTo>
                  <a:lnTo>
                    <a:pt x="2473" y="4624"/>
                  </a:lnTo>
                  <a:lnTo>
                    <a:pt x="2454" y="5341"/>
                  </a:lnTo>
                  <a:lnTo>
                    <a:pt x="2473" y="5945"/>
                  </a:lnTo>
                  <a:lnTo>
                    <a:pt x="2492" y="6172"/>
                  </a:lnTo>
                  <a:lnTo>
                    <a:pt x="2510" y="6323"/>
                  </a:lnTo>
                  <a:lnTo>
                    <a:pt x="3039" y="8097"/>
                  </a:lnTo>
                  <a:lnTo>
                    <a:pt x="3416" y="9399"/>
                  </a:lnTo>
                  <a:lnTo>
                    <a:pt x="0" y="17702"/>
                  </a:lnTo>
                  <a:lnTo>
                    <a:pt x="95" y="17759"/>
                  </a:lnTo>
                  <a:lnTo>
                    <a:pt x="397" y="17910"/>
                  </a:lnTo>
                  <a:lnTo>
                    <a:pt x="887" y="18099"/>
                  </a:lnTo>
                  <a:lnTo>
                    <a:pt x="1189" y="18231"/>
                  </a:lnTo>
                  <a:lnTo>
                    <a:pt x="1567" y="18344"/>
                  </a:lnTo>
                  <a:lnTo>
                    <a:pt x="1982" y="18476"/>
                  </a:lnTo>
                  <a:lnTo>
                    <a:pt x="2454" y="18589"/>
                  </a:lnTo>
                  <a:lnTo>
                    <a:pt x="2982" y="18702"/>
                  </a:lnTo>
                  <a:lnTo>
                    <a:pt x="3548" y="18816"/>
                  </a:lnTo>
                  <a:lnTo>
                    <a:pt x="4171" y="18891"/>
                  </a:lnTo>
                  <a:lnTo>
                    <a:pt x="4850" y="18967"/>
                  </a:lnTo>
                  <a:lnTo>
                    <a:pt x="5586" y="19023"/>
                  </a:lnTo>
                  <a:lnTo>
                    <a:pt x="6379" y="19061"/>
                  </a:lnTo>
                  <a:lnTo>
                    <a:pt x="7191" y="19061"/>
                  </a:lnTo>
                  <a:lnTo>
                    <a:pt x="7964" y="19042"/>
                  </a:lnTo>
                  <a:lnTo>
                    <a:pt x="8700" y="18986"/>
                  </a:lnTo>
                  <a:lnTo>
                    <a:pt x="9417" y="18929"/>
                  </a:lnTo>
                  <a:lnTo>
                    <a:pt x="10078" y="18835"/>
                  </a:lnTo>
                  <a:lnTo>
                    <a:pt x="10720" y="18740"/>
                  </a:lnTo>
                  <a:lnTo>
                    <a:pt x="11305" y="18646"/>
                  </a:lnTo>
                  <a:lnTo>
                    <a:pt x="11852" y="18533"/>
                  </a:lnTo>
                  <a:lnTo>
                    <a:pt x="12777" y="18306"/>
                  </a:lnTo>
                  <a:lnTo>
                    <a:pt x="13475" y="18099"/>
                  </a:lnTo>
                  <a:lnTo>
                    <a:pt x="13909" y="17966"/>
                  </a:lnTo>
                  <a:lnTo>
                    <a:pt x="14060" y="17910"/>
                  </a:lnTo>
                  <a:lnTo>
                    <a:pt x="10908" y="9682"/>
                  </a:lnTo>
                  <a:lnTo>
                    <a:pt x="11342" y="8550"/>
                  </a:lnTo>
                  <a:lnTo>
                    <a:pt x="11814" y="7380"/>
                  </a:lnTo>
                  <a:lnTo>
                    <a:pt x="12324" y="6021"/>
                  </a:lnTo>
                  <a:lnTo>
                    <a:pt x="12814" y="4643"/>
                  </a:lnTo>
                  <a:lnTo>
                    <a:pt x="13022" y="4002"/>
                  </a:lnTo>
                  <a:lnTo>
                    <a:pt x="13211" y="3416"/>
                  </a:lnTo>
                  <a:lnTo>
                    <a:pt x="13362" y="2907"/>
                  </a:lnTo>
                  <a:lnTo>
                    <a:pt x="13456" y="2511"/>
                  </a:lnTo>
                  <a:lnTo>
                    <a:pt x="13475" y="2360"/>
                  </a:lnTo>
                  <a:lnTo>
                    <a:pt x="13494" y="2228"/>
                  </a:lnTo>
                  <a:lnTo>
                    <a:pt x="13494" y="2133"/>
                  </a:lnTo>
                  <a:lnTo>
                    <a:pt x="13456" y="2077"/>
                  </a:lnTo>
                  <a:lnTo>
                    <a:pt x="13362" y="2001"/>
                  </a:lnTo>
                  <a:lnTo>
                    <a:pt x="13192" y="1888"/>
                  </a:lnTo>
                  <a:lnTo>
                    <a:pt x="12701" y="1605"/>
                  </a:lnTo>
                  <a:lnTo>
                    <a:pt x="12059" y="1265"/>
                  </a:lnTo>
                  <a:lnTo>
                    <a:pt x="11361" y="907"/>
                  </a:lnTo>
                  <a:lnTo>
                    <a:pt x="10097" y="265"/>
                  </a:lnTo>
                  <a:lnTo>
                    <a:pt x="95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23"/>
            <p:cNvSpPr/>
            <p:nvPr/>
          </p:nvSpPr>
          <p:spPr>
            <a:xfrm>
              <a:off x="7484450" y="3823863"/>
              <a:ext cx="356225" cy="482200"/>
            </a:xfrm>
            <a:custGeom>
              <a:rect b="b" l="l" r="r" t="t"/>
              <a:pathLst>
                <a:path extrusionOk="0" h="19288" w="14249">
                  <a:moveTo>
                    <a:pt x="9606" y="208"/>
                  </a:moveTo>
                  <a:lnTo>
                    <a:pt x="10606" y="699"/>
                  </a:lnTo>
                  <a:lnTo>
                    <a:pt x="11814" y="1303"/>
                  </a:lnTo>
                  <a:lnTo>
                    <a:pt x="12889" y="1888"/>
                  </a:lnTo>
                  <a:lnTo>
                    <a:pt x="13267" y="2114"/>
                  </a:lnTo>
                  <a:lnTo>
                    <a:pt x="13399" y="2190"/>
                  </a:lnTo>
                  <a:lnTo>
                    <a:pt x="13474" y="2265"/>
                  </a:lnTo>
                  <a:lnTo>
                    <a:pt x="13493" y="2359"/>
                  </a:lnTo>
                  <a:lnTo>
                    <a:pt x="13474" y="2529"/>
                  </a:lnTo>
                  <a:lnTo>
                    <a:pt x="13418" y="2775"/>
                  </a:lnTo>
                  <a:lnTo>
                    <a:pt x="13342" y="3095"/>
                  </a:lnTo>
                  <a:lnTo>
                    <a:pt x="13097" y="3888"/>
                  </a:lnTo>
                  <a:lnTo>
                    <a:pt x="12757" y="4869"/>
                  </a:lnTo>
                  <a:lnTo>
                    <a:pt x="12361" y="5983"/>
                  </a:lnTo>
                  <a:lnTo>
                    <a:pt x="11908" y="7209"/>
                  </a:lnTo>
                  <a:lnTo>
                    <a:pt x="11417" y="8474"/>
                  </a:lnTo>
                  <a:lnTo>
                    <a:pt x="10908" y="9757"/>
                  </a:lnTo>
                  <a:lnTo>
                    <a:pt x="10889" y="9795"/>
                  </a:lnTo>
                  <a:lnTo>
                    <a:pt x="10908" y="9833"/>
                  </a:lnTo>
                  <a:lnTo>
                    <a:pt x="14022" y="17966"/>
                  </a:lnTo>
                  <a:lnTo>
                    <a:pt x="13682" y="18079"/>
                  </a:lnTo>
                  <a:lnTo>
                    <a:pt x="13135" y="18230"/>
                  </a:lnTo>
                  <a:lnTo>
                    <a:pt x="12399" y="18419"/>
                  </a:lnTo>
                  <a:lnTo>
                    <a:pt x="11493" y="18627"/>
                  </a:lnTo>
                  <a:lnTo>
                    <a:pt x="10964" y="18721"/>
                  </a:lnTo>
                  <a:lnTo>
                    <a:pt x="10417" y="18815"/>
                  </a:lnTo>
                  <a:lnTo>
                    <a:pt x="9832" y="18891"/>
                  </a:lnTo>
                  <a:lnTo>
                    <a:pt x="9209" y="18966"/>
                  </a:lnTo>
                  <a:lnTo>
                    <a:pt x="8568" y="19023"/>
                  </a:lnTo>
                  <a:lnTo>
                    <a:pt x="7888" y="19061"/>
                  </a:lnTo>
                  <a:lnTo>
                    <a:pt x="7190" y="19080"/>
                  </a:lnTo>
                  <a:lnTo>
                    <a:pt x="6473" y="19080"/>
                  </a:lnTo>
                  <a:lnTo>
                    <a:pt x="5775" y="19042"/>
                  </a:lnTo>
                  <a:lnTo>
                    <a:pt x="5133" y="19004"/>
                  </a:lnTo>
                  <a:lnTo>
                    <a:pt x="4510" y="18948"/>
                  </a:lnTo>
                  <a:lnTo>
                    <a:pt x="3944" y="18872"/>
                  </a:lnTo>
                  <a:lnTo>
                    <a:pt x="3416" y="18778"/>
                  </a:lnTo>
                  <a:lnTo>
                    <a:pt x="2925" y="18683"/>
                  </a:lnTo>
                  <a:lnTo>
                    <a:pt x="2472" y="18570"/>
                  </a:lnTo>
                  <a:lnTo>
                    <a:pt x="2076" y="18476"/>
                  </a:lnTo>
                  <a:lnTo>
                    <a:pt x="1699" y="18363"/>
                  </a:lnTo>
                  <a:lnTo>
                    <a:pt x="1378" y="18249"/>
                  </a:lnTo>
                  <a:lnTo>
                    <a:pt x="830" y="18061"/>
                  </a:lnTo>
                  <a:lnTo>
                    <a:pt x="453" y="17891"/>
                  </a:lnTo>
                  <a:lnTo>
                    <a:pt x="227" y="17778"/>
                  </a:lnTo>
                  <a:lnTo>
                    <a:pt x="3605" y="9550"/>
                  </a:lnTo>
                  <a:lnTo>
                    <a:pt x="3623" y="9512"/>
                  </a:lnTo>
                  <a:lnTo>
                    <a:pt x="3605" y="9493"/>
                  </a:lnTo>
                  <a:lnTo>
                    <a:pt x="3227" y="8172"/>
                  </a:lnTo>
                  <a:lnTo>
                    <a:pt x="2699" y="6417"/>
                  </a:lnTo>
                  <a:lnTo>
                    <a:pt x="2680" y="6266"/>
                  </a:lnTo>
                  <a:lnTo>
                    <a:pt x="2661" y="6039"/>
                  </a:lnTo>
                  <a:lnTo>
                    <a:pt x="2642" y="5454"/>
                  </a:lnTo>
                  <a:lnTo>
                    <a:pt x="2661" y="4737"/>
                  </a:lnTo>
                  <a:lnTo>
                    <a:pt x="2699" y="3945"/>
                  </a:lnTo>
                  <a:lnTo>
                    <a:pt x="2755" y="3171"/>
                  </a:lnTo>
                  <a:lnTo>
                    <a:pt x="2831" y="2492"/>
                  </a:lnTo>
                  <a:lnTo>
                    <a:pt x="2887" y="2001"/>
                  </a:lnTo>
                  <a:lnTo>
                    <a:pt x="2925" y="1831"/>
                  </a:lnTo>
                  <a:lnTo>
                    <a:pt x="2963" y="1737"/>
                  </a:lnTo>
                  <a:lnTo>
                    <a:pt x="3001" y="1680"/>
                  </a:lnTo>
                  <a:lnTo>
                    <a:pt x="3057" y="1642"/>
                  </a:lnTo>
                  <a:lnTo>
                    <a:pt x="3265" y="1510"/>
                  </a:lnTo>
                  <a:lnTo>
                    <a:pt x="3548" y="1340"/>
                  </a:lnTo>
                  <a:lnTo>
                    <a:pt x="3869" y="1171"/>
                  </a:lnTo>
                  <a:lnTo>
                    <a:pt x="4643" y="793"/>
                  </a:lnTo>
                  <a:lnTo>
                    <a:pt x="5360" y="453"/>
                  </a:lnTo>
                  <a:lnTo>
                    <a:pt x="9606" y="208"/>
                  </a:lnTo>
                  <a:close/>
                  <a:moveTo>
                    <a:pt x="9625" y="1"/>
                  </a:moveTo>
                  <a:lnTo>
                    <a:pt x="5322" y="246"/>
                  </a:lnTo>
                  <a:lnTo>
                    <a:pt x="5303" y="265"/>
                  </a:lnTo>
                  <a:lnTo>
                    <a:pt x="4775" y="510"/>
                  </a:lnTo>
                  <a:lnTo>
                    <a:pt x="3963" y="887"/>
                  </a:lnTo>
                  <a:lnTo>
                    <a:pt x="3567" y="1095"/>
                  </a:lnTo>
                  <a:lnTo>
                    <a:pt x="3208" y="1303"/>
                  </a:lnTo>
                  <a:lnTo>
                    <a:pt x="2925" y="1491"/>
                  </a:lnTo>
                  <a:lnTo>
                    <a:pt x="2831" y="1567"/>
                  </a:lnTo>
                  <a:lnTo>
                    <a:pt x="2774" y="1623"/>
                  </a:lnTo>
                  <a:lnTo>
                    <a:pt x="2755" y="1737"/>
                  </a:lnTo>
                  <a:lnTo>
                    <a:pt x="2718" y="1907"/>
                  </a:lnTo>
                  <a:lnTo>
                    <a:pt x="2623" y="2435"/>
                  </a:lnTo>
                  <a:lnTo>
                    <a:pt x="2567" y="3114"/>
                  </a:lnTo>
                  <a:lnTo>
                    <a:pt x="2510" y="3907"/>
                  </a:lnTo>
                  <a:lnTo>
                    <a:pt x="2472" y="4718"/>
                  </a:lnTo>
                  <a:lnTo>
                    <a:pt x="2453" y="5454"/>
                  </a:lnTo>
                  <a:lnTo>
                    <a:pt x="2453" y="6077"/>
                  </a:lnTo>
                  <a:lnTo>
                    <a:pt x="2491" y="6304"/>
                  </a:lnTo>
                  <a:lnTo>
                    <a:pt x="2510" y="6455"/>
                  </a:lnTo>
                  <a:lnTo>
                    <a:pt x="3001" y="8096"/>
                  </a:lnTo>
                  <a:lnTo>
                    <a:pt x="3416" y="9512"/>
                  </a:lnTo>
                  <a:lnTo>
                    <a:pt x="0" y="17778"/>
                  </a:lnTo>
                  <a:lnTo>
                    <a:pt x="0" y="17815"/>
                  </a:lnTo>
                  <a:lnTo>
                    <a:pt x="0" y="17853"/>
                  </a:lnTo>
                  <a:lnTo>
                    <a:pt x="19" y="17872"/>
                  </a:lnTo>
                  <a:lnTo>
                    <a:pt x="57" y="17910"/>
                  </a:lnTo>
                  <a:lnTo>
                    <a:pt x="170" y="17966"/>
                  </a:lnTo>
                  <a:lnTo>
                    <a:pt x="472" y="18117"/>
                  </a:lnTo>
                  <a:lnTo>
                    <a:pt x="981" y="18325"/>
                  </a:lnTo>
                  <a:lnTo>
                    <a:pt x="1302" y="18457"/>
                  </a:lnTo>
                  <a:lnTo>
                    <a:pt x="1680" y="18570"/>
                  </a:lnTo>
                  <a:lnTo>
                    <a:pt x="2095" y="18683"/>
                  </a:lnTo>
                  <a:lnTo>
                    <a:pt x="2567" y="18815"/>
                  </a:lnTo>
                  <a:lnTo>
                    <a:pt x="3076" y="18929"/>
                  </a:lnTo>
                  <a:lnTo>
                    <a:pt x="3661" y="19023"/>
                  </a:lnTo>
                  <a:lnTo>
                    <a:pt x="4284" y="19117"/>
                  </a:lnTo>
                  <a:lnTo>
                    <a:pt x="4963" y="19193"/>
                  </a:lnTo>
                  <a:lnTo>
                    <a:pt x="5680" y="19250"/>
                  </a:lnTo>
                  <a:lnTo>
                    <a:pt x="6473" y="19268"/>
                  </a:lnTo>
                  <a:lnTo>
                    <a:pt x="6983" y="19287"/>
                  </a:lnTo>
                  <a:lnTo>
                    <a:pt x="7737" y="19268"/>
                  </a:lnTo>
                  <a:lnTo>
                    <a:pt x="8455" y="19231"/>
                  </a:lnTo>
                  <a:lnTo>
                    <a:pt x="9153" y="19174"/>
                  </a:lnTo>
                  <a:lnTo>
                    <a:pt x="9813" y="19099"/>
                  </a:lnTo>
                  <a:lnTo>
                    <a:pt x="10455" y="19023"/>
                  </a:lnTo>
                  <a:lnTo>
                    <a:pt x="11040" y="18910"/>
                  </a:lnTo>
                  <a:lnTo>
                    <a:pt x="11587" y="18815"/>
                  </a:lnTo>
                  <a:lnTo>
                    <a:pt x="12097" y="18702"/>
                  </a:lnTo>
                  <a:lnTo>
                    <a:pt x="12965" y="18495"/>
                  </a:lnTo>
                  <a:lnTo>
                    <a:pt x="13625" y="18306"/>
                  </a:lnTo>
                  <a:lnTo>
                    <a:pt x="14041" y="18174"/>
                  </a:lnTo>
                  <a:lnTo>
                    <a:pt x="14192" y="18117"/>
                  </a:lnTo>
                  <a:lnTo>
                    <a:pt x="14210" y="18098"/>
                  </a:lnTo>
                  <a:lnTo>
                    <a:pt x="14248" y="18061"/>
                  </a:lnTo>
                  <a:lnTo>
                    <a:pt x="14248" y="18023"/>
                  </a:lnTo>
                  <a:lnTo>
                    <a:pt x="14248" y="17985"/>
                  </a:lnTo>
                  <a:lnTo>
                    <a:pt x="11097" y="9795"/>
                  </a:lnTo>
                  <a:lnTo>
                    <a:pt x="11927" y="7719"/>
                  </a:lnTo>
                  <a:lnTo>
                    <a:pt x="12399" y="6492"/>
                  </a:lnTo>
                  <a:lnTo>
                    <a:pt x="12833" y="5266"/>
                  </a:lnTo>
                  <a:lnTo>
                    <a:pt x="13229" y="4133"/>
                  </a:lnTo>
                  <a:lnTo>
                    <a:pt x="13380" y="3624"/>
                  </a:lnTo>
                  <a:lnTo>
                    <a:pt x="13512" y="3171"/>
                  </a:lnTo>
                  <a:lnTo>
                    <a:pt x="13607" y="2775"/>
                  </a:lnTo>
                  <a:lnTo>
                    <a:pt x="13663" y="2473"/>
                  </a:lnTo>
                  <a:lnTo>
                    <a:pt x="13663" y="2246"/>
                  </a:lnTo>
                  <a:lnTo>
                    <a:pt x="13644" y="2171"/>
                  </a:lnTo>
                  <a:lnTo>
                    <a:pt x="13625" y="2114"/>
                  </a:lnTo>
                  <a:lnTo>
                    <a:pt x="13531" y="2039"/>
                  </a:lnTo>
                  <a:lnTo>
                    <a:pt x="13361" y="1925"/>
                  </a:lnTo>
                  <a:lnTo>
                    <a:pt x="12871" y="1642"/>
                  </a:lnTo>
                  <a:lnTo>
                    <a:pt x="12248" y="1303"/>
                  </a:lnTo>
                  <a:lnTo>
                    <a:pt x="11568" y="963"/>
                  </a:lnTo>
                  <a:lnTo>
                    <a:pt x="10304" y="321"/>
                  </a:lnTo>
                  <a:lnTo>
                    <a:pt x="9681" y="19"/>
                  </a:lnTo>
                  <a:lnTo>
                    <a:pt x="9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23"/>
            <p:cNvSpPr/>
            <p:nvPr/>
          </p:nvSpPr>
          <p:spPr>
            <a:xfrm>
              <a:off x="7592950" y="3609663"/>
              <a:ext cx="169400" cy="320375"/>
            </a:xfrm>
            <a:custGeom>
              <a:rect b="b" l="l" r="r" t="t"/>
              <a:pathLst>
                <a:path extrusionOk="0" h="12815" w="6776">
                  <a:moveTo>
                    <a:pt x="3473" y="1"/>
                  </a:moveTo>
                  <a:lnTo>
                    <a:pt x="3284" y="114"/>
                  </a:lnTo>
                  <a:lnTo>
                    <a:pt x="2888" y="378"/>
                  </a:lnTo>
                  <a:lnTo>
                    <a:pt x="2661" y="548"/>
                  </a:lnTo>
                  <a:lnTo>
                    <a:pt x="2454" y="737"/>
                  </a:lnTo>
                  <a:lnTo>
                    <a:pt x="2284" y="926"/>
                  </a:lnTo>
                  <a:lnTo>
                    <a:pt x="2227" y="1020"/>
                  </a:lnTo>
                  <a:lnTo>
                    <a:pt x="2171" y="1095"/>
                  </a:lnTo>
                  <a:lnTo>
                    <a:pt x="2039" y="1473"/>
                  </a:lnTo>
                  <a:lnTo>
                    <a:pt x="1850" y="1831"/>
                  </a:lnTo>
                  <a:lnTo>
                    <a:pt x="1661" y="2152"/>
                  </a:lnTo>
                  <a:lnTo>
                    <a:pt x="1567" y="2265"/>
                  </a:lnTo>
                  <a:lnTo>
                    <a:pt x="1473" y="2341"/>
                  </a:lnTo>
                  <a:lnTo>
                    <a:pt x="1416" y="2379"/>
                  </a:lnTo>
                  <a:lnTo>
                    <a:pt x="1359" y="2397"/>
                  </a:lnTo>
                  <a:lnTo>
                    <a:pt x="1189" y="2416"/>
                  </a:lnTo>
                  <a:lnTo>
                    <a:pt x="793" y="2435"/>
                  </a:lnTo>
                  <a:lnTo>
                    <a:pt x="604" y="2454"/>
                  </a:lnTo>
                  <a:lnTo>
                    <a:pt x="435" y="2511"/>
                  </a:lnTo>
                  <a:lnTo>
                    <a:pt x="359" y="2548"/>
                  </a:lnTo>
                  <a:lnTo>
                    <a:pt x="321" y="2586"/>
                  </a:lnTo>
                  <a:lnTo>
                    <a:pt x="284" y="2662"/>
                  </a:lnTo>
                  <a:lnTo>
                    <a:pt x="265" y="2737"/>
                  </a:lnTo>
                  <a:lnTo>
                    <a:pt x="265" y="2813"/>
                  </a:lnTo>
                  <a:lnTo>
                    <a:pt x="284" y="2888"/>
                  </a:lnTo>
                  <a:lnTo>
                    <a:pt x="340" y="3058"/>
                  </a:lnTo>
                  <a:lnTo>
                    <a:pt x="416" y="3209"/>
                  </a:lnTo>
                  <a:lnTo>
                    <a:pt x="510" y="3360"/>
                  </a:lnTo>
                  <a:lnTo>
                    <a:pt x="699" y="3568"/>
                  </a:lnTo>
                  <a:lnTo>
                    <a:pt x="774" y="3643"/>
                  </a:lnTo>
                  <a:lnTo>
                    <a:pt x="642" y="3983"/>
                  </a:lnTo>
                  <a:lnTo>
                    <a:pt x="359" y="4738"/>
                  </a:lnTo>
                  <a:lnTo>
                    <a:pt x="227" y="5172"/>
                  </a:lnTo>
                  <a:lnTo>
                    <a:pt x="95" y="5568"/>
                  </a:lnTo>
                  <a:lnTo>
                    <a:pt x="19" y="5889"/>
                  </a:lnTo>
                  <a:lnTo>
                    <a:pt x="1" y="6002"/>
                  </a:lnTo>
                  <a:lnTo>
                    <a:pt x="1" y="6077"/>
                  </a:lnTo>
                  <a:lnTo>
                    <a:pt x="19" y="6134"/>
                  </a:lnTo>
                  <a:lnTo>
                    <a:pt x="76" y="6191"/>
                  </a:lnTo>
                  <a:lnTo>
                    <a:pt x="152" y="6247"/>
                  </a:lnTo>
                  <a:lnTo>
                    <a:pt x="265" y="6304"/>
                  </a:lnTo>
                  <a:lnTo>
                    <a:pt x="510" y="6417"/>
                  </a:lnTo>
                  <a:lnTo>
                    <a:pt x="774" y="6511"/>
                  </a:lnTo>
                  <a:lnTo>
                    <a:pt x="1284" y="6644"/>
                  </a:lnTo>
                  <a:lnTo>
                    <a:pt x="1529" y="6681"/>
                  </a:lnTo>
                  <a:lnTo>
                    <a:pt x="1718" y="8342"/>
                  </a:lnTo>
                  <a:lnTo>
                    <a:pt x="1001" y="8927"/>
                  </a:lnTo>
                  <a:lnTo>
                    <a:pt x="246" y="12607"/>
                  </a:lnTo>
                  <a:lnTo>
                    <a:pt x="4417" y="12815"/>
                  </a:lnTo>
                  <a:lnTo>
                    <a:pt x="5285" y="8682"/>
                  </a:lnTo>
                  <a:lnTo>
                    <a:pt x="5077" y="6700"/>
                  </a:lnTo>
                  <a:lnTo>
                    <a:pt x="5266" y="6568"/>
                  </a:lnTo>
                  <a:lnTo>
                    <a:pt x="5738" y="6228"/>
                  </a:lnTo>
                  <a:lnTo>
                    <a:pt x="5983" y="6021"/>
                  </a:lnTo>
                  <a:lnTo>
                    <a:pt x="6228" y="5794"/>
                  </a:lnTo>
                  <a:lnTo>
                    <a:pt x="6436" y="5549"/>
                  </a:lnTo>
                  <a:lnTo>
                    <a:pt x="6511" y="5455"/>
                  </a:lnTo>
                  <a:lnTo>
                    <a:pt x="6549" y="5341"/>
                  </a:lnTo>
                  <a:lnTo>
                    <a:pt x="6643" y="5134"/>
                  </a:lnTo>
                  <a:lnTo>
                    <a:pt x="6719" y="4964"/>
                  </a:lnTo>
                  <a:lnTo>
                    <a:pt x="6757" y="4756"/>
                  </a:lnTo>
                  <a:lnTo>
                    <a:pt x="6775" y="4662"/>
                  </a:lnTo>
                  <a:lnTo>
                    <a:pt x="6775" y="4549"/>
                  </a:lnTo>
                  <a:lnTo>
                    <a:pt x="6757" y="4436"/>
                  </a:lnTo>
                  <a:lnTo>
                    <a:pt x="6719" y="4304"/>
                  </a:lnTo>
                  <a:lnTo>
                    <a:pt x="6662" y="4153"/>
                  </a:lnTo>
                  <a:lnTo>
                    <a:pt x="6587" y="4002"/>
                  </a:lnTo>
                  <a:lnTo>
                    <a:pt x="6492" y="3813"/>
                  </a:lnTo>
                  <a:lnTo>
                    <a:pt x="6379" y="3624"/>
                  </a:lnTo>
                  <a:lnTo>
                    <a:pt x="6077" y="3152"/>
                  </a:lnTo>
                  <a:lnTo>
                    <a:pt x="5681" y="2643"/>
                  </a:lnTo>
                  <a:lnTo>
                    <a:pt x="5247" y="2096"/>
                  </a:lnTo>
                  <a:lnTo>
                    <a:pt x="4398" y="1076"/>
                  </a:lnTo>
                  <a:lnTo>
                    <a:pt x="3737" y="303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23"/>
            <p:cNvSpPr/>
            <p:nvPr/>
          </p:nvSpPr>
          <p:spPr>
            <a:xfrm>
              <a:off x="7590125" y="3607313"/>
              <a:ext cx="174575" cy="325075"/>
            </a:xfrm>
            <a:custGeom>
              <a:rect b="b" l="l" r="r" t="t"/>
              <a:pathLst>
                <a:path extrusionOk="0" h="13003" w="6983">
                  <a:moveTo>
                    <a:pt x="3567" y="227"/>
                  </a:moveTo>
                  <a:lnTo>
                    <a:pt x="3963" y="680"/>
                  </a:lnTo>
                  <a:lnTo>
                    <a:pt x="4605" y="1435"/>
                  </a:lnTo>
                  <a:lnTo>
                    <a:pt x="5379" y="2378"/>
                  </a:lnTo>
                  <a:lnTo>
                    <a:pt x="5756" y="2850"/>
                  </a:lnTo>
                  <a:lnTo>
                    <a:pt x="6096" y="3322"/>
                  </a:lnTo>
                  <a:lnTo>
                    <a:pt x="6379" y="3718"/>
                  </a:lnTo>
                  <a:lnTo>
                    <a:pt x="6568" y="4058"/>
                  </a:lnTo>
                  <a:lnTo>
                    <a:pt x="6700" y="4322"/>
                  </a:lnTo>
                  <a:lnTo>
                    <a:pt x="6775" y="4548"/>
                  </a:lnTo>
                  <a:lnTo>
                    <a:pt x="6775" y="4737"/>
                  </a:lnTo>
                  <a:lnTo>
                    <a:pt x="6756" y="4907"/>
                  </a:lnTo>
                  <a:lnTo>
                    <a:pt x="6719" y="5077"/>
                  </a:lnTo>
                  <a:lnTo>
                    <a:pt x="6643" y="5228"/>
                  </a:lnTo>
                  <a:lnTo>
                    <a:pt x="6568" y="5398"/>
                  </a:lnTo>
                  <a:lnTo>
                    <a:pt x="6530" y="5492"/>
                  </a:lnTo>
                  <a:lnTo>
                    <a:pt x="6454" y="5605"/>
                  </a:lnTo>
                  <a:lnTo>
                    <a:pt x="6266" y="5813"/>
                  </a:lnTo>
                  <a:lnTo>
                    <a:pt x="6039" y="6039"/>
                  </a:lnTo>
                  <a:lnTo>
                    <a:pt x="5775" y="6247"/>
                  </a:lnTo>
                  <a:lnTo>
                    <a:pt x="5322" y="6568"/>
                  </a:lnTo>
                  <a:lnTo>
                    <a:pt x="5133" y="6700"/>
                  </a:lnTo>
                  <a:lnTo>
                    <a:pt x="5096" y="6756"/>
                  </a:lnTo>
                  <a:lnTo>
                    <a:pt x="5077" y="6813"/>
                  </a:lnTo>
                  <a:lnTo>
                    <a:pt x="5303" y="8757"/>
                  </a:lnTo>
                  <a:lnTo>
                    <a:pt x="4435" y="12814"/>
                  </a:lnTo>
                  <a:lnTo>
                    <a:pt x="472" y="12607"/>
                  </a:lnTo>
                  <a:lnTo>
                    <a:pt x="1208" y="9078"/>
                  </a:lnTo>
                  <a:lnTo>
                    <a:pt x="1906" y="8530"/>
                  </a:lnTo>
                  <a:lnTo>
                    <a:pt x="1925" y="8474"/>
                  </a:lnTo>
                  <a:lnTo>
                    <a:pt x="1944" y="8436"/>
                  </a:lnTo>
                  <a:lnTo>
                    <a:pt x="1737" y="6775"/>
                  </a:lnTo>
                  <a:lnTo>
                    <a:pt x="1699" y="6719"/>
                  </a:lnTo>
                  <a:lnTo>
                    <a:pt x="1661" y="6681"/>
                  </a:lnTo>
                  <a:lnTo>
                    <a:pt x="1114" y="6549"/>
                  </a:lnTo>
                  <a:lnTo>
                    <a:pt x="661" y="6417"/>
                  </a:lnTo>
                  <a:lnTo>
                    <a:pt x="472" y="6341"/>
                  </a:lnTo>
                  <a:lnTo>
                    <a:pt x="340" y="6266"/>
                  </a:lnTo>
                  <a:lnTo>
                    <a:pt x="246" y="6209"/>
                  </a:lnTo>
                  <a:lnTo>
                    <a:pt x="208" y="6153"/>
                  </a:lnTo>
                  <a:lnTo>
                    <a:pt x="208" y="6020"/>
                  </a:lnTo>
                  <a:lnTo>
                    <a:pt x="265" y="5813"/>
                  </a:lnTo>
                  <a:lnTo>
                    <a:pt x="453" y="5190"/>
                  </a:lnTo>
                  <a:lnTo>
                    <a:pt x="717" y="4454"/>
                  </a:lnTo>
                  <a:lnTo>
                    <a:pt x="982" y="3775"/>
                  </a:lnTo>
                  <a:lnTo>
                    <a:pt x="982" y="3718"/>
                  </a:lnTo>
                  <a:lnTo>
                    <a:pt x="963" y="3662"/>
                  </a:lnTo>
                  <a:lnTo>
                    <a:pt x="831" y="3529"/>
                  </a:lnTo>
                  <a:lnTo>
                    <a:pt x="661" y="3322"/>
                  </a:lnTo>
                  <a:lnTo>
                    <a:pt x="585" y="3209"/>
                  </a:lnTo>
                  <a:lnTo>
                    <a:pt x="529" y="3077"/>
                  </a:lnTo>
                  <a:lnTo>
                    <a:pt x="491" y="2944"/>
                  </a:lnTo>
                  <a:lnTo>
                    <a:pt x="491" y="2831"/>
                  </a:lnTo>
                  <a:lnTo>
                    <a:pt x="491" y="2775"/>
                  </a:lnTo>
                  <a:lnTo>
                    <a:pt x="529" y="2718"/>
                  </a:lnTo>
                  <a:lnTo>
                    <a:pt x="585" y="2699"/>
                  </a:lnTo>
                  <a:lnTo>
                    <a:pt x="661" y="2661"/>
                  </a:lnTo>
                  <a:lnTo>
                    <a:pt x="868" y="2642"/>
                  </a:lnTo>
                  <a:lnTo>
                    <a:pt x="1114" y="2624"/>
                  </a:lnTo>
                  <a:lnTo>
                    <a:pt x="1416" y="2605"/>
                  </a:lnTo>
                  <a:lnTo>
                    <a:pt x="1548" y="2567"/>
                  </a:lnTo>
                  <a:lnTo>
                    <a:pt x="1642" y="2529"/>
                  </a:lnTo>
                  <a:lnTo>
                    <a:pt x="1737" y="2435"/>
                  </a:lnTo>
                  <a:lnTo>
                    <a:pt x="1850" y="2303"/>
                  </a:lnTo>
                  <a:lnTo>
                    <a:pt x="1944" y="2152"/>
                  </a:lnTo>
                  <a:lnTo>
                    <a:pt x="2057" y="1982"/>
                  </a:lnTo>
                  <a:lnTo>
                    <a:pt x="2246" y="1605"/>
                  </a:lnTo>
                  <a:lnTo>
                    <a:pt x="2378" y="1227"/>
                  </a:lnTo>
                  <a:lnTo>
                    <a:pt x="2454" y="1095"/>
                  </a:lnTo>
                  <a:lnTo>
                    <a:pt x="2567" y="963"/>
                  </a:lnTo>
                  <a:lnTo>
                    <a:pt x="2718" y="812"/>
                  </a:lnTo>
                  <a:lnTo>
                    <a:pt x="2888" y="680"/>
                  </a:lnTo>
                  <a:lnTo>
                    <a:pt x="3246" y="416"/>
                  </a:lnTo>
                  <a:lnTo>
                    <a:pt x="3567" y="227"/>
                  </a:lnTo>
                  <a:close/>
                  <a:moveTo>
                    <a:pt x="3567" y="0"/>
                  </a:moveTo>
                  <a:lnTo>
                    <a:pt x="3529" y="19"/>
                  </a:lnTo>
                  <a:lnTo>
                    <a:pt x="3303" y="151"/>
                  </a:lnTo>
                  <a:lnTo>
                    <a:pt x="3095" y="284"/>
                  </a:lnTo>
                  <a:lnTo>
                    <a:pt x="2888" y="434"/>
                  </a:lnTo>
                  <a:lnTo>
                    <a:pt x="2661" y="604"/>
                  </a:lnTo>
                  <a:lnTo>
                    <a:pt x="2454" y="793"/>
                  </a:lnTo>
                  <a:lnTo>
                    <a:pt x="2303" y="982"/>
                  </a:lnTo>
                  <a:lnTo>
                    <a:pt x="2246" y="1076"/>
                  </a:lnTo>
                  <a:lnTo>
                    <a:pt x="2189" y="1170"/>
                  </a:lnTo>
                  <a:lnTo>
                    <a:pt x="2038" y="1548"/>
                  </a:lnTo>
                  <a:lnTo>
                    <a:pt x="1869" y="1888"/>
                  </a:lnTo>
                  <a:lnTo>
                    <a:pt x="1680" y="2190"/>
                  </a:lnTo>
                  <a:lnTo>
                    <a:pt x="1604" y="2284"/>
                  </a:lnTo>
                  <a:lnTo>
                    <a:pt x="1529" y="2359"/>
                  </a:lnTo>
                  <a:lnTo>
                    <a:pt x="1453" y="2397"/>
                  </a:lnTo>
                  <a:lnTo>
                    <a:pt x="1359" y="2397"/>
                  </a:lnTo>
                  <a:lnTo>
                    <a:pt x="1095" y="2416"/>
                  </a:lnTo>
                  <a:lnTo>
                    <a:pt x="831" y="2435"/>
                  </a:lnTo>
                  <a:lnTo>
                    <a:pt x="680" y="2454"/>
                  </a:lnTo>
                  <a:lnTo>
                    <a:pt x="566" y="2491"/>
                  </a:lnTo>
                  <a:lnTo>
                    <a:pt x="453" y="2529"/>
                  </a:lnTo>
                  <a:lnTo>
                    <a:pt x="359" y="2605"/>
                  </a:lnTo>
                  <a:lnTo>
                    <a:pt x="302" y="2699"/>
                  </a:lnTo>
                  <a:lnTo>
                    <a:pt x="283" y="2812"/>
                  </a:lnTo>
                  <a:lnTo>
                    <a:pt x="302" y="2963"/>
                  </a:lnTo>
                  <a:lnTo>
                    <a:pt x="340" y="3114"/>
                  </a:lnTo>
                  <a:lnTo>
                    <a:pt x="397" y="3265"/>
                  </a:lnTo>
                  <a:lnTo>
                    <a:pt x="472" y="3397"/>
                  </a:lnTo>
                  <a:lnTo>
                    <a:pt x="642" y="3624"/>
                  </a:lnTo>
                  <a:lnTo>
                    <a:pt x="774" y="3775"/>
                  </a:lnTo>
                  <a:lnTo>
                    <a:pt x="566" y="4303"/>
                  </a:lnTo>
                  <a:lnTo>
                    <a:pt x="302" y="5039"/>
                  </a:lnTo>
                  <a:lnTo>
                    <a:pt x="170" y="5398"/>
                  </a:lnTo>
                  <a:lnTo>
                    <a:pt x="76" y="5737"/>
                  </a:lnTo>
                  <a:lnTo>
                    <a:pt x="19" y="6020"/>
                  </a:lnTo>
                  <a:lnTo>
                    <a:pt x="0" y="6115"/>
                  </a:lnTo>
                  <a:lnTo>
                    <a:pt x="0" y="6190"/>
                  </a:lnTo>
                  <a:lnTo>
                    <a:pt x="38" y="6247"/>
                  </a:lnTo>
                  <a:lnTo>
                    <a:pt x="76" y="6304"/>
                  </a:lnTo>
                  <a:lnTo>
                    <a:pt x="132" y="6360"/>
                  </a:lnTo>
                  <a:lnTo>
                    <a:pt x="208" y="6417"/>
                  </a:lnTo>
                  <a:lnTo>
                    <a:pt x="397" y="6530"/>
                  </a:lnTo>
                  <a:lnTo>
                    <a:pt x="604" y="6605"/>
                  </a:lnTo>
                  <a:lnTo>
                    <a:pt x="850" y="6700"/>
                  </a:lnTo>
                  <a:lnTo>
                    <a:pt x="1095" y="6756"/>
                  </a:lnTo>
                  <a:lnTo>
                    <a:pt x="1548" y="6870"/>
                  </a:lnTo>
                  <a:lnTo>
                    <a:pt x="1737" y="8398"/>
                  </a:lnTo>
                  <a:lnTo>
                    <a:pt x="1038" y="8946"/>
                  </a:lnTo>
                  <a:lnTo>
                    <a:pt x="1019" y="8964"/>
                  </a:lnTo>
                  <a:lnTo>
                    <a:pt x="1019" y="9002"/>
                  </a:lnTo>
                  <a:lnTo>
                    <a:pt x="265" y="12682"/>
                  </a:lnTo>
                  <a:lnTo>
                    <a:pt x="265" y="12720"/>
                  </a:lnTo>
                  <a:lnTo>
                    <a:pt x="283" y="12758"/>
                  </a:lnTo>
                  <a:lnTo>
                    <a:pt x="302" y="12795"/>
                  </a:lnTo>
                  <a:lnTo>
                    <a:pt x="359" y="12795"/>
                  </a:lnTo>
                  <a:lnTo>
                    <a:pt x="4511" y="13003"/>
                  </a:lnTo>
                  <a:lnTo>
                    <a:pt x="4548" y="13003"/>
                  </a:lnTo>
                  <a:lnTo>
                    <a:pt x="4586" y="12984"/>
                  </a:lnTo>
                  <a:lnTo>
                    <a:pt x="4605" y="12965"/>
                  </a:lnTo>
                  <a:lnTo>
                    <a:pt x="4624" y="12927"/>
                  </a:lnTo>
                  <a:lnTo>
                    <a:pt x="5511" y="8795"/>
                  </a:lnTo>
                  <a:lnTo>
                    <a:pt x="5511" y="8757"/>
                  </a:lnTo>
                  <a:lnTo>
                    <a:pt x="5284" y="6851"/>
                  </a:lnTo>
                  <a:lnTo>
                    <a:pt x="5586" y="6624"/>
                  </a:lnTo>
                  <a:lnTo>
                    <a:pt x="5813" y="6473"/>
                  </a:lnTo>
                  <a:lnTo>
                    <a:pt x="6039" y="6285"/>
                  </a:lnTo>
                  <a:lnTo>
                    <a:pt x="6266" y="6096"/>
                  </a:lnTo>
                  <a:lnTo>
                    <a:pt x="6473" y="5888"/>
                  </a:lnTo>
                  <a:lnTo>
                    <a:pt x="6643" y="5681"/>
                  </a:lnTo>
                  <a:lnTo>
                    <a:pt x="6719" y="5568"/>
                  </a:lnTo>
                  <a:lnTo>
                    <a:pt x="6756" y="5473"/>
                  </a:lnTo>
                  <a:lnTo>
                    <a:pt x="6832" y="5322"/>
                  </a:lnTo>
                  <a:lnTo>
                    <a:pt x="6907" y="5134"/>
                  </a:lnTo>
                  <a:lnTo>
                    <a:pt x="6964" y="4964"/>
                  </a:lnTo>
                  <a:lnTo>
                    <a:pt x="6983" y="4775"/>
                  </a:lnTo>
                  <a:lnTo>
                    <a:pt x="6983" y="4662"/>
                  </a:lnTo>
                  <a:lnTo>
                    <a:pt x="6964" y="4548"/>
                  </a:lnTo>
                  <a:lnTo>
                    <a:pt x="6945" y="4435"/>
                  </a:lnTo>
                  <a:lnTo>
                    <a:pt x="6907" y="4303"/>
                  </a:lnTo>
                  <a:lnTo>
                    <a:pt x="6775" y="4001"/>
                  </a:lnTo>
                  <a:lnTo>
                    <a:pt x="6568" y="3624"/>
                  </a:lnTo>
                  <a:lnTo>
                    <a:pt x="6266" y="3190"/>
                  </a:lnTo>
                  <a:lnTo>
                    <a:pt x="5869" y="2680"/>
                  </a:lnTo>
                  <a:lnTo>
                    <a:pt x="5435" y="2133"/>
                  </a:lnTo>
                  <a:lnTo>
                    <a:pt x="4605" y="1114"/>
                  </a:lnTo>
                  <a:lnTo>
                    <a:pt x="3926" y="340"/>
                  </a:lnTo>
                  <a:lnTo>
                    <a:pt x="3661" y="38"/>
                  </a:lnTo>
                  <a:lnTo>
                    <a:pt x="36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23"/>
            <p:cNvSpPr/>
            <p:nvPr/>
          </p:nvSpPr>
          <p:spPr>
            <a:xfrm>
              <a:off x="7667025" y="3560138"/>
              <a:ext cx="167500" cy="217525"/>
            </a:xfrm>
            <a:custGeom>
              <a:rect b="b" l="l" r="r" t="t"/>
              <a:pathLst>
                <a:path extrusionOk="0" h="8701" w="6700">
                  <a:moveTo>
                    <a:pt x="699" y="0"/>
                  </a:moveTo>
                  <a:lnTo>
                    <a:pt x="510" y="38"/>
                  </a:lnTo>
                  <a:lnTo>
                    <a:pt x="340" y="95"/>
                  </a:lnTo>
                  <a:lnTo>
                    <a:pt x="283" y="132"/>
                  </a:lnTo>
                  <a:lnTo>
                    <a:pt x="208" y="189"/>
                  </a:lnTo>
                  <a:lnTo>
                    <a:pt x="151" y="264"/>
                  </a:lnTo>
                  <a:lnTo>
                    <a:pt x="114" y="340"/>
                  </a:lnTo>
                  <a:lnTo>
                    <a:pt x="38" y="510"/>
                  </a:lnTo>
                  <a:lnTo>
                    <a:pt x="0" y="736"/>
                  </a:lnTo>
                  <a:lnTo>
                    <a:pt x="0" y="963"/>
                  </a:lnTo>
                  <a:lnTo>
                    <a:pt x="38" y="1227"/>
                  </a:lnTo>
                  <a:lnTo>
                    <a:pt x="76" y="1491"/>
                  </a:lnTo>
                  <a:lnTo>
                    <a:pt x="151" y="1774"/>
                  </a:lnTo>
                  <a:lnTo>
                    <a:pt x="246" y="2076"/>
                  </a:lnTo>
                  <a:lnTo>
                    <a:pt x="359" y="2378"/>
                  </a:lnTo>
                  <a:lnTo>
                    <a:pt x="472" y="2661"/>
                  </a:lnTo>
                  <a:lnTo>
                    <a:pt x="604" y="2963"/>
                  </a:lnTo>
                  <a:lnTo>
                    <a:pt x="755" y="3246"/>
                  </a:lnTo>
                  <a:lnTo>
                    <a:pt x="906" y="3529"/>
                  </a:lnTo>
                  <a:lnTo>
                    <a:pt x="1057" y="3775"/>
                  </a:lnTo>
                  <a:lnTo>
                    <a:pt x="1227" y="4020"/>
                  </a:lnTo>
                  <a:lnTo>
                    <a:pt x="1378" y="4228"/>
                  </a:lnTo>
                  <a:lnTo>
                    <a:pt x="1548" y="4416"/>
                  </a:lnTo>
                  <a:lnTo>
                    <a:pt x="2152" y="5341"/>
                  </a:lnTo>
                  <a:lnTo>
                    <a:pt x="2095" y="5416"/>
                  </a:lnTo>
                  <a:lnTo>
                    <a:pt x="1982" y="5586"/>
                  </a:lnTo>
                  <a:lnTo>
                    <a:pt x="1925" y="5700"/>
                  </a:lnTo>
                  <a:lnTo>
                    <a:pt x="1906" y="5813"/>
                  </a:lnTo>
                  <a:lnTo>
                    <a:pt x="1906" y="5926"/>
                  </a:lnTo>
                  <a:lnTo>
                    <a:pt x="1925" y="5964"/>
                  </a:lnTo>
                  <a:lnTo>
                    <a:pt x="1944" y="6001"/>
                  </a:lnTo>
                  <a:lnTo>
                    <a:pt x="2001" y="6039"/>
                  </a:lnTo>
                  <a:lnTo>
                    <a:pt x="2039" y="6058"/>
                  </a:lnTo>
                  <a:lnTo>
                    <a:pt x="2171" y="6077"/>
                  </a:lnTo>
                  <a:lnTo>
                    <a:pt x="2322" y="6058"/>
                  </a:lnTo>
                  <a:lnTo>
                    <a:pt x="2473" y="6020"/>
                  </a:lnTo>
                  <a:lnTo>
                    <a:pt x="2624" y="6001"/>
                  </a:lnTo>
                  <a:lnTo>
                    <a:pt x="2775" y="6001"/>
                  </a:lnTo>
                  <a:lnTo>
                    <a:pt x="2831" y="6020"/>
                  </a:lnTo>
                  <a:lnTo>
                    <a:pt x="2888" y="6058"/>
                  </a:lnTo>
                  <a:lnTo>
                    <a:pt x="2944" y="6096"/>
                  </a:lnTo>
                  <a:lnTo>
                    <a:pt x="2982" y="6152"/>
                  </a:lnTo>
                  <a:lnTo>
                    <a:pt x="3039" y="6285"/>
                  </a:lnTo>
                  <a:lnTo>
                    <a:pt x="3095" y="6435"/>
                  </a:lnTo>
                  <a:lnTo>
                    <a:pt x="3133" y="6605"/>
                  </a:lnTo>
                  <a:lnTo>
                    <a:pt x="3133" y="6794"/>
                  </a:lnTo>
                  <a:lnTo>
                    <a:pt x="3095" y="6964"/>
                  </a:lnTo>
                  <a:lnTo>
                    <a:pt x="3020" y="7153"/>
                  </a:lnTo>
                  <a:lnTo>
                    <a:pt x="2963" y="7228"/>
                  </a:lnTo>
                  <a:lnTo>
                    <a:pt x="2888" y="7322"/>
                  </a:lnTo>
                  <a:lnTo>
                    <a:pt x="2812" y="7398"/>
                  </a:lnTo>
                  <a:lnTo>
                    <a:pt x="2718" y="7492"/>
                  </a:lnTo>
                  <a:lnTo>
                    <a:pt x="2510" y="7624"/>
                  </a:lnTo>
                  <a:lnTo>
                    <a:pt x="2303" y="7719"/>
                  </a:lnTo>
                  <a:lnTo>
                    <a:pt x="2095" y="7794"/>
                  </a:lnTo>
                  <a:lnTo>
                    <a:pt x="1925" y="7832"/>
                  </a:lnTo>
                  <a:lnTo>
                    <a:pt x="1661" y="7889"/>
                  </a:lnTo>
                  <a:lnTo>
                    <a:pt x="1548" y="7889"/>
                  </a:lnTo>
                  <a:lnTo>
                    <a:pt x="1586" y="7983"/>
                  </a:lnTo>
                  <a:lnTo>
                    <a:pt x="1699" y="8228"/>
                  </a:lnTo>
                  <a:lnTo>
                    <a:pt x="1774" y="8360"/>
                  </a:lnTo>
                  <a:lnTo>
                    <a:pt x="1869" y="8492"/>
                  </a:lnTo>
                  <a:lnTo>
                    <a:pt x="1982" y="8606"/>
                  </a:lnTo>
                  <a:lnTo>
                    <a:pt x="2114" y="8681"/>
                  </a:lnTo>
                  <a:lnTo>
                    <a:pt x="2190" y="8700"/>
                  </a:lnTo>
                  <a:lnTo>
                    <a:pt x="2322" y="8700"/>
                  </a:lnTo>
                  <a:lnTo>
                    <a:pt x="2510" y="8681"/>
                  </a:lnTo>
                  <a:lnTo>
                    <a:pt x="2718" y="8643"/>
                  </a:lnTo>
                  <a:lnTo>
                    <a:pt x="3227" y="8511"/>
                  </a:lnTo>
                  <a:lnTo>
                    <a:pt x="3794" y="8342"/>
                  </a:lnTo>
                  <a:lnTo>
                    <a:pt x="4379" y="8134"/>
                  </a:lnTo>
                  <a:lnTo>
                    <a:pt x="4945" y="7907"/>
                  </a:lnTo>
                  <a:lnTo>
                    <a:pt x="5190" y="7775"/>
                  </a:lnTo>
                  <a:lnTo>
                    <a:pt x="5417" y="7662"/>
                  </a:lnTo>
                  <a:lnTo>
                    <a:pt x="5605" y="7530"/>
                  </a:lnTo>
                  <a:lnTo>
                    <a:pt x="5775" y="7417"/>
                  </a:lnTo>
                  <a:lnTo>
                    <a:pt x="5907" y="7247"/>
                  </a:lnTo>
                  <a:lnTo>
                    <a:pt x="6058" y="7002"/>
                  </a:lnTo>
                  <a:lnTo>
                    <a:pt x="6190" y="6719"/>
                  </a:lnTo>
                  <a:lnTo>
                    <a:pt x="6341" y="6360"/>
                  </a:lnTo>
                  <a:lnTo>
                    <a:pt x="6454" y="5964"/>
                  </a:lnTo>
                  <a:lnTo>
                    <a:pt x="6568" y="5511"/>
                  </a:lnTo>
                  <a:lnTo>
                    <a:pt x="6643" y="5058"/>
                  </a:lnTo>
                  <a:lnTo>
                    <a:pt x="6681" y="4567"/>
                  </a:lnTo>
                  <a:lnTo>
                    <a:pt x="6700" y="4058"/>
                  </a:lnTo>
                  <a:lnTo>
                    <a:pt x="6681" y="3812"/>
                  </a:lnTo>
                  <a:lnTo>
                    <a:pt x="6662" y="3567"/>
                  </a:lnTo>
                  <a:lnTo>
                    <a:pt x="6624" y="3303"/>
                  </a:lnTo>
                  <a:lnTo>
                    <a:pt x="6568" y="3057"/>
                  </a:lnTo>
                  <a:lnTo>
                    <a:pt x="6511" y="2831"/>
                  </a:lnTo>
                  <a:lnTo>
                    <a:pt x="6436" y="2586"/>
                  </a:lnTo>
                  <a:lnTo>
                    <a:pt x="6341" y="2359"/>
                  </a:lnTo>
                  <a:lnTo>
                    <a:pt x="6228" y="2133"/>
                  </a:lnTo>
                  <a:lnTo>
                    <a:pt x="6096" y="1906"/>
                  </a:lnTo>
                  <a:lnTo>
                    <a:pt x="5945" y="1699"/>
                  </a:lnTo>
                  <a:lnTo>
                    <a:pt x="5794" y="1510"/>
                  </a:lnTo>
                  <a:lnTo>
                    <a:pt x="5605" y="1321"/>
                  </a:lnTo>
                  <a:lnTo>
                    <a:pt x="5398" y="1133"/>
                  </a:lnTo>
                  <a:lnTo>
                    <a:pt x="5171" y="982"/>
                  </a:lnTo>
                  <a:lnTo>
                    <a:pt x="4737" y="699"/>
                  </a:lnTo>
                  <a:lnTo>
                    <a:pt x="4341" y="491"/>
                  </a:lnTo>
                  <a:lnTo>
                    <a:pt x="4001" y="340"/>
                  </a:lnTo>
                  <a:lnTo>
                    <a:pt x="3718" y="227"/>
                  </a:lnTo>
                  <a:lnTo>
                    <a:pt x="3473" y="170"/>
                  </a:lnTo>
                  <a:lnTo>
                    <a:pt x="3265" y="151"/>
                  </a:lnTo>
                  <a:lnTo>
                    <a:pt x="3095" y="151"/>
                  </a:lnTo>
                  <a:lnTo>
                    <a:pt x="2963" y="189"/>
                  </a:lnTo>
                  <a:lnTo>
                    <a:pt x="2850" y="246"/>
                  </a:lnTo>
                  <a:lnTo>
                    <a:pt x="2775" y="302"/>
                  </a:lnTo>
                  <a:lnTo>
                    <a:pt x="2718" y="378"/>
                  </a:lnTo>
                  <a:lnTo>
                    <a:pt x="2661" y="453"/>
                  </a:lnTo>
                  <a:lnTo>
                    <a:pt x="2624" y="566"/>
                  </a:lnTo>
                  <a:lnTo>
                    <a:pt x="2624" y="623"/>
                  </a:lnTo>
                  <a:lnTo>
                    <a:pt x="2303" y="453"/>
                  </a:lnTo>
                  <a:lnTo>
                    <a:pt x="1944" y="302"/>
                  </a:lnTo>
                  <a:lnTo>
                    <a:pt x="1529" y="151"/>
                  </a:lnTo>
                  <a:lnTo>
                    <a:pt x="1321" y="76"/>
                  </a:lnTo>
                  <a:lnTo>
                    <a:pt x="1095" y="3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23"/>
            <p:cNvSpPr/>
            <p:nvPr/>
          </p:nvSpPr>
          <p:spPr>
            <a:xfrm>
              <a:off x="7819875" y="3568613"/>
              <a:ext cx="95800" cy="132150"/>
            </a:xfrm>
            <a:custGeom>
              <a:rect b="b" l="l" r="r" t="t"/>
              <a:pathLst>
                <a:path extrusionOk="0" h="5286" w="3832">
                  <a:moveTo>
                    <a:pt x="982" y="1"/>
                  </a:moveTo>
                  <a:lnTo>
                    <a:pt x="831" y="39"/>
                  </a:lnTo>
                  <a:lnTo>
                    <a:pt x="680" y="95"/>
                  </a:lnTo>
                  <a:lnTo>
                    <a:pt x="548" y="190"/>
                  </a:lnTo>
                  <a:lnTo>
                    <a:pt x="416" y="284"/>
                  </a:lnTo>
                  <a:lnTo>
                    <a:pt x="322" y="397"/>
                  </a:lnTo>
                  <a:lnTo>
                    <a:pt x="246" y="511"/>
                  </a:lnTo>
                  <a:lnTo>
                    <a:pt x="171" y="605"/>
                  </a:lnTo>
                  <a:lnTo>
                    <a:pt x="76" y="831"/>
                  </a:lnTo>
                  <a:lnTo>
                    <a:pt x="20" y="1020"/>
                  </a:lnTo>
                  <a:lnTo>
                    <a:pt x="1" y="1209"/>
                  </a:lnTo>
                  <a:lnTo>
                    <a:pt x="1" y="1341"/>
                  </a:lnTo>
                  <a:lnTo>
                    <a:pt x="20" y="1473"/>
                  </a:lnTo>
                  <a:lnTo>
                    <a:pt x="152" y="1662"/>
                  </a:lnTo>
                  <a:lnTo>
                    <a:pt x="265" y="1869"/>
                  </a:lnTo>
                  <a:lnTo>
                    <a:pt x="359" y="2133"/>
                  </a:lnTo>
                  <a:lnTo>
                    <a:pt x="435" y="2398"/>
                  </a:lnTo>
                  <a:lnTo>
                    <a:pt x="473" y="2681"/>
                  </a:lnTo>
                  <a:lnTo>
                    <a:pt x="510" y="2983"/>
                  </a:lnTo>
                  <a:lnTo>
                    <a:pt x="548" y="3285"/>
                  </a:lnTo>
                  <a:lnTo>
                    <a:pt x="548" y="3568"/>
                  </a:lnTo>
                  <a:lnTo>
                    <a:pt x="567" y="4115"/>
                  </a:lnTo>
                  <a:lnTo>
                    <a:pt x="548" y="4568"/>
                  </a:lnTo>
                  <a:lnTo>
                    <a:pt x="510" y="5002"/>
                  </a:lnTo>
                  <a:lnTo>
                    <a:pt x="737" y="5077"/>
                  </a:lnTo>
                  <a:lnTo>
                    <a:pt x="1001" y="5153"/>
                  </a:lnTo>
                  <a:lnTo>
                    <a:pt x="1322" y="5228"/>
                  </a:lnTo>
                  <a:lnTo>
                    <a:pt x="1680" y="5266"/>
                  </a:lnTo>
                  <a:lnTo>
                    <a:pt x="1869" y="5285"/>
                  </a:lnTo>
                  <a:lnTo>
                    <a:pt x="2265" y="5285"/>
                  </a:lnTo>
                  <a:lnTo>
                    <a:pt x="2454" y="5247"/>
                  </a:lnTo>
                  <a:lnTo>
                    <a:pt x="2643" y="5210"/>
                  </a:lnTo>
                  <a:lnTo>
                    <a:pt x="2832" y="5134"/>
                  </a:lnTo>
                  <a:lnTo>
                    <a:pt x="3001" y="5040"/>
                  </a:lnTo>
                  <a:lnTo>
                    <a:pt x="3152" y="4945"/>
                  </a:lnTo>
                  <a:lnTo>
                    <a:pt x="3284" y="4813"/>
                  </a:lnTo>
                  <a:lnTo>
                    <a:pt x="3398" y="4662"/>
                  </a:lnTo>
                  <a:lnTo>
                    <a:pt x="3511" y="4511"/>
                  </a:lnTo>
                  <a:lnTo>
                    <a:pt x="3586" y="4341"/>
                  </a:lnTo>
                  <a:lnTo>
                    <a:pt x="3662" y="4153"/>
                  </a:lnTo>
                  <a:lnTo>
                    <a:pt x="3737" y="3964"/>
                  </a:lnTo>
                  <a:lnTo>
                    <a:pt x="3775" y="3775"/>
                  </a:lnTo>
                  <a:lnTo>
                    <a:pt x="3813" y="3568"/>
                  </a:lnTo>
                  <a:lnTo>
                    <a:pt x="3832" y="3379"/>
                  </a:lnTo>
                  <a:lnTo>
                    <a:pt x="3832" y="3171"/>
                  </a:lnTo>
                  <a:lnTo>
                    <a:pt x="3813" y="2964"/>
                  </a:lnTo>
                  <a:lnTo>
                    <a:pt x="3794" y="2775"/>
                  </a:lnTo>
                  <a:lnTo>
                    <a:pt x="3756" y="2568"/>
                  </a:lnTo>
                  <a:lnTo>
                    <a:pt x="3718" y="2379"/>
                  </a:lnTo>
                  <a:lnTo>
                    <a:pt x="3643" y="2209"/>
                  </a:lnTo>
                  <a:lnTo>
                    <a:pt x="3530" y="2020"/>
                  </a:lnTo>
                  <a:lnTo>
                    <a:pt x="3398" y="1850"/>
                  </a:lnTo>
                  <a:lnTo>
                    <a:pt x="3228" y="1699"/>
                  </a:lnTo>
                  <a:lnTo>
                    <a:pt x="3020" y="1548"/>
                  </a:lnTo>
                  <a:lnTo>
                    <a:pt x="2813" y="1397"/>
                  </a:lnTo>
                  <a:lnTo>
                    <a:pt x="2379" y="1133"/>
                  </a:lnTo>
                  <a:lnTo>
                    <a:pt x="1963" y="907"/>
                  </a:lnTo>
                  <a:lnTo>
                    <a:pt x="1605" y="737"/>
                  </a:lnTo>
                  <a:lnTo>
                    <a:pt x="1246" y="605"/>
                  </a:lnTo>
                  <a:lnTo>
                    <a:pt x="2586" y="416"/>
                  </a:lnTo>
                  <a:lnTo>
                    <a:pt x="2360" y="303"/>
                  </a:lnTo>
                  <a:lnTo>
                    <a:pt x="2114" y="209"/>
                  </a:lnTo>
                  <a:lnTo>
                    <a:pt x="1812" y="95"/>
                  </a:lnTo>
                  <a:lnTo>
                    <a:pt x="1492" y="20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23"/>
            <p:cNvSpPr/>
            <p:nvPr/>
          </p:nvSpPr>
          <p:spPr>
            <a:xfrm>
              <a:off x="7631175" y="3776688"/>
              <a:ext cx="25025" cy="33525"/>
            </a:xfrm>
            <a:custGeom>
              <a:rect b="b" l="l" r="r" t="t"/>
              <a:pathLst>
                <a:path extrusionOk="0" h="1341" w="1001">
                  <a:moveTo>
                    <a:pt x="0" y="0"/>
                  </a:moveTo>
                  <a:lnTo>
                    <a:pt x="189" y="1340"/>
                  </a:lnTo>
                  <a:lnTo>
                    <a:pt x="1000" y="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23"/>
            <p:cNvSpPr/>
            <p:nvPr/>
          </p:nvSpPr>
          <p:spPr>
            <a:xfrm>
              <a:off x="7628325" y="3774313"/>
              <a:ext cx="30225" cy="38250"/>
            </a:xfrm>
            <a:custGeom>
              <a:rect b="b" l="l" r="r" t="t"/>
              <a:pathLst>
                <a:path extrusionOk="0" h="1530" w="1209">
                  <a:moveTo>
                    <a:pt x="227" y="227"/>
                  </a:moveTo>
                  <a:lnTo>
                    <a:pt x="945" y="378"/>
                  </a:lnTo>
                  <a:lnTo>
                    <a:pt x="378" y="1171"/>
                  </a:lnTo>
                  <a:lnTo>
                    <a:pt x="227" y="227"/>
                  </a:lnTo>
                  <a:close/>
                  <a:moveTo>
                    <a:pt x="76" y="1"/>
                  </a:moveTo>
                  <a:lnTo>
                    <a:pt x="39" y="20"/>
                  </a:lnTo>
                  <a:lnTo>
                    <a:pt x="1" y="76"/>
                  </a:lnTo>
                  <a:lnTo>
                    <a:pt x="1" y="114"/>
                  </a:lnTo>
                  <a:lnTo>
                    <a:pt x="209" y="1435"/>
                  </a:lnTo>
                  <a:lnTo>
                    <a:pt x="227" y="1492"/>
                  </a:lnTo>
                  <a:lnTo>
                    <a:pt x="284" y="1530"/>
                  </a:lnTo>
                  <a:lnTo>
                    <a:pt x="303" y="1530"/>
                  </a:lnTo>
                  <a:lnTo>
                    <a:pt x="360" y="1511"/>
                  </a:lnTo>
                  <a:lnTo>
                    <a:pt x="397" y="1492"/>
                  </a:lnTo>
                  <a:lnTo>
                    <a:pt x="1190" y="378"/>
                  </a:lnTo>
                  <a:lnTo>
                    <a:pt x="1209" y="322"/>
                  </a:lnTo>
                  <a:lnTo>
                    <a:pt x="1209" y="284"/>
                  </a:lnTo>
                  <a:lnTo>
                    <a:pt x="1171" y="227"/>
                  </a:lnTo>
                  <a:lnTo>
                    <a:pt x="1133" y="209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23"/>
            <p:cNvSpPr/>
            <p:nvPr/>
          </p:nvSpPr>
          <p:spPr>
            <a:xfrm>
              <a:off x="7626925" y="3710163"/>
              <a:ext cx="30225" cy="10875"/>
            </a:xfrm>
            <a:custGeom>
              <a:rect b="b" l="l" r="r" t="t"/>
              <a:pathLst>
                <a:path extrusionOk="0" h="435" w="1209">
                  <a:moveTo>
                    <a:pt x="1076" y="0"/>
                  </a:moveTo>
                  <a:lnTo>
                    <a:pt x="1038" y="19"/>
                  </a:lnTo>
                  <a:lnTo>
                    <a:pt x="982" y="76"/>
                  </a:lnTo>
                  <a:lnTo>
                    <a:pt x="906" y="133"/>
                  </a:lnTo>
                  <a:lnTo>
                    <a:pt x="755" y="189"/>
                  </a:lnTo>
                  <a:lnTo>
                    <a:pt x="604" y="227"/>
                  </a:lnTo>
                  <a:lnTo>
                    <a:pt x="340" y="227"/>
                  </a:lnTo>
                  <a:lnTo>
                    <a:pt x="227" y="208"/>
                  </a:lnTo>
                  <a:lnTo>
                    <a:pt x="132" y="189"/>
                  </a:lnTo>
                  <a:lnTo>
                    <a:pt x="57" y="189"/>
                  </a:lnTo>
                  <a:lnTo>
                    <a:pt x="19" y="208"/>
                  </a:lnTo>
                  <a:lnTo>
                    <a:pt x="0" y="246"/>
                  </a:lnTo>
                  <a:lnTo>
                    <a:pt x="0" y="284"/>
                  </a:lnTo>
                  <a:lnTo>
                    <a:pt x="0" y="321"/>
                  </a:lnTo>
                  <a:lnTo>
                    <a:pt x="38" y="359"/>
                  </a:lnTo>
                  <a:lnTo>
                    <a:pt x="76" y="378"/>
                  </a:lnTo>
                  <a:lnTo>
                    <a:pt x="189" y="397"/>
                  </a:lnTo>
                  <a:lnTo>
                    <a:pt x="321" y="416"/>
                  </a:lnTo>
                  <a:lnTo>
                    <a:pt x="472" y="434"/>
                  </a:lnTo>
                  <a:lnTo>
                    <a:pt x="661" y="416"/>
                  </a:lnTo>
                  <a:lnTo>
                    <a:pt x="831" y="378"/>
                  </a:lnTo>
                  <a:lnTo>
                    <a:pt x="925" y="340"/>
                  </a:lnTo>
                  <a:lnTo>
                    <a:pt x="1019" y="302"/>
                  </a:lnTo>
                  <a:lnTo>
                    <a:pt x="1114" y="246"/>
                  </a:lnTo>
                  <a:lnTo>
                    <a:pt x="1189" y="170"/>
                  </a:lnTo>
                  <a:lnTo>
                    <a:pt x="1208" y="133"/>
                  </a:lnTo>
                  <a:lnTo>
                    <a:pt x="1208" y="95"/>
                  </a:lnTo>
                  <a:lnTo>
                    <a:pt x="1208" y="57"/>
                  </a:lnTo>
                  <a:lnTo>
                    <a:pt x="1189" y="19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23"/>
            <p:cNvSpPr/>
            <p:nvPr/>
          </p:nvSpPr>
          <p:spPr>
            <a:xfrm>
              <a:off x="7616075" y="3626188"/>
              <a:ext cx="110900" cy="91075"/>
            </a:xfrm>
            <a:custGeom>
              <a:rect b="b" l="l" r="r" t="t"/>
              <a:pathLst>
                <a:path extrusionOk="0" h="3643" w="4436">
                  <a:moveTo>
                    <a:pt x="1170" y="0"/>
                  </a:moveTo>
                  <a:lnTo>
                    <a:pt x="982" y="227"/>
                  </a:lnTo>
                  <a:lnTo>
                    <a:pt x="566" y="774"/>
                  </a:lnTo>
                  <a:lnTo>
                    <a:pt x="359" y="1076"/>
                  </a:lnTo>
                  <a:lnTo>
                    <a:pt x="170" y="1359"/>
                  </a:lnTo>
                  <a:lnTo>
                    <a:pt x="38" y="1604"/>
                  </a:lnTo>
                  <a:lnTo>
                    <a:pt x="0" y="1699"/>
                  </a:lnTo>
                  <a:lnTo>
                    <a:pt x="0" y="1755"/>
                  </a:lnTo>
                  <a:lnTo>
                    <a:pt x="0" y="1812"/>
                  </a:lnTo>
                  <a:lnTo>
                    <a:pt x="38" y="1869"/>
                  </a:lnTo>
                  <a:lnTo>
                    <a:pt x="151" y="2001"/>
                  </a:lnTo>
                  <a:lnTo>
                    <a:pt x="321" y="2114"/>
                  </a:lnTo>
                  <a:lnTo>
                    <a:pt x="529" y="2246"/>
                  </a:lnTo>
                  <a:lnTo>
                    <a:pt x="774" y="2378"/>
                  </a:lnTo>
                  <a:lnTo>
                    <a:pt x="1000" y="2491"/>
                  </a:lnTo>
                  <a:lnTo>
                    <a:pt x="1246" y="2605"/>
                  </a:lnTo>
                  <a:lnTo>
                    <a:pt x="1453" y="2680"/>
                  </a:lnTo>
                  <a:lnTo>
                    <a:pt x="2076" y="2907"/>
                  </a:lnTo>
                  <a:lnTo>
                    <a:pt x="2925" y="3227"/>
                  </a:lnTo>
                  <a:lnTo>
                    <a:pt x="3982" y="3643"/>
                  </a:lnTo>
                  <a:lnTo>
                    <a:pt x="4435" y="3378"/>
                  </a:lnTo>
                  <a:lnTo>
                    <a:pt x="4020" y="2907"/>
                  </a:lnTo>
                  <a:lnTo>
                    <a:pt x="3057" y="1831"/>
                  </a:lnTo>
                  <a:lnTo>
                    <a:pt x="2491" y="1227"/>
                  </a:lnTo>
                  <a:lnTo>
                    <a:pt x="1963" y="680"/>
                  </a:lnTo>
                  <a:lnTo>
                    <a:pt x="1491" y="246"/>
                  </a:lnTo>
                  <a:lnTo>
                    <a:pt x="1321" y="95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23"/>
            <p:cNvSpPr/>
            <p:nvPr/>
          </p:nvSpPr>
          <p:spPr>
            <a:xfrm>
              <a:off x="7613250" y="3622888"/>
              <a:ext cx="117500" cy="97200"/>
            </a:xfrm>
            <a:custGeom>
              <a:rect b="b" l="l" r="r" t="t"/>
              <a:pathLst>
                <a:path extrusionOk="0" h="3888" w="4700">
                  <a:moveTo>
                    <a:pt x="1302" y="264"/>
                  </a:moveTo>
                  <a:lnTo>
                    <a:pt x="1434" y="359"/>
                  </a:lnTo>
                  <a:lnTo>
                    <a:pt x="1604" y="510"/>
                  </a:lnTo>
                  <a:lnTo>
                    <a:pt x="2000" y="887"/>
                  </a:lnTo>
                  <a:lnTo>
                    <a:pt x="2453" y="1359"/>
                  </a:lnTo>
                  <a:lnTo>
                    <a:pt x="2944" y="1868"/>
                  </a:lnTo>
                  <a:lnTo>
                    <a:pt x="3812" y="2831"/>
                  </a:lnTo>
                  <a:lnTo>
                    <a:pt x="4378" y="3491"/>
                  </a:lnTo>
                  <a:lnTo>
                    <a:pt x="4095" y="3661"/>
                  </a:lnTo>
                  <a:lnTo>
                    <a:pt x="2906" y="3208"/>
                  </a:lnTo>
                  <a:lnTo>
                    <a:pt x="1604" y="2718"/>
                  </a:lnTo>
                  <a:lnTo>
                    <a:pt x="1359" y="2623"/>
                  </a:lnTo>
                  <a:lnTo>
                    <a:pt x="1113" y="2510"/>
                  </a:lnTo>
                  <a:lnTo>
                    <a:pt x="887" y="2397"/>
                  </a:lnTo>
                  <a:lnTo>
                    <a:pt x="661" y="2284"/>
                  </a:lnTo>
                  <a:lnTo>
                    <a:pt x="491" y="2170"/>
                  </a:lnTo>
                  <a:lnTo>
                    <a:pt x="340" y="2057"/>
                  </a:lnTo>
                  <a:lnTo>
                    <a:pt x="245" y="1963"/>
                  </a:lnTo>
                  <a:lnTo>
                    <a:pt x="208" y="1925"/>
                  </a:lnTo>
                  <a:lnTo>
                    <a:pt x="208" y="1887"/>
                  </a:lnTo>
                  <a:lnTo>
                    <a:pt x="227" y="1793"/>
                  </a:lnTo>
                  <a:lnTo>
                    <a:pt x="302" y="1661"/>
                  </a:lnTo>
                  <a:lnTo>
                    <a:pt x="547" y="1265"/>
                  </a:lnTo>
                  <a:lnTo>
                    <a:pt x="906" y="774"/>
                  </a:lnTo>
                  <a:lnTo>
                    <a:pt x="1302" y="264"/>
                  </a:lnTo>
                  <a:close/>
                  <a:moveTo>
                    <a:pt x="1246" y="0"/>
                  </a:moveTo>
                  <a:lnTo>
                    <a:pt x="1208" y="57"/>
                  </a:lnTo>
                  <a:lnTo>
                    <a:pt x="887" y="453"/>
                  </a:lnTo>
                  <a:lnTo>
                    <a:pt x="491" y="1000"/>
                  </a:lnTo>
                  <a:lnTo>
                    <a:pt x="302" y="1283"/>
                  </a:lnTo>
                  <a:lnTo>
                    <a:pt x="132" y="1529"/>
                  </a:lnTo>
                  <a:lnTo>
                    <a:pt x="38" y="1755"/>
                  </a:lnTo>
                  <a:lnTo>
                    <a:pt x="19" y="1831"/>
                  </a:lnTo>
                  <a:lnTo>
                    <a:pt x="0" y="1906"/>
                  </a:lnTo>
                  <a:lnTo>
                    <a:pt x="19" y="1982"/>
                  </a:lnTo>
                  <a:lnTo>
                    <a:pt x="76" y="2057"/>
                  </a:lnTo>
                  <a:lnTo>
                    <a:pt x="132" y="2133"/>
                  </a:lnTo>
                  <a:lnTo>
                    <a:pt x="208" y="2208"/>
                  </a:lnTo>
                  <a:lnTo>
                    <a:pt x="434" y="2359"/>
                  </a:lnTo>
                  <a:lnTo>
                    <a:pt x="679" y="2510"/>
                  </a:lnTo>
                  <a:lnTo>
                    <a:pt x="925" y="2642"/>
                  </a:lnTo>
                  <a:lnTo>
                    <a:pt x="1170" y="2755"/>
                  </a:lnTo>
                  <a:lnTo>
                    <a:pt x="1529" y="2906"/>
                  </a:lnTo>
                  <a:lnTo>
                    <a:pt x="2982" y="3454"/>
                  </a:lnTo>
                  <a:lnTo>
                    <a:pt x="4057" y="3869"/>
                  </a:lnTo>
                  <a:lnTo>
                    <a:pt x="4095" y="3888"/>
                  </a:lnTo>
                  <a:lnTo>
                    <a:pt x="4699" y="3529"/>
                  </a:lnTo>
                  <a:lnTo>
                    <a:pt x="4624" y="3435"/>
                  </a:lnTo>
                  <a:lnTo>
                    <a:pt x="4152" y="2906"/>
                  </a:lnTo>
                  <a:lnTo>
                    <a:pt x="3189" y="1831"/>
                  </a:lnTo>
                  <a:lnTo>
                    <a:pt x="2642" y="1246"/>
                  </a:lnTo>
                  <a:lnTo>
                    <a:pt x="2114" y="717"/>
                  </a:lnTo>
                  <a:lnTo>
                    <a:pt x="1661" y="283"/>
                  </a:lnTo>
                  <a:lnTo>
                    <a:pt x="1472" y="132"/>
                  </a:lnTo>
                  <a:lnTo>
                    <a:pt x="1321" y="38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23"/>
            <p:cNvSpPr/>
            <p:nvPr/>
          </p:nvSpPr>
          <p:spPr>
            <a:xfrm>
              <a:off x="7665600" y="3664863"/>
              <a:ext cx="24575" cy="34950"/>
            </a:xfrm>
            <a:custGeom>
              <a:rect b="b" l="l" r="r" t="t"/>
              <a:pathLst>
                <a:path extrusionOk="0" h="1398" w="983">
                  <a:moveTo>
                    <a:pt x="850" y="1"/>
                  </a:moveTo>
                  <a:lnTo>
                    <a:pt x="812" y="20"/>
                  </a:lnTo>
                  <a:lnTo>
                    <a:pt x="793" y="39"/>
                  </a:lnTo>
                  <a:lnTo>
                    <a:pt x="20" y="1227"/>
                  </a:lnTo>
                  <a:lnTo>
                    <a:pt x="1" y="1265"/>
                  </a:lnTo>
                  <a:lnTo>
                    <a:pt x="1" y="1303"/>
                  </a:lnTo>
                  <a:lnTo>
                    <a:pt x="20" y="1341"/>
                  </a:lnTo>
                  <a:lnTo>
                    <a:pt x="57" y="1378"/>
                  </a:lnTo>
                  <a:lnTo>
                    <a:pt x="114" y="1397"/>
                  </a:lnTo>
                  <a:lnTo>
                    <a:pt x="152" y="1378"/>
                  </a:lnTo>
                  <a:lnTo>
                    <a:pt x="190" y="1341"/>
                  </a:lnTo>
                  <a:lnTo>
                    <a:pt x="963" y="152"/>
                  </a:lnTo>
                  <a:lnTo>
                    <a:pt x="982" y="114"/>
                  </a:lnTo>
                  <a:lnTo>
                    <a:pt x="982" y="76"/>
                  </a:lnTo>
                  <a:lnTo>
                    <a:pt x="963" y="39"/>
                  </a:lnTo>
                  <a:lnTo>
                    <a:pt x="926" y="20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23"/>
            <p:cNvSpPr/>
            <p:nvPr/>
          </p:nvSpPr>
          <p:spPr>
            <a:xfrm>
              <a:off x="7683075" y="3678088"/>
              <a:ext cx="17000" cy="27375"/>
            </a:xfrm>
            <a:custGeom>
              <a:rect b="b" l="l" r="r" t="t"/>
              <a:pathLst>
                <a:path extrusionOk="0" h="1095" w="680">
                  <a:moveTo>
                    <a:pt x="566" y="0"/>
                  </a:moveTo>
                  <a:lnTo>
                    <a:pt x="528" y="19"/>
                  </a:lnTo>
                  <a:lnTo>
                    <a:pt x="491" y="57"/>
                  </a:lnTo>
                  <a:lnTo>
                    <a:pt x="19" y="944"/>
                  </a:lnTo>
                  <a:lnTo>
                    <a:pt x="0" y="982"/>
                  </a:lnTo>
                  <a:lnTo>
                    <a:pt x="0" y="1019"/>
                  </a:lnTo>
                  <a:lnTo>
                    <a:pt x="19" y="1057"/>
                  </a:lnTo>
                  <a:lnTo>
                    <a:pt x="57" y="1095"/>
                  </a:lnTo>
                  <a:lnTo>
                    <a:pt x="151" y="1095"/>
                  </a:lnTo>
                  <a:lnTo>
                    <a:pt x="189" y="1038"/>
                  </a:lnTo>
                  <a:lnTo>
                    <a:pt x="679" y="151"/>
                  </a:lnTo>
                  <a:lnTo>
                    <a:pt x="679" y="113"/>
                  </a:lnTo>
                  <a:lnTo>
                    <a:pt x="679" y="76"/>
                  </a:lnTo>
                  <a:lnTo>
                    <a:pt x="661" y="38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23"/>
            <p:cNvSpPr/>
            <p:nvPr/>
          </p:nvSpPr>
          <p:spPr>
            <a:xfrm>
              <a:off x="7648625" y="3664863"/>
              <a:ext cx="12300" cy="16550"/>
            </a:xfrm>
            <a:custGeom>
              <a:rect b="b" l="l" r="r" t="t"/>
              <a:pathLst>
                <a:path extrusionOk="0" h="662" w="492">
                  <a:moveTo>
                    <a:pt x="359" y="1"/>
                  </a:moveTo>
                  <a:lnTo>
                    <a:pt x="265" y="57"/>
                  </a:lnTo>
                  <a:lnTo>
                    <a:pt x="170" y="133"/>
                  </a:lnTo>
                  <a:lnTo>
                    <a:pt x="95" y="246"/>
                  </a:lnTo>
                  <a:lnTo>
                    <a:pt x="38" y="378"/>
                  </a:lnTo>
                  <a:lnTo>
                    <a:pt x="0" y="491"/>
                  </a:lnTo>
                  <a:lnTo>
                    <a:pt x="19" y="586"/>
                  </a:lnTo>
                  <a:lnTo>
                    <a:pt x="38" y="624"/>
                  </a:lnTo>
                  <a:lnTo>
                    <a:pt x="76" y="661"/>
                  </a:lnTo>
                  <a:lnTo>
                    <a:pt x="151" y="661"/>
                  </a:lnTo>
                  <a:lnTo>
                    <a:pt x="227" y="624"/>
                  </a:lnTo>
                  <a:lnTo>
                    <a:pt x="321" y="548"/>
                  </a:lnTo>
                  <a:lnTo>
                    <a:pt x="416" y="435"/>
                  </a:lnTo>
                  <a:lnTo>
                    <a:pt x="472" y="303"/>
                  </a:lnTo>
                  <a:lnTo>
                    <a:pt x="491" y="171"/>
                  </a:lnTo>
                  <a:lnTo>
                    <a:pt x="472" y="76"/>
                  </a:lnTo>
                  <a:lnTo>
                    <a:pt x="453" y="39"/>
                  </a:lnTo>
                  <a:lnTo>
                    <a:pt x="434" y="20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23"/>
            <p:cNvSpPr/>
            <p:nvPr/>
          </p:nvSpPr>
          <p:spPr>
            <a:xfrm>
              <a:off x="7656175" y="3644588"/>
              <a:ext cx="20300" cy="18425"/>
            </a:xfrm>
            <a:custGeom>
              <a:rect b="b" l="l" r="r" t="t"/>
              <a:pathLst>
                <a:path extrusionOk="0" h="737" w="812">
                  <a:moveTo>
                    <a:pt x="76" y="0"/>
                  </a:moveTo>
                  <a:lnTo>
                    <a:pt x="38" y="19"/>
                  </a:lnTo>
                  <a:lnTo>
                    <a:pt x="19" y="57"/>
                  </a:lnTo>
                  <a:lnTo>
                    <a:pt x="0" y="95"/>
                  </a:lnTo>
                  <a:lnTo>
                    <a:pt x="19" y="132"/>
                  </a:lnTo>
                  <a:lnTo>
                    <a:pt x="38" y="170"/>
                  </a:lnTo>
                  <a:lnTo>
                    <a:pt x="57" y="189"/>
                  </a:lnTo>
                  <a:lnTo>
                    <a:pt x="95" y="189"/>
                  </a:lnTo>
                  <a:lnTo>
                    <a:pt x="170" y="208"/>
                  </a:lnTo>
                  <a:lnTo>
                    <a:pt x="246" y="227"/>
                  </a:lnTo>
                  <a:lnTo>
                    <a:pt x="321" y="265"/>
                  </a:lnTo>
                  <a:lnTo>
                    <a:pt x="416" y="321"/>
                  </a:lnTo>
                  <a:lnTo>
                    <a:pt x="491" y="397"/>
                  </a:lnTo>
                  <a:lnTo>
                    <a:pt x="567" y="510"/>
                  </a:lnTo>
                  <a:lnTo>
                    <a:pt x="623" y="661"/>
                  </a:lnTo>
                  <a:lnTo>
                    <a:pt x="642" y="699"/>
                  </a:lnTo>
                  <a:lnTo>
                    <a:pt x="661" y="717"/>
                  </a:lnTo>
                  <a:lnTo>
                    <a:pt x="717" y="736"/>
                  </a:lnTo>
                  <a:lnTo>
                    <a:pt x="736" y="736"/>
                  </a:lnTo>
                  <a:lnTo>
                    <a:pt x="774" y="717"/>
                  </a:lnTo>
                  <a:lnTo>
                    <a:pt x="812" y="699"/>
                  </a:lnTo>
                  <a:lnTo>
                    <a:pt x="812" y="661"/>
                  </a:lnTo>
                  <a:lnTo>
                    <a:pt x="812" y="623"/>
                  </a:lnTo>
                  <a:lnTo>
                    <a:pt x="774" y="453"/>
                  </a:lnTo>
                  <a:lnTo>
                    <a:pt x="699" y="321"/>
                  </a:lnTo>
                  <a:lnTo>
                    <a:pt x="604" y="208"/>
                  </a:lnTo>
                  <a:lnTo>
                    <a:pt x="491" y="132"/>
                  </a:lnTo>
                  <a:lnTo>
                    <a:pt x="397" y="76"/>
                  </a:lnTo>
                  <a:lnTo>
                    <a:pt x="283" y="38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23"/>
            <p:cNvSpPr/>
            <p:nvPr/>
          </p:nvSpPr>
          <p:spPr>
            <a:xfrm>
              <a:off x="7295725" y="4077688"/>
              <a:ext cx="319900" cy="75025"/>
            </a:xfrm>
            <a:custGeom>
              <a:rect b="b" l="l" r="r" t="t"/>
              <a:pathLst>
                <a:path extrusionOk="0" h="3001" w="12796">
                  <a:moveTo>
                    <a:pt x="4605" y="0"/>
                  </a:moveTo>
                  <a:lnTo>
                    <a:pt x="0" y="1303"/>
                  </a:lnTo>
                  <a:lnTo>
                    <a:pt x="7549" y="3001"/>
                  </a:lnTo>
                  <a:lnTo>
                    <a:pt x="12795" y="1529"/>
                  </a:lnTo>
                  <a:lnTo>
                    <a:pt x="46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23"/>
            <p:cNvSpPr/>
            <p:nvPr/>
          </p:nvSpPr>
          <p:spPr>
            <a:xfrm>
              <a:off x="7292900" y="4075338"/>
              <a:ext cx="325550" cy="80225"/>
            </a:xfrm>
            <a:custGeom>
              <a:rect b="b" l="l" r="r" t="t"/>
              <a:pathLst>
                <a:path extrusionOk="0" h="3209" w="13022">
                  <a:moveTo>
                    <a:pt x="4718" y="208"/>
                  </a:moveTo>
                  <a:lnTo>
                    <a:pt x="12474" y="1642"/>
                  </a:lnTo>
                  <a:lnTo>
                    <a:pt x="7662" y="3001"/>
                  </a:lnTo>
                  <a:lnTo>
                    <a:pt x="510" y="1378"/>
                  </a:lnTo>
                  <a:lnTo>
                    <a:pt x="4718" y="208"/>
                  </a:lnTo>
                  <a:close/>
                  <a:moveTo>
                    <a:pt x="4680" y="0"/>
                  </a:moveTo>
                  <a:lnTo>
                    <a:pt x="76" y="1302"/>
                  </a:lnTo>
                  <a:lnTo>
                    <a:pt x="19" y="1340"/>
                  </a:lnTo>
                  <a:lnTo>
                    <a:pt x="0" y="1397"/>
                  </a:lnTo>
                  <a:lnTo>
                    <a:pt x="19" y="1453"/>
                  </a:lnTo>
                  <a:lnTo>
                    <a:pt x="76" y="1491"/>
                  </a:lnTo>
                  <a:lnTo>
                    <a:pt x="7643" y="3208"/>
                  </a:lnTo>
                  <a:lnTo>
                    <a:pt x="7681" y="3208"/>
                  </a:lnTo>
                  <a:lnTo>
                    <a:pt x="12946" y="1717"/>
                  </a:lnTo>
                  <a:lnTo>
                    <a:pt x="12965" y="1717"/>
                  </a:lnTo>
                  <a:lnTo>
                    <a:pt x="13003" y="1680"/>
                  </a:lnTo>
                  <a:lnTo>
                    <a:pt x="13003" y="1661"/>
                  </a:lnTo>
                  <a:lnTo>
                    <a:pt x="13022" y="1623"/>
                  </a:lnTo>
                  <a:lnTo>
                    <a:pt x="13003" y="1585"/>
                  </a:lnTo>
                  <a:lnTo>
                    <a:pt x="12984" y="1566"/>
                  </a:lnTo>
                  <a:lnTo>
                    <a:pt x="12965" y="1548"/>
                  </a:lnTo>
                  <a:lnTo>
                    <a:pt x="12927" y="1529"/>
                  </a:lnTo>
                  <a:lnTo>
                    <a:pt x="4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23"/>
            <p:cNvSpPr/>
            <p:nvPr/>
          </p:nvSpPr>
          <p:spPr>
            <a:xfrm>
              <a:off x="7470750" y="3863963"/>
              <a:ext cx="368975" cy="265175"/>
            </a:xfrm>
            <a:custGeom>
              <a:rect b="b" l="l" r="r" t="t"/>
              <a:pathLst>
                <a:path extrusionOk="0" h="10607" w="14759">
                  <a:moveTo>
                    <a:pt x="12645" y="1"/>
                  </a:moveTo>
                  <a:lnTo>
                    <a:pt x="11135" y="1642"/>
                  </a:lnTo>
                  <a:lnTo>
                    <a:pt x="10456" y="7361"/>
                  </a:lnTo>
                  <a:lnTo>
                    <a:pt x="9361" y="7247"/>
                  </a:lnTo>
                  <a:lnTo>
                    <a:pt x="6946" y="6964"/>
                  </a:lnTo>
                  <a:lnTo>
                    <a:pt x="5643" y="6832"/>
                  </a:lnTo>
                  <a:lnTo>
                    <a:pt x="4492" y="6719"/>
                  </a:lnTo>
                  <a:lnTo>
                    <a:pt x="3662" y="6662"/>
                  </a:lnTo>
                  <a:lnTo>
                    <a:pt x="3322" y="6662"/>
                  </a:lnTo>
                  <a:lnTo>
                    <a:pt x="2114" y="7606"/>
                  </a:lnTo>
                  <a:lnTo>
                    <a:pt x="1718" y="7927"/>
                  </a:lnTo>
                  <a:lnTo>
                    <a:pt x="1341" y="8229"/>
                  </a:lnTo>
                  <a:lnTo>
                    <a:pt x="1077" y="8474"/>
                  </a:lnTo>
                  <a:lnTo>
                    <a:pt x="1001" y="8568"/>
                  </a:lnTo>
                  <a:lnTo>
                    <a:pt x="963" y="8625"/>
                  </a:lnTo>
                  <a:lnTo>
                    <a:pt x="775" y="9002"/>
                  </a:lnTo>
                  <a:lnTo>
                    <a:pt x="435" y="9606"/>
                  </a:lnTo>
                  <a:lnTo>
                    <a:pt x="133" y="10172"/>
                  </a:lnTo>
                  <a:lnTo>
                    <a:pt x="39" y="10399"/>
                  </a:lnTo>
                  <a:lnTo>
                    <a:pt x="1" y="10531"/>
                  </a:lnTo>
                  <a:lnTo>
                    <a:pt x="1" y="10550"/>
                  </a:lnTo>
                  <a:lnTo>
                    <a:pt x="20" y="10588"/>
                  </a:lnTo>
                  <a:lnTo>
                    <a:pt x="76" y="10606"/>
                  </a:lnTo>
                  <a:lnTo>
                    <a:pt x="133" y="10606"/>
                  </a:lnTo>
                  <a:lnTo>
                    <a:pt x="227" y="10588"/>
                  </a:lnTo>
                  <a:lnTo>
                    <a:pt x="378" y="10531"/>
                  </a:lnTo>
                  <a:lnTo>
                    <a:pt x="435" y="10493"/>
                  </a:lnTo>
                  <a:lnTo>
                    <a:pt x="473" y="10512"/>
                  </a:lnTo>
                  <a:lnTo>
                    <a:pt x="529" y="10569"/>
                  </a:lnTo>
                  <a:lnTo>
                    <a:pt x="624" y="10588"/>
                  </a:lnTo>
                  <a:lnTo>
                    <a:pt x="661" y="10588"/>
                  </a:lnTo>
                  <a:lnTo>
                    <a:pt x="718" y="10569"/>
                  </a:lnTo>
                  <a:lnTo>
                    <a:pt x="926" y="10437"/>
                  </a:lnTo>
                  <a:lnTo>
                    <a:pt x="1209" y="10210"/>
                  </a:lnTo>
                  <a:lnTo>
                    <a:pt x="1548" y="9908"/>
                  </a:lnTo>
                  <a:lnTo>
                    <a:pt x="1492" y="9984"/>
                  </a:lnTo>
                  <a:lnTo>
                    <a:pt x="1360" y="10135"/>
                  </a:lnTo>
                  <a:lnTo>
                    <a:pt x="1322" y="10229"/>
                  </a:lnTo>
                  <a:lnTo>
                    <a:pt x="1303" y="10304"/>
                  </a:lnTo>
                  <a:lnTo>
                    <a:pt x="1322" y="10342"/>
                  </a:lnTo>
                  <a:lnTo>
                    <a:pt x="1341" y="10361"/>
                  </a:lnTo>
                  <a:lnTo>
                    <a:pt x="1378" y="10380"/>
                  </a:lnTo>
                  <a:lnTo>
                    <a:pt x="1435" y="10399"/>
                  </a:lnTo>
                  <a:lnTo>
                    <a:pt x="1492" y="10380"/>
                  </a:lnTo>
                  <a:lnTo>
                    <a:pt x="1567" y="10361"/>
                  </a:lnTo>
                  <a:lnTo>
                    <a:pt x="1699" y="10286"/>
                  </a:lnTo>
                  <a:lnTo>
                    <a:pt x="1850" y="10153"/>
                  </a:lnTo>
                  <a:lnTo>
                    <a:pt x="1982" y="10003"/>
                  </a:lnTo>
                  <a:lnTo>
                    <a:pt x="2209" y="9701"/>
                  </a:lnTo>
                  <a:lnTo>
                    <a:pt x="2322" y="9512"/>
                  </a:lnTo>
                  <a:lnTo>
                    <a:pt x="2379" y="9474"/>
                  </a:lnTo>
                  <a:lnTo>
                    <a:pt x="2473" y="9418"/>
                  </a:lnTo>
                  <a:lnTo>
                    <a:pt x="2737" y="9267"/>
                  </a:lnTo>
                  <a:lnTo>
                    <a:pt x="2888" y="9172"/>
                  </a:lnTo>
                  <a:lnTo>
                    <a:pt x="3020" y="9078"/>
                  </a:lnTo>
                  <a:lnTo>
                    <a:pt x="3134" y="8965"/>
                  </a:lnTo>
                  <a:lnTo>
                    <a:pt x="3209" y="8870"/>
                  </a:lnTo>
                  <a:lnTo>
                    <a:pt x="3284" y="8738"/>
                  </a:lnTo>
                  <a:lnTo>
                    <a:pt x="3398" y="8568"/>
                  </a:lnTo>
                  <a:lnTo>
                    <a:pt x="3700" y="8172"/>
                  </a:lnTo>
                  <a:lnTo>
                    <a:pt x="4096" y="7700"/>
                  </a:lnTo>
                  <a:lnTo>
                    <a:pt x="7059" y="8795"/>
                  </a:lnTo>
                  <a:lnTo>
                    <a:pt x="9248" y="9587"/>
                  </a:lnTo>
                  <a:lnTo>
                    <a:pt x="10078" y="9870"/>
                  </a:lnTo>
                  <a:lnTo>
                    <a:pt x="10550" y="10040"/>
                  </a:lnTo>
                  <a:lnTo>
                    <a:pt x="10833" y="10116"/>
                  </a:lnTo>
                  <a:lnTo>
                    <a:pt x="11135" y="10172"/>
                  </a:lnTo>
                  <a:lnTo>
                    <a:pt x="11456" y="10229"/>
                  </a:lnTo>
                  <a:lnTo>
                    <a:pt x="11739" y="10267"/>
                  </a:lnTo>
                  <a:lnTo>
                    <a:pt x="12022" y="10267"/>
                  </a:lnTo>
                  <a:lnTo>
                    <a:pt x="12248" y="10248"/>
                  </a:lnTo>
                  <a:lnTo>
                    <a:pt x="12343" y="10229"/>
                  </a:lnTo>
                  <a:lnTo>
                    <a:pt x="12418" y="10191"/>
                  </a:lnTo>
                  <a:lnTo>
                    <a:pt x="12494" y="10135"/>
                  </a:lnTo>
                  <a:lnTo>
                    <a:pt x="12532" y="10078"/>
                  </a:lnTo>
                  <a:lnTo>
                    <a:pt x="12664" y="9606"/>
                  </a:lnTo>
                  <a:lnTo>
                    <a:pt x="12947" y="8549"/>
                  </a:lnTo>
                  <a:lnTo>
                    <a:pt x="13702" y="5492"/>
                  </a:lnTo>
                  <a:lnTo>
                    <a:pt x="14438" y="2435"/>
                  </a:lnTo>
                  <a:lnTo>
                    <a:pt x="14664" y="1397"/>
                  </a:lnTo>
                  <a:lnTo>
                    <a:pt x="14740" y="1076"/>
                  </a:lnTo>
                  <a:lnTo>
                    <a:pt x="14758" y="925"/>
                  </a:lnTo>
                  <a:lnTo>
                    <a:pt x="14721" y="869"/>
                  </a:lnTo>
                  <a:lnTo>
                    <a:pt x="14645" y="793"/>
                  </a:lnTo>
                  <a:lnTo>
                    <a:pt x="14551" y="718"/>
                  </a:lnTo>
                  <a:lnTo>
                    <a:pt x="14419" y="642"/>
                  </a:lnTo>
                  <a:lnTo>
                    <a:pt x="14079" y="491"/>
                  </a:lnTo>
                  <a:lnTo>
                    <a:pt x="13683" y="340"/>
                  </a:lnTo>
                  <a:lnTo>
                    <a:pt x="12984" y="95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23"/>
            <p:cNvSpPr/>
            <p:nvPr/>
          </p:nvSpPr>
          <p:spPr>
            <a:xfrm>
              <a:off x="7470750" y="3863963"/>
              <a:ext cx="368975" cy="265175"/>
            </a:xfrm>
            <a:custGeom>
              <a:rect b="b" l="l" r="r" t="t"/>
              <a:pathLst>
                <a:path extrusionOk="0" fill="none" h="10607" w="14759">
                  <a:moveTo>
                    <a:pt x="11135" y="1642"/>
                  </a:moveTo>
                  <a:lnTo>
                    <a:pt x="10456" y="7361"/>
                  </a:lnTo>
                  <a:lnTo>
                    <a:pt x="10456" y="7361"/>
                  </a:lnTo>
                  <a:lnTo>
                    <a:pt x="9361" y="7247"/>
                  </a:lnTo>
                  <a:lnTo>
                    <a:pt x="6946" y="6964"/>
                  </a:lnTo>
                  <a:lnTo>
                    <a:pt x="5643" y="6832"/>
                  </a:lnTo>
                  <a:lnTo>
                    <a:pt x="4492" y="6719"/>
                  </a:lnTo>
                  <a:lnTo>
                    <a:pt x="3662" y="6662"/>
                  </a:lnTo>
                  <a:lnTo>
                    <a:pt x="3417" y="6662"/>
                  </a:lnTo>
                  <a:lnTo>
                    <a:pt x="3322" y="6662"/>
                  </a:lnTo>
                  <a:lnTo>
                    <a:pt x="3322" y="6662"/>
                  </a:lnTo>
                  <a:lnTo>
                    <a:pt x="2114" y="7606"/>
                  </a:lnTo>
                  <a:lnTo>
                    <a:pt x="1718" y="7927"/>
                  </a:lnTo>
                  <a:lnTo>
                    <a:pt x="1341" y="8229"/>
                  </a:lnTo>
                  <a:lnTo>
                    <a:pt x="1077" y="8474"/>
                  </a:lnTo>
                  <a:lnTo>
                    <a:pt x="1001" y="8568"/>
                  </a:lnTo>
                  <a:lnTo>
                    <a:pt x="963" y="8625"/>
                  </a:lnTo>
                  <a:lnTo>
                    <a:pt x="963" y="8625"/>
                  </a:lnTo>
                  <a:lnTo>
                    <a:pt x="775" y="9002"/>
                  </a:lnTo>
                  <a:lnTo>
                    <a:pt x="435" y="9606"/>
                  </a:lnTo>
                  <a:lnTo>
                    <a:pt x="133" y="10172"/>
                  </a:lnTo>
                  <a:lnTo>
                    <a:pt x="39" y="10399"/>
                  </a:lnTo>
                  <a:lnTo>
                    <a:pt x="1" y="10531"/>
                  </a:lnTo>
                  <a:lnTo>
                    <a:pt x="1" y="10531"/>
                  </a:lnTo>
                  <a:lnTo>
                    <a:pt x="1" y="10550"/>
                  </a:lnTo>
                  <a:lnTo>
                    <a:pt x="20" y="10588"/>
                  </a:lnTo>
                  <a:lnTo>
                    <a:pt x="76" y="10606"/>
                  </a:lnTo>
                  <a:lnTo>
                    <a:pt x="133" y="10606"/>
                  </a:lnTo>
                  <a:lnTo>
                    <a:pt x="227" y="10588"/>
                  </a:lnTo>
                  <a:lnTo>
                    <a:pt x="378" y="10531"/>
                  </a:lnTo>
                  <a:lnTo>
                    <a:pt x="435" y="10493"/>
                  </a:lnTo>
                  <a:lnTo>
                    <a:pt x="435" y="10493"/>
                  </a:lnTo>
                  <a:lnTo>
                    <a:pt x="473" y="10512"/>
                  </a:lnTo>
                  <a:lnTo>
                    <a:pt x="529" y="10569"/>
                  </a:lnTo>
                  <a:lnTo>
                    <a:pt x="624" y="10588"/>
                  </a:lnTo>
                  <a:lnTo>
                    <a:pt x="661" y="10588"/>
                  </a:lnTo>
                  <a:lnTo>
                    <a:pt x="718" y="10569"/>
                  </a:lnTo>
                  <a:lnTo>
                    <a:pt x="718" y="10569"/>
                  </a:lnTo>
                  <a:lnTo>
                    <a:pt x="926" y="10437"/>
                  </a:lnTo>
                  <a:lnTo>
                    <a:pt x="1209" y="10210"/>
                  </a:lnTo>
                  <a:lnTo>
                    <a:pt x="1548" y="9908"/>
                  </a:lnTo>
                  <a:lnTo>
                    <a:pt x="1548" y="9908"/>
                  </a:lnTo>
                  <a:lnTo>
                    <a:pt x="1492" y="9984"/>
                  </a:lnTo>
                  <a:lnTo>
                    <a:pt x="1360" y="10135"/>
                  </a:lnTo>
                  <a:lnTo>
                    <a:pt x="1322" y="10229"/>
                  </a:lnTo>
                  <a:lnTo>
                    <a:pt x="1303" y="10304"/>
                  </a:lnTo>
                  <a:lnTo>
                    <a:pt x="1322" y="10342"/>
                  </a:lnTo>
                  <a:lnTo>
                    <a:pt x="1341" y="10361"/>
                  </a:lnTo>
                  <a:lnTo>
                    <a:pt x="1378" y="10380"/>
                  </a:lnTo>
                  <a:lnTo>
                    <a:pt x="1435" y="10399"/>
                  </a:lnTo>
                  <a:lnTo>
                    <a:pt x="1435" y="10399"/>
                  </a:lnTo>
                  <a:lnTo>
                    <a:pt x="1492" y="10380"/>
                  </a:lnTo>
                  <a:lnTo>
                    <a:pt x="1567" y="10361"/>
                  </a:lnTo>
                  <a:lnTo>
                    <a:pt x="1699" y="10286"/>
                  </a:lnTo>
                  <a:lnTo>
                    <a:pt x="1850" y="10153"/>
                  </a:lnTo>
                  <a:lnTo>
                    <a:pt x="1982" y="10003"/>
                  </a:lnTo>
                  <a:lnTo>
                    <a:pt x="2209" y="9701"/>
                  </a:lnTo>
                  <a:lnTo>
                    <a:pt x="2322" y="9512"/>
                  </a:lnTo>
                  <a:lnTo>
                    <a:pt x="2322" y="9512"/>
                  </a:lnTo>
                  <a:lnTo>
                    <a:pt x="2379" y="9474"/>
                  </a:lnTo>
                  <a:lnTo>
                    <a:pt x="2473" y="9418"/>
                  </a:lnTo>
                  <a:lnTo>
                    <a:pt x="2737" y="9267"/>
                  </a:lnTo>
                  <a:lnTo>
                    <a:pt x="2888" y="9172"/>
                  </a:lnTo>
                  <a:lnTo>
                    <a:pt x="3020" y="9078"/>
                  </a:lnTo>
                  <a:lnTo>
                    <a:pt x="3134" y="8965"/>
                  </a:lnTo>
                  <a:lnTo>
                    <a:pt x="3209" y="8870"/>
                  </a:lnTo>
                  <a:lnTo>
                    <a:pt x="3209" y="8870"/>
                  </a:lnTo>
                  <a:lnTo>
                    <a:pt x="3284" y="8738"/>
                  </a:lnTo>
                  <a:lnTo>
                    <a:pt x="3398" y="8568"/>
                  </a:lnTo>
                  <a:lnTo>
                    <a:pt x="3700" y="8172"/>
                  </a:lnTo>
                  <a:lnTo>
                    <a:pt x="4096" y="7700"/>
                  </a:lnTo>
                  <a:lnTo>
                    <a:pt x="4096" y="7700"/>
                  </a:lnTo>
                  <a:lnTo>
                    <a:pt x="7059" y="8795"/>
                  </a:lnTo>
                  <a:lnTo>
                    <a:pt x="9248" y="9587"/>
                  </a:lnTo>
                  <a:lnTo>
                    <a:pt x="10078" y="9870"/>
                  </a:lnTo>
                  <a:lnTo>
                    <a:pt x="10550" y="10040"/>
                  </a:lnTo>
                  <a:lnTo>
                    <a:pt x="10550" y="10040"/>
                  </a:lnTo>
                  <a:lnTo>
                    <a:pt x="10833" y="10116"/>
                  </a:lnTo>
                  <a:lnTo>
                    <a:pt x="11135" y="10172"/>
                  </a:lnTo>
                  <a:lnTo>
                    <a:pt x="11456" y="10229"/>
                  </a:lnTo>
                  <a:lnTo>
                    <a:pt x="11739" y="10267"/>
                  </a:lnTo>
                  <a:lnTo>
                    <a:pt x="12022" y="10267"/>
                  </a:lnTo>
                  <a:lnTo>
                    <a:pt x="12248" y="10248"/>
                  </a:lnTo>
                  <a:lnTo>
                    <a:pt x="12343" y="10229"/>
                  </a:lnTo>
                  <a:lnTo>
                    <a:pt x="12418" y="10191"/>
                  </a:lnTo>
                  <a:lnTo>
                    <a:pt x="12494" y="10135"/>
                  </a:lnTo>
                  <a:lnTo>
                    <a:pt x="12532" y="10078"/>
                  </a:lnTo>
                  <a:lnTo>
                    <a:pt x="12532" y="10078"/>
                  </a:lnTo>
                  <a:lnTo>
                    <a:pt x="12664" y="9606"/>
                  </a:lnTo>
                  <a:lnTo>
                    <a:pt x="12947" y="8549"/>
                  </a:lnTo>
                  <a:lnTo>
                    <a:pt x="13702" y="5492"/>
                  </a:lnTo>
                  <a:lnTo>
                    <a:pt x="14438" y="2435"/>
                  </a:lnTo>
                  <a:lnTo>
                    <a:pt x="14664" y="1397"/>
                  </a:lnTo>
                  <a:lnTo>
                    <a:pt x="14740" y="1076"/>
                  </a:lnTo>
                  <a:lnTo>
                    <a:pt x="14758" y="925"/>
                  </a:lnTo>
                  <a:lnTo>
                    <a:pt x="14758" y="925"/>
                  </a:lnTo>
                  <a:lnTo>
                    <a:pt x="14721" y="869"/>
                  </a:lnTo>
                  <a:lnTo>
                    <a:pt x="14645" y="793"/>
                  </a:lnTo>
                  <a:lnTo>
                    <a:pt x="14551" y="718"/>
                  </a:lnTo>
                  <a:lnTo>
                    <a:pt x="14419" y="642"/>
                  </a:lnTo>
                  <a:lnTo>
                    <a:pt x="14079" y="491"/>
                  </a:lnTo>
                  <a:lnTo>
                    <a:pt x="13683" y="340"/>
                  </a:lnTo>
                  <a:lnTo>
                    <a:pt x="12984" y="95"/>
                  </a:lnTo>
                  <a:lnTo>
                    <a:pt x="1264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23"/>
            <p:cNvSpPr/>
            <p:nvPr/>
          </p:nvSpPr>
          <p:spPr>
            <a:xfrm>
              <a:off x="7468400" y="3861138"/>
              <a:ext cx="373675" cy="270350"/>
            </a:xfrm>
            <a:custGeom>
              <a:rect b="b" l="l" r="r" t="t"/>
              <a:pathLst>
                <a:path extrusionOk="0" h="10814" w="14947">
                  <a:moveTo>
                    <a:pt x="12739" y="0"/>
                  </a:moveTo>
                  <a:lnTo>
                    <a:pt x="12701" y="19"/>
                  </a:lnTo>
                  <a:lnTo>
                    <a:pt x="12663" y="38"/>
                  </a:lnTo>
                  <a:lnTo>
                    <a:pt x="12644" y="76"/>
                  </a:lnTo>
                  <a:lnTo>
                    <a:pt x="12644" y="114"/>
                  </a:lnTo>
                  <a:lnTo>
                    <a:pt x="12663" y="151"/>
                  </a:lnTo>
                  <a:lnTo>
                    <a:pt x="12682" y="189"/>
                  </a:lnTo>
                  <a:lnTo>
                    <a:pt x="12720" y="208"/>
                  </a:lnTo>
                  <a:lnTo>
                    <a:pt x="13418" y="434"/>
                  </a:lnTo>
                  <a:lnTo>
                    <a:pt x="14060" y="661"/>
                  </a:lnTo>
                  <a:lnTo>
                    <a:pt x="14324" y="774"/>
                  </a:lnTo>
                  <a:lnTo>
                    <a:pt x="14532" y="887"/>
                  </a:lnTo>
                  <a:lnTo>
                    <a:pt x="14683" y="982"/>
                  </a:lnTo>
                  <a:lnTo>
                    <a:pt x="14720" y="1019"/>
                  </a:lnTo>
                  <a:lnTo>
                    <a:pt x="14739" y="1038"/>
                  </a:lnTo>
                  <a:lnTo>
                    <a:pt x="14720" y="1189"/>
                  </a:lnTo>
                  <a:lnTo>
                    <a:pt x="14664" y="1510"/>
                  </a:lnTo>
                  <a:lnTo>
                    <a:pt x="14418" y="2548"/>
                  </a:lnTo>
                  <a:lnTo>
                    <a:pt x="13701" y="5567"/>
                  </a:lnTo>
                  <a:lnTo>
                    <a:pt x="12946" y="8625"/>
                  </a:lnTo>
                  <a:lnTo>
                    <a:pt x="12663" y="9663"/>
                  </a:lnTo>
                  <a:lnTo>
                    <a:pt x="12531" y="10153"/>
                  </a:lnTo>
                  <a:lnTo>
                    <a:pt x="12493" y="10191"/>
                  </a:lnTo>
                  <a:lnTo>
                    <a:pt x="12456" y="10210"/>
                  </a:lnTo>
                  <a:lnTo>
                    <a:pt x="12324" y="10266"/>
                  </a:lnTo>
                  <a:lnTo>
                    <a:pt x="12135" y="10285"/>
                  </a:lnTo>
                  <a:lnTo>
                    <a:pt x="11908" y="10285"/>
                  </a:lnTo>
                  <a:lnTo>
                    <a:pt x="11625" y="10248"/>
                  </a:lnTo>
                  <a:lnTo>
                    <a:pt x="11323" y="10210"/>
                  </a:lnTo>
                  <a:lnTo>
                    <a:pt x="11003" y="10134"/>
                  </a:lnTo>
                  <a:lnTo>
                    <a:pt x="10682" y="10040"/>
                  </a:lnTo>
                  <a:lnTo>
                    <a:pt x="10210" y="9889"/>
                  </a:lnTo>
                  <a:lnTo>
                    <a:pt x="9399" y="9606"/>
                  </a:lnTo>
                  <a:lnTo>
                    <a:pt x="7209" y="8813"/>
                  </a:lnTo>
                  <a:lnTo>
                    <a:pt x="4228" y="7719"/>
                  </a:lnTo>
                  <a:lnTo>
                    <a:pt x="4152" y="7719"/>
                  </a:lnTo>
                  <a:lnTo>
                    <a:pt x="4114" y="7757"/>
                  </a:lnTo>
                  <a:lnTo>
                    <a:pt x="3699" y="8247"/>
                  </a:lnTo>
                  <a:lnTo>
                    <a:pt x="3397" y="8625"/>
                  </a:lnTo>
                  <a:lnTo>
                    <a:pt x="3284" y="8813"/>
                  </a:lnTo>
                  <a:lnTo>
                    <a:pt x="3209" y="8945"/>
                  </a:lnTo>
                  <a:lnTo>
                    <a:pt x="3171" y="9002"/>
                  </a:lnTo>
                  <a:lnTo>
                    <a:pt x="3133" y="9059"/>
                  </a:lnTo>
                  <a:lnTo>
                    <a:pt x="2982" y="9172"/>
                  </a:lnTo>
                  <a:lnTo>
                    <a:pt x="2812" y="9266"/>
                  </a:lnTo>
                  <a:lnTo>
                    <a:pt x="2643" y="9361"/>
                  </a:lnTo>
                  <a:lnTo>
                    <a:pt x="2435" y="9493"/>
                  </a:lnTo>
                  <a:lnTo>
                    <a:pt x="2378" y="9531"/>
                  </a:lnTo>
                  <a:lnTo>
                    <a:pt x="2341" y="9587"/>
                  </a:lnTo>
                  <a:lnTo>
                    <a:pt x="2208" y="9776"/>
                  </a:lnTo>
                  <a:lnTo>
                    <a:pt x="2001" y="10059"/>
                  </a:lnTo>
                  <a:lnTo>
                    <a:pt x="1869" y="10191"/>
                  </a:lnTo>
                  <a:lnTo>
                    <a:pt x="1756" y="10304"/>
                  </a:lnTo>
                  <a:lnTo>
                    <a:pt x="1642" y="10380"/>
                  </a:lnTo>
                  <a:lnTo>
                    <a:pt x="1586" y="10399"/>
                  </a:lnTo>
                  <a:lnTo>
                    <a:pt x="1491" y="10399"/>
                  </a:lnTo>
                  <a:lnTo>
                    <a:pt x="1510" y="10342"/>
                  </a:lnTo>
                  <a:lnTo>
                    <a:pt x="1567" y="10266"/>
                  </a:lnTo>
                  <a:lnTo>
                    <a:pt x="1718" y="10078"/>
                  </a:lnTo>
                  <a:lnTo>
                    <a:pt x="1737" y="10059"/>
                  </a:lnTo>
                  <a:lnTo>
                    <a:pt x="1756" y="10021"/>
                  </a:lnTo>
                  <a:lnTo>
                    <a:pt x="1737" y="9983"/>
                  </a:lnTo>
                  <a:lnTo>
                    <a:pt x="1718" y="9946"/>
                  </a:lnTo>
                  <a:lnTo>
                    <a:pt x="1699" y="9927"/>
                  </a:lnTo>
                  <a:lnTo>
                    <a:pt x="1661" y="9908"/>
                  </a:lnTo>
                  <a:lnTo>
                    <a:pt x="1623" y="9927"/>
                  </a:lnTo>
                  <a:lnTo>
                    <a:pt x="1586" y="9946"/>
                  </a:lnTo>
                  <a:lnTo>
                    <a:pt x="1114" y="10342"/>
                  </a:lnTo>
                  <a:lnTo>
                    <a:pt x="906" y="10512"/>
                  </a:lnTo>
                  <a:lnTo>
                    <a:pt x="774" y="10606"/>
                  </a:lnTo>
                  <a:lnTo>
                    <a:pt x="718" y="10606"/>
                  </a:lnTo>
                  <a:lnTo>
                    <a:pt x="661" y="10587"/>
                  </a:lnTo>
                  <a:lnTo>
                    <a:pt x="623" y="10550"/>
                  </a:lnTo>
                  <a:lnTo>
                    <a:pt x="586" y="10531"/>
                  </a:lnTo>
                  <a:lnTo>
                    <a:pt x="548" y="10512"/>
                  </a:lnTo>
                  <a:lnTo>
                    <a:pt x="491" y="10512"/>
                  </a:lnTo>
                  <a:lnTo>
                    <a:pt x="321" y="10587"/>
                  </a:lnTo>
                  <a:lnTo>
                    <a:pt x="208" y="10625"/>
                  </a:lnTo>
                  <a:lnTo>
                    <a:pt x="208" y="10625"/>
                  </a:lnTo>
                  <a:lnTo>
                    <a:pt x="284" y="10436"/>
                  </a:lnTo>
                  <a:lnTo>
                    <a:pt x="435" y="10116"/>
                  </a:lnTo>
                  <a:lnTo>
                    <a:pt x="793" y="9436"/>
                  </a:lnTo>
                  <a:lnTo>
                    <a:pt x="1020" y="9040"/>
                  </a:lnTo>
                  <a:lnTo>
                    <a:pt x="1152" y="8776"/>
                  </a:lnTo>
                  <a:lnTo>
                    <a:pt x="1189" y="8719"/>
                  </a:lnTo>
                  <a:lnTo>
                    <a:pt x="1303" y="8606"/>
                  </a:lnTo>
                  <a:lnTo>
                    <a:pt x="1699" y="8266"/>
                  </a:lnTo>
                  <a:lnTo>
                    <a:pt x="2341" y="7738"/>
                  </a:lnTo>
                  <a:lnTo>
                    <a:pt x="3209" y="7077"/>
                  </a:lnTo>
                  <a:lnTo>
                    <a:pt x="3454" y="6870"/>
                  </a:lnTo>
                  <a:lnTo>
                    <a:pt x="3756" y="6870"/>
                  </a:lnTo>
                  <a:lnTo>
                    <a:pt x="4341" y="6907"/>
                  </a:lnTo>
                  <a:lnTo>
                    <a:pt x="6134" y="7096"/>
                  </a:lnTo>
                  <a:lnTo>
                    <a:pt x="8361" y="7323"/>
                  </a:lnTo>
                  <a:lnTo>
                    <a:pt x="10531" y="7587"/>
                  </a:lnTo>
                  <a:lnTo>
                    <a:pt x="10569" y="7568"/>
                  </a:lnTo>
                  <a:lnTo>
                    <a:pt x="10606" y="7549"/>
                  </a:lnTo>
                  <a:lnTo>
                    <a:pt x="10644" y="7530"/>
                  </a:lnTo>
                  <a:lnTo>
                    <a:pt x="10644" y="7492"/>
                  </a:lnTo>
                  <a:lnTo>
                    <a:pt x="11323" y="1774"/>
                  </a:lnTo>
                  <a:lnTo>
                    <a:pt x="11323" y="1737"/>
                  </a:lnTo>
                  <a:lnTo>
                    <a:pt x="11305" y="1699"/>
                  </a:lnTo>
                  <a:lnTo>
                    <a:pt x="11267" y="1680"/>
                  </a:lnTo>
                  <a:lnTo>
                    <a:pt x="11229" y="1661"/>
                  </a:lnTo>
                  <a:lnTo>
                    <a:pt x="11191" y="1661"/>
                  </a:lnTo>
                  <a:lnTo>
                    <a:pt x="11154" y="1680"/>
                  </a:lnTo>
                  <a:lnTo>
                    <a:pt x="11135" y="1718"/>
                  </a:lnTo>
                  <a:lnTo>
                    <a:pt x="11116" y="1755"/>
                  </a:lnTo>
                  <a:lnTo>
                    <a:pt x="10455" y="7360"/>
                  </a:lnTo>
                  <a:lnTo>
                    <a:pt x="7417" y="7021"/>
                  </a:lnTo>
                  <a:lnTo>
                    <a:pt x="5228" y="6794"/>
                  </a:lnTo>
                  <a:lnTo>
                    <a:pt x="4435" y="6719"/>
                  </a:lnTo>
                  <a:lnTo>
                    <a:pt x="3869" y="6681"/>
                  </a:lnTo>
                  <a:lnTo>
                    <a:pt x="3397" y="6681"/>
                  </a:lnTo>
                  <a:lnTo>
                    <a:pt x="3341" y="6700"/>
                  </a:lnTo>
                  <a:lnTo>
                    <a:pt x="3077" y="6907"/>
                  </a:lnTo>
                  <a:lnTo>
                    <a:pt x="2152" y="7643"/>
                  </a:lnTo>
                  <a:lnTo>
                    <a:pt x="1491" y="8172"/>
                  </a:lnTo>
                  <a:lnTo>
                    <a:pt x="1114" y="8511"/>
                  </a:lnTo>
                  <a:lnTo>
                    <a:pt x="1020" y="8625"/>
                  </a:lnTo>
                  <a:lnTo>
                    <a:pt x="963" y="8719"/>
                  </a:lnTo>
                  <a:lnTo>
                    <a:pt x="831" y="8964"/>
                  </a:lnTo>
                  <a:lnTo>
                    <a:pt x="623" y="9342"/>
                  </a:lnTo>
                  <a:lnTo>
                    <a:pt x="340" y="9851"/>
                  </a:lnTo>
                  <a:lnTo>
                    <a:pt x="151" y="10229"/>
                  </a:lnTo>
                  <a:lnTo>
                    <a:pt x="38" y="10493"/>
                  </a:lnTo>
                  <a:lnTo>
                    <a:pt x="0" y="10568"/>
                  </a:lnTo>
                  <a:lnTo>
                    <a:pt x="0" y="10644"/>
                  </a:lnTo>
                  <a:lnTo>
                    <a:pt x="0" y="10701"/>
                  </a:lnTo>
                  <a:lnTo>
                    <a:pt x="19" y="10738"/>
                  </a:lnTo>
                  <a:lnTo>
                    <a:pt x="76" y="10795"/>
                  </a:lnTo>
                  <a:lnTo>
                    <a:pt x="133" y="10814"/>
                  </a:lnTo>
                  <a:lnTo>
                    <a:pt x="284" y="10814"/>
                  </a:lnTo>
                  <a:lnTo>
                    <a:pt x="359" y="10795"/>
                  </a:lnTo>
                  <a:lnTo>
                    <a:pt x="529" y="10738"/>
                  </a:lnTo>
                  <a:lnTo>
                    <a:pt x="586" y="10776"/>
                  </a:lnTo>
                  <a:lnTo>
                    <a:pt x="680" y="10795"/>
                  </a:lnTo>
                  <a:lnTo>
                    <a:pt x="774" y="10814"/>
                  </a:lnTo>
                  <a:lnTo>
                    <a:pt x="869" y="10776"/>
                  </a:lnTo>
                  <a:lnTo>
                    <a:pt x="1038" y="10644"/>
                  </a:lnTo>
                  <a:lnTo>
                    <a:pt x="1303" y="10455"/>
                  </a:lnTo>
                  <a:lnTo>
                    <a:pt x="1303" y="10474"/>
                  </a:lnTo>
                  <a:lnTo>
                    <a:pt x="1321" y="10512"/>
                  </a:lnTo>
                  <a:lnTo>
                    <a:pt x="1359" y="10550"/>
                  </a:lnTo>
                  <a:lnTo>
                    <a:pt x="1435" y="10587"/>
                  </a:lnTo>
                  <a:lnTo>
                    <a:pt x="1510" y="10606"/>
                  </a:lnTo>
                  <a:lnTo>
                    <a:pt x="1623" y="10606"/>
                  </a:lnTo>
                  <a:lnTo>
                    <a:pt x="1699" y="10568"/>
                  </a:lnTo>
                  <a:lnTo>
                    <a:pt x="1793" y="10531"/>
                  </a:lnTo>
                  <a:lnTo>
                    <a:pt x="1869" y="10455"/>
                  </a:lnTo>
                  <a:lnTo>
                    <a:pt x="2039" y="10323"/>
                  </a:lnTo>
                  <a:lnTo>
                    <a:pt x="2190" y="10153"/>
                  </a:lnTo>
                  <a:lnTo>
                    <a:pt x="2322" y="9983"/>
                  </a:lnTo>
                  <a:lnTo>
                    <a:pt x="2416" y="9832"/>
                  </a:lnTo>
                  <a:lnTo>
                    <a:pt x="2510" y="9681"/>
                  </a:lnTo>
                  <a:lnTo>
                    <a:pt x="2605" y="9625"/>
                  </a:lnTo>
                  <a:lnTo>
                    <a:pt x="2737" y="9549"/>
                  </a:lnTo>
                  <a:lnTo>
                    <a:pt x="2926" y="9436"/>
                  </a:lnTo>
                  <a:lnTo>
                    <a:pt x="3133" y="9304"/>
                  </a:lnTo>
                  <a:lnTo>
                    <a:pt x="3284" y="9172"/>
                  </a:lnTo>
                  <a:lnTo>
                    <a:pt x="3360" y="9096"/>
                  </a:lnTo>
                  <a:lnTo>
                    <a:pt x="3397" y="9021"/>
                  </a:lnTo>
                  <a:lnTo>
                    <a:pt x="3529" y="8795"/>
                  </a:lnTo>
                  <a:lnTo>
                    <a:pt x="3756" y="8511"/>
                  </a:lnTo>
                  <a:lnTo>
                    <a:pt x="4209" y="7926"/>
                  </a:lnTo>
                  <a:lnTo>
                    <a:pt x="7417" y="9115"/>
                  </a:lnTo>
                  <a:lnTo>
                    <a:pt x="9436" y="9832"/>
                  </a:lnTo>
                  <a:lnTo>
                    <a:pt x="10625" y="10248"/>
                  </a:lnTo>
                  <a:lnTo>
                    <a:pt x="10946" y="10323"/>
                  </a:lnTo>
                  <a:lnTo>
                    <a:pt x="11248" y="10399"/>
                  </a:lnTo>
                  <a:lnTo>
                    <a:pt x="11606" y="10455"/>
                  </a:lnTo>
                  <a:lnTo>
                    <a:pt x="11965" y="10474"/>
                  </a:lnTo>
                  <a:lnTo>
                    <a:pt x="12286" y="10474"/>
                  </a:lnTo>
                  <a:lnTo>
                    <a:pt x="12437" y="10436"/>
                  </a:lnTo>
                  <a:lnTo>
                    <a:pt x="12550" y="10399"/>
                  </a:lnTo>
                  <a:lnTo>
                    <a:pt x="12644" y="10323"/>
                  </a:lnTo>
                  <a:lnTo>
                    <a:pt x="12701" y="10229"/>
                  </a:lnTo>
                  <a:lnTo>
                    <a:pt x="12758" y="10078"/>
                  </a:lnTo>
                  <a:lnTo>
                    <a:pt x="12871" y="9738"/>
                  </a:lnTo>
                  <a:lnTo>
                    <a:pt x="13135" y="8662"/>
                  </a:lnTo>
                  <a:lnTo>
                    <a:pt x="13909" y="5586"/>
                  </a:lnTo>
                  <a:lnTo>
                    <a:pt x="14626" y="2529"/>
                  </a:lnTo>
                  <a:lnTo>
                    <a:pt x="14871" y="1491"/>
                  </a:lnTo>
                  <a:lnTo>
                    <a:pt x="14928" y="1170"/>
                  </a:lnTo>
                  <a:lnTo>
                    <a:pt x="14947" y="1038"/>
                  </a:lnTo>
                  <a:lnTo>
                    <a:pt x="14928" y="963"/>
                  </a:lnTo>
                  <a:lnTo>
                    <a:pt x="14871" y="906"/>
                  </a:lnTo>
                  <a:lnTo>
                    <a:pt x="14796" y="831"/>
                  </a:lnTo>
                  <a:lnTo>
                    <a:pt x="14701" y="755"/>
                  </a:lnTo>
                  <a:lnTo>
                    <a:pt x="14456" y="623"/>
                  </a:lnTo>
                  <a:lnTo>
                    <a:pt x="14154" y="491"/>
                  </a:lnTo>
                  <a:lnTo>
                    <a:pt x="13814" y="359"/>
                  </a:lnTo>
                  <a:lnTo>
                    <a:pt x="13456" y="227"/>
                  </a:lnTo>
                  <a:lnTo>
                    <a:pt x="12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23"/>
            <p:cNvSpPr/>
            <p:nvPr/>
          </p:nvSpPr>
          <p:spPr>
            <a:xfrm>
              <a:off x="7470750" y="4030513"/>
              <a:ext cx="235450" cy="98625"/>
            </a:xfrm>
            <a:custGeom>
              <a:rect b="b" l="l" r="r" t="t"/>
              <a:pathLst>
                <a:path extrusionOk="0" h="3945" w="9418">
                  <a:moveTo>
                    <a:pt x="3322" y="0"/>
                  </a:moveTo>
                  <a:lnTo>
                    <a:pt x="2114" y="944"/>
                  </a:lnTo>
                  <a:lnTo>
                    <a:pt x="1718" y="1265"/>
                  </a:lnTo>
                  <a:lnTo>
                    <a:pt x="1341" y="1567"/>
                  </a:lnTo>
                  <a:lnTo>
                    <a:pt x="1077" y="1812"/>
                  </a:lnTo>
                  <a:lnTo>
                    <a:pt x="1001" y="1906"/>
                  </a:lnTo>
                  <a:lnTo>
                    <a:pt x="963" y="1963"/>
                  </a:lnTo>
                  <a:lnTo>
                    <a:pt x="775" y="2340"/>
                  </a:lnTo>
                  <a:lnTo>
                    <a:pt x="435" y="2944"/>
                  </a:lnTo>
                  <a:lnTo>
                    <a:pt x="133" y="3510"/>
                  </a:lnTo>
                  <a:lnTo>
                    <a:pt x="39" y="3737"/>
                  </a:lnTo>
                  <a:lnTo>
                    <a:pt x="1" y="3869"/>
                  </a:lnTo>
                  <a:lnTo>
                    <a:pt x="1" y="3888"/>
                  </a:lnTo>
                  <a:lnTo>
                    <a:pt x="20" y="3926"/>
                  </a:lnTo>
                  <a:lnTo>
                    <a:pt x="76" y="3944"/>
                  </a:lnTo>
                  <a:lnTo>
                    <a:pt x="133" y="3944"/>
                  </a:lnTo>
                  <a:lnTo>
                    <a:pt x="227" y="3926"/>
                  </a:lnTo>
                  <a:lnTo>
                    <a:pt x="378" y="3869"/>
                  </a:lnTo>
                  <a:lnTo>
                    <a:pt x="435" y="3831"/>
                  </a:lnTo>
                  <a:lnTo>
                    <a:pt x="473" y="3850"/>
                  </a:lnTo>
                  <a:lnTo>
                    <a:pt x="529" y="3907"/>
                  </a:lnTo>
                  <a:lnTo>
                    <a:pt x="624" y="3926"/>
                  </a:lnTo>
                  <a:lnTo>
                    <a:pt x="661" y="3926"/>
                  </a:lnTo>
                  <a:lnTo>
                    <a:pt x="718" y="3907"/>
                  </a:lnTo>
                  <a:lnTo>
                    <a:pt x="926" y="3775"/>
                  </a:lnTo>
                  <a:lnTo>
                    <a:pt x="1209" y="3548"/>
                  </a:lnTo>
                  <a:lnTo>
                    <a:pt x="1548" y="3246"/>
                  </a:lnTo>
                  <a:lnTo>
                    <a:pt x="1492" y="3322"/>
                  </a:lnTo>
                  <a:lnTo>
                    <a:pt x="1360" y="3473"/>
                  </a:lnTo>
                  <a:lnTo>
                    <a:pt x="1322" y="3567"/>
                  </a:lnTo>
                  <a:lnTo>
                    <a:pt x="1303" y="3642"/>
                  </a:lnTo>
                  <a:lnTo>
                    <a:pt x="1322" y="3680"/>
                  </a:lnTo>
                  <a:lnTo>
                    <a:pt x="1341" y="3699"/>
                  </a:lnTo>
                  <a:lnTo>
                    <a:pt x="1378" y="3718"/>
                  </a:lnTo>
                  <a:lnTo>
                    <a:pt x="1435" y="3737"/>
                  </a:lnTo>
                  <a:lnTo>
                    <a:pt x="1492" y="3718"/>
                  </a:lnTo>
                  <a:lnTo>
                    <a:pt x="1567" y="3699"/>
                  </a:lnTo>
                  <a:lnTo>
                    <a:pt x="1699" y="3624"/>
                  </a:lnTo>
                  <a:lnTo>
                    <a:pt x="1850" y="3491"/>
                  </a:lnTo>
                  <a:lnTo>
                    <a:pt x="1982" y="3341"/>
                  </a:lnTo>
                  <a:lnTo>
                    <a:pt x="2209" y="3039"/>
                  </a:lnTo>
                  <a:lnTo>
                    <a:pt x="2322" y="2850"/>
                  </a:lnTo>
                  <a:lnTo>
                    <a:pt x="2379" y="2812"/>
                  </a:lnTo>
                  <a:lnTo>
                    <a:pt x="2473" y="2756"/>
                  </a:lnTo>
                  <a:lnTo>
                    <a:pt x="2737" y="2605"/>
                  </a:lnTo>
                  <a:lnTo>
                    <a:pt x="2888" y="2510"/>
                  </a:lnTo>
                  <a:lnTo>
                    <a:pt x="3020" y="2416"/>
                  </a:lnTo>
                  <a:lnTo>
                    <a:pt x="3134" y="2303"/>
                  </a:lnTo>
                  <a:lnTo>
                    <a:pt x="3209" y="2208"/>
                  </a:lnTo>
                  <a:lnTo>
                    <a:pt x="3284" y="2076"/>
                  </a:lnTo>
                  <a:lnTo>
                    <a:pt x="3398" y="1906"/>
                  </a:lnTo>
                  <a:lnTo>
                    <a:pt x="3700" y="1510"/>
                  </a:lnTo>
                  <a:lnTo>
                    <a:pt x="4096" y="1038"/>
                  </a:lnTo>
                  <a:lnTo>
                    <a:pt x="5889" y="1699"/>
                  </a:lnTo>
                  <a:lnTo>
                    <a:pt x="9135" y="2869"/>
                  </a:lnTo>
                  <a:lnTo>
                    <a:pt x="9418" y="585"/>
                  </a:lnTo>
                  <a:lnTo>
                    <a:pt x="7663" y="378"/>
                  </a:lnTo>
                  <a:lnTo>
                    <a:pt x="5681" y="170"/>
                  </a:lnTo>
                  <a:lnTo>
                    <a:pt x="4039" y="19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23"/>
            <p:cNvSpPr/>
            <p:nvPr/>
          </p:nvSpPr>
          <p:spPr>
            <a:xfrm>
              <a:off x="7468400" y="4028138"/>
              <a:ext cx="240625" cy="103350"/>
            </a:xfrm>
            <a:custGeom>
              <a:rect b="b" l="l" r="r" t="t"/>
              <a:pathLst>
                <a:path extrusionOk="0" h="4134" w="9625">
                  <a:moveTo>
                    <a:pt x="3643" y="190"/>
                  </a:moveTo>
                  <a:lnTo>
                    <a:pt x="4001" y="208"/>
                  </a:lnTo>
                  <a:lnTo>
                    <a:pt x="5209" y="322"/>
                  </a:lnTo>
                  <a:lnTo>
                    <a:pt x="7040" y="510"/>
                  </a:lnTo>
                  <a:lnTo>
                    <a:pt x="9399" y="775"/>
                  </a:lnTo>
                  <a:lnTo>
                    <a:pt x="9153" y="2832"/>
                  </a:lnTo>
                  <a:lnTo>
                    <a:pt x="5983" y="1680"/>
                  </a:lnTo>
                  <a:lnTo>
                    <a:pt x="4228" y="1039"/>
                  </a:lnTo>
                  <a:lnTo>
                    <a:pt x="4152" y="1039"/>
                  </a:lnTo>
                  <a:lnTo>
                    <a:pt x="4114" y="1077"/>
                  </a:lnTo>
                  <a:lnTo>
                    <a:pt x="3699" y="1567"/>
                  </a:lnTo>
                  <a:lnTo>
                    <a:pt x="3397" y="1945"/>
                  </a:lnTo>
                  <a:lnTo>
                    <a:pt x="3284" y="2133"/>
                  </a:lnTo>
                  <a:lnTo>
                    <a:pt x="3209" y="2265"/>
                  </a:lnTo>
                  <a:lnTo>
                    <a:pt x="3171" y="2322"/>
                  </a:lnTo>
                  <a:lnTo>
                    <a:pt x="3133" y="2379"/>
                  </a:lnTo>
                  <a:lnTo>
                    <a:pt x="2982" y="2492"/>
                  </a:lnTo>
                  <a:lnTo>
                    <a:pt x="2812" y="2586"/>
                  </a:lnTo>
                  <a:lnTo>
                    <a:pt x="2643" y="2681"/>
                  </a:lnTo>
                  <a:lnTo>
                    <a:pt x="2435" y="2813"/>
                  </a:lnTo>
                  <a:lnTo>
                    <a:pt x="2378" y="2851"/>
                  </a:lnTo>
                  <a:lnTo>
                    <a:pt x="2341" y="2907"/>
                  </a:lnTo>
                  <a:lnTo>
                    <a:pt x="2208" y="3115"/>
                  </a:lnTo>
                  <a:lnTo>
                    <a:pt x="1982" y="3379"/>
                  </a:lnTo>
                  <a:lnTo>
                    <a:pt x="1869" y="3511"/>
                  </a:lnTo>
                  <a:lnTo>
                    <a:pt x="1737" y="3624"/>
                  </a:lnTo>
                  <a:lnTo>
                    <a:pt x="1623" y="3700"/>
                  </a:lnTo>
                  <a:lnTo>
                    <a:pt x="1586" y="3719"/>
                  </a:lnTo>
                  <a:lnTo>
                    <a:pt x="1491" y="3719"/>
                  </a:lnTo>
                  <a:lnTo>
                    <a:pt x="1510" y="3662"/>
                  </a:lnTo>
                  <a:lnTo>
                    <a:pt x="1567" y="3586"/>
                  </a:lnTo>
                  <a:lnTo>
                    <a:pt x="1718" y="3398"/>
                  </a:lnTo>
                  <a:lnTo>
                    <a:pt x="1737" y="3379"/>
                  </a:lnTo>
                  <a:lnTo>
                    <a:pt x="1756" y="3341"/>
                  </a:lnTo>
                  <a:lnTo>
                    <a:pt x="1737" y="3303"/>
                  </a:lnTo>
                  <a:lnTo>
                    <a:pt x="1718" y="3266"/>
                  </a:lnTo>
                  <a:lnTo>
                    <a:pt x="1699" y="3247"/>
                  </a:lnTo>
                  <a:lnTo>
                    <a:pt x="1661" y="3228"/>
                  </a:lnTo>
                  <a:lnTo>
                    <a:pt x="1623" y="3247"/>
                  </a:lnTo>
                  <a:lnTo>
                    <a:pt x="1586" y="3266"/>
                  </a:lnTo>
                  <a:lnTo>
                    <a:pt x="1114" y="3662"/>
                  </a:lnTo>
                  <a:lnTo>
                    <a:pt x="906" y="3832"/>
                  </a:lnTo>
                  <a:lnTo>
                    <a:pt x="774" y="3926"/>
                  </a:lnTo>
                  <a:lnTo>
                    <a:pt x="718" y="3926"/>
                  </a:lnTo>
                  <a:lnTo>
                    <a:pt x="661" y="3907"/>
                  </a:lnTo>
                  <a:lnTo>
                    <a:pt x="623" y="3870"/>
                  </a:lnTo>
                  <a:lnTo>
                    <a:pt x="586" y="3851"/>
                  </a:lnTo>
                  <a:lnTo>
                    <a:pt x="548" y="3832"/>
                  </a:lnTo>
                  <a:lnTo>
                    <a:pt x="491" y="3832"/>
                  </a:lnTo>
                  <a:lnTo>
                    <a:pt x="321" y="3907"/>
                  </a:lnTo>
                  <a:lnTo>
                    <a:pt x="208" y="3945"/>
                  </a:lnTo>
                  <a:lnTo>
                    <a:pt x="208" y="3945"/>
                  </a:lnTo>
                  <a:lnTo>
                    <a:pt x="284" y="3756"/>
                  </a:lnTo>
                  <a:lnTo>
                    <a:pt x="435" y="3436"/>
                  </a:lnTo>
                  <a:lnTo>
                    <a:pt x="793" y="2756"/>
                  </a:lnTo>
                  <a:lnTo>
                    <a:pt x="1020" y="2360"/>
                  </a:lnTo>
                  <a:lnTo>
                    <a:pt x="1152" y="2096"/>
                  </a:lnTo>
                  <a:lnTo>
                    <a:pt x="1189" y="2039"/>
                  </a:lnTo>
                  <a:lnTo>
                    <a:pt x="1303" y="1926"/>
                  </a:lnTo>
                  <a:lnTo>
                    <a:pt x="1699" y="1586"/>
                  </a:lnTo>
                  <a:lnTo>
                    <a:pt x="2341" y="1058"/>
                  </a:lnTo>
                  <a:lnTo>
                    <a:pt x="3209" y="397"/>
                  </a:lnTo>
                  <a:lnTo>
                    <a:pt x="3454" y="190"/>
                  </a:lnTo>
                  <a:close/>
                  <a:moveTo>
                    <a:pt x="3378" y="1"/>
                  </a:moveTo>
                  <a:lnTo>
                    <a:pt x="3341" y="20"/>
                  </a:lnTo>
                  <a:lnTo>
                    <a:pt x="3077" y="227"/>
                  </a:lnTo>
                  <a:lnTo>
                    <a:pt x="2152" y="963"/>
                  </a:lnTo>
                  <a:lnTo>
                    <a:pt x="1491" y="1492"/>
                  </a:lnTo>
                  <a:lnTo>
                    <a:pt x="1114" y="1831"/>
                  </a:lnTo>
                  <a:lnTo>
                    <a:pt x="1020" y="1945"/>
                  </a:lnTo>
                  <a:lnTo>
                    <a:pt x="963" y="2039"/>
                  </a:lnTo>
                  <a:lnTo>
                    <a:pt x="831" y="2284"/>
                  </a:lnTo>
                  <a:lnTo>
                    <a:pt x="623" y="2662"/>
                  </a:lnTo>
                  <a:lnTo>
                    <a:pt x="340" y="3171"/>
                  </a:lnTo>
                  <a:lnTo>
                    <a:pt x="151" y="3549"/>
                  </a:lnTo>
                  <a:lnTo>
                    <a:pt x="38" y="3813"/>
                  </a:lnTo>
                  <a:lnTo>
                    <a:pt x="0" y="3888"/>
                  </a:lnTo>
                  <a:lnTo>
                    <a:pt x="0" y="3964"/>
                  </a:lnTo>
                  <a:lnTo>
                    <a:pt x="0" y="4021"/>
                  </a:lnTo>
                  <a:lnTo>
                    <a:pt x="19" y="4058"/>
                  </a:lnTo>
                  <a:lnTo>
                    <a:pt x="76" y="4115"/>
                  </a:lnTo>
                  <a:lnTo>
                    <a:pt x="133" y="4134"/>
                  </a:lnTo>
                  <a:lnTo>
                    <a:pt x="284" y="4134"/>
                  </a:lnTo>
                  <a:lnTo>
                    <a:pt x="359" y="4115"/>
                  </a:lnTo>
                  <a:lnTo>
                    <a:pt x="529" y="4058"/>
                  </a:lnTo>
                  <a:lnTo>
                    <a:pt x="586" y="4096"/>
                  </a:lnTo>
                  <a:lnTo>
                    <a:pt x="680" y="4115"/>
                  </a:lnTo>
                  <a:lnTo>
                    <a:pt x="774" y="4134"/>
                  </a:lnTo>
                  <a:lnTo>
                    <a:pt x="869" y="4096"/>
                  </a:lnTo>
                  <a:lnTo>
                    <a:pt x="1038" y="3964"/>
                  </a:lnTo>
                  <a:lnTo>
                    <a:pt x="1303" y="3775"/>
                  </a:lnTo>
                  <a:lnTo>
                    <a:pt x="1303" y="3794"/>
                  </a:lnTo>
                  <a:lnTo>
                    <a:pt x="1321" y="3832"/>
                  </a:lnTo>
                  <a:lnTo>
                    <a:pt x="1359" y="3870"/>
                  </a:lnTo>
                  <a:lnTo>
                    <a:pt x="1435" y="3907"/>
                  </a:lnTo>
                  <a:lnTo>
                    <a:pt x="1510" y="3926"/>
                  </a:lnTo>
                  <a:lnTo>
                    <a:pt x="1605" y="3926"/>
                  </a:lnTo>
                  <a:lnTo>
                    <a:pt x="1680" y="3888"/>
                  </a:lnTo>
                  <a:lnTo>
                    <a:pt x="1774" y="3851"/>
                  </a:lnTo>
                  <a:lnTo>
                    <a:pt x="1850" y="3794"/>
                  </a:lnTo>
                  <a:lnTo>
                    <a:pt x="2020" y="3643"/>
                  </a:lnTo>
                  <a:lnTo>
                    <a:pt x="2171" y="3473"/>
                  </a:lnTo>
                  <a:lnTo>
                    <a:pt x="2303" y="3303"/>
                  </a:lnTo>
                  <a:lnTo>
                    <a:pt x="2416" y="3152"/>
                  </a:lnTo>
                  <a:lnTo>
                    <a:pt x="2510" y="3001"/>
                  </a:lnTo>
                  <a:lnTo>
                    <a:pt x="2605" y="2945"/>
                  </a:lnTo>
                  <a:lnTo>
                    <a:pt x="2737" y="2869"/>
                  </a:lnTo>
                  <a:lnTo>
                    <a:pt x="2926" y="2756"/>
                  </a:lnTo>
                  <a:lnTo>
                    <a:pt x="3133" y="2624"/>
                  </a:lnTo>
                  <a:lnTo>
                    <a:pt x="3284" y="2492"/>
                  </a:lnTo>
                  <a:lnTo>
                    <a:pt x="3360" y="2416"/>
                  </a:lnTo>
                  <a:lnTo>
                    <a:pt x="3397" y="2341"/>
                  </a:lnTo>
                  <a:lnTo>
                    <a:pt x="3529" y="2115"/>
                  </a:lnTo>
                  <a:lnTo>
                    <a:pt x="3756" y="1831"/>
                  </a:lnTo>
                  <a:lnTo>
                    <a:pt x="4209" y="1246"/>
                  </a:lnTo>
                  <a:lnTo>
                    <a:pt x="6228" y="1982"/>
                  </a:lnTo>
                  <a:lnTo>
                    <a:pt x="9210" y="3077"/>
                  </a:lnTo>
                  <a:lnTo>
                    <a:pt x="9248" y="3077"/>
                  </a:lnTo>
                  <a:lnTo>
                    <a:pt x="9285" y="3058"/>
                  </a:lnTo>
                  <a:lnTo>
                    <a:pt x="9323" y="3020"/>
                  </a:lnTo>
                  <a:lnTo>
                    <a:pt x="9342" y="2983"/>
                  </a:lnTo>
                  <a:lnTo>
                    <a:pt x="9625" y="699"/>
                  </a:lnTo>
                  <a:lnTo>
                    <a:pt x="9606" y="661"/>
                  </a:lnTo>
                  <a:lnTo>
                    <a:pt x="9587" y="624"/>
                  </a:lnTo>
                  <a:lnTo>
                    <a:pt x="9568" y="586"/>
                  </a:lnTo>
                  <a:lnTo>
                    <a:pt x="9531" y="586"/>
                  </a:lnTo>
                  <a:lnTo>
                    <a:pt x="6039" y="190"/>
                  </a:lnTo>
                  <a:lnTo>
                    <a:pt x="4945" y="95"/>
                  </a:lnTo>
                  <a:lnTo>
                    <a:pt x="4209" y="20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23"/>
            <p:cNvSpPr/>
            <p:nvPr/>
          </p:nvSpPr>
          <p:spPr>
            <a:xfrm>
              <a:off x="7509450" y="4084763"/>
              <a:ext cx="15125" cy="26925"/>
            </a:xfrm>
            <a:custGeom>
              <a:rect b="b" l="l" r="r" t="t"/>
              <a:pathLst>
                <a:path extrusionOk="0" h="1077" w="605">
                  <a:moveTo>
                    <a:pt x="0" y="1076"/>
                  </a:moveTo>
                  <a:lnTo>
                    <a:pt x="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23"/>
            <p:cNvSpPr/>
            <p:nvPr/>
          </p:nvSpPr>
          <p:spPr>
            <a:xfrm>
              <a:off x="7509450" y="4084763"/>
              <a:ext cx="15125" cy="26925"/>
            </a:xfrm>
            <a:custGeom>
              <a:rect b="b" l="l" r="r" t="t"/>
              <a:pathLst>
                <a:path extrusionOk="0" fill="none" h="1077" w="605">
                  <a:moveTo>
                    <a:pt x="0" y="1076"/>
                  </a:move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23"/>
            <p:cNvSpPr/>
            <p:nvPr/>
          </p:nvSpPr>
          <p:spPr>
            <a:xfrm>
              <a:off x="7507075" y="4082413"/>
              <a:ext cx="19850" cy="31625"/>
            </a:xfrm>
            <a:custGeom>
              <a:rect b="b" l="l" r="r" t="t"/>
              <a:pathLst>
                <a:path extrusionOk="0" h="1265" w="794">
                  <a:moveTo>
                    <a:pt x="661" y="0"/>
                  </a:moveTo>
                  <a:lnTo>
                    <a:pt x="643" y="19"/>
                  </a:lnTo>
                  <a:lnTo>
                    <a:pt x="605" y="57"/>
                  </a:lnTo>
                  <a:lnTo>
                    <a:pt x="20" y="1114"/>
                  </a:lnTo>
                  <a:lnTo>
                    <a:pt x="1" y="1151"/>
                  </a:lnTo>
                  <a:lnTo>
                    <a:pt x="1" y="1189"/>
                  </a:lnTo>
                  <a:lnTo>
                    <a:pt x="20" y="1227"/>
                  </a:lnTo>
                  <a:lnTo>
                    <a:pt x="58" y="1246"/>
                  </a:lnTo>
                  <a:lnTo>
                    <a:pt x="95" y="1265"/>
                  </a:lnTo>
                  <a:lnTo>
                    <a:pt x="152" y="1246"/>
                  </a:lnTo>
                  <a:lnTo>
                    <a:pt x="190" y="1208"/>
                  </a:lnTo>
                  <a:lnTo>
                    <a:pt x="794" y="151"/>
                  </a:lnTo>
                  <a:lnTo>
                    <a:pt x="794" y="113"/>
                  </a:lnTo>
                  <a:lnTo>
                    <a:pt x="794" y="76"/>
                  </a:lnTo>
                  <a:lnTo>
                    <a:pt x="775" y="38"/>
                  </a:lnTo>
                  <a:lnTo>
                    <a:pt x="756" y="19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23"/>
            <p:cNvSpPr/>
            <p:nvPr/>
          </p:nvSpPr>
          <p:spPr>
            <a:xfrm>
              <a:off x="7481600" y="4081938"/>
              <a:ext cx="24100" cy="44375"/>
            </a:xfrm>
            <a:custGeom>
              <a:rect b="b" l="l" r="r" t="t"/>
              <a:pathLst>
                <a:path extrusionOk="0" h="1775" w="964">
                  <a:moveTo>
                    <a:pt x="963" y="0"/>
                  </a:moveTo>
                  <a:lnTo>
                    <a:pt x="1" y="1774"/>
                  </a:lnTo>
                  <a:lnTo>
                    <a:pt x="114" y="1623"/>
                  </a:lnTo>
                  <a:lnTo>
                    <a:pt x="378" y="1208"/>
                  </a:lnTo>
                  <a:lnTo>
                    <a:pt x="529" y="925"/>
                  </a:lnTo>
                  <a:lnTo>
                    <a:pt x="699" y="623"/>
                  </a:lnTo>
                  <a:lnTo>
                    <a:pt x="850" y="321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23"/>
            <p:cNvSpPr/>
            <p:nvPr/>
          </p:nvSpPr>
          <p:spPr>
            <a:xfrm>
              <a:off x="7481600" y="4081938"/>
              <a:ext cx="24100" cy="44375"/>
            </a:xfrm>
            <a:custGeom>
              <a:rect b="b" l="l" r="r" t="t"/>
              <a:pathLst>
                <a:path extrusionOk="0" fill="none" h="1775" w="964">
                  <a:moveTo>
                    <a:pt x="1" y="1774"/>
                  </a:moveTo>
                  <a:lnTo>
                    <a:pt x="1" y="1774"/>
                  </a:lnTo>
                  <a:lnTo>
                    <a:pt x="114" y="1623"/>
                  </a:lnTo>
                  <a:lnTo>
                    <a:pt x="378" y="1208"/>
                  </a:lnTo>
                  <a:lnTo>
                    <a:pt x="529" y="925"/>
                  </a:lnTo>
                  <a:lnTo>
                    <a:pt x="699" y="623"/>
                  </a:lnTo>
                  <a:lnTo>
                    <a:pt x="850" y="321"/>
                  </a:lnTo>
                  <a:lnTo>
                    <a:pt x="96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23"/>
            <p:cNvSpPr/>
            <p:nvPr/>
          </p:nvSpPr>
          <p:spPr>
            <a:xfrm>
              <a:off x="7479250" y="4079113"/>
              <a:ext cx="28800" cy="50025"/>
            </a:xfrm>
            <a:custGeom>
              <a:rect b="b" l="l" r="r" t="t"/>
              <a:pathLst>
                <a:path extrusionOk="0" h="2001" w="1152">
                  <a:moveTo>
                    <a:pt x="1057" y="0"/>
                  </a:moveTo>
                  <a:lnTo>
                    <a:pt x="1020" y="19"/>
                  </a:lnTo>
                  <a:lnTo>
                    <a:pt x="982" y="38"/>
                  </a:lnTo>
                  <a:lnTo>
                    <a:pt x="963" y="76"/>
                  </a:lnTo>
                  <a:lnTo>
                    <a:pt x="850" y="396"/>
                  </a:lnTo>
                  <a:lnTo>
                    <a:pt x="699" y="698"/>
                  </a:lnTo>
                  <a:lnTo>
                    <a:pt x="548" y="1000"/>
                  </a:lnTo>
                  <a:lnTo>
                    <a:pt x="397" y="1264"/>
                  </a:lnTo>
                  <a:lnTo>
                    <a:pt x="133" y="1661"/>
                  </a:lnTo>
                  <a:lnTo>
                    <a:pt x="19" y="1831"/>
                  </a:lnTo>
                  <a:lnTo>
                    <a:pt x="1" y="1868"/>
                  </a:lnTo>
                  <a:lnTo>
                    <a:pt x="1" y="1906"/>
                  </a:lnTo>
                  <a:lnTo>
                    <a:pt x="19" y="1944"/>
                  </a:lnTo>
                  <a:lnTo>
                    <a:pt x="38" y="1982"/>
                  </a:lnTo>
                  <a:lnTo>
                    <a:pt x="95" y="2000"/>
                  </a:lnTo>
                  <a:lnTo>
                    <a:pt x="152" y="1982"/>
                  </a:lnTo>
                  <a:lnTo>
                    <a:pt x="189" y="1944"/>
                  </a:lnTo>
                  <a:lnTo>
                    <a:pt x="302" y="1774"/>
                  </a:lnTo>
                  <a:lnTo>
                    <a:pt x="567" y="1359"/>
                  </a:lnTo>
                  <a:lnTo>
                    <a:pt x="737" y="1076"/>
                  </a:lnTo>
                  <a:lnTo>
                    <a:pt x="887" y="774"/>
                  </a:lnTo>
                  <a:lnTo>
                    <a:pt x="1038" y="453"/>
                  </a:lnTo>
                  <a:lnTo>
                    <a:pt x="1152" y="132"/>
                  </a:lnTo>
                  <a:lnTo>
                    <a:pt x="1152" y="94"/>
                  </a:lnTo>
                  <a:lnTo>
                    <a:pt x="1152" y="57"/>
                  </a:lnTo>
                  <a:lnTo>
                    <a:pt x="1133" y="38"/>
                  </a:lnTo>
                  <a:lnTo>
                    <a:pt x="1095" y="19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23"/>
            <p:cNvSpPr/>
            <p:nvPr/>
          </p:nvSpPr>
          <p:spPr>
            <a:xfrm>
              <a:off x="7463200" y="4079563"/>
              <a:ext cx="31650" cy="45800"/>
            </a:xfrm>
            <a:custGeom>
              <a:rect b="b" l="l" r="r" t="t"/>
              <a:pathLst>
                <a:path extrusionOk="0" h="1832" w="1266">
                  <a:moveTo>
                    <a:pt x="1265" y="1"/>
                  </a:moveTo>
                  <a:lnTo>
                    <a:pt x="812" y="454"/>
                  </a:lnTo>
                  <a:lnTo>
                    <a:pt x="492" y="812"/>
                  </a:lnTo>
                  <a:lnTo>
                    <a:pt x="359" y="982"/>
                  </a:lnTo>
                  <a:lnTo>
                    <a:pt x="284" y="1095"/>
                  </a:lnTo>
                  <a:lnTo>
                    <a:pt x="171" y="1303"/>
                  </a:lnTo>
                  <a:lnTo>
                    <a:pt x="58" y="1529"/>
                  </a:lnTo>
                  <a:lnTo>
                    <a:pt x="1" y="1718"/>
                  </a:lnTo>
                  <a:lnTo>
                    <a:pt x="1" y="1794"/>
                  </a:lnTo>
                  <a:lnTo>
                    <a:pt x="20" y="1813"/>
                  </a:lnTo>
                  <a:lnTo>
                    <a:pt x="58" y="1831"/>
                  </a:lnTo>
                  <a:lnTo>
                    <a:pt x="133" y="1794"/>
                  </a:lnTo>
                  <a:lnTo>
                    <a:pt x="246" y="1718"/>
                  </a:lnTo>
                  <a:lnTo>
                    <a:pt x="416" y="1567"/>
                  </a:lnTo>
                  <a:lnTo>
                    <a:pt x="1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23"/>
            <p:cNvSpPr/>
            <p:nvPr/>
          </p:nvSpPr>
          <p:spPr>
            <a:xfrm>
              <a:off x="7460375" y="4077213"/>
              <a:ext cx="36825" cy="50500"/>
            </a:xfrm>
            <a:custGeom>
              <a:rect b="b" l="l" r="r" t="t"/>
              <a:pathLst>
                <a:path extrusionOk="0" h="2020" w="1473">
                  <a:moveTo>
                    <a:pt x="944" y="680"/>
                  </a:moveTo>
                  <a:lnTo>
                    <a:pt x="454" y="1586"/>
                  </a:lnTo>
                  <a:lnTo>
                    <a:pt x="321" y="1718"/>
                  </a:lnTo>
                  <a:lnTo>
                    <a:pt x="227" y="1793"/>
                  </a:lnTo>
                  <a:lnTo>
                    <a:pt x="303" y="1567"/>
                  </a:lnTo>
                  <a:lnTo>
                    <a:pt x="416" y="1359"/>
                  </a:lnTo>
                  <a:lnTo>
                    <a:pt x="472" y="1227"/>
                  </a:lnTo>
                  <a:lnTo>
                    <a:pt x="548" y="1133"/>
                  </a:lnTo>
                  <a:lnTo>
                    <a:pt x="661" y="1001"/>
                  </a:lnTo>
                  <a:lnTo>
                    <a:pt x="944" y="680"/>
                  </a:lnTo>
                  <a:close/>
                  <a:moveTo>
                    <a:pt x="1378" y="1"/>
                  </a:moveTo>
                  <a:lnTo>
                    <a:pt x="1341" y="19"/>
                  </a:lnTo>
                  <a:lnTo>
                    <a:pt x="1303" y="38"/>
                  </a:lnTo>
                  <a:lnTo>
                    <a:pt x="812" y="529"/>
                  </a:lnTo>
                  <a:lnTo>
                    <a:pt x="510" y="869"/>
                  </a:lnTo>
                  <a:lnTo>
                    <a:pt x="378" y="1020"/>
                  </a:lnTo>
                  <a:lnTo>
                    <a:pt x="303" y="1152"/>
                  </a:lnTo>
                  <a:lnTo>
                    <a:pt x="246" y="1265"/>
                  </a:lnTo>
                  <a:lnTo>
                    <a:pt x="133" y="1491"/>
                  </a:lnTo>
                  <a:lnTo>
                    <a:pt x="57" y="1661"/>
                  </a:lnTo>
                  <a:lnTo>
                    <a:pt x="20" y="1812"/>
                  </a:lnTo>
                  <a:lnTo>
                    <a:pt x="1" y="1869"/>
                  </a:lnTo>
                  <a:lnTo>
                    <a:pt x="20" y="1925"/>
                  </a:lnTo>
                  <a:lnTo>
                    <a:pt x="38" y="1963"/>
                  </a:lnTo>
                  <a:lnTo>
                    <a:pt x="95" y="2001"/>
                  </a:lnTo>
                  <a:lnTo>
                    <a:pt x="152" y="2020"/>
                  </a:lnTo>
                  <a:lnTo>
                    <a:pt x="208" y="2020"/>
                  </a:lnTo>
                  <a:lnTo>
                    <a:pt x="265" y="2001"/>
                  </a:lnTo>
                  <a:lnTo>
                    <a:pt x="378" y="1925"/>
                  </a:lnTo>
                  <a:lnTo>
                    <a:pt x="491" y="1812"/>
                  </a:lnTo>
                  <a:lnTo>
                    <a:pt x="605" y="1699"/>
                  </a:lnTo>
                  <a:lnTo>
                    <a:pt x="1454" y="152"/>
                  </a:lnTo>
                  <a:lnTo>
                    <a:pt x="1473" y="114"/>
                  </a:lnTo>
                  <a:lnTo>
                    <a:pt x="1473" y="76"/>
                  </a:lnTo>
                  <a:lnTo>
                    <a:pt x="1454" y="57"/>
                  </a:lnTo>
                  <a:lnTo>
                    <a:pt x="1435" y="19"/>
                  </a:lnTo>
                  <a:lnTo>
                    <a:pt x="13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23"/>
            <p:cNvSpPr/>
            <p:nvPr/>
          </p:nvSpPr>
          <p:spPr>
            <a:xfrm>
              <a:off x="7277325" y="3949838"/>
              <a:ext cx="207150" cy="202875"/>
            </a:xfrm>
            <a:custGeom>
              <a:rect b="b" l="l" r="r" t="t"/>
              <a:pathLst>
                <a:path extrusionOk="0" h="8115" w="8286">
                  <a:moveTo>
                    <a:pt x="1" y="0"/>
                  </a:moveTo>
                  <a:lnTo>
                    <a:pt x="736" y="6417"/>
                  </a:lnTo>
                  <a:lnTo>
                    <a:pt x="8285" y="8115"/>
                  </a:lnTo>
                  <a:lnTo>
                    <a:pt x="7870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23"/>
            <p:cNvSpPr/>
            <p:nvPr/>
          </p:nvSpPr>
          <p:spPr>
            <a:xfrm>
              <a:off x="7274975" y="3947463"/>
              <a:ext cx="211850" cy="208100"/>
            </a:xfrm>
            <a:custGeom>
              <a:rect b="b" l="l" r="r" t="t"/>
              <a:pathLst>
                <a:path extrusionOk="0" h="8324" w="8474">
                  <a:moveTo>
                    <a:pt x="208" y="208"/>
                  </a:moveTo>
                  <a:lnTo>
                    <a:pt x="7870" y="1114"/>
                  </a:lnTo>
                  <a:lnTo>
                    <a:pt x="8266" y="8097"/>
                  </a:lnTo>
                  <a:lnTo>
                    <a:pt x="906" y="6436"/>
                  </a:lnTo>
                  <a:lnTo>
                    <a:pt x="208" y="208"/>
                  </a:lnTo>
                  <a:close/>
                  <a:moveTo>
                    <a:pt x="57" y="1"/>
                  </a:moveTo>
                  <a:lnTo>
                    <a:pt x="19" y="20"/>
                  </a:lnTo>
                  <a:lnTo>
                    <a:pt x="0" y="57"/>
                  </a:lnTo>
                  <a:lnTo>
                    <a:pt x="0" y="114"/>
                  </a:lnTo>
                  <a:lnTo>
                    <a:pt x="717" y="6530"/>
                  </a:lnTo>
                  <a:lnTo>
                    <a:pt x="755" y="6568"/>
                  </a:lnTo>
                  <a:lnTo>
                    <a:pt x="793" y="6606"/>
                  </a:lnTo>
                  <a:lnTo>
                    <a:pt x="8360" y="8323"/>
                  </a:lnTo>
                  <a:lnTo>
                    <a:pt x="8379" y="8323"/>
                  </a:lnTo>
                  <a:lnTo>
                    <a:pt x="8417" y="8304"/>
                  </a:lnTo>
                  <a:lnTo>
                    <a:pt x="8436" y="8285"/>
                  </a:lnTo>
                  <a:lnTo>
                    <a:pt x="8473" y="8248"/>
                  </a:lnTo>
                  <a:lnTo>
                    <a:pt x="8473" y="8210"/>
                  </a:lnTo>
                  <a:lnTo>
                    <a:pt x="8058" y="1020"/>
                  </a:lnTo>
                  <a:lnTo>
                    <a:pt x="8058" y="982"/>
                  </a:lnTo>
                  <a:lnTo>
                    <a:pt x="8039" y="963"/>
                  </a:lnTo>
                  <a:lnTo>
                    <a:pt x="8002" y="944"/>
                  </a:lnTo>
                  <a:lnTo>
                    <a:pt x="7983" y="926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23"/>
            <p:cNvSpPr/>
            <p:nvPr/>
          </p:nvSpPr>
          <p:spPr>
            <a:xfrm>
              <a:off x="7346675" y="4090888"/>
              <a:ext cx="14175" cy="49100"/>
            </a:xfrm>
            <a:custGeom>
              <a:rect b="b" l="l" r="r" t="t"/>
              <a:pathLst>
                <a:path extrusionOk="0" h="1964" w="567">
                  <a:moveTo>
                    <a:pt x="321" y="1"/>
                  </a:moveTo>
                  <a:lnTo>
                    <a:pt x="265" y="20"/>
                  </a:lnTo>
                  <a:lnTo>
                    <a:pt x="208" y="57"/>
                  </a:lnTo>
                  <a:lnTo>
                    <a:pt x="152" y="133"/>
                  </a:lnTo>
                  <a:lnTo>
                    <a:pt x="57" y="944"/>
                  </a:lnTo>
                  <a:lnTo>
                    <a:pt x="1" y="1529"/>
                  </a:lnTo>
                  <a:lnTo>
                    <a:pt x="1" y="1737"/>
                  </a:lnTo>
                  <a:lnTo>
                    <a:pt x="1" y="1794"/>
                  </a:lnTo>
                  <a:lnTo>
                    <a:pt x="19" y="1831"/>
                  </a:lnTo>
                  <a:lnTo>
                    <a:pt x="133" y="1907"/>
                  </a:lnTo>
                  <a:lnTo>
                    <a:pt x="284" y="1945"/>
                  </a:lnTo>
                  <a:lnTo>
                    <a:pt x="359" y="1963"/>
                  </a:lnTo>
                  <a:lnTo>
                    <a:pt x="416" y="1945"/>
                  </a:lnTo>
                  <a:lnTo>
                    <a:pt x="472" y="1907"/>
                  </a:lnTo>
                  <a:lnTo>
                    <a:pt x="491" y="1831"/>
                  </a:lnTo>
                  <a:lnTo>
                    <a:pt x="529" y="1529"/>
                  </a:lnTo>
                  <a:lnTo>
                    <a:pt x="548" y="1076"/>
                  </a:lnTo>
                  <a:lnTo>
                    <a:pt x="567" y="605"/>
                  </a:lnTo>
                  <a:lnTo>
                    <a:pt x="548" y="416"/>
                  </a:lnTo>
                  <a:lnTo>
                    <a:pt x="510" y="284"/>
                  </a:lnTo>
                  <a:lnTo>
                    <a:pt x="435" y="95"/>
                  </a:lnTo>
                  <a:lnTo>
                    <a:pt x="397" y="3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23"/>
            <p:cNvSpPr/>
            <p:nvPr/>
          </p:nvSpPr>
          <p:spPr>
            <a:xfrm>
              <a:off x="7344325" y="4088538"/>
              <a:ext cx="18900" cy="53800"/>
            </a:xfrm>
            <a:custGeom>
              <a:rect b="b" l="l" r="r" t="t"/>
              <a:pathLst>
                <a:path extrusionOk="0" h="2152" w="756">
                  <a:moveTo>
                    <a:pt x="415" y="189"/>
                  </a:moveTo>
                  <a:lnTo>
                    <a:pt x="453" y="246"/>
                  </a:lnTo>
                  <a:lnTo>
                    <a:pt x="510" y="416"/>
                  </a:lnTo>
                  <a:lnTo>
                    <a:pt x="529" y="510"/>
                  </a:lnTo>
                  <a:lnTo>
                    <a:pt x="548" y="642"/>
                  </a:lnTo>
                  <a:lnTo>
                    <a:pt x="548" y="1020"/>
                  </a:lnTo>
                  <a:lnTo>
                    <a:pt x="529" y="1454"/>
                  </a:lnTo>
                  <a:lnTo>
                    <a:pt x="491" y="1925"/>
                  </a:lnTo>
                  <a:lnTo>
                    <a:pt x="472" y="1944"/>
                  </a:lnTo>
                  <a:lnTo>
                    <a:pt x="415" y="1944"/>
                  </a:lnTo>
                  <a:lnTo>
                    <a:pt x="340" y="1925"/>
                  </a:lnTo>
                  <a:lnTo>
                    <a:pt x="189" y="1869"/>
                  </a:lnTo>
                  <a:lnTo>
                    <a:pt x="189" y="1642"/>
                  </a:lnTo>
                  <a:lnTo>
                    <a:pt x="227" y="1265"/>
                  </a:lnTo>
                  <a:lnTo>
                    <a:pt x="340" y="265"/>
                  </a:lnTo>
                  <a:lnTo>
                    <a:pt x="415" y="189"/>
                  </a:lnTo>
                  <a:close/>
                  <a:moveTo>
                    <a:pt x="359" y="0"/>
                  </a:moveTo>
                  <a:lnTo>
                    <a:pt x="283" y="38"/>
                  </a:lnTo>
                  <a:lnTo>
                    <a:pt x="227" y="95"/>
                  </a:lnTo>
                  <a:lnTo>
                    <a:pt x="170" y="151"/>
                  </a:lnTo>
                  <a:lnTo>
                    <a:pt x="151" y="208"/>
                  </a:lnTo>
                  <a:lnTo>
                    <a:pt x="76" y="774"/>
                  </a:lnTo>
                  <a:lnTo>
                    <a:pt x="19" y="1189"/>
                  </a:lnTo>
                  <a:lnTo>
                    <a:pt x="0" y="1510"/>
                  </a:lnTo>
                  <a:lnTo>
                    <a:pt x="0" y="1718"/>
                  </a:lnTo>
                  <a:lnTo>
                    <a:pt x="0" y="1869"/>
                  </a:lnTo>
                  <a:lnTo>
                    <a:pt x="19" y="1944"/>
                  </a:lnTo>
                  <a:lnTo>
                    <a:pt x="38" y="1982"/>
                  </a:lnTo>
                  <a:lnTo>
                    <a:pt x="57" y="2001"/>
                  </a:lnTo>
                  <a:lnTo>
                    <a:pt x="208" y="2095"/>
                  </a:lnTo>
                  <a:lnTo>
                    <a:pt x="321" y="2133"/>
                  </a:lnTo>
                  <a:lnTo>
                    <a:pt x="453" y="2152"/>
                  </a:lnTo>
                  <a:lnTo>
                    <a:pt x="491" y="2152"/>
                  </a:lnTo>
                  <a:lnTo>
                    <a:pt x="548" y="2133"/>
                  </a:lnTo>
                  <a:lnTo>
                    <a:pt x="604" y="2095"/>
                  </a:lnTo>
                  <a:lnTo>
                    <a:pt x="642" y="2057"/>
                  </a:lnTo>
                  <a:lnTo>
                    <a:pt x="661" y="2001"/>
                  </a:lnTo>
                  <a:lnTo>
                    <a:pt x="680" y="1944"/>
                  </a:lnTo>
                  <a:lnTo>
                    <a:pt x="717" y="1642"/>
                  </a:lnTo>
                  <a:lnTo>
                    <a:pt x="755" y="1170"/>
                  </a:lnTo>
                  <a:lnTo>
                    <a:pt x="755" y="699"/>
                  </a:lnTo>
                  <a:lnTo>
                    <a:pt x="736" y="491"/>
                  </a:lnTo>
                  <a:lnTo>
                    <a:pt x="699" y="340"/>
                  </a:lnTo>
                  <a:lnTo>
                    <a:pt x="661" y="208"/>
                  </a:lnTo>
                  <a:lnTo>
                    <a:pt x="604" y="114"/>
                  </a:lnTo>
                  <a:lnTo>
                    <a:pt x="529" y="38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23"/>
            <p:cNvSpPr/>
            <p:nvPr/>
          </p:nvSpPr>
          <p:spPr>
            <a:xfrm>
              <a:off x="7360825" y="4093738"/>
              <a:ext cx="13725" cy="44350"/>
            </a:xfrm>
            <a:custGeom>
              <a:rect b="b" l="l" r="r" t="t"/>
              <a:pathLst>
                <a:path extrusionOk="0" h="1774" w="549">
                  <a:moveTo>
                    <a:pt x="359" y="0"/>
                  </a:moveTo>
                  <a:lnTo>
                    <a:pt x="322" y="19"/>
                  </a:lnTo>
                  <a:lnTo>
                    <a:pt x="284" y="57"/>
                  </a:lnTo>
                  <a:lnTo>
                    <a:pt x="133" y="849"/>
                  </a:lnTo>
                  <a:lnTo>
                    <a:pt x="39" y="1415"/>
                  </a:lnTo>
                  <a:lnTo>
                    <a:pt x="1" y="1604"/>
                  </a:lnTo>
                  <a:lnTo>
                    <a:pt x="20" y="1680"/>
                  </a:lnTo>
                  <a:lnTo>
                    <a:pt x="76" y="1736"/>
                  </a:lnTo>
                  <a:lnTo>
                    <a:pt x="189" y="1755"/>
                  </a:lnTo>
                  <a:lnTo>
                    <a:pt x="284" y="1774"/>
                  </a:lnTo>
                  <a:lnTo>
                    <a:pt x="378" y="1755"/>
                  </a:lnTo>
                  <a:lnTo>
                    <a:pt x="416" y="1736"/>
                  </a:lnTo>
                  <a:lnTo>
                    <a:pt x="454" y="1698"/>
                  </a:lnTo>
                  <a:lnTo>
                    <a:pt x="491" y="1566"/>
                  </a:lnTo>
                  <a:lnTo>
                    <a:pt x="510" y="1434"/>
                  </a:lnTo>
                  <a:lnTo>
                    <a:pt x="510" y="1340"/>
                  </a:lnTo>
                  <a:lnTo>
                    <a:pt x="548" y="830"/>
                  </a:lnTo>
                  <a:lnTo>
                    <a:pt x="548" y="472"/>
                  </a:lnTo>
                  <a:lnTo>
                    <a:pt x="548" y="321"/>
                  </a:lnTo>
                  <a:lnTo>
                    <a:pt x="529" y="208"/>
                  </a:lnTo>
                  <a:lnTo>
                    <a:pt x="473" y="94"/>
                  </a:lnTo>
                  <a:lnTo>
                    <a:pt x="416" y="19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23"/>
            <p:cNvSpPr/>
            <p:nvPr/>
          </p:nvSpPr>
          <p:spPr>
            <a:xfrm>
              <a:off x="7358475" y="4091363"/>
              <a:ext cx="18425" cy="49100"/>
            </a:xfrm>
            <a:custGeom>
              <a:rect b="b" l="l" r="r" t="t"/>
              <a:pathLst>
                <a:path extrusionOk="0" h="1964" w="737">
                  <a:moveTo>
                    <a:pt x="472" y="208"/>
                  </a:moveTo>
                  <a:lnTo>
                    <a:pt x="491" y="246"/>
                  </a:lnTo>
                  <a:lnTo>
                    <a:pt x="529" y="340"/>
                  </a:lnTo>
                  <a:lnTo>
                    <a:pt x="548" y="510"/>
                  </a:lnTo>
                  <a:lnTo>
                    <a:pt x="548" y="793"/>
                  </a:lnTo>
                  <a:lnTo>
                    <a:pt x="510" y="1303"/>
                  </a:lnTo>
                  <a:lnTo>
                    <a:pt x="510" y="1435"/>
                  </a:lnTo>
                  <a:lnTo>
                    <a:pt x="491" y="1643"/>
                  </a:lnTo>
                  <a:lnTo>
                    <a:pt x="453" y="1756"/>
                  </a:lnTo>
                  <a:lnTo>
                    <a:pt x="321" y="1756"/>
                  </a:lnTo>
                  <a:lnTo>
                    <a:pt x="208" y="1718"/>
                  </a:lnTo>
                  <a:lnTo>
                    <a:pt x="227" y="1510"/>
                  </a:lnTo>
                  <a:lnTo>
                    <a:pt x="283" y="1152"/>
                  </a:lnTo>
                  <a:lnTo>
                    <a:pt x="472" y="208"/>
                  </a:lnTo>
                  <a:close/>
                  <a:moveTo>
                    <a:pt x="416" y="1"/>
                  </a:moveTo>
                  <a:lnTo>
                    <a:pt x="359" y="20"/>
                  </a:lnTo>
                  <a:lnTo>
                    <a:pt x="302" y="76"/>
                  </a:lnTo>
                  <a:lnTo>
                    <a:pt x="283" y="133"/>
                  </a:lnTo>
                  <a:lnTo>
                    <a:pt x="95" y="1076"/>
                  </a:lnTo>
                  <a:lnTo>
                    <a:pt x="19" y="1586"/>
                  </a:lnTo>
                  <a:lnTo>
                    <a:pt x="0" y="1718"/>
                  </a:lnTo>
                  <a:lnTo>
                    <a:pt x="0" y="1793"/>
                  </a:lnTo>
                  <a:lnTo>
                    <a:pt x="19" y="1831"/>
                  </a:lnTo>
                  <a:lnTo>
                    <a:pt x="38" y="1850"/>
                  </a:lnTo>
                  <a:lnTo>
                    <a:pt x="95" y="1907"/>
                  </a:lnTo>
                  <a:lnTo>
                    <a:pt x="189" y="1944"/>
                  </a:lnTo>
                  <a:lnTo>
                    <a:pt x="283" y="1963"/>
                  </a:lnTo>
                  <a:lnTo>
                    <a:pt x="397" y="1963"/>
                  </a:lnTo>
                  <a:lnTo>
                    <a:pt x="510" y="1944"/>
                  </a:lnTo>
                  <a:lnTo>
                    <a:pt x="567" y="1926"/>
                  </a:lnTo>
                  <a:lnTo>
                    <a:pt x="604" y="1869"/>
                  </a:lnTo>
                  <a:lnTo>
                    <a:pt x="642" y="1812"/>
                  </a:lnTo>
                  <a:lnTo>
                    <a:pt x="661" y="1737"/>
                  </a:lnTo>
                  <a:lnTo>
                    <a:pt x="699" y="1586"/>
                  </a:lnTo>
                  <a:lnTo>
                    <a:pt x="699" y="1435"/>
                  </a:lnTo>
                  <a:lnTo>
                    <a:pt x="718" y="1322"/>
                  </a:lnTo>
                  <a:lnTo>
                    <a:pt x="736" y="680"/>
                  </a:lnTo>
                  <a:lnTo>
                    <a:pt x="736" y="435"/>
                  </a:lnTo>
                  <a:lnTo>
                    <a:pt x="718" y="284"/>
                  </a:lnTo>
                  <a:lnTo>
                    <a:pt x="680" y="171"/>
                  </a:lnTo>
                  <a:lnTo>
                    <a:pt x="623" y="76"/>
                  </a:lnTo>
                  <a:lnTo>
                    <a:pt x="567" y="2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23"/>
            <p:cNvSpPr/>
            <p:nvPr/>
          </p:nvSpPr>
          <p:spPr>
            <a:xfrm>
              <a:off x="7375450" y="4098438"/>
              <a:ext cx="13250" cy="38250"/>
            </a:xfrm>
            <a:custGeom>
              <a:rect b="b" l="l" r="r" t="t"/>
              <a:pathLst>
                <a:path extrusionOk="0" h="1530" w="530">
                  <a:moveTo>
                    <a:pt x="378" y="1"/>
                  </a:moveTo>
                  <a:lnTo>
                    <a:pt x="359" y="39"/>
                  </a:lnTo>
                  <a:lnTo>
                    <a:pt x="284" y="133"/>
                  </a:lnTo>
                  <a:lnTo>
                    <a:pt x="227" y="284"/>
                  </a:lnTo>
                  <a:lnTo>
                    <a:pt x="152" y="473"/>
                  </a:lnTo>
                  <a:lnTo>
                    <a:pt x="95" y="680"/>
                  </a:lnTo>
                  <a:lnTo>
                    <a:pt x="57" y="925"/>
                  </a:lnTo>
                  <a:lnTo>
                    <a:pt x="20" y="1171"/>
                  </a:lnTo>
                  <a:lnTo>
                    <a:pt x="1" y="1416"/>
                  </a:lnTo>
                  <a:lnTo>
                    <a:pt x="76" y="1454"/>
                  </a:lnTo>
                  <a:lnTo>
                    <a:pt x="227" y="1492"/>
                  </a:lnTo>
                  <a:lnTo>
                    <a:pt x="397" y="1529"/>
                  </a:lnTo>
                  <a:lnTo>
                    <a:pt x="473" y="1510"/>
                  </a:lnTo>
                  <a:lnTo>
                    <a:pt x="491" y="1473"/>
                  </a:lnTo>
                  <a:lnTo>
                    <a:pt x="510" y="1378"/>
                  </a:lnTo>
                  <a:lnTo>
                    <a:pt x="529" y="1190"/>
                  </a:lnTo>
                  <a:lnTo>
                    <a:pt x="529" y="680"/>
                  </a:lnTo>
                  <a:lnTo>
                    <a:pt x="510" y="435"/>
                  </a:lnTo>
                  <a:lnTo>
                    <a:pt x="491" y="208"/>
                  </a:lnTo>
                  <a:lnTo>
                    <a:pt x="454" y="57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23"/>
            <p:cNvSpPr/>
            <p:nvPr/>
          </p:nvSpPr>
          <p:spPr>
            <a:xfrm>
              <a:off x="7372625" y="4095613"/>
              <a:ext cx="18425" cy="43425"/>
            </a:xfrm>
            <a:custGeom>
              <a:rect b="b" l="l" r="r" t="t"/>
              <a:pathLst>
                <a:path extrusionOk="0" h="1737" w="737">
                  <a:moveTo>
                    <a:pt x="491" y="265"/>
                  </a:moveTo>
                  <a:lnTo>
                    <a:pt x="529" y="548"/>
                  </a:lnTo>
                  <a:lnTo>
                    <a:pt x="548" y="925"/>
                  </a:lnTo>
                  <a:lnTo>
                    <a:pt x="548" y="1284"/>
                  </a:lnTo>
                  <a:lnTo>
                    <a:pt x="529" y="1529"/>
                  </a:lnTo>
                  <a:lnTo>
                    <a:pt x="397" y="1510"/>
                  </a:lnTo>
                  <a:lnTo>
                    <a:pt x="208" y="1473"/>
                  </a:lnTo>
                  <a:lnTo>
                    <a:pt x="265" y="1076"/>
                  </a:lnTo>
                  <a:lnTo>
                    <a:pt x="340" y="718"/>
                  </a:lnTo>
                  <a:lnTo>
                    <a:pt x="416" y="453"/>
                  </a:lnTo>
                  <a:lnTo>
                    <a:pt x="491" y="265"/>
                  </a:lnTo>
                  <a:close/>
                  <a:moveTo>
                    <a:pt x="510" y="1"/>
                  </a:moveTo>
                  <a:lnTo>
                    <a:pt x="472" y="19"/>
                  </a:lnTo>
                  <a:lnTo>
                    <a:pt x="416" y="57"/>
                  </a:lnTo>
                  <a:lnTo>
                    <a:pt x="378" y="114"/>
                  </a:lnTo>
                  <a:lnTo>
                    <a:pt x="321" y="170"/>
                  </a:lnTo>
                  <a:lnTo>
                    <a:pt x="246" y="359"/>
                  </a:lnTo>
                  <a:lnTo>
                    <a:pt x="170" y="586"/>
                  </a:lnTo>
                  <a:lnTo>
                    <a:pt x="114" y="812"/>
                  </a:lnTo>
                  <a:lnTo>
                    <a:pt x="57" y="1076"/>
                  </a:lnTo>
                  <a:lnTo>
                    <a:pt x="19" y="1322"/>
                  </a:lnTo>
                  <a:lnTo>
                    <a:pt x="1" y="1529"/>
                  </a:lnTo>
                  <a:lnTo>
                    <a:pt x="19" y="1586"/>
                  </a:lnTo>
                  <a:lnTo>
                    <a:pt x="76" y="1623"/>
                  </a:lnTo>
                  <a:lnTo>
                    <a:pt x="265" y="1699"/>
                  </a:lnTo>
                  <a:lnTo>
                    <a:pt x="397" y="1718"/>
                  </a:lnTo>
                  <a:lnTo>
                    <a:pt x="510" y="1737"/>
                  </a:lnTo>
                  <a:lnTo>
                    <a:pt x="567" y="1737"/>
                  </a:lnTo>
                  <a:lnTo>
                    <a:pt x="623" y="1718"/>
                  </a:lnTo>
                  <a:lnTo>
                    <a:pt x="680" y="1680"/>
                  </a:lnTo>
                  <a:lnTo>
                    <a:pt x="718" y="1623"/>
                  </a:lnTo>
                  <a:lnTo>
                    <a:pt x="737" y="1359"/>
                  </a:lnTo>
                  <a:lnTo>
                    <a:pt x="737" y="887"/>
                  </a:lnTo>
                  <a:lnTo>
                    <a:pt x="737" y="623"/>
                  </a:lnTo>
                  <a:lnTo>
                    <a:pt x="699" y="378"/>
                  </a:lnTo>
                  <a:lnTo>
                    <a:pt x="680" y="170"/>
                  </a:lnTo>
                  <a:lnTo>
                    <a:pt x="661" y="114"/>
                  </a:lnTo>
                  <a:lnTo>
                    <a:pt x="623" y="57"/>
                  </a:lnTo>
                  <a:lnTo>
                    <a:pt x="567" y="19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23"/>
            <p:cNvSpPr/>
            <p:nvPr/>
          </p:nvSpPr>
          <p:spPr>
            <a:xfrm>
              <a:off x="7389600" y="4113538"/>
              <a:ext cx="11825" cy="25025"/>
            </a:xfrm>
            <a:custGeom>
              <a:rect b="b" l="l" r="r" t="t"/>
              <a:pathLst>
                <a:path extrusionOk="0" h="1001" w="473">
                  <a:moveTo>
                    <a:pt x="435" y="1"/>
                  </a:moveTo>
                  <a:lnTo>
                    <a:pt x="378" y="57"/>
                  </a:lnTo>
                  <a:lnTo>
                    <a:pt x="303" y="152"/>
                  </a:lnTo>
                  <a:lnTo>
                    <a:pt x="171" y="435"/>
                  </a:lnTo>
                  <a:lnTo>
                    <a:pt x="58" y="737"/>
                  </a:lnTo>
                  <a:lnTo>
                    <a:pt x="1" y="925"/>
                  </a:lnTo>
                  <a:lnTo>
                    <a:pt x="152" y="982"/>
                  </a:lnTo>
                  <a:lnTo>
                    <a:pt x="265" y="1001"/>
                  </a:lnTo>
                  <a:lnTo>
                    <a:pt x="341" y="1001"/>
                  </a:lnTo>
                  <a:lnTo>
                    <a:pt x="397" y="812"/>
                  </a:lnTo>
                  <a:lnTo>
                    <a:pt x="454" y="454"/>
                  </a:lnTo>
                  <a:lnTo>
                    <a:pt x="473" y="265"/>
                  </a:lnTo>
                  <a:lnTo>
                    <a:pt x="473" y="114"/>
                  </a:lnTo>
                  <a:lnTo>
                    <a:pt x="473" y="20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23"/>
            <p:cNvSpPr/>
            <p:nvPr/>
          </p:nvSpPr>
          <p:spPr>
            <a:xfrm>
              <a:off x="7387250" y="4110713"/>
              <a:ext cx="16550" cy="30700"/>
            </a:xfrm>
            <a:custGeom>
              <a:rect b="b" l="l" r="r" t="t"/>
              <a:pathLst>
                <a:path extrusionOk="0" h="1228" w="662">
                  <a:moveTo>
                    <a:pt x="472" y="340"/>
                  </a:moveTo>
                  <a:lnTo>
                    <a:pt x="416" y="718"/>
                  </a:lnTo>
                  <a:lnTo>
                    <a:pt x="359" y="1019"/>
                  </a:lnTo>
                  <a:lnTo>
                    <a:pt x="227" y="982"/>
                  </a:lnTo>
                  <a:lnTo>
                    <a:pt x="340" y="661"/>
                  </a:lnTo>
                  <a:lnTo>
                    <a:pt x="472" y="340"/>
                  </a:lnTo>
                  <a:close/>
                  <a:moveTo>
                    <a:pt x="529" y="0"/>
                  </a:moveTo>
                  <a:lnTo>
                    <a:pt x="472" y="19"/>
                  </a:lnTo>
                  <a:lnTo>
                    <a:pt x="435" y="57"/>
                  </a:lnTo>
                  <a:lnTo>
                    <a:pt x="397" y="95"/>
                  </a:lnTo>
                  <a:lnTo>
                    <a:pt x="321" y="227"/>
                  </a:lnTo>
                  <a:lnTo>
                    <a:pt x="227" y="378"/>
                  </a:lnTo>
                  <a:lnTo>
                    <a:pt x="170" y="548"/>
                  </a:lnTo>
                  <a:lnTo>
                    <a:pt x="38" y="869"/>
                  </a:lnTo>
                  <a:lnTo>
                    <a:pt x="1" y="1019"/>
                  </a:lnTo>
                  <a:lnTo>
                    <a:pt x="1" y="1057"/>
                  </a:lnTo>
                  <a:lnTo>
                    <a:pt x="1" y="1095"/>
                  </a:lnTo>
                  <a:lnTo>
                    <a:pt x="38" y="1114"/>
                  </a:lnTo>
                  <a:lnTo>
                    <a:pt x="57" y="1133"/>
                  </a:lnTo>
                  <a:lnTo>
                    <a:pt x="265" y="1208"/>
                  </a:lnTo>
                  <a:lnTo>
                    <a:pt x="397" y="1227"/>
                  </a:lnTo>
                  <a:lnTo>
                    <a:pt x="472" y="1208"/>
                  </a:lnTo>
                  <a:lnTo>
                    <a:pt x="510" y="1189"/>
                  </a:lnTo>
                  <a:lnTo>
                    <a:pt x="529" y="1114"/>
                  </a:lnTo>
                  <a:lnTo>
                    <a:pt x="567" y="1001"/>
                  </a:lnTo>
                  <a:lnTo>
                    <a:pt x="642" y="642"/>
                  </a:lnTo>
                  <a:lnTo>
                    <a:pt x="661" y="453"/>
                  </a:lnTo>
                  <a:lnTo>
                    <a:pt x="661" y="283"/>
                  </a:lnTo>
                  <a:lnTo>
                    <a:pt x="661" y="151"/>
                  </a:lnTo>
                  <a:lnTo>
                    <a:pt x="642" y="57"/>
                  </a:lnTo>
                  <a:lnTo>
                    <a:pt x="604" y="19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23"/>
            <p:cNvSpPr/>
            <p:nvPr/>
          </p:nvSpPr>
          <p:spPr>
            <a:xfrm>
              <a:off x="6835250" y="4083813"/>
              <a:ext cx="461450" cy="907750"/>
            </a:xfrm>
            <a:custGeom>
              <a:rect b="b" l="l" r="r" t="t"/>
              <a:pathLst>
                <a:path extrusionOk="0" h="36310" w="18458">
                  <a:moveTo>
                    <a:pt x="17495" y="1"/>
                  </a:moveTo>
                  <a:lnTo>
                    <a:pt x="17344" y="20"/>
                  </a:lnTo>
                  <a:lnTo>
                    <a:pt x="17212" y="38"/>
                  </a:lnTo>
                  <a:lnTo>
                    <a:pt x="17080" y="76"/>
                  </a:lnTo>
                  <a:lnTo>
                    <a:pt x="16948" y="114"/>
                  </a:lnTo>
                  <a:lnTo>
                    <a:pt x="16815" y="171"/>
                  </a:lnTo>
                  <a:lnTo>
                    <a:pt x="16702" y="246"/>
                  </a:lnTo>
                  <a:lnTo>
                    <a:pt x="16589" y="322"/>
                  </a:lnTo>
                  <a:lnTo>
                    <a:pt x="16495" y="416"/>
                  </a:lnTo>
                  <a:lnTo>
                    <a:pt x="16400" y="510"/>
                  </a:lnTo>
                  <a:lnTo>
                    <a:pt x="16325" y="624"/>
                  </a:lnTo>
                  <a:lnTo>
                    <a:pt x="16249" y="737"/>
                  </a:lnTo>
                  <a:lnTo>
                    <a:pt x="16193" y="869"/>
                  </a:lnTo>
                  <a:lnTo>
                    <a:pt x="16136" y="1001"/>
                  </a:lnTo>
                  <a:lnTo>
                    <a:pt x="16098" y="1133"/>
                  </a:lnTo>
                  <a:lnTo>
                    <a:pt x="16079" y="1284"/>
                  </a:lnTo>
                  <a:lnTo>
                    <a:pt x="16079" y="1416"/>
                  </a:lnTo>
                  <a:lnTo>
                    <a:pt x="16079" y="33894"/>
                  </a:lnTo>
                  <a:lnTo>
                    <a:pt x="16061" y="34121"/>
                  </a:lnTo>
                  <a:lnTo>
                    <a:pt x="16023" y="34328"/>
                  </a:lnTo>
                  <a:lnTo>
                    <a:pt x="15966" y="34555"/>
                  </a:lnTo>
                  <a:lnTo>
                    <a:pt x="15910" y="34762"/>
                  </a:lnTo>
                  <a:lnTo>
                    <a:pt x="15815" y="34951"/>
                  </a:lnTo>
                  <a:lnTo>
                    <a:pt x="15702" y="35140"/>
                  </a:lnTo>
                  <a:lnTo>
                    <a:pt x="15570" y="35309"/>
                  </a:lnTo>
                  <a:lnTo>
                    <a:pt x="15419" y="35460"/>
                  </a:lnTo>
                  <a:lnTo>
                    <a:pt x="15268" y="35611"/>
                  </a:lnTo>
                  <a:lnTo>
                    <a:pt x="15098" y="35725"/>
                  </a:lnTo>
                  <a:lnTo>
                    <a:pt x="14909" y="35838"/>
                  </a:lnTo>
                  <a:lnTo>
                    <a:pt x="14721" y="35932"/>
                  </a:lnTo>
                  <a:lnTo>
                    <a:pt x="14513" y="36008"/>
                  </a:lnTo>
                  <a:lnTo>
                    <a:pt x="14305" y="36064"/>
                  </a:lnTo>
                  <a:lnTo>
                    <a:pt x="14079" y="36102"/>
                  </a:lnTo>
                  <a:lnTo>
                    <a:pt x="13853" y="36121"/>
                  </a:lnTo>
                  <a:lnTo>
                    <a:pt x="2435" y="36121"/>
                  </a:lnTo>
                  <a:lnTo>
                    <a:pt x="2209" y="36102"/>
                  </a:lnTo>
                  <a:lnTo>
                    <a:pt x="1982" y="36064"/>
                  </a:lnTo>
                  <a:lnTo>
                    <a:pt x="1775" y="36008"/>
                  </a:lnTo>
                  <a:lnTo>
                    <a:pt x="1567" y="35932"/>
                  </a:lnTo>
                  <a:lnTo>
                    <a:pt x="1360" y="35838"/>
                  </a:lnTo>
                  <a:lnTo>
                    <a:pt x="1190" y="35725"/>
                  </a:lnTo>
                  <a:lnTo>
                    <a:pt x="1020" y="35611"/>
                  </a:lnTo>
                  <a:lnTo>
                    <a:pt x="850" y="35460"/>
                  </a:lnTo>
                  <a:lnTo>
                    <a:pt x="718" y="35309"/>
                  </a:lnTo>
                  <a:lnTo>
                    <a:pt x="586" y="35140"/>
                  </a:lnTo>
                  <a:lnTo>
                    <a:pt x="473" y="34951"/>
                  </a:lnTo>
                  <a:lnTo>
                    <a:pt x="378" y="34762"/>
                  </a:lnTo>
                  <a:lnTo>
                    <a:pt x="303" y="34555"/>
                  </a:lnTo>
                  <a:lnTo>
                    <a:pt x="246" y="34328"/>
                  </a:lnTo>
                  <a:lnTo>
                    <a:pt x="208" y="34121"/>
                  </a:lnTo>
                  <a:lnTo>
                    <a:pt x="208" y="33894"/>
                  </a:lnTo>
                  <a:lnTo>
                    <a:pt x="208" y="2737"/>
                  </a:lnTo>
                  <a:lnTo>
                    <a:pt x="190" y="2699"/>
                  </a:lnTo>
                  <a:lnTo>
                    <a:pt x="171" y="2662"/>
                  </a:lnTo>
                  <a:lnTo>
                    <a:pt x="133" y="2643"/>
                  </a:lnTo>
                  <a:lnTo>
                    <a:pt x="95" y="2624"/>
                  </a:lnTo>
                  <a:lnTo>
                    <a:pt x="57" y="2643"/>
                  </a:lnTo>
                  <a:lnTo>
                    <a:pt x="39" y="2662"/>
                  </a:lnTo>
                  <a:lnTo>
                    <a:pt x="1" y="2699"/>
                  </a:lnTo>
                  <a:lnTo>
                    <a:pt x="1" y="2737"/>
                  </a:lnTo>
                  <a:lnTo>
                    <a:pt x="1" y="33894"/>
                  </a:lnTo>
                  <a:lnTo>
                    <a:pt x="20" y="34139"/>
                  </a:lnTo>
                  <a:lnTo>
                    <a:pt x="57" y="34385"/>
                  </a:lnTo>
                  <a:lnTo>
                    <a:pt x="114" y="34611"/>
                  </a:lnTo>
                  <a:lnTo>
                    <a:pt x="190" y="34838"/>
                  </a:lnTo>
                  <a:lnTo>
                    <a:pt x="303" y="35045"/>
                  </a:lnTo>
                  <a:lnTo>
                    <a:pt x="416" y="35253"/>
                  </a:lnTo>
                  <a:lnTo>
                    <a:pt x="548" y="35423"/>
                  </a:lnTo>
                  <a:lnTo>
                    <a:pt x="718" y="35611"/>
                  </a:lnTo>
                  <a:lnTo>
                    <a:pt x="888" y="35762"/>
                  </a:lnTo>
                  <a:lnTo>
                    <a:pt x="1077" y="35894"/>
                  </a:lnTo>
                  <a:lnTo>
                    <a:pt x="1265" y="36027"/>
                  </a:lnTo>
                  <a:lnTo>
                    <a:pt x="1492" y="36121"/>
                  </a:lnTo>
                  <a:lnTo>
                    <a:pt x="1699" y="36196"/>
                  </a:lnTo>
                  <a:lnTo>
                    <a:pt x="1945" y="36272"/>
                  </a:lnTo>
                  <a:lnTo>
                    <a:pt x="2171" y="36310"/>
                  </a:lnTo>
                  <a:lnTo>
                    <a:pt x="14098" y="36310"/>
                  </a:lnTo>
                  <a:lnTo>
                    <a:pt x="14343" y="36272"/>
                  </a:lnTo>
                  <a:lnTo>
                    <a:pt x="14570" y="36196"/>
                  </a:lnTo>
                  <a:lnTo>
                    <a:pt x="14796" y="36121"/>
                  </a:lnTo>
                  <a:lnTo>
                    <a:pt x="15004" y="36027"/>
                  </a:lnTo>
                  <a:lnTo>
                    <a:pt x="15211" y="35894"/>
                  </a:lnTo>
                  <a:lnTo>
                    <a:pt x="15400" y="35762"/>
                  </a:lnTo>
                  <a:lnTo>
                    <a:pt x="15570" y="35611"/>
                  </a:lnTo>
                  <a:lnTo>
                    <a:pt x="15721" y="35423"/>
                  </a:lnTo>
                  <a:lnTo>
                    <a:pt x="15853" y="35253"/>
                  </a:lnTo>
                  <a:lnTo>
                    <a:pt x="15985" y="35045"/>
                  </a:lnTo>
                  <a:lnTo>
                    <a:pt x="16079" y="34838"/>
                  </a:lnTo>
                  <a:lnTo>
                    <a:pt x="16174" y="34611"/>
                  </a:lnTo>
                  <a:lnTo>
                    <a:pt x="16230" y="34385"/>
                  </a:lnTo>
                  <a:lnTo>
                    <a:pt x="16268" y="34139"/>
                  </a:lnTo>
                  <a:lnTo>
                    <a:pt x="16268" y="33894"/>
                  </a:lnTo>
                  <a:lnTo>
                    <a:pt x="16268" y="1416"/>
                  </a:lnTo>
                  <a:lnTo>
                    <a:pt x="16287" y="1303"/>
                  </a:lnTo>
                  <a:lnTo>
                    <a:pt x="16306" y="1171"/>
                  </a:lnTo>
                  <a:lnTo>
                    <a:pt x="16325" y="1058"/>
                  </a:lnTo>
                  <a:lnTo>
                    <a:pt x="16381" y="944"/>
                  </a:lnTo>
                  <a:lnTo>
                    <a:pt x="16419" y="850"/>
                  </a:lnTo>
                  <a:lnTo>
                    <a:pt x="16476" y="737"/>
                  </a:lnTo>
                  <a:lnTo>
                    <a:pt x="16627" y="567"/>
                  </a:lnTo>
                  <a:lnTo>
                    <a:pt x="16815" y="416"/>
                  </a:lnTo>
                  <a:lnTo>
                    <a:pt x="16910" y="359"/>
                  </a:lnTo>
                  <a:lnTo>
                    <a:pt x="17023" y="303"/>
                  </a:lnTo>
                  <a:lnTo>
                    <a:pt x="17136" y="265"/>
                  </a:lnTo>
                  <a:lnTo>
                    <a:pt x="17249" y="227"/>
                  </a:lnTo>
                  <a:lnTo>
                    <a:pt x="17363" y="208"/>
                  </a:lnTo>
                  <a:lnTo>
                    <a:pt x="18363" y="208"/>
                  </a:lnTo>
                  <a:lnTo>
                    <a:pt x="18401" y="189"/>
                  </a:lnTo>
                  <a:lnTo>
                    <a:pt x="18438" y="171"/>
                  </a:lnTo>
                  <a:lnTo>
                    <a:pt x="18457" y="152"/>
                  </a:lnTo>
                  <a:lnTo>
                    <a:pt x="18457" y="95"/>
                  </a:lnTo>
                  <a:lnTo>
                    <a:pt x="18457" y="57"/>
                  </a:lnTo>
                  <a:lnTo>
                    <a:pt x="18438" y="38"/>
                  </a:lnTo>
                  <a:lnTo>
                    <a:pt x="18401" y="20"/>
                  </a:lnTo>
                  <a:lnTo>
                    <a:pt x="18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4" name="Google Shape;2424;p23"/>
          <p:cNvSpPr/>
          <p:nvPr/>
        </p:nvSpPr>
        <p:spPr>
          <a:xfrm>
            <a:off x="8005077" y="14123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5" name="Google Shape;2425;p23"/>
          <p:cNvSpPr/>
          <p:nvPr/>
        </p:nvSpPr>
        <p:spPr>
          <a:xfrm>
            <a:off x="289827" y="6642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6" name="Google Shape;2426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427" name="Google Shape;2427;p23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5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1" name="Shape 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" name="Google Shape;2432;p24"/>
          <p:cNvSpPr txBox="1"/>
          <p:nvPr>
            <p:ph idx="4294967295" type="body"/>
          </p:nvPr>
        </p:nvSpPr>
        <p:spPr>
          <a:xfrm>
            <a:off x="713225" y="1097273"/>
            <a:ext cx="77175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32409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fr-FR">
                <a:solidFill>
                  <a:schemeClr val="hlink"/>
                </a:solidFill>
              </a:rPr>
              <a:t>Database created: The tool is onworks, but we can use it and get valuable information</a:t>
            </a:r>
            <a:endParaRPr/>
          </a:p>
          <a:p>
            <a:pPr indent="-232409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fr-FR">
                <a:solidFill>
                  <a:schemeClr val="hlink"/>
                </a:solidFill>
              </a:rPr>
              <a:t>Not a magic tool (weak clustering)</a:t>
            </a:r>
            <a:endParaRPr/>
          </a:p>
          <a:p>
            <a:pPr indent="-232409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fr-FR">
                <a:solidFill>
                  <a:schemeClr val="hlink"/>
                </a:solidFill>
              </a:rPr>
              <a:t>Identifying good data and preparing it well</a:t>
            </a:r>
            <a:endParaRPr/>
          </a:p>
          <a:p>
            <a:pPr indent="-232409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fr-FR">
                <a:solidFill>
                  <a:schemeClr val="hlink"/>
                </a:solidFill>
              </a:rPr>
              <a:t>Way Forward: </a:t>
            </a:r>
            <a:endParaRPr/>
          </a:p>
          <a:p>
            <a:pPr indent="-232408" lvl="1" marL="7315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fr-FR">
                <a:solidFill>
                  <a:schemeClr val="hlink"/>
                </a:solidFill>
              </a:rPr>
              <a:t>2</a:t>
            </a:r>
            <a:r>
              <a:rPr baseline="30000" lang="fr-FR">
                <a:solidFill>
                  <a:schemeClr val="hlink"/>
                </a:solidFill>
              </a:rPr>
              <a:t>nd</a:t>
            </a:r>
            <a:r>
              <a:rPr lang="fr-FR">
                <a:solidFill>
                  <a:schemeClr val="hlink"/>
                </a:solidFill>
              </a:rPr>
              <a:t> company id dashboard </a:t>
            </a:r>
            <a:endParaRPr/>
          </a:p>
          <a:p>
            <a:pPr indent="-232408" lvl="1" marL="7315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fr-FR">
                <a:solidFill>
                  <a:schemeClr val="hlink"/>
                </a:solidFill>
              </a:rPr>
              <a:t>Live analysis (streamlit, tableau)</a:t>
            </a:r>
            <a:endParaRPr/>
          </a:p>
          <a:p>
            <a:pPr indent="-232408" lvl="1" marL="7315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fr-FR">
                <a:solidFill>
                  <a:schemeClr val="hlink"/>
                </a:solidFill>
              </a:rPr>
              <a:t>More data (infogreffe, pappers)</a:t>
            </a:r>
            <a:endParaRPr>
              <a:solidFill>
                <a:schemeClr val="hlink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hlink"/>
              </a:solidFill>
            </a:endParaRPr>
          </a:p>
          <a:p>
            <a:pPr indent="-232409" lvl="0" marL="2743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fr-FR">
                <a:solidFill>
                  <a:schemeClr val="hlink"/>
                </a:solidFill>
              </a:rPr>
              <a:t>Data is powerful, not easy to handle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433" name="Google Shape;2433;p24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Conclusions</a:t>
            </a:r>
            <a:endParaRPr/>
          </a:p>
        </p:txBody>
      </p:sp>
      <p:grpSp>
        <p:nvGrpSpPr>
          <p:cNvPr id="2434" name="Google Shape;2434;p24"/>
          <p:cNvGrpSpPr/>
          <p:nvPr/>
        </p:nvGrpSpPr>
        <p:grpSpPr>
          <a:xfrm>
            <a:off x="1094219" y="3364671"/>
            <a:ext cx="1543644" cy="1609593"/>
            <a:chOff x="713225" y="2065900"/>
            <a:chExt cx="2186775" cy="2280200"/>
          </a:xfrm>
        </p:grpSpPr>
        <p:sp>
          <p:nvSpPr>
            <p:cNvPr id="2435" name="Google Shape;2435;p24"/>
            <p:cNvSpPr/>
            <p:nvPr/>
          </p:nvSpPr>
          <p:spPr>
            <a:xfrm>
              <a:off x="1188775" y="2650450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24"/>
            <p:cNvSpPr/>
            <p:nvPr/>
          </p:nvSpPr>
          <p:spPr>
            <a:xfrm>
              <a:off x="1185000" y="2646675"/>
              <a:ext cx="212825" cy="212800"/>
            </a:xfrm>
            <a:custGeom>
              <a:rect b="b" l="l" r="r" t="t"/>
              <a:pathLst>
                <a:path extrusionOk="0" h="8512" w="8513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95" y="1"/>
                  </a:moveTo>
                  <a:lnTo>
                    <a:pt x="39" y="39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1" y="8361"/>
                  </a:lnTo>
                  <a:lnTo>
                    <a:pt x="1" y="8418"/>
                  </a:lnTo>
                  <a:lnTo>
                    <a:pt x="39" y="8474"/>
                  </a:lnTo>
                  <a:lnTo>
                    <a:pt x="95" y="8493"/>
                  </a:lnTo>
                  <a:lnTo>
                    <a:pt x="152" y="8512"/>
                  </a:lnTo>
                  <a:lnTo>
                    <a:pt x="8361" y="8512"/>
                  </a:lnTo>
                  <a:lnTo>
                    <a:pt x="8418" y="8493"/>
                  </a:lnTo>
                  <a:lnTo>
                    <a:pt x="8474" y="8474"/>
                  </a:lnTo>
                  <a:lnTo>
                    <a:pt x="8512" y="8418"/>
                  </a:lnTo>
                  <a:lnTo>
                    <a:pt x="8512" y="8361"/>
                  </a:lnTo>
                  <a:lnTo>
                    <a:pt x="8512" y="152"/>
                  </a:lnTo>
                  <a:lnTo>
                    <a:pt x="8512" y="95"/>
                  </a:lnTo>
                  <a:lnTo>
                    <a:pt x="8474" y="39"/>
                  </a:lnTo>
                  <a:lnTo>
                    <a:pt x="8418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24"/>
            <p:cNvSpPr/>
            <p:nvPr/>
          </p:nvSpPr>
          <p:spPr>
            <a:xfrm>
              <a:off x="1185000" y="2646675"/>
              <a:ext cx="212825" cy="212800"/>
            </a:xfrm>
            <a:custGeom>
              <a:rect b="b" l="l" r="r" t="t"/>
              <a:pathLst>
                <a:path extrusionOk="0" h="8512" w="8513">
                  <a:moveTo>
                    <a:pt x="8210" y="284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284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24"/>
            <p:cNvSpPr/>
            <p:nvPr/>
          </p:nvSpPr>
          <p:spPr>
            <a:xfrm>
              <a:off x="1181250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7" y="303"/>
                  </a:moveTo>
                  <a:lnTo>
                    <a:pt x="340" y="341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3" y="341"/>
                  </a:lnTo>
                  <a:lnTo>
                    <a:pt x="8436" y="303"/>
                  </a:lnTo>
                  <a:close/>
                  <a:moveTo>
                    <a:pt x="8209" y="605"/>
                  </a:moveTo>
                  <a:lnTo>
                    <a:pt x="8209" y="8210"/>
                  </a:lnTo>
                  <a:lnTo>
                    <a:pt x="604" y="8210"/>
                  </a:lnTo>
                  <a:lnTo>
                    <a:pt x="604" y="605"/>
                  </a:lnTo>
                  <a:close/>
                  <a:moveTo>
                    <a:pt x="302" y="8418"/>
                  </a:moveTo>
                  <a:lnTo>
                    <a:pt x="340" y="8474"/>
                  </a:lnTo>
                  <a:lnTo>
                    <a:pt x="377" y="8493"/>
                  </a:lnTo>
                  <a:lnTo>
                    <a:pt x="302" y="8493"/>
                  </a:lnTo>
                  <a:lnTo>
                    <a:pt x="302" y="8418"/>
                  </a:lnTo>
                  <a:close/>
                  <a:moveTo>
                    <a:pt x="8511" y="8418"/>
                  </a:moveTo>
                  <a:lnTo>
                    <a:pt x="8511" y="8493"/>
                  </a:lnTo>
                  <a:lnTo>
                    <a:pt x="8436" y="8493"/>
                  </a:lnTo>
                  <a:lnTo>
                    <a:pt x="8473" y="8474"/>
                  </a:lnTo>
                  <a:lnTo>
                    <a:pt x="8511" y="8418"/>
                  </a:lnTo>
                  <a:close/>
                  <a:moveTo>
                    <a:pt x="94" y="1"/>
                  </a:moveTo>
                  <a:lnTo>
                    <a:pt x="38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20"/>
                  </a:lnTo>
                  <a:lnTo>
                    <a:pt x="38" y="8757"/>
                  </a:lnTo>
                  <a:lnTo>
                    <a:pt x="94" y="8795"/>
                  </a:lnTo>
                  <a:lnTo>
                    <a:pt x="151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75" y="8757"/>
                  </a:lnTo>
                  <a:lnTo>
                    <a:pt x="8794" y="8720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794" y="95"/>
                  </a:lnTo>
                  <a:lnTo>
                    <a:pt x="8775" y="39"/>
                  </a:lnTo>
                  <a:lnTo>
                    <a:pt x="871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24"/>
            <p:cNvSpPr/>
            <p:nvPr/>
          </p:nvSpPr>
          <p:spPr>
            <a:xfrm>
              <a:off x="1462425" y="2650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24"/>
            <p:cNvSpPr/>
            <p:nvPr/>
          </p:nvSpPr>
          <p:spPr>
            <a:xfrm>
              <a:off x="1458650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95" y="1"/>
                  </a:moveTo>
                  <a:lnTo>
                    <a:pt x="38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8"/>
                  </a:lnTo>
                  <a:lnTo>
                    <a:pt x="38" y="8474"/>
                  </a:lnTo>
                  <a:lnTo>
                    <a:pt x="95" y="8493"/>
                  </a:lnTo>
                  <a:lnTo>
                    <a:pt x="151" y="8512"/>
                  </a:lnTo>
                  <a:lnTo>
                    <a:pt x="8361" y="8512"/>
                  </a:lnTo>
                  <a:lnTo>
                    <a:pt x="8417" y="8493"/>
                  </a:lnTo>
                  <a:lnTo>
                    <a:pt x="8474" y="8474"/>
                  </a:lnTo>
                  <a:lnTo>
                    <a:pt x="8512" y="8418"/>
                  </a:lnTo>
                  <a:lnTo>
                    <a:pt x="8512" y="8361"/>
                  </a:lnTo>
                  <a:lnTo>
                    <a:pt x="8512" y="152"/>
                  </a:lnTo>
                  <a:lnTo>
                    <a:pt x="8512" y="95"/>
                  </a:lnTo>
                  <a:lnTo>
                    <a:pt x="8474" y="39"/>
                  </a:lnTo>
                  <a:lnTo>
                    <a:pt x="8417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24"/>
            <p:cNvSpPr/>
            <p:nvPr/>
          </p:nvSpPr>
          <p:spPr>
            <a:xfrm>
              <a:off x="1458650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284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284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24"/>
            <p:cNvSpPr/>
            <p:nvPr/>
          </p:nvSpPr>
          <p:spPr>
            <a:xfrm>
              <a:off x="1454875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0" y="341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2" y="303"/>
                  </a:moveTo>
                  <a:lnTo>
                    <a:pt x="8512" y="378"/>
                  </a:lnTo>
                  <a:lnTo>
                    <a:pt x="8474" y="341"/>
                  </a:lnTo>
                  <a:lnTo>
                    <a:pt x="8436" y="303"/>
                  </a:lnTo>
                  <a:close/>
                  <a:moveTo>
                    <a:pt x="8210" y="605"/>
                  </a:moveTo>
                  <a:lnTo>
                    <a:pt x="8210" y="8210"/>
                  </a:lnTo>
                  <a:lnTo>
                    <a:pt x="604" y="8210"/>
                  </a:lnTo>
                  <a:lnTo>
                    <a:pt x="604" y="605"/>
                  </a:lnTo>
                  <a:close/>
                  <a:moveTo>
                    <a:pt x="302" y="8418"/>
                  </a:moveTo>
                  <a:lnTo>
                    <a:pt x="340" y="8474"/>
                  </a:lnTo>
                  <a:lnTo>
                    <a:pt x="378" y="8493"/>
                  </a:lnTo>
                  <a:lnTo>
                    <a:pt x="302" y="8493"/>
                  </a:lnTo>
                  <a:lnTo>
                    <a:pt x="302" y="8418"/>
                  </a:lnTo>
                  <a:close/>
                  <a:moveTo>
                    <a:pt x="8512" y="8418"/>
                  </a:moveTo>
                  <a:lnTo>
                    <a:pt x="8512" y="8493"/>
                  </a:lnTo>
                  <a:lnTo>
                    <a:pt x="8436" y="8493"/>
                  </a:lnTo>
                  <a:lnTo>
                    <a:pt x="8474" y="8474"/>
                  </a:lnTo>
                  <a:lnTo>
                    <a:pt x="8512" y="8418"/>
                  </a:lnTo>
                  <a:close/>
                  <a:moveTo>
                    <a:pt x="95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1" y="152"/>
                  </a:lnTo>
                  <a:lnTo>
                    <a:pt x="1" y="8663"/>
                  </a:lnTo>
                  <a:lnTo>
                    <a:pt x="19" y="8720"/>
                  </a:lnTo>
                  <a:lnTo>
                    <a:pt x="57" y="8757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63" y="8814"/>
                  </a:lnTo>
                  <a:lnTo>
                    <a:pt x="8719" y="8795"/>
                  </a:lnTo>
                  <a:lnTo>
                    <a:pt x="8776" y="8757"/>
                  </a:lnTo>
                  <a:lnTo>
                    <a:pt x="8795" y="8720"/>
                  </a:lnTo>
                  <a:lnTo>
                    <a:pt x="8814" y="8663"/>
                  </a:lnTo>
                  <a:lnTo>
                    <a:pt x="8814" y="152"/>
                  </a:lnTo>
                  <a:lnTo>
                    <a:pt x="8795" y="95"/>
                  </a:lnTo>
                  <a:lnTo>
                    <a:pt x="8776" y="39"/>
                  </a:lnTo>
                  <a:lnTo>
                    <a:pt x="871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24"/>
            <p:cNvSpPr/>
            <p:nvPr/>
          </p:nvSpPr>
          <p:spPr>
            <a:xfrm>
              <a:off x="1736050" y="2650450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24"/>
            <p:cNvSpPr/>
            <p:nvPr/>
          </p:nvSpPr>
          <p:spPr>
            <a:xfrm>
              <a:off x="1732300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94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8"/>
                  </a:lnTo>
                  <a:lnTo>
                    <a:pt x="57" y="8474"/>
                  </a:lnTo>
                  <a:lnTo>
                    <a:pt x="94" y="8493"/>
                  </a:lnTo>
                  <a:lnTo>
                    <a:pt x="151" y="8512"/>
                  </a:lnTo>
                  <a:lnTo>
                    <a:pt x="8360" y="8512"/>
                  </a:lnTo>
                  <a:lnTo>
                    <a:pt x="8436" y="8493"/>
                  </a:lnTo>
                  <a:lnTo>
                    <a:pt x="8473" y="8474"/>
                  </a:lnTo>
                  <a:lnTo>
                    <a:pt x="8511" y="8418"/>
                  </a:lnTo>
                  <a:lnTo>
                    <a:pt x="8511" y="8361"/>
                  </a:lnTo>
                  <a:lnTo>
                    <a:pt x="8511" y="152"/>
                  </a:lnTo>
                  <a:lnTo>
                    <a:pt x="8511" y="95"/>
                  </a:lnTo>
                  <a:lnTo>
                    <a:pt x="8473" y="39"/>
                  </a:lnTo>
                  <a:lnTo>
                    <a:pt x="8436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24"/>
            <p:cNvSpPr/>
            <p:nvPr/>
          </p:nvSpPr>
          <p:spPr>
            <a:xfrm>
              <a:off x="1732750" y="2646675"/>
              <a:ext cx="212350" cy="212800"/>
            </a:xfrm>
            <a:custGeom>
              <a:rect b="b" l="l" r="r" t="t"/>
              <a:pathLst>
                <a:path extrusionOk="0" h="8512" w="8494">
                  <a:moveTo>
                    <a:pt x="8210" y="284"/>
                  </a:moveTo>
                  <a:lnTo>
                    <a:pt x="8210" y="8210"/>
                  </a:lnTo>
                  <a:lnTo>
                    <a:pt x="284" y="8210"/>
                  </a:lnTo>
                  <a:lnTo>
                    <a:pt x="284" y="284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24"/>
            <p:cNvSpPr/>
            <p:nvPr/>
          </p:nvSpPr>
          <p:spPr>
            <a:xfrm>
              <a:off x="1728525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96" y="303"/>
                  </a:moveTo>
                  <a:lnTo>
                    <a:pt x="340" y="341"/>
                  </a:lnTo>
                  <a:lnTo>
                    <a:pt x="321" y="378"/>
                  </a:lnTo>
                  <a:lnTo>
                    <a:pt x="321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3" y="341"/>
                  </a:lnTo>
                  <a:lnTo>
                    <a:pt x="8436" y="303"/>
                  </a:lnTo>
                  <a:close/>
                  <a:moveTo>
                    <a:pt x="8228" y="605"/>
                  </a:moveTo>
                  <a:lnTo>
                    <a:pt x="8228" y="8210"/>
                  </a:lnTo>
                  <a:lnTo>
                    <a:pt x="604" y="8210"/>
                  </a:lnTo>
                  <a:lnTo>
                    <a:pt x="604" y="605"/>
                  </a:lnTo>
                  <a:close/>
                  <a:moveTo>
                    <a:pt x="321" y="8418"/>
                  </a:moveTo>
                  <a:lnTo>
                    <a:pt x="340" y="8474"/>
                  </a:lnTo>
                  <a:lnTo>
                    <a:pt x="396" y="8493"/>
                  </a:lnTo>
                  <a:lnTo>
                    <a:pt x="321" y="8493"/>
                  </a:lnTo>
                  <a:lnTo>
                    <a:pt x="321" y="8418"/>
                  </a:lnTo>
                  <a:close/>
                  <a:moveTo>
                    <a:pt x="8511" y="8418"/>
                  </a:moveTo>
                  <a:lnTo>
                    <a:pt x="8511" y="8493"/>
                  </a:lnTo>
                  <a:lnTo>
                    <a:pt x="8436" y="8493"/>
                  </a:lnTo>
                  <a:lnTo>
                    <a:pt x="8473" y="8474"/>
                  </a:lnTo>
                  <a:lnTo>
                    <a:pt x="8511" y="8418"/>
                  </a:lnTo>
                  <a:close/>
                  <a:moveTo>
                    <a:pt x="94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20"/>
                  </a:lnTo>
                  <a:lnTo>
                    <a:pt x="57" y="8757"/>
                  </a:lnTo>
                  <a:lnTo>
                    <a:pt x="94" y="8795"/>
                  </a:lnTo>
                  <a:lnTo>
                    <a:pt x="170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75" y="8757"/>
                  </a:lnTo>
                  <a:lnTo>
                    <a:pt x="8813" y="8720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813" y="95"/>
                  </a:lnTo>
                  <a:lnTo>
                    <a:pt x="8775" y="39"/>
                  </a:lnTo>
                  <a:lnTo>
                    <a:pt x="871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24"/>
            <p:cNvSpPr/>
            <p:nvPr/>
          </p:nvSpPr>
          <p:spPr>
            <a:xfrm>
              <a:off x="2009700" y="2650450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1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24"/>
            <p:cNvSpPr/>
            <p:nvPr/>
          </p:nvSpPr>
          <p:spPr>
            <a:xfrm>
              <a:off x="2005925" y="2646675"/>
              <a:ext cx="213275" cy="212800"/>
            </a:xfrm>
            <a:custGeom>
              <a:rect b="b" l="l" r="r" t="t"/>
              <a:pathLst>
                <a:path extrusionOk="0" h="8512" w="8531">
                  <a:moveTo>
                    <a:pt x="8210" y="303"/>
                  </a:moveTo>
                  <a:lnTo>
                    <a:pt x="8210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95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1" y="152"/>
                  </a:lnTo>
                  <a:lnTo>
                    <a:pt x="1" y="8361"/>
                  </a:lnTo>
                  <a:lnTo>
                    <a:pt x="19" y="8418"/>
                  </a:lnTo>
                  <a:lnTo>
                    <a:pt x="57" y="8474"/>
                  </a:lnTo>
                  <a:lnTo>
                    <a:pt x="95" y="8493"/>
                  </a:lnTo>
                  <a:lnTo>
                    <a:pt x="151" y="8512"/>
                  </a:lnTo>
                  <a:lnTo>
                    <a:pt x="8379" y="8512"/>
                  </a:lnTo>
                  <a:lnTo>
                    <a:pt x="8436" y="8493"/>
                  </a:lnTo>
                  <a:lnTo>
                    <a:pt x="8474" y="8474"/>
                  </a:lnTo>
                  <a:lnTo>
                    <a:pt x="8512" y="8418"/>
                  </a:lnTo>
                  <a:lnTo>
                    <a:pt x="8530" y="8361"/>
                  </a:lnTo>
                  <a:lnTo>
                    <a:pt x="8530" y="152"/>
                  </a:lnTo>
                  <a:lnTo>
                    <a:pt x="8512" y="95"/>
                  </a:lnTo>
                  <a:lnTo>
                    <a:pt x="8474" y="39"/>
                  </a:lnTo>
                  <a:lnTo>
                    <a:pt x="8436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24"/>
            <p:cNvSpPr/>
            <p:nvPr/>
          </p:nvSpPr>
          <p:spPr>
            <a:xfrm>
              <a:off x="2006400" y="2646675"/>
              <a:ext cx="212325" cy="212800"/>
            </a:xfrm>
            <a:custGeom>
              <a:rect b="b" l="l" r="r" t="t"/>
              <a:pathLst>
                <a:path extrusionOk="0" h="8512" w="8493">
                  <a:moveTo>
                    <a:pt x="8210" y="284"/>
                  </a:moveTo>
                  <a:lnTo>
                    <a:pt x="8210" y="8210"/>
                  </a:lnTo>
                  <a:lnTo>
                    <a:pt x="283" y="8210"/>
                  </a:lnTo>
                  <a:lnTo>
                    <a:pt x="283" y="284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24"/>
            <p:cNvSpPr/>
            <p:nvPr/>
          </p:nvSpPr>
          <p:spPr>
            <a:xfrm>
              <a:off x="2002625" y="2642900"/>
              <a:ext cx="219875" cy="220350"/>
            </a:xfrm>
            <a:custGeom>
              <a:rect b="b" l="l" r="r" t="t"/>
              <a:pathLst>
                <a:path extrusionOk="0" h="8814" w="8795">
                  <a:moveTo>
                    <a:pt x="378" y="303"/>
                  </a:moveTo>
                  <a:lnTo>
                    <a:pt x="321" y="341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493" y="303"/>
                  </a:moveTo>
                  <a:lnTo>
                    <a:pt x="8493" y="378"/>
                  </a:lnTo>
                  <a:lnTo>
                    <a:pt x="8474" y="341"/>
                  </a:lnTo>
                  <a:lnTo>
                    <a:pt x="8417" y="303"/>
                  </a:lnTo>
                  <a:close/>
                  <a:moveTo>
                    <a:pt x="8210" y="605"/>
                  </a:moveTo>
                  <a:lnTo>
                    <a:pt x="8210" y="8210"/>
                  </a:lnTo>
                  <a:lnTo>
                    <a:pt x="585" y="8210"/>
                  </a:lnTo>
                  <a:lnTo>
                    <a:pt x="585" y="605"/>
                  </a:lnTo>
                  <a:close/>
                  <a:moveTo>
                    <a:pt x="302" y="8418"/>
                  </a:moveTo>
                  <a:lnTo>
                    <a:pt x="321" y="8474"/>
                  </a:lnTo>
                  <a:lnTo>
                    <a:pt x="378" y="8493"/>
                  </a:lnTo>
                  <a:lnTo>
                    <a:pt x="302" y="8493"/>
                  </a:lnTo>
                  <a:lnTo>
                    <a:pt x="302" y="8418"/>
                  </a:lnTo>
                  <a:close/>
                  <a:moveTo>
                    <a:pt x="8493" y="8418"/>
                  </a:moveTo>
                  <a:lnTo>
                    <a:pt x="8493" y="8493"/>
                  </a:lnTo>
                  <a:lnTo>
                    <a:pt x="8417" y="8493"/>
                  </a:lnTo>
                  <a:lnTo>
                    <a:pt x="8474" y="8474"/>
                  </a:lnTo>
                  <a:lnTo>
                    <a:pt x="8493" y="8418"/>
                  </a:lnTo>
                  <a:close/>
                  <a:moveTo>
                    <a:pt x="95" y="1"/>
                  </a:moveTo>
                  <a:lnTo>
                    <a:pt x="38" y="39"/>
                  </a:lnTo>
                  <a:lnTo>
                    <a:pt x="0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0" y="8720"/>
                  </a:lnTo>
                  <a:lnTo>
                    <a:pt x="38" y="8757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44" y="8814"/>
                  </a:lnTo>
                  <a:lnTo>
                    <a:pt x="8700" y="8795"/>
                  </a:lnTo>
                  <a:lnTo>
                    <a:pt x="8757" y="8757"/>
                  </a:lnTo>
                  <a:lnTo>
                    <a:pt x="8795" y="8720"/>
                  </a:lnTo>
                  <a:lnTo>
                    <a:pt x="8795" y="8663"/>
                  </a:lnTo>
                  <a:lnTo>
                    <a:pt x="8795" y="152"/>
                  </a:lnTo>
                  <a:lnTo>
                    <a:pt x="8795" y="95"/>
                  </a:lnTo>
                  <a:lnTo>
                    <a:pt x="8757" y="39"/>
                  </a:lnTo>
                  <a:lnTo>
                    <a:pt x="870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24"/>
            <p:cNvSpPr/>
            <p:nvPr/>
          </p:nvSpPr>
          <p:spPr>
            <a:xfrm>
              <a:off x="2283800" y="2650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24"/>
            <p:cNvSpPr/>
            <p:nvPr/>
          </p:nvSpPr>
          <p:spPr>
            <a:xfrm>
              <a:off x="2279575" y="2646675"/>
              <a:ext cx="213250" cy="212800"/>
            </a:xfrm>
            <a:custGeom>
              <a:rect b="b" l="l" r="r" t="t"/>
              <a:pathLst>
                <a:path extrusionOk="0" h="8512" w="8530">
                  <a:moveTo>
                    <a:pt x="8228" y="303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94" y="1"/>
                  </a:moveTo>
                  <a:lnTo>
                    <a:pt x="57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8"/>
                  </a:lnTo>
                  <a:lnTo>
                    <a:pt x="57" y="8474"/>
                  </a:lnTo>
                  <a:lnTo>
                    <a:pt x="94" y="8493"/>
                  </a:lnTo>
                  <a:lnTo>
                    <a:pt x="170" y="8512"/>
                  </a:lnTo>
                  <a:lnTo>
                    <a:pt x="8379" y="8512"/>
                  </a:lnTo>
                  <a:lnTo>
                    <a:pt x="8436" y="8493"/>
                  </a:lnTo>
                  <a:lnTo>
                    <a:pt x="8473" y="8474"/>
                  </a:lnTo>
                  <a:lnTo>
                    <a:pt x="8511" y="8418"/>
                  </a:lnTo>
                  <a:lnTo>
                    <a:pt x="8530" y="8361"/>
                  </a:lnTo>
                  <a:lnTo>
                    <a:pt x="8530" y="152"/>
                  </a:lnTo>
                  <a:lnTo>
                    <a:pt x="8511" y="95"/>
                  </a:lnTo>
                  <a:lnTo>
                    <a:pt x="8473" y="39"/>
                  </a:lnTo>
                  <a:lnTo>
                    <a:pt x="8436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24"/>
            <p:cNvSpPr/>
            <p:nvPr/>
          </p:nvSpPr>
          <p:spPr>
            <a:xfrm>
              <a:off x="2280025" y="2646675"/>
              <a:ext cx="212350" cy="212800"/>
            </a:xfrm>
            <a:custGeom>
              <a:rect b="b" l="l" r="r" t="t"/>
              <a:pathLst>
                <a:path extrusionOk="0" h="8512" w="8494">
                  <a:moveTo>
                    <a:pt x="8210" y="284"/>
                  </a:moveTo>
                  <a:lnTo>
                    <a:pt x="8210" y="8210"/>
                  </a:lnTo>
                  <a:lnTo>
                    <a:pt x="284" y="8210"/>
                  </a:lnTo>
                  <a:lnTo>
                    <a:pt x="284" y="284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24"/>
            <p:cNvSpPr/>
            <p:nvPr/>
          </p:nvSpPr>
          <p:spPr>
            <a:xfrm>
              <a:off x="2276250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1" y="341"/>
                  </a:lnTo>
                  <a:lnTo>
                    <a:pt x="303" y="378"/>
                  </a:lnTo>
                  <a:lnTo>
                    <a:pt x="303" y="303"/>
                  </a:lnTo>
                  <a:close/>
                  <a:moveTo>
                    <a:pt x="8493" y="303"/>
                  </a:moveTo>
                  <a:lnTo>
                    <a:pt x="8493" y="378"/>
                  </a:lnTo>
                  <a:lnTo>
                    <a:pt x="8474" y="341"/>
                  </a:lnTo>
                  <a:lnTo>
                    <a:pt x="8418" y="303"/>
                  </a:lnTo>
                  <a:close/>
                  <a:moveTo>
                    <a:pt x="8210" y="605"/>
                  </a:moveTo>
                  <a:lnTo>
                    <a:pt x="8210" y="8210"/>
                  </a:lnTo>
                  <a:lnTo>
                    <a:pt x="586" y="8210"/>
                  </a:lnTo>
                  <a:lnTo>
                    <a:pt x="586" y="605"/>
                  </a:lnTo>
                  <a:close/>
                  <a:moveTo>
                    <a:pt x="303" y="8418"/>
                  </a:moveTo>
                  <a:lnTo>
                    <a:pt x="341" y="8474"/>
                  </a:lnTo>
                  <a:lnTo>
                    <a:pt x="378" y="8493"/>
                  </a:lnTo>
                  <a:lnTo>
                    <a:pt x="303" y="8493"/>
                  </a:lnTo>
                  <a:lnTo>
                    <a:pt x="303" y="8418"/>
                  </a:lnTo>
                  <a:close/>
                  <a:moveTo>
                    <a:pt x="8493" y="8418"/>
                  </a:moveTo>
                  <a:lnTo>
                    <a:pt x="8493" y="8493"/>
                  </a:lnTo>
                  <a:lnTo>
                    <a:pt x="8418" y="8493"/>
                  </a:lnTo>
                  <a:lnTo>
                    <a:pt x="8474" y="8474"/>
                  </a:lnTo>
                  <a:lnTo>
                    <a:pt x="8493" y="8418"/>
                  </a:lnTo>
                  <a:close/>
                  <a:moveTo>
                    <a:pt x="95" y="1"/>
                  </a:moveTo>
                  <a:lnTo>
                    <a:pt x="39" y="39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1" y="8663"/>
                  </a:lnTo>
                  <a:lnTo>
                    <a:pt x="1" y="8720"/>
                  </a:lnTo>
                  <a:lnTo>
                    <a:pt x="39" y="8757"/>
                  </a:lnTo>
                  <a:lnTo>
                    <a:pt x="95" y="8795"/>
                  </a:lnTo>
                  <a:lnTo>
                    <a:pt x="152" y="8814"/>
                  </a:lnTo>
                  <a:lnTo>
                    <a:pt x="8644" y="8814"/>
                  </a:lnTo>
                  <a:lnTo>
                    <a:pt x="8720" y="8795"/>
                  </a:lnTo>
                  <a:lnTo>
                    <a:pt x="8757" y="8757"/>
                  </a:lnTo>
                  <a:lnTo>
                    <a:pt x="8795" y="8720"/>
                  </a:lnTo>
                  <a:lnTo>
                    <a:pt x="8814" y="8663"/>
                  </a:lnTo>
                  <a:lnTo>
                    <a:pt x="8814" y="152"/>
                  </a:lnTo>
                  <a:lnTo>
                    <a:pt x="8795" y="95"/>
                  </a:lnTo>
                  <a:lnTo>
                    <a:pt x="8757" y="39"/>
                  </a:lnTo>
                  <a:lnTo>
                    <a:pt x="872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24"/>
            <p:cNvSpPr/>
            <p:nvPr/>
          </p:nvSpPr>
          <p:spPr>
            <a:xfrm>
              <a:off x="2557450" y="2650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24"/>
            <p:cNvSpPr/>
            <p:nvPr/>
          </p:nvSpPr>
          <p:spPr>
            <a:xfrm>
              <a:off x="2553675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95" y="1"/>
                  </a:moveTo>
                  <a:lnTo>
                    <a:pt x="38" y="39"/>
                  </a:lnTo>
                  <a:lnTo>
                    <a:pt x="0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0" y="8418"/>
                  </a:lnTo>
                  <a:lnTo>
                    <a:pt x="38" y="8474"/>
                  </a:lnTo>
                  <a:lnTo>
                    <a:pt x="95" y="8493"/>
                  </a:lnTo>
                  <a:lnTo>
                    <a:pt x="151" y="8512"/>
                  </a:lnTo>
                  <a:lnTo>
                    <a:pt x="8360" y="8512"/>
                  </a:lnTo>
                  <a:lnTo>
                    <a:pt x="8417" y="8493"/>
                  </a:lnTo>
                  <a:lnTo>
                    <a:pt x="8474" y="8474"/>
                  </a:lnTo>
                  <a:lnTo>
                    <a:pt x="8493" y="8418"/>
                  </a:lnTo>
                  <a:lnTo>
                    <a:pt x="8511" y="8361"/>
                  </a:lnTo>
                  <a:lnTo>
                    <a:pt x="8511" y="152"/>
                  </a:lnTo>
                  <a:lnTo>
                    <a:pt x="8493" y="95"/>
                  </a:lnTo>
                  <a:lnTo>
                    <a:pt x="8474" y="39"/>
                  </a:lnTo>
                  <a:lnTo>
                    <a:pt x="8417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24"/>
            <p:cNvSpPr/>
            <p:nvPr/>
          </p:nvSpPr>
          <p:spPr>
            <a:xfrm>
              <a:off x="2553675" y="2646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284"/>
                  </a:moveTo>
                  <a:lnTo>
                    <a:pt x="8210" y="8210"/>
                  </a:lnTo>
                  <a:lnTo>
                    <a:pt x="283" y="8210"/>
                  </a:lnTo>
                  <a:lnTo>
                    <a:pt x="283" y="284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24"/>
            <p:cNvSpPr/>
            <p:nvPr/>
          </p:nvSpPr>
          <p:spPr>
            <a:xfrm>
              <a:off x="2549900" y="2642900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0" y="341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4" y="341"/>
                  </a:lnTo>
                  <a:lnTo>
                    <a:pt x="8417" y="303"/>
                  </a:lnTo>
                  <a:close/>
                  <a:moveTo>
                    <a:pt x="8210" y="605"/>
                  </a:moveTo>
                  <a:lnTo>
                    <a:pt x="8210" y="8210"/>
                  </a:lnTo>
                  <a:lnTo>
                    <a:pt x="604" y="8210"/>
                  </a:lnTo>
                  <a:lnTo>
                    <a:pt x="604" y="605"/>
                  </a:lnTo>
                  <a:close/>
                  <a:moveTo>
                    <a:pt x="302" y="8418"/>
                  </a:moveTo>
                  <a:lnTo>
                    <a:pt x="340" y="8474"/>
                  </a:lnTo>
                  <a:lnTo>
                    <a:pt x="378" y="8493"/>
                  </a:lnTo>
                  <a:lnTo>
                    <a:pt x="302" y="8493"/>
                  </a:lnTo>
                  <a:lnTo>
                    <a:pt x="302" y="8418"/>
                  </a:lnTo>
                  <a:close/>
                  <a:moveTo>
                    <a:pt x="8511" y="8418"/>
                  </a:moveTo>
                  <a:lnTo>
                    <a:pt x="8511" y="8493"/>
                  </a:lnTo>
                  <a:lnTo>
                    <a:pt x="8417" y="8493"/>
                  </a:lnTo>
                  <a:lnTo>
                    <a:pt x="8474" y="8474"/>
                  </a:lnTo>
                  <a:lnTo>
                    <a:pt x="8511" y="8418"/>
                  </a:lnTo>
                  <a:close/>
                  <a:moveTo>
                    <a:pt x="95" y="1"/>
                  </a:moveTo>
                  <a:lnTo>
                    <a:pt x="38" y="39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20"/>
                  </a:lnTo>
                  <a:lnTo>
                    <a:pt x="38" y="8757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57" y="8757"/>
                  </a:lnTo>
                  <a:lnTo>
                    <a:pt x="8795" y="8720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795" y="95"/>
                  </a:lnTo>
                  <a:lnTo>
                    <a:pt x="8757" y="39"/>
                  </a:lnTo>
                  <a:lnTo>
                    <a:pt x="871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24"/>
            <p:cNvSpPr/>
            <p:nvPr/>
          </p:nvSpPr>
          <p:spPr>
            <a:xfrm>
              <a:off x="1188775" y="2952875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24"/>
            <p:cNvSpPr/>
            <p:nvPr/>
          </p:nvSpPr>
          <p:spPr>
            <a:xfrm>
              <a:off x="1185000" y="2949100"/>
              <a:ext cx="212825" cy="212800"/>
            </a:xfrm>
            <a:custGeom>
              <a:rect b="b" l="l" r="r" t="t"/>
              <a:pathLst>
                <a:path extrusionOk="0" h="8512" w="8513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52" y="1"/>
                  </a:moveTo>
                  <a:lnTo>
                    <a:pt x="95" y="19"/>
                  </a:lnTo>
                  <a:lnTo>
                    <a:pt x="39" y="38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1" y="8361"/>
                  </a:lnTo>
                  <a:lnTo>
                    <a:pt x="1" y="8417"/>
                  </a:lnTo>
                  <a:lnTo>
                    <a:pt x="39" y="8474"/>
                  </a:lnTo>
                  <a:lnTo>
                    <a:pt x="95" y="8512"/>
                  </a:lnTo>
                  <a:lnTo>
                    <a:pt x="8418" y="8512"/>
                  </a:lnTo>
                  <a:lnTo>
                    <a:pt x="8474" y="8474"/>
                  </a:lnTo>
                  <a:lnTo>
                    <a:pt x="8512" y="8417"/>
                  </a:lnTo>
                  <a:lnTo>
                    <a:pt x="8512" y="8361"/>
                  </a:lnTo>
                  <a:lnTo>
                    <a:pt x="8512" y="152"/>
                  </a:lnTo>
                  <a:lnTo>
                    <a:pt x="8512" y="95"/>
                  </a:lnTo>
                  <a:lnTo>
                    <a:pt x="8474" y="38"/>
                  </a:lnTo>
                  <a:lnTo>
                    <a:pt x="8418" y="19"/>
                  </a:lnTo>
                  <a:lnTo>
                    <a:pt x="8361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24"/>
            <p:cNvSpPr/>
            <p:nvPr/>
          </p:nvSpPr>
          <p:spPr>
            <a:xfrm>
              <a:off x="1185000" y="2949100"/>
              <a:ext cx="212825" cy="212800"/>
            </a:xfrm>
            <a:custGeom>
              <a:rect b="b" l="l" r="r" t="t"/>
              <a:pathLst>
                <a:path extrusionOk="0" h="8512" w="8513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24"/>
            <p:cNvSpPr/>
            <p:nvPr/>
          </p:nvSpPr>
          <p:spPr>
            <a:xfrm>
              <a:off x="1181250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7" y="303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3" y="340"/>
                  </a:lnTo>
                  <a:lnTo>
                    <a:pt x="8436" y="303"/>
                  </a:lnTo>
                  <a:close/>
                  <a:moveTo>
                    <a:pt x="8209" y="604"/>
                  </a:moveTo>
                  <a:lnTo>
                    <a:pt x="8209" y="8210"/>
                  </a:lnTo>
                  <a:lnTo>
                    <a:pt x="604" y="8210"/>
                  </a:lnTo>
                  <a:lnTo>
                    <a:pt x="604" y="604"/>
                  </a:lnTo>
                  <a:close/>
                  <a:moveTo>
                    <a:pt x="302" y="8436"/>
                  </a:moveTo>
                  <a:lnTo>
                    <a:pt x="340" y="8474"/>
                  </a:lnTo>
                  <a:lnTo>
                    <a:pt x="377" y="8512"/>
                  </a:lnTo>
                  <a:lnTo>
                    <a:pt x="302" y="8512"/>
                  </a:lnTo>
                  <a:lnTo>
                    <a:pt x="302" y="8436"/>
                  </a:lnTo>
                  <a:close/>
                  <a:moveTo>
                    <a:pt x="8511" y="8436"/>
                  </a:moveTo>
                  <a:lnTo>
                    <a:pt x="8511" y="8512"/>
                  </a:lnTo>
                  <a:lnTo>
                    <a:pt x="8436" y="8512"/>
                  </a:lnTo>
                  <a:lnTo>
                    <a:pt x="8473" y="8474"/>
                  </a:lnTo>
                  <a:lnTo>
                    <a:pt x="8511" y="8436"/>
                  </a:lnTo>
                  <a:close/>
                  <a:moveTo>
                    <a:pt x="151" y="1"/>
                  </a:moveTo>
                  <a:lnTo>
                    <a:pt x="94" y="19"/>
                  </a:lnTo>
                  <a:lnTo>
                    <a:pt x="38" y="57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19"/>
                  </a:lnTo>
                  <a:lnTo>
                    <a:pt x="38" y="8776"/>
                  </a:lnTo>
                  <a:lnTo>
                    <a:pt x="94" y="8795"/>
                  </a:lnTo>
                  <a:lnTo>
                    <a:pt x="151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75" y="8776"/>
                  </a:lnTo>
                  <a:lnTo>
                    <a:pt x="8794" y="8719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794" y="95"/>
                  </a:lnTo>
                  <a:lnTo>
                    <a:pt x="8775" y="57"/>
                  </a:lnTo>
                  <a:lnTo>
                    <a:pt x="8719" y="19"/>
                  </a:lnTo>
                  <a:lnTo>
                    <a:pt x="866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24"/>
            <p:cNvSpPr/>
            <p:nvPr/>
          </p:nvSpPr>
          <p:spPr>
            <a:xfrm>
              <a:off x="1462425" y="29528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24"/>
            <p:cNvSpPr/>
            <p:nvPr/>
          </p:nvSpPr>
          <p:spPr>
            <a:xfrm>
              <a:off x="1458650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38" y="38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7"/>
                  </a:lnTo>
                  <a:lnTo>
                    <a:pt x="38" y="8474"/>
                  </a:lnTo>
                  <a:lnTo>
                    <a:pt x="95" y="8512"/>
                  </a:lnTo>
                  <a:lnTo>
                    <a:pt x="8417" y="8512"/>
                  </a:lnTo>
                  <a:lnTo>
                    <a:pt x="8474" y="8474"/>
                  </a:lnTo>
                  <a:lnTo>
                    <a:pt x="8512" y="8417"/>
                  </a:lnTo>
                  <a:lnTo>
                    <a:pt x="8512" y="8361"/>
                  </a:lnTo>
                  <a:lnTo>
                    <a:pt x="8512" y="152"/>
                  </a:lnTo>
                  <a:lnTo>
                    <a:pt x="8512" y="95"/>
                  </a:lnTo>
                  <a:lnTo>
                    <a:pt x="8474" y="38"/>
                  </a:lnTo>
                  <a:lnTo>
                    <a:pt x="8417" y="19"/>
                  </a:lnTo>
                  <a:lnTo>
                    <a:pt x="8361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24"/>
            <p:cNvSpPr/>
            <p:nvPr/>
          </p:nvSpPr>
          <p:spPr>
            <a:xfrm>
              <a:off x="1458650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24"/>
            <p:cNvSpPr/>
            <p:nvPr/>
          </p:nvSpPr>
          <p:spPr>
            <a:xfrm>
              <a:off x="1454875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2" y="303"/>
                  </a:moveTo>
                  <a:lnTo>
                    <a:pt x="8512" y="378"/>
                  </a:lnTo>
                  <a:lnTo>
                    <a:pt x="8474" y="340"/>
                  </a:lnTo>
                  <a:lnTo>
                    <a:pt x="8436" y="303"/>
                  </a:lnTo>
                  <a:close/>
                  <a:moveTo>
                    <a:pt x="8210" y="604"/>
                  </a:moveTo>
                  <a:lnTo>
                    <a:pt x="8210" y="8210"/>
                  </a:lnTo>
                  <a:lnTo>
                    <a:pt x="604" y="8210"/>
                  </a:lnTo>
                  <a:lnTo>
                    <a:pt x="604" y="604"/>
                  </a:lnTo>
                  <a:close/>
                  <a:moveTo>
                    <a:pt x="302" y="8436"/>
                  </a:moveTo>
                  <a:lnTo>
                    <a:pt x="340" y="8474"/>
                  </a:lnTo>
                  <a:lnTo>
                    <a:pt x="378" y="8512"/>
                  </a:lnTo>
                  <a:lnTo>
                    <a:pt x="302" y="8512"/>
                  </a:lnTo>
                  <a:lnTo>
                    <a:pt x="302" y="8436"/>
                  </a:lnTo>
                  <a:close/>
                  <a:moveTo>
                    <a:pt x="8512" y="8436"/>
                  </a:moveTo>
                  <a:lnTo>
                    <a:pt x="8512" y="8512"/>
                  </a:lnTo>
                  <a:lnTo>
                    <a:pt x="8436" y="8512"/>
                  </a:lnTo>
                  <a:lnTo>
                    <a:pt x="8474" y="8474"/>
                  </a:lnTo>
                  <a:lnTo>
                    <a:pt x="8512" y="8436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1" y="152"/>
                  </a:lnTo>
                  <a:lnTo>
                    <a:pt x="1" y="8663"/>
                  </a:lnTo>
                  <a:lnTo>
                    <a:pt x="19" y="8719"/>
                  </a:lnTo>
                  <a:lnTo>
                    <a:pt x="57" y="8776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63" y="8814"/>
                  </a:lnTo>
                  <a:lnTo>
                    <a:pt x="8719" y="8795"/>
                  </a:lnTo>
                  <a:lnTo>
                    <a:pt x="8776" y="8776"/>
                  </a:lnTo>
                  <a:lnTo>
                    <a:pt x="8795" y="8719"/>
                  </a:lnTo>
                  <a:lnTo>
                    <a:pt x="8814" y="8663"/>
                  </a:lnTo>
                  <a:lnTo>
                    <a:pt x="8814" y="152"/>
                  </a:lnTo>
                  <a:lnTo>
                    <a:pt x="8795" y="95"/>
                  </a:lnTo>
                  <a:lnTo>
                    <a:pt x="8776" y="57"/>
                  </a:lnTo>
                  <a:lnTo>
                    <a:pt x="8719" y="19"/>
                  </a:lnTo>
                  <a:lnTo>
                    <a:pt x="866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24"/>
            <p:cNvSpPr/>
            <p:nvPr/>
          </p:nvSpPr>
          <p:spPr>
            <a:xfrm>
              <a:off x="1736050" y="2952875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24"/>
            <p:cNvSpPr/>
            <p:nvPr/>
          </p:nvSpPr>
          <p:spPr>
            <a:xfrm>
              <a:off x="1732300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151" y="1"/>
                  </a:moveTo>
                  <a:lnTo>
                    <a:pt x="94" y="19"/>
                  </a:lnTo>
                  <a:lnTo>
                    <a:pt x="57" y="38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7"/>
                  </a:lnTo>
                  <a:lnTo>
                    <a:pt x="57" y="8474"/>
                  </a:lnTo>
                  <a:lnTo>
                    <a:pt x="94" y="8512"/>
                  </a:lnTo>
                  <a:lnTo>
                    <a:pt x="8436" y="8512"/>
                  </a:lnTo>
                  <a:lnTo>
                    <a:pt x="8473" y="8474"/>
                  </a:lnTo>
                  <a:lnTo>
                    <a:pt x="8511" y="8417"/>
                  </a:lnTo>
                  <a:lnTo>
                    <a:pt x="8511" y="8361"/>
                  </a:lnTo>
                  <a:lnTo>
                    <a:pt x="8511" y="152"/>
                  </a:lnTo>
                  <a:lnTo>
                    <a:pt x="8511" y="95"/>
                  </a:lnTo>
                  <a:lnTo>
                    <a:pt x="8473" y="38"/>
                  </a:lnTo>
                  <a:lnTo>
                    <a:pt x="8436" y="19"/>
                  </a:lnTo>
                  <a:lnTo>
                    <a:pt x="836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24"/>
            <p:cNvSpPr/>
            <p:nvPr/>
          </p:nvSpPr>
          <p:spPr>
            <a:xfrm>
              <a:off x="1732750" y="2949100"/>
              <a:ext cx="212350" cy="212800"/>
            </a:xfrm>
            <a:custGeom>
              <a:rect b="b" l="l" r="r" t="t"/>
              <a:pathLst>
                <a:path extrusionOk="0" h="8512" w="8494">
                  <a:moveTo>
                    <a:pt x="8210" y="303"/>
                  </a:moveTo>
                  <a:lnTo>
                    <a:pt x="8210" y="8210"/>
                  </a:lnTo>
                  <a:lnTo>
                    <a:pt x="284" y="8210"/>
                  </a:lnTo>
                  <a:lnTo>
                    <a:pt x="284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24"/>
            <p:cNvSpPr/>
            <p:nvPr/>
          </p:nvSpPr>
          <p:spPr>
            <a:xfrm>
              <a:off x="1728525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96" y="303"/>
                  </a:moveTo>
                  <a:lnTo>
                    <a:pt x="340" y="340"/>
                  </a:lnTo>
                  <a:lnTo>
                    <a:pt x="321" y="378"/>
                  </a:lnTo>
                  <a:lnTo>
                    <a:pt x="321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3" y="340"/>
                  </a:lnTo>
                  <a:lnTo>
                    <a:pt x="8436" y="303"/>
                  </a:lnTo>
                  <a:close/>
                  <a:moveTo>
                    <a:pt x="8228" y="604"/>
                  </a:moveTo>
                  <a:lnTo>
                    <a:pt x="8228" y="8210"/>
                  </a:lnTo>
                  <a:lnTo>
                    <a:pt x="604" y="8210"/>
                  </a:lnTo>
                  <a:lnTo>
                    <a:pt x="604" y="604"/>
                  </a:lnTo>
                  <a:close/>
                  <a:moveTo>
                    <a:pt x="321" y="8436"/>
                  </a:moveTo>
                  <a:lnTo>
                    <a:pt x="340" y="8474"/>
                  </a:lnTo>
                  <a:lnTo>
                    <a:pt x="396" y="8512"/>
                  </a:lnTo>
                  <a:lnTo>
                    <a:pt x="321" y="8512"/>
                  </a:lnTo>
                  <a:lnTo>
                    <a:pt x="321" y="8436"/>
                  </a:lnTo>
                  <a:close/>
                  <a:moveTo>
                    <a:pt x="8511" y="8436"/>
                  </a:moveTo>
                  <a:lnTo>
                    <a:pt x="8511" y="8512"/>
                  </a:lnTo>
                  <a:lnTo>
                    <a:pt x="8436" y="8512"/>
                  </a:lnTo>
                  <a:lnTo>
                    <a:pt x="8473" y="8474"/>
                  </a:lnTo>
                  <a:lnTo>
                    <a:pt x="8511" y="8436"/>
                  </a:lnTo>
                  <a:close/>
                  <a:moveTo>
                    <a:pt x="170" y="1"/>
                  </a:moveTo>
                  <a:lnTo>
                    <a:pt x="94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19"/>
                  </a:lnTo>
                  <a:lnTo>
                    <a:pt x="57" y="8776"/>
                  </a:lnTo>
                  <a:lnTo>
                    <a:pt x="94" y="8795"/>
                  </a:lnTo>
                  <a:lnTo>
                    <a:pt x="170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75" y="8776"/>
                  </a:lnTo>
                  <a:lnTo>
                    <a:pt x="8813" y="8719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813" y="95"/>
                  </a:lnTo>
                  <a:lnTo>
                    <a:pt x="8775" y="57"/>
                  </a:lnTo>
                  <a:lnTo>
                    <a:pt x="8719" y="19"/>
                  </a:lnTo>
                  <a:lnTo>
                    <a:pt x="866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24"/>
            <p:cNvSpPr/>
            <p:nvPr/>
          </p:nvSpPr>
          <p:spPr>
            <a:xfrm>
              <a:off x="2009700" y="2952875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1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24"/>
            <p:cNvSpPr/>
            <p:nvPr/>
          </p:nvSpPr>
          <p:spPr>
            <a:xfrm>
              <a:off x="2005925" y="2949100"/>
              <a:ext cx="213275" cy="212800"/>
            </a:xfrm>
            <a:custGeom>
              <a:rect b="b" l="l" r="r" t="t"/>
              <a:pathLst>
                <a:path extrusionOk="0" h="8512" w="8531">
                  <a:moveTo>
                    <a:pt x="8210" y="303"/>
                  </a:moveTo>
                  <a:lnTo>
                    <a:pt x="8210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57" y="38"/>
                  </a:lnTo>
                  <a:lnTo>
                    <a:pt x="19" y="95"/>
                  </a:lnTo>
                  <a:lnTo>
                    <a:pt x="1" y="152"/>
                  </a:lnTo>
                  <a:lnTo>
                    <a:pt x="1" y="8361"/>
                  </a:lnTo>
                  <a:lnTo>
                    <a:pt x="19" y="8417"/>
                  </a:lnTo>
                  <a:lnTo>
                    <a:pt x="57" y="8474"/>
                  </a:lnTo>
                  <a:lnTo>
                    <a:pt x="95" y="8512"/>
                  </a:lnTo>
                  <a:lnTo>
                    <a:pt x="8436" y="8512"/>
                  </a:lnTo>
                  <a:lnTo>
                    <a:pt x="8474" y="8474"/>
                  </a:lnTo>
                  <a:lnTo>
                    <a:pt x="8512" y="8417"/>
                  </a:lnTo>
                  <a:lnTo>
                    <a:pt x="8530" y="8361"/>
                  </a:lnTo>
                  <a:lnTo>
                    <a:pt x="8530" y="152"/>
                  </a:lnTo>
                  <a:lnTo>
                    <a:pt x="8512" y="95"/>
                  </a:lnTo>
                  <a:lnTo>
                    <a:pt x="8474" y="38"/>
                  </a:lnTo>
                  <a:lnTo>
                    <a:pt x="8436" y="19"/>
                  </a:lnTo>
                  <a:lnTo>
                    <a:pt x="837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24"/>
            <p:cNvSpPr/>
            <p:nvPr/>
          </p:nvSpPr>
          <p:spPr>
            <a:xfrm>
              <a:off x="2006400" y="2949100"/>
              <a:ext cx="212325" cy="212800"/>
            </a:xfrm>
            <a:custGeom>
              <a:rect b="b" l="l" r="r" t="t"/>
              <a:pathLst>
                <a:path extrusionOk="0" h="8512" w="8493">
                  <a:moveTo>
                    <a:pt x="8210" y="303"/>
                  </a:moveTo>
                  <a:lnTo>
                    <a:pt x="8210" y="8210"/>
                  </a:lnTo>
                  <a:lnTo>
                    <a:pt x="283" y="8210"/>
                  </a:lnTo>
                  <a:lnTo>
                    <a:pt x="283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24"/>
            <p:cNvSpPr/>
            <p:nvPr/>
          </p:nvSpPr>
          <p:spPr>
            <a:xfrm>
              <a:off x="2002625" y="2945325"/>
              <a:ext cx="219875" cy="220350"/>
            </a:xfrm>
            <a:custGeom>
              <a:rect b="b" l="l" r="r" t="t"/>
              <a:pathLst>
                <a:path extrusionOk="0" h="8814" w="8795">
                  <a:moveTo>
                    <a:pt x="378" y="303"/>
                  </a:moveTo>
                  <a:lnTo>
                    <a:pt x="321" y="340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493" y="303"/>
                  </a:moveTo>
                  <a:lnTo>
                    <a:pt x="8493" y="378"/>
                  </a:lnTo>
                  <a:lnTo>
                    <a:pt x="8474" y="340"/>
                  </a:lnTo>
                  <a:lnTo>
                    <a:pt x="8417" y="303"/>
                  </a:lnTo>
                  <a:close/>
                  <a:moveTo>
                    <a:pt x="8210" y="604"/>
                  </a:moveTo>
                  <a:lnTo>
                    <a:pt x="8210" y="8210"/>
                  </a:lnTo>
                  <a:lnTo>
                    <a:pt x="585" y="8210"/>
                  </a:lnTo>
                  <a:lnTo>
                    <a:pt x="585" y="604"/>
                  </a:lnTo>
                  <a:close/>
                  <a:moveTo>
                    <a:pt x="302" y="8436"/>
                  </a:moveTo>
                  <a:lnTo>
                    <a:pt x="321" y="8474"/>
                  </a:lnTo>
                  <a:lnTo>
                    <a:pt x="378" y="8512"/>
                  </a:lnTo>
                  <a:lnTo>
                    <a:pt x="302" y="8512"/>
                  </a:lnTo>
                  <a:lnTo>
                    <a:pt x="302" y="8436"/>
                  </a:lnTo>
                  <a:close/>
                  <a:moveTo>
                    <a:pt x="8493" y="8436"/>
                  </a:moveTo>
                  <a:lnTo>
                    <a:pt x="8493" y="8512"/>
                  </a:lnTo>
                  <a:lnTo>
                    <a:pt x="8417" y="8512"/>
                  </a:lnTo>
                  <a:lnTo>
                    <a:pt x="8474" y="8474"/>
                  </a:lnTo>
                  <a:lnTo>
                    <a:pt x="8493" y="8436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38" y="57"/>
                  </a:lnTo>
                  <a:lnTo>
                    <a:pt x="0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0" y="8719"/>
                  </a:lnTo>
                  <a:lnTo>
                    <a:pt x="38" y="8776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44" y="8814"/>
                  </a:lnTo>
                  <a:lnTo>
                    <a:pt x="8700" y="8795"/>
                  </a:lnTo>
                  <a:lnTo>
                    <a:pt x="8757" y="8776"/>
                  </a:lnTo>
                  <a:lnTo>
                    <a:pt x="8795" y="8719"/>
                  </a:lnTo>
                  <a:lnTo>
                    <a:pt x="8795" y="8663"/>
                  </a:lnTo>
                  <a:lnTo>
                    <a:pt x="8795" y="152"/>
                  </a:lnTo>
                  <a:lnTo>
                    <a:pt x="8795" y="95"/>
                  </a:lnTo>
                  <a:lnTo>
                    <a:pt x="8757" y="57"/>
                  </a:lnTo>
                  <a:lnTo>
                    <a:pt x="8700" y="19"/>
                  </a:lnTo>
                  <a:lnTo>
                    <a:pt x="8644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24"/>
            <p:cNvSpPr/>
            <p:nvPr/>
          </p:nvSpPr>
          <p:spPr>
            <a:xfrm>
              <a:off x="2283800" y="29528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24"/>
            <p:cNvSpPr/>
            <p:nvPr/>
          </p:nvSpPr>
          <p:spPr>
            <a:xfrm>
              <a:off x="2279575" y="2949100"/>
              <a:ext cx="213250" cy="212800"/>
            </a:xfrm>
            <a:custGeom>
              <a:rect b="b" l="l" r="r" t="t"/>
              <a:pathLst>
                <a:path extrusionOk="0" h="8512" w="8530">
                  <a:moveTo>
                    <a:pt x="8228" y="303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170" y="1"/>
                  </a:moveTo>
                  <a:lnTo>
                    <a:pt x="94" y="19"/>
                  </a:lnTo>
                  <a:lnTo>
                    <a:pt x="57" y="38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19" y="8417"/>
                  </a:lnTo>
                  <a:lnTo>
                    <a:pt x="57" y="8474"/>
                  </a:lnTo>
                  <a:lnTo>
                    <a:pt x="94" y="8512"/>
                  </a:lnTo>
                  <a:lnTo>
                    <a:pt x="8436" y="8512"/>
                  </a:lnTo>
                  <a:lnTo>
                    <a:pt x="8473" y="8474"/>
                  </a:lnTo>
                  <a:lnTo>
                    <a:pt x="8511" y="8417"/>
                  </a:lnTo>
                  <a:lnTo>
                    <a:pt x="8530" y="8361"/>
                  </a:lnTo>
                  <a:lnTo>
                    <a:pt x="8530" y="152"/>
                  </a:lnTo>
                  <a:lnTo>
                    <a:pt x="8511" y="95"/>
                  </a:lnTo>
                  <a:lnTo>
                    <a:pt x="8473" y="38"/>
                  </a:lnTo>
                  <a:lnTo>
                    <a:pt x="8436" y="19"/>
                  </a:lnTo>
                  <a:lnTo>
                    <a:pt x="837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24"/>
            <p:cNvSpPr/>
            <p:nvPr/>
          </p:nvSpPr>
          <p:spPr>
            <a:xfrm>
              <a:off x="2280025" y="2949100"/>
              <a:ext cx="212350" cy="212800"/>
            </a:xfrm>
            <a:custGeom>
              <a:rect b="b" l="l" r="r" t="t"/>
              <a:pathLst>
                <a:path extrusionOk="0" h="8512" w="8494">
                  <a:moveTo>
                    <a:pt x="8210" y="303"/>
                  </a:moveTo>
                  <a:lnTo>
                    <a:pt x="8210" y="8210"/>
                  </a:lnTo>
                  <a:lnTo>
                    <a:pt x="284" y="8210"/>
                  </a:lnTo>
                  <a:lnTo>
                    <a:pt x="284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493" y="8512"/>
                  </a:lnTo>
                  <a:lnTo>
                    <a:pt x="8493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24"/>
            <p:cNvSpPr/>
            <p:nvPr/>
          </p:nvSpPr>
          <p:spPr>
            <a:xfrm>
              <a:off x="2276250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1" y="340"/>
                  </a:lnTo>
                  <a:lnTo>
                    <a:pt x="303" y="378"/>
                  </a:lnTo>
                  <a:lnTo>
                    <a:pt x="303" y="303"/>
                  </a:lnTo>
                  <a:close/>
                  <a:moveTo>
                    <a:pt x="8493" y="303"/>
                  </a:moveTo>
                  <a:lnTo>
                    <a:pt x="8493" y="378"/>
                  </a:lnTo>
                  <a:lnTo>
                    <a:pt x="8474" y="340"/>
                  </a:lnTo>
                  <a:lnTo>
                    <a:pt x="8418" y="303"/>
                  </a:lnTo>
                  <a:close/>
                  <a:moveTo>
                    <a:pt x="8210" y="604"/>
                  </a:moveTo>
                  <a:lnTo>
                    <a:pt x="8210" y="8210"/>
                  </a:lnTo>
                  <a:lnTo>
                    <a:pt x="586" y="8210"/>
                  </a:lnTo>
                  <a:lnTo>
                    <a:pt x="586" y="604"/>
                  </a:lnTo>
                  <a:close/>
                  <a:moveTo>
                    <a:pt x="303" y="8436"/>
                  </a:moveTo>
                  <a:lnTo>
                    <a:pt x="341" y="8474"/>
                  </a:lnTo>
                  <a:lnTo>
                    <a:pt x="378" y="8512"/>
                  </a:lnTo>
                  <a:lnTo>
                    <a:pt x="303" y="8512"/>
                  </a:lnTo>
                  <a:lnTo>
                    <a:pt x="303" y="8436"/>
                  </a:lnTo>
                  <a:close/>
                  <a:moveTo>
                    <a:pt x="8493" y="8436"/>
                  </a:moveTo>
                  <a:lnTo>
                    <a:pt x="8493" y="8512"/>
                  </a:lnTo>
                  <a:lnTo>
                    <a:pt x="8418" y="8512"/>
                  </a:lnTo>
                  <a:lnTo>
                    <a:pt x="8474" y="8474"/>
                  </a:lnTo>
                  <a:lnTo>
                    <a:pt x="8493" y="8436"/>
                  </a:lnTo>
                  <a:close/>
                  <a:moveTo>
                    <a:pt x="152" y="1"/>
                  </a:moveTo>
                  <a:lnTo>
                    <a:pt x="95" y="19"/>
                  </a:lnTo>
                  <a:lnTo>
                    <a:pt x="39" y="57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1" y="8663"/>
                  </a:lnTo>
                  <a:lnTo>
                    <a:pt x="1" y="8719"/>
                  </a:lnTo>
                  <a:lnTo>
                    <a:pt x="39" y="8776"/>
                  </a:lnTo>
                  <a:lnTo>
                    <a:pt x="95" y="8795"/>
                  </a:lnTo>
                  <a:lnTo>
                    <a:pt x="152" y="8814"/>
                  </a:lnTo>
                  <a:lnTo>
                    <a:pt x="8644" y="8814"/>
                  </a:lnTo>
                  <a:lnTo>
                    <a:pt x="8720" y="8795"/>
                  </a:lnTo>
                  <a:lnTo>
                    <a:pt x="8757" y="8776"/>
                  </a:lnTo>
                  <a:lnTo>
                    <a:pt x="8795" y="8719"/>
                  </a:lnTo>
                  <a:lnTo>
                    <a:pt x="8814" y="8663"/>
                  </a:lnTo>
                  <a:lnTo>
                    <a:pt x="8814" y="152"/>
                  </a:lnTo>
                  <a:lnTo>
                    <a:pt x="8795" y="95"/>
                  </a:lnTo>
                  <a:lnTo>
                    <a:pt x="8757" y="57"/>
                  </a:lnTo>
                  <a:lnTo>
                    <a:pt x="8720" y="19"/>
                  </a:lnTo>
                  <a:lnTo>
                    <a:pt x="8644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24"/>
            <p:cNvSpPr/>
            <p:nvPr/>
          </p:nvSpPr>
          <p:spPr>
            <a:xfrm>
              <a:off x="2557450" y="29528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24"/>
            <p:cNvSpPr/>
            <p:nvPr/>
          </p:nvSpPr>
          <p:spPr>
            <a:xfrm>
              <a:off x="2553675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38" y="38"/>
                  </a:lnTo>
                  <a:lnTo>
                    <a:pt x="0" y="95"/>
                  </a:lnTo>
                  <a:lnTo>
                    <a:pt x="0" y="152"/>
                  </a:lnTo>
                  <a:lnTo>
                    <a:pt x="0" y="8361"/>
                  </a:lnTo>
                  <a:lnTo>
                    <a:pt x="0" y="8417"/>
                  </a:lnTo>
                  <a:lnTo>
                    <a:pt x="38" y="8474"/>
                  </a:lnTo>
                  <a:lnTo>
                    <a:pt x="95" y="8512"/>
                  </a:lnTo>
                  <a:lnTo>
                    <a:pt x="8417" y="8512"/>
                  </a:lnTo>
                  <a:lnTo>
                    <a:pt x="8474" y="8474"/>
                  </a:lnTo>
                  <a:lnTo>
                    <a:pt x="8493" y="8417"/>
                  </a:lnTo>
                  <a:lnTo>
                    <a:pt x="8511" y="8361"/>
                  </a:lnTo>
                  <a:lnTo>
                    <a:pt x="8511" y="152"/>
                  </a:lnTo>
                  <a:lnTo>
                    <a:pt x="8493" y="95"/>
                  </a:lnTo>
                  <a:lnTo>
                    <a:pt x="8474" y="38"/>
                  </a:lnTo>
                  <a:lnTo>
                    <a:pt x="8417" y="19"/>
                  </a:lnTo>
                  <a:lnTo>
                    <a:pt x="8360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24"/>
            <p:cNvSpPr/>
            <p:nvPr/>
          </p:nvSpPr>
          <p:spPr>
            <a:xfrm>
              <a:off x="2553675" y="2949100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283" y="8210"/>
                  </a:lnTo>
                  <a:lnTo>
                    <a:pt x="283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24"/>
            <p:cNvSpPr/>
            <p:nvPr/>
          </p:nvSpPr>
          <p:spPr>
            <a:xfrm>
              <a:off x="2549900" y="2945325"/>
              <a:ext cx="220350" cy="220350"/>
            </a:xfrm>
            <a:custGeom>
              <a:rect b="b" l="l" r="r" t="t"/>
              <a:pathLst>
                <a:path extrusionOk="0" h="8814" w="8814">
                  <a:moveTo>
                    <a:pt x="378" y="303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3"/>
                  </a:lnTo>
                  <a:close/>
                  <a:moveTo>
                    <a:pt x="8511" y="303"/>
                  </a:moveTo>
                  <a:lnTo>
                    <a:pt x="8511" y="378"/>
                  </a:lnTo>
                  <a:lnTo>
                    <a:pt x="8474" y="340"/>
                  </a:lnTo>
                  <a:lnTo>
                    <a:pt x="8417" y="303"/>
                  </a:lnTo>
                  <a:close/>
                  <a:moveTo>
                    <a:pt x="8210" y="604"/>
                  </a:moveTo>
                  <a:lnTo>
                    <a:pt x="8210" y="8210"/>
                  </a:lnTo>
                  <a:lnTo>
                    <a:pt x="604" y="8210"/>
                  </a:lnTo>
                  <a:lnTo>
                    <a:pt x="604" y="604"/>
                  </a:lnTo>
                  <a:close/>
                  <a:moveTo>
                    <a:pt x="302" y="8436"/>
                  </a:moveTo>
                  <a:lnTo>
                    <a:pt x="340" y="8474"/>
                  </a:lnTo>
                  <a:lnTo>
                    <a:pt x="378" y="8512"/>
                  </a:lnTo>
                  <a:lnTo>
                    <a:pt x="302" y="8512"/>
                  </a:lnTo>
                  <a:lnTo>
                    <a:pt x="302" y="8436"/>
                  </a:lnTo>
                  <a:close/>
                  <a:moveTo>
                    <a:pt x="8511" y="8436"/>
                  </a:moveTo>
                  <a:lnTo>
                    <a:pt x="8511" y="8512"/>
                  </a:lnTo>
                  <a:lnTo>
                    <a:pt x="8417" y="8512"/>
                  </a:lnTo>
                  <a:lnTo>
                    <a:pt x="8474" y="8474"/>
                  </a:lnTo>
                  <a:lnTo>
                    <a:pt x="8511" y="8436"/>
                  </a:lnTo>
                  <a:close/>
                  <a:moveTo>
                    <a:pt x="151" y="1"/>
                  </a:moveTo>
                  <a:lnTo>
                    <a:pt x="95" y="19"/>
                  </a:lnTo>
                  <a:lnTo>
                    <a:pt x="38" y="57"/>
                  </a:lnTo>
                  <a:lnTo>
                    <a:pt x="19" y="95"/>
                  </a:lnTo>
                  <a:lnTo>
                    <a:pt x="0" y="152"/>
                  </a:lnTo>
                  <a:lnTo>
                    <a:pt x="0" y="8663"/>
                  </a:lnTo>
                  <a:lnTo>
                    <a:pt x="19" y="8719"/>
                  </a:lnTo>
                  <a:lnTo>
                    <a:pt x="38" y="8776"/>
                  </a:lnTo>
                  <a:lnTo>
                    <a:pt x="95" y="8795"/>
                  </a:lnTo>
                  <a:lnTo>
                    <a:pt x="151" y="8814"/>
                  </a:lnTo>
                  <a:lnTo>
                    <a:pt x="8662" y="8814"/>
                  </a:lnTo>
                  <a:lnTo>
                    <a:pt x="8719" y="8795"/>
                  </a:lnTo>
                  <a:lnTo>
                    <a:pt x="8757" y="8776"/>
                  </a:lnTo>
                  <a:lnTo>
                    <a:pt x="8795" y="8719"/>
                  </a:lnTo>
                  <a:lnTo>
                    <a:pt x="8813" y="8663"/>
                  </a:lnTo>
                  <a:lnTo>
                    <a:pt x="8813" y="152"/>
                  </a:lnTo>
                  <a:lnTo>
                    <a:pt x="8795" y="95"/>
                  </a:lnTo>
                  <a:lnTo>
                    <a:pt x="8757" y="57"/>
                  </a:lnTo>
                  <a:lnTo>
                    <a:pt x="8719" y="19"/>
                  </a:lnTo>
                  <a:lnTo>
                    <a:pt x="8662" y="1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24"/>
            <p:cNvSpPr/>
            <p:nvPr/>
          </p:nvSpPr>
          <p:spPr>
            <a:xfrm>
              <a:off x="1188775" y="3255775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0"/>
                  </a:moveTo>
                  <a:lnTo>
                    <a:pt x="1" y="8209"/>
                  </a:lnTo>
                  <a:lnTo>
                    <a:pt x="8210" y="8209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24"/>
            <p:cNvSpPr/>
            <p:nvPr/>
          </p:nvSpPr>
          <p:spPr>
            <a:xfrm>
              <a:off x="1185000" y="3251525"/>
              <a:ext cx="212825" cy="213275"/>
            </a:xfrm>
            <a:custGeom>
              <a:rect b="b" l="l" r="r" t="t"/>
              <a:pathLst>
                <a:path extrusionOk="0" h="8531" w="8513">
                  <a:moveTo>
                    <a:pt x="8210" y="321"/>
                  </a:moveTo>
                  <a:lnTo>
                    <a:pt x="8210" y="8228"/>
                  </a:lnTo>
                  <a:lnTo>
                    <a:pt x="303" y="8228"/>
                  </a:lnTo>
                  <a:lnTo>
                    <a:pt x="303" y="321"/>
                  </a:lnTo>
                  <a:close/>
                  <a:moveTo>
                    <a:pt x="152" y="0"/>
                  </a:moveTo>
                  <a:lnTo>
                    <a:pt x="95" y="19"/>
                  </a:lnTo>
                  <a:lnTo>
                    <a:pt x="39" y="57"/>
                  </a:lnTo>
                  <a:lnTo>
                    <a:pt x="1" y="95"/>
                  </a:lnTo>
                  <a:lnTo>
                    <a:pt x="1" y="170"/>
                  </a:lnTo>
                  <a:lnTo>
                    <a:pt x="1" y="8379"/>
                  </a:lnTo>
                  <a:lnTo>
                    <a:pt x="1" y="8436"/>
                  </a:lnTo>
                  <a:lnTo>
                    <a:pt x="39" y="8474"/>
                  </a:lnTo>
                  <a:lnTo>
                    <a:pt x="95" y="8511"/>
                  </a:lnTo>
                  <a:lnTo>
                    <a:pt x="152" y="8530"/>
                  </a:lnTo>
                  <a:lnTo>
                    <a:pt x="8361" y="8530"/>
                  </a:lnTo>
                  <a:lnTo>
                    <a:pt x="8418" y="8511"/>
                  </a:lnTo>
                  <a:lnTo>
                    <a:pt x="8474" y="8474"/>
                  </a:lnTo>
                  <a:lnTo>
                    <a:pt x="8512" y="8436"/>
                  </a:lnTo>
                  <a:lnTo>
                    <a:pt x="8512" y="8379"/>
                  </a:lnTo>
                  <a:lnTo>
                    <a:pt x="8512" y="170"/>
                  </a:lnTo>
                  <a:lnTo>
                    <a:pt x="8512" y="95"/>
                  </a:lnTo>
                  <a:lnTo>
                    <a:pt x="8474" y="57"/>
                  </a:lnTo>
                  <a:lnTo>
                    <a:pt x="8418" y="19"/>
                  </a:lnTo>
                  <a:lnTo>
                    <a:pt x="8361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24"/>
            <p:cNvSpPr/>
            <p:nvPr/>
          </p:nvSpPr>
          <p:spPr>
            <a:xfrm>
              <a:off x="1185000" y="3252000"/>
              <a:ext cx="212825" cy="212325"/>
            </a:xfrm>
            <a:custGeom>
              <a:rect b="b" l="l" r="r" t="t"/>
              <a:pathLst>
                <a:path extrusionOk="0" h="8493" w="8513">
                  <a:moveTo>
                    <a:pt x="8210" y="283"/>
                  </a:moveTo>
                  <a:lnTo>
                    <a:pt x="8210" y="8209"/>
                  </a:lnTo>
                  <a:lnTo>
                    <a:pt x="303" y="8209"/>
                  </a:lnTo>
                  <a:lnTo>
                    <a:pt x="303" y="283"/>
                  </a:lnTo>
                  <a:close/>
                  <a:moveTo>
                    <a:pt x="1" y="0"/>
                  </a:moveTo>
                  <a:lnTo>
                    <a:pt x="1" y="8492"/>
                  </a:lnTo>
                  <a:lnTo>
                    <a:pt x="8512" y="8492"/>
                  </a:lnTo>
                  <a:lnTo>
                    <a:pt x="8512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24"/>
            <p:cNvSpPr/>
            <p:nvPr/>
          </p:nvSpPr>
          <p:spPr>
            <a:xfrm>
              <a:off x="1181250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77" y="302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2"/>
                  </a:lnTo>
                  <a:close/>
                  <a:moveTo>
                    <a:pt x="8511" y="302"/>
                  </a:moveTo>
                  <a:lnTo>
                    <a:pt x="8511" y="378"/>
                  </a:lnTo>
                  <a:lnTo>
                    <a:pt x="8473" y="340"/>
                  </a:lnTo>
                  <a:lnTo>
                    <a:pt x="8436" y="302"/>
                  </a:lnTo>
                  <a:close/>
                  <a:moveTo>
                    <a:pt x="8209" y="585"/>
                  </a:moveTo>
                  <a:lnTo>
                    <a:pt x="8209" y="8209"/>
                  </a:lnTo>
                  <a:lnTo>
                    <a:pt x="604" y="8209"/>
                  </a:lnTo>
                  <a:lnTo>
                    <a:pt x="604" y="585"/>
                  </a:lnTo>
                  <a:close/>
                  <a:moveTo>
                    <a:pt x="302" y="8417"/>
                  </a:moveTo>
                  <a:lnTo>
                    <a:pt x="340" y="8473"/>
                  </a:lnTo>
                  <a:lnTo>
                    <a:pt x="377" y="8492"/>
                  </a:lnTo>
                  <a:lnTo>
                    <a:pt x="302" y="8492"/>
                  </a:lnTo>
                  <a:lnTo>
                    <a:pt x="302" y="8417"/>
                  </a:lnTo>
                  <a:close/>
                  <a:moveTo>
                    <a:pt x="8511" y="8417"/>
                  </a:moveTo>
                  <a:lnTo>
                    <a:pt x="8511" y="8492"/>
                  </a:lnTo>
                  <a:lnTo>
                    <a:pt x="8436" y="8492"/>
                  </a:lnTo>
                  <a:lnTo>
                    <a:pt x="8473" y="8473"/>
                  </a:lnTo>
                  <a:lnTo>
                    <a:pt x="8511" y="8417"/>
                  </a:lnTo>
                  <a:close/>
                  <a:moveTo>
                    <a:pt x="94" y="0"/>
                  </a:moveTo>
                  <a:lnTo>
                    <a:pt x="38" y="38"/>
                  </a:lnTo>
                  <a:lnTo>
                    <a:pt x="19" y="95"/>
                  </a:lnTo>
                  <a:lnTo>
                    <a:pt x="0" y="151"/>
                  </a:lnTo>
                  <a:lnTo>
                    <a:pt x="0" y="8643"/>
                  </a:lnTo>
                  <a:lnTo>
                    <a:pt x="19" y="8719"/>
                  </a:lnTo>
                  <a:lnTo>
                    <a:pt x="38" y="8757"/>
                  </a:lnTo>
                  <a:lnTo>
                    <a:pt x="94" y="8794"/>
                  </a:lnTo>
                  <a:lnTo>
                    <a:pt x="8719" y="8794"/>
                  </a:lnTo>
                  <a:lnTo>
                    <a:pt x="8775" y="8757"/>
                  </a:lnTo>
                  <a:lnTo>
                    <a:pt x="8794" y="8719"/>
                  </a:lnTo>
                  <a:lnTo>
                    <a:pt x="8813" y="8643"/>
                  </a:lnTo>
                  <a:lnTo>
                    <a:pt x="8813" y="151"/>
                  </a:lnTo>
                  <a:lnTo>
                    <a:pt x="8794" y="95"/>
                  </a:lnTo>
                  <a:lnTo>
                    <a:pt x="8775" y="38"/>
                  </a:lnTo>
                  <a:lnTo>
                    <a:pt x="871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24"/>
            <p:cNvSpPr/>
            <p:nvPr/>
          </p:nvSpPr>
          <p:spPr>
            <a:xfrm>
              <a:off x="1462425" y="32557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0"/>
                  </a:moveTo>
                  <a:lnTo>
                    <a:pt x="0" y="8209"/>
                  </a:lnTo>
                  <a:lnTo>
                    <a:pt x="8210" y="8209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24"/>
            <p:cNvSpPr/>
            <p:nvPr/>
          </p:nvSpPr>
          <p:spPr>
            <a:xfrm>
              <a:off x="1458650" y="325152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10" y="321"/>
                  </a:moveTo>
                  <a:lnTo>
                    <a:pt x="8210" y="8228"/>
                  </a:lnTo>
                  <a:lnTo>
                    <a:pt x="302" y="8228"/>
                  </a:lnTo>
                  <a:lnTo>
                    <a:pt x="302" y="321"/>
                  </a:lnTo>
                  <a:close/>
                  <a:moveTo>
                    <a:pt x="151" y="0"/>
                  </a:moveTo>
                  <a:lnTo>
                    <a:pt x="95" y="19"/>
                  </a:lnTo>
                  <a:lnTo>
                    <a:pt x="38" y="57"/>
                  </a:lnTo>
                  <a:lnTo>
                    <a:pt x="19" y="95"/>
                  </a:lnTo>
                  <a:lnTo>
                    <a:pt x="0" y="170"/>
                  </a:lnTo>
                  <a:lnTo>
                    <a:pt x="0" y="8379"/>
                  </a:lnTo>
                  <a:lnTo>
                    <a:pt x="19" y="8436"/>
                  </a:lnTo>
                  <a:lnTo>
                    <a:pt x="38" y="8474"/>
                  </a:lnTo>
                  <a:lnTo>
                    <a:pt x="95" y="8511"/>
                  </a:lnTo>
                  <a:lnTo>
                    <a:pt x="151" y="8530"/>
                  </a:lnTo>
                  <a:lnTo>
                    <a:pt x="8361" y="8530"/>
                  </a:lnTo>
                  <a:lnTo>
                    <a:pt x="8417" y="8511"/>
                  </a:lnTo>
                  <a:lnTo>
                    <a:pt x="8474" y="8474"/>
                  </a:lnTo>
                  <a:lnTo>
                    <a:pt x="8512" y="8436"/>
                  </a:lnTo>
                  <a:lnTo>
                    <a:pt x="8512" y="8379"/>
                  </a:lnTo>
                  <a:lnTo>
                    <a:pt x="8512" y="170"/>
                  </a:lnTo>
                  <a:lnTo>
                    <a:pt x="8512" y="95"/>
                  </a:lnTo>
                  <a:lnTo>
                    <a:pt x="8474" y="57"/>
                  </a:lnTo>
                  <a:lnTo>
                    <a:pt x="8417" y="19"/>
                  </a:lnTo>
                  <a:lnTo>
                    <a:pt x="8361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24"/>
            <p:cNvSpPr/>
            <p:nvPr/>
          </p:nvSpPr>
          <p:spPr>
            <a:xfrm>
              <a:off x="1458650" y="3252000"/>
              <a:ext cx="212800" cy="212325"/>
            </a:xfrm>
            <a:custGeom>
              <a:rect b="b" l="l" r="r" t="t"/>
              <a:pathLst>
                <a:path extrusionOk="0" h="8493" w="8512">
                  <a:moveTo>
                    <a:pt x="8210" y="283"/>
                  </a:moveTo>
                  <a:lnTo>
                    <a:pt x="8210" y="8209"/>
                  </a:lnTo>
                  <a:lnTo>
                    <a:pt x="302" y="8209"/>
                  </a:lnTo>
                  <a:lnTo>
                    <a:pt x="302" y="283"/>
                  </a:lnTo>
                  <a:close/>
                  <a:moveTo>
                    <a:pt x="0" y="0"/>
                  </a:moveTo>
                  <a:lnTo>
                    <a:pt x="0" y="8492"/>
                  </a:lnTo>
                  <a:lnTo>
                    <a:pt x="8512" y="8492"/>
                  </a:lnTo>
                  <a:lnTo>
                    <a:pt x="8512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24"/>
            <p:cNvSpPr/>
            <p:nvPr/>
          </p:nvSpPr>
          <p:spPr>
            <a:xfrm>
              <a:off x="1454875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78" y="302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2"/>
                  </a:lnTo>
                  <a:close/>
                  <a:moveTo>
                    <a:pt x="8512" y="302"/>
                  </a:moveTo>
                  <a:lnTo>
                    <a:pt x="8512" y="378"/>
                  </a:lnTo>
                  <a:lnTo>
                    <a:pt x="8474" y="340"/>
                  </a:lnTo>
                  <a:lnTo>
                    <a:pt x="8436" y="302"/>
                  </a:lnTo>
                  <a:close/>
                  <a:moveTo>
                    <a:pt x="8210" y="585"/>
                  </a:moveTo>
                  <a:lnTo>
                    <a:pt x="8210" y="8209"/>
                  </a:lnTo>
                  <a:lnTo>
                    <a:pt x="604" y="8209"/>
                  </a:lnTo>
                  <a:lnTo>
                    <a:pt x="604" y="585"/>
                  </a:lnTo>
                  <a:close/>
                  <a:moveTo>
                    <a:pt x="302" y="8417"/>
                  </a:moveTo>
                  <a:lnTo>
                    <a:pt x="340" y="8473"/>
                  </a:lnTo>
                  <a:lnTo>
                    <a:pt x="378" y="8492"/>
                  </a:lnTo>
                  <a:lnTo>
                    <a:pt x="302" y="8492"/>
                  </a:lnTo>
                  <a:lnTo>
                    <a:pt x="302" y="8417"/>
                  </a:lnTo>
                  <a:close/>
                  <a:moveTo>
                    <a:pt x="8512" y="8417"/>
                  </a:moveTo>
                  <a:lnTo>
                    <a:pt x="8512" y="8492"/>
                  </a:lnTo>
                  <a:lnTo>
                    <a:pt x="8436" y="8492"/>
                  </a:lnTo>
                  <a:lnTo>
                    <a:pt x="8474" y="8473"/>
                  </a:lnTo>
                  <a:lnTo>
                    <a:pt x="8512" y="8417"/>
                  </a:lnTo>
                  <a:close/>
                  <a:moveTo>
                    <a:pt x="95" y="0"/>
                  </a:moveTo>
                  <a:lnTo>
                    <a:pt x="57" y="38"/>
                  </a:lnTo>
                  <a:lnTo>
                    <a:pt x="19" y="95"/>
                  </a:lnTo>
                  <a:lnTo>
                    <a:pt x="1" y="151"/>
                  </a:lnTo>
                  <a:lnTo>
                    <a:pt x="1" y="8643"/>
                  </a:lnTo>
                  <a:lnTo>
                    <a:pt x="19" y="8719"/>
                  </a:lnTo>
                  <a:lnTo>
                    <a:pt x="57" y="8757"/>
                  </a:lnTo>
                  <a:lnTo>
                    <a:pt x="95" y="8794"/>
                  </a:lnTo>
                  <a:lnTo>
                    <a:pt x="8719" y="8794"/>
                  </a:lnTo>
                  <a:lnTo>
                    <a:pt x="8776" y="8757"/>
                  </a:lnTo>
                  <a:lnTo>
                    <a:pt x="8795" y="8719"/>
                  </a:lnTo>
                  <a:lnTo>
                    <a:pt x="8814" y="8643"/>
                  </a:lnTo>
                  <a:lnTo>
                    <a:pt x="8814" y="151"/>
                  </a:lnTo>
                  <a:lnTo>
                    <a:pt x="8795" y="95"/>
                  </a:lnTo>
                  <a:lnTo>
                    <a:pt x="8776" y="38"/>
                  </a:lnTo>
                  <a:lnTo>
                    <a:pt x="871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24"/>
            <p:cNvSpPr/>
            <p:nvPr/>
          </p:nvSpPr>
          <p:spPr>
            <a:xfrm>
              <a:off x="1736050" y="3255775"/>
              <a:ext cx="205275" cy="205250"/>
            </a:xfrm>
            <a:custGeom>
              <a:rect b="b" l="l" r="r" t="t"/>
              <a:pathLst>
                <a:path extrusionOk="0" h="8210" w="8211">
                  <a:moveTo>
                    <a:pt x="1" y="0"/>
                  </a:moveTo>
                  <a:lnTo>
                    <a:pt x="1" y="8209"/>
                  </a:lnTo>
                  <a:lnTo>
                    <a:pt x="8210" y="8209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24"/>
            <p:cNvSpPr/>
            <p:nvPr/>
          </p:nvSpPr>
          <p:spPr>
            <a:xfrm>
              <a:off x="1732300" y="325152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09" y="321"/>
                  </a:moveTo>
                  <a:lnTo>
                    <a:pt x="8209" y="8228"/>
                  </a:lnTo>
                  <a:lnTo>
                    <a:pt x="302" y="8228"/>
                  </a:lnTo>
                  <a:lnTo>
                    <a:pt x="302" y="321"/>
                  </a:lnTo>
                  <a:close/>
                  <a:moveTo>
                    <a:pt x="151" y="0"/>
                  </a:moveTo>
                  <a:lnTo>
                    <a:pt x="94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0" y="170"/>
                  </a:lnTo>
                  <a:lnTo>
                    <a:pt x="0" y="8379"/>
                  </a:lnTo>
                  <a:lnTo>
                    <a:pt x="19" y="8436"/>
                  </a:lnTo>
                  <a:lnTo>
                    <a:pt x="57" y="8474"/>
                  </a:lnTo>
                  <a:lnTo>
                    <a:pt x="94" y="8511"/>
                  </a:lnTo>
                  <a:lnTo>
                    <a:pt x="151" y="8530"/>
                  </a:lnTo>
                  <a:lnTo>
                    <a:pt x="8360" y="8530"/>
                  </a:lnTo>
                  <a:lnTo>
                    <a:pt x="8436" y="8511"/>
                  </a:lnTo>
                  <a:lnTo>
                    <a:pt x="8473" y="8474"/>
                  </a:lnTo>
                  <a:lnTo>
                    <a:pt x="8511" y="8436"/>
                  </a:lnTo>
                  <a:lnTo>
                    <a:pt x="8511" y="8379"/>
                  </a:lnTo>
                  <a:lnTo>
                    <a:pt x="8511" y="170"/>
                  </a:lnTo>
                  <a:lnTo>
                    <a:pt x="8511" y="95"/>
                  </a:lnTo>
                  <a:lnTo>
                    <a:pt x="8473" y="57"/>
                  </a:lnTo>
                  <a:lnTo>
                    <a:pt x="8436" y="19"/>
                  </a:lnTo>
                  <a:lnTo>
                    <a:pt x="836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24"/>
            <p:cNvSpPr/>
            <p:nvPr/>
          </p:nvSpPr>
          <p:spPr>
            <a:xfrm>
              <a:off x="1732750" y="3252000"/>
              <a:ext cx="212350" cy="212325"/>
            </a:xfrm>
            <a:custGeom>
              <a:rect b="b" l="l" r="r" t="t"/>
              <a:pathLst>
                <a:path extrusionOk="0" h="8493" w="8494">
                  <a:moveTo>
                    <a:pt x="8210" y="283"/>
                  </a:moveTo>
                  <a:lnTo>
                    <a:pt x="8210" y="8209"/>
                  </a:lnTo>
                  <a:lnTo>
                    <a:pt x="284" y="8209"/>
                  </a:lnTo>
                  <a:lnTo>
                    <a:pt x="284" y="283"/>
                  </a:lnTo>
                  <a:close/>
                  <a:moveTo>
                    <a:pt x="1" y="0"/>
                  </a:moveTo>
                  <a:lnTo>
                    <a:pt x="1" y="8492"/>
                  </a:lnTo>
                  <a:lnTo>
                    <a:pt x="8493" y="8492"/>
                  </a:lnTo>
                  <a:lnTo>
                    <a:pt x="8493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24"/>
            <p:cNvSpPr/>
            <p:nvPr/>
          </p:nvSpPr>
          <p:spPr>
            <a:xfrm>
              <a:off x="1728525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96" y="302"/>
                  </a:moveTo>
                  <a:lnTo>
                    <a:pt x="340" y="340"/>
                  </a:lnTo>
                  <a:lnTo>
                    <a:pt x="321" y="378"/>
                  </a:lnTo>
                  <a:lnTo>
                    <a:pt x="321" y="302"/>
                  </a:lnTo>
                  <a:close/>
                  <a:moveTo>
                    <a:pt x="8511" y="302"/>
                  </a:moveTo>
                  <a:lnTo>
                    <a:pt x="8511" y="378"/>
                  </a:lnTo>
                  <a:lnTo>
                    <a:pt x="8473" y="340"/>
                  </a:lnTo>
                  <a:lnTo>
                    <a:pt x="8436" y="302"/>
                  </a:lnTo>
                  <a:close/>
                  <a:moveTo>
                    <a:pt x="8228" y="585"/>
                  </a:moveTo>
                  <a:lnTo>
                    <a:pt x="8228" y="8209"/>
                  </a:lnTo>
                  <a:lnTo>
                    <a:pt x="604" y="8209"/>
                  </a:lnTo>
                  <a:lnTo>
                    <a:pt x="604" y="585"/>
                  </a:lnTo>
                  <a:close/>
                  <a:moveTo>
                    <a:pt x="321" y="8417"/>
                  </a:moveTo>
                  <a:lnTo>
                    <a:pt x="340" y="8473"/>
                  </a:lnTo>
                  <a:lnTo>
                    <a:pt x="396" y="8492"/>
                  </a:lnTo>
                  <a:lnTo>
                    <a:pt x="321" y="8492"/>
                  </a:lnTo>
                  <a:lnTo>
                    <a:pt x="321" y="8417"/>
                  </a:lnTo>
                  <a:close/>
                  <a:moveTo>
                    <a:pt x="8511" y="8417"/>
                  </a:moveTo>
                  <a:lnTo>
                    <a:pt x="8511" y="8492"/>
                  </a:lnTo>
                  <a:lnTo>
                    <a:pt x="8436" y="8492"/>
                  </a:lnTo>
                  <a:lnTo>
                    <a:pt x="8473" y="8473"/>
                  </a:lnTo>
                  <a:lnTo>
                    <a:pt x="8511" y="8417"/>
                  </a:lnTo>
                  <a:close/>
                  <a:moveTo>
                    <a:pt x="94" y="0"/>
                  </a:moveTo>
                  <a:lnTo>
                    <a:pt x="57" y="38"/>
                  </a:lnTo>
                  <a:lnTo>
                    <a:pt x="19" y="95"/>
                  </a:lnTo>
                  <a:lnTo>
                    <a:pt x="0" y="151"/>
                  </a:lnTo>
                  <a:lnTo>
                    <a:pt x="0" y="8643"/>
                  </a:lnTo>
                  <a:lnTo>
                    <a:pt x="19" y="8719"/>
                  </a:lnTo>
                  <a:lnTo>
                    <a:pt x="57" y="8757"/>
                  </a:lnTo>
                  <a:lnTo>
                    <a:pt x="94" y="8794"/>
                  </a:lnTo>
                  <a:lnTo>
                    <a:pt x="8719" y="8794"/>
                  </a:lnTo>
                  <a:lnTo>
                    <a:pt x="8775" y="8757"/>
                  </a:lnTo>
                  <a:lnTo>
                    <a:pt x="8813" y="8719"/>
                  </a:lnTo>
                  <a:lnTo>
                    <a:pt x="8813" y="8643"/>
                  </a:lnTo>
                  <a:lnTo>
                    <a:pt x="8813" y="151"/>
                  </a:lnTo>
                  <a:lnTo>
                    <a:pt x="8813" y="95"/>
                  </a:lnTo>
                  <a:lnTo>
                    <a:pt x="8775" y="38"/>
                  </a:lnTo>
                  <a:lnTo>
                    <a:pt x="871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24"/>
            <p:cNvSpPr/>
            <p:nvPr/>
          </p:nvSpPr>
          <p:spPr>
            <a:xfrm>
              <a:off x="2009700" y="3255775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0"/>
                  </a:moveTo>
                  <a:lnTo>
                    <a:pt x="0" y="8209"/>
                  </a:lnTo>
                  <a:lnTo>
                    <a:pt x="8228" y="8209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24"/>
            <p:cNvSpPr/>
            <p:nvPr/>
          </p:nvSpPr>
          <p:spPr>
            <a:xfrm>
              <a:off x="2005925" y="3251525"/>
              <a:ext cx="213275" cy="213275"/>
            </a:xfrm>
            <a:custGeom>
              <a:rect b="b" l="l" r="r" t="t"/>
              <a:pathLst>
                <a:path extrusionOk="0" h="8531" w="8531">
                  <a:moveTo>
                    <a:pt x="8210" y="321"/>
                  </a:moveTo>
                  <a:lnTo>
                    <a:pt x="8210" y="8228"/>
                  </a:lnTo>
                  <a:lnTo>
                    <a:pt x="321" y="8228"/>
                  </a:lnTo>
                  <a:lnTo>
                    <a:pt x="321" y="321"/>
                  </a:lnTo>
                  <a:close/>
                  <a:moveTo>
                    <a:pt x="151" y="0"/>
                  </a:moveTo>
                  <a:lnTo>
                    <a:pt x="95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1" y="170"/>
                  </a:lnTo>
                  <a:lnTo>
                    <a:pt x="1" y="8379"/>
                  </a:lnTo>
                  <a:lnTo>
                    <a:pt x="19" y="8436"/>
                  </a:lnTo>
                  <a:lnTo>
                    <a:pt x="57" y="8474"/>
                  </a:lnTo>
                  <a:lnTo>
                    <a:pt x="95" y="8511"/>
                  </a:lnTo>
                  <a:lnTo>
                    <a:pt x="151" y="8530"/>
                  </a:lnTo>
                  <a:lnTo>
                    <a:pt x="8379" y="8530"/>
                  </a:lnTo>
                  <a:lnTo>
                    <a:pt x="8436" y="8511"/>
                  </a:lnTo>
                  <a:lnTo>
                    <a:pt x="8474" y="8474"/>
                  </a:lnTo>
                  <a:lnTo>
                    <a:pt x="8512" y="8436"/>
                  </a:lnTo>
                  <a:lnTo>
                    <a:pt x="8530" y="8379"/>
                  </a:lnTo>
                  <a:lnTo>
                    <a:pt x="8530" y="170"/>
                  </a:lnTo>
                  <a:lnTo>
                    <a:pt x="8512" y="95"/>
                  </a:lnTo>
                  <a:lnTo>
                    <a:pt x="8474" y="57"/>
                  </a:lnTo>
                  <a:lnTo>
                    <a:pt x="8436" y="19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24"/>
            <p:cNvSpPr/>
            <p:nvPr/>
          </p:nvSpPr>
          <p:spPr>
            <a:xfrm>
              <a:off x="2006400" y="3252000"/>
              <a:ext cx="212325" cy="212325"/>
            </a:xfrm>
            <a:custGeom>
              <a:rect b="b" l="l" r="r" t="t"/>
              <a:pathLst>
                <a:path extrusionOk="0" h="8493" w="8493">
                  <a:moveTo>
                    <a:pt x="8210" y="283"/>
                  </a:moveTo>
                  <a:lnTo>
                    <a:pt x="8210" y="8209"/>
                  </a:lnTo>
                  <a:lnTo>
                    <a:pt x="283" y="8209"/>
                  </a:lnTo>
                  <a:lnTo>
                    <a:pt x="283" y="283"/>
                  </a:lnTo>
                  <a:close/>
                  <a:moveTo>
                    <a:pt x="0" y="0"/>
                  </a:moveTo>
                  <a:lnTo>
                    <a:pt x="0" y="8492"/>
                  </a:lnTo>
                  <a:lnTo>
                    <a:pt x="8493" y="8492"/>
                  </a:lnTo>
                  <a:lnTo>
                    <a:pt x="8493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24"/>
            <p:cNvSpPr/>
            <p:nvPr/>
          </p:nvSpPr>
          <p:spPr>
            <a:xfrm>
              <a:off x="2002625" y="3248225"/>
              <a:ext cx="219875" cy="219875"/>
            </a:xfrm>
            <a:custGeom>
              <a:rect b="b" l="l" r="r" t="t"/>
              <a:pathLst>
                <a:path extrusionOk="0" h="8795" w="8795">
                  <a:moveTo>
                    <a:pt x="378" y="302"/>
                  </a:moveTo>
                  <a:lnTo>
                    <a:pt x="321" y="340"/>
                  </a:lnTo>
                  <a:lnTo>
                    <a:pt x="302" y="378"/>
                  </a:lnTo>
                  <a:lnTo>
                    <a:pt x="302" y="302"/>
                  </a:lnTo>
                  <a:close/>
                  <a:moveTo>
                    <a:pt x="8493" y="302"/>
                  </a:moveTo>
                  <a:lnTo>
                    <a:pt x="8493" y="378"/>
                  </a:lnTo>
                  <a:lnTo>
                    <a:pt x="8474" y="340"/>
                  </a:lnTo>
                  <a:lnTo>
                    <a:pt x="8417" y="302"/>
                  </a:lnTo>
                  <a:close/>
                  <a:moveTo>
                    <a:pt x="8210" y="585"/>
                  </a:moveTo>
                  <a:lnTo>
                    <a:pt x="8210" y="8209"/>
                  </a:lnTo>
                  <a:lnTo>
                    <a:pt x="585" y="8209"/>
                  </a:lnTo>
                  <a:lnTo>
                    <a:pt x="585" y="585"/>
                  </a:lnTo>
                  <a:close/>
                  <a:moveTo>
                    <a:pt x="302" y="8417"/>
                  </a:moveTo>
                  <a:lnTo>
                    <a:pt x="321" y="8473"/>
                  </a:lnTo>
                  <a:lnTo>
                    <a:pt x="378" y="8492"/>
                  </a:lnTo>
                  <a:lnTo>
                    <a:pt x="302" y="8492"/>
                  </a:lnTo>
                  <a:lnTo>
                    <a:pt x="302" y="8417"/>
                  </a:lnTo>
                  <a:close/>
                  <a:moveTo>
                    <a:pt x="8493" y="8417"/>
                  </a:moveTo>
                  <a:lnTo>
                    <a:pt x="8493" y="8492"/>
                  </a:lnTo>
                  <a:lnTo>
                    <a:pt x="8417" y="8492"/>
                  </a:lnTo>
                  <a:lnTo>
                    <a:pt x="8474" y="8473"/>
                  </a:lnTo>
                  <a:lnTo>
                    <a:pt x="8493" y="8417"/>
                  </a:lnTo>
                  <a:close/>
                  <a:moveTo>
                    <a:pt x="95" y="0"/>
                  </a:moveTo>
                  <a:lnTo>
                    <a:pt x="38" y="38"/>
                  </a:lnTo>
                  <a:lnTo>
                    <a:pt x="0" y="95"/>
                  </a:lnTo>
                  <a:lnTo>
                    <a:pt x="0" y="151"/>
                  </a:lnTo>
                  <a:lnTo>
                    <a:pt x="0" y="8643"/>
                  </a:lnTo>
                  <a:lnTo>
                    <a:pt x="0" y="8719"/>
                  </a:lnTo>
                  <a:lnTo>
                    <a:pt x="38" y="8757"/>
                  </a:lnTo>
                  <a:lnTo>
                    <a:pt x="95" y="8794"/>
                  </a:lnTo>
                  <a:lnTo>
                    <a:pt x="8700" y="8794"/>
                  </a:lnTo>
                  <a:lnTo>
                    <a:pt x="8757" y="8757"/>
                  </a:lnTo>
                  <a:lnTo>
                    <a:pt x="8795" y="8719"/>
                  </a:lnTo>
                  <a:lnTo>
                    <a:pt x="8795" y="8643"/>
                  </a:lnTo>
                  <a:lnTo>
                    <a:pt x="8795" y="151"/>
                  </a:lnTo>
                  <a:lnTo>
                    <a:pt x="8795" y="95"/>
                  </a:lnTo>
                  <a:lnTo>
                    <a:pt x="8757" y="38"/>
                  </a:lnTo>
                  <a:lnTo>
                    <a:pt x="870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24"/>
            <p:cNvSpPr/>
            <p:nvPr/>
          </p:nvSpPr>
          <p:spPr>
            <a:xfrm>
              <a:off x="2283800" y="32557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0"/>
                  </a:moveTo>
                  <a:lnTo>
                    <a:pt x="1" y="8209"/>
                  </a:lnTo>
                  <a:lnTo>
                    <a:pt x="8210" y="8209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24"/>
            <p:cNvSpPr/>
            <p:nvPr/>
          </p:nvSpPr>
          <p:spPr>
            <a:xfrm>
              <a:off x="2279575" y="3251525"/>
              <a:ext cx="213250" cy="213275"/>
            </a:xfrm>
            <a:custGeom>
              <a:rect b="b" l="l" r="r" t="t"/>
              <a:pathLst>
                <a:path extrusionOk="0" h="8531" w="8530">
                  <a:moveTo>
                    <a:pt x="8228" y="321"/>
                  </a:moveTo>
                  <a:lnTo>
                    <a:pt x="8228" y="8228"/>
                  </a:lnTo>
                  <a:lnTo>
                    <a:pt x="321" y="8228"/>
                  </a:lnTo>
                  <a:lnTo>
                    <a:pt x="321" y="321"/>
                  </a:lnTo>
                  <a:close/>
                  <a:moveTo>
                    <a:pt x="170" y="0"/>
                  </a:moveTo>
                  <a:lnTo>
                    <a:pt x="94" y="19"/>
                  </a:lnTo>
                  <a:lnTo>
                    <a:pt x="57" y="57"/>
                  </a:lnTo>
                  <a:lnTo>
                    <a:pt x="19" y="95"/>
                  </a:lnTo>
                  <a:lnTo>
                    <a:pt x="0" y="170"/>
                  </a:lnTo>
                  <a:lnTo>
                    <a:pt x="0" y="8379"/>
                  </a:lnTo>
                  <a:lnTo>
                    <a:pt x="19" y="8436"/>
                  </a:lnTo>
                  <a:lnTo>
                    <a:pt x="57" y="8474"/>
                  </a:lnTo>
                  <a:lnTo>
                    <a:pt x="94" y="8511"/>
                  </a:lnTo>
                  <a:lnTo>
                    <a:pt x="170" y="8530"/>
                  </a:lnTo>
                  <a:lnTo>
                    <a:pt x="8379" y="8530"/>
                  </a:lnTo>
                  <a:lnTo>
                    <a:pt x="8436" y="8511"/>
                  </a:lnTo>
                  <a:lnTo>
                    <a:pt x="8473" y="8474"/>
                  </a:lnTo>
                  <a:lnTo>
                    <a:pt x="8511" y="8436"/>
                  </a:lnTo>
                  <a:lnTo>
                    <a:pt x="8530" y="8379"/>
                  </a:lnTo>
                  <a:lnTo>
                    <a:pt x="8530" y="170"/>
                  </a:lnTo>
                  <a:lnTo>
                    <a:pt x="8511" y="95"/>
                  </a:lnTo>
                  <a:lnTo>
                    <a:pt x="8473" y="57"/>
                  </a:lnTo>
                  <a:lnTo>
                    <a:pt x="8436" y="19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24"/>
            <p:cNvSpPr/>
            <p:nvPr/>
          </p:nvSpPr>
          <p:spPr>
            <a:xfrm>
              <a:off x="2280025" y="3252000"/>
              <a:ext cx="212350" cy="212325"/>
            </a:xfrm>
            <a:custGeom>
              <a:rect b="b" l="l" r="r" t="t"/>
              <a:pathLst>
                <a:path extrusionOk="0" h="8493" w="8494">
                  <a:moveTo>
                    <a:pt x="8210" y="283"/>
                  </a:moveTo>
                  <a:lnTo>
                    <a:pt x="8210" y="8209"/>
                  </a:lnTo>
                  <a:lnTo>
                    <a:pt x="284" y="8209"/>
                  </a:lnTo>
                  <a:lnTo>
                    <a:pt x="284" y="283"/>
                  </a:lnTo>
                  <a:close/>
                  <a:moveTo>
                    <a:pt x="1" y="0"/>
                  </a:moveTo>
                  <a:lnTo>
                    <a:pt x="1" y="8492"/>
                  </a:lnTo>
                  <a:lnTo>
                    <a:pt x="8493" y="8492"/>
                  </a:lnTo>
                  <a:lnTo>
                    <a:pt x="8493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24"/>
            <p:cNvSpPr/>
            <p:nvPr/>
          </p:nvSpPr>
          <p:spPr>
            <a:xfrm>
              <a:off x="2276250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78" y="302"/>
                  </a:moveTo>
                  <a:lnTo>
                    <a:pt x="341" y="340"/>
                  </a:lnTo>
                  <a:lnTo>
                    <a:pt x="303" y="378"/>
                  </a:lnTo>
                  <a:lnTo>
                    <a:pt x="303" y="302"/>
                  </a:lnTo>
                  <a:close/>
                  <a:moveTo>
                    <a:pt x="8493" y="302"/>
                  </a:moveTo>
                  <a:lnTo>
                    <a:pt x="8493" y="378"/>
                  </a:lnTo>
                  <a:lnTo>
                    <a:pt x="8474" y="340"/>
                  </a:lnTo>
                  <a:lnTo>
                    <a:pt x="8418" y="302"/>
                  </a:lnTo>
                  <a:close/>
                  <a:moveTo>
                    <a:pt x="8210" y="585"/>
                  </a:moveTo>
                  <a:lnTo>
                    <a:pt x="8210" y="8209"/>
                  </a:lnTo>
                  <a:lnTo>
                    <a:pt x="586" y="8209"/>
                  </a:lnTo>
                  <a:lnTo>
                    <a:pt x="586" y="585"/>
                  </a:lnTo>
                  <a:close/>
                  <a:moveTo>
                    <a:pt x="303" y="8417"/>
                  </a:moveTo>
                  <a:lnTo>
                    <a:pt x="341" y="8473"/>
                  </a:lnTo>
                  <a:lnTo>
                    <a:pt x="378" y="8492"/>
                  </a:lnTo>
                  <a:lnTo>
                    <a:pt x="303" y="8492"/>
                  </a:lnTo>
                  <a:lnTo>
                    <a:pt x="303" y="8417"/>
                  </a:lnTo>
                  <a:close/>
                  <a:moveTo>
                    <a:pt x="8493" y="8417"/>
                  </a:moveTo>
                  <a:lnTo>
                    <a:pt x="8493" y="8492"/>
                  </a:lnTo>
                  <a:lnTo>
                    <a:pt x="8418" y="8492"/>
                  </a:lnTo>
                  <a:lnTo>
                    <a:pt x="8474" y="8473"/>
                  </a:lnTo>
                  <a:lnTo>
                    <a:pt x="8493" y="8417"/>
                  </a:lnTo>
                  <a:close/>
                  <a:moveTo>
                    <a:pt x="95" y="0"/>
                  </a:moveTo>
                  <a:lnTo>
                    <a:pt x="39" y="38"/>
                  </a:lnTo>
                  <a:lnTo>
                    <a:pt x="1" y="95"/>
                  </a:lnTo>
                  <a:lnTo>
                    <a:pt x="1" y="151"/>
                  </a:lnTo>
                  <a:lnTo>
                    <a:pt x="1" y="8643"/>
                  </a:lnTo>
                  <a:lnTo>
                    <a:pt x="1" y="8719"/>
                  </a:lnTo>
                  <a:lnTo>
                    <a:pt x="39" y="8757"/>
                  </a:lnTo>
                  <a:lnTo>
                    <a:pt x="95" y="8794"/>
                  </a:lnTo>
                  <a:lnTo>
                    <a:pt x="8720" y="8794"/>
                  </a:lnTo>
                  <a:lnTo>
                    <a:pt x="8757" y="8757"/>
                  </a:lnTo>
                  <a:lnTo>
                    <a:pt x="8795" y="8719"/>
                  </a:lnTo>
                  <a:lnTo>
                    <a:pt x="8814" y="8643"/>
                  </a:lnTo>
                  <a:lnTo>
                    <a:pt x="8814" y="151"/>
                  </a:lnTo>
                  <a:lnTo>
                    <a:pt x="8795" y="95"/>
                  </a:lnTo>
                  <a:lnTo>
                    <a:pt x="8757" y="38"/>
                  </a:lnTo>
                  <a:lnTo>
                    <a:pt x="872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24"/>
            <p:cNvSpPr/>
            <p:nvPr/>
          </p:nvSpPr>
          <p:spPr>
            <a:xfrm>
              <a:off x="2557450" y="3255775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0"/>
                  </a:moveTo>
                  <a:lnTo>
                    <a:pt x="0" y="8209"/>
                  </a:lnTo>
                  <a:lnTo>
                    <a:pt x="8209" y="8209"/>
                  </a:lnTo>
                  <a:lnTo>
                    <a:pt x="820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24"/>
            <p:cNvSpPr/>
            <p:nvPr/>
          </p:nvSpPr>
          <p:spPr>
            <a:xfrm>
              <a:off x="2553675" y="325152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10" y="321"/>
                  </a:moveTo>
                  <a:lnTo>
                    <a:pt x="8210" y="8228"/>
                  </a:lnTo>
                  <a:lnTo>
                    <a:pt x="302" y="8228"/>
                  </a:lnTo>
                  <a:lnTo>
                    <a:pt x="302" y="321"/>
                  </a:lnTo>
                  <a:close/>
                  <a:moveTo>
                    <a:pt x="151" y="0"/>
                  </a:moveTo>
                  <a:lnTo>
                    <a:pt x="95" y="19"/>
                  </a:lnTo>
                  <a:lnTo>
                    <a:pt x="38" y="57"/>
                  </a:lnTo>
                  <a:lnTo>
                    <a:pt x="0" y="95"/>
                  </a:lnTo>
                  <a:lnTo>
                    <a:pt x="0" y="170"/>
                  </a:lnTo>
                  <a:lnTo>
                    <a:pt x="0" y="8379"/>
                  </a:lnTo>
                  <a:lnTo>
                    <a:pt x="0" y="8436"/>
                  </a:lnTo>
                  <a:lnTo>
                    <a:pt x="38" y="8474"/>
                  </a:lnTo>
                  <a:lnTo>
                    <a:pt x="95" y="8511"/>
                  </a:lnTo>
                  <a:lnTo>
                    <a:pt x="151" y="8530"/>
                  </a:lnTo>
                  <a:lnTo>
                    <a:pt x="8360" y="8530"/>
                  </a:lnTo>
                  <a:lnTo>
                    <a:pt x="8417" y="8511"/>
                  </a:lnTo>
                  <a:lnTo>
                    <a:pt x="8474" y="8474"/>
                  </a:lnTo>
                  <a:lnTo>
                    <a:pt x="8493" y="8436"/>
                  </a:lnTo>
                  <a:lnTo>
                    <a:pt x="8511" y="8379"/>
                  </a:lnTo>
                  <a:lnTo>
                    <a:pt x="8511" y="170"/>
                  </a:lnTo>
                  <a:lnTo>
                    <a:pt x="8493" y="95"/>
                  </a:lnTo>
                  <a:lnTo>
                    <a:pt x="8474" y="57"/>
                  </a:lnTo>
                  <a:lnTo>
                    <a:pt x="8417" y="19"/>
                  </a:lnTo>
                  <a:lnTo>
                    <a:pt x="836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24"/>
            <p:cNvSpPr/>
            <p:nvPr/>
          </p:nvSpPr>
          <p:spPr>
            <a:xfrm>
              <a:off x="2553675" y="3252000"/>
              <a:ext cx="212800" cy="212325"/>
            </a:xfrm>
            <a:custGeom>
              <a:rect b="b" l="l" r="r" t="t"/>
              <a:pathLst>
                <a:path extrusionOk="0" h="8493" w="8512">
                  <a:moveTo>
                    <a:pt x="8210" y="283"/>
                  </a:moveTo>
                  <a:lnTo>
                    <a:pt x="8210" y="8209"/>
                  </a:lnTo>
                  <a:lnTo>
                    <a:pt x="283" y="8209"/>
                  </a:lnTo>
                  <a:lnTo>
                    <a:pt x="283" y="283"/>
                  </a:lnTo>
                  <a:close/>
                  <a:moveTo>
                    <a:pt x="0" y="0"/>
                  </a:moveTo>
                  <a:lnTo>
                    <a:pt x="0" y="8492"/>
                  </a:lnTo>
                  <a:lnTo>
                    <a:pt x="8511" y="8492"/>
                  </a:lnTo>
                  <a:lnTo>
                    <a:pt x="8511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24"/>
            <p:cNvSpPr/>
            <p:nvPr/>
          </p:nvSpPr>
          <p:spPr>
            <a:xfrm>
              <a:off x="2549900" y="3248225"/>
              <a:ext cx="220350" cy="219875"/>
            </a:xfrm>
            <a:custGeom>
              <a:rect b="b" l="l" r="r" t="t"/>
              <a:pathLst>
                <a:path extrusionOk="0" h="8795" w="8814">
                  <a:moveTo>
                    <a:pt x="378" y="302"/>
                  </a:moveTo>
                  <a:lnTo>
                    <a:pt x="340" y="340"/>
                  </a:lnTo>
                  <a:lnTo>
                    <a:pt x="302" y="378"/>
                  </a:lnTo>
                  <a:lnTo>
                    <a:pt x="302" y="302"/>
                  </a:lnTo>
                  <a:close/>
                  <a:moveTo>
                    <a:pt x="8511" y="302"/>
                  </a:moveTo>
                  <a:lnTo>
                    <a:pt x="8511" y="378"/>
                  </a:lnTo>
                  <a:lnTo>
                    <a:pt x="8474" y="340"/>
                  </a:lnTo>
                  <a:lnTo>
                    <a:pt x="8417" y="302"/>
                  </a:lnTo>
                  <a:close/>
                  <a:moveTo>
                    <a:pt x="8210" y="585"/>
                  </a:moveTo>
                  <a:lnTo>
                    <a:pt x="8210" y="8209"/>
                  </a:lnTo>
                  <a:lnTo>
                    <a:pt x="604" y="8209"/>
                  </a:lnTo>
                  <a:lnTo>
                    <a:pt x="604" y="585"/>
                  </a:lnTo>
                  <a:close/>
                  <a:moveTo>
                    <a:pt x="302" y="8417"/>
                  </a:moveTo>
                  <a:lnTo>
                    <a:pt x="340" y="8473"/>
                  </a:lnTo>
                  <a:lnTo>
                    <a:pt x="378" y="8492"/>
                  </a:lnTo>
                  <a:lnTo>
                    <a:pt x="302" y="8492"/>
                  </a:lnTo>
                  <a:lnTo>
                    <a:pt x="302" y="8417"/>
                  </a:lnTo>
                  <a:close/>
                  <a:moveTo>
                    <a:pt x="8511" y="8417"/>
                  </a:moveTo>
                  <a:lnTo>
                    <a:pt x="8511" y="8492"/>
                  </a:lnTo>
                  <a:lnTo>
                    <a:pt x="8417" y="8492"/>
                  </a:lnTo>
                  <a:lnTo>
                    <a:pt x="8474" y="8473"/>
                  </a:lnTo>
                  <a:lnTo>
                    <a:pt x="8511" y="8417"/>
                  </a:lnTo>
                  <a:close/>
                  <a:moveTo>
                    <a:pt x="95" y="0"/>
                  </a:moveTo>
                  <a:lnTo>
                    <a:pt x="38" y="38"/>
                  </a:lnTo>
                  <a:lnTo>
                    <a:pt x="19" y="95"/>
                  </a:lnTo>
                  <a:lnTo>
                    <a:pt x="0" y="151"/>
                  </a:lnTo>
                  <a:lnTo>
                    <a:pt x="0" y="8643"/>
                  </a:lnTo>
                  <a:lnTo>
                    <a:pt x="19" y="8719"/>
                  </a:lnTo>
                  <a:lnTo>
                    <a:pt x="38" y="8757"/>
                  </a:lnTo>
                  <a:lnTo>
                    <a:pt x="95" y="8794"/>
                  </a:lnTo>
                  <a:lnTo>
                    <a:pt x="8719" y="8794"/>
                  </a:lnTo>
                  <a:lnTo>
                    <a:pt x="8757" y="8757"/>
                  </a:lnTo>
                  <a:lnTo>
                    <a:pt x="8795" y="8719"/>
                  </a:lnTo>
                  <a:lnTo>
                    <a:pt x="8813" y="8643"/>
                  </a:lnTo>
                  <a:lnTo>
                    <a:pt x="8813" y="151"/>
                  </a:lnTo>
                  <a:lnTo>
                    <a:pt x="8795" y="95"/>
                  </a:lnTo>
                  <a:lnTo>
                    <a:pt x="8757" y="38"/>
                  </a:lnTo>
                  <a:lnTo>
                    <a:pt x="871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24"/>
            <p:cNvSpPr/>
            <p:nvPr/>
          </p:nvSpPr>
          <p:spPr>
            <a:xfrm>
              <a:off x="1693600" y="2976475"/>
              <a:ext cx="309525" cy="227425"/>
            </a:xfrm>
            <a:custGeom>
              <a:rect b="b" l="l" r="r" t="t"/>
              <a:pathLst>
                <a:path extrusionOk="0" h="9097" w="12381">
                  <a:moveTo>
                    <a:pt x="680" y="0"/>
                  </a:moveTo>
                  <a:lnTo>
                    <a:pt x="1" y="963"/>
                  </a:lnTo>
                  <a:lnTo>
                    <a:pt x="11701" y="9096"/>
                  </a:lnTo>
                  <a:lnTo>
                    <a:pt x="12380" y="8134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24"/>
            <p:cNvSpPr/>
            <p:nvPr/>
          </p:nvSpPr>
          <p:spPr>
            <a:xfrm>
              <a:off x="1689825" y="2972700"/>
              <a:ext cx="317075" cy="234975"/>
            </a:xfrm>
            <a:custGeom>
              <a:rect b="b" l="l" r="r" t="t"/>
              <a:pathLst>
                <a:path extrusionOk="0" h="9399" w="12683">
                  <a:moveTo>
                    <a:pt x="869" y="378"/>
                  </a:moveTo>
                  <a:lnTo>
                    <a:pt x="12305" y="8323"/>
                  </a:lnTo>
                  <a:lnTo>
                    <a:pt x="11814" y="9040"/>
                  </a:lnTo>
                  <a:lnTo>
                    <a:pt x="378" y="1076"/>
                  </a:lnTo>
                  <a:lnTo>
                    <a:pt x="869" y="378"/>
                  </a:lnTo>
                  <a:close/>
                  <a:moveTo>
                    <a:pt x="793" y="0"/>
                  </a:moveTo>
                  <a:lnTo>
                    <a:pt x="737" y="19"/>
                  </a:lnTo>
                  <a:lnTo>
                    <a:pt x="699" y="76"/>
                  </a:lnTo>
                  <a:lnTo>
                    <a:pt x="38" y="1019"/>
                  </a:lnTo>
                  <a:lnTo>
                    <a:pt x="1" y="1076"/>
                  </a:lnTo>
                  <a:lnTo>
                    <a:pt x="1" y="1151"/>
                  </a:lnTo>
                  <a:lnTo>
                    <a:pt x="19" y="1189"/>
                  </a:lnTo>
                  <a:lnTo>
                    <a:pt x="76" y="1246"/>
                  </a:lnTo>
                  <a:lnTo>
                    <a:pt x="11776" y="9379"/>
                  </a:lnTo>
                  <a:lnTo>
                    <a:pt x="11814" y="9398"/>
                  </a:lnTo>
                  <a:lnTo>
                    <a:pt x="11852" y="9398"/>
                  </a:lnTo>
                  <a:lnTo>
                    <a:pt x="11927" y="9379"/>
                  </a:lnTo>
                  <a:lnTo>
                    <a:pt x="11984" y="9342"/>
                  </a:lnTo>
                  <a:lnTo>
                    <a:pt x="12645" y="8379"/>
                  </a:lnTo>
                  <a:lnTo>
                    <a:pt x="12663" y="8323"/>
                  </a:lnTo>
                  <a:lnTo>
                    <a:pt x="12682" y="8266"/>
                  </a:lnTo>
                  <a:lnTo>
                    <a:pt x="12645" y="8209"/>
                  </a:lnTo>
                  <a:lnTo>
                    <a:pt x="12607" y="8153"/>
                  </a:lnTo>
                  <a:lnTo>
                    <a:pt x="906" y="38"/>
                  </a:lnTo>
                  <a:lnTo>
                    <a:pt x="850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24"/>
            <p:cNvSpPr/>
            <p:nvPr/>
          </p:nvSpPr>
          <p:spPr>
            <a:xfrm>
              <a:off x="1692175" y="2942500"/>
              <a:ext cx="259525" cy="250075"/>
            </a:xfrm>
            <a:custGeom>
              <a:rect b="b" l="l" r="r" t="t"/>
              <a:pathLst>
                <a:path extrusionOk="0" h="10003" w="10381">
                  <a:moveTo>
                    <a:pt x="9569" y="0"/>
                  </a:moveTo>
                  <a:lnTo>
                    <a:pt x="1" y="9153"/>
                  </a:lnTo>
                  <a:lnTo>
                    <a:pt x="794" y="10002"/>
                  </a:lnTo>
                  <a:lnTo>
                    <a:pt x="10380" y="831"/>
                  </a:lnTo>
                  <a:lnTo>
                    <a:pt x="956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24"/>
            <p:cNvSpPr/>
            <p:nvPr/>
          </p:nvSpPr>
          <p:spPr>
            <a:xfrm>
              <a:off x="1687950" y="2938725"/>
              <a:ext cx="267525" cy="257625"/>
            </a:xfrm>
            <a:custGeom>
              <a:rect b="b" l="l" r="r" t="t"/>
              <a:pathLst>
                <a:path extrusionOk="0" h="10305" w="10701">
                  <a:moveTo>
                    <a:pt x="9738" y="359"/>
                  </a:moveTo>
                  <a:lnTo>
                    <a:pt x="10323" y="982"/>
                  </a:lnTo>
                  <a:lnTo>
                    <a:pt x="981" y="9927"/>
                  </a:lnTo>
                  <a:lnTo>
                    <a:pt x="378" y="9304"/>
                  </a:lnTo>
                  <a:lnTo>
                    <a:pt x="9738" y="359"/>
                  </a:lnTo>
                  <a:close/>
                  <a:moveTo>
                    <a:pt x="9681" y="0"/>
                  </a:moveTo>
                  <a:lnTo>
                    <a:pt x="9625" y="38"/>
                  </a:lnTo>
                  <a:lnTo>
                    <a:pt x="57" y="9191"/>
                  </a:lnTo>
                  <a:lnTo>
                    <a:pt x="19" y="9247"/>
                  </a:lnTo>
                  <a:lnTo>
                    <a:pt x="0" y="9304"/>
                  </a:lnTo>
                  <a:lnTo>
                    <a:pt x="19" y="9361"/>
                  </a:lnTo>
                  <a:lnTo>
                    <a:pt x="57" y="9417"/>
                  </a:lnTo>
                  <a:lnTo>
                    <a:pt x="849" y="10248"/>
                  </a:lnTo>
                  <a:lnTo>
                    <a:pt x="906" y="10285"/>
                  </a:lnTo>
                  <a:lnTo>
                    <a:pt x="963" y="10304"/>
                  </a:lnTo>
                  <a:lnTo>
                    <a:pt x="1019" y="10285"/>
                  </a:lnTo>
                  <a:lnTo>
                    <a:pt x="1076" y="10267"/>
                  </a:lnTo>
                  <a:lnTo>
                    <a:pt x="10644" y="1095"/>
                  </a:lnTo>
                  <a:lnTo>
                    <a:pt x="10681" y="1057"/>
                  </a:lnTo>
                  <a:lnTo>
                    <a:pt x="10700" y="1001"/>
                  </a:lnTo>
                  <a:lnTo>
                    <a:pt x="10681" y="944"/>
                  </a:lnTo>
                  <a:lnTo>
                    <a:pt x="10663" y="887"/>
                  </a:lnTo>
                  <a:lnTo>
                    <a:pt x="9851" y="38"/>
                  </a:lnTo>
                  <a:lnTo>
                    <a:pt x="9794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24"/>
            <p:cNvSpPr/>
            <p:nvPr/>
          </p:nvSpPr>
          <p:spPr>
            <a:xfrm>
              <a:off x="1450625" y="2598100"/>
              <a:ext cx="208550" cy="266100"/>
            </a:xfrm>
            <a:custGeom>
              <a:rect b="b" l="l" r="r" t="t"/>
              <a:pathLst>
                <a:path extrusionOk="0" h="10644" w="8342">
                  <a:moveTo>
                    <a:pt x="7417" y="0"/>
                  </a:moveTo>
                  <a:lnTo>
                    <a:pt x="1" y="9945"/>
                  </a:lnTo>
                  <a:lnTo>
                    <a:pt x="944" y="10644"/>
                  </a:lnTo>
                  <a:lnTo>
                    <a:pt x="8342" y="698"/>
                  </a:lnTo>
                  <a:lnTo>
                    <a:pt x="7417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24"/>
            <p:cNvSpPr/>
            <p:nvPr/>
          </p:nvSpPr>
          <p:spPr>
            <a:xfrm>
              <a:off x="1446850" y="2594325"/>
              <a:ext cx="216100" cy="273650"/>
            </a:xfrm>
            <a:custGeom>
              <a:rect b="b" l="l" r="r" t="t"/>
              <a:pathLst>
                <a:path extrusionOk="0" h="10946" w="8644">
                  <a:moveTo>
                    <a:pt x="7587" y="378"/>
                  </a:moveTo>
                  <a:lnTo>
                    <a:pt x="8285" y="887"/>
                  </a:lnTo>
                  <a:lnTo>
                    <a:pt x="1058" y="10587"/>
                  </a:lnTo>
                  <a:lnTo>
                    <a:pt x="378" y="10078"/>
                  </a:lnTo>
                  <a:lnTo>
                    <a:pt x="7587" y="378"/>
                  </a:lnTo>
                  <a:close/>
                  <a:moveTo>
                    <a:pt x="7530" y="0"/>
                  </a:moveTo>
                  <a:lnTo>
                    <a:pt x="7474" y="19"/>
                  </a:lnTo>
                  <a:lnTo>
                    <a:pt x="7436" y="57"/>
                  </a:lnTo>
                  <a:lnTo>
                    <a:pt x="38" y="10002"/>
                  </a:lnTo>
                  <a:lnTo>
                    <a:pt x="1" y="10059"/>
                  </a:lnTo>
                  <a:lnTo>
                    <a:pt x="1" y="10115"/>
                  </a:lnTo>
                  <a:lnTo>
                    <a:pt x="20" y="10172"/>
                  </a:lnTo>
                  <a:lnTo>
                    <a:pt x="57" y="10229"/>
                  </a:lnTo>
                  <a:lnTo>
                    <a:pt x="1001" y="10927"/>
                  </a:lnTo>
                  <a:lnTo>
                    <a:pt x="1039" y="10946"/>
                  </a:lnTo>
                  <a:lnTo>
                    <a:pt x="1114" y="10946"/>
                  </a:lnTo>
                  <a:lnTo>
                    <a:pt x="1171" y="10927"/>
                  </a:lnTo>
                  <a:lnTo>
                    <a:pt x="1208" y="10889"/>
                  </a:lnTo>
                  <a:lnTo>
                    <a:pt x="8625" y="944"/>
                  </a:lnTo>
                  <a:lnTo>
                    <a:pt x="8644" y="887"/>
                  </a:lnTo>
                  <a:lnTo>
                    <a:pt x="8644" y="830"/>
                  </a:lnTo>
                  <a:lnTo>
                    <a:pt x="8625" y="774"/>
                  </a:lnTo>
                  <a:lnTo>
                    <a:pt x="8587" y="736"/>
                  </a:lnTo>
                  <a:lnTo>
                    <a:pt x="7644" y="38"/>
                  </a:lnTo>
                  <a:lnTo>
                    <a:pt x="7587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24"/>
            <p:cNvSpPr/>
            <p:nvPr/>
          </p:nvSpPr>
          <p:spPr>
            <a:xfrm>
              <a:off x="1453450" y="2638675"/>
              <a:ext cx="242525" cy="197700"/>
            </a:xfrm>
            <a:custGeom>
              <a:rect b="b" l="l" r="r" t="t"/>
              <a:pathLst>
                <a:path extrusionOk="0" h="7908" w="9701">
                  <a:moveTo>
                    <a:pt x="718" y="0"/>
                  </a:moveTo>
                  <a:lnTo>
                    <a:pt x="1" y="925"/>
                  </a:lnTo>
                  <a:lnTo>
                    <a:pt x="8984" y="7907"/>
                  </a:lnTo>
                  <a:lnTo>
                    <a:pt x="9701" y="7001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24"/>
            <p:cNvSpPr/>
            <p:nvPr/>
          </p:nvSpPr>
          <p:spPr>
            <a:xfrm>
              <a:off x="1449675" y="2634900"/>
              <a:ext cx="250075" cy="205250"/>
            </a:xfrm>
            <a:custGeom>
              <a:rect b="b" l="l" r="r" t="t"/>
              <a:pathLst>
                <a:path extrusionOk="0" h="8210" w="10003">
                  <a:moveTo>
                    <a:pt x="907" y="378"/>
                  </a:moveTo>
                  <a:lnTo>
                    <a:pt x="9644" y="7171"/>
                  </a:lnTo>
                  <a:lnTo>
                    <a:pt x="9116" y="7851"/>
                  </a:lnTo>
                  <a:lnTo>
                    <a:pt x="359" y="1057"/>
                  </a:lnTo>
                  <a:lnTo>
                    <a:pt x="907" y="378"/>
                  </a:lnTo>
                  <a:close/>
                  <a:moveTo>
                    <a:pt x="850" y="0"/>
                  </a:moveTo>
                  <a:lnTo>
                    <a:pt x="794" y="19"/>
                  </a:lnTo>
                  <a:lnTo>
                    <a:pt x="756" y="57"/>
                  </a:lnTo>
                  <a:lnTo>
                    <a:pt x="39" y="981"/>
                  </a:lnTo>
                  <a:lnTo>
                    <a:pt x="1" y="1038"/>
                  </a:lnTo>
                  <a:lnTo>
                    <a:pt x="1" y="1095"/>
                  </a:lnTo>
                  <a:lnTo>
                    <a:pt x="20" y="1151"/>
                  </a:lnTo>
                  <a:lnTo>
                    <a:pt x="58" y="1208"/>
                  </a:lnTo>
                  <a:lnTo>
                    <a:pt x="9040" y="8190"/>
                  </a:lnTo>
                  <a:lnTo>
                    <a:pt x="9097" y="8209"/>
                  </a:lnTo>
                  <a:lnTo>
                    <a:pt x="9210" y="8209"/>
                  </a:lnTo>
                  <a:lnTo>
                    <a:pt x="9267" y="8153"/>
                  </a:lnTo>
                  <a:lnTo>
                    <a:pt x="9984" y="7228"/>
                  </a:lnTo>
                  <a:lnTo>
                    <a:pt x="10003" y="7190"/>
                  </a:lnTo>
                  <a:lnTo>
                    <a:pt x="10003" y="7134"/>
                  </a:lnTo>
                  <a:lnTo>
                    <a:pt x="9984" y="7077"/>
                  </a:lnTo>
                  <a:lnTo>
                    <a:pt x="9946" y="7020"/>
                  </a:lnTo>
                  <a:lnTo>
                    <a:pt x="963" y="3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24"/>
            <p:cNvSpPr/>
            <p:nvPr/>
          </p:nvSpPr>
          <p:spPr>
            <a:xfrm>
              <a:off x="1170850" y="2196125"/>
              <a:ext cx="1725375" cy="1469175"/>
            </a:xfrm>
            <a:custGeom>
              <a:rect b="b" l="l" r="r" t="t"/>
              <a:pathLst>
                <a:path extrusionOk="0" h="58767" w="69015">
                  <a:moveTo>
                    <a:pt x="1" y="1"/>
                  </a:moveTo>
                  <a:lnTo>
                    <a:pt x="1" y="58767"/>
                  </a:lnTo>
                  <a:lnTo>
                    <a:pt x="69014" y="58767"/>
                  </a:lnTo>
                  <a:lnTo>
                    <a:pt x="690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24"/>
            <p:cNvSpPr/>
            <p:nvPr/>
          </p:nvSpPr>
          <p:spPr>
            <a:xfrm>
              <a:off x="1167075" y="2192350"/>
              <a:ext cx="1732925" cy="1476725"/>
            </a:xfrm>
            <a:custGeom>
              <a:rect b="b" l="l" r="r" t="t"/>
              <a:pathLst>
                <a:path extrusionOk="0" h="59069" w="69317">
                  <a:moveTo>
                    <a:pt x="69014" y="303"/>
                  </a:moveTo>
                  <a:lnTo>
                    <a:pt x="69014" y="58767"/>
                  </a:lnTo>
                  <a:lnTo>
                    <a:pt x="303" y="58767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59069"/>
                  </a:lnTo>
                  <a:lnTo>
                    <a:pt x="69316" y="59069"/>
                  </a:lnTo>
                  <a:lnTo>
                    <a:pt x="693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24"/>
            <p:cNvSpPr/>
            <p:nvPr/>
          </p:nvSpPr>
          <p:spPr>
            <a:xfrm>
              <a:off x="1246350" y="2597150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0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24"/>
            <p:cNvSpPr/>
            <p:nvPr/>
          </p:nvSpPr>
          <p:spPr>
            <a:xfrm>
              <a:off x="1242575" y="2593375"/>
              <a:ext cx="213275" cy="213275"/>
            </a:xfrm>
            <a:custGeom>
              <a:rect b="b" l="l" r="r" t="t"/>
              <a:pathLst>
                <a:path extrusionOk="0" h="8531" w="8531">
                  <a:moveTo>
                    <a:pt x="8228" y="302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2"/>
                  </a:lnTo>
                  <a:close/>
                  <a:moveTo>
                    <a:pt x="0" y="0"/>
                  </a:moveTo>
                  <a:lnTo>
                    <a:pt x="0" y="8530"/>
                  </a:lnTo>
                  <a:lnTo>
                    <a:pt x="8530" y="8530"/>
                  </a:lnTo>
                  <a:lnTo>
                    <a:pt x="85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24"/>
            <p:cNvSpPr/>
            <p:nvPr/>
          </p:nvSpPr>
          <p:spPr>
            <a:xfrm>
              <a:off x="1520450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0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24"/>
            <p:cNvSpPr/>
            <p:nvPr/>
          </p:nvSpPr>
          <p:spPr>
            <a:xfrm>
              <a:off x="1516675" y="259337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10" y="302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2"/>
                  </a:lnTo>
                  <a:close/>
                  <a:moveTo>
                    <a:pt x="1" y="0"/>
                  </a:moveTo>
                  <a:lnTo>
                    <a:pt x="1" y="8530"/>
                  </a:lnTo>
                  <a:lnTo>
                    <a:pt x="8512" y="8530"/>
                  </a:lnTo>
                  <a:lnTo>
                    <a:pt x="8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24"/>
            <p:cNvSpPr/>
            <p:nvPr/>
          </p:nvSpPr>
          <p:spPr>
            <a:xfrm>
              <a:off x="1794100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0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24"/>
            <p:cNvSpPr/>
            <p:nvPr/>
          </p:nvSpPr>
          <p:spPr>
            <a:xfrm>
              <a:off x="1790325" y="259337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09" y="302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2"/>
                  </a:lnTo>
                  <a:close/>
                  <a:moveTo>
                    <a:pt x="0" y="0"/>
                  </a:moveTo>
                  <a:lnTo>
                    <a:pt x="0" y="8530"/>
                  </a:lnTo>
                  <a:lnTo>
                    <a:pt x="8511" y="8530"/>
                  </a:lnTo>
                  <a:lnTo>
                    <a:pt x="8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24"/>
            <p:cNvSpPr/>
            <p:nvPr/>
          </p:nvSpPr>
          <p:spPr>
            <a:xfrm>
              <a:off x="2067725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0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24"/>
            <p:cNvSpPr/>
            <p:nvPr/>
          </p:nvSpPr>
          <p:spPr>
            <a:xfrm>
              <a:off x="2063950" y="259337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10" y="302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2"/>
                  </a:lnTo>
                  <a:close/>
                  <a:moveTo>
                    <a:pt x="1" y="0"/>
                  </a:moveTo>
                  <a:lnTo>
                    <a:pt x="1" y="8530"/>
                  </a:lnTo>
                  <a:lnTo>
                    <a:pt x="8512" y="8530"/>
                  </a:lnTo>
                  <a:lnTo>
                    <a:pt x="8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24"/>
            <p:cNvSpPr/>
            <p:nvPr/>
          </p:nvSpPr>
          <p:spPr>
            <a:xfrm>
              <a:off x="2341375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0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24"/>
            <p:cNvSpPr/>
            <p:nvPr/>
          </p:nvSpPr>
          <p:spPr>
            <a:xfrm>
              <a:off x="2337600" y="2593375"/>
              <a:ext cx="212800" cy="213275"/>
            </a:xfrm>
            <a:custGeom>
              <a:rect b="b" l="l" r="r" t="t"/>
              <a:pathLst>
                <a:path extrusionOk="0" h="8531" w="8512">
                  <a:moveTo>
                    <a:pt x="8209" y="302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2"/>
                  </a:lnTo>
                  <a:close/>
                  <a:moveTo>
                    <a:pt x="0" y="0"/>
                  </a:moveTo>
                  <a:lnTo>
                    <a:pt x="0" y="8530"/>
                  </a:lnTo>
                  <a:lnTo>
                    <a:pt x="8511" y="8530"/>
                  </a:lnTo>
                  <a:lnTo>
                    <a:pt x="8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24"/>
            <p:cNvSpPr/>
            <p:nvPr/>
          </p:nvSpPr>
          <p:spPr>
            <a:xfrm>
              <a:off x="2615000" y="25971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0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24"/>
            <p:cNvSpPr/>
            <p:nvPr/>
          </p:nvSpPr>
          <p:spPr>
            <a:xfrm>
              <a:off x="2611225" y="2593375"/>
              <a:ext cx="213275" cy="213275"/>
            </a:xfrm>
            <a:custGeom>
              <a:rect b="b" l="l" r="r" t="t"/>
              <a:pathLst>
                <a:path extrusionOk="0" h="8531" w="8531">
                  <a:moveTo>
                    <a:pt x="8210" y="302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2"/>
                  </a:lnTo>
                  <a:close/>
                  <a:moveTo>
                    <a:pt x="1" y="0"/>
                  </a:moveTo>
                  <a:lnTo>
                    <a:pt x="1" y="8530"/>
                  </a:lnTo>
                  <a:lnTo>
                    <a:pt x="8531" y="8530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24"/>
            <p:cNvSpPr/>
            <p:nvPr/>
          </p:nvSpPr>
          <p:spPr>
            <a:xfrm>
              <a:off x="1246350" y="2900025"/>
              <a:ext cx="205725" cy="205275"/>
            </a:xfrm>
            <a:custGeom>
              <a:rect b="b" l="l" r="r" t="t"/>
              <a:pathLst>
                <a:path extrusionOk="0" h="8211" w="8229">
                  <a:moveTo>
                    <a:pt x="0" y="1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24"/>
            <p:cNvSpPr/>
            <p:nvPr/>
          </p:nvSpPr>
          <p:spPr>
            <a:xfrm>
              <a:off x="1242575" y="2896250"/>
              <a:ext cx="213275" cy="212825"/>
            </a:xfrm>
            <a:custGeom>
              <a:rect b="b" l="l" r="r" t="t"/>
              <a:pathLst>
                <a:path extrusionOk="0" h="8513" w="8531">
                  <a:moveTo>
                    <a:pt x="8228" y="303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30" y="8512"/>
                  </a:lnTo>
                  <a:lnTo>
                    <a:pt x="8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24"/>
            <p:cNvSpPr/>
            <p:nvPr/>
          </p:nvSpPr>
          <p:spPr>
            <a:xfrm>
              <a:off x="1520450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24"/>
            <p:cNvSpPr/>
            <p:nvPr/>
          </p:nvSpPr>
          <p:spPr>
            <a:xfrm>
              <a:off x="1516675" y="2896250"/>
              <a:ext cx="212800" cy="212825"/>
            </a:xfrm>
            <a:custGeom>
              <a:rect b="b" l="l" r="r" t="t"/>
              <a:pathLst>
                <a:path extrusionOk="0" h="8513" w="8512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24"/>
            <p:cNvSpPr/>
            <p:nvPr/>
          </p:nvSpPr>
          <p:spPr>
            <a:xfrm>
              <a:off x="1794100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24"/>
            <p:cNvSpPr/>
            <p:nvPr/>
          </p:nvSpPr>
          <p:spPr>
            <a:xfrm>
              <a:off x="1790325" y="2896250"/>
              <a:ext cx="212800" cy="212825"/>
            </a:xfrm>
            <a:custGeom>
              <a:rect b="b" l="l" r="r" t="t"/>
              <a:pathLst>
                <a:path extrusionOk="0" h="8513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24"/>
            <p:cNvSpPr/>
            <p:nvPr/>
          </p:nvSpPr>
          <p:spPr>
            <a:xfrm>
              <a:off x="2067725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24"/>
            <p:cNvSpPr/>
            <p:nvPr/>
          </p:nvSpPr>
          <p:spPr>
            <a:xfrm>
              <a:off x="2063950" y="2896250"/>
              <a:ext cx="212800" cy="212825"/>
            </a:xfrm>
            <a:custGeom>
              <a:rect b="b" l="l" r="r" t="t"/>
              <a:pathLst>
                <a:path extrusionOk="0" h="8513" w="8512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24"/>
            <p:cNvSpPr/>
            <p:nvPr/>
          </p:nvSpPr>
          <p:spPr>
            <a:xfrm>
              <a:off x="2341375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24"/>
            <p:cNvSpPr/>
            <p:nvPr/>
          </p:nvSpPr>
          <p:spPr>
            <a:xfrm>
              <a:off x="2337600" y="2896250"/>
              <a:ext cx="212800" cy="212825"/>
            </a:xfrm>
            <a:custGeom>
              <a:rect b="b" l="l" r="r" t="t"/>
              <a:pathLst>
                <a:path extrusionOk="0" h="8513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24"/>
            <p:cNvSpPr/>
            <p:nvPr/>
          </p:nvSpPr>
          <p:spPr>
            <a:xfrm>
              <a:off x="2615000" y="2900025"/>
              <a:ext cx="205250" cy="205275"/>
            </a:xfrm>
            <a:custGeom>
              <a:rect b="b" l="l" r="r" t="t"/>
              <a:pathLst>
                <a:path extrusionOk="0" h="8211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24"/>
            <p:cNvSpPr/>
            <p:nvPr/>
          </p:nvSpPr>
          <p:spPr>
            <a:xfrm>
              <a:off x="2611225" y="2896250"/>
              <a:ext cx="213275" cy="212825"/>
            </a:xfrm>
            <a:custGeom>
              <a:rect b="b" l="l" r="r" t="t"/>
              <a:pathLst>
                <a:path extrusionOk="0" h="8513" w="8531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31" y="8512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24"/>
            <p:cNvSpPr/>
            <p:nvPr/>
          </p:nvSpPr>
          <p:spPr>
            <a:xfrm>
              <a:off x="1246350" y="3202450"/>
              <a:ext cx="205725" cy="205250"/>
            </a:xfrm>
            <a:custGeom>
              <a:rect b="b" l="l" r="r" t="t"/>
              <a:pathLst>
                <a:path extrusionOk="0" h="8210" w="8229">
                  <a:moveTo>
                    <a:pt x="0" y="1"/>
                  </a:moveTo>
                  <a:lnTo>
                    <a:pt x="0" y="8210"/>
                  </a:lnTo>
                  <a:lnTo>
                    <a:pt x="8228" y="8210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24"/>
            <p:cNvSpPr/>
            <p:nvPr/>
          </p:nvSpPr>
          <p:spPr>
            <a:xfrm>
              <a:off x="1242575" y="3198675"/>
              <a:ext cx="213275" cy="212800"/>
            </a:xfrm>
            <a:custGeom>
              <a:rect b="b" l="l" r="r" t="t"/>
              <a:pathLst>
                <a:path extrusionOk="0" h="8512" w="8531">
                  <a:moveTo>
                    <a:pt x="8228" y="303"/>
                  </a:moveTo>
                  <a:lnTo>
                    <a:pt x="8228" y="8210"/>
                  </a:lnTo>
                  <a:lnTo>
                    <a:pt x="321" y="8210"/>
                  </a:lnTo>
                  <a:lnTo>
                    <a:pt x="321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30" y="8512"/>
                  </a:lnTo>
                  <a:lnTo>
                    <a:pt x="8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24"/>
            <p:cNvSpPr/>
            <p:nvPr/>
          </p:nvSpPr>
          <p:spPr>
            <a:xfrm>
              <a:off x="1520450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24"/>
            <p:cNvSpPr/>
            <p:nvPr/>
          </p:nvSpPr>
          <p:spPr>
            <a:xfrm>
              <a:off x="1516675" y="3198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24"/>
            <p:cNvSpPr/>
            <p:nvPr/>
          </p:nvSpPr>
          <p:spPr>
            <a:xfrm>
              <a:off x="1794100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24"/>
            <p:cNvSpPr/>
            <p:nvPr/>
          </p:nvSpPr>
          <p:spPr>
            <a:xfrm>
              <a:off x="1790325" y="3198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24"/>
            <p:cNvSpPr/>
            <p:nvPr/>
          </p:nvSpPr>
          <p:spPr>
            <a:xfrm>
              <a:off x="2067725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24"/>
            <p:cNvSpPr/>
            <p:nvPr/>
          </p:nvSpPr>
          <p:spPr>
            <a:xfrm>
              <a:off x="2063950" y="3198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12" y="8512"/>
                  </a:lnTo>
                  <a:lnTo>
                    <a:pt x="8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24"/>
            <p:cNvSpPr/>
            <p:nvPr/>
          </p:nvSpPr>
          <p:spPr>
            <a:xfrm>
              <a:off x="2341375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0" y="1"/>
                  </a:moveTo>
                  <a:lnTo>
                    <a:pt x="0" y="8210"/>
                  </a:lnTo>
                  <a:lnTo>
                    <a:pt x="8209" y="8210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24"/>
            <p:cNvSpPr/>
            <p:nvPr/>
          </p:nvSpPr>
          <p:spPr>
            <a:xfrm>
              <a:off x="2337600" y="3198675"/>
              <a:ext cx="212800" cy="212800"/>
            </a:xfrm>
            <a:custGeom>
              <a:rect b="b" l="l" r="r" t="t"/>
              <a:pathLst>
                <a:path extrusionOk="0" h="8512" w="8512">
                  <a:moveTo>
                    <a:pt x="8209" y="303"/>
                  </a:moveTo>
                  <a:lnTo>
                    <a:pt x="8209" y="8210"/>
                  </a:lnTo>
                  <a:lnTo>
                    <a:pt x="302" y="8210"/>
                  </a:lnTo>
                  <a:lnTo>
                    <a:pt x="302" y="303"/>
                  </a:lnTo>
                  <a:close/>
                  <a:moveTo>
                    <a:pt x="0" y="1"/>
                  </a:moveTo>
                  <a:lnTo>
                    <a:pt x="0" y="8512"/>
                  </a:lnTo>
                  <a:lnTo>
                    <a:pt x="8511" y="851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24"/>
            <p:cNvSpPr/>
            <p:nvPr/>
          </p:nvSpPr>
          <p:spPr>
            <a:xfrm>
              <a:off x="2615000" y="3202450"/>
              <a:ext cx="205250" cy="205250"/>
            </a:xfrm>
            <a:custGeom>
              <a:rect b="b" l="l" r="r" t="t"/>
              <a:pathLst>
                <a:path extrusionOk="0" h="8210" w="8210">
                  <a:moveTo>
                    <a:pt x="1" y="1"/>
                  </a:moveTo>
                  <a:lnTo>
                    <a:pt x="1" y="8210"/>
                  </a:lnTo>
                  <a:lnTo>
                    <a:pt x="8210" y="8210"/>
                  </a:lnTo>
                  <a:lnTo>
                    <a:pt x="82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24"/>
            <p:cNvSpPr/>
            <p:nvPr/>
          </p:nvSpPr>
          <p:spPr>
            <a:xfrm>
              <a:off x="2611225" y="3198675"/>
              <a:ext cx="213275" cy="212800"/>
            </a:xfrm>
            <a:custGeom>
              <a:rect b="b" l="l" r="r" t="t"/>
              <a:pathLst>
                <a:path extrusionOk="0" h="8512" w="8531">
                  <a:moveTo>
                    <a:pt x="8210" y="303"/>
                  </a:moveTo>
                  <a:lnTo>
                    <a:pt x="8210" y="8210"/>
                  </a:lnTo>
                  <a:lnTo>
                    <a:pt x="303" y="8210"/>
                  </a:lnTo>
                  <a:lnTo>
                    <a:pt x="303" y="303"/>
                  </a:lnTo>
                  <a:close/>
                  <a:moveTo>
                    <a:pt x="1" y="1"/>
                  </a:moveTo>
                  <a:lnTo>
                    <a:pt x="1" y="8512"/>
                  </a:lnTo>
                  <a:lnTo>
                    <a:pt x="8531" y="8512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24"/>
            <p:cNvSpPr/>
            <p:nvPr/>
          </p:nvSpPr>
          <p:spPr>
            <a:xfrm>
              <a:off x="1428450" y="2065900"/>
              <a:ext cx="62775" cy="194425"/>
            </a:xfrm>
            <a:custGeom>
              <a:rect b="b" l="l" r="r" t="t"/>
              <a:pathLst>
                <a:path extrusionOk="0" h="7777" w="2511">
                  <a:moveTo>
                    <a:pt x="265" y="1"/>
                  </a:moveTo>
                  <a:lnTo>
                    <a:pt x="152" y="20"/>
                  </a:lnTo>
                  <a:lnTo>
                    <a:pt x="76" y="76"/>
                  </a:lnTo>
                  <a:lnTo>
                    <a:pt x="20" y="152"/>
                  </a:lnTo>
                  <a:lnTo>
                    <a:pt x="1" y="265"/>
                  </a:lnTo>
                  <a:lnTo>
                    <a:pt x="1" y="7512"/>
                  </a:lnTo>
                  <a:lnTo>
                    <a:pt x="20" y="7625"/>
                  </a:lnTo>
                  <a:lnTo>
                    <a:pt x="76" y="7701"/>
                  </a:lnTo>
                  <a:lnTo>
                    <a:pt x="152" y="7757"/>
                  </a:lnTo>
                  <a:lnTo>
                    <a:pt x="265" y="7776"/>
                  </a:lnTo>
                  <a:lnTo>
                    <a:pt x="2246" y="7776"/>
                  </a:lnTo>
                  <a:lnTo>
                    <a:pt x="2341" y="7757"/>
                  </a:lnTo>
                  <a:lnTo>
                    <a:pt x="2435" y="7701"/>
                  </a:lnTo>
                  <a:lnTo>
                    <a:pt x="2492" y="7625"/>
                  </a:lnTo>
                  <a:lnTo>
                    <a:pt x="2511" y="7512"/>
                  </a:lnTo>
                  <a:lnTo>
                    <a:pt x="2511" y="265"/>
                  </a:lnTo>
                  <a:lnTo>
                    <a:pt x="2492" y="152"/>
                  </a:lnTo>
                  <a:lnTo>
                    <a:pt x="2435" y="76"/>
                  </a:lnTo>
                  <a:lnTo>
                    <a:pt x="2341" y="2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24"/>
            <p:cNvSpPr/>
            <p:nvPr/>
          </p:nvSpPr>
          <p:spPr>
            <a:xfrm>
              <a:off x="1811075" y="2065900"/>
              <a:ext cx="62775" cy="194425"/>
            </a:xfrm>
            <a:custGeom>
              <a:rect b="b" l="l" r="r" t="t"/>
              <a:pathLst>
                <a:path extrusionOk="0" h="7777" w="2511">
                  <a:moveTo>
                    <a:pt x="246" y="1"/>
                  </a:moveTo>
                  <a:lnTo>
                    <a:pt x="152" y="20"/>
                  </a:lnTo>
                  <a:lnTo>
                    <a:pt x="76" y="76"/>
                  </a:lnTo>
                  <a:lnTo>
                    <a:pt x="19" y="152"/>
                  </a:lnTo>
                  <a:lnTo>
                    <a:pt x="1" y="265"/>
                  </a:lnTo>
                  <a:lnTo>
                    <a:pt x="1" y="7512"/>
                  </a:lnTo>
                  <a:lnTo>
                    <a:pt x="19" y="7625"/>
                  </a:lnTo>
                  <a:lnTo>
                    <a:pt x="76" y="7701"/>
                  </a:lnTo>
                  <a:lnTo>
                    <a:pt x="152" y="7757"/>
                  </a:lnTo>
                  <a:lnTo>
                    <a:pt x="246" y="7776"/>
                  </a:lnTo>
                  <a:lnTo>
                    <a:pt x="2246" y="7776"/>
                  </a:lnTo>
                  <a:lnTo>
                    <a:pt x="2341" y="7757"/>
                  </a:lnTo>
                  <a:lnTo>
                    <a:pt x="2435" y="7701"/>
                  </a:lnTo>
                  <a:lnTo>
                    <a:pt x="2473" y="7625"/>
                  </a:lnTo>
                  <a:lnTo>
                    <a:pt x="2510" y="7512"/>
                  </a:lnTo>
                  <a:lnTo>
                    <a:pt x="2510" y="265"/>
                  </a:lnTo>
                  <a:lnTo>
                    <a:pt x="2473" y="152"/>
                  </a:lnTo>
                  <a:lnTo>
                    <a:pt x="2435" y="76"/>
                  </a:lnTo>
                  <a:lnTo>
                    <a:pt x="2341" y="2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24"/>
            <p:cNvSpPr/>
            <p:nvPr/>
          </p:nvSpPr>
          <p:spPr>
            <a:xfrm>
              <a:off x="2193225" y="2065900"/>
              <a:ext cx="62775" cy="194425"/>
            </a:xfrm>
            <a:custGeom>
              <a:rect b="b" l="l" r="r" t="t"/>
              <a:pathLst>
                <a:path extrusionOk="0" h="7777" w="2511">
                  <a:moveTo>
                    <a:pt x="265" y="1"/>
                  </a:moveTo>
                  <a:lnTo>
                    <a:pt x="170" y="20"/>
                  </a:lnTo>
                  <a:lnTo>
                    <a:pt x="76" y="76"/>
                  </a:lnTo>
                  <a:lnTo>
                    <a:pt x="19" y="152"/>
                  </a:lnTo>
                  <a:lnTo>
                    <a:pt x="1" y="265"/>
                  </a:lnTo>
                  <a:lnTo>
                    <a:pt x="1" y="7512"/>
                  </a:lnTo>
                  <a:lnTo>
                    <a:pt x="19" y="7625"/>
                  </a:lnTo>
                  <a:lnTo>
                    <a:pt x="76" y="7701"/>
                  </a:lnTo>
                  <a:lnTo>
                    <a:pt x="170" y="7757"/>
                  </a:lnTo>
                  <a:lnTo>
                    <a:pt x="265" y="7776"/>
                  </a:lnTo>
                  <a:lnTo>
                    <a:pt x="2265" y="7776"/>
                  </a:lnTo>
                  <a:lnTo>
                    <a:pt x="2359" y="7757"/>
                  </a:lnTo>
                  <a:lnTo>
                    <a:pt x="2435" y="7701"/>
                  </a:lnTo>
                  <a:lnTo>
                    <a:pt x="2492" y="7625"/>
                  </a:lnTo>
                  <a:lnTo>
                    <a:pt x="2510" y="7512"/>
                  </a:lnTo>
                  <a:lnTo>
                    <a:pt x="2510" y="265"/>
                  </a:lnTo>
                  <a:lnTo>
                    <a:pt x="2492" y="152"/>
                  </a:lnTo>
                  <a:lnTo>
                    <a:pt x="2435" y="76"/>
                  </a:lnTo>
                  <a:lnTo>
                    <a:pt x="2359" y="20"/>
                  </a:lnTo>
                  <a:lnTo>
                    <a:pt x="2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24"/>
            <p:cNvSpPr/>
            <p:nvPr/>
          </p:nvSpPr>
          <p:spPr>
            <a:xfrm>
              <a:off x="2575850" y="2065900"/>
              <a:ext cx="62775" cy="194425"/>
            </a:xfrm>
            <a:custGeom>
              <a:rect b="b" l="l" r="r" t="t"/>
              <a:pathLst>
                <a:path extrusionOk="0" h="7777" w="2511">
                  <a:moveTo>
                    <a:pt x="265" y="1"/>
                  </a:moveTo>
                  <a:lnTo>
                    <a:pt x="151" y="20"/>
                  </a:lnTo>
                  <a:lnTo>
                    <a:pt x="76" y="76"/>
                  </a:lnTo>
                  <a:lnTo>
                    <a:pt x="19" y="152"/>
                  </a:lnTo>
                  <a:lnTo>
                    <a:pt x="0" y="265"/>
                  </a:lnTo>
                  <a:lnTo>
                    <a:pt x="0" y="7512"/>
                  </a:lnTo>
                  <a:lnTo>
                    <a:pt x="19" y="7625"/>
                  </a:lnTo>
                  <a:lnTo>
                    <a:pt x="76" y="7701"/>
                  </a:lnTo>
                  <a:lnTo>
                    <a:pt x="151" y="7757"/>
                  </a:lnTo>
                  <a:lnTo>
                    <a:pt x="265" y="7776"/>
                  </a:lnTo>
                  <a:lnTo>
                    <a:pt x="2246" y="7776"/>
                  </a:lnTo>
                  <a:lnTo>
                    <a:pt x="2359" y="7757"/>
                  </a:lnTo>
                  <a:lnTo>
                    <a:pt x="2435" y="7701"/>
                  </a:lnTo>
                  <a:lnTo>
                    <a:pt x="2491" y="7625"/>
                  </a:lnTo>
                  <a:lnTo>
                    <a:pt x="2510" y="7512"/>
                  </a:lnTo>
                  <a:lnTo>
                    <a:pt x="2510" y="265"/>
                  </a:lnTo>
                  <a:lnTo>
                    <a:pt x="2491" y="152"/>
                  </a:lnTo>
                  <a:lnTo>
                    <a:pt x="2435" y="76"/>
                  </a:lnTo>
                  <a:lnTo>
                    <a:pt x="2359" y="2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24"/>
            <p:cNvSpPr/>
            <p:nvPr/>
          </p:nvSpPr>
          <p:spPr>
            <a:xfrm>
              <a:off x="1751150" y="2923150"/>
              <a:ext cx="310000" cy="228375"/>
            </a:xfrm>
            <a:custGeom>
              <a:rect b="b" l="l" r="r" t="t"/>
              <a:pathLst>
                <a:path extrusionOk="0" h="9135" w="12400">
                  <a:moveTo>
                    <a:pt x="699" y="1"/>
                  </a:moveTo>
                  <a:lnTo>
                    <a:pt x="1" y="1001"/>
                  </a:lnTo>
                  <a:lnTo>
                    <a:pt x="11701" y="9134"/>
                  </a:lnTo>
                  <a:lnTo>
                    <a:pt x="12399" y="8115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24"/>
            <p:cNvSpPr/>
            <p:nvPr/>
          </p:nvSpPr>
          <p:spPr>
            <a:xfrm>
              <a:off x="1749275" y="2888725"/>
              <a:ext cx="260450" cy="251475"/>
            </a:xfrm>
            <a:custGeom>
              <a:rect b="b" l="l" r="r" t="t"/>
              <a:pathLst>
                <a:path extrusionOk="0" h="10059" w="10418">
                  <a:moveTo>
                    <a:pt x="9587" y="0"/>
                  </a:moveTo>
                  <a:lnTo>
                    <a:pt x="0" y="9172"/>
                  </a:lnTo>
                  <a:lnTo>
                    <a:pt x="850" y="10059"/>
                  </a:lnTo>
                  <a:lnTo>
                    <a:pt x="10417" y="887"/>
                  </a:lnTo>
                  <a:lnTo>
                    <a:pt x="95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24"/>
            <p:cNvSpPr/>
            <p:nvPr/>
          </p:nvSpPr>
          <p:spPr>
            <a:xfrm>
              <a:off x="1508200" y="2544775"/>
              <a:ext cx="209475" cy="267050"/>
            </a:xfrm>
            <a:custGeom>
              <a:rect b="b" l="l" r="r" t="t"/>
              <a:pathLst>
                <a:path extrusionOk="0" h="10682" w="8379">
                  <a:moveTo>
                    <a:pt x="7398" y="1"/>
                  </a:moveTo>
                  <a:lnTo>
                    <a:pt x="0" y="9946"/>
                  </a:lnTo>
                  <a:lnTo>
                    <a:pt x="981" y="10682"/>
                  </a:lnTo>
                  <a:lnTo>
                    <a:pt x="8379" y="737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24"/>
            <p:cNvSpPr/>
            <p:nvPr/>
          </p:nvSpPr>
          <p:spPr>
            <a:xfrm>
              <a:off x="1511025" y="2585350"/>
              <a:ext cx="243450" cy="198650"/>
            </a:xfrm>
            <a:custGeom>
              <a:rect b="b" l="l" r="r" t="t"/>
              <a:pathLst>
                <a:path extrusionOk="0" h="7946" w="9738">
                  <a:moveTo>
                    <a:pt x="755" y="1"/>
                  </a:moveTo>
                  <a:lnTo>
                    <a:pt x="0" y="963"/>
                  </a:lnTo>
                  <a:lnTo>
                    <a:pt x="8983" y="7946"/>
                  </a:lnTo>
                  <a:lnTo>
                    <a:pt x="9738" y="6983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24"/>
            <p:cNvSpPr/>
            <p:nvPr/>
          </p:nvSpPr>
          <p:spPr>
            <a:xfrm>
              <a:off x="756150" y="2793875"/>
              <a:ext cx="279800" cy="386900"/>
            </a:xfrm>
            <a:custGeom>
              <a:rect b="b" l="l" r="r" t="t"/>
              <a:pathLst>
                <a:path extrusionOk="0" h="15476" w="11192">
                  <a:moveTo>
                    <a:pt x="11192" y="1"/>
                  </a:moveTo>
                  <a:lnTo>
                    <a:pt x="10795" y="246"/>
                  </a:lnTo>
                  <a:lnTo>
                    <a:pt x="9738" y="944"/>
                  </a:lnTo>
                  <a:lnTo>
                    <a:pt x="8229" y="1982"/>
                  </a:lnTo>
                  <a:lnTo>
                    <a:pt x="7361" y="2605"/>
                  </a:lnTo>
                  <a:lnTo>
                    <a:pt x="6455" y="3266"/>
                  </a:lnTo>
                  <a:lnTo>
                    <a:pt x="5511" y="3964"/>
                  </a:lnTo>
                  <a:lnTo>
                    <a:pt x="4587" y="4681"/>
                  </a:lnTo>
                  <a:lnTo>
                    <a:pt x="3681" y="5417"/>
                  </a:lnTo>
                  <a:lnTo>
                    <a:pt x="2831" y="6134"/>
                  </a:lnTo>
                  <a:lnTo>
                    <a:pt x="2058" y="6851"/>
                  </a:lnTo>
                  <a:lnTo>
                    <a:pt x="1718" y="7191"/>
                  </a:lnTo>
                  <a:lnTo>
                    <a:pt x="1378" y="7531"/>
                  </a:lnTo>
                  <a:lnTo>
                    <a:pt x="1095" y="7851"/>
                  </a:lnTo>
                  <a:lnTo>
                    <a:pt x="831" y="8172"/>
                  </a:lnTo>
                  <a:lnTo>
                    <a:pt x="624" y="8455"/>
                  </a:lnTo>
                  <a:lnTo>
                    <a:pt x="435" y="8757"/>
                  </a:lnTo>
                  <a:lnTo>
                    <a:pt x="303" y="9021"/>
                  </a:lnTo>
                  <a:lnTo>
                    <a:pt x="189" y="9305"/>
                  </a:lnTo>
                  <a:lnTo>
                    <a:pt x="95" y="9606"/>
                  </a:lnTo>
                  <a:lnTo>
                    <a:pt x="38" y="9890"/>
                  </a:lnTo>
                  <a:lnTo>
                    <a:pt x="1" y="10173"/>
                  </a:lnTo>
                  <a:lnTo>
                    <a:pt x="1" y="10475"/>
                  </a:lnTo>
                  <a:lnTo>
                    <a:pt x="1" y="10758"/>
                  </a:lnTo>
                  <a:lnTo>
                    <a:pt x="38" y="11041"/>
                  </a:lnTo>
                  <a:lnTo>
                    <a:pt x="95" y="11324"/>
                  </a:lnTo>
                  <a:lnTo>
                    <a:pt x="152" y="11626"/>
                  </a:lnTo>
                  <a:lnTo>
                    <a:pt x="227" y="11890"/>
                  </a:lnTo>
                  <a:lnTo>
                    <a:pt x="322" y="12173"/>
                  </a:lnTo>
                  <a:lnTo>
                    <a:pt x="435" y="12437"/>
                  </a:lnTo>
                  <a:lnTo>
                    <a:pt x="548" y="12701"/>
                  </a:lnTo>
                  <a:lnTo>
                    <a:pt x="812" y="13211"/>
                  </a:lnTo>
                  <a:lnTo>
                    <a:pt x="1076" y="13683"/>
                  </a:lnTo>
                  <a:lnTo>
                    <a:pt x="1359" y="14117"/>
                  </a:lnTo>
                  <a:lnTo>
                    <a:pt x="1643" y="14513"/>
                  </a:lnTo>
                  <a:lnTo>
                    <a:pt x="1888" y="14834"/>
                  </a:lnTo>
                  <a:lnTo>
                    <a:pt x="2284" y="15306"/>
                  </a:lnTo>
                  <a:lnTo>
                    <a:pt x="2454" y="15476"/>
                  </a:lnTo>
                  <a:lnTo>
                    <a:pt x="11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24"/>
            <p:cNvSpPr/>
            <p:nvPr/>
          </p:nvSpPr>
          <p:spPr>
            <a:xfrm>
              <a:off x="752375" y="2782100"/>
              <a:ext cx="294425" cy="404800"/>
            </a:xfrm>
            <a:custGeom>
              <a:rect b="b" l="l" r="r" t="t"/>
              <a:pathLst>
                <a:path extrusionOk="0" h="16192" w="11777">
                  <a:moveTo>
                    <a:pt x="10890" y="944"/>
                  </a:moveTo>
                  <a:lnTo>
                    <a:pt x="2567" y="15682"/>
                  </a:lnTo>
                  <a:lnTo>
                    <a:pt x="2246" y="15305"/>
                  </a:lnTo>
                  <a:lnTo>
                    <a:pt x="2039" y="15041"/>
                  </a:lnTo>
                  <a:lnTo>
                    <a:pt x="1812" y="14739"/>
                  </a:lnTo>
                  <a:lnTo>
                    <a:pt x="1567" y="14380"/>
                  </a:lnTo>
                  <a:lnTo>
                    <a:pt x="1322" y="14003"/>
                  </a:lnTo>
                  <a:lnTo>
                    <a:pt x="1076" y="13588"/>
                  </a:lnTo>
                  <a:lnTo>
                    <a:pt x="869" y="13154"/>
                  </a:lnTo>
                  <a:lnTo>
                    <a:pt x="661" y="12701"/>
                  </a:lnTo>
                  <a:lnTo>
                    <a:pt x="510" y="12229"/>
                  </a:lnTo>
                  <a:lnTo>
                    <a:pt x="435" y="11983"/>
                  </a:lnTo>
                  <a:lnTo>
                    <a:pt x="378" y="11738"/>
                  </a:lnTo>
                  <a:lnTo>
                    <a:pt x="340" y="11493"/>
                  </a:lnTo>
                  <a:lnTo>
                    <a:pt x="322" y="11247"/>
                  </a:lnTo>
                  <a:lnTo>
                    <a:pt x="303" y="11002"/>
                  </a:lnTo>
                  <a:lnTo>
                    <a:pt x="303" y="10757"/>
                  </a:lnTo>
                  <a:lnTo>
                    <a:pt x="322" y="10511"/>
                  </a:lnTo>
                  <a:lnTo>
                    <a:pt x="359" y="10266"/>
                  </a:lnTo>
                  <a:lnTo>
                    <a:pt x="416" y="10021"/>
                  </a:lnTo>
                  <a:lnTo>
                    <a:pt x="491" y="9776"/>
                  </a:lnTo>
                  <a:lnTo>
                    <a:pt x="605" y="9530"/>
                  </a:lnTo>
                  <a:lnTo>
                    <a:pt x="718" y="9304"/>
                  </a:lnTo>
                  <a:lnTo>
                    <a:pt x="869" y="9058"/>
                  </a:lnTo>
                  <a:lnTo>
                    <a:pt x="1058" y="8813"/>
                  </a:lnTo>
                  <a:lnTo>
                    <a:pt x="1246" y="8549"/>
                  </a:lnTo>
                  <a:lnTo>
                    <a:pt x="1492" y="8285"/>
                  </a:lnTo>
                  <a:lnTo>
                    <a:pt x="2020" y="7719"/>
                  </a:lnTo>
                  <a:lnTo>
                    <a:pt x="2643" y="7133"/>
                  </a:lnTo>
                  <a:lnTo>
                    <a:pt x="3322" y="6511"/>
                  </a:lnTo>
                  <a:lnTo>
                    <a:pt x="4058" y="5907"/>
                  </a:lnTo>
                  <a:lnTo>
                    <a:pt x="4813" y="5284"/>
                  </a:lnTo>
                  <a:lnTo>
                    <a:pt x="5606" y="4661"/>
                  </a:lnTo>
                  <a:lnTo>
                    <a:pt x="6398" y="4076"/>
                  </a:lnTo>
                  <a:lnTo>
                    <a:pt x="7191" y="3491"/>
                  </a:lnTo>
                  <a:lnTo>
                    <a:pt x="8682" y="2434"/>
                  </a:lnTo>
                  <a:lnTo>
                    <a:pt x="9965" y="1566"/>
                  </a:lnTo>
                  <a:lnTo>
                    <a:pt x="10890" y="944"/>
                  </a:lnTo>
                  <a:close/>
                  <a:moveTo>
                    <a:pt x="11777" y="0"/>
                  </a:moveTo>
                  <a:lnTo>
                    <a:pt x="11248" y="340"/>
                  </a:lnTo>
                  <a:lnTo>
                    <a:pt x="10758" y="661"/>
                  </a:lnTo>
                  <a:lnTo>
                    <a:pt x="9644" y="1397"/>
                  </a:lnTo>
                  <a:lnTo>
                    <a:pt x="8116" y="2453"/>
                  </a:lnTo>
                  <a:lnTo>
                    <a:pt x="7247" y="3057"/>
                  </a:lnTo>
                  <a:lnTo>
                    <a:pt x="6360" y="3718"/>
                  </a:lnTo>
                  <a:lnTo>
                    <a:pt x="5436" y="4416"/>
                  </a:lnTo>
                  <a:lnTo>
                    <a:pt x="4511" y="5133"/>
                  </a:lnTo>
                  <a:lnTo>
                    <a:pt x="3643" y="5850"/>
                  </a:lnTo>
                  <a:lnTo>
                    <a:pt x="2813" y="6548"/>
                  </a:lnTo>
                  <a:lnTo>
                    <a:pt x="2058" y="7266"/>
                  </a:lnTo>
                  <a:lnTo>
                    <a:pt x="1699" y="7605"/>
                  </a:lnTo>
                  <a:lnTo>
                    <a:pt x="1397" y="7926"/>
                  </a:lnTo>
                  <a:lnTo>
                    <a:pt x="1114" y="8247"/>
                  </a:lnTo>
                  <a:lnTo>
                    <a:pt x="850" y="8568"/>
                  </a:lnTo>
                  <a:lnTo>
                    <a:pt x="642" y="8851"/>
                  </a:lnTo>
                  <a:lnTo>
                    <a:pt x="454" y="9153"/>
                  </a:lnTo>
                  <a:lnTo>
                    <a:pt x="322" y="9379"/>
                  </a:lnTo>
                  <a:lnTo>
                    <a:pt x="227" y="9625"/>
                  </a:lnTo>
                  <a:lnTo>
                    <a:pt x="133" y="9889"/>
                  </a:lnTo>
                  <a:lnTo>
                    <a:pt x="76" y="10153"/>
                  </a:lnTo>
                  <a:lnTo>
                    <a:pt x="20" y="10417"/>
                  </a:lnTo>
                  <a:lnTo>
                    <a:pt x="1" y="10700"/>
                  </a:lnTo>
                  <a:lnTo>
                    <a:pt x="1" y="10983"/>
                  </a:lnTo>
                  <a:lnTo>
                    <a:pt x="1" y="11266"/>
                  </a:lnTo>
                  <a:lnTo>
                    <a:pt x="39" y="11549"/>
                  </a:lnTo>
                  <a:lnTo>
                    <a:pt x="95" y="11851"/>
                  </a:lnTo>
                  <a:lnTo>
                    <a:pt x="171" y="12153"/>
                  </a:lnTo>
                  <a:lnTo>
                    <a:pt x="265" y="12474"/>
                  </a:lnTo>
                  <a:lnTo>
                    <a:pt x="378" y="12795"/>
                  </a:lnTo>
                  <a:lnTo>
                    <a:pt x="510" y="13116"/>
                  </a:lnTo>
                  <a:lnTo>
                    <a:pt x="661" y="13437"/>
                  </a:lnTo>
                  <a:lnTo>
                    <a:pt x="831" y="13757"/>
                  </a:lnTo>
                  <a:lnTo>
                    <a:pt x="1095" y="14229"/>
                  </a:lnTo>
                  <a:lnTo>
                    <a:pt x="1378" y="14663"/>
                  </a:lnTo>
                  <a:lnTo>
                    <a:pt x="1661" y="15060"/>
                  </a:lnTo>
                  <a:lnTo>
                    <a:pt x="1907" y="15380"/>
                  </a:lnTo>
                  <a:lnTo>
                    <a:pt x="2322" y="15852"/>
                  </a:lnTo>
                  <a:lnTo>
                    <a:pt x="2492" y="16041"/>
                  </a:lnTo>
                  <a:lnTo>
                    <a:pt x="2624" y="16192"/>
                  </a:lnTo>
                  <a:lnTo>
                    <a:pt x="11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24"/>
            <p:cNvSpPr/>
            <p:nvPr/>
          </p:nvSpPr>
          <p:spPr>
            <a:xfrm>
              <a:off x="987800" y="2345675"/>
              <a:ext cx="438325" cy="516650"/>
            </a:xfrm>
            <a:custGeom>
              <a:rect b="b" l="l" r="r" t="t"/>
              <a:pathLst>
                <a:path extrusionOk="0" h="20666" w="17533">
                  <a:moveTo>
                    <a:pt x="9059" y="1"/>
                  </a:moveTo>
                  <a:lnTo>
                    <a:pt x="8549" y="20"/>
                  </a:lnTo>
                  <a:lnTo>
                    <a:pt x="8002" y="57"/>
                  </a:lnTo>
                  <a:lnTo>
                    <a:pt x="7455" y="114"/>
                  </a:lnTo>
                  <a:lnTo>
                    <a:pt x="6889" y="190"/>
                  </a:lnTo>
                  <a:lnTo>
                    <a:pt x="6587" y="246"/>
                  </a:lnTo>
                  <a:lnTo>
                    <a:pt x="6285" y="341"/>
                  </a:lnTo>
                  <a:lnTo>
                    <a:pt x="5983" y="435"/>
                  </a:lnTo>
                  <a:lnTo>
                    <a:pt x="5681" y="548"/>
                  </a:lnTo>
                  <a:lnTo>
                    <a:pt x="5379" y="680"/>
                  </a:lnTo>
                  <a:lnTo>
                    <a:pt x="5077" y="831"/>
                  </a:lnTo>
                  <a:lnTo>
                    <a:pt x="4775" y="1001"/>
                  </a:lnTo>
                  <a:lnTo>
                    <a:pt x="4473" y="1190"/>
                  </a:lnTo>
                  <a:lnTo>
                    <a:pt x="4171" y="1378"/>
                  </a:lnTo>
                  <a:lnTo>
                    <a:pt x="3869" y="1586"/>
                  </a:lnTo>
                  <a:lnTo>
                    <a:pt x="3567" y="1812"/>
                  </a:lnTo>
                  <a:lnTo>
                    <a:pt x="3284" y="2039"/>
                  </a:lnTo>
                  <a:lnTo>
                    <a:pt x="3001" y="2284"/>
                  </a:lnTo>
                  <a:lnTo>
                    <a:pt x="2718" y="2548"/>
                  </a:lnTo>
                  <a:lnTo>
                    <a:pt x="2209" y="3058"/>
                  </a:lnTo>
                  <a:lnTo>
                    <a:pt x="1718" y="3624"/>
                  </a:lnTo>
                  <a:lnTo>
                    <a:pt x="1492" y="3907"/>
                  </a:lnTo>
                  <a:lnTo>
                    <a:pt x="1265" y="4190"/>
                  </a:lnTo>
                  <a:lnTo>
                    <a:pt x="1076" y="4473"/>
                  </a:lnTo>
                  <a:lnTo>
                    <a:pt x="888" y="4756"/>
                  </a:lnTo>
                  <a:lnTo>
                    <a:pt x="718" y="5040"/>
                  </a:lnTo>
                  <a:lnTo>
                    <a:pt x="548" y="5323"/>
                  </a:lnTo>
                  <a:lnTo>
                    <a:pt x="416" y="5606"/>
                  </a:lnTo>
                  <a:lnTo>
                    <a:pt x="303" y="5889"/>
                  </a:lnTo>
                  <a:lnTo>
                    <a:pt x="189" y="6172"/>
                  </a:lnTo>
                  <a:lnTo>
                    <a:pt x="114" y="6436"/>
                  </a:lnTo>
                  <a:lnTo>
                    <a:pt x="57" y="6700"/>
                  </a:lnTo>
                  <a:lnTo>
                    <a:pt x="20" y="6964"/>
                  </a:lnTo>
                  <a:lnTo>
                    <a:pt x="1" y="7210"/>
                  </a:lnTo>
                  <a:lnTo>
                    <a:pt x="20" y="7455"/>
                  </a:lnTo>
                  <a:lnTo>
                    <a:pt x="38" y="7682"/>
                  </a:lnTo>
                  <a:lnTo>
                    <a:pt x="76" y="7889"/>
                  </a:lnTo>
                  <a:lnTo>
                    <a:pt x="152" y="8097"/>
                  </a:lnTo>
                  <a:lnTo>
                    <a:pt x="208" y="8285"/>
                  </a:lnTo>
                  <a:lnTo>
                    <a:pt x="303" y="8474"/>
                  </a:lnTo>
                  <a:lnTo>
                    <a:pt x="397" y="8644"/>
                  </a:lnTo>
                  <a:lnTo>
                    <a:pt x="491" y="8795"/>
                  </a:lnTo>
                  <a:lnTo>
                    <a:pt x="623" y="8946"/>
                  </a:lnTo>
                  <a:lnTo>
                    <a:pt x="737" y="9097"/>
                  </a:lnTo>
                  <a:lnTo>
                    <a:pt x="869" y="9229"/>
                  </a:lnTo>
                  <a:lnTo>
                    <a:pt x="1152" y="9455"/>
                  </a:lnTo>
                  <a:lnTo>
                    <a:pt x="1435" y="9644"/>
                  </a:lnTo>
                  <a:lnTo>
                    <a:pt x="1737" y="9814"/>
                  </a:lnTo>
                  <a:lnTo>
                    <a:pt x="2020" y="9946"/>
                  </a:lnTo>
                  <a:lnTo>
                    <a:pt x="2303" y="10059"/>
                  </a:lnTo>
                  <a:lnTo>
                    <a:pt x="2567" y="10135"/>
                  </a:lnTo>
                  <a:lnTo>
                    <a:pt x="2813" y="10191"/>
                  </a:lnTo>
                  <a:lnTo>
                    <a:pt x="3152" y="10267"/>
                  </a:lnTo>
                  <a:lnTo>
                    <a:pt x="3284" y="10286"/>
                  </a:lnTo>
                  <a:lnTo>
                    <a:pt x="3794" y="11456"/>
                  </a:lnTo>
                  <a:lnTo>
                    <a:pt x="4190" y="12381"/>
                  </a:lnTo>
                  <a:lnTo>
                    <a:pt x="4341" y="12777"/>
                  </a:lnTo>
                  <a:lnTo>
                    <a:pt x="4435" y="13079"/>
                  </a:lnTo>
                  <a:lnTo>
                    <a:pt x="4473" y="13268"/>
                  </a:lnTo>
                  <a:lnTo>
                    <a:pt x="4492" y="13456"/>
                  </a:lnTo>
                  <a:lnTo>
                    <a:pt x="4492" y="13626"/>
                  </a:lnTo>
                  <a:lnTo>
                    <a:pt x="4473" y="13796"/>
                  </a:lnTo>
                  <a:lnTo>
                    <a:pt x="4398" y="14192"/>
                  </a:lnTo>
                  <a:lnTo>
                    <a:pt x="4360" y="14438"/>
                  </a:lnTo>
                  <a:lnTo>
                    <a:pt x="4322" y="14758"/>
                  </a:lnTo>
                  <a:lnTo>
                    <a:pt x="4285" y="14947"/>
                  </a:lnTo>
                  <a:lnTo>
                    <a:pt x="4190" y="15155"/>
                  </a:lnTo>
                  <a:lnTo>
                    <a:pt x="4058" y="15400"/>
                  </a:lnTo>
                  <a:lnTo>
                    <a:pt x="3907" y="15645"/>
                  </a:lnTo>
                  <a:lnTo>
                    <a:pt x="3718" y="15910"/>
                  </a:lnTo>
                  <a:lnTo>
                    <a:pt x="3511" y="16174"/>
                  </a:lnTo>
                  <a:lnTo>
                    <a:pt x="3077" y="16683"/>
                  </a:lnTo>
                  <a:lnTo>
                    <a:pt x="2643" y="17174"/>
                  </a:lnTo>
                  <a:lnTo>
                    <a:pt x="2284" y="17551"/>
                  </a:lnTo>
                  <a:lnTo>
                    <a:pt x="1926" y="17929"/>
                  </a:lnTo>
                  <a:lnTo>
                    <a:pt x="2775" y="18382"/>
                  </a:lnTo>
                  <a:lnTo>
                    <a:pt x="4643" y="19344"/>
                  </a:lnTo>
                  <a:lnTo>
                    <a:pt x="5643" y="19854"/>
                  </a:lnTo>
                  <a:lnTo>
                    <a:pt x="6530" y="20288"/>
                  </a:lnTo>
                  <a:lnTo>
                    <a:pt x="7134" y="20590"/>
                  </a:lnTo>
                  <a:lnTo>
                    <a:pt x="7323" y="20646"/>
                  </a:lnTo>
                  <a:lnTo>
                    <a:pt x="7361" y="20665"/>
                  </a:lnTo>
                  <a:lnTo>
                    <a:pt x="7379" y="20646"/>
                  </a:lnTo>
                  <a:lnTo>
                    <a:pt x="7379" y="20571"/>
                  </a:lnTo>
                  <a:lnTo>
                    <a:pt x="7417" y="20439"/>
                  </a:lnTo>
                  <a:lnTo>
                    <a:pt x="7530" y="20024"/>
                  </a:lnTo>
                  <a:lnTo>
                    <a:pt x="7700" y="19382"/>
                  </a:lnTo>
                  <a:lnTo>
                    <a:pt x="7776" y="18967"/>
                  </a:lnTo>
                  <a:lnTo>
                    <a:pt x="7870" y="18476"/>
                  </a:lnTo>
                  <a:lnTo>
                    <a:pt x="7908" y="18212"/>
                  </a:lnTo>
                  <a:lnTo>
                    <a:pt x="7964" y="17948"/>
                  </a:lnTo>
                  <a:lnTo>
                    <a:pt x="8097" y="17476"/>
                  </a:lnTo>
                  <a:lnTo>
                    <a:pt x="8248" y="17061"/>
                  </a:lnTo>
                  <a:lnTo>
                    <a:pt x="8417" y="16683"/>
                  </a:lnTo>
                  <a:lnTo>
                    <a:pt x="8549" y="16381"/>
                  </a:lnTo>
                  <a:lnTo>
                    <a:pt x="8682" y="16155"/>
                  </a:lnTo>
                  <a:lnTo>
                    <a:pt x="8795" y="15966"/>
                  </a:lnTo>
                  <a:lnTo>
                    <a:pt x="9927" y="16287"/>
                  </a:lnTo>
                  <a:lnTo>
                    <a:pt x="10814" y="16551"/>
                  </a:lnTo>
                  <a:lnTo>
                    <a:pt x="11192" y="16683"/>
                  </a:lnTo>
                  <a:lnTo>
                    <a:pt x="11475" y="16778"/>
                  </a:lnTo>
                  <a:lnTo>
                    <a:pt x="11663" y="16853"/>
                  </a:lnTo>
                  <a:lnTo>
                    <a:pt x="11852" y="16891"/>
                  </a:lnTo>
                  <a:lnTo>
                    <a:pt x="12022" y="16891"/>
                  </a:lnTo>
                  <a:lnTo>
                    <a:pt x="12173" y="16853"/>
                  </a:lnTo>
                  <a:lnTo>
                    <a:pt x="12248" y="16815"/>
                  </a:lnTo>
                  <a:lnTo>
                    <a:pt x="12324" y="16778"/>
                  </a:lnTo>
                  <a:lnTo>
                    <a:pt x="12456" y="16646"/>
                  </a:lnTo>
                  <a:lnTo>
                    <a:pt x="12588" y="16476"/>
                  </a:lnTo>
                  <a:lnTo>
                    <a:pt x="12720" y="16230"/>
                  </a:lnTo>
                  <a:lnTo>
                    <a:pt x="12871" y="15891"/>
                  </a:lnTo>
                  <a:lnTo>
                    <a:pt x="13041" y="15419"/>
                  </a:lnTo>
                  <a:lnTo>
                    <a:pt x="13418" y="14305"/>
                  </a:lnTo>
                  <a:lnTo>
                    <a:pt x="13871" y="12909"/>
                  </a:lnTo>
                  <a:lnTo>
                    <a:pt x="14041" y="12909"/>
                  </a:lnTo>
                  <a:lnTo>
                    <a:pt x="14230" y="12890"/>
                  </a:lnTo>
                  <a:lnTo>
                    <a:pt x="14456" y="12852"/>
                  </a:lnTo>
                  <a:lnTo>
                    <a:pt x="14683" y="12815"/>
                  </a:lnTo>
                  <a:lnTo>
                    <a:pt x="14928" y="12739"/>
                  </a:lnTo>
                  <a:lnTo>
                    <a:pt x="15136" y="12645"/>
                  </a:lnTo>
                  <a:lnTo>
                    <a:pt x="15211" y="12588"/>
                  </a:lnTo>
                  <a:lnTo>
                    <a:pt x="15287" y="12532"/>
                  </a:lnTo>
                  <a:lnTo>
                    <a:pt x="15343" y="12456"/>
                  </a:lnTo>
                  <a:lnTo>
                    <a:pt x="15381" y="12381"/>
                  </a:lnTo>
                  <a:lnTo>
                    <a:pt x="15400" y="12305"/>
                  </a:lnTo>
                  <a:lnTo>
                    <a:pt x="15400" y="12248"/>
                  </a:lnTo>
                  <a:lnTo>
                    <a:pt x="15400" y="12173"/>
                  </a:lnTo>
                  <a:lnTo>
                    <a:pt x="15381" y="12098"/>
                  </a:lnTo>
                  <a:lnTo>
                    <a:pt x="15324" y="11928"/>
                  </a:lnTo>
                  <a:lnTo>
                    <a:pt x="15211" y="11758"/>
                  </a:lnTo>
                  <a:lnTo>
                    <a:pt x="15079" y="11550"/>
                  </a:lnTo>
                  <a:lnTo>
                    <a:pt x="14739" y="11060"/>
                  </a:lnTo>
                  <a:lnTo>
                    <a:pt x="14664" y="10909"/>
                  </a:lnTo>
                  <a:lnTo>
                    <a:pt x="14588" y="10758"/>
                  </a:lnTo>
                  <a:lnTo>
                    <a:pt x="14532" y="10588"/>
                  </a:lnTo>
                  <a:lnTo>
                    <a:pt x="14494" y="10437"/>
                  </a:lnTo>
                  <a:lnTo>
                    <a:pt x="14475" y="10267"/>
                  </a:lnTo>
                  <a:lnTo>
                    <a:pt x="14456" y="10097"/>
                  </a:lnTo>
                  <a:lnTo>
                    <a:pt x="14456" y="9739"/>
                  </a:lnTo>
                  <a:lnTo>
                    <a:pt x="14494" y="9380"/>
                  </a:lnTo>
                  <a:lnTo>
                    <a:pt x="14532" y="9003"/>
                  </a:lnTo>
                  <a:lnTo>
                    <a:pt x="14626" y="8267"/>
                  </a:lnTo>
                  <a:lnTo>
                    <a:pt x="14664" y="7908"/>
                  </a:lnTo>
                  <a:lnTo>
                    <a:pt x="14683" y="7568"/>
                  </a:lnTo>
                  <a:lnTo>
                    <a:pt x="14702" y="6983"/>
                  </a:lnTo>
                  <a:lnTo>
                    <a:pt x="14683" y="6568"/>
                  </a:lnTo>
                  <a:lnTo>
                    <a:pt x="14683" y="6417"/>
                  </a:lnTo>
                  <a:lnTo>
                    <a:pt x="15022" y="6436"/>
                  </a:lnTo>
                  <a:lnTo>
                    <a:pt x="15381" y="6436"/>
                  </a:lnTo>
                  <a:lnTo>
                    <a:pt x="15796" y="6417"/>
                  </a:lnTo>
                  <a:lnTo>
                    <a:pt x="16249" y="6361"/>
                  </a:lnTo>
                  <a:lnTo>
                    <a:pt x="16476" y="6304"/>
                  </a:lnTo>
                  <a:lnTo>
                    <a:pt x="16683" y="6247"/>
                  </a:lnTo>
                  <a:lnTo>
                    <a:pt x="16891" y="6191"/>
                  </a:lnTo>
                  <a:lnTo>
                    <a:pt x="17061" y="6096"/>
                  </a:lnTo>
                  <a:lnTo>
                    <a:pt x="17230" y="6002"/>
                  </a:lnTo>
                  <a:lnTo>
                    <a:pt x="17363" y="5870"/>
                  </a:lnTo>
                  <a:lnTo>
                    <a:pt x="17400" y="5794"/>
                  </a:lnTo>
                  <a:lnTo>
                    <a:pt x="17457" y="5719"/>
                  </a:lnTo>
                  <a:lnTo>
                    <a:pt x="17513" y="5530"/>
                  </a:lnTo>
                  <a:lnTo>
                    <a:pt x="17532" y="5304"/>
                  </a:lnTo>
                  <a:lnTo>
                    <a:pt x="17532" y="5040"/>
                  </a:lnTo>
                  <a:lnTo>
                    <a:pt x="17476" y="4756"/>
                  </a:lnTo>
                  <a:lnTo>
                    <a:pt x="17400" y="4455"/>
                  </a:lnTo>
                  <a:lnTo>
                    <a:pt x="17287" y="4134"/>
                  </a:lnTo>
                  <a:lnTo>
                    <a:pt x="17136" y="3813"/>
                  </a:lnTo>
                  <a:lnTo>
                    <a:pt x="16947" y="3473"/>
                  </a:lnTo>
                  <a:lnTo>
                    <a:pt x="16721" y="3134"/>
                  </a:lnTo>
                  <a:lnTo>
                    <a:pt x="16476" y="2813"/>
                  </a:lnTo>
                  <a:lnTo>
                    <a:pt x="16174" y="2473"/>
                  </a:lnTo>
                  <a:lnTo>
                    <a:pt x="15853" y="2171"/>
                  </a:lnTo>
                  <a:lnTo>
                    <a:pt x="15475" y="1869"/>
                  </a:lnTo>
                  <a:lnTo>
                    <a:pt x="15079" y="1586"/>
                  </a:lnTo>
                  <a:lnTo>
                    <a:pt x="14626" y="1341"/>
                  </a:lnTo>
                  <a:lnTo>
                    <a:pt x="14173" y="1114"/>
                  </a:lnTo>
                  <a:lnTo>
                    <a:pt x="13720" y="907"/>
                  </a:lnTo>
                  <a:lnTo>
                    <a:pt x="13267" y="737"/>
                  </a:lnTo>
                  <a:lnTo>
                    <a:pt x="12814" y="567"/>
                  </a:lnTo>
                  <a:lnTo>
                    <a:pt x="12380" y="416"/>
                  </a:lnTo>
                  <a:lnTo>
                    <a:pt x="11928" y="303"/>
                  </a:lnTo>
                  <a:lnTo>
                    <a:pt x="11456" y="190"/>
                  </a:lnTo>
                  <a:lnTo>
                    <a:pt x="11003" y="114"/>
                  </a:lnTo>
                  <a:lnTo>
                    <a:pt x="10531" y="57"/>
                  </a:lnTo>
                  <a:lnTo>
                    <a:pt x="10059" y="20"/>
                  </a:lnTo>
                  <a:lnTo>
                    <a:pt x="95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24"/>
            <p:cNvSpPr/>
            <p:nvPr/>
          </p:nvSpPr>
          <p:spPr>
            <a:xfrm>
              <a:off x="984025" y="2341425"/>
              <a:ext cx="445875" cy="524200"/>
            </a:xfrm>
            <a:custGeom>
              <a:rect b="b" l="l" r="r" t="t"/>
              <a:pathLst>
                <a:path extrusionOk="0" h="20968" w="17835">
                  <a:moveTo>
                    <a:pt x="9644" y="303"/>
                  </a:moveTo>
                  <a:lnTo>
                    <a:pt x="10135" y="322"/>
                  </a:lnTo>
                  <a:lnTo>
                    <a:pt x="10607" y="360"/>
                  </a:lnTo>
                  <a:lnTo>
                    <a:pt x="11059" y="416"/>
                  </a:lnTo>
                  <a:lnTo>
                    <a:pt x="11512" y="511"/>
                  </a:lnTo>
                  <a:lnTo>
                    <a:pt x="11965" y="605"/>
                  </a:lnTo>
                  <a:lnTo>
                    <a:pt x="12418" y="718"/>
                  </a:lnTo>
                  <a:lnTo>
                    <a:pt x="12871" y="869"/>
                  </a:lnTo>
                  <a:lnTo>
                    <a:pt x="13324" y="1020"/>
                  </a:lnTo>
                  <a:lnTo>
                    <a:pt x="13777" y="1209"/>
                  </a:lnTo>
                  <a:lnTo>
                    <a:pt x="14249" y="1416"/>
                  </a:lnTo>
                  <a:lnTo>
                    <a:pt x="14721" y="1643"/>
                  </a:lnTo>
                  <a:lnTo>
                    <a:pt x="15004" y="1813"/>
                  </a:lnTo>
                  <a:lnTo>
                    <a:pt x="15287" y="1982"/>
                  </a:lnTo>
                  <a:lnTo>
                    <a:pt x="15551" y="2171"/>
                  </a:lnTo>
                  <a:lnTo>
                    <a:pt x="15796" y="2379"/>
                  </a:lnTo>
                  <a:lnTo>
                    <a:pt x="16042" y="2586"/>
                  </a:lnTo>
                  <a:lnTo>
                    <a:pt x="16249" y="2794"/>
                  </a:lnTo>
                  <a:lnTo>
                    <a:pt x="16457" y="3002"/>
                  </a:lnTo>
                  <a:lnTo>
                    <a:pt x="16627" y="3228"/>
                  </a:lnTo>
                  <a:lnTo>
                    <a:pt x="16796" y="3454"/>
                  </a:lnTo>
                  <a:lnTo>
                    <a:pt x="16947" y="3681"/>
                  </a:lnTo>
                  <a:lnTo>
                    <a:pt x="17079" y="3907"/>
                  </a:lnTo>
                  <a:lnTo>
                    <a:pt x="17193" y="4134"/>
                  </a:lnTo>
                  <a:lnTo>
                    <a:pt x="17287" y="4360"/>
                  </a:lnTo>
                  <a:lnTo>
                    <a:pt x="17381" y="4568"/>
                  </a:lnTo>
                  <a:lnTo>
                    <a:pt x="17438" y="4794"/>
                  </a:lnTo>
                  <a:lnTo>
                    <a:pt x="17495" y="4983"/>
                  </a:lnTo>
                  <a:lnTo>
                    <a:pt x="17532" y="5285"/>
                  </a:lnTo>
                  <a:lnTo>
                    <a:pt x="17532" y="5436"/>
                  </a:lnTo>
                  <a:lnTo>
                    <a:pt x="17532" y="5568"/>
                  </a:lnTo>
                  <a:lnTo>
                    <a:pt x="17514" y="5681"/>
                  </a:lnTo>
                  <a:lnTo>
                    <a:pt x="17476" y="5776"/>
                  </a:lnTo>
                  <a:lnTo>
                    <a:pt x="17438" y="5870"/>
                  </a:lnTo>
                  <a:lnTo>
                    <a:pt x="17400" y="5946"/>
                  </a:lnTo>
                  <a:lnTo>
                    <a:pt x="17287" y="6040"/>
                  </a:lnTo>
                  <a:lnTo>
                    <a:pt x="17174" y="6115"/>
                  </a:lnTo>
                  <a:lnTo>
                    <a:pt x="17042" y="6191"/>
                  </a:lnTo>
                  <a:lnTo>
                    <a:pt x="16891" y="6247"/>
                  </a:lnTo>
                  <a:lnTo>
                    <a:pt x="16721" y="6304"/>
                  </a:lnTo>
                  <a:lnTo>
                    <a:pt x="16532" y="6342"/>
                  </a:lnTo>
                  <a:lnTo>
                    <a:pt x="16155" y="6398"/>
                  </a:lnTo>
                  <a:lnTo>
                    <a:pt x="15777" y="6436"/>
                  </a:lnTo>
                  <a:lnTo>
                    <a:pt x="15419" y="6455"/>
                  </a:lnTo>
                  <a:lnTo>
                    <a:pt x="15098" y="6455"/>
                  </a:lnTo>
                  <a:lnTo>
                    <a:pt x="14853" y="6436"/>
                  </a:lnTo>
                  <a:lnTo>
                    <a:pt x="14777" y="6436"/>
                  </a:lnTo>
                  <a:lnTo>
                    <a:pt x="14721" y="6474"/>
                  </a:lnTo>
                  <a:lnTo>
                    <a:pt x="14702" y="6531"/>
                  </a:lnTo>
                  <a:lnTo>
                    <a:pt x="14683" y="6587"/>
                  </a:lnTo>
                  <a:lnTo>
                    <a:pt x="14683" y="6757"/>
                  </a:lnTo>
                  <a:lnTo>
                    <a:pt x="14702" y="7153"/>
                  </a:lnTo>
                  <a:lnTo>
                    <a:pt x="14683" y="7738"/>
                  </a:lnTo>
                  <a:lnTo>
                    <a:pt x="14664" y="8078"/>
                  </a:lnTo>
                  <a:lnTo>
                    <a:pt x="14626" y="8418"/>
                  </a:lnTo>
                  <a:lnTo>
                    <a:pt x="14570" y="8946"/>
                  </a:lnTo>
                  <a:lnTo>
                    <a:pt x="14475" y="9569"/>
                  </a:lnTo>
                  <a:lnTo>
                    <a:pt x="14456" y="9871"/>
                  </a:lnTo>
                  <a:lnTo>
                    <a:pt x="14456" y="10173"/>
                  </a:lnTo>
                  <a:lnTo>
                    <a:pt x="14475" y="10475"/>
                  </a:lnTo>
                  <a:lnTo>
                    <a:pt x="14532" y="10758"/>
                  </a:lnTo>
                  <a:lnTo>
                    <a:pt x="14570" y="10909"/>
                  </a:lnTo>
                  <a:lnTo>
                    <a:pt x="14626" y="11041"/>
                  </a:lnTo>
                  <a:lnTo>
                    <a:pt x="14683" y="11173"/>
                  </a:lnTo>
                  <a:lnTo>
                    <a:pt x="14758" y="11305"/>
                  </a:lnTo>
                  <a:lnTo>
                    <a:pt x="15041" y="11739"/>
                  </a:lnTo>
                  <a:lnTo>
                    <a:pt x="15268" y="12060"/>
                  </a:lnTo>
                  <a:lnTo>
                    <a:pt x="15343" y="12192"/>
                  </a:lnTo>
                  <a:lnTo>
                    <a:pt x="15381" y="12286"/>
                  </a:lnTo>
                  <a:lnTo>
                    <a:pt x="15400" y="12381"/>
                  </a:lnTo>
                  <a:lnTo>
                    <a:pt x="15400" y="12456"/>
                  </a:lnTo>
                  <a:lnTo>
                    <a:pt x="15362" y="12532"/>
                  </a:lnTo>
                  <a:lnTo>
                    <a:pt x="15324" y="12588"/>
                  </a:lnTo>
                  <a:lnTo>
                    <a:pt x="15230" y="12683"/>
                  </a:lnTo>
                  <a:lnTo>
                    <a:pt x="15079" y="12739"/>
                  </a:lnTo>
                  <a:lnTo>
                    <a:pt x="14928" y="12796"/>
                  </a:lnTo>
                  <a:lnTo>
                    <a:pt x="14739" y="12853"/>
                  </a:lnTo>
                  <a:lnTo>
                    <a:pt x="14362" y="12909"/>
                  </a:lnTo>
                  <a:lnTo>
                    <a:pt x="14022" y="12928"/>
                  </a:lnTo>
                  <a:lnTo>
                    <a:pt x="13966" y="12928"/>
                  </a:lnTo>
                  <a:lnTo>
                    <a:pt x="13928" y="12947"/>
                  </a:lnTo>
                  <a:lnTo>
                    <a:pt x="13890" y="12985"/>
                  </a:lnTo>
                  <a:lnTo>
                    <a:pt x="13871" y="13022"/>
                  </a:lnTo>
                  <a:lnTo>
                    <a:pt x="13418" y="14438"/>
                  </a:lnTo>
                  <a:lnTo>
                    <a:pt x="13041" y="15532"/>
                  </a:lnTo>
                  <a:lnTo>
                    <a:pt x="12871" y="16004"/>
                  </a:lnTo>
                  <a:lnTo>
                    <a:pt x="12739" y="16344"/>
                  </a:lnTo>
                  <a:lnTo>
                    <a:pt x="12626" y="16551"/>
                  </a:lnTo>
                  <a:lnTo>
                    <a:pt x="12513" y="16702"/>
                  </a:lnTo>
                  <a:lnTo>
                    <a:pt x="12399" y="16816"/>
                  </a:lnTo>
                  <a:lnTo>
                    <a:pt x="12267" y="16891"/>
                  </a:lnTo>
                  <a:lnTo>
                    <a:pt x="12135" y="16910"/>
                  </a:lnTo>
                  <a:lnTo>
                    <a:pt x="12003" y="16910"/>
                  </a:lnTo>
                  <a:lnTo>
                    <a:pt x="11852" y="16872"/>
                  </a:lnTo>
                  <a:lnTo>
                    <a:pt x="11682" y="16816"/>
                  </a:lnTo>
                  <a:lnTo>
                    <a:pt x="11399" y="16702"/>
                  </a:lnTo>
                  <a:lnTo>
                    <a:pt x="11041" y="16589"/>
                  </a:lnTo>
                  <a:lnTo>
                    <a:pt x="10154" y="16325"/>
                  </a:lnTo>
                  <a:lnTo>
                    <a:pt x="8984" y="15985"/>
                  </a:lnTo>
                  <a:lnTo>
                    <a:pt x="8889" y="15985"/>
                  </a:lnTo>
                  <a:lnTo>
                    <a:pt x="8851" y="16004"/>
                  </a:lnTo>
                  <a:lnTo>
                    <a:pt x="8814" y="16042"/>
                  </a:lnTo>
                  <a:lnTo>
                    <a:pt x="8682" y="16268"/>
                  </a:lnTo>
                  <a:lnTo>
                    <a:pt x="8568" y="16495"/>
                  </a:lnTo>
                  <a:lnTo>
                    <a:pt x="8417" y="16816"/>
                  </a:lnTo>
                  <a:lnTo>
                    <a:pt x="8248" y="17193"/>
                  </a:lnTo>
                  <a:lnTo>
                    <a:pt x="8097" y="17608"/>
                  </a:lnTo>
                  <a:lnTo>
                    <a:pt x="7965" y="18099"/>
                  </a:lnTo>
                  <a:lnTo>
                    <a:pt x="7908" y="18344"/>
                  </a:lnTo>
                  <a:lnTo>
                    <a:pt x="7870" y="18608"/>
                  </a:lnTo>
                  <a:lnTo>
                    <a:pt x="7757" y="19250"/>
                  </a:lnTo>
                  <a:lnTo>
                    <a:pt x="7644" y="19760"/>
                  </a:lnTo>
                  <a:lnTo>
                    <a:pt x="7549" y="20156"/>
                  </a:lnTo>
                  <a:lnTo>
                    <a:pt x="7455" y="20458"/>
                  </a:lnTo>
                  <a:lnTo>
                    <a:pt x="7398" y="20628"/>
                  </a:lnTo>
                  <a:lnTo>
                    <a:pt x="7078" y="20496"/>
                  </a:lnTo>
                  <a:lnTo>
                    <a:pt x="6587" y="20250"/>
                  </a:lnTo>
                  <a:lnTo>
                    <a:pt x="5304" y="19609"/>
                  </a:lnTo>
                  <a:lnTo>
                    <a:pt x="3775" y="18816"/>
                  </a:lnTo>
                  <a:lnTo>
                    <a:pt x="2322" y="18061"/>
                  </a:lnTo>
                  <a:lnTo>
                    <a:pt x="2907" y="17457"/>
                  </a:lnTo>
                  <a:lnTo>
                    <a:pt x="3265" y="17061"/>
                  </a:lnTo>
                  <a:lnTo>
                    <a:pt x="3643" y="16608"/>
                  </a:lnTo>
                  <a:lnTo>
                    <a:pt x="4001" y="16155"/>
                  </a:lnTo>
                  <a:lnTo>
                    <a:pt x="4152" y="15929"/>
                  </a:lnTo>
                  <a:lnTo>
                    <a:pt x="4303" y="15721"/>
                  </a:lnTo>
                  <a:lnTo>
                    <a:pt x="4417" y="15495"/>
                  </a:lnTo>
                  <a:lnTo>
                    <a:pt x="4511" y="15306"/>
                  </a:lnTo>
                  <a:lnTo>
                    <a:pt x="4586" y="15117"/>
                  </a:lnTo>
                  <a:lnTo>
                    <a:pt x="4624" y="14947"/>
                  </a:lnTo>
                  <a:lnTo>
                    <a:pt x="4681" y="14551"/>
                  </a:lnTo>
                  <a:lnTo>
                    <a:pt x="4737" y="14249"/>
                  </a:lnTo>
                  <a:lnTo>
                    <a:pt x="4775" y="13985"/>
                  </a:lnTo>
                  <a:lnTo>
                    <a:pt x="4794" y="13739"/>
                  </a:lnTo>
                  <a:lnTo>
                    <a:pt x="4794" y="13494"/>
                  </a:lnTo>
                  <a:lnTo>
                    <a:pt x="4719" y="13192"/>
                  </a:lnTo>
                  <a:lnTo>
                    <a:pt x="4624" y="12909"/>
                  </a:lnTo>
                  <a:lnTo>
                    <a:pt x="4492" y="12513"/>
                  </a:lnTo>
                  <a:lnTo>
                    <a:pt x="4096" y="11607"/>
                  </a:lnTo>
                  <a:lnTo>
                    <a:pt x="3567" y="10399"/>
                  </a:lnTo>
                  <a:lnTo>
                    <a:pt x="3530" y="10343"/>
                  </a:lnTo>
                  <a:lnTo>
                    <a:pt x="3454" y="10305"/>
                  </a:lnTo>
                  <a:lnTo>
                    <a:pt x="3284" y="10286"/>
                  </a:lnTo>
                  <a:lnTo>
                    <a:pt x="2945" y="10210"/>
                  </a:lnTo>
                  <a:lnTo>
                    <a:pt x="2718" y="10154"/>
                  </a:lnTo>
                  <a:lnTo>
                    <a:pt x="2454" y="10060"/>
                  </a:lnTo>
                  <a:lnTo>
                    <a:pt x="2190" y="9965"/>
                  </a:lnTo>
                  <a:lnTo>
                    <a:pt x="1907" y="9833"/>
                  </a:lnTo>
                  <a:lnTo>
                    <a:pt x="1643" y="9682"/>
                  </a:lnTo>
                  <a:lnTo>
                    <a:pt x="1359" y="9493"/>
                  </a:lnTo>
                  <a:lnTo>
                    <a:pt x="1114" y="9267"/>
                  </a:lnTo>
                  <a:lnTo>
                    <a:pt x="869" y="9022"/>
                  </a:lnTo>
                  <a:lnTo>
                    <a:pt x="774" y="8871"/>
                  </a:lnTo>
                  <a:lnTo>
                    <a:pt x="661" y="8739"/>
                  </a:lnTo>
                  <a:lnTo>
                    <a:pt x="586" y="8569"/>
                  </a:lnTo>
                  <a:lnTo>
                    <a:pt x="510" y="8399"/>
                  </a:lnTo>
                  <a:lnTo>
                    <a:pt x="435" y="8210"/>
                  </a:lnTo>
                  <a:lnTo>
                    <a:pt x="378" y="8021"/>
                  </a:lnTo>
                  <a:lnTo>
                    <a:pt x="340" y="7814"/>
                  </a:lnTo>
                  <a:lnTo>
                    <a:pt x="322" y="7606"/>
                  </a:lnTo>
                  <a:lnTo>
                    <a:pt x="303" y="7380"/>
                  </a:lnTo>
                  <a:lnTo>
                    <a:pt x="322" y="7134"/>
                  </a:lnTo>
                  <a:lnTo>
                    <a:pt x="359" y="6870"/>
                  </a:lnTo>
                  <a:lnTo>
                    <a:pt x="416" y="6625"/>
                  </a:lnTo>
                  <a:lnTo>
                    <a:pt x="510" y="6361"/>
                  </a:lnTo>
                  <a:lnTo>
                    <a:pt x="605" y="6078"/>
                  </a:lnTo>
                  <a:lnTo>
                    <a:pt x="718" y="5813"/>
                  </a:lnTo>
                  <a:lnTo>
                    <a:pt x="850" y="5530"/>
                  </a:lnTo>
                  <a:lnTo>
                    <a:pt x="1020" y="5247"/>
                  </a:lnTo>
                  <a:lnTo>
                    <a:pt x="1190" y="4983"/>
                  </a:lnTo>
                  <a:lnTo>
                    <a:pt x="1359" y="4700"/>
                  </a:lnTo>
                  <a:lnTo>
                    <a:pt x="1567" y="4417"/>
                  </a:lnTo>
                  <a:lnTo>
                    <a:pt x="1775" y="4134"/>
                  </a:lnTo>
                  <a:lnTo>
                    <a:pt x="2001" y="3870"/>
                  </a:lnTo>
                  <a:lnTo>
                    <a:pt x="2492" y="3322"/>
                  </a:lnTo>
                  <a:lnTo>
                    <a:pt x="3001" y="2813"/>
                  </a:lnTo>
                  <a:lnTo>
                    <a:pt x="3549" y="2322"/>
                  </a:lnTo>
                  <a:lnTo>
                    <a:pt x="3832" y="2096"/>
                  </a:lnTo>
                  <a:lnTo>
                    <a:pt x="4134" y="1888"/>
                  </a:lnTo>
                  <a:lnTo>
                    <a:pt x="4417" y="1681"/>
                  </a:lnTo>
                  <a:lnTo>
                    <a:pt x="4719" y="1473"/>
                  </a:lnTo>
                  <a:lnTo>
                    <a:pt x="5021" y="1303"/>
                  </a:lnTo>
                  <a:lnTo>
                    <a:pt x="5304" y="1133"/>
                  </a:lnTo>
                  <a:lnTo>
                    <a:pt x="5606" y="982"/>
                  </a:lnTo>
                  <a:lnTo>
                    <a:pt x="5908" y="850"/>
                  </a:lnTo>
                  <a:lnTo>
                    <a:pt x="6191" y="737"/>
                  </a:lnTo>
                  <a:lnTo>
                    <a:pt x="6493" y="643"/>
                  </a:lnTo>
                  <a:lnTo>
                    <a:pt x="6776" y="567"/>
                  </a:lnTo>
                  <a:lnTo>
                    <a:pt x="7059" y="511"/>
                  </a:lnTo>
                  <a:lnTo>
                    <a:pt x="7606" y="435"/>
                  </a:lnTo>
                  <a:lnTo>
                    <a:pt x="8134" y="378"/>
                  </a:lnTo>
                  <a:lnTo>
                    <a:pt x="8663" y="341"/>
                  </a:lnTo>
                  <a:lnTo>
                    <a:pt x="9153" y="322"/>
                  </a:lnTo>
                  <a:lnTo>
                    <a:pt x="9644" y="303"/>
                  </a:lnTo>
                  <a:close/>
                  <a:moveTo>
                    <a:pt x="9172" y="1"/>
                  </a:moveTo>
                  <a:lnTo>
                    <a:pt x="8644" y="39"/>
                  </a:lnTo>
                  <a:lnTo>
                    <a:pt x="8115" y="76"/>
                  </a:lnTo>
                  <a:lnTo>
                    <a:pt x="7568" y="133"/>
                  </a:lnTo>
                  <a:lnTo>
                    <a:pt x="7002" y="209"/>
                  </a:lnTo>
                  <a:lnTo>
                    <a:pt x="6719" y="265"/>
                  </a:lnTo>
                  <a:lnTo>
                    <a:pt x="6398" y="360"/>
                  </a:lnTo>
                  <a:lnTo>
                    <a:pt x="6096" y="454"/>
                  </a:lnTo>
                  <a:lnTo>
                    <a:pt x="5794" y="567"/>
                  </a:lnTo>
                  <a:lnTo>
                    <a:pt x="5473" y="699"/>
                  </a:lnTo>
                  <a:lnTo>
                    <a:pt x="5172" y="869"/>
                  </a:lnTo>
                  <a:lnTo>
                    <a:pt x="4851" y="1039"/>
                  </a:lnTo>
                  <a:lnTo>
                    <a:pt x="4549" y="1209"/>
                  </a:lnTo>
                  <a:lnTo>
                    <a:pt x="4247" y="1416"/>
                  </a:lnTo>
                  <a:lnTo>
                    <a:pt x="3945" y="1624"/>
                  </a:lnTo>
                  <a:lnTo>
                    <a:pt x="3643" y="1850"/>
                  </a:lnTo>
                  <a:lnTo>
                    <a:pt x="3341" y="2096"/>
                  </a:lnTo>
                  <a:lnTo>
                    <a:pt x="3058" y="2341"/>
                  </a:lnTo>
                  <a:lnTo>
                    <a:pt x="2775" y="2586"/>
                  </a:lnTo>
                  <a:lnTo>
                    <a:pt x="2492" y="2851"/>
                  </a:lnTo>
                  <a:lnTo>
                    <a:pt x="2228" y="3134"/>
                  </a:lnTo>
                  <a:lnTo>
                    <a:pt x="1982" y="3417"/>
                  </a:lnTo>
                  <a:lnTo>
                    <a:pt x="1737" y="3700"/>
                  </a:lnTo>
                  <a:lnTo>
                    <a:pt x="1510" y="3983"/>
                  </a:lnTo>
                  <a:lnTo>
                    <a:pt x="1284" y="4266"/>
                  </a:lnTo>
                  <a:lnTo>
                    <a:pt x="1076" y="4568"/>
                  </a:lnTo>
                  <a:lnTo>
                    <a:pt x="888" y="4851"/>
                  </a:lnTo>
                  <a:lnTo>
                    <a:pt x="718" y="5153"/>
                  </a:lnTo>
                  <a:lnTo>
                    <a:pt x="567" y="5436"/>
                  </a:lnTo>
                  <a:lnTo>
                    <a:pt x="416" y="5738"/>
                  </a:lnTo>
                  <a:lnTo>
                    <a:pt x="303" y="6021"/>
                  </a:lnTo>
                  <a:lnTo>
                    <a:pt x="189" y="6304"/>
                  </a:lnTo>
                  <a:lnTo>
                    <a:pt x="114" y="6587"/>
                  </a:lnTo>
                  <a:lnTo>
                    <a:pt x="57" y="6851"/>
                  </a:lnTo>
                  <a:lnTo>
                    <a:pt x="20" y="7134"/>
                  </a:lnTo>
                  <a:lnTo>
                    <a:pt x="1" y="7380"/>
                  </a:lnTo>
                  <a:lnTo>
                    <a:pt x="1" y="7625"/>
                  </a:lnTo>
                  <a:lnTo>
                    <a:pt x="38" y="7852"/>
                  </a:lnTo>
                  <a:lnTo>
                    <a:pt x="76" y="8059"/>
                  </a:lnTo>
                  <a:lnTo>
                    <a:pt x="133" y="8248"/>
                  </a:lnTo>
                  <a:lnTo>
                    <a:pt x="189" y="8437"/>
                  </a:lnTo>
                  <a:lnTo>
                    <a:pt x="265" y="8606"/>
                  </a:lnTo>
                  <a:lnTo>
                    <a:pt x="340" y="8776"/>
                  </a:lnTo>
                  <a:lnTo>
                    <a:pt x="435" y="8927"/>
                  </a:lnTo>
                  <a:lnTo>
                    <a:pt x="548" y="9078"/>
                  </a:lnTo>
                  <a:lnTo>
                    <a:pt x="774" y="9342"/>
                  </a:lnTo>
                  <a:lnTo>
                    <a:pt x="1020" y="9588"/>
                  </a:lnTo>
                  <a:lnTo>
                    <a:pt x="1284" y="9795"/>
                  </a:lnTo>
                  <a:lnTo>
                    <a:pt x="1548" y="9965"/>
                  </a:lnTo>
                  <a:lnTo>
                    <a:pt x="1831" y="10116"/>
                  </a:lnTo>
                  <a:lnTo>
                    <a:pt x="2114" y="10248"/>
                  </a:lnTo>
                  <a:lnTo>
                    <a:pt x="2379" y="10343"/>
                  </a:lnTo>
                  <a:lnTo>
                    <a:pt x="2624" y="10437"/>
                  </a:lnTo>
                  <a:lnTo>
                    <a:pt x="3039" y="10550"/>
                  </a:lnTo>
                  <a:lnTo>
                    <a:pt x="3322" y="10588"/>
                  </a:lnTo>
                  <a:lnTo>
                    <a:pt x="3888" y="11890"/>
                  </a:lnTo>
                  <a:lnTo>
                    <a:pt x="4228" y="12702"/>
                  </a:lnTo>
                  <a:lnTo>
                    <a:pt x="4360" y="13041"/>
                  </a:lnTo>
                  <a:lnTo>
                    <a:pt x="4436" y="13287"/>
                  </a:lnTo>
                  <a:lnTo>
                    <a:pt x="4492" y="13532"/>
                  </a:lnTo>
                  <a:lnTo>
                    <a:pt x="4492" y="13739"/>
                  </a:lnTo>
                  <a:lnTo>
                    <a:pt x="4473" y="13947"/>
                  </a:lnTo>
                  <a:lnTo>
                    <a:pt x="4436" y="14192"/>
                  </a:lnTo>
                  <a:lnTo>
                    <a:pt x="4379" y="14513"/>
                  </a:lnTo>
                  <a:lnTo>
                    <a:pt x="4322" y="14910"/>
                  </a:lnTo>
                  <a:lnTo>
                    <a:pt x="4285" y="15060"/>
                  </a:lnTo>
                  <a:lnTo>
                    <a:pt x="4228" y="15230"/>
                  </a:lnTo>
                  <a:lnTo>
                    <a:pt x="4134" y="15419"/>
                  </a:lnTo>
                  <a:lnTo>
                    <a:pt x="4001" y="15608"/>
                  </a:lnTo>
                  <a:lnTo>
                    <a:pt x="3700" y="16042"/>
                  </a:lnTo>
                  <a:lnTo>
                    <a:pt x="3341" y="16495"/>
                  </a:lnTo>
                  <a:lnTo>
                    <a:pt x="2964" y="16929"/>
                  </a:lnTo>
                  <a:lnTo>
                    <a:pt x="2586" y="17344"/>
                  </a:lnTo>
                  <a:lnTo>
                    <a:pt x="1963" y="17986"/>
                  </a:lnTo>
                  <a:lnTo>
                    <a:pt x="1926" y="18042"/>
                  </a:lnTo>
                  <a:lnTo>
                    <a:pt x="1926" y="18118"/>
                  </a:lnTo>
                  <a:lnTo>
                    <a:pt x="1944" y="18174"/>
                  </a:lnTo>
                  <a:lnTo>
                    <a:pt x="2001" y="18231"/>
                  </a:lnTo>
                  <a:lnTo>
                    <a:pt x="4794" y="19684"/>
                  </a:lnTo>
                  <a:lnTo>
                    <a:pt x="5738" y="20175"/>
                  </a:lnTo>
                  <a:lnTo>
                    <a:pt x="6436" y="20514"/>
                  </a:lnTo>
                  <a:lnTo>
                    <a:pt x="6927" y="20760"/>
                  </a:lnTo>
                  <a:lnTo>
                    <a:pt x="7247" y="20892"/>
                  </a:lnTo>
                  <a:lnTo>
                    <a:pt x="7436" y="20948"/>
                  </a:lnTo>
                  <a:lnTo>
                    <a:pt x="7549" y="20967"/>
                  </a:lnTo>
                  <a:lnTo>
                    <a:pt x="7587" y="20967"/>
                  </a:lnTo>
                  <a:lnTo>
                    <a:pt x="7606" y="20948"/>
                  </a:lnTo>
                  <a:lnTo>
                    <a:pt x="7663" y="20892"/>
                  </a:lnTo>
                  <a:lnTo>
                    <a:pt x="7681" y="20816"/>
                  </a:lnTo>
                  <a:lnTo>
                    <a:pt x="7700" y="20722"/>
                  </a:lnTo>
                  <a:lnTo>
                    <a:pt x="7757" y="20552"/>
                  </a:lnTo>
                  <a:lnTo>
                    <a:pt x="7832" y="20250"/>
                  </a:lnTo>
                  <a:lnTo>
                    <a:pt x="7946" y="19835"/>
                  </a:lnTo>
                  <a:lnTo>
                    <a:pt x="8059" y="19325"/>
                  </a:lnTo>
                  <a:lnTo>
                    <a:pt x="8172" y="18665"/>
                  </a:lnTo>
                  <a:lnTo>
                    <a:pt x="8248" y="18250"/>
                  </a:lnTo>
                  <a:lnTo>
                    <a:pt x="8342" y="17853"/>
                  </a:lnTo>
                  <a:lnTo>
                    <a:pt x="8474" y="17495"/>
                  </a:lnTo>
                  <a:lnTo>
                    <a:pt x="8587" y="17174"/>
                  </a:lnTo>
                  <a:lnTo>
                    <a:pt x="8719" y="16891"/>
                  </a:lnTo>
                  <a:lnTo>
                    <a:pt x="8833" y="16646"/>
                  </a:lnTo>
                  <a:lnTo>
                    <a:pt x="9021" y="16306"/>
                  </a:lnTo>
                  <a:lnTo>
                    <a:pt x="10286" y="16683"/>
                  </a:lnTo>
                  <a:lnTo>
                    <a:pt x="11022" y="16910"/>
                  </a:lnTo>
                  <a:lnTo>
                    <a:pt x="11569" y="17099"/>
                  </a:lnTo>
                  <a:lnTo>
                    <a:pt x="11814" y="17174"/>
                  </a:lnTo>
                  <a:lnTo>
                    <a:pt x="12022" y="17212"/>
                  </a:lnTo>
                  <a:lnTo>
                    <a:pt x="12229" y="17212"/>
                  </a:lnTo>
                  <a:lnTo>
                    <a:pt x="12324" y="17174"/>
                  </a:lnTo>
                  <a:lnTo>
                    <a:pt x="12418" y="17155"/>
                  </a:lnTo>
                  <a:lnTo>
                    <a:pt x="12513" y="17099"/>
                  </a:lnTo>
                  <a:lnTo>
                    <a:pt x="12588" y="17042"/>
                  </a:lnTo>
                  <a:lnTo>
                    <a:pt x="12739" y="16910"/>
                  </a:lnTo>
                  <a:lnTo>
                    <a:pt x="12890" y="16702"/>
                  </a:lnTo>
                  <a:lnTo>
                    <a:pt x="13003" y="16476"/>
                  </a:lnTo>
                  <a:lnTo>
                    <a:pt x="13135" y="16174"/>
                  </a:lnTo>
                  <a:lnTo>
                    <a:pt x="13286" y="15759"/>
                  </a:lnTo>
                  <a:lnTo>
                    <a:pt x="13626" y="14796"/>
                  </a:lnTo>
                  <a:lnTo>
                    <a:pt x="14136" y="13230"/>
                  </a:lnTo>
                  <a:lnTo>
                    <a:pt x="14437" y="13211"/>
                  </a:lnTo>
                  <a:lnTo>
                    <a:pt x="14626" y="13173"/>
                  </a:lnTo>
                  <a:lnTo>
                    <a:pt x="14834" y="13136"/>
                  </a:lnTo>
                  <a:lnTo>
                    <a:pt x="15041" y="13079"/>
                  </a:lnTo>
                  <a:lnTo>
                    <a:pt x="15249" y="13003"/>
                  </a:lnTo>
                  <a:lnTo>
                    <a:pt x="15419" y="12909"/>
                  </a:lnTo>
                  <a:lnTo>
                    <a:pt x="15494" y="12853"/>
                  </a:lnTo>
                  <a:lnTo>
                    <a:pt x="15551" y="12796"/>
                  </a:lnTo>
                  <a:lnTo>
                    <a:pt x="15645" y="12645"/>
                  </a:lnTo>
                  <a:lnTo>
                    <a:pt x="15702" y="12513"/>
                  </a:lnTo>
                  <a:lnTo>
                    <a:pt x="15702" y="12362"/>
                  </a:lnTo>
                  <a:lnTo>
                    <a:pt x="15683" y="12211"/>
                  </a:lnTo>
                  <a:lnTo>
                    <a:pt x="15626" y="12060"/>
                  </a:lnTo>
                  <a:lnTo>
                    <a:pt x="15532" y="11909"/>
                  </a:lnTo>
                  <a:lnTo>
                    <a:pt x="15306" y="11550"/>
                  </a:lnTo>
                  <a:lnTo>
                    <a:pt x="15022" y="11135"/>
                  </a:lnTo>
                  <a:lnTo>
                    <a:pt x="14947" y="11022"/>
                  </a:lnTo>
                  <a:lnTo>
                    <a:pt x="14909" y="10909"/>
                  </a:lnTo>
                  <a:lnTo>
                    <a:pt x="14815" y="10663"/>
                  </a:lnTo>
                  <a:lnTo>
                    <a:pt x="14777" y="10418"/>
                  </a:lnTo>
                  <a:lnTo>
                    <a:pt x="14758" y="10154"/>
                  </a:lnTo>
                  <a:lnTo>
                    <a:pt x="14758" y="9871"/>
                  </a:lnTo>
                  <a:lnTo>
                    <a:pt x="14796" y="9588"/>
                  </a:lnTo>
                  <a:lnTo>
                    <a:pt x="14871" y="8984"/>
                  </a:lnTo>
                  <a:lnTo>
                    <a:pt x="14928" y="8455"/>
                  </a:lnTo>
                  <a:lnTo>
                    <a:pt x="14985" y="7927"/>
                  </a:lnTo>
                  <a:lnTo>
                    <a:pt x="15004" y="7436"/>
                  </a:lnTo>
                  <a:lnTo>
                    <a:pt x="15004" y="7040"/>
                  </a:lnTo>
                  <a:lnTo>
                    <a:pt x="15004" y="6757"/>
                  </a:lnTo>
                  <a:lnTo>
                    <a:pt x="15551" y="6757"/>
                  </a:lnTo>
                  <a:lnTo>
                    <a:pt x="15909" y="6738"/>
                  </a:lnTo>
                  <a:lnTo>
                    <a:pt x="16306" y="6700"/>
                  </a:lnTo>
                  <a:lnTo>
                    <a:pt x="16702" y="6625"/>
                  </a:lnTo>
                  <a:lnTo>
                    <a:pt x="16872" y="6568"/>
                  </a:lnTo>
                  <a:lnTo>
                    <a:pt x="17061" y="6512"/>
                  </a:lnTo>
                  <a:lnTo>
                    <a:pt x="17230" y="6436"/>
                  </a:lnTo>
                  <a:lnTo>
                    <a:pt x="17381" y="6342"/>
                  </a:lnTo>
                  <a:lnTo>
                    <a:pt x="17514" y="6247"/>
                  </a:lnTo>
                  <a:lnTo>
                    <a:pt x="17627" y="6134"/>
                  </a:lnTo>
                  <a:lnTo>
                    <a:pt x="17702" y="6040"/>
                  </a:lnTo>
                  <a:lnTo>
                    <a:pt x="17759" y="5908"/>
                  </a:lnTo>
                  <a:lnTo>
                    <a:pt x="17797" y="5776"/>
                  </a:lnTo>
                  <a:lnTo>
                    <a:pt x="17834" y="5644"/>
                  </a:lnTo>
                  <a:lnTo>
                    <a:pt x="17834" y="5474"/>
                  </a:lnTo>
                  <a:lnTo>
                    <a:pt x="17834" y="5304"/>
                  </a:lnTo>
                  <a:lnTo>
                    <a:pt x="17815" y="5115"/>
                  </a:lnTo>
                  <a:lnTo>
                    <a:pt x="17797" y="4926"/>
                  </a:lnTo>
                  <a:lnTo>
                    <a:pt x="17740" y="4719"/>
                  </a:lnTo>
                  <a:lnTo>
                    <a:pt x="17664" y="4492"/>
                  </a:lnTo>
                  <a:lnTo>
                    <a:pt x="17589" y="4247"/>
                  </a:lnTo>
                  <a:lnTo>
                    <a:pt x="17476" y="4021"/>
                  </a:lnTo>
                  <a:lnTo>
                    <a:pt x="17363" y="3775"/>
                  </a:lnTo>
                  <a:lnTo>
                    <a:pt x="17212" y="3530"/>
                  </a:lnTo>
                  <a:lnTo>
                    <a:pt x="17061" y="3304"/>
                  </a:lnTo>
                  <a:lnTo>
                    <a:pt x="16872" y="3058"/>
                  </a:lnTo>
                  <a:lnTo>
                    <a:pt x="16683" y="2813"/>
                  </a:lnTo>
                  <a:lnTo>
                    <a:pt x="16476" y="2586"/>
                  </a:lnTo>
                  <a:lnTo>
                    <a:pt x="16249" y="2360"/>
                  </a:lnTo>
                  <a:lnTo>
                    <a:pt x="16004" y="2133"/>
                  </a:lnTo>
                  <a:lnTo>
                    <a:pt x="15740" y="1926"/>
                  </a:lnTo>
                  <a:lnTo>
                    <a:pt x="15457" y="1737"/>
                  </a:lnTo>
                  <a:lnTo>
                    <a:pt x="15155" y="1548"/>
                  </a:lnTo>
                  <a:lnTo>
                    <a:pt x="14853" y="1379"/>
                  </a:lnTo>
                  <a:lnTo>
                    <a:pt x="14362" y="1133"/>
                  </a:lnTo>
                  <a:lnTo>
                    <a:pt x="13890" y="926"/>
                  </a:lnTo>
                  <a:lnTo>
                    <a:pt x="13437" y="737"/>
                  </a:lnTo>
                  <a:lnTo>
                    <a:pt x="12965" y="567"/>
                  </a:lnTo>
                  <a:lnTo>
                    <a:pt x="12513" y="416"/>
                  </a:lnTo>
                  <a:lnTo>
                    <a:pt x="12041" y="303"/>
                  </a:lnTo>
                  <a:lnTo>
                    <a:pt x="11588" y="209"/>
                  </a:lnTo>
                  <a:lnTo>
                    <a:pt x="11116" y="114"/>
                  </a:lnTo>
                  <a:lnTo>
                    <a:pt x="10644" y="58"/>
                  </a:lnTo>
                  <a:lnTo>
                    <a:pt x="10154" y="20"/>
                  </a:lnTo>
                  <a:lnTo>
                    <a:pt x="9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24"/>
            <p:cNvSpPr/>
            <p:nvPr/>
          </p:nvSpPr>
          <p:spPr>
            <a:xfrm>
              <a:off x="987800" y="2345675"/>
              <a:ext cx="438325" cy="342075"/>
            </a:xfrm>
            <a:custGeom>
              <a:rect b="b" l="l" r="r" t="t"/>
              <a:pathLst>
                <a:path extrusionOk="0" h="13683" w="17533">
                  <a:moveTo>
                    <a:pt x="9059" y="1"/>
                  </a:moveTo>
                  <a:lnTo>
                    <a:pt x="8549" y="20"/>
                  </a:lnTo>
                  <a:lnTo>
                    <a:pt x="8002" y="57"/>
                  </a:lnTo>
                  <a:lnTo>
                    <a:pt x="7455" y="114"/>
                  </a:lnTo>
                  <a:lnTo>
                    <a:pt x="6889" y="190"/>
                  </a:lnTo>
                  <a:lnTo>
                    <a:pt x="6587" y="246"/>
                  </a:lnTo>
                  <a:lnTo>
                    <a:pt x="6285" y="341"/>
                  </a:lnTo>
                  <a:lnTo>
                    <a:pt x="5983" y="435"/>
                  </a:lnTo>
                  <a:lnTo>
                    <a:pt x="5681" y="548"/>
                  </a:lnTo>
                  <a:lnTo>
                    <a:pt x="5379" y="680"/>
                  </a:lnTo>
                  <a:lnTo>
                    <a:pt x="5077" y="831"/>
                  </a:lnTo>
                  <a:lnTo>
                    <a:pt x="4775" y="1001"/>
                  </a:lnTo>
                  <a:lnTo>
                    <a:pt x="4473" y="1190"/>
                  </a:lnTo>
                  <a:lnTo>
                    <a:pt x="4171" y="1378"/>
                  </a:lnTo>
                  <a:lnTo>
                    <a:pt x="3869" y="1586"/>
                  </a:lnTo>
                  <a:lnTo>
                    <a:pt x="3567" y="1812"/>
                  </a:lnTo>
                  <a:lnTo>
                    <a:pt x="3284" y="2039"/>
                  </a:lnTo>
                  <a:lnTo>
                    <a:pt x="3001" y="2284"/>
                  </a:lnTo>
                  <a:lnTo>
                    <a:pt x="2718" y="2548"/>
                  </a:lnTo>
                  <a:lnTo>
                    <a:pt x="2209" y="3058"/>
                  </a:lnTo>
                  <a:lnTo>
                    <a:pt x="1718" y="3624"/>
                  </a:lnTo>
                  <a:lnTo>
                    <a:pt x="1492" y="3907"/>
                  </a:lnTo>
                  <a:lnTo>
                    <a:pt x="1265" y="4190"/>
                  </a:lnTo>
                  <a:lnTo>
                    <a:pt x="1076" y="4473"/>
                  </a:lnTo>
                  <a:lnTo>
                    <a:pt x="888" y="4756"/>
                  </a:lnTo>
                  <a:lnTo>
                    <a:pt x="718" y="5040"/>
                  </a:lnTo>
                  <a:lnTo>
                    <a:pt x="548" y="5323"/>
                  </a:lnTo>
                  <a:lnTo>
                    <a:pt x="416" y="5606"/>
                  </a:lnTo>
                  <a:lnTo>
                    <a:pt x="303" y="5889"/>
                  </a:lnTo>
                  <a:lnTo>
                    <a:pt x="189" y="6172"/>
                  </a:lnTo>
                  <a:lnTo>
                    <a:pt x="114" y="6436"/>
                  </a:lnTo>
                  <a:lnTo>
                    <a:pt x="57" y="6700"/>
                  </a:lnTo>
                  <a:lnTo>
                    <a:pt x="20" y="6964"/>
                  </a:lnTo>
                  <a:lnTo>
                    <a:pt x="1" y="7210"/>
                  </a:lnTo>
                  <a:lnTo>
                    <a:pt x="20" y="7455"/>
                  </a:lnTo>
                  <a:lnTo>
                    <a:pt x="38" y="7682"/>
                  </a:lnTo>
                  <a:lnTo>
                    <a:pt x="76" y="7889"/>
                  </a:lnTo>
                  <a:lnTo>
                    <a:pt x="152" y="8097"/>
                  </a:lnTo>
                  <a:lnTo>
                    <a:pt x="208" y="8285"/>
                  </a:lnTo>
                  <a:lnTo>
                    <a:pt x="303" y="8474"/>
                  </a:lnTo>
                  <a:lnTo>
                    <a:pt x="397" y="8644"/>
                  </a:lnTo>
                  <a:lnTo>
                    <a:pt x="491" y="8795"/>
                  </a:lnTo>
                  <a:lnTo>
                    <a:pt x="623" y="8946"/>
                  </a:lnTo>
                  <a:lnTo>
                    <a:pt x="737" y="9097"/>
                  </a:lnTo>
                  <a:lnTo>
                    <a:pt x="869" y="9229"/>
                  </a:lnTo>
                  <a:lnTo>
                    <a:pt x="1152" y="9455"/>
                  </a:lnTo>
                  <a:lnTo>
                    <a:pt x="1435" y="9644"/>
                  </a:lnTo>
                  <a:lnTo>
                    <a:pt x="1737" y="9814"/>
                  </a:lnTo>
                  <a:lnTo>
                    <a:pt x="2020" y="9946"/>
                  </a:lnTo>
                  <a:lnTo>
                    <a:pt x="2303" y="10059"/>
                  </a:lnTo>
                  <a:lnTo>
                    <a:pt x="2567" y="10135"/>
                  </a:lnTo>
                  <a:lnTo>
                    <a:pt x="2813" y="10191"/>
                  </a:lnTo>
                  <a:lnTo>
                    <a:pt x="3152" y="10267"/>
                  </a:lnTo>
                  <a:lnTo>
                    <a:pt x="3284" y="10286"/>
                  </a:lnTo>
                  <a:lnTo>
                    <a:pt x="3794" y="11456"/>
                  </a:lnTo>
                  <a:lnTo>
                    <a:pt x="4190" y="12381"/>
                  </a:lnTo>
                  <a:lnTo>
                    <a:pt x="4341" y="12777"/>
                  </a:lnTo>
                  <a:lnTo>
                    <a:pt x="4435" y="13079"/>
                  </a:lnTo>
                  <a:lnTo>
                    <a:pt x="4492" y="13060"/>
                  </a:lnTo>
                  <a:lnTo>
                    <a:pt x="4568" y="13060"/>
                  </a:lnTo>
                  <a:lnTo>
                    <a:pt x="4643" y="13079"/>
                  </a:lnTo>
                  <a:lnTo>
                    <a:pt x="4737" y="13117"/>
                  </a:lnTo>
                  <a:lnTo>
                    <a:pt x="4945" y="13230"/>
                  </a:lnTo>
                  <a:lnTo>
                    <a:pt x="5171" y="13362"/>
                  </a:lnTo>
                  <a:lnTo>
                    <a:pt x="5455" y="13513"/>
                  </a:lnTo>
                  <a:lnTo>
                    <a:pt x="5606" y="13569"/>
                  </a:lnTo>
                  <a:lnTo>
                    <a:pt x="5757" y="13626"/>
                  </a:lnTo>
                  <a:lnTo>
                    <a:pt x="5926" y="13664"/>
                  </a:lnTo>
                  <a:lnTo>
                    <a:pt x="6115" y="13683"/>
                  </a:lnTo>
                  <a:lnTo>
                    <a:pt x="6304" y="13683"/>
                  </a:lnTo>
                  <a:lnTo>
                    <a:pt x="6511" y="13664"/>
                  </a:lnTo>
                  <a:lnTo>
                    <a:pt x="6700" y="13626"/>
                  </a:lnTo>
                  <a:lnTo>
                    <a:pt x="6889" y="13551"/>
                  </a:lnTo>
                  <a:lnTo>
                    <a:pt x="7078" y="13456"/>
                  </a:lnTo>
                  <a:lnTo>
                    <a:pt x="7228" y="13362"/>
                  </a:lnTo>
                  <a:lnTo>
                    <a:pt x="7398" y="13230"/>
                  </a:lnTo>
                  <a:lnTo>
                    <a:pt x="7530" y="13098"/>
                  </a:lnTo>
                  <a:lnTo>
                    <a:pt x="7663" y="12966"/>
                  </a:lnTo>
                  <a:lnTo>
                    <a:pt x="7776" y="12815"/>
                  </a:lnTo>
                  <a:lnTo>
                    <a:pt x="7983" y="12550"/>
                  </a:lnTo>
                  <a:lnTo>
                    <a:pt x="8134" y="12305"/>
                  </a:lnTo>
                  <a:lnTo>
                    <a:pt x="8248" y="12079"/>
                  </a:lnTo>
                  <a:lnTo>
                    <a:pt x="7757" y="11871"/>
                  </a:lnTo>
                  <a:lnTo>
                    <a:pt x="7663" y="11814"/>
                  </a:lnTo>
                  <a:lnTo>
                    <a:pt x="7549" y="11720"/>
                  </a:lnTo>
                  <a:lnTo>
                    <a:pt x="7455" y="11588"/>
                  </a:lnTo>
                  <a:lnTo>
                    <a:pt x="7342" y="11437"/>
                  </a:lnTo>
                  <a:lnTo>
                    <a:pt x="7247" y="11267"/>
                  </a:lnTo>
                  <a:lnTo>
                    <a:pt x="7153" y="11078"/>
                  </a:lnTo>
                  <a:lnTo>
                    <a:pt x="7078" y="10852"/>
                  </a:lnTo>
                  <a:lnTo>
                    <a:pt x="7021" y="10626"/>
                  </a:lnTo>
                  <a:lnTo>
                    <a:pt x="6983" y="10380"/>
                  </a:lnTo>
                  <a:lnTo>
                    <a:pt x="6964" y="10135"/>
                  </a:lnTo>
                  <a:lnTo>
                    <a:pt x="6983" y="9890"/>
                  </a:lnTo>
                  <a:lnTo>
                    <a:pt x="7040" y="9625"/>
                  </a:lnTo>
                  <a:lnTo>
                    <a:pt x="7134" y="9380"/>
                  </a:lnTo>
                  <a:lnTo>
                    <a:pt x="7285" y="9135"/>
                  </a:lnTo>
                  <a:lnTo>
                    <a:pt x="7361" y="9003"/>
                  </a:lnTo>
                  <a:lnTo>
                    <a:pt x="7455" y="8889"/>
                  </a:lnTo>
                  <a:lnTo>
                    <a:pt x="7568" y="8757"/>
                  </a:lnTo>
                  <a:lnTo>
                    <a:pt x="7700" y="8644"/>
                  </a:lnTo>
                  <a:lnTo>
                    <a:pt x="7946" y="8474"/>
                  </a:lnTo>
                  <a:lnTo>
                    <a:pt x="8059" y="8399"/>
                  </a:lnTo>
                  <a:lnTo>
                    <a:pt x="8172" y="8361"/>
                  </a:lnTo>
                  <a:lnTo>
                    <a:pt x="8266" y="8323"/>
                  </a:lnTo>
                  <a:lnTo>
                    <a:pt x="8361" y="8304"/>
                  </a:lnTo>
                  <a:lnTo>
                    <a:pt x="8531" y="8304"/>
                  </a:lnTo>
                  <a:lnTo>
                    <a:pt x="8606" y="8323"/>
                  </a:lnTo>
                  <a:lnTo>
                    <a:pt x="8682" y="8361"/>
                  </a:lnTo>
                  <a:lnTo>
                    <a:pt x="8795" y="8455"/>
                  </a:lnTo>
                  <a:lnTo>
                    <a:pt x="8908" y="8587"/>
                  </a:lnTo>
                  <a:lnTo>
                    <a:pt x="9002" y="8719"/>
                  </a:lnTo>
                  <a:lnTo>
                    <a:pt x="9097" y="8889"/>
                  </a:lnTo>
                  <a:lnTo>
                    <a:pt x="9172" y="9059"/>
                  </a:lnTo>
                  <a:lnTo>
                    <a:pt x="9323" y="9380"/>
                  </a:lnTo>
                  <a:lnTo>
                    <a:pt x="9399" y="9512"/>
                  </a:lnTo>
                  <a:lnTo>
                    <a:pt x="9474" y="9625"/>
                  </a:lnTo>
                  <a:lnTo>
                    <a:pt x="9569" y="9701"/>
                  </a:lnTo>
                  <a:lnTo>
                    <a:pt x="9625" y="9739"/>
                  </a:lnTo>
                  <a:lnTo>
                    <a:pt x="9776" y="9739"/>
                  </a:lnTo>
                  <a:lnTo>
                    <a:pt x="9871" y="9720"/>
                  </a:lnTo>
                  <a:lnTo>
                    <a:pt x="9984" y="9682"/>
                  </a:lnTo>
                  <a:lnTo>
                    <a:pt x="10097" y="9606"/>
                  </a:lnTo>
                  <a:lnTo>
                    <a:pt x="10305" y="9455"/>
                  </a:lnTo>
                  <a:lnTo>
                    <a:pt x="10531" y="9248"/>
                  </a:lnTo>
                  <a:lnTo>
                    <a:pt x="10965" y="8814"/>
                  </a:lnTo>
                  <a:lnTo>
                    <a:pt x="11173" y="8606"/>
                  </a:lnTo>
                  <a:lnTo>
                    <a:pt x="11361" y="8436"/>
                  </a:lnTo>
                  <a:lnTo>
                    <a:pt x="11437" y="8361"/>
                  </a:lnTo>
                  <a:lnTo>
                    <a:pt x="11512" y="8267"/>
                  </a:lnTo>
                  <a:lnTo>
                    <a:pt x="11644" y="8078"/>
                  </a:lnTo>
                  <a:lnTo>
                    <a:pt x="11739" y="7870"/>
                  </a:lnTo>
                  <a:lnTo>
                    <a:pt x="11814" y="7644"/>
                  </a:lnTo>
                  <a:lnTo>
                    <a:pt x="11909" y="7210"/>
                  </a:lnTo>
                  <a:lnTo>
                    <a:pt x="11965" y="7021"/>
                  </a:lnTo>
                  <a:lnTo>
                    <a:pt x="12003" y="6851"/>
                  </a:lnTo>
                  <a:lnTo>
                    <a:pt x="12060" y="6776"/>
                  </a:lnTo>
                  <a:lnTo>
                    <a:pt x="12173" y="6719"/>
                  </a:lnTo>
                  <a:lnTo>
                    <a:pt x="12324" y="6662"/>
                  </a:lnTo>
                  <a:lnTo>
                    <a:pt x="12494" y="6625"/>
                  </a:lnTo>
                  <a:lnTo>
                    <a:pt x="12928" y="6549"/>
                  </a:lnTo>
                  <a:lnTo>
                    <a:pt x="13418" y="6493"/>
                  </a:lnTo>
                  <a:lnTo>
                    <a:pt x="13890" y="6455"/>
                  </a:lnTo>
                  <a:lnTo>
                    <a:pt x="14286" y="6436"/>
                  </a:lnTo>
                  <a:lnTo>
                    <a:pt x="14683" y="6417"/>
                  </a:lnTo>
                  <a:lnTo>
                    <a:pt x="15022" y="6436"/>
                  </a:lnTo>
                  <a:lnTo>
                    <a:pt x="15381" y="6436"/>
                  </a:lnTo>
                  <a:lnTo>
                    <a:pt x="15796" y="6417"/>
                  </a:lnTo>
                  <a:lnTo>
                    <a:pt x="16249" y="6361"/>
                  </a:lnTo>
                  <a:lnTo>
                    <a:pt x="16476" y="6304"/>
                  </a:lnTo>
                  <a:lnTo>
                    <a:pt x="16683" y="6247"/>
                  </a:lnTo>
                  <a:lnTo>
                    <a:pt x="16891" y="6191"/>
                  </a:lnTo>
                  <a:lnTo>
                    <a:pt x="17061" y="6096"/>
                  </a:lnTo>
                  <a:lnTo>
                    <a:pt x="17230" y="6002"/>
                  </a:lnTo>
                  <a:lnTo>
                    <a:pt x="17363" y="5870"/>
                  </a:lnTo>
                  <a:lnTo>
                    <a:pt x="17400" y="5794"/>
                  </a:lnTo>
                  <a:lnTo>
                    <a:pt x="17457" y="5719"/>
                  </a:lnTo>
                  <a:lnTo>
                    <a:pt x="17513" y="5530"/>
                  </a:lnTo>
                  <a:lnTo>
                    <a:pt x="17532" y="5304"/>
                  </a:lnTo>
                  <a:lnTo>
                    <a:pt x="17532" y="5040"/>
                  </a:lnTo>
                  <a:lnTo>
                    <a:pt x="17476" y="4756"/>
                  </a:lnTo>
                  <a:lnTo>
                    <a:pt x="17400" y="4455"/>
                  </a:lnTo>
                  <a:lnTo>
                    <a:pt x="17287" y="4134"/>
                  </a:lnTo>
                  <a:lnTo>
                    <a:pt x="17136" y="3813"/>
                  </a:lnTo>
                  <a:lnTo>
                    <a:pt x="16947" y="3473"/>
                  </a:lnTo>
                  <a:lnTo>
                    <a:pt x="16721" y="3134"/>
                  </a:lnTo>
                  <a:lnTo>
                    <a:pt x="16476" y="2813"/>
                  </a:lnTo>
                  <a:lnTo>
                    <a:pt x="16174" y="2473"/>
                  </a:lnTo>
                  <a:lnTo>
                    <a:pt x="15853" y="2171"/>
                  </a:lnTo>
                  <a:lnTo>
                    <a:pt x="15475" y="1869"/>
                  </a:lnTo>
                  <a:lnTo>
                    <a:pt x="15079" y="1586"/>
                  </a:lnTo>
                  <a:lnTo>
                    <a:pt x="14626" y="1341"/>
                  </a:lnTo>
                  <a:lnTo>
                    <a:pt x="14173" y="1114"/>
                  </a:lnTo>
                  <a:lnTo>
                    <a:pt x="13720" y="907"/>
                  </a:lnTo>
                  <a:lnTo>
                    <a:pt x="13267" y="737"/>
                  </a:lnTo>
                  <a:lnTo>
                    <a:pt x="12814" y="567"/>
                  </a:lnTo>
                  <a:lnTo>
                    <a:pt x="12380" y="416"/>
                  </a:lnTo>
                  <a:lnTo>
                    <a:pt x="11928" y="303"/>
                  </a:lnTo>
                  <a:lnTo>
                    <a:pt x="11456" y="190"/>
                  </a:lnTo>
                  <a:lnTo>
                    <a:pt x="11003" y="114"/>
                  </a:lnTo>
                  <a:lnTo>
                    <a:pt x="10531" y="57"/>
                  </a:lnTo>
                  <a:lnTo>
                    <a:pt x="10059" y="20"/>
                  </a:lnTo>
                  <a:lnTo>
                    <a:pt x="9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24"/>
            <p:cNvSpPr/>
            <p:nvPr/>
          </p:nvSpPr>
          <p:spPr>
            <a:xfrm>
              <a:off x="1292575" y="2658950"/>
              <a:ext cx="25025" cy="23625"/>
            </a:xfrm>
            <a:custGeom>
              <a:rect b="b" l="l" r="r" t="t"/>
              <a:pathLst>
                <a:path extrusionOk="0" h="945" w="1001">
                  <a:moveTo>
                    <a:pt x="133" y="1"/>
                  </a:moveTo>
                  <a:lnTo>
                    <a:pt x="76" y="19"/>
                  </a:lnTo>
                  <a:lnTo>
                    <a:pt x="38" y="57"/>
                  </a:lnTo>
                  <a:lnTo>
                    <a:pt x="1" y="114"/>
                  </a:lnTo>
                  <a:lnTo>
                    <a:pt x="1" y="170"/>
                  </a:lnTo>
                  <a:lnTo>
                    <a:pt x="1" y="227"/>
                  </a:lnTo>
                  <a:lnTo>
                    <a:pt x="152" y="491"/>
                  </a:lnTo>
                  <a:lnTo>
                    <a:pt x="303" y="699"/>
                  </a:lnTo>
                  <a:lnTo>
                    <a:pt x="378" y="774"/>
                  </a:lnTo>
                  <a:lnTo>
                    <a:pt x="472" y="831"/>
                  </a:lnTo>
                  <a:lnTo>
                    <a:pt x="548" y="888"/>
                  </a:lnTo>
                  <a:lnTo>
                    <a:pt x="623" y="925"/>
                  </a:lnTo>
                  <a:lnTo>
                    <a:pt x="756" y="944"/>
                  </a:lnTo>
                  <a:lnTo>
                    <a:pt x="831" y="925"/>
                  </a:lnTo>
                  <a:lnTo>
                    <a:pt x="888" y="906"/>
                  </a:lnTo>
                  <a:lnTo>
                    <a:pt x="944" y="888"/>
                  </a:lnTo>
                  <a:lnTo>
                    <a:pt x="982" y="850"/>
                  </a:lnTo>
                  <a:lnTo>
                    <a:pt x="1001" y="793"/>
                  </a:lnTo>
                  <a:lnTo>
                    <a:pt x="1001" y="718"/>
                  </a:lnTo>
                  <a:lnTo>
                    <a:pt x="982" y="661"/>
                  </a:lnTo>
                  <a:lnTo>
                    <a:pt x="944" y="623"/>
                  </a:lnTo>
                  <a:lnTo>
                    <a:pt x="888" y="604"/>
                  </a:lnTo>
                  <a:lnTo>
                    <a:pt x="831" y="604"/>
                  </a:lnTo>
                  <a:lnTo>
                    <a:pt x="774" y="623"/>
                  </a:lnTo>
                  <a:lnTo>
                    <a:pt x="699" y="623"/>
                  </a:lnTo>
                  <a:lnTo>
                    <a:pt x="623" y="586"/>
                  </a:lnTo>
                  <a:lnTo>
                    <a:pt x="529" y="491"/>
                  </a:lnTo>
                  <a:lnTo>
                    <a:pt x="416" y="340"/>
                  </a:lnTo>
                  <a:lnTo>
                    <a:pt x="284" y="95"/>
                  </a:lnTo>
                  <a:lnTo>
                    <a:pt x="246" y="38"/>
                  </a:lnTo>
                  <a:lnTo>
                    <a:pt x="208" y="19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24"/>
            <p:cNvSpPr/>
            <p:nvPr/>
          </p:nvSpPr>
          <p:spPr>
            <a:xfrm>
              <a:off x="1320900" y="2578750"/>
              <a:ext cx="11800" cy="33525"/>
            </a:xfrm>
            <a:custGeom>
              <a:rect b="b" l="l" r="r" t="t"/>
              <a:pathLst>
                <a:path extrusionOk="0" h="1341" w="472">
                  <a:moveTo>
                    <a:pt x="283" y="0"/>
                  </a:moveTo>
                  <a:lnTo>
                    <a:pt x="226" y="19"/>
                  </a:lnTo>
                  <a:lnTo>
                    <a:pt x="189" y="57"/>
                  </a:lnTo>
                  <a:lnTo>
                    <a:pt x="170" y="114"/>
                  </a:lnTo>
                  <a:lnTo>
                    <a:pt x="0" y="1152"/>
                  </a:lnTo>
                  <a:lnTo>
                    <a:pt x="19" y="1227"/>
                  </a:lnTo>
                  <a:lnTo>
                    <a:pt x="38" y="1265"/>
                  </a:lnTo>
                  <a:lnTo>
                    <a:pt x="75" y="1321"/>
                  </a:lnTo>
                  <a:lnTo>
                    <a:pt x="132" y="1340"/>
                  </a:lnTo>
                  <a:lnTo>
                    <a:pt x="170" y="1340"/>
                  </a:lnTo>
                  <a:lnTo>
                    <a:pt x="208" y="1321"/>
                  </a:lnTo>
                  <a:lnTo>
                    <a:pt x="264" y="1303"/>
                  </a:lnTo>
                  <a:lnTo>
                    <a:pt x="302" y="1265"/>
                  </a:lnTo>
                  <a:lnTo>
                    <a:pt x="302" y="1208"/>
                  </a:lnTo>
                  <a:lnTo>
                    <a:pt x="472" y="170"/>
                  </a:lnTo>
                  <a:lnTo>
                    <a:pt x="472" y="114"/>
                  </a:lnTo>
                  <a:lnTo>
                    <a:pt x="453" y="57"/>
                  </a:lnTo>
                  <a:lnTo>
                    <a:pt x="396" y="19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24"/>
            <p:cNvSpPr/>
            <p:nvPr/>
          </p:nvSpPr>
          <p:spPr>
            <a:xfrm>
              <a:off x="1306250" y="2543825"/>
              <a:ext cx="35900" cy="19375"/>
            </a:xfrm>
            <a:custGeom>
              <a:rect b="b" l="l" r="r" t="t"/>
              <a:pathLst>
                <a:path extrusionOk="0" h="775" w="1436">
                  <a:moveTo>
                    <a:pt x="850" y="1"/>
                  </a:moveTo>
                  <a:lnTo>
                    <a:pt x="680" y="39"/>
                  </a:lnTo>
                  <a:lnTo>
                    <a:pt x="529" y="114"/>
                  </a:lnTo>
                  <a:lnTo>
                    <a:pt x="397" y="190"/>
                  </a:lnTo>
                  <a:lnTo>
                    <a:pt x="265" y="284"/>
                  </a:lnTo>
                  <a:lnTo>
                    <a:pt x="95" y="435"/>
                  </a:lnTo>
                  <a:lnTo>
                    <a:pt x="20" y="529"/>
                  </a:lnTo>
                  <a:lnTo>
                    <a:pt x="1" y="567"/>
                  </a:lnTo>
                  <a:lnTo>
                    <a:pt x="1" y="643"/>
                  </a:lnTo>
                  <a:lnTo>
                    <a:pt x="20" y="699"/>
                  </a:lnTo>
                  <a:lnTo>
                    <a:pt x="58" y="737"/>
                  </a:lnTo>
                  <a:lnTo>
                    <a:pt x="95" y="756"/>
                  </a:lnTo>
                  <a:lnTo>
                    <a:pt x="152" y="775"/>
                  </a:lnTo>
                  <a:lnTo>
                    <a:pt x="209" y="756"/>
                  </a:lnTo>
                  <a:lnTo>
                    <a:pt x="265" y="718"/>
                  </a:lnTo>
                  <a:lnTo>
                    <a:pt x="360" y="605"/>
                  </a:lnTo>
                  <a:lnTo>
                    <a:pt x="511" y="492"/>
                  </a:lnTo>
                  <a:lnTo>
                    <a:pt x="680" y="378"/>
                  </a:lnTo>
                  <a:lnTo>
                    <a:pt x="775" y="341"/>
                  </a:lnTo>
                  <a:lnTo>
                    <a:pt x="869" y="303"/>
                  </a:lnTo>
                  <a:lnTo>
                    <a:pt x="963" y="303"/>
                  </a:lnTo>
                  <a:lnTo>
                    <a:pt x="1039" y="322"/>
                  </a:lnTo>
                  <a:lnTo>
                    <a:pt x="1114" y="359"/>
                  </a:lnTo>
                  <a:lnTo>
                    <a:pt x="1190" y="416"/>
                  </a:lnTo>
                  <a:lnTo>
                    <a:pt x="1247" y="435"/>
                  </a:lnTo>
                  <a:lnTo>
                    <a:pt x="1303" y="435"/>
                  </a:lnTo>
                  <a:lnTo>
                    <a:pt x="1360" y="416"/>
                  </a:lnTo>
                  <a:lnTo>
                    <a:pt x="1416" y="378"/>
                  </a:lnTo>
                  <a:lnTo>
                    <a:pt x="1435" y="322"/>
                  </a:lnTo>
                  <a:lnTo>
                    <a:pt x="1435" y="265"/>
                  </a:lnTo>
                  <a:lnTo>
                    <a:pt x="1435" y="208"/>
                  </a:lnTo>
                  <a:lnTo>
                    <a:pt x="1379" y="171"/>
                  </a:lnTo>
                  <a:lnTo>
                    <a:pt x="1265" y="95"/>
                  </a:lnTo>
                  <a:lnTo>
                    <a:pt x="1133" y="39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24"/>
            <p:cNvSpPr/>
            <p:nvPr/>
          </p:nvSpPr>
          <p:spPr>
            <a:xfrm>
              <a:off x="717000" y="3753975"/>
              <a:ext cx="376975" cy="573725"/>
            </a:xfrm>
            <a:custGeom>
              <a:rect b="b" l="l" r="r" t="t"/>
              <a:pathLst>
                <a:path extrusionOk="0" h="22949" w="15079">
                  <a:moveTo>
                    <a:pt x="9398" y="0"/>
                  </a:moveTo>
                  <a:lnTo>
                    <a:pt x="8927" y="736"/>
                  </a:lnTo>
                  <a:lnTo>
                    <a:pt x="8398" y="1567"/>
                  </a:lnTo>
                  <a:lnTo>
                    <a:pt x="7775" y="2643"/>
                  </a:lnTo>
                  <a:lnTo>
                    <a:pt x="7436" y="3265"/>
                  </a:lnTo>
                  <a:lnTo>
                    <a:pt x="7077" y="3907"/>
                  </a:lnTo>
                  <a:lnTo>
                    <a:pt x="6719" y="4586"/>
                  </a:lnTo>
                  <a:lnTo>
                    <a:pt x="6379" y="5303"/>
                  </a:lnTo>
                  <a:lnTo>
                    <a:pt x="6039" y="6039"/>
                  </a:lnTo>
                  <a:lnTo>
                    <a:pt x="5718" y="6775"/>
                  </a:lnTo>
                  <a:lnTo>
                    <a:pt x="5435" y="7530"/>
                  </a:lnTo>
                  <a:lnTo>
                    <a:pt x="5171" y="8266"/>
                  </a:lnTo>
                  <a:lnTo>
                    <a:pt x="4907" y="9078"/>
                  </a:lnTo>
                  <a:lnTo>
                    <a:pt x="4586" y="9965"/>
                  </a:lnTo>
                  <a:lnTo>
                    <a:pt x="3812" y="11984"/>
                  </a:lnTo>
                  <a:lnTo>
                    <a:pt x="2963" y="14154"/>
                  </a:lnTo>
                  <a:lnTo>
                    <a:pt x="2095" y="16324"/>
                  </a:lnTo>
                  <a:lnTo>
                    <a:pt x="1303" y="18363"/>
                  </a:lnTo>
                  <a:lnTo>
                    <a:pt x="623" y="20099"/>
                  </a:lnTo>
                  <a:lnTo>
                    <a:pt x="359" y="20816"/>
                  </a:lnTo>
                  <a:lnTo>
                    <a:pt x="170" y="21382"/>
                  </a:lnTo>
                  <a:lnTo>
                    <a:pt x="38" y="21816"/>
                  </a:lnTo>
                  <a:lnTo>
                    <a:pt x="19" y="21967"/>
                  </a:lnTo>
                  <a:lnTo>
                    <a:pt x="0" y="22061"/>
                  </a:lnTo>
                  <a:lnTo>
                    <a:pt x="0" y="22137"/>
                  </a:lnTo>
                  <a:lnTo>
                    <a:pt x="19" y="22212"/>
                  </a:lnTo>
                  <a:lnTo>
                    <a:pt x="57" y="22288"/>
                  </a:lnTo>
                  <a:lnTo>
                    <a:pt x="114" y="22344"/>
                  </a:lnTo>
                  <a:lnTo>
                    <a:pt x="246" y="22458"/>
                  </a:lnTo>
                  <a:lnTo>
                    <a:pt x="416" y="22571"/>
                  </a:lnTo>
                  <a:lnTo>
                    <a:pt x="623" y="22646"/>
                  </a:lnTo>
                  <a:lnTo>
                    <a:pt x="850" y="22722"/>
                  </a:lnTo>
                  <a:lnTo>
                    <a:pt x="1114" y="22778"/>
                  </a:lnTo>
                  <a:lnTo>
                    <a:pt x="1378" y="22816"/>
                  </a:lnTo>
                  <a:lnTo>
                    <a:pt x="1944" y="22873"/>
                  </a:lnTo>
                  <a:lnTo>
                    <a:pt x="2473" y="22911"/>
                  </a:lnTo>
                  <a:lnTo>
                    <a:pt x="2944" y="22929"/>
                  </a:lnTo>
                  <a:lnTo>
                    <a:pt x="3284" y="22929"/>
                  </a:lnTo>
                  <a:lnTo>
                    <a:pt x="4039" y="22948"/>
                  </a:lnTo>
                  <a:lnTo>
                    <a:pt x="5058" y="22948"/>
                  </a:lnTo>
                  <a:lnTo>
                    <a:pt x="5586" y="22911"/>
                  </a:lnTo>
                  <a:lnTo>
                    <a:pt x="5832" y="22892"/>
                  </a:lnTo>
                  <a:lnTo>
                    <a:pt x="6058" y="22854"/>
                  </a:lnTo>
                  <a:lnTo>
                    <a:pt x="6266" y="22797"/>
                  </a:lnTo>
                  <a:lnTo>
                    <a:pt x="6454" y="22741"/>
                  </a:lnTo>
                  <a:lnTo>
                    <a:pt x="6605" y="22665"/>
                  </a:lnTo>
                  <a:lnTo>
                    <a:pt x="6719" y="22590"/>
                  </a:lnTo>
                  <a:lnTo>
                    <a:pt x="6794" y="22477"/>
                  </a:lnTo>
                  <a:lnTo>
                    <a:pt x="6813" y="22382"/>
                  </a:lnTo>
                  <a:lnTo>
                    <a:pt x="6813" y="22288"/>
                  </a:lnTo>
                  <a:lnTo>
                    <a:pt x="6756" y="22175"/>
                  </a:lnTo>
                  <a:lnTo>
                    <a:pt x="6681" y="22080"/>
                  </a:lnTo>
                  <a:lnTo>
                    <a:pt x="6568" y="21967"/>
                  </a:lnTo>
                  <a:lnTo>
                    <a:pt x="6454" y="21873"/>
                  </a:lnTo>
                  <a:lnTo>
                    <a:pt x="6322" y="21778"/>
                  </a:lnTo>
                  <a:lnTo>
                    <a:pt x="6039" y="21627"/>
                  </a:lnTo>
                  <a:lnTo>
                    <a:pt x="5775" y="21495"/>
                  </a:lnTo>
                  <a:lnTo>
                    <a:pt x="5511" y="21382"/>
                  </a:lnTo>
                  <a:lnTo>
                    <a:pt x="3190" y="19042"/>
                  </a:lnTo>
                  <a:lnTo>
                    <a:pt x="4586" y="17117"/>
                  </a:lnTo>
                  <a:lnTo>
                    <a:pt x="7757" y="12739"/>
                  </a:lnTo>
                  <a:lnTo>
                    <a:pt x="9512" y="10267"/>
                  </a:lnTo>
                  <a:lnTo>
                    <a:pt x="11116" y="7983"/>
                  </a:lnTo>
                  <a:lnTo>
                    <a:pt x="11795" y="7002"/>
                  </a:lnTo>
                  <a:lnTo>
                    <a:pt x="12380" y="6134"/>
                  </a:lnTo>
                  <a:lnTo>
                    <a:pt x="12814" y="5473"/>
                  </a:lnTo>
                  <a:lnTo>
                    <a:pt x="13097" y="5001"/>
                  </a:lnTo>
                  <a:lnTo>
                    <a:pt x="13494" y="4284"/>
                  </a:lnTo>
                  <a:lnTo>
                    <a:pt x="13852" y="3567"/>
                  </a:lnTo>
                  <a:lnTo>
                    <a:pt x="14475" y="2303"/>
                  </a:lnTo>
                  <a:lnTo>
                    <a:pt x="14928" y="1378"/>
                  </a:lnTo>
                  <a:lnTo>
                    <a:pt x="15079" y="1020"/>
                  </a:lnTo>
                  <a:lnTo>
                    <a:pt x="93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24"/>
            <p:cNvSpPr/>
            <p:nvPr/>
          </p:nvSpPr>
          <p:spPr>
            <a:xfrm>
              <a:off x="713225" y="3750200"/>
              <a:ext cx="385000" cy="581275"/>
            </a:xfrm>
            <a:custGeom>
              <a:rect b="b" l="l" r="r" t="t"/>
              <a:pathLst>
                <a:path extrusionOk="0" h="23251" w="15400">
                  <a:moveTo>
                    <a:pt x="9625" y="321"/>
                  </a:moveTo>
                  <a:lnTo>
                    <a:pt x="15022" y="1303"/>
                  </a:lnTo>
                  <a:lnTo>
                    <a:pt x="14739" y="1888"/>
                  </a:lnTo>
                  <a:lnTo>
                    <a:pt x="14286" y="2812"/>
                  </a:lnTo>
                  <a:lnTo>
                    <a:pt x="13739" y="3907"/>
                  </a:lnTo>
                  <a:lnTo>
                    <a:pt x="13116" y="5077"/>
                  </a:lnTo>
                  <a:lnTo>
                    <a:pt x="12852" y="5530"/>
                  </a:lnTo>
                  <a:lnTo>
                    <a:pt x="12399" y="6209"/>
                  </a:lnTo>
                  <a:lnTo>
                    <a:pt x="11833" y="7058"/>
                  </a:lnTo>
                  <a:lnTo>
                    <a:pt x="11154" y="8040"/>
                  </a:lnTo>
                  <a:lnTo>
                    <a:pt x="9568" y="10304"/>
                  </a:lnTo>
                  <a:lnTo>
                    <a:pt x="7813" y="12739"/>
                  </a:lnTo>
                  <a:lnTo>
                    <a:pt x="4662" y="17136"/>
                  </a:lnTo>
                  <a:lnTo>
                    <a:pt x="3209" y="19117"/>
                  </a:lnTo>
                  <a:lnTo>
                    <a:pt x="3190" y="19155"/>
                  </a:lnTo>
                  <a:lnTo>
                    <a:pt x="3190" y="19212"/>
                  </a:lnTo>
                  <a:lnTo>
                    <a:pt x="3209" y="19268"/>
                  </a:lnTo>
                  <a:lnTo>
                    <a:pt x="3227" y="19306"/>
                  </a:lnTo>
                  <a:lnTo>
                    <a:pt x="5568" y="21627"/>
                  </a:lnTo>
                  <a:lnTo>
                    <a:pt x="5605" y="21665"/>
                  </a:lnTo>
                  <a:lnTo>
                    <a:pt x="5983" y="21835"/>
                  </a:lnTo>
                  <a:lnTo>
                    <a:pt x="6190" y="21948"/>
                  </a:lnTo>
                  <a:lnTo>
                    <a:pt x="6360" y="22061"/>
                  </a:lnTo>
                  <a:lnTo>
                    <a:pt x="6530" y="22175"/>
                  </a:lnTo>
                  <a:lnTo>
                    <a:pt x="6662" y="22288"/>
                  </a:lnTo>
                  <a:lnTo>
                    <a:pt x="6775" y="22401"/>
                  </a:lnTo>
                  <a:lnTo>
                    <a:pt x="6794" y="22458"/>
                  </a:lnTo>
                  <a:lnTo>
                    <a:pt x="6813" y="22495"/>
                  </a:lnTo>
                  <a:lnTo>
                    <a:pt x="6813" y="22552"/>
                  </a:lnTo>
                  <a:lnTo>
                    <a:pt x="6794" y="22590"/>
                  </a:lnTo>
                  <a:lnTo>
                    <a:pt x="6775" y="22628"/>
                  </a:lnTo>
                  <a:lnTo>
                    <a:pt x="6681" y="22684"/>
                  </a:lnTo>
                  <a:lnTo>
                    <a:pt x="6568" y="22741"/>
                  </a:lnTo>
                  <a:lnTo>
                    <a:pt x="6436" y="22797"/>
                  </a:lnTo>
                  <a:lnTo>
                    <a:pt x="6266" y="22835"/>
                  </a:lnTo>
                  <a:lnTo>
                    <a:pt x="5907" y="22892"/>
                  </a:lnTo>
                  <a:lnTo>
                    <a:pt x="5492" y="22929"/>
                  </a:lnTo>
                  <a:lnTo>
                    <a:pt x="5058" y="22948"/>
                  </a:lnTo>
                  <a:lnTo>
                    <a:pt x="4624" y="22948"/>
                  </a:lnTo>
                  <a:lnTo>
                    <a:pt x="3888" y="22929"/>
                  </a:lnTo>
                  <a:lnTo>
                    <a:pt x="3435" y="22929"/>
                  </a:lnTo>
                  <a:lnTo>
                    <a:pt x="2926" y="22911"/>
                  </a:lnTo>
                  <a:lnTo>
                    <a:pt x="2491" y="22911"/>
                  </a:lnTo>
                  <a:lnTo>
                    <a:pt x="2095" y="22873"/>
                  </a:lnTo>
                  <a:lnTo>
                    <a:pt x="1755" y="22835"/>
                  </a:lnTo>
                  <a:lnTo>
                    <a:pt x="1454" y="22797"/>
                  </a:lnTo>
                  <a:lnTo>
                    <a:pt x="1208" y="22760"/>
                  </a:lnTo>
                  <a:lnTo>
                    <a:pt x="982" y="22703"/>
                  </a:lnTo>
                  <a:lnTo>
                    <a:pt x="812" y="22646"/>
                  </a:lnTo>
                  <a:lnTo>
                    <a:pt x="661" y="22590"/>
                  </a:lnTo>
                  <a:lnTo>
                    <a:pt x="548" y="22533"/>
                  </a:lnTo>
                  <a:lnTo>
                    <a:pt x="453" y="22477"/>
                  </a:lnTo>
                  <a:lnTo>
                    <a:pt x="397" y="22420"/>
                  </a:lnTo>
                  <a:lnTo>
                    <a:pt x="359" y="22363"/>
                  </a:lnTo>
                  <a:lnTo>
                    <a:pt x="321" y="22307"/>
                  </a:lnTo>
                  <a:lnTo>
                    <a:pt x="302" y="22212"/>
                  </a:lnTo>
                  <a:lnTo>
                    <a:pt x="321" y="22118"/>
                  </a:lnTo>
                  <a:lnTo>
                    <a:pt x="359" y="21948"/>
                  </a:lnTo>
                  <a:lnTo>
                    <a:pt x="491" y="21476"/>
                  </a:lnTo>
                  <a:lnTo>
                    <a:pt x="718" y="20835"/>
                  </a:lnTo>
                  <a:lnTo>
                    <a:pt x="1019" y="20061"/>
                  </a:lnTo>
                  <a:lnTo>
                    <a:pt x="1737" y="18212"/>
                  </a:lnTo>
                  <a:lnTo>
                    <a:pt x="2548" y="16136"/>
                  </a:lnTo>
                  <a:lnTo>
                    <a:pt x="3378" y="14060"/>
                  </a:lnTo>
                  <a:lnTo>
                    <a:pt x="4190" y="12003"/>
                  </a:lnTo>
                  <a:lnTo>
                    <a:pt x="4907" y="10078"/>
                  </a:lnTo>
                  <a:lnTo>
                    <a:pt x="5209" y="9229"/>
                  </a:lnTo>
                  <a:lnTo>
                    <a:pt x="5473" y="8474"/>
                  </a:lnTo>
                  <a:lnTo>
                    <a:pt x="5700" y="7794"/>
                  </a:lnTo>
                  <a:lnTo>
                    <a:pt x="5964" y="7115"/>
                  </a:lnTo>
                  <a:lnTo>
                    <a:pt x="6247" y="6436"/>
                  </a:lnTo>
                  <a:lnTo>
                    <a:pt x="6549" y="5756"/>
                  </a:lnTo>
                  <a:lnTo>
                    <a:pt x="6870" y="5115"/>
                  </a:lnTo>
                  <a:lnTo>
                    <a:pt x="7190" y="4473"/>
                  </a:lnTo>
                  <a:lnTo>
                    <a:pt x="7511" y="3850"/>
                  </a:lnTo>
                  <a:lnTo>
                    <a:pt x="7832" y="3265"/>
                  </a:lnTo>
                  <a:lnTo>
                    <a:pt x="8436" y="2208"/>
                  </a:lnTo>
                  <a:lnTo>
                    <a:pt x="8964" y="1340"/>
                  </a:lnTo>
                  <a:lnTo>
                    <a:pt x="9380" y="699"/>
                  </a:lnTo>
                  <a:lnTo>
                    <a:pt x="9625" y="321"/>
                  </a:lnTo>
                  <a:close/>
                  <a:moveTo>
                    <a:pt x="9493" y="1"/>
                  </a:moveTo>
                  <a:lnTo>
                    <a:pt x="9455" y="19"/>
                  </a:lnTo>
                  <a:lnTo>
                    <a:pt x="9417" y="57"/>
                  </a:lnTo>
                  <a:lnTo>
                    <a:pt x="8927" y="831"/>
                  </a:lnTo>
                  <a:lnTo>
                    <a:pt x="8398" y="1661"/>
                  </a:lnTo>
                  <a:lnTo>
                    <a:pt x="7776" y="2756"/>
                  </a:lnTo>
                  <a:lnTo>
                    <a:pt x="7436" y="3379"/>
                  </a:lnTo>
                  <a:lnTo>
                    <a:pt x="7077" y="4020"/>
                  </a:lnTo>
                  <a:lnTo>
                    <a:pt x="6719" y="4700"/>
                  </a:lnTo>
                  <a:lnTo>
                    <a:pt x="6379" y="5417"/>
                  </a:lnTo>
                  <a:lnTo>
                    <a:pt x="6039" y="6153"/>
                  </a:lnTo>
                  <a:lnTo>
                    <a:pt x="5719" y="6889"/>
                  </a:lnTo>
                  <a:lnTo>
                    <a:pt x="5435" y="7625"/>
                  </a:lnTo>
                  <a:lnTo>
                    <a:pt x="5171" y="8379"/>
                  </a:lnTo>
                  <a:lnTo>
                    <a:pt x="4926" y="9134"/>
                  </a:lnTo>
                  <a:lnTo>
                    <a:pt x="4624" y="9984"/>
                  </a:lnTo>
                  <a:lnTo>
                    <a:pt x="3888" y="11890"/>
                  </a:lnTo>
                  <a:lnTo>
                    <a:pt x="3095" y="13965"/>
                  </a:lnTo>
                  <a:lnTo>
                    <a:pt x="2265" y="16022"/>
                  </a:lnTo>
                  <a:lnTo>
                    <a:pt x="1321" y="18419"/>
                  </a:lnTo>
                  <a:lnTo>
                    <a:pt x="604" y="20269"/>
                  </a:lnTo>
                  <a:lnTo>
                    <a:pt x="340" y="20986"/>
                  </a:lnTo>
                  <a:lnTo>
                    <a:pt x="151" y="21552"/>
                  </a:lnTo>
                  <a:lnTo>
                    <a:pt x="38" y="21967"/>
                  </a:lnTo>
                  <a:lnTo>
                    <a:pt x="0" y="22118"/>
                  </a:lnTo>
                  <a:lnTo>
                    <a:pt x="0" y="22212"/>
                  </a:lnTo>
                  <a:lnTo>
                    <a:pt x="19" y="22344"/>
                  </a:lnTo>
                  <a:lnTo>
                    <a:pt x="57" y="22458"/>
                  </a:lnTo>
                  <a:lnTo>
                    <a:pt x="114" y="22571"/>
                  </a:lnTo>
                  <a:lnTo>
                    <a:pt x="208" y="22665"/>
                  </a:lnTo>
                  <a:lnTo>
                    <a:pt x="321" y="22760"/>
                  </a:lnTo>
                  <a:lnTo>
                    <a:pt x="472" y="22835"/>
                  </a:lnTo>
                  <a:lnTo>
                    <a:pt x="642" y="22911"/>
                  </a:lnTo>
                  <a:lnTo>
                    <a:pt x="850" y="22986"/>
                  </a:lnTo>
                  <a:lnTo>
                    <a:pt x="1076" y="23043"/>
                  </a:lnTo>
                  <a:lnTo>
                    <a:pt x="1321" y="23080"/>
                  </a:lnTo>
                  <a:lnTo>
                    <a:pt x="1605" y="23137"/>
                  </a:lnTo>
                  <a:lnTo>
                    <a:pt x="1925" y="23175"/>
                  </a:lnTo>
                  <a:lnTo>
                    <a:pt x="2624" y="23213"/>
                  </a:lnTo>
                  <a:lnTo>
                    <a:pt x="3435" y="23231"/>
                  </a:lnTo>
                  <a:lnTo>
                    <a:pt x="3869" y="23250"/>
                  </a:lnTo>
                  <a:lnTo>
                    <a:pt x="4794" y="23250"/>
                  </a:lnTo>
                  <a:lnTo>
                    <a:pt x="5511" y="23231"/>
                  </a:lnTo>
                  <a:lnTo>
                    <a:pt x="5832" y="23213"/>
                  </a:lnTo>
                  <a:lnTo>
                    <a:pt x="6134" y="23175"/>
                  </a:lnTo>
                  <a:lnTo>
                    <a:pt x="6398" y="23118"/>
                  </a:lnTo>
                  <a:lnTo>
                    <a:pt x="6643" y="23043"/>
                  </a:lnTo>
                  <a:lnTo>
                    <a:pt x="6832" y="22948"/>
                  </a:lnTo>
                  <a:lnTo>
                    <a:pt x="6907" y="22911"/>
                  </a:lnTo>
                  <a:lnTo>
                    <a:pt x="6983" y="22835"/>
                  </a:lnTo>
                  <a:lnTo>
                    <a:pt x="7077" y="22722"/>
                  </a:lnTo>
                  <a:lnTo>
                    <a:pt x="7115" y="22628"/>
                  </a:lnTo>
                  <a:lnTo>
                    <a:pt x="7115" y="22514"/>
                  </a:lnTo>
                  <a:lnTo>
                    <a:pt x="7115" y="22439"/>
                  </a:lnTo>
                  <a:lnTo>
                    <a:pt x="7077" y="22344"/>
                  </a:lnTo>
                  <a:lnTo>
                    <a:pt x="7040" y="22250"/>
                  </a:lnTo>
                  <a:lnTo>
                    <a:pt x="6983" y="22175"/>
                  </a:lnTo>
                  <a:lnTo>
                    <a:pt x="6889" y="22080"/>
                  </a:lnTo>
                  <a:lnTo>
                    <a:pt x="6719" y="21910"/>
                  </a:lnTo>
                  <a:lnTo>
                    <a:pt x="6492" y="21778"/>
                  </a:lnTo>
                  <a:lnTo>
                    <a:pt x="6285" y="21646"/>
                  </a:lnTo>
                  <a:lnTo>
                    <a:pt x="6058" y="21533"/>
                  </a:lnTo>
                  <a:lnTo>
                    <a:pt x="5756" y="21401"/>
                  </a:lnTo>
                  <a:lnTo>
                    <a:pt x="3548" y="19174"/>
                  </a:lnTo>
                  <a:lnTo>
                    <a:pt x="5341" y="16721"/>
                  </a:lnTo>
                  <a:lnTo>
                    <a:pt x="8436" y="12399"/>
                  </a:lnTo>
                  <a:lnTo>
                    <a:pt x="10078" y="10097"/>
                  </a:lnTo>
                  <a:lnTo>
                    <a:pt x="11569" y="7983"/>
                  </a:lnTo>
                  <a:lnTo>
                    <a:pt x="12720" y="6285"/>
                  </a:lnTo>
                  <a:lnTo>
                    <a:pt x="13116" y="5662"/>
                  </a:lnTo>
                  <a:lnTo>
                    <a:pt x="13380" y="5228"/>
                  </a:lnTo>
                  <a:lnTo>
                    <a:pt x="13777" y="4511"/>
                  </a:lnTo>
                  <a:lnTo>
                    <a:pt x="14135" y="3813"/>
                  </a:lnTo>
                  <a:lnTo>
                    <a:pt x="14758" y="2529"/>
                  </a:lnTo>
                  <a:lnTo>
                    <a:pt x="15211" y="1605"/>
                  </a:lnTo>
                  <a:lnTo>
                    <a:pt x="15381" y="1246"/>
                  </a:lnTo>
                  <a:lnTo>
                    <a:pt x="15400" y="1171"/>
                  </a:lnTo>
                  <a:lnTo>
                    <a:pt x="15381" y="1114"/>
                  </a:lnTo>
                  <a:lnTo>
                    <a:pt x="15324" y="1057"/>
                  </a:lnTo>
                  <a:lnTo>
                    <a:pt x="15268" y="1038"/>
                  </a:lnTo>
                  <a:lnTo>
                    <a:pt x="95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24"/>
            <p:cNvSpPr/>
            <p:nvPr/>
          </p:nvSpPr>
          <p:spPr>
            <a:xfrm>
              <a:off x="717000" y="4260200"/>
              <a:ext cx="170350" cy="67500"/>
            </a:xfrm>
            <a:custGeom>
              <a:rect b="b" l="l" r="r" t="t"/>
              <a:pathLst>
                <a:path extrusionOk="0" h="2700" w="6814">
                  <a:moveTo>
                    <a:pt x="567" y="1"/>
                  </a:moveTo>
                  <a:lnTo>
                    <a:pt x="340" y="661"/>
                  </a:lnTo>
                  <a:lnTo>
                    <a:pt x="151" y="1190"/>
                  </a:lnTo>
                  <a:lnTo>
                    <a:pt x="38" y="1586"/>
                  </a:lnTo>
                  <a:lnTo>
                    <a:pt x="0" y="1718"/>
                  </a:lnTo>
                  <a:lnTo>
                    <a:pt x="0" y="1812"/>
                  </a:lnTo>
                  <a:lnTo>
                    <a:pt x="0" y="1888"/>
                  </a:lnTo>
                  <a:lnTo>
                    <a:pt x="19" y="1963"/>
                  </a:lnTo>
                  <a:lnTo>
                    <a:pt x="57" y="2039"/>
                  </a:lnTo>
                  <a:lnTo>
                    <a:pt x="114" y="2095"/>
                  </a:lnTo>
                  <a:lnTo>
                    <a:pt x="246" y="2209"/>
                  </a:lnTo>
                  <a:lnTo>
                    <a:pt x="416" y="2322"/>
                  </a:lnTo>
                  <a:lnTo>
                    <a:pt x="623" y="2397"/>
                  </a:lnTo>
                  <a:lnTo>
                    <a:pt x="850" y="2473"/>
                  </a:lnTo>
                  <a:lnTo>
                    <a:pt x="1114" y="2529"/>
                  </a:lnTo>
                  <a:lnTo>
                    <a:pt x="1378" y="2567"/>
                  </a:lnTo>
                  <a:lnTo>
                    <a:pt x="1944" y="2624"/>
                  </a:lnTo>
                  <a:lnTo>
                    <a:pt x="2473" y="2662"/>
                  </a:lnTo>
                  <a:lnTo>
                    <a:pt x="2944" y="2680"/>
                  </a:lnTo>
                  <a:lnTo>
                    <a:pt x="3284" y="2680"/>
                  </a:lnTo>
                  <a:lnTo>
                    <a:pt x="4039" y="2699"/>
                  </a:lnTo>
                  <a:lnTo>
                    <a:pt x="5058" y="2699"/>
                  </a:lnTo>
                  <a:lnTo>
                    <a:pt x="5586" y="2662"/>
                  </a:lnTo>
                  <a:lnTo>
                    <a:pt x="5832" y="2643"/>
                  </a:lnTo>
                  <a:lnTo>
                    <a:pt x="6058" y="2605"/>
                  </a:lnTo>
                  <a:lnTo>
                    <a:pt x="6266" y="2548"/>
                  </a:lnTo>
                  <a:lnTo>
                    <a:pt x="6454" y="2492"/>
                  </a:lnTo>
                  <a:lnTo>
                    <a:pt x="6605" y="2416"/>
                  </a:lnTo>
                  <a:lnTo>
                    <a:pt x="6719" y="2341"/>
                  </a:lnTo>
                  <a:lnTo>
                    <a:pt x="6794" y="2228"/>
                  </a:lnTo>
                  <a:lnTo>
                    <a:pt x="6813" y="2133"/>
                  </a:lnTo>
                  <a:lnTo>
                    <a:pt x="6813" y="2039"/>
                  </a:lnTo>
                  <a:lnTo>
                    <a:pt x="6756" y="1926"/>
                  </a:lnTo>
                  <a:lnTo>
                    <a:pt x="6681" y="1831"/>
                  </a:lnTo>
                  <a:lnTo>
                    <a:pt x="6568" y="1718"/>
                  </a:lnTo>
                  <a:lnTo>
                    <a:pt x="6454" y="1624"/>
                  </a:lnTo>
                  <a:lnTo>
                    <a:pt x="6322" y="1529"/>
                  </a:lnTo>
                  <a:lnTo>
                    <a:pt x="6039" y="1378"/>
                  </a:lnTo>
                  <a:lnTo>
                    <a:pt x="5775" y="1246"/>
                  </a:lnTo>
                  <a:lnTo>
                    <a:pt x="5511" y="1133"/>
                  </a:lnTo>
                  <a:lnTo>
                    <a:pt x="4737" y="340"/>
                  </a:lnTo>
                  <a:lnTo>
                    <a:pt x="4737" y="1303"/>
                  </a:lnTo>
                  <a:lnTo>
                    <a:pt x="4454" y="1246"/>
                  </a:lnTo>
                  <a:lnTo>
                    <a:pt x="3756" y="1095"/>
                  </a:lnTo>
                  <a:lnTo>
                    <a:pt x="3284" y="982"/>
                  </a:lnTo>
                  <a:lnTo>
                    <a:pt x="2756" y="812"/>
                  </a:lnTo>
                  <a:lnTo>
                    <a:pt x="2190" y="623"/>
                  </a:lnTo>
                  <a:lnTo>
                    <a:pt x="1604" y="397"/>
                  </a:lnTo>
                  <a:lnTo>
                    <a:pt x="1038" y="171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24"/>
            <p:cNvSpPr/>
            <p:nvPr/>
          </p:nvSpPr>
          <p:spPr>
            <a:xfrm>
              <a:off x="995350" y="3693575"/>
              <a:ext cx="288775" cy="648750"/>
            </a:xfrm>
            <a:custGeom>
              <a:rect b="b" l="l" r="r" t="t"/>
              <a:pathLst>
                <a:path extrusionOk="0" h="25950" w="11551">
                  <a:moveTo>
                    <a:pt x="9814" y="1"/>
                  </a:moveTo>
                  <a:lnTo>
                    <a:pt x="4907" y="2851"/>
                  </a:lnTo>
                  <a:lnTo>
                    <a:pt x="4247" y="5945"/>
                  </a:lnTo>
                  <a:lnTo>
                    <a:pt x="2775" y="12909"/>
                  </a:lnTo>
                  <a:lnTo>
                    <a:pt x="1944" y="16721"/>
                  </a:lnTo>
                  <a:lnTo>
                    <a:pt x="1190" y="20156"/>
                  </a:lnTo>
                  <a:lnTo>
                    <a:pt x="586" y="22779"/>
                  </a:lnTo>
                  <a:lnTo>
                    <a:pt x="378" y="23647"/>
                  </a:lnTo>
                  <a:lnTo>
                    <a:pt x="246" y="24138"/>
                  </a:lnTo>
                  <a:lnTo>
                    <a:pt x="95" y="24666"/>
                  </a:lnTo>
                  <a:lnTo>
                    <a:pt x="38" y="24874"/>
                  </a:lnTo>
                  <a:lnTo>
                    <a:pt x="19" y="25081"/>
                  </a:lnTo>
                  <a:lnTo>
                    <a:pt x="1" y="25251"/>
                  </a:lnTo>
                  <a:lnTo>
                    <a:pt x="1" y="25383"/>
                  </a:lnTo>
                  <a:lnTo>
                    <a:pt x="19" y="25515"/>
                  </a:lnTo>
                  <a:lnTo>
                    <a:pt x="57" y="25629"/>
                  </a:lnTo>
                  <a:lnTo>
                    <a:pt x="114" y="25704"/>
                  </a:lnTo>
                  <a:lnTo>
                    <a:pt x="189" y="25779"/>
                  </a:lnTo>
                  <a:lnTo>
                    <a:pt x="265" y="25836"/>
                  </a:lnTo>
                  <a:lnTo>
                    <a:pt x="359" y="25874"/>
                  </a:lnTo>
                  <a:lnTo>
                    <a:pt x="454" y="25912"/>
                  </a:lnTo>
                  <a:lnTo>
                    <a:pt x="586" y="25930"/>
                  </a:lnTo>
                  <a:lnTo>
                    <a:pt x="850" y="25949"/>
                  </a:lnTo>
                  <a:lnTo>
                    <a:pt x="1812" y="25930"/>
                  </a:lnTo>
                  <a:lnTo>
                    <a:pt x="2492" y="25893"/>
                  </a:lnTo>
                  <a:lnTo>
                    <a:pt x="3265" y="25855"/>
                  </a:lnTo>
                  <a:lnTo>
                    <a:pt x="4058" y="25798"/>
                  </a:lnTo>
                  <a:lnTo>
                    <a:pt x="4851" y="25723"/>
                  </a:lnTo>
                  <a:lnTo>
                    <a:pt x="5568" y="25629"/>
                  </a:lnTo>
                  <a:lnTo>
                    <a:pt x="5907" y="25572"/>
                  </a:lnTo>
                  <a:lnTo>
                    <a:pt x="6190" y="25515"/>
                  </a:lnTo>
                  <a:lnTo>
                    <a:pt x="7172" y="25289"/>
                  </a:lnTo>
                  <a:lnTo>
                    <a:pt x="7568" y="25194"/>
                  </a:lnTo>
                  <a:lnTo>
                    <a:pt x="7870" y="25100"/>
                  </a:lnTo>
                  <a:lnTo>
                    <a:pt x="7983" y="25062"/>
                  </a:lnTo>
                  <a:lnTo>
                    <a:pt x="8059" y="25006"/>
                  </a:lnTo>
                  <a:lnTo>
                    <a:pt x="8115" y="24949"/>
                  </a:lnTo>
                  <a:lnTo>
                    <a:pt x="8153" y="24893"/>
                  </a:lnTo>
                  <a:lnTo>
                    <a:pt x="8134" y="24817"/>
                  </a:lnTo>
                  <a:lnTo>
                    <a:pt x="8097" y="24742"/>
                  </a:lnTo>
                  <a:lnTo>
                    <a:pt x="8021" y="24666"/>
                  </a:lnTo>
                  <a:lnTo>
                    <a:pt x="7927" y="24572"/>
                  </a:lnTo>
                  <a:lnTo>
                    <a:pt x="7776" y="24477"/>
                  </a:lnTo>
                  <a:lnTo>
                    <a:pt x="7587" y="24364"/>
                  </a:lnTo>
                  <a:lnTo>
                    <a:pt x="7134" y="24157"/>
                  </a:lnTo>
                  <a:lnTo>
                    <a:pt x="6606" y="23949"/>
                  </a:lnTo>
                  <a:lnTo>
                    <a:pt x="6040" y="23722"/>
                  </a:lnTo>
                  <a:lnTo>
                    <a:pt x="4945" y="23326"/>
                  </a:lnTo>
                  <a:lnTo>
                    <a:pt x="4511" y="23156"/>
                  </a:lnTo>
                  <a:lnTo>
                    <a:pt x="4209" y="23024"/>
                  </a:lnTo>
                  <a:lnTo>
                    <a:pt x="3983" y="22873"/>
                  </a:lnTo>
                  <a:lnTo>
                    <a:pt x="3775" y="22722"/>
                  </a:lnTo>
                  <a:lnTo>
                    <a:pt x="3586" y="22571"/>
                  </a:lnTo>
                  <a:lnTo>
                    <a:pt x="3416" y="22420"/>
                  </a:lnTo>
                  <a:lnTo>
                    <a:pt x="3190" y="22175"/>
                  </a:lnTo>
                  <a:lnTo>
                    <a:pt x="3096" y="22062"/>
                  </a:lnTo>
                  <a:lnTo>
                    <a:pt x="6153" y="15532"/>
                  </a:lnTo>
                  <a:lnTo>
                    <a:pt x="8512" y="10494"/>
                  </a:lnTo>
                  <a:lnTo>
                    <a:pt x="9455" y="8455"/>
                  </a:lnTo>
                  <a:lnTo>
                    <a:pt x="10078" y="7059"/>
                  </a:lnTo>
                  <a:lnTo>
                    <a:pt x="10833" y="5360"/>
                  </a:lnTo>
                  <a:lnTo>
                    <a:pt x="11135" y="4681"/>
                  </a:lnTo>
                  <a:lnTo>
                    <a:pt x="11248" y="4360"/>
                  </a:lnTo>
                  <a:lnTo>
                    <a:pt x="11361" y="4077"/>
                  </a:lnTo>
                  <a:lnTo>
                    <a:pt x="11437" y="3794"/>
                  </a:lnTo>
                  <a:lnTo>
                    <a:pt x="11493" y="3530"/>
                  </a:lnTo>
                  <a:lnTo>
                    <a:pt x="11531" y="3303"/>
                  </a:lnTo>
                  <a:lnTo>
                    <a:pt x="11550" y="3058"/>
                  </a:lnTo>
                  <a:lnTo>
                    <a:pt x="11512" y="2851"/>
                  </a:lnTo>
                  <a:lnTo>
                    <a:pt x="11475" y="2643"/>
                  </a:lnTo>
                  <a:lnTo>
                    <a:pt x="11399" y="2435"/>
                  </a:lnTo>
                  <a:lnTo>
                    <a:pt x="11286" y="2247"/>
                  </a:lnTo>
                  <a:lnTo>
                    <a:pt x="10286" y="737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24"/>
            <p:cNvSpPr/>
            <p:nvPr/>
          </p:nvSpPr>
          <p:spPr>
            <a:xfrm>
              <a:off x="991575" y="3689800"/>
              <a:ext cx="296300" cy="656300"/>
            </a:xfrm>
            <a:custGeom>
              <a:rect b="b" l="l" r="r" t="t"/>
              <a:pathLst>
                <a:path extrusionOk="0" h="26252" w="11852">
                  <a:moveTo>
                    <a:pt x="9908" y="360"/>
                  </a:moveTo>
                  <a:lnTo>
                    <a:pt x="10474" y="1228"/>
                  </a:lnTo>
                  <a:lnTo>
                    <a:pt x="11305" y="2473"/>
                  </a:lnTo>
                  <a:lnTo>
                    <a:pt x="11399" y="2624"/>
                  </a:lnTo>
                  <a:lnTo>
                    <a:pt x="11456" y="2775"/>
                  </a:lnTo>
                  <a:lnTo>
                    <a:pt x="11512" y="2945"/>
                  </a:lnTo>
                  <a:lnTo>
                    <a:pt x="11531" y="3115"/>
                  </a:lnTo>
                  <a:lnTo>
                    <a:pt x="11531" y="3285"/>
                  </a:lnTo>
                  <a:lnTo>
                    <a:pt x="11531" y="3473"/>
                  </a:lnTo>
                  <a:lnTo>
                    <a:pt x="11493" y="3662"/>
                  </a:lnTo>
                  <a:lnTo>
                    <a:pt x="11456" y="3870"/>
                  </a:lnTo>
                  <a:lnTo>
                    <a:pt x="11324" y="4304"/>
                  </a:lnTo>
                  <a:lnTo>
                    <a:pt x="11135" y="4794"/>
                  </a:lnTo>
                  <a:lnTo>
                    <a:pt x="10890" y="5342"/>
                  </a:lnTo>
                  <a:lnTo>
                    <a:pt x="10606" y="5964"/>
                  </a:lnTo>
                  <a:lnTo>
                    <a:pt x="10078" y="7153"/>
                  </a:lnTo>
                  <a:lnTo>
                    <a:pt x="9474" y="8531"/>
                  </a:lnTo>
                  <a:lnTo>
                    <a:pt x="8531" y="10550"/>
                  </a:lnTo>
                  <a:lnTo>
                    <a:pt x="6209" y="15570"/>
                  </a:lnTo>
                  <a:lnTo>
                    <a:pt x="3096" y="22156"/>
                  </a:lnTo>
                  <a:lnTo>
                    <a:pt x="3096" y="22194"/>
                  </a:lnTo>
                  <a:lnTo>
                    <a:pt x="3096" y="22232"/>
                  </a:lnTo>
                  <a:lnTo>
                    <a:pt x="3096" y="22288"/>
                  </a:lnTo>
                  <a:lnTo>
                    <a:pt x="3133" y="22326"/>
                  </a:lnTo>
                  <a:lnTo>
                    <a:pt x="3228" y="22439"/>
                  </a:lnTo>
                  <a:lnTo>
                    <a:pt x="3473" y="22685"/>
                  </a:lnTo>
                  <a:lnTo>
                    <a:pt x="3662" y="22836"/>
                  </a:lnTo>
                  <a:lnTo>
                    <a:pt x="3850" y="23005"/>
                  </a:lnTo>
                  <a:lnTo>
                    <a:pt x="4058" y="23156"/>
                  </a:lnTo>
                  <a:lnTo>
                    <a:pt x="4284" y="23307"/>
                  </a:lnTo>
                  <a:lnTo>
                    <a:pt x="4530" y="23421"/>
                  </a:lnTo>
                  <a:lnTo>
                    <a:pt x="4851" y="23553"/>
                  </a:lnTo>
                  <a:lnTo>
                    <a:pt x="5719" y="23873"/>
                  </a:lnTo>
                  <a:lnTo>
                    <a:pt x="6360" y="24100"/>
                  </a:lnTo>
                  <a:lnTo>
                    <a:pt x="7002" y="24364"/>
                  </a:lnTo>
                  <a:lnTo>
                    <a:pt x="7568" y="24609"/>
                  </a:lnTo>
                  <a:lnTo>
                    <a:pt x="7795" y="24723"/>
                  </a:lnTo>
                  <a:lnTo>
                    <a:pt x="7983" y="24836"/>
                  </a:lnTo>
                  <a:lnTo>
                    <a:pt x="8059" y="24911"/>
                  </a:lnTo>
                  <a:lnTo>
                    <a:pt x="8115" y="24968"/>
                  </a:lnTo>
                  <a:lnTo>
                    <a:pt x="8153" y="25006"/>
                  </a:lnTo>
                  <a:lnTo>
                    <a:pt x="8097" y="25044"/>
                  </a:lnTo>
                  <a:lnTo>
                    <a:pt x="8002" y="25100"/>
                  </a:lnTo>
                  <a:lnTo>
                    <a:pt x="7719" y="25195"/>
                  </a:lnTo>
                  <a:lnTo>
                    <a:pt x="7342" y="25289"/>
                  </a:lnTo>
                  <a:lnTo>
                    <a:pt x="6945" y="25364"/>
                  </a:lnTo>
                  <a:lnTo>
                    <a:pt x="6304" y="25515"/>
                  </a:lnTo>
                  <a:lnTo>
                    <a:pt x="6040" y="25572"/>
                  </a:lnTo>
                  <a:lnTo>
                    <a:pt x="5719" y="25629"/>
                  </a:lnTo>
                  <a:lnTo>
                    <a:pt x="5020" y="25723"/>
                  </a:lnTo>
                  <a:lnTo>
                    <a:pt x="4266" y="25798"/>
                  </a:lnTo>
                  <a:lnTo>
                    <a:pt x="3492" y="25855"/>
                  </a:lnTo>
                  <a:lnTo>
                    <a:pt x="2718" y="25893"/>
                  </a:lnTo>
                  <a:lnTo>
                    <a:pt x="2020" y="25930"/>
                  </a:lnTo>
                  <a:lnTo>
                    <a:pt x="1001" y="25949"/>
                  </a:lnTo>
                  <a:lnTo>
                    <a:pt x="774" y="25930"/>
                  </a:lnTo>
                  <a:lnTo>
                    <a:pt x="605" y="25912"/>
                  </a:lnTo>
                  <a:lnTo>
                    <a:pt x="472" y="25855"/>
                  </a:lnTo>
                  <a:lnTo>
                    <a:pt x="416" y="25817"/>
                  </a:lnTo>
                  <a:lnTo>
                    <a:pt x="378" y="25761"/>
                  </a:lnTo>
                  <a:lnTo>
                    <a:pt x="340" y="25685"/>
                  </a:lnTo>
                  <a:lnTo>
                    <a:pt x="303" y="25572"/>
                  </a:lnTo>
                  <a:lnTo>
                    <a:pt x="303" y="25421"/>
                  </a:lnTo>
                  <a:lnTo>
                    <a:pt x="321" y="25251"/>
                  </a:lnTo>
                  <a:lnTo>
                    <a:pt x="340" y="25062"/>
                  </a:lnTo>
                  <a:lnTo>
                    <a:pt x="397" y="24855"/>
                  </a:lnTo>
                  <a:lnTo>
                    <a:pt x="548" y="24326"/>
                  </a:lnTo>
                  <a:lnTo>
                    <a:pt x="680" y="23855"/>
                  </a:lnTo>
                  <a:lnTo>
                    <a:pt x="869" y="23043"/>
                  </a:lnTo>
                  <a:lnTo>
                    <a:pt x="1435" y="20590"/>
                  </a:lnTo>
                  <a:lnTo>
                    <a:pt x="2152" y="17344"/>
                  </a:lnTo>
                  <a:lnTo>
                    <a:pt x="2945" y="13702"/>
                  </a:lnTo>
                  <a:lnTo>
                    <a:pt x="4398" y="6814"/>
                  </a:lnTo>
                  <a:lnTo>
                    <a:pt x="5190" y="3096"/>
                  </a:lnTo>
                  <a:lnTo>
                    <a:pt x="9908" y="360"/>
                  </a:lnTo>
                  <a:close/>
                  <a:moveTo>
                    <a:pt x="9946" y="1"/>
                  </a:moveTo>
                  <a:lnTo>
                    <a:pt x="9889" y="20"/>
                  </a:lnTo>
                  <a:lnTo>
                    <a:pt x="4983" y="2851"/>
                  </a:lnTo>
                  <a:lnTo>
                    <a:pt x="4926" y="2907"/>
                  </a:lnTo>
                  <a:lnTo>
                    <a:pt x="4907" y="2964"/>
                  </a:lnTo>
                  <a:lnTo>
                    <a:pt x="4228" y="6153"/>
                  </a:lnTo>
                  <a:lnTo>
                    <a:pt x="2756" y="13098"/>
                  </a:lnTo>
                  <a:lnTo>
                    <a:pt x="1944" y="16891"/>
                  </a:lnTo>
                  <a:lnTo>
                    <a:pt x="1190" y="20307"/>
                  </a:lnTo>
                  <a:lnTo>
                    <a:pt x="605" y="22892"/>
                  </a:lnTo>
                  <a:lnTo>
                    <a:pt x="378" y="23741"/>
                  </a:lnTo>
                  <a:lnTo>
                    <a:pt x="246" y="24232"/>
                  </a:lnTo>
                  <a:lnTo>
                    <a:pt x="152" y="24553"/>
                  </a:lnTo>
                  <a:lnTo>
                    <a:pt x="76" y="24836"/>
                  </a:lnTo>
                  <a:lnTo>
                    <a:pt x="20" y="25100"/>
                  </a:lnTo>
                  <a:lnTo>
                    <a:pt x="1" y="25308"/>
                  </a:lnTo>
                  <a:lnTo>
                    <a:pt x="1" y="25515"/>
                  </a:lnTo>
                  <a:lnTo>
                    <a:pt x="20" y="25685"/>
                  </a:lnTo>
                  <a:lnTo>
                    <a:pt x="76" y="25817"/>
                  </a:lnTo>
                  <a:lnTo>
                    <a:pt x="133" y="25949"/>
                  </a:lnTo>
                  <a:lnTo>
                    <a:pt x="208" y="26044"/>
                  </a:lnTo>
                  <a:lnTo>
                    <a:pt x="303" y="26100"/>
                  </a:lnTo>
                  <a:lnTo>
                    <a:pt x="416" y="26157"/>
                  </a:lnTo>
                  <a:lnTo>
                    <a:pt x="529" y="26195"/>
                  </a:lnTo>
                  <a:lnTo>
                    <a:pt x="642" y="26232"/>
                  </a:lnTo>
                  <a:lnTo>
                    <a:pt x="756" y="26232"/>
                  </a:lnTo>
                  <a:lnTo>
                    <a:pt x="1001" y="26251"/>
                  </a:lnTo>
                  <a:lnTo>
                    <a:pt x="1926" y="26232"/>
                  </a:lnTo>
                  <a:lnTo>
                    <a:pt x="2605" y="26214"/>
                  </a:lnTo>
                  <a:lnTo>
                    <a:pt x="3379" y="26176"/>
                  </a:lnTo>
                  <a:lnTo>
                    <a:pt x="4190" y="26119"/>
                  </a:lnTo>
                  <a:lnTo>
                    <a:pt x="5002" y="26025"/>
                  </a:lnTo>
                  <a:lnTo>
                    <a:pt x="5738" y="25930"/>
                  </a:lnTo>
                  <a:lnTo>
                    <a:pt x="6077" y="25874"/>
                  </a:lnTo>
                  <a:lnTo>
                    <a:pt x="6379" y="25817"/>
                  </a:lnTo>
                  <a:lnTo>
                    <a:pt x="7021" y="25666"/>
                  </a:lnTo>
                  <a:lnTo>
                    <a:pt x="7606" y="25534"/>
                  </a:lnTo>
                  <a:lnTo>
                    <a:pt x="7832" y="25478"/>
                  </a:lnTo>
                  <a:lnTo>
                    <a:pt x="8040" y="25421"/>
                  </a:lnTo>
                  <a:lnTo>
                    <a:pt x="8191" y="25345"/>
                  </a:lnTo>
                  <a:lnTo>
                    <a:pt x="8323" y="25270"/>
                  </a:lnTo>
                  <a:lnTo>
                    <a:pt x="8398" y="25176"/>
                  </a:lnTo>
                  <a:lnTo>
                    <a:pt x="8436" y="25081"/>
                  </a:lnTo>
                  <a:lnTo>
                    <a:pt x="8455" y="25006"/>
                  </a:lnTo>
                  <a:lnTo>
                    <a:pt x="8436" y="24930"/>
                  </a:lnTo>
                  <a:lnTo>
                    <a:pt x="8417" y="24855"/>
                  </a:lnTo>
                  <a:lnTo>
                    <a:pt x="8380" y="24798"/>
                  </a:lnTo>
                  <a:lnTo>
                    <a:pt x="8266" y="24685"/>
                  </a:lnTo>
                  <a:lnTo>
                    <a:pt x="8153" y="24591"/>
                  </a:lnTo>
                  <a:lnTo>
                    <a:pt x="7983" y="24477"/>
                  </a:lnTo>
                  <a:lnTo>
                    <a:pt x="7738" y="24345"/>
                  </a:lnTo>
                  <a:lnTo>
                    <a:pt x="7474" y="24213"/>
                  </a:lnTo>
                  <a:lnTo>
                    <a:pt x="7172" y="24081"/>
                  </a:lnTo>
                  <a:lnTo>
                    <a:pt x="6492" y="23836"/>
                  </a:lnTo>
                  <a:lnTo>
                    <a:pt x="5813" y="23572"/>
                  </a:lnTo>
                  <a:lnTo>
                    <a:pt x="5002" y="23270"/>
                  </a:lnTo>
                  <a:lnTo>
                    <a:pt x="4662" y="23138"/>
                  </a:lnTo>
                  <a:lnTo>
                    <a:pt x="4435" y="23024"/>
                  </a:lnTo>
                  <a:lnTo>
                    <a:pt x="4266" y="22930"/>
                  </a:lnTo>
                  <a:lnTo>
                    <a:pt x="4115" y="22817"/>
                  </a:lnTo>
                  <a:lnTo>
                    <a:pt x="3813" y="22571"/>
                  </a:lnTo>
                  <a:lnTo>
                    <a:pt x="3586" y="22364"/>
                  </a:lnTo>
                  <a:lnTo>
                    <a:pt x="3416" y="22194"/>
                  </a:lnTo>
                  <a:lnTo>
                    <a:pt x="6700" y="15230"/>
                  </a:lnTo>
                  <a:lnTo>
                    <a:pt x="8908" y="10475"/>
                  </a:lnTo>
                  <a:lnTo>
                    <a:pt x="9776" y="8569"/>
                  </a:lnTo>
                  <a:lnTo>
                    <a:pt x="10361" y="7285"/>
                  </a:lnTo>
                  <a:lnTo>
                    <a:pt x="10890" y="6096"/>
                  </a:lnTo>
                  <a:lnTo>
                    <a:pt x="11191" y="5436"/>
                  </a:lnTo>
                  <a:lnTo>
                    <a:pt x="11437" y="4851"/>
                  </a:lnTo>
                  <a:lnTo>
                    <a:pt x="11626" y="4323"/>
                  </a:lnTo>
                  <a:lnTo>
                    <a:pt x="11701" y="4096"/>
                  </a:lnTo>
                  <a:lnTo>
                    <a:pt x="11777" y="3851"/>
                  </a:lnTo>
                  <a:lnTo>
                    <a:pt x="11814" y="3643"/>
                  </a:lnTo>
                  <a:lnTo>
                    <a:pt x="11833" y="3436"/>
                  </a:lnTo>
                  <a:lnTo>
                    <a:pt x="11852" y="3228"/>
                  </a:lnTo>
                  <a:lnTo>
                    <a:pt x="11833" y="3039"/>
                  </a:lnTo>
                  <a:lnTo>
                    <a:pt x="11795" y="2851"/>
                  </a:lnTo>
                  <a:lnTo>
                    <a:pt x="11739" y="2662"/>
                  </a:lnTo>
                  <a:lnTo>
                    <a:pt x="11663" y="2473"/>
                  </a:lnTo>
                  <a:lnTo>
                    <a:pt x="11550" y="2303"/>
                  </a:lnTo>
                  <a:lnTo>
                    <a:pt x="10569" y="812"/>
                  </a:lnTo>
                  <a:lnTo>
                    <a:pt x="10097" y="58"/>
                  </a:lnTo>
                  <a:lnTo>
                    <a:pt x="10059" y="20"/>
                  </a:lnTo>
                  <a:lnTo>
                    <a:pt x="10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24"/>
            <p:cNvSpPr/>
            <p:nvPr/>
          </p:nvSpPr>
          <p:spPr>
            <a:xfrm>
              <a:off x="995350" y="4269175"/>
              <a:ext cx="203850" cy="73150"/>
            </a:xfrm>
            <a:custGeom>
              <a:rect b="b" l="l" r="r" t="t"/>
              <a:pathLst>
                <a:path extrusionOk="0" h="2926" w="8154">
                  <a:moveTo>
                    <a:pt x="4209" y="0"/>
                  </a:moveTo>
                  <a:lnTo>
                    <a:pt x="4869" y="1265"/>
                  </a:lnTo>
                  <a:lnTo>
                    <a:pt x="4379" y="1265"/>
                  </a:lnTo>
                  <a:lnTo>
                    <a:pt x="3190" y="1227"/>
                  </a:lnTo>
                  <a:lnTo>
                    <a:pt x="1699" y="1151"/>
                  </a:lnTo>
                  <a:lnTo>
                    <a:pt x="944" y="1095"/>
                  </a:lnTo>
                  <a:lnTo>
                    <a:pt x="265" y="1038"/>
                  </a:lnTo>
                  <a:lnTo>
                    <a:pt x="246" y="1114"/>
                  </a:lnTo>
                  <a:lnTo>
                    <a:pt x="95" y="1642"/>
                  </a:lnTo>
                  <a:lnTo>
                    <a:pt x="38" y="1850"/>
                  </a:lnTo>
                  <a:lnTo>
                    <a:pt x="19" y="2057"/>
                  </a:lnTo>
                  <a:lnTo>
                    <a:pt x="1" y="2227"/>
                  </a:lnTo>
                  <a:lnTo>
                    <a:pt x="1" y="2359"/>
                  </a:lnTo>
                  <a:lnTo>
                    <a:pt x="19" y="2491"/>
                  </a:lnTo>
                  <a:lnTo>
                    <a:pt x="57" y="2605"/>
                  </a:lnTo>
                  <a:lnTo>
                    <a:pt x="114" y="2680"/>
                  </a:lnTo>
                  <a:lnTo>
                    <a:pt x="189" y="2755"/>
                  </a:lnTo>
                  <a:lnTo>
                    <a:pt x="265" y="2812"/>
                  </a:lnTo>
                  <a:lnTo>
                    <a:pt x="359" y="2850"/>
                  </a:lnTo>
                  <a:lnTo>
                    <a:pt x="454" y="2888"/>
                  </a:lnTo>
                  <a:lnTo>
                    <a:pt x="586" y="2906"/>
                  </a:lnTo>
                  <a:lnTo>
                    <a:pt x="850" y="2925"/>
                  </a:lnTo>
                  <a:lnTo>
                    <a:pt x="1812" y="2906"/>
                  </a:lnTo>
                  <a:lnTo>
                    <a:pt x="2492" y="2869"/>
                  </a:lnTo>
                  <a:lnTo>
                    <a:pt x="3265" y="2831"/>
                  </a:lnTo>
                  <a:lnTo>
                    <a:pt x="4058" y="2774"/>
                  </a:lnTo>
                  <a:lnTo>
                    <a:pt x="4851" y="2699"/>
                  </a:lnTo>
                  <a:lnTo>
                    <a:pt x="5568" y="2605"/>
                  </a:lnTo>
                  <a:lnTo>
                    <a:pt x="5907" y="2548"/>
                  </a:lnTo>
                  <a:lnTo>
                    <a:pt x="6190" y="2491"/>
                  </a:lnTo>
                  <a:lnTo>
                    <a:pt x="7172" y="2265"/>
                  </a:lnTo>
                  <a:lnTo>
                    <a:pt x="7568" y="2170"/>
                  </a:lnTo>
                  <a:lnTo>
                    <a:pt x="7870" y="2076"/>
                  </a:lnTo>
                  <a:lnTo>
                    <a:pt x="7983" y="2038"/>
                  </a:lnTo>
                  <a:lnTo>
                    <a:pt x="8059" y="1982"/>
                  </a:lnTo>
                  <a:lnTo>
                    <a:pt x="8115" y="1925"/>
                  </a:lnTo>
                  <a:lnTo>
                    <a:pt x="8153" y="1869"/>
                  </a:lnTo>
                  <a:lnTo>
                    <a:pt x="8134" y="1793"/>
                  </a:lnTo>
                  <a:lnTo>
                    <a:pt x="8097" y="1718"/>
                  </a:lnTo>
                  <a:lnTo>
                    <a:pt x="8021" y="1642"/>
                  </a:lnTo>
                  <a:lnTo>
                    <a:pt x="7927" y="1548"/>
                  </a:lnTo>
                  <a:lnTo>
                    <a:pt x="7776" y="1453"/>
                  </a:lnTo>
                  <a:lnTo>
                    <a:pt x="7587" y="1340"/>
                  </a:lnTo>
                  <a:lnTo>
                    <a:pt x="7134" y="1133"/>
                  </a:lnTo>
                  <a:lnTo>
                    <a:pt x="6606" y="925"/>
                  </a:lnTo>
                  <a:lnTo>
                    <a:pt x="6040" y="698"/>
                  </a:lnTo>
                  <a:lnTo>
                    <a:pt x="4945" y="302"/>
                  </a:lnTo>
                  <a:lnTo>
                    <a:pt x="4511" y="132"/>
                  </a:lnTo>
                  <a:lnTo>
                    <a:pt x="4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24"/>
            <p:cNvSpPr/>
            <p:nvPr/>
          </p:nvSpPr>
          <p:spPr>
            <a:xfrm>
              <a:off x="723600" y="3174150"/>
              <a:ext cx="565225" cy="643075"/>
            </a:xfrm>
            <a:custGeom>
              <a:rect b="b" l="l" r="r" t="t"/>
              <a:pathLst>
                <a:path extrusionOk="0" h="25723" w="22609">
                  <a:moveTo>
                    <a:pt x="3190" y="0"/>
                  </a:moveTo>
                  <a:lnTo>
                    <a:pt x="3039" y="227"/>
                  </a:lnTo>
                  <a:lnTo>
                    <a:pt x="2680" y="850"/>
                  </a:lnTo>
                  <a:lnTo>
                    <a:pt x="2171" y="1793"/>
                  </a:lnTo>
                  <a:lnTo>
                    <a:pt x="1888" y="2359"/>
                  </a:lnTo>
                  <a:lnTo>
                    <a:pt x="1586" y="2963"/>
                  </a:lnTo>
                  <a:lnTo>
                    <a:pt x="1284" y="3605"/>
                  </a:lnTo>
                  <a:lnTo>
                    <a:pt x="1001" y="4265"/>
                  </a:lnTo>
                  <a:lnTo>
                    <a:pt x="737" y="4945"/>
                  </a:lnTo>
                  <a:lnTo>
                    <a:pt x="491" y="5624"/>
                  </a:lnTo>
                  <a:lnTo>
                    <a:pt x="284" y="6303"/>
                  </a:lnTo>
                  <a:lnTo>
                    <a:pt x="208" y="6643"/>
                  </a:lnTo>
                  <a:lnTo>
                    <a:pt x="133" y="6964"/>
                  </a:lnTo>
                  <a:lnTo>
                    <a:pt x="76" y="7285"/>
                  </a:lnTo>
                  <a:lnTo>
                    <a:pt x="38" y="7606"/>
                  </a:lnTo>
                  <a:lnTo>
                    <a:pt x="1" y="7889"/>
                  </a:lnTo>
                  <a:lnTo>
                    <a:pt x="1" y="8191"/>
                  </a:lnTo>
                  <a:lnTo>
                    <a:pt x="19" y="8493"/>
                  </a:lnTo>
                  <a:lnTo>
                    <a:pt x="76" y="8851"/>
                  </a:lnTo>
                  <a:lnTo>
                    <a:pt x="170" y="9247"/>
                  </a:lnTo>
                  <a:lnTo>
                    <a:pt x="284" y="9700"/>
                  </a:lnTo>
                  <a:lnTo>
                    <a:pt x="435" y="10191"/>
                  </a:lnTo>
                  <a:lnTo>
                    <a:pt x="623" y="10700"/>
                  </a:lnTo>
                  <a:lnTo>
                    <a:pt x="831" y="11248"/>
                  </a:lnTo>
                  <a:lnTo>
                    <a:pt x="1057" y="11814"/>
                  </a:lnTo>
                  <a:lnTo>
                    <a:pt x="1567" y="13022"/>
                  </a:lnTo>
                  <a:lnTo>
                    <a:pt x="2152" y="14286"/>
                  </a:lnTo>
                  <a:lnTo>
                    <a:pt x="2756" y="15569"/>
                  </a:lnTo>
                  <a:lnTo>
                    <a:pt x="3397" y="16853"/>
                  </a:lnTo>
                  <a:lnTo>
                    <a:pt x="4039" y="18117"/>
                  </a:lnTo>
                  <a:lnTo>
                    <a:pt x="4643" y="19287"/>
                  </a:lnTo>
                  <a:lnTo>
                    <a:pt x="5738" y="21344"/>
                  </a:lnTo>
                  <a:lnTo>
                    <a:pt x="6511" y="22741"/>
                  </a:lnTo>
                  <a:lnTo>
                    <a:pt x="6813" y="23269"/>
                  </a:lnTo>
                  <a:lnTo>
                    <a:pt x="7002" y="23382"/>
                  </a:lnTo>
                  <a:lnTo>
                    <a:pt x="7549" y="23684"/>
                  </a:lnTo>
                  <a:lnTo>
                    <a:pt x="8380" y="24099"/>
                  </a:lnTo>
                  <a:lnTo>
                    <a:pt x="8889" y="24326"/>
                  </a:lnTo>
                  <a:lnTo>
                    <a:pt x="9418" y="24571"/>
                  </a:lnTo>
                  <a:lnTo>
                    <a:pt x="10003" y="24798"/>
                  </a:lnTo>
                  <a:lnTo>
                    <a:pt x="10606" y="25024"/>
                  </a:lnTo>
                  <a:lnTo>
                    <a:pt x="11229" y="25232"/>
                  </a:lnTo>
                  <a:lnTo>
                    <a:pt x="11871" y="25420"/>
                  </a:lnTo>
                  <a:lnTo>
                    <a:pt x="12494" y="25552"/>
                  </a:lnTo>
                  <a:lnTo>
                    <a:pt x="13116" y="25666"/>
                  </a:lnTo>
                  <a:lnTo>
                    <a:pt x="13418" y="25703"/>
                  </a:lnTo>
                  <a:lnTo>
                    <a:pt x="13720" y="25722"/>
                  </a:lnTo>
                  <a:lnTo>
                    <a:pt x="14305" y="25722"/>
                  </a:lnTo>
                  <a:lnTo>
                    <a:pt x="14588" y="25703"/>
                  </a:lnTo>
                  <a:lnTo>
                    <a:pt x="14890" y="25647"/>
                  </a:lnTo>
                  <a:lnTo>
                    <a:pt x="15211" y="25590"/>
                  </a:lnTo>
                  <a:lnTo>
                    <a:pt x="15513" y="25515"/>
                  </a:lnTo>
                  <a:lnTo>
                    <a:pt x="15834" y="25420"/>
                  </a:lnTo>
                  <a:lnTo>
                    <a:pt x="16174" y="25307"/>
                  </a:lnTo>
                  <a:lnTo>
                    <a:pt x="16834" y="25062"/>
                  </a:lnTo>
                  <a:lnTo>
                    <a:pt x="17513" y="24779"/>
                  </a:lnTo>
                  <a:lnTo>
                    <a:pt x="18193" y="24458"/>
                  </a:lnTo>
                  <a:lnTo>
                    <a:pt x="18853" y="24099"/>
                  </a:lnTo>
                  <a:lnTo>
                    <a:pt x="19495" y="23760"/>
                  </a:lnTo>
                  <a:lnTo>
                    <a:pt x="20099" y="23401"/>
                  </a:lnTo>
                  <a:lnTo>
                    <a:pt x="20665" y="23061"/>
                  </a:lnTo>
                  <a:lnTo>
                    <a:pt x="21627" y="22439"/>
                  </a:lnTo>
                  <a:lnTo>
                    <a:pt x="22288" y="21967"/>
                  </a:lnTo>
                  <a:lnTo>
                    <a:pt x="22590" y="21721"/>
                  </a:lnTo>
                  <a:lnTo>
                    <a:pt x="22609" y="21665"/>
                  </a:lnTo>
                  <a:lnTo>
                    <a:pt x="22571" y="21533"/>
                  </a:lnTo>
                  <a:lnTo>
                    <a:pt x="22420" y="21080"/>
                  </a:lnTo>
                  <a:lnTo>
                    <a:pt x="22156" y="20419"/>
                  </a:lnTo>
                  <a:lnTo>
                    <a:pt x="21797" y="19551"/>
                  </a:lnTo>
                  <a:lnTo>
                    <a:pt x="20835" y="17419"/>
                  </a:lnTo>
                  <a:lnTo>
                    <a:pt x="19684" y="14947"/>
                  </a:lnTo>
                  <a:lnTo>
                    <a:pt x="18495" y="12437"/>
                  </a:lnTo>
                  <a:lnTo>
                    <a:pt x="17381" y="10153"/>
                  </a:lnTo>
                  <a:lnTo>
                    <a:pt x="16494" y="8379"/>
                  </a:lnTo>
                  <a:lnTo>
                    <a:pt x="16155" y="7775"/>
                  </a:lnTo>
                  <a:lnTo>
                    <a:pt x="15947" y="7417"/>
                  </a:lnTo>
                  <a:lnTo>
                    <a:pt x="15305" y="6454"/>
                  </a:lnTo>
                  <a:lnTo>
                    <a:pt x="14758" y="5586"/>
                  </a:lnTo>
                  <a:lnTo>
                    <a:pt x="14211" y="4737"/>
                  </a:lnTo>
                  <a:lnTo>
                    <a:pt x="12663" y="4020"/>
                  </a:lnTo>
                  <a:lnTo>
                    <a:pt x="11040" y="3284"/>
                  </a:lnTo>
                  <a:lnTo>
                    <a:pt x="9153" y="2435"/>
                  </a:lnTo>
                  <a:lnTo>
                    <a:pt x="7210" y="1567"/>
                  </a:lnTo>
                  <a:lnTo>
                    <a:pt x="5417" y="812"/>
                  </a:lnTo>
                  <a:lnTo>
                    <a:pt x="4643" y="491"/>
                  </a:lnTo>
                  <a:lnTo>
                    <a:pt x="4001" y="246"/>
                  </a:lnTo>
                  <a:lnTo>
                    <a:pt x="3511" y="76"/>
                  </a:lnTo>
                  <a:lnTo>
                    <a:pt x="3322" y="19"/>
                  </a:lnTo>
                  <a:lnTo>
                    <a:pt x="31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24"/>
            <p:cNvSpPr/>
            <p:nvPr/>
          </p:nvSpPr>
          <p:spPr>
            <a:xfrm>
              <a:off x="719825" y="3170375"/>
              <a:ext cx="572300" cy="651100"/>
            </a:xfrm>
            <a:custGeom>
              <a:rect b="b" l="l" r="r" t="t"/>
              <a:pathLst>
                <a:path extrusionOk="0" h="26044" w="22892">
                  <a:moveTo>
                    <a:pt x="3416" y="321"/>
                  </a:moveTo>
                  <a:lnTo>
                    <a:pt x="3775" y="416"/>
                  </a:lnTo>
                  <a:lnTo>
                    <a:pt x="4266" y="604"/>
                  </a:lnTo>
                  <a:lnTo>
                    <a:pt x="4907" y="850"/>
                  </a:lnTo>
                  <a:lnTo>
                    <a:pt x="5643" y="1152"/>
                  </a:lnTo>
                  <a:lnTo>
                    <a:pt x="7323" y="1869"/>
                  </a:lnTo>
                  <a:lnTo>
                    <a:pt x="9134" y="2680"/>
                  </a:lnTo>
                  <a:lnTo>
                    <a:pt x="12494" y="4190"/>
                  </a:lnTo>
                  <a:lnTo>
                    <a:pt x="14268" y="5001"/>
                  </a:lnTo>
                  <a:lnTo>
                    <a:pt x="14871" y="5983"/>
                  </a:lnTo>
                  <a:lnTo>
                    <a:pt x="15966" y="7643"/>
                  </a:lnTo>
                  <a:lnTo>
                    <a:pt x="16192" y="8040"/>
                  </a:lnTo>
                  <a:lnTo>
                    <a:pt x="16532" y="8625"/>
                  </a:lnTo>
                  <a:lnTo>
                    <a:pt x="16928" y="9417"/>
                  </a:lnTo>
                  <a:lnTo>
                    <a:pt x="17381" y="10342"/>
                  </a:lnTo>
                  <a:lnTo>
                    <a:pt x="18438" y="12512"/>
                  </a:lnTo>
                  <a:lnTo>
                    <a:pt x="19589" y="14890"/>
                  </a:lnTo>
                  <a:lnTo>
                    <a:pt x="20684" y="17268"/>
                  </a:lnTo>
                  <a:lnTo>
                    <a:pt x="21627" y="19381"/>
                  </a:lnTo>
                  <a:lnTo>
                    <a:pt x="22005" y="20250"/>
                  </a:lnTo>
                  <a:lnTo>
                    <a:pt x="22307" y="20967"/>
                  </a:lnTo>
                  <a:lnTo>
                    <a:pt x="22514" y="21495"/>
                  </a:lnTo>
                  <a:lnTo>
                    <a:pt x="22609" y="21797"/>
                  </a:lnTo>
                  <a:lnTo>
                    <a:pt x="22212" y="22080"/>
                  </a:lnTo>
                  <a:lnTo>
                    <a:pt x="21514" y="22571"/>
                  </a:lnTo>
                  <a:lnTo>
                    <a:pt x="20552" y="23175"/>
                  </a:lnTo>
                  <a:lnTo>
                    <a:pt x="20004" y="23514"/>
                  </a:lnTo>
                  <a:lnTo>
                    <a:pt x="19419" y="23854"/>
                  </a:lnTo>
                  <a:lnTo>
                    <a:pt x="18797" y="24194"/>
                  </a:lnTo>
                  <a:lnTo>
                    <a:pt x="18155" y="24515"/>
                  </a:lnTo>
                  <a:lnTo>
                    <a:pt x="17513" y="24816"/>
                  </a:lnTo>
                  <a:lnTo>
                    <a:pt x="16872" y="25100"/>
                  </a:lnTo>
                  <a:lnTo>
                    <a:pt x="16230" y="25326"/>
                  </a:lnTo>
                  <a:lnTo>
                    <a:pt x="15607" y="25515"/>
                  </a:lnTo>
                  <a:lnTo>
                    <a:pt x="15305" y="25590"/>
                  </a:lnTo>
                  <a:lnTo>
                    <a:pt x="15004" y="25647"/>
                  </a:lnTo>
                  <a:lnTo>
                    <a:pt x="14720" y="25703"/>
                  </a:lnTo>
                  <a:lnTo>
                    <a:pt x="14456" y="25722"/>
                  </a:lnTo>
                  <a:lnTo>
                    <a:pt x="13909" y="25722"/>
                  </a:lnTo>
                  <a:lnTo>
                    <a:pt x="13626" y="25703"/>
                  </a:lnTo>
                  <a:lnTo>
                    <a:pt x="13343" y="25666"/>
                  </a:lnTo>
                  <a:lnTo>
                    <a:pt x="12758" y="25571"/>
                  </a:lnTo>
                  <a:lnTo>
                    <a:pt x="12173" y="25439"/>
                  </a:lnTo>
                  <a:lnTo>
                    <a:pt x="11588" y="25288"/>
                  </a:lnTo>
                  <a:lnTo>
                    <a:pt x="11003" y="25100"/>
                  </a:lnTo>
                  <a:lnTo>
                    <a:pt x="10418" y="24892"/>
                  </a:lnTo>
                  <a:lnTo>
                    <a:pt x="9870" y="24665"/>
                  </a:lnTo>
                  <a:lnTo>
                    <a:pt x="9342" y="24439"/>
                  </a:lnTo>
                  <a:lnTo>
                    <a:pt x="8851" y="24231"/>
                  </a:lnTo>
                  <a:lnTo>
                    <a:pt x="8002" y="23816"/>
                  </a:lnTo>
                  <a:lnTo>
                    <a:pt x="7398" y="23495"/>
                  </a:lnTo>
                  <a:lnTo>
                    <a:pt x="7077" y="23307"/>
                  </a:lnTo>
                  <a:lnTo>
                    <a:pt x="6662" y="22571"/>
                  </a:lnTo>
                  <a:lnTo>
                    <a:pt x="5832" y="21061"/>
                  </a:lnTo>
                  <a:lnTo>
                    <a:pt x="4737" y="19004"/>
                  </a:lnTo>
                  <a:lnTo>
                    <a:pt x="4152" y="17834"/>
                  </a:lnTo>
                  <a:lnTo>
                    <a:pt x="3530" y="16626"/>
                  </a:lnTo>
                  <a:lnTo>
                    <a:pt x="2926" y="15381"/>
                  </a:lnTo>
                  <a:lnTo>
                    <a:pt x="2322" y="14135"/>
                  </a:lnTo>
                  <a:lnTo>
                    <a:pt x="1793" y="12927"/>
                  </a:lnTo>
                  <a:lnTo>
                    <a:pt x="1303" y="11776"/>
                  </a:lnTo>
                  <a:lnTo>
                    <a:pt x="888" y="10719"/>
                  </a:lnTo>
                  <a:lnTo>
                    <a:pt x="718" y="10229"/>
                  </a:lnTo>
                  <a:lnTo>
                    <a:pt x="567" y="9776"/>
                  </a:lnTo>
                  <a:lnTo>
                    <a:pt x="454" y="9342"/>
                  </a:lnTo>
                  <a:lnTo>
                    <a:pt x="378" y="8964"/>
                  </a:lnTo>
                  <a:lnTo>
                    <a:pt x="321" y="8625"/>
                  </a:lnTo>
                  <a:lnTo>
                    <a:pt x="303" y="8342"/>
                  </a:lnTo>
                  <a:lnTo>
                    <a:pt x="303" y="8077"/>
                  </a:lnTo>
                  <a:lnTo>
                    <a:pt x="321" y="7813"/>
                  </a:lnTo>
                  <a:lnTo>
                    <a:pt x="359" y="7530"/>
                  </a:lnTo>
                  <a:lnTo>
                    <a:pt x="416" y="7247"/>
                  </a:lnTo>
                  <a:lnTo>
                    <a:pt x="548" y="6643"/>
                  </a:lnTo>
                  <a:lnTo>
                    <a:pt x="718" y="6039"/>
                  </a:lnTo>
                  <a:lnTo>
                    <a:pt x="944" y="5416"/>
                  </a:lnTo>
                  <a:lnTo>
                    <a:pt x="1171" y="4794"/>
                  </a:lnTo>
                  <a:lnTo>
                    <a:pt x="1435" y="4171"/>
                  </a:lnTo>
                  <a:lnTo>
                    <a:pt x="1699" y="3567"/>
                  </a:lnTo>
                  <a:lnTo>
                    <a:pt x="1963" y="2982"/>
                  </a:lnTo>
                  <a:lnTo>
                    <a:pt x="2246" y="2435"/>
                  </a:lnTo>
                  <a:lnTo>
                    <a:pt x="2756" y="1491"/>
                  </a:lnTo>
                  <a:lnTo>
                    <a:pt x="3152" y="755"/>
                  </a:lnTo>
                  <a:lnTo>
                    <a:pt x="3416" y="321"/>
                  </a:lnTo>
                  <a:close/>
                  <a:moveTo>
                    <a:pt x="3265" y="0"/>
                  </a:moveTo>
                  <a:lnTo>
                    <a:pt x="3228" y="38"/>
                  </a:lnTo>
                  <a:lnTo>
                    <a:pt x="3209" y="57"/>
                  </a:lnTo>
                  <a:lnTo>
                    <a:pt x="3020" y="359"/>
                  </a:lnTo>
                  <a:lnTo>
                    <a:pt x="2643" y="1019"/>
                  </a:lnTo>
                  <a:lnTo>
                    <a:pt x="2133" y="1982"/>
                  </a:lnTo>
                  <a:lnTo>
                    <a:pt x="1850" y="2548"/>
                  </a:lnTo>
                  <a:lnTo>
                    <a:pt x="1548" y="3152"/>
                  </a:lnTo>
                  <a:lnTo>
                    <a:pt x="1265" y="3794"/>
                  </a:lnTo>
                  <a:lnTo>
                    <a:pt x="982" y="4454"/>
                  </a:lnTo>
                  <a:lnTo>
                    <a:pt x="718" y="5115"/>
                  </a:lnTo>
                  <a:lnTo>
                    <a:pt x="472" y="5794"/>
                  </a:lnTo>
                  <a:lnTo>
                    <a:pt x="284" y="6473"/>
                  </a:lnTo>
                  <a:lnTo>
                    <a:pt x="133" y="7115"/>
                  </a:lnTo>
                  <a:lnTo>
                    <a:pt x="76" y="7436"/>
                  </a:lnTo>
                  <a:lnTo>
                    <a:pt x="20" y="7757"/>
                  </a:lnTo>
                  <a:lnTo>
                    <a:pt x="1" y="8040"/>
                  </a:lnTo>
                  <a:lnTo>
                    <a:pt x="1" y="8342"/>
                  </a:lnTo>
                  <a:lnTo>
                    <a:pt x="20" y="8644"/>
                  </a:lnTo>
                  <a:lnTo>
                    <a:pt x="57" y="9002"/>
                  </a:lnTo>
                  <a:lnTo>
                    <a:pt x="152" y="9398"/>
                  </a:lnTo>
                  <a:lnTo>
                    <a:pt x="265" y="9832"/>
                  </a:lnTo>
                  <a:lnTo>
                    <a:pt x="416" y="10304"/>
                  </a:lnTo>
                  <a:lnTo>
                    <a:pt x="605" y="10814"/>
                  </a:lnTo>
                  <a:lnTo>
                    <a:pt x="793" y="11361"/>
                  </a:lnTo>
                  <a:lnTo>
                    <a:pt x="1020" y="11908"/>
                  </a:lnTo>
                  <a:lnTo>
                    <a:pt x="1529" y="13097"/>
                  </a:lnTo>
                  <a:lnTo>
                    <a:pt x="2077" y="14324"/>
                  </a:lnTo>
                  <a:lnTo>
                    <a:pt x="2680" y="15607"/>
                  </a:lnTo>
                  <a:lnTo>
                    <a:pt x="3303" y="16872"/>
                  </a:lnTo>
                  <a:lnTo>
                    <a:pt x="3926" y="18098"/>
                  </a:lnTo>
                  <a:lnTo>
                    <a:pt x="4530" y="19287"/>
                  </a:lnTo>
                  <a:lnTo>
                    <a:pt x="5643" y="21344"/>
                  </a:lnTo>
                  <a:lnTo>
                    <a:pt x="6455" y="22835"/>
                  </a:lnTo>
                  <a:lnTo>
                    <a:pt x="6813" y="23495"/>
                  </a:lnTo>
                  <a:lnTo>
                    <a:pt x="6870" y="23552"/>
                  </a:lnTo>
                  <a:lnTo>
                    <a:pt x="7115" y="23684"/>
                  </a:lnTo>
                  <a:lnTo>
                    <a:pt x="7662" y="23986"/>
                  </a:lnTo>
                  <a:lnTo>
                    <a:pt x="8474" y="24382"/>
                  </a:lnTo>
                  <a:lnTo>
                    <a:pt x="8946" y="24609"/>
                  </a:lnTo>
                  <a:lnTo>
                    <a:pt x="9455" y="24835"/>
                  </a:lnTo>
                  <a:lnTo>
                    <a:pt x="10003" y="25062"/>
                  </a:lnTo>
                  <a:lnTo>
                    <a:pt x="10588" y="25269"/>
                  </a:lnTo>
                  <a:lnTo>
                    <a:pt x="11173" y="25477"/>
                  </a:lnTo>
                  <a:lnTo>
                    <a:pt x="11776" y="25666"/>
                  </a:lnTo>
                  <a:lnTo>
                    <a:pt x="12380" y="25817"/>
                  </a:lnTo>
                  <a:lnTo>
                    <a:pt x="13003" y="25930"/>
                  </a:lnTo>
                  <a:lnTo>
                    <a:pt x="13588" y="26005"/>
                  </a:lnTo>
                  <a:lnTo>
                    <a:pt x="13871" y="26024"/>
                  </a:lnTo>
                  <a:lnTo>
                    <a:pt x="14173" y="26043"/>
                  </a:lnTo>
                  <a:lnTo>
                    <a:pt x="14475" y="26024"/>
                  </a:lnTo>
                  <a:lnTo>
                    <a:pt x="14758" y="26005"/>
                  </a:lnTo>
                  <a:lnTo>
                    <a:pt x="15079" y="25949"/>
                  </a:lnTo>
                  <a:lnTo>
                    <a:pt x="15400" y="25892"/>
                  </a:lnTo>
                  <a:lnTo>
                    <a:pt x="15721" y="25817"/>
                  </a:lnTo>
                  <a:lnTo>
                    <a:pt x="16041" y="25722"/>
                  </a:lnTo>
                  <a:lnTo>
                    <a:pt x="16381" y="25609"/>
                  </a:lnTo>
                  <a:lnTo>
                    <a:pt x="17061" y="25345"/>
                  </a:lnTo>
                  <a:lnTo>
                    <a:pt x="17759" y="25062"/>
                  </a:lnTo>
                  <a:lnTo>
                    <a:pt x="18438" y="24722"/>
                  </a:lnTo>
                  <a:lnTo>
                    <a:pt x="19099" y="24382"/>
                  </a:lnTo>
                  <a:lnTo>
                    <a:pt x="19759" y="24024"/>
                  </a:lnTo>
                  <a:lnTo>
                    <a:pt x="20363" y="23665"/>
                  </a:lnTo>
                  <a:lnTo>
                    <a:pt x="20929" y="23307"/>
                  </a:lnTo>
                  <a:lnTo>
                    <a:pt x="21892" y="22684"/>
                  </a:lnTo>
                  <a:lnTo>
                    <a:pt x="22552" y="22212"/>
                  </a:lnTo>
                  <a:lnTo>
                    <a:pt x="22854" y="21986"/>
                  </a:lnTo>
                  <a:lnTo>
                    <a:pt x="22873" y="21967"/>
                  </a:lnTo>
                  <a:lnTo>
                    <a:pt x="22892" y="21929"/>
                  </a:lnTo>
                  <a:lnTo>
                    <a:pt x="22892" y="21872"/>
                  </a:lnTo>
                  <a:lnTo>
                    <a:pt x="22892" y="21797"/>
                  </a:lnTo>
                  <a:lnTo>
                    <a:pt x="22873" y="21665"/>
                  </a:lnTo>
                  <a:lnTo>
                    <a:pt x="22816" y="21495"/>
                  </a:lnTo>
                  <a:lnTo>
                    <a:pt x="22628" y="20986"/>
                  </a:lnTo>
                  <a:lnTo>
                    <a:pt x="22288" y="20136"/>
                  </a:lnTo>
                  <a:lnTo>
                    <a:pt x="21760" y="18929"/>
                  </a:lnTo>
                  <a:lnTo>
                    <a:pt x="21005" y="17249"/>
                  </a:lnTo>
                  <a:lnTo>
                    <a:pt x="19986" y="15041"/>
                  </a:lnTo>
                  <a:lnTo>
                    <a:pt x="18834" y="12625"/>
                  </a:lnTo>
                  <a:lnTo>
                    <a:pt x="17721" y="10342"/>
                  </a:lnTo>
                  <a:lnTo>
                    <a:pt x="16796" y="8511"/>
                  </a:lnTo>
                  <a:lnTo>
                    <a:pt x="16457" y="7870"/>
                  </a:lnTo>
                  <a:lnTo>
                    <a:pt x="16230" y="7473"/>
                  </a:lnTo>
                  <a:lnTo>
                    <a:pt x="15589" y="6530"/>
                  </a:lnTo>
                  <a:lnTo>
                    <a:pt x="15041" y="5662"/>
                  </a:lnTo>
                  <a:lnTo>
                    <a:pt x="14494" y="4813"/>
                  </a:lnTo>
                  <a:lnTo>
                    <a:pt x="14475" y="4775"/>
                  </a:lnTo>
                  <a:lnTo>
                    <a:pt x="14437" y="4756"/>
                  </a:lnTo>
                  <a:lnTo>
                    <a:pt x="12701" y="3944"/>
                  </a:lnTo>
                  <a:lnTo>
                    <a:pt x="11078" y="3209"/>
                  </a:lnTo>
                  <a:lnTo>
                    <a:pt x="9191" y="2359"/>
                  </a:lnTo>
                  <a:lnTo>
                    <a:pt x="7285" y="1529"/>
                  </a:lnTo>
                  <a:lnTo>
                    <a:pt x="5549" y="793"/>
                  </a:lnTo>
                  <a:lnTo>
                    <a:pt x="4794" y="491"/>
                  </a:lnTo>
                  <a:lnTo>
                    <a:pt x="4171" y="246"/>
                  </a:lnTo>
                  <a:lnTo>
                    <a:pt x="3681" y="76"/>
                  </a:lnTo>
                  <a:lnTo>
                    <a:pt x="3492" y="19"/>
                  </a:lnTo>
                  <a:lnTo>
                    <a:pt x="3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24"/>
            <p:cNvSpPr/>
            <p:nvPr/>
          </p:nvSpPr>
          <p:spPr>
            <a:xfrm>
              <a:off x="787300" y="2785875"/>
              <a:ext cx="407650" cy="526525"/>
            </a:xfrm>
            <a:custGeom>
              <a:rect b="b" l="l" r="r" t="t"/>
              <a:pathLst>
                <a:path extrusionOk="0" h="21061" w="16306">
                  <a:moveTo>
                    <a:pt x="10002" y="0"/>
                  </a:moveTo>
                  <a:lnTo>
                    <a:pt x="9832" y="19"/>
                  </a:lnTo>
                  <a:lnTo>
                    <a:pt x="9681" y="57"/>
                  </a:lnTo>
                  <a:lnTo>
                    <a:pt x="9512" y="132"/>
                  </a:lnTo>
                  <a:lnTo>
                    <a:pt x="9361" y="208"/>
                  </a:lnTo>
                  <a:lnTo>
                    <a:pt x="9172" y="321"/>
                  </a:lnTo>
                  <a:lnTo>
                    <a:pt x="8927" y="491"/>
                  </a:lnTo>
                  <a:lnTo>
                    <a:pt x="8662" y="679"/>
                  </a:lnTo>
                  <a:lnTo>
                    <a:pt x="8398" y="925"/>
                  </a:lnTo>
                  <a:lnTo>
                    <a:pt x="8115" y="1170"/>
                  </a:lnTo>
                  <a:lnTo>
                    <a:pt x="7832" y="1453"/>
                  </a:lnTo>
                  <a:lnTo>
                    <a:pt x="7530" y="1755"/>
                  </a:lnTo>
                  <a:lnTo>
                    <a:pt x="6945" y="2434"/>
                  </a:lnTo>
                  <a:lnTo>
                    <a:pt x="6322" y="3170"/>
                  </a:lnTo>
                  <a:lnTo>
                    <a:pt x="5699" y="3963"/>
                  </a:lnTo>
                  <a:lnTo>
                    <a:pt x="5096" y="4812"/>
                  </a:lnTo>
                  <a:lnTo>
                    <a:pt x="4492" y="5680"/>
                  </a:lnTo>
                  <a:lnTo>
                    <a:pt x="3888" y="6586"/>
                  </a:lnTo>
                  <a:lnTo>
                    <a:pt x="3322" y="7473"/>
                  </a:lnTo>
                  <a:lnTo>
                    <a:pt x="2793" y="8360"/>
                  </a:lnTo>
                  <a:lnTo>
                    <a:pt x="2303" y="9228"/>
                  </a:lnTo>
                  <a:lnTo>
                    <a:pt x="1850" y="10040"/>
                  </a:lnTo>
                  <a:lnTo>
                    <a:pt x="1435" y="10813"/>
                  </a:lnTo>
                  <a:lnTo>
                    <a:pt x="1095" y="11531"/>
                  </a:lnTo>
                  <a:lnTo>
                    <a:pt x="831" y="12153"/>
                  </a:lnTo>
                  <a:lnTo>
                    <a:pt x="604" y="12719"/>
                  </a:lnTo>
                  <a:lnTo>
                    <a:pt x="434" y="13229"/>
                  </a:lnTo>
                  <a:lnTo>
                    <a:pt x="283" y="13701"/>
                  </a:lnTo>
                  <a:lnTo>
                    <a:pt x="170" y="14154"/>
                  </a:lnTo>
                  <a:lnTo>
                    <a:pt x="76" y="14550"/>
                  </a:lnTo>
                  <a:lnTo>
                    <a:pt x="19" y="14909"/>
                  </a:lnTo>
                  <a:lnTo>
                    <a:pt x="0" y="15229"/>
                  </a:lnTo>
                  <a:lnTo>
                    <a:pt x="0" y="15531"/>
                  </a:lnTo>
                  <a:lnTo>
                    <a:pt x="19" y="15796"/>
                  </a:lnTo>
                  <a:lnTo>
                    <a:pt x="76" y="16022"/>
                  </a:lnTo>
                  <a:lnTo>
                    <a:pt x="151" y="16230"/>
                  </a:lnTo>
                  <a:lnTo>
                    <a:pt x="246" y="16418"/>
                  </a:lnTo>
                  <a:lnTo>
                    <a:pt x="359" y="16569"/>
                  </a:lnTo>
                  <a:lnTo>
                    <a:pt x="491" y="16701"/>
                  </a:lnTo>
                  <a:lnTo>
                    <a:pt x="661" y="16815"/>
                  </a:lnTo>
                  <a:lnTo>
                    <a:pt x="831" y="16890"/>
                  </a:lnTo>
                  <a:lnTo>
                    <a:pt x="2661" y="17664"/>
                  </a:lnTo>
                  <a:lnTo>
                    <a:pt x="5850" y="18966"/>
                  </a:lnTo>
                  <a:lnTo>
                    <a:pt x="7530" y="19626"/>
                  </a:lnTo>
                  <a:lnTo>
                    <a:pt x="9040" y="20230"/>
                  </a:lnTo>
                  <a:lnTo>
                    <a:pt x="10248" y="20683"/>
                  </a:lnTo>
                  <a:lnTo>
                    <a:pt x="10682" y="20834"/>
                  </a:lnTo>
                  <a:lnTo>
                    <a:pt x="10984" y="20929"/>
                  </a:lnTo>
                  <a:lnTo>
                    <a:pt x="11191" y="20985"/>
                  </a:lnTo>
                  <a:lnTo>
                    <a:pt x="11380" y="21023"/>
                  </a:lnTo>
                  <a:lnTo>
                    <a:pt x="11550" y="21042"/>
                  </a:lnTo>
                  <a:lnTo>
                    <a:pt x="11720" y="21061"/>
                  </a:lnTo>
                  <a:lnTo>
                    <a:pt x="11870" y="21042"/>
                  </a:lnTo>
                  <a:lnTo>
                    <a:pt x="12003" y="21023"/>
                  </a:lnTo>
                  <a:lnTo>
                    <a:pt x="12116" y="20985"/>
                  </a:lnTo>
                  <a:lnTo>
                    <a:pt x="12229" y="20947"/>
                  </a:lnTo>
                  <a:lnTo>
                    <a:pt x="12342" y="20891"/>
                  </a:lnTo>
                  <a:lnTo>
                    <a:pt x="12437" y="20815"/>
                  </a:lnTo>
                  <a:lnTo>
                    <a:pt x="12531" y="20721"/>
                  </a:lnTo>
                  <a:lnTo>
                    <a:pt x="12606" y="20646"/>
                  </a:lnTo>
                  <a:lnTo>
                    <a:pt x="12757" y="20419"/>
                  </a:lnTo>
                  <a:lnTo>
                    <a:pt x="12890" y="20174"/>
                  </a:lnTo>
                  <a:lnTo>
                    <a:pt x="12965" y="19928"/>
                  </a:lnTo>
                  <a:lnTo>
                    <a:pt x="13097" y="19457"/>
                  </a:lnTo>
                  <a:lnTo>
                    <a:pt x="13475" y="18003"/>
                  </a:lnTo>
                  <a:lnTo>
                    <a:pt x="13965" y="16041"/>
                  </a:lnTo>
                  <a:lnTo>
                    <a:pt x="14494" y="13814"/>
                  </a:lnTo>
                  <a:lnTo>
                    <a:pt x="15513" y="9455"/>
                  </a:lnTo>
                  <a:lnTo>
                    <a:pt x="16098" y="6813"/>
                  </a:lnTo>
                  <a:lnTo>
                    <a:pt x="16211" y="6246"/>
                  </a:lnTo>
                  <a:lnTo>
                    <a:pt x="16268" y="5737"/>
                  </a:lnTo>
                  <a:lnTo>
                    <a:pt x="16305" y="5303"/>
                  </a:lnTo>
                  <a:lnTo>
                    <a:pt x="16305" y="4925"/>
                  </a:lnTo>
                  <a:lnTo>
                    <a:pt x="16305" y="4642"/>
                  </a:lnTo>
                  <a:lnTo>
                    <a:pt x="16286" y="4416"/>
                  </a:lnTo>
                  <a:lnTo>
                    <a:pt x="16268" y="4246"/>
                  </a:lnTo>
                  <a:lnTo>
                    <a:pt x="16022" y="3944"/>
                  </a:lnTo>
                  <a:lnTo>
                    <a:pt x="15701" y="3604"/>
                  </a:lnTo>
                  <a:lnTo>
                    <a:pt x="15286" y="3189"/>
                  </a:lnTo>
                  <a:lnTo>
                    <a:pt x="14777" y="2699"/>
                  </a:lnTo>
                  <a:lnTo>
                    <a:pt x="14494" y="2453"/>
                  </a:lnTo>
                  <a:lnTo>
                    <a:pt x="14173" y="2189"/>
                  </a:lnTo>
                  <a:lnTo>
                    <a:pt x="13833" y="1944"/>
                  </a:lnTo>
                  <a:lnTo>
                    <a:pt x="13493" y="1680"/>
                  </a:lnTo>
                  <a:lnTo>
                    <a:pt x="13116" y="1434"/>
                  </a:lnTo>
                  <a:lnTo>
                    <a:pt x="12720" y="1189"/>
                  </a:lnTo>
                  <a:lnTo>
                    <a:pt x="12003" y="774"/>
                  </a:lnTo>
                  <a:lnTo>
                    <a:pt x="11399" y="434"/>
                  </a:lnTo>
                  <a:lnTo>
                    <a:pt x="10927" y="208"/>
                  </a:lnTo>
                  <a:lnTo>
                    <a:pt x="10700" y="113"/>
                  </a:lnTo>
                  <a:lnTo>
                    <a:pt x="10512" y="57"/>
                  </a:lnTo>
                  <a:lnTo>
                    <a:pt x="10323" y="19"/>
                  </a:lnTo>
                  <a:lnTo>
                    <a:pt x="10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24"/>
            <p:cNvSpPr/>
            <p:nvPr/>
          </p:nvSpPr>
          <p:spPr>
            <a:xfrm>
              <a:off x="783050" y="2782100"/>
              <a:ext cx="415675" cy="534075"/>
            </a:xfrm>
            <a:custGeom>
              <a:rect b="b" l="l" r="r" t="t"/>
              <a:pathLst>
                <a:path extrusionOk="0" h="21363" w="16627">
                  <a:moveTo>
                    <a:pt x="10267" y="302"/>
                  </a:moveTo>
                  <a:lnTo>
                    <a:pt x="10455" y="321"/>
                  </a:lnTo>
                  <a:lnTo>
                    <a:pt x="10682" y="359"/>
                  </a:lnTo>
                  <a:lnTo>
                    <a:pt x="10927" y="453"/>
                  </a:lnTo>
                  <a:lnTo>
                    <a:pt x="11210" y="585"/>
                  </a:lnTo>
                  <a:lnTo>
                    <a:pt x="11531" y="736"/>
                  </a:lnTo>
                  <a:lnTo>
                    <a:pt x="11908" y="944"/>
                  </a:lnTo>
                  <a:lnTo>
                    <a:pt x="12814" y="1472"/>
                  </a:lnTo>
                  <a:lnTo>
                    <a:pt x="13173" y="1698"/>
                  </a:lnTo>
                  <a:lnTo>
                    <a:pt x="13512" y="1925"/>
                  </a:lnTo>
                  <a:lnTo>
                    <a:pt x="13833" y="2151"/>
                  </a:lnTo>
                  <a:lnTo>
                    <a:pt x="14135" y="2378"/>
                  </a:lnTo>
                  <a:lnTo>
                    <a:pt x="14701" y="2850"/>
                  </a:lnTo>
                  <a:lnTo>
                    <a:pt x="15192" y="3303"/>
                  </a:lnTo>
                  <a:lnTo>
                    <a:pt x="15607" y="3699"/>
                  </a:lnTo>
                  <a:lnTo>
                    <a:pt x="15928" y="4039"/>
                  </a:lnTo>
                  <a:lnTo>
                    <a:pt x="16287" y="4454"/>
                  </a:lnTo>
                  <a:lnTo>
                    <a:pt x="16324" y="4737"/>
                  </a:lnTo>
                  <a:lnTo>
                    <a:pt x="16324" y="4963"/>
                  </a:lnTo>
                  <a:lnTo>
                    <a:pt x="16324" y="5246"/>
                  </a:lnTo>
                  <a:lnTo>
                    <a:pt x="16305" y="5605"/>
                  </a:lnTo>
                  <a:lnTo>
                    <a:pt x="16268" y="6001"/>
                  </a:lnTo>
                  <a:lnTo>
                    <a:pt x="16211" y="6435"/>
                  </a:lnTo>
                  <a:lnTo>
                    <a:pt x="16117" y="6926"/>
                  </a:lnTo>
                  <a:lnTo>
                    <a:pt x="15513" y="9625"/>
                  </a:lnTo>
                  <a:lnTo>
                    <a:pt x="14513" y="13965"/>
                  </a:lnTo>
                  <a:lnTo>
                    <a:pt x="13984" y="16192"/>
                  </a:lnTo>
                  <a:lnTo>
                    <a:pt x="13494" y="18117"/>
                  </a:lnTo>
                  <a:lnTo>
                    <a:pt x="13135" y="19551"/>
                  </a:lnTo>
                  <a:lnTo>
                    <a:pt x="13003" y="20023"/>
                  </a:lnTo>
                  <a:lnTo>
                    <a:pt x="12909" y="20249"/>
                  </a:lnTo>
                  <a:lnTo>
                    <a:pt x="12795" y="20495"/>
                  </a:lnTo>
                  <a:lnTo>
                    <a:pt x="12663" y="20683"/>
                  </a:lnTo>
                  <a:lnTo>
                    <a:pt x="12588" y="20778"/>
                  </a:lnTo>
                  <a:lnTo>
                    <a:pt x="12512" y="20853"/>
                  </a:lnTo>
                  <a:lnTo>
                    <a:pt x="12418" y="20910"/>
                  </a:lnTo>
                  <a:lnTo>
                    <a:pt x="12324" y="20966"/>
                  </a:lnTo>
                  <a:lnTo>
                    <a:pt x="12229" y="21004"/>
                  </a:lnTo>
                  <a:lnTo>
                    <a:pt x="12116" y="21042"/>
                  </a:lnTo>
                  <a:lnTo>
                    <a:pt x="11984" y="21042"/>
                  </a:lnTo>
                  <a:lnTo>
                    <a:pt x="11852" y="21061"/>
                  </a:lnTo>
                  <a:lnTo>
                    <a:pt x="11720" y="21042"/>
                  </a:lnTo>
                  <a:lnTo>
                    <a:pt x="11550" y="21023"/>
                  </a:lnTo>
                  <a:lnTo>
                    <a:pt x="11191" y="20947"/>
                  </a:lnTo>
                  <a:lnTo>
                    <a:pt x="10889" y="20853"/>
                  </a:lnTo>
                  <a:lnTo>
                    <a:pt x="10455" y="20683"/>
                  </a:lnTo>
                  <a:lnTo>
                    <a:pt x="9247" y="20230"/>
                  </a:lnTo>
                  <a:lnTo>
                    <a:pt x="7719" y="19626"/>
                  </a:lnTo>
                  <a:lnTo>
                    <a:pt x="6039" y="18947"/>
                  </a:lnTo>
                  <a:lnTo>
                    <a:pt x="2869" y="17664"/>
                  </a:lnTo>
                  <a:lnTo>
                    <a:pt x="1057" y="16909"/>
                  </a:lnTo>
                  <a:lnTo>
                    <a:pt x="925" y="16852"/>
                  </a:lnTo>
                  <a:lnTo>
                    <a:pt x="812" y="16777"/>
                  </a:lnTo>
                  <a:lnTo>
                    <a:pt x="699" y="16664"/>
                  </a:lnTo>
                  <a:lnTo>
                    <a:pt x="585" y="16550"/>
                  </a:lnTo>
                  <a:lnTo>
                    <a:pt x="491" y="16418"/>
                  </a:lnTo>
                  <a:lnTo>
                    <a:pt x="416" y="16248"/>
                  </a:lnTo>
                  <a:lnTo>
                    <a:pt x="359" y="16041"/>
                  </a:lnTo>
                  <a:lnTo>
                    <a:pt x="321" y="15814"/>
                  </a:lnTo>
                  <a:lnTo>
                    <a:pt x="302" y="15550"/>
                  </a:lnTo>
                  <a:lnTo>
                    <a:pt x="321" y="15229"/>
                  </a:lnTo>
                  <a:lnTo>
                    <a:pt x="378" y="14890"/>
                  </a:lnTo>
                  <a:lnTo>
                    <a:pt x="453" y="14475"/>
                  </a:lnTo>
                  <a:lnTo>
                    <a:pt x="567" y="14040"/>
                  </a:lnTo>
                  <a:lnTo>
                    <a:pt x="718" y="13531"/>
                  </a:lnTo>
                  <a:lnTo>
                    <a:pt x="906" y="12984"/>
                  </a:lnTo>
                  <a:lnTo>
                    <a:pt x="1152" y="12361"/>
                  </a:lnTo>
                  <a:lnTo>
                    <a:pt x="1397" y="11757"/>
                  </a:lnTo>
                  <a:lnTo>
                    <a:pt x="1737" y="11078"/>
                  </a:lnTo>
                  <a:lnTo>
                    <a:pt x="2114" y="10323"/>
                  </a:lnTo>
                  <a:lnTo>
                    <a:pt x="2567" y="9530"/>
                  </a:lnTo>
                  <a:lnTo>
                    <a:pt x="3039" y="8681"/>
                  </a:lnTo>
                  <a:lnTo>
                    <a:pt x="3567" y="7794"/>
                  </a:lnTo>
                  <a:lnTo>
                    <a:pt x="4133" y="6907"/>
                  </a:lnTo>
                  <a:lnTo>
                    <a:pt x="4718" y="6020"/>
                  </a:lnTo>
                  <a:lnTo>
                    <a:pt x="5322" y="5133"/>
                  </a:lnTo>
                  <a:lnTo>
                    <a:pt x="5945" y="4284"/>
                  </a:lnTo>
                  <a:lnTo>
                    <a:pt x="6549" y="3491"/>
                  </a:lnTo>
                  <a:lnTo>
                    <a:pt x="7172" y="2736"/>
                  </a:lnTo>
                  <a:lnTo>
                    <a:pt x="7757" y="2057"/>
                  </a:lnTo>
                  <a:lnTo>
                    <a:pt x="8059" y="1755"/>
                  </a:lnTo>
                  <a:lnTo>
                    <a:pt x="8342" y="1472"/>
                  </a:lnTo>
                  <a:lnTo>
                    <a:pt x="8625" y="1208"/>
                  </a:lnTo>
                  <a:lnTo>
                    <a:pt x="8908" y="981"/>
                  </a:lnTo>
                  <a:lnTo>
                    <a:pt x="9172" y="774"/>
                  </a:lnTo>
                  <a:lnTo>
                    <a:pt x="9436" y="604"/>
                  </a:lnTo>
                  <a:lnTo>
                    <a:pt x="9644" y="472"/>
                  </a:lnTo>
                  <a:lnTo>
                    <a:pt x="9851" y="377"/>
                  </a:lnTo>
                  <a:lnTo>
                    <a:pt x="10059" y="321"/>
                  </a:lnTo>
                  <a:lnTo>
                    <a:pt x="10267" y="302"/>
                  </a:lnTo>
                  <a:close/>
                  <a:moveTo>
                    <a:pt x="10153" y="0"/>
                  </a:moveTo>
                  <a:lnTo>
                    <a:pt x="9983" y="19"/>
                  </a:lnTo>
                  <a:lnTo>
                    <a:pt x="9814" y="76"/>
                  </a:lnTo>
                  <a:lnTo>
                    <a:pt x="9644" y="132"/>
                  </a:lnTo>
                  <a:lnTo>
                    <a:pt x="9455" y="226"/>
                  </a:lnTo>
                  <a:lnTo>
                    <a:pt x="9266" y="340"/>
                  </a:lnTo>
                  <a:lnTo>
                    <a:pt x="9002" y="510"/>
                  </a:lnTo>
                  <a:lnTo>
                    <a:pt x="8738" y="717"/>
                  </a:lnTo>
                  <a:lnTo>
                    <a:pt x="8455" y="962"/>
                  </a:lnTo>
                  <a:lnTo>
                    <a:pt x="8172" y="1227"/>
                  </a:lnTo>
                  <a:lnTo>
                    <a:pt x="7870" y="1510"/>
                  </a:lnTo>
                  <a:lnTo>
                    <a:pt x="7568" y="1831"/>
                  </a:lnTo>
                  <a:lnTo>
                    <a:pt x="6964" y="2510"/>
                  </a:lnTo>
                  <a:lnTo>
                    <a:pt x="6341" y="3265"/>
                  </a:lnTo>
                  <a:lnTo>
                    <a:pt x="5719" y="4076"/>
                  </a:lnTo>
                  <a:lnTo>
                    <a:pt x="5096" y="4944"/>
                  </a:lnTo>
                  <a:lnTo>
                    <a:pt x="4492" y="5831"/>
                  </a:lnTo>
                  <a:lnTo>
                    <a:pt x="3888" y="6737"/>
                  </a:lnTo>
                  <a:lnTo>
                    <a:pt x="3322" y="7624"/>
                  </a:lnTo>
                  <a:lnTo>
                    <a:pt x="2793" y="8511"/>
                  </a:lnTo>
                  <a:lnTo>
                    <a:pt x="2284" y="9379"/>
                  </a:lnTo>
                  <a:lnTo>
                    <a:pt x="1850" y="10191"/>
                  </a:lnTo>
                  <a:lnTo>
                    <a:pt x="1454" y="10964"/>
                  </a:lnTo>
                  <a:lnTo>
                    <a:pt x="1114" y="11644"/>
                  </a:lnTo>
                  <a:lnTo>
                    <a:pt x="850" y="12248"/>
                  </a:lnTo>
                  <a:lnTo>
                    <a:pt x="661" y="12776"/>
                  </a:lnTo>
                  <a:lnTo>
                    <a:pt x="472" y="13267"/>
                  </a:lnTo>
                  <a:lnTo>
                    <a:pt x="340" y="13720"/>
                  </a:lnTo>
                  <a:lnTo>
                    <a:pt x="208" y="14154"/>
                  </a:lnTo>
                  <a:lnTo>
                    <a:pt x="114" y="14569"/>
                  </a:lnTo>
                  <a:lnTo>
                    <a:pt x="57" y="14927"/>
                  </a:lnTo>
                  <a:lnTo>
                    <a:pt x="19" y="15286"/>
                  </a:lnTo>
                  <a:lnTo>
                    <a:pt x="0" y="15588"/>
                  </a:lnTo>
                  <a:lnTo>
                    <a:pt x="19" y="15890"/>
                  </a:lnTo>
                  <a:lnTo>
                    <a:pt x="76" y="16154"/>
                  </a:lnTo>
                  <a:lnTo>
                    <a:pt x="151" y="16381"/>
                  </a:lnTo>
                  <a:lnTo>
                    <a:pt x="246" y="16588"/>
                  </a:lnTo>
                  <a:lnTo>
                    <a:pt x="378" y="16777"/>
                  </a:lnTo>
                  <a:lnTo>
                    <a:pt x="548" y="16947"/>
                  </a:lnTo>
                  <a:lnTo>
                    <a:pt x="718" y="17079"/>
                  </a:lnTo>
                  <a:lnTo>
                    <a:pt x="944" y="17192"/>
                  </a:lnTo>
                  <a:lnTo>
                    <a:pt x="2812" y="17966"/>
                  </a:lnTo>
                  <a:lnTo>
                    <a:pt x="5983" y="19268"/>
                  </a:lnTo>
                  <a:lnTo>
                    <a:pt x="7662" y="19928"/>
                  </a:lnTo>
                  <a:lnTo>
                    <a:pt x="9172" y="20532"/>
                  </a:lnTo>
                  <a:lnTo>
                    <a:pt x="10380" y="20985"/>
                  </a:lnTo>
                  <a:lnTo>
                    <a:pt x="10814" y="21136"/>
                  </a:lnTo>
                  <a:lnTo>
                    <a:pt x="11097" y="21231"/>
                  </a:lnTo>
                  <a:lnTo>
                    <a:pt x="11323" y="21287"/>
                  </a:lnTo>
                  <a:lnTo>
                    <a:pt x="11512" y="21325"/>
                  </a:lnTo>
                  <a:lnTo>
                    <a:pt x="11701" y="21344"/>
                  </a:lnTo>
                  <a:lnTo>
                    <a:pt x="11871" y="21363"/>
                  </a:lnTo>
                  <a:lnTo>
                    <a:pt x="12135" y="21325"/>
                  </a:lnTo>
                  <a:lnTo>
                    <a:pt x="12361" y="21268"/>
                  </a:lnTo>
                  <a:lnTo>
                    <a:pt x="12550" y="21193"/>
                  </a:lnTo>
                  <a:lnTo>
                    <a:pt x="12720" y="21061"/>
                  </a:lnTo>
                  <a:lnTo>
                    <a:pt x="12871" y="20910"/>
                  </a:lnTo>
                  <a:lnTo>
                    <a:pt x="12984" y="20759"/>
                  </a:lnTo>
                  <a:lnTo>
                    <a:pt x="13097" y="20570"/>
                  </a:lnTo>
                  <a:lnTo>
                    <a:pt x="13192" y="20381"/>
                  </a:lnTo>
                  <a:lnTo>
                    <a:pt x="13286" y="20117"/>
                  </a:lnTo>
                  <a:lnTo>
                    <a:pt x="13418" y="19645"/>
                  </a:lnTo>
                  <a:lnTo>
                    <a:pt x="13814" y="18154"/>
                  </a:lnTo>
                  <a:lnTo>
                    <a:pt x="14305" y="16173"/>
                  </a:lnTo>
                  <a:lnTo>
                    <a:pt x="14833" y="13908"/>
                  </a:lnTo>
                  <a:lnTo>
                    <a:pt x="15853" y="9549"/>
                  </a:lnTo>
                  <a:lnTo>
                    <a:pt x="16419" y="6983"/>
                  </a:lnTo>
                  <a:lnTo>
                    <a:pt x="16532" y="6416"/>
                  </a:lnTo>
                  <a:lnTo>
                    <a:pt x="16589" y="5907"/>
                  </a:lnTo>
                  <a:lnTo>
                    <a:pt x="16626" y="5473"/>
                  </a:lnTo>
                  <a:lnTo>
                    <a:pt x="16626" y="5095"/>
                  </a:lnTo>
                  <a:lnTo>
                    <a:pt x="16626" y="4793"/>
                  </a:lnTo>
                  <a:lnTo>
                    <a:pt x="16607" y="4567"/>
                  </a:lnTo>
                  <a:lnTo>
                    <a:pt x="16589" y="4378"/>
                  </a:lnTo>
                  <a:lnTo>
                    <a:pt x="16589" y="4322"/>
                  </a:lnTo>
                  <a:lnTo>
                    <a:pt x="16551" y="4303"/>
                  </a:lnTo>
                  <a:lnTo>
                    <a:pt x="16287" y="3982"/>
                  </a:lnTo>
                  <a:lnTo>
                    <a:pt x="15985" y="3642"/>
                  </a:lnTo>
                  <a:lnTo>
                    <a:pt x="15551" y="3227"/>
                  </a:lnTo>
                  <a:lnTo>
                    <a:pt x="15041" y="2736"/>
                  </a:lnTo>
                  <a:lnTo>
                    <a:pt x="14739" y="2472"/>
                  </a:lnTo>
                  <a:lnTo>
                    <a:pt x="14418" y="2227"/>
                  </a:lnTo>
                  <a:lnTo>
                    <a:pt x="14097" y="1963"/>
                  </a:lnTo>
                  <a:lnTo>
                    <a:pt x="13739" y="1698"/>
                  </a:lnTo>
                  <a:lnTo>
                    <a:pt x="13361" y="1453"/>
                  </a:lnTo>
                  <a:lnTo>
                    <a:pt x="12965" y="1208"/>
                  </a:lnTo>
                  <a:lnTo>
                    <a:pt x="12248" y="793"/>
                  </a:lnTo>
                  <a:lnTo>
                    <a:pt x="11644" y="453"/>
                  </a:lnTo>
                  <a:lnTo>
                    <a:pt x="11135" y="208"/>
                  </a:lnTo>
                  <a:lnTo>
                    <a:pt x="10908" y="132"/>
                  </a:lnTo>
                  <a:lnTo>
                    <a:pt x="10719" y="57"/>
                  </a:lnTo>
                  <a:lnTo>
                    <a:pt x="10512" y="19"/>
                  </a:lnTo>
                  <a:lnTo>
                    <a:pt x="10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24"/>
            <p:cNvSpPr/>
            <p:nvPr/>
          </p:nvSpPr>
          <p:spPr>
            <a:xfrm>
              <a:off x="1045375" y="2834925"/>
              <a:ext cx="563325" cy="391150"/>
            </a:xfrm>
            <a:custGeom>
              <a:rect b="b" l="l" r="r" t="t"/>
              <a:pathLst>
                <a:path extrusionOk="0" h="15646" w="22533">
                  <a:moveTo>
                    <a:pt x="2510" y="1"/>
                  </a:moveTo>
                  <a:lnTo>
                    <a:pt x="2151" y="20"/>
                  </a:lnTo>
                  <a:lnTo>
                    <a:pt x="1812" y="76"/>
                  </a:lnTo>
                  <a:lnTo>
                    <a:pt x="1472" y="133"/>
                  </a:lnTo>
                  <a:lnTo>
                    <a:pt x="1170" y="227"/>
                  </a:lnTo>
                  <a:lnTo>
                    <a:pt x="887" y="321"/>
                  </a:lnTo>
                  <a:lnTo>
                    <a:pt x="415" y="491"/>
                  </a:lnTo>
                  <a:lnTo>
                    <a:pt x="113" y="642"/>
                  </a:lnTo>
                  <a:lnTo>
                    <a:pt x="0" y="699"/>
                  </a:lnTo>
                  <a:lnTo>
                    <a:pt x="434" y="8719"/>
                  </a:lnTo>
                  <a:lnTo>
                    <a:pt x="849" y="9361"/>
                  </a:lnTo>
                  <a:lnTo>
                    <a:pt x="1321" y="10116"/>
                  </a:lnTo>
                  <a:lnTo>
                    <a:pt x="1849" y="10908"/>
                  </a:lnTo>
                  <a:lnTo>
                    <a:pt x="2151" y="11324"/>
                  </a:lnTo>
                  <a:lnTo>
                    <a:pt x="2472" y="11758"/>
                  </a:lnTo>
                  <a:lnTo>
                    <a:pt x="2831" y="12173"/>
                  </a:lnTo>
                  <a:lnTo>
                    <a:pt x="3189" y="12588"/>
                  </a:lnTo>
                  <a:lnTo>
                    <a:pt x="3604" y="13003"/>
                  </a:lnTo>
                  <a:lnTo>
                    <a:pt x="4039" y="13399"/>
                  </a:lnTo>
                  <a:lnTo>
                    <a:pt x="4491" y="13796"/>
                  </a:lnTo>
                  <a:lnTo>
                    <a:pt x="5001" y="14154"/>
                  </a:lnTo>
                  <a:lnTo>
                    <a:pt x="5529" y="14513"/>
                  </a:lnTo>
                  <a:lnTo>
                    <a:pt x="6114" y="14834"/>
                  </a:lnTo>
                  <a:lnTo>
                    <a:pt x="6397" y="14966"/>
                  </a:lnTo>
                  <a:lnTo>
                    <a:pt x="6699" y="15098"/>
                  </a:lnTo>
                  <a:lnTo>
                    <a:pt x="6982" y="15211"/>
                  </a:lnTo>
                  <a:lnTo>
                    <a:pt x="7284" y="15324"/>
                  </a:lnTo>
                  <a:lnTo>
                    <a:pt x="7568" y="15400"/>
                  </a:lnTo>
                  <a:lnTo>
                    <a:pt x="7851" y="15475"/>
                  </a:lnTo>
                  <a:lnTo>
                    <a:pt x="8134" y="15532"/>
                  </a:lnTo>
                  <a:lnTo>
                    <a:pt x="8417" y="15570"/>
                  </a:lnTo>
                  <a:lnTo>
                    <a:pt x="8700" y="15607"/>
                  </a:lnTo>
                  <a:lnTo>
                    <a:pt x="8983" y="15626"/>
                  </a:lnTo>
                  <a:lnTo>
                    <a:pt x="9549" y="15645"/>
                  </a:lnTo>
                  <a:lnTo>
                    <a:pt x="10134" y="15607"/>
                  </a:lnTo>
                  <a:lnTo>
                    <a:pt x="10719" y="15532"/>
                  </a:lnTo>
                  <a:lnTo>
                    <a:pt x="11304" y="15419"/>
                  </a:lnTo>
                  <a:lnTo>
                    <a:pt x="11927" y="15287"/>
                  </a:lnTo>
                  <a:lnTo>
                    <a:pt x="12531" y="15136"/>
                  </a:lnTo>
                  <a:lnTo>
                    <a:pt x="13172" y="14947"/>
                  </a:lnTo>
                  <a:lnTo>
                    <a:pt x="14531" y="14532"/>
                  </a:lnTo>
                  <a:lnTo>
                    <a:pt x="15984" y="14060"/>
                  </a:lnTo>
                  <a:lnTo>
                    <a:pt x="17418" y="13626"/>
                  </a:lnTo>
                  <a:lnTo>
                    <a:pt x="18702" y="13248"/>
                  </a:lnTo>
                  <a:lnTo>
                    <a:pt x="19834" y="12947"/>
                  </a:lnTo>
                  <a:lnTo>
                    <a:pt x="20759" y="12701"/>
                  </a:lnTo>
                  <a:lnTo>
                    <a:pt x="22080" y="12362"/>
                  </a:lnTo>
                  <a:lnTo>
                    <a:pt x="22533" y="12267"/>
                  </a:lnTo>
                  <a:lnTo>
                    <a:pt x="22533" y="10078"/>
                  </a:lnTo>
                  <a:lnTo>
                    <a:pt x="22004" y="10078"/>
                  </a:lnTo>
                  <a:lnTo>
                    <a:pt x="21061" y="10040"/>
                  </a:lnTo>
                  <a:lnTo>
                    <a:pt x="19419" y="9927"/>
                  </a:lnTo>
                  <a:lnTo>
                    <a:pt x="18890" y="9870"/>
                  </a:lnTo>
                  <a:lnTo>
                    <a:pt x="18343" y="9795"/>
                  </a:lnTo>
                  <a:lnTo>
                    <a:pt x="17758" y="9682"/>
                  </a:lnTo>
                  <a:lnTo>
                    <a:pt x="17173" y="9569"/>
                  </a:lnTo>
                  <a:lnTo>
                    <a:pt x="16550" y="9436"/>
                  </a:lnTo>
                  <a:lnTo>
                    <a:pt x="15928" y="9267"/>
                  </a:lnTo>
                  <a:lnTo>
                    <a:pt x="15305" y="9078"/>
                  </a:lnTo>
                  <a:lnTo>
                    <a:pt x="14682" y="8889"/>
                  </a:lnTo>
                  <a:lnTo>
                    <a:pt x="14059" y="8682"/>
                  </a:lnTo>
                  <a:lnTo>
                    <a:pt x="13455" y="8436"/>
                  </a:lnTo>
                  <a:lnTo>
                    <a:pt x="12852" y="8191"/>
                  </a:lnTo>
                  <a:lnTo>
                    <a:pt x="12267" y="7927"/>
                  </a:lnTo>
                  <a:lnTo>
                    <a:pt x="11700" y="7663"/>
                  </a:lnTo>
                  <a:lnTo>
                    <a:pt x="11172" y="7361"/>
                  </a:lnTo>
                  <a:lnTo>
                    <a:pt x="10662" y="7059"/>
                  </a:lnTo>
                  <a:lnTo>
                    <a:pt x="10191" y="6757"/>
                  </a:lnTo>
                  <a:lnTo>
                    <a:pt x="9757" y="6417"/>
                  </a:lnTo>
                  <a:lnTo>
                    <a:pt x="9323" y="6040"/>
                  </a:lnTo>
                  <a:lnTo>
                    <a:pt x="8926" y="5643"/>
                  </a:lnTo>
                  <a:lnTo>
                    <a:pt x="8511" y="5228"/>
                  </a:lnTo>
                  <a:lnTo>
                    <a:pt x="8134" y="4794"/>
                  </a:lnTo>
                  <a:lnTo>
                    <a:pt x="7756" y="4341"/>
                  </a:lnTo>
                  <a:lnTo>
                    <a:pt x="7020" y="3435"/>
                  </a:lnTo>
                  <a:lnTo>
                    <a:pt x="6322" y="2548"/>
                  </a:lnTo>
                  <a:lnTo>
                    <a:pt x="5982" y="2133"/>
                  </a:lnTo>
                  <a:lnTo>
                    <a:pt x="5643" y="1737"/>
                  </a:lnTo>
                  <a:lnTo>
                    <a:pt x="5322" y="1359"/>
                  </a:lnTo>
                  <a:lnTo>
                    <a:pt x="4982" y="1020"/>
                  </a:lnTo>
                  <a:lnTo>
                    <a:pt x="4642" y="737"/>
                  </a:lnTo>
                  <a:lnTo>
                    <a:pt x="4303" y="472"/>
                  </a:lnTo>
                  <a:lnTo>
                    <a:pt x="4133" y="378"/>
                  </a:lnTo>
                  <a:lnTo>
                    <a:pt x="3963" y="284"/>
                  </a:lnTo>
                  <a:lnTo>
                    <a:pt x="3793" y="208"/>
                  </a:lnTo>
                  <a:lnTo>
                    <a:pt x="3604" y="152"/>
                  </a:lnTo>
                  <a:lnTo>
                    <a:pt x="3416" y="95"/>
                  </a:lnTo>
                  <a:lnTo>
                    <a:pt x="3246" y="57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24"/>
            <p:cNvSpPr/>
            <p:nvPr/>
          </p:nvSpPr>
          <p:spPr>
            <a:xfrm>
              <a:off x="1045375" y="2834925"/>
              <a:ext cx="563325" cy="391150"/>
            </a:xfrm>
            <a:custGeom>
              <a:rect b="b" l="l" r="r" t="t"/>
              <a:pathLst>
                <a:path extrusionOk="0" fill="none" h="15646" w="22533">
                  <a:moveTo>
                    <a:pt x="0" y="699"/>
                  </a:moveTo>
                  <a:lnTo>
                    <a:pt x="0" y="699"/>
                  </a:lnTo>
                  <a:lnTo>
                    <a:pt x="113" y="642"/>
                  </a:lnTo>
                  <a:lnTo>
                    <a:pt x="415" y="491"/>
                  </a:lnTo>
                  <a:lnTo>
                    <a:pt x="887" y="321"/>
                  </a:lnTo>
                  <a:lnTo>
                    <a:pt x="1170" y="227"/>
                  </a:lnTo>
                  <a:lnTo>
                    <a:pt x="1472" y="133"/>
                  </a:lnTo>
                  <a:lnTo>
                    <a:pt x="1812" y="76"/>
                  </a:lnTo>
                  <a:lnTo>
                    <a:pt x="2151" y="20"/>
                  </a:lnTo>
                  <a:lnTo>
                    <a:pt x="2510" y="1"/>
                  </a:lnTo>
                  <a:lnTo>
                    <a:pt x="2868" y="1"/>
                  </a:lnTo>
                  <a:lnTo>
                    <a:pt x="3246" y="57"/>
                  </a:lnTo>
                  <a:lnTo>
                    <a:pt x="3416" y="95"/>
                  </a:lnTo>
                  <a:lnTo>
                    <a:pt x="3604" y="152"/>
                  </a:lnTo>
                  <a:lnTo>
                    <a:pt x="3793" y="208"/>
                  </a:lnTo>
                  <a:lnTo>
                    <a:pt x="3963" y="284"/>
                  </a:lnTo>
                  <a:lnTo>
                    <a:pt x="4133" y="378"/>
                  </a:lnTo>
                  <a:lnTo>
                    <a:pt x="4303" y="472"/>
                  </a:lnTo>
                  <a:lnTo>
                    <a:pt x="4303" y="472"/>
                  </a:lnTo>
                  <a:lnTo>
                    <a:pt x="4642" y="737"/>
                  </a:lnTo>
                  <a:lnTo>
                    <a:pt x="4982" y="1020"/>
                  </a:lnTo>
                  <a:lnTo>
                    <a:pt x="5322" y="1359"/>
                  </a:lnTo>
                  <a:lnTo>
                    <a:pt x="5643" y="1737"/>
                  </a:lnTo>
                  <a:lnTo>
                    <a:pt x="5982" y="2133"/>
                  </a:lnTo>
                  <a:lnTo>
                    <a:pt x="6322" y="2548"/>
                  </a:lnTo>
                  <a:lnTo>
                    <a:pt x="7020" y="3435"/>
                  </a:lnTo>
                  <a:lnTo>
                    <a:pt x="7756" y="4341"/>
                  </a:lnTo>
                  <a:lnTo>
                    <a:pt x="8134" y="4794"/>
                  </a:lnTo>
                  <a:lnTo>
                    <a:pt x="8511" y="5228"/>
                  </a:lnTo>
                  <a:lnTo>
                    <a:pt x="8926" y="5643"/>
                  </a:lnTo>
                  <a:lnTo>
                    <a:pt x="9323" y="6040"/>
                  </a:lnTo>
                  <a:lnTo>
                    <a:pt x="9757" y="6417"/>
                  </a:lnTo>
                  <a:lnTo>
                    <a:pt x="10191" y="6757"/>
                  </a:lnTo>
                  <a:lnTo>
                    <a:pt x="10191" y="6757"/>
                  </a:lnTo>
                  <a:lnTo>
                    <a:pt x="10662" y="7059"/>
                  </a:lnTo>
                  <a:lnTo>
                    <a:pt x="11172" y="7361"/>
                  </a:lnTo>
                  <a:lnTo>
                    <a:pt x="11700" y="7663"/>
                  </a:lnTo>
                  <a:lnTo>
                    <a:pt x="12267" y="7927"/>
                  </a:lnTo>
                  <a:lnTo>
                    <a:pt x="12852" y="8191"/>
                  </a:lnTo>
                  <a:lnTo>
                    <a:pt x="13455" y="8436"/>
                  </a:lnTo>
                  <a:lnTo>
                    <a:pt x="14059" y="8682"/>
                  </a:lnTo>
                  <a:lnTo>
                    <a:pt x="14682" y="8889"/>
                  </a:lnTo>
                  <a:lnTo>
                    <a:pt x="15305" y="9078"/>
                  </a:lnTo>
                  <a:lnTo>
                    <a:pt x="15928" y="9267"/>
                  </a:lnTo>
                  <a:lnTo>
                    <a:pt x="16550" y="9436"/>
                  </a:lnTo>
                  <a:lnTo>
                    <a:pt x="17173" y="9569"/>
                  </a:lnTo>
                  <a:lnTo>
                    <a:pt x="17758" y="9682"/>
                  </a:lnTo>
                  <a:lnTo>
                    <a:pt x="18343" y="9795"/>
                  </a:lnTo>
                  <a:lnTo>
                    <a:pt x="18890" y="9870"/>
                  </a:lnTo>
                  <a:lnTo>
                    <a:pt x="19419" y="9927"/>
                  </a:lnTo>
                  <a:lnTo>
                    <a:pt x="19419" y="9927"/>
                  </a:lnTo>
                  <a:lnTo>
                    <a:pt x="21061" y="10040"/>
                  </a:lnTo>
                  <a:lnTo>
                    <a:pt x="22004" y="10078"/>
                  </a:lnTo>
                  <a:lnTo>
                    <a:pt x="22419" y="10078"/>
                  </a:lnTo>
                  <a:lnTo>
                    <a:pt x="22533" y="10078"/>
                  </a:lnTo>
                  <a:lnTo>
                    <a:pt x="22533" y="12267"/>
                  </a:lnTo>
                  <a:lnTo>
                    <a:pt x="22533" y="12267"/>
                  </a:lnTo>
                  <a:lnTo>
                    <a:pt x="22080" y="12362"/>
                  </a:lnTo>
                  <a:lnTo>
                    <a:pt x="20759" y="12701"/>
                  </a:lnTo>
                  <a:lnTo>
                    <a:pt x="19834" y="12947"/>
                  </a:lnTo>
                  <a:lnTo>
                    <a:pt x="18702" y="13248"/>
                  </a:lnTo>
                  <a:lnTo>
                    <a:pt x="17418" y="13626"/>
                  </a:lnTo>
                  <a:lnTo>
                    <a:pt x="15984" y="14060"/>
                  </a:lnTo>
                  <a:lnTo>
                    <a:pt x="15984" y="14060"/>
                  </a:lnTo>
                  <a:lnTo>
                    <a:pt x="14531" y="14532"/>
                  </a:lnTo>
                  <a:lnTo>
                    <a:pt x="13172" y="14947"/>
                  </a:lnTo>
                  <a:lnTo>
                    <a:pt x="12531" y="15136"/>
                  </a:lnTo>
                  <a:lnTo>
                    <a:pt x="11927" y="15287"/>
                  </a:lnTo>
                  <a:lnTo>
                    <a:pt x="11304" y="15419"/>
                  </a:lnTo>
                  <a:lnTo>
                    <a:pt x="10719" y="15532"/>
                  </a:lnTo>
                  <a:lnTo>
                    <a:pt x="10134" y="15607"/>
                  </a:lnTo>
                  <a:lnTo>
                    <a:pt x="9549" y="15645"/>
                  </a:lnTo>
                  <a:lnTo>
                    <a:pt x="8983" y="15626"/>
                  </a:lnTo>
                  <a:lnTo>
                    <a:pt x="8700" y="15607"/>
                  </a:lnTo>
                  <a:lnTo>
                    <a:pt x="8417" y="15570"/>
                  </a:lnTo>
                  <a:lnTo>
                    <a:pt x="8134" y="15532"/>
                  </a:lnTo>
                  <a:lnTo>
                    <a:pt x="7851" y="15475"/>
                  </a:lnTo>
                  <a:lnTo>
                    <a:pt x="7568" y="15400"/>
                  </a:lnTo>
                  <a:lnTo>
                    <a:pt x="7284" y="15324"/>
                  </a:lnTo>
                  <a:lnTo>
                    <a:pt x="6982" y="15211"/>
                  </a:lnTo>
                  <a:lnTo>
                    <a:pt x="6699" y="15098"/>
                  </a:lnTo>
                  <a:lnTo>
                    <a:pt x="6397" y="14966"/>
                  </a:lnTo>
                  <a:lnTo>
                    <a:pt x="6114" y="14834"/>
                  </a:lnTo>
                  <a:lnTo>
                    <a:pt x="6114" y="14834"/>
                  </a:lnTo>
                  <a:lnTo>
                    <a:pt x="5529" y="14513"/>
                  </a:lnTo>
                  <a:lnTo>
                    <a:pt x="5001" y="14154"/>
                  </a:lnTo>
                  <a:lnTo>
                    <a:pt x="4491" y="13796"/>
                  </a:lnTo>
                  <a:lnTo>
                    <a:pt x="4039" y="13399"/>
                  </a:lnTo>
                  <a:lnTo>
                    <a:pt x="3604" y="13003"/>
                  </a:lnTo>
                  <a:lnTo>
                    <a:pt x="3189" y="12588"/>
                  </a:lnTo>
                  <a:lnTo>
                    <a:pt x="2831" y="12173"/>
                  </a:lnTo>
                  <a:lnTo>
                    <a:pt x="2472" y="11758"/>
                  </a:lnTo>
                  <a:lnTo>
                    <a:pt x="2151" y="11324"/>
                  </a:lnTo>
                  <a:lnTo>
                    <a:pt x="1849" y="10908"/>
                  </a:lnTo>
                  <a:lnTo>
                    <a:pt x="1321" y="10116"/>
                  </a:lnTo>
                  <a:lnTo>
                    <a:pt x="849" y="9361"/>
                  </a:lnTo>
                  <a:lnTo>
                    <a:pt x="434" y="871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24"/>
            <p:cNvSpPr/>
            <p:nvPr/>
          </p:nvSpPr>
          <p:spPr>
            <a:xfrm>
              <a:off x="1043475" y="2831150"/>
              <a:ext cx="569000" cy="398700"/>
            </a:xfrm>
            <a:custGeom>
              <a:rect b="b" l="l" r="r" t="t"/>
              <a:pathLst>
                <a:path extrusionOk="0" h="15948" w="22760">
                  <a:moveTo>
                    <a:pt x="2624" y="1"/>
                  </a:moveTo>
                  <a:lnTo>
                    <a:pt x="2265" y="20"/>
                  </a:lnTo>
                  <a:lnTo>
                    <a:pt x="1907" y="57"/>
                  </a:lnTo>
                  <a:lnTo>
                    <a:pt x="1586" y="133"/>
                  </a:lnTo>
                  <a:lnTo>
                    <a:pt x="1265" y="208"/>
                  </a:lnTo>
                  <a:lnTo>
                    <a:pt x="963" y="303"/>
                  </a:lnTo>
                  <a:lnTo>
                    <a:pt x="718" y="397"/>
                  </a:lnTo>
                  <a:lnTo>
                    <a:pt x="491" y="491"/>
                  </a:lnTo>
                  <a:lnTo>
                    <a:pt x="151" y="642"/>
                  </a:lnTo>
                  <a:lnTo>
                    <a:pt x="1" y="718"/>
                  </a:lnTo>
                  <a:lnTo>
                    <a:pt x="151" y="982"/>
                  </a:lnTo>
                  <a:lnTo>
                    <a:pt x="265" y="925"/>
                  </a:lnTo>
                  <a:lnTo>
                    <a:pt x="567" y="793"/>
                  </a:lnTo>
                  <a:lnTo>
                    <a:pt x="1020" y="605"/>
                  </a:lnTo>
                  <a:lnTo>
                    <a:pt x="1303" y="529"/>
                  </a:lnTo>
                  <a:lnTo>
                    <a:pt x="1605" y="435"/>
                  </a:lnTo>
                  <a:lnTo>
                    <a:pt x="1907" y="378"/>
                  </a:lnTo>
                  <a:lnTo>
                    <a:pt x="2246" y="321"/>
                  </a:lnTo>
                  <a:lnTo>
                    <a:pt x="2586" y="303"/>
                  </a:lnTo>
                  <a:lnTo>
                    <a:pt x="2944" y="321"/>
                  </a:lnTo>
                  <a:lnTo>
                    <a:pt x="3284" y="359"/>
                  </a:lnTo>
                  <a:lnTo>
                    <a:pt x="3643" y="435"/>
                  </a:lnTo>
                  <a:lnTo>
                    <a:pt x="3813" y="510"/>
                  </a:lnTo>
                  <a:lnTo>
                    <a:pt x="3982" y="567"/>
                  </a:lnTo>
                  <a:lnTo>
                    <a:pt x="4133" y="661"/>
                  </a:lnTo>
                  <a:lnTo>
                    <a:pt x="4303" y="756"/>
                  </a:lnTo>
                  <a:lnTo>
                    <a:pt x="4605" y="982"/>
                  </a:lnTo>
                  <a:lnTo>
                    <a:pt x="4926" y="1265"/>
                  </a:lnTo>
                  <a:lnTo>
                    <a:pt x="5228" y="1567"/>
                  </a:lnTo>
                  <a:lnTo>
                    <a:pt x="5549" y="1907"/>
                  </a:lnTo>
                  <a:lnTo>
                    <a:pt x="5870" y="2265"/>
                  </a:lnTo>
                  <a:lnTo>
                    <a:pt x="6172" y="2662"/>
                  </a:lnTo>
                  <a:lnTo>
                    <a:pt x="6832" y="3473"/>
                  </a:lnTo>
                  <a:lnTo>
                    <a:pt x="7606" y="4454"/>
                  </a:lnTo>
                  <a:lnTo>
                    <a:pt x="8002" y="4926"/>
                  </a:lnTo>
                  <a:lnTo>
                    <a:pt x="8398" y="5398"/>
                  </a:lnTo>
                  <a:lnTo>
                    <a:pt x="8832" y="5851"/>
                  </a:lnTo>
                  <a:lnTo>
                    <a:pt x="9266" y="6285"/>
                  </a:lnTo>
                  <a:lnTo>
                    <a:pt x="9719" y="6662"/>
                  </a:lnTo>
                  <a:lnTo>
                    <a:pt x="10191" y="7040"/>
                  </a:lnTo>
                  <a:lnTo>
                    <a:pt x="10682" y="7361"/>
                  </a:lnTo>
                  <a:lnTo>
                    <a:pt x="11210" y="7681"/>
                  </a:lnTo>
                  <a:lnTo>
                    <a:pt x="11758" y="7964"/>
                  </a:lnTo>
                  <a:lnTo>
                    <a:pt x="12343" y="8248"/>
                  </a:lnTo>
                  <a:lnTo>
                    <a:pt x="12946" y="8531"/>
                  </a:lnTo>
                  <a:lnTo>
                    <a:pt x="13550" y="8776"/>
                  </a:lnTo>
                  <a:lnTo>
                    <a:pt x="14192" y="9002"/>
                  </a:lnTo>
                  <a:lnTo>
                    <a:pt x="14815" y="9229"/>
                  </a:lnTo>
                  <a:lnTo>
                    <a:pt x="15437" y="9418"/>
                  </a:lnTo>
                  <a:lnTo>
                    <a:pt x="16060" y="9587"/>
                  </a:lnTo>
                  <a:lnTo>
                    <a:pt x="16683" y="9757"/>
                  </a:lnTo>
                  <a:lnTo>
                    <a:pt x="17287" y="9889"/>
                  </a:lnTo>
                  <a:lnTo>
                    <a:pt x="17872" y="10003"/>
                  </a:lnTo>
                  <a:lnTo>
                    <a:pt x="18438" y="10097"/>
                  </a:lnTo>
                  <a:lnTo>
                    <a:pt x="18985" y="10172"/>
                  </a:lnTo>
                  <a:lnTo>
                    <a:pt x="19476" y="10229"/>
                  </a:lnTo>
                  <a:lnTo>
                    <a:pt x="20703" y="10305"/>
                  </a:lnTo>
                  <a:lnTo>
                    <a:pt x="21571" y="10361"/>
                  </a:lnTo>
                  <a:lnTo>
                    <a:pt x="22137" y="10380"/>
                  </a:lnTo>
                  <a:lnTo>
                    <a:pt x="22458" y="10399"/>
                  </a:lnTo>
                  <a:lnTo>
                    <a:pt x="22458" y="12286"/>
                  </a:lnTo>
                  <a:lnTo>
                    <a:pt x="21703" y="12475"/>
                  </a:lnTo>
                  <a:lnTo>
                    <a:pt x="20344" y="12814"/>
                  </a:lnTo>
                  <a:lnTo>
                    <a:pt x="18419" y="13343"/>
                  </a:lnTo>
                  <a:lnTo>
                    <a:pt x="17268" y="13683"/>
                  </a:lnTo>
                  <a:lnTo>
                    <a:pt x="16004" y="14060"/>
                  </a:lnTo>
                  <a:lnTo>
                    <a:pt x="14834" y="14437"/>
                  </a:lnTo>
                  <a:lnTo>
                    <a:pt x="13626" y="14815"/>
                  </a:lnTo>
                  <a:lnTo>
                    <a:pt x="13041" y="15004"/>
                  </a:lnTo>
                  <a:lnTo>
                    <a:pt x="12475" y="15155"/>
                  </a:lnTo>
                  <a:lnTo>
                    <a:pt x="11927" y="15306"/>
                  </a:lnTo>
                  <a:lnTo>
                    <a:pt x="11380" y="15419"/>
                  </a:lnTo>
                  <a:lnTo>
                    <a:pt x="10852" y="15513"/>
                  </a:lnTo>
                  <a:lnTo>
                    <a:pt x="10342" y="15589"/>
                  </a:lnTo>
                  <a:lnTo>
                    <a:pt x="9814" y="15626"/>
                  </a:lnTo>
                  <a:lnTo>
                    <a:pt x="9304" y="15626"/>
                  </a:lnTo>
                  <a:lnTo>
                    <a:pt x="8814" y="15607"/>
                  </a:lnTo>
                  <a:lnTo>
                    <a:pt x="8304" y="15532"/>
                  </a:lnTo>
                  <a:lnTo>
                    <a:pt x="7794" y="15438"/>
                  </a:lnTo>
                  <a:lnTo>
                    <a:pt x="7285" y="15287"/>
                  </a:lnTo>
                  <a:lnTo>
                    <a:pt x="6775" y="15079"/>
                  </a:lnTo>
                  <a:lnTo>
                    <a:pt x="6247" y="14834"/>
                  </a:lnTo>
                  <a:lnTo>
                    <a:pt x="5756" y="14570"/>
                  </a:lnTo>
                  <a:lnTo>
                    <a:pt x="5303" y="14286"/>
                  </a:lnTo>
                  <a:lnTo>
                    <a:pt x="4869" y="13966"/>
                  </a:lnTo>
                  <a:lnTo>
                    <a:pt x="4454" y="13645"/>
                  </a:lnTo>
                  <a:lnTo>
                    <a:pt x="4058" y="13324"/>
                  </a:lnTo>
                  <a:lnTo>
                    <a:pt x="3699" y="12965"/>
                  </a:lnTo>
                  <a:lnTo>
                    <a:pt x="3360" y="12626"/>
                  </a:lnTo>
                  <a:lnTo>
                    <a:pt x="3039" y="12267"/>
                  </a:lnTo>
                  <a:lnTo>
                    <a:pt x="2737" y="11909"/>
                  </a:lnTo>
                  <a:lnTo>
                    <a:pt x="2454" y="11550"/>
                  </a:lnTo>
                  <a:lnTo>
                    <a:pt x="2190" y="11192"/>
                  </a:lnTo>
                  <a:lnTo>
                    <a:pt x="1944" y="10833"/>
                  </a:lnTo>
                  <a:lnTo>
                    <a:pt x="1491" y="10135"/>
                  </a:lnTo>
                  <a:lnTo>
                    <a:pt x="1076" y="9474"/>
                  </a:lnTo>
                  <a:lnTo>
                    <a:pt x="642" y="8795"/>
                  </a:lnTo>
                  <a:lnTo>
                    <a:pt x="378" y="8946"/>
                  </a:lnTo>
                  <a:lnTo>
                    <a:pt x="812" y="9644"/>
                  </a:lnTo>
                  <a:lnTo>
                    <a:pt x="1227" y="10286"/>
                  </a:lnTo>
                  <a:lnTo>
                    <a:pt x="1680" y="10984"/>
                  </a:lnTo>
                  <a:lnTo>
                    <a:pt x="1925" y="11342"/>
                  </a:lnTo>
                  <a:lnTo>
                    <a:pt x="2208" y="11701"/>
                  </a:lnTo>
                  <a:lnTo>
                    <a:pt x="2492" y="12078"/>
                  </a:lnTo>
                  <a:lnTo>
                    <a:pt x="2794" y="12437"/>
                  </a:lnTo>
                  <a:lnTo>
                    <a:pt x="3133" y="12814"/>
                  </a:lnTo>
                  <a:lnTo>
                    <a:pt x="3473" y="13173"/>
                  </a:lnTo>
                  <a:lnTo>
                    <a:pt x="3850" y="13532"/>
                  </a:lnTo>
                  <a:lnTo>
                    <a:pt x="4247" y="13871"/>
                  </a:lnTo>
                  <a:lnTo>
                    <a:pt x="4681" y="14211"/>
                  </a:lnTo>
                  <a:lnTo>
                    <a:pt x="5134" y="14532"/>
                  </a:lnTo>
                  <a:lnTo>
                    <a:pt x="5605" y="14834"/>
                  </a:lnTo>
                  <a:lnTo>
                    <a:pt x="6115" y="15117"/>
                  </a:lnTo>
                  <a:lnTo>
                    <a:pt x="6549" y="15324"/>
                  </a:lnTo>
                  <a:lnTo>
                    <a:pt x="6964" y="15494"/>
                  </a:lnTo>
                  <a:lnTo>
                    <a:pt x="7379" y="15645"/>
                  </a:lnTo>
                  <a:lnTo>
                    <a:pt x="7794" y="15758"/>
                  </a:lnTo>
                  <a:lnTo>
                    <a:pt x="8210" y="15834"/>
                  </a:lnTo>
                  <a:lnTo>
                    <a:pt x="8625" y="15891"/>
                  </a:lnTo>
                  <a:lnTo>
                    <a:pt x="9040" y="15928"/>
                  </a:lnTo>
                  <a:lnTo>
                    <a:pt x="9436" y="15947"/>
                  </a:lnTo>
                  <a:lnTo>
                    <a:pt x="9757" y="15928"/>
                  </a:lnTo>
                  <a:lnTo>
                    <a:pt x="10078" y="15928"/>
                  </a:lnTo>
                  <a:lnTo>
                    <a:pt x="10720" y="15853"/>
                  </a:lnTo>
                  <a:lnTo>
                    <a:pt x="11380" y="15740"/>
                  </a:lnTo>
                  <a:lnTo>
                    <a:pt x="12041" y="15589"/>
                  </a:lnTo>
                  <a:lnTo>
                    <a:pt x="12720" y="15400"/>
                  </a:lnTo>
                  <a:lnTo>
                    <a:pt x="13437" y="15192"/>
                  </a:lnTo>
                  <a:lnTo>
                    <a:pt x="14928" y="14739"/>
                  </a:lnTo>
                  <a:lnTo>
                    <a:pt x="16098" y="14362"/>
                  </a:lnTo>
                  <a:lnTo>
                    <a:pt x="17532" y="13928"/>
                  </a:lnTo>
                  <a:lnTo>
                    <a:pt x="18797" y="13550"/>
                  </a:lnTo>
                  <a:lnTo>
                    <a:pt x="19910" y="13249"/>
                  </a:lnTo>
                  <a:lnTo>
                    <a:pt x="20854" y="13003"/>
                  </a:lnTo>
                  <a:lnTo>
                    <a:pt x="22156" y="12682"/>
                  </a:lnTo>
                  <a:lnTo>
                    <a:pt x="22628" y="12569"/>
                  </a:lnTo>
                  <a:lnTo>
                    <a:pt x="22760" y="12531"/>
                  </a:lnTo>
                  <a:lnTo>
                    <a:pt x="22760" y="10229"/>
                  </a:lnTo>
                  <a:lnTo>
                    <a:pt x="22760" y="10059"/>
                  </a:lnTo>
                  <a:lnTo>
                    <a:pt x="22590" y="10078"/>
                  </a:lnTo>
                  <a:lnTo>
                    <a:pt x="22024" y="10078"/>
                  </a:lnTo>
                  <a:lnTo>
                    <a:pt x="21099" y="10040"/>
                  </a:lnTo>
                  <a:lnTo>
                    <a:pt x="19514" y="9908"/>
                  </a:lnTo>
                  <a:lnTo>
                    <a:pt x="19004" y="9871"/>
                  </a:lnTo>
                  <a:lnTo>
                    <a:pt x="18457" y="9795"/>
                  </a:lnTo>
                  <a:lnTo>
                    <a:pt x="17910" y="9701"/>
                  </a:lnTo>
                  <a:lnTo>
                    <a:pt x="17325" y="9569"/>
                  </a:lnTo>
                  <a:lnTo>
                    <a:pt x="16721" y="9436"/>
                  </a:lnTo>
                  <a:lnTo>
                    <a:pt x="16098" y="9285"/>
                  </a:lnTo>
                  <a:lnTo>
                    <a:pt x="15494" y="9097"/>
                  </a:lnTo>
                  <a:lnTo>
                    <a:pt x="14871" y="8908"/>
                  </a:lnTo>
                  <a:lnTo>
                    <a:pt x="14249" y="8700"/>
                  </a:lnTo>
                  <a:lnTo>
                    <a:pt x="13626" y="8455"/>
                  </a:lnTo>
                  <a:lnTo>
                    <a:pt x="13022" y="8210"/>
                  </a:lnTo>
                  <a:lnTo>
                    <a:pt x="12437" y="7964"/>
                  </a:lnTo>
                  <a:lnTo>
                    <a:pt x="11871" y="7681"/>
                  </a:lnTo>
                  <a:lnTo>
                    <a:pt x="11342" y="7398"/>
                  </a:lnTo>
                  <a:lnTo>
                    <a:pt x="10833" y="7096"/>
                  </a:lnTo>
                  <a:lnTo>
                    <a:pt x="10361" y="6776"/>
                  </a:lnTo>
                  <a:lnTo>
                    <a:pt x="9908" y="6436"/>
                  </a:lnTo>
                  <a:lnTo>
                    <a:pt x="9455" y="6040"/>
                  </a:lnTo>
                  <a:lnTo>
                    <a:pt x="9040" y="5624"/>
                  </a:lnTo>
                  <a:lnTo>
                    <a:pt x="8625" y="5190"/>
                  </a:lnTo>
                  <a:lnTo>
                    <a:pt x="8229" y="4719"/>
                  </a:lnTo>
                  <a:lnTo>
                    <a:pt x="7832" y="4247"/>
                  </a:lnTo>
                  <a:lnTo>
                    <a:pt x="7058" y="3284"/>
                  </a:lnTo>
                  <a:lnTo>
                    <a:pt x="6417" y="2454"/>
                  </a:lnTo>
                  <a:lnTo>
                    <a:pt x="6077" y="2058"/>
                  </a:lnTo>
                  <a:lnTo>
                    <a:pt x="5756" y="1699"/>
                  </a:lnTo>
                  <a:lnTo>
                    <a:pt x="5436" y="1341"/>
                  </a:lnTo>
                  <a:lnTo>
                    <a:pt x="5115" y="1020"/>
                  </a:lnTo>
                  <a:lnTo>
                    <a:pt x="4794" y="737"/>
                  </a:lnTo>
                  <a:lnTo>
                    <a:pt x="4473" y="510"/>
                  </a:lnTo>
                  <a:lnTo>
                    <a:pt x="4284" y="397"/>
                  </a:lnTo>
                  <a:lnTo>
                    <a:pt x="4115" y="303"/>
                  </a:lnTo>
                  <a:lnTo>
                    <a:pt x="3926" y="227"/>
                  </a:lnTo>
                  <a:lnTo>
                    <a:pt x="3756" y="152"/>
                  </a:lnTo>
                  <a:lnTo>
                    <a:pt x="3567" y="95"/>
                  </a:lnTo>
                  <a:lnTo>
                    <a:pt x="3379" y="57"/>
                  </a:lnTo>
                  <a:lnTo>
                    <a:pt x="30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24"/>
            <p:cNvSpPr/>
            <p:nvPr/>
          </p:nvSpPr>
          <p:spPr>
            <a:xfrm>
              <a:off x="1618125" y="2928825"/>
              <a:ext cx="129750" cy="95325"/>
            </a:xfrm>
            <a:custGeom>
              <a:rect b="b" l="l" r="r" t="t"/>
              <a:pathLst>
                <a:path extrusionOk="0" h="3813" w="5190">
                  <a:moveTo>
                    <a:pt x="283" y="0"/>
                  </a:moveTo>
                  <a:lnTo>
                    <a:pt x="208" y="38"/>
                  </a:lnTo>
                  <a:lnTo>
                    <a:pt x="132" y="94"/>
                  </a:lnTo>
                  <a:lnTo>
                    <a:pt x="76" y="151"/>
                  </a:lnTo>
                  <a:lnTo>
                    <a:pt x="19" y="227"/>
                  </a:lnTo>
                  <a:lnTo>
                    <a:pt x="0" y="302"/>
                  </a:lnTo>
                  <a:lnTo>
                    <a:pt x="0" y="378"/>
                  </a:lnTo>
                  <a:lnTo>
                    <a:pt x="0" y="434"/>
                  </a:lnTo>
                  <a:lnTo>
                    <a:pt x="0" y="510"/>
                  </a:lnTo>
                  <a:lnTo>
                    <a:pt x="38" y="566"/>
                  </a:lnTo>
                  <a:lnTo>
                    <a:pt x="76" y="623"/>
                  </a:lnTo>
                  <a:lnTo>
                    <a:pt x="113" y="679"/>
                  </a:lnTo>
                  <a:lnTo>
                    <a:pt x="170" y="717"/>
                  </a:lnTo>
                  <a:lnTo>
                    <a:pt x="5020" y="3812"/>
                  </a:lnTo>
                  <a:lnTo>
                    <a:pt x="5190" y="3265"/>
                  </a:lnTo>
                  <a:lnTo>
                    <a:pt x="623" y="57"/>
                  </a:lnTo>
                  <a:lnTo>
                    <a:pt x="547" y="19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24"/>
            <p:cNvSpPr/>
            <p:nvPr/>
          </p:nvSpPr>
          <p:spPr>
            <a:xfrm>
              <a:off x="1613875" y="2924575"/>
              <a:ext cx="138250" cy="105700"/>
            </a:xfrm>
            <a:custGeom>
              <a:rect b="b" l="l" r="r" t="t"/>
              <a:pathLst>
                <a:path extrusionOk="0" h="4228" w="5530">
                  <a:moveTo>
                    <a:pt x="642" y="321"/>
                  </a:moveTo>
                  <a:lnTo>
                    <a:pt x="698" y="359"/>
                  </a:lnTo>
                  <a:lnTo>
                    <a:pt x="5171" y="3510"/>
                  </a:lnTo>
                  <a:lnTo>
                    <a:pt x="5096" y="3756"/>
                  </a:lnTo>
                  <a:lnTo>
                    <a:pt x="434" y="774"/>
                  </a:lnTo>
                  <a:lnTo>
                    <a:pt x="359" y="717"/>
                  </a:lnTo>
                  <a:lnTo>
                    <a:pt x="321" y="642"/>
                  </a:lnTo>
                  <a:lnTo>
                    <a:pt x="321" y="548"/>
                  </a:lnTo>
                  <a:lnTo>
                    <a:pt x="340" y="472"/>
                  </a:lnTo>
                  <a:lnTo>
                    <a:pt x="359" y="415"/>
                  </a:lnTo>
                  <a:lnTo>
                    <a:pt x="397" y="378"/>
                  </a:lnTo>
                  <a:lnTo>
                    <a:pt x="434" y="340"/>
                  </a:lnTo>
                  <a:lnTo>
                    <a:pt x="491" y="321"/>
                  </a:lnTo>
                  <a:close/>
                  <a:moveTo>
                    <a:pt x="529" y="0"/>
                  </a:moveTo>
                  <a:lnTo>
                    <a:pt x="415" y="38"/>
                  </a:lnTo>
                  <a:lnTo>
                    <a:pt x="302" y="76"/>
                  </a:lnTo>
                  <a:lnTo>
                    <a:pt x="189" y="151"/>
                  </a:lnTo>
                  <a:lnTo>
                    <a:pt x="113" y="227"/>
                  </a:lnTo>
                  <a:lnTo>
                    <a:pt x="57" y="340"/>
                  </a:lnTo>
                  <a:lnTo>
                    <a:pt x="19" y="434"/>
                  </a:lnTo>
                  <a:lnTo>
                    <a:pt x="0" y="529"/>
                  </a:lnTo>
                  <a:lnTo>
                    <a:pt x="19" y="623"/>
                  </a:lnTo>
                  <a:lnTo>
                    <a:pt x="38" y="717"/>
                  </a:lnTo>
                  <a:lnTo>
                    <a:pt x="76" y="812"/>
                  </a:lnTo>
                  <a:lnTo>
                    <a:pt x="113" y="887"/>
                  </a:lnTo>
                  <a:lnTo>
                    <a:pt x="189" y="963"/>
                  </a:lnTo>
                  <a:lnTo>
                    <a:pt x="264" y="1019"/>
                  </a:lnTo>
                  <a:lnTo>
                    <a:pt x="5284" y="4227"/>
                  </a:lnTo>
                  <a:lnTo>
                    <a:pt x="5530" y="3378"/>
                  </a:lnTo>
                  <a:lnTo>
                    <a:pt x="868" y="113"/>
                  </a:lnTo>
                  <a:lnTo>
                    <a:pt x="774" y="57"/>
                  </a:lnTo>
                  <a:lnTo>
                    <a:pt x="661" y="19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24"/>
            <p:cNvSpPr/>
            <p:nvPr/>
          </p:nvSpPr>
          <p:spPr>
            <a:xfrm>
              <a:off x="1608675" y="2963725"/>
              <a:ext cx="170350" cy="177900"/>
            </a:xfrm>
            <a:custGeom>
              <a:rect b="b" l="l" r="r" t="t"/>
              <a:pathLst>
                <a:path extrusionOk="0" h="7116" w="6814">
                  <a:moveTo>
                    <a:pt x="5285" y="1"/>
                  </a:moveTo>
                  <a:lnTo>
                    <a:pt x="5228" y="19"/>
                  </a:lnTo>
                  <a:lnTo>
                    <a:pt x="4737" y="227"/>
                  </a:lnTo>
                  <a:lnTo>
                    <a:pt x="3945" y="567"/>
                  </a:lnTo>
                  <a:lnTo>
                    <a:pt x="2662" y="1171"/>
                  </a:lnTo>
                  <a:lnTo>
                    <a:pt x="2605" y="1227"/>
                  </a:lnTo>
                  <a:lnTo>
                    <a:pt x="2548" y="1322"/>
                  </a:lnTo>
                  <a:lnTo>
                    <a:pt x="2492" y="1454"/>
                  </a:lnTo>
                  <a:lnTo>
                    <a:pt x="2435" y="1624"/>
                  </a:lnTo>
                  <a:lnTo>
                    <a:pt x="2341" y="2020"/>
                  </a:lnTo>
                  <a:lnTo>
                    <a:pt x="2246" y="2492"/>
                  </a:lnTo>
                  <a:lnTo>
                    <a:pt x="2095" y="3360"/>
                  </a:lnTo>
                  <a:lnTo>
                    <a:pt x="2020" y="3662"/>
                  </a:lnTo>
                  <a:lnTo>
                    <a:pt x="1982" y="3775"/>
                  </a:lnTo>
                  <a:lnTo>
                    <a:pt x="1963" y="3832"/>
                  </a:lnTo>
                  <a:lnTo>
                    <a:pt x="1907" y="3888"/>
                  </a:lnTo>
                  <a:lnTo>
                    <a:pt x="1831" y="3945"/>
                  </a:lnTo>
                  <a:lnTo>
                    <a:pt x="1586" y="4096"/>
                  </a:lnTo>
                  <a:lnTo>
                    <a:pt x="906" y="4473"/>
                  </a:lnTo>
                  <a:lnTo>
                    <a:pt x="284" y="4794"/>
                  </a:lnTo>
                  <a:lnTo>
                    <a:pt x="1" y="4926"/>
                  </a:lnTo>
                  <a:lnTo>
                    <a:pt x="1" y="7115"/>
                  </a:lnTo>
                  <a:lnTo>
                    <a:pt x="359" y="7096"/>
                  </a:lnTo>
                  <a:lnTo>
                    <a:pt x="774" y="7077"/>
                  </a:lnTo>
                  <a:lnTo>
                    <a:pt x="1246" y="7021"/>
                  </a:lnTo>
                  <a:lnTo>
                    <a:pt x="1775" y="6964"/>
                  </a:lnTo>
                  <a:lnTo>
                    <a:pt x="2303" y="6851"/>
                  </a:lnTo>
                  <a:lnTo>
                    <a:pt x="2548" y="6794"/>
                  </a:lnTo>
                  <a:lnTo>
                    <a:pt x="2775" y="6738"/>
                  </a:lnTo>
                  <a:lnTo>
                    <a:pt x="2982" y="6662"/>
                  </a:lnTo>
                  <a:lnTo>
                    <a:pt x="3152" y="6568"/>
                  </a:lnTo>
                  <a:lnTo>
                    <a:pt x="3492" y="6360"/>
                  </a:lnTo>
                  <a:lnTo>
                    <a:pt x="3813" y="6115"/>
                  </a:lnTo>
                  <a:lnTo>
                    <a:pt x="4134" y="5851"/>
                  </a:lnTo>
                  <a:lnTo>
                    <a:pt x="4417" y="5587"/>
                  </a:lnTo>
                  <a:lnTo>
                    <a:pt x="4851" y="5171"/>
                  </a:lnTo>
                  <a:lnTo>
                    <a:pt x="5020" y="4983"/>
                  </a:lnTo>
                  <a:lnTo>
                    <a:pt x="5077" y="5020"/>
                  </a:lnTo>
                  <a:lnTo>
                    <a:pt x="5171" y="5039"/>
                  </a:lnTo>
                  <a:lnTo>
                    <a:pt x="5266" y="5039"/>
                  </a:lnTo>
                  <a:lnTo>
                    <a:pt x="5417" y="5020"/>
                  </a:lnTo>
                  <a:lnTo>
                    <a:pt x="5568" y="4983"/>
                  </a:lnTo>
                  <a:lnTo>
                    <a:pt x="5738" y="4907"/>
                  </a:lnTo>
                  <a:lnTo>
                    <a:pt x="5945" y="4775"/>
                  </a:lnTo>
                  <a:lnTo>
                    <a:pt x="6134" y="4605"/>
                  </a:lnTo>
                  <a:lnTo>
                    <a:pt x="6304" y="4435"/>
                  </a:lnTo>
                  <a:lnTo>
                    <a:pt x="6436" y="4266"/>
                  </a:lnTo>
                  <a:lnTo>
                    <a:pt x="6568" y="4096"/>
                  </a:lnTo>
                  <a:lnTo>
                    <a:pt x="6662" y="3907"/>
                  </a:lnTo>
                  <a:lnTo>
                    <a:pt x="6738" y="3718"/>
                  </a:lnTo>
                  <a:lnTo>
                    <a:pt x="6776" y="3511"/>
                  </a:lnTo>
                  <a:lnTo>
                    <a:pt x="6813" y="3303"/>
                  </a:lnTo>
                  <a:lnTo>
                    <a:pt x="6813" y="3171"/>
                  </a:lnTo>
                  <a:lnTo>
                    <a:pt x="6794" y="3020"/>
                  </a:lnTo>
                  <a:lnTo>
                    <a:pt x="6700" y="2680"/>
                  </a:lnTo>
                  <a:lnTo>
                    <a:pt x="6568" y="2303"/>
                  </a:lnTo>
                  <a:lnTo>
                    <a:pt x="6398" y="1925"/>
                  </a:lnTo>
                  <a:lnTo>
                    <a:pt x="6077" y="1284"/>
                  </a:lnTo>
                  <a:lnTo>
                    <a:pt x="5945" y="1001"/>
                  </a:lnTo>
                  <a:lnTo>
                    <a:pt x="5945" y="680"/>
                  </a:lnTo>
                  <a:lnTo>
                    <a:pt x="5926" y="548"/>
                  </a:lnTo>
                  <a:lnTo>
                    <a:pt x="5870" y="416"/>
                  </a:lnTo>
                  <a:lnTo>
                    <a:pt x="5794" y="303"/>
                  </a:lnTo>
                  <a:lnTo>
                    <a:pt x="5700" y="189"/>
                  </a:lnTo>
                  <a:lnTo>
                    <a:pt x="5606" y="95"/>
                  </a:lnTo>
                  <a:lnTo>
                    <a:pt x="5473" y="38"/>
                  </a:lnTo>
                  <a:lnTo>
                    <a:pt x="53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24"/>
            <p:cNvSpPr/>
            <p:nvPr/>
          </p:nvSpPr>
          <p:spPr>
            <a:xfrm>
              <a:off x="1604900" y="2959950"/>
              <a:ext cx="177900" cy="185450"/>
            </a:xfrm>
            <a:custGeom>
              <a:rect b="b" l="l" r="r" t="t"/>
              <a:pathLst>
                <a:path extrusionOk="0" h="7418" w="7116">
                  <a:moveTo>
                    <a:pt x="5511" y="303"/>
                  </a:moveTo>
                  <a:lnTo>
                    <a:pt x="5568" y="321"/>
                  </a:lnTo>
                  <a:lnTo>
                    <a:pt x="5681" y="378"/>
                  </a:lnTo>
                  <a:lnTo>
                    <a:pt x="5775" y="472"/>
                  </a:lnTo>
                  <a:lnTo>
                    <a:pt x="5870" y="586"/>
                  </a:lnTo>
                  <a:lnTo>
                    <a:pt x="5926" y="718"/>
                  </a:lnTo>
                  <a:lnTo>
                    <a:pt x="5945" y="831"/>
                  </a:lnTo>
                  <a:lnTo>
                    <a:pt x="5945" y="1152"/>
                  </a:lnTo>
                  <a:lnTo>
                    <a:pt x="5964" y="1227"/>
                  </a:lnTo>
                  <a:lnTo>
                    <a:pt x="6209" y="1699"/>
                  </a:lnTo>
                  <a:lnTo>
                    <a:pt x="6492" y="2322"/>
                  </a:lnTo>
                  <a:lnTo>
                    <a:pt x="6625" y="2662"/>
                  </a:lnTo>
                  <a:lnTo>
                    <a:pt x="6738" y="2963"/>
                  </a:lnTo>
                  <a:lnTo>
                    <a:pt x="6794" y="3228"/>
                  </a:lnTo>
                  <a:lnTo>
                    <a:pt x="6813" y="3341"/>
                  </a:lnTo>
                  <a:lnTo>
                    <a:pt x="6813" y="3435"/>
                  </a:lnTo>
                  <a:lnTo>
                    <a:pt x="6776" y="3624"/>
                  </a:lnTo>
                  <a:lnTo>
                    <a:pt x="6738" y="3813"/>
                  </a:lnTo>
                  <a:lnTo>
                    <a:pt x="6681" y="4001"/>
                  </a:lnTo>
                  <a:lnTo>
                    <a:pt x="6587" y="4152"/>
                  </a:lnTo>
                  <a:lnTo>
                    <a:pt x="6474" y="4322"/>
                  </a:lnTo>
                  <a:lnTo>
                    <a:pt x="6342" y="4492"/>
                  </a:lnTo>
                  <a:lnTo>
                    <a:pt x="6191" y="4643"/>
                  </a:lnTo>
                  <a:lnTo>
                    <a:pt x="6002" y="4794"/>
                  </a:lnTo>
                  <a:lnTo>
                    <a:pt x="5832" y="4907"/>
                  </a:lnTo>
                  <a:lnTo>
                    <a:pt x="5681" y="4983"/>
                  </a:lnTo>
                  <a:lnTo>
                    <a:pt x="5568" y="5020"/>
                  </a:lnTo>
                  <a:lnTo>
                    <a:pt x="5455" y="5039"/>
                  </a:lnTo>
                  <a:lnTo>
                    <a:pt x="5360" y="5039"/>
                  </a:lnTo>
                  <a:lnTo>
                    <a:pt x="5304" y="5020"/>
                  </a:lnTo>
                  <a:lnTo>
                    <a:pt x="5247" y="5002"/>
                  </a:lnTo>
                  <a:lnTo>
                    <a:pt x="5190" y="4983"/>
                  </a:lnTo>
                  <a:lnTo>
                    <a:pt x="5134" y="4983"/>
                  </a:lnTo>
                  <a:lnTo>
                    <a:pt x="5096" y="5002"/>
                  </a:lnTo>
                  <a:lnTo>
                    <a:pt x="5058" y="5039"/>
                  </a:lnTo>
                  <a:lnTo>
                    <a:pt x="4888" y="5209"/>
                  </a:lnTo>
                  <a:lnTo>
                    <a:pt x="4454" y="5643"/>
                  </a:lnTo>
                  <a:lnTo>
                    <a:pt x="4171" y="5889"/>
                  </a:lnTo>
                  <a:lnTo>
                    <a:pt x="3869" y="6153"/>
                  </a:lnTo>
                  <a:lnTo>
                    <a:pt x="3549" y="6379"/>
                  </a:lnTo>
                  <a:lnTo>
                    <a:pt x="3228" y="6587"/>
                  </a:lnTo>
                  <a:lnTo>
                    <a:pt x="3096" y="6662"/>
                  </a:lnTo>
                  <a:lnTo>
                    <a:pt x="2926" y="6719"/>
                  </a:lnTo>
                  <a:lnTo>
                    <a:pt x="2548" y="6832"/>
                  </a:lnTo>
                  <a:lnTo>
                    <a:pt x="2133" y="6908"/>
                  </a:lnTo>
                  <a:lnTo>
                    <a:pt x="1699" y="6983"/>
                  </a:lnTo>
                  <a:lnTo>
                    <a:pt x="1265" y="7040"/>
                  </a:lnTo>
                  <a:lnTo>
                    <a:pt x="888" y="7077"/>
                  </a:lnTo>
                  <a:lnTo>
                    <a:pt x="303" y="7096"/>
                  </a:lnTo>
                  <a:lnTo>
                    <a:pt x="303" y="5171"/>
                  </a:lnTo>
                  <a:lnTo>
                    <a:pt x="793" y="4926"/>
                  </a:lnTo>
                  <a:lnTo>
                    <a:pt x="1397" y="4624"/>
                  </a:lnTo>
                  <a:lnTo>
                    <a:pt x="1926" y="4303"/>
                  </a:lnTo>
                  <a:lnTo>
                    <a:pt x="2114" y="4190"/>
                  </a:lnTo>
                  <a:lnTo>
                    <a:pt x="2228" y="4077"/>
                  </a:lnTo>
                  <a:lnTo>
                    <a:pt x="2284" y="3964"/>
                  </a:lnTo>
                  <a:lnTo>
                    <a:pt x="2341" y="3775"/>
                  </a:lnTo>
                  <a:lnTo>
                    <a:pt x="2473" y="3058"/>
                  </a:lnTo>
                  <a:lnTo>
                    <a:pt x="2567" y="2605"/>
                  </a:lnTo>
                  <a:lnTo>
                    <a:pt x="2662" y="2095"/>
                  </a:lnTo>
                  <a:lnTo>
                    <a:pt x="2775" y="1680"/>
                  </a:lnTo>
                  <a:lnTo>
                    <a:pt x="2831" y="1529"/>
                  </a:lnTo>
                  <a:lnTo>
                    <a:pt x="2888" y="1454"/>
                  </a:lnTo>
                  <a:lnTo>
                    <a:pt x="4152" y="869"/>
                  </a:lnTo>
                  <a:lnTo>
                    <a:pt x="4945" y="510"/>
                  </a:lnTo>
                  <a:lnTo>
                    <a:pt x="5436" y="321"/>
                  </a:lnTo>
                  <a:lnTo>
                    <a:pt x="5511" y="303"/>
                  </a:lnTo>
                  <a:close/>
                  <a:moveTo>
                    <a:pt x="5455" y="1"/>
                  </a:moveTo>
                  <a:lnTo>
                    <a:pt x="5341" y="19"/>
                  </a:lnTo>
                  <a:lnTo>
                    <a:pt x="4832" y="227"/>
                  </a:lnTo>
                  <a:lnTo>
                    <a:pt x="4020" y="586"/>
                  </a:lnTo>
                  <a:lnTo>
                    <a:pt x="2756" y="1190"/>
                  </a:lnTo>
                  <a:lnTo>
                    <a:pt x="2662" y="1246"/>
                  </a:lnTo>
                  <a:lnTo>
                    <a:pt x="2586" y="1340"/>
                  </a:lnTo>
                  <a:lnTo>
                    <a:pt x="2529" y="1491"/>
                  </a:lnTo>
                  <a:lnTo>
                    <a:pt x="2454" y="1680"/>
                  </a:lnTo>
                  <a:lnTo>
                    <a:pt x="2397" y="1926"/>
                  </a:lnTo>
                  <a:lnTo>
                    <a:pt x="2322" y="2227"/>
                  </a:lnTo>
                  <a:lnTo>
                    <a:pt x="2190" y="3001"/>
                  </a:lnTo>
                  <a:lnTo>
                    <a:pt x="2077" y="3567"/>
                  </a:lnTo>
                  <a:lnTo>
                    <a:pt x="2020" y="3775"/>
                  </a:lnTo>
                  <a:lnTo>
                    <a:pt x="1982" y="3907"/>
                  </a:lnTo>
                  <a:lnTo>
                    <a:pt x="1907" y="3964"/>
                  </a:lnTo>
                  <a:lnTo>
                    <a:pt x="1775" y="4058"/>
                  </a:lnTo>
                  <a:lnTo>
                    <a:pt x="1322" y="4303"/>
                  </a:lnTo>
                  <a:lnTo>
                    <a:pt x="718" y="4624"/>
                  </a:lnTo>
                  <a:lnTo>
                    <a:pt x="76" y="4945"/>
                  </a:lnTo>
                  <a:lnTo>
                    <a:pt x="38" y="4964"/>
                  </a:lnTo>
                  <a:lnTo>
                    <a:pt x="20" y="5002"/>
                  </a:lnTo>
                  <a:lnTo>
                    <a:pt x="1" y="5039"/>
                  </a:lnTo>
                  <a:lnTo>
                    <a:pt x="1" y="5077"/>
                  </a:lnTo>
                  <a:lnTo>
                    <a:pt x="1" y="7266"/>
                  </a:lnTo>
                  <a:lnTo>
                    <a:pt x="1" y="7323"/>
                  </a:lnTo>
                  <a:lnTo>
                    <a:pt x="38" y="7379"/>
                  </a:lnTo>
                  <a:lnTo>
                    <a:pt x="95" y="7398"/>
                  </a:lnTo>
                  <a:lnTo>
                    <a:pt x="152" y="7417"/>
                  </a:lnTo>
                  <a:lnTo>
                    <a:pt x="567" y="7398"/>
                  </a:lnTo>
                  <a:lnTo>
                    <a:pt x="982" y="7361"/>
                  </a:lnTo>
                  <a:lnTo>
                    <a:pt x="1473" y="7323"/>
                  </a:lnTo>
                  <a:lnTo>
                    <a:pt x="2001" y="7247"/>
                  </a:lnTo>
                  <a:lnTo>
                    <a:pt x="2511" y="7153"/>
                  </a:lnTo>
                  <a:lnTo>
                    <a:pt x="2756" y="7096"/>
                  </a:lnTo>
                  <a:lnTo>
                    <a:pt x="3001" y="7021"/>
                  </a:lnTo>
                  <a:lnTo>
                    <a:pt x="3209" y="6945"/>
                  </a:lnTo>
                  <a:lnTo>
                    <a:pt x="3379" y="6851"/>
                  </a:lnTo>
                  <a:lnTo>
                    <a:pt x="3662" y="6681"/>
                  </a:lnTo>
                  <a:lnTo>
                    <a:pt x="3964" y="6474"/>
                  </a:lnTo>
                  <a:lnTo>
                    <a:pt x="4228" y="6247"/>
                  </a:lnTo>
                  <a:lnTo>
                    <a:pt x="4492" y="6021"/>
                  </a:lnTo>
                  <a:lnTo>
                    <a:pt x="4926" y="5605"/>
                  </a:lnTo>
                  <a:lnTo>
                    <a:pt x="5209" y="5322"/>
                  </a:lnTo>
                  <a:lnTo>
                    <a:pt x="5379" y="5341"/>
                  </a:lnTo>
                  <a:lnTo>
                    <a:pt x="5473" y="5341"/>
                  </a:lnTo>
                  <a:lnTo>
                    <a:pt x="5606" y="5322"/>
                  </a:lnTo>
                  <a:lnTo>
                    <a:pt x="5738" y="5285"/>
                  </a:lnTo>
                  <a:lnTo>
                    <a:pt x="5870" y="5228"/>
                  </a:lnTo>
                  <a:lnTo>
                    <a:pt x="6021" y="5153"/>
                  </a:lnTo>
                  <a:lnTo>
                    <a:pt x="6191" y="5039"/>
                  </a:lnTo>
                  <a:lnTo>
                    <a:pt x="6398" y="4851"/>
                  </a:lnTo>
                  <a:lnTo>
                    <a:pt x="6568" y="4681"/>
                  </a:lnTo>
                  <a:lnTo>
                    <a:pt x="6719" y="4492"/>
                  </a:lnTo>
                  <a:lnTo>
                    <a:pt x="6851" y="4303"/>
                  </a:lnTo>
                  <a:lnTo>
                    <a:pt x="6945" y="4115"/>
                  </a:lnTo>
                  <a:lnTo>
                    <a:pt x="7040" y="3907"/>
                  </a:lnTo>
                  <a:lnTo>
                    <a:pt x="7078" y="3681"/>
                  </a:lnTo>
                  <a:lnTo>
                    <a:pt x="7115" y="3454"/>
                  </a:lnTo>
                  <a:lnTo>
                    <a:pt x="7115" y="3341"/>
                  </a:lnTo>
                  <a:lnTo>
                    <a:pt x="7096" y="3190"/>
                  </a:lnTo>
                  <a:lnTo>
                    <a:pt x="7021" y="2888"/>
                  </a:lnTo>
                  <a:lnTo>
                    <a:pt x="6908" y="2529"/>
                  </a:lnTo>
                  <a:lnTo>
                    <a:pt x="6757" y="2171"/>
                  </a:lnTo>
                  <a:lnTo>
                    <a:pt x="6606" y="1831"/>
                  </a:lnTo>
                  <a:lnTo>
                    <a:pt x="6455" y="1510"/>
                  </a:lnTo>
                  <a:lnTo>
                    <a:pt x="6247" y="1114"/>
                  </a:lnTo>
                  <a:lnTo>
                    <a:pt x="6247" y="831"/>
                  </a:lnTo>
                  <a:lnTo>
                    <a:pt x="6228" y="737"/>
                  </a:lnTo>
                  <a:lnTo>
                    <a:pt x="6209" y="642"/>
                  </a:lnTo>
                  <a:lnTo>
                    <a:pt x="6191" y="548"/>
                  </a:lnTo>
                  <a:lnTo>
                    <a:pt x="6134" y="454"/>
                  </a:lnTo>
                  <a:lnTo>
                    <a:pt x="6021" y="284"/>
                  </a:lnTo>
                  <a:lnTo>
                    <a:pt x="5945" y="208"/>
                  </a:lnTo>
                  <a:lnTo>
                    <a:pt x="5851" y="133"/>
                  </a:lnTo>
                  <a:lnTo>
                    <a:pt x="5719" y="57"/>
                  </a:lnTo>
                  <a:lnTo>
                    <a:pt x="5587" y="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24"/>
            <p:cNvSpPr/>
            <p:nvPr/>
          </p:nvSpPr>
          <p:spPr>
            <a:xfrm>
              <a:off x="1730400" y="3062800"/>
              <a:ext cx="21250" cy="29275"/>
            </a:xfrm>
            <a:custGeom>
              <a:rect b="b" l="l" r="r" t="t"/>
              <a:pathLst>
                <a:path extrusionOk="0" h="1171" w="850">
                  <a:moveTo>
                    <a:pt x="661" y="1"/>
                  </a:moveTo>
                  <a:lnTo>
                    <a:pt x="604" y="19"/>
                  </a:lnTo>
                  <a:lnTo>
                    <a:pt x="567" y="76"/>
                  </a:lnTo>
                  <a:lnTo>
                    <a:pt x="19" y="944"/>
                  </a:lnTo>
                  <a:lnTo>
                    <a:pt x="1" y="1001"/>
                  </a:lnTo>
                  <a:lnTo>
                    <a:pt x="1" y="1057"/>
                  </a:lnTo>
                  <a:lnTo>
                    <a:pt x="19" y="1114"/>
                  </a:lnTo>
                  <a:lnTo>
                    <a:pt x="57" y="1152"/>
                  </a:lnTo>
                  <a:lnTo>
                    <a:pt x="95" y="1171"/>
                  </a:lnTo>
                  <a:lnTo>
                    <a:pt x="151" y="1171"/>
                  </a:lnTo>
                  <a:lnTo>
                    <a:pt x="208" y="1152"/>
                  </a:lnTo>
                  <a:lnTo>
                    <a:pt x="265" y="1095"/>
                  </a:lnTo>
                  <a:lnTo>
                    <a:pt x="812" y="227"/>
                  </a:lnTo>
                  <a:lnTo>
                    <a:pt x="850" y="170"/>
                  </a:lnTo>
                  <a:lnTo>
                    <a:pt x="831" y="114"/>
                  </a:lnTo>
                  <a:lnTo>
                    <a:pt x="812" y="57"/>
                  </a:lnTo>
                  <a:lnTo>
                    <a:pt x="774" y="19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87" name="Google Shape;2587;p24"/>
          <p:cNvGrpSpPr/>
          <p:nvPr/>
        </p:nvGrpSpPr>
        <p:grpSpPr>
          <a:xfrm>
            <a:off x="3637471" y="2451589"/>
            <a:ext cx="1840000" cy="2522675"/>
            <a:chOff x="3256450" y="1975850"/>
            <a:chExt cx="1840000" cy="2522675"/>
          </a:xfrm>
        </p:grpSpPr>
        <p:sp>
          <p:nvSpPr>
            <p:cNvPr id="2588" name="Google Shape;2588;p24"/>
            <p:cNvSpPr/>
            <p:nvPr/>
          </p:nvSpPr>
          <p:spPr>
            <a:xfrm>
              <a:off x="3369225" y="3068525"/>
              <a:ext cx="444450" cy="692600"/>
            </a:xfrm>
            <a:custGeom>
              <a:rect b="b" l="l" r="r" t="t"/>
              <a:pathLst>
                <a:path extrusionOk="0" h="27704" w="17778">
                  <a:moveTo>
                    <a:pt x="17777" y="0"/>
                  </a:moveTo>
                  <a:lnTo>
                    <a:pt x="0" y="20627"/>
                  </a:lnTo>
                  <a:lnTo>
                    <a:pt x="0" y="27704"/>
                  </a:lnTo>
                  <a:lnTo>
                    <a:pt x="17777" y="27704"/>
                  </a:lnTo>
                  <a:lnTo>
                    <a:pt x="177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24"/>
            <p:cNvSpPr/>
            <p:nvPr/>
          </p:nvSpPr>
          <p:spPr>
            <a:xfrm>
              <a:off x="3365925" y="3060025"/>
              <a:ext cx="451050" cy="704400"/>
            </a:xfrm>
            <a:custGeom>
              <a:rect b="b" l="l" r="r" t="t"/>
              <a:pathLst>
                <a:path extrusionOk="0" h="28176" w="18042">
                  <a:moveTo>
                    <a:pt x="17796" y="699"/>
                  </a:moveTo>
                  <a:lnTo>
                    <a:pt x="17796" y="27911"/>
                  </a:lnTo>
                  <a:lnTo>
                    <a:pt x="264" y="27911"/>
                  </a:lnTo>
                  <a:lnTo>
                    <a:pt x="264" y="21004"/>
                  </a:lnTo>
                  <a:lnTo>
                    <a:pt x="17796" y="699"/>
                  </a:lnTo>
                  <a:close/>
                  <a:moveTo>
                    <a:pt x="18041" y="0"/>
                  </a:moveTo>
                  <a:lnTo>
                    <a:pt x="38" y="20891"/>
                  </a:lnTo>
                  <a:lnTo>
                    <a:pt x="0" y="20910"/>
                  </a:lnTo>
                  <a:lnTo>
                    <a:pt x="0" y="28176"/>
                  </a:lnTo>
                  <a:lnTo>
                    <a:pt x="18041" y="28176"/>
                  </a:lnTo>
                  <a:lnTo>
                    <a:pt x="180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24"/>
            <p:cNvSpPr/>
            <p:nvPr/>
          </p:nvSpPr>
          <p:spPr>
            <a:xfrm>
              <a:off x="4434050" y="3068525"/>
              <a:ext cx="444925" cy="692600"/>
            </a:xfrm>
            <a:custGeom>
              <a:rect b="b" l="l" r="r" t="t"/>
              <a:pathLst>
                <a:path extrusionOk="0" h="27704" w="17797">
                  <a:moveTo>
                    <a:pt x="0" y="0"/>
                  </a:moveTo>
                  <a:lnTo>
                    <a:pt x="0" y="27704"/>
                  </a:lnTo>
                  <a:lnTo>
                    <a:pt x="17796" y="27704"/>
                  </a:lnTo>
                  <a:lnTo>
                    <a:pt x="17796" y="206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24"/>
            <p:cNvSpPr/>
            <p:nvPr/>
          </p:nvSpPr>
          <p:spPr>
            <a:xfrm>
              <a:off x="4431225" y="3060025"/>
              <a:ext cx="450575" cy="704400"/>
            </a:xfrm>
            <a:custGeom>
              <a:rect b="b" l="l" r="r" t="t"/>
              <a:pathLst>
                <a:path extrusionOk="0" h="28176" w="18023">
                  <a:moveTo>
                    <a:pt x="245" y="699"/>
                  </a:moveTo>
                  <a:lnTo>
                    <a:pt x="17777" y="21004"/>
                  </a:lnTo>
                  <a:lnTo>
                    <a:pt x="17777" y="27911"/>
                  </a:lnTo>
                  <a:lnTo>
                    <a:pt x="245" y="27911"/>
                  </a:lnTo>
                  <a:lnTo>
                    <a:pt x="245" y="699"/>
                  </a:lnTo>
                  <a:close/>
                  <a:moveTo>
                    <a:pt x="0" y="0"/>
                  </a:moveTo>
                  <a:lnTo>
                    <a:pt x="0" y="28176"/>
                  </a:lnTo>
                  <a:lnTo>
                    <a:pt x="18022" y="28176"/>
                  </a:lnTo>
                  <a:lnTo>
                    <a:pt x="18022" y="20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24"/>
            <p:cNvSpPr/>
            <p:nvPr/>
          </p:nvSpPr>
          <p:spPr>
            <a:xfrm>
              <a:off x="4802050" y="3426125"/>
              <a:ext cx="186375" cy="429350"/>
            </a:xfrm>
            <a:custGeom>
              <a:rect b="b" l="l" r="r" t="t"/>
              <a:pathLst>
                <a:path extrusionOk="0" h="17174" w="7455">
                  <a:moveTo>
                    <a:pt x="3737" y="1"/>
                  </a:moveTo>
                  <a:lnTo>
                    <a:pt x="3529" y="20"/>
                  </a:lnTo>
                  <a:lnTo>
                    <a:pt x="3340" y="57"/>
                  </a:lnTo>
                  <a:lnTo>
                    <a:pt x="3171" y="133"/>
                  </a:lnTo>
                  <a:lnTo>
                    <a:pt x="2982" y="227"/>
                  </a:lnTo>
                  <a:lnTo>
                    <a:pt x="2793" y="340"/>
                  </a:lnTo>
                  <a:lnTo>
                    <a:pt x="2623" y="473"/>
                  </a:lnTo>
                  <a:lnTo>
                    <a:pt x="2453" y="642"/>
                  </a:lnTo>
                  <a:lnTo>
                    <a:pt x="2284" y="831"/>
                  </a:lnTo>
                  <a:lnTo>
                    <a:pt x="2114" y="1039"/>
                  </a:lnTo>
                  <a:lnTo>
                    <a:pt x="1963" y="1265"/>
                  </a:lnTo>
                  <a:lnTo>
                    <a:pt x="1793" y="1529"/>
                  </a:lnTo>
                  <a:lnTo>
                    <a:pt x="1642" y="1794"/>
                  </a:lnTo>
                  <a:lnTo>
                    <a:pt x="1510" y="2095"/>
                  </a:lnTo>
                  <a:lnTo>
                    <a:pt x="1359" y="2397"/>
                  </a:lnTo>
                  <a:lnTo>
                    <a:pt x="1227" y="2737"/>
                  </a:lnTo>
                  <a:lnTo>
                    <a:pt x="1095" y="3077"/>
                  </a:lnTo>
                  <a:lnTo>
                    <a:pt x="849" y="3832"/>
                  </a:lnTo>
                  <a:lnTo>
                    <a:pt x="642" y="4624"/>
                  </a:lnTo>
                  <a:lnTo>
                    <a:pt x="453" y="5492"/>
                  </a:lnTo>
                  <a:lnTo>
                    <a:pt x="302" y="6417"/>
                  </a:lnTo>
                  <a:lnTo>
                    <a:pt x="170" y="7380"/>
                  </a:lnTo>
                  <a:lnTo>
                    <a:pt x="76" y="8380"/>
                  </a:lnTo>
                  <a:lnTo>
                    <a:pt x="19" y="9418"/>
                  </a:lnTo>
                  <a:lnTo>
                    <a:pt x="0" y="10493"/>
                  </a:lnTo>
                  <a:lnTo>
                    <a:pt x="19" y="11437"/>
                  </a:lnTo>
                  <a:lnTo>
                    <a:pt x="57" y="12362"/>
                  </a:lnTo>
                  <a:lnTo>
                    <a:pt x="132" y="13249"/>
                  </a:lnTo>
                  <a:lnTo>
                    <a:pt x="227" y="14098"/>
                  </a:lnTo>
                  <a:lnTo>
                    <a:pt x="359" y="14928"/>
                  </a:lnTo>
                  <a:lnTo>
                    <a:pt x="491" y="15721"/>
                  </a:lnTo>
                  <a:lnTo>
                    <a:pt x="661" y="16476"/>
                  </a:lnTo>
                  <a:lnTo>
                    <a:pt x="849" y="17174"/>
                  </a:lnTo>
                  <a:lnTo>
                    <a:pt x="6605" y="17174"/>
                  </a:lnTo>
                  <a:lnTo>
                    <a:pt x="6794" y="16476"/>
                  </a:lnTo>
                  <a:lnTo>
                    <a:pt x="6964" y="15721"/>
                  </a:lnTo>
                  <a:lnTo>
                    <a:pt x="7096" y="14928"/>
                  </a:lnTo>
                  <a:lnTo>
                    <a:pt x="7228" y="14098"/>
                  </a:lnTo>
                  <a:lnTo>
                    <a:pt x="7322" y="13249"/>
                  </a:lnTo>
                  <a:lnTo>
                    <a:pt x="7398" y="12362"/>
                  </a:lnTo>
                  <a:lnTo>
                    <a:pt x="7436" y="11437"/>
                  </a:lnTo>
                  <a:lnTo>
                    <a:pt x="7454" y="10493"/>
                  </a:lnTo>
                  <a:lnTo>
                    <a:pt x="7436" y="9418"/>
                  </a:lnTo>
                  <a:lnTo>
                    <a:pt x="7379" y="8380"/>
                  </a:lnTo>
                  <a:lnTo>
                    <a:pt x="7285" y="7380"/>
                  </a:lnTo>
                  <a:lnTo>
                    <a:pt x="7152" y="6417"/>
                  </a:lnTo>
                  <a:lnTo>
                    <a:pt x="7002" y="5492"/>
                  </a:lnTo>
                  <a:lnTo>
                    <a:pt x="6813" y="4624"/>
                  </a:lnTo>
                  <a:lnTo>
                    <a:pt x="6605" y="3832"/>
                  </a:lnTo>
                  <a:lnTo>
                    <a:pt x="6360" y="3077"/>
                  </a:lnTo>
                  <a:lnTo>
                    <a:pt x="6228" y="2737"/>
                  </a:lnTo>
                  <a:lnTo>
                    <a:pt x="6096" y="2397"/>
                  </a:lnTo>
                  <a:lnTo>
                    <a:pt x="5964" y="2095"/>
                  </a:lnTo>
                  <a:lnTo>
                    <a:pt x="5813" y="1794"/>
                  </a:lnTo>
                  <a:lnTo>
                    <a:pt x="5662" y="1529"/>
                  </a:lnTo>
                  <a:lnTo>
                    <a:pt x="5511" y="1265"/>
                  </a:lnTo>
                  <a:lnTo>
                    <a:pt x="5341" y="1039"/>
                  </a:lnTo>
                  <a:lnTo>
                    <a:pt x="5171" y="831"/>
                  </a:lnTo>
                  <a:lnTo>
                    <a:pt x="5001" y="642"/>
                  </a:lnTo>
                  <a:lnTo>
                    <a:pt x="4831" y="473"/>
                  </a:lnTo>
                  <a:lnTo>
                    <a:pt x="4661" y="340"/>
                  </a:lnTo>
                  <a:lnTo>
                    <a:pt x="4473" y="227"/>
                  </a:lnTo>
                  <a:lnTo>
                    <a:pt x="4303" y="133"/>
                  </a:lnTo>
                  <a:lnTo>
                    <a:pt x="4114" y="57"/>
                  </a:lnTo>
                  <a:lnTo>
                    <a:pt x="3925" y="20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24"/>
            <p:cNvSpPr/>
            <p:nvPr/>
          </p:nvSpPr>
          <p:spPr>
            <a:xfrm>
              <a:off x="4799200" y="3423300"/>
              <a:ext cx="192525" cy="435475"/>
            </a:xfrm>
            <a:custGeom>
              <a:rect b="b" l="l" r="r" t="t"/>
              <a:pathLst>
                <a:path extrusionOk="0" h="17419" w="7701">
                  <a:moveTo>
                    <a:pt x="3851" y="246"/>
                  </a:moveTo>
                  <a:lnTo>
                    <a:pt x="4021" y="265"/>
                  </a:lnTo>
                  <a:lnTo>
                    <a:pt x="4209" y="302"/>
                  </a:lnTo>
                  <a:lnTo>
                    <a:pt x="4398" y="359"/>
                  </a:lnTo>
                  <a:lnTo>
                    <a:pt x="4568" y="453"/>
                  </a:lnTo>
                  <a:lnTo>
                    <a:pt x="4738" y="567"/>
                  </a:lnTo>
                  <a:lnTo>
                    <a:pt x="4908" y="718"/>
                  </a:lnTo>
                  <a:lnTo>
                    <a:pt x="5077" y="869"/>
                  </a:lnTo>
                  <a:lnTo>
                    <a:pt x="5247" y="1057"/>
                  </a:lnTo>
                  <a:lnTo>
                    <a:pt x="5398" y="1265"/>
                  </a:lnTo>
                  <a:lnTo>
                    <a:pt x="5549" y="1491"/>
                  </a:lnTo>
                  <a:lnTo>
                    <a:pt x="5700" y="1756"/>
                  </a:lnTo>
                  <a:lnTo>
                    <a:pt x="5851" y="2020"/>
                  </a:lnTo>
                  <a:lnTo>
                    <a:pt x="5983" y="2303"/>
                  </a:lnTo>
                  <a:lnTo>
                    <a:pt x="6134" y="2624"/>
                  </a:lnTo>
                  <a:lnTo>
                    <a:pt x="6266" y="2944"/>
                  </a:lnTo>
                  <a:lnTo>
                    <a:pt x="6380" y="3284"/>
                  </a:lnTo>
                  <a:lnTo>
                    <a:pt x="6625" y="4020"/>
                  </a:lnTo>
                  <a:lnTo>
                    <a:pt x="6832" y="4813"/>
                  </a:lnTo>
                  <a:lnTo>
                    <a:pt x="7002" y="5681"/>
                  </a:lnTo>
                  <a:lnTo>
                    <a:pt x="7153" y="6587"/>
                  </a:lnTo>
                  <a:lnTo>
                    <a:pt x="7285" y="7530"/>
                  </a:lnTo>
                  <a:lnTo>
                    <a:pt x="7361" y="8530"/>
                  </a:lnTo>
                  <a:lnTo>
                    <a:pt x="7417" y="9550"/>
                  </a:lnTo>
                  <a:lnTo>
                    <a:pt x="7436" y="10606"/>
                  </a:lnTo>
                  <a:lnTo>
                    <a:pt x="7417" y="11493"/>
                  </a:lnTo>
                  <a:lnTo>
                    <a:pt x="7380" y="12380"/>
                  </a:lnTo>
                  <a:lnTo>
                    <a:pt x="7323" y="13248"/>
                  </a:lnTo>
                  <a:lnTo>
                    <a:pt x="7229" y="14079"/>
                  </a:lnTo>
                  <a:lnTo>
                    <a:pt x="7116" y="14909"/>
                  </a:lnTo>
                  <a:lnTo>
                    <a:pt x="6965" y="15683"/>
                  </a:lnTo>
                  <a:lnTo>
                    <a:pt x="6814" y="16438"/>
                  </a:lnTo>
                  <a:lnTo>
                    <a:pt x="6625" y="17155"/>
                  </a:lnTo>
                  <a:lnTo>
                    <a:pt x="1058" y="17155"/>
                  </a:lnTo>
                  <a:lnTo>
                    <a:pt x="888" y="16438"/>
                  </a:lnTo>
                  <a:lnTo>
                    <a:pt x="718" y="15683"/>
                  </a:lnTo>
                  <a:lnTo>
                    <a:pt x="567" y="14909"/>
                  </a:lnTo>
                  <a:lnTo>
                    <a:pt x="454" y="14079"/>
                  </a:lnTo>
                  <a:lnTo>
                    <a:pt x="359" y="13248"/>
                  </a:lnTo>
                  <a:lnTo>
                    <a:pt x="303" y="12380"/>
                  </a:lnTo>
                  <a:lnTo>
                    <a:pt x="265" y="11493"/>
                  </a:lnTo>
                  <a:lnTo>
                    <a:pt x="246" y="10606"/>
                  </a:lnTo>
                  <a:lnTo>
                    <a:pt x="265" y="9550"/>
                  </a:lnTo>
                  <a:lnTo>
                    <a:pt x="322" y="8530"/>
                  </a:lnTo>
                  <a:lnTo>
                    <a:pt x="416" y="7530"/>
                  </a:lnTo>
                  <a:lnTo>
                    <a:pt x="529" y="6587"/>
                  </a:lnTo>
                  <a:lnTo>
                    <a:pt x="680" y="5681"/>
                  </a:lnTo>
                  <a:lnTo>
                    <a:pt x="869" y="4813"/>
                  </a:lnTo>
                  <a:lnTo>
                    <a:pt x="1077" y="4020"/>
                  </a:lnTo>
                  <a:lnTo>
                    <a:pt x="1303" y="3284"/>
                  </a:lnTo>
                  <a:lnTo>
                    <a:pt x="1435" y="2944"/>
                  </a:lnTo>
                  <a:lnTo>
                    <a:pt x="1548" y="2624"/>
                  </a:lnTo>
                  <a:lnTo>
                    <a:pt x="1699" y="2303"/>
                  </a:lnTo>
                  <a:lnTo>
                    <a:pt x="1831" y="2020"/>
                  </a:lnTo>
                  <a:lnTo>
                    <a:pt x="1982" y="1756"/>
                  </a:lnTo>
                  <a:lnTo>
                    <a:pt x="2133" y="1491"/>
                  </a:lnTo>
                  <a:lnTo>
                    <a:pt x="2284" y="1265"/>
                  </a:lnTo>
                  <a:lnTo>
                    <a:pt x="2435" y="1057"/>
                  </a:lnTo>
                  <a:lnTo>
                    <a:pt x="2605" y="869"/>
                  </a:lnTo>
                  <a:lnTo>
                    <a:pt x="2775" y="718"/>
                  </a:lnTo>
                  <a:lnTo>
                    <a:pt x="2945" y="567"/>
                  </a:lnTo>
                  <a:lnTo>
                    <a:pt x="3115" y="453"/>
                  </a:lnTo>
                  <a:lnTo>
                    <a:pt x="3303" y="359"/>
                  </a:lnTo>
                  <a:lnTo>
                    <a:pt x="3473" y="302"/>
                  </a:lnTo>
                  <a:lnTo>
                    <a:pt x="3662" y="265"/>
                  </a:lnTo>
                  <a:lnTo>
                    <a:pt x="3851" y="246"/>
                  </a:lnTo>
                  <a:close/>
                  <a:moveTo>
                    <a:pt x="3643" y="1"/>
                  </a:moveTo>
                  <a:lnTo>
                    <a:pt x="3436" y="38"/>
                  </a:lnTo>
                  <a:lnTo>
                    <a:pt x="3247" y="114"/>
                  </a:lnTo>
                  <a:lnTo>
                    <a:pt x="3058" y="208"/>
                  </a:lnTo>
                  <a:lnTo>
                    <a:pt x="2869" y="321"/>
                  </a:lnTo>
                  <a:lnTo>
                    <a:pt x="2681" y="453"/>
                  </a:lnTo>
                  <a:lnTo>
                    <a:pt x="2511" y="623"/>
                  </a:lnTo>
                  <a:lnTo>
                    <a:pt x="2322" y="812"/>
                  </a:lnTo>
                  <a:lnTo>
                    <a:pt x="2152" y="1020"/>
                  </a:lnTo>
                  <a:lnTo>
                    <a:pt x="2001" y="1265"/>
                  </a:lnTo>
                  <a:lnTo>
                    <a:pt x="1831" y="1510"/>
                  </a:lnTo>
                  <a:lnTo>
                    <a:pt x="1680" y="1774"/>
                  </a:lnTo>
                  <a:lnTo>
                    <a:pt x="1530" y="2076"/>
                  </a:lnTo>
                  <a:lnTo>
                    <a:pt x="1379" y="2397"/>
                  </a:lnTo>
                  <a:lnTo>
                    <a:pt x="1246" y="2718"/>
                  </a:lnTo>
                  <a:lnTo>
                    <a:pt x="1114" y="3077"/>
                  </a:lnTo>
                  <a:lnTo>
                    <a:pt x="982" y="3435"/>
                  </a:lnTo>
                  <a:lnTo>
                    <a:pt x="869" y="3813"/>
                  </a:lnTo>
                  <a:lnTo>
                    <a:pt x="643" y="4643"/>
                  </a:lnTo>
                  <a:lnTo>
                    <a:pt x="454" y="5511"/>
                  </a:lnTo>
                  <a:lnTo>
                    <a:pt x="284" y="6436"/>
                  </a:lnTo>
                  <a:lnTo>
                    <a:pt x="171" y="7417"/>
                  </a:lnTo>
                  <a:lnTo>
                    <a:pt x="76" y="8436"/>
                  </a:lnTo>
                  <a:lnTo>
                    <a:pt x="20" y="9512"/>
                  </a:lnTo>
                  <a:lnTo>
                    <a:pt x="1" y="10606"/>
                  </a:lnTo>
                  <a:lnTo>
                    <a:pt x="1" y="11531"/>
                  </a:lnTo>
                  <a:lnTo>
                    <a:pt x="58" y="12418"/>
                  </a:lnTo>
                  <a:lnTo>
                    <a:pt x="114" y="13305"/>
                  </a:lnTo>
                  <a:lnTo>
                    <a:pt x="209" y="14173"/>
                  </a:lnTo>
                  <a:lnTo>
                    <a:pt x="341" y="15022"/>
                  </a:lnTo>
                  <a:lnTo>
                    <a:pt x="492" y="15815"/>
                  </a:lnTo>
                  <a:lnTo>
                    <a:pt x="661" y="16589"/>
                  </a:lnTo>
                  <a:lnTo>
                    <a:pt x="850" y="17325"/>
                  </a:lnTo>
                  <a:lnTo>
                    <a:pt x="869" y="17419"/>
                  </a:lnTo>
                  <a:lnTo>
                    <a:pt x="6814" y="17419"/>
                  </a:lnTo>
                  <a:lnTo>
                    <a:pt x="6832" y="17325"/>
                  </a:lnTo>
                  <a:lnTo>
                    <a:pt x="7040" y="16589"/>
                  </a:lnTo>
                  <a:lnTo>
                    <a:pt x="7210" y="15815"/>
                  </a:lnTo>
                  <a:lnTo>
                    <a:pt x="7342" y="15022"/>
                  </a:lnTo>
                  <a:lnTo>
                    <a:pt x="7474" y="14173"/>
                  </a:lnTo>
                  <a:lnTo>
                    <a:pt x="7568" y="13305"/>
                  </a:lnTo>
                  <a:lnTo>
                    <a:pt x="7644" y="12418"/>
                  </a:lnTo>
                  <a:lnTo>
                    <a:pt x="7682" y="11531"/>
                  </a:lnTo>
                  <a:lnTo>
                    <a:pt x="7701" y="10606"/>
                  </a:lnTo>
                  <a:lnTo>
                    <a:pt x="7682" y="9512"/>
                  </a:lnTo>
                  <a:lnTo>
                    <a:pt x="7625" y="8436"/>
                  </a:lnTo>
                  <a:lnTo>
                    <a:pt x="7531" y="7417"/>
                  </a:lnTo>
                  <a:lnTo>
                    <a:pt x="7399" y="6436"/>
                  </a:lnTo>
                  <a:lnTo>
                    <a:pt x="7229" y="5511"/>
                  </a:lnTo>
                  <a:lnTo>
                    <a:pt x="7040" y="4643"/>
                  </a:lnTo>
                  <a:lnTo>
                    <a:pt x="6832" y="3813"/>
                  </a:lnTo>
                  <a:lnTo>
                    <a:pt x="6700" y="3435"/>
                  </a:lnTo>
                  <a:lnTo>
                    <a:pt x="6568" y="3077"/>
                  </a:lnTo>
                  <a:lnTo>
                    <a:pt x="6436" y="2718"/>
                  </a:lnTo>
                  <a:lnTo>
                    <a:pt x="6304" y="2397"/>
                  </a:lnTo>
                  <a:lnTo>
                    <a:pt x="6153" y="2076"/>
                  </a:lnTo>
                  <a:lnTo>
                    <a:pt x="6002" y="1774"/>
                  </a:lnTo>
                  <a:lnTo>
                    <a:pt x="5851" y="1510"/>
                  </a:lnTo>
                  <a:lnTo>
                    <a:pt x="5700" y="1265"/>
                  </a:lnTo>
                  <a:lnTo>
                    <a:pt x="5530" y="1020"/>
                  </a:lnTo>
                  <a:lnTo>
                    <a:pt x="5360" y="812"/>
                  </a:lnTo>
                  <a:lnTo>
                    <a:pt x="5172" y="623"/>
                  </a:lnTo>
                  <a:lnTo>
                    <a:pt x="5002" y="453"/>
                  </a:lnTo>
                  <a:lnTo>
                    <a:pt x="4813" y="321"/>
                  </a:lnTo>
                  <a:lnTo>
                    <a:pt x="4624" y="208"/>
                  </a:lnTo>
                  <a:lnTo>
                    <a:pt x="4436" y="114"/>
                  </a:lnTo>
                  <a:lnTo>
                    <a:pt x="4247" y="38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24"/>
            <p:cNvSpPr/>
            <p:nvPr/>
          </p:nvSpPr>
          <p:spPr>
            <a:xfrm>
              <a:off x="4811000" y="3798375"/>
              <a:ext cx="168925" cy="57100"/>
            </a:xfrm>
            <a:custGeom>
              <a:rect b="b" l="l" r="r" t="t"/>
              <a:pathLst>
                <a:path extrusionOk="0" h="2284" w="6757">
                  <a:moveTo>
                    <a:pt x="1" y="0"/>
                  </a:moveTo>
                  <a:lnTo>
                    <a:pt x="95" y="604"/>
                  </a:lnTo>
                  <a:lnTo>
                    <a:pt x="227" y="1189"/>
                  </a:lnTo>
                  <a:lnTo>
                    <a:pt x="359" y="1755"/>
                  </a:lnTo>
                  <a:lnTo>
                    <a:pt x="491" y="2284"/>
                  </a:lnTo>
                  <a:lnTo>
                    <a:pt x="6247" y="2284"/>
                  </a:lnTo>
                  <a:lnTo>
                    <a:pt x="6379" y="1755"/>
                  </a:lnTo>
                  <a:lnTo>
                    <a:pt x="6530" y="1189"/>
                  </a:lnTo>
                  <a:lnTo>
                    <a:pt x="6644" y="604"/>
                  </a:lnTo>
                  <a:lnTo>
                    <a:pt x="67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24"/>
            <p:cNvSpPr/>
            <p:nvPr/>
          </p:nvSpPr>
          <p:spPr>
            <a:xfrm>
              <a:off x="4807225" y="3795550"/>
              <a:ext cx="176475" cy="63225"/>
            </a:xfrm>
            <a:custGeom>
              <a:rect b="b" l="l" r="r" t="t"/>
              <a:pathLst>
                <a:path extrusionOk="0" h="2529" w="7059">
                  <a:moveTo>
                    <a:pt x="6757" y="246"/>
                  </a:moveTo>
                  <a:lnTo>
                    <a:pt x="6662" y="774"/>
                  </a:lnTo>
                  <a:lnTo>
                    <a:pt x="6549" y="1302"/>
                  </a:lnTo>
                  <a:lnTo>
                    <a:pt x="6417" y="1793"/>
                  </a:lnTo>
                  <a:lnTo>
                    <a:pt x="6304" y="2265"/>
                  </a:lnTo>
                  <a:lnTo>
                    <a:pt x="737" y="2265"/>
                  </a:lnTo>
                  <a:lnTo>
                    <a:pt x="624" y="1793"/>
                  </a:lnTo>
                  <a:lnTo>
                    <a:pt x="491" y="1302"/>
                  </a:lnTo>
                  <a:lnTo>
                    <a:pt x="397" y="774"/>
                  </a:lnTo>
                  <a:lnTo>
                    <a:pt x="284" y="246"/>
                  </a:lnTo>
                  <a:close/>
                  <a:moveTo>
                    <a:pt x="1" y="0"/>
                  </a:moveTo>
                  <a:lnTo>
                    <a:pt x="20" y="132"/>
                  </a:lnTo>
                  <a:lnTo>
                    <a:pt x="133" y="755"/>
                  </a:lnTo>
                  <a:lnTo>
                    <a:pt x="246" y="1340"/>
                  </a:lnTo>
                  <a:lnTo>
                    <a:pt x="378" y="1887"/>
                  </a:lnTo>
                  <a:lnTo>
                    <a:pt x="529" y="2435"/>
                  </a:lnTo>
                  <a:lnTo>
                    <a:pt x="548" y="2529"/>
                  </a:lnTo>
                  <a:lnTo>
                    <a:pt x="6493" y="2529"/>
                  </a:lnTo>
                  <a:lnTo>
                    <a:pt x="6511" y="2435"/>
                  </a:lnTo>
                  <a:lnTo>
                    <a:pt x="6662" y="1887"/>
                  </a:lnTo>
                  <a:lnTo>
                    <a:pt x="6795" y="1340"/>
                  </a:lnTo>
                  <a:lnTo>
                    <a:pt x="6927" y="755"/>
                  </a:lnTo>
                  <a:lnTo>
                    <a:pt x="7021" y="132"/>
                  </a:lnTo>
                  <a:lnTo>
                    <a:pt x="7059" y="0"/>
                  </a:lnTo>
                  <a:close/>
                </a:path>
              </a:pathLst>
            </a:custGeom>
            <a:solidFill>
              <a:srgbClr val="180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24"/>
            <p:cNvSpPr/>
            <p:nvPr/>
          </p:nvSpPr>
          <p:spPr>
            <a:xfrm>
              <a:off x="3769775" y="1978675"/>
              <a:ext cx="700625" cy="1792350"/>
            </a:xfrm>
            <a:custGeom>
              <a:rect b="b" l="l" r="r" t="t"/>
              <a:pathLst>
                <a:path extrusionOk="0" h="71694" w="28025">
                  <a:moveTo>
                    <a:pt x="14003" y="1"/>
                  </a:moveTo>
                  <a:lnTo>
                    <a:pt x="13795" y="20"/>
                  </a:lnTo>
                  <a:lnTo>
                    <a:pt x="13588" y="57"/>
                  </a:lnTo>
                  <a:lnTo>
                    <a:pt x="13380" y="114"/>
                  </a:lnTo>
                  <a:lnTo>
                    <a:pt x="13173" y="189"/>
                  </a:lnTo>
                  <a:lnTo>
                    <a:pt x="12984" y="303"/>
                  </a:lnTo>
                  <a:lnTo>
                    <a:pt x="12814" y="435"/>
                  </a:lnTo>
                  <a:lnTo>
                    <a:pt x="12644" y="586"/>
                  </a:lnTo>
                  <a:lnTo>
                    <a:pt x="12493" y="756"/>
                  </a:lnTo>
                  <a:lnTo>
                    <a:pt x="12229" y="1095"/>
                  </a:lnTo>
                  <a:lnTo>
                    <a:pt x="11965" y="1473"/>
                  </a:lnTo>
                  <a:lnTo>
                    <a:pt x="11701" y="1869"/>
                  </a:lnTo>
                  <a:lnTo>
                    <a:pt x="11436" y="2284"/>
                  </a:lnTo>
                  <a:lnTo>
                    <a:pt x="11172" y="2737"/>
                  </a:lnTo>
                  <a:lnTo>
                    <a:pt x="10908" y="3209"/>
                  </a:lnTo>
                  <a:lnTo>
                    <a:pt x="10663" y="3700"/>
                  </a:lnTo>
                  <a:lnTo>
                    <a:pt x="10417" y="4228"/>
                  </a:lnTo>
                  <a:lnTo>
                    <a:pt x="10096" y="4888"/>
                  </a:lnTo>
                  <a:lnTo>
                    <a:pt x="9738" y="5719"/>
                  </a:lnTo>
                  <a:lnTo>
                    <a:pt x="9247" y="6813"/>
                  </a:lnTo>
                  <a:lnTo>
                    <a:pt x="8662" y="8210"/>
                  </a:lnTo>
                  <a:lnTo>
                    <a:pt x="7983" y="9852"/>
                  </a:lnTo>
                  <a:lnTo>
                    <a:pt x="7266" y="11720"/>
                  </a:lnTo>
                  <a:lnTo>
                    <a:pt x="6492" y="13834"/>
                  </a:lnTo>
                  <a:lnTo>
                    <a:pt x="6096" y="14947"/>
                  </a:lnTo>
                  <a:lnTo>
                    <a:pt x="5699" y="16117"/>
                  </a:lnTo>
                  <a:lnTo>
                    <a:pt x="5303" y="17344"/>
                  </a:lnTo>
                  <a:lnTo>
                    <a:pt x="4907" y="18608"/>
                  </a:lnTo>
                  <a:lnTo>
                    <a:pt x="4510" y="19910"/>
                  </a:lnTo>
                  <a:lnTo>
                    <a:pt x="4114" y="21250"/>
                  </a:lnTo>
                  <a:lnTo>
                    <a:pt x="3737" y="22628"/>
                  </a:lnTo>
                  <a:lnTo>
                    <a:pt x="3378" y="24043"/>
                  </a:lnTo>
                  <a:lnTo>
                    <a:pt x="3020" y="25477"/>
                  </a:lnTo>
                  <a:lnTo>
                    <a:pt x="2680" y="26949"/>
                  </a:lnTo>
                  <a:lnTo>
                    <a:pt x="2340" y="28459"/>
                  </a:lnTo>
                  <a:lnTo>
                    <a:pt x="2038" y="29969"/>
                  </a:lnTo>
                  <a:lnTo>
                    <a:pt x="1755" y="31516"/>
                  </a:lnTo>
                  <a:lnTo>
                    <a:pt x="1510" y="33083"/>
                  </a:lnTo>
                  <a:lnTo>
                    <a:pt x="1265" y="34668"/>
                  </a:lnTo>
                  <a:lnTo>
                    <a:pt x="1076" y="36272"/>
                  </a:lnTo>
                  <a:lnTo>
                    <a:pt x="887" y="37876"/>
                  </a:lnTo>
                  <a:lnTo>
                    <a:pt x="736" y="39480"/>
                  </a:lnTo>
                  <a:lnTo>
                    <a:pt x="604" y="41103"/>
                  </a:lnTo>
                  <a:lnTo>
                    <a:pt x="472" y="42707"/>
                  </a:lnTo>
                  <a:lnTo>
                    <a:pt x="359" y="44311"/>
                  </a:lnTo>
                  <a:lnTo>
                    <a:pt x="283" y="45896"/>
                  </a:lnTo>
                  <a:lnTo>
                    <a:pt x="208" y="47463"/>
                  </a:lnTo>
                  <a:lnTo>
                    <a:pt x="132" y="49029"/>
                  </a:lnTo>
                  <a:lnTo>
                    <a:pt x="95" y="50558"/>
                  </a:lnTo>
                  <a:lnTo>
                    <a:pt x="57" y="52067"/>
                  </a:lnTo>
                  <a:lnTo>
                    <a:pt x="0" y="54993"/>
                  </a:lnTo>
                  <a:lnTo>
                    <a:pt x="0" y="57786"/>
                  </a:lnTo>
                  <a:lnTo>
                    <a:pt x="19" y="60409"/>
                  </a:lnTo>
                  <a:lnTo>
                    <a:pt x="76" y="62805"/>
                  </a:lnTo>
                  <a:lnTo>
                    <a:pt x="132" y="64994"/>
                  </a:lnTo>
                  <a:lnTo>
                    <a:pt x="208" y="66919"/>
                  </a:lnTo>
                  <a:lnTo>
                    <a:pt x="283" y="68561"/>
                  </a:lnTo>
                  <a:lnTo>
                    <a:pt x="415" y="70882"/>
                  </a:lnTo>
                  <a:lnTo>
                    <a:pt x="472" y="71694"/>
                  </a:lnTo>
                  <a:lnTo>
                    <a:pt x="27534" y="71694"/>
                  </a:lnTo>
                  <a:lnTo>
                    <a:pt x="27590" y="70882"/>
                  </a:lnTo>
                  <a:lnTo>
                    <a:pt x="27723" y="68561"/>
                  </a:lnTo>
                  <a:lnTo>
                    <a:pt x="27798" y="66919"/>
                  </a:lnTo>
                  <a:lnTo>
                    <a:pt x="27873" y="64994"/>
                  </a:lnTo>
                  <a:lnTo>
                    <a:pt x="27949" y="62805"/>
                  </a:lnTo>
                  <a:lnTo>
                    <a:pt x="27987" y="60409"/>
                  </a:lnTo>
                  <a:lnTo>
                    <a:pt x="28024" y="57786"/>
                  </a:lnTo>
                  <a:lnTo>
                    <a:pt x="28006" y="54993"/>
                  </a:lnTo>
                  <a:lnTo>
                    <a:pt x="27968" y="52067"/>
                  </a:lnTo>
                  <a:lnTo>
                    <a:pt x="27930" y="50558"/>
                  </a:lnTo>
                  <a:lnTo>
                    <a:pt x="27873" y="49029"/>
                  </a:lnTo>
                  <a:lnTo>
                    <a:pt x="27817" y="47463"/>
                  </a:lnTo>
                  <a:lnTo>
                    <a:pt x="27741" y="45896"/>
                  </a:lnTo>
                  <a:lnTo>
                    <a:pt x="27647" y="44311"/>
                  </a:lnTo>
                  <a:lnTo>
                    <a:pt x="27534" y="42707"/>
                  </a:lnTo>
                  <a:lnTo>
                    <a:pt x="27421" y="41103"/>
                  </a:lnTo>
                  <a:lnTo>
                    <a:pt x="27288" y="39480"/>
                  </a:lnTo>
                  <a:lnTo>
                    <a:pt x="27119" y="37876"/>
                  </a:lnTo>
                  <a:lnTo>
                    <a:pt x="26949" y="36272"/>
                  </a:lnTo>
                  <a:lnTo>
                    <a:pt x="26741" y="34668"/>
                  </a:lnTo>
                  <a:lnTo>
                    <a:pt x="26515" y="33083"/>
                  </a:lnTo>
                  <a:lnTo>
                    <a:pt x="26251" y="31516"/>
                  </a:lnTo>
                  <a:lnTo>
                    <a:pt x="25967" y="29969"/>
                  </a:lnTo>
                  <a:lnTo>
                    <a:pt x="25666" y="28459"/>
                  </a:lnTo>
                  <a:lnTo>
                    <a:pt x="25345" y="26949"/>
                  </a:lnTo>
                  <a:lnTo>
                    <a:pt x="25005" y="25477"/>
                  </a:lnTo>
                  <a:lnTo>
                    <a:pt x="24646" y="24043"/>
                  </a:lnTo>
                  <a:lnTo>
                    <a:pt x="24269" y="22628"/>
                  </a:lnTo>
                  <a:lnTo>
                    <a:pt x="23892" y="21250"/>
                  </a:lnTo>
                  <a:lnTo>
                    <a:pt x="23514" y="19910"/>
                  </a:lnTo>
                  <a:lnTo>
                    <a:pt x="23118" y="18608"/>
                  </a:lnTo>
                  <a:lnTo>
                    <a:pt x="22722" y="17344"/>
                  </a:lnTo>
                  <a:lnTo>
                    <a:pt x="22306" y="16117"/>
                  </a:lnTo>
                  <a:lnTo>
                    <a:pt x="21910" y="14947"/>
                  </a:lnTo>
                  <a:lnTo>
                    <a:pt x="21514" y="13834"/>
                  </a:lnTo>
                  <a:lnTo>
                    <a:pt x="20759" y="11720"/>
                  </a:lnTo>
                  <a:lnTo>
                    <a:pt x="20023" y="9852"/>
                  </a:lnTo>
                  <a:lnTo>
                    <a:pt x="19362" y="8210"/>
                  </a:lnTo>
                  <a:lnTo>
                    <a:pt x="18777" y="6813"/>
                  </a:lnTo>
                  <a:lnTo>
                    <a:pt x="18287" y="5719"/>
                  </a:lnTo>
                  <a:lnTo>
                    <a:pt x="17909" y="4888"/>
                  </a:lnTo>
                  <a:lnTo>
                    <a:pt x="17588" y="4228"/>
                  </a:lnTo>
                  <a:lnTo>
                    <a:pt x="17343" y="3700"/>
                  </a:lnTo>
                  <a:lnTo>
                    <a:pt x="17098" y="3209"/>
                  </a:lnTo>
                  <a:lnTo>
                    <a:pt x="16834" y="2737"/>
                  </a:lnTo>
                  <a:lnTo>
                    <a:pt x="16569" y="2284"/>
                  </a:lnTo>
                  <a:lnTo>
                    <a:pt x="16305" y="1869"/>
                  </a:lnTo>
                  <a:lnTo>
                    <a:pt x="16041" y="1473"/>
                  </a:lnTo>
                  <a:lnTo>
                    <a:pt x="15777" y="1095"/>
                  </a:lnTo>
                  <a:lnTo>
                    <a:pt x="15531" y="756"/>
                  </a:lnTo>
                  <a:lnTo>
                    <a:pt x="15381" y="586"/>
                  </a:lnTo>
                  <a:lnTo>
                    <a:pt x="15211" y="435"/>
                  </a:lnTo>
                  <a:lnTo>
                    <a:pt x="15022" y="303"/>
                  </a:lnTo>
                  <a:lnTo>
                    <a:pt x="14833" y="189"/>
                  </a:lnTo>
                  <a:lnTo>
                    <a:pt x="14645" y="114"/>
                  </a:lnTo>
                  <a:lnTo>
                    <a:pt x="14437" y="57"/>
                  </a:lnTo>
                  <a:lnTo>
                    <a:pt x="14229" y="20"/>
                  </a:lnTo>
                  <a:lnTo>
                    <a:pt x="140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24"/>
            <p:cNvSpPr/>
            <p:nvPr/>
          </p:nvSpPr>
          <p:spPr>
            <a:xfrm>
              <a:off x="3766925" y="1975850"/>
              <a:ext cx="706300" cy="1798475"/>
            </a:xfrm>
            <a:custGeom>
              <a:rect b="b" l="l" r="r" t="t"/>
              <a:pathLst>
                <a:path extrusionOk="0" h="71939" w="28252">
                  <a:moveTo>
                    <a:pt x="14117" y="246"/>
                  </a:moveTo>
                  <a:lnTo>
                    <a:pt x="14324" y="265"/>
                  </a:lnTo>
                  <a:lnTo>
                    <a:pt x="14532" y="302"/>
                  </a:lnTo>
                  <a:lnTo>
                    <a:pt x="14721" y="359"/>
                  </a:lnTo>
                  <a:lnTo>
                    <a:pt x="14909" y="435"/>
                  </a:lnTo>
                  <a:lnTo>
                    <a:pt x="15079" y="529"/>
                  </a:lnTo>
                  <a:lnTo>
                    <a:pt x="15249" y="642"/>
                  </a:lnTo>
                  <a:lnTo>
                    <a:pt x="15400" y="793"/>
                  </a:lnTo>
                  <a:lnTo>
                    <a:pt x="15532" y="944"/>
                  </a:lnTo>
                  <a:lnTo>
                    <a:pt x="15853" y="1359"/>
                  </a:lnTo>
                  <a:lnTo>
                    <a:pt x="16136" y="1774"/>
                  </a:lnTo>
                  <a:lnTo>
                    <a:pt x="16419" y="2208"/>
                  </a:lnTo>
                  <a:lnTo>
                    <a:pt x="16683" y="2624"/>
                  </a:lnTo>
                  <a:lnTo>
                    <a:pt x="16929" y="3058"/>
                  </a:lnTo>
                  <a:lnTo>
                    <a:pt x="17174" y="3511"/>
                  </a:lnTo>
                  <a:lnTo>
                    <a:pt x="17382" y="3945"/>
                  </a:lnTo>
                  <a:lnTo>
                    <a:pt x="17589" y="4398"/>
                  </a:lnTo>
                  <a:lnTo>
                    <a:pt x="17929" y="5115"/>
                  </a:lnTo>
                  <a:lnTo>
                    <a:pt x="18306" y="5945"/>
                  </a:lnTo>
                  <a:lnTo>
                    <a:pt x="18797" y="7077"/>
                  </a:lnTo>
                  <a:lnTo>
                    <a:pt x="19401" y="8474"/>
                  </a:lnTo>
                  <a:lnTo>
                    <a:pt x="20061" y="10135"/>
                  </a:lnTo>
                  <a:lnTo>
                    <a:pt x="20779" y="12003"/>
                  </a:lnTo>
                  <a:lnTo>
                    <a:pt x="21552" y="14116"/>
                  </a:lnTo>
                  <a:lnTo>
                    <a:pt x="21949" y="15230"/>
                  </a:lnTo>
                  <a:lnTo>
                    <a:pt x="22345" y="16400"/>
                  </a:lnTo>
                  <a:lnTo>
                    <a:pt x="22741" y="17627"/>
                  </a:lnTo>
                  <a:lnTo>
                    <a:pt x="23137" y="18891"/>
                  </a:lnTo>
                  <a:lnTo>
                    <a:pt x="23534" y="20174"/>
                  </a:lnTo>
                  <a:lnTo>
                    <a:pt x="23911" y="21514"/>
                  </a:lnTo>
                  <a:lnTo>
                    <a:pt x="24289" y="22892"/>
                  </a:lnTo>
                  <a:lnTo>
                    <a:pt x="24647" y="24288"/>
                  </a:lnTo>
                  <a:lnTo>
                    <a:pt x="25006" y="25722"/>
                  </a:lnTo>
                  <a:lnTo>
                    <a:pt x="25345" y="27176"/>
                  </a:lnTo>
                  <a:lnTo>
                    <a:pt x="25666" y="28666"/>
                  </a:lnTo>
                  <a:lnTo>
                    <a:pt x="25968" y="30176"/>
                  </a:lnTo>
                  <a:lnTo>
                    <a:pt x="26251" y="31705"/>
                  </a:lnTo>
                  <a:lnTo>
                    <a:pt x="26497" y="33252"/>
                  </a:lnTo>
                  <a:lnTo>
                    <a:pt x="26742" y="34819"/>
                  </a:lnTo>
                  <a:lnTo>
                    <a:pt x="26931" y="36404"/>
                  </a:lnTo>
                  <a:lnTo>
                    <a:pt x="27101" y="37913"/>
                  </a:lnTo>
                  <a:lnTo>
                    <a:pt x="27251" y="39442"/>
                  </a:lnTo>
                  <a:lnTo>
                    <a:pt x="27384" y="40971"/>
                  </a:lnTo>
                  <a:lnTo>
                    <a:pt x="27497" y="42499"/>
                  </a:lnTo>
                  <a:lnTo>
                    <a:pt x="27610" y="44009"/>
                  </a:lnTo>
                  <a:lnTo>
                    <a:pt x="27704" y="45538"/>
                  </a:lnTo>
                  <a:lnTo>
                    <a:pt x="27780" y="47028"/>
                  </a:lnTo>
                  <a:lnTo>
                    <a:pt x="27837" y="48519"/>
                  </a:lnTo>
                  <a:lnTo>
                    <a:pt x="27931" y="51426"/>
                  </a:lnTo>
                  <a:lnTo>
                    <a:pt x="27987" y="54256"/>
                  </a:lnTo>
                  <a:lnTo>
                    <a:pt x="28006" y="56955"/>
                  </a:lnTo>
                  <a:lnTo>
                    <a:pt x="27987" y="59521"/>
                  </a:lnTo>
                  <a:lnTo>
                    <a:pt x="27950" y="61899"/>
                  </a:lnTo>
                  <a:lnTo>
                    <a:pt x="27893" y="64088"/>
                  </a:lnTo>
                  <a:lnTo>
                    <a:pt x="27837" y="66051"/>
                  </a:lnTo>
                  <a:lnTo>
                    <a:pt x="27761" y="67768"/>
                  </a:lnTo>
                  <a:lnTo>
                    <a:pt x="27629" y="70373"/>
                  </a:lnTo>
                  <a:lnTo>
                    <a:pt x="27535" y="71675"/>
                  </a:lnTo>
                  <a:lnTo>
                    <a:pt x="699" y="71675"/>
                  </a:lnTo>
                  <a:lnTo>
                    <a:pt x="624" y="70373"/>
                  </a:lnTo>
                  <a:lnTo>
                    <a:pt x="492" y="67768"/>
                  </a:lnTo>
                  <a:lnTo>
                    <a:pt x="416" y="66051"/>
                  </a:lnTo>
                  <a:lnTo>
                    <a:pt x="360" y="64088"/>
                  </a:lnTo>
                  <a:lnTo>
                    <a:pt x="303" y="61899"/>
                  </a:lnTo>
                  <a:lnTo>
                    <a:pt x="265" y="59503"/>
                  </a:lnTo>
                  <a:lnTo>
                    <a:pt x="246" y="56955"/>
                  </a:lnTo>
                  <a:lnTo>
                    <a:pt x="265" y="54256"/>
                  </a:lnTo>
                  <a:lnTo>
                    <a:pt x="322" y="51426"/>
                  </a:lnTo>
                  <a:lnTo>
                    <a:pt x="397" y="48519"/>
                  </a:lnTo>
                  <a:lnTo>
                    <a:pt x="473" y="47028"/>
                  </a:lnTo>
                  <a:lnTo>
                    <a:pt x="548" y="45538"/>
                  </a:lnTo>
                  <a:lnTo>
                    <a:pt x="643" y="44009"/>
                  </a:lnTo>
                  <a:lnTo>
                    <a:pt x="737" y="42499"/>
                  </a:lnTo>
                  <a:lnTo>
                    <a:pt x="850" y="40971"/>
                  </a:lnTo>
                  <a:lnTo>
                    <a:pt x="1001" y="39442"/>
                  </a:lnTo>
                  <a:lnTo>
                    <a:pt x="1152" y="37913"/>
                  </a:lnTo>
                  <a:lnTo>
                    <a:pt x="1303" y="36404"/>
                  </a:lnTo>
                  <a:lnTo>
                    <a:pt x="1511" y="34819"/>
                  </a:lnTo>
                  <a:lnTo>
                    <a:pt x="1737" y="33252"/>
                  </a:lnTo>
                  <a:lnTo>
                    <a:pt x="2001" y="31705"/>
                  </a:lnTo>
                  <a:lnTo>
                    <a:pt x="2266" y="30176"/>
                  </a:lnTo>
                  <a:lnTo>
                    <a:pt x="2567" y="28666"/>
                  </a:lnTo>
                  <a:lnTo>
                    <a:pt x="2888" y="27176"/>
                  </a:lnTo>
                  <a:lnTo>
                    <a:pt x="3228" y="25722"/>
                  </a:lnTo>
                  <a:lnTo>
                    <a:pt x="3587" y="24288"/>
                  </a:lnTo>
                  <a:lnTo>
                    <a:pt x="3964" y="22892"/>
                  </a:lnTo>
                  <a:lnTo>
                    <a:pt x="4341" y="21514"/>
                  </a:lnTo>
                  <a:lnTo>
                    <a:pt x="4719" y="20174"/>
                  </a:lnTo>
                  <a:lnTo>
                    <a:pt x="5115" y="18891"/>
                  </a:lnTo>
                  <a:lnTo>
                    <a:pt x="5511" y="17627"/>
                  </a:lnTo>
                  <a:lnTo>
                    <a:pt x="5908" y="16400"/>
                  </a:lnTo>
                  <a:lnTo>
                    <a:pt x="6304" y="15230"/>
                  </a:lnTo>
                  <a:lnTo>
                    <a:pt x="6700" y="14116"/>
                  </a:lnTo>
                  <a:lnTo>
                    <a:pt x="7455" y="12003"/>
                  </a:lnTo>
                  <a:lnTo>
                    <a:pt x="8191" y="10135"/>
                  </a:lnTo>
                  <a:lnTo>
                    <a:pt x="8852" y="8474"/>
                  </a:lnTo>
                  <a:lnTo>
                    <a:pt x="9437" y="7077"/>
                  </a:lnTo>
                  <a:lnTo>
                    <a:pt x="9927" y="5945"/>
                  </a:lnTo>
                  <a:lnTo>
                    <a:pt x="10305" y="5115"/>
                  </a:lnTo>
                  <a:lnTo>
                    <a:pt x="10663" y="4379"/>
                  </a:lnTo>
                  <a:lnTo>
                    <a:pt x="10852" y="3945"/>
                  </a:lnTo>
                  <a:lnTo>
                    <a:pt x="11079" y="3492"/>
                  </a:lnTo>
                  <a:lnTo>
                    <a:pt x="11305" y="3058"/>
                  </a:lnTo>
                  <a:lnTo>
                    <a:pt x="11569" y="2624"/>
                  </a:lnTo>
                  <a:lnTo>
                    <a:pt x="11833" y="2208"/>
                  </a:lnTo>
                  <a:lnTo>
                    <a:pt x="12098" y="1774"/>
                  </a:lnTo>
                  <a:lnTo>
                    <a:pt x="12400" y="1359"/>
                  </a:lnTo>
                  <a:lnTo>
                    <a:pt x="12702" y="944"/>
                  </a:lnTo>
                  <a:lnTo>
                    <a:pt x="12852" y="793"/>
                  </a:lnTo>
                  <a:lnTo>
                    <a:pt x="13003" y="642"/>
                  </a:lnTo>
                  <a:lnTo>
                    <a:pt x="13154" y="529"/>
                  </a:lnTo>
                  <a:lnTo>
                    <a:pt x="13324" y="435"/>
                  </a:lnTo>
                  <a:lnTo>
                    <a:pt x="13513" y="359"/>
                  </a:lnTo>
                  <a:lnTo>
                    <a:pt x="13721" y="302"/>
                  </a:lnTo>
                  <a:lnTo>
                    <a:pt x="13909" y="265"/>
                  </a:lnTo>
                  <a:lnTo>
                    <a:pt x="14117" y="246"/>
                  </a:lnTo>
                  <a:close/>
                  <a:moveTo>
                    <a:pt x="13890" y="0"/>
                  </a:moveTo>
                  <a:lnTo>
                    <a:pt x="13664" y="38"/>
                  </a:lnTo>
                  <a:lnTo>
                    <a:pt x="13438" y="114"/>
                  </a:lnTo>
                  <a:lnTo>
                    <a:pt x="13230" y="208"/>
                  </a:lnTo>
                  <a:lnTo>
                    <a:pt x="13022" y="321"/>
                  </a:lnTo>
                  <a:lnTo>
                    <a:pt x="12834" y="453"/>
                  </a:lnTo>
                  <a:lnTo>
                    <a:pt x="12664" y="604"/>
                  </a:lnTo>
                  <a:lnTo>
                    <a:pt x="12513" y="793"/>
                  </a:lnTo>
                  <a:lnTo>
                    <a:pt x="12192" y="1208"/>
                  </a:lnTo>
                  <a:lnTo>
                    <a:pt x="11890" y="1642"/>
                  </a:lnTo>
                  <a:lnTo>
                    <a:pt x="11607" y="2057"/>
                  </a:lnTo>
                  <a:lnTo>
                    <a:pt x="11343" y="2492"/>
                  </a:lnTo>
                  <a:lnTo>
                    <a:pt x="11097" y="2944"/>
                  </a:lnTo>
                  <a:lnTo>
                    <a:pt x="10852" y="3379"/>
                  </a:lnTo>
                  <a:lnTo>
                    <a:pt x="10626" y="3831"/>
                  </a:lnTo>
                  <a:lnTo>
                    <a:pt x="10418" y="4284"/>
                  </a:lnTo>
                  <a:lnTo>
                    <a:pt x="10078" y="5001"/>
                  </a:lnTo>
                  <a:lnTo>
                    <a:pt x="9701" y="5851"/>
                  </a:lnTo>
                  <a:lnTo>
                    <a:pt x="9210" y="6964"/>
                  </a:lnTo>
                  <a:lnTo>
                    <a:pt x="8625" y="8379"/>
                  </a:lnTo>
                  <a:lnTo>
                    <a:pt x="7946" y="10021"/>
                  </a:lnTo>
                  <a:lnTo>
                    <a:pt x="7229" y="11927"/>
                  </a:lnTo>
                  <a:lnTo>
                    <a:pt x="6455" y="14022"/>
                  </a:lnTo>
                  <a:lnTo>
                    <a:pt x="6059" y="15154"/>
                  </a:lnTo>
                  <a:lnTo>
                    <a:pt x="5662" y="16324"/>
                  </a:lnTo>
                  <a:lnTo>
                    <a:pt x="5266" y="17551"/>
                  </a:lnTo>
                  <a:lnTo>
                    <a:pt x="4870" y="18815"/>
                  </a:lnTo>
                  <a:lnTo>
                    <a:pt x="4474" y="20099"/>
                  </a:lnTo>
                  <a:lnTo>
                    <a:pt x="4096" y="21439"/>
                  </a:lnTo>
                  <a:lnTo>
                    <a:pt x="3719" y="22816"/>
                  </a:lnTo>
                  <a:lnTo>
                    <a:pt x="3341" y="24232"/>
                  </a:lnTo>
                  <a:lnTo>
                    <a:pt x="2983" y="25666"/>
                  </a:lnTo>
                  <a:lnTo>
                    <a:pt x="2643" y="27119"/>
                  </a:lnTo>
                  <a:lnTo>
                    <a:pt x="2322" y="28610"/>
                  </a:lnTo>
                  <a:lnTo>
                    <a:pt x="2020" y="30120"/>
                  </a:lnTo>
                  <a:lnTo>
                    <a:pt x="1737" y="31667"/>
                  </a:lnTo>
                  <a:lnTo>
                    <a:pt x="1492" y="33214"/>
                  </a:lnTo>
                  <a:lnTo>
                    <a:pt x="1265" y="34781"/>
                  </a:lnTo>
                  <a:lnTo>
                    <a:pt x="1058" y="36366"/>
                  </a:lnTo>
                  <a:lnTo>
                    <a:pt x="888" y="37951"/>
                  </a:lnTo>
                  <a:lnTo>
                    <a:pt x="718" y="39555"/>
                  </a:lnTo>
                  <a:lnTo>
                    <a:pt x="586" y="41141"/>
                  </a:lnTo>
                  <a:lnTo>
                    <a:pt x="473" y="42745"/>
                  </a:lnTo>
                  <a:lnTo>
                    <a:pt x="360" y="44330"/>
                  </a:lnTo>
                  <a:lnTo>
                    <a:pt x="265" y="45915"/>
                  </a:lnTo>
                  <a:lnTo>
                    <a:pt x="190" y="47481"/>
                  </a:lnTo>
                  <a:lnTo>
                    <a:pt x="133" y="49029"/>
                  </a:lnTo>
                  <a:lnTo>
                    <a:pt x="76" y="50557"/>
                  </a:lnTo>
                  <a:lnTo>
                    <a:pt x="39" y="52048"/>
                  </a:lnTo>
                  <a:lnTo>
                    <a:pt x="1" y="54973"/>
                  </a:lnTo>
                  <a:lnTo>
                    <a:pt x="1" y="57766"/>
                  </a:lnTo>
                  <a:lnTo>
                    <a:pt x="20" y="60371"/>
                  </a:lnTo>
                  <a:lnTo>
                    <a:pt x="58" y="62786"/>
                  </a:lnTo>
                  <a:lnTo>
                    <a:pt x="133" y="64994"/>
                  </a:lnTo>
                  <a:lnTo>
                    <a:pt x="190" y="66919"/>
                  </a:lnTo>
                  <a:lnTo>
                    <a:pt x="265" y="68580"/>
                  </a:lnTo>
                  <a:lnTo>
                    <a:pt x="397" y="70939"/>
                  </a:lnTo>
                  <a:lnTo>
                    <a:pt x="454" y="71826"/>
                  </a:lnTo>
                  <a:lnTo>
                    <a:pt x="473" y="71939"/>
                  </a:lnTo>
                  <a:lnTo>
                    <a:pt x="27780" y="71939"/>
                  </a:lnTo>
                  <a:lnTo>
                    <a:pt x="27780" y="71826"/>
                  </a:lnTo>
                  <a:lnTo>
                    <a:pt x="27837" y="70939"/>
                  </a:lnTo>
                  <a:lnTo>
                    <a:pt x="27969" y="68580"/>
                  </a:lnTo>
                  <a:lnTo>
                    <a:pt x="28044" y="66919"/>
                  </a:lnTo>
                  <a:lnTo>
                    <a:pt x="28120" y="64994"/>
                  </a:lnTo>
                  <a:lnTo>
                    <a:pt x="28176" y="62786"/>
                  </a:lnTo>
                  <a:lnTo>
                    <a:pt x="28233" y="60371"/>
                  </a:lnTo>
                  <a:lnTo>
                    <a:pt x="28252" y="57766"/>
                  </a:lnTo>
                  <a:lnTo>
                    <a:pt x="28252" y="54973"/>
                  </a:lnTo>
                  <a:lnTo>
                    <a:pt x="28195" y="52048"/>
                  </a:lnTo>
                  <a:lnTo>
                    <a:pt x="28157" y="50557"/>
                  </a:lnTo>
                  <a:lnTo>
                    <a:pt x="28120" y="49029"/>
                  </a:lnTo>
                  <a:lnTo>
                    <a:pt x="28044" y="47481"/>
                  </a:lnTo>
                  <a:lnTo>
                    <a:pt x="27969" y="45915"/>
                  </a:lnTo>
                  <a:lnTo>
                    <a:pt x="27874" y="44330"/>
                  </a:lnTo>
                  <a:lnTo>
                    <a:pt x="27780" y="42745"/>
                  </a:lnTo>
                  <a:lnTo>
                    <a:pt x="27648" y="41141"/>
                  </a:lnTo>
                  <a:lnTo>
                    <a:pt x="27516" y="39555"/>
                  </a:lnTo>
                  <a:lnTo>
                    <a:pt x="27365" y="37951"/>
                  </a:lnTo>
                  <a:lnTo>
                    <a:pt x="27195" y="36366"/>
                  </a:lnTo>
                  <a:lnTo>
                    <a:pt x="26987" y="34781"/>
                  </a:lnTo>
                  <a:lnTo>
                    <a:pt x="26761" y="33214"/>
                  </a:lnTo>
                  <a:lnTo>
                    <a:pt x="26497" y="31667"/>
                  </a:lnTo>
                  <a:lnTo>
                    <a:pt x="26214" y="30120"/>
                  </a:lnTo>
                  <a:lnTo>
                    <a:pt x="25912" y="28610"/>
                  </a:lnTo>
                  <a:lnTo>
                    <a:pt x="25591" y="27119"/>
                  </a:lnTo>
                  <a:lnTo>
                    <a:pt x="25251" y="25666"/>
                  </a:lnTo>
                  <a:lnTo>
                    <a:pt x="24893" y="24232"/>
                  </a:lnTo>
                  <a:lnTo>
                    <a:pt x="24534" y="22816"/>
                  </a:lnTo>
                  <a:lnTo>
                    <a:pt x="24157" y="21439"/>
                  </a:lnTo>
                  <a:lnTo>
                    <a:pt x="23760" y="20099"/>
                  </a:lnTo>
                  <a:lnTo>
                    <a:pt x="23383" y="18815"/>
                  </a:lnTo>
                  <a:lnTo>
                    <a:pt x="22987" y="17551"/>
                  </a:lnTo>
                  <a:lnTo>
                    <a:pt x="22590" y="16324"/>
                  </a:lnTo>
                  <a:lnTo>
                    <a:pt x="22194" y="15154"/>
                  </a:lnTo>
                  <a:lnTo>
                    <a:pt x="21798" y="14022"/>
                  </a:lnTo>
                  <a:lnTo>
                    <a:pt x="21024" y="11927"/>
                  </a:lnTo>
                  <a:lnTo>
                    <a:pt x="20288" y="10040"/>
                  </a:lnTo>
                  <a:lnTo>
                    <a:pt x="19627" y="8379"/>
                  </a:lnTo>
                  <a:lnTo>
                    <a:pt x="19042" y="6983"/>
                  </a:lnTo>
                  <a:lnTo>
                    <a:pt x="18552" y="5851"/>
                  </a:lnTo>
                  <a:lnTo>
                    <a:pt x="18155" y="5001"/>
                  </a:lnTo>
                  <a:lnTo>
                    <a:pt x="17816" y="4284"/>
                  </a:lnTo>
                  <a:lnTo>
                    <a:pt x="17608" y="3831"/>
                  </a:lnTo>
                  <a:lnTo>
                    <a:pt x="17401" y="3379"/>
                  </a:lnTo>
                  <a:lnTo>
                    <a:pt x="17155" y="2944"/>
                  </a:lnTo>
                  <a:lnTo>
                    <a:pt x="16910" y="2492"/>
                  </a:lnTo>
                  <a:lnTo>
                    <a:pt x="16627" y="2057"/>
                  </a:lnTo>
                  <a:lnTo>
                    <a:pt x="16344" y="1642"/>
                  </a:lnTo>
                  <a:lnTo>
                    <a:pt x="16061" y="1208"/>
                  </a:lnTo>
                  <a:lnTo>
                    <a:pt x="15740" y="793"/>
                  </a:lnTo>
                  <a:lnTo>
                    <a:pt x="15589" y="604"/>
                  </a:lnTo>
                  <a:lnTo>
                    <a:pt x="15419" y="453"/>
                  </a:lnTo>
                  <a:lnTo>
                    <a:pt x="15230" y="321"/>
                  </a:lnTo>
                  <a:lnTo>
                    <a:pt x="15023" y="208"/>
                  </a:lnTo>
                  <a:lnTo>
                    <a:pt x="14815" y="114"/>
                  </a:lnTo>
                  <a:lnTo>
                    <a:pt x="14589" y="38"/>
                  </a:lnTo>
                  <a:lnTo>
                    <a:pt x="14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24"/>
            <p:cNvSpPr/>
            <p:nvPr/>
          </p:nvSpPr>
          <p:spPr>
            <a:xfrm>
              <a:off x="3898575" y="1978675"/>
              <a:ext cx="442550" cy="444925"/>
            </a:xfrm>
            <a:custGeom>
              <a:rect b="b" l="l" r="r" t="t"/>
              <a:pathLst>
                <a:path extrusionOk="0" h="17797" w="17702">
                  <a:moveTo>
                    <a:pt x="8851" y="1"/>
                  </a:moveTo>
                  <a:lnTo>
                    <a:pt x="8643" y="20"/>
                  </a:lnTo>
                  <a:lnTo>
                    <a:pt x="8436" y="57"/>
                  </a:lnTo>
                  <a:lnTo>
                    <a:pt x="8228" y="114"/>
                  </a:lnTo>
                  <a:lnTo>
                    <a:pt x="8021" y="189"/>
                  </a:lnTo>
                  <a:lnTo>
                    <a:pt x="7832" y="303"/>
                  </a:lnTo>
                  <a:lnTo>
                    <a:pt x="7662" y="435"/>
                  </a:lnTo>
                  <a:lnTo>
                    <a:pt x="7492" y="586"/>
                  </a:lnTo>
                  <a:lnTo>
                    <a:pt x="7341" y="756"/>
                  </a:lnTo>
                  <a:lnTo>
                    <a:pt x="7077" y="1095"/>
                  </a:lnTo>
                  <a:lnTo>
                    <a:pt x="6813" y="1473"/>
                  </a:lnTo>
                  <a:lnTo>
                    <a:pt x="6549" y="1869"/>
                  </a:lnTo>
                  <a:lnTo>
                    <a:pt x="6284" y="2284"/>
                  </a:lnTo>
                  <a:lnTo>
                    <a:pt x="6020" y="2737"/>
                  </a:lnTo>
                  <a:lnTo>
                    <a:pt x="5756" y="3209"/>
                  </a:lnTo>
                  <a:lnTo>
                    <a:pt x="5511" y="3700"/>
                  </a:lnTo>
                  <a:lnTo>
                    <a:pt x="5265" y="4228"/>
                  </a:lnTo>
                  <a:lnTo>
                    <a:pt x="4812" y="5209"/>
                  </a:lnTo>
                  <a:lnTo>
                    <a:pt x="4284" y="6379"/>
                  </a:lnTo>
                  <a:lnTo>
                    <a:pt x="3605" y="7965"/>
                  </a:lnTo>
                  <a:lnTo>
                    <a:pt x="2812" y="9946"/>
                  </a:lnTo>
                  <a:lnTo>
                    <a:pt x="2359" y="11059"/>
                  </a:lnTo>
                  <a:lnTo>
                    <a:pt x="1906" y="12248"/>
                  </a:lnTo>
                  <a:lnTo>
                    <a:pt x="1453" y="13532"/>
                  </a:lnTo>
                  <a:lnTo>
                    <a:pt x="981" y="14890"/>
                  </a:lnTo>
                  <a:lnTo>
                    <a:pt x="491" y="16306"/>
                  </a:lnTo>
                  <a:lnTo>
                    <a:pt x="0" y="17797"/>
                  </a:lnTo>
                  <a:lnTo>
                    <a:pt x="17702" y="17797"/>
                  </a:lnTo>
                  <a:lnTo>
                    <a:pt x="17230" y="16306"/>
                  </a:lnTo>
                  <a:lnTo>
                    <a:pt x="16739" y="14890"/>
                  </a:lnTo>
                  <a:lnTo>
                    <a:pt x="16267" y="13532"/>
                  </a:lnTo>
                  <a:lnTo>
                    <a:pt x="15796" y="12248"/>
                  </a:lnTo>
                  <a:lnTo>
                    <a:pt x="15343" y="11059"/>
                  </a:lnTo>
                  <a:lnTo>
                    <a:pt x="14909" y="9946"/>
                  </a:lnTo>
                  <a:lnTo>
                    <a:pt x="14116" y="7965"/>
                  </a:lnTo>
                  <a:lnTo>
                    <a:pt x="13437" y="6379"/>
                  </a:lnTo>
                  <a:lnTo>
                    <a:pt x="12908" y="5209"/>
                  </a:lnTo>
                  <a:lnTo>
                    <a:pt x="12436" y="4228"/>
                  </a:lnTo>
                  <a:lnTo>
                    <a:pt x="12191" y="3700"/>
                  </a:lnTo>
                  <a:lnTo>
                    <a:pt x="11946" y="3209"/>
                  </a:lnTo>
                  <a:lnTo>
                    <a:pt x="11682" y="2737"/>
                  </a:lnTo>
                  <a:lnTo>
                    <a:pt x="11417" y="2284"/>
                  </a:lnTo>
                  <a:lnTo>
                    <a:pt x="11153" y="1869"/>
                  </a:lnTo>
                  <a:lnTo>
                    <a:pt x="10889" y="1473"/>
                  </a:lnTo>
                  <a:lnTo>
                    <a:pt x="10625" y="1095"/>
                  </a:lnTo>
                  <a:lnTo>
                    <a:pt x="10379" y="756"/>
                  </a:lnTo>
                  <a:lnTo>
                    <a:pt x="10229" y="586"/>
                  </a:lnTo>
                  <a:lnTo>
                    <a:pt x="10059" y="435"/>
                  </a:lnTo>
                  <a:lnTo>
                    <a:pt x="9870" y="303"/>
                  </a:lnTo>
                  <a:lnTo>
                    <a:pt x="9681" y="189"/>
                  </a:lnTo>
                  <a:lnTo>
                    <a:pt x="9493" y="114"/>
                  </a:lnTo>
                  <a:lnTo>
                    <a:pt x="9285" y="57"/>
                  </a:lnTo>
                  <a:lnTo>
                    <a:pt x="9077" y="20"/>
                  </a:lnTo>
                  <a:lnTo>
                    <a:pt x="8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24"/>
            <p:cNvSpPr/>
            <p:nvPr/>
          </p:nvSpPr>
          <p:spPr>
            <a:xfrm>
              <a:off x="3894325" y="1975850"/>
              <a:ext cx="451050" cy="451050"/>
            </a:xfrm>
            <a:custGeom>
              <a:rect b="b" l="l" r="r" t="t"/>
              <a:pathLst>
                <a:path extrusionOk="0" h="18042" w="18042">
                  <a:moveTo>
                    <a:pt x="9021" y="246"/>
                  </a:moveTo>
                  <a:lnTo>
                    <a:pt x="9228" y="265"/>
                  </a:lnTo>
                  <a:lnTo>
                    <a:pt x="9436" y="302"/>
                  </a:lnTo>
                  <a:lnTo>
                    <a:pt x="9625" y="359"/>
                  </a:lnTo>
                  <a:lnTo>
                    <a:pt x="9813" y="435"/>
                  </a:lnTo>
                  <a:lnTo>
                    <a:pt x="9983" y="529"/>
                  </a:lnTo>
                  <a:lnTo>
                    <a:pt x="10153" y="642"/>
                  </a:lnTo>
                  <a:lnTo>
                    <a:pt x="10304" y="793"/>
                  </a:lnTo>
                  <a:lnTo>
                    <a:pt x="10436" y="944"/>
                  </a:lnTo>
                  <a:lnTo>
                    <a:pt x="10757" y="1359"/>
                  </a:lnTo>
                  <a:lnTo>
                    <a:pt x="11040" y="1774"/>
                  </a:lnTo>
                  <a:lnTo>
                    <a:pt x="11323" y="2208"/>
                  </a:lnTo>
                  <a:lnTo>
                    <a:pt x="11587" y="2624"/>
                  </a:lnTo>
                  <a:lnTo>
                    <a:pt x="11833" y="3058"/>
                  </a:lnTo>
                  <a:lnTo>
                    <a:pt x="12078" y="3511"/>
                  </a:lnTo>
                  <a:lnTo>
                    <a:pt x="12286" y="3945"/>
                  </a:lnTo>
                  <a:lnTo>
                    <a:pt x="12493" y="4398"/>
                  </a:lnTo>
                  <a:lnTo>
                    <a:pt x="12965" y="5398"/>
                  </a:lnTo>
                  <a:lnTo>
                    <a:pt x="13493" y="6568"/>
                  </a:lnTo>
                  <a:lnTo>
                    <a:pt x="14154" y="8134"/>
                  </a:lnTo>
                  <a:lnTo>
                    <a:pt x="14947" y="10078"/>
                  </a:lnTo>
                  <a:lnTo>
                    <a:pt x="15381" y="11172"/>
                  </a:lnTo>
                  <a:lnTo>
                    <a:pt x="15834" y="12361"/>
                  </a:lnTo>
                  <a:lnTo>
                    <a:pt x="16286" y="13607"/>
                  </a:lnTo>
                  <a:lnTo>
                    <a:pt x="16758" y="14928"/>
                  </a:lnTo>
                  <a:lnTo>
                    <a:pt x="17230" y="16324"/>
                  </a:lnTo>
                  <a:lnTo>
                    <a:pt x="17702" y="17778"/>
                  </a:lnTo>
                  <a:lnTo>
                    <a:pt x="359" y="17778"/>
                  </a:lnTo>
                  <a:lnTo>
                    <a:pt x="831" y="16324"/>
                  </a:lnTo>
                  <a:lnTo>
                    <a:pt x="1302" y="14928"/>
                  </a:lnTo>
                  <a:lnTo>
                    <a:pt x="1774" y="13607"/>
                  </a:lnTo>
                  <a:lnTo>
                    <a:pt x="2227" y="12361"/>
                  </a:lnTo>
                  <a:lnTo>
                    <a:pt x="2680" y="11172"/>
                  </a:lnTo>
                  <a:lnTo>
                    <a:pt x="3095" y="10078"/>
                  </a:lnTo>
                  <a:lnTo>
                    <a:pt x="3888" y="8134"/>
                  </a:lnTo>
                  <a:lnTo>
                    <a:pt x="4567" y="6568"/>
                  </a:lnTo>
                  <a:lnTo>
                    <a:pt x="5096" y="5398"/>
                  </a:lnTo>
                  <a:lnTo>
                    <a:pt x="5567" y="4379"/>
                  </a:lnTo>
                  <a:lnTo>
                    <a:pt x="5756" y="3945"/>
                  </a:lnTo>
                  <a:lnTo>
                    <a:pt x="5983" y="3492"/>
                  </a:lnTo>
                  <a:lnTo>
                    <a:pt x="6209" y="3058"/>
                  </a:lnTo>
                  <a:lnTo>
                    <a:pt x="6473" y="2624"/>
                  </a:lnTo>
                  <a:lnTo>
                    <a:pt x="6737" y="2208"/>
                  </a:lnTo>
                  <a:lnTo>
                    <a:pt x="7002" y="1774"/>
                  </a:lnTo>
                  <a:lnTo>
                    <a:pt x="7304" y="1359"/>
                  </a:lnTo>
                  <a:lnTo>
                    <a:pt x="7606" y="944"/>
                  </a:lnTo>
                  <a:lnTo>
                    <a:pt x="7756" y="793"/>
                  </a:lnTo>
                  <a:lnTo>
                    <a:pt x="7907" y="642"/>
                  </a:lnTo>
                  <a:lnTo>
                    <a:pt x="8058" y="529"/>
                  </a:lnTo>
                  <a:lnTo>
                    <a:pt x="8228" y="435"/>
                  </a:lnTo>
                  <a:lnTo>
                    <a:pt x="8417" y="359"/>
                  </a:lnTo>
                  <a:lnTo>
                    <a:pt x="8625" y="302"/>
                  </a:lnTo>
                  <a:lnTo>
                    <a:pt x="8813" y="265"/>
                  </a:lnTo>
                  <a:lnTo>
                    <a:pt x="9021" y="246"/>
                  </a:lnTo>
                  <a:close/>
                  <a:moveTo>
                    <a:pt x="8794" y="0"/>
                  </a:moveTo>
                  <a:lnTo>
                    <a:pt x="8568" y="38"/>
                  </a:lnTo>
                  <a:lnTo>
                    <a:pt x="8342" y="114"/>
                  </a:lnTo>
                  <a:lnTo>
                    <a:pt x="8134" y="208"/>
                  </a:lnTo>
                  <a:lnTo>
                    <a:pt x="7926" y="321"/>
                  </a:lnTo>
                  <a:lnTo>
                    <a:pt x="7738" y="453"/>
                  </a:lnTo>
                  <a:lnTo>
                    <a:pt x="7568" y="604"/>
                  </a:lnTo>
                  <a:lnTo>
                    <a:pt x="7417" y="793"/>
                  </a:lnTo>
                  <a:lnTo>
                    <a:pt x="7096" y="1208"/>
                  </a:lnTo>
                  <a:lnTo>
                    <a:pt x="6794" y="1642"/>
                  </a:lnTo>
                  <a:lnTo>
                    <a:pt x="6511" y="2057"/>
                  </a:lnTo>
                  <a:lnTo>
                    <a:pt x="6247" y="2492"/>
                  </a:lnTo>
                  <a:lnTo>
                    <a:pt x="6001" y="2944"/>
                  </a:lnTo>
                  <a:lnTo>
                    <a:pt x="5756" y="3379"/>
                  </a:lnTo>
                  <a:lnTo>
                    <a:pt x="5530" y="3831"/>
                  </a:lnTo>
                  <a:lnTo>
                    <a:pt x="5322" y="4284"/>
                  </a:lnTo>
                  <a:lnTo>
                    <a:pt x="4850" y="5303"/>
                  </a:lnTo>
                  <a:lnTo>
                    <a:pt x="4322" y="6492"/>
                  </a:lnTo>
                  <a:lnTo>
                    <a:pt x="3642" y="8078"/>
                  </a:lnTo>
                  <a:lnTo>
                    <a:pt x="2831" y="10059"/>
                  </a:lnTo>
                  <a:lnTo>
                    <a:pt x="2397" y="11172"/>
                  </a:lnTo>
                  <a:lnTo>
                    <a:pt x="1944" y="12361"/>
                  </a:lnTo>
                  <a:lnTo>
                    <a:pt x="1491" y="13645"/>
                  </a:lnTo>
                  <a:lnTo>
                    <a:pt x="1019" y="14985"/>
                  </a:lnTo>
                  <a:lnTo>
                    <a:pt x="529" y="16400"/>
                  </a:lnTo>
                  <a:lnTo>
                    <a:pt x="57" y="17872"/>
                  </a:lnTo>
                  <a:lnTo>
                    <a:pt x="0" y="18042"/>
                  </a:lnTo>
                  <a:lnTo>
                    <a:pt x="18041" y="18042"/>
                  </a:lnTo>
                  <a:lnTo>
                    <a:pt x="18004" y="17872"/>
                  </a:lnTo>
                  <a:lnTo>
                    <a:pt x="17513" y="16400"/>
                  </a:lnTo>
                  <a:lnTo>
                    <a:pt x="17041" y="14985"/>
                  </a:lnTo>
                  <a:lnTo>
                    <a:pt x="16570" y="13645"/>
                  </a:lnTo>
                  <a:lnTo>
                    <a:pt x="16098" y="12361"/>
                  </a:lnTo>
                  <a:lnTo>
                    <a:pt x="15645" y="11172"/>
                  </a:lnTo>
                  <a:lnTo>
                    <a:pt x="15211" y="10059"/>
                  </a:lnTo>
                  <a:lnTo>
                    <a:pt x="14418" y="8078"/>
                  </a:lnTo>
                  <a:lnTo>
                    <a:pt x="13739" y="6492"/>
                  </a:lnTo>
                  <a:lnTo>
                    <a:pt x="13210" y="5303"/>
                  </a:lnTo>
                  <a:lnTo>
                    <a:pt x="12720" y="4284"/>
                  </a:lnTo>
                  <a:lnTo>
                    <a:pt x="12512" y="3831"/>
                  </a:lnTo>
                  <a:lnTo>
                    <a:pt x="12305" y="3379"/>
                  </a:lnTo>
                  <a:lnTo>
                    <a:pt x="12059" y="2944"/>
                  </a:lnTo>
                  <a:lnTo>
                    <a:pt x="11814" y="2492"/>
                  </a:lnTo>
                  <a:lnTo>
                    <a:pt x="11531" y="2057"/>
                  </a:lnTo>
                  <a:lnTo>
                    <a:pt x="11248" y="1642"/>
                  </a:lnTo>
                  <a:lnTo>
                    <a:pt x="10965" y="1208"/>
                  </a:lnTo>
                  <a:lnTo>
                    <a:pt x="10644" y="793"/>
                  </a:lnTo>
                  <a:lnTo>
                    <a:pt x="10493" y="604"/>
                  </a:lnTo>
                  <a:lnTo>
                    <a:pt x="10323" y="453"/>
                  </a:lnTo>
                  <a:lnTo>
                    <a:pt x="10134" y="321"/>
                  </a:lnTo>
                  <a:lnTo>
                    <a:pt x="9927" y="208"/>
                  </a:lnTo>
                  <a:lnTo>
                    <a:pt x="9719" y="114"/>
                  </a:lnTo>
                  <a:lnTo>
                    <a:pt x="9493" y="38"/>
                  </a:lnTo>
                  <a:lnTo>
                    <a:pt x="92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24"/>
            <p:cNvSpPr/>
            <p:nvPr/>
          </p:nvSpPr>
          <p:spPr>
            <a:xfrm>
              <a:off x="3904225" y="2664200"/>
              <a:ext cx="431250" cy="431225"/>
            </a:xfrm>
            <a:custGeom>
              <a:rect b="b" l="l" r="r" t="t"/>
              <a:pathLst>
                <a:path extrusionOk="0" h="17249" w="17250">
                  <a:moveTo>
                    <a:pt x="8946" y="2548"/>
                  </a:moveTo>
                  <a:lnTo>
                    <a:pt x="9248" y="2586"/>
                  </a:lnTo>
                  <a:lnTo>
                    <a:pt x="9550" y="2623"/>
                  </a:lnTo>
                  <a:lnTo>
                    <a:pt x="9852" y="2680"/>
                  </a:lnTo>
                  <a:lnTo>
                    <a:pt x="10153" y="2737"/>
                  </a:lnTo>
                  <a:lnTo>
                    <a:pt x="10437" y="2831"/>
                  </a:lnTo>
                  <a:lnTo>
                    <a:pt x="10720" y="2925"/>
                  </a:lnTo>
                  <a:lnTo>
                    <a:pt x="11003" y="3020"/>
                  </a:lnTo>
                  <a:lnTo>
                    <a:pt x="11267" y="3152"/>
                  </a:lnTo>
                  <a:lnTo>
                    <a:pt x="11531" y="3284"/>
                  </a:lnTo>
                  <a:lnTo>
                    <a:pt x="11776" y="3435"/>
                  </a:lnTo>
                  <a:lnTo>
                    <a:pt x="12022" y="3586"/>
                  </a:lnTo>
                  <a:lnTo>
                    <a:pt x="12267" y="3756"/>
                  </a:lnTo>
                  <a:lnTo>
                    <a:pt x="12494" y="3944"/>
                  </a:lnTo>
                  <a:lnTo>
                    <a:pt x="12720" y="4133"/>
                  </a:lnTo>
                  <a:lnTo>
                    <a:pt x="12928" y="4341"/>
                  </a:lnTo>
                  <a:lnTo>
                    <a:pt x="13135" y="4548"/>
                  </a:lnTo>
                  <a:lnTo>
                    <a:pt x="13324" y="4756"/>
                  </a:lnTo>
                  <a:lnTo>
                    <a:pt x="13494" y="5001"/>
                  </a:lnTo>
                  <a:lnTo>
                    <a:pt x="13664" y="5228"/>
                  </a:lnTo>
                  <a:lnTo>
                    <a:pt x="13833" y="5473"/>
                  </a:lnTo>
                  <a:lnTo>
                    <a:pt x="13966" y="5737"/>
                  </a:lnTo>
                  <a:lnTo>
                    <a:pt x="14117" y="6001"/>
                  </a:lnTo>
                  <a:lnTo>
                    <a:pt x="14230" y="6265"/>
                  </a:lnTo>
                  <a:lnTo>
                    <a:pt x="14343" y="6549"/>
                  </a:lnTo>
                  <a:lnTo>
                    <a:pt x="14437" y="6813"/>
                  </a:lnTo>
                  <a:lnTo>
                    <a:pt x="14513" y="7115"/>
                  </a:lnTo>
                  <a:lnTo>
                    <a:pt x="14588" y="7398"/>
                  </a:lnTo>
                  <a:lnTo>
                    <a:pt x="14645" y="7700"/>
                  </a:lnTo>
                  <a:lnTo>
                    <a:pt x="14683" y="8002"/>
                  </a:lnTo>
                  <a:lnTo>
                    <a:pt x="14702" y="8322"/>
                  </a:lnTo>
                  <a:lnTo>
                    <a:pt x="14702" y="8624"/>
                  </a:lnTo>
                  <a:lnTo>
                    <a:pt x="14702" y="8945"/>
                  </a:lnTo>
                  <a:lnTo>
                    <a:pt x="14683" y="9247"/>
                  </a:lnTo>
                  <a:lnTo>
                    <a:pt x="14645" y="9549"/>
                  </a:lnTo>
                  <a:lnTo>
                    <a:pt x="14588" y="9851"/>
                  </a:lnTo>
                  <a:lnTo>
                    <a:pt x="14513" y="10153"/>
                  </a:lnTo>
                  <a:lnTo>
                    <a:pt x="14437" y="10436"/>
                  </a:lnTo>
                  <a:lnTo>
                    <a:pt x="14343" y="10719"/>
                  </a:lnTo>
                  <a:lnTo>
                    <a:pt x="14230" y="10983"/>
                  </a:lnTo>
                  <a:lnTo>
                    <a:pt x="14117" y="11266"/>
                  </a:lnTo>
                  <a:lnTo>
                    <a:pt x="13966" y="11531"/>
                  </a:lnTo>
                  <a:lnTo>
                    <a:pt x="13833" y="11776"/>
                  </a:lnTo>
                  <a:lnTo>
                    <a:pt x="13664" y="12021"/>
                  </a:lnTo>
                  <a:lnTo>
                    <a:pt x="13494" y="12267"/>
                  </a:lnTo>
                  <a:lnTo>
                    <a:pt x="13324" y="12493"/>
                  </a:lnTo>
                  <a:lnTo>
                    <a:pt x="13135" y="12720"/>
                  </a:lnTo>
                  <a:lnTo>
                    <a:pt x="12928" y="12927"/>
                  </a:lnTo>
                  <a:lnTo>
                    <a:pt x="12720" y="13135"/>
                  </a:lnTo>
                  <a:lnTo>
                    <a:pt x="12494" y="13323"/>
                  </a:lnTo>
                  <a:lnTo>
                    <a:pt x="12267" y="13493"/>
                  </a:lnTo>
                  <a:lnTo>
                    <a:pt x="12022" y="13663"/>
                  </a:lnTo>
                  <a:lnTo>
                    <a:pt x="11776" y="13833"/>
                  </a:lnTo>
                  <a:lnTo>
                    <a:pt x="11531" y="13965"/>
                  </a:lnTo>
                  <a:lnTo>
                    <a:pt x="11267" y="14097"/>
                  </a:lnTo>
                  <a:lnTo>
                    <a:pt x="11003" y="14229"/>
                  </a:lnTo>
                  <a:lnTo>
                    <a:pt x="10720" y="14343"/>
                  </a:lnTo>
                  <a:lnTo>
                    <a:pt x="10437" y="14437"/>
                  </a:lnTo>
                  <a:lnTo>
                    <a:pt x="10153" y="14512"/>
                  </a:lnTo>
                  <a:lnTo>
                    <a:pt x="9852" y="14588"/>
                  </a:lnTo>
                  <a:lnTo>
                    <a:pt x="9550" y="14644"/>
                  </a:lnTo>
                  <a:lnTo>
                    <a:pt x="9248" y="14682"/>
                  </a:lnTo>
                  <a:lnTo>
                    <a:pt x="8946" y="14701"/>
                  </a:lnTo>
                  <a:lnTo>
                    <a:pt x="8323" y="14701"/>
                  </a:lnTo>
                  <a:lnTo>
                    <a:pt x="8002" y="14682"/>
                  </a:lnTo>
                  <a:lnTo>
                    <a:pt x="7700" y="14644"/>
                  </a:lnTo>
                  <a:lnTo>
                    <a:pt x="7398" y="14588"/>
                  </a:lnTo>
                  <a:lnTo>
                    <a:pt x="7115" y="14512"/>
                  </a:lnTo>
                  <a:lnTo>
                    <a:pt x="6832" y="14437"/>
                  </a:lnTo>
                  <a:lnTo>
                    <a:pt x="6549" y="14343"/>
                  </a:lnTo>
                  <a:lnTo>
                    <a:pt x="6266" y="14229"/>
                  </a:lnTo>
                  <a:lnTo>
                    <a:pt x="6002" y="14097"/>
                  </a:lnTo>
                  <a:lnTo>
                    <a:pt x="5738" y="13965"/>
                  </a:lnTo>
                  <a:lnTo>
                    <a:pt x="5473" y="13833"/>
                  </a:lnTo>
                  <a:lnTo>
                    <a:pt x="5228" y="13663"/>
                  </a:lnTo>
                  <a:lnTo>
                    <a:pt x="5002" y="13493"/>
                  </a:lnTo>
                  <a:lnTo>
                    <a:pt x="4775" y="13323"/>
                  </a:lnTo>
                  <a:lnTo>
                    <a:pt x="4549" y="13135"/>
                  </a:lnTo>
                  <a:lnTo>
                    <a:pt x="4341" y="12927"/>
                  </a:lnTo>
                  <a:lnTo>
                    <a:pt x="4133" y="12720"/>
                  </a:lnTo>
                  <a:lnTo>
                    <a:pt x="3945" y="12493"/>
                  </a:lnTo>
                  <a:lnTo>
                    <a:pt x="3756" y="12267"/>
                  </a:lnTo>
                  <a:lnTo>
                    <a:pt x="3586" y="12021"/>
                  </a:lnTo>
                  <a:lnTo>
                    <a:pt x="3435" y="11776"/>
                  </a:lnTo>
                  <a:lnTo>
                    <a:pt x="3284" y="11531"/>
                  </a:lnTo>
                  <a:lnTo>
                    <a:pt x="3152" y="11266"/>
                  </a:lnTo>
                  <a:lnTo>
                    <a:pt x="3039" y="10983"/>
                  </a:lnTo>
                  <a:lnTo>
                    <a:pt x="2926" y="10719"/>
                  </a:lnTo>
                  <a:lnTo>
                    <a:pt x="2831" y="10436"/>
                  </a:lnTo>
                  <a:lnTo>
                    <a:pt x="2737" y="10153"/>
                  </a:lnTo>
                  <a:lnTo>
                    <a:pt x="2680" y="9851"/>
                  </a:lnTo>
                  <a:lnTo>
                    <a:pt x="2624" y="9549"/>
                  </a:lnTo>
                  <a:lnTo>
                    <a:pt x="2586" y="9247"/>
                  </a:lnTo>
                  <a:lnTo>
                    <a:pt x="2567" y="8945"/>
                  </a:lnTo>
                  <a:lnTo>
                    <a:pt x="2548" y="8624"/>
                  </a:lnTo>
                  <a:lnTo>
                    <a:pt x="2567" y="8322"/>
                  </a:lnTo>
                  <a:lnTo>
                    <a:pt x="2586" y="8002"/>
                  </a:lnTo>
                  <a:lnTo>
                    <a:pt x="2624" y="7700"/>
                  </a:lnTo>
                  <a:lnTo>
                    <a:pt x="2680" y="7398"/>
                  </a:lnTo>
                  <a:lnTo>
                    <a:pt x="2737" y="7115"/>
                  </a:lnTo>
                  <a:lnTo>
                    <a:pt x="2831" y="6813"/>
                  </a:lnTo>
                  <a:lnTo>
                    <a:pt x="2926" y="6549"/>
                  </a:lnTo>
                  <a:lnTo>
                    <a:pt x="3039" y="6265"/>
                  </a:lnTo>
                  <a:lnTo>
                    <a:pt x="3152" y="6001"/>
                  </a:lnTo>
                  <a:lnTo>
                    <a:pt x="3284" y="5737"/>
                  </a:lnTo>
                  <a:lnTo>
                    <a:pt x="3435" y="5473"/>
                  </a:lnTo>
                  <a:lnTo>
                    <a:pt x="3586" y="5228"/>
                  </a:lnTo>
                  <a:lnTo>
                    <a:pt x="3756" y="5001"/>
                  </a:lnTo>
                  <a:lnTo>
                    <a:pt x="3945" y="4756"/>
                  </a:lnTo>
                  <a:lnTo>
                    <a:pt x="4133" y="4548"/>
                  </a:lnTo>
                  <a:lnTo>
                    <a:pt x="4341" y="4341"/>
                  </a:lnTo>
                  <a:lnTo>
                    <a:pt x="4549" y="4133"/>
                  </a:lnTo>
                  <a:lnTo>
                    <a:pt x="4775" y="3944"/>
                  </a:lnTo>
                  <a:lnTo>
                    <a:pt x="5002" y="3756"/>
                  </a:lnTo>
                  <a:lnTo>
                    <a:pt x="5228" y="3586"/>
                  </a:lnTo>
                  <a:lnTo>
                    <a:pt x="5473" y="3435"/>
                  </a:lnTo>
                  <a:lnTo>
                    <a:pt x="5738" y="3284"/>
                  </a:lnTo>
                  <a:lnTo>
                    <a:pt x="6002" y="3152"/>
                  </a:lnTo>
                  <a:lnTo>
                    <a:pt x="6266" y="3020"/>
                  </a:lnTo>
                  <a:lnTo>
                    <a:pt x="6549" y="2925"/>
                  </a:lnTo>
                  <a:lnTo>
                    <a:pt x="6832" y="2831"/>
                  </a:lnTo>
                  <a:lnTo>
                    <a:pt x="7115" y="2737"/>
                  </a:lnTo>
                  <a:lnTo>
                    <a:pt x="7398" y="2680"/>
                  </a:lnTo>
                  <a:lnTo>
                    <a:pt x="7700" y="2623"/>
                  </a:lnTo>
                  <a:lnTo>
                    <a:pt x="8002" y="2586"/>
                  </a:lnTo>
                  <a:lnTo>
                    <a:pt x="8323" y="2548"/>
                  </a:lnTo>
                  <a:close/>
                  <a:moveTo>
                    <a:pt x="8304" y="2302"/>
                  </a:moveTo>
                  <a:lnTo>
                    <a:pt x="7983" y="2321"/>
                  </a:lnTo>
                  <a:lnTo>
                    <a:pt x="7662" y="2359"/>
                  </a:lnTo>
                  <a:lnTo>
                    <a:pt x="7360" y="2416"/>
                  </a:lnTo>
                  <a:lnTo>
                    <a:pt x="7059" y="2491"/>
                  </a:lnTo>
                  <a:lnTo>
                    <a:pt x="6757" y="2586"/>
                  </a:lnTo>
                  <a:lnTo>
                    <a:pt x="6455" y="2680"/>
                  </a:lnTo>
                  <a:lnTo>
                    <a:pt x="6172" y="2793"/>
                  </a:lnTo>
                  <a:lnTo>
                    <a:pt x="5889" y="2925"/>
                  </a:lnTo>
                  <a:lnTo>
                    <a:pt x="5605" y="3057"/>
                  </a:lnTo>
                  <a:lnTo>
                    <a:pt x="5341" y="3208"/>
                  </a:lnTo>
                  <a:lnTo>
                    <a:pt x="5096" y="3378"/>
                  </a:lnTo>
                  <a:lnTo>
                    <a:pt x="4851" y="3548"/>
                  </a:lnTo>
                  <a:lnTo>
                    <a:pt x="4605" y="3737"/>
                  </a:lnTo>
                  <a:lnTo>
                    <a:pt x="4379" y="3944"/>
                  </a:lnTo>
                  <a:lnTo>
                    <a:pt x="4152" y="4152"/>
                  </a:lnTo>
                  <a:lnTo>
                    <a:pt x="3945" y="4378"/>
                  </a:lnTo>
                  <a:lnTo>
                    <a:pt x="3737" y="4605"/>
                  </a:lnTo>
                  <a:lnTo>
                    <a:pt x="3548" y="4831"/>
                  </a:lnTo>
                  <a:lnTo>
                    <a:pt x="3379" y="5095"/>
                  </a:lnTo>
                  <a:lnTo>
                    <a:pt x="3209" y="5341"/>
                  </a:lnTo>
                  <a:lnTo>
                    <a:pt x="3058" y="5605"/>
                  </a:lnTo>
                  <a:lnTo>
                    <a:pt x="2926" y="5888"/>
                  </a:lnTo>
                  <a:lnTo>
                    <a:pt x="2794" y="6171"/>
                  </a:lnTo>
                  <a:lnTo>
                    <a:pt x="2680" y="6454"/>
                  </a:lnTo>
                  <a:lnTo>
                    <a:pt x="2586" y="6737"/>
                  </a:lnTo>
                  <a:lnTo>
                    <a:pt x="2492" y="7039"/>
                  </a:lnTo>
                  <a:lnTo>
                    <a:pt x="2416" y="7360"/>
                  </a:lnTo>
                  <a:lnTo>
                    <a:pt x="2378" y="7662"/>
                  </a:lnTo>
                  <a:lnTo>
                    <a:pt x="2322" y="7983"/>
                  </a:lnTo>
                  <a:lnTo>
                    <a:pt x="2303" y="8304"/>
                  </a:lnTo>
                  <a:lnTo>
                    <a:pt x="2303" y="8624"/>
                  </a:lnTo>
                  <a:lnTo>
                    <a:pt x="2303" y="8945"/>
                  </a:lnTo>
                  <a:lnTo>
                    <a:pt x="2322" y="9266"/>
                  </a:lnTo>
                  <a:lnTo>
                    <a:pt x="2378" y="9587"/>
                  </a:lnTo>
                  <a:lnTo>
                    <a:pt x="2416" y="9908"/>
                  </a:lnTo>
                  <a:lnTo>
                    <a:pt x="2492" y="10210"/>
                  </a:lnTo>
                  <a:lnTo>
                    <a:pt x="2586" y="10512"/>
                  </a:lnTo>
                  <a:lnTo>
                    <a:pt x="2680" y="10795"/>
                  </a:lnTo>
                  <a:lnTo>
                    <a:pt x="2794" y="11097"/>
                  </a:lnTo>
                  <a:lnTo>
                    <a:pt x="2926" y="11380"/>
                  </a:lnTo>
                  <a:lnTo>
                    <a:pt x="3058" y="11644"/>
                  </a:lnTo>
                  <a:lnTo>
                    <a:pt x="3209" y="11908"/>
                  </a:lnTo>
                  <a:lnTo>
                    <a:pt x="3379" y="12172"/>
                  </a:lnTo>
                  <a:lnTo>
                    <a:pt x="3548" y="12418"/>
                  </a:lnTo>
                  <a:lnTo>
                    <a:pt x="3737" y="12663"/>
                  </a:lnTo>
                  <a:lnTo>
                    <a:pt x="3945" y="12889"/>
                  </a:lnTo>
                  <a:lnTo>
                    <a:pt x="4152" y="13097"/>
                  </a:lnTo>
                  <a:lnTo>
                    <a:pt x="4379" y="13323"/>
                  </a:lnTo>
                  <a:lnTo>
                    <a:pt x="4605" y="13512"/>
                  </a:lnTo>
                  <a:lnTo>
                    <a:pt x="4851" y="13701"/>
                  </a:lnTo>
                  <a:lnTo>
                    <a:pt x="5096" y="13871"/>
                  </a:lnTo>
                  <a:lnTo>
                    <a:pt x="5341" y="14041"/>
                  </a:lnTo>
                  <a:lnTo>
                    <a:pt x="5605" y="14192"/>
                  </a:lnTo>
                  <a:lnTo>
                    <a:pt x="5889" y="14343"/>
                  </a:lnTo>
                  <a:lnTo>
                    <a:pt x="6172" y="14456"/>
                  </a:lnTo>
                  <a:lnTo>
                    <a:pt x="6455" y="14569"/>
                  </a:lnTo>
                  <a:lnTo>
                    <a:pt x="6757" y="14682"/>
                  </a:lnTo>
                  <a:lnTo>
                    <a:pt x="7059" y="14758"/>
                  </a:lnTo>
                  <a:lnTo>
                    <a:pt x="7360" y="14833"/>
                  </a:lnTo>
                  <a:lnTo>
                    <a:pt x="7662" y="14890"/>
                  </a:lnTo>
                  <a:lnTo>
                    <a:pt x="7983" y="14928"/>
                  </a:lnTo>
                  <a:lnTo>
                    <a:pt x="8304" y="14946"/>
                  </a:lnTo>
                  <a:lnTo>
                    <a:pt x="8625" y="14965"/>
                  </a:lnTo>
                  <a:lnTo>
                    <a:pt x="8965" y="14946"/>
                  </a:lnTo>
                  <a:lnTo>
                    <a:pt x="9285" y="14928"/>
                  </a:lnTo>
                  <a:lnTo>
                    <a:pt x="9587" y="14890"/>
                  </a:lnTo>
                  <a:lnTo>
                    <a:pt x="9908" y="14833"/>
                  </a:lnTo>
                  <a:lnTo>
                    <a:pt x="10210" y="14758"/>
                  </a:lnTo>
                  <a:lnTo>
                    <a:pt x="10512" y="14682"/>
                  </a:lnTo>
                  <a:lnTo>
                    <a:pt x="10814" y="14569"/>
                  </a:lnTo>
                  <a:lnTo>
                    <a:pt x="11097" y="14456"/>
                  </a:lnTo>
                  <a:lnTo>
                    <a:pt x="11380" y="14343"/>
                  </a:lnTo>
                  <a:lnTo>
                    <a:pt x="11644" y="14192"/>
                  </a:lnTo>
                  <a:lnTo>
                    <a:pt x="11909" y="14041"/>
                  </a:lnTo>
                  <a:lnTo>
                    <a:pt x="12173" y="13871"/>
                  </a:lnTo>
                  <a:lnTo>
                    <a:pt x="12418" y="13701"/>
                  </a:lnTo>
                  <a:lnTo>
                    <a:pt x="12663" y="13512"/>
                  </a:lnTo>
                  <a:lnTo>
                    <a:pt x="12890" y="13323"/>
                  </a:lnTo>
                  <a:lnTo>
                    <a:pt x="13116" y="13097"/>
                  </a:lnTo>
                  <a:lnTo>
                    <a:pt x="13324" y="12889"/>
                  </a:lnTo>
                  <a:lnTo>
                    <a:pt x="13513" y="12663"/>
                  </a:lnTo>
                  <a:lnTo>
                    <a:pt x="13701" y="12418"/>
                  </a:lnTo>
                  <a:lnTo>
                    <a:pt x="13890" y="12172"/>
                  </a:lnTo>
                  <a:lnTo>
                    <a:pt x="14041" y="11908"/>
                  </a:lnTo>
                  <a:lnTo>
                    <a:pt x="14192" y="11644"/>
                  </a:lnTo>
                  <a:lnTo>
                    <a:pt x="14343" y="11380"/>
                  </a:lnTo>
                  <a:lnTo>
                    <a:pt x="14475" y="11097"/>
                  </a:lnTo>
                  <a:lnTo>
                    <a:pt x="14588" y="10795"/>
                  </a:lnTo>
                  <a:lnTo>
                    <a:pt x="14683" y="10512"/>
                  </a:lnTo>
                  <a:lnTo>
                    <a:pt x="14758" y="10210"/>
                  </a:lnTo>
                  <a:lnTo>
                    <a:pt x="14834" y="9908"/>
                  </a:lnTo>
                  <a:lnTo>
                    <a:pt x="14890" y="9587"/>
                  </a:lnTo>
                  <a:lnTo>
                    <a:pt x="14928" y="9266"/>
                  </a:lnTo>
                  <a:lnTo>
                    <a:pt x="14947" y="8945"/>
                  </a:lnTo>
                  <a:lnTo>
                    <a:pt x="14966" y="8624"/>
                  </a:lnTo>
                  <a:lnTo>
                    <a:pt x="14947" y="8304"/>
                  </a:lnTo>
                  <a:lnTo>
                    <a:pt x="14928" y="7983"/>
                  </a:lnTo>
                  <a:lnTo>
                    <a:pt x="14890" y="7662"/>
                  </a:lnTo>
                  <a:lnTo>
                    <a:pt x="14834" y="7360"/>
                  </a:lnTo>
                  <a:lnTo>
                    <a:pt x="14758" y="7039"/>
                  </a:lnTo>
                  <a:lnTo>
                    <a:pt x="14683" y="6737"/>
                  </a:lnTo>
                  <a:lnTo>
                    <a:pt x="14588" y="6454"/>
                  </a:lnTo>
                  <a:lnTo>
                    <a:pt x="14475" y="6171"/>
                  </a:lnTo>
                  <a:lnTo>
                    <a:pt x="14343" y="5888"/>
                  </a:lnTo>
                  <a:lnTo>
                    <a:pt x="14192" y="5605"/>
                  </a:lnTo>
                  <a:lnTo>
                    <a:pt x="14041" y="5341"/>
                  </a:lnTo>
                  <a:lnTo>
                    <a:pt x="13890" y="5095"/>
                  </a:lnTo>
                  <a:lnTo>
                    <a:pt x="13701" y="4831"/>
                  </a:lnTo>
                  <a:lnTo>
                    <a:pt x="13513" y="4605"/>
                  </a:lnTo>
                  <a:lnTo>
                    <a:pt x="13324" y="4378"/>
                  </a:lnTo>
                  <a:lnTo>
                    <a:pt x="13116" y="4152"/>
                  </a:lnTo>
                  <a:lnTo>
                    <a:pt x="12890" y="3944"/>
                  </a:lnTo>
                  <a:lnTo>
                    <a:pt x="12663" y="3737"/>
                  </a:lnTo>
                  <a:lnTo>
                    <a:pt x="12418" y="3548"/>
                  </a:lnTo>
                  <a:lnTo>
                    <a:pt x="12173" y="3378"/>
                  </a:lnTo>
                  <a:lnTo>
                    <a:pt x="11909" y="3208"/>
                  </a:lnTo>
                  <a:lnTo>
                    <a:pt x="11644" y="3057"/>
                  </a:lnTo>
                  <a:lnTo>
                    <a:pt x="11380" y="2925"/>
                  </a:lnTo>
                  <a:lnTo>
                    <a:pt x="11097" y="2793"/>
                  </a:lnTo>
                  <a:lnTo>
                    <a:pt x="10814" y="2680"/>
                  </a:lnTo>
                  <a:lnTo>
                    <a:pt x="10512" y="2586"/>
                  </a:lnTo>
                  <a:lnTo>
                    <a:pt x="10210" y="2491"/>
                  </a:lnTo>
                  <a:lnTo>
                    <a:pt x="9908" y="2416"/>
                  </a:lnTo>
                  <a:lnTo>
                    <a:pt x="9587" y="2359"/>
                  </a:lnTo>
                  <a:lnTo>
                    <a:pt x="9285" y="2321"/>
                  </a:lnTo>
                  <a:lnTo>
                    <a:pt x="8965" y="2302"/>
                  </a:lnTo>
                  <a:close/>
                  <a:moveTo>
                    <a:pt x="8625" y="0"/>
                  </a:moveTo>
                  <a:lnTo>
                    <a:pt x="8191" y="19"/>
                  </a:lnTo>
                  <a:lnTo>
                    <a:pt x="7757" y="38"/>
                  </a:lnTo>
                  <a:lnTo>
                    <a:pt x="7323" y="94"/>
                  </a:lnTo>
                  <a:lnTo>
                    <a:pt x="6889" y="170"/>
                  </a:lnTo>
                  <a:lnTo>
                    <a:pt x="6474" y="283"/>
                  </a:lnTo>
                  <a:lnTo>
                    <a:pt x="6077" y="396"/>
                  </a:lnTo>
                  <a:lnTo>
                    <a:pt x="5662" y="529"/>
                  </a:lnTo>
                  <a:lnTo>
                    <a:pt x="5285" y="680"/>
                  </a:lnTo>
                  <a:lnTo>
                    <a:pt x="4888" y="849"/>
                  </a:lnTo>
                  <a:lnTo>
                    <a:pt x="4530" y="1038"/>
                  </a:lnTo>
                  <a:lnTo>
                    <a:pt x="4152" y="1246"/>
                  </a:lnTo>
                  <a:lnTo>
                    <a:pt x="3813" y="1472"/>
                  </a:lnTo>
                  <a:lnTo>
                    <a:pt x="3473" y="1717"/>
                  </a:lnTo>
                  <a:lnTo>
                    <a:pt x="3152" y="1982"/>
                  </a:lnTo>
                  <a:lnTo>
                    <a:pt x="2831" y="2246"/>
                  </a:lnTo>
                  <a:lnTo>
                    <a:pt x="2529" y="2529"/>
                  </a:lnTo>
                  <a:lnTo>
                    <a:pt x="2246" y="2831"/>
                  </a:lnTo>
                  <a:lnTo>
                    <a:pt x="1982" y="3152"/>
                  </a:lnTo>
                  <a:lnTo>
                    <a:pt x="1718" y="3473"/>
                  </a:lnTo>
                  <a:lnTo>
                    <a:pt x="1473" y="3812"/>
                  </a:lnTo>
                  <a:lnTo>
                    <a:pt x="1246" y="4152"/>
                  </a:lnTo>
                  <a:lnTo>
                    <a:pt x="1039" y="4510"/>
                  </a:lnTo>
                  <a:lnTo>
                    <a:pt x="850" y="4888"/>
                  </a:lnTo>
                  <a:lnTo>
                    <a:pt x="680" y="5265"/>
                  </a:lnTo>
                  <a:lnTo>
                    <a:pt x="529" y="5662"/>
                  </a:lnTo>
                  <a:lnTo>
                    <a:pt x="397" y="6058"/>
                  </a:lnTo>
                  <a:lnTo>
                    <a:pt x="284" y="6473"/>
                  </a:lnTo>
                  <a:lnTo>
                    <a:pt x="189" y="6888"/>
                  </a:lnTo>
                  <a:lnTo>
                    <a:pt x="95" y="7322"/>
                  </a:lnTo>
                  <a:lnTo>
                    <a:pt x="57" y="7756"/>
                  </a:lnTo>
                  <a:lnTo>
                    <a:pt x="19" y="8190"/>
                  </a:lnTo>
                  <a:lnTo>
                    <a:pt x="1" y="8624"/>
                  </a:lnTo>
                  <a:lnTo>
                    <a:pt x="19" y="9077"/>
                  </a:lnTo>
                  <a:lnTo>
                    <a:pt x="57" y="9511"/>
                  </a:lnTo>
                  <a:lnTo>
                    <a:pt x="95" y="9945"/>
                  </a:lnTo>
                  <a:lnTo>
                    <a:pt x="189" y="10361"/>
                  </a:lnTo>
                  <a:lnTo>
                    <a:pt x="284" y="10776"/>
                  </a:lnTo>
                  <a:lnTo>
                    <a:pt x="397" y="11191"/>
                  </a:lnTo>
                  <a:lnTo>
                    <a:pt x="529" y="11587"/>
                  </a:lnTo>
                  <a:lnTo>
                    <a:pt x="680" y="11984"/>
                  </a:lnTo>
                  <a:lnTo>
                    <a:pt x="850" y="12361"/>
                  </a:lnTo>
                  <a:lnTo>
                    <a:pt x="1039" y="12738"/>
                  </a:lnTo>
                  <a:lnTo>
                    <a:pt x="1246" y="13097"/>
                  </a:lnTo>
                  <a:lnTo>
                    <a:pt x="1473" y="13456"/>
                  </a:lnTo>
                  <a:lnTo>
                    <a:pt x="1718" y="13776"/>
                  </a:lnTo>
                  <a:lnTo>
                    <a:pt x="1982" y="14116"/>
                  </a:lnTo>
                  <a:lnTo>
                    <a:pt x="2246" y="14418"/>
                  </a:lnTo>
                  <a:lnTo>
                    <a:pt x="2529" y="14720"/>
                  </a:lnTo>
                  <a:lnTo>
                    <a:pt x="2831" y="15003"/>
                  </a:lnTo>
                  <a:lnTo>
                    <a:pt x="3152" y="15286"/>
                  </a:lnTo>
                  <a:lnTo>
                    <a:pt x="3473" y="15531"/>
                  </a:lnTo>
                  <a:lnTo>
                    <a:pt x="3813" y="15777"/>
                  </a:lnTo>
                  <a:lnTo>
                    <a:pt x="4152" y="16003"/>
                  </a:lnTo>
                  <a:lnTo>
                    <a:pt x="4530" y="16211"/>
                  </a:lnTo>
                  <a:lnTo>
                    <a:pt x="4888" y="16400"/>
                  </a:lnTo>
                  <a:lnTo>
                    <a:pt x="5285" y="16569"/>
                  </a:lnTo>
                  <a:lnTo>
                    <a:pt x="5662" y="16720"/>
                  </a:lnTo>
                  <a:lnTo>
                    <a:pt x="6077" y="16871"/>
                  </a:lnTo>
                  <a:lnTo>
                    <a:pt x="6474" y="16985"/>
                  </a:lnTo>
                  <a:lnTo>
                    <a:pt x="6889" y="17079"/>
                  </a:lnTo>
                  <a:lnTo>
                    <a:pt x="7323" y="17154"/>
                  </a:lnTo>
                  <a:lnTo>
                    <a:pt x="7757" y="17211"/>
                  </a:lnTo>
                  <a:lnTo>
                    <a:pt x="8191" y="17249"/>
                  </a:lnTo>
                  <a:lnTo>
                    <a:pt x="9078" y="17249"/>
                  </a:lnTo>
                  <a:lnTo>
                    <a:pt x="9512" y="17211"/>
                  </a:lnTo>
                  <a:lnTo>
                    <a:pt x="9946" y="17154"/>
                  </a:lnTo>
                  <a:lnTo>
                    <a:pt x="10361" y="17079"/>
                  </a:lnTo>
                  <a:lnTo>
                    <a:pt x="10776" y="16985"/>
                  </a:lnTo>
                  <a:lnTo>
                    <a:pt x="11191" y="16871"/>
                  </a:lnTo>
                  <a:lnTo>
                    <a:pt x="11588" y="16720"/>
                  </a:lnTo>
                  <a:lnTo>
                    <a:pt x="11984" y="16569"/>
                  </a:lnTo>
                  <a:lnTo>
                    <a:pt x="12361" y="16400"/>
                  </a:lnTo>
                  <a:lnTo>
                    <a:pt x="12739" y="16211"/>
                  </a:lnTo>
                  <a:lnTo>
                    <a:pt x="13097" y="16003"/>
                  </a:lnTo>
                  <a:lnTo>
                    <a:pt x="13456" y="15777"/>
                  </a:lnTo>
                  <a:lnTo>
                    <a:pt x="13796" y="15531"/>
                  </a:lnTo>
                  <a:lnTo>
                    <a:pt x="14117" y="15286"/>
                  </a:lnTo>
                  <a:lnTo>
                    <a:pt x="14418" y="15003"/>
                  </a:lnTo>
                  <a:lnTo>
                    <a:pt x="14720" y="14720"/>
                  </a:lnTo>
                  <a:lnTo>
                    <a:pt x="15003" y="14418"/>
                  </a:lnTo>
                  <a:lnTo>
                    <a:pt x="15287" y="14116"/>
                  </a:lnTo>
                  <a:lnTo>
                    <a:pt x="15532" y="13776"/>
                  </a:lnTo>
                  <a:lnTo>
                    <a:pt x="15777" y="13456"/>
                  </a:lnTo>
                  <a:lnTo>
                    <a:pt x="16004" y="13097"/>
                  </a:lnTo>
                  <a:lnTo>
                    <a:pt x="16211" y="12738"/>
                  </a:lnTo>
                  <a:lnTo>
                    <a:pt x="16400" y="12361"/>
                  </a:lnTo>
                  <a:lnTo>
                    <a:pt x="16570" y="11984"/>
                  </a:lnTo>
                  <a:lnTo>
                    <a:pt x="16740" y="11587"/>
                  </a:lnTo>
                  <a:lnTo>
                    <a:pt x="16872" y="11191"/>
                  </a:lnTo>
                  <a:lnTo>
                    <a:pt x="16985" y="10776"/>
                  </a:lnTo>
                  <a:lnTo>
                    <a:pt x="17079" y="10361"/>
                  </a:lnTo>
                  <a:lnTo>
                    <a:pt x="17155" y="9945"/>
                  </a:lnTo>
                  <a:lnTo>
                    <a:pt x="17211" y="9511"/>
                  </a:lnTo>
                  <a:lnTo>
                    <a:pt x="17249" y="9077"/>
                  </a:lnTo>
                  <a:lnTo>
                    <a:pt x="17249" y="8624"/>
                  </a:lnTo>
                  <a:lnTo>
                    <a:pt x="17249" y="8134"/>
                  </a:lnTo>
                  <a:lnTo>
                    <a:pt x="17193" y="7643"/>
                  </a:lnTo>
                  <a:lnTo>
                    <a:pt x="17136" y="7152"/>
                  </a:lnTo>
                  <a:lnTo>
                    <a:pt x="17042" y="6662"/>
                  </a:lnTo>
                  <a:lnTo>
                    <a:pt x="16909" y="6190"/>
                  </a:lnTo>
                  <a:lnTo>
                    <a:pt x="16759" y="5737"/>
                  </a:lnTo>
                  <a:lnTo>
                    <a:pt x="16570" y="5265"/>
                  </a:lnTo>
                  <a:lnTo>
                    <a:pt x="16381" y="4812"/>
                  </a:lnTo>
                  <a:lnTo>
                    <a:pt x="16136" y="4926"/>
                  </a:lnTo>
                  <a:lnTo>
                    <a:pt x="16343" y="5379"/>
                  </a:lnTo>
                  <a:lnTo>
                    <a:pt x="16513" y="5813"/>
                  </a:lnTo>
                  <a:lnTo>
                    <a:pt x="16664" y="6265"/>
                  </a:lnTo>
                  <a:lnTo>
                    <a:pt x="16777" y="6718"/>
                  </a:lnTo>
                  <a:lnTo>
                    <a:pt x="16872" y="7190"/>
                  </a:lnTo>
                  <a:lnTo>
                    <a:pt x="16947" y="7662"/>
                  </a:lnTo>
                  <a:lnTo>
                    <a:pt x="16985" y="8153"/>
                  </a:lnTo>
                  <a:lnTo>
                    <a:pt x="17004" y="8624"/>
                  </a:lnTo>
                  <a:lnTo>
                    <a:pt x="16985" y="9058"/>
                  </a:lnTo>
                  <a:lnTo>
                    <a:pt x="16966" y="9474"/>
                  </a:lnTo>
                  <a:lnTo>
                    <a:pt x="16909" y="9908"/>
                  </a:lnTo>
                  <a:lnTo>
                    <a:pt x="16834" y="10304"/>
                  </a:lnTo>
                  <a:lnTo>
                    <a:pt x="16740" y="10719"/>
                  </a:lnTo>
                  <a:lnTo>
                    <a:pt x="16626" y="11115"/>
                  </a:lnTo>
                  <a:lnTo>
                    <a:pt x="16494" y="11512"/>
                  </a:lnTo>
                  <a:lnTo>
                    <a:pt x="16343" y="11889"/>
                  </a:lnTo>
                  <a:lnTo>
                    <a:pt x="16174" y="12248"/>
                  </a:lnTo>
                  <a:lnTo>
                    <a:pt x="15985" y="12606"/>
                  </a:lnTo>
                  <a:lnTo>
                    <a:pt x="15796" y="12965"/>
                  </a:lnTo>
                  <a:lnTo>
                    <a:pt x="15570" y="13305"/>
                  </a:lnTo>
                  <a:lnTo>
                    <a:pt x="15343" y="13625"/>
                  </a:lnTo>
                  <a:lnTo>
                    <a:pt x="15079" y="13946"/>
                  </a:lnTo>
                  <a:lnTo>
                    <a:pt x="14815" y="14248"/>
                  </a:lnTo>
                  <a:lnTo>
                    <a:pt x="14551" y="14550"/>
                  </a:lnTo>
                  <a:lnTo>
                    <a:pt x="14249" y="14814"/>
                  </a:lnTo>
                  <a:lnTo>
                    <a:pt x="13947" y="15079"/>
                  </a:lnTo>
                  <a:lnTo>
                    <a:pt x="13645" y="15343"/>
                  </a:lnTo>
                  <a:lnTo>
                    <a:pt x="13305" y="15569"/>
                  </a:lnTo>
                  <a:lnTo>
                    <a:pt x="12965" y="15777"/>
                  </a:lnTo>
                  <a:lnTo>
                    <a:pt x="12626" y="15984"/>
                  </a:lnTo>
                  <a:lnTo>
                    <a:pt x="12248" y="16173"/>
                  </a:lnTo>
                  <a:lnTo>
                    <a:pt x="11890" y="16343"/>
                  </a:lnTo>
                  <a:lnTo>
                    <a:pt x="11512" y="16494"/>
                  </a:lnTo>
                  <a:lnTo>
                    <a:pt x="11116" y="16626"/>
                  </a:lnTo>
                  <a:lnTo>
                    <a:pt x="10720" y="16739"/>
                  </a:lnTo>
                  <a:lnTo>
                    <a:pt x="10323" y="16834"/>
                  </a:lnTo>
                  <a:lnTo>
                    <a:pt x="9908" y="16909"/>
                  </a:lnTo>
                  <a:lnTo>
                    <a:pt x="9493" y="16947"/>
                  </a:lnTo>
                  <a:lnTo>
                    <a:pt x="9059" y="16985"/>
                  </a:lnTo>
                  <a:lnTo>
                    <a:pt x="8625" y="17003"/>
                  </a:lnTo>
                  <a:lnTo>
                    <a:pt x="8191" y="16985"/>
                  </a:lnTo>
                  <a:lnTo>
                    <a:pt x="7776" y="16947"/>
                  </a:lnTo>
                  <a:lnTo>
                    <a:pt x="7360" y="16909"/>
                  </a:lnTo>
                  <a:lnTo>
                    <a:pt x="6945" y="16834"/>
                  </a:lnTo>
                  <a:lnTo>
                    <a:pt x="6549" y="16739"/>
                  </a:lnTo>
                  <a:lnTo>
                    <a:pt x="6153" y="16626"/>
                  </a:lnTo>
                  <a:lnTo>
                    <a:pt x="5756" y="16494"/>
                  </a:lnTo>
                  <a:lnTo>
                    <a:pt x="5379" y="16343"/>
                  </a:lnTo>
                  <a:lnTo>
                    <a:pt x="5002" y="16173"/>
                  </a:lnTo>
                  <a:lnTo>
                    <a:pt x="4643" y="15984"/>
                  </a:lnTo>
                  <a:lnTo>
                    <a:pt x="4284" y="15777"/>
                  </a:lnTo>
                  <a:lnTo>
                    <a:pt x="3945" y="15569"/>
                  </a:lnTo>
                  <a:lnTo>
                    <a:pt x="3624" y="15343"/>
                  </a:lnTo>
                  <a:lnTo>
                    <a:pt x="3303" y="15079"/>
                  </a:lnTo>
                  <a:lnTo>
                    <a:pt x="3001" y="14814"/>
                  </a:lnTo>
                  <a:lnTo>
                    <a:pt x="2718" y="14550"/>
                  </a:lnTo>
                  <a:lnTo>
                    <a:pt x="2435" y="14248"/>
                  </a:lnTo>
                  <a:lnTo>
                    <a:pt x="2171" y="13946"/>
                  </a:lnTo>
                  <a:lnTo>
                    <a:pt x="1925" y="13625"/>
                  </a:lnTo>
                  <a:lnTo>
                    <a:pt x="1699" y="13305"/>
                  </a:lnTo>
                  <a:lnTo>
                    <a:pt x="1473" y="12965"/>
                  </a:lnTo>
                  <a:lnTo>
                    <a:pt x="1265" y="12606"/>
                  </a:lnTo>
                  <a:lnTo>
                    <a:pt x="1095" y="12248"/>
                  </a:lnTo>
                  <a:lnTo>
                    <a:pt x="925" y="11889"/>
                  </a:lnTo>
                  <a:lnTo>
                    <a:pt x="774" y="11512"/>
                  </a:lnTo>
                  <a:lnTo>
                    <a:pt x="642" y="11115"/>
                  </a:lnTo>
                  <a:lnTo>
                    <a:pt x="529" y="10719"/>
                  </a:lnTo>
                  <a:lnTo>
                    <a:pt x="435" y="10304"/>
                  </a:lnTo>
                  <a:lnTo>
                    <a:pt x="359" y="9908"/>
                  </a:lnTo>
                  <a:lnTo>
                    <a:pt x="303" y="9474"/>
                  </a:lnTo>
                  <a:lnTo>
                    <a:pt x="265" y="9058"/>
                  </a:lnTo>
                  <a:lnTo>
                    <a:pt x="265" y="8624"/>
                  </a:lnTo>
                  <a:lnTo>
                    <a:pt x="265" y="8190"/>
                  </a:lnTo>
                  <a:lnTo>
                    <a:pt x="303" y="7775"/>
                  </a:lnTo>
                  <a:lnTo>
                    <a:pt x="359" y="7360"/>
                  </a:lnTo>
                  <a:lnTo>
                    <a:pt x="435" y="6945"/>
                  </a:lnTo>
                  <a:lnTo>
                    <a:pt x="529" y="6530"/>
                  </a:lnTo>
                  <a:lnTo>
                    <a:pt x="642" y="6133"/>
                  </a:lnTo>
                  <a:lnTo>
                    <a:pt x="774" y="5756"/>
                  </a:lnTo>
                  <a:lnTo>
                    <a:pt x="925" y="5379"/>
                  </a:lnTo>
                  <a:lnTo>
                    <a:pt x="1095" y="5001"/>
                  </a:lnTo>
                  <a:lnTo>
                    <a:pt x="1265" y="4643"/>
                  </a:lnTo>
                  <a:lnTo>
                    <a:pt x="1473" y="4284"/>
                  </a:lnTo>
                  <a:lnTo>
                    <a:pt x="1699" y="3944"/>
                  </a:lnTo>
                  <a:lnTo>
                    <a:pt x="1925" y="3623"/>
                  </a:lnTo>
                  <a:lnTo>
                    <a:pt x="2171" y="3303"/>
                  </a:lnTo>
                  <a:lnTo>
                    <a:pt x="2435" y="3001"/>
                  </a:lnTo>
                  <a:lnTo>
                    <a:pt x="2718" y="2718"/>
                  </a:lnTo>
                  <a:lnTo>
                    <a:pt x="3001" y="2435"/>
                  </a:lnTo>
                  <a:lnTo>
                    <a:pt x="3303" y="2170"/>
                  </a:lnTo>
                  <a:lnTo>
                    <a:pt x="3624" y="1925"/>
                  </a:lnTo>
                  <a:lnTo>
                    <a:pt x="3945" y="1680"/>
                  </a:lnTo>
                  <a:lnTo>
                    <a:pt x="4284" y="1472"/>
                  </a:lnTo>
                  <a:lnTo>
                    <a:pt x="4643" y="1265"/>
                  </a:lnTo>
                  <a:lnTo>
                    <a:pt x="5002" y="1076"/>
                  </a:lnTo>
                  <a:lnTo>
                    <a:pt x="5379" y="925"/>
                  </a:lnTo>
                  <a:lnTo>
                    <a:pt x="5756" y="774"/>
                  </a:lnTo>
                  <a:lnTo>
                    <a:pt x="6153" y="642"/>
                  </a:lnTo>
                  <a:lnTo>
                    <a:pt x="6549" y="529"/>
                  </a:lnTo>
                  <a:lnTo>
                    <a:pt x="6945" y="434"/>
                  </a:lnTo>
                  <a:lnTo>
                    <a:pt x="7360" y="359"/>
                  </a:lnTo>
                  <a:lnTo>
                    <a:pt x="7776" y="302"/>
                  </a:lnTo>
                  <a:lnTo>
                    <a:pt x="8191" y="264"/>
                  </a:lnTo>
                  <a:lnTo>
                    <a:pt x="9059" y="264"/>
                  </a:lnTo>
                  <a:lnTo>
                    <a:pt x="9493" y="302"/>
                  </a:lnTo>
                  <a:lnTo>
                    <a:pt x="9908" y="359"/>
                  </a:lnTo>
                  <a:lnTo>
                    <a:pt x="10323" y="434"/>
                  </a:lnTo>
                  <a:lnTo>
                    <a:pt x="10738" y="529"/>
                  </a:lnTo>
                  <a:lnTo>
                    <a:pt x="11135" y="642"/>
                  </a:lnTo>
                  <a:lnTo>
                    <a:pt x="11531" y="774"/>
                  </a:lnTo>
                  <a:lnTo>
                    <a:pt x="11927" y="925"/>
                  </a:lnTo>
                  <a:lnTo>
                    <a:pt x="12305" y="1095"/>
                  </a:lnTo>
                  <a:lnTo>
                    <a:pt x="12682" y="1283"/>
                  </a:lnTo>
                  <a:lnTo>
                    <a:pt x="13041" y="1510"/>
                  </a:lnTo>
                  <a:lnTo>
                    <a:pt x="13381" y="1736"/>
                  </a:lnTo>
                  <a:lnTo>
                    <a:pt x="13720" y="1982"/>
                  </a:lnTo>
                  <a:lnTo>
                    <a:pt x="14060" y="2246"/>
                  </a:lnTo>
                  <a:lnTo>
                    <a:pt x="14381" y="2548"/>
                  </a:lnTo>
                  <a:lnTo>
                    <a:pt x="14683" y="2850"/>
                  </a:lnTo>
                  <a:lnTo>
                    <a:pt x="14871" y="2661"/>
                  </a:lnTo>
                  <a:lnTo>
                    <a:pt x="14551" y="2359"/>
                  </a:lnTo>
                  <a:lnTo>
                    <a:pt x="14230" y="2057"/>
                  </a:lnTo>
                  <a:lnTo>
                    <a:pt x="13890" y="1774"/>
                  </a:lnTo>
                  <a:lnTo>
                    <a:pt x="13531" y="1529"/>
                  </a:lnTo>
                  <a:lnTo>
                    <a:pt x="13173" y="1283"/>
                  </a:lnTo>
                  <a:lnTo>
                    <a:pt x="12795" y="1076"/>
                  </a:lnTo>
                  <a:lnTo>
                    <a:pt x="12418" y="868"/>
                  </a:lnTo>
                  <a:lnTo>
                    <a:pt x="12022" y="698"/>
                  </a:lnTo>
                  <a:lnTo>
                    <a:pt x="11625" y="529"/>
                  </a:lnTo>
                  <a:lnTo>
                    <a:pt x="11210" y="396"/>
                  </a:lnTo>
                  <a:lnTo>
                    <a:pt x="10795" y="283"/>
                  </a:lnTo>
                  <a:lnTo>
                    <a:pt x="10380" y="170"/>
                  </a:lnTo>
                  <a:lnTo>
                    <a:pt x="9946" y="94"/>
                  </a:lnTo>
                  <a:lnTo>
                    <a:pt x="9512" y="38"/>
                  </a:lnTo>
                  <a:lnTo>
                    <a:pt x="9078" y="19"/>
                  </a:lnTo>
                  <a:lnTo>
                    <a:pt x="86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24"/>
            <p:cNvSpPr/>
            <p:nvPr/>
          </p:nvSpPr>
          <p:spPr>
            <a:xfrm>
              <a:off x="3904225" y="3203450"/>
              <a:ext cx="431250" cy="431225"/>
            </a:xfrm>
            <a:custGeom>
              <a:rect b="b" l="l" r="r" t="t"/>
              <a:pathLst>
                <a:path extrusionOk="0" h="17249" w="17250">
                  <a:moveTo>
                    <a:pt x="8946" y="2548"/>
                  </a:moveTo>
                  <a:lnTo>
                    <a:pt x="9248" y="2567"/>
                  </a:lnTo>
                  <a:lnTo>
                    <a:pt x="9550" y="2605"/>
                  </a:lnTo>
                  <a:lnTo>
                    <a:pt x="9852" y="2661"/>
                  </a:lnTo>
                  <a:lnTo>
                    <a:pt x="10153" y="2737"/>
                  </a:lnTo>
                  <a:lnTo>
                    <a:pt x="10437" y="2812"/>
                  </a:lnTo>
                  <a:lnTo>
                    <a:pt x="10720" y="2907"/>
                  </a:lnTo>
                  <a:lnTo>
                    <a:pt x="11003" y="3020"/>
                  </a:lnTo>
                  <a:lnTo>
                    <a:pt x="11267" y="3133"/>
                  </a:lnTo>
                  <a:lnTo>
                    <a:pt x="11531" y="3265"/>
                  </a:lnTo>
                  <a:lnTo>
                    <a:pt x="11776" y="3416"/>
                  </a:lnTo>
                  <a:lnTo>
                    <a:pt x="12022" y="3586"/>
                  </a:lnTo>
                  <a:lnTo>
                    <a:pt x="12267" y="3756"/>
                  </a:lnTo>
                  <a:lnTo>
                    <a:pt x="12494" y="3926"/>
                  </a:lnTo>
                  <a:lnTo>
                    <a:pt x="12720" y="4114"/>
                  </a:lnTo>
                  <a:lnTo>
                    <a:pt x="12928" y="4322"/>
                  </a:lnTo>
                  <a:lnTo>
                    <a:pt x="13135" y="4530"/>
                  </a:lnTo>
                  <a:lnTo>
                    <a:pt x="13324" y="4756"/>
                  </a:lnTo>
                  <a:lnTo>
                    <a:pt x="13494" y="4982"/>
                  </a:lnTo>
                  <a:lnTo>
                    <a:pt x="13664" y="5228"/>
                  </a:lnTo>
                  <a:lnTo>
                    <a:pt x="13833" y="5473"/>
                  </a:lnTo>
                  <a:lnTo>
                    <a:pt x="13966" y="5718"/>
                  </a:lnTo>
                  <a:lnTo>
                    <a:pt x="14117" y="5983"/>
                  </a:lnTo>
                  <a:lnTo>
                    <a:pt x="14230" y="6247"/>
                  </a:lnTo>
                  <a:lnTo>
                    <a:pt x="14343" y="6530"/>
                  </a:lnTo>
                  <a:lnTo>
                    <a:pt x="14437" y="6813"/>
                  </a:lnTo>
                  <a:lnTo>
                    <a:pt x="14513" y="7096"/>
                  </a:lnTo>
                  <a:lnTo>
                    <a:pt x="14588" y="7398"/>
                  </a:lnTo>
                  <a:lnTo>
                    <a:pt x="14645" y="7700"/>
                  </a:lnTo>
                  <a:lnTo>
                    <a:pt x="14683" y="8002"/>
                  </a:lnTo>
                  <a:lnTo>
                    <a:pt x="14702" y="8304"/>
                  </a:lnTo>
                  <a:lnTo>
                    <a:pt x="14702" y="8625"/>
                  </a:lnTo>
                  <a:lnTo>
                    <a:pt x="14702" y="8927"/>
                  </a:lnTo>
                  <a:lnTo>
                    <a:pt x="14683" y="9247"/>
                  </a:lnTo>
                  <a:lnTo>
                    <a:pt x="14645" y="9549"/>
                  </a:lnTo>
                  <a:lnTo>
                    <a:pt x="14588" y="9851"/>
                  </a:lnTo>
                  <a:lnTo>
                    <a:pt x="14513" y="10134"/>
                  </a:lnTo>
                  <a:lnTo>
                    <a:pt x="14437" y="10417"/>
                  </a:lnTo>
                  <a:lnTo>
                    <a:pt x="14343" y="10701"/>
                  </a:lnTo>
                  <a:lnTo>
                    <a:pt x="14230" y="10984"/>
                  </a:lnTo>
                  <a:lnTo>
                    <a:pt x="14117" y="11248"/>
                  </a:lnTo>
                  <a:lnTo>
                    <a:pt x="13966" y="11512"/>
                  </a:lnTo>
                  <a:lnTo>
                    <a:pt x="13833" y="11776"/>
                  </a:lnTo>
                  <a:lnTo>
                    <a:pt x="13664" y="12022"/>
                  </a:lnTo>
                  <a:lnTo>
                    <a:pt x="13494" y="12248"/>
                  </a:lnTo>
                  <a:lnTo>
                    <a:pt x="13324" y="12474"/>
                  </a:lnTo>
                  <a:lnTo>
                    <a:pt x="13135" y="12701"/>
                  </a:lnTo>
                  <a:lnTo>
                    <a:pt x="12928" y="12909"/>
                  </a:lnTo>
                  <a:lnTo>
                    <a:pt x="12720" y="13116"/>
                  </a:lnTo>
                  <a:lnTo>
                    <a:pt x="12494" y="13305"/>
                  </a:lnTo>
                  <a:lnTo>
                    <a:pt x="12267" y="13494"/>
                  </a:lnTo>
                  <a:lnTo>
                    <a:pt x="12022" y="13663"/>
                  </a:lnTo>
                  <a:lnTo>
                    <a:pt x="11776" y="13814"/>
                  </a:lnTo>
                  <a:lnTo>
                    <a:pt x="11531" y="13965"/>
                  </a:lnTo>
                  <a:lnTo>
                    <a:pt x="11267" y="14097"/>
                  </a:lnTo>
                  <a:lnTo>
                    <a:pt x="11003" y="14211"/>
                  </a:lnTo>
                  <a:lnTo>
                    <a:pt x="10720" y="14324"/>
                  </a:lnTo>
                  <a:lnTo>
                    <a:pt x="10437" y="14418"/>
                  </a:lnTo>
                  <a:lnTo>
                    <a:pt x="10153" y="14513"/>
                  </a:lnTo>
                  <a:lnTo>
                    <a:pt x="9852" y="14569"/>
                  </a:lnTo>
                  <a:lnTo>
                    <a:pt x="9550" y="14626"/>
                  </a:lnTo>
                  <a:lnTo>
                    <a:pt x="9248" y="14664"/>
                  </a:lnTo>
                  <a:lnTo>
                    <a:pt x="8946" y="14682"/>
                  </a:lnTo>
                  <a:lnTo>
                    <a:pt x="8625" y="14701"/>
                  </a:lnTo>
                  <a:lnTo>
                    <a:pt x="8323" y="14682"/>
                  </a:lnTo>
                  <a:lnTo>
                    <a:pt x="8002" y="14664"/>
                  </a:lnTo>
                  <a:lnTo>
                    <a:pt x="7700" y="14626"/>
                  </a:lnTo>
                  <a:lnTo>
                    <a:pt x="7398" y="14569"/>
                  </a:lnTo>
                  <a:lnTo>
                    <a:pt x="7115" y="14513"/>
                  </a:lnTo>
                  <a:lnTo>
                    <a:pt x="6832" y="14418"/>
                  </a:lnTo>
                  <a:lnTo>
                    <a:pt x="6549" y="14324"/>
                  </a:lnTo>
                  <a:lnTo>
                    <a:pt x="6266" y="14211"/>
                  </a:lnTo>
                  <a:lnTo>
                    <a:pt x="6002" y="14097"/>
                  </a:lnTo>
                  <a:lnTo>
                    <a:pt x="5738" y="13965"/>
                  </a:lnTo>
                  <a:lnTo>
                    <a:pt x="5473" y="13814"/>
                  </a:lnTo>
                  <a:lnTo>
                    <a:pt x="5228" y="13663"/>
                  </a:lnTo>
                  <a:lnTo>
                    <a:pt x="5002" y="13494"/>
                  </a:lnTo>
                  <a:lnTo>
                    <a:pt x="4775" y="13305"/>
                  </a:lnTo>
                  <a:lnTo>
                    <a:pt x="4549" y="13116"/>
                  </a:lnTo>
                  <a:lnTo>
                    <a:pt x="4341" y="12909"/>
                  </a:lnTo>
                  <a:lnTo>
                    <a:pt x="4133" y="12701"/>
                  </a:lnTo>
                  <a:lnTo>
                    <a:pt x="3945" y="12474"/>
                  </a:lnTo>
                  <a:lnTo>
                    <a:pt x="3756" y="12248"/>
                  </a:lnTo>
                  <a:lnTo>
                    <a:pt x="3586" y="12022"/>
                  </a:lnTo>
                  <a:lnTo>
                    <a:pt x="3435" y="11776"/>
                  </a:lnTo>
                  <a:lnTo>
                    <a:pt x="3284" y="11512"/>
                  </a:lnTo>
                  <a:lnTo>
                    <a:pt x="3152" y="11248"/>
                  </a:lnTo>
                  <a:lnTo>
                    <a:pt x="3039" y="10984"/>
                  </a:lnTo>
                  <a:lnTo>
                    <a:pt x="2926" y="10701"/>
                  </a:lnTo>
                  <a:lnTo>
                    <a:pt x="2831" y="10417"/>
                  </a:lnTo>
                  <a:lnTo>
                    <a:pt x="2737" y="10134"/>
                  </a:lnTo>
                  <a:lnTo>
                    <a:pt x="2680" y="9851"/>
                  </a:lnTo>
                  <a:lnTo>
                    <a:pt x="2624" y="9549"/>
                  </a:lnTo>
                  <a:lnTo>
                    <a:pt x="2586" y="9247"/>
                  </a:lnTo>
                  <a:lnTo>
                    <a:pt x="2567" y="8927"/>
                  </a:lnTo>
                  <a:lnTo>
                    <a:pt x="2548" y="8625"/>
                  </a:lnTo>
                  <a:lnTo>
                    <a:pt x="2567" y="8304"/>
                  </a:lnTo>
                  <a:lnTo>
                    <a:pt x="2586" y="8002"/>
                  </a:lnTo>
                  <a:lnTo>
                    <a:pt x="2624" y="7700"/>
                  </a:lnTo>
                  <a:lnTo>
                    <a:pt x="2680" y="7398"/>
                  </a:lnTo>
                  <a:lnTo>
                    <a:pt x="2737" y="7096"/>
                  </a:lnTo>
                  <a:lnTo>
                    <a:pt x="2831" y="6813"/>
                  </a:lnTo>
                  <a:lnTo>
                    <a:pt x="2926" y="6530"/>
                  </a:lnTo>
                  <a:lnTo>
                    <a:pt x="3039" y="6247"/>
                  </a:lnTo>
                  <a:lnTo>
                    <a:pt x="3152" y="5983"/>
                  </a:lnTo>
                  <a:lnTo>
                    <a:pt x="3284" y="5718"/>
                  </a:lnTo>
                  <a:lnTo>
                    <a:pt x="3435" y="5473"/>
                  </a:lnTo>
                  <a:lnTo>
                    <a:pt x="3586" y="5228"/>
                  </a:lnTo>
                  <a:lnTo>
                    <a:pt x="3756" y="4982"/>
                  </a:lnTo>
                  <a:lnTo>
                    <a:pt x="3945" y="4756"/>
                  </a:lnTo>
                  <a:lnTo>
                    <a:pt x="4133" y="4530"/>
                  </a:lnTo>
                  <a:lnTo>
                    <a:pt x="4341" y="4322"/>
                  </a:lnTo>
                  <a:lnTo>
                    <a:pt x="4549" y="4114"/>
                  </a:lnTo>
                  <a:lnTo>
                    <a:pt x="4775" y="3926"/>
                  </a:lnTo>
                  <a:lnTo>
                    <a:pt x="5002" y="3756"/>
                  </a:lnTo>
                  <a:lnTo>
                    <a:pt x="5228" y="3586"/>
                  </a:lnTo>
                  <a:lnTo>
                    <a:pt x="5473" y="3416"/>
                  </a:lnTo>
                  <a:lnTo>
                    <a:pt x="5738" y="3265"/>
                  </a:lnTo>
                  <a:lnTo>
                    <a:pt x="6002" y="3133"/>
                  </a:lnTo>
                  <a:lnTo>
                    <a:pt x="6266" y="3020"/>
                  </a:lnTo>
                  <a:lnTo>
                    <a:pt x="6549" y="2907"/>
                  </a:lnTo>
                  <a:lnTo>
                    <a:pt x="6832" y="2812"/>
                  </a:lnTo>
                  <a:lnTo>
                    <a:pt x="7115" y="2737"/>
                  </a:lnTo>
                  <a:lnTo>
                    <a:pt x="7398" y="2661"/>
                  </a:lnTo>
                  <a:lnTo>
                    <a:pt x="7700" y="2605"/>
                  </a:lnTo>
                  <a:lnTo>
                    <a:pt x="8002" y="2567"/>
                  </a:lnTo>
                  <a:lnTo>
                    <a:pt x="8323" y="2548"/>
                  </a:lnTo>
                  <a:close/>
                  <a:moveTo>
                    <a:pt x="8304" y="2284"/>
                  </a:moveTo>
                  <a:lnTo>
                    <a:pt x="7983" y="2322"/>
                  </a:lnTo>
                  <a:lnTo>
                    <a:pt x="7662" y="2359"/>
                  </a:lnTo>
                  <a:lnTo>
                    <a:pt x="7360" y="2416"/>
                  </a:lnTo>
                  <a:lnTo>
                    <a:pt x="7059" y="2491"/>
                  </a:lnTo>
                  <a:lnTo>
                    <a:pt x="6757" y="2567"/>
                  </a:lnTo>
                  <a:lnTo>
                    <a:pt x="6455" y="2661"/>
                  </a:lnTo>
                  <a:lnTo>
                    <a:pt x="6172" y="2774"/>
                  </a:lnTo>
                  <a:lnTo>
                    <a:pt x="5889" y="2907"/>
                  </a:lnTo>
                  <a:lnTo>
                    <a:pt x="5605" y="3058"/>
                  </a:lnTo>
                  <a:lnTo>
                    <a:pt x="5341" y="3209"/>
                  </a:lnTo>
                  <a:lnTo>
                    <a:pt x="5096" y="3359"/>
                  </a:lnTo>
                  <a:lnTo>
                    <a:pt x="4851" y="3548"/>
                  </a:lnTo>
                  <a:lnTo>
                    <a:pt x="4605" y="3737"/>
                  </a:lnTo>
                  <a:lnTo>
                    <a:pt x="4379" y="3926"/>
                  </a:lnTo>
                  <a:lnTo>
                    <a:pt x="4152" y="4133"/>
                  </a:lnTo>
                  <a:lnTo>
                    <a:pt x="3945" y="4360"/>
                  </a:lnTo>
                  <a:lnTo>
                    <a:pt x="3737" y="4586"/>
                  </a:lnTo>
                  <a:lnTo>
                    <a:pt x="3548" y="4831"/>
                  </a:lnTo>
                  <a:lnTo>
                    <a:pt x="3379" y="5077"/>
                  </a:lnTo>
                  <a:lnTo>
                    <a:pt x="3209" y="5341"/>
                  </a:lnTo>
                  <a:lnTo>
                    <a:pt x="3058" y="5605"/>
                  </a:lnTo>
                  <a:lnTo>
                    <a:pt x="2926" y="5869"/>
                  </a:lnTo>
                  <a:lnTo>
                    <a:pt x="2794" y="6152"/>
                  </a:lnTo>
                  <a:lnTo>
                    <a:pt x="2680" y="6436"/>
                  </a:lnTo>
                  <a:lnTo>
                    <a:pt x="2586" y="6737"/>
                  </a:lnTo>
                  <a:lnTo>
                    <a:pt x="2492" y="7039"/>
                  </a:lnTo>
                  <a:lnTo>
                    <a:pt x="2416" y="7341"/>
                  </a:lnTo>
                  <a:lnTo>
                    <a:pt x="2378" y="7662"/>
                  </a:lnTo>
                  <a:lnTo>
                    <a:pt x="2322" y="7964"/>
                  </a:lnTo>
                  <a:lnTo>
                    <a:pt x="2303" y="8285"/>
                  </a:lnTo>
                  <a:lnTo>
                    <a:pt x="2303" y="8625"/>
                  </a:lnTo>
                  <a:lnTo>
                    <a:pt x="2303" y="8945"/>
                  </a:lnTo>
                  <a:lnTo>
                    <a:pt x="2322" y="9266"/>
                  </a:lnTo>
                  <a:lnTo>
                    <a:pt x="2378" y="9587"/>
                  </a:lnTo>
                  <a:lnTo>
                    <a:pt x="2416" y="9889"/>
                  </a:lnTo>
                  <a:lnTo>
                    <a:pt x="2492" y="10191"/>
                  </a:lnTo>
                  <a:lnTo>
                    <a:pt x="2586" y="10493"/>
                  </a:lnTo>
                  <a:lnTo>
                    <a:pt x="2680" y="10795"/>
                  </a:lnTo>
                  <a:lnTo>
                    <a:pt x="2794" y="11078"/>
                  </a:lnTo>
                  <a:lnTo>
                    <a:pt x="2926" y="11361"/>
                  </a:lnTo>
                  <a:lnTo>
                    <a:pt x="3058" y="11644"/>
                  </a:lnTo>
                  <a:lnTo>
                    <a:pt x="3209" y="11908"/>
                  </a:lnTo>
                  <a:lnTo>
                    <a:pt x="3379" y="12154"/>
                  </a:lnTo>
                  <a:lnTo>
                    <a:pt x="3548" y="12399"/>
                  </a:lnTo>
                  <a:lnTo>
                    <a:pt x="3737" y="12644"/>
                  </a:lnTo>
                  <a:lnTo>
                    <a:pt x="3945" y="12871"/>
                  </a:lnTo>
                  <a:lnTo>
                    <a:pt x="4152" y="13097"/>
                  </a:lnTo>
                  <a:lnTo>
                    <a:pt x="4379" y="13305"/>
                  </a:lnTo>
                  <a:lnTo>
                    <a:pt x="4605" y="13512"/>
                  </a:lnTo>
                  <a:lnTo>
                    <a:pt x="4851" y="13701"/>
                  </a:lnTo>
                  <a:lnTo>
                    <a:pt x="5096" y="13871"/>
                  </a:lnTo>
                  <a:lnTo>
                    <a:pt x="5341" y="14041"/>
                  </a:lnTo>
                  <a:lnTo>
                    <a:pt x="5605" y="14192"/>
                  </a:lnTo>
                  <a:lnTo>
                    <a:pt x="5889" y="14324"/>
                  </a:lnTo>
                  <a:lnTo>
                    <a:pt x="6172" y="14456"/>
                  </a:lnTo>
                  <a:lnTo>
                    <a:pt x="6455" y="14569"/>
                  </a:lnTo>
                  <a:lnTo>
                    <a:pt x="6757" y="14664"/>
                  </a:lnTo>
                  <a:lnTo>
                    <a:pt x="7059" y="14758"/>
                  </a:lnTo>
                  <a:lnTo>
                    <a:pt x="7360" y="14815"/>
                  </a:lnTo>
                  <a:lnTo>
                    <a:pt x="7662" y="14871"/>
                  </a:lnTo>
                  <a:lnTo>
                    <a:pt x="7983" y="14928"/>
                  </a:lnTo>
                  <a:lnTo>
                    <a:pt x="8304" y="14947"/>
                  </a:lnTo>
                  <a:lnTo>
                    <a:pt x="8965" y="14947"/>
                  </a:lnTo>
                  <a:lnTo>
                    <a:pt x="9285" y="14928"/>
                  </a:lnTo>
                  <a:lnTo>
                    <a:pt x="9587" y="14871"/>
                  </a:lnTo>
                  <a:lnTo>
                    <a:pt x="9908" y="14815"/>
                  </a:lnTo>
                  <a:lnTo>
                    <a:pt x="10210" y="14758"/>
                  </a:lnTo>
                  <a:lnTo>
                    <a:pt x="10512" y="14664"/>
                  </a:lnTo>
                  <a:lnTo>
                    <a:pt x="10814" y="14569"/>
                  </a:lnTo>
                  <a:lnTo>
                    <a:pt x="11097" y="14456"/>
                  </a:lnTo>
                  <a:lnTo>
                    <a:pt x="11380" y="14324"/>
                  </a:lnTo>
                  <a:lnTo>
                    <a:pt x="11644" y="14192"/>
                  </a:lnTo>
                  <a:lnTo>
                    <a:pt x="11909" y="14041"/>
                  </a:lnTo>
                  <a:lnTo>
                    <a:pt x="12173" y="13871"/>
                  </a:lnTo>
                  <a:lnTo>
                    <a:pt x="12418" y="13701"/>
                  </a:lnTo>
                  <a:lnTo>
                    <a:pt x="12663" y="13512"/>
                  </a:lnTo>
                  <a:lnTo>
                    <a:pt x="12890" y="13305"/>
                  </a:lnTo>
                  <a:lnTo>
                    <a:pt x="13116" y="13097"/>
                  </a:lnTo>
                  <a:lnTo>
                    <a:pt x="13324" y="12871"/>
                  </a:lnTo>
                  <a:lnTo>
                    <a:pt x="13513" y="12644"/>
                  </a:lnTo>
                  <a:lnTo>
                    <a:pt x="13701" y="12399"/>
                  </a:lnTo>
                  <a:lnTo>
                    <a:pt x="13890" y="12154"/>
                  </a:lnTo>
                  <a:lnTo>
                    <a:pt x="14041" y="11908"/>
                  </a:lnTo>
                  <a:lnTo>
                    <a:pt x="14192" y="11644"/>
                  </a:lnTo>
                  <a:lnTo>
                    <a:pt x="14343" y="11361"/>
                  </a:lnTo>
                  <a:lnTo>
                    <a:pt x="14475" y="11078"/>
                  </a:lnTo>
                  <a:lnTo>
                    <a:pt x="14588" y="10795"/>
                  </a:lnTo>
                  <a:lnTo>
                    <a:pt x="14683" y="10493"/>
                  </a:lnTo>
                  <a:lnTo>
                    <a:pt x="14758" y="10191"/>
                  </a:lnTo>
                  <a:lnTo>
                    <a:pt x="14834" y="9889"/>
                  </a:lnTo>
                  <a:lnTo>
                    <a:pt x="14890" y="9587"/>
                  </a:lnTo>
                  <a:lnTo>
                    <a:pt x="14928" y="9266"/>
                  </a:lnTo>
                  <a:lnTo>
                    <a:pt x="14947" y="8945"/>
                  </a:lnTo>
                  <a:lnTo>
                    <a:pt x="14966" y="8625"/>
                  </a:lnTo>
                  <a:lnTo>
                    <a:pt x="14947" y="8285"/>
                  </a:lnTo>
                  <a:lnTo>
                    <a:pt x="14928" y="7964"/>
                  </a:lnTo>
                  <a:lnTo>
                    <a:pt x="14890" y="7662"/>
                  </a:lnTo>
                  <a:lnTo>
                    <a:pt x="14834" y="7341"/>
                  </a:lnTo>
                  <a:lnTo>
                    <a:pt x="14758" y="7039"/>
                  </a:lnTo>
                  <a:lnTo>
                    <a:pt x="14683" y="6737"/>
                  </a:lnTo>
                  <a:lnTo>
                    <a:pt x="14588" y="6436"/>
                  </a:lnTo>
                  <a:lnTo>
                    <a:pt x="14475" y="6152"/>
                  </a:lnTo>
                  <a:lnTo>
                    <a:pt x="14343" y="5869"/>
                  </a:lnTo>
                  <a:lnTo>
                    <a:pt x="14192" y="5605"/>
                  </a:lnTo>
                  <a:lnTo>
                    <a:pt x="14041" y="5341"/>
                  </a:lnTo>
                  <a:lnTo>
                    <a:pt x="13890" y="5077"/>
                  </a:lnTo>
                  <a:lnTo>
                    <a:pt x="13701" y="4831"/>
                  </a:lnTo>
                  <a:lnTo>
                    <a:pt x="13513" y="4586"/>
                  </a:lnTo>
                  <a:lnTo>
                    <a:pt x="13324" y="4360"/>
                  </a:lnTo>
                  <a:lnTo>
                    <a:pt x="13116" y="4133"/>
                  </a:lnTo>
                  <a:lnTo>
                    <a:pt x="12890" y="3926"/>
                  </a:lnTo>
                  <a:lnTo>
                    <a:pt x="12663" y="3737"/>
                  </a:lnTo>
                  <a:lnTo>
                    <a:pt x="12418" y="3548"/>
                  </a:lnTo>
                  <a:lnTo>
                    <a:pt x="12173" y="3359"/>
                  </a:lnTo>
                  <a:lnTo>
                    <a:pt x="11909" y="3209"/>
                  </a:lnTo>
                  <a:lnTo>
                    <a:pt x="11644" y="3058"/>
                  </a:lnTo>
                  <a:lnTo>
                    <a:pt x="11380" y="2907"/>
                  </a:lnTo>
                  <a:lnTo>
                    <a:pt x="11097" y="2774"/>
                  </a:lnTo>
                  <a:lnTo>
                    <a:pt x="10814" y="2661"/>
                  </a:lnTo>
                  <a:lnTo>
                    <a:pt x="10512" y="2567"/>
                  </a:lnTo>
                  <a:lnTo>
                    <a:pt x="10210" y="2491"/>
                  </a:lnTo>
                  <a:lnTo>
                    <a:pt x="9908" y="2416"/>
                  </a:lnTo>
                  <a:lnTo>
                    <a:pt x="9587" y="2359"/>
                  </a:lnTo>
                  <a:lnTo>
                    <a:pt x="9285" y="2322"/>
                  </a:lnTo>
                  <a:lnTo>
                    <a:pt x="8965" y="2284"/>
                  </a:lnTo>
                  <a:close/>
                  <a:moveTo>
                    <a:pt x="8625" y="246"/>
                  </a:moveTo>
                  <a:lnTo>
                    <a:pt x="9059" y="265"/>
                  </a:lnTo>
                  <a:lnTo>
                    <a:pt x="9493" y="283"/>
                  </a:lnTo>
                  <a:lnTo>
                    <a:pt x="9908" y="340"/>
                  </a:lnTo>
                  <a:lnTo>
                    <a:pt x="10323" y="416"/>
                  </a:lnTo>
                  <a:lnTo>
                    <a:pt x="10720" y="510"/>
                  </a:lnTo>
                  <a:lnTo>
                    <a:pt x="11116" y="623"/>
                  </a:lnTo>
                  <a:lnTo>
                    <a:pt x="11512" y="755"/>
                  </a:lnTo>
                  <a:lnTo>
                    <a:pt x="11890" y="906"/>
                  </a:lnTo>
                  <a:lnTo>
                    <a:pt x="12248" y="1076"/>
                  </a:lnTo>
                  <a:lnTo>
                    <a:pt x="12626" y="1265"/>
                  </a:lnTo>
                  <a:lnTo>
                    <a:pt x="12965" y="1453"/>
                  </a:lnTo>
                  <a:lnTo>
                    <a:pt x="13305" y="1680"/>
                  </a:lnTo>
                  <a:lnTo>
                    <a:pt x="13645" y="1906"/>
                  </a:lnTo>
                  <a:lnTo>
                    <a:pt x="13947" y="2171"/>
                  </a:lnTo>
                  <a:lnTo>
                    <a:pt x="14249" y="2416"/>
                  </a:lnTo>
                  <a:lnTo>
                    <a:pt x="14551" y="2699"/>
                  </a:lnTo>
                  <a:lnTo>
                    <a:pt x="14815" y="3001"/>
                  </a:lnTo>
                  <a:lnTo>
                    <a:pt x="15079" y="3303"/>
                  </a:lnTo>
                  <a:lnTo>
                    <a:pt x="15343" y="3605"/>
                  </a:lnTo>
                  <a:lnTo>
                    <a:pt x="15570" y="3945"/>
                  </a:lnTo>
                  <a:lnTo>
                    <a:pt x="15796" y="4284"/>
                  </a:lnTo>
                  <a:lnTo>
                    <a:pt x="15985" y="4624"/>
                  </a:lnTo>
                  <a:lnTo>
                    <a:pt x="16174" y="5001"/>
                  </a:lnTo>
                  <a:lnTo>
                    <a:pt x="16343" y="5360"/>
                  </a:lnTo>
                  <a:lnTo>
                    <a:pt x="16494" y="5737"/>
                  </a:lnTo>
                  <a:lnTo>
                    <a:pt x="16626" y="6134"/>
                  </a:lnTo>
                  <a:lnTo>
                    <a:pt x="16740" y="6530"/>
                  </a:lnTo>
                  <a:lnTo>
                    <a:pt x="16834" y="6926"/>
                  </a:lnTo>
                  <a:lnTo>
                    <a:pt x="16909" y="7341"/>
                  </a:lnTo>
                  <a:lnTo>
                    <a:pt x="16966" y="7757"/>
                  </a:lnTo>
                  <a:lnTo>
                    <a:pt x="16985" y="8191"/>
                  </a:lnTo>
                  <a:lnTo>
                    <a:pt x="17004" y="8625"/>
                  </a:lnTo>
                  <a:lnTo>
                    <a:pt x="16985" y="9040"/>
                  </a:lnTo>
                  <a:lnTo>
                    <a:pt x="16966" y="9474"/>
                  </a:lnTo>
                  <a:lnTo>
                    <a:pt x="16909" y="9889"/>
                  </a:lnTo>
                  <a:lnTo>
                    <a:pt x="16834" y="10304"/>
                  </a:lnTo>
                  <a:lnTo>
                    <a:pt x="16740" y="10701"/>
                  </a:lnTo>
                  <a:lnTo>
                    <a:pt x="16626" y="11097"/>
                  </a:lnTo>
                  <a:lnTo>
                    <a:pt x="16494" y="11493"/>
                  </a:lnTo>
                  <a:lnTo>
                    <a:pt x="16343" y="11871"/>
                  </a:lnTo>
                  <a:lnTo>
                    <a:pt x="16174" y="12248"/>
                  </a:lnTo>
                  <a:lnTo>
                    <a:pt x="15985" y="12607"/>
                  </a:lnTo>
                  <a:lnTo>
                    <a:pt x="15796" y="12965"/>
                  </a:lnTo>
                  <a:lnTo>
                    <a:pt x="15570" y="13305"/>
                  </a:lnTo>
                  <a:lnTo>
                    <a:pt x="15343" y="13626"/>
                  </a:lnTo>
                  <a:lnTo>
                    <a:pt x="15079" y="13946"/>
                  </a:lnTo>
                  <a:lnTo>
                    <a:pt x="14815" y="14248"/>
                  </a:lnTo>
                  <a:lnTo>
                    <a:pt x="14551" y="14531"/>
                  </a:lnTo>
                  <a:lnTo>
                    <a:pt x="14249" y="14815"/>
                  </a:lnTo>
                  <a:lnTo>
                    <a:pt x="13947" y="15079"/>
                  </a:lnTo>
                  <a:lnTo>
                    <a:pt x="13645" y="15324"/>
                  </a:lnTo>
                  <a:lnTo>
                    <a:pt x="13305" y="15551"/>
                  </a:lnTo>
                  <a:lnTo>
                    <a:pt x="12965" y="15777"/>
                  </a:lnTo>
                  <a:lnTo>
                    <a:pt x="12626" y="15985"/>
                  </a:lnTo>
                  <a:lnTo>
                    <a:pt x="12248" y="16154"/>
                  </a:lnTo>
                  <a:lnTo>
                    <a:pt x="11890" y="16324"/>
                  </a:lnTo>
                  <a:lnTo>
                    <a:pt x="11512" y="16475"/>
                  </a:lnTo>
                  <a:lnTo>
                    <a:pt x="11116" y="16607"/>
                  </a:lnTo>
                  <a:lnTo>
                    <a:pt x="10720" y="16721"/>
                  </a:lnTo>
                  <a:lnTo>
                    <a:pt x="10323" y="16815"/>
                  </a:lnTo>
                  <a:lnTo>
                    <a:pt x="9908" y="16890"/>
                  </a:lnTo>
                  <a:lnTo>
                    <a:pt x="9493" y="16947"/>
                  </a:lnTo>
                  <a:lnTo>
                    <a:pt x="9059" y="16985"/>
                  </a:lnTo>
                  <a:lnTo>
                    <a:pt x="8191" y="16985"/>
                  </a:lnTo>
                  <a:lnTo>
                    <a:pt x="7776" y="16947"/>
                  </a:lnTo>
                  <a:lnTo>
                    <a:pt x="7360" y="16890"/>
                  </a:lnTo>
                  <a:lnTo>
                    <a:pt x="6945" y="16815"/>
                  </a:lnTo>
                  <a:lnTo>
                    <a:pt x="6549" y="16721"/>
                  </a:lnTo>
                  <a:lnTo>
                    <a:pt x="6153" y="16607"/>
                  </a:lnTo>
                  <a:lnTo>
                    <a:pt x="5756" y="16475"/>
                  </a:lnTo>
                  <a:lnTo>
                    <a:pt x="5379" y="16324"/>
                  </a:lnTo>
                  <a:lnTo>
                    <a:pt x="5002" y="16154"/>
                  </a:lnTo>
                  <a:lnTo>
                    <a:pt x="4643" y="15985"/>
                  </a:lnTo>
                  <a:lnTo>
                    <a:pt x="4284" y="15777"/>
                  </a:lnTo>
                  <a:lnTo>
                    <a:pt x="3945" y="15551"/>
                  </a:lnTo>
                  <a:lnTo>
                    <a:pt x="3624" y="15324"/>
                  </a:lnTo>
                  <a:lnTo>
                    <a:pt x="3303" y="15079"/>
                  </a:lnTo>
                  <a:lnTo>
                    <a:pt x="3001" y="14815"/>
                  </a:lnTo>
                  <a:lnTo>
                    <a:pt x="2718" y="14531"/>
                  </a:lnTo>
                  <a:lnTo>
                    <a:pt x="2435" y="14248"/>
                  </a:lnTo>
                  <a:lnTo>
                    <a:pt x="2171" y="13946"/>
                  </a:lnTo>
                  <a:lnTo>
                    <a:pt x="1925" y="13626"/>
                  </a:lnTo>
                  <a:lnTo>
                    <a:pt x="1699" y="13305"/>
                  </a:lnTo>
                  <a:lnTo>
                    <a:pt x="1473" y="12965"/>
                  </a:lnTo>
                  <a:lnTo>
                    <a:pt x="1265" y="12607"/>
                  </a:lnTo>
                  <a:lnTo>
                    <a:pt x="1095" y="12248"/>
                  </a:lnTo>
                  <a:lnTo>
                    <a:pt x="925" y="11871"/>
                  </a:lnTo>
                  <a:lnTo>
                    <a:pt x="774" y="11493"/>
                  </a:lnTo>
                  <a:lnTo>
                    <a:pt x="642" y="11097"/>
                  </a:lnTo>
                  <a:lnTo>
                    <a:pt x="529" y="10701"/>
                  </a:lnTo>
                  <a:lnTo>
                    <a:pt x="435" y="10304"/>
                  </a:lnTo>
                  <a:lnTo>
                    <a:pt x="359" y="9889"/>
                  </a:lnTo>
                  <a:lnTo>
                    <a:pt x="303" y="9474"/>
                  </a:lnTo>
                  <a:lnTo>
                    <a:pt x="265" y="9040"/>
                  </a:lnTo>
                  <a:lnTo>
                    <a:pt x="265" y="8625"/>
                  </a:lnTo>
                  <a:lnTo>
                    <a:pt x="265" y="8191"/>
                  </a:lnTo>
                  <a:lnTo>
                    <a:pt x="303" y="7757"/>
                  </a:lnTo>
                  <a:lnTo>
                    <a:pt x="359" y="7341"/>
                  </a:lnTo>
                  <a:lnTo>
                    <a:pt x="435" y="6926"/>
                  </a:lnTo>
                  <a:lnTo>
                    <a:pt x="529" y="6530"/>
                  </a:lnTo>
                  <a:lnTo>
                    <a:pt x="642" y="6134"/>
                  </a:lnTo>
                  <a:lnTo>
                    <a:pt x="774" y="5737"/>
                  </a:lnTo>
                  <a:lnTo>
                    <a:pt x="925" y="5360"/>
                  </a:lnTo>
                  <a:lnTo>
                    <a:pt x="1095" y="5001"/>
                  </a:lnTo>
                  <a:lnTo>
                    <a:pt x="1265" y="4624"/>
                  </a:lnTo>
                  <a:lnTo>
                    <a:pt x="1473" y="4284"/>
                  </a:lnTo>
                  <a:lnTo>
                    <a:pt x="1699" y="3945"/>
                  </a:lnTo>
                  <a:lnTo>
                    <a:pt x="1925" y="3605"/>
                  </a:lnTo>
                  <a:lnTo>
                    <a:pt x="2171" y="3303"/>
                  </a:lnTo>
                  <a:lnTo>
                    <a:pt x="2435" y="3001"/>
                  </a:lnTo>
                  <a:lnTo>
                    <a:pt x="2718" y="2699"/>
                  </a:lnTo>
                  <a:lnTo>
                    <a:pt x="3001" y="2416"/>
                  </a:lnTo>
                  <a:lnTo>
                    <a:pt x="3303" y="2171"/>
                  </a:lnTo>
                  <a:lnTo>
                    <a:pt x="3624" y="1906"/>
                  </a:lnTo>
                  <a:lnTo>
                    <a:pt x="3945" y="1680"/>
                  </a:lnTo>
                  <a:lnTo>
                    <a:pt x="4284" y="1453"/>
                  </a:lnTo>
                  <a:lnTo>
                    <a:pt x="4643" y="1265"/>
                  </a:lnTo>
                  <a:lnTo>
                    <a:pt x="5002" y="1076"/>
                  </a:lnTo>
                  <a:lnTo>
                    <a:pt x="5379" y="906"/>
                  </a:lnTo>
                  <a:lnTo>
                    <a:pt x="5756" y="755"/>
                  </a:lnTo>
                  <a:lnTo>
                    <a:pt x="6153" y="623"/>
                  </a:lnTo>
                  <a:lnTo>
                    <a:pt x="6549" y="510"/>
                  </a:lnTo>
                  <a:lnTo>
                    <a:pt x="6945" y="416"/>
                  </a:lnTo>
                  <a:lnTo>
                    <a:pt x="7360" y="340"/>
                  </a:lnTo>
                  <a:lnTo>
                    <a:pt x="7776" y="283"/>
                  </a:lnTo>
                  <a:lnTo>
                    <a:pt x="8191" y="265"/>
                  </a:lnTo>
                  <a:lnTo>
                    <a:pt x="8625" y="246"/>
                  </a:lnTo>
                  <a:close/>
                  <a:moveTo>
                    <a:pt x="8191" y="0"/>
                  </a:moveTo>
                  <a:lnTo>
                    <a:pt x="7757" y="38"/>
                  </a:lnTo>
                  <a:lnTo>
                    <a:pt x="7323" y="95"/>
                  </a:lnTo>
                  <a:lnTo>
                    <a:pt x="6889" y="170"/>
                  </a:lnTo>
                  <a:lnTo>
                    <a:pt x="6474" y="265"/>
                  </a:lnTo>
                  <a:lnTo>
                    <a:pt x="6077" y="378"/>
                  </a:lnTo>
                  <a:lnTo>
                    <a:pt x="5662" y="510"/>
                  </a:lnTo>
                  <a:lnTo>
                    <a:pt x="5285" y="680"/>
                  </a:lnTo>
                  <a:lnTo>
                    <a:pt x="4888" y="850"/>
                  </a:lnTo>
                  <a:lnTo>
                    <a:pt x="4530" y="1038"/>
                  </a:lnTo>
                  <a:lnTo>
                    <a:pt x="4152" y="1246"/>
                  </a:lnTo>
                  <a:lnTo>
                    <a:pt x="3813" y="1472"/>
                  </a:lnTo>
                  <a:lnTo>
                    <a:pt x="3473" y="1718"/>
                  </a:lnTo>
                  <a:lnTo>
                    <a:pt x="3152" y="1963"/>
                  </a:lnTo>
                  <a:lnTo>
                    <a:pt x="2831" y="2227"/>
                  </a:lnTo>
                  <a:lnTo>
                    <a:pt x="2529" y="2529"/>
                  </a:lnTo>
                  <a:lnTo>
                    <a:pt x="2246" y="2831"/>
                  </a:lnTo>
                  <a:lnTo>
                    <a:pt x="1982" y="3133"/>
                  </a:lnTo>
                  <a:lnTo>
                    <a:pt x="1718" y="3454"/>
                  </a:lnTo>
                  <a:lnTo>
                    <a:pt x="1473" y="3794"/>
                  </a:lnTo>
                  <a:lnTo>
                    <a:pt x="1246" y="4152"/>
                  </a:lnTo>
                  <a:lnTo>
                    <a:pt x="1039" y="4511"/>
                  </a:lnTo>
                  <a:lnTo>
                    <a:pt x="850" y="4888"/>
                  </a:lnTo>
                  <a:lnTo>
                    <a:pt x="680" y="5266"/>
                  </a:lnTo>
                  <a:lnTo>
                    <a:pt x="529" y="5662"/>
                  </a:lnTo>
                  <a:lnTo>
                    <a:pt x="397" y="6058"/>
                  </a:lnTo>
                  <a:lnTo>
                    <a:pt x="284" y="6473"/>
                  </a:lnTo>
                  <a:lnTo>
                    <a:pt x="189" y="6888"/>
                  </a:lnTo>
                  <a:lnTo>
                    <a:pt x="95" y="7304"/>
                  </a:lnTo>
                  <a:lnTo>
                    <a:pt x="57" y="7738"/>
                  </a:lnTo>
                  <a:lnTo>
                    <a:pt x="19" y="8172"/>
                  </a:lnTo>
                  <a:lnTo>
                    <a:pt x="1" y="8625"/>
                  </a:lnTo>
                  <a:lnTo>
                    <a:pt x="19" y="9059"/>
                  </a:lnTo>
                  <a:lnTo>
                    <a:pt x="57" y="9493"/>
                  </a:lnTo>
                  <a:lnTo>
                    <a:pt x="95" y="9927"/>
                  </a:lnTo>
                  <a:lnTo>
                    <a:pt x="189" y="10361"/>
                  </a:lnTo>
                  <a:lnTo>
                    <a:pt x="284" y="10776"/>
                  </a:lnTo>
                  <a:lnTo>
                    <a:pt x="397" y="11172"/>
                  </a:lnTo>
                  <a:lnTo>
                    <a:pt x="529" y="11587"/>
                  </a:lnTo>
                  <a:lnTo>
                    <a:pt x="680" y="11965"/>
                  </a:lnTo>
                  <a:lnTo>
                    <a:pt x="850" y="12361"/>
                  </a:lnTo>
                  <a:lnTo>
                    <a:pt x="1039" y="12720"/>
                  </a:lnTo>
                  <a:lnTo>
                    <a:pt x="1246" y="13078"/>
                  </a:lnTo>
                  <a:lnTo>
                    <a:pt x="1473" y="13437"/>
                  </a:lnTo>
                  <a:lnTo>
                    <a:pt x="1718" y="13777"/>
                  </a:lnTo>
                  <a:lnTo>
                    <a:pt x="1982" y="14097"/>
                  </a:lnTo>
                  <a:lnTo>
                    <a:pt x="2246" y="14418"/>
                  </a:lnTo>
                  <a:lnTo>
                    <a:pt x="2529" y="14720"/>
                  </a:lnTo>
                  <a:lnTo>
                    <a:pt x="2831" y="15003"/>
                  </a:lnTo>
                  <a:lnTo>
                    <a:pt x="3152" y="15267"/>
                  </a:lnTo>
                  <a:lnTo>
                    <a:pt x="3473" y="15532"/>
                  </a:lnTo>
                  <a:lnTo>
                    <a:pt x="3813" y="15777"/>
                  </a:lnTo>
                  <a:lnTo>
                    <a:pt x="4152" y="15985"/>
                  </a:lnTo>
                  <a:lnTo>
                    <a:pt x="4530" y="16192"/>
                  </a:lnTo>
                  <a:lnTo>
                    <a:pt x="4888" y="16400"/>
                  </a:lnTo>
                  <a:lnTo>
                    <a:pt x="5285" y="16570"/>
                  </a:lnTo>
                  <a:lnTo>
                    <a:pt x="5662" y="16721"/>
                  </a:lnTo>
                  <a:lnTo>
                    <a:pt x="6077" y="16853"/>
                  </a:lnTo>
                  <a:lnTo>
                    <a:pt x="6474" y="16966"/>
                  </a:lnTo>
                  <a:lnTo>
                    <a:pt x="6889" y="17060"/>
                  </a:lnTo>
                  <a:lnTo>
                    <a:pt x="7323" y="17136"/>
                  </a:lnTo>
                  <a:lnTo>
                    <a:pt x="7757" y="17192"/>
                  </a:lnTo>
                  <a:lnTo>
                    <a:pt x="8191" y="17230"/>
                  </a:lnTo>
                  <a:lnTo>
                    <a:pt x="8625" y="17249"/>
                  </a:lnTo>
                  <a:lnTo>
                    <a:pt x="9078" y="17230"/>
                  </a:lnTo>
                  <a:lnTo>
                    <a:pt x="9512" y="17192"/>
                  </a:lnTo>
                  <a:lnTo>
                    <a:pt x="9946" y="17136"/>
                  </a:lnTo>
                  <a:lnTo>
                    <a:pt x="10361" y="17060"/>
                  </a:lnTo>
                  <a:lnTo>
                    <a:pt x="10776" y="16966"/>
                  </a:lnTo>
                  <a:lnTo>
                    <a:pt x="11191" y="16853"/>
                  </a:lnTo>
                  <a:lnTo>
                    <a:pt x="11588" y="16721"/>
                  </a:lnTo>
                  <a:lnTo>
                    <a:pt x="11984" y="16570"/>
                  </a:lnTo>
                  <a:lnTo>
                    <a:pt x="12361" y="16400"/>
                  </a:lnTo>
                  <a:lnTo>
                    <a:pt x="12739" y="16192"/>
                  </a:lnTo>
                  <a:lnTo>
                    <a:pt x="13097" y="15985"/>
                  </a:lnTo>
                  <a:lnTo>
                    <a:pt x="13456" y="15777"/>
                  </a:lnTo>
                  <a:lnTo>
                    <a:pt x="13796" y="15532"/>
                  </a:lnTo>
                  <a:lnTo>
                    <a:pt x="14117" y="15267"/>
                  </a:lnTo>
                  <a:lnTo>
                    <a:pt x="14418" y="15003"/>
                  </a:lnTo>
                  <a:lnTo>
                    <a:pt x="14720" y="14720"/>
                  </a:lnTo>
                  <a:lnTo>
                    <a:pt x="15003" y="14418"/>
                  </a:lnTo>
                  <a:lnTo>
                    <a:pt x="15287" y="14097"/>
                  </a:lnTo>
                  <a:lnTo>
                    <a:pt x="15532" y="13777"/>
                  </a:lnTo>
                  <a:lnTo>
                    <a:pt x="15777" y="13437"/>
                  </a:lnTo>
                  <a:lnTo>
                    <a:pt x="16004" y="13078"/>
                  </a:lnTo>
                  <a:lnTo>
                    <a:pt x="16211" y="12720"/>
                  </a:lnTo>
                  <a:lnTo>
                    <a:pt x="16400" y="12361"/>
                  </a:lnTo>
                  <a:lnTo>
                    <a:pt x="16570" y="11965"/>
                  </a:lnTo>
                  <a:lnTo>
                    <a:pt x="16740" y="11587"/>
                  </a:lnTo>
                  <a:lnTo>
                    <a:pt x="16872" y="11172"/>
                  </a:lnTo>
                  <a:lnTo>
                    <a:pt x="16985" y="10776"/>
                  </a:lnTo>
                  <a:lnTo>
                    <a:pt x="17079" y="10361"/>
                  </a:lnTo>
                  <a:lnTo>
                    <a:pt x="17155" y="9927"/>
                  </a:lnTo>
                  <a:lnTo>
                    <a:pt x="17211" y="9493"/>
                  </a:lnTo>
                  <a:lnTo>
                    <a:pt x="17249" y="9059"/>
                  </a:lnTo>
                  <a:lnTo>
                    <a:pt x="17249" y="8625"/>
                  </a:lnTo>
                  <a:lnTo>
                    <a:pt x="17249" y="8172"/>
                  </a:lnTo>
                  <a:lnTo>
                    <a:pt x="17211" y="7738"/>
                  </a:lnTo>
                  <a:lnTo>
                    <a:pt x="17155" y="7304"/>
                  </a:lnTo>
                  <a:lnTo>
                    <a:pt x="17079" y="6888"/>
                  </a:lnTo>
                  <a:lnTo>
                    <a:pt x="16985" y="6473"/>
                  </a:lnTo>
                  <a:lnTo>
                    <a:pt x="16872" y="6058"/>
                  </a:lnTo>
                  <a:lnTo>
                    <a:pt x="16740" y="5662"/>
                  </a:lnTo>
                  <a:lnTo>
                    <a:pt x="16570" y="5266"/>
                  </a:lnTo>
                  <a:lnTo>
                    <a:pt x="16400" y="4888"/>
                  </a:lnTo>
                  <a:lnTo>
                    <a:pt x="16211" y="4511"/>
                  </a:lnTo>
                  <a:lnTo>
                    <a:pt x="16004" y="4152"/>
                  </a:lnTo>
                  <a:lnTo>
                    <a:pt x="15777" y="3794"/>
                  </a:lnTo>
                  <a:lnTo>
                    <a:pt x="15532" y="3454"/>
                  </a:lnTo>
                  <a:lnTo>
                    <a:pt x="15287" y="3133"/>
                  </a:lnTo>
                  <a:lnTo>
                    <a:pt x="15003" y="2831"/>
                  </a:lnTo>
                  <a:lnTo>
                    <a:pt x="14720" y="2529"/>
                  </a:lnTo>
                  <a:lnTo>
                    <a:pt x="14418" y="2227"/>
                  </a:lnTo>
                  <a:lnTo>
                    <a:pt x="14117" y="1963"/>
                  </a:lnTo>
                  <a:lnTo>
                    <a:pt x="13796" y="1718"/>
                  </a:lnTo>
                  <a:lnTo>
                    <a:pt x="13456" y="1472"/>
                  </a:lnTo>
                  <a:lnTo>
                    <a:pt x="13097" y="1246"/>
                  </a:lnTo>
                  <a:lnTo>
                    <a:pt x="12739" y="1038"/>
                  </a:lnTo>
                  <a:lnTo>
                    <a:pt x="12361" y="850"/>
                  </a:lnTo>
                  <a:lnTo>
                    <a:pt x="11984" y="680"/>
                  </a:lnTo>
                  <a:lnTo>
                    <a:pt x="11588" y="510"/>
                  </a:lnTo>
                  <a:lnTo>
                    <a:pt x="11191" y="378"/>
                  </a:lnTo>
                  <a:lnTo>
                    <a:pt x="10776" y="265"/>
                  </a:lnTo>
                  <a:lnTo>
                    <a:pt x="10361" y="170"/>
                  </a:lnTo>
                  <a:lnTo>
                    <a:pt x="9946" y="95"/>
                  </a:lnTo>
                  <a:lnTo>
                    <a:pt x="9512" y="38"/>
                  </a:lnTo>
                  <a:lnTo>
                    <a:pt x="90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24"/>
            <p:cNvSpPr/>
            <p:nvPr/>
          </p:nvSpPr>
          <p:spPr>
            <a:xfrm>
              <a:off x="3781550" y="3771000"/>
              <a:ext cx="677525" cy="194875"/>
            </a:xfrm>
            <a:custGeom>
              <a:rect b="b" l="l" r="r" t="t"/>
              <a:pathLst>
                <a:path extrusionOk="0" h="7795" w="27101">
                  <a:moveTo>
                    <a:pt x="1" y="1"/>
                  </a:moveTo>
                  <a:lnTo>
                    <a:pt x="1" y="7795"/>
                  </a:lnTo>
                  <a:lnTo>
                    <a:pt x="27101" y="7795"/>
                  </a:lnTo>
                  <a:lnTo>
                    <a:pt x="271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24"/>
            <p:cNvSpPr/>
            <p:nvPr/>
          </p:nvSpPr>
          <p:spPr>
            <a:xfrm>
              <a:off x="3778250" y="3767700"/>
              <a:ext cx="684125" cy="201475"/>
            </a:xfrm>
            <a:custGeom>
              <a:rect b="b" l="l" r="r" t="t"/>
              <a:pathLst>
                <a:path extrusionOk="0" h="8059" w="27365">
                  <a:moveTo>
                    <a:pt x="27100" y="265"/>
                  </a:moveTo>
                  <a:lnTo>
                    <a:pt x="27100" y="7795"/>
                  </a:lnTo>
                  <a:lnTo>
                    <a:pt x="265" y="7795"/>
                  </a:lnTo>
                  <a:lnTo>
                    <a:pt x="265" y="265"/>
                  </a:lnTo>
                  <a:close/>
                  <a:moveTo>
                    <a:pt x="1" y="1"/>
                  </a:moveTo>
                  <a:lnTo>
                    <a:pt x="1" y="8059"/>
                  </a:lnTo>
                  <a:lnTo>
                    <a:pt x="27365" y="8059"/>
                  </a:lnTo>
                  <a:lnTo>
                    <a:pt x="273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24"/>
            <p:cNvSpPr/>
            <p:nvPr/>
          </p:nvSpPr>
          <p:spPr>
            <a:xfrm>
              <a:off x="3868850" y="3777150"/>
              <a:ext cx="25" cy="188725"/>
            </a:xfrm>
            <a:custGeom>
              <a:rect b="b" l="l" r="r" t="t"/>
              <a:pathLst>
                <a:path extrusionOk="0" h="7549" w="1">
                  <a:moveTo>
                    <a:pt x="0" y="754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24"/>
            <p:cNvSpPr/>
            <p:nvPr/>
          </p:nvSpPr>
          <p:spPr>
            <a:xfrm>
              <a:off x="3868850" y="3777150"/>
              <a:ext cx="25" cy="188725"/>
            </a:xfrm>
            <a:custGeom>
              <a:rect b="b" l="l" r="r" t="t"/>
              <a:pathLst>
                <a:path extrusionOk="0" fill="none" h="7549" w="1">
                  <a:moveTo>
                    <a:pt x="0" y="7549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24"/>
            <p:cNvSpPr/>
            <p:nvPr/>
          </p:nvSpPr>
          <p:spPr>
            <a:xfrm>
              <a:off x="3865550" y="3777150"/>
              <a:ext cx="6625" cy="188725"/>
            </a:xfrm>
            <a:custGeom>
              <a:rect b="b" l="l" r="r" t="t"/>
              <a:pathLst>
                <a:path extrusionOk="0" h="7549" w="265">
                  <a:moveTo>
                    <a:pt x="0" y="0"/>
                  </a:moveTo>
                  <a:lnTo>
                    <a:pt x="0" y="7549"/>
                  </a:lnTo>
                  <a:lnTo>
                    <a:pt x="264" y="754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24"/>
            <p:cNvSpPr/>
            <p:nvPr/>
          </p:nvSpPr>
          <p:spPr>
            <a:xfrm>
              <a:off x="3995750" y="3777150"/>
              <a:ext cx="25" cy="188725"/>
            </a:xfrm>
            <a:custGeom>
              <a:rect b="b" l="l" r="r" t="t"/>
              <a:pathLst>
                <a:path extrusionOk="0" h="7549" w="1">
                  <a:moveTo>
                    <a:pt x="1" y="7549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24"/>
            <p:cNvSpPr/>
            <p:nvPr/>
          </p:nvSpPr>
          <p:spPr>
            <a:xfrm>
              <a:off x="3995750" y="3777150"/>
              <a:ext cx="25" cy="188725"/>
            </a:xfrm>
            <a:custGeom>
              <a:rect b="b" l="l" r="r" t="t"/>
              <a:pathLst>
                <a:path extrusionOk="0" fill="none" h="7549" w="1">
                  <a:moveTo>
                    <a:pt x="1" y="7549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24"/>
            <p:cNvSpPr/>
            <p:nvPr/>
          </p:nvSpPr>
          <p:spPr>
            <a:xfrm>
              <a:off x="3992450" y="3777150"/>
              <a:ext cx="6625" cy="188725"/>
            </a:xfrm>
            <a:custGeom>
              <a:rect b="b" l="l" r="r" t="t"/>
              <a:pathLst>
                <a:path extrusionOk="0" h="7549" w="265">
                  <a:moveTo>
                    <a:pt x="1" y="0"/>
                  </a:moveTo>
                  <a:lnTo>
                    <a:pt x="1" y="7549"/>
                  </a:lnTo>
                  <a:lnTo>
                    <a:pt x="265" y="7549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24"/>
            <p:cNvSpPr/>
            <p:nvPr/>
          </p:nvSpPr>
          <p:spPr>
            <a:xfrm>
              <a:off x="4122675" y="3777150"/>
              <a:ext cx="25" cy="188725"/>
            </a:xfrm>
            <a:custGeom>
              <a:rect b="b" l="l" r="r" t="t"/>
              <a:pathLst>
                <a:path extrusionOk="0" h="7549" w="1">
                  <a:moveTo>
                    <a:pt x="0" y="754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24"/>
            <p:cNvSpPr/>
            <p:nvPr/>
          </p:nvSpPr>
          <p:spPr>
            <a:xfrm>
              <a:off x="4122675" y="3777150"/>
              <a:ext cx="25" cy="188725"/>
            </a:xfrm>
            <a:custGeom>
              <a:rect b="b" l="l" r="r" t="t"/>
              <a:pathLst>
                <a:path extrusionOk="0" fill="none" h="7549" w="1">
                  <a:moveTo>
                    <a:pt x="0" y="7549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24"/>
            <p:cNvSpPr/>
            <p:nvPr/>
          </p:nvSpPr>
          <p:spPr>
            <a:xfrm>
              <a:off x="4119375" y="3777150"/>
              <a:ext cx="6625" cy="188725"/>
            </a:xfrm>
            <a:custGeom>
              <a:rect b="b" l="l" r="r" t="t"/>
              <a:pathLst>
                <a:path extrusionOk="0" h="7549" w="265">
                  <a:moveTo>
                    <a:pt x="0" y="0"/>
                  </a:moveTo>
                  <a:lnTo>
                    <a:pt x="0" y="7549"/>
                  </a:lnTo>
                  <a:lnTo>
                    <a:pt x="264" y="754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24"/>
            <p:cNvSpPr/>
            <p:nvPr/>
          </p:nvSpPr>
          <p:spPr>
            <a:xfrm>
              <a:off x="4249575" y="3777150"/>
              <a:ext cx="25" cy="188725"/>
            </a:xfrm>
            <a:custGeom>
              <a:rect b="b" l="l" r="r" t="t"/>
              <a:pathLst>
                <a:path extrusionOk="0" h="7549" w="1">
                  <a:moveTo>
                    <a:pt x="1" y="7549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24"/>
            <p:cNvSpPr/>
            <p:nvPr/>
          </p:nvSpPr>
          <p:spPr>
            <a:xfrm>
              <a:off x="4249575" y="3777150"/>
              <a:ext cx="25" cy="188725"/>
            </a:xfrm>
            <a:custGeom>
              <a:rect b="b" l="l" r="r" t="t"/>
              <a:pathLst>
                <a:path extrusionOk="0" fill="none" h="7549" w="1">
                  <a:moveTo>
                    <a:pt x="1" y="7549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24"/>
            <p:cNvSpPr/>
            <p:nvPr/>
          </p:nvSpPr>
          <p:spPr>
            <a:xfrm>
              <a:off x="4246275" y="3777150"/>
              <a:ext cx="6625" cy="188725"/>
            </a:xfrm>
            <a:custGeom>
              <a:rect b="b" l="l" r="r" t="t"/>
              <a:pathLst>
                <a:path extrusionOk="0" h="7549" w="265">
                  <a:moveTo>
                    <a:pt x="0" y="0"/>
                  </a:moveTo>
                  <a:lnTo>
                    <a:pt x="0" y="7549"/>
                  </a:lnTo>
                  <a:lnTo>
                    <a:pt x="265" y="7549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24"/>
            <p:cNvSpPr/>
            <p:nvPr/>
          </p:nvSpPr>
          <p:spPr>
            <a:xfrm>
              <a:off x="4376500" y="3777150"/>
              <a:ext cx="0" cy="188725"/>
            </a:xfrm>
            <a:custGeom>
              <a:rect b="b" l="l" r="r" t="t"/>
              <a:pathLst>
                <a:path extrusionOk="0" h="7549" w="120000">
                  <a:moveTo>
                    <a:pt x="0" y="754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24"/>
            <p:cNvSpPr/>
            <p:nvPr/>
          </p:nvSpPr>
          <p:spPr>
            <a:xfrm>
              <a:off x="4376500" y="3777150"/>
              <a:ext cx="0" cy="188725"/>
            </a:xfrm>
            <a:custGeom>
              <a:rect b="b" l="l" r="r" t="t"/>
              <a:pathLst>
                <a:path extrusionOk="0" fill="none" h="7549" w="120000">
                  <a:moveTo>
                    <a:pt x="0" y="7549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24"/>
            <p:cNvSpPr/>
            <p:nvPr/>
          </p:nvSpPr>
          <p:spPr>
            <a:xfrm>
              <a:off x="4373175" y="3777150"/>
              <a:ext cx="6650" cy="188725"/>
            </a:xfrm>
            <a:custGeom>
              <a:rect b="b" l="l" r="r" t="t"/>
              <a:pathLst>
                <a:path extrusionOk="0" h="7549" w="266">
                  <a:moveTo>
                    <a:pt x="1" y="0"/>
                  </a:moveTo>
                  <a:lnTo>
                    <a:pt x="1" y="7549"/>
                  </a:lnTo>
                  <a:lnTo>
                    <a:pt x="265" y="7549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24"/>
            <p:cNvSpPr/>
            <p:nvPr/>
          </p:nvSpPr>
          <p:spPr>
            <a:xfrm>
              <a:off x="3259775" y="3426125"/>
              <a:ext cx="185900" cy="429350"/>
            </a:xfrm>
            <a:custGeom>
              <a:rect b="b" l="l" r="r" t="t"/>
              <a:pathLst>
                <a:path extrusionOk="0" h="17174" w="7436">
                  <a:moveTo>
                    <a:pt x="3718" y="1"/>
                  </a:moveTo>
                  <a:lnTo>
                    <a:pt x="3529" y="20"/>
                  </a:lnTo>
                  <a:lnTo>
                    <a:pt x="3340" y="57"/>
                  </a:lnTo>
                  <a:lnTo>
                    <a:pt x="3152" y="133"/>
                  </a:lnTo>
                  <a:lnTo>
                    <a:pt x="2963" y="227"/>
                  </a:lnTo>
                  <a:lnTo>
                    <a:pt x="2793" y="340"/>
                  </a:lnTo>
                  <a:lnTo>
                    <a:pt x="2604" y="473"/>
                  </a:lnTo>
                  <a:lnTo>
                    <a:pt x="2434" y="642"/>
                  </a:lnTo>
                  <a:lnTo>
                    <a:pt x="2265" y="831"/>
                  </a:lnTo>
                  <a:lnTo>
                    <a:pt x="2095" y="1039"/>
                  </a:lnTo>
                  <a:lnTo>
                    <a:pt x="1944" y="1265"/>
                  </a:lnTo>
                  <a:lnTo>
                    <a:pt x="1793" y="1529"/>
                  </a:lnTo>
                  <a:lnTo>
                    <a:pt x="1642" y="1794"/>
                  </a:lnTo>
                  <a:lnTo>
                    <a:pt x="1491" y="2095"/>
                  </a:lnTo>
                  <a:lnTo>
                    <a:pt x="1359" y="2397"/>
                  </a:lnTo>
                  <a:lnTo>
                    <a:pt x="1208" y="2737"/>
                  </a:lnTo>
                  <a:lnTo>
                    <a:pt x="1095" y="3077"/>
                  </a:lnTo>
                  <a:lnTo>
                    <a:pt x="849" y="3832"/>
                  </a:lnTo>
                  <a:lnTo>
                    <a:pt x="623" y="4624"/>
                  </a:lnTo>
                  <a:lnTo>
                    <a:pt x="453" y="5492"/>
                  </a:lnTo>
                  <a:lnTo>
                    <a:pt x="283" y="6417"/>
                  </a:lnTo>
                  <a:lnTo>
                    <a:pt x="170" y="7380"/>
                  </a:lnTo>
                  <a:lnTo>
                    <a:pt x="76" y="8380"/>
                  </a:lnTo>
                  <a:lnTo>
                    <a:pt x="19" y="9418"/>
                  </a:lnTo>
                  <a:lnTo>
                    <a:pt x="0" y="10493"/>
                  </a:lnTo>
                  <a:lnTo>
                    <a:pt x="19" y="11437"/>
                  </a:lnTo>
                  <a:lnTo>
                    <a:pt x="57" y="12362"/>
                  </a:lnTo>
                  <a:lnTo>
                    <a:pt x="132" y="13249"/>
                  </a:lnTo>
                  <a:lnTo>
                    <a:pt x="226" y="14098"/>
                  </a:lnTo>
                  <a:lnTo>
                    <a:pt x="340" y="14928"/>
                  </a:lnTo>
                  <a:lnTo>
                    <a:pt x="491" y="15721"/>
                  </a:lnTo>
                  <a:lnTo>
                    <a:pt x="661" y="16476"/>
                  </a:lnTo>
                  <a:lnTo>
                    <a:pt x="849" y="17174"/>
                  </a:lnTo>
                  <a:lnTo>
                    <a:pt x="6586" y="17174"/>
                  </a:lnTo>
                  <a:lnTo>
                    <a:pt x="6775" y="16476"/>
                  </a:lnTo>
                  <a:lnTo>
                    <a:pt x="6945" y="15721"/>
                  </a:lnTo>
                  <a:lnTo>
                    <a:pt x="7096" y="14928"/>
                  </a:lnTo>
                  <a:lnTo>
                    <a:pt x="7209" y="14098"/>
                  </a:lnTo>
                  <a:lnTo>
                    <a:pt x="7303" y="13249"/>
                  </a:lnTo>
                  <a:lnTo>
                    <a:pt x="7379" y="12362"/>
                  </a:lnTo>
                  <a:lnTo>
                    <a:pt x="7417" y="11437"/>
                  </a:lnTo>
                  <a:lnTo>
                    <a:pt x="7435" y="10493"/>
                  </a:lnTo>
                  <a:lnTo>
                    <a:pt x="7417" y="9418"/>
                  </a:lnTo>
                  <a:lnTo>
                    <a:pt x="7360" y="8380"/>
                  </a:lnTo>
                  <a:lnTo>
                    <a:pt x="7266" y="7380"/>
                  </a:lnTo>
                  <a:lnTo>
                    <a:pt x="7152" y="6417"/>
                  </a:lnTo>
                  <a:lnTo>
                    <a:pt x="6983" y="5492"/>
                  </a:lnTo>
                  <a:lnTo>
                    <a:pt x="6813" y="4624"/>
                  </a:lnTo>
                  <a:lnTo>
                    <a:pt x="6586" y="3832"/>
                  </a:lnTo>
                  <a:lnTo>
                    <a:pt x="6341" y="3077"/>
                  </a:lnTo>
                  <a:lnTo>
                    <a:pt x="6228" y="2737"/>
                  </a:lnTo>
                  <a:lnTo>
                    <a:pt x="6077" y="2397"/>
                  </a:lnTo>
                  <a:lnTo>
                    <a:pt x="5945" y="2095"/>
                  </a:lnTo>
                  <a:lnTo>
                    <a:pt x="5794" y="1794"/>
                  </a:lnTo>
                  <a:lnTo>
                    <a:pt x="5643" y="1529"/>
                  </a:lnTo>
                  <a:lnTo>
                    <a:pt x="5492" y="1265"/>
                  </a:lnTo>
                  <a:lnTo>
                    <a:pt x="5341" y="1039"/>
                  </a:lnTo>
                  <a:lnTo>
                    <a:pt x="5171" y="831"/>
                  </a:lnTo>
                  <a:lnTo>
                    <a:pt x="5001" y="642"/>
                  </a:lnTo>
                  <a:lnTo>
                    <a:pt x="4831" y="473"/>
                  </a:lnTo>
                  <a:lnTo>
                    <a:pt x="4642" y="340"/>
                  </a:lnTo>
                  <a:lnTo>
                    <a:pt x="4473" y="227"/>
                  </a:lnTo>
                  <a:lnTo>
                    <a:pt x="4284" y="133"/>
                  </a:lnTo>
                  <a:lnTo>
                    <a:pt x="4095" y="57"/>
                  </a:lnTo>
                  <a:lnTo>
                    <a:pt x="3906" y="20"/>
                  </a:lnTo>
                  <a:lnTo>
                    <a:pt x="3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24"/>
            <p:cNvSpPr/>
            <p:nvPr/>
          </p:nvSpPr>
          <p:spPr>
            <a:xfrm>
              <a:off x="3256450" y="3423300"/>
              <a:ext cx="192525" cy="435475"/>
            </a:xfrm>
            <a:custGeom>
              <a:rect b="b" l="l" r="r" t="t"/>
              <a:pathLst>
                <a:path extrusionOk="0" h="17419" w="7701">
                  <a:moveTo>
                    <a:pt x="3851" y="246"/>
                  </a:moveTo>
                  <a:lnTo>
                    <a:pt x="4039" y="265"/>
                  </a:lnTo>
                  <a:lnTo>
                    <a:pt x="4209" y="302"/>
                  </a:lnTo>
                  <a:lnTo>
                    <a:pt x="4398" y="359"/>
                  </a:lnTo>
                  <a:lnTo>
                    <a:pt x="4568" y="453"/>
                  </a:lnTo>
                  <a:lnTo>
                    <a:pt x="4757" y="567"/>
                  </a:lnTo>
                  <a:lnTo>
                    <a:pt x="4926" y="718"/>
                  </a:lnTo>
                  <a:lnTo>
                    <a:pt x="5077" y="869"/>
                  </a:lnTo>
                  <a:lnTo>
                    <a:pt x="5247" y="1057"/>
                  </a:lnTo>
                  <a:lnTo>
                    <a:pt x="5417" y="1265"/>
                  </a:lnTo>
                  <a:lnTo>
                    <a:pt x="5568" y="1491"/>
                  </a:lnTo>
                  <a:lnTo>
                    <a:pt x="5719" y="1756"/>
                  </a:lnTo>
                  <a:lnTo>
                    <a:pt x="5851" y="2020"/>
                  </a:lnTo>
                  <a:lnTo>
                    <a:pt x="6002" y="2303"/>
                  </a:lnTo>
                  <a:lnTo>
                    <a:pt x="6134" y="2624"/>
                  </a:lnTo>
                  <a:lnTo>
                    <a:pt x="6266" y="2944"/>
                  </a:lnTo>
                  <a:lnTo>
                    <a:pt x="6398" y="3284"/>
                  </a:lnTo>
                  <a:lnTo>
                    <a:pt x="6625" y="4020"/>
                  </a:lnTo>
                  <a:lnTo>
                    <a:pt x="6832" y="4813"/>
                  </a:lnTo>
                  <a:lnTo>
                    <a:pt x="7002" y="5681"/>
                  </a:lnTo>
                  <a:lnTo>
                    <a:pt x="7172" y="6587"/>
                  </a:lnTo>
                  <a:lnTo>
                    <a:pt x="7285" y="7530"/>
                  </a:lnTo>
                  <a:lnTo>
                    <a:pt x="7380" y="8530"/>
                  </a:lnTo>
                  <a:lnTo>
                    <a:pt x="7436" y="9550"/>
                  </a:lnTo>
                  <a:lnTo>
                    <a:pt x="7455" y="10606"/>
                  </a:lnTo>
                  <a:lnTo>
                    <a:pt x="7436" y="11493"/>
                  </a:lnTo>
                  <a:lnTo>
                    <a:pt x="7399" y="12380"/>
                  </a:lnTo>
                  <a:lnTo>
                    <a:pt x="7323" y="13248"/>
                  </a:lnTo>
                  <a:lnTo>
                    <a:pt x="7229" y="14079"/>
                  </a:lnTo>
                  <a:lnTo>
                    <a:pt x="7116" y="14909"/>
                  </a:lnTo>
                  <a:lnTo>
                    <a:pt x="6983" y="15683"/>
                  </a:lnTo>
                  <a:lnTo>
                    <a:pt x="6814" y="16438"/>
                  </a:lnTo>
                  <a:lnTo>
                    <a:pt x="6625" y="17155"/>
                  </a:lnTo>
                  <a:lnTo>
                    <a:pt x="1077" y="17155"/>
                  </a:lnTo>
                  <a:lnTo>
                    <a:pt x="888" y="16438"/>
                  </a:lnTo>
                  <a:lnTo>
                    <a:pt x="718" y="15683"/>
                  </a:lnTo>
                  <a:lnTo>
                    <a:pt x="586" y="14909"/>
                  </a:lnTo>
                  <a:lnTo>
                    <a:pt x="473" y="14079"/>
                  </a:lnTo>
                  <a:lnTo>
                    <a:pt x="378" y="13248"/>
                  </a:lnTo>
                  <a:lnTo>
                    <a:pt x="303" y="12380"/>
                  </a:lnTo>
                  <a:lnTo>
                    <a:pt x="265" y="11493"/>
                  </a:lnTo>
                  <a:lnTo>
                    <a:pt x="246" y="10606"/>
                  </a:lnTo>
                  <a:lnTo>
                    <a:pt x="265" y="9550"/>
                  </a:lnTo>
                  <a:lnTo>
                    <a:pt x="322" y="8530"/>
                  </a:lnTo>
                  <a:lnTo>
                    <a:pt x="416" y="7530"/>
                  </a:lnTo>
                  <a:lnTo>
                    <a:pt x="529" y="6587"/>
                  </a:lnTo>
                  <a:lnTo>
                    <a:pt x="699" y="5681"/>
                  </a:lnTo>
                  <a:lnTo>
                    <a:pt x="869" y="4813"/>
                  </a:lnTo>
                  <a:lnTo>
                    <a:pt x="1077" y="4020"/>
                  </a:lnTo>
                  <a:lnTo>
                    <a:pt x="1303" y="3284"/>
                  </a:lnTo>
                  <a:lnTo>
                    <a:pt x="1435" y="2944"/>
                  </a:lnTo>
                  <a:lnTo>
                    <a:pt x="1567" y="2624"/>
                  </a:lnTo>
                  <a:lnTo>
                    <a:pt x="1699" y="2303"/>
                  </a:lnTo>
                  <a:lnTo>
                    <a:pt x="1850" y="2020"/>
                  </a:lnTo>
                  <a:lnTo>
                    <a:pt x="1982" y="1756"/>
                  </a:lnTo>
                  <a:lnTo>
                    <a:pt x="2133" y="1491"/>
                  </a:lnTo>
                  <a:lnTo>
                    <a:pt x="2284" y="1265"/>
                  </a:lnTo>
                  <a:lnTo>
                    <a:pt x="2454" y="1057"/>
                  </a:lnTo>
                  <a:lnTo>
                    <a:pt x="2624" y="869"/>
                  </a:lnTo>
                  <a:lnTo>
                    <a:pt x="2775" y="718"/>
                  </a:lnTo>
                  <a:lnTo>
                    <a:pt x="2945" y="567"/>
                  </a:lnTo>
                  <a:lnTo>
                    <a:pt x="3134" y="453"/>
                  </a:lnTo>
                  <a:lnTo>
                    <a:pt x="3303" y="359"/>
                  </a:lnTo>
                  <a:lnTo>
                    <a:pt x="3492" y="302"/>
                  </a:lnTo>
                  <a:lnTo>
                    <a:pt x="3662" y="265"/>
                  </a:lnTo>
                  <a:lnTo>
                    <a:pt x="3851" y="246"/>
                  </a:lnTo>
                  <a:close/>
                  <a:moveTo>
                    <a:pt x="3643" y="1"/>
                  </a:moveTo>
                  <a:lnTo>
                    <a:pt x="3454" y="38"/>
                  </a:lnTo>
                  <a:lnTo>
                    <a:pt x="3266" y="114"/>
                  </a:lnTo>
                  <a:lnTo>
                    <a:pt x="3058" y="208"/>
                  </a:lnTo>
                  <a:lnTo>
                    <a:pt x="2869" y="321"/>
                  </a:lnTo>
                  <a:lnTo>
                    <a:pt x="2700" y="453"/>
                  </a:lnTo>
                  <a:lnTo>
                    <a:pt x="2511" y="623"/>
                  </a:lnTo>
                  <a:lnTo>
                    <a:pt x="2341" y="812"/>
                  </a:lnTo>
                  <a:lnTo>
                    <a:pt x="2171" y="1020"/>
                  </a:lnTo>
                  <a:lnTo>
                    <a:pt x="2001" y="1265"/>
                  </a:lnTo>
                  <a:lnTo>
                    <a:pt x="1831" y="1510"/>
                  </a:lnTo>
                  <a:lnTo>
                    <a:pt x="1680" y="1774"/>
                  </a:lnTo>
                  <a:lnTo>
                    <a:pt x="1530" y="2076"/>
                  </a:lnTo>
                  <a:lnTo>
                    <a:pt x="1397" y="2397"/>
                  </a:lnTo>
                  <a:lnTo>
                    <a:pt x="1246" y="2718"/>
                  </a:lnTo>
                  <a:lnTo>
                    <a:pt x="1114" y="3077"/>
                  </a:lnTo>
                  <a:lnTo>
                    <a:pt x="982" y="3435"/>
                  </a:lnTo>
                  <a:lnTo>
                    <a:pt x="869" y="3813"/>
                  </a:lnTo>
                  <a:lnTo>
                    <a:pt x="643" y="4643"/>
                  </a:lnTo>
                  <a:lnTo>
                    <a:pt x="454" y="5511"/>
                  </a:lnTo>
                  <a:lnTo>
                    <a:pt x="303" y="6436"/>
                  </a:lnTo>
                  <a:lnTo>
                    <a:pt x="171" y="7417"/>
                  </a:lnTo>
                  <a:lnTo>
                    <a:pt x="76" y="8436"/>
                  </a:lnTo>
                  <a:lnTo>
                    <a:pt x="20" y="9512"/>
                  </a:lnTo>
                  <a:lnTo>
                    <a:pt x="1" y="10606"/>
                  </a:lnTo>
                  <a:lnTo>
                    <a:pt x="20" y="11531"/>
                  </a:lnTo>
                  <a:lnTo>
                    <a:pt x="58" y="12418"/>
                  </a:lnTo>
                  <a:lnTo>
                    <a:pt x="133" y="13305"/>
                  </a:lnTo>
                  <a:lnTo>
                    <a:pt x="227" y="14173"/>
                  </a:lnTo>
                  <a:lnTo>
                    <a:pt x="341" y="15003"/>
                  </a:lnTo>
                  <a:lnTo>
                    <a:pt x="492" y="15815"/>
                  </a:lnTo>
                  <a:lnTo>
                    <a:pt x="661" y="16589"/>
                  </a:lnTo>
                  <a:lnTo>
                    <a:pt x="850" y="17325"/>
                  </a:lnTo>
                  <a:lnTo>
                    <a:pt x="888" y="17419"/>
                  </a:lnTo>
                  <a:lnTo>
                    <a:pt x="6814" y="17419"/>
                  </a:lnTo>
                  <a:lnTo>
                    <a:pt x="6851" y="17325"/>
                  </a:lnTo>
                  <a:lnTo>
                    <a:pt x="7040" y="16589"/>
                  </a:lnTo>
                  <a:lnTo>
                    <a:pt x="7210" y="15815"/>
                  </a:lnTo>
                  <a:lnTo>
                    <a:pt x="7361" y="15022"/>
                  </a:lnTo>
                  <a:lnTo>
                    <a:pt x="7474" y="14173"/>
                  </a:lnTo>
                  <a:lnTo>
                    <a:pt x="7568" y="13305"/>
                  </a:lnTo>
                  <a:lnTo>
                    <a:pt x="7644" y="12418"/>
                  </a:lnTo>
                  <a:lnTo>
                    <a:pt x="7682" y="11531"/>
                  </a:lnTo>
                  <a:lnTo>
                    <a:pt x="7701" y="10606"/>
                  </a:lnTo>
                  <a:lnTo>
                    <a:pt x="7682" y="9512"/>
                  </a:lnTo>
                  <a:lnTo>
                    <a:pt x="7625" y="8436"/>
                  </a:lnTo>
                  <a:lnTo>
                    <a:pt x="7531" y="7417"/>
                  </a:lnTo>
                  <a:lnTo>
                    <a:pt x="7399" y="6436"/>
                  </a:lnTo>
                  <a:lnTo>
                    <a:pt x="7248" y="5511"/>
                  </a:lnTo>
                  <a:lnTo>
                    <a:pt x="7059" y="4643"/>
                  </a:lnTo>
                  <a:lnTo>
                    <a:pt x="6832" y="3813"/>
                  </a:lnTo>
                  <a:lnTo>
                    <a:pt x="6719" y="3435"/>
                  </a:lnTo>
                  <a:lnTo>
                    <a:pt x="6587" y="3077"/>
                  </a:lnTo>
                  <a:lnTo>
                    <a:pt x="6455" y="2718"/>
                  </a:lnTo>
                  <a:lnTo>
                    <a:pt x="6304" y="2397"/>
                  </a:lnTo>
                  <a:lnTo>
                    <a:pt x="6172" y="2076"/>
                  </a:lnTo>
                  <a:lnTo>
                    <a:pt x="6021" y="1774"/>
                  </a:lnTo>
                  <a:lnTo>
                    <a:pt x="5870" y="1510"/>
                  </a:lnTo>
                  <a:lnTo>
                    <a:pt x="5700" y="1265"/>
                  </a:lnTo>
                  <a:lnTo>
                    <a:pt x="5530" y="1020"/>
                  </a:lnTo>
                  <a:lnTo>
                    <a:pt x="5360" y="812"/>
                  </a:lnTo>
                  <a:lnTo>
                    <a:pt x="5191" y="623"/>
                  </a:lnTo>
                  <a:lnTo>
                    <a:pt x="5002" y="453"/>
                  </a:lnTo>
                  <a:lnTo>
                    <a:pt x="4832" y="321"/>
                  </a:lnTo>
                  <a:lnTo>
                    <a:pt x="4643" y="208"/>
                  </a:lnTo>
                  <a:lnTo>
                    <a:pt x="4436" y="114"/>
                  </a:lnTo>
                  <a:lnTo>
                    <a:pt x="4247" y="38"/>
                  </a:lnTo>
                  <a:lnTo>
                    <a:pt x="40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24"/>
            <p:cNvSpPr/>
            <p:nvPr/>
          </p:nvSpPr>
          <p:spPr>
            <a:xfrm>
              <a:off x="3268250" y="3798375"/>
              <a:ext cx="168925" cy="57100"/>
            </a:xfrm>
            <a:custGeom>
              <a:rect b="b" l="l" r="r" t="t"/>
              <a:pathLst>
                <a:path extrusionOk="0" h="2284" w="6757">
                  <a:moveTo>
                    <a:pt x="1" y="0"/>
                  </a:moveTo>
                  <a:lnTo>
                    <a:pt x="114" y="604"/>
                  </a:lnTo>
                  <a:lnTo>
                    <a:pt x="227" y="1189"/>
                  </a:lnTo>
                  <a:lnTo>
                    <a:pt x="359" y="1755"/>
                  </a:lnTo>
                  <a:lnTo>
                    <a:pt x="510" y="2284"/>
                  </a:lnTo>
                  <a:lnTo>
                    <a:pt x="6247" y="2284"/>
                  </a:lnTo>
                  <a:lnTo>
                    <a:pt x="6398" y="1755"/>
                  </a:lnTo>
                  <a:lnTo>
                    <a:pt x="6530" y="1189"/>
                  </a:lnTo>
                  <a:lnTo>
                    <a:pt x="6644" y="604"/>
                  </a:lnTo>
                  <a:lnTo>
                    <a:pt x="67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24"/>
            <p:cNvSpPr/>
            <p:nvPr/>
          </p:nvSpPr>
          <p:spPr>
            <a:xfrm>
              <a:off x="3264475" y="3795550"/>
              <a:ext cx="176475" cy="63225"/>
            </a:xfrm>
            <a:custGeom>
              <a:rect b="b" l="l" r="r" t="t"/>
              <a:pathLst>
                <a:path extrusionOk="0" h="2529" w="7059">
                  <a:moveTo>
                    <a:pt x="6757" y="246"/>
                  </a:moveTo>
                  <a:lnTo>
                    <a:pt x="6662" y="774"/>
                  </a:lnTo>
                  <a:lnTo>
                    <a:pt x="6549" y="1302"/>
                  </a:lnTo>
                  <a:lnTo>
                    <a:pt x="6436" y="1793"/>
                  </a:lnTo>
                  <a:lnTo>
                    <a:pt x="6304" y="2265"/>
                  </a:lnTo>
                  <a:lnTo>
                    <a:pt x="756" y="2265"/>
                  </a:lnTo>
                  <a:lnTo>
                    <a:pt x="624" y="1793"/>
                  </a:lnTo>
                  <a:lnTo>
                    <a:pt x="510" y="1302"/>
                  </a:lnTo>
                  <a:lnTo>
                    <a:pt x="397" y="774"/>
                  </a:lnTo>
                  <a:lnTo>
                    <a:pt x="303" y="246"/>
                  </a:lnTo>
                  <a:close/>
                  <a:moveTo>
                    <a:pt x="1" y="0"/>
                  </a:moveTo>
                  <a:lnTo>
                    <a:pt x="20" y="132"/>
                  </a:lnTo>
                  <a:lnTo>
                    <a:pt x="133" y="755"/>
                  </a:lnTo>
                  <a:lnTo>
                    <a:pt x="246" y="1340"/>
                  </a:lnTo>
                  <a:lnTo>
                    <a:pt x="397" y="1887"/>
                  </a:lnTo>
                  <a:lnTo>
                    <a:pt x="529" y="2435"/>
                  </a:lnTo>
                  <a:lnTo>
                    <a:pt x="567" y="2529"/>
                  </a:lnTo>
                  <a:lnTo>
                    <a:pt x="6493" y="2529"/>
                  </a:lnTo>
                  <a:lnTo>
                    <a:pt x="6530" y="2435"/>
                  </a:lnTo>
                  <a:lnTo>
                    <a:pt x="6662" y="1887"/>
                  </a:lnTo>
                  <a:lnTo>
                    <a:pt x="6813" y="1340"/>
                  </a:lnTo>
                  <a:lnTo>
                    <a:pt x="6927" y="755"/>
                  </a:lnTo>
                  <a:lnTo>
                    <a:pt x="7040" y="132"/>
                  </a:lnTo>
                  <a:lnTo>
                    <a:pt x="70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24"/>
            <p:cNvSpPr/>
            <p:nvPr/>
          </p:nvSpPr>
          <p:spPr>
            <a:xfrm>
              <a:off x="4287800" y="2746750"/>
              <a:ext cx="58525" cy="36825"/>
            </a:xfrm>
            <a:custGeom>
              <a:rect b="b" l="l" r="r" t="t"/>
              <a:pathLst>
                <a:path extrusionOk="0" h="1473" w="2341">
                  <a:moveTo>
                    <a:pt x="170" y="1"/>
                  </a:moveTo>
                  <a:lnTo>
                    <a:pt x="76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208"/>
                  </a:lnTo>
                  <a:lnTo>
                    <a:pt x="38" y="303"/>
                  </a:lnTo>
                  <a:lnTo>
                    <a:pt x="95" y="359"/>
                  </a:lnTo>
                  <a:lnTo>
                    <a:pt x="189" y="435"/>
                  </a:lnTo>
                  <a:lnTo>
                    <a:pt x="472" y="605"/>
                  </a:lnTo>
                  <a:lnTo>
                    <a:pt x="831" y="812"/>
                  </a:lnTo>
                  <a:lnTo>
                    <a:pt x="1246" y="1001"/>
                  </a:lnTo>
                  <a:lnTo>
                    <a:pt x="2001" y="1341"/>
                  </a:lnTo>
                  <a:lnTo>
                    <a:pt x="2340" y="1473"/>
                  </a:lnTo>
                  <a:lnTo>
                    <a:pt x="2340" y="1473"/>
                  </a:lnTo>
                  <a:lnTo>
                    <a:pt x="1717" y="661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24"/>
            <p:cNvSpPr/>
            <p:nvPr/>
          </p:nvSpPr>
          <p:spPr>
            <a:xfrm>
              <a:off x="4284500" y="2743450"/>
              <a:ext cx="65125" cy="43425"/>
            </a:xfrm>
            <a:custGeom>
              <a:rect b="b" l="l" r="r" t="t"/>
              <a:pathLst>
                <a:path extrusionOk="0" h="1737" w="2605">
                  <a:moveTo>
                    <a:pt x="340" y="265"/>
                  </a:moveTo>
                  <a:lnTo>
                    <a:pt x="1755" y="888"/>
                  </a:lnTo>
                  <a:lnTo>
                    <a:pt x="2076" y="1303"/>
                  </a:lnTo>
                  <a:lnTo>
                    <a:pt x="1434" y="1020"/>
                  </a:lnTo>
                  <a:lnTo>
                    <a:pt x="887" y="755"/>
                  </a:lnTo>
                  <a:lnTo>
                    <a:pt x="472" y="529"/>
                  </a:lnTo>
                  <a:lnTo>
                    <a:pt x="340" y="435"/>
                  </a:lnTo>
                  <a:lnTo>
                    <a:pt x="283" y="378"/>
                  </a:lnTo>
                  <a:lnTo>
                    <a:pt x="264" y="321"/>
                  </a:lnTo>
                  <a:lnTo>
                    <a:pt x="264" y="303"/>
                  </a:lnTo>
                  <a:lnTo>
                    <a:pt x="283" y="284"/>
                  </a:lnTo>
                  <a:lnTo>
                    <a:pt x="340" y="265"/>
                  </a:lnTo>
                  <a:close/>
                  <a:moveTo>
                    <a:pt x="302" y="1"/>
                  </a:moveTo>
                  <a:lnTo>
                    <a:pt x="208" y="38"/>
                  </a:lnTo>
                  <a:lnTo>
                    <a:pt x="113" y="76"/>
                  </a:lnTo>
                  <a:lnTo>
                    <a:pt x="76" y="133"/>
                  </a:lnTo>
                  <a:lnTo>
                    <a:pt x="38" y="170"/>
                  </a:lnTo>
                  <a:lnTo>
                    <a:pt x="19" y="227"/>
                  </a:lnTo>
                  <a:lnTo>
                    <a:pt x="0" y="303"/>
                  </a:lnTo>
                  <a:lnTo>
                    <a:pt x="19" y="397"/>
                  </a:lnTo>
                  <a:lnTo>
                    <a:pt x="57" y="510"/>
                  </a:lnTo>
                  <a:lnTo>
                    <a:pt x="113" y="567"/>
                  </a:lnTo>
                  <a:lnTo>
                    <a:pt x="189" y="623"/>
                  </a:lnTo>
                  <a:lnTo>
                    <a:pt x="434" y="793"/>
                  </a:lnTo>
                  <a:lnTo>
                    <a:pt x="736" y="963"/>
                  </a:lnTo>
                  <a:lnTo>
                    <a:pt x="1113" y="1152"/>
                  </a:lnTo>
                  <a:lnTo>
                    <a:pt x="1868" y="1491"/>
                  </a:lnTo>
                  <a:lnTo>
                    <a:pt x="2434" y="1718"/>
                  </a:lnTo>
                  <a:lnTo>
                    <a:pt x="2472" y="1737"/>
                  </a:lnTo>
                  <a:lnTo>
                    <a:pt x="2529" y="1718"/>
                  </a:lnTo>
                  <a:lnTo>
                    <a:pt x="2585" y="1680"/>
                  </a:lnTo>
                  <a:lnTo>
                    <a:pt x="2604" y="1642"/>
                  </a:lnTo>
                  <a:lnTo>
                    <a:pt x="2604" y="1605"/>
                  </a:lnTo>
                  <a:lnTo>
                    <a:pt x="2604" y="1567"/>
                  </a:lnTo>
                  <a:lnTo>
                    <a:pt x="2567" y="1529"/>
                  </a:lnTo>
                  <a:lnTo>
                    <a:pt x="1944" y="718"/>
                  </a:lnTo>
                  <a:lnTo>
                    <a:pt x="1887" y="680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24"/>
            <p:cNvSpPr/>
            <p:nvPr/>
          </p:nvSpPr>
          <p:spPr>
            <a:xfrm>
              <a:off x="4302900" y="2719850"/>
              <a:ext cx="141550" cy="168000"/>
            </a:xfrm>
            <a:custGeom>
              <a:rect b="b" l="l" r="r" t="t"/>
              <a:pathLst>
                <a:path extrusionOk="0" h="6720" w="5662">
                  <a:moveTo>
                    <a:pt x="2925" y="1"/>
                  </a:moveTo>
                  <a:lnTo>
                    <a:pt x="2850" y="20"/>
                  </a:lnTo>
                  <a:lnTo>
                    <a:pt x="2623" y="133"/>
                  </a:lnTo>
                  <a:lnTo>
                    <a:pt x="2340" y="284"/>
                  </a:lnTo>
                  <a:lnTo>
                    <a:pt x="1661" y="680"/>
                  </a:lnTo>
                  <a:lnTo>
                    <a:pt x="1000" y="1039"/>
                  </a:lnTo>
                  <a:lnTo>
                    <a:pt x="755" y="1171"/>
                  </a:lnTo>
                  <a:lnTo>
                    <a:pt x="604" y="1228"/>
                  </a:lnTo>
                  <a:lnTo>
                    <a:pt x="566" y="1247"/>
                  </a:lnTo>
                  <a:lnTo>
                    <a:pt x="547" y="1265"/>
                  </a:lnTo>
                  <a:lnTo>
                    <a:pt x="528" y="1303"/>
                  </a:lnTo>
                  <a:lnTo>
                    <a:pt x="528" y="1360"/>
                  </a:lnTo>
                  <a:lnTo>
                    <a:pt x="585" y="1454"/>
                  </a:lnTo>
                  <a:lnTo>
                    <a:pt x="661" y="1567"/>
                  </a:lnTo>
                  <a:lnTo>
                    <a:pt x="755" y="1681"/>
                  </a:lnTo>
                  <a:lnTo>
                    <a:pt x="868" y="1775"/>
                  </a:lnTo>
                  <a:lnTo>
                    <a:pt x="1000" y="1832"/>
                  </a:lnTo>
                  <a:lnTo>
                    <a:pt x="1113" y="1850"/>
                  </a:lnTo>
                  <a:lnTo>
                    <a:pt x="1227" y="1850"/>
                  </a:lnTo>
                  <a:lnTo>
                    <a:pt x="1397" y="1794"/>
                  </a:lnTo>
                  <a:lnTo>
                    <a:pt x="1755" y="1662"/>
                  </a:lnTo>
                  <a:lnTo>
                    <a:pt x="2189" y="1473"/>
                  </a:lnTo>
                  <a:lnTo>
                    <a:pt x="2265" y="1586"/>
                  </a:lnTo>
                  <a:lnTo>
                    <a:pt x="2416" y="1832"/>
                  </a:lnTo>
                  <a:lnTo>
                    <a:pt x="2510" y="2001"/>
                  </a:lnTo>
                  <a:lnTo>
                    <a:pt x="2585" y="2190"/>
                  </a:lnTo>
                  <a:lnTo>
                    <a:pt x="2661" y="2379"/>
                  </a:lnTo>
                  <a:lnTo>
                    <a:pt x="2680" y="2549"/>
                  </a:lnTo>
                  <a:lnTo>
                    <a:pt x="2699" y="2718"/>
                  </a:lnTo>
                  <a:lnTo>
                    <a:pt x="2680" y="2869"/>
                  </a:lnTo>
                  <a:lnTo>
                    <a:pt x="2661" y="3002"/>
                  </a:lnTo>
                  <a:lnTo>
                    <a:pt x="2604" y="3115"/>
                  </a:lnTo>
                  <a:lnTo>
                    <a:pt x="2529" y="3209"/>
                  </a:lnTo>
                  <a:lnTo>
                    <a:pt x="2416" y="3285"/>
                  </a:lnTo>
                  <a:lnTo>
                    <a:pt x="2284" y="3360"/>
                  </a:lnTo>
                  <a:lnTo>
                    <a:pt x="2095" y="3398"/>
                  </a:lnTo>
                  <a:lnTo>
                    <a:pt x="1982" y="3417"/>
                  </a:lnTo>
                  <a:lnTo>
                    <a:pt x="1812" y="3417"/>
                  </a:lnTo>
                  <a:lnTo>
                    <a:pt x="1736" y="3379"/>
                  </a:lnTo>
                  <a:lnTo>
                    <a:pt x="1661" y="3341"/>
                  </a:lnTo>
                  <a:lnTo>
                    <a:pt x="1604" y="3304"/>
                  </a:lnTo>
                  <a:lnTo>
                    <a:pt x="1491" y="3190"/>
                  </a:lnTo>
                  <a:lnTo>
                    <a:pt x="1415" y="3058"/>
                  </a:lnTo>
                  <a:lnTo>
                    <a:pt x="1340" y="2907"/>
                  </a:lnTo>
                  <a:lnTo>
                    <a:pt x="1227" y="2624"/>
                  </a:lnTo>
                  <a:lnTo>
                    <a:pt x="1170" y="2454"/>
                  </a:lnTo>
                  <a:lnTo>
                    <a:pt x="1057" y="2247"/>
                  </a:lnTo>
                  <a:lnTo>
                    <a:pt x="925" y="2001"/>
                  </a:lnTo>
                  <a:lnTo>
                    <a:pt x="755" y="1775"/>
                  </a:lnTo>
                  <a:lnTo>
                    <a:pt x="585" y="1567"/>
                  </a:lnTo>
                  <a:lnTo>
                    <a:pt x="491" y="1492"/>
                  </a:lnTo>
                  <a:lnTo>
                    <a:pt x="396" y="1435"/>
                  </a:lnTo>
                  <a:lnTo>
                    <a:pt x="283" y="1397"/>
                  </a:lnTo>
                  <a:lnTo>
                    <a:pt x="189" y="1379"/>
                  </a:lnTo>
                  <a:lnTo>
                    <a:pt x="94" y="1397"/>
                  </a:lnTo>
                  <a:lnTo>
                    <a:pt x="0" y="1454"/>
                  </a:lnTo>
                  <a:lnTo>
                    <a:pt x="38" y="1624"/>
                  </a:lnTo>
                  <a:lnTo>
                    <a:pt x="132" y="2115"/>
                  </a:lnTo>
                  <a:lnTo>
                    <a:pt x="245" y="2813"/>
                  </a:lnTo>
                  <a:lnTo>
                    <a:pt x="283" y="3209"/>
                  </a:lnTo>
                  <a:lnTo>
                    <a:pt x="321" y="3624"/>
                  </a:lnTo>
                  <a:lnTo>
                    <a:pt x="359" y="4021"/>
                  </a:lnTo>
                  <a:lnTo>
                    <a:pt x="415" y="4341"/>
                  </a:lnTo>
                  <a:lnTo>
                    <a:pt x="510" y="4625"/>
                  </a:lnTo>
                  <a:lnTo>
                    <a:pt x="623" y="4851"/>
                  </a:lnTo>
                  <a:lnTo>
                    <a:pt x="755" y="5021"/>
                  </a:lnTo>
                  <a:lnTo>
                    <a:pt x="906" y="5153"/>
                  </a:lnTo>
                  <a:lnTo>
                    <a:pt x="1076" y="5247"/>
                  </a:lnTo>
                  <a:lnTo>
                    <a:pt x="1264" y="5304"/>
                  </a:lnTo>
                  <a:lnTo>
                    <a:pt x="1378" y="5342"/>
                  </a:lnTo>
                  <a:lnTo>
                    <a:pt x="1491" y="5398"/>
                  </a:lnTo>
                  <a:lnTo>
                    <a:pt x="1755" y="5568"/>
                  </a:lnTo>
                  <a:lnTo>
                    <a:pt x="2038" y="5813"/>
                  </a:lnTo>
                  <a:lnTo>
                    <a:pt x="2340" y="6059"/>
                  </a:lnTo>
                  <a:lnTo>
                    <a:pt x="2831" y="6512"/>
                  </a:lnTo>
                  <a:lnTo>
                    <a:pt x="3038" y="6719"/>
                  </a:lnTo>
                  <a:lnTo>
                    <a:pt x="4491" y="5361"/>
                  </a:lnTo>
                  <a:lnTo>
                    <a:pt x="5152" y="5021"/>
                  </a:lnTo>
                  <a:lnTo>
                    <a:pt x="5322" y="4228"/>
                  </a:lnTo>
                  <a:lnTo>
                    <a:pt x="5492" y="3605"/>
                  </a:lnTo>
                  <a:lnTo>
                    <a:pt x="5624" y="3115"/>
                  </a:lnTo>
                  <a:lnTo>
                    <a:pt x="5662" y="2945"/>
                  </a:lnTo>
                  <a:lnTo>
                    <a:pt x="5662" y="2775"/>
                  </a:lnTo>
                  <a:lnTo>
                    <a:pt x="5643" y="2605"/>
                  </a:lnTo>
                  <a:lnTo>
                    <a:pt x="5567" y="2417"/>
                  </a:lnTo>
                  <a:lnTo>
                    <a:pt x="5473" y="2228"/>
                  </a:lnTo>
                  <a:lnTo>
                    <a:pt x="5322" y="2039"/>
                  </a:lnTo>
                  <a:lnTo>
                    <a:pt x="5152" y="1832"/>
                  </a:lnTo>
                  <a:lnTo>
                    <a:pt x="4926" y="1643"/>
                  </a:lnTo>
                  <a:lnTo>
                    <a:pt x="4680" y="1397"/>
                  </a:lnTo>
                  <a:lnTo>
                    <a:pt x="4397" y="1133"/>
                  </a:lnTo>
                  <a:lnTo>
                    <a:pt x="3812" y="567"/>
                  </a:lnTo>
                  <a:lnTo>
                    <a:pt x="3529" y="303"/>
                  </a:lnTo>
                  <a:lnTo>
                    <a:pt x="3397" y="209"/>
                  </a:lnTo>
                  <a:lnTo>
                    <a:pt x="3265" y="114"/>
                  </a:lnTo>
                  <a:lnTo>
                    <a:pt x="3152" y="58"/>
                  </a:lnTo>
                  <a:lnTo>
                    <a:pt x="3038" y="20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24"/>
            <p:cNvSpPr/>
            <p:nvPr/>
          </p:nvSpPr>
          <p:spPr>
            <a:xfrm>
              <a:off x="4299575" y="2717025"/>
              <a:ext cx="148175" cy="174125"/>
            </a:xfrm>
            <a:custGeom>
              <a:rect b="b" l="l" r="r" t="t"/>
              <a:pathLst>
                <a:path extrusionOk="0" h="6965" w="5927">
                  <a:moveTo>
                    <a:pt x="2266" y="1756"/>
                  </a:moveTo>
                  <a:lnTo>
                    <a:pt x="2379" y="1926"/>
                  </a:lnTo>
                  <a:lnTo>
                    <a:pt x="2530" y="2152"/>
                  </a:lnTo>
                  <a:lnTo>
                    <a:pt x="2643" y="2416"/>
                  </a:lnTo>
                  <a:lnTo>
                    <a:pt x="2681" y="2548"/>
                  </a:lnTo>
                  <a:lnTo>
                    <a:pt x="2700" y="2681"/>
                  </a:lnTo>
                  <a:lnTo>
                    <a:pt x="2700" y="2831"/>
                  </a:lnTo>
                  <a:lnTo>
                    <a:pt x="2700" y="2945"/>
                  </a:lnTo>
                  <a:lnTo>
                    <a:pt x="2681" y="3058"/>
                  </a:lnTo>
                  <a:lnTo>
                    <a:pt x="2643" y="3152"/>
                  </a:lnTo>
                  <a:lnTo>
                    <a:pt x="2567" y="3228"/>
                  </a:lnTo>
                  <a:lnTo>
                    <a:pt x="2473" y="3303"/>
                  </a:lnTo>
                  <a:lnTo>
                    <a:pt x="2360" y="3341"/>
                  </a:lnTo>
                  <a:lnTo>
                    <a:pt x="2190" y="3398"/>
                  </a:lnTo>
                  <a:lnTo>
                    <a:pt x="2058" y="3417"/>
                  </a:lnTo>
                  <a:lnTo>
                    <a:pt x="1945" y="3398"/>
                  </a:lnTo>
                  <a:lnTo>
                    <a:pt x="1850" y="3341"/>
                  </a:lnTo>
                  <a:lnTo>
                    <a:pt x="1756" y="3266"/>
                  </a:lnTo>
                  <a:lnTo>
                    <a:pt x="1681" y="3171"/>
                  </a:lnTo>
                  <a:lnTo>
                    <a:pt x="1624" y="3039"/>
                  </a:lnTo>
                  <a:lnTo>
                    <a:pt x="1511" y="2756"/>
                  </a:lnTo>
                  <a:lnTo>
                    <a:pt x="1492" y="2681"/>
                  </a:lnTo>
                  <a:lnTo>
                    <a:pt x="1379" y="2435"/>
                  </a:lnTo>
                  <a:lnTo>
                    <a:pt x="1190" y="2095"/>
                  </a:lnTo>
                  <a:lnTo>
                    <a:pt x="1341" y="2095"/>
                  </a:lnTo>
                  <a:lnTo>
                    <a:pt x="1473" y="2058"/>
                  </a:lnTo>
                  <a:lnTo>
                    <a:pt x="1775" y="1963"/>
                  </a:lnTo>
                  <a:lnTo>
                    <a:pt x="2058" y="1850"/>
                  </a:lnTo>
                  <a:lnTo>
                    <a:pt x="2266" y="1756"/>
                  </a:lnTo>
                  <a:close/>
                  <a:moveTo>
                    <a:pt x="3134" y="246"/>
                  </a:moveTo>
                  <a:lnTo>
                    <a:pt x="3266" y="303"/>
                  </a:lnTo>
                  <a:lnTo>
                    <a:pt x="3436" y="416"/>
                  </a:lnTo>
                  <a:lnTo>
                    <a:pt x="3624" y="548"/>
                  </a:lnTo>
                  <a:lnTo>
                    <a:pt x="4002" y="907"/>
                  </a:lnTo>
                  <a:lnTo>
                    <a:pt x="4360" y="1265"/>
                  </a:lnTo>
                  <a:lnTo>
                    <a:pt x="4681" y="1586"/>
                  </a:lnTo>
                  <a:lnTo>
                    <a:pt x="4983" y="1850"/>
                  </a:lnTo>
                  <a:lnTo>
                    <a:pt x="5134" y="1982"/>
                  </a:lnTo>
                  <a:lnTo>
                    <a:pt x="5266" y="2133"/>
                  </a:lnTo>
                  <a:lnTo>
                    <a:pt x="5417" y="2284"/>
                  </a:lnTo>
                  <a:lnTo>
                    <a:pt x="5530" y="2454"/>
                  </a:lnTo>
                  <a:lnTo>
                    <a:pt x="5606" y="2643"/>
                  </a:lnTo>
                  <a:lnTo>
                    <a:pt x="5662" y="2813"/>
                  </a:lnTo>
                  <a:lnTo>
                    <a:pt x="5681" y="2907"/>
                  </a:lnTo>
                  <a:lnTo>
                    <a:pt x="5681" y="3001"/>
                  </a:lnTo>
                  <a:lnTo>
                    <a:pt x="5662" y="3096"/>
                  </a:lnTo>
                  <a:lnTo>
                    <a:pt x="5644" y="3190"/>
                  </a:lnTo>
                  <a:lnTo>
                    <a:pt x="5511" y="3605"/>
                  </a:lnTo>
                  <a:lnTo>
                    <a:pt x="5379" y="4171"/>
                  </a:lnTo>
                  <a:lnTo>
                    <a:pt x="5172" y="5039"/>
                  </a:lnTo>
                  <a:lnTo>
                    <a:pt x="4568" y="5360"/>
                  </a:lnTo>
                  <a:lnTo>
                    <a:pt x="4530" y="5379"/>
                  </a:lnTo>
                  <a:lnTo>
                    <a:pt x="3171" y="6662"/>
                  </a:lnTo>
                  <a:lnTo>
                    <a:pt x="2832" y="6323"/>
                  </a:lnTo>
                  <a:lnTo>
                    <a:pt x="2360" y="5908"/>
                  </a:lnTo>
                  <a:lnTo>
                    <a:pt x="2096" y="5700"/>
                  </a:lnTo>
                  <a:lnTo>
                    <a:pt x="1850" y="5511"/>
                  </a:lnTo>
                  <a:lnTo>
                    <a:pt x="1624" y="5360"/>
                  </a:lnTo>
                  <a:lnTo>
                    <a:pt x="1530" y="5323"/>
                  </a:lnTo>
                  <a:lnTo>
                    <a:pt x="1435" y="5285"/>
                  </a:lnTo>
                  <a:lnTo>
                    <a:pt x="1284" y="5247"/>
                  </a:lnTo>
                  <a:lnTo>
                    <a:pt x="1152" y="5172"/>
                  </a:lnTo>
                  <a:lnTo>
                    <a:pt x="1020" y="5077"/>
                  </a:lnTo>
                  <a:lnTo>
                    <a:pt x="888" y="4926"/>
                  </a:lnTo>
                  <a:lnTo>
                    <a:pt x="775" y="4738"/>
                  </a:lnTo>
                  <a:lnTo>
                    <a:pt x="680" y="4473"/>
                  </a:lnTo>
                  <a:lnTo>
                    <a:pt x="624" y="4134"/>
                  </a:lnTo>
                  <a:lnTo>
                    <a:pt x="586" y="3737"/>
                  </a:lnTo>
                  <a:lnTo>
                    <a:pt x="510" y="3058"/>
                  </a:lnTo>
                  <a:lnTo>
                    <a:pt x="435" y="2435"/>
                  </a:lnTo>
                  <a:lnTo>
                    <a:pt x="341" y="1945"/>
                  </a:lnTo>
                  <a:lnTo>
                    <a:pt x="284" y="1624"/>
                  </a:lnTo>
                  <a:lnTo>
                    <a:pt x="341" y="1624"/>
                  </a:lnTo>
                  <a:lnTo>
                    <a:pt x="416" y="1643"/>
                  </a:lnTo>
                  <a:lnTo>
                    <a:pt x="473" y="1661"/>
                  </a:lnTo>
                  <a:lnTo>
                    <a:pt x="529" y="1699"/>
                  </a:lnTo>
                  <a:lnTo>
                    <a:pt x="661" y="1812"/>
                  </a:lnTo>
                  <a:lnTo>
                    <a:pt x="794" y="1963"/>
                  </a:lnTo>
                  <a:lnTo>
                    <a:pt x="926" y="2133"/>
                  </a:lnTo>
                  <a:lnTo>
                    <a:pt x="1020" y="2322"/>
                  </a:lnTo>
                  <a:lnTo>
                    <a:pt x="1114" y="2492"/>
                  </a:lnTo>
                  <a:lnTo>
                    <a:pt x="1246" y="2775"/>
                  </a:lnTo>
                  <a:lnTo>
                    <a:pt x="1265" y="2850"/>
                  </a:lnTo>
                  <a:lnTo>
                    <a:pt x="1379" y="3133"/>
                  </a:lnTo>
                  <a:lnTo>
                    <a:pt x="1473" y="3284"/>
                  </a:lnTo>
                  <a:lnTo>
                    <a:pt x="1567" y="3435"/>
                  </a:lnTo>
                  <a:lnTo>
                    <a:pt x="1699" y="3549"/>
                  </a:lnTo>
                  <a:lnTo>
                    <a:pt x="1756" y="3586"/>
                  </a:lnTo>
                  <a:lnTo>
                    <a:pt x="1850" y="3624"/>
                  </a:lnTo>
                  <a:lnTo>
                    <a:pt x="1926" y="3662"/>
                  </a:lnTo>
                  <a:lnTo>
                    <a:pt x="2133" y="3662"/>
                  </a:lnTo>
                  <a:lnTo>
                    <a:pt x="2247" y="3643"/>
                  </a:lnTo>
                  <a:lnTo>
                    <a:pt x="2454" y="3586"/>
                  </a:lnTo>
                  <a:lnTo>
                    <a:pt x="2624" y="3511"/>
                  </a:lnTo>
                  <a:lnTo>
                    <a:pt x="2756" y="3417"/>
                  </a:lnTo>
                  <a:lnTo>
                    <a:pt x="2851" y="3303"/>
                  </a:lnTo>
                  <a:lnTo>
                    <a:pt x="2907" y="3171"/>
                  </a:lnTo>
                  <a:lnTo>
                    <a:pt x="2945" y="3020"/>
                  </a:lnTo>
                  <a:lnTo>
                    <a:pt x="2945" y="2850"/>
                  </a:lnTo>
                  <a:lnTo>
                    <a:pt x="2945" y="2662"/>
                  </a:lnTo>
                  <a:lnTo>
                    <a:pt x="2907" y="2473"/>
                  </a:lnTo>
                  <a:lnTo>
                    <a:pt x="2851" y="2265"/>
                  </a:lnTo>
                  <a:lnTo>
                    <a:pt x="2775" y="2077"/>
                  </a:lnTo>
                  <a:lnTo>
                    <a:pt x="2681" y="1907"/>
                  </a:lnTo>
                  <a:lnTo>
                    <a:pt x="2492" y="1624"/>
                  </a:lnTo>
                  <a:lnTo>
                    <a:pt x="2417" y="1510"/>
                  </a:lnTo>
                  <a:lnTo>
                    <a:pt x="2379" y="1492"/>
                  </a:lnTo>
                  <a:lnTo>
                    <a:pt x="2341" y="1473"/>
                  </a:lnTo>
                  <a:lnTo>
                    <a:pt x="2266" y="1473"/>
                  </a:lnTo>
                  <a:lnTo>
                    <a:pt x="2001" y="1586"/>
                  </a:lnTo>
                  <a:lnTo>
                    <a:pt x="1699" y="1718"/>
                  </a:lnTo>
                  <a:lnTo>
                    <a:pt x="1435" y="1812"/>
                  </a:lnTo>
                  <a:lnTo>
                    <a:pt x="1322" y="1831"/>
                  </a:lnTo>
                  <a:lnTo>
                    <a:pt x="1246" y="1850"/>
                  </a:lnTo>
                  <a:lnTo>
                    <a:pt x="1190" y="1831"/>
                  </a:lnTo>
                  <a:lnTo>
                    <a:pt x="1114" y="1794"/>
                  </a:lnTo>
                  <a:lnTo>
                    <a:pt x="1020" y="1737"/>
                  </a:lnTo>
                  <a:lnTo>
                    <a:pt x="945" y="1661"/>
                  </a:lnTo>
                  <a:lnTo>
                    <a:pt x="850" y="1548"/>
                  </a:lnTo>
                  <a:lnTo>
                    <a:pt x="794" y="1454"/>
                  </a:lnTo>
                  <a:lnTo>
                    <a:pt x="963" y="1378"/>
                  </a:lnTo>
                  <a:lnTo>
                    <a:pt x="1209" y="1246"/>
                  </a:lnTo>
                  <a:lnTo>
                    <a:pt x="1945" y="850"/>
                  </a:lnTo>
                  <a:lnTo>
                    <a:pt x="2567" y="491"/>
                  </a:lnTo>
                  <a:lnTo>
                    <a:pt x="2832" y="359"/>
                  </a:lnTo>
                  <a:lnTo>
                    <a:pt x="3020" y="265"/>
                  </a:lnTo>
                  <a:lnTo>
                    <a:pt x="3077" y="246"/>
                  </a:lnTo>
                  <a:close/>
                  <a:moveTo>
                    <a:pt x="3002" y="1"/>
                  </a:moveTo>
                  <a:lnTo>
                    <a:pt x="2926" y="20"/>
                  </a:lnTo>
                  <a:lnTo>
                    <a:pt x="2737" y="114"/>
                  </a:lnTo>
                  <a:lnTo>
                    <a:pt x="2473" y="265"/>
                  </a:lnTo>
                  <a:lnTo>
                    <a:pt x="1813" y="624"/>
                  </a:lnTo>
                  <a:lnTo>
                    <a:pt x="1133" y="1001"/>
                  </a:lnTo>
                  <a:lnTo>
                    <a:pt x="869" y="1152"/>
                  </a:lnTo>
                  <a:lnTo>
                    <a:pt x="699" y="1209"/>
                  </a:lnTo>
                  <a:lnTo>
                    <a:pt x="643" y="1246"/>
                  </a:lnTo>
                  <a:lnTo>
                    <a:pt x="586" y="1284"/>
                  </a:lnTo>
                  <a:lnTo>
                    <a:pt x="548" y="1341"/>
                  </a:lnTo>
                  <a:lnTo>
                    <a:pt x="529" y="1416"/>
                  </a:lnTo>
                  <a:lnTo>
                    <a:pt x="492" y="1397"/>
                  </a:lnTo>
                  <a:lnTo>
                    <a:pt x="378" y="1378"/>
                  </a:lnTo>
                  <a:lnTo>
                    <a:pt x="265" y="1378"/>
                  </a:lnTo>
                  <a:lnTo>
                    <a:pt x="171" y="1397"/>
                  </a:lnTo>
                  <a:lnTo>
                    <a:pt x="58" y="1454"/>
                  </a:lnTo>
                  <a:lnTo>
                    <a:pt x="39" y="1473"/>
                  </a:lnTo>
                  <a:lnTo>
                    <a:pt x="20" y="1510"/>
                  </a:lnTo>
                  <a:lnTo>
                    <a:pt x="1" y="1548"/>
                  </a:lnTo>
                  <a:lnTo>
                    <a:pt x="20" y="1586"/>
                  </a:lnTo>
                  <a:lnTo>
                    <a:pt x="58" y="1775"/>
                  </a:lnTo>
                  <a:lnTo>
                    <a:pt x="152" y="2246"/>
                  </a:lnTo>
                  <a:lnTo>
                    <a:pt x="246" y="2945"/>
                  </a:lnTo>
                  <a:lnTo>
                    <a:pt x="284" y="3341"/>
                  </a:lnTo>
                  <a:lnTo>
                    <a:pt x="322" y="3737"/>
                  </a:lnTo>
                  <a:lnTo>
                    <a:pt x="360" y="4115"/>
                  </a:lnTo>
                  <a:lnTo>
                    <a:pt x="416" y="4454"/>
                  </a:lnTo>
                  <a:lnTo>
                    <a:pt x="510" y="4738"/>
                  </a:lnTo>
                  <a:lnTo>
                    <a:pt x="624" y="4983"/>
                  </a:lnTo>
                  <a:lnTo>
                    <a:pt x="699" y="5077"/>
                  </a:lnTo>
                  <a:lnTo>
                    <a:pt x="775" y="5172"/>
                  </a:lnTo>
                  <a:lnTo>
                    <a:pt x="850" y="5266"/>
                  </a:lnTo>
                  <a:lnTo>
                    <a:pt x="945" y="5341"/>
                  </a:lnTo>
                  <a:lnTo>
                    <a:pt x="1039" y="5398"/>
                  </a:lnTo>
                  <a:lnTo>
                    <a:pt x="1133" y="5455"/>
                  </a:lnTo>
                  <a:lnTo>
                    <a:pt x="1246" y="5492"/>
                  </a:lnTo>
                  <a:lnTo>
                    <a:pt x="1360" y="5530"/>
                  </a:lnTo>
                  <a:lnTo>
                    <a:pt x="1454" y="5568"/>
                  </a:lnTo>
                  <a:lnTo>
                    <a:pt x="1530" y="5606"/>
                  </a:lnTo>
                  <a:lnTo>
                    <a:pt x="1756" y="5738"/>
                  </a:lnTo>
                  <a:lnTo>
                    <a:pt x="1982" y="5926"/>
                  </a:lnTo>
                  <a:lnTo>
                    <a:pt x="2228" y="6134"/>
                  </a:lnTo>
                  <a:lnTo>
                    <a:pt x="2718" y="6568"/>
                  </a:lnTo>
                  <a:lnTo>
                    <a:pt x="3077" y="6927"/>
                  </a:lnTo>
                  <a:lnTo>
                    <a:pt x="3115" y="6945"/>
                  </a:lnTo>
                  <a:lnTo>
                    <a:pt x="3171" y="6964"/>
                  </a:lnTo>
                  <a:lnTo>
                    <a:pt x="3209" y="6945"/>
                  </a:lnTo>
                  <a:lnTo>
                    <a:pt x="3247" y="6927"/>
                  </a:lnTo>
                  <a:lnTo>
                    <a:pt x="4700" y="5587"/>
                  </a:lnTo>
                  <a:lnTo>
                    <a:pt x="5342" y="5247"/>
                  </a:lnTo>
                  <a:lnTo>
                    <a:pt x="5379" y="5209"/>
                  </a:lnTo>
                  <a:lnTo>
                    <a:pt x="5398" y="5153"/>
                  </a:lnTo>
                  <a:lnTo>
                    <a:pt x="5587" y="4379"/>
                  </a:lnTo>
                  <a:lnTo>
                    <a:pt x="5738" y="3756"/>
                  </a:lnTo>
                  <a:lnTo>
                    <a:pt x="5870" y="3284"/>
                  </a:lnTo>
                  <a:lnTo>
                    <a:pt x="5908" y="3133"/>
                  </a:lnTo>
                  <a:lnTo>
                    <a:pt x="5927" y="2982"/>
                  </a:lnTo>
                  <a:lnTo>
                    <a:pt x="5927" y="2794"/>
                  </a:lnTo>
                  <a:lnTo>
                    <a:pt x="5870" y="2605"/>
                  </a:lnTo>
                  <a:lnTo>
                    <a:pt x="5776" y="2379"/>
                  </a:lnTo>
                  <a:lnTo>
                    <a:pt x="5625" y="2152"/>
                  </a:lnTo>
                  <a:lnTo>
                    <a:pt x="5417" y="1907"/>
                  </a:lnTo>
                  <a:lnTo>
                    <a:pt x="5153" y="1661"/>
                  </a:lnTo>
                  <a:lnTo>
                    <a:pt x="4870" y="1397"/>
                  </a:lnTo>
                  <a:lnTo>
                    <a:pt x="4549" y="1076"/>
                  </a:lnTo>
                  <a:lnTo>
                    <a:pt x="4077" y="624"/>
                  </a:lnTo>
                  <a:lnTo>
                    <a:pt x="3870" y="416"/>
                  </a:lnTo>
                  <a:lnTo>
                    <a:pt x="3643" y="246"/>
                  </a:lnTo>
                  <a:lnTo>
                    <a:pt x="3454" y="114"/>
                  </a:lnTo>
                  <a:lnTo>
                    <a:pt x="3266" y="20"/>
                  </a:lnTo>
                  <a:lnTo>
                    <a:pt x="31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24"/>
            <p:cNvSpPr/>
            <p:nvPr/>
          </p:nvSpPr>
          <p:spPr>
            <a:xfrm>
              <a:off x="4399125" y="2735425"/>
              <a:ext cx="28800" cy="48150"/>
            </a:xfrm>
            <a:custGeom>
              <a:rect b="b" l="l" r="r" t="t"/>
              <a:pathLst>
                <a:path extrusionOk="0" h="1926" w="1152">
                  <a:moveTo>
                    <a:pt x="114" y="1"/>
                  </a:moveTo>
                  <a:lnTo>
                    <a:pt x="57" y="20"/>
                  </a:lnTo>
                  <a:lnTo>
                    <a:pt x="20" y="57"/>
                  </a:lnTo>
                  <a:lnTo>
                    <a:pt x="1" y="95"/>
                  </a:lnTo>
                  <a:lnTo>
                    <a:pt x="1" y="152"/>
                  </a:lnTo>
                  <a:lnTo>
                    <a:pt x="20" y="208"/>
                  </a:lnTo>
                  <a:lnTo>
                    <a:pt x="303" y="624"/>
                  </a:lnTo>
                  <a:lnTo>
                    <a:pt x="567" y="1095"/>
                  </a:lnTo>
                  <a:lnTo>
                    <a:pt x="793" y="1529"/>
                  </a:lnTo>
                  <a:lnTo>
                    <a:pt x="869" y="1699"/>
                  </a:lnTo>
                  <a:lnTo>
                    <a:pt x="888" y="1812"/>
                  </a:lnTo>
                  <a:lnTo>
                    <a:pt x="907" y="1869"/>
                  </a:lnTo>
                  <a:lnTo>
                    <a:pt x="926" y="1907"/>
                  </a:lnTo>
                  <a:lnTo>
                    <a:pt x="963" y="1926"/>
                  </a:lnTo>
                  <a:lnTo>
                    <a:pt x="1077" y="1926"/>
                  </a:lnTo>
                  <a:lnTo>
                    <a:pt x="1114" y="1888"/>
                  </a:lnTo>
                  <a:lnTo>
                    <a:pt x="1133" y="1850"/>
                  </a:lnTo>
                  <a:lnTo>
                    <a:pt x="1152" y="1794"/>
                  </a:lnTo>
                  <a:lnTo>
                    <a:pt x="1133" y="1718"/>
                  </a:lnTo>
                  <a:lnTo>
                    <a:pt x="1095" y="1605"/>
                  </a:lnTo>
                  <a:lnTo>
                    <a:pt x="1001" y="1378"/>
                  </a:lnTo>
                  <a:lnTo>
                    <a:pt x="869" y="1095"/>
                  </a:lnTo>
                  <a:lnTo>
                    <a:pt x="718" y="831"/>
                  </a:lnTo>
                  <a:lnTo>
                    <a:pt x="416" y="340"/>
                  </a:lnTo>
                  <a:lnTo>
                    <a:pt x="246" y="57"/>
                  </a:lnTo>
                  <a:lnTo>
                    <a:pt x="208" y="20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24"/>
            <p:cNvSpPr/>
            <p:nvPr/>
          </p:nvSpPr>
          <p:spPr>
            <a:xfrm>
              <a:off x="4325075" y="2765625"/>
              <a:ext cx="83525" cy="54275"/>
            </a:xfrm>
            <a:custGeom>
              <a:rect b="b" l="l" r="r" t="t"/>
              <a:pathLst>
                <a:path extrusionOk="0" h="2171" w="3341">
                  <a:moveTo>
                    <a:pt x="604" y="1"/>
                  </a:moveTo>
                  <a:lnTo>
                    <a:pt x="0" y="95"/>
                  </a:lnTo>
                  <a:lnTo>
                    <a:pt x="321" y="567"/>
                  </a:lnTo>
                  <a:lnTo>
                    <a:pt x="2510" y="2076"/>
                  </a:lnTo>
                  <a:lnTo>
                    <a:pt x="2604" y="2133"/>
                  </a:lnTo>
                  <a:lnTo>
                    <a:pt x="2699" y="2171"/>
                  </a:lnTo>
                  <a:lnTo>
                    <a:pt x="2812" y="2171"/>
                  </a:lnTo>
                  <a:lnTo>
                    <a:pt x="2925" y="2152"/>
                  </a:lnTo>
                  <a:lnTo>
                    <a:pt x="3019" y="2133"/>
                  </a:lnTo>
                  <a:lnTo>
                    <a:pt x="3114" y="2076"/>
                  </a:lnTo>
                  <a:lnTo>
                    <a:pt x="3189" y="2001"/>
                  </a:lnTo>
                  <a:lnTo>
                    <a:pt x="3265" y="1925"/>
                  </a:lnTo>
                  <a:lnTo>
                    <a:pt x="3303" y="1812"/>
                  </a:lnTo>
                  <a:lnTo>
                    <a:pt x="3340" y="1699"/>
                  </a:lnTo>
                  <a:lnTo>
                    <a:pt x="3340" y="1605"/>
                  </a:lnTo>
                  <a:lnTo>
                    <a:pt x="3321" y="1491"/>
                  </a:lnTo>
                  <a:lnTo>
                    <a:pt x="3284" y="1397"/>
                  </a:lnTo>
                  <a:lnTo>
                    <a:pt x="3208" y="1303"/>
                  </a:lnTo>
                  <a:lnTo>
                    <a:pt x="3133" y="1227"/>
                  </a:lnTo>
                  <a:lnTo>
                    <a:pt x="3038" y="11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24"/>
            <p:cNvSpPr/>
            <p:nvPr/>
          </p:nvSpPr>
          <p:spPr>
            <a:xfrm>
              <a:off x="4321750" y="2762325"/>
              <a:ext cx="90150" cy="60875"/>
            </a:xfrm>
            <a:custGeom>
              <a:rect b="b" l="l" r="r" t="t"/>
              <a:pathLst>
                <a:path extrusionOk="0" h="2435" w="3606">
                  <a:moveTo>
                    <a:pt x="718" y="265"/>
                  </a:moveTo>
                  <a:lnTo>
                    <a:pt x="3115" y="1416"/>
                  </a:lnTo>
                  <a:lnTo>
                    <a:pt x="3190" y="1454"/>
                  </a:lnTo>
                  <a:lnTo>
                    <a:pt x="3247" y="1510"/>
                  </a:lnTo>
                  <a:lnTo>
                    <a:pt x="3303" y="1586"/>
                  </a:lnTo>
                  <a:lnTo>
                    <a:pt x="3322" y="1661"/>
                  </a:lnTo>
                  <a:lnTo>
                    <a:pt x="3341" y="1737"/>
                  </a:lnTo>
                  <a:lnTo>
                    <a:pt x="3341" y="1831"/>
                  </a:lnTo>
                  <a:lnTo>
                    <a:pt x="3322" y="1906"/>
                  </a:lnTo>
                  <a:lnTo>
                    <a:pt x="3285" y="1982"/>
                  </a:lnTo>
                  <a:lnTo>
                    <a:pt x="3228" y="2057"/>
                  </a:lnTo>
                  <a:lnTo>
                    <a:pt x="3171" y="2095"/>
                  </a:lnTo>
                  <a:lnTo>
                    <a:pt x="3096" y="2133"/>
                  </a:lnTo>
                  <a:lnTo>
                    <a:pt x="3020" y="2171"/>
                  </a:lnTo>
                  <a:lnTo>
                    <a:pt x="2869" y="2171"/>
                  </a:lnTo>
                  <a:lnTo>
                    <a:pt x="2794" y="2152"/>
                  </a:lnTo>
                  <a:lnTo>
                    <a:pt x="2718" y="2114"/>
                  </a:lnTo>
                  <a:lnTo>
                    <a:pt x="548" y="604"/>
                  </a:lnTo>
                  <a:lnTo>
                    <a:pt x="341" y="321"/>
                  </a:lnTo>
                  <a:lnTo>
                    <a:pt x="718" y="265"/>
                  </a:lnTo>
                  <a:close/>
                  <a:moveTo>
                    <a:pt x="718" y="0"/>
                  </a:moveTo>
                  <a:lnTo>
                    <a:pt x="114" y="95"/>
                  </a:lnTo>
                  <a:lnTo>
                    <a:pt x="58" y="114"/>
                  </a:lnTo>
                  <a:lnTo>
                    <a:pt x="20" y="170"/>
                  </a:lnTo>
                  <a:lnTo>
                    <a:pt x="1" y="227"/>
                  </a:lnTo>
                  <a:lnTo>
                    <a:pt x="20" y="302"/>
                  </a:lnTo>
                  <a:lnTo>
                    <a:pt x="341" y="774"/>
                  </a:lnTo>
                  <a:lnTo>
                    <a:pt x="378" y="793"/>
                  </a:lnTo>
                  <a:lnTo>
                    <a:pt x="2567" y="2322"/>
                  </a:lnTo>
                  <a:lnTo>
                    <a:pt x="2662" y="2359"/>
                  </a:lnTo>
                  <a:lnTo>
                    <a:pt x="2737" y="2397"/>
                  </a:lnTo>
                  <a:lnTo>
                    <a:pt x="2851" y="2416"/>
                  </a:lnTo>
                  <a:lnTo>
                    <a:pt x="2945" y="2435"/>
                  </a:lnTo>
                  <a:lnTo>
                    <a:pt x="3077" y="2416"/>
                  </a:lnTo>
                  <a:lnTo>
                    <a:pt x="3209" y="2378"/>
                  </a:lnTo>
                  <a:lnTo>
                    <a:pt x="3322" y="2303"/>
                  </a:lnTo>
                  <a:lnTo>
                    <a:pt x="3417" y="2227"/>
                  </a:lnTo>
                  <a:lnTo>
                    <a:pt x="3511" y="2114"/>
                  </a:lnTo>
                  <a:lnTo>
                    <a:pt x="3568" y="2001"/>
                  </a:lnTo>
                  <a:lnTo>
                    <a:pt x="3587" y="1850"/>
                  </a:lnTo>
                  <a:lnTo>
                    <a:pt x="3605" y="1718"/>
                  </a:lnTo>
                  <a:lnTo>
                    <a:pt x="3568" y="1586"/>
                  </a:lnTo>
                  <a:lnTo>
                    <a:pt x="3511" y="1454"/>
                  </a:lnTo>
                  <a:lnTo>
                    <a:pt x="3436" y="1340"/>
                  </a:lnTo>
                  <a:lnTo>
                    <a:pt x="3341" y="1246"/>
                  </a:lnTo>
                  <a:lnTo>
                    <a:pt x="3228" y="1170"/>
                  </a:lnTo>
                  <a:lnTo>
                    <a:pt x="794" y="19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24"/>
            <p:cNvSpPr/>
            <p:nvPr/>
          </p:nvSpPr>
          <p:spPr>
            <a:xfrm>
              <a:off x="4378850" y="2845350"/>
              <a:ext cx="153825" cy="152425"/>
            </a:xfrm>
            <a:custGeom>
              <a:rect b="b" l="l" r="r" t="t"/>
              <a:pathLst>
                <a:path extrusionOk="0" h="6097" w="6153">
                  <a:moveTo>
                    <a:pt x="2038" y="1"/>
                  </a:moveTo>
                  <a:lnTo>
                    <a:pt x="1850" y="57"/>
                  </a:lnTo>
                  <a:lnTo>
                    <a:pt x="1567" y="133"/>
                  </a:lnTo>
                  <a:lnTo>
                    <a:pt x="1416" y="208"/>
                  </a:lnTo>
                  <a:lnTo>
                    <a:pt x="1246" y="284"/>
                  </a:lnTo>
                  <a:lnTo>
                    <a:pt x="1057" y="378"/>
                  </a:lnTo>
                  <a:lnTo>
                    <a:pt x="887" y="491"/>
                  </a:lnTo>
                  <a:lnTo>
                    <a:pt x="717" y="642"/>
                  </a:lnTo>
                  <a:lnTo>
                    <a:pt x="548" y="793"/>
                  </a:lnTo>
                  <a:lnTo>
                    <a:pt x="378" y="982"/>
                  </a:lnTo>
                  <a:lnTo>
                    <a:pt x="227" y="1190"/>
                  </a:lnTo>
                  <a:lnTo>
                    <a:pt x="95" y="1435"/>
                  </a:lnTo>
                  <a:lnTo>
                    <a:pt x="0" y="1699"/>
                  </a:lnTo>
                  <a:lnTo>
                    <a:pt x="3982" y="6096"/>
                  </a:lnTo>
                  <a:lnTo>
                    <a:pt x="6152" y="2530"/>
                  </a:lnTo>
                  <a:lnTo>
                    <a:pt x="2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24"/>
            <p:cNvSpPr/>
            <p:nvPr/>
          </p:nvSpPr>
          <p:spPr>
            <a:xfrm>
              <a:off x="4375075" y="2842050"/>
              <a:ext cx="161850" cy="160900"/>
            </a:xfrm>
            <a:custGeom>
              <a:rect b="b" l="l" r="r" t="t"/>
              <a:pathLst>
                <a:path extrusionOk="0" h="6436" w="6474">
                  <a:moveTo>
                    <a:pt x="2227" y="265"/>
                  </a:moveTo>
                  <a:lnTo>
                    <a:pt x="6134" y="2699"/>
                  </a:lnTo>
                  <a:lnTo>
                    <a:pt x="4114" y="6021"/>
                  </a:lnTo>
                  <a:lnTo>
                    <a:pt x="283" y="1812"/>
                  </a:lnTo>
                  <a:lnTo>
                    <a:pt x="378" y="1586"/>
                  </a:lnTo>
                  <a:lnTo>
                    <a:pt x="491" y="1397"/>
                  </a:lnTo>
                  <a:lnTo>
                    <a:pt x="623" y="1208"/>
                  </a:lnTo>
                  <a:lnTo>
                    <a:pt x="755" y="1058"/>
                  </a:lnTo>
                  <a:lnTo>
                    <a:pt x="887" y="907"/>
                  </a:lnTo>
                  <a:lnTo>
                    <a:pt x="1038" y="793"/>
                  </a:lnTo>
                  <a:lnTo>
                    <a:pt x="1189" y="680"/>
                  </a:lnTo>
                  <a:lnTo>
                    <a:pt x="1340" y="586"/>
                  </a:lnTo>
                  <a:lnTo>
                    <a:pt x="1623" y="454"/>
                  </a:lnTo>
                  <a:lnTo>
                    <a:pt x="1888" y="340"/>
                  </a:lnTo>
                  <a:lnTo>
                    <a:pt x="2095" y="284"/>
                  </a:lnTo>
                  <a:lnTo>
                    <a:pt x="2227" y="265"/>
                  </a:lnTo>
                  <a:close/>
                  <a:moveTo>
                    <a:pt x="2246" y="1"/>
                  </a:moveTo>
                  <a:lnTo>
                    <a:pt x="2152" y="20"/>
                  </a:lnTo>
                  <a:lnTo>
                    <a:pt x="1944" y="57"/>
                  </a:lnTo>
                  <a:lnTo>
                    <a:pt x="1661" y="152"/>
                  </a:lnTo>
                  <a:lnTo>
                    <a:pt x="1491" y="227"/>
                  </a:lnTo>
                  <a:lnTo>
                    <a:pt x="1303" y="303"/>
                  </a:lnTo>
                  <a:lnTo>
                    <a:pt x="1133" y="416"/>
                  </a:lnTo>
                  <a:lnTo>
                    <a:pt x="944" y="529"/>
                  </a:lnTo>
                  <a:lnTo>
                    <a:pt x="755" y="680"/>
                  </a:lnTo>
                  <a:lnTo>
                    <a:pt x="585" y="850"/>
                  </a:lnTo>
                  <a:lnTo>
                    <a:pt x="416" y="1039"/>
                  </a:lnTo>
                  <a:lnTo>
                    <a:pt x="265" y="1265"/>
                  </a:lnTo>
                  <a:lnTo>
                    <a:pt x="132" y="1510"/>
                  </a:lnTo>
                  <a:lnTo>
                    <a:pt x="19" y="1794"/>
                  </a:lnTo>
                  <a:lnTo>
                    <a:pt x="0" y="1869"/>
                  </a:lnTo>
                  <a:lnTo>
                    <a:pt x="4152" y="6436"/>
                  </a:lnTo>
                  <a:lnTo>
                    <a:pt x="6473" y="2605"/>
                  </a:lnTo>
                  <a:lnTo>
                    <a:pt x="2322" y="20"/>
                  </a:lnTo>
                  <a:lnTo>
                    <a:pt x="22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24"/>
            <p:cNvSpPr/>
            <p:nvPr/>
          </p:nvSpPr>
          <p:spPr>
            <a:xfrm>
              <a:off x="4421775" y="2845350"/>
              <a:ext cx="254325" cy="315650"/>
            </a:xfrm>
            <a:custGeom>
              <a:rect b="b" l="l" r="r" t="t"/>
              <a:pathLst>
                <a:path extrusionOk="0" h="12626" w="10173">
                  <a:moveTo>
                    <a:pt x="5700" y="1"/>
                  </a:moveTo>
                  <a:lnTo>
                    <a:pt x="5455" y="20"/>
                  </a:lnTo>
                  <a:lnTo>
                    <a:pt x="5228" y="39"/>
                  </a:lnTo>
                  <a:lnTo>
                    <a:pt x="4983" y="95"/>
                  </a:lnTo>
                  <a:lnTo>
                    <a:pt x="4775" y="133"/>
                  </a:lnTo>
                  <a:lnTo>
                    <a:pt x="4549" y="208"/>
                  </a:lnTo>
                  <a:lnTo>
                    <a:pt x="4341" y="284"/>
                  </a:lnTo>
                  <a:lnTo>
                    <a:pt x="4134" y="378"/>
                  </a:lnTo>
                  <a:lnTo>
                    <a:pt x="3945" y="491"/>
                  </a:lnTo>
                  <a:lnTo>
                    <a:pt x="3775" y="624"/>
                  </a:lnTo>
                  <a:lnTo>
                    <a:pt x="3605" y="756"/>
                  </a:lnTo>
                  <a:lnTo>
                    <a:pt x="3435" y="907"/>
                  </a:lnTo>
                  <a:lnTo>
                    <a:pt x="3303" y="1058"/>
                  </a:lnTo>
                  <a:lnTo>
                    <a:pt x="3284" y="1171"/>
                  </a:lnTo>
                  <a:lnTo>
                    <a:pt x="3247" y="1303"/>
                  </a:lnTo>
                  <a:lnTo>
                    <a:pt x="3190" y="1492"/>
                  </a:lnTo>
                  <a:lnTo>
                    <a:pt x="3058" y="1737"/>
                  </a:lnTo>
                  <a:lnTo>
                    <a:pt x="2869" y="2039"/>
                  </a:lnTo>
                  <a:lnTo>
                    <a:pt x="2605" y="2379"/>
                  </a:lnTo>
                  <a:lnTo>
                    <a:pt x="2246" y="2794"/>
                  </a:lnTo>
                  <a:lnTo>
                    <a:pt x="2039" y="2983"/>
                  </a:lnTo>
                  <a:lnTo>
                    <a:pt x="1831" y="3152"/>
                  </a:lnTo>
                  <a:lnTo>
                    <a:pt x="1624" y="3303"/>
                  </a:lnTo>
                  <a:lnTo>
                    <a:pt x="1416" y="3435"/>
                  </a:lnTo>
                  <a:lnTo>
                    <a:pt x="1227" y="3549"/>
                  </a:lnTo>
                  <a:lnTo>
                    <a:pt x="1039" y="3624"/>
                  </a:lnTo>
                  <a:lnTo>
                    <a:pt x="680" y="3775"/>
                  </a:lnTo>
                  <a:lnTo>
                    <a:pt x="397" y="3869"/>
                  </a:lnTo>
                  <a:lnTo>
                    <a:pt x="171" y="3964"/>
                  </a:lnTo>
                  <a:lnTo>
                    <a:pt x="95" y="4020"/>
                  </a:lnTo>
                  <a:lnTo>
                    <a:pt x="38" y="4058"/>
                  </a:lnTo>
                  <a:lnTo>
                    <a:pt x="1" y="4134"/>
                  </a:lnTo>
                  <a:lnTo>
                    <a:pt x="1" y="4209"/>
                  </a:lnTo>
                  <a:lnTo>
                    <a:pt x="20" y="4285"/>
                  </a:lnTo>
                  <a:lnTo>
                    <a:pt x="57" y="4379"/>
                  </a:lnTo>
                  <a:lnTo>
                    <a:pt x="189" y="4587"/>
                  </a:lnTo>
                  <a:lnTo>
                    <a:pt x="340" y="4813"/>
                  </a:lnTo>
                  <a:lnTo>
                    <a:pt x="529" y="5040"/>
                  </a:lnTo>
                  <a:lnTo>
                    <a:pt x="888" y="5417"/>
                  </a:lnTo>
                  <a:lnTo>
                    <a:pt x="1039" y="5568"/>
                  </a:lnTo>
                  <a:lnTo>
                    <a:pt x="1416" y="5983"/>
                  </a:lnTo>
                  <a:lnTo>
                    <a:pt x="2926" y="10267"/>
                  </a:lnTo>
                  <a:lnTo>
                    <a:pt x="2964" y="10267"/>
                  </a:lnTo>
                  <a:lnTo>
                    <a:pt x="3020" y="10286"/>
                  </a:lnTo>
                  <a:lnTo>
                    <a:pt x="3114" y="10305"/>
                  </a:lnTo>
                  <a:lnTo>
                    <a:pt x="3247" y="10380"/>
                  </a:lnTo>
                  <a:lnTo>
                    <a:pt x="3416" y="10493"/>
                  </a:lnTo>
                  <a:lnTo>
                    <a:pt x="3643" y="10663"/>
                  </a:lnTo>
                  <a:lnTo>
                    <a:pt x="3926" y="10909"/>
                  </a:lnTo>
                  <a:lnTo>
                    <a:pt x="4228" y="11192"/>
                  </a:lnTo>
                  <a:lnTo>
                    <a:pt x="4473" y="11475"/>
                  </a:lnTo>
                  <a:lnTo>
                    <a:pt x="4700" y="11777"/>
                  </a:lnTo>
                  <a:lnTo>
                    <a:pt x="4888" y="12041"/>
                  </a:lnTo>
                  <a:lnTo>
                    <a:pt x="5039" y="12286"/>
                  </a:lnTo>
                  <a:lnTo>
                    <a:pt x="5153" y="12456"/>
                  </a:lnTo>
                  <a:lnTo>
                    <a:pt x="5228" y="12626"/>
                  </a:lnTo>
                  <a:lnTo>
                    <a:pt x="9682" y="9021"/>
                  </a:lnTo>
                  <a:lnTo>
                    <a:pt x="9569" y="8927"/>
                  </a:lnTo>
                  <a:lnTo>
                    <a:pt x="9436" y="8814"/>
                  </a:lnTo>
                  <a:lnTo>
                    <a:pt x="9285" y="8663"/>
                  </a:lnTo>
                  <a:lnTo>
                    <a:pt x="9135" y="8493"/>
                  </a:lnTo>
                  <a:lnTo>
                    <a:pt x="8984" y="8285"/>
                  </a:lnTo>
                  <a:lnTo>
                    <a:pt x="8833" y="8059"/>
                  </a:lnTo>
                  <a:lnTo>
                    <a:pt x="8776" y="7946"/>
                  </a:lnTo>
                  <a:lnTo>
                    <a:pt x="8738" y="7814"/>
                  </a:lnTo>
                  <a:lnTo>
                    <a:pt x="8719" y="7738"/>
                  </a:lnTo>
                  <a:lnTo>
                    <a:pt x="8738" y="7682"/>
                  </a:lnTo>
                  <a:lnTo>
                    <a:pt x="8776" y="7512"/>
                  </a:lnTo>
                  <a:lnTo>
                    <a:pt x="8870" y="7342"/>
                  </a:lnTo>
                  <a:lnTo>
                    <a:pt x="9002" y="7153"/>
                  </a:lnTo>
                  <a:lnTo>
                    <a:pt x="9304" y="6681"/>
                  </a:lnTo>
                  <a:lnTo>
                    <a:pt x="9493" y="6398"/>
                  </a:lnTo>
                  <a:lnTo>
                    <a:pt x="9663" y="6115"/>
                  </a:lnTo>
                  <a:lnTo>
                    <a:pt x="9833" y="5794"/>
                  </a:lnTo>
                  <a:lnTo>
                    <a:pt x="9965" y="5436"/>
                  </a:lnTo>
                  <a:lnTo>
                    <a:pt x="10078" y="5058"/>
                  </a:lnTo>
                  <a:lnTo>
                    <a:pt x="10116" y="4851"/>
                  </a:lnTo>
                  <a:lnTo>
                    <a:pt x="10154" y="4643"/>
                  </a:lnTo>
                  <a:lnTo>
                    <a:pt x="10172" y="4436"/>
                  </a:lnTo>
                  <a:lnTo>
                    <a:pt x="10172" y="4209"/>
                  </a:lnTo>
                  <a:lnTo>
                    <a:pt x="10154" y="3964"/>
                  </a:lnTo>
                  <a:lnTo>
                    <a:pt x="10135" y="3737"/>
                  </a:lnTo>
                  <a:lnTo>
                    <a:pt x="10078" y="3473"/>
                  </a:lnTo>
                  <a:lnTo>
                    <a:pt x="10021" y="3228"/>
                  </a:lnTo>
                  <a:lnTo>
                    <a:pt x="9946" y="2964"/>
                  </a:lnTo>
                  <a:lnTo>
                    <a:pt x="9833" y="2681"/>
                  </a:lnTo>
                  <a:lnTo>
                    <a:pt x="9720" y="2416"/>
                  </a:lnTo>
                  <a:lnTo>
                    <a:pt x="9587" y="2152"/>
                  </a:lnTo>
                  <a:lnTo>
                    <a:pt x="9436" y="1907"/>
                  </a:lnTo>
                  <a:lnTo>
                    <a:pt x="9267" y="1680"/>
                  </a:lnTo>
                  <a:lnTo>
                    <a:pt x="9097" y="1473"/>
                  </a:lnTo>
                  <a:lnTo>
                    <a:pt x="8908" y="1265"/>
                  </a:lnTo>
                  <a:lnTo>
                    <a:pt x="8719" y="1095"/>
                  </a:lnTo>
                  <a:lnTo>
                    <a:pt x="8512" y="926"/>
                  </a:lnTo>
                  <a:lnTo>
                    <a:pt x="8304" y="756"/>
                  </a:lnTo>
                  <a:lnTo>
                    <a:pt x="8078" y="624"/>
                  </a:lnTo>
                  <a:lnTo>
                    <a:pt x="7851" y="491"/>
                  </a:lnTo>
                  <a:lnTo>
                    <a:pt x="7625" y="378"/>
                  </a:lnTo>
                  <a:lnTo>
                    <a:pt x="7398" y="284"/>
                  </a:lnTo>
                  <a:lnTo>
                    <a:pt x="7153" y="208"/>
                  </a:lnTo>
                  <a:lnTo>
                    <a:pt x="6908" y="133"/>
                  </a:lnTo>
                  <a:lnTo>
                    <a:pt x="6662" y="76"/>
                  </a:lnTo>
                  <a:lnTo>
                    <a:pt x="6417" y="39"/>
                  </a:lnTo>
                  <a:lnTo>
                    <a:pt x="6172" y="20"/>
                  </a:lnTo>
                  <a:lnTo>
                    <a:pt x="59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24"/>
            <p:cNvSpPr/>
            <p:nvPr/>
          </p:nvSpPr>
          <p:spPr>
            <a:xfrm>
              <a:off x="4418475" y="2842050"/>
              <a:ext cx="260450" cy="322250"/>
            </a:xfrm>
            <a:custGeom>
              <a:rect b="b" l="l" r="r" t="t"/>
              <a:pathLst>
                <a:path extrusionOk="0" h="12890" w="10418">
                  <a:moveTo>
                    <a:pt x="6134" y="265"/>
                  </a:moveTo>
                  <a:lnTo>
                    <a:pt x="6360" y="284"/>
                  </a:lnTo>
                  <a:lnTo>
                    <a:pt x="6606" y="303"/>
                  </a:lnTo>
                  <a:lnTo>
                    <a:pt x="6870" y="359"/>
                  </a:lnTo>
                  <a:lnTo>
                    <a:pt x="7134" y="435"/>
                  </a:lnTo>
                  <a:lnTo>
                    <a:pt x="7398" y="510"/>
                  </a:lnTo>
                  <a:lnTo>
                    <a:pt x="7662" y="605"/>
                  </a:lnTo>
                  <a:lnTo>
                    <a:pt x="7908" y="718"/>
                  </a:lnTo>
                  <a:lnTo>
                    <a:pt x="8134" y="850"/>
                  </a:lnTo>
                  <a:lnTo>
                    <a:pt x="8361" y="1001"/>
                  </a:lnTo>
                  <a:lnTo>
                    <a:pt x="8568" y="1152"/>
                  </a:lnTo>
                  <a:lnTo>
                    <a:pt x="8776" y="1322"/>
                  </a:lnTo>
                  <a:lnTo>
                    <a:pt x="8965" y="1510"/>
                  </a:lnTo>
                  <a:lnTo>
                    <a:pt x="9153" y="1718"/>
                  </a:lnTo>
                  <a:lnTo>
                    <a:pt x="9323" y="1926"/>
                  </a:lnTo>
                  <a:lnTo>
                    <a:pt x="9474" y="2133"/>
                  </a:lnTo>
                  <a:lnTo>
                    <a:pt x="9625" y="2360"/>
                  </a:lnTo>
                  <a:lnTo>
                    <a:pt x="9738" y="2605"/>
                  </a:lnTo>
                  <a:lnTo>
                    <a:pt x="9852" y="2869"/>
                  </a:lnTo>
                  <a:lnTo>
                    <a:pt x="9984" y="3228"/>
                  </a:lnTo>
                  <a:lnTo>
                    <a:pt x="10078" y="3567"/>
                  </a:lnTo>
                  <a:lnTo>
                    <a:pt x="10135" y="3907"/>
                  </a:lnTo>
                  <a:lnTo>
                    <a:pt x="10172" y="4228"/>
                  </a:lnTo>
                  <a:lnTo>
                    <a:pt x="10172" y="4530"/>
                  </a:lnTo>
                  <a:lnTo>
                    <a:pt x="10153" y="4813"/>
                  </a:lnTo>
                  <a:lnTo>
                    <a:pt x="10097" y="5077"/>
                  </a:lnTo>
                  <a:lnTo>
                    <a:pt x="10040" y="5341"/>
                  </a:lnTo>
                  <a:lnTo>
                    <a:pt x="9946" y="5587"/>
                  </a:lnTo>
                  <a:lnTo>
                    <a:pt x="9852" y="5832"/>
                  </a:lnTo>
                  <a:lnTo>
                    <a:pt x="9757" y="6040"/>
                  </a:lnTo>
                  <a:lnTo>
                    <a:pt x="9644" y="6266"/>
                  </a:lnTo>
                  <a:lnTo>
                    <a:pt x="9399" y="6644"/>
                  </a:lnTo>
                  <a:lnTo>
                    <a:pt x="9172" y="6983"/>
                  </a:lnTo>
                  <a:lnTo>
                    <a:pt x="8965" y="7285"/>
                  </a:lnTo>
                  <a:lnTo>
                    <a:pt x="8814" y="7530"/>
                  </a:lnTo>
                  <a:lnTo>
                    <a:pt x="8776" y="7663"/>
                  </a:lnTo>
                  <a:lnTo>
                    <a:pt x="8738" y="7776"/>
                  </a:lnTo>
                  <a:lnTo>
                    <a:pt x="8738" y="7870"/>
                  </a:lnTo>
                  <a:lnTo>
                    <a:pt x="8757" y="7983"/>
                  </a:lnTo>
                  <a:lnTo>
                    <a:pt x="8832" y="8172"/>
                  </a:lnTo>
                  <a:lnTo>
                    <a:pt x="8927" y="8361"/>
                  </a:lnTo>
                  <a:lnTo>
                    <a:pt x="9040" y="8531"/>
                  </a:lnTo>
                  <a:lnTo>
                    <a:pt x="9153" y="8701"/>
                  </a:lnTo>
                  <a:lnTo>
                    <a:pt x="9399" y="8965"/>
                  </a:lnTo>
                  <a:lnTo>
                    <a:pt x="9606" y="9153"/>
                  </a:lnTo>
                  <a:lnTo>
                    <a:pt x="5398" y="12569"/>
                  </a:lnTo>
                  <a:lnTo>
                    <a:pt x="5228" y="12267"/>
                  </a:lnTo>
                  <a:lnTo>
                    <a:pt x="4964" y="11852"/>
                  </a:lnTo>
                  <a:lnTo>
                    <a:pt x="4794" y="11626"/>
                  </a:lnTo>
                  <a:lnTo>
                    <a:pt x="4586" y="11399"/>
                  </a:lnTo>
                  <a:lnTo>
                    <a:pt x="4379" y="11173"/>
                  </a:lnTo>
                  <a:lnTo>
                    <a:pt x="4133" y="10946"/>
                  </a:lnTo>
                  <a:lnTo>
                    <a:pt x="3813" y="10682"/>
                  </a:lnTo>
                  <a:lnTo>
                    <a:pt x="3548" y="10474"/>
                  </a:lnTo>
                  <a:lnTo>
                    <a:pt x="3322" y="10342"/>
                  </a:lnTo>
                  <a:lnTo>
                    <a:pt x="3228" y="10305"/>
                  </a:lnTo>
                  <a:lnTo>
                    <a:pt x="3152" y="10286"/>
                  </a:lnTo>
                  <a:lnTo>
                    <a:pt x="1661" y="6077"/>
                  </a:lnTo>
                  <a:lnTo>
                    <a:pt x="1642" y="6021"/>
                  </a:lnTo>
                  <a:lnTo>
                    <a:pt x="1265" y="5606"/>
                  </a:lnTo>
                  <a:lnTo>
                    <a:pt x="944" y="5285"/>
                  </a:lnTo>
                  <a:lnTo>
                    <a:pt x="623" y="4926"/>
                  </a:lnTo>
                  <a:lnTo>
                    <a:pt x="491" y="4756"/>
                  </a:lnTo>
                  <a:lnTo>
                    <a:pt x="378" y="4587"/>
                  </a:lnTo>
                  <a:lnTo>
                    <a:pt x="284" y="4436"/>
                  </a:lnTo>
                  <a:lnTo>
                    <a:pt x="246" y="4322"/>
                  </a:lnTo>
                  <a:lnTo>
                    <a:pt x="265" y="4285"/>
                  </a:lnTo>
                  <a:lnTo>
                    <a:pt x="284" y="4266"/>
                  </a:lnTo>
                  <a:lnTo>
                    <a:pt x="378" y="4209"/>
                  </a:lnTo>
                  <a:lnTo>
                    <a:pt x="699" y="4077"/>
                  </a:lnTo>
                  <a:lnTo>
                    <a:pt x="1076" y="3945"/>
                  </a:lnTo>
                  <a:lnTo>
                    <a:pt x="1284" y="3851"/>
                  </a:lnTo>
                  <a:lnTo>
                    <a:pt x="1510" y="3737"/>
                  </a:lnTo>
                  <a:lnTo>
                    <a:pt x="1737" y="3605"/>
                  </a:lnTo>
                  <a:lnTo>
                    <a:pt x="1982" y="3435"/>
                  </a:lnTo>
                  <a:lnTo>
                    <a:pt x="2227" y="3247"/>
                  </a:lnTo>
                  <a:lnTo>
                    <a:pt x="2473" y="3001"/>
                  </a:lnTo>
                  <a:lnTo>
                    <a:pt x="2794" y="2643"/>
                  </a:lnTo>
                  <a:lnTo>
                    <a:pt x="3039" y="2341"/>
                  </a:lnTo>
                  <a:lnTo>
                    <a:pt x="3228" y="2058"/>
                  </a:lnTo>
                  <a:lnTo>
                    <a:pt x="3360" y="1812"/>
                  </a:lnTo>
                  <a:lnTo>
                    <a:pt x="3454" y="1624"/>
                  </a:lnTo>
                  <a:lnTo>
                    <a:pt x="3511" y="1454"/>
                  </a:lnTo>
                  <a:lnTo>
                    <a:pt x="3548" y="1322"/>
                  </a:lnTo>
                  <a:lnTo>
                    <a:pt x="3548" y="1227"/>
                  </a:lnTo>
                  <a:lnTo>
                    <a:pt x="3681" y="1095"/>
                  </a:lnTo>
                  <a:lnTo>
                    <a:pt x="3813" y="963"/>
                  </a:lnTo>
                  <a:lnTo>
                    <a:pt x="3964" y="850"/>
                  </a:lnTo>
                  <a:lnTo>
                    <a:pt x="4133" y="737"/>
                  </a:lnTo>
                  <a:lnTo>
                    <a:pt x="4303" y="642"/>
                  </a:lnTo>
                  <a:lnTo>
                    <a:pt x="4473" y="567"/>
                  </a:lnTo>
                  <a:lnTo>
                    <a:pt x="4662" y="491"/>
                  </a:lnTo>
                  <a:lnTo>
                    <a:pt x="4851" y="416"/>
                  </a:lnTo>
                  <a:lnTo>
                    <a:pt x="5058" y="359"/>
                  </a:lnTo>
                  <a:lnTo>
                    <a:pt x="5266" y="322"/>
                  </a:lnTo>
                  <a:lnTo>
                    <a:pt x="5473" y="284"/>
                  </a:lnTo>
                  <a:lnTo>
                    <a:pt x="5700" y="265"/>
                  </a:lnTo>
                  <a:close/>
                  <a:moveTo>
                    <a:pt x="5889" y="1"/>
                  </a:moveTo>
                  <a:lnTo>
                    <a:pt x="5662" y="20"/>
                  </a:lnTo>
                  <a:lnTo>
                    <a:pt x="5417" y="38"/>
                  </a:lnTo>
                  <a:lnTo>
                    <a:pt x="5190" y="76"/>
                  </a:lnTo>
                  <a:lnTo>
                    <a:pt x="4964" y="133"/>
                  </a:lnTo>
                  <a:lnTo>
                    <a:pt x="4737" y="189"/>
                  </a:lnTo>
                  <a:lnTo>
                    <a:pt x="4530" y="265"/>
                  </a:lnTo>
                  <a:lnTo>
                    <a:pt x="4322" y="340"/>
                  </a:lnTo>
                  <a:lnTo>
                    <a:pt x="4133" y="454"/>
                  </a:lnTo>
                  <a:lnTo>
                    <a:pt x="3945" y="548"/>
                  </a:lnTo>
                  <a:lnTo>
                    <a:pt x="3775" y="680"/>
                  </a:lnTo>
                  <a:lnTo>
                    <a:pt x="3624" y="812"/>
                  </a:lnTo>
                  <a:lnTo>
                    <a:pt x="3473" y="963"/>
                  </a:lnTo>
                  <a:lnTo>
                    <a:pt x="3322" y="1114"/>
                  </a:lnTo>
                  <a:lnTo>
                    <a:pt x="3303" y="1152"/>
                  </a:lnTo>
                  <a:lnTo>
                    <a:pt x="3303" y="1190"/>
                  </a:lnTo>
                  <a:lnTo>
                    <a:pt x="3284" y="1303"/>
                  </a:lnTo>
                  <a:lnTo>
                    <a:pt x="3246" y="1435"/>
                  </a:lnTo>
                  <a:lnTo>
                    <a:pt x="3171" y="1605"/>
                  </a:lnTo>
                  <a:lnTo>
                    <a:pt x="3058" y="1850"/>
                  </a:lnTo>
                  <a:lnTo>
                    <a:pt x="2888" y="2114"/>
                  </a:lnTo>
                  <a:lnTo>
                    <a:pt x="2624" y="2454"/>
                  </a:lnTo>
                  <a:lnTo>
                    <a:pt x="2284" y="2831"/>
                  </a:lnTo>
                  <a:lnTo>
                    <a:pt x="2058" y="3058"/>
                  </a:lnTo>
                  <a:lnTo>
                    <a:pt x="1831" y="3228"/>
                  </a:lnTo>
                  <a:lnTo>
                    <a:pt x="1605" y="3398"/>
                  </a:lnTo>
                  <a:lnTo>
                    <a:pt x="1378" y="3511"/>
                  </a:lnTo>
                  <a:lnTo>
                    <a:pt x="1171" y="3624"/>
                  </a:lnTo>
                  <a:lnTo>
                    <a:pt x="963" y="3700"/>
                  </a:lnTo>
                  <a:lnTo>
                    <a:pt x="604" y="3832"/>
                  </a:lnTo>
                  <a:lnTo>
                    <a:pt x="359" y="3926"/>
                  </a:lnTo>
                  <a:lnTo>
                    <a:pt x="246" y="3983"/>
                  </a:lnTo>
                  <a:lnTo>
                    <a:pt x="152" y="4039"/>
                  </a:lnTo>
                  <a:lnTo>
                    <a:pt x="76" y="4096"/>
                  </a:lnTo>
                  <a:lnTo>
                    <a:pt x="38" y="4171"/>
                  </a:lnTo>
                  <a:lnTo>
                    <a:pt x="1" y="4247"/>
                  </a:lnTo>
                  <a:lnTo>
                    <a:pt x="1" y="4341"/>
                  </a:lnTo>
                  <a:lnTo>
                    <a:pt x="19" y="4436"/>
                  </a:lnTo>
                  <a:lnTo>
                    <a:pt x="57" y="4530"/>
                  </a:lnTo>
                  <a:lnTo>
                    <a:pt x="170" y="4756"/>
                  </a:lnTo>
                  <a:lnTo>
                    <a:pt x="340" y="4983"/>
                  </a:lnTo>
                  <a:lnTo>
                    <a:pt x="529" y="5190"/>
                  </a:lnTo>
                  <a:lnTo>
                    <a:pt x="869" y="5587"/>
                  </a:lnTo>
                  <a:lnTo>
                    <a:pt x="1076" y="5775"/>
                  </a:lnTo>
                  <a:lnTo>
                    <a:pt x="1435" y="6172"/>
                  </a:lnTo>
                  <a:lnTo>
                    <a:pt x="2945" y="10456"/>
                  </a:lnTo>
                  <a:lnTo>
                    <a:pt x="2963" y="10493"/>
                  </a:lnTo>
                  <a:lnTo>
                    <a:pt x="3020" y="10531"/>
                  </a:lnTo>
                  <a:lnTo>
                    <a:pt x="3096" y="10531"/>
                  </a:lnTo>
                  <a:lnTo>
                    <a:pt x="3152" y="10550"/>
                  </a:lnTo>
                  <a:lnTo>
                    <a:pt x="3303" y="10625"/>
                  </a:lnTo>
                  <a:lnTo>
                    <a:pt x="3567" y="10814"/>
                  </a:lnTo>
                  <a:lnTo>
                    <a:pt x="3964" y="11135"/>
                  </a:lnTo>
                  <a:lnTo>
                    <a:pt x="4266" y="11399"/>
                  </a:lnTo>
                  <a:lnTo>
                    <a:pt x="4511" y="11682"/>
                  </a:lnTo>
                  <a:lnTo>
                    <a:pt x="4737" y="11965"/>
                  </a:lnTo>
                  <a:lnTo>
                    <a:pt x="4907" y="12229"/>
                  </a:lnTo>
                  <a:lnTo>
                    <a:pt x="5153" y="12645"/>
                  </a:lnTo>
                  <a:lnTo>
                    <a:pt x="5247" y="12815"/>
                  </a:lnTo>
                  <a:lnTo>
                    <a:pt x="5285" y="12871"/>
                  </a:lnTo>
                  <a:lnTo>
                    <a:pt x="5341" y="12890"/>
                  </a:lnTo>
                  <a:lnTo>
                    <a:pt x="5398" y="12890"/>
                  </a:lnTo>
                  <a:lnTo>
                    <a:pt x="5436" y="12871"/>
                  </a:lnTo>
                  <a:lnTo>
                    <a:pt x="9889" y="9248"/>
                  </a:lnTo>
                  <a:lnTo>
                    <a:pt x="9927" y="9210"/>
                  </a:lnTo>
                  <a:lnTo>
                    <a:pt x="9946" y="9153"/>
                  </a:lnTo>
                  <a:lnTo>
                    <a:pt x="9927" y="9097"/>
                  </a:lnTo>
                  <a:lnTo>
                    <a:pt x="9889" y="9040"/>
                  </a:lnTo>
                  <a:lnTo>
                    <a:pt x="9776" y="8946"/>
                  </a:lnTo>
                  <a:lnTo>
                    <a:pt x="9512" y="8719"/>
                  </a:lnTo>
                  <a:lnTo>
                    <a:pt x="9361" y="8550"/>
                  </a:lnTo>
                  <a:lnTo>
                    <a:pt x="9210" y="8342"/>
                  </a:lnTo>
                  <a:lnTo>
                    <a:pt x="9097" y="8134"/>
                  </a:lnTo>
                  <a:lnTo>
                    <a:pt x="9002" y="7908"/>
                  </a:lnTo>
                  <a:lnTo>
                    <a:pt x="8983" y="7851"/>
                  </a:lnTo>
                  <a:lnTo>
                    <a:pt x="9002" y="7776"/>
                  </a:lnTo>
                  <a:lnTo>
                    <a:pt x="9078" y="7587"/>
                  </a:lnTo>
                  <a:lnTo>
                    <a:pt x="9210" y="7361"/>
                  </a:lnTo>
                  <a:lnTo>
                    <a:pt x="9380" y="7115"/>
                  </a:lnTo>
                  <a:lnTo>
                    <a:pt x="9625" y="6776"/>
                  </a:lnTo>
                  <a:lnTo>
                    <a:pt x="9852" y="6379"/>
                  </a:lnTo>
                  <a:lnTo>
                    <a:pt x="9984" y="6172"/>
                  </a:lnTo>
                  <a:lnTo>
                    <a:pt x="10097" y="5926"/>
                  </a:lnTo>
                  <a:lnTo>
                    <a:pt x="10191" y="5681"/>
                  </a:lnTo>
                  <a:lnTo>
                    <a:pt x="10267" y="5417"/>
                  </a:lnTo>
                  <a:lnTo>
                    <a:pt x="10342" y="5153"/>
                  </a:lnTo>
                  <a:lnTo>
                    <a:pt x="10399" y="4851"/>
                  </a:lnTo>
                  <a:lnTo>
                    <a:pt x="10418" y="4549"/>
                  </a:lnTo>
                  <a:lnTo>
                    <a:pt x="10418" y="4228"/>
                  </a:lnTo>
                  <a:lnTo>
                    <a:pt x="10399" y="3888"/>
                  </a:lnTo>
                  <a:lnTo>
                    <a:pt x="10323" y="3530"/>
                  </a:lnTo>
                  <a:lnTo>
                    <a:pt x="10229" y="3152"/>
                  </a:lnTo>
                  <a:lnTo>
                    <a:pt x="10097" y="2775"/>
                  </a:lnTo>
                  <a:lnTo>
                    <a:pt x="9965" y="2492"/>
                  </a:lnTo>
                  <a:lnTo>
                    <a:pt x="9833" y="2246"/>
                  </a:lnTo>
                  <a:lnTo>
                    <a:pt x="9682" y="2001"/>
                  </a:lnTo>
                  <a:lnTo>
                    <a:pt x="9531" y="1756"/>
                  </a:lnTo>
                  <a:lnTo>
                    <a:pt x="9342" y="1548"/>
                  </a:lnTo>
                  <a:lnTo>
                    <a:pt x="9153" y="1341"/>
                  </a:lnTo>
                  <a:lnTo>
                    <a:pt x="8946" y="1133"/>
                  </a:lnTo>
                  <a:lnTo>
                    <a:pt x="8738" y="963"/>
                  </a:lnTo>
                  <a:lnTo>
                    <a:pt x="8512" y="793"/>
                  </a:lnTo>
                  <a:lnTo>
                    <a:pt x="8266" y="642"/>
                  </a:lnTo>
                  <a:lnTo>
                    <a:pt x="8021" y="491"/>
                  </a:lnTo>
                  <a:lnTo>
                    <a:pt x="7757" y="378"/>
                  </a:lnTo>
                  <a:lnTo>
                    <a:pt x="7493" y="265"/>
                  </a:lnTo>
                  <a:lnTo>
                    <a:pt x="7210" y="189"/>
                  </a:lnTo>
                  <a:lnTo>
                    <a:pt x="6926" y="114"/>
                  </a:lnTo>
                  <a:lnTo>
                    <a:pt x="6643" y="57"/>
                  </a:lnTo>
                  <a:lnTo>
                    <a:pt x="6379" y="20"/>
                  </a:lnTo>
                  <a:lnTo>
                    <a:pt x="6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24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24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24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24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24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24"/>
            <p:cNvSpPr/>
            <p:nvPr/>
          </p:nvSpPr>
          <p:spPr>
            <a:xfrm>
              <a:off x="4496800" y="3104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24"/>
            <p:cNvSpPr/>
            <p:nvPr/>
          </p:nvSpPr>
          <p:spPr>
            <a:xfrm>
              <a:off x="4428375" y="2763750"/>
              <a:ext cx="333125" cy="343950"/>
            </a:xfrm>
            <a:custGeom>
              <a:rect b="b" l="l" r="r" t="t"/>
              <a:pathLst>
                <a:path extrusionOk="0" h="13758" w="13325">
                  <a:moveTo>
                    <a:pt x="5511" y="0"/>
                  </a:moveTo>
                  <a:lnTo>
                    <a:pt x="5191" y="19"/>
                  </a:lnTo>
                  <a:lnTo>
                    <a:pt x="4851" y="57"/>
                  </a:lnTo>
                  <a:lnTo>
                    <a:pt x="4530" y="132"/>
                  </a:lnTo>
                  <a:lnTo>
                    <a:pt x="4228" y="208"/>
                  </a:lnTo>
                  <a:lnTo>
                    <a:pt x="3926" y="321"/>
                  </a:lnTo>
                  <a:lnTo>
                    <a:pt x="3643" y="453"/>
                  </a:lnTo>
                  <a:lnTo>
                    <a:pt x="3379" y="623"/>
                  </a:lnTo>
                  <a:lnTo>
                    <a:pt x="3134" y="793"/>
                  </a:lnTo>
                  <a:lnTo>
                    <a:pt x="2907" y="981"/>
                  </a:lnTo>
                  <a:lnTo>
                    <a:pt x="2718" y="1170"/>
                  </a:lnTo>
                  <a:lnTo>
                    <a:pt x="2567" y="1397"/>
                  </a:lnTo>
                  <a:lnTo>
                    <a:pt x="2435" y="1623"/>
                  </a:lnTo>
                  <a:lnTo>
                    <a:pt x="2341" y="1868"/>
                  </a:lnTo>
                  <a:lnTo>
                    <a:pt x="2284" y="2095"/>
                  </a:lnTo>
                  <a:lnTo>
                    <a:pt x="2247" y="2321"/>
                  </a:lnTo>
                  <a:lnTo>
                    <a:pt x="2209" y="2548"/>
                  </a:lnTo>
                  <a:lnTo>
                    <a:pt x="2209" y="2755"/>
                  </a:lnTo>
                  <a:lnTo>
                    <a:pt x="2209" y="2944"/>
                  </a:lnTo>
                  <a:lnTo>
                    <a:pt x="2228" y="3114"/>
                  </a:lnTo>
                  <a:lnTo>
                    <a:pt x="2247" y="3284"/>
                  </a:lnTo>
                  <a:lnTo>
                    <a:pt x="2303" y="3454"/>
                  </a:lnTo>
                  <a:lnTo>
                    <a:pt x="2360" y="3586"/>
                  </a:lnTo>
                  <a:lnTo>
                    <a:pt x="2416" y="3737"/>
                  </a:lnTo>
                  <a:lnTo>
                    <a:pt x="2492" y="3850"/>
                  </a:lnTo>
                  <a:lnTo>
                    <a:pt x="2586" y="3963"/>
                  </a:lnTo>
                  <a:lnTo>
                    <a:pt x="2681" y="4076"/>
                  </a:lnTo>
                  <a:lnTo>
                    <a:pt x="2794" y="4171"/>
                  </a:lnTo>
                  <a:lnTo>
                    <a:pt x="2907" y="4246"/>
                  </a:lnTo>
                  <a:lnTo>
                    <a:pt x="3039" y="4322"/>
                  </a:lnTo>
                  <a:lnTo>
                    <a:pt x="3719" y="4680"/>
                  </a:lnTo>
                  <a:lnTo>
                    <a:pt x="3586" y="4831"/>
                  </a:lnTo>
                  <a:lnTo>
                    <a:pt x="3492" y="5001"/>
                  </a:lnTo>
                  <a:lnTo>
                    <a:pt x="3398" y="5209"/>
                  </a:lnTo>
                  <a:lnTo>
                    <a:pt x="3360" y="5322"/>
                  </a:lnTo>
                  <a:lnTo>
                    <a:pt x="3322" y="5454"/>
                  </a:lnTo>
                  <a:lnTo>
                    <a:pt x="3322" y="5586"/>
                  </a:lnTo>
                  <a:lnTo>
                    <a:pt x="3341" y="5718"/>
                  </a:lnTo>
                  <a:lnTo>
                    <a:pt x="3379" y="5869"/>
                  </a:lnTo>
                  <a:lnTo>
                    <a:pt x="3436" y="6020"/>
                  </a:lnTo>
                  <a:lnTo>
                    <a:pt x="3530" y="6171"/>
                  </a:lnTo>
                  <a:lnTo>
                    <a:pt x="3662" y="6303"/>
                  </a:lnTo>
                  <a:lnTo>
                    <a:pt x="4153" y="6794"/>
                  </a:lnTo>
                  <a:lnTo>
                    <a:pt x="4473" y="7096"/>
                  </a:lnTo>
                  <a:lnTo>
                    <a:pt x="4700" y="7303"/>
                  </a:lnTo>
                  <a:lnTo>
                    <a:pt x="4511" y="7851"/>
                  </a:lnTo>
                  <a:lnTo>
                    <a:pt x="4039" y="9058"/>
                  </a:lnTo>
                  <a:lnTo>
                    <a:pt x="3756" y="9719"/>
                  </a:lnTo>
                  <a:lnTo>
                    <a:pt x="3492" y="10304"/>
                  </a:lnTo>
                  <a:lnTo>
                    <a:pt x="3360" y="10549"/>
                  </a:lnTo>
                  <a:lnTo>
                    <a:pt x="3266" y="10757"/>
                  </a:lnTo>
                  <a:lnTo>
                    <a:pt x="3152" y="10889"/>
                  </a:lnTo>
                  <a:lnTo>
                    <a:pt x="3077" y="10964"/>
                  </a:lnTo>
                  <a:lnTo>
                    <a:pt x="3039" y="10983"/>
                  </a:lnTo>
                  <a:lnTo>
                    <a:pt x="3001" y="10983"/>
                  </a:lnTo>
                  <a:lnTo>
                    <a:pt x="2907" y="10946"/>
                  </a:lnTo>
                  <a:lnTo>
                    <a:pt x="2813" y="10851"/>
                  </a:lnTo>
                  <a:lnTo>
                    <a:pt x="2700" y="10719"/>
                  </a:lnTo>
                  <a:lnTo>
                    <a:pt x="2435" y="10398"/>
                  </a:lnTo>
                  <a:lnTo>
                    <a:pt x="2152" y="10002"/>
                  </a:lnTo>
                  <a:lnTo>
                    <a:pt x="1869" y="9643"/>
                  </a:lnTo>
                  <a:lnTo>
                    <a:pt x="1737" y="9474"/>
                  </a:lnTo>
                  <a:lnTo>
                    <a:pt x="1586" y="9341"/>
                  </a:lnTo>
                  <a:lnTo>
                    <a:pt x="1473" y="9247"/>
                  </a:lnTo>
                  <a:lnTo>
                    <a:pt x="1341" y="9190"/>
                  </a:lnTo>
                  <a:lnTo>
                    <a:pt x="1246" y="9190"/>
                  </a:lnTo>
                  <a:lnTo>
                    <a:pt x="1190" y="9209"/>
                  </a:lnTo>
                  <a:lnTo>
                    <a:pt x="1152" y="9247"/>
                  </a:lnTo>
                  <a:lnTo>
                    <a:pt x="1058" y="9341"/>
                  </a:lnTo>
                  <a:lnTo>
                    <a:pt x="982" y="9474"/>
                  </a:lnTo>
                  <a:lnTo>
                    <a:pt x="926" y="9625"/>
                  </a:lnTo>
                  <a:lnTo>
                    <a:pt x="869" y="9794"/>
                  </a:lnTo>
                  <a:lnTo>
                    <a:pt x="793" y="10172"/>
                  </a:lnTo>
                  <a:lnTo>
                    <a:pt x="737" y="10568"/>
                  </a:lnTo>
                  <a:lnTo>
                    <a:pt x="699" y="10946"/>
                  </a:lnTo>
                  <a:lnTo>
                    <a:pt x="680" y="11247"/>
                  </a:lnTo>
                  <a:lnTo>
                    <a:pt x="680" y="11549"/>
                  </a:lnTo>
                  <a:lnTo>
                    <a:pt x="529" y="11700"/>
                  </a:lnTo>
                  <a:lnTo>
                    <a:pt x="378" y="11851"/>
                  </a:lnTo>
                  <a:lnTo>
                    <a:pt x="227" y="12059"/>
                  </a:lnTo>
                  <a:lnTo>
                    <a:pt x="152" y="12172"/>
                  </a:lnTo>
                  <a:lnTo>
                    <a:pt x="95" y="12304"/>
                  </a:lnTo>
                  <a:lnTo>
                    <a:pt x="39" y="12436"/>
                  </a:lnTo>
                  <a:lnTo>
                    <a:pt x="20" y="12569"/>
                  </a:lnTo>
                  <a:lnTo>
                    <a:pt x="1" y="12701"/>
                  </a:lnTo>
                  <a:lnTo>
                    <a:pt x="1" y="12833"/>
                  </a:lnTo>
                  <a:lnTo>
                    <a:pt x="39" y="12984"/>
                  </a:lnTo>
                  <a:lnTo>
                    <a:pt x="95" y="13116"/>
                  </a:lnTo>
                  <a:lnTo>
                    <a:pt x="171" y="13248"/>
                  </a:lnTo>
                  <a:lnTo>
                    <a:pt x="265" y="13361"/>
                  </a:lnTo>
                  <a:lnTo>
                    <a:pt x="359" y="13455"/>
                  </a:lnTo>
                  <a:lnTo>
                    <a:pt x="454" y="13550"/>
                  </a:lnTo>
                  <a:lnTo>
                    <a:pt x="567" y="13606"/>
                  </a:lnTo>
                  <a:lnTo>
                    <a:pt x="699" y="13663"/>
                  </a:lnTo>
                  <a:lnTo>
                    <a:pt x="831" y="13720"/>
                  </a:lnTo>
                  <a:lnTo>
                    <a:pt x="963" y="13739"/>
                  </a:lnTo>
                  <a:lnTo>
                    <a:pt x="1133" y="13757"/>
                  </a:lnTo>
                  <a:lnTo>
                    <a:pt x="1303" y="13757"/>
                  </a:lnTo>
                  <a:lnTo>
                    <a:pt x="1680" y="13739"/>
                  </a:lnTo>
                  <a:lnTo>
                    <a:pt x="2133" y="13663"/>
                  </a:lnTo>
                  <a:lnTo>
                    <a:pt x="2662" y="13531"/>
                  </a:lnTo>
                  <a:lnTo>
                    <a:pt x="2945" y="13455"/>
                  </a:lnTo>
                  <a:lnTo>
                    <a:pt x="3190" y="13342"/>
                  </a:lnTo>
                  <a:lnTo>
                    <a:pt x="3417" y="13229"/>
                  </a:lnTo>
                  <a:lnTo>
                    <a:pt x="3624" y="13078"/>
                  </a:lnTo>
                  <a:lnTo>
                    <a:pt x="3813" y="12908"/>
                  </a:lnTo>
                  <a:lnTo>
                    <a:pt x="3983" y="12738"/>
                  </a:lnTo>
                  <a:lnTo>
                    <a:pt x="4134" y="12550"/>
                  </a:lnTo>
                  <a:lnTo>
                    <a:pt x="4266" y="12361"/>
                  </a:lnTo>
                  <a:lnTo>
                    <a:pt x="4379" y="12172"/>
                  </a:lnTo>
                  <a:lnTo>
                    <a:pt x="4473" y="11983"/>
                  </a:lnTo>
                  <a:lnTo>
                    <a:pt x="4549" y="11814"/>
                  </a:lnTo>
                  <a:lnTo>
                    <a:pt x="4606" y="11625"/>
                  </a:lnTo>
                  <a:lnTo>
                    <a:pt x="4643" y="11474"/>
                  </a:lnTo>
                  <a:lnTo>
                    <a:pt x="4662" y="11323"/>
                  </a:lnTo>
                  <a:lnTo>
                    <a:pt x="4662" y="11191"/>
                  </a:lnTo>
                  <a:lnTo>
                    <a:pt x="4662" y="11078"/>
                  </a:lnTo>
                  <a:lnTo>
                    <a:pt x="4587" y="10700"/>
                  </a:lnTo>
                  <a:lnTo>
                    <a:pt x="4530" y="10379"/>
                  </a:lnTo>
                  <a:lnTo>
                    <a:pt x="4492" y="10077"/>
                  </a:lnTo>
                  <a:lnTo>
                    <a:pt x="4624" y="9757"/>
                  </a:lnTo>
                  <a:lnTo>
                    <a:pt x="4775" y="9436"/>
                  </a:lnTo>
                  <a:lnTo>
                    <a:pt x="4945" y="9077"/>
                  </a:lnTo>
                  <a:lnTo>
                    <a:pt x="5153" y="8719"/>
                  </a:lnTo>
                  <a:lnTo>
                    <a:pt x="5247" y="8568"/>
                  </a:lnTo>
                  <a:lnTo>
                    <a:pt x="5360" y="8417"/>
                  </a:lnTo>
                  <a:lnTo>
                    <a:pt x="5455" y="8304"/>
                  </a:lnTo>
                  <a:lnTo>
                    <a:pt x="5568" y="8228"/>
                  </a:lnTo>
                  <a:lnTo>
                    <a:pt x="5662" y="8190"/>
                  </a:lnTo>
                  <a:lnTo>
                    <a:pt x="5757" y="8190"/>
                  </a:lnTo>
                  <a:lnTo>
                    <a:pt x="5832" y="8228"/>
                  </a:lnTo>
                  <a:lnTo>
                    <a:pt x="5908" y="8266"/>
                  </a:lnTo>
                  <a:lnTo>
                    <a:pt x="5983" y="8322"/>
                  </a:lnTo>
                  <a:lnTo>
                    <a:pt x="6040" y="8398"/>
                  </a:lnTo>
                  <a:lnTo>
                    <a:pt x="6096" y="8455"/>
                  </a:lnTo>
                  <a:lnTo>
                    <a:pt x="6134" y="8530"/>
                  </a:lnTo>
                  <a:lnTo>
                    <a:pt x="6153" y="8624"/>
                  </a:lnTo>
                  <a:lnTo>
                    <a:pt x="6172" y="8700"/>
                  </a:lnTo>
                  <a:lnTo>
                    <a:pt x="6191" y="8813"/>
                  </a:lnTo>
                  <a:lnTo>
                    <a:pt x="6172" y="8907"/>
                  </a:lnTo>
                  <a:lnTo>
                    <a:pt x="6153" y="9021"/>
                  </a:lnTo>
                  <a:lnTo>
                    <a:pt x="6134" y="9134"/>
                  </a:lnTo>
                  <a:lnTo>
                    <a:pt x="6078" y="9247"/>
                  </a:lnTo>
                  <a:lnTo>
                    <a:pt x="6021" y="9360"/>
                  </a:lnTo>
                  <a:lnTo>
                    <a:pt x="5945" y="9492"/>
                  </a:lnTo>
                  <a:lnTo>
                    <a:pt x="5851" y="9606"/>
                  </a:lnTo>
                  <a:lnTo>
                    <a:pt x="5511" y="10040"/>
                  </a:lnTo>
                  <a:lnTo>
                    <a:pt x="5266" y="10304"/>
                  </a:lnTo>
                  <a:lnTo>
                    <a:pt x="5115" y="10455"/>
                  </a:lnTo>
                  <a:lnTo>
                    <a:pt x="5077" y="10493"/>
                  </a:lnTo>
                  <a:lnTo>
                    <a:pt x="5247" y="10813"/>
                  </a:lnTo>
                  <a:lnTo>
                    <a:pt x="5455" y="11115"/>
                  </a:lnTo>
                  <a:lnTo>
                    <a:pt x="5738" y="11493"/>
                  </a:lnTo>
                  <a:lnTo>
                    <a:pt x="5908" y="11682"/>
                  </a:lnTo>
                  <a:lnTo>
                    <a:pt x="6096" y="11870"/>
                  </a:lnTo>
                  <a:lnTo>
                    <a:pt x="6304" y="12040"/>
                  </a:lnTo>
                  <a:lnTo>
                    <a:pt x="6512" y="12210"/>
                  </a:lnTo>
                  <a:lnTo>
                    <a:pt x="6738" y="12342"/>
                  </a:lnTo>
                  <a:lnTo>
                    <a:pt x="6964" y="12455"/>
                  </a:lnTo>
                  <a:lnTo>
                    <a:pt x="7229" y="12550"/>
                  </a:lnTo>
                  <a:lnTo>
                    <a:pt x="7474" y="12587"/>
                  </a:lnTo>
                  <a:lnTo>
                    <a:pt x="7738" y="12625"/>
                  </a:lnTo>
                  <a:lnTo>
                    <a:pt x="7984" y="12625"/>
                  </a:lnTo>
                  <a:lnTo>
                    <a:pt x="8210" y="12606"/>
                  </a:lnTo>
                  <a:lnTo>
                    <a:pt x="8436" y="12569"/>
                  </a:lnTo>
                  <a:lnTo>
                    <a:pt x="8644" y="12531"/>
                  </a:lnTo>
                  <a:lnTo>
                    <a:pt x="8833" y="12474"/>
                  </a:lnTo>
                  <a:lnTo>
                    <a:pt x="9003" y="12418"/>
                  </a:lnTo>
                  <a:lnTo>
                    <a:pt x="9154" y="12342"/>
                  </a:lnTo>
                  <a:lnTo>
                    <a:pt x="9305" y="12267"/>
                  </a:lnTo>
                  <a:lnTo>
                    <a:pt x="9437" y="12191"/>
                  </a:lnTo>
                  <a:lnTo>
                    <a:pt x="9644" y="12021"/>
                  </a:lnTo>
                  <a:lnTo>
                    <a:pt x="9795" y="11851"/>
                  </a:lnTo>
                  <a:lnTo>
                    <a:pt x="9890" y="11700"/>
                  </a:lnTo>
                  <a:lnTo>
                    <a:pt x="10041" y="11342"/>
                  </a:lnTo>
                  <a:lnTo>
                    <a:pt x="10324" y="11097"/>
                  </a:lnTo>
                  <a:lnTo>
                    <a:pt x="11003" y="10474"/>
                  </a:lnTo>
                  <a:lnTo>
                    <a:pt x="11418" y="10059"/>
                  </a:lnTo>
                  <a:lnTo>
                    <a:pt x="11833" y="9625"/>
                  </a:lnTo>
                  <a:lnTo>
                    <a:pt x="12249" y="9153"/>
                  </a:lnTo>
                  <a:lnTo>
                    <a:pt x="12437" y="8907"/>
                  </a:lnTo>
                  <a:lnTo>
                    <a:pt x="12607" y="8662"/>
                  </a:lnTo>
                  <a:lnTo>
                    <a:pt x="12777" y="8417"/>
                  </a:lnTo>
                  <a:lnTo>
                    <a:pt x="12909" y="8153"/>
                  </a:lnTo>
                  <a:lnTo>
                    <a:pt x="13041" y="7869"/>
                  </a:lnTo>
                  <a:lnTo>
                    <a:pt x="13135" y="7549"/>
                  </a:lnTo>
                  <a:lnTo>
                    <a:pt x="13211" y="7247"/>
                  </a:lnTo>
                  <a:lnTo>
                    <a:pt x="13268" y="6907"/>
                  </a:lnTo>
                  <a:lnTo>
                    <a:pt x="13305" y="6586"/>
                  </a:lnTo>
                  <a:lnTo>
                    <a:pt x="13324" y="6247"/>
                  </a:lnTo>
                  <a:lnTo>
                    <a:pt x="13324" y="5907"/>
                  </a:lnTo>
                  <a:lnTo>
                    <a:pt x="13286" y="5586"/>
                  </a:lnTo>
                  <a:lnTo>
                    <a:pt x="13230" y="5265"/>
                  </a:lnTo>
                  <a:lnTo>
                    <a:pt x="13135" y="4963"/>
                  </a:lnTo>
                  <a:lnTo>
                    <a:pt x="13022" y="4661"/>
                  </a:lnTo>
                  <a:lnTo>
                    <a:pt x="12871" y="4378"/>
                  </a:lnTo>
                  <a:lnTo>
                    <a:pt x="12701" y="4133"/>
                  </a:lnTo>
                  <a:lnTo>
                    <a:pt x="12513" y="3906"/>
                  </a:lnTo>
                  <a:lnTo>
                    <a:pt x="12267" y="3699"/>
                  </a:lnTo>
                  <a:lnTo>
                    <a:pt x="12003" y="3491"/>
                  </a:lnTo>
                  <a:lnTo>
                    <a:pt x="11682" y="3284"/>
                  </a:lnTo>
                  <a:lnTo>
                    <a:pt x="11362" y="3095"/>
                  </a:lnTo>
                  <a:lnTo>
                    <a:pt x="11022" y="2925"/>
                  </a:lnTo>
                  <a:lnTo>
                    <a:pt x="10663" y="2755"/>
                  </a:lnTo>
                  <a:lnTo>
                    <a:pt x="9946" y="2453"/>
                  </a:lnTo>
                  <a:lnTo>
                    <a:pt x="9305" y="2208"/>
                  </a:lnTo>
                  <a:lnTo>
                    <a:pt x="8776" y="2019"/>
                  </a:lnTo>
                  <a:lnTo>
                    <a:pt x="8267" y="1868"/>
                  </a:lnTo>
                  <a:lnTo>
                    <a:pt x="8267" y="1812"/>
                  </a:lnTo>
                  <a:lnTo>
                    <a:pt x="8229" y="1661"/>
                  </a:lnTo>
                  <a:lnTo>
                    <a:pt x="8153" y="1434"/>
                  </a:lnTo>
                  <a:lnTo>
                    <a:pt x="8078" y="1302"/>
                  </a:lnTo>
                  <a:lnTo>
                    <a:pt x="8002" y="1170"/>
                  </a:lnTo>
                  <a:lnTo>
                    <a:pt x="7908" y="1038"/>
                  </a:lnTo>
                  <a:lnTo>
                    <a:pt x="7795" y="887"/>
                  </a:lnTo>
                  <a:lnTo>
                    <a:pt x="7644" y="736"/>
                  </a:lnTo>
                  <a:lnTo>
                    <a:pt x="7474" y="604"/>
                  </a:lnTo>
                  <a:lnTo>
                    <a:pt x="7266" y="472"/>
                  </a:lnTo>
                  <a:lnTo>
                    <a:pt x="7040" y="340"/>
                  </a:lnTo>
                  <a:lnTo>
                    <a:pt x="6776" y="226"/>
                  </a:lnTo>
                  <a:lnTo>
                    <a:pt x="6493" y="132"/>
                  </a:lnTo>
                  <a:lnTo>
                    <a:pt x="6172" y="57"/>
                  </a:lnTo>
                  <a:lnTo>
                    <a:pt x="5851" y="19"/>
                  </a:lnTo>
                  <a:lnTo>
                    <a:pt x="5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24"/>
            <p:cNvSpPr/>
            <p:nvPr/>
          </p:nvSpPr>
          <p:spPr>
            <a:xfrm>
              <a:off x="4489725" y="2932650"/>
              <a:ext cx="11800" cy="22200"/>
            </a:xfrm>
            <a:custGeom>
              <a:rect b="b" l="l" r="r" t="t"/>
              <a:pathLst>
                <a:path extrusionOk="0" h="888" w="472">
                  <a:moveTo>
                    <a:pt x="359" y="0"/>
                  </a:moveTo>
                  <a:lnTo>
                    <a:pt x="321" y="19"/>
                  </a:lnTo>
                  <a:lnTo>
                    <a:pt x="227" y="94"/>
                  </a:lnTo>
                  <a:lnTo>
                    <a:pt x="151" y="208"/>
                  </a:lnTo>
                  <a:lnTo>
                    <a:pt x="57" y="377"/>
                  </a:lnTo>
                  <a:lnTo>
                    <a:pt x="19" y="547"/>
                  </a:lnTo>
                  <a:lnTo>
                    <a:pt x="0" y="717"/>
                  </a:lnTo>
                  <a:lnTo>
                    <a:pt x="19" y="830"/>
                  </a:lnTo>
                  <a:lnTo>
                    <a:pt x="38" y="868"/>
                  </a:lnTo>
                  <a:lnTo>
                    <a:pt x="57" y="887"/>
                  </a:lnTo>
                  <a:lnTo>
                    <a:pt x="95" y="887"/>
                  </a:lnTo>
                  <a:lnTo>
                    <a:pt x="151" y="868"/>
                  </a:lnTo>
                  <a:lnTo>
                    <a:pt x="246" y="812"/>
                  </a:lnTo>
                  <a:lnTo>
                    <a:pt x="321" y="679"/>
                  </a:lnTo>
                  <a:lnTo>
                    <a:pt x="415" y="510"/>
                  </a:lnTo>
                  <a:lnTo>
                    <a:pt x="453" y="340"/>
                  </a:lnTo>
                  <a:lnTo>
                    <a:pt x="472" y="189"/>
                  </a:lnTo>
                  <a:lnTo>
                    <a:pt x="453" y="76"/>
                  </a:lnTo>
                  <a:lnTo>
                    <a:pt x="434" y="38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24"/>
            <p:cNvSpPr/>
            <p:nvPr/>
          </p:nvSpPr>
          <p:spPr>
            <a:xfrm>
              <a:off x="4493025" y="2904325"/>
              <a:ext cx="29750" cy="20325"/>
            </a:xfrm>
            <a:custGeom>
              <a:rect b="b" l="l" r="r" t="t"/>
              <a:pathLst>
                <a:path extrusionOk="0" h="813" w="1190">
                  <a:moveTo>
                    <a:pt x="510" y="1"/>
                  </a:moveTo>
                  <a:lnTo>
                    <a:pt x="397" y="20"/>
                  </a:lnTo>
                  <a:lnTo>
                    <a:pt x="283" y="57"/>
                  </a:lnTo>
                  <a:lnTo>
                    <a:pt x="132" y="114"/>
                  </a:lnTo>
                  <a:lnTo>
                    <a:pt x="57" y="171"/>
                  </a:lnTo>
                  <a:lnTo>
                    <a:pt x="19" y="208"/>
                  </a:lnTo>
                  <a:lnTo>
                    <a:pt x="0" y="246"/>
                  </a:lnTo>
                  <a:lnTo>
                    <a:pt x="0" y="303"/>
                  </a:lnTo>
                  <a:lnTo>
                    <a:pt x="19" y="340"/>
                  </a:lnTo>
                  <a:lnTo>
                    <a:pt x="57" y="378"/>
                  </a:lnTo>
                  <a:lnTo>
                    <a:pt x="114" y="397"/>
                  </a:lnTo>
                  <a:lnTo>
                    <a:pt x="151" y="397"/>
                  </a:lnTo>
                  <a:lnTo>
                    <a:pt x="208" y="378"/>
                  </a:lnTo>
                  <a:lnTo>
                    <a:pt x="246" y="340"/>
                  </a:lnTo>
                  <a:lnTo>
                    <a:pt x="359" y="284"/>
                  </a:lnTo>
                  <a:lnTo>
                    <a:pt x="434" y="265"/>
                  </a:lnTo>
                  <a:lnTo>
                    <a:pt x="510" y="246"/>
                  </a:lnTo>
                  <a:lnTo>
                    <a:pt x="585" y="246"/>
                  </a:lnTo>
                  <a:lnTo>
                    <a:pt x="680" y="265"/>
                  </a:lnTo>
                  <a:lnTo>
                    <a:pt x="755" y="322"/>
                  </a:lnTo>
                  <a:lnTo>
                    <a:pt x="831" y="416"/>
                  </a:lnTo>
                  <a:lnTo>
                    <a:pt x="906" y="548"/>
                  </a:lnTo>
                  <a:lnTo>
                    <a:pt x="944" y="718"/>
                  </a:lnTo>
                  <a:lnTo>
                    <a:pt x="963" y="756"/>
                  </a:lnTo>
                  <a:lnTo>
                    <a:pt x="1000" y="793"/>
                  </a:lnTo>
                  <a:lnTo>
                    <a:pt x="1038" y="812"/>
                  </a:lnTo>
                  <a:lnTo>
                    <a:pt x="1095" y="812"/>
                  </a:lnTo>
                  <a:lnTo>
                    <a:pt x="1151" y="793"/>
                  </a:lnTo>
                  <a:lnTo>
                    <a:pt x="1189" y="756"/>
                  </a:lnTo>
                  <a:lnTo>
                    <a:pt x="1189" y="718"/>
                  </a:lnTo>
                  <a:lnTo>
                    <a:pt x="1189" y="661"/>
                  </a:lnTo>
                  <a:lnTo>
                    <a:pt x="1133" y="435"/>
                  </a:lnTo>
                  <a:lnTo>
                    <a:pt x="1076" y="340"/>
                  </a:lnTo>
                  <a:lnTo>
                    <a:pt x="1038" y="246"/>
                  </a:lnTo>
                  <a:lnTo>
                    <a:pt x="982" y="189"/>
                  </a:lnTo>
                  <a:lnTo>
                    <a:pt x="906" y="114"/>
                  </a:lnTo>
                  <a:lnTo>
                    <a:pt x="831" y="76"/>
                  </a:lnTo>
                  <a:lnTo>
                    <a:pt x="755" y="39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24"/>
            <p:cNvSpPr/>
            <p:nvPr/>
          </p:nvSpPr>
          <p:spPr>
            <a:xfrm>
              <a:off x="4451025" y="3027000"/>
              <a:ext cx="31650" cy="14175"/>
            </a:xfrm>
            <a:custGeom>
              <a:rect b="b" l="l" r="r" t="t"/>
              <a:pathLst>
                <a:path extrusionOk="0" h="567" w="1266">
                  <a:moveTo>
                    <a:pt x="1114" y="0"/>
                  </a:moveTo>
                  <a:lnTo>
                    <a:pt x="1076" y="19"/>
                  </a:lnTo>
                  <a:lnTo>
                    <a:pt x="1039" y="38"/>
                  </a:lnTo>
                  <a:lnTo>
                    <a:pt x="925" y="151"/>
                  </a:lnTo>
                  <a:lnTo>
                    <a:pt x="774" y="227"/>
                  </a:lnTo>
                  <a:lnTo>
                    <a:pt x="642" y="265"/>
                  </a:lnTo>
                  <a:lnTo>
                    <a:pt x="491" y="302"/>
                  </a:lnTo>
                  <a:lnTo>
                    <a:pt x="246" y="321"/>
                  </a:lnTo>
                  <a:lnTo>
                    <a:pt x="95" y="321"/>
                  </a:lnTo>
                  <a:lnTo>
                    <a:pt x="57" y="340"/>
                  </a:lnTo>
                  <a:lnTo>
                    <a:pt x="20" y="378"/>
                  </a:lnTo>
                  <a:lnTo>
                    <a:pt x="1" y="434"/>
                  </a:lnTo>
                  <a:lnTo>
                    <a:pt x="20" y="491"/>
                  </a:lnTo>
                  <a:lnTo>
                    <a:pt x="38" y="529"/>
                  </a:lnTo>
                  <a:lnTo>
                    <a:pt x="76" y="548"/>
                  </a:lnTo>
                  <a:lnTo>
                    <a:pt x="133" y="567"/>
                  </a:lnTo>
                  <a:lnTo>
                    <a:pt x="435" y="567"/>
                  </a:lnTo>
                  <a:lnTo>
                    <a:pt x="567" y="548"/>
                  </a:lnTo>
                  <a:lnTo>
                    <a:pt x="699" y="510"/>
                  </a:lnTo>
                  <a:lnTo>
                    <a:pt x="850" y="472"/>
                  </a:lnTo>
                  <a:lnTo>
                    <a:pt x="982" y="397"/>
                  </a:lnTo>
                  <a:lnTo>
                    <a:pt x="1114" y="321"/>
                  </a:lnTo>
                  <a:lnTo>
                    <a:pt x="1227" y="208"/>
                  </a:lnTo>
                  <a:lnTo>
                    <a:pt x="1246" y="170"/>
                  </a:lnTo>
                  <a:lnTo>
                    <a:pt x="1265" y="114"/>
                  </a:lnTo>
                  <a:lnTo>
                    <a:pt x="1246" y="76"/>
                  </a:lnTo>
                  <a:lnTo>
                    <a:pt x="1208" y="38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24"/>
            <p:cNvSpPr/>
            <p:nvPr/>
          </p:nvSpPr>
          <p:spPr>
            <a:xfrm>
              <a:off x="3888175" y="3523325"/>
              <a:ext cx="226025" cy="142975"/>
            </a:xfrm>
            <a:custGeom>
              <a:rect b="b" l="l" r="r" t="t"/>
              <a:pathLst>
                <a:path extrusionOk="0" h="5719" w="9041">
                  <a:moveTo>
                    <a:pt x="4058" y="0"/>
                  </a:moveTo>
                  <a:lnTo>
                    <a:pt x="3964" y="19"/>
                  </a:lnTo>
                  <a:lnTo>
                    <a:pt x="3888" y="38"/>
                  </a:lnTo>
                  <a:lnTo>
                    <a:pt x="3813" y="76"/>
                  </a:lnTo>
                  <a:lnTo>
                    <a:pt x="3756" y="114"/>
                  </a:lnTo>
                  <a:lnTo>
                    <a:pt x="3700" y="151"/>
                  </a:lnTo>
                  <a:lnTo>
                    <a:pt x="3681" y="208"/>
                  </a:lnTo>
                  <a:lnTo>
                    <a:pt x="3643" y="246"/>
                  </a:lnTo>
                  <a:lnTo>
                    <a:pt x="3643" y="302"/>
                  </a:lnTo>
                  <a:lnTo>
                    <a:pt x="3643" y="359"/>
                  </a:lnTo>
                  <a:lnTo>
                    <a:pt x="3643" y="415"/>
                  </a:lnTo>
                  <a:lnTo>
                    <a:pt x="3662" y="472"/>
                  </a:lnTo>
                  <a:lnTo>
                    <a:pt x="3700" y="529"/>
                  </a:lnTo>
                  <a:lnTo>
                    <a:pt x="3756" y="585"/>
                  </a:lnTo>
                  <a:lnTo>
                    <a:pt x="3870" y="661"/>
                  </a:lnTo>
                  <a:lnTo>
                    <a:pt x="4021" y="755"/>
                  </a:lnTo>
                  <a:lnTo>
                    <a:pt x="4190" y="812"/>
                  </a:lnTo>
                  <a:lnTo>
                    <a:pt x="4341" y="887"/>
                  </a:lnTo>
                  <a:lnTo>
                    <a:pt x="4643" y="963"/>
                  </a:lnTo>
                  <a:lnTo>
                    <a:pt x="4851" y="1019"/>
                  </a:lnTo>
                  <a:lnTo>
                    <a:pt x="5040" y="1076"/>
                  </a:lnTo>
                  <a:lnTo>
                    <a:pt x="5266" y="1151"/>
                  </a:lnTo>
                  <a:lnTo>
                    <a:pt x="5549" y="1284"/>
                  </a:lnTo>
                  <a:lnTo>
                    <a:pt x="4266" y="1472"/>
                  </a:lnTo>
                  <a:lnTo>
                    <a:pt x="3285" y="1623"/>
                  </a:lnTo>
                  <a:lnTo>
                    <a:pt x="2869" y="1718"/>
                  </a:lnTo>
                  <a:lnTo>
                    <a:pt x="2624" y="1793"/>
                  </a:lnTo>
                  <a:lnTo>
                    <a:pt x="2096" y="1982"/>
                  </a:lnTo>
                  <a:lnTo>
                    <a:pt x="1379" y="2227"/>
                  </a:lnTo>
                  <a:lnTo>
                    <a:pt x="1039" y="2378"/>
                  </a:lnTo>
                  <a:lnTo>
                    <a:pt x="737" y="2529"/>
                  </a:lnTo>
                  <a:lnTo>
                    <a:pt x="605" y="2605"/>
                  </a:lnTo>
                  <a:lnTo>
                    <a:pt x="510" y="2680"/>
                  </a:lnTo>
                  <a:lnTo>
                    <a:pt x="416" y="2756"/>
                  </a:lnTo>
                  <a:lnTo>
                    <a:pt x="378" y="2812"/>
                  </a:lnTo>
                  <a:lnTo>
                    <a:pt x="322" y="2944"/>
                  </a:lnTo>
                  <a:lnTo>
                    <a:pt x="322" y="3039"/>
                  </a:lnTo>
                  <a:lnTo>
                    <a:pt x="341" y="3095"/>
                  </a:lnTo>
                  <a:lnTo>
                    <a:pt x="378" y="3133"/>
                  </a:lnTo>
                  <a:lnTo>
                    <a:pt x="454" y="3171"/>
                  </a:lnTo>
                  <a:lnTo>
                    <a:pt x="510" y="3190"/>
                  </a:lnTo>
                  <a:lnTo>
                    <a:pt x="661" y="3190"/>
                  </a:lnTo>
                  <a:lnTo>
                    <a:pt x="775" y="3171"/>
                  </a:lnTo>
                  <a:lnTo>
                    <a:pt x="945" y="3114"/>
                  </a:lnTo>
                  <a:lnTo>
                    <a:pt x="1397" y="2982"/>
                  </a:lnTo>
                  <a:lnTo>
                    <a:pt x="2058" y="2737"/>
                  </a:lnTo>
                  <a:lnTo>
                    <a:pt x="2247" y="2718"/>
                  </a:lnTo>
                  <a:lnTo>
                    <a:pt x="2549" y="2680"/>
                  </a:lnTo>
                  <a:lnTo>
                    <a:pt x="2945" y="2642"/>
                  </a:lnTo>
                  <a:lnTo>
                    <a:pt x="2718" y="2718"/>
                  </a:lnTo>
                  <a:lnTo>
                    <a:pt x="2171" y="2963"/>
                  </a:lnTo>
                  <a:lnTo>
                    <a:pt x="1831" y="3114"/>
                  </a:lnTo>
                  <a:lnTo>
                    <a:pt x="1511" y="3284"/>
                  </a:lnTo>
                  <a:lnTo>
                    <a:pt x="1228" y="3473"/>
                  </a:lnTo>
                  <a:lnTo>
                    <a:pt x="1095" y="3567"/>
                  </a:lnTo>
                  <a:lnTo>
                    <a:pt x="1001" y="3661"/>
                  </a:lnTo>
                  <a:lnTo>
                    <a:pt x="586" y="4058"/>
                  </a:lnTo>
                  <a:lnTo>
                    <a:pt x="378" y="4265"/>
                  </a:lnTo>
                  <a:lnTo>
                    <a:pt x="209" y="4454"/>
                  </a:lnTo>
                  <a:lnTo>
                    <a:pt x="76" y="4605"/>
                  </a:lnTo>
                  <a:lnTo>
                    <a:pt x="20" y="4737"/>
                  </a:lnTo>
                  <a:lnTo>
                    <a:pt x="1" y="4794"/>
                  </a:lnTo>
                  <a:lnTo>
                    <a:pt x="20" y="4831"/>
                  </a:lnTo>
                  <a:lnTo>
                    <a:pt x="58" y="4869"/>
                  </a:lnTo>
                  <a:lnTo>
                    <a:pt x="284" y="4869"/>
                  </a:lnTo>
                  <a:lnTo>
                    <a:pt x="473" y="4813"/>
                  </a:lnTo>
                  <a:lnTo>
                    <a:pt x="680" y="4718"/>
                  </a:lnTo>
                  <a:lnTo>
                    <a:pt x="888" y="4624"/>
                  </a:lnTo>
                  <a:lnTo>
                    <a:pt x="1228" y="4416"/>
                  </a:lnTo>
                  <a:lnTo>
                    <a:pt x="1360" y="4322"/>
                  </a:lnTo>
                  <a:lnTo>
                    <a:pt x="3322" y="3699"/>
                  </a:lnTo>
                  <a:lnTo>
                    <a:pt x="2983" y="3907"/>
                  </a:lnTo>
                  <a:lnTo>
                    <a:pt x="2228" y="4360"/>
                  </a:lnTo>
                  <a:lnTo>
                    <a:pt x="1813" y="4624"/>
                  </a:lnTo>
                  <a:lnTo>
                    <a:pt x="1435" y="4888"/>
                  </a:lnTo>
                  <a:lnTo>
                    <a:pt x="1152" y="5096"/>
                  </a:lnTo>
                  <a:lnTo>
                    <a:pt x="1058" y="5171"/>
                  </a:lnTo>
                  <a:lnTo>
                    <a:pt x="1001" y="5247"/>
                  </a:lnTo>
                  <a:lnTo>
                    <a:pt x="945" y="5360"/>
                  </a:lnTo>
                  <a:lnTo>
                    <a:pt x="926" y="5454"/>
                  </a:lnTo>
                  <a:lnTo>
                    <a:pt x="926" y="5549"/>
                  </a:lnTo>
                  <a:lnTo>
                    <a:pt x="963" y="5624"/>
                  </a:lnTo>
                  <a:lnTo>
                    <a:pt x="1020" y="5681"/>
                  </a:lnTo>
                  <a:lnTo>
                    <a:pt x="1077" y="5718"/>
                  </a:lnTo>
                  <a:lnTo>
                    <a:pt x="1171" y="5718"/>
                  </a:lnTo>
                  <a:lnTo>
                    <a:pt x="1246" y="5681"/>
                  </a:lnTo>
                  <a:lnTo>
                    <a:pt x="2171" y="5209"/>
                  </a:lnTo>
                  <a:lnTo>
                    <a:pt x="2907" y="4831"/>
                  </a:lnTo>
                  <a:lnTo>
                    <a:pt x="3568" y="4624"/>
                  </a:lnTo>
                  <a:lnTo>
                    <a:pt x="3417" y="4737"/>
                  </a:lnTo>
                  <a:lnTo>
                    <a:pt x="3096" y="5020"/>
                  </a:lnTo>
                  <a:lnTo>
                    <a:pt x="2926" y="5190"/>
                  </a:lnTo>
                  <a:lnTo>
                    <a:pt x="2756" y="5341"/>
                  </a:lnTo>
                  <a:lnTo>
                    <a:pt x="2662" y="5473"/>
                  </a:lnTo>
                  <a:lnTo>
                    <a:pt x="2624" y="5530"/>
                  </a:lnTo>
                  <a:lnTo>
                    <a:pt x="2624" y="5567"/>
                  </a:lnTo>
                  <a:lnTo>
                    <a:pt x="2624" y="5624"/>
                  </a:lnTo>
                  <a:lnTo>
                    <a:pt x="2681" y="5662"/>
                  </a:lnTo>
                  <a:lnTo>
                    <a:pt x="2851" y="5662"/>
                  </a:lnTo>
                  <a:lnTo>
                    <a:pt x="3077" y="5605"/>
                  </a:lnTo>
                  <a:lnTo>
                    <a:pt x="3322" y="5492"/>
                  </a:lnTo>
                  <a:lnTo>
                    <a:pt x="4153" y="5133"/>
                  </a:lnTo>
                  <a:lnTo>
                    <a:pt x="4606" y="4926"/>
                  </a:lnTo>
                  <a:lnTo>
                    <a:pt x="4851" y="4813"/>
                  </a:lnTo>
                  <a:lnTo>
                    <a:pt x="4964" y="4775"/>
                  </a:lnTo>
                  <a:lnTo>
                    <a:pt x="5172" y="4718"/>
                  </a:lnTo>
                  <a:lnTo>
                    <a:pt x="5795" y="4567"/>
                  </a:lnTo>
                  <a:lnTo>
                    <a:pt x="6455" y="4397"/>
                  </a:lnTo>
                  <a:lnTo>
                    <a:pt x="6719" y="4303"/>
                  </a:lnTo>
                  <a:lnTo>
                    <a:pt x="6908" y="4209"/>
                  </a:lnTo>
                  <a:lnTo>
                    <a:pt x="7078" y="4133"/>
                  </a:lnTo>
                  <a:lnTo>
                    <a:pt x="7266" y="4058"/>
                  </a:lnTo>
                  <a:lnTo>
                    <a:pt x="7682" y="3907"/>
                  </a:lnTo>
                  <a:lnTo>
                    <a:pt x="8172" y="3775"/>
                  </a:lnTo>
                  <a:lnTo>
                    <a:pt x="9040" y="3661"/>
                  </a:lnTo>
                  <a:lnTo>
                    <a:pt x="8833" y="1246"/>
                  </a:lnTo>
                  <a:lnTo>
                    <a:pt x="8135" y="1340"/>
                  </a:lnTo>
                  <a:lnTo>
                    <a:pt x="7682" y="1133"/>
                  </a:lnTo>
                  <a:lnTo>
                    <a:pt x="7285" y="925"/>
                  </a:lnTo>
                  <a:lnTo>
                    <a:pt x="6908" y="717"/>
                  </a:lnTo>
                  <a:lnTo>
                    <a:pt x="6700" y="623"/>
                  </a:lnTo>
                  <a:lnTo>
                    <a:pt x="6417" y="529"/>
                  </a:lnTo>
                  <a:lnTo>
                    <a:pt x="6096" y="434"/>
                  </a:lnTo>
                  <a:lnTo>
                    <a:pt x="5738" y="340"/>
                  </a:lnTo>
                  <a:lnTo>
                    <a:pt x="4983" y="170"/>
                  </a:lnTo>
                  <a:lnTo>
                    <a:pt x="4379" y="19"/>
                  </a:lnTo>
                  <a:lnTo>
                    <a:pt x="42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24"/>
            <p:cNvSpPr/>
            <p:nvPr/>
          </p:nvSpPr>
          <p:spPr>
            <a:xfrm>
              <a:off x="3884875" y="3520025"/>
              <a:ext cx="232625" cy="149575"/>
            </a:xfrm>
            <a:custGeom>
              <a:rect b="b" l="l" r="r" t="t"/>
              <a:pathLst>
                <a:path extrusionOk="0" h="5983" w="9305">
                  <a:moveTo>
                    <a:pt x="4360" y="264"/>
                  </a:moveTo>
                  <a:lnTo>
                    <a:pt x="4492" y="283"/>
                  </a:lnTo>
                  <a:lnTo>
                    <a:pt x="4719" y="340"/>
                  </a:lnTo>
                  <a:lnTo>
                    <a:pt x="5323" y="472"/>
                  </a:lnTo>
                  <a:lnTo>
                    <a:pt x="5983" y="623"/>
                  </a:lnTo>
                  <a:lnTo>
                    <a:pt x="6568" y="793"/>
                  </a:lnTo>
                  <a:lnTo>
                    <a:pt x="6813" y="887"/>
                  </a:lnTo>
                  <a:lnTo>
                    <a:pt x="6983" y="963"/>
                  </a:lnTo>
                  <a:lnTo>
                    <a:pt x="7361" y="1170"/>
                  </a:lnTo>
                  <a:lnTo>
                    <a:pt x="7738" y="1378"/>
                  </a:lnTo>
                  <a:lnTo>
                    <a:pt x="8210" y="1604"/>
                  </a:lnTo>
                  <a:lnTo>
                    <a:pt x="8285" y="1604"/>
                  </a:lnTo>
                  <a:lnTo>
                    <a:pt x="8852" y="1510"/>
                  </a:lnTo>
                  <a:lnTo>
                    <a:pt x="9040" y="3680"/>
                  </a:lnTo>
                  <a:lnTo>
                    <a:pt x="8267" y="3774"/>
                  </a:lnTo>
                  <a:lnTo>
                    <a:pt x="8097" y="3831"/>
                  </a:lnTo>
                  <a:lnTo>
                    <a:pt x="7757" y="3925"/>
                  </a:lnTo>
                  <a:lnTo>
                    <a:pt x="7342" y="4076"/>
                  </a:lnTo>
                  <a:lnTo>
                    <a:pt x="7134" y="4152"/>
                  </a:lnTo>
                  <a:lnTo>
                    <a:pt x="6983" y="4246"/>
                  </a:lnTo>
                  <a:lnTo>
                    <a:pt x="6870" y="4284"/>
                  </a:lnTo>
                  <a:lnTo>
                    <a:pt x="6738" y="4341"/>
                  </a:lnTo>
                  <a:lnTo>
                    <a:pt x="6361" y="4454"/>
                  </a:lnTo>
                  <a:lnTo>
                    <a:pt x="5549" y="4661"/>
                  </a:lnTo>
                  <a:lnTo>
                    <a:pt x="5077" y="4775"/>
                  </a:lnTo>
                  <a:lnTo>
                    <a:pt x="4983" y="4794"/>
                  </a:lnTo>
                  <a:lnTo>
                    <a:pt x="4926" y="4831"/>
                  </a:lnTo>
                  <a:lnTo>
                    <a:pt x="4624" y="4963"/>
                  </a:lnTo>
                  <a:lnTo>
                    <a:pt x="4153" y="5171"/>
                  </a:lnTo>
                  <a:lnTo>
                    <a:pt x="3379" y="5511"/>
                  </a:lnTo>
                  <a:lnTo>
                    <a:pt x="3228" y="5586"/>
                  </a:lnTo>
                  <a:lnTo>
                    <a:pt x="3096" y="5643"/>
                  </a:lnTo>
                  <a:lnTo>
                    <a:pt x="2983" y="5662"/>
                  </a:lnTo>
                  <a:lnTo>
                    <a:pt x="2888" y="5681"/>
                  </a:lnTo>
                  <a:lnTo>
                    <a:pt x="2888" y="5681"/>
                  </a:lnTo>
                  <a:lnTo>
                    <a:pt x="3020" y="5530"/>
                  </a:lnTo>
                  <a:lnTo>
                    <a:pt x="3247" y="5322"/>
                  </a:lnTo>
                  <a:lnTo>
                    <a:pt x="3511" y="5077"/>
                  </a:lnTo>
                  <a:lnTo>
                    <a:pt x="3775" y="4850"/>
                  </a:lnTo>
                  <a:lnTo>
                    <a:pt x="3813" y="4812"/>
                  </a:lnTo>
                  <a:lnTo>
                    <a:pt x="3832" y="4775"/>
                  </a:lnTo>
                  <a:lnTo>
                    <a:pt x="3832" y="4737"/>
                  </a:lnTo>
                  <a:lnTo>
                    <a:pt x="3813" y="4699"/>
                  </a:lnTo>
                  <a:lnTo>
                    <a:pt x="3794" y="4661"/>
                  </a:lnTo>
                  <a:lnTo>
                    <a:pt x="3756" y="4624"/>
                  </a:lnTo>
                  <a:lnTo>
                    <a:pt x="3662" y="4624"/>
                  </a:lnTo>
                  <a:lnTo>
                    <a:pt x="2983" y="4850"/>
                  </a:lnTo>
                  <a:lnTo>
                    <a:pt x="2228" y="5246"/>
                  </a:lnTo>
                  <a:lnTo>
                    <a:pt x="1322" y="5699"/>
                  </a:lnTo>
                  <a:lnTo>
                    <a:pt x="1265" y="5737"/>
                  </a:lnTo>
                  <a:lnTo>
                    <a:pt x="1246" y="5718"/>
                  </a:lnTo>
                  <a:lnTo>
                    <a:pt x="1209" y="5718"/>
                  </a:lnTo>
                  <a:lnTo>
                    <a:pt x="1190" y="5662"/>
                  </a:lnTo>
                  <a:lnTo>
                    <a:pt x="1190" y="5605"/>
                  </a:lnTo>
                  <a:lnTo>
                    <a:pt x="1190" y="5530"/>
                  </a:lnTo>
                  <a:lnTo>
                    <a:pt x="1246" y="5435"/>
                  </a:lnTo>
                  <a:lnTo>
                    <a:pt x="1322" y="5360"/>
                  </a:lnTo>
                  <a:lnTo>
                    <a:pt x="1492" y="5228"/>
                  </a:lnTo>
                  <a:lnTo>
                    <a:pt x="2039" y="4850"/>
                  </a:lnTo>
                  <a:lnTo>
                    <a:pt x="2737" y="4397"/>
                  </a:lnTo>
                  <a:lnTo>
                    <a:pt x="3511" y="3944"/>
                  </a:lnTo>
                  <a:lnTo>
                    <a:pt x="3549" y="3907"/>
                  </a:lnTo>
                  <a:lnTo>
                    <a:pt x="3568" y="3869"/>
                  </a:lnTo>
                  <a:lnTo>
                    <a:pt x="3568" y="3831"/>
                  </a:lnTo>
                  <a:lnTo>
                    <a:pt x="3568" y="3774"/>
                  </a:lnTo>
                  <a:lnTo>
                    <a:pt x="3511" y="3718"/>
                  </a:lnTo>
                  <a:lnTo>
                    <a:pt x="3454" y="3699"/>
                  </a:lnTo>
                  <a:lnTo>
                    <a:pt x="3398" y="3718"/>
                  </a:lnTo>
                  <a:lnTo>
                    <a:pt x="1454" y="4341"/>
                  </a:lnTo>
                  <a:lnTo>
                    <a:pt x="1416" y="4360"/>
                  </a:lnTo>
                  <a:lnTo>
                    <a:pt x="1171" y="4529"/>
                  </a:lnTo>
                  <a:lnTo>
                    <a:pt x="850" y="4699"/>
                  </a:lnTo>
                  <a:lnTo>
                    <a:pt x="699" y="4756"/>
                  </a:lnTo>
                  <a:lnTo>
                    <a:pt x="548" y="4831"/>
                  </a:lnTo>
                  <a:lnTo>
                    <a:pt x="397" y="4869"/>
                  </a:lnTo>
                  <a:lnTo>
                    <a:pt x="284" y="4888"/>
                  </a:lnTo>
                  <a:lnTo>
                    <a:pt x="378" y="4737"/>
                  </a:lnTo>
                  <a:lnTo>
                    <a:pt x="548" y="4548"/>
                  </a:lnTo>
                  <a:lnTo>
                    <a:pt x="944" y="4152"/>
                  </a:lnTo>
                  <a:lnTo>
                    <a:pt x="1227" y="3888"/>
                  </a:lnTo>
                  <a:lnTo>
                    <a:pt x="1322" y="3793"/>
                  </a:lnTo>
                  <a:lnTo>
                    <a:pt x="1435" y="3699"/>
                  </a:lnTo>
                  <a:lnTo>
                    <a:pt x="1718" y="3529"/>
                  </a:lnTo>
                  <a:lnTo>
                    <a:pt x="2039" y="3359"/>
                  </a:lnTo>
                  <a:lnTo>
                    <a:pt x="2341" y="3208"/>
                  </a:lnTo>
                  <a:lnTo>
                    <a:pt x="2888" y="2982"/>
                  </a:lnTo>
                  <a:lnTo>
                    <a:pt x="3115" y="2888"/>
                  </a:lnTo>
                  <a:lnTo>
                    <a:pt x="3152" y="2869"/>
                  </a:lnTo>
                  <a:lnTo>
                    <a:pt x="3190" y="2831"/>
                  </a:lnTo>
                  <a:lnTo>
                    <a:pt x="3209" y="2793"/>
                  </a:lnTo>
                  <a:lnTo>
                    <a:pt x="3209" y="2737"/>
                  </a:lnTo>
                  <a:lnTo>
                    <a:pt x="3190" y="2699"/>
                  </a:lnTo>
                  <a:lnTo>
                    <a:pt x="3152" y="2661"/>
                  </a:lnTo>
                  <a:lnTo>
                    <a:pt x="3115" y="2642"/>
                  </a:lnTo>
                  <a:lnTo>
                    <a:pt x="3058" y="2642"/>
                  </a:lnTo>
                  <a:lnTo>
                    <a:pt x="2586" y="2699"/>
                  </a:lnTo>
                  <a:lnTo>
                    <a:pt x="2322" y="2718"/>
                  </a:lnTo>
                  <a:lnTo>
                    <a:pt x="2152" y="2755"/>
                  </a:lnTo>
                  <a:lnTo>
                    <a:pt x="2039" y="2793"/>
                  </a:lnTo>
                  <a:lnTo>
                    <a:pt x="1095" y="3114"/>
                  </a:lnTo>
                  <a:lnTo>
                    <a:pt x="888" y="3171"/>
                  </a:lnTo>
                  <a:lnTo>
                    <a:pt x="793" y="3189"/>
                  </a:lnTo>
                  <a:lnTo>
                    <a:pt x="624" y="3189"/>
                  </a:lnTo>
                  <a:lnTo>
                    <a:pt x="586" y="3152"/>
                  </a:lnTo>
                  <a:lnTo>
                    <a:pt x="567" y="3133"/>
                  </a:lnTo>
                  <a:lnTo>
                    <a:pt x="624" y="3001"/>
                  </a:lnTo>
                  <a:lnTo>
                    <a:pt x="661" y="2963"/>
                  </a:lnTo>
                  <a:lnTo>
                    <a:pt x="718" y="2906"/>
                  </a:lnTo>
                  <a:lnTo>
                    <a:pt x="869" y="2793"/>
                  </a:lnTo>
                  <a:lnTo>
                    <a:pt x="1095" y="2680"/>
                  </a:lnTo>
                  <a:lnTo>
                    <a:pt x="1360" y="2567"/>
                  </a:lnTo>
                  <a:lnTo>
                    <a:pt x="1926" y="2359"/>
                  </a:lnTo>
                  <a:lnTo>
                    <a:pt x="2398" y="2170"/>
                  </a:lnTo>
                  <a:lnTo>
                    <a:pt x="2794" y="2038"/>
                  </a:lnTo>
                  <a:lnTo>
                    <a:pt x="3039" y="1963"/>
                  </a:lnTo>
                  <a:lnTo>
                    <a:pt x="3435" y="1887"/>
                  </a:lnTo>
                  <a:lnTo>
                    <a:pt x="4417" y="1717"/>
                  </a:lnTo>
                  <a:lnTo>
                    <a:pt x="5700" y="1529"/>
                  </a:lnTo>
                  <a:lnTo>
                    <a:pt x="5738" y="1529"/>
                  </a:lnTo>
                  <a:lnTo>
                    <a:pt x="5776" y="1491"/>
                  </a:lnTo>
                  <a:lnTo>
                    <a:pt x="5794" y="1472"/>
                  </a:lnTo>
                  <a:lnTo>
                    <a:pt x="5813" y="1416"/>
                  </a:lnTo>
                  <a:lnTo>
                    <a:pt x="5813" y="1378"/>
                  </a:lnTo>
                  <a:lnTo>
                    <a:pt x="5794" y="1340"/>
                  </a:lnTo>
                  <a:lnTo>
                    <a:pt x="5776" y="1321"/>
                  </a:lnTo>
                  <a:lnTo>
                    <a:pt x="5738" y="1283"/>
                  </a:lnTo>
                  <a:lnTo>
                    <a:pt x="5436" y="1170"/>
                  </a:lnTo>
                  <a:lnTo>
                    <a:pt x="5191" y="1076"/>
                  </a:lnTo>
                  <a:lnTo>
                    <a:pt x="5021" y="1019"/>
                  </a:lnTo>
                  <a:lnTo>
                    <a:pt x="4851" y="981"/>
                  </a:lnTo>
                  <a:lnTo>
                    <a:pt x="4568" y="906"/>
                  </a:lnTo>
                  <a:lnTo>
                    <a:pt x="4417" y="849"/>
                  </a:lnTo>
                  <a:lnTo>
                    <a:pt x="4247" y="793"/>
                  </a:lnTo>
                  <a:lnTo>
                    <a:pt x="4096" y="698"/>
                  </a:lnTo>
                  <a:lnTo>
                    <a:pt x="3964" y="604"/>
                  </a:lnTo>
                  <a:lnTo>
                    <a:pt x="3926" y="566"/>
                  </a:lnTo>
                  <a:lnTo>
                    <a:pt x="3907" y="510"/>
                  </a:lnTo>
                  <a:lnTo>
                    <a:pt x="3888" y="453"/>
                  </a:lnTo>
                  <a:lnTo>
                    <a:pt x="3907" y="396"/>
                  </a:lnTo>
                  <a:lnTo>
                    <a:pt x="3945" y="359"/>
                  </a:lnTo>
                  <a:lnTo>
                    <a:pt x="3983" y="321"/>
                  </a:lnTo>
                  <a:lnTo>
                    <a:pt x="4039" y="302"/>
                  </a:lnTo>
                  <a:lnTo>
                    <a:pt x="4096" y="283"/>
                  </a:lnTo>
                  <a:lnTo>
                    <a:pt x="4171" y="264"/>
                  </a:lnTo>
                  <a:close/>
                  <a:moveTo>
                    <a:pt x="4209" y="0"/>
                  </a:moveTo>
                  <a:lnTo>
                    <a:pt x="4077" y="19"/>
                  </a:lnTo>
                  <a:lnTo>
                    <a:pt x="3964" y="57"/>
                  </a:lnTo>
                  <a:lnTo>
                    <a:pt x="3870" y="95"/>
                  </a:lnTo>
                  <a:lnTo>
                    <a:pt x="3794" y="151"/>
                  </a:lnTo>
                  <a:lnTo>
                    <a:pt x="3719" y="227"/>
                  </a:lnTo>
                  <a:lnTo>
                    <a:pt x="3681" y="283"/>
                  </a:lnTo>
                  <a:lnTo>
                    <a:pt x="3662" y="359"/>
                  </a:lnTo>
                  <a:lnTo>
                    <a:pt x="3643" y="415"/>
                  </a:lnTo>
                  <a:lnTo>
                    <a:pt x="3643" y="491"/>
                  </a:lnTo>
                  <a:lnTo>
                    <a:pt x="3643" y="566"/>
                  </a:lnTo>
                  <a:lnTo>
                    <a:pt x="3662" y="623"/>
                  </a:lnTo>
                  <a:lnTo>
                    <a:pt x="3700" y="698"/>
                  </a:lnTo>
                  <a:lnTo>
                    <a:pt x="3756" y="755"/>
                  </a:lnTo>
                  <a:lnTo>
                    <a:pt x="3794" y="812"/>
                  </a:lnTo>
                  <a:lnTo>
                    <a:pt x="3945" y="906"/>
                  </a:lnTo>
                  <a:lnTo>
                    <a:pt x="4115" y="1000"/>
                  </a:lnTo>
                  <a:lnTo>
                    <a:pt x="4285" y="1076"/>
                  </a:lnTo>
                  <a:lnTo>
                    <a:pt x="4455" y="1132"/>
                  </a:lnTo>
                  <a:lnTo>
                    <a:pt x="4775" y="1227"/>
                  </a:lnTo>
                  <a:lnTo>
                    <a:pt x="4964" y="1283"/>
                  </a:lnTo>
                  <a:lnTo>
                    <a:pt x="5191" y="1340"/>
                  </a:lnTo>
                  <a:lnTo>
                    <a:pt x="4549" y="1453"/>
                  </a:lnTo>
                  <a:lnTo>
                    <a:pt x="3794" y="1567"/>
                  </a:lnTo>
                  <a:lnTo>
                    <a:pt x="3134" y="1680"/>
                  </a:lnTo>
                  <a:lnTo>
                    <a:pt x="2888" y="1755"/>
                  </a:lnTo>
                  <a:lnTo>
                    <a:pt x="2699" y="1812"/>
                  </a:lnTo>
                  <a:lnTo>
                    <a:pt x="2322" y="1944"/>
                  </a:lnTo>
                  <a:lnTo>
                    <a:pt x="1643" y="2170"/>
                  </a:lnTo>
                  <a:lnTo>
                    <a:pt x="1341" y="2303"/>
                  </a:lnTo>
                  <a:lnTo>
                    <a:pt x="1077" y="2416"/>
                  </a:lnTo>
                  <a:lnTo>
                    <a:pt x="831" y="2529"/>
                  </a:lnTo>
                  <a:lnTo>
                    <a:pt x="624" y="2661"/>
                  </a:lnTo>
                  <a:lnTo>
                    <a:pt x="473" y="2774"/>
                  </a:lnTo>
                  <a:lnTo>
                    <a:pt x="435" y="2831"/>
                  </a:lnTo>
                  <a:lnTo>
                    <a:pt x="397" y="2888"/>
                  </a:lnTo>
                  <a:lnTo>
                    <a:pt x="341" y="3020"/>
                  </a:lnTo>
                  <a:lnTo>
                    <a:pt x="322" y="3114"/>
                  </a:lnTo>
                  <a:lnTo>
                    <a:pt x="322" y="3208"/>
                  </a:lnTo>
                  <a:lnTo>
                    <a:pt x="359" y="3303"/>
                  </a:lnTo>
                  <a:lnTo>
                    <a:pt x="397" y="3340"/>
                  </a:lnTo>
                  <a:lnTo>
                    <a:pt x="454" y="3378"/>
                  </a:lnTo>
                  <a:lnTo>
                    <a:pt x="567" y="3435"/>
                  </a:lnTo>
                  <a:lnTo>
                    <a:pt x="680" y="3435"/>
                  </a:lnTo>
                  <a:lnTo>
                    <a:pt x="793" y="3454"/>
                  </a:lnTo>
                  <a:lnTo>
                    <a:pt x="944" y="3416"/>
                  </a:lnTo>
                  <a:lnTo>
                    <a:pt x="1190" y="3359"/>
                  </a:lnTo>
                  <a:lnTo>
                    <a:pt x="2039" y="3057"/>
                  </a:lnTo>
                  <a:lnTo>
                    <a:pt x="2039" y="3057"/>
                  </a:lnTo>
                  <a:lnTo>
                    <a:pt x="1756" y="3208"/>
                  </a:lnTo>
                  <a:lnTo>
                    <a:pt x="1492" y="3359"/>
                  </a:lnTo>
                  <a:lnTo>
                    <a:pt x="1246" y="3529"/>
                  </a:lnTo>
                  <a:lnTo>
                    <a:pt x="1039" y="3699"/>
                  </a:lnTo>
                  <a:lnTo>
                    <a:pt x="775" y="3963"/>
                  </a:lnTo>
                  <a:lnTo>
                    <a:pt x="397" y="4341"/>
                  </a:lnTo>
                  <a:lnTo>
                    <a:pt x="152" y="4624"/>
                  </a:lnTo>
                  <a:lnTo>
                    <a:pt x="76" y="4737"/>
                  </a:lnTo>
                  <a:lnTo>
                    <a:pt x="20" y="4831"/>
                  </a:lnTo>
                  <a:lnTo>
                    <a:pt x="1" y="4907"/>
                  </a:lnTo>
                  <a:lnTo>
                    <a:pt x="20" y="5001"/>
                  </a:lnTo>
                  <a:lnTo>
                    <a:pt x="39" y="5039"/>
                  </a:lnTo>
                  <a:lnTo>
                    <a:pt x="76" y="5077"/>
                  </a:lnTo>
                  <a:lnTo>
                    <a:pt x="133" y="5114"/>
                  </a:lnTo>
                  <a:lnTo>
                    <a:pt x="227" y="5133"/>
                  </a:lnTo>
                  <a:lnTo>
                    <a:pt x="416" y="5133"/>
                  </a:lnTo>
                  <a:lnTo>
                    <a:pt x="605" y="5077"/>
                  </a:lnTo>
                  <a:lnTo>
                    <a:pt x="793" y="5001"/>
                  </a:lnTo>
                  <a:lnTo>
                    <a:pt x="1001" y="4907"/>
                  </a:lnTo>
                  <a:lnTo>
                    <a:pt x="1341" y="4699"/>
                  </a:lnTo>
                  <a:lnTo>
                    <a:pt x="1548" y="4567"/>
                  </a:lnTo>
                  <a:lnTo>
                    <a:pt x="2454" y="4284"/>
                  </a:lnTo>
                  <a:lnTo>
                    <a:pt x="1982" y="4586"/>
                  </a:lnTo>
                  <a:lnTo>
                    <a:pt x="1548" y="4869"/>
                  </a:lnTo>
                  <a:lnTo>
                    <a:pt x="1209" y="5133"/>
                  </a:lnTo>
                  <a:lnTo>
                    <a:pt x="1095" y="5228"/>
                  </a:lnTo>
                  <a:lnTo>
                    <a:pt x="1020" y="5303"/>
                  </a:lnTo>
                  <a:lnTo>
                    <a:pt x="982" y="5379"/>
                  </a:lnTo>
                  <a:lnTo>
                    <a:pt x="944" y="5473"/>
                  </a:lnTo>
                  <a:lnTo>
                    <a:pt x="926" y="5548"/>
                  </a:lnTo>
                  <a:lnTo>
                    <a:pt x="926" y="5624"/>
                  </a:lnTo>
                  <a:lnTo>
                    <a:pt x="944" y="5699"/>
                  </a:lnTo>
                  <a:lnTo>
                    <a:pt x="963" y="5775"/>
                  </a:lnTo>
                  <a:lnTo>
                    <a:pt x="982" y="5831"/>
                  </a:lnTo>
                  <a:lnTo>
                    <a:pt x="1039" y="5888"/>
                  </a:lnTo>
                  <a:lnTo>
                    <a:pt x="1077" y="5926"/>
                  </a:lnTo>
                  <a:lnTo>
                    <a:pt x="1133" y="5964"/>
                  </a:lnTo>
                  <a:lnTo>
                    <a:pt x="1190" y="5982"/>
                  </a:lnTo>
                  <a:lnTo>
                    <a:pt x="1246" y="5982"/>
                  </a:lnTo>
                  <a:lnTo>
                    <a:pt x="1360" y="5964"/>
                  </a:lnTo>
                  <a:lnTo>
                    <a:pt x="1454" y="5926"/>
                  </a:lnTo>
                  <a:lnTo>
                    <a:pt x="2360" y="5454"/>
                  </a:lnTo>
                  <a:lnTo>
                    <a:pt x="3077" y="5096"/>
                  </a:lnTo>
                  <a:lnTo>
                    <a:pt x="3115" y="5077"/>
                  </a:lnTo>
                  <a:lnTo>
                    <a:pt x="2907" y="5284"/>
                  </a:lnTo>
                  <a:lnTo>
                    <a:pt x="2737" y="5473"/>
                  </a:lnTo>
                  <a:lnTo>
                    <a:pt x="2643" y="5605"/>
                  </a:lnTo>
                  <a:lnTo>
                    <a:pt x="2624" y="5662"/>
                  </a:lnTo>
                  <a:lnTo>
                    <a:pt x="2624" y="5699"/>
                  </a:lnTo>
                  <a:lnTo>
                    <a:pt x="2624" y="5756"/>
                  </a:lnTo>
                  <a:lnTo>
                    <a:pt x="2643" y="5813"/>
                  </a:lnTo>
                  <a:lnTo>
                    <a:pt x="2681" y="5850"/>
                  </a:lnTo>
                  <a:lnTo>
                    <a:pt x="2718" y="5888"/>
                  </a:lnTo>
                  <a:lnTo>
                    <a:pt x="2813" y="5926"/>
                  </a:lnTo>
                  <a:lnTo>
                    <a:pt x="2926" y="5926"/>
                  </a:lnTo>
                  <a:lnTo>
                    <a:pt x="3039" y="5907"/>
                  </a:lnTo>
                  <a:lnTo>
                    <a:pt x="3152" y="5888"/>
                  </a:lnTo>
                  <a:lnTo>
                    <a:pt x="3379" y="5813"/>
                  </a:lnTo>
                  <a:lnTo>
                    <a:pt x="3511" y="5756"/>
                  </a:lnTo>
                  <a:lnTo>
                    <a:pt x="4247" y="5416"/>
                  </a:lnTo>
                  <a:lnTo>
                    <a:pt x="4813" y="5152"/>
                  </a:lnTo>
                  <a:lnTo>
                    <a:pt x="5058" y="5039"/>
                  </a:lnTo>
                  <a:lnTo>
                    <a:pt x="5266" y="4982"/>
                  </a:lnTo>
                  <a:lnTo>
                    <a:pt x="5625" y="4907"/>
                  </a:lnTo>
                  <a:lnTo>
                    <a:pt x="6474" y="4680"/>
                  </a:lnTo>
                  <a:lnTo>
                    <a:pt x="6851" y="4567"/>
                  </a:lnTo>
                  <a:lnTo>
                    <a:pt x="7002" y="4510"/>
                  </a:lnTo>
                  <a:lnTo>
                    <a:pt x="7115" y="4454"/>
                  </a:lnTo>
                  <a:lnTo>
                    <a:pt x="7266" y="4378"/>
                  </a:lnTo>
                  <a:lnTo>
                    <a:pt x="7455" y="4303"/>
                  </a:lnTo>
                  <a:lnTo>
                    <a:pt x="7851" y="4171"/>
                  </a:lnTo>
                  <a:lnTo>
                    <a:pt x="8304" y="4039"/>
                  </a:lnTo>
                  <a:lnTo>
                    <a:pt x="9191" y="3925"/>
                  </a:lnTo>
                  <a:lnTo>
                    <a:pt x="9248" y="3907"/>
                  </a:lnTo>
                  <a:lnTo>
                    <a:pt x="9286" y="3869"/>
                  </a:lnTo>
                  <a:lnTo>
                    <a:pt x="9305" y="3831"/>
                  </a:lnTo>
                  <a:lnTo>
                    <a:pt x="9305" y="3793"/>
                  </a:lnTo>
                  <a:lnTo>
                    <a:pt x="9078" y="1359"/>
                  </a:lnTo>
                  <a:lnTo>
                    <a:pt x="9078" y="1302"/>
                  </a:lnTo>
                  <a:lnTo>
                    <a:pt x="9040" y="1265"/>
                  </a:lnTo>
                  <a:lnTo>
                    <a:pt x="8984" y="1246"/>
                  </a:lnTo>
                  <a:lnTo>
                    <a:pt x="8946" y="1246"/>
                  </a:lnTo>
                  <a:lnTo>
                    <a:pt x="8285" y="1340"/>
                  </a:lnTo>
                  <a:lnTo>
                    <a:pt x="7776" y="1095"/>
                  </a:lnTo>
                  <a:lnTo>
                    <a:pt x="7436" y="925"/>
                  </a:lnTo>
                  <a:lnTo>
                    <a:pt x="7115" y="755"/>
                  </a:lnTo>
                  <a:lnTo>
                    <a:pt x="6927" y="661"/>
                  </a:lnTo>
                  <a:lnTo>
                    <a:pt x="6681" y="566"/>
                  </a:lnTo>
                  <a:lnTo>
                    <a:pt x="6398" y="472"/>
                  </a:lnTo>
                  <a:lnTo>
                    <a:pt x="6077" y="396"/>
                  </a:lnTo>
                  <a:lnTo>
                    <a:pt x="5398" y="227"/>
                  </a:lnTo>
                  <a:lnTo>
                    <a:pt x="4775" y="95"/>
                  </a:lnTo>
                  <a:lnTo>
                    <a:pt x="4530" y="38"/>
                  </a:lnTo>
                  <a:lnTo>
                    <a:pt x="4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24"/>
            <p:cNvSpPr/>
            <p:nvPr/>
          </p:nvSpPr>
          <p:spPr>
            <a:xfrm>
              <a:off x="4080675" y="3553975"/>
              <a:ext cx="69850" cy="65625"/>
            </a:xfrm>
            <a:custGeom>
              <a:rect b="b" l="l" r="r" t="t"/>
              <a:pathLst>
                <a:path extrusionOk="0" h="2625" w="2794">
                  <a:moveTo>
                    <a:pt x="888" y="1"/>
                  </a:moveTo>
                  <a:lnTo>
                    <a:pt x="737" y="39"/>
                  </a:lnTo>
                  <a:lnTo>
                    <a:pt x="586" y="76"/>
                  </a:lnTo>
                  <a:lnTo>
                    <a:pt x="416" y="171"/>
                  </a:lnTo>
                  <a:lnTo>
                    <a:pt x="340" y="227"/>
                  </a:lnTo>
                  <a:lnTo>
                    <a:pt x="265" y="303"/>
                  </a:lnTo>
                  <a:lnTo>
                    <a:pt x="189" y="397"/>
                  </a:lnTo>
                  <a:lnTo>
                    <a:pt x="133" y="492"/>
                  </a:lnTo>
                  <a:lnTo>
                    <a:pt x="76" y="605"/>
                  </a:lnTo>
                  <a:lnTo>
                    <a:pt x="38" y="737"/>
                  </a:lnTo>
                  <a:lnTo>
                    <a:pt x="19" y="869"/>
                  </a:lnTo>
                  <a:lnTo>
                    <a:pt x="1" y="1020"/>
                  </a:lnTo>
                  <a:lnTo>
                    <a:pt x="1" y="1171"/>
                  </a:lnTo>
                  <a:lnTo>
                    <a:pt x="19" y="1341"/>
                  </a:lnTo>
                  <a:lnTo>
                    <a:pt x="38" y="1492"/>
                  </a:lnTo>
                  <a:lnTo>
                    <a:pt x="76" y="1643"/>
                  </a:lnTo>
                  <a:lnTo>
                    <a:pt x="114" y="1794"/>
                  </a:lnTo>
                  <a:lnTo>
                    <a:pt x="170" y="1945"/>
                  </a:lnTo>
                  <a:lnTo>
                    <a:pt x="246" y="2077"/>
                  </a:lnTo>
                  <a:lnTo>
                    <a:pt x="340" y="2209"/>
                  </a:lnTo>
                  <a:lnTo>
                    <a:pt x="435" y="2322"/>
                  </a:lnTo>
                  <a:lnTo>
                    <a:pt x="548" y="2416"/>
                  </a:lnTo>
                  <a:lnTo>
                    <a:pt x="680" y="2492"/>
                  </a:lnTo>
                  <a:lnTo>
                    <a:pt x="831" y="2549"/>
                  </a:lnTo>
                  <a:lnTo>
                    <a:pt x="982" y="2586"/>
                  </a:lnTo>
                  <a:lnTo>
                    <a:pt x="1133" y="2624"/>
                  </a:lnTo>
                  <a:lnTo>
                    <a:pt x="1454" y="2624"/>
                  </a:lnTo>
                  <a:lnTo>
                    <a:pt x="1756" y="2605"/>
                  </a:lnTo>
                  <a:lnTo>
                    <a:pt x="2058" y="2567"/>
                  </a:lnTo>
                  <a:lnTo>
                    <a:pt x="2303" y="2492"/>
                  </a:lnTo>
                  <a:lnTo>
                    <a:pt x="2529" y="2435"/>
                  </a:lnTo>
                  <a:lnTo>
                    <a:pt x="2775" y="2322"/>
                  </a:lnTo>
                  <a:lnTo>
                    <a:pt x="2794" y="2322"/>
                  </a:lnTo>
                  <a:lnTo>
                    <a:pt x="2794" y="2284"/>
                  </a:lnTo>
                  <a:lnTo>
                    <a:pt x="2756" y="2209"/>
                  </a:lnTo>
                  <a:lnTo>
                    <a:pt x="2586" y="1926"/>
                  </a:lnTo>
                  <a:lnTo>
                    <a:pt x="2322" y="1567"/>
                  </a:lnTo>
                  <a:lnTo>
                    <a:pt x="2001" y="1133"/>
                  </a:lnTo>
                  <a:lnTo>
                    <a:pt x="1397" y="359"/>
                  </a:lnTo>
                  <a:lnTo>
                    <a:pt x="1133" y="20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24"/>
            <p:cNvSpPr/>
            <p:nvPr/>
          </p:nvSpPr>
          <p:spPr>
            <a:xfrm>
              <a:off x="4077375" y="3550675"/>
              <a:ext cx="75975" cy="72225"/>
            </a:xfrm>
            <a:custGeom>
              <a:rect b="b" l="l" r="r" t="t"/>
              <a:pathLst>
                <a:path extrusionOk="0" h="2889" w="3039">
                  <a:moveTo>
                    <a:pt x="1189" y="265"/>
                  </a:moveTo>
                  <a:lnTo>
                    <a:pt x="1718" y="926"/>
                  </a:lnTo>
                  <a:lnTo>
                    <a:pt x="2190" y="1548"/>
                  </a:lnTo>
                  <a:lnTo>
                    <a:pt x="2548" y="2058"/>
                  </a:lnTo>
                  <a:lnTo>
                    <a:pt x="2756" y="2379"/>
                  </a:lnTo>
                  <a:lnTo>
                    <a:pt x="2454" y="2492"/>
                  </a:lnTo>
                  <a:lnTo>
                    <a:pt x="2246" y="2548"/>
                  </a:lnTo>
                  <a:lnTo>
                    <a:pt x="2001" y="2605"/>
                  </a:lnTo>
                  <a:lnTo>
                    <a:pt x="1755" y="2624"/>
                  </a:lnTo>
                  <a:lnTo>
                    <a:pt x="1510" y="2643"/>
                  </a:lnTo>
                  <a:lnTo>
                    <a:pt x="1246" y="2624"/>
                  </a:lnTo>
                  <a:lnTo>
                    <a:pt x="1001" y="2567"/>
                  </a:lnTo>
                  <a:lnTo>
                    <a:pt x="887" y="2511"/>
                  </a:lnTo>
                  <a:lnTo>
                    <a:pt x="774" y="2454"/>
                  </a:lnTo>
                  <a:lnTo>
                    <a:pt x="680" y="2379"/>
                  </a:lnTo>
                  <a:lnTo>
                    <a:pt x="604" y="2303"/>
                  </a:lnTo>
                  <a:lnTo>
                    <a:pt x="491" y="2114"/>
                  </a:lnTo>
                  <a:lnTo>
                    <a:pt x="397" y="1945"/>
                  </a:lnTo>
                  <a:lnTo>
                    <a:pt x="340" y="1794"/>
                  </a:lnTo>
                  <a:lnTo>
                    <a:pt x="302" y="1624"/>
                  </a:lnTo>
                  <a:lnTo>
                    <a:pt x="265" y="1454"/>
                  </a:lnTo>
                  <a:lnTo>
                    <a:pt x="265" y="1284"/>
                  </a:lnTo>
                  <a:lnTo>
                    <a:pt x="265" y="1114"/>
                  </a:lnTo>
                  <a:lnTo>
                    <a:pt x="284" y="963"/>
                  </a:lnTo>
                  <a:lnTo>
                    <a:pt x="321" y="812"/>
                  </a:lnTo>
                  <a:lnTo>
                    <a:pt x="378" y="680"/>
                  </a:lnTo>
                  <a:lnTo>
                    <a:pt x="453" y="548"/>
                  </a:lnTo>
                  <a:lnTo>
                    <a:pt x="548" y="454"/>
                  </a:lnTo>
                  <a:lnTo>
                    <a:pt x="642" y="378"/>
                  </a:lnTo>
                  <a:lnTo>
                    <a:pt x="755" y="341"/>
                  </a:lnTo>
                  <a:lnTo>
                    <a:pt x="850" y="303"/>
                  </a:lnTo>
                  <a:lnTo>
                    <a:pt x="944" y="284"/>
                  </a:lnTo>
                  <a:lnTo>
                    <a:pt x="1114" y="265"/>
                  </a:lnTo>
                  <a:close/>
                  <a:moveTo>
                    <a:pt x="1152" y="1"/>
                  </a:moveTo>
                  <a:lnTo>
                    <a:pt x="1020" y="20"/>
                  </a:lnTo>
                  <a:lnTo>
                    <a:pt x="869" y="39"/>
                  </a:lnTo>
                  <a:lnTo>
                    <a:pt x="718" y="76"/>
                  </a:lnTo>
                  <a:lnTo>
                    <a:pt x="548" y="152"/>
                  </a:lnTo>
                  <a:lnTo>
                    <a:pt x="397" y="246"/>
                  </a:lnTo>
                  <a:lnTo>
                    <a:pt x="265" y="397"/>
                  </a:lnTo>
                  <a:lnTo>
                    <a:pt x="208" y="473"/>
                  </a:lnTo>
                  <a:lnTo>
                    <a:pt x="151" y="567"/>
                  </a:lnTo>
                  <a:lnTo>
                    <a:pt x="95" y="718"/>
                  </a:lnTo>
                  <a:lnTo>
                    <a:pt x="38" y="888"/>
                  </a:lnTo>
                  <a:lnTo>
                    <a:pt x="19" y="1077"/>
                  </a:lnTo>
                  <a:lnTo>
                    <a:pt x="0" y="1284"/>
                  </a:lnTo>
                  <a:lnTo>
                    <a:pt x="19" y="1473"/>
                  </a:lnTo>
                  <a:lnTo>
                    <a:pt x="38" y="1680"/>
                  </a:lnTo>
                  <a:lnTo>
                    <a:pt x="95" y="1869"/>
                  </a:lnTo>
                  <a:lnTo>
                    <a:pt x="170" y="2058"/>
                  </a:lnTo>
                  <a:lnTo>
                    <a:pt x="227" y="2190"/>
                  </a:lnTo>
                  <a:lnTo>
                    <a:pt x="302" y="2322"/>
                  </a:lnTo>
                  <a:lnTo>
                    <a:pt x="378" y="2435"/>
                  </a:lnTo>
                  <a:lnTo>
                    <a:pt x="472" y="2530"/>
                  </a:lnTo>
                  <a:lnTo>
                    <a:pt x="585" y="2624"/>
                  </a:lnTo>
                  <a:lnTo>
                    <a:pt x="680" y="2699"/>
                  </a:lnTo>
                  <a:lnTo>
                    <a:pt x="793" y="2756"/>
                  </a:lnTo>
                  <a:lnTo>
                    <a:pt x="925" y="2794"/>
                  </a:lnTo>
                  <a:lnTo>
                    <a:pt x="1076" y="2850"/>
                  </a:lnTo>
                  <a:lnTo>
                    <a:pt x="1246" y="2869"/>
                  </a:lnTo>
                  <a:lnTo>
                    <a:pt x="1397" y="2888"/>
                  </a:lnTo>
                  <a:lnTo>
                    <a:pt x="1831" y="2888"/>
                  </a:lnTo>
                  <a:lnTo>
                    <a:pt x="2076" y="2850"/>
                  </a:lnTo>
                  <a:lnTo>
                    <a:pt x="2322" y="2794"/>
                  </a:lnTo>
                  <a:lnTo>
                    <a:pt x="2529" y="2737"/>
                  </a:lnTo>
                  <a:lnTo>
                    <a:pt x="2850" y="2624"/>
                  </a:lnTo>
                  <a:lnTo>
                    <a:pt x="2963" y="2567"/>
                  </a:lnTo>
                  <a:lnTo>
                    <a:pt x="3020" y="2530"/>
                  </a:lnTo>
                  <a:lnTo>
                    <a:pt x="3039" y="2473"/>
                  </a:lnTo>
                  <a:lnTo>
                    <a:pt x="3039" y="2435"/>
                  </a:lnTo>
                  <a:lnTo>
                    <a:pt x="3039" y="2379"/>
                  </a:lnTo>
                  <a:lnTo>
                    <a:pt x="2982" y="2247"/>
                  </a:lnTo>
                  <a:lnTo>
                    <a:pt x="2850" y="2058"/>
                  </a:lnTo>
                  <a:lnTo>
                    <a:pt x="2661" y="1756"/>
                  </a:lnTo>
                  <a:lnTo>
                    <a:pt x="2359" y="1341"/>
                  </a:lnTo>
                  <a:lnTo>
                    <a:pt x="1925" y="793"/>
                  </a:lnTo>
                  <a:lnTo>
                    <a:pt x="1359" y="57"/>
                  </a:lnTo>
                  <a:lnTo>
                    <a:pt x="1321" y="39"/>
                  </a:lnTo>
                  <a:lnTo>
                    <a:pt x="1284" y="20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24"/>
            <p:cNvSpPr/>
            <p:nvPr/>
          </p:nvSpPr>
          <p:spPr>
            <a:xfrm>
              <a:off x="4423675" y="3519550"/>
              <a:ext cx="669475" cy="976150"/>
            </a:xfrm>
            <a:custGeom>
              <a:rect b="b" l="l" r="r" t="t"/>
              <a:pathLst>
                <a:path extrusionOk="0" h="39046" w="26779">
                  <a:moveTo>
                    <a:pt x="19249" y="0"/>
                  </a:moveTo>
                  <a:lnTo>
                    <a:pt x="6360" y="2888"/>
                  </a:lnTo>
                  <a:lnTo>
                    <a:pt x="6549" y="6737"/>
                  </a:lnTo>
                  <a:lnTo>
                    <a:pt x="5511" y="8511"/>
                  </a:lnTo>
                  <a:lnTo>
                    <a:pt x="4435" y="10361"/>
                  </a:lnTo>
                  <a:lnTo>
                    <a:pt x="3227" y="12493"/>
                  </a:lnTo>
                  <a:lnTo>
                    <a:pt x="2019" y="14682"/>
                  </a:lnTo>
                  <a:lnTo>
                    <a:pt x="1453" y="15701"/>
                  </a:lnTo>
                  <a:lnTo>
                    <a:pt x="963" y="16645"/>
                  </a:lnTo>
                  <a:lnTo>
                    <a:pt x="547" y="17475"/>
                  </a:lnTo>
                  <a:lnTo>
                    <a:pt x="245" y="18136"/>
                  </a:lnTo>
                  <a:lnTo>
                    <a:pt x="132" y="18419"/>
                  </a:lnTo>
                  <a:lnTo>
                    <a:pt x="57" y="18645"/>
                  </a:lnTo>
                  <a:lnTo>
                    <a:pt x="0" y="18815"/>
                  </a:lnTo>
                  <a:lnTo>
                    <a:pt x="0" y="18928"/>
                  </a:lnTo>
                  <a:lnTo>
                    <a:pt x="76" y="19249"/>
                  </a:lnTo>
                  <a:lnTo>
                    <a:pt x="170" y="19570"/>
                  </a:lnTo>
                  <a:lnTo>
                    <a:pt x="302" y="19872"/>
                  </a:lnTo>
                  <a:lnTo>
                    <a:pt x="434" y="20136"/>
                  </a:lnTo>
                  <a:lnTo>
                    <a:pt x="566" y="20344"/>
                  </a:lnTo>
                  <a:lnTo>
                    <a:pt x="661" y="20514"/>
                  </a:lnTo>
                  <a:lnTo>
                    <a:pt x="774" y="20665"/>
                  </a:lnTo>
                  <a:lnTo>
                    <a:pt x="10587" y="33290"/>
                  </a:lnTo>
                  <a:lnTo>
                    <a:pt x="9795" y="33743"/>
                  </a:lnTo>
                  <a:lnTo>
                    <a:pt x="9021" y="34214"/>
                  </a:lnTo>
                  <a:lnTo>
                    <a:pt x="8115" y="34762"/>
                  </a:lnTo>
                  <a:lnTo>
                    <a:pt x="7266" y="35328"/>
                  </a:lnTo>
                  <a:lnTo>
                    <a:pt x="6888" y="35592"/>
                  </a:lnTo>
                  <a:lnTo>
                    <a:pt x="6549" y="35837"/>
                  </a:lnTo>
                  <a:lnTo>
                    <a:pt x="6303" y="36045"/>
                  </a:lnTo>
                  <a:lnTo>
                    <a:pt x="6115" y="36234"/>
                  </a:lnTo>
                  <a:lnTo>
                    <a:pt x="6077" y="36309"/>
                  </a:lnTo>
                  <a:lnTo>
                    <a:pt x="6058" y="36366"/>
                  </a:lnTo>
                  <a:lnTo>
                    <a:pt x="6058" y="36404"/>
                  </a:lnTo>
                  <a:lnTo>
                    <a:pt x="6096" y="36441"/>
                  </a:lnTo>
                  <a:lnTo>
                    <a:pt x="6171" y="36460"/>
                  </a:lnTo>
                  <a:lnTo>
                    <a:pt x="6284" y="36479"/>
                  </a:lnTo>
                  <a:lnTo>
                    <a:pt x="6624" y="36479"/>
                  </a:lnTo>
                  <a:lnTo>
                    <a:pt x="7096" y="36460"/>
                  </a:lnTo>
                  <a:lnTo>
                    <a:pt x="7662" y="36422"/>
                  </a:lnTo>
                  <a:lnTo>
                    <a:pt x="8323" y="36347"/>
                  </a:lnTo>
                  <a:lnTo>
                    <a:pt x="9040" y="36271"/>
                  </a:lnTo>
                  <a:lnTo>
                    <a:pt x="10568" y="36064"/>
                  </a:lnTo>
                  <a:lnTo>
                    <a:pt x="11323" y="35951"/>
                  </a:lnTo>
                  <a:lnTo>
                    <a:pt x="12059" y="35819"/>
                  </a:lnTo>
                  <a:lnTo>
                    <a:pt x="12757" y="35686"/>
                  </a:lnTo>
                  <a:lnTo>
                    <a:pt x="13380" y="35554"/>
                  </a:lnTo>
                  <a:lnTo>
                    <a:pt x="13890" y="35422"/>
                  </a:lnTo>
                  <a:lnTo>
                    <a:pt x="14305" y="35290"/>
                  </a:lnTo>
                  <a:lnTo>
                    <a:pt x="14456" y="35215"/>
                  </a:lnTo>
                  <a:lnTo>
                    <a:pt x="14588" y="35158"/>
                  </a:lnTo>
                  <a:lnTo>
                    <a:pt x="14663" y="35083"/>
                  </a:lnTo>
                  <a:lnTo>
                    <a:pt x="14682" y="35026"/>
                  </a:lnTo>
                  <a:lnTo>
                    <a:pt x="14682" y="34932"/>
                  </a:lnTo>
                  <a:lnTo>
                    <a:pt x="14626" y="34743"/>
                  </a:lnTo>
                  <a:lnTo>
                    <a:pt x="14399" y="34177"/>
                  </a:lnTo>
                  <a:lnTo>
                    <a:pt x="14041" y="33365"/>
                  </a:lnTo>
                  <a:lnTo>
                    <a:pt x="13569" y="32327"/>
                  </a:lnTo>
                  <a:lnTo>
                    <a:pt x="12361" y="29836"/>
                  </a:lnTo>
                  <a:lnTo>
                    <a:pt x="10946" y="27024"/>
                  </a:lnTo>
                  <a:lnTo>
                    <a:pt x="9549" y="24250"/>
                  </a:lnTo>
                  <a:lnTo>
                    <a:pt x="8323" y="21835"/>
                  </a:lnTo>
                  <a:lnTo>
                    <a:pt x="7115" y="19495"/>
                  </a:lnTo>
                  <a:lnTo>
                    <a:pt x="10965" y="15456"/>
                  </a:lnTo>
                  <a:lnTo>
                    <a:pt x="11436" y="16607"/>
                  </a:lnTo>
                  <a:lnTo>
                    <a:pt x="12512" y="19212"/>
                  </a:lnTo>
                  <a:lnTo>
                    <a:pt x="13739" y="22118"/>
                  </a:lnTo>
                  <a:lnTo>
                    <a:pt x="14248" y="23307"/>
                  </a:lnTo>
                  <a:lnTo>
                    <a:pt x="14626" y="24118"/>
                  </a:lnTo>
                  <a:lnTo>
                    <a:pt x="14852" y="24496"/>
                  </a:lnTo>
                  <a:lnTo>
                    <a:pt x="15211" y="25043"/>
                  </a:lnTo>
                  <a:lnTo>
                    <a:pt x="15682" y="25741"/>
                  </a:lnTo>
                  <a:lnTo>
                    <a:pt x="16249" y="26534"/>
                  </a:lnTo>
                  <a:lnTo>
                    <a:pt x="17607" y="28364"/>
                  </a:lnTo>
                  <a:lnTo>
                    <a:pt x="19079" y="30346"/>
                  </a:lnTo>
                  <a:lnTo>
                    <a:pt x="21778" y="33856"/>
                  </a:lnTo>
                  <a:lnTo>
                    <a:pt x="22967" y="35403"/>
                  </a:lnTo>
                  <a:lnTo>
                    <a:pt x="22269" y="35932"/>
                  </a:lnTo>
                  <a:lnTo>
                    <a:pt x="21551" y="36460"/>
                  </a:lnTo>
                  <a:lnTo>
                    <a:pt x="20759" y="37083"/>
                  </a:lnTo>
                  <a:lnTo>
                    <a:pt x="19985" y="37725"/>
                  </a:lnTo>
                  <a:lnTo>
                    <a:pt x="19627" y="38027"/>
                  </a:lnTo>
                  <a:lnTo>
                    <a:pt x="19344" y="38310"/>
                  </a:lnTo>
                  <a:lnTo>
                    <a:pt x="19098" y="38555"/>
                  </a:lnTo>
                  <a:lnTo>
                    <a:pt x="18947" y="38763"/>
                  </a:lnTo>
                  <a:lnTo>
                    <a:pt x="18909" y="38838"/>
                  </a:lnTo>
                  <a:lnTo>
                    <a:pt x="18891" y="38913"/>
                  </a:lnTo>
                  <a:lnTo>
                    <a:pt x="18891" y="38970"/>
                  </a:lnTo>
                  <a:lnTo>
                    <a:pt x="18928" y="39008"/>
                  </a:lnTo>
                  <a:lnTo>
                    <a:pt x="18985" y="39027"/>
                  </a:lnTo>
                  <a:lnTo>
                    <a:pt x="19098" y="39046"/>
                  </a:lnTo>
                  <a:lnTo>
                    <a:pt x="19400" y="39008"/>
                  </a:lnTo>
                  <a:lnTo>
                    <a:pt x="19815" y="38951"/>
                  </a:lnTo>
                  <a:lnTo>
                    <a:pt x="20325" y="38838"/>
                  </a:lnTo>
                  <a:lnTo>
                    <a:pt x="20910" y="38687"/>
                  </a:lnTo>
                  <a:lnTo>
                    <a:pt x="21551" y="38517"/>
                  </a:lnTo>
                  <a:lnTo>
                    <a:pt x="22929" y="38140"/>
                  </a:lnTo>
                  <a:lnTo>
                    <a:pt x="24288" y="37706"/>
                  </a:lnTo>
                  <a:lnTo>
                    <a:pt x="25458" y="37309"/>
                  </a:lnTo>
                  <a:lnTo>
                    <a:pt x="26326" y="37007"/>
                  </a:lnTo>
                  <a:lnTo>
                    <a:pt x="26571" y="36894"/>
                  </a:lnTo>
                  <a:lnTo>
                    <a:pt x="26685" y="36819"/>
                  </a:lnTo>
                  <a:lnTo>
                    <a:pt x="26741" y="36724"/>
                  </a:lnTo>
                  <a:lnTo>
                    <a:pt x="26779" y="36611"/>
                  </a:lnTo>
                  <a:lnTo>
                    <a:pt x="26779" y="36498"/>
                  </a:lnTo>
                  <a:lnTo>
                    <a:pt x="26760" y="36385"/>
                  </a:lnTo>
                  <a:lnTo>
                    <a:pt x="26722" y="36253"/>
                  </a:lnTo>
                  <a:lnTo>
                    <a:pt x="26666" y="36121"/>
                  </a:lnTo>
                  <a:lnTo>
                    <a:pt x="26496" y="35800"/>
                  </a:lnTo>
                  <a:lnTo>
                    <a:pt x="26118" y="34969"/>
                  </a:lnTo>
                  <a:lnTo>
                    <a:pt x="25288" y="33063"/>
                  </a:lnTo>
                  <a:lnTo>
                    <a:pt x="22872" y="27515"/>
                  </a:lnTo>
                  <a:lnTo>
                    <a:pt x="19438" y="19570"/>
                  </a:lnTo>
                  <a:lnTo>
                    <a:pt x="20212" y="7115"/>
                  </a:lnTo>
                  <a:lnTo>
                    <a:pt x="20344" y="6813"/>
                  </a:lnTo>
                  <a:lnTo>
                    <a:pt x="20476" y="6436"/>
                  </a:lnTo>
                  <a:lnTo>
                    <a:pt x="20608" y="5964"/>
                  </a:lnTo>
                  <a:lnTo>
                    <a:pt x="20665" y="5681"/>
                  </a:lnTo>
                  <a:lnTo>
                    <a:pt x="20721" y="5379"/>
                  </a:lnTo>
                  <a:lnTo>
                    <a:pt x="20778" y="5058"/>
                  </a:lnTo>
                  <a:lnTo>
                    <a:pt x="20797" y="4718"/>
                  </a:lnTo>
                  <a:lnTo>
                    <a:pt x="20815" y="4360"/>
                  </a:lnTo>
                  <a:lnTo>
                    <a:pt x="20815" y="3982"/>
                  </a:lnTo>
                  <a:lnTo>
                    <a:pt x="20778" y="3605"/>
                  </a:lnTo>
                  <a:lnTo>
                    <a:pt x="20721" y="3208"/>
                  </a:lnTo>
                  <a:lnTo>
                    <a:pt x="20646" y="2831"/>
                  </a:lnTo>
                  <a:lnTo>
                    <a:pt x="20551" y="2472"/>
                  </a:lnTo>
                  <a:lnTo>
                    <a:pt x="20438" y="2133"/>
                  </a:lnTo>
                  <a:lnTo>
                    <a:pt x="20325" y="1812"/>
                  </a:lnTo>
                  <a:lnTo>
                    <a:pt x="20212" y="1529"/>
                  </a:lnTo>
                  <a:lnTo>
                    <a:pt x="20080" y="1265"/>
                  </a:lnTo>
                  <a:lnTo>
                    <a:pt x="19834" y="812"/>
                  </a:lnTo>
                  <a:lnTo>
                    <a:pt x="19608" y="453"/>
                  </a:lnTo>
                  <a:lnTo>
                    <a:pt x="19419" y="208"/>
                  </a:lnTo>
                  <a:lnTo>
                    <a:pt x="19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24"/>
            <p:cNvSpPr/>
            <p:nvPr/>
          </p:nvSpPr>
          <p:spPr>
            <a:xfrm>
              <a:off x="4420375" y="3516725"/>
              <a:ext cx="676075" cy="981800"/>
            </a:xfrm>
            <a:custGeom>
              <a:rect b="b" l="l" r="r" t="t"/>
              <a:pathLst>
                <a:path extrusionOk="0" h="39272" w="27043">
                  <a:moveTo>
                    <a:pt x="19325" y="264"/>
                  </a:moveTo>
                  <a:lnTo>
                    <a:pt x="19438" y="378"/>
                  </a:lnTo>
                  <a:lnTo>
                    <a:pt x="19589" y="585"/>
                  </a:lnTo>
                  <a:lnTo>
                    <a:pt x="19777" y="868"/>
                  </a:lnTo>
                  <a:lnTo>
                    <a:pt x="19985" y="1208"/>
                  </a:lnTo>
                  <a:lnTo>
                    <a:pt x="20193" y="1642"/>
                  </a:lnTo>
                  <a:lnTo>
                    <a:pt x="20400" y="2133"/>
                  </a:lnTo>
                  <a:lnTo>
                    <a:pt x="20495" y="2416"/>
                  </a:lnTo>
                  <a:lnTo>
                    <a:pt x="20589" y="2699"/>
                  </a:lnTo>
                  <a:lnTo>
                    <a:pt x="20664" y="3020"/>
                  </a:lnTo>
                  <a:lnTo>
                    <a:pt x="20721" y="3340"/>
                  </a:lnTo>
                  <a:lnTo>
                    <a:pt x="20778" y="3718"/>
                  </a:lnTo>
                  <a:lnTo>
                    <a:pt x="20815" y="4095"/>
                  </a:lnTo>
                  <a:lnTo>
                    <a:pt x="20815" y="4454"/>
                  </a:lnTo>
                  <a:lnTo>
                    <a:pt x="20815" y="4812"/>
                  </a:lnTo>
                  <a:lnTo>
                    <a:pt x="20778" y="5133"/>
                  </a:lnTo>
                  <a:lnTo>
                    <a:pt x="20740" y="5454"/>
                  </a:lnTo>
                  <a:lnTo>
                    <a:pt x="20683" y="5756"/>
                  </a:lnTo>
                  <a:lnTo>
                    <a:pt x="20627" y="6020"/>
                  </a:lnTo>
                  <a:lnTo>
                    <a:pt x="20495" y="6492"/>
                  </a:lnTo>
                  <a:lnTo>
                    <a:pt x="20362" y="6869"/>
                  </a:lnTo>
                  <a:lnTo>
                    <a:pt x="20230" y="7171"/>
                  </a:lnTo>
                  <a:lnTo>
                    <a:pt x="20212" y="7228"/>
                  </a:lnTo>
                  <a:lnTo>
                    <a:pt x="19438" y="19664"/>
                  </a:lnTo>
                  <a:lnTo>
                    <a:pt x="19457" y="19740"/>
                  </a:lnTo>
                  <a:lnTo>
                    <a:pt x="22986" y="27930"/>
                  </a:lnTo>
                  <a:lnTo>
                    <a:pt x="25345" y="33327"/>
                  </a:lnTo>
                  <a:lnTo>
                    <a:pt x="26156" y="35177"/>
                  </a:lnTo>
                  <a:lnTo>
                    <a:pt x="26515" y="35969"/>
                  </a:lnTo>
                  <a:lnTo>
                    <a:pt x="26684" y="36290"/>
                  </a:lnTo>
                  <a:lnTo>
                    <a:pt x="26741" y="36422"/>
                  </a:lnTo>
                  <a:lnTo>
                    <a:pt x="26779" y="36535"/>
                  </a:lnTo>
                  <a:lnTo>
                    <a:pt x="26779" y="36630"/>
                  </a:lnTo>
                  <a:lnTo>
                    <a:pt x="26779" y="36705"/>
                  </a:lnTo>
                  <a:lnTo>
                    <a:pt x="26760" y="36781"/>
                  </a:lnTo>
                  <a:lnTo>
                    <a:pt x="26722" y="36856"/>
                  </a:lnTo>
                  <a:lnTo>
                    <a:pt x="26590" y="36932"/>
                  </a:lnTo>
                  <a:lnTo>
                    <a:pt x="26326" y="37026"/>
                  </a:lnTo>
                  <a:lnTo>
                    <a:pt x="25496" y="37328"/>
                  </a:lnTo>
                  <a:lnTo>
                    <a:pt x="24344" y="37705"/>
                  </a:lnTo>
                  <a:lnTo>
                    <a:pt x="23042" y="38102"/>
                  </a:lnTo>
                  <a:lnTo>
                    <a:pt x="21740" y="38479"/>
                  </a:lnTo>
                  <a:lnTo>
                    <a:pt x="20551" y="38800"/>
                  </a:lnTo>
                  <a:lnTo>
                    <a:pt x="20061" y="38913"/>
                  </a:lnTo>
                  <a:lnTo>
                    <a:pt x="19645" y="38989"/>
                  </a:lnTo>
                  <a:lnTo>
                    <a:pt x="19343" y="39026"/>
                  </a:lnTo>
                  <a:lnTo>
                    <a:pt x="19155" y="39026"/>
                  </a:lnTo>
                  <a:lnTo>
                    <a:pt x="19192" y="38932"/>
                  </a:lnTo>
                  <a:lnTo>
                    <a:pt x="19268" y="38819"/>
                  </a:lnTo>
                  <a:lnTo>
                    <a:pt x="19551" y="38517"/>
                  </a:lnTo>
                  <a:lnTo>
                    <a:pt x="19947" y="38140"/>
                  </a:lnTo>
                  <a:lnTo>
                    <a:pt x="20476" y="37705"/>
                  </a:lnTo>
                  <a:lnTo>
                    <a:pt x="21080" y="37215"/>
                  </a:lnTo>
                  <a:lnTo>
                    <a:pt x="21740" y="36686"/>
                  </a:lnTo>
                  <a:lnTo>
                    <a:pt x="22438" y="36158"/>
                  </a:lnTo>
                  <a:lnTo>
                    <a:pt x="23174" y="35630"/>
                  </a:lnTo>
                  <a:lnTo>
                    <a:pt x="23212" y="35592"/>
                  </a:lnTo>
                  <a:lnTo>
                    <a:pt x="23231" y="35535"/>
                  </a:lnTo>
                  <a:lnTo>
                    <a:pt x="23212" y="35498"/>
                  </a:lnTo>
                  <a:lnTo>
                    <a:pt x="23193" y="35441"/>
                  </a:lnTo>
                  <a:lnTo>
                    <a:pt x="21967" y="33856"/>
                  </a:lnTo>
                  <a:lnTo>
                    <a:pt x="19287" y="30346"/>
                  </a:lnTo>
                  <a:lnTo>
                    <a:pt x="17815" y="28383"/>
                  </a:lnTo>
                  <a:lnTo>
                    <a:pt x="16475" y="26571"/>
                  </a:lnTo>
                  <a:lnTo>
                    <a:pt x="15909" y="25779"/>
                  </a:lnTo>
                  <a:lnTo>
                    <a:pt x="15437" y="25099"/>
                  </a:lnTo>
                  <a:lnTo>
                    <a:pt x="15097" y="24552"/>
                  </a:lnTo>
                  <a:lnTo>
                    <a:pt x="14871" y="24175"/>
                  </a:lnTo>
                  <a:lnTo>
                    <a:pt x="14493" y="23382"/>
                  </a:lnTo>
                  <a:lnTo>
                    <a:pt x="13984" y="22193"/>
                  </a:lnTo>
                  <a:lnTo>
                    <a:pt x="12776" y="19306"/>
                  </a:lnTo>
                  <a:lnTo>
                    <a:pt x="11700" y="16701"/>
                  </a:lnTo>
                  <a:lnTo>
                    <a:pt x="11229" y="15531"/>
                  </a:lnTo>
                  <a:lnTo>
                    <a:pt x="11191" y="15475"/>
                  </a:lnTo>
                  <a:lnTo>
                    <a:pt x="11134" y="15456"/>
                  </a:lnTo>
                  <a:lnTo>
                    <a:pt x="11059" y="15456"/>
                  </a:lnTo>
                  <a:lnTo>
                    <a:pt x="11002" y="15494"/>
                  </a:lnTo>
                  <a:lnTo>
                    <a:pt x="7152" y="19532"/>
                  </a:lnTo>
                  <a:lnTo>
                    <a:pt x="7134" y="19570"/>
                  </a:lnTo>
                  <a:lnTo>
                    <a:pt x="7134" y="19608"/>
                  </a:lnTo>
                  <a:lnTo>
                    <a:pt x="7134" y="19645"/>
                  </a:lnTo>
                  <a:lnTo>
                    <a:pt x="7134" y="19683"/>
                  </a:lnTo>
                  <a:lnTo>
                    <a:pt x="9606" y="24495"/>
                  </a:lnTo>
                  <a:lnTo>
                    <a:pt x="10870" y="27005"/>
                  </a:lnTo>
                  <a:lnTo>
                    <a:pt x="12059" y="29383"/>
                  </a:lnTo>
                  <a:lnTo>
                    <a:pt x="13116" y="31534"/>
                  </a:lnTo>
                  <a:lnTo>
                    <a:pt x="13946" y="33290"/>
                  </a:lnTo>
                  <a:lnTo>
                    <a:pt x="14267" y="33988"/>
                  </a:lnTo>
                  <a:lnTo>
                    <a:pt x="14512" y="34516"/>
                  </a:lnTo>
                  <a:lnTo>
                    <a:pt x="14644" y="34912"/>
                  </a:lnTo>
                  <a:lnTo>
                    <a:pt x="14682" y="35026"/>
                  </a:lnTo>
                  <a:lnTo>
                    <a:pt x="14701" y="35101"/>
                  </a:lnTo>
                  <a:lnTo>
                    <a:pt x="14663" y="35139"/>
                  </a:lnTo>
                  <a:lnTo>
                    <a:pt x="14607" y="35196"/>
                  </a:lnTo>
                  <a:lnTo>
                    <a:pt x="14399" y="35290"/>
                  </a:lnTo>
                  <a:lnTo>
                    <a:pt x="14059" y="35384"/>
                  </a:lnTo>
                  <a:lnTo>
                    <a:pt x="13606" y="35516"/>
                  </a:lnTo>
                  <a:lnTo>
                    <a:pt x="13040" y="35648"/>
                  </a:lnTo>
                  <a:lnTo>
                    <a:pt x="12342" y="35781"/>
                  </a:lnTo>
                  <a:lnTo>
                    <a:pt x="11531" y="35932"/>
                  </a:lnTo>
                  <a:lnTo>
                    <a:pt x="10587" y="36064"/>
                  </a:lnTo>
                  <a:lnTo>
                    <a:pt x="9058" y="36271"/>
                  </a:lnTo>
                  <a:lnTo>
                    <a:pt x="7794" y="36403"/>
                  </a:lnTo>
                  <a:lnTo>
                    <a:pt x="7266" y="36441"/>
                  </a:lnTo>
                  <a:lnTo>
                    <a:pt x="6850" y="36460"/>
                  </a:lnTo>
                  <a:lnTo>
                    <a:pt x="6530" y="36460"/>
                  </a:lnTo>
                  <a:lnTo>
                    <a:pt x="6322" y="36441"/>
                  </a:lnTo>
                  <a:lnTo>
                    <a:pt x="6398" y="36366"/>
                  </a:lnTo>
                  <a:lnTo>
                    <a:pt x="6511" y="36252"/>
                  </a:lnTo>
                  <a:lnTo>
                    <a:pt x="6832" y="35988"/>
                  </a:lnTo>
                  <a:lnTo>
                    <a:pt x="7303" y="35667"/>
                  </a:lnTo>
                  <a:lnTo>
                    <a:pt x="7870" y="35271"/>
                  </a:lnTo>
                  <a:lnTo>
                    <a:pt x="8530" y="34856"/>
                  </a:lnTo>
                  <a:lnTo>
                    <a:pt x="9247" y="34422"/>
                  </a:lnTo>
                  <a:lnTo>
                    <a:pt x="10002" y="33969"/>
                  </a:lnTo>
                  <a:lnTo>
                    <a:pt x="10776" y="33516"/>
                  </a:lnTo>
                  <a:lnTo>
                    <a:pt x="10813" y="33478"/>
                  </a:lnTo>
                  <a:lnTo>
                    <a:pt x="10832" y="33441"/>
                  </a:lnTo>
                  <a:lnTo>
                    <a:pt x="10832" y="33384"/>
                  </a:lnTo>
                  <a:lnTo>
                    <a:pt x="10813" y="33327"/>
                  </a:lnTo>
                  <a:lnTo>
                    <a:pt x="1000" y="20702"/>
                  </a:lnTo>
                  <a:lnTo>
                    <a:pt x="906" y="20551"/>
                  </a:lnTo>
                  <a:lnTo>
                    <a:pt x="793" y="20381"/>
                  </a:lnTo>
                  <a:lnTo>
                    <a:pt x="679" y="20174"/>
                  </a:lnTo>
                  <a:lnTo>
                    <a:pt x="547" y="19928"/>
                  </a:lnTo>
                  <a:lnTo>
                    <a:pt x="434" y="19645"/>
                  </a:lnTo>
                  <a:lnTo>
                    <a:pt x="321" y="19343"/>
                  </a:lnTo>
                  <a:lnTo>
                    <a:pt x="264" y="19023"/>
                  </a:lnTo>
                  <a:lnTo>
                    <a:pt x="264" y="18947"/>
                  </a:lnTo>
                  <a:lnTo>
                    <a:pt x="283" y="18834"/>
                  </a:lnTo>
                  <a:lnTo>
                    <a:pt x="396" y="18513"/>
                  </a:lnTo>
                  <a:lnTo>
                    <a:pt x="604" y="18060"/>
                  </a:lnTo>
                  <a:lnTo>
                    <a:pt x="868" y="17494"/>
                  </a:lnTo>
                  <a:lnTo>
                    <a:pt x="1189" y="16852"/>
                  </a:lnTo>
                  <a:lnTo>
                    <a:pt x="1585" y="16116"/>
                  </a:lnTo>
                  <a:lnTo>
                    <a:pt x="2491" y="14437"/>
                  </a:lnTo>
                  <a:lnTo>
                    <a:pt x="3529" y="12569"/>
                  </a:lnTo>
                  <a:lnTo>
                    <a:pt x="4624" y="10625"/>
                  </a:lnTo>
                  <a:lnTo>
                    <a:pt x="5737" y="8700"/>
                  </a:lnTo>
                  <a:lnTo>
                    <a:pt x="6794" y="6907"/>
                  </a:lnTo>
                  <a:lnTo>
                    <a:pt x="6794" y="6850"/>
                  </a:lnTo>
                  <a:lnTo>
                    <a:pt x="6624" y="3114"/>
                  </a:lnTo>
                  <a:lnTo>
                    <a:pt x="19325" y="264"/>
                  </a:lnTo>
                  <a:close/>
                  <a:moveTo>
                    <a:pt x="19343" y="0"/>
                  </a:moveTo>
                  <a:lnTo>
                    <a:pt x="6473" y="2887"/>
                  </a:lnTo>
                  <a:lnTo>
                    <a:pt x="6416" y="2906"/>
                  </a:lnTo>
                  <a:lnTo>
                    <a:pt x="6398" y="2925"/>
                  </a:lnTo>
                  <a:lnTo>
                    <a:pt x="6379" y="2963"/>
                  </a:lnTo>
                  <a:lnTo>
                    <a:pt x="6360" y="3020"/>
                  </a:lnTo>
                  <a:lnTo>
                    <a:pt x="6548" y="6813"/>
                  </a:lnTo>
                  <a:lnTo>
                    <a:pt x="5190" y="9153"/>
                  </a:lnTo>
                  <a:lnTo>
                    <a:pt x="4095" y="11021"/>
                  </a:lnTo>
                  <a:lnTo>
                    <a:pt x="2944" y="13097"/>
                  </a:lnTo>
                  <a:lnTo>
                    <a:pt x="1812" y="15135"/>
                  </a:lnTo>
                  <a:lnTo>
                    <a:pt x="1302" y="16079"/>
                  </a:lnTo>
                  <a:lnTo>
                    <a:pt x="868" y="16947"/>
                  </a:lnTo>
                  <a:lnTo>
                    <a:pt x="491" y="17702"/>
                  </a:lnTo>
                  <a:lnTo>
                    <a:pt x="227" y="18324"/>
                  </a:lnTo>
                  <a:lnTo>
                    <a:pt x="113" y="18570"/>
                  </a:lnTo>
                  <a:lnTo>
                    <a:pt x="57" y="18777"/>
                  </a:lnTo>
                  <a:lnTo>
                    <a:pt x="19" y="18947"/>
                  </a:lnTo>
                  <a:lnTo>
                    <a:pt x="0" y="19060"/>
                  </a:lnTo>
                  <a:lnTo>
                    <a:pt x="76" y="19400"/>
                  </a:lnTo>
                  <a:lnTo>
                    <a:pt x="189" y="19721"/>
                  </a:lnTo>
                  <a:lnTo>
                    <a:pt x="302" y="20023"/>
                  </a:lnTo>
                  <a:lnTo>
                    <a:pt x="434" y="20287"/>
                  </a:lnTo>
                  <a:lnTo>
                    <a:pt x="566" y="20513"/>
                  </a:lnTo>
                  <a:lnTo>
                    <a:pt x="679" y="20683"/>
                  </a:lnTo>
                  <a:lnTo>
                    <a:pt x="793" y="20853"/>
                  </a:lnTo>
                  <a:lnTo>
                    <a:pt x="10530" y="33365"/>
                  </a:lnTo>
                  <a:lnTo>
                    <a:pt x="9209" y="34139"/>
                  </a:lnTo>
                  <a:lnTo>
                    <a:pt x="8473" y="34592"/>
                  </a:lnTo>
                  <a:lnTo>
                    <a:pt x="7737" y="35063"/>
                  </a:lnTo>
                  <a:lnTo>
                    <a:pt x="7077" y="35516"/>
                  </a:lnTo>
                  <a:lnTo>
                    <a:pt x="6794" y="35724"/>
                  </a:lnTo>
                  <a:lnTo>
                    <a:pt x="6530" y="35913"/>
                  </a:lnTo>
                  <a:lnTo>
                    <a:pt x="6341" y="36101"/>
                  </a:lnTo>
                  <a:lnTo>
                    <a:pt x="6171" y="36252"/>
                  </a:lnTo>
                  <a:lnTo>
                    <a:pt x="6077" y="36384"/>
                  </a:lnTo>
                  <a:lnTo>
                    <a:pt x="6058" y="36441"/>
                  </a:lnTo>
                  <a:lnTo>
                    <a:pt x="6058" y="36498"/>
                  </a:lnTo>
                  <a:lnTo>
                    <a:pt x="6058" y="36554"/>
                  </a:lnTo>
                  <a:lnTo>
                    <a:pt x="6096" y="36592"/>
                  </a:lnTo>
                  <a:lnTo>
                    <a:pt x="6133" y="36630"/>
                  </a:lnTo>
                  <a:lnTo>
                    <a:pt x="6171" y="36668"/>
                  </a:lnTo>
                  <a:lnTo>
                    <a:pt x="6247" y="36686"/>
                  </a:lnTo>
                  <a:lnTo>
                    <a:pt x="6360" y="36705"/>
                  </a:lnTo>
                  <a:lnTo>
                    <a:pt x="6662" y="36724"/>
                  </a:lnTo>
                  <a:lnTo>
                    <a:pt x="7077" y="36705"/>
                  </a:lnTo>
                  <a:lnTo>
                    <a:pt x="7586" y="36668"/>
                  </a:lnTo>
                  <a:lnTo>
                    <a:pt x="8794" y="36554"/>
                  </a:lnTo>
                  <a:lnTo>
                    <a:pt x="10191" y="36384"/>
                  </a:lnTo>
                  <a:lnTo>
                    <a:pt x="11606" y="36158"/>
                  </a:lnTo>
                  <a:lnTo>
                    <a:pt x="12285" y="36045"/>
                  </a:lnTo>
                  <a:lnTo>
                    <a:pt x="12927" y="35913"/>
                  </a:lnTo>
                  <a:lnTo>
                    <a:pt x="13493" y="35799"/>
                  </a:lnTo>
                  <a:lnTo>
                    <a:pt x="14003" y="35667"/>
                  </a:lnTo>
                  <a:lnTo>
                    <a:pt x="14399" y="35554"/>
                  </a:lnTo>
                  <a:lnTo>
                    <a:pt x="14682" y="35422"/>
                  </a:lnTo>
                  <a:lnTo>
                    <a:pt x="14795" y="35365"/>
                  </a:lnTo>
                  <a:lnTo>
                    <a:pt x="14871" y="35309"/>
                  </a:lnTo>
                  <a:lnTo>
                    <a:pt x="14927" y="35233"/>
                  </a:lnTo>
                  <a:lnTo>
                    <a:pt x="14946" y="35158"/>
                  </a:lnTo>
                  <a:lnTo>
                    <a:pt x="14946" y="35063"/>
                  </a:lnTo>
                  <a:lnTo>
                    <a:pt x="14890" y="34912"/>
                  </a:lnTo>
                  <a:lnTo>
                    <a:pt x="14720" y="34422"/>
                  </a:lnTo>
                  <a:lnTo>
                    <a:pt x="14418" y="33724"/>
                  </a:lnTo>
                  <a:lnTo>
                    <a:pt x="14022" y="32837"/>
                  </a:lnTo>
                  <a:lnTo>
                    <a:pt x="12984" y="30666"/>
                  </a:lnTo>
                  <a:lnTo>
                    <a:pt x="11738" y="28156"/>
                  </a:lnTo>
                  <a:lnTo>
                    <a:pt x="10436" y="25552"/>
                  </a:lnTo>
                  <a:lnTo>
                    <a:pt x="9191" y="23099"/>
                  </a:lnTo>
                  <a:lnTo>
                    <a:pt x="7417" y="19645"/>
                  </a:lnTo>
                  <a:lnTo>
                    <a:pt x="11059" y="15814"/>
                  </a:lnTo>
                  <a:lnTo>
                    <a:pt x="11719" y="17419"/>
                  </a:lnTo>
                  <a:lnTo>
                    <a:pt x="12757" y="19947"/>
                  </a:lnTo>
                  <a:lnTo>
                    <a:pt x="13852" y="22533"/>
                  </a:lnTo>
                  <a:lnTo>
                    <a:pt x="14305" y="23571"/>
                  </a:lnTo>
                  <a:lnTo>
                    <a:pt x="14644" y="24288"/>
                  </a:lnTo>
                  <a:lnTo>
                    <a:pt x="14852" y="24646"/>
                  </a:lnTo>
                  <a:lnTo>
                    <a:pt x="15173" y="25156"/>
                  </a:lnTo>
                  <a:lnTo>
                    <a:pt x="15607" y="25779"/>
                  </a:lnTo>
                  <a:lnTo>
                    <a:pt x="16116" y="26515"/>
                  </a:lnTo>
                  <a:lnTo>
                    <a:pt x="17362" y="28194"/>
                  </a:lnTo>
                  <a:lnTo>
                    <a:pt x="18740" y="30025"/>
                  </a:lnTo>
                  <a:lnTo>
                    <a:pt x="21363" y="33478"/>
                  </a:lnTo>
                  <a:lnTo>
                    <a:pt x="22910" y="35498"/>
                  </a:lnTo>
                  <a:lnTo>
                    <a:pt x="21834" y="36309"/>
                  </a:lnTo>
                  <a:lnTo>
                    <a:pt x="21155" y="36819"/>
                  </a:lnTo>
                  <a:lnTo>
                    <a:pt x="20495" y="37347"/>
                  </a:lnTo>
                  <a:lnTo>
                    <a:pt x="19872" y="37875"/>
                  </a:lnTo>
                  <a:lnTo>
                    <a:pt x="19589" y="38121"/>
                  </a:lnTo>
                  <a:lnTo>
                    <a:pt x="19362" y="38366"/>
                  </a:lnTo>
                  <a:lnTo>
                    <a:pt x="19155" y="38574"/>
                  </a:lnTo>
                  <a:lnTo>
                    <a:pt x="19004" y="38762"/>
                  </a:lnTo>
                  <a:lnTo>
                    <a:pt x="18928" y="38932"/>
                  </a:lnTo>
                  <a:lnTo>
                    <a:pt x="18890" y="38989"/>
                  </a:lnTo>
                  <a:lnTo>
                    <a:pt x="18890" y="39045"/>
                  </a:lnTo>
                  <a:lnTo>
                    <a:pt x="18890" y="39102"/>
                  </a:lnTo>
                  <a:lnTo>
                    <a:pt x="18909" y="39159"/>
                  </a:lnTo>
                  <a:lnTo>
                    <a:pt x="18947" y="39196"/>
                  </a:lnTo>
                  <a:lnTo>
                    <a:pt x="18985" y="39234"/>
                  </a:lnTo>
                  <a:lnTo>
                    <a:pt x="19079" y="39253"/>
                  </a:lnTo>
                  <a:lnTo>
                    <a:pt x="19211" y="39272"/>
                  </a:lnTo>
                  <a:lnTo>
                    <a:pt x="19513" y="39234"/>
                  </a:lnTo>
                  <a:lnTo>
                    <a:pt x="19928" y="39177"/>
                  </a:lnTo>
                  <a:lnTo>
                    <a:pt x="20400" y="39083"/>
                  </a:lnTo>
                  <a:lnTo>
                    <a:pt x="20947" y="38951"/>
                  </a:lnTo>
                  <a:lnTo>
                    <a:pt x="22193" y="38630"/>
                  </a:lnTo>
                  <a:lnTo>
                    <a:pt x="23495" y="38253"/>
                  </a:lnTo>
                  <a:lnTo>
                    <a:pt x="24741" y="37856"/>
                  </a:lnTo>
                  <a:lnTo>
                    <a:pt x="25816" y="37498"/>
                  </a:lnTo>
                  <a:lnTo>
                    <a:pt x="26250" y="37328"/>
                  </a:lnTo>
                  <a:lnTo>
                    <a:pt x="26571" y="37196"/>
                  </a:lnTo>
                  <a:lnTo>
                    <a:pt x="26817" y="37083"/>
                  </a:lnTo>
                  <a:lnTo>
                    <a:pt x="26911" y="37007"/>
                  </a:lnTo>
                  <a:lnTo>
                    <a:pt x="26986" y="36875"/>
                  </a:lnTo>
                  <a:lnTo>
                    <a:pt x="27024" y="36743"/>
                  </a:lnTo>
                  <a:lnTo>
                    <a:pt x="27043" y="36611"/>
                  </a:lnTo>
                  <a:lnTo>
                    <a:pt x="27005" y="36460"/>
                  </a:lnTo>
                  <a:lnTo>
                    <a:pt x="26968" y="36309"/>
                  </a:lnTo>
                  <a:lnTo>
                    <a:pt x="26911" y="36158"/>
                  </a:lnTo>
                  <a:lnTo>
                    <a:pt x="26741" y="35856"/>
                  </a:lnTo>
                  <a:lnTo>
                    <a:pt x="26477" y="35271"/>
                  </a:lnTo>
                  <a:lnTo>
                    <a:pt x="25892" y="33931"/>
                  </a:lnTo>
                  <a:lnTo>
                    <a:pt x="24024" y="29666"/>
                  </a:lnTo>
                  <a:lnTo>
                    <a:pt x="19702" y="19664"/>
                  </a:lnTo>
                  <a:lnTo>
                    <a:pt x="20457" y="7266"/>
                  </a:lnTo>
                  <a:lnTo>
                    <a:pt x="20532" y="7115"/>
                  </a:lnTo>
                  <a:lnTo>
                    <a:pt x="20646" y="6832"/>
                  </a:lnTo>
                  <a:lnTo>
                    <a:pt x="20778" y="6454"/>
                  </a:lnTo>
                  <a:lnTo>
                    <a:pt x="20910" y="5963"/>
                  </a:lnTo>
                  <a:lnTo>
                    <a:pt x="20966" y="5680"/>
                  </a:lnTo>
                  <a:lnTo>
                    <a:pt x="21004" y="5378"/>
                  </a:lnTo>
                  <a:lnTo>
                    <a:pt x="21042" y="5077"/>
                  </a:lnTo>
                  <a:lnTo>
                    <a:pt x="21061" y="4737"/>
                  </a:lnTo>
                  <a:lnTo>
                    <a:pt x="21080" y="4397"/>
                  </a:lnTo>
                  <a:lnTo>
                    <a:pt x="21061" y="4039"/>
                  </a:lnTo>
                  <a:lnTo>
                    <a:pt x="21042" y="3680"/>
                  </a:lnTo>
                  <a:lnTo>
                    <a:pt x="20985" y="3303"/>
                  </a:lnTo>
                  <a:lnTo>
                    <a:pt x="20891" y="2906"/>
                  </a:lnTo>
                  <a:lnTo>
                    <a:pt x="20797" y="2548"/>
                  </a:lnTo>
                  <a:lnTo>
                    <a:pt x="20702" y="2208"/>
                  </a:lnTo>
                  <a:lnTo>
                    <a:pt x="20589" y="1887"/>
                  </a:lnTo>
                  <a:lnTo>
                    <a:pt x="20457" y="1604"/>
                  </a:lnTo>
                  <a:lnTo>
                    <a:pt x="20344" y="1340"/>
                  </a:lnTo>
                  <a:lnTo>
                    <a:pt x="20098" y="887"/>
                  </a:lnTo>
                  <a:lnTo>
                    <a:pt x="19872" y="528"/>
                  </a:lnTo>
                  <a:lnTo>
                    <a:pt x="19664" y="264"/>
                  </a:lnTo>
                  <a:lnTo>
                    <a:pt x="19532" y="94"/>
                  </a:lnTo>
                  <a:lnTo>
                    <a:pt x="19476" y="19"/>
                  </a:lnTo>
                  <a:lnTo>
                    <a:pt x="19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24"/>
            <p:cNvSpPr/>
            <p:nvPr/>
          </p:nvSpPr>
          <p:spPr>
            <a:xfrm>
              <a:off x="4635500" y="3737500"/>
              <a:ext cx="59000" cy="146300"/>
            </a:xfrm>
            <a:custGeom>
              <a:rect b="b" l="l" r="r" t="t"/>
              <a:pathLst>
                <a:path extrusionOk="0" h="5852" w="2360">
                  <a:moveTo>
                    <a:pt x="133" y="1"/>
                  </a:moveTo>
                  <a:lnTo>
                    <a:pt x="76" y="20"/>
                  </a:lnTo>
                  <a:lnTo>
                    <a:pt x="38" y="39"/>
                  </a:lnTo>
                  <a:lnTo>
                    <a:pt x="0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2114" y="5757"/>
                  </a:lnTo>
                  <a:lnTo>
                    <a:pt x="2133" y="5795"/>
                  </a:lnTo>
                  <a:lnTo>
                    <a:pt x="2171" y="5832"/>
                  </a:lnTo>
                  <a:lnTo>
                    <a:pt x="2246" y="5851"/>
                  </a:lnTo>
                  <a:lnTo>
                    <a:pt x="2284" y="5832"/>
                  </a:lnTo>
                  <a:lnTo>
                    <a:pt x="2322" y="5813"/>
                  </a:lnTo>
                  <a:lnTo>
                    <a:pt x="2359" y="5776"/>
                  </a:lnTo>
                  <a:lnTo>
                    <a:pt x="2359" y="5719"/>
                  </a:lnTo>
                  <a:lnTo>
                    <a:pt x="2359" y="5681"/>
                  </a:lnTo>
                  <a:lnTo>
                    <a:pt x="246" y="95"/>
                  </a:lnTo>
                  <a:lnTo>
                    <a:pt x="208" y="58"/>
                  </a:lnTo>
                  <a:lnTo>
                    <a:pt x="170" y="20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24"/>
            <p:cNvSpPr/>
            <p:nvPr/>
          </p:nvSpPr>
          <p:spPr>
            <a:xfrm>
              <a:off x="4096725" y="3057675"/>
              <a:ext cx="828000" cy="573225"/>
            </a:xfrm>
            <a:custGeom>
              <a:rect b="b" l="l" r="r" t="t"/>
              <a:pathLst>
                <a:path extrusionOk="0" h="22929" w="33120">
                  <a:moveTo>
                    <a:pt x="23571" y="0"/>
                  </a:moveTo>
                  <a:lnTo>
                    <a:pt x="20627" y="1623"/>
                  </a:lnTo>
                  <a:lnTo>
                    <a:pt x="18324" y="2925"/>
                  </a:lnTo>
                  <a:lnTo>
                    <a:pt x="17343" y="3472"/>
                  </a:lnTo>
                  <a:lnTo>
                    <a:pt x="16664" y="3869"/>
                  </a:lnTo>
                  <a:lnTo>
                    <a:pt x="16400" y="4039"/>
                  </a:lnTo>
                  <a:lnTo>
                    <a:pt x="16135" y="4246"/>
                  </a:lnTo>
                  <a:lnTo>
                    <a:pt x="15871" y="4454"/>
                  </a:lnTo>
                  <a:lnTo>
                    <a:pt x="15607" y="4699"/>
                  </a:lnTo>
                  <a:lnTo>
                    <a:pt x="15343" y="4963"/>
                  </a:lnTo>
                  <a:lnTo>
                    <a:pt x="15079" y="5246"/>
                  </a:lnTo>
                  <a:lnTo>
                    <a:pt x="14814" y="5548"/>
                  </a:lnTo>
                  <a:lnTo>
                    <a:pt x="14550" y="5888"/>
                  </a:lnTo>
                  <a:lnTo>
                    <a:pt x="14305" y="6247"/>
                  </a:lnTo>
                  <a:lnTo>
                    <a:pt x="14059" y="6624"/>
                  </a:lnTo>
                  <a:lnTo>
                    <a:pt x="13814" y="7039"/>
                  </a:lnTo>
                  <a:lnTo>
                    <a:pt x="13607" y="7454"/>
                  </a:lnTo>
                  <a:lnTo>
                    <a:pt x="13380" y="7926"/>
                  </a:lnTo>
                  <a:lnTo>
                    <a:pt x="13191" y="8398"/>
                  </a:lnTo>
                  <a:lnTo>
                    <a:pt x="13003" y="8907"/>
                  </a:lnTo>
                  <a:lnTo>
                    <a:pt x="12833" y="9436"/>
                  </a:lnTo>
                  <a:lnTo>
                    <a:pt x="12512" y="10511"/>
                  </a:lnTo>
                  <a:lnTo>
                    <a:pt x="12172" y="11568"/>
                  </a:lnTo>
                  <a:lnTo>
                    <a:pt x="11531" y="13493"/>
                  </a:lnTo>
                  <a:lnTo>
                    <a:pt x="11040" y="14871"/>
                  </a:lnTo>
                  <a:lnTo>
                    <a:pt x="10851" y="15399"/>
                  </a:lnTo>
                  <a:lnTo>
                    <a:pt x="10304" y="15663"/>
                  </a:lnTo>
                  <a:lnTo>
                    <a:pt x="8870" y="16362"/>
                  </a:lnTo>
                  <a:lnTo>
                    <a:pt x="7926" y="16796"/>
                  </a:lnTo>
                  <a:lnTo>
                    <a:pt x="6888" y="17249"/>
                  </a:lnTo>
                  <a:lnTo>
                    <a:pt x="5813" y="17720"/>
                  </a:lnTo>
                  <a:lnTo>
                    <a:pt x="4718" y="18173"/>
                  </a:lnTo>
                  <a:lnTo>
                    <a:pt x="3699" y="18570"/>
                  </a:lnTo>
                  <a:lnTo>
                    <a:pt x="2774" y="18872"/>
                  </a:lnTo>
                  <a:lnTo>
                    <a:pt x="1302" y="19362"/>
                  </a:lnTo>
                  <a:lnTo>
                    <a:pt x="774" y="19570"/>
                  </a:lnTo>
                  <a:lnTo>
                    <a:pt x="547" y="19664"/>
                  </a:lnTo>
                  <a:lnTo>
                    <a:pt x="359" y="19777"/>
                  </a:lnTo>
                  <a:lnTo>
                    <a:pt x="227" y="19872"/>
                  </a:lnTo>
                  <a:lnTo>
                    <a:pt x="113" y="20004"/>
                  </a:lnTo>
                  <a:lnTo>
                    <a:pt x="38" y="20136"/>
                  </a:lnTo>
                  <a:lnTo>
                    <a:pt x="19" y="20268"/>
                  </a:lnTo>
                  <a:lnTo>
                    <a:pt x="0" y="20419"/>
                  </a:lnTo>
                  <a:lnTo>
                    <a:pt x="19" y="20570"/>
                  </a:lnTo>
                  <a:lnTo>
                    <a:pt x="38" y="20721"/>
                  </a:lnTo>
                  <a:lnTo>
                    <a:pt x="76" y="20891"/>
                  </a:lnTo>
                  <a:lnTo>
                    <a:pt x="132" y="21042"/>
                  </a:lnTo>
                  <a:lnTo>
                    <a:pt x="208" y="21212"/>
                  </a:lnTo>
                  <a:lnTo>
                    <a:pt x="283" y="21363"/>
                  </a:lnTo>
                  <a:lnTo>
                    <a:pt x="378" y="21514"/>
                  </a:lnTo>
                  <a:lnTo>
                    <a:pt x="491" y="21646"/>
                  </a:lnTo>
                  <a:lnTo>
                    <a:pt x="623" y="21778"/>
                  </a:lnTo>
                  <a:lnTo>
                    <a:pt x="774" y="21910"/>
                  </a:lnTo>
                  <a:lnTo>
                    <a:pt x="925" y="22004"/>
                  </a:lnTo>
                  <a:lnTo>
                    <a:pt x="1114" y="22118"/>
                  </a:lnTo>
                  <a:lnTo>
                    <a:pt x="1302" y="22193"/>
                  </a:lnTo>
                  <a:lnTo>
                    <a:pt x="1510" y="22268"/>
                  </a:lnTo>
                  <a:lnTo>
                    <a:pt x="1736" y="22306"/>
                  </a:lnTo>
                  <a:lnTo>
                    <a:pt x="1868" y="22325"/>
                  </a:lnTo>
                  <a:lnTo>
                    <a:pt x="2057" y="22325"/>
                  </a:lnTo>
                  <a:lnTo>
                    <a:pt x="2529" y="22306"/>
                  </a:lnTo>
                  <a:lnTo>
                    <a:pt x="3114" y="22231"/>
                  </a:lnTo>
                  <a:lnTo>
                    <a:pt x="3812" y="22136"/>
                  </a:lnTo>
                  <a:lnTo>
                    <a:pt x="4605" y="22004"/>
                  </a:lnTo>
                  <a:lnTo>
                    <a:pt x="5454" y="21853"/>
                  </a:lnTo>
                  <a:lnTo>
                    <a:pt x="6341" y="21683"/>
                  </a:lnTo>
                  <a:lnTo>
                    <a:pt x="7266" y="21495"/>
                  </a:lnTo>
                  <a:lnTo>
                    <a:pt x="8190" y="21287"/>
                  </a:lnTo>
                  <a:lnTo>
                    <a:pt x="9096" y="21080"/>
                  </a:lnTo>
                  <a:lnTo>
                    <a:pt x="9964" y="20872"/>
                  </a:lnTo>
                  <a:lnTo>
                    <a:pt x="10776" y="20664"/>
                  </a:lnTo>
                  <a:lnTo>
                    <a:pt x="11493" y="20457"/>
                  </a:lnTo>
                  <a:lnTo>
                    <a:pt x="12135" y="20249"/>
                  </a:lnTo>
                  <a:lnTo>
                    <a:pt x="12625" y="20061"/>
                  </a:lnTo>
                  <a:lnTo>
                    <a:pt x="12833" y="19985"/>
                  </a:lnTo>
                  <a:lnTo>
                    <a:pt x="13003" y="19910"/>
                  </a:lnTo>
                  <a:lnTo>
                    <a:pt x="13305" y="19721"/>
                  </a:lnTo>
                  <a:lnTo>
                    <a:pt x="13625" y="19475"/>
                  </a:lnTo>
                  <a:lnTo>
                    <a:pt x="13984" y="19192"/>
                  </a:lnTo>
                  <a:lnTo>
                    <a:pt x="14361" y="18872"/>
                  </a:lnTo>
                  <a:lnTo>
                    <a:pt x="15135" y="18173"/>
                  </a:lnTo>
                  <a:lnTo>
                    <a:pt x="15890" y="17437"/>
                  </a:lnTo>
                  <a:lnTo>
                    <a:pt x="16588" y="16739"/>
                  </a:lnTo>
                  <a:lnTo>
                    <a:pt x="17136" y="16154"/>
                  </a:lnTo>
                  <a:lnTo>
                    <a:pt x="17664" y="15607"/>
                  </a:lnTo>
                  <a:lnTo>
                    <a:pt x="17909" y="16343"/>
                  </a:lnTo>
                  <a:lnTo>
                    <a:pt x="18475" y="18041"/>
                  </a:lnTo>
                  <a:lnTo>
                    <a:pt x="18777" y="19023"/>
                  </a:lnTo>
                  <a:lnTo>
                    <a:pt x="19079" y="19966"/>
                  </a:lnTo>
                  <a:lnTo>
                    <a:pt x="19306" y="20778"/>
                  </a:lnTo>
                  <a:lnTo>
                    <a:pt x="19381" y="21098"/>
                  </a:lnTo>
                  <a:lnTo>
                    <a:pt x="19438" y="21363"/>
                  </a:lnTo>
                  <a:lnTo>
                    <a:pt x="19513" y="21778"/>
                  </a:lnTo>
                  <a:lnTo>
                    <a:pt x="19551" y="21948"/>
                  </a:lnTo>
                  <a:lnTo>
                    <a:pt x="19589" y="22118"/>
                  </a:lnTo>
                  <a:lnTo>
                    <a:pt x="19645" y="22250"/>
                  </a:lnTo>
                  <a:lnTo>
                    <a:pt x="19721" y="22382"/>
                  </a:lnTo>
                  <a:lnTo>
                    <a:pt x="19815" y="22495"/>
                  </a:lnTo>
                  <a:lnTo>
                    <a:pt x="19947" y="22589"/>
                  </a:lnTo>
                  <a:lnTo>
                    <a:pt x="20117" y="22665"/>
                  </a:lnTo>
                  <a:lnTo>
                    <a:pt x="20325" y="22740"/>
                  </a:lnTo>
                  <a:lnTo>
                    <a:pt x="20570" y="22797"/>
                  </a:lnTo>
                  <a:lnTo>
                    <a:pt x="20872" y="22835"/>
                  </a:lnTo>
                  <a:lnTo>
                    <a:pt x="21250" y="22872"/>
                  </a:lnTo>
                  <a:lnTo>
                    <a:pt x="21665" y="22910"/>
                  </a:lnTo>
                  <a:lnTo>
                    <a:pt x="22740" y="22929"/>
                  </a:lnTo>
                  <a:lnTo>
                    <a:pt x="23363" y="22929"/>
                  </a:lnTo>
                  <a:lnTo>
                    <a:pt x="24024" y="22872"/>
                  </a:lnTo>
                  <a:lnTo>
                    <a:pt x="24703" y="22778"/>
                  </a:lnTo>
                  <a:lnTo>
                    <a:pt x="25401" y="22665"/>
                  </a:lnTo>
                  <a:lnTo>
                    <a:pt x="26100" y="22533"/>
                  </a:lnTo>
                  <a:lnTo>
                    <a:pt x="26779" y="22363"/>
                  </a:lnTo>
                  <a:lnTo>
                    <a:pt x="27458" y="22193"/>
                  </a:lnTo>
                  <a:lnTo>
                    <a:pt x="28100" y="22023"/>
                  </a:lnTo>
                  <a:lnTo>
                    <a:pt x="29251" y="21665"/>
                  </a:lnTo>
                  <a:lnTo>
                    <a:pt x="30176" y="21363"/>
                  </a:lnTo>
                  <a:lnTo>
                    <a:pt x="31006" y="21061"/>
                  </a:lnTo>
                  <a:lnTo>
                    <a:pt x="31101" y="21004"/>
                  </a:lnTo>
                  <a:lnTo>
                    <a:pt x="31365" y="20891"/>
                  </a:lnTo>
                  <a:lnTo>
                    <a:pt x="31723" y="20683"/>
                  </a:lnTo>
                  <a:lnTo>
                    <a:pt x="31912" y="20551"/>
                  </a:lnTo>
                  <a:lnTo>
                    <a:pt x="32120" y="20400"/>
                  </a:lnTo>
                  <a:lnTo>
                    <a:pt x="32327" y="20230"/>
                  </a:lnTo>
                  <a:lnTo>
                    <a:pt x="32516" y="20042"/>
                  </a:lnTo>
                  <a:lnTo>
                    <a:pt x="32686" y="19834"/>
                  </a:lnTo>
                  <a:lnTo>
                    <a:pt x="32837" y="19608"/>
                  </a:lnTo>
                  <a:lnTo>
                    <a:pt x="32969" y="19381"/>
                  </a:lnTo>
                  <a:lnTo>
                    <a:pt x="33063" y="19136"/>
                  </a:lnTo>
                  <a:lnTo>
                    <a:pt x="33082" y="19004"/>
                  </a:lnTo>
                  <a:lnTo>
                    <a:pt x="33101" y="18872"/>
                  </a:lnTo>
                  <a:lnTo>
                    <a:pt x="33120" y="18740"/>
                  </a:lnTo>
                  <a:lnTo>
                    <a:pt x="33101" y="18589"/>
                  </a:lnTo>
                  <a:lnTo>
                    <a:pt x="33082" y="18419"/>
                  </a:lnTo>
                  <a:lnTo>
                    <a:pt x="33025" y="18192"/>
                  </a:lnTo>
                  <a:lnTo>
                    <a:pt x="32856" y="17607"/>
                  </a:lnTo>
                  <a:lnTo>
                    <a:pt x="32591" y="16852"/>
                  </a:lnTo>
                  <a:lnTo>
                    <a:pt x="32271" y="15965"/>
                  </a:lnTo>
                  <a:lnTo>
                    <a:pt x="31459" y="13890"/>
                  </a:lnTo>
                  <a:lnTo>
                    <a:pt x="30553" y="11663"/>
                  </a:lnTo>
                  <a:lnTo>
                    <a:pt x="29666" y="9492"/>
                  </a:lnTo>
                  <a:lnTo>
                    <a:pt x="28893" y="7643"/>
                  </a:lnTo>
                  <a:lnTo>
                    <a:pt x="28138" y="5869"/>
                  </a:lnTo>
                  <a:lnTo>
                    <a:pt x="28006" y="5624"/>
                  </a:lnTo>
                  <a:lnTo>
                    <a:pt x="27666" y="4963"/>
                  </a:lnTo>
                  <a:lnTo>
                    <a:pt x="27137" y="4039"/>
                  </a:lnTo>
                  <a:lnTo>
                    <a:pt x="26836" y="3510"/>
                  </a:lnTo>
                  <a:lnTo>
                    <a:pt x="26496" y="2982"/>
                  </a:lnTo>
                  <a:lnTo>
                    <a:pt x="26137" y="2434"/>
                  </a:lnTo>
                  <a:lnTo>
                    <a:pt x="25779" y="1906"/>
                  </a:lnTo>
                  <a:lnTo>
                    <a:pt x="25401" y="1415"/>
                  </a:lnTo>
                  <a:lnTo>
                    <a:pt x="25024" y="962"/>
                  </a:lnTo>
                  <a:lnTo>
                    <a:pt x="24835" y="755"/>
                  </a:lnTo>
                  <a:lnTo>
                    <a:pt x="24646" y="585"/>
                  </a:lnTo>
                  <a:lnTo>
                    <a:pt x="24458" y="415"/>
                  </a:lnTo>
                  <a:lnTo>
                    <a:pt x="24269" y="283"/>
                  </a:lnTo>
                  <a:lnTo>
                    <a:pt x="24080" y="170"/>
                  </a:lnTo>
                  <a:lnTo>
                    <a:pt x="23910" y="76"/>
                  </a:lnTo>
                  <a:lnTo>
                    <a:pt x="23741" y="19"/>
                  </a:lnTo>
                  <a:lnTo>
                    <a:pt x="23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24"/>
            <p:cNvSpPr/>
            <p:nvPr/>
          </p:nvSpPr>
          <p:spPr>
            <a:xfrm>
              <a:off x="4093875" y="3054350"/>
              <a:ext cx="833675" cy="579875"/>
            </a:xfrm>
            <a:custGeom>
              <a:rect b="b" l="l" r="r" t="t"/>
              <a:pathLst>
                <a:path extrusionOk="0" h="23195" w="33347">
                  <a:moveTo>
                    <a:pt x="23722" y="265"/>
                  </a:moveTo>
                  <a:lnTo>
                    <a:pt x="23873" y="303"/>
                  </a:lnTo>
                  <a:lnTo>
                    <a:pt x="24043" y="359"/>
                  </a:lnTo>
                  <a:lnTo>
                    <a:pt x="24213" y="454"/>
                  </a:lnTo>
                  <a:lnTo>
                    <a:pt x="24383" y="567"/>
                  </a:lnTo>
                  <a:lnTo>
                    <a:pt x="24553" y="699"/>
                  </a:lnTo>
                  <a:lnTo>
                    <a:pt x="24723" y="850"/>
                  </a:lnTo>
                  <a:lnTo>
                    <a:pt x="24911" y="1039"/>
                  </a:lnTo>
                  <a:lnTo>
                    <a:pt x="25100" y="1228"/>
                  </a:lnTo>
                  <a:lnTo>
                    <a:pt x="25459" y="1680"/>
                  </a:lnTo>
                  <a:lnTo>
                    <a:pt x="25817" y="2152"/>
                  </a:lnTo>
                  <a:lnTo>
                    <a:pt x="26176" y="2681"/>
                  </a:lnTo>
                  <a:lnTo>
                    <a:pt x="26534" y="3209"/>
                  </a:lnTo>
                  <a:lnTo>
                    <a:pt x="26855" y="3737"/>
                  </a:lnTo>
                  <a:lnTo>
                    <a:pt x="27157" y="4247"/>
                  </a:lnTo>
                  <a:lnTo>
                    <a:pt x="27667" y="5153"/>
                  </a:lnTo>
                  <a:lnTo>
                    <a:pt x="28006" y="5794"/>
                  </a:lnTo>
                  <a:lnTo>
                    <a:pt x="28120" y="6059"/>
                  </a:lnTo>
                  <a:lnTo>
                    <a:pt x="28893" y="7870"/>
                  </a:lnTo>
                  <a:lnTo>
                    <a:pt x="29686" y="9720"/>
                  </a:lnTo>
                  <a:lnTo>
                    <a:pt x="30573" y="11871"/>
                  </a:lnTo>
                  <a:lnTo>
                    <a:pt x="31460" y="14098"/>
                  </a:lnTo>
                  <a:lnTo>
                    <a:pt x="32252" y="16136"/>
                  </a:lnTo>
                  <a:lnTo>
                    <a:pt x="32573" y="17023"/>
                  </a:lnTo>
                  <a:lnTo>
                    <a:pt x="32837" y="17778"/>
                  </a:lnTo>
                  <a:lnTo>
                    <a:pt x="33007" y="18344"/>
                  </a:lnTo>
                  <a:lnTo>
                    <a:pt x="33064" y="18571"/>
                  </a:lnTo>
                  <a:lnTo>
                    <a:pt x="33102" y="18740"/>
                  </a:lnTo>
                  <a:lnTo>
                    <a:pt x="33102" y="18873"/>
                  </a:lnTo>
                  <a:lnTo>
                    <a:pt x="33102" y="19005"/>
                  </a:lnTo>
                  <a:lnTo>
                    <a:pt x="33083" y="19118"/>
                  </a:lnTo>
                  <a:lnTo>
                    <a:pt x="33045" y="19250"/>
                  </a:lnTo>
                  <a:lnTo>
                    <a:pt x="32970" y="19476"/>
                  </a:lnTo>
                  <a:lnTo>
                    <a:pt x="32837" y="19703"/>
                  </a:lnTo>
                  <a:lnTo>
                    <a:pt x="32686" y="19892"/>
                  </a:lnTo>
                  <a:lnTo>
                    <a:pt x="32517" y="20099"/>
                  </a:lnTo>
                  <a:lnTo>
                    <a:pt x="32347" y="20269"/>
                  </a:lnTo>
                  <a:lnTo>
                    <a:pt x="32139" y="20420"/>
                  </a:lnTo>
                  <a:lnTo>
                    <a:pt x="31950" y="20571"/>
                  </a:lnTo>
                  <a:lnTo>
                    <a:pt x="31762" y="20703"/>
                  </a:lnTo>
                  <a:lnTo>
                    <a:pt x="31422" y="20892"/>
                  </a:lnTo>
                  <a:lnTo>
                    <a:pt x="31177" y="21024"/>
                  </a:lnTo>
                  <a:lnTo>
                    <a:pt x="31082" y="21062"/>
                  </a:lnTo>
                  <a:lnTo>
                    <a:pt x="30214" y="21382"/>
                  </a:lnTo>
                  <a:lnTo>
                    <a:pt x="29290" y="21684"/>
                  </a:lnTo>
                  <a:lnTo>
                    <a:pt x="28138" y="22024"/>
                  </a:lnTo>
                  <a:lnTo>
                    <a:pt x="27516" y="22213"/>
                  </a:lnTo>
                  <a:lnTo>
                    <a:pt x="26855" y="22383"/>
                  </a:lnTo>
                  <a:lnTo>
                    <a:pt x="26176" y="22534"/>
                  </a:lnTo>
                  <a:lnTo>
                    <a:pt x="25478" y="22666"/>
                  </a:lnTo>
                  <a:lnTo>
                    <a:pt x="24798" y="22798"/>
                  </a:lnTo>
                  <a:lnTo>
                    <a:pt x="24119" y="22873"/>
                  </a:lnTo>
                  <a:lnTo>
                    <a:pt x="23477" y="22930"/>
                  </a:lnTo>
                  <a:lnTo>
                    <a:pt x="22854" y="22949"/>
                  </a:lnTo>
                  <a:lnTo>
                    <a:pt x="21873" y="22911"/>
                  </a:lnTo>
                  <a:lnTo>
                    <a:pt x="21137" y="22873"/>
                  </a:lnTo>
                  <a:lnTo>
                    <a:pt x="20854" y="22836"/>
                  </a:lnTo>
                  <a:lnTo>
                    <a:pt x="20609" y="22779"/>
                  </a:lnTo>
                  <a:lnTo>
                    <a:pt x="20401" y="22722"/>
                  </a:lnTo>
                  <a:lnTo>
                    <a:pt x="20231" y="22666"/>
                  </a:lnTo>
                  <a:lnTo>
                    <a:pt x="20099" y="22590"/>
                  </a:lnTo>
                  <a:lnTo>
                    <a:pt x="20005" y="22496"/>
                  </a:lnTo>
                  <a:lnTo>
                    <a:pt x="19910" y="22401"/>
                  </a:lnTo>
                  <a:lnTo>
                    <a:pt x="19854" y="22288"/>
                  </a:lnTo>
                  <a:lnTo>
                    <a:pt x="19816" y="22156"/>
                  </a:lnTo>
                  <a:lnTo>
                    <a:pt x="19778" y="22024"/>
                  </a:lnTo>
                  <a:lnTo>
                    <a:pt x="19722" y="21684"/>
                  </a:lnTo>
                  <a:lnTo>
                    <a:pt x="19684" y="21477"/>
                  </a:lnTo>
                  <a:lnTo>
                    <a:pt x="19627" y="21213"/>
                  </a:lnTo>
                  <a:lnTo>
                    <a:pt x="19552" y="20892"/>
                  </a:lnTo>
                  <a:lnTo>
                    <a:pt x="19325" y="20099"/>
                  </a:lnTo>
                  <a:lnTo>
                    <a:pt x="19042" y="19174"/>
                  </a:lnTo>
                  <a:lnTo>
                    <a:pt x="18722" y="18212"/>
                  </a:lnTo>
                  <a:lnTo>
                    <a:pt x="18174" y="16514"/>
                  </a:lnTo>
                  <a:lnTo>
                    <a:pt x="17891" y="15702"/>
                  </a:lnTo>
                  <a:lnTo>
                    <a:pt x="17816" y="15494"/>
                  </a:lnTo>
                  <a:lnTo>
                    <a:pt x="17684" y="15645"/>
                  </a:lnTo>
                  <a:lnTo>
                    <a:pt x="17155" y="16212"/>
                  </a:lnTo>
                  <a:lnTo>
                    <a:pt x="16589" y="16797"/>
                  </a:lnTo>
                  <a:lnTo>
                    <a:pt x="15910" y="17495"/>
                  </a:lnTo>
                  <a:lnTo>
                    <a:pt x="15155" y="18212"/>
                  </a:lnTo>
                  <a:lnTo>
                    <a:pt x="14400" y="18910"/>
                  </a:lnTo>
                  <a:lnTo>
                    <a:pt x="14023" y="19231"/>
                  </a:lnTo>
                  <a:lnTo>
                    <a:pt x="13664" y="19514"/>
                  </a:lnTo>
                  <a:lnTo>
                    <a:pt x="13343" y="19741"/>
                  </a:lnTo>
                  <a:lnTo>
                    <a:pt x="13041" y="19929"/>
                  </a:lnTo>
                  <a:lnTo>
                    <a:pt x="12890" y="20005"/>
                  </a:lnTo>
                  <a:lnTo>
                    <a:pt x="12702" y="20080"/>
                  </a:lnTo>
                  <a:lnTo>
                    <a:pt x="12211" y="20269"/>
                  </a:lnTo>
                  <a:lnTo>
                    <a:pt x="11588" y="20458"/>
                  </a:lnTo>
                  <a:lnTo>
                    <a:pt x="10871" y="20665"/>
                  </a:lnTo>
                  <a:lnTo>
                    <a:pt x="10078" y="20873"/>
                  </a:lnTo>
                  <a:lnTo>
                    <a:pt x="9210" y="21080"/>
                  </a:lnTo>
                  <a:lnTo>
                    <a:pt x="8323" y="21288"/>
                  </a:lnTo>
                  <a:lnTo>
                    <a:pt x="7399" y="21496"/>
                  </a:lnTo>
                  <a:lnTo>
                    <a:pt x="6493" y="21684"/>
                  </a:lnTo>
                  <a:lnTo>
                    <a:pt x="5587" y="21854"/>
                  </a:lnTo>
                  <a:lnTo>
                    <a:pt x="4738" y="22024"/>
                  </a:lnTo>
                  <a:lnTo>
                    <a:pt x="3964" y="22137"/>
                  </a:lnTo>
                  <a:lnTo>
                    <a:pt x="3247" y="22251"/>
                  </a:lnTo>
                  <a:lnTo>
                    <a:pt x="2662" y="22307"/>
                  </a:lnTo>
                  <a:lnTo>
                    <a:pt x="2190" y="22326"/>
                  </a:lnTo>
                  <a:lnTo>
                    <a:pt x="1869" y="22326"/>
                  </a:lnTo>
                  <a:lnTo>
                    <a:pt x="1662" y="22269"/>
                  </a:lnTo>
                  <a:lnTo>
                    <a:pt x="1473" y="22213"/>
                  </a:lnTo>
                  <a:lnTo>
                    <a:pt x="1303" y="22137"/>
                  </a:lnTo>
                  <a:lnTo>
                    <a:pt x="1133" y="22043"/>
                  </a:lnTo>
                  <a:lnTo>
                    <a:pt x="982" y="21949"/>
                  </a:lnTo>
                  <a:lnTo>
                    <a:pt x="850" y="21835"/>
                  </a:lnTo>
                  <a:lnTo>
                    <a:pt x="737" y="21722"/>
                  </a:lnTo>
                  <a:lnTo>
                    <a:pt x="624" y="21590"/>
                  </a:lnTo>
                  <a:lnTo>
                    <a:pt x="529" y="21458"/>
                  </a:lnTo>
                  <a:lnTo>
                    <a:pt x="454" y="21307"/>
                  </a:lnTo>
                  <a:lnTo>
                    <a:pt x="378" y="21156"/>
                  </a:lnTo>
                  <a:lnTo>
                    <a:pt x="322" y="21005"/>
                  </a:lnTo>
                  <a:lnTo>
                    <a:pt x="284" y="20854"/>
                  </a:lnTo>
                  <a:lnTo>
                    <a:pt x="265" y="20703"/>
                  </a:lnTo>
                  <a:lnTo>
                    <a:pt x="246" y="20552"/>
                  </a:lnTo>
                  <a:lnTo>
                    <a:pt x="246" y="20401"/>
                  </a:lnTo>
                  <a:lnTo>
                    <a:pt x="265" y="20326"/>
                  </a:lnTo>
                  <a:lnTo>
                    <a:pt x="303" y="20250"/>
                  </a:lnTo>
                  <a:lnTo>
                    <a:pt x="341" y="20194"/>
                  </a:lnTo>
                  <a:lnTo>
                    <a:pt x="397" y="20118"/>
                  </a:lnTo>
                  <a:lnTo>
                    <a:pt x="567" y="19986"/>
                  </a:lnTo>
                  <a:lnTo>
                    <a:pt x="812" y="19873"/>
                  </a:lnTo>
                  <a:lnTo>
                    <a:pt x="1095" y="19741"/>
                  </a:lnTo>
                  <a:lnTo>
                    <a:pt x="1435" y="19627"/>
                  </a:lnTo>
                  <a:lnTo>
                    <a:pt x="2284" y="19344"/>
                  </a:lnTo>
                  <a:lnTo>
                    <a:pt x="3473" y="18948"/>
                  </a:lnTo>
                  <a:lnTo>
                    <a:pt x="4153" y="18703"/>
                  </a:lnTo>
                  <a:lnTo>
                    <a:pt x="4889" y="18420"/>
                  </a:lnTo>
                  <a:lnTo>
                    <a:pt x="5964" y="17986"/>
                  </a:lnTo>
                  <a:lnTo>
                    <a:pt x="7040" y="17514"/>
                  </a:lnTo>
                  <a:lnTo>
                    <a:pt x="8078" y="17042"/>
                  </a:lnTo>
                  <a:lnTo>
                    <a:pt x="9003" y="16608"/>
                  </a:lnTo>
                  <a:lnTo>
                    <a:pt x="10456" y="15929"/>
                  </a:lnTo>
                  <a:lnTo>
                    <a:pt x="11022" y="15645"/>
                  </a:lnTo>
                  <a:lnTo>
                    <a:pt x="11060" y="15627"/>
                  </a:lnTo>
                  <a:lnTo>
                    <a:pt x="11079" y="15570"/>
                  </a:lnTo>
                  <a:lnTo>
                    <a:pt x="11286" y="15023"/>
                  </a:lnTo>
                  <a:lnTo>
                    <a:pt x="11777" y="13645"/>
                  </a:lnTo>
                  <a:lnTo>
                    <a:pt x="12418" y="11720"/>
                  </a:lnTo>
                  <a:lnTo>
                    <a:pt x="12758" y="10663"/>
                  </a:lnTo>
                  <a:lnTo>
                    <a:pt x="13079" y="9588"/>
                  </a:lnTo>
                  <a:lnTo>
                    <a:pt x="13211" y="9154"/>
                  </a:lnTo>
                  <a:lnTo>
                    <a:pt x="13362" y="8720"/>
                  </a:lnTo>
                  <a:lnTo>
                    <a:pt x="13551" y="8286"/>
                  </a:lnTo>
                  <a:lnTo>
                    <a:pt x="13721" y="7870"/>
                  </a:lnTo>
                  <a:lnTo>
                    <a:pt x="13928" y="7455"/>
                  </a:lnTo>
                  <a:lnTo>
                    <a:pt x="14136" y="7078"/>
                  </a:lnTo>
                  <a:lnTo>
                    <a:pt x="14362" y="6700"/>
                  </a:lnTo>
                  <a:lnTo>
                    <a:pt x="14608" y="6342"/>
                  </a:lnTo>
                  <a:lnTo>
                    <a:pt x="14853" y="5983"/>
                  </a:lnTo>
                  <a:lnTo>
                    <a:pt x="15117" y="5662"/>
                  </a:lnTo>
                  <a:lnTo>
                    <a:pt x="15381" y="5360"/>
                  </a:lnTo>
                  <a:lnTo>
                    <a:pt x="15645" y="5059"/>
                  </a:lnTo>
                  <a:lnTo>
                    <a:pt x="15947" y="4794"/>
                  </a:lnTo>
                  <a:lnTo>
                    <a:pt x="16230" y="4549"/>
                  </a:lnTo>
                  <a:lnTo>
                    <a:pt x="16532" y="4323"/>
                  </a:lnTo>
                  <a:lnTo>
                    <a:pt x="16834" y="4115"/>
                  </a:lnTo>
                  <a:lnTo>
                    <a:pt x="17495" y="3737"/>
                  </a:lnTo>
                  <a:lnTo>
                    <a:pt x="18401" y="3209"/>
                  </a:lnTo>
                  <a:lnTo>
                    <a:pt x="20590" y="1982"/>
                  </a:lnTo>
                  <a:lnTo>
                    <a:pt x="23722" y="265"/>
                  </a:lnTo>
                  <a:close/>
                  <a:moveTo>
                    <a:pt x="23666" y="1"/>
                  </a:moveTo>
                  <a:lnTo>
                    <a:pt x="23628" y="20"/>
                  </a:lnTo>
                  <a:lnTo>
                    <a:pt x="20646" y="1662"/>
                  </a:lnTo>
                  <a:lnTo>
                    <a:pt x="18344" y="2945"/>
                  </a:lnTo>
                  <a:lnTo>
                    <a:pt x="17401" y="3492"/>
                  </a:lnTo>
                  <a:lnTo>
                    <a:pt x="16702" y="3907"/>
                  </a:lnTo>
                  <a:lnTo>
                    <a:pt x="16400" y="4115"/>
                  </a:lnTo>
                  <a:lnTo>
                    <a:pt x="16080" y="4341"/>
                  </a:lnTo>
                  <a:lnTo>
                    <a:pt x="15778" y="4606"/>
                  </a:lnTo>
                  <a:lnTo>
                    <a:pt x="15476" y="4870"/>
                  </a:lnTo>
                  <a:lnTo>
                    <a:pt x="15193" y="5172"/>
                  </a:lnTo>
                  <a:lnTo>
                    <a:pt x="14928" y="5493"/>
                  </a:lnTo>
                  <a:lnTo>
                    <a:pt x="14645" y="5832"/>
                  </a:lnTo>
                  <a:lnTo>
                    <a:pt x="14400" y="6191"/>
                  </a:lnTo>
                  <a:lnTo>
                    <a:pt x="14155" y="6549"/>
                  </a:lnTo>
                  <a:lnTo>
                    <a:pt x="13928" y="6946"/>
                  </a:lnTo>
                  <a:lnTo>
                    <a:pt x="13702" y="7342"/>
                  </a:lnTo>
                  <a:lnTo>
                    <a:pt x="13494" y="7757"/>
                  </a:lnTo>
                  <a:lnTo>
                    <a:pt x="13305" y="8172"/>
                  </a:lnTo>
                  <a:lnTo>
                    <a:pt x="13136" y="8625"/>
                  </a:lnTo>
                  <a:lnTo>
                    <a:pt x="12966" y="9059"/>
                  </a:lnTo>
                  <a:lnTo>
                    <a:pt x="12834" y="9531"/>
                  </a:lnTo>
                  <a:lnTo>
                    <a:pt x="12532" y="10531"/>
                  </a:lnTo>
                  <a:lnTo>
                    <a:pt x="12211" y="11513"/>
                  </a:lnTo>
                  <a:lnTo>
                    <a:pt x="11607" y="13324"/>
                  </a:lnTo>
                  <a:lnTo>
                    <a:pt x="11116" y="14721"/>
                  </a:lnTo>
                  <a:lnTo>
                    <a:pt x="10871" y="15438"/>
                  </a:lnTo>
                  <a:lnTo>
                    <a:pt x="10116" y="15796"/>
                  </a:lnTo>
                  <a:lnTo>
                    <a:pt x="8682" y="16495"/>
                  </a:lnTo>
                  <a:lnTo>
                    <a:pt x="7776" y="16910"/>
                  </a:lnTo>
                  <a:lnTo>
                    <a:pt x="6795" y="17344"/>
                  </a:lnTo>
                  <a:lnTo>
                    <a:pt x="5795" y="17778"/>
                  </a:lnTo>
                  <a:lnTo>
                    <a:pt x="4794" y="18193"/>
                  </a:lnTo>
                  <a:lnTo>
                    <a:pt x="4058" y="18476"/>
                  </a:lnTo>
                  <a:lnTo>
                    <a:pt x="3379" y="18703"/>
                  </a:lnTo>
                  <a:lnTo>
                    <a:pt x="2190" y="19099"/>
                  </a:lnTo>
                  <a:lnTo>
                    <a:pt x="1265" y="19401"/>
                  </a:lnTo>
                  <a:lnTo>
                    <a:pt x="907" y="19552"/>
                  </a:lnTo>
                  <a:lnTo>
                    <a:pt x="586" y="19684"/>
                  </a:lnTo>
                  <a:lnTo>
                    <a:pt x="341" y="19835"/>
                  </a:lnTo>
                  <a:lnTo>
                    <a:pt x="246" y="19910"/>
                  </a:lnTo>
                  <a:lnTo>
                    <a:pt x="171" y="20005"/>
                  </a:lnTo>
                  <a:lnTo>
                    <a:pt x="95" y="20080"/>
                  </a:lnTo>
                  <a:lnTo>
                    <a:pt x="39" y="20175"/>
                  </a:lnTo>
                  <a:lnTo>
                    <a:pt x="20" y="20288"/>
                  </a:lnTo>
                  <a:lnTo>
                    <a:pt x="1" y="20401"/>
                  </a:lnTo>
                  <a:lnTo>
                    <a:pt x="1" y="20571"/>
                  </a:lnTo>
                  <a:lnTo>
                    <a:pt x="1" y="20741"/>
                  </a:lnTo>
                  <a:lnTo>
                    <a:pt x="39" y="20911"/>
                  </a:lnTo>
                  <a:lnTo>
                    <a:pt x="76" y="21080"/>
                  </a:lnTo>
                  <a:lnTo>
                    <a:pt x="133" y="21250"/>
                  </a:lnTo>
                  <a:lnTo>
                    <a:pt x="209" y="21420"/>
                  </a:lnTo>
                  <a:lnTo>
                    <a:pt x="303" y="21590"/>
                  </a:lnTo>
                  <a:lnTo>
                    <a:pt x="416" y="21741"/>
                  </a:lnTo>
                  <a:lnTo>
                    <a:pt x="529" y="21892"/>
                  </a:lnTo>
                  <a:lnTo>
                    <a:pt x="680" y="22024"/>
                  </a:lnTo>
                  <a:lnTo>
                    <a:pt x="831" y="22156"/>
                  </a:lnTo>
                  <a:lnTo>
                    <a:pt x="1001" y="22269"/>
                  </a:lnTo>
                  <a:lnTo>
                    <a:pt x="1190" y="22364"/>
                  </a:lnTo>
                  <a:lnTo>
                    <a:pt x="1379" y="22458"/>
                  </a:lnTo>
                  <a:lnTo>
                    <a:pt x="1605" y="22515"/>
                  </a:lnTo>
                  <a:lnTo>
                    <a:pt x="1831" y="22571"/>
                  </a:lnTo>
                  <a:lnTo>
                    <a:pt x="1982" y="22590"/>
                  </a:lnTo>
                  <a:lnTo>
                    <a:pt x="2171" y="22590"/>
                  </a:lnTo>
                  <a:lnTo>
                    <a:pt x="2643" y="22571"/>
                  </a:lnTo>
                  <a:lnTo>
                    <a:pt x="3247" y="22496"/>
                  </a:lnTo>
                  <a:lnTo>
                    <a:pt x="3964" y="22401"/>
                  </a:lnTo>
                  <a:lnTo>
                    <a:pt x="4757" y="22269"/>
                  </a:lnTo>
                  <a:lnTo>
                    <a:pt x="5606" y="22118"/>
                  </a:lnTo>
                  <a:lnTo>
                    <a:pt x="6512" y="21949"/>
                  </a:lnTo>
                  <a:lnTo>
                    <a:pt x="7436" y="21760"/>
                  </a:lnTo>
                  <a:lnTo>
                    <a:pt x="8361" y="21552"/>
                  </a:lnTo>
                  <a:lnTo>
                    <a:pt x="9267" y="21345"/>
                  </a:lnTo>
                  <a:lnTo>
                    <a:pt x="10135" y="21118"/>
                  </a:lnTo>
                  <a:lnTo>
                    <a:pt x="10946" y="20911"/>
                  </a:lnTo>
                  <a:lnTo>
                    <a:pt x="11682" y="20703"/>
                  </a:lnTo>
                  <a:lnTo>
                    <a:pt x="12305" y="20495"/>
                  </a:lnTo>
                  <a:lnTo>
                    <a:pt x="12815" y="20307"/>
                  </a:lnTo>
                  <a:lnTo>
                    <a:pt x="13003" y="20231"/>
                  </a:lnTo>
                  <a:lnTo>
                    <a:pt x="13173" y="20137"/>
                  </a:lnTo>
                  <a:lnTo>
                    <a:pt x="13437" y="19986"/>
                  </a:lnTo>
                  <a:lnTo>
                    <a:pt x="13721" y="19778"/>
                  </a:lnTo>
                  <a:lnTo>
                    <a:pt x="14041" y="19552"/>
                  </a:lnTo>
                  <a:lnTo>
                    <a:pt x="14362" y="19288"/>
                  </a:lnTo>
                  <a:lnTo>
                    <a:pt x="15042" y="18684"/>
                  </a:lnTo>
                  <a:lnTo>
                    <a:pt x="15721" y="18042"/>
                  </a:lnTo>
                  <a:lnTo>
                    <a:pt x="16363" y="17401"/>
                  </a:lnTo>
                  <a:lnTo>
                    <a:pt x="16929" y="16816"/>
                  </a:lnTo>
                  <a:lnTo>
                    <a:pt x="17721" y="15985"/>
                  </a:lnTo>
                  <a:lnTo>
                    <a:pt x="18099" y="17080"/>
                  </a:lnTo>
                  <a:lnTo>
                    <a:pt x="18627" y="18703"/>
                  </a:lnTo>
                  <a:lnTo>
                    <a:pt x="18891" y="19552"/>
                  </a:lnTo>
                  <a:lnTo>
                    <a:pt x="19118" y="20344"/>
                  </a:lnTo>
                  <a:lnTo>
                    <a:pt x="19307" y="21024"/>
                  </a:lnTo>
                  <a:lnTo>
                    <a:pt x="19420" y="21515"/>
                  </a:lnTo>
                  <a:lnTo>
                    <a:pt x="19458" y="21722"/>
                  </a:lnTo>
                  <a:lnTo>
                    <a:pt x="19533" y="22118"/>
                  </a:lnTo>
                  <a:lnTo>
                    <a:pt x="19590" y="22288"/>
                  </a:lnTo>
                  <a:lnTo>
                    <a:pt x="19646" y="22439"/>
                  </a:lnTo>
                  <a:lnTo>
                    <a:pt x="19722" y="22571"/>
                  </a:lnTo>
                  <a:lnTo>
                    <a:pt x="19816" y="22685"/>
                  </a:lnTo>
                  <a:lnTo>
                    <a:pt x="19929" y="22779"/>
                  </a:lnTo>
                  <a:lnTo>
                    <a:pt x="20080" y="22873"/>
                  </a:lnTo>
                  <a:lnTo>
                    <a:pt x="20269" y="22949"/>
                  </a:lnTo>
                  <a:lnTo>
                    <a:pt x="20495" y="23005"/>
                  </a:lnTo>
                  <a:lnTo>
                    <a:pt x="20760" y="23062"/>
                  </a:lnTo>
                  <a:lnTo>
                    <a:pt x="21062" y="23119"/>
                  </a:lnTo>
                  <a:lnTo>
                    <a:pt x="21420" y="23137"/>
                  </a:lnTo>
                  <a:lnTo>
                    <a:pt x="21835" y="23175"/>
                  </a:lnTo>
                  <a:lnTo>
                    <a:pt x="22854" y="23194"/>
                  </a:lnTo>
                  <a:lnTo>
                    <a:pt x="22987" y="23194"/>
                  </a:lnTo>
                  <a:lnTo>
                    <a:pt x="23609" y="23175"/>
                  </a:lnTo>
                  <a:lnTo>
                    <a:pt x="24251" y="23119"/>
                  </a:lnTo>
                  <a:lnTo>
                    <a:pt x="24930" y="23024"/>
                  </a:lnTo>
                  <a:lnTo>
                    <a:pt x="25610" y="22911"/>
                  </a:lnTo>
                  <a:lnTo>
                    <a:pt x="26308" y="22760"/>
                  </a:lnTo>
                  <a:lnTo>
                    <a:pt x="26987" y="22609"/>
                  </a:lnTo>
                  <a:lnTo>
                    <a:pt x="27648" y="22439"/>
                  </a:lnTo>
                  <a:lnTo>
                    <a:pt x="28271" y="22251"/>
                  </a:lnTo>
                  <a:lnTo>
                    <a:pt x="29403" y="21911"/>
                  </a:lnTo>
                  <a:lnTo>
                    <a:pt x="30328" y="21609"/>
                  </a:lnTo>
                  <a:lnTo>
                    <a:pt x="31177" y="21307"/>
                  </a:lnTo>
                  <a:lnTo>
                    <a:pt x="31309" y="21250"/>
                  </a:lnTo>
                  <a:lnTo>
                    <a:pt x="31573" y="21099"/>
                  </a:lnTo>
                  <a:lnTo>
                    <a:pt x="31950" y="20892"/>
                  </a:lnTo>
                  <a:lnTo>
                    <a:pt x="32158" y="20741"/>
                  </a:lnTo>
                  <a:lnTo>
                    <a:pt x="32366" y="20590"/>
                  </a:lnTo>
                  <a:lnTo>
                    <a:pt x="32554" y="20420"/>
                  </a:lnTo>
                  <a:lnTo>
                    <a:pt x="32762" y="20212"/>
                  </a:lnTo>
                  <a:lnTo>
                    <a:pt x="32932" y="20005"/>
                  </a:lnTo>
                  <a:lnTo>
                    <a:pt x="33083" y="19778"/>
                  </a:lnTo>
                  <a:lnTo>
                    <a:pt x="33215" y="19533"/>
                  </a:lnTo>
                  <a:lnTo>
                    <a:pt x="33309" y="19288"/>
                  </a:lnTo>
                  <a:lnTo>
                    <a:pt x="33328" y="19137"/>
                  </a:lnTo>
                  <a:lnTo>
                    <a:pt x="33347" y="19005"/>
                  </a:lnTo>
                  <a:lnTo>
                    <a:pt x="33347" y="18854"/>
                  </a:lnTo>
                  <a:lnTo>
                    <a:pt x="33347" y="18703"/>
                  </a:lnTo>
                  <a:lnTo>
                    <a:pt x="33328" y="18533"/>
                  </a:lnTo>
                  <a:lnTo>
                    <a:pt x="33272" y="18325"/>
                  </a:lnTo>
                  <a:lnTo>
                    <a:pt x="33102" y="17740"/>
                  </a:lnTo>
                  <a:lnTo>
                    <a:pt x="32837" y="17004"/>
                  </a:lnTo>
                  <a:lnTo>
                    <a:pt x="32536" y="16136"/>
                  </a:lnTo>
                  <a:lnTo>
                    <a:pt x="31743" y="14117"/>
                  </a:lnTo>
                  <a:lnTo>
                    <a:pt x="30875" y="11928"/>
                  </a:lnTo>
                  <a:lnTo>
                    <a:pt x="29988" y="9795"/>
                  </a:lnTo>
                  <a:lnTo>
                    <a:pt x="29195" y="7927"/>
                  </a:lnTo>
                  <a:lnTo>
                    <a:pt x="28365" y="5945"/>
                  </a:lnTo>
                  <a:lnTo>
                    <a:pt x="28195" y="5625"/>
                  </a:lnTo>
                  <a:lnTo>
                    <a:pt x="27836" y="4926"/>
                  </a:lnTo>
                  <a:lnTo>
                    <a:pt x="27308" y="3983"/>
                  </a:lnTo>
                  <a:lnTo>
                    <a:pt x="26987" y="3473"/>
                  </a:lnTo>
                  <a:lnTo>
                    <a:pt x="26648" y="2926"/>
                  </a:lnTo>
                  <a:lnTo>
                    <a:pt x="26289" y="2398"/>
                  </a:lnTo>
                  <a:lnTo>
                    <a:pt x="25930" y="1869"/>
                  </a:lnTo>
                  <a:lnTo>
                    <a:pt x="25553" y="1379"/>
                  </a:lnTo>
                  <a:lnTo>
                    <a:pt x="25157" y="945"/>
                  </a:lnTo>
                  <a:lnTo>
                    <a:pt x="24968" y="756"/>
                  </a:lnTo>
                  <a:lnTo>
                    <a:pt x="24779" y="567"/>
                  </a:lnTo>
                  <a:lnTo>
                    <a:pt x="24591" y="416"/>
                  </a:lnTo>
                  <a:lnTo>
                    <a:pt x="24402" y="284"/>
                  </a:lnTo>
                  <a:lnTo>
                    <a:pt x="24213" y="171"/>
                  </a:lnTo>
                  <a:lnTo>
                    <a:pt x="24043" y="95"/>
                  </a:lnTo>
                  <a:lnTo>
                    <a:pt x="23873" y="39"/>
                  </a:lnTo>
                  <a:lnTo>
                    <a:pt x="237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24"/>
            <p:cNvSpPr/>
            <p:nvPr/>
          </p:nvSpPr>
          <p:spPr>
            <a:xfrm>
              <a:off x="4538775" y="3372350"/>
              <a:ext cx="49575" cy="66075"/>
            </a:xfrm>
            <a:custGeom>
              <a:rect b="b" l="l" r="r" t="t"/>
              <a:pathLst>
                <a:path extrusionOk="0" h="2643" w="1983">
                  <a:moveTo>
                    <a:pt x="1831" y="0"/>
                  </a:moveTo>
                  <a:lnTo>
                    <a:pt x="1794" y="19"/>
                  </a:lnTo>
                  <a:lnTo>
                    <a:pt x="1756" y="57"/>
                  </a:lnTo>
                  <a:lnTo>
                    <a:pt x="20" y="2435"/>
                  </a:lnTo>
                  <a:lnTo>
                    <a:pt x="1" y="2473"/>
                  </a:lnTo>
                  <a:lnTo>
                    <a:pt x="1" y="2529"/>
                  </a:lnTo>
                  <a:lnTo>
                    <a:pt x="20" y="2567"/>
                  </a:lnTo>
                  <a:lnTo>
                    <a:pt x="57" y="2605"/>
                  </a:lnTo>
                  <a:lnTo>
                    <a:pt x="76" y="2624"/>
                  </a:lnTo>
                  <a:lnTo>
                    <a:pt x="114" y="2642"/>
                  </a:lnTo>
                  <a:lnTo>
                    <a:pt x="171" y="2624"/>
                  </a:lnTo>
                  <a:lnTo>
                    <a:pt x="227" y="2586"/>
                  </a:lnTo>
                  <a:lnTo>
                    <a:pt x="1963" y="208"/>
                  </a:lnTo>
                  <a:lnTo>
                    <a:pt x="1982" y="151"/>
                  </a:lnTo>
                  <a:lnTo>
                    <a:pt x="1982" y="114"/>
                  </a:lnTo>
                  <a:lnTo>
                    <a:pt x="1963" y="57"/>
                  </a:lnTo>
                  <a:lnTo>
                    <a:pt x="1926" y="19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4" name="Google Shape;2654;p24"/>
          <p:cNvGrpSpPr/>
          <p:nvPr/>
        </p:nvGrpSpPr>
        <p:grpSpPr>
          <a:xfrm>
            <a:off x="6610609" y="2503062"/>
            <a:ext cx="1439172" cy="2471203"/>
            <a:chOff x="6229475" y="2128263"/>
            <a:chExt cx="1686200" cy="2895375"/>
          </a:xfrm>
        </p:grpSpPr>
        <p:sp>
          <p:nvSpPr>
            <p:cNvPr id="2655" name="Google Shape;2655;p24"/>
            <p:cNvSpPr/>
            <p:nvPr/>
          </p:nvSpPr>
          <p:spPr>
            <a:xfrm>
              <a:off x="6603150" y="4016363"/>
              <a:ext cx="466625" cy="137775"/>
            </a:xfrm>
            <a:custGeom>
              <a:rect b="b" l="l" r="r" t="t"/>
              <a:pathLst>
                <a:path extrusionOk="0" h="5511" w="18665">
                  <a:moveTo>
                    <a:pt x="0" y="0"/>
                  </a:moveTo>
                  <a:lnTo>
                    <a:pt x="1906" y="3774"/>
                  </a:lnTo>
                  <a:lnTo>
                    <a:pt x="2019" y="3963"/>
                  </a:lnTo>
                  <a:lnTo>
                    <a:pt x="2133" y="4152"/>
                  </a:lnTo>
                  <a:lnTo>
                    <a:pt x="2265" y="4322"/>
                  </a:lnTo>
                  <a:lnTo>
                    <a:pt x="2416" y="4492"/>
                  </a:lnTo>
                  <a:lnTo>
                    <a:pt x="2567" y="4643"/>
                  </a:lnTo>
                  <a:lnTo>
                    <a:pt x="2736" y="4793"/>
                  </a:lnTo>
                  <a:lnTo>
                    <a:pt x="2906" y="4926"/>
                  </a:lnTo>
                  <a:lnTo>
                    <a:pt x="3076" y="5039"/>
                  </a:lnTo>
                  <a:lnTo>
                    <a:pt x="3265" y="5152"/>
                  </a:lnTo>
                  <a:lnTo>
                    <a:pt x="3454" y="5228"/>
                  </a:lnTo>
                  <a:lnTo>
                    <a:pt x="3661" y="5322"/>
                  </a:lnTo>
                  <a:lnTo>
                    <a:pt x="3869" y="5379"/>
                  </a:lnTo>
                  <a:lnTo>
                    <a:pt x="4076" y="5435"/>
                  </a:lnTo>
                  <a:lnTo>
                    <a:pt x="4303" y="5473"/>
                  </a:lnTo>
                  <a:lnTo>
                    <a:pt x="4510" y="5492"/>
                  </a:lnTo>
                  <a:lnTo>
                    <a:pt x="4737" y="5511"/>
                  </a:lnTo>
                  <a:lnTo>
                    <a:pt x="13908" y="5511"/>
                  </a:lnTo>
                  <a:lnTo>
                    <a:pt x="14135" y="5492"/>
                  </a:lnTo>
                  <a:lnTo>
                    <a:pt x="14361" y="5473"/>
                  </a:lnTo>
                  <a:lnTo>
                    <a:pt x="14569" y="5435"/>
                  </a:lnTo>
                  <a:lnTo>
                    <a:pt x="14776" y="5379"/>
                  </a:lnTo>
                  <a:lnTo>
                    <a:pt x="14984" y="5322"/>
                  </a:lnTo>
                  <a:lnTo>
                    <a:pt x="15192" y="5228"/>
                  </a:lnTo>
                  <a:lnTo>
                    <a:pt x="15380" y="5152"/>
                  </a:lnTo>
                  <a:lnTo>
                    <a:pt x="15569" y="5039"/>
                  </a:lnTo>
                  <a:lnTo>
                    <a:pt x="15758" y="4926"/>
                  </a:lnTo>
                  <a:lnTo>
                    <a:pt x="15928" y="4793"/>
                  </a:lnTo>
                  <a:lnTo>
                    <a:pt x="16079" y="4643"/>
                  </a:lnTo>
                  <a:lnTo>
                    <a:pt x="16230" y="4492"/>
                  </a:lnTo>
                  <a:lnTo>
                    <a:pt x="16381" y="4322"/>
                  </a:lnTo>
                  <a:lnTo>
                    <a:pt x="16513" y="4152"/>
                  </a:lnTo>
                  <a:lnTo>
                    <a:pt x="16626" y="3963"/>
                  </a:lnTo>
                  <a:lnTo>
                    <a:pt x="16739" y="3774"/>
                  </a:lnTo>
                  <a:lnTo>
                    <a:pt x="1866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24"/>
            <p:cNvSpPr/>
            <p:nvPr/>
          </p:nvSpPr>
          <p:spPr>
            <a:xfrm>
              <a:off x="6551250" y="3720063"/>
              <a:ext cx="563325" cy="365675"/>
            </a:xfrm>
            <a:custGeom>
              <a:rect b="b" l="l" r="r" t="t"/>
              <a:pathLst>
                <a:path extrusionOk="0" h="14627" w="22533">
                  <a:moveTo>
                    <a:pt x="0" y="1"/>
                  </a:moveTo>
                  <a:lnTo>
                    <a:pt x="0" y="14192"/>
                  </a:lnTo>
                  <a:lnTo>
                    <a:pt x="19" y="14287"/>
                  </a:lnTo>
                  <a:lnTo>
                    <a:pt x="38" y="14362"/>
                  </a:lnTo>
                  <a:lnTo>
                    <a:pt x="76" y="14438"/>
                  </a:lnTo>
                  <a:lnTo>
                    <a:pt x="132" y="14513"/>
                  </a:lnTo>
                  <a:lnTo>
                    <a:pt x="208" y="14551"/>
                  </a:lnTo>
                  <a:lnTo>
                    <a:pt x="264" y="14607"/>
                  </a:lnTo>
                  <a:lnTo>
                    <a:pt x="359" y="14626"/>
                  </a:lnTo>
                  <a:lnTo>
                    <a:pt x="22193" y="14626"/>
                  </a:lnTo>
                  <a:lnTo>
                    <a:pt x="22269" y="14607"/>
                  </a:lnTo>
                  <a:lnTo>
                    <a:pt x="22344" y="14551"/>
                  </a:lnTo>
                  <a:lnTo>
                    <a:pt x="22401" y="14513"/>
                  </a:lnTo>
                  <a:lnTo>
                    <a:pt x="22457" y="14438"/>
                  </a:lnTo>
                  <a:lnTo>
                    <a:pt x="22495" y="14362"/>
                  </a:lnTo>
                  <a:lnTo>
                    <a:pt x="22533" y="14287"/>
                  </a:lnTo>
                  <a:lnTo>
                    <a:pt x="22533" y="14192"/>
                  </a:lnTo>
                  <a:lnTo>
                    <a:pt x="225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24"/>
            <p:cNvSpPr/>
            <p:nvPr/>
          </p:nvSpPr>
          <p:spPr>
            <a:xfrm>
              <a:off x="6551250" y="3720063"/>
              <a:ext cx="563325" cy="196300"/>
            </a:xfrm>
            <a:custGeom>
              <a:rect b="b" l="l" r="r" t="t"/>
              <a:pathLst>
                <a:path extrusionOk="0" h="7852" w="22533">
                  <a:moveTo>
                    <a:pt x="15116" y="1"/>
                  </a:moveTo>
                  <a:lnTo>
                    <a:pt x="0" y="3718"/>
                  </a:lnTo>
                  <a:lnTo>
                    <a:pt x="0" y="7851"/>
                  </a:lnTo>
                  <a:lnTo>
                    <a:pt x="22533" y="2322"/>
                  </a:lnTo>
                  <a:lnTo>
                    <a:pt x="2253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24"/>
            <p:cNvSpPr/>
            <p:nvPr/>
          </p:nvSpPr>
          <p:spPr>
            <a:xfrm>
              <a:off x="6548875" y="3717713"/>
              <a:ext cx="568075" cy="201475"/>
            </a:xfrm>
            <a:custGeom>
              <a:rect b="b" l="l" r="r" t="t"/>
              <a:pathLst>
                <a:path extrusionOk="0" h="8059" w="22723">
                  <a:moveTo>
                    <a:pt x="22533" y="189"/>
                  </a:moveTo>
                  <a:lnTo>
                    <a:pt x="22533" y="2340"/>
                  </a:lnTo>
                  <a:lnTo>
                    <a:pt x="208" y="7813"/>
                  </a:lnTo>
                  <a:lnTo>
                    <a:pt x="208" y="3888"/>
                  </a:lnTo>
                  <a:lnTo>
                    <a:pt x="15230" y="189"/>
                  </a:lnTo>
                  <a:close/>
                  <a:moveTo>
                    <a:pt x="15192" y="0"/>
                  </a:moveTo>
                  <a:lnTo>
                    <a:pt x="76" y="3699"/>
                  </a:lnTo>
                  <a:lnTo>
                    <a:pt x="20" y="3737"/>
                  </a:lnTo>
                  <a:lnTo>
                    <a:pt x="1" y="3775"/>
                  </a:lnTo>
                  <a:lnTo>
                    <a:pt x="1" y="3812"/>
                  </a:lnTo>
                  <a:lnTo>
                    <a:pt x="1" y="7945"/>
                  </a:lnTo>
                  <a:lnTo>
                    <a:pt x="20" y="8002"/>
                  </a:lnTo>
                  <a:lnTo>
                    <a:pt x="39" y="8021"/>
                  </a:lnTo>
                  <a:lnTo>
                    <a:pt x="95" y="8059"/>
                  </a:lnTo>
                  <a:lnTo>
                    <a:pt x="133" y="8040"/>
                  </a:lnTo>
                  <a:lnTo>
                    <a:pt x="22647" y="2510"/>
                  </a:lnTo>
                  <a:lnTo>
                    <a:pt x="22703" y="2473"/>
                  </a:lnTo>
                  <a:lnTo>
                    <a:pt x="22722" y="2454"/>
                  </a:lnTo>
                  <a:lnTo>
                    <a:pt x="22722" y="2416"/>
                  </a:lnTo>
                  <a:lnTo>
                    <a:pt x="22722" y="95"/>
                  </a:lnTo>
                  <a:lnTo>
                    <a:pt x="22722" y="57"/>
                  </a:lnTo>
                  <a:lnTo>
                    <a:pt x="22703" y="19"/>
                  </a:lnTo>
                  <a:lnTo>
                    <a:pt x="22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24"/>
            <p:cNvSpPr/>
            <p:nvPr/>
          </p:nvSpPr>
          <p:spPr>
            <a:xfrm>
              <a:off x="6551250" y="3853588"/>
              <a:ext cx="563325" cy="232150"/>
            </a:xfrm>
            <a:custGeom>
              <a:rect b="b" l="l" r="r" t="t"/>
              <a:pathLst>
                <a:path extrusionOk="0" h="9286" w="22533">
                  <a:moveTo>
                    <a:pt x="22533" y="0"/>
                  </a:moveTo>
                  <a:lnTo>
                    <a:pt x="0" y="5530"/>
                  </a:lnTo>
                  <a:lnTo>
                    <a:pt x="0" y="7738"/>
                  </a:lnTo>
                  <a:lnTo>
                    <a:pt x="19" y="7908"/>
                  </a:lnTo>
                  <a:lnTo>
                    <a:pt x="38" y="8059"/>
                  </a:lnTo>
                  <a:lnTo>
                    <a:pt x="76" y="8210"/>
                  </a:lnTo>
                  <a:lnTo>
                    <a:pt x="132" y="8342"/>
                  </a:lnTo>
                  <a:lnTo>
                    <a:pt x="189" y="8474"/>
                  </a:lnTo>
                  <a:lnTo>
                    <a:pt x="264" y="8606"/>
                  </a:lnTo>
                  <a:lnTo>
                    <a:pt x="359" y="8719"/>
                  </a:lnTo>
                  <a:lnTo>
                    <a:pt x="453" y="8832"/>
                  </a:lnTo>
                  <a:lnTo>
                    <a:pt x="566" y="8946"/>
                  </a:lnTo>
                  <a:lnTo>
                    <a:pt x="698" y="9021"/>
                  </a:lnTo>
                  <a:lnTo>
                    <a:pt x="812" y="9097"/>
                  </a:lnTo>
                  <a:lnTo>
                    <a:pt x="944" y="9172"/>
                  </a:lnTo>
                  <a:lnTo>
                    <a:pt x="1095" y="9229"/>
                  </a:lnTo>
                  <a:lnTo>
                    <a:pt x="1246" y="9266"/>
                  </a:lnTo>
                  <a:lnTo>
                    <a:pt x="1397" y="9285"/>
                  </a:lnTo>
                  <a:lnTo>
                    <a:pt x="1604" y="9285"/>
                  </a:lnTo>
                  <a:lnTo>
                    <a:pt x="22533" y="4152"/>
                  </a:lnTo>
                  <a:lnTo>
                    <a:pt x="2253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24"/>
            <p:cNvSpPr/>
            <p:nvPr/>
          </p:nvSpPr>
          <p:spPr>
            <a:xfrm>
              <a:off x="6548875" y="3851238"/>
              <a:ext cx="568075" cy="237325"/>
            </a:xfrm>
            <a:custGeom>
              <a:rect b="b" l="l" r="r" t="t"/>
              <a:pathLst>
                <a:path extrusionOk="0" h="9493" w="22723">
                  <a:moveTo>
                    <a:pt x="22533" y="227"/>
                  </a:moveTo>
                  <a:lnTo>
                    <a:pt x="22533" y="4171"/>
                  </a:lnTo>
                  <a:lnTo>
                    <a:pt x="1699" y="9285"/>
                  </a:lnTo>
                  <a:lnTo>
                    <a:pt x="1511" y="9285"/>
                  </a:lnTo>
                  <a:lnTo>
                    <a:pt x="1360" y="9247"/>
                  </a:lnTo>
                  <a:lnTo>
                    <a:pt x="1227" y="9228"/>
                  </a:lnTo>
                  <a:lnTo>
                    <a:pt x="1095" y="9172"/>
                  </a:lnTo>
                  <a:lnTo>
                    <a:pt x="963" y="9115"/>
                  </a:lnTo>
                  <a:lnTo>
                    <a:pt x="850" y="9040"/>
                  </a:lnTo>
                  <a:lnTo>
                    <a:pt x="737" y="8945"/>
                  </a:lnTo>
                  <a:lnTo>
                    <a:pt x="624" y="8870"/>
                  </a:lnTo>
                  <a:lnTo>
                    <a:pt x="529" y="8756"/>
                  </a:lnTo>
                  <a:lnTo>
                    <a:pt x="454" y="8643"/>
                  </a:lnTo>
                  <a:lnTo>
                    <a:pt x="378" y="8530"/>
                  </a:lnTo>
                  <a:lnTo>
                    <a:pt x="322" y="8398"/>
                  </a:lnTo>
                  <a:lnTo>
                    <a:pt x="265" y="8266"/>
                  </a:lnTo>
                  <a:lnTo>
                    <a:pt x="227" y="8134"/>
                  </a:lnTo>
                  <a:lnTo>
                    <a:pt x="208" y="7983"/>
                  </a:lnTo>
                  <a:lnTo>
                    <a:pt x="208" y="7832"/>
                  </a:lnTo>
                  <a:lnTo>
                    <a:pt x="208" y="5718"/>
                  </a:lnTo>
                  <a:lnTo>
                    <a:pt x="22533" y="227"/>
                  </a:lnTo>
                  <a:close/>
                  <a:moveTo>
                    <a:pt x="22609" y="0"/>
                  </a:moveTo>
                  <a:lnTo>
                    <a:pt x="76" y="5529"/>
                  </a:lnTo>
                  <a:lnTo>
                    <a:pt x="20" y="5567"/>
                  </a:lnTo>
                  <a:lnTo>
                    <a:pt x="1" y="5605"/>
                  </a:lnTo>
                  <a:lnTo>
                    <a:pt x="1" y="5624"/>
                  </a:lnTo>
                  <a:lnTo>
                    <a:pt x="1" y="7832"/>
                  </a:lnTo>
                  <a:lnTo>
                    <a:pt x="1" y="8002"/>
                  </a:lnTo>
                  <a:lnTo>
                    <a:pt x="39" y="8171"/>
                  </a:lnTo>
                  <a:lnTo>
                    <a:pt x="76" y="8322"/>
                  </a:lnTo>
                  <a:lnTo>
                    <a:pt x="133" y="8473"/>
                  </a:lnTo>
                  <a:lnTo>
                    <a:pt x="208" y="8624"/>
                  </a:lnTo>
                  <a:lnTo>
                    <a:pt x="284" y="8756"/>
                  </a:lnTo>
                  <a:lnTo>
                    <a:pt x="378" y="8889"/>
                  </a:lnTo>
                  <a:lnTo>
                    <a:pt x="491" y="9002"/>
                  </a:lnTo>
                  <a:lnTo>
                    <a:pt x="605" y="9115"/>
                  </a:lnTo>
                  <a:lnTo>
                    <a:pt x="737" y="9209"/>
                  </a:lnTo>
                  <a:lnTo>
                    <a:pt x="869" y="9285"/>
                  </a:lnTo>
                  <a:lnTo>
                    <a:pt x="1001" y="9360"/>
                  </a:lnTo>
                  <a:lnTo>
                    <a:pt x="1152" y="9417"/>
                  </a:lnTo>
                  <a:lnTo>
                    <a:pt x="1322" y="9455"/>
                  </a:lnTo>
                  <a:lnTo>
                    <a:pt x="1473" y="9474"/>
                  </a:lnTo>
                  <a:lnTo>
                    <a:pt x="1643" y="9492"/>
                  </a:lnTo>
                  <a:lnTo>
                    <a:pt x="1737" y="9474"/>
                  </a:lnTo>
                  <a:lnTo>
                    <a:pt x="22647" y="4341"/>
                  </a:lnTo>
                  <a:lnTo>
                    <a:pt x="22703" y="4303"/>
                  </a:lnTo>
                  <a:lnTo>
                    <a:pt x="22722" y="4284"/>
                  </a:lnTo>
                  <a:lnTo>
                    <a:pt x="22722" y="4246"/>
                  </a:lnTo>
                  <a:lnTo>
                    <a:pt x="22722" y="94"/>
                  </a:lnTo>
                  <a:lnTo>
                    <a:pt x="22722" y="57"/>
                  </a:lnTo>
                  <a:lnTo>
                    <a:pt x="22684" y="19"/>
                  </a:lnTo>
                  <a:lnTo>
                    <a:pt x="22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24"/>
            <p:cNvSpPr/>
            <p:nvPr/>
          </p:nvSpPr>
          <p:spPr>
            <a:xfrm>
              <a:off x="6229475" y="2128263"/>
              <a:ext cx="1217250" cy="1617300"/>
            </a:xfrm>
            <a:custGeom>
              <a:rect b="b" l="l" r="r" t="t"/>
              <a:pathLst>
                <a:path extrusionOk="0" h="64692" w="48690">
                  <a:moveTo>
                    <a:pt x="24628" y="0"/>
                  </a:moveTo>
                  <a:lnTo>
                    <a:pt x="24005" y="19"/>
                  </a:lnTo>
                  <a:lnTo>
                    <a:pt x="23383" y="19"/>
                  </a:lnTo>
                  <a:lnTo>
                    <a:pt x="22760" y="57"/>
                  </a:lnTo>
                  <a:lnTo>
                    <a:pt x="22137" y="113"/>
                  </a:lnTo>
                  <a:lnTo>
                    <a:pt x="21514" y="170"/>
                  </a:lnTo>
                  <a:lnTo>
                    <a:pt x="20910" y="245"/>
                  </a:lnTo>
                  <a:lnTo>
                    <a:pt x="20307" y="340"/>
                  </a:lnTo>
                  <a:lnTo>
                    <a:pt x="19703" y="453"/>
                  </a:lnTo>
                  <a:lnTo>
                    <a:pt x="19118" y="585"/>
                  </a:lnTo>
                  <a:lnTo>
                    <a:pt x="18533" y="717"/>
                  </a:lnTo>
                  <a:lnTo>
                    <a:pt x="17948" y="868"/>
                  </a:lnTo>
                  <a:lnTo>
                    <a:pt x="17363" y="1038"/>
                  </a:lnTo>
                  <a:lnTo>
                    <a:pt x="16796" y="1208"/>
                  </a:lnTo>
                  <a:lnTo>
                    <a:pt x="16230" y="1415"/>
                  </a:lnTo>
                  <a:lnTo>
                    <a:pt x="15664" y="1623"/>
                  </a:lnTo>
                  <a:lnTo>
                    <a:pt x="15117" y="1831"/>
                  </a:lnTo>
                  <a:lnTo>
                    <a:pt x="14570" y="2076"/>
                  </a:lnTo>
                  <a:lnTo>
                    <a:pt x="14022" y="2321"/>
                  </a:lnTo>
                  <a:lnTo>
                    <a:pt x="13494" y="2585"/>
                  </a:lnTo>
                  <a:lnTo>
                    <a:pt x="12966" y="2850"/>
                  </a:lnTo>
                  <a:lnTo>
                    <a:pt x="12456" y="3133"/>
                  </a:lnTo>
                  <a:lnTo>
                    <a:pt x="11946" y="3435"/>
                  </a:lnTo>
                  <a:lnTo>
                    <a:pt x="11437" y="3737"/>
                  </a:lnTo>
                  <a:lnTo>
                    <a:pt x="10946" y="4057"/>
                  </a:lnTo>
                  <a:lnTo>
                    <a:pt x="10456" y="4397"/>
                  </a:lnTo>
                  <a:lnTo>
                    <a:pt x="9984" y="4737"/>
                  </a:lnTo>
                  <a:lnTo>
                    <a:pt x="9512" y="5095"/>
                  </a:lnTo>
                  <a:lnTo>
                    <a:pt x="9059" y="5454"/>
                  </a:lnTo>
                  <a:lnTo>
                    <a:pt x="8606" y="5831"/>
                  </a:lnTo>
                  <a:lnTo>
                    <a:pt x="8153" y="6209"/>
                  </a:lnTo>
                  <a:lnTo>
                    <a:pt x="7738" y="6605"/>
                  </a:lnTo>
                  <a:lnTo>
                    <a:pt x="7304" y="7020"/>
                  </a:lnTo>
                  <a:lnTo>
                    <a:pt x="6889" y="7435"/>
                  </a:lnTo>
                  <a:lnTo>
                    <a:pt x="6493" y="7851"/>
                  </a:lnTo>
                  <a:lnTo>
                    <a:pt x="6096" y="8285"/>
                  </a:lnTo>
                  <a:lnTo>
                    <a:pt x="5719" y="8738"/>
                  </a:lnTo>
                  <a:lnTo>
                    <a:pt x="5341" y="9191"/>
                  </a:lnTo>
                  <a:lnTo>
                    <a:pt x="4983" y="9662"/>
                  </a:lnTo>
                  <a:lnTo>
                    <a:pt x="4624" y="10115"/>
                  </a:lnTo>
                  <a:lnTo>
                    <a:pt x="4303" y="10606"/>
                  </a:lnTo>
                  <a:lnTo>
                    <a:pt x="3964" y="11097"/>
                  </a:lnTo>
                  <a:lnTo>
                    <a:pt x="3643" y="11587"/>
                  </a:lnTo>
                  <a:lnTo>
                    <a:pt x="3341" y="12097"/>
                  </a:lnTo>
                  <a:lnTo>
                    <a:pt x="3058" y="12606"/>
                  </a:lnTo>
                  <a:lnTo>
                    <a:pt x="2775" y="13116"/>
                  </a:lnTo>
                  <a:lnTo>
                    <a:pt x="2511" y="13644"/>
                  </a:lnTo>
                  <a:lnTo>
                    <a:pt x="2246" y="14191"/>
                  </a:lnTo>
                  <a:lnTo>
                    <a:pt x="2001" y="14720"/>
                  </a:lnTo>
                  <a:lnTo>
                    <a:pt x="1775" y="15267"/>
                  </a:lnTo>
                  <a:lnTo>
                    <a:pt x="1567" y="15814"/>
                  </a:lnTo>
                  <a:lnTo>
                    <a:pt x="1360" y="16381"/>
                  </a:lnTo>
                  <a:lnTo>
                    <a:pt x="1171" y="16947"/>
                  </a:lnTo>
                  <a:lnTo>
                    <a:pt x="1001" y="17513"/>
                  </a:lnTo>
                  <a:lnTo>
                    <a:pt x="831" y="18098"/>
                  </a:lnTo>
                  <a:lnTo>
                    <a:pt x="680" y="18683"/>
                  </a:lnTo>
                  <a:lnTo>
                    <a:pt x="548" y="19268"/>
                  </a:lnTo>
                  <a:lnTo>
                    <a:pt x="435" y="19872"/>
                  </a:lnTo>
                  <a:lnTo>
                    <a:pt x="322" y="20457"/>
                  </a:lnTo>
                  <a:lnTo>
                    <a:pt x="227" y="21061"/>
                  </a:lnTo>
                  <a:lnTo>
                    <a:pt x="152" y="21665"/>
                  </a:lnTo>
                  <a:lnTo>
                    <a:pt x="95" y="22287"/>
                  </a:lnTo>
                  <a:lnTo>
                    <a:pt x="57" y="22891"/>
                  </a:lnTo>
                  <a:lnTo>
                    <a:pt x="20" y="23514"/>
                  </a:lnTo>
                  <a:lnTo>
                    <a:pt x="1" y="24137"/>
                  </a:lnTo>
                  <a:lnTo>
                    <a:pt x="20" y="24760"/>
                  </a:lnTo>
                  <a:lnTo>
                    <a:pt x="57" y="25816"/>
                  </a:lnTo>
                  <a:lnTo>
                    <a:pt x="133" y="26854"/>
                  </a:lnTo>
                  <a:lnTo>
                    <a:pt x="265" y="27873"/>
                  </a:lnTo>
                  <a:lnTo>
                    <a:pt x="435" y="28892"/>
                  </a:lnTo>
                  <a:lnTo>
                    <a:pt x="642" y="29893"/>
                  </a:lnTo>
                  <a:lnTo>
                    <a:pt x="888" y="30874"/>
                  </a:lnTo>
                  <a:lnTo>
                    <a:pt x="1190" y="31836"/>
                  </a:lnTo>
                  <a:lnTo>
                    <a:pt x="1510" y="32780"/>
                  </a:lnTo>
                  <a:lnTo>
                    <a:pt x="1869" y="33705"/>
                  </a:lnTo>
                  <a:lnTo>
                    <a:pt x="2284" y="34629"/>
                  </a:lnTo>
                  <a:lnTo>
                    <a:pt x="2718" y="35516"/>
                  </a:lnTo>
                  <a:lnTo>
                    <a:pt x="3190" y="36384"/>
                  </a:lnTo>
                  <a:lnTo>
                    <a:pt x="3700" y="37234"/>
                  </a:lnTo>
                  <a:lnTo>
                    <a:pt x="4228" y="38045"/>
                  </a:lnTo>
                  <a:lnTo>
                    <a:pt x="4813" y="38857"/>
                  </a:lnTo>
                  <a:lnTo>
                    <a:pt x="5417" y="39630"/>
                  </a:lnTo>
                  <a:lnTo>
                    <a:pt x="6059" y="40461"/>
                  </a:lnTo>
                  <a:lnTo>
                    <a:pt x="6681" y="41310"/>
                  </a:lnTo>
                  <a:lnTo>
                    <a:pt x="7285" y="42178"/>
                  </a:lnTo>
                  <a:lnTo>
                    <a:pt x="7851" y="43065"/>
                  </a:lnTo>
                  <a:lnTo>
                    <a:pt x="8078" y="43424"/>
                  </a:lnTo>
                  <a:lnTo>
                    <a:pt x="8568" y="44273"/>
                  </a:lnTo>
                  <a:lnTo>
                    <a:pt x="9040" y="45141"/>
                  </a:lnTo>
                  <a:lnTo>
                    <a:pt x="9474" y="46028"/>
                  </a:lnTo>
                  <a:lnTo>
                    <a:pt x="9889" y="46915"/>
                  </a:lnTo>
                  <a:lnTo>
                    <a:pt x="10248" y="47821"/>
                  </a:lnTo>
                  <a:lnTo>
                    <a:pt x="10607" y="48745"/>
                  </a:lnTo>
                  <a:lnTo>
                    <a:pt x="10909" y="49670"/>
                  </a:lnTo>
                  <a:lnTo>
                    <a:pt x="11192" y="50614"/>
                  </a:lnTo>
                  <a:lnTo>
                    <a:pt x="11437" y="51557"/>
                  </a:lnTo>
                  <a:lnTo>
                    <a:pt x="11663" y="52520"/>
                  </a:lnTo>
                  <a:lnTo>
                    <a:pt x="11833" y="53482"/>
                  </a:lnTo>
                  <a:lnTo>
                    <a:pt x="11984" y="54445"/>
                  </a:lnTo>
                  <a:lnTo>
                    <a:pt x="12116" y="55426"/>
                  </a:lnTo>
                  <a:lnTo>
                    <a:pt x="12192" y="56407"/>
                  </a:lnTo>
                  <a:lnTo>
                    <a:pt x="12248" y="57389"/>
                  </a:lnTo>
                  <a:lnTo>
                    <a:pt x="12267" y="58389"/>
                  </a:lnTo>
                  <a:lnTo>
                    <a:pt x="12267" y="63050"/>
                  </a:lnTo>
                  <a:lnTo>
                    <a:pt x="12267" y="63220"/>
                  </a:lnTo>
                  <a:lnTo>
                    <a:pt x="12286" y="63390"/>
                  </a:lnTo>
                  <a:lnTo>
                    <a:pt x="12324" y="63541"/>
                  </a:lnTo>
                  <a:lnTo>
                    <a:pt x="12381" y="63692"/>
                  </a:lnTo>
                  <a:lnTo>
                    <a:pt x="12456" y="63843"/>
                  </a:lnTo>
                  <a:lnTo>
                    <a:pt x="12531" y="63975"/>
                  </a:lnTo>
                  <a:lnTo>
                    <a:pt x="12626" y="64088"/>
                  </a:lnTo>
                  <a:lnTo>
                    <a:pt x="12739" y="64220"/>
                  </a:lnTo>
                  <a:lnTo>
                    <a:pt x="12852" y="64314"/>
                  </a:lnTo>
                  <a:lnTo>
                    <a:pt x="12984" y="64409"/>
                  </a:lnTo>
                  <a:lnTo>
                    <a:pt x="13117" y="64503"/>
                  </a:lnTo>
                  <a:lnTo>
                    <a:pt x="13249" y="64560"/>
                  </a:lnTo>
                  <a:lnTo>
                    <a:pt x="13400" y="64616"/>
                  </a:lnTo>
                  <a:lnTo>
                    <a:pt x="13569" y="64654"/>
                  </a:lnTo>
                  <a:lnTo>
                    <a:pt x="13720" y="64692"/>
                  </a:lnTo>
                  <a:lnTo>
                    <a:pt x="34970" y="64692"/>
                  </a:lnTo>
                  <a:lnTo>
                    <a:pt x="35121" y="64654"/>
                  </a:lnTo>
                  <a:lnTo>
                    <a:pt x="35291" y="64616"/>
                  </a:lnTo>
                  <a:lnTo>
                    <a:pt x="35442" y="64560"/>
                  </a:lnTo>
                  <a:lnTo>
                    <a:pt x="35574" y="64503"/>
                  </a:lnTo>
                  <a:lnTo>
                    <a:pt x="35706" y="64409"/>
                  </a:lnTo>
                  <a:lnTo>
                    <a:pt x="35838" y="64314"/>
                  </a:lnTo>
                  <a:lnTo>
                    <a:pt x="35951" y="64220"/>
                  </a:lnTo>
                  <a:lnTo>
                    <a:pt x="36064" y="64088"/>
                  </a:lnTo>
                  <a:lnTo>
                    <a:pt x="36159" y="63975"/>
                  </a:lnTo>
                  <a:lnTo>
                    <a:pt x="36234" y="63843"/>
                  </a:lnTo>
                  <a:lnTo>
                    <a:pt x="36310" y="63692"/>
                  </a:lnTo>
                  <a:lnTo>
                    <a:pt x="36366" y="63541"/>
                  </a:lnTo>
                  <a:lnTo>
                    <a:pt x="36404" y="63390"/>
                  </a:lnTo>
                  <a:lnTo>
                    <a:pt x="36423" y="63220"/>
                  </a:lnTo>
                  <a:lnTo>
                    <a:pt x="36442" y="63050"/>
                  </a:lnTo>
                  <a:lnTo>
                    <a:pt x="36442" y="58389"/>
                  </a:lnTo>
                  <a:lnTo>
                    <a:pt x="36442" y="57407"/>
                  </a:lnTo>
                  <a:lnTo>
                    <a:pt x="36498" y="56426"/>
                  </a:lnTo>
                  <a:lnTo>
                    <a:pt x="36593" y="55445"/>
                  </a:lnTo>
                  <a:lnTo>
                    <a:pt x="36706" y="54463"/>
                  </a:lnTo>
                  <a:lnTo>
                    <a:pt x="36857" y="53482"/>
                  </a:lnTo>
                  <a:lnTo>
                    <a:pt x="37046" y="52520"/>
                  </a:lnTo>
                  <a:lnTo>
                    <a:pt x="37253" y="51576"/>
                  </a:lnTo>
                  <a:lnTo>
                    <a:pt x="37499" y="50614"/>
                  </a:lnTo>
                  <a:lnTo>
                    <a:pt x="37782" y="49670"/>
                  </a:lnTo>
                  <a:lnTo>
                    <a:pt x="38102" y="48745"/>
                  </a:lnTo>
                  <a:lnTo>
                    <a:pt x="38442" y="47821"/>
                  </a:lnTo>
                  <a:lnTo>
                    <a:pt x="38820" y="46915"/>
                  </a:lnTo>
                  <a:lnTo>
                    <a:pt x="39235" y="46028"/>
                  </a:lnTo>
                  <a:lnTo>
                    <a:pt x="39669" y="45141"/>
                  </a:lnTo>
                  <a:lnTo>
                    <a:pt x="40141" y="44273"/>
                  </a:lnTo>
                  <a:lnTo>
                    <a:pt x="40631" y="43424"/>
                  </a:lnTo>
                  <a:lnTo>
                    <a:pt x="40895" y="42990"/>
                  </a:lnTo>
                  <a:lnTo>
                    <a:pt x="41443" y="42140"/>
                  </a:lnTo>
                  <a:lnTo>
                    <a:pt x="42009" y="41310"/>
                  </a:lnTo>
                  <a:lnTo>
                    <a:pt x="42594" y="40498"/>
                  </a:lnTo>
                  <a:lnTo>
                    <a:pt x="43217" y="39706"/>
                  </a:lnTo>
                  <a:lnTo>
                    <a:pt x="43839" y="38913"/>
                  </a:lnTo>
                  <a:lnTo>
                    <a:pt x="44443" y="38083"/>
                  </a:lnTo>
                  <a:lnTo>
                    <a:pt x="44991" y="37234"/>
                  </a:lnTo>
                  <a:lnTo>
                    <a:pt x="45519" y="36366"/>
                  </a:lnTo>
                  <a:lnTo>
                    <a:pt x="46010" y="35460"/>
                  </a:lnTo>
                  <a:lnTo>
                    <a:pt x="46444" y="34535"/>
                  </a:lnTo>
                  <a:lnTo>
                    <a:pt x="46859" y="33610"/>
                  </a:lnTo>
                  <a:lnTo>
                    <a:pt x="47236" y="32648"/>
                  </a:lnTo>
                  <a:lnTo>
                    <a:pt x="47557" y="31667"/>
                  </a:lnTo>
                  <a:lnTo>
                    <a:pt x="47859" y="30666"/>
                  </a:lnTo>
                  <a:lnTo>
                    <a:pt x="47991" y="30157"/>
                  </a:lnTo>
                  <a:lnTo>
                    <a:pt x="48104" y="29647"/>
                  </a:lnTo>
                  <a:lnTo>
                    <a:pt x="48218" y="29138"/>
                  </a:lnTo>
                  <a:lnTo>
                    <a:pt x="48312" y="28609"/>
                  </a:lnTo>
                  <a:lnTo>
                    <a:pt x="48406" y="28100"/>
                  </a:lnTo>
                  <a:lnTo>
                    <a:pt x="48482" y="27571"/>
                  </a:lnTo>
                  <a:lnTo>
                    <a:pt x="48538" y="27043"/>
                  </a:lnTo>
                  <a:lnTo>
                    <a:pt x="48595" y="26515"/>
                  </a:lnTo>
                  <a:lnTo>
                    <a:pt x="48633" y="25967"/>
                  </a:lnTo>
                  <a:lnTo>
                    <a:pt x="48652" y="25439"/>
                  </a:lnTo>
                  <a:lnTo>
                    <a:pt x="48671" y="24892"/>
                  </a:lnTo>
                  <a:lnTo>
                    <a:pt x="48689" y="24344"/>
                  </a:lnTo>
                  <a:lnTo>
                    <a:pt x="48671" y="23722"/>
                  </a:lnTo>
                  <a:lnTo>
                    <a:pt x="48652" y="23080"/>
                  </a:lnTo>
                  <a:lnTo>
                    <a:pt x="48614" y="22457"/>
                  </a:lnTo>
                  <a:lnTo>
                    <a:pt x="48557" y="21834"/>
                  </a:lnTo>
                  <a:lnTo>
                    <a:pt x="48482" y="21212"/>
                  </a:lnTo>
                  <a:lnTo>
                    <a:pt x="48406" y="20608"/>
                  </a:lnTo>
                  <a:lnTo>
                    <a:pt x="48293" y="20004"/>
                  </a:lnTo>
                  <a:lnTo>
                    <a:pt x="48180" y="19400"/>
                  </a:lnTo>
                  <a:lnTo>
                    <a:pt x="48048" y="18796"/>
                  </a:lnTo>
                  <a:lnTo>
                    <a:pt x="47897" y="18211"/>
                  </a:lnTo>
                  <a:lnTo>
                    <a:pt x="47746" y="17626"/>
                  </a:lnTo>
                  <a:lnTo>
                    <a:pt x="47576" y="17041"/>
                  </a:lnTo>
                  <a:lnTo>
                    <a:pt x="47387" y="16475"/>
                  </a:lnTo>
                  <a:lnTo>
                    <a:pt x="47180" y="15909"/>
                  </a:lnTo>
                  <a:lnTo>
                    <a:pt x="46972" y="15343"/>
                  </a:lnTo>
                  <a:lnTo>
                    <a:pt x="46746" y="14795"/>
                  </a:lnTo>
                  <a:lnTo>
                    <a:pt x="46500" y="14248"/>
                  </a:lnTo>
                  <a:lnTo>
                    <a:pt x="46236" y="13720"/>
                  </a:lnTo>
                  <a:lnTo>
                    <a:pt x="45972" y="13172"/>
                  </a:lnTo>
                  <a:lnTo>
                    <a:pt x="45708" y="12663"/>
                  </a:lnTo>
                  <a:lnTo>
                    <a:pt x="45406" y="12134"/>
                  </a:lnTo>
                  <a:lnTo>
                    <a:pt x="45104" y="11625"/>
                  </a:lnTo>
                  <a:lnTo>
                    <a:pt x="44783" y="11134"/>
                  </a:lnTo>
                  <a:lnTo>
                    <a:pt x="44462" y="10644"/>
                  </a:lnTo>
                  <a:lnTo>
                    <a:pt x="44122" y="10153"/>
                  </a:lnTo>
                  <a:lnTo>
                    <a:pt x="43764" y="9681"/>
                  </a:lnTo>
                  <a:lnTo>
                    <a:pt x="43405" y="9209"/>
                  </a:lnTo>
                  <a:lnTo>
                    <a:pt x="43047" y="8756"/>
                  </a:lnTo>
                  <a:lnTo>
                    <a:pt x="42650" y="8304"/>
                  </a:lnTo>
                  <a:lnTo>
                    <a:pt x="42254" y="7869"/>
                  </a:lnTo>
                  <a:lnTo>
                    <a:pt x="41858" y="7435"/>
                  </a:lnTo>
                  <a:lnTo>
                    <a:pt x="41443" y="7020"/>
                  </a:lnTo>
                  <a:lnTo>
                    <a:pt x="41028" y="6624"/>
                  </a:lnTo>
                  <a:lnTo>
                    <a:pt x="40593" y="6209"/>
                  </a:lnTo>
                  <a:lnTo>
                    <a:pt x="40141" y="5831"/>
                  </a:lnTo>
                  <a:lnTo>
                    <a:pt x="39688" y="5454"/>
                  </a:lnTo>
                  <a:lnTo>
                    <a:pt x="39235" y="5077"/>
                  </a:lnTo>
                  <a:lnTo>
                    <a:pt x="38763" y="4737"/>
                  </a:lnTo>
                  <a:lnTo>
                    <a:pt x="38272" y="4378"/>
                  </a:lnTo>
                  <a:lnTo>
                    <a:pt x="37782" y="4057"/>
                  </a:lnTo>
                  <a:lnTo>
                    <a:pt x="37291" y="3737"/>
                  </a:lnTo>
                  <a:lnTo>
                    <a:pt x="36781" y="3416"/>
                  </a:lnTo>
                  <a:lnTo>
                    <a:pt x="36272" y="3133"/>
                  </a:lnTo>
                  <a:lnTo>
                    <a:pt x="35744" y="2850"/>
                  </a:lnTo>
                  <a:lnTo>
                    <a:pt x="35215" y="2567"/>
                  </a:lnTo>
                  <a:lnTo>
                    <a:pt x="34687" y="2302"/>
                  </a:lnTo>
                  <a:lnTo>
                    <a:pt x="34139" y="2057"/>
                  </a:lnTo>
                  <a:lnTo>
                    <a:pt x="33592" y="1831"/>
                  </a:lnTo>
                  <a:lnTo>
                    <a:pt x="33045" y="1604"/>
                  </a:lnTo>
                  <a:lnTo>
                    <a:pt x="32479" y="1397"/>
                  </a:lnTo>
                  <a:lnTo>
                    <a:pt x="31913" y="1208"/>
                  </a:lnTo>
                  <a:lnTo>
                    <a:pt x="31328" y="1019"/>
                  </a:lnTo>
                  <a:lnTo>
                    <a:pt x="30743" y="849"/>
                  </a:lnTo>
                  <a:lnTo>
                    <a:pt x="30158" y="698"/>
                  </a:lnTo>
                  <a:lnTo>
                    <a:pt x="29573" y="566"/>
                  </a:lnTo>
                  <a:lnTo>
                    <a:pt x="28969" y="453"/>
                  </a:lnTo>
                  <a:lnTo>
                    <a:pt x="28365" y="340"/>
                  </a:lnTo>
                  <a:lnTo>
                    <a:pt x="27761" y="245"/>
                  </a:lnTo>
                  <a:lnTo>
                    <a:pt x="27138" y="170"/>
                  </a:lnTo>
                  <a:lnTo>
                    <a:pt x="26515" y="94"/>
                  </a:lnTo>
                  <a:lnTo>
                    <a:pt x="25893" y="57"/>
                  </a:lnTo>
                  <a:lnTo>
                    <a:pt x="25270" y="19"/>
                  </a:lnTo>
                  <a:lnTo>
                    <a:pt x="2462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24"/>
            <p:cNvSpPr/>
            <p:nvPr/>
          </p:nvSpPr>
          <p:spPr>
            <a:xfrm>
              <a:off x="6484250" y="2223088"/>
              <a:ext cx="179775" cy="125050"/>
            </a:xfrm>
            <a:custGeom>
              <a:rect b="b" l="l" r="r" t="t"/>
              <a:pathLst>
                <a:path extrusionOk="0" h="5002" w="7191">
                  <a:moveTo>
                    <a:pt x="4869" y="0"/>
                  </a:moveTo>
                  <a:lnTo>
                    <a:pt x="4530" y="19"/>
                  </a:lnTo>
                  <a:lnTo>
                    <a:pt x="4190" y="57"/>
                  </a:lnTo>
                  <a:lnTo>
                    <a:pt x="3850" y="113"/>
                  </a:lnTo>
                  <a:lnTo>
                    <a:pt x="3492" y="208"/>
                  </a:lnTo>
                  <a:lnTo>
                    <a:pt x="3133" y="321"/>
                  </a:lnTo>
                  <a:lnTo>
                    <a:pt x="2775" y="453"/>
                  </a:lnTo>
                  <a:lnTo>
                    <a:pt x="2416" y="604"/>
                  </a:lnTo>
                  <a:lnTo>
                    <a:pt x="2076" y="774"/>
                  </a:lnTo>
                  <a:lnTo>
                    <a:pt x="1755" y="963"/>
                  </a:lnTo>
                  <a:lnTo>
                    <a:pt x="1472" y="1170"/>
                  </a:lnTo>
                  <a:lnTo>
                    <a:pt x="1189" y="1378"/>
                  </a:lnTo>
                  <a:lnTo>
                    <a:pt x="944" y="1585"/>
                  </a:lnTo>
                  <a:lnTo>
                    <a:pt x="736" y="1812"/>
                  </a:lnTo>
                  <a:lnTo>
                    <a:pt x="529" y="2057"/>
                  </a:lnTo>
                  <a:lnTo>
                    <a:pt x="359" y="2284"/>
                  </a:lnTo>
                  <a:lnTo>
                    <a:pt x="227" y="2529"/>
                  </a:lnTo>
                  <a:lnTo>
                    <a:pt x="114" y="2774"/>
                  </a:lnTo>
                  <a:lnTo>
                    <a:pt x="38" y="3001"/>
                  </a:lnTo>
                  <a:lnTo>
                    <a:pt x="0" y="3246"/>
                  </a:lnTo>
                  <a:lnTo>
                    <a:pt x="0" y="3473"/>
                  </a:lnTo>
                  <a:lnTo>
                    <a:pt x="19" y="3699"/>
                  </a:lnTo>
                  <a:lnTo>
                    <a:pt x="95" y="3926"/>
                  </a:lnTo>
                  <a:lnTo>
                    <a:pt x="189" y="4114"/>
                  </a:lnTo>
                  <a:lnTo>
                    <a:pt x="340" y="4303"/>
                  </a:lnTo>
                  <a:lnTo>
                    <a:pt x="491" y="4473"/>
                  </a:lnTo>
                  <a:lnTo>
                    <a:pt x="699" y="4605"/>
                  </a:lnTo>
                  <a:lnTo>
                    <a:pt x="906" y="4718"/>
                  </a:lnTo>
                  <a:lnTo>
                    <a:pt x="1152" y="4831"/>
                  </a:lnTo>
                  <a:lnTo>
                    <a:pt x="1416" y="4907"/>
                  </a:lnTo>
                  <a:lnTo>
                    <a:pt x="1699" y="4945"/>
                  </a:lnTo>
                  <a:lnTo>
                    <a:pt x="2001" y="4982"/>
                  </a:lnTo>
                  <a:lnTo>
                    <a:pt x="2322" y="5001"/>
                  </a:lnTo>
                  <a:lnTo>
                    <a:pt x="2661" y="4982"/>
                  </a:lnTo>
                  <a:lnTo>
                    <a:pt x="3001" y="4945"/>
                  </a:lnTo>
                  <a:lnTo>
                    <a:pt x="3341" y="4888"/>
                  </a:lnTo>
                  <a:lnTo>
                    <a:pt x="3699" y="4794"/>
                  </a:lnTo>
                  <a:lnTo>
                    <a:pt x="4058" y="4680"/>
                  </a:lnTo>
                  <a:lnTo>
                    <a:pt x="4435" y="4548"/>
                  </a:lnTo>
                  <a:lnTo>
                    <a:pt x="4775" y="4397"/>
                  </a:lnTo>
                  <a:lnTo>
                    <a:pt x="5115" y="4227"/>
                  </a:lnTo>
                  <a:lnTo>
                    <a:pt x="5435" y="4039"/>
                  </a:lnTo>
                  <a:lnTo>
                    <a:pt x="5718" y="3831"/>
                  </a:lnTo>
                  <a:lnTo>
                    <a:pt x="6002" y="3624"/>
                  </a:lnTo>
                  <a:lnTo>
                    <a:pt x="6247" y="3416"/>
                  </a:lnTo>
                  <a:lnTo>
                    <a:pt x="6473" y="3190"/>
                  </a:lnTo>
                  <a:lnTo>
                    <a:pt x="6662" y="2944"/>
                  </a:lnTo>
                  <a:lnTo>
                    <a:pt x="6832" y="2718"/>
                  </a:lnTo>
                  <a:lnTo>
                    <a:pt x="6964" y="2472"/>
                  </a:lnTo>
                  <a:lnTo>
                    <a:pt x="7077" y="2227"/>
                  </a:lnTo>
                  <a:lnTo>
                    <a:pt x="7153" y="2001"/>
                  </a:lnTo>
                  <a:lnTo>
                    <a:pt x="7190" y="1755"/>
                  </a:lnTo>
                  <a:lnTo>
                    <a:pt x="7190" y="1529"/>
                  </a:lnTo>
                  <a:lnTo>
                    <a:pt x="7172" y="1302"/>
                  </a:lnTo>
                  <a:lnTo>
                    <a:pt x="7096" y="1076"/>
                  </a:lnTo>
                  <a:lnTo>
                    <a:pt x="7002" y="887"/>
                  </a:lnTo>
                  <a:lnTo>
                    <a:pt x="6870" y="698"/>
                  </a:lnTo>
                  <a:lnTo>
                    <a:pt x="6700" y="529"/>
                  </a:lnTo>
                  <a:lnTo>
                    <a:pt x="6511" y="397"/>
                  </a:lnTo>
                  <a:lnTo>
                    <a:pt x="6285" y="283"/>
                  </a:lnTo>
                  <a:lnTo>
                    <a:pt x="6039" y="170"/>
                  </a:lnTo>
                  <a:lnTo>
                    <a:pt x="5775" y="95"/>
                  </a:lnTo>
                  <a:lnTo>
                    <a:pt x="5492" y="38"/>
                  </a:lnTo>
                  <a:lnTo>
                    <a:pt x="5190" y="19"/>
                  </a:lnTo>
                  <a:lnTo>
                    <a:pt x="4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24"/>
            <p:cNvSpPr/>
            <p:nvPr/>
          </p:nvSpPr>
          <p:spPr>
            <a:xfrm>
              <a:off x="6524350" y="2663738"/>
              <a:ext cx="583150" cy="987950"/>
            </a:xfrm>
            <a:custGeom>
              <a:rect b="b" l="l" r="r" t="t"/>
              <a:pathLst>
                <a:path extrusionOk="0" h="39518" w="23326">
                  <a:moveTo>
                    <a:pt x="2171" y="415"/>
                  </a:moveTo>
                  <a:lnTo>
                    <a:pt x="2303" y="453"/>
                  </a:lnTo>
                  <a:lnTo>
                    <a:pt x="2416" y="491"/>
                  </a:lnTo>
                  <a:lnTo>
                    <a:pt x="2548" y="548"/>
                  </a:lnTo>
                  <a:lnTo>
                    <a:pt x="2624" y="623"/>
                  </a:lnTo>
                  <a:lnTo>
                    <a:pt x="2718" y="755"/>
                  </a:lnTo>
                  <a:lnTo>
                    <a:pt x="2812" y="944"/>
                  </a:lnTo>
                  <a:lnTo>
                    <a:pt x="2907" y="1170"/>
                  </a:lnTo>
                  <a:lnTo>
                    <a:pt x="3095" y="1774"/>
                  </a:lnTo>
                  <a:lnTo>
                    <a:pt x="3322" y="2548"/>
                  </a:lnTo>
                  <a:lnTo>
                    <a:pt x="3548" y="3492"/>
                  </a:lnTo>
                  <a:lnTo>
                    <a:pt x="3794" y="4605"/>
                  </a:lnTo>
                  <a:lnTo>
                    <a:pt x="4039" y="5850"/>
                  </a:lnTo>
                  <a:lnTo>
                    <a:pt x="4303" y="7209"/>
                  </a:lnTo>
                  <a:lnTo>
                    <a:pt x="4303" y="7209"/>
                  </a:lnTo>
                  <a:lnTo>
                    <a:pt x="3680" y="7096"/>
                  </a:lnTo>
                  <a:lnTo>
                    <a:pt x="3095" y="6945"/>
                  </a:lnTo>
                  <a:lnTo>
                    <a:pt x="2567" y="6794"/>
                  </a:lnTo>
                  <a:lnTo>
                    <a:pt x="2076" y="6624"/>
                  </a:lnTo>
                  <a:lnTo>
                    <a:pt x="1774" y="6492"/>
                  </a:lnTo>
                  <a:lnTo>
                    <a:pt x="1491" y="6360"/>
                  </a:lnTo>
                  <a:lnTo>
                    <a:pt x="1246" y="6209"/>
                  </a:lnTo>
                  <a:lnTo>
                    <a:pt x="1038" y="6058"/>
                  </a:lnTo>
                  <a:lnTo>
                    <a:pt x="869" y="5907"/>
                  </a:lnTo>
                  <a:lnTo>
                    <a:pt x="718" y="5756"/>
                  </a:lnTo>
                  <a:lnTo>
                    <a:pt x="604" y="5586"/>
                  </a:lnTo>
                  <a:lnTo>
                    <a:pt x="529" y="5416"/>
                  </a:lnTo>
                  <a:lnTo>
                    <a:pt x="416" y="5001"/>
                  </a:lnTo>
                  <a:lnTo>
                    <a:pt x="321" y="4605"/>
                  </a:lnTo>
                  <a:lnTo>
                    <a:pt x="246" y="4209"/>
                  </a:lnTo>
                  <a:lnTo>
                    <a:pt x="208" y="3831"/>
                  </a:lnTo>
                  <a:lnTo>
                    <a:pt x="189" y="3473"/>
                  </a:lnTo>
                  <a:lnTo>
                    <a:pt x="208" y="3133"/>
                  </a:lnTo>
                  <a:lnTo>
                    <a:pt x="227" y="2793"/>
                  </a:lnTo>
                  <a:lnTo>
                    <a:pt x="284" y="2491"/>
                  </a:lnTo>
                  <a:lnTo>
                    <a:pt x="359" y="2189"/>
                  </a:lnTo>
                  <a:lnTo>
                    <a:pt x="435" y="1925"/>
                  </a:lnTo>
                  <a:lnTo>
                    <a:pt x="548" y="1661"/>
                  </a:lnTo>
                  <a:lnTo>
                    <a:pt x="661" y="1435"/>
                  </a:lnTo>
                  <a:lnTo>
                    <a:pt x="793" y="1208"/>
                  </a:lnTo>
                  <a:lnTo>
                    <a:pt x="925" y="1019"/>
                  </a:lnTo>
                  <a:lnTo>
                    <a:pt x="1076" y="868"/>
                  </a:lnTo>
                  <a:lnTo>
                    <a:pt x="1246" y="717"/>
                  </a:lnTo>
                  <a:lnTo>
                    <a:pt x="1435" y="585"/>
                  </a:lnTo>
                  <a:lnTo>
                    <a:pt x="1642" y="491"/>
                  </a:lnTo>
                  <a:lnTo>
                    <a:pt x="1831" y="434"/>
                  </a:lnTo>
                  <a:lnTo>
                    <a:pt x="2039" y="415"/>
                  </a:lnTo>
                  <a:close/>
                  <a:moveTo>
                    <a:pt x="21250" y="208"/>
                  </a:moveTo>
                  <a:lnTo>
                    <a:pt x="21344" y="246"/>
                  </a:lnTo>
                  <a:lnTo>
                    <a:pt x="21495" y="321"/>
                  </a:lnTo>
                  <a:lnTo>
                    <a:pt x="21646" y="415"/>
                  </a:lnTo>
                  <a:lnTo>
                    <a:pt x="21797" y="566"/>
                  </a:lnTo>
                  <a:lnTo>
                    <a:pt x="21948" y="736"/>
                  </a:lnTo>
                  <a:lnTo>
                    <a:pt x="22080" y="944"/>
                  </a:lnTo>
                  <a:lnTo>
                    <a:pt x="22212" y="1170"/>
                  </a:lnTo>
                  <a:lnTo>
                    <a:pt x="22344" y="1416"/>
                  </a:lnTo>
                  <a:lnTo>
                    <a:pt x="22477" y="1680"/>
                  </a:lnTo>
                  <a:lnTo>
                    <a:pt x="22590" y="1963"/>
                  </a:lnTo>
                  <a:lnTo>
                    <a:pt x="22703" y="2265"/>
                  </a:lnTo>
                  <a:lnTo>
                    <a:pt x="22797" y="2586"/>
                  </a:lnTo>
                  <a:lnTo>
                    <a:pt x="22892" y="2907"/>
                  </a:lnTo>
                  <a:lnTo>
                    <a:pt x="22967" y="3246"/>
                  </a:lnTo>
                  <a:lnTo>
                    <a:pt x="23024" y="3567"/>
                  </a:lnTo>
                  <a:lnTo>
                    <a:pt x="23080" y="3907"/>
                  </a:lnTo>
                  <a:lnTo>
                    <a:pt x="23099" y="4246"/>
                  </a:lnTo>
                  <a:lnTo>
                    <a:pt x="23118" y="4718"/>
                  </a:lnTo>
                  <a:lnTo>
                    <a:pt x="23099" y="5152"/>
                  </a:lnTo>
                  <a:lnTo>
                    <a:pt x="23062" y="5530"/>
                  </a:lnTo>
                  <a:lnTo>
                    <a:pt x="22967" y="5869"/>
                  </a:lnTo>
                  <a:lnTo>
                    <a:pt x="22911" y="6039"/>
                  </a:lnTo>
                  <a:lnTo>
                    <a:pt x="22854" y="6171"/>
                  </a:lnTo>
                  <a:lnTo>
                    <a:pt x="22778" y="6303"/>
                  </a:lnTo>
                  <a:lnTo>
                    <a:pt x="22703" y="6435"/>
                  </a:lnTo>
                  <a:lnTo>
                    <a:pt x="22609" y="6530"/>
                  </a:lnTo>
                  <a:lnTo>
                    <a:pt x="22514" y="6643"/>
                  </a:lnTo>
                  <a:lnTo>
                    <a:pt x="22420" y="6719"/>
                  </a:lnTo>
                  <a:lnTo>
                    <a:pt x="22307" y="6775"/>
                  </a:lnTo>
                  <a:lnTo>
                    <a:pt x="22118" y="6870"/>
                  </a:lnTo>
                  <a:lnTo>
                    <a:pt x="21873" y="6945"/>
                  </a:lnTo>
                  <a:lnTo>
                    <a:pt x="21552" y="7039"/>
                  </a:lnTo>
                  <a:lnTo>
                    <a:pt x="21174" y="7115"/>
                  </a:lnTo>
                  <a:lnTo>
                    <a:pt x="20250" y="7266"/>
                  </a:lnTo>
                  <a:lnTo>
                    <a:pt x="19136" y="7398"/>
                  </a:lnTo>
                  <a:lnTo>
                    <a:pt x="19136" y="7398"/>
                  </a:lnTo>
                  <a:lnTo>
                    <a:pt x="19344" y="6020"/>
                  </a:lnTo>
                  <a:lnTo>
                    <a:pt x="19551" y="4756"/>
                  </a:lnTo>
                  <a:lnTo>
                    <a:pt x="19740" y="3624"/>
                  </a:lnTo>
                  <a:lnTo>
                    <a:pt x="19948" y="2642"/>
                  </a:lnTo>
                  <a:lnTo>
                    <a:pt x="20136" y="1812"/>
                  </a:lnTo>
                  <a:lnTo>
                    <a:pt x="20306" y="1170"/>
                  </a:lnTo>
                  <a:lnTo>
                    <a:pt x="20401" y="906"/>
                  </a:lnTo>
                  <a:lnTo>
                    <a:pt x="20495" y="699"/>
                  </a:lnTo>
                  <a:lnTo>
                    <a:pt x="20570" y="548"/>
                  </a:lnTo>
                  <a:lnTo>
                    <a:pt x="20646" y="434"/>
                  </a:lnTo>
                  <a:lnTo>
                    <a:pt x="20778" y="340"/>
                  </a:lnTo>
                  <a:lnTo>
                    <a:pt x="20891" y="264"/>
                  </a:lnTo>
                  <a:lnTo>
                    <a:pt x="21005" y="208"/>
                  </a:lnTo>
                  <a:close/>
                  <a:moveTo>
                    <a:pt x="21061" y="0"/>
                  </a:moveTo>
                  <a:lnTo>
                    <a:pt x="20948" y="19"/>
                  </a:lnTo>
                  <a:lnTo>
                    <a:pt x="20835" y="57"/>
                  </a:lnTo>
                  <a:lnTo>
                    <a:pt x="20721" y="132"/>
                  </a:lnTo>
                  <a:lnTo>
                    <a:pt x="20608" y="208"/>
                  </a:lnTo>
                  <a:lnTo>
                    <a:pt x="20514" y="302"/>
                  </a:lnTo>
                  <a:lnTo>
                    <a:pt x="20420" y="415"/>
                  </a:lnTo>
                  <a:lnTo>
                    <a:pt x="20344" y="566"/>
                  </a:lnTo>
                  <a:lnTo>
                    <a:pt x="20250" y="793"/>
                  </a:lnTo>
                  <a:lnTo>
                    <a:pt x="20155" y="1057"/>
                  </a:lnTo>
                  <a:lnTo>
                    <a:pt x="19967" y="1718"/>
                  </a:lnTo>
                  <a:lnTo>
                    <a:pt x="19759" y="2567"/>
                  </a:lnTo>
                  <a:lnTo>
                    <a:pt x="19570" y="3567"/>
                  </a:lnTo>
                  <a:lnTo>
                    <a:pt x="19363" y="4737"/>
                  </a:lnTo>
                  <a:lnTo>
                    <a:pt x="19155" y="6020"/>
                  </a:lnTo>
                  <a:lnTo>
                    <a:pt x="18929" y="7417"/>
                  </a:lnTo>
                  <a:lnTo>
                    <a:pt x="18174" y="7492"/>
                  </a:lnTo>
                  <a:lnTo>
                    <a:pt x="17362" y="7568"/>
                  </a:lnTo>
                  <a:lnTo>
                    <a:pt x="16494" y="7624"/>
                  </a:lnTo>
                  <a:lnTo>
                    <a:pt x="15607" y="7681"/>
                  </a:lnTo>
                  <a:lnTo>
                    <a:pt x="14683" y="7719"/>
                  </a:lnTo>
                  <a:lnTo>
                    <a:pt x="13739" y="7738"/>
                  </a:lnTo>
                  <a:lnTo>
                    <a:pt x="12777" y="7757"/>
                  </a:lnTo>
                  <a:lnTo>
                    <a:pt x="10814" y="7757"/>
                  </a:lnTo>
                  <a:lnTo>
                    <a:pt x="9851" y="7738"/>
                  </a:lnTo>
                  <a:lnTo>
                    <a:pt x="8889" y="7700"/>
                  </a:lnTo>
                  <a:lnTo>
                    <a:pt x="7945" y="7643"/>
                  </a:lnTo>
                  <a:lnTo>
                    <a:pt x="7040" y="7568"/>
                  </a:lnTo>
                  <a:lnTo>
                    <a:pt x="6153" y="7492"/>
                  </a:lnTo>
                  <a:lnTo>
                    <a:pt x="5303" y="7379"/>
                  </a:lnTo>
                  <a:lnTo>
                    <a:pt x="4511" y="7247"/>
                  </a:lnTo>
                  <a:lnTo>
                    <a:pt x="4096" y="5114"/>
                  </a:lnTo>
                  <a:lnTo>
                    <a:pt x="3737" y="3473"/>
                  </a:lnTo>
                  <a:lnTo>
                    <a:pt x="3454" y="2265"/>
                  </a:lnTo>
                  <a:lnTo>
                    <a:pt x="3322" y="1812"/>
                  </a:lnTo>
                  <a:lnTo>
                    <a:pt x="3209" y="1435"/>
                  </a:lnTo>
                  <a:lnTo>
                    <a:pt x="3095" y="1133"/>
                  </a:lnTo>
                  <a:lnTo>
                    <a:pt x="3020" y="906"/>
                  </a:lnTo>
                  <a:lnTo>
                    <a:pt x="2926" y="717"/>
                  </a:lnTo>
                  <a:lnTo>
                    <a:pt x="2850" y="604"/>
                  </a:lnTo>
                  <a:lnTo>
                    <a:pt x="2793" y="510"/>
                  </a:lnTo>
                  <a:lnTo>
                    <a:pt x="2737" y="453"/>
                  </a:lnTo>
                  <a:lnTo>
                    <a:pt x="2661" y="378"/>
                  </a:lnTo>
                  <a:lnTo>
                    <a:pt x="2473" y="302"/>
                  </a:lnTo>
                  <a:lnTo>
                    <a:pt x="2284" y="227"/>
                  </a:lnTo>
                  <a:lnTo>
                    <a:pt x="2095" y="208"/>
                  </a:lnTo>
                  <a:lnTo>
                    <a:pt x="1888" y="208"/>
                  </a:lnTo>
                  <a:lnTo>
                    <a:pt x="1699" y="246"/>
                  </a:lnTo>
                  <a:lnTo>
                    <a:pt x="1491" y="321"/>
                  </a:lnTo>
                  <a:lnTo>
                    <a:pt x="1303" y="434"/>
                  </a:lnTo>
                  <a:lnTo>
                    <a:pt x="1114" y="566"/>
                  </a:lnTo>
                  <a:lnTo>
                    <a:pt x="944" y="717"/>
                  </a:lnTo>
                  <a:lnTo>
                    <a:pt x="793" y="887"/>
                  </a:lnTo>
                  <a:lnTo>
                    <a:pt x="642" y="1095"/>
                  </a:lnTo>
                  <a:lnTo>
                    <a:pt x="510" y="1302"/>
                  </a:lnTo>
                  <a:lnTo>
                    <a:pt x="378" y="1548"/>
                  </a:lnTo>
                  <a:lnTo>
                    <a:pt x="265" y="1831"/>
                  </a:lnTo>
                  <a:lnTo>
                    <a:pt x="170" y="2114"/>
                  </a:lnTo>
                  <a:lnTo>
                    <a:pt x="95" y="2416"/>
                  </a:lnTo>
                  <a:lnTo>
                    <a:pt x="38" y="2756"/>
                  </a:lnTo>
                  <a:lnTo>
                    <a:pt x="0" y="3095"/>
                  </a:lnTo>
                  <a:lnTo>
                    <a:pt x="0" y="3454"/>
                  </a:lnTo>
                  <a:lnTo>
                    <a:pt x="0" y="3831"/>
                  </a:lnTo>
                  <a:lnTo>
                    <a:pt x="57" y="4228"/>
                  </a:lnTo>
                  <a:lnTo>
                    <a:pt x="114" y="4624"/>
                  </a:lnTo>
                  <a:lnTo>
                    <a:pt x="208" y="5039"/>
                  </a:lnTo>
                  <a:lnTo>
                    <a:pt x="340" y="5473"/>
                  </a:lnTo>
                  <a:lnTo>
                    <a:pt x="435" y="5662"/>
                  </a:lnTo>
                  <a:lnTo>
                    <a:pt x="548" y="5850"/>
                  </a:lnTo>
                  <a:lnTo>
                    <a:pt x="699" y="6039"/>
                  </a:lnTo>
                  <a:lnTo>
                    <a:pt x="887" y="6209"/>
                  </a:lnTo>
                  <a:lnTo>
                    <a:pt x="1114" y="6360"/>
                  </a:lnTo>
                  <a:lnTo>
                    <a:pt x="1378" y="6530"/>
                  </a:lnTo>
                  <a:lnTo>
                    <a:pt x="1680" y="6662"/>
                  </a:lnTo>
                  <a:lnTo>
                    <a:pt x="2001" y="6813"/>
                  </a:lnTo>
                  <a:lnTo>
                    <a:pt x="2510" y="6983"/>
                  </a:lnTo>
                  <a:lnTo>
                    <a:pt x="3058" y="7153"/>
                  </a:lnTo>
                  <a:lnTo>
                    <a:pt x="3680" y="7304"/>
                  </a:lnTo>
                  <a:lnTo>
                    <a:pt x="4341" y="7436"/>
                  </a:lnTo>
                  <a:lnTo>
                    <a:pt x="4643" y="9096"/>
                  </a:lnTo>
                  <a:lnTo>
                    <a:pt x="4945" y="10889"/>
                  </a:lnTo>
                  <a:lnTo>
                    <a:pt x="5568" y="14796"/>
                  </a:lnTo>
                  <a:lnTo>
                    <a:pt x="6190" y="18966"/>
                  </a:lnTo>
                  <a:lnTo>
                    <a:pt x="6832" y="23307"/>
                  </a:lnTo>
                  <a:lnTo>
                    <a:pt x="7436" y="27666"/>
                  </a:lnTo>
                  <a:lnTo>
                    <a:pt x="8002" y="31912"/>
                  </a:lnTo>
                  <a:lnTo>
                    <a:pt x="8512" y="35913"/>
                  </a:lnTo>
                  <a:lnTo>
                    <a:pt x="8983" y="39517"/>
                  </a:lnTo>
                  <a:lnTo>
                    <a:pt x="9172" y="39499"/>
                  </a:lnTo>
                  <a:lnTo>
                    <a:pt x="8964" y="37800"/>
                  </a:lnTo>
                  <a:lnTo>
                    <a:pt x="8398" y="33460"/>
                  </a:lnTo>
                  <a:lnTo>
                    <a:pt x="7587" y="27364"/>
                  </a:lnTo>
                  <a:lnTo>
                    <a:pt x="7115" y="23911"/>
                  </a:lnTo>
                  <a:lnTo>
                    <a:pt x="6606" y="20363"/>
                  </a:lnTo>
                  <a:lnTo>
                    <a:pt x="6002" y="16286"/>
                  </a:lnTo>
                  <a:lnTo>
                    <a:pt x="5454" y="12814"/>
                  </a:lnTo>
                  <a:lnTo>
                    <a:pt x="4964" y="9889"/>
                  </a:lnTo>
                  <a:lnTo>
                    <a:pt x="4549" y="7473"/>
                  </a:lnTo>
                  <a:lnTo>
                    <a:pt x="5341" y="7587"/>
                  </a:lnTo>
                  <a:lnTo>
                    <a:pt x="6171" y="7700"/>
                  </a:lnTo>
                  <a:lnTo>
                    <a:pt x="7058" y="7775"/>
                  </a:lnTo>
                  <a:lnTo>
                    <a:pt x="7964" y="7851"/>
                  </a:lnTo>
                  <a:lnTo>
                    <a:pt x="8908" y="7907"/>
                  </a:lnTo>
                  <a:lnTo>
                    <a:pt x="9851" y="7945"/>
                  </a:lnTo>
                  <a:lnTo>
                    <a:pt x="10814" y="7983"/>
                  </a:lnTo>
                  <a:lnTo>
                    <a:pt x="13701" y="7983"/>
                  </a:lnTo>
                  <a:lnTo>
                    <a:pt x="14645" y="7945"/>
                  </a:lnTo>
                  <a:lnTo>
                    <a:pt x="15570" y="7907"/>
                  </a:lnTo>
                  <a:lnTo>
                    <a:pt x="16456" y="7870"/>
                  </a:lnTo>
                  <a:lnTo>
                    <a:pt x="17306" y="7813"/>
                  </a:lnTo>
                  <a:lnTo>
                    <a:pt x="18136" y="7738"/>
                  </a:lnTo>
                  <a:lnTo>
                    <a:pt x="18910" y="7662"/>
                  </a:lnTo>
                  <a:lnTo>
                    <a:pt x="18608" y="9832"/>
                  </a:lnTo>
                  <a:lnTo>
                    <a:pt x="18306" y="12172"/>
                  </a:lnTo>
                  <a:lnTo>
                    <a:pt x="18004" y="14607"/>
                  </a:lnTo>
                  <a:lnTo>
                    <a:pt x="17702" y="17155"/>
                  </a:lnTo>
                  <a:lnTo>
                    <a:pt x="17136" y="22306"/>
                  </a:lnTo>
                  <a:lnTo>
                    <a:pt x="16607" y="27307"/>
                  </a:lnTo>
                  <a:lnTo>
                    <a:pt x="16155" y="31856"/>
                  </a:lnTo>
                  <a:lnTo>
                    <a:pt x="15796" y="35611"/>
                  </a:lnTo>
                  <a:lnTo>
                    <a:pt x="15456" y="39499"/>
                  </a:lnTo>
                  <a:lnTo>
                    <a:pt x="15645" y="39517"/>
                  </a:lnTo>
                  <a:lnTo>
                    <a:pt x="15966" y="35988"/>
                  </a:lnTo>
                  <a:lnTo>
                    <a:pt x="16324" y="32271"/>
                  </a:lnTo>
                  <a:lnTo>
                    <a:pt x="16777" y="27685"/>
                  </a:lnTo>
                  <a:lnTo>
                    <a:pt x="17306" y="22590"/>
                  </a:lnTo>
                  <a:lnTo>
                    <a:pt x="17891" y="17324"/>
                  </a:lnTo>
                  <a:lnTo>
                    <a:pt x="18193" y="14739"/>
                  </a:lnTo>
                  <a:lnTo>
                    <a:pt x="18495" y="12229"/>
                  </a:lnTo>
                  <a:lnTo>
                    <a:pt x="18797" y="9851"/>
                  </a:lnTo>
                  <a:lnTo>
                    <a:pt x="19099" y="7643"/>
                  </a:lnTo>
                  <a:lnTo>
                    <a:pt x="20231" y="7492"/>
                  </a:lnTo>
                  <a:lnTo>
                    <a:pt x="20721" y="7417"/>
                  </a:lnTo>
                  <a:lnTo>
                    <a:pt x="21174" y="7341"/>
                  </a:lnTo>
                  <a:lnTo>
                    <a:pt x="21571" y="7247"/>
                  </a:lnTo>
                  <a:lnTo>
                    <a:pt x="21910" y="7153"/>
                  </a:lnTo>
                  <a:lnTo>
                    <a:pt x="22193" y="7058"/>
                  </a:lnTo>
                  <a:lnTo>
                    <a:pt x="22401" y="6964"/>
                  </a:lnTo>
                  <a:lnTo>
                    <a:pt x="22533" y="6888"/>
                  </a:lnTo>
                  <a:lnTo>
                    <a:pt x="22646" y="6794"/>
                  </a:lnTo>
                  <a:lnTo>
                    <a:pt x="22760" y="6681"/>
                  </a:lnTo>
                  <a:lnTo>
                    <a:pt x="22854" y="6568"/>
                  </a:lnTo>
                  <a:lnTo>
                    <a:pt x="22929" y="6435"/>
                  </a:lnTo>
                  <a:lnTo>
                    <a:pt x="23024" y="6303"/>
                  </a:lnTo>
                  <a:lnTo>
                    <a:pt x="23080" y="6152"/>
                  </a:lnTo>
                  <a:lnTo>
                    <a:pt x="23156" y="5983"/>
                  </a:lnTo>
                  <a:lnTo>
                    <a:pt x="23194" y="5794"/>
                  </a:lnTo>
                  <a:lnTo>
                    <a:pt x="23250" y="5605"/>
                  </a:lnTo>
                  <a:lnTo>
                    <a:pt x="23307" y="5190"/>
                  </a:lnTo>
                  <a:lnTo>
                    <a:pt x="23326" y="4737"/>
                  </a:lnTo>
                  <a:lnTo>
                    <a:pt x="23307" y="4246"/>
                  </a:lnTo>
                  <a:lnTo>
                    <a:pt x="23269" y="3926"/>
                  </a:lnTo>
                  <a:lnTo>
                    <a:pt x="23231" y="3586"/>
                  </a:lnTo>
                  <a:lnTo>
                    <a:pt x="23175" y="3246"/>
                  </a:lnTo>
                  <a:lnTo>
                    <a:pt x="23099" y="2925"/>
                  </a:lnTo>
                  <a:lnTo>
                    <a:pt x="23005" y="2586"/>
                  </a:lnTo>
                  <a:lnTo>
                    <a:pt x="22911" y="2265"/>
                  </a:lnTo>
                  <a:lnTo>
                    <a:pt x="22797" y="1944"/>
                  </a:lnTo>
                  <a:lnTo>
                    <a:pt x="22684" y="1642"/>
                  </a:lnTo>
                  <a:lnTo>
                    <a:pt x="22552" y="1359"/>
                  </a:lnTo>
                  <a:lnTo>
                    <a:pt x="22401" y="1095"/>
                  </a:lnTo>
                  <a:lnTo>
                    <a:pt x="22269" y="850"/>
                  </a:lnTo>
                  <a:lnTo>
                    <a:pt x="22099" y="623"/>
                  </a:lnTo>
                  <a:lnTo>
                    <a:pt x="21948" y="434"/>
                  </a:lnTo>
                  <a:lnTo>
                    <a:pt x="21778" y="264"/>
                  </a:lnTo>
                  <a:lnTo>
                    <a:pt x="21608" y="132"/>
                  </a:lnTo>
                  <a:lnTo>
                    <a:pt x="21420" y="57"/>
                  </a:lnTo>
                  <a:lnTo>
                    <a:pt x="21306" y="19"/>
                  </a:lnTo>
                  <a:lnTo>
                    <a:pt x="2119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24"/>
            <p:cNvSpPr/>
            <p:nvPr/>
          </p:nvSpPr>
          <p:spPr>
            <a:xfrm>
              <a:off x="7389600" y="3865863"/>
              <a:ext cx="196300" cy="265150"/>
            </a:xfrm>
            <a:custGeom>
              <a:rect b="b" l="l" r="r" t="t"/>
              <a:pathLst>
                <a:path extrusionOk="0" h="10606" w="7852">
                  <a:moveTo>
                    <a:pt x="6663" y="0"/>
                  </a:moveTo>
                  <a:lnTo>
                    <a:pt x="5813" y="8247"/>
                  </a:lnTo>
                  <a:lnTo>
                    <a:pt x="1" y="9927"/>
                  </a:lnTo>
                  <a:lnTo>
                    <a:pt x="775" y="10606"/>
                  </a:lnTo>
                  <a:lnTo>
                    <a:pt x="6512" y="10115"/>
                  </a:lnTo>
                  <a:lnTo>
                    <a:pt x="7852" y="787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24"/>
            <p:cNvSpPr/>
            <p:nvPr/>
          </p:nvSpPr>
          <p:spPr>
            <a:xfrm>
              <a:off x="7387250" y="3863488"/>
              <a:ext cx="201000" cy="270375"/>
            </a:xfrm>
            <a:custGeom>
              <a:rect b="b" l="l" r="r" t="t"/>
              <a:pathLst>
                <a:path extrusionOk="0" h="10815" w="8040">
                  <a:moveTo>
                    <a:pt x="6775" y="907"/>
                  </a:moveTo>
                  <a:lnTo>
                    <a:pt x="7832" y="7946"/>
                  </a:lnTo>
                  <a:lnTo>
                    <a:pt x="6549" y="10116"/>
                  </a:lnTo>
                  <a:lnTo>
                    <a:pt x="906" y="10607"/>
                  </a:lnTo>
                  <a:lnTo>
                    <a:pt x="303" y="10059"/>
                  </a:lnTo>
                  <a:lnTo>
                    <a:pt x="5945" y="8436"/>
                  </a:lnTo>
                  <a:lnTo>
                    <a:pt x="6002" y="8417"/>
                  </a:lnTo>
                  <a:lnTo>
                    <a:pt x="6021" y="8361"/>
                  </a:lnTo>
                  <a:lnTo>
                    <a:pt x="6775" y="907"/>
                  </a:lnTo>
                  <a:close/>
                  <a:moveTo>
                    <a:pt x="6719" y="1"/>
                  </a:moveTo>
                  <a:lnTo>
                    <a:pt x="6681" y="20"/>
                  </a:lnTo>
                  <a:lnTo>
                    <a:pt x="6662" y="57"/>
                  </a:lnTo>
                  <a:lnTo>
                    <a:pt x="6662" y="95"/>
                  </a:lnTo>
                  <a:lnTo>
                    <a:pt x="5832" y="8266"/>
                  </a:lnTo>
                  <a:lnTo>
                    <a:pt x="76" y="9927"/>
                  </a:lnTo>
                  <a:lnTo>
                    <a:pt x="19" y="9946"/>
                  </a:lnTo>
                  <a:lnTo>
                    <a:pt x="1" y="10003"/>
                  </a:lnTo>
                  <a:lnTo>
                    <a:pt x="1" y="10059"/>
                  </a:lnTo>
                  <a:lnTo>
                    <a:pt x="38" y="10097"/>
                  </a:lnTo>
                  <a:lnTo>
                    <a:pt x="793" y="10776"/>
                  </a:lnTo>
                  <a:lnTo>
                    <a:pt x="831" y="10795"/>
                  </a:lnTo>
                  <a:lnTo>
                    <a:pt x="869" y="10814"/>
                  </a:lnTo>
                  <a:lnTo>
                    <a:pt x="6606" y="10305"/>
                  </a:lnTo>
                  <a:lnTo>
                    <a:pt x="6662" y="10305"/>
                  </a:lnTo>
                  <a:lnTo>
                    <a:pt x="6681" y="10267"/>
                  </a:lnTo>
                  <a:lnTo>
                    <a:pt x="8040" y="8021"/>
                  </a:lnTo>
                  <a:lnTo>
                    <a:pt x="8040" y="7983"/>
                  </a:lnTo>
                  <a:lnTo>
                    <a:pt x="8040" y="7946"/>
                  </a:lnTo>
                  <a:lnTo>
                    <a:pt x="6851" y="76"/>
                  </a:lnTo>
                  <a:lnTo>
                    <a:pt x="6851" y="38"/>
                  </a:lnTo>
                  <a:lnTo>
                    <a:pt x="6832" y="20"/>
                  </a:lnTo>
                  <a:lnTo>
                    <a:pt x="67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24"/>
            <p:cNvSpPr/>
            <p:nvPr/>
          </p:nvSpPr>
          <p:spPr>
            <a:xfrm>
              <a:off x="7552850" y="4487188"/>
              <a:ext cx="123625" cy="520425"/>
            </a:xfrm>
            <a:custGeom>
              <a:rect b="b" l="l" r="r" t="t"/>
              <a:pathLst>
                <a:path extrusionOk="0" h="20817" w="4945">
                  <a:moveTo>
                    <a:pt x="0" y="1"/>
                  </a:moveTo>
                  <a:lnTo>
                    <a:pt x="1152" y="5304"/>
                  </a:lnTo>
                  <a:lnTo>
                    <a:pt x="2661" y="17646"/>
                  </a:lnTo>
                  <a:lnTo>
                    <a:pt x="2624" y="17759"/>
                  </a:lnTo>
                  <a:lnTo>
                    <a:pt x="2492" y="18080"/>
                  </a:lnTo>
                  <a:lnTo>
                    <a:pt x="2397" y="18287"/>
                  </a:lnTo>
                  <a:lnTo>
                    <a:pt x="2284" y="18495"/>
                  </a:lnTo>
                  <a:lnTo>
                    <a:pt x="2133" y="18703"/>
                  </a:lnTo>
                  <a:lnTo>
                    <a:pt x="1944" y="18910"/>
                  </a:lnTo>
                  <a:lnTo>
                    <a:pt x="1020" y="19816"/>
                  </a:lnTo>
                  <a:lnTo>
                    <a:pt x="642" y="20212"/>
                  </a:lnTo>
                  <a:lnTo>
                    <a:pt x="510" y="20345"/>
                  </a:lnTo>
                  <a:lnTo>
                    <a:pt x="472" y="20420"/>
                  </a:lnTo>
                  <a:lnTo>
                    <a:pt x="491" y="20439"/>
                  </a:lnTo>
                  <a:lnTo>
                    <a:pt x="510" y="20477"/>
                  </a:lnTo>
                  <a:lnTo>
                    <a:pt x="642" y="20552"/>
                  </a:lnTo>
                  <a:lnTo>
                    <a:pt x="812" y="20628"/>
                  </a:lnTo>
                  <a:lnTo>
                    <a:pt x="1038" y="20703"/>
                  </a:lnTo>
                  <a:lnTo>
                    <a:pt x="1303" y="20760"/>
                  </a:lnTo>
                  <a:lnTo>
                    <a:pt x="1567" y="20816"/>
                  </a:lnTo>
                  <a:lnTo>
                    <a:pt x="1850" y="20816"/>
                  </a:lnTo>
                  <a:lnTo>
                    <a:pt x="1982" y="20797"/>
                  </a:lnTo>
                  <a:lnTo>
                    <a:pt x="2114" y="20779"/>
                  </a:lnTo>
                  <a:lnTo>
                    <a:pt x="2246" y="20741"/>
                  </a:lnTo>
                  <a:lnTo>
                    <a:pt x="2378" y="20684"/>
                  </a:lnTo>
                  <a:lnTo>
                    <a:pt x="2699" y="20514"/>
                  </a:lnTo>
                  <a:lnTo>
                    <a:pt x="3020" y="20307"/>
                  </a:lnTo>
                  <a:lnTo>
                    <a:pt x="3341" y="20080"/>
                  </a:lnTo>
                  <a:lnTo>
                    <a:pt x="3643" y="19854"/>
                  </a:lnTo>
                  <a:lnTo>
                    <a:pt x="3888" y="19627"/>
                  </a:lnTo>
                  <a:lnTo>
                    <a:pt x="4209" y="19344"/>
                  </a:lnTo>
                  <a:lnTo>
                    <a:pt x="4303" y="19269"/>
                  </a:lnTo>
                  <a:lnTo>
                    <a:pt x="4416" y="19193"/>
                  </a:lnTo>
                  <a:lnTo>
                    <a:pt x="4549" y="19099"/>
                  </a:lnTo>
                  <a:lnTo>
                    <a:pt x="4681" y="18986"/>
                  </a:lnTo>
                  <a:lnTo>
                    <a:pt x="4794" y="18873"/>
                  </a:lnTo>
                  <a:lnTo>
                    <a:pt x="4888" y="18740"/>
                  </a:lnTo>
                  <a:lnTo>
                    <a:pt x="4907" y="18665"/>
                  </a:lnTo>
                  <a:lnTo>
                    <a:pt x="4926" y="18571"/>
                  </a:lnTo>
                  <a:lnTo>
                    <a:pt x="4945" y="18495"/>
                  </a:lnTo>
                  <a:lnTo>
                    <a:pt x="4926" y="18401"/>
                  </a:lnTo>
                  <a:lnTo>
                    <a:pt x="4888" y="18212"/>
                  </a:lnTo>
                  <a:lnTo>
                    <a:pt x="4832" y="18080"/>
                  </a:lnTo>
                  <a:lnTo>
                    <a:pt x="4662" y="17797"/>
                  </a:lnTo>
                  <a:lnTo>
                    <a:pt x="4586" y="17627"/>
                  </a:lnTo>
                  <a:lnTo>
                    <a:pt x="4511" y="17419"/>
                  </a:lnTo>
                  <a:lnTo>
                    <a:pt x="4473" y="17155"/>
                  </a:lnTo>
                  <a:lnTo>
                    <a:pt x="4454" y="16797"/>
                  </a:lnTo>
                  <a:lnTo>
                    <a:pt x="4473" y="16193"/>
                  </a:lnTo>
                  <a:lnTo>
                    <a:pt x="4511" y="15249"/>
                  </a:lnTo>
                  <a:lnTo>
                    <a:pt x="4662" y="12626"/>
                  </a:lnTo>
                  <a:lnTo>
                    <a:pt x="4794" y="9739"/>
                  </a:lnTo>
                  <a:lnTo>
                    <a:pt x="4832" y="8455"/>
                  </a:lnTo>
                  <a:lnTo>
                    <a:pt x="4850" y="7380"/>
                  </a:lnTo>
                  <a:lnTo>
                    <a:pt x="4832" y="3152"/>
                  </a:lnTo>
                  <a:lnTo>
                    <a:pt x="4813" y="7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24"/>
            <p:cNvSpPr/>
            <p:nvPr/>
          </p:nvSpPr>
          <p:spPr>
            <a:xfrm>
              <a:off x="7550500" y="4484838"/>
              <a:ext cx="128350" cy="525125"/>
            </a:xfrm>
            <a:custGeom>
              <a:rect b="b" l="l" r="r" t="t"/>
              <a:pathLst>
                <a:path extrusionOk="0" h="21005" w="5134">
                  <a:moveTo>
                    <a:pt x="227" y="227"/>
                  </a:moveTo>
                  <a:lnTo>
                    <a:pt x="4812" y="982"/>
                  </a:lnTo>
                  <a:lnTo>
                    <a:pt x="4831" y="3605"/>
                  </a:lnTo>
                  <a:lnTo>
                    <a:pt x="4850" y="7474"/>
                  </a:lnTo>
                  <a:lnTo>
                    <a:pt x="4812" y="8795"/>
                  </a:lnTo>
                  <a:lnTo>
                    <a:pt x="4756" y="10418"/>
                  </a:lnTo>
                  <a:lnTo>
                    <a:pt x="4586" y="13909"/>
                  </a:lnTo>
                  <a:lnTo>
                    <a:pt x="4492" y="15796"/>
                  </a:lnTo>
                  <a:lnTo>
                    <a:pt x="4454" y="16891"/>
                  </a:lnTo>
                  <a:lnTo>
                    <a:pt x="4454" y="17136"/>
                  </a:lnTo>
                  <a:lnTo>
                    <a:pt x="4473" y="17325"/>
                  </a:lnTo>
                  <a:lnTo>
                    <a:pt x="4510" y="17495"/>
                  </a:lnTo>
                  <a:lnTo>
                    <a:pt x="4548" y="17646"/>
                  </a:lnTo>
                  <a:lnTo>
                    <a:pt x="4586" y="17778"/>
                  </a:lnTo>
                  <a:lnTo>
                    <a:pt x="4643" y="17891"/>
                  </a:lnTo>
                  <a:lnTo>
                    <a:pt x="4756" y="18080"/>
                  </a:lnTo>
                  <a:lnTo>
                    <a:pt x="4850" y="18268"/>
                  </a:lnTo>
                  <a:lnTo>
                    <a:pt x="4907" y="18381"/>
                  </a:lnTo>
                  <a:lnTo>
                    <a:pt x="4926" y="18495"/>
                  </a:lnTo>
                  <a:lnTo>
                    <a:pt x="4926" y="18627"/>
                  </a:lnTo>
                  <a:lnTo>
                    <a:pt x="4907" y="18721"/>
                  </a:lnTo>
                  <a:lnTo>
                    <a:pt x="4869" y="18834"/>
                  </a:lnTo>
                  <a:lnTo>
                    <a:pt x="4794" y="18910"/>
                  </a:lnTo>
                  <a:lnTo>
                    <a:pt x="4718" y="19004"/>
                  </a:lnTo>
                  <a:lnTo>
                    <a:pt x="4624" y="19080"/>
                  </a:lnTo>
                  <a:lnTo>
                    <a:pt x="4454" y="19212"/>
                  </a:lnTo>
                  <a:lnTo>
                    <a:pt x="4341" y="19287"/>
                  </a:lnTo>
                  <a:lnTo>
                    <a:pt x="4246" y="19363"/>
                  </a:lnTo>
                  <a:lnTo>
                    <a:pt x="3907" y="19665"/>
                  </a:lnTo>
                  <a:lnTo>
                    <a:pt x="3661" y="19872"/>
                  </a:lnTo>
                  <a:lnTo>
                    <a:pt x="3359" y="20099"/>
                  </a:lnTo>
                  <a:lnTo>
                    <a:pt x="3057" y="20325"/>
                  </a:lnTo>
                  <a:lnTo>
                    <a:pt x="2737" y="20514"/>
                  </a:lnTo>
                  <a:lnTo>
                    <a:pt x="2435" y="20684"/>
                  </a:lnTo>
                  <a:lnTo>
                    <a:pt x="2302" y="20740"/>
                  </a:lnTo>
                  <a:lnTo>
                    <a:pt x="2170" y="20778"/>
                  </a:lnTo>
                  <a:lnTo>
                    <a:pt x="1963" y="20816"/>
                  </a:lnTo>
                  <a:lnTo>
                    <a:pt x="1736" y="20816"/>
                  </a:lnTo>
                  <a:lnTo>
                    <a:pt x="1510" y="20778"/>
                  </a:lnTo>
                  <a:lnTo>
                    <a:pt x="1283" y="20740"/>
                  </a:lnTo>
                  <a:lnTo>
                    <a:pt x="1076" y="20684"/>
                  </a:lnTo>
                  <a:lnTo>
                    <a:pt x="906" y="20627"/>
                  </a:lnTo>
                  <a:lnTo>
                    <a:pt x="774" y="20552"/>
                  </a:lnTo>
                  <a:lnTo>
                    <a:pt x="680" y="20495"/>
                  </a:lnTo>
                  <a:lnTo>
                    <a:pt x="830" y="20344"/>
                  </a:lnTo>
                  <a:lnTo>
                    <a:pt x="1057" y="20099"/>
                  </a:lnTo>
                  <a:lnTo>
                    <a:pt x="1604" y="19570"/>
                  </a:lnTo>
                  <a:lnTo>
                    <a:pt x="2114" y="19080"/>
                  </a:lnTo>
                  <a:lnTo>
                    <a:pt x="2302" y="18872"/>
                  </a:lnTo>
                  <a:lnTo>
                    <a:pt x="2453" y="18646"/>
                  </a:lnTo>
                  <a:lnTo>
                    <a:pt x="2586" y="18438"/>
                  </a:lnTo>
                  <a:lnTo>
                    <a:pt x="2680" y="18231"/>
                  </a:lnTo>
                  <a:lnTo>
                    <a:pt x="2812" y="17910"/>
                  </a:lnTo>
                  <a:lnTo>
                    <a:pt x="2850" y="17759"/>
                  </a:lnTo>
                  <a:lnTo>
                    <a:pt x="2850" y="17721"/>
                  </a:lnTo>
                  <a:lnTo>
                    <a:pt x="1340" y="5379"/>
                  </a:lnTo>
                  <a:lnTo>
                    <a:pt x="227" y="227"/>
                  </a:lnTo>
                  <a:close/>
                  <a:moveTo>
                    <a:pt x="57" y="1"/>
                  </a:moveTo>
                  <a:lnTo>
                    <a:pt x="19" y="19"/>
                  </a:lnTo>
                  <a:lnTo>
                    <a:pt x="0" y="76"/>
                  </a:lnTo>
                  <a:lnTo>
                    <a:pt x="0" y="114"/>
                  </a:lnTo>
                  <a:lnTo>
                    <a:pt x="1151" y="5417"/>
                  </a:lnTo>
                  <a:lnTo>
                    <a:pt x="2661" y="17721"/>
                  </a:lnTo>
                  <a:lnTo>
                    <a:pt x="2604" y="17891"/>
                  </a:lnTo>
                  <a:lnTo>
                    <a:pt x="2472" y="18212"/>
                  </a:lnTo>
                  <a:lnTo>
                    <a:pt x="2378" y="18381"/>
                  </a:lnTo>
                  <a:lnTo>
                    <a:pt x="2265" y="18570"/>
                  </a:lnTo>
                  <a:lnTo>
                    <a:pt x="2133" y="18759"/>
                  </a:lnTo>
                  <a:lnTo>
                    <a:pt x="1963" y="18929"/>
                  </a:lnTo>
                  <a:lnTo>
                    <a:pt x="1472" y="19419"/>
                  </a:lnTo>
                  <a:lnTo>
                    <a:pt x="963" y="19929"/>
                  </a:lnTo>
                  <a:lnTo>
                    <a:pt x="661" y="20231"/>
                  </a:lnTo>
                  <a:lnTo>
                    <a:pt x="510" y="20420"/>
                  </a:lnTo>
                  <a:lnTo>
                    <a:pt x="472" y="20476"/>
                  </a:lnTo>
                  <a:lnTo>
                    <a:pt x="472" y="20514"/>
                  </a:lnTo>
                  <a:lnTo>
                    <a:pt x="472" y="20571"/>
                  </a:lnTo>
                  <a:lnTo>
                    <a:pt x="510" y="20608"/>
                  </a:lnTo>
                  <a:lnTo>
                    <a:pt x="547" y="20646"/>
                  </a:lnTo>
                  <a:lnTo>
                    <a:pt x="642" y="20703"/>
                  </a:lnTo>
                  <a:lnTo>
                    <a:pt x="755" y="20759"/>
                  </a:lnTo>
                  <a:lnTo>
                    <a:pt x="1057" y="20873"/>
                  </a:lnTo>
                  <a:lnTo>
                    <a:pt x="1246" y="20929"/>
                  </a:lnTo>
                  <a:lnTo>
                    <a:pt x="1434" y="20967"/>
                  </a:lnTo>
                  <a:lnTo>
                    <a:pt x="1642" y="21005"/>
                  </a:lnTo>
                  <a:lnTo>
                    <a:pt x="2038" y="21005"/>
                  </a:lnTo>
                  <a:lnTo>
                    <a:pt x="2227" y="20967"/>
                  </a:lnTo>
                  <a:lnTo>
                    <a:pt x="2359" y="20929"/>
                  </a:lnTo>
                  <a:lnTo>
                    <a:pt x="2529" y="20873"/>
                  </a:lnTo>
                  <a:lnTo>
                    <a:pt x="2850" y="20684"/>
                  </a:lnTo>
                  <a:lnTo>
                    <a:pt x="3189" y="20476"/>
                  </a:lnTo>
                  <a:lnTo>
                    <a:pt x="3510" y="20231"/>
                  </a:lnTo>
                  <a:lnTo>
                    <a:pt x="3831" y="20004"/>
                  </a:lnTo>
                  <a:lnTo>
                    <a:pt x="4076" y="19778"/>
                  </a:lnTo>
                  <a:lnTo>
                    <a:pt x="4378" y="19514"/>
                  </a:lnTo>
                  <a:lnTo>
                    <a:pt x="4454" y="19438"/>
                  </a:lnTo>
                  <a:lnTo>
                    <a:pt x="4567" y="19363"/>
                  </a:lnTo>
                  <a:lnTo>
                    <a:pt x="4775" y="19212"/>
                  </a:lnTo>
                  <a:lnTo>
                    <a:pt x="4869" y="19136"/>
                  </a:lnTo>
                  <a:lnTo>
                    <a:pt x="4963" y="19023"/>
                  </a:lnTo>
                  <a:lnTo>
                    <a:pt x="5039" y="18910"/>
                  </a:lnTo>
                  <a:lnTo>
                    <a:pt x="5095" y="18778"/>
                  </a:lnTo>
                  <a:lnTo>
                    <a:pt x="5133" y="18627"/>
                  </a:lnTo>
                  <a:lnTo>
                    <a:pt x="5133" y="18476"/>
                  </a:lnTo>
                  <a:lnTo>
                    <a:pt x="5095" y="18325"/>
                  </a:lnTo>
                  <a:lnTo>
                    <a:pt x="5039" y="18193"/>
                  </a:lnTo>
                  <a:lnTo>
                    <a:pt x="4926" y="17966"/>
                  </a:lnTo>
                  <a:lnTo>
                    <a:pt x="4831" y="17796"/>
                  </a:lnTo>
                  <a:lnTo>
                    <a:pt x="4737" y="17589"/>
                  </a:lnTo>
                  <a:lnTo>
                    <a:pt x="4699" y="17457"/>
                  </a:lnTo>
                  <a:lnTo>
                    <a:pt x="4680" y="17287"/>
                  </a:lnTo>
                  <a:lnTo>
                    <a:pt x="4661" y="17117"/>
                  </a:lnTo>
                  <a:lnTo>
                    <a:pt x="4643" y="16891"/>
                  </a:lnTo>
                  <a:lnTo>
                    <a:pt x="4680" y="15777"/>
                  </a:lnTo>
                  <a:lnTo>
                    <a:pt x="4794" y="13928"/>
                  </a:lnTo>
                  <a:lnTo>
                    <a:pt x="4963" y="10437"/>
                  </a:lnTo>
                  <a:lnTo>
                    <a:pt x="5020" y="8795"/>
                  </a:lnTo>
                  <a:lnTo>
                    <a:pt x="5039" y="7474"/>
                  </a:lnTo>
                  <a:lnTo>
                    <a:pt x="5020" y="3284"/>
                  </a:lnTo>
                  <a:lnTo>
                    <a:pt x="5001" y="888"/>
                  </a:lnTo>
                  <a:lnTo>
                    <a:pt x="5001" y="850"/>
                  </a:lnTo>
                  <a:lnTo>
                    <a:pt x="4982" y="831"/>
                  </a:lnTo>
                  <a:lnTo>
                    <a:pt x="4963" y="793"/>
                  </a:lnTo>
                  <a:lnTo>
                    <a:pt x="4926" y="793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24"/>
            <p:cNvSpPr/>
            <p:nvPr/>
          </p:nvSpPr>
          <p:spPr>
            <a:xfrm>
              <a:off x="7564650" y="4935388"/>
              <a:ext cx="111825" cy="72225"/>
            </a:xfrm>
            <a:custGeom>
              <a:rect b="b" l="l" r="r" t="t"/>
              <a:pathLst>
                <a:path extrusionOk="0" h="2889" w="4473">
                  <a:moveTo>
                    <a:pt x="4265" y="1"/>
                  </a:moveTo>
                  <a:lnTo>
                    <a:pt x="3775" y="473"/>
                  </a:lnTo>
                  <a:lnTo>
                    <a:pt x="3227" y="1020"/>
                  </a:lnTo>
                  <a:lnTo>
                    <a:pt x="2944" y="1284"/>
                  </a:lnTo>
                  <a:lnTo>
                    <a:pt x="2661" y="1511"/>
                  </a:lnTo>
                  <a:lnTo>
                    <a:pt x="2378" y="1699"/>
                  </a:lnTo>
                  <a:lnTo>
                    <a:pt x="2246" y="1756"/>
                  </a:lnTo>
                  <a:lnTo>
                    <a:pt x="2114" y="1813"/>
                  </a:lnTo>
                  <a:lnTo>
                    <a:pt x="1887" y="1888"/>
                  </a:lnTo>
                  <a:lnTo>
                    <a:pt x="1680" y="1907"/>
                  </a:lnTo>
                  <a:lnTo>
                    <a:pt x="1491" y="1907"/>
                  </a:lnTo>
                  <a:lnTo>
                    <a:pt x="1321" y="1869"/>
                  </a:lnTo>
                  <a:lnTo>
                    <a:pt x="1151" y="1813"/>
                  </a:lnTo>
                  <a:lnTo>
                    <a:pt x="1019" y="1756"/>
                  </a:lnTo>
                  <a:lnTo>
                    <a:pt x="906" y="1681"/>
                  </a:lnTo>
                  <a:lnTo>
                    <a:pt x="812" y="1624"/>
                  </a:lnTo>
                  <a:lnTo>
                    <a:pt x="246" y="2190"/>
                  </a:lnTo>
                  <a:lnTo>
                    <a:pt x="76" y="2379"/>
                  </a:lnTo>
                  <a:lnTo>
                    <a:pt x="19" y="2454"/>
                  </a:lnTo>
                  <a:lnTo>
                    <a:pt x="0" y="2492"/>
                  </a:lnTo>
                  <a:lnTo>
                    <a:pt x="19" y="2511"/>
                  </a:lnTo>
                  <a:lnTo>
                    <a:pt x="38" y="2549"/>
                  </a:lnTo>
                  <a:lnTo>
                    <a:pt x="170" y="2624"/>
                  </a:lnTo>
                  <a:lnTo>
                    <a:pt x="340" y="2700"/>
                  </a:lnTo>
                  <a:lnTo>
                    <a:pt x="566" y="2775"/>
                  </a:lnTo>
                  <a:lnTo>
                    <a:pt x="831" y="2832"/>
                  </a:lnTo>
                  <a:lnTo>
                    <a:pt x="1095" y="2888"/>
                  </a:lnTo>
                  <a:lnTo>
                    <a:pt x="1378" y="2888"/>
                  </a:lnTo>
                  <a:lnTo>
                    <a:pt x="1510" y="2869"/>
                  </a:lnTo>
                  <a:lnTo>
                    <a:pt x="1642" y="2851"/>
                  </a:lnTo>
                  <a:lnTo>
                    <a:pt x="1774" y="2813"/>
                  </a:lnTo>
                  <a:lnTo>
                    <a:pt x="1906" y="2756"/>
                  </a:lnTo>
                  <a:lnTo>
                    <a:pt x="2227" y="2586"/>
                  </a:lnTo>
                  <a:lnTo>
                    <a:pt x="2548" y="2379"/>
                  </a:lnTo>
                  <a:lnTo>
                    <a:pt x="2869" y="2152"/>
                  </a:lnTo>
                  <a:lnTo>
                    <a:pt x="3171" y="1926"/>
                  </a:lnTo>
                  <a:lnTo>
                    <a:pt x="3416" y="1699"/>
                  </a:lnTo>
                  <a:lnTo>
                    <a:pt x="3737" y="1416"/>
                  </a:lnTo>
                  <a:lnTo>
                    <a:pt x="3831" y="1341"/>
                  </a:lnTo>
                  <a:lnTo>
                    <a:pt x="3944" y="1265"/>
                  </a:lnTo>
                  <a:lnTo>
                    <a:pt x="4077" y="1171"/>
                  </a:lnTo>
                  <a:lnTo>
                    <a:pt x="4209" y="1058"/>
                  </a:lnTo>
                  <a:lnTo>
                    <a:pt x="4322" y="945"/>
                  </a:lnTo>
                  <a:lnTo>
                    <a:pt x="4416" y="812"/>
                  </a:lnTo>
                  <a:lnTo>
                    <a:pt x="4435" y="737"/>
                  </a:lnTo>
                  <a:lnTo>
                    <a:pt x="4454" y="643"/>
                  </a:lnTo>
                  <a:lnTo>
                    <a:pt x="4473" y="567"/>
                  </a:lnTo>
                  <a:lnTo>
                    <a:pt x="4454" y="473"/>
                  </a:lnTo>
                  <a:lnTo>
                    <a:pt x="4435" y="322"/>
                  </a:lnTo>
                  <a:lnTo>
                    <a:pt x="4378" y="209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24"/>
            <p:cNvSpPr/>
            <p:nvPr/>
          </p:nvSpPr>
          <p:spPr>
            <a:xfrm>
              <a:off x="7562275" y="4933038"/>
              <a:ext cx="116575" cy="76925"/>
            </a:xfrm>
            <a:custGeom>
              <a:rect b="b" l="l" r="r" t="t"/>
              <a:pathLst>
                <a:path extrusionOk="0" h="3077" w="4663">
                  <a:moveTo>
                    <a:pt x="4341" y="246"/>
                  </a:moveTo>
                  <a:lnTo>
                    <a:pt x="4417" y="397"/>
                  </a:lnTo>
                  <a:lnTo>
                    <a:pt x="4455" y="567"/>
                  </a:lnTo>
                  <a:lnTo>
                    <a:pt x="4455" y="699"/>
                  </a:lnTo>
                  <a:lnTo>
                    <a:pt x="4436" y="793"/>
                  </a:lnTo>
                  <a:lnTo>
                    <a:pt x="4398" y="906"/>
                  </a:lnTo>
                  <a:lnTo>
                    <a:pt x="4323" y="982"/>
                  </a:lnTo>
                  <a:lnTo>
                    <a:pt x="4247" y="1076"/>
                  </a:lnTo>
                  <a:lnTo>
                    <a:pt x="4153" y="1152"/>
                  </a:lnTo>
                  <a:lnTo>
                    <a:pt x="3983" y="1284"/>
                  </a:lnTo>
                  <a:lnTo>
                    <a:pt x="3870" y="1359"/>
                  </a:lnTo>
                  <a:lnTo>
                    <a:pt x="3775" y="1435"/>
                  </a:lnTo>
                  <a:lnTo>
                    <a:pt x="3436" y="1737"/>
                  </a:lnTo>
                  <a:lnTo>
                    <a:pt x="3190" y="1944"/>
                  </a:lnTo>
                  <a:lnTo>
                    <a:pt x="2888" y="2171"/>
                  </a:lnTo>
                  <a:lnTo>
                    <a:pt x="2586" y="2397"/>
                  </a:lnTo>
                  <a:lnTo>
                    <a:pt x="2266" y="2586"/>
                  </a:lnTo>
                  <a:lnTo>
                    <a:pt x="1964" y="2756"/>
                  </a:lnTo>
                  <a:lnTo>
                    <a:pt x="1831" y="2812"/>
                  </a:lnTo>
                  <a:lnTo>
                    <a:pt x="1699" y="2850"/>
                  </a:lnTo>
                  <a:lnTo>
                    <a:pt x="1492" y="2888"/>
                  </a:lnTo>
                  <a:lnTo>
                    <a:pt x="1265" y="2888"/>
                  </a:lnTo>
                  <a:lnTo>
                    <a:pt x="1039" y="2850"/>
                  </a:lnTo>
                  <a:lnTo>
                    <a:pt x="812" y="2812"/>
                  </a:lnTo>
                  <a:lnTo>
                    <a:pt x="605" y="2756"/>
                  </a:lnTo>
                  <a:lnTo>
                    <a:pt x="435" y="2699"/>
                  </a:lnTo>
                  <a:lnTo>
                    <a:pt x="303" y="2624"/>
                  </a:lnTo>
                  <a:lnTo>
                    <a:pt x="209" y="2567"/>
                  </a:lnTo>
                  <a:lnTo>
                    <a:pt x="341" y="2435"/>
                  </a:lnTo>
                  <a:lnTo>
                    <a:pt x="529" y="2246"/>
                  </a:lnTo>
                  <a:lnTo>
                    <a:pt x="926" y="1850"/>
                  </a:lnTo>
                  <a:lnTo>
                    <a:pt x="1020" y="1907"/>
                  </a:lnTo>
                  <a:lnTo>
                    <a:pt x="1152" y="1982"/>
                  </a:lnTo>
                  <a:lnTo>
                    <a:pt x="1303" y="2039"/>
                  </a:lnTo>
                  <a:lnTo>
                    <a:pt x="1454" y="2076"/>
                  </a:lnTo>
                  <a:lnTo>
                    <a:pt x="1624" y="2095"/>
                  </a:lnTo>
                  <a:lnTo>
                    <a:pt x="1813" y="2095"/>
                  </a:lnTo>
                  <a:lnTo>
                    <a:pt x="2020" y="2076"/>
                  </a:lnTo>
                  <a:lnTo>
                    <a:pt x="2247" y="2001"/>
                  </a:lnTo>
                  <a:lnTo>
                    <a:pt x="2454" y="1907"/>
                  </a:lnTo>
                  <a:lnTo>
                    <a:pt x="2662" y="1793"/>
                  </a:lnTo>
                  <a:lnTo>
                    <a:pt x="2869" y="1642"/>
                  </a:lnTo>
                  <a:lnTo>
                    <a:pt x="3096" y="1454"/>
                  </a:lnTo>
                  <a:lnTo>
                    <a:pt x="3530" y="1057"/>
                  </a:lnTo>
                  <a:lnTo>
                    <a:pt x="3945" y="642"/>
                  </a:lnTo>
                  <a:lnTo>
                    <a:pt x="4341" y="246"/>
                  </a:lnTo>
                  <a:close/>
                  <a:moveTo>
                    <a:pt x="4341" y="1"/>
                  </a:moveTo>
                  <a:lnTo>
                    <a:pt x="4304" y="19"/>
                  </a:lnTo>
                  <a:lnTo>
                    <a:pt x="3794" y="491"/>
                  </a:lnTo>
                  <a:lnTo>
                    <a:pt x="3398" y="888"/>
                  </a:lnTo>
                  <a:lnTo>
                    <a:pt x="2983" y="1284"/>
                  </a:lnTo>
                  <a:lnTo>
                    <a:pt x="2775" y="1454"/>
                  </a:lnTo>
                  <a:lnTo>
                    <a:pt x="2567" y="1605"/>
                  </a:lnTo>
                  <a:lnTo>
                    <a:pt x="2360" y="1737"/>
                  </a:lnTo>
                  <a:lnTo>
                    <a:pt x="2171" y="1812"/>
                  </a:lnTo>
                  <a:lnTo>
                    <a:pt x="1964" y="1869"/>
                  </a:lnTo>
                  <a:lnTo>
                    <a:pt x="1775" y="1907"/>
                  </a:lnTo>
                  <a:lnTo>
                    <a:pt x="1605" y="1888"/>
                  </a:lnTo>
                  <a:lnTo>
                    <a:pt x="1435" y="1869"/>
                  </a:lnTo>
                  <a:lnTo>
                    <a:pt x="1284" y="1812"/>
                  </a:lnTo>
                  <a:lnTo>
                    <a:pt x="1171" y="1756"/>
                  </a:lnTo>
                  <a:lnTo>
                    <a:pt x="1058" y="1699"/>
                  </a:lnTo>
                  <a:lnTo>
                    <a:pt x="982" y="1642"/>
                  </a:lnTo>
                  <a:lnTo>
                    <a:pt x="945" y="1624"/>
                  </a:lnTo>
                  <a:lnTo>
                    <a:pt x="869" y="1624"/>
                  </a:lnTo>
                  <a:lnTo>
                    <a:pt x="850" y="1642"/>
                  </a:lnTo>
                  <a:lnTo>
                    <a:pt x="397" y="2095"/>
                  </a:lnTo>
                  <a:lnTo>
                    <a:pt x="133" y="2360"/>
                  </a:lnTo>
                  <a:lnTo>
                    <a:pt x="20" y="2511"/>
                  </a:lnTo>
                  <a:lnTo>
                    <a:pt x="1" y="2548"/>
                  </a:lnTo>
                  <a:lnTo>
                    <a:pt x="1" y="2586"/>
                  </a:lnTo>
                  <a:lnTo>
                    <a:pt x="1" y="2643"/>
                  </a:lnTo>
                  <a:lnTo>
                    <a:pt x="39" y="2680"/>
                  </a:lnTo>
                  <a:lnTo>
                    <a:pt x="76" y="2718"/>
                  </a:lnTo>
                  <a:lnTo>
                    <a:pt x="171" y="2775"/>
                  </a:lnTo>
                  <a:lnTo>
                    <a:pt x="284" y="2831"/>
                  </a:lnTo>
                  <a:lnTo>
                    <a:pt x="586" y="2945"/>
                  </a:lnTo>
                  <a:lnTo>
                    <a:pt x="775" y="3001"/>
                  </a:lnTo>
                  <a:lnTo>
                    <a:pt x="963" y="3039"/>
                  </a:lnTo>
                  <a:lnTo>
                    <a:pt x="1171" y="3077"/>
                  </a:lnTo>
                  <a:lnTo>
                    <a:pt x="1567" y="3077"/>
                  </a:lnTo>
                  <a:lnTo>
                    <a:pt x="1756" y="3039"/>
                  </a:lnTo>
                  <a:lnTo>
                    <a:pt x="1888" y="3001"/>
                  </a:lnTo>
                  <a:lnTo>
                    <a:pt x="2058" y="2945"/>
                  </a:lnTo>
                  <a:lnTo>
                    <a:pt x="2379" y="2756"/>
                  </a:lnTo>
                  <a:lnTo>
                    <a:pt x="2718" y="2548"/>
                  </a:lnTo>
                  <a:lnTo>
                    <a:pt x="3039" y="2303"/>
                  </a:lnTo>
                  <a:lnTo>
                    <a:pt x="3360" y="2076"/>
                  </a:lnTo>
                  <a:lnTo>
                    <a:pt x="3605" y="1850"/>
                  </a:lnTo>
                  <a:lnTo>
                    <a:pt x="3907" y="1586"/>
                  </a:lnTo>
                  <a:lnTo>
                    <a:pt x="3983" y="1510"/>
                  </a:lnTo>
                  <a:lnTo>
                    <a:pt x="4096" y="1435"/>
                  </a:lnTo>
                  <a:lnTo>
                    <a:pt x="4304" y="1284"/>
                  </a:lnTo>
                  <a:lnTo>
                    <a:pt x="4398" y="1208"/>
                  </a:lnTo>
                  <a:lnTo>
                    <a:pt x="4492" y="1095"/>
                  </a:lnTo>
                  <a:lnTo>
                    <a:pt x="4568" y="982"/>
                  </a:lnTo>
                  <a:lnTo>
                    <a:pt x="4624" y="850"/>
                  </a:lnTo>
                  <a:lnTo>
                    <a:pt x="4662" y="699"/>
                  </a:lnTo>
                  <a:lnTo>
                    <a:pt x="4662" y="548"/>
                  </a:lnTo>
                  <a:lnTo>
                    <a:pt x="4624" y="397"/>
                  </a:lnTo>
                  <a:lnTo>
                    <a:pt x="4568" y="265"/>
                  </a:lnTo>
                  <a:lnTo>
                    <a:pt x="4455" y="38"/>
                  </a:lnTo>
                  <a:lnTo>
                    <a:pt x="4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24"/>
            <p:cNvSpPr/>
            <p:nvPr/>
          </p:nvSpPr>
          <p:spPr>
            <a:xfrm>
              <a:off x="7647200" y="4506063"/>
              <a:ext cx="108550" cy="515225"/>
            </a:xfrm>
            <a:custGeom>
              <a:rect b="b" l="l" r="r" t="t"/>
              <a:pathLst>
                <a:path extrusionOk="0" h="20609" w="4342">
                  <a:moveTo>
                    <a:pt x="4341" y="1"/>
                  </a:moveTo>
                  <a:lnTo>
                    <a:pt x="1" y="39"/>
                  </a:lnTo>
                  <a:lnTo>
                    <a:pt x="926" y="8097"/>
                  </a:lnTo>
                  <a:lnTo>
                    <a:pt x="1907" y="16608"/>
                  </a:lnTo>
                  <a:lnTo>
                    <a:pt x="1926" y="16853"/>
                  </a:lnTo>
                  <a:lnTo>
                    <a:pt x="1907" y="17098"/>
                  </a:lnTo>
                  <a:lnTo>
                    <a:pt x="1869" y="17363"/>
                  </a:lnTo>
                  <a:lnTo>
                    <a:pt x="1831" y="17627"/>
                  </a:lnTo>
                  <a:lnTo>
                    <a:pt x="1718" y="18023"/>
                  </a:lnTo>
                  <a:lnTo>
                    <a:pt x="1680" y="18193"/>
                  </a:lnTo>
                  <a:lnTo>
                    <a:pt x="1473" y="18457"/>
                  </a:lnTo>
                  <a:lnTo>
                    <a:pt x="1039" y="19080"/>
                  </a:lnTo>
                  <a:lnTo>
                    <a:pt x="831" y="19420"/>
                  </a:lnTo>
                  <a:lnTo>
                    <a:pt x="642" y="19759"/>
                  </a:lnTo>
                  <a:lnTo>
                    <a:pt x="567" y="19910"/>
                  </a:lnTo>
                  <a:lnTo>
                    <a:pt x="510" y="20042"/>
                  </a:lnTo>
                  <a:lnTo>
                    <a:pt x="473" y="20137"/>
                  </a:lnTo>
                  <a:lnTo>
                    <a:pt x="473" y="20231"/>
                  </a:lnTo>
                  <a:lnTo>
                    <a:pt x="510" y="20344"/>
                  </a:lnTo>
                  <a:lnTo>
                    <a:pt x="567" y="20458"/>
                  </a:lnTo>
                  <a:lnTo>
                    <a:pt x="605" y="20514"/>
                  </a:lnTo>
                  <a:lnTo>
                    <a:pt x="661" y="20552"/>
                  </a:lnTo>
                  <a:lnTo>
                    <a:pt x="718" y="20571"/>
                  </a:lnTo>
                  <a:lnTo>
                    <a:pt x="793" y="20590"/>
                  </a:lnTo>
                  <a:lnTo>
                    <a:pt x="869" y="20609"/>
                  </a:lnTo>
                  <a:lnTo>
                    <a:pt x="963" y="20609"/>
                  </a:lnTo>
                  <a:lnTo>
                    <a:pt x="1190" y="20571"/>
                  </a:lnTo>
                  <a:lnTo>
                    <a:pt x="1473" y="20495"/>
                  </a:lnTo>
                  <a:lnTo>
                    <a:pt x="1831" y="20344"/>
                  </a:lnTo>
                  <a:lnTo>
                    <a:pt x="2039" y="20250"/>
                  </a:lnTo>
                  <a:lnTo>
                    <a:pt x="2209" y="20137"/>
                  </a:lnTo>
                  <a:lnTo>
                    <a:pt x="2397" y="20024"/>
                  </a:lnTo>
                  <a:lnTo>
                    <a:pt x="2548" y="19891"/>
                  </a:lnTo>
                  <a:lnTo>
                    <a:pt x="2699" y="19759"/>
                  </a:lnTo>
                  <a:lnTo>
                    <a:pt x="2850" y="19608"/>
                  </a:lnTo>
                  <a:lnTo>
                    <a:pt x="2983" y="19457"/>
                  </a:lnTo>
                  <a:lnTo>
                    <a:pt x="3096" y="19288"/>
                  </a:lnTo>
                  <a:lnTo>
                    <a:pt x="3209" y="19137"/>
                  </a:lnTo>
                  <a:lnTo>
                    <a:pt x="3303" y="18967"/>
                  </a:lnTo>
                  <a:lnTo>
                    <a:pt x="3379" y="18797"/>
                  </a:lnTo>
                  <a:lnTo>
                    <a:pt x="3435" y="18608"/>
                  </a:lnTo>
                  <a:lnTo>
                    <a:pt x="3492" y="18438"/>
                  </a:lnTo>
                  <a:lnTo>
                    <a:pt x="3549" y="18268"/>
                  </a:lnTo>
                  <a:lnTo>
                    <a:pt x="3568" y="18099"/>
                  </a:lnTo>
                  <a:lnTo>
                    <a:pt x="3586" y="17910"/>
                  </a:lnTo>
                  <a:lnTo>
                    <a:pt x="3586" y="17589"/>
                  </a:lnTo>
                  <a:lnTo>
                    <a:pt x="3586" y="17268"/>
                  </a:lnTo>
                  <a:lnTo>
                    <a:pt x="3568" y="16721"/>
                  </a:lnTo>
                  <a:lnTo>
                    <a:pt x="3530" y="16249"/>
                  </a:lnTo>
                  <a:lnTo>
                    <a:pt x="3511" y="15853"/>
                  </a:lnTo>
                  <a:lnTo>
                    <a:pt x="3530" y="15457"/>
                  </a:lnTo>
                  <a:lnTo>
                    <a:pt x="3624" y="14702"/>
                  </a:lnTo>
                  <a:lnTo>
                    <a:pt x="3869" y="12494"/>
                  </a:lnTo>
                  <a:lnTo>
                    <a:pt x="4020" y="11229"/>
                  </a:lnTo>
                  <a:lnTo>
                    <a:pt x="4134" y="10003"/>
                  </a:lnTo>
                  <a:lnTo>
                    <a:pt x="4209" y="8908"/>
                  </a:lnTo>
                  <a:lnTo>
                    <a:pt x="4228" y="8455"/>
                  </a:lnTo>
                  <a:lnTo>
                    <a:pt x="4228" y="8059"/>
                  </a:lnTo>
                  <a:lnTo>
                    <a:pt x="4190" y="7361"/>
                  </a:lnTo>
                  <a:lnTo>
                    <a:pt x="4153" y="6700"/>
                  </a:lnTo>
                  <a:lnTo>
                    <a:pt x="4096" y="6115"/>
                  </a:lnTo>
                  <a:lnTo>
                    <a:pt x="4039" y="5587"/>
                  </a:lnTo>
                  <a:lnTo>
                    <a:pt x="3945" y="4832"/>
                  </a:lnTo>
                  <a:lnTo>
                    <a:pt x="3907" y="4549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24"/>
            <p:cNvSpPr/>
            <p:nvPr/>
          </p:nvSpPr>
          <p:spPr>
            <a:xfrm>
              <a:off x="7644850" y="4503713"/>
              <a:ext cx="113250" cy="519925"/>
            </a:xfrm>
            <a:custGeom>
              <a:rect b="b" l="l" r="r" t="t"/>
              <a:pathLst>
                <a:path extrusionOk="0" h="20797" w="4530">
                  <a:moveTo>
                    <a:pt x="4322" y="189"/>
                  </a:moveTo>
                  <a:lnTo>
                    <a:pt x="3888" y="4643"/>
                  </a:lnTo>
                  <a:lnTo>
                    <a:pt x="3888" y="4662"/>
                  </a:lnTo>
                  <a:lnTo>
                    <a:pt x="3945" y="4945"/>
                  </a:lnTo>
                  <a:lnTo>
                    <a:pt x="4039" y="5700"/>
                  </a:lnTo>
                  <a:lnTo>
                    <a:pt x="4096" y="6228"/>
                  </a:lnTo>
                  <a:lnTo>
                    <a:pt x="4152" y="6813"/>
                  </a:lnTo>
                  <a:lnTo>
                    <a:pt x="4190" y="7455"/>
                  </a:lnTo>
                  <a:lnTo>
                    <a:pt x="4209" y="8153"/>
                  </a:lnTo>
                  <a:lnTo>
                    <a:pt x="4209" y="8700"/>
                  </a:lnTo>
                  <a:lnTo>
                    <a:pt x="4171" y="9380"/>
                  </a:lnTo>
                  <a:lnTo>
                    <a:pt x="4114" y="10153"/>
                  </a:lnTo>
                  <a:lnTo>
                    <a:pt x="4039" y="10984"/>
                  </a:lnTo>
                  <a:lnTo>
                    <a:pt x="3850" y="12682"/>
                  </a:lnTo>
                  <a:lnTo>
                    <a:pt x="3680" y="14267"/>
                  </a:lnTo>
                  <a:lnTo>
                    <a:pt x="3548" y="15381"/>
                  </a:lnTo>
                  <a:lnTo>
                    <a:pt x="3492" y="15947"/>
                  </a:lnTo>
                  <a:lnTo>
                    <a:pt x="3511" y="16230"/>
                  </a:lnTo>
                  <a:lnTo>
                    <a:pt x="3529" y="16551"/>
                  </a:lnTo>
                  <a:lnTo>
                    <a:pt x="3567" y="17211"/>
                  </a:lnTo>
                  <a:lnTo>
                    <a:pt x="3586" y="17589"/>
                  </a:lnTo>
                  <a:lnTo>
                    <a:pt x="3586" y="18004"/>
                  </a:lnTo>
                  <a:lnTo>
                    <a:pt x="3567" y="18193"/>
                  </a:lnTo>
                  <a:lnTo>
                    <a:pt x="3529" y="18362"/>
                  </a:lnTo>
                  <a:lnTo>
                    <a:pt x="3492" y="18532"/>
                  </a:lnTo>
                  <a:lnTo>
                    <a:pt x="3435" y="18721"/>
                  </a:lnTo>
                  <a:lnTo>
                    <a:pt x="3360" y="18891"/>
                  </a:lnTo>
                  <a:lnTo>
                    <a:pt x="3284" y="19061"/>
                  </a:lnTo>
                  <a:lnTo>
                    <a:pt x="3190" y="19212"/>
                  </a:lnTo>
                  <a:lnTo>
                    <a:pt x="3077" y="19382"/>
                  </a:lnTo>
                  <a:lnTo>
                    <a:pt x="2963" y="19533"/>
                  </a:lnTo>
                  <a:lnTo>
                    <a:pt x="2831" y="19665"/>
                  </a:lnTo>
                  <a:lnTo>
                    <a:pt x="2699" y="19816"/>
                  </a:lnTo>
                  <a:lnTo>
                    <a:pt x="2548" y="19929"/>
                  </a:lnTo>
                  <a:lnTo>
                    <a:pt x="2397" y="20061"/>
                  </a:lnTo>
                  <a:lnTo>
                    <a:pt x="2227" y="20155"/>
                  </a:lnTo>
                  <a:lnTo>
                    <a:pt x="2057" y="20269"/>
                  </a:lnTo>
                  <a:lnTo>
                    <a:pt x="1888" y="20344"/>
                  </a:lnTo>
                  <a:lnTo>
                    <a:pt x="1529" y="20495"/>
                  </a:lnTo>
                  <a:lnTo>
                    <a:pt x="1227" y="20570"/>
                  </a:lnTo>
                  <a:lnTo>
                    <a:pt x="1095" y="20589"/>
                  </a:lnTo>
                  <a:lnTo>
                    <a:pt x="1001" y="20608"/>
                  </a:lnTo>
                  <a:lnTo>
                    <a:pt x="906" y="20589"/>
                  </a:lnTo>
                  <a:lnTo>
                    <a:pt x="831" y="20570"/>
                  </a:lnTo>
                  <a:lnTo>
                    <a:pt x="774" y="20533"/>
                  </a:lnTo>
                  <a:lnTo>
                    <a:pt x="736" y="20476"/>
                  </a:lnTo>
                  <a:lnTo>
                    <a:pt x="699" y="20401"/>
                  </a:lnTo>
                  <a:lnTo>
                    <a:pt x="680" y="20287"/>
                  </a:lnTo>
                  <a:lnTo>
                    <a:pt x="680" y="20250"/>
                  </a:lnTo>
                  <a:lnTo>
                    <a:pt x="680" y="20193"/>
                  </a:lnTo>
                  <a:lnTo>
                    <a:pt x="755" y="20023"/>
                  </a:lnTo>
                  <a:lnTo>
                    <a:pt x="869" y="19797"/>
                  </a:lnTo>
                  <a:lnTo>
                    <a:pt x="1020" y="19551"/>
                  </a:lnTo>
                  <a:lnTo>
                    <a:pt x="1397" y="18966"/>
                  </a:lnTo>
                  <a:lnTo>
                    <a:pt x="1850" y="18344"/>
                  </a:lnTo>
                  <a:lnTo>
                    <a:pt x="1869" y="18325"/>
                  </a:lnTo>
                  <a:lnTo>
                    <a:pt x="1925" y="18136"/>
                  </a:lnTo>
                  <a:lnTo>
                    <a:pt x="2020" y="17721"/>
                  </a:lnTo>
                  <a:lnTo>
                    <a:pt x="2076" y="17457"/>
                  </a:lnTo>
                  <a:lnTo>
                    <a:pt x="2114" y="17192"/>
                  </a:lnTo>
                  <a:lnTo>
                    <a:pt x="2114" y="16928"/>
                  </a:lnTo>
                  <a:lnTo>
                    <a:pt x="2114" y="16683"/>
                  </a:lnTo>
                  <a:lnTo>
                    <a:pt x="1189" y="8776"/>
                  </a:lnTo>
                  <a:lnTo>
                    <a:pt x="208" y="227"/>
                  </a:lnTo>
                  <a:lnTo>
                    <a:pt x="4322" y="189"/>
                  </a:lnTo>
                  <a:close/>
                  <a:moveTo>
                    <a:pt x="4435" y="0"/>
                  </a:moveTo>
                  <a:lnTo>
                    <a:pt x="95" y="38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14"/>
                  </a:lnTo>
                  <a:lnTo>
                    <a:pt x="0" y="151"/>
                  </a:lnTo>
                  <a:lnTo>
                    <a:pt x="925" y="8266"/>
                  </a:lnTo>
                  <a:lnTo>
                    <a:pt x="1906" y="16721"/>
                  </a:lnTo>
                  <a:lnTo>
                    <a:pt x="1925" y="16928"/>
                  </a:lnTo>
                  <a:lnTo>
                    <a:pt x="1906" y="17155"/>
                  </a:lnTo>
                  <a:lnTo>
                    <a:pt x="1869" y="17400"/>
                  </a:lnTo>
                  <a:lnTo>
                    <a:pt x="1831" y="17626"/>
                  </a:lnTo>
                  <a:lnTo>
                    <a:pt x="1737" y="18023"/>
                  </a:lnTo>
                  <a:lnTo>
                    <a:pt x="1680" y="18249"/>
                  </a:lnTo>
                  <a:lnTo>
                    <a:pt x="1340" y="18702"/>
                  </a:lnTo>
                  <a:lnTo>
                    <a:pt x="925" y="19306"/>
                  </a:lnTo>
                  <a:lnTo>
                    <a:pt x="736" y="19627"/>
                  </a:lnTo>
                  <a:lnTo>
                    <a:pt x="585" y="19910"/>
                  </a:lnTo>
                  <a:lnTo>
                    <a:pt x="529" y="20042"/>
                  </a:lnTo>
                  <a:lnTo>
                    <a:pt x="491" y="20155"/>
                  </a:lnTo>
                  <a:lnTo>
                    <a:pt x="472" y="20269"/>
                  </a:lnTo>
                  <a:lnTo>
                    <a:pt x="472" y="20344"/>
                  </a:lnTo>
                  <a:lnTo>
                    <a:pt x="510" y="20457"/>
                  </a:lnTo>
                  <a:lnTo>
                    <a:pt x="548" y="20570"/>
                  </a:lnTo>
                  <a:lnTo>
                    <a:pt x="642" y="20665"/>
                  </a:lnTo>
                  <a:lnTo>
                    <a:pt x="680" y="20703"/>
                  </a:lnTo>
                  <a:lnTo>
                    <a:pt x="736" y="20740"/>
                  </a:lnTo>
                  <a:lnTo>
                    <a:pt x="869" y="20797"/>
                  </a:lnTo>
                  <a:lnTo>
                    <a:pt x="1208" y="20797"/>
                  </a:lnTo>
                  <a:lnTo>
                    <a:pt x="1416" y="20740"/>
                  </a:lnTo>
                  <a:lnTo>
                    <a:pt x="1680" y="20646"/>
                  </a:lnTo>
                  <a:lnTo>
                    <a:pt x="1963" y="20533"/>
                  </a:lnTo>
                  <a:lnTo>
                    <a:pt x="2190" y="20419"/>
                  </a:lnTo>
                  <a:lnTo>
                    <a:pt x="2397" y="20306"/>
                  </a:lnTo>
                  <a:lnTo>
                    <a:pt x="2586" y="20174"/>
                  </a:lnTo>
                  <a:lnTo>
                    <a:pt x="2756" y="20042"/>
                  </a:lnTo>
                  <a:lnTo>
                    <a:pt x="2907" y="19891"/>
                  </a:lnTo>
                  <a:lnTo>
                    <a:pt x="3058" y="19721"/>
                  </a:lnTo>
                  <a:lnTo>
                    <a:pt x="3190" y="19570"/>
                  </a:lnTo>
                  <a:lnTo>
                    <a:pt x="3303" y="19400"/>
                  </a:lnTo>
                  <a:lnTo>
                    <a:pt x="3416" y="19231"/>
                  </a:lnTo>
                  <a:lnTo>
                    <a:pt x="3511" y="19042"/>
                  </a:lnTo>
                  <a:lnTo>
                    <a:pt x="3586" y="18872"/>
                  </a:lnTo>
                  <a:lnTo>
                    <a:pt x="3643" y="18702"/>
                  </a:lnTo>
                  <a:lnTo>
                    <a:pt x="3699" y="18532"/>
                  </a:lnTo>
                  <a:lnTo>
                    <a:pt x="3737" y="18344"/>
                  </a:lnTo>
                  <a:lnTo>
                    <a:pt x="3756" y="18174"/>
                  </a:lnTo>
                  <a:lnTo>
                    <a:pt x="3775" y="18023"/>
                  </a:lnTo>
                  <a:lnTo>
                    <a:pt x="3794" y="17589"/>
                  </a:lnTo>
                  <a:lnTo>
                    <a:pt x="3775" y="17211"/>
                  </a:lnTo>
                  <a:lnTo>
                    <a:pt x="3737" y="16551"/>
                  </a:lnTo>
                  <a:lnTo>
                    <a:pt x="3718" y="16230"/>
                  </a:lnTo>
                  <a:lnTo>
                    <a:pt x="3699" y="15947"/>
                  </a:lnTo>
                  <a:lnTo>
                    <a:pt x="3756" y="15381"/>
                  </a:lnTo>
                  <a:lnTo>
                    <a:pt x="3869" y="14286"/>
                  </a:lnTo>
                  <a:lnTo>
                    <a:pt x="4058" y="12701"/>
                  </a:lnTo>
                  <a:lnTo>
                    <a:pt x="4247" y="10984"/>
                  </a:lnTo>
                  <a:lnTo>
                    <a:pt x="4322" y="10153"/>
                  </a:lnTo>
                  <a:lnTo>
                    <a:pt x="4379" y="9380"/>
                  </a:lnTo>
                  <a:lnTo>
                    <a:pt x="4416" y="8700"/>
                  </a:lnTo>
                  <a:lnTo>
                    <a:pt x="4416" y="8153"/>
                  </a:lnTo>
                  <a:lnTo>
                    <a:pt x="4398" y="7474"/>
                  </a:lnTo>
                  <a:lnTo>
                    <a:pt x="4360" y="6851"/>
                  </a:lnTo>
                  <a:lnTo>
                    <a:pt x="4303" y="6285"/>
                  </a:lnTo>
                  <a:lnTo>
                    <a:pt x="4247" y="5775"/>
                  </a:lnTo>
                  <a:lnTo>
                    <a:pt x="4152" y="5001"/>
                  </a:lnTo>
                  <a:lnTo>
                    <a:pt x="4096" y="4643"/>
                  </a:lnTo>
                  <a:lnTo>
                    <a:pt x="4530" y="114"/>
                  </a:lnTo>
                  <a:lnTo>
                    <a:pt x="4530" y="57"/>
                  </a:lnTo>
                  <a:lnTo>
                    <a:pt x="4511" y="19"/>
                  </a:lnTo>
                  <a:lnTo>
                    <a:pt x="44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24"/>
            <p:cNvSpPr/>
            <p:nvPr/>
          </p:nvSpPr>
          <p:spPr>
            <a:xfrm>
              <a:off x="7659000" y="4933513"/>
              <a:ext cx="77875" cy="87775"/>
            </a:xfrm>
            <a:custGeom>
              <a:rect b="b" l="l" r="r" t="t"/>
              <a:pathLst>
                <a:path extrusionOk="0" h="3511" w="3115">
                  <a:moveTo>
                    <a:pt x="3114" y="0"/>
                  </a:moveTo>
                  <a:lnTo>
                    <a:pt x="2907" y="453"/>
                  </a:lnTo>
                  <a:lnTo>
                    <a:pt x="2794" y="699"/>
                  </a:lnTo>
                  <a:lnTo>
                    <a:pt x="2661" y="944"/>
                  </a:lnTo>
                  <a:lnTo>
                    <a:pt x="2511" y="1152"/>
                  </a:lnTo>
                  <a:lnTo>
                    <a:pt x="2360" y="1359"/>
                  </a:lnTo>
                  <a:lnTo>
                    <a:pt x="2209" y="1510"/>
                  </a:lnTo>
                  <a:lnTo>
                    <a:pt x="2114" y="1567"/>
                  </a:lnTo>
                  <a:lnTo>
                    <a:pt x="2039" y="1623"/>
                  </a:lnTo>
                  <a:lnTo>
                    <a:pt x="1812" y="1699"/>
                  </a:lnTo>
                  <a:lnTo>
                    <a:pt x="1624" y="1737"/>
                  </a:lnTo>
                  <a:lnTo>
                    <a:pt x="1435" y="1737"/>
                  </a:lnTo>
                  <a:lnTo>
                    <a:pt x="1284" y="1718"/>
                  </a:lnTo>
                  <a:lnTo>
                    <a:pt x="1152" y="1680"/>
                  </a:lnTo>
                  <a:lnTo>
                    <a:pt x="1039" y="1661"/>
                  </a:lnTo>
                  <a:lnTo>
                    <a:pt x="963" y="1623"/>
                  </a:lnTo>
                  <a:lnTo>
                    <a:pt x="850" y="1567"/>
                  </a:lnTo>
                  <a:lnTo>
                    <a:pt x="567" y="2001"/>
                  </a:lnTo>
                  <a:lnTo>
                    <a:pt x="265" y="2454"/>
                  </a:lnTo>
                  <a:lnTo>
                    <a:pt x="152" y="2661"/>
                  </a:lnTo>
                  <a:lnTo>
                    <a:pt x="76" y="2850"/>
                  </a:lnTo>
                  <a:lnTo>
                    <a:pt x="19" y="3020"/>
                  </a:lnTo>
                  <a:lnTo>
                    <a:pt x="1" y="3077"/>
                  </a:lnTo>
                  <a:lnTo>
                    <a:pt x="1" y="3133"/>
                  </a:lnTo>
                  <a:lnTo>
                    <a:pt x="38" y="3246"/>
                  </a:lnTo>
                  <a:lnTo>
                    <a:pt x="95" y="3360"/>
                  </a:lnTo>
                  <a:lnTo>
                    <a:pt x="133" y="3416"/>
                  </a:lnTo>
                  <a:lnTo>
                    <a:pt x="189" y="3454"/>
                  </a:lnTo>
                  <a:lnTo>
                    <a:pt x="246" y="3473"/>
                  </a:lnTo>
                  <a:lnTo>
                    <a:pt x="321" y="3492"/>
                  </a:lnTo>
                  <a:lnTo>
                    <a:pt x="397" y="3511"/>
                  </a:lnTo>
                  <a:lnTo>
                    <a:pt x="491" y="3511"/>
                  </a:lnTo>
                  <a:lnTo>
                    <a:pt x="718" y="3473"/>
                  </a:lnTo>
                  <a:lnTo>
                    <a:pt x="1001" y="3397"/>
                  </a:lnTo>
                  <a:lnTo>
                    <a:pt x="1359" y="3246"/>
                  </a:lnTo>
                  <a:lnTo>
                    <a:pt x="1567" y="3152"/>
                  </a:lnTo>
                  <a:lnTo>
                    <a:pt x="1737" y="3039"/>
                  </a:lnTo>
                  <a:lnTo>
                    <a:pt x="1925" y="2926"/>
                  </a:lnTo>
                  <a:lnTo>
                    <a:pt x="2076" y="2793"/>
                  </a:lnTo>
                  <a:lnTo>
                    <a:pt x="2227" y="2661"/>
                  </a:lnTo>
                  <a:lnTo>
                    <a:pt x="2378" y="2510"/>
                  </a:lnTo>
                  <a:lnTo>
                    <a:pt x="2511" y="2359"/>
                  </a:lnTo>
                  <a:lnTo>
                    <a:pt x="2624" y="2190"/>
                  </a:lnTo>
                  <a:lnTo>
                    <a:pt x="2737" y="2039"/>
                  </a:lnTo>
                  <a:lnTo>
                    <a:pt x="2831" y="1869"/>
                  </a:lnTo>
                  <a:lnTo>
                    <a:pt x="2907" y="1699"/>
                  </a:lnTo>
                  <a:lnTo>
                    <a:pt x="2963" y="1510"/>
                  </a:lnTo>
                  <a:lnTo>
                    <a:pt x="3020" y="1340"/>
                  </a:lnTo>
                  <a:lnTo>
                    <a:pt x="3077" y="1170"/>
                  </a:lnTo>
                  <a:lnTo>
                    <a:pt x="3096" y="1001"/>
                  </a:lnTo>
                  <a:lnTo>
                    <a:pt x="3114" y="812"/>
                  </a:lnTo>
                  <a:lnTo>
                    <a:pt x="3114" y="397"/>
                  </a:lnTo>
                  <a:lnTo>
                    <a:pt x="3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24"/>
            <p:cNvSpPr/>
            <p:nvPr/>
          </p:nvSpPr>
          <p:spPr>
            <a:xfrm>
              <a:off x="7656650" y="4931163"/>
              <a:ext cx="83050" cy="92475"/>
            </a:xfrm>
            <a:custGeom>
              <a:rect b="b" l="l" r="r" t="t"/>
              <a:pathLst>
                <a:path extrusionOk="0" h="3699" w="3322">
                  <a:moveTo>
                    <a:pt x="3114" y="547"/>
                  </a:moveTo>
                  <a:lnTo>
                    <a:pt x="3114" y="906"/>
                  </a:lnTo>
                  <a:lnTo>
                    <a:pt x="3095" y="1095"/>
                  </a:lnTo>
                  <a:lnTo>
                    <a:pt x="3057" y="1264"/>
                  </a:lnTo>
                  <a:lnTo>
                    <a:pt x="3020" y="1434"/>
                  </a:lnTo>
                  <a:lnTo>
                    <a:pt x="2963" y="1623"/>
                  </a:lnTo>
                  <a:lnTo>
                    <a:pt x="2888" y="1793"/>
                  </a:lnTo>
                  <a:lnTo>
                    <a:pt x="2812" y="1963"/>
                  </a:lnTo>
                  <a:lnTo>
                    <a:pt x="2718" y="2114"/>
                  </a:lnTo>
                  <a:lnTo>
                    <a:pt x="2605" y="2284"/>
                  </a:lnTo>
                  <a:lnTo>
                    <a:pt x="2491" y="2435"/>
                  </a:lnTo>
                  <a:lnTo>
                    <a:pt x="2359" y="2567"/>
                  </a:lnTo>
                  <a:lnTo>
                    <a:pt x="2227" y="2718"/>
                  </a:lnTo>
                  <a:lnTo>
                    <a:pt x="2076" y="2831"/>
                  </a:lnTo>
                  <a:lnTo>
                    <a:pt x="1925" y="2963"/>
                  </a:lnTo>
                  <a:lnTo>
                    <a:pt x="1755" y="3057"/>
                  </a:lnTo>
                  <a:lnTo>
                    <a:pt x="1585" y="3171"/>
                  </a:lnTo>
                  <a:lnTo>
                    <a:pt x="1416" y="3246"/>
                  </a:lnTo>
                  <a:lnTo>
                    <a:pt x="1057" y="3397"/>
                  </a:lnTo>
                  <a:lnTo>
                    <a:pt x="755" y="3472"/>
                  </a:lnTo>
                  <a:lnTo>
                    <a:pt x="623" y="3491"/>
                  </a:lnTo>
                  <a:lnTo>
                    <a:pt x="529" y="3510"/>
                  </a:lnTo>
                  <a:lnTo>
                    <a:pt x="434" y="3491"/>
                  </a:lnTo>
                  <a:lnTo>
                    <a:pt x="359" y="3472"/>
                  </a:lnTo>
                  <a:lnTo>
                    <a:pt x="302" y="3435"/>
                  </a:lnTo>
                  <a:lnTo>
                    <a:pt x="264" y="3378"/>
                  </a:lnTo>
                  <a:lnTo>
                    <a:pt x="227" y="3303"/>
                  </a:lnTo>
                  <a:lnTo>
                    <a:pt x="208" y="3189"/>
                  </a:lnTo>
                  <a:lnTo>
                    <a:pt x="208" y="3114"/>
                  </a:lnTo>
                  <a:lnTo>
                    <a:pt x="246" y="3038"/>
                  </a:lnTo>
                  <a:lnTo>
                    <a:pt x="302" y="2906"/>
                  </a:lnTo>
                  <a:lnTo>
                    <a:pt x="378" y="2718"/>
                  </a:lnTo>
                  <a:lnTo>
                    <a:pt x="529" y="2472"/>
                  </a:lnTo>
                  <a:lnTo>
                    <a:pt x="717" y="2170"/>
                  </a:lnTo>
                  <a:lnTo>
                    <a:pt x="982" y="1793"/>
                  </a:lnTo>
                  <a:lnTo>
                    <a:pt x="1000" y="1793"/>
                  </a:lnTo>
                  <a:lnTo>
                    <a:pt x="1114" y="1850"/>
                  </a:lnTo>
                  <a:lnTo>
                    <a:pt x="1227" y="1887"/>
                  </a:lnTo>
                  <a:lnTo>
                    <a:pt x="1359" y="1906"/>
                  </a:lnTo>
                  <a:lnTo>
                    <a:pt x="1529" y="1925"/>
                  </a:lnTo>
                  <a:lnTo>
                    <a:pt x="1718" y="1925"/>
                  </a:lnTo>
                  <a:lnTo>
                    <a:pt x="1944" y="1887"/>
                  </a:lnTo>
                  <a:lnTo>
                    <a:pt x="2170" y="1793"/>
                  </a:lnTo>
                  <a:lnTo>
                    <a:pt x="2284" y="1736"/>
                  </a:lnTo>
                  <a:lnTo>
                    <a:pt x="2416" y="1642"/>
                  </a:lnTo>
                  <a:lnTo>
                    <a:pt x="2529" y="1529"/>
                  </a:lnTo>
                  <a:lnTo>
                    <a:pt x="2642" y="1378"/>
                  </a:lnTo>
                  <a:lnTo>
                    <a:pt x="2755" y="1208"/>
                  </a:lnTo>
                  <a:lnTo>
                    <a:pt x="2869" y="1019"/>
                  </a:lnTo>
                  <a:lnTo>
                    <a:pt x="3114" y="547"/>
                  </a:lnTo>
                  <a:close/>
                  <a:moveTo>
                    <a:pt x="3152" y="0"/>
                  </a:moveTo>
                  <a:lnTo>
                    <a:pt x="3133" y="19"/>
                  </a:lnTo>
                  <a:lnTo>
                    <a:pt x="3114" y="57"/>
                  </a:lnTo>
                  <a:lnTo>
                    <a:pt x="2982" y="378"/>
                  </a:lnTo>
                  <a:lnTo>
                    <a:pt x="2850" y="661"/>
                  </a:lnTo>
                  <a:lnTo>
                    <a:pt x="2718" y="906"/>
                  </a:lnTo>
                  <a:lnTo>
                    <a:pt x="2586" y="1114"/>
                  </a:lnTo>
                  <a:lnTo>
                    <a:pt x="2454" y="1283"/>
                  </a:lnTo>
                  <a:lnTo>
                    <a:pt x="2340" y="1434"/>
                  </a:lnTo>
                  <a:lnTo>
                    <a:pt x="2208" y="1548"/>
                  </a:lnTo>
                  <a:lnTo>
                    <a:pt x="2095" y="1623"/>
                  </a:lnTo>
                  <a:lnTo>
                    <a:pt x="1887" y="1699"/>
                  </a:lnTo>
                  <a:lnTo>
                    <a:pt x="1718" y="1717"/>
                  </a:lnTo>
                  <a:lnTo>
                    <a:pt x="1548" y="1736"/>
                  </a:lnTo>
                  <a:lnTo>
                    <a:pt x="1397" y="1717"/>
                  </a:lnTo>
                  <a:lnTo>
                    <a:pt x="1284" y="1680"/>
                  </a:lnTo>
                  <a:lnTo>
                    <a:pt x="1189" y="1661"/>
                  </a:lnTo>
                  <a:lnTo>
                    <a:pt x="1095" y="1623"/>
                  </a:lnTo>
                  <a:lnTo>
                    <a:pt x="982" y="1566"/>
                  </a:lnTo>
                  <a:lnTo>
                    <a:pt x="925" y="1566"/>
                  </a:lnTo>
                  <a:lnTo>
                    <a:pt x="868" y="1604"/>
                  </a:lnTo>
                  <a:lnTo>
                    <a:pt x="566" y="2057"/>
                  </a:lnTo>
                  <a:lnTo>
                    <a:pt x="340" y="2416"/>
                  </a:lnTo>
                  <a:lnTo>
                    <a:pt x="170" y="2680"/>
                  </a:lnTo>
                  <a:lnTo>
                    <a:pt x="76" y="2887"/>
                  </a:lnTo>
                  <a:lnTo>
                    <a:pt x="19" y="3038"/>
                  </a:lnTo>
                  <a:lnTo>
                    <a:pt x="0" y="3133"/>
                  </a:lnTo>
                  <a:lnTo>
                    <a:pt x="0" y="3208"/>
                  </a:lnTo>
                  <a:lnTo>
                    <a:pt x="0" y="3246"/>
                  </a:lnTo>
                  <a:lnTo>
                    <a:pt x="38" y="3359"/>
                  </a:lnTo>
                  <a:lnTo>
                    <a:pt x="76" y="3472"/>
                  </a:lnTo>
                  <a:lnTo>
                    <a:pt x="170" y="3567"/>
                  </a:lnTo>
                  <a:lnTo>
                    <a:pt x="208" y="3605"/>
                  </a:lnTo>
                  <a:lnTo>
                    <a:pt x="264" y="3642"/>
                  </a:lnTo>
                  <a:lnTo>
                    <a:pt x="397" y="3699"/>
                  </a:lnTo>
                  <a:lnTo>
                    <a:pt x="736" y="3699"/>
                  </a:lnTo>
                  <a:lnTo>
                    <a:pt x="944" y="3642"/>
                  </a:lnTo>
                  <a:lnTo>
                    <a:pt x="1208" y="3548"/>
                  </a:lnTo>
                  <a:lnTo>
                    <a:pt x="1491" y="3435"/>
                  </a:lnTo>
                  <a:lnTo>
                    <a:pt x="1718" y="3321"/>
                  </a:lnTo>
                  <a:lnTo>
                    <a:pt x="1925" y="3208"/>
                  </a:lnTo>
                  <a:lnTo>
                    <a:pt x="2114" y="3076"/>
                  </a:lnTo>
                  <a:lnTo>
                    <a:pt x="2284" y="2944"/>
                  </a:lnTo>
                  <a:lnTo>
                    <a:pt x="2435" y="2793"/>
                  </a:lnTo>
                  <a:lnTo>
                    <a:pt x="2586" y="2623"/>
                  </a:lnTo>
                  <a:lnTo>
                    <a:pt x="2718" y="2472"/>
                  </a:lnTo>
                  <a:lnTo>
                    <a:pt x="2831" y="2302"/>
                  </a:lnTo>
                  <a:lnTo>
                    <a:pt x="2944" y="2133"/>
                  </a:lnTo>
                  <a:lnTo>
                    <a:pt x="3039" y="1944"/>
                  </a:lnTo>
                  <a:lnTo>
                    <a:pt x="3114" y="1774"/>
                  </a:lnTo>
                  <a:lnTo>
                    <a:pt x="3171" y="1604"/>
                  </a:lnTo>
                  <a:lnTo>
                    <a:pt x="3227" y="1434"/>
                  </a:lnTo>
                  <a:lnTo>
                    <a:pt x="3265" y="1246"/>
                  </a:lnTo>
                  <a:lnTo>
                    <a:pt x="3284" y="1076"/>
                  </a:lnTo>
                  <a:lnTo>
                    <a:pt x="3303" y="925"/>
                  </a:lnTo>
                  <a:lnTo>
                    <a:pt x="3322" y="510"/>
                  </a:lnTo>
                  <a:lnTo>
                    <a:pt x="3303" y="94"/>
                  </a:lnTo>
                  <a:lnTo>
                    <a:pt x="3303" y="57"/>
                  </a:lnTo>
                  <a:lnTo>
                    <a:pt x="3284" y="1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24"/>
            <p:cNvSpPr/>
            <p:nvPr/>
          </p:nvSpPr>
          <p:spPr>
            <a:xfrm>
              <a:off x="7500950" y="4254613"/>
              <a:ext cx="319900" cy="278375"/>
            </a:xfrm>
            <a:custGeom>
              <a:rect b="b" l="l" r="r" t="t"/>
              <a:pathLst>
                <a:path extrusionOk="0" h="11135" w="12796">
                  <a:moveTo>
                    <a:pt x="12739" y="0"/>
                  </a:moveTo>
                  <a:lnTo>
                    <a:pt x="12475" y="76"/>
                  </a:lnTo>
                  <a:lnTo>
                    <a:pt x="12154" y="189"/>
                  </a:lnTo>
                  <a:lnTo>
                    <a:pt x="11720" y="302"/>
                  </a:lnTo>
                  <a:lnTo>
                    <a:pt x="11191" y="434"/>
                  </a:lnTo>
                  <a:lnTo>
                    <a:pt x="10550" y="566"/>
                  </a:lnTo>
                  <a:lnTo>
                    <a:pt x="9814" y="699"/>
                  </a:lnTo>
                  <a:lnTo>
                    <a:pt x="8983" y="831"/>
                  </a:lnTo>
                  <a:lnTo>
                    <a:pt x="8078" y="925"/>
                  </a:lnTo>
                  <a:lnTo>
                    <a:pt x="7096" y="982"/>
                  </a:lnTo>
                  <a:lnTo>
                    <a:pt x="6568" y="1000"/>
                  </a:lnTo>
                  <a:lnTo>
                    <a:pt x="6040" y="1019"/>
                  </a:lnTo>
                  <a:lnTo>
                    <a:pt x="5492" y="1000"/>
                  </a:lnTo>
                  <a:lnTo>
                    <a:pt x="4926" y="982"/>
                  </a:lnTo>
                  <a:lnTo>
                    <a:pt x="4360" y="944"/>
                  </a:lnTo>
                  <a:lnTo>
                    <a:pt x="3775" y="906"/>
                  </a:lnTo>
                  <a:lnTo>
                    <a:pt x="3171" y="831"/>
                  </a:lnTo>
                  <a:lnTo>
                    <a:pt x="2548" y="755"/>
                  </a:lnTo>
                  <a:lnTo>
                    <a:pt x="1926" y="642"/>
                  </a:lnTo>
                  <a:lnTo>
                    <a:pt x="1303" y="510"/>
                  </a:lnTo>
                  <a:lnTo>
                    <a:pt x="661" y="359"/>
                  </a:lnTo>
                  <a:lnTo>
                    <a:pt x="1" y="189"/>
                  </a:lnTo>
                  <a:lnTo>
                    <a:pt x="1" y="548"/>
                  </a:lnTo>
                  <a:lnTo>
                    <a:pt x="1" y="1434"/>
                  </a:lnTo>
                  <a:lnTo>
                    <a:pt x="38" y="2001"/>
                  </a:lnTo>
                  <a:lnTo>
                    <a:pt x="76" y="2586"/>
                  </a:lnTo>
                  <a:lnTo>
                    <a:pt x="152" y="3190"/>
                  </a:lnTo>
                  <a:lnTo>
                    <a:pt x="246" y="3775"/>
                  </a:lnTo>
                  <a:lnTo>
                    <a:pt x="378" y="4473"/>
                  </a:lnTo>
                  <a:lnTo>
                    <a:pt x="567" y="5398"/>
                  </a:lnTo>
                  <a:lnTo>
                    <a:pt x="944" y="7530"/>
                  </a:lnTo>
                  <a:lnTo>
                    <a:pt x="1397" y="10172"/>
                  </a:lnTo>
                  <a:lnTo>
                    <a:pt x="1605" y="10248"/>
                  </a:lnTo>
                  <a:lnTo>
                    <a:pt x="2152" y="10417"/>
                  </a:lnTo>
                  <a:lnTo>
                    <a:pt x="2567" y="10531"/>
                  </a:lnTo>
                  <a:lnTo>
                    <a:pt x="3039" y="10644"/>
                  </a:lnTo>
                  <a:lnTo>
                    <a:pt x="3586" y="10757"/>
                  </a:lnTo>
                  <a:lnTo>
                    <a:pt x="4190" y="10870"/>
                  </a:lnTo>
                  <a:lnTo>
                    <a:pt x="4851" y="10965"/>
                  </a:lnTo>
                  <a:lnTo>
                    <a:pt x="5549" y="11059"/>
                  </a:lnTo>
                  <a:lnTo>
                    <a:pt x="6304" y="11116"/>
                  </a:lnTo>
                  <a:lnTo>
                    <a:pt x="7096" y="11134"/>
                  </a:lnTo>
                  <a:lnTo>
                    <a:pt x="7927" y="11134"/>
                  </a:lnTo>
                  <a:lnTo>
                    <a:pt x="8361" y="11097"/>
                  </a:lnTo>
                  <a:lnTo>
                    <a:pt x="8776" y="11078"/>
                  </a:lnTo>
                  <a:lnTo>
                    <a:pt x="9210" y="11021"/>
                  </a:lnTo>
                  <a:lnTo>
                    <a:pt x="9663" y="10965"/>
                  </a:lnTo>
                  <a:lnTo>
                    <a:pt x="10097" y="10908"/>
                  </a:lnTo>
                  <a:lnTo>
                    <a:pt x="10550" y="10814"/>
                  </a:lnTo>
                  <a:lnTo>
                    <a:pt x="11550" y="6681"/>
                  </a:lnTo>
                  <a:lnTo>
                    <a:pt x="12267" y="3624"/>
                  </a:lnTo>
                  <a:lnTo>
                    <a:pt x="12701" y="1793"/>
                  </a:lnTo>
                  <a:lnTo>
                    <a:pt x="12758" y="1416"/>
                  </a:lnTo>
                  <a:lnTo>
                    <a:pt x="12777" y="1095"/>
                  </a:lnTo>
                  <a:lnTo>
                    <a:pt x="12796" y="774"/>
                  </a:lnTo>
                  <a:lnTo>
                    <a:pt x="12796" y="510"/>
                  </a:lnTo>
                  <a:lnTo>
                    <a:pt x="12758" y="132"/>
                  </a:lnTo>
                  <a:lnTo>
                    <a:pt x="12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24"/>
            <p:cNvSpPr/>
            <p:nvPr/>
          </p:nvSpPr>
          <p:spPr>
            <a:xfrm>
              <a:off x="7498600" y="4251788"/>
              <a:ext cx="324600" cy="283550"/>
            </a:xfrm>
            <a:custGeom>
              <a:rect b="b" l="l" r="r" t="t"/>
              <a:pathLst>
                <a:path extrusionOk="0" h="11342" w="12984">
                  <a:moveTo>
                    <a:pt x="12757" y="245"/>
                  </a:moveTo>
                  <a:lnTo>
                    <a:pt x="12776" y="510"/>
                  </a:lnTo>
                  <a:lnTo>
                    <a:pt x="12795" y="868"/>
                  </a:lnTo>
                  <a:lnTo>
                    <a:pt x="12776" y="1095"/>
                  </a:lnTo>
                  <a:lnTo>
                    <a:pt x="12776" y="1340"/>
                  </a:lnTo>
                  <a:lnTo>
                    <a:pt x="12739" y="1604"/>
                  </a:lnTo>
                  <a:lnTo>
                    <a:pt x="12682" y="1887"/>
                  </a:lnTo>
                  <a:lnTo>
                    <a:pt x="12305" y="3567"/>
                  </a:lnTo>
                  <a:lnTo>
                    <a:pt x="11625" y="6435"/>
                  </a:lnTo>
                  <a:lnTo>
                    <a:pt x="10549" y="10851"/>
                  </a:lnTo>
                  <a:lnTo>
                    <a:pt x="10153" y="10927"/>
                  </a:lnTo>
                  <a:lnTo>
                    <a:pt x="9738" y="10983"/>
                  </a:lnTo>
                  <a:lnTo>
                    <a:pt x="8945" y="11078"/>
                  </a:lnTo>
                  <a:lnTo>
                    <a:pt x="8153" y="11134"/>
                  </a:lnTo>
                  <a:lnTo>
                    <a:pt x="7379" y="11153"/>
                  </a:lnTo>
                  <a:lnTo>
                    <a:pt x="6643" y="11134"/>
                  </a:lnTo>
                  <a:lnTo>
                    <a:pt x="5926" y="11078"/>
                  </a:lnTo>
                  <a:lnTo>
                    <a:pt x="5247" y="11021"/>
                  </a:lnTo>
                  <a:lnTo>
                    <a:pt x="4624" y="10927"/>
                  </a:lnTo>
                  <a:lnTo>
                    <a:pt x="4039" y="10832"/>
                  </a:lnTo>
                  <a:lnTo>
                    <a:pt x="3492" y="10719"/>
                  </a:lnTo>
                  <a:lnTo>
                    <a:pt x="3001" y="10625"/>
                  </a:lnTo>
                  <a:lnTo>
                    <a:pt x="2586" y="10511"/>
                  </a:lnTo>
                  <a:lnTo>
                    <a:pt x="1944" y="10323"/>
                  </a:lnTo>
                  <a:lnTo>
                    <a:pt x="1585" y="10210"/>
                  </a:lnTo>
                  <a:lnTo>
                    <a:pt x="1095" y="7341"/>
                  </a:lnTo>
                  <a:lnTo>
                    <a:pt x="736" y="5360"/>
                  </a:lnTo>
                  <a:lnTo>
                    <a:pt x="434" y="3869"/>
                  </a:lnTo>
                  <a:lnTo>
                    <a:pt x="359" y="3378"/>
                  </a:lnTo>
                  <a:lnTo>
                    <a:pt x="283" y="2869"/>
                  </a:lnTo>
                  <a:lnTo>
                    <a:pt x="246" y="2359"/>
                  </a:lnTo>
                  <a:lnTo>
                    <a:pt x="208" y="1868"/>
                  </a:lnTo>
                  <a:lnTo>
                    <a:pt x="189" y="1000"/>
                  </a:lnTo>
                  <a:lnTo>
                    <a:pt x="189" y="434"/>
                  </a:lnTo>
                  <a:lnTo>
                    <a:pt x="793" y="585"/>
                  </a:lnTo>
                  <a:lnTo>
                    <a:pt x="1378" y="717"/>
                  </a:lnTo>
                  <a:lnTo>
                    <a:pt x="1944" y="849"/>
                  </a:lnTo>
                  <a:lnTo>
                    <a:pt x="2510" y="944"/>
                  </a:lnTo>
                  <a:lnTo>
                    <a:pt x="3076" y="1019"/>
                  </a:lnTo>
                  <a:lnTo>
                    <a:pt x="3624" y="1095"/>
                  </a:lnTo>
                  <a:lnTo>
                    <a:pt x="4171" y="1132"/>
                  </a:lnTo>
                  <a:lnTo>
                    <a:pt x="4699" y="1170"/>
                  </a:lnTo>
                  <a:lnTo>
                    <a:pt x="5228" y="1208"/>
                  </a:lnTo>
                  <a:lnTo>
                    <a:pt x="5737" y="1227"/>
                  </a:lnTo>
                  <a:lnTo>
                    <a:pt x="6719" y="1208"/>
                  </a:lnTo>
                  <a:lnTo>
                    <a:pt x="7662" y="1170"/>
                  </a:lnTo>
                  <a:lnTo>
                    <a:pt x="8530" y="1095"/>
                  </a:lnTo>
                  <a:lnTo>
                    <a:pt x="9342" y="1000"/>
                  </a:lnTo>
                  <a:lnTo>
                    <a:pt x="10078" y="887"/>
                  </a:lnTo>
                  <a:lnTo>
                    <a:pt x="10738" y="755"/>
                  </a:lnTo>
                  <a:lnTo>
                    <a:pt x="11323" y="642"/>
                  </a:lnTo>
                  <a:lnTo>
                    <a:pt x="11814" y="510"/>
                  </a:lnTo>
                  <a:lnTo>
                    <a:pt x="12229" y="396"/>
                  </a:lnTo>
                  <a:lnTo>
                    <a:pt x="12757" y="245"/>
                  </a:lnTo>
                  <a:close/>
                  <a:moveTo>
                    <a:pt x="12833" y="0"/>
                  </a:moveTo>
                  <a:lnTo>
                    <a:pt x="12795" y="19"/>
                  </a:lnTo>
                  <a:lnTo>
                    <a:pt x="12512" y="113"/>
                  </a:lnTo>
                  <a:lnTo>
                    <a:pt x="12191" y="208"/>
                  </a:lnTo>
                  <a:lnTo>
                    <a:pt x="11757" y="321"/>
                  </a:lnTo>
                  <a:lnTo>
                    <a:pt x="11210" y="453"/>
                  </a:lnTo>
                  <a:lnTo>
                    <a:pt x="10568" y="585"/>
                  </a:lnTo>
                  <a:lnTo>
                    <a:pt x="9832" y="717"/>
                  </a:lnTo>
                  <a:lnTo>
                    <a:pt x="9002" y="849"/>
                  </a:lnTo>
                  <a:lnTo>
                    <a:pt x="8115" y="944"/>
                  </a:lnTo>
                  <a:lnTo>
                    <a:pt x="7134" y="1000"/>
                  </a:lnTo>
                  <a:lnTo>
                    <a:pt x="6624" y="1019"/>
                  </a:lnTo>
                  <a:lnTo>
                    <a:pt x="5549" y="1019"/>
                  </a:lnTo>
                  <a:lnTo>
                    <a:pt x="4982" y="1000"/>
                  </a:lnTo>
                  <a:lnTo>
                    <a:pt x="4416" y="962"/>
                  </a:lnTo>
                  <a:lnTo>
                    <a:pt x="3831" y="906"/>
                  </a:lnTo>
                  <a:lnTo>
                    <a:pt x="3246" y="830"/>
                  </a:lnTo>
                  <a:lnTo>
                    <a:pt x="2642" y="755"/>
                  </a:lnTo>
                  <a:lnTo>
                    <a:pt x="2020" y="642"/>
                  </a:lnTo>
                  <a:lnTo>
                    <a:pt x="1397" y="528"/>
                  </a:lnTo>
                  <a:lnTo>
                    <a:pt x="774" y="377"/>
                  </a:lnTo>
                  <a:lnTo>
                    <a:pt x="132" y="208"/>
                  </a:lnTo>
                  <a:lnTo>
                    <a:pt x="76" y="208"/>
                  </a:lnTo>
                  <a:lnTo>
                    <a:pt x="38" y="226"/>
                  </a:lnTo>
                  <a:lnTo>
                    <a:pt x="19" y="264"/>
                  </a:lnTo>
                  <a:lnTo>
                    <a:pt x="0" y="302"/>
                  </a:lnTo>
                  <a:lnTo>
                    <a:pt x="0" y="679"/>
                  </a:lnTo>
                  <a:lnTo>
                    <a:pt x="0" y="1566"/>
                  </a:lnTo>
                  <a:lnTo>
                    <a:pt x="19" y="2133"/>
                  </a:lnTo>
                  <a:lnTo>
                    <a:pt x="76" y="2736"/>
                  </a:lnTo>
                  <a:lnTo>
                    <a:pt x="132" y="3340"/>
                  </a:lnTo>
                  <a:lnTo>
                    <a:pt x="246" y="3906"/>
                  </a:lnTo>
                  <a:lnTo>
                    <a:pt x="378" y="4605"/>
                  </a:lnTo>
                  <a:lnTo>
                    <a:pt x="548" y="5511"/>
                  </a:lnTo>
                  <a:lnTo>
                    <a:pt x="925" y="7643"/>
                  </a:lnTo>
                  <a:lnTo>
                    <a:pt x="1397" y="10304"/>
                  </a:lnTo>
                  <a:lnTo>
                    <a:pt x="1416" y="10361"/>
                  </a:lnTo>
                  <a:lnTo>
                    <a:pt x="1453" y="10379"/>
                  </a:lnTo>
                  <a:lnTo>
                    <a:pt x="1944" y="10549"/>
                  </a:lnTo>
                  <a:lnTo>
                    <a:pt x="2472" y="10700"/>
                  </a:lnTo>
                  <a:lnTo>
                    <a:pt x="3208" y="10870"/>
                  </a:lnTo>
                  <a:lnTo>
                    <a:pt x="4077" y="11040"/>
                  </a:lnTo>
                  <a:lnTo>
                    <a:pt x="4567" y="11134"/>
                  </a:lnTo>
                  <a:lnTo>
                    <a:pt x="5096" y="11191"/>
                  </a:lnTo>
                  <a:lnTo>
                    <a:pt x="5643" y="11266"/>
                  </a:lnTo>
                  <a:lnTo>
                    <a:pt x="6209" y="11304"/>
                  </a:lnTo>
                  <a:lnTo>
                    <a:pt x="6813" y="11342"/>
                  </a:lnTo>
                  <a:lnTo>
                    <a:pt x="7436" y="11342"/>
                  </a:lnTo>
                  <a:lnTo>
                    <a:pt x="8209" y="11323"/>
                  </a:lnTo>
                  <a:lnTo>
                    <a:pt x="9021" y="11266"/>
                  </a:lnTo>
                  <a:lnTo>
                    <a:pt x="9832" y="11172"/>
                  </a:lnTo>
                  <a:lnTo>
                    <a:pt x="10248" y="11115"/>
                  </a:lnTo>
                  <a:lnTo>
                    <a:pt x="10663" y="11021"/>
                  </a:lnTo>
                  <a:lnTo>
                    <a:pt x="10719" y="11002"/>
                  </a:lnTo>
                  <a:lnTo>
                    <a:pt x="10738" y="10946"/>
                  </a:lnTo>
                  <a:lnTo>
                    <a:pt x="11738" y="6775"/>
                  </a:lnTo>
                  <a:lnTo>
                    <a:pt x="12474" y="3737"/>
                  </a:lnTo>
                  <a:lnTo>
                    <a:pt x="12890" y="1925"/>
                  </a:lnTo>
                  <a:lnTo>
                    <a:pt x="12946" y="1547"/>
                  </a:lnTo>
                  <a:lnTo>
                    <a:pt x="12984" y="1208"/>
                  </a:lnTo>
                  <a:lnTo>
                    <a:pt x="12984" y="906"/>
                  </a:lnTo>
                  <a:lnTo>
                    <a:pt x="12984" y="642"/>
                  </a:lnTo>
                  <a:lnTo>
                    <a:pt x="12946" y="245"/>
                  </a:lnTo>
                  <a:lnTo>
                    <a:pt x="12927" y="94"/>
                  </a:lnTo>
                  <a:lnTo>
                    <a:pt x="12908" y="57"/>
                  </a:lnTo>
                  <a:lnTo>
                    <a:pt x="12871" y="19"/>
                  </a:lnTo>
                  <a:lnTo>
                    <a:pt x="12833" y="0"/>
                  </a:lnTo>
                  <a:close/>
                </a:path>
              </a:pathLst>
            </a:custGeom>
            <a:solidFill>
              <a:srgbClr val="2323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24"/>
            <p:cNvSpPr/>
            <p:nvPr/>
          </p:nvSpPr>
          <p:spPr>
            <a:xfrm>
              <a:off x="7486800" y="3826688"/>
              <a:ext cx="351500" cy="476550"/>
            </a:xfrm>
            <a:custGeom>
              <a:rect b="b" l="l" r="r" t="t"/>
              <a:pathLst>
                <a:path extrusionOk="0" h="19062" w="14060">
                  <a:moveTo>
                    <a:pt x="9531" y="1"/>
                  </a:moveTo>
                  <a:lnTo>
                    <a:pt x="5247" y="246"/>
                  </a:lnTo>
                  <a:lnTo>
                    <a:pt x="4888" y="397"/>
                  </a:lnTo>
                  <a:lnTo>
                    <a:pt x="4077" y="793"/>
                  </a:lnTo>
                  <a:lnTo>
                    <a:pt x="3643" y="1020"/>
                  </a:lnTo>
                  <a:lnTo>
                    <a:pt x="3246" y="1227"/>
                  </a:lnTo>
                  <a:lnTo>
                    <a:pt x="2926" y="1416"/>
                  </a:lnTo>
                  <a:lnTo>
                    <a:pt x="2831" y="1510"/>
                  </a:lnTo>
                  <a:lnTo>
                    <a:pt x="2775" y="1567"/>
                  </a:lnTo>
                  <a:lnTo>
                    <a:pt x="2737" y="1661"/>
                  </a:lnTo>
                  <a:lnTo>
                    <a:pt x="2699" y="1831"/>
                  </a:lnTo>
                  <a:lnTo>
                    <a:pt x="2642" y="2360"/>
                  </a:lnTo>
                  <a:lnTo>
                    <a:pt x="2567" y="3039"/>
                  </a:lnTo>
                  <a:lnTo>
                    <a:pt x="2510" y="3813"/>
                  </a:lnTo>
                  <a:lnTo>
                    <a:pt x="2473" y="4624"/>
                  </a:lnTo>
                  <a:lnTo>
                    <a:pt x="2454" y="5341"/>
                  </a:lnTo>
                  <a:lnTo>
                    <a:pt x="2473" y="5945"/>
                  </a:lnTo>
                  <a:lnTo>
                    <a:pt x="2492" y="6172"/>
                  </a:lnTo>
                  <a:lnTo>
                    <a:pt x="2510" y="6323"/>
                  </a:lnTo>
                  <a:lnTo>
                    <a:pt x="3039" y="8097"/>
                  </a:lnTo>
                  <a:lnTo>
                    <a:pt x="3416" y="9399"/>
                  </a:lnTo>
                  <a:lnTo>
                    <a:pt x="0" y="17702"/>
                  </a:lnTo>
                  <a:lnTo>
                    <a:pt x="95" y="17759"/>
                  </a:lnTo>
                  <a:lnTo>
                    <a:pt x="397" y="17910"/>
                  </a:lnTo>
                  <a:lnTo>
                    <a:pt x="887" y="18099"/>
                  </a:lnTo>
                  <a:lnTo>
                    <a:pt x="1189" y="18231"/>
                  </a:lnTo>
                  <a:lnTo>
                    <a:pt x="1567" y="18344"/>
                  </a:lnTo>
                  <a:lnTo>
                    <a:pt x="1982" y="18476"/>
                  </a:lnTo>
                  <a:lnTo>
                    <a:pt x="2454" y="18589"/>
                  </a:lnTo>
                  <a:lnTo>
                    <a:pt x="2982" y="18702"/>
                  </a:lnTo>
                  <a:lnTo>
                    <a:pt x="3548" y="18816"/>
                  </a:lnTo>
                  <a:lnTo>
                    <a:pt x="4171" y="18891"/>
                  </a:lnTo>
                  <a:lnTo>
                    <a:pt x="4850" y="18967"/>
                  </a:lnTo>
                  <a:lnTo>
                    <a:pt x="5586" y="19023"/>
                  </a:lnTo>
                  <a:lnTo>
                    <a:pt x="6379" y="19061"/>
                  </a:lnTo>
                  <a:lnTo>
                    <a:pt x="7191" y="19061"/>
                  </a:lnTo>
                  <a:lnTo>
                    <a:pt x="7964" y="19042"/>
                  </a:lnTo>
                  <a:lnTo>
                    <a:pt x="8700" y="18986"/>
                  </a:lnTo>
                  <a:lnTo>
                    <a:pt x="9417" y="18929"/>
                  </a:lnTo>
                  <a:lnTo>
                    <a:pt x="10078" y="18835"/>
                  </a:lnTo>
                  <a:lnTo>
                    <a:pt x="10720" y="18740"/>
                  </a:lnTo>
                  <a:lnTo>
                    <a:pt x="11305" y="18646"/>
                  </a:lnTo>
                  <a:lnTo>
                    <a:pt x="11852" y="18533"/>
                  </a:lnTo>
                  <a:lnTo>
                    <a:pt x="12777" y="18306"/>
                  </a:lnTo>
                  <a:lnTo>
                    <a:pt x="13475" y="18099"/>
                  </a:lnTo>
                  <a:lnTo>
                    <a:pt x="13909" y="17966"/>
                  </a:lnTo>
                  <a:lnTo>
                    <a:pt x="14060" y="17910"/>
                  </a:lnTo>
                  <a:lnTo>
                    <a:pt x="10908" y="9682"/>
                  </a:lnTo>
                  <a:lnTo>
                    <a:pt x="11342" y="8550"/>
                  </a:lnTo>
                  <a:lnTo>
                    <a:pt x="11814" y="7380"/>
                  </a:lnTo>
                  <a:lnTo>
                    <a:pt x="12324" y="6021"/>
                  </a:lnTo>
                  <a:lnTo>
                    <a:pt x="12814" y="4643"/>
                  </a:lnTo>
                  <a:lnTo>
                    <a:pt x="13022" y="4002"/>
                  </a:lnTo>
                  <a:lnTo>
                    <a:pt x="13211" y="3416"/>
                  </a:lnTo>
                  <a:lnTo>
                    <a:pt x="13362" y="2907"/>
                  </a:lnTo>
                  <a:lnTo>
                    <a:pt x="13456" y="2511"/>
                  </a:lnTo>
                  <a:lnTo>
                    <a:pt x="13475" y="2360"/>
                  </a:lnTo>
                  <a:lnTo>
                    <a:pt x="13494" y="2228"/>
                  </a:lnTo>
                  <a:lnTo>
                    <a:pt x="13494" y="2133"/>
                  </a:lnTo>
                  <a:lnTo>
                    <a:pt x="13456" y="2077"/>
                  </a:lnTo>
                  <a:lnTo>
                    <a:pt x="13362" y="2001"/>
                  </a:lnTo>
                  <a:lnTo>
                    <a:pt x="13192" y="1888"/>
                  </a:lnTo>
                  <a:lnTo>
                    <a:pt x="12701" y="1605"/>
                  </a:lnTo>
                  <a:lnTo>
                    <a:pt x="12059" y="1265"/>
                  </a:lnTo>
                  <a:lnTo>
                    <a:pt x="11361" y="907"/>
                  </a:lnTo>
                  <a:lnTo>
                    <a:pt x="10097" y="265"/>
                  </a:lnTo>
                  <a:lnTo>
                    <a:pt x="95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24"/>
            <p:cNvSpPr/>
            <p:nvPr/>
          </p:nvSpPr>
          <p:spPr>
            <a:xfrm>
              <a:off x="7484450" y="3823863"/>
              <a:ext cx="356225" cy="482200"/>
            </a:xfrm>
            <a:custGeom>
              <a:rect b="b" l="l" r="r" t="t"/>
              <a:pathLst>
                <a:path extrusionOk="0" h="19288" w="14249">
                  <a:moveTo>
                    <a:pt x="9606" y="208"/>
                  </a:moveTo>
                  <a:lnTo>
                    <a:pt x="10606" y="699"/>
                  </a:lnTo>
                  <a:lnTo>
                    <a:pt x="11814" y="1303"/>
                  </a:lnTo>
                  <a:lnTo>
                    <a:pt x="12889" y="1888"/>
                  </a:lnTo>
                  <a:lnTo>
                    <a:pt x="13267" y="2114"/>
                  </a:lnTo>
                  <a:lnTo>
                    <a:pt x="13399" y="2190"/>
                  </a:lnTo>
                  <a:lnTo>
                    <a:pt x="13474" y="2265"/>
                  </a:lnTo>
                  <a:lnTo>
                    <a:pt x="13493" y="2359"/>
                  </a:lnTo>
                  <a:lnTo>
                    <a:pt x="13474" y="2529"/>
                  </a:lnTo>
                  <a:lnTo>
                    <a:pt x="13418" y="2775"/>
                  </a:lnTo>
                  <a:lnTo>
                    <a:pt x="13342" y="3095"/>
                  </a:lnTo>
                  <a:lnTo>
                    <a:pt x="13097" y="3888"/>
                  </a:lnTo>
                  <a:lnTo>
                    <a:pt x="12757" y="4869"/>
                  </a:lnTo>
                  <a:lnTo>
                    <a:pt x="12361" y="5983"/>
                  </a:lnTo>
                  <a:lnTo>
                    <a:pt x="11908" y="7209"/>
                  </a:lnTo>
                  <a:lnTo>
                    <a:pt x="11417" y="8474"/>
                  </a:lnTo>
                  <a:lnTo>
                    <a:pt x="10908" y="9757"/>
                  </a:lnTo>
                  <a:lnTo>
                    <a:pt x="10889" y="9795"/>
                  </a:lnTo>
                  <a:lnTo>
                    <a:pt x="10908" y="9833"/>
                  </a:lnTo>
                  <a:lnTo>
                    <a:pt x="14022" y="17966"/>
                  </a:lnTo>
                  <a:lnTo>
                    <a:pt x="13682" y="18079"/>
                  </a:lnTo>
                  <a:lnTo>
                    <a:pt x="13135" y="18230"/>
                  </a:lnTo>
                  <a:lnTo>
                    <a:pt x="12399" y="18419"/>
                  </a:lnTo>
                  <a:lnTo>
                    <a:pt x="11493" y="18627"/>
                  </a:lnTo>
                  <a:lnTo>
                    <a:pt x="10964" y="18721"/>
                  </a:lnTo>
                  <a:lnTo>
                    <a:pt x="10417" y="18815"/>
                  </a:lnTo>
                  <a:lnTo>
                    <a:pt x="9832" y="18891"/>
                  </a:lnTo>
                  <a:lnTo>
                    <a:pt x="9209" y="18966"/>
                  </a:lnTo>
                  <a:lnTo>
                    <a:pt x="8568" y="19023"/>
                  </a:lnTo>
                  <a:lnTo>
                    <a:pt x="7888" y="19061"/>
                  </a:lnTo>
                  <a:lnTo>
                    <a:pt x="7190" y="19080"/>
                  </a:lnTo>
                  <a:lnTo>
                    <a:pt x="6473" y="19080"/>
                  </a:lnTo>
                  <a:lnTo>
                    <a:pt x="5775" y="19042"/>
                  </a:lnTo>
                  <a:lnTo>
                    <a:pt x="5133" y="19004"/>
                  </a:lnTo>
                  <a:lnTo>
                    <a:pt x="4510" y="18948"/>
                  </a:lnTo>
                  <a:lnTo>
                    <a:pt x="3944" y="18872"/>
                  </a:lnTo>
                  <a:lnTo>
                    <a:pt x="3416" y="18778"/>
                  </a:lnTo>
                  <a:lnTo>
                    <a:pt x="2925" y="18683"/>
                  </a:lnTo>
                  <a:lnTo>
                    <a:pt x="2472" y="18570"/>
                  </a:lnTo>
                  <a:lnTo>
                    <a:pt x="2076" y="18476"/>
                  </a:lnTo>
                  <a:lnTo>
                    <a:pt x="1699" y="18363"/>
                  </a:lnTo>
                  <a:lnTo>
                    <a:pt x="1378" y="18249"/>
                  </a:lnTo>
                  <a:lnTo>
                    <a:pt x="830" y="18061"/>
                  </a:lnTo>
                  <a:lnTo>
                    <a:pt x="453" y="17891"/>
                  </a:lnTo>
                  <a:lnTo>
                    <a:pt x="227" y="17778"/>
                  </a:lnTo>
                  <a:lnTo>
                    <a:pt x="3605" y="9550"/>
                  </a:lnTo>
                  <a:lnTo>
                    <a:pt x="3623" y="9512"/>
                  </a:lnTo>
                  <a:lnTo>
                    <a:pt x="3605" y="9493"/>
                  </a:lnTo>
                  <a:lnTo>
                    <a:pt x="3227" y="8172"/>
                  </a:lnTo>
                  <a:lnTo>
                    <a:pt x="2699" y="6417"/>
                  </a:lnTo>
                  <a:lnTo>
                    <a:pt x="2680" y="6266"/>
                  </a:lnTo>
                  <a:lnTo>
                    <a:pt x="2661" y="6039"/>
                  </a:lnTo>
                  <a:lnTo>
                    <a:pt x="2642" y="5454"/>
                  </a:lnTo>
                  <a:lnTo>
                    <a:pt x="2661" y="4737"/>
                  </a:lnTo>
                  <a:lnTo>
                    <a:pt x="2699" y="3945"/>
                  </a:lnTo>
                  <a:lnTo>
                    <a:pt x="2755" y="3171"/>
                  </a:lnTo>
                  <a:lnTo>
                    <a:pt x="2831" y="2492"/>
                  </a:lnTo>
                  <a:lnTo>
                    <a:pt x="2887" y="2001"/>
                  </a:lnTo>
                  <a:lnTo>
                    <a:pt x="2925" y="1831"/>
                  </a:lnTo>
                  <a:lnTo>
                    <a:pt x="2963" y="1737"/>
                  </a:lnTo>
                  <a:lnTo>
                    <a:pt x="3001" y="1680"/>
                  </a:lnTo>
                  <a:lnTo>
                    <a:pt x="3057" y="1642"/>
                  </a:lnTo>
                  <a:lnTo>
                    <a:pt x="3265" y="1510"/>
                  </a:lnTo>
                  <a:lnTo>
                    <a:pt x="3548" y="1340"/>
                  </a:lnTo>
                  <a:lnTo>
                    <a:pt x="3869" y="1171"/>
                  </a:lnTo>
                  <a:lnTo>
                    <a:pt x="4643" y="793"/>
                  </a:lnTo>
                  <a:lnTo>
                    <a:pt x="5360" y="453"/>
                  </a:lnTo>
                  <a:lnTo>
                    <a:pt x="9606" y="208"/>
                  </a:lnTo>
                  <a:close/>
                  <a:moveTo>
                    <a:pt x="9625" y="1"/>
                  </a:moveTo>
                  <a:lnTo>
                    <a:pt x="5322" y="246"/>
                  </a:lnTo>
                  <a:lnTo>
                    <a:pt x="5303" y="265"/>
                  </a:lnTo>
                  <a:lnTo>
                    <a:pt x="4775" y="510"/>
                  </a:lnTo>
                  <a:lnTo>
                    <a:pt x="3963" y="887"/>
                  </a:lnTo>
                  <a:lnTo>
                    <a:pt x="3567" y="1095"/>
                  </a:lnTo>
                  <a:lnTo>
                    <a:pt x="3208" y="1303"/>
                  </a:lnTo>
                  <a:lnTo>
                    <a:pt x="2925" y="1491"/>
                  </a:lnTo>
                  <a:lnTo>
                    <a:pt x="2831" y="1567"/>
                  </a:lnTo>
                  <a:lnTo>
                    <a:pt x="2774" y="1623"/>
                  </a:lnTo>
                  <a:lnTo>
                    <a:pt x="2755" y="1737"/>
                  </a:lnTo>
                  <a:lnTo>
                    <a:pt x="2718" y="1907"/>
                  </a:lnTo>
                  <a:lnTo>
                    <a:pt x="2623" y="2435"/>
                  </a:lnTo>
                  <a:lnTo>
                    <a:pt x="2567" y="3114"/>
                  </a:lnTo>
                  <a:lnTo>
                    <a:pt x="2510" y="3907"/>
                  </a:lnTo>
                  <a:lnTo>
                    <a:pt x="2472" y="4718"/>
                  </a:lnTo>
                  <a:lnTo>
                    <a:pt x="2453" y="5454"/>
                  </a:lnTo>
                  <a:lnTo>
                    <a:pt x="2453" y="6077"/>
                  </a:lnTo>
                  <a:lnTo>
                    <a:pt x="2491" y="6304"/>
                  </a:lnTo>
                  <a:lnTo>
                    <a:pt x="2510" y="6455"/>
                  </a:lnTo>
                  <a:lnTo>
                    <a:pt x="3001" y="8096"/>
                  </a:lnTo>
                  <a:lnTo>
                    <a:pt x="3416" y="9512"/>
                  </a:lnTo>
                  <a:lnTo>
                    <a:pt x="0" y="17778"/>
                  </a:lnTo>
                  <a:lnTo>
                    <a:pt x="0" y="17815"/>
                  </a:lnTo>
                  <a:lnTo>
                    <a:pt x="0" y="17853"/>
                  </a:lnTo>
                  <a:lnTo>
                    <a:pt x="19" y="17872"/>
                  </a:lnTo>
                  <a:lnTo>
                    <a:pt x="57" y="17910"/>
                  </a:lnTo>
                  <a:lnTo>
                    <a:pt x="170" y="17966"/>
                  </a:lnTo>
                  <a:lnTo>
                    <a:pt x="472" y="18117"/>
                  </a:lnTo>
                  <a:lnTo>
                    <a:pt x="981" y="18325"/>
                  </a:lnTo>
                  <a:lnTo>
                    <a:pt x="1302" y="18457"/>
                  </a:lnTo>
                  <a:lnTo>
                    <a:pt x="1680" y="18570"/>
                  </a:lnTo>
                  <a:lnTo>
                    <a:pt x="2095" y="18683"/>
                  </a:lnTo>
                  <a:lnTo>
                    <a:pt x="2567" y="18815"/>
                  </a:lnTo>
                  <a:lnTo>
                    <a:pt x="3076" y="18929"/>
                  </a:lnTo>
                  <a:lnTo>
                    <a:pt x="3661" y="19023"/>
                  </a:lnTo>
                  <a:lnTo>
                    <a:pt x="4284" y="19117"/>
                  </a:lnTo>
                  <a:lnTo>
                    <a:pt x="4963" y="19193"/>
                  </a:lnTo>
                  <a:lnTo>
                    <a:pt x="5680" y="19250"/>
                  </a:lnTo>
                  <a:lnTo>
                    <a:pt x="6473" y="19268"/>
                  </a:lnTo>
                  <a:lnTo>
                    <a:pt x="6983" y="19287"/>
                  </a:lnTo>
                  <a:lnTo>
                    <a:pt x="7737" y="19268"/>
                  </a:lnTo>
                  <a:lnTo>
                    <a:pt x="8455" y="19231"/>
                  </a:lnTo>
                  <a:lnTo>
                    <a:pt x="9153" y="19174"/>
                  </a:lnTo>
                  <a:lnTo>
                    <a:pt x="9813" y="19099"/>
                  </a:lnTo>
                  <a:lnTo>
                    <a:pt x="10455" y="19023"/>
                  </a:lnTo>
                  <a:lnTo>
                    <a:pt x="11040" y="18910"/>
                  </a:lnTo>
                  <a:lnTo>
                    <a:pt x="11587" y="18815"/>
                  </a:lnTo>
                  <a:lnTo>
                    <a:pt x="12097" y="18702"/>
                  </a:lnTo>
                  <a:lnTo>
                    <a:pt x="12965" y="18495"/>
                  </a:lnTo>
                  <a:lnTo>
                    <a:pt x="13625" y="18306"/>
                  </a:lnTo>
                  <a:lnTo>
                    <a:pt x="14041" y="18174"/>
                  </a:lnTo>
                  <a:lnTo>
                    <a:pt x="14192" y="18117"/>
                  </a:lnTo>
                  <a:lnTo>
                    <a:pt x="14210" y="18098"/>
                  </a:lnTo>
                  <a:lnTo>
                    <a:pt x="14248" y="18061"/>
                  </a:lnTo>
                  <a:lnTo>
                    <a:pt x="14248" y="18023"/>
                  </a:lnTo>
                  <a:lnTo>
                    <a:pt x="14248" y="17985"/>
                  </a:lnTo>
                  <a:lnTo>
                    <a:pt x="11097" y="9795"/>
                  </a:lnTo>
                  <a:lnTo>
                    <a:pt x="11927" y="7719"/>
                  </a:lnTo>
                  <a:lnTo>
                    <a:pt x="12399" y="6492"/>
                  </a:lnTo>
                  <a:lnTo>
                    <a:pt x="12833" y="5266"/>
                  </a:lnTo>
                  <a:lnTo>
                    <a:pt x="13229" y="4133"/>
                  </a:lnTo>
                  <a:lnTo>
                    <a:pt x="13380" y="3624"/>
                  </a:lnTo>
                  <a:lnTo>
                    <a:pt x="13512" y="3171"/>
                  </a:lnTo>
                  <a:lnTo>
                    <a:pt x="13607" y="2775"/>
                  </a:lnTo>
                  <a:lnTo>
                    <a:pt x="13663" y="2473"/>
                  </a:lnTo>
                  <a:lnTo>
                    <a:pt x="13663" y="2246"/>
                  </a:lnTo>
                  <a:lnTo>
                    <a:pt x="13644" y="2171"/>
                  </a:lnTo>
                  <a:lnTo>
                    <a:pt x="13625" y="2114"/>
                  </a:lnTo>
                  <a:lnTo>
                    <a:pt x="13531" y="2039"/>
                  </a:lnTo>
                  <a:lnTo>
                    <a:pt x="13361" y="1925"/>
                  </a:lnTo>
                  <a:lnTo>
                    <a:pt x="12871" y="1642"/>
                  </a:lnTo>
                  <a:lnTo>
                    <a:pt x="12248" y="1303"/>
                  </a:lnTo>
                  <a:lnTo>
                    <a:pt x="11568" y="963"/>
                  </a:lnTo>
                  <a:lnTo>
                    <a:pt x="10304" y="321"/>
                  </a:lnTo>
                  <a:lnTo>
                    <a:pt x="9681" y="19"/>
                  </a:lnTo>
                  <a:lnTo>
                    <a:pt x="9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24"/>
            <p:cNvSpPr/>
            <p:nvPr/>
          </p:nvSpPr>
          <p:spPr>
            <a:xfrm>
              <a:off x="7592950" y="3609663"/>
              <a:ext cx="169400" cy="320375"/>
            </a:xfrm>
            <a:custGeom>
              <a:rect b="b" l="l" r="r" t="t"/>
              <a:pathLst>
                <a:path extrusionOk="0" h="12815" w="6776">
                  <a:moveTo>
                    <a:pt x="3473" y="1"/>
                  </a:moveTo>
                  <a:lnTo>
                    <a:pt x="3284" y="114"/>
                  </a:lnTo>
                  <a:lnTo>
                    <a:pt x="2888" y="378"/>
                  </a:lnTo>
                  <a:lnTo>
                    <a:pt x="2661" y="548"/>
                  </a:lnTo>
                  <a:lnTo>
                    <a:pt x="2454" y="737"/>
                  </a:lnTo>
                  <a:lnTo>
                    <a:pt x="2284" y="926"/>
                  </a:lnTo>
                  <a:lnTo>
                    <a:pt x="2227" y="1020"/>
                  </a:lnTo>
                  <a:lnTo>
                    <a:pt x="2171" y="1095"/>
                  </a:lnTo>
                  <a:lnTo>
                    <a:pt x="2039" y="1473"/>
                  </a:lnTo>
                  <a:lnTo>
                    <a:pt x="1850" y="1831"/>
                  </a:lnTo>
                  <a:lnTo>
                    <a:pt x="1661" y="2152"/>
                  </a:lnTo>
                  <a:lnTo>
                    <a:pt x="1567" y="2265"/>
                  </a:lnTo>
                  <a:lnTo>
                    <a:pt x="1473" y="2341"/>
                  </a:lnTo>
                  <a:lnTo>
                    <a:pt x="1416" y="2379"/>
                  </a:lnTo>
                  <a:lnTo>
                    <a:pt x="1359" y="2397"/>
                  </a:lnTo>
                  <a:lnTo>
                    <a:pt x="1189" y="2416"/>
                  </a:lnTo>
                  <a:lnTo>
                    <a:pt x="793" y="2435"/>
                  </a:lnTo>
                  <a:lnTo>
                    <a:pt x="604" y="2454"/>
                  </a:lnTo>
                  <a:lnTo>
                    <a:pt x="435" y="2511"/>
                  </a:lnTo>
                  <a:lnTo>
                    <a:pt x="359" y="2548"/>
                  </a:lnTo>
                  <a:lnTo>
                    <a:pt x="321" y="2586"/>
                  </a:lnTo>
                  <a:lnTo>
                    <a:pt x="284" y="2662"/>
                  </a:lnTo>
                  <a:lnTo>
                    <a:pt x="265" y="2737"/>
                  </a:lnTo>
                  <a:lnTo>
                    <a:pt x="265" y="2813"/>
                  </a:lnTo>
                  <a:lnTo>
                    <a:pt x="284" y="2888"/>
                  </a:lnTo>
                  <a:lnTo>
                    <a:pt x="340" y="3058"/>
                  </a:lnTo>
                  <a:lnTo>
                    <a:pt x="416" y="3209"/>
                  </a:lnTo>
                  <a:lnTo>
                    <a:pt x="510" y="3360"/>
                  </a:lnTo>
                  <a:lnTo>
                    <a:pt x="699" y="3568"/>
                  </a:lnTo>
                  <a:lnTo>
                    <a:pt x="774" y="3643"/>
                  </a:lnTo>
                  <a:lnTo>
                    <a:pt x="642" y="3983"/>
                  </a:lnTo>
                  <a:lnTo>
                    <a:pt x="359" y="4738"/>
                  </a:lnTo>
                  <a:lnTo>
                    <a:pt x="227" y="5172"/>
                  </a:lnTo>
                  <a:lnTo>
                    <a:pt x="95" y="5568"/>
                  </a:lnTo>
                  <a:lnTo>
                    <a:pt x="19" y="5889"/>
                  </a:lnTo>
                  <a:lnTo>
                    <a:pt x="1" y="6002"/>
                  </a:lnTo>
                  <a:lnTo>
                    <a:pt x="1" y="6077"/>
                  </a:lnTo>
                  <a:lnTo>
                    <a:pt x="19" y="6134"/>
                  </a:lnTo>
                  <a:lnTo>
                    <a:pt x="76" y="6191"/>
                  </a:lnTo>
                  <a:lnTo>
                    <a:pt x="152" y="6247"/>
                  </a:lnTo>
                  <a:lnTo>
                    <a:pt x="265" y="6304"/>
                  </a:lnTo>
                  <a:lnTo>
                    <a:pt x="510" y="6417"/>
                  </a:lnTo>
                  <a:lnTo>
                    <a:pt x="774" y="6511"/>
                  </a:lnTo>
                  <a:lnTo>
                    <a:pt x="1284" y="6644"/>
                  </a:lnTo>
                  <a:lnTo>
                    <a:pt x="1529" y="6681"/>
                  </a:lnTo>
                  <a:lnTo>
                    <a:pt x="1718" y="8342"/>
                  </a:lnTo>
                  <a:lnTo>
                    <a:pt x="1001" y="8927"/>
                  </a:lnTo>
                  <a:lnTo>
                    <a:pt x="246" y="12607"/>
                  </a:lnTo>
                  <a:lnTo>
                    <a:pt x="4417" y="12815"/>
                  </a:lnTo>
                  <a:lnTo>
                    <a:pt x="5285" y="8682"/>
                  </a:lnTo>
                  <a:lnTo>
                    <a:pt x="5077" y="6700"/>
                  </a:lnTo>
                  <a:lnTo>
                    <a:pt x="5266" y="6568"/>
                  </a:lnTo>
                  <a:lnTo>
                    <a:pt x="5738" y="6228"/>
                  </a:lnTo>
                  <a:lnTo>
                    <a:pt x="5983" y="6021"/>
                  </a:lnTo>
                  <a:lnTo>
                    <a:pt x="6228" y="5794"/>
                  </a:lnTo>
                  <a:lnTo>
                    <a:pt x="6436" y="5549"/>
                  </a:lnTo>
                  <a:lnTo>
                    <a:pt x="6511" y="5455"/>
                  </a:lnTo>
                  <a:lnTo>
                    <a:pt x="6549" y="5341"/>
                  </a:lnTo>
                  <a:lnTo>
                    <a:pt x="6643" y="5134"/>
                  </a:lnTo>
                  <a:lnTo>
                    <a:pt x="6719" y="4964"/>
                  </a:lnTo>
                  <a:lnTo>
                    <a:pt x="6757" y="4756"/>
                  </a:lnTo>
                  <a:lnTo>
                    <a:pt x="6775" y="4662"/>
                  </a:lnTo>
                  <a:lnTo>
                    <a:pt x="6775" y="4549"/>
                  </a:lnTo>
                  <a:lnTo>
                    <a:pt x="6757" y="4436"/>
                  </a:lnTo>
                  <a:lnTo>
                    <a:pt x="6719" y="4304"/>
                  </a:lnTo>
                  <a:lnTo>
                    <a:pt x="6662" y="4153"/>
                  </a:lnTo>
                  <a:lnTo>
                    <a:pt x="6587" y="4002"/>
                  </a:lnTo>
                  <a:lnTo>
                    <a:pt x="6492" y="3813"/>
                  </a:lnTo>
                  <a:lnTo>
                    <a:pt x="6379" y="3624"/>
                  </a:lnTo>
                  <a:lnTo>
                    <a:pt x="6077" y="3152"/>
                  </a:lnTo>
                  <a:lnTo>
                    <a:pt x="5681" y="2643"/>
                  </a:lnTo>
                  <a:lnTo>
                    <a:pt x="5247" y="2096"/>
                  </a:lnTo>
                  <a:lnTo>
                    <a:pt x="4398" y="1076"/>
                  </a:lnTo>
                  <a:lnTo>
                    <a:pt x="3737" y="303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24"/>
            <p:cNvSpPr/>
            <p:nvPr/>
          </p:nvSpPr>
          <p:spPr>
            <a:xfrm>
              <a:off x="7590125" y="3607313"/>
              <a:ext cx="174575" cy="325075"/>
            </a:xfrm>
            <a:custGeom>
              <a:rect b="b" l="l" r="r" t="t"/>
              <a:pathLst>
                <a:path extrusionOk="0" h="13003" w="6983">
                  <a:moveTo>
                    <a:pt x="3567" y="227"/>
                  </a:moveTo>
                  <a:lnTo>
                    <a:pt x="3963" y="680"/>
                  </a:lnTo>
                  <a:lnTo>
                    <a:pt x="4605" y="1435"/>
                  </a:lnTo>
                  <a:lnTo>
                    <a:pt x="5379" y="2378"/>
                  </a:lnTo>
                  <a:lnTo>
                    <a:pt x="5756" y="2850"/>
                  </a:lnTo>
                  <a:lnTo>
                    <a:pt x="6096" y="3322"/>
                  </a:lnTo>
                  <a:lnTo>
                    <a:pt x="6379" y="3718"/>
                  </a:lnTo>
                  <a:lnTo>
                    <a:pt x="6568" y="4058"/>
                  </a:lnTo>
                  <a:lnTo>
                    <a:pt x="6700" y="4322"/>
                  </a:lnTo>
                  <a:lnTo>
                    <a:pt x="6775" y="4548"/>
                  </a:lnTo>
                  <a:lnTo>
                    <a:pt x="6775" y="4737"/>
                  </a:lnTo>
                  <a:lnTo>
                    <a:pt x="6756" y="4907"/>
                  </a:lnTo>
                  <a:lnTo>
                    <a:pt x="6719" y="5077"/>
                  </a:lnTo>
                  <a:lnTo>
                    <a:pt x="6643" y="5228"/>
                  </a:lnTo>
                  <a:lnTo>
                    <a:pt x="6568" y="5398"/>
                  </a:lnTo>
                  <a:lnTo>
                    <a:pt x="6530" y="5492"/>
                  </a:lnTo>
                  <a:lnTo>
                    <a:pt x="6454" y="5605"/>
                  </a:lnTo>
                  <a:lnTo>
                    <a:pt x="6266" y="5813"/>
                  </a:lnTo>
                  <a:lnTo>
                    <a:pt x="6039" y="6039"/>
                  </a:lnTo>
                  <a:lnTo>
                    <a:pt x="5775" y="6247"/>
                  </a:lnTo>
                  <a:lnTo>
                    <a:pt x="5322" y="6568"/>
                  </a:lnTo>
                  <a:lnTo>
                    <a:pt x="5133" y="6700"/>
                  </a:lnTo>
                  <a:lnTo>
                    <a:pt x="5096" y="6756"/>
                  </a:lnTo>
                  <a:lnTo>
                    <a:pt x="5077" y="6813"/>
                  </a:lnTo>
                  <a:lnTo>
                    <a:pt x="5303" y="8757"/>
                  </a:lnTo>
                  <a:lnTo>
                    <a:pt x="4435" y="12814"/>
                  </a:lnTo>
                  <a:lnTo>
                    <a:pt x="472" y="12607"/>
                  </a:lnTo>
                  <a:lnTo>
                    <a:pt x="1208" y="9078"/>
                  </a:lnTo>
                  <a:lnTo>
                    <a:pt x="1906" y="8530"/>
                  </a:lnTo>
                  <a:lnTo>
                    <a:pt x="1925" y="8474"/>
                  </a:lnTo>
                  <a:lnTo>
                    <a:pt x="1944" y="8436"/>
                  </a:lnTo>
                  <a:lnTo>
                    <a:pt x="1737" y="6775"/>
                  </a:lnTo>
                  <a:lnTo>
                    <a:pt x="1699" y="6719"/>
                  </a:lnTo>
                  <a:lnTo>
                    <a:pt x="1661" y="6681"/>
                  </a:lnTo>
                  <a:lnTo>
                    <a:pt x="1114" y="6549"/>
                  </a:lnTo>
                  <a:lnTo>
                    <a:pt x="661" y="6417"/>
                  </a:lnTo>
                  <a:lnTo>
                    <a:pt x="472" y="6341"/>
                  </a:lnTo>
                  <a:lnTo>
                    <a:pt x="340" y="6266"/>
                  </a:lnTo>
                  <a:lnTo>
                    <a:pt x="246" y="6209"/>
                  </a:lnTo>
                  <a:lnTo>
                    <a:pt x="208" y="6153"/>
                  </a:lnTo>
                  <a:lnTo>
                    <a:pt x="208" y="6020"/>
                  </a:lnTo>
                  <a:lnTo>
                    <a:pt x="265" y="5813"/>
                  </a:lnTo>
                  <a:lnTo>
                    <a:pt x="453" y="5190"/>
                  </a:lnTo>
                  <a:lnTo>
                    <a:pt x="717" y="4454"/>
                  </a:lnTo>
                  <a:lnTo>
                    <a:pt x="982" y="3775"/>
                  </a:lnTo>
                  <a:lnTo>
                    <a:pt x="982" y="3718"/>
                  </a:lnTo>
                  <a:lnTo>
                    <a:pt x="963" y="3662"/>
                  </a:lnTo>
                  <a:lnTo>
                    <a:pt x="831" y="3529"/>
                  </a:lnTo>
                  <a:lnTo>
                    <a:pt x="661" y="3322"/>
                  </a:lnTo>
                  <a:lnTo>
                    <a:pt x="585" y="3209"/>
                  </a:lnTo>
                  <a:lnTo>
                    <a:pt x="529" y="3077"/>
                  </a:lnTo>
                  <a:lnTo>
                    <a:pt x="491" y="2944"/>
                  </a:lnTo>
                  <a:lnTo>
                    <a:pt x="491" y="2831"/>
                  </a:lnTo>
                  <a:lnTo>
                    <a:pt x="491" y="2775"/>
                  </a:lnTo>
                  <a:lnTo>
                    <a:pt x="529" y="2718"/>
                  </a:lnTo>
                  <a:lnTo>
                    <a:pt x="585" y="2699"/>
                  </a:lnTo>
                  <a:lnTo>
                    <a:pt x="661" y="2661"/>
                  </a:lnTo>
                  <a:lnTo>
                    <a:pt x="868" y="2642"/>
                  </a:lnTo>
                  <a:lnTo>
                    <a:pt x="1114" y="2624"/>
                  </a:lnTo>
                  <a:lnTo>
                    <a:pt x="1416" y="2605"/>
                  </a:lnTo>
                  <a:lnTo>
                    <a:pt x="1548" y="2567"/>
                  </a:lnTo>
                  <a:lnTo>
                    <a:pt x="1642" y="2529"/>
                  </a:lnTo>
                  <a:lnTo>
                    <a:pt x="1737" y="2435"/>
                  </a:lnTo>
                  <a:lnTo>
                    <a:pt x="1850" y="2303"/>
                  </a:lnTo>
                  <a:lnTo>
                    <a:pt x="1944" y="2152"/>
                  </a:lnTo>
                  <a:lnTo>
                    <a:pt x="2057" y="1982"/>
                  </a:lnTo>
                  <a:lnTo>
                    <a:pt x="2246" y="1605"/>
                  </a:lnTo>
                  <a:lnTo>
                    <a:pt x="2378" y="1227"/>
                  </a:lnTo>
                  <a:lnTo>
                    <a:pt x="2454" y="1095"/>
                  </a:lnTo>
                  <a:lnTo>
                    <a:pt x="2567" y="963"/>
                  </a:lnTo>
                  <a:lnTo>
                    <a:pt x="2718" y="812"/>
                  </a:lnTo>
                  <a:lnTo>
                    <a:pt x="2888" y="680"/>
                  </a:lnTo>
                  <a:lnTo>
                    <a:pt x="3246" y="416"/>
                  </a:lnTo>
                  <a:lnTo>
                    <a:pt x="3567" y="227"/>
                  </a:lnTo>
                  <a:close/>
                  <a:moveTo>
                    <a:pt x="3567" y="0"/>
                  </a:moveTo>
                  <a:lnTo>
                    <a:pt x="3529" y="19"/>
                  </a:lnTo>
                  <a:lnTo>
                    <a:pt x="3303" y="151"/>
                  </a:lnTo>
                  <a:lnTo>
                    <a:pt x="3095" y="284"/>
                  </a:lnTo>
                  <a:lnTo>
                    <a:pt x="2888" y="434"/>
                  </a:lnTo>
                  <a:lnTo>
                    <a:pt x="2661" y="604"/>
                  </a:lnTo>
                  <a:lnTo>
                    <a:pt x="2454" y="793"/>
                  </a:lnTo>
                  <a:lnTo>
                    <a:pt x="2303" y="982"/>
                  </a:lnTo>
                  <a:lnTo>
                    <a:pt x="2246" y="1076"/>
                  </a:lnTo>
                  <a:lnTo>
                    <a:pt x="2189" y="1170"/>
                  </a:lnTo>
                  <a:lnTo>
                    <a:pt x="2038" y="1548"/>
                  </a:lnTo>
                  <a:lnTo>
                    <a:pt x="1869" y="1888"/>
                  </a:lnTo>
                  <a:lnTo>
                    <a:pt x="1680" y="2190"/>
                  </a:lnTo>
                  <a:lnTo>
                    <a:pt x="1604" y="2284"/>
                  </a:lnTo>
                  <a:lnTo>
                    <a:pt x="1529" y="2359"/>
                  </a:lnTo>
                  <a:lnTo>
                    <a:pt x="1453" y="2397"/>
                  </a:lnTo>
                  <a:lnTo>
                    <a:pt x="1359" y="2397"/>
                  </a:lnTo>
                  <a:lnTo>
                    <a:pt x="1095" y="2416"/>
                  </a:lnTo>
                  <a:lnTo>
                    <a:pt x="831" y="2435"/>
                  </a:lnTo>
                  <a:lnTo>
                    <a:pt x="680" y="2454"/>
                  </a:lnTo>
                  <a:lnTo>
                    <a:pt x="566" y="2491"/>
                  </a:lnTo>
                  <a:lnTo>
                    <a:pt x="453" y="2529"/>
                  </a:lnTo>
                  <a:lnTo>
                    <a:pt x="359" y="2605"/>
                  </a:lnTo>
                  <a:lnTo>
                    <a:pt x="302" y="2699"/>
                  </a:lnTo>
                  <a:lnTo>
                    <a:pt x="283" y="2812"/>
                  </a:lnTo>
                  <a:lnTo>
                    <a:pt x="302" y="2963"/>
                  </a:lnTo>
                  <a:lnTo>
                    <a:pt x="340" y="3114"/>
                  </a:lnTo>
                  <a:lnTo>
                    <a:pt x="397" y="3265"/>
                  </a:lnTo>
                  <a:lnTo>
                    <a:pt x="472" y="3397"/>
                  </a:lnTo>
                  <a:lnTo>
                    <a:pt x="642" y="3624"/>
                  </a:lnTo>
                  <a:lnTo>
                    <a:pt x="774" y="3775"/>
                  </a:lnTo>
                  <a:lnTo>
                    <a:pt x="566" y="4303"/>
                  </a:lnTo>
                  <a:lnTo>
                    <a:pt x="302" y="5039"/>
                  </a:lnTo>
                  <a:lnTo>
                    <a:pt x="170" y="5398"/>
                  </a:lnTo>
                  <a:lnTo>
                    <a:pt x="76" y="5737"/>
                  </a:lnTo>
                  <a:lnTo>
                    <a:pt x="19" y="6020"/>
                  </a:lnTo>
                  <a:lnTo>
                    <a:pt x="0" y="6115"/>
                  </a:lnTo>
                  <a:lnTo>
                    <a:pt x="0" y="6190"/>
                  </a:lnTo>
                  <a:lnTo>
                    <a:pt x="38" y="6247"/>
                  </a:lnTo>
                  <a:lnTo>
                    <a:pt x="76" y="6304"/>
                  </a:lnTo>
                  <a:lnTo>
                    <a:pt x="132" y="6360"/>
                  </a:lnTo>
                  <a:lnTo>
                    <a:pt x="208" y="6417"/>
                  </a:lnTo>
                  <a:lnTo>
                    <a:pt x="397" y="6530"/>
                  </a:lnTo>
                  <a:lnTo>
                    <a:pt x="604" y="6605"/>
                  </a:lnTo>
                  <a:lnTo>
                    <a:pt x="850" y="6700"/>
                  </a:lnTo>
                  <a:lnTo>
                    <a:pt x="1095" y="6756"/>
                  </a:lnTo>
                  <a:lnTo>
                    <a:pt x="1548" y="6870"/>
                  </a:lnTo>
                  <a:lnTo>
                    <a:pt x="1737" y="8398"/>
                  </a:lnTo>
                  <a:lnTo>
                    <a:pt x="1038" y="8946"/>
                  </a:lnTo>
                  <a:lnTo>
                    <a:pt x="1019" y="8964"/>
                  </a:lnTo>
                  <a:lnTo>
                    <a:pt x="1019" y="9002"/>
                  </a:lnTo>
                  <a:lnTo>
                    <a:pt x="265" y="12682"/>
                  </a:lnTo>
                  <a:lnTo>
                    <a:pt x="265" y="12720"/>
                  </a:lnTo>
                  <a:lnTo>
                    <a:pt x="283" y="12758"/>
                  </a:lnTo>
                  <a:lnTo>
                    <a:pt x="302" y="12795"/>
                  </a:lnTo>
                  <a:lnTo>
                    <a:pt x="359" y="12795"/>
                  </a:lnTo>
                  <a:lnTo>
                    <a:pt x="4511" y="13003"/>
                  </a:lnTo>
                  <a:lnTo>
                    <a:pt x="4548" y="13003"/>
                  </a:lnTo>
                  <a:lnTo>
                    <a:pt x="4586" y="12984"/>
                  </a:lnTo>
                  <a:lnTo>
                    <a:pt x="4605" y="12965"/>
                  </a:lnTo>
                  <a:lnTo>
                    <a:pt x="4624" y="12927"/>
                  </a:lnTo>
                  <a:lnTo>
                    <a:pt x="5511" y="8795"/>
                  </a:lnTo>
                  <a:lnTo>
                    <a:pt x="5511" y="8757"/>
                  </a:lnTo>
                  <a:lnTo>
                    <a:pt x="5284" y="6851"/>
                  </a:lnTo>
                  <a:lnTo>
                    <a:pt x="5586" y="6624"/>
                  </a:lnTo>
                  <a:lnTo>
                    <a:pt x="5813" y="6473"/>
                  </a:lnTo>
                  <a:lnTo>
                    <a:pt x="6039" y="6285"/>
                  </a:lnTo>
                  <a:lnTo>
                    <a:pt x="6266" y="6096"/>
                  </a:lnTo>
                  <a:lnTo>
                    <a:pt x="6473" y="5888"/>
                  </a:lnTo>
                  <a:lnTo>
                    <a:pt x="6643" y="5681"/>
                  </a:lnTo>
                  <a:lnTo>
                    <a:pt x="6719" y="5568"/>
                  </a:lnTo>
                  <a:lnTo>
                    <a:pt x="6756" y="5473"/>
                  </a:lnTo>
                  <a:lnTo>
                    <a:pt x="6832" y="5322"/>
                  </a:lnTo>
                  <a:lnTo>
                    <a:pt x="6907" y="5134"/>
                  </a:lnTo>
                  <a:lnTo>
                    <a:pt x="6964" y="4964"/>
                  </a:lnTo>
                  <a:lnTo>
                    <a:pt x="6983" y="4775"/>
                  </a:lnTo>
                  <a:lnTo>
                    <a:pt x="6983" y="4662"/>
                  </a:lnTo>
                  <a:lnTo>
                    <a:pt x="6964" y="4548"/>
                  </a:lnTo>
                  <a:lnTo>
                    <a:pt x="6945" y="4435"/>
                  </a:lnTo>
                  <a:lnTo>
                    <a:pt x="6907" y="4303"/>
                  </a:lnTo>
                  <a:lnTo>
                    <a:pt x="6775" y="4001"/>
                  </a:lnTo>
                  <a:lnTo>
                    <a:pt x="6568" y="3624"/>
                  </a:lnTo>
                  <a:lnTo>
                    <a:pt x="6266" y="3190"/>
                  </a:lnTo>
                  <a:lnTo>
                    <a:pt x="5869" y="2680"/>
                  </a:lnTo>
                  <a:lnTo>
                    <a:pt x="5435" y="2133"/>
                  </a:lnTo>
                  <a:lnTo>
                    <a:pt x="4605" y="1114"/>
                  </a:lnTo>
                  <a:lnTo>
                    <a:pt x="3926" y="340"/>
                  </a:lnTo>
                  <a:lnTo>
                    <a:pt x="3661" y="38"/>
                  </a:lnTo>
                  <a:lnTo>
                    <a:pt x="36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24"/>
            <p:cNvSpPr/>
            <p:nvPr/>
          </p:nvSpPr>
          <p:spPr>
            <a:xfrm>
              <a:off x="7667025" y="3560138"/>
              <a:ext cx="167500" cy="217525"/>
            </a:xfrm>
            <a:custGeom>
              <a:rect b="b" l="l" r="r" t="t"/>
              <a:pathLst>
                <a:path extrusionOk="0" h="8701" w="6700">
                  <a:moveTo>
                    <a:pt x="699" y="0"/>
                  </a:moveTo>
                  <a:lnTo>
                    <a:pt x="510" y="38"/>
                  </a:lnTo>
                  <a:lnTo>
                    <a:pt x="340" y="95"/>
                  </a:lnTo>
                  <a:lnTo>
                    <a:pt x="283" y="132"/>
                  </a:lnTo>
                  <a:lnTo>
                    <a:pt x="208" y="189"/>
                  </a:lnTo>
                  <a:lnTo>
                    <a:pt x="151" y="264"/>
                  </a:lnTo>
                  <a:lnTo>
                    <a:pt x="114" y="340"/>
                  </a:lnTo>
                  <a:lnTo>
                    <a:pt x="38" y="510"/>
                  </a:lnTo>
                  <a:lnTo>
                    <a:pt x="0" y="736"/>
                  </a:lnTo>
                  <a:lnTo>
                    <a:pt x="0" y="963"/>
                  </a:lnTo>
                  <a:lnTo>
                    <a:pt x="38" y="1227"/>
                  </a:lnTo>
                  <a:lnTo>
                    <a:pt x="76" y="1491"/>
                  </a:lnTo>
                  <a:lnTo>
                    <a:pt x="151" y="1774"/>
                  </a:lnTo>
                  <a:lnTo>
                    <a:pt x="246" y="2076"/>
                  </a:lnTo>
                  <a:lnTo>
                    <a:pt x="359" y="2378"/>
                  </a:lnTo>
                  <a:lnTo>
                    <a:pt x="472" y="2661"/>
                  </a:lnTo>
                  <a:lnTo>
                    <a:pt x="604" y="2963"/>
                  </a:lnTo>
                  <a:lnTo>
                    <a:pt x="755" y="3246"/>
                  </a:lnTo>
                  <a:lnTo>
                    <a:pt x="906" y="3529"/>
                  </a:lnTo>
                  <a:lnTo>
                    <a:pt x="1057" y="3775"/>
                  </a:lnTo>
                  <a:lnTo>
                    <a:pt x="1227" y="4020"/>
                  </a:lnTo>
                  <a:lnTo>
                    <a:pt x="1378" y="4228"/>
                  </a:lnTo>
                  <a:lnTo>
                    <a:pt x="1548" y="4416"/>
                  </a:lnTo>
                  <a:lnTo>
                    <a:pt x="2152" y="5341"/>
                  </a:lnTo>
                  <a:lnTo>
                    <a:pt x="2095" y="5416"/>
                  </a:lnTo>
                  <a:lnTo>
                    <a:pt x="1982" y="5586"/>
                  </a:lnTo>
                  <a:lnTo>
                    <a:pt x="1925" y="5700"/>
                  </a:lnTo>
                  <a:lnTo>
                    <a:pt x="1906" y="5813"/>
                  </a:lnTo>
                  <a:lnTo>
                    <a:pt x="1906" y="5926"/>
                  </a:lnTo>
                  <a:lnTo>
                    <a:pt x="1925" y="5964"/>
                  </a:lnTo>
                  <a:lnTo>
                    <a:pt x="1944" y="6001"/>
                  </a:lnTo>
                  <a:lnTo>
                    <a:pt x="2001" y="6039"/>
                  </a:lnTo>
                  <a:lnTo>
                    <a:pt x="2039" y="6058"/>
                  </a:lnTo>
                  <a:lnTo>
                    <a:pt x="2171" y="6077"/>
                  </a:lnTo>
                  <a:lnTo>
                    <a:pt x="2322" y="6058"/>
                  </a:lnTo>
                  <a:lnTo>
                    <a:pt x="2473" y="6020"/>
                  </a:lnTo>
                  <a:lnTo>
                    <a:pt x="2624" y="6001"/>
                  </a:lnTo>
                  <a:lnTo>
                    <a:pt x="2775" y="6001"/>
                  </a:lnTo>
                  <a:lnTo>
                    <a:pt x="2831" y="6020"/>
                  </a:lnTo>
                  <a:lnTo>
                    <a:pt x="2888" y="6058"/>
                  </a:lnTo>
                  <a:lnTo>
                    <a:pt x="2944" y="6096"/>
                  </a:lnTo>
                  <a:lnTo>
                    <a:pt x="2982" y="6152"/>
                  </a:lnTo>
                  <a:lnTo>
                    <a:pt x="3039" y="6285"/>
                  </a:lnTo>
                  <a:lnTo>
                    <a:pt x="3095" y="6435"/>
                  </a:lnTo>
                  <a:lnTo>
                    <a:pt x="3133" y="6605"/>
                  </a:lnTo>
                  <a:lnTo>
                    <a:pt x="3133" y="6794"/>
                  </a:lnTo>
                  <a:lnTo>
                    <a:pt x="3095" y="6964"/>
                  </a:lnTo>
                  <a:lnTo>
                    <a:pt x="3020" y="7153"/>
                  </a:lnTo>
                  <a:lnTo>
                    <a:pt x="2963" y="7228"/>
                  </a:lnTo>
                  <a:lnTo>
                    <a:pt x="2888" y="7322"/>
                  </a:lnTo>
                  <a:lnTo>
                    <a:pt x="2812" y="7398"/>
                  </a:lnTo>
                  <a:lnTo>
                    <a:pt x="2718" y="7492"/>
                  </a:lnTo>
                  <a:lnTo>
                    <a:pt x="2510" y="7624"/>
                  </a:lnTo>
                  <a:lnTo>
                    <a:pt x="2303" y="7719"/>
                  </a:lnTo>
                  <a:lnTo>
                    <a:pt x="2095" y="7794"/>
                  </a:lnTo>
                  <a:lnTo>
                    <a:pt x="1925" y="7832"/>
                  </a:lnTo>
                  <a:lnTo>
                    <a:pt x="1661" y="7889"/>
                  </a:lnTo>
                  <a:lnTo>
                    <a:pt x="1548" y="7889"/>
                  </a:lnTo>
                  <a:lnTo>
                    <a:pt x="1586" y="7983"/>
                  </a:lnTo>
                  <a:lnTo>
                    <a:pt x="1699" y="8228"/>
                  </a:lnTo>
                  <a:lnTo>
                    <a:pt x="1774" y="8360"/>
                  </a:lnTo>
                  <a:lnTo>
                    <a:pt x="1869" y="8492"/>
                  </a:lnTo>
                  <a:lnTo>
                    <a:pt x="1982" y="8606"/>
                  </a:lnTo>
                  <a:lnTo>
                    <a:pt x="2114" y="8681"/>
                  </a:lnTo>
                  <a:lnTo>
                    <a:pt x="2190" y="8700"/>
                  </a:lnTo>
                  <a:lnTo>
                    <a:pt x="2322" y="8700"/>
                  </a:lnTo>
                  <a:lnTo>
                    <a:pt x="2510" y="8681"/>
                  </a:lnTo>
                  <a:lnTo>
                    <a:pt x="2718" y="8643"/>
                  </a:lnTo>
                  <a:lnTo>
                    <a:pt x="3227" y="8511"/>
                  </a:lnTo>
                  <a:lnTo>
                    <a:pt x="3794" y="8342"/>
                  </a:lnTo>
                  <a:lnTo>
                    <a:pt x="4379" y="8134"/>
                  </a:lnTo>
                  <a:lnTo>
                    <a:pt x="4945" y="7907"/>
                  </a:lnTo>
                  <a:lnTo>
                    <a:pt x="5190" y="7775"/>
                  </a:lnTo>
                  <a:lnTo>
                    <a:pt x="5417" y="7662"/>
                  </a:lnTo>
                  <a:lnTo>
                    <a:pt x="5605" y="7530"/>
                  </a:lnTo>
                  <a:lnTo>
                    <a:pt x="5775" y="7417"/>
                  </a:lnTo>
                  <a:lnTo>
                    <a:pt x="5907" y="7247"/>
                  </a:lnTo>
                  <a:lnTo>
                    <a:pt x="6058" y="7002"/>
                  </a:lnTo>
                  <a:lnTo>
                    <a:pt x="6190" y="6719"/>
                  </a:lnTo>
                  <a:lnTo>
                    <a:pt x="6341" y="6360"/>
                  </a:lnTo>
                  <a:lnTo>
                    <a:pt x="6454" y="5964"/>
                  </a:lnTo>
                  <a:lnTo>
                    <a:pt x="6568" y="5511"/>
                  </a:lnTo>
                  <a:lnTo>
                    <a:pt x="6643" y="5058"/>
                  </a:lnTo>
                  <a:lnTo>
                    <a:pt x="6681" y="4567"/>
                  </a:lnTo>
                  <a:lnTo>
                    <a:pt x="6700" y="4058"/>
                  </a:lnTo>
                  <a:lnTo>
                    <a:pt x="6681" y="3812"/>
                  </a:lnTo>
                  <a:lnTo>
                    <a:pt x="6662" y="3567"/>
                  </a:lnTo>
                  <a:lnTo>
                    <a:pt x="6624" y="3303"/>
                  </a:lnTo>
                  <a:lnTo>
                    <a:pt x="6568" y="3057"/>
                  </a:lnTo>
                  <a:lnTo>
                    <a:pt x="6511" y="2831"/>
                  </a:lnTo>
                  <a:lnTo>
                    <a:pt x="6436" y="2586"/>
                  </a:lnTo>
                  <a:lnTo>
                    <a:pt x="6341" y="2359"/>
                  </a:lnTo>
                  <a:lnTo>
                    <a:pt x="6228" y="2133"/>
                  </a:lnTo>
                  <a:lnTo>
                    <a:pt x="6096" y="1906"/>
                  </a:lnTo>
                  <a:lnTo>
                    <a:pt x="5945" y="1699"/>
                  </a:lnTo>
                  <a:lnTo>
                    <a:pt x="5794" y="1510"/>
                  </a:lnTo>
                  <a:lnTo>
                    <a:pt x="5605" y="1321"/>
                  </a:lnTo>
                  <a:lnTo>
                    <a:pt x="5398" y="1133"/>
                  </a:lnTo>
                  <a:lnTo>
                    <a:pt x="5171" y="982"/>
                  </a:lnTo>
                  <a:lnTo>
                    <a:pt x="4737" y="699"/>
                  </a:lnTo>
                  <a:lnTo>
                    <a:pt x="4341" y="491"/>
                  </a:lnTo>
                  <a:lnTo>
                    <a:pt x="4001" y="340"/>
                  </a:lnTo>
                  <a:lnTo>
                    <a:pt x="3718" y="227"/>
                  </a:lnTo>
                  <a:lnTo>
                    <a:pt x="3473" y="170"/>
                  </a:lnTo>
                  <a:lnTo>
                    <a:pt x="3265" y="151"/>
                  </a:lnTo>
                  <a:lnTo>
                    <a:pt x="3095" y="151"/>
                  </a:lnTo>
                  <a:lnTo>
                    <a:pt x="2963" y="189"/>
                  </a:lnTo>
                  <a:lnTo>
                    <a:pt x="2850" y="246"/>
                  </a:lnTo>
                  <a:lnTo>
                    <a:pt x="2775" y="302"/>
                  </a:lnTo>
                  <a:lnTo>
                    <a:pt x="2718" y="378"/>
                  </a:lnTo>
                  <a:lnTo>
                    <a:pt x="2661" y="453"/>
                  </a:lnTo>
                  <a:lnTo>
                    <a:pt x="2624" y="566"/>
                  </a:lnTo>
                  <a:lnTo>
                    <a:pt x="2624" y="623"/>
                  </a:lnTo>
                  <a:lnTo>
                    <a:pt x="2303" y="453"/>
                  </a:lnTo>
                  <a:lnTo>
                    <a:pt x="1944" y="302"/>
                  </a:lnTo>
                  <a:lnTo>
                    <a:pt x="1529" y="151"/>
                  </a:lnTo>
                  <a:lnTo>
                    <a:pt x="1321" y="76"/>
                  </a:lnTo>
                  <a:lnTo>
                    <a:pt x="1095" y="3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24"/>
            <p:cNvSpPr/>
            <p:nvPr/>
          </p:nvSpPr>
          <p:spPr>
            <a:xfrm>
              <a:off x="7819875" y="3568613"/>
              <a:ext cx="95800" cy="132150"/>
            </a:xfrm>
            <a:custGeom>
              <a:rect b="b" l="l" r="r" t="t"/>
              <a:pathLst>
                <a:path extrusionOk="0" h="5286" w="3832">
                  <a:moveTo>
                    <a:pt x="982" y="1"/>
                  </a:moveTo>
                  <a:lnTo>
                    <a:pt x="831" y="39"/>
                  </a:lnTo>
                  <a:lnTo>
                    <a:pt x="680" y="95"/>
                  </a:lnTo>
                  <a:lnTo>
                    <a:pt x="548" y="190"/>
                  </a:lnTo>
                  <a:lnTo>
                    <a:pt x="416" y="284"/>
                  </a:lnTo>
                  <a:lnTo>
                    <a:pt x="322" y="397"/>
                  </a:lnTo>
                  <a:lnTo>
                    <a:pt x="246" y="511"/>
                  </a:lnTo>
                  <a:lnTo>
                    <a:pt x="171" y="605"/>
                  </a:lnTo>
                  <a:lnTo>
                    <a:pt x="76" y="831"/>
                  </a:lnTo>
                  <a:lnTo>
                    <a:pt x="20" y="1020"/>
                  </a:lnTo>
                  <a:lnTo>
                    <a:pt x="1" y="1209"/>
                  </a:lnTo>
                  <a:lnTo>
                    <a:pt x="1" y="1341"/>
                  </a:lnTo>
                  <a:lnTo>
                    <a:pt x="20" y="1473"/>
                  </a:lnTo>
                  <a:lnTo>
                    <a:pt x="152" y="1662"/>
                  </a:lnTo>
                  <a:lnTo>
                    <a:pt x="265" y="1869"/>
                  </a:lnTo>
                  <a:lnTo>
                    <a:pt x="359" y="2133"/>
                  </a:lnTo>
                  <a:lnTo>
                    <a:pt x="435" y="2398"/>
                  </a:lnTo>
                  <a:lnTo>
                    <a:pt x="473" y="2681"/>
                  </a:lnTo>
                  <a:lnTo>
                    <a:pt x="510" y="2983"/>
                  </a:lnTo>
                  <a:lnTo>
                    <a:pt x="548" y="3285"/>
                  </a:lnTo>
                  <a:lnTo>
                    <a:pt x="548" y="3568"/>
                  </a:lnTo>
                  <a:lnTo>
                    <a:pt x="567" y="4115"/>
                  </a:lnTo>
                  <a:lnTo>
                    <a:pt x="548" y="4568"/>
                  </a:lnTo>
                  <a:lnTo>
                    <a:pt x="510" y="5002"/>
                  </a:lnTo>
                  <a:lnTo>
                    <a:pt x="737" y="5077"/>
                  </a:lnTo>
                  <a:lnTo>
                    <a:pt x="1001" y="5153"/>
                  </a:lnTo>
                  <a:lnTo>
                    <a:pt x="1322" y="5228"/>
                  </a:lnTo>
                  <a:lnTo>
                    <a:pt x="1680" y="5266"/>
                  </a:lnTo>
                  <a:lnTo>
                    <a:pt x="1869" y="5285"/>
                  </a:lnTo>
                  <a:lnTo>
                    <a:pt x="2265" y="5285"/>
                  </a:lnTo>
                  <a:lnTo>
                    <a:pt x="2454" y="5247"/>
                  </a:lnTo>
                  <a:lnTo>
                    <a:pt x="2643" y="5210"/>
                  </a:lnTo>
                  <a:lnTo>
                    <a:pt x="2832" y="5134"/>
                  </a:lnTo>
                  <a:lnTo>
                    <a:pt x="3001" y="5040"/>
                  </a:lnTo>
                  <a:lnTo>
                    <a:pt x="3152" y="4945"/>
                  </a:lnTo>
                  <a:lnTo>
                    <a:pt x="3284" y="4813"/>
                  </a:lnTo>
                  <a:lnTo>
                    <a:pt x="3398" y="4662"/>
                  </a:lnTo>
                  <a:lnTo>
                    <a:pt x="3511" y="4511"/>
                  </a:lnTo>
                  <a:lnTo>
                    <a:pt x="3586" y="4341"/>
                  </a:lnTo>
                  <a:lnTo>
                    <a:pt x="3662" y="4153"/>
                  </a:lnTo>
                  <a:lnTo>
                    <a:pt x="3737" y="3964"/>
                  </a:lnTo>
                  <a:lnTo>
                    <a:pt x="3775" y="3775"/>
                  </a:lnTo>
                  <a:lnTo>
                    <a:pt x="3813" y="3568"/>
                  </a:lnTo>
                  <a:lnTo>
                    <a:pt x="3832" y="3379"/>
                  </a:lnTo>
                  <a:lnTo>
                    <a:pt x="3832" y="3171"/>
                  </a:lnTo>
                  <a:lnTo>
                    <a:pt x="3813" y="2964"/>
                  </a:lnTo>
                  <a:lnTo>
                    <a:pt x="3794" y="2775"/>
                  </a:lnTo>
                  <a:lnTo>
                    <a:pt x="3756" y="2568"/>
                  </a:lnTo>
                  <a:lnTo>
                    <a:pt x="3718" y="2379"/>
                  </a:lnTo>
                  <a:lnTo>
                    <a:pt x="3643" y="2209"/>
                  </a:lnTo>
                  <a:lnTo>
                    <a:pt x="3530" y="2020"/>
                  </a:lnTo>
                  <a:lnTo>
                    <a:pt x="3398" y="1850"/>
                  </a:lnTo>
                  <a:lnTo>
                    <a:pt x="3228" y="1699"/>
                  </a:lnTo>
                  <a:lnTo>
                    <a:pt x="3020" y="1548"/>
                  </a:lnTo>
                  <a:lnTo>
                    <a:pt x="2813" y="1397"/>
                  </a:lnTo>
                  <a:lnTo>
                    <a:pt x="2379" y="1133"/>
                  </a:lnTo>
                  <a:lnTo>
                    <a:pt x="1963" y="907"/>
                  </a:lnTo>
                  <a:lnTo>
                    <a:pt x="1605" y="737"/>
                  </a:lnTo>
                  <a:lnTo>
                    <a:pt x="1246" y="605"/>
                  </a:lnTo>
                  <a:lnTo>
                    <a:pt x="2586" y="416"/>
                  </a:lnTo>
                  <a:lnTo>
                    <a:pt x="2360" y="303"/>
                  </a:lnTo>
                  <a:lnTo>
                    <a:pt x="2114" y="209"/>
                  </a:lnTo>
                  <a:lnTo>
                    <a:pt x="1812" y="95"/>
                  </a:lnTo>
                  <a:lnTo>
                    <a:pt x="1492" y="20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24"/>
            <p:cNvSpPr/>
            <p:nvPr/>
          </p:nvSpPr>
          <p:spPr>
            <a:xfrm>
              <a:off x="7631175" y="3776688"/>
              <a:ext cx="25025" cy="33525"/>
            </a:xfrm>
            <a:custGeom>
              <a:rect b="b" l="l" r="r" t="t"/>
              <a:pathLst>
                <a:path extrusionOk="0" h="1341" w="1001">
                  <a:moveTo>
                    <a:pt x="0" y="0"/>
                  </a:moveTo>
                  <a:lnTo>
                    <a:pt x="189" y="1340"/>
                  </a:lnTo>
                  <a:lnTo>
                    <a:pt x="1000" y="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24"/>
            <p:cNvSpPr/>
            <p:nvPr/>
          </p:nvSpPr>
          <p:spPr>
            <a:xfrm>
              <a:off x="7628325" y="3774313"/>
              <a:ext cx="30225" cy="38250"/>
            </a:xfrm>
            <a:custGeom>
              <a:rect b="b" l="l" r="r" t="t"/>
              <a:pathLst>
                <a:path extrusionOk="0" h="1530" w="1209">
                  <a:moveTo>
                    <a:pt x="227" y="227"/>
                  </a:moveTo>
                  <a:lnTo>
                    <a:pt x="945" y="378"/>
                  </a:lnTo>
                  <a:lnTo>
                    <a:pt x="378" y="1171"/>
                  </a:lnTo>
                  <a:lnTo>
                    <a:pt x="227" y="227"/>
                  </a:lnTo>
                  <a:close/>
                  <a:moveTo>
                    <a:pt x="76" y="1"/>
                  </a:moveTo>
                  <a:lnTo>
                    <a:pt x="39" y="20"/>
                  </a:lnTo>
                  <a:lnTo>
                    <a:pt x="1" y="76"/>
                  </a:lnTo>
                  <a:lnTo>
                    <a:pt x="1" y="114"/>
                  </a:lnTo>
                  <a:lnTo>
                    <a:pt x="209" y="1435"/>
                  </a:lnTo>
                  <a:lnTo>
                    <a:pt x="227" y="1492"/>
                  </a:lnTo>
                  <a:lnTo>
                    <a:pt x="284" y="1530"/>
                  </a:lnTo>
                  <a:lnTo>
                    <a:pt x="303" y="1530"/>
                  </a:lnTo>
                  <a:lnTo>
                    <a:pt x="360" y="1511"/>
                  </a:lnTo>
                  <a:lnTo>
                    <a:pt x="397" y="1492"/>
                  </a:lnTo>
                  <a:lnTo>
                    <a:pt x="1190" y="378"/>
                  </a:lnTo>
                  <a:lnTo>
                    <a:pt x="1209" y="322"/>
                  </a:lnTo>
                  <a:lnTo>
                    <a:pt x="1209" y="284"/>
                  </a:lnTo>
                  <a:lnTo>
                    <a:pt x="1171" y="227"/>
                  </a:lnTo>
                  <a:lnTo>
                    <a:pt x="1133" y="209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24"/>
            <p:cNvSpPr/>
            <p:nvPr/>
          </p:nvSpPr>
          <p:spPr>
            <a:xfrm>
              <a:off x="7626925" y="3710163"/>
              <a:ext cx="30225" cy="10875"/>
            </a:xfrm>
            <a:custGeom>
              <a:rect b="b" l="l" r="r" t="t"/>
              <a:pathLst>
                <a:path extrusionOk="0" h="435" w="1209">
                  <a:moveTo>
                    <a:pt x="1076" y="0"/>
                  </a:moveTo>
                  <a:lnTo>
                    <a:pt x="1038" y="19"/>
                  </a:lnTo>
                  <a:lnTo>
                    <a:pt x="982" y="76"/>
                  </a:lnTo>
                  <a:lnTo>
                    <a:pt x="906" y="133"/>
                  </a:lnTo>
                  <a:lnTo>
                    <a:pt x="755" y="189"/>
                  </a:lnTo>
                  <a:lnTo>
                    <a:pt x="604" y="227"/>
                  </a:lnTo>
                  <a:lnTo>
                    <a:pt x="340" y="227"/>
                  </a:lnTo>
                  <a:lnTo>
                    <a:pt x="227" y="208"/>
                  </a:lnTo>
                  <a:lnTo>
                    <a:pt x="132" y="189"/>
                  </a:lnTo>
                  <a:lnTo>
                    <a:pt x="57" y="189"/>
                  </a:lnTo>
                  <a:lnTo>
                    <a:pt x="19" y="208"/>
                  </a:lnTo>
                  <a:lnTo>
                    <a:pt x="0" y="246"/>
                  </a:lnTo>
                  <a:lnTo>
                    <a:pt x="0" y="284"/>
                  </a:lnTo>
                  <a:lnTo>
                    <a:pt x="0" y="321"/>
                  </a:lnTo>
                  <a:lnTo>
                    <a:pt x="38" y="359"/>
                  </a:lnTo>
                  <a:lnTo>
                    <a:pt x="76" y="378"/>
                  </a:lnTo>
                  <a:lnTo>
                    <a:pt x="189" y="397"/>
                  </a:lnTo>
                  <a:lnTo>
                    <a:pt x="321" y="416"/>
                  </a:lnTo>
                  <a:lnTo>
                    <a:pt x="472" y="434"/>
                  </a:lnTo>
                  <a:lnTo>
                    <a:pt x="661" y="416"/>
                  </a:lnTo>
                  <a:lnTo>
                    <a:pt x="831" y="378"/>
                  </a:lnTo>
                  <a:lnTo>
                    <a:pt x="925" y="340"/>
                  </a:lnTo>
                  <a:lnTo>
                    <a:pt x="1019" y="302"/>
                  </a:lnTo>
                  <a:lnTo>
                    <a:pt x="1114" y="246"/>
                  </a:lnTo>
                  <a:lnTo>
                    <a:pt x="1189" y="170"/>
                  </a:lnTo>
                  <a:lnTo>
                    <a:pt x="1208" y="133"/>
                  </a:lnTo>
                  <a:lnTo>
                    <a:pt x="1208" y="95"/>
                  </a:lnTo>
                  <a:lnTo>
                    <a:pt x="1208" y="57"/>
                  </a:lnTo>
                  <a:lnTo>
                    <a:pt x="1189" y="19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24"/>
            <p:cNvSpPr/>
            <p:nvPr/>
          </p:nvSpPr>
          <p:spPr>
            <a:xfrm>
              <a:off x="7616075" y="3626188"/>
              <a:ext cx="110900" cy="91075"/>
            </a:xfrm>
            <a:custGeom>
              <a:rect b="b" l="l" r="r" t="t"/>
              <a:pathLst>
                <a:path extrusionOk="0" h="3643" w="4436">
                  <a:moveTo>
                    <a:pt x="1170" y="0"/>
                  </a:moveTo>
                  <a:lnTo>
                    <a:pt x="982" y="227"/>
                  </a:lnTo>
                  <a:lnTo>
                    <a:pt x="566" y="774"/>
                  </a:lnTo>
                  <a:lnTo>
                    <a:pt x="359" y="1076"/>
                  </a:lnTo>
                  <a:lnTo>
                    <a:pt x="170" y="1359"/>
                  </a:lnTo>
                  <a:lnTo>
                    <a:pt x="38" y="1604"/>
                  </a:lnTo>
                  <a:lnTo>
                    <a:pt x="0" y="1699"/>
                  </a:lnTo>
                  <a:lnTo>
                    <a:pt x="0" y="1755"/>
                  </a:lnTo>
                  <a:lnTo>
                    <a:pt x="0" y="1812"/>
                  </a:lnTo>
                  <a:lnTo>
                    <a:pt x="38" y="1869"/>
                  </a:lnTo>
                  <a:lnTo>
                    <a:pt x="151" y="2001"/>
                  </a:lnTo>
                  <a:lnTo>
                    <a:pt x="321" y="2114"/>
                  </a:lnTo>
                  <a:lnTo>
                    <a:pt x="529" y="2246"/>
                  </a:lnTo>
                  <a:lnTo>
                    <a:pt x="774" y="2378"/>
                  </a:lnTo>
                  <a:lnTo>
                    <a:pt x="1000" y="2491"/>
                  </a:lnTo>
                  <a:lnTo>
                    <a:pt x="1246" y="2605"/>
                  </a:lnTo>
                  <a:lnTo>
                    <a:pt x="1453" y="2680"/>
                  </a:lnTo>
                  <a:lnTo>
                    <a:pt x="2076" y="2907"/>
                  </a:lnTo>
                  <a:lnTo>
                    <a:pt x="2925" y="3227"/>
                  </a:lnTo>
                  <a:lnTo>
                    <a:pt x="3982" y="3643"/>
                  </a:lnTo>
                  <a:lnTo>
                    <a:pt x="4435" y="3378"/>
                  </a:lnTo>
                  <a:lnTo>
                    <a:pt x="4020" y="2907"/>
                  </a:lnTo>
                  <a:lnTo>
                    <a:pt x="3057" y="1831"/>
                  </a:lnTo>
                  <a:lnTo>
                    <a:pt x="2491" y="1227"/>
                  </a:lnTo>
                  <a:lnTo>
                    <a:pt x="1963" y="680"/>
                  </a:lnTo>
                  <a:lnTo>
                    <a:pt x="1491" y="246"/>
                  </a:lnTo>
                  <a:lnTo>
                    <a:pt x="1321" y="95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24"/>
            <p:cNvSpPr/>
            <p:nvPr/>
          </p:nvSpPr>
          <p:spPr>
            <a:xfrm>
              <a:off x="7613250" y="3622888"/>
              <a:ext cx="117500" cy="97200"/>
            </a:xfrm>
            <a:custGeom>
              <a:rect b="b" l="l" r="r" t="t"/>
              <a:pathLst>
                <a:path extrusionOk="0" h="3888" w="4700">
                  <a:moveTo>
                    <a:pt x="1302" y="264"/>
                  </a:moveTo>
                  <a:lnTo>
                    <a:pt x="1434" y="359"/>
                  </a:lnTo>
                  <a:lnTo>
                    <a:pt x="1604" y="510"/>
                  </a:lnTo>
                  <a:lnTo>
                    <a:pt x="2000" y="887"/>
                  </a:lnTo>
                  <a:lnTo>
                    <a:pt x="2453" y="1359"/>
                  </a:lnTo>
                  <a:lnTo>
                    <a:pt x="2944" y="1868"/>
                  </a:lnTo>
                  <a:lnTo>
                    <a:pt x="3812" y="2831"/>
                  </a:lnTo>
                  <a:lnTo>
                    <a:pt x="4378" y="3491"/>
                  </a:lnTo>
                  <a:lnTo>
                    <a:pt x="4095" y="3661"/>
                  </a:lnTo>
                  <a:lnTo>
                    <a:pt x="2906" y="3208"/>
                  </a:lnTo>
                  <a:lnTo>
                    <a:pt x="1604" y="2718"/>
                  </a:lnTo>
                  <a:lnTo>
                    <a:pt x="1359" y="2623"/>
                  </a:lnTo>
                  <a:lnTo>
                    <a:pt x="1113" y="2510"/>
                  </a:lnTo>
                  <a:lnTo>
                    <a:pt x="887" y="2397"/>
                  </a:lnTo>
                  <a:lnTo>
                    <a:pt x="661" y="2284"/>
                  </a:lnTo>
                  <a:lnTo>
                    <a:pt x="491" y="2170"/>
                  </a:lnTo>
                  <a:lnTo>
                    <a:pt x="340" y="2057"/>
                  </a:lnTo>
                  <a:lnTo>
                    <a:pt x="245" y="1963"/>
                  </a:lnTo>
                  <a:lnTo>
                    <a:pt x="208" y="1925"/>
                  </a:lnTo>
                  <a:lnTo>
                    <a:pt x="208" y="1887"/>
                  </a:lnTo>
                  <a:lnTo>
                    <a:pt x="227" y="1793"/>
                  </a:lnTo>
                  <a:lnTo>
                    <a:pt x="302" y="1661"/>
                  </a:lnTo>
                  <a:lnTo>
                    <a:pt x="547" y="1265"/>
                  </a:lnTo>
                  <a:lnTo>
                    <a:pt x="906" y="774"/>
                  </a:lnTo>
                  <a:lnTo>
                    <a:pt x="1302" y="264"/>
                  </a:lnTo>
                  <a:close/>
                  <a:moveTo>
                    <a:pt x="1246" y="0"/>
                  </a:moveTo>
                  <a:lnTo>
                    <a:pt x="1208" y="57"/>
                  </a:lnTo>
                  <a:lnTo>
                    <a:pt x="887" y="453"/>
                  </a:lnTo>
                  <a:lnTo>
                    <a:pt x="491" y="1000"/>
                  </a:lnTo>
                  <a:lnTo>
                    <a:pt x="302" y="1283"/>
                  </a:lnTo>
                  <a:lnTo>
                    <a:pt x="132" y="1529"/>
                  </a:lnTo>
                  <a:lnTo>
                    <a:pt x="38" y="1755"/>
                  </a:lnTo>
                  <a:lnTo>
                    <a:pt x="19" y="1831"/>
                  </a:lnTo>
                  <a:lnTo>
                    <a:pt x="0" y="1906"/>
                  </a:lnTo>
                  <a:lnTo>
                    <a:pt x="19" y="1982"/>
                  </a:lnTo>
                  <a:lnTo>
                    <a:pt x="76" y="2057"/>
                  </a:lnTo>
                  <a:lnTo>
                    <a:pt x="132" y="2133"/>
                  </a:lnTo>
                  <a:lnTo>
                    <a:pt x="208" y="2208"/>
                  </a:lnTo>
                  <a:lnTo>
                    <a:pt x="434" y="2359"/>
                  </a:lnTo>
                  <a:lnTo>
                    <a:pt x="679" y="2510"/>
                  </a:lnTo>
                  <a:lnTo>
                    <a:pt x="925" y="2642"/>
                  </a:lnTo>
                  <a:lnTo>
                    <a:pt x="1170" y="2755"/>
                  </a:lnTo>
                  <a:lnTo>
                    <a:pt x="1529" y="2906"/>
                  </a:lnTo>
                  <a:lnTo>
                    <a:pt x="2982" y="3454"/>
                  </a:lnTo>
                  <a:lnTo>
                    <a:pt x="4057" y="3869"/>
                  </a:lnTo>
                  <a:lnTo>
                    <a:pt x="4095" y="3888"/>
                  </a:lnTo>
                  <a:lnTo>
                    <a:pt x="4699" y="3529"/>
                  </a:lnTo>
                  <a:lnTo>
                    <a:pt x="4624" y="3435"/>
                  </a:lnTo>
                  <a:lnTo>
                    <a:pt x="4152" y="2906"/>
                  </a:lnTo>
                  <a:lnTo>
                    <a:pt x="3189" y="1831"/>
                  </a:lnTo>
                  <a:lnTo>
                    <a:pt x="2642" y="1246"/>
                  </a:lnTo>
                  <a:lnTo>
                    <a:pt x="2114" y="717"/>
                  </a:lnTo>
                  <a:lnTo>
                    <a:pt x="1661" y="283"/>
                  </a:lnTo>
                  <a:lnTo>
                    <a:pt x="1472" y="132"/>
                  </a:lnTo>
                  <a:lnTo>
                    <a:pt x="1321" y="38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24"/>
            <p:cNvSpPr/>
            <p:nvPr/>
          </p:nvSpPr>
          <p:spPr>
            <a:xfrm>
              <a:off x="7665600" y="3664863"/>
              <a:ext cx="24575" cy="34950"/>
            </a:xfrm>
            <a:custGeom>
              <a:rect b="b" l="l" r="r" t="t"/>
              <a:pathLst>
                <a:path extrusionOk="0" h="1398" w="983">
                  <a:moveTo>
                    <a:pt x="850" y="1"/>
                  </a:moveTo>
                  <a:lnTo>
                    <a:pt x="812" y="20"/>
                  </a:lnTo>
                  <a:lnTo>
                    <a:pt x="793" y="39"/>
                  </a:lnTo>
                  <a:lnTo>
                    <a:pt x="20" y="1227"/>
                  </a:lnTo>
                  <a:lnTo>
                    <a:pt x="1" y="1265"/>
                  </a:lnTo>
                  <a:lnTo>
                    <a:pt x="1" y="1303"/>
                  </a:lnTo>
                  <a:lnTo>
                    <a:pt x="20" y="1341"/>
                  </a:lnTo>
                  <a:lnTo>
                    <a:pt x="57" y="1378"/>
                  </a:lnTo>
                  <a:lnTo>
                    <a:pt x="114" y="1397"/>
                  </a:lnTo>
                  <a:lnTo>
                    <a:pt x="152" y="1378"/>
                  </a:lnTo>
                  <a:lnTo>
                    <a:pt x="190" y="1341"/>
                  </a:lnTo>
                  <a:lnTo>
                    <a:pt x="963" y="152"/>
                  </a:lnTo>
                  <a:lnTo>
                    <a:pt x="982" y="114"/>
                  </a:lnTo>
                  <a:lnTo>
                    <a:pt x="982" y="76"/>
                  </a:lnTo>
                  <a:lnTo>
                    <a:pt x="963" y="39"/>
                  </a:lnTo>
                  <a:lnTo>
                    <a:pt x="926" y="20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24"/>
            <p:cNvSpPr/>
            <p:nvPr/>
          </p:nvSpPr>
          <p:spPr>
            <a:xfrm>
              <a:off x="7683075" y="3678088"/>
              <a:ext cx="17000" cy="27375"/>
            </a:xfrm>
            <a:custGeom>
              <a:rect b="b" l="l" r="r" t="t"/>
              <a:pathLst>
                <a:path extrusionOk="0" h="1095" w="680">
                  <a:moveTo>
                    <a:pt x="566" y="0"/>
                  </a:moveTo>
                  <a:lnTo>
                    <a:pt x="528" y="19"/>
                  </a:lnTo>
                  <a:lnTo>
                    <a:pt x="491" y="57"/>
                  </a:lnTo>
                  <a:lnTo>
                    <a:pt x="19" y="944"/>
                  </a:lnTo>
                  <a:lnTo>
                    <a:pt x="0" y="982"/>
                  </a:lnTo>
                  <a:lnTo>
                    <a:pt x="0" y="1019"/>
                  </a:lnTo>
                  <a:lnTo>
                    <a:pt x="19" y="1057"/>
                  </a:lnTo>
                  <a:lnTo>
                    <a:pt x="57" y="1095"/>
                  </a:lnTo>
                  <a:lnTo>
                    <a:pt x="151" y="1095"/>
                  </a:lnTo>
                  <a:lnTo>
                    <a:pt x="189" y="1038"/>
                  </a:lnTo>
                  <a:lnTo>
                    <a:pt x="679" y="151"/>
                  </a:lnTo>
                  <a:lnTo>
                    <a:pt x="679" y="113"/>
                  </a:lnTo>
                  <a:lnTo>
                    <a:pt x="679" y="76"/>
                  </a:lnTo>
                  <a:lnTo>
                    <a:pt x="661" y="38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24"/>
            <p:cNvSpPr/>
            <p:nvPr/>
          </p:nvSpPr>
          <p:spPr>
            <a:xfrm>
              <a:off x="7648625" y="3664863"/>
              <a:ext cx="12300" cy="16550"/>
            </a:xfrm>
            <a:custGeom>
              <a:rect b="b" l="l" r="r" t="t"/>
              <a:pathLst>
                <a:path extrusionOk="0" h="662" w="492">
                  <a:moveTo>
                    <a:pt x="359" y="1"/>
                  </a:moveTo>
                  <a:lnTo>
                    <a:pt x="265" y="57"/>
                  </a:lnTo>
                  <a:lnTo>
                    <a:pt x="170" y="133"/>
                  </a:lnTo>
                  <a:lnTo>
                    <a:pt x="95" y="246"/>
                  </a:lnTo>
                  <a:lnTo>
                    <a:pt x="38" y="378"/>
                  </a:lnTo>
                  <a:lnTo>
                    <a:pt x="0" y="491"/>
                  </a:lnTo>
                  <a:lnTo>
                    <a:pt x="19" y="586"/>
                  </a:lnTo>
                  <a:lnTo>
                    <a:pt x="38" y="624"/>
                  </a:lnTo>
                  <a:lnTo>
                    <a:pt x="76" y="661"/>
                  </a:lnTo>
                  <a:lnTo>
                    <a:pt x="151" y="661"/>
                  </a:lnTo>
                  <a:lnTo>
                    <a:pt x="227" y="624"/>
                  </a:lnTo>
                  <a:lnTo>
                    <a:pt x="321" y="548"/>
                  </a:lnTo>
                  <a:lnTo>
                    <a:pt x="416" y="435"/>
                  </a:lnTo>
                  <a:lnTo>
                    <a:pt x="472" y="303"/>
                  </a:lnTo>
                  <a:lnTo>
                    <a:pt x="491" y="171"/>
                  </a:lnTo>
                  <a:lnTo>
                    <a:pt x="472" y="76"/>
                  </a:lnTo>
                  <a:lnTo>
                    <a:pt x="453" y="39"/>
                  </a:lnTo>
                  <a:lnTo>
                    <a:pt x="434" y="20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24"/>
            <p:cNvSpPr/>
            <p:nvPr/>
          </p:nvSpPr>
          <p:spPr>
            <a:xfrm>
              <a:off x="7656175" y="3644588"/>
              <a:ext cx="20300" cy="18425"/>
            </a:xfrm>
            <a:custGeom>
              <a:rect b="b" l="l" r="r" t="t"/>
              <a:pathLst>
                <a:path extrusionOk="0" h="737" w="812">
                  <a:moveTo>
                    <a:pt x="76" y="0"/>
                  </a:moveTo>
                  <a:lnTo>
                    <a:pt x="38" y="19"/>
                  </a:lnTo>
                  <a:lnTo>
                    <a:pt x="19" y="57"/>
                  </a:lnTo>
                  <a:lnTo>
                    <a:pt x="0" y="95"/>
                  </a:lnTo>
                  <a:lnTo>
                    <a:pt x="19" y="132"/>
                  </a:lnTo>
                  <a:lnTo>
                    <a:pt x="38" y="170"/>
                  </a:lnTo>
                  <a:lnTo>
                    <a:pt x="57" y="189"/>
                  </a:lnTo>
                  <a:lnTo>
                    <a:pt x="95" y="189"/>
                  </a:lnTo>
                  <a:lnTo>
                    <a:pt x="170" y="208"/>
                  </a:lnTo>
                  <a:lnTo>
                    <a:pt x="246" y="227"/>
                  </a:lnTo>
                  <a:lnTo>
                    <a:pt x="321" y="265"/>
                  </a:lnTo>
                  <a:lnTo>
                    <a:pt x="416" y="321"/>
                  </a:lnTo>
                  <a:lnTo>
                    <a:pt x="491" y="397"/>
                  </a:lnTo>
                  <a:lnTo>
                    <a:pt x="567" y="510"/>
                  </a:lnTo>
                  <a:lnTo>
                    <a:pt x="623" y="661"/>
                  </a:lnTo>
                  <a:lnTo>
                    <a:pt x="642" y="699"/>
                  </a:lnTo>
                  <a:lnTo>
                    <a:pt x="661" y="717"/>
                  </a:lnTo>
                  <a:lnTo>
                    <a:pt x="717" y="736"/>
                  </a:lnTo>
                  <a:lnTo>
                    <a:pt x="736" y="736"/>
                  </a:lnTo>
                  <a:lnTo>
                    <a:pt x="774" y="717"/>
                  </a:lnTo>
                  <a:lnTo>
                    <a:pt x="812" y="699"/>
                  </a:lnTo>
                  <a:lnTo>
                    <a:pt x="812" y="661"/>
                  </a:lnTo>
                  <a:lnTo>
                    <a:pt x="812" y="623"/>
                  </a:lnTo>
                  <a:lnTo>
                    <a:pt x="774" y="453"/>
                  </a:lnTo>
                  <a:lnTo>
                    <a:pt x="699" y="321"/>
                  </a:lnTo>
                  <a:lnTo>
                    <a:pt x="604" y="208"/>
                  </a:lnTo>
                  <a:lnTo>
                    <a:pt x="491" y="132"/>
                  </a:lnTo>
                  <a:lnTo>
                    <a:pt x="397" y="76"/>
                  </a:lnTo>
                  <a:lnTo>
                    <a:pt x="283" y="38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24"/>
            <p:cNvSpPr/>
            <p:nvPr/>
          </p:nvSpPr>
          <p:spPr>
            <a:xfrm>
              <a:off x="7295725" y="4077688"/>
              <a:ext cx="319900" cy="75025"/>
            </a:xfrm>
            <a:custGeom>
              <a:rect b="b" l="l" r="r" t="t"/>
              <a:pathLst>
                <a:path extrusionOk="0" h="3001" w="12796">
                  <a:moveTo>
                    <a:pt x="4605" y="0"/>
                  </a:moveTo>
                  <a:lnTo>
                    <a:pt x="0" y="1303"/>
                  </a:lnTo>
                  <a:lnTo>
                    <a:pt x="7549" y="3001"/>
                  </a:lnTo>
                  <a:lnTo>
                    <a:pt x="12795" y="1529"/>
                  </a:lnTo>
                  <a:lnTo>
                    <a:pt x="46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24"/>
            <p:cNvSpPr/>
            <p:nvPr/>
          </p:nvSpPr>
          <p:spPr>
            <a:xfrm>
              <a:off x="7292900" y="4075338"/>
              <a:ext cx="325550" cy="80225"/>
            </a:xfrm>
            <a:custGeom>
              <a:rect b="b" l="l" r="r" t="t"/>
              <a:pathLst>
                <a:path extrusionOk="0" h="3209" w="13022">
                  <a:moveTo>
                    <a:pt x="4718" y="208"/>
                  </a:moveTo>
                  <a:lnTo>
                    <a:pt x="12474" y="1642"/>
                  </a:lnTo>
                  <a:lnTo>
                    <a:pt x="7662" y="3001"/>
                  </a:lnTo>
                  <a:lnTo>
                    <a:pt x="510" y="1378"/>
                  </a:lnTo>
                  <a:lnTo>
                    <a:pt x="4718" y="208"/>
                  </a:lnTo>
                  <a:close/>
                  <a:moveTo>
                    <a:pt x="4680" y="0"/>
                  </a:moveTo>
                  <a:lnTo>
                    <a:pt x="76" y="1302"/>
                  </a:lnTo>
                  <a:lnTo>
                    <a:pt x="19" y="1340"/>
                  </a:lnTo>
                  <a:lnTo>
                    <a:pt x="0" y="1397"/>
                  </a:lnTo>
                  <a:lnTo>
                    <a:pt x="19" y="1453"/>
                  </a:lnTo>
                  <a:lnTo>
                    <a:pt x="76" y="1491"/>
                  </a:lnTo>
                  <a:lnTo>
                    <a:pt x="7643" y="3208"/>
                  </a:lnTo>
                  <a:lnTo>
                    <a:pt x="7681" y="3208"/>
                  </a:lnTo>
                  <a:lnTo>
                    <a:pt x="12946" y="1717"/>
                  </a:lnTo>
                  <a:lnTo>
                    <a:pt x="12965" y="1717"/>
                  </a:lnTo>
                  <a:lnTo>
                    <a:pt x="13003" y="1680"/>
                  </a:lnTo>
                  <a:lnTo>
                    <a:pt x="13003" y="1661"/>
                  </a:lnTo>
                  <a:lnTo>
                    <a:pt x="13022" y="1623"/>
                  </a:lnTo>
                  <a:lnTo>
                    <a:pt x="13003" y="1585"/>
                  </a:lnTo>
                  <a:lnTo>
                    <a:pt x="12984" y="1566"/>
                  </a:lnTo>
                  <a:lnTo>
                    <a:pt x="12965" y="1548"/>
                  </a:lnTo>
                  <a:lnTo>
                    <a:pt x="12927" y="1529"/>
                  </a:lnTo>
                  <a:lnTo>
                    <a:pt x="4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24"/>
            <p:cNvSpPr/>
            <p:nvPr/>
          </p:nvSpPr>
          <p:spPr>
            <a:xfrm>
              <a:off x="7470750" y="3863963"/>
              <a:ext cx="368975" cy="265175"/>
            </a:xfrm>
            <a:custGeom>
              <a:rect b="b" l="l" r="r" t="t"/>
              <a:pathLst>
                <a:path extrusionOk="0" h="10607" w="14759">
                  <a:moveTo>
                    <a:pt x="12645" y="1"/>
                  </a:moveTo>
                  <a:lnTo>
                    <a:pt x="11135" y="1642"/>
                  </a:lnTo>
                  <a:lnTo>
                    <a:pt x="10456" y="7361"/>
                  </a:lnTo>
                  <a:lnTo>
                    <a:pt x="9361" y="7247"/>
                  </a:lnTo>
                  <a:lnTo>
                    <a:pt x="6946" y="6964"/>
                  </a:lnTo>
                  <a:lnTo>
                    <a:pt x="5643" y="6832"/>
                  </a:lnTo>
                  <a:lnTo>
                    <a:pt x="4492" y="6719"/>
                  </a:lnTo>
                  <a:lnTo>
                    <a:pt x="3662" y="6662"/>
                  </a:lnTo>
                  <a:lnTo>
                    <a:pt x="3322" y="6662"/>
                  </a:lnTo>
                  <a:lnTo>
                    <a:pt x="2114" y="7606"/>
                  </a:lnTo>
                  <a:lnTo>
                    <a:pt x="1718" y="7927"/>
                  </a:lnTo>
                  <a:lnTo>
                    <a:pt x="1341" y="8229"/>
                  </a:lnTo>
                  <a:lnTo>
                    <a:pt x="1077" y="8474"/>
                  </a:lnTo>
                  <a:lnTo>
                    <a:pt x="1001" y="8568"/>
                  </a:lnTo>
                  <a:lnTo>
                    <a:pt x="963" y="8625"/>
                  </a:lnTo>
                  <a:lnTo>
                    <a:pt x="775" y="9002"/>
                  </a:lnTo>
                  <a:lnTo>
                    <a:pt x="435" y="9606"/>
                  </a:lnTo>
                  <a:lnTo>
                    <a:pt x="133" y="10172"/>
                  </a:lnTo>
                  <a:lnTo>
                    <a:pt x="39" y="10399"/>
                  </a:lnTo>
                  <a:lnTo>
                    <a:pt x="1" y="10531"/>
                  </a:lnTo>
                  <a:lnTo>
                    <a:pt x="1" y="10550"/>
                  </a:lnTo>
                  <a:lnTo>
                    <a:pt x="20" y="10588"/>
                  </a:lnTo>
                  <a:lnTo>
                    <a:pt x="76" y="10606"/>
                  </a:lnTo>
                  <a:lnTo>
                    <a:pt x="133" y="10606"/>
                  </a:lnTo>
                  <a:lnTo>
                    <a:pt x="227" y="10588"/>
                  </a:lnTo>
                  <a:lnTo>
                    <a:pt x="378" y="10531"/>
                  </a:lnTo>
                  <a:lnTo>
                    <a:pt x="435" y="10493"/>
                  </a:lnTo>
                  <a:lnTo>
                    <a:pt x="473" y="10512"/>
                  </a:lnTo>
                  <a:lnTo>
                    <a:pt x="529" y="10569"/>
                  </a:lnTo>
                  <a:lnTo>
                    <a:pt x="624" y="10588"/>
                  </a:lnTo>
                  <a:lnTo>
                    <a:pt x="661" y="10588"/>
                  </a:lnTo>
                  <a:lnTo>
                    <a:pt x="718" y="10569"/>
                  </a:lnTo>
                  <a:lnTo>
                    <a:pt x="926" y="10437"/>
                  </a:lnTo>
                  <a:lnTo>
                    <a:pt x="1209" y="10210"/>
                  </a:lnTo>
                  <a:lnTo>
                    <a:pt x="1548" y="9908"/>
                  </a:lnTo>
                  <a:lnTo>
                    <a:pt x="1492" y="9984"/>
                  </a:lnTo>
                  <a:lnTo>
                    <a:pt x="1360" y="10135"/>
                  </a:lnTo>
                  <a:lnTo>
                    <a:pt x="1322" y="10229"/>
                  </a:lnTo>
                  <a:lnTo>
                    <a:pt x="1303" y="10304"/>
                  </a:lnTo>
                  <a:lnTo>
                    <a:pt x="1322" y="10342"/>
                  </a:lnTo>
                  <a:lnTo>
                    <a:pt x="1341" y="10361"/>
                  </a:lnTo>
                  <a:lnTo>
                    <a:pt x="1378" y="10380"/>
                  </a:lnTo>
                  <a:lnTo>
                    <a:pt x="1435" y="10399"/>
                  </a:lnTo>
                  <a:lnTo>
                    <a:pt x="1492" y="10380"/>
                  </a:lnTo>
                  <a:lnTo>
                    <a:pt x="1567" y="10361"/>
                  </a:lnTo>
                  <a:lnTo>
                    <a:pt x="1699" y="10286"/>
                  </a:lnTo>
                  <a:lnTo>
                    <a:pt x="1850" y="10153"/>
                  </a:lnTo>
                  <a:lnTo>
                    <a:pt x="1982" y="10003"/>
                  </a:lnTo>
                  <a:lnTo>
                    <a:pt x="2209" y="9701"/>
                  </a:lnTo>
                  <a:lnTo>
                    <a:pt x="2322" y="9512"/>
                  </a:lnTo>
                  <a:lnTo>
                    <a:pt x="2379" y="9474"/>
                  </a:lnTo>
                  <a:lnTo>
                    <a:pt x="2473" y="9418"/>
                  </a:lnTo>
                  <a:lnTo>
                    <a:pt x="2737" y="9267"/>
                  </a:lnTo>
                  <a:lnTo>
                    <a:pt x="2888" y="9172"/>
                  </a:lnTo>
                  <a:lnTo>
                    <a:pt x="3020" y="9078"/>
                  </a:lnTo>
                  <a:lnTo>
                    <a:pt x="3134" y="8965"/>
                  </a:lnTo>
                  <a:lnTo>
                    <a:pt x="3209" y="8870"/>
                  </a:lnTo>
                  <a:lnTo>
                    <a:pt x="3284" y="8738"/>
                  </a:lnTo>
                  <a:lnTo>
                    <a:pt x="3398" y="8568"/>
                  </a:lnTo>
                  <a:lnTo>
                    <a:pt x="3700" y="8172"/>
                  </a:lnTo>
                  <a:lnTo>
                    <a:pt x="4096" y="7700"/>
                  </a:lnTo>
                  <a:lnTo>
                    <a:pt x="7059" y="8795"/>
                  </a:lnTo>
                  <a:lnTo>
                    <a:pt x="9248" y="9587"/>
                  </a:lnTo>
                  <a:lnTo>
                    <a:pt x="10078" y="9870"/>
                  </a:lnTo>
                  <a:lnTo>
                    <a:pt x="10550" y="10040"/>
                  </a:lnTo>
                  <a:lnTo>
                    <a:pt x="10833" y="10116"/>
                  </a:lnTo>
                  <a:lnTo>
                    <a:pt x="11135" y="10172"/>
                  </a:lnTo>
                  <a:lnTo>
                    <a:pt x="11456" y="10229"/>
                  </a:lnTo>
                  <a:lnTo>
                    <a:pt x="11739" y="10267"/>
                  </a:lnTo>
                  <a:lnTo>
                    <a:pt x="12022" y="10267"/>
                  </a:lnTo>
                  <a:lnTo>
                    <a:pt x="12248" y="10248"/>
                  </a:lnTo>
                  <a:lnTo>
                    <a:pt x="12343" y="10229"/>
                  </a:lnTo>
                  <a:lnTo>
                    <a:pt x="12418" y="10191"/>
                  </a:lnTo>
                  <a:lnTo>
                    <a:pt x="12494" y="10135"/>
                  </a:lnTo>
                  <a:lnTo>
                    <a:pt x="12532" y="10078"/>
                  </a:lnTo>
                  <a:lnTo>
                    <a:pt x="12664" y="9606"/>
                  </a:lnTo>
                  <a:lnTo>
                    <a:pt x="12947" y="8549"/>
                  </a:lnTo>
                  <a:lnTo>
                    <a:pt x="13702" y="5492"/>
                  </a:lnTo>
                  <a:lnTo>
                    <a:pt x="14438" y="2435"/>
                  </a:lnTo>
                  <a:lnTo>
                    <a:pt x="14664" y="1397"/>
                  </a:lnTo>
                  <a:lnTo>
                    <a:pt x="14740" y="1076"/>
                  </a:lnTo>
                  <a:lnTo>
                    <a:pt x="14758" y="925"/>
                  </a:lnTo>
                  <a:lnTo>
                    <a:pt x="14721" y="869"/>
                  </a:lnTo>
                  <a:lnTo>
                    <a:pt x="14645" y="793"/>
                  </a:lnTo>
                  <a:lnTo>
                    <a:pt x="14551" y="718"/>
                  </a:lnTo>
                  <a:lnTo>
                    <a:pt x="14419" y="642"/>
                  </a:lnTo>
                  <a:lnTo>
                    <a:pt x="14079" y="491"/>
                  </a:lnTo>
                  <a:lnTo>
                    <a:pt x="13683" y="340"/>
                  </a:lnTo>
                  <a:lnTo>
                    <a:pt x="12984" y="95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24"/>
            <p:cNvSpPr/>
            <p:nvPr/>
          </p:nvSpPr>
          <p:spPr>
            <a:xfrm>
              <a:off x="7470750" y="3863963"/>
              <a:ext cx="368975" cy="265175"/>
            </a:xfrm>
            <a:custGeom>
              <a:rect b="b" l="l" r="r" t="t"/>
              <a:pathLst>
                <a:path extrusionOk="0" fill="none" h="10607" w="14759">
                  <a:moveTo>
                    <a:pt x="11135" y="1642"/>
                  </a:moveTo>
                  <a:lnTo>
                    <a:pt x="10456" y="7361"/>
                  </a:lnTo>
                  <a:lnTo>
                    <a:pt x="10456" y="7361"/>
                  </a:lnTo>
                  <a:lnTo>
                    <a:pt x="9361" y="7247"/>
                  </a:lnTo>
                  <a:lnTo>
                    <a:pt x="6946" y="6964"/>
                  </a:lnTo>
                  <a:lnTo>
                    <a:pt x="5643" y="6832"/>
                  </a:lnTo>
                  <a:lnTo>
                    <a:pt x="4492" y="6719"/>
                  </a:lnTo>
                  <a:lnTo>
                    <a:pt x="3662" y="6662"/>
                  </a:lnTo>
                  <a:lnTo>
                    <a:pt x="3417" y="6662"/>
                  </a:lnTo>
                  <a:lnTo>
                    <a:pt x="3322" y="6662"/>
                  </a:lnTo>
                  <a:lnTo>
                    <a:pt x="3322" y="6662"/>
                  </a:lnTo>
                  <a:lnTo>
                    <a:pt x="2114" y="7606"/>
                  </a:lnTo>
                  <a:lnTo>
                    <a:pt x="1718" y="7927"/>
                  </a:lnTo>
                  <a:lnTo>
                    <a:pt x="1341" y="8229"/>
                  </a:lnTo>
                  <a:lnTo>
                    <a:pt x="1077" y="8474"/>
                  </a:lnTo>
                  <a:lnTo>
                    <a:pt x="1001" y="8568"/>
                  </a:lnTo>
                  <a:lnTo>
                    <a:pt x="963" y="8625"/>
                  </a:lnTo>
                  <a:lnTo>
                    <a:pt x="963" y="8625"/>
                  </a:lnTo>
                  <a:lnTo>
                    <a:pt x="775" y="9002"/>
                  </a:lnTo>
                  <a:lnTo>
                    <a:pt x="435" y="9606"/>
                  </a:lnTo>
                  <a:lnTo>
                    <a:pt x="133" y="10172"/>
                  </a:lnTo>
                  <a:lnTo>
                    <a:pt x="39" y="10399"/>
                  </a:lnTo>
                  <a:lnTo>
                    <a:pt x="1" y="10531"/>
                  </a:lnTo>
                  <a:lnTo>
                    <a:pt x="1" y="10531"/>
                  </a:lnTo>
                  <a:lnTo>
                    <a:pt x="1" y="10550"/>
                  </a:lnTo>
                  <a:lnTo>
                    <a:pt x="20" y="10588"/>
                  </a:lnTo>
                  <a:lnTo>
                    <a:pt x="76" y="10606"/>
                  </a:lnTo>
                  <a:lnTo>
                    <a:pt x="133" y="10606"/>
                  </a:lnTo>
                  <a:lnTo>
                    <a:pt x="227" y="10588"/>
                  </a:lnTo>
                  <a:lnTo>
                    <a:pt x="378" y="10531"/>
                  </a:lnTo>
                  <a:lnTo>
                    <a:pt x="435" y="10493"/>
                  </a:lnTo>
                  <a:lnTo>
                    <a:pt x="435" y="10493"/>
                  </a:lnTo>
                  <a:lnTo>
                    <a:pt x="473" y="10512"/>
                  </a:lnTo>
                  <a:lnTo>
                    <a:pt x="529" y="10569"/>
                  </a:lnTo>
                  <a:lnTo>
                    <a:pt x="624" y="10588"/>
                  </a:lnTo>
                  <a:lnTo>
                    <a:pt x="661" y="10588"/>
                  </a:lnTo>
                  <a:lnTo>
                    <a:pt x="718" y="10569"/>
                  </a:lnTo>
                  <a:lnTo>
                    <a:pt x="718" y="10569"/>
                  </a:lnTo>
                  <a:lnTo>
                    <a:pt x="926" y="10437"/>
                  </a:lnTo>
                  <a:lnTo>
                    <a:pt x="1209" y="10210"/>
                  </a:lnTo>
                  <a:lnTo>
                    <a:pt x="1548" y="9908"/>
                  </a:lnTo>
                  <a:lnTo>
                    <a:pt x="1548" y="9908"/>
                  </a:lnTo>
                  <a:lnTo>
                    <a:pt x="1492" y="9984"/>
                  </a:lnTo>
                  <a:lnTo>
                    <a:pt x="1360" y="10135"/>
                  </a:lnTo>
                  <a:lnTo>
                    <a:pt x="1322" y="10229"/>
                  </a:lnTo>
                  <a:lnTo>
                    <a:pt x="1303" y="10304"/>
                  </a:lnTo>
                  <a:lnTo>
                    <a:pt x="1322" y="10342"/>
                  </a:lnTo>
                  <a:lnTo>
                    <a:pt x="1341" y="10361"/>
                  </a:lnTo>
                  <a:lnTo>
                    <a:pt x="1378" y="10380"/>
                  </a:lnTo>
                  <a:lnTo>
                    <a:pt x="1435" y="10399"/>
                  </a:lnTo>
                  <a:lnTo>
                    <a:pt x="1435" y="10399"/>
                  </a:lnTo>
                  <a:lnTo>
                    <a:pt x="1492" y="10380"/>
                  </a:lnTo>
                  <a:lnTo>
                    <a:pt x="1567" y="10361"/>
                  </a:lnTo>
                  <a:lnTo>
                    <a:pt x="1699" y="10286"/>
                  </a:lnTo>
                  <a:lnTo>
                    <a:pt x="1850" y="10153"/>
                  </a:lnTo>
                  <a:lnTo>
                    <a:pt x="1982" y="10003"/>
                  </a:lnTo>
                  <a:lnTo>
                    <a:pt x="2209" y="9701"/>
                  </a:lnTo>
                  <a:lnTo>
                    <a:pt x="2322" y="9512"/>
                  </a:lnTo>
                  <a:lnTo>
                    <a:pt x="2322" y="9512"/>
                  </a:lnTo>
                  <a:lnTo>
                    <a:pt x="2379" y="9474"/>
                  </a:lnTo>
                  <a:lnTo>
                    <a:pt x="2473" y="9418"/>
                  </a:lnTo>
                  <a:lnTo>
                    <a:pt x="2737" y="9267"/>
                  </a:lnTo>
                  <a:lnTo>
                    <a:pt x="2888" y="9172"/>
                  </a:lnTo>
                  <a:lnTo>
                    <a:pt x="3020" y="9078"/>
                  </a:lnTo>
                  <a:lnTo>
                    <a:pt x="3134" y="8965"/>
                  </a:lnTo>
                  <a:lnTo>
                    <a:pt x="3209" y="8870"/>
                  </a:lnTo>
                  <a:lnTo>
                    <a:pt x="3209" y="8870"/>
                  </a:lnTo>
                  <a:lnTo>
                    <a:pt x="3284" y="8738"/>
                  </a:lnTo>
                  <a:lnTo>
                    <a:pt x="3398" y="8568"/>
                  </a:lnTo>
                  <a:lnTo>
                    <a:pt x="3700" y="8172"/>
                  </a:lnTo>
                  <a:lnTo>
                    <a:pt x="4096" y="7700"/>
                  </a:lnTo>
                  <a:lnTo>
                    <a:pt x="4096" y="7700"/>
                  </a:lnTo>
                  <a:lnTo>
                    <a:pt x="7059" y="8795"/>
                  </a:lnTo>
                  <a:lnTo>
                    <a:pt x="9248" y="9587"/>
                  </a:lnTo>
                  <a:lnTo>
                    <a:pt x="10078" y="9870"/>
                  </a:lnTo>
                  <a:lnTo>
                    <a:pt x="10550" y="10040"/>
                  </a:lnTo>
                  <a:lnTo>
                    <a:pt x="10550" y="10040"/>
                  </a:lnTo>
                  <a:lnTo>
                    <a:pt x="10833" y="10116"/>
                  </a:lnTo>
                  <a:lnTo>
                    <a:pt x="11135" y="10172"/>
                  </a:lnTo>
                  <a:lnTo>
                    <a:pt x="11456" y="10229"/>
                  </a:lnTo>
                  <a:lnTo>
                    <a:pt x="11739" y="10267"/>
                  </a:lnTo>
                  <a:lnTo>
                    <a:pt x="12022" y="10267"/>
                  </a:lnTo>
                  <a:lnTo>
                    <a:pt x="12248" y="10248"/>
                  </a:lnTo>
                  <a:lnTo>
                    <a:pt x="12343" y="10229"/>
                  </a:lnTo>
                  <a:lnTo>
                    <a:pt x="12418" y="10191"/>
                  </a:lnTo>
                  <a:lnTo>
                    <a:pt x="12494" y="10135"/>
                  </a:lnTo>
                  <a:lnTo>
                    <a:pt x="12532" y="10078"/>
                  </a:lnTo>
                  <a:lnTo>
                    <a:pt x="12532" y="10078"/>
                  </a:lnTo>
                  <a:lnTo>
                    <a:pt x="12664" y="9606"/>
                  </a:lnTo>
                  <a:lnTo>
                    <a:pt x="12947" y="8549"/>
                  </a:lnTo>
                  <a:lnTo>
                    <a:pt x="13702" y="5492"/>
                  </a:lnTo>
                  <a:lnTo>
                    <a:pt x="14438" y="2435"/>
                  </a:lnTo>
                  <a:lnTo>
                    <a:pt x="14664" y="1397"/>
                  </a:lnTo>
                  <a:lnTo>
                    <a:pt x="14740" y="1076"/>
                  </a:lnTo>
                  <a:lnTo>
                    <a:pt x="14758" y="925"/>
                  </a:lnTo>
                  <a:lnTo>
                    <a:pt x="14758" y="925"/>
                  </a:lnTo>
                  <a:lnTo>
                    <a:pt x="14721" y="869"/>
                  </a:lnTo>
                  <a:lnTo>
                    <a:pt x="14645" y="793"/>
                  </a:lnTo>
                  <a:lnTo>
                    <a:pt x="14551" y="718"/>
                  </a:lnTo>
                  <a:lnTo>
                    <a:pt x="14419" y="642"/>
                  </a:lnTo>
                  <a:lnTo>
                    <a:pt x="14079" y="491"/>
                  </a:lnTo>
                  <a:lnTo>
                    <a:pt x="13683" y="340"/>
                  </a:lnTo>
                  <a:lnTo>
                    <a:pt x="12984" y="95"/>
                  </a:lnTo>
                  <a:lnTo>
                    <a:pt x="1264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24"/>
            <p:cNvSpPr/>
            <p:nvPr/>
          </p:nvSpPr>
          <p:spPr>
            <a:xfrm>
              <a:off x="7468400" y="3861138"/>
              <a:ext cx="373675" cy="270350"/>
            </a:xfrm>
            <a:custGeom>
              <a:rect b="b" l="l" r="r" t="t"/>
              <a:pathLst>
                <a:path extrusionOk="0" h="10814" w="14947">
                  <a:moveTo>
                    <a:pt x="12739" y="0"/>
                  </a:moveTo>
                  <a:lnTo>
                    <a:pt x="12701" y="19"/>
                  </a:lnTo>
                  <a:lnTo>
                    <a:pt x="12663" y="38"/>
                  </a:lnTo>
                  <a:lnTo>
                    <a:pt x="12644" y="76"/>
                  </a:lnTo>
                  <a:lnTo>
                    <a:pt x="12644" y="114"/>
                  </a:lnTo>
                  <a:lnTo>
                    <a:pt x="12663" y="151"/>
                  </a:lnTo>
                  <a:lnTo>
                    <a:pt x="12682" y="189"/>
                  </a:lnTo>
                  <a:lnTo>
                    <a:pt x="12720" y="208"/>
                  </a:lnTo>
                  <a:lnTo>
                    <a:pt x="13418" y="434"/>
                  </a:lnTo>
                  <a:lnTo>
                    <a:pt x="14060" y="661"/>
                  </a:lnTo>
                  <a:lnTo>
                    <a:pt x="14324" y="774"/>
                  </a:lnTo>
                  <a:lnTo>
                    <a:pt x="14532" y="887"/>
                  </a:lnTo>
                  <a:lnTo>
                    <a:pt x="14683" y="982"/>
                  </a:lnTo>
                  <a:lnTo>
                    <a:pt x="14720" y="1019"/>
                  </a:lnTo>
                  <a:lnTo>
                    <a:pt x="14739" y="1038"/>
                  </a:lnTo>
                  <a:lnTo>
                    <a:pt x="14720" y="1189"/>
                  </a:lnTo>
                  <a:lnTo>
                    <a:pt x="14664" y="1510"/>
                  </a:lnTo>
                  <a:lnTo>
                    <a:pt x="14418" y="2548"/>
                  </a:lnTo>
                  <a:lnTo>
                    <a:pt x="13701" y="5567"/>
                  </a:lnTo>
                  <a:lnTo>
                    <a:pt x="12946" y="8625"/>
                  </a:lnTo>
                  <a:lnTo>
                    <a:pt x="12663" y="9663"/>
                  </a:lnTo>
                  <a:lnTo>
                    <a:pt x="12531" y="10153"/>
                  </a:lnTo>
                  <a:lnTo>
                    <a:pt x="12493" y="10191"/>
                  </a:lnTo>
                  <a:lnTo>
                    <a:pt x="12456" y="10210"/>
                  </a:lnTo>
                  <a:lnTo>
                    <a:pt x="12324" y="10266"/>
                  </a:lnTo>
                  <a:lnTo>
                    <a:pt x="12135" y="10285"/>
                  </a:lnTo>
                  <a:lnTo>
                    <a:pt x="11908" y="10285"/>
                  </a:lnTo>
                  <a:lnTo>
                    <a:pt x="11625" y="10248"/>
                  </a:lnTo>
                  <a:lnTo>
                    <a:pt x="11323" y="10210"/>
                  </a:lnTo>
                  <a:lnTo>
                    <a:pt x="11003" y="10134"/>
                  </a:lnTo>
                  <a:lnTo>
                    <a:pt x="10682" y="10040"/>
                  </a:lnTo>
                  <a:lnTo>
                    <a:pt x="10210" y="9889"/>
                  </a:lnTo>
                  <a:lnTo>
                    <a:pt x="9399" y="9606"/>
                  </a:lnTo>
                  <a:lnTo>
                    <a:pt x="7209" y="8813"/>
                  </a:lnTo>
                  <a:lnTo>
                    <a:pt x="4228" y="7719"/>
                  </a:lnTo>
                  <a:lnTo>
                    <a:pt x="4152" y="7719"/>
                  </a:lnTo>
                  <a:lnTo>
                    <a:pt x="4114" y="7757"/>
                  </a:lnTo>
                  <a:lnTo>
                    <a:pt x="3699" y="8247"/>
                  </a:lnTo>
                  <a:lnTo>
                    <a:pt x="3397" y="8625"/>
                  </a:lnTo>
                  <a:lnTo>
                    <a:pt x="3284" y="8813"/>
                  </a:lnTo>
                  <a:lnTo>
                    <a:pt x="3209" y="8945"/>
                  </a:lnTo>
                  <a:lnTo>
                    <a:pt x="3171" y="9002"/>
                  </a:lnTo>
                  <a:lnTo>
                    <a:pt x="3133" y="9059"/>
                  </a:lnTo>
                  <a:lnTo>
                    <a:pt x="2982" y="9172"/>
                  </a:lnTo>
                  <a:lnTo>
                    <a:pt x="2812" y="9266"/>
                  </a:lnTo>
                  <a:lnTo>
                    <a:pt x="2643" y="9361"/>
                  </a:lnTo>
                  <a:lnTo>
                    <a:pt x="2435" y="9493"/>
                  </a:lnTo>
                  <a:lnTo>
                    <a:pt x="2378" y="9531"/>
                  </a:lnTo>
                  <a:lnTo>
                    <a:pt x="2341" y="9587"/>
                  </a:lnTo>
                  <a:lnTo>
                    <a:pt x="2208" y="9776"/>
                  </a:lnTo>
                  <a:lnTo>
                    <a:pt x="2001" y="10059"/>
                  </a:lnTo>
                  <a:lnTo>
                    <a:pt x="1869" y="10191"/>
                  </a:lnTo>
                  <a:lnTo>
                    <a:pt x="1756" y="10304"/>
                  </a:lnTo>
                  <a:lnTo>
                    <a:pt x="1642" y="10380"/>
                  </a:lnTo>
                  <a:lnTo>
                    <a:pt x="1586" y="10399"/>
                  </a:lnTo>
                  <a:lnTo>
                    <a:pt x="1491" y="10399"/>
                  </a:lnTo>
                  <a:lnTo>
                    <a:pt x="1510" y="10342"/>
                  </a:lnTo>
                  <a:lnTo>
                    <a:pt x="1567" y="10266"/>
                  </a:lnTo>
                  <a:lnTo>
                    <a:pt x="1718" y="10078"/>
                  </a:lnTo>
                  <a:lnTo>
                    <a:pt x="1737" y="10059"/>
                  </a:lnTo>
                  <a:lnTo>
                    <a:pt x="1756" y="10021"/>
                  </a:lnTo>
                  <a:lnTo>
                    <a:pt x="1737" y="9983"/>
                  </a:lnTo>
                  <a:lnTo>
                    <a:pt x="1718" y="9946"/>
                  </a:lnTo>
                  <a:lnTo>
                    <a:pt x="1699" y="9927"/>
                  </a:lnTo>
                  <a:lnTo>
                    <a:pt x="1661" y="9908"/>
                  </a:lnTo>
                  <a:lnTo>
                    <a:pt x="1623" y="9927"/>
                  </a:lnTo>
                  <a:lnTo>
                    <a:pt x="1586" y="9946"/>
                  </a:lnTo>
                  <a:lnTo>
                    <a:pt x="1114" y="10342"/>
                  </a:lnTo>
                  <a:lnTo>
                    <a:pt x="906" y="10512"/>
                  </a:lnTo>
                  <a:lnTo>
                    <a:pt x="774" y="10606"/>
                  </a:lnTo>
                  <a:lnTo>
                    <a:pt x="718" y="10606"/>
                  </a:lnTo>
                  <a:lnTo>
                    <a:pt x="661" y="10587"/>
                  </a:lnTo>
                  <a:lnTo>
                    <a:pt x="623" y="10550"/>
                  </a:lnTo>
                  <a:lnTo>
                    <a:pt x="586" y="10531"/>
                  </a:lnTo>
                  <a:lnTo>
                    <a:pt x="548" y="10512"/>
                  </a:lnTo>
                  <a:lnTo>
                    <a:pt x="491" y="10512"/>
                  </a:lnTo>
                  <a:lnTo>
                    <a:pt x="321" y="10587"/>
                  </a:lnTo>
                  <a:lnTo>
                    <a:pt x="208" y="10625"/>
                  </a:lnTo>
                  <a:lnTo>
                    <a:pt x="208" y="10625"/>
                  </a:lnTo>
                  <a:lnTo>
                    <a:pt x="284" y="10436"/>
                  </a:lnTo>
                  <a:lnTo>
                    <a:pt x="435" y="10116"/>
                  </a:lnTo>
                  <a:lnTo>
                    <a:pt x="793" y="9436"/>
                  </a:lnTo>
                  <a:lnTo>
                    <a:pt x="1020" y="9040"/>
                  </a:lnTo>
                  <a:lnTo>
                    <a:pt x="1152" y="8776"/>
                  </a:lnTo>
                  <a:lnTo>
                    <a:pt x="1189" y="8719"/>
                  </a:lnTo>
                  <a:lnTo>
                    <a:pt x="1303" y="8606"/>
                  </a:lnTo>
                  <a:lnTo>
                    <a:pt x="1699" y="8266"/>
                  </a:lnTo>
                  <a:lnTo>
                    <a:pt x="2341" y="7738"/>
                  </a:lnTo>
                  <a:lnTo>
                    <a:pt x="3209" y="7077"/>
                  </a:lnTo>
                  <a:lnTo>
                    <a:pt x="3454" y="6870"/>
                  </a:lnTo>
                  <a:lnTo>
                    <a:pt x="3756" y="6870"/>
                  </a:lnTo>
                  <a:lnTo>
                    <a:pt x="4341" y="6907"/>
                  </a:lnTo>
                  <a:lnTo>
                    <a:pt x="6134" y="7096"/>
                  </a:lnTo>
                  <a:lnTo>
                    <a:pt x="8361" y="7323"/>
                  </a:lnTo>
                  <a:lnTo>
                    <a:pt x="10531" y="7587"/>
                  </a:lnTo>
                  <a:lnTo>
                    <a:pt x="10569" y="7568"/>
                  </a:lnTo>
                  <a:lnTo>
                    <a:pt x="10606" y="7549"/>
                  </a:lnTo>
                  <a:lnTo>
                    <a:pt x="10644" y="7530"/>
                  </a:lnTo>
                  <a:lnTo>
                    <a:pt x="10644" y="7492"/>
                  </a:lnTo>
                  <a:lnTo>
                    <a:pt x="11323" y="1774"/>
                  </a:lnTo>
                  <a:lnTo>
                    <a:pt x="11323" y="1737"/>
                  </a:lnTo>
                  <a:lnTo>
                    <a:pt x="11305" y="1699"/>
                  </a:lnTo>
                  <a:lnTo>
                    <a:pt x="11267" y="1680"/>
                  </a:lnTo>
                  <a:lnTo>
                    <a:pt x="11229" y="1661"/>
                  </a:lnTo>
                  <a:lnTo>
                    <a:pt x="11191" y="1661"/>
                  </a:lnTo>
                  <a:lnTo>
                    <a:pt x="11154" y="1680"/>
                  </a:lnTo>
                  <a:lnTo>
                    <a:pt x="11135" y="1718"/>
                  </a:lnTo>
                  <a:lnTo>
                    <a:pt x="11116" y="1755"/>
                  </a:lnTo>
                  <a:lnTo>
                    <a:pt x="10455" y="7360"/>
                  </a:lnTo>
                  <a:lnTo>
                    <a:pt x="7417" y="7021"/>
                  </a:lnTo>
                  <a:lnTo>
                    <a:pt x="5228" y="6794"/>
                  </a:lnTo>
                  <a:lnTo>
                    <a:pt x="4435" y="6719"/>
                  </a:lnTo>
                  <a:lnTo>
                    <a:pt x="3869" y="6681"/>
                  </a:lnTo>
                  <a:lnTo>
                    <a:pt x="3397" y="6681"/>
                  </a:lnTo>
                  <a:lnTo>
                    <a:pt x="3341" y="6700"/>
                  </a:lnTo>
                  <a:lnTo>
                    <a:pt x="3077" y="6907"/>
                  </a:lnTo>
                  <a:lnTo>
                    <a:pt x="2152" y="7643"/>
                  </a:lnTo>
                  <a:lnTo>
                    <a:pt x="1491" y="8172"/>
                  </a:lnTo>
                  <a:lnTo>
                    <a:pt x="1114" y="8511"/>
                  </a:lnTo>
                  <a:lnTo>
                    <a:pt x="1020" y="8625"/>
                  </a:lnTo>
                  <a:lnTo>
                    <a:pt x="963" y="8719"/>
                  </a:lnTo>
                  <a:lnTo>
                    <a:pt x="831" y="8964"/>
                  </a:lnTo>
                  <a:lnTo>
                    <a:pt x="623" y="9342"/>
                  </a:lnTo>
                  <a:lnTo>
                    <a:pt x="340" y="9851"/>
                  </a:lnTo>
                  <a:lnTo>
                    <a:pt x="151" y="10229"/>
                  </a:lnTo>
                  <a:lnTo>
                    <a:pt x="38" y="10493"/>
                  </a:lnTo>
                  <a:lnTo>
                    <a:pt x="0" y="10568"/>
                  </a:lnTo>
                  <a:lnTo>
                    <a:pt x="0" y="10644"/>
                  </a:lnTo>
                  <a:lnTo>
                    <a:pt x="0" y="10701"/>
                  </a:lnTo>
                  <a:lnTo>
                    <a:pt x="19" y="10738"/>
                  </a:lnTo>
                  <a:lnTo>
                    <a:pt x="76" y="10795"/>
                  </a:lnTo>
                  <a:lnTo>
                    <a:pt x="133" y="10814"/>
                  </a:lnTo>
                  <a:lnTo>
                    <a:pt x="284" y="10814"/>
                  </a:lnTo>
                  <a:lnTo>
                    <a:pt x="359" y="10795"/>
                  </a:lnTo>
                  <a:lnTo>
                    <a:pt x="529" y="10738"/>
                  </a:lnTo>
                  <a:lnTo>
                    <a:pt x="586" y="10776"/>
                  </a:lnTo>
                  <a:lnTo>
                    <a:pt x="680" y="10795"/>
                  </a:lnTo>
                  <a:lnTo>
                    <a:pt x="774" y="10814"/>
                  </a:lnTo>
                  <a:lnTo>
                    <a:pt x="869" y="10776"/>
                  </a:lnTo>
                  <a:lnTo>
                    <a:pt x="1038" y="10644"/>
                  </a:lnTo>
                  <a:lnTo>
                    <a:pt x="1303" y="10455"/>
                  </a:lnTo>
                  <a:lnTo>
                    <a:pt x="1303" y="10474"/>
                  </a:lnTo>
                  <a:lnTo>
                    <a:pt x="1321" y="10512"/>
                  </a:lnTo>
                  <a:lnTo>
                    <a:pt x="1359" y="10550"/>
                  </a:lnTo>
                  <a:lnTo>
                    <a:pt x="1435" y="10587"/>
                  </a:lnTo>
                  <a:lnTo>
                    <a:pt x="1510" y="10606"/>
                  </a:lnTo>
                  <a:lnTo>
                    <a:pt x="1623" y="10606"/>
                  </a:lnTo>
                  <a:lnTo>
                    <a:pt x="1699" y="10568"/>
                  </a:lnTo>
                  <a:lnTo>
                    <a:pt x="1793" y="10531"/>
                  </a:lnTo>
                  <a:lnTo>
                    <a:pt x="1869" y="10455"/>
                  </a:lnTo>
                  <a:lnTo>
                    <a:pt x="2039" y="10323"/>
                  </a:lnTo>
                  <a:lnTo>
                    <a:pt x="2190" y="10153"/>
                  </a:lnTo>
                  <a:lnTo>
                    <a:pt x="2322" y="9983"/>
                  </a:lnTo>
                  <a:lnTo>
                    <a:pt x="2416" y="9832"/>
                  </a:lnTo>
                  <a:lnTo>
                    <a:pt x="2510" y="9681"/>
                  </a:lnTo>
                  <a:lnTo>
                    <a:pt x="2605" y="9625"/>
                  </a:lnTo>
                  <a:lnTo>
                    <a:pt x="2737" y="9549"/>
                  </a:lnTo>
                  <a:lnTo>
                    <a:pt x="2926" y="9436"/>
                  </a:lnTo>
                  <a:lnTo>
                    <a:pt x="3133" y="9304"/>
                  </a:lnTo>
                  <a:lnTo>
                    <a:pt x="3284" y="9172"/>
                  </a:lnTo>
                  <a:lnTo>
                    <a:pt x="3360" y="9096"/>
                  </a:lnTo>
                  <a:lnTo>
                    <a:pt x="3397" y="9021"/>
                  </a:lnTo>
                  <a:lnTo>
                    <a:pt x="3529" y="8795"/>
                  </a:lnTo>
                  <a:lnTo>
                    <a:pt x="3756" y="8511"/>
                  </a:lnTo>
                  <a:lnTo>
                    <a:pt x="4209" y="7926"/>
                  </a:lnTo>
                  <a:lnTo>
                    <a:pt x="7417" y="9115"/>
                  </a:lnTo>
                  <a:lnTo>
                    <a:pt x="9436" y="9832"/>
                  </a:lnTo>
                  <a:lnTo>
                    <a:pt x="10625" y="10248"/>
                  </a:lnTo>
                  <a:lnTo>
                    <a:pt x="10946" y="10323"/>
                  </a:lnTo>
                  <a:lnTo>
                    <a:pt x="11248" y="10399"/>
                  </a:lnTo>
                  <a:lnTo>
                    <a:pt x="11606" y="10455"/>
                  </a:lnTo>
                  <a:lnTo>
                    <a:pt x="11965" y="10474"/>
                  </a:lnTo>
                  <a:lnTo>
                    <a:pt x="12286" y="10474"/>
                  </a:lnTo>
                  <a:lnTo>
                    <a:pt x="12437" y="10436"/>
                  </a:lnTo>
                  <a:lnTo>
                    <a:pt x="12550" y="10399"/>
                  </a:lnTo>
                  <a:lnTo>
                    <a:pt x="12644" y="10323"/>
                  </a:lnTo>
                  <a:lnTo>
                    <a:pt x="12701" y="10229"/>
                  </a:lnTo>
                  <a:lnTo>
                    <a:pt x="12758" y="10078"/>
                  </a:lnTo>
                  <a:lnTo>
                    <a:pt x="12871" y="9738"/>
                  </a:lnTo>
                  <a:lnTo>
                    <a:pt x="13135" y="8662"/>
                  </a:lnTo>
                  <a:lnTo>
                    <a:pt x="13909" y="5586"/>
                  </a:lnTo>
                  <a:lnTo>
                    <a:pt x="14626" y="2529"/>
                  </a:lnTo>
                  <a:lnTo>
                    <a:pt x="14871" y="1491"/>
                  </a:lnTo>
                  <a:lnTo>
                    <a:pt x="14928" y="1170"/>
                  </a:lnTo>
                  <a:lnTo>
                    <a:pt x="14947" y="1038"/>
                  </a:lnTo>
                  <a:lnTo>
                    <a:pt x="14928" y="963"/>
                  </a:lnTo>
                  <a:lnTo>
                    <a:pt x="14871" y="906"/>
                  </a:lnTo>
                  <a:lnTo>
                    <a:pt x="14796" y="831"/>
                  </a:lnTo>
                  <a:lnTo>
                    <a:pt x="14701" y="755"/>
                  </a:lnTo>
                  <a:lnTo>
                    <a:pt x="14456" y="623"/>
                  </a:lnTo>
                  <a:lnTo>
                    <a:pt x="14154" y="491"/>
                  </a:lnTo>
                  <a:lnTo>
                    <a:pt x="13814" y="359"/>
                  </a:lnTo>
                  <a:lnTo>
                    <a:pt x="13456" y="227"/>
                  </a:lnTo>
                  <a:lnTo>
                    <a:pt x="12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24"/>
            <p:cNvSpPr/>
            <p:nvPr/>
          </p:nvSpPr>
          <p:spPr>
            <a:xfrm>
              <a:off x="7470750" y="4030513"/>
              <a:ext cx="235450" cy="98625"/>
            </a:xfrm>
            <a:custGeom>
              <a:rect b="b" l="l" r="r" t="t"/>
              <a:pathLst>
                <a:path extrusionOk="0" h="3945" w="9418">
                  <a:moveTo>
                    <a:pt x="3322" y="0"/>
                  </a:moveTo>
                  <a:lnTo>
                    <a:pt x="2114" y="944"/>
                  </a:lnTo>
                  <a:lnTo>
                    <a:pt x="1718" y="1265"/>
                  </a:lnTo>
                  <a:lnTo>
                    <a:pt x="1341" y="1567"/>
                  </a:lnTo>
                  <a:lnTo>
                    <a:pt x="1077" y="1812"/>
                  </a:lnTo>
                  <a:lnTo>
                    <a:pt x="1001" y="1906"/>
                  </a:lnTo>
                  <a:lnTo>
                    <a:pt x="963" y="1963"/>
                  </a:lnTo>
                  <a:lnTo>
                    <a:pt x="775" y="2340"/>
                  </a:lnTo>
                  <a:lnTo>
                    <a:pt x="435" y="2944"/>
                  </a:lnTo>
                  <a:lnTo>
                    <a:pt x="133" y="3510"/>
                  </a:lnTo>
                  <a:lnTo>
                    <a:pt x="39" y="3737"/>
                  </a:lnTo>
                  <a:lnTo>
                    <a:pt x="1" y="3869"/>
                  </a:lnTo>
                  <a:lnTo>
                    <a:pt x="1" y="3888"/>
                  </a:lnTo>
                  <a:lnTo>
                    <a:pt x="20" y="3926"/>
                  </a:lnTo>
                  <a:lnTo>
                    <a:pt x="76" y="3944"/>
                  </a:lnTo>
                  <a:lnTo>
                    <a:pt x="133" y="3944"/>
                  </a:lnTo>
                  <a:lnTo>
                    <a:pt x="227" y="3926"/>
                  </a:lnTo>
                  <a:lnTo>
                    <a:pt x="378" y="3869"/>
                  </a:lnTo>
                  <a:lnTo>
                    <a:pt x="435" y="3831"/>
                  </a:lnTo>
                  <a:lnTo>
                    <a:pt x="473" y="3850"/>
                  </a:lnTo>
                  <a:lnTo>
                    <a:pt x="529" y="3907"/>
                  </a:lnTo>
                  <a:lnTo>
                    <a:pt x="624" y="3926"/>
                  </a:lnTo>
                  <a:lnTo>
                    <a:pt x="661" y="3926"/>
                  </a:lnTo>
                  <a:lnTo>
                    <a:pt x="718" y="3907"/>
                  </a:lnTo>
                  <a:lnTo>
                    <a:pt x="926" y="3775"/>
                  </a:lnTo>
                  <a:lnTo>
                    <a:pt x="1209" y="3548"/>
                  </a:lnTo>
                  <a:lnTo>
                    <a:pt x="1548" y="3246"/>
                  </a:lnTo>
                  <a:lnTo>
                    <a:pt x="1492" y="3322"/>
                  </a:lnTo>
                  <a:lnTo>
                    <a:pt x="1360" y="3473"/>
                  </a:lnTo>
                  <a:lnTo>
                    <a:pt x="1322" y="3567"/>
                  </a:lnTo>
                  <a:lnTo>
                    <a:pt x="1303" y="3642"/>
                  </a:lnTo>
                  <a:lnTo>
                    <a:pt x="1322" y="3680"/>
                  </a:lnTo>
                  <a:lnTo>
                    <a:pt x="1341" y="3699"/>
                  </a:lnTo>
                  <a:lnTo>
                    <a:pt x="1378" y="3718"/>
                  </a:lnTo>
                  <a:lnTo>
                    <a:pt x="1435" y="3737"/>
                  </a:lnTo>
                  <a:lnTo>
                    <a:pt x="1492" y="3718"/>
                  </a:lnTo>
                  <a:lnTo>
                    <a:pt x="1567" y="3699"/>
                  </a:lnTo>
                  <a:lnTo>
                    <a:pt x="1699" y="3624"/>
                  </a:lnTo>
                  <a:lnTo>
                    <a:pt x="1850" y="3491"/>
                  </a:lnTo>
                  <a:lnTo>
                    <a:pt x="1982" y="3341"/>
                  </a:lnTo>
                  <a:lnTo>
                    <a:pt x="2209" y="3039"/>
                  </a:lnTo>
                  <a:lnTo>
                    <a:pt x="2322" y="2850"/>
                  </a:lnTo>
                  <a:lnTo>
                    <a:pt x="2379" y="2812"/>
                  </a:lnTo>
                  <a:lnTo>
                    <a:pt x="2473" y="2756"/>
                  </a:lnTo>
                  <a:lnTo>
                    <a:pt x="2737" y="2605"/>
                  </a:lnTo>
                  <a:lnTo>
                    <a:pt x="2888" y="2510"/>
                  </a:lnTo>
                  <a:lnTo>
                    <a:pt x="3020" y="2416"/>
                  </a:lnTo>
                  <a:lnTo>
                    <a:pt x="3134" y="2303"/>
                  </a:lnTo>
                  <a:lnTo>
                    <a:pt x="3209" y="2208"/>
                  </a:lnTo>
                  <a:lnTo>
                    <a:pt x="3284" y="2076"/>
                  </a:lnTo>
                  <a:lnTo>
                    <a:pt x="3398" y="1906"/>
                  </a:lnTo>
                  <a:lnTo>
                    <a:pt x="3700" y="1510"/>
                  </a:lnTo>
                  <a:lnTo>
                    <a:pt x="4096" y="1038"/>
                  </a:lnTo>
                  <a:lnTo>
                    <a:pt x="5889" y="1699"/>
                  </a:lnTo>
                  <a:lnTo>
                    <a:pt x="9135" y="2869"/>
                  </a:lnTo>
                  <a:lnTo>
                    <a:pt x="9418" y="585"/>
                  </a:lnTo>
                  <a:lnTo>
                    <a:pt x="7663" y="378"/>
                  </a:lnTo>
                  <a:lnTo>
                    <a:pt x="5681" y="170"/>
                  </a:lnTo>
                  <a:lnTo>
                    <a:pt x="4039" y="19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24"/>
            <p:cNvSpPr/>
            <p:nvPr/>
          </p:nvSpPr>
          <p:spPr>
            <a:xfrm>
              <a:off x="7468400" y="4028138"/>
              <a:ext cx="240625" cy="103350"/>
            </a:xfrm>
            <a:custGeom>
              <a:rect b="b" l="l" r="r" t="t"/>
              <a:pathLst>
                <a:path extrusionOk="0" h="4134" w="9625">
                  <a:moveTo>
                    <a:pt x="3643" y="190"/>
                  </a:moveTo>
                  <a:lnTo>
                    <a:pt x="4001" y="208"/>
                  </a:lnTo>
                  <a:lnTo>
                    <a:pt x="5209" y="322"/>
                  </a:lnTo>
                  <a:lnTo>
                    <a:pt x="7040" y="510"/>
                  </a:lnTo>
                  <a:lnTo>
                    <a:pt x="9399" y="775"/>
                  </a:lnTo>
                  <a:lnTo>
                    <a:pt x="9153" y="2832"/>
                  </a:lnTo>
                  <a:lnTo>
                    <a:pt x="5983" y="1680"/>
                  </a:lnTo>
                  <a:lnTo>
                    <a:pt x="4228" y="1039"/>
                  </a:lnTo>
                  <a:lnTo>
                    <a:pt x="4152" y="1039"/>
                  </a:lnTo>
                  <a:lnTo>
                    <a:pt x="4114" y="1077"/>
                  </a:lnTo>
                  <a:lnTo>
                    <a:pt x="3699" y="1567"/>
                  </a:lnTo>
                  <a:lnTo>
                    <a:pt x="3397" y="1945"/>
                  </a:lnTo>
                  <a:lnTo>
                    <a:pt x="3284" y="2133"/>
                  </a:lnTo>
                  <a:lnTo>
                    <a:pt x="3209" y="2265"/>
                  </a:lnTo>
                  <a:lnTo>
                    <a:pt x="3171" y="2322"/>
                  </a:lnTo>
                  <a:lnTo>
                    <a:pt x="3133" y="2379"/>
                  </a:lnTo>
                  <a:lnTo>
                    <a:pt x="2982" y="2492"/>
                  </a:lnTo>
                  <a:lnTo>
                    <a:pt x="2812" y="2586"/>
                  </a:lnTo>
                  <a:lnTo>
                    <a:pt x="2643" y="2681"/>
                  </a:lnTo>
                  <a:lnTo>
                    <a:pt x="2435" y="2813"/>
                  </a:lnTo>
                  <a:lnTo>
                    <a:pt x="2378" y="2851"/>
                  </a:lnTo>
                  <a:lnTo>
                    <a:pt x="2341" y="2907"/>
                  </a:lnTo>
                  <a:lnTo>
                    <a:pt x="2208" y="3115"/>
                  </a:lnTo>
                  <a:lnTo>
                    <a:pt x="1982" y="3379"/>
                  </a:lnTo>
                  <a:lnTo>
                    <a:pt x="1869" y="3511"/>
                  </a:lnTo>
                  <a:lnTo>
                    <a:pt x="1737" y="3624"/>
                  </a:lnTo>
                  <a:lnTo>
                    <a:pt x="1623" y="3700"/>
                  </a:lnTo>
                  <a:lnTo>
                    <a:pt x="1586" y="3719"/>
                  </a:lnTo>
                  <a:lnTo>
                    <a:pt x="1491" y="3719"/>
                  </a:lnTo>
                  <a:lnTo>
                    <a:pt x="1510" y="3662"/>
                  </a:lnTo>
                  <a:lnTo>
                    <a:pt x="1567" y="3586"/>
                  </a:lnTo>
                  <a:lnTo>
                    <a:pt x="1718" y="3398"/>
                  </a:lnTo>
                  <a:lnTo>
                    <a:pt x="1737" y="3379"/>
                  </a:lnTo>
                  <a:lnTo>
                    <a:pt x="1756" y="3341"/>
                  </a:lnTo>
                  <a:lnTo>
                    <a:pt x="1737" y="3303"/>
                  </a:lnTo>
                  <a:lnTo>
                    <a:pt x="1718" y="3266"/>
                  </a:lnTo>
                  <a:lnTo>
                    <a:pt x="1699" y="3247"/>
                  </a:lnTo>
                  <a:lnTo>
                    <a:pt x="1661" y="3228"/>
                  </a:lnTo>
                  <a:lnTo>
                    <a:pt x="1623" y="3247"/>
                  </a:lnTo>
                  <a:lnTo>
                    <a:pt x="1586" y="3266"/>
                  </a:lnTo>
                  <a:lnTo>
                    <a:pt x="1114" y="3662"/>
                  </a:lnTo>
                  <a:lnTo>
                    <a:pt x="906" y="3832"/>
                  </a:lnTo>
                  <a:lnTo>
                    <a:pt x="774" y="3926"/>
                  </a:lnTo>
                  <a:lnTo>
                    <a:pt x="718" y="3926"/>
                  </a:lnTo>
                  <a:lnTo>
                    <a:pt x="661" y="3907"/>
                  </a:lnTo>
                  <a:lnTo>
                    <a:pt x="623" y="3870"/>
                  </a:lnTo>
                  <a:lnTo>
                    <a:pt x="586" y="3851"/>
                  </a:lnTo>
                  <a:lnTo>
                    <a:pt x="548" y="3832"/>
                  </a:lnTo>
                  <a:lnTo>
                    <a:pt x="491" y="3832"/>
                  </a:lnTo>
                  <a:lnTo>
                    <a:pt x="321" y="3907"/>
                  </a:lnTo>
                  <a:lnTo>
                    <a:pt x="208" y="3945"/>
                  </a:lnTo>
                  <a:lnTo>
                    <a:pt x="208" y="3945"/>
                  </a:lnTo>
                  <a:lnTo>
                    <a:pt x="284" y="3756"/>
                  </a:lnTo>
                  <a:lnTo>
                    <a:pt x="435" y="3436"/>
                  </a:lnTo>
                  <a:lnTo>
                    <a:pt x="793" y="2756"/>
                  </a:lnTo>
                  <a:lnTo>
                    <a:pt x="1020" y="2360"/>
                  </a:lnTo>
                  <a:lnTo>
                    <a:pt x="1152" y="2096"/>
                  </a:lnTo>
                  <a:lnTo>
                    <a:pt x="1189" y="2039"/>
                  </a:lnTo>
                  <a:lnTo>
                    <a:pt x="1303" y="1926"/>
                  </a:lnTo>
                  <a:lnTo>
                    <a:pt x="1699" y="1586"/>
                  </a:lnTo>
                  <a:lnTo>
                    <a:pt x="2341" y="1058"/>
                  </a:lnTo>
                  <a:lnTo>
                    <a:pt x="3209" y="397"/>
                  </a:lnTo>
                  <a:lnTo>
                    <a:pt x="3454" y="190"/>
                  </a:lnTo>
                  <a:close/>
                  <a:moveTo>
                    <a:pt x="3378" y="1"/>
                  </a:moveTo>
                  <a:lnTo>
                    <a:pt x="3341" y="20"/>
                  </a:lnTo>
                  <a:lnTo>
                    <a:pt x="3077" y="227"/>
                  </a:lnTo>
                  <a:lnTo>
                    <a:pt x="2152" y="963"/>
                  </a:lnTo>
                  <a:lnTo>
                    <a:pt x="1491" y="1492"/>
                  </a:lnTo>
                  <a:lnTo>
                    <a:pt x="1114" y="1831"/>
                  </a:lnTo>
                  <a:lnTo>
                    <a:pt x="1020" y="1945"/>
                  </a:lnTo>
                  <a:lnTo>
                    <a:pt x="963" y="2039"/>
                  </a:lnTo>
                  <a:lnTo>
                    <a:pt x="831" y="2284"/>
                  </a:lnTo>
                  <a:lnTo>
                    <a:pt x="623" y="2662"/>
                  </a:lnTo>
                  <a:lnTo>
                    <a:pt x="340" y="3171"/>
                  </a:lnTo>
                  <a:lnTo>
                    <a:pt x="151" y="3549"/>
                  </a:lnTo>
                  <a:lnTo>
                    <a:pt x="38" y="3813"/>
                  </a:lnTo>
                  <a:lnTo>
                    <a:pt x="0" y="3888"/>
                  </a:lnTo>
                  <a:lnTo>
                    <a:pt x="0" y="3964"/>
                  </a:lnTo>
                  <a:lnTo>
                    <a:pt x="0" y="4021"/>
                  </a:lnTo>
                  <a:lnTo>
                    <a:pt x="19" y="4058"/>
                  </a:lnTo>
                  <a:lnTo>
                    <a:pt x="76" y="4115"/>
                  </a:lnTo>
                  <a:lnTo>
                    <a:pt x="133" y="4134"/>
                  </a:lnTo>
                  <a:lnTo>
                    <a:pt x="284" y="4134"/>
                  </a:lnTo>
                  <a:lnTo>
                    <a:pt x="359" y="4115"/>
                  </a:lnTo>
                  <a:lnTo>
                    <a:pt x="529" y="4058"/>
                  </a:lnTo>
                  <a:lnTo>
                    <a:pt x="586" y="4096"/>
                  </a:lnTo>
                  <a:lnTo>
                    <a:pt x="680" y="4115"/>
                  </a:lnTo>
                  <a:lnTo>
                    <a:pt x="774" y="4134"/>
                  </a:lnTo>
                  <a:lnTo>
                    <a:pt x="869" y="4096"/>
                  </a:lnTo>
                  <a:lnTo>
                    <a:pt x="1038" y="3964"/>
                  </a:lnTo>
                  <a:lnTo>
                    <a:pt x="1303" y="3775"/>
                  </a:lnTo>
                  <a:lnTo>
                    <a:pt x="1303" y="3794"/>
                  </a:lnTo>
                  <a:lnTo>
                    <a:pt x="1321" y="3832"/>
                  </a:lnTo>
                  <a:lnTo>
                    <a:pt x="1359" y="3870"/>
                  </a:lnTo>
                  <a:lnTo>
                    <a:pt x="1435" y="3907"/>
                  </a:lnTo>
                  <a:lnTo>
                    <a:pt x="1510" y="3926"/>
                  </a:lnTo>
                  <a:lnTo>
                    <a:pt x="1605" y="3926"/>
                  </a:lnTo>
                  <a:lnTo>
                    <a:pt x="1680" y="3888"/>
                  </a:lnTo>
                  <a:lnTo>
                    <a:pt x="1774" y="3851"/>
                  </a:lnTo>
                  <a:lnTo>
                    <a:pt x="1850" y="3794"/>
                  </a:lnTo>
                  <a:lnTo>
                    <a:pt x="2020" y="3643"/>
                  </a:lnTo>
                  <a:lnTo>
                    <a:pt x="2171" y="3473"/>
                  </a:lnTo>
                  <a:lnTo>
                    <a:pt x="2303" y="3303"/>
                  </a:lnTo>
                  <a:lnTo>
                    <a:pt x="2416" y="3152"/>
                  </a:lnTo>
                  <a:lnTo>
                    <a:pt x="2510" y="3001"/>
                  </a:lnTo>
                  <a:lnTo>
                    <a:pt x="2605" y="2945"/>
                  </a:lnTo>
                  <a:lnTo>
                    <a:pt x="2737" y="2869"/>
                  </a:lnTo>
                  <a:lnTo>
                    <a:pt x="2926" y="2756"/>
                  </a:lnTo>
                  <a:lnTo>
                    <a:pt x="3133" y="2624"/>
                  </a:lnTo>
                  <a:lnTo>
                    <a:pt x="3284" y="2492"/>
                  </a:lnTo>
                  <a:lnTo>
                    <a:pt x="3360" y="2416"/>
                  </a:lnTo>
                  <a:lnTo>
                    <a:pt x="3397" y="2341"/>
                  </a:lnTo>
                  <a:lnTo>
                    <a:pt x="3529" y="2115"/>
                  </a:lnTo>
                  <a:lnTo>
                    <a:pt x="3756" y="1831"/>
                  </a:lnTo>
                  <a:lnTo>
                    <a:pt x="4209" y="1246"/>
                  </a:lnTo>
                  <a:lnTo>
                    <a:pt x="6228" y="1982"/>
                  </a:lnTo>
                  <a:lnTo>
                    <a:pt x="9210" y="3077"/>
                  </a:lnTo>
                  <a:lnTo>
                    <a:pt x="9248" y="3077"/>
                  </a:lnTo>
                  <a:lnTo>
                    <a:pt x="9285" y="3058"/>
                  </a:lnTo>
                  <a:lnTo>
                    <a:pt x="9323" y="3020"/>
                  </a:lnTo>
                  <a:lnTo>
                    <a:pt x="9342" y="2983"/>
                  </a:lnTo>
                  <a:lnTo>
                    <a:pt x="9625" y="699"/>
                  </a:lnTo>
                  <a:lnTo>
                    <a:pt x="9606" y="661"/>
                  </a:lnTo>
                  <a:lnTo>
                    <a:pt x="9587" y="624"/>
                  </a:lnTo>
                  <a:lnTo>
                    <a:pt x="9568" y="586"/>
                  </a:lnTo>
                  <a:lnTo>
                    <a:pt x="9531" y="586"/>
                  </a:lnTo>
                  <a:lnTo>
                    <a:pt x="6039" y="190"/>
                  </a:lnTo>
                  <a:lnTo>
                    <a:pt x="4945" y="95"/>
                  </a:lnTo>
                  <a:lnTo>
                    <a:pt x="4209" y="20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24"/>
            <p:cNvSpPr/>
            <p:nvPr/>
          </p:nvSpPr>
          <p:spPr>
            <a:xfrm>
              <a:off x="7509450" y="4084763"/>
              <a:ext cx="15125" cy="26925"/>
            </a:xfrm>
            <a:custGeom>
              <a:rect b="b" l="l" r="r" t="t"/>
              <a:pathLst>
                <a:path extrusionOk="0" h="1077" w="605">
                  <a:moveTo>
                    <a:pt x="0" y="1076"/>
                  </a:moveTo>
                  <a:lnTo>
                    <a:pt x="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24"/>
            <p:cNvSpPr/>
            <p:nvPr/>
          </p:nvSpPr>
          <p:spPr>
            <a:xfrm>
              <a:off x="7509450" y="4084763"/>
              <a:ext cx="15125" cy="26925"/>
            </a:xfrm>
            <a:custGeom>
              <a:rect b="b" l="l" r="r" t="t"/>
              <a:pathLst>
                <a:path extrusionOk="0" fill="none" h="1077" w="605">
                  <a:moveTo>
                    <a:pt x="0" y="1076"/>
                  </a:moveTo>
                  <a:lnTo>
                    <a:pt x="60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24"/>
            <p:cNvSpPr/>
            <p:nvPr/>
          </p:nvSpPr>
          <p:spPr>
            <a:xfrm>
              <a:off x="7507075" y="4082413"/>
              <a:ext cx="19850" cy="31625"/>
            </a:xfrm>
            <a:custGeom>
              <a:rect b="b" l="l" r="r" t="t"/>
              <a:pathLst>
                <a:path extrusionOk="0" h="1265" w="794">
                  <a:moveTo>
                    <a:pt x="661" y="0"/>
                  </a:moveTo>
                  <a:lnTo>
                    <a:pt x="643" y="19"/>
                  </a:lnTo>
                  <a:lnTo>
                    <a:pt x="605" y="57"/>
                  </a:lnTo>
                  <a:lnTo>
                    <a:pt x="20" y="1114"/>
                  </a:lnTo>
                  <a:lnTo>
                    <a:pt x="1" y="1151"/>
                  </a:lnTo>
                  <a:lnTo>
                    <a:pt x="1" y="1189"/>
                  </a:lnTo>
                  <a:lnTo>
                    <a:pt x="20" y="1227"/>
                  </a:lnTo>
                  <a:lnTo>
                    <a:pt x="58" y="1246"/>
                  </a:lnTo>
                  <a:lnTo>
                    <a:pt x="95" y="1265"/>
                  </a:lnTo>
                  <a:lnTo>
                    <a:pt x="152" y="1246"/>
                  </a:lnTo>
                  <a:lnTo>
                    <a:pt x="190" y="1208"/>
                  </a:lnTo>
                  <a:lnTo>
                    <a:pt x="794" y="151"/>
                  </a:lnTo>
                  <a:lnTo>
                    <a:pt x="794" y="113"/>
                  </a:lnTo>
                  <a:lnTo>
                    <a:pt x="794" y="76"/>
                  </a:lnTo>
                  <a:lnTo>
                    <a:pt x="775" y="38"/>
                  </a:lnTo>
                  <a:lnTo>
                    <a:pt x="756" y="19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24"/>
            <p:cNvSpPr/>
            <p:nvPr/>
          </p:nvSpPr>
          <p:spPr>
            <a:xfrm>
              <a:off x="7481600" y="4081938"/>
              <a:ext cx="24100" cy="44375"/>
            </a:xfrm>
            <a:custGeom>
              <a:rect b="b" l="l" r="r" t="t"/>
              <a:pathLst>
                <a:path extrusionOk="0" h="1775" w="964">
                  <a:moveTo>
                    <a:pt x="963" y="0"/>
                  </a:moveTo>
                  <a:lnTo>
                    <a:pt x="1" y="1774"/>
                  </a:lnTo>
                  <a:lnTo>
                    <a:pt x="114" y="1623"/>
                  </a:lnTo>
                  <a:lnTo>
                    <a:pt x="378" y="1208"/>
                  </a:lnTo>
                  <a:lnTo>
                    <a:pt x="529" y="925"/>
                  </a:lnTo>
                  <a:lnTo>
                    <a:pt x="699" y="623"/>
                  </a:lnTo>
                  <a:lnTo>
                    <a:pt x="850" y="321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24"/>
            <p:cNvSpPr/>
            <p:nvPr/>
          </p:nvSpPr>
          <p:spPr>
            <a:xfrm>
              <a:off x="7481600" y="4081938"/>
              <a:ext cx="24100" cy="44375"/>
            </a:xfrm>
            <a:custGeom>
              <a:rect b="b" l="l" r="r" t="t"/>
              <a:pathLst>
                <a:path extrusionOk="0" fill="none" h="1775" w="964">
                  <a:moveTo>
                    <a:pt x="1" y="1774"/>
                  </a:moveTo>
                  <a:lnTo>
                    <a:pt x="1" y="1774"/>
                  </a:lnTo>
                  <a:lnTo>
                    <a:pt x="114" y="1623"/>
                  </a:lnTo>
                  <a:lnTo>
                    <a:pt x="378" y="1208"/>
                  </a:lnTo>
                  <a:lnTo>
                    <a:pt x="529" y="925"/>
                  </a:lnTo>
                  <a:lnTo>
                    <a:pt x="699" y="623"/>
                  </a:lnTo>
                  <a:lnTo>
                    <a:pt x="850" y="321"/>
                  </a:lnTo>
                  <a:lnTo>
                    <a:pt x="96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24"/>
            <p:cNvSpPr/>
            <p:nvPr/>
          </p:nvSpPr>
          <p:spPr>
            <a:xfrm>
              <a:off x="7479250" y="4079113"/>
              <a:ext cx="28800" cy="50025"/>
            </a:xfrm>
            <a:custGeom>
              <a:rect b="b" l="l" r="r" t="t"/>
              <a:pathLst>
                <a:path extrusionOk="0" h="2001" w="1152">
                  <a:moveTo>
                    <a:pt x="1057" y="0"/>
                  </a:moveTo>
                  <a:lnTo>
                    <a:pt x="1020" y="19"/>
                  </a:lnTo>
                  <a:lnTo>
                    <a:pt x="982" y="38"/>
                  </a:lnTo>
                  <a:lnTo>
                    <a:pt x="963" y="76"/>
                  </a:lnTo>
                  <a:lnTo>
                    <a:pt x="850" y="396"/>
                  </a:lnTo>
                  <a:lnTo>
                    <a:pt x="699" y="698"/>
                  </a:lnTo>
                  <a:lnTo>
                    <a:pt x="548" y="1000"/>
                  </a:lnTo>
                  <a:lnTo>
                    <a:pt x="397" y="1264"/>
                  </a:lnTo>
                  <a:lnTo>
                    <a:pt x="133" y="1661"/>
                  </a:lnTo>
                  <a:lnTo>
                    <a:pt x="19" y="1831"/>
                  </a:lnTo>
                  <a:lnTo>
                    <a:pt x="1" y="1868"/>
                  </a:lnTo>
                  <a:lnTo>
                    <a:pt x="1" y="1906"/>
                  </a:lnTo>
                  <a:lnTo>
                    <a:pt x="19" y="1944"/>
                  </a:lnTo>
                  <a:lnTo>
                    <a:pt x="38" y="1982"/>
                  </a:lnTo>
                  <a:lnTo>
                    <a:pt x="95" y="2000"/>
                  </a:lnTo>
                  <a:lnTo>
                    <a:pt x="152" y="1982"/>
                  </a:lnTo>
                  <a:lnTo>
                    <a:pt x="189" y="1944"/>
                  </a:lnTo>
                  <a:lnTo>
                    <a:pt x="302" y="1774"/>
                  </a:lnTo>
                  <a:lnTo>
                    <a:pt x="567" y="1359"/>
                  </a:lnTo>
                  <a:lnTo>
                    <a:pt x="737" y="1076"/>
                  </a:lnTo>
                  <a:lnTo>
                    <a:pt x="887" y="774"/>
                  </a:lnTo>
                  <a:lnTo>
                    <a:pt x="1038" y="453"/>
                  </a:lnTo>
                  <a:lnTo>
                    <a:pt x="1152" y="132"/>
                  </a:lnTo>
                  <a:lnTo>
                    <a:pt x="1152" y="94"/>
                  </a:lnTo>
                  <a:lnTo>
                    <a:pt x="1152" y="57"/>
                  </a:lnTo>
                  <a:lnTo>
                    <a:pt x="1133" y="38"/>
                  </a:lnTo>
                  <a:lnTo>
                    <a:pt x="1095" y="19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24"/>
            <p:cNvSpPr/>
            <p:nvPr/>
          </p:nvSpPr>
          <p:spPr>
            <a:xfrm>
              <a:off x="7463200" y="4079563"/>
              <a:ext cx="31650" cy="45800"/>
            </a:xfrm>
            <a:custGeom>
              <a:rect b="b" l="l" r="r" t="t"/>
              <a:pathLst>
                <a:path extrusionOk="0" h="1832" w="1266">
                  <a:moveTo>
                    <a:pt x="1265" y="1"/>
                  </a:moveTo>
                  <a:lnTo>
                    <a:pt x="812" y="454"/>
                  </a:lnTo>
                  <a:lnTo>
                    <a:pt x="492" y="812"/>
                  </a:lnTo>
                  <a:lnTo>
                    <a:pt x="359" y="982"/>
                  </a:lnTo>
                  <a:lnTo>
                    <a:pt x="284" y="1095"/>
                  </a:lnTo>
                  <a:lnTo>
                    <a:pt x="171" y="1303"/>
                  </a:lnTo>
                  <a:lnTo>
                    <a:pt x="58" y="1529"/>
                  </a:lnTo>
                  <a:lnTo>
                    <a:pt x="1" y="1718"/>
                  </a:lnTo>
                  <a:lnTo>
                    <a:pt x="1" y="1794"/>
                  </a:lnTo>
                  <a:lnTo>
                    <a:pt x="20" y="1813"/>
                  </a:lnTo>
                  <a:lnTo>
                    <a:pt x="58" y="1831"/>
                  </a:lnTo>
                  <a:lnTo>
                    <a:pt x="133" y="1794"/>
                  </a:lnTo>
                  <a:lnTo>
                    <a:pt x="246" y="1718"/>
                  </a:lnTo>
                  <a:lnTo>
                    <a:pt x="416" y="1567"/>
                  </a:lnTo>
                  <a:lnTo>
                    <a:pt x="1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24"/>
            <p:cNvSpPr/>
            <p:nvPr/>
          </p:nvSpPr>
          <p:spPr>
            <a:xfrm>
              <a:off x="7460375" y="4077213"/>
              <a:ext cx="36825" cy="50500"/>
            </a:xfrm>
            <a:custGeom>
              <a:rect b="b" l="l" r="r" t="t"/>
              <a:pathLst>
                <a:path extrusionOk="0" h="2020" w="1473">
                  <a:moveTo>
                    <a:pt x="944" y="680"/>
                  </a:moveTo>
                  <a:lnTo>
                    <a:pt x="454" y="1586"/>
                  </a:lnTo>
                  <a:lnTo>
                    <a:pt x="321" y="1718"/>
                  </a:lnTo>
                  <a:lnTo>
                    <a:pt x="227" y="1793"/>
                  </a:lnTo>
                  <a:lnTo>
                    <a:pt x="303" y="1567"/>
                  </a:lnTo>
                  <a:lnTo>
                    <a:pt x="416" y="1359"/>
                  </a:lnTo>
                  <a:lnTo>
                    <a:pt x="472" y="1227"/>
                  </a:lnTo>
                  <a:lnTo>
                    <a:pt x="548" y="1133"/>
                  </a:lnTo>
                  <a:lnTo>
                    <a:pt x="661" y="1001"/>
                  </a:lnTo>
                  <a:lnTo>
                    <a:pt x="944" y="680"/>
                  </a:lnTo>
                  <a:close/>
                  <a:moveTo>
                    <a:pt x="1378" y="1"/>
                  </a:moveTo>
                  <a:lnTo>
                    <a:pt x="1341" y="19"/>
                  </a:lnTo>
                  <a:lnTo>
                    <a:pt x="1303" y="38"/>
                  </a:lnTo>
                  <a:lnTo>
                    <a:pt x="812" y="529"/>
                  </a:lnTo>
                  <a:lnTo>
                    <a:pt x="510" y="869"/>
                  </a:lnTo>
                  <a:lnTo>
                    <a:pt x="378" y="1020"/>
                  </a:lnTo>
                  <a:lnTo>
                    <a:pt x="303" y="1152"/>
                  </a:lnTo>
                  <a:lnTo>
                    <a:pt x="246" y="1265"/>
                  </a:lnTo>
                  <a:lnTo>
                    <a:pt x="133" y="1491"/>
                  </a:lnTo>
                  <a:lnTo>
                    <a:pt x="57" y="1661"/>
                  </a:lnTo>
                  <a:lnTo>
                    <a:pt x="20" y="1812"/>
                  </a:lnTo>
                  <a:lnTo>
                    <a:pt x="1" y="1869"/>
                  </a:lnTo>
                  <a:lnTo>
                    <a:pt x="20" y="1925"/>
                  </a:lnTo>
                  <a:lnTo>
                    <a:pt x="38" y="1963"/>
                  </a:lnTo>
                  <a:lnTo>
                    <a:pt x="95" y="2001"/>
                  </a:lnTo>
                  <a:lnTo>
                    <a:pt x="152" y="2020"/>
                  </a:lnTo>
                  <a:lnTo>
                    <a:pt x="208" y="2020"/>
                  </a:lnTo>
                  <a:lnTo>
                    <a:pt x="265" y="2001"/>
                  </a:lnTo>
                  <a:lnTo>
                    <a:pt x="378" y="1925"/>
                  </a:lnTo>
                  <a:lnTo>
                    <a:pt x="491" y="1812"/>
                  </a:lnTo>
                  <a:lnTo>
                    <a:pt x="605" y="1699"/>
                  </a:lnTo>
                  <a:lnTo>
                    <a:pt x="1454" y="152"/>
                  </a:lnTo>
                  <a:lnTo>
                    <a:pt x="1473" y="114"/>
                  </a:lnTo>
                  <a:lnTo>
                    <a:pt x="1473" y="76"/>
                  </a:lnTo>
                  <a:lnTo>
                    <a:pt x="1454" y="57"/>
                  </a:lnTo>
                  <a:lnTo>
                    <a:pt x="1435" y="19"/>
                  </a:lnTo>
                  <a:lnTo>
                    <a:pt x="13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24"/>
            <p:cNvSpPr/>
            <p:nvPr/>
          </p:nvSpPr>
          <p:spPr>
            <a:xfrm>
              <a:off x="7277325" y="3949838"/>
              <a:ext cx="207150" cy="202875"/>
            </a:xfrm>
            <a:custGeom>
              <a:rect b="b" l="l" r="r" t="t"/>
              <a:pathLst>
                <a:path extrusionOk="0" h="8115" w="8286">
                  <a:moveTo>
                    <a:pt x="1" y="0"/>
                  </a:moveTo>
                  <a:lnTo>
                    <a:pt x="736" y="6417"/>
                  </a:lnTo>
                  <a:lnTo>
                    <a:pt x="8285" y="8115"/>
                  </a:lnTo>
                  <a:lnTo>
                    <a:pt x="7870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24"/>
            <p:cNvSpPr/>
            <p:nvPr/>
          </p:nvSpPr>
          <p:spPr>
            <a:xfrm>
              <a:off x="7274975" y="3947463"/>
              <a:ext cx="211850" cy="208100"/>
            </a:xfrm>
            <a:custGeom>
              <a:rect b="b" l="l" r="r" t="t"/>
              <a:pathLst>
                <a:path extrusionOk="0" h="8324" w="8474">
                  <a:moveTo>
                    <a:pt x="208" y="208"/>
                  </a:moveTo>
                  <a:lnTo>
                    <a:pt x="7870" y="1114"/>
                  </a:lnTo>
                  <a:lnTo>
                    <a:pt x="8266" y="8097"/>
                  </a:lnTo>
                  <a:lnTo>
                    <a:pt x="906" y="6436"/>
                  </a:lnTo>
                  <a:lnTo>
                    <a:pt x="208" y="208"/>
                  </a:lnTo>
                  <a:close/>
                  <a:moveTo>
                    <a:pt x="57" y="1"/>
                  </a:moveTo>
                  <a:lnTo>
                    <a:pt x="19" y="20"/>
                  </a:lnTo>
                  <a:lnTo>
                    <a:pt x="0" y="57"/>
                  </a:lnTo>
                  <a:lnTo>
                    <a:pt x="0" y="114"/>
                  </a:lnTo>
                  <a:lnTo>
                    <a:pt x="717" y="6530"/>
                  </a:lnTo>
                  <a:lnTo>
                    <a:pt x="755" y="6568"/>
                  </a:lnTo>
                  <a:lnTo>
                    <a:pt x="793" y="6606"/>
                  </a:lnTo>
                  <a:lnTo>
                    <a:pt x="8360" y="8323"/>
                  </a:lnTo>
                  <a:lnTo>
                    <a:pt x="8379" y="8323"/>
                  </a:lnTo>
                  <a:lnTo>
                    <a:pt x="8417" y="8304"/>
                  </a:lnTo>
                  <a:lnTo>
                    <a:pt x="8436" y="8285"/>
                  </a:lnTo>
                  <a:lnTo>
                    <a:pt x="8473" y="8248"/>
                  </a:lnTo>
                  <a:lnTo>
                    <a:pt x="8473" y="8210"/>
                  </a:lnTo>
                  <a:lnTo>
                    <a:pt x="8058" y="1020"/>
                  </a:lnTo>
                  <a:lnTo>
                    <a:pt x="8058" y="982"/>
                  </a:lnTo>
                  <a:lnTo>
                    <a:pt x="8039" y="963"/>
                  </a:lnTo>
                  <a:lnTo>
                    <a:pt x="8002" y="944"/>
                  </a:lnTo>
                  <a:lnTo>
                    <a:pt x="7983" y="926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24"/>
            <p:cNvSpPr/>
            <p:nvPr/>
          </p:nvSpPr>
          <p:spPr>
            <a:xfrm>
              <a:off x="7346675" y="4090888"/>
              <a:ext cx="14175" cy="49100"/>
            </a:xfrm>
            <a:custGeom>
              <a:rect b="b" l="l" r="r" t="t"/>
              <a:pathLst>
                <a:path extrusionOk="0" h="1964" w="567">
                  <a:moveTo>
                    <a:pt x="321" y="1"/>
                  </a:moveTo>
                  <a:lnTo>
                    <a:pt x="265" y="20"/>
                  </a:lnTo>
                  <a:lnTo>
                    <a:pt x="208" y="57"/>
                  </a:lnTo>
                  <a:lnTo>
                    <a:pt x="152" y="133"/>
                  </a:lnTo>
                  <a:lnTo>
                    <a:pt x="57" y="944"/>
                  </a:lnTo>
                  <a:lnTo>
                    <a:pt x="1" y="1529"/>
                  </a:lnTo>
                  <a:lnTo>
                    <a:pt x="1" y="1737"/>
                  </a:lnTo>
                  <a:lnTo>
                    <a:pt x="1" y="1794"/>
                  </a:lnTo>
                  <a:lnTo>
                    <a:pt x="19" y="1831"/>
                  </a:lnTo>
                  <a:lnTo>
                    <a:pt x="133" y="1907"/>
                  </a:lnTo>
                  <a:lnTo>
                    <a:pt x="284" y="1945"/>
                  </a:lnTo>
                  <a:lnTo>
                    <a:pt x="359" y="1963"/>
                  </a:lnTo>
                  <a:lnTo>
                    <a:pt x="416" y="1945"/>
                  </a:lnTo>
                  <a:lnTo>
                    <a:pt x="472" y="1907"/>
                  </a:lnTo>
                  <a:lnTo>
                    <a:pt x="491" y="1831"/>
                  </a:lnTo>
                  <a:lnTo>
                    <a:pt x="529" y="1529"/>
                  </a:lnTo>
                  <a:lnTo>
                    <a:pt x="548" y="1076"/>
                  </a:lnTo>
                  <a:lnTo>
                    <a:pt x="567" y="605"/>
                  </a:lnTo>
                  <a:lnTo>
                    <a:pt x="548" y="416"/>
                  </a:lnTo>
                  <a:lnTo>
                    <a:pt x="510" y="284"/>
                  </a:lnTo>
                  <a:lnTo>
                    <a:pt x="435" y="95"/>
                  </a:lnTo>
                  <a:lnTo>
                    <a:pt x="397" y="3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24"/>
            <p:cNvSpPr/>
            <p:nvPr/>
          </p:nvSpPr>
          <p:spPr>
            <a:xfrm>
              <a:off x="7344325" y="4088538"/>
              <a:ext cx="18900" cy="53800"/>
            </a:xfrm>
            <a:custGeom>
              <a:rect b="b" l="l" r="r" t="t"/>
              <a:pathLst>
                <a:path extrusionOk="0" h="2152" w="756">
                  <a:moveTo>
                    <a:pt x="415" y="189"/>
                  </a:moveTo>
                  <a:lnTo>
                    <a:pt x="453" y="246"/>
                  </a:lnTo>
                  <a:lnTo>
                    <a:pt x="510" y="416"/>
                  </a:lnTo>
                  <a:lnTo>
                    <a:pt x="529" y="510"/>
                  </a:lnTo>
                  <a:lnTo>
                    <a:pt x="548" y="642"/>
                  </a:lnTo>
                  <a:lnTo>
                    <a:pt x="548" y="1020"/>
                  </a:lnTo>
                  <a:lnTo>
                    <a:pt x="529" y="1454"/>
                  </a:lnTo>
                  <a:lnTo>
                    <a:pt x="491" y="1925"/>
                  </a:lnTo>
                  <a:lnTo>
                    <a:pt x="472" y="1944"/>
                  </a:lnTo>
                  <a:lnTo>
                    <a:pt x="415" y="1944"/>
                  </a:lnTo>
                  <a:lnTo>
                    <a:pt x="340" y="1925"/>
                  </a:lnTo>
                  <a:lnTo>
                    <a:pt x="189" y="1869"/>
                  </a:lnTo>
                  <a:lnTo>
                    <a:pt x="189" y="1642"/>
                  </a:lnTo>
                  <a:lnTo>
                    <a:pt x="227" y="1265"/>
                  </a:lnTo>
                  <a:lnTo>
                    <a:pt x="340" y="265"/>
                  </a:lnTo>
                  <a:lnTo>
                    <a:pt x="415" y="189"/>
                  </a:lnTo>
                  <a:close/>
                  <a:moveTo>
                    <a:pt x="359" y="0"/>
                  </a:moveTo>
                  <a:lnTo>
                    <a:pt x="283" y="38"/>
                  </a:lnTo>
                  <a:lnTo>
                    <a:pt x="227" y="95"/>
                  </a:lnTo>
                  <a:lnTo>
                    <a:pt x="170" y="151"/>
                  </a:lnTo>
                  <a:lnTo>
                    <a:pt x="151" y="208"/>
                  </a:lnTo>
                  <a:lnTo>
                    <a:pt x="76" y="774"/>
                  </a:lnTo>
                  <a:lnTo>
                    <a:pt x="19" y="1189"/>
                  </a:lnTo>
                  <a:lnTo>
                    <a:pt x="0" y="1510"/>
                  </a:lnTo>
                  <a:lnTo>
                    <a:pt x="0" y="1718"/>
                  </a:lnTo>
                  <a:lnTo>
                    <a:pt x="0" y="1869"/>
                  </a:lnTo>
                  <a:lnTo>
                    <a:pt x="19" y="1944"/>
                  </a:lnTo>
                  <a:lnTo>
                    <a:pt x="38" y="1982"/>
                  </a:lnTo>
                  <a:lnTo>
                    <a:pt x="57" y="2001"/>
                  </a:lnTo>
                  <a:lnTo>
                    <a:pt x="208" y="2095"/>
                  </a:lnTo>
                  <a:lnTo>
                    <a:pt x="321" y="2133"/>
                  </a:lnTo>
                  <a:lnTo>
                    <a:pt x="453" y="2152"/>
                  </a:lnTo>
                  <a:lnTo>
                    <a:pt x="491" y="2152"/>
                  </a:lnTo>
                  <a:lnTo>
                    <a:pt x="548" y="2133"/>
                  </a:lnTo>
                  <a:lnTo>
                    <a:pt x="604" y="2095"/>
                  </a:lnTo>
                  <a:lnTo>
                    <a:pt x="642" y="2057"/>
                  </a:lnTo>
                  <a:lnTo>
                    <a:pt x="661" y="2001"/>
                  </a:lnTo>
                  <a:lnTo>
                    <a:pt x="680" y="1944"/>
                  </a:lnTo>
                  <a:lnTo>
                    <a:pt x="717" y="1642"/>
                  </a:lnTo>
                  <a:lnTo>
                    <a:pt x="755" y="1170"/>
                  </a:lnTo>
                  <a:lnTo>
                    <a:pt x="755" y="699"/>
                  </a:lnTo>
                  <a:lnTo>
                    <a:pt x="736" y="491"/>
                  </a:lnTo>
                  <a:lnTo>
                    <a:pt x="699" y="340"/>
                  </a:lnTo>
                  <a:lnTo>
                    <a:pt x="661" y="208"/>
                  </a:lnTo>
                  <a:lnTo>
                    <a:pt x="604" y="114"/>
                  </a:lnTo>
                  <a:lnTo>
                    <a:pt x="529" y="38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24"/>
            <p:cNvSpPr/>
            <p:nvPr/>
          </p:nvSpPr>
          <p:spPr>
            <a:xfrm>
              <a:off x="7360825" y="4093738"/>
              <a:ext cx="13725" cy="44350"/>
            </a:xfrm>
            <a:custGeom>
              <a:rect b="b" l="l" r="r" t="t"/>
              <a:pathLst>
                <a:path extrusionOk="0" h="1774" w="549">
                  <a:moveTo>
                    <a:pt x="359" y="0"/>
                  </a:moveTo>
                  <a:lnTo>
                    <a:pt x="322" y="19"/>
                  </a:lnTo>
                  <a:lnTo>
                    <a:pt x="284" y="57"/>
                  </a:lnTo>
                  <a:lnTo>
                    <a:pt x="133" y="849"/>
                  </a:lnTo>
                  <a:lnTo>
                    <a:pt x="39" y="1415"/>
                  </a:lnTo>
                  <a:lnTo>
                    <a:pt x="1" y="1604"/>
                  </a:lnTo>
                  <a:lnTo>
                    <a:pt x="20" y="1680"/>
                  </a:lnTo>
                  <a:lnTo>
                    <a:pt x="76" y="1736"/>
                  </a:lnTo>
                  <a:lnTo>
                    <a:pt x="189" y="1755"/>
                  </a:lnTo>
                  <a:lnTo>
                    <a:pt x="284" y="1774"/>
                  </a:lnTo>
                  <a:lnTo>
                    <a:pt x="378" y="1755"/>
                  </a:lnTo>
                  <a:lnTo>
                    <a:pt x="416" y="1736"/>
                  </a:lnTo>
                  <a:lnTo>
                    <a:pt x="454" y="1698"/>
                  </a:lnTo>
                  <a:lnTo>
                    <a:pt x="491" y="1566"/>
                  </a:lnTo>
                  <a:lnTo>
                    <a:pt x="510" y="1434"/>
                  </a:lnTo>
                  <a:lnTo>
                    <a:pt x="510" y="1340"/>
                  </a:lnTo>
                  <a:lnTo>
                    <a:pt x="548" y="830"/>
                  </a:lnTo>
                  <a:lnTo>
                    <a:pt x="548" y="472"/>
                  </a:lnTo>
                  <a:lnTo>
                    <a:pt x="548" y="321"/>
                  </a:lnTo>
                  <a:lnTo>
                    <a:pt x="529" y="208"/>
                  </a:lnTo>
                  <a:lnTo>
                    <a:pt x="473" y="94"/>
                  </a:lnTo>
                  <a:lnTo>
                    <a:pt x="416" y="19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24"/>
            <p:cNvSpPr/>
            <p:nvPr/>
          </p:nvSpPr>
          <p:spPr>
            <a:xfrm>
              <a:off x="7358475" y="4091363"/>
              <a:ext cx="18425" cy="49100"/>
            </a:xfrm>
            <a:custGeom>
              <a:rect b="b" l="l" r="r" t="t"/>
              <a:pathLst>
                <a:path extrusionOk="0" h="1964" w="737">
                  <a:moveTo>
                    <a:pt x="472" y="208"/>
                  </a:moveTo>
                  <a:lnTo>
                    <a:pt x="491" y="246"/>
                  </a:lnTo>
                  <a:lnTo>
                    <a:pt x="529" y="340"/>
                  </a:lnTo>
                  <a:lnTo>
                    <a:pt x="548" y="510"/>
                  </a:lnTo>
                  <a:lnTo>
                    <a:pt x="548" y="793"/>
                  </a:lnTo>
                  <a:lnTo>
                    <a:pt x="510" y="1303"/>
                  </a:lnTo>
                  <a:lnTo>
                    <a:pt x="510" y="1435"/>
                  </a:lnTo>
                  <a:lnTo>
                    <a:pt x="491" y="1643"/>
                  </a:lnTo>
                  <a:lnTo>
                    <a:pt x="453" y="1756"/>
                  </a:lnTo>
                  <a:lnTo>
                    <a:pt x="321" y="1756"/>
                  </a:lnTo>
                  <a:lnTo>
                    <a:pt x="208" y="1718"/>
                  </a:lnTo>
                  <a:lnTo>
                    <a:pt x="227" y="1510"/>
                  </a:lnTo>
                  <a:lnTo>
                    <a:pt x="283" y="1152"/>
                  </a:lnTo>
                  <a:lnTo>
                    <a:pt x="472" y="208"/>
                  </a:lnTo>
                  <a:close/>
                  <a:moveTo>
                    <a:pt x="416" y="1"/>
                  </a:moveTo>
                  <a:lnTo>
                    <a:pt x="359" y="20"/>
                  </a:lnTo>
                  <a:lnTo>
                    <a:pt x="302" y="76"/>
                  </a:lnTo>
                  <a:lnTo>
                    <a:pt x="283" y="133"/>
                  </a:lnTo>
                  <a:lnTo>
                    <a:pt x="95" y="1076"/>
                  </a:lnTo>
                  <a:lnTo>
                    <a:pt x="19" y="1586"/>
                  </a:lnTo>
                  <a:lnTo>
                    <a:pt x="0" y="1718"/>
                  </a:lnTo>
                  <a:lnTo>
                    <a:pt x="0" y="1793"/>
                  </a:lnTo>
                  <a:lnTo>
                    <a:pt x="19" y="1831"/>
                  </a:lnTo>
                  <a:lnTo>
                    <a:pt x="38" y="1850"/>
                  </a:lnTo>
                  <a:lnTo>
                    <a:pt x="95" y="1907"/>
                  </a:lnTo>
                  <a:lnTo>
                    <a:pt x="189" y="1944"/>
                  </a:lnTo>
                  <a:lnTo>
                    <a:pt x="283" y="1963"/>
                  </a:lnTo>
                  <a:lnTo>
                    <a:pt x="397" y="1963"/>
                  </a:lnTo>
                  <a:lnTo>
                    <a:pt x="510" y="1944"/>
                  </a:lnTo>
                  <a:lnTo>
                    <a:pt x="567" y="1926"/>
                  </a:lnTo>
                  <a:lnTo>
                    <a:pt x="604" y="1869"/>
                  </a:lnTo>
                  <a:lnTo>
                    <a:pt x="642" y="1812"/>
                  </a:lnTo>
                  <a:lnTo>
                    <a:pt x="661" y="1737"/>
                  </a:lnTo>
                  <a:lnTo>
                    <a:pt x="699" y="1586"/>
                  </a:lnTo>
                  <a:lnTo>
                    <a:pt x="699" y="1435"/>
                  </a:lnTo>
                  <a:lnTo>
                    <a:pt x="718" y="1322"/>
                  </a:lnTo>
                  <a:lnTo>
                    <a:pt x="736" y="680"/>
                  </a:lnTo>
                  <a:lnTo>
                    <a:pt x="736" y="435"/>
                  </a:lnTo>
                  <a:lnTo>
                    <a:pt x="718" y="284"/>
                  </a:lnTo>
                  <a:lnTo>
                    <a:pt x="680" y="171"/>
                  </a:lnTo>
                  <a:lnTo>
                    <a:pt x="623" y="76"/>
                  </a:lnTo>
                  <a:lnTo>
                    <a:pt x="567" y="20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24"/>
            <p:cNvSpPr/>
            <p:nvPr/>
          </p:nvSpPr>
          <p:spPr>
            <a:xfrm>
              <a:off x="7375450" y="4098438"/>
              <a:ext cx="13250" cy="38250"/>
            </a:xfrm>
            <a:custGeom>
              <a:rect b="b" l="l" r="r" t="t"/>
              <a:pathLst>
                <a:path extrusionOk="0" h="1530" w="530">
                  <a:moveTo>
                    <a:pt x="378" y="1"/>
                  </a:moveTo>
                  <a:lnTo>
                    <a:pt x="359" y="39"/>
                  </a:lnTo>
                  <a:lnTo>
                    <a:pt x="284" y="133"/>
                  </a:lnTo>
                  <a:lnTo>
                    <a:pt x="227" y="284"/>
                  </a:lnTo>
                  <a:lnTo>
                    <a:pt x="152" y="473"/>
                  </a:lnTo>
                  <a:lnTo>
                    <a:pt x="95" y="680"/>
                  </a:lnTo>
                  <a:lnTo>
                    <a:pt x="57" y="925"/>
                  </a:lnTo>
                  <a:lnTo>
                    <a:pt x="20" y="1171"/>
                  </a:lnTo>
                  <a:lnTo>
                    <a:pt x="1" y="1416"/>
                  </a:lnTo>
                  <a:lnTo>
                    <a:pt x="76" y="1454"/>
                  </a:lnTo>
                  <a:lnTo>
                    <a:pt x="227" y="1492"/>
                  </a:lnTo>
                  <a:lnTo>
                    <a:pt x="397" y="1529"/>
                  </a:lnTo>
                  <a:lnTo>
                    <a:pt x="473" y="1510"/>
                  </a:lnTo>
                  <a:lnTo>
                    <a:pt x="491" y="1473"/>
                  </a:lnTo>
                  <a:lnTo>
                    <a:pt x="510" y="1378"/>
                  </a:lnTo>
                  <a:lnTo>
                    <a:pt x="529" y="1190"/>
                  </a:lnTo>
                  <a:lnTo>
                    <a:pt x="529" y="680"/>
                  </a:lnTo>
                  <a:lnTo>
                    <a:pt x="510" y="435"/>
                  </a:lnTo>
                  <a:lnTo>
                    <a:pt x="491" y="208"/>
                  </a:lnTo>
                  <a:lnTo>
                    <a:pt x="454" y="57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24"/>
            <p:cNvSpPr/>
            <p:nvPr/>
          </p:nvSpPr>
          <p:spPr>
            <a:xfrm>
              <a:off x="7372625" y="4095613"/>
              <a:ext cx="18425" cy="43425"/>
            </a:xfrm>
            <a:custGeom>
              <a:rect b="b" l="l" r="r" t="t"/>
              <a:pathLst>
                <a:path extrusionOk="0" h="1737" w="737">
                  <a:moveTo>
                    <a:pt x="491" y="265"/>
                  </a:moveTo>
                  <a:lnTo>
                    <a:pt x="529" y="548"/>
                  </a:lnTo>
                  <a:lnTo>
                    <a:pt x="548" y="925"/>
                  </a:lnTo>
                  <a:lnTo>
                    <a:pt x="548" y="1284"/>
                  </a:lnTo>
                  <a:lnTo>
                    <a:pt x="529" y="1529"/>
                  </a:lnTo>
                  <a:lnTo>
                    <a:pt x="397" y="1510"/>
                  </a:lnTo>
                  <a:lnTo>
                    <a:pt x="208" y="1473"/>
                  </a:lnTo>
                  <a:lnTo>
                    <a:pt x="265" y="1076"/>
                  </a:lnTo>
                  <a:lnTo>
                    <a:pt x="340" y="718"/>
                  </a:lnTo>
                  <a:lnTo>
                    <a:pt x="416" y="453"/>
                  </a:lnTo>
                  <a:lnTo>
                    <a:pt x="491" y="265"/>
                  </a:lnTo>
                  <a:close/>
                  <a:moveTo>
                    <a:pt x="510" y="1"/>
                  </a:moveTo>
                  <a:lnTo>
                    <a:pt x="472" y="19"/>
                  </a:lnTo>
                  <a:lnTo>
                    <a:pt x="416" y="57"/>
                  </a:lnTo>
                  <a:lnTo>
                    <a:pt x="378" y="114"/>
                  </a:lnTo>
                  <a:lnTo>
                    <a:pt x="321" y="170"/>
                  </a:lnTo>
                  <a:lnTo>
                    <a:pt x="246" y="359"/>
                  </a:lnTo>
                  <a:lnTo>
                    <a:pt x="170" y="586"/>
                  </a:lnTo>
                  <a:lnTo>
                    <a:pt x="114" y="812"/>
                  </a:lnTo>
                  <a:lnTo>
                    <a:pt x="57" y="1076"/>
                  </a:lnTo>
                  <a:lnTo>
                    <a:pt x="19" y="1322"/>
                  </a:lnTo>
                  <a:lnTo>
                    <a:pt x="1" y="1529"/>
                  </a:lnTo>
                  <a:lnTo>
                    <a:pt x="19" y="1586"/>
                  </a:lnTo>
                  <a:lnTo>
                    <a:pt x="76" y="1623"/>
                  </a:lnTo>
                  <a:lnTo>
                    <a:pt x="265" y="1699"/>
                  </a:lnTo>
                  <a:lnTo>
                    <a:pt x="397" y="1718"/>
                  </a:lnTo>
                  <a:lnTo>
                    <a:pt x="510" y="1737"/>
                  </a:lnTo>
                  <a:lnTo>
                    <a:pt x="567" y="1737"/>
                  </a:lnTo>
                  <a:lnTo>
                    <a:pt x="623" y="1718"/>
                  </a:lnTo>
                  <a:lnTo>
                    <a:pt x="680" y="1680"/>
                  </a:lnTo>
                  <a:lnTo>
                    <a:pt x="718" y="1623"/>
                  </a:lnTo>
                  <a:lnTo>
                    <a:pt x="737" y="1359"/>
                  </a:lnTo>
                  <a:lnTo>
                    <a:pt x="737" y="887"/>
                  </a:lnTo>
                  <a:lnTo>
                    <a:pt x="737" y="623"/>
                  </a:lnTo>
                  <a:lnTo>
                    <a:pt x="699" y="378"/>
                  </a:lnTo>
                  <a:lnTo>
                    <a:pt x="680" y="170"/>
                  </a:lnTo>
                  <a:lnTo>
                    <a:pt x="661" y="114"/>
                  </a:lnTo>
                  <a:lnTo>
                    <a:pt x="623" y="57"/>
                  </a:lnTo>
                  <a:lnTo>
                    <a:pt x="567" y="19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24"/>
            <p:cNvSpPr/>
            <p:nvPr/>
          </p:nvSpPr>
          <p:spPr>
            <a:xfrm>
              <a:off x="7389600" y="4113538"/>
              <a:ext cx="11825" cy="25025"/>
            </a:xfrm>
            <a:custGeom>
              <a:rect b="b" l="l" r="r" t="t"/>
              <a:pathLst>
                <a:path extrusionOk="0" h="1001" w="473">
                  <a:moveTo>
                    <a:pt x="435" y="1"/>
                  </a:moveTo>
                  <a:lnTo>
                    <a:pt x="378" y="57"/>
                  </a:lnTo>
                  <a:lnTo>
                    <a:pt x="303" y="152"/>
                  </a:lnTo>
                  <a:lnTo>
                    <a:pt x="171" y="435"/>
                  </a:lnTo>
                  <a:lnTo>
                    <a:pt x="58" y="737"/>
                  </a:lnTo>
                  <a:lnTo>
                    <a:pt x="1" y="925"/>
                  </a:lnTo>
                  <a:lnTo>
                    <a:pt x="152" y="982"/>
                  </a:lnTo>
                  <a:lnTo>
                    <a:pt x="265" y="1001"/>
                  </a:lnTo>
                  <a:lnTo>
                    <a:pt x="341" y="1001"/>
                  </a:lnTo>
                  <a:lnTo>
                    <a:pt x="397" y="812"/>
                  </a:lnTo>
                  <a:lnTo>
                    <a:pt x="454" y="454"/>
                  </a:lnTo>
                  <a:lnTo>
                    <a:pt x="473" y="265"/>
                  </a:lnTo>
                  <a:lnTo>
                    <a:pt x="473" y="114"/>
                  </a:lnTo>
                  <a:lnTo>
                    <a:pt x="473" y="20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24"/>
            <p:cNvSpPr/>
            <p:nvPr/>
          </p:nvSpPr>
          <p:spPr>
            <a:xfrm>
              <a:off x="7387250" y="4110713"/>
              <a:ext cx="16550" cy="30700"/>
            </a:xfrm>
            <a:custGeom>
              <a:rect b="b" l="l" r="r" t="t"/>
              <a:pathLst>
                <a:path extrusionOk="0" h="1228" w="662">
                  <a:moveTo>
                    <a:pt x="472" y="340"/>
                  </a:moveTo>
                  <a:lnTo>
                    <a:pt x="416" y="718"/>
                  </a:lnTo>
                  <a:lnTo>
                    <a:pt x="359" y="1019"/>
                  </a:lnTo>
                  <a:lnTo>
                    <a:pt x="227" y="982"/>
                  </a:lnTo>
                  <a:lnTo>
                    <a:pt x="340" y="661"/>
                  </a:lnTo>
                  <a:lnTo>
                    <a:pt x="472" y="340"/>
                  </a:lnTo>
                  <a:close/>
                  <a:moveTo>
                    <a:pt x="529" y="0"/>
                  </a:moveTo>
                  <a:lnTo>
                    <a:pt x="472" y="19"/>
                  </a:lnTo>
                  <a:lnTo>
                    <a:pt x="435" y="57"/>
                  </a:lnTo>
                  <a:lnTo>
                    <a:pt x="397" y="95"/>
                  </a:lnTo>
                  <a:lnTo>
                    <a:pt x="321" y="227"/>
                  </a:lnTo>
                  <a:lnTo>
                    <a:pt x="227" y="378"/>
                  </a:lnTo>
                  <a:lnTo>
                    <a:pt x="170" y="548"/>
                  </a:lnTo>
                  <a:lnTo>
                    <a:pt x="38" y="869"/>
                  </a:lnTo>
                  <a:lnTo>
                    <a:pt x="1" y="1019"/>
                  </a:lnTo>
                  <a:lnTo>
                    <a:pt x="1" y="1057"/>
                  </a:lnTo>
                  <a:lnTo>
                    <a:pt x="1" y="1095"/>
                  </a:lnTo>
                  <a:lnTo>
                    <a:pt x="38" y="1114"/>
                  </a:lnTo>
                  <a:lnTo>
                    <a:pt x="57" y="1133"/>
                  </a:lnTo>
                  <a:lnTo>
                    <a:pt x="265" y="1208"/>
                  </a:lnTo>
                  <a:lnTo>
                    <a:pt x="397" y="1227"/>
                  </a:lnTo>
                  <a:lnTo>
                    <a:pt x="472" y="1208"/>
                  </a:lnTo>
                  <a:lnTo>
                    <a:pt x="510" y="1189"/>
                  </a:lnTo>
                  <a:lnTo>
                    <a:pt x="529" y="1114"/>
                  </a:lnTo>
                  <a:lnTo>
                    <a:pt x="567" y="1001"/>
                  </a:lnTo>
                  <a:lnTo>
                    <a:pt x="642" y="642"/>
                  </a:lnTo>
                  <a:lnTo>
                    <a:pt x="661" y="453"/>
                  </a:lnTo>
                  <a:lnTo>
                    <a:pt x="661" y="283"/>
                  </a:lnTo>
                  <a:lnTo>
                    <a:pt x="661" y="151"/>
                  </a:lnTo>
                  <a:lnTo>
                    <a:pt x="642" y="57"/>
                  </a:lnTo>
                  <a:lnTo>
                    <a:pt x="604" y="19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24"/>
            <p:cNvSpPr/>
            <p:nvPr/>
          </p:nvSpPr>
          <p:spPr>
            <a:xfrm>
              <a:off x="6835250" y="4083813"/>
              <a:ext cx="461450" cy="907750"/>
            </a:xfrm>
            <a:custGeom>
              <a:rect b="b" l="l" r="r" t="t"/>
              <a:pathLst>
                <a:path extrusionOk="0" h="36310" w="18458">
                  <a:moveTo>
                    <a:pt x="17495" y="1"/>
                  </a:moveTo>
                  <a:lnTo>
                    <a:pt x="17344" y="20"/>
                  </a:lnTo>
                  <a:lnTo>
                    <a:pt x="17212" y="38"/>
                  </a:lnTo>
                  <a:lnTo>
                    <a:pt x="17080" y="76"/>
                  </a:lnTo>
                  <a:lnTo>
                    <a:pt x="16948" y="114"/>
                  </a:lnTo>
                  <a:lnTo>
                    <a:pt x="16815" y="171"/>
                  </a:lnTo>
                  <a:lnTo>
                    <a:pt x="16702" y="246"/>
                  </a:lnTo>
                  <a:lnTo>
                    <a:pt x="16589" y="322"/>
                  </a:lnTo>
                  <a:lnTo>
                    <a:pt x="16495" y="416"/>
                  </a:lnTo>
                  <a:lnTo>
                    <a:pt x="16400" y="510"/>
                  </a:lnTo>
                  <a:lnTo>
                    <a:pt x="16325" y="624"/>
                  </a:lnTo>
                  <a:lnTo>
                    <a:pt x="16249" y="737"/>
                  </a:lnTo>
                  <a:lnTo>
                    <a:pt x="16193" y="869"/>
                  </a:lnTo>
                  <a:lnTo>
                    <a:pt x="16136" y="1001"/>
                  </a:lnTo>
                  <a:lnTo>
                    <a:pt x="16098" y="1133"/>
                  </a:lnTo>
                  <a:lnTo>
                    <a:pt x="16079" y="1284"/>
                  </a:lnTo>
                  <a:lnTo>
                    <a:pt x="16079" y="1416"/>
                  </a:lnTo>
                  <a:lnTo>
                    <a:pt x="16079" y="33894"/>
                  </a:lnTo>
                  <a:lnTo>
                    <a:pt x="16061" y="34121"/>
                  </a:lnTo>
                  <a:lnTo>
                    <a:pt x="16023" y="34328"/>
                  </a:lnTo>
                  <a:lnTo>
                    <a:pt x="15966" y="34555"/>
                  </a:lnTo>
                  <a:lnTo>
                    <a:pt x="15910" y="34762"/>
                  </a:lnTo>
                  <a:lnTo>
                    <a:pt x="15815" y="34951"/>
                  </a:lnTo>
                  <a:lnTo>
                    <a:pt x="15702" y="35140"/>
                  </a:lnTo>
                  <a:lnTo>
                    <a:pt x="15570" y="35309"/>
                  </a:lnTo>
                  <a:lnTo>
                    <a:pt x="15419" y="35460"/>
                  </a:lnTo>
                  <a:lnTo>
                    <a:pt x="15268" y="35611"/>
                  </a:lnTo>
                  <a:lnTo>
                    <a:pt x="15098" y="35725"/>
                  </a:lnTo>
                  <a:lnTo>
                    <a:pt x="14909" y="35838"/>
                  </a:lnTo>
                  <a:lnTo>
                    <a:pt x="14721" y="35932"/>
                  </a:lnTo>
                  <a:lnTo>
                    <a:pt x="14513" y="36008"/>
                  </a:lnTo>
                  <a:lnTo>
                    <a:pt x="14305" y="36064"/>
                  </a:lnTo>
                  <a:lnTo>
                    <a:pt x="14079" y="36102"/>
                  </a:lnTo>
                  <a:lnTo>
                    <a:pt x="13853" y="36121"/>
                  </a:lnTo>
                  <a:lnTo>
                    <a:pt x="2435" y="36121"/>
                  </a:lnTo>
                  <a:lnTo>
                    <a:pt x="2209" y="36102"/>
                  </a:lnTo>
                  <a:lnTo>
                    <a:pt x="1982" y="36064"/>
                  </a:lnTo>
                  <a:lnTo>
                    <a:pt x="1775" y="36008"/>
                  </a:lnTo>
                  <a:lnTo>
                    <a:pt x="1567" y="35932"/>
                  </a:lnTo>
                  <a:lnTo>
                    <a:pt x="1360" y="35838"/>
                  </a:lnTo>
                  <a:lnTo>
                    <a:pt x="1190" y="35725"/>
                  </a:lnTo>
                  <a:lnTo>
                    <a:pt x="1020" y="35611"/>
                  </a:lnTo>
                  <a:lnTo>
                    <a:pt x="850" y="35460"/>
                  </a:lnTo>
                  <a:lnTo>
                    <a:pt x="718" y="35309"/>
                  </a:lnTo>
                  <a:lnTo>
                    <a:pt x="586" y="35140"/>
                  </a:lnTo>
                  <a:lnTo>
                    <a:pt x="473" y="34951"/>
                  </a:lnTo>
                  <a:lnTo>
                    <a:pt x="378" y="34762"/>
                  </a:lnTo>
                  <a:lnTo>
                    <a:pt x="303" y="34555"/>
                  </a:lnTo>
                  <a:lnTo>
                    <a:pt x="246" y="34328"/>
                  </a:lnTo>
                  <a:lnTo>
                    <a:pt x="208" y="34121"/>
                  </a:lnTo>
                  <a:lnTo>
                    <a:pt x="208" y="33894"/>
                  </a:lnTo>
                  <a:lnTo>
                    <a:pt x="208" y="2737"/>
                  </a:lnTo>
                  <a:lnTo>
                    <a:pt x="190" y="2699"/>
                  </a:lnTo>
                  <a:lnTo>
                    <a:pt x="171" y="2662"/>
                  </a:lnTo>
                  <a:lnTo>
                    <a:pt x="133" y="2643"/>
                  </a:lnTo>
                  <a:lnTo>
                    <a:pt x="95" y="2624"/>
                  </a:lnTo>
                  <a:lnTo>
                    <a:pt x="57" y="2643"/>
                  </a:lnTo>
                  <a:lnTo>
                    <a:pt x="39" y="2662"/>
                  </a:lnTo>
                  <a:lnTo>
                    <a:pt x="1" y="2699"/>
                  </a:lnTo>
                  <a:lnTo>
                    <a:pt x="1" y="2737"/>
                  </a:lnTo>
                  <a:lnTo>
                    <a:pt x="1" y="33894"/>
                  </a:lnTo>
                  <a:lnTo>
                    <a:pt x="20" y="34139"/>
                  </a:lnTo>
                  <a:lnTo>
                    <a:pt x="57" y="34385"/>
                  </a:lnTo>
                  <a:lnTo>
                    <a:pt x="114" y="34611"/>
                  </a:lnTo>
                  <a:lnTo>
                    <a:pt x="190" y="34838"/>
                  </a:lnTo>
                  <a:lnTo>
                    <a:pt x="303" y="35045"/>
                  </a:lnTo>
                  <a:lnTo>
                    <a:pt x="416" y="35253"/>
                  </a:lnTo>
                  <a:lnTo>
                    <a:pt x="548" y="35423"/>
                  </a:lnTo>
                  <a:lnTo>
                    <a:pt x="718" y="35611"/>
                  </a:lnTo>
                  <a:lnTo>
                    <a:pt x="888" y="35762"/>
                  </a:lnTo>
                  <a:lnTo>
                    <a:pt x="1077" y="35894"/>
                  </a:lnTo>
                  <a:lnTo>
                    <a:pt x="1265" y="36027"/>
                  </a:lnTo>
                  <a:lnTo>
                    <a:pt x="1492" y="36121"/>
                  </a:lnTo>
                  <a:lnTo>
                    <a:pt x="1699" y="36196"/>
                  </a:lnTo>
                  <a:lnTo>
                    <a:pt x="1945" y="36272"/>
                  </a:lnTo>
                  <a:lnTo>
                    <a:pt x="2171" y="36310"/>
                  </a:lnTo>
                  <a:lnTo>
                    <a:pt x="14098" y="36310"/>
                  </a:lnTo>
                  <a:lnTo>
                    <a:pt x="14343" y="36272"/>
                  </a:lnTo>
                  <a:lnTo>
                    <a:pt x="14570" y="36196"/>
                  </a:lnTo>
                  <a:lnTo>
                    <a:pt x="14796" y="36121"/>
                  </a:lnTo>
                  <a:lnTo>
                    <a:pt x="15004" y="36027"/>
                  </a:lnTo>
                  <a:lnTo>
                    <a:pt x="15211" y="35894"/>
                  </a:lnTo>
                  <a:lnTo>
                    <a:pt x="15400" y="35762"/>
                  </a:lnTo>
                  <a:lnTo>
                    <a:pt x="15570" y="35611"/>
                  </a:lnTo>
                  <a:lnTo>
                    <a:pt x="15721" y="35423"/>
                  </a:lnTo>
                  <a:lnTo>
                    <a:pt x="15853" y="35253"/>
                  </a:lnTo>
                  <a:lnTo>
                    <a:pt x="15985" y="35045"/>
                  </a:lnTo>
                  <a:lnTo>
                    <a:pt x="16079" y="34838"/>
                  </a:lnTo>
                  <a:lnTo>
                    <a:pt x="16174" y="34611"/>
                  </a:lnTo>
                  <a:lnTo>
                    <a:pt x="16230" y="34385"/>
                  </a:lnTo>
                  <a:lnTo>
                    <a:pt x="16268" y="34139"/>
                  </a:lnTo>
                  <a:lnTo>
                    <a:pt x="16268" y="33894"/>
                  </a:lnTo>
                  <a:lnTo>
                    <a:pt x="16268" y="1416"/>
                  </a:lnTo>
                  <a:lnTo>
                    <a:pt x="16287" y="1303"/>
                  </a:lnTo>
                  <a:lnTo>
                    <a:pt x="16306" y="1171"/>
                  </a:lnTo>
                  <a:lnTo>
                    <a:pt x="16325" y="1058"/>
                  </a:lnTo>
                  <a:lnTo>
                    <a:pt x="16381" y="944"/>
                  </a:lnTo>
                  <a:lnTo>
                    <a:pt x="16419" y="850"/>
                  </a:lnTo>
                  <a:lnTo>
                    <a:pt x="16476" y="737"/>
                  </a:lnTo>
                  <a:lnTo>
                    <a:pt x="16627" y="567"/>
                  </a:lnTo>
                  <a:lnTo>
                    <a:pt x="16815" y="416"/>
                  </a:lnTo>
                  <a:lnTo>
                    <a:pt x="16910" y="359"/>
                  </a:lnTo>
                  <a:lnTo>
                    <a:pt x="17023" y="303"/>
                  </a:lnTo>
                  <a:lnTo>
                    <a:pt x="17136" y="265"/>
                  </a:lnTo>
                  <a:lnTo>
                    <a:pt x="17249" y="227"/>
                  </a:lnTo>
                  <a:lnTo>
                    <a:pt x="17363" y="208"/>
                  </a:lnTo>
                  <a:lnTo>
                    <a:pt x="18363" y="208"/>
                  </a:lnTo>
                  <a:lnTo>
                    <a:pt x="18401" y="189"/>
                  </a:lnTo>
                  <a:lnTo>
                    <a:pt x="18438" y="171"/>
                  </a:lnTo>
                  <a:lnTo>
                    <a:pt x="18457" y="152"/>
                  </a:lnTo>
                  <a:lnTo>
                    <a:pt x="18457" y="95"/>
                  </a:lnTo>
                  <a:lnTo>
                    <a:pt x="18457" y="57"/>
                  </a:lnTo>
                  <a:lnTo>
                    <a:pt x="18438" y="38"/>
                  </a:lnTo>
                  <a:lnTo>
                    <a:pt x="18401" y="20"/>
                  </a:lnTo>
                  <a:lnTo>
                    <a:pt x="18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17" name="Google Shape;2717;p24"/>
          <p:cNvSpPr/>
          <p:nvPr/>
        </p:nvSpPr>
        <p:spPr>
          <a:xfrm>
            <a:off x="8005077" y="14123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8" name="Google Shape;2718;p24"/>
          <p:cNvSpPr/>
          <p:nvPr/>
        </p:nvSpPr>
        <p:spPr>
          <a:xfrm>
            <a:off x="289827" y="6642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9" name="Google Shape;2719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720" name="Google Shape;2720;p24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5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4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p25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6</a:t>
            </a:r>
            <a:endParaRPr/>
          </a:p>
        </p:txBody>
      </p:sp>
      <p:sp>
        <p:nvSpPr>
          <p:cNvPr id="2726" name="Google Shape;2726;p25"/>
          <p:cNvSpPr txBox="1"/>
          <p:nvPr>
            <p:ph idx="1" type="subTitle"/>
          </p:nvPr>
        </p:nvSpPr>
        <p:spPr>
          <a:xfrm>
            <a:off x="468352" y="2054385"/>
            <a:ext cx="5813538" cy="10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/>
              <a:t>Do you have any questions?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/>
              <a:t>javier.peyriere@gmail.com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-FR"/>
              <a:t>https://github.com/javierpeyriere/match_and_find_project</a:t>
            </a:r>
            <a:endParaRPr/>
          </a:p>
        </p:txBody>
      </p:sp>
      <p:sp>
        <p:nvSpPr>
          <p:cNvPr id="2727" name="Google Shape;2727;p25"/>
          <p:cNvSpPr txBox="1"/>
          <p:nvPr>
            <p:ph type="title"/>
          </p:nvPr>
        </p:nvSpPr>
        <p:spPr>
          <a:xfrm>
            <a:off x="1256550" y="932056"/>
            <a:ext cx="42948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fr-FR"/>
              <a:t>Thanks!</a:t>
            </a:r>
            <a:endParaRPr/>
          </a:p>
        </p:txBody>
      </p:sp>
      <p:grpSp>
        <p:nvGrpSpPr>
          <p:cNvPr id="2728" name="Google Shape;2728;p25"/>
          <p:cNvGrpSpPr/>
          <p:nvPr/>
        </p:nvGrpSpPr>
        <p:grpSpPr>
          <a:xfrm>
            <a:off x="5554350" y="1633322"/>
            <a:ext cx="2886000" cy="2264128"/>
            <a:chOff x="5554350" y="1633322"/>
            <a:chExt cx="2886000" cy="2264128"/>
          </a:xfrm>
        </p:grpSpPr>
        <p:sp>
          <p:nvSpPr>
            <p:cNvPr id="2729" name="Google Shape;2729;p25"/>
            <p:cNvSpPr/>
            <p:nvPr/>
          </p:nvSpPr>
          <p:spPr>
            <a:xfrm>
              <a:off x="6352039" y="1633322"/>
              <a:ext cx="689986" cy="701931"/>
            </a:xfrm>
            <a:custGeom>
              <a:rect b="b" l="l" r="r" t="t"/>
              <a:pathLst>
                <a:path extrusionOk="0" h="22213" w="21835">
                  <a:moveTo>
                    <a:pt x="9550" y="1"/>
                  </a:moveTo>
                  <a:lnTo>
                    <a:pt x="8976" y="41"/>
                  </a:lnTo>
                  <a:lnTo>
                    <a:pt x="8421" y="120"/>
                  </a:lnTo>
                  <a:lnTo>
                    <a:pt x="7906" y="199"/>
                  </a:lnTo>
                  <a:lnTo>
                    <a:pt x="7450" y="298"/>
                  </a:lnTo>
                  <a:lnTo>
                    <a:pt x="7014" y="417"/>
                  </a:lnTo>
                  <a:lnTo>
                    <a:pt x="6618" y="536"/>
                  </a:lnTo>
                  <a:lnTo>
                    <a:pt x="6261" y="675"/>
                  </a:lnTo>
                  <a:lnTo>
                    <a:pt x="5944" y="793"/>
                  </a:lnTo>
                  <a:lnTo>
                    <a:pt x="5667" y="932"/>
                  </a:lnTo>
                  <a:lnTo>
                    <a:pt x="5211" y="1170"/>
                  </a:lnTo>
                  <a:lnTo>
                    <a:pt x="4894" y="1368"/>
                  </a:lnTo>
                  <a:lnTo>
                    <a:pt x="4716" y="1507"/>
                  </a:lnTo>
                  <a:lnTo>
                    <a:pt x="4656" y="1566"/>
                  </a:lnTo>
                  <a:lnTo>
                    <a:pt x="4518" y="1606"/>
                  </a:lnTo>
                  <a:lnTo>
                    <a:pt x="4121" y="1744"/>
                  </a:lnTo>
                  <a:lnTo>
                    <a:pt x="3567" y="1962"/>
                  </a:lnTo>
                  <a:lnTo>
                    <a:pt x="3230" y="2101"/>
                  </a:lnTo>
                  <a:lnTo>
                    <a:pt x="2893" y="2279"/>
                  </a:lnTo>
                  <a:lnTo>
                    <a:pt x="2536" y="2478"/>
                  </a:lnTo>
                  <a:lnTo>
                    <a:pt x="2180" y="2696"/>
                  </a:lnTo>
                  <a:lnTo>
                    <a:pt x="1823" y="2953"/>
                  </a:lnTo>
                  <a:lnTo>
                    <a:pt x="1486" y="3231"/>
                  </a:lnTo>
                  <a:lnTo>
                    <a:pt x="1189" y="3528"/>
                  </a:lnTo>
                  <a:lnTo>
                    <a:pt x="892" y="3865"/>
                  </a:lnTo>
                  <a:lnTo>
                    <a:pt x="773" y="4043"/>
                  </a:lnTo>
                  <a:lnTo>
                    <a:pt x="654" y="4221"/>
                  </a:lnTo>
                  <a:lnTo>
                    <a:pt x="555" y="4419"/>
                  </a:lnTo>
                  <a:lnTo>
                    <a:pt x="456" y="4617"/>
                  </a:lnTo>
                  <a:lnTo>
                    <a:pt x="317" y="4994"/>
                  </a:lnTo>
                  <a:lnTo>
                    <a:pt x="198" y="5351"/>
                  </a:lnTo>
                  <a:lnTo>
                    <a:pt x="119" y="5648"/>
                  </a:lnTo>
                  <a:lnTo>
                    <a:pt x="60" y="5925"/>
                  </a:lnTo>
                  <a:lnTo>
                    <a:pt x="20" y="6163"/>
                  </a:lnTo>
                  <a:lnTo>
                    <a:pt x="0" y="6381"/>
                  </a:lnTo>
                  <a:lnTo>
                    <a:pt x="0" y="6559"/>
                  </a:lnTo>
                  <a:lnTo>
                    <a:pt x="20" y="6718"/>
                  </a:lnTo>
                  <a:lnTo>
                    <a:pt x="60" y="6837"/>
                  </a:lnTo>
                  <a:lnTo>
                    <a:pt x="99" y="6956"/>
                  </a:lnTo>
                  <a:lnTo>
                    <a:pt x="159" y="7035"/>
                  </a:lnTo>
                  <a:lnTo>
                    <a:pt x="198" y="7094"/>
                  </a:lnTo>
                  <a:lnTo>
                    <a:pt x="258" y="7134"/>
                  </a:lnTo>
                  <a:lnTo>
                    <a:pt x="317" y="7154"/>
                  </a:lnTo>
                  <a:lnTo>
                    <a:pt x="396" y="7154"/>
                  </a:lnTo>
                  <a:lnTo>
                    <a:pt x="476" y="7094"/>
                  </a:lnTo>
                  <a:lnTo>
                    <a:pt x="575" y="6995"/>
                  </a:lnTo>
                  <a:lnTo>
                    <a:pt x="793" y="6678"/>
                  </a:lnTo>
                  <a:lnTo>
                    <a:pt x="971" y="6401"/>
                  </a:lnTo>
                  <a:lnTo>
                    <a:pt x="1030" y="6262"/>
                  </a:lnTo>
                  <a:lnTo>
                    <a:pt x="951" y="6579"/>
                  </a:lnTo>
                  <a:lnTo>
                    <a:pt x="872" y="6936"/>
                  </a:lnTo>
                  <a:lnTo>
                    <a:pt x="793" y="7352"/>
                  </a:lnTo>
                  <a:lnTo>
                    <a:pt x="773" y="7570"/>
                  </a:lnTo>
                  <a:lnTo>
                    <a:pt x="773" y="7807"/>
                  </a:lnTo>
                  <a:lnTo>
                    <a:pt x="793" y="8045"/>
                  </a:lnTo>
                  <a:lnTo>
                    <a:pt x="813" y="8263"/>
                  </a:lnTo>
                  <a:lnTo>
                    <a:pt x="872" y="8501"/>
                  </a:lnTo>
                  <a:lnTo>
                    <a:pt x="971" y="8699"/>
                  </a:lnTo>
                  <a:lnTo>
                    <a:pt x="1070" y="8897"/>
                  </a:lnTo>
                  <a:lnTo>
                    <a:pt x="1229" y="9056"/>
                  </a:lnTo>
                  <a:lnTo>
                    <a:pt x="1962" y="9710"/>
                  </a:lnTo>
                  <a:lnTo>
                    <a:pt x="2734" y="10344"/>
                  </a:lnTo>
                  <a:lnTo>
                    <a:pt x="3567" y="11017"/>
                  </a:lnTo>
                  <a:lnTo>
                    <a:pt x="3527" y="11453"/>
                  </a:lnTo>
                  <a:lnTo>
                    <a:pt x="3468" y="11909"/>
                  </a:lnTo>
                  <a:lnTo>
                    <a:pt x="3388" y="12484"/>
                  </a:lnTo>
                  <a:lnTo>
                    <a:pt x="3250" y="13157"/>
                  </a:lnTo>
                  <a:lnTo>
                    <a:pt x="3091" y="13831"/>
                  </a:lnTo>
                  <a:lnTo>
                    <a:pt x="2992" y="14188"/>
                  </a:lnTo>
                  <a:lnTo>
                    <a:pt x="2873" y="14524"/>
                  </a:lnTo>
                  <a:lnTo>
                    <a:pt x="2754" y="14841"/>
                  </a:lnTo>
                  <a:lnTo>
                    <a:pt x="2616" y="15158"/>
                  </a:lnTo>
                  <a:lnTo>
                    <a:pt x="2021" y="16347"/>
                  </a:lnTo>
                  <a:lnTo>
                    <a:pt x="1744" y="16942"/>
                  </a:lnTo>
                  <a:lnTo>
                    <a:pt x="1486" y="17516"/>
                  </a:lnTo>
                  <a:lnTo>
                    <a:pt x="1387" y="17774"/>
                  </a:lnTo>
                  <a:lnTo>
                    <a:pt x="1308" y="18031"/>
                  </a:lnTo>
                  <a:lnTo>
                    <a:pt x="1248" y="18289"/>
                  </a:lnTo>
                  <a:lnTo>
                    <a:pt x="1209" y="18507"/>
                  </a:lnTo>
                  <a:lnTo>
                    <a:pt x="1189" y="18705"/>
                  </a:lnTo>
                  <a:lnTo>
                    <a:pt x="1209" y="18903"/>
                  </a:lnTo>
                  <a:lnTo>
                    <a:pt x="1268" y="19062"/>
                  </a:lnTo>
                  <a:lnTo>
                    <a:pt x="1347" y="19220"/>
                  </a:lnTo>
                  <a:lnTo>
                    <a:pt x="1466" y="19319"/>
                  </a:lnTo>
                  <a:lnTo>
                    <a:pt x="1565" y="19399"/>
                  </a:lnTo>
                  <a:lnTo>
                    <a:pt x="1684" y="19438"/>
                  </a:lnTo>
                  <a:lnTo>
                    <a:pt x="1783" y="19458"/>
                  </a:lnTo>
                  <a:lnTo>
                    <a:pt x="1902" y="19458"/>
                  </a:lnTo>
                  <a:lnTo>
                    <a:pt x="2001" y="19418"/>
                  </a:lnTo>
                  <a:lnTo>
                    <a:pt x="2100" y="19379"/>
                  </a:lnTo>
                  <a:lnTo>
                    <a:pt x="2199" y="19319"/>
                  </a:lnTo>
                  <a:lnTo>
                    <a:pt x="2378" y="19181"/>
                  </a:lnTo>
                  <a:lnTo>
                    <a:pt x="2497" y="19042"/>
                  </a:lnTo>
                  <a:lnTo>
                    <a:pt x="2616" y="18903"/>
                  </a:lnTo>
                  <a:lnTo>
                    <a:pt x="2655" y="18963"/>
                  </a:lnTo>
                  <a:lnTo>
                    <a:pt x="2754" y="19161"/>
                  </a:lnTo>
                  <a:lnTo>
                    <a:pt x="2933" y="19418"/>
                  </a:lnTo>
                  <a:lnTo>
                    <a:pt x="3071" y="19597"/>
                  </a:lnTo>
                  <a:lnTo>
                    <a:pt x="3210" y="19755"/>
                  </a:lnTo>
                  <a:lnTo>
                    <a:pt x="3388" y="19933"/>
                  </a:lnTo>
                  <a:lnTo>
                    <a:pt x="3606" y="20112"/>
                  </a:lnTo>
                  <a:lnTo>
                    <a:pt x="3824" y="20290"/>
                  </a:lnTo>
                  <a:lnTo>
                    <a:pt x="4102" y="20468"/>
                  </a:lnTo>
                  <a:lnTo>
                    <a:pt x="4399" y="20647"/>
                  </a:lnTo>
                  <a:lnTo>
                    <a:pt x="4716" y="20805"/>
                  </a:lnTo>
                  <a:lnTo>
                    <a:pt x="5072" y="20944"/>
                  </a:lnTo>
                  <a:lnTo>
                    <a:pt x="5489" y="21063"/>
                  </a:lnTo>
                  <a:lnTo>
                    <a:pt x="6420" y="21281"/>
                  </a:lnTo>
                  <a:lnTo>
                    <a:pt x="7510" y="21499"/>
                  </a:lnTo>
                  <a:lnTo>
                    <a:pt x="8718" y="21717"/>
                  </a:lnTo>
                  <a:lnTo>
                    <a:pt x="9966" y="21915"/>
                  </a:lnTo>
                  <a:lnTo>
                    <a:pt x="11215" y="22073"/>
                  </a:lnTo>
                  <a:lnTo>
                    <a:pt x="11809" y="22133"/>
                  </a:lnTo>
                  <a:lnTo>
                    <a:pt x="12384" y="22172"/>
                  </a:lnTo>
                  <a:lnTo>
                    <a:pt x="12919" y="22212"/>
                  </a:lnTo>
                  <a:lnTo>
                    <a:pt x="13850" y="22212"/>
                  </a:lnTo>
                  <a:lnTo>
                    <a:pt x="14226" y="22172"/>
                  </a:lnTo>
                  <a:lnTo>
                    <a:pt x="14583" y="22113"/>
                  </a:lnTo>
                  <a:lnTo>
                    <a:pt x="14920" y="22034"/>
                  </a:lnTo>
                  <a:lnTo>
                    <a:pt x="15237" y="21954"/>
                  </a:lnTo>
                  <a:lnTo>
                    <a:pt x="15534" y="21855"/>
                  </a:lnTo>
                  <a:lnTo>
                    <a:pt x="15811" y="21737"/>
                  </a:lnTo>
                  <a:lnTo>
                    <a:pt x="16069" y="21618"/>
                  </a:lnTo>
                  <a:lnTo>
                    <a:pt x="16545" y="21380"/>
                  </a:lnTo>
                  <a:lnTo>
                    <a:pt x="16901" y="21162"/>
                  </a:lnTo>
                  <a:lnTo>
                    <a:pt x="17179" y="20984"/>
                  </a:lnTo>
                  <a:lnTo>
                    <a:pt x="17416" y="20805"/>
                  </a:lnTo>
                  <a:lnTo>
                    <a:pt x="17337" y="20964"/>
                  </a:lnTo>
                  <a:lnTo>
                    <a:pt x="17278" y="21103"/>
                  </a:lnTo>
                  <a:lnTo>
                    <a:pt x="17258" y="21261"/>
                  </a:lnTo>
                  <a:lnTo>
                    <a:pt x="17258" y="21320"/>
                  </a:lnTo>
                  <a:lnTo>
                    <a:pt x="17278" y="21380"/>
                  </a:lnTo>
                  <a:lnTo>
                    <a:pt x="17297" y="21420"/>
                  </a:lnTo>
                  <a:lnTo>
                    <a:pt x="17357" y="21439"/>
                  </a:lnTo>
                  <a:lnTo>
                    <a:pt x="17436" y="21439"/>
                  </a:lnTo>
                  <a:lnTo>
                    <a:pt x="17555" y="21400"/>
                  </a:lnTo>
                  <a:lnTo>
                    <a:pt x="17674" y="21340"/>
                  </a:lnTo>
                  <a:lnTo>
                    <a:pt x="17852" y="21241"/>
                  </a:lnTo>
                  <a:lnTo>
                    <a:pt x="18229" y="21003"/>
                  </a:lnTo>
                  <a:lnTo>
                    <a:pt x="18566" y="20706"/>
                  </a:lnTo>
                  <a:lnTo>
                    <a:pt x="18724" y="20548"/>
                  </a:lnTo>
                  <a:lnTo>
                    <a:pt x="18883" y="20389"/>
                  </a:lnTo>
                  <a:lnTo>
                    <a:pt x="19180" y="19993"/>
                  </a:lnTo>
                  <a:lnTo>
                    <a:pt x="19497" y="19517"/>
                  </a:lnTo>
                  <a:lnTo>
                    <a:pt x="19814" y="18963"/>
                  </a:lnTo>
                  <a:lnTo>
                    <a:pt x="20151" y="18289"/>
                  </a:lnTo>
                  <a:lnTo>
                    <a:pt x="20527" y="17496"/>
                  </a:lnTo>
                  <a:lnTo>
                    <a:pt x="20705" y="17061"/>
                  </a:lnTo>
                  <a:lnTo>
                    <a:pt x="20884" y="16585"/>
                  </a:lnTo>
                  <a:lnTo>
                    <a:pt x="21042" y="16090"/>
                  </a:lnTo>
                  <a:lnTo>
                    <a:pt x="21201" y="15574"/>
                  </a:lnTo>
                  <a:lnTo>
                    <a:pt x="21339" y="15040"/>
                  </a:lnTo>
                  <a:lnTo>
                    <a:pt x="21458" y="14485"/>
                  </a:lnTo>
                  <a:lnTo>
                    <a:pt x="21577" y="13910"/>
                  </a:lnTo>
                  <a:lnTo>
                    <a:pt x="21657" y="13336"/>
                  </a:lnTo>
                  <a:lnTo>
                    <a:pt x="21736" y="12761"/>
                  </a:lnTo>
                  <a:lnTo>
                    <a:pt x="21795" y="12186"/>
                  </a:lnTo>
                  <a:lnTo>
                    <a:pt x="21835" y="11592"/>
                  </a:lnTo>
                  <a:lnTo>
                    <a:pt x="21835" y="11017"/>
                  </a:lnTo>
                  <a:lnTo>
                    <a:pt x="21835" y="10443"/>
                  </a:lnTo>
                  <a:lnTo>
                    <a:pt x="21795" y="9888"/>
                  </a:lnTo>
                  <a:lnTo>
                    <a:pt x="21756" y="9333"/>
                  </a:lnTo>
                  <a:lnTo>
                    <a:pt x="21657" y="8798"/>
                  </a:lnTo>
                  <a:lnTo>
                    <a:pt x="21538" y="8283"/>
                  </a:lnTo>
                  <a:lnTo>
                    <a:pt x="21379" y="7788"/>
                  </a:lnTo>
                  <a:lnTo>
                    <a:pt x="21181" y="7292"/>
                  </a:lnTo>
                  <a:lnTo>
                    <a:pt x="20963" y="6797"/>
                  </a:lnTo>
                  <a:lnTo>
                    <a:pt x="20705" y="6341"/>
                  </a:lnTo>
                  <a:lnTo>
                    <a:pt x="20408" y="5886"/>
                  </a:lnTo>
                  <a:lnTo>
                    <a:pt x="20111" y="5450"/>
                  </a:lnTo>
                  <a:lnTo>
                    <a:pt x="19774" y="5014"/>
                  </a:lnTo>
                  <a:lnTo>
                    <a:pt x="19437" y="4617"/>
                  </a:lnTo>
                  <a:lnTo>
                    <a:pt x="19081" y="4221"/>
                  </a:lnTo>
                  <a:lnTo>
                    <a:pt x="18744" y="3865"/>
                  </a:lnTo>
                  <a:lnTo>
                    <a:pt x="18387" y="3508"/>
                  </a:lnTo>
                  <a:lnTo>
                    <a:pt x="17674" y="2874"/>
                  </a:lnTo>
                  <a:lnTo>
                    <a:pt x="17040" y="2339"/>
                  </a:lnTo>
                  <a:lnTo>
                    <a:pt x="16703" y="2081"/>
                  </a:lnTo>
                  <a:lnTo>
                    <a:pt x="16327" y="1844"/>
                  </a:lnTo>
                  <a:lnTo>
                    <a:pt x="15930" y="1606"/>
                  </a:lnTo>
                  <a:lnTo>
                    <a:pt x="15494" y="1368"/>
                  </a:lnTo>
                  <a:lnTo>
                    <a:pt x="15039" y="1150"/>
                  </a:lnTo>
                  <a:lnTo>
                    <a:pt x="14563" y="932"/>
                  </a:lnTo>
                  <a:lnTo>
                    <a:pt x="14048" y="754"/>
                  </a:lnTo>
                  <a:lnTo>
                    <a:pt x="13533" y="575"/>
                  </a:lnTo>
                  <a:lnTo>
                    <a:pt x="12978" y="417"/>
                  </a:lnTo>
                  <a:lnTo>
                    <a:pt x="12423" y="278"/>
                  </a:lnTo>
                  <a:lnTo>
                    <a:pt x="11849" y="159"/>
                  </a:lnTo>
                  <a:lnTo>
                    <a:pt x="11274" y="80"/>
                  </a:lnTo>
                  <a:lnTo>
                    <a:pt x="10700" y="21"/>
                  </a:lnTo>
                  <a:lnTo>
                    <a:pt x="10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25"/>
            <p:cNvSpPr/>
            <p:nvPr/>
          </p:nvSpPr>
          <p:spPr>
            <a:xfrm>
              <a:off x="6832270" y="2474213"/>
              <a:ext cx="197247" cy="588582"/>
            </a:xfrm>
            <a:custGeom>
              <a:rect b="b" l="l" r="r" t="t"/>
              <a:pathLst>
                <a:path extrusionOk="0" h="18626" w="6242">
                  <a:moveTo>
                    <a:pt x="5409" y="1"/>
                  </a:moveTo>
                  <a:lnTo>
                    <a:pt x="0" y="14881"/>
                  </a:lnTo>
                  <a:lnTo>
                    <a:pt x="1843" y="18626"/>
                  </a:lnTo>
                  <a:lnTo>
                    <a:pt x="6242" y="10462"/>
                  </a:lnTo>
                  <a:lnTo>
                    <a:pt x="54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25"/>
            <p:cNvSpPr/>
            <p:nvPr/>
          </p:nvSpPr>
          <p:spPr>
            <a:xfrm>
              <a:off x="6828509" y="2469852"/>
              <a:ext cx="205400" cy="596703"/>
            </a:xfrm>
            <a:custGeom>
              <a:rect b="b" l="l" r="r" t="t"/>
              <a:pathLst>
                <a:path extrusionOk="0" h="18883" w="6500">
                  <a:moveTo>
                    <a:pt x="5449" y="773"/>
                  </a:moveTo>
                  <a:lnTo>
                    <a:pt x="6242" y="10581"/>
                  </a:lnTo>
                  <a:lnTo>
                    <a:pt x="1982" y="18466"/>
                  </a:lnTo>
                  <a:lnTo>
                    <a:pt x="278" y="14999"/>
                  </a:lnTo>
                  <a:lnTo>
                    <a:pt x="5449" y="773"/>
                  </a:lnTo>
                  <a:close/>
                  <a:moveTo>
                    <a:pt x="5509" y="0"/>
                  </a:moveTo>
                  <a:lnTo>
                    <a:pt x="5469" y="20"/>
                  </a:lnTo>
                  <a:lnTo>
                    <a:pt x="5429" y="59"/>
                  </a:lnTo>
                  <a:lnTo>
                    <a:pt x="5409" y="99"/>
                  </a:lnTo>
                  <a:lnTo>
                    <a:pt x="0" y="14959"/>
                  </a:lnTo>
                  <a:lnTo>
                    <a:pt x="0" y="15019"/>
                  </a:lnTo>
                  <a:lnTo>
                    <a:pt x="0" y="15078"/>
                  </a:lnTo>
                  <a:lnTo>
                    <a:pt x="1843" y="18823"/>
                  </a:lnTo>
                  <a:lnTo>
                    <a:pt x="1902" y="18863"/>
                  </a:lnTo>
                  <a:lnTo>
                    <a:pt x="1962" y="18883"/>
                  </a:lnTo>
                  <a:lnTo>
                    <a:pt x="2041" y="18863"/>
                  </a:lnTo>
                  <a:lnTo>
                    <a:pt x="2081" y="18823"/>
                  </a:lnTo>
                  <a:lnTo>
                    <a:pt x="6479" y="10680"/>
                  </a:lnTo>
                  <a:lnTo>
                    <a:pt x="6499" y="10600"/>
                  </a:lnTo>
                  <a:lnTo>
                    <a:pt x="5667" y="119"/>
                  </a:lnTo>
                  <a:lnTo>
                    <a:pt x="5667" y="79"/>
                  </a:lnTo>
                  <a:lnTo>
                    <a:pt x="5627" y="40"/>
                  </a:lnTo>
                  <a:lnTo>
                    <a:pt x="5608" y="20"/>
                  </a:lnTo>
                  <a:lnTo>
                    <a:pt x="5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25"/>
            <p:cNvSpPr/>
            <p:nvPr/>
          </p:nvSpPr>
          <p:spPr>
            <a:xfrm>
              <a:off x="6831006" y="2751602"/>
              <a:ext cx="75176" cy="258614"/>
            </a:xfrm>
            <a:custGeom>
              <a:rect b="b" l="l" r="r" t="t"/>
              <a:pathLst>
                <a:path extrusionOk="0" h="8184" w="2379">
                  <a:moveTo>
                    <a:pt x="2378" y="0"/>
                  </a:moveTo>
                  <a:lnTo>
                    <a:pt x="1" y="6380"/>
                  </a:lnTo>
                  <a:lnTo>
                    <a:pt x="1110" y="8183"/>
                  </a:lnTo>
                  <a:lnTo>
                    <a:pt x="23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25"/>
            <p:cNvSpPr/>
            <p:nvPr/>
          </p:nvSpPr>
          <p:spPr>
            <a:xfrm>
              <a:off x="6827245" y="2747210"/>
              <a:ext cx="83298" cy="267368"/>
            </a:xfrm>
            <a:custGeom>
              <a:rect b="b" l="l" r="r" t="t"/>
              <a:pathLst>
                <a:path extrusionOk="0" h="8461" w="2636">
                  <a:moveTo>
                    <a:pt x="2160" y="1447"/>
                  </a:moveTo>
                  <a:lnTo>
                    <a:pt x="1150" y="7926"/>
                  </a:lnTo>
                  <a:lnTo>
                    <a:pt x="278" y="6499"/>
                  </a:lnTo>
                  <a:lnTo>
                    <a:pt x="2160" y="1447"/>
                  </a:lnTo>
                  <a:close/>
                  <a:moveTo>
                    <a:pt x="2477" y="1"/>
                  </a:moveTo>
                  <a:lnTo>
                    <a:pt x="2438" y="20"/>
                  </a:lnTo>
                  <a:lnTo>
                    <a:pt x="2398" y="60"/>
                  </a:lnTo>
                  <a:lnTo>
                    <a:pt x="2378" y="100"/>
                  </a:lnTo>
                  <a:lnTo>
                    <a:pt x="1" y="6460"/>
                  </a:lnTo>
                  <a:lnTo>
                    <a:pt x="1" y="6519"/>
                  </a:lnTo>
                  <a:lnTo>
                    <a:pt x="21" y="6579"/>
                  </a:lnTo>
                  <a:lnTo>
                    <a:pt x="1110" y="8382"/>
                  </a:lnTo>
                  <a:lnTo>
                    <a:pt x="1170" y="8441"/>
                  </a:lnTo>
                  <a:lnTo>
                    <a:pt x="1229" y="8461"/>
                  </a:lnTo>
                  <a:lnTo>
                    <a:pt x="1249" y="8441"/>
                  </a:lnTo>
                  <a:lnTo>
                    <a:pt x="1289" y="8441"/>
                  </a:lnTo>
                  <a:lnTo>
                    <a:pt x="1328" y="8402"/>
                  </a:lnTo>
                  <a:lnTo>
                    <a:pt x="1348" y="8382"/>
                  </a:lnTo>
                  <a:lnTo>
                    <a:pt x="1368" y="8342"/>
                  </a:lnTo>
                  <a:lnTo>
                    <a:pt x="2636" y="159"/>
                  </a:lnTo>
                  <a:lnTo>
                    <a:pt x="2636" y="119"/>
                  </a:lnTo>
                  <a:lnTo>
                    <a:pt x="2616" y="60"/>
                  </a:lnTo>
                  <a:lnTo>
                    <a:pt x="2577" y="40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25"/>
            <p:cNvSpPr/>
            <p:nvPr/>
          </p:nvSpPr>
          <p:spPr>
            <a:xfrm>
              <a:off x="6105966" y="3574322"/>
              <a:ext cx="880344" cy="318718"/>
            </a:xfrm>
            <a:custGeom>
              <a:rect b="b" l="l" r="r" t="t"/>
              <a:pathLst>
                <a:path extrusionOk="0" h="10086" w="27859">
                  <a:moveTo>
                    <a:pt x="912" y="0"/>
                  </a:moveTo>
                  <a:lnTo>
                    <a:pt x="0" y="10086"/>
                  </a:lnTo>
                  <a:lnTo>
                    <a:pt x="27858" y="9907"/>
                  </a:lnTo>
                  <a:lnTo>
                    <a:pt x="27423" y="1070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25"/>
            <p:cNvSpPr/>
            <p:nvPr/>
          </p:nvSpPr>
          <p:spPr>
            <a:xfrm>
              <a:off x="6101574" y="3569930"/>
              <a:ext cx="889129" cy="327502"/>
            </a:xfrm>
            <a:custGeom>
              <a:rect b="b" l="l" r="r" t="t"/>
              <a:pathLst>
                <a:path extrusionOk="0" h="10364" w="28137">
                  <a:moveTo>
                    <a:pt x="1170" y="278"/>
                  </a:moveTo>
                  <a:lnTo>
                    <a:pt x="27423" y="1348"/>
                  </a:lnTo>
                  <a:lnTo>
                    <a:pt x="27859" y="9908"/>
                  </a:lnTo>
                  <a:lnTo>
                    <a:pt x="298" y="10086"/>
                  </a:lnTo>
                  <a:lnTo>
                    <a:pt x="298" y="10086"/>
                  </a:lnTo>
                  <a:lnTo>
                    <a:pt x="1170" y="278"/>
                  </a:lnTo>
                  <a:close/>
                  <a:moveTo>
                    <a:pt x="1011" y="1"/>
                  </a:moveTo>
                  <a:lnTo>
                    <a:pt x="952" y="21"/>
                  </a:lnTo>
                  <a:lnTo>
                    <a:pt x="932" y="60"/>
                  </a:lnTo>
                  <a:lnTo>
                    <a:pt x="912" y="120"/>
                  </a:lnTo>
                  <a:lnTo>
                    <a:pt x="1" y="10225"/>
                  </a:lnTo>
                  <a:lnTo>
                    <a:pt x="20" y="10264"/>
                  </a:lnTo>
                  <a:lnTo>
                    <a:pt x="40" y="10324"/>
                  </a:lnTo>
                  <a:lnTo>
                    <a:pt x="100" y="10344"/>
                  </a:lnTo>
                  <a:lnTo>
                    <a:pt x="139" y="10363"/>
                  </a:lnTo>
                  <a:lnTo>
                    <a:pt x="27997" y="10185"/>
                  </a:lnTo>
                  <a:lnTo>
                    <a:pt x="28057" y="10165"/>
                  </a:lnTo>
                  <a:lnTo>
                    <a:pt x="28096" y="10145"/>
                  </a:lnTo>
                  <a:lnTo>
                    <a:pt x="28136" y="10086"/>
                  </a:lnTo>
                  <a:lnTo>
                    <a:pt x="28136" y="10046"/>
                  </a:lnTo>
                  <a:lnTo>
                    <a:pt x="27680" y="1209"/>
                  </a:lnTo>
                  <a:lnTo>
                    <a:pt x="27680" y="1150"/>
                  </a:lnTo>
                  <a:lnTo>
                    <a:pt x="27641" y="1110"/>
                  </a:lnTo>
                  <a:lnTo>
                    <a:pt x="27601" y="1091"/>
                  </a:lnTo>
                  <a:lnTo>
                    <a:pt x="27562" y="1071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25"/>
            <p:cNvSpPr/>
            <p:nvPr/>
          </p:nvSpPr>
          <p:spPr>
            <a:xfrm>
              <a:off x="6109095" y="1796760"/>
              <a:ext cx="899747" cy="1867086"/>
            </a:xfrm>
            <a:custGeom>
              <a:rect b="b" l="l" r="r" t="t"/>
              <a:pathLst>
                <a:path extrusionOk="0" h="59085" w="28473">
                  <a:moveTo>
                    <a:pt x="13850" y="0"/>
                  </a:moveTo>
                  <a:lnTo>
                    <a:pt x="13612" y="80"/>
                  </a:lnTo>
                  <a:lnTo>
                    <a:pt x="13394" y="159"/>
                  </a:lnTo>
                  <a:lnTo>
                    <a:pt x="13177" y="258"/>
                  </a:lnTo>
                  <a:lnTo>
                    <a:pt x="12959" y="377"/>
                  </a:lnTo>
                  <a:lnTo>
                    <a:pt x="12760" y="496"/>
                  </a:lnTo>
                  <a:lnTo>
                    <a:pt x="12582" y="614"/>
                  </a:lnTo>
                  <a:lnTo>
                    <a:pt x="12424" y="773"/>
                  </a:lnTo>
                  <a:lnTo>
                    <a:pt x="12265" y="912"/>
                  </a:lnTo>
                  <a:lnTo>
                    <a:pt x="12107" y="1070"/>
                  </a:lnTo>
                  <a:lnTo>
                    <a:pt x="11968" y="1229"/>
                  </a:lnTo>
                  <a:lnTo>
                    <a:pt x="11710" y="1566"/>
                  </a:lnTo>
                  <a:lnTo>
                    <a:pt x="11492" y="1922"/>
                  </a:lnTo>
                  <a:lnTo>
                    <a:pt x="11314" y="2299"/>
                  </a:lnTo>
                  <a:lnTo>
                    <a:pt x="11175" y="2675"/>
                  </a:lnTo>
                  <a:lnTo>
                    <a:pt x="11056" y="3052"/>
                  </a:lnTo>
                  <a:lnTo>
                    <a:pt x="10977" y="3408"/>
                  </a:lnTo>
                  <a:lnTo>
                    <a:pt x="10898" y="3745"/>
                  </a:lnTo>
                  <a:lnTo>
                    <a:pt x="10858" y="4062"/>
                  </a:lnTo>
                  <a:lnTo>
                    <a:pt x="10839" y="4359"/>
                  </a:lnTo>
                  <a:lnTo>
                    <a:pt x="10839" y="4617"/>
                  </a:lnTo>
                  <a:lnTo>
                    <a:pt x="10858" y="4815"/>
                  </a:lnTo>
                  <a:lnTo>
                    <a:pt x="10898" y="5211"/>
                  </a:lnTo>
                  <a:lnTo>
                    <a:pt x="10918" y="5608"/>
                  </a:lnTo>
                  <a:lnTo>
                    <a:pt x="10918" y="6420"/>
                  </a:lnTo>
                  <a:lnTo>
                    <a:pt x="10898" y="7212"/>
                  </a:lnTo>
                  <a:lnTo>
                    <a:pt x="10858" y="7926"/>
                  </a:lnTo>
                  <a:lnTo>
                    <a:pt x="10819" y="8362"/>
                  </a:lnTo>
                  <a:lnTo>
                    <a:pt x="10720" y="8936"/>
                  </a:lnTo>
                  <a:lnTo>
                    <a:pt x="10621" y="9630"/>
                  </a:lnTo>
                  <a:lnTo>
                    <a:pt x="10541" y="10402"/>
                  </a:lnTo>
                  <a:lnTo>
                    <a:pt x="10522" y="10819"/>
                  </a:lnTo>
                  <a:lnTo>
                    <a:pt x="10502" y="11235"/>
                  </a:lnTo>
                  <a:lnTo>
                    <a:pt x="10502" y="11631"/>
                  </a:lnTo>
                  <a:lnTo>
                    <a:pt x="10522" y="12047"/>
                  </a:lnTo>
                  <a:lnTo>
                    <a:pt x="10561" y="12443"/>
                  </a:lnTo>
                  <a:lnTo>
                    <a:pt x="10640" y="12820"/>
                  </a:lnTo>
                  <a:lnTo>
                    <a:pt x="10739" y="13176"/>
                  </a:lnTo>
                  <a:lnTo>
                    <a:pt x="10858" y="13513"/>
                  </a:lnTo>
                  <a:lnTo>
                    <a:pt x="11017" y="13810"/>
                  </a:lnTo>
                  <a:lnTo>
                    <a:pt x="11215" y="14088"/>
                  </a:lnTo>
                  <a:lnTo>
                    <a:pt x="11433" y="14326"/>
                  </a:lnTo>
                  <a:lnTo>
                    <a:pt x="11651" y="14563"/>
                  </a:lnTo>
                  <a:lnTo>
                    <a:pt x="11908" y="14761"/>
                  </a:lnTo>
                  <a:lnTo>
                    <a:pt x="12166" y="14960"/>
                  </a:lnTo>
                  <a:lnTo>
                    <a:pt x="12424" y="15118"/>
                  </a:lnTo>
                  <a:lnTo>
                    <a:pt x="12681" y="15277"/>
                  </a:lnTo>
                  <a:lnTo>
                    <a:pt x="13157" y="15514"/>
                  </a:lnTo>
                  <a:lnTo>
                    <a:pt x="13553" y="15673"/>
                  </a:lnTo>
                  <a:lnTo>
                    <a:pt x="13811" y="15772"/>
                  </a:lnTo>
                  <a:lnTo>
                    <a:pt x="13910" y="15792"/>
                  </a:lnTo>
                  <a:lnTo>
                    <a:pt x="13731" y="17912"/>
                  </a:lnTo>
                  <a:lnTo>
                    <a:pt x="4459" y="19616"/>
                  </a:lnTo>
                  <a:lnTo>
                    <a:pt x="6975" y="36596"/>
                  </a:lnTo>
                  <a:lnTo>
                    <a:pt x="0" y="56390"/>
                  </a:lnTo>
                  <a:lnTo>
                    <a:pt x="159" y="56450"/>
                  </a:lnTo>
                  <a:lnTo>
                    <a:pt x="654" y="56668"/>
                  </a:lnTo>
                  <a:lnTo>
                    <a:pt x="1031" y="56806"/>
                  </a:lnTo>
                  <a:lnTo>
                    <a:pt x="1506" y="56985"/>
                  </a:lnTo>
                  <a:lnTo>
                    <a:pt x="2061" y="57163"/>
                  </a:lnTo>
                  <a:lnTo>
                    <a:pt x="2735" y="57361"/>
                  </a:lnTo>
                  <a:lnTo>
                    <a:pt x="3488" y="57559"/>
                  </a:lnTo>
                  <a:lnTo>
                    <a:pt x="4340" y="57777"/>
                  </a:lnTo>
                  <a:lnTo>
                    <a:pt x="5291" y="57975"/>
                  </a:lnTo>
                  <a:lnTo>
                    <a:pt x="6341" y="58193"/>
                  </a:lnTo>
                  <a:lnTo>
                    <a:pt x="7490" y="58391"/>
                  </a:lnTo>
                  <a:lnTo>
                    <a:pt x="8758" y="58570"/>
                  </a:lnTo>
                  <a:lnTo>
                    <a:pt x="10145" y="58748"/>
                  </a:lnTo>
                  <a:lnTo>
                    <a:pt x="11631" y="58906"/>
                  </a:lnTo>
                  <a:lnTo>
                    <a:pt x="12404" y="58966"/>
                  </a:lnTo>
                  <a:lnTo>
                    <a:pt x="13177" y="59025"/>
                  </a:lnTo>
                  <a:lnTo>
                    <a:pt x="13949" y="59045"/>
                  </a:lnTo>
                  <a:lnTo>
                    <a:pt x="14702" y="59065"/>
                  </a:lnTo>
                  <a:lnTo>
                    <a:pt x="15475" y="59085"/>
                  </a:lnTo>
                  <a:lnTo>
                    <a:pt x="16228" y="59085"/>
                  </a:lnTo>
                  <a:lnTo>
                    <a:pt x="17734" y="59045"/>
                  </a:lnTo>
                  <a:lnTo>
                    <a:pt x="19180" y="58966"/>
                  </a:lnTo>
                  <a:lnTo>
                    <a:pt x="20567" y="58847"/>
                  </a:lnTo>
                  <a:lnTo>
                    <a:pt x="21895" y="58728"/>
                  </a:lnTo>
                  <a:lnTo>
                    <a:pt x="23143" y="58570"/>
                  </a:lnTo>
                  <a:lnTo>
                    <a:pt x="24272" y="58431"/>
                  </a:lnTo>
                  <a:lnTo>
                    <a:pt x="25322" y="58272"/>
                  </a:lnTo>
                  <a:lnTo>
                    <a:pt x="26234" y="58114"/>
                  </a:lnTo>
                  <a:lnTo>
                    <a:pt x="27006" y="57975"/>
                  </a:lnTo>
                  <a:lnTo>
                    <a:pt x="28096" y="57757"/>
                  </a:lnTo>
                  <a:lnTo>
                    <a:pt x="28473" y="57678"/>
                  </a:lnTo>
                  <a:lnTo>
                    <a:pt x="22727" y="37052"/>
                  </a:lnTo>
                  <a:lnTo>
                    <a:pt x="28294" y="21439"/>
                  </a:lnTo>
                  <a:lnTo>
                    <a:pt x="25877" y="20448"/>
                  </a:lnTo>
                  <a:lnTo>
                    <a:pt x="24094" y="19735"/>
                  </a:lnTo>
                  <a:lnTo>
                    <a:pt x="23420" y="19457"/>
                  </a:lnTo>
                  <a:lnTo>
                    <a:pt x="23024" y="19319"/>
                  </a:lnTo>
                  <a:lnTo>
                    <a:pt x="22707" y="19220"/>
                  </a:lnTo>
                  <a:lnTo>
                    <a:pt x="22251" y="19021"/>
                  </a:lnTo>
                  <a:lnTo>
                    <a:pt x="21716" y="18764"/>
                  </a:lnTo>
                  <a:lnTo>
                    <a:pt x="21142" y="18486"/>
                  </a:lnTo>
                  <a:lnTo>
                    <a:pt x="20587" y="18189"/>
                  </a:lnTo>
                  <a:lnTo>
                    <a:pt x="20111" y="17912"/>
                  </a:lnTo>
                  <a:lnTo>
                    <a:pt x="19913" y="17793"/>
                  </a:lnTo>
                  <a:lnTo>
                    <a:pt x="19774" y="17674"/>
                  </a:lnTo>
                  <a:lnTo>
                    <a:pt x="19656" y="17575"/>
                  </a:lnTo>
                  <a:lnTo>
                    <a:pt x="19616" y="17496"/>
                  </a:lnTo>
                  <a:lnTo>
                    <a:pt x="19576" y="17377"/>
                  </a:lnTo>
                  <a:lnTo>
                    <a:pt x="19557" y="17258"/>
                  </a:lnTo>
                  <a:lnTo>
                    <a:pt x="19557" y="17139"/>
                  </a:lnTo>
                  <a:lnTo>
                    <a:pt x="19557" y="16981"/>
                  </a:lnTo>
                  <a:lnTo>
                    <a:pt x="19596" y="16604"/>
                  </a:lnTo>
                  <a:lnTo>
                    <a:pt x="19675" y="16030"/>
                  </a:lnTo>
                  <a:lnTo>
                    <a:pt x="19755" y="15613"/>
                  </a:lnTo>
                  <a:lnTo>
                    <a:pt x="19893" y="15059"/>
                  </a:lnTo>
                  <a:lnTo>
                    <a:pt x="20052" y="14425"/>
                  </a:lnTo>
                  <a:lnTo>
                    <a:pt x="20250" y="13810"/>
                  </a:lnTo>
                  <a:lnTo>
                    <a:pt x="20587" y="12740"/>
                  </a:lnTo>
                  <a:lnTo>
                    <a:pt x="20726" y="12285"/>
                  </a:lnTo>
                  <a:lnTo>
                    <a:pt x="21478" y="12285"/>
                  </a:lnTo>
                  <a:lnTo>
                    <a:pt x="21696" y="12245"/>
                  </a:lnTo>
                  <a:lnTo>
                    <a:pt x="21954" y="12225"/>
                  </a:lnTo>
                  <a:lnTo>
                    <a:pt x="22093" y="12186"/>
                  </a:lnTo>
                  <a:lnTo>
                    <a:pt x="22251" y="12106"/>
                  </a:lnTo>
                  <a:lnTo>
                    <a:pt x="22390" y="11988"/>
                  </a:lnTo>
                  <a:lnTo>
                    <a:pt x="22548" y="11849"/>
                  </a:lnTo>
                  <a:lnTo>
                    <a:pt x="22707" y="11671"/>
                  </a:lnTo>
                  <a:lnTo>
                    <a:pt x="22865" y="11492"/>
                  </a:lnTo>
                  <a:lnTo>
                    <a:pt x="23024" y="11274"/>
                  </a:lnTo>
                  <a:lnTo>
                    <a:pt x="23182" y="11037"/>
                  </a:lnTo>
                  <a:lnTo>
                    <a:pt x="23341" y="10799"/>
                  </a:lnTo>
                  <a:lnTo>
                    <a:pt x="23480" y="10541"/>
                  </a:lnTo>
                  <a:lnTo>
                    <a:pt x="23599" y="10264"/>
                  </a:lnTo>
                  <a:lnTo>
                    <a:pt x="23717" y="10006"/>
                  </a:lnTo>
                  <a:lnTo>
                    <a:pt x="23816" y="9729"/>
                  </a:lnTo>
                  <a:lnTo>
                    <a:pt x="23916" y="9451"/>
                  </a:lnTo>
                  <a:lnTo>
                    <a:pt x="23975" y="9194"/>
                  </a:lnTo>
                  <a:lnTo>
                    <a:pt x="24015" y="8936"/>
                  </a:lnTo>
                  <a:lnTo>
                    <a:pt x="24034" y="8698"/>
                  </a:lnTo>
                  <a:lnTo>
                    <a:pt x="23995" y="8500"/>
                  </a:lnTo>
                  <a:lnTo>
                    <a:pt x="23935" y="8342"/>
                  </a:lnTo>
                  <a:lnTo>
                    <a:pt x="23856" y="8223"/>
                  </a:lnTo>
                  <a:lnTo>
                    <a:pt x="23737" y="8124"/>
                  </a:lnTo>
                  <a:lnTo>
                    <a:pt x="23618" y="8064"/>
                  </a:lnTo>
                  <a:lnTo>
                    <a:pt x="23460" y="8005"/>
                  </a:lnTo>
                  <a:lnTo>
                    <a:pt x="23321" y="7985"/>
                  </a:lnTo>
                  <a:lnTo>
                    <a:pt x="23163" y="7965"/>
                  </a:lnTo>
                  <a:lnTo>
                    <a:pt x="23024" y="7965"/>
                  </a:lnTo>
                  <a:lnTo>
                    <a:pt x="22747" y="8005"/>
                  </a:lnTo>
                  <a:lnTo>
                    <a:pt x="22568" y="8025"/>
                  </a:lnTo>
                  <a:lnTo>
                    <a:pt x="22489" y="8045"/>
                  </a:lnTo>
                  <a:lnTo>
                    <a:pt x="22192" y="8322"/>
                  </a:lnTo>
                  <a:lnTo>
                    <a:pt x="21934" y="8520"/>
                  </a:lnTo>
                  <a:lnTo>
                    <a:pt x="21835" y="8599"/>
                  </a:lnTo>
                  <a:lnTo>
                    <a:pt x="21716" y="8639"/>
                  </a:lnTo>
                  <a:lnTo>
                    <a:pt x="21677" y="8639"/>
                  </a:lnTo>
                  <a:lnTo>
                    <a:pt x="21637" y="8619"/>
                  </a:lnTo>
                  <a:lnTo>
                    <a:pt x="21558" y="8560"/>
                  </a:lnTo>
                  <a:lnTo>
                    <a:pt x="21478" y="8461"/>
                  </a:lnTo>
                  <a:lnTo>
                    <a:pt x="21399" y="8342"/>
                  </a:lnTo>
                  <a:lnTo>
                    <a:pt x="21300" y="8104"/>
                  </a:lnTo>
                  <a:lnTo>
                    <a:pt x="21261" y="7985"/>
                  </a:lnTo>
                  <a:lnTo>
                    <a:pt x="20389" y="7272"/>
                  </a:lnTo>
                  <a:lnTo>
                    <a:pt x="19616" y="6677"/>
                  </a:lnTo>
                  <a:lnTo>
                    <a:pt x="19240" y="6400"/>
                  </a:lnTo>
                  <a:lnTo>
                    <a:pt x="18903" y="6162"/>
                  </a:lnTo>
                  <a:lnTo>
                    <a:pt x="18823" y="6103"/>
                  </a:lnTo>
                  <a:lnTo>
                    <a:pt x="18744" y="6024"/>
                  </a:lnTo>
                  <a:lnTo>
                    <a:pt x="18566" y="5806"/>
                  </a:lnTo>
                  <a:lnTo>
                    <a:pt x="18368" y="5528"/>
                  </a:lnTo>
                  <a:lnTo>
                    <a:pt x="18170" y="5211"/>
                  </a:lnTo>
                  <a:lnTo>
                    <a:pt x="17971" y="4835"/>
                  </a:lnTo>
                  <a:lnTo>
                    <a:pt x="17773" y="4439"/>
                  </a:lnTo>
                  <a:lnTo>
                    <a:pt x="17357" y="3606"/>
                  </a:lnTo>
                  <a:lnTo>
                    <a:pt x="17001" y="2814"/>
                  </a:lnTo>
                  <a:lnTo>
                    <a:pt x="16703" y="2160"/>
                  </a:lnTo>
                  <a:lnTo>
                    <a:pt x="16505" y="1704"/>
                  </a:lnTo>
                  <a:lnTo>
                    <a:pt x="16466" y="1605"/>
                  </a:lnTo>
                  <a:lnTo>
                    <a:pt x="16446" y="1585"/>
                  </a:lnTo>
                  <a:lnTo>
                    <a:pt x="16584" y="3250"/>
                  </a:lnTo>
                  <a:lnTo>
                    <a:pt x="16743" y="4756"/>
                  </a:lnTo>
                  <a:lnTo>
                    <a:pt x="16367" y="4577"/>
                  </a:lnTo>
                  <a:lnTo>
                    <a:pt x="15495" y="4141"/>
                  </a:lnTo>
                  <a:lnTo>
                    <a:pt x="15019" y="3884"/>
                  </a:lnTo>
                  <a:lnTo>
                    <a:pt x="14544" y="3626"/>
                  </a:lnTo>
                  <a:lnTo>
                    <a:pt x="14167" y="3369"/>
                  </a:lnTo>
                  <a:lnTo>
                    <a:pt x="14029" y="3270"/>
                  </a:lnTo>
                  <a:lnTo>
                    <a:pt x="13910" y="3170"/>
                  </a:lnTo>
                  <a:lnTo>
                    <a:pt x="13830" y="3052"/>
                  </a:lnTo>
                  <a:lnTo>
                    <a:pt x="13771" y="2913"/>
                  </a:lnTo>
                  <a:lnTo>
                    <a:pt x="13731" y="2715"/>
                  </a:lnTo>
                  <a:lnTo>
                    <a:pt x="13712" y="2477"/>
                  </a:lnTo>
                  <a:lnTo>
                    <a:pt x="13692" y="2239"/>
                  </a:lnTo>
                  <a:lnTo>
                    <a:pt x="13692" y="1962"/>
                  </a:lnTo>
                  <a:lnTo>
                    <a:pt x="13712" y="1407"/>
                  </a:lnTo>
                  <a:lnTo>
                    <a:pt x="13751" y="892"/>
                  </a:lnTo>
                  <a:lnTo>
                    <a:pt x="13791" y="436"/>
                  </a:lnTo>
                  <a:lnTo>
                    <a:pt x="138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25"/>
            <p:cNvSpPr/>
            <p:nvPr/>
          </p:nvSpPr>
          <p:spPr>
            <a:xfrm>
              <a:off x="6104702" y="1793000"/>
              <a:ext cx="908532" cy="1875239"/>
            </a:xfrm>
            <a:custGeom>
              <a:rect b="b" l="l" r="r" t="t"/>
              <a:pathLst>
                <a:path extrusionOk="0" h="59343" w="28751">
                  <a:moveTo>
                    <a:pt x="13831" y="317"/>
                  </a:moveTo>
                  <a:lnTo>
                    <a:pt x="13751" y="1011"/>
                  </a:lnTo>
                  <a:lnTo>
                    <a:pt x="13712" y="1467"/>
                  </a:lnTo>
                  <a:lnTo>
                    <a:pt x="13692" y="1942"/>
                  </a:lnTo>
                  <a:lnTo>
                    <a:pt x="13692" y="2398"/>
                  </a:lnTo>
                  <a:lnTo>
                    <a:pt x="13732" y="2814"/>
                  </a:lnTo>
                  <a:lnTo>
                    <a:pt x="13771" y="2992"/>
                  </a:lnTo>
                  <a:lnTo>
                    <a:pt x="13831" y="3151"/>
                  </a:lnTo>
                  <a:lnTo>
                    <a:pt x="13890" y="3289"/>
                  </a:lnTo>
                  <a:lnTo>
                    <a:pt x="13950" y="3389"/>
                  </a:lnTo>
                  <a:lnTo>
                    <a:pt x="14068" y="3488"/>
                  </a:lnTo>
                  <a:lnTo>
                    <a:pt x="14207" y="3587"/>
                  </a:lnTo>
                  <a:lnTo>
                    <a:pt x="14603" y="3844"/>
                  </a:lnTo>
                  <a:lnTo>
                    <a:pt x="15039" y="4102"/>
                  </a:lnTo>
                  <a:lnTo>
                    <a:pt x="15535" y="4359"/>
                  </a:lnTo>
                  <a:lnTo>
                    <a:pt x="16387" y="4795"/>
                  </a:lnTo>
                  <a:lnTo>
                    <a:pt x="16823" y="4993"/>
                  </a:lnTo>
                  <a:lnTo>
                    <a:pt x="16882" y="5013"/>
                  </a:lnTo>
                  <a:lnTo>
                    <a:pt x="16941" y="4993"/>
                  </a:lnTo>
                  <a:lnTo>
                    <a:pt x="17001" y="4934"/>
                  </a:lnTo>
                  <a:lnTo>
                    <a:pt x="17001" y="4875"/>
                  </a:lnTo>
                  <a:lnTo>
                    <a:pt x="16783" y="2437"/>
                  </a:lnTo>
                  <a:lnTo>
                    <a:pt x="17377" y="3785"/>
                  </a:lnTo>
                  <a:lnTo>
                    <a:pt x="17675" y="4419"/>
                  </a:lnTo>
                  <a:lnTo>
                    <a:pt x="17972" y="4974"/>
                  </a:lnTo>
                  <a:lnTo>
                    <a:pt x="18249" y="5489"/>
                  </a:lnTo>
                  <a:lnTo>
                    <a:pt x="18507" y="5885"/>
                  </a:lnTo>
                  <a:lnTo>
                    <a:pt x="18626" y="6063"/>
                  </a:lnTo>
                  <a:lnTo>
                    <a:pt x="18744" y="6202"/>
                  </a:lnTo>
                  <a:lnTo>
                    <a:pt x="18863" y="6321"/>
                  </a:lnTo>
                  <a:lnTo>
                    <a:pt x="18962" y="6400"/>
                  </a:lnTo>
                  <a:lnTo>
                    <a:pt x="19279" y="6618"/>
                  </a:lnTo>
                  <a:lnTo>
                    <a:pt x="19616" y="6856"/>
                  </a:lnTo>
                  <a:lnTo>
                    <a:pt x="20330" y="7411"/>
                  </a:lnTo>
                  <a:lnTo>
                    <a:pt x="21281" y="8183"/>
                  </a:lnTo>
                  <a:lnTo>
                    <a:pt x="21380" y="8421"/>
                  </a:lnTo>
                  <a:lnTo>
                    <a:pt x="21439" y="8540"/>
                  </a:lnTo>
                  <a:lnTo>
                    <a:pt x="21499" y="8659"/>
                  </a:lnTo>
                  <a:lnTo>
                    <a:pt x="21598" y="8758"/>
                  </a:lnTo>
                  <a:lnTo>
                    <a:pt x="21677" y="8837"/>
                  </a:lnTo>
                  <a:lnTo>
                    <a:pt x="21796" y="8897"/>
                  </a:lnTo>
                  <a:lnTo>
                    <a:pt x="21835" y="8897"/>
                  </a:lnTo>
                  <a:lnTo>
                    <a:pt x="21895" y="8877"/>
                  </a:lnTo>
                  <a:lnTo>
                    <a:pt x="21994" y="8857"/>
                  </a:lnTo>
                  <a:lnTo>
                    <a:pt x="22113" y="8778"/>
                  </a:lnTo>
                  <a:lnTo>
                    <a:pt x="22331" y="8619"/>
                  </a:lnTo>
                  <a:lnTo>
                    <a:pt x="22549" y="8421"/>
                  </a:lnTo>
                  <a:lnTo>
                    <a:pt x="22687" y="8283"/>
                  </a:lnTo>
                  <a:lnTo>
                    <a:pt x="22945" y="8243"/>
                  </a:lnTo>
                  <a:lnTo>
                    <a:pt x="23103" y="8223"/>
                  </a:lnTo>
                  <a:lnTo>
                    <a:pt x="23262" y="8223"/>
                  </a:lnTo>
                  <a:lnTo>
                    <a:pt x="23421" y="8243"/>
                  </a:lnTo>
                  <a:lnTo>
                    <a:pt x="23579" y="8263"/>
                  </a:lnTo>
                  <a:lnTo>
                    <a:pt x="23738" y="8322"/>
                  </a:lnTo>
                  <a:lnTo>
                    <a:pt x="23856" y="8401"/>
                  </a:lnTo>
                  <a:lnTo>
                    <a:pt x="23955" y="8500"/>
                  </a:lnTo>
                  <a:lnTo>
                    <a:pt x="24015" y="8659"/>
                  </a:lnTo>
                  <a:lnTo>
                    <a:pt x="24035" y="8837"/>
                  </a:lnTo>
                  <a:lnTo>
                    <a:pt x="24015" y="9035"/>
                  </a:lnTo>
                  <a:lnTo>
                    <a:pt x="23975" y="9293"/>
                  </a:lnTo>
                  <a:lnTo>
                    <a:pt x="23916" y="9551"/>
                  </a:lnTo>
                  <a:lnTo>
                    <a:pt x="23837" y="9808"/>
                  </a:lnTo>
                  <a:lnTo>
                    <a:pt x="23738" y="10086"/>
                  </a:lnTo>
                  <a:lnTo>
                    <a:pt x="23619" y="10343"/>
                  </a:lnTo>
                  <a:lnTo>
                    <a:pt x="23500" y="10601"/>
                  </a:lnTo>
                  <a:lnTo>
                    <a:pt x="23361" y="10858"/>
                  </a:lnTo>
                  <a:lnTo>
                    <a:pt x="23222" y="11076"/>
                  </a:lnTo>
                  <a:lnTo>
                    <a:pt x="23064" y="11314"/>
                  </a:lnTo>
                  <a:lnTo>
                    <a:pt x="22925" y="11512"/>
                  </a:lnTo>
                  <a:lnTo>
                    <a:pt x="22767" y="11690"/>
                  </a:lnTo>
                  <a:lnTo>
                    <a:pt x="22608" y="11849"/>
                  </a:lnTo>
                  <a:lnTo>
                    <a:pt x="22469" y="11988"/>
                  </a:lnTo>
                  <a:lnTo>
                    <a:pt x="22331" y="12087"/>
                  </a:lnTo>
                  <a:lnTo>
                    <a:pt x="22192" y="12166"/>
                  </a:lnTo>
                  <a:lnTo>
                    <a:pt x="22073" y="12206"/>
                  </a:lnTo>
                  <a:lnTo>
                    <a:pt x="21598" y="12265"/>
                  </a:lnTo>
                  <a:lnTo>
                    <a:pt x="21221" y="12285"/>
                  </a:lnTo>
                  <a:lnTo>
                    <a:pt x="20983" y="12265"/>
                  </a:lnTo>
                  <a:lnTo>
                    <a:pt x="20825" y="12265"/>
                  </a:lnTo>
                  <a:lnTo>
                    <a:pt x="20785" y="12285"/>
                  </a:lnTo>
                  <a:lnTo>
                    <a:pt x="20765" y="12305"/>
                  </a:lnTo>
                  <a:lnTo>
                    <a:pt x="20746" y="12344"/>
                  </a:lnTo>
                  <a:lnTo>
                    <a:pt x="20567" y="12859"/>
                  </a:lnTo>
                  <a:lnTo>
                    <a:pt x="20231" y="13929"/>
                  </a:lnTo>
                  <a:lnTo>
                    <a:pt x="20052" y="14563"/>
                  </a:lnTo>
                  <a:lnTo>
                    <a:pt x="19894" y="15158"/>
                  </a:lnTo>
                  <a:lnTo>
                    <a:pt x="19755" y="15713"/>
                  </a:lnTo>
                  <a:lnTo>
                    <a:pt x="19676" y="16129"/>
                  </a:lnTo>
                  <a:lnTo>
                    <a:pt x="19616" y="16565"/>
                  </a:lnTo>
                  <a:lnTo>
                    <a:pt x="19577" y="16941"/>
                  </a:lnTo>
                  <a:lnTo>
                    <a:pt x="19557" y="17219"/>
                  </a:lnTo>
                  <a:lnTo>
                    <a:pt x="19557" y="17436"/>
                  </a:lnTo>
                  <a:lnTo>
                    <a:pt x="19616" y="17674"/>
                  </a:lnTo>
                  <a:lnTo>
                    <a:pt x="19676" y="17753"/>
                  </a:lnTo>
                  <a:lnTo>
                    <a:pt x="19795" y="17872"/>
                  </a:lnTo>
                  <a:lnTo>
                    <a:pt x="19953" y="17991"/>
                  </a:lnTo>
                  <a:lnTo>
                    <a:pt x="20171" y="18130"/>
                  </a:lnTo>
                  <a:lnTo>
                    <a:pt x="20666" y="18427"/>
                  </a:lnTo>
                  <a:lnTo>
                    <a:pt x="21261" y="18744"/>
                  </a:lnTo>
                  <a:lnTo>
                    <a:pt x="21855" y="19022"/>
                  </a:lnTo>
                  <a:lnTo>
                    <a:pt x="22390" y="19279"/>
                  </a:lnTo>
                  <a:lnTo>
                    <a:pt x="22846" y="19477"/>
                  </a:lnTo>
                  <a:lnTo>
                    <a:pt x="23123" y="19576"/>
                  </a:lnTo>
                  <a:lnTo>
                    <a:pt x="23460" y="19695"/>
                  </a:lnTo>
                  <a:lnTo>
                    <a:pt x="24035" y="19913"/>
                  </a:lnTo>
                  <a:lnTo>
                    <a:pt x="25620" y="20547"/>
                  </a:lnTo>
                  <a:lnTo>
                    <a:pt x="28275" y="21637"/>
                  </a:lnTo>
                  <a:lnTo>
                    <a:pt x="22727" y="37131"/>
                  </a:lnTo>
                  <a:lnTo>
                    <a:pt x="22727" y="37171"/>
                  </a:lnTo>
                  <a:lnTo>
                    <a:pt x="22727" y="37211"/>
                  </a:lnTo>
                  <a:lnTo>
                    <a:pt x="28453" y="57698"/>
                  </a:lnTo>
                  <a:lnTo>
                    <a:pt x="27720" y="57837"/>
                  </a:lnTo>
                  <a:lnTo>
                    <a:pt x="26432" y="58074"/>
                  </a:lnTo>
                  <a:lnTo>
                    <a:pt x="25600" y="58213"/>
                  </a:lnTo>
                  <a:lnTo>
                    <a:pt x="24669" y="58372"/>
                  </a:lnTo>
                  <a:lnTo>
                    <a:pt x="23638" y="58510"/>
                  </a:lnTo>
                  <a:lnTo>
                    <a:pt x="22509" y="58649"/>
                  </a:lnTo>
                  <a:lnTo>
                    <a:pt x="21320" y="58768"/>
                  </a:lnTo>
                  <a:lnTo>
                    <a:pt x="20072" y="58887"/>
                  </a:lnTo>
                  <a:lnTo>
                    <a:pt x="18764" y="58966"/>
                  </a:lnTo>
                  <a:lnTo>
                    <a:pt x="17397" y="59025"/>
                  </a:lnTo>
                  <a:lnTo>
                    <a:pt x="16010" y="59065"/>
                  </a:lnTo>
                  <a:lnTo>
                    <a:pt x="14603" y="59045"/>
                  </a:lnTo>
                  <a:lnTo>
                    <a:pt x="13910" y="59025"/>
                  </a:lnTo>
                  <a:lnTo>
                    <a:pt x="13197" y="59006"/>
                  </a:lnTo>
                  <a:lnTo>
                    <a:pt x="12483" y="58946"/>
                  </a:lnTo>
                  <a:lnTo>
                    <a:pt x="11770" y="58887"/>
                  </a:lnTo>
                  <a:lnTo>
                    <a:pt x="10443" y="58748"/>
                  </a:lnTo>
                  <a:lnTo>
                    <a:pt x="9214" y="58609"/>
                  </a:lnTo>
                  <a:lnTo>
                    <a:pt x="8065" y="58431"/>
                  </a:lnTo>
                  <a:lnTo>
                    <a:pt x="6995" y="58253"/>
                  </a:lnTo>
                  <a:lnTo>
                    <a:pt x="6004" y="58074"/>
                  </a:lnTo>
                  <a:lnTo>
                    <a:pt x="5093" y="57896"/>
                  </a:lnTo>
                  <a:lnTo>
                    <a:pt x="4280" y="57698"/>
                  </a:lnTo>
                  <a:lnTo>
                    <a:pt x="3528" y="57520"/>
                  </a:lnTo>
                  <a:lnTo>
                    <a:pt x="2874" y="57341"/>
                  </a:lnTo>
                  <a:lnTo>
                    <a:pt x="2279" y="57163"/>
                  </a:lnTo>
                  <a:lnTo>
                    <a:pt x="1328" y="56846"/>
                  </a:lnTo>
                  <a:lnTo>
                    <a:pt x="674" y="56588"/>
                  </a:lnTo>
                  <a:lnTo>
                    <a:pt x="298" y="56430"/>
                  </a:lnTo>
                  <a:lnTo>
                    <a:pt x="7253" y="36755"/>
                  </a:lnTo>
                  <a:lnTo>
                    <a:pt x="7253" y="36695"/>
                  </a:lnTo>
                  <a:lnTo>
                    <a:pt x="4756" y="19854"/>
                  </a:lnTo>
                  <a:lnTo>
                    <a:pt x="13910" y="18170"/>
                  </a:lnTo>
                  <a:lnTo>
                    <a:pt x="13950" y="18150"/>
                  </a:lnTo>
                  <a:lnTo>
                    <a:pt x="13969" y="18130"/>
                  </a:lnTo>
                  <a:lnTo>
                    <a:pt x="14009" y="18090"/>
                  </a:lnTo>
                  <a:lnTo>
                    <a:pt x="14009" y="18051"/>
                  </a:lnTo>
                  <a:lnTo>
                    <a:pt x="14187" y="15931"/>
                  </a:lnTo>
                  <a:lnTo>
                    <a:pt x="14187" y="15891"/>
                  </a:lnTo>
                  <a:lnTo>
                    <a:pt x="14168" y="15851"/>
                  </a:lnTo>
                  <a:lnTo>
                    <a:pt x="14128" y="15812"/>
                  </a:lnTo>
                  <a:lnTo>
                    <a:pt x="14088" y="15792"/>
                  </a:lnTo>
                  <a:lnTo>
                    <a:pt x="13989" y="15752"/>
                  </a:lnTo>
                  <a:lnTo>
                    <a:pt x="13712" y="15653"/>
                  </a:lnTo>
                  <a:lnTo>
                    <a:pt x="13335" y="15495"/>
                  </a:lnTo>
                  <a:lnTo>
                    <a:pt x="12880" y="15277"/>
                  </a:lnTo>
                  <a:lnTo>
                    <a:pt x="12622" y="15118"/>
                  </a:lnTo>
                  <a:lnTo>
                    <a:pt x="12384" y="14960"/>
                  </a:lnTo>
                  <a:lnTo>
                    <a:pt x="12127" y="14781"/>
                  </a:lnTo>
                  <a:lnTo>
                    <a:pt x="11889" y="14583"/>
                  </a:lnTo>
                  <a:lnTo>
                    <a:pt x="11671" y="14365"/>
                  </a:lnTo>
                  <a:lnTo>
                    <a:pt x="11453" y="14128"/>
                  </a:lnTo>
                  <a:lnTo>
                    <a:pt x="11275" y="13850"/>
                  </a:lnTo>
                  <a:lnTo>
                    <a:pt x="11116" y="13573"/>
                  </a:lnTo>
                  <a:lnTo>
                    <a:pt x="11017" y="13315"/>
                  </a:lnTo>
                  <a:lnTo>
                    <a:pt x="10938" y="13038"/>
                  </a:lnTo>
                  <a:lnTo>
                    <a:pt x="10878" y="12760"/>
                  </a:lnTo>
                  <a:lnTo>
                    <a:pt x="10819" y="12463"/>
                  </a:lnTo>
                  <a:lnTo>
                    <a:pt x="10799" y="12166"/>
                  </a:lnTo>
                  <a:lnTo>
                    <a:pt x="10779" y="11849"/>
                  </a:lnTo>
                  <a:lnTo>
                    <a:pt x="10779" y="11215"/>
                  </a:lnTo>
                  <a:lnTo>
                    <a:pt x="10819" y="10581"/>
                  </a:lnTo>
                  <a:lnTo>
                    <a:pt x="10878" y="9967"/>
                  </a:lnTo>
                  <a:lnTo>
                    <a:pt x="11037" y="8877"/>
                  </a:lnTo>
                  <a:lnTo>
                    <a:pt x="11096" y="8401"/>
                  </a:lnTo>
                  <a:lnTo>
                    <a:pt x="11136" y="8065"/>
                  </a:lnTo>
                  <a:lnTo>
                    <a:pt x="11176" y="7351"/>
                  </a:lnTo>
                  <a:lnTo>
                    <a:pt x="11195" y="6559"/>
                  </a:lnTo>
                  <a:lnTo>
                    <a:pt x="11195" y="5727"/>
                  </a:lnTo>
                  <a:lnTo>
                    <a:pt x="11176" y="5310"/>
                  </a:lnTo>
                  <a:lnTo>
                    <a:pt x="11136" y="4914"/>
                  </a:lnTo>
                  <a:lnTo>
                    <a:pt x="11116" y="4716"/>
                  </a:lnTo>
                  <a:lnTo>
                    <a:pt x="11116" y="4478"/>
                  </a:lnTo>
                  <a:lnTo>
                    <a:pt x="11136" y="4201"/>
                  </a:lnTo>
                  <a:lnTo>
                    <a:pt x="11176" y="3904"/>
                  </a:lnTo>
                  <a:lnTo>
                    <a:pt x="11235" y="3567"/>
                  </a:lnTo>
                  <a:lnTo>
                    <a:pt x="11314" y="3230"/>
                  </a:lnTo>
                  <a:lnTo>
                    <a:pt x="11413" y="2893"/>
                  </a:lnTo>
                  <a:lnTo>
                    <a:pt x="11552" y="2537"/>
                  </a:lnTo>
                  <a:lnTo>
                    <a:pt x="11711" y="2200"/>
                  </a:lnTo>
                  <a:lnTo>
                    <a:pt x="11909" y="1843"/>
                  </a:lnTo>
                  <a:lnTo>
                    <a:pt x="12127" y="1526"/>
                  </a:lnTo>
                  <a:lnTo>
                    <a:pt x="12384" y="1229"/>
                  </a:lnTo>
                  <a:lnTo>
                    <a:pt x="12543" y="1070"/>
                  </a:lnTo>
                  <a:lnTo>
                    <a:pt x="12681" y="932"/>
                  </a:lnTo>
                  <a:lnTo>
                    <a:pt x="12860" y="813"/>
                  </a:lnTo>
                  <a:lnTo>
                    <a:pt x="13038" y="694"/>
                  </a:lnTo>
                  <a:lnTo>
                    <a:pt x="13216" y="575"/>
                  </a:lnTo>
                  <a:lnTo>
                    <a:pt x="13415" y="476"/>
                  </a:lnTo>
                  <a:lnTo>
                    <a:pt x="13613" y="397"/>
                  </a:lnTo>
                  <a:lnTo>
                    <a:pt x="13831" y="317"/>
                  </a:lnTo>
                  <a:close/>
                  <a:moveTo>
                    <a:pt x="13969" y="0"/>
                  </a:moveTo>
                  <a:lnTo>
                    <a:pt x="13712" y="60"/>
                  </a:lnTo>
                  <a:lnTo>
                    <a:pt x="13474" y="159"/>
                  </a:lnTo>
                  <a:lnTo>
                    <a:pt x="13256" y="258"/>
                  </a:lnTo>
                  <a:lnTo>
                    <a:pt x="13038" y="377"/>
                  </a:lnTo>
                  <a:lnTo>
                    <a:pt x="12840" y="496"/>
                  </a:lnTo>
                  <a:lnTo>
                    <a:pt x="12662" y="634"/>
                  </a:lnTo>
                  <a:lnTo>
                    <a:pt x="12483" y="773"/>
                  </a:lnTo>
                  <a:lnTo>
                    <a:pt x="12305" y="932"/>
                  </a:lnTo>
                  <a:lnTo>
                    <a:pt x="12147" y="1090"/>
                  </a:lnTo>
                  <a:lnTo>
                    <a:pt x="12008" y="1249"/>
                  </a:lnTo>
                  <a:lnTo>
                    <a:pt x="11750" y="1605"/>
                  </a:lnTo>
                  <a:lnTo>
                    <a:pt x="11532" y="1962"/>
                  </a:lnTo>
                  <a:lnTo>
                    <a:pt x="11354" y="2338"/>
                  </a:lnTo>
                  <a:lnTo>
                    <a:pt x="11195" y="2735"/>
                  </a:lnTo>
                  <a:lnTo>
                    <a:pt x="11077" y="3111"/>
                  </a:lnTo>
                  <a:lnTo>
                    <a:pt x="10978" y="3468"/>
                  </a:lnTo>
                  <a:lnTo>
                    <a:pt x="10918" y="3824"/>
                  </a:lnTo>
                  <a:lnTo>
                    <a:pt x="10878" y="4161"/>
                  </a:lnTo>
                  <a:lnTo>
                    <a:pt x="10859" y="4458"/>
                  </a:lnTo>
                  <a:lnTo>
                    <a:pt x="10859" y="4736"/>
                  </a:lnTo>
                  <a:lnTo>
                    <a:pt x="10859" y="4954"/>
                  </a:lnTo>
                  <a:lnTo>
                    <a:pt x="10898" y="5330"/>
                  </a:lnTo>
                  <a:lnTo>
                    <a:pt x="10918" y="5746"/>
                  </a:lnTo>
                  <a:lnTo>
                    <a:pt x="10938" y="6559"/>
                  </a:lnTo>
                  <a:lnTo>
                    <a:pt x="10898" y="7331"/>
                  </a:lnTo>
                  <a:lnTo>
                    <a:pt x="10859" y="8045"/>
                  </a:lnTo>
                  <a:lnTo>
                    <a:pt x="10819" y="8382"/>
                  </a:lnTo>
                  <a:lnTo>
                    <a:pt x="10760" y="8837"/>
                  </a:lnTo>
                  <a:lnTo>
                    <a:pt x="10680" y="9352"/>
                  </a:lnTo>
                  <a:lnTo>
                    <a:pt x="10601" y="9947"/>
                  </a:lnTo>
                  <a:lnTo>
                    <a:pt x="10542" y="10581"/>
                  </a:lnTo>
                  <a:lnTo>
                    <a:pt x="10502" y="11235"/>
                  </a:lnTo>
                  <a:lnTo>
                    <a:pt x="10502" y="11552"/>
                  </a:lnTo>
                  <a:lnTo>
                    <a:pt x="10502" y="11889"/>
                  </a:lnTo>
                  <a:lnTo>
                    <a:pt x="10522" y="12206"/>
                  </a:lnTo>
                  <a:lnTo>
                    <a:pt x="10561" y="12523"/>
                  </a:lnTo>
                  <a:lnTo>
                    <a:pt x="10621" y="12840"/>
                  </a:lnTo>
                  <a:lnTo>
                    <a:pt x="10680" y="13137"/>
                  </a:lnTo>
                  <a:lnTo>
                    <a:pt x="10760" y="13414"/>
                  </a:lnTo>
                  <a:lnTo>
                    <a:pt x="10878" y="13692"/>
                  </a:lnTo>
                  <a:lnTo>
                    <a:pt x="11017" y="13949"/>
                  </a:lnTo>
                  <a:lnTo>
                    <a:pt x="11195" y="14207"/>
                  </a:lnTo>
                  <a:lnTo>
                    <a:pt x="11374" y="14445"/>
                  </a:lnTo>
                  <a:lnTo>
                    <a:pt x="11572" y="14663"/>
                  </a:lnTo>
                  <a:lnTo>
                    <a:pt x="11790" y="14861"/>
                  </a:lnTo>
                  <a:lnTo>
                    <a:pt x="12008" y="15039"/>
                  </a:lnTo>
                  <a:lnTo>
                    <a:pt x="12246" y="15198"/>
                  </a:lnTo>
                  <a:lnTo>
                    <a:pt x="12483" y="15356"/>
                  </a:lnTo>
                  <a:lnTo>
                    <a:pt x="12919" y="15614"/>
                  </a:lnTo>
                  <a:lnTo>
                    <a:pt x="13335" y="15792"/>
                  </a:lnTo>
                  <a:lnTo>
                    <a:pt x="13672" y="15931"/>
                  </a:lnTo>
                  <a:lnTo>
                    <a:pt x="13910" y="16010"/>
                  </a:lnTo>
                  <a:lnTo>
                    <a:pt x="13751" y="17912"/>
                  </a:lnTo>
                  <a:lnTo>
                    <a:pt x="4578" y="19596"/>
                  </a:lnTo>
                  <a:lnTo>
                    <a:pt x="4518" y="19616"/>
                  </a:lnTo>
                  <a:lnTo>
                    <a:pt x="4479" y="19656"/>
                  </a:lnTo>
                  <a:lnTo>
                    <a:pt x="4459" y="19695"/>
                  </a:lnTo>
                  <a:lnTo>
                    <a:pt x="4459" y="19755"/>
                  </a:lnTo>
                  <a:lnTo>
                    <a:pt x="6975" y="36695"/>
                  </a:lnTo>
                  <a:lnTo>
                    <a:pt x="1" y="56450"/>
                  </a:lnTo>
                  <a:lnTo>
                    <a:pt x="1" y="56509"/>
                  </a:lnTo>
                  <a:lnTo>
                    <a:pt x="1" y="56549"/>
                  </a:lnTo>
                  <a:lnTo>
                    <a:pt x="40" y="56588"/>
                  </a:lnTo>
                  <a:lnTo>
                    <a:pt x="80" y="56628"/>
                  </a:lnTo>
                  <a:lnTo>
                    <a:pt x="258" y="56707"/>
                  </a:lnTo>
                  <a:lnTo>
                    <a:pt x="773" y="56925"/>
                  </a:lnTo>
                  <a:lnTo>
                    <a:pt x="1150" y="57064"/>
                  </a:lnTo>
                  <a:lnTo>
                    <a:pt x="1625" y="57242"/>
                  </a:lnTo>
                  <a:lnTo>
                    <a:pt x="2200" y="57421"/>
                  </a:lnTo>
                  <a:lnTo>
                    <a:pt x="2874" y="57619"/>
                  </a:lnTo>
                  <a:lnTo>
                    <a:pt x="3627" y="57817"/>
                  </a:lnTo>
                  <a:lnTo>
                    <a:pt x="4479" y="58035"/>
                  </a:lnTo>
                  <a:lnTo>
                    <a:pt x="5430" y="58233"/>
                  </a:lnTo>
                  <a:lnTo>
                    <a:pt x="6500" y="58451"/>
                  </a:lnTo>
                  <a:lnTo>
                    <a:pt x="7649" y="58649"/>
                  </a:lnTo>
                  <a:lnTo>
                    <a:pt x="8917" y="58827"/>
                  </a:lnTo>
                  <a:lnTo>
                    <a:pt x="10284" y="59006"/>
                  </a:lnTo>
                  <a:lnTo>
                    <a:pt x="11750" y="59164"/>
                  </a:lnTo>
                  <a:lnTo>
                    <a:pt x="12741" y="59243"/>
                  </a:lnTo>
                  <a:lnTo>
                    <a:pt x="13712" y="59283"/>
                  </a:lnTo>
                  <a:lnTo>
                    <a:pt x="14702" y="59323"/>
                  </a:lnTo>
                  <a:lnTo>
                    <a:pt x="15693" y="59343"/>
                  </a:lnTo>
                  <a:lnTo>
                    <a:pt x="16941" y="59323"/>
                  </a:lnTo>
                  <a:lnTo>
                    <a:pt x="18190" y="59283"/>
                  </a:lnTo>
                  <a:lnTo>
                    <a:pt x="19398" y="59204"/>
                  </a:lnTo>
                  <a:lnTo>
                    <a:pt x="20567" y="59125"/>
                  </a:lnTo>
                  <a:lnTo>
                    <a:pt x="21677" y="59006"/>
                  </a:lnTo>
                  <a:lnTo>
                    <a:pt x="22747" y="58887"/>
                  </a:lnTo>
                  <a:lnTo>
                    <a:pt x="23757" y="58768"/>
                  </a:lnTo>
                  <a:lnTo>
                    <a:pt x="24689" y="58629"/>
                  </a:lnTo>
                  <a:lnTo>
                    <a:pt x="26294" y="58372"/>
                  </a:lnTo>
                  <a:lnTo>
                    <a:pt x="27542" y="58154"/>
                  </a:lnTo>
                  <a:lnTo>
                    <a:pt x="28354" y="57995"/>
                  </a:lnTo>
                  <a:lnTo>
                    <a:pt x="28651" y="57916"/>
                  </a:lnTo>
                  <a:lnTo>
                    <a:pt x="28691" y="57896"/>
                  </a:lnTo>
                  <a:lnTo>
                    <a:pt x="28731" y="57856"/>
                  </a:lnTo>
                  <a:lnTo>
                    <a:pt x="28750" y="57817"/>
                  </a:lnTo>
                  <a:lnTo>
                    <a:pt x="28750" y="57757"/>
                  </a:lnTo>
                  <a:lnTo>
                    <a:pt x="23004" y="37191"/>
                  </a:lnTo>
                  <a:lnTo>
                    <a:pt x="28572" y="21597"/>
                  </a:lnTo>
                  <a:lnTo>
                    <a:pt x="28572" y="21558"/>
                  </a:lnTo>
                  <a:lnTo>
                    <a:pt x="28572" y="21498"/>
                  </a:lnTo>
                  <a:lnTo>
                    <a:pt x="28532" y="21459"/>
                  </a:lnTo>
                  <a:lnTo>
                    <a:pt x="28493" y="21439"/>
                  </a:lnTo>
                  <a:lnTo>
                    <a:pt x="25996" y="20409"/>
                  </a:lnTo>
                  <a:lnTo>
                    <a:pt x="24253" y="19715"/>
                  </a:lnTo>
                  <a:lnTo>
                    <a:pt x="23579" y="19457"/>
                  </a:lnTo>
                  <a:lnTo>
                    <a:pt x="23203" y="19319"/>
                  </a:lnTo>
                  <a:lnTo>
                    <a:pt x="22866" y="19200"/>
                  </a:lnTo>
                  <a:lnTo>
                    <a:pt x="22410" y="19002"/>
                  </a:lnTo>
                  <a:lnTo>
                    <a:pt x="21895" y="18744"/>
                  </a:lnTo>
                  <a:lnTo>
                    <a:pt x="21340" y="18487"/>
                  </a:lnTo>
                  <a:lnTo>
                    <a:pt x="20805" y="18189"/>
                  </a:lnTo>
                  <a:lnTo>
                    <a:pt x="20349" y="17932"/>
                  </a:lnTo>
                  <a:lnTo>
                    <a:pt x="20032" y="17734"/>
                  </a:lnTo>
                  <a:lnTo>
                    <a:pt x="19933" y="17635"/>
                  </a:lnTo>
                  <a:lnTo>
                    <a:pt x="19874" y="17575"/>
                  </a:lnTo>
                  <a:lnTo>
                    <a:pt x="19834" y="17397"/>
                  </a:lnTo>
                  <a:lnTo>
                    <a:pt x="19814" y="17199"/>
                  </a:lnTo>
                  <a:lnTo>
                    <a:pt x="19834" y="16961"/>
                  </a:lnTo>
                  <a:lnTo>
                    <a:pt x="19894" y="16604"/>
                  </a:lnTo>
                  <a:lnTo>
                    <a:pt x="19933" y="16168"/>
                  </a:lnTo>
                  <a:lnTo>
                    <a:pt x="20013" y="15812"/>
                  </a:lnTo>
                  <a:lnTo>
                    <a:pt x="20131" y="15336"/>
                  </a:lnTo>
                  <a:lnTo>
                    <a:pt x="20429" y="14246"/>
                  </a:lnTo>
                  <a:lnTo>
                    <a:pt x="20746" y="13216"/>
                  </a:lnTo>
                  <a:lnTo>
                    <a:pt x="20964" y="12542"/>
                  </a:lnTo>
                  <a:lnTo>
                    <a:pt x="21419" y="12542"/>
                  </a:lnTo>
                  <a:lnTo>
                    <a:pt x="21736" y="12523"/>
                  </a:lnTo>
                  <a:lnTo>
                    <a:pt x="22113" y="12463"/>
                  </a:lnTo>
                  <a:lnTo>
                    <a:pt x="22271" y="12424"/>
                  </a:lnTo>
                  <a:lnTo>
                    <a:pt x="22430" y="12344"/>
                  </a:lnTo>
                  <a:lnTo>
                    <a:pt x="22608" y="12225"/>
                  </a:lnTo>
                  <a:lnTo>
                    <a:pt x="22767" y="12087"/>
                  </a:lnTo>
                  <a:lnTo>
                    <a:pt x="22945" y="11908"/>
                  </a:lnTo>
                  <a:lnTo>
                    <a:pt x="23103" y="11710"/>
                  </a:lnTo>
                  <a:lnTo>
                    <a:pt x="23282" y="11473"/>
                  </a:lnTo>
                  <a:lnTo>
                    <a:pt x="23440" y="11235"/>
                  </a:lnTo>
                  <a:lnTo>
                    <a:pt x="23579" y="10997"/>
                  </a:lnTo>
                  <a:lnTo>
                    <a:pt x="23738" y="10720"/>
                  </a:lnTo>
                  <a:lnTo>
                    <a:pt x="23856" y="10442"/>
                  </a:lnTo>
                  <a:lnTo>
                    <a:pt x="23975" y="10165"/>
                  </a:lnTo>
                  <a:lnTo>
                    <a:pt x="24094" y="9887"/>
                  </a:lnTo>
                  <a:lnTo>
                    <a:pt x="24173" y="9610"/>
                  </a:lnTo>
                  <a:lnTo>
                    <a:pt x="24253" y="9333"/>
                  </a:lnTo>
                  <a:lnTo>
                    <a:pt x="24292" y="9075"/>
                  </a:lnTo>
                  <a:lnTo>
                    <a:pt x="24292" y="8917"/>
                  </a:lnTo>
                  <a:lnTo>
                    <a:pt x="24292" y="8798"/>
                  </a:lnTo>
                  <a:lnTo>
                    <a:pt x="24292" y="8679"/>
                  </a:lnTo>
                  <a:lnTo>
                    <a:pt x="24253" y="8560"/>
                  </a:lnTo>
                  <a:lnTo>
                    <a:pt x="24233" y="8461"/>
                  </a:lnTo>
                  <a:lnTo>
                    <a:pt x="24173" y="8362"/>
                  </a:lnTo>
                  <a:lnTo>
                    <a:pt x="24114" y="8263"/>
                  </a:lnTo>
                  <a:lnTo>
                    <a:pt x="24035" y="8183"/>
                  </a:lnTo>
                  <a:lnTo>
                    <a:pt x="23936" y="8124"/>
                  </a:lnTo>
                  <a:lnTo>
                    <a:pt x="23837" y="8065"/>
                  </a:lnTo>
                  <a:lnTo>
                    <a:pt x="23718" y="8025"/>
                  </a:lnTo>
                  <a:lnTo>
                    <a:pt x="23619" y="7985"/>
                  </a:lnTo>
                  <a:lnTo>
                    <a:pt x="23381" y="7966"/>
                  </a:lnTo>
                  <a:lnTo>
                    <a:pt x="22945" y="7966"/>
                  </a:lnTo>
                  <a:lnTo>
                    <a:pt x="22767" y="8005"/>
                  </a:lnTo>
                  <a:lnTo>
                    <a:pt x="22588" y="8045"/>
                  </a:lnTo>
                  <a:lnTo>
                    <a:pt x="22529" y="8065"/>
                  </a:lnTo>
                  <a:lnTo>
                    <a:pt x="22351" y="8243"/>
                  </a:lnTo>
                  <a:lnTo>
                    <a:pt x="22152" y="8421"/>
                  </a:lnTo>
                  <a:lnTo>
                    <a:pt x="21974" y="8560"/>
                  </a:lnTo>
                  <a:lnTo>
                    <a:pt x="21835" y="8619"/>
                  </a:lnTo>
                  <a:lnTo>
                    <a:pt x="21816" y="8600"/>
                  </a:lnTo>
                  <a:lnTo>
                    <a:pt x="21776" y="8560"/>
                  </a:lnTo>
                  <a:lnTo>
                    <a:pt x="21697" y="8441"/>
                  </a:lnTo>
                  <a:lnTo>
                    <a:pt x="21598" y="8263"/>
                  </a:lnTo>
                  <a:lnTo>
                    <a:pt x="21518" y="8065"/>
                  </a:lnTo>
                  <a:lnTo>
                    <a:pt x="21479" y="8005"/>
                  </a:lnTo>
                  <a:lnTo>
                    <a:pt x="20587" y="7272"/>
                  </a:lnTo>
                  <a:lnTo>
                    <a:pt x="19834" y="6678"/>
                  </a:lnTo>
                  <a:lnTo>
                    <a:pt x="19458" y="6400"/>
                  </a:lnTo>
                  <a:lnTo>
                    <a:pt x="19121" y="6182"/>
                  </a:lnTo>
                  <a:lnTo>
                    <a:pt x="19002" y="6083"/>
                  </a:lnTo>
                  <a:lnTo>
                    <a:pt x="18883" y="5945"/>
                  </a:lnTo>
                  <a:lnTo>
                    <a:pt x="18744" y="5766"/>
                  </a:lnTo>
                  <a:lnTo>
                    <a:pt x="18606" y="5568"/>
                  </a:lnTo>
                  <a:lnTo>
                    <a:pt x="18328" y="5073"/>
                  </a:lnTo>
                  <a:lnTo>
                    <a:pt x="18031" y="4498"/>
                  </a:lnTo>
                  <a:lnTo>
                    <a:pt x="17734" y="3884"/>
                  </a:lnTo>
                  <a:lnTo>
                    <a:pt x="17457" y="3289"/>
                  </a:lnTo>
                  <a:lnTo>
                    <a:pt x="17001" y="2299"/>
                  </a:lnTo>
                  <a:lnTo>
                    <a:pt x="16823" y="1863"/>
                  </a:lnTo>
                  <a:lnTo>
                    <a:pt x="16704" y="1645"/>
                  </a:lnTo>
                  <a:lnTo>
                    <a:pt x="16664" y="1585"/>
                  </a:lnTo>
                  <a:lnTo>
                    <a:pt x="16624" y="1566"/>
                  </a:lnTo>
                  <a:lnTo>
                    <a:pt x="16545" y="1566"/>
                  </a:lnTo>
                  <a:lnTo>
                    <a:pt x="16506" y="1585"/>
                  </a:lnTo>
                  <a:lnTo>
                    <a:pt x="16466" y="1625"/>
                  </a:lnTo>
                  <a:lnTo>
                    <a:pt x="16446" y="1665"/>
                  </a:lnTo>
                  <a:lnTo>
                    <a:pt x="16446" y="1704"/>
                  </a:lnTo>
                  <a:lnTo>
                    <a:pt x="16545" y="2953"/>
                  </a:lnTo>
                  <a:lnTo>
                    <a:pt x="16723" y="4657"/>
                  </a:lnTo>
                  <a:lnTo>
                    <a:pt x="16109" y="4359"/>
                  </a:lnTo>
                  <a:lnTo>
                    <a:pt x="15356" y="3963"/>
                  </a:lnTo>
                  <a:lnTo>
                    <a:pt x="14960" y="3745"/>
                  </a:lnTo>
                  <a:lnTo>
                    <a:pt x="14623" y="3547"/>
                  </a:lnTo>
                  <a:lnTo>
                    <a:pt x="14346" y="3349"/>
                  </a:lnTo>
                  <a:lnTo>
                    <a:pt x="14148" y="3190"/>
                  </a:lnTo>
                  <a:lnTo>
                    <a:pt x="14088" y="3131"/>
                  </a:lnTo>
                  <a:lnTo>
                    <a:pt x="14049" y="3012"/>
                  </a:lnTo>
                  <a:lnTo>
                    <a:pt x="14029" y="2893"/>
                  </a:lnTo>
                  <a:lnTo>
                    <a:pt x="13989" y="2735"/>
                  </a:lnTo>
                  <a:lnTo>
                    <a:pt x="13969" y="2358"/>
                  </a:lnTo>
                  <a:lnTo>
                    <a:pt x="13969" y="1942"/>
                  </a:lnTo>
                  <a:lnTo>
                    <a:pt x="13989" y="1467"/>
                  </a:lnTo>
                  <a:lnTo>
                    <a:pt x="14029" y="1011"/>
                  </a:lnTo>
                  <a:lnTo>
                    <a:pt x="14068" y="555"/>
                  </a:lnTo>
                  <a:lnTo>
                    <a:pt x="14128" y="139"/>
                  </a:lnTo>
                  <a:lnTo>
                    <a:pt x="14128" y="80"/>
                  </a:lnTo>
                  <a:lnTo>
                    <a:pt x="14088" y="20"/>
                  </a:lnTo>
                  <a:lnTo>
                    <a:pt x="140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25"/>
            <p:cNvSpPr/>
            <p:nvPr/>
          </p:nvSpPr>
          <p:spPr>
            <a:xfrm>
              <a:off x="6412143" y="2877436"/>
              <a:ext cx="217282" cy="131519"/>
            </a:xfrm>
            <a:custGeom>
              <a:rect b="b" l="l" r="r" t="t"/>
              <a:pathLst>
                <a:path extrusionOk="0" h="4162" w="6876">
                  <a:moveTo>
                    <a:pt x="99" y="1"/>
                  </a:moveTo>
                  <a:lnTo>
                    <a:pt x="40" y="21"/>
                  </a:lnTo>
                  <a:lnTo>
                    <a:pt x="0" y="6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20" y="199"/>
                  </a:lnTo>
                  <a:lnTo>
                    <a:pt x="60" y="239"/>
                  </a:lnTo>
                  <a:lnTo>
                    <a:pt x="3527" y="2319"/>
                  </a:lnTo>
                  <a:lnTo>
                    <a:pt x="5647" y="3567"/>
                  </a:lnTo>
                  <a:lnTo>
                    <a:pt x="6360" y="3983"/>
                  </a:lnTo>
                  <a:lnTo>
                    <a:pt x="6697" y="4162"/>
                  </a:lnTo>
                  <a:lnTo>
                    <a:pt x="6777" y="4162"/>
                  </a:lnTo>
                  <a:lnTo>
                    <a:pt x="6816" y="4142"/>
                  </a:lnTo>
                  <a:lnTo>
                    <a:pt x="6856" y="4122"/>
                  </a:lnTo>
                  <a:lnTo>
                    <a:pt x="6876" y="4082"/>
                  </a:lnTo>
                  <a:lnTo>
                    <a:pt x="6876" y="4023"/>
                  </a:lnTo>
                  <a:lnTo>
                    <a:pt x="6856" y="3983"/>
                  </a:lnTo>
                  <a:lnTo>
                    <a:pt x="6836" y="3924"/>
                  </a:lnTo>
                  <a:lnTo>
                    <a:pt x="6796" y="3904"/>
                  </a:lnTo>
                  <a:lnTo>
                    <a:pt x="6539" y="3765"/>
                  </a:lnTo>
                  <a:lnTo>
                    <a:pt x="6024" y="3468"/>
                  </a:lnTo>
                  <a:lnTo>
                    <a:pt x="4359" y="2497"/>
                  </a:lnTo>
                  <a:lnTo>
                    <a:pt x="198" y="2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25"/>
            <p:cNvSpPr/>
            <p:nvPr/>
          </p:nvSpPr>
          <p:spPr>
            <a:xfrm>
              <a:off x="6492281" y="2955078"/>
              <a:ext cx="150922" cy="105228"/>
            </a:xfrm>
            <a:custGeom>
              <a:rect b="b" l="l" r="r" t="t"/>
              <a:pathLst>
                <a:path extrusionOk="0" h="3330" w="4776">
                  <a:moveTo>
                    <a:pt x="119" y="1"/>
                  </a:moveTo>
                  <a:lnTo>
                    <a:pt x="60" y="20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20" y="199"/>
                  </a:lnTo>
                  <a:lnTo>
                    <a:pt x="60" y="238"/>
                  </a:lnTo>
                  <a:lnTo>
                    <a:pt x="4558" y="3310"/>
                  </a:lnTo>
                  <a:lnTo>
                    <a:pt x="4597" y="3310"/>
                  </a:lnTo>
                  <a:lnTo>
                    <a:pt x="4637" y="3329"/>
                  </a:lnTo>
                  <a:lnTo>
                    <a:pt x="4696" y="3310"/>
                  </a:lnTo>
                  <a:lnTo>
                    <a:pt x="4756" y="3270"/>
                  </a:lnTo>
                  <a:lnTo>
                    <a:pt x="4776" y="3210"/>
                  </a:lnTo>
                  <a:lnTo>
                    <a:pt x="4776" y="3171"/>
                  </a:lnTo>
                  <a:lnTo>
                    <a:pt x="4756" y="3111"/>
                  </a:lnTo>
                  <a:lnTo>
                    <a:pt x="4716" y="3072"/>
                  </a:lnTo>
                  <a:lnTo>
                    <a:pt x="218" y="20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25"/>
            <p:cNvSpPr/>
            <p:nvPr/>
          </p:nvSpPr>
          <p:spPr>
            <a:xfrm>
              <a:off x="6422792" y="1796760"/>
              <a:ext cx="445813" cy="821474"/>
            </a:xfrm>
            <a:custGeom>
              <a:rect b="b" l="l" r="r" t="t"/>
              <a:pathLst>
                <a:path extrusionOk="0" h="25996" w="14108">
                  <a:moveTo>
                    <a:pt x="3923" y="0"/>
                  </a:moveTo>
                  <a:lnTo>
                    <a:pt x="3685" y="80"/>
                  </a:lnTo>
                  <a:lnTo>
                    <a:pt x="3467" y="159"/>
                  </a:lnTo>
                  <a:lnTo>
                    <a:pt x="3250" y="258"/>
                  </a:lnTo>
                  <a:lnTo>
                    <a:pt x="3032" y="377"/>
                  </a:lnTo>
                  <a:lnTo>
                    <a:pt x="2833" y="496"/>
                  </a:lnTo>
                  <a:lnTo>
                    <a:pt x="2655" y="614"/>
                  </a:lnTo>
                  <a:lnTo>
                    <a:pt x="2497" y="773"/>
                  </a:lnTo>
                  <a:lnTo>
                    <a:pt x="2338" y="912"/>
                  </a:lnTo>
                  <a:lnTo>
                    <a:pt x="2180" y="1070"/>
                  </a:lnTo>
                  <a:lnTo>
                    <a:pt x="2041" y="1229"/>
                  </a:lnTo>
                  <a:lnTo>
                    <a:pt x="1783" y="1566"/>
                  </a:lnTo>
                  <a:lnTo>
                    <a:pt x="1565" y="1922"/>
                  </a:lnTo>
                  <a:lnTo>
                    <a:pt x="1387" y="2299"/>
                  </a:lnTo>
                  <a:lnTo>
                    <a:pt x="1248" y="2675"/>
                  </a:lnTo>
                  <a:lnTo>
                    <a:pt x="1129" y="3052"/>
                  </a:lnTo>
                  <a:lnTo>
                    <a:pt x="1050" y="3408"/>
                  </a:lnTo>
                  <a:lnTo>
                    <a:pt x="971" y="3745"/>
                  </a:lnTo>
                  <a:lnTo>
                    <a:pt x="931" y="4062"/>
                  </a:lnTo>
                  <a:lnTo>
                    <a:pt x="912" y="4359"/>
                  </a:lnTo>
                  <a:lnTo>
                    <a:pt x="912" y="4617"/>
                  </a:lnTo>
                  <a:lnTo>
                    <a:pt x="931" y="4815"/>
                  </a:lnTo>
                  <a:lnTo>
                    <a:pt x="971" y="5211"/>
                  </a:lnTo>
                  <a:lnTo>
                    <a:pt x="991" y="5608"/>
                  </a:lnTo>
                  <a:lnTo>
                    <a:pt x="991" y="6420"/>
                  </a:lnTo>
                  <a:lnTo>
                    <a:pt x="971" y="7212"/>
                  </a:lnTo>
                  <a:lnTo>
                    <a:pt x="931" y="7926"/>
                  </a:lnTo>
                  <a:lnTo>
                    <a:pt x="892" y="8362"/>
                  </a:lnTo>
                  <a:lnTo>
                    <a:pt x="793" y="8936"/>
                  </a:lnTo>
                  <a:lnTo>
                    <a:pt x="694" y="9630"/>
                  </a:lnTo>
                  <a:lnTo>
                    <a:pt x="614" y="10402"/>
                  </a:lnTo>
                  <a:lnTo>
                    <a:pt x="595" y="10819"/>
                  </a:lnTo>
                  <a:lnTo>
                    <a:pt x="575" y="11235"/>
                  </a:lnTo>
                  <a:lnTo>
                    <a:pt x="575" y="11631"/>
                  </a:lnTo>
                  <a:lnTo>
                    <a:pt x="595" y="12047"/>
                  </a:lnTo>
                  <a:lnTo>
                    <a:pt x="634" y="12443"/>
                  </a:lnTo>
                  <a:lnTo>
                    <a:pt x="713" y="12820"/>
                  </a:lnTo>
                  <a:lnTo>
                    <a:pt x="812" y="13176"/>
                  </a:lnTo>
                  <a:lnTo>
                    <a:pt x="931" y="13513"/>
                  </a:lnTo>
                  <a:lnTo>
                    <a:pt x="1090" y="13810"/>
                  </a:lnTo>
                  <a:lnTo>
                    <a:pt x="1288" y="14088"/>
                  </a:lnTo>
                  <a:lnTo>
                    <a:pt x="1506" y="14326"/>
                  </a:lnTo>
                  <a:lnTo>
                    <a:pt x="1724" y="14563"/>
                  </a:lnTo>
                  <a:lnTo>
                    <a:pt x="1981" y="14761"/>
                  </a:lnTo>
                  <a:lnTo>
                    <a:pt x="2239" y="14960"/>
                  </a:lnTo>
                  <a:lnTo>
                    <a:pt x="2497" y="15118"/>
                  </a:lnTo>
                  <a:lnTo>
                    <a:pt x="2754" y="15277"/>
                  </a:lnTo>
                  <a:lnTo>
                    <a:pt x="3230" y="15514"/>
                  </a:lnTo>
                  <a:lnTo>
                    <a:pt x="3626" y="15673"/>
                  </a:lnTo>
                  <a:lnTo>
                    <a:pt x="3884" y="15772"/>
                  </a:lnTo>
                  <a:lnTo>
                    <a:pt x="3983" y="15792"/>
                  </a:lnTo>
                  <a:lnTo>
                    <a:pt x="3804" y="17912"/>
                  </a:lnTo>
                  <a:lnTo>
                    <a:pt x="1209" y="18387"/>
                  </a:lnTo>
                  <a:lnTo>
                    <a:pt x="0" y="25322"/>
                  </a:lnTo>
                  <a:lnTo>
                    <a:pt x="9590" y="25996"/>
                  </a:lnTo>
                  <a:lnTo>
                    <a:pt x="12027" y="18883"/>
                  </a:lnTo>
                  <a:lnTo>
                    <a:pt x="11254" y="18506"/>
                  </a:lnTo>
                  <a:lnTo>
                    <a:pt x="10521" y="18110"/>
                  </a:lnTo>
                  <a:lnTo>
                    <a:pt x="10204" y="17932"/>
                  </a:lnTo>
                  <a:lnTo>
                    <a:pt x="9947" y="17753"/>
                  </a:lnTo>
                  <a:lnTo>
                    <a:pt x="9768" y="17615"/>
                  </a:lnTo>
                  <a:lnTo>
                    <a:pt x="9709" y="17555"/>
                  </a:lnTo>
                  <a:lnTo>
                    <a:pt x="9689" y="17496"/>
                  </a:lnTo>
                  <a:lnTo>
                    <a:pt x="9649" y="17377"/>
                  </a:lnTo>
                  <a:lnTo>
                    <a:pt x="9630" y="17258"/>
                  </a:lnTo>
                  <a:lnTo>
                    <a:pt x="9630" y="17139"/>
                  </a:lnTo>
                  <a:lnTo>
                    <a:pt x="9630" y="16981"/>
                  </a:lnTo>
                  <a:lnTo>
                    <a:pt x="9669" y="16604"/>
                  </a:lnTo>
                  <a:lnTo>
                    <a:pt x="9748" y="16030"/>
                  </a:lnTo>
                  <a:lnTo>
                    <a:pt x="9828" y="15613"/>
                  </a:lnTo>
                  <a:lnTo>
                    <a:pt x="9966" y="15059"/>
                  </a:lnTo>
                  <a:lnTo>
                    <a:pt x="10125" y="14425"/>
                  </a:lnTo>
                  <a:lnTo>
                    <a:pt x="10323" y="13810"/>
                  </a:lnTo>
                  <a:lnTo>
                    <a:pt x="10660" y="12740"/>
                  </a:lnTo>
                  <a:lnTo>
                    <a:pt x="10799" y="12285"/>
                  </a:lnTo>
                  <a:lnTo>
                    <a:pt x="11551" y="12285"/>
                  </a:lnTo>
                  <a:lnTo>
                    <a:pt x="11769" y="12245"/>
                  </a:lnTo>
                  <a:lnTo>
                    <a:pt x="12027" y="12225"/>
                  </a:lnTo>
                  <a:lnTo>
                    <a:pt x="12166" y="12186"/>
                  </a:lnTo>
                  <a:lnTo>
                    <a:pt x="12324" y="12106"/>
                  </a:lnTo>
                  <a:lnTo>
                    <a:pt x="12463" y="11988"/>
                  </a:lnTo>
                  <a:lnTo>
                    <a:pt x="12621" y="11849"/>
                  </a:lnTo>
                  <a:lnTo>
                    <a:pt x="12780" y="11671"/>
                  </a:lnTo>
                  <a:lnTo>
                    <a:pt x="12938" y="11492"/>
                  </a:lnTo>
                  <a:lnTo>
                    <a:pt x="13097" y="11274"/>
                  </a:lnTo>
                  <a:lnTo>
                    <a:pt x="13255" y="11037"/>
                  </a:lnTo>
                  <a:lnTo>
                    <a:pt x="13414" y="10799"/>
                  </a:lnTo>
                  <a:lnTo>
                    <a:pt x="13553" y="10541"/>
                  </a:lnTo>
                  <a:lnTo>
                    <a:pt x="13672" y="10264"/>
                  </a:lnTo>
                  <a:lnTo>
                    <a:pt x="13790" y="10006"/>
                  </a:lnTo>
                  <a:lnTo>
                    <a:pt x="13889" y="9729"/>
                  </a:lnTo>
                  <a:lnTo>
                    <a:pt x="13989" y="9451"/>
                  </a:lnTo>
                  <a:lnTo>
                    <a:pt x="14048" y="9194"/>
                  </a:lnTo>
                  <a:lnTo>
                    <a:pt x="14088" y="8936"/>
                  </a:lnTo>
                  <a:lnTo>
                    <a:pt x="14107" y="8698"/>
                  </a:lnTo>
                  <a:lnTo>
                    <a:pt x="14068" y="8500"/>
                  </a:lnTo>
                  <a:lnTo>
                    <a:pt x="14008" y="8342"/>
                  </a:lnTo>
                  <a:lnTo>
                    <a:pt x="13929" y="8223"/>
                  </a:lnTo>
                  <a:lnTo>
                    <a:pt x="13810" y="8124"/>
                  </a:lnTo>
                  <a:lnTo>
                    <a:pt x="13691" y="8064"/>
                  </a:lnTo>
                  <a:lnTo>
                    <a:pt x="13533" y="8005"/>
                  </a:lnTo>
                  <a:lnTo>
                    <a:pt x="13394" y="7985"/>
                  </a:lnTo>
                  <a:lnTo>
                    <a:pt x="13236" y="7965"/>
                  </a:lnTo>
                  <a:lnTo>
                    <a:pt x="13097" y="7965"/>
                  </a:lnTo>
                  <a:lnTo>
                    <a:pt x="12820" y="8005"/>
                  </a:lnTo>
                  <a:lnTo>
                    <a:pt x="12641" y="8025"/>
                  </a:lnTo>
                  <a:lnTo>
                    <a:pt x="12562" y="8045"/>
                  </a:lnTo>
                  <a:lnTo>
                    <a:pt x="12265" y="8322"/>
                  </a:lnTo>
                  <a:lnTo>
                    <a:pt x="12007" y="8520"/>
                  </a:lnTo>
                  <a:lnTo>
                    <a:pt x="11908" y="8599"/>
                  </a:lnTo>
                  <a:lnTo>
                    <a:pt x="11789" y="8639"/>
                  </a:lnTo>
                  <a:lnTo>
                    <a:pt x="11750" y="8639"/>
                  </a:lnTo>
                  <a:lnTo>
                    <a:pt x="11710" y="8619"/>
                  </a:lnTo>
                  <a:lnTo>
                    <a:pt x="11631" y="8560"/>
                  </a:lnTo>
                  <a:lnTo>
                    <a:pt x="11551" y="8461"/>
                  </a:lnTo>
                  <a:lnTo>
                    <a:pt x="11472" y="8342"/>
                  </a:lnTo>
                  <a:lnTo>
                    <a:pt x="11373" y="8104"/>
                  </a:lnTo>
                  <a:lnTo>
                    <a:pt x="11334" y="7985"/>
                  </a:lnTo>
                  <a:lnTo>
                    <a:pt x="10462" y="7272"/>
                  </a:lnTo>
                  <a:lnTo>
                    <a:pt x="9689" y="6677"/>
                  </a:lnTo>
                  <a:lnTo>
                    <a:pt x="9313" y="6400"/>
                  </a:lnTo>
                  <a:lnTo>
                    <a:pt x="8976" y="6162"/>
                  </a:lnTo>
                  <a:lnTo>
                    <a:pt x="8896" y="6103"/>
                  </a:lnTo>
                  <a:lnTo>
                    <a:pt x="8817" y="6024"/>
                  </a:lnTo>
                  <a:lnTo>
                    <a:pt x="8639" y="5806"/>
                  </a:lnTo>
                  <a:lnTo>
                    <a:pt x="8441" y="5528"/>
                  </a:lnTo>
                  <a:lnTo>
                    <a:pt x="8243" y="5211"/>
                  </a:lnTo>
                  <a:lnTo>
                    <a:pt x="8044" y="4835"/>
                  </a:lnTo>
                  <a:lnTo>
                    <a:pt x="7846" y="4439"/>
                  </a:lnTo>
                  <a:lnTo>
                    <a:pt x="7430" y="3606"/>
                  </a:lnTo>
                  <a:lnTo>
                    <a:pt x="7074" y="2814"/>
                  </a:lnTo>
                  <a:lnTo>
                    <a:pt x="6776" y="2160"/>
                  </a:lnTo>
                  <a:lnTo>
                    <a:pt x="6578" y="1704"/>
                  </a:lnTo>
                  <a:lnTo>
                    <a:pt x="6539" y="1605"/>
                  </a:lnTo>
                  <a:lnTo>
                    <a:pt x="6519" y="1585"/>
                  </a:lnTo>
                  <a:lnTo>
                    <a:pt x="6657" y="3250"/>
                  </a:lnTo>
                  <a:lnTo>
                    <a:pt x="6816" y="4756"/>
                  </a:lnTo>
                  <a:lnTo>
                    <a:pt x="6440" y="4577"/>
                  </a:lnTo>
                  <a:lnTo>
                    <a:pt x="5568" y="4141"/>
                  </a:lnTo>
                  <a:lnTo>
                    <a:pt x="5092" y="3884"/>
                  </a:lnTo>
                  <a:lnTo>
                    <a:pt x="4617" y="3626"/>
                  </a:lnTo>
                  <a:lnTo>
                    <a:pt x="4240" y="3369"/>
                  </a:lnTo>
                  <a:lnTo>
                    <a:pt x="4102" y="3270"/>
                  </a:lnTo>
                  <a:lnTo>
                    <a:pt x="3983" y="3170"/>
                  </a:lnTo>
                  <a:lnTo>
                    <a:pt x="3903" y="3052"/>
                  </a:lnTo>
                  <a:lnTo>
                    <a:pt x="3844" y="2913"/>
                  </a:lnTo>
                  <a:lnTo>
                    <a:pt x="3804" y="2715"/>
                  </a:lnTo>
                  <a:lnTo>
                    <a:pt x="3785" y="2477"/>
                  </a:lnTo>
                  <a:lnTo>
                    <a:pt x="3765" y="2239"/>
                  </a:lnTo>
                  <a:lnTo>
                    <a:pt x="3765" y="1962"/>
                  </a:lnTo>
                  <a:lnTo>
                    <a:pt x="3785" y="1407"/>
                  </a:lnTo>
                  <a:lnTo>
                    <a:pt x="3824" y="892"/>
                  </a:lnTo>
                  <a:lnTo>
                    <a:pt x="3864" y="436"/>
                  </a:lnTo>
                  <a:lnTo>
                    <a:pt x="3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25"/>
            <p:cNvSpPr/>
            <p:nvPr/>
          </p:nvSpPr>
          <p:spPr>
            <a:xfrm>
              <a:off x="6419032" y="1793000"/>
              <a:ext cx="453334" cy="829626"/>
            </a:xfrm>
            <a:custGeom>
              <a:rect b="b" l="l" r="r" t="t"/>
              <a:pathLst>
                <a:path extrusionOk="0" h="26254" w="14346">
                  <a:moveTo>
                    <a:pt x="3884" y="317"/>
                  </a:moveTo>
                  <a:lnTo>
                    <a:pt x="3804" y="1011"/>
                  </a:lnTo>
                  <a:lnTo>
                    <a:pt x="3765" y="1467"/>
                  </a:lnTo>
                  <a:lnTo>
                    <a:pt x="3745" y="1942"/>
                  </a:lnTo>
                  <a:lnTo>
                    <a:pt x="3745" y="2398"/>
                  </a:lnTo>
                  <a:lnTo>
                    <a:pt x="3785" y="2814"/>
                  </a:lnTo>
                  <a:lnTo>
                    <a:pt x="3824" y="2992"/>
                  </a:lnTo>
                  <a:lnTo>
                    <a:pt x="3884" y="3151"/>
                  </a:lnTo>
                  <a:lnTo>
                    <a:pt x="3943" y="3289"/>
                  </a:lnTo>
                  <a:lnTo>
                    <a:pt x="4003" y="3389"/>
                  </a:lnTo>
                  <a:lnTo>
                    <a:pt x="4121" y="3488"/>
                  </a:lnTo>
                  <a:lnTo>
                    <a:pt x="4260" y="3587"/>
                  </a:lnTo>
                  <a:lnTo>
                    <a:pt x="4656" y="3844"/>
                  </a:lnTo>
                  <a:lnTo>
                    <a:pt x="5092" y="4102"/>
                  </a:lnTo>
                  <a:lnTo>
                    <a:pt x="5588" y="4359"/>
                  </a:lnTo>
                  <a:lnTo>
                    <a:pt x="6440" y="4795"/>
                  </a:lnTo>
                  <a:lnTo>
                    <a:pt x="6876" y="4993"/>
                  </a:lnTo>
                  <a:lnTo>
                    <a:pt x="6935" y="5013"/>
                  </a:lnTo>
                  <a:lnTo>
                    <a:pt x="6994" y="4993"/>
                  </a:lnTo>
                  <a:lnTo>
                    <a:pt x="7054" y="4934"/>
                  </a:lnTo>
                  <a:lnTo>
                    <a:pt x="7054" y="4875"/>
                  </a:lnTo>
                  <a:lnTo>
                    <a:pt x="6836" y="2437"/>
                  </a:lnTo>
                  <a:lnTo>
                    <a:pt x="7430" y="3785"/>
                  </a:lnTo>
                  <a:lnTo>
                    <a:pt x="7728" y="4419"/>
                  </a:lnTo>
                  <a:lnTo>
                    <a:pt x="8025" y="4974"/>
                  </a:lnTo>
                  <a:lnTo>
                    <a:pt x="8302" y="5489"/>
                  </a:lnTo>
                  <a:lnTo>
                    <a:pt x="8560" y="5885"/>
                  </a:lnTo>
                  <a:lnTo>
                    <a:pt x="8679" y="6063"/>
                  </a:lnTo>
                  <a:lnTo>
                    <a:pt x="8797" y="6202"/>
                  </a:lnTo>
                  <a:lnTo>
                    <a:pt x="8916" y="6321"/>
                  </a:lnTo>
                  <a:lnTo>
                    <a:pt x="9015" y="6400"/>
                  </a:lnTo>
                  <a:lnTo>
                    <a:pt x="9332" y="6618"/>
                  </a:lnTo>
                  <a:lnTo>
                    <a:pt x="9669" y="6856"/>
                  </a:lnTo>
                  <a:lnTo>
                    <a:pt x="10383" y="7411"/>
                  </a:lnTo>
                  <a:lnTo>
                    <a:pt x="11334" y="8183"/>
                  </a:lnTo>
                  <a:lnTo>
                    <a:pt x="11433" y="8421"/>
                  </a:lnTo>
                  <a:lnTo>
                    <a:pt x="11492" y="8540"/>
                  </a:lnTo>
                  <a:lnTo>
                    <a:pt x="11552" y="8659"/>
                  </a:lnTo>
                  <a:lnTo>
                    <a:pt x="11651" y="8758"/>
                  </a:lnTo>
                  <a:lnTo>
                    <a:pt x="11730" y="8837"/>
                  </a:lnTo>
                  <a:lnTo>
                    <a:pt x="11849" y="8897"/>
                  </a:lnTo>
                  <a:lnTo>
                    <a:pt x="11888" y="8897"/>
                  </a:lnTo>
                  <a:lnTo>
                    <a:pt x="11948" y="8877"/>
                  </a:lnTo>
                  <a:lnTo>
                    <a:pt x="12047" y="8857"/>
                  </a:lnTo>
                  <a:lnTo>
                    <a:pt x="12166" y="8778"/>
                  </a:lnTo>
                  <a:lnTo>
                    <a:pt x="12384" y="8619"/>
                  </a:lnTo>
                  <a:lnTo>
                    <a:pt x="12602" y="8421"/>
                  </a:lnTo>
                  <a:lnTo>
                    <a:pt x="12740" y="8283"/>
                  </a:lnTo>
                  <a:lnTo>
                    <a:pt x="12998" y="8243"/>
                  </a:lnTo>
                  <a:lnTo>
                    <a:pt x="13156" y="8223"/>
                  </a:lnTo>
                  <a:lnTo>
                    <a:pt x="13315" y="8223"/>
                  </a:lnTo>
                  <a:lnTo>
                    <a:pt x="13474" y="8243"/>
                  </a:lnTo>
                  <a:lnTo>
                    <a:pt x="13632" y="8263"/>
                  </a:lnTo>
                  <a:lnTo>
                    <a:pt x="13791" y="8322"/>
                  </a:lnTo>
                  <a:lnTo>
                    <a:pt x="13909" y="8401"/>
                  </a:lnTo>
                  <a:lnTo>
                    <a:pt x="14008" y="8500"/>
                  </a:lnTo>
                  <a:lnTo>
                    <a:pt x="14068" y="8659"/>
                  </a:lnTo>
                  <a:lnTo>
                    <a:pt x="14088" y="8837"/>
                  </a:lnTo>
                  <a:lnTo>
                    <a:pt x="14068" y="9035"/>
                  </a:lnTo>
                  <a:lnTo>
                    <a:pt x="14028" y="9293"/>
                  </a:lnTo>
                  <a:lnTo>
                    <a:pt x="13969" y="9551"/>
                  </a:lnTo>
                  <a:lnTo>
                    <a:pt x="13890" y="9808"/>
                  </a:lnTo>
                  <a:lnTo>
                    <a:pt x="13791" y="10086"/>
                  </a:lnTo>
                  <a:lnTo>
                    <a:pt x="13672" y="10343"/>
                  </a:lnTo>
                  <a:lnTo>
                    <a:pt x="13553" y="10601"/>
                  </a:lnTo>
                  <a:lnTo>
                    <a:pt x="13414" y="10858"/>
                  </a:lnTo>
                  <a:lnTo>
                    <a:pt x="13275" y="11076"/>
                  </a:lnTo>
                  <a:lnTo>
                    <a:pt x="13117" y="11314"/>
                  </a:lnTo>
                  <a:lnTo>
                    <a:pt x="12978" y="11512"/>
                  </a:lnTo>
                  <a:lnTo>
                    <a:pt x="12820" y="11690"/>
                  </a:lnTo>
                  <a:lnTo>
                    <a:pt x="12661" y="11849"/>
                  </a:lnTo>
                  <a:lnTo>
                    <a:pt x="12522" y="11988"/>
                  </a:lnTo>
                  <a:lnTo>
                    <a:pt x="12384" y="12087"/>
                  </a:lnTo>
                  <a:lnTo>
                    <a:pt x="12245" y="12166"/>
                  </a:lnTo>
                  <a:lnTo>
                    <a:pt x="12126" y="12206"/>
                  </a:lnTo>
                  <a:lnTo>
                    <a:pt x="11651" y="12265"/>
                  </a:lnTo>
                  <a:lnTo>
                    <a:pt x="11274" y="12285"/>
                  </a:lnTo>
                  <a:lnTo>
                    <a:pt x="11036" y="12265"/>
                  </a:lnTo>
                  <a:lnTo>
                    <a:pt x="10878" y="12265"/>
                  </a:lnTo>
                  <a:lnTo>
                    <a:pt x="10838" y="12285"/>
                  </a:lnTo>
                  <a:lnTo>
                    <a:pt x="10818" y="12305"/>
                  </a:lnTo>
                  <a:lnTo>
                    <a:pt x="10799" y="12344"/>
                  </a:lnTo>
                  <a:lnTo>
                    <a:pt x="10620" y="12859"/>
                  </a:lnTo>
                  <a:lnTo>
                    <a:pt x="10284" y="13929"/>
                  </a:lnTo>
                  <a:lnTo>
                    <a:pt x="10105" y="14563"/>
                  </a:lnTo>
                  <a:lnTo>
                    <a:pt x="9947" y="15158"/>
                  </a:lnTo>
                  <a:lnTo>
                    <a:pt x="9808" y="15713"/>
                  </a:lnTo>
                  <a:lnTo>
                    <a:pt x="9729" y="16129"/>
                  </a:lnTo>
                  <a:lnTo>
                    <a:pt x="9669" y="16565"/>
                  </a:lnTo>
                  <a:lnTo>
                    <a:pt x="9630" y="16941"/>
                  </a:lnTo>
                  <a:lnTo>
                    <a:pt x="9610" y="17219"/>
                  </a:lnTo>
                  <a:lnTo>
                    <a:pt x="9610" y="17436"/>
                  </a:lnTo>
                  <a:lnTo>
                    <a:pt x="9669" y="17674"/>
                  </a:lnTo>
                  <a:lnTo>
                    <a:pt x="9709" y="17734"/>
                  </a:lnTo>
                  <a:lnTo>
                    <a:pt x="9788" y="17813"/>
                  </a:lnTo>
                  <a:lnTo>
                    <a:pt x="9986" y="17991"/>
                  </a:lnTo>
                  <a:lnTo>
                    <a:pt x="10284" y="18189"/>
                  </a:lnTo>
                  <a:lnTo>
                    <a:pt x="10640" y="18388"/>
                  </a:lnTo>
                  <a:lnTo>
                    <a:pt x="11373" y="18764"/>
                  </a:lnTo>
                  <a:lnTo>
                    <a:pt x="11987" y="19081"/>
                  </a:lnTo>
                  <a:lnTo>
                    <a:pt x="9630" y="25976"/>
                  </a:lnTo>
                  <a:lnTo>
                    <a:pt x="278" y="25322"/>
                  </a:lnTo>
                  <a:lnTo>
                    <a:pt x="1447" y="18625"/>
                  </a:lnTo>
                  <a:lnTo>
                    <a:pt x="3963" y="18170"/>
                  </a:lnTo>
                  <a:lnTo>
                    <a:pt x="4003" y="18150"/>
                  </a:lnTo>
                  <a:lnTo>
                    <a:pt x="4022" y="18130"/>
                  </a:lnTo>
                  <a:lnTo>
                    <a:pt x="4062" y="18090"/>
                  </a:lnTo>
                  <a:lnTo>
                    <a:pt x="4062" y="18051"/>
                  </a:lnTo>
                  <a:lnTo>
                    <a:pt x="4240" y="15931"/>
                  </a:lnTo>
                  <a:lnTo>
                    <a:pt x="4240" y="15891"/>
                  </a:lnTo>
                  <a:lnTo>
                    <a:pt x="4221" y="15851"/>
                  </a:lnTo>
                  <a:lnTo>
                    <a:pt x="4181" y="15812"/>
                  </a:lnTo>
                  <a:lnTo>
                    <a:pt x="4141" y="15792"/>
                  </a:lnTo>
                  <a:lnTo>
                    <a:pt x="4042" y="15752"/>
                  </a:lnTo>
                  <a:lnTo>
                    <a:pt x="3765" y="15653"/>
                  </a:lnTo>
                  <a:lnTo>
                    <a:pt x="3388" y="15495"/>
                  </a:lnTo>
                  <a:lnTo>
                    <a:pt x="2933" y="15257"/>
                  </a:lnTo>
                  <a:lnTo>
                    <a:pt x="2675" y="15118"/>
                  </a:lnTo>
                  <a:lnTo>
                    <a:pt x="2437" y="14960"/>
                  </a:lnTo>
                  <a:lnTo>
                    <a:pt x="2180" y="14781"/>
                  </a:lnTo>
                  <a:lnTo>
                    <a:pt x="1942" y="14583"/>
                  </a:lnTo>
                  <a:lnTo>
                    <a:pt x="1724" y="14365"/>
                  </a:lnTo>
                  <a:lnTo>
                    <a:pt x="1506" y="14108"/>
                  </a:lnTo>
                  <a:lnTo>
                    <a:pt x="1328" y="13850"/>
                  </a:lnTo>
                  <a:lnTo>
                    <a:pt x="1169" y="13573"/>
                  </a:lnTo>
                  <a:lnTo>
                    <a:pt x="1070" y="13315"/>
                  </a:lnTo>
                  <a:lnTo>
                    <a:pt x="991" y="13038"/>
                  </a:lnTo>
                  <a:lnTo>
                    <a:pt x="931" y="12760"/>
                  </a:lnTo>
                  <a:lnTo>
                    <a:pt x="872" y="12463"/>
                  </a:lnTo>
                  <a:lnTo>
                    <a:pt x="852" y="12166"/>
                  </a:lnTo>
                  <a:lnTo>
                    <a:pt x="832" y="11849"/>
                  </a:lnTo>
                  <a:lnTo>
                    <a:pt x="832" y="11215"/>
                  </a:lnTo>
                  <a:lnTo>
                    <a:pt x="872" y="10581"/>
                  </a:lnTo>
                  <a:lnTo>
                    <a:pt x="931" y="9967"/>
                  </a:lnTo>
                  <a:lnTo>
                    <a:pt x="1090" y="8877"/>
                  </a:lnTo>
                  <a:lnTo>
                    <a:pt x="1149" y="8401"/>
                  </a:lnTo>
                  <a:lnTo>
                    <a:pt x="1189" y="8065"/>
                  </a:lnTo>
                  <a:lnTo>
                    <a:pt x="1229" y="7351"/>
                  </a:lnTo>
                  <a:lnTo>
                    <a:pt x="1248" y="6559"/>
                  </a:lnTo>
                  <a:lnTo>
                    <a:pt x="1248" y="5727"/>
                  </a:lnTo>
                  <a:lnTo>
                    <a:pt x="1229" y="5310"/>
                  </a:lnTo>
                  <a:lnTo>
                    <a:pt x="1189" y="4914"/>
                  </a:lnTo>
                  <a:lnTo>
                    <a:pt x="1169" y="4716"/>
                  </a:lnTo>
                  <a:lnTo>
                    <a:pt x="1169" y="4478"/>
                  </a:lnTo>
                  <a:lnTo>
                    <a:pt x="1189" y="4201"/>
                  </a:lnTo>
                  <a:lnTo>
                    <a:pt x="1229" y="3904"/>
                  </a:lnTo>
                  <a:lnTo>
                    <a:pt x="1288" y="3567"/>
                  </a:lnTo>
                  <a:lnTo>
                    <a:pt x="1367" y="3230"/>
                  </a:lnTo>
                  <a:lnTo>
                    <a:pt x="1466" y="2893"/>
                  </a:lnTo>
                  <a:lnTo>
                    <a:pt x="1605" y="2537"/>
                  </a:lnTo>
                  <a:lnTo>
                    <a:pt x="1764" y="2200"/>
                  </a:lnTo>
                  <a:lnTo>
                    <a:pt x="1962" y="1843"/>
                  </a:lnTo>
                  <a:lnTo>
                    <a:pt x="2180" y="1526"/>
                  </a:lnTo>
                  <a:lnTo>
                    <a:pt x="2437" y="1229"/>
                  </a:lnTo>
                  <a:lnTo>
                    <a:pt x="2596" y="1070"/>
                  </a:lnTo>
                  <a:lnTo>
                    <a:pt x="2734" y="932"/>
                  </a:lnTo>
                  <a:lnTo>
                    <a:pt x="2913" y="813"/>
                  </a:lnTo>
                  <a:lnTo>
                    <a:pt x="3091" y="694"/>
                  </a:lnTo>
                  <a:lnTo>
                    <a:pt x="3269" y="575"/>
                  </a:lnTo>
                  <a:lnTo>
                    <a:pt x="3468" y="476"/>
                  </a:lnTo>
                  <a:lnTo>
                    <a:pt x="3666" y="397"/>
                  </a:lnTo>
                  <a:lnTo>
                    <a:pt x="3884" y="317"/>
                  </a:lnTo>
                  <a:close/>
                  <a:moveTo>
                    <a:pt x="4022" y="0"/>
                  </a:moveTo>
                  <a:lnTo>
                    <a:pt x="3765" y="60"/>
                  </a:lnTo>
                  <a:lnTo>
                    <a:pt x="3527" y="159"/>
                  </a:lnTo>
                  <a:lnTo>
                    <a:pt x="3309" y="258"/>
                  </a:lnTo>
                  <a:lnTo>
                    <a:pt x="3091" y="377"/>
                  </a:lnTo>
                  <a:lnTo>
                    <a:pt x="2893" y="496"/>
                  </a:lnTo>
                  <a:lnTo>
                    <a:pt x="2715" y="634"/>
                  </a:lnTo>
                  <a:lnTo>
                    <a:pt x="2536" y="773"/>
                  </a:lnTo>
                  <a:lnTo>
                    <a:pt x="2358" y="932"/>
                  </a:lnTo>
                  <a:lnTo>
                    <a:pt x="2200" y="1090"/>
                  </a:lnTo>
                  <a:lnTo>
                    <a:pt x="2061" y="1249"/>
                  </a:lnTo>
                  <a:lnTo>
                    <a:pt x="1803" y="1605"/>
                  </a:lnTo>
                  <a:lnTo>
                    <a:pt x="1585" y="1962"/>
                  </a:lnTo>
                  <a:lnTo>
                    <a:pt x="1407" y="2338"/>
                  </a:lnTo>
                  <a:lnTo>
                    <a:pt x="1248" y="2735"/>
                  </a:lnTo>
                  <a:lnTo>
                    <a:pt x="1130" y="3111"/>
                  </a:lnTo>
                  <a:lnTo>
                    <a:pt x="1031" y="3468"/>
                  </a:lnTo>
                  <a:lnTo>
                    <a:pt x="971" y="3824"/>
                  </a:lnTo>
                  <a:lnTo>
                    <a:pt x="931" y="4161"/>
                  </a:lnTo>
                  <a:lnTo>
                    <a:pt x="912" y="4458"/>
                  </a:lnTo>
                  <a:lnTo>
                    <a:pt x="912" y="4736"/>
                  </a:lnTo>
                  <a:lnTo>
                    <a:pt x="912" y="4954"/>
                  </a:lnTo>
                  <a:lnTo>
                    <a:pt x="951" y="5330"/>
                  </a:lnTo>
                  <a:lnTo>
                    <a:pt x="971" y="5746"/>
                  </a:lnTo>
                  <a:lnTo>
                    <a:pt x="991" y="6559"/>
                  </a:lnTo>
                  <a:lnTo>
                    <a:pt x="951" y="7331"/>
                  </a:lnTo>
                  <a:lnTo>
                    <a:pt x="912" y="8045"/>
                  </a:lnTo>
                  <a:lnTo>
                    <a:pt x="872" y="8382"/>
                  </a:lnTo>
                  <a:lnTo>
                    <a:pt x="813" y="8837"/>
                  </a:lnTo>
                  <a:lnTo>
                    <a:pt x="733" y="9352"/>
                  </a:lnTo>
                  <a:lnTo>
                    <a:pt x="654" y="9947"/>
                  </a:lnTo>
                  <a:lnTo>
                    <a:pt x="595" y="10581"/>
                  </a:lnTo>
                  <a:lnTo>
                    <a:pt x="555" y="11235"/>
                  </a:lnTo>
                  <a:lnTo>
                    <a:pt x="555" y="11552"/>
                  </a:lnTo>
                  <a:lnTo>
                    <a:pt x="555" y="11889"/>
                  </a:lnTo>
                  <a:lnTo>
                    <a:pt x="575" y="12206"/>
                  </a:lnTo>
                  <a:lnTo>
                    <a:pt x="614" y="12523"/>
                  </a:lnTo>
                  <a:lnTo>
                    <a:pt x="674" y="12840"/>
                  </a:lnTo>
                  <a:lnTo>
                    <a:pt x="733" y="13137"/>
                  </a:lnTo>
                  <a:lnTo>
                    <a:pt x="813" y="13414"/>
                  </a:lnTo>
                  <a:lnTo>
                    <a:pt x="931" y="13692"/>
                  </a:lnTo>
                  <a:lnTo>
                    <a:pt x="1070" y="13949"/>
                  </a:lnTo>
                  <a:lnTo>
                    <a:pt x="1248" y="14207"/>
                  </a:lnTo>
                  <a:lnTo>
                    <a:pt x="1427" y="14445"/>
                  </a:lnTo>
                  <a:lnTo>
                    <a:pt x="1625" y="14663"/>
                  </a:lnTo>
                  <a:lnTo>
                    <a:pt x="1843" y="14861"/>
                  </a:lnTo>
                  <a:lnTo>
                    <a:pt x="2061" y="15039"/>
                  </a:lnTo>
                  <a:lnTo>
                    <a:pt x="2299" y="15198"/>
                  </a:lnTo>
                  <a:lnTo>
                    <a:pt x="2536" y="15356"/>
                  </a:lnTo>
                  <a:lnTo>
                    <a:pt x="2972" y="15614"/>
                  </a:lnTo>
                  <a:lnTo>
                    <a:pt x="3388" y="15792"/>
                  </a:lnTo>
                  <a:lnTo>
                    <a:pt x="3725" y="15931"/>
                  </a:lnTo>
                  <a:lnTo>
                    <a:pt x="3963" y="16010"/>
                  </a:lnTo>
                  <a:lnTo>
                    <a:pt x="3804" y="17912"/>
                  </a:lnTo>
                  <a:lnTo>
                    <a:pt x="1308" y="18368"/>
                  </a:lnTo>
                  <a:lnTo>
                    <a:pt x="1268" y="18388"/>
                  </a:lnTo>
                  <a:lnTo>
                    <a:pt x="1248" y="18407"/>
                  </a:lnTo>
                  <a:lnTo>
                    <a:pt x="1209" y="18447"/>
                  </a:lnTo>
                  <a:lnTo>
                    <a:pt x="1209" y="18487"/>
                  </a:lnTo>
                  <a:lnTo>
                    <a:pt x="0" y="25421"/>
                  </a:lnTo>
                  <a:lnTo>
                    <a:pt x="0" y="25481"/>
                  </a:lnTo>
                  <a:lnTo>
                    <a:pt x="20" y="25520"/>
                  </a:lnTo>
                  <a:lnTo>
                    <a:pt x="60" y="25560"/>
                  </a:lnTo>
                  <a:lnTo>
                    <a:pt x="119" y="25580"/>
                  </a:lnTo>
                  <a:lnTo>
                    <a:pt x="9709" y="26254"/>
                  </a:lnTo>
                  <a:lnTo>
                    <a:pt x="9749" y="26254"/>
                  </a:lnTo>
                  <a:lnTo>
                    <a:pt x="9788" y="26234"/>
                  </a:lnTo>
                  <a:lnTo>
                    <a:pt x="9828" y="26194"/>
                  </a:lnTo>
                  <a:lnTo>
                    <a:pt x="9848" y="26174"/>
                  </a:lnTo>
                  <a:lnTo>
                    <a:pt x="12285" y="19041"/>
                  </a:lnTo>
                  <a:lnTo>
                    <a:pt x="12285" y="19002"/>
                  </a:lnTo>
                  <a:lnTo>
                    <a:pt x="12285" y="18942"/>
                  </a:lnTo>
                  <a:lnTo>
                    <a:pt x="12245" y="18903"/>
                  </a:lnTo>
                  <a:lnTo>
                    <a:pt x="12205" y="18883"/>
                  </a:lnTo>
                  <a:lnTo>
                    <a:pt x="11314" y="18427"/>
                  </a:lnTo>
                  <a:lnTo>
                    <a:pt x="10601" y="18051"/>
                  </a:lnTo>
                  <a:lnTo>
                    <a:pt x="10343" y="17892"/>
                  </a:lnTo>
                  <a:lnTo>
                    <a:pt x="10125" y="17753"/>
                  </a:lnTo>
                  <a:lnTo>
                    <a:pt x="9986" y="17654"/>
                  </a:lnTo>
                  <a:lnTo>
                    <a:pt x="9927" y="17575"/>
                  </a:lnTo>
                  <a:lnTo>
                    <a:pt x="9887" y="17397"/>
                  </a:lnTo>
                  <a:lnTo>
                    <a:pt x="9867" y="17199"/>
                  </a:lnTo>
                  <a:lnTo>
                    <a:pt x="9887" y="16961"/>
                  </a:lnTo>
                  <a:lnTo>
                    <a:pt x="9947" y="16604"/>
                  </a:lnTo>
                  <a:lnTo>
                    <a:pt x="9986" y="16168"/>
                  </a:lnTo>
                  <a:lnTo>
                    <a:pt x="10066" y="15812"/>
                  </a:lnTo>
                  <a:lnTo>
                    <a:pt x="10184" y="15336"/>
                  </a:lnTo>
                  <a:lnTo>
                    <a:pt x="10482" y="14246"/>
                  </a:lnTo>
                  <a:lnTo>
                    <a:pt x="10799" y="13216"/>
                  </a:lnTo>
                  <a:lnTo>
                    <a:pt x="11017" y="12542"/>
                  </a:lnTo>
                  <a:lnTo>
                    <a:pt x="11472" y="12542"/>
                  </a:lnTo>
                  <a:lnTo>
                    <a:pt x="11789" y="12523"/>
                  </a:lnTo>
                  <a:lnTo>
                    <a:pt x="12166" y="12463"/>
                  </a:lnTo>
                  <a:lnTo>
                    <a:pt x="12324" y="12424"/>
                  </a:lnTo>
                  <a:lnTo>
                    <a:pt x="12483" y="12344"/>
                  </a:lnTo>
                  <a:lnTo>
                    <a:pt x="12661" y="12225"/>
                  </a:lnTo>
                  <a:lnTo>
                    <a:pt x="12820" y="12087"/>
                  </a:lnTo>
                  <a:lnTo>
                    <a:pt x="12998" y="11908"/>
                  </a:lnTo>
                  <a:lnTo>
                    <a:pt x="13156" y="11710"/>
                  </a:lnTo>
                  <a:lnTo>
                    <a:pt x="13335" y="11473"/>
                  </a:lnTo>
                  <a:lnTo>
                    <a:pt x="13493" y="11235"/>
                  </a:lnTo>
                  <a:lnTo>
                    <a:pt x="13632" y="10997"/>
                  </a:lnTo>
                  <a:lnTo>
                    <a:pt x="13791" y="10720"/>
                  </a:lnTo>
                  <a:lnTo>
                    <a:pt x="13909" y="10442"/>
                  </a:lnTo>
                  <a:lnTo>
                    <a:pt x="14028" y="10165"/>
                  </a:lnTo>
                  <a:lnTo>
                    <a:pt x="14147" y="9887"/>
                  </a:lnTo>
                  <a:lnTo>
                    <a:pt x="14226" y="9610"/>
                  </a:lnTo>
                  <a:lnTo>
                    <a:pt x="14306" y="9333"/>
                  </a:lnTo>
                  <a:lnTo>
                    <a:pt x="14345" y="9075"/>
                  </a:lnTo>
                  <a:lnTo>
                    <a:pt x="14345" y="8917"/>
                  </a:lnTo>
                  <a:lnTo>
                    <a:pt x="14345" y="8798"/>
                  </a:lnTo>
                  <a:lnTo>
                    <a:pt x="14345" y="8679"/>
                  </a:lnTo>
                  <a:lnTo>
                    <a:pt x="14306" y="8560"/>
                  </a:lnTo>
                  <a:lnTo>
                    <a:pt x="14286" y="8461"/>
                  </a:lnTo>
                  <a:lnTo>
                    <a:pt x="14226" y="8362"/>
                  </a:lnTo>
                  <a:lnTo>
                    <a:pt x="14167" y="8263"/>
                  </a:lnTo>
                  <a:lnTo>
                    <a:pt x="14088" y="8183"/>
                  </a:lnTo>
                  <a:lnTo>
                    <a:pt x="13989" y="8124"/>
                  </a:lnTo>
                  <a:lnTo>
                    <a:pt x="13890" y="8065"/>
                  </a:lnTo>
                  <a:lnTo>
                    <a:pt x="13771" y="8025"/>
                  </a:lnTo>
                  <a:lnTo>
                    <a:pt x="13672" y="7985"/>
                  </a:lnTo>
                  <a:lnTo>
                    <a:pt x="13434" y="7966"/>
                  </a:lnTo>
                  <a:lnTo>
                    <a:pt x="12998" y="7966"/>
                  </a:lnTo>
                  <a:lnTo>
                    <a:pt x="12820" y="8005"/>
                  </a:lnTo>
                  <a:lnTo>
                    <a:pt x="12641" y="8045"/>
                  </a:lnTo>
                  <a:lnTo>
                    <a:pt x="12582" y="8065"/>
                  </a:lnTo>
                  <a:lnTo>
                    <a:pt x="12404" y="8243"/>
                  </a:lnTo>
                  <a:lnTo>
                    <a:pt x="12205" y="8421"/>
                  </a:lnTo>
                  <a:lnTo>
                    <a:pt x="12027" y="8560"/>
                  </a:lnTo>
                  <a:lnTo>
                    <a:pt x="11888" y="8619"/>
                  </a:lnTo>
                  <a:lnTo>
                    <a:pt x="11869" y="8600"/>
                  </a:lnTo>
                  <a:lnTo>
                    <a:pt x="11829" y="8560"/>
                  </a:lnTo>
                  <a:lnTo>
                    <a:pt x="11750" y="8441"/>
                  </a:lnTo>
                  <a:lnTo>
                    <a:pt x="11651" y="8263"/>
                  </a:lnTo>
                  <a:lnTo>
                    <a:pt x="11571" y="8065"/>
                  </a:lnTo>
                  <a:lnTo>
                    <a:pt x="11532" y="8005"/>
                  </a:lnTo>
                  <a:lnTo>
                    <a:pt x="10640" y="7272"/>
                  </a:lnTo>
                  <a:lnTo>
                    <a:pt x="9887" y="6678"/>
                  </a:lnTo>
                  <a:lnTo>
                    <a:pt x="9511" y="6400"/>
                  </a:lnTo>
                  <a:lnTo>
                    <a:pt x="9174" y="6182"/>
                  </a:lnTo>
                  <a:lnTo>
                    <a:pt x="9055" y="6083"/>
                  </a:lnTo>
                  <a:lnTo>
                    <a:pt x="8936" y="5945"/>
                  </a:lnTo>
                  <a:lnTo>
                    <a:pt x="8797" y="5766"/>
                  </a:lnTo>
                  <a:lnTo>
                    <a:pt x="8659" y="5568"/>
                  </a:lnTo>
                  <a:lnTo>
                    <a:pt x="8381" y="5073"/>
                  </a:lnTo>
                  <a:lnTo>
                    <a:pt x="8084" y="4498"/>
                  </a:lnTo>
                  <a:lnTo>
                    <a:pt x="7787" y="3884"/>
                  </a:lnTo>
                  <a:lnTo>
                    <a:pt x="7510" y="3289"/>
                  </a:lnTo>
                  <a:lnTo>
                    <a:pt x="7054" y="2299"/>
                  </a:lnTo>
                  <a:lnTo>
                    <a:pt x="6876" y="1863"/>
                  </a:lnTo>
                  <a:lnTo>
                    <a:pt x="6757" y="1645"/>
                  </a:lnTo>
                  <a:lnTo>
                    <a:pt x="6717" y="1585"/>
                  </a:lnTo>
                  <a:lnTo>
                    <a:pt x="6677" y="1566"/>
                  </a:lnTo>
                  <a:lnTo>
                    <a:pt x="6598" y="1566"/>
                  </a:lnTo>
                  <a:lnTo>
                    <a:pt x="6559" y="1585"/>
                  </a:lnTo>
                  <a:lnTo>
                    <a:pt x="6519" y="1625"/>
                  </a:lnTo>
                  <a:lnTo>
                    <a:pt x="6499" y="1665"/>
                  </a:lnTo>
                  <a:lnTo>
                    <a:pt x="6499" y="1704"/>
                  </a:lnTo>
                  <a:lnTo>
                    <a:pt x="6598" y="2953"/>
                  </a:lnTo>
                  <a:lnTo>
                    <a:pt x="6776" y="4657"/>
                  </a:lnTo>
                  <a:lnTo>
                    <a:pt x="6162" y="4359"/>
                  </a:lnTo>
                  <a:lnTo>
                    <a:pt x="5409" y="3963"/>
                  </a:lnTo>
                  <a:lnTo>
                    <a:pt x="5013" y="3745"/>
                  </a:lnTo>
                  <a:lnTo>
                    <a:pt x="4676" y="3547"/>
                  </a:lnTo>
                  <a:lnTo>
                    <a:pt x="4399" y="3349"/>
                  </a:lnTo>
                  <a:lnTo>
                    <a:pt x="4201" y="3190"/>
                  </a:lnTo>
                  <a:lnTo>
                    <a:pt x="4141" y="3131"/>
                  </a:lnTo>
                  <a:lnTo>
                    <a:pt x="4102" y="3012"/>
                  </a:lnTo>
                  <a:lnTo>
                    <a:pt x="4082" y="2893"/>
                  </a:lnTo>
                  <a:lnTo>
                    <a:pt x="4042" y="2735"/>
                  </a:lnTo>
                  <a:lnTo>
                    <a:pt x="4022" y="2358"/>
                  </a:lnTo>
                  <a:lnTo>
                    <a:pt x="4022" y="1942"/>
                  </a:lnTo>
                  <a:lnTo>
                    <a:pt x="4042" y="1467"/>
                  </a:lnTo>
                  <a:lnTo>
                    <a:pt x="4082" y="1011"/>
                  </a:lnTo>
                  <a:lnTo>
                    <a:pt x="4121" y="555"/>
                  </a:lnTo>
                  <a:lnTo>
                    <a:pt x="4181" y="139"/>
                  </a:lnTo>
                  <a:lnTo>
                    <a:pt x="4181" y="80"/>
                  </a:lnTo>
                  <a:lnTo>
                    <a:pt x="4141" y="20"/>
                  </a:lnTo>
                  <a:lnTo>
                    <a:pt x="40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25"/>
            <p:cNvSpPr/>
            <p:nvPr/>
          </p:nvSpPr>
          <p:spPr>
            <a:xfrm>
              <a:off x="6536743" y="2358397"/>
              <a:ext cx="10681" cy="66392"/>
            </a:xfrm>
            <a:custGeom>
              <a:rect b="b" l="l" r="r" t="t"/>
              <a:pathLst>
                <a:path extrusionOk="0" h="2101" w="338">
                  <a:moveTo>
                    <a:pt x="218" y="0"/>
                  </a:moveTo>
                  <a:lnTo>
                    <a:pt x="159" y="20"/>
                  </a:lnTo>
                  <a:lnTo>
                    <a:pt x="119" y="40"/>
                  </a:lnTo>
                  <a:lnTo>
                    <a:pt x="79" y="79"/>
                  </a:lnTo>
                  <a:lnTo>
                    <a:pt x="79" y="139"/>
                  </a:lnTo>
                  <a:lnTo>
                    <a:pt x="0" y="1962"/>
                  </a:lnTo>
                  <a:lnTo>
                    <a:pt x="0" y="2021"/>
                  </a:lnTo>
                  <a:lnTo>
                    <a:pt x="20" y="2061"/>
                  </a:lnTo>
                  <a:lnTo>
                    <a:pt x="60" y="2081"/>
                  </a:lnTo>
                  <a:lnTo>
                    <a:pt x="119" y="2100"/>
                  </a:lnTo>
                  <a:lnTo>
                    <a:pt x="179" y="2081"/>
                  </a:lnTo>
                  <a:lnTo>
                    <a:pt x="218" y="2061"/>
                  </a:lnTo>
                  <a:lnTo>
                    <a:pt x="258" y="2021"/>
                  </a:lnTo>
                  <a:lnTo>
                    <a:pt x="258" y="1962"/>
                  </a:lnTo>
                  <a:lnTo>
                    <a:pt x="337" y="139"/>
                  </a:lnTo>
                  <a:lnTo>
                    <a:pt x="337" y="99"/>
                  </a:lnTo>
                  <a:lnTo>
                    <a:pt x="297" y="60"/>
                  </a:lnTo>
                  <a:lnTo>
                    <a:pt x="258" y="20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25"/>
            <p:cNvSpPr/>
            <p:nvPr/>
          </p:nvSpPr>
          <p:spPr>
            <a:xfrm>
              <a:off x="6619378" y="2233164"/>
              <a:ext cx="115245" cy="53878"/>
            </a:xfrm>
            <a:custGeom>
              <a:rect b="b" l="l" r="r" t="t"/>
              <a:pathLst>
                <a:path extrusionOk="0" h="1705" w="3647">
                  <a:moveTo>
                    <a:pt x="3508" y="0"/>
                  </a:moveTo>
                  <a:lnTo>
                    <a:pt x="3468" y="20"/>
                  </a:lnTo>
                  <a:lnTo>
                    <a:pt x="3409" y="40"/>
                  </a:lnTo>
                  <a:lnTo>
                    <a:pt x="3171" y="238"/>
                  </a:lnTo>
                  <a:lnTo>
                    <a:pt x="2893" y="436"/>
                  </a:lnTo>
                  <a:lnTo>
                    <a:pt x="2517" y="674"/>
                  </a:lnTo>
                  <a:lnTo>
                    <a:pt x="2299" y="793"/>
                  </a:lnTo>
                  <a:lnTo>
                    <a:pt x="2041" y="912"/>
                  </a:lnTo>
                  <a:lnTo>
                    <a:pt x="1764" y="1031"/>
                  </a:lnTo>
                  <a:lnTo>
                    <a:pt x="1487" y="1130"/>
                  </a:lnTo>
                  <a:lnTo>
                    <a:pt x="1170" y="1229"/>
                  </a:lnTo>
                  <a:lnTo>
                    <a:pt x="833" y="1328"/>
                  </a:lnTo>
                  <a:lnTo>
                    <a:pt x="496" y="1387"/>
                  </a:lnTo>
                  <a:lnTo>
                    <a:pt x="119" y="1427"/>
                  </a:lnTo>
                  <a:lnTo>
                    <a:pt x="80" y="1447"/>
                  </a:lnTo>
                  <a:lnTo>
                    <a:pt x="40" y="1486"/>
                  </a:lnTo>
                  <a:lnTo>
                    <a:pt x="1" y="1526"/>
                  </a:lnTo>
                  <a:lnTo>
                    <a:pt x="1" y="1586"/>
                  </a:lnTo>
                  <a:lnTo>
                    <a:pt x="20" y="1625"/>
                  </a:lnTo>
                  <a:lnTo>
                    <a:pt x="40" y="1665"/>
                  </a:lnTo>
                  <a:lnTo>
                    <a:pt x="80" y="1685"/>
                  </a:lnTo>
                  <a:lnTo>
                    <a:pt x="139" y="1704"/>
                  </a:lnTo>
                  <a:lnTo>
                    <a:pt x="536" y="1645"/>
                  </a:lnTo>
                  <a:lnTo>
                    <a:pt x="892" y="1586"/>
                  </a:lnTo>
                  <a:lnTo>
                    <a:pt x="1249" y="1506"/>
                  </a:lnTo>
                  <a:lnTo>
                    <a:pt x="1566" y="1387"/>
                  </a:lnTo>
                  <a:lnTo>
                    <a:pt x="1863" y="1288"/>
                  </a:lnTo>
                  <a:lnTo>
                    <a:pt x="2140" y="1169"/>
                  </a:lnTo>
                  <a:lnTo>
                    <a:pt x="2398" y="1051"/>
                  </a:lnTo>
                  <a:lnTo>
                    <a:pt x="2636" y="912"/>
                  </a:lnTo>
                  <a:lnTo>
                    <a:pt x="3032" y="674"/>
                  </a:lnTo>
                  <a:lnTo>
                    <a:pt x="3329" y="456"/>
                  </a:lnTo>
                  <a:lnTo>
                    <a:pt x="3527" y="317"/>
                  </a:lnTo>
                  <a:lnTo>
                    <a:pt x="3607" y="238"/>
                  </a:lnTo>
                  <a:lnTo>
                    <a:pt x="3626" y="199"/>
                  </a:lnTo>
                  <a:lnTo>
                    <a:pt x="3646" y="139"/>
                  </a:lnTo>
                  <a:lnTo>
                    <a:pt x="3626" y="100"/>
                  </a:lnTo>
                  <a:lnTo>
                    <a:pt x="3607" y="40"/>
                  </a:lnTo>
                  <a:lnTo>
                    <a:pt x="3567" y="20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25"/>
            <p:cNvSpPr/>
            <p:nvPr/>
          </p:nvSpPr>
          <p:spPr>
            <a:xfrm>
              <a:off x="6526094" y="2126733"/>
              <a:ext cx="112085" cy="39468"/>
            </a:xfrm>
            <a:custGeom>
              <a:rect b="b" l="l" r="r" t="t"/>
              <a:pathLst>
                <a:path extrusionOk="0" h="1249" w="3547">
                  <a:moveTo>
                    <a:pt x="3369" y="0"/>
                  </a:moveTo>
                  <a:lnTo>
                    <a:pt x="3329" y="40"/>
                  </a:lnTo>
                  <a:lnTo>
                    <a:pt x="3052" y="277"/>
                  </a:lnTo>
                  <a:lnTo>
                    <a:pt x="2794" y="495"/>
                  </a:lnTo>
                  <a:lnTo>
                    <a:pt x="2517" y="654"/>
                  </a:lnTo>
                  <a:lnTo>
                    <a:pt x="2259" y="773"/>
                  </a:lnTo>
                  <a:lnTo>
                    <a:pt x="2002" y="872"/>
                  </a:lnTo>
                  <a:lnTo>
                    <a:pt x="1744" y="931"/>
                  </a:lnTo>
                  <a:lnTo>
                    <a:pt x="1486" y="971"/>
                  </a:lnTo>
                  <a:lnTo>
                    <a:pt x="1249" y="991"/>
                  </a:lnTo>
                  <a:lnTo>
                    <a:pt x="1031" y="991"/>
                  </a:lnTo>
                  <a:lnTo>
                    <a:pt x="833" y="971"/>
                  </a:lnTo>
                  <a:lnTo>
                    <a:pt x="516" y="912"/>
                  </a:lnTo>
                  <a:lnTo>
                    <a:pt x="278" y="852"/>
                  </a:lnTo>
                  <a:lnTo>
                    <a:pt x="179" y="832"/>
                  </a:lnTo>
                  <a:lnTo>
                    <a:pt x="119" y="812"/>
                  </a:lnTo>
                  <a:lnTo>
                    <a:pt x="80" y="832"/>
                  </a:lnTo>
                  <a:lnTo>
                    <a:pt x="40" y="852"/>
                  </a:lnTo>
                  <a:lnTo>
                    <a:pt x="0" y="912"/>
                  </a:lnTo>
                  <a:lnTo>
                    <a:pt x="0" y="951"/>
                  </a:lnTo>
                  <a:lnTo>
                    <a:pt x="0" y="1011"/>
                  </a:lnTo>
                  <a:lnTo>
                    <a:pt x="40" y="1050"/>
                  </a:lnTo>
                  <a:lnTo>
                    <a:pt x="80" y="1090"/>
                  </a:lnTo>
                  <a:lnTo>
                    <a:pt x="159" y="1110"/>
                  </a:lnTo>
                  <a:lnTo>
                    <a:pt x="377" y="1169"/>
                  </a:lnTo>
                  <a:lnTo>
                    <a:pt x="714" y="1229"/>
                  </a:lnTo>
                  <a:lnTo>
                    <a:pt x="932" y="1248"/>
                  </a:lnTo>
                  <a:lnTo>
                    <a:pt x="1150" y="1248"/>
                  </a:lnTo>
                  <a:lnTo>
                    <a:pt x="1407" y="1229"/>
                  </a:lnTo>
                  <a:lnTo>
                    <a:pt x="1685" y="1209"/>
                  </a:lnTo>
                  <a:lnTo>
                    <a:pt x="1982" y="1149"/>
                  </a:lnTo>
                  <a:lnTo>
                    <a:pt x="2299" y="1050"/>
                  </a:lnTo>
                  <a:lnTo>
                    <a:pt x="2596" y="912"/>
                  </a:lnTo>
                  <a:lnTo>
                    <a:pt x="2913" y="733"/>
                  </a:lnTo>
                  <a:lnTo>
                    <a:pt x="3210" y="515"/>
                  </a:lnTo>
                  <a:lnTo>
                    <a:pt x="3369" y="377"/>
                  </a:lnTo>
                  <a:lnTo>
                    <a:pt x="3527" y="218"/>
                  </a:lnTo>
                  <a:lnTo>
                    <a:pt x="3547" y="178"/>
                  </a:lnTo>
                  <a:lnTo>
                    <a:pt x="3547" y="139"/>
                  </a:lnTo>
                  <a:lnTo>
                    <a:pt x="3547" y="79"/>
                  </a:lnTo>
                  <a:lnTo>
                    <a:pt x="3507" y="40"/>
                  </a:lnTo>
                  <a:lnTo>
                    <a:pt x="34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25"/>
            <p:cNvSpPr/>
            <p:nvPr/>
          </p:nvSpPr>
          <p:spPr>
            <a:xfrm>
              <a:off x="6512316" y="1955774"/>
              <a:ext cx="63263" cy="143432"/>
            </a:xfrm>
            <a:custGeom>
              <a:rect b="b" l="l" r="r" t="t"/>
              <a:pathLst>
                <a:path extrusionOk="0" h="4539" w="2002">
                  <a:moveTo>
                    <a:pt x="1288" y="1"/>
                  </a:moveTo>
                  <a:lnTo>
                    <a:pt x="1229" y="21"/>
                  </a:lnTo>
                  <a:lnTo>
                    <a:pt x="1189" y="41"/>
                  </a:lnTo>
                  <a:lnTo>
                    <a:pt x="1150" y="80"/>
                  </a:lnTo>
                  <a:lnTo>
                    <a:pt x="1130" y="140"/>
                  </a:lnTo>
                  <a:lnTo>
                    <a:pt x="1150" y="179"/>
                  </a:lnTo>
                  <a:lnTo>
                    <a:pt x="1150" y="239"/>
                  </a:lnTo>
                  <a:lnTo>
                    <a:pt x="1169" y="377"/>
                  </a:lnTo>
                  <a:lnTo>
                    <a:pt x="1169" y="675"/>
                  </a:lnTo>
                  <a:lnTo>
                    <a:pt x="1130" y="1130"/>
                  </a:lnTo>
                  <a:lnTo>
                    <a:pt x="1110" y="1249"/>
                  </a:lnTo>
                  <a:lnTo>
                    <a:pt x="1070" y="1408"/>
                  </a:lnTo>
                  <a:lnTo>
                    <a:pt x="932" y="1764"/>
                  </a:lnTo>
                  <a:lnTo>
                    <a:pt x="753" y="2161"/>
                  </a:lnTo>
                  <a:lnTo>
                    <a:pt x="555" y="2577"/>
                  </a:lnTo>
                  <a:lnTo>
                    <a:pt x="258" y="3211"/>
                  </a:lnTo>
                  <a:lnTo>
                    <a:pt x="139" y="3488"/>
                  </a:lnTo>
                  <a:lnTo>
                    <a:pt x="60" y="3726"/>
                  </a:lnTo>
                  <a:lnTo>
                    <a:pt x="0" y="3944"/>
                  </a:lnTo>
                  <a:lnTo>
                    <a:pt x="0" y="4023"/>
                  </a:lnTo>
                  <a:lnTo>
                    <a:pt x="0" y="4102"/>
                  </a:lnTo>
                  <a:lnTo>
                    <a:pt x="20" y="4182"/>
                  </a:lnTo>
                  <a:lnTo>
                    <a:pt x="60" y="4241"/>
                  </a:lnTo>
                  <a:lnTo>
                    <a:pt x="100" y="4301"/>
                  </a:lnTo>
                  <a:lnTo>
                    <a:pt x="159" y="4340"/>
                  </a:lnTo>
                  <a:lnTo>
                    <a:pt x="397" y="4419"/>
                  </a:lnTo>
                  <a:lnTo>
                    <a:pt x="634" y="4479"/>
                  </a:lnTo>
                  <a:lnTo>
                    <a:pt x="872" y="4499"/>
                  </a:lnTo>
                  <a:lnTo>
                    <a:pt x="1169" y="4499"/>
                  </a:lnTo>
                  <a:lnTo>
                    <a:pt x="1486" y="4518"/>
                  </a:lnTo>
                  <a:lnTo>
                    <a:pt x="1863" y="4538"/>
                  </a:lnTo>
                  <a:lnTo>
                    <a:pt x="1922" y="4538"/>
                  </a:lnTo>
                  <a:lnTo>
                    <a:pt x="1962" y="4499"/>
                  </a:lnTo>
                  <a:lnTo>
                    <a:pt x="2002" y="4459"/>
                  </a:lnTo>
                  <a:lnTo>
                    <a:pt x="2002" y="4419"/>
                  </a:lnTo>
                  <a:lnTo>
                    <a:pt x="2002" y="4360"/>
                  </a:lnTo>
                  <a:lnTo>
                    <a:pt x="1982" y="4320"/>
                  </a:lnTo>
                  <a:lnTo>
                    <a:pt x="1942" y="4281"/>
                  </a:lnTo>
                  <a:lnTo>
                    <a:pt x="1883" y="4261"/>
                  </a:lnTo>
                  <a:lnTo>
                    <a:pt x="1486" y="4241"/>
                  </a:lnTo>
                  <a:lnTo>
                    <a:pt x="1169" y="4241"/>
                  </a:lnTo>
                  <a:lnTo>
                    <a:pt x="892" y="4221"/>
                  </a:lnTo>
                  <a:lnTo>
                    <a:pt x="674" y="4201"/>
                  </a:lnTo>
                  <a:lnTo>
                    <a:pt x="476" y="4162"/>
                  </a:lnTo>
                  <a:lnTo>
                    <a:pt x="278" y="4083"/>
                  </a:lnTo>
                  <a:lnTo>
                    <a:pt x="278" y="4063"/>
                  </a:lnTo>
                  <a:lnTo>
                    <a:pt x="278" y="4003"/>
                  </a:lnTo>
                  <a:lnTo>
                    <a:pt x="298" y="3884"/>
                  </a:lnTo>
                  <a:lnTo>
                    <a:pt x="337" y="3706"/>
                  </a:lnTo>
                  <a:lnTo>
                    <a:pt x="417" y="3508"/>
                  </a:lnTo>
                  <a:lnTo>
                    <a:pt x="615" y="3092"/>
                  </a:lnTo>
                  <a:lnTo>
                    <a:pt x="813" y="2696"/>
                  </a:lnTo>
                  <a:lnTo>
                    <a:pt x="1011" y="2240"/>
                  </a:lnTo>
                  <a:lnTo>
                    <a:pt x="1209" y="1824"/>
                  </a:lnTo>
                  <a:lnTo>
                    <a:pt x="1348" y="1467"/>
                  </a:lnTo>
                  <a:lnTo>
                    <a:pt x="1387" y="1309"/>
                  </a:lnTo>
                  <a:lnTo>
                    <a:pt x="1407" y="1150"/>
                  </a:lnTo>
                  <a:lnTo>
                    <a:pt x="1447" y="655"/>
                  </a:lnTo>
                  <a:lnTo>
                    <a:pt x="1427" y="338"/>
                  </a:lnTo>
                  <a:lnTo>
                    <a:pt x="1407" y="159"/>
                  </a:lnTo>
                  <a:lnTo>
                    <a:pt x="1407" y="100"/>
                  </a:lnTo>
                  <a:lnTo>
                    <a:pt x="1368" y="60"/>
                  </a:lnTo>
                  <a:lnTo>
                    <a:pt x="1328" y="21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25"/>
            <p:cNvSpPr/>
            <p:nvPr/>
          </p:nvSpPr>
          <p:spPr>
            <a:xfrm>
              <a:off x="6494778" y="1975809"/>
              <a:ext cx="26323" cy="41996"/>
            </a:xfrm>
            <a:custGeom>
              <a:rect b="b" l="l" r="r" t="t"/>
              <a:pathLst>
                <a:path extrusionOk="0" h="1329" w="833">
                  <a:moveTo>
                    <a:pt x="337" y="1"/>
                  </a:moveTo>
                  <a:lnTo>
                    <a:pt x="258" y="41"/>
                  </a:lnTo>
                  <a:lnTo>
                    <a:pt x="199" y="120"/>
                  </a:lnTo>
                  <a:lnTo>
                    <a:pt x="139" y="199"/>
                  </a:lnTo>
                  <a:lnTo>
                    <a:pt x="80" y="298"/>
                  </a:lnTo>
                  <a:lnTo>
                    <a:pt x="40" y="397"/>
                  </a:lnTo>
                  <a:lnTo>
                    <a:pt x="20" y="536"/>
                  </a:lnTo>
                  <a:lnTo>
                    <a:pt x="1" y="655"/>
                  </a:lnTo>
                  <a:lnTo>
                    <a:pt x="20" y="794"/>
                  </a:lnTo>
                  <a:lnTo>
                    <a:pt x="40" y="932"/>
                  </a:lnTo>
                  <a:lnTo>
                    <a:pt x="80" y="1031"/>
                  </a:lnTo>
                  <a:lnTo>
                    <a:pt x="139" y="1130"/>
                  </a:lnTo>
                  <a:lnTo>
                    <a:pt x="199" y="1210"/>
                  </a:lnTo>
                  <a:lnTo>
                    <a:pt x="258" y="1269"/>
                  </a:lnTo>
                  <a:lnTo>
                    <a:pt x="337" y="1309"/>
                  </a:lnTo>
                  <a:lnTo>
                    <a:pt x="417" y="1329"/>
                  </a:lnTo>
                  <a:lnTo>
                    <a:pt x="516" y="1309"/>
                  </a:lnTo>
                  <a:lnTo>
                    <a:pt x="575" y="1269"/>
                  </a:lnTo>
                  <a:lnTo>
                    <a:pt x="655" y="1210"/>
                  </a:lnTo>
                  <a:lnTo>
                    <a:pt x="714" y="1130"/>
                  </a:lnTo>
                  <a:lnTo>
                    <a:pt x="773" y="1031"/>
                  </a:lnTo>
                  <a:lnTo>
                    <a:pt x="813" y="932"/>
                  </a:lnTo>
                  <a:lnTo>
                    <a:pt x="833" y="794"/>
                  </a:lnTo>
                  <a:lnTo>
                    <a:pt x="833" y="655"/>
                  </a:lnTo>
                  <a:lnTo>
                    <a:pt x="833" y="536"/>
                  </a:lnTo>
                  <a:lnTo>
                    <a:pt x="813" y="397"/>
                  </a:lnTo>
                  <a:lnTo>
                    <a:pt x="773" y="298"/>
                  </a:lnTo>
                  <a:lnTo>
                    <a:pt x="714" y="199"/>
                  </a:lnTo>
                  <a:lnTo>
                    <a:pt x="655" y="120"/>
                  </a:lnTo>
                  <a:lnTo>
                    <a:pt x="575" y="41"/>
                  </a:lnTo>
                  <a:lnTo>
                    <a:pt x="5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25"/>
            <p:cNvSpPr/>
            <p:nvPr/>
          </p:nvSpPr>
          <p:spPr>
            <a:xfrm>
              <a:off x="6619378" y="1988986"/>
              <a:ext cx="26323" cy="41965"/>
            </a:xfrm>
            <a:custGeom>
              <a:rect b="b" l="l" r="r" t="t"/>
              <a:pathLst>
                <a:path extrusionOk="0" h="1328" w="833">
                  <a:moveTo>
                    <a:pt x="337" y="0"/>
                  </a:moveTo>
                  <a:lnTo>
                    <a:pt x="258" y="40"/>
                  </a:lnTo>
                  <a:lnTo>
                    <a:pt x="179" y="99"/>
                  </a:lnTo>
                  <a:lnTo>
                    <a:pt x="119" y="178"/>
                  </a:lnTo>
                  <a:lnTo>
                    <a:pt x="80" y="277"/>
                  </a:lnTo>
                  <a:lnTo>
                    <a:pt x="40" y="396"/>
                  </a:lnTo>
                  <a:lnTo>
                    <a:pt x="20" y="515"/>
                  </a:lnTo>
                  <a:lnTo>
                    <a:pt x="1" y="654"/>
                  </a:lnTo>
                  <a:lnTo>
                    <a:pt x="20" y="793"/>
                  </a:lnTo>
                  <a:lnTo>
                    <a:pt x="40" y="912"/>
                  </a:lnTo>
                  <a:lnTo>
                    <a:pt x="80" y="1030"/>
                  </a:lnTo>
                  <a:lnTo>
                    <a:pt x="119" y="1129"/>
                  </a:lnTo>
                  <a:lnTo>
                    <a:pt x="179" y="1209"/>
                  </a:lnTo>
                  <a:lnTo>
                    <a:pt x="258" y="1268"/>
                  </a:lnTo>
                  <a:lnTo>
                    <a:pt x="337" y="1308"/>
                  </a:lnTo>
                  <a:lnTo>
                    <a:pt x="417" y="1328"/>
                  </a:lnTo>
                  <a:lnTo>
                    <a:pt x="496" y="1308"/>
                  </a:lnTo>
                  <a:lnTo>
                    <a:pt x="575" y="1268"/>
                  </a:lnTo>
                  <a:lnTo>
                    <a:pt x="654" y="1209"/>
                  </a:lnTo>
                  <a:lnTo>
                    <a:pt x="714" y="1129"/>
                  </a:lnTo>
                  <a:lnTo>
                    <a:pt x="754" y="1030"/>
                  </a:lnTo>
                  <a:lnTo>
                    <a:pt x="793" y="912"/>
                  </a:lnTo>
                  <a:lnTo>
                    <a:pt x="813" y="793"/>
                  </a:lnTo>
                  <a:lnTo>
                    <a:pt x="833" y="654"/>
                  </a:lnTo>
                  <a:lnTo>
                    <a:pt x="813" y="515"/>
                  </a:lnTo>
                  <a:lnTo>
                    <a:pt x="793" y="396"/>
                  </a:lnTo>
                  <a:lnTo>
                    <a:pt x="754" y="277"/>
                  </a:lnTo>
                  <a:lnTo>
                    <a:pt x="714" y="178"/>
                  </a:lnTo>
                  <a:lnTo>
                    <a:pt x="654" y="99"/>
                  </a:lnTo>
                  <a:lnTo>
                    <a:pt x="575" y="40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25"/>
            <p:cNvSpPr/>
            <p:nvPr/>
          </p:nvSpPr>
          <p:spPr>
            <a:xfrm>
              <a:off x="6481000" y="1932011"/>
              <a:ext cx="62663" cy="21930"/>
            </a:xfrm>
            <a:custGeom>
              <a:rect b="b" l="l" r="r" t="t"/>
              <a:pathLst>
                <a:path extrusionOk="0" h="694" w="1983">
                  <a:moveTo>
                    <a:pt x="1110" y="0"/>
                  </a:moveTo>
                  <a:lnTo>
                    <a:pt x="972" y="40"/>
                  </a:lnTo>
                  <a:lnTo>
                    <a:pt x="674" y="119"/>
                  </a:lnTo>
                  <a:lnTo>
                    <a:pt x="437" y="218"/>
                  </a:lnTo>
                  <a:lnTo>
                    <a:pt x="239" y="317"/>
                  </a:lnTo>
                  <a:lnTo>
                    <a:pt x="40" y="456"/>
                  </a:lnTo>
                  <a:lnTo>
                    <a:pt x="21" y="495"/>
                  </a:lnTo>
                  <a:lnTo>
                    <a:pt x="1" y="535"/>
                  </a:lnTo>
                  <a:lnTo>
                    <a:pt x="1" y="594"/>
                  </a:lnTo>
                  <a:lnTo>
                    <a:pt x="21" y="634"/>
                  </a:lnTo>
                  <a:lnTo>
                    <a:pt x="60" y="674"/>
                  </a:lnTo>
                  <a:lnTo>
                    <a:pt x="120" y="694"/>
                  </a:lnTo>
                  <a:lnTo>
                    <a:pt x="179" y="694"/>
                  </a:lnTo>
                  <a:lnTo>
                    <a:pt x="199" y="674"/>
                  </a:lnTo>
                  <a:lnTo>
                    <a:pt x="357" y="575"/>
                  </a:lnTo>
                  <a:lnTo>
                    <a:pt x="536" y="476"/>
                  </a:lnTo>
                  <a:lnTo>
                    <a:pt x="754" y="376"/>
                  </a:lnTo>
                  <a:lnTo>
                    <a:pt x="991" y="317"/>
                  </a:lnTo>
                  <a:lnTo>
                    <a:pt x="1110" y="277"/>
                  </a:lnTo>
                  <a:lnTo>
                    <a:pt x="1249" y="258"/>
                  </a:lnTo>
                  <a:lnTo>
                    <a:pt x="1388" y="258"/>
                  </a:lnTo>
                  <a:lnTo>
                    <a:pt x="1526" y="277"/>
                  </a:lnTo>
                  <a:lnTo>
                    <a:pt x="1645" y="317"/>
                  </a:lnTo>
                  <a:lnTo>
                    <a:pt x="1784" y="357"/>
                  </a:lnTo>
                  <a:lnTo>
                    <a:pt x="1843" y="376"/>
                  </a:lnTo>
                  <a:lnTo>
                    <a:pt x="1883" y="376"/>
                  </a:lnTo>
                  <a:lnTo>
                    <a:pt x="1923" y="337"/>
                  </a:lnTo>
                  <a:lnTo>
                    <a:pt x="1962" y="297"/>
                  </a:lnTo>
                  <a:lnTo>
                    <a:pt x="1982" y="258"/>
                  </a:lnTo>
                  <a:lnTo>
                    <a:pt x="1962" y="198"/>
                  </a:lnTo>
                  <a:lnTo>
                    <a:pt x="1943" y="159"/>
                  </a:lnTo>
                  <a:lnTo>
                    <a:pt x="1903" y="119"/>
                  </a:lnTo>
                  <a:lnTo>
                    <a:pt x="1744" y="59"/>
                  </a:lnTo>
                  <a:lnTo>
                    <a:pt x="1586" y="20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25"/>
            <p:cNvSpPr/>
            <p:nvPr/>
          </p:nvSpPr>
          <p:spPr>
            <a:xfrm>
              <a:off x="6613121" y="1940764"/>
              <a:ext cx="68888" cy="39468"/>
            </a:xfrm>
            <a:custGeom>
              <a:rect b="b" l="l" r="r" t="t"/>
              <a:pathLst>
                <a:path extrusionOk="0" h="1249" w="2180">
                  <a:moveTo>
                    <a:pt x="377" y="0"/>
                  </a:moveTo>
                  <a:lnTo>
                    <a:pt x="199" y="20"/>
                  </a:lnTo>
                  <a:lnTo>
                    <a:pt x="119" y="20"/>
                  </a:lnTo>
                  <a:lnTo>
                    <a:pt x="60" y="40"/>
                  </a:lnTo>
                  <a:lnTo>
                    <a:pt x="20" y="80"/>
                  </a:lnTo>
                  <a:lnTo>
                    <a:pt x="0" y="119"/>
                  </a:lnTo>
                  <a:lnTo>
                    <a:pt x="0" y="179"/>
                  </a:lnTo>
                  <a:lnTo>
                    <a:pt x="20" y="218"/>
                  </a:lnTo>
                  <a:lnTo>
                    <a:pt x="60" y="258"/>
                  </a:lnTo>
                  <a:lnTo>
                    <a:pt x="100" y="278"/>
                  </a:lnTo>
                  <a:lnTo>
                    <a:pt x="397" y="278"/>
                  </a:lnTo>
                  <a:lnTo>
                    <a:pt x="615" y="298"/>
                  </a:lnTo>
                  <a:lnTo>
                    <a:pt x="892" y="337"/>
                  </a:lnTo>
                  <a:lnTo>
                    <a:pt x="1031" y="377"/>
                  </a:lnTo>
                  <a:lnTo>
                    <a:pt x="1169" y="436"/>
                  </a:lnTo>
                  <a:lnTo>
                    <a:pt x="1308" y="496"/>
                  </a:lnTo>
                  <a:lnTo>
                    <a:pt x="1447" y="595"/>
                  </a:lnTo>
                  <a:lnTo>
                    <a:pt x="1586" y="694"/>
                  </a:lnTo>
                  <a:lnTo>
                    <a:pt x="1704" y="833"/>
                  </a:lnTo>
                  <a:lnTo>
                    <a:pt x="1823" y="971"/>
                  </a:lnTo>
                  <a:lnTo>
                    <a:pt x="1922" y="1169"/>
                  </a:lnTo>
                  <a:lnTo>
                    <a:pt x="1942" y="1189"/>
                  </a:lnTo>
                  <a:lnTo>
                    <a:pt x="1962" y="1229"/>
                  </a:lnTo>
                  <a:lnTo>
                    <a:pt x="2041" y="1249"/>
                  </a:lnTo>
                  <a:lnTo>
                    <a:pt x="2101" y="1229"/>
                  </a:lnTo>
                  <a:lnTo>
                    <a:pt x="2140" y="1189"/>
                  </a:lnTo>
                  <a:lnTo>
                    <a:pt x="2160" y="1150"/>
                  </a:lnTo>
                  <a:lnTo>
                    <a:pt x="2180" y="1110"/>
                  </a:lnTo>
                  <a:lnTo>
                    <a:pt x="2160" y="1051"/>
                  </a:lnTo>
                  <a:lnTo>
                    <a:pt x="2061" y="833"/>
                  </a:lnTo>
                  <a:lnTo>
                    <a:pt x="1922" y="654"/>
                  </a:lnTo>
                  <a:lnTo>
                    <a:pt x="1784" y="496"/>
                  </a:lnTo>
                  <a:lnTo>
                    <a:pt x="1625" y="377"/>
                  </a:lnTo>
                  <a:lnTo>
                    <a:pt x="1447" y="278"/>
                  </a:lnTo>
                  <a:lnTo>
                    <a:pt x="1288" y="179"/>
                  </a:lnTo>
                  <a:lnTo>
                    <a:pt x="1110" y="119"/>
                  </a:lnTo>
                  <a:lnTo>
                    <a:pt x="952" y="80"/>
                  </a:lnTo>
                  <a:lnTo>
                    <a:pt x="634" y="20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25"/>
            <p:cNvSpPr/>
            <p:nvPr/>
          </p:nvSpPr>
          <p:spPr>
            <a:xfrm>
              <a:off x="5558743" y="2392810"/>
              <a:ext cx="763266" cy="736343"/>
            </a:xfrm>
            <a:custGeom>
              <a:rect b="b" l="l" r="r" t="t"/>
              <a:pathLst>
                <a:path extrusionOk="0" h="23302" w="24154">
                  <a:moveTo>
                    <a:pt x="6123" y="1"/>
                  </a:moveTo>
                  <a:lnTo>
                    <a:pt x="6024" y="41"/>
                  </a:lnTo>
                  <a:lnTo>
                    <a:pt x="5905" y="120"/>
                  </a:lnTo>
                  <a:lnTo>
                    <a:pt x="5806" y="239"/>
                  </a:lnTo>
                  <a:lnTo>
                    <a:pt x="5726" y="358"/>
                  </a:lnTo>
                  <a:lnTo>
                    <a:pt x="5667" y="496"/>
                  </a:lnTo>
                  <a:lnTo>
                    <a:pt x="5627" y="635"/>
                  </a:lnTo>
                  <a:lnTo>
                    <a:pt x="5588" y="774"/>
                  </a:lnTo>
                  <a:lnTo>
                    <a:pt x="5588" y="932"/>
                  </a:lnTo>
                  <a:lnTo>
                    <a:pt x="5588" y="1071"/>
                  </a:lnTo>
                  <a:lnTo>
                    <a:pt x="5588" y="1210"/>
                  </a:lnTo>
                  <a:lnTo>
                    <a:pt x="5647" y="1487"/>
                  </a:lnTo>
                  <a:lnTo>
                    <a:pt x="5726" y="1725"/>
                  </a:lnTo>
                  <a:lnTo>
                    <a:pt x="5825" y="1943"/>
                  </a:lnTo>
                  <a:lnTo>
                    <a:pt x="5905" y="2081"/>
                  </a:lnTo>
                  <a:lnTo>
                    <a:pt x="6063" y="2240"/>
                  </a:lnTo>
                  <a:lnTo>
                    <a:pt x="6301" y="2478"/>
                  </a:lnTo>
                  <a:lnTo>
                    <a:pt x="6975" y="3072"/>
                  </a:lnTo>
                  <a:lnTo>
                    <a:pt x="7866" y="3825"/>
                  </a:lnTo>
                  <a:lnTo>
                    <a:pt x="3646" y="5172"/>
                  </a:lnTo>
                  <a:lnTo>
                    <a:pt x="3111" y="4935"/>
                  </a:lnTo>
                  <a:lnTo>
                    <a:pt x="2576" y="4717"/>
                  </a:lnTo>
                  <a:lnTo>
                    <a:pt x="1942" y="4459"/>
                  </a:lnTo>
                  <a:lnTo>
                    <a:pt x="1288" y="4241"/>
                  </a:lnTo>
                  <a:lnTo>
                    <a:pt x="991" y="4162"/>
                  </a:lnTo>
                  <a:lnTo>
                    <a:pt x="713" y="4102"/>
                  </a:lnTo>
                  <a:lnTo>
                    <a:pt x="456" y="4063"/>
                  </a:lnTo>
                  <a:lnTo>
                    <a:pt x="258" y="4063"/>
                  </a:lnTo>
                  <a:lnTo>
                    <a:pt x="179" y="4083"/>
                  </a:lnTo>
                  <a:lnTo>
                    <a:pt x="99" y="4102"/>
                  </a:lnTo>
                  <a:lnTo>
                    <a:pt x="60" y="4142"/>
                  </a:lnTo>
                  <a:lnTo>
                    <a:pt x="20" y="4201"/>
                  </a:lnTo>
                  <a:lnTo>
                    <a:pt x="0" y="4261"/>
                  </a:lnTo>
                  <a:lnTo>
                    <a:pt x="0" y="4340"/>
                  </a:lnTo>
                  <a:lnTo>
                    <a:pt x="0" y="4419"/>
                  </a:lnTo>
                  <a:lnTo>
                    <a:pt x="40" y="4518"/>
                  </a:lnTo>
                  <a:lnTo>
                    <a:pt x="139" y="4736"/>
                  </a:lnTo>
                  <a:lnTo>
                    <a:pt x="278" y="4994"/>
                  </a:lnTo>
                  <a:lnTo>
                    <a:pt x="476" y="5271"/>
                  </a:lnTo>
                  <a:lnTo>
                    <a:pt x="713" y="5569"/>
                  </a:lnTo>
                  <a:lnTo>
                    <a:pt x="971" y="5886"/>
                  </a:lnTo>
                  <a:lnTo>
                    <a:pt x="1248" y="6203"/>
                  </a:lnTo>
                  <a:lnTo>
                    <a:pt x="1546" y="6500"/>
                  </a:lnTo>
                  <a:lnTo>
                    <a:pt x="1843" y="6797"/>
                  </a:lnTo>
                  <a:lnTo>
                    <a:pt x="2160" y="7094"/>
                  </a:lnTo>
                  <a:lnTo>
                    <a:pt x="2457" y="7332"/>
                  </a:lnTo>
                  <a:lnTo>
                    <a:pt x="2754" y="7570"/>
                  </a:lnTo>
                  <a:lnTo>
                    <a:pt x="3032" y="7748"/>
                  </a:lnTo>
                  <a:lnTo>
                    <a:pt x="3269" y="7887"/>
                  </a:lnTo>
                  <a:lnTo>
                    <a:pt x="3487" y="7966"/>
                  </a:lnTo>
                  <a:lnTo>
                    <a:pt x="3725" y="8025"/>
                  </a:lnTo>
                  <a:lnTo>
                    <a:pt x="4022" y="8045"/>
                  </a:lnTo>
                  <a:lnTo>
                    <a:pt x="4755" y="8045"/>
                  </a:lnTo>
                  <a:lnTo>
                    <a:pt x="5627" y="7986"/>
                  </a:lnTo>
                  <a:lnTo>
                    <a:pt x="6539" y="7907"/>
                  </a:lnTo>
                  <a:lnTo>
                    <a:pt x="7391" y="7788"/>
                  </a:lnTo>
                  <a:lnTo>
                    <a:pt x="8104" y="7689"/>
                  </a:lnTo>
                  <a:lnTo>
                    <a:pt x="8778" y="7590"/>
                  </a:lnTo>
                  <a:lnTo>
                    <a:pt x="9531" y="9432"/>
                  </a:lnTo>
                  <a:lnTo>
                    <a:pt x="10343" y="11334"/>
                  </a:lnTo>
                  <a:lnTo>
                    <a:pt x="11294" y="13573"/>
                  </a:lnTo>
                  <a:lnTo>
                    <a:pt x="12285" y="15852"/>
                  </a:lnTo>
                  <a:lnTo>
                    <a:pt x="13236" y="17952"/>
                  </a:lnTo>
                  <a:lnTo>
                    <a:pt x="13652" y="18844"/>
                  </a:lnTo>
                  <a:lnTo>
                    <a:pt x="14028" y="19577"/>
                  </a:lnTo>
                  <a:lnTo>
                    <a:pt x="14345" y="20152"/>
                  </a:lnTo>
                  <a:lnTo>
                    <a:pt x="14484" y="20350"/>
                  </a:lnTo>
                  <a:lnTo>
                    <a:pt x="14583" y="20508"/>
                  </a:lnTo>
                  <a:lnTo>
                    <a:pt x="15415" y="21499"/>
                  </a:lnTo>
                  <a:lnTo>
                    <a:pt x="15831" y="21974"/>
                  </a:lnTo>
                  <a:lnTo>
                    <a:pt x="16228" y="22410"/>
                  </a:lnTo>
                  <a:lnTo>
                    <a:pt x="16604" y="22787"/>
                  </a:lnTo>
                  <a:lnTo>
                    <a:pt x="16901" y="23084"/>
                  </a:lnTo>
                  <a:lnTo>
                    <a:pt x="17040" y="23183"/>
                  </a:lnTo>
                  <a:lnTo>
                    <a:pt x="17139" y="23262"/>
                  </a:lnTo>
                  <a:lnTo>
                    <a:pt x="17238" y="23302"/>
                  </a:lnTo>
                  <a:lnTo>
                    <a:pt x="17317" y="23302"/>
                  </a:lnTo>
                  <a:lnTo>
                    <a:pt x="17436" y="23203"/>
                  </a:lnTo>
                  <a:lnTo>
                    <a:pt x="17694" y="22985"/>
                  </a:lnTo>
                  <a:lnTo>
                    <a:pt x="18506" y="22173"/>
                  </a:lnTo>
                  <a:lnTo>
                    <a:pt x="19596" y="21063"/>
                  </a:lnTo>
                  <a:lnTo>
                    <a:pt x="20844" y="19795"/>
                  </a:lnTo>
                  <a:lnTo>
                    <a:pt x="23123" y="17417"/>
                  </a:lnTo>
                  <a:lnTo>
                    <a:pt x="24153" y="16347"/>
                  </a:lnTo>
                  <a:lnTo>
                    <a:pt x="21875" y="754"/>
                  </a:lnTo>
                  <a:lnTo>
                    <a:pt x="20785" y="8343"/>
                  </a:lnTo>
                  <a:lnTo>
                    <a:pt x="17456" y="15277"/>
                  </a:lnTo>
                  <a:lnTo>
                    <a:pt x="10818" y="5331"/>
                  </a:lnTo>
                  <a:lnTo>
                    <a:pt x="10779" y="5073"/>
                  </a:lnTo>
                  <a:lnTo>
                    <a:pt x="10660" y="4459"/>
                  </a:lnTo>
                  <a:lnTo>
                    <a:pt x="10561" y="4102"/>
                  </a:lnTo>
                  <a:lnTo>
                    <a:pt x="10462" y="3746"/>
                  </a:lnTo>
                  <a:lnTo>
                    <a:pt x="10343" y="3409"/>
                  </a:lnTo>
                  <a:lnTo>
                    <a:pt x="10284" y="3270"/>
                  </a:lnTo>
                  <a:lnTo>
                    <a:pt x="10204" y="3132"/>
                  </a:lnTo>
                  <a:lnTo>
                    <a:pt x="10125" y="3032"/>
                  </a:lnTo>
                  <a:lnTo>
                    <a:pt x="10026" y="2933"/>
                  </a:lnTo>
                  <a:lnTo>
                    <a:pt x="9907" y="2834"/>
                  </a:lnTo>
                  <a:lnTo>
                    <a:pt x="9788" y="2735"/>
                  </a:lnTo>
                  <a:lnTo>
                    <a:pt x="9471" y="2557"/>
                  </a:lnTo>
                  <a:lnTo>
                    <a:pt x="9154" y="2398"/>
                  </a:lnTo>
                  <a:lnTo>
                    <a:pt x="8441" y="2062"/>
                  </a:lnTo>
                  <a:lnTo>
                    <a:pt x="8104" y="1903"/>
                  </a:lnTo>
                  <a:lnTo>
                    <a:pt x="7787" y="1705"/>
                  </a:lnTo>
                  <a:lnTo>
                    <a:pt x="7648" y="1586"/>
                  </a:lnTo>
                  <a:lnTo>
                    <a:pt x="7529" y="1467"/>
                  </a:lnTo>
                  <a:lnTo>
                    <a:pt x="7272" y="1150"/>
                  </a:lnTo>
                  <a:lnTo>
                    <a:pt x="6796" y="496"/>
                  </a:lnTo>
                  <a:lnTo>
                    <a:pt x="6578" y="219"/>
                  </a:lnTo>
                  <a:lnTo>
                    <a:pt x="6459" y="120"/>
                  </a:lnTo>
                  <a:lnTo>
                    <a:pt x="6360" y="41"/>
                  </a:lnTo>
                  <a:lnTo>
                    <a:pt x="62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25"/>
            <p:cNvSpPr/>
            <p:nvPr/>
          </p:nvSpPr>
          <p:spPr>
            <a:xfrm>
              <a:off x="5554350" y="2388449"/>
              <a:ext cx="771388" cy="745096"/>
            </a:xfrm>
            <a:custGeom>
              <a:rect b="b" l="l" r="r" t="t"/>
              <a:pathLst>
                <a:path extrusionOk="0" h="23579" w="24411">
                  <a:moveTo>
                    <a:pt x="6321" y="258"/>
                  </a:moveTo>
                  <a:lnTo>
                    <a:pt x="6400" y="278"/>
                  </a:lnTo>
                  <a:lnTo>
                    <a:pt x="6499" y="337"/>
                  </a:lnTo>
                  <a:lnTo>
                    <a:pt x="6579" y="416"/>
                  </a:lnTo>
                  <a:lnTo>
                    <a:pt x="6678" y="515"/>
                  </a:lnTo>
                  <a:lnTo>
                    <a:pt x="6856" y="753"/>
                  </a:lnTo>
                  <a:lnTo>
                    <a:pt x="7034" y="1011"/>
                  </a:lnTo>
                  <a:lnTo>
                    <a:pt x="7233" y="1288"/>
                  </a:lnTo>
                  <a:lnTo>
                    <a:pt x="7431" y="1546"/>
                  </a:lnTo>
                  <a:lnTo>
                    <a:pt x="7629" y="1764"/>
                  </a:lnTo>
                  <a:lnTo>
                    <a:pt x="7748" y="1863"/>
                  </a:lnTo>
                  <a:lnTo>
                    <a:pt x="7867" y="1962"/>
                  </a:lnTo>
                  <a:lnTo>
                    <a:pt x="8104" y="2100"/>
                  </a:lnTo>
                  <a:lnTo>
                    <a:pt x="8362" y="2259"/>
                  </a:lnTo>
                  <a:lnTo>
                    <a:pt x="8936" y="2517"/>
                  </a:lnTo>
                  <a:lnTo>
                    <a:pt x="9333" y="2715"/>
                  </a:lnTo>
                  <a:lnTo>
                    <a:pt x="9709" y="2893"/>
                  </a:lnTo>
                  <a:lnTo>
                    <a:pt x="9868" y="3012"/>
                  </a:lnTo>
                  <a:lnTo>
                    <a:pt x="10026" y="3111"/>
                  </a:lnTo>
                  <a:lnTo>
                    <a:pt x="10145" y="3230"/>
                  </a:lnTo>
                  <a:lnTo>
                    <a:pt x="10244" y="3349"/>
                  </a:lnTo>
                  <a:lnTo>
                    <a:pt x="10304" y="3468"/>
                  </a:lnTo>
                  <a:lnTo>
                    <a:pt x="10363" y="3606"/>
                  </a:lnTo>
                  <a:lnTo>
                    <a:pt x="10482" y="3923"/>
                  </a:lnTo>
                  <a:lnTo>
                    <a:pt x="10581" y="4280"/>
                  </a:lnTo>
                  <a:lnTo>
                    <a:pt x="10660" y="4637"/>
                  </a:lnTo>
                  <a:lnTo>
                    <a:pt x="10779" y="5231"/>
                  </a:lnTo>
                  <a:lnTo>
                    <a:pt x="10819" y="5489"/>
                  </a:lnTo>
                  <a:lnTo>
                    <a:pt x="10839" y="5548"/>
                  </a:lnTo>
                  <a:lnTo>
                    <a:pt x="17476" y="15495"/>
                  </a:lnTo>
                  <a:lnTo>
                    <a:pt x="17536" y="15534"/>
                  </a:lnTo>
                  <a:lnTo>
                    <a:pt x="17595" y="15554"/>
                  </a:lnTo>
                  <a:lnTo>
                    <a:pt x="17674" y="15534"/>
                  </a:lnTo>
                  <a:lnTo>
                    <a:pt x="17714" y="15475"/>
                  </a:lnTo>
                  <a:lnTo>
                    <a:pt x="21043" y="8540"/>
                  </a:lnTo>
                  <a:lnTo>
                    <a:pt x="21062" y="8500"/>
                  </a:lnTo>
                  <a:lnTo>
                    <a:pt x="22014" y="1843"/>
                  </a:lnTo>
                  <a:lnTo>
                    <a:pt x="24153" y="16426"/>
                  </a:lnTo>
                  <a:lnTo>
                    <a:pt x="22093" y="18586"/>
                  </a:lnTo>
                  <a:lnTo>
                    <a:pt x="19993" y="20765"/>
                  </a:lnTo>
                  <a:lnTo>
                    <a:pt x="18289" y="22489"/>
                  </a:lnTo>
                  <a:lnTo>
                    <a:pt x="17714" y="23044"/>
                  </a:lnTo>
                  <a:lnTo>
                    <a:pt x="17536" y="23202"/>
                  </a:lnTo>
                  <a:lnTo>
                    <a:pt x="17417" y="23301"/>
                  </a:lnTo>
                  <a:lnTo>
                    <a:pt x="17337" y="23262"/>
                  </a:lnTo>
                  <a:lnTo>
                    <a:pt x="17219" y="23182"/>
                  </a:lnTo>
                  <a:lnTo>
                    <a:pt x="17020" y="23024"/>
                  </a:lnTo>
                  <a:lnTo>
                    <a:pt x="16783" y="22786"/>
                  </a:lnTo>
                  <a:lnTo>
                    <a:pt x="16446" y="22429"/>
                  </a:lnTo>
                  <a:lnTo>
                    <a:pt x="16010" y="21954"/>
                  </a:lnTo>
                  <a:lnTo>
                    <a:pt x="15475" y="21340"/>
                  </a:lnTo>
                  <a:lnTo>
                    <a:pt x="14841" y="20567"/>
                  </a:lnTo>
                  <a:lnTo>
                    <a:pt x="14722" y="20408"/>
                  </a:lnTo>
                  <a:lnTo>
                    <a:pt x="14603" y="20210"/>
                  </a:lnTo>
                  <a:lnTo>
                    <a:pt x="14286" y="19655"/>
                  </a:lnTo>
                  <a:lnTo>
                    <a:pt x="13930" y="18922"/>
                  </a:lnTo>
                  <a:lnTo>
                    <a:pt x="13494" y="18031"/>
                  </a:lnTo>
                  <a:lnTo>
                    <a:pt x="12562" y="15970"/>
                  </a:lnTo>
                  <a:lnTo>
                    <a:pt x="11572" y="13692"/>
                  </a:lnTo>
                  <a:lnTo>
                    <a:pt x="10621" y="11472"/>
                  </a:lnTo>
                  <a:lnTo>
                    <a:pt x="9828" y="9570"/>
                  </a:lnTo>
                  <a:lnTo>
                    <a:pt x="9036" y="7688"/>
                  </a:lnTo>
                  <a:lnTo>
                    <a:pt x="9016" y="7648"/>
                  </a:lnTo>
                  <a:lnTo>
                    <a:pt x="8996" y="7629"/>
                  </a:lnTo>
                  <a:lnTo>
                    <a:pt x="8917" y="7589"/>
                  </a:lnTo>
                  <a:lnTo>
                    <a:pt x="8897" y="7609"/>
                  </a:lnTo>
                  <a:lnTo>
                    <a:pt x="8203" y="7708"/>
                  </a:lnTo>
                  <a:lnTo>
                    <a:pt x="7490" y="7807"/>
                  </a:lnTo>
                  <a:lnTo>
                    <a:pt x="6638" y="7906"/>
                  </a:lnTo>
                  <a:lnTo>
                    <a:pt x="5766" y="7985"/>
                  </a:lnTo>
                  <a:lnTo>
                    <a:pt x="4914" y="8045"/>
                  </a:lnTo>
                  <a:lnTo>
                    <a:pt x="4181" y="8045"/>
                  </a:lnTo>
                  <a:lnTo>
                    <a:pt x="3884" y="8025"/>
                  </a:lnTo>
                  <a:lnTo>
                    <a:pt x="3666" y="7985"/>
                  </a:lnTo>
                  <a:lnTo>
                    <a:pt x="3508" y="7906"/>
                  </a:lnTo>
                  <a:lnTo>
                    <a:pt x="3309" y="7807"/>
                  </a:lnTo>
                  <a:lnTo>
                    <a:pt x="3091" y="7668"/>
                  </a:lnTo>
                  <a:lnTo>
                    <a:pt x="2854" y="7510"/>
                  </a:lnTo>
                  <a:lnTo>
                    <a:pt x="2378" y="7113"/>
                  </a:lnTo>
                  <a:lnTo>
                    <a:pt x="1863" y="6638"/>
                  </a:lnTo>
                  <a:lnTo>
                    <a:pt x="1368" y="6123"/>
                  </a:lnTo>
                  <a:lnTo>
                    <a:pt x="932" y="5608"/>
                  </a:lnTo>
                  <a:lnTo>
                    <a:pt x="753" y="5370"/>
                  </a:lnTo>
                  <a:lnTo>
                    <a:pt x="575" y="5132"/>
                  </a:lnTo>
                  <a:lnTo>
                    <a:pt x="436" y="4914"/>
                  </a:lnTo>
                  <a:lnTo>
                    <a:pt x="337" y="4716"/>
                  </a:lnTo>
                  <a:lnTo>
                    <a:pt x="298" y="4577"/>
                  </a:lnTo>
                  <a:lnTo>
                    <a:pt x="278" y="4478"/>
                  </a:lnTo>
                  <a:lnTo>
                    <a:pt x="278" y="4419"/>
                  </a:lnTo>
                  <a:lnTo>
                    <a:pt x="278" y="4399"/>
                  </a:lnTo>
                  <a:lnTo>
                    <a:pt x="318" y="4359"/>
                  </a:lnTo>
                  <a:lnTo>
                    <a:pt x="397" y="4339"/>
                  </a:lnTo>
                  <a:lnTo>
                    <a:pt x="496" y="4320"/>
                  </a:lnTo>
                  <a:lnTo>
                    <a:pt x="635" y="4339"/>
                  </a:lnTo>
                  <a:lnTo>
                    <a:pt x="971" y="4399"/>
                  </a:lnTo>
                  <a:lnTo>
                    <a:pt x="1407" y="4518"/>
                  </a:lnTo>
                  <a:lnTo>
                    <a:pt x="1922" y="4676"/>
                  </a:lnTo>
                  <a:lnTo>
                    <a:pt x="2477" y="4894"/>
                  </a:lnTo>
                  <a:lnTo>
                    <a:pt x="3091" y="5152"/>
                  </a:lnTo>
                  <a:lnTo>
                    <a:pt x="3725" y="5429"/>
                  </a:lnTo>
                  <a:lnTo>
                    <a:pt x="3765" y="5449"/>
                  </a:lnTo>
                  <a:lnTo>
                    <a:pt x="3825" y="5449"/>
                  </a:lnTo>
                  <a:lnTo>
                    <a:pt x="8045" y="4082"/>
                  </a:lnTo>
                  <a:lnTo>
                    <a:pt x="8104" y="4042"/>
                  </a:lnTo>
                  <a:lnTo>
                    <a:pt x="8144" y="3983"/>
                  </a:lnTo>
                  <a:lnTo>
                    <a:pt x="8144" y="3904"/>
                  </a:lnTo>
                  <a:lnTo>
                    <a:pt x="8104" y="3844"/>
                  </a:lnTo>
                  <a:lnTo>
                    <a:pt x="7015" y="2933"/>
                  </a:lnTo>
                  <a:lnTo>
                    <a:pt x="6460" y="2457"/>
                  </a:lnTo>
                  <a:lnTo>
                    <a:pt x="6262" y="2259"/>
                  </a:lnTo>
                  <a:lnTo>
                    <a:pt x="6163" y="2140"/>
                  </a:lnTo>
                  <a:lnTo>
                    <a:pt x="6083" y="2021"/>
                  </a:lnTo>
                  <a:lnTo>
                    <a:pt x="6004" y="1843"/>
                  </a:lnTo>
                  <a:lnTo>
                    <a:pt x="5925" y="1625"/>
                  </a:lnTo>
                  <a:lnTo>
                    <a:pt x="5865" y="1387"/>
                  </a:lnTo>
                  <a:lnTo>
                    <a:pt x="5846" y="1110"/>
                  </a:lnTo>
                  <a:lnTo>
                    <a:pt x="5865" y="971"/>
                  </a:lnTo>
                  <a:lnTo>
                    <a:pt x="5885" y="832"/>
                  </a:lnTo>
                  <a:lnTo>
                    <a:pt x="5925" y="714"/>
                  </a:lnTo>
                  <a:lnTo>
                    <a:pt x="5964" y="575"/>
                  </a:lnTo>
                  <a:lnTo>
                    <a:pt x="6044" y="456"/>
                  </a:lnTo>
                  <a:lnTo>
                    <a:pt x="6143" y="357"/>
                  </a:lnTo>
                  <a:lnTo>
                    <a:pt x="6202" y="297"/>
                  </a:lnTo>
                  <a:lnTo>
                    <a:pt x="6262" y="278"/>
                  </a:lnTo>
                  <a:lnTo>
                    <a:pt x="6321" y="258"/>
                  </a:lnTo>
                  <a:close/>
                  <a:moveTo>
                    <a:pt x="6242" y="0"/>
                  </a:moveTo>
                  <a:lnTo>
                    <a:pt x="6143" y="20"/>
                  </a:lnTo>
                  <a:lnTo>
                    <a:pt x="6044" y="79"/>
                  </a:lnTo>
                  <a:lnTo>
                    <a:pt x="5945" y="159"/>
                  </a:lnTo>
                  <a:lnTo>
                    <a:pt x="5846" y="297"/>
                  </a:lnTo>
                  <a:lnTo>
                    <a:pt x="5746" y="436"/>
                  </a:lnTo>
                  <a:lnTo>
                    <a:pt x="5687" y="575"/>
                  </a:lnTo>
                  <a:lnTo>
                    <a:pt x="5628" y="733"/>
                  </a:lnTo>
                  <a:lnTo>
                    <a:pt x="5608" y="872"/>
                  </a:lnTo>
                  <a:lnTo>
                    <a:pt x="5588" y="1031"/>
                  </a:lnTo>
                  <a:lnTo>
                    <a:pt x="5588" y="1189"/>
                  </a:lnTo>
                  <a:lnTo>
                    <a:pt x="5588" y="1348"/>
                  </a:lnTo>
                  <a:lnTo>
                    <a:pt x="5647" y="1645"/>
                  </a:lnTo>
                  <a:lnTo>
                    <a:pt x="5727" y="1902"/>
                  </a:lnTo>
                  <a:lnTo>
                    <a:pt x="5826" y="2140"/>
                  </a:lnTo>
                  <a:lnTo>
                    <a:pt x="5945" y="2299"/>
                  </a:lnTo>
                  <a:lnTo>
                    <a:pt x="6044" y="2437"/>
                  </a:lnTo>
                  <a:lnTo>
                    <a:pt x="6242" y="2596"/>
                  </a:lnTo>
                  <a:lnTo>
                    <a:pt x="6737" y="3052"/>
                  </a:lnTo>
                  <a:lnTo>
                    <a:pt x="7728" y="3904"/>
                  </a:lnTo>
                  <a:lnTo>
                    <a:pt x="3785" y="5172"/>
                  </a:lnTo>
                  <a:lnTo>
                    <a:pt x="3250" y="4914"/>
                  </a:lnTo>
                  <a:lnTo>
                    <a:pt x="2755" y="4696"/>
                  </a:lnTo>
                  <a:lnTo>
                    <a:pt x="2319" y="4538"/>
                  </a:lnTo>
                  <a:lnTo>
                    <a:pt x="1922" y="4379"/>
                  </a:lnTo>
                  <a:lnTo>
                    <a:pt x="1586" y="4280"/>
                  </a:lnTo>
                  <a:lnTo>
                    <a:pt x="1288" y="4181"/>
                  </a:lnTo>
                  <a:lnTo>
                    <a:pt x="1031" y="4141"/>
                  </a:lnTo>
                  <a:lnTo>
                    <a:pt x="813" y="4102"/>
                  </a:lnTo>
                  <a:lnTo>
                    <a:pt x="615" y="4082"/>
                  </a:lnTo>
                  <a:lnTo>
                    <a:pt x="456" y="4082"/>
                  </a:lnTo>
                  <a:lnTo>
                    <a:pt x="337" y="4102"/>
                  </a:lnTo>
                  <a:lnTo>
                    <a:pt x="238" y="4121"/>
                  </a:lnTo>
                  <a:lnTo>
                    <a:pt x="159" y="4161"/>
                  </a:lnTo>
                  <a:lnTo>
                    <a:pt x="100" y="4201"/>
                  </a:lnTo>
                  <a:lnTo>
                    <a:pt x="60" y="4240"/>
                  </a:lnTo>
                  <a:lnTo>
                    <a:pt x="40" y="4280"/>
                  </a:lnTo>
                  <a:lnTo>
                    <a:pt x="1" y="4379"/>
                  </a:lnTo>
                  <a:lnTo>
                    <a:pt x="1" y="4498"/>
                  </a:lnTo>
                  <a:lnTo>
                    <a:pt x="40" y="4656"/>
                  </a:lnTo>
                  <a:lnTo>
                    <a:pt x="100" y="4815"/>
                  </a:lnTo>
                  <a:lnTo>
                    <a:pt x="199" y="5013"/>
                  </a:lnTo>
                  <a:lnTo>
                    <a:pt x="337" y="5251"/>
                  </a:lnTo>
                  <a:lnTo>
                    <a:pt x="496" y="5489"/>
                  </a:lnTo>
                  <a:lnTo>
                    <a:pt x="694" y="5746"/>
                  </a:lnTo>
                  <a:lnTo>
                    <a:pt x="1150" y="6261"/>
                  </a:lnTo>
                  <a:lnTo>
                    <a:pt x="1645" y="6796"/>
                  </a:lnTo>
                  <a:lnTo>
                    <a:pt x="2180" y="7292"/>
                  </a:lnTo>
                  <a:lnTo>
                    <a:pt x="2438" y="7529"/>
                  </a:lnTo>
                  <a:lnTo>
                    <a:pt x="2695" y="7728"/>
                  </a:lnTo>
                  <a:lnTo>
                    <a:pt x="2953" y="7906"/>
                  </a:lnTo>
                  <a:lnTo>
                    <a:pt x="3191" y="8064"/>
                  </a:lnTo>
                  <a:lnTo>
                    <a:pt x="3408" y="8163"/>
                  </a:lnTo>
                  <a:lnTo>
                    <a:pt x="3587" y="8243"/>
                  </a:lnTo>
                  <a:lnTo>
                    <a:pt x="3805" y="8282"/>
                  </a:lnTo>
                  <a:lnTo>
                    <a:pt x="4082" y="8302"/>
                  </a:lnTo>
                  <a:lnTo>
                    <a:pt x="4379" y="8322"/>
                  </a:lnTo>
                  <a:lnTo>
                    <a:pt x="4736" y="8322"/>
                  </a:lnTo>
                  <a:lnTo>
                    <a:pt x="5509" y="8282"/>
                  </a:lnTo>
                  <a:lnTo>
                    <a:pt x="6321" y="8203"/>
                  </a:lnTo>
                  <a:lnTo>
                    <a:pt x="7133" y="8124"/>
                  </a:lnTo>
                  <a:lnTo>
                    <a:pt x="7867" y="8025"/>
                  </a:lnTo>
                  <a:lnTo>
                    <a:pt x="8837" y="7886"/>
                  </a:lnTo>
                  <a:lnTo>
                    <a:pt x="9808" y="10224"/>
                  </a:lnTo>
                  <a:lnTo>
                    <a:pt x="10621" y="12146"/>
                  </a:lnTo>
                  <a:lnTo>
                    <a:pt x="11532" y="14306"/>
                  </a:lnTo>
                  <a:lnTo>
                    <a:pt x="12483" y="16446"/>
                  </a:lnTo>
                  <a:lnTo>
                    <a:pt x="13355" y="18368"/>
                  </a:lnTo>
                  <a:lnTo>
                    <a:pt x="13751" y="19180"/>
                  </a:lnTo>
                  <a:lnTo>
                    <a:pt x="14108" y="19873"/>
                  </a:lnTo>
                  <a:lnTo>
                    <a:pt x="14405" y="20389"/>
                  </a:lnTo>
                  <a:lnTo>
                    <a:pt x="14524" y="20587"/>
                  </a:lnTo>
                  <a:lnTo>
                    <a:pt x="14623" y="20725"/>
                  </a:lnTo>
                  <a:lnTo>
                    <a:pt x="15336" y="21577"/>
                  </a:lnTo>
                  <a:lnTo>
                    <a:pt x="15891" y="22231"/>
                  </a:lnTo>
                  <a:lnTo>
                    <a:pt x="16347" y="22727"/>
                  </a:lnTo>
                  <a:lnTo>
                    <a:pt x="16703" y="23083"/>
                  </a:lnTo>
                  <a:lnTo>
                    <a:pt x="16981" y="23341"/>
                  </a:lnTo>
                  <a:lnTo>
                    <a:pt x="17179" y="23480"/>
                  </a:lnTo>
                  <a:lnTo>
                    <a:pt x="17318" y="23559"/>
                  </a:lnTo>
                  <a:lnTo>
                    <a:pt x="17417" y="23579"/>
                  </a:lnTo>
                  <a:lnTo>
                    <a:pt x="17476" y="23579"/>
                  </a:lnTo>
                  <a:lnTo>
                    <a:pt x="17595" y="23499"/>
                  </a:lnTo>
                  <a:lnTo>
                    <a:pt x="17793" y="23341"/>
                  </a:lnTo>
                  <a:lnTo>
                    <a:pt x="18407" y="22727"/>
                  </a:lnTo>
                  <a:lnTo>
                    <a:pt x="19279" y="21875"/>
                  </a:lnTo>
                  <a:lnTo>
                    <a:pt x="20310" y="20824"/>
                  </a:lnTo>
                  <a:lnTo>
                    <a:pt x="22509" y="18526"/>
                  </a:lnTo>
                  <a:lnTo>
                    <a:pt x="24391" y="16565"/>
                  </a:lnTo>
                  <a:lnTo>
                    <a:pt x="24411" y="16525"/>
                  </a:lnTo>
                  <a:lnTo>
                    <a:pt x="24411" y="16465"/>
                  </a:lnTo>
                  <a:lnTo>
                    <a:pt x="22152" y="872"/>
                  </a:lnTo>
                  <a:lnTo>
                    <a:pt x="22132" y="832"/>
                  </a:lnTo>
                  <a:lnTo>
                    <a:pt x="22113" y="793"/>
                  </a:lnTo>
                  <a:lnTo>
                    <a:pt x="22053" y="773"/>
                  </a:lnTo>
                  <a:lnTo>
                    <a:pt x="22014" y="753"/>
                  </a:lnTo>
                  <a:lnTo>
                    <a:pt x="21974" y="773"/>
                  </a:lnTo>
                  <a:lnTo>
                    <a:pt x="21934" y="793"/>
                  </a:lnTo>
                  <a:lnTo>
                    <a:pt x="21895" y="832"/>
                  </a:lnTo>
                  <a:lnTo>
                    <a:pt x="21875" y="872"/>
                  </a:lnTo>
                  <a:lnTo>
                    <a:pt x="20785" y="8441"/>
                  </a:lnTo>
                  <a:lnTo>
                    <a:pt x="17575" y="15138"/>
                  </a:lnTo>
                  <a:lnTo>
                    <a:pt x="11076" y="5409"/>
                  </a:lnTo>
                  <a:lnTo>
                    <a:pt x="11017" y="5053"/>
                  </a:lnTo>
                  <a:lnTo>
                    <a:pt x="10898" y="4439"/>
                  </a:lnTo>
                  <a:lnTo>
                    <a:pt x="10819" y="4102"/>
                  </a:lnTo>
                  <a:lnTo>
                    <a:pt x="10720" y="3765"/>
                  </a:lnTo>
                  <a:lnTo>
                    <a:pt x="10601" y="3468"/>
                  </a:lnTo>
                  <a:lnTo>
                    <a:pt x="10462" y="3210"/>
                  </a:lnTo>
                  <a:lnTo>
                    <a:pt x="10363" y="3071"/>
                  </a:lnTo>
                  <a:lnTo>
                    <a:pt x="10224" y="2933"/>
                  </a:lnTo>
                  <a:lnTo>
                    <a:pt x="10066" y="2814"/>
                  </a:lnTo>
                  <a:lnTo>
                    <a:pt x="9888" y="2695"/>
                  </a:lnTo>
                  <a:lnTo>
                    <a:pt x="9491" y="2477"/>
                  </a:lnTo>
                  <a:lnTo>
                    <a:pt x="9036" y="2279"/>
                  </a:lnTo>
                  <a:lnTo>
                    <a:pt x="8501" y="2021"/>
                  </a:lnTo>
                  <a:lnTo>
                    <a:pt x="8243" y="1883"/>
                  </a:lnTo>
                  <a:lnTo>
                    <a:pt x="8005" y="1724"/>
                  </a:lnTo>
                  <a:lnTo>
                    <a:pt x="7906" y="1665"/>
                  </a:lnTo>
                  <a:lnTo>
                    <a:pt x="7807" y="1566"/>
                  </a:lnTo>
                  <a:lnTo>
                    <a:pt x="7629" y="1348"/>
                  </a:lnTo>
                  <a:lnTo>
                    <a:pt x="7450" y="1110"/>
                  </a:lnTo>
                  <a:lnTo>
                    <a:pt x="7272" y="852"/>
                  </a:lnTo>
                  <a:lnTo>
                    <a:pt x="7034" y="535"/>
                  </a:lnTo>
                  <a:lnTo>
                    <a:pt x="6816" y="278"/>
                  </a:lnTo>
                  <a:lnTo>
                    <a:pt x="6698" y="159"/>
                  </a:lnTo>
                  <a:lnTo>
                    <a:pt x="6598" y="79"/>
                  </a:lnTo>
                  <a:lnTo>
                    <a:pt x="6480" y="20"/>
                  </a:lnTo>
                  <a:lnTo>
                    <a:pt x="6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25"/>
            <p:cNvSpPr/>
            <p:nvPr/>
          </p:nvSpPr>
          <p:spPr>
            <a:xfrm>
              <a:off x="5586898" y="2554984"/>
              <a:ext cx="269896" cy="42628"/>
            </a:xfrm>
            <a:custGeom>
              <a:rect b="b" l="l" r="r" t="t"/>
              <a:pathLst>
                <a:path extrusionOk="0" h="1349" w="8541">
                  <a:moveTo>
                    <a:pt x="278" y="1"/>
                  </a:moveTo>
                  <a:lnTo>
                    <a:pt x="159" y="21"/>
                  </a:lnTo>
                  <a:lnTo>
                    <a:pt x="80" y="40"/>
                  </a:lnTo>
                  <a:lnTo>
                    <a:pt x="40" y="8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21" y="219"/>
                  </a:lnTo>
                  <a:lnTo>
                    <a:pt x="40" y="258"/>
                  </a:lnTo>
                  <a:lnTo>
                    <a:pt x="100" y="298"/>
                  </a:lnTo>
                  <a:lnTo>
                    <a:pt x="140" y="298"/>
                  </a:lnTo>
                  <a:lnTo>
                    <a:pt x="199" y="278"/>
                  </a:lnTo>
                  <a:lnTo>
                    <a:pt x="318" y="278"/>
                  </a:lnTo>
                  <a:lnTo>
                    <a:pt x="516" y="318"/>
                  </a:lnTo>
                  <a:lnTo>
                    <a:pt x="774" y="397"/>
                  </a:lnTo>
                  <a:lnTo>
                    <a:pt x="1071" y="516"/>
                  </a:lnTo>
                  <a:lnTo>
                    <a:pt x="1764" y="833"/>
                  </a:lnTo>
                  <a:lnTo>
                    <a:pt x="2497" y="1209"/>
                  </a:lnTo>
                  <a:lnTo>
                    <a:pt x="2596" y="1209"/>
                  </a:lnTo>
                  <a:lnTo>
                    <a:pt x="5033" y="813"/>
                  </a:lnTo>
                  <a:lnTo>
                    <a:pt x="6242" y="635"/>
                  </a:lnTo>
                  <a:lnTo>
                    <a:pt x="6678" y="575"/>
                  </a:lnTo>
                  <a:lnTo>
                    <a:pt x="6896" y="555"/>
                  </a:lnTo>
                  <a:lnTo>
                    <a:pt x="7015" y="575"/>
                  </a:lnTo>
                  <a:lnTo>
                    <a:pt x="7173" y="635"/>
                  </a:lnTo>
                  <a:lnTo>
                    <a:pt x="7352" y="714"/>
                  </a:lnTo>
                  <a:lnTo>
                    <a:pt x="7550" y="833"/>
                  </a:lnTo>
                  <a:lnTo>
                    <a:pt x="7966" y="1071"/>
                  </a:lnTo>
                  <a:lnTo>
                    <a:pt x="8342" y="1328"/>
                  </a:lnTo>
                  <a:lnTo>
                    <a:pt x="8382" y="1348"/>
                  </a:lnTo>
                  <a:lnTo>
                    <a:pt x="8422" y="1348"/>
                  </a:lnTo>
                  <a:lnTo>
                    <a:pt x="8481" y="1328"/>
                  </a:lnTo>
                  <a:lnTo>
                    <a:pt x="8521" y="1289"/>
                  </a:lnTo>
                  <a:lnTo>
                    <a:pt x="8541" y="1249"/>
                  </a:lnTo>
                  <a:lnTo>
                    <a:pt x="8541" y="1190"/>
                  </a:lnTo>
                  <a:lnTo>
                    <a:pt x="8521" y="1150"/>
                  </a:lnTo>
                  <a:lnTo>
                    <a:pt x="8481" y="1110"/>
                  </a:lnTo>
                  <a:lnTo>
                    <a:pt x="8243" y="932"/>
                  </a:lnTo>
                  <a:lnTo>
                    <a:pt x="7807" y="674"/>
                  </a:lnTo>
                  <a:lnTo>
                    <a:pt x="7570" y="516"/>
                  </a:lnTo>
                  <a:lnTo>
                    <a:pt x="7312" y="397"/>
                  </a:lnTo>
                  <a:lnTo>
                    <a:pt x="7094" y="318"/>
                  </a:lnTo>
                  <a:lnTo>
                    <a:pt x="6995" y="298"/>
                  </a:lnTo>
                  <a:lnTo>
                    <a:pt x="6896" y="298"/>
                  </a:lnTo>
                  <a:lnTo>
                    <a:pt x="6619" y="318"/>
                  </a:lnTo>
                  <a:lnTo>
                    <a:pt x="6123" y="377"/>
                  </a:lnTo>
                  <a:lnTo>
                    <a:pt x="4776" y="595"/>
                  </a:lnTo>
                  <a:lnTo>
                    <a:pt x="2596" y="932"/>
                  </a:lnTo>
                  <a:lnTo>
                    <a:pt x="2022" y="655"/>
                  </a:lnTo>
                  <a:lnTo>
                    <a:pt x="1665" y="476"/>
                  </a:lnTo>
                  <a:lnTo>
                    <a:pt x="1289" y="298"/>
                  </a:lnTo>
                  <a:lnTo>
                    <a:pt x="912" y="159"/>
                  </a:lnTo>
                  <a:lnTo>
                    <a:pt x="575" y="60"/>
                  </a:lnTo>
                  <a:lnTo>
                    <a:pt x="417" y="2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25"/>
            <p:cNvSpPr/>
            <p:nvPr/>
          </p:nvSpPr>
          <p:spPr>
            <a:xfrm>
              <a:off x="6110359" y="2416605"/>
              <a:ext cx="211657" cy="613640"/>
            </a:xfrm>
            <a:custGeom>
              <a:rect b="b" l="l" r="r" t="t"/>
              <a:pathLst>
                <a:path extrusionOk="0" h="19419" w="6698">
                  <a:moveTo>
                    <a:pt x="4419" y="1"/>
                  </a:moveTo>
                  <a:lnTo>
                    <a:pt x="3329" y="7590"/>
                  </a:lnTo>
                  <a:lnTo>
                    <a:pt x="0" y="14524"/>
                  </a:lnTo>
                  <a:lnTo>
                    <a:pt x="3071" y="19418"/>
                  </a:lnTo>
                  <a:lnTo>
                    <a:pt x="4399" y="18031"/>
                  </a:lnTo>
                  <a:lnTo>
                    <a:pt x="5568" y="16803"/>
                  </a:lnTo>
                  <a:lnTo>
                    <a:pt x="6697" y="15594"/>
                  </a:lnTo>
                  <a:lnTo>
                    <a:pt x="44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25"/>
            <p:cNvSpPr/>
            <p:nvPr/>
          </p:nvSpPr>
          <p:spPr>
            <a:xfrm>
              <a:off x="6105966" y="2412244"/>
              <a:ext cx="219778" cy="622394"/>
            </a:xfrm>
            <a:custGeom>
              <a:rect b="b" l="l" r="r" t="t"/>
              <a:pathLst>
                <a:path extrusionOk="0" h="19696" w="6955">
                  <a:moveTo>
                    <a:pt x="4558" y="1090"/>
                  </a:moveTo>
                  <a:lnTo>
                    <a:pt x="6697" y="15673"/>
                  </a:lnTo>
                  <a:lnTo>
                    <a:pt x="5469" y="17020"/>
                  </a:lnTo>
                  <a:lnTo>
                    <a:pt x="4419" y="18110"/>
                  </a:lnTo>
                  <a:lnTo>
                    <a:pt x="3230" y="19338"/>
                  </a:lnTo>
                  <a:lnTo>
                    <a:pt x="278" y="14662"/>
                  </a:lnTo>
                  <a:lnTo>
                    <a:pt x="3587" y="7787"/>
                  </a:lnTo>
                  <a:lnTo>
                    <a:pt x="3606" y="7747"/>
                  </a:lnTo>
                  <a:lnTo>
                    <a:pt x="4558" y="1090"/>
                  </a:lnTo>
                  <a:close/>
                  <a:moveTo>
                    <a:pt x="4558" y="0"/>
                  </a:moveTo>
                  <a:lnTo>
                    <a:pt x="4518" y="20"/>
                  </a:lnTo>
                  <a:lnTo>
                    <a:pt x="4478" y="40"/>
                  </a:lnTo>
                  <a:lnTo>
                    <a:pt x="4439" y="79"/>
                  </a:lnTo>
                  <a:lnTo>
                    <a:pt x="4419" y="119"/>
                  </a:lnTo>
                  <a:lnTo>
                    <a:pt x="3329" y="7688"/>
                  </a:lnTo>
                  <a:lnTo>
                    <a:pt x="20" y="14603"/>
                  </a:lnTo>
                  <a:lnTo>
                    <a:pt x="0" y="14682"/>
                  </a:lnTo>
                  <a:lnTo>
                    <a:pt x="20" y="14742"/>
                  </a:lnTo>
                  <a:lnTo>
                    <a:pt x="3111" y="19616"/>
                  </a:lnTo>
                  <a:lnTo>
                    <a:pt x="3151" y="19675"/>
                  </a:lnTo>
                  <a:lnTo>
                    <a:pt x="3210" y="19695"/>
                  </a:lnTo>
                  <a:lnTo>
                    <a:pt x="3270" y="19675"/>
                  </a:lnTo>
                  <a:lnTo>
                    <a:pt x="3309" y="19655"/>
                  </a:lnTo>
                  <a:lnTo>
                    <a:pt x="4637" y="18288"/>
                  </a:lnTo>
                  <a:lnTo>
                    <a:pt x="5786" y="17060"/>
                  </a:lnTo>
                  <a:lnTo>
                    <a:pt x="6935" y="15812"/>
                  </a:lnTo>
                  <a:lnTo>
                    <a:pt x="6955" y="15772"/>
                  </a:lnTo>
                  <a:lnTo>
                    <a:pt x="6955" y="15712"/>
                  </a:lnTo>
                  <a:lnTo>
                    <a:pt x="4696" y="119"/>
                  </a:lnTo>
                  <a:lnTo>
                    <a:pt x="4676" y="79"/>
                  </a:lnTo>
                  <a:lnTo>
                    <a:pt x="4657" y="40"/>
                  </a:lnTo>
                  <a:lnTo>
                    <a:pt x="4597" y="20"/>
                  </a:lnTo>
                  <a:lnTo>
                    <a:pt x="4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25"/>
            <p:cNvSpPr/>
            <p:nvPr/>
          </p:nvSpPr>
          <p:spPr>
            <a:xfrm>
              <a:off x="6890478" y="2529324"/>
              <a:ext cx="440188" cy="644292"/>
            </a:xfrm>
            <a:custGeom>
              <a:rect b="b" l="l" r="r" t="t"/>
              <a:pathLst>
                <a:path extrusionOk="0" h="20389" w="13930">
                  <a:moveTo>
                    <a:pt x="9472" y="0"/>
                  </a:moveTo>
                  <a:lnTo>
                    <a:pt x="9412" y="20"/>
                  </a:lnTo>
                  <a:lnTo>
                    <a:pt x="9313" y="119"/>
                  </a:lnTo>
                  <a:lnTo>
                    <a:pt x="9194" y="258"/>
                  </a:lnTo>
                  <a:lnTo>
                    <a:pt x="9135" y="337"/>
                  </a:lnTo>
                  <a:lnTo>
                    <a:pt x="9016" y="436"/>
                  </a:lnTo>
                  <a:lnTo>
                    <a:pt x="8858" y="535"/>
                  </a:lnTo>
                  <a:lnTo>
                    <a:pt x="8679" y="634"/>
                  </a:lnTo>
                  <a:lnTo>
                    <a:pt x="8224" y="852"/>
                  </a:lnTo>
                  <a:lnTo>
                    <a:pt x="7708" y="1090"/>
                  </a:lnTo>
                  <a:lnTo>
                    <a:pt x="6638" y="1526"/>
                  </a:lnTo>
                  <a:lnTo>
                    <a:pt x="6203" y="1764"/>
                  </a:lnTo>
                  <a:lnTo>
                    <a:pt x="6004" y="1863"/>
                  </a:lnTo>
                  <a:lnTo>
                    <a:pt x="5846" y="1962"/>
                  </a:lnTo>
                  <a:lnTo>
                    <a:pt x="5787" y="2021"/>
                  </a:lnTo>
                  <a:lnTo>
                    <a:pt x="5727" y="2081"/>
                  </a:lnTo>
                  <a:lnTo>
                    <a:pt x="5608" y="2279"/>
                  </a:lnTo>
                  <a:lnTo>
                    <a:pt x="5509" y="2517"/>
                  </a:lnTo>
                  <a:lnTo>
                    <a:pt x="5410" y="2794"/>
                  </a:lnTo>
                  <a:lnTo>
                    <a:pt x="5311" y="3091"/>
                  </a:lnTo>
                  <a:lnTo>
                    <a:pt x="5252" y="3408"/>
                  </a:lnTo>
                  <a:lnTo>
                    <a:pt x="5133" y="4102"/>
                  </a:lnTo>
                  <a:lnTo>
                    <a:pt x="5034" y="4756"/>
                  </a:lnTo>
                  <a:lnTo>
                    <a:pt x="4974" y="5310"/>
                  </a:lnTo>
                  <a:lnTo>
                    <a:pt x="4935" y="5826"/>
                  </a:lnTo>
                  <a:lnTo>
                    <a:pt x="4142" y="7470"/>
                  </a:lnTo>
                  <a:lnTo>
                    <a:pt x="3508" y="8798"/>
                  </a:lnTo>
                  <a:lnTo>
                    <a:pt x="2854" y="10165"/>
                  </a:lnTo>
                  <a:lnTo>
                    <a:pt x="2101" y="11790"/>
                  </a:lnTo>
                  <a:lnTo>
                    <a:pt x="1348" y="13434"/>
                  </a:lnTo>
                  <a:lnTo>
                    <a:pt x="675" y="14960"/>
                  </a:lnTo>
                  <a:lnTo>
                    <a:pt x="417" y="15614"/>
                  </a:lnTo>
                  <a:lnTo>
                    <a:pt x="199" y="16168"/>
                  </a:lnTo>
                  <a:lnTo>
                    <a:pt x="60" y="16584"/>
                  </a:lnTo>
                  <a:lnTo>
                    <a:pt x="21" y="16743"/>
                  </a:lnTo>
                  <a:lnTo>
                    <a:pt x="1" y="16882"/>
                  </a:lnTo>
                  <a:lnTo>
                    <a:pt x="1" y="16981"/>
                  </a:lnTo>
                  <a:lnTo>
                    <a:pt x="41" y="17080"/>
                  </a:lnTo>
                  <a:lnTo>
                    <a:pt x="80" y="17218"/>
                  </a:lnTo>
                  <a:lnTo>
                    <a:pt x="120" y="17337"/>
                  </a:lnTo>
                  <a:lnTo>
                    <a:pt x="278" y="17615"/>
                  </a:lnTo>
                  <a:lnTo>
                    <a:pt x="496" y="17912"/>
                  </a:lnTo>
                  <a:lnTo>
                    <a:pt x="734" y="18229"/>
                  </a:lnTo>
                  <a:lnTo>
                    <a:pt x="1031" y="18546"/>
                  </a:lnTo>
                  <a:lnTo>
                    <a:pt x="1348" y="18843"/>
                  </a:lnTo>
                  <a:lnTo>
                    <a:pt x="1665" y="19160"/>
                  </a:lnTo>
                  <a:lnTo>
                    <a:pt x="2002" y="19438"/>
                  </a:lnTo>
                  <a:lnTo>
                    <a:pt x="2339" y="19695"/>
                  </a:lnTo>
                  <a:lnTo>
                    <a:pt x="2656" y="19933"/>
                  </a:lnTo>
                  <a:lnTo>
                    <a:pt x="2973" y="20131"/>
                  </a:lnTo>
                  <a:lnTo>
                    <a:pt x="3231" y="20270"/>
                  </a:lnTo>
                  <a:lnTo>
                    <a:pt x="3488" y="20369"/>
                  </a:lnTo>
                  <a:lnTo>
                    <a:pt x="3587" y="20389"/>
                  </a:lnTo>
                  <a:lnTo>
                    <a:pt x="3746" y="20389"/>
                  </a:lnTo>
                  <a:lnTo>
                    <a:pt x="3825" y="20349"/>
                  </a:lnTo>
                  <a:lnTo>
                    <a:pt x="3924" y="20270"/>
                  </a:lnTo>
                  <a:lnTo>
                    <a:pt x="4063" y="20151"/>
                  </a:lnTo>
                  <a:lnTo>
                    <a:pt x="4340" y="19854"/>
                  </a:lnTo>
                  <a:lnTo>
                    <a:pt x="4618" y="19457"/>
                  </a:lnTo>
                  <a:lnTo>
                    <a:pt x="4756" y="19239"/>
                  </a:lnTo>
                  <a:lnTo>
                    <a:pt x="4895" y="19002"/>
                  </a:lnTo>
                  <a:lnTo>
                    <a:pt x="5034" y="18744"/>
                  </a:lnTo>
                  <a:lnTo>
                    <a:pt x="5152" y="18487"/>
                  </a:lnTo>
                  <a:lnTo>
                    <a:pt x="5271" y="18209"/>
                  </a:lnTo>
                  <a:lnTo>
                    <a:pt x="5370" y="17912"/>
                  </a:lnTo>
                  <a:lnTo>
                    <a:pt x="5450" y="17615"/>
                  </a:lnTo>
                  <a:lnTo>
                    <a:pt x="5529" y="17298"/>
                  </a:lnTo>
                  <a:lnTo>
                    <a:pt x="5569" y="17001"/>
                  </a:lnTo>
                  <a:lnTo>
                    <a:pt x="5588" y="16683"/>
                  </a:lnTo>
                  <a:lnTo>
                    <a:pt x="5648" y="15792"/>
                  </a:lnTo>
                  <a:lnTo>
                    <a:pt x="5747" y="14524"/>
                  </a:lnTo>
                  <a:lnTo>
                    <a:pt x="6004" y="11472"/>
                  </a:lnTo>
                  <a:lnTo>
                    <a:pt x="6381" y="7549"/>
                  </a:lnTo>
                  <a:lnTo>
                    <a:pt x="7867" y="7411"/>
                  </a:lnTo>
                  <a:lnTo>
                    <a:pt x="9789" y="7213"/>
                  </a:lnTo>
                  <a:lnTo>
                    <a:pt x="10363" y="7153"/>
                  </a:lnTo>
                  <a:lnTo>
                    <a:pt x="10700" y="7094"/>
                  </a:lnTo>
                  <a:lnTo>
                    <a:pt x="11057" y="7034"/>
                  </a:lnTo>
                  <a:lnTo>
                    <a:pt x="11394" y="6975"/>
                  </a:lnTo>
                  <a:lnTo>
                    <a:pt x="11671" y="6876"/>
                  </a:lnTo>
                  <a:lnTo>
                    <a:pt x="11810" y="6816"/>
                  </a:lnTo>
                  <a:lnTo>
                    <a:pt x="11909" y="6757"/>
                  </a:lnTo>
                  <a:lnTo>
                    <a:pt x="11968" y="6697"/>
                  </a:lnTo>
                  <a:lnTo>
                    <a:pt x="12028" y="6618"/>
                  </a:lnTo>
                  <a:lnTo>
                    <a:pt x="12404" y="5885"/>
                  </a:lnTo>
                  <a:lnTo>
                    <a:pt x="13058" y="4597"/>
                  </a:lnTo>
                  <a:lnTo>
                    <a:pt x="13375" y="3923"/>
                  </a:lnTo>
                  <a:lnTo>
                    <a:pt x="13672" y="3289"/>
                  </a:lnTo>
                  <a:lnTo>
                    <a:pt x="13851" y="2794"/>
                  </a:lnTo>
                  <a:lnTo>
                    <a:pt x="13910" y="2616"/>
                  </a:lnTo>
                  <a:lnTo>
                    <a:pt x="13930" y="2477"/>
                  </a:lnTo>
                  <a:lnTo>
                    <a:pt x="13930" y="2437"/>
                  </a:lnTo>
                  <a:lnTo>
                    <a:pt x="13910" y="2418"/>
                  </a:lnTo>
                  <a:lnTo>
                    <a:pt x="13870" y="2398"/>
                  </a:lnTo>
                  <a:lnTo>
                    <a:pt x="13831" y="2398"/>
                  </a:lnTo>
                  <a:lnTo>
                    <a:pt x="13692" y="2437"/>
                  </a:lnTo>
                  <a:lnTo>
                    <a:pt x="13534" y="2517"/>
                  </a:lnTo>
                  <a:lnTo>
                    <a:pt x="13336" y="2616"/>
                  </a:lnTo>
                  <a:lnTo>
                    <a:pt x="13118" y="2754"/>
                  </a:lnTo>
                  <a:lnTo>
                    <a:pt x="12662" y="3071"/>
                  </a:lnTo>
                  <a:lnTo>
                    <a:pt x="12186" y="3428"/>
                  </a:lnTo>
                  <a:lnTo>
                    <a:pt x="11770" y="3745"/>
                  </a:lnTo>
                  <a:lnTo>
                    <a:pt x="11374" y="4062"/>
                  </a:lnTo>
                  <a:lnTo>
                    <a:pt x="10066" y="3785"/>
                  </a:lnTo>
                  <a:lnTo>
                    <a:pt x="9135" y="3587"/>
                  </a:lnTo>
                  <a:lnTo>
                    <a:pt x="8620" y="3468"/>
                  </a:lnTo>
                  <a:lnTo>
                    <a:pt x="8521" y="3428"/>
                  </a:lnTo>
                  <a:lnTo>
                    <a:pt x="8382" y="3329"/>
                  </a:lnTo>
                  <a:lnTo>
                    <a:pt x="8045" y="3091"/>
                  </a:lnTo>
                  <a:lnTo>
                    <a:pt x="7629" y="2754"/>
                  </a:lnTo>
                  <a:lnTo>
                    <a:pt x="8144" y="2437"/>
                  </a:lnTo>
                  <a:lnTo>
                    <a:pt x="8541" y="2219"/>
                  </a:lnTo>
                  <a:lnTo>
                    <a:pt x="8818" y="2101"/>
                  </a:lnTo>
                  <a:lnTo>
                    <a:pt x="8897" y="2041"/>
                  </a:lnTo>
                  <a:lnTo>
                    <a:pt x="9036" y="1902"/>
                  </a:lnTo>
                  <a:lnTo>
                    <a:pt x="9194" y="1744"/>
                  </a:lnTo>
                  <a:lnTo>
                    <a:pt x="9353" y="1526"/>
                  </a:lnTo>
                  <a:lnTo>
                    <a:pt x="9511" y="1308"/>
                  </a:lnTo>
                  <a:lnTo>
                    <a:pt x="9650" y="1050"/>
                  </a:lnTo>
                  <a:lnTo>
                    <a:pt x="9749" y="813"/>
                  </a:lnTo>
                  <a:lnTo>
                    <a:pt x="9769" y="694"/>
                  </a:lnTo>
                  <a:lnTo>
                    <a:pt x="9789" y="575"/>
                  </a:lnTo>
                  <a:lnTo>
                    <a:pt x="9809" y="377"/>
                  </a:lnTo>
                  <a:lnTo>
                    <a:pt x="9769" y="218"/>
                  </a:lnTo>
                  <a:lnTo>
                    <a:pt x="9710" y="99"/>
                  </a:lnTo>
                  <a:lnTo>
                    <a:pt x="9670" y="60"/>
                  </a:lnTo>
                  <a:lnTo>
                    <a:pt x="9630" y="20"/>
                  </a:lnTo>
                  <a:lnTo>
                    <a:pt x="95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25"/>
            <p:cNvSpPr/>
            <p:nvPr/>
          </p:nvSpPr>
          <p:spPr>
            <a:xfrm>
              <a:off x="6886117" y="2524932"/>
              <a:ext cx="448941" cy="653077"/>
            </a:xfrm>
            <a:custGeom>
              <a:rect b="b" l="l" r="r" t="t"/>
              <a:pathLst>
                <a:path extrusionOk="0" h="20667" w="14207">
                  <a:moveTo>
                    <a:pt x="9689" y="278"/>
                  </a:moveTo>
                  <a:lnTo>
                    <a:pt x="9729" y="318"/>
                  </a:lnTo>
                  <a:lnTo>
                    <a:pt x="9768" y="397"/>
                  </a:lnTo>
                  <a:lnTo>
                    <a:pt x="9808" y="516"/>
                  </a:lnTo>
                  <a:lnTo>
                    <a:pt x="9808" y="694"/>
                  </a:lnTo>
                  <a:lnTo>
                    <a:pt x="9788" y="813"/>
                  </a:lnTo>
                  <a:lnTo>
                    <a:pt x="9749" y="912"/>
                  </a:lnTo>
                  <a:lnTo>
                    <a:pt x="9649" y="1150"/>
                  </a:lnTo>
                  <a:lnTo>
                    <a:pt x="9531" y="1368"/>
                  </a:lnTo>
                  <a:lnTo>
                    <a:pt x="9372" y="1586"/>
                  </a:lnTo>
                  <a:lnTo>
                    <a:pt x="9233" y="1784"/>
                  </a:lnTo>
                  <a:lnTo>
                    <a:pt x="9095" y="1942"/>
                  </a:lnTo>
                  <a:lnTo>
                    <a:pt x="8976" y="2041"/>
                  </a:lnTo>
                  <a:lnTo>
                    <a:pt x="8897" y="2101"/>
                  </a:lnTo>
                  <a:lnTo>
                    <a:pt x="8639" y="2220"/>
                  </a:lnTo>
                  <a:lnTo>
                    <a:pt x="8263" y="2438"/>
                  </a:lnTo>
                  <a:lnTo>
                    <a:pt x="7688" y="2775"/>
                  </a:lnTo>
                  <a:lnTo>
                    <a:pt x="7648" y="2814"/>
                  </a:lnTo>
                  <a:lnTo>
                    <a:pt x="7628" y="2874"/>
                  </a:lnTo>
                  <a:lnTo>
                    <a:pt x="7648" y="2933"/>
                  </a:lnTo>
                  <a:lnTo>
                    <a:pt x="7688" y="2993"/>
                  </a:lnTo>
                  <a:lnTo>
                    <a:pt x="8163" y="3389"/>
                  </a:lnTo>
                  <a:lnTo>
                    <a:pt x="8480" y="3607"/>
                  </a:lnTo>
                  <a:lnTo>
                    <a:pt x="8599" y="3686"/>
                  </a:lnTo>
                  <a:lnTo>
                    <a:pt x="8698" y="3745"/>
                  </a:lnTo>
                  <a:lnTo>
                    <a:pt x="9194" y="3844"/>
                  </a:lnTo>
                  <a:lnTo>
                    <a:pt x="10066" y="4043"/>
                  </a:lnTo>
                  <a:lnTo>
                    <a:pt x="11492" y="4340"/>
                  </a:lnTo>
                  <a:lnTo>
                    <a:pt x="11552" y="4340"/>
                  </a:lnTo>
                  <a:lnTo>
                    <a:pt x="11591" y="4300"/>
                  </a:lnTo>
                  <a:lnTo>
                    <a:pt x="12305" y="3745"/>
                  </a:lnTo>
                  <a:lnTo>
                    <a:pt x="12978" y="3250"/>
                  </a:lnTo>
                  <a:lnTo>
                    <a:pt x="13295" y="3032"/>
                  </a:lnTo>
                  <a:lnTo>
                    <a:pt x="13553" y="2854"/>
                  </a:lnTo>
                  <a:lnTo>
                    <a:pt x="13771" y="2735"/>
                  </a:lnTo>
                  <a:lnTo>
                    <a:pt x="13929" y="2675"/>
                  </a:lnTo>
                  <a:lnTo>
                    <a:pt x="13890" y="2854"/>
                  </a:lnTo>
                  <a:lnTo>
                    <a:pt x="13791" y="3131"/>
                  </a:lnTo>
                  <a:lnTo>
                    <a:pt x="13454" y="3884"/>
                  </a:lnTo>
                  <a:lnTo>
                    <a:pt x="12919" y="4994"/>
                  </a:lnTo>
                  <a:lnTo>
                    <a:pt x="12205" y="6400"/>
                  </a:lnTo>
                  <a:lnTo>
                    <a:pt x="12047" y="6698"/>
                  </a:lnTo>
                  <a:lnTo>
                    <a:pt x="12007" y="6757"/>
                  </a:lnTo>
                  <a:lnTo>
                    <a:pt x="11928" y="6817"/>
                  </a:lnTo>
                  <a:lnTo>
                    <a:pt x="11730" y="6896"/>
                  </a:lnTo>
                  <a:lnTo>
                    <a:pt x="11472" y="6975"/>
                  </a:lnTo>
                  <a:lnTo>
                    <a:pt x="11155" y="7054"/>
                  </a:lnTo>
                  <a:lnTo>
                    <a:pt x="10521" y="7153"/>
                  </a:lnTo>
                  <a:lnTo>
                    <a:pt x="10046" y="7213"/>
                  </a:lnTo>
                  <a:lnTo>
                    <a:pt x="9927" y="7213"/>
                  </a:lnTo>
                  <a:lnTo>
                    <a:pt x="8005" y="7411"/>
                  </a:lnTo>
                  <a:lnTo>
                    <a:pt x="6499" y="7550"/>
                  </a:lnTo>
                  <a:lnTo>
                    <a:pt x="6459" y="7569"/>
                  </a:lnTo>
                  <a:lnTo>
                    <a:pt x="6420" y="7589"/>
                  </a:lnTo>
                  <a:lnTo>
                    <a:pt x="6400" y="7629"/>
                  </a:lnTo>
                  <a:lnTo>
                    <a:pt x="6380" y="7669"/>
                  </a:lnTo>
                  <a:lnTo>
                    <a:pt x="6004" y="11631"/>
                  </a:lnTo>
                  <a:lnTo>
                    <a:pt x="5746" y="14683"/>
                  </a:lnTo>
                  <a:lnTo>
                    <a:pt x="5647" y="15931"/>
                  </a:lnTo>
                  <a:lnTo>
                    <a:pt x="5588" y="16803"/>
                  </a:lnTo>
                  <a:lnTo>
                    <a:pt x="5568" y="17120"/>
                  </a:lnTo>
                  <a:lnTo>
                    <a:pt x="5528" y="17417"/>
                  </a:lnTo>
                  <a:lnTo>
                    <a:pt x="5469" y="17714"/>
                  </a:lnTo>
                  <a:lnTo>
                    <a:pt x="5370" y="18011"/>
                  </a:lnTo>
                  <a:lnTo>
                    <a:pt x="5290" y="18289"/>
                  </a:lnTo>
                  <a:lnTo>
                    <a:pt x="5172" y="18566"/>
                  </a:lnTo>
                  <a:lnTo>
                    <a:pt x="5053" y="18824"/>
                  </a:lnTo>
                  <a:lnTo>
                    <a:pt x="4934" y="19061"/>
                  </a:lnTo>
                  <a:lnTo>
                    <a:pt x="4795" y="19299"/>
                  </a:lnTo>
                  <a:lnTo>
                    <a:pt x="4656" y="19517"/>
                  </a:lnTo>
                  <a:lnTo>
                    <a:pt x="4379" y="19894"/>
                  </a:lnTo>
                  <a:lnTo>
                    <a:pt x="4121" y="20191"/>
                  </a:lnTo>
                  <a:lnTo>
                    <a:pt x="3983" y="20290"/>
                  </a:lnTo>
                  <a:lnTo>
                    <a:pt x="3884" y="20389"/>
                  </a:lnTo>
                  <a:lnTo>
                    <a:pt x="3804" y="20389"/>
                  </a:lnTo>
                  <a:lnTo>
                    <a:pt x="3666" y="20369"/>
                  </a:lnTo>
                  <a:lnTo>
                    <a:pt x="3468" y="20290"/>
                  </a:lnTo>
                  <a:lnTo>
                    <a:pt x="3170" y="20151"/>
                  </a:lnTo>
                  <a:lnTo>
                    <a:pt x="2933" y="20013"/>
                  </a:lnTo>
                  <a:lnTo>
                    <a:pt x="2695" y="19834"/>
                  </a:lnTo>
                  <a:lnTo>
                    <a:pt x="2200" y="19458"/>
                  </a:lnTo>
                  <a:lnTo>
                    <a:pt x="1704" y="19022"/>
                  </a:lnTo>
                  <a:lnTo>
                    <a:pt x="1248" y="18566"/>
                  </a:lnTo>
                  <a:lnTo>
                    <a:pt x="852" y="18130"/>
                  </a:lnTo>
                  <a:lnTo>
                    <a:pt x="694" y="17912"/>
                  </a:lnTo>
                  <a:lnTo>
                    <a:pt x="535" y="17694"/>
                  </a:lnTo>
                  <a:lnTo>
                    <a:pt x="416" y="17496"/>
                  </a:lnTo>
                  <a:lnTo>
                    <a:pt x="337" y="17318"/>
                  </a:lnTo>
                  <a:lnTo>
                    <a:pt x="297" y="17159"/>
                  </a:lnTo>
                  <a:lnTo>
                    <a:pt x="278" y="17021"/>
                  </a:lnTo>
                  <a:lnTo>
                    <a:pt x="317" y="16803"/>
                  </a:lnTo>
                  <a:lnTo>
                    <a:pt x="416" y="16505"/>
                  </a:lnTo>
                  <a:lnTo>
                    <a:pt x="555" y="16109"/>
                  </a:lnTo>
                  <a:lnTo>
                    <a:pt x="753" y="15614"/>
                  </a:lnTo>
                  <a:lnTo>
                    <a:pt x="1229" y="14465"/>
                  </a:lnTo>
                  <a:lnTo>
                    <a:pt x="1843" y="13117"/>
                  </a:lnTo>
                  <a:lnTo>
                    <a:pt x="2497" y="11691"/>
                  </a:lnTo>
                  <a:lnTo>
                    <a:pt x="3170" y="10244"/>
                  </a:lnTo>
                  <a:lnTo>
                    <a:pt x="4399" y="7669"/>
                  </a:lnTo>
                  <a:lnTo>
                    <a:pt x="5191" y="6024"/>
                  </a:lnTo>
                  <a:lnTo>
                    <a:pt x="5211" y="5984"/>
                  </a:lnTo>
                  <a:lnTo>
                    <a:pt x="5231" y="5568"/>
                  </a:lnTo>
                  <a:lnTo>
                    <a:pt x="5290" y="5073"/>
                  </a:lnTo>
                  <a:lnTo>
                    <a:pt x="5350" y="4498"/>
                  </a:lnTo>
                  <a:lnTo>
                    <a:pt x="5449" y="3904"/>
                  </a:lnTo>
                  <a:lnTo>
                    <a:pt x="5568" y="3329"/>
                  </a:lnTo>
                  <a:lnTo>
                    <a:pt x="5647" y="3072"/>
                  </a:lnTo>
                  <a:lnTo>
                    <a:pt x="5707" y="2834"/>
                  </a:lnTo>
                  <a:lnTo>
                    <a:pt x="5786" y="2636"/>
                  </a:lnTo>
                  <a:lnTo>
                    <a:pt x="5885" y="2438"/>
                  </a:lnTo>
                  <a:lnTo>
                    <a:pt x="5964" y="2299"/>
                  </a:lnTo>
                  <a:lnTo>
                    <a:pt x="6063" y="2200"/>
                  </a:lnTo>
                  <a:lnTo>
                    <a:pt x="6360" y="2041"/>
                  </a:lnTo>
                  <a:lnTo>
                    <a:pt x="6737" y="1843"/>
                  </a:lnTo>
                  <a:lnTo>
                    <a:pt x="7648" y="1447"/>
                  </a:lnTo>
                  <a:lnTo>
                    <a:pt x="8342" y="1150"/>
                  </a:lnTo>
                  <a:lnTo>
                    <a:pt x="8877" y="892"/>
                  </a:lnTo>
                  <a:lnTo>
                    <a:pt x="9095" y="773"/>
                  </a:lnTo>
                  <a:lnTo>
                    <a:pt x="9253" y="674"/>
                  </a:lnTo>
                  <a:lnTo>
                    <a:pt x="9372" y="555"/>
                  </a:lnTo>
                  <a:lnTo>
                    <a:pt x="9451" y="456"/>
                  </a:lnTo>
                  <a:lnTo>
                    <a:pt x="9511" y="377"/>
                  </a:lnTo>
                  <a:lnTo>
                    <a:pt x="9570" y="318"/>
                  </a:lnTo>
                  <a:lnTo>
                    <a:pt x="9630" y="278"/>
                  </a:lnTo>
                  <a:close/>
                  <a:moveTo>
                    <a:pt x="9630" y="1"/>
                  </a:moveTo>
                  <a:lnTo>
                    <a:pt x="9550" y="20"/>
                  </a:lnTo>
                  <a:lnTo>
                    <a:pt x="9471" y="60"/>
                  </a:lnTo>
                  <a:lnTo>
                    <a:pt x="9412" y="100"/>
                  </a:lnTo>
                  <a:lnTo>
                    <a:pt x="9352" y="159"/>
                  </a:lnTo>
                  <a:lnTo>
                    <a:pt x="9273" y="238"/>
                  </a:lnTo>
                  <a:lnTo>
                    <a:pt x="9233" y="318"/>
                  </a:lnTo>
                  <a:lnTo>
                    <a:pt x="9154" y="417"/>
                  </a:lnTo>
                  <a:lnTo>
                    <a:pt x="9015" y="516"/>
                  </a:lnTo>
                  <a:lnTo>
                    <a:pt x="8817" y="615"/>
                  </a:lnTo>
                  <a:lnTo>
                    <a:pt x="8599" y="734"/>
                  </a:lnTo>
                  <a:lnTo>
                    <a:pt x="8084" y="972"/>
                  </a:lnTo>
                  <a:lnTo>
                    <a:pt x="7549" y="1209"/>
                  </a:lnTo>
                  <a:lnTo>
                    <a:pt x="7054" y="1407"/>
                  </a:lnTo>
                  <a:lnTo>
                    <a:pt x="6598" y="1606"/>
                  </a:lnTo>
                  <a:lnTo>
                    <a:pt x="6222" y="1804"/>
                  </a:lnTo>
                  <a:lnTo>
                    <a:pt x="5905" y="1982"/>
                  </a:lnTo>
                  <a:lnTo>
                    <a:pt x="5845" y="2041"/>
                  </a:lnTo>
                  <a:lnTo>
                    <a:pt x="5786" y="2121"/>
                  </a:lnTo>
                  <a:lnTo>
                    <a:pt x="5667" y="2299"/>
                  </a:lnTo>
                  <a:lnTo>
                    <a:pt x="5548" y="2517"/>
                  </a:lnTo>
                  <a:lnTo>
                    <a:pt x="5449" y="2775"/>
                  </a:lnTo>
                  <a:lnTo>
                    <a:pt x="5370" y="3052"/>
                  </a:lnTo>
                  <a:lnTo>
                    <a:pt x="5290" y="3349"/>
                  </a:lnTo>
                  <a:lnTo>
                    <a:pt x="5152" y="4003"/>
                  </a:lnTo>
                  <a:lnTo>
                    <a:pt x="5073" y="4637"/>
                  </a:lnTo>
                  <a:lnTo>
                    <a:pt x="4993" y="5212"/>
                  </a:lnTo>
                  <a:lnTo>
                    <a:pt x="4934" y="5945"/>
                  </a:lnTo>
                  <a:lnTo>
                    <a:pt x="4161" y="7550"/>
                  </a:lnTo>
                  <a:lnTo>
                    <a:pt x="3448" y="9036"/>
                  </a:lnTo>
                  <a:lnTo>
                    <a:pt x="2794" y="10423"/>
                  </a:lnTo>
                  <a:lnTo>
                    <a:pt x="2041" y="12008"/>
                  </a:lnTo>
                  <a:lnTo>
                    <a:pt x="1308" y="13632"/>
                  </a:lnTo>
                  <a:lnTo>
                    <a:pt x="654" y="15119"/>
                  </a:lnTo>
                  <a:lnTo>
                    <a:pt x="396" y="15772"/>
                  </a:lnTo>
                  <a:lnTo>
                    <a:pt x="198" y="16307"/>
                  </a:lnTo>
                  <a:lnTo>
                    <a:pt x="60" y="16723"/>
                  </a:lnTo>
                  <a:lnTo>
                    <a:pt x="20" y="16882"/>
                  </a:lnTo>
                  <a:lnTo>
                    <a:pt x="0" y="17001"/>
                  </a:lnTo>
                  <a:lnTo>
                    <a:pt x="20" y="17179"/>
                  </a:lnTo>
                  <a:lnTo>
                    <a:pt x="79" y="17377"/>
                  </a:lnTo>
                  <a:lnTo>
                    <a:pt x="179" y="17595"/>
                  </a:lnTo>
                  <a:lnTo>
                    <a:pt x="317" y="17833"/>
                  </a:lnTo>
                  <a:lnTo>
                    <a:pt x="476" y="18071"/>
                  </a:lnTo>
                  <a:lnTo>
                    <a:pt x="654" y="18309"/>
                  </a:lnTo>
                  <a:lnTo>
                    <a:pt x="872" y="18566"/>
                  </a:lnTo>
                  <a:lnTo>
                    <a:pt x="1110" y="18804"/>
                  </a:lnTo>
                  <a:lnTo>
                    <a:pt x="1605" y="19279"/>
                  </a:lnTo>
                  <a:lnTo>
                    <a:pt x="2100" y="19715"/>
                  </a:lnTo>
                  <a:lnTo>
                    <a:pt x="2596" y="20092"/>
                  </a:lnTo>
                  <a:lnTo>
                    <a:pt x="2834" y="20250"/>
                  </a:lnTo>
                  <a:lnTo>
                    <a:pt x="3052" y="20389"/>
                  </a:lnTo>
                  <a:lnTo>
                    <a:pt x="3269" y="20508"/>
                  </a:lnTo>
                  <a:lnTo>
                    <a:pt x="3468" y="20587"/>
                  </a:lnTo>
                  <a:lnTo>
                    <a:pt x="3666" y="20647"/>
                  </a:lnTo>
                  <a:lnTo>
                    <a:pt x="3804" y="20666"/>
                  </a:lnTo>
                  <a:lnTo>
                    <a:pt x="3923" y="20647"/>
                  </a:lnTo>
                  <a:lnTo>
                    <a:pt x="4022" y="20607"/>
                  </a:lnTo>
                  <a:lnTo>
                    <a:pt x="4161" y="20508"/>
                  </a:lnTo>
                  <a:lnTo>
                    <a:pt x="4280" y="20389"/>
                  </a:lnTo>
                  <a:lnTo>
                    <a:pt x="4419" y="20250"/>
                  </a:lnTo>
                  <a:lnTo>
                    <a:pt x="4577" y="20092"/>
                  </a:lnTo>
                  <a:lnTo>
                    <a:pt x="4716" y="19894"/>
                  </a:lnTo>
                  <a:lnTo>
                    <a:pt x="4874" y="19695"/>
                  </a:lnTo>
                  <a:lnTo>
                    <a:pt x="5013" y="19458"/>
                  </a:lnTo>
                  <a:lnTo>
                    <a:pt x="5152" y="19220"/>
                  </a:lnTo>
                  <a:lnTo>
                    <a:pt x="5290" y="18962"/>
                  </a:lnTo>
                  <a:lnTo>
                    <a:pt x="5409" y="18685"/>
                  </a:lnTo>
                  <a:lnTo>
                    <a:pt x="5528" y="18388"/>
                  </a:lnTo>
                  <a:lnTo>
                    <a:pt x="5627" y="18091"/>
                  </a:lnTo>
                  <a:lnTo>
                    <a:pt x="5726" y="17793"/>
                  </a:lnTo>
                  <a:lnTo>
                    <a:pt x="5786" y="17476"/>
                  </a:lnTo>
                  <a:lnTo>
                    <a:pt x="5845" y="17140"/>
                  </a:lnTo>
                  <a:lnTo>
                    <a:pt x="5865" y="16822"/>
                  </a:lnTo>
                  <a:lnTo>
                    <a:pt x="5905" y="16010"/>
                  </a:lnTo>
                  <a:lnTo>
                    <a:pt x="6004" y="14881"/>
                  </a:lnTo>
                  <a:lnTo>
                    <a:pt x="6242" y="12067"/>
                  </a:lnTo>
                  <a:lnTo>
                    <a:pt x="6638" y="7807"/>
                  </a:lnTo>
                  <a:lnTo>
                    <a:pt x="9947" y="7490"/>
                  </a:lnTo>
                  <a:lnTo>
                    <a:pt x="10066" y="7470"/>
                  </a:lnTo>
                  <a:lnTo>
                    <a:pt x="10799" y="7391"/>
                  </a:lnTo>
                  <a:lnTo>
                    <a:pt x="11136" y="7332"/>
                  </a:lnTo>
                  <a:lnTo>
                    <a:pt x="11472" y="7252"/>
                  </a:lnTo>
                  <a:lnTo>
                    <a:pt x="11750" y="7173"/>
                  </a:lnTo>
                  <a:lnTo>
                    <a:pt x="11987" y="7074"/>
                  </a:lnTo>
                  <a:lnTo>
                    <a:pt x="12087" y="7015"/>
                  </a:lnTo>
                  <a:lnTo>
                    <a:pt x="12166" y="6955"/>
                  </a:lnTo>
                  <a:lnTo>
                    <a:pt x="12245" y="6896"/>
                  </a:lnTo>
                  <a:lnTo>
                    <a:pt x="12285" y="6817"/>
                  </a:lnTo>
                  <a:lnTo>
                    <a:pt x="12443" y="6519"/>
                  </a:lnTo>
                  <a:lnTo>
                    <a:pt x="13057" y="5311"/>
                  </a:lnTo>
                  <a:lnTo>
                    <a:pt x="13632" y="4142"/>
                  </a:lnTo>
                  <a:lnTo>
                    <a:pt x="13870" y="3627"/>
                  </a:lnTo>
                  <a:lnTo>
                    <a:pt x="14048" y="3191"/>
                  </a:lnTo>
                  <a:lnTo>
                    <a:pt x="14167" y="2854"/>
                  </a:lnTo>
                  <a:lnTo>
                    <a:pt x="14187" y="2715"/>
                  </a:lnTo>
                  <a:lnTo>
                    <a:pt x="14207" y="2616"/>
                  </a:lnTo>
                  <a:lnTo>
                    <a:pt x="14207" y="2557"/>
                  </a:lnTo>
                  <a:lnTo>
                    <a:pt x="14167" y="2497"/>
                  </a:lnTo>
                  <a:lnTo>
                    <a:pt x="14147" y="2458"/>
                  </a:lnTo>
                  <a:lnTo>
                    <a:pt x="14088" y="2418"/>
                  </a:lnTo>
                  <a:lnTo>
                    <a:pt x="13929" y="2418"/>
                  </a:lnTo>
                  <a:lnTo>
                    <a:pt x="13810" y="2458"/>
                  </a:lnTo>
                  <a:lnTo>
                    <a:pt x="13691" y="2497"/>
                  </a:lnTo>
                  <a:lnTo>
                    <a:pt x="13394" y="2656"/>
                  </a:lnTo>
                  <a:lnTo>
                    <a:pt x="13038" y="2874"/>
                  </a:lnTo>
                  <a:lnTo>
                    <a:pt x="12661" y="3131"/>
                  </a:lnTo>
                  <a:lnTo>
                    <a:pt x="12265" y="3428"/>
                  </a:lnTo>
                  <a:lnTo>
                    <a:pt x="11472" y="4062"/>
                  </a:lnTo>
                  <a:lnTo>
                    <a:pt x="9808" y="3706"/>
                  </a:lnTo>
                  <a:lnTo>
                    <a:pt x="8797" y="3488"/>
                  </a:lnTo>
                  <a:lnTo>
                    <a:pt x="8679" y="3409"/>
                  </a:lnTo>
                  <a:lnTo>
                    <a:pt x="8480" y="3290"/>
                  </a:lnTo>
                  <a:lnTo>
                    <a:pt x="8005" y="2913"/>
                  </a:lnTo>
                  <a:lnTo>
                    <a:pt x="8599" y="2557"/>
                  </a:lnTo>
                  <a:lnTo>
                    <a:pt x="8837" y="2438"/>
                  </a:lnTo>
                  <a:lnTo>
                    <a:pt x="8996" y="2358"/>
                  </a:lnTo>
                  <a:lnTo>
                    <a:pt x="9115" y="2279"/>
                  </a:lnTo>
                  <a:lnTo>
                    <a:pt x="9273" y="2160"/>
                  </a:lnTo>
                  <a:lnTo>
                    <a:pt x="9432" y="1962"/>
                  </a:lnTo>
                  <a:lnTo>
                    <a:pt x="9610" y="1744"/>
                  </a:lnTo>
                  <a:lnTo>
                    <a:pt x="9768" y="1487"/>
                  </a:lnTo>
                  <a:lnTo>
                    <a:pt x="9907" y="1229"/>
                  </a:lnTo>
                  <a:lnTo>
                    <a:pt x="10006" y="972"/>
                  </a:lnTo>
                  <a:lnTo>
                    <a:pt x="10046" y="853"/>
                  </a:lnTo>
                  <a:lnTo>
                    <a:pt x="10066" y="734"/>
                  </a:lnTo>
                  <a:lnTo>
                    <a:pt x="10066" y="595"/>
                  </a:lnTo>
                  <a:lnTo>
                    <a:pt x="10066" y="476"/>
                  </a:lnTo>
                  <a:lnTo>
                    <a:pt x="10046" y="357"/>
                  </a:lnTo>
                  <a:lnTo>
                    <a:pt x="10026" y="258"/>
                  </a:lnTo>
                  <a:lnTo>
                    <a:pt x="9967" y="179"/>
                  </a:lnTo>
                  <a:lnTo>
                    <a:pt x="9907" y="100"/>
                  </a:lnTo>
                  <a:lnTo>
                    <a:pt x="9848" y="60"/>
                  </a:lnTo>
                  <a:lnTo>
                    <a:pt x="9768" y="20"/>
                  </a:lnTo>
                  <a:lnTo>
                    <a:pt x="96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25"/>
            <p:cNvSpPr/>
            <p:nvPr/>
          </p:nvSpPr>
          <p:spPr>
            <a:xfrm>
              <a:off x="7068325" y="2655789"/>
              <a:ext cx="229163" cy="80169"/>
            </a:xfrm>
            <a:custGeom>
              <a:rect b="b" l="l" r="r" t="t"/>
              <a:pathLst>
                <a:path extrusionOk="0" h="2537" w="7252">
                  <a:moveTo>
                    <a:pt x="7113" y="1"/>
                  </a:moveTo>
                  <a:lnTo>
                    <a:pt x="6994" y="21"/>
                  </a:lnTo>
                  <a:lnTo>
                    <a:pt x="6895" y="60"/>
                  </a:lnTo>
                  <a:lnTo>
                    <a:pt x="6776" y="139"/>
                  </a:lnTo>
                  <a:lnTo>
                    <a:pt x="6638" y="238"/>
                  </a:lnTo>
                  <a:lnTo>
                    <a:pt x="6380" y="456"/>
                  </a:lnTo>
                  <a:lnTo>
                    <a:pt x="6122" y="714"/>
                  </a:lnTo>
                  <a:lnTo>
                    <a:pt x="5865" y="1011"/>
                  </a:lnTo>
                  <a:lnTo>
                    <a:pt x="5627" y="1269"/>
                  </a:lnTo>
                  <a:lnTo>
                    <a:pt x="5290" y="1685"/>
                  </a:lnTo>
                  <a:lnTo>
                    <a:pt x="3626" y="1487"/>
                  </a:lnTo>
                  <a:lnTo>
                    <a:pt x="2536" y="1328"/>
                  </a:lnTo>
                  <a:lnTo>
                    <a:pt x="2061" y="1249"/>
                  </a:lnTo>
                  <a:lnTo>
                    <a:pt x="1704" y="1170"/>
                  </a:lnTo>
                  <a:lnTo>
                    <a:pt x="1506" y="1150"/>
                  </a:lnTo>
                  <a:lnTo>
                    <a:pt x="1328" y="1170"/>
                  </a:lnTo>
                  <a:lnTo>
                    <a:pt x="1169" y="1190"/>
                  </a:lnTo>
                  <a:lnTo>
                    <a:pt x="1010" y="1249"/>
                  </a:lnTo>
                  <a:lnTo>
                    <a:pt x="872" y="1328"/>
                  </a:lnTo>
                  <a:lnTo>
                    <a:pt x="733" y="1427"/>
                  </a:lnTo>
                  <a:lnTo>
                    <a:pt x="594" y="1546"/>
                  </a:lnTo>
                  <a:lnTo>
                    <a:pt x="476" y="1645"/>
                  </a:lnTo>
                  <a:lnTo>
                    <a:pt x="297" y="1883"/>
                  </a:lnTo>
                  <a:lnTo>
                    <a:pt x="139" y="2101"/>
                  </a:lnTo>
                  <a:lnTo>
                    <a:pt x="0" y="2339"/>
                  </a:lnTo>
                  <a:lnTo>
                    <a:pt x="0" y="2398"/>
                  </a:lnTo>
                  <a:lnTo>
                    <a:pt x="0" y="2438"/>
                  </a:lnTo>
                  <a:lnTo>
                    <a:pt x="40" y="2477"/>
                  </a:lnTo>
                  <a:lnTo>
                    <a:pt x="79" y="2517"/>
                  </a:lnTo>
                  <a:lnTo>
                    <a:pt x="139" y="2537"/>
                  </a:lnTo>
                  <a:lnTo>
                    <a:pt x="198" y="2517"/>
                  </a:lnTo>
                  <a:lnTo>
                    <a:pt x="258" y="2458"/>
                  </a:lnTo>
                  <a:lnTo>
                    <a:pt x="357" y="2259"/>
                  </a:lnTo>
                  <a:lnTo>
                    <a:pt x="476" y="2081"/>
                  </a:lnTo>
                  <a:lnTo>
                    <a:pt x="654" y="1883"/>
                  </a:lnTo>
                  <a:lnTo>
                    <a:pt x="852" y="1685"/>
                  </a:lnTo>
                  <a:lnTo>
                    <a:pt x="971" y="1606"/>
                  </a:lnTo>
                  <a:lnTo>
                    <a:pt x="1090" y="1526"/>
                  </a:lnTo>
                  <a:lnTo>
                    <a:pt x="1209" y="1467"/>
                  </a:lnTo>
                  <a:lnTo>
                    <a:pt x="1347" y="1427"/>
                  </a:lnTo>
                  <a:lnTo>
                    <a:pt x="1486" y="1427"/>
                  </a:lnTo>
                  <a:lnTo>
                    <a:pt x="1645" y="1447"/>
                  </a:lnTo>
                  <a:lnTo>
                    <a:pt x="2061" y="1526"/>
                  </a:lnTo>
                  <a:lnTo>
                    <a:pt x="2596" y="1606"/>
                  </a:lnTo>
                  <a:lnTo>
                    <a:pt x="3784" y="1764"/>
                  </a:lnTo>
                  <a:lnTo>
                    <a:pt x="5330" y="1962"/>
                  </a:lnTo>
                  <a:lnTo>
                    <a:pt x="5409" y="1962"/>
                  </a:lnTo>
                  <a:lnTo>
                    <a:pt x="5449" y="1923"/>
                  </a:lnTo>
                  <a:lnTo>
                    <a:pt x="5865" y="1407"/>
                  </a:lnTo>
                  <a:lnTo>
                    <a:pt x="6103" y="1130"/>
                  </a:lnTo>
                  <a:lnTo>
                    <a:pt x="6340" y="873"/>
                  </a:lnTo>
                  <a:lnTo>
                    <a:pt x="6578" y="635"/>
                  </a:lnTo>
                  <a:lnTo>
                    <a:pt x="6796" y="456"/>
                  </a:lnTo>
                  <a:lnTo>
                    <a:pt x="6994" y="318"/>
                  </a:lnTo>
                  <a:lnTo>
                    <a:pt x="7073" y="278"/>
                  </a:lnTo>
                  <a:lnTo>
                    <a:pt x="7133" y="258"/>
                  </a:lnTo>
                  <a:lnTo>
                    <a:pt x="7192" y="238"/>
                  </a:lnTo>
                  <a:lnTo>
                    <a:pt x="7232" y="199"/>
                  </a:lnTo>
                  <a:lnTo>
                    <a:pt x="7252" y="159"/>
                  </a:lnTo>
                  <a:lnTo>
                    <a:pt x="7252" y="100"/>
                  </a:lnTo>
                  <a:lnTo>
                    <a:pt x="7232" y="60"/>
                  </a:lnTo>
                  <a:lnTo>
                    <a:pt x="7212" y="21"/>
                  </a:lnTo>
                  <a:lnTo>
                    <a:pt x="71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25"/>
            <p:cNvSpPr/>
            <p:nvPr/>
          </p:nvSpPr>
          <p:spPr>
            <a:xfrm>
              <a:off x="7435837" y="3008926"/>
              <a:ext cx="990534" cy="884105"/>
            </a:xfrm>
            <a:custGeom>
              <a:rect b="b" l="l" r="r" t="t"/>
              <a:pathLst>
                <a:path extrusionOk="0" h="27978" w="31346">
                  <a:moveTo>
                    <a:pt x="8897" y="1"/>
                  </a:moveTo>
                  <a:lnTo>
                    <a:pt x="8560" y="20"/>
                  </a:lnTo>
                  <a:lnTo>
                    <a:pt x="8243" y="60"/>
                  </a:lnTo>
                  <a:lnTo>
                    <a:pt x="7926" y="120"/>
                  </a:lnTo>
                  <a:lnTo>
                    <a:pt x="7629" y="219"/>
                  </a:lnTo>
                  <a:lnTo>
                    <a:pt x="7332" y="337"/>
                  </a:lnTo>
                  <a:lnTo>
                    <a:pt x="7054" y="476"/>
                  </a:lnTo>
                  <a:lnTo>
                    <a:pt x="6797" y="655"/>
                  </a:lnTo>
                  <a:lnTo>
                    <a:pt x="6539" y="833"/>
                  </a:lnTo>
                  <a:lnTo>
                    <a:pt x="6321" y="1051"/>
                  </a:lnTo>
                  <a:lnTo>
                    <a:pt x="6103" y="1269"/>
                  </a:lnTo>
                  <a:lnTo>
                    <a:pt x="5905" y="1506"/>
                  </a:lnTo>
                  <a:lnTo>
                    <a:pt x="5727" y="1764"/>
                  </a:lnTo>
                  <a:lnTo>
                    <a:pt x="5568" y="2041"/>
                  </a:lnTo>
                  <a:lnTo>
                    <a:pt x="5430" y="2339"/>
                  </a:lnTo>
                  <a:lnTo>
                    <a:pt x="5331" y="2636"/>
                  </a:lnTo>
                  <a:lnTo>
                    <a:pt x="5251" y="2973"/>
                  </a:lnTo>
                  <a:lnTo>
                    <a:pt x="1" y="27978"/>
                  </a:lnTo>
                  <a:lnTo>
                    <a:pt x="26353" y="27978"/>
                  </a:lnTo>
                  <a:lnTo>
                    <a:pt x="31267" y="4498"/>
                  </a:lnTo>
                  <a:lnTo>
                    <a:pt x="31306" y="4280"/>
                  </a:lnTo>
                  <a:lnTo>
                    <a:pt x="31326" y="4062"/>
                  </a:lnTo>
                  <a:lnTo>
                    <a:pt x="31346" y="3845"/>
                  </a:lnTo>
                  <a:lnTo>
                    <a:pt x="31346" y="3627"/>
                  </a:lnTo>
                  <a:lnTo>
                    <a:pt x="31326" y="3428"/>
                  </a:lnTo>
                  <a:lnTo>
                    <a:pt x="31306" y="3210"/>
                  </a:lnTo>
                  <a:lnTo>
                    <a:pt x="31227" y="2814"/>
                  </a:lnTo>
                  <a:lnTo>
                    <a:pt x="31108" y="2418"/>
                  </a:lnTo>
                  <a:lnTo>
                    <a:pt x="30950" y="2061"/>
                  </a:lnTo>
                  <a:lnTo>
                    <a:pt x="30751" y="1705"/>
                  </a:lnTo>
                  <a:lnTo>
                    <a:pt x="30514" y="1388"/>
                  </a:lnTo>
                  <a:lnTo>
                    <a:pt x="30236" y="1071"/>
                  </a:lnTo>
                  <a:lnTo>
                    <a:pt x="29939" y="813"/>
                  </a:lnTo>
                  <a:lnTo>
                    <a:pt x="29602" y="575"/>
                  </a:lnTo>
                  <a:lnTo>
                    <a:pt x="29246" y="377"/>
                  </a:lnTo>
                  <a:lnTo>
                    <a:pt x="28869" y="219"/>
                  </a:lnTo>
                  <a:lnTo>
                    <a:pt x="28671" y="159"/>
                  </a:lnTo>
                  <a:lnTo>
                    <a:pt x="28473" y="100"/>
                  </a:lnTo>
                  <a:lnTo>
                    <a:pt x="28275" y="60"/>
                  </a:lnTo>
                  <a:lnTo>
                    <a:pt x="28057" y="20"/>
                  </a:lnTo>
                  <a:lnTo>
                    <a:pt x="27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25"/>
            <p:cNvSpPr/>
            <p:nvPr/>
          </p:nvSpPr>
          <p:spPr>
            <a:xfrm>
              <a:off x="7432077" y="3004533"/>
              <a:ext cx="998686" cy="892890"/>
            </a:xfrm>
            <a:custGeom>
              <a:rect b="b" l="l" r="r" t="t"/>
              <a:pathLst>
                <a:path extrusionOk="0" h="28256" w="31604">
                  <a:moveTo>
                    <a:pt x="27740" y="278"/>
                  </a:moveTo>
                  <a:lnTo>
                    <a:pt x="28136" y="298"/>
                  </a:lnTo>
                  <a:lnTo>
                    <a:pt x="28532" y="358"/>
                  </a:lnTo>
                  <a:lnTo>
                    <a:pt x="28909" y="476"/>
                  </a:lnTo>
                  <a:lnTo>
                    <a:pt x="29285" y="615"/>
                  </a:lnTo>
                  <a:lnTo>
                    <a:pt x="29622" y="813"/>
                  </a:lnTo>
                  <a:lnTo>
                    <a:pt x="29959" y="1031"/>
                  </a:lnTo>
                  <a:lnTo>
                    <a:pt x="30256" y="1309"/>
                  </a:lnTo>
                  <a:lnTo>
                    <a:pt x="30514" y="1606"/>
                  </a:lnTo>
                  <a:lnTo>
                    <a:pt x="30752" y="1923"/>
                  </a:lnTo>
                  <a:lnTo>
                    <a:pt x="30950" y="2280"/>
                  </a:lnTo>
                  <a:lnTo>
                    <a:pt x="31108" y="2636"/>
                  </a:lnTo>
                  <a:lnTo>
                    <a:pt x="31227" y="3013"/>
                  </a:lnTo>
                  <a:lnTo>
                    <a:pt x="31306" y="3409"/>
                  </a:lnTo>
                  <a:lnTo>
                    <a:pt x="31326" y="3805"/>
                  </a:lnTo>
                  <a:lnTo>
                    <a:pt x="31306" y="4201"/>
                  </a:lnTo>
                  <a:lnTo>
                    <a:pt x="31247" y="4598"/>
                  </a:lnTo>
                  <a:lnTo>
                    <a:pt x="26353" y="27978"/>
                  </a:lnTo>
                  <a:lnTo>
                    <a:pt x="298" y="27978"/>
                  </a:lnTo>
                  <a:lnTo>
                    <a:pt x="5509" y="3132"/>
                  </a:lnTo>
                  <a:lnTo>
                    <a:pt x="5588" y="2834"/>
                  </a:lnTo>
                  <a:lnTo>
                    <a:pt x="5687" y="2537"/>
                  </a:lnTo>
                  <a:lnTo>
                    <a:pt x="5806" y="2260"/>
                  </a:lnTo>
                  <a:lnTo>
                    <a:pt x="5965" y="1982"/>
                  </a:lnTo>
                  <a:lnTo>
                    <a:pt x="6123" y="1745"/>
                  </a:lnTo>
                  <a:lnTo>
                    <a:pt x="6321" y="1507"/>
                  </a:lnTo>
                  <a:lnTo>
                    <a:pt x="6519" y="1289"/>
                  </a:lnTo>
                  <a:lnTo>
                    <a:pt x="6757" y="1091"/>
                  </a:lnTo>
                  <a:lnTo>
                    <a:pt x="6995" y="912"/>
                  </a:lnTo>
                  <a:lnTo>
                    <a:pt x="7253" y="734"/>
                  </a:lnTo>
                  <a:lnTo>
                    <a:pt x="7530" y="595"/>
                  </a:lnTo>
                  <a:lnTo>
                    <a:pt x="7807" y="496"/>
                  </a:lnTo>
                  <a:lnTo>
                    <a:pt x="8085" y="397"/>
                  </a:lnTo>
                  <a:lnTo>
                    <a:pt x="8402" y="338"/>
                  </a:lnTo>
                  <a:lnTo>
                    <a:pt x="8699" y="298"/>
                  </a:lnTo>
                  <a:lnTo>
                    <a:pt x="9016" y="278"/>
                  </a:lnTo>
                  <a:close/>
                  <a:moveTo>
                    <a:pt x="9016" y="1"/>
                  </a:moveTo>
                  <a:lnTo>
                    <a:pt x="8679" y="21"/>
                  </a:lnTo>
                  <a:lnTo>
                    <a:pt x="8342" y="60"/>
                  </a:lnTo>
                  <a:lnTo>
                    <a:pt x="8025" y="140"/>
                  </a:lnTo>
                  <a:lnTo>
                    <a:pt x="7708" y="239"/>
                  </a:lnTo>
                  <a:lnTo>
                    <a:pt x="7411" y="358"/>
                  </a:lnTo>
                  <a:lnTo>
                    <a:pt x="7114" y="516"/>
                  </a:lnTo>
                  <a:lnTo>
                    <a:pt x="6836" y="675"/>
                  </a:lnTo>
                  <a:lnTo>
                    <a:pt x="6579" y="873"/>
                  </a:lnTo>
                  <a:lnTo>
                    <a:pt x="6341" y="1091"/>
                  </a:lnTo>
                  <a:lnTo>
                    <a:pt x="6123" y="1328"/>
                  </a:lnTo>
                  <a:lnTo>
                    <a:pt x="5905" y="1566"/>
                  </a:lnTo>
                  <a:lnTo>
                    <a:pt x="5727" y="1844"/>
                  </a:lnTo>
                  <a:lnTo>
                    <a:pt x="5568" y="2121"/>
                  </a:lnTo>
                  <a:lnTo>
                    <a:pt x="5430" y="2438"/>
                  </a:lnTo>
                  <a:lnTo>
                    <a:pt x="5311" y="2755"/>
                  </a:lnTo>
                  <a:lnTo>
                    <a:pt x="5232" y="3072"/>
                  </a:lnTo>
                  <a:lnTo>
                    <a:pt x="1" y="28097"/>
                  </a:lnTo>
                  <a:lnTo>
                    <a:pt x="1" y="28156"/>
                  </a:lnTo>
                  <a:lnTo>
                    <a:pt x="21" y="28196"/>
                  </a:lnTo>
                  <a:lnTo>
                    <a:pt x="80" y="28236"/>
                  </a:lnTo>
                  <a:lnTo>
                    <a:pt x="120" y="28255"/>
                  </a:lnTo>
                  <a:lnTo>
                    <a:pt x="26511" y="28255"/>
                  </a:lnTo>
                  <a:lnTo>
                    <a:pt x="26551" y="28216"/>
                  </a:lnTo>
                  <a:lnTo>
                    <a:pt x="26571" y="28196"/>
                  </a:lnTo>
                  <a:lnTo>
                    <a:pt x="26591" y="28156"/>
                  </a:lnTo>
                  <a:lnTo>
                    <a:pt x="31524" y="4657"/>
                  </a:lnTo>
                  <a:lnTo>
                    <a:pt x="31544" y="4439"/>
                  </a:lnTo>
                  <a:lnTo>
                    <a:pt x="31584" y="4221"/>
                  </a:lnTo>
                  <a:lnTo>
                    <a:pt x="31604" y="4003"/>
                  </a:lnTo>
                  <a:lnTo>
                    <a:pt x="31604" y="3805"/>
                  </a:lnTo>
                  <a:lnTo>
                    <a:pt x="31564" y="3369"/>
                  </a:lnTo>
                  <a:lnTo>
                    <a:pt x="31485" y="2953"/>
                  </a:lnTo>
                  <a:lnTo>
                    <a:pt x="31366" y="2557"/>
                  </a:lnTo>
                  <a:lnTo>
                    <a:pt x="31207" y="2161"/>
                  </a:lnTo>
                  <a:lnTo>
                    <a:pt x="31108" y="1963"/>
                  </a:lnTo>
                  <a:lnTo>
                    <a:pt x="30989" y="1784"/>
                  </a:lnTo>
                  <a:lnTo>
                    <a:pt x="30870" y="1606"/>
                  </a:lnTo>
                  <a:lnTo>
                    <a:pt x="30732" y="1428"/>
                  </a:lnTo>
                  <a:lnTo>
                    <a:pt x="30593" y="1269"/>
                  </a:lnTo>
                  <a:lnTo>
                    <a:pt x="30435" y="1111"/>
                  </a:lnTo>
                  <a:lnTo>
                    <a:pt x="30276" y="972"/>
                  </a:lnTo>
                  <a:lnTo>
                    <a:pt x="30118" y="833"/>
                  </a:lnTo>
                  <a:lnTo>
                    <a:pt x="29761" y="576"/>
                  </a:lnTo>
                  <a:lnTo>
                    <a:pt x="29404" y="377"/>
                  </a:lnTo>
                  <a:lnTo>
                    <a:pt x="29008" y="219"/>
                  </a:lnTo>
                  <a:lnTo>
                    <a:pt x="28592" y="100"/>
                  </a:lnTo>
                  <a:lnTo>
                    <a:pt x="28374" y="60"/>
                  </a:lnTo>
                  <a:lnTo>
                    <a:pt x="28176" y="21"/>
                  </a:lnTo>
                  <a:lnTo>
                    <a:pt x="27958" y="21"/>
                  </a:lnTo>
                  <a:lnTo>
                    <a:pt x="277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25"/>
            <p:cNvSpPr/>
            <p:nvPr/>
          </p:nvSpPr>
          <p:spPr>
            <a:xfrm>
              <a:off x="7030120" y="2972616"/>
              <a:ext cx="1198398" cy="920413"/>
            </a:xfrm>
            <a:custGeom>
              <a:rect b="b" l="l" r="r" t="t"/>
              <a:pathLst>
                <a:path extrusionOk="0" h="29127" w="37924">
                  <a:moveTo>
                    <a:pt x="26452" y="0"/>
                  </a:moveTo>
                  <a:lnTo>
                    <a:pt x="18110" y="199"/>
                  </a:lnTo>
                  <a:lnTo>
                    <a:pt x="6123" y="5885"/>
                  </a:lnTo>
                  <a:lnTo>
                    <a:pt x="2675" y="21241"/>
                  </a:lnTo>
                  <a:lnTo>
                    <a:pt x="2437" y="21261"/>
                  </a:lnTo>
                  <a:lnTo>
                    <a:pt x="2200" y="21280"/>
                  </a:lnTo>
                  <a:lnTo>
                    <a:pt x="1922" y="21320"/>
                  </a:lnTo>
                  <a:lnTo>
                    <a:pt x="1645" y="21379"/>
                  </a:lnTo>
                  <a:lnTo>
                    <a:pt x="1407" y="21459"/>
                  </a:lnTo>
                  <a:lnTo>
                    <a:pt x="1288" y="21518"/>
                  </a:lnTo>
                  <a:lnTo>
                    <a:pt x="1209" y="21578"/>
                  </a:lnTo>
                  <a:lnTo>
                    <a:pt x="1150" y="21637"/>
                  </a:lnTo>
                  <a:lnTo>
                    <a:pt x="1130" y="21696"/>
                  </a:lnTo>
                  <a:lnTo>
                    <a:pt x="1110" y="21875"/>
                  </a:lnTo>
                  <a:lnTo>
                    <a:pt x="1110" y="22073"/>
                  </a:lnTo>
                  <a:lnTo>
                    <a:pt x="1130" y="22449"/>
                  </a:lnTo>
                  <a:lnTo>
                    <a:pt x="1189" y="22905"/>
                  </a:lnTo>
                  <a:lnTo>
                    <a:pt x="1031" y="22925"/>
                  </a:lnTo>
                  <a:lnTo>
                    <a:pt x="852" y="22984"/>
                  </a:lnTo>
                  <a:lnTo>
                    <a:pt x="654" y="23044"/>
                  </a:lnTo>
                  <a:lnTo>
                    <a:pt x="456" y="23183"/>
                  </a:lnTo>
                  <a:lnTo>
                    <a:pt x="357" y="23262"/>
                  </a:lnTo>
                  <a:lnTo>
                    <a:pt x="278" y="23341"/>
                  </a:lnTo>
                  <a:lnTo>
                    <a:pt x="199" y="23460"/>
                  </a:lnTo>
                  <a:lnTo>
                    <a:pt x="119" y="23579"/>
                  </a:lnTo>
                  <a:lnTo>
                    <a:pt x="80" y="23717"/>
                  </a:lnTo>
                  <a:lnTo>
                    <a:pt x="40" y="23876"/>
                  </a:lnTo>
                  <a:lnTo>
                    <a:pt x="0" y="24233"/>
                  </a:lnTo>
                  <a:lnTo>
                    <a:pt x="0" y="24569"/>
                  </a:lnTo>
                  <a:lnTo>
                    <a:pt x="0" y="24906"/>
                  </a:lnTo>
                  <a:lnTo>
                    <a:pt x="20" y="25223"/>
                  </a:lnTo>
                  <a:lnTo>
                    <a:pt x="60" y="25540"/>
                  </a:lnTo>
                  <a:lnTo>
                    <a:pt x="99" y="25798"/>
                  </a:lnTo>
                  <a:lnTo>
                    <a:pt x="159" y="26036"/>
                  </a:lnTo>
                  <a:lnTo>
                    <a:pt x="218" y="26234"/>
                  </a:lnTo>
                  <a:lnTo>
                    <a:pt x="258" y="26333"/>
                  </a:lnTo>
                  <a:lnTo>
                    <a:pt x="337" y="26472"/>
                  </a:lnTo>
                  <a:lnTo>
                    <a:pt x="595" y="26828"/>
                  </a:lnTo>
                  <a:lnTo>
                    <a:pt x="912" y="27264"/>
                  </a:lnTo>
                  <a:lnTo>
                    <a:pt x="1288" y="27700"/>
                  </a:lnTo>
                  <a:lnTo>
                    <a:pt x="1685" y="28136"/>
                  </a:lnTo>
                  <a:lnTo>
                    <a:pt x="2061" y="28512"/>
                  </a:lnTo>
                  <a:lnTo>
                    <a:pt x="2219" y="28651"/>
                  </a:lnTo>
                  <a:lnTo>
                    <a:pt x="2378" y="28770"/>
                  </a:lnTo>
                  <a:lnTo>
                    <a:pt x="2517" y="28849"/>
                  </a:lnTo>
                  <a:lnTo>
                    <a:pt x="2616" y="28869"/>
                  </a:lnTo>
                  <a:lnTo>
                    <a:pt x="3032" y="28928"/>
                  </a:lnTo>
                  <a:lnTo>
                    <a:pt x="3408" y="28988"/>
                  </a:lnTo>
                  <a:lnTo>
                    <a:pt x="3745" y="29047"/>
                  </a:lnTo>
                  <a:lnTo>
                    <a:pt x="3943" y="29107"/>
                  </a:lnTo>
                  <a:lnTo>
                    <a:pt x="5251" y="29127"/>
                  </a:lnTo>
                  <a:lnTo>
                    <a:pt x="18724" y="29127"/>
                  </a:lnTo>
                  <a:lnTo>
                    <a:pt x="33367" y="29107"/>
                  </a:lnTo>
                  <a:lnTo>
                    <a:pt x="33545" y="29087"/>
                  </a:lnTo>
                  <a:lnTo>
                    <a:pt x="33961" y="29028"/>
                  </a:lnTo>
                  <a:lnTo>
                    <a:pt x="34219" y="28968"/>
                  </a:lnTo>
                  <a:lnTo>
                    <a:pt x="34456" y="28909"/>
                  </a:lnTo>
                  <a:lnTo>
                    <a:pt x="34655" y="28849"/>
                  </a:lnTo>
                  <a:lnTo>
                    <a:pt x="34793" y="28750"/>
                  </a:lnTo>
                  <a:lnTo>
                    <a:pt x="34892" y="28671"/>
                  </a:lnTo>
                  <a:lnTo>
                    <a:pt x="34972" y="28552"/>
                  </a:lnTo>
                  <a:lnTo>
                    <a:pt x="35031" y="28413"/>
                  </a:lnTo>
                  <a:lnTo>
                    <a:pt x="35071" y="28294"/>
                  </a:lnTo>
                  <a:lnTo>
                    <a:pt x="35130" y="28096"/>
                  </a:lnTo>
                  <a:lnTo>
                    <a:pt x="35130" y="28017"/>
                  </a:lnTo>
                  <a:lnTo>
                    <a:pt x="35269" y="27918"/>
                  </a:lnTo>
                  <a:lnTo>
                    <a:pt x="35546" y="27641"/>
                  </a:lnTo>
                  <a:lnTo>
                    <a:pt x="35705" y="27482"/>
                  </a:lnTo>
                  <a:lnTo>
                    <a:pt x="35843" y="27304"/>
                  </a:lnTo>
                  <a:lnTo>
                    <a:pt x="35942" y="27145"/>
                  </a:lnTo>
                  <a:lnTo>
                    <a:pt x="35982" y="27066"/>
                  </a:lnTo>
                  <a:lnTo>
                    <a:pt x="36002" y="26987"/>
                  </a:lnTo>
                  <a:lnTo>
                    <a:pt x="36002" y="26749"/>
                  </a:lnTo>
                  <a:lnTo>
                    <a:pt x="35982" y="26353"/>
                  </a:lnTo>
                  <a:lnTo>
                    <a:pt x="35883" y="25342"/>
                  </a:lnTo>
                  <a:lnTo>
                    <a:pt x="35764" y="24292"/>
                  </a:lnTo>
                  <a:lnTo>
                    <a:pt x="35724" y="23876"/>
                  </a:lnTo>
                  <a:lnTo>
                    <a:pt x="35705" y="23599"/>
                  </a:lnTo>
                  <a:lnTo>
                    <a:pt x="35804" y="22786"/>
                  </a:lnTo>
                  <a:lnTo>
                    <a:pt x="36041" y="20944"/>
                  </a:lnTo>
                  <a:lnTo>
                    <a:pt x="36755" y="15534"/>
                  </a:lnTo>
                  <a:lnTo>
                    <a:pt x="37508" y="10026"/>
                  </a:lnTo>
                  <a:lnTo>
                    <a:pt x="37884" y="7074"/>
                  </a:lnTo>
                  <a:lnTo>
                    <a:pt x="37924" y="6717"/>
                  </a:lnTo>
                  <a:lnTo>
                    <a:pt x="37904" y="6420"/>
                  </a:lnTo>
                  <a:lnTo>
                    <a:pt x="37864" y="6163"/>
                  </a:lnTo>
                  <a:lnTo>
                    <a:pt x="37785" y="5945"/>
                  </a:lnTo>
                  <a:lnTo>
                    <a:pt x="37686" y="5766"/>
                  </a:lnTo>
                  <a:lnTo>
                    <a:pt x="37587" y="5608"/>
                  </a:lnTo>
                  <a:lnTo>
                    <a:pt x="37488" y="5469"/>
                  </a:lnTo>
                  <a:lnTo>
                    <a:pt x="37369" y="5370"/>
                  </a:lnTo>
                  <a:lnTo>
                    <a:pt x="37151" y="5192"/>
                  </a:lnTo>
                  <a:lnTo>
                    <a:pt x="36695" y="4894"/>
                  </a:lnTo>
                  <a:lnTo>
                    <a:pt x="36081" y="4538"/>
                  </a:lnTo>
                  <a:lnTo>
                    <a:pt x="35368" y="4122"/>
                  </a:lnTo>
                  <a:lnTo>
                    <a:pt x="34615" y="3686"/>
                  </a:lnTo>
                  <a:lnTo>
                    <a:pt x="33842" y="3290"/>
                  </a:lnTo>
                  <a:lnTo>
                    <a:pt x="33149" y="2933"/>
                  </a:lnTo>
                  <a:lnTo>
                    <a:pt x="32554" y="2675"/>
                  </a:lnTo>
                  <a:lnTo>
                    <a:pt x="31029" y="2002"/>
                  </a:lnTo>
                  <a:lnTo>
                    <a:pt x="28988" y="1110"/>
                  </a:lnTo>
                  <a:lnTo>
                    <a:pt x="264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25"/>
            <p:cNvSpPr/>
            <p:nvPr/>
          </p:nvSpPr>
          <p:spPr>
            <a:xfrm>
              <a:off x="7025727" y="2968224"/>
              <a:ext cx="1206551" cy="929198"/>
            </a:xfrm>
            <a:custGeom>
              <a:rect b="b" l="l" r="r" t="t"/>
              <a:pathLst>
                <a:path extrusionOk="0" h="29405" w="38182">
                  <a:moveTo>
                    <a:pt x="26571" y="278"/>
                  </a:moveTo>
                  <a:lnTo>
                    <a:pt x="29265" y="1467"/>
                  </a:lnTo>
                  <a:lnTo>
                    <a:pt x="31207" y="2319"/>
                  </a:lnTo>
                  <a:lnTo>
                    <a:pt x="32654" y="2933"/>
                  </a:lnTo>
                  <a:lnTo>
                    <a:pt x="33228" y="3191"/>
                  </a:lnTo>
                  <a:lnTo>
                    <a:pt x="33942" y="3547"/>
                  </a:lnTo>
                  <a:lnTo>
                    <a:pt x="34694" y="3964"/>
                  </a:lnTo>
                  <a:lnTo>
                    <a:pt x="35447" y="4380"/>
                  </a:lnTo>
                  <a:lnTo>
                    <a:pt x="36161" y="4796"/>
                  </a:lnTo>
                  <a:lnTo>
                    <a:pt x="36755" y="5152"/>
                  </a:lnTo>
                  <a:lnTo>
                    <a:pt x="37191" y="5430"/>
                  </a:lnTo>
                  <a:lnTo>
                    <a:pt x="37429" y="5588"/>
                  </a:lnTo>
                  <a:lnTo>
                    <a:pt x="37607" y="5806"/>
                  </a:lnTo>
                  <a:lnTo>
                    <a:pt x="37706" y="5945"/>
                  </a:lnTo>
                  <a:lnTo>
                    <a:pt x="37785" y="6103"/>
                  </a:lnTo>
                  <a:lnTo>
                    <a:pt x="37865" y="6302"/>
                  </a:lnTo>
                  <a:lnTo>
                    <a:pt x="37904" y="6559"/>
                  </a:lnTo>
                  <a:lnTo>
                    <a:pt x="37924" y="6856"/>
                  </a:lnTo>
                  <a:lnTo>
                    <a:pt x="37904" y="7213"/>
                  </a:lnTo>
                  <a:lnTo>
                    <a:pt x="37647" y="9075"/>
                  </a:lnTo>
                  <a:lnTo>
                    <a:pt x="37171" y="12701"/>
                  </a:lnTo>
                  <a:lnTo>
                    <a:pt x="36200" y="19874"/>
                  </a:lnTo>
                  <a:lnTo>
                    <a:pt x="35844" y="22549"/>
                  </a:lnTo>
                  <a:lnTo>
                    <a:pt x="35745" y="23361"/>
                  </a:lnTo>
                  <a:lnTo>
                    <a:pt x="35725" y="23738"/>
                  </a:lnTo>
                  <a:lnTo>
                    <a:pt x="35725" y="23975"/>
                  </a:lnTo>
                  <a:lnTo>
                    <a:pt x="35764" y="24292"/>
                  </a:lnTo>
                  <a:lnTo>
                    <a:pt x="35844" y="25164"/>
                  </a:lnTo>
                  <a:lnTo>
                    <a:pt x="35963" y="26333"/>
                  </a:lnTo>
                  <a:lnTo>
                    <a:pt x="36002" y="26809"/>
                  </a:lnTo>
                  <a:lnTo>
                    <a:pt x="36002" y="27106"/>
                  </a:lnTo>
                  <a:lnTo>
                    <a:pt x="35963" y="27205"/>
                  </a:lnTo>
                  <a:lnTo>
                    <a:pt x="35903" y="27324"/>
                  </a:lnTo>
                  <a:lnTo>
                    <a:pt x="35804" y="27443"/>
                  </a:lnTo>
                  <a:lnTo>
                    <a:pt x="35705" y="27581"/>
                  </a:lnTo>
                  <a:lnTo>
                    <a:pt x="35447" y="27839"/>
                  </a:lnTo>
                  <a:lnTo>
                    <a:pt x="35190" y="28057"/>
                  </a:lnTo>
                  <a:lnTo>
                    <a:pt x="35170" y="28097"/>
                  </a:lnTo>
                  <a:lnTo>
                    <a:pt x="35150" y="28136"/>
                  </a:lnTo>
                  <a:lnTo>
                    <a:pt x="35111" y="28275"/>
                  </a:lnTo>
                  <a:lnTo>
                    <a:pt x="35071" y="28453"/>
                  </a:lnTo>
                  <a:lnTo>
                    <a:pt x="34972" y="28651"/>
                  </a:lnTo>
                  <a:lnTo>
                    <a:pt x="34912" y="28731"/>
                  </a:lnTo>
                  <a:lnTo>
                    <a:pt x="34853" y="28790"/>
                  </a:lnTo>
                  <a:lnTo>
                    <a:pt x="34754" y="28850"/>
                  </a:lnTo>
                  <a:lnTo>
                    <a:pt x="34615" y="28909"/>
                  </a:lnTo>
                  <a:lnTo>
                    <a:pt x="34259" y="28988"/>
                  </a:lnTo>
                  <a:lnTo>
                    <a:pt x="33862" y="29067"/>
                  </a:lnTo>
                  <a:lnTo>
                    <a:pt x="33506" y="29107"/>
                  </a:lnTo>
                  <a:lnTo>
                    <a:pt x="15218" y="29127"/>
                  </a:lnTo>
                  <a:lnTo>
                    <a:pt x="5093" y="29127"/>
                  </a:lnTo>
                  <a:lnTo>
                    <a:pt x="4122" y="29107"/>
                  </a:lnTo>
                  <a:lnTo>
                    <a:pt x="3904" y="29048"/>
                  </a:lnTo>
                  <a:lnTo>
                    <a:pt x="3567" y="28988"/>
                  </a:lnTo>
                  <a:lnTo>
                    <a:pt x="3171" y="28929"/>
                  </a:lnTo>
                  <a:lnTo>
                    <a:pt x="2775" y="28869"/>
                  </a:lnTo>
                  <a:lnTo>
                    <a:pt x="2676" y="28850"/>
                  </a:lnTo>
                  <a:lnTo>
                    <a:pt x="2557" y="28770"/>
                  </a:lnTo>
                  <a:lnTo>
                    <a:pt x="2418" y="28671"/>
                  </a:lnTo>
                  <a:lnTo>
                    <a:pt x="2259" y="28533"/>
                  </a:lnTo>
                  <a:lnTo>
                    <a:pt x="1903" y="28176"/>
                  </a:lnTo>
                  <a:lnTo>
                    <a:pt x="1526" y="27760"/>
                  </a:lnTo>
                  <a:lnTo>
                    <a:pt x="1170" y="27324"/>
                  </a:lnTo>
                  <a:lnTo>
                    <a:pt x="853" y="26928"/>
                  </a:lnTo>
                  <a:lnTo>
                    <a:pt x="615" y="26571"/>
                  </a:lnTo>
                  <a:lnTo>
                    <a:pt x="536" y="26432"/>
                  </a:lnTo>
                  <a:lnTo>
                    <a:pt x="476" y="26333"/>
                  </a:lnTo>
                  <a:lnTo>
                    <a:pt x="417" y="26135"/>
                  </a:lnTo>
                  <a:lnTo>
                    <a:pt x="377" y="25917"/>
                  </a:lnTo>
                  <a:lnTo>
                    <a:pt x="318" y="25660"/>
                  </a:lnTo>
                  <a:lnTo>
                    <a:pt x="298" y="25362"/>
                  </a:lnTo>
                  <a:lnTo>
                    <a:pt x="278" y="25045"/>
                  </a:lnTo>
                  <a:lnTo>
                    <a:pt x="278" y="24708"/>
                  </a:lnTo>
                  <a:lnTo>
                    <a:pt x="278" y="24372"/>
                  </a:lnTo>
                  <a:lnTo>
                    <a:pt x="318" y="24035"/>
                  </a:lnTo>
                  <a:lnTo>
                    <a:pt x="338" y="23896"/>
                  </a:lnTo>
                  <a:lnTo>
                    <a:pt x="377" y="23777"/>
                  </a:lnTo>
                  <a:lnTo>
                    <a:pt x="437" y="23658"/>
                  </a:lnTo>
                  <a:lnTo>
                    <a:pt x="516" y="23579"/>
                  </a:lnTo>
                  <a:lnTo>
                    <a:pt x="595" y="23500"/>
                  </a:lnTo>
                  <a:lnTo>
                    <a:pt x="674" y="23421"/>
                  </a:lnTo>
                  <a:lnTo>
                    <a:pt x="853" y="23322"/>
                  </a:lnTo>
                  <a:lnTo>
                    <a:pt x="1031" y="23242"/>
                  </a:lnTo>
                  <a:lnTo>
                    <a:pt x="1170" y="23203"/>
                  </a:lnTo>
                  <a:lnTo>
                    <a:pt x="1328" y="23183"/>
                  </a:lnTo>
                  <a:lnTo>
                    <a:pt x="1388" y="23163"/>
                  </a:lnTo>
                  <a:lnTo>
                    <a:pt x="1427" y="23143"/>
                  </a:lnTo>
                  <a:lnTo>
                    <a:pt x="1467" y="23084"/>
                  </a:lnTo>
                  <a:lnTo>
                    <a:pt x="1467" y="23024"/>
                  </a:lnTo>
                  <a:lnTo>
                    <a:pt x="1407" y="22588"/>
                  </a:lnTo>
                  <a:lnTo>
                    <a:pt x="1388" y="22212"/>
                  </a:lnTo>
                  <a:lnTo>
                    <a:pt x="1388" y="22014"/>
                  </a:lnTo>
                  <a:lnTo>
                    <a:pt x="1407" y="21855"/>
                  </a:lnTo>
                  <a:lnTo>
                    <a:pt x="1407" y="21835"/>
                  </a:lnTo>
                  <a:lnTo>
                    <a:pt x="1447" y="21816"/>
                  </a:lnTo>
                  <a:lnTo>
                    <a:pt x="1526" y="21756"/>
                  </a:lnTo>
                  <a:lnTo>
                    <a:pt x="1665" y="21697"/>
                  </a:lnTo>
                  <a:lnTo>
                    <a:pt x="1843" y="21637"/>
                  </a:lnTo>
                  <a:lnTo>
                    <a:pt x="2061" y="21598"/>
                  </a:lnTo>
                  <a:lnTo>
                    <a:pt x="2299" y="21558"/>
                  </a:lnTo>
                  <a:lnTo>
                    <a:pt x="2557" y="21538"/>
                  </a:lnTo>
                  <a:lnTo>
                    <a:pt x="2814" y="21518"/>
                  </a:lnTo>
                  <a:lnTo>
                    <a:pt x="2874" y="21518"/>
                  </a:lnTo>
                  <a:lnTo>
                    <a:pt x="2913" y="21499"/>
                  </a:lnTo>
                  <a:lnTo>
                    <a:pt x="2933" y="21459"/>
                  </a:lnTo>
                  <a:lnTo>
                    <a:pt x="2953" y="21419"/>
                  </a:lnTo>
                  <a:lnTo>
                    <a:pt x="6381" y="6103"/>
                  </a:lnTo>
                  <a:lnTo>
                    <a:pt x="18269" y="476"/>
                  </a:lnTo>
                  <a:lnTo>
                    <a:pt x="26571" y="278"/>
                  </a:lnTo>
                  <a:close/>
                  <a:moveTo>
                    <a:pt x="26591" y="1"/>
                  </a:moveTo>
                  <a:lnTo>
                    <a:pt x="18249" y="199"/>
                  </a:lnTo>
                  <a:lnTo>
                    <a:pt x="18190" y="219"/>
                  </a:lnTo>
                  <a:lnTo>
                    <a:pt x="6202" y="5885"/>
                  </a:lnTo>
                  <a:lnTo>
                    <a:pt x="6163" y="5925"/>
                  </a:lnTo>
                  <a:lnTo>
                    <a:pt x="6123" y="5985"/>
                  </a:lnTo>
                  <a:lnTo>
                    <a:pt x="2715" y="21261"/>
                  </a:lnTo>
                  <a:lnTo>
                    <a:pt x="2279" y="21301"/>
                  </a:lnTo>
                  <a:lnTo>
                    <a:pt x="2022" y="21340"/>
                  </a:lnTo>
                  <a:lnTo>
                    <a:pt x="1784" y="21380"/>
                  </a:lnTo>
                  <a:lnTo>
                    <a:pt x="1546" y="21459"/>
                  </a:lnTo>
                  <a:lnTo>
                    <a:pt x="1348" y="21558"/>
                  </a:lnTo>
                  <a:lnTo>
                    <a:pt x="1269" y="21618"/>
                  </a:lnTo>
                  <a:lnTo>
                    <a:pt x="1209" y="21677"/>
                  </a:lnTo>
                  <a:lnTo>
                    <a:pt x="1150" y="21756"/>
                  </a:lnTo>
                  <a:lnTo>
                    <a:pt x="1130" y="21835"/>
                  </a:lnTo>
                  <a:lnTo>
                    <a:pt x="1110" y="22093"/>
                  </a:lnTo>
                  <a:lnTo>
                    <a:pt x="1130" y="22410"/>
                  </a:lnTo>
                  <a:lnTo>
                    <a:pt x="1170" y="22925"/>
                  </a:lnTo>
                  <a:lnTo>
                    <a:pt x="1011" y="22965"/>
                  </a:lnTo>
                  <a:lnTo>
                    <a:pt x="833" y="23024"/>
                  </a:lnTo>
                  <a:lnTo>
                    <a:pt x="655" y="23104"/>
                  </a:lnTo>
                  <a:lnTo>
                    <a:pt x="496" y="23222"/>
                  </a:lnTo>
                  <a:lnTo>
                    <a:pt x="338" y="23361"/>
                  </a:lnTo>
                  <a:lnTo>
                    <a:pt x="199" y="23539"/>
                  </a:lnTo>
                  <a:lnTo>
                    <a:pt x="139" y="23639"/>
                  </a:lnTo>
                  <a:lnTo>
                    <a:pt x="100" y="23757"/>
                  </a:lnTo>
                  <a:lnTo>
                    <a:pt x="60" y="23876"/>
                  </a:lnTo>
                  <a:lnTo>
                    <a:pt x="40" y="24015"/>
                  </a:lnTo>
                  <a:lnTo>
                    <a:pt x="20" y="24372"/>
                  </a:lnTo>
                  <a:lnTo>
                    <a:pt x="1" y="24728"/>
                  </a:lnTo>
                  <a:lnTo>
                    <a:pt x="1" y="25065"/>
                  </a:lnTo>
                  <a:lnTo>
                    <a:pt x="20" y="25402"/>
                  </a:lnTo>
                  <a:lnTo>
                    <a:pt x="60" y="25699"/>
                  </a:lnTo>
                  <a:lnTo>
                    <a:pt x="100" y="25977"/>
                  </a:lnTo>
                  <a:lnTo>
                    <a:pt x="159" y="26214"/>
                  </a:lnTo>
                  <a:lnTo>
                    <a:pt x="219" y="26432"/>
                  </a:lnTo>
                  <a:lnTo>
                    <a:pt x="278" y="26531"/>
                  </a:lnTo>
                  <a:lnTo>
                    <a:pt x="357" y="26670"/>
                  </a:lnTo>
                  <a:lnTo>
                    <a:pt x="615" y="27027"/>
                  </a:lnTo>
                  <a:lnTo>
                    <a:pt x="932" y="27463"/>
                  </a:lnTo>
                  <a:lnTo>
                    <a:pt x="1328" y="27938"/>
                  </a:lnTo>
                  <a:lnTo>
                    <a:pt x="1724" y="28374"/>
                  </a:lnTo>
                  <a:lnTo>
                    <a:pt x="2121" y="28750"/>
                  </a:lnTo>
                  <a:lnTo>
                    <a:pt x="2299" y="28909"/>
                  </a:lnTo>
                  <a:lnTo>
                    <a:pt x="2477" y="29028"/>
                  </a:lnTo>
                  <a:lnTo>
                    <a:pt x="2616" y="29107"/>
                  </a:lnTo>
                  <a:lnTo>
                    <a:pt x="2755" y="29147"/>
                  </a:lnTo>
                  <a:lnTo>
                    <a:pt x="3131" y="29206"/>
                  </a:lnTo>
                  <a:lnTo>
                    <a:pt x="3528" y="29266"/>
                  </a:lnTo>
                  <a:lnTo>
                    <a:pt x="3845" y="29325"/>
                  </a:lnTo>
                  <a:lnTo>
                    <a:pt x="4043" y="29365"/>
                  </a:lnTo>
                  <a:lnTo>
                    <a:pt x="4716" y="29385"/>
                  </a:lnTo>
                  <a:lnTo>
                    <a:pt x="6519" y="29404"/>
                  </a:lnTo>
                  <a:lnTo>
                    <a:pt x="12582" y="29404"/>
                  </a:lnTo>
                  <a:lnTo>
                    <a:pt x="23658" y="29385"/>
                  </a:lnTo>
                  <a:lnTo>
                    <a:pt x="33506" y="29385"/>
                  </a:lnTo>
                  <a:lnTo>
                    <a:pt x="33763" y="29345"/>
                  </a:lnTo>
                  <a:lnTo>
                    <a:pt x="34199" y="29285"/>
                  </a:lnTo>
                  <a:lnTo>
                    <a:pt x="34437" y="29226"/>
                  </a:lnTo>
                  <a:lnTo>
                    <a:pt x="34675" y="29167"/>
                  </a:lnTo>
                  <a:lnTo>
                    <a:pt x="34873" y="29087"/>
                  </a:lnTo>
                  <a:lnTo>
                    <a:pt x="35011" y="29008"/>
                  </a:lnTo>
                  <a:lnTo>
                    <a:pt x="35111" y="28909"/>
                  </a:lnTo>
                  <a:lnTo>
                    <a:pt x="35190" y="28810"/>
                  </a:lnTo>
                  <a:lnTo>
                    <a:pt x="35249" y="28711"/>
                  </a:lnTo>
                  <a:lnTo>
                    <a:pt x="35309" y="28592"/>
                  </a:lnTo>
                  <a:lnTo>
                    <a:pt x="35368" y="28374"/>
                  </a:lnTo>
                  <a:lnTo>
                    <a:pt x="35408" y="28235"/>
                  </a:lnTo>
                  <a:lnTo>
                    <a:pt x="35606" y="28057"/>
                  </a:lnTo>
                  <a:lnTo>
                    <a:pt x="35883" y="27780"/>
                  </a:lnTo>
                  <a:lnTo>
                    <a:pt x="36022" y="27621"/>
                  </a:lnTo>
                  <a:lnTo>
                    <a:pt x="36141" y="27463"/>
                  </a:lnTo>
                  <a:lnTo>
                    <a:pt x="36220" y="27304"/>
                  </a:lnTo>
                  <a:lnTo>
                    <a:pt x="36280" y="27146"/>
                  </a:lnTo>
                  <a:lnTo>
                    <a:pt x="36280" y="26868"/>
                  </a:lnTo>
                  <a:lnTo>
                    <a:pt x="36240" y="26432"/>
                  </a:lnTo>
                  <a:lnTo>
                    <a:pt x="36121" y="25144"/>
                  </a:lnTo>
                  <a:lnTo>
                    <a:pt x="36022" y="24292"/>
                  </a:lnTo>
                  <a:lnTo>
                    <a:pt x="35982" y="23738"/>
                  </a:lnTo>
                  <a:lnTo>
                    <a:pt x="36022" y="23361"/>
                  </a:lnTo>
                  <a:lnTo>
                    <a:pt x="36121" y="22529"/>
                  </a:lnTo>
                  <a:lnTo>
                    <a:pt x="36478" y="19814"/>
                  </a:lnTo>
                  <a:lnTo>
                    <a:pt x="37429" y="12741"/>
                  </a:lnTo>
                  <a:lnTo>
                    <a:pt x="37924" y="9095"/>
                  </a:lnTo>
                  <a:lnTo>
                    <a:pt x="38162" y="7233"/>
                  </a:lnTo>
                  <a:lnTo>
                    <a:pt x="38182" y="6876"/>
                  </a:lnTo>
                  <a:lnTo>
                    <a:pt x="38182" y="6539"/>
                  </a:lnTo>
                  <a:lnTo>
                    <a:pt x="38122" y="6282"/>
                  </a:lnTo>
                  <a:lnTo>
                    <a:pt x="38063" y="6044"/>
                  </a:lnTo>
                  <a:lnTo>
                    <a:pt x="37964" y="5846"/>
                  </a:lnTo>
                  <a:lnTo>
                    <a:pt x="37845" y="5687"/>
                  </a:lnTo>
                  <a:lnTo>
                    <a:pt x="37726" y="5529"/>
                  </a:lnTo>
                  <a:lnTo>
                    <a:pt x="37607" y="5410"/>
                  </a:lnTo>
                  <a:lnTo>
                    <a:pt x="37369" y="5212"/>
                  </a:lnTo>
                  <a:lnTo>
                    <a:pt x="36914" y="4934"/>
                  </a:lnTo>
                  <a:lnTo>
                    <a:pt x="36299" y="4558"/>
                  </a:lnTo>
                  <a:lnTo>
                    <a:pt x="35566" y="4142"/>
                  </a:lnTo>
                  <a:lnTo>
                    <a:pt x="34794" y="3706"/>
                  </a:lnTo>
                  <a:lnTo>
                    <a:pt x="34041" y="3290"/>
                  </a:lnTo>
                  <a:lnTo>
                    <a:pt x="33327" y="2953"/>
                  </a:lnTo>
                  <a:lnTo>
                    <a:pt x="32753" y="2676"/>
                  </a:lnTo>
                  <a:lnTo>
                    <a:pt x="31227" y="2022"/>
                  </a:lnTo>
                  <a:lnTo>
                    <a:pt x="29206" y="1150"/>
                  </a:lnTo>
                  <a:lnTo>
                    <a:pt x="26650" y="21"/>
                  </a:lnTo>
                  <a:lnTo>
                    <a:pt x="265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25"/>
            <p:cNvSpPr/>
            <p:nvPr/>
          </p:nvSpPr>
          <p:spPr>
            <a:xfrm>
              <a:off x="7527257" y="2970752"/>
              <a:ext cx="385710" cy="333096"/>
            </a:xfrm>
            <a:custGeom>
              <a:rect b="b" l="l" r="r" t="t"/>
              <a:pathLst>
                <a:path extrusionOk="0" h="10541" w="12206">
                  <a:moveTo>
                    <a:pt x="10462" y="0"/>
                  </a:moveTo>
                  <a:lnTo>
                    <a:pt x="2378" y="178"/>
                  </a:lnTo>
                  <a:lnTo>
                    <a:pt x="0" y="1387"/>
                  </a:lnTo>
                  <a:lnTo>
                    <a:pt x="298" y="2259"/>
                  </a:lnTo>
                  <a:lnTo>
                    <a:pt x="654" y="3309"/>
                  </a:lnTo>
                  <a:lnTo>
                    <a:pt x="1506" y="5726"/>
                  </a:lnTo>
                  <a:lnTo>
                    <a:pt x="2319" y="7945"/>
                  </a:lnTo>
                  <a:lnTo>
                    <a:pt x="2834" y="9293"/>
                  </a:lnTo>
                  <a:lnTo>
                    <a:pt x="3111" y="9986"/>
                  </a:lnTo>
                  <a:lnTo>
                    <a:pt x="3190" y="10224"/>
                  </a:lnTo>
                  <a:lnTo>
                    <a:pt x="3270" y="10382"/>
                  </a:lnTo>
                  <a:lnTo>
                    <a:pt x="3349" y="10481"/>
                  </a:lnTo>
                  <a:lnTo>
                    <a:pt x="3389" y="10521"/>
                  </a:lnTo>
                  <a:lnTo>
                    <a:pt x="3428" y="10541"/>
                  </a:lnTo>
                  <a:lnTo>
                    <a:pt x="3527" y="10541"/>
                  </a:lnTo>
                  <a:lnTo>
                    <a:pt x="3646" y="10501"/>
                  </a:lnTo>
                  <a:lnTo>
                    <a:pt x="3765" y="10382"/>
                  </a:lnTo>
                  <a:lnTo>
                    <a:pt x="4023" y="10105"/>
                  </a:lnTo>
                  <a:lnTo>
                    <a:pt x="4835" y="9194"/>
                  </a:lnTo>
                  <a:lnTo>
                    <a:pt x="6004" y="7866"/>
                  </a:lnTo>
                  <a:lnTo>
                    <a:pt x="7351" y="6321"/>
                  </a:lnTo>
                  <a:lnTo>
                    <a:pt x="10145" y="3051"/>
                  </a:lnTo>
                  <a:lnTo>
                    <a:pt x="12206" y="634"/>
                  </a:lnTo>
                  <a:lnTo>
                    <a:pt x="11572" y="376"/>
                  </a:lnTo>
                  <a:lnTo>
                    <a:pt x="11017" y="159"/>
                  </a:lnTo>
                  <a:lnTo>
                    <a:pt x="104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25"/>
            <p:cNvSpPr/>
            <p:nvPr/>
          </p:nvSpPr>
          <p:spPr>
            <a:xfrm>
              <a:off x="7522865" y="2966360"/>
              <a:ext cx="394494" cy="341880"/>
            </a:xfrm>
            <a:custGeom>
              <a:rect b="b" l="l" r="r" t="t"/>
              <a:pathLst>
                <a:path extrusionOk="0" h="10819" w="12484">
                  <a:moveTo>
                    <a:pt x="10581" y="278"/>
                  </a:moveTo>
                  <a:lnTo>
                    <a:pt x="11136" y="436"/>
                  </a:lnTo>
                  <a:lnTo>
                    <a:pt x="11592" y="615"/>
                  </a:lnTo>
                  <a:lnTo>
                    <a:pt x="12127" y="813"/>
                  </a:lnTo>
                  <a:lnTo>
                    <a:pt x="9214" y="4221"/>
                  </a:lnTo>
                  <a:lnTo>
                    <a:pt x="6579" y="7292"/>
                  </a:lnTo>
                  <a:lnTo>
                    <a:pt x="4617" y="9551"/>
                  </a:lnTo>
                  <a:lnTo>
                    <a:pt x="4003" y="10224"/>
                  </a:lnTo>
                  <a:lnTo>
                    <a:pt x="3805" y="10422"/>
                  </a:lnTo>
                  <a:lnTo>
                    <a:pt x="3706" y="10521"/>
                  </a:lnTo>
                  <a:lnTo>
                    <a:pt x="3627" y="10541"/>
                  </a:lnTo>
                  <a:lnTo>
                    <a:pt x="3607" y="10541"/>
                  </a:lnTo>
                  <a:lnTo>
                    <a:pt x="3587" y="10521"/>
                  </a:lnTo>
                  <a:lnTo>
                    <a:pt x="3547" y="10482"/>
                  </a:lnTo>
                  <a:lnTo>
                    <a:pt x="3468" y="10343"/>
                  </a:lnTo>
                  <a:lnTo>
                    <a:pt x="3310" y="9907"/>
                  </a:lnTo>
                  <a:lnTo>
                    <a:pt x="3092" y="9372"/>
                  </a:lnTo>
                  <a:lnTo>
                    <a:pt x="2616" y="8084"/>
                  </a:lnTo>
                  <a:lnTo>
                    <a:pt x="1824" y="5925"/>
                  </a:lnTo>
                  <a:lnTo>
                    <a:pt x="972" y="3547"/>
                  </a:lnTo>
                  <a:lnTo>
                    <a:pt x="595" y="2477"/>
                  </a:lnTo>
                  <a:lnTo>
                    <a:pt x="298" y="1605"/>
                  </a:lnTo>
                  <a:lnTo>
                    <a:pt x="2557" y="436"/>
                  </a:lnTo>
                  <a:lnTo>
                    <a:pt x="10581" y="278"/>
                  </a:lnTo>
                  <a:close/>
                  <a:moveTo>
                    <a:pt x="10601" y="0"/>
                  </a:moveTo>
                  <a:lnTo>
                    <a:pt x="2517" y="179"/>
                  </a:lnTo>
                  <a:lnTo>
                    <a:pt x="2458" y="179"/>
                  </a:lnTo>
                  <a:lnTo>
                    <a:pt x="80" y="1407"/>
                  </a:lnTo>
                  <a:lnTo>
                    <a:pt x="40" y="1447"/>
                  </a:lnTo>
                  <a:lnTo>
                    <a:pt x="21" y="1486"/>
                  </a:lnTo>
                  <a:lnTo>
                    <a:pt x="1" y="1526"/>
                  </a:lnTo>
                  <a:lnTo>
                    <a:pt x="21" y="1566"/>
                  </a:lnTo>
                  <a:lnTo>
                    <a:pt x="298" y="2457"/>
                  </a:lnTo>
                  <a:lnTo>
                    <a:pt x="674" y="3527"/>
                  </a:lnTo>
                  <a:lnTo>
                    <a:pt x="1526" y="5944"/>
                  </a:lnTo>
                  <a:lnTo>
                    <a:pt x="2339" y="8144"/>
                  </a:lnTo>
                  <a:lnTo>
                    <a:pt x="2854" y="9471"/>
                  </a:lnTo>
                  <a:lnTo>
                    <a:pt x="3052" y="10006"/>
                  </a:lnTo>
                  <a:lnTo>
                    <a:pt x="3191" y="10343"/>
                  </a:lnTo>
                  <a:lnTo>
                    <a:pt x="3290" y="10561"/>
                  </a:lnTo>
                  <a:lnTo>
                    <a:pt x="3329" y="10660"/>
                  </a:lnTo>
                  <a:lnTo>
                    <a:pt x="3389" y="10720"/>
                  </a:lnTo>
                  <a:lnTo>
                    <a:pt x="3448" y="10759"/>
                  </a:lnTo>
                  <a:lnTo>
                    <a:pt x="3508" y="10799"/>
                  </a:lnTo>
                  <a:lnTo>
                    <a:pt x="3607" y="10819"/>
                  </a:lnTo>
                  <a:lnTo>
                    <a:pt x="3726" y="10799"/>
                  </a:lnTo>
                  <a:lnTo>
                    <a:pt x="3845" y="10759"/>
                  </a:lnTo>
                  <a:lnTo>
                    <a:pt x="3944" y="10660"/>
                  </a:lnTo>
                  <a:lnTo>
                    <a:pt x="4142" y="10462"/>
                  </a:lnTo>
                  <a:lnTo>
                    <a:pt x="4776" y="9768"/>
                  </a:lnTo>
                  <a:lnTo>
                    <a:pt x="5687" y="8738"/>
                  </a:lnTo>
                  <a:lnTo>
                    <a:pt x="6836" y="7411"/>
                  </a:lnTo>
                  <a:lnTo>
                    <a:pt x="9551" y="4260"/>
                  </a:lnTo>
                  <a:lnTo>
                    <a:pt x="12464" y="852"/>
                  </a:lnTo>
                  <a:lnTo>
                    <a:pt x="12483" y="793"/>
                  </a:lnTo>
                  <a:lnTo>
                    <a:pt x="12483" y="733"/>
                  </a:lnTo>
                  <a:lnTo>
                    <a:pt x="12464" y="674"/>
                  </a:lnTo>
                  <a:lnTo>
                    <a:pt x="12404" y="634"/>
                  </a:lnTo>
                  <a:lnTo>
                    <a:pt x="11770" y="377"/>
                  </a:lnTo>
                  <a:lnTo>
                    <a:pt x="11195" y="179"/>
                  </a:lnTo>
                  <a:lnTo>
                    <a:pt x="10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25"/>
            <p:cNvSpPr/>
            <p:nvPr/>
          </p:nvSpPr>
          <p:spPr>
            <a:xfrm>
              <a:off x="7407049" y="2405987"/>
              <a:ext cx="546617" cy="781405"/>
            </a:xfrm>
            <a:custGeom>
              <a:rect b="b" l="l" r="r" t="t"/>
              <a:pathLst>
                <a:path extrusionOk="0" h="24728" w="17298">
                  <a:moveTo>
                    <a:pt x="8124" y="0"/>
                  </a:moveTo>
                  <a:lnTo>
                    <a:pt x="7787" y="20"/>
                  </a:lnTo>
                  <a:lnTo>
                    <a:pt x="7490" y="40"/>
                  </a:lnTo>
                  <a:lnTo>
                    <a:pt x="7232" y="59"/>
                  </a:lnTo>
                  <a:lnTo>
                    <a:pt x="6975" y="119"/>
                  </a:lnTo>
                  <a:lnTo>
                    <a:pt x="6737" y="178"/>
                  </a:lnTo>
                  <a:lnTo>
                    <a:pt x="6499" y="258"/>
                  </a:lnTo>
                  <a:lnTo>
                    <a:pt x="6063" y="416"/>
                  </a:lnTo>
                  <a:lnTo>
                    <a:pt x="5667" y="594"/>
                  </a:lnTo>
                  <a:lnTo>
                    <a:pt x="5350" y="773"/>
                  </a:lnTo>
                  <a:lnTo>
                    <a:pt x="5112" y="931"/>
                  </a:lnTo>
                  <a:lnTo>
                    <a:pt x="4914" y="1070"/>
                  </a:lnTo>
                  <a:lnTo>
                    <a:pt x="4557" y="1486"/>
                  </a:lnTo>
                  <a:lnTo>
                    <a:pt x="4221" y="1942"/>
                  </a:lnTo>
                  <a:lnTo>
                    <a:pt x="3804" y="2497"/>
                  </a:lnTo>
                  <a:lnTo>
                    <a:pt x="3408" y="3111"/>
                  </a:lnTo>
                  <a:lnTo>
                    <a:pt x="3210" y="3408"/>
                  </a:lnTo>
                  <a:lnTo>
                    <a:pt x="3052" y="3705"/>
                  </a:lnTo>
                  <a:lnTo>
                    <a:pt x="2913" y="3983"/>
                  </a:lnTo>
                  <a:lnTo>
                    <a:pt x="2794" y="4240"/>
                  </a:lnTo>
                  <a:lnTo>
                    <a:pt x="2734" y="4478"/>
                  </a:lnTo>
                  <a:lnTo>
                    <a:pt x="2715" y="4676"/>
                  </a:lnTo>
                  <a:lnTo>
                    <a:pt x="2715" y="5053"/>
                  </a:lnTo>
                  <a:lnTo>
                    <a:pt x="2754" y="5429"/>
                  </a:lnTo>
                  <a:lnTo>
                    <a:pt x="2853" y="6162"/>
                  </a:lnTo>
                  <a:lnTo>
                    <a:pt x="2873" y="6499"/>
                  </a:lnTo>
                  <a:lnTo>
                    <a:pt x="2873" y="6657"/>
                  </a:lnTo>
                  <a:lnTo>
                    <a:pt x="2873" y="6796"/>
                  </a:lnTo>
                  <a:lnTo>
                    <a:pt x="2834" y="6935"/>
                  </a:lnTo>
                  <a:lnTo>
                    <a:pt x="2794" y="7074"/>
                  </a:lnTo>
                  <a:lnTo>
                    <a:pt x="2734" y="7192"/>
                  </a:lnTo>
                  <a:lnTo>
                    <a:pt x="2655" y="7311"/>
                  </a:lnTo>
                  <a:lnTo>
                    <a:pt x="2536" y="7430"/>
                  </a:lnTo>
                  <a:lnTo>
                    <a:pt x="2398" y="7549"/>
                  </a:lnTo>
                  <a:lnTo>
                    <a:pt x="1982" y="7826"/>
                  </a:lnTo>
                  <a:lnTo>
                    <a:pt x="1506" y="8163"/>
                  </a:lnTo>
                  <a:lnTo>
                    <a:pt x="991" y="8500"/>
                  </a:lnTo>
                  <a:lnTo>
                    <a:pt x="753" y="8659"/>
                  </a:lnTo>
                  <a:lnTo>
                    <a:pt x="535" y="8837"/>
                  </a:lnTo>
                  <a:lnTo>
                    <a:pt x="357" y="9015"/>
                  </a:lnTo>
                  <a:lnTo>
                    <a:pt x="198" y="9174"/>
                  </a:lnTo>
                  <a:lnTo>
                    <a:pt x="79" y="9332"/>
                  </a:lnTo>
                  <a:lnTo>
                    <a:pt x="40" y="9412"/>
                  </a:lnTo>
                  <a:lnTo>
                    <a:pt x="20" y="9471"/>
                  </a:lnTo>
                  <a:lnTo>
                    <a:pt x="0" y="9550"/>
                  </a:lnTo>
                  <a:lnTo>
                    <a:pt x="20" y="9629"/>
                  </a:lnTo>
                  <a:lnTo>
                    <a:pt x="40" y="9689"/>
                  </a:lnTo>
                  <a:lnTo>
                    <a:pt x="79" y="9748"/>
                  </a:lnTo>
                  <a:lnTo>
                    <a:pt x="278" y="9986"/>
                  </a:lnTo>
                  <a:lnTo>
                    <a:pt x="496" y="10204"/>
                  </a:lnTo>
                  <a:lnTo>
                    <a:pt x="713" y="10402"/>
                  </a:lnTo>
                  <a:lnTo>
                    <a:pt x="931" y="10581"/>
                  </a:lnTo>
                  <a:lnTo>
                    <a:pt x="1248" y="10838"/>
                  </a:lnTo>
                  <a:lnTo>
                    <a:pt x="1387" y="10917"/>
                  </a:lnTo>
                  <a:lnTo>
                    <a:pt x="1288" y="12423"/>
                  </a:lnTo>
                  <a:lnTo>
                    <a:pt x="1447" y="12998"/>
                  </a:lnTo>
                  <a:lnTo>
                    <a:pt x="1625" y="13592"/>
                  </a:lnTo>
                  <a:lnTo>
                    <a:pt x="1823" y="14286"/>
                  </a:lnTo>
                  <a:lnTo>
                    <a:pt x="2061" y="14979"/>
                  </a:lnTo>
                  <a:lnTo>
                    <a:pt x="2299" y="15593"/>
                  </a:lnTo>
                  <a:lnTo>
                    <a:pt x="2417" y="15851"/>
                  </a:lnTo>
                  <a:lnTo>
                    <a:pt x="2536" y="16049"/>
                  </a:lnTo>
                  <a:lnTo>
                    <a:pt x="2655" y="16208"/>
                  </a:lnTo>
                  <a:lnTo>
                    <a:pt x="2695" y="16247"/>
                  </a:lnTo>
                  <a:lnTo>
                    <a:pt x="2754" y="16287"/>
                  </a:lnTo>
                  <a:lnTo>
                    <a:pt x="2992" y="16346"/>
                  </a:lnTo>
                  <a:lnTo>
                    <a:pt x="3309" y="16386"/>
                  </a:lnTo>
                  <a:lnTo>
                    <a:pt x="3666" y="16406"/>
                  </a:lnTo>
                  <a:lnTo>
                    <a:pt x="4022" y="16426"/>
                  </a:lnTo>
                  <a:lnTo>
                    <a:pt x="4914" y="16426"/>
                  </a:lnTo>
                  <a:lnTo>
                    <a:pt x="5251" y="17694"/>
                  </a:lnTo>
                  <a:lnTo>
                    <a:pt x="5588" y="19021"/>
                  </a:lnTo>
                  <a:lnTo>
                    <a:pt x="6004" y="20547"/>
                  </a:lnTo>
                  <a:lnTo>
                    <a:pt x="6459" y="22053"/>
                  </a:lnTo>
                  <a:lnTo>
                    <a:pt x="6658" y="22766"/>
                  </a:lnTo>
                  <a:lnTo>
                    <a:pt x="6876" y="23400"/>
                  </a:lnTo>
                  <a:lnTo>
                    <a:pt x="7074" y="23935"/>
                  </a:lnTo>
                  <a:lnTo>
                    <a:pt x="7232" y="24351"/>
                  </a:lnTo>
                  <a:lnTo>
                    <a:pt x="7311" y="24510"/>
                  </a:lnTo>
                  <a:lnTo>
                    <a:pt x="7371" y="24628"/>
                  </a:lnTo>
                  <a:lnTo>
                    <a:pt x="7450" y="24688"/>
                  </a:lnTo>
                  <a:lnTo>
                    <a:pt x="7490" y="24728"/>
                  </a:lnTo>
                  <a:lnTo>
                    <a:pt x="7549" y="24708"/>
                  </a:lnTo>
                  <a:lnTo>
                    <a:pt x="7648" y="24668"/>
                  </a:lnTo>
                  <a:lnTo>
                    <a:pt x="7926" y="24470"/>
                  </a:lnTo>
                  <a:lnTo>
                    <a:pt x="8302" y="24133"/>
                  </a:lnTo>
                  <a:lnTo>
                    <a:pt x="8778" y="23697"/>
                  </a:lnTo>
                  <a:lnTo>
                    <a:pt x="9867" y="22607"/>
                  </a:lnTo>
                  <a:lnTo>
                    <a:pt x="11076" y="21339"/>
                  </a:lnTo>
                  <a:lnTo>
                    <a:pt x="12265" y="20071"/>
                  </a:lnTo>
                  <a:lnTo>
                    <a:pt x="13275" y="18962"/>
                  </a:lnTo>
                  <a:lnTo>
                    <a:pt x="14266" y="17872"/>
                  </a:lnTo>
                  <a:lnTo>
                    <a:pt x="14028" y="15098"/>
                  </a:lnTo>
                  <a:lnTo>
                    <a:pt x="14405" y="14444"/>
                  </a:lnTo>
                  <a:lnTo>
                    <a:pt x="14821" y="13751"/>
                  </a:lnTo>
                  <a:lnTo>
                    <a:pt x="15316" y="12879"/>
                  </a:lnTo>
                  <a:lnTo>
                    <a:pt x="15851" y="11928"/>
                  </a:lnTo>
                  <a:lnTo>
                    <a:pt x="16366" y="10957"/>
                  </a:lnTo>
                  <a:lnTo>
                    <a:pt x="16802" y="10065"/>
                  </a:lnTo>
                  <a:lnTo>
                    <a:pt x="16981" y="9649"/>
                  </a:lnTo>
                  <a:lnTo>
                    <a:pt x="17119" y="9273"/>
                  </a:lnTo>
                  <a:lnTo>
                    <a:pt x="17179" y="9095"/>
                  </a:lnTo>
                  <a:lnTo>
                    <a:pt x="17218" y="8916"/>
                  </a:lnTo>
                  <a:lnTo>
                    <a:pt x="17258" y="8718"/>
                  </a:lnTo>
                  <a:lnTo>
                    <a:pt x="17278" y="8520"/>
                  </a:lnTo>
                  <a:lnTo>
                    <a:pt x="17298" y="8064"/>
                  </a:lnTo>
                  <a:lnTo>
                    <a:pt x="17258" y="7608"/>
                  </a:lnTo>
                  <a:lnTo>
                    <a:pt x="17198" y="7113"/>
                  </a:lnTo>
                  <a:lnTo>
                    <a:pt x="17099" y="6598"/>
                  </a:lnTo>
                  <a:lnTo>
                    <a:pt x="16961" y="6083"/>
                  </a:lnTo>
                  <a:lnTo>
                    <a:pt x="16802" y="5568"/>
                  </a:lnTo>
                  <a:lnTo>
                    <a:pt x="16604" y="5033"/>
                  </a:lnTo>
                  <a:lnTo>
                    <a:pt x="16386" y="4518"/>
                  </a:lnTo>
                  <a:lnTo>
                    <a:pt x="16129" y="4022"/>
                  </a:lnTo>
                  <a:lnTo>
                    <a:pt x="15871" y="3547"/>
                  </a:lnTo>
                  <a:lnTo>
                    <a:pt x="15574" y="3071"/>
                  </a:lnTo>
                  <a:lnTo>
                    <a:pt x="15257" y="2655"/>
                  </a:lnTo>
                  <a:lnTo>
                    <a:pt x="14920" y="2259"/>
                  </a:lnTo>
                  <a:lnTo>
                    <a:pt x="14583" y="1902"/>
                  </a:lnTo>
                  <a:lnTo>
                    <a:pt x="14405" y="1744"/>
                  </a:lnTo>
                  <a:lnTo>
                    <a:pt x="14207" y="1605"/>
                  </a:lnTo>
                  <a:lnTo>
                    <a:pt x="13791" y="1328"/>
                  </a:lnTo>
                  <a:lnTo>
                    <a:pt x="13355" y="1070"/>
                  </a:lnTo>
                  <a:lnTo>
                    <a:pt x="12879" y="872"/>
                  </a:lnTo>
                  <a:lnTo>
                    <a:pt x="12384" y="674"/>
                  </a:lnTo>
                  <a:lnTo>
                    <a:pt x="11888" y="515"/>
                  </a:lnTo>
                  <a:lnTo>
                    <a:pt x="11373" y="376"/>
                  </a:lnTo>
                  <a:lnTo>
                    <a:pt x="10858" y="258"/>
                  </a:lnTo>
                  <a:lnTo>
                    <a:pt x="10363" y="178"/>
                  </a:lnTo>
                  <a:lnTo>
                    <a:pt x="9867" y="99"/>
                  </a:lnTo>
                  <a:lnTo>
                    <a:pt x="9392" y="59"/>
                  </a:lnTo>
                  <a:lnTo>
                    <a:pt x="8936" y="20"/>
                  </a:lnTo>
                  <a:lnTo>
                    <a:pt x="85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25"/>
            <p:cNvSpPr/>
            <p:nvPr/>
          </p:nvSpPr>
          <p:spPr>
            <a:xfrm>
              <a:off x="7403289" y="2401595"/>
              <a:ext cx="554138" cy="790190"/>
            </a:xfrm>
            <a:custGeom>
              <a:rect b="b" l="l" r="r" t="t"/>
              <a:pathLst>
                <a:path extrusionOk="0" h="25006" w="17536">
                  <a:moveTo>
                    <a:pt x="8699" y="278"/>
                  </a:moveTo>
                  <a:lnTo>
                    <a:pt x="9134" y="298"/>
                  </a:lnTo>
                  <a:lnTo>
                    <a:pt x="9590" y="337"/>
                  </a:lnTo>
                  <a:lnTo>
                    <a:pt x="10066" y="397"/>
                  </a:lnTo>
                  <a:lnTo>
                    <a:pt x="10561" y="476"/>
                  </a:lnTo>
                  <a:lnTo>
                    <a:pt x="11056" y="555"/>
                  </a:lnTo>
                  <a:lnTo>
                    <a:pt x="11552" y="674"/>
                  </a:lnTo>
                  <a:lnTo>
                    <a:pt x="12047" y="813"/>
                  </a:lnTo>
                  <a:lnTo>
                    <a:pt x="12523" y="971"/>
                  </a:lnTo>
                  <a:lnTo>
                    <a:pt x="12998" y="1150"/>
                  </a:lnTo>
                  <a:lnTo>
                    <a:pt x="13454" y="1367"/>
                  </a:lnTo>
                  <a:lnTo>
                    <a:pt x="13870" y="1605"/>
                  </a:lnTo>
                  <a:lnTo>
                    <a:pt x="14266" y="1863"/>
                  </a:lnTo>
                  <a:lnTo>
                    <a:pt x="14445" y="2002"/>
                  </a:lnTo>
                  <a:lnTo>
                    <a:pt x="14603" y="2140"/>
                  </a:lnTo>
                  <a:lnTo>
                    <a:pt x="14940" y="2497"/>
                  </a:lnTo>
                  <a:lnTo>
                    <a:pt x="15277" y="2873"/>
                  </a:lnTo>
                  <a:lnTo>
                    <a:pt x="15574" y="3289"/>
                  </a:lnTo>
                  <a:lnTo>
                    <a:pt x="15851" y="3745"/>
                  </a:lnTo>
                  <a:lnTo>
                    <a:pt x="16129" y="4221"/>
                  </a:lnTo>
                  <a:lnTo>
                    <a:pt x="16366" y="4716"/>
                  </a:lnTo>
                  <a:lnTo>
                    <a:pt x="16584" y="5211"/>
                  </a:lnTo>
                  <a:lnTo>
                    <a:pt x="16783" y="5726"/>
                  </a:lnTo>
                  <a:lnTo>
                    <a:pt x="16941" y="6242"/>
                  </a:lnTo>
                  <a:lnTo>
                    <a:pt x="17080" y="6757"/>
                  </a:lnTo>
                  <a:lnTo>
                    <a:pt x="17179" y="7252"/>
                  </a:lnTo>
                  <a:lnTo>
                    <a:pt x="17238" y="7747"/>
                  </a:lnTo>
                  <a:lnTo>
                    <a:pt x="17278" y="8203"/>
                  </a:lnTo>
                  <a:lnTo>
                    <a:pt x="17258" y="8619"/>
                  </a:lnTo>
                  <a:lnTo>
                    <a:pt x="17199" y="9016"/>
                  </a:lnTo>
                  <a:lnTo>
                    <a:pt x="17159" y="9214"/>
                  </a:lnTo>
                  <a:lnTo>
                    <a:pt x="17119" y="9372"/>
                  </a:lnTo>
                  <a:lnTo>
                    <a:pt x="16961" y="9729"/>
                  </a:lnTo>
                  <a:lnTo>
                    <a:pt x="16802" y="10145"/>
                  </a:lnTo>
                  <a:lnTo>
                    <a:pt x="16366" y="11037"/>
                  </a:lnTo>
                  <a:lnTo>
                    <a:pt x="15851" y="11988"/>
                  </a:lnTo>
                  <a:lnTo>
                    <a:pt x="15336" y="12939"/>
                  </a:lnTo>
                  <a:lnTo>
                    <a:pt x="14425" y="14504"/>
                  </a:lnTo>
                  <a:lnTo>
                    <a:pt x="14028" y="15178"/>
                  </a:lnTo>
                  <a:lnTo>
                    <a:pt x="14009" y="15217"/>
                  </a:lnTo>
                  <a:lnTo>
                    <a:pt x="14009" y="15257"/>
                  </a:lnTo>
                  <a:lnTo>
                    <a:pt x="14246" y="17952"/>
                  </a:lnTo>
                  <a:lnTo>
                    <a:pt x="12324" y="20072"/>
                  </a:lnTo>
                  <a:lnTo>
                    <a:pt x="11294" y="21161"/>
                  </a:lnTo>
                  <a:lnTo>
                    <a:pt x="10284" y="22231"/>
                  </a:lnTo>
                  <a:lnTo>
                    <a:pt x="9372" y="23163"/>
                  </a:lnTo>
                  <a:lnTo>
                    <a:pt x="8580" y="23935"/>
                  </a:lnTo>
                  <a:lnTo>
                    <a:pt x="8263" y="24252"/>
                  </a:lnTo>
                  <a:lnTo>
                    <a:pt x="7985" y="24490"/>
                  </a:lnTo>
                  <a:lnTo>
                    <a:pt x="7787" y="24649"/>
                  </a:lnTo>
                  <a:lnTo>
                    <a:pt x="7648" y="24728"/>
                  </a:lnTo>
                  <a:lnTo>
                    <a:pt x="7569" y="24609"/>
                  </a:lnTo>
                  <a:lnTo>
                    <a:pt x="7470" y="24431"/>
                  </a:lnTo>
                  <a:lnTo>
                    <a:pt x="7351" y="24153"/>
                  </a:lnTo>
                  <a:lnTo>
                    <a:pt x="7232" y="23816"/>
                  </a:lnTo>
                  <a:lnTo>
                    <a:pt x="6955" y="22964"/>
                  </a:lnTo>
                  <a:lnTo>
                    <a:pt x="6618" y="21895"/>
                  </a:lnTo>
                  <a:lnTo>
                    <a:pt x="6261" y="20666"/>
                  </a:lnTo>
                  <a:lnTo>
                    <a:pt x="5905" y="19339"/>
                  </a:lnTo>
                  <a:lnTo>
                    <a:pt x="5528" y="17932"/>
                  </a:lnTo>
                  <a:lnTo>
                    <a:pt x="5172" y="16525"/>
                  </a:lnTo>
                  <a:lnTo>
                    <a:pt x="5152" y="16485"/>
                  </a:lnTo>
                  <a:lnTo>
                    <a:pt x="5112" y="16446"/>
                  </a:lnTo>
                  <a:lnTo>
                    <a:pt x="5073" y="16426"/>
                  </a:lnTo>
                  <a:lnTo>
                    <a:pt x="4141" y="16426"/>
                  </a:lnTo>
                  <a:lnTo>
                    <a:pt x="3785" y="16406"/>
                  </a:lnTo>
                  <a:lnTo>
                    <a:pt x="3448" y="16386"/>
                  </a:lnTo>
                  <a:lnTo>
                    <a:pt x="3151" y="16347"/>
                  </a:lnTo>
                  <a:lnTo>
                    <a:pt x="2913" y="16287"/>
                  </a:lnTo>
                  <a:lnTo>
                    <a:pt x="2853" y="16248"/>
                  </a:lnTo>
                  <a:lnTo>
                    <a:pt x="2794" y="16168"/>
                  </a:lnTo>
                  <a:lnTo>
                    <a:pt x="2655" y="15911"/>
                  </a:lnTo>
                  <a:lnTo>
                    <a:pt x="2477" y="15514"/>
                  </a:lnTo>
                  <a:lnTo>
                    <a:pt x="2299" y="15039"/>
                  </a:lnTo>
                  <a:lnTo>
                    <a:pt x="2101" y="14464"/>
                  </a:lnTo>
                  <a:lnTo>
                    <a:pt x="1922" y="13850"/>
                  </a:lnTo>
                  <a:lnTo>
                    <a:pt x="1724" y="13196"/>
                  </a:lnTo>
                  <a:lnTo>
                    <a:pt x="1546" y="12562"/>
                  </a:lnTo>
                  <a:lnTo>
                    <a:pt x="1645" y="11076"/>
                  </a:lnTo>
                  <a:lnTo>
                    <a:pt x="1625" y="10997"/>
                  </a:lnTo>
                  <a:lnTo>
                    <a:pt x="1585" y="10957"/>
                  </a:lnTo>
                  <a:lnTo>
                    <a:pt x="1447" y="10858"/>
                  </a:lnTo>
                  <a:lnTo>
                    <a:pt x="1130" y="10620"/>
                  </a:lnTo>
                  <a:lnTo>
                    <a:pt x="932" y="10442"/>
                  </a:lnTo>
                  <a:lnTo>
                    <a:pt x="714" y="10244"/>
                  </a:lnTo>
                  <a:lnTo>
                    <a:pt x="496" y="10046"/>
                  </a:lnTo>
                  <a:lnTo>
                    <a:pt x="298" y="9808"/>
                  </a:lnTo>
                  <a:lnTo>
                    <a:pt x="278" y="9749"/>
                  </a:lnTo>
                  <a:lnTo>
                    <a:pt x="258" y="9669"/>
                  </a:lnTo>
                  <a:lnTo>
                    <a:pt x="278" y="9590"/>
                  </a:lnTo>
                  <a:lnTo>
                    <a:pt x="317" y="9531"/>
                  </a:lnTo>
                  <a:lnTo>
                    <a:pt x="456" y="9352"/>
                  </a:lnTo>
                  <a:lnTo>
                    <a:pt x="615" y="9194"/>
                  </a:lnTo>
                  <a:lnTo>
                    <a:pt x="832" y="9016"/>
                  </a:lnTo>
                  <a:lnTo>
                    <a:pt x="1348" y="8639"/>
                  </a:lnTo>
                  <a:lnTo>
                    <a:pt x="1843" y="8302"/>
                  </a:lnTo>
                  <a:lnTo>
                    <a:pt x="2477" y="7886"/>
                  </a:lnTo>
                  <a:lnTo>
                    <a:pt x="2715" y="7708"/>
                  </a:lnTo>
                  <a:lnTo>
                    <a:pt x="2873" y="7530"/>
                  </a:lnTo>
                  <a:lnTo>
                    <a:pt x="2992" y="7371"/>
                  </a:lnTo>
                  <a:lnTo>
                    <a:pt x="3071" y="7173"/>
                  </a:lnTo>
                  <a:lnTo>
                    <a:pt x="3111" y="6975"/>
                  </a:lnTo>
                  <a:lnTo>
                    <a:pt x="3131" y="6757"/>
                  </a:lnTo>
                  <a:lnTo>
                    <a:pt x="3131" y="6539"/>
                  </a:lnTo>
                  <a:lnTo>
                    <a:pt x="3111" y="6301"/>
                  </a:lnTo>
                  <a:lnTo>
                    <a:pt x="3052" y="5786"/>
                  </a:lnTo>
                  <a:lnTo>
                    <a:pt x="2992" y="5310"/>
                  </a:lnTo>
                  <a:lnTo>
                    <a:pt x="2972" y="5053"/>
                  </a:lnTo>
                  <a:lnTo>
                    <a:pt x="2953" y="4815"/>
                  </a:lnTo>
                  <a:lnTo>
                    <a:pt x="2972" y="4657"/>
                  </a:lnTo>
                  <a:lnTo>
                    <a:pt x="3032" y="4478"/>
                  </a:lnTo>
                  <a:lnTo>
                    <a:pt x="3111" y="4280"/>
                  </a:lnTo>
                  <a:lnTo>
                    <a:pt x="3210" y="4042"/>
                  </a:lnTo>
                  <a:lnTo>
                    <a:pt x="3488" y="3567"/>
                  </a:lnTo>
                  <a:lnTo>
                    <a:pt x="3805" y="3052"/>
                  </a:lnTo>
                  <a:lnTo>
                    <a:pt x="4161" y="2536"/>
                  </a:lnTo>
                  <a:lnTo>
                    <a:pt x="4518" y="2061"/>
                  </a:lnTo>
                  <a:lnTo>
                    <a:pt x="4855" y="1625"/>
                  </a:lnTo>
                  <a:lnTo>
                    <a:pt x="5132" y="1308"/>
                  </a:lnTo>
                  <a:lnTo>
                    <a:pt x="5390" y="1130"/>
                  </a:lnTo>
                  <a:lnTo>
                    <a:pt x="5627" y="991"/>
                  </a:lnTo>
                  <a:lnTo>
                    <a:pt x="5944" y="813"/>
                  </a:lnTo>
                  <a:lnTo>
                    <a:pt x="6301" y="654"/>
                  </a:lnTo>
                  <a:lnTo>
                    <a:pt x="6717" y="496"/>
                  </a:lnTo>
                  <a:lnTo>
                    <a:pt x="7153" y="377"/>
                  </a:lnTo>
                  <a:lnTo>
                    <a:pt x="7391" y="337"/>
                  </a:lnTo>
                  <a:lnTo>
                    <a:pt x="7629" y="298"/>
                  </a:lnTo>
                  <a:lnTo>
                    <a:pt x="7946" y="278"/>
                  </a:lnTo>
                  <a:close/>
                  <a:moveTo>
                    <a:pt x="8243" y="0"/>
                  </a:moveTo>
                  <a:lnTo>
                    <a:pt x="7906" y="20"/>
                  </a:lnTo>
                  <a:lnTo>
                    <a:pt x="7609" y="40"/>
                  </a:lnTo>
                  <a:lnTo>
                    <a:pt x="7331" y="80"/>
                  </a:lnTo>
                  <a:lnTo>
                    <a:pt x="7074" y="119"/>
                  </a:lnTo>
                  <a:lnTo>
                    <a:pt x="6836" y="179"/>
                  </a:lnTo>
                  <a:lnTo>
                    <a:pt x="6598" y="258"/>
                  </a:lnTo>
                  <a:lnTo>
                    <a:pt x="6143" y="416"/>
                  </a:lnTo>
                  <a:lnTo>
                    <a:pt x="5766" y="615"/>
                  </a:lnTo>
                  <a:lnTo>
                    <a:pt x="5429" y="773"/>
                  </a:lnTo>
                  <a:lnTo>
                    <a:pt x="5192" y="932"/>
                  </a:lnTo>
                  <a:lnTo>
                    <a:pt x="4954" y="1090"/>
                  </a:lnTo>
                  <a:lnTo>
                    <a:pt x="4934" y="1110"/>
                  </a:lnTo>
                  <a:lnTo>
                    <a:pt x="4538" y="1605"/>
                  </a:lnTo>
                  <a:lnTo>
                    <a:pt x="4181" y="2061"/>
                  </a:lnTo>
                  <a:lnTo>
                    <a:pt x="3765" y="2616"/>
                  </a:lnTo>
                  <a:lnTo>
                    <a:pt x="3369" y="3230"/>
                  </a:lnTo>
                  <a:lnTo>
                    <a:pt x="3190" y="3527"/>
                  </a:lnTo>
                  <a:lnTo>
                    <a:pt x="3032" y="3824"/>
                  </a:lnTo>
                  <a:lnTo>
                    <a:pt x="2893" y="4102"/>
                  </a:lnTo>
                  <a:lnTo>
                    <a:pt x="2774" y="4379"/>
                  </a:lnTo>
                  <a:lnTo>
                    <a:pt x="2715" y="4617"/>
                  </a:lnTo>
                  <a:lnTo>
                    <a:pt x="2695" y="4815"/>
                  </a:lnTo>
                  <a:lnTo>
                    <a:pt x="2695" y="5073"/>
                  </a:lnTo>
                  <a:lnTo>
                    <a:pt x="2715" y="5330"/>
                  </a:lnTo>
                  <a:lnTo>
                    <a:pt x="2774" y="5826"/>
                  </a:lnTo>
                  <a:lnTo>
                    <a:pt x="2834" y="6281"/>
                  </a:lnTo>
                  <a:lnTo>
                    <a:pt x="2853" y="6499"/>
                  </a:lnTo>
                  <a:lnTo>
                    <a:pt x="2853" y="6697"/>
                  </a:lnTo>
                  <a:lnTo>
                    <a:pt x="2853" y="6896"/>
                  </a:lnTo>
                  <a:lnTo>
                    <a:pt x="2814" y="7074"/>
                  </a:lnTo>
                  <a:lnTo>
                    <a:pt x="2754" y="7232"/>
                  </a:lnTo>
                  <a:lnTo>
                    <a:pt x="2675" y="7371"/>
                  </a:lnTo>
                  <a:lnTo>
                    <a:pt x="2517" y="7510"/>
                  </a:lnTo>
                  <a:lnTo>
                    <a:pt x="2299" y="7688"/>
                  </a:lnTo>
                  <a:lnTo>
                    <a:pt x="1704" y="8084"/>
                  </a:lnTo>
                  <a:lnTo>
                    <a:pt x="1110" y="8481"/>
                  </a:lnTo>
                  <a:lnTo>
                    <a:pt x="832" y="8679"/>
                  </a:lnTo>
                  <a:lnTo>
                    <a:pt x="575" y="8877"/>
                  </a:lnTo>
                  <a:lnTo>
                    <a:pt x="357" y="9055"/>
                  </a:lnTo>
                  <a:lnTo>
                    <a:pt x="179" y="9253"/>
                  </a:lnTo>
                  <a:lnTo>
                    <a:pt x="60" y="9451"/>
                  </a:lnTo>
                  <a:lnTo>
                    <a:pt x="20" y="9531"/>
                  </a:lnTo>
                  <a:lnTo>
                    <a:pt x="0" y="9630"/>
                  </a:lnTo>
                  <a:lnTo>
                    <a:pt x="0" y="9729"/>
                  </a:lnTo>
                  <a:lnTo>
                    <a:pt x="0" y="9808"/>
                  </a:lnTo>
                  <a:lnTo>
                    <a:pt x="40" y="9887"/>
                  </a:lnTo>
                  <a:lnTo>
                    <a:pt x="80" y="9967"/>
                  </a:lnTo>
                  <a:lnTo>
                    <a:pt x="258" y="10185"/>
                  </a:lnTo>
                  <a:lnTo>
                    <a:pt x="456" y="10363"/>
                  </a:lnTo>
                  <a:lnTo>
                    <a:pt x="813" y="10720"/>
                  </a:lnTo>
                  <a:lnTo>
                    <a:pt x="1150" y="10977"/>
                  </a:lnTo>
                  <a:lnTo>
                    <a:pt x="1367" y="11136"/>
                  </a:lnTo>
                  <a:lnTo>
                    <a:pt x="1288" y="12562"/>
                  </a:lnTo>
                  <a:lnTo>
                    <a:pt x="1288" y="12602"/>
                  </a:lnTo>
                  <a:lnTo>
                    <a:pt x="1546" y="13553"/>
                  </a:lnTo>
                  <a:lnTo>
                    <a:pt x="1724" y="14187"/>
                  </a:lnTo>
                  <a:lnTo>
                    <a:pt x="1942" y="14821"/>
                  </a:lnTo>
                  <a:lnTo>
                    <a:pt x="2160" y="15435"/>
                  </a:lnTo>
                  <a:lnTo>
                    <a:pt x="2279" y="15713"/>
                  </a:lnTo>
                  <a:lnTo>
                    <a:pt x="2378" y="15970"/>
                  </a:lnTo>
                  <a:lnTo>
                    <a:pt x="2497" y="16188"/>
                  </a:lnTo>
                  <a:lnTo>
                    <a:pt x="2616" y="16347"/>
                  </a:lnTo>
                  <a:lnTo>
                    <a:pt x="2715" y="16485"/>
                  </a:lnTo>
                  <a:lnTo>
                    <a:pt x="2774" y="16525"/>
                  </a:lnTo>
                  <a:lnTo>
                    <a:pt x="2834" y="16545"/>
                  </a:lnTo>
                  <a:lnTo>
                    <a:pt x="3032" y="16604"/>
                  </a:lnTo>
                  <a:lnTo>
                    <a:pt x="3289" y="16644"/>
                  </a:lnTo>
                  <a:lnTo>
                    <a:pt x="3587" y="16664"/>
                  </a:lnTo>
                  <a:lnTo>
                    <a:pt x="3904" y="16683"/>
                  </a:lnTo>
                  <a:lnTo>
                    <a:pt x="4498" y="16703"/>
                  </a:lnTo>
                  <a:lnTo>
                    <a:pt x="4934" y="16703"/>
                  </a:lnTo>
                  <a:lnTo>
                    <a:pt x="5608" y="19299"/>
                  </a:lnTo>
                  <a:lnTo>
                    <a:pt x="5984" y="20666"/>
                  </a:lnTo>
                  <a:lnTo>
                    <a:pt x="6361" y="21974"/>
                  </a:lnTo>
                  <a:lnTo>
                    <a:pt x="6717" y="23143"/>
                  </a:lnTo>
                  <a:lnTo>
                    <a:pt x="6895" y="23658"/>
                  </a:lnTo>
                  <a:lnTo>
                    <a:pt x="7074" y="24094"/>
                  </a:lnTo>
                  <a:lnTo>
                    <a:pt x="7213" y="24470"/>
                  </a:lnTo>
                  <a:lnTo>
                    <a:pt x="7351" y="24748"/>
                  </a:lnTo>
                  <a:lnTo>
                    <a:pt x="7490" y="24926"/>
                  </a:lnTo>
                  <a:lnTo>
                    <a:pt x="7530" y="24985"/>
                  </a:lnTo>
                  <a:lnTo>
                    <a:pt x="7589" y="25005"/>
                  </a:lnTo>
                  <a:lnTo>
                    <a:pt x="7609" y="25005"/>
                  </a:lnTo>
                  <a:lnTo>
                    <a:pt x="7668" y="24985"/>
                  </a:lnTo>
                  <a:lnTo>
                    <a:pt x="7767" y="24946"/>
                  </a:lnTo>
                  <a:lnTo>
                    <a:pt x="8005" y="24787"/>
                  </a:lnTo>
                  <a:lnTo>
                    <a:pt x="8302" y="24550"/>
                  </a:lnTo>
                  <a:lnTo>
                    <a:pt x="8679" y="24213"/>
                  </a:lnTo>
                  <a:lnTo>
                    <a:pt x="9095" y="23816"/>
                  </a:lnTo>
                  <a:lnTo>
                    <a:pt x="9551" y="23361"/>
                  </a:lnTo>
                  <a:lnTo>
                    <a:pt x="10561" y="22330"/>
                  </a:lnTo>
                  <a:lnTo>
                    <a:pt x="11651" y="21201"/>
                  </a:lnTo>
                  <a:lnTo>
                    <a:pt x="12701" y="20052"/>
                  </a:lnTo>
                  <a:lnTo>
                    <a:pt x="14484" y="18090"/>
                  </a:lnTo>
                  <a:lnTo>
                    <a:pt x="14504" y="18051"/>
                  </a:lnTo>
                  <a:lnTo>
                    <a:pt x="14524" y="17991"/>
                  </a:lnTo>
                  <a:lnTo>
                    <a:pt x="14286" y="15277"/>
                  </a:lnTo>
                  <a:lnTo>
                    <a:pt x="14781" y="14425"/>
                  </a:lnTo>
                  <a:lnTo>
                    <a:pt x="15197" y="13711"/>
                  </a:lnTo>
                  <a:lnTo>
                    <a:pt x="15693" y="12859"/>
                  </a:lnTo>
                  <a:lnTo>
                    <a:pt x="16188" y="11948"/>
                  </a:lnTo>
                  <a:lnTo>
                    <a:pt x="16664" y="11056"/>
                  </a:lnTo>
                  <a:lnTo>
                    <a:pt x="17060" y="10204"/>
                  </a:lnTo>
                  <a:lnTo>
                    <a:pt x="17238" y="9808"/>
                  </a:lnTo>
                  <a:lnTo>
                    <a:pt x="17357" y="9471"/>
                  </a:lnTo>
                  <a:lnTo>
                    <a:pt x="17417" y="9293"/>
                  </a:lnTo>
                  <a:lnTo>
                    <a:pt x="17476" y="9095"/>
                  </a:lnTo>
                  <a:lnTo>
                    <a:pt x="17496" y="8897"/>
                  </a:lnTo>
                  <a:lnTo>
                    <a:pt x="17535" y="8679"/>
                  </a:lnTo>
                  <a:lnTo>
                    <a:pt x="17535" y="8223"/>
                  </a:lnTo>
                  <a:lnTo>
                    <a:pt x="17516" y="7747"/>
                  </a:lnTo>
                  <a:lnTo>
                    <a:pt x="17456" y="7252"/>
                  </a:lnTo>
                  <a:lnTo>
                    <a:pt x="17357" y="6737"/>
                  </a:lnTo>
                  <a:lnTo>
                    <a:pt x="17218" y="6202"/>
                  </a:lnTo>
                  <a:lnTo>
                    <a:pt x="17060" y="5667"/>
                  </a:lnTo>
                  <a:lnTo>
                    <a:pt x="16862" y="5132"/>
                  </a:lnTo>
                  <a:lnTo>
                    <a:pt x="16624" y="4617"/>
                  </a:lnTo>
                  <a:lnTo>
                    <a:pt x="16386" y="4102"/>
                  </a:lnTo>
                  <a:lnTo>
                    <a:pt x="16109" y="3606"/>
                  </a:lnTo>
                  <a:lnTo>
                    <a:pt x="15812" y="3151"/>
                  </a:lnTo>
                  <a:lnTo>
                    <a:pt x="15475" y="2715"/>
                  </a:lnTo>
                  <a:lnTo>
                    <a:pt x="15138" y="2299"/>
                  </a:lnTo>
                  <a:lnTo>
                    <a:pt x="14801" y="1942"/>
                  </a:lnTo>
                  <a:lnTo>
                    <a:pt x="14603" y="1784"/>
                  </a:lnTo>
                  <a:lnTo>
                    <a:pt x="14405" y="1625"/>
                  </a:lnTo>
                  <a:lnTo>
                    <a:pt x="14207" y="1486"/>
                  </a:lnTo>
                  <a:lnTo>
                    <a:pt x="13989" y="1348"/>
                  </a:lnTo>
                  <a:lnTo>
                    <a:pt x="13533" y="1110"/>
                  </a:lnTo>
                  <a:lnTo>
                    <a:pt x="13058" y="872"/>
                  </a:lnTo>
                  <a:lnTo>
                    <a:pt x="12562" y="694"/>
                  </a:lnTo>
                  <a:lnTo>
                    <a:pt x="12047" y="515"/>
                  </a:lnTo>
                  <a:lnTo>
                    <a:pt x="11532" y="377"/>
                  </a:lnTo>
                  <a:lnTo>
                    <a:pt x="11017" y="278"/>
                  </a:lnTo>
                  <a:lnTo>
                    <a:pt x="10502" y="179"/>
                  </a:lnTo>
                  <a:lnTo>
                    <a:pt x="10006" y="99"/>
                  </a:lnTo>
                  <a:lnTo>
                    <a:pt x="9531" y="60"/>
                  </a:lnTo>
                  <a:lnTo>
                    <a:pt x="9075" y="20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25"/>
            <p:cNvSpPr/>
            <p:nvPr/>
          </p:nvSpPr>
          <p:spPr>
            <a:xfrm>
              <a:off x="7510983" y="2554352"/>
              <a:ext cx="82034" cy="31979"/>
            </a:xfrm>
            <a:custGeom>
              <a:rect b="b" l="l" r="r" t="t"/>
              <a:pathLst>
                <a:path extrusionOk="0" h="1012" w="2596">
                  <a:moveTo>
                    <a:pt x="1011" y="1"/>
                  </a:moveTo>
                  <a:lnTo>
                    <a:pt x="694" y="21"/>
                  </a:lnTo>
                  <a:lnTo>
                    <a:pt x="436" y="41"/>
                  </a:lnTo>
                  <a:lnTo>
                    <a:pt x="198" y="100"/>
                  </a:lnTo>
                  <a:lnTo>
                    <a:pt x="99" y="159"/>
                  </a:lnTo>
                  <a:lnTo>
                    <a:pt x="40" y="239"/>
                  </a:lnTo>
                  <a:lnTo>
                    <a:pt x="0" y="338"/>
                  </a:lnTo>
                  <a:lnTo>
                    <a:pt x="20" y="457"/>
                  </a:lnTo>
                  <a:lnTo>
                    <a:pt x="60" y="536"/>
                  </a:lnTo>
                  <a:lnTo>
                    <a:pt x="139" y="615"/>
                  </a:lnTo>
                  <a:lnTo>
                    <a:pt x="238" y="635"/>
                  </a:lnTo>
                  <a:lnTo>
                    <a:pt x="357" y="635"/>
                  </a:lnTo>
                  <a:lnTo>
                    <a:pt x="535" y="575"/>
                  </a:lnTo>
                  <a:lnTo>
                    <a:pt x="733" y="556"/>
                  </a:lnTo>
                  <a:lnTo>
                    <a:pt x="991" y="536"/>
                  </a:lnTo>
                  <a:lnTo>
                    <a:pt x="1268" y="556"/>
                  </a:lnTo>
                  <a:lnTo>
                    <a:pt x="1407" y="575"/>
                  </a:lnTo>
                  <a:lnTo>
                    <a:pt x="1566" y="615"/>
                  </a:lnTo>
                  <a:lnTo>
                    <a:pt x="1724" y="675"/>
                  </a:lnTo>
                  <a:lnTo>
                    <a:pt x="1863" y="734"/>
                  </a:lnTo>
                  <a:lnTo>
                    <a:pt x="2001" y="833"/>
                  </a:lnTo>
                  <a:lnTo>
                    <a:pt x="2140" y="932"/>
                  </a:lnTo>
                  <a:lnTo>
                    <a:pt x="2239" y="992"/>
                  </a:lnTo>
                  <a:lnTo>
                    <a:pt x="2318" y="1011"/>
                  </a:lnTo>
                  <a:lnTo>
                    <a:pt x="2437" y="992"/>
                  </a:lnTo>
                  <a:lnTo>
                    <a:pt x="2477" y="952"/>
                  </a:lnTo>
                  <a:lnTo>
                    <a:pt x="2536" y="912"/>
                  </a:lnTo>
                  <a:lnTo>
                    <a:pt x="2576" y="833"/>
                  </a:lnTo>
                  <a:lnTo>
                    <a:pt x="2596" y="714"/>
                  </a:lnTo>
                  <a:lnTo>
                    <a:pt x="2576" y="615"/>
                  </a:lnTo>
                  <a:lnTo>
                    <a:pt x="2497" y="536"/>
                  </a:lnTo>
                  <a:lnTo>
                    <a:pt x="2318" y="397"/>
                  </a:lnTo>
                  <a:lnTo>
                    <a:pt x="2140" y="278"/>
                  </a:lnTo>
                  <a:lnTo>
                    <a:pt x="1942" y="179"/>
                  </a:lnTo>
                  <a:lnTo>
                    <a:pt x="1744" y="100"/>
                  </a:lnTo>
                  <a:lnTo>
                    <a:pt x="1566" y="60"/>
                  </a:lnTo>
                  <a:lnTo>
                    <a:pt x="1367" y="21"/>
                  </a:lnTo>
                  <a:lnTo>
                    <a:pt x="11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25"/>
            <p:cNvSpPr/>
            <p:nvPr/>
          </p:nvSpPr>
          <p:spPr>
            <a:xfrm>
              <a:off x="7539771" y="2613856"/>
              <a:ext cx="23826" cy="40100"/>
            </a:xfrm>
            <a:custGeom>
              <a:rect b="b" l="l" r="r" t="t"/>
              <a:pathLst>
                <a:path extrusionOk="0" h="1269" w="754">
                  <a:moveTo>
                    <a:pt x="516" y="0"/>
                  </a:moveTo>
                  <a:lnTo>
                    <a:pt x="456" y="20"/>
                  </a:lnTo>
                  <a:lnTo>
                    <a:pt x="377" y="60"/>
                  </a:lnTo>
                  <a:lnTo>
                    <a:pt x="298" y="119"/>
                  </a:lnTo>
                  <a:lnTo>
                    <a:pt x="238" y="198"/>
                  </a:lnTo>
                  <a:lnTo>
                    <a:pt x="179" y="297"/>
                  </a:lnTo>
                  <a:lnTo>
                    <a:pt x="120" y="416"/>
                  </a:lnTo>
                  <a:lnTo>
                    <a:pt x="80" y="535"/>
                  </a:lnTo>
                  <a:lnTo>
                    <a:pt x="40" y="654"/>
                  </a:lnTo>
                  <a:lnTo>
                    <a:pt x="21" y="793"/>
                  </a:lnTo>
                  <a:lnTo>
                    <a:pt x="1" y="912"/>
                  </a:lnTo>
                  <a:lnTo>
                    <a:pt x="21" y="1011"/>
                  </a:lnTo>
                  <a:lnTo>
                    <a:pt x="40" y="1090"/>
                  </a:lnTo>
                  <a:lnTo>
                    <a:pt x="80" y="1169"/>
                  </a:lnTo>
                  <a:lnTo>
                    <a:pt x="120" y="1229"/>
                  </a:lnTo>
                  <a:lnTo>
                    <a:pt x="179" y="1268"/>
                  </a:lnTo>
                  <a:lnTo>
                    <a:pt x="238" y="1268"/>
                  </a:lnTo>
                  <a:lnTo>
                    <a:pt x="318" y="1248"/>
                  </a:lnTo>
                  <a:lnTo>
                    <a:pt x="397" y="1209"/>
                  </a:lnTo>
                  <a:lnTo>
                    <a:pt x="456" y="1149"/>
                  </a:lnTo>
                  <a:lnTo>
                    <a:pt x="536" y="1070"/>
                  </a:lnTo>
                  <a:lnTo>
                    <a:pt x="595" y="971"/>
                  </a:lnTo>
                  <a:lnTo>
                    <a:pt x="655" y="872"/>
                  </a:lnTo>
                  <a:lnTo>
                    <a:pt x="694" y="733"/>
                  </a:lnTo>
                  <a:lnTo>
                    <a:pt x="734" y="614"/>
                  </a:lnTo>
                  <a:lnTo>
                    <a:pt x="754" y="496"/>
                  </a:lnTo>
                  <a:lnTo>
                    <a:pt x="754" y="377"/>
                  </a:lnTo>
                  <a:lnTo>
                    <a:pt x="754" y="278"/>
                  </a:lnTo>
                  <a:lnTo>
                    <a:pt x="734" y="179"/>
                  </a:lnTo>
                  <a:lnTo>
                    <a:pt x="694" y="99"/>
                  </a:lnTo>
                  <a:lnTo>
                    <a:pt x="655" y="40"/>
                  </a:lnTo>
                  <a:lnTo>
                    <a:pt x="595" y="20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25"/>
            <p:cNvSpPr/>
            <p:nvPr/>
          </p:nvSpPr>
          <p:spPr>
            <a:xfrm>
              <a:off x="7447751" y="2352740"/>
              <a:ext cx="587950" cy="620529"/>
            </a:xfrm>
            <a:custGeom>
              <a:rect b="b" l="l" r="r" t="t"/>
              <a:pathLst>
                <a:path extrusionOk="0" h="19637" w="18606">
                  <a:moveTo>
                    <a:pt x="8064" y="1"/>
                  </a:moveTo>
                  <a:lnTo>
                    <a:pt x="7232" y="21"/>
                  </a:lnTo>
                  <a:lnTo>
                    <a:pt x="6459" y="80"/>
                  </a:lnTo>
                  <a:lnTo>
                    <a:pt x="5726" y="140"/>
                  </a:lnTo>
                  <a:lnTo>
                    <a:pt x="5053" y="258"/>
                  </a:lnTo>
                  <a:lnTo>
                    <a:pt x="4736" y="318"/>
                  </a:lnTo>
                  <a:lnTo>
                    <a:pt x="4458" y="377"/>
                  </a:lnTo>
                  <a:lnTo>
                    <a:pt x="4181" y="457"/>
                  </a:lnTo>
                  <a:lnTo>
                    <a:pt x="3943" y="536"/>
                  </a:lnTo>
                  <a:lnTo>
                    <a:pt x="3289" y="675"/>
                  </a:lnTo>
                  <a:lnTo>
                    <a:pt x="2635" y="833"/>
                  </a:lnTo>
                  <a:lnTo>
                    <a:pt x="1922" y="1031"/>
                  </a:lnTo>
                  <a:lnTo>
                    <a:pt x="1565" y="1130"/>
                  </a:lnTo>
                  <a:lnTo>
                    <a:pt x="1248" y="1269"/>
                  </a:lnTo>
                  <a:lnTo>
                    <a:pt x="971" y="1388"/>
                  </a:lnTo>
                  <a:lnTo>
                    <a:pt x="753" y="1527"/>
                  </a:lnTo>
                  <a:lnTo>
                    <a:pt x="654" y="1606"/>
                  </a:lnTo>
                  <a:lnTo>
                    <a:pt x="595" y="1685"/>
                  </a:lnTo>
                  <a:lnTo>
                    <a:pt x="535" y="1744"/>
                  </a:lnTo>
                  <a:lnTo>
                    <a:pt x="515" y="1824"/>
                  </a:lnTo>
                  <a:lnTo>
                    <a:pt x="515" y="1903"/>
                  </a:lnTo>
                  <a:lnTo>
                    <a:pt x="535" y="1982"/>
                  </a:lnTo>
                  <a:lnTo>
                    <a:pt x="575" y="2061"/>
                  </a:lnTo>
                  <a:lnTo>
                    <a:pt x="674" y="2141"/>
                  </a:lnTo>
                  <a:lnTo>
                    <a:pt x="912" y="2299"/>
                  </a:lnTo>
                  <a:lnTo>
                    <a:pt x="1248" y="2478"/>
                  </a:lnTo>
                  <a:lnTo>
                    <a:pt x="1684" y="2676"/>
                  </a:lnTo>
                  <a:lnTo>
                    <a:pt x="2180" y="2874"/>
                  </a:lnTo>
                  <a:lnTo>
                    <a:pt x="2715" y="3072"/>
                  </a:lnTo>
                  <a:lnTo>
                    <a:pt x="3309" y="3270"/>
                  </a:lnTo>
                  <a:lnTo>
                    <a:pt x="4557" y="3686"/>
                  </a:lnTo>
                  <a:lnTo>
                    <a:pt x="5825" y="4063"/>
                  </a:lnTo>
                  <a:lnTo>
                    <a:pt x="6994" y="4419"/>
                  </a:lnTo>
                  <a:lnTo>
                    <a:pt x="7945" y="4697"/>
                  </a:lnTo>
                  <a:lnTo>
                    <a:pt x="8599" y="4915"/>
                  </a:lnTo>
                  <a:lnTo>
                    <a:pt x="8698" y="4954"/>
                  </a:lnTo>
                  <a:lnTo>
                    <a:pt x="8778" y="4994"/>
                  </a:lnTo>
                  <a:lnTo>
                    <a:pt x="8837" y="5034"/>
                  </a:lnTo>
                  <a:lnTo>
                    <a:pt x="8857" y="5073"/>
                  </a:lnTo>
                  <a:lnTo>
                    <a:pt x="8877" y="5133"/>
                  </a:lnTo>
                  <a:lnTo>
                    <a:pt x="8857" y="5172"/>
                  </a:lnTo>
                  <a:lnTo>
                    <a:pt x="8837" y="5232"/>
                  </a:lnTo>
                  <a:lnTo>
                    <a:pt x="8797" y="5271"/>
                  </a:lnTo>
                  <a:lnTo>
                    <a:pt x="8678" y="5390"/>
                  </a:lnTo>
                  <a:lnTo>
                    <a:pt x="8500" y="5489"/>
                  </a:lnTo>
                  <a:lnTo>
                    <a:pt x="8084" y="5707"/>
                  </a:lnTo>
                  <a:lnTo>
                    <a:pt x="7628" y="5905"/>
                  </a:lnTo>
                  <a:lnTo>
                    <a:pt x="7232" y="6123"/>
                  </a:lnTo>
                  <a:lnTo>
                    <a:pt x="7074" y="6222"/>
                  </a:lnTo>
                  <a:lnTo>
                    <a:pt x="6994" y="6302"/>
                  </a:lnTo>
                  <a:lnTo>
                    <a:pt x="6955" y="6341"/>
                  </a:lnTo>
                  <a:lnTo>
                    <a:pt x="6955" y="6381"/>
                  </a:lnTo>
                  <a:lnTo>
                    <a:pt x="6975" y="6421"/>
                  </a:lnTo>
                  <a:lnTo>
                    <a:pt x="7014" y="6460"/>
                  </a:lnTo>
                  <a:lnTo>
                    <a:pt x="7093" y="6539"/>
                  </a:lnTo>
                  <a:lnTo>
                    <a:pt x="7192" y="6658"/>
                  </a:lnTo>
                  <a:lnTo>
                    <a:pt x="7430" y="6955"/>
                  </a:lnTo>
                  <a:lnTo>
                    <a:pt x="7648" y="7312"/>
                  </a:lnTo>
                  <a:lnTo>
                    <a:pt x="7886" y="7689"/>
                  </a:lnTo>
                  <a:lnTo>
                    <a:pt x="8262" y="8342"/>
                  </a:lnTo>
                  <a:lnTo>
                    <a:pt x="8421" y="8620"/>
                  </a:lnTo>
                  <a:lnTo>
                    <a:pt x="8381" y="8996"/>
                  </a:lnTo>
                  <a:lnTo>
                    <a:pt x="8322" y="9432"/>
                  </a:lnTo>
                  <a:lnTo>
                    <a:pt x="8243" y="9947"/>
                  </a:lnTo>
                  <a:lnTo>
                    <a:pt x="8144" y="10542"/>
                  </a:lnTo>
                  <a:lnTo>
                    <a:pt x="8005" y="11136"/>
                  </a:lnTo>
                  <a:lnTo>
                    <a:pt x="7906" y="11433"/>
                  </a:lnTo>
                  <a:lnTo>
                    <a:pt x="7827" y="11711"/>
                  </a:lnTo>
                  <a:lnTo>
                    <a:pt x="7727" y="11988"/>
                  </a:lnTo>
                  <a:lnTo>
                    <a:pt x="7609" y="12226"/>
                  </a:lnTo>
                  <a:lnTo>
                    <a:pt x="7470" y="12484"/>
                  </a:lnTo>
                  <a:lnTo>
                    <a:pt x="7292" y="12721"/>
                  </a:lnTo>
                  <a:lnTo>
                    <a:pt x="7074" y="12979"/>
                  </a:lnTo>
                  <a:lnTo>
                    <a:pt x="6816" y="13236"/>
                  </a:lnTo>
                  <a:lnTo>
                    <a:pt x="6539" y="13474"/>
                  </a:lnTo>
                  <a:lnTo>
                    <a:pt x="6241" y="13732"/>
                  </a:lnTo>
                  <a:lnTo>
                    <a:pt x="5647" y="14187"/>
                  </a:lnTo>
                  <a:lnTo>
                    <a:pt x="5072" y="14584"/>
                  </a:lnTo>
                  <a:lnTo>
                    <a:pt x="4597" y="14901"/>
                  </a:lnTo>
                  <a:lnTo>
                    <a:pt x="4141" y="15198"/>
                  </a:lnTo>
                  <a:lnTo>
                    <a:pt x="3884" y="14881"/>
                  </a:lnTo>
                  <a:lnTo>
                    <a:pt x="3626" y="14544"/>
                  </a:lnTo>
                  <a:lnTo>
                    <a:pt x="3289" y="14187"/>
                  </a:lnTo>
                  <a:lnTo>
                    <a:pt x="2913" y="13811"/>
                  </a:lnTo>
                  <a:lnTo>
                    <a:pt x="2734" y="13633"/>
                  </a:lnTo>
                  <a:lnTo>
                    <a:pt x="2536" y="13494"/>
                  </a:lnTo>
                  <a:lnTo>
                    <a:pt x="2358" y="13355"/>
                  </a:lnTo>
                  <a:lnTo>
                    <a:pt x="2160" y="13256"/>
                  </a:lnTo>
                  <a:lnTo>
                    <a:pt x="2001" y="13197"/>
                  </a:lnTo>
                  <a:lnTo>
                    <a:pt x="1843" y="13177"/>
                  </a:lnTo>
                  <a:lnTo>
                    <a:pt x="1526" y="13177"/>
                  </a:lnTo>
                  <a:lnTo>
                    <a:pt x="1209" y="13217"/>
                  </a:lnTo>
                  <a:lnTo>
                    <a:pt x="892" y="13276"/>
                  </a:lnTo>
                  <a:lnTo>
                    <a:pt x="595" y="13355"/>
                  </a:lnTo>
                  <a:lnTo>
                    <a:pt x="456" y="13415"/>
                  </a:lnTo>
                  <a:lnTo>
                    <a:pt x="337" y="13494"/>
                  </a:lnTo>
                  <a:lnTo>
                    <a:pt x="238" y="13553"/>
                  </a:lnTo>
                  <a:lnTo>
                    <a:pt x="139" y="13653"/>
                  </a:lnTo>
                  <a:lnTo>
                    <a:pt x="79" y="13752"/>
                  </a:lnTo>
                  <a:lnTo>
                    <a:pt x="20" y="13851"/>
                  </a:lnTo>
                  <a:lnTo>
                    <a:pt x="0" y="13970"/>
                  </a:lnTo>
                  <a:lnTo>
                    <a:pt x="0" y="14108"/>
                  </a:lnTo>
                  <a:lnTo>
                    <a:pt x="119" y="14861"/>
                  </a:lnTo>
                  <a:lnTo>
                    <a:pt x="258" y="15792"/>
                  </a:lnTo>
                  <a:lnTo>
                    <a:pt x="476" y="17060"/>
                  </a:lnTo>
                  <a:lnTo>
                    <a:pt x="476" y="17219"/>
                  </a:lnTo>
                  <a:lnTo>
                    <a:pt x="416" y="17477"/>
                  </a:lnTo>
                  <a:lnTo>
                    <a:pt x="357" y="17833"/>
                  </a:lnTo>
                  <a:lnTo>
                    <a:pt x="297" y="18229"/>
                  </a:lnTo>
                  <a:lnTo>
                    <a:pt x="258" y="18626"/>
                  </a:lnTo>
                  <a:lnTo>
                    <a:pt x="277" y="18824"/>
                  </a:lnTo>
                  <a:lnTo>
                    <a:pt x="277" y="19022"/>
                  </a:lnTo>
                  <a:lnTo>
                    <a:pt x="317" y="19181"/>
                  </a:lnTo>
                  <a:lnTo>
                    <a:pt x="377" y="19339"/>
                  </a:lnTo>
                  <a:lnTo>
                    <a:pt x="456" y="19458"/>
                  </a:lnTo>
                  <a:lnTo>
                    <a:pt x="575" y="19557"/>
                  </a:lnTo>
                  <a:lnTo>
                    <a:pt x="634" y="19597"/>
                  </a:lnTo>
                  <a:lnTo>
                    <a:pt x="733" y="19616"/>
                  </a:lnTo>
                  <a:lnTo>
                    <a:pt x="931" y="19636"/>
                  </a:lnTo>
                  <a:lnTo>
                    <a:pt x="1189" y="19616"/>
                  </a:lnTo>
                  <a:lnTo>
                    <a:pt x="1506" y="19577"/>
                  </a:lnTo>
                  <a:lnTo>
                    <a:pt x="1843" y="19517"/>
                  </a:lnTo>
                  <a:lnTo>
                    <a:pt x="2219" y="19418"/>
                  </a:lnTo>
                  <a:lnTo>
                    <a:pt x="3032" y="19161"/>
                  </a:lnTo>
                  <a:lnTo>
                    <a:pt x="3864" y="18864"/>
                  </a:lnTo>
                  <a:lnTo>
                    <a:pt x="4696" y="18547"/>
                  </a:lnTo>
                  <a:lnTo>
                    <a:pt x="5469" y="18229"/>
                  </a:lnTo>
                  <a:lnTo>
                    <a:pt x="6103" y="17972"/>
                  </a:lnTo>
                  <a:lnTo>
                    <a:pt x="6638" y="17734"/>
                  </a:lnTo>
                  <a:lnTo>
                    <a:pt x="7093" y="17516"/>
                  </a:lnTo>
                  <a:lnTo>
                    <a:pt x="7470" y="17318"/>
                  </a:lnTo>
                  <a:lnTo>
                    <a:pt x="7787" y="17100"/>
                  </a:lnTo>
                  <a:lnTo>
                    <a:pt x="7926" y="17001"/>
                  </a:lnTo>
                  <a:lnTo>
                    <a:pt x="8044" y="16882"/>
                  </a:lnTo>
                  <a:lnTo>
                    <a:pt x="8144" y="16763"/>
                  </a:lnTo>
                  <a:lnTo>
                    <a:pt x="8223" y="16644"/>
                  </a:lnTo>
                  <a:lnTo>
                    <a:pt x="8302" y="16506"/>
                  </a:lnTo>
                  <a:lnTo>
                    <a:pt x="8342" y="16367"/>
                  </a:lnTo>
                  <a:lnTo>
                    <a:pt x="8381" y="16208"/>
                  </a:lnTo>
                  <a:lnTo>
                    <a:pt x="8421" y="16030"/>
                  </a:lnTo>
                  <a:lnTo>
                    <a:pt x="8441" y="15832"/>
                  </a:lnTo>
                  <a:lnTo>
                    <a:pt x="8500" y="15555"/>
                  </a:lnTo>
                  <a:lnTo>
                    <a:pt x="8698" y="14841"/>
                  </a:lnTo>
                  <a:lnTo>
                    <a:pt x="8936" y="13989"/>
                  </a:lnTo>
                  <a:lnTo>
                    <a:pt x="9213" y="13098"/>
                  </a:lnTo>
                  <a:lnTo>
                    <a:pt x="9729" y="11552"/>
                  </a:lnTo>
                  <a:lnTo>
                    <a:pt x="9966" y="10879"/>
                  </a:lnTo>
                  <a:lnTo>
                    <a:pt x="10125" y="10780"/>
                  </a:lnTo>
                  <a:lnTo>
                    <a:pt x="10323" y="10680"/>
                  </a:lnTo>
                  <a:lnTo>
                    <a:pt x="10561" y="10562"/>
                  </a:lnTo>
                  <a:lnTo>
                    <a:pt x="10858" y="10463"/>
                  </a:lnTo>
                  <a:lnTo>
                    <a:pt x="11175" y="10383"/>
                  </a:lnTo>
                  <a:lnTo>
                    <a:pt x="11334" y="10344"/>
                  </a:lnTo>
                  <a:lnTo>
                    <a:pt x="11670" y="10344"/>
                  </a:lnTo>
                  <a:lnTo>
                    <a:pt x="11849" y="10363"/>
                  </a:lnTo>
                  <a:lnTo>
                    <a:pt x="11987" y="10403"/>
                  </a:lnTo>
                  <a:lnTo>
                    <a:pt x="12126" y="10482"/>
                  </a:lnTo>
                  <a:lnTo>
                    <a:pt x="12245" y="10601"/>
                  </a:lnTo>
                  <a:lnTo>
                    <a:pt x="12344" y="10760"/>
                  </a:lnTo>
                  <a:lnTo>
                    <a:pt x="12423" y="10938"/>
                  </a:lnTo>
                  <a:lnTo>
                    <a:pt x="12463" y="11116"/>
                  </a:lnTo>
                  <a:lnTo>
                    <a:pt x="12503" y="11334"/>
                  </a:lnTo>
                  <a:lnTo>
                    <a:pt x="12522" y="11552"/>
                  </a:lnTo>
                  <a:lnTo>
                    <a:pt x="12522" y="11790"/>
                  </a:lnTo>
                  <a:lnTo>
                    <a:pt x="12483" y="12008"/>
                  </a:lnTo>
                  <a:lnTo>
                    <a:pt x="12443" y="12246"/>
                  </a:lnTo>
                  <a:lnTo>
                    <a:pt x="12384" y="12464"/>
                  </a:lnTo>
                  <a:lnTo>
                    <a:pt x="12304" y="12662"/>
                  </a:lnTo>
                  <a:lnTo>
                    <a:pt x="12205" y="12860"/>
                  </a:lnTo>
                  <a:lnTo>
                    <a:pt x="12067" y="13018"/>
                  </a:lnTo>
                  <a:lnTo>
                    <a:pt x="11928" y="13177"/>
                  </a:lnTo>
                  <a:lnTo>
                    <a:pt x="11631" y="13435"/>
                  </a:lnTo>
                  <a:lnTo>
                    <a:pt x="11314" y="13692"/>
                  </a:lnTo>
                  <a:lnTo>
                    <a:pt x="10719" y="14148"/>
                  </a:lnTo>
                  <a:lnTo>
                    <a:pt x="10105" y="14584"/>
                  </a:lnTo>
                  <a:lnTo>
                    <a:pt x="12740" y="16783"/>
                  </a:lnTo>
                  <a:lnTo>
                    <a:pt x="12978" y="16526"/>
                  </a:lnTo>
                  <a:lnTo>
                    <a:pt x="13632" y="15852"/>
                  </a:lnTo>
                  <a:lnTo>
                    <a:pt x="14563" y="14822"/>
                  </a:lnTo>
                  <a:lnTo>
                    <a:pt x="15098" y="14227"/>
                  </a:lnTo>
                  <a:lnTo>
                    <a:pt x="15633" y="13593"/>
                  </a:lnTo>
                  <a:lnTo>
                    <a:pt x="16168" y="12939"/>
                  </a:lnTo>
                  <a:lnTo>
                    <a:pt x="16703" y="12266"/>
                  </a:lnTo>
                  <a:lnTo>
                    <a:pt x="17198" y="11592"/>
                  </a:lnTo>
                  <a:lnTo>
                    <a:pt x="17654" y="10918"/>
                  </a:lnTo>
                  <a:lnTo>
                    <a:pt x="18031" y="10304"/>
                  </a:lnTo>
                  <a:lnTo>
                    <a:pt x="18189" y="9987"/>
                  </a:lnTo>
                  <a:lnTo>
                    <a:pt x="18328" y="9710"/>
                  </a:lnTo>
                  <a:lnTo>
                    <a:pt x="18427" y="9432"/>
                  </a:lnTo>
                  <a:lnTo>
                    <a:pt x="18526" y="9175"/>
                  </a:lnTo>
                  <a:lnTo>
                    <a:pt x="18585" y="8937"/>
                  </a:lnTo>
                  <a:lnTo>
                    <a:pt x="18605" y="8719"/>
                  </a:lnTo>
                  <a:lnTo>
                    <a:pt x="18605" y="8501"/>
                  </a:lnTo>
                  <a:lnTo>
                    <a:pt x="18585" y="8263"/>
                  </a:lnTo>
                  <a:lnTo>
                    <a:pt x="18546" y="8045"/>
                  </a:lnTo>
                  <a:lnTo>
                    <a:pt x="18506" y="7788"/>
                  </a:lnTo>
                  <a:lnTo>
                    <a:pt x="18367" y="7292"/>
                  </a:lnTo>
                  <a:lnTo>
                    <a:pt x="18189" y="6757"/>
                  </a:lnTo>
                  <a:lnTo>
                    <a:pt x="17971" y="6222"/>
                  </a:lnTo>
                  <a:lnTo>
                    <a:pt x="17694" y="5687"/>
                  </a:lnTo>
                  <a:lnTo>
                    <a:pt x="17416" y="5133"/>
                  </a:lnTo>
                  <a:lnTo>
                    <a:pt x="17099" y="4578"/>
                  </a:lnTo>
                  <a:lnTo>
                    <a:pt x="16762" y="4063"/>
                  </a:lnTo>
                  <a:lnTo>
                    <a:pt x="16426" y="3548"/>
                  </a:lnTo>
                  <a:lnTo>
                    <a:pt x="16089" y="3052"/>
                  </a:lnTo>
                  <a:lnTo>
                    <a:pt x="15772" y="2596"/>
                  </a:lnTo>
                  <a:lnTo>
                    <a:pt x="15435" y="2180"/>
                  </a:lnTo>
                  <a:lnTo>
                    <a:pt x="15138" y="1804"/>
                  </a:lnTo>
                  <a:lnTo>
                    <a:pt x="14860" y="1467"/>
                  </a:lnTo>
                  <a:lnTo>
                    <a:pt x="14603" y="1209"/>
                  </a:lnTo>
                  <a:lnTo>
                    <a:pt x="14484" y="1091"/>
                  </a:lnTo>
                  <a:lnTo>
                    <a:pt x="14325" y="972"/>
                  </a:lnTo>
                  <a:lnTo>
                    <a:pt x="14127" y="873"/>
                  </a:lnTo>
                  <a:lnTo>
                    <a:pt x="13909" y="774"/>
                  </a:lnTo>
                  <a:lnTo>
                    <a:pt x="13652" y="675"/>
                  </a:lnTo>
                  <a:lnTo>
                    <a:pt x="13374" y="595"/>
                  </a:lnTo>
                  <a:lnTo>
                    <a:pt x="12760" y="437"/>
                  </a:lnTo>
                  <a:lnTo>
                    <a:pt x="12086" y="298"/>
                  </a:lnTo>
                  <a:lnTo>
                    <a:pt x="11334" y="179"/>
                  </a:lnTo>
                  <a:lnTo>
                    <a:pt x="10541" y="100"/>
                  </a:lnTo>
                  <a:lnTo>
                    <a:pt x="9729" y="40"/>
                  </a:lnTo>
                  <a:lnTo>
                    <a:pt x="8896" y="21"/>
                  </a:lnTo>
                  <a:lnTo>
                    <a:pt x="8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25"/>
            <p:cNvSpPr/>
            <p:nvPr/>
          </p:nvSpPr>
          <p:spPr>
            <a:xfrm>
              <a:off x="7449615" y="2801689"/>
              <a:ext cx="102700" cy="105228"/>
            </a:xfrm>
            <a:custGeom>
              <a:rect b="b" l="l" r="r" t="t"/>
              <a:pathLst>
                <a:path extrusionOk="0" h="3330" w="3250">
                  <a:moveTo>
                    <a:pt x="1724" y="0"/>
                  </a:moveTo>
                  <a:lnTo>
                    <a:pt x="1447" y="60"/>
                  </a:lnTo>
                  <a:lnTo>
                    <a:pt x="1130" y="139"/>
                  </a:lnTo>
                  <a:lnTo>
                    <a:pt x="793" y="218"/>
                  </a:lnTo>
                  <a:lnTo>
                    <a:pt x="238" y="416"/>
                  </a:lnTo>
                  <a:lnTo>
                    <a:pt x="1" y="496"/>
                  </a:lnTo>
                  <a:lnTo>
                    <a:pt x="60" y="694"/>
                  </a:lnTo>
                  <a:lnTo>
                    <a:pt x="139" y="1011"/>
                  </a:lnTo>
                  <a:lnTo>
                    <a:pt x="278" y="1803"/>
                  </a:lnTo>
                  <a:lnTo>
                    <a:pt x="417" y="2853"/>
                  </a:lnTo>
                  <a:lnTo>
                    <a:pt x="417" y="2814"/>
                  </a:lnTo>
                  <a:lnTo>
                    <a:pt x="417" y="2715"/>
                  </a:lnTo>
                  <a:lnTo>
                    <a:pt x="436" y="2675"/>
                  </a:lnTo>
                  <a:lnTo>
                    <a:pt x="456" y="2636"/>
                  </a:lnTo>
                  <a:lnTo>
                    <a:pt x="516" y="2616"/>
                  </a:lnTo>
                  <a:lnTo>
                    <a:pt x="595" y="2616"/>
                  </a:lnTo>
                  <a:lnTo>
                    <a:pt x="694" y="2636"/>
                  </a:lnTo>
                  <a:lnTo>
                    <a:pt x="793" y="2675"/>
                  </a:lnTo>
                  <a:lnTo>
                    <a:pt x="872" y="2735"/>
                  </a:lnTo>
                  <a:lnTo>
                    <a:pt x="952" y="2814"/>
                  </a:lnTo>
                  <a:lnTo>
                    <a:pt x="1031" y="2893"/>
                  </a:lnTo>
                  <a:lnTo>
                    <a:pt x="1090" y="2992"/>
                  </a:lnTo>
                  <a:lnTo>
                    <a:pt x="1150" y="3071"/>
                  </a:lnTo>
                  <a:lnTo>
                    <a:pt x="1189" y="3171"/>
                  </a:lnTo>
                  <a:lnTo>
                    <a:pt x="1229" y="3250"/>
                  </a:lnTo>
                  <a:lnTo>
                    <a:pt x="1288" y="3309"/>
                  </a:lnTo>
                  <a:lnTo>
                    <a:pt x="1348" y="3329"/>
                  </a:lnTo>
                  <a:lnTo>
                    <a:pt x="1447" y="3309"/>
                  </a:lnTo>
                  <a:lnTo>
                    <a:pt x="1546" y="3270"/>
                  </a:lnTo>
                  <a:lnTo>
                    <a:pt x="1685" y="3210"/>
                  </a:lnTo>
                  <a:lnTo>
                    <a:pt x="2022" y="3052"/>
                  </a:lnTo>
                  <a:lnTo>
                    <a:pt x="2220" y="2933"/>
                  </a:lnTo>
                  <a:lnTo>
                    <a:pt x="2398" y="2794"/>
                  </a:lnTo>
                  <a:lnTo>
                    <a:pt x="2557" y="2636"/>
                  </a:lnTo>
                  <a:lnTo>
                    <a:pt x="2715" y="2457"/>
                  </a:lnTo>
                  <a:lnTo>
                    <a:pt x="2854" y="2259"/>
                  </a:lnTo>
                  <a:lnTo>
                    <a:pt x="2992" y="2061"/>
                  </a:lnTo>
                  <a:lnTo>
                    <a:pt x="3091" y="1863"/>
                  </a:lnTo>
                  <a:lnTo>
                    <a:pt x="3210" y="1645"/>
                  </a:lnTo>
                  <a:lnTo>
                    <a:pt x="3250" y="1526"/>
                  </a:lnTo>
                  <a:lnTo>
                    <a:pt x="3250" y="1387"/>
                  </a:lnTo>
                  <a:lnTo>
                    <a:pt x="3250" y="1268"/>
                  </a:lnTo>
                  <a:lnTo>
                    <a:pt x="3230" y="1130"/>
                  </a:lnTo>
                  <a:lnTo>
                    <a:pt x="3191" y="1011"/>
                  </a:lnTo>
                  <a:lnTo>
                    <a:pt x="3131" y="872"/>
                  </a:lnTo>
                  <a:lnTo>
                    <a:pt x="3052" y="753"/>
                  </a:lnTo>
                  <a:lnTo>
                    <a:pt x="2953" y="634"/>
                  </a:lnTo>
                  <a:lnTo>
                    <a:pt x="2854" y="535"/>
                  </a:lnTo>
                  <a:lnTo>
                    <a:pt x="2735" y="416"/>
                  </a:lnTo>
                  <a:lnTo>
                    <a:pt x="2616" y="317"/>
                  </a:lnTo>
                  <a:lnTo>
                    <a:pt x="2497" y="238"/>
                  </a:lnTo>
                  <a:lnTo>
                    <a:pt x="2358" y="159"/>
                  </a:lnTo>
                  <a:lnTo>
                    <a:pt x="2220" y="99"/>
                  </a:lnTo>
                  <a:lnTo>
                    <a:pt x="2061" y="40"/>
                  </a:lnTo>
                  <a:lnTo>
                    <a:pt x="1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25"/>
            <p:cNvSpPr/>
            <p:nvPr/>
          </p:nvSpPr>
          <p:spPr>
            <a:xfrm>
              <a:off x="7445223" y="2797297"/>
              <a:ext cx="111485" cy="113349"/>
            </a:xfrm>
            <a:custGeom>
              <a:rect b="b" l="l" r="r" t="t"/>
              <a:pathLst>
                <a:path extrusionOk="0" h="3587" w="3528">
                  <a:moveTo>
                    <a:pt x="2042" y="278"/>
                  </a:moveTo>
                  <a:lnTo>
                    <a:pt x="2200" y="318"/>
                  </a:lnTo>
                  <a:lnTo>
                    <a:pt x="2359" y="397"/>
                  </a:lnTo>
                  <a:lnTo>
                    <a:pt x="2537" y="476"/>
                  </a:lnTo>
                  <a:lnTo>
                    <a:pt x="2676" y="575"/>
                  </a:lnTo>
                  <a:lnTo>
                    <a:pt x="2814" y="694"/>
                  </a:lnTo>
                  <a:lnTo>
                    <a:pt x="2953" y="813"/>
                  </a:lnTo>
                  <a:lnTo>
                    <a:pt x="3052" y="952"/>
                  </a:lnTo>
                  <a:lnTo>
                    <a:pt x="3151" y="1090"/>
                  </a:lnTo>
                  <a:lnTo>
                    <a:pt x="3211" y="1229"/>
                  </a:lnTo>
                  <a:lnTo>
                    <a:pt x="3250" y="1388"/>
                  </a:lnTo>
                  <a:lnTo>
                    <a:pt x="3250" y="1546"/>
                  </a:lnTo>
                  <a:lnTo>
                    <a:pt x="3250" y="1645"/>
                  </a:lnTo>
                  <a:lnTo>
                    <a:pt x="3211" y="1724"/>
                  </a:lnTo>
                  <a:lnTo>
                    <a:pt x="3112" y="1962"/>
                  </a:lnTo>
                  <a:lnTo>
                    <a:pt x="2993" y="2180"/>
                  </a:lnTo>
                  <a:lnTo>
                    <a:pt x="2854" y="2378"/>
                  </a:lnTo>
                  <a:lnTo>
                    <a:pt x="2715" y="2557"/>
                  </a:lnTo>
                  <a:lnTo>
                    <a:pt x="2577" y="2715"/>
                  </a:lnTo>
                  <a:lnTo>
                    <a:pt x="2418" y="2854"/>
                  </a:lnTo>
                  <a:lnTo>
                    <a:pt x="2260" y="2973"/>
                  </a:lnTo>
                  <a:lnTo>
                    <a:pt x="2101" y="3072"/>
                  </a:lnTo>
                  <a:lnTo>
                    <a:pt x="2002" y="3111"/>
                  </a:lnTo>
                  <a:lnTo>
                    <a:pt x="1685" y="3270"/>
                  </a:lnTo>
                  <a:lnTo>
                    <a:pt x="1546" y="3310"/>
                  </a:lnTo>
                  <a:lnTo>
                    <a:pt x="1487" y="3329"/>
                  </a:lnTo>
                  <a:lnTo>
                    <a:pt x="1447" y="3270"/>
                  </a:lnTo>
                  <a:lnTo>
                    <a:pt x="1408" y="3171"/>
                  </a:lnTo>
                  <a:lnTo>
                    <a:pt x="1348" y="3072"/>
                  </a:lnTo>
                  <a:lnTo>
                    <a:pt x="1289" y="2953"/>
                  </a:lnTo>
                  <a:lnTo>
                    <a:pt x="1209" y="2854"/>
                  </a:lnTo>
                  <a:lnTo>
                    <a:pt x="1110" y="2775"/>
                  </a:lnTo>
                  <a:lnTo>
                    <a:pt x="1011" y="2695"/>
                  </a:lnTo>
                  <a:lnTo>
                    <a:pt x="892" y="2656"/>
                  </a:lnTo>
                  <a:lnTo>
                    <a:pt x="754" y="2616"/>
                  </a:lnTo>
                  <a:lnTo>
                    <a:pt x="635" y="2616"/>
                  </a:lnTo>
                  <a:lnTo>
                    <a:pt x="496" y="1625"/>
                  </a:lnTo>
                  <a:lnTo>
                    <a:pt x="417" y="1110"/>
                  </a:lnTo>
                  <a:lnTo>
                    <a:pt x="318" y="714"/>
                  </a:lnTo>
                  <a:lnTo>
                    <a:pt x="793" y="555"/>
                  </a:lnTo>
                  <a:lnTo>
                    <a:pt x="1289" y="397"/>
                  </a:lnTo>
                  <a:lnTo>
                    <a:pt x="1744" y="298"/>
                  </a:lnTo>
                  <a:lnTo>
                    <a:pt x="1903" y="278"/>
                  </a:lnTo>
                  <a:close/>
                  <a:moveTo>
                    <a:pt x="1982" y="1"/>
                  </a:moveTo>
                  <a:lnTo>
                    <a:pt x="1883" y="20"/>
                  </a:lnTo>
                  <a:lnTo>
                    <a:pt x="1606" y="40"/>
                  </a:lnTo>
                  <a:lnTo>
                    <a:pt x="1289" y="119"/>
                  </a:lnTo>
                  <a:lnTo>
                    <a:pt x="972" y="219"/>
                  </a:lnTo>
                  <a:lnTo>
                    <a:pt x="397" y="397"/>
                  </a:lnTo>
                  <a:lnTo>
                    <a:pt x="100" y="516"/>
                  </a:lnTo>
                  <a:lnTo>
                    <a:pt x="40" y="536"/>
                  </a:lnTo>
                  <a:lnTo>
                    <a:pt x="21" y="595"/>
                  </a:lnTo>
                  <a:lnTo>
                    <a:pt x="1" y="635"/>
                  </a:lnTo>
                  <a:lnTo>
                    <a:pt x="21" y="694"/>
                  </a:lnTo>
                  <a:lnTo>
                    <a:pt x="60" y="833"/>
                  </a:lnTo>
                  <a:lnTo>
                    <a:pt x="120" y="1031"/>
                  </a:lnTo>
                  <a:lnTo>
                    <a:pt x="219" y="1586"/>
                  </a:lnTo>
                  <a:lnTo>
                    <a:pt x="318" y="2259"/>
                  </a:lnTo>
                  <a:lnTo>
                    <a:pt x="417" y="2913"/>
                  </a:lnTo>
                  <a:lnTo>
                    <a:pt x="417" y="2992"/>
                  </a:lnTo>
                  <a:lnTo>
                    <a:pt x="437" y="3032"/>
                  </a:lnTo>
                  <a:lnTo>
                    <a:pt x="457" y="3092"/>
                  </a:lnTo>
                  <a:lnTo>
                    <a:pt x="496" y="3111"/>
                  </a:lnTo>
                  <a:lnTo>
                    <a:pt x="536" y="3131"/>
                  </a:lnTo>
                  <a:lnTo>
                    <a:pt x="575" y="3131"/>
                  </a:lnTo>
                  <a:lnTo>
                    <a:pt x="635" y="3111"/>
                  </a:lnTo>
                  <a:lnTo>
                    <a:pt x="675" y="3072"/>
                  </a:lnTo>
                  <a:lnTo>
                    <a:pt x="694" y="3032"/>
                  </a:lnTo>
                  <a:lnTo>
                    <a:pt x="694" y="2992"/>
                  </a:lnTo>
                  <a:lnTo>
                    <a:pt x="675" y="2874"/>
                  </a:lnTo>
                  <a:lnTo>
                    <a:pt x="714" y="2874"/>
                  </a:lnTo>
                  <a:lnTo>
                    <a:pt x="793" y="2893"/>
                  </a:lnTo>
                  <a:lnTo>
                    <a:pt x="853" y="2933"/>
                  </a:lnTo>
                  <a:lnTo>
                    <a:pt x="992" y="3052"/>
                  </a:lnTo>
                  <a:lnTo>
                    <a:pt x="1110" y="3191"/>
                  </a:lnTo>
                  <a:lnTo>
                    <a:pt x="1190" y="3369"/>
                  </a:lnTo>
                  <a:lnTo>
                    <a:pt x="1229" y="3428"/>
                  </a:lnTo>
                  <a:lnTo>
                    <a:pt x="1269" y="3488"/>
                  </a:lnTo>
                  <a:lnTo>
                    <a:pt x="1309" y="3547"/>
                  </a:lnTo>
                  <a:lnTo>
                    <a:pt x="1368" y="3567"/>
                  </a:lnTo>
                  <a:lnTo>
                    <a:pt x="1427" y="3587"/>
                  </a:lnTo>
                  <a:lnTo>
                    <a:pt x="1606" y="3587"/>
                  </a:lnTo>
                  <a:lnTo>
                    <a:pt x="1764" y="3527"/>
                  </a:lnTo>
                  <a:lnTo>
                    <a:pt x="2121" y="3349"/>
                  </a:lnTo>
                  <a:lnTo>
                    <a:pt x="2220" y="3310"/>
                  </a:lnTo>
                  <a:lnTo>
                    <a:pt x="2398" y="3191"/>
                  </a:lnTo>
                  <a:lnTo>
                    <a:pt x="2577" y="3072"/>
                  </a:lnTo>
                  <a:lnTo>
                    <a:pt x="2755" y="2913"/>
                  </a:lnTo>
                  <a:lnTo>
                    <a:pt x="2913" y="2735"/>
                  </a:lnTo>
                  <a:lnTo>
                    <a:pt x="3072" y="2537"/>
                  </a:lnTo>
                  <a:lnTo>
                    <a:pt x="3211" y="2319"/>
                  </a:lnTo>
                  <a:lnTo>
                    <a:pt x="3349" y="2081"/>
                  </a:lnTo>
                  <a:lnTo>
                    <a:pt x="3468" y="1823"/>
                  </a:lnTo>
                  <a:lnTo>
                    <a:pt x="3508" y="1724"/>
                  </a:lnTo>
                  <a:lnTo>
                    <a:pt x="3528" y="1625"/>
                  </a:lnTo>
                  <a:lnTo>
                    <a:pt x="3528" y="1526"/>
                  </a:lnTo>
                  <a:lnTo>
                    <a:pt x="3528" y="1407"/>
                  </a:lnTo>
                  <a:lnTo>
                    <a:pt x="3508" y="1308"/>
                  </a:lnTo>
                  <a:lnTo>
                    <a:pt x="3488" y="1189"/>
                  </a:lnTo>
                  <a:lnTo>
                    <a:pt x="3389" y="971"/>
                  </a:lnTo>
                  <a:lnTo>
                    <a:pt x="3290" y="793"/>
                  </a:lnTo>
                  <a:lnTo>
                    <a:pt x="3151" y="635"/>
                  </a:lnTo>
                  <a:lnTo>
                    <a:pt x="3013" y="476"/>
                  </a:lnTo>
                  <a:lnTo>
                    <a:pt x="2834" y="357"/>
                  </a:lnTo>
                  <a:lnTo>
                    <a:pt x="2656" y="238"/>
                  </a:lnTo>
                  <a:lnTo>
                    <a:pt x="2478" y="139"/>
                  </a:lnTo>
                  <a:lnTo>
                    <a:pt x="2279" y="60"/>
                  </a:lnTo>
                  <a:lnTo>
                    <a:pt x="2081" y="20"/>
                  </a:lnTo>
                  <a:lnTo>
                    <a:pt x="19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25"/>
            <p:cNvSpPr/>
            <p:nvPr/>
          </p:nvSpPr>
          <p:spPr>
            <a:xfrm>
              <a:off x="7462129" y="2817331"/>
              <a:ext cx="64527" cy="24458"/>
            </a:xfrm>
            <a:custGeom>
              <a:rect b="b" l="l" r="r" t="t"/>
              <a:pathLst>
                <a:path extrusionOk="0" h="774" w="2042">
                  <a:moveTo>
                    <a:pt x="1903" y="1"/>
                  </a:moveTo>
                  <a:lnTo>
                    <a:pt x="1843" y="20"/>
                  </a:lnTo>
                  <a:lnTo>
                    <a:pt x="1507" y="179"/>
                  </a:lnTo>
                  <a:lnTo>
                    <a:pt x="1190" y="318"/>
                  </a:lnTo>
                  <a:lnTo>
                    <a:pt x="892" y="397"/>
                  </a:lnTo>
                  <a:lnTo>
                    <a:pt x="655" y="456"/>
                  </a:lnTo>
                  <a:lnTo>
                    <a:pt x="437" y="496"/>
                  </a:lnTo>
                  <a:lnTo>
                    <a:pt x="140" y="496"/>
                  </a:lnTo>
                  <a:lnTo>
                    <a:pt x="80" y="516"/>
                  </a:lnTo>
                  <a:lnTo>
                    <a:pt x="40" y="536"/>
                  </a:lnTo>
                  <a:lnTo>
                    <a:pt x="1" y="575"/>
                  </a:lnTo>
                  <a:lnTo>
                    <a:pt x="1" y="635"/>
                  </a:lnTo>
                  <a:lnTo>
                    <a:pt x="1" y="694"/>
                  </a:lnTo>
                  <a:lnTo>
                    <a:pt x="21" y="734"/>
                  </a:lnTo>
                  <a:lnTo>
                    <a:pt x="60" y="754"/>
                  </a:lnTo>
                  <a:lnTo>
                    <a:pt x="120" y="773"/>
                  </a:lnTo>
                  <a:lnTo>
                    <a:pt x="159" y="773"/>
                  </a:lnTo>
                  <a:lnTo>
                    <a:pt x="417" y="754"/>
                  </a:lnTo>
                  <a:lnTo>
                    <a:pt x="595" y="734"/>
                  </a:lnTo>
                  <a:lnTo>
                    <a:pt x="813" y="694"/>
                  </a:lnTo>
                  <a:lnTo>
                    <a:pt x="1071" y="635"/>
                  </a:lnTo>
                  <a:lnTo>
                    <a:pt x="1348" y="536"/>
                  </a:lnTo>
                  <a:lnTo>
                    <a:pt x="1665" y="417"/>
                  </a:lnTo>
                  <a:lnTo>
                    <a:pt x="1982" y="258"/>
                  </a:lnTo>
                  <a:lnTo>
                    <a:pt x="2022" y="219"/>
                  </a:lnTo>
                  <a:lnTo>
                    <a:pt x="2042" y="179"/>
                  </a:lnTo>
                  <a:lnTo>
                    <a:pt x="2042" y="120"/>
                  </a:lnTo>
                  <a:lnTo>
                    <a:pt x="2022" y="80"/>
                  </a:lnTo>
                  <a:lnTo>
                    <a:pt x="2002" y="20"/>
                  </a:lnTo>
                  <a:lnTo>
                    <a:pt x="19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25"/>
            <p:cNvSpPr/>
            <p:nvPr/>
          </p:nvSpPr>
          <p:spPr>
            <a:xfrm>
              <a:off x="7088960" y="3695163"/>
              <a:ext cx="113381" cy="88322"/>
            </a:xfrm>
            <a:custGeom>
              <a:rect b="b" l="l" r="r" t="t"/>
              <a:pathLst>
                <a:path extrusionOk="0" h="2795" w="3588">
                  <a:moveTo>
                    <a:pt x="100" y="0"/>
                  </a:moveTo>
                  <a:lnTo>
                    <a:pt x="40" y="20"/>
                  </a:lnTo>
                  <a:lnTo>
                    <a:pt x="21" y="60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21" y="199"/>
                  </a:lnTo>
                  <a:lnTo>
                    <a:pt x="60" y="238"/>
                  </a:lnTo>
                  <a:lnTo>
                    <a:pt x="120" y="258"/>
                  </a:lnTo>
                  <a:lnTo>
                    <a:pt x="219" y="278"/>
                  </a:lnTo>
                  <a:lnTo>
                    <a:pt x="496" y="357"/>
                  </a:lnTo>
                  <a:lnTo>
                    <a:pt x="892" y="496"/>
                  </a:lnTo>
                  <a:lnTo>
                    <a:pt x="1130" y="575"/>
                  </a:lnTo>
                  <a:lnTo>
                    <a:pt x="1388" y="714"/>
                  </a:lnTo>
                  <a:lnTo>
                    <a:pt x="1645" y="852"/>
                  </a:lnTo>
                  <a:lnTo>
                    <a:pt x="1903" y="1011"/>
                  </a:lnTo>
                  <a:lnTo>
                    <a:pt x="2180" y="1209"/>
                  </a:lnTo>
                  <a:lnTo>
                    <a:pt x="2438" y="1447"/>
                  </a:lnTo>
                  <a:lnTo>
                    <a:pt x="2696" y="1704"/>
                  </a:lnTo>
                  <a:lnTo>
                    <a:pt x="2933" y="2002"/>
                  </a:lnTo>
                  <a:lnTo>
                    <a:pt x="3151" y="2339"/>
                  </a:lnTo>
                  <a:lnTo>
                    <a:pt x="3330" y="2715"/>
                  </a:lnTo>
                  <a:lnTo>
                    <a:pt x="3389" y="2774"/>
                  </a:lnTo>
                  <a:lnTo>
                    <a:pt x="3448" y="2794"/>
                  </a:lnTo>
                  <a:lnTo>
                    <a:pt x="3508" y="2774"/>
                  </a:lnTo>
                  <a:lnTo>
                    <a:pt x="3548" y="2735"/>
                  </a:lnTo>
                  <a:lnTo>
                    <a:pt x="3587" y="2695"/>
                  </a:lnTo>
                  <a:lnTo>
                    <a:pt x="3587" y="2656"/>
                  </a:lnTo>
                  <a:lnTo>
                    <a:pt x="3587" y="2596"/>
                  </a:lnTo>
                  <a:lnTo>
                    <a:pt x="3369" y="2200"/>
                  </a:lnTo>
                  <a:lnTo>
                    <a:pt x="3151" y="1843"/>
                  </a:lnTo>
                  <a:lnTo>
                    <a:pt x="2894" y="1526"/>
                  </a:lnTo>
                  <a:lnTo>
                    <a:pt x="2636" y="1249"/>
                  </a:lnTo>
                  <a:lnTo>
                    <a:pt x="2359" y="1011"/>
                  </a:lnTo>
                  <a:lnTo>
                    <a:pt x="2081" y="793"/>
                  </a:lnTo>
                  <a:lnTo>
                    <a:pt x="1804" y="615"/>
                  </a:lnTo>
                  <a:lnTo>
                    <a:pt x="1527" y="476"/>
                  </a:lnTo>
                  <a:lnTo>
                    <a:pt x="1269" y="337"/>
                  </a:lnTo>
                  <a:lnTo>
                    <a:pt x="1011" y="238"/>
                  </a:lnTo>
                  <a:lnTo>
                    <a:pt x="595" y="100"/>
                  </a:lnTo>
                  <a:lnTo>
                    <a:pt x="278" y="2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25"/>
            <p:cNvSpPr/>
            <p:nvPr/>
          </p:nvSpPr>
          <p:spPr>
            <a:xfrm>
              <a:off x="7135918" y="3658854"/>
              <a:ext cx="90218" cy="50118"/>
            </a:xfrm>
            <a:custGeom>
              <a:rect b="b" l="l" r="r" t="t"/>
              <a:pathLst>
                <a:path extrusionOk="0" h="1586" w="2855">
                  <a:moveTo>
                    <a:pt x="120" y="0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99"/>
                  </a:lnTo>
                  <a:lnTo>
                    <a:pt x="1" y="139"/>
                  </a:lnTo>
                  <a:lnTo>
                    <a:pt x="21" y="198"/>
                  </a:lnTo>
                  <a:lnTo>
                    <a:pt x="60" y="238"/>
                  </a:lnTo>
                  <a:lnTo>
                    <a:pt x="100" y="258"/>
                  </a:lnTo>
                  <a:lnTo>
                    <a:pt x="417" y="357"/>
                  </a:lnTo>
                  <a:lnTo>
                    <a:pt x="754" y="456"/>
                  </a:lnTo>
                  <a:lnTo>
                    <a:pt x="1130" y="615"/>
                  </a:lnTo>
                  <a:lnTo>
                    <a:pt x="1566" y="793"/>
                  </a:lnTo>
                  <a:lnTo>
                    <a:pt x="1962" y="1011"/>
                  </a:lnTo>
                  <a:lnTo>
                    <a:pt x="2161" y="1130"/>
                  </a:lnTo>
                  <a:lnTo>
                    <a:pt x="2339" y="1268"/>
                  </a:lnTo>
                  <a:lnTo>
                    <a:pt x="2478" y="1387"/>
                  </a:lnTo>
                  <a:lnTo>
                    <a:pt x="2616" y="1526"/>
                  </a:lnTo>
                  <a:lnTo>
                    <a:pt x="2656" y="1566"/>
                  </a:lnTo>
                  <a:lnTo>
                    <a:pt x="2715" y="1585"/>
                  </a:lnTo>
                  <a:lnTo>
                    <a:pt x="2755" y="1585"/>
                  </a:lnTo>
                  <a:lnTo>
                    <a:pt x="2795" y="1546"/>
                  </a:lnTo>
                  <a:lnTo>
                    <a:pt x="2834" y="1506"/>
                  </a:lnTo>
                  <a:lnTo>
                    <a:pt x="2854" y="1467"/>
                  </a:lnTo>
                  <a:lnTo>
                    <a:pt x="2854" y="1407"/>
                  </a:lnTo>
                  <a:lnTo>
                    <a:pt x="2814" y="1367"/>
                  </a:lnTo>
                  <a:lnTo>
                    <a:pt x="2676" y="1209"/>
                  </a:lnTo>
                  <a:lnTo>
                    <a:pt x="2517" y="1070"/>
                  </a:lnTo>
                  <a:lnTo>
                    <a:pt x="2339" y="932"/>
                  </a:lnTo>
                  <a:lnTo>
                    <a:pt x="2141" y="813"/>
                  </a:lnTo>
                  <a:lnTo>
                    <a:pt x="1725" y="575"/>
                  </a:lnTo>
                  <a:lnTo>
                    <a:pt x="1289" y="377"/>
                  </a:lnTo>
                  <a:lnTo>
                    <a:pt x="873" y="218"/>
                  </a:lnTo>
                  <a:lnTo>
                    <a:pt x="536" y="9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25"/>
            <p:cNvSpPr/>
            <p:nvPr/>
          </p:nvSpPr>
          <p:spPr>
            <a:xfrm>
              <a:off x="7815263" y="3356437"/>
              <a:ext cx="145297" cy="452070"/>
            </a:xfrm>
            <a:custGeom>
              <a:rect b="b" l="l" r="r" t="t"/>
              <a:pathLst>
                <a:path extrusionOk="0" h="14306" w="4598">
                  <a:moveTo>
                    <a:pt x="4419" y="0"/>
                  </a:moveTo>
                  <a:lnTo>
                    <a:pt x="4380" y="20"/>
                  </a:lnTo>
                  <a:lnTo>
                    <a:pt x="4340" y="60"/>
                  </a:lnTo>
                  <a:lnTo>
                    <a:pt x="4320" y="119"/>
                  </a:lnTo>
                  <a:lnTo>
                    <a:pt x="2656" y="9927"/>
                  </a:lnTo>
                  <a:lnTo>
                    <a:pt x="2378" y="9986"/>
                  </a:lnTo>
                  <a:lnTo>
                    <a:pt x="1982" y="10066"/>
                  </a:lnTo>
                  <a:lnTo>
                    <a:pt x="1546" y="10204"/>
                  </a:lnTo>
                  <a:lnTo>
                    <a:pt x="1110" y="10343"/>
                  </a:lnTo>
                  <a:lnTo>
                    <a:pt x="892" y="10442"/>
                  </a:lnTo>
                  <a:lnTo>
                    <a:pt x="694" y="10541"/>
                  </a:lnTo>
                  <a:lnTo>
                    <a:pt x="496" y="10640"/>
                  </a:lnTo>
                  <a:lnTo>
                    <a:pt x="338" y="10759"/>
                  </a:lnTo>
                  <a:lnTo>
                    <a:pt x="199" y="10878"/>
                  </a:lnTo>
                  <a:lnTo>
                    <a:pt x="100" y="11017"/>
                  </a:lnTo>
                  <a:lnTo>
                    <a:pt x="40" y="11155"/>
                  </a:lnTo>
                  <a:lnTo>
                    <a:pt x="1" y="11314"/>
                  </a:lnTo>
                  <a:lnTo>
                    <a:pt x="21" y="11472"/>
                  </a:lnTo>
                  <a:lnTo>
                    <a:pt x="60" y="11671"/>
                  </a:lnTo>
                  <a:lnTo>
                    <a:pt x="139" y="11889"/>
                  </a:lnTo>
                  <a:lnTo>
                    <a:pt x="219" y="12106"/>
                  </a:lnTo>
                  <a:lnTo>
                    <a:pt x="456" y="12582"/>
                  </a:lnTo>
                  <a:lnTo>
                    <a:pt x="714" y="13058"/>
                  </a:lnTo>
                  <a:lnTo>
                    <a:pt x="972" y="13493"/>
                  </a:lnTo>
                  <a:lnTo>
                    <a:pt x="1209" y="13870"/>
                  </a:lnTo>
                  <a:lnTo>
                    <a:pt x="1467" y="14246"/>
                  </a:lnTo>
                  <a:lnTo>
                    <a:pt x="1507" y="14286"/>
                  </a:lnTo>
                  <a:lnTo>
                    <a:pt x="1586" y="14306"/>
                  </a:lnTo>
                  <a:lnTo>
                    <a:pt x="1625" y="14306"/>
                  </a:lnTo>
                  <a:lnTo>
                    <a:pt x="1645" y="14286"/>
                  </a:lnTo>
                  <a:lnTo>
                    <a:pt x="1685" y="14246"/>
                  </a:lnTo>
                  <a:lnTo>
                    <a:pt x="1705" y="14207"/>
                  </a:lnTo>
                  <a:lnTo>
                    <a:pt x="1705" y="14147"/>
                  </a:lnTo>
                  <a:lnTo>
                    <a:pt x="1685" y="14088"/>
                  </a:lnTo>
                  <a:lnTo>
                    <a:pt x="1308" y="13513"/>
                  </a:lnTo>
                  <a:lnTo>
                    <a:pt x="1071" y="13137"/>
                  </a:lnTo>
                  <a:lnTo>
                    <a:pt x="833" y="12721"/>
                  </a:lnTo>
                  <a:lnTo>
                    <a:pt x="615" y="12305"/>
                  </a:lnTo>
                  <a:lnTo>
                    <a:pt x="437" y="11928"/>
                  </a:lnTo>
                  <a:lnTo>
                    <a:pt x="318" y="11591"/>
                  </a:lnTo>
                  <a:lnTo>
                    <a:pt x="298" y="11433"/>
                  </a:lnTo>
                  <a:lnTo>
                    <a:pt x="278" y="11314"/>
                  </a:lnTo>
                  <a:lnTo>
                    <a:pt x="298" y="11215"/>
                  </a:lnTo>
                  <a:lnTo>
                    <a:pt x="338" y="11116"/>
                  </a:lnTo>
                  <a:lnTo>
                    <a:pt x="437" y="11037"/>
                  </a:lnTo>
                  <a:lnTo>
                    <a:pt x="536" y="10937"/>
                  </a:lnTo>
                  <a:lnTo>
                    <a:pt x="674" y="10858"/>
                  </a:lnTo>
                  <a:lnTo>
                    <a:pt x="813" y="10779"/>
                  </a:lnTo>
                  <a:lnTo>
                    <a:pt x="1170" y="10620"/>
                  </a:lnTo>
                  <a:lnTo>
                    <a:pt x="1566" y="10482"/>
                  </a:lnTo>
                  <a:lnTo>
                    <a:pt x="2002" y="10363"/>
                  </a:lnTo>
                  <a:lnTo>
                    <a:pt x="2418" y="10244"/>
                  </a:lnTo>
                  <a:lnTo>
                    <a:pt x="2794" y="10185"/>
                  </a:lnTo>
                  <a:lnTo>
                    <a:pt x="2834" y="10165"/>
                  </a:lnTo>
                  <a:lnTo>
                    <a:pt x="2874" y="10145"/>
                  </a:lnTo>
                  <a:lnTo>
                    <a:pt x="2894" y="10105"/>
                  </a:lnTo>
                  <a:lnTo>
                    <a:pt x="2913" y="10066"/>
                  </a:lnTo>
                  <a:lnTo>
                    <a:pt x="4598" y="159"/>
                  </a:lnTo>
                  <a:lnTo>
                    <a:pt x="4598" y="99"/>
                  </a:lnTo>
                  <a:lnTo>
                    <a:pt x="4558" y="60"/>
                  </a:lnTo>
                  <a:lnTo>
                    <a:pt x="4538" y="20"/>
                  </a:lnTo>
                  <a:lnTo>
                    <a:pt x="4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25"/>
            <p:cNvSpPr/>
            <p:nvPr/>
          </p:nvSpPr>
          <p:spPr>
            <a:xfrm>
              <a:off x="7957402" y="3300093"/>
              <a:ext cx="11313" cy="28187"/>
            </a:xfrm>
            <a:custGeom>
              <a:rect b="b" l="l" r="r" t="t"/>
              <a:pathLst>
                <a:path extrusionOk="0" h="892" w="358">
                  <a:moveTo>
                    <a:pt x="199" y="0"/>
                  </a:moveTo>
                  <a:lnTo>
                    <a:pt x="159" y="20"/>
                  </a:lnTo>
                  <a:lnTo>
                    <a:pt x="119" y="59"/>
                  </a:lnTo>
                  <a:lnTo>
                    <a:pt x="100" y="99"/>
                  </a:lnTo>
                  <a:lnTo>
                    <a:pt x="0" y="733"/>
                  </a:lnTo>
                  <a:lnTo>
                    <a:pt x="0" y="793"/>
                  </a:lnTo>
                  <a:lnTo>
                    <a:pt x="20" y="832"/>
                  </a:lnTo>
                  <a:lnTo>
                    <a:pt x="60" y="872"/>
                  </a:lnTo>
                  <a:lnTo>
                    <a:pt x="100" y="892"/>
                  </a:lnTo>
                  <a:lnTo>
                    <a:pt x="179" y="892"/>
                  </a:lnTo>
                  <a:lnTo>
                    <a:pt x="218" y="852"/>
                  </a:lnTo>
                  <a:lnTo>
                    <a:pt x="238" y="832"/>
                  </a:lnTo>
                  <a:lnTo>
                    <a:pt x="258" y="773"/>
                  </a:lnTo>
                  <a:lnTo>
                    <a:pt x="357" y="159"/>
                  </a:lnTo>
                  <a:lnTo>
                    <a:pt x="357" y="99"/>
                  </a:lnTo>
                  <a:lnTo>
                    <a:pt x="337" y="40"/>
                  </a:lnTo>
                  <a:lnTo>
                    <a:pt x="298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25"/>
            <p:cNvSpPr/>
            <p:nvPr/>
          </p:nvSpPr>
          <p:spPr>
            <a:xfrm>
              <a:off x="8053183" y="3632562"/>
              <a:ext cx="35108" cy="11281"/>
            </a:xfrm>
            <a:custGeom>
              <a:rect b="b" l="l" r="r" t="t"/>
              <a:pathLst>
                <a:path extrusionOk="0" h="357" w="1111">
                  <a:moveTo>
                    <a:pt x="100" y="0"/>
                  </a:moveTo>
                  <a:lnTo>
                    <a:pt x="60" y="40"/>
                  </a:lnTo>
                  <a:lnTo>
                    <a:pt x="21" y="79"/>
                  </a:lnTo>
                  <a:lnTo>
                    <a:pt x="1" y="119"/>
                  </a:lnTo>
                  <a:lnTo>
                    <a:pt x="21" y="178"/>
                  </a:lnTo>
                  <a:lnTo>
                    <a:pt x="41" y="218"/>
                  </a:lnTo>
                  <a:lnTo>
                    <a:pt x="80" y="258"/>
                  </a:lnTo>
                  <a:lnTo>
                    <a:pt x="140" y="258"/>
                  </a:lnTo>
                  <a:lnTo>
                    <a:pt x="556" y="297"/>
                  </a:lnTo>
                  <a:lnTo>
                    <a:pt x="972" y="357"/>
                  </a:lnTo>
                  <a:lnTo>
                    <a:pt x="992" y="357"/>
                  </a:lnTo>
                  <a:lnTo>
                    <a:pt x="1031" y="337"/>
                  </a:lnTo>
                  <a:lnTo>
                    <a:pt x="1071" y="317"/>
                  </a:lnTo>
                  <a:lnTo>
                    <a:pt x="1110" y="278"/>
                  </a:lnTo>
                  <a:lnTo>
                    <a:pt x="1110" y="238"/>
                  </a:lnTo>
                  <a:lnTo>
                    <a:pt x="1110" y="178"/>
                  </a:lnTo>
                  <a:lnTo>
                    <a:pt x="1091" y="139"/>
                  </a:lnTo>
                  <a:lnTo>
                    <a:pt x="1051" y="99"/>
                  </a:lnTo>
                  <a:lnTo>
                    <a:pt x="1011" y="79"/>
                  </a:lnTo>
                  <a:lnTo>
                    <a:pt x="595" y="2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25"/>
            <p:cNvSpPr/>
            <p:nvPr/>
          </p:nvSpPr>
          <p:spPr>
            <a:xfrm>
              <a:off x="7920461" y="3633163"/>
              <a:ext cx="115245" cy="31979"/>
            </a:xfrm>
            <a:custGeom>
              <a:rect b="b" l="l" r="r" t="t"/>
              <a:pathLst>
                <a:path extrusionOk="0" h="1012" w="3647">
                  <a:moveTo>
                    <a:pt x="3507" y="1"/>
                  </a:moveTo>
                  <a:lnTo>
                    <a:pt x="2854" y="60"/>
                  </a:lnTo>
                  <a:lnTo>
                    <a:pt x="2239" y="179"/>
                  </a:lnTo>
                  <a:lnTo>
                    <a:pt x="1665" y="298"/>
                  </a:lnTo>
                  <a:lnTo>
                    <a:pt x="1150" y="417"/>
                  </a:lnTo>
                  <a:lnTo>
                    <a:pt x="714" y="556"/>
                  </a:lnTo>
                  <a:lnTo>
                    <a:pt x="397" y="655"/>
                  </a:lnTo>
                  <a:lnTo>
                    <a:pt x="99" y="754"/>
                  </a:lnTo>
                  <a:lnTo>
                    <a:pt x="40" y="793"/>
                  </a:lnTo>
                  <a:lnTo>
                    <a:pt x="20" y="833"/>
                  </a:lnTo>
                  <a:lnTo>
                    <a:pt x="0" y="873"/>
                  </a:lnTo>
                  <a:lnTo>
                    <a:pt x="20" y="932"/>
                  </a:lnTo>
                  <a:lnTo>
                    <a:pt x="40" y="972"/>
                  </a:lnTo>
                  <a:lnTo>
                    <a:pt x="60" y="992"/>
                  </a:lnTo>
                  <a:lnTo>
                    <a:pt x="99" y="1011"/>
                  </a:lnTo>
                  <a:lnTo>
                    <a:pt x="179" y="1011"/>
                  </a:lnTo>
                  <a:lnTo>
                    <a:pt x="476" y="912"/>
                  </a:lnTo>
                  <a:lnTo>
                    <a:pt x="793" y="813"/>
                  </a:lnTo>
                  <a:lnTo>
                    <a:pt x="1229" y="694"/>
                  </a:lnTo>
                  <a:lnTo>
                    <a:pt x="1724" y="556"/>
                  </a:lnTo>
                  <a:lnTo>
                    <a:pt x="2299" y="437"/>
                  </a:lnTo>
                  <a:lnTo>
                    <a:pt x="2893" y="338"/>
                  </a:lnTo>
                  <a:lnTo>
                    <a:pt x="3527" y="259"/>
                  </a:lnTo>
                  <a:lnTo>
                    <a:pt x="3587" y="259"/>
                  </a:lnTo>
                  <a:lnTo>
                    <a:pt x="3626" y="219"/>
                  </a:lnTo>
                  <a:lnTo>
                    <a:pt x="3646" y="179"/>
                  </a:lnTo>
                  <a:lnTo>
                    <a:pt x="3646" y="120"/>
                  </a:lnTo>
                  <a:lnTo>
                    <a:pt x="3646" y="80"/>
                  </a:lnTo>
                  <a:lnTo>
                    <a:pt x="3607" y="21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25"/>
            <p:cNvSpPr/>
            <p:nvPr/>
          </p:nvSpPr>
          <p:spPr>
            <a:xfrm>
              <a:off x="8058207" y="3680121"/>
              <a:ext cx="92082" cy="115877"/>
            </a:xfrm>
            <a:custGeom>
              <a:rect b="b" l="l" r="r" t="t"/>
              <a:pathLst>
                <a:path extrusionOk="0" h="3667" w="2914">
                  <a:moveTo>
                    <a:pt x="139" y="1"/>
                  </a:moveTo>
                  <a:lnTo>
                    <a:pt x="80" y="21"/>
                  </a:lnTo>
                  <a:lnTo>
                    <a:pt x="40" y="41"/>
                  </a:lnTo>
                  <a:lnTo>
                    <a:pt x="20" y="100"/>
                  </a:lnTo>
                  <a:lnTo>
                    <a:pt x="0" y="140"/>
                  </a:lnTo>
                  <a:lnTo>
                    <a:pt x="20" y="199"/>
                  </a:lnTo>
                  <a:lnTo>
                    <a:pt x="40" y="239"/>
                  </a:lnTo>
                  <a:lnTo>
                    <a:pt x="80" y="278"/>
                  </a:lnTo>
                  <a:lnTo>
                    <a:pt x="179" y="318"/>
                  </a:lnTo>
                  <a:lnTo>
                    <a:pt x="397" y="437"/>
                  </a:lnTo>
                  <a:lnTo>
                    <a:pt x="714" y="655"/>
                  </a:lnTo>
                  <a:lnTo>
                    <a:pt x="912" y="813"/>
                  </a:lnTo>
                  <a:lnTo>
                    <a:pt x="1110" y="992"/>
                  </a:lnTo>
                  <a:lnTo>
                    <a:pt x="1308" y="1190"/>
                  </a:lnTo>
                  <a:lnTo>
                    <a:pt x="1526" y="1428"/>
                  </a:lnTo>
                  <a:lnTo>
                    <a:pt x="1744" y="1705"/>
                  </a:lnTo>
                  <a:lnTo>
                    <a:pt x="1942" y="2002"/>
                  </a:lnTo>
                  <a:lnTo>
                    <a:pt x="2140" y="2339"/>
                  </a:lnTo>
                  <a:lnTo>
                    <a:pt x="2338" y="2715"/>
                  </a:lnTo>
                  <a:lnTo>
                    <a:pt x="2497" y="3112"/>
                  </a:lnTo>
                  <a:lnTo>
                    <a:pt x="2655" y="3567"/>
                  </a:lnTo>
                  <a:lnTo>
                    <a:pt x="2675" y="3607"/>
                  </a:lnTo>
                  <a:lnTo>
                    <a:pt x="2695" y="3647"/>
                  </a:lnTo>
                  <a:lnTo>
                    <a:pt x="2735" y="3667"/>
                  </a:lnTo>
                  <a:lnTo>
                    <a:pt x="2814" y="3667"/>
                  </a:lnTo>
                  <a:lnTo>
                    <a:pt x="2854" y="3627"/>
                  </a:lnTo>
                  <a:lnTo>
                    <a:pt x="2893" y="3587"/>
                  </a:lnTo>
                  <a:lnTo>
                    <a:pt x="2913" y="3548"/>
                  </a:lnTo>
                  <a:lnTo>
                    <a:pt x="2913" y="3488"/>
                  </a:lnTo>
                  <a:lnTo>
                    <a:pt x="2755" y="3013"/>
                  </a:lnTo>
                  <a:lnTo>
                    <a:pt x="2576" y="2597"/>
                  </a:lnTo>
                  <a:lnTo>
                    <a:pt x="2378" y="2200"/>
                  </a:lnTo>
                  <a:lnTo>
                    <a:pt x="2180" y="1844"/>
                  </a:lnTo>
                  <a:lnTo>
                    <a:pt x="1962" y="1527"/>
                  </a:lnTo>
                  <a:lnTo>
                    <a:pt x="1744" y="1249"/>
                  </a:lnTo>
                  <a:lnTo>
                    <a:pt x="1506" y="1011"/>
                  </a:lnTo>
                  <a:lnTo>
                    <a:pt x="1288" y="794"/>
                  </a:lnTo>
                  <a:lnTo>
                    <a:pt x="1090" y="595"/>
                  </a:lnTo>
                  <a:lnTo>
                    <a:pt x="892" y="437"/>
                  </a:lnTo>
                  <a:lnTo>
                    <a:pt x="535" y="219"/>
                  </a:lnTo>
                  <a:lnTo>
                    <a:pt x="298" y="80"/>
                  </a:lnTo>
                  <a:lnTo>
                    <a:pt x="199" y="2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25"/>
            <p:cNvSpPr/>
            <p:nvPr/>
          </p:nvSpPr>
          <p:spPr>
            <a:xfrm>
              <a:off x="7212928" y="3721455"/>
              <a:ext cx="871591" cy="169724"/>
            </a:xfrm>
            <a:custGeom>
              <a:rect b="b" l="l" r="r" t="t"/>
              <a:pathLst>
                <a:path extrusionOk="0" h="5371" w="27582">
                  <a:moveTo>
                    <a:pt x="22965" y="1"/>
                  </a:moveTo>
                  <a:lnTo>
                    <a:pt x="22846" y="20"/>
                  </a:lnTo>
                  <a:lnTo>
                    <a:pt x="22767" y="40"/>
                  </a:lnTo>
                  <a:lnTo>
                    <a:pt x="20825" y="754"/>
                  </a:lnTo>
                  <a:lnTo>
                    <a:pt x="16961" y="2180"/>
                  </a:lnTo>
                  <a:lnTo>
                    <a:pt x="11453" y="4162"/>
                  </a:lnTo>
                  <a:lnTo>
                    <a:pt x="10403" y="3567"/>
                  </a:lnTo>
                  <a:lnTo>
                    <a:pt x="9313" y="2973"/>
                  </a:lnTo>
                  <a:lnTo>
                    <a:pt x="8026" y="2279"/>
                  </a:lnTo>
                  <a:lnTo>
                    <a:pt x="6738" y="1606"/>
                  </a:lnTo>
                  <a:lnTo>
                    <a:pt x="6123" y="1308"/>
                  </a:lnTo>
                  <a:lnTo>
                    <a:pt x="5549" y="1051"/>
                  </a:lnTo>
                  <a:lnTo>
                    <a:pt x="5053" y="833"/>
                  </a:lnTo>
                  <a:lnTo>
                    <a:pt x="4657" y="694"/>
                  </a:lnTo>
                  <a:lnTo>
                    <a:pt x="4499" y="635"/>
                  </a:lnTo>
                  <a:lnTo>
                    <a:pt x="4360" y="615"/>
                  </a:lnTo>
                  <a:lnTo>
                    <a:pt x="4241" y="595"/>
                  </a:lnTo>
                  <a:lnTo>
                    <a:pt x="4182" y="615"/>
                  </a:lnTo>
                  <a:lnTo>
                    <a:pt x="4043" y="714"/>
                  </a:lnTo>
                  <a:lnTo>
                    <a:pt x="3825" y="892"/>
                  </a:lnTo>
                  <a:lnTo>
                    <a:pt x="3290" y="1487"/>
                  </a:lnTo>
                  <a:lnTo>
                    <a:pt x="2597" y="2240"/>
                  </a:lnTo>
                  <a:lnTo>
                    <a:pt x="1863" y="3111"/>
                  </a:lnTo>
                  <a:lnTo>
                    <a:pt x="556" y="4677"/>
                  </a:lnTo>
                  <a:lnTo>
                    <a:pt x="1" y="5370"/>
                  </a:lnTo>
                  <a:lnTo>
                    <a:pt x="27582" y="5311"/>
                  </a:lnTo>
                  <a:lnTo>
                    <a:pt x="27582" y="5251"/>
                  </a:lnTo>
                  <a:lnTo>
                    <a:pt x="27582" y="5093"/>
                  </a:lnTo>
                  <a:lnTo>
                    <a:pt x="27542" y="4815"/>
                  </a:lnTo>
                  <a:lnTo>
                    <a:pt x="27463" y="4439"/>
                  </a:lnTo>
                  <a:lnTo>
                    <a:pt x="27403" y="4221"/>
                  </a:lnTo>
                  <a:lnTo>
                    <a:pt x="27324" y="3963"/>
                  </a:lnTo>
                  <a:lnTo>
                    <a:pt x="27205" y="3706"/>
                  </a:lnTo>
                  <a:lnTo>
                    <a:pt x="27066" y="3409"/>
                  </a:lnTo>
                  <a:lnTo>
                    <a:pt x="26908" y="3092"/>
                  </a:lnTo>
                  <a:lnTo>
                    <a:pt x="26710" y="2775"/>
                  </a:lnTo>
                  <a:lnTo>
                    <a:pt x="26472" y="2418"/>
                  </a:lnTo>
                  <a:lnTo>
                    <a:pt x="26195" y="2041"/>
                  </a:lnTo>
                  <a:lnTo>
                    <a:pt x="25917" y="1685"/>
                  </a:lnTo>
                  <a:lnTo>
                    <a:pt x="25620" y="1388"/>
                  </a:lnTo>
                  <a:lnTo>
                    <a:pt x="25343" y="1110"/>
                  </a:lnTo>
                  <a:lnTo>
                    <a:pt x="25065" y="872"/>
                  </a:lnTo>
                  <a:lnTo>
                    <a:pt x="24788" y="655"/>
                  </a:lnTo>
                  <a:lnTo>
                    <a:pt x="24530" y="496"/>
                  </a:lnTo>
                  <a:lnTo>
                    <a:pt x="24293" y="338"/>
                  </a:lnTo>
                  <a:lnTo>
                    <a:pt x="24055" y="219"/>
                  </a:lnTo>
                  <a:lnTo>
                    <a:pt x="23817" y="139"/>
                  </a:lnTo>
                  <a:lnTo>
                    <a:pt x="23619" y="80"/>
                  </a:lnTo>
                  <a:lnTo>
                    <a:pt x="23421" y="20"/>
                  </a:lnTo>
                  <a:lnTo>
                    <a:pt x="232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25"/>
            <p:cNvSpPr/>
            <p:nvPr/>
          </p:nvSpPr>
          <p:spPr>
            <a:xfrm>
              <a:off x="7208567" y="3717062"/>
              <a:ext cx="880344" cy="178477"/>
            </a:xfrm>
            <a:custGeom>
              <a:rect b="b" l="l" r="r" t="t"/>
              <a:pathLst>
                <a:path extrusionOk="0" h="5648" w="27859">
                  <a:moveTo>
                    <a:pt x="23262" y="259"/>
                  </a:moveTo>
                  <a:lnTo>
                    <a:pt x="23400" y="278"/>
                  </a:lnTo>
                  <a:lnTo>
                    <a:pt x="23559" y="298"/>
                  </a:lnTo>
                  <a:lnTo>
                    <a:pt x="23757" y="358"/>
                  </a:lnTo>
                  <a:lnTo>
                    <a:pt x="23955" y="417"/>
                  </a:lnTo>
                  <a:lnTo>
                    <a:pt x="24173" y="496"/>
                  </a:lnTo>
                  <a:lnTo>
                    <a:pt x="24391" y="615"/>
                  </a:lnTo>
                  <a:lnTo>
                    <a:pt x="24629" y="754"/>
                  </a:lnTo>
                  <a:lnTo>
                    <a:pt x="24886" y="932"/>
                  </a:lnTo>
                  <a:lnTo>
                    <a:pt x="25144" y="1130"/>
                  </a:lnTo>
                  <a:lnTo>
                    <a:pt x="25401" y="1348"/>
                  </a:lnTo>
                  <a:lnTo>
                    <a:pt x="25679" y="1626"/>
                  </a:lnTo>
                  <a:lnTo>
                    <a:pt x="25956" y="1923"/>
                  </a:lnTo>
                  <a:lnTo>
                    <a:pt x="26234" y="2280"/>
                  </a:lnTo>
                  <a:lnTo>
                    <a:pt x="26452" y="2557"/>
                  </a:lnTo>
                  <a:lnTo>
                    <a:pt x="26650" y="2834"/>
                  </a:lnTo>
                  <a:lnTo>
                    <a:pt x="26808" y="3112"/>
                  </a:lnTo>
                  <a:lnTo>
                    <a:pt x="26967" y="3369"/>
                  </a:lnTo>
                  <a:lnTo>
                    <a:pt x="27204" y="3845"/>
                  </a:lnTo>
                  <a:lnTo>
                    <a:pt x="27363" y="4261"/>
                  </a:lnTo>
                  <a:lnTo>
                    <a:pt x="27482" y="4618"/>
                  </a:lnTo>
                  <a:lnTo>
                    <a:pt x="27541" y="4915"/>
                  </a:lnTo>
                  <a:lnTo>
                    <a:pt x="27581" y="5153"/>
                  </a:lnTo>
                  <a:lnTo>
                    <a:pt x="27581" y="5331"/>
                  </a:lnTo>
                  <a:lnTo>
                    <a:pt x="416" y="5370"/>
                  </a:lnTo>
                  <a:lnTo>
                    <a:pt x="1585" y="3944"/>
                  </a:lnTo>
                  <a:lnTo>
                    <a:pt x="2794" y="2537"/>
                  </a:lnTo>
                  <a:lnTo>
                    <a:pt x="3329" y="1923"/>
                  </a:lnTo>
                  <a:lnTo>
                    <a:pt x="3804" y="1408"/>
                  </a:lnTo>
                  <a:lnTo>
                    <a:pt x="4161" y="1051"/>
                  </a:lnTo>
                  <a:lnTo>
                    <a:pt x="4280" y="932"/>
                  </a:lnTo>
                  <a:lnTo>
                    <a:pt x="4379" y="873"/>
                  </a:lnTo>
                  <a:lnTo>
                    <a:pt x="4419" y="873"/>
                  </a:lnTo>
                  <a:lnTo>
                    <a:pt x="4557" y="893"/>
                  </a:lnTo>
                  <a:lnTo>
                    <a:pt x="4756" y="952"/>
                  </a:lnTo>
                  <a:lnTo>
                    <a:pt x="5013" y="1051"/>
                  </a:lnTo>
                  <a:lnTo>
                    <a:pt x="5330" y="1170"/>
                  </a:lnTo>
                  <a:lnTo>
                    <a:pt x="6103" y="1527"/>
                  </a:lnTo>
                  <a:lnTo>
                    <a:pt x="7014" y="1982"/>
                  </a:lnTo>
                  <a:lnTo>
                    <a:pt x="8064" y="2517"/>
                  </a:lnTo>
                  <a:lnTo>
                    <a:pt x="9194" y="3112"/>
                  </a:lnTo>
                  <a:lnTo>
                    <a:pt x="10363" y="3766"/>
                  </a:lnTo>
                  <a:lnTo>
                    <a:pt x="11532" y="4419"/>
                  </a:lnTo>
                  <a:lnTo>
                    <a:pt x="11591" y="4439"/>
                  </a:lnTo>
                  <a:lnTo>
                    <a:pt x="11651" y="4439"/>
                  </a:lnTo>
                  <a:lnTo>
                    <a:pt x="17317" y="2379"/>
                  </a:lnTo>
                  <a:lnTo>
                    <a:pt x="21082" y="992"/>
                  </a:lnTo>
                  <a:lnTo>
                    <a:pt x="22945" y="298"/>
                  </a:lnTo>
                  <a:lnTo>
                    <a:pt x="23024" y="278"/>
                  </a:lnTo>
                  <a:lnTo>
                    <a:pt x="23123" y="259"/>
                  </a:lnTo>
                  <a:close/>
                  <a:moveTo>
                    <a:pt x="23063" y="1"/>
                  </a:moveTo>
                  <a:lnTo>
                    <a:pt x="22945" y="21"/>
                  </a:lnTo>
                  <a:lnTo>
                    <a:pt x="22845" y="60"/>
                  </a:lnTo>
                  <a:lnTo>
                    <a:pt x="21042" y="714"/>
                  </a:lnTo>
                  <a:lnTo>
                    <a:pt x="17416" y="2042"/>
                  </a:lnTo>
                  <a:lnTo>
                    <a:pt x="11611" y="4162"/>
                  </a:lnTo>
                  <a:lnTo>
                    <a:pt x="9848" y="3171"/>
                  </a:lnTo>
                  <a:lnTo>
                    <a:pt x="8718" y="2557"/>
                  </a:lnTo>
                  <a:lnTo>
                    <a:pt x="7529" y="1943"/>
                  </a:lnTo>
                  <a:lnTo>
                    <a:pt x="6400" y="1368"/>
                  </a:lnTo>
                  <a:lnTo>
                    <a:pt x="5885" y="1130"/>
                  </a:lnTo>
                  <a:lnTo>
                    <a:pt x="5429" y="932"/>
                  </a:lnTo>
                  <a:lnTo>
                    <a:pt x="5013" y="774"/>
                  </a:lnTo>
                  <a:lnTo>
                    <a:pt x="4676" y="655"/>
                  </a:lnTo>
                  <a:lnTo>
                    <a:pt x="4419" y="615"/>
                  </a:lnTo>
                  <a:lnTo>
                    <a:pt x="4320" y="615"/>
                  </a:lnTo>
                  <a:lnTo>
                    <a:pt x="4260" y="635"/>
                  </a:lnTo>
                  <a:lnTo>
                    <a:pt x="4122" y="734"/>
                  </a:lnTo>
                  <a:lnTo>
                    <a:pt x="3923" y="912"/>
                  </a:lnTo>
                  <a:lnTo>
                    <a:pt x="3408" y="1447"/>
                  </a:lnTo>
                  <a:lnTo>
                    <a:pt x="2754" y="2161"/>
                  </a:lnTo>
                  <a:lnTo>
                    <a:pt x="2061" y="2973"/>
                  </a:lnTo>
                  <a:lnTo>
                    <a:pt x="753" y="4519"/>
                  </a:lnTo>
                  <a:lnTo>
                    <a:pt x="20" y="5430"/>
                  </a:lnTo>
                  <a:lnTo>
                    <a:pt x="0" y="5489"/>
                  </a:lnTo>
                  <a:lnTo>
                    <a:pt x="0" y="5569"/>
                  </a:lnTo>
                  <a:lnTo>
                    <a:pt x="60" y="5628"/>
                  </a:lnTo>
                  <a:lnTo>
                    <a:pt x="139" y="5648"/>
                  </a:lnTo>
                  <a:lnTo>
                    <a:pt x="27720" y="5588"/>
                  </a:lnTo>
                  <a:lnTo>
                    <a:pt x="27759" y="5588"/>
                  </a:lnTo>
                  <a:lnTo>
                    <a:pt x="27799" y="5549"/>
                  </a:lnTo>
                  <a:lnTo>
                    <a:pt x="27838" y="5529"/>
                  </a:lnTo>
                  <a:lnTo>
                    <a:pt x="27838" y="5470"/>
                  </a:lnTo>
                  <a:lnTo>
                    <a:pt x="27858" y="5390"/>
                  </a:lnTo>
                  <a:lnTo>
                    <a:pt x="27858" y="5212"/>
                  </a:lnTo>
                  <a:lnTo>
                    <a:pt x="27819" y="4915"/>
                  </a:lnTo>
                  <a:lnTo>
                    <a:pt x="27739" y="4538"/>
                  </a:lnTo>
                  <a:lnTo>
                    <a:pt x="27660" y="4301"/>
                  </a:lnTo>
                  <a:lnTo>
                    <a:pt x="27581" y="4043"/>
                  </a:lnTo>
                  <a:lnTo>
                    <a:pt x="27462" y="3766"/>
                  </a:lnTo>
                  <a:lnTo>
                    <a:pt x="27323" y="3488"/>
                  </a:lnTo>
                  <a:lnTo>
                    <a:pt x="27165" y="3171"/>
                  </a:lnTo>
                  <a:lnTo>
                    <a:pt x="26947" y="2834"/>
                  </a:lnTo>
                  <a:lnTo>
                    <a:pt x="26709" y="2478"/>
                  </a:lnTo>
                  <a:lnTo>
                    <a:pt x="26452" y="2101"/>
                  </a:lnTo>
                  <a:lnTo>
                    <a:pt x="26154" y="1745"/>
                  </a:lnTo>
                  <a:lnTo>
                    <a:pt x="25857" y="1428"/>
                  </a:lnTo>
                  <a:lnTo>
                    <a:pt x="25580" y="1150"/>
                  </a:lnTo>
                  <a:lnTo>
                    <a:pt x="25283" y="912"/>
                  </a:lnTo>
                  <a:lnTo>
                    <a:pt x="25025" y="694"/>
                  </a:lnTo>
                  <a:lnTo>
                    <a:pt x="24748" y="516"/>
                  </a:lnTo>
                  <a:lnTo>
                    <a:pt x="24490" y="377"/>
                  </a:lnTo>
                  <a:lnTo>
                    <a:pt x="24232" y="239"/>
                  </a:lnTo>
                  <a:lnTo>
                    <a:pt x="23995" y="159"/>
                  </a:lnTo>
                  <a:lnTo>
                    <a:pt x="23777" y="80"/>
                  </a:lnTo>
                  <a:lnTo>
                    <a:pt x="23579" y="41"/>
                  </a:lnTo>
                  <a:lnTo>
                    <a:pt x="233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25"/>
            <p:cNvSpPr/>
            <p:nvPr/>
          </p:nvSpPr>
          <p:spPr>
            <a:xfrm>
              <a:off x="7257390" y="3767181"/>
              <a:ext cx="122766" cy="128359"/>
            </a:xfrm>
            <a:custGeom>
              <a:rect b="b" l="l" r="r" t="t"/>
              <a:pathLst>
                <a:path extrusionOk="0" h="4062" w="3885">
                  <a:moveTo>
                    <a:pt x="3746" y="0"/>
                  </a:moveTo>
                  <a:lnTo>
                    <a:pt x="3686" y="20"/>
                  </a:lnTo>
                  <a:lnTo>
                    <a:pt x="3646" y="40"/>
                  </a:lnTo>
                  <a:lnTo>
                    <a:pt x="40" y="3844"/>
                  </a:lnTo>
                  <a:lnTo>
                    <a:pt x="1" y="3884"/>
                  </a:lnTo>
                  <a:lnTo>
                    <a:pt x="1" y="3923"/>
                  </a:lnTo>
                  <a:lnTo>
                    <a:pt x="1" y="3983"/>
                  </a:lnTo>
                  <a:lnTo>
                    <a:pt x="40" y="4022"/>
                  </a:lnTo>
                  <a:lnTo>
                    <a:pt x="80" y="4062"/>
                  </a:lnTo>
                  <a:lnTo>
                    <a:pt x="179" y="4062"/>
                  </a:lnTo>
                  <a:lnTo>
                    <a:pt x="238" y="4022"/>
                  </a:lnTo>
                  <a:lnTo>
                    <a:pt x="3845" y="238"/>
                  </a:lnTo>
                  <a:lnTo>
                    <a:pt x="3864" y="198"/>
                  </a:lnTo>
                  <a:lnTo>
                    <a:pt x="3884" y="139"/>
                  </a:lnTo>
                  <a:lnTo>
                    <a:pt x="3864" y="79"/>
                  </a:lnTo>
                  <a:lnTo>
                    <a:pt x="3845" y="40"/>
                  </a:lnTo>
                  <a:lnTo>
                    <a:pt x="3785" y="20"/>
                  </a:lnTo>
                  <a:lnTo>
                    <a:pt x="37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25"/>
            <p:cNvSpPr/>
            <p:nvPr/>
          </p:nvSpPr>
          <p:spPr>
            <a:xfrm>
              <a:off x="7318758" y="3789080"/>
              <a:ext cx="112117" cy="100836"/>
            </a:xfrm>
            <a:custGeom>
              <a:rect b="b" l="l" r="r" t="t"/>
              <a:pathLst>
                <a:path extrusionOk="0" h="3191" w="3548">
                  <a:moveTo>
                    <a:pt x="3369" y="1"/>
                  </a:moveTo>
                  <a:lnTo>
                    <a:pt x="3329" y="40"/>
                  </a:lnTo>
                  <a:lnTo>
                    <a:pt x="60" y="2953"/>
                  </a:lnTo>
                  <a:lnTo>
                    <a:pt x="20" y="3012"/>
                  </a:lnTo>
                  <a:lnTo>
                    <a:pt x="0" y="3052"/>
                  </a:lnTo>
                  <a:lnTo>
                    <a:pt x="20" y="3111"/>
                  </a:lnTo>
                  <a:lnTo>
                    <a:pt x="40" y="3151"/>
                  </a:lnTo>
                  <a:lnTo>
                    <a:pt x="80" y="3191"/>
                  </a:lnTo>
                  <a:lnTo>
                    <a:pt x="179" y="3191"/>
                  </a:lnTo>
                  <a:lnTo>
                    <a:pt x="238" y="3171"/>
                  </a:lnTo>
                  <a:lnTo>
                    <a:pt x="3507" y="238"/>
                  </a:lnTo>
                  <a:lnTo>
                    <a:pt x="3527" y="199"/>
                  </a:lnTo>
                  <a:lnTo>
                    <a:pt x="3547" y="139"/>
                  </a:lnTo>
                  <a:lnTo>
                    <a:pt x="3547" y="100"/>
                  </a:lnTo>
                  <a:lnTo>
                    <a:pt x="3507" y="40"/>
                  </a:lnTo>
                  <a:lnTo>
                    <a:pt x="3468" y="20"/>
                  </a:lnTo>
                  <a:lnTo>
                    <a:pt x="3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25"/>
            <p:cNvSpPr/>
            <p:nvPr/>
          </p:nvSpPr>
          <p:spPr>
            <a:xfrm>
              <a:off x="7398897" y="3819764"/>
              <a:ext cx="78937" cy="77673"/>
            </a:xfrm>
            <a:custGeom>
              <a:rect b="b" l="l" r="r" t="t"/>
              <a:pathLst>
                <a:path extrusionOk="0" h="2458" w="2498">
                  <a:moveTo>
                    <a:pt x="2358" y="0"/>
                  </a:moveTo>
                  <a:lnTo>
                    <a:pt x="2319" y="20"/>
                  </a:lnTo>
                  <a:lnTo>
                    <a:pt x="2279" y="40"/>
                  </a:lnTo>
                  <a:lnTo>
                    <a:pt x="40" y="2220"/>
                  </a:lnTo>
                  <a:lnTo>
                    <a:pt x="1" y="2259"/>
                  </a:lnTo>
                  <a:lnTo>
                    <a:pt x="1" y="2319"/>
                  </a:lnTo>
                  <a:lnTo>
                    <a:pt x="1" y="2378"/>
                  </a:lnTo>
                  <a:lnTo>
                    <a:pt x="40" y="2418"/>
                  </a:lnTo>
                  <a:lnTo>
                    <a:pt x="80" y="2438"/>
                  </a:lnTo>
                  <a:lnTo>
                    <a:pt x="120" y="2457"/>
                  </a:lnTo>
                  <a:lnTo>
                    <a:pt x="179" y="2438"/>
                  </a:lnTo>
                  <a:lnTo>
                    <a:pt x="219" y="2418"/>
                  </a:lnTo>
                  <a:lnTo>
                    <a:pt x="2458" y="238"/>
                  </a:lnTo>
                  <a:lnTo>
                    <a:pt x="2497" y="199"/>
                  </a:lnTo>
                  <a:lnTo>
                    <a:pt x="2497" y="139"/>
                  </a:lnTo>
                  <a:lnTo>
                    <a:pt x="2497" y="99"/>
                  </a:lnTo>
                  <a:lnTo>
                    <a:pt x="2458" y="40"/>
                  </a:lnTo>
                  <a:lnTo>
                    <a:pt x="2418" y="20"/>
                  </a:lnTo>
                  <a:lnTo>
                    <a:pt x="2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25"/>
            <p:cNvSpPr/>
            <p:nvPr/>
          </p:nvSpPr>
          <p:spPr>
            <a:xfrm>
              <a:off x="7478403" y="3859833"/>
              <a:ext cx="37604" cy="31979"/>
            </a:xfrm>
            <a:custGeom>
              <a:rect b="b" l="l" r="r" t="t"/>
              <a:pathLst>
                <a:path extrusionOk="0" h="1012" w="1190">
                  <a:moveTo>
                    <a:pt x="1011" y="1"/>
                  </a:moveTo>
                  <a:lnTo>
                    <a:pt x="972" y="40"/>
                  </a:lnTo>
                  <a:lnTo>
                    <a:pt x="60" y="773"/>
                  </a:lnTo>
                  <a:lnTo>
                    <a:pt x="21" y="813"/>
                  </a:lnTo>
                  <a:lnTo>
                    <a:pt x="1" y="872"/>
                  </a:lnTo>
                  <a:lnTo>
                    <a:pt x="1" y="912"/>
                  </a:lnTo>
                  <a:lnTo>
                    <a:pt x="41" y="971"/>
                  </a:lnTo>
                  <a:lnTo>
                    <a:pt x="80" y="1011"/>
                  </a:lnTo>
                  <a:lnTo>
                    <a:pt x="179" y="1011"/>
                  </a:lnTo>
                  <a:lnTo>
                    <a:pt x="219" y="991"/>
                  </a:lnTo>
                  <a:lnTo>
                    <a:pt x="1130" y="238"/>
                  </a:lnTo>
                  <a:lnTo>
                    <a:pt x="1170" y="199"/>
                  </a:lnTo>
                  <a:lnTo>
                    <a:pt x="1190" y="159"/>
                  </a:lnTo>
                  <a:lnTo>
                    <a:pt x="1190" y="100"/>
                  </a:lnTo>
                  <a:lnTo>
                    <a:pt x="1150" y="60"/>
                  </a:lnTo>
                  <a:lnTo>
                    <a:pt x="1111" y="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25"/>
            <p:cNvSpPr/>
            <p:nvPr/>
          </p:nvSpPr>
          <p:spPr>
            <a:xfrm>
              <a:off x="7294963" y="3251238"/>
              <a:ext cx="14441" cy="49486"/>
            </a:xfrm>
            <a:custGeom>
              <a:rect b="b" l="l" r="r" t="t"/>
              <a:pathLst>
                <a:path extrusionOk="0" h="1566" w="457">
                  <a:moveTo>
                    <a:pt x="278" y="1"/>
                  </a:moveTo>
                  <a:lnTo>
                    <a:pt x="238" y="20"/>
                  </a:lnTo>
                  <a:lnTo>
                    <a:pt x="199" y="60"/>
                  </a:lnTo>
                  <a:lnTo>
                    <a:pt x="179" y="100"/>
                  </a:lnTo>
                  <a:lnTo>
                    <a:pt x="1" y="1407"/>
                  </a:lnTo>
                  <a:lnTo>
                    <a:pt x="1" y="1447"/>
                  </a:lnTo>
                  <a:lnTo>
                    <a:pt x="20" y="1506"/>
                  </a:lnTo>
                  <a:lnTo>
                    <a:pt x="60" y="1546"/>
                  </a:lnTo>
                  <a:lnTo>
                    <a:pt x="119" y="1566"/>
                  </a:lnTo>
                  <a:lnTo>
                    <a:pt x="139" y="1566"/>
                  </a:lnTo>
                  <a:lnTo>
                    <a:pt x="179" y="1546"/>
                  </a:lnTo>
                  <a:lnTo>
                    <a:pt x="219" y="1526"/>
                  </a:lnTo>
                  <a:lnTo>
                    <a:pt x="258" y="1487"/>
                  </a:lnTo>
                  <a:lnTo>
                    <a:pt x="258" y="1447"/>
                  </a:lnTo>
                  <a:lnTo>
                    <a:pt x="456" y="139"/>
                  </a:lnTo>
                  <a:lnTo>
                    <a:pt x="456" y="100"/>
                  </a:lnTo>
                  <a:lnTo>
                    <a:pt x="436" y="40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25"/>
            <p:cNvSpPr/>
            <p:nvPr/>
          </p:nvSpPr>
          <p:spPr>
            <a:xfrm>
              <a:off x="7208567" y="3345155"/>
              <a:ext cx="87058" cy="550377"/>
            </a:xfrm>
            <a:custGeom>
              <a:rect b="b" l="l" r="r" t="t"/>
              <a:pathLst>
                <a:path extrusionOk="0" h="17417" w="2755">
                  <a:moveTo>
                    <a:pt x="2596" y="1"/>
                  </a:moveTo>
                  <a:lnTo>
                    <a:pt x="2536" y="20"/>
                  </a:lnTo>
                  <a:lnTo>
                    <a:pt x="2517" y="60"/>
                  </a:lnTo>
                  <a:lnTo>
                    <a:pt x="2497" y="100"/>
                  </a:lnTo>
                  <a:lnTo>
                    <a:pt x="0" y="17258"/>
                  </a:lnTo>
                  <a:lnTo>
                    <a:pt x="0" y="17318"/>
                  </a:lnTo>
                  <a:lnTo>
                    <a:pt x="20" y="17357"/>
                  </a:lnTo>
                  <a:lnTo>
                    <a:pt x="60" y="17397"/>
                  </a:lnTo>
                  <a:lnTo>
                    <a:pt x="119" y="17417"/>
                  </a:lnTo>
                  <a:lnTo>
                    <a:pt x="179" y="17417"/>
                  </a:lnTo>
                  <a:lnTo>
                    <a:pt x="218" y="17377"/>
                  </a:lnTo>
                  <a:lnTo>
                    <a:pt x="238" y="17357"/>
                  </a:lnTo>
                  <a:lnTo>
                    <a:pt x="258" y="17298"/>
                  </a:lnTo>
                  <a:lnTo>
                    <a:pt x="2754" y="139"/>
                  </a:lnTo>
                  <a:lnTo>
                    <a:pt x="2754" y="100"/>
                  </a:lnTo>
                  <a:lnTo>
                    <a:pt x="2735" y="40"/>
                  </a:lnTo>
                  <a:lnTo>
                    <a:pt x="2695" y="20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25"/>
            <p:cNvSpPr/>
            <p:nvPr/>
          </p:nvSpPr>
          <p:spPr>
            <a:xfrm>
              <a:off x="6765277" y="3751507"/>
              <a:ext cx="409504" cy="141536"/>
            </a:xfrm>
            <a:custGeom>
              <a:rect b="b" l="l" r="r" t="t"/>
              <a:pathLst>
                <a:path extrusionOk="0" h="4479" w="12959">
                  <a:moveTo>
                    <a:pt x="9471" y="1"/>
                  </a:moveTo>
                  <a:lnTo>
                    <a:pt x="9174" y="21"/>
                  </a:lnTo>
                  <a:lnTo>
                    <a:pt x="8877" y="40"/>
                  </a:lnTo>
                  <a:lnTo>
                    <a:pt x="8599" y="100"/>
                  </a:lnTo>
                  <a:lnTo>
                    <a:pt x="8064" y="219"/>
                  </a:lnTo>
                  <a:lnTo>
                    <a:pt x="7589" y="357"/>
                  </a:lnTo>
                  <a:lnTo>
                    <a:pt x="7193" y="496"/>
                  </a:lnTo>
                  <a:lnTo>
                    <a:pt x="6876" y="575"/>
                  </a:lnTo>
                  <a:lnTo>
                    <a:pt x="6677" y="655"/>
                  </a:lnTo>
                  <a:lnTo>
                    <a:pt x="6380" y="793"/>
                  </a:lnTo>
                  <a:lnTo>
                    <a:pt x="5508" y="1269"/>
                  </a:lnTo>
                  <a:lnTo>
                    <a:pt x="4399" y="1883"/>
                  </a:lnTo>
                  <a:lnTo>
                    <a:pt x="3170" y="2596"/>
                  </a:lnTo>
                  <a:lnTo>
                    <a:pt x="971" y="3904"/>
                  </a:lnTo>
                  <a:lnTo>
                    <a:pt x="0" y="4479"/>
                  </a:lnTo>
                  <a:lnTo>
                    <a:pt x="12958" y="4419"/>
                  </a:lnTo>
                  <a:lnTo>
                    <a:pt x="12939" y="4280"/>
                  </a:lnTo>
                  <a:lnTo>
                    <a:pt x="12879" y="3884"/>
                  </a:lnTo>
                  <a:lnTo>
                    <a:pt x="12760" y="3310"/>
                  </a:lnTo>
                  <a:lnTo>
                    <a:pt x="12681" y="2993"/>
                  </a:lnTo>
                  <a:lnTo>
                    <a:pt x="12582" y="2636"/>
                  </a:lnTo>
                  <a:lnTo>
                    <a:pt x="12463" y="2279"/>
                  </a:lnTo>
                  <a:lnTo>
                    <a:pt x="12324" y="1923"/>
                  </a:lnTo>
                  <a:lnTo>
                    <a:pt x="12166" y="1586"/>
                  </a:lnTo>
                  <a:lnTo>
                    <a:pt x="11987" y="1249"/>
                  </a:lnTo>
                  <a:lnTo>
                    <a:pt x="11789" y="952"/>
                  </a:lnTo>
                  <a:lnTo>
                    <a:pt x="11552" y="694"/>
                  </a:lnTo>
                  <a:lnTo>
                    <a:pt x="11413" y="575"/>
                  </a:lnTo>
                  <a:lnTo>
                    <a:pt x="11294" y="456"/>
                  </a:lnTo>
                  <a:lnTo>
                    <a:pt x="11155" y="377"/>
                  </a:lnTo>
                  <a:lnTo>
                    <a:pt x="10997" y="298"/>
                  </a:lnTo>
                  <a:lnTo>
                    <a:pt x="10700" y="179"/>
                  </a:lnTo>
                  <a:lnTo>
                    <a:pt x="10402" y="80"/>
                  </a:lnTo>
                  <a:lnTo>
                    <a:pt x="10085" y="21"/>
                  </a:lnTo>
                  <a:lnTo>
                    <a:pt x="97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25"/>
            <p:cNvSpPr/>
            <p:nvPr/>
          </p:nvSpPr>
          <p:spPr>
            <a:xfrm>
              <a:off x="6760885" y="3747146"/>
              <a:ext cx="418289" cy="150290"/>
            </a:xfrm>
            <a:custGeom>
              <a:rect b="b" l="l" r="r" t="t"/>
              <a:pathLst>
                <a:path extrusionOk="0" h="4756" w="13237">
                  <a:moveTo>
                    <a:pt x="10046" y="277"/>
                  </a:moveTo>
                  <a:lnTo>
                    <a:pt x="10403" y="337"/>
                  </a:lnTo>
                  <a:lnTo>
                    <a:pt x="10739" y="416"/>
                  </a:lnTo>
                  <a:lnTo>
                    <a:pt x="11076" y="555"/>
                  </a:lnTo>
                  <a:lnTo>
                    <a:pt x="11215" y="614"/>
                  </a:lnTo>
                  <a:lnTo>
                    <a:pt x="11334" y="694"/>
                  </a:lnTo>
                  <a:lnTo>
                    <a:pt x="11552" y="872"/>
                  </a:lnTo>
                  <a:lnTo>
                    <a:pt x="11750" y="1090"/>
                  </a:lnTo>
                  <a:lnTo>
                    <a:pt x="11928" y="1328"/>
                  </a:lnTo>
                  <a:lnTo>
                    <a:pt x="12087" y="1605"/>
                  </a:lnTo>
                  <a:lnTo>
                    <a:pt x="12226" y="1882"/>
                  </a:lnTo>
                  <a:lnTo>
                    <a:pt x="12364" y="2180"/>
                  </a:lnTo>
                  <a:lnTo>
                    <a:pt x="12483" y="2477"/>
                  </a:lnTo>
                  <a:lnTo>
                    <a:pt x="12582" y="2774"/>
                  </a:lnTo>
                  <a:lnTo>
                    <a:pt x="12661" y="3071"/>
                  </a:lnTo>
                  <a:lnTo>
                    <a:pt x="12800" y="3626"/>
                  </a:lnTo>
                  <a:lnTo>
                    <a:pt x="12879" y="4101"/>
                  </a:lnTo>
                  <a:lnTo>
                    <a:pt x="12939" y="4418"/>
                  </a:lnTo>
                  <a:lnTo>
                    <a:pt x="615" y="4478"/>
                  </a:lnTo>
                  <a:lnTo>
                    <a:pt x="2378" y="3448"/>
                  </a:lnTo>
                  <a:lnTo>
                    <a:pt x="4379" y="2279"/>
                  </a:lnTo>
                  <a:lnTo>
                    <a:pt x="5311" y="1744"/>
                  </a:lnTo>
                  <a:lnTo>
                    <a:pt x="6103" y="1308"/>
                  </a:lnTo>
                  <a:lnTo>
                    <a:pt x="6698" y="991"/>
                  </a:lnTo>
                  <a:lnTo>
                    <a:pt x="6915" y="892"/>
                  </a:lnTo>
                  <a:lnTo>
                    <a:pt x="7054" y="852"/>
                  </a:lnTo>
                  <a:lnTo>
                    <a:pt x="7490" y="713"/>
                  </a:lnTo>
                  <a:lnTo>
                    <a:pt x="7966" y="575"/>
                  </a:lnTo>
                  <a:lnTo>
                    <a:pt x="8501" y="416"/>
                  </a:lnTo>
                  <a:lnTo>
                    <a:pt x="8778" y="357"/>
                  </a:lnTo>
                  <a:lnTo>
                    <a:pt x="9075" y="317"/>
                  </a:lnTo>
                  <a:lnTo>
                    <a:pt x="9392" y="277"/>
                  </a:lnTo>
                  <a:close/>
                  <a:moveTo>
                    <a:pt x="9372" y="0"/>
                  </a:moveTo>
                  <a:lnTo>
                    <a:pt x="9135" y="40"/>
                  </a:lnTo>
                  <a:lnTo>
                    <a:pt x="8639" y="119"/>
                  </a:lnTo>
                  <a:lnTo>
                    <a:pt x="8184" y="218"/>
                  </a:lnTo>
                  <a:lnTo>
                    <a:pt x="7787" y="337"/>
                  </a:lnTo>
                  <a:lnTo>
                    <a:pt x="7411" y="456"/>
                  </a:lnTo>
                  <a:lnTo>
                    <a:pt x="6975" y="594"/>
                  </a:lnTo>
                  <a:lnTo>
                    <a:pt x="6797" y="654"/>
                  </a:lnTo>
                  <a:lnTo>
                    <a:pt x="6499" y="793"/>
                  </a:lnTo>
                  <a:lnTo>
                    <a:pt x="5647" y="1248"/>
                  </a:lnTo>
                  <a:lnTo>
                    <a:pt x="4558" y="1863"/>
                  </a:lnTo>
                  <a:lnTo>
                    <a:pt x="3349" y="2556"/>
                  </a:lnTo>
                  <a:lnTo>
                    <a:pt x="1150" y="3844"/>
                  </a:lnTo>
                  <a:lnTo>
                    <a:pt x="60" y="4498"/>
                  </a:lnTo>
                  <a:lnTo>
                    <a:pt x="20" y="4537"/>
                  </a:lnTo>
                  <a:lnTo>
                    <a:pt x="0" y="4577"/>
                  </a:lnTo>
                  <a:lnTo>
                    <a:pt x="0" y="4617"/>
                  </a:lnTo>
                  <a:lnTo>
                    <a:pt x="0" y="4656"/>
                  </a:lnTo>
                  <a:lnTo>
                    <a:pt x="20" y="4696"/>
                  </a:lnTo>
                  <a:lnTo>
                    <a:pt x="40" y="4736"/>
                  </a:lnTo>
                  <a:lnTo>
                    <a:pt x="80" y="4755"/>
                  </a:lnTo>
                  <a:lnTo>
                    <a:pt x="139" y="4755"/>
                  </a:lnTo>
                  <a:lnTo>
                    <a:pt x="13097" y="4696"/>
                  </a:lnTo>
                  <a:lnTo>
                    <a:pt x="13157" y="4676"/>
                  </a:lnTo>
                  <a:lnTo>
                    <a:pt x="13196" y="4656"/>
                  </a:lnTo>
                  <a:lnTo>
                    <a:pt x="13216" y="4597"/>
                  </a:lnTo>
                  <a:lnTo>
                    <a:pt x="13236" y="4557"/>
                  </a:lnTo>
                  <a:lnTo>
                    <a:pt x="13196" y="4359"/>
                  </a:lnTo>
                  <a:lnTo>
                    <a:pt x="13137" y="3943"/>
                  </a:lnTo>
                  <a:lnTo>
                    <a:pt x="13018" y="3349"/>
                  </a:lnTo>
                  <a:lnTo>
                    <a:pt x="12939" y="3012"/>
                  </a:lnTo>
                  <a:lnTo>
                    <a:pt x="12820" y="2655"/>
                  </a:lnTo>
                  <a:lnTo>
                    <a:pt x="12701" y="2298"/>
                  </a:lnTo>
                  <a:lnTo>
                    <a:pt x="12562" y="1962"/>
                  </a:lnTo>
                  <a:lnTo>
                    <a:pt x="12404" y="1605"/>
                  </a:lnTo>
                  <a:lnTo>
                    <a:pt x="12206" y="1268"/>
                  </a:lnTo>
                  <a:lnTo>
                    <a:pt x="12008" y="971"/>
                  </a:lnTo>
                  <a:lnTo>
                    <a:pt x="11770" y="713"/>
                  </a:lnTo>
                  <a:lnTo>
                    <a:pt x="11631" y="594"/>
                  </a:lnTo>
                  <a:lnTo>
                    <a:pt x="11492" y="476"/>
                  </a:lnTo>
                  <a:lnTo>
                    <a:pt x="11354" y="396"/>
                  </a:lnTo>
                  <a:lnTo>
                    <a:pt x="11195" y="317"/>
                  </a:lnTo>
                  <a:lnTo>
                    <a:pt x="10938" y="198"/>
                  </a:lnTo>
                  <a:lnTo>
                    <a:pt x="10680" y="119"/>
                  </a:lnTo>
                  <a:lnTo>
                    <a:pt x="10422" y="59"/>
                  </a:lnTo>
                  <a:lnTo>
                    <a:pt x="10145" y="20"/>
                  </a:lnTo>
                  <a:lnTo>
                    <a:pt x="98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25"/>
            <p:cNvSpPr/>
            <p:nvPr/>
          </p:nvSpPr>
          <p:spPr>
            <a:xfrm>
              <a:off x="6692628" y="3747146"/>
              <a:ext cx="242972" cy="144033"/>
            </a:xfrm>
            <a:custGeom>
              <a:rect b="b" l="l" r="r" t="t"/>
              <a:pathLst>
                <a:path extrusionOk="0" h="4558" w="7689">
                  <a:moveTo>
                    <a:pt x="3528" y="0"/>
                  </a:moveTo>
                  <a:lnTo>
                    <a:pt x="3092" y="40"/>
                  </a:lnTo>
                  <a:lnTo>
                    <a:pt x="2577" y="79"/>
                  </a:lnTo>
                  <a:lnTo>
                    <a:pt x="2438" y="119"/>
                  </a:lnTo>
                  <a:lnTo>
                    <a:pt x="2299" y="159"/>
                  </a:lnTo>
                  <a:lnTo>
                    <a:pt x="2160" y="238"/>
                  </a:lnTo>
                  <a:lnTo>
                    <a:pt x="2042" y="337"/>
                  </a:lnTo>
                  <a:lnTo>
                    <a:pt x="1903" y="436"/>
                  </a:lnTo>
                  <a:lnTo>
                    <a:pt x="1784" y="575"/>
                  </a:lnTo>
                  <a:lnTo>
                    <a:pt x="1546" y="852"/>
                  </a:lnTo>
                  <a:lnTo>
                    <a:pt x="1328" y="1209"/>
                  </a:lnTo>
                  <a:lnTo>
                    <a:pt x="1110" y="1585"/>
                  </a:lnTo>
                  <a:lnTo>
                    <a:pt x="912" y="1981"/>
                  </a:lnTo>
                  <a:lnTo>
                    <a:pt x="734" y="2397"/>
                  </a:lnTo>
                  <a:lnTo>
                    <a:pt x="575" y="2794"/>
                  </a:lnTo>
                  <a:lnTo>
                    <a:pt x="417" y="3190"/>
                  </a:lnTo>
                  <a:lnTo>
                    <a:pt x="199" y="3884"/>
                  </a:lnTo>
                  <a:lnTo>
                    <a:pt x="40" y="4379"/>
                  </a:lnTo>
                  <a:lnTo>
                    <a:pt x="1" y="4557"/>
                  </a:lnTo>
                  <a:lnTo>
                    <a:pt x="5568" y="4557"/>
                  </a:lnTo>
                  <a:lnTo>
                    <a:pt x="7689" y="2497"/>
                  </a:lnTo>
                  <a:lnTo>
                    <a:pt x="6757" y="1783"/>
                  </a:lnTo>
                  <a:lnTo>
                    <a:pt x="5965" y="1169"/>
                  </a:lnTo>
                  <a:lnTo>
                    <a:pt x="5271" y="614"/>
                  </a:lnTo>
                  <a:lnTo>
                    <a:pt x="5014" y="396"/>
                  </a:lnTo>
                  <a:lnTo>
                    <a:pt x="4756" y="238"/>
                  </a:lnTo>
                  <a:lnTo>
                    <a:pt x="4479" y="119"/>
                  </a:lnTo>
                  <a:lnTo>
                    <a:pt x="4201" y="40"/>
                  </a:lnTo>
                  <a:lnTo>
                    <a:pt x="3884" y="20"/>
                  </a:lnTo>
                  <a:lnTo>
                    <a:pt x="35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25"/>
            <p:cNvSpPr/>
            <p:nvPr/>
          </p:nvSpPr>
          <p:spPr>
            <a:xfrm>
              <a:off x="6688267" y="3743385"/>
              <a:ext cx="251094" cy="152154"/>
            </a:xfrm>
            <a:custGeom>
              <a:rect b="b" l="l" r="r" t="t"/>
              <a:pathLst>
                <a:path extrusionOk="0" h="4815" w="7946">
                  <a:moveTo>
                    <a:pt x="4042" y="258"/>
                  </a:moveTo>
                  <a:lnTo>
                    <a:pt x="4339" y="297"/>
                  </a:lnTo>
                  <a:lnTo>
                    <a:pt x="4597" y="377"/>
                  </a:lnTo>
                  <a:lnTo>
                    <a:pt x="4835" y="476"/>
                  </a:lnTo>
                  <a:lnTo>
                    <a:pt x="5072" y="634"/>
                  </a:lnTo>
                  <a:lnTo>
                    <a:pt x="5330" y="832"/>
                  </a:lnTo>
                  <a:lnTo>
                    <a:pt x="5885" y="1288"/>
                  </a:lnTo>
                  <a:lnTo>
                    <a:pt x="6558" y="1803"/>
                  </a:lnTo>
                  <a:lnTo>
                    <a:pt x="7609" y="2635"/>
                  </a:lnTo>
                  <a:lnTo>
                    <a:pt x="5647" y="4537"/>
                  </a:lnTo>
                  <a:lnTo>
                    <a:pt x="317" y="4537"/>
                  </a:lnTo>
                  <a:lnTo>
                    <a:pt x="476" y="4003"/>
                  </a:lnTo>
                  <a:lnTo>
                    <a:pt x="674" y="3368"/>
                  </a:lnTo>
                  <a:lnTo>
                    <a:pt x="931" y="2695"/>
                  </a:lnTo>
                  <a:lnTo>
                    <a:pt x="1090" y="2358"/>
                  </a:lnTo>
                  <a:lnTo>
                    <a:pt x="1248" y="2021"/>
                  </a:lnTo>
                  <a:lnTo>
                    <a:pt x="1407" y="1684"/>
                  </a:lnTo>
                  <a:lnTo>
                    <a:pt x="1565" y="1387"/>
                  </a:lnTo>
                  <a:lnTo>
                    <a:pt x="1764" y="1110"/>
                  </a:lnTo>
                  <a:lnTo>
                    <a:pt x="1942" y="872"/>
                  </a:lnTo>
                  <a:lnTo>
                    <a:pt x="2140" y="674"/>
                  </a:lnTo>
                  <a:lnTo>
                    <a:pt x="2318" y="515"/>
                  </a:lnTo>
                  <a:lnTo>
                    <a:pt x="2417" y="436"/>
                  </a:lnTo>
                  <a:lnTo>
                    <a:pt x="2536" y="396"/>
                  </a:lnTo>
                  <a:lnTo>
                    <a:pt x="2635" y="357"/>
                  </a:lnTo>
                  <a:lnTo>
                    <a:pt x="2734" y="337"/>
                  </a:lnTo>
                  <a:lnTo>
                    <a:pt x="3250" y="297"/>
                  </a:lnTo>
                  <a:lnTo>
                    <a:pt x="3685" y="258"/>
                  </a:lnTo>
                  <a:close/>
                  <a:moveTo>
                    <a:pt x="3646" y="0"/>
                  </a:moveTo>
                  <a:lnTo>
                    <a:pt x="3210" y="20"/>
                  </a:lnTo>
                  <a:lnTo>
                    <a:pt x="2695" y="79"/>
                  </a:lnTo>
                  <a:lnTo>
                    <a:pt x="2556" y="99"/>
                  </a:lnTo>
                  <a:lnTo>
                    <a:pt x="2417" y="159"/>
                  </a:lnTo>
                  <a:lnTo>
                    <a:pt x="2279" y="218"/>
                  </a:lnTo>
                  <a:lnTo>
                    <a:pt x="2140" y="317"/>
                  </a:lnTo>
                  <a:lnTo>
                    <a:pt x="2001" y="416"/>
                  </a:lnTo>
                  <a:lnTo>
                    <a:pt x="1882" y="555"/>
                  </a:lnTo>
                  <a:lnTo>
                    <a:pt x="1625" y="832"/>
                  </a:lnTo>
                  <a:lnTo>
                    <a:pt x="1387" y="1169"/>
                  </a:lnTo>
                  <a:lnTo>
                    <a:pt x="1169" y="1546"/>
                  </a:lnTo>
                  <a:lnTo>
                    <a:pt x="971" y="1942"/>
                  </a:lnTo>
                  <a:lnTo>
                    <a:pt x="773" y="2358"/>
                  </a:lnTo>
                  <a:lnTo>
                    <a:pt x="614" y="2774"/>
                  </a:lnTo>
                  <a:lnTo>
                    <a:pt x="456" y="3170"/>
                  </a:lnTo>
                  <a:lnTo>
                    <a:pt x="218" y="3884"/>
                  </a:lnTo>
                  <a:lnTo>
                    <a:pt x="60" y="4399"/>
                  </a:lnTo>
                  <a:lnTo>
                    <a:pt x="0" y="4656"/>
                  </a:lnTo>
                  <a:lnTo>
                    <a:pt x="0" y="4716"/>
                  </a:lnTo>
                  <a:lnTo>
                    <a:pt x="20" y="4755"/>
                  </a:lnTo>
                  <a:lnTo>
                    <a:pt x="79" y="4795"/>
                  </a:lnTo>
                  <a:lnTo>
                    <a:pt x="139" y="4815"/>
                  </a:lnTo>
                  <a:lnTo>
                    <a:pt x="5746" y="4815"/>
                  </a:lnTo>
                  <a:lnTo>
                    <a:pt x="5786" y="4775"/>
                  </a:lnTo>
                  <a:lnTo>
                    <a:pt x="7906" y="2715"/>
                  </a:lnTo>
                  <a:lnTo>
                    <a:pt x="7945" y="2655"/>
                  </a:lnTo>
                  <a:lnTo>
                    <a:pt x="7945" y="2616"/>
                  </a:lnTo>
                  <a:lnTo>
                    <a:pt x="7945" y="2556"/>
                  </a:lnTo>
                  <a:lnTo>
                    <a:pt x="7906" y="2516"/>
                  </a:lnTo>
                  <a:lnTo>
                    <a:pt x="6975" y="1783"/>
                  </a:lnTo>
                  <a:lnTo>
                    <a:pt x="6182" y="1169"/>
                  </a:lnTo>
                  <a:lnTo>
                    <a:pt x="5508" y="614"/>
                  </a:lnTo>
                  <a:lnTo>
                    <a:pt x="5211" y="396"/>
                  </a:lnTo>
                  <a:lnTo>
                    <a:pt x="4934" y="238"/>
                  </a:lnTo>
                  <a:lnTo>
                    <a:pt x="4656" y="99"/>
                  </a:lnTo>
                  <a:lnTo>
                    <a:pt x="4359" y="40"/>
                  </a:lnTo>
                  <a:lnTo>
                    <a:pt x="4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25"/>
            <p:cNvSpPr/>
            <p:nvPr/>
          </p:nvSpPr>
          <p:spPr>
            <a:xfrm>
              <a:off x="6851673" y="3805986"/>
              <a:ext cx="103964" cy="82065"/>
            </a:xfrm>
            <a:custGeom>
              <a:rect b="b" l="l" r="r" t="t"/>
              <a:pathLst>
                <a:path extrusionOk="0" h="2597" w="3290">
                  <a:moveTo>
                    <a:pt x="1843" y="1"/>
                  </a:moveTo>
                  <a:lnTo>
                    <a:pt x="1526" y="357"/>
                  </a:lnTo>
                  <a:lnTo>
                    <a:pt x="852" y="1170"/>
                  </a:lnTo>
                  <a:lnTo>
                    <a:pt x="496" y="1605"/>
                  </a:lnTo>
                  <a:lnTo>
                    <a:pt x="199" y="2022"/>
                  </a:lnTo>
                  <a:lnTo>
                    <a:pt x="100" y="2180"/>
                  </a:lnTo>
                  <a:lnTo>
                    <a:pt x="20" y="2319"/>
                  </a:lnTo>
                  <a:lnTo>
                    <a:pt x="0" y="2418"/>
                  </a:lnTo>
                  <a:lnTo>
                    <a:pt x="0" y="2457"/>
                  </a:lnTo>
                  <a:lnTo>
                    <a:pt x="20" y="2477"/>
                  </a:lnTo>
                  <a:lnTo>
                    <a:pt x="60" y="2497"/>
                  </a:lnTo>
                  <a:lnTo>
                    <a:pt x="139" y="2517"/>
                  </a:lnTo>
                  <a:lnTo>
                    <a:pt x="317" y="2556"/>
                  </a:lnTo>
                  <a:lnTo>
                    <a:pt x="535" y="2576"/>
                  </a:lnTo>
                  <a:lnTo>
                    <a:pt x="753" y="2596"/>
                  </a:lnTo>
                  <a:lnTo>
                    <a:pt x="1150" y="2596"/>
                  </a:lnTo>
                  <a:lnTo>
                    <a:pt x="1328" y="2576"/>
                  </a:lnTo>
                  <a:lnTo>
                    <a:pt x="1625" y="2358"/>
                  </a:lnTo>
                  <a:lnTo>
                    <a:pt x="2279" y="1823"/>
                  </a:lnTo>
                  <a:lnTo>
                    <a:pt x="2636" y="1506"/>
                  </a:lnTo>
                  <a:lnTo>
                    <a:pt x="2953" y="1209"/>
                  </a:lnTo>
                  <a:lnTo>
                    <a:pt x="3171" y="952"/>
                  </a:lnTo>
                  <a:lnTo>
                    <a:pt x="3250" y="833"/>
                  </a:lnTo>
                  <a:lnTo>
                    <a:pt x="3290" y="753"/>
                  </a:lnTo>
                  <a:lnTo>
                    <a:pt x="3270" y="674"/>
                  </a:lnTo>
                  <a:lnTo>
                    <a:pt x="3230" y="595"/>
                  </a:lnTo>
                  <a:lnTo>
                    <a:pt x="3171" y="535"/>
                  </a:lnTo>
                  <a:lnTo>
                    <a:pt x="3072" y="456"/>
                  </a:lnTo>
                  <a:lnTo>
                    <a:pt x="2854" y="337"/>
                  </a:lnTo>
                  <a:lnTo>
                    <a:pt x="2576" y="218"/>
                  </a:lnTo>
                  <a:lnTo>
                    <a:pt x="2319" y="139"/>
                  </a:lnTo>
                  <a:lnTo>
                    <a:pt x="2081" y="60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25"/>
            <p:cNvSpPr/>
            <p:nvPr/>
          </p:nvSpPr>
          <p:spPr>
            <a:xfrm>
              <a:off x="6847280" y="3802226"/>
              <a:ext cx="112117" cy="90186"/>
            </a:xfrm>
            <a:custGeom>
              <a:rect b="b" l="l" r="r" t="t"/>
              <a:pathLst>
                <a:path extrusionOk="0" h="2854" w="3548">
                  <a:moveTo>
                    <a:pt x="2042" y="278"/>
                  </a:moveTo>
                  <a:lnTo>
                    <a:pt x="2517" y="417"/>
                  </a:lnTo>
                  <a:lnTo>
                    <a:pt x="2913" y="575"/>
                  </a:lnTo>
                  <a:lnTo>
                    <a:pt x="3072" y="654"/>
                  </a:lnTo>
                  <a:lnTo>
                    <a:pt x="3191" y="734"/>
                  </a:lnTo>
                  <a:lnTo>
                    <a:pt x="3270" y="793"/>
                  </a:lnTo>
                  <a:lnTo>
                    <a:pt x="3290" y="813"/>
                  </a:lnTo>
                  <a:lnTo>
                    <a:pt x="3290" y="853"/>
                  </a:lnTo>
                  <a:lnTo>
                    <a:pt x="3270" y="892"/>
                  </a:lnTo>
                  <a:lnTo>
                    <a:pt x="3230" y="952"/>
                  </a:lnTo>
                  <a:lnTo>
                    <a:pt x="3112" y="1110"/>
                  </a:lnTo>
                  <a:lnTo>
                    <a:pt x="2913" y="1308"/>
                  </a:lnTo>
                  <a:lnTo>
                    <a:pt x="2676" y="1546"/>
                  </a:lnTo>
                  <a:lnTo>
                    <a:pt x="2081" y="2041"/>
                  </a:lnTo>
                  <a:lnTo>
                    <a:pt x="1427" y="2576"/>
                  </a:lnTo>
                  <a:lnTo>
                    <a:pt x="754" y="2576"/>
                  </a:lnTo>
                  <a:lnTo>
                    <a:pt x="476" y="2537"/>
                  </a:lnTo>
                  <a:lnTo>
                    <a:pt x="278" y="2497"/>
                  </a:lnTo>
                  <a:lnTo>
                    <a:pt x="357" y="2358"/>
                  </a:lnTo>
                  <a:lnTo>
                    <a:pt x="476" y="2160"/>
                  </a:lnTo>
                  <a:lnTo>
                    <a:pt x="892" y="1625"/>
                  </a:lnTo>
                  <a:lnTo>
                    <a:pt x="1427" y="972"/>
                  </a:lnTo>
                  <a:lnTo>
                    <a:pt x="2042" y="278"/>
                  </a:lnTo>
                  <a:close/>
                  <a:moveTo>
                    <a:pt x="1943" y="1"/>
                  </a:moveTo>
                  <a:lnTo>
                    <a:pt x="1883" y="40"/>
                  </a:lnTo>
                  <a:lnTo>
                    <a:pt x="1348" y="654"/>
                  </a:lnTo>
                  <a:lnTo>
                    <a:pt x="714" y="1407"/>
                  </a:lnTo>
                  <a:lnTo>
                    <a:pt x="437" y="1784"/>
                  </a:lnTo>
                  <a:lnTo>
                    <a:pt x="199" y="2121"/>
                  </a:lnTo>
                  <a:lnTo>
                    <a:pt x="40" y="2378"/>
                  </a:lnTo>
                  <a:lnTo>
                    <a:pt x="1" y="2497"/>
                  </a:lnTo>
                  <a:lnTo>
                    <a:pt x="1" y="2576"/>
                  </a:lnTo>
                  <a:lnTo>
                    <a:pt x="21" y="2636"/>
                  </a:lnTo>
                  <a:lnTo>
                    <a:pt x="60" y="2695"/>
                  </a:lnTo>
                  <a:lnTo>
                    <a:pt x="139" y="2735"/>
                  </a:lnTo>
                  <a:lnTo>
                    <a:pt x="239" y="2775"/>
                  </a:lnTo>
                  <a:lnTo>
                    <a:pt x="496" y="2814"/>
                  </a:lnTo>
                  <a:lnTo>
                    <a:pt x="774" y="2854"/>
                  </a:lnTo>
                  <a:lnTo>
                    <a:pt x="1051" y="2854"/>
                  </a:lnTo>
                  <a:lnTo>
                    <a:pt x="1467" y="2834"/>
                  </a:lnTo>
                  <a:lnTo>
                    <a:pt x="1507" y="2834"/>
                  </a:lnTo>
                  <a:lnTo>
                    <a:pt x="1546" y="2814"/>
                  </a:lnTo>
                  <a:lnTo>
                    <a:pt x="2042" y="2418"/>
                  </a:lnTo>
                  <a:lnTo>
                    <a:pt x="2695" y="1883"/>
                  </a:lnTo>
                  <a:lnTo>
                    <a:pt x="3012" y="1586"/>
                  </a:lnTo>
                  <a:lnTo>
                    <a:pt x="3270" y="1328"/>
                  </a:lnTo>
                  <a:lnTo>
                    <a:pt x="3468" y="1071"/>
                  </a:lnTo>
                  <a:lnTo>
                    <a:pt x="3528" y="972"/>
                  </a:lnTo>
                  <a:lnTo>
                    <a:pt x="3547" y="892"/>
                  </a:lnTo>
                  <a:lnTo>
                    <a:pt x="3547" y="793"/>
                  </a:lnTo>
                  <a:lnTo>
                    <a:pt x="3528" y="714"/>
                  </a:lnTo>
                  <a:lnTo>
                    <a:pt x="3468" y="635"/>
                  </a:lnTo>
                  <a:lnTo>
                    <a:pt x="3409" y="555"/>
                  </a:lnTo>
                  <a:lnTo>
                    <a:pt x="3329" y="496"/>
                  </a:lnTo>
                  <a:lnTo>
                    <a:pt x="3230" y="417"/>
                  </a:lnTo>
                  <a:lnTo>
                    <a:pt x="2993" y="298"/>
                  </a:lnTo>
                  <a:lnTo>
                    <a:pt x="2735" y="199"/>
                  </a:lnTo>
                  <a:lnTo>
                    <a:pt x="2477" y="120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25"/>
            <p:cNvSpPr/>
            <p:nvPr/>
          </p:nvSpPr>
          <p:spPr>
            <a:xfrm>
              <a:off x="6728937" y="3738993"/>
              <a:ext cx="105228" cy="154050"/>
            </a:xfrm>
            <a:custGeom>
              <a:rect b="b" l="l" r="r" t="t"/>
              <a:pathLst>
                <a:path extrusionOk="0" h="4875" w="3330">
                  <a:moveTo>
                    <a:pt x="2141" y="0"/>
                  </a:moveTo>
                  <a:lnTo>
                    <a:pt x="1883" y="40"/>
                  </a:lnTo>
                  <a:lnTo>
                    <a:pt x="1784" y="60"/>
                  </a:lnTo>
                  <a:lnTo>
                    <a:pt x="1685" y="100"/>
                  </a:lnTo>
                  <a:lnTo>
                    <a:pt x="1606" y="159"/>
                  </a:lnTo>
                  <a:lnTo>
                    <a:pt x="1527" y="218"/>
                  </a:lnTo>
                  <a:lnTo>
                    <a:pt x="1467" y="278"/>
                  </a:lnTo>
                  <a:lnTo>
                    <a:pt x="1428" y="337"/>
                  </a:lnTo>
                  <a:lnTo>
                    <a:pt x="1130" y="1189"/>
                  </a:lnTo>
                  <a:lnTo>
                    <a:pt x="655" y="2655"/>
                  </a:lnTo>
                  <a:lnTo>
                    <a:pt x="1" y="4657"/>
                  </a:lnTo>
                  <a:lnTo>
                    <a:pt x="1150" y="4875"/>
                  </a:lnTo>
                  <a:lnTo>
                    <a:pt x="3211" y="813"/>
                  </a:lnTo>
                  <a:lnTo>
                    <a:pt x="3330" y="337"/>
                  </a:lnTo>
                  <a:lnTo>
                    <a:pt x="3171" y="258"/>
                  </a:lnTo>
                  <a:lnTo>
                    <a:pt x="3013" y="179"/>
                  </a:lnTo>
                  <a:lnTo>
                    <a:pt x="2854" y="119"/>
                  </a:lnTo>
                  <a:lnTo>
                    <a:pt x="2715" y="80"/>
                  </a:lnTo>
                  <a:lnTo>
                    <a:pt x="2418" y="20"/>
                  </a:lnTo>
                  <a:lnTo>
                    <a:pt x="2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25"/>
            <p:cNvSpPr/>
            <p:nvPr/>
          </p:nvSpPr>
          <p:spPr>
            <a:xfrm>
              <a:off x="6728937" y="3738993"/>
              <a:ext cx="105228" cy="154050"/>
            </a:xfrm>
            <a:custGeom>
              <a:rect b="b" l="l" r="r" t="t"/>
              <a:pathLst>
                <a:path extrusionOk="0" fill="none" h="4875" w="3330">
                  <a:moveTo>
                    <a:pt x="3211" y="813"/>
                  </a:moveTo>
                  <a:lnTo>
                    <a:pt x="1150" y="4875"/>
                  </a:lnTo>
                  <a:lnTo>
                    <a:pt x="1" y="4657"/>
                  </a:lnTo>
                  <a:lnTo>
                    <a:pt x="1" y="4657"/>
                  </a:lnTo>
                  <a:lnTo>
                    <a:pt x="655" y="2655"/>
                  </a:lnTo>
                  <a:lnTo>
                    <a:pt x="1130" y="1189"/>
                  </a:lnTo>
                  <a:lnTo>
                    <a:pt x="1428" y="337"/>
                  </a:lnTo>
                  <a:lnTo>
                    <a:pt x="1428" y="337"/>
                  </a:lnTo>
                  <a:lnTo>
                    <a:pt x="1467" y="278"/>
                  </a:lnTo>
                  <a:lnTo>
                    <a:pt x="1527" y="218"/>
                  </a:lnTo>
                  <a:lnTo>
                    <a:pt x="1606" y="159"/>
                  </a:lnTo>
                  <a:lnTo>
                    <a:pt x="1685" y="100"/>
                  </a:lnTo>
                  <a:lnTo>
                    <a:pt x="1784" y="60"/>
                  </a:lnTo>
                  <a:lnTo>
                    <a:pt x="1883" y="40"/>
                  </a:lnTo>
                  <a:lnTo>
                    <a:pt x="2141" y="0"/>
                  </a:lnTo>
                  <a:lnTo>
                    <a:pt x="2418" y="20"/>
                  </a:lnTo>
                  <a:lnTo>
                    <a:pt x="2715" y="80"/>
                  </a:lnTo>
                  <a:lnTo>
                    <a:pt x="2854" y="119"/>
                  </a:lnTo>
                  <a:lnTo>
                    <a:pt x="3013" y="179"/>
                  </a:lnTo>
                  <a:lnTo>
                    <a:pt x="3171" y="258"/>
                  </a:lnTo>
                  <a:lnTo>
                    <a:pt x="3330" y="33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25"/>
            <p:cNvSpPr/>
            <p:nvPr/>
          </p:nvSpPr>
          <p:spPr>
            <a:xfrm>
              <a:off x="6724576" y="3734600"/>
              <a:ext cx="113349" cy="162835"/>
            </a:xfrm>
            <a:custGeom>
              <a:rect b="b" l="l" r="r" t="t"/>
              <a:pathLst>
                <a:path extrusionOk="0" h="5153" w="3587">
                  <a:moveTo>
                    <a:pt x="2299" y="1"/>
                  </a:moveTo>
                  <a:lnTo>
                    <a:pt x="2101" y="21"/>
                  </a:lnTo>
                  <a:lnTo>
                    <a:pt x="1902" y="60"/>
                  </a:lnTo>
                  <a:lnTo>
                    <a:pt x="1744" y="120"/>
                  </a:lnTo>
                  <a:lnTo>
                    <a:pt x="1625" y="219"/>
                  </a:lnTo>
                  <a:lnTo>
                    <a:pt x="1506" y="318"/>
                  </a:lnTo>
                  <a:lnTo>
                    <a:pt x="1447" y="437"/>
                  </a:lnTo>
                  <a:lnTo>
                    <a:pt x="1149" y="1249"/>
                  </a:lnTo>
                  <a:lnTo>
                    <a:pt x="674" y="2676"/>
                  </a:lnTo>
                  <a:lnTo>
                    <a:pt x="0" y="4736"/>
                  </a:lnTo>
                  <a:lnTo>
                    <a:pt x="0" y="4796"/>
                  </a:lnTo>
                  <a:lnTo>
                    <a:pt x="20" y="4855"/>
                  </a:lnTo>
                  <a:lnTo>
                    <a:pt x="60" y="4895"/>
                  </a:lnTo>
                  <a:lnTo>
                    <a:pt x="99" y="4915"/>
                  </a:lnTo>
                  <a:lnTo>
                    <a:pt x="1249" y="5152"/>
                  </a:lnTo>
                  <a:lnTo>
                    <a:pt x="1288" y="5152"/>
                  </a:lnTo>
                  <a:lnTo>
                    <a:pt x="1348" y="5133"/>
                  </a:lnTo>
                  <a:lnTo>
                    <a:pt x="1407" y="5073"/>
                  </a:lnTo>
                  <a:lnTo>
                    <a:pt x="3468" y="1011"/>
                  </a:lnTo>
                  <a:lnTo>
                    <a:pt x="3487" y="952"/>
                  </a:lnTo>
                  <a:lnTo>
                    <a:pt x="3468" y="912"/>
                  </a:lnTo>
                  <a:lnTo>
                    <a:pt x="3448" y="853"/>
                  </a:lnTo>
                  <a:lnTo>
                    <a:pt x="3408" y="833"/>
                  </a:lnTo>
                  <a:lnTo>
                    <a:pt x="3349" y="813"/>
                  </a:lnTo>
                  <a:lnTo>
                    <a:pt x="3309" y="813"/>
                  </a:lnTo>
                  <a:lnTo>
                    <a:pt x="3250" y="833"/>
                  </a:lnTo>
                  <a:lnTo>
                    <a:pt x="3230" y="892"/>
                  </a:lnTo>
                  <a:lnTo>
                    <a:pt x="1209" y="4855"/>
                  </a:lnTo>
                  <a:lnTo>
                    <a:pt x="317" y="4677"/>
                  </a:lnTo>
                  <a:lnTo>
                    <a:pt x="1031" y="2477"/>
                  </a:lnTo>
                  <a:lnTo>
                    <a:pt x="1447" y="1229"/>
                  </a:lnTo>
                  <a:lnTo>
                    <a:pt x="1684" y="536"/>
                  </a:lnTo>
                  <a:lnTo>
                    <a:pt x="1724" y="476"/>
                  </a:lnTo>
                  <a:lnTo>
                    <a:pt x="1803" y="417"/>
                  </a:lnTo>
                  <a:lnTo>
                    <a:pt x="1883" y="357"/>
                  </a:lnTo>
                  <a:lnTo>
                    <a:pt x="1982" y="318"/>
                  </a:lnTo>
                  <a:lnTo>
                    <a:pt x="2120" y="298"/>
                  </a:lnTo>
                  <a:lnTo>
                    <a:pt x="2259" y="278"/>
                  </a:lnTo>
                  <a:lnTo>
                    <a:pt x="2418" y="278"/>
                  </a:lnTo>
                  <a:lnTo>
                    <a:pt x="2596" y="298"/>
                  </a:lnTo>
                  <a:lnTo>
                    <a:pt x="2774" y="338"/>
                  </a:lnTo>
                  <a:lnTo>
                    <a:pt x="2972" y="397"/>
                  </a:lnTo>
                  <a:lnTo>
                    <a:pt x="3190" y="476"/>
                  </a:lnTo>
                  <a:lnTo>
                    <a:pt x="3388" y="595"/>
                  </a:lnTo>
                  <a:lnTo>
                    <a:pt x="3428" y="615"/>
                  </a:lnTo>
                  <a:lnTo>
                    <a:pt x="3487" y="615"/>
                  </a:lnTo>
                  <a:lnTo>
                    <a:pt x="3527" y="595"/>
                  </a:lnTo>
                  <a:lnTo>
                    <a:pt x="3567" y="556"/>
                  </a:lnTo>
                  <a:lnTo>
                    <a:pt x="3587" y="516"/>
                  </a:lnTo>
                  <a:lnTo>
                    <a:pt x="3587" y="456"/>
                  </a:lnTo>
                  <a:lnTo>
                    <a:pt x="3567" y="417"/>
                  </a:lnTo>
                  <a:lnTo>
                    <a:pt x="3527" y="377"/>
                  </a:lnTo>
                  <a:lnTo>
                    <a:pt x="3329" y="258"/>
                  </a:lnTo>
                  <a:lnTo>
                    <a:pt x="3131" y="159"/>
                  </a:lnTo>
                  <a:lnTo>
                    <a:pt x="2913" y="100"/>
                  </a:lnTo>
                  <a:lnTo>
                    <a:pt x="2715" y="40"/>
                  </a:lnTo>
                  <a:lnTo>
                    <a:pt x="2497" y="21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25"/>
            <p:cNvSpPr/>
            <p:nvPr/>
          </p:nvSpPr>
          <p:spPr>
            <a:xfrm>
              <a:off x="6692628" y="3748378"/>
              <a:ext cx="81433" cy="142800"/>
            </a:xfrm>
            <a:custGeom>
              <a:rect b="b" l="l" r="r" t="t"/>
              <a:pathLst>
                <a:path extrusionOk="0" h="4519" w="2577">
                  <a:moveTo>
                    <a:pt x="1705" y="1"/>
                  </a:moveTo>
                  <a:lnTo>
                    <a:pt x="1348" y="20"/>
                  </a:lnTo>
                  <a:lnTo>
                    <a:pt x="1031" y="60"/>
                  </a:lnTo>
                  <a:lnTo>
                    <a:pt x="892" y="80"/>
                  </a:lnTo>
                  <a:lnTo>
                    <a:pt x="774" y="139"/>
                  </a:lnTo>
                  <a:lnTo>
                    <a:pt x="694" y="179"/>
                  </a:lnTo>
                  <a:lnTo>
                    <a:pt x="615" y="258"/>
                  </a:lnTo>
                  <a:lnTo>
                    <a:pt x="575" y="377"/>
                  </a:lnTo>
                  <a:lnTo>
                    <a:pt x="516" y="555"/>
                  </a:lnTo>
                  <a:lnTo>
                    <a:pt x="417" y="1090"/>
                  </a:lnTo>
                  <a:lnTo>
                    <a:pt x="318" y="1784"/>
                  </a:lnTo>
                  <a:lnTo>
                    <a:pt x="219" y="2537"/>
                  </a:lnTo>
                  <a:lnTo>
                    <a:pt x="60" y="3904"/>
                  </a:lnTo>
                  <a:lnTo>
                    <a:pt x="1" y="4518"/>
                  </a:lnTo>
                  <a:lnTo>
                    <a:pt x="1" y="4518"/>
                  </a:lnTo>
                  <a:lnTo>
                    <a:pt x="1150" y="4360"/>
                  </a:lnTo>
                  <a:lnTo>
                    <a:pt x="2577" y="40"/>
                  </a:lnTo>
                  <a:lnTo>
                    <a:pt x="2299" y="20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25"/>
            <p:cNvSpPr/>
            <p:nvPr/>
          </p:nvSpPr>
          <p:spPr>
            <a:xfrm>
              <a:off x="6688267" y="3743986"/>
              <a:ext cx="90186" cy="151554"/>
            </a:xfrm>
            <a:custGeom>
              <a:rect b="b" l="l" r="r" t="t"/>
              <a:pathLst>
                <a:path extrusionOk="0" h="4796" w="2854">
                  <a:moveTo>
                    <a:pt x="2199" y="278"/>
                  </a:moveTo>
                  <a:lnTo>
                    <a:pt x="2536" y="298"/>
                  </a:lnTo>
                  <a:lnTo>
                    <a:pt x="1189" y="4360"/>
                  </a:lnTo>
                  <a:lnTo>
                    <a:pt x="277" y="4499"/>
                  </a:lnTo>
                  <a:lnTo>
                    <a:pt x="416" y="3270"/>
                  </a:lnTo>
                  <a:lnTo>
                    <a:pt x="575" y="2022"/>
                  </a:lnTo>
                  <a:lnTo>
                    <a:pt x="654" y="1467"/>
                  </a:lnTo>
                  <a:lnTo>
                    <a:pt x="733" y="992"/>
                  </a:lnTo>
                  <a:lnTo>
                    <a:pt x="812" y="655"/>
                  </a:lnTo>
                  <a:lnTo>
                    <a:pt x="832" y="536"/>
                  </a:lnTo>
                  <a:lnTo>
                    <a:pt x="872" y="476"/>
                  </a:lnTo>
                  <a:lnTo>
                    <a:pt x="912" y="417"/>
                  </a:lnTo>
                  <a:lnTo>
                    <a:pt x="991" y="377"/>
                  </a:lnTo>
                  <a:lnTo>
                    <a:pt x="1090" y="358"/>
                  </a:lnTo>
                  <a:lnTo>
                    <a:pt x="1229" y="318"/>
                  </a:lnTo>
                  <a:lnTo>
                    <a:pt x="1526" y="278"/>
                  </a:lnTo>
                  <a:close/>
                  <a:moveTo>
                    <a:pt x="1684" y="1"/>
                  </a:moveTo>
                  <a:lnTo>
                    <a:pt x="1347" y="41"/>
                  </a:lnTo>
                  <a:lnTo>
                    <a:pt x="1050" y="80"/>
                  </a:lnTo>
                  <a:lnTo>
                    <a:pt x="912" y="120"/>
                  </a:lnTo>
                  <a:lnTo>
                    <a:pt x="812" y="179"/>
                  </a:lnTo>
                  <a:lnTo>
                    <a:pt x="713" y="239"/>
                  </a:lnTo>
                  <a:lnTo>
                    <a:pt x="654" y="318"/>
                  </a:lnTo>
                  <a:lnTo>
                    <a:pt x="595" y="437"/>
                  </a:lnTo>
                  <a:lnTo>
                    <a:pt x="535" y="615"/>
                  </a:lnTo>
                  <a:lnTo>
                    <a:pt x="436" y="1111"/>
                  </a:lnTo>
                  <a:lnTo>
                    <a:pt x="337" y="1764"/>
                  </a:lnTo>
                  <a:lnTo>
                    <a:pt x="238" y="2497"/>
                  </a:lnTo>
                  <a:lnTo>
                    <a:pt x="79" y="3865"/>
                  </a:lnTo>
                  <a:lnTo>
                    <a:pt x="0" y="4657"/>
                  </a:lnTo>
                  <a:lnTo>
                    <a:pt x="0" y="4717"/>
                  </a:lnTo>
                  <a:lnTo>
                    <a:pt x="40" y="4756"/>
                  </a:lnTo>
                  <a:lnTo>
                    <a:pt x="79" y="4796"/>
                  </a:lnTo>
                  <a:lnTo>
                    <a:pt x="159" y="4796"/>
                  </a:lnTo>
                  <a:lnTo>
                    <a:pt x="1308" y="4618"/>
                  </a:lnTo>
                  <a:lnTo>
                    <a:pt x="1367" y="4598"/>
                  </a:lnTo>
                  <a:lnTo>
                    <a:pt x="1407" y="4538"/>
                  </a:lnTo>
                  <a:lnTo>
                    <a:pt x="2853" y="239"/>
                  </a:lnTo>
                  <a:lnTo>
                    <a:pt x="2853" y="179"/>
                  </a:lnTo>
                  <a:lnTo>
                    <a:pt x="2833" y="120"/>
                  </a:lnTo>
                  <a:lnTo>
                    <a:pt x="2794" y="80"/>
                  </a:lnTo>
                  <a:lnTo>
                    <a:pt x="2734" y="60"/>
                  </a:lnTo>
                  <a:lnTo>
                    <a:pt x="2318" y="21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25"/>
            <p:cNvSpPr/>
            <p:nvPr/>
          </p:nvSpPr>
          <p:spPr>
            <a:xfrm>
              <a:off x="6660711" y="3762788"/>
              <a:ext cx="45093" cy="128391"/>
            </a:xfrm>
            <a:custGeom>
              <a:rect b="b" l="l" r="r" t="t"/>
              <a:pathLst>
                <a:path extrusionOk="0" h="4063" w="1427">
                  <a:moveTo>
                    <a:pt x="1427" y="0"/>
                  </a:moveTo>
                  <a:lnTo>
                    <a:pt x="1229" y="80"/>
                  </a:lnTo>
                  <a:lnTo>
                    <a:pt x="753" y="278"/>
                  </a:lnTo>
                  <a:lnTo>
                    <a:pt x="496" y="397"/>
                  </a:lnTo>
                  <a:lnTo>
                    <a:pt x="258" y="535"/>
                  </a:lnTo>
                  <a:lnTo>
                    <a:pt x="179" y="615"/>
                  </a:lnTo>
                  <a:lnTo>
                    <a:pt x="99" y="674"/>
                  </a:lnTo>
                  <a:lnTo>
                    <a:pt x="40" y="753"/>
                  </a:lnTo>
                  <a:lnTo>
                    <a:pt x="20" y="813"/>
                  </a:lnTo>
                  <a:lnTo>
                    <a:pt x="0" y="1051"/>
                  </a:lnTo>
                  <a:lnTo>
                    <a:pt x="0" y="1467"/>
                  </a:lnTo>
                  <a:lnTo>
                    <a:pt x="20" y="2537"/>
                  </a:lnTo>
                  <a:lnTo>
                    <a:pt x="40" y="3983"/>
                  </a:lnTo>
                  <a:lnTo>
                    <a:pt x="1011" y="4062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25"/>
            <p:cNvSpPr/>
            <p:nvPr/>
          </p:nvSpPr>
          <p:spPr>
            <a:xfrm>
              <a:off x="6656319" y="3758396"/>
              <a:ext cx="53878" cy="137144"/>
            </a:xfrm>
            <a:custGeom>
              <a:rect b="b" l="l" r="r" t="t"/>
              <a:pathLst>
                <a:path extrusionOk="0" h="4340" w="1705">
                  <a:moveTo>
                    <a:pt x="1407" y="338"/>
                  </a:moveTo>
                  <a:lnTo>
                    <a:pt x="1031" y="4062"/>
                  </a:lnTo>
                  <a:lnTo>
                    <a:pt x="318" y="4003"/>
                  </a:lnTo>
                  <a:lnTo>
                    <a:pt x="278" y="2279"/>
                  </a:lnTo>
                  <a:lnTo>
                    <a:pt x="278" y="1447"/>
                  </a:lnTo>
                  <a:lnTo>
                    <a:pt x="278" y="1150"/>
                  </a:lnTo>
                  <a:lnTo>
                    <a:pt x="298" y="972"/>
                  </a:lnTo>
                  <a:lnTo>
                    <a:pt x="318" y="912"/>
                  </a:lnTo>
                  <a:lnTo>
                    <a:pt x="397" y="833"/>
                  </a:lnTo>
                  <a:lnTo>
                    <a:pt x="516" y="754"/>
                  </a:lnTo>
                  <a:lnTo>
                    <a:pt x="654" y="674"/>
                  </a:lnTo>
                  <a:lnTo>
                    <a:pt x="1011" y="496"/>
                  </a:lnTo>
                  <a:lnTo>
                    <a:pt x="1407" y="338"/>
                  </a:lnTo>
                  <a:close/>
                  <a:moveTo>
                    <a:pt x="1526" y="1"/>
                  </a:moveTo>
                  <a:lnTo>
                    <a:pt x="1170" y="139"/>
                  </a:lnTo>
                  <a:lnTo>
                    <a:pt x="912" y="238"/>
                  </a:lnTo>
                  <a:lnTo>
                    <a:pt x="674" y="357"/>
                  </a:lnTo>
                  <a:lnTo>
                    <a:pt x="436" y="496"/>
                  </a:lnTo>
                  <a:lnTo>
                    <a:pt x="238" y="635"/>
                  </a:lnTo>
                  <a:lnTo>
                    <a:pt x="159" y="714"/>
                  </a:lnTo>
                  <a:lnTo>
                    <a:pt x="100" y="773"/>
                  </a:lnTo>
                  <a:lnTo>
                    <a:pt x="40" y="853"/>
                  </a:lnTo>
                  <a:lnTo>
                    <a:pt x="20" y="932"/>
                  </a:lnTo>
                  <a:lnTo>
                    <a:pt x="1" y="1170"/>
                  </a:lnTo>
                  <a:lnTo>
                    <a:pt x="1" y="1586"/>
                  </a:lnTo>
                  <a:lnTo>
                    <a:pt x="20" y="2636"/>
                  </a:lnTo>
                  <a:lnTo>
                    <a:pt x="40" y="4122"/>
                  </a:lnTo>
                  <a:lnTo>
                    <a:pt x="60" y="4181"/>
                  </a:lnTo>
                  <a:lnTo>
                    <a:pt x="80" y="4221"/>
                  </a:lnTo>
                  <a:lnTo>
                    <a:pt x="119" y="4241"/>
                  </a:lnTo>
                  <a:lnTo>
                    <a:pt x="179" y="4261"/>
                  </a:lnTo>
                  <a:lnTo>
                    <a:pt x="1130" y="4340"/>
                  </a:lnTo>
                  <a:lnTo>
                    <a:pt x="1189" y="4340"/>
                  </a:lnTo>
                  <a:lnTo>
                    <a:pt x="1229" y="4300"/>
                  </a:lnTo>
                  <a:lnTo>
                    <a:pt x="1269" y="4261"/>
                  </a:lnTo>
                  <a:lnTo>
                    <a:pt x="1288" y="4221"/>
                  </a:lnTo>
                  <a:lnTo>
                    <a:pt x="1705" y="159"/>
                  </a:lnTo>
                  <a:lnTo>
                    <a:pt x="1705" y="80"/>
                  </a:lnTo>
                  <a:lnTo>
                    <a:pt x="1665" y="40"/>
                  </a:lnTo>
                  <a:lnTo>
                    <a:pt x="1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25"/>
            <p:cNvSpPr/>
            <p:nvPr/>
          </p:nvSpPr>
          <p:spPr>
            <a:xfrm>
              <a:off x="6597479" y="3800993"/>
              <a:ext cx="62631" cy="72648"/>
            </a:xfrm>
            <a:custGeom>
              <a:rect b="b" l="l" r="r" t="t"/>
              <a:pathLst>
                <a:path extrusionOk="0" h="2299" w="1982">
                  <a:moveTo>
                    <a:pt x="1981" y="0"/>
                  </a:moveTo>
                  <a:lnTo>
                    <a:pt x="1783" y="159"/>
                  </a:lnTo>
                  <a:lnTo>
                    <a:pt x="1308" y="535"/>
                  </a:lnTo>
                  <a:lnTo>
                    <a:pt x="832" y="931"/>
                  </a:lnTo>
                  <a:lnTo>
                    <a:pt x="654" y="1110"/>
                  </a:lnTo>
                  <a:lnTo>
                    <a:pt x="614" y="1169"/>
                  </a:lnTo>
                  <a:lnTo>
                    <a:pt x="575" y="1228"/>
                  </a:lnTo>
                  <a:lnTo>
                    <a:pt x="515" y="1328"/>
                  </a:lnTo>
                  <a:lnTo>
                    <a:pt x="416" y="1486"/>
                  </a:lnTo>
                  <a:lnTo>
                    <a:pt x="178" y="1823"/>
                  </a:lnTo>
                  <a:lnTo>
                    <a:pt x="79" y="2001"/>
                  </a:lnTo>
                  <a:lnTo>
                    <a:pt x="20" y="2140"/>
                  </a:lnTo>
                  <a:lnTo>
                    <a:pt x="0" y="2199"/>
                  </a:lnTo>
                  <a:lnTo>
                    <a:pt x="0" y="2239"/>
                  </a:lnTo>
                  <a:lnTo>
                    <a:pt x="20" y="2279"/>
                  </a:lnTo>
                  <a:lnTo>
                    <a:pt x="60" y="2298"/>
                  </a:lnTo>
                  <a:lnTo>
                    <a:pt x="119" y="2298"/>
                  </a:lnTo>
                  <a:lnTo>
                    <a:pt x="198" y="2279"/>
                  </a:lnTo>
                  <a:lnTo>
                    <a:pt x="377" y="2219"/>
                  </a:lnTo>
                  <a:lnTo>
                    <a:pt x="595" y="2100"/>
                  </a:lnTo>
                  <a:lnTo>
                    <a:pt x="812" y="1962"/>
                  </a:lnTo>
                  <a:lnTo>
                    <a:pt x="1189" y="1704"/>
                  </a:lnTo>
                  <a:lnTo>
                    <a:pt x="1347" y="1585"/>
                  </a:lnTo>
                  <a:lnTo>
                    <a:pt x="1942" y="1328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25"/>
            <p:cNvSpPr/>
            <p:nvPr/>
          </p:nvSpPr>
          <p:spPr>
            <a:xfrm>
              <a:off x="6593087" y="3796601"/>
              <a:ext cx="71416" cy="81433"/>
            </a:xfrm>
            <a:custGeom>
              <a:rect b="b" l="l" r="r" t="t"/>
              <a:pathLst>
                <a:path extrusionOk="0" h="2577" w="2260">
                  <a:moveTo>
                    <a:pt x="1982" y="416"/>
                  </a:moveTo>
                  <a:lnTo>
                    <a:pt x="1942" y="1387"/>
                  </a:lnTo>
                  <a:lnTo>
                    <a:pt x="1427" y="1605"/>
                  </a:lnTo>
                  <a:lnTo>
                    <a:pt x="1387" y="1625"/>
                  </a:lnTo>
                  <a:lnTo>
                    <a:pt x="1070" y="1863"/>
                  </a:lnTo>
                  <a:lnTo>
                    <a:pt x="753" y="2081"/>
                  </a:lnTo>
                  <a:lnTo>
                    <a:pt x="476" y="2219"/>
                  </a:lnTo>
                  <a:lnTo>
                    <a:pt x="278" y="2299"/>
                  </a:lnTo>
                  <a:lnTo>
                    <a:pt x="337" y="2180"/>
                  </a:lnTo>
                  <a:lnTo>
                    <a:pt x="417" y="2061"/>
                  </a:lnTo>
                  <a:lnTo>
                    <a:pt x="595" y="1784"/>
                  </a:lnTo>
                  <a:lnTo>
                    <a:pt x="753" y="1566"/>
                  </a:lnTo>
                  <a:lnTo>
                    <a:pt x="833" y="1407"/>
                  </a:lnTo>
                  <a:lnTo>
                    <a:pt x="872" y="1348"/>
                  </a:lnTo>
                  <a:lnTo>
                    <a:pt x="971" y="1268"/>
                  </a:lnTo>
                  <a:lnTo>
                    <a:pt x="1229" y="1031"/>
                  </a:lnTo>
                  <a:lnTo>
                    <a:pt x="1586" y="733"/>
                  </a:lnTo>
                  <a:lnTo>
                    <a:pt x="1982" y="416"/>
                  </a:lnTo>
                  <a:close/>
                  <a:moveTo>
                    <a:pt x="2120" y="0"/>
                  </a:moveTo>
                  <a:lnTo>
                    <a:pt x="2041" y="40"/>
                  </a:lnTo>
                  <a:lnTo>
                    <a:pt x="1665" y="337"/>
                  </a:lnTo>
                  <a:lnTo>
                    <a:pt x="1189" y="694"/>
                  </a:lnTo>
                  <a:lnTo>
                    <a:pt x="793" y="1050"/>
                  </a:lnTo>
                  <a:lnTo>
                    <a:pt x="654" y="1209"/>
                  </a:lnTo>
                  <a:lnTo>
                    <a:pt x="595" y="1308"/>
                  </a:lnTo>
                  <a:lnTo>
                    <a:pt x="516" y="1447"/>
                  </a:lnTo>
                  <a:lnTo>
                    <a:pt x="377" y="1645"/>
                  </a:lnTo>
                  <a:lnTo>
                    <a:pt x="199" y="1902"/>
                  </a:lnTo>
                  <a:lnTo>
                    <a:pt x="80" y="2120"/>
                  </a:lnTo>
                  <a:lnTo>
                    <a:pt x="40" y="2219"/>
                  </a:lnTo>
                  <a:lnTo>
                    <a:pt x="0" y="2299"/>
                  </a:lnTo>
                  <a:lnTo>
                    <a:pt x="0" y="2378"/>
                  </a:lnTo>
                  <a:lnTo>
                    <a:pt x="20" y="2437"/>
                  </a:lnTo>
                  <a:lnTo>
                    <a:pt x="40" y="2497"/>
                  </a:lnTo>
                  <a:lnTo>
                    <a:pt x="80" y="2517"/>
                  </a:lnTo>
                  <a:lnTo>
                    <a:pt x="119" y="2556"/>
                  </a:lnTo>
                  <a:lnTo>
                    <a:pt x="179" y="2576"/>
                  </a:lnTo>
                  <a:lnTo>
                    <a:pt x="238" y="2576"/>
                  </a:lnTo>
                  <a:lnTo>
                    <a:pt x="377" y="2556"/>
                  </a:lnTo>
                  <a:lnTo>
                    <a:pt x="535" y="2497"/>
                  </a:lnTo>
                  <a:lnTo>
                    <a:pt x="714" y="2398"/>
                  </a:lnTo>
                  <a:lnTo>
                    <a:pt x="892" y="2299"/>
                  </a:lnTo>
                  <a:lnTo>
                    <a:pt x="1268" y="2061"/>
                  </a:lnTo>
                  <a:lnTo>
                    <a:pt x="1546" y="1843"/>
                  </a:lnTo>
                  <a:lnTo>
                    <a:pt x="2120" y="1605"/>
                  </a:lnTo>
                  <a:lnTo>
                    <a:pt x="2180" y="1546"/>
                  </a:lnTo>
                  <a:lnTo>
                    <a:pt x="2200" y="1486"/>
                  </a:lnTo>
                  <a:lnTo>
                    <a:pt x="2259" y="159"/>
                  </a:lnTo>
                  <a:lnTo>
                    <a:pt x="2239" y="80"/>
                  </a:lnTo>
                  <a:lnTo>
                    <a:pt x="2200" y="20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25"/>
            <p:cNvSpPr/>
            <p:nvPr/>
          </p:nvSpPr>
          <p:spPr>
            <a:xfrm>
              <a:off x="6626267" y="3875476"/>
              <a:ext cx="611112" cy="17570"/>
            </a:xfrm>
            <a:custGeom>
              <a:rect b="b" l="l" r="r" t="t"/>
              <a:pathLst>
                <a:path extrusionOk="0" h="556" w="19339">
                  <a:moveTo>
                    <a:pt x="1" y="1"/>
                  </a:moveTo>
                  <a:lnTo>
                    <a:pt x="1" y="556"/>
                  </a:lnTo>
                  <a:lnTo>
                    <a:pt x="19339" y="556"/>
                  </a:lnTo>
                  <a:lnTo>
                    <a:pt x="193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25"/>
            <p:cNvSpPr/>
            <p:nvPr/>
          </p:nvSpPr>
          <p:spPr>
            <a:xfrm>
              <a:off x="6621874" y="3871115"/>
              <a:ext cx="619897" cy="26323"/>
            </a:xfrm>
            <a:custGeom>
              <a:rect b="b" l="l" r="r" t="t"/>
              <a:pathLst>
                <a:path extrusionOk="0" h="833" w="19617">
                  <a:moveTo>
                    <a:pt x="19339" y="278"/>
                  </a:moveTo>
                  <a:lnTo>
                    <a:pt x="19339" y="555"/>
                  </a:lnTo>
                  <a:lnTo>
                    <a:pt x="278" y="555"/>
                  </a:lnTo>
                  <a:lnTo>
                    <a:pt x="278" y="278"/>
                  </a:lnTo>
                  <a:close/>
                  <a:moveTo>
                    <a:pt x="80" y="0"/>
                  </a:moveTo>
                  <a:lnTo>
                    <a:pt x="40" y="40"/>
                  </a:lnTo>
                  <a:lnTo>
                    <a:pt x="21" y="79"/>
                  </a:lnTo>
                  <a:lnTo>
                    <a:pt x="1" y="139"/>
                  </a:lnTo>
                  <a:lnTo>
                    <a:pt x="1" y="694"/>
                  </a:lnTo>
                  <a:lnTo>
                    <a:pt x="21" y="753"/>
                  </a:lnTo>
                  <a:lnTo>
                    <a:pt x="40" y="793"/>
                  </a:lnTo>
                  <a:lnTo>
                    <a:pt x="80" y="813"/>
                  </a:lnTo>
                  <a:lnTo>
                    <a:pt x="140" y="832"/>
                  </a:lnTo>
                  <a:lnTo>
                    <a:pt x="19478" y="832"/>
                  </a:lnTo>
                  <a:lnTo>
                    <a:pt x="19537" y="813"/>
                  </a:lnTo>
                  <a:lnTo>
                    <a:pt x="19577" y="793"/>
                  </a:lnTo>
                  <a:lnTo>
                    <a:pt x="19616" y="753"/>
                  </a:lnTo>
                  <a:lnTo>
                    <a:pt x="19616" y="694"/>
                  </a:lnTo>
                  <a:lnTo>
                    <a:pt x="19616" y="139"/>
                  </a:lnTo>
                  <a:lnTo>
                    <a:pt x="19616" y="79"/>
                  </a:lnTo>
                  <a:lnTo>
                    <a:pt x="19577" y="40"/>
                  </a:lnTo>
                  <a:lnTo>
                    <a:pt x="195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25"/>
            <p:cNvSpPr/>
            <p:nvPr/>
          </p:nvSpPr>
          <p:spPr>
            <a:xfrm>
              <a:off x="5788509" y="3398371"/>
              <a:ext cx="847796" cy="494666"/>
            </a:xfrm>
            <a:custGeom>
              <a:rect b="b" l="l" r="r" t="t"/>
              <a:pathLst>
                <a:path extrusionOk="0" h="15654" w="26829">
                  <a:moveTo>
                    <a:pt x="1" y="1"/>
                  </a:moveTo>
                  <a:lnTo>
                    <a:pt x="3686" y="15654"/>
                  </a:lnTo>
                  <a:lnTo>
                    <a:pt x="26829" y="15654"/>
                  </a:lnTo>
                  <a:lnTo>
                    <a:pt x="231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25"/>
            <p:cNvSpPr/>
            <p:nvPr/>
          </p:nvSpPr>
          <p:spPr>
            <a:xfrm>
              <a:off x="5784749" y="3394010"/>
              <a:ext cx="855317" cy="503420"/>
            </a:xfrm>
            <a:custGeom>
              <a:rect b="b" l="l" r="r" t="t"/>
              <a:pathLst>
                <a:path extrusionOk="0" h="15931" w="27067">
                  <a:moveTo>
                    <a:pt x="23143" y="277"/>
                  </a:moveTo>
                  <a:lnTo>
                    <a:pt x="26769" y="15653"/>
                  </a:lnTo>
                  <a:lnTo>
                    <a:pt x="3924" y="15653"/>
                  </a:lnTo>
                  <a:lnTo>
                    <a:pt x="298" y="277"/>
                  </a:lnTo>
                  <a:close/>
                  <a:moveTo>
                    <a:pt x="120" y="0"/>
                  </a:moveTo>
                  <a:lnTo>
                    <a:pt x="60" y="20"/>
                  </a:lnTo>
                  <a:lnTo>
                    <a:pt x="21" y="60"/>
                  </a:lnTo>
                  <a:lnTo>
                    <a:pt x="1" y="99"/>
                  </a:lnTo>
                  <a:lnTo>
                    <a:pt x="1" y="178"/>
                  </a:lnTo>
                  <a:lnTo>
                    <a:pt x="3686" y="15831"/>
                  </a:lnTo>
                  <a:lnTo>
                    <a:pt x="3686" y="15871"/>
                  </a:lnTo>
                  <a:lnTo>
                    <a:pt x="3726" y="15891"/>
                  </a:lnTo>
                  <a:lnTo>
                    <a:pt x="3766" y="15930"/>
                  </a:lnTo>
                  <a:lnTo>
                    <a:pt x="26948" y="15930"/>
                  </a:lnTo>
                  <a:lnTo>
                    <a:pt x="27007" y="15911"/>
                  </a:lnTo>
                  <a:lnTo>
                    <a:pt x="27047" y="15871"/>
                  </a:lnTo>
                  <a:lnTo>
                    <a:pt x="27066" y="15831"/>
                  </a:lnTo>
                  <a:lnTo>
                    <a:pt x="27066" y="15772"/>
                  </a:lnTo>
                  <a:lnTo>
                    <a:pt x="23381" y="99"/>
                  </a:lnTo>
                  <a:lnTo>
                    <a:pt x="23381" y="60"/>
                  </a:lnTo>
                  <a:lnTo>
                    <a:pt x="23341" y="40"/>
                  </a:lnTo>
                  <a:lnTo>
                    <a:pt x="23302" y="20"/>
                  </a:lnTo>
                  <a:lnTo>
                    <a:pt x="232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25"/>
            <p:cNvSpPr/>
            <p:nvPr/>
          </p:nvSpPr>
          <p:spPr>
            <a:xfrm>
              <a:off x="6127866" y="3608767"/>
              <a:ext cx="92082" cy="92683"/>
            </a:xfrm>
            <a:custGeom>
              <a:rect b="b" l="l" r="r" t="t"/>
              <a:pathLst>
                <a:path extrusionOk="0" h="2933" w="2914">
                  <a:moveTo>
                    <a:pt x="1467" y="0"/>
                  </a:moveTo>
                  <a:lnTo>
                    <a:pt x="1309" y="20"/>
                  </a:lnTo>
                  <a:lnTo>
                    <a:pt x="1170" y="40"/>
                  </a:lnTo>
                  <a:lnTo>
                    <a:pt x="1031" y="79"/>
                  </a:lnTo>
                  <a:lnTo>
                    <a:pt x="892" y="119"/>
                  </a:lnTo>
                  <a:lnTo>
                    <a:pt x="774" y="179"/>
                  </a:lnTo>
                  <a:lnTo>
                    <a:pt x="655" y="258"/>
                  </a:lnTo>
                  <a:lnTo>
                    <a:pt x="536" y="337"/>
                  </a:lnTo>
                  <a:lnTo>
                    <a:pt x="437" y="436"/>
                  </a:lnTo>
                  <a:lnTo>
                    <a:pt x="338" y="535"/>
                  </a:lnTo>
                  <a:lnTo>
                    <a:pt x="258" y="654"/>
                  </a:lnTo>
                  <a:lnTo>
                    <a:pt x="179" y="773"/>
                  </a:lnTo>
                  <a:lnTo>
                    <a:pt x="120" y="892"/>
                  </a:lnTo>
                  <a:lnTo>
                    <a:pt x="60" y="1031"/>
                  </a:lnTo>
                  <a:lnTo>
                    <a:pt x="40" y="1169"/>
                  </a:lnTo>
                  <a:lnTo>
                    <a:pt x="1" y="1308"/>
                  </a:lnTo>
                  <a:lnTo>
                    <a:pt x="1" y="1466"/>
                  </a:lnTo>
                  <a:lnTo>
                    <a:pt x="1" y="1605"/>
                  </a:lnTo>
                  <a:lnTo>
                    <a:pt x="40" y="1764"/>
                  </a:lnTo>
                  <a:lnTo>
                    <a:pt x="60" y="1902"/>
                  </a:lnTo>
                  <a:lnTo>
                    <a:pt x="120" y="2041"/>
                  </a:lnTo>
                  <a:lnTo>
                    <a:pt x="179" y="2160"/>
                  </a:lnTo>
                  <a:lnTo>
                    <a:pt x="258" y="2279"/>
                  </a:lnTo>
                  <a:lnTo>
                    <a:pt x="338" y="2398"/>
                  </a:lnTo>
                  <a:lnTo>
                    <a:pt x="437" y="2497"/>
                  </a:lnTo>
                  <a:lnTo>
                    <a:pt x="536" y="2596"/>
                  </a:lnTo>
                  <a:lnTo>
                    <a:pt x="655" y="2675"/>
                  </a:lnTo>
                  <a:lnTo>
                    <a:pt x="774" y="2754"/>
                  </a:lnTo>
                  <a:lnTo>
                    <a:pt x="892" y="2814"/>
                  </a:lnTo>
                  <a:lnTo>
                    <a:pt x="1031" y="2853"/>
                  </a:lnTo>
                  <a:lnTo>
                    <a:pt x="1170" y="2893"/>
                  </a:lnTo>
                  <a:lnTo>
                    <a:pt x="1309" y="2913"/>
                  </a:lnTo>
                  <a:lnTo>
                    <a:pt x="1467" y="2933"/>
                  </a:lnTo>
                  <a:lnTo>
                    <a:pt x="1606" y="2913"/>
                  </a:lnTo>
                  <a:lnTo>
                    <a:pt x="1764" y="2893"/>
                  </a:lnTo>
                  <a:lnTo>
                    <a:pt x="1903" y="2853"/>
                  </a:lnTo>
                  <a:lnTo>
                    <a:pt x="2022" y="2814"/>
                  </a:lnTo>
                  <a:lnTo>
                    <a:pt x="2161" y="2754"/>
                  </a:lnTo>
                  <a:lnTo>
                    <a:pt x="2279" y="2675"/>
                  </a:lnTo>
                  <a:lnTo>
                    <a:pt x="2398" y="2596"/>
                  </a:lnTo>
                  <a:lnTo>
                    <a:pt x="2497" y="2497"/>
                  </a:lnTo>
                  <a:lnTo>
                    <a:pt x="2596" y="2398"/>
                  </a:lnTo>
                  <a:lnTo>
                    <a:pt x="2676" y="2279"/>
                  </a:lnTo>
                  <a:lnTo>
                    <a:pt x="2755" y="2160"/>
                  </a:lnTo>
                  <a:lnTo>
                    <a:pt x="2814" y="2041"/>
                  </a:lnTo>
                  <a:lnTo>
                    <a:pt x="2854" y="1902"/>
                  </a:lnTo>
                  <a:lnTo>
                    <a:pt x="2894" y="1764"/>
                  </a:lnTo>
                  <a:lnTo>
                    <a:pt x="2913" y="1605"/>
                  </a:lnTo>
                  <a:lnTo>
                    <a:pt x="2913" y="1466"/>
                  </a:lnTo>
                  <a:lnTo>
                    <a:pt x="2913" y="1308"/>
                  </a:lnTo>
                  <a:lnTo>
                    <a:pt x="2894" y="1169"/>
                  </a:lnTo>
                  <a:lnTo>
                    <a:pt x="2854" y="1031"/>
                  </a:lnTo>
                  <a:lnTo>
                    <a:pt x="2814" y="892"/>
                  </a:lnTo>
                  <a:lnTo>
                    <a:pt x="2755" y="773"/>
                  </a:lnTo>
                  <a:lnTo>
                    <a:pt x="2676" y="654"/>
                  </a:lnTo>
                  <a:lnTo>
                    <a:pt x="2596" y="535"/>
                  </a:lnTo>
                  <a:lnTo>
                    <a:pt x="2497" y="436"/>
                  </a:lnTo>
                  <a:lnTo>
                    <a:pt x="2398" y="337"/>
                  </a:lnTo>
                  <a:lnTo>
                    <a:pt x="2279" y="258"/>
                  </a:lnTo>
                  <a:lnTo>
                    <a:pt x="2161" y="179"/>
                  </a:lnTo>
                  <a:lnTo>
                    <a:pt x="2022" y="119"/>
                  </a:lnTo>
                  <a:lnTo>
                    <a:pt x="1903" y="79"/>
                  </a:lnTo>
                  <a:lnTo>
                    <a:pt x="1764" y="40"/>
                  </a:lnTo>
                  <a:lnTo>
                    <a:pt x="1606" y="20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25"/>
            <p:cNvSpPr/>
            <p:nvPr/>
          </p:nvSpPr>
          <p:spPr>
            <a:xfrm>
              <a:off x="6123505" y="3604375"/>
              <a:ext cx="100836" cy="100836"/>
            </a:xfrm>
            <a:custGeom>
              <a:rect b="b" l="l" r="r" t="t"/>
              <a:pathLst>
                <a:path extrusionOk="0" h="3191" w="3191">
                  <a:moveTo>
                    <a:pt x="1744" y="278"/>
                  </a:moveTo>
                  <a:lnTo>
                    <a:pt x="1863" y="298"/>
                  </a:lnTo>
                  <a:lnTo>
                    <a:pt x="2001" y="337"/>
                  </a:lnTo>
                  <a:lnTo>
                    <a:pt x="2120" y="377"/>
                  </a:lnTo>
                  <a:lnTo>
                    <a:pt x="2239" y="436"/>
                  </a:lnTo>
                  <a:lnTo>
                    <a:pt x="2338" y="496"/>
                  </a:lnTo>
                  <a:lnTo>
                    <a:pt x="2437" y="575"/>
                  </a:lnTo>
                  <a:lnTo>
                    <a:pt x="2536" y="674"/>
                  </a:lnTo>
                  <a:lnTo>
                    <a:pt x="2616" y="753"/>
                  </a:lnTo>
                  <a:lnTo>
                    <a:pt x="2695" y="872"/>
                  </a:lnTo>
                  <a:lnTo>
                    <a:pt x="2774" y="971"/>
                  </a:lnTo>
                  <a:lnTo>
                    <a:pt x="2814" y="1090"/>
                  </a:lnTo>
                  <a:lnTo>
                    <a:pt x="2873" y="1209"/>
                  </a:lnTo>
                  <a:lnTo>
                    <a:pt x="2893" y="1328"/>
                  </a:lnTo>
                  <a:lnTo>
                    <a:pt x="2913" y="1467"/>
                  </a:lnTo>
                  <a:lnTo>
                    <a:pt x="2933" y="1605"/>
                  </a:lnTo>
                  <a:lnTo>
                    <a:pt x="2913" y="1744"/>
                  </a:lnTo>
                  <a:lnTo>
                    <a:pt x="2893" y="1863"/>
                  </a:lnTo>
                  <a:lnTo>
                    <a:pt x="2873" y="2002"/>
                  </a:lnTo>
                  <a:lnTo>
                    <a:pt x="2814" y="2121"/>
                  </a:lnTo>
                  <a:lnTo>
                    <a:pt x="2774" y="2239"/>
                  </a:lnTo>
                  <a:lnTo>
                    <a:pt x="2695" y="2339"/>
                  </a:lnTo>
                  <a:lnTo>
                    <a:pt x="2616" y="2438"/>
                  </a:lnTo>
                  <a:lnTo>
                    <a:pt x="2536" y="2537"/>
                  </a:lnTo>
                  <a:lnTo>
                    <a:pt x="2437" y="2636"/>
                  </a:lnTo>
                  <a:lnTo>
                    <a:pt x="2338" y="2695"/>
                  </a:lnTo>
                  <a:lnTo>
                    <a:pt x="2239" y="2774"/>
                  </a:lnTo>
                  <a:lnTo>
                    <a:pt x="2120" y="2834"/>
                  </a:lnTo>
                  <a:lnTo>
                    <a:pt x="2001" y="2873"/>
                  </a:lnTo>
                  <a:lnTo>
                    <a:pt x="1863" y="2893"/>
                  </a:lnTo>
                  <a:lnTo>
                    <a:pt x="1744" y="2913"/>
                  </a:lnTo>
                  <a:lnTo>
                    <a:pt x="1605" y="2933"/>
                  </a:lnTo>
                  <a:lnTo>
                    <a:pt x="1466" y="2913"/>
                  </a:lnTo>
                  <a:lnTo>
                    <a:pt x="1328" y="2893"/>
                  </a:lnTo>
                  <a:lnTo>
                    <a:pt x="1209" y="2873"/>
                  </a:lnTo>
                  <a:lnTo>
                    <a:pt x="1090" y="2834"/>
                  </a:lnTo>
                  <a:lnTo>
                    <a:pt x="971" y="2774"/>
                  </a:lnTo>
                  <a:lnTo>
                    <a:pt x="852" y="2695"/>
                  </a:lnTo>
                  <a:lnTo>
                    <a:pt x="753" y="2636"/>
                  </a:lnTo>
                  <a:lnTo>
                    <a:pt x="654" y="2537"/>
                  </a:lnTo>
                  <a:lnTo>
                    <a:pt x="575" y="2438"/>
                  </a:lnTo>
                  <a:lnTo>
                    <a:pt x="495" y="2339"/>
                  </a:lnTo>
                  <a:lnTo>
                    <a:pt x="436" y="2239"/>
                  </a:lnTo>
                  <a:lnTo>
                    <a:pt x="377" y="2121"/>
                  </a:lnTo>
                  <a:lnTo>
                    <a:pt x="337" y="2002"/>
                  </a:lnTo>
                  <a:lnTo>
                    <a:pt x="297" y="1863"/>
                  </a:lnTo>
                  <a:lnTo>
                    <a:pt x="278" y="1744"/>
                  </a:lnTo>
                  <a:lnTo>
                    <a:pt x="278" y="1605"/>
                  </a:lnTo>
                  <a:lnTo>
                    <a:pt x="278" y="1467"/>
                  </a:lnTo>
                  <a:lnTo>
                    <a:pt x="297" y="1328"/>
                  </a:lnTo>
                  <a:lnTo>
                    <a:pt x="337" y="1209"/>
                  </a:lnTo>
                  <a:lnTo>
                    <a:pt x="377" y="1090"/>
                  </a:lnTo>
                  <a:lnTo>
                    <a:pt x="436" y="971"/>
                  </a:lnTo>
                  <a:lnTo>
                    <a:pt x="495" y="872"/>
                  </a:lnTo>
                  <a:lnTo>
                    <a:pt x="575" y="753"/>
                  </a:lnTo>
                  <a:lnTo>
                    <a:pt x="654" y="674"/>
                  </a:lnTo>
                  <a:lnTo>
                    <a:pt x="753" y="575"/>
                  </a:lnTo>
                  <a:lnTo>
                    <a:pt x="852" y="496"/>
                  </a:lnTo>
                  <a:lnTo>
                    <a:pt x="971" y="436"/>
                  </a:lnTo>
                  <a:lnTo>
                    <a:pt x="1090" y="377"/>
                  </a:lnTo>
                  <a:lnTo>
                    <a:pt x="1209" y="337"/>
                  </a:lnTo>
                  <a:lnTo>
                    <a:pt x="1328" y="298"/>
                  </a:lnTo>
                  <a:lnTo>
                    <a:pt x="1466" y="278"/>
                  </a:lnTo>
                  <a:close/>
                  <a:moveTo>
                    <a:pt x="1605" y="1"/>
                  </a:moveTo>
                  <a:lnTo>
                    <a:pt x="1447" y="20"/>
                  </a:lnTo>
                  <a:lnTo>
                    <a:pt x="1288" y="40"/>
                  </a:lnTo>
                  <a:lnTo>
                    <a:pt x="1130" y="80"/>
                  </a:lnTo>
                  <a:lnTo>
                    <a:pt x="971" y="139"/>
                  </a:lnTo>
                  <a:lnTo>
                    <a:pt x="832" y="199"/>
                  </a:lnTo>
                  <a:lnTo>
                    <a:pt x="713" y="278"/>
                  </a:lnTo>
                  <a:lnTo>
                    <a:pt x="595" y="377"/>
                  </a:lnTo>
                  <a:lnTo>
                    <a:pt x="476" y="476"/>
                  </a:lnTo>
                  <a:lnTo>
                    <a:pt x="377" y="595"/>
                  </a:lnTo>
                  <a:lnTo>
                    <a:pt x="278" y="714"/>
                  </a:lnTo>
                  <a:lnTo>
                    <a:pt x="198" y="852"/>
                  </a:lnTo>
                  <a:lnTo>
                    <a:pt x="139" y="991"/>
                  </a:lnTo>
                  <a:lnTo>
                    <a:pt x="79" y="1130"/>
                  </a:lnTo>
                  <a:lnTo>
                    <a:pt x="40" y="1288"/>
                  </a:lnTo>
                  <a:lnTo>
                    <a:pt x="20" y="1447"/>
                  </a:lnTo>
                  <a:lnTo>
                    <a:pt x="0" y="1605"/>
                  </a:lnTo>
                  <a:lnTo>
                    <a:pt x="20" y="1764"/>
                  </a:lnTo>
                  <a:lnTo>
                    <a:pt x="40" y="1922"/>
                  </a:lnTo>
                  <a:lnTo>
                    <a:pt x="79" y="2081"/>
                  </a:lnTo>
                  <a:lnTo>
                    <a:pt x="139" y="2220"/>
                  </a:lnTo>
                  <a:lnTo>
                    <a:pt x="198" y="2358"/>
                  </a:lnTo>
                  <a:lnTo>
                    <a:pt x="278" y="2497"/>
                  </a:lnTo>
                  <a:lnTo>
                    <a:pt x="377" y="2616"/>
                  </a:lnTo>
                  <a:lnTo>
                    <a:pt x="476" y="2735"/>
                  </a:lnTo>
                  <a:lnTo>
                    <a:pt x="595" y="2834"/>
                  </a:lnTo>
                  <a:lnTo>
                    <a:pt x="713" y="2933"/>
                  </a:lnTo>
                  <a:lnTo>
                    <a:pt x="832" y="3012"/>
                  </a:lnTo>
                  <a:lnTo>
                    <a:pt x="971" y="3072"/>
                  </a:lnTo>
                  <a:lnTo>
                    <a:pt x="1130" y="3131"/>
                  </a:lnTo>
                  <a:lnTo>
                    <a:pt x="1288" y="3171"/>
                  </a:lnTo>
                  <a:lnTo>
                    <a:pt x="1447" y="3191"/>
                  </a:lnTo>
                  <a:lnTo>
                    <a:pt x="1764" y="3191"/>
                  </a:lnTo>
                  <a:lnTo>
                    <a:pt x="1922" y="3171"/>
                  </a:lnTo>
                  <a:lnTo>
                    <a:pt x="2081" y="3131"/>
                  </a:lnTo>
                  <a:lnTo>
                    <a:pt x="2219" y="3072"/>
                  </a:lnTo>
                  <a:lnTo>
                    <a:pt x="2358" y="3012"/>
                  </a:lnTo>
                  <a:lnTo>
                    <a:pt x="2497" y="2933"/>
                  </a:lnTo>
                  <a:lnTo>
                    <a:pt x="2616" y="2834"/>
                  </a:lnTo>
                  <a:lnTo>
                    <a:pt x="2734" y="2735"/>
                  </a:lnTo>
                  <a:lnTo>
                    <a:pt x="2834" y="2616"/>
                  </a:lnTo>
                  <a:lnTo>
                    <a:pt x="2933" y="2497"/>
                  </a:lnTo>
                  <a:lnTo>
                    <a:pt x="3012" y="2358"/>
                  </a:lnTo>
                  <a:lnTo>
                    <a:pt x="3071" y="2220"/>
                  </a:lnTo>
                  <a:lnTo>
                    <a:pt x="3131" y="2081"/>
                  </a:lnTo>
                  <a:lnTo>
                    <a:pt x="3170" y="1922"/>
                  </a:lnTo>
                  <a:lnTo>
                    <a:pt x="3190" y="1764"/>
                  </a:lnTo>
                  <a:lnTo>
                    <a:pt x="3190" y="1605"/>
                  </a:lnTo>
                  <a:lnTo>
                    <a:pt x="3190" y="1447"/>
                  </a:lnTo>
                  <a:lnTo>
                    <a:pt x="3170" y="1288"/>
                  </a:lnTo>
                  <a:lnTo>
                    <a:pt x="3131" y="1130"/>
                  </a:lnTo>
                  <a:lnTo>
                    <a:pt x="3071" y="991"/>
                  </a:lnTo>
                  <a:lnTo>
                    <a:pt x="3012" y="852"/>
                  </a:lnTo>
                  <a:lnTo>
                    <a:pt x="2933" y="714"/>
                  </a:lnTo>
                  <a:lnTo>
                    <a:pt x="2834" y="595"/>
                  </a:lnTo>
                  <a:lnTo>
                    <a:pt x="2734" y="476"/>
                  </a:lnTo>
                  <a:lnTo>
                    <a:pt x="2616" y="377"/>
                  </a:lnTo>
                  <a:lnTo>
                    <a:pt x="2497" y="278"/>
                  </a:lnTo>
                  <a:lnTo>
                    <a:pt x="2358" y="199"/>
                  </a:lnTo>
                  <a:lnTo>
                    <a:pt x="2219" y="139"/>
                  </a:lnTo>
                  <a:lnTo>
                    <a:pt x="2081" y="80"/>
                  </a:lnTo>
                  <a:lnTo>
                    <a:pt x="1922" y="40"/>
                  </a:lnTo>
                  <a:lnTo>
                    <a:pt x="1764" y="20"/>
                  </a:lnTo>
                  <a:lnTo>
                    <a:pt x="16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808" name="Google Shape;2808;p25"/>
            <p:cNvCxnSpPr/>
            <p:nvPr/>
          </p:nvCxnSpPr>
          <p:spPr>
            <a:xfrm rot="10800000">
              <a:off x="5554350" y="3897450"/>
              <a:ext cx="2886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2809" name="Google Shape;2809;p25"/>
          <p:cNvGrpSpPr/>
          <p:nvPr/>
        </p:nvGrpSpPr>
        <p:grpSpPr>
          <a:xfrm>
            <a:off x="8200850" y="265587"/>
            <a:ext cx="1048050" cy="3306738"/>
            <a:chOff x="8200850" y="265587"/>
            <a:chExt cx="1048050" cy="3306738"/>
          </a:xfrm>
        </p:grpSpPr>
        <p:sp>
          <p:nvSpPr>
            <p:cNvPr id="2810" name="Google Shape;2810;p25"/>
            <p:cNvSpPr/>
            <p:nvPr/>
          </p:nvSpPr>
          <p:spPr>
            <a:xfrm>
              <a:off x="8429750" y="657675"/>
              <a:ext cx="819150" cy="2914650"/>
            </a:xfrm>
            <a:custGeom>
              <a:rect b="b" l="l" r="r" t="t"/>
              <a:pathLst>
                <a:path extrusionOk="0" h="116586" w="32766">
                  <a:moveTo>
                    <a:pt x="0" y="0"/>
                  </a:moveTo>
                  <a:cubicBezTo>
                    <a:pt x="3628" y="4664"/>
                    <a:pt x="7546" y="9771"/>
                    <a:pt x="8382" y="15621"/>
                  </a:cubicBezTo>
                  <a:cubicBezTo>
                    <a:pt x="10151" y="28006"/>
                    <a:pt x="3386" y="40505"/>
                    <a:pt x="4572" y="52959"/>
                  </a:cubicBezTo>
                  <a:cubicBezTo>
                    <a:pt x="6152" y="69552"/>
                    <a:pt x="10954" y="86869"/>
                    <a:pt x="20955" y="100203"/>
                  </a:cubicBezTo>
                  <a:cubicBezTo>
                    <a:pt x="24994" y="105589"/>
                    <a:pt x="26745" y="113575"/>
                    <a:pt x="32766" y="116586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11" name="Google Shape;2811;p25"/>
            <p:cNvGrpSpPr/>
            <p:nvPr/>
          </p:nvGrpSpPr>
          <p:grpSpPr>
            <a:xfrm flipH="1">
              <a:off x="8200850" y="265587"/>
              <a:ext cx="459847" cy="547813"/>
              <a:chOff x="736963" y="1856275"/>
              <a:chExt cx="459847" cy="547813"/>
            </a:xfrm>
          </p:grpSpPr>
          <p:sp>
            <p:nvSpPr>
              <p:cNvPr id="2812" name="Google Shape;2812;p25"/>
              <p:cNvSpPr/>
              <p:nvPr/>
            </p:nvSpPr>
            <p:spPr>
              <a:xfrm flipH="1" rot="10800000">
                <a:off x="965616" y="1861290"/>
                <a:ext cx="226173" cy="537783"/>
              </a:xfrm>
              <a:custGeom>
                <a:rect b="b" l="l" r="r" t="t"/>
                <a:pathLst>
                  <a:path extrusionOk="0" h="12117" w="5096">
                    <a:moveTo>
                      <a:pt x="3322" y="1"/>
                    </a:moveTo>
                    <a:lnTo>
                      <a:pt x="0" y="3813"/>
                    </a:lnTo>
                    <a:lnTo>
                      <a:pt x="5096" y="12117"/>
                    </a:lnTo>
                    <a:lnTo>
                      <a:pt x="5096" y="12117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3" name="Google Shape;2813;p25"/>
              <p:cNvSpPr/>
              <p:nvPr/>
            </p:nvSpPr>
            <p:spPr>
              <a:xfrm flipH="1" rot="10800000">
                <a:off x="959757" y="1856275"/>
                <a:ext cx="237047" cy="547813"/>
              </a:xfrm>
              <a:custGeom>
                <a:rect b="b" l="l" r="r" t="t"/>
                <a:pathLst>
                  <a:path extrusionOk="0" h="12343" w="5341">
                    <a:moveTo>
                      <a:pt x="3378" y="397"/>
                    </a:moveTo>
                    <a:lnTo>
                      <a:pt x="5020" y="11663"/>
                    </a:lnTo>
                    <a:lnTo>
                      <a:pt x="283" y="3945"/>
                    </a:lnTo>
                    <a:lnTo>
                      <a:pt x="3378" y="397"/>
                    </a:lnTo>
                    <a:close/>
                    <a:moveTo>
                      <a:pt x="3416" y="1"/>
                    </a:moveTo>
                    <a:lnTo>
                      <a:pt x="3359" y="39"/>
                    </a:lnTo>
                    <a:lnTo>
                      <a:pt x="38" y="3851"/>
                    </a:lnTo>
                    <a:lnTo>
                      <a:pt x="19" y="3888"/>
                    </a:lnTo>
                    <a:lnTo>
                      <a:pt x="0" y="3926"/>
                    </a:lnTo>
                    <a:lnTo>
                      <a:pt x="0" y="3964"/>
                    </a:lnTo>
                    <a:lnTo>
                      <a:pt x="19" y="4002"/>
                    </a:lnTo>
                    <a:lnTo>
                      <a:pt x="5133" y="12286"/>
                    </a:lnTo>
                    <a:lnTo>
                      <a:pt x="5171" y="12343"/>
                    </a:lnTo>
                    <a:lnTo>
                      <a:pt x="5265" y="12343"/>
                    </a:lnTo>
                    <a:lnTo>
                      <a:pt x="5303" y="12324"/>
                    </a:lnTo>
                    <a:lnTo>
                      <a:pt x="5341" y="12286"/>
                    </a:lnTo>
                    <a:lnTo>
                      <a:pt x="5341" y="12248"/>
                    </a:lnTo>
                    <a:lnTo>
                      <a:pt x="5341" y="12211"/>
                    </a:lnTo>
                    <a:lnTo>
                      <a:pt x="3586" y="95"/>
                    </a:lnTo>
                    <a:lnTo>
                      <a:pt x="3548" y="39"/>
                    </a:lnTo>
                    <a:lnTo>
                      <a:pt x="34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4" name="Google Shape;2814;p25"/>
              <p:cNvSpPr/>
              <p:nvPr/>
            </p:nvSpPr>
            <p:spPr>
              <a:xfrm flipH="1" rot="10800000">
                <a:off x="741978" y="1861294"/>
                <a:ext cx="449817" cy="368552"/>
              </a:xfrm>
              <a:custGeom>
                <a:rect b="b" l="l" r="r" t="t"/>
                <a:pathLst>
                  <a:path extrusionOk="0" h="8304" w="10135">
                    <a:moveTo>
                      <a:pt x="5039" y="0"/>
                    </a:moveTo>
                    <a:lnTo>
                      <a:pt x="1" y="340"/>
                    </a:lnTo>
                    <a:lnTo>
                      <a:pt x="10135" y="8304"/>
                    </a:lnTo>
                    <a:lnTo>
                      <a:pt x="10135" y="8304"/>
                    </a:lnTo>
                    <a:lnTo>
                      <a:pt x="50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5" name="Google Shape;2815;p25"/>
              <p:cNvSpPr/>
              <p:nvPr/>
            </p:nvSpPr>
            <p:spPr>
              <a:xfrm flipH="1" rot="10800000">
                <a:off x="736963" y="1856279"/>
                <a:ext cx="459847" cy="378627"/>
              </a:xfrm>
              <a:custGeom>
                <a:rect b="b" l="l" r="r" t="t"/>
                <a:pathLst>
                  <a:path extrusionOk="0" h="8531" w="10361">
                    <a:moveTo>
                      <a:pt x="5077" y="246"/>
                    </a:moveTo>
                    <a:lnTo>
                      <a:pt x="9795" y="7908"/>
                    </a:lnTo>
                    <a:lnTo>
                      <a:pt x="434" y="567"/>
                    </a:lnTo>
                    <a:lnTo>
                      <a:pt x="5077" y="246"/>
                    </a:lnTo>
                    <a:close/>
                    <a:moveTo>
                      <a:pt x="5134" y="1"/>
                    </a:moveTo>
                    <a:lnTo>
                      <a:pt x="114" y="341"/>
                    </a:lnTo>
                    <a:lnTo>
                      <a:pt x="38" y="359"/>
                    </a:lnTo>
                    <a:lnTo>
                      <a:pt x="0" y="416"/>
                    </a:lnTo>
                    <a:lnTo>
                      <a:pt x="0" y="491"/>
                    </a:lnTo>
                    <a:lnTo>
                      <a:pt x="38" y="548"/>
                    </a:lnTo>
                    <a:lnTo>
                      <a:pt x="10172" y="8512"/>
                    </a:lnTo>
                    <a:lnTo>
                      <a:pt x="10210" y="8531"/>
                    </a:lnTo>
                    <a:lnTo>
                      <a:pt x="10285" y="8531"/>
                    </a:lnTo>
                    <a:lnTo>
                      <a:pt x="10323" y="8512"/>
                    </a:lnTo>
                    <a:lnTo>
                      <a:pt x="10361" y="8474"/>
                    </a:lnTo>
                    <a:lnTo>
                      <a:pt x="10361" y="8436"/>
                    </a:lnTo>
                    <a:lnTo>
                      <a:pt x="10361" y="8399"/>
                    </a:lnTo>
                    <a:lnTo>
                      <a:pt x="10361" y="8361"/>
                    </a:lnTo>
                    <a:lnTo>
                      <a:pt x="5247" y="57"/>
                    </a:lnTo>
                    <a:lnTo>
                      <a:pt x="5209" y="20"/>
                    </a:lnTo>
                    <a:lnTo>
                      <a:pt x="5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16" name="Google Shape;2816;p25"/>
          <p:cNvGrpSpPr/>
          <p:nvPr/>
        </p:nvGrpSpPr>
        <p:grpSpPr>
          <a:xfrm>
            <a:off x="214925" y="3995825"/>
            <a:ext cx="996600" cy="1147675"/>
            <a:chOff x="2202075" y="5519900"/>
            <a:chExt cx="996600" cy="1147675"/>
          </a:xfrm>
        </p:grpSpPr>
        <p:sp>
          <p:nvSpPr>
            <p:cNvPr id="2817" name="Google Shape;2817;p25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25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25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20" name="Google Shape;2820;p25"/>
          <p:cNvGrpSpPr/>
          <p:nvPr/>
        </p:nvGrpSpPr>
        <p:grpSpPr>
          <a:xfrm>
            <a:off x="211368" y="177306"/>
            <a:ext cx="1003710" cy="1023193"/>
            <a:chOff x="3059487" y="567838"/>
            <a:chExt cx="851395" cy="867995"/>
          </a:xfrm>
        </p:grpSpPr>
        <p:sp>
          <p:nvSpPr>
            <p:cNvPr id="2821" name="Google Shape;2821;p25"/>
            <p:cNvSpPr/>
            <p:nvPr/>
          </p:nvSpPr>
          <p:spPr>
            <a:xfrm>
              <a:off x="3059487" y="612107"/>
              <a:ext cx="823030" cy="823726"/>
            </a:xfrm>
            <a:custGeom>
              <a:rect b="b" l="l" r="r" t="t"/>
              <a:pathLst>
                <a:path extrusionOk="0" h="22477" w="22458">
                  <a:moveTo>
                    <a:pt x="11437" y="1"/>
                  </a:moveTo>
                  <a:lnTo>
                    <a:pt x="10889" y="19"/>
                  </a:lnTo>
                  <a:lnTo>
                    <a:pt x="10361" y="38"/>
                  </a:lnTo>
                  <a:lnTo>
                    <a:pt x="9814" y="95"/>
                  </a:lnTo>
                  <a:lnTo>
                    <a:pt x="9285" y="170"/>
                  </a:lnTo>
                  <a:lnTo>
                    <a:pt x="8757" y="284"/>
                  </a:lnTo>
                  <a:lnTo>
                    <a:pt x="8228" y="416"/>
                  </a:lnTo>
                  <a:lnTo>
                    <a:pt x="7719" y="567"/>
                  </a:lnTo>
                  <a:lnTo>
                    <a:pt x="7209" y="755"/>
                  </a:lnTo>
                  <a:lnTo>
                    <a:pt x="6719" y="963"/>
                  </a:lnTo>
                  <a:lnTo>
                    <a:pt x="6228" y="1189"/>
                  </a:lnTo>
                  <a:lnTo>
                    <a:pt x="5737" y="1435"/>
                  </a:lnTo>
                  <a:lnTo>
                    <a:pt x="5266" y="1718"/>
                  </a:lnTo>
                  <a:lnTo>
                    <a:pt x="4813" y="2020"/>
                  </a:lnTo>
                  <a:lnTo>
                    <a:pt x="4379" y="2341"/>
                  </a:lnTo>
                  <a:lnTo>
                    <a:pt x="3945" y="2680"/>
                  </a:lnTo>
                  <a:lnTo>
                    <a:pt x="3529" y="3058"/>
                  </a:lnTo>
                  <a:lnTo>
                    <a:pt x="3133" y="3454"/>
                  </a:lnTo>
                  <a:lnTo>
                    <a:pt x="2756" y="3869"/>
                  </a:lnTo>
                  <a:lnTo>
                    <a:pt x="2397" y="4303"/>
                  </a:lnTo>
                  <a:lnTo>
                    <a:pt x="2057" y="4756"/>
                  </a:lnTo>
                  <a:lnTo>
                    <a:pt x="1737" y="5247"/>
                  </a:lnTo>
                  <a:lnTo>
                    <a:pt x="1435" y="5738"/>
                  </a:lnTo>
                  <a:lnTo>
                    <a:pt x="1170" y="6247"/>
                  </a:lnTo>
                  <a:lnTo>
                    <a:pt x="925" y="6757"/>
                  </a:lnTo>
                  <a:lnTo>
                    <a:pt x="718" y="7285"/>
                  </a:lnTo>
                  <a:lnTo>
                    <a:pt x="529" y="7813"/>
                  </a:lnTo>
                  <a:lnTo>
                    <a:pt x="378" y="8342"/>
                  </a:lnTo>
                  <a:lnTo>
                    <a:pt x="246" y="8870"/>
                  </a:lnTo>
                  <a:lnTo>
                    <a:pt x="151" y="9417"/>
                  </a:lnTo>
                  <a:lnTo>
                    <a:pt x="76" y="9946"/>
                  </a:lnTo>
                  <a:lnTo>
                    <a:pt x="19" y="10493"/>
                  </a:lnTo>
                  <a:lnTo>
                    <a:pt x="0" y="11040"/>
                  </a:lnTo>
                  <a:lnTo>
                    <a:pt x="0" y="11569"/>
                  </a:lnTo>
                  <a:lnTo>
                    <a:pt x="19" y="12116"/>
                  </a:lnTo>
                  <a:lnTo>
                    <a:pt x="76" y="12645"/>
                  </a:lnTo>
                  <a:lnTo>
                    <a:pt x="170" y="13192"/>
                  </a:lnTo>
                  <a:lnTo>
                    <a:pt x="265" y="13720"/>
                  </a:lnTo>
                  <a:lnTo>
                    <a:pt x="397" y="14230"/>
                  </a:lnTo>
                  <a:lnTo>
                    <a:pt x="567" y="14758"/>
                  </a:lnTo>
                  <a:lnTo>
                    <a:pt x="736" y="15268"/>
                  </a:lnTo>
                  <a:lnTo>
                    <a:pt x="944" y="15758"/>
                  </a:lnTo>
                  <a:lnTo>
                    <a:pt x="1170" y="16249"/>
                  </a:lnTo>
                  <a:lnTo>
                    <a:pt x="1435" y="16740"/>
                  </a:lnTo>
                  <a:lnTo>
                    <a:pt x="1699" y="17211"/>
                  </a:lnTo>
                  <a:lnTo>
                    <a:pt x="2001" y="17664"/>
                  </a:lnTo>
                  <a:lnTo>
                    <a:pt x="2322" y="18098"/>
                  </a:lnTo>
                  <a:lnTo>
                    <a:pt x="2680" y="18532"/>
                  </a:lnTo>
                  <a:lnTo>
                    <a:pt x="3039" y="18948"/>
                  </a:lnTo>
                  <a:lnTo>
                    <a:pt x="3435" y="19344"/>
                  </a:lnTo>
                  <a:lnTo>
                    <a:pt x="3850" y="19721"/>
                  </a:lnTo>
                  <a:lnTo>
                    <a:pt x="4284" y="20080"/>
                  </a:lnTo>
                  <a:lnTo>
                    <a:pt x="4756" y="20420"/>
                  </a:lnTo>
                  <a:lnTo>
                    <a:pt x="5228" y="20740"/>
                  </a:lnTo>
                  <a:lnTo>
                    <a:pt x="5719" y="21042"/>
                  </a:lnTo>
                  <a:lnTo>
                    <a:pt x="6228" y="21307"/>
                  </a:lnTo>
                  <a:lnTo>
                    <a:pt x="6738" y="21552"/>
                  </a:lnTo>
                  <a:lnTo>
                    <a:pt x="7266" y="21759"/>
                  </a:lnTo>
                  <a:lnTo>
                    <a:pt x="7794" y="21948"/>
                  </a:lnTo>
                  <a:lnTo>
                    <a:pt x="8323" y="22099"/>
                  </a:lnTo>
                  <a:lnTo>
                    <a:pt x="8851" y="22231"/>
                  </a:lnTo>
                  <a:lnTo>
                    <a:pt x="9398" y="22326"/>
                  </a:lnTo>
                  <a:lnTo>
                    <a:pt x="9946" y="22401"/>
                  </a:lnTo>
                  <a:lnTo>
                    <a:pt x="10474" y="22458"/>
                  </a:lnTo>
                  <a:lnTo>
                    <a:pt x="11021" y="22477"/>
                  </a:lnTo>
                  <a:lnTo>
                    <a:pt x="11569" y="22477"/>
                  </a:lnTo>
                  <a:lnTo>
                    <a:pt x="12097" y="22439"/>
                  </a:lnTo>
                  <a:lnTo>
                    <a:pt x="12644" y="22382"/>
                  </a:lnTo>
                  <a:lnTo>
                    <a:pt x="13173" y="22307"/>
                  </a:lnTo>
                  <a:lnTo>
                    <a:pt x="13701" y="22194"/>
                  </a:lnTo>
                  <a:lnTo>
                    <a:pt x="14230" y="22080"/>
                  </a:lnTo>
                  <a:lnTo>
                    <a:pt x="14739" y="21910"/>
                  </a:lnTo>
                  <a:lnTo>
                    <a:pt x="15249" y="21741"/>
                  </a:lnTo>
                  <a:lnTo>
                    <a:pt x="15758" y="21533"/>
                  </a:lnTo>
                  <a:lnTo>
                    <a:pt x="16249" y="21307"/>
                  </a:lnTo>
                  <a:lnTo>
                    <a:pt x="16721" y="21042"/>
                  </a:lnTo>
                  <a:lnTo>
                    <a:pt x="17192" y="20778"/>
                  </a:lnTo>
                  <a:lnTo>
                    <a:pt x="17645" y="20476"/>
                  </a:lnTo>
                  <a:lnTo>
                    <a:pt x="18098" y="20137"/>
                  </a:lnTo>
                  <a:lnTo>
                    <a:pt x="18513" y="19797"/>
                  </a:lnTo>
                  <a:lnTo>
                    <a:pt x="18929" y="19419"/>
                  </a:lnTo>
                  <a:lnTo>
                    <a:pt x="19325" y="19042"/>
                  </a:lnTo>
                  <a:lnTo>
                    <a:pt x="19702" y="18627"/>
                  </a:lnTo>
                  <a:lnTo>
                    <a:pt x="20061" y="18174"/>
                  </a:lnTo>
                  <a:lnTo>
                    <a:pt x="20401" y="17721"/>
                  </a:lnTo>
                  <a:lnTo>
                    <a:pt x="20721" y="17249"/>
                  </a:lnTo>
                  <a:lnTo>
                    <a:pt x="21023" y="16740"/>
                  </a:lnTo>
                  <a:lnTo>
                    <a:pt x="21288" y="16249"/>
                  </a:lnTo>
                  <a:lnTo>
                    <a:pt x="21533" y="15721"/>
                  </a:lnTo>
                  <a:lnTo>
                    <a:pt x="21740" y="15211"/>
                  </a:lnTo>
                  <a:lnTo>
                    <a:pt x="21929" y="14683"/>
                  </a:lnTo>
                  <a:lnTo>
                    <a:pt x="22080" y="14154"/>
                  </a:lnTo>
                  <a:lnTo>
                    <a:pt x="22212" y="13607"/>
                  </a:lnTo>
                  <a:lnTo>
                    <a:pt x="22325" y="13079"/>
                  </a:lnTo>
                  <a:lnTo>
                    <a:pt x="22401" y="12531"/>
                  </a:lnTo>
                  <a:lnTo>
                    <a:pt x="22439" y="11984"/>
                  </a:lnTo>
                  <a:lnTo>
                    <a:pt x="22458" y="11456"/>
                  </a:lnTo>
                  <a:lnTo>
                    <a:pt x="22458" y="10908"/>
                  </a:lnTo>
                  <a:lnTo>
                    <a:pt x="22439" y="10361"/>
                  </a:lnTo>
                  <a:lnTo>
                    <a:pt x="22382" y="9833"/>
                  </a:lnTo>
                  <a:lnTo>
                    <a:pt x="22288" y="9304"/>
                  </a:lnTo>
                  <a:lnTo>
                    <a:pt x="22193" y="8776"/>
                  </a:lnTo>
                  <a:lnTo>
                    <a:pt x="22061" y="8247"/>
                  </a:lnTo>
                  <a:lnTo>
                    <a:pt x="21910" y="7738"/>
                  </a:lnTo>
                  <a:lnTo>
                    <a:pt x="21722" y="7228"/>
                  </a:lnTo>
                  <a:lnTo>
                    <a:pt x="21514" y="6719"/>
                  </a:lnTo>
                  <a:lnTo>
                    <a:pt x="21288" y="6228"/>
                  </a:lnTo>
                  <a:lnTo>
                    <a:pt x="21042" y="5756"/>
                  </a:lnTo>
                  <a:lnTo>
                    <a:pt x="20759" y="5285"/>
                  </a:lnTo>
                  <a:lnTo>
                    <a:pt x="20457" y="4832"/>
                  </a:lnTo>
                  <a:lnTo>
                    <a:pt x="20136" y="4379"/>
                  </a:lnTo>
                  <a:lnTo>
                    <a:pt x="19778" y="3964"/>
                  </a:lnTo>
                  <a:lnTo>
                    <a:pt x="19419" y="3548"/>
                  </a:lnTo>
                  <a:lnTo>
                    <a:pt x="19023" y="3152"/>
                  </a:lnTo>
                  <a:lnTo>
                    <a:pt x="18608" y="2775"/>
                  </a:lnTo>
                  <a:lnTo>
                    <a:pt x="18174" y="2397"/>
                  </a:lnTo>
                  <a:lnTo>
                    <a:pt x="17721" y="2058"/>
                  </a:lnTo>
                  <a:lnTo>
                    <a:pt x="17230" y="1737"/>
                  </a:lnTo>
                  <a:lnTo>
                    <a:pt x="16739" y="1454"/>
                  </a:lnTo>
                  <a:lnTo>
                    <a:pt x="16230" y="1171"/>
                  </a:lnTo>
                  <a:lnTo>
                    <a:pt x="15720" y="944"/>
                  </a:lnTo>
                  <a:lnTo>
                    <a:pt x="15192" y="718"/>
                  </a:lnTo>
                  <a:lnTo>
                    <a:pt x="14664" y="548"/>
                  </a:lnTo>
                  <a:lnTo>
                    <a:pt x="14135" y="378"/>
                  </a:lnTo>
                  <a:lnTo>
                    <a:pt x="13607" y="265"/>
                  </a:lnTo>
                  <a:lnTo>
                    <a:pt x="13060" y="152"/>
                  </a:lnTo>
                  <a:lnTo>
                    <a:pt x="12531" y="76"/>
                  </a:lnTo>
                  <a:lnTo>
                    <a:pt x="11984" y="38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25"/>
            <p:cNvSpPr/>
            <p:nvPr/>
          </p:nvSpPr>
          <p:spPr>
            <a:xfrm>
              <a:off x="3083015" y="572015"/>
              <a:ext cx="823726" cy="823030"/>
            </a:xfrm>
            <a:custGeom>
              <a:rect b="b" l="l" r="r" t="t"/>
              <a:pathLst>
                <a:path extrusionOk="0" h="22458" w="22477">
                  <a:moveTo>
                    <a:pt x="10908" y="0"/>
                  </a:moveTo>
                  <a:lnTo>
                    <a:pt x="10361" y="38"/>
                  </a:lnTo>
                  <a:lnTo>
                    <a:pt x="9813" y="76"/>
                  </a:lnTo>
                  <a:lnTo>
                    <a:pt x="9285" y="170"/>
                  </a:lnTo>
                  <a:lnTo>
                    <a:pt x="8756" y="264"/>
                  </a:lnTo>
                  <a:lnTo>
                    <a:pt x="8228" y="396"/>
                  </a:lnTo>
                  <a:lnTo>
                    <a:pt x="7719" y="566"/>
                  </a:lnTo>
                  <a:lnTo>
                    <a:pt x="7209" y="736"/>
                  </a:lnTo>
                  <a:lnTo>
                    <a:pt x="6718" y="944"/>
                  </a:lnTo>
                  <a:lnTo>
                    <a:pt x="6228" y="1170"/>
                  </a:lnTo>
                  <a:lnTo>
                    <a:pt x="5737" y="1434"/>
                  </a:lnTo>
                  <a:lnTo>
                    <a:pt x="5265" y="1698"/>
                  </a:lnTo>
                  <a:lnTo>
                    <a:pt x="4812" y="2000"/>
                  </a:lnTo>
                  <a:lnTo>
                    <a:pt x="4378" y="2321"/>
                  </a:lnTo>
                  <a:lnTo>
                    <a:pt x="3944" y="2680"/>
                  </a:lnTo>
                  <a:lnTo>
                    <a:pt x="3529" y="3038"/>
                  </a:lnTo>
                  <a:lnTo>
                    <a:pt x="3133" y="3435"/>
                  </a:lnTo>
                  <a:lnTo>
                    <a:pt x="2755" y="3850"/>
                  </a:lnTo>
                  <a:lnTo>
                    <a:pt x="2397" y="4284"/>
                  </a:lnTo>
                  <a:lnTo>
                    <a:pt x="2057" y="4756"/>
                  </a:lnTo>
                  <a:lnTo>
                    <a:pt x="1736" y="5227"/>
                  </a:lnTo>
                  <a:lnTo>
                    <a:pt x="1434" y="5718"/>
                  </a:lnTo>
                  <a:lnTo>
                    <a:pt x="1170" y="6228"/>
                  </a:lnTo>
                  <a:lnTo>
                    <a:pt x="925" y="6737"/>
                  </a:lnTo>
                  <a:lnTo>
                    <a:pt x="717" y="7266"/>
                  </a:lnTo>
                  <a:lnTo>
                    <a:pt x="528" y="7794"/>
                  </a:lnTo>
                  <a:lnTo>
                    <a:pt x="377" y="8322"/>
                  </a:lnTo>
                  <a:lnTo>
                    <a:pt x="245" y="8870"/>
                  </a:lnTo>
                  <a:lnTo>
                    <a:pt x="151" y="9398"/>
                  </a:lnTo>
                  <a:lnTo>
                    <a:pt x="76" y="9945"/>
                  </a:lnTo>
                  <a:lnTo>
                    <a:pt x="19" y="10474"/>
                  </a:lnTo>
                  <a:lnTo>
                    <a:pt x="0" y="11021"/>
                  </a:lnTo>
                  <a:lnTo>
                    <a:pt x="0" y="11568"/>
                  </a:lnTo>
                  <a:lnTo>
                    <a:pt x="38" y="12097"/>
                  </a:lnTo>
                  <a:lnTo>
                    <a:pt x="94" y="12644"/>
                  </a:lnTo>
                  <a:lnTo>
                    <a:pt x="170" y="13172"/>
                  </a:lnTo>
                  <a:lnTo>
                    <a:pt x="264" y="13701"/>
                  </a:lnTo>
                  <a:lnTo>
                    <a:pt x="396" y="14229"/>
                  </a:lnTo>
                  <a:lnTo>
                    <a:pt x="566" y="14739"/>
                  </a:lnTo>
                  <a:lnTo>
                    <a:pt x="736" y="15248"/>
                  </a:lnTo>
                  <a:lnTo>
                    <a:pt x="944" y="15758"/>
                  </a:lnTo>
                  <a:lnTo>
                    <a:pt x="1170" y="16248"/>
                  </a:lnTo>
                  <a:lnTo>
                    <a:pt x="1434" y="16720"/>
                  </a:lnTo>
                  <a:lnTo>
                    <a:pt x="1698" y="17192"/>
                  </a:lnTo>
                  <a:lnTo>
                    <a:pt x="2000" y="17645"/>
                  </a:lnTo>
                  <a:lnTo>
                    <a:pt x="2340" y="18098"/>
                  </a:lnTo>
                  <a:lnTo>
                    <a:pt x="2680" y="18513"/>
                  </a:lnTo>
                  <a:lnTo>
                    <a:pt x="3038" y="18928"/>
                  </a:lnTo>
                  <a:lnTo>
                    <a:pt x="3435" y="19325"/>
                  </a:lnTo>
                  <a:lnTo>
                    <a:pt x="3850" y="19702"/>
                  </a:lnTo>
                  <a:lnTo>
                    <a:pt x="4284" y="20061"/>
                  </a:lnTo>
                  <a:lnTo>
                    <a:pt x="4756" y="20400"/>
                  </a:lnTo>
                  <a:lnTo>
                    <a:pt x="5227" y="20721"/>
                  </a:lnTo>
                  <a:lnTo>
                    <a:pt x="5737" y="21023"/>
                  </a:lnTo>
                  <a:lnTo>
                    <a:pt x="6228" y="21287"/>
                  </a:lnTo>
                  <a:lnTo>
                    <a:pt x="6756" y="21532"/>
                  </a:lnTo>
                  <a:lnTo>
                    <a:pt x="7266" y="21740"/>
                  </a:lnTo>
                  <a:lnTo>
                    <a:pt x="7794" y="21929"/>
                  </a:lnTo>
                  <a:lnTo>
                    <a:pt x="8322" y="22080"/>
                  </a:lnTo>
                  <a:lnTo>
                    <a:pt x="8870" y="22212"/>
                  </a:lnTo>
                  <a:lnTo>
                    <a:pt x="9398" y="22325"/>
                  </a:lnTo>
                  <a:lnTo>
                    <a:pt x="9945" y="22401"/>
                  </a:lnTo>
                  <a:lnTo>
                    <a:pt x="10493" y="22438"/>
                  </a:lnTo>
                  <a:lnTo>
                    <a:pt x="11021" y="22457"/>
                  </a:lnTo>
                  <a:lnTo>
                    <a:pt x="11568" y="22457"/>
                  </a:lnTo>
                  <a:lnTo>
                    <a:pt x="12116" y="22438"/>
                  </a:lnTo>
                  <a:lnTo>
                    <a:pt x="12644" y="22382"/>
                  </a:lnTo>
                  <a:lnTo>
                    <a:pt x="13172" y="22306"/>
                  </a:lnTo>
                  <a:lnTo>
                    <a:pt x="13701" y="22193"/>
                  </a:lnTo>
                  <a:lnTo>
                    <a:pt x="14229" y="22061"/>
                  </a:lnTo>
                  <a:lnTo>
                    <a:pt x="14739" y="21910"/>
                  </a:lnTo>
                  <a:lnTo>
                    <a:pt x="15248" y="21721"/>
                  </a:lnTo>
                  <a:lnTo>
                    <a:pt x="15758" y="21514"/>
                  </a:lnTo>
                  <a:lnTo>
                    <a:pt x="16248" y="21287"/>
                  </a:lnTo>
                  <a:lnTo>
                    <a:pt x="16720" y="21042"/>
                  </a:lnTo>
                  <a:lnTo>
                    <a:pt x="17192" y="20759"/>
                  </a:lnTo>
                  <a:lnTo>
                    <a:pt x="17645" y="20457"/>
                  </a:lnTo>
                  <a:lnTo>
                    <a:pt x="18098" y="20136"/>
                  </a:lnTo>
                  <a:lnTo>
                    <a:pt x="18513" y="19777"/>
                  </a:lnTo>
                  <a:lnTo>
                    <a:pt x="18928" y="19419"/>
                  </a:lnTo>
                  <a:lnTo>
                    <a:pt x="19325" y="19023"/>
                  </a:lnTo>
                  <a:lnTo>
                    <a:pt x="19702" y="18607"/>
                  </a:lnTo>
                  <a:lnTo>
                    <a:pt x="20079" y="18173"/>
                  </a:lnTo>
                  <a:lnTo>
                    <a:pt x="20419" y="17720"/>
                  </a:lnTo>
                  <a:lnTo>
                    <a:pt x="20740" y="17230"/>
                  </a:lnTo>
                  <a:lnTo>
                    <a:pt x="21023" y="16739"/>
                  </a:lnTo>
                  <a:lnTo>
                    <a:pt x="21306" y="16230"/>
                  </a:lnTo>
                  <a:lnTo>
                    <a:pt x="21533" y="15720"/>
                  </a:lnTo>
                  <a:lnTo>
                    <a:pt x="21740" y="15192"/>
                  </a:lnTo>
                  <a:lnTo>
                    <a:pt x="21929" y="14663"/>
                  </a:lnTo>
                  <a:lnTo>
                    <a:pt x="22099" y="14135"/>
                  </a:lnTo>
                  <a:lnTo>
                    <a:pt x="22212" y="13606"/>
                  </a:lnTo>
                  <a:lnTo>
                    <a:pt x="22325" y="13059"/>
                  </a:lnTo>
                  <a:lnTo>
                    <a:pt x="22401" y="12531"/>
                  </a:lnTo>
                  <a:lnTo>
                    <a:pt x="22438" y="11983"/>
                  </a:lnTo>
                  <a:lnTo>
                    <a:pt x="22476" y="11436"/>
                  </a:lnTo>
                  <a:lnTo>
                    <a:pt x="22457" y="10889"/>
                  </a:lnTo>
                  <a:lnTo>
                    <a:pt x="22438" y="10361"/>
                  </a:lnTo>
                  <a:lnTo>
                    <a:pt x="22382" y="9813"/>
                  </a:lnTo>
                  <a:lnTo>
                    <a:pt x="22306" y="9285"/>
                  </a:lnTo>
                  <a:lnTo>
                    <a:pt x="22193" y="8756"/>
                  </a:lnTo>
                  <a:lnTo>
                    <a:pt x="22061" y="8228"/>
                  </a:lnTo>
                  <a:lnTo>
                    <a:pt x="21910" y="7718"/>
                  </a:lnTo>
                  <a:lnTo>
                    <a:pt x="21721" y="7209"/>
                  </a:lnTo>
                  <a:lnTo>
                    <a:pt x="21514" y="6718"/>
                  </a:lnTo>
                  <a:lnTo>
                    <a:pt x="21287" y="6228"/>
                  </a:lnTo>
                  <a:lnTo>
                    <a:pt x="21042" y="5737"/>
                  </a:lnTo>
                  <a:lnTo>
                    <a:pt x="20759" y="5265"/>
                  </a:lnTo>
                  <a:lnTo>
                    <a:pt x="20457" y="4812"/>
                  </a:lnTo>
                  <a:lnTo>
                    <a:pt x="20136" y="4378"/>
                  </a:lnTo>
                  <a:lnTo>
                    <a:pt x="19796" y="3944"/>
                  </a:lnTo>
                  <a:lnTo>
                    <a:pt x="19419" y="3529"/>
                  </a:lnTo>
                  <a:lnTo>
                    <a:pt x="19023" y="3133"/>
                  </a:lnTo>
                  <a:lnTo>
                    <a:pt x="18607" y="2755"/>
                  </a:lnTo>
                  <a:lnTo>
                    <a:pt x="18173" y="2397"/>
                  </a:lnTo>
                  <a:lnTo>
                    <a:pt x="17720" y="2057"/>
                  </a:lnTo>
                  <a:lnTo>
                    <a:pt x="17230" y="1736"/>
                  </a:lnTo>
                  <a:lnTo>
                    <a:pt x="16739" y="1434"/>
                  </a:lnTo>
                  <a:lnTo>
                    <a:pt x="16230" y="1170"/>
                  </a:lnTo>
                  <a:lnTo>
                    <a:pt x="15720" y="925"/>
                  </a:lnTo>
                  <a:lnTo>
                    <a:pt x="15192" y="717"/>
                  </a:lnTo>
                  <a:lnTo>
                    <a:pt x="14663" y="528"/>
                  </a:lnTo>
                  <a:lnTo>
                    <a:pt x="14135" y="377"/>
                  </a:lnTo>
                  <a:lnTo>
                    <a:pt x="13606" y="245"/>
                  </a:lnTo>
                  <a:lnTo>
                    <a:pt x="13059" y="151"/>
                  </a:lnTo>
                  <a:lnTo>
                    <a:pt x="12531" y="76"/>
                  </a:lnTo>
                  <a:lnTo>
                    <a:pt x="11983" y="19"/>
                  </a:lnTo>
                  <a:lnTo>
                    <a:pt x="11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25"/>
            <p:cNvSpPr/>
            <p:nvPr/>
          </p:nvSpPr>
          <p:spPr>
            <a:xfrm>
              <a:off x="3078837" y="567838"/>
              <a:ext cx="832045" cy="832045"/>
            </a:xfrm>
            <a:custGeom>
              <a:rect b="b" l="l" r="r" t="t"/>
              <a:pathLst>
                <a:path extrusionOk="0" h="22704" w="22704">
                  <a:moveTo>
                    <a:pt x="11362" y="227"/>
                  </a:moveTo>
                  <a:lnTo>
                    <a:pt x="11739" y="246"/>
                  </a:lnTo>
                  <a:lnTo>
                    <a:pt x="12135" y="265"/>
                  </a:lnTo>
                  <a:lnTo>
                    <a:pt x="12513" y="284"/>
                  </a:lnTo>
                  <a:lnTo>
                    <a:pt x="12890" y="340"/>
                  </a:lnTo>
                  <a:lnTo>
                    <a:pt x="13268" y="397"/>
                  </a:lnTo>
                  <a:lnTo>
                    <a:pt x="13645" y="473"/>
                  </a:lnTo>
                  <a:lnTo>
                    <a:pt x="14022" y="548"/>
                  </a:lnTo>
                  <a:lnTo>
                    <a:pt x="14400" y="661"/>
                  </a:lnTo>
                  <a:lnTo>
                    <a:pt x="14777" y="775"/>
                  </a:lnTo>
                  <a:lnTo>
                    <a:pt x="15136" y="888"/>
                  </a:lnTo>
                  <a:lnTo>
                    <a:pt x="15513" y="1039"/>
                  </a:lnTo>
                  <a:lnTo>
                    <a:pt x="15872" y="1190"/>
                  </a:lnTo>
                  <a:lnTo>
                    <a:pt x="16230" y="1360"/>
                  </a:lnTo>
                  <a:lnTo>
                    <a:pt x="16589" y="1548"/>
                  </a:lnTo>
                  <a:lnTo>
                    <a:pt x="16929" y="1737"/>
                  </a:lnTo>
                  <a:lnTo>
                    <a:pt x="17287" y="1945"/>
                  </a:lnTo>
                  <a:lnTo>
                    <a:pt x="17740" y="2265"/>
                  </a:lnTo>
                  <a:lnTo>
                    <a:pt x="18193" y="2586"/>
                  </a:lnTo>
                  <a:lnTo>
                    <a:pt x="18608" y="2926"/>
                  </a:lnTo>
                  <a:lnTo>
                    <a:pt x="19023" y="3303"/>
                  </a:lnTo>
                  <a:lnTo>
                    <a:pt x="19401" y="3681"/>
                  </a:lnTo>
                  <a:lnTo>
                    <a:pt x="19759" y="4077"/>
                  </a:lnTo>
                  <a:lnTo>
                    <a:pt x="20118" y="4492"/>
                  </a:lnTo>
                  <a:lnTo>
                    <a:pt x="20439" y="4926"/>
                  </a:lnTo>
                  <a:lnTo>
                    <a:pt x="20741" y="5379"/>
                  </a:lnTo>
                  <a:lnTo>
                    <a:pt x="21005" y="5851"/>
                  </a:lnTo>
                  <a:lnTo>
                    <a:pt x="21269" y="6323"/>
                  </a:lnTo>
                  <a:lnTo>
                    <a:pt x="21496" y="6813"/>
                  </a:lnTo>
                  <a:lnTo>
                    <a:pt x="21703" y="7323"/>
                  </a:lnTo>
                  <a:lnTo>
                    <a:pt x="21892" y="7832"/>
                  </a:lnTo>
                  <a:lnTo>
                    <a:pt x="22062" y="8361"/>
                  </a:lnTo>
                  <a:lnTo>
                    <a:pt x="22194" y="8889"/>
                  </a:lnTo>
                  <a:lnTo>
                    <a:pt x="22307" y="9437"/>
                  </a:lnTo>
                  <a:lnTo>
                    <a:pt x="22382" y="9984"/>
                  </a:lnTo>
                  <a:lnTo>
                    <a:pt x="22439" y="10531"/>
                  </a:lnTo>
                  <a:lnTo>
                    <a:pt x="22458" y="11078"/>
                  </a:lnTo>
                  <a:lnTo>
                    <a:pt x="22458" y="11626"/>
                  </a:lnTo>
                  <a:lnTo>
                    <a:pt x="22439" y="12154"/>
                  </a:lnTo>
                  <a:lnTo>
                    <a:pt x="22382" y="12701"/>
                  </a:lnTo>
                  <a:lnTo>
                    <a:pt x="22307" y="13230"/>
                  </a:lnTo>
                  <a:lnTo>
                    <a:pt x="22194" y="13758"/>
                  </a:lnTo>
                  <a:lnTo>
                    <a:pt x="22062" y="14287"/>
                  </a:lnTo>
                  <a:lnTo>
                    <a:pt x="21911" y="14815"/>
                  </a:lnTo>
                  <a:lnTo>
                    <a:pt x="21722" y="15325"/>
                  </a:lnTo>
                  <a:lnTo>
                    <a:pt x="21514" y="15815"/>
                  </a:lnTo>
                  <a:lnTo>
                    <a:pt x="21288" y="16325"/>
                  </a:lnTo>
                  <a:lnTo>
                    <a:pt x="21024" y="16796"/>
                  </a:lnTo>
                  <a:lnTo>
                    <a:pt x="20741" y="17287"/>
                  </a:lnTo>
                  <a:lnTo>
                    <a:pt x="20439" y="17740"/>
                  </a:lnTo>
                  <a:lnTo>
                    <a:pt x="20118" y="18193"/>
                  </a:lnTo>
                  <a:lnTo>
                    <a:pt x="19759" y="18608"/>
                  </a:lnTo>
                  <a:lnTo>
                    <a:pt x="19401" y="19023"/>
                  </a:lnTo>
                  <a:lnTo>
                    <a:pt x="19004" y="19401"/>
                  </a:lnTo>
                  <a:lnTo>
                    <a:pt x="18608" y="19759"/>
                  </a:lnTo>
                  <a:lnTo>
                    <a:pt x="18193" y="20099"/>
                  </a:lnTo>
                  <a:lnTo>
                    <a:pt x="17759" y="20439"/>
                  </a:lnTo>
                  <a:lnTo>
                    <a:pt x="17306" y="20722"/>
                  </a:lnTo>
                  <a:lnTo>
                    <a:pt x="16853" y="21005"/>
                  </a:lnTo>
                  <a:lnTo>
                    <a:pt x="16362" y="21269"/>
                  </a:lnTo>
                  <a:lnTo>
                    <a:pt x="15872" y="21496"/>
                  </a:lnTo>
                  <a:lnTo>
                    <a:pt x="15381" y="21703"/>
                  </a:lnTo>
                  <a:lnTo>
                    <a:pt x="14853" y="21892"/>
                  </a:lnTo>
                  <a:lnTo>
                    <a:pt x="14324" y="22043"/>
                  </a:lnTo>
                  <a:lnTo>
                    <a:pt x="13796" y="22194"/>
                  </a:lnTo>
                  <a:lnTo>
                    <a:pt x="13249" y="22288"/>
                  </a:lnTo>
                  <a:lnTo>
                    <a:pt x="12701" y="22382"/>
                  </a:lnTo>
                  <a:lnTo>
                    <a:pt x="12154" y="22439"/>
                  </a:lnTo>
                  <a:lnTo>
                    <a:pt x="11607" y="22458"/>
                  </a:lnTo>
                  <a:lnTo>
                    <a:pt x="11078" y="22458"/>
                  </a:lnTo>
                  <a:lnTo>
                    <a:pt x="10531" y="22439"/>
                  </a:lnTo>
                  <a:lnTo>
                    <a:pt x="9984" y="22382"/>
                  </a:lnTo>
                  <a:lnTo>
                    <a:pt x="9455" y="22307"/>
                  </a:lnTo>
                  <a:lnTo>
                    <a:pt x="8927" y="22194"/>
                  </a:lnTo>
                  <a:lnTo>
                    <a:pt x="8399" y="22062"/>
                  </a:lnTo>
                  <a:lnTo>
                    <a:pt x="7889" y="21911"/>
                  </a:lnTo>
                  <a:lnTo>
                    <a:pt x="7380" y="21722"/>
                  </a:lnTo>
                  <a:lnTo>
                    <a:pt x="6870" y="21514"/>
                  </a:lnTo>
                  <a:lnTo>
                    <a:pt x="6379" y="21288"/>
                  </a:lnTo>
                  <a:lnTo>
                    <a:pt x="5889" y="21024"/>
                  </a:lnTo>
                  <a:lnTo>
                    <a:pt x="5417" y="20741"/>
                  </a:lnTo>
                  <a:lnTo>
                    <a:pt x="4945" y="20420"/>
                  </a:lnTo>
                  <a:lnTo>
                    <a:pt x="4492" y="20080"/>
                  </a:lnTo>
                  <a:lnTo>
                    <a:pt x="4058" y="19722"/>
                  </a:lnTo>
                  <a:lnTo>
                    <a:pt x="3643" y="19363"/>
                  </a:lnTo>
                  <a:lnTo>
                    <a:pt x="3247" y="18967"/>
                  </a:lnTo>
                  <a:lnTo>
                    <a:pt x="2888" y="18552"/>
                  </a:lnTo>
                  <a:lnTo>
                    <a:pt x="2548" y="18136"/>
                  </a:lnTo>
                  <a:lnTo>
                    <a:pt x="2228" y="17702"/>
                  </a:lnTo>
                  <a:lnTo>
                    <a:pt x="1926" y="17249"/>
                  </a:lnTo>
                  <a:lnTo>
                    <a:pt x="1662" y="16778"/>
                  </a:lnTo>
                  <a:lnTo>
                    <a:pt x="1397" y="16306"/>
                  </a:lnTo>
                  <a:lnTo>
                    <a:pt x="1171" y="15815"/>
                  </a:lnTo>
                  <a:lnTo>
                    <a:pt x="982" y="15325"/>
                  </a:lnTo>
                  <a:lnTo>
                    <a:pt x="793" y="14815"/>
                  </a:lnTo>
                  <a:lnTo>
                    <a:pt x="642" y="14305"/>
                  </a:lnTo>
                  <a:lnTo>
                    <a:pt x="510" y="13796"/>
                  </a:lnTo>
                  <a:lnTo>
                    <a:pt x="397" y="13268"/>
                  </a:lnTo>
                  <a:lnTo>
                    <a:pt x="322" y="12739"/>
                  </a:lnTo>
                  <a:lnTo>
                    <a:pt x="265" y="12211"/>
                  </a:lnTo>
                  <a:lnTo>
                    <a:pt x="246" y="11682"/>
                  </a:lnTo>
                  <a:lnTo>
                    <a:pt x="246" y="11135"/>
                  </a:lnTo>
                  <a:lnTo>
                    <a:pt x="265" y="10607"/>
                  </a:lnTo>
                  <a:lnTo>
                    <a:pt x="303" y="10059"/>
                  </a:lnTo>
                  <a:lnTo>
                    <a:pt x="378" y="9531"/>
                  </a:lnTo>
                  <a:lnTo>
                    <a:pt x="491" y="9003"/>
                  </a:lnTo>
                  <a:lnTo>
                    <a:pt x="605" y="8474"/>
                  </a:lnTo>
                  <a:lnTo>
                    <a:pt x="775" y="7946"/>
                  </a:lnTo>
                  <a:lnTo>
                    <a:pt x="944" y="7417"/>
                  </a:lnTo>
                  <a:lnTo>
                    <a:pt x="1152" y="6908"/>
                  </a:lnTo>
                  <a:lnTo>
                    <a:pt x="1397" y="6398"/>
                  </a:lnTo>
                  <a:lnTo>
                    <a:pt x="1662" y="5908"/>
                  </a:lnTo>
                  <a:lnTo>
                    <a:pt x="1945" y="5417"/>
                  </a:lnTo>
                  <a:lnTo>
                    <a:pt x="2152" y="5096"/>
                  </a:lnTo>
                  <a:lnTo>
                    <a:pt x="2360" y="4794"/>
                  </a:lnTo>
                  <a:lnTo>
                    <a:pt x="2586" y="4511"/>
                  </a:lnTo>
                  <a:lnTo>
                    <a:pt x="2813" y="4228"/>
                  </a:lnTo>
                  <a:lnTo>
                    <a:pt x="3039" y="3945"/>
                  </a:lnTo>
                  <a:lnTo>
                    <a:pt x="3284" y="3681"/>
                  </a:lnTo>
                  <a:lnTo>
                    <a:pt x="3530" y="3435"/>
                  </a:lnTo>
                  <a:lnTo>
                    <a:pt x="3794" y="3190"/>
                  </a:lnTo>
                  <a:lnTo>
                    <a:pt x="4058" y="2945"/>
                  </a:lnTo>
                  <a:lnTo>
                    <a:pt x="4322" y="2718"/>
                  </a:lnTo>
                  <a:lnTo>
                    <a:pt x="4889" y="2303"/>
                  </a:lnTo>
                  <a:lnTo>
                    <a:pt x="5474" y="1907"/>
                  </a:lnTo>
                  <a:lnTo>
                    <a:pt x="6059" y="1567"/>
                  </a:lnTo>
                  <a:lnTo>
                    <a:pt x="6681" y="1265"/>
                  </a:lnTo>
                  <a:lnTo>
                    <a:pt x="7323" y="982"/>
                  </a:lnTo>
                  <a:lnTo>
                    <a:pt x="7965" y="756"/>
                  </a:lnTo>
                  <a:lnTo>
                    <a:pt x="8644" y="567"/>
                  </a:lnTo>
                  <a:lnTo>
                    <a:pt x="9305" y="416"/>
                  </a:lnTo>
                  <a:lnTo>
                    <a:pt x="9984" y="322"/>
                  </a:lnTo>
                  <a:lnTo>
                    <a:pt x="10682" y="246"/>
                  </a:lnTo>
                  <a:lnTo>
                    <a:pt x="11362" y="227"/>
                  </a:lnTo>
                  <a:close/>
                  <a:moveTo>
                    <a:pt x="11003" y="1"/>
                  </a:moveTo>
                  <a:lnTo>
                    <a:pt x="10475" y="20"/>
                  </a:lnTo>
                  <a:lnTo>
                    <a:pt x="9927" y="76"/>
                  </a:lnTo>
                  <a:lnTo>
                    <a:pt x="9380" y="171"/>
                  </a:lnTo>
                  <a:lnTo>
                    <a:pt x="8852" y="265"/>
                  </a:lnTo>
                  <a:lnTo>
                    <a:pt x="8323" y="397"/>
                  </a:lnTo>
                  <a:lnTo>
                    <a:pt x="7795" y="567"/>
                  </a:lnTo>
                  <a:lnTo>
                    <a:pt x="7285" y="737"/>
                  </a:lnTo>
                  <a:lnTo>
                    <a:pt x="6776" y="944"/>
                  </a:lnTo>
                  <a:lnTo>
                    <a:pt x="6285" y="1190"/>
                  </a:lnTo>
                  <a:lnTo>
                    <a:pt x="5794" y="1435"/>
                  </a:lnTo>
                  <a:lnTo>
                    <a:pt x="5323" y="1718"/>
                  </a:lnTo>
                  <a:lnTo>
                    <a:pt x="4870" y="2020"/>
                  </a:lnTo>
                  <a:lnTo>
                    <a:pt x="4417" y="2341"/>
                  </a:lnTo>
                  <a:lnTo>
                    <a:pt x="3983" y="2699"/>
                  </a:lnTo>
                  <a:lnTo>
                    <a:pt x="3568" y="3077"/>
                  </a:lnTo>
                  <a:lnTo>
                    <a:pt x="3171" y="3473"/>
                  </a:lnTo>
                  <a:lnTo>
                    <a:pt x="2775" y="3888"/>
                  </a:lnTo>
                  <a:lnTo>
                    <a:pt x="2416" y="4322"/>
                  </a:lnTo>
                  <a:lnTo>
                    <a:pt x="2077" y="4794"/>
                  </a:lnTo>
                  <a:lnTo>
                    <a:pt x="1737" y="5285"/>
                  </a:lnTo>
                  <a:lnTo>
                    <a:pt x="1454" y="5775"/>
                  </a:lnTo>
                  <a:lnTo>
                    <a:pt x="1171" y="6285"/>
                  </a:lnTo>
                  <a:lnTo>
                    <a:pt x="926" y="6813"/>
                  </a:lnTo>
                  <a:lnTo>
                    <a:pt x="718" y="7342"/>
                  </a:lnTo>
                  <a:lnTo>
                    <a:pt x="529" y="7870"/>
                  </a:lnTo>
                  <a:lnTo>
                    <a:pt x="378" y="8399"/>
                  </a:lnTo>
                  <a:lnTo>
                    <a:pt x="246" y="8946"/>
                  </a:lnTo>
                  <a:lnTo>
                    <a:pt x="152" y="9493"/>
                  </a:lnTo>
                  <a:lnTo>
                    <a:pt x="57" y="10040"/>
                  </a:lnTo>
                  <a:lnTo>
                    <a:pt x="20" y="10588"/>
                  </a:lnTo>
                  <a:lnTo>
                    <a:pt x="1" y="11135"/>
                  </a:lnTo>
                  <a:lnTo>
                    <a:pt x="1" y="11682"/>
                  </a:lnTo>
                  <a:lnTo>
                    <a:pt x="20" y="12230"/>
                  </a:lnTo>
                  <a:lnTo>
                    <a:pt x="76" y="12777"/>
                  </a:lnTo>
                  <a:lnTo>
                    <a:pt x="171" y="13305"/>
                  </a:lnTo>
                  <a:lnTo>
                    <a:pt x="265" y="13853"/>
                  </a:lnTo>
                  <a:lnTo>
                    <a:pt x="416" y="14381"/>
                  </a:lnTo>
                  <a:lnTo>
                    <a:pt x="567" y="14890"/>
                  </a:lnTo>
                  <a:lnTo>
                    <a:pt x="756" y="15419"/>
                  </a:lnTo>
                  <a:lnTo>
                    <a:pt x="963" y="15910"/>
                  </a:lnTo>
                  <a:lnTo>
                    <a:pt x="1190" y="16419"/>
                  </a:lnTo>
                  <a:lnTo>
                    <a:pt x="1435" y="16891"/>
                  </a:lnTo>
                  <a:lnTo>
                    <a:pt x="1718" y="17363"/>
                  </a:lnTo>
                  <a:lnTo>
                    <a:pt x="2020" y="17834"/>
                  </a:lnTo>
                  <a:lnTo>
                    <a:pt x="2360" y="18287"/>
                  </a:lnTo>
                  <a:lnTo>
                    <a:pt x="2699" y="18721"/>
                  </a:lnTo>
                  <a:lnTo>
                    <a:pt x="3077" y="19137"/>
                  </a:lnTo>
                  <a:lnTo>
                    <a:pt x="3473" y="19533"/>
                  </a:lnTo>
                  <a:lnTo>
                    <a:pt x="3888" y="19910"/>
                  </a:lnTo>
                  <a:lnTo>
                    <a:pt x="4341" y="20269"/>
                  </a:lnTo>
                  <a:lnTo>
                    <a:pt x="4794" y="20627"/>
                  </a:lnTo>
                  <a:lnTo>
                    <a:pt x="5285" y="20948"/>
                  </a:lnTo>
                  <a:lnTo>
                    <a:pt x="5625" y="21156"/>
                  </a:lnTo>
                  <a:lnTo>
                    <a:pt x="5983" y="21363"/>
                  </a:lnTo>
                  <a:lnTo>
                    <a:pt x="6342" y="21533"/>
                  </a:lnTo>
                  <a:lnTo>
                    <a:pt x="6700" y="21703"/>
                  </a:lnTo>
                  <a:lnTo>
                    <a:pt x="7078" y="21873"/>
                  </a:lnTo>
                  <a:lnTo>
                    <a:pt x="7436" y="22005"/>
                  </a:lnTo>
                  <a:lnTo>
                    <a:pt x="7814" y="22137"/>
                  </a:lnTo>
                  <a:lnTo>
                    <a:pt x="8191" y="22269"/>
                  </a:lnTo>
                  <a:lnTo>
                    <a:pt x="8587" y="22364"/>
                  </a:lnTo>
                  <a:lnTo>
                    <a:pt x="8965" y="22458"/>
                  </a:lnTo>
                  <a:lnTo>
                    <a:pt x="9361" y="22533"/>
                  </a:lnTo>
                  <a:lnTo>
                    <a:pt x="9739" y="22590"/>
                  </a:lnTo>
                  <a:lnTo>
                    <a:pt x="10135" y="22647"/>
                  </a:lnTo>
                  <a:lnTo>
                    <a:pt x="10531" y="22684"/>
                  </a:lnTo>
                  <a:lnTo>
                    <a:pt x="10927" y="22703"/>
                  </a:lnTo>
                  <a:lnTo>
                    <a:pt x="11324" y="22703"/>
                  </a:lnTo>
                  <a:lnTo>
                    <a:pt x="11947" y="22684"/>
                  </a:lnTo>
                  <a:lnTo>
                    <a:pt x="12588" y="22628"/>
                  </a:lnTo>
                  <a:lnTo>
                    <a:pt x="13211" y="22552"/>
                  </a:lnTo>
                  <a:lnTo>
                    <a:pt x="13853" y="22420"/>
                  </a:lnTo>
                  <a:lnTo>
                    <a:pt x="14400" y="22288"/>
                  </a:lnTo>
                  <a:lnTo>
                    <a:pt x="14928" y="22118"/>
                  </a:lnTo>
                  <a:lnTo>
                    <a:pt x="15457" y="21930"/>
                  </a:lnTo>
                  <a:lnTo>
                    <a:pt x="15985" y="21722"/>
                  </a:lnTo>
                  <a:lnTo>
                    <a:pt x="16476" y="21477"/>
                  </a:lnTo>
                  <a:lnTo>
                    <a:pt x="16966" y="21212"/>
                  </a:lnTo>
                  <a:lnTo>
                    <a:pt x="17438" y="20929"/>
                  </a:lnTo>
                  <a:lnTo>
                    <a:pt x="17910" y="20627"/>
                  </a:lnTo>
                  <a:lnTo>
                    <a:pt x="18344" y="20307"/>
                  </a:lnTo>
                  <a:lnTo>
                    <a:pt x="18778" y="19948"/>
                  </a:lnTo>
                  <a:lnTo>
                    <a:pt x="19174" y="19571"/>
                  </a:lnTo>
                  <a:lnTo>
                    <a:pt x="19571" y="19174"/>
                  </a:lnTo>
                  <a:lnTo>
                    <a:pt x="19948" y="18778"/>
                  </a:lnTo>
                  <a:lnTo>
                    <a:pt x="20307" y="18344"/>
                  </a:lnTo>
                  <a:lnTo>
                    <a:pt x="20627" y="17891"/>
                  </a:lnTo>
                  <a:lnTo>
                    <a:pt x="20948" y="17419"/>
                  </a:lnTo>
                  <a:lnTo>
                    <a:pt x="21231" y="16929"/>
                  </a:lnTo>
                  <a:lnTo>
                    <a:pt x="21514" y="16419"/>
                  </a:lnTo>
                  <a:lnTo>
                    <a:pt x="21741" y="15928"/>
                  </a:lnTo>
                  <a:lnTo>
                    <a:pt x="21948" y="15400"/>
                  </a:lnTo>
                  <a:lnTo>
                    <a:pt x="22137" y="14890"/>
                  </a:lnTo>
                  <a:lnTo>
                    <a:pt x="22307" y="14362"/>
                  </a:lnTo>
                  <a:lnTo>
                    <a:pt x="22439" y="13815"/>
                  </a:lnTo>
                  <a:lnTo>
                    <a:pt x="22552" y="13268"/>
                  </a:lnTo>
                  <a:lnTo>
                    <a:pt x="22628" y="12720"/>
                  </a:lnTo>
                  <a:lnTo>
                    <a:pt x="22684" y="12173"/>
                  </a:lnTo>
                  <a:lnTo>
                    <a:pt x="22703" y="11626"/>
                  </a:lnTo>
                  <a:lnTo>
                    <a:pt x="22703" y="11078"/>
                  </a:lnTo>
                  <a:lnTo>
                    <a:pt x="22684" y="10512"/>
                  </a:lnTo>
                  <a:lnTo>
                    <a:pt x="22628" y="9965"/>
                  </a:lnTo>
                  <a:lnTo>
                    <a:pt x="22533" y="9399"/>
                  </a:lnTo>
                  <a:lnTo>
                    <a:pt x="22420" y="8852"/>
                  </a:lnTo>
                  <a:lnTo>
                    <a:pt x="22288" y="8304"/>
                  </a:lnTo>
                  <a:lnTo>
                    <a:pt x="22118" y="7757"/>
                  </a:lnTo>
                  <a:lnTo>
                    <a:pt x="21930" y="7229"/>
                  </a:lnTo>
                  <a:lnTo>
                    <a:pt x="21722" y="6719"/>
                  </a:lnTo>
                  <a:lnTo>
                    <a:pt x="21477" y="6210"/>
                  </a:lnTo>
                  <a:lnTo>
                    <a:pt x="21231" y="5719"/>
                  </a:lnTo>
                  <a:lnTo>
                    <a:pt x="20929" y="5247"/>
                  </a:lnTo>
                  <a:lnTo>
                    <a:pt x="20627" y="4794"/>
                  </a:lnTo>
                  <a:lnTo>
                    <a:pt x="20307" y="4341"/>
                  </a:lnTo>
                  <a:lnTo>
                    <a:pt x="19948" y="3926"/>
                  </a:lnTo>
                  <a:lnTo>
                    <a:pt x="19571" y="3511"/>
                  </a:lnTo>
                  <a:lnTo>
                    <a:pt x="19193" y="3115"/>
                  </a:lnTo>
                  <a:lnTo>
                    <a:pt x="18778" y="2737"/>
                  </a:lnTo>
                  <a:lnTo>
                    <a:pt x="18344" y="2397"/>
                  </a:lnTo>
                  <a:lnTo>
                    <a:pt x="17891" y="2058"/>
                  </a:lnTo>
                  <a:lnTo>
                    <a:pt x="17419" y="1737"/>
                  </a:lnTo>
                  <a:lnTo>
                    <a:pt x="16910" y="1435"/>
                  </a:lnTo>
                  <a:lnTo>
                    <a:pt x="16400" y="1171"/>
                  </a:lnTo>
                  <a:lnTo>
                    <a:pt x="15891" y="925"/>
                  </a:lnTo>
                  <a:lnTo>
                    <a:pt x="15362" y="718"/>
                  </a:lnTo>
                  <a:lnTo>
                    <a:pt x="14834" y="529"/>
                  </a:lnTo>
                  <a:lnTo>
                    <a:pt x="14287" y="378"/>
                  </a:lnTo>
                  <a:lnTo>
                    <a:pt x="13739" y="246"/>
                  </a:lnTo>
                  <a:lnTo>
                    <a:pt x="13211" y="133"/>
                  </a:lnTo>
                  <a:lnTo>
                    <a:pt x="12664" y="57"/>
                  </a:lnTo>
                  <a:lnTo>
                    <a:pt x="12116" y="20"/>
                  </a:lnTo>
                  <a:lnTo>
                    <a:pt x="115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25"/>
            <p:cNvSpPr/>
            <p:nvPr/>
          </p:nvSpPr>
          <p:spPr>
            <a:xfrm>
              <a:off x="3137619" y="626619"/>
              <a:ext cx="713783" cy="713783"/>
            </a:xfrm>
            <a:custGeom>
              <a:rect b="b" l="l" r="r" t="t"/>
              <a:pathLst>
                <a:path extrusionOk="0" h="19477" w="19477">
                  <a:moveTo>
                    <a:pt x="9682" y="1"/>
                  </a:moveTo>
                  <a:lnTo>
                    <a:pt x="9286" y="20"/>
                  </a:lnTo>
                  <a:lnTo>
                    <a:pt x="8908" y="39"/>
                  </a:lnTo>
                  <a:lnTo>
                    <a:pt x="8361" y="95"/>
                  </a:lnTo>
                  <a:lnTo>
                    <a:pt x="7814" y="190"/>
                  </a:lnTo>
                  <a:lnTo>
                    <a:pt x="7285" y="322"/>
                  </a:lnTo>
                  <a:lnTo>
                    <a:pt x="6757" y="473"/>
                  </a:lnTo>
                  <a:lnTo>
                    <a:pt x="6229" y="661"/>
                  </a:lnTo>
                  <a:lnTo>
                    <a:pt x="5719" y="869"/>
                  </a:lnTo>
                  <a:lnTo>
                    <a:pt x="5228" y="1114"/>
                  </a:lnTo>
                  <a:lnTo>
                    <a:pt x="4738" y="1378"/>
                  </a:lnTo>
                  <a:lnTo>
                    <a:pt x="4266" y="1680"/>
                  </a:lnTo>
                  <a:lnTo>
                    <a:pt x="3813" y="2001"/>
                  </a:lnTo>
                  <a:lnTo>
                    <a:pt x="3379" y="2360"/>
                  </a:lnTo>
                  <a:lnTo>
                    <a:pt x="2964" y="2737"/>
                  </a:lnTo>
                  <a:lnTo>
                    <a:pt x="2567" y="3152"/>
                  </a:lnTo>
                  <a:lnTo>
                    <a:pt x="2190" y="3586"/>
                  </a:lnTo>
                  <a:lnTo>
                    <a:pt x="1831" y="4058"/>
                  </a:lnTo>
                  <a:lnTo>
                    <a:pt x="1511" y="4530"/>
                  </a:lnTo>
                  <a:lnTo>
                    <a:pt x="1246" y="4964"/>
                  </a:lnTo>
                  <a:lnTo>
                    <a:pt x="1020" y="5417"/>
                  </a:lnTo>
                  <a:lnTo>
                    <a:pt x="812" y="5851"/>
                  </a:lnTo>
                  <a:lnTo>
                    <a:pt x="624" y="6304"/>
                  </a:lnTo>
                  <a:lnTo>
                    <a:pt x="473" y="6757"/>
                  </a:lnTo>
                  <a:lnTo>
                    <a:pt x="341" y="7229"/>
                  </a:lnTo>
                  <a:lnTo>
                    <a:pt x="227" y="7682"/>
                  </a:lnTo>
                  <a:lnTo>
                    <a:pt x="133" y="8153"/>
                  </a:lnTo>
                  <a:lnTo>
                    <a:pt x="58" y="8625"/>
                  </a:lnTo>
                  <a:lnTo>
                    <a:pt x="20" y="9097"/>
                  </a:lnTo>
                  <a:lnTo>
                    <a:pt x="1" y="9569"/>
                  </a:lnTo>
                  <a:lnTo>
                    <a:pt x="1" y="10022"/>
                  </a:lnTo>
                  <a:lnTo>
                    <a:pt x="39" y="10493"/>
                  </a:lnTo>
                  <a:lnTo>
                    <a:pt x="76" y="10965"/>
                  </a:lnTo>
                  <a:lnTo>
                    <a:pt x="152" y="11418"/>
                  </a:lnTo>
                  <a:lnTo>
                    <a:pt x="246" y="11890"/>
                  </a:lnTo>
                  <a:lnTo>
                    <a:pt x="359" y="12343"/>
                  </a:lnTo>
                  <a:lnTo>
                    <a:pt x="492" y="12777"/>
                  </a:lnTo>
                  <a:lnTo>
                    <a:pt x="643" y="13230"/>
                  </a:lnTo>
                  <a:lnTo>
                    <a:pt x="831" y="13664"/>
                  </a:lnTo>
                  <a:lnTo>
                    <a:pt x="1020" y="14079"/>
                  </a:lnTo>
                  <a:lnTo>
                    <a:pt x="1246" y="14494"/>
                  </a:lnTo>
                  <a:lnTo>
                    <a:pt x="1492" y="14909"/>
                  </a:lnTo>
                  <a:lnTo>
                    <a:pt x="1737" y="15306"/>
                  </a:lnTo>
                  <a:lnTo>
                    <a:pt x="2020" y="15683"/>
                  </a:lnTo>
                  <a:lnTo>
                    <a:pt x="2322" y="16061"/>
                  </a:lnTo>
                  <a:lnTo>
                    <a:pt x="2643" y="16419"/>
                  </a:lnTo>
                  <a:lnTo>
                    <a:pt x="2983" y="16759"/>
                  </a:lnTo>
                  <a:lnTo>
                    <a:pt x="3341" y="17080"/>
                  </a:lnTo>
                  <a:lnTo>
                    <a:pt x="3719" y="17400"/>
                  </a:lnTo>
                  <a:lnTo>
                    <a:pt x="4134" y="17702"/>
                  </a:lnTo>
                  <a:lnTo>
                    <a:pt x="4549" y="17967"/>
                  </a:lnTo>
                  <a:lnTo>
                    <a:pt x="4964" y="18231"/>
                  </a:lnTo>
                  <a:lnTo>
                    <a:pt x="5417" y="18457"/>
                  </a:lnTo>
                  <a:lnTo>
                    <a:pt x="5851" y="18665"/>
                  </a:lnTo>
                  <a:lnTo>
                    <a:pt x="6304" y="18854"/>
                  </a:lnTo>
                  <a:lnTo>
                    <a:pt x="6757" y="19023"/>
                  </a:lnTo>
                  <a:lnTo>
                    <a:pt x="7229" y="19156"/>
                  </a:lnTo>
                  <a:lnTo>
                    <a:pt x="7682" y="19269"/>
                  </a:lnTo>
                  <a:lnTo>
                    <a:pt x="8153" y="19344"/>
                  </a:lnTo>
                  <a:lnTo>
                    <a:pt x="8625" y="19420"/>
                  </a:lnTo>
                  <a:lnTo>
                    <a:pt x="9097" y="19457"/>
                  </a:lnTo>
                  <a:lnTo>
                    <a:pt x="9569" y="19476"/>
                  </a:lnTo>
                  <a:lnTo>
                    <a:pt x="10041" y="19476"/>
                  </a:lnTo>
                  <a:lnTo>
                    <a:pt x="10493" y="19457"/>
                  </a:lnTo>
                  <a:lnTo>
                    <a:pt x="10965" y="19401"/>
                  </a:lnTo>
                  <a:lnTo>
                    <a:pt x="11437" y="19325"/>
                  </a:lnTo>
                  <a:lnTo>
                    <a:pt x="11890" y="19250"/>
                  </a:lnTo>
                  <a:lnTo>
                    <a:pt x="12343" y="19137"/>
                  </a:lnTo>
                  <a:lnTo>
                    <a:pt x="12796" y="18986"/>
                  </a:lnTo>
                  <a:lnTo>
                    <a:pt x="13230" y="18835"/>
                  </a:lnTo>
                  <a:lnTo>
                    <a:pt x="13664" y="18665"/>
                  </a:lnTo>
                  <a:lnTo>
                    <a:pt x="14079" y="18457"/>
                  </a:lnTo>
                  <a:lnTo>
                    <a:pt x="14513" y="18231"/>
                  </a:lnTo>
                  <a:lnTo>
                    <a:pt x="14909" y="18004"/>
                  </a:lnTo>
                  <a:lnTo>
                    <a:pt x="15306" y="17740"/>
                  </a:lnTo>
                  <a:lnTo>
                    <a:pt x="15683" y="17457"/>
                  </a:lnTo>
                  <a:lnTo>
                    <a:pt x="16061" y="17155"/>
                  </a:lnTo>
                  <a:lnTo>
                    <a:pt x="16419" y="16834"/>
                  </a:lnTo>
                  <a:lnTo>
                    <a:pt x="16759" y="16495"/>
                  </a:lnTo>
                  <a:lnTo>
                    <a:pt x="17099" y="16136"/>
                  </a:lnTo>
                  <a:lnTo>
                    <a:pt x="17400" y="15759"/>
                  </a:lnTo>
                  <a:lnTo>
                    <a:pt x="17702" y="15362"/>
                  </a:lnTo>
                  <a:lnTo>
                    <a:pt x="17986" y="14947"/>
                  </a:lnTo>
                  <a:lnTo>
                    <a:pt x="18231" y="14513"/>
                  </a:lnTo>
                  <a:lnTo>
                    <a:pt x="18457" y="14079"/>
                  </a:lnTo>
                  <a:lnTo>
                    <a:pt x="18665" y="13626"/>
                  </a:lnTo>
                  <a:lnTo>
                    <a:pt x="18854" y="13173"/>
                  </a:lnTo>
                  <a:lnTo>
                    <a:pt x="19023" y="12720"/>
                  </a:lnTo>
                  <a:lnTo>
                    <a:pt x="19156" y="12267"/>
                  </a:lnTo>
                  <a:lnTo>
                    <a:pt x="19269" y="11796"/>
                  </a:lnTo>
                  <a:lnTo>
                    <a:pt x="19363" y="11324"/>
                  </a:lnTo>
                  <a:lnTo>
                    <a:pt x="19420" y="10852"/>
                  </a:lnTo>
                  <a:lnTo>
                    <a:pt x="19457" y="10399"/>
                  </a:lnTo>
                  <a:lnTo>
                    <a:pt x="19476" y="9927"/>
                  </a:lnTo>
                  <a:lnTo>
                    <a:pt x="19476" y="9456"/>
                  </a:lnTo>
                  <a:lnTo>
                    <a:pt x="19457" y="8984"/>
                  </a:lnTo>
                  <a:lnTo>
                    <a:pt x="19401" y="8512"/>
                  </a:lnTo>
                  <a:lnTo>
                    <a:pt x="19344" y="8059"/>
                  </a:lnTo>
                  <a:lnTo>
                    <a:pt x="19250" y="7587"/>
                  </a:lnTo>
                  <a:lnTo>
                    <a:pt x="19137" y="7134"/>
                  </a:lnTo>
                  <a:lnTo>
                    <a:pt x="19005" y="6700"/>
                  </a:lnTo>
                  <a:lnTo>
                    <a:pt x="18835" y="6247"/>
                  </a:lnTo>
                  <a:lnTo>
                    <a:pt x="18665" y="5813"/>
                  </a:lnTo>
                  <a:lnTo>
                    <a:pt x="18457" y="5398"/>
                  </a:lnTo>
                  <a:lnTo>
                    <a:pt x="18250" y="4983"/>
                  </a:lnTo>
                  <a:lnTo>
                    <a:pt x="18004" y="4568"/>
                  </a:lnTo>
                  <a:lnTo>
                    <a:pt x="17740" y="4171"/>
                  </a:lnTo>
                  <a:lnTo>
                    <a:pt x="17457" y="3794"/>
                  </a:lnTo>
                  <a:lnTo>
                    <a:pt x="17155" y="3417"/>
                  </a:lnTo>
                  <a:lnTo>
                    <a:pt x="16834" y="3058"/>
                  </a:lnTo>
                  <a:lnTo>
                    <a:pt x="16495" y="2718"/>
                  </a:lnTo>
                  <a:lnTo>
                    <a:pt x="16136" y="2398"/>
                  </a:lnTo>
                  <a:lnTo>
                    <a:pt x="15759" y="2077"/>
                  </a:lnTo>
                  <a:lnTo>
                    <a:pt x="15362" y="1794"/>
                  </a:lnTo>
                  <a:lnTo>
                    <a:pt x="14947" y="1511"/>
                  </a:lnTo>
                  <a:lnTo>
                    <a:pt x="14589" y="1284"/>
                  </a:lnTo>
                  <a:lnTo>
                    <a:pt x="14230" y="1095"/>
                  </a:lnTo>
                  <a:lnTo>
                    <a:pt x="13872" y="926"/>
                  </a:lnTo>
                  <a:lnTo>
                    <a:pt x="13494" y="756"/>
                  </a:lnTo>
                  <a:lnTo>
                    <a:pt x="13136" y="605"/>
                  </a:lnTo>
                  <a:lnTo>
                    <a:pt x="12758" y="473"/>
                  </a:lnTo>
                  <a:lnTo>
                    <a:pt x="12381" y="359"/>
                  </a:lnTo>
                  <a:lnTo>
                    <a:pt x="11984" y="265"/>
                  </a:lnTo>
                  <a:lnTo>
                    <a:pt x="11607" y="171"/>
                  </a:lnTo>
                  <a:lnTo>
                    <a:pt x="11229" y="114"/>
                  </a:lnTo>
                  <a:lnTo>
                    <a:pt x="10833" y="57"/>
                  </a:lnTo>
                  <a:lnTo>
                    <a:pt x="10456" y="20"/>
                  </a:lnTo>
                  <a:lnTo>
                    <a:pt x="10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25"/>
            <p:cNvSpPr/>
            <p:nvPr/>
          </p:nvSpPr>
          <p:spPr>
            <a:xfrm>
              <a:off x="3133478" y="621782"/>
              <a:ext cx="722762" cy="723458"/>
            </a:xfrm>
            <a:custGeom>
              <a:rect b="b" l="l" r="r" t="t"/>
              <a:pathLst>
                <a:path extrusionOk="0" h="19741" w="19722">
                  <a:moveTo>
                    <a:pt x="9889" y="246"/>
                  </a:moveTo>
                  <a:lnTo>
                    <a:pt x="10229" y="265"/>
                  </a:lnTo>
                  <a:lnTo>
                    <a:pt x="10569" y="284"/>
                  </a:lnTo>
                  <a:lnTo>
                    <a:pt x="10890" y="303"/>
                  </a:lnTo>
                  <a:lnTo>
                    <a:pt x="11229" y="340"/>
                  </a:lnTo>
                  <a:lnTo>
                    <a:pt x="11550" y="397"/>
                  </a:lnTo>
                  <a:lnTo>
                    <a:pt x="11890" y="473"/>
                  </a:lnTo>
                  <a:lnTo>
                    <a:pt x="12211" y="548"/>
                  </a:lnTo>
                  <a:lnTo>
                    <a:pt x="12531" y="624"/>
                  </a:lnTo>
                  <a:lnTo>
                    <a:pt x="12852" y="737"/>
                  </a:lnTo>
                  <a:lnTo>
                    <a:pt x="13173" y="831"/>
                  </a:lnTo>
                  <a:lnTo>
                    <a:pt x="13494" y="963"/>
                  </a:lnTo>
                  <a:lnTo>
                    <a:pt x="13796" y="1095"/>
                  </a:lnTo>
                  <a:lnTo>
                    <a:pt x="14098" y="1246"/>
                  </a:lnTo>
                  <a:lnTo>
                    <a:pt x="14400" y="1397"/>
                  </a:lnTo>
                  <a:lnTo>
                    <a:pt x="14702" y="1567"/>
                  </a:lnTo>
                  <a:lnTo>
                    <a:pt x="14985" y="1737"/>
                  </a:lnTo>
                  <a:lnTo>
                    <a:pt x="15400" y="2001"/>
                  </a:lnTo>
                  <a:lnTo>
                    <a:pt x="15777" y="2284"/>
                  </a:lnTo>
                  <a:lnTo>
                    <a:pt x="16136" y="2586"/>
                  </a:lnTo>
                  <a:lnTo>
                    <a:pt x="16494" y="2907"/>
                  </a:lnTo>
                  <a:lnTo>
                    <a:pt x="16834" y="3247"/>
                  </a:lnTo>
                  <a:lnTo>
                    <a:pt x="17136" y="3586"/>
                  </a:lnTo>
                  <a:lnTo>
                    <a:pt x="17438" y="3945"/>
                  </a:lnTo>
                  <a:lnTo>
                    <a:pt x="17721" y="4322"/>
                  </a:lnTo>
                  <a:lnTo>
                    <a:pt x="17985" y="4719"/>
                  </a:lnTo>
                  <a:lnTo>
                    <a:pt x="18212" y="5115"/>
                  </a:lnTo>
                  <a:lnTo>
                    <a:pt x="18438" y="5530"/>
                  </a:lnTo>
                  <a:lnTo>
                    <a:pt x="18646" y="5945"/>
                  </a:lnTo>
                  <a:lnTo>
                    <a:pt x="18816" y="6379"/>
                  </a:lnTo>
                  <a:lnTo>
                    <a:pt x="18985" y="6832"/>
                  </a:lnTo>
                  <a:lnTo>
                    <a:pt x="19118" y="7285"/>
                  </a:lnTo>
                  <a:lnTo>
                    <a:pt x="19231" y="7757"/>
                  </a:lnTo>
                  <a:lnTo>
                    <a:pt x="19325" y="8229"/>
                  </a:lnTo>
                  <a:lnTo>
                    <a:pt x="19401" y="8701"/>
                  </a:lnTo>
                  <a:lnTo>
                    <a:pt x="19457" y="9172"/>
                  </a:lnTo>
                  <a:lnTo>
                    <a:pt x="19476" y="9644"/>
                  </a:lnTo>
                  <a:lnTo>
                    <a:pt x="19476" y="10116"/>
                  </a:lnTo>
                  <a:lnTo>
                    <a:pt x="19457" y="10588"/>
                  </a:lnTo>
                  <a:lnTo>
                    <a:pt x="19401" y="11041"/>
                  </a:lnTo>
                  <a:lnTo>
                    <a:pt x="19344" y="11512"/>
                  </a:lnTo>
                  <a:lnTo>
                    <a:pt x="19250" y="11965"/>
                  </a:lnTo>
                  <a:lnTo>
                    <a:pt x="19136" y="12418"/>
                  </a:lnTo>
                  <a:lnTo>
                    <a:pt x="19004" y="12871"/>
                  </a:lnTo>
                  <a:lnTo>
                    <a:pt x="18834" y="13305"/>
                  </a:lnTo>
                  <a:lnTo>
                    <a:pt x="18665" y="13739"/>
                  </a:lnTo>
                  <a:lnTo>
                    <a:pt x="18457" y="14173"/>
                  </a:lnTo>
                  <a:lnTo>
                    <a:pt x="18231" y="14588"/>
                  </a:lnTo>
                  <a:lnTo>
                    <a:pt x="17985" y="15004"/>
                  </a:lnTo>
                  <a:lnTo>
                    <a:pt x="17721" y="15400"/>
                  </a:lnTo>
                  <a:lnTo>
                    <a:pt x="17438" y="15796"/>
                  </a:lnTo>
                  <a:lnTo>
                    <a:pt x="17136" y="16155"/>
                  </a:lnTo>
                  <a:lnTo>
                    <a:pt x="16815" y="16513"/>
                  </a:lnTo>
                  <a:lnTo>
                    <a:pt x="16494" y="16834"/>
                  </a:lnTo>
                  <a:lnTo>
                    <a:pt x="16136" y="17155"/>
                  </a:lnTo>
                  <a:lnTo>
                    <a:pt x="15777" y="17457"/>
                  </a:lnTo>
                  <a:lnTo>
                    <a:pt x="15400" y="17740"/>
                  </a:lnTo>
                  <a:lnTo>
                    <a:pt x="15022" y="17985"/>
                  </a:lnTo>
                  <a:lnTo>
                    <a:pt x="14607" y="18231"/>
                  </a:lnTo>
                  <a:lnTo>
                    <a:pt x="14211" y="18457"/>
                  </a:lnTo>
                  <a:lnTo>
                    <a:pt x="13777" y="18665"/>
                  </a:lnTo>
                  <a:lnTo>
                    <a:pt x="13343" y="18835"/>
                  </a:lnTo>
                  <a:lnTo>
                    <a:pt x="12890" y="19004"/>
                  </a:lnTo>
                  <a:lnTo>
                    <a:pt x="12437" y="19137"/>
                  </a:lnTo>
                  <a:lnTo>
                    <a:pt x="11965" y="19250"/>
                  </a:lnTo>
                  <a:lnTo>
                    <a:pt x="11512" y="19344"/>
                  </a:lnTo>
                  <a:lnTo>
                    <a:pt x="11041" y="19420"/>
                  </a:lnTo>
                  <a:lnTo>
                    <a:pt x="10569" y="19457"/>
                  </a:lnTo>
                  <a:lnTo>
                    <a:pt x="10097" y="19495"/>
                  </a:lnTo>
                  <a:lnTo>
                    <a:pt x="9625" y="19495"/>
                  </a:lnTo>
                  <a:lnTo>
                    <a:pt x="9153" y="19476"/>
                  </a:lnTo>
                  <a:lnTo>
                    <a:pt x="8682" y="19420"/>
                  </a:lnTo>
                  <a:lnTo>
                    <a:pt x="8229" y="19363"/>
                  </a:lnTo>
                  <a:lnTo>
                    <a:pt x="7757" y="19269"/>
                  </a:lnTo>
                  <a:lnTo>
                    <a:pt x="7304" y="19155"/>
                  </a:lnTo>
                  <a:lnTo>
                    <a:pt x="6851" y="19023"/>
                  </a:lnTo>
                  <a:lnTo>
                    <a:pt x="6417" y="18853"/>
                  </a:lnTo>
                  <a:lnTo>
                    <a:pt x="5983" y="18684"/>
                  </a:lnTo>
                  <a:lnTo>
                    <a:pt x="5549" y="18476"/>
                  </a:lnTo>
                  <a:lnTo>
                    <a:pt x="5134" y="18250"/>
                  </a:lnTo>
                  <a:lnTo>
                    <a:pt x="4719" y="18004"/>
                  </a:lnTo>
                  <a:lnTo>
                    <a:pt x="4322" y="17740"/>
                  </a:lnTo>
                  <a:lnTo>
                    <a:pt x="3945" y="17457"/>
                  </a:lnTo>
                  <a:lnTo>
                    <a:pt x="3567" y="17155"/>
                  </a:lnTo>
                  <a:lnTo>
                    <a:pt x="3228" y="16834"/>
                  </a:lnTo>
                  <a:lnTo>
                    <a:pt x="2888" y="16513"/>
                  </a:lnTo>
                  <a:lnTo>
                    <a:pt x="2567" y="16155"/>
                  </a:lnTo>
                  <a:lnTo>
                    <a:pt x="2265" y="15796"/>
                  </a:lnTo>
                  <a:lnTo>
                    <a:pt x="2001" y="15419"/>
                  </a:lnTo>
                  <a:lnTo>
                    <a:pt x="1737" y="15041"/>
                  </a:lnTo>
                  <a:lnTo>
                    <a:pt x="1492" y="14626"/>
                  </a:lnTo>
                  <a:lnTo>
                    <a:pt x="1265" y="14211"/>
                  </a:lnTo>
                  <a:lnTo>
                    <a:pt x="1076" y="13796"/>
                  </a:lnTo>
                  <a:lnTo>
                    <a:pt x="888" y="13362"/>
                  </a:lnTo>
                  <a:lnTo>
                    <a:pt x="737" y="12909"/>
                  </a:lnTo>
                  <a:lnTo>
                    <a:pt x="586" y="12456"/>
                  </a:lnTo>
                  <a:lnTo>
                    <a:pt x="472" y="11984"/>
                  </a:lnTo>
                  <a:lnTo>
                    <a:pt x="378" y="11512"/>
                  </a:lnTo>
                  <a:lnTo>
                    <a:pt x="303" y="11041"/>
                  </a:lnTo>
                  <a:lnTo>
                    <a:pt x="265" y="10569"/>
                  </a:lnTo>
                  <a:lnTo>
                    <a:pt x="246" y="10097"/>
                  </a:lnTo>
                  <a:lnTo>
                    <a:pt x="246" y="9625"/>
                  </a:lnTo>
                  <a:lnTo>
                    <a:pt x="265" y="9172"/>
                  </a:lnTo>
                  <a:lnTo>
                    <a:pt x="303" y="8701"/>
                  </a:lnTo>
                  <a:lnTo>
                    <a:pt x="378" y="8229"/>
                  </a:lnTo>
                  <a:lnTo>
                    <a:pt x="472" y="7776"/>
                  </a:lnTo>
                  <a:lnTo>
                    <a:pt x="586" y="7323"/>
                  </a:lnTo>
                  <a:lnTo>
                    <a:pt x="718" y="6870"/>
                  </a:lnTo>
                  <a:lnTo>
                    <a:pt x="869" y="6436"/>
                  </a:lnTo>
                  <a:lnTo>
                    <a:pt x="1057" y="6002"/>
                  </a:lnTo>
                  <a:lnTo>
                    <a:pt x="1246" y="5568"/>
                  </a:lnTo>
                  <a:lnTo>
                    <a:pt x="1473" y="5153"/>
                  </a:lnTo>
                  <a:lnTo>
                    <a:pt x="1718" y="4738"/>
                  </a:lnTo>
                  <a:lnTo>
                    <a:pt x="2039" y="4266"/>
                  </a:lnTo>
                  <a:lnTo>
                    <a:pt x="2378" y="3813"/>
                  </a:lnTo>
                  <a:lnTo>
                    <a:pt x="2737" y="3398"/>
                  </a:lnTo>
                  <a:lnTo>
                    <a:pt x="3114" y="3001"/>
                  </a:lnTo>
                  <a:lnTo>
                    <a:pt x="3530" y="2624"/>
                  </a:lnTo>
                  <a:lnTo>
                    <a:pt x="3945" y="2265"/>
                  </a:lnTo>
                  <a:lnTo>
                    <a:pt x="4398" y="1945"/>
                  </a:lnTo>
                  <a:lnTo>
                    <a:pt x="4851" y="1643"/>
                  </a:lnTo>
                  <a:lnTo>
                    <a:pt x="5322" y="1378"/>
                  </a:lnTo>
                  <a:lnTo>
                    <a:pt x="5813" y="1133"/>
                  </a:lnTo>
                  <a:lnTo>
                    <a:pt x="6323" y="925"/>
                  </a:lnTo>
                  <a:lnTo>
                    <a:pt x="6832" y="737"/>
                  </a:lnTo>
                  <a:lnTo>
                    <a:pt x="7379" y="586"/>
                  </a:lnTo>
                  <a:lnTo>
                    <a:pt x="7908" y="454"/>
                  </a:lnTo>
                  <a:lnTo>
                    <a:pt x="8474" y="359"/>
                  </a:lnTo>
                  <a:lnTo>
                    <a:pt x="9021" y="284"/>
                  </a:lnTo>
                  <a:lnTo>
                    <a:pt x="9455" y="265"/>
                  </a:lnTo>
                  <a:lnTo>
                    <a:pt x="9889" y="246"/>
                  </a:lnTo>
                  <a:close/>
                  <a:moveTo>
                    <a:pt x="9814" y="1"/>
                  </a:moveTo>
                  <a:lnTo>
                    <a:pt x="9418" y="20"/>
                  </a:lnTo>
                  <a:lnTo>
                    <a:pt x="9002" y="57"/>
                  </a:lnTo>
                  <a:lnTo>
                    <a:pt x="8436" y="114"/>
                  </a:lnTo>
                  <a:lnTo>
                    <a:pt x="7870" y="208"/>
                  </a:lnTo>
                  <a:lnTo>
                    <a:pt x="7304" y="340"/>
                  </a:lnTo>
                  <a:lnTo>
                    <a:pt x="6757" y="510"/>
                  </a:lnTo>
                  <a:lnTo>
                    <a:pt x="6228" y="699"/>
                  </a:lnTo>
                  <a:lnTo>
                    <a:pt x="5719" y="925"/>
                  </a:lnTo>
                  <a:lnTo>
                    <a:pt x="5209" y="1171"/>
                  </a:lnTo>
                  <a:lnTo>
                    <a:pt x="4719" y="1435"/>
                  </a:lnTo>
                  <a:lnTo>
                    <a:pt x="4247" y="1756"/>
                  </a:lnTo>
                  <a:lnTo>
                    <a:pt x="3794" y="2077"/>
                  </a:lnTo>
                  <a:lnTo>
                    <a:pt x="3360" y="2435"/>
                  </a:lnTo>
                  <a:lnTo>
                    <a:pt x="2945" y="2832"/>
                  </a:lnTo>
                  <a:lnTo>
                    <a:pt x="2567" y="3228"/>
                  </a:lnTo>
                  <a:lnTo>
                    <a:pt x="2190" y="3662"/>
                  </a:lnTo>
                  <a:lnTo>
                    <a:pt x="1850" y="4134"/>
                  </a:lnTo>
                  <a:lnTo>
                    <a:pt x="1510" y="4605"/>
                  </a:lnTo>
                  <a:lnTo>
                    <a:pt x="1265" y="5021"/>
                  </a:lnTo>
                  <a:lnTo>
                    <a:pt x="1039" y="5455"/>
                  </a:lnTo>
                  <a:lnTo>
                    <a:pt x="831" y="5908"/>
                  </a:lnTo>
                  <a:lnTo>
                    <a:pt x="642" y="6342"/>
                  </a:lnTo>
                  <a:lnTo>
                    <a:pt x="472" y="6795"/>
                  </a:lnTo>
                  <a:lnTo>
                    <a:pt x="340" y="7266"/>
                  </a:lnTo>
                  <a:lnTo>
                    <a:pt x="227" y="7719"/>
                  </a:lnTo>
                  <a:lnTo>
                    <a:pt x="133" y="8191"/>
                  </a:lnTo>
                  <a:lnTo>
                    <a:pt x="57" y="8663"/>
                  </a:lnTo>
                  <a:lnTo>
                    <a:pt x="20" y="9153"/>
                  </a:lnTo>
                  <a:lnTo>
                    <a:pt x="1" y="9625"/>
                  </a:lnTo>
                  <a:lnTo>
                    <a:pt x="1" y="10116"/>
                  </a:lnTo>
                  <a:lnTo>
                    <a:pt x="20" y="10588"/>
                  </a:lnTo>
                  <a:lnTo>
                    <a:pt x="76" y="11078"/>
                  </a:lnTo>
                  <a:lnTo>
                    <a:pt x="133" y="11569"/>
                  </a:lnTo>
                  <a:lnTo>
                    <a:pt x="246" y="12041"/>
                  </a:lnTo>
                  <a:lnTo>
                    <a:pt x="359" y="12513"/>
                  </a:lnTo>
                  <a:lnTo>
                    <a:pt x="491" y="12984"/>
                  </a:lnTo>
                  <a:lnTo>
                    <a:pt x="661" y="13437"/>
                  </a:lnTo>
                  <a:lnTo>
                    <a:pt x="850" y="13890"/>
                  </a:lnTo>
                  <a:lnTo>
                    <a:pt x="1057" y="14324"/>
                  </a:lnTo>
                  <a:lnTo>
                    <a:pt x="1284" y="14758"/>
                  </a:lnTo>
                  <a:lnTo>
                    <a:pt x="1529" y="15155"/>
                  </a:lnTo>
                  <a:lnTo>
                    <a:pt x="1793" y="15570"/>
                  </a:lnTo>
                  <a:lnTo>
                    <a:pt x="2077" y="15947"/>
                  </a:lnTo>
                  <a:lnTo>
                    <a:pt x="2378" y="16325"/>
                  </a:lnTo>
                  <a:lnTo>
                    <a:pt x="2718" y="16664"/>
                  </a:lnTo>
                  <a:lnTo>
                    <a:pt x="3058" y="17023"/>
                  </a:lnTo>
                  <a:lnTo>
                    <a:pt x="3416" y="17344"/>
                  </a:lnTo>
                  <a:lnTo>
                    <a:pt x="3794" y="17646"/>
                  </a:lnTo>
                  <a:lnTo>
                    <a:pt x="4190" y="17929"/>
                  </a:lnTo>
                  <a:lnTo>
                    <a:pt x="4586" y="18212"/>
                  </a:lnTo>
                  <a:lnTo>
                    <a:pt x="4888" y="18401"/>
                  </a:lnTo>
                  <a:lnTo>
                    <a:pt x="5190" y="18570"/>
                  </a:lnTo>
                  <a:lnTo>
                    <a:pt x="5511" y="18721"/>
                  </a:lnTo>
                  <a:lnTo>
                    <a:pt x="5832" y="18872"/>
                  </a:lnTo>
                  <a:lnTo>
                    <a:pt x="6134" y="19004"/>
                  </a:lnTo>
                  <a:lnTo>
                    <a:pt x="6474" y="19137"/>
                  </a:lnTo>
                  <a:lnTo>
                    <a:pt x="6794" y="19250"/>
                  </a:lnTo>
                  <a:lnTo>
                    <a:pt x="7115" y="19344"/>
                  </a:lnTo>
                  <a:lnTo>
                    <a:pt x="7455" y="19438"/>
                  </a:lnTo>
                  <a:lnTo>
                    <a:pt x="7795" y="19514"/>
                  </a:lnTo>
                  <a:lnTo>
                    <a:pt x="8134" y="19589"/>
                  </a:lnTo>
                  <a:lnTo>
                    <a:pt x="8474" y="19646"/>
                  </a:lnTo>
                  <a:lnTo>
                    <a:pt x="8814" y="19684"/>
                  </a:lnTo>
                  <a:lnTo>
                    <a:pt x="9153" y="19722"/>
                  </a:lnTo>
                  <a:lnTo>
                    <a:pt x="9493" y="19740"/>
                  </a:lnTo>
                  <a:lnTo>
                    <a:pt x="9833" y="19740"/>
                  </a:lnTo>
                  <a:lnTo>
                    <a:pt x="10380" y="19722"/>
                  </a:lnTo>
                  <a:lnTo>
                    <a:pt x="10927" y="19684"/>
                  </a:lnTo>
                  <a:lnTo>
                    <a:pt x="11475" y="19608"/>
                  </a:lnTo>
                  <a:lnTo>
                    <a:pt x="12022" y="19495"/>
                  </a:lnTo>
                  <a:lnTo>
                    <a:pt x="12513" y="19363"/>
                  </a:lnTo>
                  <a:lnTo>
                    <a:pt x="12965" y="19231"/>
                  </a:lnTo>
                  <a:lnTo>
                    <a:pt x="13437" y="19061"/>
                  </a:lnTo>
                  <a:lnTo>
                    <a:pt x="13871" y="18872"/>
                  </a:lnTo>
                  <a:lnTo>
                    <a:pt x="14305" y="18665"/>
                  </a:lnTo>
                  <a:lnTo>
                    <a:pt x="14739" y="18438"/>
                  </a:lnTo>
                  <a:lnTo>
                    <a:pt x="15155" y="18193"/>
                  </a:lnTo>
                  <a:lnTo>
                    <a:pt x="15551" y="17929"/>
                  </a:lnTo>
                  <a:lnTo>
                    <a:pt x="15928" y="17646"/>
                  </a:lnTo>
                  <a:lnTo>
                    <a:pt x="16306" y="17344"/>
                  </a:lnTo>
                  <a:lnTo>
                    <a:pt x="16664" y="17023"/>
                  </a:lnTo>
                  <a:lnTo>
                    <a:pt x="17004" y="16683"/>
                  </a:lnTo>
                  <a:lnTo>
                    <a:pt x="17325" y="16325"/>
                  </a:lnTo>
                  <a:lnTo>
                    <a:pt x="17627" y="15947"/>
                  </a:lnTo>
                  <a:lnTo>
                    <a:pt x="17929" y="15551"/>
                  </a:lnTo>
                  <a:lnTo>
                    <a:pt x="18193" y="15136"/>
                  </a:lnTo>
                  <a:lnTo>
                    <a:pt x="18438" y="14721"/>
                  </a:lnTo>
                  <a:lnTo>
                    <a:pt x="18684" y="14287"/>
                  </a:lnTo>
                  <a:lnTo>
                    <a:pt x="18891" y="13853"/>
                  </a:lnTo>
                  <a:lnTo>
                    <a:pt x="19061" y="13400"/>
                  </a:lnTo>
                  <a:lnTo>
                    <a:pt x="19231" y="12947"/>
                  </a:lnTo>
                  <a:lnTo>
                    <a:pt x="19363" y="12494"/>
                  </a:lnTo>
                  <a:lnTo>
                    <a:pt x="19495" y="12022"/>
                  </a:lnTo>
                  <a:lnTo>
                    <a:pt x="19570" y="11550"/>
                  </a:lnTo>
                  <a:lnTo>
                    <a:pt x="19646" y="11078"/>
                  </a:lnTo>
                  <a:lnTo>
                    <a:pt x="19703" y="10588"/>
                  </a:lnTo>
                  <a:lnTo>
                    <a:pt x="19721" y="10116"/>
                  </a:lnTo>
                  <a:lnTo>
                    <a:pt x="19721" y="9625"/>
                  </a:lnTo>
                  <a:lnTo>
                    <a:pt x="19703" y="9153"/>
                  </a:lnTo>
                  <a:lnTo>
                    <a:pt x="19646" y="8663"/>
                  </a:lnTo>
                  <a:lnTo>
                    <a:pt x="19570" y="8191"/>
                  </a:lnTo>
                  <a:lnTo>
                    <a:pt x="19476" y="7700"/>
                  </a:lnTo>
                  <a:lnTo>
                    <a:pt x="19363" y="7229"/>
                  </a:lnTo>
                  <a:lnTo>
                    <a:pt x="19212" y="6757"/>
                  </a:lnTo>
                  <a:lnTo>
                    <a:pt x="19042" y="6304"/>
                  </a:lnTo>
                  <a:lnTo>
                    <a:pt x="18872" y="5851"/>
                  </a:lnTo>
                  <a:lnTo>
                    <a:pt x="18665" y="5417"/>
                  </a:lnTo>
                  <a:lnTo>
                    <a:pt x="18438" y="5002"/>
                  </a:lnTo>
                  <a:lnTo>
                    <a:pt x="18193" y="4587"/>
                  </a:lnTo>
                  <a:lnTo>
                    <a:pt x="17910" y="4190"/>
                  </a:lnTo>
                  <a:lnTo>
                    <a:pt x="17627" y="3794"/>
                  </a:lnTo>
                  <a:lnTo>
                    <a:pt x="17325" y="3435"/>
                  </a:lnTo>
                  <a:lnTo>
                    <a:pt x="17004" y="3077"/>
                  </a:lnTo>
                  <a:lnTo>
                    <a:pt x="16664" y="2737"/>
                  </a:lnTo>
                  <a:lnTo>
                    <a:pt x="16306" y="2397"/>
                  </a:lnTo>
                  <a:lnTo>
                    <a:pt x="15928" y="2096"/>
                  </a:lnTo>
                  <a:lnTo>
                    <a:pt x="15532" y="1812"/>
                  </a:lnTo>
                  <a:lnTo>
                    <a:pt x="15117" y="1529"/>
                  </a:lnTo>
                  <a:lnTo>
                    <a:pt x="14777" y="1322"/>
                  </a:lnTo>
                  <a:lnTo>
                    <a:pt x="14419" y="1133"/>
                  </a:lnTo>
                  <a:lnTo>
                    <a:pt x="14060" y="944"/>
                  </a:lnTo>
                  <a:lnTo>
                    <a:pt x="13701" y="793"/>
                  </a:lnTo>
                  <a:lnTo>
                    <a:pt x="13324" y="642"/>
                  </a:lnTo>
                  <a:lnTo>
                    <a:pt x="12947" y="510"/>
                  </a:lnTo>
                  <a:lnTo>
                    <a:pt x="12569" y="378"/>
                  </a:lnTo>
                  <a:lnTo>
                    <a:pt x="12192" y="284"/>
                  </a:lnTo>
                  <a:lnTo>
                    <a:pt x="11795" y="189"/>
                  </a:lnTo>
                  <a:lnTo>
                    <a:pt x="11399" y="133"/>
                  </a:lnTo>
                  <a:lnTo>
                    <a:pt x="11022" y="76"/>
                  </a:lnTo>
                  <a:lnTo>
                    <a:pt x="10625" y="39"/>
                  </a:lnTo>
                  <a:lnTo>
                    <a:pt x="10210" y="20"/>
                  </a:lnTo>
                  <a:lnTo>
                    <a:pt x="98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25"/>
            <p:cNvSpPr/>
            <p:nvPr/>
          </p:nvSpPr>
          <p:spPr>
            <a:xfrm>
              <a:off x="3464070" y="626619"/>
              <a:ext cx="387327" cy="547807"/>
            </a:xfrm>
            <a:custGeom>
              <a:rect b="b" l="l" r="r" t="t"/>
              <a:pathLst>
                <a:path extrusionOk="0" h="14948" w="10569">
                  <a:moveTo>
                    <a:pt x="774" y="1"/>
                  </a:moveTo>
                  <a:lnTo>
                    <a:pt x="378" y="20"/>
                  </a:lnTo>
                  <a:lnTo>
                    <a:pt x="0" y="39"/>
                  </a:lnTo>
                  <a:lnTo>
                    <a:pt x="831" y="9739"/>
                  </a:lnTo>
                  <a:lnTo>
                    <a:pt x="9078" y="14947"/>
                  </a:lnTo>
                  <a:lnTo>
                    <a:pt x="9323" y="14513"/>
                  </a:lnTo>
                  <a:lnTo>
                    <a:pt x="9549" y="14079"/>
                  </a:lnTo>
                  <a:lnTo>
                    <a:pt x="9757" y="13626"/>
                  </a:lnTo>
                  <a:lnTo>
                    <a:pt x="9946" y="13173"/>
                  </a:lnTo>
                  <a:lnTo>
                    <a:pt x="10115" y="12720"/>
                  </a:lnTo>
                  <a:lnTo>
                    <a:pt x="10248" y="12267"/>
                  </a:lnTo>
                  <a:lnTo>
                    <a:pt x="10361" y="11796"/>
                  </a:lnTo>
                  <a:lnTo>
                    <a:pt x="10455" y="11324"/>
                  </a:lnTo>
                  <a:lnTo>
                    <a:pt x="10512" y="10852"/>
                  </a:lnTo>
                  <a:lnTo>
                    <a:pt x="10549" y="10399"/>
                  </a:lnTo>
                  <a:lnTo>
                    <a:pt x="10568" y="9927"/>
                  </a:lnTo>
                  <a:lnTo>
                    <a:pt x="10568" y="9456"/>
                  </a:lnTo>
                  <a:lnTo>
                    <a:pt x="10549" y="8984"/>
                  </a:lnTo>
                  <a:lnTo>
                    <a:pt x="10493" y="8512"/>
                  </a:lnTo>
                  <a:lnTo>
                    <a:pt x="10436" y="8059"/>
                  </a:lnTo>
                  <a:lnTo>
                    <a:pt x="10342" y="7587"/>
                  </a:lnTo>
                  <a:lnTo>
                    <a:pt x="10229" y="7134"/>
                  </a:lnTo>
                  <a:lnTo>
                    <a:pt x="10097" y="6700"/>
                  </a:lnTo>
                  <a:lnTo>
                    <a:pt x="9927" y="6247"/>
                  </a:lnTo>
                  <a:lnTo>
                    <a:pt x="9757" y="5813"/>
                  </a:lnTo>
                  <a:lnTo>
                    <a:pt x="9549" y="5398"/>
                  </a:lnTo>
                  <a:lnTo>
                    <a:pt x="9342" y="4983"/>
                  </a:lnTo>
                  <a:lnTo>
                    <a:pt x="9096" y="4568"/>
                  </a:lnTo>
                  <a:lnTo>
                    <a:pt x="8832" y="4171"/>
                  </a:lnTo>
                  <a:lnTo>
                    <a:pt x="8549" y="3794"/>
                  </a:lnTo>
                  <a:lnTo>
                    <a:pt x="8247" y="3417"/>
                  </a:lnTo>
                  <a:lnTo>
                    <a:pt x="7926" y="3058"/>
                  </a:lnTo>
                  <a:lnTo>
                    <a:pt x="7587" y="2718"/>
                  </a:lnTo>
                  <a:lnTo>
                    <a:pt x="7228" y="2398"/>
                  </a:lnTo>
                  <a:lnTo>
                    <a:pt x="6851" y="2077"/>
                  </a:lnTo>
                  <a:lnTo>
                    <a:pt x="6454" y="1794"/>
                  </a:lnTo>
                  <a:lnTo>
                    <a:pt x="6039" y="1511"/>
                  </a:lnTo>
                  <a:lnTo>
                    <a:pt x="5681" y="1284"/>
                  </a:lnTo>
                  <a:lnTo>
                    <a:pt x="5322" y="1095"/>
                  </a:lnTo>
                  <a:lnTo>
                    <a:pt x="4964" y="926"/>
                  </a:lnTo>
                  <a:lnTo>
                    <a:pt x="4586" y="756"/>
                  </a:lnTo>
                  <a:lnTo>
                    <a:pt x="4228" y="605"/>
                  </a:lnTo>
                  <a:lnTo>
                    <a:pt x="3850" y="473"/>
                  </a:lnTo>
                  <a:lnTo>
                    <a:pt x="3473" y="359"/>
                  </a:lnTo>
                  <a:lnTo>
                    <a:pt x="3076" y="265"/>
                  </a:lnTo>
                  <a:lnTo>
                    <a:pt x="2699" y="171"/>
                  </a:lnTo>
                  <a:lnTo>
                    <a:pt x="2321" y="114"/>
                  </a:lnTo>
                  <a:lnTo>
                    <a:pt x="1925" y="57"/>
                  </a:lnTo>
                  <a:lnTo>
                    <a:pt x="1548" y="20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25"/>
            <p:cNvSpPr/>
            <p:nvPr/>
          </p:nvSpPr>
          <p:spPr>
            <a:xfrm>
              <a:off x="3459233" y="622478"/>
              <a:ext cx="397002" cy="558141"/>
            </a:xfrm>
            <a:custGeom>
              <a:rect b="b" l="l" r="r" t="t"/>
              <a:pathLst>
                <a:path extrusionOk="0" h="15230" w="10833">
                  <a:moveTo>
                    <a:pt x="1038" y="227"/>
                  </a:moveTo>
                  <a:lnTo>
                    <a:pt x="1416" y="246"/>
                  </a:lnTo>
                  <a:lnTo>
                    <a:pt x="1793" y="265"/>
                  </a:lnTo>
                  <a:lnTo>
                    <a:pt x="2170" y="303"/>
                  </a:lnTo>
                  <a:lnTo>
                    <a:pt x="2548" y="359"/>
                  </a:lnTo>
                  <a:lnTo>
                    <a:pt x="2925" y="435"/>
                  </a:lnTo>
                  <a:lnTo>
                    <a:pt x="3303" y="510"/>
                  </a:lnTo>
                  <a:lnTo>
                    <a:pt x="3661" y="623"/>
                  </a:lnTo>
                  <a:lnTo>
                    <a:pt x="4020" y="737"/>
                  </a:lnTo>
                  <a:lnTo>
                    <a:pt x="4378" y="850"/>
                  </a:lnTo>
                  <a:lnTo>
                    <a:pt x="4737" y="1001"/>
                  </a:lnTo>
                  <a:lnTo>
                    <a:pt x="5096" y="1152"/>
                  </a:lnTo>
                  <a:lnTo>
                    <a:pt x="5435" y="1341"/>
                  </a:lnTo>
                  <a:lnTo>
                    <a:pt x="5775" y="1529"/>
                  </a:lnTo>
                  <a:lnTo>
                    <a:pt x="6096" y="1718"/>
                  </a:lnTo>
                  <a:lnTo>
                    <a:pt x="6511" y="1982"/>
                  </a:lnTo>
                  <a:lnTo>
                    <a:pt x="6888" y="2265"/>
                  </a:lnTo>
                  <a:lnTo>
                    <a:pt x="7247" y="2567"/>
                  </a:lnTo>
                  <a:lnTo>
                    <a:pt x="7605" y="2888"/>
                  </a:lnTo>
                  <a:lnTo>
                    <a:pt x="7945" y="3228"/>
                  </a:lnTo>
                  <a:lnTo>
                    <a:pt x="8247" y="3567"/>
                  </a:lnTo>
                  <a:lnTo>
                    <a:pt x="8549" y="3926"/>
                  </a:lnTo>
                  <a:lnTo>
                    <a:pt x="8832" y="4303"/>
                  </a:lnTo>
                  <a:lnTo>
                    <a:pt x="9096" y="4700"/>
                  </a:lnTo>
                  <a:lnTo>
                    <a:pt x="9323" y="5096"/>
                  </a:lnTo>
                  <a:lnTo>
                    <a:pt x="9549" y="5511"/>
                  </a:lnTo>
                  <a:lnTo>
                    <a:pt x="9757" y="5926"/>
                  </a:lnTo>
                  <a:lnTo>
                    <a:pt x="9927" y="6360"/>
                  </a:lnTo>
                  <a:lnTo>
                    <a:pt x="10096" y="6813"/>
                  </a:lnTo>
                  <a:lnTo>
                    <a:pt x="10229" y="7266"/>
                  </a:lnTo>
                  <a:lnTo>
                    <a:pt x="10342" y="7738"/>
                  </a:lnTo>
                  <a:lnTo>
                    <a:pt x="10436" y="8191"/>
                  </a:lnTo>
                  <a:lnTo>
                    <a:pt x="10512" y="8663"/>
                  </a:lnTo>
                  <a:lnTo>
                    <a:pt x="10568" y="9134"/>
                  </a:lnTo>
                  <a:lnTo>
                    <a:pt x="10587" y="9587"/>
                  </a:lnTo>
                  <a:lnTo>
                    <a:pt x="10587" y="10059"/>
                  </a:lnTo>
                  <a:lnTo>
                    <a:pt x="10568" y="10512"/>
                  </a:lnTo>
                  <a:lnTo>
                    <a:pt x="10531" y="10965"/>
                  </a:lnTo>
                  <a:lnTo>
                    <a:pt x="10455" y="11437"/>
                  </a:lnTo>
                  <a:lnTo>
                    <a:pt x="10380" y="11890"/>
                  </a:lnTo>
                  <a:lnTo>
                    <a:pt x="10266" y="12324"/>
                  </a:lnTo>
                  <a:lnTo>
                    <a:pt x="10134" y="12777"/>
                  </a:lnTo>
                  <a:lnTo>
                    <a:pt x="9983" y="13211"/>
                  </a:lnTo>
                  <a:lnTo>
                    <a:pt x="9813" y="13645"/>
                  </a:lnTo>
                  <a:lnTo>
                    <a:pt x="9625" y="14060"/>
                  </a:lnTo>
                  <a:lnTo>
                    <a:pt x="9398" y="14475"/>
                  </a:lnTo>
                  <a:lnTo>
                    <a:pt x="9153" y="14890"/>
                  </a:lnTo>
                  <a:lnTo>
                    <a:pt x="1076" y="9776"/>
                  </a:lnTo>
                  <a:lnTo>
                    <a:pt x="264" y="265"/>
                  </a:lnTo>
                  <a:lnTo>
                    <a:pt x="642" y="246"/>
                  </a:lnTo>
                  <a:lnTo>
                    <a:pt x="1038" y="227"/>
                  </a:lnTo>
                  <a:close/>
                  <a:moveTo>
                    <a:pt x="529" y="1"/>
                  </a:moveTo>
                  <a:lnTo>
                    <a:pt x="113" y="38"/>
                  </a:lnTo>
                  <a:lnTo>
                    <a:pt x="0" y="38"/>
                  </a:lnTo>
                  <a:lnTo>
                    <a:pt x="849" y="9927"/>
                  </a:lnTo>
                  <a:lnTo>
                    <a:pt x="9247" y="15230"/>
                  </a:lnTo>
                  <a:lnTo>
                    <a:pt x="9304" y="15117"/>
                  </a:lnTo>
                  <a:lnTo>
                    <a:pt x="9549" y="14702"/>
                  </a:lnTo>
                  <a:lnTo>
                    <a:pt x="9795" y="14268"/>
                  </a:lnTo>
                  <a:lnTo>
                    <a:pt x="10002" y="13834"/>
                  </a:lnTo>
                  <a:lnTo>
                    <a:pt x="10172" y="13381"/>
                  </a:lnTo>
                  <a:lnTo>
                    <a:pt x="10342" y="12928"/>
                  </a:lnTo>
                  <a:lnTo>
                    <a:pt x="10474" y="12475"/>
                  </a:lnTo>
                  <a:lnTo>
                    <a:pt x="10606" y="12003"/>
                  </a:lnTo>
                  <a:lnTo>
                    <a:pt x="10681" y="11531"/>
                  </a:lnTo>
                  <a:lnTo>
                    <a:pt x="10757" y="11059"/>
                  </a:lnTo>
                  <a:lnTo>
                    <a:pt x="10814" y="10569"/>
                  </a:lnTo>
                  <a:lnTo>
                    <a:pt x="10832" y="10097"/>
                  </a:lnTo>
                  <a:lnTo>
                    <a:pt x="10832" y="9606"/>
                  </a:lnTo>
                  <a:lnTo>
                    <a:pt x="10814" y="9134"/>
                  </a:lnTo>
                  <a:lnTo>
                    <a:pt x="10757" y="8644"/>
                  </a:lnTo>
                  <a:lnTo>
                    <a:pt x="10681" y="8172"/>
                  </a:lnTo>
                  <a:lnTo>
                    <a:pt x="10587" y="7681"/>
                  </a:lnTo>
                  <a:lnTo>
                    <a:pt x="10474" y="7210"/>
                  </a:lnTo>
                  <a:lnTo>
                    <a:pt x="10323" y="6738"/>
                  </a:lnTo>
                  <a:lnTo>
                    <a:pt x="10153" y="6285"/>
                  </a:lnTo>
                  <a:lnTo>
                    <a:pt x="9983" y="5832"/>
                  </a:lnTo>
                  <a:lnTo>
                    <a:pt x="9776" y="5398"/>
                  </a:lnTo>
                  <a:lnTo>
                    <a:pt x="9549" y="4983"/>
                  </a:lnTo>
                  <a:lnTo>
                    <a:pt x="9304" y="4568"/>
                  </a:lnTo>
                  <a:lnTo>
                    <a:pt x="9021" y="4171"/>
                  </a:lnTo>
                  <a:lnTo>
                    <a:pt x="8738" y="3775"/>
                  </a:lnTo>
                  <a:lnTo>
                    <a:pt x="8436" y="3416"/>
                  </a:lnTo>
                  <a:lnTo>
                    <a:pt x="8115" y="3058"/>
                  </a:lnTo>
                  <a:lnTo>
                    <a:pt x="7775" y="2718"/>
                  </a:lnTo>
                  <a:lnTo>
                    <a:pt x="7417" y="2378"/>
                  </a:lnTo>
                  <a:lnTo>
                    <a:pt x="7039" y="2077"/>
                  </a:lnTo>
                  <a:lnTo>
                    <a:pt x="6643" y="1793"/>
                  </a:lnTo>
                  <a:lnTo>
                    <a:pt x="6228" y="1510"/>
                  </a:lnTo>
                  <a:lnTo>
                    <a:pt x="5888" y="1303"/>
                  </a:lnTo>
                  <a:lnTo>
                    <a:pt x="5530" y="1114"/>
                  </a:lnTo>
                  <a:lnTo>
                    <a:pt x="5171" y="925"/>
                  </a:lnTo>
                  <a:lnTo>
                    <a:pt x="4812" y="774"/>
                  </a:lnTo>
                  <a:lnTo>
                    <a:pt x="4435" y="623"/>
                  </a:lnTo>
                  <a:lnTo>
                    <a:pt x="4058" y="491"/>
                  </a:lnTo>
                  <a:lnTo>
                    <a:pt x="3680" y="359"/>
                  </a:lnTo>
                  <a:lnTo>
                    <a:pt x="3303" y="265"/>
                  </a:lnTo>
                  <a:lnTo>
                    <a:pt x="2906" y="189"/>
                  </a:lnTo>
                  <a:lnTo>
                    <a:pt x="2510" y="114"/>
                  </a:lnTo>
                  <a:lnTo>
                    <a:pt x="2133" y="57"/>
                  </a:lnTo>
                  <a:lnTo>
                    <a:pt x="1736" y="20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25"/>
            <p:cNvSpPr/>
            <p:nvPr/>
          </p:nvSpPr>
          <p:spPr>
            <a:xfrm>
              <a:off x="3465463" y="954427"/>
              <a:ext cx="58123" cy="58160"/>
            </a:xfrm>
            <a:custGeom>
              <a:rect b="b" l="l" r="r" t="t"/>
              <a:pathLst>
                <a:path extrusionOk="0" h="1587" w="1586">
                  <a:moveTo>
                    <a:pt x="774" y="1"/>
                  </a:moveTo>
                  <a:lnTo>
                    <a:pt x="623" y="20"/>
                  </a:lnTo>
                  <a:lnTo>
                    <a:pt x="472" y="76"/>
                  </a:lnTo>
                  <a:lnTo>
                    <a:pt x="340" y="152"/>
                  </a:lnTo>
                  <a:lnTo>
                    <a:pt x="226" y="246"/>
                  </a:lnTo>
                  <a:lnTo>
                    <a:pt x="132" y="378"/>
                  </a:lnTo>
                  <a:lnTo>
                    <a:pt x="57" y="511"/>
                  </a:lnTo>
                  <a:lnTo>
                    <a:pt x="19" y="662"/>
                  </a:lnTo>
                  <a:lnTo>
                    <a:pt x="0" y="812"/>
                  </a:lnTo>
                  <a:lnTo>
                    <a:pt x="19" y="963"/>
                  </a:lnTo>
                  <a:lnTo>
                    <a:pt x="76" y="1114"/>
                  </a:lnTo>
                  <a:lnTo>
                    <a:pt x="151" y="1247"/>
                  </a:lnTo>
                  <a:lnTo>
                    <a:pt x="245" y="1360"/>
                  </a:lnTo>
                  <a:lnTo>
                    <a:pt x="377" y="1454"/>
                  </a:lnTo>
                  <a:lnTo>
                    <a:pt x="528" y="1530"/>
                  </a:lnTo>
                  <a:lnTo>
                    <a:pt x="661" y="1567"/>
                  </a:lnTo>
                  <a:lnTo>
                    <a:pt x="830" y="1586"/>
                  </a:lnTo>
                  <a:lnTo>
                    <a:pt x="962" y="1567"/>
                  </a:lnTo>
                  <a:lnTo>
                    <a:pt x="1113" y="1511"/>
                  </a:lnTo>
                  <a:lnTo>
                    <a:pt x="1246" y="1435"/>
                  </a:lnTo>
                  <a:lnTo>
                    <a:pt x="1359" y="1341"/>
                  </a:lnTo>
                  <a:lnTo>
                    <a:pt x="1472" y="1209"/>
                  </a:lnTo>
                  <a:lnTo>
                    <a:pt x="1529" y="1077"/>
                  </a:lnTo>
                  <a:lnTo>
                    <a:pt x="1585" y="926"/>
                  </a:lnTo>
                  <a:lnTo>
                    <a:pt x="1585" y="775"/>
                  </a:lnTo>
                  <a:lnTo>
                    <a:pt x="1566" y="624"/>
                  </a:lnTo>
                  <a:lnTo>
                    <a:pt x="1529" y="473"/>
                  </a:lnTo>
                  <a:lnTo>
                    <a:pt x="1453" y="341"/>
                  </a:lnTo>
                  <a:lnTo>
                    <a:pt x="1340" y="227"/>
                  </a:lnTo>
                  <a:lnTo>
                    <a:pt x="1227" y="133"/>
                  </a:lnTo>
                  <a:lnTo>
                    <a:pt x="1076" y="58"/>
                  </a:lnTo>
                  <a:lnTo>
                    <a:pt x="925" y="2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29" name="Google Shape;2829;p25"/>
          <p:cNvGrpSpPr/>
          <p:nvPr/>
        </p:nvGrpSpPr>
        <p:grpSpPr>
          <a:xfrm>
            <a:off x="8152516" y="4413277"/>
            <a:ext cx="556501" cy="372281"/>
            <a:chOff x="4472562" y="623432"/>
            <a:chExt cx="829114" cy="554732"/>
          </a:xfrm>
        </p:grpSpPr>
        <p:sp>
          <p:nvSpPr>
            <p:cNvPr id="2830" name="Google Shape;2830;p25"/>
            <p:cNvSpPr/>
            <p:nvPr/>
          </p:nvSpPr>
          <p:spPr>
            <a:xfrm>
              <a:off x="4472562" y="661777"/>
              <a:ext cx="782992" cy="516387"/>
            </a:xfrm>
            <a:custGeom>
              <a:rect b="b" l="l" r="r" t="t"/>
              <a:pathLst>
                <a:path extrusionOk="0" h="16268" w="24667">
                  <a:moveTo>
                    <a:pt x="1" y="0"/>
                  </a:moveTo>
                  <a:lnTo>
                    <a:pt x="1" y="16267"/>
                  </a:lnTo>
                  <a:lnTo>
                    <a:pt x="24666" y="16267"/>
                  </a:lnTo>
                  <a:lnTo>
                    <a:pt x="2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25"/>
            <p:cNvSpPr/>
            <p:nvPr/>
          </p:nvSpPr>
          <p:spPr>
            <a:xfrm>
              <a:off x="4515097" y="627622"/>
              <a:ext cx="782389" cy="495437"/>
            </a:xfrm>
            <a:custGeom>
              <a:rect b="b" l="l" r="r" t="t"/>
              <a:pathLst>
                <a:path extrusionOk="0" h="15608" w="24648">
                  <a:moveTo>
                    <a:pt x="1" y="0"/>
                  </a:moveTo>
                  <a:lnTo>
                    <a:pt x="1" y="15607"/>
                  </a:lnTo>
                  <a:lnTo>
                    <a:pt x="24647" y="15607"/>
                  </a:lnTo>
                  <a:lnTo>
                    <a:pt x="24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25"/>
            <p:cNvSpPr/>
            <p:nvPr/>
          </p:nvSpPr>
          <p:spPr>
            <a:xfrm>
              <a:off x="4510907" y="623432"/>
              <a:ext cx="790769" cy="503214"/>
            </a:xfrm>
            <a:custGeom>
              <a:rect b="b" l="l" r="r" t="t"/>
              <a:pathLst>
                <a:path extrusionOk="0" h="15853" w="24912">
                  <a:moveTo>
                    <a:pt x="24666" y="246"/>
                  </a:moveTo>
                  <a:lnTo>
                    <a:pt x="24666" y="15626"/>
                  </a:lnTo>
                  <a:lnTo>
                    <a:pt x="246" y="15626"/>
                  </a:lnTo>
                  <a:lnTo>
                    <a:pt x="246" y="246"/>
                  </a:lnTo>
                  <a:close/>
                  <a:moveTo>
                    <a:pt x="1" y="0"/>
                  </a:moveTo>
                  <a:lnTo>
                    <a:pt x="1" y="15852"/>
                  </a:lnTo>
                  <a:lnTo>
                    <a:pt x="24911" y="15852"/>
                  </a:lnTo>
                  <a:lnTo>
                    <a:pt x="249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25"/>
            <p:cNvSpPr/>
            <p:nvPr/>
          </p:nvSpPr>
          <p:spPr>
            <a:xfrm>
              <a:off x="4512716" y="624035"/>
              <a:ext cx="787151" cy="273779"/>
            </a:xfrm>
            <a:custGeom>
              <a:rect b="b" l="l" r="r" t="t"/>
              <a:pathLst>
                <a:path extrusionOk="0" h="8625" w="24798">
                  <a:moveTo>
                    <a:pt x="132" y="0"/>
                  </a:moveTo>
                  <a:lnTo>
                    <a:pt x="0" y="208"/>
                  </a:lnTo>
                  <a:lnTo>
                    <a:pt x="12399" y="8624"/>
                  </a:lnTo>
                  <a:lnTo>
                    <a:pt x="24798" y="208"/>
                  </a:lnTo>
                  <a:lnTo>
                    <a:pt x="24665" y="0"/>
                  </a:lnTo>
                  <a:lnTo>
                    <a:pt x="12399" y="8341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4" name="Google Shape;2834;p25"/>
          <p:cNvSpPr/>
          <p:nvPr/>
        </p:nvSpPr>
        <p:spPr>
          <a:xfrm>
            <a:off x="5166627" y="125283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5" name="Google Shape;2835;p25"/>
          <p:cNvSpPr/>
          <p:nvPr/>
        </p:nvSpPr>
        <p:spPr>
          <a:xfrm>
            <a:off x="7395477" y="1815075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6" name="Google Shape;2836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" name="Google Shape;2841;p26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Alternative icons</a:t>
            </a:r>
            <a:endParaRPr/>
          </a:p>
        </p:txBody>
      </p:sp>
      <p:grpSp>
        <p:nvGrpSpPr>
          <p:cNvPr id="2842" name="Google Shape;2842;p26"/>
          <p:cNvGrpSpPr/>
          <p:nvPr/>
        </p:nvGrpSpPr>
        <p:grpSpPr>
          <a:xfrm>
            <a:off x="1021294" y="1303600"/>
            <a:ext cx="386800" cy="402300"/>
            <a:chOff x="1007875" y="1303600"/>
            <a:chExt cx="386800" cy="402300"/>
          </a:xfrm>
        </p:grpSpPr>
        <p:sp>
          <p:nvSpPr>
            <p:cNvPr id="2843" name="Google Shape;2843;p26"/>
            <p:cNvSpPr/>
            <p:nvPr/>
          </p:nvSpPr>
          <p:spPr>
            <a:xfrm>
              <a:off x="1014350" y="1401900"/>
              <a:ext cx="280725" cy="243850"/>
            </a:xfrm>
            <a:custGeom>
              <a:rect b="b" l="l" r="r" t="t"/>
              <a:pathLst>
                <a:path extrusionOk="0" h="9754" w="11229">
                  <a:moveTo>
                    <a:pt x="233" y="0"/>
                  </a:moveTo>
                  <a:lnTo>
                    <a:pt x="10996" y="0"/>
                  </a:lnTo>
                  <a:lnTo>
                    <a:pt x="10996" y="0"/>
                  </a:lnTo>
                  <a:lnTo>
                    <a:pt x="11073" y="26"/>
                  </a:lnTo>
                  <a:lnTo>
                    <a:pt x="11151" y="78"/>
                  </a:lnTo>
                  <a:lnTo>
                    <a:pt x="11203" y="156"/>
                  </a:lnTo>
                  <a:lnTo>
                    <a:pt x="11228" y="259"/>
                  </a:lnTo>
                  <a:lnTo>
                    <a:pt x="11228" y="9521"/>
                  </a:lnTo>
                  <a:lnTo>
                    <a:pt x="11228" y="9521"/>
                  </a:lnTo>
                  <a:lnTo>
                    <a:pt x="11203" y="9599"/>
                  </a:lnTo>
                  <a:lnTo>
                    <a:pt x="11151" y="9676"/>
                  </a:lnTo>
                  <a:lnTo>
                    <a:pt x="11073" y="9728"/>
                  </a:lnTo>
                  <a:lnTo>
                    <a:pt x="10996" y="9754"/>
                  </a:lnTo>
                  <a:lnTo>
                    <a:pt x="233" y="9754"/>
                  </a:lnTo>
                  <a:lnTo>
                    <a:pt x="233" y="9754"/>
                  </a:lnTo>
                  <a:lnTo>
                    <a:pt x="130" y="9728"/>
                  </a:lnTo>
                  <a:lnTo>
                    <a:pt x="52" y="9676"/>
                  </a:lnTo>
                  <a:lnTo>
                    <a:pt x="0" y="9599"/>
                  </a:lnTo>
                  <a:lnTo>
                    <a:pt x="0" y="9521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0" y="156"/>
                  </a:lnTo>
                  <a:lnTo>
                    <a:pt x="52" y="78"/>
                  </a:lnTo>
                  <a:lnTo>
                    <a:pt x="130" y="26"/>
                  </a:lnTo>
                  <a:lnTo>
                    <a:pt x="233" y="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26"/>
            <p:cNvSpPr/>
            <p:nvPr/>
          </p:nvSpPr>
          <p:spPr>
            <a:xfrm>
              <a:off x="1114600" y="1401900"/>
              <a:ext cx="79575" cy="243850"/>
            </a:xfrm>
            <a:custGeom>
              <a:rect b="b" l="l" r="r" t="t"/>
              <a:pathLst>
                <a:path extrusionOk="0" h="9754" w="3183">
                  <a:moveTo>
                    <a:pt x="0" y="0"/>
                  </a:moveTo>
                  <a:lnTo>
                    <a:pt x="3182" y="0"/>
                  </a:lnTo>
                  <a:lnTo>
                    <a:pt x="3182" y="2588"/>
                  </a:lnTo>
                  <a:lnTo>
                    <a:pt x="3182" y="2588"/>
                  </a:lnTo>
                  <a:lnTo>
                    <a:pt x="3182" y="2691"/>
                  </a:lnTo>
                  <a:lnTo>
                    <a:pt x="3131" y="2769"/>
                  </a:lnTo>
                  <a:lnTo>
                    <a:pt x="3053" y="2820"/>
                  </a:lnTo>
                  <a:lnTo>
                    <a:pt x="2950" y="2846"/>
                  </a:lnTo>
                  <a:lnTo>
                    <a:pt x="259" y="2846"/>
                  </a:lnTo>
                  <a:lnTo>
                    <a:pt x="259" y="2846"/>
                  </a:lnTo>
                  <a:lnTo>
                    <a:pt x="155" y="2820"/>
                  </a:lnTo>
                  <a:lnTo>
                    <a:pt x="78" y="2769"/>
                  </a:lnTo>
                  <a:lnTo>
                    <a:pt x="26" y="2691"/>
                  </a:lnTo>
                  <a:lnTo>
                    <a:pt x="0" y="2588"/>
                  </a:lnTo>
                  <a:lnTo>
                    <a:pt x="0" y="0"/>
                  </a:lnTo>
                  <a:close/>
                  <a:moveTo>
                    <a:pt x="3182" y="8745"/>
                  </a:moveTo>
                  <a:lnTo>
                    <a:pt x="3182" y="9754"/>
                  </a:lnTo>
                  <a:lnTo>
                    <a:pt x="0" y="9754"/>
                  </a:lnTo>
                  <a:lnTo>
                    <a:pt x="0" y="8745"/>
                  </a:lnTo>
                  <a:lnTo>
                    <a:pt x="0" y="8745"/>
                  </a:lnTo>
                  <a:lnTo>
                    <a:pt x="26" y="8641"/>
                  </a:lnTo>
                  <a:lnTo>
                    <a:pt x="78" y="8564"/>
                  </a:lnTo>
                  <a:lnTo>
                    <a:pt x="155" y="8512"/>
                  </a:lnTo>
                  <a:lnTo>
                    <a:pt x="259" y="8486"/>
                  </a:lnTo>
                  <a:lnTo>
                    <a:pt x="2950" y="8486"/>
                  </a:lnTo>
                  <a:lnTo>
                    <a:pt x="2950" y="8486"/>
                  </a:lnTo>
                  <a:lnTo>
                    <a:pt x="3053" y="8512"/>
                  </a:lnTo>
                  <a:lnTo>
                    <a:pt x="3131" y="8564"/>
                  </a:lnTo>
                  <a:lnTo>
                    <a:pt x="3182" y="8641"/>
                  </a:lnTo>
                  <a:lnTo>
                    <a:pt x="3182" y="8745"/>
                  </a:lnTo>
                  <a:lnTo>
                    <a:pt x="3182" y="87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26"/>
            <p:cNvSpPr/>
            <p:nvPr/>
          </p:nvSpPr>
          <p:spPr>
            <a:xfrm>
              <a:off x="1268525" y="1404475"/>
              <a:ext cx="120325" cy="295625"/>
            </a:xfrm>
            <a:custGeom>
              <a:rect b="b" l="l" r="r" t="t"/>
              <a:pathLst>
                <a:path extrusionOk="0" h="11825" w="4813">
                  <a:moveTo>
                    <a:pt x="4813" y="11591"/>
                  </a:moveTo>
                  <a:lnTo>
                    <a:pt x="4813" y="2821"/>
                  </a:lnTo>
                  <a:lnTo>
                    <a:pt x="4813" y="2821"/>
                  </a:lnTo>
                  <a:lnTo>
                    <a:pt x="4813" y="2692"/>
                  </a:lnTo>
                  <a:lnTo>
                    <a:pt x="4761" y="2588"/>
                  </a:lnTo>
                  <a:lnTo>
                    <a:pt x="4709" y="2485"/>
                  </a:lnTo>
                  <a:lnTo>
                    <a:pt x="4658" y="2381"/>
                  </a:lnTo>
                  <a:lnTo>
                    <a:pt x="2562" y="79"/>
                  </a:lnTo>
                  <a:lnTo>
                    <a:pt x="2562" y="79"/>
                  </a:lnTo>
                  <a:lnTo>
                    <a:pt x="2484" y="27"/>
                  </a:lnTo>
                  <a:lnTo>
                    <a:pt x="2407" y="1"/>
                  </a:lnTo>
                  <a:lnTo>
                    <a:pt x="2329" y="27"/>
                  </a:lnTo>
                  <a:lnTo>
                    <a:pt x="2226" y="79"/>
                  </a:lnTo>
                  <a:lnTo>
                    <a:pt x="156" y="2381"/>
                  </a:lnTo>
                  <a:lnTo>
                    <a:pt x="156" y="2381"/>
                  </a:lnTo>
                  <a:lnTo>
                    <a:pt x="78" y="2485"/>
                  </a:lnTo>
                  <a:lnTo>
                    <a:pt x="27" y="2588"/>
                  </a:lnTo>
                  <a:lnTo>
                    <a:pt x="1" y="2692"/>
                  </a:lnTo>
                  <a:lnTo>
                    <a:pt x="1" y="2821"/>
                  </a:lnTo>
                  <a:lnTo>
                    <a:pt x="1" y="11591"/>
                  </a:lnTo>
                  <a:lnTo>
                    <a:pt x="1" y="11591"/>
                  </a:lnTo>
                  <a:lnTo>
                    <a:pt x="1" y="11669"/>
                  </a:lnTo>
                  <a:lnTo>
                    <a:pt x="52" y="11747"/>
                  </a:lnTo>
                  <a:lnTo>
                    <a:pt x="130" y="11824"/>
                  </a:lnTo>
                  <a:lnTo>
                    <a:pt x="233" y="11824"/>
                  </a:lnTo>
                  <a:lnTo>
                    <a:pt x="4580" y="11824"/>
                  </a:lnTo>
                  <a:lnTo>
                    <a:pt x="4580" y="11824"/>
                  </a:lnTo>
                  <a:lnTo>
                    <a:pt x="4658" y="11824"/>
                  </a:lnTo>
                  <a:lnTo>
                    <a:pt x="4735" y="11747"/>
                  </a:lnTo>
                  <a:lnTo>
                    <a:pt x="4787" y="11669"/>
                  </a:lnTo>
                  <a:lnTo>
                    <a:pt x="4813" y="11591"/>
                  </a:lnTo>
                  <a:lnTo>
                    <a:pt x="4813" y="1159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26"/>
            <p:cNvSpPr/>
            <p:nvPr/>
          </p:nvSpPr>
          <p:spPr>
            <a:xfrm>
              <a:off x="1313150" y="1453650"/>
              <a:ext cx="31075" cy="30425"/>
            </a:xfrm>
            <a:custGeom>
              <a:rect b="b" l="l" r="r" t="t"/>
              <a:pathLst>
                <a:path extrusionOk="0" h="1217" w="1243">
                  <a:moveTo>
                    <a:pt x="622" y="1216"/>
                  </a:moveTo>
                  <a:lnTo>
                    <a:pt x="622" y="1216"/>
                  </a:lnTo>
                  <a:lnTo>
                    <a:pt x="751" y="1216"/>
                  </a:lnTo>
                  <a:lnTo>
                    <a:pt x="855" y="1164"/>
                  </a:lnTo>
                  <a:lnTo>
                    <a:pt x="958" y="1113"/>
                  </a:lnTo>
                  <a:lnTo>
                    <a:pt x="1062" y="1035"/>
                  </a:lnTo>
                  <a:lnTo>
                    <a:pt x="1113" y="957"/>
                  </a:lnTo>
                  <a:lnTo>
                    <a:pt x="1191" y="854"/>
                  </a:lnTo>
                  <a:lnTo>
                    <a:pt x="1217" y="725"/>
                  </a:lnTo>
                  <a:lnTo>
                    <a:pt x="1243" y="595"/>
                  </a:lnTo>
                  <a:lnTo>
                    <a:pt x="1243" y="595"/>
                  </a:lnTo>
                  <a:lnTo>
                    <a:pt x="1217" y="492"/>
                  </a:lnTo>
                  <a:lnTo>
                    <a:pt x="1191" y="362"/>
                  </a:lnTo>
                  <a:lnTo>
                    <a:pt x="1113" y="259"/>
                  </a:lnTo>
                  <a:lnTo>
                    <a:pt x="1062" y="181"/>
                  </a:lnTo>
                  <a:lnTo>
                    <a:pt x="958" y="104"/>
                  </a:lnTo>
                  <a:lnTo>
                    <a:pt x="855" y="52"/>
                  </a:lnTo>
                  <a:lnTo>
                    <a:pt x="751" y="0"/>
                  </a:lnTo>
                  <a:lnTo>
                    <a:pt x="622" y="0"/>
                  </a:lnTo>
                  <a:lnTo>
                    <a:pt x="622" y="0"/>
                  </a:lnTo>
                  <a:lnTo>
                    <a:pt x="492" y="0"/>
                  </a:lnTo>
                  <a:lnTo>
                    <a:pt x="389" y="52"/>
                  </a:lnTo>
                  <a:lnTo>
                    <a:pt x="285" y="104"/>
                  </a:lnTo>
                  <a:lnTo>
                    <a:pt x="182" y="181"/>
                  </a:lnTo>
                  <a:lnTo>
                    <a:pt x="104" y="259"/>
                  </a:lnTo>
                  <a:lnTo>
                    <a:pt x="53" y="362"/>
                  </a:lnTo>
                  <a:lnTo>
                    <a:pt x="27" y="492"/>
                  </a:lnTo>
                  <a:lnTo>
                    <a:pt x="1" y="595"/>
                  </a:lnTo>
                  <a:lnTo>
                    <a:pt x="1" y="595"/>
                  </a:lnTo>
                  <a:lnTo>
                    <a:pt x="27" y="725"/>
                  </a:lnTo>
                  <a:lnTo>
                    <a:pt x="53" y="854"/>
                  </a:lnTo>
                  <a:lnTo>
                    <a:pt x="104" y="957"/>
                  </a:lnTo>
                  <a:lnTo>
                    <a:pt x="182" y="1035"/>
                  </a:lnTo>
                  <a:lnTo>
                    <a:pt x="285" y="1113"/>
                  </a:lnTo>
                  <a:lnTo>
                    <a:pt x="389" y="1164"/>
                  </a:lnTo>
                  <a:lnTo>
                    <a:pt x="492" y="1216"/>
                  </a:lnTo>
                  <a:lnTo>
                    <a:pt x="622" y="1216"/>
                  </a:lnTo>
                  <a:lnTo>
                    <a:pt x="622" y="12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26"/>
            <p:cNvSpPr/>
            <p:nvPr/>
          </p:nvSpPr>
          <p:spPr>
            <a:xfrm>
              <a:off x="1007875" y="1303600"/>
              <a:ext cx="386800" cy="402300"/>
            </a:xfrm>
            <a:custGeom>
              <a:rect b="b" l="l" r="r" t="t"/>
              <a:pathLst>
                <a:path extrusionOk="0" h="16092" w="15472">
                  <a:moveTo>
                    <a:pt x="11151" y="466"/>
                  </a:moveTo>
                  <a:lnTo>
                    <a:pt x="11436" y="492"/>
                  </a:lnTo>
                  <a:lnTo>
                    <a:pt x="11720" y="569"/>
                  </a:lnTo>
                  <a:lnTo>
                    <a:pt x="11953" y="724"/>
                  </a:lnTo>
                  <a:lnTo>
                    <a:pt x="12160" y="880"/>
                  </a:lnTo>
                  <a:lnTo>
                    <a:pt x="12341" y="1112"/>
                  </a:lnTo>
                  <a:lnTo>
                    <a:pt x="12470" y="1345"/>
                  </a:lnTo>
                  <a:lnTo>
                    <a:pt x="12574" y="1630"/>
                  </a:lnTo>
                  <a:lnTo>
                    <a:pt x="12600" y="1914"/>
                  </a:lnTo>
                  <a:lnTo>
                    <a:pt x="12600" y="3855"/>
                  </a:lnTo>
                  <a:lnTo>
                    <a:pt x="11720" y="4812"/>
                  </a:lnTo>
                  <a:lnTo>
                    <a:pt x="11720" y="3932"/>
                  </a:lnTo>
                  <a:lnTo>
                    <a:pt x="11694" y="3855"/>
                  </a:lnTo>
                  <a:lnTo>
                    <a:pt x="11643" y="3777"/>
                  </a:lnTo>
                  <a:lnTo>
                    <a:pt x="11591" y="3725"/>
                  </a:lnTo>
                  <a:lnTo>
                    <a:pt x="11487" y="3700"/>
                  </a:lnTo>
                  <a:lnTo>
                    <a:pt x="9702" y="3700"/>
                  </a:lnTo>
                  <a:lnTo>
                    <a:pt x="9702" y="1914"/>
                  </a:lnTo>
                  <a:lnTo>
                    <a:pt x="9754" y="1630"/>
                  </a:lnTo>
                  <a:lnTo>
                    <a:pt x="9832" y="1345"/>
                  </a:lnTo>
                  <a:lnTo>
                    <a:pt x="9961" y="1112"/>
                  </a:lnTo>
                  <a:lnTo>
                    <a:pt x="10142" y="880"/>
                  </a:lnTo>
                  <a:lnTo>
                    <a:pt x="10349" y="724"/>
                  </a:lnTo>
                  <a:lnTo>
                    <a:pt x="10582" y="569"/>
                  </a:lnTo>
                  <a:lnTo>
                    <a:pt x="10866" y="492"/>
                  </a:lnTo>
                  <a:lnTo>
                    <a:pt x="11151" y="466"/>
                  </a:lnTo>
                  <a:close/>
                  <a:moveTo>
                    <a:pt x="13040" y="6313"/>
                  </a:moveTo>
                  <a:lnTo>
                    <a:pt x="13091" y="6338"/>
                  </a:lnTo>
                  <a:lnTo>
                    <a:pt x="13169" y="6468"/>
                  </a:lnTo>
                  <a:lnTo>
                    <a:pt x="13195" y="6597"/>
                  </a:lnTo>
                  <a:lnTo>
                    <a:pt x="13169" y="6752"/>
                  </a:lnTo>
                  <a:lnTo>
                    <a:pt x="13091" y="6882"/>
                  </a:lnTo>
                  <a:lnTo>
                    <a:pt x="12962" y="6959"/>
                  </a:lnTo>
                  <a:lnTo>
                    <a:pt x="12833" y="6985"/>
                  </a:lnTo>
                  <a:lnTo>
                    <a:pt x="12677" y="6959"/>
                  </a:lnTo>
                  <a:lnTo>
                    <a:pt x="12574" y="6882"/>
                  </a:lnTo>
                  <a:lnTo>
                    <a:pt x="12470" y="6752"/>
                  </a:lnTo>
                  <a:lnTo>
                    <a:pt x="12470" y="6675"/>
                  </a:lnTo>
                  <a:lnTo>
                    <a:pt x="12445" y="6597"/>
                  </a:lnTo>
                  <a:lnTo>
                    <a:pt x="12470" y="6545"/>
                  </a:lnTo>
                  <a:lnTo>
                    <a:pt x="12470" y="6468"/>
                  </a:lnTo>
                  <a:lnTo>
                    <a:pt x="12574" y="6338"/>
                  </a:lnTo>
                  <a:lnTo>
                    <a:pt x="12600" y="6313"/>
                  </a:lnTo>
                  <a:lnTo>
                    <a:pt x="12652" y="6364"/>
                  </a:lnTo>
                  <a:lnTo>
                    <a:pt x="12677" y="6416"/>
                  </a:lnTo>
                  <a:lnTo>
                    <a:pt x="12755" y="6442"/>
                  </a:lnTo>
                  <a:lnTo>
                    <a:pt x="12833" y="6468"/>
                  </a:lnTo>
                  <a:lnTo>
                    <a:pt x="12910" y="6442"/>
                  </a:lnTo>
                  <a:lnTo>
                    <a:pt x="12962" y="6416"/>
                  </a:lnTo>
                  <a:lnTo>
                    <a:pt x="13014" y="6364"/>
                  </a:lnTo>
                  <a:lnTo>
                    <a:pt x="13040" y="6313"/>
                  </a:lnTo>
                  <a:close/>
                  <a:moveTo>
                    <a:pt x="12574" y="9443"/>
                  </a:moveTo>
                  <a:lnTo>
                    <a:pt x="12574" y="10581"/>
                  </a:lnTo>
                  <a:lnTo>
                    <a:pt x="12419" y="10504"/>
                  </a:lnTo>
                  <a:lnTo>
                    <a:pt x="12289" y="10400"/>
                  </a:lnTo>
                  <a:lnTo>
                    <a:pt x="12212" y="10323"/>
                  </a:lnTo>
                  <a:lnTo>
                    <a:pt x="12160" y="10219"/>
                  </a:lnTo>
                  <a:lnTo>
                    <a:pt x="12134" y="10064"/>
                  </a:lnTo>
                  <a:lnTo>
                    <a:pt x="12134" y="9935"/>
                  </a:lnTo>
                  <a:lnTo>
                    <a:pt x="12186" y="9779"/>
                  </a:lnTo>
                  <a:lnTo>
                    <a:pt x="12264" y="9650"/>
                  </a:lnTo>
                  <a:lnTo>
                    <a:pt x="12393" y="9521"/>
                  </a:lnTo>
                  <a:lnTo>
                    <a:pt x="12574" y="9443"/>
                  </a:lnTo>
                  <a:close/>
                  <a:moveTo>
                    <a:pt x="5770" y="7839"/>
                  </a:moveTo>
                  <a:lnTo>
                    <a:pt x="5692" y="7891"/>
                  </a:lnTo>
                  <a:lnTo>
                    <a:pt x="5149" y="8460"/>
                  </a:lnTo>
                  <a:lnTo>
                    <a:pt x="5097" y="8538"/>
                  </a:lnTo>
                  <a:lnTo>
                    <a:pt x="5071" y="8615"/>
                  </a:lnTo>
                  <a:lnTo>
                    <a:pt x="5097" y="8719"/>
                  </a:lnTo>
                  <a:lnTo>
                    <a:pt x="5149" y="8796"/>
                  </a:lnTo>
                  <a:lnTo>
                    <a:pt x="5226" y="8848"/>
                  </a:lnTo>
                  <a:lnTo>
                    <a:pt x="5382" y="8848"/>
                  </a:lnTo>
                  <a:lnTo>
                    <a:pt x="5459" y="8796"/>
                  </a:lnTo>
                  <a:lnTo>
                    <a:pt x="5640" y="8641"/>
                  </a:lnTo>
                  <a:lnTo>
                    <a:pt x="5640" y="11073"/>
                  </a:lnTo>
                  <a:lnTo>
                    <a:pt x="5640" y="11151"/>
                  </a:lnTo>
                  <a:lnTo>
                    <a:pt x="5692" y="11228"/>
                  </a:lnTo>
                  <a:lnTo>
                    <a:pt x="5770" y="11280"/>
                  </a:lnTo>
                  <a:lnTo>
                    <a:pt x="5873" y="11306"/>
                  </a:lnTo>
                  <a:lnTo>
                    <a:pt x="5951" y="11280"/>
                  </a:lnTo>
                  <a:lnTo>
                    <a:pt x="6029" y="11228"/>
                  </a:lnTo>
                  <a:lnTo>
                    <a:pt x="6080" y="11151"/>
                  </a:lnTo>
                  <a:lnTo>
                    <a:pt x="6106" y="11073"/>
                  </a:lnTo>
                  <a:lnTo>
                    <a:pt x="6106" y="8641"/>
                  </a:lnTo>
                  <a:lnTo>
                    <a:pt x="6261" y="8796"/>
                  </a:lnTo>
                  <a:lnTo>
                    <a:pt x="6339" y="8848"/>
                  </a:lnTo>
                  <a:lnTo>
                    <a:pt x="6520" y="8848"/>
                  </a:lnTo>
                  <a:lnTo>
                    <a:pt x="6598" y="8796"/>
                  </a:lnTo>
                  <a:lnTo>
                    <a:pt x="6649" y="8719"/>
                  </a:lnTo>
                  <a:lnTo>
                    <a:pt x="6675" y="8615"/>
                  </a:lnTo>
                  <a:lnTo>
                    <a:pt x="6649" y="8538"/>
                  </a:lnTo>
                  <a:lnTo>
                    <a:pt x="6598" y="8460"/>
                  </a:lnTo>
                  <a:lnTo>
                    <a:pt x="6029" y="7891"/>
                  </a:lnTo>
                  <a:lnTo>
                    <a:pt x="5951" y="7839"/>
                  </a:lnTo>
                  <a:close/>
                  <a:moveTo>
                    <a:pt x="13040" y="11280"/>
                  </a:moveTo>
                  <a:lnTo>
                    <a:pt x="13143" y="11332"/>
                  </a:lnTo>
                  <a:lnTo>
                    <a:pt x="13324" y="11409"/>
                  </a:lnTo>
                  <a:lnTo>
                    <a:pt x="13454" y="11513"/>
                  </a:lnTo>
                  <a:lnTo>
                    <a:pt x="13531" y="11616"/>
                  </a:lnTo>
                  <a:lnTo>
                    <a:pt x="13609" y="11746"/>
                  </a:lnTo>
                  <a:lnTo>
                    <a:pt x="13635" y="11927"/>
                  </a:lnTo>
                  <a:lnTo>
                    <a:pt x="13635" y="12134"/>
                  </a:lnTo>
                  <a:lnTo>
                    <a:pt x="13557" y="12315"/>
                  </a:lnTo>
                  <a:lnTo>
                    <a:pt x="13454" y="12496"/>
                  </a:lnTo>
                  <a:lnTo>
                    <a:pt x="13376" y="12573"/>
                  </a:lnTo>
                  <a:lnTo>
                    <a:pt x="13273" y="12677"/>
                  </a:lnTo>
                  <a:lnTo>
                    <a:pt x="13169" y="12729"/>
                  </a:lnTo>
                  <a:lnTo>
                    <a:pt x="13040" y="12780"/>
                  </a:lnTo>
                  <a:lnTo>
                    <a:pt x="13040" y="11280"/>
                  </a:lnTo>
                  <a:close/>
                  <a:moveTo>
                    <a:pt x="7219" y="12651"/>
                  </a:moveTo>
                  <a:lnTo>
                    <a:pt x="7219" y="13453"/>
                  </a:lnTo>
                  <a:lnTo>
                    <a:pt x="4502" y="13453"/>
                  </a:lnTo>
                  <a:lnTo>
                    <a:pt x="4502" y="12651"/>
                  </a:lnTo>
                  <a:close/>
                  <a:moveTo>
                    <a:pt x="12807" y="8408"/>
                  </a:moveTo>
                  <a:lnTo>
                    <a:pt x="12703" y="8434"/>
                  </a:lnTo>
                  <a:lnTo>
                    <a:pt x="12626" y="8486"/>
                  </a:lnTo>
                  <a:lnTo>
                    <a:pt x="12574" y="8563"/>
                  </a:lnTo>
                  <a:lnTo>
                    <a:pt x="12574" y="8641"/>
                  </a:lnTo>
                  <a:lnTo>
                    <a:pt x="12574" y="8952"/>
                  </a:lnTo>
                  <a:lnTo>
                    <a:pt x="12419" y="9003"/>
                  </a:lnTo>
                  <a:lnTo>
                    <a:pt x="12264" y="9055"/>
                  </a:lnTo>
                  <a:lnTo>
                    <a:pt x="12134" y="9133"/>
                  </a:lnTo>
                  <a:lnTo>
                    <a:pt x="12005" y="9236"/>
                  </a:lnTo>
                  <a:lnTo>
                    <a:pt x="11901" y="9340"/>
                  </a:lnTo>
                  <a:lnTo>
                    <a:pt x="11824" y="9469"/>
                  </a:lnTo>
                  <a:lnTo>
                    <a:pt x="11772" y="9572"/>
                  </a:lnTo>
                  <a:lnTo>
                    <a:pt x="11694" y="9831"/>
                  </a:lnTo>
                  <a:lnTo>
                    <a:pt x="11668" y="10090"/>
                  </a:lnTo>
                  <a:lnTo>
                    <a:pt x="11668" y="10219"/>
                  </a:lnTo>
                  <a:lnTo>
                    <a:pt x="11694" y="10349"/>
                  </a:lnTo>
                  <a:lnTo>
                    <a:pt x="11746" y="10478"/>
                  </a:lnTo>
                  <a:lnTo>
                    <a:pt x="11824" y="10581"/>
                  </a:lnTo>
                  <a:lnTo>
                    <a:pt x="11901" y="10685"/>
                  </a:lnTo>
                  <a:lnTo>
                    <a:pt x="11979" y="10762"/>
                  </a:lnTo>
                  <a:lnTo>
                    <a:pt x="12264" y="10944"/>
                  </a:lnTo>
                  <a:lnTo>
                    <a:pt x="12574" y="11099"/>
                  </a:lnTo>
                  <a:lnTo>
                    <a:pt x="12574" y="12806"/>
                  </a:lnTo>
                  <a:lnTo>
                    <a:pt x="12341" y="12780"/>
                  </a:lnTo>
                  <a:lnTo>
                    <a:pt x="12134" y="12703"/>
                  </a:lnTo>
                  <a:lnTo>
                    <a:pt x="11901" y="12573"/>
                  </a:lnTo>
                  <a:lnTo>
                    <a:pt x="11824" y="12548"/>
                  </a:lnTo>
                  <a:lnTo>
                    <a:pt x="11746" y="12548"/>
                  </a:lnTo>
                  <a:lnTo>
                    <a:pt x="11643" y="12573"/>
                  </a:lnTo>
                  <a:lnTo>
                    <a:pt x="11591" y="12651"/>
                  </a:lnTo>
                  <a:lnTo>
                    <a:pt x="11539" y="12729"/>
                  </a:lnTo>
                  <a:lnTo>
                    <a:pt x="11565" y="12832"/>
                  </a:lnTo>
                  <a:lnTo>
                    <a:pt x="11591" y="12910"/>
                  </a:lnTo>
                  <a:lnTo>
                    <a:pt x="11643" y="12962"/>
                  </a:lnTo>
                  <a:lnTo>
                    <a:pt x="11953" y="13143"/>
                  </a:lnTo>
                  <a:lnTo>
                    <a:pt x="12212" y="13220"/>
                  </a:lnTo>
                  <a:lnTo>
                    <a:pt x="12393" y="13272"/>
                  </a:lnTo>
                  <a:lnTo>
                    <a:pt x="12574" y="13272"/>
                  </a:lnTo>
                  <a:lnTo>
                    <a:pt x="12574" y="13608"/>
                  </a:lnTo>
                  <a:lnTo>
                    <a:pt x="12574" y="13712"/>
                  </a:lnTo>
                  <a:lnTo>
                    <a:pt x="12626" y="13789"/>
                  </a:lnTo>
                  <a:lnTo>
                    <a:pt x="12703" y="13815"/>
                  </a:lnTo>
                  <a:lnTo>
                    <a:pt x="12807" y="13841"/>
                  </a:lnTo>
                  <a:lnTo>
                    <a:pt x="12884" y="13815"/>
                  </a:lnTo>
                  <a:lnTo>
                    <a:pt x="12962" y="13789"/>
                  </a:lnTo>
                  <a:lnTo>
                    <a:pt x="13014" y="13712"/>
                  </a:lnTo>
                  <a:lnTo>
                    <a:pt x="13040" y="13608"/>
                  </a:lnTo>
                  <a:lnTo>
                    <a:pt x="13040" y="13272"/>
                  </a:lnTo>
                  <a:lnTo>
                    <a:pt x="13273" y="13194"/>
                  </a:lnTo>
                  <a:lnTo>
                    <a:pt x="13505" y="13091"/>
                  </a:lnTo>
                  <a:lnTo>
                    <a:pt x="13686" y="12936"/>
                  </a:lnTo>
                  <a:lnTo>
                    <a:pt x="13842" y="12780"/>
                  </a:lnTo>
                  <a:lnTo>
                    <a:pt x="13919" y="12651"/>
                  </a:lnTo>
                  <a:lnTo>
                    <a:pt x="13997" y="12522"/>
                  </a:lnTo>
                  <a:lnTo>
                    <a:pt x="14049" y="12367"/>
                  </a:lnTo>
                  <a:lnTo>
                    <a:pt x="14075" y="12211"/>
                  </a:lnTo>
                  <a:lnTo>
                    <a:pt x="14100" y="12056"/>
                  </a:lnTo>
                  <a:lnTo>
                    <a:pt x="14100" y="11901"/>
                  </a:lnTo>
                  <a:lnTo>
                    <a:pt x="14100" y="11746"/>
                  </a:lnTo>
                  <a:lnTo>
                    <a:pt x="14049" y="11590"/>
                  </a:lnTo>
                  <a:lnTo>
                    <a:pt x="13945" y="11383"/>
                  </a:lnTo>
                  <a:lnTo>
                    <a:pt x="13790" y="11176"/>
                  </a:lnTo>
                  <a:lnTo>
                    <a:pt x="13686" y="11099"/>
                  </a:lnTo>
                  <a:lnTo>
                    <a:pt x="13583" y="11021"/>
                  </a:lnTo>
                  <a:lnTo>
                    <a:pt x="13454" y="10944"/>
                  </a:lnTo>
                  <a:lnTo>
                    <a:pt x="13298" y="10892"/>
                  </a:lnTo>
                  <a:lnTo>
                    <a:pt x="13040" y="10788"/>
                  </a:lnTo>
                  <a:lnTo>
                    <a:pt x="13040" y="9417"/>
                  </a:lnTo>
                  <a:lnTo>
                    <a:pt x="13221" y="9469"/>
                  </a:lnTo>
                  <a:lnTo>
                    <a:pt x="13324" y="9521"/>
                  </a:lnTo>
                  <a:lnTo>
                    <a:pt x="13428" y="9598"/>
                  </a:lnTo>
                  <a:lnTo>
                    <a:pt x="13531" y="9650"/>
                  </a:lnTo>
                  <a:lnTo>
                    <a:pt x="13609" y="9650"/>
                  </a:lnTo>
                  <a:lnTo>
                    <a:pt x="13686" y="9624"/>
                  </a:lnTo>
                  <a:lnTo>
                    <a:pt x="13764" y="9572"/>
                  </a:lnTo>
                  <a:lnTo>
                    <a:pt x="13816" y="9495"/>
                  </a:lnTo>
                  <a:lnTo>
                    <a:pt x="13842" y="9417"/>
                  </a:lnTo>
                  <a:lnTo>
                    <a:pt x="13816" y="9314"/>
                  </a:lnTo>
                  <a:lnTo>
                    <a:pt x="13764" y="9236"/>
                  </a:lnTo>
                  <a:lnTo>
                    <a:pt x="13712" y="9210"/>
                  </a:lnTo>
                  <a:lnTo>
                    <a:pt x="13557" y="9107"/>
                  </a:lnTo>
                  <a:lnTo>
                    <a:pt x="13350" y="9003"/>
                  </a:lnTo>
                  <a:lnTo>
                    <a:pt x="13195" y="8977"/>
                  </a:lnTo>
                  <a:lnTo>
                    <a:pt x="13040" y="8952"/>
                  </a:lnTo>
                  <a:lnTo>
                    <a:pt x="13040" y="8641"/>
                  </a:lnTo>
                  <a:lnTo>
                    <a:pt x="13014" y="8563"/>
                  </a:lnTo>
                  <a:lnTo>
                    <a:pt x="12962" y="8486"/>
                  </a:lnTo>
                  <a:lnTo>
                    <a:pt x="12884" y="8434"/>
                  </a:lnTo>
                  <a:lnTo>
                    <a:pt x="12807" y="8408"/>
                  </a:lnTo>
                  <a:close/>
                  <a:moveTo>
                    <a:pt x="10970" y="0"/>
                  </a:moveTo>
                  <a:lnTo>
                    <a:pt x="10763" y="26"/>
                  </a:lnTo>
                  <a:lnTo>
                    <a:pt x="10582" y="78"/>
                  </a:lnTo>
                  <a:lnTo>
                    <a:pt x="10401" y="155"/>
                  </a:lnTo>
                  <a:lnTo>
                    <a:pt x="10246" y="233"/>
                  </a:lnTo>
                  <a:lnTo>
                    <a:pt x="10090" y="336"/>
                  </a:lnTo>
                  <a:lnTo>
                    <a:pt x="9935" y="440"/>
                  </a:lnTo>
                  <a:lnTo>
                    <a:pt x="9806" y="569"/>
                  </a:lnTo>
                  <a:lnTo>
                    <a:pt x="9676" y="699"/>
                  </a:lnTo>
                  <a:lnTo>
                    <a:pt x="9573" y="854"/>
                  </a:lnTo>
                  <a:lnTo>
                    <a:pt x="9469" y="1009"/>
                  </a:lnTo>
                  <a:lnTo>
                    <a:pt x="9392" y="1164"/>
                  </a:lnTo>
                  <a:lnTo>
                    <a:pt x="9314" y="1345"/>
                  </a:lnTo>
                  <a:lnTo>
                    <a:pt x="9288" y="1526"/>
                  </a:lnTo>
                  <a:lnTo>
                    <a:pt x="9262" y="1708"/>
                  </a:lnTo>
                  <a:lnTo>
                    <a:pt x="9237" y="1914"/>
                  </a:lnTo>
                  <a:lnTo>
                    <a:pt x="9237" y="3700"/>
                  </a:lnTo>
                  <a:lnTo>
                    <a:pt x="259" y="3700"/>
                  </a:lnTo>
                  <a:lnTo>
                    <a:pt x="156" y="3725"/>
                  </a:lnTo>
                  <a:lnTo>
                    <a:pt x="78" y="3777"/>
                  </a:lnTo>
                  <a:lnTo>
                    <a:pt x="26" y="3855"/>
                  </a:lnTo>
                  <a:lnTo>
                    <a:pt x="0" y="3932"/>
                  </a:lnTo>
                  <a:lnTo>
                    <a:pt x="0" y="8279"/>
                  </a:lnTo>
                  <a:lnTo>
                    <a:pt x="26" y="8382"/>
                  </a:lnTo>
                  <a:lnTo>
                    <a:pt x="78" y="8434"/>
                  </a:lnTo>
                  <a:lnTo>
                    <a:pt x="156" y="8486"/>
                  </a:lnTo>
                  <a:lnTo>
                    <a:pt x="259" y="8512"/>
                  </a:lnTo>
                  <a:lnTo>
                    <a:pt x="337" y="8486"/>
                  </a:lnTo>
                  <a:lnTo>
                    <a:pt x="414" y="8434"/>
                  </a:lnTo>
                  <a:lnTo>
                    <a:pt x="466" y="8382"/>
                  </a:lnTo>
                  <a:lnTo>
                    <a:pt x="492" y="8279"/>
                  </a:lnTo>
                  <a:lnTo>
                    <a:pt x="492" y="4165"/>
                  </a:lnTo>
                  <a:lnTo>
                    <a:pt x="4036" y="4165"/>
                  </a:lnTo>
                  <a:lnTo>
                    <a:pt x="4036" y="6778"/>
                  </a:lnTo>
                  <a:lnTo>
                    <a:pt x="4062" y="6856"/>
                  </a:lnTo>
                  <a:lnTo>
                    <a:pt x="4114" y="6934"/>
                  </a:lnTo>
                  <a:lnTo>
                    <a:pt x="4166" y="6985"/>
                  </a:lnTo>
                  <a:lnTo>
                    <a:pt x="4269" y="7011"/>
                  </a:lnTo>
                  <a:lnTo>
                    <a:pt x="7451" y="7011"/>
                  </a:lnTo>
                  <a:lnTo>
                    <a:pt x="7555" y="6985"/>
                  </a:lnTo>
                  <a:lnTo>
                    <a:pt x="7633" y="6934"/>
                  </a:lnTo>
                  <a:lnTo>
                    <a:pt x="7684" y="6856"/>
                  </a:lnTo>
                  <a:lnTo>
                    <a:pt x="7710" y="6778"/>
                  </a:lnTo>
                  <a:lnTo>
                    <a:pt x="7710" y="5899"/>
                  </a:lnTo>
                  <a:lnTo>
                    <a:pt x="7684" y="5795"/>
                  </a:lnTo>
                  <a:lnTo>
                    <a:pt x="7633" y="5718"/>
                  </a:lnTo>
                  <a:lnTo>
                    <a:pt x="7555" y="5666"/>
                  </a:lnTo>
                  <a:lnTo>
                    <a:pt x="7451" y="5640"/>
                  </a:lnTo>
                  <a:lnTo>
                    <a:pt x="7374" y="5666"/>
                  </a:lnTo>
                  <a:lnTo>
                    <a:pt x="7296" y="5718"/>
                  </a:lnTo>
                  <a:lnTo>
                    <a:pt x="7244" y="5795"/>
                  </a:lnTo>
                  <a:lnTo>
                    <a:pt x="7219" y="5899"/>
                  </a:lnTo>
                  <a:lnTo>
                    <a:pt x="7219" y="6520"/>
                  </a:lnTo>
                  <a:lnTo>
                    <a:pt x="4502" y="6520"/>
                  </a:lnTo>
                  <a:lnTo>
                    <a:pt x="4502" y="4165"/>
                  </a:lnTo>
                  <a:lnTo>
                    <a:pt x="7219" y="4165"/>
                  </a:lnTo>
                  <a:lnTo>
                    <a:pt x="7219" y="4812"/>
                  </a:lnTo>
                  <a:lnTo>
                    <a:pt x="7244" y="4916"/>
                  </a:lnTo>
                  <a:lnTo>
                    <a:pt x="7296" y="4993"/>
                  </a:lnTo>
                  <a:lnTo>
                    <a:pt x="7374" y="5045"/>
                  </a:lnTo>
                  <a:lnTo>
                    <a:pt x="7555" y="5045"/>
                  </a:lnTo>
                  <a:lnTo>
                    <a:pt x="7633" y="4993"/>
                  </a:lnTo>
                  <a:lnTo>
                    <a:pt x="7684" y="4916"/>
                  </a:lnTo>
                  <a:lnTo>
                    <a:pt x="7710" y="4812"/>
                  </a:lnTo>
                  <a:lnTo>
                    <a:pt x="7710" y="4165"/>
                  </a:lnTo>
                  <a:lnTo>
                    <a:pt x="11255" y="4165"/>
                  </a:lnTo>
                  <a:lnTo>
                    <a:pt x="11255" y="5330"/>
                  </a:lnTo>
                  <a:lnTo>
                    <a:pt x="10246" y="6442"/>
                  </a:lnTo>
                  <a:lnTo>
                    <a:pt x="10194" y="6520"/>
                  </a:lnTo>
                  <a:lnTo>
                    <a:pt x="10168" y="6623"/>
                  </a:lnTo>
                  <a:lnTo>
                    <a:pt x="10168" y="13453"/>
                  </a:lnTo>
                  <a:lnTo>
                    <a:pt x="7710" y="13453"/>
                  </a:lnTo>
                  <a:lnTo>
                    <a:pt x="7710" y="12418"/>
                  </a:lnTo>
                  <a:lnTo>
                    <a:pt x="7684" y="12341"/>
                  </a:lnTo>
                  <a:lnTo>
                    <a:pt x="7633" y="12263"/>
                  </a:lnTo>
                  <a:lnTo>
                    <a:pt x="7555" y="12211"/>
                  </a:lnTo>
                  <a:lnTo>
                    <a:pt x="7451" y="12185"/>
                  </a:lnTo>
                  <a:lnTo>
                    <a:pt x="4269" y="12185"/>
                  </a:lnTo>
                  <a:lnTo>
                    <a:pt x="4166" y="12211"/>
                  </a:lnTo>
                  <a:lnTo>
                    <a:pt x="4114" y="12263"/>
                  </a:lnTo>
                  <a:lnTo>
                    <a:pt x="4062" y="12341"/>
                  </a:lnTo>
                  <a:lnTo>
                    <a:pt x="4036" y="12418"/>
                  </a:lnTo>
                  <a:lnTo>
                    <a:pt x="4036" y="13453"/>
                  </a:lnTo>
                  <a:lnTo>
                    <a:pt x="492" y="13453"/>
                  </a:lnTo>
                  <a:lnTo>
                    <a:pt x="492" y="9340"/>
                  </a:lnTo>
                  <a:lnTo>
                    <a:pt x="466" y="9262"/>
                  </a:lnTo>
                  <a:lnTo>
                    <a:pt x="414" y="9184"/>
                  </a:lnTo>
                  <a:lnTo>
                    <a:pt x="337" y="9133"/>
                  </a:lnTo>
                  <a:lnTo>
                    <a:pt x="259" y="9107"/>
                  </a:lnTo>
                  <a:lnTo>
                    <a:pt x="156" y="9133"/>
                  </a:lnTo>
                  <a:lnTo>
                    <a:pt x="78" y="9184"/>
                  </a:lnTo>
                  <a:lnTo>
                    <a:pt x="26" y="9262"/>
                  </a:lnTo>
                  <a:lnTo>
                    <a:pt x="0" y="9340"/>
                  </a:lnTo>
                  <a:lnTo>
                    <a:pt x="0" y="13686"/>
                  </a:lnTo>
                  <a:lnTo>
                    <a:pt x="26" y="13789"/>
                  </a:lnTo>
                  <a:lnTo>
                    <a:pt x="78" y="13841"/>
                  </a:lnTo>
                  <a:lnTo>
                    <a:pt x="156" y="13893"/>
                  </a:lnTo>
                  <a:lnTo>
                    <a:pt x="259" y="13919"/>
                  </a:lnTo>
                  <a:lnTo>
                    <a:pt x="10168" y="13919"/>
                  </a:lnTo>
                  <a:lnTo>
                    <a:pt x="10168" y="15859"/>
                  </a:lnTo>
                  <a:lnTo>
                    <a:pt x="10194" y="15963"/>
                  </a:lnTo>
                  <a:lnTo>
                    <a:pt x="10246" y="16040"/>
                  </a:lnTo>
                  <a:lnTo>
                    <a:pt x="10323" y="16092"/>
                  </a:lnTo>
                  <a:lnTo>
                    <a:pt x="15342" y="16092"/>
                  </a:lnTo>
                  <a:lnTo>
                    <a:pt x="15420" y="16040"/>
                  </a:lnTo>
                  <a:lnTo>
                    <a:pt x="15472" y="15963"/>
                  </a:lnTo>
                  <a:lnTo>
                    <a:pt x="15472" y="15859"/>
                  </a:lnTo>
                  <a:lnTo>
                    <a:pt x="15472" y="11771"/>
                  </a:lnTo>
                  <a:lnTo>
                    <a:pt x="15472" y="11668"/>
                  </a:lnTo>
                  <a:lnTo>
                    <a:pt x="15420" y="11616"/>
                  </a:lnTo>
                  <a:lnTo>
                    <a:pt x="15342" y="11565"/>
                  </a:lnTo>
                  <a:lnTo>
                    <a:pt x="15239" y="11539"/>
                  </a:lnTo>
                  <a:lnTo>
                    <a:pt x="15161" y="11565"/>
                  </a:lnTo>
                  <a:lnTo>
                    <a:pt x="15084" y="11616"/>
                  </a:lnTo>
                  <a:lnTo>
                    <a:pt x="15032" y="11668"/>
                  </a:lnTo>
                  <a:lnTo>
                    <a:pt x="15006" y="11771"/>
                  </a:lnTo>
                  <a:lnTo>
                    <a:pt x="15006" y="15626"/>
                  </a:lnTo>
                  <a:lnTo>
                    <a:pt x="10659" y="15626"/>
                  </a:lnTo>
                  <a:lnTo>
                    <a:pt x="10659" y="6701"/>
                  </a:lnTo>
                  <a:lnTo>
                    <a:pt x="12600" y="4553"/>
                  </a:lnTo>
                  <a:lnTo>
                    <a:pt x="12600" y="5795"/>
                  </a:lnTo>
                  <a:lnTo>
                    <a:pt x="12393" y="5873"/>
                  </a:lnTo>
                  <a:lnTo>
                    <a:pt x="12238" y="6002"/>
                  </a:lnTo>
                  <a:lnTo>
                    <a:pt x="12134" y="6132"/>
                  </a:lnTo>
                  <a:lnTo>
                    <a:pt x="12057" y="6287"/>
                  </a:lnTo>
                  <a:lnTo>
                    <a:pt x="12005" y="6442"/>
                  </a:lnTo>
                  <a:lnTo>
                    <a:pt x="11979" y="6597"/>
                  </a:lnTo>
                  <a:lnTo>
                    <a:pt x="12005" y="6778"/>
                  </a:lnTo>
                  <a:lnTo>
                    <a:pt x="12057" y="6934"/>
                  </a:lnTo>
                  <a:lnTo>
                    <a:pt x="12134" y="7089"/>
                  </a:lnTo>
                  <a:lnTo>
                    <a:pt x="12238" y="7218"/>
                  </a:lnTo>
                  <a:lnTo>
                    <a:pt x="12367" y="7322"/>
                  </a:lnTo>
                  <a:lnTo>
                    <a:pt x="12496" y="7399"/>
                  </a:lnTo>
                  <a:lnTo>
                    <a:pt x="12652" y="7451"/>
                  </a:lnTo>
                  <a:lnTo>
                    <a:pt x="12988" y="7451"/>
                  </a:lnTo>
                  <a:lnTo>
                    <a:pt x="13169" y="7399"/>
                  </a:lnTo>
                  <a:lnTo>
                    <a:pt x="13298" y="7322"/>
                  </a:lnTo>
                  <a:lnTo>
                    <a:pt x="13428" y="7218"/>
                  </a:lnTo>
                  <a:lnTo>
                    <a:pt x="13531" y="7089"/>
                  </a:lnTo>
                  <a:lnTo>
                    <a:pt x="13609" y="6934"/>
                  </a:lnTo>
                  <a:lnTo>
                    <a:pt x="13661" y="6778"/>
                  </a:lnTo>
                  <a:lnTo>
                    <a:pt x="13686" y="6597"/>
                  </a:lnTo>
                  <a:lnTo>
                    <a:pt x="13661" y="6442"/>
                  </a:lnTo>
                  <a:lnTo>
                    <a:pt x="13609" y="6287"/>
                  </a:lnTo>
                  <a:lnTo>
                    <a:pt x="13531" y="6132"/>
                  </a:lnTo>
                  <a:lnTo>
                    <a:pt x="13428" y="6002"/>
                  </a:lnTo>
                  <a:lnTo>
                    <a:pt x="13273" y="5873"/>
                  </a:lnTo>
                  <a:lnTo>
                    <a:pt x="13066" y="5795"/>
                  </a:lnTo>
                  <a:lnTo>
                    <a:pt x="13066" y="4553"/>
                  </a:lnTo>
                  <a:lnTo>
                    <a:pt x="15006" y="6701"/>
                  </a:lnTo>
                  <a:lnTo>
                    <a:pt x="15006" y="10711"/>
                  </a:lnTo>
                  <a:lnTo>
                    <a:pt x="15032" y="10788"/>
                  </a:lnTo>
                  <a:lnTo>
                    <a:pt x="15084" y="10866"/>
                  </a:lnTo>
                  <a:lnTo>
                    <a:pt x="15161" y="10918"/>
                  </a:lnTo>
                  <a:lnTo>
                    <a:pt x="15239" y="10944"/>
                  </a:lnTo>
                  <a:lnTo>
                    <a:pt x="15342" y="10918"/>
                  </a:lnTo>
                  <a:lnTo>
                    <a:pt x="15420" y="10866"/>
                  </a:lnTo>
                  <a:lnTo>
                    <a:pt x="15472" y="10788"/>
                  </a:lnTo>
                  <a:lnTo>
                    <a:pt x="15472" y="10711"/>
                  </a:lnTo>
                  <a:lnTo>
                    <a:pt x="15472" y="6597"/>
                  </a:lnTo>
                  <a:lnTo>
                    <a:pt x="15446" y="6520"/>
                  </a:lnTo>
                  <a:lnTo>
                    <a:pt x="15394" y="6442"/>
                  </a:lnTo>
                  <a:lnTo>
                    <a:pt x="13066" y="3855"/>
                  </a:lnTo>
                  <a:lnTo>
                    <a:pt x="13066" y="1914"/>
                  </a:lnTo>
                  <a:lnTo>
                    <a:pt x="13066" y="1708"/>
                  </a:lnTo>
                  <a:lnTo>
                    <a:pt x="13014" y="1526"/>
                  </a:lnTo>
                  <a:lnTo>
                    <a:pt x="12988" y="1345"/>
                  </a:lnTo>
                  <a:lnTo>
                    <a:pt x="12910" y="1164"/>
                  </a:lnTo>
                  <a:lnTo>
                    <a:pt x="12833" y="1009"/>
                  </a:lnTo>
                  <a:lnTo>
                    <a:pt x="12729" y="854"/>
                  </a:lnTo>
                  <a:lnTo>
                    <a:pt x="12626" y="699"/>
                  </a:lnTo>
                  <a:lnTo>
                    <a:pt x="12496" y="569"/>
                  </a:lnTo>
                  <a:lnTo>
                    <a:pt x="12367" y="440"/>
                  </a:lnTo>
                  <a:lnTo>
                    <a:pt x="12212" y="336"/>
                  </a:lnTo>
                  <a:lnTo>
                    <a:pt x="12057" y="233"/>
                  </a:lnTo>
                  <a:lnTo>
                    <a:pt x="11901" y="155"/>
                  </a:lnTo>
                  <a:lnTo>
                    <a:pt x="11720" y="78"/>
                  </a:lnTo>
                  <a:lnTo>
                    <a:pt x="11539" y="26"/>
                  </a:lnTo>
                  <a:lnTo>
                    <a:pt x="1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48" name="Google Shape;2848;p26"/>
          <p:cNvGrpSpPr/>
          <p:nvPr/>
        </p:nvGrpSpPr>
        <p:grpSpPr>
          <a:xfrm>
            <a:off x="1763144" y="1335925"/>
            <a:ext cx="402975" cy="337650"/>
            <a:chOff x="1741975" y="1335925"/>
            <a:chExt cx="402975" cy="337650"/>
          </a:xfrm>
        </p:grpSpPr>
        <p:sp>
          <p:nvSpPr>
            <p:cNvPr id="2849" name="Google Shape;2849;p26"/>
            <p:cNvSpPr/>
            <p:nvPr/>
          </p:nvSpPr>
          <p:spPr>
            <a:xfrm>
              <a:off x="1747800" y="1393500"/>
              <a:ext cx="171425" cy="274250"/>
            </a:xfrm>
            <a:custGeom>
              <a:rect b="b" l="l" r="r" t="t"/>
              <a:pathLst>
                <a:path extrusionOk="0" h="10970" w="6857">
                  <a:moveTo>
                    <a:pt x="4580" y="2303"/>
                  </a:moveTo>
                  <a:lnTo>
                    <a:pt x="5433" y="233"/>
                  </a:lnTo>
                  <a:lnTo>
                    <a:pt x="5433" y="233"/>
                  </a:lnTo>
                  <a:lnTo>
                    <a:pt x="5433" y="129"/>
                  </a:lnTo>
                  <a:lnTo>
                    <a:pt x="5433" y="78"/>
                  </a:lnTo>
                  <a:lnTo>
                    <a:pt x="5382" y="26"/>
                  </a:lnTo>
                  <a:lnTo>
                    <a:pt x="5278" y="0"/>
                  </a:lnTo>
                  <a:lnTo>
                    <a:pt x="1604" y="0"/>
                  </a:lnTo>
                  <a:lnTo>
                    <a:pt x="1604" y="0"/>
                  </a:lnTo>
                  <a:lnTo>
                    <a:pt x="1527" y="26"/>
                  </a:lnTo>
                  <a:lnTo>
                    <a:pt x="1449" y="78"/>
                  </a:lnTo>
                  <a:lnTo>
                    <a:pt x="1423" y="129"/>
                  </a:lnTo>
                  <a:lnTo>
                    <a:pt x="1449" y="233"/>
                  </a:lnTo>
                  <a:lnTo>
                    <a:pt x="2277" y="2303"/>
                  </a:lnTo>
                  <a:lnTo>
                    <a:pt x="2277" y="3234"/>
                  </a:lnTo>
                  <a:lnTo>
                    <a:pt x="570" y="5537"/>
                  </a:lnTo>
                  <a:lnTo>
                    <a:pt x="570" y="5537"/>
                  </a:lnTo>
                  <a:lnTo>
                    <a:pt x="440" y="5692"/>
                  </a:lnTo>
                  <a:lnTo>
                    <a:pt x="337" y="5873"/>
                  </a:lnTo>
                  <a:lnTo>
                    <a:pt x="259" y="6054"/>
                  </a:lnTo>
                  <a:lnTo>
                    <a:pt x="181" y="6235"/>
                  </a:lnTo>
                  <a:lnTo>
                    <a:pt x="78" y="6597"/>
                  </a:lnTo>
                  <a:lnTo>
                    <a:pt x="26" y="6985"/>
                  </a:lnTo>
                  <a:lnTo>
                    <a:pt x="0" y="7373"/>
                  </a:lnTo>
                  <a:lnTo>
                    <a:pt x="0" y="7787"/>
                  </a:lnTo>
                  <a:lnTo>
                    <a:pt x="26" y="8564"/>
                  </a:lnTo>
                  <a:lnTo>
                    <a:pt x="26" y="8564"/>
                  </a:lnTo>
                  <a:lnTo>
                    <a:pt x="26" y="8822"/>
                  </a:lnTo>
                  <a:lnTo>
                    <a:pt x="78" y="9055"/>
                  </a:lnTo>
                  <a:lnTo>
                    <a:pt x="130" y="9288"/>
                  </a:lnTo>
                  <a:lnTo>
                    <a:pt x="207" y="9495"/>
                  </a:lnTo>
                  <a:lnTo>
                    <a:pt x="311" y="9728"/>
                  </a:lnTo>
                  <a:lnTo>
                    <a:pt x="440" y="9909"/>
                  </a:lnTo>
                  <a:lnTo>
                    <a:pt x="570" y="10090"/>
                  </a:lnTo>
                  <a:lnTo>
                    <a:pt x="725" y="10271"/>
                  </a:lnTo>
                  <a:lnTo>
                    <a:pt x="906" y="10426"/>
                  </a:lnTo>
                  <a:lnTo>
                    <a:pt x="1087" y="10556"/>
                  </a:lnTo>
                  <a:lnTo>
                    <a:pt x="1294" y="10685"/>
                  </a:lnTo>
                  <a:lnTo>
                    <a:pt x="1501" y="10788"/>
                  </a:lnTo>
                  <a:lnTo>
                    <a:pt x="1708" y="10866"/>
                  </a:lnTo>
                  <a:lnTo>
                    <a:pt x="1941" y="10918"/>
                  </a:lnTo>
                  <a:lnTo>
                    <a:pt x="2174" y="10970"/>
                  </a:lnTo>
                  <a:lnTo>
                    <a:pt x="2432" y="10970"/>
                  </a:lnTo>
                  <a:lnTo>
                    <a:pt x="4450" y="10970"/>
                  </a:lnTo>
                  <a:lnTo>
                    <a:pt x="4450" y="10970"/>
                  </a:lnTo>
                  <a:lnTo>
                    <a:pt x="4709" y="10970"/>
                  </a:lnTo>
                  <a:lnTo>
                    <a:pt x="4942" y="10918"/>
                  </a:lnTo>
                  <a:lnTo>
                    <a:pt x="5175" y="10866"/>
                  </a:lnTo>
                  <a:lnTo>
                    <a:pt x="5382" y="10788"/>
                  </a:lnTo>
                  <a:lnTo>
                    <a:pt x="5589" y="10685"/>
                  </a:lnTo>
                  <a:lnTo>
                    <a:pt x="5796" y="10556"/>
                  </a:lnTo>
                  <a:lnTo>
                    <a:pt x="5977" y="10426"/>
                  </a:lnTo>
                  <a:lnTo>
                    <a:pt x="6158" y="10271"/>
                  </a:lnTo>
                  <a:lnTo>
                    <a:pt x="6313" y="10090"/>
                  </a:lnTo>
                  <a:lnTo>
                    <a:pt x="6442" y="9909"/>
                  </a:lnTo>
                  <a:lnTo>
                    <a:pt x="6572" y="9728"/>
                  </a:lnTo>
                  <a:lnTo>
                    <a:pt x="6649" y="9495"/>
                  </a:lnTo>
                  <a:lnTo>
                    <a:pt x="6753" y="9288"/>
                  </a:lnTo>
                  <a:lnTo>
                    <a:pt x="6805" y="9055"/>
                  </a:lnTo>
                  <a:lnTo>
                    <a:pt x="6830" y="8822"/>
                  </a:lnTo>
                  <a:lnTo>
                    <a:pt x="6856" y="8564"/>
                  </a:lnTo>
                  <a:lnTo>
                    <a:pt x="6856" y="8564"/>
                  </a:lnTo>
                  <a:lnTo>
                    <a:pt x="6856" y="7787"/>
                  </a:lnTo>
                  <a:lnTo>
                    <a:pt x="6856" y="7373"/>
                  </a:lnTo>
                  <a:lnTo>
                    <a:pt x="6856" y="6985"/>
                  </a:lnTo>
                  <a:lnTo>
                    <a:pt x="6805" y="6597"/>
                  </a:lnTo>
                  <a:lnTo>
                    <a:pt x="6701" y="6235"/>
                  </a:lnTo>
                  <a:lnTo>
                    <a:pt x="6623" y="6054"/>
                  </a:lnTo>
                  <a:lnTo>
                    <a:pt x="6546" y="5873"/>
                  </a:lnTo>
                  <a:lnTo>
                    <a:pt x="6442" y="5692"/>
                  </a:lnTo>
                  <a:lnTo>
                    <a:pt x="6313" y="5537"/>
                  </a:lnTo>
                  <a:lnTo>
                    <a:pt x="4580" y="3234"/>
                  </a:lnTo>
                  <a:lnTo>
                    <a:pt x="4580" y="2303"/>
                  </a:lnTo>
                  <a:lnTo>
                    <a:pt x="4580" y="23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26"/>
            <p:cNvSpPr/>
            <p:nvPr/>
          </p:nvSpPr>
          <p:spPr>
            <a:xfrm>
              <a:off x="1888800" y="1344325"/>
              <a:ext cx="247100" cy="323425"/>
            </a:xfrm>
            <a:custGeom>
              <a:rect b="b" l="l" r="r" t="t"/>
              <a:pathLst>
                <a:path extrusionOk="0" h="12937" w="9884">
                  <a:moveTo>
                    <a:pt x="9831" y="1269"/>
                  </a:moveTo>
                  <a:lnTo>
                    <a:pt x="9831" y="1269"/>
                  </a:lnTo>
                  <a:lnTo>
                    <a:pt x="9883" y="1320"/>
                  </a:lnTo>
                  <a:lnTo>
                    <a:pt x="9883" y="1398"/>
                  </a:lnTo>
                  <a:lnTo>
                    <a:pt x="9831" y="1424"/>
                  </a:lnTo>
                  <a:lnTo>
                    <a:pt x="9754" y="1424"/>
                  </a:lnTo>
                  <a:lnTo>
                    <a:pt x="9185" y="1424"/>
                  </a:lnTo>
                  <a:lnTo>
                    <a:pt x="9185" y="12704"/>
                  </a:lnTo>
                  <a:lnTo>
                    <a:pt x="9185" y="12704"/>
                  </a:lnTo>
                  <a:lnTo>
                    <a:pt x="9159" y="12781"/>
                  </a:lnTo>
                  <a:lnTo>
                    <a:pt x="9107" y="12859"/>
                  </a:lnTo>
                  <a:lnTo>
                    <a:pt x="9029" y="12911"/>
                  </a:lnTo>
                  <a:lnTo>
                    <a:pt x="8952" y="12937"/>
                  </a:lnTo>
                  <a:lnTo>
                    <a:pt x="7995" y="12937"/>
                  </a:lnTo>
                  <a:lnTo>
                    <a:pt x="7995" y="12937"/>
                  </a:lnTo>
                  <a:lnTo>
                    <a:pt x="7891" y="12911"/>
                  </a:lnTo>
                  <a:lnTo>
                    <a:pt x="7814" y="12859"/>
                  </a:lnTo>
                  <a:lnTo>
                    <a:pt x="7762" y="12781"/>
                  </a:lnTo>
                  <a:lnTo>
                    <a:pt x="7736" y="12704"/>
                  </a:lnTo>
                  <a:lnTo>
                    <a:pt x="7736" y="1424"/>
                  </a:lnTo>
                  <a:lnTo>
                    <a:pt x="7167" y="1424"/>
                  </a:lnTo>
                  <a:lnTo>
                    <a:pt x="7167" y="1424"/>
                  </a:lnTo>
                  <a:lnTo>
                    <a:pt x="7115" y="1424"/>
                  </a:lnTo>
                  <a:lnTo>
                    <a:pt x="7063" y="1372"/>
                  </a:lnTo>
                  <a:lnTo>
                    <a:pt x="7063" y="1320"/>
                  </a:lnTo>
                  <a:lnTo>
                    <a:pt x="7115" y="1269"/>
                  </a:lnTo>
                  <a:lnTo>
                    <a:pt x="8305" y="79"/>
                  </a:lnTo>
                  <a:lnTo>
                    <a:pt x="8305" y="79"/>
                  </a:lnTo>
                  <a:lnTo>
                    <a:pt x="8383" y="1"/>
                  </a:lnTo>
                  <a:lnTo>
                    <a:pt x="8460" y="1"/>
                  </a:lnTo>
                  <a:lnTo>
                    <a:pt x="8564" y="1"/>
                  </a:lnTo>
                  <a:lnTo>
                    <a:pt x="8641" y="79"/>
                  </a:lnTo>
                  <a:lnTo>
                    <a:pt x="9831" y="1269"/>
                  </a:lnTo>
                  <a:close/>
                  <a:moveTo>
                    <a:pt x="2769" y="8331"/>
                  </a:moveTo>
                  <a:lnTo>
                    <a:pt x="2769" y="8331"/>
                  </a:lnTo>
                  <a:lnTo>
                    <a:pt x="2820" y="8409"/>
                  </a:lnTo>
                  <a:lnTo>
                    <a:pt x="2820" y="8461"/>
                  </a:lnTo>
                  <a:lnTo>
                    <a:pt x="2769" y="8487"/>
                  </a:lnTo>
                  <a:lnTo>
                    <a:pt x="2691" y="8513"/>
                  </a:lnTo>
                  <a:lnTo>
                    <a:pt x="2122" y="8513"/>
                  </a:lnTo>
                  <a:lnTo>
                    <a:pt x="2122" y="12704"/>
                  </a:lnTo>
                  <a:lnTo>
                    <a:pt x="2122" y="12704"/>
                  </a:lnTo>
                  <a:lnTo>
                    <a:pt x="2096" y="12781"/>
                  </a:lnTo>
                  <a:lnTo>
                    <a:pt x="2044" y="12859"/>
                  </a:lnTo>
                  <a:lnTo>
                    <a:pt x="1967" y="12911"/>
                  </a:lnTo>
                  <a:lnTo>
                    <a:pt x="1889" y="12937"/>
                  </a:lnTo>
                  <a:lnTo>
                    <a:pt x="932" y="12937"/>
                  </a:lnTo>
                  <a:lnTo>
                    <a:pt x="932" y="12937"/>
                  </a:lnTo>
                  <a:lnTo>
                    <a:pt x="828" y="12911"/>
                  </a:lnTo>
                  <a:lnTo>
                    <a:pt x="751" y="12859"/>
                  </a:lnTo>
                  <a:lnTo>
                    <a:pt x="699" y="12781"/>
                  </a:lnTo>
                  <a:lnTo>
                    <a:pt x="673" y="12704"/>
                  </a:lnTo>
                  <a:lnTo>
                    <a:pt x="673" y="8513"/>
                  </a:lnTo>
                  <a:lnTo>
                    <a:pt x="104" y="8513"/>
                  </a:lnTo>
                  <a:lnTo>
                    <a:pt x="104" y="8513"/>
                  </a:lnTo>
                  <a:lnTo>
                    <a:pt x="52" y="8487"/>
                  </a:lnTo>
                  <a:lnTo>
                    <a:pt x="0" y="8461"/>
                  </a:lnTo>
                  <a:lnTo>
                    <a:pt x="0" y="8409"/>
                  </a:lnTo>
                  <a:lnTo>
                    <a:pt x="52" y="8331"/>
                  </a:lnTo>
                  <a:lnTo>
                    <a:pt x="1242" y="7141"/>
                  </a:lnTo>
                  <a:lnTo>
                    <a:pt x="1242" y="7141"/>
                  </a:lnTo>
                  <a:lnTo>
                    <a:pt x="1320" y="7090"/>
                  </a:lnTo>
                  <a:lnTo>
                    <a:pt x="1397" y="7064"/>
                  </a:lnTo>
                  <a:lnTo>
                    <a:pt x="1501" y="7090"/>
                  </a:lnTo>
                  <a:lnTo>
                    <a:pt x="1579" y="7141"/>
                  </a:lnTo>
                  <a:lnTo>
                    <a:pt x="2769" y="8331"/>
                  </a:lnTo>
                  <a:close/>
                  <a:moveTo>
                    <a:pt x="6287" y="4787"/>
                  </a:moveTo>
                  <a:lnTo>
                    <a:pt x="6287" y="4787"/>
                  </a:lnTo>
                  <a:lnTo>
                    <a:pt x="6339" y="4865"/>
                  </a:lnTo>
                  <a:lnTo>
                    <a:pt x="6339" y="4916"/>
                  </a:lnTo>
                  <a:lnTo>
                    <a:pt x="6313" y="4968"/>
                  </a:lnTo>
                  <a:lnTo>
                    <a:pt x="6235" y="4968"/>
                  </a:lnTo>
                  <a:lnTo>
                    <a:pt x="5640" y="4968"/>
                  </a:lnTo>
                  <a:lnTo>
                    <a:pt x="5640" y="12704"/>
                  </a:lnTo>
                  <a:lnTo>
                    <a:pt x="5640" y="12704"/>
                  </a:lnTo>
                  <a:lnTo>
                    <a:pt x="5640" y="12781"/>
                  </a:lnTo>
                  <a:lnTo>
                    <a:pt x="5589" y="12859"/>
                  </a:lnTo>
                  <a:lnTo>
                    <a:pt x="5511" y="12911"/>
                  </a:lnTo>
                  <a:lnTo>
                    <a:pt x="5407" y="12937"/>
                  </a:lnTo>
                  <a:lnTo>
                    <a:pt x="4450" y="12937"/>
                  </a:lnTo>
                  <a:lnTo>
                    <a:pt x="4450" y="12937"/>
                  </a:lnTo>
                  <a:lnTo>
                    <a:pt x="4373" y="12911"/>
                  </a:lnTo>
                  <a:lnTo>
                    <a:pt x="4295" y="12859"/>
                  </a:lnTo>
                  <a:lnTo>
                    <a:pt x="4243" y="12781"/>
                  </a:lnTo>
                  <a:lnTo>
                    <a:pt x="4217" y="12704"/>
                  </a:lnTo>
                  <a:lnTo>
                    <a:pt x="4217" y="4968"/>
                  </a:lnTo>
                  <a:lnTo>
                    <a:pt x="3648" y="4968"/>
                  </a:lnTo>
                  <a:lnTo>
                    <a:pt x="3648" y="4968"/>
                  </a:lnTo>
                  <a:lnTo>
                    <a:pt x="3571" y="4968"/>
                  </a:lnTo>
                  <a:lnTo>
                    <a:pt x="3519" y="4916"/>
                  </a:lnTo>
                  <a:lnTo>
                    <a:pt x="3519" y="4865"/>
                  </a:lnTo>
                  <a:lnTo>
                    <a:pt x="3571" y="4787"/>
                  </a:lnTo>
                  <a:lnTo>
                    <a:pt x="4761" y="3597"/>
                  </a:lnTo>
                  <a:lnTo>
                    <a:pt x="4761" y="3597"/>
                  </a:lnTo>
                  <a:lnTo>
                    <a:pt x="4838" y="3545"/>
                  </a:lnTo>
                  <a:lnTo>
                    <a:pt x="4942" y="3519"/>
                  </a:lnTo>
                  <a:lnTo>
                    <a:pt x="5019" y="3545"/>
                  </a:lnTo>
                  <a:lnTo>
                    <a:pt x="5097" y="3597"/>
                  </a:lnTo>
                  <a:lnTo>
                    <a:pt x="6287" y="478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26"/>
            <p:cNvSpPr/>
            <p:nvPr/>
          </p:nvSpPr>
          <p:spPr>
            <a:xfrm>
              <a:off x="1793725" y="1451050"/>
              <a:ext cx="80225" cy="23325"/>
            </a:xfrm>
            <a:custGeom>
              <a:rect b="b" l="l" r="r" t="t"/>
              <a:pathLst>
                <a:path extrusionOk="0" h="933" w="3209">
                  <a:moveTo>
                    <a:pt x="440" y="932"/>
                  </a:moveTo>
                  <a:lnTo>
                    <a:pt x="2743" y="932"/>
                  </a:lnTo>
                  <a:lnTo>
                    <a:pt x="2743" y="932"/>
                  </a:lnTo>
                  <a:lnTo>
                    <a:pt x="2846" y="906"/>
                  </a:lnTo>
                  <a:lnTo>
                    <a:pt x="2924" y="880"/>
                  </a:lnTo>
                  <a:lnTo>
                    <a:pt x="3001" y="854"/>
                  </a:lnTo>
                  <a:lnTo>
                    <a:pt x="3079" y="777"/>
                  </a:lnTo>
                  <a:lnTo>
                    <a:pt x="3131" y="725"/>
                  </a:lnTo>
                  <a:lnTo>
                    <a:pt x="3182" y="647"/>
                  </a:lnTo>
                  <a:lnTo>
                    <a:pt x="3208" y="544"/>
                  </a:lnTo>
                  <a:lnTo>
                    <a:pt x="3208" y="466"/>
                  </a:lnTo>
                  <a:lnTo>
                    <a:pt x="3208" y="466"/>
                  </a:lnTo>
                  <a:lnTo>
                    <a:pt x="3208" y="363"/>
                  </a:lnTo>
                  <a:lnTo>
                    <a:pt x="3182" y="285"/>
                  </a:lnTo>
                  <a:lnTo>
                    <a:pt x="3131" y="208"/>
                  </a:lnTo>
                  <a:lnTo>
                    <a:pt x="3079" y="130"/>
                  </a:lnTo>
                  <a:lnTo>
                    <a:pt x="3001" y="78"/>
                  </a:lnTo>
                  <a:lnTo>
                    <a:pt x="2924" y="27"/>
                  </a:lnTo>
                  <a:lnTo>
                    <a:pt x="2846" y="1"/>
                  </a:lnTo>
                  <a:lnTo>
                    <a:pt x="2743" y="1"/>
                  </a:lnTo>
                  <a:lnTo>
                    <a:pt x="440" y="1"/>
                  </a:lnTo>
                  <a:lnTo>
                    <a:pt x="440" y="1"/>
                  </a:lnTo>
                  <a:lnTo>
                    <a:pt x="362" y="1"/>
                  </a:lnTo>
                  <a:lnTo>
                    <a:pt x="259" y="27"/>
                  </a:lnTo>
                  <a:lnTo>
                    <a:pt x="181" y="78"/>
                  </a:lnTo>
                  <a:lnTo>
                    <a:pt x="130" y="130"/>
                  </a:lnTo>
                  <a:lnTo>
                    <a:pt x="78" y="208"/>
                  </a:lnTo>
                  <a:lnTo>
                    <a:pt x="26" y="285"/>
                  </a:lnTo>
                  <a:lnTo>
                    <a:pt x="0" y="363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0" y="544"/>
                  </a:lnTo>
                  <a:lnTo>
                    <a:pt x="26" y="647"/>
                  </a:lnTo>
                  <a:lnTo>
                    <a:pt x="78" y="725"/>
                  </a:lnTo>
                  <a:lnTo>
                    <a:pt x="130" y="777"/>
                  </a:lnTo>
                  <a:lnTo>
                    <a:pt x="181" y="854"/>
                  </a:lnTo>
                  <a:lnTo>
                    <a:pt x="259" y="880"/>
                  </a:lnTo>
                  <a:lnTo>
                    <a:pt x="362" y="906"/>
                  </a:lnTo>
                  <a:lnTo>
                    <a:pt x="440" y="932"/>
                  </a:lnTo>
                  <a:lnTo>
                    <a:pt x="440" y="93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26"/>
            <p:cNvSpPr/>
            <p:nvPr/>
          </p:nvSpPr>
          <p:spPr>
            <a:xfrm>
              <a:off x="1741975" y="1335925"/>
              <a:ext cx="402975" cy="337650"/>
            </a:xfrm>
            <a:custGeom>
              <a:rect b="b" l="l" r="r" t="t"/>
              <a:pathLst>
                <a:path extrusionOk="0" h="13506" w="16119">
                  <a:moveTo>
                    <a:pt x="5408" y="2562"/>
                  </a:moveTo>
                  <a:lnTo>
                    <a:pt x="4657" y="4373"/>
                  </a:lnTo>
                  <a:lnTo>
                    <a:pt x="2691" y="4373"/>
                  </a:lnTo>
                  <a:lnTo>
                    <a:pt x="1941" y="2562"/>
                  </a:lnTo>
                  <a:close/>
                  <a:moveTo>
                    <a:pt x="4813" y="4839"/>
                  </a:moveTo>
                  <a:lnTo>
                    <a:pt x="4916" y="4864"/>
                  </a:lnTo>
                  <a:lnTo>
                    <a:pt x="4994" y="4916"/>
                  </a:lnTo>
                  <a:lnTo>
                    <a:pt x="5020" y="4968"/>
                  </a:lnTo>
                  <a:lnTo>
                    <a:pt x="5045" y="5071"/>
                  </a:lnTo>
                  <a:lnTo>
                    <a:pt x="5020" y="5149"/>
                  </a:lnTo>
                  <a:lnTo>
                    <a:pt x="4994" y="5227"/>
                  </a:lnTo>
                  <a:lnTo>
                    <a:pt x="4916" y="5278"/>
                  </a:lnTo>
                  <a:lnTo>
                    <a:pt x="2432" y="5278"/>
                  </a:lnTo>
                  <a:lnTo>
                    <a:pt x="2355" y="5227"/>
                  </a:lnTo>
                  <a:lnTo>
                    <a:pt x="2303" y="5149"/>
                  </a:lnTo>
                  <a:lnTo>
                    <a:pt x="2303" y="5071"/>
                  </a:lnTo>
                  <a:lnTo>
                    <a:pt x="2303" y="4968"/>
                  </a:lnTo>
                  <a:lnTo>
                    <a:pt x="2355" y="4916"/>
                  </a:lnTo>
                  <a:lnTo>
                    <a:pt x="2432" y="4864"/>
                  </a:lnTo>
                  <a:lnTo>
                    <a:pt x="2510" y="4839"/>
                  </a:lnTo>
                  <a:close/>
                  <a:moveTo>
                    <a:pt x="3416" y="7659"/>
                  </a:moveTo>
                  <a:lnTo>
                    <a:pt x="3416" y="8849"/>
                  </a:lnTo>
                  <a:lnTo>
                    <a:pt x="3234" y="8745"/>
                  </a:lnTo>
                  <a:lnTo>
                    <a:pt x="3105" y="8667"/>
                  </a:lnTo>
                  <a:lnTo>
                    <a:pt x="3027" y="8564"/>
                  </a:lnTo>
                  <a:lnTo>
                    <a:pt x="2976" y="8461"/>
                  </a:lnTo>
                  <a:lnTo>
                    <a:pt x="2950" y="8305"/>
                  </a:lnTo>
                  <a:lnTo>
                    <a:pt x="2950" y="8150"/>
                  </a:lnTo>
                  <a:lnTo>
                    <a:pt x="3002" y="7995"/>
                  </a:lnTo>
                  <a:lnTo>
                    <a:pt x="3079" y="7865"/>
                  </a:lnTo>
                  <a:lnTo>
                    <a:pt x="3157" y="7788"/>
                  </a:lnTo>
                  <a:lnTo>
                    <a:pt x="3234" y="7736"/>
                  </a:lnTo>
                  <a:lnTo>
                    <a:pt x="3416" y="7659"/>
                  </a:lnTo>
                  <a:close/>
                  <a:moveTo>
                    <a:pt x="3881" y="9547"/>
                  </a:moveTo>
                  <a:lnTo>
                    <a:pt x="4011" y="9599"/>
                  </a:lnTo>
                  <a:lnTo>
                    <a:pt x="4192" y="9676"/>
                  </a:lnTo>
                  <a:lnTo>
                    <a:pt x="4321" y="9780"/>
                  </a:lnTo>
                  <a:lnTo>
                    <a:pt x="4425" y="9909"/>
                  </a:lnTo>
                  <a:lnTo>
                    <a:pt x="4476" y="10039"/>
                  </a:lnTo>
                  <a:lnTo>
                    <a:pt x="4502" y="10246"/>
                  </a:lnTo>
                  <a:lnTo>
                    <a:pt x="4502" y="10427"/>
                  </a:lnTo>
                  <a:lnTo>
                    <a:pt x="4450" y="10634"/>
                  </a:lnTo>
                  <a:lnTo>
                    <a:pt x="4321" y="10815"/>
                  </a:lnTo>
                  <a:lnTo>
                    <a:pt x="4243" y="10918"/>
                  </a:lnTo>
                  <a:lnTo>
                    <a:pt x="4140" y="10996"/>
                  </a:lnTo>
                  <a:lnTo>
                    <a:pt x="4011" y="11074"/>
                  </a:lnTo>
                  <a:lnTo>
                    <a:pt x="3881" y="11125"/>
                  </a:lnTo>
                  <a:lnTo>
                    <a:pt x="3881" y="9547"/>
                  </a:lnTo>
                  <a:close/>
                  <a:moveTo>
                    <a:pt x="3648" y="6598"/>
                  </a:moveTo>
                  <a:lnTo>
                    <a:pt x="3545" y="6624"/>
                  </a:lnTo>
                  <a:lnTo>
                    <a:pt x="3467" y="6675"/>
                  </a:lnTo>
                  <a:lnTo>
                    <a:pt x="3441" y="6753"/>
                  </a:lnTo>
                  <a:lnTo>
                    <a:pt x="3416" y="6831"/>
                  </a:lnTo>
                  <a:lnTo>
                    <a:pt x="3416" y="7167"/>
                  </a:lnTo>
                  <a:lnTo>
                    <a:pt x="3260" y="7219"/>
                  </a:lnTo>
                  <a:lnTo>
                    <a:pt x="3079" y="7270"/>
                  </a:lnTo>
                  <a:lnTo>
                    <a:pt x="2950" y="7348"/>
                  </a:lnTo>
                  <a:lnTo>
                    <a:pt x="2821" y="7452"/>
                  </a:lnTo>
                  <a:lnTo>
                    <a:pt x="2717" y="7581"/>
                  </a:lnTo>
                  <a:lnTo>
                    <a:pt x="2639" y="7684"/>
                  </a:lnTo>
                  <a:lnTo>
                    <a:pt x="2588" y="7814"/>
                  </a:lnTo>
                  <a:lnTo>
                    <a:pt x="2484" y="8072"/>
                  </a:lnTo>
                  <a:lnTo>
                    <a:pt x="2484" y="8202"/>
                  </a:lnTo>
                  <a:lnTo>
                    <a:pt x="2484" y="8331"/>
                  </a:lnTo>
                  <a:lnTo>
                    <a:pt x="2484" y="8461"/>
                  </a:lnTo>
                  <a:lnTo>
                    <a:pt x="2510" y="8590"/>
                  </a:lnTo>
                  <a:lnTo>
                    <a:pt x="2562" y="8719"/>
                  </a:lnTo>
                  <a:lnTo>
                    <a:pt x="2639" y="8823"/>
                  </a:lnTo>
                  <a:lnTo>
                    <a:pt x="2717" y="8926"/>
                  </a:lnTo>
                  <a:lnTo>
                    <a:pt x="2821" y="9030"/>
                  </a:lnTo>
                  <a:lnTo>
                    <a:pt x="3105" y="9211"/>
                  </a:lnTo>
                  <a:lnTo>
                    <a:pt x="3416" y="9366"/>
                  </a:lnTo>
                  <a:lnTo>
                    <a:pt x="3416" y="11151"/>
                  </a:lnTo>
                  <a:lnTo>
                    <a:pt x="3157" y="11099"/>
                  </a:lnTo>
                  <a:lnTo>
                    <a:pt x="2950" y="11048"/>
                  </a:lnTo>
                  <a:lnTo>
                    <a:pt x="2717" y="10892"/>
                  </a:lnTo>
                  <a:lnTo>
                    <a:pt x="2639" y="10867"/>
                  </a:lnTo>
                  <a:lnTo>
                    <a:pt x="2536" y="10867"/>
                  </a:lnTo>
                  <a:lnTo>
                    <a:pt x="2458" y="10892"/>
                  </a:lnTo>
                  <a:lnTo>
                    <a:pt x="2407" y="10970"/>
                  </a:lnTo>
                  <a:lnTo>
                    <a:pt x="2355" y="11048"/>
                  </a:lnTo>
                  <a:lnTo>
                    <a:pt x="2355" y="11151"/>
                  </a:lnTo>
                  <a:lnTo>
                    <a:pt x="2407" y="11229"/>
                  </a:lnTo>
                  <a:lnTo>
                    <a:pt x="2458" y="11306"/>
                  </a:lnTo>
                  <a:lnTo>
                    <a:pt x="2769" y="11462"/>
                  </a:lnTo>
                  <a:lnTo>
                    <a:pt x="3053" y="11565"/>
                  </a:lnTo>
                  <a:lnTo>
                    <a:pt x="3209" y="11591"/>
                  </a:lnTo>
                  <a:lnTo>
                    <a:pt x="3416" y="11617"/>
                  </a:lnTo>
                  <a:lnTo>
                    <a:pt x="3416" y="11953"/>
                  </a:lnTo>
                  <a:lnTo>
                    <a:pt x="3441" y="12057"/>
                  </a:lnTo>
                  <a:lnTo>
                    <a:pt x="3467" y="12134"/>
                  </a:lnTo>
                  <a:lnTo>
                    <a:pt x="3545" y="12186"/>
                  </a:lnTo>
                  <a:lnTo>
                    <a:pt x="3648" y="12212"/>
                  </a:lnTo>
                  <a:lnTo>
                    <a:pt x="3726" y="12186"/>
                  </a:lnTo>
                  <a:lnTo>
                    <a:pt x="3804" y="12134"/>
                  </a:lnTo>
                  <a:lnTo>
                    <a:pt x="3855" y="12057"/>
                  </a:lnTo>
                  <a:lnTo>
                    <a:pt x="3881" y="11953"/>
                  </a:lnTo>
                  <a:lnTo>
                    <a:pt x="3881" y="11591"/>
                  </a:lnTo>
                  <a:lnTo>
                    <a:pt x="4140" y="11539"/>
                  </a:lnTo>
                  <a:lnTo>
                    <a:pt x="4347" y="11410"/>
                  </a:lnTo>
                  <a:lnTo>
                    <a:pt x="4554" y="11280"/>
                  </a:lnTo>
                  <a:lnTo>
                    <a:pt x="4709" y="11099"/>
                  </a:lnTo>
                  <a:lnTo>
                    <a:pt x="4787" y="10970"/>
                  </a:lnTo>
                  <a:lnTo>
                    <a:pt x="4864" y="10815"/>
                  </a:lnTo>
                  <a:lnTo>
                    <a:pt x="4916" y="10685"/>
                  </a:lnTo>
                  <a:lnTo>
                    <a:pt x="4968" y="10530"/>
                  </a:lnTo>
                  <a:lnTo>
                    <a:pt x="4994" y="10375"/>
                  </a:lnTo>
                  <a:lnTo>
                    <a:pt x="4994" y="10194"/>
                  </a:lnTo>
                  <a:lnTo>
                    <a:pt x="4968" y="10039"/>
                  </a:lnTo>
                  <a:lnTo>
                    <a:pt x="4916" y="9883"/>
                  </a:lnTo>
                  <a:lnTo>
                    <a:pt x="4813" y="9676"/>
                  </a:lnTo>
                  <a:lnTo>
                    <a:pt x="4657" y="9469"/>
                  </a:lnTo>
                  <a:lnTo>
                    <a:pt x="4554" y="9366"/>
                  </a:lnTo>
                  <a:lnTo>
                    <a:pt x="4450" y="9288"/>
                  </a:lnTo>
                  <a:lnTo>
                    <a:pt x="4295" y="9211"/>
                  </a:lnTo>
                  <a:lnTo>
                    <a:pt x="4166" y="9159"/>
                  </a:lnTo>
                  <a:lnTo>
                    <a:pt x="3881" y="9056"/>
                  </a:lnTo>
                  <a:lnTo>
                    <a:pt x="3881" y="7633"/>
                  </a:lnTo>
                  <a:lnTo>
                    <a:pt x="4062" y="7684"/>
                  </a:lnTo>
                  <a:lnTo>
                    <a:pt x="4192" y="7736"/>
                  </a:lnTo>
                  <a:lnTo>
                    <a:pt x="4295" y="7814"/>
                  </a:lnTo>
                  <a:lnTo>
                    <a:pt x="4399" y="7865"/>
                  </a:lnTo>
                  <a:lnTo>
                    <a:pt x="4554" y="7865"/>
                  </a:lnTo>
                  <a:lnTo>
                    <a:pt x="4632" y="7788"/>
                  </a:lnTo>
                  <a:lnTo>
                    <a:pt x="4683" y="7710"/>
                  </a:lnTo>
                  <a:lnTo>
                    <a:pt x="4709" y="7633"/>
                  </a:lnTo>
                  <a:lnTo>
                    <a:pt x="4683" y="7555"/>
                  </a:lnTo>
                  <a:lnTo>
                    <a:pt x="4632" y="7477"/>
                  </a:lnTo>
                  <a:lnTo>
                    <a:pt x="4580" y="7426"/>
                  </a:lnTo>
                  <a:lnTo>
                    <a:pt x="4425" y="7322"/>
                  </a:lnTo>
                  <a:lnTo>
                    <a:pt x="4192" y="7219"/>
                  </a:lnTo>
                  <a:lnTo>
                    <a:pt x="4036" y="7193"/>
                  </a:lnTo>
                  <a:lnTo>
                    <a:pt x="3881" y="7141"/>
                  </a:lnTo>
                  <a:lnTo>
                    <a:pt x="3881" y="6831"/>
                  </a:lnTo>
                  <a:lnTo>
                    <a:pt x="3855" y="6753"/>
                  </a:lnTo>
                  <a:lnTo>
                    <a:pt x="3804" y="6675"/>
                  </a:lnTo>
                  <a:lnTo>
                    <a:pt x="3726" y="6624"/>
                  </a:lnTo>
                  <a:lnTo>
                    <a:pt x="3648" y="6598"/>
                  </a:lnTo>
                  <a:close/>
                  <a:moveTo>
                    <a:pt x="1605" y="2070"/>
                  </a:moveTo>
                  <a:lnTo>
                    <a:pt x="1527" y="2096"/>
                  </a:lnTo>
                  <a:lnTo>
                    <a:pt x="1475" y="2096"/>
                  </a:lnTo>
                  <a:lnTo>
                    <a:pt x="1398" y="2200"/>
                  </a:lnTo>
                  <a:lnTo>
                    <a:pt x="1372" y="2303"/>
                  </a:lnTo>
                  <a:lnTo>
                    <a:pt x="1372" y="2355"/>
                  </a:lnTo>
                  <a:lnTo>
                    <a:pt x="1398" y="2407"/>
                  </a:lnTo>
                  <a:lnTo>
                    <a:pt x="2200" y="4450"/>
                  </a:lnTo>
                  <a:lnTo>
                    <a:pt x="2122" y="4502"/>
                  </a:lnTo>
                  <a:lnTo>
                    <a:pt x="2019" y="4580"/>
                  </a:lnTo>
                  <a:lnTo>
                    <a:pt x="1941" y="4683"/>
                  </a:lnTo>
                  <a:lnTo>
                    <a:pt x="1889" y="4787"/>
                  </a:lnTo>
                  <a:lnTo>
                    <a:pt x="1837" y="4916"/>
                  </a:lnTo>
                  <a:lnTo>
                    <a:pt x="1812" y="5071"/>
                  </a:lnTo>
                  <a:lnTo>
                    <a:pt x="1837" y="5201"/>
                  </a:lnTo>
                  <a:lnTo>
                    <a:pt x="1889" y="5330"/>
                  </a:lnTo>
                  <a:lnTo>
                    <a:pt x="1941" y="5459"/>
                  </a:lnTo>
                  <a:lnTo>
                    <a:pt x="2019" y="5563"/>
                  </a:lnTo>
                  <a:lnTo>
                    <a:pt x="2148" y="5641"/>
                  </a:lnTo>
                  <a:lnTo>
                    <a:pt x="1553" y="6417"/>
                  </a:lnTo>
                  <a:lnTo>
                    <a:pt x="1501" y="6520"/>
                  </a:lnTo>
                  <a:lnTo>
                    <a:pt x="1501" y="6598"/>
                  </a:lnTo>
                  <a:lnTo>
                    <a:pt x="1527" y="6675"/>
                  </a:lnTo>
                  <a:lnTo>
                    <a:pt x="1605" y="6753"/>
                  </a:lnTo>
                  <a:lnTo>
                    <a:pt x="1682" y="6805"/>
                  </a:lnTo>
                  <a:lnTo>
                    <a:pt x="1786" y="6805"/>
                  </a:lnTo>
                  <a:lnTo>
                    <a:pt x="1863" y="6779"/>
                  </a:lnTo>
                  <a:lnTo>
                    <a:pt x="1941" y="6701"/>
                  </a:lnTo>
                  <a:lnTo>
                    <a:pt x="2639" y="5770"/>
                  </a:lnTo>
                  <a:lnTo>
                    <a:pt x="4709" y="5770"/>
                  </a:lnTo>
                  <a:lnTo>
                    <a:pt x="5175" y="6391"/>
                  </a:lnTo>
                  <a:lnTo>
                    <a:pt x="6313" y="7917"/>
                  </a:lnTo>
                  <a:lnTo>
                    <a:pt x="5563" y="8667"/>
                  </a:lnTo>
                  <a:lnTo>
                    <a:pt x="5511" y="8745"/>
                  </a:lnTo>
                  <a:lnTo>
                    <a:pt x="5511" y="8849"/>
                  </a:lnTo>
                  <a:lnTo>
                    <a:pt x="5511" y="8926"/>
                  </a:lnTo>
                  <a:lnTo>
                    <a:pt x="5563" y="9004"/>
                  </a:lnTo>
                  <a:lnTo>
                    <a:pt x="5641" y="9056"/>
                  </a:lnTo>
                  <a:lnTo>
                    <a:pt x="5744" y="9081"/>
                  </a:lnTo>
                  <a:lnTo>
                    <a:pt x="6313" y="9081"/>
                  </a:lnTo>
                  <a:lnTo>
                    <a:pt x="6313" y="12289"/>
                  </a:lnTo>
                  <a:lnTo>
                    <a:pt x="6158" y="12445"/>
                  </a:lnTo>
                  <a:lnTo>
                    <a:pt x="6003" y="12600"/>
                  </a:lnTo>
                  <a:lnTo>
                    <a:pt x="5822" y="12729"/>
                  </a:lnTo>
                  <a:lnTo>
                    <a:pt x="5615" y="12833"/>
                  </a:lnTo>
                  <a:lnTo>
                    <a:pt x="5408" y="12910"/>
                  </a:lnTo>
                  <a:lnTo>
                    <a:pt x="5175" y="12988"/>
                  </a:lnTo>
                  <a:lnTo>
                    <a:pt x="4942" y="13014"/>
                  </a:lnTo>
                  <a:lnTo>
                    <a:pt x="4683" y="13040"/>
                  </a:lnTo>
                  <a:lnTo>
                    <a:pt x="2432" y="13040"/>
                  </a:lnTo>
                  <a:lnTo>
                    <a:pt x="2225" y="12988"/>
                  </a:lnTo>
                  <a:lnTo>
                    <a:pt x="2019" y="12936"/>
                  </a:lnTo>
                  <a:lnTo>
                    <a:pt x="1812" y="12859"/>
                  </a:lnTo>
                  <a:lnTo>
                    <a:pt x="1630" y="12781"/>
                  </a:lnTo>
                  <a:lnTo>
                    <a:pt x="1449" y="12678"/>
                  </a:lnTo>
                  <a:lnTo>
                    <a:pt x="1294" y="12548"/>
                  </a:lnTo>
                  <a:lnTo>
                    <a:pt x="1139" y="12393"/>
                  </a:lnTo>
                  <a:lnTo>
                    <a:pt x="984" y="12264"/>
                  </a:lnTo>
                  <a:lnTo>
                    <a:pt x="854" y="12083"/>
                  </a:lnTo>
                  <a:lnTo>
                    <a:pt x="751" y="11901"/>
                  </a:lnTo>
                  <a:lnTo>
                    <a:pt x="673" y="11720"/>
                  </a:lnTo>
                  <a:lnTo>
                    <a:pt x="596" y="11513"/>
                  </a:lnTo>
                  <a:lnTo>
                    <a:pt x="544" y="11306"/>
                  </a:lnTo>
                  <a:lnTo>
                    <a:pt x="518" y="11099"/>
                  </a:lnTo>
                  <a:lnTo>
                    <a:pt x="492" y="10867"/>
                  </a:lnTo>
                  <a:lnTo>
                    <a:pt x="492" y="10375"/>
                  </a:lnTo>
                  <a:lnTo>
                    <a:pt x="466" y="9728"/>
                  </a:lnTo>
                  <a:lnTo>
                    <a:pt x="492" y="9418"/>
                  </a:lnTo>
                  <a:lnTo>
                    <a:pt x="518" y="9107"/>
                  </a:lnTo>
                  <a:lnTo>
                    <a:pt x="570" y="8823"/>
                  </a:lnTo>
                  <a:lnTo>
                    <a:pt x="673" y="8538"/>
                  </a:lnTo>
                  <a:lnTo>
                    <a:pt x="803" y="8254"/>
                  </a:lnTo>
                  <a:lnTo>
                    <a:pt x="984" y="7969"/>
                  </a:lnTo>
                  <a:lnTo>
                    <a:pt x="1294" y="7555"/>
                  </a:lnTo>
                  <a:lnTo>
                    <a:pt x="1346" y="7477"/>
                  </a:lnTo>
                  <a:lnTo>
                    <a:pt x="1346" y="7400"/>
                  </a:lnTo>
                  <a:lnTo>
                    <a:pt x="1320" y="7296"/>
                  </a:lnTo>
                  <a:lnTo>
                    <a:pt x="1242" y="7245"/>
                  </a:lnTo>
                  <a:lnTo>
                    <a:pt x="1165" y="7193"/>
                  </a:lnTo>
                  <a:lnTo>
                    <a:pt x="1061" y="7193"/>
                  </a:lnTo>
                  <a:lnTo>
                    <a:pt x="984" y="7219"/>
                  </a:lnTo>
                  <a:lnTo>
                    <a:pt x="906" y="7296"/>
                  </a:lnTo>
                  <a:lnTo>
                    <a:pt x="596" y="7684"/>
                  </a:lnTo>
                  <a:lnTo>
                    <a:pt x="389" y="8021"/>
                  </a:lnTo>
                  <a:lnTo>
                    <a:pt x="233" y="8357"/>
                  </a:lnTo>
                  <a:lnTo>
                    <a:pt x="130" y="8667"/>
                  </a:lnTo>
                  <a:lnTo>
                    <a:pt x="52" y="8978"/>
                  </a:lnTo>
                  <a:lnTo>
                    <a:pt x="26" y="9288"/>
                  </a:lnTo>
                  <a:lnTo>
                    <a:pt x="1" y="9625"/>
                  </a:lnTo>
                  <a:lnTo>
                    <a:pt x="26" y="10375"/>
                  </a:lnTo>
                  <a:lnTo>
                    <a:pt x="26" y="10867"/>
                  </a:lnTo>
                  <a:lnTo>
                    <a:pt x="26" y="11151"/>
                  </a:lnTo>
                  <a:lnTo>
                    <a:pt x="78" y="11410"/>
                  </a:lnTo>
                  <a:lnTo>
                    <a:pt x="130" y="11669"/>
                  </a:lnTo>
                  <a:lnTo>
                    <a:pt x="233" y="11901"/>
                  </a:lnTo>
                  <a:lnTo>
                    <a:pt x="337" y="12134"/>
                  </a:lnTo>
                  <a:lnTo>
                    <a:pt x="466" y="12341"/>
                  </a:lnTo>
                  <a:lnTo>
                    <a:pt x="621" y="12548"/>
                  </a:lnTo>
                  <a:lnTo>
                    <a:pt x="803" y="12729"/>
                  </a:lnTo>
                  <a:lnTo>
                    <a:pt x="984" y="12910"/>
                  </a:lnTo>
                  <a:lnTo>
                    <a:pt x="1191" y="13066"/>
                  </a:lnTo>
                  <a:lnTo>
                    <a:pt x="1398" y="13195"/>
                  </a:lnTo>
                  <a:lnTo>
                    <a:pt x="1630" y="13298"/>
                  </a:lnTo>
                  <a:lnTo>
                    <a:pt x="1863" y="13402"/>
                  </a:lnTo>
                  <a:lnTo>
                    <a:pt x="2122" y="13454"/>
                  </a:lnTo>
                  <a:lnTo>
                    <a:pt x="2381" y="13505"/>
                  </a:lnTo>
                  <a:lnTo>
                    <a:pt x="4994" y="13505"/>
                  </a:lnTo>
                  <a:lnTo>
                    <a:pt x="5278" y="13454"/>
                  </a:lnTo>
                  <a:lnTo>
                    <a:pt x="5563" y="13350"/>
                  </a:lnTo>
                  <a:lnTo>
                    <a:pt x="5822" y="13247"/>
                  </a:lnTo>
                  <a:lnTo>
                    <a:pt x="6080" y="13117"/>
                  </a:lnTo>
                  <a:lnTo>
                    <a:pt x="6313" y="12936"/>
                  </a:lnTo>
                  <a:lnTo>
                    <a:pt x="6313" y="13273"/>
                  </a:lnTo>
                  <a:lnTo>
                    <a:pt x="6339" y="13376"/>
                  </a:lnTo>
                  <a:lnTo>
                    <a:pt x="6391" y="13454"/>
                  </a:lnTo>
                  <a:lnTo>
                    <a:pt x="6468" y="13505"/>
                  </a:lnTo>
                  <a:lnTo>
                    <a:pt x="8098" y="13505"/>
                  </a:lnTo>
                  <a:lnTo>
                    <a:pt x="8150" y="13454"/>
                  </a:lnTo>
                  <a:lnTo>
                    <a:pt x="8202" y="13376"/>
                  </a:lnTo>
                  <a:lnTo>
                    <a:pt x="8228" y="13273"/>
                  </a:lnTo>
                  <a:lnTo>
                    <a:pt x="8228" y="11591"/>
                  </a:lnTo>
                  <a:lnTo>
                    <a:pt x="8202" y="11513"/>
                  </a:lnTo>
                  <a:lnTo>
                    <a:pt x="8150" y="11436"/>
                  </a:lnTo>
                  <a:lnTo>
                    <a:pt x="8098" y="11384"/>
                  </a:lnTo>
                  <a:lnTo>
                    <a:pt x="7995" y="11358"/>
                  </a:lnTo>
                  <a:lnTo>
                    <a:pt x="7891" y="11384"/>
                  </a:lnTo>
                  <a:lnTo>
                    <a:pt x="7840" y="11436"/>
                  </a:lnTo>
                  <a:lnTo>
                    <a:pt x="7788" y="11513"/>
                  </a:lnTo>
                  <a:lnTo>
                    <a:pt x="7762" y="11591"/>
                  </a:lnTo>
                  <a:lnTo>
                    <a:pt x="7762" y="13040"/>
                  </a:lnTo>
                  <a:lnTo>
                    <a:pt x="6805" y="13040"/>
                  </a:lnTo>
                  <a:lnTo>
                    <a:pt x="6805" y="8849"/>
                  </a:lnTo>
                  <a:lnTo>
                    <a:pt x="6779" y="8745"/>
                  </a:lnTo>
                  <a:lnTo>
                    <a:pt x="6727" y="8667"/>
                  </a:lnTo>
                  <a:lnTo>
                    <a:pt x="6649" y="8616"/>
                  </a:lnTo>
                  <a:lnTo>
                    <a:pt x="6313" y="8616"/>
                  </a:lnTo>
                  <a:lnTo>
                    <a:pt x="7270" y="7633"/>
                  </a:lnTo>
                  <a:lnTo>
                    <a:pt x="8254" y="8616"/>
                  </a:lnTo>
                  <a:lnTo>
                    <a:pt x="7891" y="8616"/>
                  </a:lnTo>
                  <a:lnTo>
                    <a:pt x="7840" y="8667"/>
                  </a:lnTo>
                  <a:lnTo>
                    <a:pt x="7788" y="8745"/>
                  </a:lnTo>
                  <a:lnTo>
                    <a:pt x="7762" y="8849"/>
                  </a:lnTo>
                  <a:lnTo>
                    <a:pt x="7762" y="10530"/>
                  </a:lnTo>
                  <a:lnTo>
                    <a:pt x="7788" y="10608"/>
                  </a:lnTo>
                  <a:lnTo>
                    <a:pt x="7840" y="10685"/>
                  </a:lnTo>
                  <a:lnTo>
                    <a:pt x="7891" y="10737"/>
                  </a:lnTo>
                  <a:lnTo>
                    <a:pt x="7995" y="10763"/>
                  </a:lnTo>
                  <a:lnTo>
                    <a:pt x="8098" y="10737"/>
                  </a:lnTo>
                  <a:lnTo>
                    <a:pt x="8150" y="10685"/>
                  </a:lnTo>
                  <a:lnTo>
                    <a:pt x="8202" y="10608"/>
                  </a:lnTo>
                  <a:lnTo>
                    <a:pt x="8228" y="10530"/>
                  </a:lnTo>
                  <a:lnTo>
                    <a:pt x="8228" y="9081"/>
                  </a:lnTo>
                  <a:lnTo>
                    <a:pt x="8823" y="9081"/>
                  </a:lnTo>
                  <a:lnTo>
                    <a:pt x="8900" y="9056"/>
                  </a:lnTo>
                  <a:lnTo>
                    <a:pt x="8978" y="9004"/>
                  </a:lnTo>
                  <a:lnTo>
                    <a:pt x="9030" y="8926"/>
                  </a:lnTo>
                  <a:lnTo>
                    <a:pt x="9056" y="8849"/>
                  </a:lnTo>
                  <a:lnTo>
                    <a:pt x="9030" y="8745"/>
                  </a:lnTo>
                  <a:lnTo>
                    <a:pt x="8978" y="8667"/>
                  </a:lnTo>
                  <a:lnTo>
                    <a:pt x="7452" y="7141"/>
                  </a:lnTo>
                  <a:lnTo>
                    <a:pt x="7374" y="7089"/>
                  </a:lnTo>
                  <a:lnTo>
                    <a:pt x="7270" y="7063"/>
                  </a:lnTo>
                  <a:lnTo>
                    <a:pt x="7193" y="7089"/>
                  </a:lnTo>
                  <a:lnTo>
                    <a:pt x="7115" y="7141"/>
                  </a:lnTo>
                  <a:lnTo>
                    <a:pt x="6649" y="7581"/>
                  </a:lnTo>
                  <a:lnTo>
                    <a:pt x="5563" y="6132"/>
                  </a:lnTo>
                  <a:lnTo>
                    <a:pt x="5201" y="5641"/>
                  </a:lnTo>
                  <a:lnTo>
                    <a:pt x="5304" y="5563"/>
                  </a:lnTo>
                  <a:lnTo>
                    <a:pt x="5408" y="5459"/>
                  </a:lnTo>
                  <a:lnTo>
                    <a:pt x="5459" y="5330"/>
                  </a:lnTo>
                  <a:lnTo>
                    <a:pt x="5511" y="5201"/>
                  </a:lnTo>
                  <a:lnTo>
                    <a:pt x="5511" y="5071"/>
                  </a:lnTo>
                  <a:lnTo>
                    <a:pt x="5511" y="4916"/>
                  </a:lnTo>
                  <a:lnTo>
                    <a:pt x="5459" y="4787"/>
                  </a:lnTo>
                  <a:lnTo>
                    <a:pt x="5408" y="4683"/>
                  </a:lnTo>
                  <a:lnTo>
                    <a:pt x="5304" y="4580"/>
                  </a:lnTo>
                  <a:lnTo>
                    <a:pt x="5227" y="4502"/>
                  </a:lnTo>
                  <a:lnTo>
                    <a:pt x="5149" y="4450"/>
                  </a:lnTo>
                  <a:lnTo>
                    <a:pt x="5977" y="2407"/>
                  </a:lnTo>
                  <a:lnTo>
                    <a:pt x="5977" y="2329"/>
                  </a:lnTo>
                  <a:lnTo>
                    <a:pt x="5977" y="2277"/>
                  </a:lnTo>
                  <a:lnTo>
                    <a:pt x="5951" y="2174"/>
                  </a:lnTo>
                  <a:lnTo>
                    <a:pt x="5847" y="2096"/>
                  </a:lnTo>
                  <a:lnTo>
                    <a:pt x="5744" y="2070"/>
                  </a:lnTo>
                  <a:close/>
                  <a:moveTo>
                    <a:pt x="10711" y="3545"/>
                  </a:moveTo>
                  <a:lnTo>
                    <a:pt x="10634" y="3597"/>
                  </a:lnTo>
                  <a:lnTo>
                    <a:pt x="9107" y="5149"/>
                  </a:lnTo>
                  <a:lnTo>
                    <a:pt x="9056" y="5227"/>
                  </a:lnTo>
                  <a:lnTo>
                    <a:pt x="9030" y="5304"/>
                  </a:lnTo>
                  <a:lnTo>
                    <a:pt x="9056" y="5408"/>
                  </a:lnTo>
                  <a:lnTo>
                    <a:pt x="9107" y="5485"/>
                  </a:lnTo>
                  <a:lnTo>
                    <a:pt x="9185" y="5511"/>
                  </a:lnTo>
                  <a:lnTo>
                    <a:pt x="9263" y="5537"/>
                  </a:lnTo>
                  <a:lnTo>
                    <a:pt x="9858" y="5537"/>
                  </a:lnTo>
                  <a:lnTo>
                    <a:pt x="9858" y="13273"/>
                  </a:lnTo>
                  <a:lnTo>
                    <a:pt x="9883" y="13376"/>
                  </a:lnTo>
                  <a:lnTo>
                    <a:pt x="9935" y="13454"/>
                  </a:lnTo>
                  <a:lnTo>
                    <a:pt x="9987" y="13505"/>
                  </a:lnTo>
                  <a:lnTo>
                    <a:pt x="11617" y="13505"/>
                  </a:lnTo>
                  <a:lnTo>
                    <a:pt x="11694" y="13454"/>
                  </a:lnTo>
                  <a:lnTo>
                    <a:pt x="11746" y="13376"/>
                  </a:lnTo>
                  <a:lnTo>
                    <a:pt x="11772" y="13273"/>
                  </a:lnTo>
                  <a:lnTo>
                    <a:pt x="11772" y="9832"/>
                  </a:lnTo>
                  <a:lnTo>
                    <a:pt x="11746" y="9728"/>
                  </a:lnTo>
                  <a:lnTo>
                    <a:pt x="11694" y="9651"/>
                  </a:lnTo>
                  <a:lnTo>
                    <a:pt x="11617" y="9599"/>
                  </a:lnTo>
                  <a:lnTo>
                    <a:pt x="11436" y="9599"/>
                  </a:lnTo>
                  <a:lnTo>
                    <a:pt x="11358" y="9651"/>
                  </a:lnTo>
                  <a:lnTo>
                    <a:pt x="11306" y="9728"/>
                  </a:lnTo>
                  <a:lnTo>
                    <a:pt x="11280" y="9832"/>
                  </a:lnTo>
                  <a:lnTo>
                    <a:pt x="11280" y="13040"/>
                  </a:lnTo>
                  <a:lnTo>
                    <a:pt x="10323" y="13040"/>
                  </a:lnTo>
                  <a:lnTo>
                    <a:pt x="10323" y="5304"/>
                  </a:lnTo>
                  <a:lnTo>
                    <a:pt x="10297" y="5227"/>
                  </a:lnTo>
                  <a:lnTo>
                    <a:pt x="10246" y="5149"/>
                  </a:lnTo>
                  <a:lnTo>
                    <a:pt x="10194" y="5097"/>
                  </a:lnTo>
                  <a:lnTo>
                    <a:pt x="10090" y="5071"/>
                  </a:lnTo>
                  <a:lnTo>
                    <a:pt x="9832" y="5071"/>
                  </a:lnTo>
                  <a:lnTo>
                    <a:pt x="10815" y="4114"/>
                  </a:lnTo>
                  <a:lnTo>
                    <a:pt x="11772" y="5071"/>
                  </a:lnTo>
                  <a:lnTo>
                    <a:pt x="11513" y="5071"/>
                  </a:lnTo>
                  <a:lnTo>
                    <a:pt x="11436" y="5097"/>
                  </a:lnTo>
                  <a:lnTo>
                    <a:pt x="11358" y="5149"/>
                  </a:lnTo>
                  <a:lnTo>
                    <a:pt x="11306" y="5227"/>
                  </a:lnTo>
                  <a:lnTo>
                    <a:pt x="11280" y="5304"/>
                  </a:lnTo>
                  <a:lnTo>
                    <a:pt x="11280" y="8745"/>
                  </a:lnTo>
                  <a:lnTo>
                    <a:pt x="11306" y="8849"/>
                  </a:lnTo>
                  <a:lnTo>
                    <a:pt x="11358" y="8926"/>
                  </a:lnTo>
                  <a:lnTo>
                    <a:pt x="11436" y="8978"/>
                  </a:lnTo>
                  <a:lnTo>
                    <a:pt x="11513" y="9004"/>
                  </a:lnTo>
                  <a:lnTo>
                    <a:pt x="11617" y="8978"/>
                  </a:lnTo>
                  <a:lnTo>
                    <a:pt x="11694" y="8926"/>
                  </a:lnTo>
                  <a:lnTo>
                    <a:pt x="11746" y="8849"/>
                  </a:lnTo>
                  <a:lnTo>
                    <a:pt x="11772" y="8745"/>
                  </a:lnTo>
                  <a:lnTo>
                    <a:pt x="11772" y="5537"/>
                  </a:lnTo>
                  <a:lnTo>
                    <a:pt x="12419" y="5537"/>
                  </a:lnTo>
                  <a:lnTo>
                    <a:pt x="12522" y="5485"/>
                  </a:lnTo>
                  <a:lnTo>
                    <a:pt x="12574" y="5408"/>
                  </a:lnTo>
                  <a:lnTo>
                    <a:pt x="12574" y="5304"/>
                  </a:lnTo>
                  <a:lnTo>
                    <a:pt x="12574" y="5227"/>
                  </a:lnTo>
                  <a:lnTo>
                    <a:pt x="12522" y="5149"/>
                  </a:lnTo>
                  <a:lnTo>
                    <a:pt x="10970" y="3597"/>
                  </a:lnTo>
                  <a:lnTo>
                    <a:pt x="10892" y="3545"/>
                  </a:lnTo>
                  <a:close/>
                  <a:moveTo>
                    <a:pt x="14333" y="1"/>
                  </a:moveTo>
                  <a:lnTo>
                    <a:pt x="14256" y="26"/>
                  </a:lnTo>
                  <a:lnTo>
                    <a:pt x="14178" y="78"/>
                  </a:lnTo>
                  <a:lnTo>
                    <a:pt x="12626" y="1605"/>
                  </a:lnTo>
                  <a:lnTo>
                    <a:pt x="12574" y="1682"/>
                  </a:lnTo>
                  <a:lnTo>
                    <a:pt x="12574" y="1760"/>
                  </a:lnTo>
                  <a:lnTo>
                    <a:pt x="12574" y="1863"/>
                  </a:lnTo>
                  <a:lnTo>
                    <a:pt x="12626" y="1941"/>
                  </a:lnTo>
                  <a:lnTo>
                    <a:pt x="12703" y="1993"/>
                  </a:lnTo>
                  <a:lnTo>
                    <a:pt x="12807" y="2019"/>
                  </a:lnTo>
                  <a:lnTo>
                    <a:pt x="13376" y="2019"/>
                  </a:lnTo>
                  <a:lnTo>
                    <a:pt x="13376" y="13273"/>
                  </a:lnTo>
                  <a:lnTo>
                    <a:pt x="13402" y="13376"/>
                  </a:lnTo>
                  <a:lnTo>
                    <a:pt x="13454" y="13454"/>
                  </a:lnTo>
                  <a:lnTo>
                    <a:pt x="13531" y="13505"/>
                  </a:lnTo>
                  <a:lnTo>
                    <a:pt x="15161" y="13505"/>
                  </a:lnTo>
                  <a:lnTo>
                    <a:pt x="15213" y="13454"/>
                  </a:lnTo>
                  <a:lnTo>
                    <a:pt x="15265" y="13376"/>
                  </a:lnTo>
                  <a:lnTo>
                    <a:pt x="15291" y="13273"/>
                  </a:lnTo>
                  <a:lnTo>
                    <a:pt x="15291" y="8047"/>
                  </a:lnTo>
                  <a:lnTo>
                    <a:pt x="15265" y="7969"/>
                  </a:lnTo>
                  <a:lnTo>
                    <a:pt x="15213" y="7891"/>
                  </a:lnTo>
                  <a:lnTo>
                    <a:pt x="15161" y="7840"/>
                  </a:lnTo>
                  <a:lnTo>
                    <a:pt x="15058" y="7814"/>
                  </a:lnTo>
                  <a:lnTo>
                    <a:pt x="14954" y="7840"/>
                  </a:lnTo>
                  <a:lnTo>
                    <a:pt x="14902" y="7891"/>
                  </a:lnTo>
                  <a:lnTo>
                    <a:pt x="14851" y="7969"/>
                  </a:lnTo>
                  <a:lnTo>
                    <a:pt x="14825" y="8047"/>
                  </a:lnTo>
                  <a:lnTo>
                    <a:pt x="14825" y="13040"/>
                  </a:lnTo>
                  <a:lnTo>
                    <a:pt x="13868" y="13040"/>
                  </a:lnTo>
                  <a:lnTo>
                    <a:pt x="13868" y="1760"/>
                  </a:lnTo>
                  <a:lnTo>
                    <a:pt x="13842" y="1682"/>
                  </a:lnTo>
                  <a:lnTo>
                    <a:pt x="13790" y="1605"/>
                  </a:lnTo>
                  <a:lnTo>
                    <a:pt x="13712" y="1553"/>
                  </a:lnTo>
                  <a:lnTo>
                    <a:pt x="13609" y="1527"/>
                  </a:lnTo>
                  <a:lnTo>
                    <a:pt x="13376" y="1527"/>
                  </a:lnTo>
                  <a:lnTo>
                    <a:pt x="14333" y="570"/>
                  </a:lnTo>
                  <a:lnTo>
                    <a:pt x="15316" y="1527"/>
                  </a:lnTo>
                  <a:lnTo>
                    <a:pt x="15058" y="1527"/>
                  </a:lnTo>
                  <a:lnTo>
                    <a:pt x="14954" y="1553"/>
                  </a:lnTo>
                  <a:lnTo>
                    <a:pt x="14902" y="1605"/>
                  </a:lnTo>
                  <a:lnTo>
                    <a:pt x="14851" y="1682"/>
                  </a:lnTo>
                  <a:lnTo>
                    <a:pt x="14825" y="1760"/>
                  </a:lnTo>
                  <a:lnTo>
                    <a:pt x="14825" y="6986"/>
                  </a:lnTo>
                  <a:lnTo>
                    <a:pt x="14851" y="7089"/>
                  </a:lnTo>
                  <a:lnTo>
                    <a:pt x="14902" y="7167"/>
                  </a:lnTo>
                  <a:lnTo>
                    <a:pt x="14954" y="7219"/>
                  </a:lnTo>
                  <a:lnTo>
                    <a:pt x="15161" y="7219"/>
                  </a:lnTo>
                  <a:lnTo>
                    <a:pt x="15213" y="7167"/>
                  </a:lnTo>
                  <a:lnTo>
                    <a:pt x="15265" y="7089"/>
                  </a:lnTo>
                  <a:lnTo>
                    <a:pt x="15291" y="6986"/>
                  </a:lnTo>
                  <a:lnTo>
                    <a:pt x="15291" y="2019"/>
                  </a:lnTo>
                  <a:lnTo>
                    <a:pt x="15886" y="2019"/>
                  </a:lnTo>
                  <a:lnTo>
                    <a:pt x="15963" y="1993"/>
                  </a:lnTo>
                  <a:lnTo>
                    <a:pt x="16041" y="1941"/>
                  </a:lnTo>
                  <a:lnTo>
                    <a:pt x="16093" y="1863"/>
                  </a:lnTo>
                  <a:lnTo>
                    <a:pt x="16118" y="1760"/>
                  </a:lnTo>
                  <a:lnTo>
                    <a:pt x="16093" y="1682"/>
                  </a:lnTo>
                  <a:lnTo>
                    <a:pt x="16041" y="1605"/>
                  </a:lnTo>
                  <a:lnTo>
                    <a:pt x="14514" y="78"/>
                  </a:lnTo>
                  <a:lnTo>
                    <a:pt x="14437" y="26"/>
                  </a:lnTo>
                  <a:lnTo>
                    <a:pt x="143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53" name="Google Shape;2853;p26"/>
          <p:cNvGrpSpPr/>
          <p:nvPr/>
        </p:nvGrpSpPr>
        <p:grpSpPr>
          <a:xfrm>
            <a:off x="2510519" y="1351450"/>
            <a:ext cx="402975" cy="306600"/>
            <a:chOff x="2485125" y="1351450"/>
            <a:chExt cx="402975" cy="306600"/>
          </a:xfrm>
        </p:grpSpPr>
        <p:sp>
          <p:nvSpPr>
            <p:cNvPr id="2854" name="Google Shape;2854;p26"/>
            <p:cNvSpPr/>
            <p:nvPr/>
          </p:nvSpPr>
          <p:spPr>
            <a:xfrm>
              <a:off x="2491600" y="1361150"/>
              <a:ext cx="52425" cy="72475"/>
            </a:xfrm>
            <a:custGeom>
              <a:rect b="b" l="l" r="r" t="t"/>
              <a:pathLst>
                <a:path extrusionOk="0" h="2899" w="2097">
                  <a:moveTo>
                    <a:pt x="1" y="1294"/>
                  </a:moveTo>
                  <a:lnTo>
                    <a:pt x="1" y="1294"/>
                  </a:lnTo>
                  <a:lnTo>
                    <a:pt x="26" y="1035"/>
                  </a:lnTo>
                  <a:lnTo>
                    <a:pt x="104" y="803"/>
                  </a:lnTo>
                  <a:lnTo>
                    <a:pt x="208" y="570"/>
                  </a:lnTo>
                  <a:lnTo>
                    <a:pt x="363" y="389"/>
                  </a:lnTo>
                  <a:lnTo>
                    <a:pt x="570" y="233"/>
                  </a:lnTo>
                  <a:lnTo>
                    <a:pt x="777" y="104"/>
                  </a:lnTo>
                  <a:lnTo>
                    <a:pt x="1035" y="26"/>
                  </a:lnTo>
                  <a:lnTo>
                    <a:pt x="1294" y="1"/>
                  </a:lnTo>
                  <a:lnTo>
                    <a:pt x="1837" y="1"/>
                  </a:lnTo>
                  <a:lnTo>
                    <a:pt x="1837" y="1"/>
                  </a:lnTo>
                  <a:lnTo>
                    <a:pt x="1941" y="26"/>
                  </a:lnTo>
                  <a:lnTo>
                    <a:pt x="2019" y="52"/>
                  </a:lnTo>
                  <a:lnTo>
                    <a:pt x="2070" y="130"/>
                  </a:lnTo>
                  <a:lnTo>
                    <a:pt x="2096" y="233"/>
                  </a:lnTo>
                  <a:lnTo>
                    <a:pt x="2096" y="2898"/>
                  </a:lnTo>
                  <a:lnTo>
                    <a:pt x="1" y="2898"/>
                  </a:lnTo>
                  <a:lnTo>
                    <a:pt x="1" y="129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26"/>
            <p:cNvSpPr/>
            <p:nvPr/>
          </p:nvSpPr>
          <p:spPr>
            <a:xfrm>
              <a:off x="2491600" y="1393500"/>
              <a:ext cx="390675" cy="226400"/>
            </a:xfrm>
            <a:custGeom>
              <a:rect b="b" l="l" r="r" t="t"/>
              <a:pathLst>
                <a:path extrusionOk="0" h="9056" w="15627">
                  <a:moveTo>
                    <a:pt x="1294" y="1320"/>
                  </a:moveTo>
                  <a:lnTo>
                    <a:pt x="14307" y="1320"/>
                  </a:lnTo>
                  <a:lnTo>
                    <a:pt x="14307" y="1320"/>
                  </a:lnTo>
                  <a:lnTo>
                    <a:pt x="14592" y="1345"/>
                  </a:lnTo>
                  <a:lnTo>
                    <a:pt x="14825" y="1423"/>
                  </a:lnTo>
                  <a:lnTo>
                    <a:pt x="15058" y="1527"/>
                  </a:lnTo>
                  <a:lnTo>
                    <a:pt x="15239" y="1708"/>
                  </a:lnTo>
                  <a:lnTo>
                    <a:pt x="15394" y="1889"/>
                  </a:lnTo>
                  <a:lnTo>
                    <a:pt x="15523" y="2122"/>
                  </a:lnTo>
                  <a:lnTo>
                    <a:pt x="15601" y="2354"/>
                  </a:lnTo>
                  <a:lnTo>
                    <a:pt x="15627" y="2613"/>
                  </a:lnTo>
                  <a:lnTo>
                    <a:pt x="15627" y="9055"/>
                  </a:lnTo>
                  <a:lnTo>
                    <a:pt x="1294" y="9055"/>
                  </a:lnTo>
                  <a:lnTo>
                    <a:pt x="1294" y="9055"/>
                  </a:lnTo>
                  <a:lnTo>
                    <a:pt x="1035" y="9029"/>
                  </a:lnTo>
                  <a:lnTo>
                    <a:pt x="777" y="8952"/>
                  </a:lnTo>
                  <a:lnTo>
                    <a:pt x="570" y="8822"/>
                  </a:lnTo>
                  <a:lnTo>
                    <a:pt x="363" y="8667"/>
                  </a:lnTo>
                  <a:lnTo>
                    <a:pt x="208" y="8486"/>
                  </a:lnTo>
                  <a:lnTo>
                    <a:pt x="104" y="8253"/>
                  </a:lnTo>
                  <a:lnTo>
                    <a:pt x="26" y="7994"/>
                  </a:lnTo>
                  <a:lnTo>
                    <a:pt x="1" y="7736"/>
                  </a:lnTo>
                  <a:lnTo>
                    <a:pt x="1" y="0"/>
                  </a:lnTo>
                  <a:lnTo>
                    <a:pt x="1" y="0"/>
                  </a:lnTo>
                  <a:lnTo>
                    <a:pt x="26" y="285"/>
                  </a:lnTo>
                  <a:lnTo>
                    <a:pt x="104" y="518"/>
                  </a:lnTo>
                  <a:lnTo>
                    <a:pt x="208" y="750"/>
                  </a:lnTo>
                  <a:lnTo>
                    <a:pt x="363" y="931"/>
                  </a:lnTo>
                  <a:lnTo>
                    <a:pt x="570" y="1087"/>
                  </a:lnTo>
                  <a:lnTo>
                    <a:pt x="777" y="1216"/>
                  </a:lnTo>
                  <a:lnTo>
                    <a:pt x="1035" y="1294"/>
                  </a:lnTo>
                  <a:lnTo>
                    <a:pt x="1294" y="1320"/>
                  </a:lnTo>
                  <a:lnTo>
                    <a:pt x="1294" y="132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26"/>
            <p:cNvSpPr/>
            <p:nvPr/>
          </p:nvSpPr>
          <p:spPr>
            <a:xfrm>
              <a:off x="2829875" y="1458825"/>
              <a:ext cx="52400" cy="193400"/>
            </a:xfrm>
            <a:custGeom>
              <a:rect b="b" l="l" r="r" t="t"/>
              <a:pathLst>
                <a:path extrusionOk="0" h="7736" w="2096">
                  <a:moveTo>
                    <a:pt x="2096" y="0"/>
                  </a:moveTo>
                  <a:lnTo>
                    <a:pt x="2096" y="0"/>
                  </a:lnTo>
                  <a:lnTo>
                    <a:pt x="2070" y="259"/>
                  </a:lnTo>
                  <a:lnTo>
                    <a:pt x="1992" y="518"/>
                  </a:lnTo>
                  <a:lnTo>
                    <a:pt x="1863" y="725"/>
                  </a:lnTo>
                  <a:lnTo>
                    <a:pt x="1708" y="932"/>
                  </a:lnTo>
                  <a:lnTo>
                    <a:pt x="1527" y="1087"/>
                  </a:lnTo>
                  <a:lnTo>
                    <a:pt x="1294" y="1216"/>
                  </a:lnTo>
                  <a:lnTo>
                    <a:pt x="1061" y="1294"/>
                  </a:lnTo>
                  <a:lnTo>
                    <a:pt x="776" y="1320"/>
                  </a:lnTo>
                  <a:lnTo>
                    <a:pt x="233" y="1320"/>
                  </a:lnTo>
                  <a:lnTo>
                    <a:pt x="233" y="1320"/>
                  </a:lnTo>
                  <a:lnTo>
                    <a:pt x="130" y="1320"/>
                  </a:lnTo>
                  <a:lnTo>
                    <a:pt x="52" y="1371"/>
                  </a:lnTo>
                  <a:lnTo>
                    <a:pt x="0" y="1449"/>
                  </a:lnTo>
                  <a:lnTo>
                    <a:pt x="0" y="1552"/>
                  </a:lnTo>
                  <a:lnTo>
                    <a:pt x="0" y="7503"/>
                  </a:lnTo>
                  <a:lnTo>
                    <a:pt x="0" y="7503"/>
                  </a:lnTo>
                  <a:lnTo>
                    <a:pt x="0" y="7606"/>
                  </a:lnTo>
                  <a:lnTo>
                    <a:pt x="52" y="7684"/>
                  </a:lnTo>
                  <a:lnTo>
                    <a:pt x="130" y="7736"/>
                  </a:lnTo>
                  <a:lnTo>
                    <a:pt x="233" y="7736"/>
                  </a:lnTo>
                  <a:lnTo>
                    <a:pt x="776" y="7736"/>
                  </a:lnTo>
                  <a:lnTo>
                    <a:pt x="776" y="7736"/>
                  </a:lnTo>
                  <a:lnTo>
                    <a:pt x="1061" y="7710"/>
                  </a:lnTo>
                  <a:lnTo>
                    <a:pt x="1294" y="7632"/>
                  </a:lnTo>
                  <a:lnTo>
                    <a:pt x="1527" y="7529"/>
                  </a:lnTo>
                  <a:lnTo>
                    <a:pt x="1708" y="7348"/>
                  </a:lnTo>
                  <a:lnTo>
                    <a:pt x="1863" y="7167"/>
                  </a:lnTo>
                  <a:lnTo>
                    <a:pt x="1992" y="6934"/>
                  </a:lnTo>
                  <a:lnTo>
                    <a:pt x="2070" y="6701"/>
                  </a:lnTo>
                  <a:lnTo>
                    <a:pt x="2096" y="6442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26"/>
            <p:cNvSpPr/>
            <p:nvPr/>
          </p:nvSpPr>
          <p:spPr>
            <a:xfrm>
              <a:off x="2620300" y="1357275"/>
              <a:ext cx="148150" cy="208925"/>
            </a:xfrm>
            <a:custGeom>
              <a:rect b="b" l="l" r="r" t="t"/>
              <a:pathLst>
                <a:path extrusionOk="0" h="8357" w="5926">
                  <a:moveTo>
                    <a:pt x="234" y="8357"/>
                  </a:moveTo>
                  <a:lnTo>
                    <a:pt x="5667" y="8357"/>
                  </a:lnTo>
                  <a:lnTo>
                    <a:pt x="5667" y="8357"/>
                  </a:lnTo>
                  <a:lnTo>
                    <a:pt x="5770" y="8357"/>
                  </a:lnTo>
                  <a:lnTo>
                    <a:pt x="5848" y="8305"/>
                  </a:lnTo>
                  <a:lnTo>
                    <a:pt x="5900" y="8227"/>
                  </a:lnTo>
                  <a:lnTo>
                    <a:pt x="5926" y="8124"/>
                  </a:lnTo>
                  <a:lnTo>
                    <a:pt x="5926" y="259"/>
                  </a:lnTo>
                  <a:lnTo>
                    <a:pt x="5926" y="259"/>
                  </a:lnTo>
                  <a:lnTo>
                    <a:pt x="5900" y="156"/>
                  </a:lnTo>
                  <a:lnTo>
                    <a:pt x="5848" y="78"/>
                  </a:lnTo>
                  <a:lnTo>
                    <a:pt x="5770" y="26"/>
                  </a:lnTo>
                  <a:lnTo>
                    <a:pt x="5667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130" y="26"/>
                  </a:lnTo>
                  <a:lnTo>
                    <a:pt x="53" y="78"/>
                  </a:lnTo>
                  <a:lnTo>
                    <a:pt x="1" y="156"/>
                  </a:lnTo>
                  <a:lnTo>
                    <a:pt x="1" y="259"/>
                  </a:lnTo>
                  <a:lnTo>
                    <a:pt x="1" y="8124"/>
                  </a:lnTo>
                  <a:lnTo>
                    <a:pt x="1" y="8124"/>
                  </a:lnTo>
                  <a:lnTo>
                    <a:pt x="1" y="8227"/>
                  </a:lnTo>
                  <a:lnTo>
                    <a:pt x="53" y="8305"/>
                  </a:lnTo>
                  <a:lnTo>
                    <a:pt x="130" y="8357"/>
                  </a:lnTo>
                  <a:lnTo>
                    <a:pt x="234" y="8357"/>
                  </a:lnTo>
                  <a:lnTo>
                    <a:pt x="234" y="83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26"/>
            <p:cNvSpPr/>
            <p:nvPr/>
          </p:nvSpPr>
          <p:spPr>
            <a:xfrm>
              <a:off x="2644250" y="1381850"/>
              <a:ext cx="99625" cy="38175"/>
            </a:xfrm>
            <a:custGeom>
              <a:rect b="b" l="l" r="r" t="t"/>
              <a:pathLst>
                <a:path extrusionOk="0" h="1527" w="3985">
                  <a:moveTo>
                    <a:pt x="259" y="0"/>
                  </a:moveTo>
                  <a:lnTo>
                    <a:pt x="3726" y="0"/>
                  </a:lnTo>
                  <a:lnTo>
                    <a:pt x="3726" y="0"/>
                  </a:lnTo>
                  <a:lnTo>
                    <a:pt x="3829" y="26"/>
                  </a:lnTo>
                  <a:lnTo>
                    <a:pt x="3907" y="78"/>
                  </a:lnTo>
                  <a:lnTo>
                    <a:pt x="3959" y="156"/>
                  </a:lnTo>
                  <a:lnTo>
                    <a:pt x="3984" y="233"/>
                  </a:lnTo>
                  <a:lnTo>
                    <a:pt x="3984" y="1268"/>
                  </a:lnTo>
                  <a:lnTo>
                    <a:pt x="3984" y="1268"/>
                  </a:lnTo>
                  <a:lnTo>
                    <a:pt x="3959" y="1372"/>
                  </a:lnTo>
                  <a:lnTo>
                    <a:pt x="3907" y="1449"/>
                  </a:lnTo>
                  <a:lnTo>
                    <a:pt x="3829" y="1501"/>
                  </a:lnTo>
                  <a:lnTo>
                    <a:pt x="3726" y="1527"/>
                  </a:lnTo>
                  <a:lnTo>
                    <a:pt x="259" y="1527"/>
                  </a:lnTo>
                  <a:lnTo>
                    <a:pt x="259" y="1527"/>
                  </a:lnTo>
                  <a:lnTo>
                    <a:pt x="155" y="1501"/>
                  </a:lnTo>
                  <a:lnTo>
                    <a:pt x="78" y="1449"/>
                  </a:lnTo>
                  <a:lnTo>
                    <a:pt x="26" y="1372"/>
                  </a:lnTo>
                  <a:lnTo>
                    <a:pt x="0" y="1268"/>
                  </a:lnTo>
                  <a:lnTo>
                    <a:pt x="0" y="233"/>
                  </a:lnTo>
                  <a:lnTo>
                    <a:pt x="0" y="233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5" y="26"/>
                  </a:lnTo>
                  <a:lnTo>
                    <a:pt x="259" y="0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26"/>
            <p:cNvSpPr/>
            <p:nvPr/>
          </p:nvSpPr>
          <p:spPr>
            <a:xfrm>
              <a:off x="2644250" y="1442650"/>
              <a:ext cx="99625" cy="99625"/>
            </a:xfrm>
            <a:custGeom>
              <a:rect b="b" l="l" r="r" t="t"/>
              <a:pathLst>
                <a:path extrusionOk="0" h="3985" w="3985">
                  <a:moveTo>
                    <a:pt x="2691" y="2458"/>
                  </a:moveTo>
                  <a:lnTo>
                    <a:pt x="3726" y="2458"/>
                  </a:lnTo>
                  <a:lnTo>
                    <a:pt x="3726" y="2458"/>
                  </a:lnTo>
                  <a:lnTo>
                    <a:pt x="3829" y="2458"/>
                  </a:lnTo>
                  <a:lnTo>
                    <a:pt x="3907" y="2510"/>
                  </a:lnTo>
                  <a:lnTo>
                    <a:pt x="3959" y="2587"/>
                  </a:lnTo>
                  <a:lnTo>
                    <a:pt x="3984" y="2691"/>
                  </a:lnTo>
                  <a:lnTo>
                    <a:pt x="3984" y="3726"/>
                  </a:lnTo>
                  <a:lnTo>
                    <a:pt x="3984" y="3726"/>
                  </a:lnTo>
                  <a:lnTo>
                    <a:pt x="3959" y="3829"/>
                  </a:lnTo>
                  <a:lnTo>
                    <a:pt x="3907" y="3907"/>
                  </a:lnTo>
                  <a:lnTo>
                    <a:pt x="3829" y="3959"/>
                  </a:lnTo>
                  <a:lnTo>
                    <a:pt x="3726" y="3985"/>
                  </a:lnTo>
                  <a:lnTo>
                    <a:pt x="2691" y="3985"/>
                  </a:lnTo>
                  <a:lnTo>
                    <a:pt x="2691" y="3985"/>
                  </a:lnTo>
                  <a:lnTo>
                    <a:pt x="2613" y="3959"/>
                  </a:lnTo>
                  <a:lnTo>
                    <a:pt x="2536" y="3907"/>
                  </a:lnTo>
                  <a:lnTo>
                    <a:pt x="2484" y="3829"/>
                  </a:lnTo>
                  <a:lnTo>
                    <a:pt x="2458" y="3726"/>
                  </a:lnTo>
                  <a:lnTo>
                    <a:pt x="2458" y="2691"/>
                  </a:lnTo>
                  <a:lnTo>
                    <a:pt x="2458" y="2691"/>
                  </a:lnTo>
                  <a:lnTo>
                    <a:pt x="2484" y="2587"/>
                  </a:lnTo>
                  <a:lnTo>
                    <a:pt x="2536" y="2510"/>
                  </a:lnTo>
                  <a:lnTo>
                    <a:pt x="2613" y="2458"/>
                  </a:lnTo>
                  <a:lnTo>
                    <a:pt x="2691" y="2458"/>
                  </a:lnTo>
                  <a:lnTo>
                    <a:pt x="2691" y="2458"/>
                  </a:lnTo>
                  <a:close/>
                  <a:moveTo>
                    <a:pt x="2691" y="0"/>
                  </a:moveTo>
                  <a:lnTo>
                    <a:pt x="3726" y="0"/>
                  </a:lnTo>
                  <a:lnTo>
                    <a:pt x="3726" y="0"/>
                  </a:lnTo>
                  <a:lnTo>
                    <a:pt x="3829" y="26"/>
                  </a:lnTo>
                  <a:lnTo>
                    <a:pt x="3907" y="78"/>
                  </a:lnTo>
                  <a:lnTo>
                    <a:pt x="3959" y="156"/>
                  </a:lnTo>
                  <a:lnTo>
                    <a:pt x="3984" y="259"/>
                  </a:lnTo>
                  <a:lnTo>
                    <a:pt x="3984" y="1294"/>
                  </a:lnTo>
                  <a:lnTo>
                    <a:pt x="3984" y="1294"/>
                  </a:lnTo>
                  <a:lnTo>
                    <a:pt x="3959" y="1397"/>
                  </a:lnTo>
                  <a:lnTo>
                    <a:pt x="3907" y="1475"/>
                  </a:lnTo>
                  <a:lnTo>
                    <a:pt x="3829" y="1527"/>
                  </a:lnTo>
                  <a:lnTo>
                    <a:pt x="3726" y="1527"/>
                  </a:lnTo>
                  <a:lnTo>
                    <a:pt x="2691" y="1527"/>
                  </a:lnTo>
                  <a:lnTo>
                    <a:pt x="2691" y="1527"/>
                  </a:lnTo>
                  <a:lnTo>
                    <a:pt x="2613" y="1527"/>
                  </a:lnTo>
                  <a:lnTo>
                    <a:pt x="2536" y="1475"/>
                  </a:lnTo>
                  <a:lnTo>
                    <a:pt x="2484" y="1397"/>
                  </a:lnTo>
                  <a:lnTo>
                    <a:pt x="2458" y="1294"/>
                  </a:lnTo>
                  <a:lnTo>
                    <a:pt x="2458" y="259"/>
                  </a:lnTo>
                  <a:lnTo>
                    <a:pt x="2458" y="259"/>
                  </a:lnTo>
                  <a:lnTo>
                    <a:pt x="2484" y="156"/>
                  </a:lnTo>
                  <a:lnTo>
                    <a:pt x="2536" y="78"/>
                  </a:lnTo>
                  <a:lnTo>
                    <a:pt x="2613" y="26"/>
                  </a:lnTo>
                  <a:lnTo>
                    <a:pt x="2691" y="0"/>
                  </a:lnTo>
                  <a:lnTo>
                    <a:pt x="2691" y="0"/>
                  </a:lnTo>
                  <a:close/>
                  <a:moveTo>
                    <a:pt x="259" y="0"/>
                  </a:moveTo>
                  <a:lnTo>
                    <a:pt x="1294" y="0"/>
                  </a:lnTo>
                  <a:lnTo>
                    <a:pt x="1294" y="0"/>
                  </a:lnTo>
                  <a:lnTo>
                    <a:pt x="1397" y="26"/>
                  </a:lnTo>
                  <a:lnTo>
                    <a:pt x="1475" y="78"/>
                  </a:lnTo>
                  <a:lnTo>
                    <a:pt x="1527" y="156"/>
                  </a:lnTo>
                  <a:lnTo>
                    <a:pt x="1527" y="259"/>
                  </a:lnTo>
                  <a:lnTo>
                    <a:pt x="1527" y="1294"/>
                  </a:lnTo>
                  <a:lnTo>
                    <a:pt x="1527" y="1294"/>
                  </a:lnTo>
                  <a:lnTo>
                    <a:pt x="1527" y="1397"/>
                  </a:lnTo>
                  <a:lnTo>
                    <a:pt x="1475" y="1475"/>
                  </a:lnTo>
                  <a:lnTo>
                    <a:pt x="1397" y="1527"/>
                  </a:lnTo>
                  <a:lnTo>
                    <a:pt x="1294" y="1527"/>
                  </a:lnTo>
                  <a:lnTo>
                    <a:pt x="259" y="1527"/>
                  </a:lnTo>
                  <a:lnTo>
                    <a:pt x="259" y="1527"/>
                  </a:lnTo>
                  <a:lnTo>
                    <a:pt x="155" y="1527"/>
                  </a:lnTo>
                  <a:lnTo>
                    <a:pt x="78" y="1475"/>
                  </a:lnTo>
                  <a:lnTo>
                    <a:pt x="26" y="1397"/>
                  </a:lnTo>
                  <a:lnTo>
                    <a:pt x="0" y="1294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5" y="26"/>
                  </a:lnTo>
                  <a:lnTo>
                    <a:pt x="259" y="0"/>
                  </a:lnTo>
                  <a:lnTo>
                    <a:pt x="259" y="0"/>
                  </a:lnTo>
                  <a:close/>
                  <a:moveTo>
                    <a:pt x="259" y="2458"/>
                  </a:moveTo>
                  <a:lnTo>
                    <a:pt x="1294" y="2458"/>
                  </a:lnTo>
                  <a:lnTo>
                    <a:pt x="1294" y="2458"/>
                  </a:lnTo>
                  <a:lnTo>
                    <a:pt x="1397" y="2458"/>
                  </a:lnTo>
                  <a:lnTo>
                    <a:pt x="1475" y="2510"/>
                  </a:lnTo>
                  <a:lnTo>
                    <a:pt x="1527" y="2587"/>
                  </a:lnTo>
                  <a:lnTo>
                    <a:pt x="1527" y="2691"/>
                  </a:lnTo>
                  <a:lnTo>
                    <a:pt x="1527" y="3726"/>
                  </a:lnTo>
                  <a:lnTo>
                    <a:pt x="1527" y="3726"/>
                  </a:lnTo>
                  <a:lnTo>
                    <a:pt x="1527" y="3829"/>
                  </a:lnTo>
                  <a:lnTo>
                    <a:pt x="1475" y="3907"/>
                  </a:lnTo>
                  <a:lnTo>
                    <a:pt x="1397" y="3959"/>
                  </a:lnTo>
                  <a:lnTo>
                    <a:pt x="1294" y="3985"/>
                  </a:lnTo>
                  <a:lnTo>
                    <a:pt x="259" y="3985"/>
                  </a:lnTo>
                  <a:lnTo>
                    <a:pt x="259" y="3985"/>
                  </a:lnTo>
                  <a:lnTo>
                    <a:pt x="155" y="3959"/>
                  </a:lnTo>
                  <a:lnTo>
                    <a:pt x="78" y="3907"/>
                  </a:lnTo>
                  <a:lnTo>
                    <a:pt x="26" y="3829"/>
                  </a:lnTo>
                  <a:lnTo>
                    <a:pt x="0" y="3726"/>
                  </a:lnTo>
                  <a:lnTo>
                    <a:pt x="0" y="2691"/>
                  </a:lnTo>
                  <a:lnTo>
                    <a:pt x="0" y="2691"/>
                  </a:lnTo>
                  <a:lnTo>
                    <a:pt x="26" y="2587"/>
                  </a:lnTo>
                  <a:lnTo>
                    <a:pt x="78" y="2510"/>
                  </a:lnTo>
                  <a:lnTo>
                    <a:pt x="155" y="2458"/>
                  </a:lnTo>
                  <a:lnTo>
                    <a:pt x="259" y="2458"/>
                  </a:lnTo>
                  <a:lnTo>
                    <a:pt x="259" y="24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26"/>
            <p:cNvSpPr/>
            <p:nvPr/>
          </p:nvSpPr>
          <p:spPr>
            <a:xfrm>
              <a:off x="2485125" y="1351450"/>
              <a:ext cx="402975" cy="306600"/>
            </a:xfrm>
            <a:custGeom>
              <a:rect b="b" l="l" r="r" t="t"/>
              <a:pathLst>
                <a:path extrusionOk="0" h="12264" w="16119">
                  <a:moveTo>
                    <a:pt x="2096" y="621"/>
                  </a:moveTo>
                  <a:lnTo>
                    <a:pt x="2096" y="2769"/>
                  </a:lnTo>
                  <a:lnTo>
                    <a:pt x="1553" y="2769"/>
                  </a:lnTo>
                  <a:lnTo>
                    <a:pt x="1346" y="2743"/>
                  </a:lnTo>
                  <a:lnTo>
                    <a:pt x="1139" y="2665"/>
                  </a:lnTo>
                  <a:lnTo>
                    <a:pt x="958" y="2588"/>
                  </a:lnTo>
                  <a:lnTo>
                    <a:pt x="803" y="2458"/>
                  </a:lnTo>
                  <a:lnTo>
                    <a:pt x="673" y="2277"/>
                  </a:lnTo>
                  <a:lnTo>
                    <a:pt x="570" y="2096"/>
                  </a:lnTo>
                  <a:lnTo>
                    <a:pt x="518" y="1915"/>
                  </a:lnTo>
                  <a:lnTo>
                    <a:pt x="492" y="1682"/>
                  </a:lnTo>
                  <a:lnTo>
                    <a:pt x="518" y="1475"/>
                  </a:lnTo>
                  <a:lnTo>
                    <a:pt x="570" y="1268"/>
                  </a:lnTo>
                  <a:lnTo>
                    <a:pt x="673" y="1087"/>
                  </a:lnTo>
                  <a:lnTo>
                    <a:pt x="803" y="932"/>
                  </a:lnTo>
                  <a:lnTo>
                    <a:pt x="958" y="802"/>
                  </a:lnTo>
                  <a:lnTo>
                    <a:pt x="1139" y="699"/>
                  </a:lnTo>
                  <a:lnTo>
                    <a:pt x="1346" y="647"/>
                  </a:lnTo>
                  <a:lnTo>
                    <a:pt x="1553" y="621"/>
                  </a:lnTo>
                  <a:close/>
                  <a:moveTo>
                    <a:pt x="6288" y="984"/>
                  </a:moveTo>
                  <a:lnTo>
                    <a:pt x="6210" y="1035"/>
                  </a:lnTo>
                  <a:lnTo>
                    <a:pt x="6158" y="1113"/>
                  </a:lnTo>
                  <a:lnTo>
                    <a:pt x="6132" y="1216"/>
                  </a:lnTo>
                  <a:lnTo>
                    <a:pt x="6132" y="2743"/>
                  </a:lnTo>
                  <a:lnTo>
                    <a:pt x="6158" y="2820"/>
                  </a:lnTo>
                  <a:lnTo>
                    <a:pt x="6210" y="2898"/>
                  </a:lnTo>
                  <a:lnTo>
                    <a:pt x="6288" y="2950"/>
                  </a:lnTo>
                  <a:lnTo>
                    <a:pt x="6365" y="2976"/>
                  </a:lnTo>
                  <a:lnTo>
                    <a:pt x="10349" y="2976"/>
                  </a:lnTo>
                  <a:lnTo>
                    <a:pt x="10427" y="2950"/>
                  </a:lnTo>
                  <a:lnTo>
                    <a:pt x="10505" y="2898"/>
                  </a:lnTo>
                  <a:lnTo>
                    <a:pt x="10556" y="2820"/>
                  </a:lnTo>
                  <a:lnTo>
                    <a:pt x="10582" y="2743"/>
                  </a:lnTo>
                  <a:lnTo>
                    <a:pt x="10582" y="1216"/>
                  </a:lnTo>
                  <a:lnTo>
                    <a:pt x="10556" y="1113"/>
                  </a:lnTo>
                  <a:lnTo>
                    <a:pt x="10505" y="1035"/>
                  </a:lnTo>
                  <a:lnTo>
                    <a:pt x="10427" y="984"/>
                  </a:lnTo>
                  <a:lnTo>
                    <a:pt x="8797" y="984"/>
                  </a:lnTo>
                  <a:lnTo>
                    <a:pt x="8719" y="1035"/>
                  </a:lnTo>
                  <a:lnTo>
                    <a:pt x="8668" y="1113"/>
                  </a:lnTo>
                  <a:lnTo>
                    <a:pt x="8668" y="1216"/>
                  </a:lnTo>
                  <a:lnTo>
                    <a:pt x="8668" y="1294"/>
                  </a:lnTo>
                  <a:lnTo>
                    <a:pt x="8719" y="1372"/>
                  </a:lnTo>
                  <a:lnTo>
                    <a:pt x="8797" y="1423"/>
                  </a:lnTo>
                  <a:lnTo>
                    <a:pt x="8901" y="1449"/>
                  </a:lnTo>
                  <a:lnTo>
                    <a:pt x="10117" y="1449"/>
                  </a:lnTo>
                  <a:lnTo>
                    <a:pt x="10117" y="2510"/>
                  </a:lnTo>
                  <a:lnTo>
                    <a:pt x="6598" y="2510"/>
                  </a:lnTo>
                  <a:lnTo>
                    <a:pt x="6598" y="1449"/>
                  </a:lnTo>
                  <a:lnTo>
                    <a:pt x="7814" y="1449"/>
                  </a:lnTo>
                  <a:lnTo>
                    <a:pt x="7917" y="1423"/>
                  </a:lnTo>
                  <a:lnTo>
                    <a:pt x="7995" y="1372"/>
                  </a:lnTo>
                  <a:lnTo>
                    <a:pt x="8047" y="1294"/>
                  </a:lnTo>
                  <a:lnTo>
                    <a:pt x="8073" y="1216"/>
                  </a:lnTo>
                  <a:lnTo>
                    <a:pt x="8047" y="1113"/>
                  </a:lnTo>
                  <a:lnTo>
                    <a:pt x="7995" y="1035"/>
                  </a:lnTo>
                  <a:lnTo>
                    <a:pt x="7917" y="984"/>
                  </a:lnTo>
                  <a:close/>
                  <a:moveTo>
                    <a:pt x="7659" y="3881"/>
                  </a:moveTo>
                  <a:lnTo>
                    <a:pt x="7659" y="4942"/>
                  </a:lnTo>
                  <a:lnTo>
                    <a:pt x="6598" y="4942"/>
                  </a:lnTo>
                  <a:lnTo>
                    <a:pt x="6598" y="3881"/>
                  </a:lnTo>
                  <a:close/>
                  <a:moveTo>
                    <a:pt x="10117" y="3881"/>
                  </a:moveTo>
                  <a:lnTo>
                    <a:pt x="10117" y="4942"/>
                  </a:lnTo>
                  <a:lnTo>
                    <a:pt x="9056" y="4942"/>
                  </a:lnTo>
                  <a:lnTo>
                    <a:pt x="9056" y="3881"/>
                  </a:lnTo>
                  <a:close/>
                  <a:moveTo>
                    <a:pt x="6365" y="3416"/>
                  </a:moveTo>
                  <a:lnTo>
                    <a:pt x="6288" y="3441"/>
                  </a:lnTo>
                  <a:lnTo>
                    <a:pt x="6210" y="3493"/>
                  </a:lnTo>
                  <a:lnTo>
                    <a:pt x="6158" y="3571"/>
                  </a:lnTo>
                  <a:lnTo>
                    <a:pt x="6132" y="3648"/>
                  </a:lnTo>
                  <a:lnTo>
                    <a:pt x="6132" y="5175"/>
                  </a:lnTo>
                  <a:lnTo>
                    <a:pt x="6158" y="5278"/>
                  </a:lnTo>
                  <a:lnTo>
                    <a:pt x="6210" y="5356"/>
                  </a:lnTo>
                  <a:lnTo>
                    <a:pt x="6288" y="5408"/>
                  </a:lnTo>
                  <a:lnTo>
                    <a:pt x="7995" y="5408"/>
                  </a:lnTo>
                  <a:lnTo>
                    <a:pt x="8073" y="5356"/>
                  </a:lnTo>
                  <a:lnTo>
                    <a:pt x="8124" y="5278"/>
                  </a:lnTo>
                  <a:lnTo>
                    <a:pt x="8124" y="5175"/>
                  </a:lnTo>
                  <a:lnTo>
                    <a:pt x="8124" y="3648"/>
                  </a:lnTo>
                  <a:lnTo>
                    <a:pt x="8124" y="3571"/>
                  </a:lnTo>
                  <a:lnTo>
                    <a:pt x="8073" y="3493"/>
                  </a:lnTo>
                  <a:lnTo>
                    <a:pt x="7995" y="3441"/>
                  </a:lnTo>
                  <a:lnTo>
                    <a:pt x="7892" y="3416"/>
                  </a:lnTo>
                  <a:close/>
                  <a:moveTo>
                    <a:pt x="8823" y="3416"/>
                  </a:moveTo>
                  <a:lnTo>
                    <a:pt x="8719" y="3441"/>
                  </a:lnTo>
                  <a:lnTo>
                    <a:pt x="8642" y="3493"/>
                  </a:lnTo>
                  <a:lnTo>
                    <a:pt x="8590" y="3571"/>
                  </a:lnTo>
                  <a:lnTo>
                    <a:pt x="8590" y="3648"/>
                  </a:lnTo>
                  <a:lnTo>
                    <a:pt x="8590" y="5175"/>
                  </a:lnTo>
                  <a:lnTo>
                    <a:pt x="8590" y="5278"/>
                  </a:lnTo>
                  <a:lnTo>
                    <a:pt x="8642" y="5356"/>
                  </a:lnTo>
                  <a:lnTo>
                    <a:pt x="8719" y="5408"/>
                  </a:lnTo>
                  <a:lnTo>
                    <a:pt x="10427" y="5408"/>
                  </a:lnTo>
                  <a:lnTo>
                    <a:pt x="10505" y="5356"/>
                  </a:lnTo>
                  <a:lnTo>
                    <a:pt x="10556" y="5278"/>
                  </a:lnTo>
                  <a:lnTo>
                    <a:pt x="10582" y="5175"/>
                  </a:lnTo>
                  <a:lnTo>
                    <a:pt x="10582" y="3648"/>
                  </a:lnTo>
                  <a:lnTo>
                    <a:pt x="10556" y="3571"/>
                  </a:lnTo>
                  <a:lnTo>
                    <a:pt x="10505" y="3493"/>
                  </a:lnTo>
                  <a:lnTo>
                    <a:pt x="10427" y="3441"/>
                  </a:lnTo>
                  <a:lnTo>
                    <a:pt x="10349" y="3416"/>
                  </a:lnTo>
                  <a:close/>
                  <a:moveTo>
                    <a:pt x="2096" y="4813"/>
                  </a:moveTo>
                  <a:lnTo>
                    <a:pt x="2096" y="5718"/>
                  </a:lnTo>
                  <a:lnTo>
                    <a:pt x="1889" y="5589"/>
                  </a:lnTo>
                  <a:lnTo>
                    <a:pt x="1838" y="5511"/>
                  </a:lnTo>
                  <a:lnTo>
                    <a:pt x="1812" y="5433"/>
                  </a:lnTo>
                  <a:lnTo>
                    <a:pt x="1786" y="5330"/>
                  </a:lnTo>
                  <a:lnTo>
                    <a:pt x="1786" y="5201"/>
                  </a:lnTo>
                  <a:lnTo>
                    <a:pt x="1838" y="5071"/>
                  </a:lnTo>
                  <a:lnTo>
                    <a:pt x="1889" y="4968"/>
                  </a:lnTo>
                  <a:lnTo>
                    <a:pt x="1993" y="4864"/>
                  </a:lnTo>
                  <a:lnTo>
                    <a:pt x="2096" y="4813"/>
                  </a:lnTo>
                  <a:close/>
                  <a:moveTo>
                    <a:pt x="7659" y="6339"/>
                  </a:moveTo>
                  <a:lnTo>
                    <a:pt x="7659" y="7400"/>
                  </a:lnTo>
                  <a:lnTo>
                    <a:pt x="6598" y="7400"/>
                  </a:lnTo>
                  <a:lnTo>
                    <a:pt x="6598" y="6339"/>
                  </a:lnTo>
                  <a:close/>
                  <a:moveTo>
                    <a:pt x="10117" y="6339"/>
                  </a:moveTo>
                  <a:lnTo>
                    <a:pt x="10117" y="7400"/>
                  </a:lnTo>
                  <a:lnTo>
                    <a:pt x="9056" y="7400"/>
                  </a:lnTo>
                  <a:lnTo>
                    <a:pt x="9056" y="6339"/>
                  </a:lnTo>
                  <a:close/>
                  <a:moveTo>
                    <a:pt x="2640" y="6442"/>
                  </a:moveTo>
                  <a:lnTo>
                    <a:pt x="2769" y="6520"/>
                  </a:lnTo>
                  <a:lnTo>
                    <a:pt x="2898" y="6598"/>
                  </a:lnTo>
                  <a:lnTo>
                    <a:pt x="2976" y="6701"/>
                  </a:lnTo>
                  <a:lnTo>
                    <a:pt x="3028" y="6805"/>
                  </a:lnTo>
                  <a:lnTo>
                    <a:pt x="3054" y="6960"/>
                  </a:lnTo>
                  <a:lnTo>
                    <a:pt x="3028" y="7115"/>
                  </a:lnTo>
                  <a:lnTo>
                    <a:pt x="2976" y="7296"/>
                  </a:lnTo>
                  <a:lnTo>
                    <a:pt x="2898" y="7426"/>
                  </a:lnTo>
                  <a:lnTo>
                    <a:pt x="2769" y="7555"/>
                  </a:lnTo>
                  <a:lnTo>
                    <a:pt x="2666" y="7633"/>
                  </a:lnTo>
                  <a:lnTo>
                    <a:pt x="2588" y="7658"/>
                  </a:lnTo>
                  <a:lnTo>
                    <a:pt x="2588" y="6442"/>
                  </a:lnTo>
                  <a:close/>
                  <a:moveTo>
                    <a:pt x="6288" y="5873"/>
                  </a:moveTo>
                  <a:lnTo>
                    <a:pt x="6210" y="5925"/>
                  </a:lnTo>
                  <a:lnTo>
                    <a:pt x="6158" y="6003"/>
                  </a:lnTo>
                  <a:lnTo>
                    <a:pt x="6132" y="6106"/>
                  </a:lnTo>
                  <a:lnTo>
                    <a:pt x="6132" y="7633"/>
                  </a:lnTo>
                  <a:lnTo>
                    <a:pt x="6158" y="7710"/>
                  </a:lnTo>
                  <a:lnTo>
                    <a:pt x="6210" y="7788"/>
                  </a:lnTo>
                  <a:lnTo>
                    <a:pt x="6288" y="7840"/>
                  </a:lnTo>
                  <a:lnTo>
                    <a:pt x="6365" y="7865"/>
                  </a:lnTo>
                  <a:lnTo>
                    <a:pt x="7892" y="7865"/>
                  </a:lnTo>
                  <a:lnTo>
                    <a:pt x="7995" y="7840"/>
                  </a:lnTo>
                  <a:lnTo>
                    <a:pt x="8073" y="7788"/>
                  </a:lnTo>
                  <a:lnTo>
                    <a:pt x="8124" y="7710"/>
                  </a:lnTo>
                  <a:lnTo>
                    <a:pt x="8124" y="7633"/>
                  </a:lnTo>
                  <a:lnTo>
                    <a:pt x="8124" y="6106"/>
                  </a:lnTo>
                  <a:lnTo>
                    <a:pt x="8124" y="6003"/>
                  </a:lnTo>
                  <a:lnTo>
                    <a:pt x="8073" y="5925"/>
                  </a:lnTo>
                  <a:lnTo>
                    <a:pt x="7995" y="5873"/>
                  </a:lnTo>
                  <a:close/>
                  <a:moveTo>
                    <a:pt x="8719" y="5873"/>
                  </a:moveTo>
                  <a:lnTo>
                    <a:pt x="8642" y="5925"/>
                  </a:lnTo>
                  <a:lnTo>
                    <a:pt x="8590" y="6003"/>
                  </a:lnTo>
                  <a:lnTo>
                    <a:pt x="8590" y="6106"/>
                  </a:lnTo>
                  <a:lnTo>
                    <a:pt x="8590" y="7633"/>
                  </a:lnTo>
                  <a:lnTo>
                    <a:pt x="8590" y="7710"/>
                  </a:lnTo>
                  <a:lnTo>
                    <a:pt x="8642" y="7788"/>
                  </a:lnTo>
                  <a:lnTo>
                    <a:pt x="8719" y="7840"/>
                  </a:lnTo>
                  <a:lnTo>
                    <a:pt x="8823" y="7865"/>
                  </a:lnTo>
                  <a:lnTo>
                    <a:pt x="10349" y="7865"/>
                  </a:lnTo>
                  <a:lnTo>
                    <a:pt x="10427" y="7840"/>
                  </a:lnTo>
                  <a:lnTo>
                    <a:pt x="10505" y="7788"/>
                  </a:lnTo>
                  <a:lnTo>
                    <a:pt x="10556" y="7710"/>
                  </a:lnTo>
                  <a:lnTo>
                    <a:pt x="10582" y="7633"/>
                  </a:lnTo>
                  <a:lnTo>
                    <a:pt x="10582" y="6106"/>
                  </a:lnTo>
                  <a:lnTo>
                    <a:pt x="10556" y="6003"/>
                  </a:lnTo>
                  <a:lnTo>
                    <a:pt x="10505" y="5925"/>
                  </a:lnTo>
                  <a:lnTo>
                    <a:pt x="10427" y="5873"/>
                  </a:lnTo>
                  <a:close/>
                  <a:moveTo>
                    <a:pt x="11074" y="466"/>
                  </a:moveTo>
                  <a:lnTo>
                    <a:pt x="11074" y="8357"/>
                  </a:lnTo>
                  <a:lnTo>
                    <a:pt x="5641" y="8357"/>
                  </a:lnTo>
                  <a:lnTo>
                    <a:pt x="5641" y="3002"/>
                  </a:lnTo>
                  <a:lnTo>
                    <a:pt x="5641" y="466"/>
                  </a:lnTo>
                  <a:close/>
                  <a:moveTo>
                    <a:pt x="2355" y="3829"/>
                  </a:moveTo>
                  <a:lnTo>
                    <a:pt x="2252" y="3855"/>
                  </a:lnTo>
                  <a:lnTo>
                    <a:pt x="2174" y="3907"/>
                  </a:lnTo>
                  <a:lnTo>
                    <a:pt x="2122" y="3985"/>
                  </a:lnTo>
                  <a:lnTo>
                    <a:pt x="2096" y="4062"/>
                  </a:lnTo>
                  <a:lnTo>
                    <a:pt x="2096" y="4321"/>
                  </a:lnTo>
                  <a:lnTo>
                    <a:pt x="1993" y="4347"/>
                  </a:lnTo>
                  <a:lnTo>
                    <a:pt x="1864" y="4399"/>
                  </a:lnTo>
                  <a:lnTo>
                    <a:pt x="1734" y="4476"/>
                  </a:lnTo>
                  <a:lnTo>
                    <a:pt x="1631" y="4580"/>
                  </a:lnTo>
                  <a:lnTo>
                    <a:pt x="1527" y="4657"/>
                  </a:lnTo>
                  <a:lnTo>
                    <a:pt x="1398" y="4890"/>
                  </a:lnTo>
                  <a:lnTo>
                    <a:pt x="1320" y="5097"/>
                  </a:lnTo>
                  <a:lnTo>
                    <a:pt x="1320" y="5330"/>
                  </a:lnTo>
                  <a:lnTo>
                    <a:pt x="1346" y="5563"/>
                  </a:lnTo>
                  <a:lnTo>
                    <a:pt x="1398" y="5692"/>
                  </a:lnTo>
                  <a:lnTo>
                    <a:pt x="1450" y="5796"/>
                  </a:lnTo>
                  <a:lnTo>
                    <a:pt x="1527" y="5873"/>
                  </a:lnTo>
                  <a:lnTo>
                    <a:pt x="1605" y="5951"/>
                  </a:lnTo>
                  <a:lnTo>
                    <a:pt x="1838" y="6106"/>
                  </a:lnTo>
                  <a:lnTo>
                    <a:pt x="2096" y="6235"/>
                  </a:lnTo>
                  <a:lnTo>
                    <a:pt x="2096" y="7684"/>
                  </a:lnTo>
                  <a:lnTo>
                    <a:pt x="1941" y="7658"/>
                  </a:lnTo>
                  <a:lnTo>
                    <a:pt x="1760" y="7607"/>
                  </a:lnTo>
                  <a:lnTo>
                    <a:pt x="1579" y="7503"/>
                  </a:lnTo>
                  <a:lnTo>
                    <a:pt x="1475" y="7451"/>
                  </a:lnTo>
                  <a:lnTo>
                    <a:pt x="1398" y="7451"/>
                  </a:lnTo>
                  <a:lnTo>
                    <a:pt x="1320" y="7503"/>
                  </a:lnTo>
                  <a:lnTo>
                    <a:pt x="1243" y="7555"/>
                  </a:lnTo>
                  <a:lnTo>
                    <a:pt x="1217" y="7658"/>
                  </a:lnTo>
                  <a:lnTo>
                    <a:pt x="1217" y="7736"/>
                  </a:lnTo>
                  <a:lnTo>
                    <a:pt x="1243" y="7814"/>
                  </a:lnTo>
                  <a:lnTo>
                    <a:pt x="1320" y="7891"/>
                  </a:lnTo>
                  <a:lnTo>
                    <a:pt x="1579" y="8046"/>
                  </a:lnTo>
                  <a:lnTo>
                    <a:pt x="1812" y="8124"/>
                  </a:lnTo>
                  <a:lnTo>
                    <a:pt x="2096" y="8176"/>
                  </a:lnTo>
                  <a:lnTo>
                    <a:pt x="2096" y="8435"/>
                  </a:lnTo>
                  <a:lnTo>
                    <a:pt x="2122" y="8512"/>
                  </a:lnTo>
                  <a:lnTo>
                    <a:pt x="2174" y="8590"/>
                  </a:lnTo>
                  <a:lnTo>
                    <a:pt x="2252" y="8642"/>
                  </a:lnTo>
                  <a:lnTo>
                    <a:pt x="2355" y="8667"/>
                  </a:lnTo>
                  <a:lnTo>
                    <a:pt x="2433" y="8642"/>
                  </a:lnTo>
                  <a:lnTo>
                    <a:pt x="2510" y="8590"/>
                  </a:lnTo>
                  <a:lnTo>
                    <a:pt x="2562" y="8512"/>
                  </a:lnTo>
                  <a:lnTo>
                    <a:pt x="2588" y="8435"/>
                  </a:lnTo>
                  <a:lnTo>
                    <a:pt x="2588" y="8150"/>
                  </a:lnTo>
                  <a:lnTo>
                    <a:pt x="2795" y="8098"/>
                  </a:lnTo>
                  <a:lnTo>
                    <a:pt x="2976" y="7995"/>
                  </a:lnTo>
                  <a:lnTo>
                    <a:pt x="3131" y="7865"/>
                  </a:lnTo>
                  <a:lnTo>
                    <a:pt x="3261" y="7710"/>
                  </a:lnTo>
                  <a:lnTo>
                    <a:pt x="3338" y="7607"/>
                  </a:lnTo>
                  <a:lnTo>
                    <a:pt x="3416" y="7477"/>
                  </a:lnTo>
                  <a:lnTo>
                    <a:pt x="3468" y="7348"/>
                  </a:lnTo>
                  <a:lnTo>
                    <a:pt x="3493" y="7219"/>
                  </a:lnTo>
                  <a:lnTo>
                    <a:pt x="3519" y="7063"/>
                  </a:lnTo>
                  <a:lnTo>
                    <a:pt x="3519" y="6934"/>
                  </a:lnTo>
                  <a:lnTo>
                    <a:pt x="3493" y="6779"/>
                  </a:lnTo>
                  <a:lnTo>
                    <a:pt x="3468" y="6649"/>
                  </a:lnTo>
                  <a:lnTo>
                    <a:pt x="3364" y="6442"/>
                  </a:lnTo>
                  <a:lnTo>
                    <a:pt x="3235" y="6261"/>
                  </a:lnTo>
                  <a:lnTo>
                    <a:pt x="3028" y="6132"/>
                  </a:lnTo>
                  <a:lnTo>
                    <a:pt x="2795" y="6003"/>
                  </a:lnTo>
                  <a:lnTo>
                    <a:pt x="2588" y="5925"/>
                  </a:lnTo>
                  <a:lnTo>
                    <a:pt x="2588" y="4787"/>
                  </a:lnTo>
                  <a:lnTo>
                    <a:pt x="2717" y="4813"/>
                  </a:lnTo>
                  <a:lnTo>
                    <a:pt x="2795" y="4864"/>
                  </a:lnTo>
                  <a:lnTo>
                    <a:pt x="2873" y="4916"/>
                  </a:lnTo>
                  <a:lnTo>
                    <a:pt x="2976" y="4968"/>
                  </a:lnTo>
                  <a:lnTo>
                    <a:pt x="3054" y="4994"/>
                  </a:lnTo>
                  <a:lnTo>
                    <a:pt x="3131" y="4968"/>
                  </a:lnTo>
                  <a:lnTo>
                    <a:pt x="3209" y="4916"/>
                  </a:lnTo>
                  <a:lnTo>
                    <a:pt x="3261" y="4838"/>
                  </a:lnTo>
                  <a:lnTo>
                    <a:pt x="3286" y="4735"/>
                  </a:lnTo>
                  <a:lnTo>
                    <a:pt x="3261" y="4657"/>
                  </a:lnTo>
                  <a:lnTo>
                    <a:pt x="3209" y="4580"/>
                  </a:lnTo>
                  <a:lnTo>
                    <a:pt x="3157" y="4554"/>
                  </a:lnTo>
                  <a:lnTo>
                    <a:pt x="3028" y="4450"/>
                  </a:lnTo>
                  <a:lnTo>
                    <a:pt x="2847" y="4373"/>
                  </a:lnTo>
                  <a:lnTo>
                    <a:pt x="2588" y="4295"/>
                  </a:lnTo>
                  <a:lnTo>
                    <a:pt x="2588" y="4062"/>
                  </a:lnTo>
                  <a:lnTo>
                    <a:pt x="2562" y="3985"/>
                  </a:lnTo>
                  <a:lnTo>
                    <a:pt x="2510" y="3907"/>
                  </a:lnTo>
                  <a:lnTo>
                    <a:pt x="2433" y="3855"/>
                  </a:lnTo>
                  <a:lnTo>
                    <a:pt x="2355" y="3829"/>
                  </a:lnTo>
                  <a:close/>
                  <a:moveTo>
                    <a:pt x="2252" y="9444"/>
                  </a:moveTo>
                  <a:lnTo>
                    <a:pt x="2174" y="9495"/>
                  </a:lnTo>
                  <a:lnTo>
                    <a:pt x="2122" y="9573"/>
                  </a:lnTo>
                  <a:lnTo>
                    <a:pt x="2096" y="9676"/>
                  </a:lnTo>
                  <a:lnTo>
                    <a:pt x="2122" y="9754"/>
                  </a:lnTo>
                  <a:lnTo>
                    <a:pt x="2174" y="9832"/>
                  </a:lnTo>
                  <a:lnTo>
                    <a:pt x="2252" y="9883"/>
                  </a:lnTo>
                  <a:lnTo>
                    <a:pt x="2355" y="9909"/>
                  </a:lnTo>
                  <a:lnTo>
                    <a:pt x="11333" y="9909"/>
                  </a:lnTo>
                  <a:lnTo>
                    <a:pt x="11410" y="9883"/>
                  </a:lnTo>
                  <a:lnTo>
                    <a:pt x="11488" y="9832"/>
                  </a:lnTo>
                  <a:lnTo>
                    <a:pt x="11539" y="9754"/>
                  </a:lnTo>
                  <a:lnTo>
                    <a:pt x="11565" y="9676"/>
                  </a:lnTo>
                  <a:lnTo>
                    <a:pt x="11539" y="9573"/>
                  </a:lnTo>
                  <a:lnTo>
                    <a:pt x="11488" y="9495"/>
                  </a:lnTo>
                  <a:lnTo>
                    <a:pt x="11410" y="9444"/>
                  </a:lnTo>
                  <a:close/>
                  <a:moveTo>
                    <a:pt x="1398" y="156"/>
                  </a:moveTo>
                  <a:lnTo>
                    <a:pt x="1243" y="182"/>
                  </a:lnTo>
                  <a:lnTo>
                    <a:pt x="958" y="285"/>
                  </a:lnTo>
                  <a:lnTo>
                    <a:pt x="699" y="414"/>
                  </a:lnTo>
                  <a:lnTo>
                    <a:pt x="467" y="596"/>
                  </a:lnTo>
                  <a:lnTo>
                    <a:pt x="285" y="828"/>
                  </a:lnTo>
                  <a:lnTo>
                    <a:pt x="130" y="1087"/>
                  </a:lnTo>
                  <a:lnTo>
                    <a:pt x="53" y="1372"/>
                  </a:lnTo>
                  <a:lnTo>
                    <a:pt x="27" y="1527"/>
                  </a:lnTo>
                  <a:lnTo>
                    <a:pt x="1" y="1682"/>
                  </a:lnTo>
                  <a:lnTo>
                    <a:pt x="1" y="9418"/>
                  </a:lnTo>
                  <a:lnTo>
                    <a:pt x="27" y="9573"/>
                  </a:lnTo>
                  <a:lnTo>
                    <a:pt x="53" y="9728"/>
                  </a:lnTo>
                  <a:lnTo>
                    <a:pt x="130" y="10039"/>
                  </a:lnTo>
                  <a:lnTo>
                    <a:pt x="285" y="10297"/>
                  </a:lnTo>
                  <a:lnTo>
                    <a:pt x="467" y="10504"/>
                  </a:lnTo>
                  <a:lnTo>
                    <a:pt x="699" y="10711"/>
                  </a:lnTo>
                  <a:lnTo>
                    <a:pt x="958" y="10841"/>
                  </a:lnTo>
                  <a:lnTo>
                    <a:pt x="1243" y="10944"/>
                  </a:lnTo>
                  <a:lnTo>
                    <a:pt x="1398" y="10970"/>
                  </a:lnTo>
                  <a:lnTo>
                    <a:pt x="11695" y="10970"/>
                  </a:lnTo>
                  <a:lnTo>
                    <a:pt x="11772" y="10944"/>
                  </a:lnTo>
                  <a:lnTo>
                    <a:pt x="11850" y="10892"/>
                  </a:lnTo>
                  <a:lnTo>
                    <a:pt x="11902" y="10815"/>
                  </a:lnTo>
                  <a:lnTo>
                    <a:pt x="11928" y="10737"/>
                  </a:lnTo>
                  <a:lnTo>
                    <a:pt x="11902" y="10634"/>
                  </a:lnTo>
                  <a:lnTo>
                    <a:pt x="11850" y="10556"/>
                  </a:lnTo>
                  <a:lnTo>
                    <a:pt x="11772" y="10504"/>
                  </a:lnTo>
                  <a:lnTo>
                    <a:pt x="1553" y="10504"/>
                  </a:lnTo>
                  <a:lnTo>
                    <a:pt x="1346" y="10478"/>
                  </a:lnTo>
                  <a:lnTo>
                    <a:pt x="1139" y="10401"/>
                  </a:lnTo>
                  <a:lnTo>
                    <a:pt x="958" y="10323"/>
                  </a:lnTo>
                  <a:lnTo>
                    <a:pt x="803" y="10194"/>
                  </a:lnTo>
                  <a:lnTo>
                    <a:pt x="673" y="10013"/>
                  </a:lnTo>
                  <a:lnTo>
                    <a:pt x="570" y="9832"/>
                  </a:lnTo>
                  <a:lnTo>
                    <a:pt x="518" y="9651"/>
                  </a:lnTo>
                  <a:lnTo>
                    <a:pt x="492" y="9418"/>
                  </a:lnTo>
                  <a:lnTo>
                    <a:pt x="492" y="2795"/>
                  </a:lnTo>
                  <a:lnTo>
                    <a:pt x="699" y="2976"/>
                  </a:lnTo>
                  <a:lnTo>
                    <a:pt x="958" y="3105"/>
                  </a:lnTo>
                  <a:lnTo>
                    <a:pt x="1243" y="3209"/>
                  </a:lnTo>
                  <a:lnTo>
                    <a:pt x="1553" y="3234"/>
                  </a:lnTo>
                  <a:lnTo>
                    <a:pt x="3286" y="3234"/>
                  </a:lnTo>
                  <a:lnTo>
                    <a:pt x="3390" y="3209"/>
                  </a:lnTo>
                  <a:lnTo>
                    <a:pt x="3468" y="3157"/>
                  </a:lnTo>
                  <a:lnTo>
                    <a:pt x="3519" y="3079"/>
                  </a:lnTo>
                  <a:lnTo>
                    <a:pt x="3519" y="3002"/>
                  </a:lnTo>
                  <a:lnTo>
                    <a:pt x="3519" y="2898"/>
                  </a:lnTo>
                  <a:lnTo>
                    <a:pt x="3468" y="2820"/>
                  </a:lnTo>
                  <a:lnTo>
                    <a:pt x="3390" y="2769"/>
                  </a:lnTo>
                  <a:lnTo>
                    <a:pt x="2588" y="2769"/>
                  </a:lnTo>
                  <a:lnTo>
                    <a:pt x="2588" y="389"/>
                  </a:lnTo>
                  <a:lnTo>
                    <a:pt x="2562" y="285"/>
                  </a:lnTo>
                  <a:lnTo>
                    <a:pt x="2510" y="233"/>
                  </a:lnTo>
                  <a:lnTo>
                    <a:pt x="2433" y="182"/>
                  </a:lnTo>
                  <a:lnTo>
                    <a:pt x="2355" y="156"/>
                  </a:lnTo>
                  <a:close/>
                  <a:moveTo>
                    <a:pt x="15653" y="5408"/>
                  </a:moveTo>
                  <a:lnTo>
                    <a:pt x="15653" y="10737"/>
                  </a:lnTo>
                  <a:lnTo>
                    <a:pt x="15627" y="10944"/>
                  </a:lnTo>
                  <a:lnTo>
                    <a:pt x="15550" y="11151"/>
                  </a:lnTo>
                  <a:lnTo>
                    <a:pt x="15472" y="11332"/>
                  </a:lnTo>
                  <a:lnTo>
                    <a:pt x="15343" y="11487"/>
                  </a:lnTo>
                  <a:lnTo>
                    <a:pt x="15187" y="11617"/>
                  </a:lnTo>
                  <a:lnTo>
                    <a:pt x="15006" y="11720"/>
                  </a:lnTo>
                  <a:lnTo>
                    <a:pt x="14799" y="11772"/>
                  </a:lnTo>
                  <a:lnTo>
                    <a:pt x="14566" y="11798"/>
                  </a:lnTo>
                  <a:lnTo>
                    <a:pt x="14023" y="11798"/>
                  </a:lnTo>
                  <a:lnTo>
                    <a:pt x="14023" y="5847"/>
                  </a:lnTo>
                  <a:lnTo>
                    <a:pt x="14566" y="5847"/>
                  </a:lnTo>
                  <a:lnTo>
                    <a:pt x="14877" y="5822"/>
                  </a:lnTo>
                  <a:lnTo>
                    <a:pt x="15161" y="5718"/>
                  </a:lnTo>
                  <a:lnTo>
                    <a:pt x="15420" y="5589"/>
                  </a:lnTo>
                  <a:lnTo>
                    <a:pt x="15653" y="5408"/>
                  </a:lnTo>
                  <a:close/>
                  <a:moveTo>
                    <a:pt x="5408" y="0"/>
                  </a:moveTo>
                  <a:lnTo>
                    <a:pt x="5304" y="26"/>
                  </a:lnTo>
                  <a:lnTo>
                    <a:pt x="5227" y="78"/>
                  </a:lnTo>
                  <a:lnTo>
                    <a:pt x="5175" y="156"/>
                  </a:lnTo>
                  <a:lnTo>
                    <a:pt x="5149" y="233"/>
                  </a:lnTo>
                  <a:lnTo>
                    <a:pt x="5149" y="2769"/>
                  </a:lnTo>
                  <a:lnTo>
                    <a:pt x="4270" y="2769"/>
                  </a:lnTo>
                  <a:lnTo>
                    <a:pt x="4192" y="2820"/>
                  </a:lnTo>
                  <a:lnTo>
                    <a:pt x="4140" y="2898"/>
                  </a:lnTo>
                  <a:lnTo>
                    <a:pt x="4114" y="3002"/>
                  </a:lnTo>
                  <a:lnTo>
                    <a:pt x="4140" y="3079"/>
                  </a:lnTo>
                  <a:lnTo>
                    <a:pt x="4192" y="3157"/>
                  </a:lnTo>
                  <a:lnTo>
                    <a:pt x="4270" y="3209"/>
                  </a:lnTo>
                  <a:lnTo>
                    <a:pt x="4373" y="3234"/>
                  </a:lnTo>
                  <a:lnTo>
                    <a:pt x="5149" y="3234"/>
                  </a:lnTo>
                  <a:lnTo>
                    <a:pt x="5149" y="8590"/>
                  </a:lnTo>
                  <a:lnTo>
                    <a:pt x="5175" y="8693"/>
                  </a:lnTo>
                  <a:lnTo>
                    <a:pt x="5227" y="8771"/>
                  </a:lnTo>
                  <a:lnTo>
                    <a:pt x="5304" y="8823"/>
                  </a:lnTo>
                  <a:lnTo>
                    <a:pt x="5408" y="8848"/>
                  </a:lnTo>
                  <a:lnTo>
                    <a:pt x="11333" y="8848"/>
                  </a:lnTo>
                  <a:lnTo>
                    <a:pt x="11410" y="8823"/>
                  </a:lnTo>
                  <a:lnTo>
                    <a:pt x="11488" y="8771"/>
                  </a:lnTo>
                  <a:lnTo>
                    <a:pt x="11539" y="8693"/>
                  </a:lnTo>
                  <a:lnTo>
                    <a:pt x="11565" y="8590"/>
                  </a:lnTo>
                  <a:lnTo>
                    <a:pt x="11565" y="3234"/>
                  </a:lnTo>
                  <a:lnTo>
                    <a:pt x="14566" y="3234"/>
                  </a:lnTo>
                  <a:lnTo>
                    <a:pt x="14799" y="3260"/>
                  </a:lnTo>
                  <a:lnTo>
                    <a:pt x="14980" y="3312"/>
                  </a:lnTo>
                  <a:lnTo>
                    <a:pt x="15161" y="3416"/>
                  </a:lnTo>
                  <a:lnTo>
                    <a:pt x="15343" y="3545"/>
                  </a:lnTo>
                  <a:lnTo>
                    <a:pt x="15472" y="3726"/>
                  </a:lnTo>
                  <a:lnTo>
                    <a:pt x="15575" y="3933"/>
                  </a:lnTo>
                  <a:lnTo>
                    <a:pt x="15627" y="4114"/>
                  </a:lnTo>
                  <a:lnTo>
                    <a:pt x="15653" y="4321"/>
                  </a:lnTo>
                  <a:lnTo>
                    <a:pt x="15627" y="4528"/>
                  </a:lnTo>
                  <a:lnTo>
                    <a:pt x="15550" y="4735"/>
                  </a:lnTo>
                  <a:lnTo>
                    <a:pt x="15472" y="4916"/>
                  </a:lnTo>
                  <a:lnTo>
                    <a:pt x="15343" y="5045"/>
                  </a:lnTo>
                  <a:lnTo>
                    <a:pt x="15187" y="5175"/>
                  </a:lnTo>
                  <a:lnTo>
                    <a:pt x="15006" y="5278"/>
                  </a:lnTo>
                  <a:lnTo>
                    <a:pt x="14799" y="5356"/>
                  </a:lnTo>
                  <a:lnTo>
                    <a:pt x="14566" y="5382"/>
                  </a:lnTo>
                  <a:lnTo>
                    <a:pt x="13687" y="5382"/>
                  </a:lnTo>
                  <a:lnTo>
                    <a:pt x="13609" y="5433"/>
                  </a:lnTo>
                  <a:lnTo>
                    <a:pt x="13557" y="5511"/>
                  </a:lnTo>
                  <a:lnTo>
                    <a:pt x="13557" y="5615"/>
                  </a:lnTo>
                  <a:lnTo>
                    <a:pt x="13557" y="10504"/>
                  </a:lnTo>
                  <a:lnTo>
                    <a:pt x="12678" y="10504"/>
                  </a:lnTo>
                  <a:lnTo>
                    <a:pt x="12600" y="10556"/>
                  </a:lnTo>
                  <a:lnTo>
                    <a:pt x="12548" y="10634"/>
                  </a:lnTo>
                  <a:lnTo>
                    <a:pt x="12523" y="10737"/>
                  </a:lnTo>
                  <a:lnTo>
                    <a:pt x="12548" y="10815"/>
                  </a:lnTo>
                  <a:lnTo>
                    <a:pt x="12600" y="10892"/>
                  </a:lnTo>
                  <a:lnTo>
                    <a:pt x="12678" y="10944"/>
                  </a:lnTo>
                  <a:lnTo>
                    <a:pt x="12755" y="10970"/>
                  </a:lnTo>
                  <a:lnTo>
                    <a:pt x="13557" y="10970"/>
                  </a:lnTo>
                  <a:lnTo>
                    <a:pt x="13557" y="12031"/>
                  </a:lnTo>
                  <a:lnTo>
                    <a:pt x="13557" y="12134"/>
                  </a:lnTo>
                  <a:lnTo>
                    <a:pt x="13609" y="12212"/>
                  </a:lnTo>
                  <a:lnTo>
                    <a:pt x="13687" y="12264"/>
                  </a:lnTo>
                  <a:lnTo>
                    <a:pt x="14748" y="12264"/>
                  </a:lnTo>
                  <a:lnTo>
                    <a:pt x="14877" y="12238"/>
                  </a:lnTo>
                  <a:lnTo>
                    <a:pt x="15187" y="12160"/>
                  </a:lnTo>
                  <a:lnTo>
                    <a:pt x="15446" y="12005"/>
                  </a:lnTo>
                  <a:lnTo>
                    <a:pt x="15679" y="11824"/>
                  </a:lnTo>
                  <a:lnTo>
                    <a:pt x="15860" y="11591"/>
                  </a:lnTo>
                  <a:lnTo>
                    <a:pt x="15989" y="11332"/>
                  </a:lnTo>
                  <a:lnTo>
                    <a:pt x="16093" y="11048"/>
                  </a:lnTo>
                  <a:lnTo>
                    <a:pt x="16119" y="10892"/>
                  </a:lnTo>
                  <a:lnTo>
                    <a:pt x="16119" y="10737"/>
                  </a:lnTo>
                  <a:lnTo>
                    <a:pt x="16119" y="4269"/>
                  </a:lnTo>
                  <a:lnTo>
                    <a:pt x="16093" y="3985"/>
                  </a:lnTo>
                  <a:lnTo>
                    <a:pt x="15989" y="3700"/>
                  </a:lnTo>
                  <a:lnTo>
                    <a:pt x="15860" y="3441"/>
                  </a:lnTo>
                  <a:lnTo>
                    <a:pt x="15653" y="3209"/>
                  </a:lnTo>
                  <a:lnTo>
                    <a:pt x="15550" y="3105"/>
                  </a:lnTo>
                  <a:lnTo>
                    <a:pt x="15420" y="3002"/>
                  </a:lnTo>
                  <a:lnTo>
                    <a:pt x="15291" y="2924"/>
                  </a:lnTo>
                  <a:lnTo>
                    <a:pt x="15161" y="2872"/>
                  </a:lnTo>
                  <a:lnTo>
                    <a:pt x="14877" y="2795"/>
                  </a:lnTo>
                  <a:lnTo>
                    <a:pt x="14566" y="2769"/>
                  </a:lnTo>
                  <a:lnTo>
                    <a:pt x="11565" y="2769"/>
                  </a:lnTo>
                  <a:lnTo>
                    <a:pt x="11565" y="233"/>
                  </a:lnTo>
                  <a:lnTo>
                    <a:pt x="11539" y="156"/>
                  </a:lnTo>
                  <a:lnTo>
                    <a:pt x="11488" y="78"/>
                  </a:lnTo>
                  <a:lnTo>
                    <a:pt x="11410" y="26"/>
                  </a:lnTo>
                  <a:lnTo>
                    <a:pt x="113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1" name="Google Shape;2861;p26"/>
          <p:cNvGrpSpPr/>
          <p:nvPr/>
        </p:nvGrpSpPr>
        <p:grpSpPr>
          <a:xfrm>
            <a:off x="3299281" y="1303600"/>
            <a:ext cx="327300" cy="402300"/>
            <a:chOff x="3266450" y="1303600"/>
            <a:chExt cx="327300" cy="402300"/>
          </a:xfrm>
        </p:grpSpPr>
        <p:sp>
          <p:nvSpPr>
            <p:cNvPr id="2862" name="Google Shape;2862;p26"/>
            <p:cNvSpPr/>
            <p:nvPr/>
          </p:nvSpPr>
          <p:spPr>
            <a:xfrm>
              <a:off x="3272275" y="1309400"/>
              <a:ext cx="217350" cy="390700"/>
            </a:xfrm>
            <a:custGeom>
              <a:rect b="b" l="l" r="r" t="t"/>
              <a:pathLst>
                <a:path extrusionOk="0" h="15628" w="8694">
                  <a:moveTo>
                    <a:pt x="8693" y="13040"/>
                  </a:moveTo>
                  <a:lnTo>
                    <a:pt x="8693" y="14722"/>
                  </a:lnTo>
                  <a:lnTo>
                    <a:pt x="8693" y="14722"/>
                  </a:lnTo>
                  <a:lnTo>
                    <a:pt x="8667" y="14903"/>
                  </a:lnTo>
                  <a:lnTo>
                    <a:pt x="8616" y="15084"/>
                  </a:lnTo>
                  <a:lnTo>
                    <a:pt x="8538" y="15239"/>
                  </a:lnTo>
                  <a:lnTo>
                    <a:pt x="8434" y="15368"/>
                  </a:lnTo>
                  <a:lnTo>
                    <a:pt x="8305" y="15472"/>
                  </a:lnTo>
                  <a:lnTo>
                    <a:pt x="8150" y="15550"/>
                  </a:lnTo>
                  <a:lnTo>
                    <a:pt x="7969" y="15627"/>
                  </a:lnTo>
                  <a:lnTo>
                    <a:pt x="7788" y="15627"/>
                  </a:lnTo>
                  <a:lnTo>
                    <a:pt x="906" y="15627"/>
                  </a:lnTo>
                  <a:lnTo>
                    <a:pt x="906" y="15627"/>
                  </a:lnTo>
                  <a:lnTo>
                    <a:pt x="725" y="15627"/>
                  </a:lnTo>
                  <a:lnTo>
                    <a:pt x="544" y="15550"/>
                  </a:lnTo>
                  <a:lnTo>
                    <a:pt x="388" y="15472"/>
                  </a:lnTo>
                  <a:lnTo>
                    <a:pt x="259" y="15368"/>
                  </a:lnTo>
                  <a:lnTo>
                    <a:pt x="156" y="15239"/>
                  </a:lnTo>
                  <a:lnTo>
                    <a:pt x="78" y="15084"/>
                  </a:lnTo>
                  <a:lnTo>
                    <a:pt x="26" y="14903"/>
                  </a:lnTo>
                  <a:lnTo>
                    <a:pt x="0" y="14722"/>
                  </a:lnTo>
                  <a:lnTo>
                    <a:pt x="0" y="13040"/>
                  </a:lnTo>
                  <a:lnTo>
                    <a:pt x="3933" y="12548"/>
                  </a:lnTo>
                  <a:lnTo>
                    <a:pt x="8693" y="13040"/>
                  </a:lnTo>
                  <a:close/>
                  <a:moveTo>
                    <a:pt x="906" y="1"/>
                  </a:moveTo>
                  <a:lnTo>
                    <a:pt x="7788" y="1"/>
                  </a:lnTo>
                  <a:lnTo>
                    <a:pt x="7788" y="1"/>
                  </a:lnTo>
                  <a:lnTo>
                    <a:pt x="7969" y="27"/>
                  </a:lnTo>
                  <a:lnTo>
                    <a:pt x="8150" y="78"/>
                  </a:lnTo>
                  <a:lnTo>
                    <a:pt x="8305" y="156"/>
                  </a:lnTo>
                  <a:lnTo>
                    <a:pt x="8434" y="260"/>
                  </a:lnTo>
                  <a:lnTo>
                    <a:pt x="8538" y="415"/>
                  </a:lnTo>
                  <a:lnTo>
                    <a:pt x="8616" y="570"/>
                  </a:lnTo>
                  <a:lnTo>
                    <a:pt x="8667" y="725"/>
                  </a:lnTo>
                  <a:lnTo>
                    <a:pt x="8693" y="906"/>
                  </a:lnTo>
                  <a:lnTo>
                    <a:pt x="8693" y="1838"/>
                  </a:lnTo>
                  <a:lnTo>
                    <a:pt x="4890" y="2226"/>
                  </a:lnTo>
                  <a:lnTo>
                    <a:pt x="0" y="1838"/>
                  </a:lnTo>
                  <a:lnTo>
                    <a:pt x="0" y="906"/>
                  </a:lnTo>
                  <a:lnTo>
                    <a:pt x="0" y="906"/>
                  </a:lnTo>
                  <a:lnTo>
                    <a:pt x="26" y="725"/>
                  </a:lnTo>
                  <a:lnTo>
                    <a:pt x="78" y="570"/>
                  </a:lnTo>
                  <a:lnTo>
                    <a:pt x="156" y="415"/>
                  </a:lnTo>
                  <a:lnTo>
                    <a:pt x="259" y="260"/>
                  </a:lnTo>
                  <a:lnTo>
                    <a:pt x="388" y="156"/>
                  </a:lnTo>
                  <a:lnTo>
                    <a:pt x="544" y="78"/>
                  </a:lnTo>
                  <a:lnTo>
                    <a:pt x="725" y="27"/>
                  </a:lnTo>
                  <a:lnTo>
                    <a:pt x="906" y="1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26"/>
            <p:cNvSpPr/>
            <p:nvPr/>
          </p:nvSpPr>
          <p:spPr>
            <a:xfrm>
              <a:off x="3272275" y="1355325"/>
              <a:ext cx="217350" cy="280100"/>
            </a:xfrm>
            <a:custGeom>
              <a:rect b="b" l="l" r="r" t="t"/>
              <a:pathLst>
                <a:path extrusionOk="0" h="11204" w="8694">
                  <a:moveTo>
                    <a:pt x="0" y="1"/>
                  </a:moveTo>
                  <a:lnTo>
                    <a:pt x="8693" y="1"/>
                  </a:lnTo>
                  <a:lnTo>
                    <a:pt x="8693" y="11203"/>
                  </a:lnTo>
                  <a:lnTo>
                    <a:pt x="0" y="112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26"/>
            <p:cNvSpPr/>
            <p:nvPr/>
          </p:nvSpPr>
          <p:spPr>
            <a:xfrm>
              <a:off x="3370575" y="1309400"/>
              <a:ext cx="217350" cy="390700"/>
            </a:xfrm>
            <a:custGeom>
              <a:rect b="b" l="l" r="r" t="t"/>
              <a:pathLst>
                <a:path extrusionOk="0" h="15628" w="8694">
                  <a:moveTo>
                    <a:pt x="8694" y="13040"/>
                  </a:moveTo>
                  <a:lnTo>
                    <a:pt x="8694" y="14722"/>
                  </a:lnTo>
                  <a:lnTo>
                    <a:pt x="8694" y="14722"/>
                  </a:lnTo>
                  <a:lnTo>
                    <a:pt x="8668" y="14903"/>
                  </a:lnTo>
                  <a:lnTo>
                    <a:pt x="8616" y="15084"/>
                  </a:lnTo>
                  <a:lnTo>
                    <a:pt x="8538" y="15239"/>
                  </a:lnTo>
                  <a:lnTo>
                    <a:pt x="8435" y="15368"/>
                  </a:lnTo>
                  <a:lnTo>
                    <a:pt x="8280" y="15472"/>
                  </a:lnTo>
                  <a:lnTo>
                    <a:pt x="8124" y="15550"/>
                  </a:lnTo>
                  <a:lnTo>
                    <a:pt x="7969" y="15627"/>
                  </a:lnTo>
                  <a:lnTo>
                    <a:pt x="7788" y="15627"/>
                  </a:lnTo>
                  <a:lnTo>
                    <a:pt x="906" y="15627"/>
                  </a:lnTo>
                  <a:lnTo>
                    <a:pt x="906" y="15627"/>
                  </a:lnTo>
                  <a:lnTo>
                    <a:pt x="725" y="15627"/>
                  </a:lnTo>
                  <a:lnTo>
                    <a:pt x="544" y="15550"/>
                  </a:lnTo>
                  <a:lnTo>
                    <a:pt x="389" y="15472"/>
                  </a:lnTo>
                  <a:lnTo>
                    <a:pt x="260" y="15368"/>
                  </a:lnTo>
                  <a:lnTo>
                    <a:pt x="156" y="15239"/>
                  </a:lnTo>
                  <a:lnTo>
                    <a:pt x="78" y="15084"/>
                  </a:lnTo>
                  <a:lnTo>
                    <a:pt x="27" y="14903"/>
                  </a:lnTo>
                  <a:lnTo>
                    <a:pt x="1" y="14722"/>
                  </a:lnTo>
                  <a:lnTo>
                    <a:pt x="1" y="13040"/>
                  </a:lnTo>
                  <a:lnTo>
                    <a:pt x="4037" y="12600"/>
                  </a:lnTo>
                  <a:lnTo>
                    <a:pt x="8694" y="13040"/>
                  </a:lnTo>
                  <a:close/>
                  <a:moveTo>
                    <a:pt x="906" y="1"/>
                  </a:moveTo>
                  <a:lnTo>
                    <a:pt x="7788" y="1"/>
                  </a:lnTo>
                  <a:lnTo>
                    <a:pt x="7788" y="1"/>
                  </a:lnTo>
                  <a:lnTo>
                    <a:pt x="7969" y="27"/>
                  </a:lnTo>
                  <a:lnTo>
                    <a:pt x="8124" y="78"/>
                  </a:lnTo>
                  <a:lnTo>
                    <a:pt x="8280" y="156"/>
                  </a:lnTo>
                  <a:lnTo>
                    <a:pt x="8435" y="260"/>
                  </a:lnTo>
                  <a:lnTo>
                    <a:pt x="8538" y="415"/>
                  </a:lnTo>
                  <a:lnTo>
                    <a:pt x="8616" y="570"/>
                  </a:lnTo>
                  <a:lnTo>
                    <a:pt x="8668" y="725"/>
                  </a:lnTo>
                  <a:lnTo>
                    <a:pt x="8694" y="906"/>
                  </a:lnTo>
                  <a:lnTo>
                    <a:pt x="8694" y="1838"/>
                  </a:lnTo>
                  <a:lnTo>
                    <a:pt x="4270" y="2174"/>
                  </a:lnTo>
                  <a:lnTo>
                    <a:pt x="1" y="1838"/>
                  </a:lnTo>
                  <a:lnTo>
                    <a:pt x="1" y="906"/>
                  </a:lnTo>
                  <a:lnTo>
                    <a:pt x="1" y="906"/>
                  </a:lnTo>
                  <a:lnTo>
                    <a:pt x="27" y="725"/>
                  </a:lnTo>
                  <a:lnTo>
                    <a:pt x="78" y="570"/>
                  </a:lnTo>
                  <a:lnTo>
                    <a:pt x="156" y="415"/>
                  </a:lnTo>
                  <a:lnTo>
                    <a:pt x="260" y="260"/>
                  </a:lnTo>
                  <a:lnTo>
                    <a:pt x="389" y="156"/>
                  </a:lnTo>
                  <a:lnTo>
                    <a:pt x="544" y="78"/>
                  </a:lnTo>
                  <a:lnTo>
                    <a:pt x="725" y="27"/>
                  </a:lnTo>
                  <a:lnTo>
                    <a:pt x="906" y="1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26"/>
            <p:cNvSpPr/>
            <p:nvPr/>
          </p:nvSpPr>
          <p:spPr>
            <a:xfrm>
              <a:off x="3370575" y="1355325"/>
              <a:ext cx="217350" cy="280100"/>
            </a:xfrm>
            <a:custGeom>
              <a:rect b="b" l="l" r="r" t="t"/>
              <a:pathLst>
                <a:path extrusionOk="0" h="11204" w="8694">
                  <a:moveTo>
                    <a:pt x="1" y="1"/>
                  </a:moveTo>
                  <a:lnTo>
                    <a:pt x="8694" y="1"/>
                  </a:lnTo>
                  <a:lnTo>
                    <a:pt x="8694" y="11203"/>
                  </a:lnTo>
                  <a:lnTo>
                    <a:pt x="1" y="112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26"/>
            <p:cNvSpPr/>
            <p:nvPr/>
          </p:nvSpPr>
          <p:spPr>
            <a:xfrm>
              <a:off x="3465650" y="1654150"/>
              <a:ext cx="27200" cy="27175"/>
            </a:xfrm>
            <a:custGeom>
              <a:rect b="b" l="l" r="r" t="t"/>
              <a:pathLst>
                <a:path extrusionOk="0" h="1087" w="1088">
                  <a:moveTo>
                    <a:pt x="544" y="1087"/>
                  </a:moveTo>
                  <a:lnTo>
                    <a:pt x="544" y="1087"/>
                  </a:lnTo>
                  <a:lnTo>
                    <a:pt x="648" y="1061"/>
                  </a:lnTo>
                  <a:lnTo>
                    <a:pt x="751" y="1035"/>
                  </a:lnTo>
                  <a:lnTo>
                    <a:pt x="829" y="983"/>
                  </a:lnTo>
                  <a:lnTo>
                    <a:pt x="932" y="932"/>
                  </a:lnTo>
                  <a:lnTo>
                    <a:pt x="984" y="854"/>
                  </a:lnTo>
                  <a:lnTo>
                    <a:pt x="1036" y="751"/>
                  </a:lnTo>
                  <a:lnTo>
                    <a:pt x="1062" y="647"/>
                  </a:lnTo>
                  <a:lnTo>
                    <a:pt x="1088" y="544"/>
                  </a:lnTo>
                  <a:lnTo>
                    <a:pt x="1088" y="544"/>
                  </a:lnTo>
                  <a:lnTo>
                    <a:pt x="1062" y="440"/>
                  </a:lnTo>
                  <a:lnTo>
                    <a:pt x="1036" y="337"/>
                  </a:lnTo>
                  <a:lnTo>
                    <a:pt x="984" y="259"/>
                  </a:lnTo>
                  <a:lnTo>
                    <a:pt x="932" y="181"/>
                  </a:lnTo>
                  <a:lnTo>
                    <a:pt x="829" y="104"/>
                  </a:lnTo>
                  <a:lnTo>
                    <a:pt x="751" y="52"/>
                  </a:lnTo>
                  <a:lnTo>
                    <a:pt x="648" y="26"/>
                  </a:lnTo>
                  <a:lnTo>
                    <a:pt x="544" y="0"/>
                  </a:lnTo>
                  <a:lnTo>
                    <a:pt x="544" y="0"/>
                  </a:lnTo>
                  <a:lnTo>
                    <a:pt x="441" y="26"/>
                  </a:lnTo>
                  <a:lnTo>
                    <a:pt x="337" y="52"/>
                  </a:lnTo>
                  <a:lnTo>
                    <a:pt x="234" y="104"/>
                  </a:lnTo>
                  <a:lnTo>
                    <a:pt x="156" y="181"/>
                  </a:lnTo>
                  <a:lnTo>
                    <a:pt x="104" y="259"/>
                  </a:lnTo>
                  <a:lnTo>
                    <a:pt x="53" y="337"/>
                  </a:lnTo>
                  <a:lnTo>
                    <a:pt x="27" y="440"/>
                  </a:lnTo>
                  <a:lnTo>
                    <a:pt x="1" y="544"/>
                  </a:lnTo>
                  <a:lnTo>
                    <a:pt x="1" y="544"/>
                  </a:lnTo>
                  <a:lnTo>
                    <a:pt x="27" y="647"/>
                  </a:lnTo>
                  <a:lnTo>
                    <a:pt x="53" y="751"/>
                  </a:lnTo>
                  <a:lnTo>
                    <a:pt x="104" y="854"/>
                  </a:lnTo>
                  <a:lnTo>
                    <a:pt x="156" y="932"/>
                  </a:lnTo>
                  <a:lnTo>
                    <a:pt x="234" y="983"/>
                  </a:lnTo>
                  <a:lnTo>
                    <a:pt x="337" y="1035"/>
                  </a:lnTo>
                  <a:lnTo>
                    <a:pt x="441" y="1061"/>
                  </a:lnTo>
                  <a:lnTo>
                    <a:pt x="544" y="1087"/>
                  </a:lnTo>
                  <a:lnTo>
                    <a:pt x="544" y="108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26"/>
            <p:cNvSpPr/>
            <p:nvPr/>
          </p:nvSpPr>
          <p:spPr>
            <a:xfrm>
              <a:off x="3320775" y="1522200"/>
              <a:ext cx="199250" cy="79575"/>
            </a:xfrm>
            <a:custGeom>
              <a:rect b="b" l="l" r="r" t="t"/>
              <a:pathLst>
                <a:path extrusionOk="0" h="3183" w="7970">
                  <a:moveTo>
                    <a:pt x="259" y="2381"/>
                  </a:moveTo>
                  <a:lnTo>
                    <a:pt x="6339" y="2381"/>
                  </a:lnTo>
                  <a:lnTo>
                    <a:pt x="6339" y="3053"/>
                  </a:lnTo>
                  <a:lnTo>
                    <a:pt x="6339" y="3053"/>
                  </a:lnTo>
                  <a:lnTo>
                    <a:pt x="6365" y="3131"/>
                  </a:lnTo>
                  <a:lnTo>
                    <a:pt x="6391" y="3183"/>
                  </a:lnTo>
                  <a:lnTo>
                    <a:pt x="6443" y="3183"/>
                  </a:lnTo>
                  <a:lnTo>
                    <a:pt x="6520" y="3131"/>
                  </a:lnTo>
                  <a:lnTo>
                    <a:pt x="7866" y="1760"/>
                  </a:lnTo>
                  <a:lnTo>
                    <a:pt x="7866" y="1760"/>
                  </a:lnTo>
                  <a:lnTo>
                    <a:pt x="7943" y="1682"/>
                  </a:lnTo>
                  <a:lnTo>
                    <a:pt x="7969" y="1605"/>
                  </a:lnTo>
                  <a:lnTo>
                    <a:pt x="7943" y="1501"/>
                  </a:lnTo>
                  <a:lnTo>
                    <a:pt x="7866" y="1423"/>
                  </a:lnTo>
                  <a:lnTo>
                    <a:pt x="6520" y="52"/>
                  </a:lnTo>
                  <a:lnTo>
                    <a:pt x="6520" y="52"/>
                  </a:lnTo>
                  <a:lnTo>
                    <a:pt x="6443" y="1"/>
                  </a:lnTo>
                  <a:lnTo>
                    <a:pt x="6391" y="1"/>
                  </a:lnTo>
                  <a:lnTo>
                    <a:pt x="6339" y="52"/>
                  </a:lnTo>
                  <a:lnTo>
                    <a:pt x="6339" y="130"/>
                  </a:lnTo>
                  <a:lnTo>
                    <a:pt x="6339" y="803"/>
                  </a:lnTo>
                  <a:lnTo>
                    <a:pt x="259" y="803"/>
                  </a:lnTo>
                  <a:lnTo>
                    <a:pt x="259" y="803"/>
                  </a:lnTo>
                  <a:lnTo>
                    <a:pt x="156" y="803"/>
                  </a:lnTo>
                  <a:lnTo>
                    <a:pt x="78" y="854"/>
                  </a:lnTo>
                  <a:lnTo>
                    <a:pt x="27" y="932"/>
                  </a:lnTo>
                  <a:lnTo>
                    <a:pt x="1" y="1035"/>
                  </a:lnTo>
                  <a:lnTo>
                    <a:pt x="1" y="2148"/>
                  </a:lnTo>
                  <a:lnTo>
                    <a:pt x="1" y="2148"/>
                  </a:lnTo>
                  <a:lnTo>
                    <a:pt x="27" y="2251"/>
                  </a:lnTo>
                  <a:lnTo>
                    <a:pt x="78" y="2329"/>
                  </a:lnTo>
                  <a:lnTo>
                    <a:pt x="156" y="2381"/>
                  </a:lnTo>
                  <a:lnTo>
                    <a:pt x="259" y="2381"/>
                  </a:lnTo>
                  <a:lnTo>
                    <a:pt x="259" y="23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26"/>
            <p:cNvSpPr/>
            <p:nvPr/>
          </p:nvSpPr>
          <p:spPr>
            <a:xfrm>
              <a:off x="3266450" y="1303600"/>
              <a:ext cx="327300" cy="402300"/>
            </a:xfrm>
            <a:custGeom>
              <a:rect b="b" l="l" r="r" t="t"/>
              <a:pathLst>
                <a:path extrusionOk="0" h="16092" w="13092">
                  <a:moveTo>
                    <a:pt x="8098" y="906"/>
                  </a:moveTo>
                  <a:lnTo>
                    <a:pt x="7995" y="931"/>
                  </a:lnTo>
                  <a:lnTo>
                    <a:pt x="7917" y="983"/>
                  </a:lnTo>
                  <a:lnTo>
                    <a:pt x="7865" y="1061"/>
                  </a:lnTo>
                  <a:lnTo>
                    <a:pt x="7865" y="1138"/>
                  </a:lnTo>
                  <a:lnTo>
                    <a:pt x="7865" y="1242"/>
                  </a:lnTo>
                  <a:lnTo>
                    <a:pt x="7917" y="1319"/>
                  </a:lnTo>
                  <a:lnTo>
                    <a:pt x="7995" y="1371"/>
                  </a:lnTo>
                  <a:lnTo>
                    <a:pt x="8098" y="1397"/>
                  </a:lnTo>
                  <a:lnTo>
                    <a:pt x="8926" y="1397"/>
                  </a:lnTo>
                  <a:lnTo>
                    <a:pt x="9030" y="1371"/>
                  </a:lnTo>
                  <a:lnTo>
                    <a:pt x="9107" y="1319"/>
                  </a:lnTo>
                  <a:lnTo>
                    <a:pt x="9159" y="1242"/>
                  </a:lnTo>
                  <a:lnTo>
                    <a:pt x="9159" y="1138"/>
                  </a:lnTo>
                  <a:lnTo>
                    <a:pt x="9159" y="1061"/>
                  </a:lnTo>
                  <a:lnTo>
                    <a:pt x="9107" y="983"/>
                  </a:lnTo>
                  <a:lnTo>
                    <a:pt x="9030" y="931"/>
                  </a:lnTo>
                  <a:lnTo>
                    <a:pt x="8926" y="906"/>
                  </a:lnTo>
                  <a:close/>
                  <a:moveTo>
                    <a:pt x="4140" y="466"/>
                  </a:moveTo>
                  <a:lnTo>
                    <a:pt x="4062" y="621"/>
                  </a:lnTo>
                  <a:lnTo>
                    <a:pt x="3985" y="776"/>
                  </a:lnTo>
                  <a:lnTo>
                    <a:pt x="3933" y="957"/>
                  </a:lnTo>
                  <a:lnTo>
                    <a:pt x="3933" y="1138"/>
                  </a:lnTo>
                  <a:lnTo>
                    <a:pt x="3933" y="1837"/>
                  </a:lnTo>
                  <a:lnTo>
                    <a:pt x="466" y="1837"/>
                  </a:lnTo>
                  <a:lnTo>
                    <a:pt x="466" y="1138"/>
                  </a:lnTo>
                  <a:lnTo>
                    <a:pt x="466" y="1009"/>
                  </a:lnTo>
                  <a:lnTo>
                    <a:pt x="518" y="880"/>
                  </a:lnTo>
                  <a:lnTo>
                    <a:pt x="570" y="776"/>
                  </a:lnTo>
                  <a:lnTo>
                    <a:pt x="673" y="673"/>
                  </a:lnTo>
                  <a:lnTo>
                    <a:pt x="777" y="595"/>
                  </a:lnTo>
                  <a:lnTo>
                    <a:pt x="880" y="517"/>
                  </a:lnTo>
                  <a:lnTo>
                    <a:pt x="1009" y="492"/>
                  </a:lnTo>
                  <a:lnTo>
                    <a:pt x="1139" y="466"/>
                  </a:lnTo>
                  <a:close/>
                  <a:moveTo>
                    <a:pt x="11953" y="466"/>
                  </a:moveTo>
                  <a:lnTo>
                    <a:pt x="12082" y="492"/>
                  </a:lnTo>
                  <a:lnTo>
                    <a:pt x="12212" y="517"/>
                  </a:lnTo>
                  <a:lnTo>
                    <a:pt x="12315" y="595"/>
                  </a:lnTo>
                  <a:lnTo>
                    <a:pt x="12419" y="673"/>
                  </a:lnTo>
                  <a:lnTo>
                    <a:pt x="12522" y="776"/>
                  </a:lnTo>
                  <a:lnTo>
                    <a:pt x="12574" y="880"/>
                  </a:lnTo>
                  <a:lnTo>
                    <a:pt x="12600" y="1009"/>
                  </a:lnTo>
                  <a:lnTo>
                    <a:pt x="12626" y="1138"/>
                  </a:lnTo>
                  <a:lnTo>
                    <a:pt x="12626" y="1837"/>
                  </a:lnTo>
                  <a:lnTo>
                    <a:pt x="4399" y="1837"/>
                  </a:lnTo>
                  <a:lnTo>
                    <a:pt x="4399" y="1138"/>
                  </a:lnTo>
                  <a:lnTo>
                    <a:pt x="4399" y="1009"/>
                  </a:lnTo>
                  <a:lnTo>
                    <a:pt x="4450" y="880"/>
                  </a:lnTo>
                  <a:lnTo>
                    <a:pt x="4502" y="776"/>
                  </a:lnTo>
                  <a:lnTo>
                    <a:pt x="4606" y="673"/>
                  </a:lnTo>
                  <a:lnTo>
                    <a:pt x="4709" y="595"/>
                  </a:lnTo>
                  <a:lnTo>
                    <a:pt x="4813" y="517"/>
                  </a:lnTo>
                  <a:lnTo>
                    <a:pt x="4942" y="492"/>
                  </a:lnTo>
                  <a:lnTo>
                    <a:pt x="5071" y="466"/>
                  </a:lnTo>
                  <a:close/>
                  <a:moveTo>
                    <a:pt x="8254" y="3881"/>
                  </a:moveTo>
                  <a:lnTo>
                    <a:pt x="8254" y="4838"/>
                  </a:lnTo>
                  <a:lnTo>
                    <a:pt x="8021" y="4683"/>
                  </a:lnTo>
                  <a:lnTo>
                    <a:pt x="7969" y="4631"/>
                  </a:lnTo>
                  <a:lnTo>
                    <a:pt x="7943" y="4527"/>
                  </a:lnTo>
                  <a:lnTo>
                    <a:pt x="7917" y="4424"/>
                  </a:lnTo>
                  <a:lnTo>
                    <a:pt x="7917" y="4295"/>
                  </a:lnTo>
                  <a:lnTo>
                    <a:pt x="7969" y="4165"/>
                  </a:lnTo>
                  <a:lnTo>
                    <a:pt x="8021" y="4036"/>
                  </a:lnTo>
                  <a:lnTo>
                    <a:pt x="8124" y="3958"/>
                  </a:lnTo>
                  <a:lnTo>
                    <a:pt x="8254" y="3881"/>
                  </a:lnTo>
                  <a:close/>
                  <a:moveTo>
                    <a:pt x="8719" y="5536"/>
                  </a:moveTo>
                  <a:lnTo>
                    <a:pt x="8874" y="5588"/>
                  </a:lnTo>
                  <a:lnTo>
                    <a:pt x="9004" y="5666"/>
                  </a:lnTo>
                  <a:lnTo>
                    <a:pt x="9107" y="5795"/>
                  </a:lnTo>
                  <a:lnTo>
                    <a:pt x="9185" y="5925"/>
                  </a:lnTo>
                  <a:lnTo>
                    <a:pt x="9211" y="6080"/>
                  </a:lnTo>
                  <a:lnTo>
                    <a:pt x="9211" y="6261"/>
                  </a:lnTo>
                  <a:lnTo>
                    <a:pt x="9159" y="6416"/>
                  </a:lnTo>
                  <a:lnTo>
                    <a:pt x="9056" y="6571"/>
                  </a:lnTo>
                  <a:lnTo>
                    <a:pt x="8900" y="6701"/>
                  </a:lnTo>
                  <a:lnTo>
                    <a:pt x="8823" y="6752"/>
                  </a:lnTo>
                  <a:lnTo>
                    <a:pt x="8719" y="6804"/>
                  </a:lnTo>
                  <a:lnTo>
                    <a:pt x="8719" y="5536"/>
                  </a:lnTo>
                  <a:close/>
                  <a:moveTo>
                    <a:pt x="8486" y="2898"/>
                  </a:moveTo>
                  <a:lnTo>
                    <a:pt x="8409" y="2923"/>
                  </a:lnTo>
                  <a:lnTo>
                    <a:pt x="8331" y="2975"/>
                  </a:lnTo>
                  <a:lnTo>
                    <a:pt x="8279" y="3053"/>
                  </a:lnTo>
                  <a:lnTo>
                    <a:pt x="8254" y="3130"/>
                  </a:lnTo>
                  <a:lnTo>
                    <a:pt x="8254" y="3389"/>
                  </a:lnTo>
                  <a:lnTo>
                    <a:pt x="8124" y="3441"/>
                  </a:lnTo>
                  <a:lnTo>
                    <a:pt x="7995" y="3493"/>
                  </a:lnTo>
                  <a:lnTo>
                    <a:pt x="7865" y="3570"/>
                  </a:lnTo>
                  <a:lnTo>
                    <a:pt x="7762" y="3648"/>
                  </a:lnTo>
                  <a:lnTo>
                    <a:pt x="7658" y="3751"/>
                  </a:lnTo>
                  <a:lnTo>
                    <a:pt x="7529" y="3958"/>
                  </a:lnTo>
                  <a:lnTo>
                    <a:pt x="7451" y="4191"/>
                  </a:lnTo>
                  <a:lnTo>
                    <a:pt x="7451" y="4424"/>
                  </a:lnTo>
                  <a:lnTo>
                    <a:pt x="7477" y="4657"/>
                  </a:lnTo>
                  <a:lnTo>
                    <a:pt x="7529" y="4786"/>
                  </a:lnTo>
                  <a:lnTo>
                    <a:pt x="7581" y="4890"/>
                  </a:lnTo>
                  <a:lnTo>
                    <a:pt x="7658" y="4967"/>
                  </a:lnTo>
                  <a:lnTo>
                    <a:pt x="7736" y="5071"/>
                  </a:lnTo>
                  <a:lnTo>
                    <a:pt x="7995" y="5226"/>
                  </a:lnTo>
                  <a:lnTo>
                    <a:pt x="8254" y="5355"/>
                  </a:lnTo>
                  <a:lnTo>
                    <a:pt x="8254" y="6830"/>
                  </a:lnTo>
                  <a:lnTo>
                    <a:pt x="8072" y="6804"/>
                  </a:lnTo>
                  <a:lnTo>
                    <a:pt x="7891" y="6752"/>
                  </a:lnTo>
                  <a:lnTo>
                    <a:pt x="7710" y="6623"/>
                  </a:lnTo>
                  <a:lnTo>
                    <a:pt x="7607" y="6597"/>
                  </a:lnTo>
                  <a:lnTo>
                    <a:pt x="7529" y="6597"/>
                  </a:lnTo>
                  <a:lnTo>
                    <a:pt x="7451" y="6649"/>
                  </a:lnTo>
                  <a:lnTo>
                    <a:pt x="7374" y="6701"/>
                  </a:lnTo>
                  <a:lnTo>
                    <a:pt x="7348" y="6778"/>
                  </a:lnTo>
                  <a:lnTo>
                    <a:pt x="7348" y="6882"/>
                  </a:lnTo>
                  <a:lnTo>
                    <a:pt x="7374" y="6959"/>
                  </a:lnTo>
                  <a:lnTo>
                    <a:pt x="7451" y="7037"/>
                  </a:lnTo>
                  <a:lnTo>
                    <a:pt x="7710" y="7192"/>
                  </a:lnTo>
                  <a:lnTo>
                    <a:pt x="7969" y="7270"/>
                  </a:lnTo>
                  <a:lnTo>
                    <a:pt x="8098" y="7296"/>
                  </a:lnTo>
                  <a:lnTo>
                    <a:pt x="8254" y="7322"/>
                  </a:lnTo>
                  <a:lnTo>
                    <a:pt x="8254" y="7580"/>
                  </a:lnTo>
                  <a:lnTo>
                    <a:pt x="8279" y="7684"/>
                  </a:lnTo>
                  <a:lnTo>
                    <a:pt x="8331" y="7761"/>
                  </a:lnTo>
                  <a:lnTo>
                    <a:pt x="8409" y="7813"/>
                  </a:lnTo>
                  <a:lnTo>
                    <a:pt x="8590" y="7813"/>
                  </a:lnTo>
                  <a:lnTo>
                    <a:pt x="8667" y="7761"/>
                  </a:lnTo>
                  <a:lnTo>
                    <a:pt x="8693" y="7684"/>
                  </a:lnTo>
                  <a:lnTo>
                    <a:pt x="8719" y="7580"/>
                  </a:lnTo>
                  <a:lnTo>
                    <a:pt x="8719" y="7296"/>
                  </a:lnTo>
                  <a:lnTo>
                    <a:pt x="8926" y="7218"/>
                  </a:lnTo>
                  <a:lnTo>
                    <a:pt x="9133" y="7141"/>
                  </a:lnTo>
                  <a:lnTo>
                    <a:pt x="9288" y="7011"/>
                  </a:lnTo>
                  <a:lnTo>
                    <a:pt x="9418" y="6856"/>
                  </a:lnTo>
                  <a:lnTo>
                    <a:pt x="9521" y="6727"/>
                  </a:lnTo>
                  <a:lnTo>
                    <a:pt x="9573" y="6597"/>
                  </a:lnTo>
                  <a:lnTo>
                    <a:pt x="9625" y="6468"/>
                  </a:lnTo>
                  <a:lnTo>
                    <a:pt x="9651" y="6338"/>
                  </a:lnTo>
                  <a:lnTo>
                    <a:pt x="9676" y="6183"/>
                  </a:lnTo>
                  <a:lnTo>
                    <a:pt x="9676" y="6054"/>
                  </a:lnTo>
                  <a:lnTo>
                    <a:pt x="9651" y="5925"/>
                  </a:lnTo>
                  <a:lnTo>
                    <a:pt x="9625" y="5769"/>
                  </a:lnTo>
                  <a:lnTo>
                    <a:pt x="9521" y="5562"/>
                  </a:lnTo>
                  <a:lnTo>
                    <a:pt x="9392" y="5381"/>
                  </a:lnTo>
                  <a:lnTo>
                    <a:pt x="9185" y="5226"/>
                  </a:lnTo>
                  <a:lnTo>
                    <a:pt x="8952" y="5123"/>
                  </a:lnTo>
                  <a:lnTo>
                    <a:pt x="8719" y="5045"/>
                  </a:lnTo>
                  <a:lnTo>
                    <a:pt x="8719" y="3855"/>
                  </a:lnTo>
                  <a:lnTo>
                    <a:pt x="8849" y="3907"/>
                  </a:lnTo>
                  <a:lnTo>
                    <a:pt x="8952" y="3958"/>
                  </a:lnTo>
                  <a:lnTo>
                    <a:pt x="9030" y="4010"/>
                  </a:lnTo>
                  <a:lnTo>
                    <a:pt x="9133" y="4062"/>
                  </a:lnTo>
                  <a:lnTo>
                    <a:pt x="9211" y="4062"/>
                  </a:lnTo>
                  <a:lnTo>
                    <a:pt x="9288" y="4036"/>
                  </a:lnTo>
                  <a:lnTo>
                    <a:pt x="9366" y="3984"/>
                  </a:lnTo>
                  <a:lnTo>
                    <a:pt x="9418" y="3907"/>
                  </a:lnTo>
                  <a:lnTo>
                    <a:pt x="9444" y="3829"/>
                  </a:lnTo>
                  <a:lnTo>
                    <a:pt x="9418" y="3725"/>
                  </a:lnTo>
                  <a:lnTo>
                    <a:pt x="9366" y="3674"/>
                  </a:lnTo>
                  <a:lnTo>
                    <a:pt x="9314" y="3622"/>
                  </a:lnTo>
                  <a:lnTo>
                    <a:pt x="9185" y="3544"/>
                  </a:lnTo>
                  <a:lnTo>
                    <a:pt x="8978" y="3441"/>
                  </a:lnTo>
                  <a:lnTo>
                    <a:pt x="8719" y="3389"/>
                  </a:lnTo>
                  <a:lnTo>
                    <a:pt x="8719" y="3130"/>
                  </a:lnTo>
                  <a:lnTo>
                    <a:pt x="8693" y="3053"/>
                  </a:lnTo>
                  <a:lnTo>
                    <a:pt x="8667" y="2975"/>
                  </a:lnTo>
                  <a:lnTo>
                    <a:pt x="8590" y="2923"/>
                  </a:lnTo>
                  <a:lnTo>
                    <a:pt x="8486" y="2898"/>
                  </a:lnTo>
                  <a:close/>
                  <a:moveTo>
                    <a:pt x="8616" y="14281"/>
                  </a:moveTo>
                  <a:lnTo>
                    <a:pt x="8719" y="14359"/>
                  </a:lnTo>
                  <a:lnTo>
                    <a:pt x="8797" y="14462"/>
                  </a:lnTo>
                  <a:lnTo>
                    <a:pt x="8797" y="14566"/>
                  </a:lnTo>
                  <a:lnTo>
                    <a:pt x="8797" y="14695"/>
                  </a:lnTo>
                  <a:lnTo>
                    <a:pt x="8719" y="14773"/>
                  </a:lnTo>
                  <a:lnTo>
                    <a:pt x="8616" y="14850"/>
                  </a:lnTo>
                  <a:lnTo>
                    <a:pt x="8512" y="14876"/>
                  </a:lnTo>
                  <a:lnTo>
                    <a:pt x="8383" y="14850"/>
                  </a:lnTo>
                  <a:lnTo>
                    <a:pt x="8305" y="14773"/>
                  </a:lnTo>
                  <a:lnTo>
                    <a:pt x="8228" y="14695"/>
                  </a:lnTo>
                  <a:lnTo>
                    <a:pt x="8202" y="14566"/>
                  </a:lnTo>
                  <a:lnTo>
                    <a:pt x="8228" y="14462"/>
                  </a:lnTo>
                  <a:lnTo>
                    <a:pt x="8305" y="14359"/>
                  </a:lnTo>
                  <a:lnTo>
                    <a:pt x="8383" y="14281"/>
                  </a:lnTo>
                  <a:close/>
                  <a:moveTo>
                    <a:pt x="8512" y="13789"/>
                  </a:moveTo>
                  <a:lnTo>
                    <a:pt x="8357" y="13815"/>
                  </a:lnTo>
                  <a:lnTo>
                    <a:pt x="8202" y="13867"/>
                  </a:lnTo>
                  <a:lnTo>
                    <a:pt x="8072" y="13919"/>
                  </a:lnTo>
                  <a:lnTo>
                    <a:pt x="7969" y="14022"/>
                  </a:lnTo>
                  <a:lnTo>
                    <a:pt x="7865" y="14126"/>
                  </a:lnTo>
                  <a:lnTo>
                    <a:pt x="7814" y="14281"/>
                  </a:lnTo>
                  <a:lnTo>
                    <a:pt x="7762" y="14410"/>
                  </a:lnTo>
                  <a:lnTo>
                    <a:pt x="7736" y="14566"/>
                  </a:lnTo>
                  <a:lnTo>
                    <a:pt x="7762" y="14721"/>
                  </a:lnTo>
                  <a:lnTo>
                    <a:pt x="7814" y="14876"/>
                  </a:lnTo>
                  <a:lnTo>
                    <a:pt x="7865" y="15005"/>
                  </a:lnTo>
                  <a:lnTo>
                    <a:pt x="7969" y="15109"/>
                  </a:lnTo>
                  <a:lnTo>
                    <a:pt x="8072" y="15212"/>
                  </a:lnTo>
                  <a:lnTo>
                    <a:pt x="8202" y="15290"/>
                  </a:lnTo>
                  <a:lnTo>
                    <a:pt x="8357" y="15316"/>
                  </a:lnTo>
                  <a:lnTo>
                    <a:pt x="8512" y="15342"/>
                  </a:lnTo>
                  <a:lnTo>
                    <a:pt x="8667" y="15316"/>
                  </a:lnTo>
                  <a:lnTo>
                    <a:pt x="8823" y="15290"/>
                  </a:lnTo>
                  <a:lnTo>
                    <a:pt x="8952" y="15212"/>
                  </a:lnTo>
                  <a:lnTo>
                    <a:pt x="9056" y="15109"/>
                  </a:lnTo>
                  <a:lnTo>
                    <a:pt x="9159" y="15005"/>
                  </a:lnTo>
                  <a:lnTo>
                    <a:pt x="9211" y="14876"/>
                  </a:lnTo>
                  <a:lnTo>
                    <a:pt x="9262" y="14721"/>
                  </a:lnTo>
                  <a:lnTo>
                    <a:pt x="9288" y="14566"/>
                  </a:lnTo>
                  <a:lnTo>
                    <a:pt x="9262" y="14410"/>
                  </a:lnTo>
                  <a:lnTo>
                    <a:pt x="9211" y="14281"/>
                  </a:lnTo>
                  <a:lnTo>
                    <a:pt x="9159" y="14126"/>
                  </a:lnTo>
                  <a:lnTo>
                    <a:pt x="9056" y="14022"/>
                  </a:lnTo>
                  <a:lnTo>
                    <a:pt x="8952" y="13919"/>
                  </a:lnTo>
                  <a:lnTo>
                    <a:pt x="8823" y="13867"/>
                  </a:lnTo>
                  <a:lnTo>
                    <a:pt x="8667" y="13815"/>
                  </a:lnTo>
                  <a:lnTo>
                    <a:pt x="8512" y="13789"/>
                  </a:lnTo>
                  <a:close/>
                  <a:moveTo>
                    <a:pt x="3933" y="13505"/>
                  </a:moveTo>
                  <a:lnTo>
                    <a:pt x="3933" y="14954"/>
                  </a:lnTo>
                  <a:lnTo>
                    <a:pt x="3933" y="15135"/>
                  </a:lnTo>
                  <a:lnTo>
                    <a:pt x="3985" y="15316"/>
                  </a:lnTo>
                  <a:lnTo>
                    <a:pt x="4062" y="15471"/>
                  </a:lnTo>
                  <a:lnTo>
                    <a:pt x="4140" y="15626"/>
                  </a:lnTo>
                  <a:lnTo>
                    <a:pt x="1009" y="15626"/>
                  </a:lnTo>
                  <a:lnTo>
                    <a:pt x="880" y="15575"/>
                  </a:lnTo>
                  <a:lnTo>
                    <a:pt x="777" y="15523"/>
                  </a:lnTo>
                  <a:lnTo>
                    <a:pt x="673" y="15419"/>
                  </a:lnTo>
                  <a:lnTo>
                    <a:pt x="570" y="15342"/>
                  </a:lnTo>
                  <a:lnTo>
                    <a:pt x="518" y="15212"/>
                  </a:lnTo>
                  <a:lnTo>
                    <a:pt x="466" y="15083"/>
                  </a:lnTo>
                  <a:lnTo>
                    <a:pt x="466" y="14954"/>
                  </a:lnTo>
                  <a:lnTo>
                    <a:pt x="466" y="13505"/>
                  </a:lnTo>
                  <a:close/>
                  <a:moveTo>
                    <a:pt x="12626" y="13505"/>
                  </a:moveTo>
                  <a:lnTo>
                    <a:pt x="12626" y="14954"/>
                  </a:lnTo>
                  <a:lnTo>
                    <a:pt x="12600" y="15083"/>
                  </a:lnTo>
                  <a:lnTo>
                    <a:pt x="12574" y="15212"/>
                  </a:lnTo>
                  <a:lnTo>
                    <a:pt x="12522" y="15342"/>
                  </a:lnTo>
                  <a:lnTo>
                    <a:pt x="12419" y="15419"/>
                  </a:lnTo>
                  <a:lnTo>
                    <a:pt x="12315" y="15523"/>
                  </a:lnTo>
                  <a:lnTo>
                    <a:pt x="12212" y="15575"/>
                  </a:lnTo>
                  <a:lnTo>
                    <a:pt x="12082" y="15626"/>
                  </a:lnTo>
                  <a:lnTo>
                    <a:pt x="4942" y="15626"/>
                  </a:lnTo>
                  <a:lnTo>
                    <a:pt x="4813" y="15575"/>
                  </a:lnTo>
                  <a:lnTo>
                    <a:pt x="4709" y="15523"/>
                  </a:lnTo>
                  <a:lnTo>
                    <a:pt x="4606" y="15419"/>
                  </a:lnTo>
                  <a:lnTo>
                    <a:pt x="4502" y="15342"/>
                  </a:lnTo>
                  <a:lnTo>
                    <a:pt x="4450" y="15212"/>
                  </a:lnTo>
                  <a:lnTo>
                    <a:pt x="4399" y="15083"/>
                  </a:lnTo>
                  <a:lnTo>
                    <a:pt x="4399" y="14954"/>
                  </a:lnTo>
                  <a:lnTo>
                    <a:pt x="4399" y="13505"/>
                  </a:lnTo>
                  <a:close/>
                  <a:moveTo>
                    <a:pt x="1139" y="0"/>
                  </a:moveTo>
                  <a:lnTo>
                    <a:pt x="906" y="26"/>
                  </a:lnTo>
                  <a:lnTo>
                    <a:pt x="699" y="78"/>
                  </a:lnTo>
                  <a:lnTo>
                    <a:pt x="518" y="181"/>
                  </a:lnTo>
                  <a:lnTo>
                    <a:pt x="337" y="336"/>
                  </a:lnTo>
                  <a:lnTo>
                    <a:pt x="182" y="517"/>
                  </a:lnTo>
                  <a:lnTo>
                    <a:pt x="78" y="699"/>
                  </a:lnTo>
                  <a:lnTo>
                    <a:pt x="26" y="906"/>
                  </a:lnTo>
                  <a:lnTo>
                    <a:pt x="1" y="1138"/>
                  </a:lnTo>
                  <a:lnTo>
                    <a:pt x="1" y="7141"/>
                  </a:lnTo>
                  <a:lnTo>
                    <a:pt x="1" y="7218"/>
                  </a:lnTo>
                  <a:lnTo>
                    <a:pt x="52" y="7296"/>
                  </a:lnTo>
                  <a:lnTo>
                    <a:pt x="130" y="7347"/>
                  </a:lnTo>
                  <a:lnTo>
                    <a:pt x="233" y="7373"/>
                  </a:lnTo>
                  <a:lnTo>
                    <a:pt x="311" y="7347"/>
                  </a:lnTo>
                  <a:lnTo>
                    <a:pt x="389" y="7296"/>
                  </a:lnTo>
                  <a:lnTo>
                    <a:pt x="440" y="7218"/>
                  </a:lnTo>
                  <a:lnTo>
                    <a:pt x="466" y="7141"/>
                  </a:lnTo>
                  <a:lnTo>
                    <a:pt x="466" y="2303"/>
                  </a:lnTo>
                  <a:lnTo>
                    <a:pt x="3933" y="2303"/>
                  </a:lnTo>
                  <a:lnTo>
                    <a:pt x="3933" y="9288"/>
                  </a:lnTo>
                  <a:lnTo>
                    <a:pt x="2174" y="9288"/>
                  </a:lnTo>
                  <a:lnTo>
                    <a:pt x="2096" y="9314"/>
                  </a:lnTo>
                  <a:lnTo>
                    <a:pt x="2018" y="9365"/>
                  </a:lnTo>
                  <a:lnTo>
                    <a:pt x="1967" y="9443"/>
                  </a:lnTo>
                  <a:lnTo>
                    <a:pt x="1941" y="9547"/>
                  </a:lnTo>
                  <a:lnTo>
                    <a:pt x="1941" y="11125"/>
                  </a:lnTo>
                  <a:lnTo>
                    <a:pt x="1967" y="11228"/>
                  </a:lnTo>
                  <a:lnTo>
                    <a:pt x="2018" y="11306"/>
                  </a:lnTo>
                  <a:lnTo>
                    <a:pt x="2096" y="11358"/>
                  </a:lnTo>
                  <a:lnTo>
                    <a:pt x="2174" y="11383"/>
                  </a:lnTo>
                  <a:lnTo>
                    <a:pt x="3933" y="11383"/>
                  </a:lnTo>
                  <a:lnTo>
                    <a:pt x="3933" y="13039"/>
                  </a:lnTo>
                  <a:lnTo>
                    <a:pt x="466" y="13039"/>
                  </a:lnTo>
                  <a:lnTo>
                    <a:pt x="466" y="8201"/>
                  </a:lnTo>
                  <a:lnTo>
                    <a:pt x="440" y="8098"/>
                  </a:lnTo>
                  <a:lnTo>
                    <a:pt x="389" y="8046"/>
                  </a:lnTo>
                  <a:lnTo>
                    <a:pt x="311" y="7994"/>
                  </a:lnTo>
                  <a:lnTo>
                    <a:pt x="233" y="7968"/>
                  </a:lnTo>
                  <a:lnTo>
                    <a:pt x="130" y="7994"/>
                  </a:lnTo>
                  <a:lnTo>
                    <a:pt x="52" y="8046"/>
                  </a:lnTo>
                  <a:lnTo>
                    <a:pt x="1" y="8098"/>
                  </a:lnTo>
                  <a:lnTo>
                    <a:pt x="1" y="8201"/>
                  </a:lnTo>
                  <a:lnTo>
                    <a:pt x="1" y="14954"/>
                  </a:lnTo>
                  <a:lnTo>
                    <a:pt x="26" y="15187"/>
                  </a:lnTo>
                  <a:lnTo>
                    <a:pt x="78" y="15393"/>
                  </a:lnTo>
                  <a:lnTo>
                    <a:pt x="182" y="15600"/>
                  </a:lnTo>
                  <a:lnTo>
                    <a:pt x="337" y="15756"/>
                  </a:lnTo>
                  <a:lnTo>
                    <a:pt x="492" y="15911"/>
                  </a:lnTo>
                  <a:lnTo>
                    <a:pt x="699" y="16014"/>
                  </a:lnTo>
                  <a:lnTo>
                    <a:pt x="906" y="16066"/>
                  </a:lnTo>
                  <a:lnTo>
                    <a:pt x="1139" y="16092"/>
                  </a:lnTo>
                  <a:lnTo>
                    <a:pt x="11953" y="16092"/>
                  </a:lnTo>
                  <a:lnTo>
                    <a:pt x="12186" y="16066"/>
                  </a:lnTo>
                  <a:lnTo>
                    <a:pt x="12393" y="16014"/>
                  </a:lnTo>
                  <a:lnTo>
                    <a:pt x="12600" y="15911"/>
                  </a:lnTo>
                  <a:lnTo>
                    <a:pt x="12755" y="15756"/>
                  </a:lnTo>
                  <a:lnTo>
                    <a:pt x="12910" y="15600"/>
                  </a:lnTo>
                  <a:lnTo>
                    <a:pt x="13014" y="15393"/>
                  </a:lnTo>
                  <a:lnTo>
                    <a:pt x="13066" y="15187"/>
                  </a:lnTo>
                  <a:lnTo>
                    <a:pt x="13091" y="14954"/>
                  </a:lnTo>
                  <a:lnTo>
                    <a:pt x="13091" y="8201"/>
                  </a:lnTo>
                  <a:lnTo>
                    <a:pt x="13091" y="8098"/>
                  </a:lnTo>
                  <a:lnTo>
                    <a:pt x="13040" y="8046"/>
                  </a:lnTo>
                  <a:lnTo>
                    <a:pt x="12962" y="7994"/>
                  </a:lnTo>
                  <a:lnTo>
                    <a:pt x="12859" y="7968"/>
                  </a:lnTo>
                  <a:lnTo>
                    <a:pt x="12781" y="7994"/>
                  </a:lnTo>
                  <a:lnTo>
                    <a:pt x="12703" y="8046"/>
                  </a:lnTo>
                  <a:lnTo>
                    <a:pt x="12652" y="8098"/>
                  </a:lnTo>
                  <a:lnTo>
                    <a:pt x="12626" y="8201"/>
                  </a:lnTo>
                  <a:lnTo>
                    <a:pt x="12626" y="13039"/>
                  </a:lnTo>
                  <a:lnTo>
                    <a:pt x="4399" y="13039"/>
                  </a:lnTo>
                  <a:lnTo>
                    <a:pt x="4399" y="11383"/>
                  </a:lnTo>
                  <a:lnTo>
                    <a:pt x="5692" y="11383"/>
                  </a:lnTo>
                  <a:lnTo>
                    <a:pt x="5770" y="11358"/>
                  </a:lnTo>
                  <a:lnTo>
                    <a:pt x="5847" y="11306"/>
                  </a:lnTo>
                  <a:lnTo>
                    <a:pt x="5899" y="11228"/>
                  </a:lnTo>
                  <a:lnTo>
                    <a:pt x="5925" y="11125"/>
                  </a:lnTo>
                  <a:lnTo>
                    <a:pt x="5899" y="11047"/>
                  </a:lnTo>
                  <a:lnTo>
                    <a:pt x="5847" y="10969"/>
                  </a:lnTo>
                  <a:lnTo>
                    <a:pt x="5770" y="10918"/>
                  </a:lnTo>
                  <a:lnTo>
                    <a:pt x="5692" y="10892"/>
                  </a:lnTo>
                  <a:lnTo>
                    <a:pt x="2432" y="10892"/>
                  </a:lnTo>
                  <a:lnTo>
                    <a:pt x="2432" y="9779"/>
                  </a:lnTo>
                  <a:lnTo>
                    <a:pt x="8512" y="9779"/>
                  </a:lnTo>
                  <a:lnTo>
                    <a:pt x="8616" y="9754"/>
                  </a:lnTo>
                  <a:lnTo>
                    <a:pt x="8667" y="9702"/>
                  </a:lnTo>
                  <a:lnTo>
                    <a:pt x="8719" y="9624"/>
                  </a:lnTo>
                  <a:lnTo>
                    <a:pt x="8745" y="9547"/>
                  </a:lnTo>
                  <a:lnTo>
                    <a:pt x="8745" y="9184"/>
                  </a:lnTo>
                  <a:lnTo>
                    <a:pt x="9883" y="10349"/>
                  </a:lnTo>
                  <a:lnTo>
                    <a:pt x="8745" y="11487"/>
                  </a:lnTo>
                  <a:lnTo>
                    <a:pt x="8745" y="11125"/>
                  </a:lnTo>
                  <a:lnTo>
                    <a:pt x="8719" y="11047"/>
                  </a:lnTo>
                  <a:lnTo>
                    <a:pt x="8667" y="10969"/>
                  </a:lnTo>
                  <a:lnTo>
                    <a:pt x="8616" y="10918"/>
                  </a:lnTo>
                  <a:lnTo>
                    <a:pt x="8512" y="10892"/>
                  </a:lnTo>
                  <a:lnTo>
                    <a:pt x="6753" y="10892"/>
                  </a:lnTo>
                  <a:lnTo>
                    <a:pt x="6675" y="10918"/>
                  </a:lnTo>
                  <a:lnTo>
                    <a:pt x="6598" y="10969"/>
                  </a:lnTo>
                  <a:lnTo>
                    <a:pt x="6546" y="11047"/>
                  </a:lnTo>
                  <a:lnTo>
                    <a:pt x="6520" y="11125"/>
                  </a:lnTo>
                  <a:lnTo>
                    <a:pt x="6546" y="11228"/>
                  </a:lnTo>
                  <a:lnTo>
                    <a:pt x="6598" y="11306"/>
                  </a:lnTo>
                  <a:lnTo>
                    <a:pt x="6675" y="11358"/>
                  </a:lnTo>
                  <a:lnTo>
                    <a:pt x="6753" y="11383"/>
                  </a:lnTo>
                  <a:lnTo>
                    <a:pt x="8279" y="11383"/>
                  </a:lnTo>
                  <a:lnTo>
                    <a:pt x="8279" y="12056"/>
                  </a:lnTo>
                  <a:lnTo>
                    <a:pt x="8305" y="12134"/>
                  </a:lnTo>
                  <a:lnTo>
                    <a:pt x="8357" y="12211"/>
                  </a:lnTo>
                  <a:lnTo>
                    <a:pt x="8409" y="12263"/>
                  </a:lnTo>
                  <a:lnTo>
                    <a:pt x="8512" y="12289"/>
                  </a:lnTo>
                  <a:lnTo>
                    <a:pt x="8616" y="12263"/>
                  </a:lnTo>
                  <a:lnTo>
                    <a:pt x="8667" y="12211"/>
                  </a:lnTo>
                  <a:lnTo>
                    <a:pt x="10401" y="10504"/>
                  </a:lnTo>
                  <a:lnTo>
                    <a:pt x="10453" y="10426"/>
                  </a:lnTo>
                  <a:lnTo>
                    <a:pt x="10453" y="10349"/>
                  </a:lnTo>
                  <a:lnTo>
                    <a:pt x="10453" y="10245"/>
                  </a:lnTo>
                  <a:lnTo>
                    <a:pt x="10401" y="10167"/>
                  </a:lnTo>
                  <a:lnTo>
                    <a:pt x="8667" y="8460"/>
                  </a:lnTo>
                  <a:lnTo>
                    <a:pt x="8590" y="8408"/>
                  </a:lnTo>
                  <a:lnTo>
                    <a:pt x="8512" y="8382"/>
                  </a:lnTo>
                  <a:lnTo>
                    <a:pt x="8435" y="8408"/>
                  </a:lnTo>
                  <a:lnTo>
                    <a:pt x="8331" y="8460"/>
                  </a:lnTo>
                  <a:lnTo>
                    <a:pt x="8305" y="8538"/>
                  </a:lnTo>
                  <a:lnTo>
                    <a:pt x="8279" y="8615"/>
                  </a:lnTo>
                  <a:lnTo>
                    <a:pt x="8279" y="9288"/>
                  </a:lnTo>
                  <a:lnTo>
                    <a:pt x="4399" y="9288"/>
                  </a:lnTo>
                  <a:lnTo>
                    <a:pt x="4399" y="2303"/>
                  </a:lnTo>
                  <a:lnTo>
                    <a:pt x="12626" y="2303"/>
                  </a:lnTo>
                  <a:lnTo>
                    <a:pt x="12626" y="7141"/>
                  </a:lnTo>
                  <a:lnTo>
                    <a:pt x="12652" y="7218"/>
                  </a:lnTo>
                  <a:lnTo>
                    <a:pt x="12703" y="7296"/>
                  </a:lnTo>
                  <a:lnTo>
                    <a:pt x="12781" y="7347"/>
                  </a:lnTo>
                  <a:lnTo>
                    <a:pt x="12859" y="7373"/>
                  </a:lnTo>
                  <a:lnTo>
                    <a:pt x="12962" y="7347"/>
                  </a:lnTo>
                  <a:lnTo>
                    <a:pt x="13040" y="7296"/>
                  </a:lnTo>
                  <a:lnTo>
                    <a:pt x="13091" y="7218"/>
                  </a:lnTo>
                  <a:lnTo>
                    <a:pt x="13091" y="7141"/>
                  </a:lnTo>
                  <a:lnTo>
                    <a:pt x="13091" y="1138"/>
                  </a:lnTo>
                  <a:lnTo>
                    <a:pt x="13066" y="906"/>
                  </a:lnTo>
                  <a:lnTo>
                    <a:pt x="13014" y="699"/>
                  </a:lnTo>
                  <a:lnTo>
                    <a:pt x="12910" y="517"/>
                  </a:lnTo>
                  <a:lnTo>
                    <a:pt x="12755" y="336"/>
                  </a:lnTo>
                  <a:lnTo>
                    <a:pt x="12600" y="181"/>
                  </a:lnTo>
                  <a:lnTo>
                    <a:pt x="12393" y="78"/>
                  </a:lnTo>
                  <a:lnTo>
                    <a:pt x="12186" y="26"/>
                  </a:lnTo>
                  <a:lnTo>
                    <a:pt x="1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9" name="Google Shape;2869;p26"/>
          <p:cNvGrpSpPr/>
          <p:nvPr/>
        </p:nvGrpSpPr>
        <p:grpSpPr>
          <a:xfrm>
            <a:off x="3990044" y="1315225"/>
            <a:ext cx="402325" cy="379700"/>
            <a:chOff x="3972100" y="1315225"/>
            <a:chExt cx="402325" cy="379700"/>
          </a:xfrm>
        </p:grpSpPr>
        <p:sp>
          <p:nvSpPr>
            <p:cNvPr id="2870" name="Google Shape;2870;p26"/>
            <p:cNvSpPr/>
            <p:nvPr/>
          </p:nvSpPr>
          <p:spPr>
            <a:xfrm>
              <a:off x="4115025" y="1467875"/>
              <a:ext cx="253575" cy="84750"/>
            </a:xfrm>
            <a:custGeom>
              <a:rect b="b" l="l" r="r" t="t"/>
              <a:pathLst>
                <a:path extrusionOk="0" h="3390" w="10143">
                  <a:moveTo>
                    <a:pt x="260" y="0"/>
                  </a:moveTo>
                  <a:lnTo>
                    <a:pt x="9910" y="0"/>
                  </a:lnTo>
                  <a:lnTo>
                    <a:pt x="9910" y="0"/>
                  </a:lnTo>
                  <a:lnTo>
                    <a:pt x="10013" y="26"/>
                  </a:lnTo>
                  <a:lnTo>
                    <a:pt x="10091" y="78"/>
                  </a:lnTo>
                  <a:lnTo>
                    <a:pt x="10142" y="156"/>
                  </a:lnTo>
                  <a:lnTo>
                    <a:pt x="10142" y="259"/>
                  </a:lnTo>
                  <a:lnTo>
                    <a:pt x="10142" y="3157"/>
                  </a:lnTo>
                  <a:lnTo>
                    <a:pt x="10142" y="3157"/>
                  </a:lnTo>
                  <a:lnTo>
                    <a:pt x="10142" y="3260"/>
                  </a:lnTo>
                  <a:lnTo>
                    <a:pt x="10091" y="3338"/>
                  </a:lnTo>
                  <a:lnTo>
                    <a:pt x="10013" y="3389"/>
                  </a:lnTo>
                  <a:lnTo>
                    <a:pt x="9910" y="3389"/>
                  </a:lnTo>
                  <a:lnTo>
                    <a:pt x="260" y="3389"/>
                  </a:lnTo>
                  <a:lnTo>
                    <a:pt x="260" y="3389"/>
                  </a:lnTo>
                  <a:lnTo>
                    <a:pt x="156" y="3389"/>
                  </a:lnTo>
                  <a:lnTo>
                    <a:pt x="78" y="3338"/>
                  </a:lnTo>
                  <a:lnTo>
                    <a:pt x="27" y="3260"/>
                  </a:lnTo>
                  <a:lnTo>
                    <a:pt x="1" y="3157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27" y="156"/>
                  </a:lnTo>
                  <a:lnTo>
                    <a:pt x="78" y="78"/>
                  </a:lnTo>
                  <a:lnTo>
                    <a:pt x="156" y="26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26"/>
            <p:cNvSpPr/>
            <p:nvPr/>
          </p:nvSpPr>
          <p:spPr>
            <a:xfrm>
              <a:off x="3977925" y="1424525"/>
              <a:ext cx="171425" cy="172075"/>
            </a:xfrm>
            <a:custGeom>
              <a:rect b="b" l="l" r="r" t="t"/>
              <a:pathLst>
                <a:path extrusionOk="0" h="6883" w="6857">
                  <a:moveTo>
                    <a:pt x="1009" y="1010"/>
                  </a:moveTo>
                  <a:lnTo>
                    <a:pt x="1009" y="1010"/>
                  </a:lnTo>
                  <a:lnTo>
                    <a:pt x="1268" y="777"/>
                  </a:lnTo>
                  <a:lnTo>
                    <a:pt x="1552" y="570"/>
                  </a:lnTo>
                  <a:lnTo>
                    <a:pt x="1837" y="389"/>
                  </a:lnTo>
                  <a:lnTo>
                    <a:pt x="2147" y="260"/>
                  </a:lnTo>
                  <a:lnTo>
                    <a:pt x="2458" y="156"/>
                  </a:lnTo>
                  <a:lnTo>
                    <a:pt x="2768" y="79"/>
                  </a:lnTo>
                  <a:lnTo>
                    <a:pt x="3105" y="27"/>
                  </a:lnTo>
                  <a:lnTo>
                    <a:pt x="3441" y="1"/>
                  </a:lnTo>
                  <a:lnTo>
                    <a:pt x="3751" y="27"/>
                  </a:lnTo>
                  <a:lnTo>
                    <a:pt x="4088" y="79"/>
                  </a:lnTo>
                  <a:lnTo>
                    <a:pt x="4424" y="156"/>
                  </a:lnTo>
                  <a:lnTo>
                    <a:pt x="4735" y="260"/>
                  </a:lnTo>
                  <a:lnTo>
                    <a:pt x="5019" y="389"/>
                  </a:lnTo>
                  <a:lnTo>
                    <a:pt x="5330" y="570"/>
                  </a:lnTo>
                  <a:lnTo>
                    <a:pt x="5588" y="777"/>
                  </a:lnTo>
                  <a:lnTo>
                    <a:pt x="5873" y="1010"/>
                  </a:lnTo>
                  <a:lnTo>
                    <a:pt x="5873" y="1010"/>
                  </a:lnTo>
                  <a:lnTo>
                    <a:pt x="6106" y="1269"/>
                  </a:lnTo>
                  <a:lnTo>
                    <a:pt x="6313" y="1553"/>
                  </a:lnTo>
                  <a:lnTo>
                    <a:pt x="6468" y="1838"/>
                  </a:lnTo>
                  <a:lnTo>
                    <a:pt x="6623" y="2148"/>
                  </a:lnTo>
                  <a:lnTo>
                    <a:pt x="6727" y="2459"/>
                  </a:lnTo>
                  <a:lnTo>
                    <a:pt x="6804" y="2795"/>
                  </a:lnTo>
                  <a:lnTo>
                    <a:pt x="6856" y="3106"/>
                  </a:lnTo>
                  <a:lnTo>
                    <a:pt x="6856" y="3442"/>
                  </a:lnTo>
                  <a:lnTo>
                    <a:pt x="6856" y="3778"/>
                  </a:lnTo>
                  <a:lnTo>
                    <a:pt x="6804" y="4089"/>
                  </a:lnTo>
                  <a:lnTo>
                    <a:pt x="6727" y="4425"/>
                  </a:lnTo>
                  <a:lnTo>
                    <a:pt x="6623" y="4735"/>
                  </a:lnTo>
                  <a:lnTo>
                    <a:pt x="6468" y="5046"/>
                  </a:lnTo>
                  <a:lnTo>
                    <a:pt x="6313" y="5330"/>
                  </a:lnTo>
                  <a:lnTo>
                    <a:pt x="6106" y="5615"/>
                  </a:lnTo>
                  <a:lnTo>
                    <a:pt x="5873" y="5874"/>
                  </a:lnTo>
                  <a:lnTo>
                    <a:pt x="5873" y="5874"/>
                  </a:lnTo>
                  <a:lnTo>
                    <a:pt x="5588" y="6107"/>
                  </a:lnTo>
                  <a:lnTo>
                    <a:pt x="5330" y="6314"/>
                  </a:lnTo>
                  <a:lnTo>
                    <a:pt x="5019" y="6469"/>
                  </a:lnTo>
                  <a:lnTo>
                    <a:pt x="4735" y="6624"/>
                  </a:lnTo>
                  <a:lnTo>
                    <a:pt x="4424" y="6728"/>
                  </a:lnTo>
                  <a:lnTo>
                    <a:pt x="4088" y="6805"/>
                  </a:lnTo>
                  <a:lnTo>
                    <a:pt x="3751" y="6857"/>
                  </a:lnTo>
                  <a:lnTo>
                    <a:pt x="3441" y="6883"/>
                  </a:lnTo>
                  <a:lnTo>
                    <a:pt x="3105" y="6857"/>
                  </a:lnTo>
                  <a:lnTo>
                    <a:pt x="2768" y="6805"/>
                  </a:lnTo>
                  <a:lnTo>
                    <a:pt x="2458" y="6728"/>
                  </a:lnTo>
                  <a:lnTo>
                    <a:pt x="2147" y="6624"/>
                  </a:lnTo>
                  <a:lnTo>
                    <a:pt x="1837" y="6469"/>
                  </a:lnTo>
                  <a:lnTo>
                    <a:pt x="1552" y="6314"/>
                  </a:lnTo>
                  <a:lnTo>
                    <a:pt x="1268" y="6107"/>
                  </a:lnTo>
                  <a:lnTo>
                    <a:pt x="1009" y="5874"/>
                  </a:lnTo>
                  <a:lnTo>
                    <a:pt x="1009" y="5874"/>
                  </a:lnTo>
                  <a:lnTo>
                    <a:pt x="776" y="5615"/>
                  </a:lnTo>
                  <a:lnTo>
                    <a:pt x="569" y="5330"/>
                  </a:lnTo>
                  <a:lnTo>
                    <a:pt x="388" y="5046"/>
                  </a:lnTo>
                  <a:lnTo>
                    <a:pt x="259" y="4735"/>
                  </a:lnTo>
                  <a:lnTo>
                    <a:pt x="155" y="4425"/>
                  </a:lnTo>
                  <a:lnTo>
                    <a:pt x="78" y="4089"/>
                  </a:lnTo>
                  <a:lnTo>
                    <a:pt x="26" y="3778"/>
                  </a:lnTo>
                  <a:lnTo>
                    <a:pt x="0" y="3442"/>
                  </a:lnTo>
                  <a:lnTo>
                    <a:pt x="26" y="3106"/>
                  </a:lnTo>
                  <a:lnTo>
                    <a:pt x="78" y="2795"/>
                  </a:lnTo>
                  <a:lnTo>
                    <a:pt x="155" y="2459"/>
                  </a:lnTo>
                  <a:lnTo>
                    <a:pt x="259" y="2148"/>
                  </a:lnTo>
                  <a:lnTo>
                    <a:pt x="388" y="1838"/>
                  </a:lnTo>
                  <a:lnTo>
                    <a:pt x="569" y="1553"/>
                  </a:lnTo>
                  <a:lnTo>
                    <a:pt x="776" y="1269"/>
                  </a:lnTo>
                  <a:lnTo>
                    <a:pt x="1009" y="1010"/>
                  </a:lnTo>
                  <a:lnTo>
                    <a:pt x="1009" y="101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26"/>
            <p:cNvSpPr/>
            <p:nvPr/>
          </p:nvSpPr>
          <p:spPr>
            <a:xfrm>
              <a:off x="4005075" y="1452350"/>
              <a:ext cx="117100" cy="116450"/>
            </a:xfrm>
            <a:custGeom>
              <a:rect b="b" l="l" r="r" t="t"/>
              <a:pathLst>
                <a:path extrusionOk="0" h="4658" w="4684">
                  <a:moveTo>
                    <a:pt x="699" y="673"/>
                  </a:moveTo>
                  <a:lnTo>
                    <a:pt x="699" y="673"/>
                  </a:lnTo>
                  <a:lnTo>
                    <a:pt x="880" y="518"/>
                  </a:lnTo>
                  <a:lnTo>
                    <a:pt x="1061" y="363"/>
                  </a:lnTo>
                  <a:lnTo>
                    <a:pt x="1268" y="259"/>
                  </a:lnTo>
                  <a:lnTo>
                    <a:pt x="1475" y="156"/>
                  </a:lnTo>
                  <a:lnTo>
                    <a:pt x="1682" y="78"/>
                  </a:lnTo>
                  <a:lnTo>
                    <a:pt x="1889" y="26"/>
                  </a:lnTo>
                  <a:lnTo>
                    <a:pt x="2122" y="0"/>
                  </a:lnTo>
                  <a:lnTo>
                    <a:pt x="2355" y="0"/>
                  </a:lnTo>
                  <a:lnTo>
                    <a:pt x="2562" y="0"/>
                  </a:lnTo>
                  <a:lnTo>
                    <a:pt x="2795" y="26"/>
                  </a:lnTo>
                  <a:lnTo>
                    <a:pt x="3002" y="78"/>
                  </a:lnTo>
                  <a:lnTo>
                    <a:pt x="3235" y="156"/>
                  </a:lnTo>
                  <a:lnTo>
                    <a:pt x="3442" y="259"/>
                  </a:lnTo>
                  <a:lnTo>
                    <a:pt x="3623" y="363"/>
                  </a:lnTo>
                  <a:lnTo>
                    <a:pt x="3830" y="518"/>
                  </a:lnTo>
                  <a:lnTo>
                    <a:pt x="4011" y="673"/>
                  </a:lnTo>
                  <a:lnTo>
                    <a:pt x="4011" y="673"/>
                  </a:lnTo>
                  <a:lnTo>
                    <a:pt x="4166" y="854"/>
                  </a:lnTo>
                  <a:lnTo>
                    <a:pt x="4295" y="1035"/>
                  </a:lnTo>
                  <a:lnTo>
                    <a:pt x="4425" y="1242"/>
                  </a:lnTo>
                  <a:lnTo>
                    <a:pt x="4502" y="1449"/>
                  </a:lnTo>
                  <a:lnTo>
                    <a:pt x="4580" y="1656"/>
                  </a:lnTo>
                  <a:lnTo>
                    <a:pt x="4632" y="1889"/>
                  </a:lnTo>
                  <a:lnTo>
                    <a:pt x="4683" y="2096"/>
                  </a:lnTo>
                  <a:lnTo>
                    <a:pt x="4683" y="2329"/>
                  </a:lnTo>
                  <a:lnTo>
                    <a:pt x="4683" y="2562"/>
                  </a:lnTo>
                  <a:lnTo>
                    <a:pt x="4632" y="2769"/>
                  </a:lnTo>
                  <a:lnTo>
                    <a:pt x="4580" y="3002"/>
                  </a:lnTo>
                  <a:lnTo>
                    <a:pt x="4502" y="3208"/>
                  </a:lnTo>
                  <a:lnTo>
                    <a:pt x="4425" y="3415"/>
                  </a:lnTo>
                  <a:lnTo>
                    <a:pt x="4295" y="3622"/>
                  </a:lnTo>
                  <a:lnTo>
                    <a:pt x="4166" y="3804"/>
                  </a:lnTo>
                  <a:lnTo>
                    <a:pt x="4011" y="3985"/>
                  </a:lnTo>
                  <a:lnTo>
                    <a:pt x="4011" y="3985"/>
                  </a:lnTo>
                  <a:lnTo>
                    <a:pt x="3830" y="4140"/>
                  </a:lnTo>
                  <a:lnTo>
                    <a:pt x="3623" y="4269"/>
                  </a:lnTo>
                  <a:lnTo>
                    <a:pt x="3442" y="4399"/>
                  </a:lnTo>
                  <a:lnTo>
                    <a:pt x="3235" y="4502"/>
                  </a:lnTo>
                  <a:lnTo>
                    <a:pt x="3002" y="4580"/>
                  </a:lnTo>
                  <a:lnTo>
                    <a:pt x="2795" y="4631"/>
                  </a:lnTo>
                  <a:lnTo>
                    <a:pt x="2562" y="4657"/>
                  </a:lnTo>
                  <a:lnTo>
                    <a:pt x="2355" y="4657"/>
                  </a:lnTo>
                  <a:lnTo>
                    <a:pt x="2122" y="4657"/>
                  </a:lnTo>
                  <a:lnTo>
                    <a:pt x="1889" y="4631"/>
                  </a:lnTo>
                  <a:lnTo>
                    <a:pt x="1682" y="4580"/>
                  </a:lnTo>
                  <a:lnTo>
                    <a:pt x="1475" y="4502"/>
                  </a:lnTo>
                  <a:lnTo>
                    <a:pt x="1268" y="4399"/>
                  </a:lnTo>
                  <a:lnTo>
                    <a:pt x="1061" y="4269"/>
                  </a:lnTo>
                  <a:lnTo>
                    <a:pt x="880" y="4140"/>
                  </a:lnTo>
                  <a:lnTo>
                    <a:pt x="699" y="3985"/>
                  </a:lnTo>
                  <a:lnTo>
                    <a:pt x="699" y="3985"/>
                  </a:lnTo>
                  <a:lnTo>
                    <a:pt x="544" y="3804"/>
                  </a:lnTo>
                  <a:lnTo>
                    <a:pt x="389" y="3622"/>
                  </a:lnTo>
                  <a:lnTo>
                    <a:pt x="285" y="3415"/>
                  </a:lnTo>
                  <a:lnTo>
                    <a:pt x="182" y="3208"/>
                  </a:lnTo>
                  <a:lnTo>
                    <a:pt x="104" y="3002"/>
                  </a:lnTo>
                  <a:lnTo>
                    <a:pt x="52" y="2769"/>
                  </a:lnTo>
                  <a:lnTo>
                    <a:pt x="27" y="2562"/>
                  </a:lnTo>
                  <a:lnTo>
                    <a:pt x="1" y="2329"/>
                  </a:lnTo>
                  <a:lnTo>
                    <a:pt x="27" y="2096"/>
                  </a:lnTo>
                  <a:lnTo>
                    <a:pt x="52" y="1889"/>
                  </a:lnTo>
                  <a:lnTo>
                    <a:pt x="104" y="1656"/>
                  </a:lnTo>
                  <a:lnTo>
                    <a:pt x="182" y="1449"/>
                  </a:lnTo>
                  <a:lnTo>
                    <a:pt x="285" y="1242"/>
                  </a:lnTo>
                  <a:lnTo>
                    <a:pt x="389" y="1035"/>
                  </a:lnTo>
                  <a:lnTo>
                    <a:pt x="544" y="854"/>
                  </a:lnTo>
                  <a:lnTo>
                    <a:pt x="699" y="673"/>
                  </a:lnTo>
                  <a:lnTo>
                    <a:pt x="699" y="6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26"/>
            <p:cNvSpPr/>
            <p:nvPr/>
          </p:nvSpPr>
          <p:spPr>
            <a:xfrm>
              <a:off x="4140900" y="1587525"/>
              <a:ext cx="100925" cy="101575"/>
            </a:xfrm>
            <a:custGeom>
              <a:rect b="b" l="l" r="r" t="t"/>
              <a:pathLst>
                <a:path extrusionOk="0" h="4063" w="4037">
                  <a:moveTo>
                    <a:pt x="3778" y="2458"/>
                  </a:moveTo>
                  <a:lnTo>
                    <a:pt x="3778" y="2458"/>
                  </a:lnTo>
                  <a:lnTo>
                    <a:pt x="3907" y="2614"/>
                  </a:lnTo>
                  <a:lnTo>
                    <a:pt x="3985" y="2769"/>
                  </a:lnTo>
                  <a:lnTo>
                    <a:pt x="4037" y="2950"/>
                  </a:lnTo>
                  <a:lnTo>
                    <a:pt x="4037" y="3105"/>
                  </a:lnTo>
                  <a:lnTo>
                    <a:pt x="4037" y="3286"/>
                  </a:lnTo>
                  <a:lnTo>
                    <a:pt x="3985" y="3467"/>
                  </a:lnTo>
                  <a:lnTo>
                    <a:pt x="3907" y="3623"/>
                  </a:lnTo>
                  <a:lnTo>
                    <a:pt x="3778" y="3778"/>
                  </a:lnTo>
                  <a:lnTo>
                    <a:pt x="3778" y="3778"/>
                  </a:lnTo>
                  <a:lnTo>
                    <a:pt x="3623" y="3907"/>
                  </a:lnTo>
                  <a:lnTo>
                    <a:pt x="3467" y="3985"/>
                  </a:lnTo>
                  <a:lnTo>
                    <a:pt x="3286" y="4036"/>
                  </a:lnTo>
                  <a:lnTo>
                    <a:pt x="3105" y="4062"/>
                  </a:lnTo>
                  <a:lnTo>
                    <a:pt x="2924" y="4036"/>
                  </a:lnTo>
                  <a:lnTo>
                    <a:pt x="2769" y="3985"/>
                  </a:lnTo>
                  <a:lnTo>
                    <a:pt x="2588" y="3907"/>
                  </a:lnTo>
                  <a:lnTo>
                    <a:pt x="2458" y="3778"/>
                  </a:lnTo>
                  <a:lnTo>
                    <a:pt x="259" y="1605"/>
                  </a:lnTo>
                  <a:lnTo>
                    <a:pt x="259" y="1605"/>
                  </a:lnTo>
                  <a:lnTo>
                    <a:pt x="156" y="1449"/>
                  </a:lnTo>
                  <a:lnTo>
                    <a:pt x="52" y="1294"/>
                  </a:lnTo>
                  <a:lnTo>
                    <a:pt x="1" y="1113"/>
                  </a:lnTo>
                  <a:lnTo>
                    <a:pt x="1" y="932"/>
                  </a:lnTo>
                  <a:lnTo>
                    <a:pt x="1" y="751"/>
                  </a:lnTo>
                  <a:lnTo>
                    <a:pt x="52" y="570"/>
                  </a:lnTo>
                  <a:lnTo>
                    <a:pt x="156" y="414"/>
                  </a:lnTo>
                  <a:lnTo>
                    <a:pt x="259" y="259"/>
                  </a:lnTo>
                  <a:lnTo>
                    <a:pt x="259" y="259"/>
                  </a:lnTo>
                  <a:lnTo>
                    <a:pt x="415" y="156"/>
                  </a:lnTo>
                  <a:lnTo>
                    <a:pt x="570" y="78"/>
                  </a:lnTo>
                  <a:lnTo>
                    <a:pt x="751" y="26"/>
                  </a:lnTo>
                  <a:lnTo>
                    <a:pt x="932" y="1"/>
                  </a:lnTo>
                  <a:lnTo>
                    <a:pt x="1113" y="26"/>
                  </a:lnTo>
                  <a:lnTo>
                    <a:pt x="1268" y="78"/>
                  </a:lnTo>
                  <a:lnTo>
                    <a:pt x="1449" y="156"/>
                  </a:lnTo>
                  <a:lnTo>
                    <a:pt x="1579" y="259"/>
                  </a:lnTo>
                  <a:lnTo>
                    <a:pt x="3778" y="24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26"/>
            <p:cNvSpPr/>
            <p:nvPr/>
          </p:nvSpPr>
          <p:spPr>
            <a:xfrm>
              <a:off x="3994075" y="1321050"/>
              <a:ext cx="139750" cy="186950"/>
            </a:xfrm>
            <a:custGeom>
              <a:rect b="b" l="l" r="r" t="t"/>
              <a:pathLst>
                <a:path extrusionOk="0" h="7478" w="5590">
                  <a:moveTo>
                    <a:pt x="2795" y="1"/>
                  </a:moveTo>
                  <a:lnTo>
                    <a:pt x="2795" y="1"/>
                  </a:lnTo>
                  <a:lnTo>
                    <a:pt x="3080" y="1"/>
                  </a:lnTo>
                  <a:lnTo>
                    <a:pt x="3364" y="52"/>
                  </a:lnTo>
                  <a:lnTo>
                    <a:pt x="3623" y="130"/>
                  </a:lnTo>
                  <a:lnTo>
                    <a:pt x="3882" y="208"/>
                  </a:lnTo>
                  <a:lnTo>
                    <a:pt x="4114" y="337"/>
                  </a:lnTo>
                  <a:lnTo>
                    <a:pt x="4347" y="466"/>
                  </a:lnTo>
                  <a:lnTo>
                    <a:pt x="4554" y="621"/>
                  </a:lnTo>
                  <a:lnTo>
                    <a:pt x="4761" y="803"/>
                  </a:lnTo>
                  <a:lnTo>
                    <a:pt x="4942" y="1010"/>
                  </a:lnTo>
                  <a:lnTo>
                    <a:pt x="5098" y="1216"/>
                  </a:lnTo>
                  <a:lnTo>
                    <a:pt x="5253" y="1449"/>
                  </a:lnTo>
                  <a:lnTo>
                    <a:pt x="5356" y="1708"/>
                  </a:lnTo>
                  <a:lnTo>
                    <a:pt x="5460" y="1967"/>
                  </a:lnTo>
                  <a:lnTo>
                    <a:pt x="5537" y="2225"/>
                  </a:lnTo>
                  <a:lnTo>
                    <a:pt x="5563" y="2510"/>
                  </a:lnTo>
                  <a:lnTo>
                    <a:pt x="5589" y="2795"/>
                  </a:lnTo>
                  <a:lnTo>
                    <a:pt x="5589" y="2795"/>
                  </a:lnTo>
                  <a:lnTo>
                    <a:pt x="5563" y="3079"/>
                  </a:lnTo>
                  <a:lnTo>
                    <a:pt x="5511" y="3364"/>
                  </a:lnTo>
                  <a:lnTo>
                    <a:pt x="5408" y="3674"/>
                  </a:lnTo>
                  <a:lnTo>
                    <a:pt x="5305" y="3985"/>
                  </a:lnTo>
                  <a:lnTo>
                    <a:pt x="5149" y="4295"/>
                  </a:lnTo>
                  <a:lnTo>
                    <a:pt x="4968" y="4606"/>
                  </a:lnTo>
                  <a:lnTo>
                    <a:pt x="4580" y="5252"/>
                  </a:lnTo>
                  <a:lnTo>
                    <a:pt x="4166" y="5873"/>
                  </a:lnTo>
                  <a:lnTo>
                    <a:pt x="3726" y="6443"/>
                  </a:lnTo>
                  <a:lnTo>
                    <a:pt x="2950" y="7400"/>
                  </a:lnTo>
                  <a:lnTo>
                    <a:pt x="2950" y="7400"/>
                  </a:lnTo>
                  <a:lnTo>
                    <a:pt x="2873" y="7451"/>
                  </a:lnTo>
                  <a:lnTo>
                    <a:pt x="2795" y="7477"/>
                  </a:lnTo>
                  <a:lnTo>
                    <a:pt x="2717" y="7451"/>
                  </a:lnTo>
                  <a:lnTo>
                    <a:pt x="2640" y="7400"/>
                  </a:lnTo>
                  <a:lnTo>
                    <a:pt x="2640" y="7400"/>
                  </a:lnTo>
                  <a:lnTo>
                    <a:pt x="1864" y="6443"/>
                  </a:lnTo>
                  <a:lnTo>
                    <a:pt x="1424" y="5873"/>
                  </a:lnTo>
                  <a:lnTo>
                    <a:pt x="984" y="5252"/>
                  </a:lnTo>
                  <a:lnTo>
                    <a:pt x="596" y="4606"/>
                  </a:lnTo>
                  <a:lnTo>
                    <a:pt x="441" y="4295"/>
                  </a:lnTo>
                  <a:lnTo>
                    <a:pt x="285" y="3985"/>
                  </a:lnTo>
                  <a:lnTo>
                    <a:pt x="156" y="3674"/>
                  </a:lnTo>
                  <a:lnTo>
                    <a:pt x="78" y="3364"/>
                  </a:lnTo>
                  <a:lnTo>
                    <a:pt x="1" y="3079"/>
                  </a:lnTo>
                  <a:lnTo>
                    <a:pt x="1" y="2795"/>
                  </a:lnTo>
                  <a:lnTo>
                    <a:pt x="1" y="2795"/>
                  </a:lnTo>
                  <a:lnTo>
                    <a:pt x="1" y="2510"/>
                  </a:lnTo>
                  <a:lnTo>
                    <a:pt x="53" y="2225"/>
                  </a:lnTo>
                  <a:lnTo>
                    <a:pt x="130" y="1967"/>
                  </a:lnTo>
                  <a:lnTo>
                    <a:pt x="208" y="1708"/>
                  </a:lnTo>
                  <a:lnTo>
                    <a:pt x="337" y="1449"/>
                  </a:lnTo>
                  <a:lnTo>
                    <a:pt x="467" y="1216"/>
                  </a:lnTo>
                  <a:lnTo>
                    <a:pt x="622" y="1010"/>
                  </a:lnTo>
                  <a:lnTo>
                    <a:pt x="803" y="803"/>
                  </a:lnTo>
                  <a:lnTo>
                    <a:pt x="1010" y="621"/>
                  </a:lnTo>
                  <a:lnTo>
                    <a:pt x="1217" y="466"/>
                  </a:lnTo>
                  <a:lnTo>
                    <a:pt x="1450" y="337"/>
                  </a:lnTo>
                  <a:lnTo>
                    <a:pt x="1708" y="208"/>
                  </a:lnTo>
                  <a:lnTo>
                    <a:pt x="1967" y="130"/>
                  </a:lnTo>
                  <a:lnTo>
                    <a:pt x="2226" y="52"/>
                  </a:lnTo>
                  <a:lnTo>
                    <a:pt x="2510" y="1"/>
                  </a:lnTo>
                  <a:lnTo>
                    <a:pt x="2795" y="1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26"/>
            <p:cNvSpPr/>
            <p:nvPr/>
          </p:nvSpPr>
          <p:spPr>
            <a:xfrm>
              <a:off x="3972100" y="1315225"/>
              <a:ext cx="402325" cy="379700"/>
            </a:xfrm>
            <a:custGeom>
              <a:rect b="b" l="l" r="r" t="t"/>
              <a:pathLst>
                <a:path extrusionOk="0" h="15188" w="16093">
                  <a:moveTo>
                    <a:pt x="3493" y="1527"/>
                  </a:moveTo>
                  <a:lnTo>
                    <a:pt x="3338" y="1579"/>
                  </a:lnTo>
                  <a:lnTo>
                    <a:pt x="3182" y="1656"/>
                  </a:lnTo>
                  <a:lnTo>
                    <a:pt x="3027" y="1760"/>
                  </a:lnTo>
                  <a:lnTo>
                    <a:pt x="2872" y="1915"/>
                  </a:lnTo>
                  <a:lnTo>
                    <a:pt x="2768" y="2096"/>
                  </a:lnTo>
                  <a:lnTo>
                    <a:pt x="2717" y="2277"/>
                  </a:lnTo>
                  <a:lnTo>
                    <a:pt x="2691" y="2510"/>
                  </a:lnTo>
                  <a:lnTo>
                    <a:pt x="2691" y="2588"/>
                  </a:lnTo>
                  <a:lnTo>
                    <a:pt x="2743" y="2665"/>
                  </a:lnTo>
                  <a:lnTo>
                    <a:pt x="2820" y="2717"/>
                  </a:lnTo>
                  <a:lnTo>
                    <a:pt x="2924" y="2743"/>
                  </a:lnTo>
                  <a:lnTo>
                    <a:pt x="3001" y="2717"/>
                  </a:lnTo>
                  <a:lnTo>
                    <a:pt x="3079" y="2665"/>
                  </a:lnTo>
                  <a:lnTo>
                    <a:pt x="3131" y="2588"/>
                  </a:lnTo>
                  <a:lnTo>
                    <a:pt x="3157" y="2510"/>
                  </a:lnTo>
                  <a:lnTo>
                    <a:pt x="3157" y="2381"/>
                  </a:lnTo>
                  <a:lnTo>
                    <a:pt x="3208" y="2277"/>
                  </a:lnTo>
                  <a:lnTo>
                    <a:pt x="3260" y="2200"/>
                  </a:lnTo>
                  <a:lnTo>
                    <a:pt x="3338" y="2096"/>
                  </a:lnTo>
                  <a:lnTo>
                    <a:pt x="3415" y="2045"/>
                  </a:lnTo>
                  <a:lnTo>
                    <a:pt x="3493" y="2019"/>
                  </a:lnTo>
                  <a:lnTo>
                    <a:pt x="3571" y="1993"/>
                  </a:lnTo>
                  <a:lnTo>
                    <a:pt x="3777" y="1993"/>
                  </a:lnTo>
                  <a:lnTo>
                    <a:pt x="3855" y="2019"/>
                  </a:lnTo>
                  <a:lnTo>
                    <a:pt x="3959" y="2070"/>
                  </a:lnTo>
                  <a:lnTo>
                    <a:pt x="4036" y="2122"/>
                  </a:lnTo>
                  <a:lnTo>
                    <a:pt x="4088" y="2200"/>
                  </a:lnTo>
                  <a:lnTo>
                    <a:pt x="4140" y="2277"/>
                  </a:lnTo>
                  <a:lnTo>
                    <a:pt x="4166" y="2381"/>
                  </a:lnTo>
                  <a:lnTo>
                    <a:pt x="4191" y="2484"/>
                  </a:lnTo>
                  <a:lnTo>
                    <a:pt x="4166" y="2588"/>
                  </a:lnTo>
                  <a:lnTo>
                    <a:pt x="4140" y="2691"/>
                  </a:lnTo>
                  <a:lnTo>
                    <a:pt x="4114" y="2769"/>
                  </a:lnTo>
                  <a:lnTo>
                    <a:pt x="4036" y="2847"/>
                  </a:lnTo>
                  <a:lnTo>
                    <a:pt x="3959" y="2924"/>
                  </a:lnTo>
                  <a:lnTo>
                    <a:pt x="3881" y="2976"/>
                  </a:lnTo>
                  <a:lnTo>
                    <a:pt x="3777" y="3002"/>
                  </a:lnTo>
                  <a:lnTo>
                    <a:pt x="3674" y="3028"/>
                  </a:lnTo>
                  <a:lnTo>
                    <a:pt x="3571" y="3028"/>
                  </a:lnTo>
                  <a:lnTo>
                    <a:pt x="3493" y="3079"/>
                  </a:lnTo>
                  <a:lnTo>
                    <a:pt x="3441" y="3157"/>
                  </a:lnTo>
                  <a:lnTo>
                    <a:pt x="3441" y="3260"/>
                  </a:lnTo>
                  <a:lnTo>
                    <a:pt x="3441" y="4037"/>
                  </a:lnTo>
                  <a:lnTo>
                    <a:pt x="3441" y="4114"/>
                  </a:lnTo>
                  <a:lnTo>
                    <a:pt x="3493" y="4192"/>
                  </a:lnTo>
                  <a:lnTo>
                    <a:pt x="3571" y="4244"/>
                  </a:lnTo>
                  <a:lnTo>
                    <a:pt x="3674" y="4269"/>
                  </a:lnTo>
                  <a:lnTo>
                    <a:pt x="3752" y="4244"/>
                  </a:lnTo>
                  <a:lnTo>
                    <a:pt x="3829" y="4192"/>
                  </a:lnTo>
                  <a:lnTo>
                    <a:pt x="3881" y="4114"/>
                  </a:lnTo>
                  <a:lnTo>
                    <a:pt x="3907" y="4037"/>
                  </a:lnTo>
                  <a:lnTo>
                    <a:pt x="3907" y="3467"/>
                  </a:lnTo>
                  <a:lnTo>
                    <a:pt x="4036" y="3416"/>
                  </a:lnTo>
                  <a:lnTo>
                    <a:pt x="4166" y="3364"/>
                  </a:lnTo>
                  <a:lnTo>
                    <a:pt x="4269" y="3260"/>
                  </a:lnTo>
                  <a:lnTo>
                    <a:pt x="4373" y="3183"/>
                  </a:lnTo>
                  <a:lnTo>
                    <a:pt x="4502" y="3028"/>
                  </a:lnTo>
                  <a:lnTo>
                    <a:pt x="4579" y="2847"/>
                  </a:lnTo>
                  <a:lnTo>
                    <a:pt x="4631" y="2640"/>
                  </a:lnTo>
                  <a:lnTo>
                    <a:pt x="4657" y="2458"/>
                  </a:lnTo>
                  <a:lnTo>
                    <a:pt x="4631" y="2251"/>
                  </a:lnTo>
                  <a:lnTo>
                    <a:pt x="4554" y="2096"/>
                  </a:lnTo>
                  <a:lnTo>
                    <a:pt x="4476" y="1941"/>
                  </a:lnTo>
                  <a:lnTo>
                    <a:pt x="4347" y="1786"/>
                  </a:lnTo>
                  <a:lnTo>
                    <a:pt x="4217" y="1682"/>
                  </a:lnTo>
                  <a:lnTo>
                    <a:pt x="4062" y="1605"/>
                  </a:lnTo>
                  <a:lnTo>
                    <a:pt x="3881" y="1527"/>
                  </a:lnTo>
                  <a:close/>
                  <a:moveTo>
                    <a:pt x="3571" y="4580"/>
                  </a:moveTo>
                  <a:lnTo>
                    <a:pt x="3493" y="4632"/>
                  </a:lnTo>
                  <a:lnTo>
                    <a:pt x="3441" y="4709"/>
                  </a:lnTo>
                  <a:lnTo>
                    <a:pt x="3441" y="4813"/>
                  </a:lnTo>
                  <a:lnTo>
                    <a:pt x="3441" y="4890"/>
                  </a:lnTo>
                  <a:lnTo>
                    <a:pt x="3441" y="4994"/>
                  </a:lnTo>
                  <a:lnTo>
                    <a:pt x="3493" y="5071"/>
                  </a:lnTo>
                  <a:lnTo>
                    <a:pt x="3571" y="5123"/>
                  </a:lnTo>
                  <a:lnTo>
                    <a:pt x="3752" y="5123"/>
                  </a:lnTo>
                  <a:lnTo>
                    <a:pt x="3829" y="5071"/>
                  </a:lnTo>
                  <a:lnTo>
                    <a:pt x="3881" y="4994"/>
                  </a:lnTo>
                  <a:lnTo>
                    <a:pt x="3907" y="4890"/>
                  </a:lnTo>
                  <a:lnTo>
                    <a:pt x="3907" y="4813"/>
                  </a:lnTo>
                  <a:lnTo>
                    <a:pt x="3881" y="4709"/>
                  </a:lnTo>
                  <a:lnTo>
                    <a:pt x="3829" y="4632"/>
                  </a:lnTo>
                  <a:lnTo>
                    <a:pt x="3752" y="4580"/>
                  </a:lnTo>
                  <a:close/>
                  <a:moveTo>
                    <a:pt x="11849" y="7581"/>
                  </a:moveTo>
                  <a:lnTo>
                    <a:pt x="11772" y="7607"/>
                  </a:lnTo>
                  <a:lnTo>
                    <a:pt x="11694" y="7633"/>
                  </a:lnTo>
                  <a:lnTo>
                    <a:pt x="11642" y="7710"/>
                  </a:lnTo>
                  <a:lnTo>
                    <a:pt x="11617" y="7814"/>
                  </a:lnTo>
                  <a:lnTo>
                    <a:pt x="11642" y="7891"/>
                  </a:lnTo>
                  <a:lnTo>
                    <a:pt x="11694" y="7969"/>
                  </a:lnTo>
                  <a:lnTo>
                    <a:pt x="11772" y="8021"/>
                  </a:lnTo>
                  <a:lnTo>
                    <a:pt x="11849" y="8047"/>
                  </a:lnTo>
                  <a:lnTo>
                    <a:pt x="12651" y="8047"/>
                  </a:lnTo>
                  <a:lnTo>
                    <a:pt x="12729" y="8021"/>
                  </a:lnTo>
                  <a:lnTo>
                    <a:pt x="12807" y="7969"/>
                  </a:lnTo>
                  <a:lnTo>
                    <a:pt x="12858" y="7891"/>
                  </a:lnTo>
                  <a:lnTo>
                    <a:pt x="12884" y="7814"/>
                  </a:lnTo>
                  <a:lnTo>
                    <a:pt x="12858" y="7710"/>
                  </a:lnTo>
                  <a:lnTo>
                    <a:pt x="12807" y="7633"/>
                  </a:lnTo>
                  <a:lnTo>
                    <a:pt x="12729" y="7607"/>
                  </a:lnTo>
                  <a:lnTo>
                    <a:pt x="12651" y="7581"/>
                  </a:lnTo>
                  <a:close/>
                  <a:moveTo>
                    <a:pt x="8357" y="7115"/>
                  </a:moveTo>
                  <a:lnTo>
                    <a:pt x="8253" y="7141"/>
                  </a:lnTo>
                  <a:lnTo>
                    <a:pt x="8176" y="7193"/>
                  </a:lnTo>
                  <a:lnTo>
                    <a:pt x="8124" y="7271"/>
                  </a:lnTo>
                  <a:lnTo>
                    <a:pt x="8124" y="7348"/>
                  </a:lnTo>
                  <a:lnTo>
                    <a:pt x="8124" y="7452"/>
                  </a:lnTo>
                  <a:lnTo>
                    <a:pt x="8176" y="7529"/>
                  </a:lnTo>
                  <a:lnTo>
                    <a:pt x="8460" y="7814"/>
                  </a:lnTo>
                  <a:lnTo>
                    <a:pt x="8176" y="8098"/>
                  </a:lnTo>
                  <a:lnTo>
                    <a:pt x="8124" y="8176"/>
                  </a:lnTo>
                  <a:lnTo>
                    <a:pt x="8124" y="8254"/>
                  </a:lnTo>
                  <a:lnTo>
                    <a:pt x="8124" y="8357"/>
                  </a:lnTo>
                  <a:lnTo>
                    <a:pt x="8176" y="8435"/>
                  </a:lnTo>
                  <a:lnTo>
                    <a:pt x="8253" y="8487"/>
                  </a:lnTo>
                  <a:lnTo>
                    <a:pt x="8357" y="8512"/>
                  </a:lnTo>
                  <a:lnTo>
                    <a:pt x="8434" y="8487"/>
                  </a:lnTo>
                  <a:lnTo>
                    <a:pt x="8512" y="8435"/>
                  </a:lnTo>
                  <a:lnTo>
                    <a:pt x="8797" y="8150"/>
                  </a:lnTo>
                  <a:lnTo>
                    <a:pt x="9081" y="8435"/>
                  </a:lnTo>
                  <a:lnTo>
                    <a:pt x="9159" y="8487"/>
                  </a:lnTo>
                  <a:lnTo>
                    <a:pt x="9262" y="8512"/>
                  </a:lnTo>
                  <a:lnTo>
                    <a:pt x="9340" y="8487"/>
                  </a:lnTo>
                  <a:lnTo>
                    <a:pt x="9417" y="8435"/>
                  </a:lnTo>
                  <a:lnTo>
                    <a:pt x="9469" y="8357"/>
                  </a:lnTo>
                  <a:lnTo>
                    <a:pt x="9495" y="8254"/>
                  </a:lnTo>
                  <a:lnTo>
                    <a:pt x="9469" y="8176"/>
                  </a:lnTo>
                  <a:lnTo>
                    <a:pt x="9417" y="8098"/>
                  </a:lnTo>
                  <a:lnTo>
                    <a:pt x="9133" y="7814"/>
                  </a:lnTo>
                  <a:lnTo>
                    <a:pt x="9417" y="7529"/>
                  </a:lnTo>
                  <a:lnTo>
                    <a:pt x="9469" y="7452"/>
                  </a:lnTo>
                  <a:lnTo>
                    <a:pt x="9495" y="7348"/>
                  </a:lnTo>
                  <a:lnTo>
                    <a:pt x="9469" y="7271"/>
                  </a:lnTo>
                  <a:lnTo>
                    <a:pt x="9417" y="7193"/>
                  </a:lnTo>
                  <a:lnTo>
                    <a:pt x="9340" y="7141"/>
                  </a:lnTo>
                  <a:lnTo>
                    <a:pt x="9262" y="7115"/>
                  </a:lnTo>
                  <a:lnTo>
                    <a:pt x="9159" y="7141"/>
                  </a:lnTo>
                  <a:lnTo>
                    <a:pt x="9081" y="7193"/>
                  </a:lnTo>
                  <a:lnTo>
                    <a:pt x="8797" y="7478"/>
                  </a:lnTo>
                  <a:lnTo>
                    <a:pt x="8512" y="7193"/>
                  </a:lnTo>
                  <a:lnTo>
                    <a:pt x="8434" y="7141"/>
                  </a:lnTo>
                  <a:lnTo>
                    <a:pt x="8357" y="7115"/>
                  </a:lnTo>
                  <a:close/>
                  <a:moveTo>
                    <a:pt x="10168" y="7115"/>
                  </a:moveTo>
                  <a:lnTo>
                    <a:pt x="10090" y="7141"/>
                  </a:lnTo>
                  <a:lnTo>
                    <a:pt x="10012" y="7193"/>
                  </a:lnTo>
                  <a:lnTo>
                    <a:pt x="9961" y="7271"/>
                  </a:lnTo>
                  <a:lnTo>
                    <a:pt x="9935" y="7348"/>
                  </a:lnTo>
                  <a:lnTo>
                    <a:pt x="9961" y="7452"/>
                  </a:lnTo>
                  <a:lnTo>
                    <a:pt x="10012" y="7529"/>
                  </a:lnTo>
                  <a:lnTo>
                    <a:pt x="10297" y="7814"/>
                  </a:lnTo>
                  <a:lnTo>
                    <a:pt x="10012" y="8098"/>
                  </a:lnTo>
                  <a:lnTo>
                    <a:pt x="9961" y="8176"/>
                  </a:lnTo>
                  <a:lnTo>
                    <a:pt x="9935" y="8254"/>
                  </a:lnTo>
                  <a:lnTo>
                    <a:pt x="9961" y="8357"/>
                  </a:lnTo>
                  <a:lnTo>
                    <a:pt x="10012" y="8435"/>
                  </a:lnTo>
                  <a:lnTo>
                    <a:pt x="10090" y="8487"/>
                  </a:lnTo>
                  <a:lnTo>
                    <a:pt x="10168" y="8512"/>
                  </a:lnTo>
                  <a:lnTo>
                    <a:pt x="10271" y="8487"/>
                  </a:lnTo>
                  <a:lnTo>
                    <a:pt x="10349" y="8435"/>
                  </a:lnTo>
                  <a:lnTo>
                    <a:pt x="10633" y="8150"/>
                  </a:lnTo>
                  <a:lnTo>
                    <a:pt x="10918" y="8435"/>
                  </a:lnTo>
                  <a:lnTo>
                    <a:pt x="10996" y="8487"/>
                  </a:lnTo>
                  <a:lnTo>
                    <a:pt x="11073" y="8512"/>
                  </a:lnTo>
                  <a:lnTo>
                    <a:pt x="11177" y="8487"/>
                  </a:lnTo>
                  <a:lnTo>
                    <a:pt x="11254" y="8435"/>
                  </a:lnTo>
                  <a:lnTo>
                    <a:pt x="11306" y="8357"/>
                  </a:lnTo>
                  <a:lnTo>
                    <a:pt x="11332" y="8254"/>
                  </a:lnTo>
                  <a:lnTo>
                    <a:pt x="11306" y="8176"/>
                  </a:lnTo>
                  <a:lnTo>
                    <a:pt x="11254" y="8098"/>
                  </a:lnTo>
                  <a:lnTo>
                    <a:pt x="10970" y="7814"/>
                  </a:lnTo>
                  <a:lnTo>
                    <a:pt x="11254" y="7529"/>
                  </a:lnTo>
                  <a:lnTo>
                    <a:pt x="11306" y="7452"/>
                  </a:lnTo>
                  <a:lnTo>
                    <a:pt x="11332" y="7348"/>
                  </a:lnTo>
                  <a:lnTo>
                    <a:pt x="11306" y="7271"/>
                  </a:lnTo>
                  <a:lnTo>
                    <a:pt x="11254" y="7193"/>
                  </a:lnTo>
                  <a:lnTo>
                    <a:pt x="11177" y="7141"/>
                  </a:lnTo>
                  <a:lnTo>
                    <a:pt x="11073" y="7115"/>
                  </a:lnTo>
                  <a:lnTo>
                    <a:pt x="10996" y="7141"/>
                  </a:lnTo>
                  <a:lnTo>
                    <a:pt x="10918" y="7193"/>
                  </a:lnTo>
                  <a:lnTo>
                    <a:pt x="10633" y="7478"/>
                  </a:lnTo>
                  <a:lnTo>
                    <a:pt x="10349" y="7193"/>
                  </a:lnTo>
                  <a:lnTo>
                    <a:pt x="10271" y="7141"/>
                  </a:lnTo>
                  <a:lnTo>
                    <a:pt x="10168" y="7115"/>
                  </a:lnTo>
                  <a:close/>
                  <a:moveTo>
                    <a:pt x="13428" y="7115"/>
                  </a:moveTo>
                  <a:lnTo>
                    <a:pt x="13324" y="7141"/>
                  </a:lnTo>
                  <a:lnTo>
                    <a:pt x="13246" y="7193"/>
                  </a:lnTo>
                  <a:lnTo>
                    <a:pt x="13195" y="7271"/>
                  </a:lnTo>
                  <a:lnTo>
                    <a:pt x="13195" y="7348"/>
                  </a:lnTo>
                  <a:lnTo>
                    <a:pt x="13195" y="7452"/>
                  </a:lnTo>
                  <a:lnTo>
                    <a:pt x="13246" y="7529"/>
                  </a:lnTo>
                  <a:lnTo>
                    <a:pt x="13531" y="7814"/>
                  </a:lnTo>
                  <a:lnTo>
                    <a:pt x="13246" y="8098"/>
                  </a:lnTo>
                  <a:lnTo>
                    <a:pt x="13195" y="8176"/>
                  </a:lnTo>
                  <a:lnTo>
                    <a:pt x="13195" y="8254"/>
                  </a:lnTo>
                  <a:lnTo>
                    <a:pt x="13195" y="8357"/>
                  </a:lnTo>
                  <a:lnTo>
                    <a:pt x="13246" y="8435"/>
                  </a:lnTo>
                  <a:lnTo>
                    <a:pt x="13324" y="8487"/>
                  </a:lnTo>
                  <a:lnTo>
                    <a:pt x="13428" y="8512"/>
                  </a:lnTo>
                  <a:lnTo>
                    <a:pt x="13505" y="8487"/>
                  </a:lnTo>
                  <a:lnTo>
                    <a:pt x="13583" y="8435"/>
                  </a:lnTo>
                  <a:lnTo>
                    <a:pt x="13867" y="8150"/>
                  </a:lnTo>
                  <a:lnTo>
                    <a:pt x="14152" y="8435"/>
                  </a:lnTo>
                  <a:lnTo>
                    <a:pt x="14230" y="8487"/>
                  </a:lnTo>
                  <a:lnTo>
                    <a:pt x="14333" y="8512"/>
                  </a:lnTo>
                  <a:lnTo>
                    <a:pt x="14411" y="8487"/>
                  </a:lnTo>
                  <a:lnTo>
                    <a:pt x="14488" y="8435"/>
                  </a:lnTo>
                  <a:lnTo>
                    <a:pt x="14540" y="8357"/>
                  </a:lnTo>
                  <a:lnTo>
                    <a:pt x="14566" y="8254"/>
                  </a:lnTo>
                  <a:lnTo>
                    <a:pt x="14540" y="8176"/>
                  </a:lnTo>
                  <a:lnTo>
                    <a:pt x="14488" y="8098"/>
                  </a:lnTo>
                  <a:lnTo>
                    <a:pt x="14204" y="7814"/>
                  </a:lnTo>
                  <a:lnTo>
                    <a:pt x="14488" y="7529"/>
                  </a:lnTo>
                  <a:lnTo>
                    <a:pt x="14540" y="7452"/>
                  </a:lnTo>
                  <a:lnTo>
                    <a:pt x="14566" y="7348"/>
                  </a:lnTo>
                  <a:lnTo>
                    <a:pt x="14540" y="7271"/>
                  </a:lnTo>
                  <a:lnTo>
                    <a:pt x="14488" y="7193"/>
                  </a:lnTo>
                  <a:lnTo>
                    <a:pt x="14411" y="7141"/>
                  </a:lnTo>
                  <a:lnTo>
                    <a:pt x="14333" y="7115"/>
                  </a:lnTo>
                  <a:lnTo>
                    <a:pt x="14230" y="7141"/>
                  </a:lnTo>
                  <a:lnTo>
                    <a:pt x="14152" y="7193"/>
                  </a:lnTo>
                  <a:lnTo>
                    <a:pt x="13867" y="7478"/>
                  </a:lnTo>
                  <a:lnTo>
                    <a:pt x="13583" y="7193"/>
                  </a:lnTo>
                  <a:lnTo>
                    <a:pt x="13505" y="7141"/>
                  </a:lnTo>
                  <a:lnTo>
                    <a:pt x="13428" y="7115"/>
                  </a:lnTo>
                  <a:close/>
                  <a:moveTo>
                    <a:pt x="5149" y="6339"/>
                  </a:moveTo>
                  <a:lnTo>
                    <a:pt x="5304" y="6494"/>
                  </a:lnTo>
                  <a:lnTo>
                    <a:pt x="5433" y="6650"/>
                  </a:lnTo>
                  <a:lnTo>
                    <a:pt x="5537" y="6831"/>
                  </a:lnTo>
                  <a:lnTo>
                    <a:pt x="5614" y="7038"/>
                  </a:lnTo>
                  <a:lnTo>
                    <a:pt x="5692" y="7219"/>
                  </a:lnTo>
                  <a:lnTo>
                    <a:pt x="5744" y="7400"/>
                  </a:lnTo>
                  <a:lnTo>
                    <a:pt x="5770" y="7607"/>
                  </a:lnTo>
                  <a:lnTo>
                    <a:pt x="5770" y="7814"/>
                  </a:lnTo>
                  <a:lnTo>
                    <a:pt x="5770" y="8021"/>
                  </a:lnTo>
                  <a:lnTo>
                    <a:pt x="5744" y="8202"/>
                  </a:lnTo>
                  <a:lnTo>
                    <a:pt x="5692" y="8409"/>
                  </a:lnTo>
                  <a:lnTo>
                    <a:pt x="5614" y="8616"/>
                  </a:lnTo>
                  <a:lnTo>
                    <a:pt x="5537" y="8797"/>
                  </a:lnTo>
                  <a:lnTo>
                    <a:pt x="5433" y="8978"/>
                  </a:lnTo>
                  <a:lnTo>
                    <a:pt x="5304" y="9133"/>
                  </a:lnTo>
                  <a:lnTo>
                    <a:pt x="5149" y="9289"/>
                  </a:lnTo>
                  <a:lnTo>
                    <a:pt x="4993" y="9444"/>
                  </a:lnTo>
                  <a:lnTo>
                    <a:pt x="4812" y="9573"/>
                  </a:lnTo>
                  <a:lnTo>
                    <a:pt x="4657" y="9677"/>
                  </a:lnTo>
                  <a:lnTo>
                    <a:pt x="4450" y="9754"/>
                  </a:lnTo>
                  <a:lnTo>
                    <a:pt x="4269" y="9832"/>
                  </a:lnTo>
                  <a:lnTo>
                    <a:pt x="4062" y="9884"/>
                  </a:lnTo>
                  <a:lnTo>
                    <a:pt x="3881" y="9909"/>
                  </a:lnTo>
                  <a:lnTo>
                    <a:pt x="3467" y="9909"/>
                  </a:lnTo>
                  <a:lnTo>
                    <a:pt x="3260" y="9884"/>
                  </a:lnTo>
                  <a:lnTo>
                    <a:pt x="3079" y="9832"/>
                  </a:lnTo>
                  <a:lnTo>
                    <a:pt x="2872" y="9754"/>
                  </a:lnTo>
                  <a:lnTo>
                    <a:pt x="2691" y="9677"/>
                  </a:lnTo>
                  <a:lnTo>
                    <a:pt x="2510" y="9573"/>
                  </a:lnTo>
                  <a:lnTo>
                    <a:pt x="2329" y="9444"/>
                  </a:lnTo>
                  <a:lnTo>
                    <a:pt x="2173" y="9289"/>
                  </a:lnTo>
                  <a:lnTo>
                    <a:pt x="2044" y="9133"/>
                  </a:lnTo>
                  <a:lnTo>
                    <a:pt x="1915" y="8978"/>
                  </a:lnTo>
                  <a:lnTo>
                    <a:pt x="1811" y="8797"/>
                  </a:lnTo>
                  <a:lnTo>
                    <a:pt x="1708" y="8616"/>
                  </a:lnTo>
                  <a:lnTo>
                    <a:pt x="1656" y="8409"/>
                  </a:lnTo>
                  <a:lnTo>
                    <a:pt x="1604" y="8202"/>
                  </a:lnTo>
                  <a:lnTo>
                    <a:pt x="1578" y="8021"/>
                  </a:lnTo>
                  <a:lnTo>
                    <a:pt x="1578" y="7814"/>
                  </a:lnTo>
                  <a:lnTo>
                    <a:pt x="1578" y="7607"/>
                  </a:lnTo>
                  <a:lnTo>
                    <a:pt x="1604" y="7400"/>
                  </a:lnTo>
                  <a:lnTo>
                    <a:pt x="1656" y="7219"/>
                  </a:lnTo>
                  <a:lnTo>
                    <a:pt x="1708" y="7038"/>
                  </a:lnTo>
                  <a:lnTo>
                    <a:pt x="1811" y="6831"/>
                  </a:lnTo>
                  <a:lnTo>
                    <a:pt x="1915" y="6650"/>
                  </a:lnTo>
                  <a:lnTo>
                    <a:pt x="2044" y="6494"/>
                  </a:lnTo>
                  <a:lnTo>
                    <a:pt x="2173" y="6339"/>
                  </a:lnTo>
                  <a:lnTo>
                    <a:pt x="2820" y="7167"/>
                  </a:lnTo>
                  <a:lnTo>
                    <a:pt x="3493" y="7969"/>
                  </a:lnTo>
                  <a:lnTo>
                    <a:pt x="3571" y="8021"/>
                  </a:lnTo>
                  <a:lnTo>
                    <a:pt x="3674" y="8047"/>
                  </a:lnTo>
                  <a:lnTo>
                    <a:pt x="3752" y="8021"/>
                  </a:lnTo>
                  <a:lnTo>
                    <a:pt x="3855" y="7969"/>
                  </a:lnTo>
                  <a:lnTo>
                    <a:pt x="4528" y="7167"/>
                  </a:lnTo>
                  <a:lnTo>
                    <a:pt x="5149" y="6339"/>
                  </a:lnTo>
                  <a:close/>
                  <a:moveTo>
                    <a:pt x="5795" y="5408"/>
                  </a:moveTo>
                  <a:lnTo>
                    <a:pt x="6028" y="5667"/>
                  </a:lnTo>
                  <a:lnTo>
                    <a:pt x="6235" y="5925"/>
                  </a:lnTo>
                  <a:lnTo>
                    <a:pt x="6442" y="6210"/>
                  </a:lnTo>
                  <a:lnTo>
                    <a:pt x="6572" y="6494"/>
                  </a:lnTo>
                  <a:lnTo>
                    <a:pt x="6701" y="6805"/>
                  </a:lnTo>
                  <a:lnTo>
                    <a:pt x="6804" y="7141"/>
                  </a:lnTo>
                  <a:lnTo>
                    <a:pt x="6856" y="7478"/>
                  </a:lnTo>
                  <a:lnTo>
                    <a:pt x="6856" y="7814"/>
                  </a:lnTo>
                  <a:lnTo>
                    <a:pt x="6856" y="8124"/>
                  </a:lnTo>
                  <a:lnTo>
                    <a:pt x="6804" y="8435"/>
                  </a:lnTo>
                  <a:lnTo>
                    <a:pt x="6727" y="8719"/>
                  </a:lnTo>
                  <a:lnTo>
                    <a:pt x="6623" y="9004"/>
                  </a:lnTo>
                  <a:lnTo>
                    <a:pt x="6494" y="9289"/>
                  </a:lnTo>
                  <a:lnTo>
                    <a:pt x="6339" y="9573"/>
                  </a:lnTo>
                  <a:lnTo>
                    <a:pt x="6158" y="9832"/>
                  </a:lnTo>
                  <a:lnTo>
                    <a:pt x="5925" y="10065"/>
                  </a:lnTo>
                  <a:lnTo>
                    <a:pt x="5692" y="10297"/>
                  </a:lnTo>
                  <a:lnTo>
                    <a:pt x="5433" y="10479"/>
                  </a:lnTo>
                  <a:lnTo>
                    <a:pt x="5149" y="10634"/>
                  </a:lnTo>
                  <a:lnTo>
                    <a:pt x="4864" y="10763"/>
                  </a:lnTo>
                  <a:lnTo>
                    <a:pt x="4579" y="10867"/>
                  </a:lnTo>
                  <a:lnTo>
                    <a:pt x="4269" y="10944"/>
                  </a:lnTo>
                  <a:lnTo>
                    <a:pt x="3984" y="10996"/>
                  </a:lnTo>
                  <a:lnTo>
                    <a:pt x="3364" y="10996"/>
                  </a:lnTo>
                  <a:lnTo>
                    <a:pt x="3053" y="10944"/>
                  </a:lnTo>
                  <a:lnTo>
                    <a:pt x="2768" y="10867"/>
                  </a:lnTo>
                  <a:lnTo>
                    <a:pt x="2458" y="10763"/>
                  </a:lnTo>
                  <a:lnTo>
                    <a:pt x="2173" y="10634"/>
                  </a:lnTo>
                  <a:lnTo>
                    <a:pt x="1915" y="10479"/>
                  </a:lnTo>
                  <a:lnTo>
                    <a:pt x="1656" y="10297"/>
                  </a:lnTo>
                  <a:lnTo>
                    <a:pt x="1397" y="10065"/>
                  </a:lnTo>
                  <a:lnTo>
                    <a:pt x="1190" y="9832"/>
                  </a:lnTo>
                  <a:lnTo>
                    <a:pt x="1009" y="9573"/>
                  </a:lnTo>
                  <a:lnTo>
                    <a:pt x="828" y="9289"/>
                  </a:lnTo>
                  <a:lnTo>
                    <a:pt x="699" y="9004"/>
                  </a:lnTo>
                  <a:lnTo>
                    <a:pt x="595" y="8719"/>
                  </a:lnTo>
                  <a:lnTo>
                    <a:pt x="518" y="8435"/>
                  </a:lnTo>
                  <a:lnTo>
                    <a:pt x="492" y="8124"/>
                  </a:lnTo>
                  <a:lnTo>
                    <a:pt x="466" y="7814"/>
                  </a:lnTo>
                  <a:lnTo>
                    <a:pt x="492" y="7478"/>
                  </a:lnTo>
                  <a:lnTo>
                    <a:pt x="544" y="7141"/>
                  </a:lnTo>
                  <a:lnTo>
                    <a:pt x="621" y="6805"/>
                  </a:lnTo>
                  <a:lnTo>
                    <a:pt x="751" y="6494"/>
                  </a:lnTo>
                  <a:lnTo>
                    <a:pt x="906" y="6210"/>
                  </a:lnTo>
                  <a:lnTo>
                    <a:pt x="1087" y="5925"/>
                  </a:lnTo>
                  <a:lnTo>
                    <a:pt x="1294" y="5667"/>
                  </a:lnTo>
                  <a:lnTo>
                    <a:pt x="1553" y="5408"/>
                  </a:lnTo>
                  <a:lnTo>
                    <a:pt x="1889" y="5951"/>
                  </a:lnTo>
                  <a:lnTo>
                    <a:pt x="1708" y="6132"/>
                  </a:lnTo>
                  <a:lnTo>
                    <a:pt x="1553" y="6339"/>
                  </a:lnTo>
                  <a:lnTo>
                    <a:pt x="1423" y="6572"/>
                  </a:lnTo>
                  <a:lnTo>
                    <a:pt x="1294" y="6805"/>
                  </a:lnTo>
                  <a:lnTo>
                    <a:pt x="1216" y="7038"/>
                  </a:lnTo>
                  <a:lnTo>
                    <a:pt x="1139" y="7296"/>
                  </a:lnTo>
                  <a:lnTo>
                    <a:pt x="1113" y="7555"/>
                  </a:lnTo>
                  <a:lnTo>
                    <a:pt x="1087" y="7814"/>
                  </a:lnTo>
                  <a:lnTo>
                    <a:pt x="1113" y="8047"/>
                  </a:lnTo>
                  <a:lnTo>
                    <a:pt x="1139" y="8305"/>
                  </a:lnTo>
                  <a:lnTo>
                    <a:pt x="1190" y="8538"/>
                  </a:lnTo>
                  <a:lnTo>
                    <a:pt x="1294" y="8771"/>
                  </a:lnTo>
                  <a:lnTo>
                    <a:pt x="1397" y="9004"/>
                  </a:lnTo>
                  <a:lnTo>
                    <a:pt x="1527" y="9237"/>
                  </a:lnTo>
                  <a:lnTo>
                    <a:pt x="1682" y="9444"/>
                  </a:lnTo>
                  <a:lnTo>
                    <a:pt x="1837" y="9625"/>
                  </a:lnTo>
                  <a:lnTo>
                    <a:pt x="2044" y="9806"/>
                  </a:lnTo>
                  <a:lnTo>
                    <a:pt x="2251" y="9961"/>
                  </a:lnTo>
                  <a:lnTo>
                    <a:pt x="2458" y="10091"/>
                  </a:lnTo>
                  <a:lnTo>
                    <a:pt x="2691" y="10194"/>
                  </a:lnTo>
                  <a:lnTo>
                    <a:pt x="2924" y="10272"/>
                  </a:lnTo>
                  <a:lnTo>
                    <a:pt x="3182" y="10349"/>
                  </a:lnTo>
                  <a:lnTo>
                    <a:pt x="3415" y="10375"/>
                  </a:lnTo>
                  <a:lnTo>
                    <a:pt x="3907" y="10375"/>
                  </a:lnTo>
                  <a:lnTo>
                    <a:pt x="4166" y="10349"/>
                  </a:lnTo>
                  <a:lnTo>
                    <a:pt x="4398" y="10272"/>
                  </a:lnTo>
                  <a:lnTo>
                    <a:pt x="4631" y="10194"/>
                  </a:lnTo>
                  <a:lnTo>
                    <a:pt x="4864" y="10091"/>
                  </a:lnTo>
                  <a:lnTo>
                    <a:pt x="5097" y="9961"/>
                  </a:lnTo>
                  <a:lnTo>
                    <a:pt x="5304" y="9806"/>
                  </a:lnTo>
                  <a:lnTo>
                    <a:pt x="5485" y="9625"/>
                  </a:lnTo>
                  <a:lnTo>
                    <a:pt x="5666" y="9444"/>
                  </a:lnTo>
                  <a:lnTo>
                    <a:pt x="5821" y="9237"/>
                  </a:lnTo>
                  <a:lnTo>
                    <a:pt x="5951" y="9004"/>
                  </a:lnTo>
                  <a:lnTo>
                    <a:pt x="6054" y="8771"/>
                  </a:lnTo>
                  <a:lnTo>
                    <a:pt x="6132" y="8538"/>
                  </a:lnTo>
                  <a:lnTo>
                    <a:pt x="6184" y="8305"/>
                  </a:lnTo>
                  <a:lnTo>
                    <a:pt x="6235" y="8047"/>
                  </a:lnTo>
                  <a:lnTo>
                    <a:pt x="6235" y="7814"/>
                  </a:lnTo>
                  <a:lnTo>
                    <a:pt x="6235" y="7555"/>
                  </a:lnTo>
                  <a:lnTo>
                    <a:pt x="6184" y="7296"/>
                  </a:lnTo>
                  <a:lnTo>
                    <a:pt x="6132" y="7038"/>
                  </a:lnTo>
                  <a:lnTo>
                    <a:pt x="6028" y="6805"/>
                  </a:lnTo>
                  <a:lnTo>
                    <a:pt x="5925" y="6572"/>
                  </a:lnTo>
                  <a:lnTo>
                    <a:pt x="5770" y="6339"/>
                  </a:lnTo>
                  <a:lnTo>
                    <a:pt x="5614" y="6132"/>
                  </a:lnTo>
                  <a:lnTo>
                    <a:pt x="5433" y="5951"/>
                  </a:lnTo>
                  <a:lnTo>
                    <a:pt x="5795" y="5408"/>
                  </a:lnTo>
                  <a:close/>
                  <a:moveTo>
                    <a:pt x="3364" y="1"/>
                  </a:moveTo>
                  <a:lnTo>
                    <a:pt x="3053" y="52"/>
                  </a:lnTo>
                  <a:lnTo>
                    <a:pt x="2768" y="130"/>
                  </a:lnTo>
                  <a:lnTo>
                    <a:pt x="2484" y="234"/>
                  </a:lnTo>
                  <a:lnTo>
                    <a:pt x="2225" y="363"/>
                  </a:lnTo>
                  <a:lnTo>
                    <a:pt x="1966" y="518"/>
                  </a:lnTo>
                  <a:lnTo>
                    <a:pt x="1734" y="673"/>
                  </a:lnTo>
                  <a:lnTo>
                    <a:pt x="1527" y="880"/>
                  </a:lnTo>
                  <a:lnTo>
                    <a:pt x="1320" y="1087"/>
                  </a:lnTo>
                  <a:lnTo>
                    <a:pt x="1164" y="1320"/>
                  </a:lnTo>
                  <a:lnTo>
                    <a:pt x="1009" y="1579"/>
                  </a:lnTo>
                  <a:lnTo>
                    <a:pt x="880" y="1838"/>
                  </a:lnTo>
                  <a:lnTo>
                    <a:pt x="776" y="2122"/>
                  </a:lnTo>
                  <a:lnTo>
                    <a:pt x="699" y="2407"/>
                  </a:lnTo>
                  <a:lnTo>
                    <a:pt x="647" y="2717"/>
                  </a:lnTo>
                  <a:lnTo>
                    <a:pt x="647" y="3028"/>
                  </a:lnTo>
                  <a:lnTo>
                    <a:pt x="647" y="3260"/>
                  </a:lnTo>
                  <a:lnTo>
                    <a:pt x="673" y="3493"/>
                  </a:lnTo>
                  <a:lnTo>
                    <a:pt x="751" y="3726"/>
                  </a:lnTo>
                  <a:lnTo>
                    <a:pt x="828" y="3985"/>
                  </a:lnTo>
                  <a:lnTo>
                    <a:pt x="1035" y="4502"/>
                  </a:lnTo>
                  <a:lnTo>
                    <a:pt x="1294" y="5020"/>
                  </a:lnTo>
                  <a:lnTo>
                    <a:pt x="1087" y="5227"/>
                  </a:lnTo>
                  <a:lnTo>
                    <a:pt x="828" y="5485"/>
                  </a:lnTo>
                  <a:lnTo>
                    <a:pt x="595" y="5796"/>
                  </a:lnTo>
                  <a:lnTo>
                    <a:pt x="414" y="6106"/>
                  </a:lnTo>
                  <a:lnTo>
                    <a:pt x="259" y="6443"/>
                  </a:lnTo>
                  <a:lnTo>
                    <a:pt x="155" y="6779"/>
                  </a:lnTo>
                  <a:lnTo>
                    <a:pt x="78" y="7115"/>
                  </a:lnTo>
                  <a:lnTo>
                    <a:pt x="26" y="7452"/>
                  </a:lnTo>
                  <a:lnTo>
                    <a:pt x="0" y="7814"/>
                  </a:lnTo>
                  <a:lnTo>
                    <a:pt x="26" y="8176"/>
                  </a:lnTo>
                  <a:lnTo>
                    <a:pt x="78" y="8512"/>
                  </a:lnTo>
                  <a:lnTo>
                    <a:pt x="155" y="8849"/>
                  </a:lnTo>
                  <a:lnTo>
                    <a:pt x="259" y="9185"/>
                  </a:lnTo>
                  <a:lnTo>
                    <a:pt x="414" y="9521"/>
                  </a:lnTo>
                  <a:lnTo>
                    <a:pt x="595" y="9832"/>
                  </a:lnTo>
                  <a:lnTo>
                    <a:pt x="828" y="10116"/>
                  </a:lnTo>
                  <a:lnTo>
                    <a:pt x="1087" y="10401"/>
                  </a:lnTo>
                  <a:lnTo>
                    <a:pt x="1346" y="10660"/>
                  </a:lnTo>
                  <a:lnTo>
                    <a:pt x="1656" y="10867"/>
                  </a:lnTo>
                  <a:lnTo>
                    <a:pt x="1966" y="11048"/>
                  </a:lnTo>
                  <a:lnTo>
                    <a:pt x="2277" y="11203"/>
                  </a:lnTo>
                  <a:lnTo>
                    <a:pt x="2613" y="11332"/>
                  </a:lnTo>
                  <a:lnTo>
                    <a:pt x="2975" y="11410"/>
                  </a:lnTo>
                  <a:lnTo>
                    <a:pt x="3312" y="11462"/>
                  </a:lnTo>
                  <a:lnTo>
                    <a:pt x="3674" y="11488"/>
                  </a:lnTo>
                  <a:lnTo>
                    <a:pt x="3984" y="11462"/>
                  </a:lnTo>
                  <a:lnTo>
                    <a:pt x="4321" y="11410"/>
                  </a:lnTo>
                  <a:lnTo>
                    <a:pt x="4631" y="11358"/>
                  </a:lnTo>
                  <a:lnTo>
                    <a:pt x="4942" y="11255"/>
                  </a:lnTo>
                  <a:lnTo>
                    <a:pt x="5252" y="11125"/>
                  </a:lnTo>
                  <a:lnTo>
                    <a:pt x="5537" y="10970"/>
                  </a:lnTo>
                  <a:lnTo>
                    <a:pt x="5821" y="10789"/>
                  </a:lnTo>
                  <a:lnTo>
                    <a:pt x="6080" y="10556"/>
                  </a:lnTo>
                  <a:lnTo>
                    <a:pt x="6701" y="11177"/>
                  </a:lnTo>
                  <a:lnTo>
                    <a:pt x="6597" y="11358"/>
                  </a:lnTo>
                  <a:lnTo>
                    <a:pt x="6546" y="11539"/>
                  </a:lnTo>
                  <a:lnTo>
                    <a:pt x="6520" y="11746"/>
                  </a:lnTo>
                  <a:lnTo>
                    <a:pt x="6520" y="11953"/>
                  </a:lnTo>
                  <a:lnTo>
                    <a:pt x="6546" y="12134"/>
                  </a:lnTo>
                  <a:lnTo>
                    <a:pt x="6623" y="12315"/>
                  </a:lnTo>
                  <a:lnTo>
                    <a:pt x="6727" y="12497"/>
                  </a:lnTo>
                  <a:lnTo>
                    <a:pt x="6856" y="12652"/>
                  </a:lnTo>
                  <a:lnTo>
                    <a:pt x="7555" y="13376"/>
                  </a:lnTo>
                  <a:lnTo>
                    <a:pt x="7632" y="13428"/>
                  </a:lnTo>
                  <a:lnTo>
                    <a:pt x="7813" y="13428"/>
                  </a:lnTo>
                  <a:lnTo>
                    <a:pt x="7891" y="13376"/>
                  </a:lnTo>
                  <a:lnTo>
                    <a:pt x="7943" y="13299"/>
                  </a:lnTo>
                  <a:lnTo>
                    <a:pt x="7969" y="13195"/>
                  </a:lnTo>
                  <a:lnTo>
                    <a:pt x="7943" y="13117"/>
                  </a:lnTo>
                  <a:lnTo>
                    <a:pt x="7891" y="13040"/>
                  </a:lnTo>
                  <a:lnTo>
                    <a:pt x="7193" y="12315"/>
                  </a:lnTo>
                  <a:lnTo>
                    <a:pt x="7089" y="12212"/>
                  </a:lnTo>
                  <a:lnTo>
                    <a:pt x="7037" y="12083"/>
                  </a:lnTo>
                  <a:lnTo>
                    <a:pt x="6986" y="11953"/>
                  </a:lnTo>
                  <a:lnTo>
                    <a:pt x="6986" y="11824"/>
                  </a:lnTo>
                  <a:lnTo>
                    <a:pt x="6986" y="11695"/>
                  </a:lnTo>
                  <a:lnTo>
                    <a:pt x="7037" y="11565"/>
                  </a:lnTo>
                  <a:lnTo>
                    <a:pt x="7089" y="11436"/>
                  </a:lnTo>
                  <a:lnTo>
                    <a:pt x="7193" y="11332"/>
                  </a:lnTo>
                  <a:lnTo>
                    <a:pt x="7296" y="11229"/>
                  </a:lnTo>
                  <a:lnTo>
                    <a:pt x="7425" y="11177"/>
                  </a:lnTo>
                  <a:lnTo>
                    <a:pt x="7555" y="11151"/>
                  </a:lnTo>
                  <a:lnTo>
                    <a:pt x="7684" y="11125"/>
                  </a:lnTo>
                  <a:lnTo>
                    <a:pt x="7813" y="11151"/>
                  </a:lnTo>
                  <a:lnTo>
                    <a:pt x="7943" y="11177"/>
                  </a:lnTo>
                  <a:lnTo>
                    <a:pt x="8072" y="11229"/>
                  </a:lnTo>
                  <a:lnTo>
                    <a:pt x="8176" y="11332"/>
                  </a:lnTo>
                  <a:lnTo>
                    <a:pt x="10349" y="13506"/>
                  </a:lnTo>
                  <a:lnTo>
                    <a:pt x="10452" y="13635"/>
                  </a:lnTo>
                  <a:lnTo>
                    <a:pt x="10504" y="13738"/>
                  </a:lnTo>
                  <a:lnTo>
                    <a:pt x="10556" y="13868"/>
                  </a:lnTo>
                  <a:lnTo>
                    <a:pt x="10556" y="14023"/>
                  </a:lnTo>
                  <a:lnTo>
                    <a:pt x="10556" y="14152"/>
                  </a:lnTo>
                  <a:lnTo>
                    <a:pt x="10504" y="14282"/>
                  </a:lnTo>
                  <a:lnTo>
                    <a:pt x="10452" y="14385"/>
                  </a:lnTo>
                  <a:lnTo>
                    <a:pt x="10349" y="14515"/>
                  </a:lnTo>
                  <a:lnTo>
                    <a:pt x="10245" y="14592"/>
                  </a:lnTo>
                  <a:lnTo>
                    <a:pt x="10142" y="14670"/>
                  </a:lnTo>
                  <a:lnTo>
                    <a:pt x="10012" y="14696"/>
                  </a:lnTo>
                  <a:lnTo>
                    <a:pt x="9857" y="14722"/>
                  </a:lnTo>
                  <a:lnTo>
                    <a:pt x="9728" y="14696"/>
                  </a:lnTo>
                  <a:lnTo>
                    <a:pt x="9599" y="14670"/>
                  </a:lnTo>
                  <a:lnTo>
                    <a:pt x="9469" y="14592"/>
                  </a:lnTo>
                  <a:lnTo>
                    <a:pt x="9366" y="14515"/>
                  </a:lnTo>
                  <a:lnTo>
                    <a:pt x="8667" y="13790"/>
                  </a:lnTo>
                  <a:lnTo>
                    <a:pt x="8590" y="13738"/>
                  </a:lnTo>
                  <a:lnTo>
                    <a:pt x="8486" y="13713"/>
                  </a:lnTo>
                  <a:lnTo>
                    <a:pt x="8408" y="13738"/>
                  </a:lnTo>
                  <a:lnTo>
                    <a:pt x="8331" y="13790"/>
                  </a:lnTo>
                  <a:lnTo>
                    <a:pt x="8279" y="13868"/>
                  </a:lnTo>
                  <a:lnTo>
                    <a:pt x="8253" y="13945"/>
                  </a:lnTo>
                  <a:lnTo>
                    <a:pt x="8279" y="14049"/>
                  </a:lnTo>
                  <a:lnTo>
                    <a:pt x="8331" y="14126"/>
                  </a:lnTo>
                  <a:lnTo>
                    <a:pt x="9029" y="14851"/>
                  </a:lnTo>
                  <a:lnTo>
                    <a:pt x="9210" y="14980"/>
                  </a:lnTo>
                  <a:lnTo>
                    <a:pt x="9417" y="15084"/>
                  </a:lnTo>
                  <a:lnTo>
                    <a:pt x="9650" y="15161"/>
                  </a:lnTo>
                  <a:lnTo>
                    <a:pt x="9857" y="15187"/>
                  </a:lnTo>
                  <a:lnTo>
                    <a:pt x="10090" y="15161"/>
                  </a:lnTo>
                  <a:lnTo>
                    <a:pt x="10297" y="15084"/>
                  </a:lnTo>
                  <a:lnTo>
                    <a:pt x="10504" y="14980"/>
                  </a:lnTo>
                  <a:lnTo>
                    <a:pt x="10685" y="14851"/>
                  </a:lnTo>
                  <a:lnTo>
                    <a:pt x="10840" y="14644"/>
                  </a:lnTo>
                  <a:lnTo>
                    <a:pt x="10944" y="14463"/>
                  </a:lnTo>
                  <a:lnTo>
                    <a:pt x="11021" y="14230"/>
                  </a:lnTo>
                  <a:lnTo>
                    <a:pt x="11047" y="13997"/>
                  </a:lnTo>
                  <a:lnTo>
                    <a:pt x="11021" y="13790"/>
                  </a:lnTo>
                  <a:lnTo>
                    <a:pt x="10944" y="13557"/>
                  </a:lnTo>
                  <a:lnTo>
                    <a:pt x="10840" y="13376"/>
                  </a:lnTo>
                  <a:lnTo>
                    <a:pt x="10685" y="13169"/>
                  </a:lnTo>
                  <a:lnTo>
                    <a:pt x="8512" y="10996"/>
                  </a:lnTo>
                  <a:lnTo>
                    <a:pt x="8357" y="10867"/>
                  </a:lnTo>
                  <a:lnTo>
                    <a:pt x="8176" y="10763"/>
                  </a:lnTo>
                  <a:lnTo>
                    <a:pt x="7995" y="10686"/>
                  </a:lnTo>
                  <a:lnTo>
                    <a:pt x="7788" y="10660"/>
                  </a:lnTo>
                  <a:lnTo>
                    <a:pt x="7606" y="10660"/>
                  </a:lnTo>
                  <a:lnTo>
                    <a:pt x="7399" y="10686"/>
                  </a:lnTo>
                  <a:lnTo>
                    <a:pt x="7218" y="10737"/>
                  </a:lnTo>
                  <a:lnTo>
                    <a:pt x="7037" y="10841"/>
                  </a:lnTo>
                  <a:lnTo>
                    <a:pt x="6416" y="10246"/>
                  </a:lnTo>
                  <a:lnTo>
                    <a:pt x="6623" y="9987"/>
                  </a:lnTo>
                  <a:lnTo>
                    <a:pt x="6779" y="9728"/>
                  </a:lnTo>
                  <a:lnTo>
                    <a:pt x="10815" y="9728"/>
                  </a:lnTo>
                  <a:lnTo>
                    <a:pt x="10892" y="9677"/>
                  </a:lnTo>
                  <a:lnTo>
                    <a:pt x="10944" y="9599"/>
                  </a:lnTo>
                  <a:lnTo>
                    <a:pt x="10970" y="9495"/>
                  </a:lnTo>
                  <a:lnTo>
                    <a:pt x="10944" y="9418"/>
                  </a:lnTo>
                  <a:lnTo>
                    <a:pt x="10892" y="9340"/>
                  </a:lnTo>
                  <a:lnTo>
                    <a:pt x="10815" y="9289"/>
                  </a:lnTo>
                  <a:lnTo>
                    <a:pt x="10737" y="9263"/>
                  </a:lnTo>
                  <a:lnTo>
                    <a:pt x="7037" y="9263"/>
                  </a:lnTo>
                  <a:lnTo>
                    <a:pt x="7167" y="8926"/>
                  </a:lnTo>
                  <a:lnTo>
                    <a:pt x="7270" y="8564"/>
                  </a:lnTo>
                  <a:lnTo>
                    <a:pt x="7322" y="8176"/>
                  </a:lnTo>
                  <a:lnTo>
                    <a:pt x="7348" y="7814"/>
                  </a:lnTo>
                  <a:lnTo>
                    <a:pt x="7322" y="7452"/>
                  </a:lnTo>
                  <a:lnTo>
                    <a:pt x="7270" y="7064"/>
                  </a:lnTo>
                  <a:lnTo>
                    <a:pt x="7167" y="6701"/>
                  </a:lnTo>
                  <a:lnTo>
                    <a:pt x="7037" y="6365"/>
                  </a:lnTo>
                  <a:lnTo>
                    <a:pt x="15627" y="6365"/>
                  </a:lnTo>
                  <a:lnTo>
                    <a:pt x="15627" y="9263"/>
                  </a:lnTo>
                  <a:lnTo>
                    <a:pt x="11798" y="9263"/>
                  </a:lnTo>
                  <a:lnTo>
                    <a:pt x="11694" y="9289"/>
                  </a:lnTo>
                  <a:lnTo>
                    <a:pt x="11617" y="9340"/>
                  </a:lnTo>
                  <a:lnTo>
                    <a:pt x="11591" y="9418"/>
                  </a:lnTo>
                  <a:lnTo>
                    <a:pt x="11565" y="9495"/>
                  </a:lnTo>
                  <a:lnTo>
                    <a:pt x="11591" y="9599"/>
                  </a:lnTo>
                  <a:lnTo>
                    <a:pt x="11617" y="9677"/>
                  </a:lnTo>
                  <a:lnTo>
                    <a:pt x="11694" y="9728"/>
                  </a:lnTo>
                  <a:lnTo>
                    <a:pt x="15963" y="9728"/>
                  </a:lnTo>
                  <a:lnTo>
                    <a:pt x="16041" y="9677"/>
                  </a:lnTo>
                  <a:lnTo>
                    <a:pt x="16092" y="9599"/>
                  </a:lnTo>
                  <a:lnTo>
                    <a:pt x="16092" y="9495"/>
                  </a:lnTo>
                  <a:lnTo>
                    <a:pt x="16092" y="6106"/>
                  </a:lnTo>
                  <a:lnTo>
                    <a:pt x="16092" y="6029"/>
                  </a:lnTo>
                  <a:lnTo>
                    <a:pt x="16041" y="5951"/>
                  </a:lnTo>
                  <a:lnTo>
                    <a:pt x="15963" y="5899"/>
                  </a:lnTo>
                  <a:lnTo>
                    <a:pt x="15859" y="5873"/>
                  </a:lnTo>
                  <a:lnTo>
                    <a:pt x="6779" y="5873"/>
                  </a:lnTo>
                  <a:lnTo>
                    <a:pt x="6546" y="5537"/>
                  </a:lnTo>
                  <a:lnTo>
                    <a:pt x="6261" y="5227"/>
                  </a:lnTo>
                  <a:lnTo>
                    <a:pt x="6028" y="5020"/>
                  </a:lnTo>
                  <a:lnTo>
                    <a:pt x="6235" y="4658"/>
                  </a:lnTo>
                  <a:lnTo>
                    <a:pt x="6390" y="4295"/>
                  </a:lnTo>
                  <a:lnTo>
                    <a:pt x="6520" y="3933"/>
                  </a:lnTo>
                  <a:lnTo>
                    <a:pt x="6623" y="3597"/>
                  </a:lnTo>
                  <a:lnTo>
                    <a:pt x="6623" y="3519"/>
                  </a:lnTo>
                  <a:lnTo>
                    <a:pt x="6597" y="3416"/>
                  </a:lnTo>
                  <a:lnTo>
                    <a:pt x="6546" y="3364"/>
                  </a:lnTo>
                  <a:lnTo>
                    <a:pt x="6442" y="3312"/>
                  </a:lnTo>
                  <a:lnTo>
                    <a:pt x="6365" y="3312"/>
                  </a:lnTo>
                  <a:lnTo>
                    <a:pt x="6261" y="3338"/>
                  </a:lnTo>
                  <a:lnTo>
                    <a:pt x="6209" y="3416"/>
                  </a:lnTo>
                  <a:lnTo>
                    <a:pt x="6158" y="3493"/>
                  </a:lnTo>
                  <a:lnTo>
                    <a:pt x="6106" y="3752"/>
                  </a:lnTo>
                  <a:lnTo>
                    <a:pt x="6002" y="3985"/>
                  </a:lnTo>
                  <a:lnTo>
                    <a:pt x="5770" y="4502"/>
                  </a:lnTo>
                  <a:lnTo>
                    <a:pt x="5459" y="5046"/>
                  </a:lnTo>
                  <a:lnTo>
                    <a:pt x="5123" y="5563"/>
                  </a:lnTo>
                  <a:lnTo>
                    <a:pt x="4761" y="6080"/>
                  </a:lnTo>
                  <a:lnTo>
                    <a:pt x="4373" y="6572"/>
                  </a:lnTo>
                  <a:lnTo>
                    <a:pt x="3674" y="7452"/>
                  </a:lnTo>
                  <a:lnTo>
                    <a:pt x="2898" y="6494"/>
                  </a:lnTo>
                  <a:lnTo>
                    <a:pt x="2458" y="5925"/>
                  </a:lnTo>
                  <a:lnTo>
                    <a:pt x="2044" y="5330"/>
                  </a:lnTo>
                  <a:lnTo>
                    <a:pt x="1682" y="4735"/>
                  </a:lnTo>
                  <a:lnTo>
                    <a:pt x="1527" y="4425"/>
                  </a:lnTo>
                  <a:lnTo>
                    <a:pt x="1371" y="4140"/>
                  </a:lnTo>
                  <a:lnTo>
                    <a:pt x="1268" y="3830"/>
                  </a:lnTo>
                  <a:lnTo>
                    <a:pt x="1190" y="3545"/>
                  </a:lnTo>
                  <a:lnTo>
                    <a:pt x="1139" y="3286"/>
                  </a:lnTo>
                  <a:lnTo>
                    <a:pt x="1113" y="3028"/>
                  </a:lnTo>
                  <a:lnTo>
                    <a:pt x="1113" y="2769"/>
                  </a:lnTo>
                  <a:lnTo>
                    <a:pt x="1164" y="2510"/>
                  </a:lnTo>
                  <a:lnTo>
                    <a:pt x="1216" y="2251"/>
                  </a:lnTo>
                  <a:lnTo>
                    <a:pt x="1320" y="2019"/>
                  </a:lnTo>
                  <a:lnTo>
                    <a:pt x="1423" y="1812"/>
                  </a:lnTo>
                  <a:lnTo>
                    <a:pt x="1553" y="1579"/>
                  </a:lnTo>
                  <a:lnTo>
                    <a:pt x="1682" y="1398"/>
                  </a:lnTo>
                  <a:lnTo>
                    <a:pt x="1863" y="1217"/>
                  </a:lnTo>
                  <a:lnTo>
                    <a:pt x="2044" y="1036"/>
                  </a:lnTo>
                  <a:lnTo>
                    <a:pt x="2225" y="906"/>
                  </a:lnTo>
                  <a:lnTo>
                    <a:pt x="2458" y="777"/>
                  </a:lnTo>
                  <a:lnTo>
                    <a:pt x="2665" y="673"/>
                  </a:lnTo>
                  <a:lnTo>
                    <a:pt x="2898" y="570"/>
                  </a:lnTo>
                  <a:lnTo>
                    <a:pt x="3157" y="518"/>
                  </a:lnTo>
                  <a:lnTo>
                    <a:pt x="3415" y="466"/>
                  </a:lnTo>
                  <a:lnTo>
                    <a:pt x="3907" y="466"/>
                  </a:lnTo>
                  <a:lnTo>
                    <a:pt x="4114" y="492"/>
                  </a:lnTo>
                  <a:lnTo>
                    <a:pt x="4347" y="544"/>
                  </a:lnTo>
                  <a:lnTo>
                    <a:pt x="4554" y="622"/>
                  </a:lnTo>
                  <a:lnTo>
                    <a:pt x="4761" y="699"/>
                  </a:lnTo>
                  <a:lnTo>
                    <a:pt x="4942" y="803"/>
                  </a:lnTo>
                  <a:lnTo>
                    <a:pt x="5123" y="906"/>
                  </a:lnTo>
                  <a:lnTo>
                    <a:pt x="5304" y="1036"/>
                  </a:lnTo>
                  <a:lnTo>
                    <a:pt x="5459" y="1191"/>
                  </a:lnTo>
                  <a:lnTo>
                    <a:pt x="5614" y="1346"/>
                  </a:lnTo>
                  <a:lnTo>
                    <a:pt x="5744" y="1527"/>
                  </a:lnTo>
                  <a:lnTo>
                    <a:pt x="5873" y="1708"/>
                  </a:lnTo>
                  <a:lnTo>
                    <a:pt x="5977" y="1889"/>
                  </a:lnTo>
                  <a:lnTo>
                    <a:pt x="6054" y="2096"/>
                  </a:lnTo>
                  <a:lnTo>
                    <a:pt x="6132" y="2303"/>
                  </a:lnTo>
                  <a:lnTo>
                    <a:pt x="6184" y="2536"/>
                  </a:lnTo>
                  <a:lnTo>
                    <a:pt x="6209" y="2614"/>
                  </a:lnTo>
                  <a:lnTo>
                    <a:pt x="6287" y="2691"/>
                  </a:lnTo>
                  <a:lnTo>
                    <a:pt x="6365" y="2717"/>
                  </a:lnTo>
                  <a:lnTo>
                    <a:pt x="6468" y="2717"/>
                  </a:lnTo>
                  <a:lnTo>
                    <a:pt x="6546" y="2691"/>
                  </a:lnTo>
                  <a:lnTo>
                    <a:pt x="6597" y="2614"/>
                  </a:lnTo>
                  <a:lnTo>
                    <a:pt x="6649" y="2536"/>
                  </a:lnTo>
                  <a:lnTo>
                    <a:pt x="6649" y="2433"/>
                  </a:lnTo>
                  <a:lnTo>
                    <a:pt x="6572" y="2174"/>
                  </a:lnTo>
                  <a:lnTo>
                    <a:pt x="6494" y="1941"/>
                  </a:lnTo>
                  <a:lnTo>
                    <a:pt x="6390" y="1682"/>
                  </a:lnTo>
                  <a:lnTo>
                    <a:pt x="6261" y="1475"/>
                  </a:lnTo>
                  <a:lnTo>
                    <a:pt x="6132" y="1243"/>
                  </a:lnTo>
                  <a:lnTo>
                    <a:pt x="5977" y="1036"/>
                  </a:lnTo>
                  <a:lnTo>
                    <a:pt x="5795" y="854"/>
                  </a:lnTo>
                  <a:lnTo>
                    <a:pt x="5588" y="673"/>
                  </a:lnTo>
                  <a:lnTo>
                    <a:pt x="5382" y="518"/>
                  </a:lnTo>
                  <a:lnTo>
                    <a:pt x="5175" y="389"/>
                  </a:lnTo>
                  <a:lnTo>
                    <a:pt x="4942" y="259"/>
                  </a:lnTo>
                  <a:lnTo>
                    <a:pt x="4709" y="182"/>
                  </a:lnTo>
                  <a:lnTo>
                    <a:pt x="4450" y="104"/>
                  </a:lnTo>
                  <a:lnTo>
                    <a:pt x="4191" y="2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76" name="Google Shape;2876;p26"/>
          <p:cNvGrpSpPr/>
          <p:nvPr/>
        </p:nvGrpSpPr>
        <p:grpSpPr>
          <a:xfrm>
            <a:off x="4740306" y="1303600"/>
            <a:ext cx="402975" cy="402300"/>
            <a:chOff x="4715250" y="1303600"/>
            <a:chExt cx="402975" cy="402300"/>
          </a:xfrm>
        </p:grpSpPr>
        <p:sp>
          <p:nvSpPr>
            <p:cNvPr id="2877" name="Google Shape;2877;p26"/>
            <p:cNvSpPr/>
            <p:nvPr/>
          </p:nvSpPr>
          <p:spPr>
            <a:xfrm>
              <a:off x="4721075" y="1309400"/>
              <a:ext cx="391325" cy="390700"/>
            </a:xfrm>
            <a:custGeom>
              <a:rect b="b" l="l" r="r" t="t"/>
              <a:pathLst>
                <a:path extrusionOk="0" h="15628" w="15653">
                  <a:moveTo>
                    <a:pt x="14488" y="6676"/>
                  </a:moveTo>
                  <a:lnTo>
                    <a:pt x="14488" y="6676"/>
                  </a:lnTo>
                  <a:lnTo>
                    <a:pt x="14721" y="6702"/>
                  </a:lnTo>
                  <a:lnTo>
                    <a:pt x="14954" y="6753"/>
                  </a:lnTo>
                  <a:lnTo>
                    <a:pt x="15135" y="6857"/>
                  </a:lnTo>
                  <a:lnTo>
                    <a:pt x="15316" y="7012"/>
                  </a:lnTo>
                  <a:lnTo>
                    <a:pt x="15446" y="7167"/>
                  </a:lnTo>
                  <a:lnTo>
                    <a:pt x="15549" y="7374"/>
                  </a:lnTo>
                  <a:lnTo>
                    <a:pt x="15627" y="7581"/>
                  </a:lnTo>
                  <a:lnTo>
                    <a:pt x="15653" y="7814"/>
                  </a:lnTo>
                  <a:lnTo>
                    <a:pt x="15653" y="7814"/>
                  </a:lnTo>
                  <a:lnTo>
                    <a:pt x="15627" y="8047"/>
                  </a:lnTo>
                  <a:lnTo>
                    <a:pt x="15549" y="8254"/>
                  </a:lnTo>
                  <a:lnTo>
                    <a:pt x="15446" y="8461"/>
                  </a:lnTo>
                  <a:lnTo>
                    <a:pt x="15316" y="8616"/>
                  </a:lnTo>
                  <a:lnTo>
                    <a:pt x="15135" y="8771"/>
                  </a:lnTo>
                  <a:lnTo>
                    <a:pt x="14954" y="8875"/>
                  </a:lnTo>
                  <a:lnTo>
                    <a:pt x="14721" y="8926"/>
                  </a:lnTo>
                  <a:lnTo>
                    <a:pt x="14488" y="8952"/>
                  </a:lnTo>
                  <a:lnTo>
                    <a:pt x="14488" y="8952"/>
                  </a:lnTo>
                  <a:lnTo>
                    <a:pt x="14256" y="8926"/>
                  </a:lnTo>
                  <a:lnTo>
                    <a:pt x="14049" y="8875"/>
                  </a:lnTo>
                  <a:lnTo>
                    <a:pt x="13867" y="8771"/>
                  </a:lnTo>
                  <a:lnTo>
                    <a:pt x="13686" y="8616"/>
                  </a:lnTo>
                  <a:lnTo>
                    <a:pt x="13557" y="8461"/>
                  </a:lnTo>
                  <a:lnTo>
                    <a:pt x="13454" y="8254"/>
                  </a:lnTo>
                  <a:lnTo>
                    <a:pt x="13376" y="8047"/>
                  </a:lnTo>
                  <a:lnTo>
                    <a:pt x="13350" y="7814"/>
                  </a:lnTo>
                  <a:lnTo>
                    <a:pt x="13350" y="7814"/>
                  </a:lnTo>
                  <a:lnTo>
                    <a:pt x="13376" y="7581"/>
                  </a:lnTo>
                  <a:lnTo>
                    <a:pt x="13454" y="7374"/>
                  </a:lnTo>
                  <a:lnTo>
                    <a:pt x="13557" y="7167"/>
                  </a:lnTo>
                  <a:lnTo>
                    <a:pt x="13686" y="7012"/>
                  </a:lnTo>
                  <a:lnTo>
                    <a:pt x="13867" y="6857"/>
                  </a:lnTo>
                  <a:lnTo>
                    <a:pt x="14049" y="6753"/>
                  </a:lnTo>
                  <a:lnTo>
                    <a:pt x="14256" y="6702"/>
                  </a:lnTo>
                  <a:lnTo>
                    <a:pt x="14488" y="6676"/>
                  </a:lnTo>
                  <a:lnTo>
                    <a:pt x="14488" y="6676"/>
                  </a:lnTo>
                  <a:close/>
                  <a:moveTo>
                    <a:pt x="7839" y="13350"/>
                  </a:moveTo>
                  <a:lnTo>
                    <a:pt x="7839" y="13350"/>
                  </a:lnTo>
                  <a:lnTo>
                    <a:pt x="8046" y="13376"/>
                  </a:lnTo>
                  <a:lnTo>
                    <a:pt x="8279" y="13428"/>
                  </a:lnTo>
                  <a:lnTo>
                    <a:pt x="8460" y="13532"/>
                  </a:lnTo>
                  <a:lnTo>
                    <a:pt x="8641" y="13687"/>
                  </a:lnTo>
                  <a:lnTo>
                    <a:pt x="8771" y="13842"/>
                  </a:lnTo>
                  <a:lnTo>
                    <a:pt x="8874" y="14049"/>
                  </a:lnTo>
                  <a:lnTo>
                    <a:pt x="8952" y="14256"/>
                  </a:lnTo>
                  <a:lnTo>
                    <a:pt x="8978" y="14489"/>
                  </a:lnTo>
                  <a:lnTo>
                    <a:pt x="8978" y="14489"/>
                  </a:lnTo>
                  <a:lnTo>
                    <a:pt x="8952" y="14722"/>
                  </a:lnTo>
                  <a:lnTo>
                    <a:pt x="8874" y="14929"/>
                  </a:lnTo>
                  <a:lnTo>
                    <a:pt x="8771" y="15136"/>
                  </a:lnTo>
                  <a:lnTo>
                    <a:pt x="8641" y="15291"/>
                  </a:lnTo>
                  <a:lnTo>
                    <a:pt x="8460" y="15446"/>
                  </a:lnTo>
                  <a:lnTo>
                    <a:pt x="8279" y="15550"/>
                  </a:lnTo>
                  <a:lnTo>
                    <a:pt x="8046" y="15601"/>
                  </a:lnTo>
                  <a:lnTo>
                    <a:pt x="7839" y="15627"/>
                  </a:lnTo>
                  <a:lnTo>
                    <a:pt x="7839" y="15627"/>
                  </a:lnTo>
                  <a:lnTo>
                    <a:pt x="7607" y="15601"/>
                  </a:lnTo>
                  <a:lnTo>
                    <a:pt x="7374" y="15550"/>
                  </a:lnTo>
                  <a:lnTo>
                    <a:pt x="7193" y="15446"/>
                  </a:lnTo>
                  <a:lnTo>
                    <a:pt x="7012" y="15291"/>
                  </a:lnTo>
                  <a:lnTo>
                    <a:pt x="6882" y="15136"/>
                  </a:lnTo>
                  <a:lnTo>
                    <a:pt x="6779" y="14929"/>
                  </a:lnTo>
                  <a:lnTo>
                    <a:pt x="6701" y="14722"/>
                  </a:lnTo>
                  <a:lnTo>
                    <a:pt x="6675" y="14489"/>
                  </a:lnTo>
                  <a:lnTo>
                    <a:pt x="6675" y="14489"/>
                  </a:lnTo>
                  <a:lnTo>
                    <a:pt x="6701" y="14256"/>
                  </a:lnTo>
                  <a:lnTo>
                    <a:pt x="6779" y="14049"/>
                  </a:lnTo>
                  <a:lnTo>
                    <a:pt x="6882" y="13842"/>
                  </a:lnTo>
                  <a:lnTo>
                    <a:pt x="7012" y="13687"/>
                  </a:lnTo>
                  <a:lnTo>
                    <a:pt x="7193" y="13532"/>
                  </a:lnTo>
                  <a:lnTo>
                    <a:pt x="7374" y="13428"/>
                  </a:lnTo>
                  <a:lnTo>
                    <a:pt x="7607" y="13376"/>
                  </a:lnTo>
                  <a:lnTo>
                    <a:pt x="7839" y="13350"/>
                  </a:lnTo>
                  <a:lnTo>
                    <a:pt x="7839" y="13350"/>
                  </a:lnTo>
                  <a:close/>
                  <a:moveTo>
                    <a:pt x="1165" y="6676"/>
                  </a:moveTo>
                  <a:lnTo>
                    <a:pt x="1165" y="6676"/>
                  </a:lnTo>
                  <a:lnTo>
                    <a:pt x="1397" y="6702"/>
                  </a:lnTo>
                  <a:lnTo>
                    <a:pt x="1604" y="6753"/>
                  </a:lnTo>
                  <a:lnTo>
                    <a:pt x="1786" y="6857"/>
                  </a:lnTo>
                  <a:lnTo>
                    <a:pt x="1967" y="7012"/>
                  </a:lnTo>
                  <a:lnTo>
                    <a:pt x="2096" y="7167"/>
                  </a:lnTo>
                  <a:lnTo>
                    <a:pt x="2199" y="7374"/>
                  </a:lnTo>
                  <a:lnTo>
                    <a:pt x="2277" y="7581"/>
                  </a:lnTo>
                  <a:lnTo>
                    <a:pt x="2303" y="7814"/>
                  </a:lnTo>
                  <a:lnTo>
                    <a:pt x="2303" y="7814"/>
                  </a:lnTo>
                  <a:lnTo>
                    <a:pt x="2277" y="8047"/>
                  </a:lnTo>
                  <a:lnTo>
                    <a:pt x="2199" y="8254"/>
                  </a:lnTo>
                  <a:lnTo>
                    <a:pt x="2096" y="8461"/>
                  </a:lnTo>
                  <a:lnTo>
                    <a:pt x="1967" y="8616"/>
                  </a:lnTo>
                  <a:lnTo>
                    <a:pt x="1786" y="8771"/>
                  </a:lnTo>
                  <a:lnTo>
                    <a:pt x="1604" y="8875"/>
                  </a:lnTo>
                  <a:lnTo>
                    <a:pt x="1397" y="8926"/>
                  </a:lnTo>
                  <a:lnTo>
                    <a:pt x="1165" y="8952"/>
                  </a:lnTo>
                  <a:lnTo>
                    <a:pt x="1165" y="8952"/>
                  </a:lnTo>
                  <a:lnTo>
                    <a:pt x="932" y="8926"/>
                  </a:lnTo>
                  <a:lnTo>
                    <a:pt x="699" y="8875"/>
                  </a:lnTo>
                  <a:lnTo>
                    <a:pt x="518" y="8771"/>
                  </a:lnTo>
                  <a:lnTo>
                    <a:pt x="337" y="8616"/>
                  </a:lnTo>
                  <a:lnTo>
                    <a:pt x="207" y="8461"/>
                  </a:lnTo>
                  <a:lnTo>
                    <a:pt x="104" y="8254"/>
                  </a:lnTo>
                  <a:lnTo>
                    <a:pt x="26" y="8047"/>
                  </a:lnTo>
                  <a:lnTo>
                    <a:pt x="0" y="7814"/>
                  </a:lnTo>
                  <a:lnTo>
                    <a:pt x="0" y="7814"/>
                  </a:lnTo>
                  <a:lnTo>
                    <a:pt x="26" y="7581"/>
                  </a:lnTo>
                  <a:lnTo>
                    <a:pt x="104" y="7374"/>
                  </a:lnTo>
                  <a:lnTo>
                    <a:pt x="207" y="7167"/>
                  </a:lnTo>
                  <a:lnTo>
                    <a:pt x="337" y="7012"/>
                  </a:lnTo>
                  <a:lnTo>
                    <a:pt x="518" y="6857"/>
                  </a:lnTo>
                  <a:lnTo>
                    <a:pt x="699" y="6753"/>
                  </a:lnTo>
                  <a:lnTo>
                    <a:pt x="932" y="6702"/>
                  </a:lnTo>
                  <a:lnTo>
                    <a:pt x="1165" y="6676"/>
                  </a:lnTo>
                  <a:lnTo>
                    <a:pt x="1165" y="6676"/>
                  </a:lnTo>
                  <a:close/>
                  <a:moveTo>
                    <a:pt x="7995" y="1"/>
                  </a:moveTo>
                  <a:lnTo>
                    <a:pt x="7995" y="1"/>
                  </a:lnTo>
                  <a:lnTo>
                    <a:pt x="8227" y="27"/>
                  </a:lnTo>
                  <a:lnTo>
                    <a:pt x="8434" y="104"/>
                  </a:lnTo>
                  <a:lnTo>
                    <a:pt x="8616" y="208"/>
                  </a:lnTo>
                  <a:lnTo>
                    <a:pt x="8797" y="337"/>
                  </a:lnTo>
                  <a:lnTo>
                    <a:pt x="8926" y="518"/>
                  </a:lnTo>
                  <a:lnTo>
                    <a:pt x="9030" y="699"/>
                  </a:lnTo>
                  <a:lnTo>
                    <a:pt x="9107" y="906"/>
                  </a:lnTo>
                  <a:lnTo>
                    <a:pt x="9133" y="1139"/>
                  </a:lnTo>
                  <a:lnTo>
                    <a:pt x="9133" y="1139"/>
                  </a:lnTo>
                  <a:lnTo>
                    <a:pt x="9107" y="1372"/>
                  </a:lnTo>
                  <a:lnTo>
                    <a:pt x="9030" y="1605"/>
                  </a:lnTo>
                  <a:lnTo>
                    <a:pt x="8926" y="1786"/>
                  </a:lnTo>
                  <a:lnTo>
                    <a:pt x="8797" y="1967"/>
                  </a:lnTo>
                  <a:lnTo>
                    <a:pt x="8616" y="2096"/>
                  </a:lnTo>
                  <a:lnTo>
                    <a:pt x="8434" y="2200"/>
                  </a:lnTo>
                  <a:lnTo>
                    <a:pt x="8227" y="2278"/>
                  </a:lnTo>
                  <a:lnTo>
                    <a:pt x="7995" y="2303"/>
                  </a:lnTo>
                  <a:lnTo>
                    <a:pt x="7995" y="2303"/>
                  </a:lnTo>
                  <a:lnTo>
                    <a:pt x="7762" y="2278"/>
                  </a:lnTo>
                  <a:lnTo>
                    <a:pt x="7529" y="2200"/>
                  </a:lnTo>
                  <a:lnTo>
                    <a:pt x="7348" y="2096"/>
                  </a:lnTo>
                  <a:lnTo>
                    <a:pt x="7167" y="1967"/>
                  </a:lnTo>
                  <a:lnTo>
                    <a:pt x="7037" y="1786"/>
                  </a:lnTo>
                  <a:lnTo>
                    <a:pt x="6934" y="1605"/>
                  </a:lnTo>
                  <a:lnTo>
                    <a:pt x="6856" y="1372"/>
                  </a:lnTo>
                  <a:lnTo>
                    <a:pt x="6830" y="1139"/>
                  </a:lnTo>
                  <a:lnTo>
                    <a:pt x="6830" y="1139"/>
                  </a:lnTo>
                  <a:lnTo>
                    <a:pt x="6856" y="906"/>
                  </a:lnTo>
                  <a:lnTo>
                    <a:pt x="6934" y="699"/>
                  </a:lnTo>
                  <a:lnTo>
                    <a:pt x="7037" y="518"/>
                  </a:lnTo>
                  <a:lnTo>
                    <a:pt x="7167" y="337"/>
                  </a:lnTo>
                  <a:lnTo>
                    <a:pt x="7348" y="208"/>
                  </a:lnTo>
                  <a:lnTo>
                    <a:pt x="7529" y="104"/>
                  </a:lnTo>
                  <a:lnTo>
                    <a:pt x="7762" y="27"/>
                  </a:lnTo>
                  <a:lnTo>
                    <a:pt x="7995" y="1"/>
                  </a:lnTo>
                  <a:lnTo>
                    <a:pt x="79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26"/>
            <p:cNvSpPr/>
            <p:nvPr/>
          </p:nvSpPr>
          <p:spPr>
            <a:xfrm>
              <a:off x="4842675" y="1431000"/>
              <a:ext cx="148125" cy="148150"/>
            </a:xfrm>
            <a:custGeom>
              <a:rect b="b" l="l" r="r" t="t"/>
              <a:pathLst>
                <a:path extrusionOk="0" h="5926" w="5925">
                  <a:moveTo>
                    <a:pt x="776" y="1"/>
                  </a:moveTo>
                  <a:lnTo>
                    <a:pt x="5149" y="1"/>
                  </a:lnTo>
                  <a:lnTo>
                    <a:pt x="5925" y="699"/>
                  </a:lnTo>
                  <a:lnTo>
                    <a:pt x="5925" y="5666"/>
                  </a:lnTo>
                  <a:lnTo>
                    <a:pt x="5925" y="5666"/>
                  </a:lnTo>
                  <a:lnTo>
                    <a:pt x="5899" y="5770"/>
                  </a:lnTo>
                  <a:lnTo>
                    <a:pt x="5847" y="5848"/>
                  </a:lnTo>
                  <a:lnTo>
                    <a:pt x="5770" y="5899"/>
                  </a:lnTo>
                  <a:lnTo>
                    <a:pt x="5692" y="5925"/>
                  </a:lnTo>
                  <a:lnTo>
                    <a:pt x="259" y="5925"/>
                  </a:lnTo>
                  <a:lnTo>
                    <a:pt x="259" y="5925"/>
                  </a:lnTo>
                  <a:lnTo>
                    <a:pt x="155" y="5899"/>
                  </a:lnTo>
                  <a:lnTo>
                    <a:pt x="78" y="5848"/>
                  </a:lnTo>
                  <a:lnTo>
                    <a:pt x="26" y="5770"/>
                  </a:lnTo>
                  <a:lnTo>
                    <a:pt x="0" y="5666"/>
                  </a:lnTo>
                  <a:lnTo>
                    <a:pt x="0" y="699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26"/>
            <p:cNvSpPr/>
            <p:nvPr/>
          </p:nvSpPr>
          <p:spPr>
            <a:xfrm>
              <a:off x="4842675" y="1431000"/>
              <a:ext cx="111275" cy="53075"/>
            </a:xfrm>
            <a:custGeom>
              <a:rect b="b" l="l" r="r" t="t"/>
              <a:pathLst>
                <a:path extrusionOk="0" h="2123" w="4451">
                  <a:moveTo>
                    <a:pt x="1475" y="1"/>
                  </a:moveTo>
                  <a:lnTo>
                    <a:pt x="1475" y="1398"/>
                  </a:lnTo>
                  <a:lnTo>
                    <a:pt x="1475" y="1398"/>
                  </a:lnTo>
                  <a:lnTo>
                    <a:pt x="1475" y="1527"/>
                  </a:lnTo>
                  <a:lnTo>
                    <a:pt x="1423" y="1682"/>
                  </a:lnTo>
                  <a:lnTo>
                    <a:pt x="1346" y="1812"/>
                  </a:lnTo>
                  <a:lnTo>
                    <a:pt x="1268" y="1915"/>
                  </a:lnTo>
                  <a:lnTo>
                    <a:pt x="1164" y="1993"/>
                  </a:lnTo>
                  <a:lnTo>
                    <a:pt x="1035" y="2070"/>
                  </a:lnTo>
                  <a:lnTo>
                    <a:pt x="880" y="2122"/>
                  </a:lnTo>
                  <a:lnTo>
                    <a:pt x="750" y="2122"/>
                  </a:lnTo>
                  <a:lnTo>
                    <a:pt x="750" y="2122"/>
                  </a:lnTo>
                  <a:lnTo>
                    <a:pt x="595" y="2122"/>
                  </a:lnTo>
                  <a:lnTo>
                    <a:pt x="466" y="2070"/>
                  </a:lnTo>
                  <a:lnTo>
                    <a:pt x="337" y="1993"/>
                  </a:lnTo>
                  <a:lnTo>
                    <a:pt x="207" y="1915"/>
                  </a:lnTo>
                  <a:lnTo>
                    <a:pt x="130" y="1812"/>
                  </a:lnTo>
                  <a:lnTo>
                    <a:pt x="52" y="1682"/>
                  </a:lnTo>
                  <a:lnTo>
                    <a:pt x="26" y="1527"/>
                  </a:lnTo>
                  <a:lnTo>
                    <a:pt x="0" y="1398"/>
                  </a:lnTo>
                  <a:lnTo>
                    <a:pt x="0" y="234"/>
                  </a:lnTo>
                  <a:lnTo>
                    <a:pt x="0" y="234"/>
                  </a:lnTo>
                  <a:lnTo>
                    <a:pt x="26" y="130"/>
                  </a:lnTo>
                  <a:lnTo>
                    <a:pt x="78" y="52"/>
                  </a:lnTo>
                  <a:lnTo>
                    <a:pt x="155" y="1"/>
                  </a:lnTo>
                  <a:lnTo>
                    <a:pt x="259" y="1"/>
                  </a:lnTo>
                  <a:lnTo>
                    <a:pt x="1475" y="1"/>
                  </a:lnTo>
                  <a:close/>
                  <a:moveTo>
                    <a:pt x="4450" y="1"/>
                  </a:moveTo>
                  <a:lnTo>
                    <a:pt x="4450" y="1398"/>
                  </a:lnTo>
                  <a:lnTo>
                    <a:pt x="4450" y="1398"/>
                  </a:lnTo>
                  <a:lnTo>
                    <a:pt x="4424" y="1527"/>
                  </a:lnTo>
                  <a:lnTo>
                    <a:pt x="4398" y="1682"/>
                  </a:lnTo>
                  <a:lnTo>
                    <a:pt x="4321" y="1812"/>
                  </a:lnTo>
                  <a:lnTo>
                    <a:pt x="4217" y="1915"/>
                  </a:lnTo>
                  <a:lnTo>
                    <a:pt x="4114" y="1993"/>
                  </a:lnTo>
                  <a:lnTo>
                    <a:pt x="3984" y="2070"/>
                  </a:lnTo>
                  <a:lnTo>
                    <a:pt x="3855" y="2122"/>
                  </a:lnTo>
                  <a:lnTo>
                    <a:pt x="3700" y="2122"/>
                  </a:lnTo>
                  <a:lnTo>
                    <a:pt x="3700" y="2122"/>
                  </a:lnTo>
                  <a:lnTo>
                    <a:pt x="3545" y="2122"/>
                  </a:lnTo>
                  <a:lnTo>
                    <a:pt x="3415" y="2070"/>
                  </a:lnTo>
                  <a:lnTo>
                    <a:pt x="3286" y="1993"/>
                  </a:lnTo>
                  <a:lnTo>
                    <a:pt x="3182" y="1915"/>
                  </a:lnTo>
                  <a:lnTo>
                    <a:pt x="3079" y="1812"/>
                  </a:lnTo>
                  <a:lnTo>
                    <a:pt x="3027" y="1682"/>
                  </a:lnTo>
                  <a:lnTo>
                    <a:pt x="2975" y="1527"/>
                  </a:lnTo>
                  <a:lnTo>
                    <a:pt x="2975" y="1398"/>
                  </a:lnTo>
                  <a:lnTo>
                    <a:pt x="2975" y="1"/>
                  </a:lnTo>
                  <a:lnTo>
                    <a:pt x="4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26"/>
            <p:cNvSpPr/>
            <p:nvPr/>
          </p:nvSpPr>
          <p:spPr>
            <a:xfrm>
              <a:off x="4879525" y="1431000"/>
              <a:ext cx="111275" cy="53075"/>
            </a:xfrm>
            <a:custGeom>
              <a:rect b="b" l="l" r="r" t="t"/>
              <a:pathLst>
                <a:path extrusionOk="0" h="2123" w="4451">
                  <a:moveTo>
                    <a:pt x="1501" y="1"/>
                  </a:moveTo>
                  <a:lnTo>
                    <a:pt x="1501" y="1398"/>
                  </a:lnTo>
                  <a:lnTo>
                    <a:pt x="1501" y="1398"/>
                  </a:lnTo>
                  <a:lnTo>
                    <a:pt x="1476" y="1527"/>
                  </a:lnTo>
                  <a:lnTo>
                    <a:pt x="1424" y="1682"/>
                  </a:lnTo>
                  <a:lnTo>
                    <a:pt x="1372" y="1812"/>
                  </a:lnTo>
                  <a:lnTo>
                    <a:pt x="1269" y="1915"/>
                  </a:lnTo>
                  <a:lnTo>
                    <a:pt x="1165" y="1993"/>
                  </a:lnTo>
                  <a:lnTo>
                    <a:pt x="1036" y="2070"/>
                  </a:lnTo>
                  <a:lnTo>
                    <a:pt x="906" y="2122"/>
                  </a:lnTo>
                  <a:lnTo>
                    <a:pt x="751" y="2122"/>
                  </a:lnTo>
                  <a:lnTo>
                    <a:pt x="751" y="2122"/>
                  </a:lnTo>
                  <a:lnTo>
                    <a:pt x="596" y="2122"/>
                  </a:lnTo>
                  <a:lnTo>
                    <a:pt x="467" y="2070"/>
                  </a:lnTo>
                  <a:lnTo>
                    <a:pt x="337" y="1993"/>
                  </a:lnTo>
                  <a:lnTo>
                    <a:pt x="234" y="1915"/>
                  </a:lnTo>
                  <a:lnTo>
                    <a:pt x="130" y="1812"/>
                  </a:lnTo>
                  <a:lnTo>
                    <a:pt x="78" y="1682"/>
                  </a:lnTo>
                  <a:lnTo>
                    <a:pt x="27" y="1527"/>
                  </a:lnTo>
                  <a:lnTo>
                    <a:pt x="1" y="1398"/>
                  </a:lnTo>
                  <a:lnTo>
                    <a:pt x="1" y="1"/>
                  </a:lnTo>
                  <a:lnTo>
                    <a:pt x="1501" y="1"/>
                  </a:lnTo>
                  <a:close/>
                  <a:moveTo>
                    <a:pt x="4451" y="234"/>
                  </a:moveTo>
                  <a:lnTo>
                    <a:pt x="4451" y="1398"/>
                  </a:lnTo>
                  <a:lnTo>
                    <a:pt x="4451" y="1398"/>
                  </a:lnTo>
                  <a:lnTo>
                    <a:pt x="4425" y="1527"/>
                  </a:lnTo>
                  <a:lnTo>
                    <a:pt x="4399" y="1682"/>
                  </a:lnTo>
                  <a:lnTo>
                    <a:pt x="4321" y="1812"/>
                  </a:lnTo>
                  <a:lnTo>
                    <a:pt x="4244" y="1915"/>
                  </a:lnTo>
                  <a:lnTo>
                    <a:pt x="4114" y="1993"/>
                  </a:lnTo>
                  <a:lnTo>
                    <a:pt x="3985" y="2070"/>
                  </a:lnTo>
                  <a:lnTo>
                    <a:pt x="3856" y="2122"/>
                  </a:lnTo>
                  <a:lnTo>
                    <a:pt x="3700" y="2122"/>
                  </a:lnTo>
                  <a:lnTo>
                    <a:pt x="3700" y="2122"/>
                  </a:lnTo>
                  <a:lnTo>
                    <a:pt x="3571" y="2122"/>
                  </a:lnTo>
                  <a:lnTo>
                    <a:pt x="3416" y="2070"/>
                  </a:lnTo>
                  <a:lnTo>
                    <a:pt x="3287" y="1993"/>
                  </a:lnTo>
                  <a:lnTo>
                    <a:pt x="3183" y="1915"/>
                  </a:lnTo>
                  <a:lnTo>
                    <a:pt x="3105" y="1812"/>
                  </a:lnTo>
                  <a:lnTo>
                    <a:pt x="3028" y="1682"/>
                  </a:lnTo>
                  <a:lnTo>
                    <a:pt x="2976" y="1527"/>
                  </a:lnTo>
                  <a:lnTo>
                    <a:pt x="2976" y="1398"/>
                  </a:lnTo>
                  <a:lnTo>
                    <a:pt x="2976" y="1"/>
                  </a:lnTo>
                  <a:lnTo>
                    <a:pt x="4218" y="1"/>
                  </a:lnTo>
                  <a:lnTo>
                    <a:pt x="4218" y="1"/>
                  </a:lnTo>
                  <a:lnTo>
                    <a:pt x="4321" y="1"/>
                  </a:lnTo>
                  <a:lnTo>
                    <a:pt x="4399" y="52"/>
                  </a:lnTo>
                  <a:lnTo>
                    <a:pt x="4425" y="130"/>
                  </a:lnTo>
                  <a:lnTo>
                    <a:pt x="4451" y="234"/>
                  </a:lnTo>
                  <a:lnTo>
                    <a:pt x="4451" y="2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26"/>
            <p:cNvSpPr/>
            <p:nvPr/>
          </p:nvSpPr>
          <p:spPr>
            <a:xfrm>
              <a:off x="4715250" y="1303600"/>
              <a:ext cx="402975" cy="402300"/>
            </a:xfrm>
            <a:custGeom>
              <a:rect b="b" l="l" r="r" t="t"/>
              <a:pathLst>
                <a:path extrusionOk="0" h="16092" w="16119">
                  <a:moveTo>
                    <a:pt x="8228" y="466"/>
                  </a:moveTo>
                  <a:lnTo>
                    <a:pt x="8409" y="492"/>
                  </a:lnTo>
                  <a:lnTo>
                    <a:pt x="8564" y="543"/>
                  </a:lnTo>
                  <a:lnTo>
                    <a:pt x="8719" y="621"/>
                  </a:lnTo>
                  <a:lnTo>
                    <a:pt x="8874" y="724"/>
                  </a:lnTo>
                  <a:lnTo>
                    <a:pt x="8978" y="880"/>
                  </a:lnTo>
                  <a:lnTo>
                    <a:pt x="9056" y="1035"/>
                  </a:lnTo>
                  <a:lnTo>
                    <a:pt x="9107" y="1190"/>
                  </a:lnTo>
                  <a:lnTo>
                    <a:pt x="9133" y="1371"/>
                  </a:lnTo>
                  <a:lnTo>
                    <a:pt x="9107" y="1552"/>
                  </a:lnTo>
                  <a:lnTo>
                    <a:pt x="9056" y="1733"/>
                  </a:lnTo>
                  <a:lnTo>
                    <a:pt x="8978" y="1889"/>
                  </a:lnTo>
                  <a:lnTo>
                    <a:pt x="8874" y="2018"/>
                  </a:lnTo>
                  <a:lnTo>
                    <a:pt x="8719" y="2121"/>
                  </a:lnTo>
                  <a:lnTo>
                    <a:pt x="8564" y="2225"/>
                  </a:lnTo>
                  <a:lnTo>
                    <a:pt x="8409" y="2277"/>
                  </a:lnTo>
                  <a:lnTo>
                    <a:pt x="8047" y="2277"/>
                  </a:lnTo>
                  <a:lnTo>
                    <a:pt x="7865" y="2225"/>
                  </a:lnTo>
                  <a:lnTo>
                    <a:pt x="7710" y="2121"/>
                  </a:lnTo>
                  <a:lnTo>
                    <a:pt x="7581" y="2018"/>
                  </a:lnTo>
                  <a:lnTo>
                    <a:pt x="7477" y="1889"/>
                  </a:lnTo>
                  <a:lnTo>
                    <a:pt x="7374" y="1733"/>
                  </a:lnTo>
                  <a:lnTo>
                    <a:pt x="7322" y="1552"/>
                  </a:lnTo>
                  <a:lnTo>
                    <a:pt x="7322" y="1371"/>
                  </a:lnTo>
                  <a:lnTo>
                    <a:pt x="7322" y="1190"/>
                  </a:lnTo>
                  <a:lnTo>
                    <a:pt x="7374" y="1035"/>
                  </a:lnTo>
                  <a:lnTo>
                    <a:pt x="7477" y="880"/>
                  </a:lnTo>
                  <a:lnTo>
                    <a:pt x="7581" y="724"/>
                  </a:lnTo>
                  <a:lnTo>
                    <a:pt x="7710" y="621"/>
                  </a:lnTo>
                  <a:lnTo>
                    <a:pt x="7865" y="543"/>
                  </a:lnTo>
                  <a:lnTo>
                    <a:pt x="8047" y="492"/>
                  </a:lnTo>
                  <a:lnTo>
                    <a:pt x="8228" y="466"/>
                  </a:lnTo>
                  <a:close/>
                  <a:moveTo>
                    <a:pt x="8228" y="0"/>
                  </a:moveTo>
                  <a:lnTo>
                    <a:pt x="7943" y="26"/>
                  </a:lnTo>
                  <a:lnTo>
                    <a:pt x="7684" y="103"/>
                  </a:lnTo>
                  <a:lnTo>
                    <a:pt x="7452" y="233"/>
                  </a:lnTo>
                  <a:lnTo>
                    <a:pt x="7245" y="414"/>
                  </a:lnTo>
                  <a:lnTo>
                    <a:pt x="7063" y="595"/>
                  </a:lnTo>
                  <a:lnTo>
                    <a:pt x="6960" y="854"/>
                  </a:lnTo>
                  <a:lnTo>
                    <a:pt x="6856" y="1112"/>
                  </a:lnTo>
                  <a:lnTo>
                    <a:pt x="6831" y="1371"/>
                  </a:lnTo>
                  <a:lnTo>
                    <a:pt x="6856" y="1656"/>
                  </a:lnTo>
                  <a:lnTo>
                    <a:pt x="6960" y="1914"/>
                  </a:lnTo>
                  <a:lnTo>
                    <a:pt x="7063" y="2147"/>
                  </a:lnTo>
                  <a:lnTo>
                    <a:pt x="7245" y="2354"/>
                  </a:lnTo>
                  <a:lnTo>
                    <a:pt x="7452" y="2535"/>
                  </a:lnTo>
                  <a:lnTo>
                    <a:pt x="7684" y="2665"/>
                  </a:lnTo>
                  <a:lnTo>
                    <a:pt x="7943" y="2742"/>
                  </a:lnTo>
                  <a:lnTo>
                    <a:pt x="8228" y="2768"/>
                  </a:lnTo>
                  <a:lnTo>
                    <a:pt x="8486" y="2742"/>
                  </a:lnTo>
                  <a:lnTo>
                    <a:pt x="8745" y="2665"/>
                  </a:lnTo>
                  <a:lnTo>
                    <a:pt x="9004" y="2535"/>
                  </a:lnTo>
                  <a:lnTo>
                    <a:pt x="9185" y="2354"/>
                  </a:lnTo>
                  <a:lnTo>
                    <a:pt x="9366" y="2147"/>
                  </a:lnTo>
                  <a:lnTo>
                    <a:pt x="9495" y="1914"/>
                  </a:lnTo>
                  <a:lnTo>
                    <a:pt x="9573" y="1656"/>
                  </a:lnTo>
                  <a:lnTo>
                    <a:pt x="9599" y="1371"/>
                  </a:lnTo>
                  <a:lnTo>
                    <a:pt x="9573" y="1112"/>
                  </a:lnTo>
                  <a:lnTo>
                    <a:pt x="9495" y="854"/>
                  </a:lnTo>
                  <a:lnTo>
                    <a:pt x="9366" y="595"/>
                  </a:lnTo>
                  <a:lnTo>
                    <a:pt x="9185" y="414"/>
                  </a:lnTo>
                  <a:lnTo>
                    <a:pt x="9004" y="233"/>
                  </a:lnTo>
                  <a:lnTo>
                    <a:pt x="8745" y="103"/>
                  </a:lnTo>
                  <a:lnTo>
                    <a:pt x="8486" y="26"/>
                  </a:lnTo>
                  <a:lnTo>
                    <a:pt x="8228" y="0"/>
                  </a:lnTo>
                  <a:close/>
                  <a:moveTo>
                    <a:pt x="5097" y="1112"/>
                  </a:moveTo>
                  <a:lnTo>
                    <a:pt x="5020" y="1138"/>
                  </a:lnTo>
                  <a:lnTo>
                    <a:pt x="4942" y="1190"/>
                  </a:lnTo>
                  <a:lnTo>
                    <a:pt x="4890" y="1268"/>
                  </a:lnTo>
                  <a:lnTo>
                    <a:pt x="4864" y="1345"/>
                  </a:lnTo>
                  <a:lnTo>
                    <a:pt x="4890" y="1449"/>
                  </a:lnTo>
                  <a:lnTo>
                    <a:pt x="4942" y="1526"/>
                  </a:lnTo>
                  <a:lnTo>
                    <a:pt x="5020" y="1578"/>
                  </a:lnTo>
                  <a:lnTo>
                    <a:pt x="5330" y="1708"/>
                  </a:lnTo>
                  <a:lnTo>
                    <a:pt x="4735" y="1992"/>
                  </a:lnTo>
                  <a:lnTo>
                    <a:pt x="4192" y="2328"/>
                  </a:lnTo>
                  <a:lnTo>
                    <a:pt x="3674" y="2716"/>
                  </a:lnTo>
                  <a:lnTo>
                    <a:pt x="3209" y="3130"/>
                  </a:lnTo>
                  <a:lnTo>
                    <a:pt x="2950" y="3415"/>
                  </a:lnTo>
                  <a:lnTo>
                    <a:pt x="2691" y="3700"/>
                  </a:lnTo>
                  <a:lnTo>
                    <a:pt x="2458" y="4010"/>
                  </a:lnTo>
                  <a:lnTo>
                    <a:pt x="2251" y="4321"/>
                  </a:lnTo>
                  <a:lnTo>
                    <a:pt x="2044" y="4657"/>
                  </a:lnTo>
                  <a:lnTo>
                    <a:pt x="1863" y="4993"/>
                  </a:lnTo>
                  <a:lnTo>
                    <a:pt x="1708" y="5355"/>
                  </a:lnTo>
                  <a:lnTo>
                    <a:pt x="1553" y="5718"/>
                  </a:lnTo>
                  <a:lnTo>
                    <a:pt x="1553" y="5795"/>
                  </a:lnTo>
                  <a:lnTo>
                    <a:pt x="1579" y="5899"/>
                  </a:lnTo>
                  <a:lnTo>
                    <a:pt x="1630" y="5976"/>
                  </a:lnTo>
                  <a:lnTo>
                    <a:pt x="1708" y="6028"/>
                  </a:lnTo>
                  <a:lnTo>
                    <a:pt x="1786" y="6028"/>
                  </a:lnTo>
                  <a:lnTo>
                    <a:pt x="1889" y="6002"/>
                  </a:lnTo>
                  <a:lnTo>
                    <a:pt x="1941" y="5950"/>
                  </a:lnTo>
                  <a:lnTo>
                    <a:pt x="1993" y="5873"/>
                  </a:lnTo>
                  <a:lnTo>
                    <a:pt x="2122" y="5536"/>
                  </a:lnTo>
                  <a:lnTo>
                    <a:pt x="2277" y="5200"/>
                  </a:lnTo>
                  <a:lnTo>
                    <a:pt x="2458" y="4890"/>
                  </a:lnTo>
                  <a:lnTo>
                    <a:pt x="2639" y="4579"/>
                  </a:lnTo>
                  <a:lnTo>
                    <a:pt x="2846" y="4295"/>
                  </a:lnTo>
                  <a:lnTo>
                    <a:pt x="3053" y="4010"/>
                  </a:lnTo>
                  <a:lnTo>
                    <a:pt x="3286" y="3725"/>
                  </a:lnTo>
                  <a:lnTo>
                    <a:pt x="3545" y="3467"/>
                  </a:lnTo>
                  <a:lnTo>
                    <a:pt x="3985" y="3079"/>
                  </a:lnTo>
                  <a:lnTo>
                    <a:pt x="4476" y="2716"/>
                  </a:lnTo>
                  <a:lnTo>
                    <a:pt x="4968" y="2406"/>
                  </a:lnTo>
                  <a:lnTo>
                    <a:pt x="5537" y="2121"/>
                  </a:lnTo>
                  <a:lnTo>
                    <a:pt x="5537" y="2121"/>
                  </a:lnTo>
                  <a:lnTo>
                    <a:pt x="5382" y="2484"/>
                  </a:lnTo>
                  <a:lnTo>
                    <a:pt x="5356" y="2561"/>
                  </a:lnTo>
                  <a:lnTo>
                    <a:pt x="5382" y="2665"/>
                  </a:lnTo>
                  <a:lnTo>
                    <a:pt x="5434" y="2716"/>
                  </a:lnTo>
                  <a:lnTo>
                    <a:pt x="5511" y="2768"/>
                  </a:lnTo>
                  <a:lnTo>
                    <a:pt x="5589" y="2794"/>
                  </a:lnTo>
                  <a:lnTo>
                    <a:pt x="5692" y="2768"/>
                  </a:lnTo>
                  <a:lnTo>
                    <a:pt x="5770" y="2742"/>
                  </a:lnTo>
                  <a:lnTo>
                    <a:pt x="5822" y="2665"/>
                  </a:lnTo>
                  <a:lnTo>
                    <a:pt x="6184" y="1811"/>
                  </a:lnTo>
                  <a:lnTo>
                    <a:pt x="6184" y="1708"/>
                  </a:lnTo>
                  <a:lnTo>
                    <a:pt x="6184" y="1630"/>
                  </a:lnTo>
                  <a:lnTo>
                    <a:pt x="6132" y="1552"/>
                  </a:lnTo>
                  <a:lnTo>
                    <a:pt x="6054" y="1501"/>
                  </a:lnTo>
                  <a:lnTo>
                    <a:pt x="5201" y="1138"/>
                  </a:lnTo>
                  <a:lnTo>
                    <a:pt x="5097" y="1112"/>
                  </a:lnTo>
                  <a:close/>
                  <a:moveTo>
                    <a:pt x="10453" y="1578"/>
                  </a:moveTo>
                  <a:lnTo>
                    <a:pt x="10375" y="1604"/>
                  </a:lnTo>
                  <a:lnTo>
                    <a:pt x="10297" y="1656"/>
                  </a:lnTo>
                  <a:lnTo>
                    <a:pt x="10246" y="1733"/>
                  </a:lnTo>
                  <a:lnTo>
                    <a:pt x="10220" y="1837"/>
                  </a:lnTo>
                  <a:lnTo>
                    <a:pt x="10246" y="1914"/>
                  </a:lnTo>
                  <a:lnTo>
                    <a:pt x="10297" y="1992"/>
                  </a:lnTo>
                  <a:lnTo>
                    <a:pt x="10375" y="2044"/>
                  </a:lnTo>
                  <a:lnTo>
                    <a:pt x="10685" y="2173"/>
                  </a:lnTo>
                  <a:lnTo>
                    <a:pt x="10996" y="2328"/>
                  </a:lnTo>
                  <a:lnTo>
                    <a:pt x="11306" y="2484"/>
                  </a:lnTo>
                  <a:lnTo>
                    <a:pt x="11591" y="2665"/>
                  </a:lnTo>
                  <a:lnTo>
                    <a:pt x="11876" y="2846"/>
                  </a:lnTo>
                  <a:lnTo>
                    <a:pt x="12134" y="3053"/>
                  </a:lnTo>
                  <a:lnTo>
                    <a:pt x="12393" y="3286"/>
                  </a:lnTo>
                  <a:lnTo>
                    <a:pt x="12626" y="3519"/>
                  </a:lnTo>
                  <a:lnTo>
                    <a:pt x="13014" y="3932"/>
                  </a:lnTo>
                  <a:lnTo>
                    <a:pt x="13350" y="4372"/>
                  </a:lnTo>
                  <a:lnTo>
                    <a:pt x="13661" y="4864"/>
                  </a:lnTo>
                  <a:lnTo>
                    <a:pt x="13919" y="5355"/>
                  </a:lnTo>
                  <a:lnTo>
                    <a:pt x="13583" y="5226"/>
                  </a:lnTo>
                  <a:lnTo>
                    <a:pt x="13480" y="5200"/>
                  </a:lnTo>
                  <a:lnTo>
                    <a:pt x="13402" y="5226"/>
                  </a:lnTo>
                  <a:lnTo>
                    <a:pt x="13324" y="5278"/>
                  </a:lnTo>
                  <a:lnTo>
                    <a:pt x="13273" y="5355"/>
                  </a:lnTo>
                  <a:lnTo>
                    <a:pt x="13247" y="5433"/>
                  </a:lnTo>
                  <a:lnTo>
                    <a:pt x="13273" y="5536"/>
                  </a:lnTo>
                  <a:lnTo>
                    <a:pt x="13324" y="5588"/>
                  </a:lnTo>
                  <a:lnTo>
                    <a:pt x="13402" y="5666"/>
                  </a:lnTo>
                  <a:lnTo>
                    <a:pt x="14256" y="6002"/>
                  </a:lnTo>
                  <a:lnTo>
                    <a:pt x="14333" y="6028"/>
                  </a:lnTo>
                  <a:lnTo>
                    <a:pt x="14437" y="6002"/>
                  </a:lnTo>
                  <a:lnTo>
                    <a:pt x="14514" y="5950"/>
                  </a:lnTo>
                  <a:lnTo>
                    <a:pt x="14566" y="5873"/>
                  </a:lnTo>
                  <a:lnTo>
                    <a:pt x="14902" y="5045"/>
                  </a:lnTo>
                  <a:lnTo>
                    <a:pt x="14928" y="4941"/>
                  </a:lnTo>
                  <a:lnTo>
                    <a:pt x="14928" y="4864"/>
                  </a:lnTo>
                  <a:lnTo>
                    <a:pt x="14877" y="4786"/>
                  </a:lnTo>
                  <a:lnTo>
                    <a:pt x="14799" y="4734"/>
                  </a:lnTo>
                  <a:lnTo>
                    <a:pt x="14696" y="4709"/>
                  </a:lnTo>
                  <a:lnTo>
                    <a:pt x="14618" y="4734"/>
                  </a:lnTo>
                  <a:lnTo>
                    <a:pt x="14540" y="4786"/>
                  </a:lnTo>
                  <a:lnTo>
                    <a:pt x="14489" y="4864"/>
                  </a:lnTo>
                  <a:lnTo>
                    <a:pt x="14333" y="5174"/>
                  </a:lnTo>
                  <a:lnTo>
                    <a:pt x="14075" y="4631"/>
                  </a:lnTo>
                  <a:lnTo>
                    <a:pt x="13738" y="4114"/>
                  </a:lnTo>
                  <a:lnTo>
                    <a:pt x="13376" y="3648"/>
                  </a:lnTo>
                  <a:lnTo>
                    <a:pt x="12962" y="3182"/>
                  </a:lnTo>
                  <a:lnTo>
                    <a:pt x="12703" y="2949"/>
                  </a:lnTo>
                  <a:lnTo>
                    <a:pt x="12419" y="2691"/>
                  </a:lnTo>
                  <a:lnTo>
                    <a:pt x="12134" y="2484"/>
                  </a:lnTo>
                  <a:lnTo>
                    <a:pt x="11850" y="2277"/>
                  </a:lnTo>
                  <a:lnTo>
                    <a:pt x="11539" y="2070"/>
                  </a:lnTo>
                  <a:lnTo>
                    <a:pt x="11229" y="1914"/>
                  </a:lnTo>
                  <a:lnTo>
                    <a:pt x="10892" y="1733"/>
                  </a:lnTo>
                  <a:lnTo>
                    <a:pt x="10556" y="1604"/>
                  </a:lnTo>
                  <a:lnTo>
                    <a:pt x="10453" y="1578"/>
                  </a:lnTo>
                  <a:close/>
                  <a:moveTo>
                    <a:pt x="6339" y="5330"/>
                  </a:moveTo>
                  <a:lnTo>
                    <a:pt x="6339" y="6494"/>
                  </a:lnTo>
                  <a:lnTo>
                    <a:pt x="6339" y="6571"/>
                  </a:lnTo>
                  <a:lnTo>
                    <a:pt x="6313" y="6675"/>
                  </a:lnTo>
                  <a:lnTo>
                    <a:pt x="6261" y="6752"/>
                  </a:lnTo>
                  <a:lnTo>
                    <a:pt x="6184" y="6830"/>
                  </a:lnTo>
                  <a:lnTo>
                    <a:pt x="6132" y="6908"/>
                  </a:lnTo>
                  <a:lnTo>
                    <a:pt x="6029" y="6934"/>
                  </a:lnTo>
                  <a:lnTo>
                    <a:pt x="5951" y="6985"/>
                  </a:lnTo>
                  <a:lnTo>
                    <a:pt x="5744" y="6985"/>
                  </a:lnTo>
                  <a:lnTo>
                    <a:pt x="5641" y="6934"/>
                  </a:lnTo>
                  <a:lnTo>
                    <a:pt x="5563" y="6908"/>
                  </a:lnTo>
                  <a:lnTo>
                    <a:pt x="5485" y="6830"/>
                  </a:lnTo>
                  <a:lnTo>
                    <a:pt x="5434" y="6752"/>
                  </a:lnTo>
                  <a:lnTo>
                    <a:pt x="5382" y="6675"/>
                  </a:lnTo>
                  <a:lnTo>
                    <a:pt x="5356" y="6571"/>
                  </a:lnTo>
                  <a:lnTo>
                    <a:pt x="5330" y="6494"/>
                  </a:lnTo>
                  <a:lnTo>
                    <a:pt x="5330" y="5330"/>
                  </a:lnTo>
                  <a:close/>
                  <a:moveTo>
                    <a:pt x="7814" y="5330"/>
                  </a:moveTo>
                  <a:lnTo>
                    <a:pt x="7814" y="6494"/>
                  </a:lnTo>
                  <a:lnTo>
                    <a:pt x="7814" y="6571"/>
                  </a:lnTo>
                  <a:lnTo>
                    <a:pt x="7788" y="6675"/>
                  </a:lnTo>
                  <a:lnTo>
                    <a:pt x="7736" y="6752"/>
                  </a:lnTo>
                  <a:lnTo>
                    <a:pt x="7684" y="6830"/>
                  </a:lnTo>
                  <a:lnTo>
                    <a:pt x="7607" y="6908"/>
                  </a:lnTo>
                  <a:lnTo>
                    <a:pt x="7503" y="6934"/>
                  </a:lnTo>
                  <a:lnTo>
                    <a:pt x="7426" y="6985"/>
                  </a:lnTo>
                  <a:lnTo>
                    <a:pt x="7219" y="6985"/>
                  </a:lnTo>
                  <a:lnTo>
                    <a:pt x="7115" y="6934"/>
                  </a:lnTo>
                  <a:lnTo>
                    <a:pt x="7038" y="6908"/>
                  </a:lnTo>
                  <a:lnTo>
                    <a:pt x="6960" y="6830"/>
                  </a:lnTo>
                  <a:lnTo>
                    <a:pt x="6908" y="6752"/>
                  </a:lnTo>
                  <a:lnTo>
                    <a:pt x="6856" y="6675"/>
                  </a:lnTo>
                  <a:lnTo>
                    <a:pt x="6831" y="6571"/>
                  </a:lnTo>
                  <a:lnTo>
                    <a:pt x="6805" y="6494"/>
                  </a:lnTo>
                  <a:lnTo>
                    <a:pt x="6805" y="5330"/>
                  </a:lnTo>
                  <a:close/>
                  <a:moveTo>
                    <a:pt x="9314" y="5330"/>
                  </a:moveTo>
                  <a:lnTo>
                    <a:pt x="9314" y="6494"/>
                  </a:lnTo>
                  <a:lnTo>
                    <a:pt x="9288" y="6571"/>
                  </a:lnTo>
                  <a:lnTo>
                    <a:pt x="9263" y="6675"/>
                  </a:lnTo>
                  <a:lnTo>
                    <a:pt x="9211" y="6752"/>
                  </a:lnTo>
                  <a:lnTo>
                    <a:pt x="9159" y="6830"/>
                  </a:lnTo>
                  <a:lnTo>
                    <a:pt x="9081" y="6908"/>
                  </a:lnTo>
                  <a:lnTo>
                    <a:pt x="9004" y="6934"/>
                  </a:lnTo>
                  <a:lnTo>
                    <a:pt x="8900" y="6985"/>
                  </a:lnTo>
                  <a:lnTo>
                    <a:pt x="8693" y="6985"/>
                  </a:lnTo>
                  <a:lnTo>
                    <a:pt x="8616" y="6934"/>
                  </a:lnTo>
                  <a:lnTo>
                    <a:pt x="8512" y="6908"/>
                  </a:lnTo>
                  <a:lnTo>
                    <a:pt x="8435" y="6830"/>
                  </a:lnTo>
                  <a:lnTo>
                    <a:pt x="8383" y="6752"/>
                  </a:lnTo>
                  <a:lnTo>
                    <a:pt x="8331" y="6675"/>
                  </a:lnTo>
                  <a:lnTo>
                    <a:pt x="8305" y="6571"/>
                  </a:lnTo>
                  <a:lnTo>
                    <a:pt x="8305" y="6494"/>
                  </a:lnTo>
                  <a:lnTo>
                    <a:pt x="8305" y="5330"/>
                  </a:lnTo>
                  <a:close/>
                  <a:moveTo>
                    <a:pt x="10789" y="5330"/>
                  </a:moveTo>
                  <a:lnTo>
                    <a:pt x="10789" y="6494"/>
                  </a:lnTo>
                  <a:lnTo>
                    <a:pt x="10763" y="6571"/>
                  </a:lnTo>
                  <a:lnTo>
                    <a:pt x="10737" y="6675"/>
                  </a:lnTo>
                  <a:lnTo>
                    <a:pt x="10711" y="6752"/>
                  </a:lnTo>
                  <a:lnTo>
                    <a:pt x="10634" y="6830"/>
                  </a:lnTo>
                  <a:lnTo>
                    <a:pt x="10556" y="6908"/>
                  </a:lnTo>
                  <a:lnTo>
                    <a:pt x="10478" y="6934"/>
                  </a:lnTo>
                  <a:lnTo>
                    <a:pt x="10375" y="6985"/>
                  </a:lnTo>
                  <a:lnTo>
                    <a:pt x="10168" y="6985"/>
                  </a:lnTo>
                  <a:lnTo>
                    <a:pt x="10090" y="6934"/>
                  </a:lnTo>
                  <a:lnTo>
                    <a:pt x="9987" y="6908"/>
                  </a:lnTo>
                  <a:lnTo>
                    <a:pt x="9935" y="6830"/>
                  </a:lnTo>
                  <a:lnTo>
                    <a:pt x="9858" y="6752"/>
                  </a:lnTo>
                  <a:lnTo>
                    <a:pt x="9806" y="6675"/>
                  </a:lnTo>
                  <a:lnTo>
                    <a:pt x="9780" y="6571"/>
                  </a:lnTo>
                  <a:lnTo>
                    <a:pt x="9780" y="6494"/>
                  </a:lnTo>
                  <a:lnTo>
                    <a:pt x="9780" y="5330"/>
                  </a:lnTo>
                  <a:close/>
                  <a:moveTo>
                    <a:pt x="1398" y="7141"/>
                  </a:moveTo>
                  <a:lnTo>
                    <a:pt x="1579" y="7166"/>
                  </a:lnTo>
                  <a:lnTo>
                    <a:pt x="1734" y="7218"/>
                  </a:lnTo>
                  <a:lnTo>
                    <a:pt x="1889" y="7296"/>
                  </a:lnTo>
                  <a:lnTo>
                    <a:pt x="2044" y="7399"/>
                  </a:lnTo>
                  <a:lnTo>
                    <a:pt x="2148" y="7529"/>
                  </a:lnTo>
                  <a:lnTo>
                    <a:pt x="2225" y="7684"/>
                  </a:lnTo>
                  <a:lnTo>
                    <a:pt x="2277" y="7865"/>
                  </a:lnTo>
                  <a:lnTo>
                    <a:pt x="2303" y="8046"/>
                  </a:lnTo>
                  <a:lnTo>
                    <a:pt x="2277" y="8227"/>
                  </a:lnTo>
                  <a:lnTo>
                    <a:pt x="2225" y="8408"/>
                  </a:lnTo>
                  <a:lnTo>
                    <a:pt x="2148" y="8563"/>
                  </a:lnTo>
                  <a:lnTo>
                    <a:pt x="2044" y="8693"/>
                  </a:lnTo>
                  <a:lnTo>
                    <a:pt x="1889" y="8796"/>
                  </a:lnTo>
                  <a:lnTo>
                    <a:pt x="1734" y="8874"/>
                  </a:lnTo>
                  <a:lnTo>
                    <a:pt x="1579" y="8952"/>
                  </a:lnTo>
                  <a:lnTo>
                    <a:pt x="1216" y="8952"/>
                  </a:lnTo>
                  <a:lnTo>
                    <a:pt x="1035" y="8874"/>
                  </a:lnTo>
                  <a:lnTo>
                    <a:pt x="880" y="8796"/>
                  </a:lnTo>
                  <a:lnTo>
                    <a:pt x="751" y="8693"/>
                  </a:lnTo>
                  <a:lnTo>
                    <a:pt x="621" y="8563"/>
                  </a:lnTo>
                  <a:lnTo>
                    <a:pt x="544" y="8408"/>
                  </a:lnTo>
                  <a:lnTo>
                    <a:pt x="492" y="8227"/>
                  </a:lnTo>
                  <a:lnTo>
                    <a:pt x="466" y="8046"/>
                  </a:lnTo>
                  <a:lnTo>
                    <a:pt x="492" y="7865"/>
                  </a:lnTo>
                  <a:lnTo>
                    <a:pt x="544" y="7684"/>
                  </a:lnTo>
                  <a:lnTo>
                    <a:pt x="621" y="7529"/>
                  </a:lnTo>
                  <a:lnTo>
                    <a:pt x="751" y="7399"/>
                  </a:lnTo>
                  <a:lnTo>
                    <a:pt x="880" y="7296"/>
                  </a:lnTo>
                  <a:lnTo>
                    <a:pt x="1035" y="7218"/>
                  </a:lnTo>
                  <a:lnTo>
                    <a:pt x="1216" y="7166"/>
                  </a:lnTo>
                  <a:lnTo>
                    <a:pt x="1398" y="7141"/>
                  </a:lnTo>
                  <a:close/>
                  <a:moveTo>
                    <a:pt x="14721" y="7141"/>
                  </a:moveTo>
                  <a:lnTo>
                    <a:pt x="14902" y="7166"/>
                  </a:lnTo>
                  <a:lnTo>
                    <a:pt x="15084" y="7218"/>
                  </a:lnTo>
                  <a:lnTo>
                    <a:pt x="15239" y="7296"/>
                  </a:lnTo>
                  <a:lnTo>
                    <a:pt x="15368" y="7399"/>
                  </a:lnTo>
                  <a:lnTo>
                    <a:pt x="15498" y="7529"/>
                  </a:lnTo>
                  <a:lnTo>
                    <a:pt x="15575" y="7684"/>
                  </a:lnTo>
                  <a:lnTo>
                    <a:pt x="15627" y="7865"/>
                  </a:lnTo>
                  <a:lnTo>
                    <a:pt x="15653" y="8046"/>
                  </a:lnTo>
                  <a:lnTo>
                    <a:pt x="15627" y="8227"/>
                  </a:lnTo>
                  <a:lnTo>
                    <a:pt x="15575" y="8408"/>
                  </a:lnTo>
                  <a:lnTo>
                    <a:pt x="15498" y="8563"/>
                  </a:lnTo>
                  <a:lnTo>
                    <a:pt x="15368" y="8693"/>
                  </a:lnTo>
                  <a:lnTo>
                    <a:pt x="15239" y="8796"/>
                  </a:lnTo>
                  <a:lnTo>
                    <a:pt x="15084" y="8874"/>
                  </a:lnTo>
                  <a:lnTo>
                    <a:pt x="14902" y="8952"/>
                  </a:lnTo>
                  <a:lnTo>
                    <a:pt x="14540" y="8952"/>
                  </a:lnTo>
                  <a:lnTo>
                    <a:pt x="14385" y="8874"/>
                  </a:lnTo>
                  <a:lnTo>
                    <a:pt x="14230" y="8796"/>
                  </a:lnTo>
                  <a:lnTo>
                    <a:pt x="14100" y="8693"/>
                  </a:lnTo>
                  <a:lnTo>
                    <a:pt x="13971" y="8563"/>
                  </a:lnTo>
                  <a:lnTo>
                    <a:pt x="13893" y="8408"/>
                  </a:lnTo>
                  <a:lnTo>
                    <a:pt x="13842" y="8227"/>
                  </a:lnTo>
                  <a:lnTo>
                    <a:pt x="13816" y="8046"/>
                  </a:lnTo>
                  <a:lnTo>
                    <a:pt x="13842" y="7865"/>
                  </a:lnTo>
                  <a:lnTo>
                    <a:pt x="13893" y="7684"/>
                  </a:lnTo>
                  <a:lnTo>
                    <a:pt x="13971" y="7529"/>
                  </a:lnTo>
                  <a:lnTo>
                    <a:pt x="14100" y="7399"/>
                  </a:lnTo>
                  <a:lnTo>
                    <a:pt x="14230" y="7296"/>
                  </a:lnTo>
                  <a:lnTo>
                    <a:pt x="14385" y="7218"/>
                  </a:lnTo>
                  <a:lnTo>
                    <a:pt x="14540" y="7166"/>
                  </a:lnTo>
                  <a:lnTo>
                    <a:pt x="14721" y="7141"/>
                  </a:lnTo>
                  <a:close/>
                  <a:moveTo>
                    <a:pt x="1398" y="6675"/>
                  </a:moveTo>
                  <a:lnTo>
                    <a:pt x="1113" y="6701"/>
                  </a:lnTo>
                  <a:lnTo>
                    <a:pt x="854" y="6778"/>
                  </a:lnTo>
                  <a:lnTo>
                    <a:pt x="621" y="6908"/>
                  </a:lnTo>
                  <a:lnTo>
                    <a:pt x="414" y="7063"/>
                  </a:lnTo>
                  <a:lnTo>
                    <a:pt x="233" y="7270"/>
                  </a:lnTo>
                  <a:lnTo>
                    <a:pt x="104" y="7503"/>
                  </a:lnTo>
                  <a:lnTo>
                    <a:pt x="26" y="7761"/>
                  </a:lnTo>
                  <a:lnTo>
                    <a:pt x="1" y="8046"/>
                  </a:lnTo>
                  <a:lnTo>
                    <a:pt x="26" y="8331"/>
                  </a:lnTo>
                  <a:lnTo>
                    <a:pt x="104" y="8589"/>
                  </a:lnTo>
                  <a:lnTo>
                    <a:pt x="233" y="8822"/>
                  </a:lnTo>
                  <a:lnTo>
                    <a:pt x="414" y="9029"/>
                  </a:lnTo>
                  <a:lnTo>
                    <a:pt x="621" y="9184"/>
                  </a:lnTo>
                  <a:lnTo>
                    <a:pt x="854" y="9314"/>
                  </a:lnTo>
                  <a:lnTo>
                    <a:pt x="1113" y="9391"/>
                  </a:lnTo>
                  <a:lnTo>
                    <a:pt x="1398" y="9417"/>
                  </a:lnTo>
                  <a:lnTo>
                    <a:pt x="1656" y="9391"/>
                  </a:lnTo>
                  <a:lnTo>
                    <a:pt x="1915" y="9314"/>
                  </a:lnTo>
                  <a:lnTo>
                    <a:pt x="2174" y="9184"/>
                  </a:lnTo>
                  <a:lnTo>
                    <a:pt x="2355" y="9029"/>
                  </a:lnTo>
                  <a:lnTo>
                    <a:pt x="2536" y="8822"/>
                  </a:lnTo>
                  <a:lnTo>
                    <a:pt x="2665" y="8589"/>
                  </a:lnTo>
                  <a:lnTo>
                    <a:pt x="2743" y="8331"/>
                  </a:lnTo>
                  <a:lnTo>
                    <a:pt x="2769" y="8046"/>
                  </a:lnTo>
                  <a:lnTo>
                    <a:pt x="2743" y="7761"/>
                  </a:lnTo>
                  <a:lnTo>
                    <a:pt x="2665" y="7503"/>
                  </a:lnTo>
                  <a:lnTo>
                    <a:pt x="2536" y="7270"/>
                  </a:lnTo>
                  <a:lnTo>
                    <a:pt x="2355" y="7063"/>
                  </a:lnTo>
                  <a:lnTo>
                    <a:pt x="2174" y="6908"/>
                  </a:lnTo>
                  <a:lnTo>
                    <a:pt x="1915" y="6778"/>
                  </a:lnTo>
                  <a:lnTo>
                    <a:pt x="1656" y="6701"/>
                  </a:lnTo>
                  <a:lnTo>
                    <a:pt x="1398" y="6675"/>
                  </a:lnTo>
                  <a:close/>
                  <a:moveTo>
                    <a:pt x="14721" y="6675"/>
                  </a:moveTo>
                  <a:lnTo>
                    <a:pt x="14463" y="6701"/>
                  </a:lnTo>
                  <a:lnTo>
                    <a:pt x="14204" y="6778"/>
                  </a:lnTo>
                  <a:lnTo>
                    <a:pt x="13971" y="6908"/>
                  </a:lnTo>
                  <a:lnTo>
                    <a:pt x="13764" y="7063"/>
                  </a:lnTo>
                  <a:lnTo>
                    <a:pt x="13583" y="7270"/>
                  </a:lnTo>
                  <a:lnTo>
                    <a:pt x="13454" y="7503"/>
                  </a:lnTo>
                  <a:lnTo>
                    <a:pt x="13376" y="7761"/>
                  </a:lnTo>
                  <a:lnTo>
                    <a:pt x="13350" y="8046"/>
                  </a:lnTo>
                  <a:lnTo>
                    <a:pt x="13376" y="8331"/>
                  </a:lnTo>
                  <a:lnTo>
                    <a:pt x="13454" y="8589"/>
                  </a:lnTo>
                  <a:lnTo>
                    <a:pt x="13583" y="8822"/>
                  </a:lnTo>
                  <a:lnTo>
                    <a:pt x="13764" y="9029"/>
                  </a:lnTo>
                  <a:lnTo>
                    <a:pt x="13971" y="9184"/>
                  </a:lnTo>
                  <a:lnTo>
                    <a:pt x="14204" y="9314"/>
                  </a:lnTo>
                  <a:lnTo>
                    <a:pt x="14463" y="9391"/>
                  </a:lnTo>
                  <a:lnTo>
                    <a:pt x="14721" y="9417"/>
                  </a:lnTo>
                  <a:lnTo>
                    <a:pt x="15006" y="9391"/>
                  </a:lnTo>
                  <a:lnTo>
                    <a:pt x="15265" y="9314"/>
                  </a:lnTo>
                  <a:lnTo>
                    <a:pt x="15498" y="9184"/>
                  </a:lnTo>
                  <a:lnTo>
                    <a:pt x="15704" y="9029"/>
                  </a:lnTo>
                  <a:lnTo>
                    <a:pt x="15886" y="8822"/>
                  </a:lnTo>
                  <a:lnTo>
                    <a:pt x="16015" y="8589"/>
                  </a:lnTo>
                  <a:lnTo>
                    <a:pt x="16093" y="8331"/>
                  </a:lnTo>
                  <a:lnTo>
                    <a:pt x="16118" y="8046"/>
                  </a:lnTo>
                  <a:lnTo>
                    <a:pt x="16093" y="7761"/>
                  </a:lnTo>
                  <a:lnTo>
                    <a:pt x="16015" y="7503"/>
                  </a:lnTo>
                  <a:lnTo>
                    <a:pt x="15886" y="7270"/>
                  </a:lnTo>
                  <a:lnTo>
                    <a:pt x="15704" y="7063"/>
                  </a:lnTo>
                  <a:lnTo>
                    <a:pt x="15498" y="6908"/>
                  </a:lnTo>
                  <a:lnTo>
                    <a:pt x="15265" y="6778"/>
                  </a:lnTo>
                  <a:lnTo>
                    <a:pt x="15006" y="6701"/>
                  </a:lnTo>
                  <a:lnTo>
                    <a:pt x="14721" y="6675"/>
                  </a:lnTo>
                  <a:close/>
                  <a:moveTo>
                    <a:pt x="5020" y="4864"/>
                  </a:moveTo>
                  <a:lnTo>
                    <a:pt x="4942" y="4916"/>
                  </a:lnTo>
                  <a:lnTo>
                    <a:pt x="4890" y="4993"/>
                  </a:lnTo>
                  <a:lnTo>
                    <a:pt x="4864" y="5097"/>
                  </a:lnTo>
                  <a:lnTo>
                    <a:pt x="4864" y="9340"/>
                  </a:lnTo>
                  <a:lnTo>
                    <a:pt x="4890" y="9417"/>
                  </a:lnTo>
                  <a:lnTo>
                    <a:pt x="4942" y="9495"/>
                  </a:lnTo>
                  <a:lnTo>
                    <a:pt x="5020" y="9547"/>
                  </a:lnTo>
                  <a:lnTo>
                    <a:pt x="5097" y="9572"/>
                  </a:lnTo>
                  <a:lnTo>
                    <a:pt x="5201" y="9547"/>
                  </a:lnTo>
                  <a:lnTo>
                    <a:pt x="5278" y="9495"/>
                  </a:lnTo>
                  <a:lnTo>
                    <a:pt x="5304" y="9417"/>
                  </a:lnTo>
                  <a:lnTo>
                    <a:pt x="5330" y="9340"/>
                  </a:lnTo>
                  <a:lnTo>
                    <a:pt x="5330" y="7322"/>
                  </a:lnTo>
                  <a:lnTo>
                    <a:pt x="5459" y="7373"/>
                  </a:lnTo>
                  <a:lnTo>
                    <a:pt x="5563" y="7425"/>
                  </a:lnTo>
                  <a:lnTo>
                    <a:pt x="5692" y="7451"/>
                  </a:lnTo>
                  <a:lnTo>
                    <a:pt x="5847" y="7451"/>
                  </a:lnTo>
                  <a:lnTo>
                    <a:pt x="6054" y="7425"/>
                  </a:lnTo>
                  <a:lnTo>
                    <a:pt x="6236" y="7373"/>
                  </a:lnTo>
                  <a:lnTo>
                    <a:pt x="6417" y="7270"/>
                  </a:lnTo>
                  <a:lnTo>
                    <a:pt x="6572" y="7115"/>
                  </a:lnTo>
                  <a:lnTo>
                    <a:pt x="6727" y="7270"/>
                  </a:lnTo>
                  <a:lnTo>
                    <a:pt x="6908" y="7373"/>
                  </a:lnTo>
                  <a:lnTo>
                    <a:pt x="7115" y="7425"/>
                  </a:lnTo>
                  <a:lnTo>
                    <a:pt x="7322" y="7451"/>
                  </a:lnTo>
                  <a:lnTo>
                    <a:pt x="7529" y="7425"/>
                  </a:lnTo>
                  <a:lnTo>
                    <a:pt x="7736" y="7373"/>
                  </a:lnTo>
                  <a:lnTo>
                    <a:pt x="7917" y="7270"/>
                  </a:lnTo>
                  <a:lnTo>
                    <a:pt x="8072" y="7115"/>
                  </a:lnTo>
                  <a:lnTo>
                    <a:pt x="8202" y="7270"/>
                  </a:lnTo>
                  <a:lnTo>
                    <a:pt x="8383" y="7373"/>
                  </a:lnTo>
                  <a:lnTo>
                    <a:pt x="8590" y="7425"/>
                  </a:lnTo>
                  <a:lnTo>
                    <a:pt x="8797" y="7451"/>
                  </a:lnTo>
                  <a:lnTo>
                    <a:pt x="9004" y="7425"/>
                  </a:lnTo>
                  <a:lnTo>
                    <a:pt x="9211" y="7373"/>
                  </a:lnTo>
                  <a:lnTo>
                    <a:pt x="9392" y="7270"/>
                  </a:lnTo>
                  <a:lnTo>
                    <a:pt x="9547" y="7115"/>
                  </a:lnTo>
                  <a:lnTo>
                    <a:pt x="9702" y="7270"/>
                  </a:lnTo>
                  <a:lnTo>
                    <a:pt x="9883" y="7373"/>
                  </a:lnTo>
                  <a:lnTo>
                    <a:pt x="10065" y="7425"/>
                  </a:lnTo>
                  <a:lnTo>
                    <a:pt x="10271" y="7451"/>
                  </a:lnTo>
                  <a:lnTo>
                    <a:pt x="10427" y="7451"/>
                  </a:lnTo>
                  <a:lnTo>
                    <a:pt x="10556" y="7425"/>
                  </a:lnTo>
                  <a:lnTo>
                    <a:pt x="10660" y="7373"/>
                  </a:lnTo>
                  <a:lnTo>
                    <a:pt x="10789" y="7322"/>
                  </a:lnTo>
                  <a:lnTo>
                    <a:pt x="10789" y="7839"/>
                  </a:lnTo>
                  <a:lnTo>
                    <a:pt x="10815" y="7917"/>
                  </a:lnTo>
                  <a:lnTo>
                    <a:pt x="10867" y="7994"/>
                  </a:lnTo>
                  <a:lnTo>
                    <a:pt x="10918" y="8046"/>
                  </a:lnTo>
                  <a:lnTo>
                    <a:pt x="11022" y="8072"/>
                  </a:lnTo>
                  <a:lnTo>
                    <a:pt x="11125" y="8046"/>
                  </a:lnTo>
                  <a:lnTo>
                    <a:pt x="11177" y="7994"/>
                  </a:lnTo>
                  <a:lnTo>
                    <a:pt x="11229" y="7917"/>
                  </a:lnTo>
                  <a:lnTo>
                    <a:pt x="11255" y="7839"/>
                  </a:lnTo>
                  <a:lnTo>
                    <a:pt x="11255" y="5097"/>
                  </a:lnTo>
                  <a:lnTo>
                    <a:pt x="11229" y="4993"/>
                  </a:lnTo>
                  <a:lnTo>
                    <a:pt x="11177" y="4916"/>
                  </a:lnTo>
                  <a:lnTo>
                    <a:pt x="11125" y="4864"/>
                  </a:lnTo>
                  <a:close/>
                  <a:moveTo>
                    <a:pt x="11022" y="8667"/>
                  </a:moveTo>
                  <a:lnTo>
                    <a:pt x="10918" y="8693"/>
                  </a:lnTo>
                  <a:lnTo>
                    <a:pt x="10867" y="8719"/>
                  </a:lnTo>
                  <a:lnTo>
                    <a:pt x="10815" y="8796"/>
                  </a:lnTo>
                  <a:lnTo>
                    <a:pt x="10789" y="8900"/>
                  </a:lnTo>
                  <a:lnTo>
                    <a:pt x="10789" y="10762"/>
                  </a:lnTo>
                  <a:lnTo>
                    <a:pt x="5330" y="10762"/>
                  </a:lnTo>
                  <a:lnTo>
                    <a:pt x="5330" y="10400"/>
                  </a:lnTo>
                  <a:lnTo>
                    <a:pt x="5304" y="10297"/>
                  </a:lnTo>
                  <a:lnTo>
                    <a:pt x="5278" y="10245"/>
                  </a:lnTo>
                  <a:lnTo>
                    <a:pt x="5201" y="10193"/>
                  </a:lnTo>
                  <a:lnTo>
                    <a:pt x="5097" y="10167"/>
                  </a:lnTo>
                  <a:lnTo>
                    <a:pt x="5020" y="10193"/>
                  </a:lnTo>
                  <a:lnTo>
                    <a:pt x="4942" y="10245"/>
                  </a:lnTo>
                  <a:lnTo>
                    <a:pt x="4890" y="10297"/>
                  </a:lnTo>
                  <a:lnTo>
                    <a:pt x="4864" y="10400"/>
                  </a:lnTo>
                  <a:lnTo>
                    <a:pt x="4864" y="11021"/>
                  </a:lnTo>
                  <a:lnTo>
                    <a:pt x="4890" y="11099"/>
                  </a:lnTo>
                  <a:lnTo>
                    <a:pt x="4942" y="11176"/>
                  </a:lnTo>
                  <a:lnTo>
                    <a:pt x="5020" y="11228"/>
                  </a:lnTo>
                  <a:lnTo>
                    <a:pt x="5097" y="11254"/>
                  </a:lnTo>
                  <a:lnTo>
                    <a:pt x="11022" y="11254"/>
                  </a:lnTo>
                  <a:lnTo>
                    <a:pt x="11125" y="11228"/>
                  </a:lnTo>
                  <a:lnTo>
                    <a:pt x="11177" y="11176"/>
                  </a:lnTo>
                  <a:lnTo>
                    <a:pt x="11229" y="11099"/>
                  </a:lnTo>
                  <a:lnTo>
                    <a:pt x="11255" y="11021"/>
                  </a:lnTo>
                  <a:lnTo>
                    <a:pt x="11255" y="8900"/>
                  </a:lnTo>
                  <a:lnTo>
                    <a:pt x="11229" y="8796"/>
                  </a:lnTo>
                  <a:lnTo>
                    <a:pt x="11177" y="8719"/>
                  </a:lnTo>
                  <a:lnTo>
                    <a:pt x="11125" y="8693"/>
                  </a:lnTo>
                  <a:lnTo>
                    <a:pt x="11022" y="8667"/>
                  </a:lnTo>
                  <a:close/>
                  <a:moveTo>
                    <a:pt x="1786" y="10064"/>
                  </a:moveTo>
                  <a:lnTo>
                    <a:pt x="1682" y="10090"/>
                  </a:lnTo>
                  <a:lnTo>
                    <a:pt x="1605" y="10142"/>
                  </a:lnTo>
                  <a:lnTo>
                    <a:pt x="1553" y="10219"/>
                  </a:lnTo>
                  <a:lnTo>
                    <a:pt x="1216" y="11047"/>
                  </a:lnTo>
                  <a:lnTo>
                    <a:pt x="1191" y="11151"/>
                  </a:lnTo>
                  <a:lnTo>
                    <a:pt x="1216" y="11228"/>
                  </a:lnTo>
                  <a:lnTo>
                    <a:pt x="1242" y="11306"/>
                  </a:lnTo>
                  <a:lnTo>
                    <a:pt x="1320" y="11358"/>
                  </a:lnTo>
                  <a:lnTo>
                    <a:pt x="1423" y="11383"/>
                  </a:lnTo>
                  <a:lnTo>
                    <a:pt x="1501" y="11358"/>
                  </a:lnTo>
                  <a:lnTo>
                    <a:pt x="1579" y="11332"/>
                  </a:lnTo>
                  <a:lnTo>
                    <a:pt x="1630" y="11254"/>
                  </a:lnTo>
                  <a:lnTo>
                    <a:pt x="1786" y="10918"/>
                  </a:lnTo>
                  <a:lnTo>
                    <a:pt x="2070" y="11487"/>
                  </a:lnTo>
                  <a:lnTo>
                    <a:pt x="2407" y="12004"/>
                  </a:lnTo>
                  <a:lnTo>
                    <a:pt x="2769" y="12496"/>
                  </a:lnTo>
                  <a:lnTo>
                    <a:pt x="3209" y="12962"/>
                  </a:lnTo>
                  <a:lnTo>
                    <a:pt x="3467" y="13220"/>
                  </a:lnTo>
                  <a:lnTo>
                    <a:pt x="3752" y="13453"/>
                  </a:lnTo>
                  <a:lnTo>
                    <a:pt x="4062" y="13686"/>
                  </a:lnTo>
                  <a:lnTo>
                    <a:pt x="4373" y="13893"/>
                  </a:lnTo>
                  <a:lnTo>
                    <a:pt x="4683" y="14074"/>
                  </a:lnTo>
                  <a:lnTo>
                    <a:pt x="5020" y="14255"/>
                  </a:lnTo>
                  <a:lnTo>
                    <a:pt x="5382" y="14410"/>
                  </a:lnTo>
                  <a:lnTo>
                    <a:pt x="5718" y="14540"/>
                  </a:lnTo>
                  <a:lnTo>
                    <a:pt x="5822" y="14566"/>
                  </a:lnTo>
                  <a:lnTo>
                    <a:pt x="5899" y="14540"/>
                  </a:lnTo>
                  <a:lnTo>
                    <a:pt x="5977" y="14488"/>
                  </a:lnTo>
                  <a:lnTo>
                    <a:pt x="6029" y="14410"/>
                  </a:lnTo>
                  <a:lnTo>
                    <a:pt x="6029" y="14307"/>
                  </a:lnTo>
                  <a:lnTo>
                    <a:pt x="6029" y="14229"/>
                  </a:lnTo>
                  <a:lnTo>
                    <a:pt x="5977" y="14152"/>
                  </a:lnTo>
                  <a:lnTo>
                    <a:pt x="5873" y="14100"/>
                  </a:lnTo>
                  <a:lnTo>
                    <a:pt x="5563" y="13971"/>
                  </a:lnTo>
                  <a:lnTo>
                    <a:pt x="5227" y="13841"/>
                  </a:lnTo>
                  <a:lnTo>
                    <a:pt x="4916" y="13660"/>
                  </a:lnTo>
                  <a:lnTo>
                    <a:pt x="4632" y="13479"/>
                  </a:lnTo>
                  <a:lnTo>
                    <a:pt x="4321" y="13298"/>
                  </a:lnTo>
                  <a:lnTo>
                    <a:pt x="4062" y="13091"/>
                  </a:lnTo>
                  <a:lnTo>
                    <a:pt x="3778" y="12858"/>
                  </a:lnTo>
                  <a:lnTo>
                    <a:pt x="3545" y="12625"/>
                  </a:lnTo>
                  <a:lnTo>
                    <a:pt x="3131" y="12211"/>
                  </a:lnTo>
                  <a:lnTo>
                    <a:pt x="2795" y="11746"/>
                  </a:lnTo>
                  <a:lnTo>
                    <a:pt x="2484" y="11254"/>
                  </a:lnTo>
                  <a:lnTo>
                    <a:pt x="2225" y="10737"/>
                  </a:lnTo>
                  <a:lnTo>
                    <a:pt x="2536" y="10866"/>
                  </a:lnTo>
                  <a:lnTo>
                    <a:pt x="2639" y="10892"/>
                  </a:lnTo>
                  <a:lnTo>
                    <a:pt x="2717" y="10866"/>
                  </a:lnTo>
                  <a:lnTo>
                    <a:pt x="2795" y="10840"/>
                  </a:lnTo>
                  <a:lnTo>
                    <a:pt x="2846" y="10762"/>
                  </a:lnTo>
                  <a:lnTo>
                    <a:pt x="2872" y="10659"/>
                  </a:lnTo>
                  <a:lnTo>
                    <a:pt x="2846" y="10581"/>
                  </a:lnTo>
                  <a:lnTo>
                    <a:pt x="2795" y="10504"/>
                  </a:lnTo>
                  <a:lnTo>
                    <a:pt x="2717" y="10452"/>
                  </a:lnTo>
                  <a:lnTo>
                    <a:pt x="1863" y="10090"/>
                  </a:lnTo>
                  <a:lnTo>
                    <a:pt x="1786" y="10064"/>
                  </a:lnTo>
                  <a:close/>
                  <a:moveTo>
                    <a:pt x="14333" y="10064"/>
                  </a:moveTo>
                  <a:lnTo>
                    <a:pt x="14230" y="10090"/>
                  </a:lnTo>
                  <a:lnTo>
                    <a:pt x="14178" y="10142"/>
                  </a:lnTo>
                  <a:lnTo>
                    <a:pt x="14126" y="10219"/>
                  </a:lnTo>
                  <a:lnTo>
                    <a:pt x="13997" y="10556"/>
                  </a:lnTo>
                  <a:lnTo>
                    <a:pt x="13842" y="10866"/>
                  </a:lnTo>
                  <a:lnTo>
                    <a:pt x="13687" y="11176"/>
                  </a:lnTo>
                  <a:lnTo>
                    <a:pt x="13505" y="11461"/>
                  </a:lnTo>
                  <a:lnTo>
                    <a:pt x="13324" y="11771"/>
                  </a:lnTo>
                  <a:lnTo>
                    <a:pt x="13117" y="12030"/>
                  </a:lnTo>
                  <a:lnTo>
                    <a:pt x="12885" y="12289"/>
                  </a:lnTo>
                  <a:lnTo>
                    <a:pt x="12652" y="12548"/>
                  </a:lnTo>
                  <a:lnTo>
                    <a:pt x="12238" y="12962"/>
                  </a:lnTo>
                  <a:lnTo>
                    <a:pt x="11772" y="13298"/>
                  </a:lnTo>
                  <a:lnTo>
                    <a:pt x="11280" y="13634"/>
                  </a:lnTo>
                  <a:lnTo>
                    <a:pt x="10763" y="13893"/>
                  </a:lnTo>
                  <a:lnTo>
                    <a:pt x="10892" y="13582"/>
                  </a:lnTo>
                  <a:lnTo>
                    <a:pt x="10918" y="13479"/>
                  </a:lnTo>
                  <a:lnTo>
                    <a:pt x="10892" y="13401"/>
                  </a:lnTo>
                  <a:lnTo>
                    <a:pt x="10841" y="13324"/>
                  </a:lnTo>
                  <a:lnTo>
                    <a:pt x="10763" y="13272"/>
                  </a:lnTo>
                  <a:lnTo>
                    <a:pt x="10685" y="13246"/>
                  </a:lnTo>
                  <a:lnTo>
                    <a:pt x="10582" y="13272"/>
                  </a:lnTo>
                  <a:lnTo>
                    <a:pt x="10504" y="13324"/>
                  </a:lnTo>
                  <a:lnTo>
                    <a:pt x="10453" y="13401"/>
                  </a:lnTo>
                  <a:lnTo>
                    <a:pt x="10090" y="14229"/>
                  </a:lnTo>
                  <a:lnTo>
                    <a:pt x="10090" y="14333"/>
                  </a:lnTo>
                  <a:lnTo>
                    <a:pt x="10090" y="14410"/>
                  </a:lnTo>
                  <a:lnTo>
                    <a:pt x="10142" y="14488"/>
                  </a:lnTo>
                  <a:lnTo>
                    <a:pt x="10220" y="14540"/>
                  </a:lnTo>
                  <a:lnTo>
                    <a:pt x="11074" y="14902"/>
                  </a:lnTo>
                  <a:lnTo>
                    <a:pt x="11151" y="14928"/>
                  </a:lnTo>
                  <a:lnTo>
                    <a:pt x="11255" y="14902"/>
                  </a:lnTo>
                  <a:lnTo>
                    <a:pt x="11332" y="14850"/>
                  </a:lnTo>
                  <a:lnTo>
                    <a:pt x="11384" y="14773"/>
                  </a:lnTo>
                  <a:lnTo>
                    <a:pt x="11410" y="14695"/>
                  </a:lnTo>
                  <a:lnTo>
                    <a:pt x="11384" y="14591"/>
                  </a:lnTo>
                  <a:lnTo>
                    <a:pt x="11332" y="14514"/>
                  </a:lnTo>
                  <a:lnTo>
                    <a:pt x="11255" y="14462"/>
                  </a:lnTo>
                  <a:lnTo>
                    <a:pt x="10918" y="14333"/>
                  </a:lnTo>
                  <a:lnTo>
                    <a:pt x="11487" y="14048"/>
                  </a:lnTo>
                  <a:lnTo>
                    <a:pt x="12031" y="13712"/>
                  </a:lnTo>
                  <a:lnTo>
                    <a:pt x="12522" y="13324"/>
                  </a:lnTo>
                  <a:lnTo>
                    <a:pt x="12988" y="12884"/>
                  </a:lnTo>
                  <a:lnTo>
                    <a:pt x="13247" y="12625"/>
                  </a:lnTo>
                  <a:lnTo>
                    <a:pt x="13480" y="12341"/>
                  </a:lnTo>
                  <a:lnTo>
                    <a:pt x="13712" y="12030"/>
                  </a:lnTo>
                  <a:lnTo>
                    <a:pt x="13919" y="11720"/>
                  </a:lnTo>
                  <a:lnTo>
                    <a:pt x="14100" y="11409"/>
                  </a:lnTo>
                  <a:lnTo>
                    <a:pt x="14282" y="11073"/>
                  </a:lnTo>
                  <a:lnTo>
                    <a:pt x="14437" y="10737"/>
                  </a:lnTo>
                  <a:lnTo>
                    <a:pt x="14566" y="10374"/>
                  </a:lnTo>
                  <a:lnTo>
                    <a:pt x="14566" y="10297"/>
                  </a:lnTo>
                  <a:lnTo>
                    <a:pt x="14540" y="10193"/>
                  </a:lnTo>
                  <a:lnTo>
                    <a:pt x="14489" y="10142"/>
                  </a:lnTo>
                  <a:lnTo>
                    <a:pt x="14411" y="10090"/>
                  </a:lnTo>
                  <a:lnTo>
                    <a:pt x="14333" y="10064"/>
                  </a:lnTo>
                  <a:close/>
                  <a:moveTo>
                    <a:pt x="8072" y="13815"/>
                  </a:moveTo>
                  <a:lnTo>
                    <a:pt x="8254" y="13841"/>
                  </a:lnTo>
                  <a:lnTo>
                    <a:pt x="8409" y="13893"/>
                  </a:lnTo>
                  <a:lnTo>
                    <a:pt x="8564" y="13971"/>
                  </a:lnTo>
                  <a:lnTo>
                    <a:pt x="8693" y="14074"/>
                  </a:lnTo>
                  <a:lnTo>
                    <a:pt x="8823" y="14203"/>
                  </a:lnTo>
                  <a:lnTo>
                    <a:pt x="8900" y="14359"/>
                  </a:lnTo>
                  <a:lnTo>
                    <a:pt x="8952" y="14540"/>
                  </a:lnTo>
                  <a:lnTo>
                    <a:pt x="8978" y="14721"/>
                  </a:lnTo>
                  <a:lnTo>
                    <a:pt x="8952" y="14902"/>
                  </a:lnTo>
                  <a:lnTo>
                    <a:pt x="8900" y="15083"/>
                  </a:lnTo>
                  <a:lnTo>
                    <a:pt x="8823" y="15238"/>
                  </a:lnTo>
                  <a:lnTo>
                    <a:pt x="8693" y="15368"/>
                  </a:lnTo>
                  <a:lnTo>
                    <a:pt x="8564" y="15471"/>
                  </a:lnTo>
                  <a:lnTo>
                    <a:pt x="8409" y="15549"/>
                  </a:lnTo>
                  <a:lnTo>
                    <a:pt x="8254" y="15600"/>
                  </a:lnTo>
                  <a:lnTo>
                    <a:pt x="8072" y="15626"/>
                  </a:lnTo>
                  <a:lnTo>
                    <a:pt x="7865" y="15600"/>
                  </a:lnTo>
                  <a:lnTo>
                    <a:pt x="7710" y="15549"/>
                  </a:lnTo>
                  <a:lnTo>
                    <a:pt x="7555" y="15471"/>
                  </a:lnTo>
                  <a:lnTo>
                    <a:pt x="7426" y="15368"/>
                  </a:lnTo>
                  <a:lnTo>
                    <a:pt x="7296" y="15238"/>
                  </a:lnTo>
                  <a:lnTo>
                    <a:pt x="7219" y="15083"/>
                  </a:lnTo>
                  <a:lnTo>
                    <a:pt x="7167" y="14902"/>
                  </a:lnTo>
                  <a:lnTo>
                    <a:pt x="7141" y="14721"/>
                  </a:lnTo>
                  <a:lnTo>
                    <a:pt x="7167" y="14540"/>
                  </a:lnTo>
                  <a:lnTo>
                    <a:pt x="7219" y="14359"/>
                  </a:lnTo>
                  <a:lnTo>
                    <a:pt x="7296" y="14203"/>
                  </a:lnTo>
                  <a:lnTo>
                    <a:pt x="7426" y="14074"/>
                  </a:lnTo>
                  <a:lnTo>
                    <a:pt x="7555" y="13971"/>
                  </a:lnTo>
                  <a:lnTo>
                    <a:pt x="7710" y="13893"/>
                  </a:lnTo>
                  <a:lnTo>
                    <a:pt x="7865" y="13841"/>
                  </a:lnTo>
                  <a:lnTo>
                    <a:pt x="8072" y="13815"/>
                  </a:lnTo>
                  <a:close/>
                  <a:moveTo>
                    <a:pt x="8072" y="13350"/>
                  </a:moveTo>
                  <a:lnTo>
                    <a:pt x="7788" y="13376"/>
                  </a:lnTo>
                  <a:lnTo>
                    <a:pt x="7529" y="13453"/>
                  </a:lnTo>
                  <a:lnTo>
                    <a:pt x="7296" y="13582"/>
                  </a:lnTo>
                  <a:lnTo>
                    <a:pt x="7089" y="13738"/>
                  </a:lnTo>
                  <a:lnTo>
                    <a:pt x="6908" y="13945"/>
                  </a:lnTo>
                  <a:lnTo>
                    <a:pt x="6779" y="14178"/>
                  </a:lnTo>
                  <a:lnTo>
                    <a:pt x="6701" y="14436"/>
                  </a:lnTo>
                  <a:lnTo>
                    <a:pt x="6675" y="14721"/>
                  </a:lnTo>
                  <a:lnTo>
                    <a:pt x="6701" y="15005"/>
                  </a:lnTo>
                  <a:lnTo>
                    <a:pt x="6779" y="15264"/>
                  </a:lnTo>
                  <a:lnTo>
                    <a:pt x="6908" y="15497"/>
                  </a:lnTo>
                  <a:lnTo>
                    <a:pt x="7089" y="15704"/>
                  </a:lnTo>
                  <a:lnTo>
                    <a:pt x="7296" y="15859"/>
                  </a:lnTo>
                  <a:lnTo>
                    <a:pt x="7529" y="15989"/>
                  </a:lnTo>
                  <a:lnTo>
                    <a:pt x="7788" y="16066"/>
                  </a:lnTo>
                  <a:lnTo>
                    <a:pt x="8072" y="16092"/>
                  </a:lnTo>
                  <a:lnTo>
                    <a:pt x="8331" y="16066"/>
                  </a:lnTo>
                  <a:lnTo>
                    <a:pt x="8590" y="15989"/>
                  </a:lnTo>
                  <a:lnTo>
                    <a:pt x="8823" y="15859"/>
                  </a:lnTo>
                  <a:lnTo>
                    <a:pt x="9030" y="15704"/>
                  </a:lnTo>
                  <a:lnTo>
                    <a:pt x="9211" y="15497"/>
                  </a:lnTo>
                  <a:lnTo>
                    <a:pt x="9340" y="15264"/>
                  </a:lnTo>
                  <a:lnTo>
                    <a:pt x="9418" y="15005"/>
                  </a:lnTo>
                  <a:lnTo>
                    <a:pt x="9444" y="14721"/>
                  </a:lnTo>
                  <a:lnTo>
                    <a:pt x="9418" y="14436"/>
                  </a:lnTo>
                  <a:lnTo>
                    <a:pt x="9340" y="14178"/>
                  </a:lnTo>
                  <a:lnTo>
                    <a:pt x="9211" y="13945"/>
                  </a:lnTo>
                  <a:lnTo>
                    <a:pt x="9030" y="13738"/>
                  </a:lnTo>
                  <a:lnTo>
                    <a:pt x="8823" y="13582"/>
                  </a:lnTo>
                  <a:lnTo>
                    <a:pt x="8590" y="13453"/>
                  </a:lnTo>
                  <a:lnTo>
                    <a:pt x="8331" y="13376"/>
                  </a:lnTo>
                  <a:lnTo>
                    <a:pt x="8072" y="133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82" name="Google Shape;2882;p26"/>
          <p:cNvGrpSpPr/>
          <p:nvPr/>
        </p:nvGrpSpPr>
        <p:grpSpPr>
          <a:xfrm>
            <a:off x="5551056" y="1303600"/>
            <a:ext cx="287200" cy="402300"/>
            <a:chOff x="5516625" y="1303600"/>
            <a:chExt cx="287200" cy="402300"/>
          </a:xfrm>
        </p:grpSpPr>
        <p:sp>
          <p:nvSpPr>
            <p:cNvPr id="2883" name="Google Shape;2883;p26"/>
            <p:cNvSpPr/>
            <p:nvPr/>
          </p:nvSpPr>
          <p:spPr>
            <a:xfrm>
              <a:off x="5522450" y="1309400"/>
              <a:ext cx="275550" cy="349950"/>
            </a:xfrm>
            <a:custGeom>
              <a:rect b="b" l="l" r="r" t="t"/>
              <a:pathLst>
                <a:path extrusionOk="0" h="13998" w="11022">
                  <a:moveTo>
                    <a:pt x="11021" y="12367"/>
                  </a:moveTo>
                  <a:lnTo>
                    <a:pt x="0" y="13997"/>
                  </a:lnTo>
                  <a:lnTo>
                    <a:pt x="0" y="1631"/>
                  </a:lnTo>
                  <a:lnTo>
                    <a:pt x="0" y="1631"/>
                  </a:lnTo>
                  <a:lnTo>
                    <a:pt x="0" y="1476"/>
                  </a:lnTo>
                  <a:lnTo>
                    <a:pt x="26" y="1294"/>
                  </a:lnTo>
                  <a:lnTo>
                    <a:pt x="78" y="1139"/>
                  </a:lnTo>
                  <a:lnTo>
                    <a:pt x="129" y="1010"/>
                  </a:lnTo>
                  <a:lnTo>
                    <a:pt x="285" y="725"/>
                  </a:lnTo>
                  <a:lnTo>
                    <a:pt x="466" y="467"/>
                  </a:lnTo>
                  <a:lnTo>
                    <a:pt x="724" y="285"/>
                  </a:lnTo>
                  <a:lnTo>
                    <a:pt x="983" y="130"/>
                  </a:lnTo>
                  <a:lnTo>
                    <a:pt x="1138" y="78"/>
                  </a:lnTo>
                  <a:lnTo>
                    <a:pt x="1294" y="27"/>
                  </a:lnTo>
                  <a:lnTo>
                    <a:pt x="1449" y="1"/>
                  </a:lnTo>
                  <a:lnTo>
                    <a:pt x="1630" y="1"/>
                  </a:lnTo>
                  <a:lnTo>
                    <a:pt x="10763" y="1"/>
                  </a:lnTo>
                  <a:lnTo>
                    <a:pt x="10763" y="1"/>
                  </a:lnTo>
                  <a:lnTo>
                    <a:pt x="10892" y="27"/>
                  </a:lnTo>
                  <a:lnTo>
                    <a:pt x="10970" y="78"/>
                  </a:lnTo>
                  <a:lnTo>
                    <a:pt x="10995" y="156"/>
                  </a:lnTo>
                  <a:lnTo>
                    <a:pt x="11021" y="234"/>
                  </a:lnTo>
                  <a:lnTo>
                    <a:pt x="11021" y="1236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26"/>
            <p:cNvSpPr/>
            <p:nvPr/>
          </p:nvSpPr>
          <p:spPr>
            <a:xfrm>
              <a:off x="5522450" y="1618575"/>
              <a:ext cx="275550" cy="81525"/>
            </a:xfrm>
            <a:custGeom>
              <a:rect b="b" l="l" r="r" t="t"/>
              <a:pathLst>
                <a:path extrusionOk="0" h="3261" w="11022">
                  <a:moveTo>
                    <a:pt x="1630" y="3260"/>
                  </a:moveTo>
                  <a:lnTo>
                    <a:pt x="1630" y="3260"/>
                  </a:lnTo>
                  <a:lnTo>
                    <a:pt x="1449" y="3260"/>
                  </a:lnTo>
                  <a:lnTo>
                    <a:pt x="1294" y="3234"/>
                  </a:lnTo>
                  <a:lnTo>
                    <a:pt x="1138" y="3183"/>
                  </a:lnTo>
                  <a:lnTo>
                    <a:pt x="983" y="3131"/>
                  </a:lnTo>
                  <a:lnTo>
                    <a:pt x="724" y="2976"/>
                  </a:lnTo>
                  <a:lnTo>
                    <a:pt x="466" y="2794"/>
                  </a:lnTo>
                  <a:lnTo>
                    <a:pt x="285" y="2536"/>
                  </a:lnTo>
                  <a:lnTo>
                    <a:pt x="129" y="2277"/>
                  </a:lnTo>
                  <a:lnTo>
                    <a:pt x="78" y="2122"/>
                  </a:lnTo>
                  <a:lnTo>
                    <a:pt x="26" y="1967"/>
                  </a:lnTo>
                  <a:lnTo>
                    <a:pt x="0" y="1811"/>
                  </a:lnTo>
                  <a:lnTo>
                    <a:pt x="0" y="1630"/>
                  </a:lnTo>
                  <a:lnTo>
                    <a:pt x="0" y="1630"/>
                  </a:lnTo>
                  <a:lnTo>
                    <a:pt x="0" y="1475"/>
                  </a:lnTo>
                  <a:lnTo>
                    <a:pt x="26" y="1294"/>
                  </a:lnTo>
                  <a:lnTo>
                    <a:pt x="78" y="1139"/>
                  </a:lnTo>
                  <a:lnTo>
                    <a:pt x="129" y="1009"/>
                  </a:lnTo>
                  <a:lnTo>
                    <a:pt x="285" y="725"/>
                  </a:lnTo>
                  <a:lnTo>
                    <a:pt x="466" y="492"/>
                  </a:lnTo>
                  <a:lnTo>
                    <a:pt x="724" y="285"/>
                  </a:lnTo>
                  <a:lnTo>
                    <a:pt x="983" y="130"/>
                  </a:lnTo>
                  <a:lnTo>
                    <a:pt x="1138" y="78"/>
                  </a:lnTo>
                  <a:lnTo>
                    <a:pt x="1294" y="26"/>
                  </a:lnTo>
                  <a:lnTo>
                    <a:pt x="1449" y="0"/>
                  </a:lnTo>
                  <a:lnTo>
                    <a:pt x="1630" y="0"/>
                  </a:lnTo>
                  <a:lnTo>
                    <a:pt x="11021" y="0"/>
                  </a:lnTo>
                  <a:lnTo>
                    <a:pt x="11021" y="3027"/>
                  </a:lnTo>
                  <a:lnTo>
                    <a:pt x="11021" y="3027"/>
                  </a:lnTo>
                  <a:lnTo>
                    <a:pt x="10995" y="3131"/>
                  </a:lnTo>
                  <a:lnTo>
                    <a:pt x="10970" y="3208"/>
                  </a:lnTo>
                  <a:lnTo>
                    <a:pt x="10892" y="3260"/>
                  </a:lnTo>
                  <a:lnTo>
                    <a:pt x="10763" y="3260"/>
                  </a:lnTo>
                  <a:lnTo>
                    <a:pt x="1630" y="32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26"/>
            <p:cNvSpPr/>
            <p:nvPr/>
          </p:nvSpPr>
          <p:spPr>
            <a:xfrm>
              <a:off x="5586475" y="1351450"/>
              <a:ext cx="146850" cy="146850"/>
            </a:xfrm>
            <a:custGeom>
              <a:rect b="b" l="l" r="r" t="t"/>
              <a:pathLst>
                <a:path extrusionOk="0" h="5874" w="5874">
                  <a:moveTo>
                    <a:pt x="2950" y="5873"/>
                  </a:moveTo>
                  <a:lnTo>
                    <a:pt x="2950" y="5873"/>
                  </a:lnTo>
                  <a:lnTo>
                    <a:pt x="3234" y="5873"/>
                  </a:lnTo>
                  <a:lnTo>
                    <a:pt x="3545" y="5822"/>
                  </a:lnTo>
                  <a:lnTo>
                    <a:pt x="3829" y="5744"/>
                  </a:lnTo>
                  <a:lnTo>
                    <a:pt x="4088" y="5640"/>
                  </a:lnTo>
                  <a:lnTo>
                    <a:pt x="4347" y="5511"/>
                  </a:lnTo>
                  <a:lnTo>
                    <a:pt x="4580" y="5382"/>
                  </a:lnTo>
                  <a:lnTo>
                    <a:pt x="4812" y="5201"/>
                  </a:lnTo>
                  <a:lnTo>
                    <a:pt x="5019" y="5020"/>
                  </a:lnTo>
                  <a:lnTo>
                    <a:pt x="5201" y="4813"/>
                  </a:lnTo>
                  <a:lnTo>
                    <a:pt x="5382" y="4580"/>
                  </a:lnTo>
                  <a:lnTo>
                    <a:pt x="5537" y="4347"/>
                  </a:lnTo>
                  <a:lnTo>
                    <a:pt x="5640" y="4088"/>
                  </a:lnTo>
                  <a:lnTo>
                    <a:pt x="5744" y="3804"/>
                  </a:lnTo>
                  <a:lnTo>
                    <a:pt x="5821" y="3519"/>
                  </a:lnTo>
                  <a:lnTo>
                    <a:pt x="5873" y="3234"/>
                  </a:lnTo>
                  <a:lnTo>
                    <a:pt x="5873" y="2950"/>
                  </a:lnTo>
                  <a:lnTo>
                    <a:pt x="5873" y="2950"/>
                  </a:lnTo>
                  <a:lnTo>
                    <a:pt x="5873" y="2639"/>
                  </a:lnTo>
                  <a:lnTo>
                    <a:pt x="5821" y="2355"/>
                  </a:lnTo>
                  <a:lnTo>
                    <a:pt x="5744" y="2070"/>
                  </a:lnTo>
                  <a:lnTo>
                    <a:pt x="5640" y="1786"/>
                  </a:lnTo>
                  <a:lnTo>
                    <a:pt x="5537" y="1527"/>
                  </a:lnTo>
                  <a:lnTo>
                    <a:pt x="5382" y="1294"/>
                  </a:lnTo>
                  <a:lnTo>
                    <a:pt x="5201" y="1061"/>
                  </a:lnTo>
                  <a:lnTo>
                    <a:pt x="5019" y="854"/>
                  </a:lnTo>
                  <a:lnTo>
                    <a:pt x="4812" y="673"/>
                  </a:lnTo>
                  <a:lnTo>
                    <a:pt x="4580" y="492"/>
                  </a:lnTo>
                  <a:lnTo>
                    <a:pt x="4347" y="363"/>
                  </a:lnTo>
                  <a:lnTo>
                    <a:pt x="4088" y="233"/>
                  </a:lnTo>
                  <a:lnTo>
                    <a:pt x="3829" y="130"/>
                  </a:lnTo>
                  <a:lnTo>
                    <a:pt x="3545" y="52"/>
                  </a:lnTo>
                  <a:lnTo>
                    <a:pt x="3234" y="26"/>
                  </a:lnTo>
                  <a:lnTo>
                    <a:pt x="2950" y="0"/>
                  </a:lnTo>
                  <a:lnTo>
                    <a:pt x="2950" y="0"/>
                  </a:lnTo>
                  <a:lnTo>
                    <a:pt x="2639" y="26"/>
                  </a:lnTo>
                  <a:lnTo>
                    <a:pt x="2355" y="52"/>
                  </a:lnTo>
                  <a:lnTo>
                    <a:pt x="2070" y="130"/>
                  </a:lnTo>
                  <a:lnTo>
                    <a:pt x="1811" y="233"/>
                  </a:lnTo>
                  <a:lnTo>
                    <a:pt x="1553" y="363"/>
                  </a:lnTo>
                  <a:lnTo>
                    <a:pt x="1294" y="492"/>
                  </a:lnTo>
                  <a:lnTo>
                    <a:pt x="1087" y="673"/>
                  </a:lnTo>
                  <a:lnTo>
                    <a:pt x="880" y="854"/>
                  </a:lnTo>
                  <a:lnTo>
                    <a:pt x="673" y="1061"/>
                  </a:lnTo>
                  <a:lnTo>
                    <a:pt x="518" y="1294"/>
                  </a:lnTo>
                  <a:lnTo>
                    <a:pt x="363" y="1527"/>
                  </a:lnTo>
                  <a:lnTo>
                    <a:pt x="233" y="1786"/>
                  </a:lnTo>
                  <a:lnTo>
                    <a:pt x="130" y="2070"/>
                  </a:lnTo>
                  <a:lnTo>
                    <a:pt x="78" y="2355"/>
                  </a:lnTo>
                  <a:lnTo>
                    <a:pt x="26" y="2639"/>
                  </a:lnTo>
                  <a:lnTo>
                    <a:pt x="0" y="2950"/>
                  </a:lnTo>
                  <a:lnTo>
                    <a:pt x="0" y="2950"/>
                  </a:lnTo>
                  <a:lnTo>
                    <a:pt x="26" y="3234"/>
                  </a:lnTo>
                  <a:lnTo>
                    <a:pt x="78" y="3519"/>
                  </a:lnTo>
                  <a:lnTo>
                    <a:pt x="130" y="3804"/>
                  </a:lnTo>
                  <a:lnTo>
                    <a:pt x="233" y="4088"/>
                  </a:lnTo>
                  <a:lnTo>
                    <a:pt x="363" y="4347"/>
                  </a:lnTo>
                  <a:lnTo>
                    <a:pt x="518" y="4580"/>
                  </a:lnTo>
                  <a:lnTo>
                    <a:pt x="673" y="4813"/>
                  </a:lnTo>
                  <a:lnTo>
                    <a:pt x="880" y="5020"/>
                  </a:lnTo>
                  <a:lnTo>
                    <a:pt x="1087" y="5201"/>
                  </a:lnTo>
                  <a:lnTo>
                    <a:pt x="1294" y="5382"/>
                  </a:lnTo>
                  <a:lnTo>
                    <a:pt x="1553" y="5511"/>
                  </a:lnTo>
                  <a:lnTo>
                    <a:pt x="1811" y="5640"/>
                  </a:lnTo>
                  <a:lnTo>
                    <a:pt x="2070" y="5744"/>
                  </a:lnTo>
                  <a:lnTo>
                    <a:pt x="2355" y="5822"/>
                  </a:lnTo>
                  <a:lnTo>
                    <a:pt x="2639" y="5873"/>
                  </a:lnTo>
                  <a:lnTo>
                    <a:pt x="2950" y="5873"/>
                  </a:lnTo>
                  <a:lnTo>
                    <a:pt x="2950" y="587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26"/>
            <p:cNvSpPr/>
            <p:nvPr/>
          </p:nvSpPr>
          <p:spPr>
            <a:xfrm>
              <a:off x="5516625" y="1303600"/>
              <a:ext cx="287200" cy="402300"/>
            </a:xfrm>
            <a:custGeom>
              <a:rect b="b" l="l" r="r" t="t"/>
              <a:pathLst>
                <a:path extrusionOk="0" h="16092" w="11488">
                  <a:moveTo>
                    <a:pt x="5485" y="3519"/>
                  </a:moveTo>
                  <a:lnTo>
                    <a:pt x="5485" y="4321"/>
                  </a:lnTo>
                  <a:lnTo>
                    <a:pt x="5330" y="4243"/>
                  </a:lnTo>
                  <a:lnTo>
                    <a:pt x="5252" y="4165"/>
                  </a:lnTo>
                  <a:lnTo>
                    <a:pt x="5226" y="4088"/>
                  </a:lnTo>
                  <a:lnTo>
                    <a:pt x="5200" y="3984"/>
                  </a:lnTo>
                  <a:lnTo>
                    <a:pt x="5200" y="3855"/>
                  </a:lnTo>
                  <a:lnTo>
                    <a:pt x="5252" y="3751"/>
                  </a:lnTo>
                  <a:lnTo>
                    <a:pt x="5304" y="3648"/>
                  </a:lnTo>
                  <a:lnTo>
                    <a:pt x="5381" y="3570"/>
                  </a:lnTo>
                  <a:lnTo>
                    <a:pt x="5485" y="3519"/>
                  </a:lnTo>
                  <a:close/>
                  <a:moveTo>
                    <a:pt x="6002" y="5045"/>
                  </a:moveTo>
                  <a:lnTo>
                    <a:pt x="6132" y="5123"/>
                  </a:lnTo>
                  <a:lnTo>
                    <a:pt x="6209" y="5200"/>
                  </a:lnTo>
                  <a:lnTo>
                    <a:pt x="6287" y="5278"/>
                  </a:lnTo>
                  <a:lnTo>
                    <a:pt x="6339" y="5381"/>
                  </a:lnTo>
                  <a:lnTo>
                    <a:pt x="6365" y="5536"/>
                  </a:lnTo>
                  <a:lnTo>
                    <a:pt x="6365" y="5666"/>
                  </a:lnTo>
                  <a:lnTo>
                    <a:pt x="6313" y="5821"/>
                  </a:lnTo>
                  <a:lnTo>
                    <a:pt x="6235" y="5950"/>
                  </a:lnTo>
                  <a:lnTo>
                    <a:pt x="6106" y="6080"/>
                  </a:lnTo>
                  <a:lnTo>
                    <a:pt x="5951" y="6157"/>
                  </a:lnTo>
                  <a:lnTo>
                    <a:pt x="5951" y="5045"/>
                  </a:lnTo>
                  <a:close/>
                  <a:moveTo>
                    <a:pt x="5718" y="2561"/>
                  </a:moveTo>
                  <a:lnTo>
                    <a:pt x="5614" y="2587"/>
                  </a:lnTo>
                  <a:lnTo>
                    <a:pt x="5563" y="2639"/>
                  </a:lnTo>
                  <a:lnTo>
                    <a:pt x="5511" y="2716"/>
                  </a:lnTo>
                  <a:lnTo>
                    <a:pt x="5485" y="2794"/>
                  </a:lnTo>
                  <a:lnTo>
                    <a:pt x="5485" y="3027"/>
                  </a:lnTo>
                  <a:lnTo>
                    <a:pt x="5381" y="3053"/>
                  </a:lnTo>
                  <a:lnTo>
                    <a:pt x="5252" y="3105"/>
                  </a:lnTo>
                  <a:lnTo>
                    <a:pt x="5123" y="3182"/>
                  </a:lnTo>
                  <a:lnTo>
                    <a:pt x="5019" y="3260"/>
                  </a:lnTo>
                  <a:lnTo>
                    <a:pt x="4942" y="3363"/>
                  </a:lnTo>
                  <a:lnTo>
                    <a:pt x="4812" y="3544"/>
                  </a:lnTo>
                  <a:lnTo>
                    <a:pt x="4761" y="3777"/>
                  </a:lnTo>
                  <a:lnTo>
                    <a:pt x="4735" y="4010"/>
                  </a:lnTo>
                  <a:lnTo>
                    <a:pt x="4761" y="4217"/>
                  </a:lnTo>
                  <a:lnTo>
                    <a:pt x="4812" y="4346"/>
                  </a:lnTo>
                  <a:lnTo>
                    <a:pt x="4890" y="4450"/>
                  </a:lnTo>
                  <a:lnTo>
                    <a:pt x="4968" y="4527"/>
                  </a:lnTo>
                  <a:lnTo>
                    <a:pt x="5045" y="4605"/>
                  </a:lnTo>
                  <a:lnTo>
                    <a:pt x="5252" y="4760"/>
                  </a:lnTo>
                  <a:lnTo>
                    <a:pt x="5485" y="4864"/>
                  </a:lnTo>
                  <a:lnTo>
                    <a:pt x="5485" y="6209"/>
                  </a:lnTo>
                  <a:lnTo>
                    <a:pt x="5330" y="6183"/>
                  </a:lnTo>
                  <a:lnTo>
                    <a:pt x="5175" y="6132"/>
                  </a:lnTo>
                  <a:lnTo>
                    <a:pt x="4993" y="6028"/>
                  </a:lnTo>
                  <a:lnTo>
                    <a:pt x="4916" y="5976"/>
                  </a:lnTo>
                  <a:lnTo>
                    <a:pt x="4812" y="5976"/>
                  </a:lnTo>
                  <a:lnTo>
                    <a:pt x="4735" y="6028"/>
                  </a:lnTo>
                  <a:lnTo>
                    <a:pt x="4683" y="6080"/>
                  </a:lnTo>
                  <a:lnTo>
                    <a:pt x="4631" y="6157"/>
                  </a:lnTo>
                  <a:lnTo>
                    <a:pt x="4631" y="6261"/>
                  </a:lnTo>
                  <a:lnTo>
                    <a:pt x="4683" y="6338"/>
                  </a:lnTo>
                  <a:lnTo>
                    <a:pt x="4735" y="6416"/>
                  </a:lnTo>
                  <a:lnTo>
                    <a:pt x="4993" y="6545"/>
                  </a:lnTo>
                  <a:lnTo>
                    <a:pt x="5226" y="6623"/>
                  </a:lnTo>
                  <a:lnTo>
                    <a:pt x="5485" y="6675"/>
                  </a:lnTo>
                  <a:lnTo>
                    <a:pt x="5485" y="6908"/>
                  </a:lnTo>
                  <a:lnTo>
                    <a:pt x="5511" y="7011"/>
                  </a:lnTo>
                  <a:lnTo>
                    <a:pt x="5563" y="7063"/>
                  </a:lnTo>
                  <a:lnTo>
                    <a:pt x="5614" y="7115"/>
                  </a:lnTo>
                  <a:lnTo>
                    <a:pt x="5718" y="7141"/>
                  </a:lnTo>
                  <a:lnTo>
                    <a:pt x="5821" y="7115"/>
                  </a:lnTo>
                  <a:lnTo>
                    <a:pt x="5873" y="7063"/>
                  </a:lnTo>
                  <a:lnTo>
                    <a:pt x="5925" y="7011"/>
                  </a:lnTo>
                  <a:lnTo>
                    <a:pt x="5951" y="6908"/>
                  </a:lnTo>
                  <a:lnTo>
                    <a:pt x="5951" y="6649"/>
                  </a:lnTo>
                  <a:lnTo>
                    <a:pt x="6158" y="6597"/>
                  </a:lnTo>
                  <a:lnTo>
                    <a:pt x="6313" y="6494"/>
                  </a:lnTo>
                  <a:lnTo>
                    <a:pt x="6468" y="6390"/>
                  </a:lnTo>
                  <a:lnTo>
                    <a:pt x="6597" y="6235"/>
                  </a:lnTo>
                  <a:lnTo>
                    <a:pt x="6675" y="6132"/>
                  </a:lnTo>
                  <a:lnTo>
                    <a:pt x="6727" y="6002"/>
                  </a:lnTo>
                  <a:lnTo>
                    <a:pt x="6830" y="5769"/>
                  </a:lnTo>
                  <a:lnTo>
                    <a:pt x="6830" y="5614"/>
                  </a:lnTo>
                  <a:lnTo>
                    <a:pt x="6830" y="5485"/>
                  </a:lnTo>
                  <a:lnTo>
                    <a:pt x="6830" y="5355"/>
                  </a:lnTo>
                  <a:lnTo>
                    <a:pt x="6779" y="5226"/>
                  </a:lnTo>
                  <a:lnTo>
                    <a:pt x="6701" y="5045"/>
                  </a:lnTo>
                  <a:lnTo>
                    <a:pt x="6572" y="4864"/>
                  </a:lnTo>
                  <a:lnTo>
                    <a:pt x="6390" y="4709"/>
                  </a:lnTo>
                  <a:lnTo>
                    <a:pt x="6158" y="4605"/>
                  </a:lnTo>
                  <a:lnTo>
                    <a:pt x="5951" y="4553"/>
                  </a:lnTo>
                  <a:lnTo>
                    <a:pt x="5951" y="3493"/>
                  </a:lnTo>
                  <a:lnTo>
                    <a:pt x="6054" y="3519"/>
                  </a:lnTo>
                  <a:lnTo>
                    <a:pt x="6158" y="3570"/>
                  </a:lnTo>
                  <a:lnTo>
                    <a:pt x="6209" y="3622"/>
                  </a:lnTo>
                  <a:lnTo>
                    <a:pt x="6287" y="3674"/>
                  </a:lnTo>
                  <a:lnTo>
                    <a:pt x="6390" y="3674"/>
                  </a:lnTo>
                  <a:lnTo>
                    <a:pt x="6468" y="3648"/>
                  </a:lnTo>
                  <a:lnTo>
                    <a:pt x="6546" y="3596"/>
                  </a:lnTo>
                  <a:lnTo>
                    <a:pt x="6597" y="3519"/>
                  </a:lnTo>
                  <a:lnTo>
                    <a:pt x="6597" y="3441"/>
                  </a:lnTo>
                  <a:lnTo>
                    <a:pt x="6597" y="3337"/>
                  </a:lnTo>
                  <a:lnTo>
                    <a:pt x="6520" y="3260"/>
                  </a:lnTo>
                  <a:lnTo>
                    <a:pt x="6365" y="3156"/>
                  </a:lnTo>
                  <a:lnTo>
                    <a:pt x="6184" y="3079"/>
                  </a:lnTo>
                  <a:lnTo>
                    <a:pt x="5951" y="3001"/>
                  </a:lnTo>
                  <a:lnTo>
                    <a:pt x="5951" y="2794"/>
                  </a:lnTo>
                  <a:lnTo>
                    <a:pt x="5925" y="2716"/>
                  </a:lnTo>
                  <a:lnTo>
                    <a:pt x="5873" y="2639"/>
                  </a:lnTo>
                  <a:lnTo>
                    <a:pt x="5821" y="2587"/>
                  </a:lnTo>
                  <a:lnTo>
                    <a:pt x="5718" y="2561"/>
                  </a:lnTo>
                  <a:close/>
                  <a:moveTo>
                    <a:pt x="5175" y="1733"/>
                  </a:moveTo>
                  <a:lnTo>
                    <a:pt x="4890" y="1785"/>
                  </a:lnTo>
                  <a:lnTo>
                    <a:pt x="4631" y="1889"/>
                  </a:lnTo>
                  <a:lnTo>
                    <a:pt x="4373" y="1992"/>
                  </a:lnTo>
                  <a:lnTo>
                    <a:pt x="4114" y="2121"/>
                  </a:lnTo>
                  <a:lnTo>
                    <a:pt x="3907" y="2277"/>
                  </a:lnTo>
                  <a:lnTo>
                    <a:pt x="3674" y="2432"/>
                  </a:lnTo>
                  <a:lnTo>
                    <a:pt x="3493" y="2613"/>
                  </a:lnTo>
                  <a:lnTo>
                    <a:pt x="3286" y="2820"/>
                  </a:lnTo>
                  <a:lnTo>
                    <a:pt x="3131" y="3027"/>
                  </a:lnTo>
                  <a:lnTo>
                    <a:pt x="3001" y="3260"/>
                  </a:lnTo>
                  <a:lnTo>
                    <a:pt x="2872" y="3493"/>
                  </a:lnTo>
                  <a:lnTo>
                    <a:pt x="2768" y="3751"/>
                  </a:lnTo>
                  <a:lnTo>
                    <a:pt x="2665" y="4010"/>
                  </a:lnTo>
                  <a:lnTo>
                    <a:pt x="2613" y="4295"/>
                  </a:lnTo>
                  <a:lnTo>
                    <a:pt x="2587" y="4553"/>
                  </a:lnTo>
                  <a:lnTo>
                    <a:pt x="2562" y="4864"/>
                  </a:lnTo>
                  <a:lnTo>
                    <a:pt x="2587" y="5174"/>
                  </a:lnTo>
                  <a:lnTo>
                    <a:pt x="2639" y="5485"/>
                  </a:lnTo>
                  <a:lnTo>
                    <a:pt x="2717" y="5795"/>
                  </a:lnTo>
                  <a:lnTo>
                    <a:pt x="2820" y="6080"/>
                  </a:lnTo>
                  <a:lnTo>
                    <a:pt x="2950" y="6364"/>
                  </a:lnTo>
                  <a:lnTo>
                    <a:pt x="3105" y="6623"/>
                  </a:lnTo>
                  <a:lnTo>
                    <a:pt x="3286" y="6882"/>
                  </a:lnTo>
                  <a:lnTo>
                    <a:pt x="3493" y="7089"/>
                  </a:lnTo>
                  <a:lnTo>
                    <a:pt x="3726" y="7296"/>
                  </a:lnTo>
                  <a:lnTo>
                    <a:pt x="3959" y="7477"/>
                  </a:lnTo>
                  <a:lnTo>
                    <a:pt x="4217" y="7632"/>
                  </a:lnTo>
                  <a:lnTo>
                    <a:pt x="4502" y="7787"/>
                  </a:lnTo>
                  <a:lnTo>
                    <a:pt x="4786" y="7891"/>
                  </a:lnTo>
                  <a:lnTo>
                    <a:pt x="5097" y="7968"/>
                  </a:lnTo>
                  <a:lnTo>
                    <a:pt x="5407" y="8020"/>
                  </a:lnTo>
                  <a:lnTo>
                    <a:pt x="6054" y="8020"/>
                  </a:lnTo>
                  <a:lnTo>
                    <a:pt x="6390" y="7968"/>
                  </a:lnTo>
                  <a:lnTo>
                    <a:pt x="6675" y="7891"/>
                  </a:lnTo>
                  <a:lnTo>
                    <a:pt x="6986" y="7787"/>
                  </a:lnTo>
                  <a:lnTo>
                    <a:pt x="7244" y="7632"/>
                  </a:lnTo>
                  <a:lnTo>
                    <a:pt x="7503" y="7477"/>
                  </a:lnTo>
                  <a:lnTo>
                    <a:pt x="7762" y="7296"/>
                  </a:lnTo>
                  <a:lnTo>
                    <a:pt x="7995" y="7089"/>
                  </a:lnTo>
                  <a:lnTo>
                    <a:pt x="8201" y="6882"/>
                  </a:lnTo>
                  <a:lnTo>
                    <a:pt x="8383" y="6623"/>
                  </a:lnTo>
                  <a:lnTo>
                    <a:pt x="8538" y="6364"/>
                  </a:lnTo>
                  <a:lnTo>
                    <a:pt x="8667" y="6080"/>
                  </a:lnTo>
                  <a:lnTo>
                    <a:pt x="8771" y="5795"/>
                  </a:lnTo>
                  <a:lnTo>
                    <a:pt x="8848" y="5485"/>
                  </a:lnTo>
                  <a:lnTo>
                    <a:pt x="8900" y="5174"/>
                  </a:lnTo>
                  <a:lnTo>
                    <a:pt x="8926" y="4864"/>
                  </a:lnTo>
                  <a:lnTo>
                    <a:pt x="8900" y="4553"/>
                  </a:lnTo>
                  <a:lnTo>
                    <a:pt x="8874" y="4295"/>
                  </a:lnTo>
                  <a:lnTo>
                    <a:pt x="8797" y="4010"/>
                  </a:lnTo>
                  <a:lnTo>
                    <a:pt x="8719" y="3751"/>
                  </a:lnTo>
                  <a:lnTo>
                    <a:pt x="8615" y="3493"/>
                  </a:lnTo>
                  <a:lnTo>
                    <a:pt x="8486" y="3260"/>
                  </a:lnTo>
                  <a:lnTo>
                    <a:pt x="8331" y="3027"/>
                  </a:lnTo>
                  <a:lnTo>
                    <a:pt x="8176" y="2820"/>
                  </a:lnTo>
                  <a:lnTo>
                    <a:pt x="7995" y="2613"/>
                  </a:lnTo>
                  <a:lnTo>
                    <a:pt x="7788" y="2432"/>
                  </a:lnTo>
                  <a:lnTo>
                    <a:pt x="7581" y="2277"/>
                  </a:lnTo>
                  <a:lnTo>
                    <a:pt x="7348" y="2121"/>
                  </a:lnTo>
                  <a:lnTo>
                    <a:pt x="7115" y="1992"/>
                  </a:lnTo>
                  <a:lnTo>
                    <a:pt x="6856" y="1889"/>
                  </a:lnTo>
                  <a:lnTo>
                    <a:pt x="6597" y="1785"/>
                  </a:lnTo>
                  <a:lnTo>
                    <a:pt x="6313" y="1733"/>
                  </a:lnTo>
                  <a:lnTo>
                    <a:pt x="6209" y="1733"/>
                  </a:lnTo>
                  <a:lnTo>
                    <a:pt x="6132" y="1759"/>
                  </a:lnTo>
                  <a:lnTo>
                    <a:pt x="6080" y="1837"/>
                  </a:lnTo>
                  <a:lnTo>
                    <a:pt x="6028" y="1914"/>
                  </a:lnTo>
                  <a:lnTo>
                    <a:pt x="6028" y="2018"/>
                  </a:lnTo>
                  <a:lnTo>
                    <a:pt x="6080" y="2096"/>
                  </a:lnTo>
                  <a:lnTo>
                    <a:pt x="6132" y="2147"/>
                  </a:lnTo>
                  <a:lnTo>
                    <a:pt x="6235" y="2199"/>
                  </a:lnTo>
                  <a:lnTo>
                    <a:pt x="6468" y="2251"/>
                  </a:lnTo>
                  <a:lnTo>
                    <a:pt x="6701" y="2328"/>
                  </a:lnTo>
                  <a:lnTo>
                    <a:pt x="6908" y="2406"/>
                  </a:lnTo>
                  <a:lnTo>
                    <a:pt x="7115" y="2535"/>
                  </a:lnTo>
                  <a:lnTo>
                    <a:pt x="7296" y="2639"/>
                  </a:lnTo>
                  <a:lnTo>
                    <a:pt x="7503" y="2794"/>
                  </a:lnTo>
                  <a:lnTo>
                    <a:pt x="7658" y="2949"/>
                  </a:lnTo>
                  <a:lnTo>
                    <a:pt x="7813" y="3130"/>
                  </a:lnTo>
                  <a:lnTo>
                    <a:pt x="7969" y="3312"/>
                  </a:lnTo>
                  <a:lnTo>
                    <a:pt x="8072" y="3493"/>
                  </a:lnTo>
                  <a:lnTo>
                    <a:pt x="8176" y="3700"/>
                  </a:lnTo>
                  <a:lnTo>
                    <a:pt x="8279" y="3907"/>
                  </a:lnTo>
                  <a:lnTo>
                    <a:pt x="8357" y="4139"/>
                  </a:lnTo>
                  <a:lnTo>
                    <a:pt x="8408" y="4372"/>
                  </a:lnTo>
                  <a:lnTo>
                    <a:pt x="8434" y="4605"/>
                  </a:lnTo>
                  <a:lnTo>
                    <a:pt x="8434" y="4864"/>
                  </a:lnTo>
                  <a:lnTo>
                    <a:pt x="8434" y="5123"/>
                  </a:lnTo>
                  <a:lnTo>
                    <a:pt x="8383" y="5407"/>
                  </a:lnTo>
                  <a:lnTo>
                    <a:pt x="8331" y="5666"/>
                  </a:lnTo>
                  <a:lnTo>
                    <a:pt x="8227" y="5899"/>
                  </a:lnTo>
                  <a:lnTo>
                    <a:pt x="8124" y="6132"/>
                  </a:lnTo>
                  <a:lnTo>
                    <a:pt x="7969" y="6364"/>
                  </a:lnTo>
                  <a:lnTo>
                    <a:pt x="7813" y="6571"/>
                  </a:lnTo>
                  <a:lnTo>
                    <a:pt x="7658" y="6752"/>
                  </a:lnTo>
                  <a:lnTo>
                    <a:pt x="7451" y="6934"/>
                  </a:lnTo>
                  <a:lnTo>
                    <a:pt x="7244" y="7089"/>
                  </a:lnTo>
                  <a:lnTo>
                    <a:pt x="7037" y="7218"/>
                  </a:lnTo>
                  <a:lnTo>
                    <a:pt x="6779" y="7347"/>
                  </a:lnTo>
                  <a:lnTo>
                    <a:pt x="6546" y="7425"/>
                  </a:lnTo>
                  <a:lnTo>
                    <a:pt x="6287" y="7503"/>
                  </a:lnTo>
                  <a:lnTo>
                    <a:pt x="6002" y="7529"/>
                  </a:lnTo>
                  <a:lnTo>
                    <a:pt x="5744" y="7554"/>
                  </a:lnTo>
                  <a:lnTo>
                    <a:pt x="5459" y="7529"/>
                  </a:lnTo>
                  <a:lnTo>
                    <a:pt x="5200" y="7503"/>
                  </a:lnTo>
                  <a:lnTo>
                    <a:pt x="4942" y="7425"/>
                  </a:lnTo>
                  <a:lnTo>
                    <a:pt x="4683" y="7347"/>
                  </a:lnTo>
                  <a:lnTo>
                    <a:pt x="4450" y="7218"/>
                  </a:lnTo>
                  <a:lnTo>
                    <a:pt x="4217" y="7089"/>
                  </a:lnTo>
                  <a:lnTo>
                    <a:pt x="4010" y="6934"/>
                  </a:lnTo>
                  <a:lnTo>
                    <a:pt x="3829" y="6752"/>
                  </a:lnTo>
                  <a:lnTo>
                    <a:pt x="3648" y="6571"/>
                  </a:lnTo>
                  <a:lnTo>
                    <a:pt x="3493" y="6364"/>
                  </a:lnTo>
                  <a:lnTo>
                    <a:pt x="3364" y="6132"/>
                  </a:lnTo>
                  <a:lnTo>
                    <a:pt x="3260" y="5899"/>
                  </a:lnTo>
                  <a:lnTo>
                    <a:pt x="3157" y="5666"/>
                  </a:lnTo>
                  <a:lnTo>
                    <a:pt x="3079" y="5407"/>
                  </a:lnTo>
                  <a:lnTo>
                    <a:pt x="3053" y="5123"/>
                  </a:lnTo>
                  <a:lnTo>
                    <a:pt x="3027" y="4864"/>
                  </a:lnTo>
                  <a:lnTo>
                    <a:pt x="3053" y="4605"/>
                  </a:lnTo>
                  <a:lnTo>
                    <a:pt x="3079" y="4372"/>
                  </a:lnTo>
                  <a:lnTo>
                    <a:pt x="3131" y="4139"/>
                  </a:lnTo>
                  <a:lnTo>
                    <a:pt x="3208" y="3907"/>
                  </a:lnTo>
                  <a:lnTo>
                    <a:pt x="3286" y="3700"/>
                  </a:lnTo>
                  <a:lnTo>
                    <a:pt x="3389" y="3493"/>
                  </a:lnTo>
                  <a:lnTo>
                    <a:pt x="3519" y="3312"/>
                  </a:lnTo>
                  <a:lnTo>
                    <a:pt x="3648" y="3130"/>
                  </a:lnTo>
                  <a:lnTo>
                    <a:pt x="3803" y="2949"/>
                  </a:lnTo>
                  <a:lnTo>
                    <a:pt x="3984" y="2794"/>
                  </a:lnTo>
                  <a:lnTo>
                    <a:pt x="4166" y="2639"/>
                  </a:lnTo>
                  <a:lnTo>
                    <a:pt x="4373" y="2535"/>
                  </a:lnTo>
                  <a:lnTo>
                    <a:pt x="4579" y="2406"/>
                  </a:lnTo>
                  <a:lnTo>
                    <a:pt x="4786" y="2328"/>
                  </a:lnTo>
                  <a:lnTo>
                    <a:pt x="5019" y="2251"/>
                  </a:lnTo>
                  <a:lnTo>
                    <a:pt x="5252" y="2199"/>
                  </a:lnTo>
                  <a:lnTo>
                    <a:pt x="5330" y="2147"/>
                  </a:lnTo>
                  <a:lnTo>
                    <a:pt x="5407" y="2096"/>
                  </a:lnTo>
                  <a:lnTo>
                    <a:pt x="5433" y="2018"/>
                  </a:lnTo>
                  <a:lnTo>
                    <a:pt x="5433" y="1914"/>
                  </a:lnTo>
                  <a:lnTo>
                    <a:pt x="5407" y="1837"/>
                  </a:lnTo>
                  <a:lnTo>
                    <a:pt x="5330" y="1759"/>
                  </a:lnTo>
                  <a:lnTo>
                    <a:pt x="5252" y="1733"/>
                  </a:lnTo>
                  <a:close/>
                  <a:moveTo>
                    <a:pt x="5744" y="8460"/>
                  </a:moveTo>
                  <a:lnTo>
                    <a:pt x="5640" y="8486"/>
                  </a:lnTo>
                  <a:lnTo>
                    <a:pt x="5563" y="8538"/>
                  </a:lnTo>
                  <a:lnTo>
                    <a:pt x="5511" y="8615"/>
                  </a:lnTo>
                  <a:lnTo>
                    <a:pt x="5511" y="8719"/>
                  </a:lnTo>
                  <a:lnTo>
                    <a:pt x="5511" y="10245"/>
                  </a:lnTo>
                  <a:lnTo>
                    <a:pt x="5278" y="10038"/>
                  </a:lnTo>
                  <a:lnTo>
                    <a:pt x="5200" y="9986"/>
                  </a:lnTo>
                  <a:lnTo>
                    <a:pt x="5123" y="9960"/>
                  </a:lnTo>
                  <a:lnTo>
                    <a:pt x="5045" y="9986"/>
                  </a:lnTo>
                  <a:lnTo>
                    <a:pt x="4968" y="10038"/>
                  </a:lnTo>
                  <a:lnTo>
                    <a:pt x="4916" y="10116"/>
                  </a:lnTo>
                  <a:lnTo>
                    <a:pt x="4890" y="10193"/>
                  </a:lnTo>
                  <a:lnTo>
                    <a:pt x="4916" y="10297"/>
                  </a:lnTo>
                  <a:lnTo>
                    <a:pt x="4968" y="10374"/>
                  </a:lnTo>
                  <a:lnTo>
                    <a:pt x="5563" y="10995"/>
                  </a:lnTo>
                  <a:lnTo>
                    <a:pt x="5640" y="11047"/>
                  </a:lnTo>
                  <a:lnTo>
                    <a:pt x="5821" y="11047"/>
                  </a:lnTo>
                  <a:lnTo>
                    <a:pt x="5899" y="10995"/>
                  </a:lnTo>
                  <a:lnTo>
                    <a:pt x="6520" y="10374"/>
                  </a:lnTo>
                  <a:lnTo>
                    <a:pt x="6572" y="10297"/>
                  </a:lnTo>
                  <a:lnTo>
                    <a:pt x="6597" y="10193"/>
                  </a:lnTo>
                  <a:lnTo>
                    <a:pt x="6572" y="10116"/>
                  </a:lnTo>
                  <a:lnTo>
                    <a:pt x="6520" y="10038"/>
                  </a:lnTo>
                  <a:lnTo>
                    <a:pt x="6442" y="9986"/>
                  </a:lnTo>
                  <a:lnTo>
                    <a:pt x="6365" y="9960"/>
                  </a:lnTo>
                  <a:lnTo>
                    <a:pt x="6261" y="9986"/>
                  </a:lnTo>
                  <a:lnTo>
                    <a:pt x="6184" y="10038"/>
                  </a:lnTo>
                  <a:lnTo>
                    <a:pt x="5977" y="10245"/>
                  </a:lnTo>
                  <a:lnTo>
                    <a:pt x="5977" y="8719"/>
                  </a:lnTo>
                  <a:lnTo>
                    <a:pt x="5951" y="8615"/>
                  </a:lnTo>
                  <a:lnTo>
                    <a:pt x="5899" y="8538"/>
                  </a:lnTo>
                  <a:lnTo>
                    <a:pt x="5821" y="8486"/>
                  </a:lnTo>
                  <a:lnTo>
                    <a:pt x="5744" y="8460"/>
                  </a:lnTo>
                  <a:close/>
                  <a:moveTo>
                    <a:pt x="1682" y="0"/>
                  </a:moveTo>
                  <a:lnTo>
                    <a:pt x="1475" y="26"/>
                  </a:lnTo>
                  <a:lnTo>
                    <a:pt x="1294" y="78"/>
                  </a:lnTo>
                  <a:lnTo>
                    <a:pt x="1139" y="155"/>
                  </a:lnTo>
                  <a:lnTo>
                    <a:pt x="957" y="233"/>
                  </a:lnTo>
                  <a:lnTo>
                    <a:pt x="828" y="310"/>
                  </a:lnTo>
                  <a:lnTo>
                    <a:pt x="673" y="414"/>
                  </a:lnTo>
                  <a:lnTo>
                    <a:pt x="544" y="543"/>
                  </a:lnTo>
                  <a:lnTo>
                    <a:pt x="414" y="673"/>
                  </a:lnTo>
                  <a:lnTo>
                    <a:pt x="311" y="828"/>
                  </a:lnTo>
                  <a:lnTo>
                    <a:pt x="207" y="983"/>
                  </a:lnTo>
                  <a:lnTo>
                    <a:pt x="130" y="1138"/>
                  </a:lnTo>
                  <a:lnTo>
                    <a:pt x="78" y="1319"/>
                  </a:lnTo>
                  <a:lnTo>
                    <a:pt x="26" y="1501"/>
                  </a:lnTo>
                  <a:lnTo>
                    <a:pt x="0" y="1682"/>
                  </a:lnTo>
                  <a:lnTo>
                    <a:pt x="0" y="1863"/>
                  </a:lnTo>
                  <a:lnTo>
                    <a:pt x="0" y="11021"/>
                  </a:lnTo>
                  <a:lnTo>
                    <a:pt x="0" y="11125"/>
                  </a:lnTo>
                  <a:lnTo>
                    <a:pt x="52" y="11202"/>
                  </a:lnTo>
                  <a:lnTo>
                    <a:pt x="130" y="11254"/>
                  </a:lnTo>
                  <a:lnTo>
                    <a:pt x="311" y="11254"/>
                  </a:lnTo>
                  <a:lnTo>
                    <a:pt x="388" y="11202"/>
                  </a:lnTo>
                  <a:lnTo>
                    <a:pt x="440" y="11125"/>
                  </a:lnTo>
                  <a:lnTo>
                    <a:pt x="466" y="11021"/>
                  </a:lnTo>
                  <a:lnTo>
                    <a:pt x="466" y="1863"/>
                  </a:lnTo>
                  <a:lnTo>
                    <a:pt x="492" y="1578"/>
                  </a:lnTo>
                  <a:lnTo>
                    <a:pt x="569" y="1319"/>
                  </a:lnTo>
                  <a:lnTo>
                    <a:pt x="699" y="1087"/>
                  </a:lnTo>
                  <a:lnTo>
                    <a:pt x="880" y="880"/>
                  </a:lnTo>
                  <a:lnTo>
                    <a:pt x="1087" y="699"/>
                  </a:lnTo>
                  <a:lnTo>
                    <a:pt x="1320" y="569"/>
                  </a:lnTo>
                  <a:lnTo>
                    <a:pt x="1578" y="492"/>
                  </a:lnTo>
                  <a:lnTo>
                    <a:pt x="1863" y="466"/>
                  </a:lnTo>
                  <a:lnTo>
                    <a:pt x="11021" y="466"/>
                  </a:lnTo>
                  <a:lnTo>
                    <a:pt x="11021" y="1138"/>
                  </a:lnTo>
                  <a:lnTo>
                    <a:pt x="11021" y="1242"/>
                  </a:lnTo>
                  <a:lnTo>
                    <a:pt x="11073" y="1319"/>
                  </a:lnTo>
                  <a:lnTo>
                    <a:pt x="11151" y="1371"/>
                  </a:lnTo>
                  <a:lnTo>
                    <a:pt x="11254" y="1397"/>
                  </a:lnTo>
                  <a:lnTo>
                    <a:pt x="11332" y="1371"/>
                  </a:lnTo>
                  <a:lnTo>
                    <a:pt x="11410" y="1319"/>
                  </a:lnTo>
                  <a:lnTo>
                    <a:pt x="11461" y="1242"/>
                  </a:lnTo>
                  <a:lnTo>
                    <a:pt x="11487" y="1138"/>
                  </a:lnTo>
                  <a:lnTo>
                    <a:pt x="11487" y="233"/>
                  </a:lnTo>
                  <a:lnTo>
                    <a:pt x="11461" y="129"/>
                  </a:lnTo>
                  <a:lnTo>
                    <a:pt x="11410" y="78"/>
                  </a:lnTo>
                  <a:lnTo>
                    <a:pt x="11332" y="26"/>
                  </a:lnTo>
                  <a:lnTo>
                    <a:pt x="11254" y="0"/>
                  </a:lnTo>
                  <a:close/>
                  <a:moveTo>
                    <a:pt x="4864" y="11461"/>
                  </a:moveTo>
                  <a:lnTo>
                    <a:pt x="4786" y="11513"/>
                  </a:lnTo>
                  <a:lnTo>
                    <a:pt x="4735" y="11590"/>
                  </a:lnTo>
                  <a:lnTo>
                    <a:pt x="4709" y="11694"/>
                  </a:lnTo>
                  <a:lnTo>
                    <a:pt x="4735" y="11771"/>
                  </a:lnTo>
                  <a:lnTo>
                    <a:pt x="4786" y="11849"/>
                  </a:lnTo>
                  <a:lnTo>
                    <a:pt x="4864" y="11901"/>
                  </a:lnTo>
                  <a:lnTo>
                    <a:pt x="4968" y="11927"/>
                  </a:lnTo>
                  <a:lnTo>
                    <a:pt x="6520" y="11927"/>
                  </a:lnTo>
                  <a:lnTo>
                    <a:pt x="6623" y="11901"/>
                  </a:lnTo>
                  <a:lnTo>
                    <a:pt x="6675" y="11849"/>
                  </a:lnTo>
                  <a:lnTo>
                    <a:pt x="6727" y="11771"/>
                  </a:lnTo>
                  <a:lnTo>
                    <a:pt x="6753" y="11694"/>
                  </a:lnTo>
                  <a:lnTo>
                    <a:pt x="6727" y="11590"/>
                  </a:lnTo>
                  <a:lnTo>
                    <a:pt x="6675" y="11513"/>
                  </a:lnTo>
                  <a:lnTo>
                    <a:pt x="6623" y="11461"/>
                  </a:lnTo>
                  <a:close/>
                  <a:moveTo>
                    <a:pt x="11021" y="12832"/>
                  </a:moveTo>
                  <a:lnTo>
                    <a:pt x="11021" y="13453"/>
                  </a:lnTo>
                  <a:lnTo>
                    <a:pt x="1863" y="13453"/>
                  </a:lnTo>
                  <a:lnTo>
                    <a:pt x="1759" y="13479"/>
                  </a:lnTo>
                  <a:lnTo>
                    <a:pt x="1682" y="13531"/>
                  </a:lnTo>
                  <a:lnTo>
                    <a:pt x="1656" y="13608"/>
                  </a:lnTo>
                  <a:lnTo>
                    <a:pt x="1630" y="13686"/>
                  </a:lnTo>
                  <a:lnTo>
                    <a:pt x="1656" y="13789"/>
                  </a:lnTo>
                  <a:lnTo>
                    <a:pt x="1682" y="13867"/>
                  </a:lnTo>
                  <a:lnTo>
                    <a:pt x="1759" y="13919"/>
                  </a:lnTo>
                  <a:lnTo>
                    <a:pt x="1863" y="13945"/>
                  </a:lnTo>
                  <a:lnTo>
                    <a:pt x="11021" y="13945"/>
                  </a:lnTo>
                  <a:lnTo>
                    <a:pt x="11021" y="14540"/>
                  </a:lnTo>
                  <a:lnTo>
                    <a:pt x="1759" y="14540"/>
                  </a:lnTo>
                  <a:lnTo>
                    <a:pt x="1682" y="14591"/>
                  </a:lnTo>
                  <a:lnTo>
                    <a:pt x="1656" y="14669"/>
                  </a:lnTo>
                  <a:lnTo>
                    <a:pt x="1630" y="14773"/>
                  </a:lnTo>
                  <a:lnTo>
                    <a:pt x="1656" y="14850"/>
                  </a:lnTo>
                  <a:lnTo>
                    <a:pt x="1682" y="14928"/>
                  </a:lnTo>
                  <a:lnTo>
                    <a:pt x="1759" y="14980"/>
                  </a:lnTo>
                  <a:lnTo>
                    <a:pt x="1863" y="15005"/>
                  </a:lnTo>
                  <a:lnTo>
                    <a:pt x="11021" y="15005"/>
                  </a:lnTo>
                  <a:lnTo>
                    <a:pt x="11021" y="15626"/>
                  </a:lnTo>
                  <a:lnTo>
                    <a:pt x="1863" y="15626"/>
                  </a:lnTo>
                  <a:lnTo>
                    <a:pt x="1578" y="15600"/>
                  </a:lnTo>
                  <a:lnTo>
                    <a:pt x="1320" y="15523"/>
                  </a:lnTo>
                  <a:lnTo>
                    <a:pt x="1087" y="15393"/>
                  </a:lnTo>
                  <a:lnTo>
                    <a:pt x="880" y="15212"/>
                  </a:lnTo>
                  <a:lnTo>
                    <a:pt x="699" y="15005"/>
                  </a:lnTo>
                  <a:lnTo>
                    <a:pt x="569" y="14773"/>
                  </a:lnTo>
                  <a:lnTo>
                    <a:pt x="492" y="14514"/>
                  </a:lnTo>
                  <a:lnTo>
                    <a:pt x="466" y="14229"/>
                  </a:lnTo>
                  <a:lnTo>
                    <a:pt x="492" y="13945"/>
                  </a:lnTo>
                  <a:lnTo>
                    <a:pt x="569" y="13686"/>
                  </a:lnTo>
                  <a:lnTo>
                    <a:pt x="699" y="13453"/>
                  </a:lnTo>
                  <a:lnTo>
                    <a:pt x="880" y="13246"/>
                  </a:lnTo>
                  <a:lnTo>
                    <a:pt x="1087" y="13065"/>
                  </a:lnTo>
                  <a:lnTo>
                    <a:pt x="1320" y="12936"/>
                  </a:lnTo>
                  <a:lnTo>
                    <a:pt x="1578" y="12858"/>
                  </a:lnTo>
                  <a:lnTo>
                    <a:pt x="1863" y="12832"/>
                  </a:lnTo>
                  <a:close/>
                  <a:moveTo>
                    <a:pt x="11151" y="1992"/>
                  </a:moveTo>
                  <a:lnTo>
                    <a:pt x="11073" y="2044"/>
                  </a:lnTo>
                  <a:lnTo>
                    <a:pt x="11021" y="2121"/>
                  </a:lnTo>
                  <a:lnTo>
                    <a:pt x="11021" y="2225"/>
                  </a:lnTo>
                  <a:lnTo>
                    <a:pt x="11021" y="12367"/>
                  </a:lnTo>
                  <a:lnTo>
                    <a:pt x="1682" y="12367"/>
                  </a:lnTo>
                  <a:lnTo>
                    <a:pt x="1475" y="12392"/>
                  </a:lnTo>
                  <a:lnTo>
                    <a:pt x="1294" y="12444"/>
                  </a:lnTo>
                  <a:lnTo>
                    <a:pt x="1139" y="12522"/>
                  </a:lnTo>
                  <a:lnTo>
                    <a:pt x="957" y="12599"/>
                  </a:lnTo>
                  <a:lnTo>
                    <a:pt x="828" y="12677"/>
                  </a:lnTo>
                  <a:lnTo>
                    <a:pt x="673" y="12780"/>
                  </a:lnTo>
                  <a:lnTo>
                    <a:pt x="544" y="12910"/>
                  </a:lnTo>
                  <a:lnTo>
                    <a:pt x="466" y="12987"/>
                  </a:lnTo>
                  <a:lnTo>
                    <a:pt x="466" y="12108"/>
                  </a:lnTo>
                  <a:lnTo>
                    <a:pt x="440" y="12004"/>
                  </a:lnTo>
                  <a:lnTo>
                    <a:pt x="388" y="11927"/>
                  </a:lnTo>
                  <a:lnTo>
                    <a:pt x="311" y="11875"/>
                  </a:lnTo>
                  <a:lnTo>
                    <a:pt x="233" y="11849"/>
                  </a:lnTo>
                  <a:lnTo>
                    <a:pt x="130" y="11875"/>
                  </a:lnTo>
                  <a:lnTo>
                    <a:pt x="52" y="11927"/>
                  </a:lnTo>
                  <a:lnTo>
                    <a:pt x="0" y="12004"/>
                  </a:lnTo>
                  <a:lnTo>
                    <a:pt x="0" y="12108"/>
                  </a:lnTo>
                  <a:lnTo>
                    <a:pt x="0" y="14229"/>
                  </a:lnTo>
                  <a:lnTo>
                    <a:pt x="0" y="14436"/>
                  </a:lnTo>
                  <a:lnTo>
                    <a:pt x="26" y="14617"/>
                  </a:lnTo>
                  <a:lnTo>
                    <a:pt x="78" y="14798"/>
                  </a:lnTo>
                  <a:lnTo>
                    <a:pt x="130" y="14954"/>
                  </a:lnTo>
                  <a:lnTo>
                    <a:pt x="207" y="15135"/>
                  </a:lnTo>
                  <a:lnTo>
                    <a:pt x="311" y="15290"/>
                  </a:lnTo>
                  <a:lnTo>
                    <a:pt x="414" y="15419"/>
                  </a:lnTo>
                  <a:lnTo>
                    <a:pt x="544" y="15549"/>
                  </a:lnTo>
                  <a:lnTo>
                    <a:pt x="673" y="15678"/>
                  </a:lnTo>
                  <a:lnTo>
                    <a:pt x="828" y="15782"/>
                  </a:lnTo>
                  <a:lnTo>
                    <a:pt x="957" y="15885"/>
                  </a:lnTo>
                  <a:lnTo>
                    <a:pt x="1139" y="15963"/>
                  </a:lnTo>
                  <a:lnTo>
                    <a:pt x="1294" y="16014"/>
                  </a:lnTo>
                  <a:lnTo>
                    <a:pt x="1475" y="16066"/>
                  </a:lnTo>
                  <a:lnTo>
                    <a:pt x="1682" y="16092"/>
                  </a:lnTo>
                  <a:lnTo>
                    <a:pt x="11332" y="16092"/>
                  </a:lnTo>
                  <a:lnTo>
                    <a:pt x="11410" y="16040"/>
                  </a:lnTo>
                  <a:lnTo>
                    <a:pt x="11461" y="15963"/>
                  </a:lnTo>
                  <a:lnTo>
                    <a:pt x="11487" y="15859"/>
                  </a:lnTo>
                  <a:lnTo>
                    <a:pt x="11487" y="2225"/>
                  </a:lnTo>
                  <a:lnTo>
                    <a:pt x="11461" y="2121"/>
                  </a:lnTo>
                  <a:lnTo>
                    <a:pt x="11410" y="2044"/>
                  </a:lnTo>
                  <a:lnTo>
                    <a:pt x="11332" y="199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87" name="Google Shape;2887;p26"/>
          <p:cNvGrpSpPr/>
          <p:nvPr/>
        </p:nvGrpSpPr>
        <p:grpSpPr>
          <a:xfrm>
            <a:off x="6278381" y="1303600"/>
            <a:ext cx="342800" cy="402300"/>
            <a:chOff x="6231975" y="1303600"/>
            <a:chExt cx="342800" cy="402300"/>
          </a:xfrm>
        </p:grpSpPr>
        <p:sp>
          <p:nvSpPr>
            <p:cNvPr id="2888" name="Google Shape;2888;p26"/>
            <p:cNvSpPr/>
            <p:nvPr/>
          </p:nvSpPr>
          <p:spPr>
            <a:xfrm>
              <a:off x="6238425" y="1618575"/>
              <a:ext cx="330550" cy="57575"/>
            </a:xfrm>
            <a:custGeom>
              <a:rect b="b" l="l" r="r" t="t"/>
              <a:pathLst>
                <a:path extrusionOk="0" h="2303" w="13222">
                  <a:moveTo>
                    <a:pt x="1" y="2070"/>
                  </a:moveTo>
                  <a:lnTo>
                    <a:pt x="1" y="518"/>
                  </a:lnTo>
                  <a:lnTo>
                    <a:pt x="7271" y="0"/>
                  </a:lnTo>
                  <a:lnTo>
                    <a:pt x="13221" y="518"/>
                  </a:lnTo>
                  <a:lnTo>
                    <a:pt x="13221" y="2070"/>
                  </a:lnTo>
                  <a:lnTo>
                    <a:pt x="13221" y="2070"/>
                  </a:lnTo>
                  <a:lnTo>
                    <a:pt x="13195" y="2174"/>
                  </a:lnTo>
                  <a:lnTo>
                    <a:pt x="13143" y="2251"/>
                  </a:lnTo>
                  <a:lnTo>
                    <a:pt x="13066" y="2303"/>
                  </a:lnTo>
                  <a:lnTo>
                    <a:pt x="12962" y="2303"/>
                  </a:lnTo>
                  <a:lnTo>
                    <a:pt x="234" y="2303"/>
                  </a:lnTo>
                  <a:lnTo>
                    <a:pt x="234" y="2303"/>
                  </a:lnTo>
                  <a:lnTo>
                    <a:pt x="130" y="2303"/>
                  </a:lnTo>
                  <a:lnTo>
                    <a:pt x="53" y="2251"/>
                  </a:lnTo>
                  <a:lnTo>
                    <a:pt x="1" y="2174"/>
                  </a:lnTo>
                  <a:lnTo>
                    <a:pt x="1" y="2070"/>
                  </a:lnTo>
                  <a:lnTo>
                    <a:pt x="1" y="207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26"/>
            <p:cNvSpPr/>
            <p:nvPr/>
          </p:nvSpPr>
          <p:spPr>
            <a:xfrm>
              <a:off x="6435700" y="1498275"/>
              <a:ext cx="133275" cy="133250"/>
            </a:xfrm>
            <a:custGeom>
              <a:rect b="b" l="l" r="r" t="t"/>
              <a:pathLst>
                <a:path extrusionOk="0" h="5330" w="5331">
                  <a:moveTo>
                    <a:pt x="5330" y="5330"/>
                  </a:moveTo>
                  <a:lnTo>
                    <a:pt x="1" y="5330"/>
                  </a:lnTo>
                  <a:lnTo>
                    <a:pt x="1" y="0"/>
                  </a:lnTo>
                  <a:lnTo>
                    <a:pt x="3105" y="0"/>
                  </a:lnTo>
                  <a:lnTo>
                    <a:pt x="3105" y="0"/>
                  </a:lnTo>
                  <a:lnTo>
                    <a:pt x="3286" y="26"/>
                  </a:lnTo>
                  <a:lnTo>
                    <a:pt x="3416" y="104"/>
                  </a:lnTo>
                  <a:lnTo>
                    <a:pt x="3545" y="207"/>
                  </a:lnTo>
                  <a:lnTo>
                    <a:pt x="3623" y="388"/>
                  </a:lnTo>
                  <a:lnTo>
                    <a:pt x="4476" y="3001"/>
                  </a:lnTo>
                  <a:lnTo>
                    <a:pt x="4942" y="3157"/>
                  </a:lnTo>
                  <a:lnTo>
                    <a:pt x="4942" y="3157"/>
                  </a:lnTo>
                  <a:lnTo>
                    <a:pt x="5097" y="3234"/>
                  </a:lnTo>
                  <a:lnTo>
                    <a:pt x="5227" y="3364"/>
                  </a:lnTo>
                  <a:lnTo>
                    <a:pt x="5304" y="3519"/>
                  </a:lnTo>
                  <a:lnTo>
                    <a:pt x="5330" y="3674"/>
                  </a:lnTo>
                  <a:lnTo>
                    <a:pt x="5330" y="5330"/>
                  </a:lnTo>
                  <a:lnTo>
                    <a:pt x="5330" y="533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26"/>
            <p:cNvSpPr/>
            <p:nvPr/>
          </p:nvSpPr>
          <p:spPr>
            <a:xfrm>
              <a:off x="6238425" y="1456875"/>
              <a:ext cx="201175" cy="174650"/>
            </a:xfrm>
            <a:custGeom>
              <a:rect b="b" l="l" r="r" t="t"/>
              <a:pathLst>
                <a:path extrusionOk="0" h="6986" w="8047">
                  <a:moveTo>
                    <a:pt x="1" y="6986"/>
                  </a:moveTo>
                  <a:lnTo>
                    <a:pt x="8047" y="6986"/>
                  </a:lnTo>
                  <a:lnTo>
                    <a:pt x="8047" y="233"/>
                  </a:lnTo>
                  <a:lnTo>
                    <a:pt x="8047" y="233"/>
                  </a:lnTo>
                  <a:lnTo>
                    <a:pt x="8021" y="156"/>
                  </a:lnTo>
                  <a:lnTo>
                    <a:pt x="7969" y="78"/>
                  </a:lnTo>
                  <a:lnTo>
                    <a:pt x="7892" y="26"/>
                  </a:lnTo>
                  <a:lnTo>
                    <a:pt x="7788" y="1"/>
                  </a:lnTo>
                  <a:lnTo>
                    <a:pt x="234" y="1"/>
                  </a:lnTo>
                  <a:lnTo>
                    <a:pt x="234" y="1"/>
                  </a:lnTo>
                  <a:lnTo>
                    <a:pt x="130" y="26"/>
                  </a:lnTo>
                  <a:lnTo>
                    <a:pt x="53" y="78"/>
                  </a:lnTo>
                  <a:lnTo>
                    <a:pt x="1" y="156"/>
                  </a:lnTo>
                  <a:lnTo>
                    <a:pt x="1" y="233"/>
                  </a:lnTo>
                  <a:lnTo>
                    <a:pt x="1" y="69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26"/>
            <p:cNvSpPr/>
            <p:nvPr/>
          </p:nvSpPr>
          <p:spPr>
            <a:xfrm>
              <a:off x="6259125" y="1652200"/>
              <a:ext cx="288500" cy="47900"/>
            </a:xfrm>
            <a:custGeom>
              <a:rect b="b" l="l" r="r" t="t"/>
              <a:pathLst>
                <a:path extrusionOk="0" h="1916" w="11540">
                  <a:moveTo>
                    <a:pt x="10582" y="1"/>
                  </a:moveTo>
                  <a:lnTo>
                    <a:pt x="10582" y="1"/>
                  </a:lnTo>
                  <a:lnTo>
                    <a:pt x="10763" y="27"/>
                  </a:lnTo>
                  <a:lnTo>
                    <a:pt x="10944" y="78"/>
                  </a:lnTo>
                  <a:lnTo>
                    <a:pt x="11125" y="182"/>
                  </a:lnTo>
                  <a:lnTo>
                    <a:pt x="11255" y="285"/>
                  </a:lnTo>
                  <a:lnTo>
                    <a:pt x="11358" y="440"/>
                  </a:lnTo>
                  <a:lnTo>
                    <a:pt x="11462" y="596"/>
                  </a:lnTo>
                  <a:lnTo>
                    <a:pt x="11513" y="777"/>
                  </a:lnTo>
                  <a:lnTo>
                    <a:pt x="11539" y="958"/>
                  </a:lnTo>
                  <a:lnTo>
                    <a:pt x="11539" y="958"/>
                  </a:lnTo>
                  <a:lnTo>
                    <a:pt x="11513" y="1165"/>
                  </a:lnTo>
                  <a:lnTo>
                    <a:pt x="11462" y="1346"/>
                  </a:lnTo>
                  <a:lnTo>
                    <a:pt x="11358" y="1501"/>
                  </a:lnTo>
                  <a:lnTo>
                    <a:pt x="11255" y="1631"/>
                  </a:lnTo>
                  <a:lnTo>
                    <a:pt x="11125" y="1760"/>
                  </a:lnTo>
                  <a:lnTo>
                    <a:pt x="10944" y="1838"/>
                  </a:lnTo>
                  <a:lnTo>
                    <a:pt x="10763" y="1915"/>
                  </a:lnTo>
                  <a:lnTo>
                    <a:pt x="10582" y="1915"/>
                  </a:lnTo>
                  <a:lnTo>
                    <a:pt x="10582" y="1915"/>
                  </a:lnTo>
                  <a:lnTo>
                    <a:pt x="10375" y="1915"/>
                  </a:lnTo>
                  <a:lnTo>
                    <a:pt x="10220" y="1838"/>
                  </a:lnTo>
                  <a:lnTo>
                    <a:pt x="10039" y="1760"/>
                  </a:lnTo>
                  <a:lnTo>
                    <a:pt x="9909" y="1631"/>
                  </a:lnTo>
                  <a:lnTo>
                    <a:pt x="9780" y="1501"/>
                  </a:lnTo>
                  <a:lnTo>
                    <a:pt x="9702" y="1346"/>
                  </a:lnTo>
                  <a:lnTo>
                    <a:pt x="9651" y="1165"/>
                  </a:lnTo>
                  <a:lnTo>
                    <a:pt x="9625" y="958"/>
                  </a:lnTo>
                  <a:lnTo>
                    <a:pt x="9625" y="958"/>
                  </a:lnTo>
                  <a:lnTo>
                    <a:pt x="9651" y="777"/>
                  </a:lnTo>
                  <a:lnTo>
                    <a:pt x="9702" y="596"/>
                  </a:lnTo>
                  <a:lnTo>
                    <a:pt x="9780" y="440"/>
                  </a:lnTo>
                  <a:lnTo>
                    <a:pt x="9909" y="285"/>
                  </a:lnTo>
                  <a:lnTo>
                    <a:pt x="10039" y="182"/>
                  </a:lnTo>
                  <a:lnTo>
                    <a:pt x="10220" y="78"/>
                  </a:lnTo>
                  <a:lnTo>
                    <a:pt x="10375" y="27"/>
                  </a:lnTo>
                  <a:lnTo>
                    <a:pt x="10582" y="1"/>
                  </a:lnTo>
                  <a:lnTo>
                    <a:pt x="10582" y="1"/>
                  </a:lnTo>
                  <a:close/>
                  <a:moveTo>
                    <a:pt x="958" y="1"/>
                  </a:moveTo>
                  <a:lnTo>
                    <a:pt x="958" y="1"/>
                  </a:lnTo>
                  <a:lnTo>
                    <a:pt x="1165" y="27"/>
                  </a:lnTo>
                  <a:lnTo>
                    <a:pt x="1346" y="78"/>
                  </a:lnTo>
                  <a:lnTo>
                    <a:pt x="1501" y="182"/>
                  </a:lnTo>
                  <a:lnTo>
                    <a:pt x="1631" y="285"/>
                  </a:lnTo>
                  <a:lnTo>
                    <a:pt x="1760" y="440"/>
                  </a:lnTo>
                  <a:lnTo>
                    <a:pt x="1838" y="596"/>
                  </a:lnTo>
                  <a:lnTo>
                    <a:pt x="1889" y="777"/>
                  </a:lnTo>
                  <a:lnTo>
                    <a:pt x="1915" y="958"/>
                  </a:lnTo>
                  <a:lnTo>
                    <a:pt x="1915" y="958"/>
                  </a:lnTo>
                  <a:lnTo>
                    <a:pt x="1889" y="1165"/>
                  </a:lnTo>
                  <a:lnTo>
                    <a:pt x="1838" y="1346"/>
                  </a:lnTo>
                  <a:lnTo>
                    <a:pt x="1760" y="1501"/>
                  </a:lnTo>
                  <a:lnTo>
                    <a:pt x="1631" y="1631"/>
                  </a:lnTo>
                  <a:lnTo>
                    <a:pt x="1501" y="1760"/>
                  </a:lnTo>
                  <a:lnTo>
                    <a:pt x="1346" y="1838"/>
                  </a:lnTo>
                  <a:lnTo>
                    <a:pt x="1165" y="1915"/>
                  </a:lnTo>
                  <a:lnTo>
                    <a:pt x="958" y="1915"/>
                  </a:lnTo>
                  <a:lnTo>
                    <a:pt x="958" y="1915"/>
                  </a:lnTo>
                  <a:lnTo>
                    <a:pt x="777" y="1915"/>
                  </a:lnTo>
                  <a:lnTo>
                    <a:pt x="596" y="1838"/>
                  </a:lnTo>
                  <a:lnTo>
                    <a:pt x="440" y="1760"/>
                  </a:lnTo>
                  <a:lnTo>
                    <a:pt x="285" y="1631"/>
                  </a:lnTo>
                  <a:lnTo>
                    <a:pt x="182" y="1501"/>
                  </a:lnTo>
                  <a:lnTo>
                    <a:pt x="78" y="1346"/>
                  </a:lnTo>
                  <a:lnTo>
                    <a:pt x="27" y="1165"/>
                  </a:lnTo>
                  <a:lnTo>
                    <a:pt x="1" y="958"/>
                  </a:lnTo>
                  <a:lnTo>
                    <a:pt x="1" y="958"/>
                  </a:lnTo>
                  <a:lnTo>
                    <a:pt x="27" y="777"/>
                  </a:lnTo>
                  <a:lnTo>
                    <a:pt x="78" y="596"/>
                  </a:lnTo>
                  <a:lnTo>
                    <a:pt x="182" y="440"/>
                  </a:lnTo>
                  <a:lnTo>
                    <a:pt x="285" y="285"/>
                  </a:lnTo>
                  <a:lnTo>
                    <a:pt x="440" y="182"/>
                  </a:lnTo>
                  <a:lnTo>
                    <a:pt x="596" y="78"/>
                  </a:lnTo>
                  <a:lnTo>
                    <a:pt x="777" y="27"/>
                  </a:lnTo>
                  <a:lnTo>
                    <a:pt x="958" y="1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26"/>
            <p:cNvSpPr/>
            <p:nvPr/>
          </p:nvSpPr>
          <p:spPr>
            <a:xfrm>
              <a:off x="6493275" y="1520250"/>
              <a:ext cx="54350" cy="53075"/>
            </a:xfrm>
            <a:custGeom>
              <a:rect b="b" l="l" r="r" t="t"/>
              <a:pathLst>
                <a:path extrusionOk="0" h="2123" w="2174">
                  <a:moveTo>
                    <a:pt x="2173" y="2122"/>
                  </a:moveTo>
                  <a:lnTo>
                    <a:pt x="233" y="2122"/>
                  </a:lnTo>
                  <a:lnTo>
                    <a:pt x="233" y="2122"/>
                  </a:lnTo>
                  <a:lnTo>
                    <a:pt x="129" y="2096"/>
                  </a:lnTo>
                  <a:lnTo>
                    <a:pt x="52" y="2045"/>
                  </a:lnTo>
                  <a:lnTo>
                    <a:pt x="0" y="1967"/>
                  </a:lnTo>
                  <a:lnTo>
                    <a:pt x="0" y="1890"/>
                  </a:lnTo>
                  <a:lnTo>
                    <a:pt x="0" y="234"/>
                  </a:lnTo>
                  <a:lnTo>
                    <a:pt x="0" y="234"/>
                  </a:lnTo>
                  <a:lnTo>
                    <a:pt x="0" y="130"/>
                  </a:lnTo>
                  <a:lnTo>
                    <a:pt x="52" y="53"/>
                  </a:lnTo>
                  <a:lnTo>
                    <a:pt x="129" y="1"/>
                  </a:lnTo>
                  <a:lnTo>
                    <a:pt x="233" y="1"/>
                  </a:lnTo>
                  <a:lnTo>
                    <a:pt x="1475" y="1"/>
                  </a:lnTo>
                  <a:lnTo>
                    <a:pt x="2173" y="212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26"/>
            <p:cNvSpPr/>
            <p:nvPr/>
          </p:nvSpPr>
          <p:spPr>
            <a:xfrm>
              <a:off x="6291475" y="1309400"/>
              <a:ext cx="219925" cy="172725"/>
            </a:xfrm>
            <a:custGeom>
              <a:rect b="b" l="l" r="r" t="t"/>
              <a:pathLst>
                <a:path extrusionOk="0" h="6909" w="8797">
                  <a:moveTo>
                    <a:pt x="621" y="1"/>
                  </a:moveTo>
                  <a:lnTo>
                    <a:pt x="8201" y="1"/>
                  </a:lnTo>
                  <a:lnTo>
                    <a:pt x="8201" y="1"/>
                  </a:lnTo>
                  <a:lnTo>
                    <a:pt x="8305" y="1"/>
                  </a:lnTo>
                  <a:lnTo>
                    <a:pt x="8434" y="53"/>
                  </a:lnTo>
                  <a:lnTo>
                    <a:pt x="8538" y="104"/>
                  </a:lnTo>
                  <a:lnTo>
                    <a:pt x="8615" y="182"/>
                  </a:lnTo>
                  <a:lnTo>
                    <a:pt x="8693" y="260"/>
                  </a:lnTo>
                  <a:lnTo>
                    <a:pt x="8745" y="363"/>
                  </a:lnTo>
                  <a:lnTo>
                    <a:pt x="8797" y="492"/>
                  </a:lnTo>
                  <a:lnTo>
                    <a:pt x="8797" y="622"/>
                  </a:lnTo>
                  <a:lnTo>
                    <a:pt x="8797" y="4114"/>
                  </a:lnTo>
                  <a:lnTo>
                    <a:pt x="8797" y="4114"/>
                  </a:lnTo>
                  <a:lnTo>
                    <a:pt x="8797" y="4244"/>
                  </a:lnTo>
                  <a:lnTo>
                    <a:pt x="8745" y="4373"/>
                  </a:lnTo>
                  <a:lnTo>
                    <a:pt x="8693" y="4477"/>
                  </a:lnTo>
                  <a:lnTo>
                    <a:pt x="8615" y="4554"/>
                  </a:lnTo>
                  <a:lnTo>
                    <a:pt x="8538" y="4632"/>
                  </a:lnTo>
                  <a:lnTo>
                    <a:pt x="8434" y="4684"/>
                  </a:lnTo>
                  <a:lnTo>
                    <a:pt x="8305" y="4735"/>
                  </a:lnTo>
                  <a:lnTo>
                    <a:pt x="8201" y="4735"/>
                  </a:lnTo>
                  <a:lnTo>
                    <a:pt x="2536" y="4735"/>
                  </a:lnTo>
                  <a:lnTo>
                    <a:pt x="2536" y="4735"/>
                  </a:lnTo>
                  <a:lnTo>
                    <a:pt x="2432" y="4761"/>
                  </a:lnTo>
                  <a:lnTo>
                    <a:pt x="2303" y="4787"/>
                  </a:lnTo>
                  <a:lnTo>
                    <a:pt x="2225" y="4839"/>
                  </a:lnTo>
                  <a:lnTo>
                    <a:pt x="2122" y="4916"/>
                  </a:lnTo>
                  <a:lnTo>
                    <a:pt x="181" y="6857"/>
                  </a:lnTo>
                  <a:lnTo>
                    <a:pt x="181" y="6857"/>
                  </a:lnTo>
                  <a:lnTo>
                    <a:pt x="104" y="6909"/>
                  </a:lnTo>
                  <a:lnTo>
                    <a:pt x="52" y="6909"/>
                  </a:lnTo>
                  <a:lnTo>
                    <a:pt x="26" y="6883"/>
                  </a:lnTo>
                  <a:lnTo>
                    <a:pt x="0" y="6779"/>
                  </a:lnTo>
                  <a:lnTo>
                    <a:pt x="0" y="6779"/>
                  </a:lnTo>
                  <a:lnTo>
                    <a:pt x="0" y="622"/>
                  </a:lnTo>
                  <a:lnTo>
                    <a:pt x="0" y="622"/>
                  </a:lnTo>
                  <a:lnTo>
                    <a:pt x="26" y="492"/>
                  </a:lnTo>
                  <a:lnTo>
                    <a:pt x="52" y="363"/>
                  </a:lnTo>
                  <a:lnTo>
                    <a:pt x="104" y="260"/>
                  </a:lnTo>
                  <a:lnTo>
                    <a:pt x="181" y="182"/>
                  </a:lnTo>
                  <a:lnTo>
                    <a:pt x="285" y="104"/>
                  </a:lnTo>
                  <a:lnTo>
                    <a:pt x="388" y="53"/>
                  </a:lnTo>
                  <a:lnTo>
                    <a:pt x="492" y="1"/>
                  </a:lnTo>
                  <a:lnTo>
                    <a:pt x="621" y="1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26"/>
            <p:cNvSpPr/>
            <p:nvPr/>
          </p:nvSpPr>
          <p:spPr>
            <a:xfrm>
              <a:off x="6231975" y="1303600"/>
              <a:ext cx="342800" cy="402300"/>
            </a:xfrm>
            <a:custGeom>
              <a:rect b="b" l="l" r="r" t="t"/>
              <a:pathLst>
                <a:path extrusionOk="0" h="16092" w="13712">
                  <a:moveTo>
                    <a:pt x="5976" y="1785"/>
                  </a:moveTo>
                  <a:lnTo>
                    <a:pt x="6106" y="1811"/>
                  </a:lnTo>
                  <a:lnTo>
                    <a:pt x="6209" y="1863"/>
                  </a:lnTo>
                  <a:lnTo>
                    <a:pt x="6261" y="1966"/>
                  </a:lnTo>
                  <a:lnTo>
                    <a:pt x="6287" y="2070"/>
                  </a:lnTo>
                  <a:lnTo>
                    <a:pt x="6261" y="2173"/>
                  </a:lnTo>
                  <a:lnTo>
                    <a:pt x="6209" y="2251"/>
                  </a:lnTo>
                  <a:lnTo>
                    <a:pt x="6106" y="2328"/>
                  </a:lnTo>
                  <a:lnTo>
                    <a:pt x="5976" y="2354"/>
                  </a:lnTo>
                  <a:lnTo>
                    <a:pt x="5666" y="2354"/>
                  </a:lnTo>
                  <a:lnTo>
                    <a:pt x="5666" y="1785"/>
                  </a:lnTo>
                  <a:close/>
                  <a:moveTo>
                    <a:pt x="3726" y="1294"/>
                  </a:moveTo>
                  <a:lnTo>
                    <a:pt x="3622" y="1319"/>
                  </a:lnTo>
                  <a:lnTo>
                    <a:pt x="3544" y="1371"/>
                  </a:lnTo>
                  <a:lnTo>
                    <a:pt x="3493" y="1449"/>
                  </a:lnTo>
                  <a:lnTo>
                    <a:pt x="3493" y="1552"/>
                  </a:lnTo>
                  <a:lnTo>
                    <a:pt x="3493" y="3519"/>
                  </a:lnTo>
                  <a:lnTo>
                    <a:pt x="3493" y="3622"/>
                  </a:lnTo>
                  <a:lnTo>
                    <a:pt x="3544" y="3700"/>
                  </a:lnTo>
                  <a:lnTo>
                    <a:pt x="3622" y="3751"/>
                  </a:lnTo>
                  <a:lnTo>
                    <a:pt x="3726" y="3777"/>
                  </a:lnTo>
                  <a:lnTo>
                    <a:pt x="3803" y="3751"/>
                  </a:lnTo>
                  <a:lnTo>
                    <a:pt x="3881" y="3700"/>
                  </a:lnTo>
                  <a:lnTo>
                    <a:pt x="3933" y="3622"/>
                  </a:lnTo>
                  <a:lnTo>
                    <a:pt x="3958" y="3519"/>
                  </a:lnTo>
                  <a:lnTo>
                    <a:pt x="3958" y="2742"/>
                  </a:lnTo>
                  <a:lnTo>
                    <a:pt x="4553" y="2742"/>
                  </a:lnTo>
                  <a:lnTo>
                    <a:pt x="4631" y="2691"/>
                  </a:lnTo>
                  <a:lnTo>
                    <a:pt x="4683" y="2613"/>
                  </a:lnTo>
                  <a:lnTo>
                    <a:pt x="4683" y="2510"/>
                  </a:lnTo>
                  <a:lnTo>
                    <a:pt x="4683" y="2432"/>
                  </a:lnTo>
                  <a:lnTo>
                    <a:pt x="4631" y="2354"/>
                  </a:lnTo>
                  <a:lnTo>
                    <a:pt x="4553" y="2303"/>
                  </a:lnTo>
                  <a:lnTo>
                    <a:pt x="4450" y="2277"/>
                  </a:lnTo>
                  <a:lnTo>
                    <a:pt x="3958" y="2277"/>
                  </a:lnTo>
                  <a:lnTo>
                    <a:pt x="3958" y="1785"/>
                  </a:lnTo>
                  <a:lnTo>
                    <a:pt x="4528" y="1785"/>
                  </a:lnTo>
                  <a:lnTo>
                    <a:pt x="4605" y="1759"/>
                  </a:lnTo>
                  <a:lnTo>
                    <a:pt x="4683" y="1708"/>
                  </a:lnTo>
                  <a:lnTo>
                    <a:pt x="4735" y="1630"/>
                  </a:lnTo>
                  <a:lnTo>
                    <a:pt x="4760" y="1552"/>
                  </a:lnTo>
                  <a:lnTo>
                    <a:pt x="4735" y="1449"/>
                  </a:lnTo>
                  <a:lnTo>
                    <a:pt x="4683" y="1371"/>
                  </a:lnTo>
                  <a:lnTo>
                    <a:pt x="4605" y="1319"/>
                  </a:lnTo>
                  <a:lnTo>
                    <a:pt x="4528" y="1294"/>
                  </a:lnTo>
                  <a:close/>
                  <a:moveTo>
                    <a:pt x="5433" y="1294"/>
                  </a:moveTo>
                  <a:lnTo>
                    <a:pt x="5355" y="1319"/>
                  </a:lnTo>
                  <a:lnTo>
                    <a:pt x="5278" y="1371"/>
                  </a:lnTo>
                  <a:lnTo>
                    <a:pt x="5226" y="1449"/>
                  </a:lnTo>
                  <a:lnTo>
                    <a:pt x="5200" y="1552"/>
                  </a:lnTo>
                  <a:lnTo>
                    <a:pt x="5200" y="2587"/>
                  </a:lnTo>
                  <a:lnTo>
                    <a:pt x="5200" y="3544"/>
                  </a:lnTo>
                  <a:lnTo>
                    <a:pt x="5226" y="3648"/>
                  </a:lnTo>
                  <a:lnTo>
                    <a:pt x="5278" y="3700"/>
                  </a:lnTo>
                  <a:lnTo>
                    <a:pt x="5355" y="3751"/>
                  </a:lnTo>
                  <a:lnTo>
                    <a:pt x="5433" y="3777"/>
                  </a:lnTo>
                  <a:lnTo>
                    <a:pt x="5537" y="3751"/>
                  </a:lnTo>
                  <a:lnTo>
                    <a:pt x="5614" y="3700"/>
                  </a:lnTo>
                  <a:lnTo>
                    <a:pt x="5666" y="3648"/>
                  </a:lnTo>
                  <a:lnTo>
                    <a:pt x="5666" y="3544"/>
                  </a:lnTo>
                  <a:lnTo>
                    <a:pt x="5666" y="2949"/>
                  </a:lnTo>
                  <a:lnTo>
                    <a:pt x="6339" y="3700"/>
                  </a:lnTo>
                  <a:lnTo>
                    <a:pt x="6416" y="3751"/>
                  </a:lnTo>
                  <a:lnTo>
                    <a:pt x="6494" y="3777"/>
                  </a:lnTo>
                  <a:lnTo>
                    <a:pt x="6597" y="3777"/>
                  </a:lnTo>
                  <a:lnTo>
                    <a:pt x="6675" y="3725"/>
                  </a:lnTo>
                  <a:lnTo>
                    <a:pt x="6727" y="3648"/>
                  </a:lnTo>
                  <a:lnTo>
                    <a:pt x="6752" y="3570"/>
                  </a:lnTo>
                  <a:lnTo>
                    <a:pt x="6752" y="3467"/>
                  </a:lnTo>
                  <a:lnTo>
                    <a:pt x="6701" y="3389"/>
                  </a:lnTo>
                  <a:lnTo>
                    <a:pt x="6183" y="2794"/>
                  </a:lnTo>
                  <a:lnTo>
                    <a:pt x="6364" y="2716"/>
                  </a:lnTo>
                  <a:lnTo>
                    <a:pt x="6520" y="2587"/>
                  </a:lnTo>
                  <a:lnTo>
                    <a:pt x="6623" y="2484"/>
                  </a:lnTo>
                  <a:lnTo>
                    <a:pt x="6701" y="2354"/>
                  </a:lnTo>
                  <a:lnTo>
                    <a:pt x="6752" y="2225"/>
                  </a:lnTo>
                  <a:lnTo>
                    <a:pt x="6752" y="2070"/>
                  </a:lnTo>
                  <a:lnTo>
                    <a:pt x="6752" y="1914"/>
                  </a:lnTo>
                  <a:lnTo>
                    <a:pt x="6701" y="1759"/>
                  </a:lnTo>
                  <a:lnTo>
                    <a:pt x="6623" y="1630"/>
                  </a:lnTo>
                  <a:lnTo>
                    <a:pt x="6520" y="1526"/>
                  </a:lnTo>
                  <a:lnTo>
                    <a:pt x="6416" y="1423"/>
                  </a:lnTo>
                  <a:lnTo>
                    <a:pt x="6261" y="1371"/>
                  </a:lnTo>
                  <a:lnTo>
                    <a:pt x="6132" y="1319"/>
                  </a:lnTo>
                  <a:lnTo>
                    <a:pt x="5976" y="1294"/>
                  </a:lnTo>
                  <a:close/>
                  <a:moveTo>
                    <a:pt x="7425" y="1319"/>
                  </a:moveTo>
                  <a:lnTo>
                    <a:pt x="7348" y="1345"/>
                  </a:lnTo>
                  <a:lnTo>
                    <a:pt x="7270" y="1397"/>
                  </a:lnTo>
                  <a:lnTo>
                    <a:pt x="7218" y="1475"/>
                  </a:lnTo>
                  <a:lnTo>
                    <a:pt x="7192" y="1552"/>
                  </a:lnTo>
                  <a:lnTo>
                    <a:pt x="7192" y="3544"/>
                  </a:lnTo>
                  <a:lnTo>
                    <a:pt x="7218" y="3648"/>
                  </a:lnTo>
                  <a:lnTo>
                    <a:pt x="7270" y="3700"/>
                  </a:lnTo>
                  <a:lnTo>
                    <a:pt x="7348" y="3751"/>
                  </a:lnTo>
                  <a:lnTo>
                    <a:pt x="7425" y="3777"/>
                  </a:lnTo>
                  <a:lnTo>
                    <a:pt x="8279" y="3777"/>
                  </a:lnTo>
                  <a:lnTo>
                    <a:pt x="8357" y="3751"/>
                  </a:lnTo>
                  <a:lnTo>
                    <a:pt x="8434" y="3700"/>
                  </a:lnTo>
                  <a:lnTo>
                    <a:pt x="8486" y="3648"/>
                  </a:lnTo>
                  <a:lnTo>
                    <a:pt x="8512" y="3544"/>
                  </a:lnTo>
                  <a:lnTo>
                    <a:pt x="8486" y="3441"/>
                  </a:lnTo>
                  <a:lnTo>
                    <a:pt x="8434" y="3389"/>
                  </a:lnTo>
                  <a:lnTo>
                    <a:pt x="8357" y="3337"/>
                  </a:lnTo>
                  <a:lnTo>
                    <a:pt x="8279" y="3312"/>
                  </a:lnTo>
                  <a:lnTo>
                    <a:pt x="7684" y="3312"/>
                  </a:lnTo>
                  <a:lnTo>
                    <a:pt x="7684" y="2794"/>
                  </a:lnTo>
                  <a:lnTo>
                    <a:pt x="8201" y="2794"/>
                  </a:lnTo>
                  <a:lnTo>
                    <a:pt x="8305" y="2768"/>
                  </a:lnTo>
                  <a:lnTo>
                    <a:pt x="8382" y="2716"/>
                  </a:lnTo>
                  <a:lnTo>
                    <a:pt x="8434" y="2639"/>
                  </a:lnTo>
                  <a:lnTo>
                    <a:pt x="8460" y="2561"/>
                  </a:lnTo>
                  <a:lnTo>
                    <a:pt x="8434" y="2458"/>
                  </a:lnTo>
                  <a:lnTo>
                    <a:pt x="8382" y="2380"/>
                  </a:lnTo>
                  <a:lnTo>
                    <a:pt x="8305" y="2328"/>
                  </a:lnTo>
                  <a:lnTo>
                    <a:pt x="7684" y="2328"/>
                  </a:lnTo>
                  <a:lnTo>
                    <a:pt x="7684" y="1785"/>
                  </a:lnTo>
                  <a:lnTo>
                    <a:pt x="8357" y="1785"/>
                  </a:lnTo>
                  <a:lnTo>
                    <a:pt x="8434" y="1733"/>
                  </a:lnTo>
                  <a:lnTo>
                    <a:pt x="8486" y="1656"/>
                  </a:lnTo>
                  <a:lnTo>
                    <a:pt x="8512" y="1552"/>
                  </a:lnTo>
                  <a:lnTo>
                    <a:pt x="8486" y="1475"/>
                  </a:lnTo>
                  <a:lnTo>
                    <a:pt x="8434" y="1397"/>
                  </a:lnTo>
                  <a:lnTo>
                    <a:pt x="8357" y="1345"/>
                  </a:lnTo>
                  <a:lnTo>
                    <a:pt x="8279" y="1319"/>
                  </a:lnTo>
                  <a:close/>
                  <a:moveTo>
                    <a:pt x="9184" y="1319"/>
                  </a:moveTo>
                  <a:lnTo>
                    <a:pt x="9107" y="1345"/>
                  </a:lnTo>
                  <a:lnTo>
                    <a:pt x="9029" y="1397"/>
                  </a:lnTo>
                  <a:lnTo>
                    <a:pt x="8977" y="1475"/>
                  </a:lnTo>
                  <a:lnTo>
                    <a:pt x="8952" y="1552"/>
                  </a:lnTo>
                  <a:lnTo>
                    <a:pt x="8952" y="3544"/>
                  </a:lnTo>
                  <a:lnTo>
                    <a:pt x="8977" y="3648"/>
                  </a:lnTo>
                  <a:lnTo>
                    <a:pt x="9029" y="3700"/>
                  </a:lnTo>
                  <a:lnTo>
                    <a:pt x="9107" y="3751"/>
                  </a:lnTo>
                  <a:lnTo>
                    <a:pt x="9184" y="3777"/>
                  </a:lnTo>
                  <a:lnTo>
                    <a:pt x="10038" y="3777"/>
                  </a:lnTo>
                  <a:lnTo>
                    <a:pt x="10116" y="3751"/>
                  </a:lnTo>
                  <a:lnTo>
                    <a:pt x="10193" y="3700"/>
                  </a:lnTo>
                  <a:lnTo>
                    <a:pt x="10245" y="3648"/>
                  </a:lnTo>
                  <a:lnTo>
                    <a:pt x="10271" y="3544"/>
                  </a:lnTo>
                  <a:lnTo>
                    <a:pt x="10245" y="3441"/>
                  </a:lnTo>
                  <a:lnTo>
                    <a:pt x="10193" y="3389"/>
                  </a:lnTo>
                  <a:lnTo>
                    <a:pt x="10116" y="3337"/>
                  </a:lnTo>
                  <a:lnTo>
                    <a:pt x="10038" y="3312"/>
                  </a:lnTo>
                  <a:lnTo>
                    <a:pt x="9417" y="3312"/>
                  </a:lnTo>
                  <a:lnTo>
                    <a:pt x="9417" y="2794"/>
                  </a:lnTo>
                  <a:lnTo>
                    <a:pt x="9961" y="2794"/>
                  </a:lnTo>
                  <a:lnTo>
                    <a:pt x="10064" y="2768"/>
                  </a:lnTo>
                  <a:lnTo>
                    <a:pt x="10142" y="2716"/>
                  </a:lnTo>
                  <a:lnTo>
                    <a:pt x="10193" y="2639"/>
                  </a:lnTo>
                  <a:lnTo>
                    <a:pt x="10193" y="2561"/>
                  </a:lnTo>
                  <a:lnTo>
                    <a:pt x="10193" y="2458"/>
                  </a:lnTo>
                  <a:lnTo>
                    <a:pt x="10142" y="2380"/>
                  </a:lnTo>
                  <a:lnTo>
                    <a:pt x="10064" y="2328"/>
                  </a:lnTo>
                  <a:lnTo>
                    <a:pt x="9417" y="2328"/>
                  </a:lnTo>
                  <a:lnTo>
                    <a:pt x="9417" y="1785"/>
                  </a:lnTo>
                  <a:lnTo>
                    <a:pt x="10116" y="1785"/>
                  </a:lnTo>
                  <a:lnTo>
                    <a:pt x="10193" y="1733"/>
                  </a:lnTo>
                  <a:lnTo>
                    <a:pt x="10245" y="1656"/>
                  </a:lnTo>
                  <a:lnTo>
                    <a:pt x="10271" y="1552"/>
                  </a:lnTo>
                  <a:lnTo>
                    <a:pt x="10245" y="1475"/>
                  </a:lnTo>
                  <a:lnTo>
                    <a:pt x="10193" y="1397"/>
                  </a:lnTo>
                  <a:lnTo>
                    <a:pt x="10116" y="1345"/>
                  </a:lnTo>
                  <a:lnTo>
                    <a:pt x="10038" y="1319"/>
                  </a:lnTo>
                  <a:close/>
                  <a:moveTo>
                    <a:pt x="10995" y="11409"/>
                  </a:moveTo>
                  <a:lnTo>
                    <a:pt x="10918" y="11435"/>
                  </a:lnTo>
                  <a:lnTo>
                    <a:pt x="10840" y="11487"/>
                  </a:lnTo>
                  <a:lnTo>
                    <a:pt x="10788" y="11539"/>
                  </a:lnTo>
                  <a:lnTo>
                    <a:pt x="10763" y="11642"/>
                  </a:lnTo>
                  <a:lnTo>
                    <a:pt x="10788" y="11746"/>
                  </a:lnTo>
                  <a:lnTo>
                    <a:pt x="10840" y="11797"/>
                  </a:lnTo>
                  <a:lnTo>
                    <a:pt x="10918" y="11849"/>
                  </a:lnTo>
                  <a:lnTo>
                    <a:pt x="10995" y="11875"/>
                  </a:lnTo>
                  <a:lnTo>
                    <a:pt x="11487" y="11875"/>
                  </a:lnTo>
                  <a:lnTo>
                    <a:pt x="11565" y="11849"/>
                  </a:lnTo>
                  <a:lnTo>
                    <a:pt x="11642" y="11797"/>
                  </a:lnTo>
                  <a:lnTo>
                    <a:pt x="11694" y="11746"/>
                  </a:lnTo>
                  <a:lnTo>
                    <a:pt x="11720" y="11642"/>
                  </a:lnTo>
                  <a:lnTo>
                    <a:pt x="11694" y="11539"/>
                  </a:lnTo>
                  <a:lnTo>
                    <a:pt x="11642" y="11487"/>
                  </a:lnTo>
                  <a:lnTo>
                    <a:pt x="11565" y="11435"/>
                  </a:lnTo>
                  <a:lnTo>
                    <a:pt x="11487" y="11409"/>
                  </a:lnTo>
                  <a:close/>
                  <a:moveTo>
                    <a:pt x="11461" y="8020"/>
                  </a:moveTo>
                  <a:lnTo>
                    <a:pt x="11590" y="8434"/>
                  </a:lnTo>
                  <a:lnTo>
                    <a:pt x="10349" y="8434"/>
                  </a:lnTo>
                  <a:lnTo>
                    <a:pt x="10271" y="8486"/>
                  </a:lnTo>
                  <a:lnTo>
                    <a:pt x="10219" y="8563"/>
                  </a:lnTo>
                  <a:lnTo>
                    <a:pt x="10193" y="8667"/>
                  </a:lnTo>
                  <a:lnTo>
                    <a:pt x="10193" y="9184"/>
                  </a:lnTo>
                  <a:lnTo>
                    <a:pt x="10219" y="9288"/>
                  </a:lnTo>
                  <a:lnTo>
                    <a:pt x="10271" y="9365"/>
                  </a:lnTo>
                  <a:lnTo>
                    <a:pt x="10349" y="9417"/>
                  </a:lnTo>
                  <a:lnTo>
                    <a:pt x="10530" y="9417"/>
                  </a:lnTo>
                  <a:lnTo>
                    <a:pt x="10607" y="9365"/>
                  </a:lnTo>
                  <a:lnTo>
                    <a:pt x="10659" y="9288"/>
                  </a:lnTo>
                  <a:lnTo>
                    <a:pt x="10685" y="9184"/>
                  </a:lnTo>
                  <a:lnTo>
                    <a:pt x="10685" y="8900"/>
                  </a:lnTo>
                  <a:lnTo>
                    <a:pt x="11746" y="8900"/>
                  </a:lnTo>
                  <a:lnTo>
                    <a:pt x="12315" y="10556"/>
                  </a:lnTo>
                  <a:lnTo>
                    <a:pt x="10685" y="10556"/>
                  </a:lnTo>
                  <a:lnTo>
                    <a:pt x="10685" y="10271"/>
                  </a:lnTo>
                  <a:lnTo>
                    <a:pt x="10659" y="10167"/>
                  </a:lnTo>
                  <a:lnTo>
                    <a:pt x="10607" y="10090"/>
                  </a:lnTo>
                  <a:lnTo>
                    <a:pt x="10530" y="10038"/>
                  </a:lnTo>
                  <a:lnTo>
                    <a:pt x="10452" y="10012"/>
                  </a:lnTo>
                  <a:lnTo>
                    <a:pt x="10349" y="10038"/>
                  </a:lnTo>
                  <a:lnTo>
                    <a:pt x="10271" y="10090"/>
                  </a:lnTo>
                  <a:lnTo>
                    <a:pt x="10219" y="10167"/>
                  </a:lnTo>
                  <a:lnTo>
                    <a:pt x="10193" y="10271"/>
                  </a:lnTo>
                  <a:lnTo>
                    <a:pt x="10193" y="10788"/>
                  </a:lnTo>
                  <a:lnTo>
                    <a:pt x="10219" y="10892"/>
                  </a:lnTo>
                  <a:lnTo>
                    <a:pt x="10271" y="10969"/>
                  </a:lnTo>
                  <a:lnTo>
                    <a:pt x="10349" y="11021"/>
                  </a:lnTo>
                  <a:lnTo>
                    <a:pt x="12599" y="11021"/>
                  </a:lnTo>
                  <a:lnTo>
                    <a:pt x="13220" y="11254"/>
                  </a:lnTo>
                  <a:lnTo>
                    <a:pt x="13220" y="12884"/>
                  </a:lnTo>
                  <a:lnTo>
                    <a:pt x="8538" y="12884"/>
                  </a:lnTo>
                  <a:lnTo>
                    <a:pt x="8538" y="8020"/>
                  </a:lnTo>
                  <a:close/>
                  <a:moveTo>
                    <a:pt x="13220" y="13350"/>
                  </a:moveTo>
                  <a:lnTo>
                    <a:pt x="13220" y="14669"/>
                  </a:lnTo>
                  <a:lnTo>
                    <a:pt x="12832" y="14669"/>
                  </a:lnTo>
                  <a:lnTo>
                    <a:pt x="12781" y="14514"/>
                  </a:lnTo>
                  <a:lnTo>
                    <a:pt x="12703" y="14333"/>
                  </a:lnTo>
                  <a:lnTo>
                    <a:pt x="12625" y="14203"/>
                  </a:lnTo>
                  <a:lnTo>
                    <a:pt x="12496" y="14074"/>
                  </a:lnTo>
                  <a:lnTo>
                    <a:pt x="12341" y="13919"/>
                  </a:lnTo>
                  <a:lnTo>
                    <a:pt x="12134" y="13815"/>
                  </a:lnTo>
                  <a:lnTo>
                    <a:pt x="11901" y="13738"/>
                  </a:lnTo>
                  <a:lnTo>
                    <a:pt x="11668" y="13712"/>
                  </a:lnTo>
                  <a:lnTo>
                    <a:pt x="11435" y="13738"/>
                  </a:lnTo>
                  <a:lnTo>
                    <a:pt x="11202" y="13815"/>
                  </a:lnTo>
                  <a:lnTo>
                    <a:pt x="10995" y="13919"/>
                  </a:lnTo>
                  <a:lnTo>
                    <a:pt x="10814" y="14074"/>
                  </a:lnTo>
                  <a:lnTo>
                    <a:pt x="10711" y="14203"/>
                  </a:lnTo>
                  <a:lnTo>
                    <a:pt x="10607" y="14333"/>
                  </a:lnTo>
                  <a:lnTo>
                    <a:pt x="10556" y="14514"/>
                  </a:lnTo>
                  <a:lnTo>
                    <a:pt x="10504" y="14669"/>
                  </a:lnTo>
                  <a:lnTo>
                    <a:pt x="3208" y="14669"/>
                  </a:lnTo>
                  <a:lnTo>
                    <a:pt x="3156" y="14514"/>
                  </a:lnTo>
                  <a:lnTo>
                    <a:pt x="3105" y="14333"/>
                  </a:lnTo>
                  <a:lnTo>
                    <a:pt x="3001" y="14203"/>
                  </a:lnTo>
                  <a:lnTo>
                    <a:pt x="2898" y="14074"/>
                  </a:lnTo>
                  <a:lnTo>
                    <a:pt x="2717" y="13919"/>
                  </a:lnTo>
                  <a:lnTo>
                    <a:pt x="2510" y="13815"/>
                  </a:lnTo>
                  <a:lnTo>
                    <a:pt x="2277" y="13738"/>
                  </a:lnTo>
                  <a:lnTo>
                    <a:pt x="2044" y="13712"/>
                  </a:lnTo>
                  <a:lnTo>
                    <a:pt x="1811" y="13738"/>
                  </a:lnTo>
                  <a:lnTo>
                    <a:pt x="1578" y="13815"/>
                  </a:lnTo>
                  <a:lnTo>
                    <a:pt x="1371" y="13919"/>
                  </a:lnTo>
                  <a:lnTo>
                    <a:pt x="1216" y="14074"/>
                  </a:lnTo>
                  <a:lnTo>
                    <a:pt x="1087" y="14203"/>
                  </a:lnTo>
                  <a:lnTo>
                    <a:pt x="1009" y="14333"/>
                  </a:lnTo>
                  <a:lnTo>
                    <a:pt x="931" y="14514"/>
                  </a:lnTo>
                  <a:lnTo>
                    <a:pt x="880" y="14669"/>
                  </a:lnTo>
                  <a:lnTo>
                    <a:pt x="492" y="14669"/>
                  </a:lnTo>
                  <a:lnTo>
                    <a:pt x="492" y="13350"/>
                  </a:lnTo>
                  <a:close/>
                  <a:moveTo>
                    <a:pt x="2199" y="14203"/>
                  </a:moveTo>
                  <a:lnTo>
                    <a:pt x="2328" y="14255"/>
                  </a:lnTo>
                  <a:lnTo>
                    <a:pt x="2458" y="14307"/>
                  </a:lnTo>
                  <a:lnTo>
                    <a:pt x="2561" y="14410"/>
                  </a:lnTo>
                  <a:lnTo>
                    <a:pt x="2639" y="14514"/>
                  </a:lnTo>
                  <a:lnTo>
                    <a:pt x="2717" y="14643"/>
                  </a:lnTo>
                  <a:lnTo>
                    <a:pt x="2742" y="14773"/>
                  </a:lnTo>
                  <a:lnTo>
                    <a:pt x="2768" y="14902"/>
                  </a:lnTo>
                  <a:lnTo>
                    <a:pt x="2742" y="15057"/>
                  </a:lnTo>
                  <a:lnTo>
                    <a:pt x="2717" y="15187"/>
                  </a:lnTo>
                  <a:lnTo>
                    <a:pt x="2639" y="15316"/>
                  </a:lnTo>
                  <a:lnTo>
                    <a:pt x="2561" y="15419"/>
                  </a:lnTo>
                  <a:lnTo>
                    <a:pt x="2458" y="15497"/>
                  </a:lnTo>
                  <a:lnTo>
                    <a:pt x="2328" y="15575"/>
                  </a:lnTo>
                  <a:lnTo>
                    <a:pt x="2199" y="15626"/>
                  </a:lnTo>
                  <a:lnTo>
                    <a:pt x="1915" y="15626"/>
                  </a:lnTo>
                  <a:lnTo>
                    <a:pt x="1759" y="15575"/>
                  </a:lnTo>
                  <a:lnTo>
                    <a:pt x="1656" y="15497"/>
                  </a:lnTo>
                  <a:lnTo>
                    <a:pt x="1552" y="15419"/>
                  </a:lnTo>
                  <a:lnTo>
                    <a:pt x="1449" y="15316"/>
                  </a:lnTo>
                  <a:lnTo>
                    <a:pt x="1397" y="15187"/>
                  </a:lnTo>
                  <a:lnTo>
                    <a:pt x="1345" y="15057"/>
                  </a:lnTo>
                  <a:lnTo>
                    <a:pt x="1319" y="14902"/>
                  </a:lnTo>
                  <a:lnTo>
                    <a:pt x="1345" y="14773"/>
                  </a:lnTo>
                  <a:lnTo>
                    <a:pt x="1397" y="14643"/>
                  </a:lnTo>
                  <a:lnTo>
                    <a:pt x="1449" y="14514"/>
                  </a:lnTo>
                  <a:lnTo>
                    <a:pt x="1552" y="14410"/>
                  </a:lnTo>
                  <a:lnTo>
                    <a:pt x="1656" y="14307"/>
                  </a:lnTo>
                  <a:lnTo>
                    <a:pt x="1759" y="14255"/>
                  </a:lnTo>
                  <a:lnTo>
                    <a:pt x="1915" y="14203"/>
                  </a:lnTo>
                  <a:close/>
                  <a:moveTo>
                    <a:pt x="11797" y="14203"/>
                  </a:moveTo>
                  <a:lnTo>
                    <a:pt x="11953" y="14255"/>
                  </a:lnTo>
                  <a:lnTo>
                    <a:pt x="12056" y="14307"/>
                  </a:lnTo>
                  <a:lnTo>
                    <a:pt x="12185" y="14410"/>
                  </a:lnTo>
                  <a:lnTo>
                    <a:pt x="12263" y="14514"/>
                  </a:lnTo>
                  <a:lnTo>
                    <a:pt x="12315" y="14643"/>
                  </a:lnTo>
                  <a:lnTo>
                    <a:pt x="12367" y="14773"/>
                  </a:lnTo>
                  <a:lnTo>
                    <a:pt x="12392" y="14902"/>
                  </a:lnTo>
                  <a:lnTo>
                    <a:pt x="12367" y="15057"/>
                  </a:lnTo>
                  <a:lnTo>
                    <a:pt x="12315" y="15187"/>
                  </a:lnTo>
                  <a:lnTo>
                    <a:pt x="12263" y="15316"/>
                  </a:lnTo>
                  <a:lnTo>
                    <a:pt x="12185" y="15419"/>
                  </a:lnTo>
                  <a:lnTo>
                    <a:pt x="12056" y="15497"/>
                  </a:lnTo>
                  <a:lnTo>
                    <a:pt x="11953" y="15575"/>
                  </a:lnTo>
                  <a:lnTo>
                    <a:pt x="11797" y="15626"/>
                  </a:lnTo>
                  <a:lnTo>
                    <a:pt x="11513" y="15626"/>
                  </a:lnTo>
                  <a:lnTo>
                    <a:pt x="11383" y="15575"/>
                  </a:lnTo>
                  <a:lnTo>
                    <a:pt x="11254" y="15497"/>
                  </a:lnTo>
                  <a:lnTo>
                    <a:pt x="11151" y="15419"/>
                  </a:lnTo>
                  <a:lnTo>
                    <a:pt x="11073" y="15316"/>
                  </a:lnTo>
                  <a:lnTo>
                    <a:pt x="10995" y="15187"/>
                  </a:lnTo>
                  <a:lnTo>
                    <a:pt x="10970" y="15057"/>
                  </a:lnTo>
                  <a:lnTo>
                    <a:pt x="10944" y="14902"/>
                  </a:lnTo>
                  <a:lnTo>
                    <a:pt x="10970" y="14773"/>
                  </a:lnTo>
                  <a:lnTo>
                    <a:pt x="10995" y="14643"/>
                  </a:lnTo>
                  <a:lnTo>
                    <a:pt x="11073" y="14514"/>
                  </a:lnTo>
                  <a:lnTo>
                    <a:pt x="11151" y="14410"/>
                  </a:lnTo>
                  <a:lnTo>
                    <a:pt x="11254" y="14307"/>
                  </a:lnTo>
                  <a:lnTo>
                    <a:pt x="11383" y="14255"/>
                  </a:lnTo>
                  <a:lnTo>
                    <a:pt x="11513" y="14203"/>
                  </a:lnTo>
                  <a:close/>
                  <a:moveTo>
                    <a:pt x="3001" y="0"/>
                  </a:moveTo>
                  <a:lnTo>
                    <a:pt x="2820" y="26"/>
                  </a:lnTo>
                  <a:lnTo>
                    <a:pt x="2665" y="52"/>
                  </a:lnTo>
                  <a:lnTo>
                    <a:pt x="2535" y="129"/>
                  </a:lnTo>
                  <a:lnTo>
                    <a:pt x="2406" y="233"/>
                  </a:lnTo>
                  <a:lnTo>
                    <a:pt x="2303" y="362"/>
                  </a:lnTo>
                  <a:lnTo>
                    <a:pt x="2225" y="517"/>
                  </a:lnTo>
                  <a:lnTo>
                    <a:pt x="2173" y="673"/>
                  </a:lnTo>
                  <a:lnTo>
                    <a:pt x="2147" y="854"/>
                  </a:lnTo>
                  <a:lnTo>
                    <a:pt x="2147" y="5899"/>
                  </a:lnTo>
                  <a:lnTo>
                    <a:pt x="155" y="5899"/>
                  </a:lnTo>
                  <a:lnTo>
                    <a:pt x="78" y="5950"/>
                  </a:lnTo>
                  <a:lnTo>
                    <a:pt x="26" y="6028"/>
                  </a:lnTo>
                  <a:lnTo>
                    <a:pt x="0" y="6132"/>
                  </a:lnTo>
                  <a:lnTo>
                    <a:pt x="0" y="9081"/>
                  </a:lnTo>
                  <a:lnTo>
                    <a:pt x="26" y="9184"/>
                  </a:lnTo>
                  <a:lnTo>
                    <a:pt x="78" y="9262"/>
                  </a:lnTo>
                  <a:lnTo>
                    <a:pt x="155" y="9288"/>
                  </a:lnTo>
                  <a:lnTo>
                    <a:pt x="259" y="9314"/>
                  </a:lnTo>
                  <a:lnTo>
                    <a:pt x="336" y="9288"/>
                  </a:lnTo>
                  <a:lnTo>
                    <a:pt x="414" y="9262"/>
                  </a:lnTo>
                  <a:lnTo>
                    <a:pt x="466" y="9184"/>
                  </a:lnTo>
                  <a:lnTo>
                    <a:pt x="492" y="9081"/>
                  </a:lnTo>
                  <a:lnTo>
                    <a:pt x="492" y="6364"/>
                  </a:lnTo>
                  <a:lnTo>
                    <a:pt x="2147" y="6364"/>
                  </a:lnTo>
                  <a:lnTo>
                    <a:pt x="2147" y="7270"/>
                  </a:lnTo>
                  <a:lnTo>
                    <a:pt x="2173" y="7347"/>
                  </a:lnTo>
                  <a:lnTo>
                    <a:pt x="2225" y="7425"/>
                  </a:lnTo>
                  <a:lnTo>
                    <a:pt x="2303" y="7477"/>
                  </a:lnTo>
                  <a:lnTo>
                    <a:pt x="2380" y="7503"/>
                  </a:lnTo>
                  <a:lnTo>
                    <a:pt x="2484" y="7477"/>
                  </a:lnTo>
                  <a:lnTo>
                    <a:pt x="2561" y="7425"/>
                  </a:lnTo>
                  <a:lnTo>
                    <a:pt x="3622" y="6364"/>
                  </a:lnTo>
                  <a:lnTo>
                    <a:pt x="8072" y="6364"/>
                  </a:lnTo>
                  <a:lnTo>
                    <a:pt x="8072" y="7787"/>
                  </a:lnTo>
                  <a:lnTo>
                    <a:pt x="8072" y="12884"/>
                  </a:lnTo>
                  <a:lnTo>
                    <a:pt x="492" y="12884"/>
                  </a:lnTo>
                  <a:lnTo>
                    <a:pt x="492" y="10142"/>
                  </a:lnTo>
                  <a:lnTo>
                    <a:pt x="466" y="10064"/>
                  </a:lnTo>
                  <a:lnTo>
                    <a:pt x="414" y="9986"/>
                  </a:lnTo>
                  <a:lnTo>
                    <a:pt x="336" y="9935"/>
                  </a:lnTo>
                  <a:lnTo>
                    <a:pt x="259" y="9909"/>
                  </a:lnTo>
                  <a:lnTo>
                    <a:pt x="155" y="9935"/>
                  </a:lnTo>
                  <a:lnTo>
                    <a:pt x="78" y="9986"/>
                  </a:lnTo>
                  <a:lnTo>
                    <a:pt x="26" y="10064"/>
                  </a:lnTo>
                  <a:lnTo>
                    <a:pt x="0" y="10142"/>
                  </a:lnTo>
                  <a:lnTo>
                    <a:pt x="0" y="14902"/>
                  </a:lnTo>
                  <a:lnTo>
                    <a:pt x="26" y="15005"/>
                  </a:lnTo>
                  <a:lnTo>
                    <a:pt x="78" y="15083"/>
                  </a:lnTo>
                  <a:lnTo>
                    <a:pt x="155" y="15135"/>
                  </a:lnTo>
                  <a:lnTo>
                    <a:pt x="880" y="15135"/>
                  </a:lnTo>
                  <a:lnTo>
                    <a:pt x="931" y="15316"/>
                  </a:lnTo>
                  <a:lnTo>
                    <a:pt x="1009" y="15471"/>
                  </a:lnTo>
                  <a:lnTo>
                    <a:pt x="1087" y="15626"/>
                  </a:lnTo>
                  <a:lnTo>
                    <a:pt x="1216" y="15756"/>
                  </a:lnTo>
                  <a:lnTo>
                    <a:pt x="1371" y="15911"/>
                  </a:lnTo>
                  <a:lnTo>
                    <a:pt x="1578" y="16014"/>
                  </a:lnTo>
                  <a:lnTo>
                    <a:pt x="1811" y="16066"/>
                  </a:lnTo>
                  <a:lnTo>
                    <a:pt x="2044" y="16092"/>
                  </a:lnTo>
                  <a:lnTo>
                    <a:pt x="2277" y="16066"/>
                  </a:lnTo>
                  <a:lnTo>
                    <a:pt x="2510" y="16014"/>
                  </a:lnTo>
                  <a:lnTo>
                    <a:pt x="2717" y="15911"/>
                  </a:lnTo>
                  <a:lnTo>
                    <a:pt x="2898" y="15756"/>
                  </a:lnTo>
                  <a:lnTo>
                    <a:pt x="3001" y="15626"/>
                  </a:lnTo>
                  <a:lnTo>
                    <a:pt x="3105" y="15471"/>
                  </a:lnTo>
                  <a:lnTo>
                    <a:pt x="3156" y="15316"/>
                  </a:lnTo>
                  <a:lnTo>
                    <a:pt x="3208" y="15135"/>
                  </a:lnTo>
                  <a:lnTo>
                    <a:pt x="10504" y="15135"/>
                  </a:lnTo>
                  <a:lnTo>
                    <a:pt x="10556" y="15316"/>
                  </a:lnTo>
                  <a:lnTo>
                    <a:pt x="10607" y="15471"/>
                  </a:lnTo>
                  <a:lnTo>
                    <a:pt x="10711" y="15626"/>
                  </a:lnTo>
                  <a:lnTo>
                    <a:pt x="10814" y="15756"/>
                  </a:lnTo>
                  <a:lnTo>
                    <a:pt x="10995" y="15911"/>
                  </a:lnTo>
                  <a:lnTo>
                    <a:pt x="11202" y="16014"/>
                  </a:lnTo>
                  <a:lnTo>
                    <a:pt x="11435" y="16066"/>
                  </a:lnTo>
                  <a:lnTo>
                    <a:pt x="11668" y="16092"/>
                  </a:lnTo>
                  <a:lnTo>
                    <a:pt x="11901" y="16066"/>
                  </a:lnTo>
                  <a:lnTo>
                    <a:pt x="12134" y="16014"/>
                  </a:lnTo>
                  <a:lnTo>
                    <a:pt x="12341" y="15911"/>
                  </a:lnTo>
                  <a:lnTo>
                    <a:pt x="12496" y="15756"/>
                  </a:lnTo>
                  <a:lnTo>
                    <a:pt x="12625" y="15626"/>
                  </a:lnTo>
                  <a:lnTo>
                    <a:pt x="12703" y="15471"/>
                  </a:lnTo>
                  <a:lnTo>
                    <a:pt x="12781" y="15316"/>
                  </a:lnTo>
                  <a:lnTo>
                    <a:pt x="12832" y="15135"/>
                  </a:lnTo>
                  <a:lnTo>
                    <a:pt x="13557" y="15135"/>
                  </a:lnTo>
                  <a:lnTo>
                    <a:pt x="13634" y="15083"/>
                  </a:lnTo>
                  <a:lnTo>
                    <a:pt x="13686" y="15005"/>
                  </a:lnTo>
                  <a:lnTo>
                    <a:pt x="13712" y="14902"/>
                  </a:lnTo>
                  <a:lnTo>
                    <a:pt x="13712" y="11073"/>
                  </a:lnTo>
                  <a:lnTo>
                    <a:pt x="13686" y="10995"/>
                  </a:lnTo>
                  <a:lnTo>
                    <a:pt x="13660" y="10944"/>
                  </a:lnTo>
                  <a:lnTo>
                    <a:pt x="13608" y="10892"/>
                  </a:lnTo>
                  <a:lnTo>
                    <a:pt x="13531" y="10866"/>
                  </a:lnTo>
                  <a:lnTo>
                    <a:pt x="12806" y="10607"/>
                  </a:lnTo>
                  <a:lnTo>
                    <a:pt x="11875" y="7736"/>
                  </a:lnTo>
                  <a:lnTo>
                    <a:pt x="11823" y="7658"/>
                  </a:lnTo>
                  <a:lnTo>
                    <a:pt x="11797" y="7606"/>
                  </a:lnTo>
                  <a:lnTo>
                    <a:pt x="11720" y="7580"/>
                  </a:lnTo>
                  <a:lnTo>
                    <a:pt x="11642" y="7554"/>
                  </a:lnTo>
                  <a:lnTo>
                    <a:pt x="8538" y="7554"/>
                  </a:lnTo>
                  <a:lnTo>
                    <a:pt x="8538" y="6132"/>
                  </a:lnTo>
                  <a:lnTo>
                    <a:pt x="8512" y="6028"/>
                  </a:lnTo>
                  <a:lnTo>
                    <a:pt x="8460" y="5950"/>
                  </a:lnTo>
                  <a:lnTo>
                    <a:pt x="8382" y="5899"/>
                  </a:lnTo>
                  <a:lnTo>
                    <a:pt x="4088" y="5899"/>
                  </a:lnTo>
                  <a:lnTo>
                    <a:pt x="4786" y="5200"/>
                  </a:lnTo>
                  <a:lnTo>
                    <a:pt x="10737" y="5200"/>
                  </a:lnTo>
                  <a:lnTo>
                    <a:pt x="10892" y="5148"/>
                  </a:lnTo>
                  <a:lnTo>
                    <a:pt x="11047" y="5071"/>
                  </a:lnTo>
                  <a:lnTo>
                    <a:pt x="11177" y="4967"/>
                  </a:lnTo>
                  <a:lnTo>
                    <a:pt x="11280" y="4838"/>
                  </a:lnTo>
                  <a:lnTo>
                    <a:pt x="11358" y="4683"/>
                  </a:lnTo>
                  <a:lnTo>
                    <a:pt x="11409" y="4527"/>
                  </a:lnTo>
                  <a:lnTo>
                    <a:pt x="11409" y="4346"/>
                  </a:lnTo>
                  <a:lnTo>
                    <a:pt x="11409" y="3130"/>
                  </a:lnTo>
                  <a:lnTo>
                    <a:pt x="11409" y="3053"/>
                  </a:lnTo>
                  <a:lnTo>
                    <a:pt x="11358" y="2975"/>
                  </a:lnTo>
                  <a:lnTo>
                    <a:pt x="11280" y="2923"/>
                  </a:lnTo>
                  <a:lnTo>
                    <a:pt x="11177" y="2898"/>
                  </a:lnTo>
                  <a:lnTo>
                    <a:pt x="11099" y="2923"/>
                  </a:lnTo>
                  <a:lnTo>
                    <a:pt x="11021" y="2975"/>
                  </a:lnTo>
                  <a:lnTo>
                    <a:pt x="10970" y="3053"/>
                  </a:lnTo>
                  <a:lnTo>
                    <a:pt x="10944" y="3130"/>
                  </a:lnTo>
                  <a:lnTo>
                    <a:pt x="10944" y="4346"/>
                  </a:lnTo>
                  <a:lnTo>
                    <a:pt x="10918" y="4502"/>
                  </a:lnTo>
                  <a:lnTo>
                    <a:pt x="10840" y="4631"/>
                  </a:lnTo>
                  <a:lnTo>
                    <a:pt x="10711" y="4709"/>
                  </a:lnTo>
                  <a:lnTo>
                    <a:pt x="10581" y="4734"/>
                  </a:lnTo>
                  <a:lnTo>
                    <a:pt x="4683" y="4734"/>
                  </a:lnTo>
                  <a:lnTo>
                    <a:pt x="4579" y="4760"/>
                  </a:lnTo>
                  <a:lnTo>
                    <a:pt x="4502" y="4812"/>
                  </a:lnTo>
                  <a:lnTo>
                    <a:pt x="2613" y="6701"/>
                  </a:lnTo>
                  <a:lnTo>
                    <a:pt x="2613" y="854"/>
                  </a:lnTo>
                  <a:lnTo>
                    <a:pt x="2639" y="699"/>
                  </a:lnTo>
                  <a:lnTo>
                    <a:pt x="2742" y="569"/>
                  </a:lnTo>
                  <a:lnTo>
                    <a:pt x="2846" y="492"/>
                  </a:lnTo>
                  <a:lnTo>
                    <a:pt x="3001" y="466"/>
                  </a:lnTo>
                  <a:lnTo>
                    <a:pt x="10581" y="466"/>
                  </a:lnTo>
                  <a:lnTo>
                    <a:pt x="10711" y="492"/>
                  </a:lnTo>
                  <a:lnTo>
                    <a:pt x="10840" y="569"/>
                  </a:lnTo>
                  <a:lnTo>
                    <a:pt x="10918" y="699"/>
                  </a:lnTo>
                  <a:lnTo>
                    <a:pt x="10944" y="854"/>
                  </a:lnTo>
                  <a:lnTo>
                    <a:pt x="10944" y="2070"/>
                  </a:lnTo>
                  <a:lnTo>
                    <a:pt x="10970" y="2147"/>
                  </a:lnTo>
                  <a:lnTo>
                    <a:pt x="11021" y="2225"/>
                  </a:lnTo>
                  <a:lnTo>
                    <a:pt x="11099" y="2277"/>
                  </a:lnTo>
                  <a:lnTo>
                    <a:pt x="11177" y="2303"/>
                  </a:lnTo>
                  <a:lnTo>
                    <a:pt x="11280" y="2277"/>
                  </a:lnTo>
                  <a:lnTo>
                    <a:pt x="11358" y="2225"/>
                  </a:lnTo>
                  <a:lnTo>
                    <a:pt x="11409" y="2147"/>
                  </a:lnTo>
                  <a:lnTo>
                    <a:pt x="11409" y="2070"/>
                  </a:lnTo>
                  <a:lnTo>
                    <a:pt x="11409" y="854"/>
                  </a:lnTo>
                  <a:lnTo>
                    <a:pt x="11409" y="673"/>
                  </a:lnTo>
                  <a:lnTo>
                    <a:pt x="11358" y="517"/>
                  </a:lnTo>
                  <a:lnTo>
                    <a:pt x="11280" y="362"/>
                  </a:lnTo>
                  <a:lnTo>
                    <a:pt x="11177" y="233"/>
                  </a:lnTo>
                  <a:lnTo>
                    <a:pt x="11047" y="129"/>
                  </a:lnTo>
                  <a:lnTo>
                    <a:pt x="10892" y="52"/>
                  </a:lnTo>
                  <a:lnTo>
                    <a:pt x="10737" y="26"/>
                  </a:lnTo>
                  <a:lnTo>
                    <a:pt x="105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5" name="Google Shape;2895;p26"/>
          <p:cNvGrpSpPr/>
          <p:nvPr/>
        </p:nvGrpSpPr>
        <p:grpSpPr>
          <a:xfrm>
            <a:off x="6978844" y="1343700"/>
            <a:ext cx="402975" cy="322100"/>
            <a:chOff x="6945375" y="1343700"/>
            <a:chExt cx="402975" cy="322100"/>
          </a:xfrm>
        </p:grpSpPr>
        <p:sp>
          <p:nvSpPr>
            <p:cNvPr id="2896" name="Google Shape;2896;p26"/>
            <p:cNvSpPr/>
            <p:nvPr/>
          </p:nvSpPr>
          <p:spPr>
            <a:xfrm>
              <a:off x="6951200" y="1384425"/>
              <a:ext cx="390675" cy="275575"/>
            </a:xfrm>
            <a:custGeom>
              <a:rect b="b" l="l" r="r" t="t"/>
              <a:pathLst>
                <a:path extrusionOk="0" h="11023" w="15627">
                  <a:moveTo>
                    <a:pt x="15626" y="441"/>
                  </a:moveTo>
                  <a:lnTo>
                    <a:pt x="15626" y="10789"/>
                  </a:lnTo>
                  <a:lnTo>
                    <a:pt x="15626" y="10789"/>
                  </a:lnTo>
                  <a:lnTo>
                    <a:pt x="15626" y="10867"/>
                  </a:lnTo>
                  <a:lnTo>
                    <a:pt x="15575" y="10945"/>
                  </a:lnTo>
                  <a:lnTo>
                    <a:pt x="15497" y="10996"/>
                  </a:lnTo>
                  <a:lnTo>
                    <a:pt x="15394" y="11022"/>
                  </a:lnTo>
                  <a:lnTo>
                    <a:pt x="259" y="11022"/>
                  </a:lnTo>
                  <a:lnTo>
                    <a:pt x="259" y="11022"/>
                  </a:lnTo>
                  <a:lnTo>
                    <a:pt x="155" y="10996"/>
                  </a:lnTo>
                  <a:lnTo>
                    <a:pt x="78" y="10945"/>
                  </a:lnTo>
                  <a:lnTo>
                    <a:pt x="26" y="10867"/>
                  </a:lnTo>
                  <a:lnTo>
                    <a:pt x="0" y="10789"/>
                  </a:lnTo>
                  <a:lnTo>
                    <a:pt x="0" y="441"/>
                  </a:lnTo>
                  <a:lnTo>
                    <a:pt x="7736" y="1"/>
                  </a:lnTo>
                  <a:lnTo>
                    <a:pt x="15626" y="4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26"/>
            <p:cNvSpPr/>
            <p:nvPr/>
          </p:nvSpPr>
          <p:spPr>
            <a:xfrm>
              <a:off x="6951200" y="1349500"/>
              <a:ext cx="390675" cy="45950"/>
            </a:xfrm>
            <a:custGeom>
              <a:rect b="b" l="l" r="r" t="t"/>
              <a:pathLst>
                <a:path extrusionOk="0" h="1838" w="15627">
                  <a:moveTo>
                    <a:pt x="15626" y="1838"/>
                  </a:moveTo>
                  <a:lnTo>
                    <a:pt x="15626" y="1838"/>
                  </a:lnTo>
                  <a:lnTo>
                    <a:pt x="15626" y="260"/>
                  </a:lnTo>
                  <a:lnTo>
                    <a:pt x="15626" y="260"/>
                  </a:lnTo>
                  <a:lnTo>
                    <a:pt x="15626" y="156"/>
                  </a:lnTo>
                  <a:lnTo>
                    <a:pt x="15575" y="78"/>
                  </a:lnTo>
                  <a:lnTo>
                    <a:pt x="15497" y="27"/>
                  </a:lnTo>
                  <a:lnTo>
                    <a:pt x="15394" y="1"/>
                  </a:lnTo>
                  <a:lnTo>
                    <a:pt x="259" y="1"/>
                  </a:lnTo>
                  <a:lnTo>
                    <a:pt x="259" y="1"/>
                  </a:lnTo>
                  <a:lnTo>
                    <a:pt x="155" y="27"/>
                  </a:lnTo>
                  <a:lnTo>
                    <a:pt x="78" y="78"/>
                  </a:lnTo>
                  <a:lnTo>
                    <a:pt x="26" y="156"/>
                  </a:lnTo>
                  <a:lnTo>
                    <a:pt x="0" y="260"/>
                  </a:lnTo>
                  <a:lnTo>
                    <a:pt x="0" y="1838"/>
                  </a:lnTo>
                  <a:lnTo>
                    <a:pt x="15626" y="18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26"/>
            <p:cNvSpPr/>
            <p:nvPr/>
          </p:nvSpPr>
          <p:spPr>
            <a:xfrm>
              <a:off x="6977050" y="1423250"/>
              <a:ext cx="136500" cy="135850"/>
            </a:xfrm>
            <a:custGeom>
              <a:rect b="b" l="l" r="r" t="t"/>
              <a:pathLst>
                <a:path extrusionOk="0" h="5434" w="5460">
                  <a:moveTo>
                    <a:pt x="803" y="802"/>
                  </a:moveTo>
                  <a:lnTo>
                    <a:pt x="803" y="802"/>
                  </a:lnTo>
                  <a:lnTo>
                    <a:pt x="1010" y="595"/>
                  </a:lnTo>
                  <a:lnTo>
                    <a:pt x="1243" y="440"/>
                  </a:lnTo>
                  <a:lnTo>
                    <a:pt x="1476" y="311"/>
                  </a:lnTo>
                  <a:lnTo>
                    <a:pt x="1708" y="181"/>
                  </a:lnTo>
                  <a:lnTo>
                    <a:pt x="1967" y="104"/>
                  </a:lnTo>
                  <a:lnTo>
                    <a:pt x="2200" y="52"/>
                  </a:lnTo>
                  <a:lnTo>
                    <a:pt x="2459" y="0"/>
                  </a:lnTo>
                  <a:lnTo>
                    <a:pt x="2717" y="0"/>
                  </a:lnTo>
                  <a:lnTo>
                    <a:pt x="3002" y="0"/>
                  </a:lnTo>
                  <a:lnTo>
                    <a:pt x="3261" y="52"/>
                  </a:lnTo>
                  <a:lnTo>
                    <a:pt x="3494" y="104"/>
                  </a:lnTo>
                  <a:lnTo>
                    <a:pt x="3752" y="181"/>
                  </a:lnTo>
                  <a:lnTo>
                    <a:pt x="3985" y="311"/>
                  </a:lnTo>
                  <a:lnTo>
                    <a:pt x="4218" y="440"/>
                  </a:lnTo>
                  <a:lnTo>
                    <a:pt x="4451" y="595"/>
                  </a:lnTo>
                  <a:lnTo>
                    <a:pt x="4658" y="802"/>
                  </a:lnTo>
                  <a:lnTo>
                    <a:pt x="4658" y="802"/>
                  </a:lnTo>
                  <a:lnTo>
                    <a:pt x="4839" y="983"/>
                  </a:lnTo>
                  <a:lnTo>
                    <a:pt x="4994" y="1216"/>
                  </a:lnTo>
                  <a:lnTo>
                    <a:pt x="5149" y="1449"/>
                  </a:lnTo>
                  <a:lnTo>
                    <a:pt x="5253" y="1682"/>
                  </a:lnTo>
                  <a:lnTo>
                    <a:pt x="5330" y="1941"/>
                  </a:lnTo>
                  <a:lnTo>
                    <a:pt x="5408" y="2199"/>
                  </a:lnTo>
                  <a:lnTo>
                    <a:pt x="5434" y="2458"/>
                  </a:lnTo>
                  <a:lnTo>
                    <a:pt x="5460" y="2717"/>
                  </a:lnTo>
                  <a:lnTo>
                    <a:pt x="5434" y="2975"/>
                  </a:lnTo>
                  <a:lnTo>
                    <a:pt x="5408" y="3234"/>
                  </a:lnTo>
                  <a:lnTo>
                    <a:pt x="5330" y="3493"/>
                  </a:lnTo>
                  <a:lnTo>
                    <a:pt x="5253" y="3726"/>
                  </a:lnTo>
                  <a:lnTo>
                    <a:pt x="5149" y="3984"/>
                  </a:lnTo>
                  <a:lnTo>
                    <a:pt x="4994" y="4217"/>
                  </a:lnTo>
                  <a:lnTo>
                    <a:pt x="4839" y="4424"/>
                  </a:lnTo>
                  <a:lnTo>
                    <a:pt x="4658" y="4631"/>
                  </a:lnTo>
                  <a:lnTo>
                    <a:pt x="4658" y="4631"/>
                  </a:lnTo>
                  <a:lnTo>
                    <a:pt x="4451" y="4812"/>
                  </a:lnTo>
                  <a:lnTo>
                    <a:pt x="4218" y="4993"/>
                  </a:lnTo>
                  <a:lnTo>
                    <a:pt x="3985" y="5123"/>
                  </a:lnTo>
                  <a:lnTo>
                    <a:pt x="3752" y="5226"/>
                  </a:lnTo>
                  <a:lnTo>
                    <a:pt x="3494" y="5330"/>
                  </a:lnTo>
                  <a:lnTo>
                    <a:pt x="3261" y="5381"/>
                  </a:lnTo>
                  <a:lnTo>
                    <a:pt x="3002" y="5407"/>
                  </a:lnTo>
                  <a:lnTo>
                    <a:pt x="2717" y="5433"/>
                  </a:lnTo>
                  <a:lnTo>
                    <a:pt x="2459" y="5407"/>
                  </a:lnTo>
                  <a:lnTo>
                    <a:pt x="2200" y="5381"/>
                  </a:lnTo>
                  <a:lnTo>
                    <a:pt x="1967" y="5330"/>
                  </a:lnTo>
                  <a:lnTo>
                    <a:pt x="1708" y="5226"/>
                  </a:lnTo>
                  <a:lnTo>
                    <a:pt x="1476" y="5123"/>
                  </a:lnTo>
                  <a:lnTo>
                    <a:pt x="1243" y="4993"/>
                  </a:lnTo>
                  <a:lnTo>
                    <a:pt x="1010" y="4812"/>
                  </a:lnTo>
                  <a:lnTo>
                    <a:pt x="803" y="4631"/>
                  </a:lnTo>
                  <a:lnTo>
                    <a:pt x="803" y="4631"/>
                  </a:lnTo>
                  <a:lnTo>
                    <a:pt x="622" y="4424"/>
                  </a:lnTo>
                  <a:lnTo>
                    <a:pt x="467" y="4217"/>
                  </a:lnTo>
                  <a:lnTo>
                    <a:pt x="311" y="3984"/>
                  </a:lnTo>
                  <a:lnTo>
                    <a:pt x="208" y="3726"/>
                  </a:lnTo>
                  <a:lnTo>
                    <a:pt x="130" y="3493"/>
                  </a:lnTo>
                  <a:lnTo>
                    <a:pt x="53" y="3234"/>
                  </a:lnTo>
                  <a:lnTo>
                    <a:pt x="27" y="2975"/>
                  </a:lnTo>
                  <a:lnTo>
                    <a:pt x="1" y="2717"/>
                  </a:lnTo>
                  <a:lnTo>
                    <a:pt x="27" y="2458"/>
                  </a:lnTo>
                  <a:lnTo>
                    <a:pt x="53" y="2199"/>
                  </a:lnTo>
                  <a:lnTo>
                    <a:pt x="130" y="1941"/>
                  </a:lnTo>
                  <a:lnTo>
                    <a:pt x="208" y="1682"/>
                  </a:lnTo>
                  <a:lnTo>
                    <a:pt x="311" y="1449"/>
                  </a:lnTo>
                  <a:lnTo>
                    <a:pt x="467" y="1216"/>
                  </a:lnTo>
                  <a:lnTo>
                    <a:pt x="622" y="983"/>
                  </a:lnTo>
                  <a:lnTo>
                    <a:pt x="803" y="802"/>
                  </a:lnTo>
                  <a:lnTo>
                    <a:pt x="803" y="8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26"/>
            <p:cNvSpPr/>
            <p:nvPr/>
          </p:nvSpPr>
          <p:spPr>
            <a:xfrm>
              <a:off x="7106425" y="1551950"/>
              <a:ext cx="80225" cy="80225"/>
            </a:xfrm>
            <a:custGeom>
              <a:rect b="b" l="l" r="r" t="t"/>
              <a:pathLst>
                <a:path extrusionOk="0" h="3209" w="3209">
                  <a:moveTo>
                    <a:pt x="207" y="208"/>
                  </a:moveTo>
                  <a:lnTo>
                    <a:pt x="207" y="208"/>
                  </a:lnTo>
                  <a:lnTo>
                    <a:pt x="337" y="130"/>
                  </a:lnTo>
                  <a:lnTo>
                    <a:pt x="466" y="52"/>
                  </a:lnTo>
                  <a:lnTo>
                    <a:pt x="595" y="26"/>
                  </a:lnTo>
                  <a:lnTo>
                    <a:pt x="725" y="1"/>
                  </a:lnTo>
                  <a:lnTo>
                    <a:pt x="880" y="26"/>
                  </a:lnTo>
                  <a:lnTo>
                    <a:pt x="1009" y="52"/>
                  </a:lnTo>
                  <a:lnTo>
                    <a:pt x="1139" y="130"/>
                  </a:lnTo>
                  <a:lnTo>
                    <a:pt x="1268" y="208"/>
                  </a:lnTo>
                  <a:lnTo>
                    <a:pt x="3001" y="1941"/>
                  </a:lnTo>
                  <a:lnTo>
                    <a:pt x="3001" y="1941"/>
                  </a:lnTo>
                  <a:lnTo>
                    <a:pt x="3079" y="2070"/>
                  </a:lnTo>
                  <a:lnTo>
                    <a:pt x="3157" y="2200"/>
                  </a:lnTo>
                  <a:lnTo>
                    <a:pt x="3182" y="2329"/>
                  </a:lnTo>
                  <a:lnTo>
                    <a:pt x="3208" y="2484"/>
                  </a:lnTo>
                  <a:lnTo>
                    <a:pt x="3182" y="2614"/>
                  </a:lnTo>
                  <a:lnTo>
                    <a:pt x="3157" y="2743"/>
                  </a:lnTo>
                  <a:lnTo>
                    <a:pt x="3079" y="2872"/>
                  </a:lnTo>
                  <a:lnTo>
                    <a:pt x="3001" y="3002"/>
                  </a:lnTo>
                  <a:lnTo>
                    <a:pt x="3001" y="3002"/>
                  </a:lnTo>
                  <a:lnTo>
                    <a:pt x="2872" y="3105"/>
                  </a:lnTo>
                  <a:lnTo>
                    <a:pt x="2743" y="3157"/>
                  </a:lnTo>
                  <a:lnTo>
                    <a:pt x="2613" y="3209"/>
                  </a:lnTo>
                  <a:lnTo>
                    <a:pt x="2458" y="3209"/>
                  </a:lnTo>
                  <a:lnTo>
                    <a:pt x="2329" y="3209"/>
                  </a:lnTo>
                  <a:lnTo>
                    <a:pt x="2199" y="3157"/>
                  </a:lnTo>
                  <a:lnTo>
                    <a:pt x="2070" y="3105"/>
                  </a:lnTo>
                  <a:lnTo>
                    <a:pt x="1941" y="3002"/>
                  </a:lnTo>
                  <a:lnTo>
                    <a:pt x="207" y="1268"/>
                  </a:lnTo>
                  <a:lnTo>
                    <a:pt x="207" y="1268"/>
                  </a:lnTo>
                  <a:lnTo>
                    <a:pt x="104" y="1165"/>
                  </a:lnTo>
                  <a:lnTo>
                    <a:pt x="52" y="1035"/>
                  </a:lnTo>
                  <a:lnTo>
                    <a:pt x="0" y="880"/>
                  </a:lnTo>
                  <a:lnTo>
                    <a:pt x="0" y="751"/>
                  </a:lnTo>
                  <a:lnTo>
                    <a:pt x="0" y="596"/>
                  </a:lnTo>
                  <a:lnTo>
                    <a:pt x="52" y="466"/>
                  </a:lnTo>
                  <a:lnTo>
                    <a:pt x="104" y="337"/>
                  </a:lnTo>
                  <a:lnTo>
                    <a:pt x="207" y="208"/>
                  </a:lnTo>
                  <a:lnTo>
                    <a:pt x="207" y="2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26"/>
            <p:cNvSpPr/>
            <p:nvPr/>
          </p:nvSpPr>
          <p:spPr>
            <a:xfrm>
              <a:off x="6945375" y="1343700"/>
              <a:ext cx="402975" cy="322100"/>
            </a:xfrm>
            <a:custGeom>
              <a:rect b="b" l="l" r="r" t="t"/>
              <a:pathLst>
                <a:path extrusionOk="0" h="12884" w="16119">
                  <a:moveTo>
                    <a:pt x="11332" y="906"/>
                  </a:moveTo>
                  <a:lnTo>
                    <a:pt x="11254" y="931"/>
                  </a:lnTo>
                  <a:lnTo>
                    <a:pt x="11177" y="983"/>
                  </a:lnTo>
                  <a:lnTo>
                    <a:pt x="11125" y="1061"/>
                  </a:lnTo>
                  <a:lnTo>
                    <a:pt x="11099" y="1164"/>
                  </a:lnTo>
                  <a:lnTo>
                    <a:pt x="11125" y="1242"/>
                  </a:lnTo>
                  <a:lnTo>
                    <a:pt x="11177" y="1319"/>
                  </a:lnTo>
                  <a:lnTo>
                    <a:pt x="11254" y="1371"/>
                  </a:lnTo>
                  <a:lnTo>
                    <a:pt x="11332" y="1397"/>
                  </a:lnTo>
                  <a:lnTo>
                    <a:pt x="11927" y="1397"/>
                  </a:lnTo>
                  <a:lnTo>
                    <a:pt x="12030" y="1371"/>
                  </a:lnTo>
                  <a:lnTo>
                    <a:pt x="12108" y="1319"/>
                  </a:lnTo>
                  <a:lnTo>
                    <a:pt x="12160" y="1242"/>
                  </a:lnTo>
                  <a:lnTo>
                    <a:pt x="12160" y="1164"/>
                  </a:lnTo>
                  <a:lnTo>
                    <a:pt x="12160" y="1061"/>
                  </a:lnTo>
                  <a:lnTo>
                    <a:pt x="12108" y="983"/>
                  </a:lnTo>
                  <a:lnTo>
                    <a:pt x="12030" y="931"/>
                  </a:lnTo>
                  <a:lnTo>
                    <a:pt x="11927" y="906"/>
                  </a:lnTo>
                  <a:close/>
                  <a:moveTo>
                    <a:pt x="12858" y="906"/>
                  </a:moveTo>
                  <a:lnTo>
                    <a:pt x="12755" y="931"/>
                  </a:lnTo>
                  <a:lnTo>
                    <a:pt x="12677" y="983"/>
                  </a:lnTo>
                  <a:lnTo>
                    <a:pt x="12625" y="1061"/>
                  </a:lnTo>
                  <a:lnTo>
                    <a:pt x="12625" y="1164"/>
                  </a:lnTo>
                  <a:lnTo>
                    <a:pt x="12625" y="1242"/>
                  </a:lnTo>
                  <a:lnTo>
                    <a:pt x="12677" y="1319"/>
                  </a:lnTo>
                  <a:lnTo>
                    <a:pt x="12755" y="1371"/>
                  </a:lnTo>
                  <a:lnTo>
                    <a:pt x="12858" y="1397"/>
                  </a:lnTo>
                  <a:lnTo>
                    <a:pt x="13453" y="1397"/>
                  </a:lnTo>
                  <a:lnTo>
                    <a:pt x="13531" y="1371"/>
                  </a:lnTo>
                  <a:lnTo>
                    <a:pt x="13609" y="1319"/>
                  </a:lnTo>
                  <a:lnTo>
                    <a:pt x="13660" y="1242"/>
                  </a:lnTo>
                  <a:lnTo>
                    <a:pt x="13686" y="1164"/>
                  </a:lnTo>
                  <a:lnTo>
                    <a:pt x="13660" y="1061"/>
                  </a:lnTo>
                  <a:lnTo>
                    <a:pt x="13609" y="983"/>
                  </a:lnTo>
                  <a:lnTo>
                    <a:pt x="13531" y="931"/>
                  </a:lnTo>
                  <a:lnTo>
                    <a:pt x="13453" y="906"/>
                  </a:lnTo>
                  <a:close/>
                  <a:moveTo>
                    <a:pt x="14359" y="906"/>
                  </a:moveTo>
                  <a:lnTo>
                    <a:pt x="14281" y="931"/>
                  </a:lnTo>
                  <a:lnTo>
                    <a:pt x="14204" y="983"/>
                  </a:lnTo>
                  <a:lnTo>
                    <a:pt x="14152" y="1061"/>
                  </a:lnTo>
                  <a:lnTo>
                    <a:pt x="14126" y="1164"/>
                  </a:lnTo>
                  <a:lnTo>
                    <a:pt x="14152" y="1242"/>
                  </a:lnTo>
                  <a:lnTo>
                    <a:pt x="14204" y="1319"/>
                  </a:lnTo>
                  <a:lnTo>
                    <a:pt x="14281" y="1371"/>
                  </a:lnTo>
                  <a:lnTo>
                    <a:pt x="14359" y="1397"/>
                  </a:lnTo>
                  <a:lnTo>
                    <a:pt x="14954" y="1397"/>
                  </a:lnTo>
                  <a:lnTo>
                    <a:pt x="15057" y="1371"/>
                  </a:lnTo>
                  <a:lnTo>
                    <a:pt x="15135" y="1319"/>
                  </a:lnTo>
                  <a:lnTo>
                    <a:pt x="15161" y="1242"/>
                  </a:lnTo>
                  <a:lnTo>
                    <a:pt x="15187" y="1164"/>
                  </a:lnTo>
                  <a:lnTo>
                    <a:pt x="15161" y="1061"/>
                  </a:lnTo>
                  <a:lnTo>
                    <a:pt x="15135" y="983"/>
                  </a:lnTo>
                  <a:lnTo>
                    <a:pt x="15057" y="931"/>
                  </a:lnTo>
                  <a:lnTo>
                    <a:pt x="14954" y="906"/>
                  </a:lnTo>
                  <a:close/>
                  <a:moveTo>
                    <a:pt x="15627" y="466"/>
                  </a:moveTo>
                  <a:lnTo>
                    <a:pt x="15627" y="1837"/>
                  </a:lnTo>
                  <a:lnTo>
                    <a:pt x="466" y="1837"/>
                  </a:lnTo>
                  <a:lnTo>
                    <a:pt x="466" y="466"/>
                  </a:lnTo>
                  <a:close/>
                  <a:moveTo>
                    <a:pt x="9547" y="3829"/>
                  </a:moveTo>
                  <a:lnTo>
                    <a:pt x="9443" y="3855"/>
                  </a:lnTo>
                  <a:lnTo>
                    <a:pt x="9366" y="3907"/>
                  </a:lnTo>
                  <a:lnTo>
                    <a:pt x="9340" y="3958"/>
                  </a:lnTo>
                  <a:lnTo>
                    <a:pt x="9314" y="4062"/>
                  </a:lnTo>
                  <a:lnTo>
                    <a:pt x="9340" y="4165"/>
                  </a:lnTo>
                  <a:lnTo>
                    <a:pt x="9366" y="4217"/>
                  </a:lnTo>
                  <a:lnTo>
                    <a:pt x="9443" y="4269"/>
                  </a:lnTo>
                  <a:lnTo>
                    <a:pt x="9547" y="4295"/>
                  </a:lnTo>
                  <a:lnTo>
                    <a:pt x="14307" y="4295"/>
                  </a:lnTo>
                  <a:lnTo>
                    <a:pt x="14411" y="4269"/>
                  </a:lnTo>
                  <a:lnTo>
                    <a:pt x="14462" y="4217"/>
                  </a:lnTo>
                  <a:lnTo>
                    <a:pt x="14514" y="4165"/>
                  </a:lnTo>
                  <a:lnTo>
                    <a:pt x="14540" y="4062"/>
                  </a:lnTo>
                  <a:lnTo>
                    <a:pt x="14514" y="3958"/>
                  </a:lnTo>
                  <a:lnTo>
                    <a:pt x="14462" y="3907"/>
                  </a:lnTo>
                  <a:lnTo>
                    <a:pt x="14411" y="3855"/>
                  </a:lnTo>
                  <a:lnTo>
                    <a:pt x="14307" y="3829"/>
                  </a:lnTo>
                  <a:close/>
                  <a:moveTo>
                    <a:pt x="2975" y="4657"/>
                  </a:moveTo>
                  <a:lnTo>
                    <a:pt x="3079" y="4683"/>
                  </a:lnTo>
                  <a:lnTo>
                    <a:pt x="3157" y="4734"/>
                  </a:lnTo>
                  <a:lnTo>
                    <a:pt x="3208" y="4864"/>
                  </a:lnTo>
                  <a:lnTo>
                    <a:pt x="3234" y="4993"/>
                  </a:lnTo>
                  <a:lnTo>
                    <a:pt x="3208" y="5123"/>
                  </a:lnTo>
                  <a:lnTo>
                    <a:pt x="3157" y="5252"/>
                  </a:lnTo>
                  <a:lnTo>
                    <a:pt x="3079" y="5304"/>
                  </a:lnTo>
                  <a:lnTo>
                    <a:pt x="2975" y="5330"/>
                  </a:lnTo>
                  <a:lnTo>
                    <a:pt x="2872" y="5304"/>
                  </a:lnTo>
                  <a:lnTo>
                    <a:pt x="2820" y="5252"/>
                  </a:lnTo>
                  <a:lnTo>
                    <a:pt x="2743" y="5123"/>
                  </a:lnTo>
                  <a:lnTo>
                    <a:pt x="2717" y="4993"/>
                  </a:lnTo>
                  <a:lnTo>
                    <a:pt x="2743" y="4864"/>
                  </a:lnTo>
                  <a:lnTo>
                    <a:pt x="2820" y="4734"/>
                  </a:lnTo>
                  <a:lnTo>
                    <a:pt x="2872" y="4683"/>
                  </a:lnTo>
                  <a:lnTo>
                    <a:pt x="2975" y="4657"/>
                  </a:lnTo>
                  <a:close/>
                  <a:moveTo>
                    <a:pt x="9547" y="5045"/>
                  </a:moveTo>
                  <a:lnTo>
                    <a:pt x="9443" y="5071"/>
                  </a:lnTo>
                  <a:lnTo>
                    <a:pt x="9366" y="5123"/>
                  </a:lnTo>
                  <a:lnTo>
                    <a:pt x="9340" y="5200"/>
                  </a:lnTo>
                  <a:lnTo>
                    <a:pt x="9314" y="5278"/>
                  </a:lnTo>
                  <a:lnTo>
                    <a:pt x="9340" y="5381"/>
                  </a:lnTo>
                  <a:lnTo>
                    <a:pt x="9366" y="5459"/>
                  </a:lnTo>
                  <a:lnTo>
                    <a:pt x="9443" y="5511"/>
                  </a:lnTo>
                  <a:lnTo>
                    <a:pt x="14411" y="5511"/>
                  </a:lnTo>
                  <a:lnTo>
                    <a:pt x="14462" y="5459"/>
                  </a:lnTo>
                  <a:lnTo>
                    <a:pt x="14514" y="5381"/>
                  </a:lnTo>
                  <a:lnTo>
                    <a:pt x="14540" y="5278"/>
                  </a:lnTo>
                  <a:lnTo>
                    <a:pt x="14514" y="5200"/>
                  </a:lnTo>
                  <a:lnTo>
                    <a:pt x="14462" y="5123"/>
                  </a:lnTo>
                  <a:lnTo>
                    <a:pt x="14411" y="5071"/>
                  </a:lnTo>
                  <a:lnTo>
                    <a:pt x="14307" y="5045"/>
                  </a:lnTo>
                  <a:close/>
                  <a:moveTo>
                    <a:pt x="2820" y="4191"/>
                  </a:moveTo>
                  <a:lnTo>
                    <a:pt x="2691" y="4243"/>
                  </a:lnTo>
                  <a:lnTo>
                    <a:pt x="2562" y="4321"/>
                  </a:lnTo>
                  <a:lnTo>
                    <a:pt x="2458" y="4424"/>
                  </a:lnTo>
                  <a:lnTo>
                    <a:pt x="2355" y="4553"/>
                  </a:lnTo>
                  <a:lnTo>
                    <a:pt x="2303" y="4683"/>
                  </a:lnTo>
                  <a:lnTo>
                    <a:pt x="2251" y="4838"/>
                  </a:lnTo>
                  <a:lnTo>
                    <a:pt x="2251" y="4993"/>
                  </a:lnTo>
                  <a:lnTo>
                    <a:pt x="2251" y="5148"/>
                  </a:lnTo>
                  <a:lnTo>
                    <a:pt x="2303" y="5304"/>
                  </a:lnTo>
                  <a:lnTo>
                    <a:pt x="2355" y="5433"/>
                  </a:lnTo>
                  <a:lnTo>
                    <a:pt x="2458" y="5537"/>
                  </a:lnTo>
                  <a:lnTo>
                    <a:pt x="2562" y="5640"/>
                  </a:lnTo>
                  <a:lnTo>
                    <a:pt x="2691" y="5718"/>
                  </a:lnTo>
                  <a:lnTo>
                    <a:pt x="2820" y="5769"/>
                  </a:lnTo>
                  <a:lnTo>
                    <a:pt x="2975" y="5795"/>
                  </a:lnTo>
                  <a:lnTo>
                    <a:pt x="3131" y="5769"/>
                  </a:lnTo>
                  <a:lnTo>
                    <a:pt x="3260" y="5718"/>
                  </a:lnTo>
                  <a:lnTo>
                    <a:pt x="3389" y="5640"/>
                  </a:lnTo>
                  <a:lnTo>
                    <a:pt x="3493" y="5537"/>
                  </a:lnTo>
                  <a:lnTo>
                    <a:pt x="3596" y="5433"/>
                  </a:lnTo>
                  <a:lnTo>
                    <a:pt x="3648" y="5304"/>
                  </a:lnTo>
                  <a:lnTo>
                    <a:pt x="3700" y="5148"/>
                  </a:lnTo>
                  <a:lnTo>
                    <a:pt x="3700" y="4993"/>
                  </a:lnTo>
                  <a:lnTo>
                    <a:pt x="3700" y="4838"/>
                  </a:lnTo>
                  <a:lnTo>
                    <a:pt x="3648" y="4683"/>
                  </a:lnTo>
                  <a:lnTo>
                    <a:pt x="3596" y="4553"/>
                  </a:lnTo>
                  <a:lnTo>
                    <a:pt x="3493" y="4424"/>
                  </a:lnTo>
                  <a:lnTo>
                    <a:pt x="3389" y="4321"/>
                  </a:lnTo>
                  <a:lnTo>
                    <a:pt x="3260" y="4243"/>
                  </a:lnTo>
                  <a:lnTo>
                    <a:pt x="3131" y="4191"/>
                  </a:lnTo>
                  <a:close/>
                  <a:moveTo>
                    <a:pt x="9547" y="6261"/>
                  </a:moveTo>
                  <a:lnTo>
                    <a:pt x="9443" y="6287"/>
                  </a:lnTo>
                  <a:lnTo>
                    <a:pt x="9366" y="6339"/>
                  </a:lnTo>
                  <a:lnTo>
                    <a:pt x="9340" y="6416"/>
                  </a:lnTo>
                  <a:lnTo>
                    <a:pt x="9314" y="6494"/>
                  </a:lnTo>
                  <a:lnTo>
                    <a:pt x="9340" y="6597"/>
                  </a:lnTo>
                  <a:lnTo>
                    <a:pt x="9366" y="6675"/>
                  </a:lnTo>
                  <a:lnTo>
                    <a:pt x="9443" y="6727"/>
                  </a:lnTo>
                  <a:lnTo>
                    <a:pt x="9547" y="6752"/>
                  </a:lnTo>
                  <a:lnTo>
                    <a:pt x="14307" y="6752"/>
                  </a:lnTo>
                  <a:lnTo>
                    <a:pt x="14411" y="6727"/>
                  </a:lnTo>
                  <a:lnTo>
                    <a:pt x="14462" y="6675"/>
                  </a:lnTo>
                  <a:lnTo>
                    <a:pt x="14514" y="6597"/>
                  </a:lnTo>
                  <a:lnTo>
                    <a:pt x="14540" y="6494"/>
                  </a:lnTo>
                  <a:lnTo>
                    <a:pt x="14514" y="6416"/>
                  </a:lnTo>
                  <a:lnTo>
                    <a:pt x="14462" y="6339"/>
                  </a:lnTo>
                  <a:lnTo>
                    <a:pt x="14411" y="6287"/>
                  </a:lnTo>
                  <a:lnTo>
                    <a:pt x="14307" y="6261"/>
                  </a:lnTo>
                  <a:close/>
                  <a:moveTo>
                    <a:pt x="5019" y="6468"/>
                  </a:moveTo>
                  <a:lnTo>
                    <a:pt x="5097" y="6494"/>
                  </a:lnTo>
                  <a:lnTo>
                    <a:pt x="5175" y="6545"/>
                  </a:lnTo>
                  <a:lnTo>
                    <a:pt x="5252" y="6649"/>
                  </a:lnTo>
                  <a:lnTo>
                    <a:pt x="5278" y="6804"/>
                  </a:lnTo>
                  <a:lnTo>
                    <a:pt x="5252" y="6934"/>
                  </a:lnTo>
                  <a:lnTo>
                    <a:pt x="5175" y="7037"/>
                  </a:lnTo>
                  <a:lnTo>
                    <a:pt x="5097" y="7115"/>
                  </a:lnTo>
                  <a:lnTo>
                    <a:pt x="5019" y="7141"/>
                  </a:lnTo>
                  <a:lnTo>
                    <a:pt x="4916" y="7115"/>
                  </a:lnTo>
                  <a:lnTo>
                    <a:pt x="4838" y="7037"/>
                  </a:lnTo>
                  <a:lnTo>
                    <a:pt x="4786" y="6934"/>
                  </a:lnTo>
                  <a:lnTo>
                    <a:pt x="4761" y="6804"/>
                  </a:lnTo>
                  <a:lnTo>
                    <a:pt x="4786" y="6649"/>
                  </a:lnTo>
                  <a:lnTo>
                    <a:pt x="4838" y="6545"/>
                  </a:lnTo>
                  <a:lnTo>
                    <a:pt x="4916" y="6494"/>
                  </a:lnTo>
                  <a:lnTo>
                    <a:pt x="5019" y="6468"/>
                  </a:lnTo>
                  <a:close/>
                  <a:moveTo>
                    <a:pt x="4631" y="4321"/>
                  </a:moveTo>
                  <a:lnTo>
                    <a:pt x="4554" y="4372"/>
                  </a:lnTo>
                  <a:lnTo>
                    <a:pt x="4502" y="4424"/>
                  </a:lnTo>
                  <a:lnTo>
                    <a:pt x="3105" y="7089"/>
                  </a:lnTo>
                  <a:lnTo>
                    <a:pt x="3079" y="7166"/>
                  </a:lnTo>
                  <a:lnTo>
                    <a:pt x="3105" y="7270"/>
                  </a:lnTo>
                  <a:lnTo>
                    <a:pt x="3131" y="7348"/>
                  </a:lnTo>
                  <a:lnTo>
                    <a:pt x="3208" y="7399"/>
                  </a:lnTo>
                  <a:lnTo>
                    <a:pt x="3312" y="7425"/>
                  </a:lnTo>
                  <a:lnTo>
                    <a:pt x="3389" y="7425"/>
                  </a:lnTo>
                  <a:lnTo>
                    <a:pt x="3467" y="7373"/>
                  </a:lnTo>
                  <a:lnTo>
                    <a:pt x="3545" y="7296"/>
                  </a:lnTo>
                  <a:lnTo>
                    <a:pt x="4916" y="4657"/>
                  </a:lnTo>
                  <a:lnTo>
                    <a:pt x="4942" y="4553"/>
                  </a:lnTo>
                  <a:lnTo>
                    <a:pt x="4942" y="4476"/>
                  </a:lnTo>
                  <a:lnTo>
                    <a:pt x="4890" y="4398"/>
                  </a:lnTo>
                  <a:lnTo>
                    <a:pt x="4812" y="4346"/>
                  </a:lnTo>
                  <a:lnTo>
                    <a:pt x="4735" y="4321"/>
                  </a:lnTo>
                  <a:close/>
                  <a:moveTo>
                    <a:pt x="4864" y="6002"/>
                  </a:moveTo>
                  <a:lnTo>
                    <a:pt x="4735" y="6054"/>
                  </a:lnTo>
                  <a:lnTo>
                    <a:pt x="4605" y="6132"/>
                  </a:lnTo>
                  <a:lnTo>
                    <a:pt x="4502" y="6235"/>
                  </a:lnTo>
                  <a:lnTo>
                    <a:pt x="4398" y="6364"/>
                  </a:lnTo>
                  <a:lnTo>
                    <a:pt x="4347" y="6494"/>
                  </a:lnTo>
                  <a:lnTo>
                    <a:pt x="4295" y="6649"/>
                  </a:lnTo>
                  <a:lnTo>
                    <a:pt x="4295" y="6804"/>
                  </a:lnTo>
                  <a:lnTo>
                    <a:pt x="4295" y="6959"/>
                  </a:lnTo>
                  <a:lnTo>
                    <a:pt x="4347" y="7115"/>
                  </a:lnTo>
                  <a:lnTo>
                    <a:pt x="4398" y="7244"/>
                  </a:lnTo>
                  <a:lnTo>
                    <a:pt x="4502" y="7348"/>
                  </a:lnTo>
                  <a:lnTo>
                    <a:pt x="4605" y="7451"/>
                  </a:lnTo>
                  <a:lnTo>
                    <a:pt x="4735" y="7529"/>
                  </a:lnTo>
                  <a:lnTo>
                    <a:pt x="4864" y="7580"/>
                  </a:lnTo>
                  <a:lnTo>
                    <a:pt x="5019" y="7606"/>
                  </a:lnTo>
                  <a:lnTo>
                    <a:pt x="5175" y="7580"/>
                  </a:lnTo>
                  <a:lnTo>
                    <a:pt x="5304" y="7529"/>
                  </a:lnTo>
                  <a:lnTo>
                    <a:pt x="5433" y="7451"/>
                  </a:lnTo>
                  <a:lnTo>
                    <a:pt x="5537" y="7348"/>
                  </a:lnTo>
                  <a:lnTo>
                    <a:pt x="5614" y="7244"/>
                  </a:lnTo>
                  <a:lnTo>
                    <a:pt x="5692" y="7115"/>
                  </a:lnTo>
                  <a:lnTo>
                    <a:pt x="5718" y="6959"/>
                  </a:lnTo>
                  <a:lnTo>
                    <a:pt x="5744" y="6804"/>
                  </a:lnTo>
                  <a:lnTo>
                    <a:pt x="5718" y="6649"/>
                  </a:lnTo>
                  <a:lnTo>
                    <a:pt x="5692" y="6494"/>
                  </a:lnTo>
                  <a:lnTo>
                    <a:pt x="5614" y="6364"/>
                  </a:lnTo>
                  <a:lnTo>
                    <a:pt x="5537" y="6235"/>
                  </a:lnTo>
                  <a:lnTo>
                    <a:pt x="5433" y="6132"/>
                  </a:lnTo>
                  <a:lnTo>
                    <a:pt x="5304" y="6054"/>
                  </a:lnTo>
                  <a:lnTo>
                    <a:pt x="5175" y="6002"/>
                  </a:lnTo>
                  <a:close/>
                  <a:moveTo>
                    <a:pt x="9443" y="7503"/>
                  </a:moveTo>
                  <a:lnTo>
                    <a:pt x="9366" y="7554"/>
                  </a:lnTo>
                  <a:lnTo>
                    <a:pt x="9340" y="7632"/>
                  </a:lnTo>
                  <a:lnTo>
                    <a:pt x="9314" y="7736"/>
                  </a:lnTo>
                  <a:lnTo>
                    <a:pt x="9340" y="7813"/>
                  </a:lnTo>
                  <a:lnTo>
                    <a:pt x="9366" y="7891"/>
                  </a:lnTo>
                  <a:lnTo>
                    <a:pt x="9443" y="7943"/>
                  </a:lnTo>
                  <a:lnTo>
                    <a:pt x="9547" y="7968"/>
                  </a:lnTo>
                  <a:lnTo>
                    <a:pt x="12548" y="7968"/>
                  </a:lnTo>
                  <a:lnTo>
                    <a:pt x="12625" y="7943"/>
                  </a:lnTo>
                  <a:lnTo>
                    <a:pt x="12703" y="7891"/>
                  </a:lnTo>
                  <a:lnTo>
                    <a:pt x="12755" y="7813"/>
                  </a:lnTo>
                  <a:lnTo>
                    <a:pt x="12781" y="7736"/>
                  </a:lnTo>
                  <a:lnTo>
                    <a:pt x="12755" y="7632"/>
                  </a:lnTo>
                  <a:lnTo>
                    <a:pt x="12703" y="7554"/>
                  </a:lnTo>
                  <a:lnTo>
                    <a:pt x="12625" y="7503"/>
                  </a:lnTo>
                  <a:close/>
                  <a:moveTo>
                    <a:pt x="4243" y="3415"/>
                  </a:moveTo>
                  <a:lnTo>
                    <a:pt x="4476" y="3467"/>
                  </a:lnTo>
                  <a:lnTo>
                    <a:pt x="4709" y="3519"/>
                  </a:lnTo>
                  <a:lnTo>
                    <a:pt x="4942" y="3596"/>
                  </a:lnTo>
                  <a:lnTo>
                    <a:pt x="5149" y="3700"/>
                  </a:lnTo>
                  <a:lnTo>
                    <a:pt x="5356" y="3829"/>
                  </a:lnTo>
                  <a:lnTo>
                    <a:pt x="5563" y="3958"/>
                  </a:lnTo>
                  <a:lnTo>
                    <a:pt x="5744" y="4139"/>
                  </a:lnTo>
                  <a:lnTo>
                    <a:pt x="5925" y="4321"/>
                  </a:lnTo>
                  <a:lnTo>
                    <a:pt x="6080" y="4528"/>
                  </a:lnTo>
                  <a:lnTo>
                    <a:pt x="6184" y="4734"/>
                  </a:lnTo>
                  <a:lnTo>
                    <a:pt x="6287" y="4967"/>
                  </a:lnTo>
                  <a:lnTo>
                    <a:pt x="6390" y="5200"/>
                  </a:lnTo>
                  <a:lnTo>
                    <a:pt x="6442" y="5433"/>
                  </a:lnTo>
                  <a:lnTo>
                    <a:pt x="6468" y="5666"/>
                  </a:lnTo>
                  <a:lnTo>
                    <a:pt x="6468" y="5899"/>
                  </a:lnTo>
                  <a:lnTo>
                    <a:pt x="6468" y="6132"/>
                  </a:lnTo>
                  <a:lnTo>
                    <a:pt x="6442" y="6364"/>
                  </a:lnTo>
                  <a:lnTo>
                    <a:pt x="6390" y="6597"/>
                  </a:lnTo>
                  <a:lnTo>
                    <a:pt x="6287" y="6830"/>
                  </a:lnTo>
                  <a:lnTo>
                    <a:pt x="6184" y="7037"/>
                  </a:lnTo>
                  <a:lnTo>
                    <a:pt x="6080" y="7270"/>
                  </a:lnTo>
                  <a:lnTo>
                    <a:pt x="5925" y="7451"/>
                  </a:lnTo>
                  <a:lnTo>
                    <a:pt x="5744" y="7658"/>
                  </a:lnTo>
                  <a:lnTo>
                    <a:pt x="5563" y="7813"/>
                  </a:lnTo>
                  <a:lnTo>
                    <a:pt x="5381" y="7968"/>
                  </a:lnTo>
                  <a:lnTo>
                    <a:pt x="5175" y="8098"/>
                  </a:lnTo>
                  <a:lnTo>
                    <a:pt x="4942" y="8201"/>
                  </a:lnTo>
                  <a:lnTo>
                    <a:pt x="4709" y="8279"/>
                  </a:lnTo>
                  <a:lnTo>
                    <a:pt x="4476" y="8331"/>
                  </a:lnTo>
                  <a:lnTo>
                    <a:pt x="4243" y="8356"/>
                  </a:lnTo>
                  <a:lnTo>
                    <a:pt x="3984" y="8382"/>
                  </a:lnTo>
                  <a:lnTo>
                    <a:pt x="3752" y="8356"/>
                  </a:lnTo>
                  <a:lnTo>
                    <a:pt x="3519" y="8331"/>
                  </a:lnTo>
                  <a:lnTo>
                    <a:pt x="3286" y="8279"/>
                  </a:lnTo>
                  <a:lnTo>
                    <a:pt x="3053" y="8201"/>
                  </a:lnTo>
                  <a:lnTo>
                    <a:pt x="2846" y="8098"/>
                  </a:lnTo>
                  <a:lnTo>
                    <a:pt x="2639" y="7968"/>
                  </a:lnTo>
                  <a:lnTo>
                    <a:pt x="2432" y="7813"/>
                  </a:lnTo>
                  <a:lnTo>
                    <a:pt x="2251" y="7658"/>
                  </a:lnTo>
                  <a:lnTo>
                    <a:pt x="2070" y="7451"/>
                  </a:lnTo>
                  <a:lnTo>
                    <a:pt x="1915" y="7270"/>
                  </a:lnTo>
                  <a:lnTo>
                    <a:pt x="1785" y="7037"/>
                  </a:lnTo>
                  <a:lnTo>
                    <a:pt x="1682" y="6830"/>
                  </a:lnTo>
                  <a:lnTo>
                    <a:pt x="1604" y="6597"/>
                  </a:lnTo>
                  <a:lnTo>
                    <a:pt x="1553" y="6364"/>
                  </a:lnTo>
                  <a:lnTo>
                    <a:pt x="1527" y="6132"/>
                  </a:lnTo>
                  <a:lnTo>
                    <a:pt x="1501" y="5899"/>
                  </a:lnTo>
                  <a:lnTo>
                    <a:pt x="1527" y="5666"/>
                  </a:lnTo>
                  <a:lnTo>
                    <a:pt x="1553" y="5433"/>
                  </a:lnTo>
                  <a:lnTo>
                    <a:pt x="1604" y="5200"/>
                  </a:lnTo>
                  <a:lnTo>
                    <a:pt x="1682" y="4967"/>
                  </a:lnTo>
                  <a:lnTo>
                    <a:pt x="1785" y="4734"/>
                  </a:lnTo>
                  <a:lnTo>
                    <a:pt x="1915" y="4528"/>
                  </a:lnTo>
                  <a:lnTo>
                    <a:pt x="2070" y="4321"/>
                  </a:lnTo>
                  <a:lnTo>
                    <a:pt x="2251" y="4139"/>
                  </a:lnTo>
                  <a:lnTo>
                    <a:pt x="2432" y="3958"/>
                  </a:lnTo>
                  <a:lnTo>
                    <a:pt x="2639" y="3829"/>
                  </a:lnTo>
                  <a:lnTo>
                    <a:pt x="2846" y="3700"/>
                  </a:lnTo>
                  <a:lnTo>
                    <a:pt x="3053" y="3596"/>
                  </a:lnTo>
                  <a:lnTo>
                    <a:pt x="3286" y="3519"/>
                  </a:lnTo>
                  <a:lnTo>
                    <a:pt x="3519" y="3467"/>
                  </a:lnTo>
                  <a:lnTo>
                    <a:pt x="3752" y="3415"/>
                  </a:lnTo>
                  <a:close/>
                  <a:moveTo>
                    <a:pt x="233" y="0"/>
                  </a:moveTo>
                  <a:lnTo>
                    <a:pt x="155" y="26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0" y="10659"/>
                  </a:lnTo>
                  <a:lnTo>
                    <a:pt x="26" y="10763"/>
                  </a:lnTo>
                  <a:lnTo>
                    <a:pt x="78" y="10840"/>
                  </a:lnTo>
                  <a:lnTo>
                    <a:pt x="155" y="10892"/>
                  </a:lnTo>
                  <a:lnTo>
                    <a:pt x="337" y="10892"/>
                  </a:lnTo>
                  <a:lnTo>
                    <a:pt x="414" y="10840"/>
                  </a:lnTo>
                  <a:lnTo>
                    <a:pt x="466" y="10763"/>
                  </a:lnTo>
                  <a:lnTo>
                    <a:pt x="466" y="10659"/>
                  </a:lnTo>
                  <a:lnTo>
                    <a:pt x="466" y="2303"/>
                  </a:lnTo>
                  <a:lnTo>
                    <a:pt x="15627" y="2303"/>
                  </a:lnTo>
                  <a:lnTo>
                    <a:pt x="15627" y="2975"/>
                  </a:lnTo>
                  <a:lnTo>
                    <a:pt x="15652" y="3079"/>
                  </a:lnTo>
                  <a:lnTo>
                    <a:pt x="15704" y="3156"/>
                  </a:lnTo>
                  <a:lnTo>
                    <a:pt x="15782" y="3208"/>
                  </a:lnTo>
                  <a:lnTo>
                    <a:pt x="15963" y="3208"/>
                  </a:lnTo>
                  <a:lnTo>
                    <a:pt x="16041" y="3156"/>
                  </a:lnTo>
                  <a:lnTo>
                    <a:pt x="16092" y="3079"/>
                  </a:lnTo>
                  <a:lnTo>
                    <a:pt x="16118" y="2975"/>
                  </a:lnTo>
                  <a:lnTo>
                    <a:pt x="16118" y="233"/>
                  </a:lnTo>
                  <a:lnTo>
                    <a:pt x="16092" y="155"/>
                  </a:lnTo>
                  <a:lnTo>
                    <a:pt x="16041" y="78"/>
                  </a:lnTo>
                  <a:lnTo>
                    <a:pt x="15963" y="26"/>
                  </a:lnTo>
                  <a:lnTo>
                    <a:pt x="15859" y="0"/>
                  </a:lnTo>
                  <a:close/>
                  <a:moveTo>
                    <a:pt x="3700" y="2949"/>
                  </a:moveTo>
                  <a:lnTo>
                    <a:pt x="3441" y="3001"/>
                  </a:lnTo>
                  <a:lnTo>
                    <a:pt x="3157" y="3053"/>
                  </a:lnTo>
                  <a:lnTo>
                    <a:pt x="2872" y="3156"/>
                  </a:lnTo>
                  <a:lnTo>
                    <a:pt x="2613" y="3286"/>
                  </a:lnTo>
                  <a:lnTo>
                    <a:pt x="2380" y="3415"/>
                  </a:lnTo>
                  <a:lnTo>
                    <a:pt x="2122" y="3596"/>
                  </a:lnTo>
                  <a:lnTo>
                    <a:pt x="1915" y="3803"/>
                  </a:lnTo>
                  <a:lnTo>
                    <a:pt x="1708" y="4036"/>
                  </a:lnTo>
                  <a:lnTo>
                    <a:pt x="1527" y="4269"/>
                  </a:lnTo>
                  <a:lnTo>
                    <a:pt x="1371" y="4528"/>
                  </a:lnTo>
                  <a:lnTo>
                    <a:pt x="1268" y="4786"/>
                  </a:lnTo>
                  <a:lnTo>
                    <a:pt x="1164" y="5045"/>
                  </a:lnTo>
                  <a:lnTo>
                    <a:pt x="1087" y="5330"/>
                  </a:lnTo>
                  <a:lnTo>
                    <a:pt x="1061" y="5614"/>
                  </a:lnTo>
                  <a:lnTo>
                    <a:pt x="1035" y="5899"/>
                  </a:lnTo>
                  <a:lnTo>
                    <a:pt x="1061" y="6183"/>
                  </a:lnTo>
                  <a:lnTo>
                    <a:pt x="1087" y="6468"/>
                  </a:lnTo>
                  <a:lnTo>
                    <a:pt x="1164" y="6727"/>
                  </a:lnTo>
                  <a:lnTo>
                    <a:pt x="1268" y="7011"/>
                  </a:lnTo>
                  <a:lnTo>
                    <a:pt x="1371" y="7270"/>
                  </a:lnTo>
                  <a:lnTo>
                    <a:pt x="1527" y="7529"/>
                  </a:lnTo>
                  <a:lnTo>
                    <a:pt x="1708" y="7761"/>
                  </a:lnTo>
                  <a:lnTo>
                    <a:pt x="1915" y="7994"/>
                  </a:lnTo>
                  <a:lnTo>
                    <a:pt x="2122" y="8175"/>
                  </a:lnTo>
                  <a:lnTo>
                    <a:pt x="2380" y="8356"/>
                  </a:lnTo>
                  <a:lnTo>
                    <a:pt x="2613" y="8512"/>
                  </a:lnTo>
                  <a:lnTo>
                    <a:pt x="2872" y="8641"/>
                  </a:lnTo>
                  <a:lnTo>
                    <a:pt x="3157" y="8719"/>
                  </a:lnTo>
                  <a:lnTo>
                    <a:pt x="3441" y="8796"/>
                  </a:lnTo>
                  <a:lnTo>
                    <a:pt x="3700" y="8848"/>
                  </a:lnTo>
                  <a:lnTo>
                    <a:pt x="4243" y="8848"/>
                  </a:lnTo>
                  <a:lnTo>
                    <a:pt x="4502" y="8796"/>
                  </a:lnTo>
                  <a:lnTo>
                    <a:pt x="4761" y="8745"/>
                  </a:lnTo>
                  <a:lnTo>
                    <a:pt x="4993" y="8667"/>
                  </a:lnTo>
                  <a:lnTo>
                    <a:pt x="5252" y="8563"/>
                  </a:lnTo>
                  <a:lnTo>
                    <a:pt x="5485" y="8460"/>
                  </a:lnTo>
                  <a:lnTo>
                    <a:pt x="5692" y="8305"/>
                  </a:lnTo>
                  <a:lnTo>
                    <a:pt x="5925" y="8150"/>
                  </a:lnTo>
                  <a:lnTo>
                    <a:pt x="6339" y="8563"/>
                  </a:lnTo>
                  <a:lnTo>
                    <a:pt x="6287" y="8693"/>
                  </a:lnTo>
                  <a:lnTo>
                    <a:pt x="6235" y="8822"/>
                  </a:lnTo>
                  <a:lnTo>
                    <a:pt x="6209" y="8952"/>
                  </a:lnTo>
                  <a:lnTo>
                    <a:pt x="6209" y="9081"/>
                  </a:lnTo>
                  <a:lnTo>
                    <a:pt x="6209" y="9262"/>
                  </a:lnTo>
                  <a:lnTo>
                    <a:pt x="6261" y="9443"/>
                  </a:lnTo>
                  <a:lnTo>
                    <a:pt x="6365" y="9624"/>
                  </a:lnTo>
                  <a:lnTo>
                    <a:pt x="6494" y="9754"/>
                  </a:lnTo>
                  <a:lnTo>
                    <a:pt x="8227" y="11487"/>
                  </a:lnTo>
                  <a:lnTo>
                    <a:pt x="8383" y="11616"/>
                  </a:lnTo>
                  <a:lnTo>
                    <a:pt x="8538" y="11720"/>
                  </a:lnTo>
                  <a:lnTo>
                    <a:pt x="8719" y="11772"/>
                  </a:lnTo>
                  <a:lnTo>
                    <a:pt x="9107" y="11772"/>
                  </a:lnTo>
                  <a:lnTo>
                    <a:pt x="9288" y="11720"/>
                  </a:lnTo>
                  <a:lnTo>
                    <a:pt x="9443" y="11616"/>
                  </a:lnTo>
                  <a:lnTo>
                    <a:pt x="9599" y="11487"/>
                  </a:lnTo>
                  <a:lnTo>
                    <a:pt x="9728" y="11332"/>
                  </a:lnTo>
                  <a:lnTo>
                    <a:pt x="9806" y="11176"/>
                  </a:lnTo>
                  <a:lnTo>
                    <a:pt x="9857" y="10995"/>
                  </a:lnTo>
                  <a:lnTo>
                    <a:pt x="9883" y="10814"/>
                  </a:lnTo>
                  <a:lnTo>
                    <a:pt x="9857" y="10607"/>
                  </a:lnTo>
                  <a:lnTo>
                    <a:pt x="9806" y="10426"/>
                  </a:lnTo>
                  <a:lnTo>
                    <a:pt x="9728" y="10271"/>
                  </a:lnTo>
                  <a:lnTo>
                    <a:pt x="9599" y="10116"/>
                  </a:lnTo>
                  <a:lnTo>
                    <a:pt x="9107" y="9624"/>
                  </a:lnTo>
                  <a:lnTo>
                    <a:pt x="9029" y="9572"/>
                  </a:lnTo>
                  <a:lnTo>
                    <a:pt x="8952" y="9547"/>
                  </a:lnTo>
                  <a:lnTo>
                    <a:pt x="8848" y="9572"/>
                  </a:lnTo>
                  <a:lnTo>
                    <a:pt x="8771" y="9624"/>
                  </a:lnTo>
                  <a:lnTo>
                    <a:pt x="8719" y="9702"/>
                  </a:lnTo>
                  <a:lnTo>
                    <a:pt x="8719" y="9805"/>
                  </a:lnTo>
                  <a:lnTo>
                    <a:pt x="8719" y="9883"/>
                  </a:lnTo>
                  <a:lnTo>
                    <a:pt x="8771" y="9961"/>
                  </a:lnTo>
                  <a:lnTo>
                    <a:pt x="9262" y="10452"/>
                  </a:lnTo>
                  <a:lnTo>
                    <a:pt x="9340" y="10530"/>
                  </a:lnTo>
                  <a:lnTo>
                    <a:pt x="9366" y="10607"/>
                  </a:lnTo>
                  <a:lnTo>
                    <a:pt x="9392" y="10711"/>
                  </a:lnTo>
                  <a:lnTo>
                    <a:pt x="9417" y="10814"/>
                  </a:lnTo>
                  <a:lnTo>
                    <a:pt x="9392" y="10892"/>
                  </a:lnTo>
                  <a:lnTo>
                    <a:pt x="9366" y="10995"/>
                  </a:lnTo>
                  <a:lnTo>
                    <a:pt x="9340" y="11073"/>
                  </a:lnTo>
                  <a:lnTo>
                    <a:pt x="9262" y="11176"/>
                  </a:lnTo>
                  <a:lnTo>
                    <a:pt x="9185" y="11228"/>
                  </a:lnTo>
                  <a:lnTo>
                    <a:pt x="9107" y="11280"/>
                  </a:lnTo>
                  <a:lnTo>
                    <a:pt x="9003" y="11306"/>
                  </a:lnTo>
                  <a:lnTo>
                    <a:pt x="8822" y="11306"/>
                  </a:lnTo>
                  <a:lnTo>
                    <a:pt x="8719" y="11280"/>
                  </a:lnTo>
                  <a:lnTo>
                    <a:pt x="8641" y="11228"/>
                  </a:lnTo>
                  <a:lnTo>
                    <a:pt x="8538" y="11176"/>
                  </a:lnTo>
                  <a:lnTo>
                    <a:pt x="6830" y="9443"/>
                  </a:lnTo>
                  <a:lnTo>
                    <a:pt x="6753" y="9365"/>
                  </a:lnTo>
                  <a:lnTo>
                    <a:pt x="6701" y="9262"/>
                  </a:lnTo>
                  <a:lnTo>
                    <a:pt x="6675" y="9158"/>
                  </a:lnTo>
                  <a:lnTo>
                    <a:pt x="6675" y="9081"/>
                  </a:lnTo>
                  <a:lnTo>
                    <a:pt x="6675" y="8977"/>
                  </a:lnTo>
                  <a:lnTo>
                    <a:pt x="6701" y="8874"/>
                  </a:lnTo>
                  <a:lnTo>
                    <a:pt x="6753" y="8796"/>
                  </a:lnTo>
                  <a:lnTo>
                    <a:pt x="6830" y="8719"/>
                  </a:lnTo>
                  <a:lnTo>
                    <a:pt x="6908" y="8641"/>
                  </a:lnTo>
                  <a:lnTo>
                    <a:pt x="6986" y="8615"/>
                  </a:lnTo>
                  <a:lnTo>
                    <a:pt x="7089" y="8589"/>
                  </a:lnTo>
                  <a:lnTo>
                    <a:pt x="7167" y="8563"/>
                  </a:lnTo>
                  <a:lnTo>
                    <a:pt x="7270" y="8589"/>
                  </a:lnTo>
                  <a:lnTo>
                    <a:pt x="7374" y="8615"/>
                  </a:lnTo>
                  <a:lnTo>
                    <a:pt x="7451" y="8641"/>
                  </a:lnTo>
                  <a:lnTo>
                    <a:pt x="7529" y="8719"/>
                  </a:lnTo>
                  <a:lnTo>
                    <a:pt x="8020" y="9210"/>
                  </a:lnTo>
                  <a:lnTo>
                    <a:pt x="8098" y="9262"/>
                  </a:lnTo>
                  <a:lnTo>
                    <a:pt x="8279" y="9262"/>
                  </a:lnTo>
                  <a:lnTo>
                    <a:pt x="8357" y="9210"/>
                  </a:lnTo>
                  <a:lnTo>
                    <a:pt x="8408" y="9133"/>
                  </a:lnTo>
                  <a:lnTo>
                    <a:pt x="8434" y="9029"/>
                  </a:lnTo>
                  <a:lnTo>
                    <a:pt x="8408" y="8952"/>
                  </a:lnTo>
                  <a:lnTo>
                    <a:pt x="8357" y="8874"/>
                  </a:lnTo>
                  <a:lnTo>
                    <a:pt x="7865" y="8382"/>
                  </a:lnTo>
                  <a:lnTo>
                    <a:pt x="7710" y="8253"/>
                  </a:lnTo>
                  <a:lnTo>
                    <a:pt x="7555" y="8175"/>
                  </a:lnTo>
                  <a:lnTo>
                    <a:pt x="7374" y="8124"/>
                  </a:lnTo>
                  <a:lnTo>
                    <a:pt x="7167" y="8098"/>
                  </a:lnTo>
                  <a:lnTo>
                    <a:pt x="7037" y="8098"/>
                  </a:lnTo>
                  <a:lnTo>
                    <a:pt x="6908" y="8124"/>
                  </a:lnTo>
                  <a:lnTo>
                    <a:pt x="6804" y="8175"/>
                  </a:lnTo>
                  <a:lnTo>
                    <a:pt x="6675" y="8227"/>
                  </a:lnTo>
                  <a:lnTo>
                    <a:pt x="6235" y="7813"/>
                  </a:lnTo>
                  <a:lnTo>
                    <a:pt x="6416" y="7606"/>
                  </a:lnTo>
                  <a:lnTo>
                    <a:pt x="6546" y="7373"/>
                  </a:lnTo>
                  <a:lnTo>
                    <a:pt x="6675" y="7141"/>
                  </a:lnTo>
                  <a:lnTo>
                    <a:pt x="6779" y="6908"/>
                  </a:lnTo>
                  <a:lnTo>
                    <a:pt x="6856" y="6649"/>
                  </a:lnTo>
                  <a:lnTo>
                    <a:pt x="6908" y="6416"/>
                  </a:lnTo>
                  <a:lnTo>
                    <a:pt x="6934" y="6157"/>
                  </a:lnTo>
                  <a:lnTo>
                    <a:pt x="6960" y="5899"/>
                  </a:lnTo>
                  <a:lnTo>
                    <a:pt x="6934" y="5614"/>
                  </a:lnTo>
                  <a:lnTo>
                    <a:pt x="6908" y="5330"/>
                  </a:lnTo>
                  <a:lnTo>
                    <a:pt x="6830" y="5045"/>
                  </a:lnTo>
                  <a:lnTo>
                    <a:pt x="6727" y="4786"/>
                  </a:lnTo>
                  <a:lnTo>
                    <a:pt x="6623" y="4528"/>
                  </a:lnTo>
                  <a:lnTo>
                    <a:pt x="6468" y="4269"/>
                  </a:lnTo>
                  <a:lnTo>
                    <a:pt x="6287" y="4036"/>
                  </a:lnTo>
                  <a:lnTo>
                    <a:pt x="6080" y="3803"/>
                  </a:lnTo>
                  <a:lnTo>
                    <a:pt x="5873" y="3596"/>
                  </a:lnTo>
                  <a:lnTo>
                    <a:pt x="5614" y="3415"/>
                  </a:lnTo>
                  <a:lnTo>
                    <a:pt x="5381" y="3286"/>
                  </a:lnTo>
                  <a:lnTo>
                    <a:pt x="5097" y="3156"/>
                  </a:lnTo>
                  <a:lnTo>
                    <a:pt x="4838" y="3053"/>
                  </a:lnTo>
                  <a:lnTo>
                    <a:pt x="4554" y="3001"/>
                  </a:lnTo>
                  <a:lnTo>
                    <a:pt x="4269" y="2949"/>
                  </a:lnTo>
                  <a:close/>
                  <a:moveTo>
                    <a:pt x="15782" y="3829"/>
                  </a:moveTo>
                  <a:lnTo>
                    <a:pt x="15704" y="3881"/>
                  </a:lnTo>
                  <a:lnTo>
                    <a:pt x="15652" y="3958"/>
                  </a:lnTo>
                  <a:lnTo>
                    <a:pt x="15627" y="4062"/>
                  </a:lnTo>
                  <a:lnTo>
                    <a:pt x="15627" y="12418"/>
                  </a:lnTo>
                  <a:lnTo>
                    <a:pt x="466" y="12418"/>
                  </a:lnTo>
                  <a:lnTo>
                    <a:pt x="466" y="11746"/>
                  </a:lnTo>
                  <a:lnTo>
                    <a:pt x="466" y="11642"/>
                  </a:lnTo>
                  <a:lnTo>
                    <a:pt x="414" y="11565"/>
                  </a:lnTo>
                  <a:lnTo>
                    <a:pt x="337" y="11513"/>
                  </a:lnTo>
                  <a:lnTo>
                    <a:pt x="155" y="11513"/>
                  </a:lnTo>
                  <a:lnTo>
                    <a:pt x="78" y="11565"/>
                  </a:lnTo>
                  <a:lnTo>
                    <a:pt x="26" y="11642"/>
                  </a:lnTo>
                  <a:lnTo>
                    <a:pt x="0" y="11746"/>
                  </a:lnTo>
                  <a:lnTo>
                    <a:pt x="0" y="12651"/>
                  </a:lnTo>
                  <a:lnTo>
                    <a:pt x="26" y="12755"/>
                  </a:lnTo>
                  <a:lnTo>
                    <a:pt x="78" y="12832"/>
                  </a:lnTo>
                  <a:lnTo>
                    <a:pt x="155" y="12858"/>
                  </a:lnTo>
                  <a:lnTo>
                    <a:pt x="233" y="12884"/>
                  </a:lnTo>
                  <a:lnTo>
                    <a:pt x="15859" y="12884"/>
                  </a:lnTo>
                  <a:lnTo>
                    <a:pt x="15963" y="12858"/>
                  </a:lnTo>
                  <a:lnTo>
                    <a:pt x="16041" y="12832"/>
                  </a:lnTo>
                  <a:lnTo>
                    <a:pt x="16092" y="12755"/>
                  </a:lnTo>
                  <a:lnTo>
                    <a:pt x="16118" y="12651"/>
                  </a:lnTo>
                  <a:lnTo>
                    <a:pt x="16118" y="4062"/>
                  </a:lnTo>
                  <a:lnTo>
                    <a:pt x="16092" y="3958"/>
                  </a:lnTo>
                  <a:lnTo>
                    <a:pt x="16041" y="3881"/>
                  </a:lnTo>
                  <a:lnTo>
                    <a:pt x="15963" y="382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01" name="Google Shape;2901;p26"/>
          <p:cNvGrpSpPr/>
          <p:nvPr/>
        </p:nvGrpSpPr>
        <p:grpSpPr>
          <a:xfrm>
            <a:off x="7727806" y="1303600"/>
            <a:ext cx="402975" cy="402300"/>
            <a:chOff x="7688525" y="1303600"/>
            <a:chExt cx="402975" cy="402300"/>
          </a:xfrm>
        </p:grpSpPr>
        <p:sp>
          <p:nvSpPr>
            <p:cNvPr id="2902" name="Google Shape;2902;p26"/>
            <p:cNvSpPr/>
            <p:nvPr/>
          </p:nvSpPr>
          <p:spPr>
            <a:xfrm>
              <a:off x="7757075" y="1563600"/>
              <a:ext cx="265875" cy="36250"/>
            </a:xfrm>
            <a:custGeom>
              <a:rect b="b" l="l" r="r" t="t"/>
              <a:pathLst>
                <a:path extrusionOk="0" h="1450" w="10635">
                  <a:moveTo>
                    <a:pt x="1" y="0"/>
                  </a:moveTo>
                  <a:lnTo>
                    <a:pt x="10634" y="0"/>
                  </a:lnTo>
                  <a:lnTo>
                    <a:pt x="10634" y="1449"/>
                  </a:lnTo>
                  <a:lnTo>
                    <a:pt x="1" y="14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26"/>
            <p:cNvSpPr/>
            <p:nvPr/>
          </p:nvSpPr>
          <p:spPr>
            <a:xfrm>
              <a:off x="7695000" y="1595925"/>
              <a:ext cx="390675" cy="104175"/>
            </a:xfrm>
            <a:custGeom>
              <a:rect b="b" l="l" r="r" t="t"/>
              <a:pathLst>
                <a:path extrusionOk="0" h="4167" w="15627">
                  <a:moveTo>
                    <a:pt x="751" y="4166"/>
                  </a:moveTo>
                  <a:lnTo>
                    <a:pt x="14850" y="4166"/>
                  </a:lnTo>
                  <a:lnTo>
                    <a:pt x="14850" y="4166"/>
                  </a:lnTo>
                  <a:lnTo>
                    <a:pt x="15006" y="4166"/>
                  </a:lnTo>
                  <a:lnTo>
                    <a:pt x="15161" y="4114"/>
                  </a:lnTo>
                  <a:lnTo>
                    <a:pt x="15290" y="4037"/>
                  </a:lnTo>
                  <a:lnTo>
                    <a:pt x="15420" y="3933"/>
                  </a:lnTo>
                  <a:lnTo>
                    <a:pt x="15523" y="3830"/>
                  </a:lnTo>
                  <a:lnTo>
                    <a:pt x="15575" y="3700"/>
                  </a:lnTo>
                  <a:lnTo>
                    <a:pt x="15627" y="3571"/>
                  </a:lnTo>
                  <a:lnTo>
                    <a:pt x="15601" y="3416"/>
                  </a:lnTo>
                  <a:lnTo>
                    <a:pt x="15083" y="260"/>
                  </a:lnTo>
                  <a:lnTo>
                    <a:pt x="15083" y="260"/>
                  </a:lnTo>
                  <a:lnTo>
                    <a:pt x="15057" y="156"/>
                  </a:lnTo>
                  <a:lnTo>
                    <a:pt x="14980" y="78"/>
                  </a:lnTo>
                  <a:lnTo>
                    <a:pt x="14902" y="27"/>
                  </a:lnTo>
                  <a:lnTo>
                    <a:pt x="14799" y="1"/>
                  </a:lnTo>
                  <a:lnTo>
                    <a:pt x="802" y="1"/>
                  </a:lnTo>
                  <a:lnTo>
                    <a:pt x="802" y="1"/>
                  </a:lnTo>
                  <a:lnTo>
                    <a:pt x="699" y="27"/>
                  </a:lnTo>
                  <a:lnTo>
                    <a:pt x="621" y="78"/>
                  </a:lnTo>
                  <a:lnTo>
                    <a:pt x="569" y="156"/>
                  </a:lnTo>
                  <a:lnTo>
                    <a:pt x="518" y="260"/>
                  </a:lnTo>
                  <a:lnTo>
                    <a:pt x="0" y="3416"/>
                  </a:lnTo>
                  <a:lnTo>
                    <a:pt x="0" y="3416"/>
                  </a:lnTo>
                  <a:lnTo>
                    <a:pt x="0" y="3571"/>
                  </a:lnTo>
                  <a:lnTo>
                    <a:pt x="26" y="3700"/>
                  </a:lnTo>
                  <a:lnTo>
                    <a:pt x="104" y="3830"/>
                  </a:lnTo>
                  <a:lnTo>
                    <a:pt x="181" y="3933"/>
                  </a:lnTo>
                  <a:lnTo>
                    <a:pt x="311" y="4037"/>
                  </a:lnTo>
                  <a:lnTo>
                    <a:pt x="440" y="4114"/>
                  </a:lnTo>
                  <a:lnTo>
                    <a:pt x="595" y="4166"/>
                  </a:lnTo>
                  <a:lnTo>
                    <a:pt x="751" y="4166"/>
                  </a:lnTo>
                  <a:lnTo>
                    <a:pt x="751" y="416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26"/>
            <p:cNvSpPr/>
            <p:nvPr/>
          </p:nvSpPr>
          <p:spPr>
            <a:xfrm>
              <a:off x="7757075" y="1386375"/>
              <a:ext cx="33675" cy="133275"/>
            </a:xfrm>
            <a:custGeom>
              <a:rect b="b" l="l" r="r" t="t"/>
              <a:pathLst>
                <a:path extrusionOk="0" h="5331" w="1347">
                  <a:moveTo>
                    <a:pt x="1" y="1"/>
                  </a:moveTo>
                  <a:lnTo>
                    <a:pt x="1346" y="1"/>
                  </a:lnTo>
                  <a:lnTo>
                    <a:pt x="1346" y="5330"/>
                  </a:lnTo>
                  <a:lnTo>
                    <a:pt x="1" y="53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26"/>
            <p:cNvSpPr/>
            <p:nvPr/>
          </p:nvSpPr>
          <p:spPr>
            <a:xfrm>
              <a:off x="7709225" y="1515725"/>
              <a:ext cx="361575" cy="51775"/>
            </a:xfrm>
            <a:custGeom>
              <a:rect b="b" l="l" r="r" t="t"/>
              <a:pathLst>
                <a:path extrusionOk="0" h="2071" w="14463">
                  <a:moveTo>
                    <a:pt x="570" y="2071"/>
                  </a:moveTo>
                  <a:lnTo>
                    <a:pt x="13893" y="2071"/>
                  </a:lnTo>
                  <a:lnTo>
                    <a:pt x="13893" y="2071"/>
                  </a:lnTo>
                  <a:lnTo>
                    <a:pt x="14023" y="2071"/>
                  </a:lnTo>
                  <a:lnTo>
                    <a:pt x="14126" y="2019"/>
                  </a:lnTo>
                  <a:lnTo>
                    <a:pt x="14204" y="1967"/>
                  </a:lnTo>
                  <a:lnTo>
                    <a:pt x="14307" y="1889"/>
                  </a:lnTo>
                  <a:lnTo>
                    <a:pt x="14359" y="1812"/>
                  </a:lnTo>
                  <a:lnTo>
                    <a:pt x="14437" y="1708"/>
                  </a:lnTo>
                  <a:lnTo>
                    <a:pt x="14463" y="1605"/>
                  </a:lnTo>
                  <a:lnTo>
                    <a:pt x="14463" y="1501"/>
                  </a:lnTo>
                  <a:lnTo>
                    <a:pt x="14463" y="570"/>
                  </a:lnTo>
                  <a:lnTo>
                    <a:pt x="14463" y="570"/>
                  </a:lnTo>
                  <a:lnTo>
                    <a:pt x="14463" y="467"/>
                  </a:lnTo>
                  <a:lnTo>
                    <a:pt x="14437" y="363"/>
                  </a:lnTo>
                  <a:lnTo>
                    <a:pt x="14359" y="260"/>
                  </a:lnTo>
                  <a:lnTo>
                    <a:pt x="14307" y="182"/>
                  </a:lnTo>
                  <a:lnTo>
                    <a:pt x="14204" y="104"/>
                  </a:lnTo>
                  <a:lnTo>
                    <a:pt x="14126" y="53"/>
                  </a:lnTo>
                  <a:lnTo>
                    <a:pt x="14023" y="27"/>
                  </a:lnTo>
                  <a:lnTo>
                    <a:pt x="13893" y="1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466" y="27"/>
                  </a:lnTo>
                  <a:lnTo>
                    <a:pt x="363" y="53"/>
                  </a:lnTo>
                  <a:lnTo>
                    <a:pt x="259" y="104"/>
                  </a:lnTo>
                  <a:lnTo>
                    <a:pt x="156" y="182"/>
                  </a:lnTo>
                  <a:lnTo>
                    <a:pt x="104" y="260"/>
                  </a:lnTo>
                  <a:lnTo>
                    <a:pt x="52" y="363"/>
                  </a:lnTo>
                  <a:lnTo>
                    <a:pt x="0" y="467"/>
                  </a:lnTo>
                  <a:lnTo>
                    <a:pt x="0" y="570"/>
                  </a:lnTo>
                  <a:lnTo>
                    <a:pt x="0" y="1501"/>
                  </a:lnTo>
                  <a:lnTo>
                    <a:pt x="0" y="1501"/>
                  </a:lnTo>
                  <a:lnTo>
                    <a:pt x="0" y="1605"/>
                  </a:lnTo>
                  <a:lnTo>
                    <a:pt x="52" y="1708"/>
                  </a:lnTo>
                  <a:lnTo>
                    <a:pt x="104" y="1812"/>
                  </a:lnTo>
                  <a:lnTo>
                    <a:pt x="156" y="1889"/>
                  </a:lnTo>
                  <a:lnTo>
                    <a:pt x="259" y="1967"/>
                  </a:lnTo>
                  <a:lnTo>
                    <a:pt x="363" y="2019"/>
                  </a:lnTo>
                  <a:lnTo>
                    <a:pt x="466" y="2071"/>
                  </a:lnTo>
                  <a:lnTo>
                    <a:pt x="570" y="2071"/>
                  </a:lnTo>
                  <a:lnTo>
                    <a:pt x="570" y="20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26"/>
            <p:cNvSpPr/>
            <p:nvPr/>
          </p:nvSpPr>
          <p:spPr>
            <a:xfrm>
              <a:off x="7916200" y="1634100"/>
              <a:ext cx="106750" cy="28475"/>
            </a:xfrm>
            <a:custGeom>
              <a:rect b="b" l="l" r="r" t="t"/>
              <a:pathLst>
                <a:path extrusionOk="0" h="1139" w="4270">
                  <a:moveTo>
                    <a:pt x="569" y="0"/>
                  </a:moveTo>
                  <a:lnTo>
                    <a:pt x="3700" y="0"/>
                  </a:lnTo>
                  <a:lnTo>
                    <a:pt x="3700" y="0"/>
                  </a:lnTo>
                  <a:lnTo>
                    <a:pt x="3829" y="0"/>
                  </a:lnTo>
                  <a:lnTo>
                    <a:pt x="3933" y="26"/>
                  </a:lnTo>
                  <a:lnTo>
                    <a:pt x="4010" y="78"/>
                  </a:lnTo>
                  <a:lnTo>
                    <a:pt x="4114" y="156"/>
                  </a:lnTo>
                  <a:lnTo>
                    <a:pt x="4166" y="233"/>
                  </a:lnTo>
                  <a:lnTo>
                    <a:pt x="4243" y="337"/>
                  </a:lnTo>
                  <a:lnTo>
                    <a:pt x="4269" y="440"/>
                  </a:lnTo>
                  <a:lnTo>
                    <a:pt x="4269" y="569"/>
                  </a:lnTo>
                  <a:lnTo>
                    <a:pt x="4269" y="569"/>
                  </a:lnTo>
                  <a:lnTo>
                    <a:pt x="4269" y="673"/>
                  </a:lnTo>
                  <a:lnTo>
                    <a:pt x="4243" y="776"/>
                  </a:lnTo>
                  <a:lnTo>
                    <a:pt x="4166" y="880"/>
                  </a:lnTo>
                  <a:lnTo>
                    <a:pt x="4114" y="983"/>
                  </a:lnTo>
                  <a:lnTo>
                    <a:pt x="4010" y="1035"/>
                  </a:lnTo>
                  <a:lnTo>
                    <a:pt x="3933" y="1087"/>
                  </a:lnTo>
                  <a:lnTo>
                    <a:pt x="3829" y="1139"/>
                  </a:lnTo>
                  <a:lnTo>
                    <a:pt x="3700" y="1139"/>
                  </a:lnTo>
                  <a:lnTo>
                    <a:pt x="569" y="1139"/>
                  </a:lnTo>
                  <a:lnTo>
                    <a:pt x="569" y="1139"/>
                  </a:lnTo>
                  <a:lnTo>
                    <a:pt x="466" y="1139"/>
                  </a:lnTo>
                  <a:lnTo>
                    <a:pt x="337" y="1087"/>
                  </a:lnTo>
                  <a:lnTo>
                    <a:pt x="259" y="1035"/>
                  </a:lnTo>
                  <a:lnTo>
                    <a:pt x="155" y="983"/>
                  </a:lnTo>
                  <a:lnTo>
                    <a:pt x="104" y="880"/>
                  </a:lnTo>
                  <a:lnTo>
                    <a:pt x="52" y="776"/>
                  </a:lnTo>
                  <a:lnTo>
                    <a:pt x="0" y="673"/>
                  </a:lnTo>
                  <a:lnTo>
                    <a:pt x="0" y="569"/>
                  </a:lnTo>
                  <a:lnTo>
                    <a:pt x="0" y="569"/>
                  </a:lnTo>
                  <a:lnTo>
                    <a:pt x="0" y="440"/>
                  </a:lnTo>
                  <a:lnTo>
                    <a:pt x="52" y="337"/>
                  </a:lnTo>
                  <a:lnTo>
                    <a:pt x="104" y="233"/>
                  </a:lnTo>
                  <a:lnTo>
                    <a:pt x="155" y="156"/>
                  </a:lnTo>
                  <a:lnTo>
                    <a:pt x="259" y="78"/>
                  </a:lnTo>
                  <a:lnTo>
                    <a:pt x="337" y="26"/>
                  </a:lnTo>
                  <a:lnTo>
                    <a:pt x="466" y="0"/>
                  </a:lnTo>
                  <a:lnTo>
                    <a:pt x="569" y="0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26"/>
            <p:cNvSpPr/>
            <p:nvPr/>
          </p:nvSpPr>
          <p:spPr>
            <a:xfrm>
              <a:off x="7952425" y="1634100"/>
              <a:ext cx="34300" cy="28475"/>
            </a:xfrm>
            <a:custGeom>
              <a:rect b="b" l="l" r="r" t="t"/>
              <a:pathLst>
                <a:path extrusionOk="0" h="1139" w="1372">
                  <a:moveTo>
                    <a:pt x="0" y="0"/>
                  </a:moveTo>
                  <a:lnTo>
                    <a:pt x="1371" y="0"/>
                  </a:lnTo>
                  <a:lnTo>
                    <a:pt x="1371" y="1139"/>
                  </a:lnTo>
                  <a:lnTo>
                    <a:pt x="0" y="11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26"/>
            <p:cNvSpPr/>
            <p:nvPr/>
          </p:nvSpPr>
          <p:spPr>
            <a:xfrm>
              <a:off x="7714400" y="1324275"/>
              <a:ext cx="119025" cy="69250"/>
            </a:xfrm>
            <a:custGeom>
              <a:rect b="b" l="l" r="r" t="t"/>
              <a:pathLst>
                <a:path extrusionOk="0" h="2770" w="4761">
                  <a:moveTo>
                    <a:pt x="621" y="2769"/>
                  </a:moveTo>
                  <a:lnTo>
                    <a:pt x="4166" y="2769"/>
                  </a:lnTo>
                  <a:lnTo>
                    <a:pt x="4166" y="2769"/>
                  </a:lnTo>
                  <a:lnTo>
                    <a:pt x="4269" y="2743"/>
                  </a:lnTo>
                  <a:lnTo>
                    <a:pt x="4399" y="2717"/>
                  </a:lnTo>
                  <a:lnTo>
                    <a:pt x="4502" y="2640"/>
                  </a:lnTo>
                  <a:lnTo>
                    <a:pt x="4580" y="2588"/>
                  </a:lnTo>
                  <a:lnTo>
                    <a:pt x="4657" y="2485"/>
                  </a:lnTo>
                  <a:lnTo>
                    <a:pt x="4709" y="2381"/>
                  </a:lnTo>
                  <a:lnTo>
                    <a:pt x="4761" y="2278"/>
                  </a:lnTo>
                  <a:lnTo>
                    <a:pt x="4761" y="2148"/>
                  </a:lnTo>
                  <a:lnTo>
                    <a:pt x="4761" y="622"/>
                  </a:lnTo>
                  <a:lnTo>
                    <a:pt x="4761" y="622"/>
                  </a:lnTo>
                  <a:lnTo>
                    <a:pt x="4761" y="492"/>
                  </a:lnTo>
                  <a:lnTo>
                    <a:pt x="4709" y="389"/>
                  </a:lnTo>
                  <a:lnTo>
                    <a:pt x="4657" y="285"/>
                  </a:lnTo>
                  <a:lnTo>
                    <a:pt x="4580" y="182"/>
                  </a:lnTo>
                  <a:lnTo>
                    <a:pt x="4502" y="104"/>
                  </a:lnTo>
                  <a:lnTo>
                    <a:pt x="4399" y="53"/>
                  </a:lnTo>
                  <a:lnTo>
                    <a:pt x="4269" y="27"/>
                  </a:lnTo>
                  <a:lnTo>
                    <a:pt x="4166" y="1"/>
                  </a:lnTo>
                  <a:lnTo>
                    <a:pt x="621" y="1"/>
                  </a:lnTo>
                  <a:lnTo>
                    <a:pt x="621" y="1"/>
                  </a:lnTo>
                  <a:lnTo>
                    <a:pt x="492" y="27"/>
                  </a:lnTo>
                  <a:lnTo>
                    <a:pt x="363" y="53"/>
                  </a:lnTo>
                  <a:lnTo>
                    <a:pt x="259" y="104"/>
                  </a:lnTo>
                  <a:lnTo>
                    <a:pt x="181" y="182"/>
                  </a:lnTo>
                  <a:lnTo>
                    <a:pt x="104" y="285"/>
                  </a:lnTo>
                  <a:lnTo>
                    <a:pt x="52" y="389"/>
                  </a:lnTo>
                  <a:lnTo>
                    <a:pt x="0" y="492"/>
                  </a:lnTo>
                  <a:lnTo>
                    <a:pt x="0" y="622"/>
                  </a:lnTo>
                  <a:lnTo>
                    <a:pt x="0" y="2148"/>
                  </a:lnTo>
                  <a:lnTo>
                    <a:pt x="0" y="2148"/>
                  </a:lnTo>
                  <a:lnTo>
                    <a:pt x="0" y="2278"/>
                  </a:lnTo>
                  <a:lnTo>
                    <a:pt x="52" y="2381"/>
                  </a:lnTo>
                  <a:lnTo>
                    <a:pt x="104" y="2485"/>
                  </a:lnTo>
                  <a:lnTo>
                    <a:pt x="181" y="2588"/>
                  </a:lnTo>
                  <a:lnTo>
                    <a:pt x="259" y="2640"/>
                  </a:lnTo>
                  <a:lnTo>
                    <a:pt x="363" y="2717"/>
                  </a:lnTo>
                  <a:lnTo>
                    <a:pt x="492" y="2743"/>
                  </a:lnTo>
                  <a:lnTo>
                    <a:pt x="621" y="2769"/>
                  </a:lnTo>
                  <a:lnTo>
                    <a:pt x="621" y="276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26"/>
            <p:cNvSpPr/>
            <p:nvPr/>
          </p:nvSpPr>
          <p:spPr>
            <a:xfrm>
              <a:off x="7876100" y="1309400"/>
              <a:ext cx="159775" cy="166900"/>
            </a:xfrm>
            <a:custGeom>
              <a:rect b="b" l="l" r="r" t="t"/>
              <a:pathLst>
                <a:path extrusionOk="0" h="6676" w="6391">
                  <a:moveTo>
                    <a:pt x="3182" y="1"/>
                  </a:moveTo>
                  <a:lnTo>
                    <a:pt x="3182" y="1"/>
                  </a:lnTo>
                  <a:lnTo>
                    <a:pt x="3312" y="27"/>
                  </a:lnTo>
                  <a:lnTo>
                    <a:pt x="3441" y="78"/>
                  </a:lnTo>
                  <a:lnTo>
                    <a:pt x="3545" y="156"/>
                  </a:lnTo>
                  <a:lnTo>
                    <a:pt x="3648" y="260"/>
                  </a:lnTo>
                  <a:lnTo>
                    <a:pt x="3881" y="467"/>
                  </a:lnTo>
                  <a:lnTo>
                    <a:pt x="3984" y="544"/>
                  </a:lnTo>
                  <a:lnTo>
                    <a:pt x="4114" y="622"/>
                  </a:lnTo>
                  <a:lnTo>
                    <a:pt x="4114" y="622"/>
                  </a:lnTo>
                  <a:lnTo>
                    <a:pt x="4217" y="648"/>
                  </a:lnTo>
                  <a:lnTo>
                    <a:pt x="4373" y="622"/>
                  </a:lnTo>
                  <a:lnTo>
                    <a:pt x="4657" y="596"/>
                  </a:lnTo>
                  <a:lnTo>
                    <a:pt x="4786" y="570"/>
                  </a:lnTo>
                  <a:lnTo>
                    <a:pt x="4942" y="570"/>
                  </a:lnTo>
                  <a:lnTo>
                    <a:pt x="5045" y="596"/>
                  </a:lnTo>
                  <a:lnTo>
                    <a:pt x="5175" y="648"/>
                  </a:lnTo>
                  <a:lnTo>
                    <a:pt x="5175" y="648"/>
                  </a:lnTo>
                  <a:lnTo>
                    <a:pt x="5252" y="725"/>
                  </a:lnTo>
                  <a:lnTo>
                    <a:pt x="5304" y="855"/>
                  </a:lnTo>
                  <a:lnTo>
                    <a:pt x="5330" y="984"/>
                  </a:lnTo>
                  <a:lnTo>
                    <a:pt x="5356" y="1113"/>
                  </a:lnTo>
                  <a:lnTo>
                    <a:pt x="5407" y="1398"/>
                  </a:lnTo>
                  <a:lnTo>
                    <a:pt x="5459" y="1527"/>
                  </a:lnTo>
                  <a:lnTo>
                    <a:pt x="5511" y="1631"/>
                  </a:lnTo>
                  <a:lnTo>
                    <a:pt x="5511" y="1631"/>
                  </a:lnTo>
                  <a:lnTo>
                    <a:pt x="5588" y="1734"/>
                  </a:lnTo>
                  <a:lnTo>
                    <a:pt x="5718" y="1812"/>
                  </a:lnTo>
                  <a:lnTo>
                    <a:pt x="5977" y="1941"/>
                  </a:lnTo>
                  <a:lnTo>
                    <a:pt x="6106" y="2019"/>
                  </a:lnTo>
                  <a:lnTo>
                    <a:pt x="6209" y="2096"/>
                  </a:lnTo>
                  <a:lnTo>
                    <a:pt x="6313" y="2174"/>
                  </a:lnTo>
                  <a:lnTo>
                    <a:pt x="6365" y="2278"/>
                  </a:lnTo>
                  <a:lnTo>
                    <a:pt x="6365" y="2278"/>
                  </a:lnTo>
                  <a:lnTo>
                    <a:pt x="6390" y="2407"/>
                  </a:lnTo>
                  <a:lnTo>
                    <a:pt x="6365" y="2536"/>
                  </a:lnTo>
                  <a:lnTo>
                    <a:pt x="6313" y="2666"/>
                  </a:lnTo>
                  <a:lnTo>
                    <a:pt x="6261" y="2795"/>
                  </a:lnTo>
                  <a:lnTo>
                    <a:pt x="6132" y="3080"/>
                  </a:lnTo>
                  <a:lnTo>
                    <a:pt x="6080" y="3209"/>
                  </a:lnTo>
                  <a:lnTo>
                    <a:pt x="6054" y="3338"/>
                  </a:lnTo>
                  <a:lnTo>
                    <a:pt x="6054" y="3338"/>
                  </a:lnTo>
                  <a:lnTo>
                    <a:pt x="6080" y="3468"/>
                  </a:lnTo>
                  <a:lnTo>
                    <a:pt x="6132" y="3597"/>
                  </a:lnTo>
                  <a:lnTo>
                    <a:pt x="6261" y="3882"/>
                  </a:lnTo>
                  <a:lnTo>
                    <a:pt x="6313" y="4011"/>
                  </a:lnTo>
                  <a:lnTo>
                    <a:pt x="6365" y="4140"/>
                  </a:lnTo>
                  <a:lnTo>
                    <a:pt x="6390" y="4270"/>
                  </a:lnTo>
                  <a:lnTo>
                    <a:pt x="6365" y="4399"/>
                  </a:lnTo>
                  <a:lnTo>
                    <a:pt x="6365" y="4399"/>
                  </a:lnTo>
                  <a:lnTo>
                    <a:pt x="6313" y="4502"/>
                  </a:lnTo>
                  <a:lnTo>
                    <a:pt x="6209" y="4580"/>
                  </a:lnTo>
                  <a:lnTo>
                    <a:pt x="6106" y="4658"/>
                  </a:lnTo>
                  <a:lnTo>
                    <a:pt x="5977" y="4735"/>
                  </a:lnTo>
                  <a:lnTo>
                    <a:pt x="5718" y="4865"/>
                  </a:lnTo>
                  <a:lnTo>
                    <a:pt x="5588" y="4942"/>
                  </a:lnTo>
                  <a:lnTo>
                    <a:pt x="5511" y="5046"/>
                  </a:lnTo>
                  <a:lnTo>
                    <a:pt x="5511" y="5046"/>
                  </a:lnTo>
                  <a:lnTo>
                    <a:pt x="5459" y="5149"/>
                  </a:lnTo>
                  <a:lnTo>
                    <a:pt x="5407" y="5279"/>
                  </a:lnTo>
                  <a:lnTo>
                    <a:pt x="5356" y="5563"/>
                  </a:lnTo>
                  <a:lnTo>
                    <a:pt x="5330" y="5693"/>
                  </a:lnTo>
                  <a:lnTo>
                    <a:pt x="5304" y="5822"/>
                  </a:lnTo>
                  <a:lnTo>
                    <a:pt x="5252" y="5951"/>
                  </a:lnTo>
                  <a:lnTo>
                    <a:pt x="5175" y="6029"/>
                  </a:lnTo>
                  <a:lnTo>
                    <a:pt x="5175" y="6029"/>
                  </a:lnTo>
                  <a:lnTo>
                    <a:pt x="5045" y="6081"/>
                  </a:lnTo>
                  <a:lnTo>
                    <a:pt x="4942" y="6106"/>
                  </a:lnTo>
                  <a:lnTo>
                    <a:pt x="4786" y="6106"/>
                  </a:lnTo>
                  <a:lnTo>
                    <a:pt x="4657" y="6081"/>
                  </a:lnTo>
                  <a:lnTo>
                    <a:pt x="4373" y="6055"/>
                  </a:lnTo>
                  <a:lnTo>
                    <a:pt x="4217" y="6029"/>
                  </a:lnTo>
                  <a:lnTo>
                    <a:pt x="4114" y="6055"/>
                  </a:lnTo>
                  <a:lnTo>
                    <a:pt x="4114" y="6055"/>
                  </a:lnTo>
                  <a:lnTo>
                    <a:pt x="3984" y="6132"/>
                  </a:lnTo>
                  <a:lnTo>
                    <a:pt x="3881" y="6210"/>
                  </a:lnTo>
                  <a:lnTo>
                    <a:pt x="3648" y="6417"/>
                  </a:lnTo>
                  <a:lnTo>
                    <a:pt x="3545" y="6520"/>
                  </a:lnTo>
                  <a:lnTo>
                    <a:pt x="3441" y="6598"/>
                  </a:lnTo>
                  <a:lnTo>
                    <a:pt x="3312" y="6650"/>
                  </a:lnTo>
                  <a:lnTo>
                    <a:pt x="3182" y="6676"/>
                  </a:lnTo>
                  <a:lnTo>
                    <a:pt x="3182" y="6676"/>
                  </a:lnTo>
                  <a:lnTo>
                    <a:pt x="3079" y="6650"/>
                  </a:lnTo>
                  <a:lnTo>
                    <a:pt x="2950" y="6598"/>
                  </a:lnTo>
                  <a:lnTo>
                    <a:pt x="2846" y="6520"/>
                  </a:lnTo>
                  <a:lnTo>
                    <a:pt x="2717" y="6417"/>
                  </a:lnTo>
                  <a:lnTo>
                    <a:pt x="2510" y="6210"/>
                  </a:lnTo>
                  <a:lnTo>
                    <a:pt x="2406" y="6132"/>
                  </a:lnTo>
                  <a:lnTo>
                    <a:pt x="2277" y="6055"/>
                  </a:lnTo>
                  <a:lnTo>
                    <a:pt x="2277" y="6055"/>
                  </a:lnTo>
                  <a:lnTo>
                    <a:pt x="2173" y="6029"/>
                  </a:lnTo>
                  <a:lnTo>
                    <a:pt x="2018" y="6055"/>
                  </a:lnTo>
                  <a:lnTo>
                    <a:pt x="1734" y="6081"/>
                  </a:lnTo>
                  <a:lnTo>
                    <a:pt x="1578" y="6106"/>
                  </a:lnTo>
                  <a:lnTo>
                    <a:pt x="1449" y="6106"/>
                  </a:lnTo>
                  <a:lnTo>
                    <a:pt x="1320" y="6081"/>
                  </a:lnTo>
                  <a:lnTo>
                    <a:pt x="1216" y="6029"/>
                  </a:lnTo>
                  <a:lnTo>
                    <a:pt x="1216" y="6029"/>
                  </a:lnTo>
                  <a:lnTo>
                    <a:pt x="1139" y="5951"/>
                  </a:lnTo>
                  <a:lnTo>
                    <a:pt x="1087" y="5822"/>
                  </a:lnTo>
                  <a:lnTo>
                    <a:pt x="1061" y="5693"/>
                  </a:lnTo>
                  <a:lnTo>
                    <a:pt x="1035" y="5563"/>
                  </a:lnTo>
                  <a:lnTo>
                    <a:pt x="983" y="5279"/>
                  </a:lnTo>
                  <a:lnTo>
                    <a:pt x="932" y="5149"/>
                  </a:lnTo>
                  <a:lnTo>
                    <a:pt x="880" y="5046"/>
                  </a:lnTo>
                  <a:lnTo>
                    <a:pt x="880" y="5046"/>
                  </a:lnTo>
                  <a:lnTo>
                    <a:pt x="776" y="4942"/>
                  </a:lnTo>
                  <a:lnTo>
                    <a:pt x="673" y="4865"/>
                  </a:lnTo>
                  <a:lnTo>
                    <a:pt x="414" y="4735"/>
                  </a:lnTo>
                  <a:lnTo>
                    <a:pt x="285" y="4658"/>
                  </a:lnTo>
                  <a:lnTo>
                    <a:pt x="181" y="4580"/>
                  </a:lnTo>
                  <a:lnTo>
                    <a:pt x="78" y="4502"/>
                  </a:lnTo>
                  <a:lnTo>
                    <a:pt x="26" y="4399"/>
                  </a:lnTo>
                  <a:lnTo>
                    <a:pt x="26" y="4399"/>
                  </a:lnTo>
                  <a:lnTo>
                    <a:pt x="0" y="4270"/>
                  </a:lnTo>
                  <a:lnTo>
                    <a:pt x="26" y="4140"/>
                  </a:lnTo>
                  <a:lnTo>
                    <a:pt x="78" y="4011"/>
                  </a:lnTo>
                  <a:lnTo>
                    <a:pt x="130" y="3882"/>
                  </a:lnTo>
                  <a:lnTo>
                    <a:pt x="259" y="3597"/>
                  </a:lnTo>
                  <a:lnTo>
                    <a:pt x="311" y="3468"/>
                  </a:lnTo>
                  <a:lnTo>
                    <a:pt x="311" y="3338"/>
                  </a:lnTo>
                  <a:lnTo>
                    <a:pt x="311" y="3338"/>
                  </a:lnTo>
                  <a:lnTo>
                    <a:pt x="311" y="3209"/>
                  </a:lnTo>
                  <a:lnTo>
                    <a:pt x="259" y="3080"/>
                  </a:lnTo>
                  <a:lnTo>
                    <a:pt x="130" y="2795"/>
                  </a:lnTo>
                  <a:lnTo>
                    <a:pt x="78" y="2666"/>
                  </a:lnTo>
                  <a:lnTo>
                    <a:pt x="26" y="2536"/>
                  </a:lnTo>
                  <a:lnTo>
                    <a:pt x="0" y="2407"/>
                  </a:lnTo>
                  <a:lnTo>
                    <a:pt x="26" y="2278"/>
                  </a:lnTo>
                  <a:lnTo>
                    <a:pt x="26" y="2278"/>
                  </a:lnTo>
                  <a:lnTo>
                    <a:pt x="78" y="2174"/>
                  </a:lnTo>
                  <a:lnTo>
                    <a:pt x="181" y="2096"/>
                  </a:lnTo>
                  <a:lnTo>
                    <a:pt x="285" y="2019"/>
                  </a:lnTo>
                  <a:lnTo>
                    <a:pt x="414" y="1941"/>
                  </a:lnTo>
                  <a:lnTo>
                    <a:pt x="673" y="1812"/>
                  </a:lnTo>
                  <a:lnTo>
                    <a:pt x="776" y="1734"/>
                  </a:lnTo>
                  <a:lnTo>
                    <a:pt x="880" y="1631"/>
                  </a:lnTo>
                  <a:lnTo>
                    <a:pt x="880" y="1631"/>
                  </a:lnTo>
                  <a:lnTo>
                    <a:pt x="932" y="1527"/>
                  </a:lnTo>
                  <a:lnTo>
                    <a:pt x="983" y="1398"/>
                  </a:lnTo>
                  <a:lnTo>
                    <a:pt x="1035" y="1113"/>
                  </a:lnTo>
                  <a:lnTo>
                    <a:pt x="1061" y="984"/>
                  </a:lnTo>
                  <a:lnTo>
                    <a:pt x="1087" y="855"/>
                  </a:lnTo>
                  <a:lnTo>
                    <a:pt x="1139" y="725"/>
                  </a:lnTo>
                  <a:lnTo>
                    <a:pt x="1216" y="648"/>
                  </a:lnTo>
                  <a:lnTo>
                    <a:pt x="1216" y="648"/>
                  </a:lnTo>
                  <a:lnTo>
                    <a:pt x="1320" y="596"/>
                  </a:lnTo>
                  <a:lnTo>
                    <a:pt x="1449" y="570"/>
                  </a:lnTo>
                  <a:lnTo>
                    <a:pt x="1578" y="570"/>
                  </a:lnTo>
                  <a:lnTo>
                    <a:pt x="1734" y="596"/>
                  </a:lnTo>
                  <a:lnTo>
                    <a:pt x="2018" y="622"/>
                  </a:lnTo>
                  <a:lnTo>
                    <a:pt x="2173" y="648"/>
                  </a:lnTo>
                  <a:lnTo>
                    <a:pt x="2277" y="622"/>
                  </a:lnTo>
                  <a:lnTo>
                    <a:pt x="2277" y="622"/>
                  </a:lnTo>
                  <a:lnTo>
                    <a:pt x="2406" y="544"/>
                  </a:lnTo>
                  <a:lnTo>
                    <a:pt x="2510" y="467"/>
                  </a:lnTo>
                  <a:lnTo>
                    <a:pt x="2717" y="260"/>
                  </a:lnTo>
                  <a:lnTo>
                    <a:pt x="2846" y="156"/>
                  </a:lnTo>
                  <a:lnTo>
                    <a:pt x="2950" y="78"/>
                  </a:lnTo>
                  <a:lnTo>
                    <a:pt x="3079" y="27"/>
                  </a:lnTo>
                  <a:lnTo>
                    <a:pt x="3182" y="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26"/>
            <p:cNvSpPr/>
            <p:nvPr/>
          </p:nvSpPr>
          <p:spPr>
            <a:xfrm>
              <a:off x="7688525" y="1303600"/>
              <a:ext cx="402975" cy="402300"/>
            </a:xfrm>
            <a:custGeom>
              <a:rect b="b" l="l" r="r" t="t"/>
              <a:pathLst>
                <a:path extrusionOk="0" h="16092" w="16119">
                  <a:moveTo>
                    <a:pt x="9599" y="2328"/>
                  </a:moveTo>
                  <a:lnTo>
                    <a:pt x="9702" y="2354"/>
                  </a:lnTo>
                  <a:lnTo>
                    <a:pt x="9780" y="2406"/>
                  </a:lnTo>
                  <a:lnTo>
                    <a:pt x="9858" y="2535"/>
                  </a:lnTo>
                  <a:lnTo>
                    <a:pt x="9883" y="2665"/>
                  </a:lnTo>
                  <a:lnTo>
                    <a:pt x="9858" y="2820"/>
                  </a:lnTo>
                  <a:lnTo>
                    <a:pt x="9780" y="2949"/>
                  </a:lnTo>
                  <a:lnTo>
                    <a:pt x="9702" y="3001"/>
                  </a:lnTo>
                  <a:lnTo>
                    <a:pt x="9599" y="3027"/>
                  </a:lnTo>
                  <a:lnTo>
                    <a:pt x="9521" y="3001"/>
                  </a:lnTo>
                  <a:lnTo>
                    <a:pt x="9418" y="2949"/>
                  </a:lnTo>
                  <a:lnTo>
                    <a:pt x="9366" y="2820"/>
                  </a:lnTo>
                  <a:lnTo>
                    <a:pt x="9340" y="2665"/>
                  </a:lnTo>
                  <a:lnTo>
                    <a:pt x="9366" y="2535"/>
                  </a:lnTo>
                  <a:lnTo>
                    <a:pt x="9418" y="2406"/>
                  </a:lnTo>
                  <a:lnTo>
                    <a:pt x="9521" y="2354"/>
                  </a:lnTo>
                  <a:lnTo>
                    <a:pt x="9599" y="2328"/>
                  </a:lnTo>
                  <a:close/>
                  <a:moveTo>
                    <a:pt x="5201" y="1061"/>
                  </a:moveTo>
                  <a:lnTo>
                    <a:pt x="5252" y="1087"/>
                  </a:lnTo>
                  <a:lnTo>
                    <a:pt x="5330" y="1112"/>
                  </a:lnTo>
                  <a:lnTo>
                    <a:pt x="5459" y="1190"/>
                  </a:lnTo>
                  <a:lnTo>
                    <a:pt x="5537" y="1294"/>
                  </a:lnTo>
                  <a:lnTo>
                    <a:pt x="5563" y="1371"/>
                  </a:lnTo>
                  <a:lnTo>
                    <a:pt x="5563" y="1449"/>
                  </a:lnTo>
                  <a:lnTo>
                    <a:pt x="5563" y="2975"/>
                  </a:lnTo>
                  <a:lnTo>
                    <a:pt x="5537" y="3130"/>
                  </a:lnTo>
                  <a:lnTo>
                    <a:pt x="5459" y="3234"/>
                  </a:lnTo>
                  <a:lnTo>
                    <a:pt x="5330" y="3312"/>
                  </a:lnTo>
                  <a:lnTo>
                    <a:pt x="5201" y="3337"/>
                  </a:lnTo>
                  <a:lnTo>
                    <a:pt x="1656" y="3337"/>
                  </a:lnTo>
                  <a:lnTo>
                    <a:pt x="1501" y="3312"/>
                  </a:lnTo>
                  <a:lnTo>
                    <a:pt x="1372" y="3234"/>
                  </a:lnTo>
                  <a:lnTo>
                    <a:pt x="1294" y="3130"/>
                  </a:lnTo>
                  <a:lnTo>
                    <a:pt x="1268" y="2975"/>
                  </a:lnTo>
                  <a:lnTo>
                    <a:pt x="1268" y="1449"/>
                  </a:lnTo>
                  <a:lnTo>
                    <a:pt x="1294" y="1294"/>
                  </a:lnTo>
                  <a:lnTo>
                    <a:pt x="1372" y="1190"/>
                  </a:lnTo>
                  <a:lnTo>
                    <a:pt x="1501" y="1112"/>
                  </a:lnTo>
                  <a:lnTo>
                    <a:pt x="1656" y="1061"/>
                  </a:lnTo>
                  <a:close/>
                  <a:moveTo>
                    <a:pt x="9599" y="1837"/>
                  </a:moveTo>
                  <a:lnTo>
                    <a:pt x="9444" y="1863"/>
                  </a:lnTo>
                  <a:lnTo>
                    <a:pt x="9314" y="1914"/>
                  </a:lnTo>
                  <a:lnTo>
                    <a:pt x="9185" y="1992"/>
                  </a:lnTo>
                  <a:lnTo>
                    <a:pt x="9081" y="2096"/>
                  </a:lnTo>
                  <a:lnTo>
                    <a:pt x="8978" y="2225"/>
                  </a:lnTo>
                  <a:lnTo>
                    <a:pt x="8926" y="2354"/>
                  </a:lnTo>
                  <a:lnTo>
                    <a:pt x="8874" y="2510"/>
                  </a:lnTo>
                  <a:lnTo>
                    <a:pt x="8874" y="2665"/>
                  </a:lnTo>
                  <a:lnTo>
                    <a:pt x="8874" y="2846"/>
                  </a:lnTo>
                  <a:lnTo>
                    <a:pt x="8926" y="3001"/>
                  </a:lnTo>
                  <a:lnTo>
                    <a:pt x="8978" y="3130"/>
                  </a:lnTo>
                  <a:lnTo>
                    <a:pt x="9081" y="3234"/>
                  </a:lnTo>
                  <a:lnTo>
                    <a:pt x="9185" y="3363"/>
                  </a:lnTo>
                  <a:lnTo>
                    <a:pt x="9314" y="3441"/>
                  </a:lnTo>
                  <a:lnTo>
                    <a:pt x="9444" y="3493"/>
                  </a:lnTo>
                  <a:lnTo>
                    <a:pt x="9754" y="3493"/>
                  </a:lnTo>
                  <a:lnTo>
                    <a:pt x="9909" y="3441"/>
                  </a:lnTo>
                  <a:lnTo>
                    <a:pt x="10039" y="3363"/>
                  </a:lnTo>
                  <a:lnTo>
                    <a:pt x="10142" y="3234"/>
                  </a:lnTo>
                  <a:lnTo>
                    <a:pt x="10246" y="3130"/>
                  </a:lnTo>
                  <a:lnTo>
                    <a:pt x="10297" y="3001"/>
                  </a:lnTo>
                  <a:lnTo>
                    <a:pt x="10349" y="2846"/>
                  </a:lnTo>
                  <a:lnTo>
                    <a:pt x="10349" y="2665"/>
                  </a:lnTo>
                  <a:lnTo>
                    <a:pt x="10349" y="2510"/>
                  </a:lnTo>
                  <a:lnTo>
                    <a:pt x="10297" y="2354"/>
                  </a:lnTo>
                  <a:lnTo>
                    <a:pt x="10246" y="2225"/>
                  </a:lnTo>
                  <a:lnTo>
                    <a:pt x="10142" y="2096"/>
                  </a:lnTo>
                  <a:lnTo>
                    <a:pt x="10039" y="1992"/>
                  </a:lnTo>
                  <a:lnTo>
                    <a:pt x="9909" y="1914"/>
                  </a:lnTo>
                  <a:lnTo>
                    <a:pt x="9754" y="1863"/>
                  </a:lnTo>
                  <a:lnTo>
                    <a:pt x="9599" y="1837"/>
                  </a:lnTo>
                  <a:close/>
                  <a:moveTo>
                    <a:pt x="11720" y="4191"/>
                  </a:moveTo>
                  <a:lnTo>
                    <a:pt x="11824" y="4217"/>
                  </a:lnTo>
                  <a:lnTo>
                    <a:pt x="11901" y="4295"/>
                  </a:lnTo>
                  <a:lnTo>
                    <a:pt x="11979" y="4398"/>
                  </a:lnTo>
                  <a:lnTo>
                    <a:pt x="12005" y="4553"/>
                  </a:lnTo>
                  <a:lnTo>
                    <a:pt x="11979" y="4709"/>
                  </a:lnTo>
                  <a:lnTo>
                    <a:pt x="11901" y="4812"/>
                  </a:lnTo>
                  <a:lnTo>
                    <a:pt x="11824" y="4890"/>
                  </a:lnTo>
                  <a:lnTo>
                    <a:pt x="11720" y="4916"/>
                  </a:lnTo>
                  <a:lnTo>
                    <a:pt x="11617" y="4890"/>
                  </a:lnTo>
                  <a:lnTo>
                    <a:pt x="11539" y="4812"/>
                  </a:lnTo>
                  <a:lnTo>
                    <a:pt x="11487" y="4709"/>
                  </a:lnTo>
                  <a:lnTo>
                    <a:pt x="11462" y="4553"/>
                  </a:lnTo>
                  <a:lnTo>
                    <a:pt x="11487" y="4398"/>
                  </a:lnTo>
                  <a:lnTo>
                    <a:pt x="11539" y="4295"/>
                  </a:lnTo>
                  <a:lnTo>
                    <a:pt x="11617" y="4217"/>
                  </a:lnTo>
                  <a:lnTo>
                    <a:pt x="11720" y="4191"/>
                  </a:lnTo>
                  <a:close/>
                  <a:moveTo>
                    <a:pt x="11436" y="1966"/>
                  </a:moveTo>
                  <a:lnTo>
                    <a:pt x="11332" y="1992"/>
                  </a:lnTo>
                  <a:lnTo>
                    <a:pt x="11255" y="2018"/>
                  </a:lnTo>
                  <a:lnTo>
                    <a:pt x="11203" y="2096"/>
                  </a:lnTo>
                  <a:lnTo>
                    <a:pt x="9754" y="4838"/>
                  </a:lnTo>
                  <a:lnTo>
                    <a:pt x="9728" y="4941"/>
                  </a:lnTo>
                  <a:lnTo>
                    <a:pt x="9754" y="5019"/>
                  </a:lnTo>
                  <a:lnTo>
                    <a:pt x="9780" y="5097"/>
                  </a:lnTo>
                  <a:lnTo>
                    <a:pt x="9858" y="5174"/>
                  </a:lnTo>
                  <a:lnTo>
                    <a:pt x="9961" y="5200"/>
                  </a:lnTo>
                  <a:lnTo>
                    <a:pt x="10039" y="5174"/>
                  </a:lnTo>
                  <a:lnTo>
                    <a:pt x="10116" y="5148"/>
                  </a:lnTo>
                  <a:lnTo>
                    <a:pt x="10168" y="5071"/>
                  </a:lnTo>
                  <a:lnTo>
                    <a:pt x="11617" y="2328"/>
                  </a:lnTo>
                  <a:lnTo>
                    <a:pt x="11643" y="2225"/>
                  </a:lnTo>
                  <a:lnTo>
                    <a:pt x="11617" y="2147"/>
                  </a:lnTo>
                  <a:lnTo>
                    <a:pt x="11591" y="2070"/>
                  </a:lnTo>
                  <a:lnTo>
                    <a:pt x="11513" y="1992"/>
                  </a:lnTo>
                  <a:lnTo>
                    <a:pt x="11436" y="1966"/>
                  </a:lnTo>
                  <a:close/>
                  <a:moveTo>
                    <a:pt x="11720" y="3725"/>
                  </a:moveTo>
                  <a:lnTo>
                    <a:pt x="11565" y="3751"/>
                  </a:lnTo>
                  <a:lnTo>
                    <a:pt x="11436" y="3803"/>
                  </a:lnTo>
                  <a:lnTo>
                    <a:pt x="11306" y="3881"/>
                  </a:lnTo>
                  <a:lnTo>
                    <a:pt x="11177" y="3984"/>
                  </a:lnTo>
                  <a:lnTo>
                    <a:pt x="11099" y="4114"/>
                  </a:lnTo>
                  <a:lnTo>
                    <a:pt x="11048" y="4243"/>
                  </a:lnTo>
                  <a:lnTo>
                    <a:pt x="10996" y="4398"/>
                  </a:lnTo>
                  <a:lnTo>
                    <a:pt x="10970" y="4553"/>
                  </a:lnTo>
                  <a:lnTo>
                    <a:pt x="10996" y="4709"/>
                  </a:lnTo>
                  <a:lnTo>
                    <a:pt x="11048" y="4864"/>
                  </a:lnTo>
                  <a:lnTo>
                    <a:pt x="11099" y="4993"/>
                  </a:lnTo>
                  <a:lnTo>
                    <a:pt x="11177" y="5123"/>
                  </a:lnTo>
                  <a:lnTo>
                    <a:pt x="11306" y="5226"/>
                  </a:lnTo>
                  <a:lnTo>
                    <a:pt x="11436" y="5304"/>
                  </a:lnTo>
                  <a:lnTo>
                    <a:pt x="11565" y="5355"/>
                  </a:lnTo>
                  <a:lnTo>
                    <a:pt x="11720" y="5381"/>
                  </a:lnTo>
                  <a:lnTo>
                    <a:pt x="11876" y="5355"/>
                  </a:lnTo>
                  <a:lnTo>
                    <a:pt x="12031" y="5304"/>
                  </a:lnTo>
                  <a:lnTo>
                    <a:pt x="12160" y="5226"/>
                  </a:lnTo>
                  <a:lnTo>
                    <a:pt x="12264" y="5123"/>
                  </a:lnTo>
                  <a:lnTo>
                    <a:pt x="12341" y="4993"/>
                  </a:lnTo>
                  <a:lnTo>
                    <a:pt x="12419" y="4864"/>
                  </a:lnTo>
                  <a:lnTo>
                    <a:pt x="12471" y="4709"/>
                  </a:lnTo>
                  <a:lnTo>
                    <a:pt x="12471" y="4553"/>
                  </a:lnTo>
                  <a:lnTo>
                    <a:pt x="12471" y="4398"/>
                  </a:lnTo>
                  <a:lnTo>
                    <a:pt x="12419" y="4243"/>
                  </a:lnTo>
                  <a:lnTo>
                    <a:pt x="12341" y="4114"/>
                  </a:lnTo>
                  <a:lnTo>
                    <a:pt x="12264" y="3984"/>
                  </a:lnTo>
                  <a:lnTo>
                    <a:pt x="12160" y="3881"/>
                  </a:lnTo>
                  <a:lnTo>
                    <a:pt x="12031" y="3803"/>
                  </a:lnTo>
                  <a:lnTo>
                    <a:pt x="11876" y="3751"/>
                  </a:lnTo>
                  <a:lnTo>
                    <a:pt x="11720" y="3725"/>
                  </a:lnTo>
                  <a:close/>
                  <a:moveTo>
                    <a:pt x="10685" y="466"/>
                  </a:moveTo>
                  <a:lnTo>
                    <a:pt x="10763" y="492"/>
                  </a:lnTo>
                  <a:lnTo>
                    <a:pt x="10867" y="543"/>
                  </a:lnTo>
                  <a:lnTo>
                    <a:pt x="11048" y="724"/>
                  </a:lnTo>
                  <a:lnTo>
                    <a:pt x="11280" y="931"/>
                  </a:lnTo>
                  <a:lnTo>
                    <a:pt x="11410" y="1009"/>
                  </a:lnTo>
                  <a:lnTo>
                    <a:pt x="11539" y="1061"/>
                  </a:lnTo>
                  <a:lnTo>
                    <a:pt x="11669" y="1087"/>
                  </a:lnTo>
                  <a:lnTo>
                    <a:pt x="11824" y="1112"/>
                  </a:lnTo>
                  <a:lnTo>
                    <a:pt x="12134" y="1061"/>
                  </a:lnTo>
                  <a:lnTo>
                    <a:pt x="12367" y="1035"/>
                  </a:lnTo>
                  <a:lnTo>
                    <a:pt x="12471" y="1035"/>
                  </a:lnTo>
                  <a:lnTo>
                    <a:pt x="12522" y="1061"/>
                  </a:lnTo>
                  <a:lnTo>
                    <a:pt x="12574" y="1112"/>
                  </a:lnTo>
                  <a:lnTo>
                    <a:pt x="12600" y="1216"/>
                  </a:lnTo>
                  <a:lnTo>
                    <a:pt x="12652" y="1449"/>
                  </a:lnTo>
                  <a:lnTo>
                    <a:pt x="12703" y="1759"/>
                  </a:lnTo>
                  <a:lnTo>
                    <a:pt x="12755" y="1889"/>
                  </a:lnTo>
                  <a:lnTo>
                    <a:pt x="12833" y="2018"/>
                  </a:lnTo>
                  <a:lnTo>
                    <a:pt x="12910" y="2121"/>
                  </a:lnTo>
                  <a:lnTo>
                    <a:pt x="13040" y="2199"/>
                  </a:lnTo>
                  <a:lnTo>
                    <a:pt x="13298" y="2354"/>
                  </a:lnTo>
                  <a:lnTo>
                    <a:pt x="13531" y="2484"/>
                  </a:lnTo>
                  <a:lnTo>
                    <a:pt x="13609" y="2535"/>
                  </a:lnTo>
                  <a:lnTo>
                    <a:pt x="13635" y="2587"/>
                  </a:lnTo>
                  <a:lnTo>
                    <a:pt x="13635" y="2665"/>
                  </a:lnTo>
                  <a:lnTo>
                    <a:pt x="13609" y="2768"/>
                  </a:lnTo>
                  <a:lnTo>
                    <a:pt x="13505" y="2975"/>
                  </a:lnTo>
                  <a:lnTo>
                    <a:pt x="13402" y="3260"/>
                  </a:lnTo>
                  <a:lnTo>
                    <a:pt x="13350" y="3415"/>
                  </a:lnTo>
                  <a:lnTo>
                    <a:pt x="13324" y="3570"/>
                  </a:lnTo>
                  <a:lnTo>
                    <a:pt x="13350" y="3725"/>
                  </a:lnTo>
                  <a:lnTo>
                    <a:pt x="13402" y="3881"/>
                  </a:lnTo>
                  <a:lnTo>
                    <a:pt x="13505" y="4165"/>
                  </a:lnTo>
                  <a:lnTo>
                    <a:pt x="13609" y="4372"/>
                  </a:lnTo>
                  <a:lnTo>
                    <a:pt x="13635" y="4476"/>
                  </a:lnTo>
                  <a:lnTo>
                    <a:pt x="13635" y="4553"/>
                  </a:lnTo>
                  <a:lnTo>
                    <a:pt x="13609" y="4605"/>
                  </a:lnTo>
                  <a:lnTo>
                    <a:pt x="13531" y="4657"/>
                  </a:lnTo>
                  <a:lnTo>
                    <a:pt x="13298" y="4786"/>
                  </a:lnTo>
                  <a:lnTo>
                    <a:pt x="13040" y="4941"/>
                  </a:lnTo>
                  <a:lnTo>
                    <a:pt x="12910" y="5019"/>
                  </a:lnTo>
                  <a:lnTo>
                    <a:pt x="12833" y="5123"/>
                  </a:lnTo>
                  <a:lnTo>
                    <a:pt x="12755" y="5252"/>
                  </a:lnTo>
                  <a:lnTo>
                    <a:pt x="12703" y="5407"/>
                  </a:lnTo>
                  <a:lnTo>
                    <a:pt x="12652" y="5692"/>
                  </a:lnTo>
                  <a:lnTo>
                    <a:pt x="12600" y="5925"/>
                  </a:lnTo>
                  <a:lnTo>
                    <a:pt x="12574" y="6028"/>
                  </a:lnTo>
                  <a:lnTo>
                    <a:pt x="12522" y="6080"/>
                  </a:lnTo>
                  <a:lnTo>
                    <a:pt x="12471" y="6106"/>
                  </a:lnTo>
                  <a:lnTo>
                    <a:pt x="12367" y="6106"/>
                  </a:lnTo>
                  <a:lnTo>
                    <a:pt x="12134" y="6080"/>
                  </a:lnTo>
                  <a:lnTo>
                    <a:pt x="11824" y="6028"/>
                  </a:lnTo>
                  <a:lnTo>
                    <a:pt x="11669" y="6054"/>
                  </a:lnTo>
                  <a:lnTo>
                    <a:pt x="11539" y="6080"/>
                  </a:lnTo>
                  <a:lnTo>
                    <a:pt x="11410" y="6132"/>
                  </a:lnTo>
                  <a:lnTo>
                    <a:pt x="11280" y="6209"/>
                  </a:lnTo>
                  <a:lnTo>
                    <a:pt x="11048" y="6416"/>
                  </a:lnTo>
                  <a:lnTo>
                    <a:pt x="10867" y="6597"/>
                  </a:lnTo>
                  <a:lnTo>
                    <a:pt x="10763" y="6649"/>
                  </a:lnTo>
                  <a:lnTo>
                    <a:pt x="10685" y="6675"/>
                  </a:lnTo>
                  <a:lnTo>
                    <a:pt x="10608" y="6649"/>
                  </a:lnTo>
                  <a:lnTo>
                    <a:pt x="10530" y="6597"/>
                  </a:lnTo>
                  <a:lnTo>
                    <a:pt x="10349" y="6416"/>
                  </a:lnTo>
                  <a:lnTo>
                    <a:pt x="10116" y="6209"/>
                  </a:lnTo>
                  <a:lnTo>
                    <a:pt x="9987" y="6132"/>
                  </a:lnTo>
                  <a:lnTo>
                    <a:pt x="9858" y="6080"/>
                  </a:lnTo>
                  <a:lnTo>
                    <a:pt x="9728" y="6054"/>
                  </a:lnTo>
                  <a:lnTo>
                    <a:pt x="9573" y="6028"/>
                  </a:lnTo>
                  <a:lnTo>
                    <a:pt x="9262" y="6080"/>
                  </a:lnTo>
                  <a:lnTo>
                    <a:pt x="9030" y="6106"/>
                  </a:lnTo>
                  <a:lnTo>
                    <a:pt x="8926" y="6106"/>
                  </a:lnTo>
                  <a:lnTo>
                    <a:pt x="8874" y="6080"/>
                  </a:lnTo>
                  <a:lnTo>
                    <a:pt x="8823" y="6028"/>
                  </a:lnTo>
                  <a:lnTo>
                    <a:pt x="8797" y="5925"/>
                  </a:lnTo>
                  <a:lnTo>
                    <a:pt x="8745" y="5692"/>
                  </a:lnTo>
                  <a:lnTo>
                    <a:pt x="8693" y="5407"/>
                  </a:lnTo>
                  <a:lnTo>
                    <a:pt x="8642" y="5252"/>
                  </a:lnTo>
                  <a:lnTo>
                    <a:pt x="8564" y="5123"/>
                  </a:lnTo>
                  <a:lnTo>
                    <a:pt x="8460" y="5019"/>
                  </a:lnTo>
                  <a:lnTo>
                    <a:pt x="8357" y="4941"/>
                  </a:lnTo>
                  <a:lnTo>
                    <a:pt x="8098" y="4786"/>
                  </a:lnTo>
                  <a:lnTo>
                    <a:pt x="7865" y="4657"/>
                  </a:lnTo>
                  <a:lnTo>
                    <a:pt x="7788" y="4605"/>
                  </a:lnTo>
                  <a:lnTo>
                    <a:pt x="7762" y="4553"/>
                  </a:lnTo>
                  <a:lnTo>
                    <a:pt x="7736" y="4476"/>
                  </a:lnTo>
                  <a:lnTo>
                    <a:pt x="7788" y="4372"/>
                  </a:lnTo>
                  <a:lnTo>
                    <a:pt x="7865" y="4165"/>
                  </a:lnTo>
                  <a:lnTo>
                    <a:pt x="7995" y="3881"/>
                  </a:lnTo>
                  <a:lnTo>
                    <a:pt x="8047" y="3725"/>
                  </a:lnTo>
                  <a:lnTo>
                    <a:pt x="8072" y="3570"/>
                  </a:lnTo>
                  <a:lnTo>
                    <a:pt x="8047" y="3415"/>
                  </a:lnTo>
                  <a:lnTo>
                    <a:pt x="7995" y="3260"/>
                  </a:lnTo>
                  <a:lnTo>
                    <a:pt x="7865" y="2975"/>
                  </a:lnTo>
                  <a:lnTo>
                    <a:pt x="7788" y="2768"/>
                  </a:lnTo>
                  <a:lnTo>
                    <a:pt x="7736" y="2665"/>
                  </a:lnTo>
                  <a:lnTo>
                    <a:pt x="7762" y="2587"/>
                  </a:lnTo>
                  <a:lnTo>
                    <a:pt x="7788" y="2535"/>
                  </a:lnTo>
                  <a:lnTo>
                    <a:pt x="7865" y="2484"/>
                  </a:lnTo>
                  <a:lnTo>
                    <a:pt x="8098" y="2354"/>
                  </a:lnTo>
                  <a:lnTo>
                    <a:pt x="8357" y="2199"/>
                  </a:lnTo>
                  <a:lnTo>
                    <a:pt x="8460" y="2121"/>
                  </a:lnTo>
                  <a:lnTo>
                    <a:pt x="8564" y="2018"/>
                  </a:lnTo>
                  <a:lnTo>
                    <a:pt x="8642" y="1889"/>
                  </a:lnTo>
                  <a:lnTo>
                    <a:pt x="8693" y="1759"/>
                  </a:lnTo>
                  <a:lnTo>
                    <a:pt x="8745" y="1449"/>
                  </a:lnTo>
                  <a:lnTo>
                    <a:pt x="8797" y="1216"/>
                  </a:lnTo>
                  <a:lnTo>
                    <a:pt x="8823" y="1112"/>
                  </a:lnTo>
                  <a:lnTo>
                    <a:pt x="8874" y="1061"/>
                  </a:lnTo>
                  <a:lnTo>
                    <a:pt x="8926" y="1035"/>
                  </a:lnTo>
                  <a:lnTo>
                    <a:pt x="9030" y="1035"/>
                  </a:lnTo>
                  <a:lnTo>
                    <a:pt x="9262" y="1061"/>
                  </a:lnTo>
                  <a:lnTo>
                    <a:pt x="9573" y="1112"/>
                  </a:lnTo>
                  <a:lnTo>
                    <a:pt x="9728" y="1087"/>
                  </a:lnTo>
                  <a:lnTo>
                    <a:pt x="9858" y="1061"/>
                  </a:lnTo>
                  <a:lnTo>
                    <a:pt x="9987" y="1009"/>
                  </a:lnTo>
                  <a:lnTo>
                    <a:pt x="10116" y="931"/>
                  </a:lnTo>
                  <a:lnTo>
                    <a:pt x="10349" y="724"/>
                  </a:lnTo>
                  <a:lnTo>
                    <a:pt x="10530" y="543"/>
                  </a:lnTo>
                  <a:lnTo>
                    <a:pt x="10608" y="492"/>
                  </a:lnTo>
                  <a:lnTo>
                    <a:pt x="10685" y="466"/>
                  </a:lnTo>
                  <a:close/>
                  <a:moveTo>
                    <a:pt x="10582" y="0"/>
                  </a:moveTo>
                  <a:lnTo>
                    <a:pt x="10504" y="26"/>
                  </a:lnTo>
                  <a:lnTo>
                    <a:pt x="10323" y="129"/>
                  </a:lnTo>
                  <a:lnTo>
                    <a:pt x="10168" y="233"/>
                  </a:lnTo>
                  <a:lnTo>
                    <a:pt x="10013" y="388"/>
                  </a:lnTo>
                  <a:lnTo>
                    <a:pt x="9858" y="543"/>
                  </a:lnTo>
                  <a:lnTo>
                    <a:pt x="9780" y="595"/>
                  </a:lnTo>
                  <a:lnTo>
                    <a:pt x="9702" y="621"/>
                  </a:lnTo>
                  <a:lnTo>
                    <a:pt x="9547" y="621"/>
                  </a:lnTo>
                  <a:lnTo>
                    <a:pt x="9340" y="595"/>
                  </a:lnTo>
                  <a:lnTo>
                    <a:pt x="9133" y="569"/>
                  </a:lnTo>
                  <a:lnTo>
                    <a:pt x="8952" y="569"/>
                  </a:lnTo>
                  <a:lnTo>
                    <a:pt x="8771" y="595"/>
                  </a:lnTo>
                  <a:lnTo>
                    <a:pt x="8667" y="647"/>
                  </a:lnTo>
                  <a:lnTo>
                    <a:pt x="8590" y="699"/>
                  </a:lnTo>
                  <a:lnTo>
                    <a:pt x="8512" y="750"/>
                  </a:lnTo>
                  <a:lnTo>
                    <a:pt x="8460" y="828"/>
                  </a:lnTo>
                  <a:lnTo>
                    <a:pt x="8357" y="983"/>
                  </a:lnTo>
                  <a:lnTo>
                    <a:pt x="8305" y="1190"/>
                  </a:lnTo>
                  <a:lnTo>
                    <a:pt x="8279" y="1371"/>
                  </a:lnTo>
                  <a:lnTo>
                    <a:pt x="8254" y="1578"/>
                  </a:lnTo>
                  <a:lnTo>
                    <a:pt x="8228" y="1682"/>
                  </a:lnTo>
                  <a:lnTo>
                    <a:pt x="8176" y="1733"/>
                  </a:lnTo>
                  <a:lnTo>
                    <a:pt x="8124" y="1785"/>
                  </a:lnTo>
                  <a:lnTo>
                    <a:pt x="8072" y="1837"/>
                  </a:lnTo>
                  <a:lnTo>
                    <a:pt x="7865" y="1940"/>
                  </a:lnTo>
                  <a:lnTo>
                    <a:pt x="7710" y="2018"/>
                  </a:lnTo>
                  <a:lnTo>
                    <a:pt x="7529" y="2121"/>
                  </a:lnTo>
                  <a:lnTo>
                    <a:pt x="7400" y="2277"/>
                  </a:lnTo>
                  <a:lnTo>
                    <a:pt x="7348" y="2354"/>
                  </a:lnTo>
                  <a:lnTo>
                    <a:pt x="7296" y="2432"/>
                  </a:lnTo>
                  <a:lnTo>
                    <a:pt x="7270" y="2535"/>
                  </a:lnTo>
                  <a:lnTo>
                    <a:pt x="7270" y="2639"/>
                  </a:lnTo>
                  <a:lnTo>
                    <a:pt x="7296" y="2820"/>
                  </a:lnTo>
                  <a:lnTo>
                    <a:pt x="7374" y="3001"/>
                  </a:lnTo>
                  <a:lnTo>
                    <a:pt x="7451" y="3182"/>
                  </a:lnTo>
                  <a:lnTo>
                    <a:pt x="7555" y="3389"/>
                  </a:lnTo>
                  <a:lnTo>
                    <a:pt x="7581" y="3493"/>
                  </a:lnTo>
                  <a:lnTo>
                    <a:pt x="7581" y="3570"/>
                  </a:lnTo>
                  <a:lnTo>
                    <a:pt x="7581" y="3648"/>
                  </a:lnTo>
                  <a:lnTo>
                    <a:pt x="7555" y="3751"/>
                  </a:lnTo>
                  <a:lnTo>
                    <a:pt x="7451" y="3958"/>
                  </a:lnTo>
                  <a:lnTo>
                    <a:pt x="7374" y="4139"/>
                  </a:lnTo>
                  <a:lnTo>
                    <a:pt x="7296" y="4321"/>
                  </a:lnTo>
                  <a:lnTo>
                    <a:pt x="7270" y="4502"/>
                  </a:lnTo>
                  <a:lnTo>
                    <a:pt x="7270" y="4605"/>
                  </a:lnTo>
                  <a:lnTo>
                    <a:pt x="7296" y="4709"/>
                  </a:lnTo>
                  <a:lnTo>
                    <a:pt x="7348" y="4786"/>
                  </a:lnTo>
                  <a:lnTo>
                    <a:pt x="7400" y="4864"/>
                  </a:lnTo>
                  <a:lnTo>
                    <a:pt x="7529" y="5019"/>
                  </a:lnTo>
                  <a:lnTo>
                    <a:pt x="7710" y="5123"/>
                  </a:lnTo>
                  <a:lnTo>
                    <a:pt x="7865" y="5200"/>
                  </a:lnTo>
                  <a:lnTo>
                    <a:pt x="8072" y="5304"/>
                  </a:lnTo>
                  <a:lnTo>
                    <a:pt x="8124" y="5355"/>
                  </a:lnTo>
                  <a:lnTo>
                    <a:pt x="8176" y="5407"/>
                  </a:lnTo>
                  <a:lnTo>
                    <a:pt x="8228" y="5459"/>
                  </a:lnTo>
                  <a:lnTo>
                    <a:pt x="8254" y="5562"/>
                  </a:lnTo>
                  <a:lnTo>
                    <a:pt x="8279" y="5769"/>
                  </a:lnTo>
                  <a:lnTo>
                    <a:pt x="8305" y="5950"/>
                  </a:lnTo>
                  <a:lnTo>
                    <a:pt x="8357" y="6157"/>
                  </a:lnTo>
                  <a:lnTo>
                    <a:pt x="8460" y="6313"/>
                  </a:lnTo>
                  <a:lnTo>
                    <a:pt x="8512" y="6390"/>
                  </a:lnTo>
                  <a:lnTo>
                    <a:pt x="8590" y="6442"/>
                  </a:lnTo>
                  <a:lnTo>
                    <a:pt x="8667" y="6494"/>
                  </a:lnTo>
                  <a:lnTo>
                    <a:pt x="8771" y="6545"/>
                  </a:lnTo>
                  <a:lnTo>
                    <a:pt x="8952" y="6571"/>
                  </a:lnTo>
                  <a:lnTo>
                    <a:pt x="9133" y="6571"/>
                  </a:lnTo>
                  <a:lnTo>
                    <a:pt x="9340" y="6545"/>
                  </a:lnTo>
                  <a:lnTo>
                    <a:pt x="9547" y="6520"/>
                  </a:lnTo>
                  <a:lnTo>
                    <a:pt x="9702" y="6520"/>
                  </a:lnTo>
                  <a:lnTo>
                    <a:pt x="9780" y="6545"/>
                  </a:lnTo>
                  <a:lnTo>
                    <a:pt x="9858" y="6597"/>
                  </a:lnTo>
                  <a:lnTo>
                    <a:pt x="10013" y="6752"/>
                  </a:lnTo>
                  <a:lnTo>
                    <a:pt x="10168" y="6908"/>
                  </a:lnTo>
                  <a:lnTo>
                    <a:pt x="10323" y="7011"/>
                  </a:lnTo>
                  <a:lnTo>
                    <a:pt x="10504" y="7115"/>
                  </a:lnTo>
                  <a:lnTo>
                    <a:pt x="10582" y="7141"/>
                  </a:lnTo>
                  <a:lnTo>
                    <a:pt x="10789" y="7141"/>
                  </a:lnTo>
                  <a:lnTo>
                    <a:pt x="10892" y="7115"/>
                  </a:lnTo>
                  <a:lnTo>
                    <a:pt x="11073" y="7011"/>
                  </a:lnTo>
                  <a:lnTo>
                    <a:pt x="11229" y="6908"/>
                  </a:lnTo>
                  <a:lnTo>
                    <a:pt x="11384" y="6752"/>
                  </a:lnTo>
                  <a:lnTo>
                    <a:pt x="11539" y="6597"/>
                  </a:lnTo>
                  <a:lnTo>
                    <a:pt x="11617" y="6545"/>
                  </a:lnTo>
                  <a:lnTo>
                    <a:pt x="11669" y="6520"/>
                  </a:lnTo>
                  <a:lnTo>
                    <a:pt x="11850" y="6520"/>
                  </a:lnTo>
                  <a:lnTo>
                    <a:pt x="12057" y="6545"/>
                  </a:lnTo>
                  <a:lnTo>
                    <a:pt x="12264" y="6571"/>
                  </a:lnTo>
                  <a:lnTo>
                    <a:pt x="12445" y="6571"/>
                  </a:lnTo>
                  <a:lnTo>
                    <a:pt x="12626" y="6545"/>
                  </a:lnTo>
                  <a:lnTo>
                    <a:pt x="12729" y="6494"/>
                  </a:lnTo>
                  <a:lnTo>
                    <a:pt x="12807" y="6442"/>
                  </a:lnTo>
                  <a:lnTo>
                    <a:pt x="12885" y="6390"/>
                  </a:lnTo>
                  <a:lnTo>
                    <a:pt x="12936" y="6313"/>
                  </a:lnTo>
                  <a:lnTo>
                    <a:pt x="13014" y="6157"/>
                  </a:lnTo>
                  <a:lnTo>
                    <a:pt x="13066" y="5950"/>
                  </a:lnTo>
                  <a:lnTo>
                    <a:pt x="13117" y="5769"/>
                  </a:lnTo>
                  <a:lnTo>
                    <a:pt x="13143" y="5562"/>
                  </a:lnTo>
                  <a:lnTo>
                    <a:pt x="13169" y="5459"/>
                  </a:lnTo>
                  <a:lnTo>
                    <a:pt x="13195" y="5407"/>
                  </a:lnTo>
                  <a:lnTo>
                    <a:pt x="13247" y="5355"/>
                  </a:lnTo>
                  <a:lnTo>
                    <a:pt x="13324" y="5304"/>
                  </a:lnTo>
                  <a:lnTo>
                    <a:pt x="13505" y="5200"/>
                  </a:lnTo>
                  <a:lnTo>
                    <a:pt x="13687" y="5123"/>
                  </a:lnTo>
                  <a:lnTo>
                    <a:pt x="13868" y="5019"/>
                  </a:lnTo>
                  <a:lnTo>
                    <a:pt x="13997" y="4864"/>
                  </a:lnTo>
                  <a:lnTo>
                    <a:pt x="14049" y="4786"/>
                  </a:lnTo>
                  <a:lnTo>
                    <a:pt x="14075" y="4709"/>
                  </a:lnTo>
                  <a:lnTo>
                    <a:pt x="14100" y="4605"/>
                  </a:lnTo>
                  <a:lnTo>
                    <a:pt x="14126" y="4502"/>
                  </a:lnTo>
                  <a:lnTo>
                    <a:pt x="14100" y="4321"/>
                  </a:lnTo>
                  <a:lnTo>
                    <a:pt x="14023" y="4139"/>
                  </a:lnTo>
                  <a:lnTo>
                    <a:pt x="13945" y="3958"/>
                  </a:lnTo>
                  <a:lnTo>
                    <a:pt x="13842" y="3751"/>
                  </a:lnTo>
                  <a:lnTo>
                    <a:pt x="13816" y="3648"/>
                  </a:lnTo>
                  <a:lnTo>
                    <a:pt x="13816" y="3570"/>
                  </a:lnTo>
                  <a:lnTo>
                    <a:pt x="13816" y="3493"/>
                  </a:lnTo>
                  <a:lnTo>
                    <a:pt x="13842" y="3389"/>
                  </a:lnTo>
                  <a:lnTo>
                    <a:pt x="13945" y="3182"/>
                  </a:lnTo>
                  <a:lnTo>
                    <a:pt x="14023" y="3001"/>
                  </a:lnTo>
                  <a:lnTo>
                    <a:pt x="14100" y="2820"/>
                  </a:lnTo>
                  <a:lnTo>
                    <a:pt x="14126" y="2639"/>
                  </a:lnTo>
                  <a:lnTo>
                    <a:pt x="14100" y="2535"/>
                  </a:lnTo>
                  <a:lnTo>
                    <a:pt x="14075" y="2432"/>
                  </a:lnTo>
                  <a:lnTo>
                    <a:pt x="14049" y="2354"/>
                  </a:lnTo>
                  <a:lnTo>
                    <a:pt x="13997" y="2277"/>
                  </a:lnTo>
                  <a:lnTo>
                    <a:pt x="13868" y="2121"/>
                  </a:lnTo>
                  <a:lnTo>
                    <a:pt x="13687" y="2018"/>
                  </a:lnTo>
                  <a:lnTo>
                    <a:pt x="13505" y="1940"/>
                  </a:lnTo>
                  <a:lnTo>
                    <a:pt x="13324" y="1837"/>
                  </a:lnTo>
                  <a:lnTo>
                    <a:pt x="13247" y="1785"/>
                  </a:lnTo>
                  <a:lnTo>
                    <a:pt x="13195" y="1733"/>
                  </a:lnTo>
                  <a:lnTo>
                    <a:pt x="13169" y="1682"/>
                  </a:lnTo>
                  <a:lnTo>
                    <a:pt x="13143" y="1578"/>
                  </a:lnTo>
                  <a:lnTo>
                    <a:pt x="13117" y="1371"/>
                  </a:lnTo>
                  <a:lnTo>
                    <a:pt x="13066" y="1190"/>
                  </a:lnTo>
                  <a:lnTo>
                    <a:pt x="13014" y="983"/>
                  </a:lnTo>
                  <a:lnTo>
                    <a:pt x="12936" y="828"/>
                  </a:lnTo>
                  <a:lnTo>
                    <a:pt x="12885" y="750"/>
                  </a:lnTo>
                  <a:lnTo>
                    <a:pt x="12807" y="699"/>
                  </a:lnTo>
                  <a:lnTo>
                    <a:pt x="12729" y="647"/>
                  </a:lnTo>
                  <a:lnTo>
                    <a:pt x="12626" y="595"/>
                  </a:lnTo>
                  <a:lnTo>
                    <a:pt x="12445" y="569"/>
                  </a:lnTo>
                  <a:lnTo>
                    <a:pt x="12264" y="569"/>
                  </a:lnTo>
                  <a:lnTo>
                    <a:pt x="12057" y="595"/>
                  </a:lnTo>
                  <a:lnTo>
                    <a:pt x="11850" y="621"/>
                  </a:lnTo>
                  <a:lnTo>
                    <a:pt x="11669" y="621"/>
                  </a:lnTo>
                  <a:lnTo>
                    <a:pt x="11617" y="595"/>
                  </a:lnTo>
                  <a:lnTo>
                    <a:pt x="11539" y="543"/>
                  </a:lnTo>
                  <a:lnTo>
                    <a:pt x="11384" y="388"/>
                  </a:lnTo>
                  <a:lnTo>
                    <a:pt x="11229" y="233"/>
                  </a:lnTo>
                  <a:lnTo>
                    <a:pt x="11073" y="129"/>
                  </a:lnTo>
                  <a:lnTo>
                    <a:pt x="10892" y="26"/>
                  </a:lnTo>
                  <a:lnTo>
                    <a:pt x="10789" y="0"/>
                  </a:lnTo>
                  <a:close/>
                  <a:moveTo>
                    <a:pt x="14721" y="8719"/>
                  </a:moveTo>
                  <a:lnTo>
                    <a:pt x="14851" y="8745"/>
                  </a:lnTo>
                  <a:lnTo>
                    <a:pt x="14954" y="8822"/>
                  </a:lnTo>
                  <a:lnTo>
                    <a:pt x="15032" y="8926"/>
                  </a:lnTo>
                  <a:lnTo>
                    <a:pt x="15058" y="9055"/>
                  </a:lnTo>
                  <a:lnTo>
                    <a:pt x="15058" y="9986"/>
                  </a:lnTo>
                  <a:lnTo>
                    <a:pt x="15032" y="10116"/>
                  </a:lnTo>
                  <a:lnTo>
                    <a:pt x="14954" y="10219"/>
                  </a:lnTo>
                  <a:lnTo>
                    <a:pt x="14851" y="10297"/>
                  </a:lnTo>
                  <a:lnTo>
                    <a:pt x="14721" y="10323"/>
                  </a:lnTo>
                  <a:lnTo>
                    <a:pt x="8590" y="10323"/>
                  </a:lnTo>
                  <a:lnTo>
                    <a:pt x="8512" y="10349"/>
                  </a:lnTo>
                  <a:lnTo>
                    <a:pt x="8435" y="10400"/>
                  </a:lnTo>
                  <a:lnTo>
                    <a:pt x="8383" y="10452"/>
                  </a:lnTo>
                  <a:lnTo>
                    <a:pt x="8357" y="10556"/>
                  </a:lnTo>
                  <a:lnTo>
                    <a:pt x="8383" y="10659"/>
                  </a:lnTo>
                  <a:lnTo>
                    <a:pt x="8435" y="10711"/>
                  </a:lnTo>
                  <a:lnTo>
                    <a:pt x="8512" y="10762"/>
                  </a:lnTo>
                  <a:lnTo>
                    <a:pt x="8590" y="10788"/>
                  </a:lnTo>
                  <a:lnTo>
                    <a:pt x="13143" y="10788"/>
                  </a:lnTo>
                  <a:lnTo>
                    <a:pt x="13143" y="11461"/>
                  </a:lnTo>
                  <a:lnTo>
                    <a:pt x="2976" y="11461"/>
                  </a:lnTo>
                  <a:lnTo>
                    <a:pt x="2976" y="10788"/>
                  </a:lnTo>
                  <a:lnTo>
                    <a:pt x="7529" y="10788"/>
                  </a:lnTo>
                  <a:lnTo>
                    <a:pt x="7633" y="10762"/>
                  </a:lnTo>
                  <a:lnTo>
                    <a:pt x="7684" y="10711"/>
                  </a:lnTo>
                  <a:lnTo>
                    <a:pt x="7736" y="10659"/>
                  </a:lnTo>
                  <a:lnTo>
                    <a:pt x="7762" y="10556"/>
                  </a:lnTo>
                  <a:lnTo>
                    <a:pt x="7736" y="10452"/>
                  </a:lnTo>
                  <a:lnTo>
                    <a:pt x="7684" y="10400"/>
                  </a:lnTo>
                  <a:lnTo>
                    <a:pt x="7633" y="10349"/>
                  </a:lnTo>
                  <a:lnTo>
                    <a:pt x="7529" y="10323"/>
                  </a:lnTo>
                  <a:lnTo>
                    <a:pt x="1398" y="10323"/>
                  </a:lnTo>
                  <a:lnTo>
                    <a:pt x="1268" y="10297"/>
                  </a:lnTo>
                  <a:lnTo>
                    <a:pt x="1165" y="10219"/>
                  </a:lnTo>
                  <a:lnTo>
                    <a:pt x="1087" y="10116"/>
                  </a:lnTo>
                  <a:lnTo>
                    <a:pt x="1061" y="9986"/>
                  </a:lnTo>
                  <a:lnTo>
                    <a:pt x="1061" y="9055"/>
                  </a:lnTo>
                  <a:lnTo>
                    <a:pt x="1087" y="8926"/>
                  </a:lnTo>
                  <a:lnTo>
                    <a:pt x="1165" y="8822"/>
                  </a:lnTo>
                  <a:lnTo>
                    <a:pt x="1268" y="8745"/>
                  </a:lnTo>
                  <a:lnTo>
                    <a:pt x="1398" y="8719"/>
                  </a:lnTo>
                  <a:close/>
                  <a:moveTo>
                    <a:pt x="10323" y="13453"/>
                  </a:moveTo>
                  <a:lnTo>
                    <a:pt x="10323" y="14126"/>
                  </a:lnTo>
                  <a:lnTo>
                    <a:pt x="9676" y="14126"/>
                  </a:lnTo>
                  <a:lnTo>
                    <a:pt x="9547" y="14100"/>
                  </a:lnTo>
                  <a:lnTo>
                    <a:pt x="9444" y="14022"/>
                  </a:lnTo>
                  <a:lnTo>
                    <a:pt x="9366" y="13919"/>
                  </a:lnTo>
                  <a:lnTo>
                    <a:pt x="9340" y="13789"/>
                  </a:lnTo>
                  <a:lnTo>
                    <a:pt x="9366" y="13660"/>
                  </a:lnTo>
                  <a:lnTo>
                    <a:pt x="9444" y="13557"/>
                  </a:lnTo>
                  <a:lnTo>
                    <a:pt x="9547" y="13479"/>
                  </a:lnTo>
                  <a:lnTo>
                    <a:pt x="9676" y="13453"/>
                  </a:lnTo>
                  <a:close/>
                  <a:moveTo>
                    <a:pt x="11694" y="13453"/>
                  </a:moveTo>
                  <a:lnTo>
                    <a:pt x="11694" y="14126"/>
                  </a:lnTo>
                  <a:lnTo>
                    <a:pt x="10789" y="14126"/>
                  </a:lnTo>
                  <a:lnTo>
                    <a:pt x="10789" y="13453"/>
                  </a:lnTo>
                  <a:close/>
                  <a:moveTo>
                    <a:pt x="12807" y="13453"/>
                  </a:moveTo>
                  <a:lnTo>
                    <a:pt x="12936" y="13479"/>
                  </a:lnTo>
                  <a:lnTo>
                    <a:pt x="13040" y="13557"/>
                  </a:lnTo>
                  <a:lnTo>
                    <a:pt x="13117" y="13660"/>
                  </a:lnTo>
                  <a:lnTo>
                    <a:pt x="13143" y="13789"/>
                  </a:lnTo>
                  <a:lnTo>
                    <a:pt x="13117" y="13919"/>
                  </a:lnTo>
                  <a:lnTo>
                    <a:pt x="13040" y="14022"/>
                  </a:lnTo>
                  <a:lnTo>
                    <a:pt x="12936" y="14100"/>
                  </a:lnTo>
                  <a:lnTo>
                    <a:pt x="12807" y="14126"/>
                  </a:lnTo>
                  <a:lnTo>
                    <a:pt x="12160" y="14126"/>
                  </a:lnTo>
                  <a:lnTo>
                    <a:pt x="12160" y="13453"/>
                  </a:lnTo>
                  <a:close/>
                  <a:moveTo>
                    <a:pt x="9521" y="12987"/>
                  </a:moveTo>
                  <a:lnTo>
                    <a:pt x="9366" y="13039"/>
                  </a:lnTo>
                  <a:lnTo>
                    <a:pt x="9237" y="13117"/>
                  </a:lnTo>
                  <a:lnTo>
                    <a:pt x="9107" y="13220"/>
                  </a:lnTo>
                  <a:lnTo>
                    <a:pt x="9004" y="13324"/>
                  </a:lnTo>
                  <a:lnTo>
                    <a:pt x="8926" y="13479"/>
                  </a:lnTo>
                  <a:lnTo>
                    <a:pt x="8874" y="13634"/>
                  </a:lnTo>
                  <a:lnTo>
                    <a:pt x="8874" y="13789"/>
                  </a:lnTo>
                  <a:lnTo>
                    <a:pt x="8874" y="13945"/>
                  </a:lnTo>
                  <a:lnTo>
                    <a:pt x="8926" y="14100"/>
                  </a:lnTo>
                  <a:lnTo>
                    <a:pt x="9004" y="14229"/>
                  </a:lnTo>
                  <a:lnTo>
                    <a:pt x="9107" y="14359"/>
                  </a:lnTo>
                  <a:lnTo>
                    <a:pt x="9237" y="14462"/>
                  </a:lnTo>
                  <a:lnTo>
                    <a:pt x="9366" y="14540"/>
                  </a:lnTo>
                  <a:lnTo>
                    <a:pt x="9521" y="14591"/>
                  </a:lnTo>
                  <a:lnTo>
                    <a:pt x="12962" y="14591"/>
                  </a:lnTo>
                  <a:lnTo>
                    <a:pt x="13117" y="14540"/>
                  </a:lnTo>
                  <a:lnTo>
                    <a:pt x="13273" y="14462"/>
                  </a:lnTo>
                  <a:lnTo>
                    <a:pt x="13376" y="14359"/>
                  </a:lnTo>
                  <a:lnTo>
                    <a:pt x="13480" y="14229"/>
                  </a:lnTo>
                  <a:lnTo>
                    <a:pt x="13557" y="14100"/>
                  </a:lnTo>
                  <a:lnTo>
                    <a:pt x="13609" y="13945"/>
                  </a:lnTo>
                  <a:lnTo>
                    <a:pt x="13609" y="13789"/>
                  </a:lnTo>
                  <a:lnTo>
                    <a:pt x="13609" y="13634"/>
                  </a:lnTo>
                  <a:lnTo>
                    <a:pt x="13557" y="13479"/>
                  </a:lnTo>
                  <a:lnTo>
                    <a:pt x="13480" y="13324"/>
                  </a:lnTo>
                  <a:lnTo>
                    <a:pt x="13376" y="13220"/>
                  </a:lnTo>
                  <a:lnTo>
                    <a:pt x="13273" y="13117"/>
                  </a:lnTo>
                  <a:lnTo>
                    <a:pt x="13117" y="13039"/>
                  </a:lnTo>
                  <a:lnTo>
                    <a:pt x="12962" y="12987"/>
                  </a:lnTo>
                  <a:close/>
                  <a:moveTo>
                    <a:pt x="1656" y="595"/>
                  </a:moveTo>
                  <a:lnTo>
                    <a:pt x="1475" y="621"/>
                  </a:lnTo>
                  <a:lnTo>
                    <a:pt x="1320" y="673"/>
                  </a:lnTo>
                  <a:lnTo>
                    <a:pt x="1165" y="750"/>
                  </a:lnTo>
                  <a:lnTo>
                    <a:pt x="1035" y="854"/>
                  </a:lnTo>
                  <a:lnTo>
                    <a:pt x="932" y="983"/>
                  </a:lnTo>
                  <a:lnTo>
                    <a:pt x="854" y="1112"/>
                  </a:lnTo>
                  <a:lnTo>
                    <a:pt x="803" y="1268"/>
                  </a:lnTo>
                  <a:lnTo>
                    <a:pt x="803" y="1449"/>
                  </a:lnTo>
                  <a:lnTo>
                    <a:pt x="803" y="2975"/>
                  </a:lnTo>
                  <a:lnTo>
                    <a:pt x="803" y="3130"/>
                  </a:lnTo>
                  <a:lnTo>
                    <a:pt x="854" y="3312"/>
                  </a:lnTo>
                  <a:lnTo>
                    <a:pt x="932" y="3441"/>
                  </a:lnTo>
                  <a:lnTo>
                    <a:pt x="1035" y="3570"/>
                  </a:lnTo>
                  <a:lnTo>
                    <a:pt x="1165" y="3674"/>
                  </a:lnTo>
                  <a:lnTo>
                    <a:pt x="1320" y="3751"/>
                  </a:lnTo>
                  <a:lnTo>
                    <a:pt x="1475" y="3803"/>
                  </a:lnTo>
                  <a:lnTo>
                    <a:pt x="1656" y="3829"/>
                  </a:lnTo>
                  <a:lnTo>
                    <a:pt x="2510" y="3829"/>
                  </a:lnTo>
                  <a:lnTo>
                    <a:pt x="2510" y="8253"/>
                  </a:lnTo>
                  <a:lnTo>
                    <a:pt x="1398" y="8253"/>
                  </a:lnTo>
                  <a:lnTo>
                    <a:pt x="1242" y="8279"/>
                  </a:lnTo>
                  <a:lnTo>
                    <a:pt x="1087" y="8305"/>
                  </a:lnTo>
                  <a:lnTo>
                    <a:pt x="958" y="8382"/>
                  </a:lnTo>
                  <a:lnTo>
                    <a:pt x="828" y="8486"/>
                  </a:lnTo>
                  <a:lnTo>
                    <a:pt x="725" y="8615"/>
                  </a:lnTo>
                  <a:lnTo>
                    <a:pt x="647" y="8745"/>
                  </a:lnTo>
                  <a:lnTo>
                    <a:pt x="596" y="8900"/>
                  </a:lnTo>
                  <a:lnTo>
                    <a:pt x="596" y="9055"/>
                  </a:lnTo>
                  <a:lnTo>
                    <a:pt x="596" y="9986"/>
                  </a:lnTo>
                  <a:lnTo>
                    <a:pt x="596" y="10142"/>
                  </a:lnTo>
                  <a:lnTo>
                    <a:pt x="647" y="10297"/>
                  </a:lnTo>
                  <a:lnTo>
                    <a:pt x="725" y="10426"/>
                  </a:lnTo>
                  <a:lnTo>
                    <a:pt x="828" y="10556"/>
                  </a:lnTo>
                  <a:lnTo>
                    <a:pt x="958" y="10659"/>
                  </a:lnTo>
                  <a:lnTo>
                    <a:pt x="1087" y="10737"/>
                  </a:lnTo>
                  <a:lnTo>
                    <a:pt x="1242" y="10762"/>
                  </a:lnTo>
                  <a:lnTo>
                    <a:pt x="1398" y="10788"/>
                  </a:lnTo>
                  <a:lnTo>
                    <a:pt x="2510" y="10788"/>
                  </a:lnTo>
                  <a:lnTo>
                    <a:pt x="2510" y="11461"/>
                  </a:lnTo>
                  <a:lnTo>
                    <a:pt x="1061" y="11461"/>
                  </a:lnTo>
                  <a:lnTo>
                    <a:pt x="984" y="11487"/>
                  </a:lnTo>
                  <a:lnTo>
                    <a:pt x="880" y="11487"/>
                  </a:lnTo>
                  <a:lnTo>
                    <a:pt x="803" y="11539"/>
                  </a:lnTo>
                  <a:lnTo>
                    <a:pt x="725" y="11590"/>
                  </a:lnTo>
                  <a:lnTo>
                    <a:pt x="673" y="11642"/>
                  </a:lnTo>
                  <a:lnTo>
                    <a:pt x="621" y="11720"/>
                  </a:lnTo>
                  <a:lnTo>
                    <a:pt x="570" y="11797"/>
                  </a:lnTo>
                  <a:lnTo>
                    <a:pt x="544" y="11901"/>
                  </a:lnTo>
                  <a:lnTo>
                    <a:pt x="26" y="15057"/>
                  </a:lnTo>
                  <a:lnTo>
                    <a:pt x="1" y="15264"/>
                  </a:lnTo>
                  <a:lnTo>
                    <a:pt x="52" y="15445"/>
                  </a:lnTo>
                  <a:lnTo>
                    <a:pt x="156" y="15626"/>
                  </a:lnTo>
                  <a:lnTo>
                    <a:pt x="285" y="15782"/>
                  </a:lnTo>
                  <a:lnTo>
                    <a:pt x="440" y="15911"/>
                  </a:lnTo>
                  <a:lnTo>
                    <a:pt x="621" y="16014"/>
                  </a:lnTo>
                  <a:lnTo>
                    <a:pt x="803" y="16092"/>
                  </a:lnTo>
                  <a:lnTo>
                    <a:pt x="15316" y="16092"/>
                  </a:lnTo>
                  <a:lnTo>
                    <a:pt x="15498" y="16014"/>
                  </a:lnTo>
                  <a:lnTo>
                    <a:pt x="15679" y="15911"/>
                  </a:lnTo>
                  <a:lnTo>
                    <a:pt x="15860" y="15782"/>
                  </a:lnTo>
                  <a:lnTo>
                    <a:pt x="15989" y="15626"/>
                  </a:lnTo>
                  <a:lnTo>
                    <a:pt x="16067" y="15445"/>
                  </a:lnTo>
                  <a:lnTo>
                    <a:pt x="16118" y="15264"/>
                  </a:lnTo>
                  <a:lnTo>
                    <a:pt x="16093" y="15057"/>
                  </a:lnTo>
                  <a:lnTo>
                    <a:pt x="15937" y="14022"/>
                  </a:lnTo>
                  <a:lnTo>
                    <a:pt x="15886" y="13919"/>
                  </a:lnTo>
                  <a:lnTo>
                    <a:pt x="15834" y="13867"/>
                  </a:lnTo>
                  <a:lnTo>
                    <a:pt x="15756" y="13815"/>
                  </a:lnTo>
                  <a:lnTo>
                    <a:pt x="15653" y="13815"/>
                  </a:lnTo>
                  <a:lnTo>
                    <a:pt x="15575" y="13841"/>
                  </a:lnTo>
                  <a:lnTo>
                    <a:pt x="15498" y="13919"/>
                  </a:lnTo>
                  <a:lnTo>
                    <a:pt x="15472" y="13996"/>
                  </a:lnTo>
                  <a:lnTo>
                    <a:pt x="15472" y="14100"/>
                  </a:lnTo>
                  <a:lnTo>
                    <a:pt x="15627" y="15135"/>
                  </a:lnTo>
                  <a:lnTo>
                    <a:pt x="15653" y="15238"/>
                  </a:lnTo>
                  <a:lnTo>
                    <a:pt x="15627" y="15316"/>
                  </a:lnTo>
                  <a:lnTo>
                    <a:pt x="15575" y="15393"/>
                  </a:lnTo>
                  <a:lnTo>
                    <a:pt x="15523" y="15471"/>
                  </a:lnTo>
                  <a:lnTo>
                    <a:pt x="15420" y="15523"/>
                  </a:lnTo>
                  <a:lnTo>
                    <a:pt x="15316" y="15575"/>
                  </a:lnTo>
                  <a:lnTo>
                    <a:pt x="15213" y="15626"/>
                  </a:lnTo>
                  <a:lnTo>
                    <a:pt x="906" y="15626"/>
                  </a:lnTo>
                  <a:lnTo>
                    <a:pt x="803" y="15575"/>
                  </a:lnTo>
                  <a:lnTo>
                    <a:pt x="699" y="15523"/>
                  </a:lnTo>
                  <a:lnTo>
                    <a:pt x="596" y="15471"/>
                  </a:lnTo>
                  <a:lnTo>
                    <a:pt x="544" y="15393"/>
                  </a:lnTo>
                  <a:lnTo>
                    <a:pt x="518" y="15316"/>
                  </a:lnTo>
                  <a:lnTo>
                    <a:pt x="492" y="15238"/>
                  </a:lnTo>
                  <a:lnTo>
                    <a:pt x="492" y="15135"/>
                  </a:lnTo>
                  <a:lnTo>
                    <a:pt x="1010" y="11978"/>
                  </a:lnTo>
                  <a:lnTo>
                    <a:pt x="1035" y="11953"/>
                  </a:lnTo>
                  <a:lnTo>
                    <a:pt x="15084" y="11953"/>
                  </a:lnTo>
                  <a:lnTo>
                    <a:pt x="15109" y="11978"/>
                  </a:lnTo>
                  <a:lnTo>
                    <a:pt x="15291" y="13039"/>
                  </a:lnTo>
                  <a:lnTo>
                    <a:pt x="15316" y="13117"/>
                  </a:lnTo>
                  <a:lnTo>
                    <a:pt x="15368" y="13194"/>
                  </a:lnTo>
                  <a:lnTo>
                    <a:pt x="15472" y="13220"/>
                  </a:lnTo>
                  <a:lnTo>
                    <a:pt x="15549" y="13220"/>
                  </a:lnTo>
                  <a:lnTo>
                    <a:pt x="15653" y="13194"/>
                  </a:lnTo>
                  <a:lnTo>
                    <a:pt x="15704" y="13143"/>
                  </a:lnTo>
                  <a:lnTo>
                    <a:pt x="15756" y="13039"/>
                  </a:lnTo>
                  <a:lnTo>
                    <a:pt x="15756" y="12962"/>
                  </a:lnTo>
                  <a:lnTo>
                    <a:pt x="15575" y="11901"/>
                  </a:lnTo>
                  <a:lnTo>
                    <a:pt x="15549" y="11823"/>
                  </a:lnTo>
                  <a:lnTo>
                    <a:pt x="15498" y="11720"/>
                  </a:lnTo>
                  <a:lnTo>
                    <a:pt x="15446" y="11642"/>
                  </a:lnTo>
                  <a:lnTo>
                    <a:pt x="15394" y="11590"/>
                  </a:lnTo>
                  <a:lnTo>
                    <a:pt x="15316" y="11539"/>
                  </a:lnTo>
                  <a:lnTo>
                    <a:pt x="15239" y="11487"/>
                  </a:lnTo>
                  <a:lnTo>
                    <a:pt x="15161" y="11487"/>
                  </a:lnTo>
                  <a:lnTo>
                    <a:pt x="15058" y="11461"/>
                  </a:lnTo>
                  <a:lnTo>
                    <a:pt x="13609" y="11461"/>
                  </a:lnTo>
                  <a:lnTo>
                    <a:pt x="13609" y="10788"/>
                  </a:lnTo>
                  <a:lnTo>
                    <a:pt x="14721" y="10788"/>
                  </a:lnTo>
                  <a:lnTo>
                    <a:pt x="14877" y="10762"/>
                  </a:lnTo>
                  <a:lnTo>
                    <a:pt x="15032" y="10737"/>
                  </a:lnTo>
                  <a:lnTo>
                    <a:pt x="15187" y="10659"/>
                  </a:lnTo>
                  <a:lnTo>
                    <a:pt x="15291" y="10556"/>
                  </a:lnTo>
                  <a:lnTo>
                    <a:pt x="15394" y="10426"/>
                  </a:lnTo>
                  <a:lnTo>
                    <a:pt x="15472" y="10297"/>
                  </a:lnTo>
                  <a:lnTo>
                    <a:pt x="15523" y="10142"/>
                  </a:lnTo>
                  <a:lnTo>
                    <a:pt x="15523" y="9986"/>
                  </a:lnTo>
                  <a:lnTo>
                    <a:pt x="15523" y="9055"/>
                  </a:lnTo>
                  <a:lnTo>
                    <a:pt x="15523" y="8900"/>
                  </a:lnTo>
                  <a:lnTo>
                    <a:pt x="15472" y="8745"/>
                  </a:lnTo>
                  <a:lnTo>
                    <a:pt x="15394" y="8615"/>
                  </a:lnTo>
                  <a:lnTo>
                    <a:pt x="15291" y="8486"/>
                  </a:lnTo>
                  <a:lnTo>
                    <a:pt x="15187" y="8382"/>
                  </a:lnTo>
                  <a:lnTo>
                    <a:pt x="15032" y="8305"/>
                  </a:lnTo>
                  <a:lnTo>
                    <a:pt x="14877" y="8279"/>
                  </a:lnTo>
                  <a:lnTo>
                    <a:pt x="14721" y="8253"/>
                  </a:lnTo>
                  <a:lnTo>
                    <a:pt x="4321" y="8253"/>
                  </a:lnTo>
                  <a:lnTo>
                    <a:pt x="4321" y="6571"/>
                  </a:lnTo>
                  <a:lnTo>
                    <a:pt x="4321" y="6468"/>
                  </a:lnTo>
                  <a:lnTo>
                    <a:pt x="4269" y="6416"/>
                  </a:lnTo>
                  <a:lnTo>
                    <a:pt x="4192" y="6364"/>
                  </a:lnTo>
                  <a:lnTo>
                    <a:pt x="4088" y="6338"/>
                  </a:lnTo>
                  <a:lnTo>
                    <a:pt x="4011" y="6364"/>
                  </a:lnTo>
                  <a:lnTo>
                    <a:pt x="3933" y="6416"/>
                  </a:lnTo>
                  <a:lnTo>
                    <a:pt x="3881" y="6468"/>
                  </a:lnTo>
                  <a:lnTo>
                    <a:pt x="3855" y="6571"/>
                  </a:lnTo>
                  <a:lnTo>
                    <a:pt x="3855" y="8253"/>
                  </a:lnTo>
                  <a:lnTo>
                    <a:pt x="2976" y="8253"/>
                  </a:lnTo>
                  <a:lnTo>
                    <a:pt x="2976" y="3829"/>
                  </a:lnTo>
                  <a:lnTo>
                    <a:pt x="3855" y="3829"/>
                  </a:lnTo>
                  <a:lnTo>
                    <a:pt x="3855" y="5511"/>
                  </a:lnTo>
                  <a:lnTo>
                    <a:pt x="3881" y="5588"/>
                  </a:lnTo>
                  <a:lnTo>
                    <a:pt x="3933" y="5666"/>
                  </a:lnTo>
                  <a:lnTo>
                    <a:pt x="4011" y="5718"/>
                  </a:lnTo>
                  <a:lnTo>
                    <a:pt x="4088" y="5743"/>
                  </a:lnTo>
                  <a:lnTo>
                    <a:pt x="4192" y="5718"/>
                  </a:lnTo>
                  <a:lnTo>
                    <a:pt x="4269" y="5666"/>
                  </a:lnTo>
                  <a:lnTo>
                    <a:pt x="4321" y="5588"/>
                  </a:lnTo>
                  <a:lnTo>
                    <a:pt x="4321" y="5511"/>
                  </a:lnTo>
                  <a:lnTo>
                    <a:pt x="4321" y="3829"/>
                  </a:lnTo>
                  <a:lnTo>
                    <a:pt x="5201" y="3829"/>
                  </a:lnTo>
                  <a:lnTo>
                    <a:pt x="5356" y="3803"/>
                  </a:lnTo>
                  <a:lnTo>
                    <a:pt x="5511" y="3751"/>
                  </a:lnTo>
                  <a:lnTo>
                    <a:pt x="5666" y="3674"/>
                  </a:lnTo>
                  <a:lnTo>
                    <a:pt x="5796" y="3570"/>
                  </a:lnTo>
                  <a:lnTo>
                    <a:pt x="5899" y="3441"/>
                  </a:lnTo>
                  <a:lnTo>
                    <a:pt x="5977" y="3312"/>
                  </a:lnTo>
                  <a:lnTo>
                    <a:pt x="6029" y="3130"/>
                  </a:lnTo>
                  <a:lnTo>
                    <a:pt x="6029" y="2975"/>
                  </a:lnTo>
                  <a:lnTo>
                    <a:pt x="6029" y="1449"/>
                  </a:lnTo>
                  <a:lnTo>
                    <a:pt x="6029" y="1268"/>
                  </a:lnTo>
                  <a:lnTo>
                    <a:pt x="5977" y="1112"/>
                  </a:lnTo>
                  <a:lnTo>
                    <a:pt x="5899" y="983"/>
                  </a:lnTo>
                  <a:lnTo>
                    <a:pt x="5796" y="854"/>
                  </a:lnTo>
                  <a:lnTo>
                    <a:pt x="5666" y="750"/>
                  </a:lnTo>
                  <a:lnTo>
                    <a:pt x="5511" y="673"/>
                  </a:lnTo>
                  <a:lnTo>
                    <a:pt x="5356" y="621"/>
                  </a:lnTo>
                  <a:lnTo>
                    <a:pt x="5201" y="5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1" name="Google Shape;2911;p26"/>
          <p:cNvGrpSpPr/>
          <p:nvPr/>
        </p:nvGrpSpPr>
        <p:grpSpPr>
          <a:xfrm>
            <a:off x="7768881" y="1950375"/>
            <a:ext cx="320825" cy="402975"/>
            <a:chOff x="7724100" y="1950375"/>
            <a:chExt cx="320825" cy="402975"/>
          </a:xfrm>
        </p:grpSpPr>
        <p:sp>
          <p:nvSpPr>
            <p:cNvPr id="2912" name="Google Shape;2912;p26"/>
            <p:cNvSpPr/>
            <p:nvPr/>
          </p:nvSpPr>
          <p:spPr>
            <a:xfrm>
              <a:off x="7779725" y="1956200"/>
              <a:ext cx="209575" cy="390675"/>
            </a:xfrm>
            <a:custGeom>
              <a:rect b="b" l="l" r="r" t="t"/>
              <a:pathLst>
                <a:path extrusionOk="0" h="15627" w="8383">
                  <a:moveTo>
                    <a:pt x="233" y="0"/>
                  </a:moveTo>
                  <a:lnTo>
                    <a:pt x="8150" y="0"/>
                  </a:lnTo>
                  <a:lnTo>
                    <a:pt x="8150" y="0"/>
                  </a:lnTo>
                  <a:lnTo>
                    <a:pt x="8253" y="26"/>
                  </a:lnTo>
                  <a:lnTo>
                    <a:pt x="8331" y="78"/>
                  </a:lnTo>
                  <a:lnTo>
                    <a:pt x="8383" y="155"/>
                  </a:lnTo>
                  <a:lnTo>
                    <a:pt x="8383" y="259"/>
                  </a:lnTo>
                  <a:lnTo>
                    <a:pt x="8383" y="15394"/>
                  </a:lnTo>
                  <a:lnTo>
                    <a:pt x="8383" y="15394"/>
                  </a:lnTo>
                  <a:lnTo>
                    <a:pt x="8383" y="15497"/>
                  </a:lnTo>
                  <a:lnTo>
                    <a:pt x="8331" y="15575"/>
                  </a:lnTo>
                  <a:lnTo>
                    <a:pt x="8253" y="15627"/>
                  </a:lnTo>
                  <a:lnTo>
                    <a:pt x="8150" y="15627"/>
                  </a:lnTo>
                  <a:lnTo>
                    <a:pt x="233" y="15627"/>
                  </a:lnTo>
                  <a:lnTo>
                    <a:pt x="233" y="15627"/>
                  </a:lnTo>
                  <a:lnTo>
                    <a:pt x="130" y="15627"/>
                  </a:lnTo>
                  <a:lnTo>
                    <a:pt x="52" y="15575"/>
                  </a:lnTo>
                  <a:lnTo>
                    <a:pt x="0" y="15497"/>
                  </a:lnTo>
                  <a:lnTo>
                    <a:pt x="0" y="15394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0" y="155"/>
                  </a:lnTo>
                  <a:lnTo>
                    <a:pt x="52" y="78"/>
                  </a:lnTo>
                  <a:lnTo>
                    <a:pt x="130" y="26"/>
                  </a:lnTo>
                  <a:lnTo>
                    <a:pt x="233" y="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26"/>
            <p:cNvSpPr/>
            <p:nvPr/>
          </p:nvSpPr>
          <p:spPr>
            <a:xfrm>
              <a:off x="7808825" y="1985300"/>
              <a:ext cx="151375" cy="332475"/>
            </a:xfrm>
            <a:custGeom>
              <a:rect b="b" l="l" r="r" t="t"/>
              <a:pathLst>
                <a:path extrusionOk="0" h="13299" w="6055">
                  <a:moveTo>
                    <a:pt x="233" y="0"/>
                  </a:moveTo>
                  <a:lnTo>
                    <a:pt x="5822" y="0"/>
                  </a:lnTo>
                  <a:lnTo>
                    <a:pt x="5822" y="0"/>
                  </a:lnTo>
                  <a:lnTo>
                    <a:pt x="5899" y="26"/>
                  </a:lnTo>
                  <a:lnTo>
                    <a:pt x="5977" y="78"/>
                  </a:lnTo>
                  <a:lnTo>
                    <a:pt x="6029" y="156"/>
                  </a:lnTo>
                  <a:lnTo>
                    <a:pt x="6055" y="259"/>
                  </a:lnTo>
                  <a:lnTo>
                    <a:pt x="6055" y="13065"/>
                  </a:lnTo>
                  <a:lnTo>
                    <a:pt x="6055" y="13065"/>
                  </a:lnTo>
                  <a:lnTo>
                    <a:pt x="6029" y="13143"/>
                  </a:lnTo>
                  <a:lnTo>
                    <a:pt x="5977" y="13221"/>
                  </a:lnTo>
                  <a:lnTo>
                    <a:pt x="5899" y="13272"/>
                  </a:lnTo>
                  <a:lnTo>
                    <a:pt x="5822" y="13298"/>
                  </a:lnTo>
                  <a:lnTo>
                    <a:pt x="233" y="13298"/>
                  </a:lnTo>
                  <a:lnTo>
                    <a:pt x="233" y="13298"/>
                  </a:lnTo>
                  <a:lnTo>
                    <a:pt x="156" y="13272"/>
                  </a:lnTo>
                  <a:lnTo>
                    <a:pt x="78" y="13221"/>
                  </a:lnTo>
                  <a:lnTo>
                    <a:pt x="26" y="13143"/>
                  </a:lnTo>
                  <a:lnTo>
                    <a:pt x="1" y="13065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6" y="26"/>
                  </a:lnTo>
                  <a:lnTo>
                    <a:pt x="233" y="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26"/>
            <p:cNvSpPr/>
            <p:nvPr/>
          </p:nvSpPr>
          <p:spPr>
            <a:xfrm>
              <a:off x="7730575" y="2087500"/>
              <a:ext cx="307875" cy="179825"/>
            </a:xfrm>
            <a:custGeom>
              <a:rect b="b" l="l" r="r" t="t"/>
              <a:pathLst>
                <a:path extrusionOk="0" h="7193" w="12315">
                  <a:moveTo>
                    <a:pt x="750" y="0"/>
                  </a:moveTo>
                  <a:lnTo>
                    <a:pt x="11565" y="0"/>
                  </a:lnTo>
                  <a:lnTo>
                    <a:pt x="11565" y="0"/>
                  </a:lnTo>
                  <a:lnTo>
                    <a:pt x="11720" y="26"/>
                  </a:lnTo>
                  <a:lnTo>
                    <a:pt x="11849" y="78"/>
                  </a:lnTo>
                  <a:lnTo>
                    <a:pt x="11979" y="129"/>
                  </a:lnTo>
                  <a:lnTo>
                    <a:pt x="12108" y="233"/>
                  </a:lnTo>
                  <a:lnTo>
                    <a:pt x="12186" y="336"/>
                  </a:lnTo>
                  <a:lnTo>
                    <a:pt x="12263" y="466"/>
                  </a:lnTo>
                  <a:lnTo>
                    <a:pt x="12315" y="621"/>
                  </a:lnTo>
                  <a:lnTo>
                    <a:pt x="12315" y="776"/>
                  </a:lnTo>
                  <a:lnTo>
                    <a:pt x="12315" y="6416"/>
                  </a:lnTo>
                  <a:lnTo>
                    <a:pt x="12315" y="6416"/>
                  </a:lnTo>
                  <a:lnTo>
                    <a:pt x="12315" y="6571"/>
                  </a:lnTo>
                  <a:lnTo>
                    <a:pt x="12263" y="6727"/>
                  </a:lnTo>
                  <a:lnTo>
                    <a:pt x="12186" y="6856"/>
                  </a:lnTo>
                  <a:lnTo>
                    <a:pt x="12108" y="6960"/>
                  </a:lnTo>
                  <a:lnTo>
                    <a:pt x="11979" y="7063"/>
                  </a:lnTo>
                  <a:lnTo>
                    <a:pt x="11849" y="7115"/>
                  </a:lnTo>
                  <a:lnTo>
                    <a:pt x="11720" y="7166"/>
                  </a:lnTo>
                  <a:lnTo>
                    <a:pt x="11565" y="7192"/>
                  </a:lnTo>
                  <a:lnTo>
                    <a:pt x="750" y="7192"/>
                  </a:lnTo>
                  <a:lnTo>
                    <a:pt x="750" y="7192"/>
                  </a:lnTo>
                  <a:lnTo>
                    <a:pt x="595" y="7166"/>
                  </a:lnTo>
                  <a:lnTo>
                    <a:pt x="466" y="7115"/>
                  </a:lnTo>
                  <a:lnTo>
                    <a:pt x="336" y="7063"/>
                  </a:lnTo>
                  <a:lnTo>
                    <a:pt x="207" y="6960"/>
                  </a:lnTo>
                  <a:lnTo>
                    <a:pt x="130" y="6856"/>
                  </a:lnTo>
                  <a:lnTo>
                    <a:pt x="52" y="6727"/>
                  </a:lnTo>
                  <a:lnTo>
                    <a:pt x="0" y="6571"/>
                  </a:lnTo>
                  <a:lnTo>
                    <a:pt x="0" y="6416"/>
                  </a:lnTo>
                  <a:lnTo>
                    <a:pt x="0" y="776"/>
                  </a:lnTo>
                  <a:lnTo>
                    <a:pt x="0" y="776"/>
                  </a:lnTo>
                  <a:lnTo>
                    <a:pt x="0" y="621"/>
                  </a:lnTo>
                  <a:lnTo>
                    <a:pt x="52" y="466"/>
                  </a:lnTo>
                  <a:lnTo>
                    <a:pt x="130" y="336"/>
                  </a:lnTo>
                  <a:lnTo>
                    <a:pt x="207" y="233"/>
                  </a:lnTo>
                  <a:lnTo>
                    <a:pt x="336" y="129"/>
                  </a:lnTo>
                  <a:lnTo>
                    <a:pt x="466" y="78"/>
                  </a:lnTo>
                  <a:lnTo>
                    <a:pt x="595" y="26"/>
                  </a:lnTo>
                  <a:lnTo>
                    <a:pt x="75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26"/>
            <p:cNvSpPr/>
            <p:nvPr/>
          </p:nvSpPr>
          <p:spPr>
            <a:xfrm>
              <a:off x="7846350" y="2159925"/>
              <a:ext cx="78275" cy="84100"/>
            </a:xfrm>
            <a:custGeom>
              <a:rect b="b" l="l" r="r" t="t"/>
              <a:pathLst>
                <a:path extrusionOk="0" h="3364" w="3131">
                  <a:moveTo>
                    <a:pt x="259" y="1"/>
                  </a:moveTo>
                  <a:lnTo>
                    <a:pt x="2898" y="1"/>
                  </a:lnTo>
                  <a:lnTo>
                    <a:pt x="2898" y="1"/>
                  </a:lnTo>
                  <a:lnTo>
                    <a:pt x="2975" y="27"/>
                  </a:lnTo>
                  <a:lnTo>
                    <a:pt x="3053" y="78"/>
                  </a:lnTo>
                  <a:lnTo>
                    <a:pt x="3105" y="156"/>
                  </a:lnTo>
                  <a:lnTo>
                    <a:pt x="3131" y="234"/>
                  </a:lnTo>
                  <a:lnTo>
                    <a:pt x="3131" y="3131"/>
                  </a:lnTo>
                  <a:lnTo>
                    <a:pt x="3131" y="3131"/>
                  </a:lnTo>
                  <a:lnTo>
                    <a:pt x="3105" y="3235"/>
                  </a:lnTo>
                  <a:lnTo>
                    <a:pt x="3053" y="3312"/>
                  </a:lnTo>
                  <a:lnTo>
                    <a:pt x="2975" y="3364"/>
                  </a:lnTo>
                  <a:lnTo>
                    <a:pt x="2898" y="3364"/>
                  </a:lnTo>
                  <a:lnTo>
                    <a:pt x="259" y="3364"/>
                  </a:lnTo>
                  <a:lnTo>
                    <a:pt x="259" y="3364"/>
                  </a:lnTo>
                  <a:lnTo>
                    <a:pt x="155" y="3364"/>
                  </a:lnTo>
                  <a:lnTo>
                    <a:pt x="78" y="3312"/>
                  </a:lnTo>
                  <a:lnTo>
                    <a:pt x="26" y="3235"/>
                  </a:lnTo>
                  <a:lnTo>
                    <a:pt x="0" y="3131"/>
                  </a:lnTo>
                  <a:lnTo>
                    <a:pt x="0" y="234"/>
                  </a:lnTo>
                  <a:lnTo>
                    <a:pt x="0" y="234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5" y="27"/>
                  </a:lnTo>
                  <a:lnTo>
                    <a:pt x="259" y="1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26"/>
            <p:cNvSpPr/>
            <p:nvPr/>
          </p:nvSpPr>
          <p:spPr>
            <a:xfrm>
              <a:off x="7874150" y="2182575"/>
              <a:ext cx="22675" cy="23300"/>
            </a:xfrm>
            <a:custGeom>
              <a:rect b="b" l="l" r="r" t="t"/>
              <a:pathLst>
                <a:path extrusionOk="0" h="932" w="907">
                  <a:moveTo>
                    <a:pt x="466" y="932"/>
                  </a:moveTo>
                  <a:lnTo>
                    <a:pt x="466" y="932"/>
                  </a:lnTo>
                  <a:lnTo>
                    <a:pt x="544" y="906"/>
                  </a:lnTo>
                  <a:lnTo>
                    <a:pt x="622" y="880"/>
                  </a:lnTo>
                  <a:lnTo>
                    <a:pt x="699" y="854"/>
                  </a:lnTo>
                  <a:lnTo>
                    <a:pt x="777" y="802"/>
                  </a:lnTo>
                  <a:lnTo>
                    <a:pt x="829" y="725"/>
                  </a:lnTo>
                  <a:lnTo>
                    <a:pt x="880" y="647"/>
                  </a:lnTo>
                  <a:lnTo>
                    <a:pt x="906" y="569"/>
                  </a:lnTo>
                  <a:lnTo>
                    <a:pt x="906" y="466"/>
                  </a:lnTo>
                  <a:lnTo>
                    <a:pt x="906" y="466"/>
                  </a:lnTo>
                  <a:lnTo>
                    <a:pt x="906" y="388"/>
                  </a:lnTo>
                  <a:lnTo>
                    <a:pt x="880" y="285"/>
                  </a:lnTo>
                  <a:lnTo>
                    <a:pt x="829" y="207"/>
                  </a:lnTo>
                  <a:lnTo>
                    <a:pt x="777" y="155"/>
                  </a:lnTo>
                  <a:lnTo>
                    <a:pt x="699" y="78"/>
                  </a:lnTo>
                  <a:lnTo>
                    <a:pt x="622" y="52"/>
                  </a:lnTo>
                  <a:lnTo>
                    <a:pt x="544" y="26"/>
                  </a:lnTo>
                  <a:lnTo>
                    <a:pt x="466" y="0"/>
                  </a:lnTo>
                  <a:lnTo>
                    <a:pt x="466" y="0"/>
                  </a:lnTo>
                  <a:lnTo>
                    <a:pt x="363" y="26"/>
                  </a:lnTo>
                  <a:lnTo>
                    <a:pt x="285" y="52"/>
                  </a:lnTo>
                  <a:lnTo>
                    <a:pt x="208" y="78"/>
                  </a:lnTo>
                  <a:lnTo>
                    <a:pt x="130" y="155"/>
                  </a:lnTo>
                  <a:lnTo>
                    <a:pt x="78" y="207"/>
                  </a:lnTo>
                  <a:lnTo>
                    <a:pt x="26" y="285"/>
                  </a:lnTo>
                  <a:lnTo>
                    <a:pt x="1" y="388"/>
                  </a:lnTo>
                  <a:lnTo>
                    <a:pt x="1" y="466"/>
                  </a:lnTo>
                  <a:lnTo>
                    <a:pt x="1" y="466"/>
                  </a:lnTo>
                  <a:lnTo>
                    <a:pt x="1" y="569"/>
                  </a:lnTo>
                  <a:lnTo>
                    <a:pt x="26" y="647"/>
                  </a:lnTo>
                  <a:lnTo>
                    <a:pt x="78" y="725"/>
                  </a:lnTo>
                  <a:lnTo>
                    <a:pt x="130" y="802"/>
                  </a:lnTo>
                  <a:lnTo>
                    <a:pt x="208" y="854"/>
                  </a:lnTo>
                  <a:lnTo>
                    <a:pt x="285" y="880"/>
                  </a:lnTo>
                  <a:lnTo>
                    <a:pt x="363" y="906"/>
                  </a:lnTo>
                  <a:lnTo>
                    <a:pt x="466" y="932"/>
                  </a:lnTo>
                  <a:lnTo>
                    <a:pt x="466" y="93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26"/>
            <p:cNvSpPr/>
            <p:nvPr/>
          </p:nvSpPr>
          <p:spPr>
            <a:xfrm>
              <a:off x="7868975" y="2008575"/>
              <a:ext cx="31075" cy="30425"/>
            </a:xfrm>
            <a:custGeom>
              <a:rect b="b" l="l" r="r" t="t"/>
              <a:pathLst>
                <a:path extrusionOk="0" h="1217" w="1243">
                  <a:moveTo>
                    <a:pt x="622" y="1217"/>
                  </a:moveTo>
                  <a:lnTo>
                    <a:pt x="622" y="1217"/>
                  </a:lnTo>
                  <a:lnTo>
                    <a:pt x="751" y="1191"/>
                  </a:lnTo>
                  <a:lnTo>
                    <a:pt x="854" y="1165"/>
                  </a:lnTo>
                  <a:lnTo>
                    <a:pt x="958" y="1113"/>
                  </a:lnTo>
                  <a:lnTo>
                    <a:pt x="1061" y="1036"/>
                  </a:lnTo>
                  <a:lnTo>
                    <a:pt x="1139" y="932"/>
                  </a:lnTo>
                  <a:lnTo>
                    <a:pt x="1191" y="829"/>
                  </a:lnTo>
                  <a:lnTo>
                    <a:pt x="1217" y="725"/>
                  </a:lnTo>
                  <a:lnTo>
                    <a:pt x="1242" y="596"/>
                  </a:lnTo>
                  <a:lnTo>
                    <a:pt x="1242" y="596"/>
                  </a:lnTo>
                  <a:lnTo>
                    <a:pt x="1217" y="492"/>
                  </a:lnTo>
                  <a:lnTo>
                    <a:pt x="1191" y="363"/>
                  </a:lnTo>
                  <a:lnTo>
                    <a:pt x="1139" y="260"/>
                  </a:lnTo>
                  <a:lnTo>
                    <a:pt x="1061" y="182"/>
                  </a:lnTo>
                  <a:lnTo>
                    <a:pt x="958" y="104"/>
                  </a:lnTo>
                  <a:lnTo>
                    <a:pt x="854" y="53"/>
                  </a:lnTo>
                  <a:lnTo>
                    <a:pt x="751" y="1"/>
                  </a:lnTo>
                  <a:lnTo>
                    <a:pt x="622" y="1"/>
                  </a:lnTo>
                  <a:lnTo>
                    <a:pt x="622" y="1"/>
                  </a:lnTo>
                  <a:lnTo>
                    <a:pt x="492" y="1"/>
                  </a:lnTo>
                  <a:lnTo>
                    <a:pt x="389" y="53"/>
                  </a:lnTo>
                  <a:lnTo>
                    <a:pt x="285" y="104"/>
                  </a:lnTo>
                  <a:lnTo>
                    <a:pt x="182" y="182"/>
                  </a:lnTo>
                  <a:lnTo>
                    <a:pt x="104" y="260"/>
                  </a:lnTo>
                  <a:lnTo>
                    <a:pt x="52" y="363"/>
                  </a:lnTo>
                  <a:lnTo>
                    <a:pt x="27" y="492"/>
                  </a:lnTo>
                  <a:lnTo>
                    <a:pt x="1" y="596"/>
                  </a:lnTo>
                  <a:lnTo>
                    <a:pt x="1" y="596"/>
                  </a:lnTo>
                  <a:lnTo>
                    <a:pt x="27" y="725"/>
                  </a:lnTo>
                  <a:lnTo>
                    <a:pt x="52" y="829"/>
                  </a:lnTo>
                  <a:lnTo>
                    <a:pt x="104" y="932"/>
                  </a:lnTo>
                  <a:lnTo>
                    <a:pt x="182" y="1036"/>
                  </a:lnTo>
                  <a:lnTo>
                    <a:pt x="285" y="1113"/>
                  </a:lnTo>
                  <a:lnTo>
                    <a:pt x="389" y="1165"/>
                  </a:lnTo>
                  <a:lnTo>
                    <a:pt x="492" y="1191"/>
                  </a:lnTo>
                  <a:lnTo>
                    <a:pt x="622" y="1217"/>
                  </a:lnTo>
                  <a:lnTo>
                    <a:pt x="622" y="1217"/>
                  </a:lnTo>
                  <a:close/>
                </a:path>
              </a:pathLst>
            </a:custGeom>
            <a:solidFill>
              <a:srgbClr val="EB54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26"/>
            <p:cNvSpPr/>
            <p:nvPr/>
          </p:nvSpPr>
          <p:spPr>
            <a:xfrm>
              <a:off x="7724100" y="1950375"/>
              <a:ext cx="320825" cy="402975"/>
            </a:xfrm>
            <a:custGeom>
              <a:rect b="b" l="l" r="r" t="t"/>
              <a:pathLst>
                <a:path extrusionOk="0" h="16119" w="12833">
                  <a:moveTo>
                    <a:pt x="6417" y="2562"/>
                  </a:moveTo>
                  <a:lnTo>
                    <a:pt x="6572" y="2588"/>
                  </a:lnTo>
                  <a:lnTo>
                    <a:pt x="6675" y="2665"/>
                  </a:lnTo>
                  <a:lnTo>
                    <a:pt x="6753" y="2794"/>
                  </a:lnTo>
                  <a:lnTo>
                    <a:pt x="6779" y="2924"/>
                  </a:lnTo>
                  <a:lnTo>
                    <a:pt x="6753" y="3079"/>
                  </a:lnTo>
                  <a:lnTo>
                    <a:pt x="6675" y="3208"/>
                  </a:lnTo>
                  <a:lnTo>
                    <a:pt x="6572" y="3286"/>
                  </a:lnTo>
                  <a:lnTo>
                    <a:pt x="6417" y="3312"/>
                  </a:lnTo>
                  <a:lnTo>
                    <a:pt x="6261" y="3286"/>
                  </a:lnTo>
                  <a:lnTo>
                    <a:pt x="6158" y="3208"/>
                  </a:lnTo>
                  <a:lnTo>
                    <a:pt x="6080" y="3079"/>
                  </a:lnTo>
                  <a:lnTo>
                    <a:pt x="6054" y="2924"/>
                  </a:lnTo>
                  <a:lnTo>
                    <a:pt x="6080" y="2794"/>
                  </a:lnTo>
                  <a:lnTo>
                    <a:pt x="6158" y="2665"/>
                  </a:lnTo>
                  <a:lnTo>
                    <a:pt x="6261" y="2588"/>
                  </a:lnTo>
                  <a:lnTo>
                    <a:pt x="6417" y="2562"/>
                  </a:lnTo>
                  <a:close/>
                  <a:moveTo>
                    <a:pt x="6727" y="3726"/>
                  </a:moveTo>
                  <a:lnTo>
                    <a:pt x="7917" y="5252"/>
                  </a:lnTo>
                  <a:lnTo>
                    <a:pt x="4916" y="5252"/>
                  </a:lnTo>
                  <a:lnTo>
                    <a:pt x="6106" y="3726"/>
                  </a:lnTo>
                  <a:lnTo>
                    <a:pt x="6261" y="3752"/>
                  </a:lnTo>
                  <a:lnTo>
                    <a:pt x="6417" y="3778"/>
                  </a:lnTo>
                  <a:lnTo>
                    <a:pt x="6572" y="3752"/>
                  </a:lnTo>
                  <a:lnTo>
                    <a:pt x="6727" y="3726"/>
                  </a:lnTo>
                  <a:close/>
                  <a:moveTo>
                    <a:pt x="10375" y="466"/>
                  </a:moveTo>
                  <a:lnTo>
                    <a:pt x="10375" y="5252"/>
                  </a:lnTo>
                  <a:lnTo>
                    <a:pt x="9676" y="5252"/>
                  </a:lnTo>
                  <a:lnTo>
                    <a:pt x="9676" y="3985"/>
                  </a:lnTo>
                  <a:lnTo>
                    <a:pt x="9676" y="3881"/>
                  </a:lnTo>
                  <a:lnTo>
                    <a:pt x="9625" y="3829"/>
                  </a:lnTo>
                  <a:lnTo>
                    <a:pt x="9547" y="3778"/>
                  </a:lnTo>
                  <a:lnTo>
                    <a:pt x="9444" y="3752"/>
                  </a:lnTo>
                  <a:lnTo>
                    <a:pt x="9366" y="3778"/>
                  </a:lnTo>
                  <a:lnTo>
                    <a:pt x="9288" y="3829"/>
                  </a:lnTo>
                  <a:lnTo>
                    <a:pt x="9237" y="3881"/>
                  </a:lnTo>
                  <a:lnTo>
                    <a:pt x="9211" y="3985"/>
                  </a:lnTo>
                  <a:lnTo>
                    <a:pt x="9211" y="5252"/>
                  </a:lnTo>
                  <a:lnTo>
                    <a:pt x="8512" y="5252"/>
                  </a:lnTo>
                  <a:lnTo>
                    <a:pt x="7089" y="3441"/>
                  </a:lnTo>
                  <a:lnTo>
                    <a:pt x="7167" y="3312"/>
                  </a:lnTo>
                  <a:lnTo>
                    <a:pt x="7219" y="3208"/>
                  </a:lnTo>
                  <a:lnTo>
                    <a:pt x="7244" y="3079"/>
                  </a:lnTo>
                  <a:lnTo>
                    <a:pt x="7270" y="2924"/>
                  </a:lnTo>
                  <a:lnTo>
                    <a:pt x="7244" y="2769"/>
                  </a:lnTo>
                  <a:lnTo>
                    <a:pt x="7193" y="2613"/>
                  </a:lnTo>
                  <a:lnTo>
                    <a:pt x="7115" y="2458"/>
                  </a:lnTo>
                  <a:lnTo>
                    <a:pt x="7012" y="2329"/>
                  </a:lnTo>
                  <a:lnTo>
                    <a:pt x="6882" y="2225"/>
                  </a:lnTo>
                  <a:lnTo>
                    <a:pt x="6753" y="2148"/>
                  </a:lnTo>
                  <a:lnTo>
                    <a:pt x="6598" y="2096"/>
                  </a:lnTo>
                  <a:lnTo>
                    <a:pt x="6235" y="2096"/>
                  </a:lnTo>
                  <a:lnTo>
                    <a:pt x="6080" y="2148"/>
                  </a:lnTo>
                  <a:lnTo>
                    <a:pt x="5951" y="2225"/>
                  </a:lnTo>
                  <a:lnTo>
                    <a:pt x="5822" y="2329"/>
                  </a:lnTo>
                  <a:lnTo>
                    <a:pt x="5718" y="2458"/>
                  </a:lnTo>
                  <a:lnTo>
                    <a:pt x="5640" y="2613"/>
                  </a:lnTo>
                  <a:lnTo>
                    <a:pt x="5589" y="2769"/>
                  </a:lnTo>
                  <a:lnTo>
                    <a:pt x="5563" y="2924"/>
                  </a:lnTo>
                  <a:lnTo>
                    <a:pt x="5589" y="3079"/>
                  </a:lnTo>
                  <a:lnTo>
                    <a:pt x="5615" y="3208"/>
                  </a:lnTo>
                  <a:lnTo>
                    <a:pt x="5666" y="3312"/>
                  </a:lnTo>
                  <a:lnTo>
                    <a:pt x="5744" y="3441"/>
                  </a:lnTo>
                  <a:lnTo>
                    <a:pt x="4321" y="5252"/>
                  </a:lnTo>
                  <a:lnTo>
                    <a:pt x="3622" y="5252"/>
                  </a:lnTo>
                  <a:lnTo>
                    <a:pt x="3622" y="1630"/>
                  </a:lnTo>
                  <a:lnTo>
                    <a:pt x="9211" y="1630"/>
                  </a:lnTo>
                  <a:lnTo>
                    <a:pt x="9211" y="2924"/>
                  </a:lnTo>
                  <a:lnTo>
                    <a:pt x="9237" y="3001"/>
                  </a:lnTo>
                  <a:lnTo>
                    <a:pt x="9288" y="3079"/>
                  </a:lnTo>
                  <a:lnTo>
                    <a:pt x="9366" y="3131"/>
                  </a:lnTo>
                  <a:lnTo>
                    <a:pt x="9444" y="3157"/>
                  </a:lnTo>
                  <a:lnTo>
                    <a:pt x="9547" y="3131"/>
                  </a:lnTo>
                  <a:lnTo>
                    <a:pt x="9625" y="3079"/>
                  </a:lnTo>
                  <a:lnTo>
                    <a:pt x="9676" y="3001"/>
                  </a:lnTo>
                  <a:lnTo>
                    <a:pt x="9676" y="2924"/>
                  </a:lnTo>
                  <a:lnTo>
                    <a:pt x="9676" y="1397"/>
                  </a:lnTo>
                  <a:lnTo>
                    <a:pt x="9676" y="1320"/>
                  </a:lnTo>
                  <a:lnTo>
                    <a:pt x="9625" y="1242"/>
                  </a:lnTo>
                  <a:lnTo>
                    <a:pt x="9547" y="1190"/>
                  </a:lnTo>
                  <a:lnTo>
                    <a:pt x="9444" y="1165"/>
                  </a:lnTo>
                  <a:lnTo>
                    <a:pt x="3390" y="1165"/>
                  </a:lnTo>
                  <a:lnTo>
                    <a:pt x="3286" y="1190"/>
                  </a:lnTo>
                  <a:lnTo>
                    <a:pt x="3209" y="1242"/>
                  </a:lnTo>
                  <a:lnTo>
                    <a:pt x="3157" y="1320"/>
                  </a:lnTo>
                  <a:lnTo>
                    <a:pt x="3157" y="1397"/>
                  </a:lnTo>
                  <a:lnTo>
                    <a:pt x="3157" y="5252"/>
                  </a:lnTo>
                  <a:lnTo>
                    <a:pt x="2458" y="5252"/>
                  </a:lnTo>
                  <a:lnTo>
                    <a:pt x="2458" y="466"/>
                  </a:lnTo>
                  <a:close/>
                  <a:moveTo>
                    <a:pt x="6546" y="9547"/>
                  </a:moveTo>
                  <a:lnTo>
                    <a:pt x="6624" y="9599"/>
                  </a:lnTo>
                  <a:lnTo>
                    <a:pt x="6675" y="9676"/>
                  </a:lnTo>
                  <a:lnTo>
                    <a:pt x="6675" y="9754"/>
                  </a:lnTo>
                  <a:lnTo>
                    <a:pt x="6675" y="9832"/>
                  </a:lnTo>
                  <a:lnTo>
                    <a:pt x="6624" y="9909"/>
                  </a:lnTo>
                  <a:lnTo>
                    <a:pt x="6546" y="9961"/>
                  </a:lnTo>
                  <a:lnTo>
                    <a:pt x="6468" y="9987"/>
                  </a:lnTo>
                  <a:lnTo>
                    <a:pt x="6365" y="9961"/>
                  </a:lnTo>
                  <a:lnTo>
                    <a:pt x="6313" y="9909"/>
                  </a:lnTo>
                  <a:lnTo>
                    <a:pt x="6261" y="9832"/>
                  </a:lnTo>
                  <a:lnTo>
                    <a:pt x="6235" y="9754"/>
                  </a:lnTo>
                  <a:lnTo>
                    <a:pt x="6261" y="9676"/>
                  </a:lnTo>
                  <a:lnTo>
                    <a:pt x="6313" y="9599"/>
                  </a:lnTo>
                  <a:lnTo>
                    <a:pt x="6365" y="9547"/>
                  </a:lnTo>
                  <a:close/>
                  <a:moveTo>
                    <a:pt x="6468" y="9055"/>
                  </a:moveTo>
                  <a:lnTo>
                    <a:pt x="6313" y="9081"/>
                  </a:lnTo>
                  <a:lnTo>
                    <a:pt x="6184" y="9107"/>
                  </a:lnTo>
                  <a:lnTo>
                    <a:pt x="6080" y="9185"/>
                  </a:lnTo>
                  <a:lnTo>
                    <a:pt x="5977" y="9262"/>
                  </a:lnTo>
                  <a:lnTo>
                    <a:pt x="5873" y="9366"/>
                  </a:lnTo>
                  <a:lnTo>
                    <a:pt x="5822" y="9495"/>
                  </a:lnTo>
                  <a:lnTo>
                    <a:pt x="5770" y="9625"/>
                  </a:lnTo>
                  <a:lnTo>
                    <a:pt x="5770" y="9754"/>
                  </a:lnTo>
                  <a:lnTo>
                    <a:pt x="5770" y="9883"/>
                  </a:lnTo>
                  <a:lnTo>
                    <a:pt x="5822" y="10038"/>
                  </a:lnTo>
                  <a:lnTo>
                    <a:pt x="5873" y="10142"/>
                  </a:lnTo>
                  <a:lnTo>
                    <a:pt x="5977" y="10245"/>
                  </a:lnTo>
                  <a:lnTo>
                    <a:pt x="6080" y="10349"/>
                  </a:lnTo>
                  <a:lnTo>
                    <a:pt x="6210" y="10401"/>
                  </a:lnTo>
                  <a:lnTo>
                    <a:pt x="6210" y="10840"/>
                  </a:lnTo>
                  <a:lnTo>
                    <a:pt x="6235" y="10944"/>
                  </a:lnTo>
                  <a:lnTo>
                    <a:pt x="6287" y="10996"/>
                  </a:lnTo>
                  <a:lnTo>
                    <a:pt x="6365" y="11047"/>
                  </a:lnTo>
                  <a:lnTo>
                    <a:pt x="6468" y="11073"/>
                  </a:lnTo>
                  <a:lnTo>
                    <a:pt x="6546" y="11047"/>
                  </a:lnTo>
                  <a:lnTo>
                    <a:pt x="6624" y="10996"/>
                  </a:lnTo>
                  <a:lnTo>
                    <a:pt x="6675" y="10944"/>
                  </a:lnTo>
                  <a:lnTo>
                    <a:pt x="6701" y="10840"/>
                  </a:lnTo>
                  <a:lnTo>
                    <a:pt x="6701" y="10401"/>
                  </a:lnTo>
                  <a:lnTo>
                    <a:pt x="6831" y="10349"/>
                  </a:lnTo>
                  <a:lnTo>
                    <a:pt x="6960" y="10245"/>
                  </a:lnTo>
                  <a:lnTo>
                    <a:pt x="7037" y="10142"/>
                  </a:lnTo>
                  <a:lnTo>
                    <a:pt x="7089" y="10038"/>
                  </a:lnTo>
                  <a:lnTo>
                    <a:pt x="7141" y="9883"/>
                  </a:lnTo>
                  <a:lnTo>
                    <a:pt x="7141" y="9754"/>
                  </a:lnTo>
                  <a:lnTo>
                    <a:pt x="7141" y="9625"/>
                  </a:lnTo>
                  <a:lnTo>
                    <a:pt x="7089" y="9495"/>
                  </a:lnTo>
                  <a:lnTo>
                    <a:pt x="7037" y="9366"/>
                  </a:lnTo>
                  <a:lnTo>
                    <a:pt x="6960" y="9262"/>
                  </a:lnTo>
                  <a:lnTo>
                    <a:pt x="6856" y="9185"/>
                  </a:lnTo>
                  <a:lnTo>
                    <a:pt x="6727" y="9107"/>
                  </a:lnTo>
                  <a:lnTo>
                    <a:pt x="6598" y="9081"/>
                  </a:lnTo>
                  <a:lnTo>
                    <a:pt x="6468" y="9055"/>
                  </a:lnTo>
                  <a:close/>
                  <a:moveTo>
                    <a:pt x="6417" y="6184"/>
                  </a:moveTo>
                  <a:lnTo>
                    <a:pt x="6184" y="6210"/>
                  </a:lnTo>
                  <a:lnTo>
                    <a:pt x="5951" y="6261"/>
                  </a:lnTo>
                  <a:lnTo>
                    <a:pt x="5744" y="6391"/>
                  </a:lnTo>
                  <a:lnTo>
                    <a:pt x="5563" y="6520"/>
                  </a:lnTo>
                  <a:lnTo>
                    <a:pt x="5408" y="6701"/>
                  </a:lnTo>
                  <a:lnTo>
                    <a:pt x="5304" y="6908"/>
                  </a:lnTo>
                  <a:lnTo>
                    <a:pt x="5226" y="7141"/>
                  </a:lnTo>
                  <a:lnTo>
                    <a:pt x="5201" y="7374"/>
                  </a:lnTo>
                  <a:lnTo>
                    <a:pt x="5201" y="8150"/>
                  </a:lnTo>
                  <a:lnTo>
                    <a:pt x="4890" y="8150"/>
                  </a:lnTo>
                  <a:lnTo>
                    <a:pt x="4813" y="8176"/>
                  </a:lnTo>
                  <a:lnTo>
                    <a:pt x="4735" y="8227"/>
                  </a:lnTo>
                  <a:lnTo>
                    <a:pt x="4683" y="8279"/>
                  </a:lnTo>
                  <a:lnTo>
                    <a:pt x="4657" y="8383"/>
                  </a:lnTo>
                  <a:lnTo>
                    <a:pt x="4657" y="11746"/>
                  </a:lnTo>
                  <a:lnTo>
                    <a:pt x="4683" y="11849"/>
                  </a:lnTo>
                  <a:lnTo>
                    <a:pt x="4735" y="11927"/>
                  </a:lnTo>
                  <a:lnTo>
                    <a:pt x="4813" y="11979"/>
                  </a:lnTo>
                  <a:lnTo>
                    <a:pt x="8124" y="11979"/>
                  </a:lnTo>
                  <a:lnTo>
                    <a:pt x="8202" y="11927"/>
                  </a:lnTo>
                  <a:lnTo>
                    <a:pt x="8228" y="11849"/>
                  </a:lnTo>
                  <a:lnTo>
                    <a:pt x="8253" y="11746"/>
                  </a:lnTo>
                  <a:lnTo>
                    <a:pt x="8253" y="10608"/>
                  </a:lnTo>
                  <a:lnTo>
                    <a:pt x="8228" y="10504"/>
                  </a:lnTo>
                  <a:lnTo>
                    <a:pt x="8202" y="10427"/>
                  </a:lnTo>
                  <a:lnTo>
                    <a:pt x="8124" y="10375"/>
                  </a:lnTo>
                  <a:lnTo>
                    <a:pt x="7943" y="10375"/>
                  </a:lnTo>
                  <a:lnTo>
                    <a:pt x="7865" y="10427"/>
                  </a:lnTo>
                  <a:lnTo>
                    <a:pt x="7814" y="10504"/>
                  </a:lnTo>
                  <a:lnTo>
                    <a:pt x="7788" y="10608"/>
                  </a:lnTo>
                  <a:lnTo>
                    <a:pt x="7788" y="11513"/>
                  </a:lnTo>
                  <a:lnTo>
                    <a:pt x="5123" y="11513"/>
                  </a:lnTo>
                  <a:lnTo>
                    <a:pt x="5123" y="8616"/>
                  </a:lnTo>
                  <a:lnTo>
                    <a:pt x="7788" y="8616"/>
                  </a:lnTo>
                  <a:lnTo>
                    <a:pt x="7788" y="9547"/>
                  </a:lnTo>
                  <a:lnTo>
                    <a:pt x="7814" y="9625"/>
                  </a:lnTo>
                  <a:lnTo>
                    <a:pt x="7865" y="9702"/>
                  </a:lnTo>
                  <a:lnTo>
                    <a:pt x="7943" y="9754"/>
                  </a:lnTo>
                  <a:lnTo>
                    <a:pt x="8021" y="9780"/>
                  </a:lnTo>
                  <a:lnTo>
                    <a:pt x="8124" y="9754"/>
                  </a:lnTo>
                  <a:lnTo>
                    <a:pt x="8202" y="9702"/>
                  </a:lnTo>
                  <a:lnTo>
                    <a:pt x="8228" y="9625"/>
                  </a:lnTo>
                  <a:lnTo>
                    <a:pt x="8253" y="9547"/>
                  </a:lnTo>
                  <a:lnTo>
                    <a:pt x="8253" y="8383"/>
                  </a:lnTo>
                  <a:lnTo>
                    <a:pt x="8228" y="8279"/>
                  </a:lnTo>
                  <a:lnTo>
                    <a:pt x="8202" y="8227"/>
                  </a:lnTo>
                  <a:lnTo>
                    <a:pt x="8124" y="8176"/>
                  </a:lnTo>
                  <a:lnTo>
                    <a:pt x="8021" y="8150"/>
                  </a:lnTo>
                  <a:lnTo>
                    <a:pt x="5692" y="8150"/>
                  </a:lnTo>
                  <a:lnTo>
                    <a:pt x="5692" y="7374"/>
                  </a:lnTo>
                  <a:lnTo>
                    <a:pt x="5692" y="7244"/>
                  </a:lnTo>
                  <a:lnTo>
                    <a:pt x="5744" y="7089"/>
                  </a:lnTo>
                  <a:lnTo>
                    <a:pt x="5822" y="6986"/>
                  </a:lnTo>
                  <a:lnTo>
                    <a:pt x="5899" y="6856"/>
                  </a:lnTo>
                  <a:lnTo>
                    <a:pt x="6003" y="6779"/>
                  </a:lnTo>
                  <a:lnTo>
                    <a:pt x="6132" y="6701"/>
                  </a:lnTo>
                  <a:lnTo>
                    <a:pt x="6261" y="6675"/>
                  </a:lnTo>
                  <a:lnTo>
                    <a:pt x="6417" y="6649"/>
                  </a:lnTo>
                  <a:lnTo>
                    <a:pt x="6572" y="6675"/>
                  </a:lnTo>
                  <a:lnTo>
                    <a:pt x="6701" y="6701"/>
                  </a:lnTo>
                  <a:lnTo>
                    <a:pt x="6831" y="6779"/>
                  </a:lnTo>
                  <a:lnTo>
                    <a:pt x="6934" y="6856"/>
                  </a:lnTo>
                  <a:lnTo>
                    <a:pt x="7012" y="6986"/>
                  </a:lnTo>
                  <a:lnTo>
                    <a:pt x="7089" y="7089"/>
                  </a:lnTo>
                  <a:lnTo>
                    <a:pt x="7141" y="7244"/>
                  </a:lnTo>
                  <a:lnTo>
                    <a:pt x="7141" y="7374"/>
                  </a:lnTo>
                  <a:lnTo>
                    <a:pt x="7167" y="7477"/>
                  </a:lnTo>
                  <a:lnTo>
                    <a:pt x="7219" y="7555"/>
                  </a:lnTo>
                  <a:lnTo>
                    <a:pt x="7296" y="7607"/>
                  </a:lnTo>
                  <a:lnTo>
                    <a:pt x="7477" y="7607"/>
                  </a:lnTo>
                  <a:lnTo>
                    <a:pt x="7555" y="7555"/>
                  </a:lnTo>
                  <a:lnTo>
                    <a:pt x="7607" y="7477"/>
                  </a:lnTo>
                  <a:lnTo>
                    <a:pt x="7633" y="7374"/>
                  </a:lnTo>
                  <a:lnTo>
                    <a:pt x="7607" y="7141"/>
                  </a:lnTo>
                  <a:lnTo>
                    <a:pt x="7529" y="6908"/>
                  </a:lnTo>
                  <a:lnTo>
                    <a:pt x="7426" y="6701"/>
                  </a:lnTo>
                  <a:lnTo>
                    <a:pt x="7270" y="6520"/>
                  </a:lnTo>
                  <a:lnTo>
                    <a:pt x="7089" y="6391"/>
                  </a:lnTo>
                  <a:lnTo>
                    <a:pt x="6882" y="6261"/>
                  </a:lnTo>
                  <a:lnTo>
                    <a:pt x="6649" y="6210"/>
                  </a:lnTo>
                  <a:lnTo>
                    <a:pt x="6417" y="6184"/>
                  </a:lnTo>
                  <a:close/>
                  <a:moveTo>
                    <a:pt x="11927" y="5744"/>
                  </a:moveTo>
                  <a:lnTo>
                    <a:pt x="12031" y="5770"/>
                  </a:lnTo>
                  <a:lnTo>
                    <a:pt x="12108" y="5821"/>
                  </a:lnTo>
                  <a:lnTo>
                    <a:pt x="12186" y="5899"/>
                  </a:lnTo>
                  <a:lnTo>
                    <a:pt x="12264" y="5977"/>
                  </a:lnTo>
                  <a:lnTo>
                    <a:pt x="12315" y="6054"/>
                  </a:lnTo>
                  <a:lnTo>
                    <a:pt x="12341" y="6158"/>
                  </a:lnTo>
                  <a:lnTo>
                    <a:pt x="12341" y="6261"/>
                  </a:lnTo>
                  <a:lnTo>
                    <a:pt x="12341" y="11901"/>
                  </a:lnTo>
                  <a:lnTo>
                    <a:pt x="12341" y="12005"/>
                  </a:lnTo>
                  <a:lnTo>
                    <a:pt x="12315" y="12108"/>
                  </a:lnTo>
                  <a:lnTo>
                    <a:pt x="12264" y="12212"/>
                  </a:lnTo>
                  <a:lnTo>
                    <a:pt x="12186" y="12289"/>
                  </a:lnTo>
                  <a:lnTo>
                    <a:pt x="12108" y="12341"/>
                  </a:lnTo>
                  <a:lnTo>
                    <a:pt x="12031" y="12393"/>
                  </a:lnTo>
                  <a:lnTo>
                    <a:pt x="11927" y="12419"/>
                  </a:lnTo>
                  <a:lnTo>
                    <a:pt x="11824" y="12445"/>
                  </a:lnTo>
                  <a:lnTo>
                    <a:pt x="1009" y="12445"/>
                  </a:lnTo>
                  <a:lnTo>
                    <a:pt x="906" y="12419"/>
                  </a:lnTo>
                  <a:lnTo>
                    <a:pt x="802" y="12393"/>
                  </a:lnTo>
                  <a:lnTo>
                    <a:pt x="725" y="12341"/>
                  </a:lnTo>
                  <a:lnTo>
                    <a:pt x="647" y="12289"/>
                  </a:lnTo>
                  <a:lnTo>
                    <a:pt x="570" y="12212"/>
                  </a:lnTo>
                  <a:lnTo>
                    <a:pt x="518" y="12108"/>
                  </a:lnTo>
                  <a:lnTo>
                    <a:pt x="492" y="12005"/>
                  </a:lnTo>
                  <a:lnTo>
                    <a:pt x="492" y="11901"/>
                  </a:lnTo>
                  <a:lnTo>
                    <a:pt x="492" y="6261"/>
                  </a:lnTo>
                  <a:lnTo>
                    <a:pt x="492" y="6158"/>
                  </a:lnTo>
                  <a:lnTo>
                    <a:pt x="518" y="6054"/>
                  </a:lnTo>
                  <a:lnTo>
                    <a:pt x="570" y="5977"/>
                  </a:lnTo>
                  <a:lnTo>
                    <a:pt x="647" y="5899"/>
                  </a:lnTo>
                  <a:lnTo>
                    <a:pt x="725" y="5821"/>
                  </a:lnTo>
                  <a:lnTo>
                    <a:pt x="802" y="5770"/>
                  </a:lnTo>
                  <a:lnTo>
                    <a:pt x="906" y="5744"/>
                  </a:lnTo>
                  <a:close/>
                  <a:moveTo>
                    <a:pt x="9211" y="12910"/>
                  </a:moveTo>
                  <a:lnTo>
                    <a:pt x="9211" y="14462"/>
                  </a:lnTo>
                  <a:lnTo>
                    <a:pt x="3622" y="14462"/>
                  </a:lnTo>
                  <a:lnTo>
                    <a:pt x="3622" y="12910"/>
                  </a:lnTo>
                  <a:close/>
                  <a:moveTo>
                    <a:pt x="2225" y="0"/>
                  </a:moveTo>
                  <a:lnTo>
                    <a:pt x="2122" y="26"/>
                  </a:lnTo>
                  <a:lnTo>
                    <a:pt x="2044" y="78"/>
                  </a:lnTo>
                  <a:lnTo>
                    <a:pt x="1993" y="156"/>
                  </a:lnTo>
                  <a:lnTo>
                    <a:pt x="1993" y="233"/>
                  </a:lnTo>
                  <a:lnTo>
                    <a:pt x="1993" y="5252"/>
                  </a:lnTo>
                  <a:lnTo>
                    <a:pt x="1009" y="5252"/>
                  </a:lnTo>
                  <a:lnTo>
                    <a:pt x="802" y="5278"/>
                  </a:lnTo>
                  <a:lnTo>
                    <a:pt x="621" y="5330"/>
                  </a:lnTo>
                  <a:lnTo>
                    <a:pt x="466" y="5433"/>
                  </a:lnTo>
                  <a:lnTo>
                    <a:pt x="311" y="5563"/>
                  </a:lnTo>
                  <a:lnTo>
                    <a:pt x="182" y="5692"/>
                  </a:lnTo>
                  <a:lnTo>
                    <a:pt x="104" y="5873"/>
                  </a:lnTo>
                  <a:lnTo>
                    <a:pt x="26" y="6054"/>
                  </a:lnTo>
                  <a:lnTo>
                    <a:pt x="0" y="6261"/>
                  </a:lnTo>
                  <a:lnTo>
                    <a:pt x="0" y="11901"/>
                  </a:lnTo>
                  <a:lnTo>
                    <a:pt x="26" y="12108"/>
                  </a:lnTo>
                  <a:lnTo>
                    <a:pt x="104" y="12289"/>
                  </a:lnTo>
                  <a:lnTo>
                    <a:pt x="182" y="12470"/>
                  </a:lnTo>
                  <a:lnTo>
                    <a:pt x="311" y="12626"/>
                  </a:lnTo>
                  <a:lnTo>
                    <a:pt x="466" y="12729"/>
                  </a:lnTo>
                  <a:lnTo>
                    <a:pt x="621" y="12833"/>
                  </a:lnTo>
                  <a:lnTo>
                    <a:pt x="802" y="12884"/>
                  </a:lnTo>
                  <a:lnTo>
                    <a:pt x="1009" y="12910"/>
                  </a:lnTo>
                  <a:lnTo>
                    <a:pt x="1993" y="12910"/>
                  </a:lnTo>
                  <a:lnTo>
                    <a:pt x="1993" y="13738"/>
                  </a:lnTo>
                  <a:lnTo>
                    <a:pt x="1993" y="13816"/>
                  </a:lnTo>
                  <a:lnTo>
                    <a:pt x="2044" y="13893"/>
                  </a:lnTo>
                  <a:lnTo>
                    <a:pt x="2122" y="13945"/>
                  </a:lnTo>
                  <a:lnTo>
                    <a:pt x="2225" y="13971"/>
                  </a:lnTo>
                  <a:lnTo>
                    <a:pt x="2303" y="13945"/>
                  </a:lnTo>
                  <a:lnTo>
                    <a:pt x="2381" y="13893"/>
                  </a:lnTo>
                  <a:lnTo>
                    <a:pt x="2432" y="13816"/>
                  </a:lnTo>
                  <a:lnTo>
                    <a:pt x="2458" y="13738"/>
                  </a:lnTo>
                  <a:lnTo>
                    <a:pt x="2458" y="12910"/>
                  </a:lnTo>
                  <a:lnTo>
                    <a:pt x="3157" y="12910"/>
                  </a:lnTo>
                  <a:lnTo>
                    <a:pt x="3157" y="14695"/>
                  </a:lnTo>
                  <a:lnTo>
                    <a:pt x="3157" y="14799"/>
                  </a:lnTo>
                  <a:lnTo>
                    <a:pt x="3209" y="14876"/>
                  </a:lnTo>
                  <a:lnTo>
                    <a:pt x="3286" y="14928"/>
                  </a:lnTo>
                  <a:lnTo>
                    <a:pt x="9547" y="14928"/>
                  </a:lnTo>
                  <a:lnTo>
                    <a:pt x="9625" y="14876"/>
                  </a:lnTo>
                  <a:lnTo>
                    <a:pt x="9676" y="14799"/>
                  </a:lnTo>
                  <a:lnTo>
                    <a:pt x="9676" y="14695"/>
                  </a:lnTo>
                  <a:lnTo>
                    <a:pt x="9676" y="12910"/>
                  </a:lnTo>
                  <a:lnTo>
                    <a:pt x="10375" y="12910"/>
                  </a:lnTo>
                  <a:lnTo>
                    <a:pt x="10375" y="15627"/>
                  </a:lnTo>
                  <a:lnTo>
                    <a:pt x="2458" y="15627"/>
                  </a:lnTo>
                  <a:lnTo>
                    <a:pt x="2458" y="14799"/>
                  </a:lnTo>
                  <a:lnTo>
                    <a:pt x="2432" y="14721"/>
                  </a:lnTo>
                  <a:lnTo>
                    <a:pt x="2381" y="14644"/>
                  </a:lnTo>
                  <a:lnTo>
                    <a:pt x="2303" y="14592"/>
                  </a:lnTo>
                  <a:lnTo>
                    <a:pt x="2225" y="14566"/>
                  </a:lnTo>
                  <a:lnTo>
                    <a:pt x="2122" y="14592"/>
                  </a:lnTo>
                  <a:lnTo>
                    <a:pt x="2044" y="14644"/>
                  </a:lnTo>
                  <a:lnTo>
                    <a:pt x="1993" y="14721"/>
                  </a:lnTo>
                  <a:lnTo>
                    <a:pt x="1993" y="14799"/>
                  </a:lnTo>
                  <a:lnTo>
                    <a:pt x="1993" y="15860"/>
                  </a:lnTo>
                  <a:lnTo>
                    <a:pt x="1993" y="15963"/>
                  </a:lnTo>
                  <a:lnTo>
                    <a:pt x="2044" y="16041"/>
                  </a:lnTo>
                  <a:lnTo>
                    <a:pt x="2122" y="16092"/>
                  </a:lnTo>
                  <a:lnTo>
                    <a:pt x="2225" y="16118"/>
                  </a:lnTo>
                  <a:lnTo>
                    <a:pt x="10608" y="16118"/>
                  </a:lnTo>
                  <a:lnTo>
                    <a:pt x="10711" y="16092"/>
                  </a:lnTo>
                  <a:lnTo>
                    <a:pt x="10789" y="16041"/>
                  </a:lnTo>
                  <a:lnTo>
                    <a:pt x="10841" y="15963"/>
                  </a:lnTo>
                  <a:lnTo>
                    <a:pt x="10841" y="15860"/>
                  </a:lnTo>
                  <a:lnTo>
                    <a:pt x="10841" y="12910"/>
                  </a:lnTo>
                  <a:lnTo>
                    <a:pt x="11824" y="12910"/>
                  </a:lnTo>
                  <a:lnTo>
                    <a:pt x="12031" y="12884"/>
                  </a:lnTo>
                  <a:lnTo>
                    <a:pt x="12212" y="12833"/>
                  </a:lnTo>
                  <a:lnTo>
                    <a:pt x="12367" y="12729"/>
                  </a:lnTo>
                  <a:lnTo>
                    <a:pt x="12522" y="12626"/>
                  </a:lnTo>
                  <a:lnTo>
                    <a:pt x="12652" y="12470"/>
                  </a:lnTo>
                  <a:lnTo>
                    <a:pt x="12729" y="12289"/>
                  </a:lnTo>
                  <a:lnTo>
                    <a:pt x="12807" y="12108"/>
                  </a:lnTo>
                  <a:lnTo>
                    <a:pt x="12833" y="11901"/>
                  </a:lnTo>
                  <a:lnTo>
                    <a:pt x="12833" y="6261"/>
                  </a:lnTo>
                  <a:lnTo>
                    <a:pt x="12807" y="6054"/>
                  </a:lnTo>
                  <a:lnTo>
                    <a:pt x="12729" y="5873"/>
                  </a:lnTo>
                  <a:lnTo>
                    <a:pt x="12652" y="5692"/>
                  </a:lnTo>
                  <a:lnTo>
                    <a:pt x="12522" y="5563"/>
                  </a:lnTo>
                  <a:lnTo>
                    <a:pt x="12367" y="5433"/>
                  </a:lnTo>
                  <a:lnTo>
                    <a:pt x="12212" y="5330"/>
                  </a:lnTo>
                  <a:lnTo>
                    <a:pt x="12031" y="5278"/>
                  </a:lnTo>
                  <a:lnTo>
                    <a:pt x="11824" y="5252"/>
                  </a:lnTo>
                  <a:lnTo>
                    <a:pt x="10841" y="5252"/>
                  </a:lnTo>
                  <a:lnTo>
                    <a:pt x="10841" y="233"/>
                  </a:lnTo>
                  <a:lnTo>
                    <a:pt x="10841" y="156"/>
                  </a:lnTo>
                  <a:lnTo>
                    <a:pt x="10789" y="78"/>
                  </a:lnTo>
                  <a:lnTo>
                    <a:pt x="10711" y="26"/>
                  </a:lnTo>
                  <a:lnTo>
                    <a:pt x="106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9" name="Google Shape;2919;p26"/>
          <p:cNvGrpSpPr/>
          <p:nvPr/>
        </p:nvGrpSpPr>
        <p:grpSpPr>
          <a:xfrm>
            <a:off x="6978856" y="2012475"/>
            <a:ext cx="402950" cy="340875"/>
            <a:chOff x="6941500" y="2012475"/>
            <a:chExt cx="402950" cy="340875"/>
          </a:xfrm>
        </p:grpSpPr>
        <p:sp>
          <p:nvSpPr>
            <p:cNvPr id="2920" name="Google Shape;2920;p26"/>
            <p:cNvSpPr/>
            <p:nvPr/>
          </p:nvSpPr>
          <p:spPr>
            <a:xfrm>
              <a:off x="6949250" y="2166400"/>
              <a:ext cx="89925" cy="91875"/>
            </a:xfrm>
            <a:custGeom>
              <a:rect b="b" l="l" r="r" t="t"/>
              <a:pathLst>
                <a:path extrusionOk="0" h="3675" w="3597">
                  <a:moveTo>
                    <a:pt x="182" y="0"/>
                  </a:moveTo>
                  <a:lnTo>
                    <a:pt x="3597" y="0"/>
                  </a:lnTo>
                  <a:lnTo>
                    <a:pt x="3597" y="3674"/>
                  </a:lnTo>
                  <a:lnTo>
                    <a:pt x="182" y="3674"/>
                  </a:lnTo>
                  <a:lnTo>
                    <a:pt x="182" y="3674"/>
                  </a:lnTo>
                  <a:lnTo>
                    <a:pt x="104" y="3648"/>
                  </a:lnTo>
                  <a:lnTo>
                    <a:pt x="26" y="3597"/>
                  </a:lnTo>
                  <a:lnTo>
                    <a:pt x="0" y="3545"/>
                  </a:lnTo>
                  <a:lnTo>
                    <a:pt x="0" y="3441"/>
                  </a:lnTo>
                  <a:lnTo>
                    <a:pt x="466" y="2070"/>
                  </a:lnTo>
                  <a:lnTo>
                    <a:pt x="466" y="2070"/>
                  </a:lnTo>
                  <a:lnTo>
                    <a:pt x="492" y="1941"/>
                  </a:lnTo>
                  <a:lnTo>
                    <a:pt x="518" y="1837"/>
                  </a:lnTo>
                  <a:lnTo>
                    <a:pt x="492" y="1708"/>
                  </a:lnTo>
                  <a:lnTo>
                    <a:pt x="466" y="1604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0" y="130"/>
                  </a:lnTo>
                  <a:lnTo>
                    <a:pt x="0" y="52"/>
                  </a:lnTo>
                  <a:lnTo>
                    <a:pt x="78" y="0"/>
                  </a:lnTo>
                  <a:lnTo>
                    <a:pt x="182" y="0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26"/>
            <p:cNvSpPr/>
            <p:nvPr/>
          </p:nvSpPr>
          <p:spPr>
            <a:xfrm>
              <a:off x="7246775" y="2166400"/>
              <a:ext cx="89925" cy="91875"/>
            </a:xfrm>
            <a:custGeom>
              <a:rect b="b" l="l" r="r" t="t"/>
              <a:pathLst>
                <a:path extrusionOk="0" h="3675" w="3597">
                  <a:moveTo>
                    <a:pt x="3596" y="207"/>
                  </a:moveTo>
                  <a:lnTo>
                    <a:pt x="3596" y="207"/>
                  </a:lnTo>
                  <a:lnTo>
                    <a:pt x="3596" y="130"/>
                  </a:lnTo>
                  <a:lnTo>
                    <a:pt x="3571" y="52"/>
                  </a:lnTo>
                  <a:lnTo>
                    <a:pt x="3519" y="0"/>
                  </a:lnTo>
                  <a:lnTo>
                    <a:pt x="3415" y="0"/>
                  </a:lnTo>
                  <a:lnTo>
                    <a:pt x="0" y="0"/>
                  </a:lnTo>
                  <a:lnTo>
                    <a:pt x="0" y="3674"/>
                  </a:lnTo>
                  <a:lnTo>
                    <a:pt x="3415" y="3674"/>
                  </a:lnTo>
                  <a:lnTo>
                    <a:pt x="3415" y="3674"/>
                  </a:lnTo>
                  <a:lnTo>
                    <a:pt x="3519" y="3648"/>
                  </a:lnTo>
                  <a:lnTo>
                    <a:pt x="3571" y="3597"/>
                  </a:lnTo>
                  <a:lnTo>
                    <a:pt x="3596" y="3545"/>
                  </a:lnTo>
                  <a:lnTo>
                    <a:pt x="3596" y="3441"/>
                  </a:lnTo>
                  <a:lnTo>
                    <a:pt x="3131" y="2070"/>
                  </a:lnTo>
                  <a:lnTo>
                    <a:pt x="3131" y="2070"/>
                  </a:lnTo>
                  <a:lnTo>
                    <a:pt x="3079" y="1941"/>
                  </a:lnTo>
                  <a:lnTo>
                    <a:pt x="3079" y="1837"/>
                  </a:lnTo>
                  <a:lnTo>
                    <a:pt x="3079" y="1708"/>
                  </a:lnTo>
                  <a:lnTo>
                    <a:pt x="3131" y="1604"/>
                  </a:lnTo>
                  <a:lnTo>
                    <a:pt x="3596" y="20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26"/>
            <p:cNvSpPr/>
            <p:nvPr/>
          </p:nvSpPr>
          <p:spPr>
            <a:xfrm>
              <a:off x="7030750" y="2018275"/>
              <a:ext cx="221225" cy="328600"/>
            </a:xfrm>
            <a:custGeom>
              <a:rect b="b" l="l" r="r" t="t"/>
              <a:pathLst>
                <a:path extrusionOk="0" h="13144" w="8849">
                  <a:moveTo>
                    <a:pt x="4424" y="1"/>
                  </a:moveTo>
                  <a:lnTo>
                    <a:pt x="4424" y="1"/>
                  </a:lnTo>
                  <a:lnTo>
                    <a:pt x="4864" y="27"/>
                  </a:lnTo>
                  <a:lnTo>
                    <a:pt x="5304" y="78"/>
                  </a:lnTo>
                  <a:lnTo>
                    <a:pt x="5744" y="208"/>
                  </a:lnTo>
                  <a:lnTo>
                    <a:pt x="6132" y="337"/>
                  </a:lnTo>
                  <a:lnTo>
                    <a:pt x="6520" y="544"/>
                  </a:lnTo>
                  <a:lnTo>
                    <a:pt x="6882" y="751"/>
                  </a:lnTo>
                  <a:lnTo>
                    <a:pt x="7244" y="1010"/>
                  </a:lnTo>
                  <a:lnTo>
                    <a:pt x="7555" y="1294"/>
                  </a:lnTo>
                  <a:lnTo>
                    <a:pt x="7839" y="1605"/>
                  </a:lnTo>
                  <a:lnTo>
                    <a:pt x="8098" y="1941"/>
                  </a:lnTo>
                  <a:lnTo>
                    <a:pt x="8305" y="2303"/>
                  </a:lnTo>
                  <a:lnTo>
                    <a:pt x="8512" y="2692"/>
                  </a:lnTo>
                  <a:lnTo>
                    <a:pt x="8641" y="3105"/>
                  </a:lnTo>
                  <a:lnTo>
                    <a:pt x="8771" y="3519"/>
                  </a:lnTo>
                  <a:lnTo>
                    <a:pt x="8822" y="3959"/>
                  </a:lnTo>
                  <a:lnTo>
                    <a:pt x="8848" y="4425"/>
                  </a:lnTo>
                  <a:lnTo>
                    <a:pt x="8848" y="8720"/>
                  </a:lnTo>
                  <a:lnTo>
                    <a:pt x="8848" y="8720"/>
                  </a:lnTo>
                  <a:lnTo>
                    <a:pt x="8822" y="9185"/>
                  </a:lnTo>
                  <a:lnTo>
                    <a:pt x="8771" y="9625"/>
                  </a:lnTo>
                  <a:lnTo>
                    <a:pt x="8641" y="10039"/>
                  </a:lnTo>
                  <a:lnTo>
                    <a:pt x="8512" y="10453"/>
                  </a:lnTo>
                  <a:lnTo>
                    <a:pt x="8305" y="10841"/>
                  </a:lnTo>
                  <a:lnTo>
                    <a:pt x="8098" y="11203"/>
                  </a:lnTo>
                  <a:lnTo>
                    <a:pt x="7839" y="11540"/>
                  </a:lnTo>
                  <a:lnTo>
                    <a:pt x="7555" y="11850"/>
                  </a:lnTo>
                  <a:lnTo>
                    <a:pt x="7244" y="12135"/>
                  </a:lnTo>
                  <a:lnTo>
                    <a:pt x="6882" y="12393"/>
                  </a:lnTo>
                  <a:lnTo>
                    <a:pt x="6520" y="12626"/>
                  </a:lnTo>
                  <a:lnTo>
                    <a:pt x="6132" y="12807"/>
                  </a:lnTo>
                  <a:lnTo>
                    <a:pt x="5744" y="12962"/>
                  </a:lnTo>
                  <a:lnTo>
                    <a:pt x="5304" y="13066"/>
                  </a:lnTo>
                  <a:lnTo>
                    <a:pt x="4864" y="13144"/>
                  </a:lnTo>
                  <a:lnTo>
                    <a:pt x="4424" y="13144"/>
                  </a:lnTo>
                  <a:lnTo>
                    <a:pt x="4424" y="13144"/>
                  </a:lnTo>
                  <a:lnTo>
                    <a:pt x="3984" y="13144"/>
                  </a:lnTo>
                  <a:lnTo>
                    <a:pt x="3545" y="13066"/>
                  </a:lnTo>
                  <a:lnTo>
                    <a:pt x="3105" y="12962"/>
                  </a:lnTo>
                  <a:lnTo>
                    <a:pt x="2717" y="12807"/>
                  </a:lnTo>
                  <a:lnTo>
                    <a:pt x="2329" y="12626"/>
                  </a:lnTo>
                  <a:lnTo>
                    <a:pt x="1966" y="12393"/>
                  </a:lnTo>
                  <a:lnTo>
                    <a:pt x="1630" y="12135"/>
                  </a:lnTo>
                  <a:lnTo>
                    <a:pt x="1294" y="11850"/>
                  </a:lnTo>
                  <a:lnTo>
                    <a:pt x="1009" y="11540"/>
                  </a:lnTo>
                  <a:lnTo>
                    <a:pt x="751" y="11203"/>
                  </a:lnTo>
                  <a:lnTo>
                    <a:pt x="544" y="10841"/>
                  </a:lnTo>
                  <a:lnTo>
                    <a:pt x="362" y="10453"/>
                  </a:lnTo>
                  <a:lnTo>
                    <a:pt x="207" y="10039"/>
                  </a:lnTo>
                  <a:lnTo>
                    <a:pt x="104" y="9625"/>
                  </a:lnTo>
                  <a:lnTo>
                    <a:pt x="26" y="9185"/>
                  </a:lnTo>
                  <a:lnTo>
                    <a:pt x="0" y="8720"/>
                  </a:lnTo>
                  <a:lnTo>
                    <a:pt x="0" y="4425"/>
                  </a:lnTo>
                  <a:lnTo>
                    <a:pt x="0" y="4425"/>
                  </a:lnTo>
                  <a:lnTo>
                    <a:pt x="26" y="3959"/>
                  </a:lnTo>
                  <a:lnTo>
                    <a:pt x="104" y="3519"/>
                  </a:lnTo>
                  <a:lnTo>
                    <a:pt x="207" y="3105"/>
                  </a:lnTo>
                  <a:lnTo>
                    <a:pt x="362" y="2692"/>
                  </a:lnTo>
                  <a:lnTo>
                    <a:pt x="544" y="2303"/>
                  </a:lnTo>
                  <a:lnTo>
                    <a:pt x="751" y="1941"/>
                  </a:lnTo>
                  <a:lnTo>
                    <a:pt x="1009" y="1605"/>
                  </a:lnTo>
                  <a:lnTo>
                    <a:pt x="1294" y="1294"/>
                  </a:lnTo>
                  <a:lnTo>
                    <a:pt x="1630" y="1010"/>
                  </a:lnTo>
                  <a:lnTo>
                    <a:pt x="1966" y="751"/>
                  </a:lnTo>
                  <a:lnTo>
                    <a:pt x="2329" y="544"/>
                  </a:lnTo>
                  <a:lnTo>
                    <a:pt x="2717" y="337"/>
                  </a:lnTo>
                  <a:lnTo>
                    <a:pt x="3105" y="208"/>
                  </a:lnTo>
                  <a:lnTo>
                    <a:pt x="3545" y="78"/>
                  </a:lnTo>
                  <a:lnTo>
                    <a:pt x="3984" y="27"/>
                  </a:lnTo>
                  <a:lnTo>
                    <a:pt x="4424" y="1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26"/>
            <p:cNvSpPr/>
            <p:nvPr/>
          </p:nvSpPr>
          <p:spPr>
            <a:xfrm>
              <a:off x="7030750" y="2132125"/>
              <a:ext cx="221225" cy="91850"/>
            </a:xfrm>
            <a:custGeom>
              <a:rect b="b" l="l" r="r" t="t"/>
              <a:pathLst>
                <a:path extrusionOk="0" h="3674" w="8849">
                  <a:moveTo>
                    <a:pt x="0" y="0"/>
                  </a:moveTo>
                  <a:lnTo>
                    <a:pt x="8848" y="0"/>
                  </a:lnTo>
                  <a:lnTo>
                    <a:pt x="8848" y="3674"/>
                  </a:lnTo>
                  <a:lnTo>
                    <a:pt x="0" y="36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26"/>
            <p:cNvSpPr/>
            <p:nvPr/>
          </p:nvSpPr>
          <p:spPr>
            <a:xfrm>
              <a:off x="7090900" y="2167700"/>
              <a:ext cx="105450" cy="31050"/>
            </a:xfrm>
            <a:custGeom>
              <a:rect b="b" l="l" r="r" t="t"/>
              <a:pathLst>
                <a:path extrusionOk="0" h="1242" w="4218">
                  <a:moveTo>
                    <a:pt x="259" y="0"/>
                  </a:moveTo>
                  <a:lnTo>
                    <a:pt x="3985" y="0"/>
                  </a:lnTo>
                  <a:lnTo>
                    <a:pt x="3985" y="0"/>
                  </a:lnTo>
                  <a:lnTo>
                    <a:pt x="4062" y="26"/>
                  </a:lnTo>
                  <a:lnTo>
                    <a:pt x="4140" y="78"/>
                  </a:lnTo>
                  <a:lnTo>
                    <a:pt x="4191" y="155"/>
                  </a:lnTo>
                  <a:lnTo>
                    <a:pt x="4217" y="233"/>
                  </a:lnTo>
                  <a:lnTo>
                    <a:pt x="4217" y="983"/>
                  </a:lnTo>
                  <a:lnTo>
                    <a:pt x="4217" y="983"/>
                  </a:lnTo>
                  <a:lnTo>
                    <a:pt x="4191" y="1087"/>
                  </a:lnTo>
                  <a:lnTo>
                    <a:pt x="4140" y="1164"/>
                  </a:lnTo>
                  <a:lnTo>
                    <a:pt x="4062" y="1216"/>
                  </a:lnTo>
                  <a:lnTo>
                    <a:pt x="3985" y="1242"/>
                  </a:lnTo>
                  <a:lnTo>
                    <a:pt x="259" y="1242"/>
                  </a:lnTo>
                  <a:lnTo>
                    <a:pt x="259" y="1242"/>
                  </a:lnTo>
                  <a:lnTo>
                    <a:pt x="156" y="1216"/>
                  </a:lnTo>
                  <a:lnTo>
                    <a:pt x="78" y="1164"/>
                  </a:lnTo>
                  <a:lnTo>
                    <a:pt x="26" y="1087"/>
                  </a:lnTo>
                  <a:lnTo>
                    <a:pt x="0" y="983"/>
                  </a:lnTo>
                  <a:lnTo>
                    <a:pt x="0" y="233"/>
                  </a:lnTo>
                  <a:lnTo>
                    <a:pt x="0" y="233"/>
                  </a:lnTo>
                  <a:lnTo>
                    <a:pt x="26" y="155"/>
                  </a:lnTo>
                  <a:lnTo>
                    <a:pt x="78" y="78"/>
                  </a:lnTo>
                  <a:lnTo>
                    <a:pt x="156" y="26"/>
                  </a:lnTo>
                  <a:lnTo>
                    <a:pt x="259" y="0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26"/>
            <p:cNvSpPr/>
            <p:nvPr/>
          </p:nvSpPr>
          <p:spPr>
            <a:xfrm>
              <a:off x="7069550" y="2094600"/>
              <a:ext cx="148150" cy="78300"/>
            </a:xfrm>
            <a:custGeom>
              <a:rect b="b" l="l" r="r" t="t"/>
              <a:pathLst>
                <a:path extrusionOk="0" h="3132" w="5926">
                  <a:moveTo>
                    <a:pt x="3105" y="104"/>
                  </a:moveTo>
                  <a:lnTo>
                    <a:pt x="3830" y="1243"/>
                  </a:lnTo>
                  <a:lnTo>
                    <a:pt x="3830" y="1243"/>
                  </a:lnTo>
                  <a:lnTo>
                    <a:pt x="3907" y="1320"/>
                  </a:lnTo>
                  <a:lnTo>
                    <a:pt x="3985" y="1346"/>
                  </a:lnTo>
                  <a:lnTo>
                    <a:pt x="4062" y="1346"/>
                  </a:lnTo>
                  <a:lnTo>
                    <a:pt x="4166" y="1294"/>
                  </a:lnTo>
                  <a:lnTo>
                    <a:pt x="5796" y="52"/>
                  </a:lnTo>
                  <a:lnTo>
                    <a:pt x="5796" y="52"/>
                  </a:lnTo>
                  <a:lnTo>
                    <a:pt x="5847" y="27"/>
                  </a:lnTo>
                  <a:lnTo>
                    <a:pt x="5899" y="27"/>
                  </a:lnTo>
                  <a:lnTo>
                    <a:pt x="5925" y="52"/>
                  </a:lnTo>
                  <a:lnTo>
                    <a:pt x="5925" y="130"/>
                  </a:lnTo>
                  <a:lnTo>
                    <a:pt x="5071" y="3131"/>
                  </a:lnTo>
                  <a:lnTo>
                    <a:pt x="4192" y="3131"/>
                  </a:lnTo>
                  <a:lnTo>
                    <a:pt x="1760" y="3131"/>
                  </a:lnTo>
                  <a:lnTo>
                    <a:pt x="854" y="3131"/>
                  </a:lnTo>
                  <a:lnTo>
                    <a:pt x="26" y="130"/>
                  </a:lnTo>
                  <a:lnTo>
                    <a:pt x="26" y="130"/>
                  </a:lnTo>
                  <a:lnTo>
                    <a:pt x="1" y="78"/>
                  </a:lnTo>
                  <a:lnTo>
                    <a:pt x="26" y="27"/>
                  </a:lnTo>
                  <a:lnTo>
                    <a:pt x="78" y="27"/>
                  </a:lnTo>
                  <a:lnTo>
                    <a:pt x="156" y="52"/>
                  </a:lnTo>
                  <a:lnTo>
                    <a:pt x="1786" y="1294"/>
                  </a:lnTo>
                  <a:lnTo>
                    <a:pt x="1786" y="1294"/>
                  </a:lnTo>
                  <a:lnTo>
                    <a:pt x="1863" y="1346"/>
                  </a:lnTo>
                  <a:lnTo>
                    <a:pt x="1967" y="1346"/>
                  </a:lnTo>
                  <a:lnTo>
                    <a:pt x="2044" y="1320"/>
                  </a:lnTo>
                  <a:lnTo>
                    <a:pt x="2096" y="1243"/>
                  </a:lnTo>
                  <a:lnTo>
                    <a:pt x="2846" y="104"/>
                  </a:lnTo>
                  <a:lnTo>
                    <a:pt x="2846" y="104"/>
                  </a:lnTo>
                  <a:lnTo>
                    <a:pt x="2898" y="27"/>
                  </a:lnTo>
                  <a:lnTo>
                    <a:pt x="2976" y="1"/>
                  </a:lnTo>
                  <a:lnTo>
                    <a:pt x="3028" y="27"/>
                  </a:lnTo>
                  <a:lnTo>
                    <a:pt x="3105" y="104"/>
                  </a:lnTo>
                  <a:lnTo>
                    <a:pt x="3105" y="1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26"/>
            <p:cNvSpPr/>
            <p:nvPr/>
          </p:nvSpPr>
          <p:spPr>
            <a:xfrm>
              <a:off x="7107700" y="2250475"/>
              <a:ext cx="67950" cy="65350"/>
            </a:xfrm>
            <a:custGeom>
              <a:rect b="b" l="l" r="r" t="t"/>
              <a:pathLst>
                <a:path extrusionOk="0" h="2614" w="2718">
                  <a:moveTo>
                    <a:pt x="1476" y="104"/>
                  </a:moveTo>
                  <a:lnTo>
                    <a:pt x="1864" y="725"/>
                  </a:lnTo>
                  <a:lnTo>
                    <a:pt x="2562" y="906"/>
                  </a:lnTo>
                  <a:lnTo>
                    <a:pt x="2562" y="906"/>
                  </a:lnTo>
                  <a:lnTo>
                    <a:pt x="2666" y="932"/>
                  </a:lnTo>
                  <a:lnTo>
                    <a:pt x="2717" y="1010"/>
                  </a:lnTo>
                  <a:lnTo>
                    <a:pt x="2717" y="1061"/>
                  </a:lnTo>
                  <a:lnTo>
                    <a:pt x="2666" y="1139"/>
                  </a:lnTo>
                  <a:lnTo>
                    <a:pt x="2174" y="1708"/>
                  </a:lnTo>
                  <a:lnTo>
                    <a:pt x="2226" y="2433"/>
                  </a:lnTo>
                  <a:lnTo>
                    <a:pt x="2226" y="2433"/>
                  </a:lnTo>
                  <a:lnTo>
                    <a:pt x="2226" y="2562"/>
                  </a:lnTo>
                  <a:lnTo>
                    <a:pt x="2200" y="2614"/>
                  </a:lnTo>
                  <a:lnTo>
                    <a:pt x="2122" y="2614"/>
                  </a:lnTo>
                  <a:lnTo>
                    <a:pt x="2019" y="2588"/>
                  </a:lnTo>
                  <a:lnTo>
                    <a:pt x="1346" y="2303"/>
                  </a:lnTo>
                  <a:lnTo>
                    <a:pt x="674" y="2588"/>
                  </a:lnTo>
                  <a:lnTo>
                    <a:pt x="674" y="2588"/>
                  </a:lnTo>
                  <a:lnTo>
                    <a:pt x="570" y="2614"/>
                  </a:lnTo>
                  <a:lnTo>
                    <a:pt x="493" y="2588"/>
                  </a:lnTo>
                  <a:lnTo>
                    <a:pt x="467" y="2536"/>
                  </a:lnTo>
                  <a:lnTo>
                    <a:pt x="467" y="2433"/>
                  </a:lnTo>
                  <a:lnTo>
                    <a:pt x="518" y="1708"/>
                  </a:lnTo>
                  <a:lnTo>
                    <a:pt x="53" y="1139"/>
                  </a:lnTo>
                  <a:lnTo>
                    <a:pt x="53" y="1139"/>
                  </a:lnTo>
                  <a:lnTo>
                    <a:pt x="1" y="1061"/>
                  </a:lnTo>
                  <a:lnTo>
                    <a:pt x="1" y="1010"/>
                  </a:lnTo>
                  <a:lnTo>
                    <a:pt x="27" y="932"/>
                  </a:lnTo>
                  <a:lnTo>
                    <a:pt x="130" y="906"/>
                  </a:lnTo>
                  <a:lnTo>
                    <a:pt x="829" y="725"/>
                  </a:lnTo>
                  <a:lnTo>
                    <a:pt x="1217" y="104"/>
                  </a:lnTo>
                  <a:lnTo>
                    <a:pt x="1217" y="104"/>
                  </a:lnTo>
                  <a:lnTo>
                    <a:pt x="1295" y="27"/>
                  </a:lnTo>
                  <a:lnTo>
                    <a:pt x="1346" y="1"/>
                  </a:lnTo>
                  <a:lnTo>
                    <a:pt x="1424" y="27"/>
                  </a:lnTo>
                  <a:lnTo>
                    <a:pt x="1476" y="104"/>
                  </a:lnTo>
                  <a:lnTo>
                    <a:pt x="1476" y="1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26"/>
            <p:cNvSpPr/>
            <p:nvPr/>
          </p:nvSpPr>
          <p:spPr>
            <a:xfrm>
              <a:off x="6941500" y="2012475"/>
              <a:ext cx="402950" cy="340875"/>
            </a:xfrm>
            <a:custGeom>
              <a:rect b="b" l="l" r="r" t="t"/>
              <a:pathLst>
                <a:path extrusionOk="0" h="13635" w="16118">
                  <a:moveTo>
                    <a:pt x="7994" y="466"/>
                  </a:moveTo>
                  <a:lnTo>
                    <a:pt x="8434" y="492"/>
                  </a:lnTo>
                  <a:lnTo>
                    <a:pt x="8848" y="543"/>
                  </a:lnTo>
                  <a:lnTo>
                    <a:pt x="9236" y="647"/>
                  </a:lnTo>
                  <a:lnTo>
                    <a:pt x="9624" y="802"/>
                  </a:lnTo>
                  <a:lnTo>
                    <a:pt x="9986" y="983"/>
                  </a:lnTo>
                  <a:lnTo>
                    <a:pt x="10323" y="1190"/>
                  </a:lnTo>
                  <a:lnTo>
                    <a:pt x="10659" y="1423"/>
                  </a:lnTo>
                  <a:lnTo>
                    <a:pt x="10944" y="1708"/>
                  </a:lnTo>
                  <a:lnTo>
                    <a:pt x="11228" y="1992"/>
                  </a:lnTo>
                  <a:lnTo>
                    <a:pt x="11461" y="2303"/>
                  </a:lnTo>
                  <a:lnTo>
                    <a:pt x="11668" y="2639"/>
                  </a:lnTo>
                  <a:lnTo>
                    <a:pt x="11823" y="2975"/>
                  </a:lnTo>
                  <a:lnTo>
                    <a:pt x="11978" y="3363"/>
                  </a:lnTo>
                  <a:lnTo>
                    <a:pt x="12082" y="3751"/>
                  </a:lnTo>
                  <a:lnTo>
                    <a:pt x="12160" y="4139"/>
                  </a:lnTo>
                  <a:lnTo>
                    <a:pt x="12185" y="4553"/>
                  </a:lnTo>
                  <a:lnTo>
                    <a:pt x="10969" y="4553"/>
                  </a:lnTo>
                  <a:lnTo>
                    <a:pt x="11332" y="3260"/>
                  </a:lnTo>
                  <a:lnTo>
                    <a:pt x="11332" y="3156"/>
                  </a:lnTo>
                  <a:lnTo>
                    <a:pt x="11306" y="3053"/>
                  </a:lnTo>
                  <a:lnTo>
                    <a:pt x="11228" y="2975"/>
                  </a:lnTo>
                  <a:lnTo>
                    <a:pt x="11151" y="2949"/>
                  </a:lnTo>
                  <a:lnTo>
                    <a:pt x="11047" y="2949"/>
                  </a:lnTo>
                  <a:lnTo>
                    <a:pt x="10969" y="3001"/>
                  </a:lnTo>
                  <a:lnTo>
                    <a:pt x="9158" y="4372"/>
                  </a:lnTo>
                  <a:lnTo>
                    <a:pt x="8279" y="3053"/>
                  </a:lnTo>
                  <a:lnTo>
                    <a:pt x="8227" y="3001"/>
                  </a:lnTo>
                  <a:lnTo>
                    <a:pt x="8124" y="2949"/>
                  </a:lnTo>
                  <a:lnTo>
                    <a:pt x="8046" y="2949"/>
                  </a:lnTo>
                  <a:lnTo>
                    <a:pt x="7968" y="3001"/>
                  </a:lnTo>
                  <a:lnTo>
                    <a:pt x="7891" y="3053"/>
                  </a:lnTo>
                  <a:lnTo>
                    <a:pt x="7037" y="4372"/>
                  </a:lnTo>
                  <a:lnTo>
                    <a:pt x="5226" y="3001"/>
                  </a:lnTo>
                  <a:lnTo>
                    <a:pt x="5123" y="2949"/>
                  </a:lnTo>
                  <a:lnTo>
                    <a:pt x="5019" y="2949"/>
                  </a:lnTo>
                  <a:lnTo>
                    <a:pt x="4916" y="3001"/>
                  </a:lnTo>
                  <a:lnTo>
                    <a:pt x="4864" y="3079"/>
                  </a:lnTo>
                  <a:lnTo>
                    <a:pt x="4838" y="3156"/>
                  </a:lnTo>
                  <a:lnTo>
                    <a:pt x="4838" y="3260"/>
                  </a:lnTo>
                  <a:lnTo>
                    <a:pt x="5226" y="4553"/>
                  </a:lnTo>
                  <a:lnTo>
                    <a:pt x="3803" y="4553"/>
                  </a:lnTo>
                  <a:lnTo>
                    <a:pt x="3829" y="4139"/>
                  </a:lnTo>
                  <a:lnTo>
                    <a:pt x="3907" y="3751"/>
                  </a:lnTo>
                  <a:lnTo>
                    <a:pt x="4010" y="3363"/>
                  </a:lnTo>
                  <a:lnTo>
                    <a:pt x="4165" y="2975"/>
                  </a:lnTo>
                  <a:lnTo>
                    <a:pt x="4346" y="2639"/>
                  </a:lnTo>
                  <a:lnTo>
                    <a:pt x="4553" y="2303"/>
                  </a:lnTo>
                  <a:lnTo>
                    <a:pt x="4786" y="1992"/>
                  </a:lnTo>
                  <a:lnTo>
                    <a:pt x="5045" y="1708"/>
                  </a:lnTo>
                  <a:lnTo>
                    <a:pt x="5330" y="1423"/>
                  </a:lnTo>
                  <a:lnTo>
                    <a:pt x="5666" y="1190"/>
                  </a:lnTo>
                  <a:lnTo>
                    <a:pt x="6002" y="983"/>
                  </a:lnTo>
                  <a:lnTo>
                    <a:pt x="6364" y="802"/>
                  </a:lnTo>
                  <a:lnTo>
                    <a:pt x="6752" y="647"/>
                  </a:lnTo>
                  <a:lnTo>
                    <a:pt x="7166" y="543"/>
                  </a:lnTo>
                  <a:lnTo>
                    <a:pt x="7580" y="492"/>
                  </a:lnTo>
                  <a:lnTo>
                    <a:pt x="7994" y="466"/>
                  </a:lnTo>
                  <a:close/>
                  <a:moveTo>
                    <a:pt x="8098" y="3622"/>
                  </a:moveTo>
                  <a:lnTo>
                    <a:pt x="8900" y="4864"/>
                  </a:lnTo>
                  <a:lnTo>
                    <a:pt x="8977" y="4916"/>
                  </a:lnTo>
                  <a:lnTo>
                    <a:pt x="9055" y="4967"/>
                  </a:lnTo>
                  <a:lnTo>
                    <a:pt x="9158" y="4941"/>
                  </a:lnTo>
                  <a:lnTo>
                    <a:pt x="9236" y="4916"/>
                  </a:lnTo>
                  <a:lnTo>
                    <a:pt x="10685" y="3803"/>
                  </a:lnTo>
                  <a:lnTo>
                    <a:pt x="10012" y="6183"/>
                  </a:lnTo>
                  <a:lnTo>
                    <a:pt x="8615" y="6183"/>
                  </a:lnTo>
                  <a:lnTo>
                    <a:pt x="8538" y="6209"/>
                  </a:lnTo>
                  <a:lnTo>
                    <a:pt x="8460" y="6261"/>
                  </a:lnTo>
                  <a:lnTo>
                    <a:pt x="8408" y="6339"/>
                  </a:lnTo>
                  <a:lnTo>
                    <a:pt x="8382" y="6416"/>
                  </a:lnTo>
                  <a:lnTo>
                    <a:pt x="8408" y="6520"/>
                  </a:lnTo>
                  <a:lnTo>
                    <a:pt x="8460" y="6597"/>
                  </a:lnTo>
                  <a:lnTo>
                    <a:pt x="8538" y="6649"/>
                  </a:lnTo>
                  <a:lnTo>
                    <a:pt x="9961" y="6649"/>
                  </a:lnTo>
                  <a:lnTo>
                    <a:pt x="9961" y="7218"/>
                  </a:lnTo>
                  <a:lnTo>
                    <a:pt x="6209" y="7218"/>
                  </a:lnTo>
                  <a:lnTo>
                    <a:pt x="6209" y="6649"/>
                  </a:lnTo>
                  <a:lnTo>
                    <a:pt x="7658" y="6649"/>
                  </a:lnTo>
                  <a:lnTo>
                    <a:pt x="7736" y="6597"/>
                  </a:lnTo>
                  <a:lnTo>
                    <a:pt x="7787" y="6520"/>
                  </a:lnTo>
                  <a:lnTo>
                    <a:pt x="7787" y="6416"/>
                  </a:lnTo>
                  <a:lnTo>
                    <a:pt x="7787" y="6339"/>
                  </a:lnTo>
                  <a:lnTo>
                    <a:pt x="7736" y="6261"/>
                  </a:lnTo>
                  <a:lnTo>
                    <a:pt x="7658" y="6209"/>
                  </a:lnTo>
                  <a:lnTo>
                    <a:pt x="7554" y="6183"/>
                  </a:lnTo>
                  <a:lnTo>
                    <a:pt x="6157" y="6183"/>
                  </a:lnTo>
                  <a:lnTo>
                    <a:pt x="5485" y="3803"/>
                  </a:lnTo>
                  <a:lnTo>
                    <a:pt x="6959" y="4916"/>
                  </a:lnTo>
                  <a:lnTo>
                    <a:pt x="7037" y="4967"/>
                  </a:lnTo>
                  <a:lnTo>
                    <a:pt x="7141" y="4967"/>
                  </a:lnTo>
                  <a:lnTo>
                    <a:pt x="7218" y="4916"/>
                  </a:lnTo>
                  <a:lnTo>
                    <a:pt x="7296" y="4838"/>
                  </a:lnTo>
                  <a:lnTo>
                    <a:pt x="8098" y="3622"/>
                  </a:lnTo>
                  <a:close/>
                  <a:moveTo>
                    <a:pt x="12185" y="5019"/>
                  </a:moveTo>
                  <a:lnTo>
                    <a:pt x="12185" y="8227"/>
                  </a:lnTo>
                  <a:lnTo>
                    <a:pt x="3803" y="8227"/>
                  </a:lnTo>
                  <a:lnTo>
                    <a:pt x="3803" y="6157"/>
                  </a:lnTo>
                  <a:lnTo>
                    <a:pt x="3803" y="5019"/>
                  </a:lnTo>
                  <a:lnTo>
                    <a:pt x="5355" y="5019"/>
                  </a:lnTo>
                  <a:lnTo>
                    <a:pt x="5743" y="6442"/>
                  </a:lnTo>
                  <a:lnTo>
                    <a:pt x="5743" y="7451"/>
                  </a:lnTo>
                  <a:lnTo>
                    <a:pt x="5769" y="7529"/>
                  </a:lnTo>
                  <a:lnTo>
                    <a:pt x="5821" y="7606"/>
                  </a:lnTo>
                  <a:lnTo>
                    <a:pt x="5899" y="7658"/>
                  </a:lnTo>
                  <a:lnTo>
                    <a:pt x="5976" y="7684"/>
                  </a:lnTo>
                  <a:lnTo>
                    <a:pt x="10193" y="7684"/>
                  </a:lnTo>
                  <a:lnTo>
                    <a:pt x="10297" y="7658"/>
                  </a:lnTo>
                  <a:lnTo>
                    <a:pt x="10374" y="7606"/>
                  </a:lnTo>
                  <a:lnTo>
                    <a:pt x="10426" y="7529"/>
                  </a:lnTo>
                  <a:lnTo>
                    <a:pt x="10426" y="7451"/>
                  </a:lnTo>
                  <a:lnTo>
                    <a:pt x="10426" y="6442"/>
                  </a:lnTo>
                  <a:lnTo>
                    <a:pt x="10840" y="5019"/>
                  </a:lnTo>
                  <a:close/>
                  <a:moveTo>
                    <a:pt x="7994" y="9883"/>
                  </a:moveTo>
                  <a:lnTo>
                    <a:pt x="8305" y="10374"/>
                  </a:lnTo>
                  <a:lnTo>
                    <a:pt x="8382" y="10452"/>
                  </a:lnTo>
                  <a:lnTo>
                    <a:pt x="8460" y="10478"/>
                  </a:lnTo>
                  <a:lnTo>
                    <a:pt x="9029" y="10633"/>
                  </a:lnTo>
                  <a:lnTo>
                    <a:pt x="8641" y="11073"/>
                  </a:lnTo>
                  <a:lnTo>
                    <a:pt x="8589" y="11151"/>
                  </a:lnTo>
                  <a:lnTo>
                    <a:pt x="8589" y="11254"/>
                  </a:lnTo>
                  <a:lnTo>
                    <a:pt x="8641" y="11849"/>
                  </a:lnTo>
                  <a:lnTo>
                    <a:pt x="8098" y="11616"/>
                  </a:lnTo>
                  <a:lnTo>
                    <a:pt x="7994" y="11590"/>
                  </a:lnTo>
                  <a:lnTo>
                    <a:pt x="7917" y="11616"/>
                  </a:lnTo>
                  <a:lnTo>
                    <a:pt x="7347" y="11849"/>
                  </a:lnTo>
                  <a:lnTo>
                    <a:pt x="7399" y="11254"/>
                  </a:lnTo>
                  <a:lnTo>
                    <a:pt x="7399" y="11151"/>
                  </a:lnTo>
                  <a:lnTo>
                    <a:pt x="7347" y="11073"/>
                  </a:lnTo>
                  <a:lnTo>
                    <a:pt x="6959" y="10633"/>
                  </a:lnTo>
                  <a:lnTo>
                    <a:pt x="7529" y="10478"/>
                  </a:lnTo>
                  <a:lnTo>
                    <a:pt x="7632" y="10452"/>
                  </a:lnTo>
                  <a:lnTo>
                    <a:pt x="7684" y="10374"/>
                  </a:lnTo>
                  <a:lnTo>
                    <a:pt x="7994" y="9883"/>
                  </a:lnTo>
                  <a:close/>
                  <a:moveTo>
                    <a:pt x="7943" y="9184"/>
                  </a:moveTo>
                  <a:lnTo>
                    <a:pt x="7865" y="9236"/>
                  </a:lnTo>
                  <a:lnTo>
                    <a:pt x="7787" y="9288"/>
                  </a:lnTo>
                  <a:lnTo>
                    <a:pt x="7347" y="10038"/>
                  </a:lnTo>
                  <a:lnTo>
                    <a:pt x="6494" y="10245"/>
                  </a:lnTo>
                  <a:lnTo>
                    <a:pt x="6442" y="10271"/>
                  </a:lnTo>
                  <a:lnTo>
                    <a:pt x="6390" y="10297"/>
                  </a:lnTo>
                  <a:lnTo>
                    <a:pt x="6313" y="10374"/>
                  </a:lnTo>
                  <a:lnTo>
                    <a:pt x="6287" y="10478"/>
                  </a:lnTo>
                  <a:lnTo>
                    <a:pt x="6313" y="10556"/>
                  </a:lnTo>
                  <a:lnTo>
                    <a:pt x="6364" y="10633"/>
                  </a:lnTo>
                  <a:lnTo>
                    <a:pt x="6934" y="11306"/>
                  </a:lnTo>
                  <a:lnTo>
                    <a:pt x="6856" y="12185"/>
                  </a:lnTo>
                  <a:lnTo>
                    <a:pt x="6882" y="12289"/>
                  </a:lnTo>
                  <a:lnTo>
                    <a:pt x="6934" y="12367"/>
                  </a:lnTo>
                  <a:lnTo>
                    <a:pt x="7011" y="12418"/>
                  </a:lnTo>
                  <a:lnTo>
                    <a:pt x="7089" y="12444"/>
                  </a:lnTo>
                  <a:lnTo>
                    <a:pt x="7192" y="12418"/>
                  </a:lnTo>
                  <a:lnTo>
                    <a:pt x="7994" y="12082"/>
                  </a:lnTo>
                  <a:lnTo>
                    <a:pt x="8796" y="12418"/>
                  </a:lnTo>
                  <a:lnTo>
                    <a:pt x="8848" y="12444"/>
                  </a:lnTo>
                  <a:lnTo>
                    <a:pt x="8926" y="12444"/>
                  </a:lnTo>
                  <a:lnTo>
                    <a:pt x="9003" y="12418"/>
                  </a:lnTo>
                  <a:lnTo>
                    <a:pt x="9081" y="12367"/>
                  </a:lnTo>
                  <a:lnTo>
                    <a:pt x="9133" y="12289"/>
                  </a:lnTo>
                  <a:lnTo>
                    <a:pt x="9133" y="12185"/>
                  </a:lnTo>
                  <a:lnTo>
                    <a:pt x="9055" y="11306"/>
                  </a:lnTo>
                  <a:lnTo>
                    <a:pt x="9624" y="10633"/>
                  </a:lnTo>
                  <a:lnTo>
                    <a:pt x="9676" y="10530"/>
                  </a:lnTo>
                  <a:lnTo>
                    <a:pt x="9702" y="10452"/>
                  </a:lnTo>
                  <a:lnTo>
                    <a:pt x="9650" y="10374"/>
                  </a:lnTo>
                  <a:lnTo>
                    <a:pt x="9598" y="10297"/>
                  </a:lnTo>
                  <a:lnTo>
                    <a:pt x="9521" y="10245"/>
                  </a:lnTo>
                  <a:lnTo>
                    <a:pt x="8667" y="10038"/>
                  </a:lnTo>
                  <a:lnTo>
                    <a:pt x="8201" y="9314"/>
                  </a:lnTo>
                  <a:lnTo>
                    <a:pt x="8124" y="9210"/>
                  </a:lnTo>
                  <a:lnTo>
                    <a:pt x="8020" y="9184"/>
                  </a:lnTo>
                  <a:close/>
                  <a:moveTo>
                    <a:pt x="12185" y="8693"/>
                  </a:moveTo>
                  <a:lnTo>
                    <a:pt x="12185" y="8952"/>
                  </a:lnTo>
                  <a:lnTo>
                    <a:pt x="12160" y="9391"/>
                  </a:lnTo>
                  <a:lnTo>
                    <a:pt x="12108" y="9805"/>
                  </a:lnTo>
                  <a:lnTo>
                    <a:pt x="12004" y="10193"/>
                  </a:lnTo>
                  <a:lnTo>
                    <a:pt x="11849" y="10581"/>
                  </a:lnTo>
                  <a:lnTo>
                    <a:pt x="11668" y="10944"/>
                  </a:lnTo>
                  <a:lnTo>
                    <a:pt x="11461" y="11306"/>
                  </a:lnTo>
                  <a:lnTo>
                    <a:pt x="11228" y="11616"/>
                  </a:lnTo>
                  <a:lnTo>
                    <a:pt x="10944" y="11927"/>
                  </a:lnTo>
                  <a:lnTo>
                    <a:pt x="10659" y="12185"/>
                  </a:lnTo>
                  <a:lnTo>
                    <a:pt x="10323" y="12444"/>
                  </a:lnTo>
                  <a:lnTo>
                    <a:pt x="9986" y="12651"/>
                  </a:lnTo>
                  <a:lnTo>
                    <a:pt x="9624" y="12832"/>
                  </a:lnTo>
                  <a:lnTo>
                    <a:pt x="9236" y="12962"/>
                  </a:lnTo>
                  <a:lnTo>
                    <a:pt x="8848" y="13065"/>
                  </a:lnTo>
                  <a:lnTo>
                    <a:pt x="8434" y="13117"/>
                  </a:lnTo>
                  <a:lnTo>
                    <a:pt x="7994" y="13143"/>
                  </a:lnTo>
                  <a:lnTo>
                    <a:pt x="7580" y="13117"/>
                  </a:lnTo>
                  <a:lnTo>
                    <a:pt x="7166" y="13065"/>
                  </a:lnTo>
                  <a:lnTo>
                    <a:pt x="6752" y="12962"/>
                  </a:lnTo>
                  <a:lnTo>
                    <a:pt x="6364" y="12832"/>
                  </a:lnTo>
                  <a:lnTo>
                    <a:pt x="6002" y="12651"/>
                  </a:lnTo>
                  <a:lnTo>
                    <a:pt x="5666" y="12444"/>
                  </a:lnTo>
                  <a:lnTo>
                    <a:pt x="5330" y="12185"/>
                  </a:lnTo>
                  <a:lnTo>
                    <a:pt x="5045" y="11927"/>
                  </a:lnTo>
                  <a:lnTo>
                    <a:pt x="4760" y="11616"/>
                  </a:lnTo>
                  <a:lnTo>
                    <a:pt x="4528" y="11306"/>
                  </a:lnTo>
                  <a:lnTo>
                    <a:pt x="4321" y="10944"/>
                  </a:lnTo>
                  <a:lnTo>
                    <a:pt x="4139" y="10581"/>
                  </a:lnTo>
                  <a:lnTo>
                    <a:pt x="4010" y="10193"/>
                  </a:lnTo>
                  <a:lnTo>
                    <a:pt x="3907" y="9805"/>
                  </a:lnTo>
                  <a:lnTo>
                    <a:pt x="3829" y="9391"/>
                  </a:lnTo>
                  <a:lnTo>
                    <a:pt x="3803" y="8952"/>
                  </a:lnTo>
                  <a:lnTo>
                    <a:pt x="3803" y="8693"/>
                  </a:lnTo>
                  <a:close/>
                  <a:moveTo>
                    <a:pt x="7994" y="0"/>
                  </a:moveTo>
                  <a:lnTo>
                    <a:pt x="7529" y="26"/>
                  </a:lnTo>
                  <a:lnTo>
                    <a:pt x="7063" y="78"/>
                  </a:lnTo>
                  <a:lnTo>
                    <a:pt x="6623" y="207"/>
                  </a:lnTo>
                  <a:lnTo>
                    <a:pt x="6183" y="362"/>
                  </a:lnTo>
                  <a:lnTo>
                    <a:pt x="5769" y="569"/>
                  </a:lnTo>
                  <a:lnTo>
                    <a:pt x="5407" y="802"/>
                  </a:lnTo>
                  <a:lnTo>
                    <a:pt x="5045" y="1061"/>
                  </a:lnTo>
                  <a:lnTo>
                    <a:pt x="4709" y="1371"/>
                  </a:lnTo>
                  <a:lnTo>
                    <a:pt x="4398" y="1682"/>
                  </a:lnTo>
                  <a:lnTo>
                    <a:pt x="4139" y="2044"/>
                  </a:lnTo>
                  <a:lnTo>
                    <a:pt x="3907" y="2432"/>
                  </a:lnTo>
                  <a:lnTo>
                    <a:pt x="3700" y="2846"/>
                  </a:lnTo>
                  <a:lnTo>
                    <a:pt x="3544" y="3260"/>
                  </a:lnTo>
                  <a:lnTo>
                    <a:pt x="3441" y="3726"/>
                  </a:lnTo>
                  <a:lnTo>
                    <a:pt x="3363" y="4165"/>
                  </a:lnTo>
                  <a:lnTo>
                    <a:pt x="3337" y="4657"/>
                  </a:lnTo>
                  <a:lnTo>
                    <a:pt x="3337" y="4786"/>
                  </a:lnTo>
                  <a:lnTo>
                    <a:pt x="3337" y="5899"/>
                  </a:lnTo>
                  <a:lnTo>
                    <a:pt x="233" y="5899"/>
                  </a:lnTo>
                  <a:lnTo>
                    <a:pt x="129" y="5925"/>
                  </a:lnTo>
                  <a:lnTo>
                    <a:pt x="52" y="6002"/>
                  </a:lnTo>
                  <a:lnTo>
                    <a:pt x="0" y="6106"/>
                  </a:lnTo>
                  <a:lnTo>
                    <a:pt x="26" y="6209"/>
                  </a:lnTo>
                  <a:lnTo>
                    <a:pt x="621" y="7994"/>
                  </a:lnTo>
                  <a:lnTo>
                    <a:pt x="26" y="9728"/>
                  </a:lnTo>
                  <a:lnTo>
                    <a:pt x="0" y="9831"/>
                  </a:lnTo>
                  <a:lnTo>
                    <a:pt x="26" y="9909"/>
                  </a:lnTo>
                  <a:lnTo>
                    <a:pt x="78" y="9986"/>
                  </a:lnTo>
                  <a:lnTo>
                    <a:pt x="155" y="10038"/>
                  </a:lnTo>
                  <a:lnTo>
                    <a:pt x="233" y="10064"/>
                  </a:lnTo>
                  <a:lnTo>
                    <a:pt x="1423" y="10064"/>
                  </a:lnTo>
                  <a:lnTo>
                    <a:pt x="1501" y="10038"/>
                  </a:lnTo>
                  <a:lnTo>
                    <a:pt x="1578" y="9986"/>
                  </a:lnTo>
                  <a:lnTo>
                    <a:pt x="1630" y="9909"/>
                  </a:lnTo>
                  <a:lnTo>
                    <a:pt x="1656" y="9831"/>
                  </a:lnTo>
                  <a:lnTo>
                    <a:pt x="1630" y="9728"/>
                  </a:lnTo>
                  <a:lnTo>
                    <a:pt x="1578" y="9650"/>
                  </a:lnTo>
                  <a:lnTo>
                    <a:pt x="1501" y="9598"/>
                  </a:lnTo>
                  <a:lnTo>
                    <a:pt x="1423" y="9572"/>
                  </a:lnTo>
                  <a:lnTo>
                    <a:pt x="569" y="9572"/>
                  </a:lnTo>
                  <a:lnTo>
                    <a:pt x="1087" y="8046"/>
                  </a:lnTo>
                  <a:lnTo>
                    <a:pt x="1087" y="7968"/>
                  </a:lnTo>
                  <a:lnTo>
                    <a:pt x="1087" y="7917"/>
                  </a:lnTo>
                  <a:lnTo>
                    <a:pt x="569" y="6390"/>
                  </a:lnTo>
                  <a:lnTo>
                    <a:pt x="3337" y="6390"/>
                  </a:lnTo>
                  <a:lnTo>
                    <a:pt x="3337" y="8952"/>
                  </a:lnTo>
                  <a:lnTo>
                    <a:pt x="3337" y="9288"/>
                  </a:lnTo>
                  <a:lnTo>
                    <a:pt x="3389" y="9572"/>
                  </a:lnTo>
                  <a:lnTo>
                    <a:pt x="2484" y="9572"/>
                  </a:lnTo>
                  <a:lnTo>
                    <a:pt x="2380" y="9598"/>
                  </a:lnTo>
                  <a:lnTo>
                    <a:pt x="2328" y="9650"/>
                  </a:lnTo>
                  <a:lnTo>
                    <a:pt x="2277" y="9728"/>
                  </a:lnTo>
                  <a:lnTo>
                    <a:pt x="2251" y="9831"/>
                  </a:lnTo>
                  <a:lnTo>
                    <a:pt x="2277" y="9909"/>
                  </a:lnTo>
                  <a:lnTo>
                    <a:pt x="2328" y="9986"/>
                  </a:lnTo>
                  <a:lnTo>
                    <a:pt x="2380" y="10038"/>
                  </a:lnTo>
                  <a:lnTo>
                    <a:pt x="2484" y="10064"/>
                  </a:lnTo>
                  <a:lnTo>
                    <a:pt x="3467" y="10064"/>
                  </a:lnTo>
                  <a:lnTo>
                    <a:pt x="3544" y="10374"/>
                  </a:lnTo>
                  <a:lnTo>
                    <a:pt x="3674" y="10685"/>
                  </a:lnTo>
                  <a:lnTo>
                    <a:pt x="3803" y="10970"/>
                  </a:lnTo>
                  <a:lnTo>
                    <a:pt x="3932" y="11254"/>
                  </a:lnTo>
                  <a:lnTo>
                    <a:pt x="4114" y="11513"/>
                  </a:lnTo>
                  <a:lnTo>
                    <a:pt x="4295" y="11772"/>
                  </a:lnTo>
                  <a:lnTo>
                    <a:pt x="4502" y="12030"/>
                  </a:lnTo>
                  <a:lnTo>
                    <a:pt x="4709" y="12263"/>
                  </a:lnTo>
                  <a:lnTo>
                    <a:pt x="5045" y="12548"/>
                  </a:lnTo>
                  <a:lnTo>
                    <a:pt x="5407" y="12832"/>
                  </a:lnTo>
                  <a:lnTo>
                    <a:pt x="5769" y="13065"/>
                  </a:lnTo>
                  <a:lnTo>
                    <a:pt x="6183" y="13246"/>
                  </a:lnTo>
                  <a:lnTo>
                    <a:pt x="6623" y="13401"/>
                  </a:lnTo>
                  <a:lnTo>
                    <a:pt x="7063" y="13531"/>
                  </a:lnTo>
                  <a:lnTo>
                    <a:pt x="7529" y="13608"/>
                  </a:lnTo>
                  <a:lnTo>
                    <a:pt x="7994" y="13634"/>
                  </a:lnTo>
                  <a:lnTo>
                    <a:pt x="8460" y="13608"/>
                  </a:lnTo>
                  <a:lnTo>
                    <a:pt x="8926" y="13531"/>
                  </a:lnTo>
                  <a:lnTo>
                    <a:pt x="9365" y="13401"/>
                  </a:lnTo>
                  <a:lnTo>
                    <a:pt x="9805" y="13246"/>
                  </a:lnTo>
                  <a:lnTo>
                    <a:pt x="10219" y="13065"/>
                  </a:lnTo>
                  <a:lnTo>
                    <a:pt x="10607" y="12832"/>
                  </a:lnTo>
                  <a:lnTo>
                    <a:pt x="10944" y="12548"/>
                  </a:lnTo>
                  <a:lnTo>
                    <a:pt x="11280" y="12263"/>
                  </a:lnTo>
                  <a:lnTo>
                    <a:pt x="11513" y="12030"/>
                  </a:lnTo>
                  <a:lnTo>
                    <a:pt x="11694" y="11772"/>
                  </a:lnTo>
                  <a:lnTo>
                    <a:pt x="11875" y="11513"/>
                  </a:lnTo>
                  <a:lnTo>
                    <a:pt x="12056" y="11254"/>
                  </a:lnTo>
                  <a:lnTo>
                    <a:pt x="12211" y="10970"/>
                  </a:lnTo>
                  <a:lnTo>
                    <a:pt x="12341" y="10685"/>
                  </a:lnTo>
                  <a:lnTo>
                    <a:pt x="12444" y="10374"/>
                  </a:lnTo>
                  <a:lnTo>
                    <a:pt x="12522" y="10064"/>
                  </a:lnTo>
                  <a:lnTo>
                    <a:pt x="15885" y="10064"/>
                  </a:lnTo>
                  <a:lnTo>
                    <a:pt x="15963" y="10038"/>
                  </a:lnTo>
                  <a:lnTo>
                    <a:pt x="16040" y="9986"/>
                  </a:lnTo>
                  <a:lnTo>
                    <a:pt x="16092" y="9909"/>
                  </a:lnTo>
                  <a:lnTo>
                    <a:pt x="16118" y="9831"/>
                  </a:lnTo>
                  <a:lnTo>
                    <a:pt x="16092" y="9728"/>
                  </a:lnTo>
                  <a:lnTo>
                    <a:pt x="15497" y="7994"/>
                  </a:lnTo>
                  <a:lnTo>
                    <a:pt x="16092" y="6209"/>
                  </a:lnTo>
                  <a:lnTo>
                    <a:pt x="16118" y="6106"/>
                  </a:lnTo>
                  <a:lnTo>
                    <a:pt x="16066" y="6002"/>
                  </a:lnTo>
                  <a:lnTo>
                    <a:pt x="15989" y="5925"/>
                  </a:lnTo>
                  <a:lnTo>
                    <a:pt x="15859" y="5899"/>
                  </a:lnTo>
                  <a:lnTo>
                    <a:pt x="14669" y="5899"/>
                  </a:lnTo>
                  <a:lnTo>
                    <a:pt x="14591" y="5925"/>
                  </a:lnTo>
                  <a:lnTo>
                    <a:pt x="14514" y="5976"/>
                  </a:lnTo>
                  <a:lnTo>
                    <a:pt x="14462" y="6054"/>
                  </a:lnTo>
                  <a:lnTo>
                    <a:pt x="14436" y="6157"/>
                  </a:lnTo>
                  <a:lnTo>
                    <a:pt x="14462" y="6235"/>
                  </a:lnTo>
                  <a:lnTo>
                    <a:pt x="14514" y="6313"/>
                  </a:lnTo>
                  <a:lnTo>
                    <a:pt x="14591" y="6364"/>
                  </a:lnTo>
                  <a:lnTo>
                    <a:pt x="14669" y="6390"/>
                  </a:lnTo>
                  <a:lnTo>
                    <a:pt x="15549" y="6390"/>
                  </a:lnTo>
                  <a:lnTo>
                    <a:pt x="15031" y="7917"/>
                  </a:lnTo>
                  <a:lnTo>
                    <a:pt x="15005" y="7968"/>
                  </a:lnTo>
                  <a:lnTo>
                    <a:pt x="15031" y="8046"/>
                  </a:lnTo>
                  <a:lnTo>
                    <a:pt x="15549" y="9572"/>
                  </a:lnTo>
                  <a:lnTo>
                    <a:pt x="12625" y="9572"/>
                  </a:lnTo>
                  <a:lnTo>
                    <a:pt x="12651" y="9288"/>
                  </a:lnTo>
                  <a:lnTo>
                    <a:pt x="12651" y="8952"/>
                  </a:lnTo>
                  <a:lnTo>
                    <a:pt x="12651" y="6390"/>
                  </a:lnTo>
                  <a:lnTo>
                    <a:pt x="13608" y="6390"/>
                  </a:lnTo>
                  <a:lnTo>
                    <a:pt x="13712" y="6364"/>
                  </a:lnTo>
                  <a:lnTo>
                    <a:pt x="13789" y="6313"/>
                  </a:lnTo>
                  <a:lnTo>
                    <a:pt x="13841" y="6235"/>
                  </a:lnTo>
                  <a:lnTo>
                    <a:pt x="13841" y="6157"/>
                  </a:lnTo>
                  <a:lnTo>
                    <a:pt x="13841" y="6054"/>
                  </a:lnTo>
                  <a:lnTo>
                    <a:pt x="13789" y="5976"/>
                  </a:lnTo>
                  <a:lnTo>
                    <a:pt x="13712" y="5925"/>
                  </a:lnTo>
                  <a:lnTo>
                    <a:pt x="13608" y="5899"/>
                  </a:lnTo>
                  <a:lnTo>
                    <a:pt x="12651" y="5899"/>
                  </a:lnTo>
                  <a:lnTo>
                    <a:pt x="12651" y="4657"/>
                  </a:lnTo>
                  <a:lnTo>
                    <a:pt x="12625" y="4165"/>
                  </a:lnTo>
                  <a:lnTo>
                    <a:pt x="12548" y="3726"/>
                  </a:lnTo>
                  <a:lnTo>
                    <a:pt x="12444" y="3260"/>
                  </a:lnTo>
                  <a:lnTo>
                    <a:pt x="12289" y="2846"/>
                  </a:lnTo>
                  <a:lnTo>
                    <a:pt x="12082" y="2432"/>
                  </a:lnTo>
                  <a:lnTo>
                    <a:pt x="11849" y="2044"/>
                  </a:lnTo>
                  <a:lnTo>
                    <a:pt x="11590" y="1682"/>
                  </a:lnTo>
                  <a:lnTo>
                    <a:pt x="11280" y="1371"/>
                  </a:lnTo>
                  <a:lnTo>
                    <a:pt x="10944" y="1061"/>
                  </a:lnTo>
                  <a:lnTo>
                    <a:pt x="10607" y="802"/>
                  </a:lnTo>
                  <a:lnTo>
                    <a:pt x="10219" y="569"/>
                  </a:lnTo>
                  <a:lnTo>
                    <a:pt x="9805" y="362"/>
                  </a:lnTo>
                  <a:lnTo>
                    <a:pt x="9365" y="207"/>
                  </a:lnTo>
                  <a:lnTo>
                    <a:pt x="8926" y="78"/>
                  </a:lnTo>
                  <a:lnTo>
                    <a:pt x="8460" y="26"/>
                  </a:lnTo>
                  <a:lnTo>
                    <a:pt x="79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28" name="Google Shape;2928;p26"/>
          <p:cNvGrpSpPr/>
          <p:nvPr/>
        </p:nvGrpSpPr>
        <p:grpSpPr>
          <a:xfrm>
            <a:off x="6308119" y="1950375"/>
            <a:ext cx="283325" cy="402975"/>
            <a:chOff x="6259775" y="1950375"/>
            <a:chExt cx="283325" cy="402975"/>
          </a:xfrm>
        </p:grpSpPr>
        <p:sp>
          <p:nvSpPr>
            <p:cNvPr id="2929" name="Google Shape;2929;p26"/>
            <p:cNvSpPr/>
            <p:nvPr/>
          </p:nvSpPr>
          <p:spPr>
            <a:xfrm>
              <a:off x="6265600" y="1956200"/>
              <a:ext cx="271675" cy="390675"/>
            </a:xfrm>
            <a:custGeom>
              <a:rect b="b" l="l" r="r" t="t"/>
              <a:pathLst>
                <a:path extrusionOk="0" h="15627" w="10867">
                  <a:moveTo>
                    <a:pt x="1372" y="0"/>
                  </a:moveTo>
                  <a:lnTo>
                    <a:pt x="9495" y="0"/>
                  </a:lnTo>
                  <a:lnTo>
                    <a:pt x="9495" y="0"/>
                  </a:lnTo>
                  <a:lnTo>
                    <a:pt x="9780" y="26"/>
                  </a:lnTo>
                  <a:lnTo>
                    <a:pt x="10013" y="104"/>
                  </a:lnTo>
                  <a:lnTo>
                    <a:pt x="10245" y="233"/>
                  </a:lnTo>
                  <a:lnTo>
                    <a:pt x="10452" y="414"/>
                  </a:lnTo>
                  <a:lnTo>
                    <a:pt x="10634" y="621"/>
                  </a:lnTo>
                  <a:lnTo>
                    <a:pt x="10763" y="854"/>
                  </a:lnTo>
                  <a:lnTo>
                    <a:pt x="10840" y="1113"/>
                  </a:lnTo>
                  <a:lnTo>
                    <a:pt x="10866" y="1371"/>
                  </a:lnTo>
                  <a:lnTo>
                    <a:pt x="10866" y="5563"/>
                  </a:lnTo>
                  <a:lnTo>
                    <a:pt x="10427" y="7684"/>
                  </a:lnTo>
                  <a:lnTo>
                    <a:pt x="10866" y="10090"/>
                  </a:lnTo>
                  <a:lnTo>
                    <a:pt x="10866" y="14255"/>
                  </a:lnTo>
                  <a:lnTo>
                    <a:pt x="10866" y="14255"/>
                  </a:lnTo>
                  <a:lnTo>
                    <a:pt x="10840" y="14540"/>
                  </a:lnTo>
                  <a:lnTo>
                    <a:pt x="10763" y="14799"/>
                  </a:lnTo>
                  <a:lnTo>
                    <a:pt x="10634" y="15032"/>
                  </a:lnTo>
                  <a:lnTo>
                    <a:pt x="10452" y="15238"/>
                  </a:lnTo>
                  <a:lnTo>
                    <a:pt x="10245" y="15394"/>
                  </a:lnTo>
                  <a:lnTo>
                    <a:pt x="10013" y="15523"/>
                  </a:lnTo>
                  <a:lnTo>
                    <a:pt x="9780" y="15601"/>
                  </a:lnTo>
                  <a:lnTo>
                    <a:pt x="9495" y="15627"/>
                  </a:lnTo>
                  <a:lnTo>
                    <a:pt x="1372" y="15627"/>
                  </a:lnTo>
                  <a:lnTo>
                    <a:pt x="1372" y="15627"/>
                  </a:lnTo>
                  <a:lnTo>
                    <a:pt x="1087" y="15601"/>
                  </a:lnTo>
                  <a:lnTo>
                    <a:pt x="828" y="15523"/>
                  </a:lnTo>
                  <a:lnTo>
                    <a:pt x="595" y="15394"/>
                  </a:lnTo>
                  <a:lnTo>
                    <a:pt x="388" y="15238"/>
                  </a:lnTo>
                  <a:lnTo>
                    <a:pt x="233" y="15032"/>
                  </a:lnTo>
                  <a:lnTo>
                    <a:pt x="104" y="14799"/>
                  </a:lnTo>
                  <a:lnTo>
                    <a:pt x="26" y="14540"/>
                  </a:lnTo>
                  <a:lnTo>
                    <a:pt x="0" y="14255"/>
                  </a:lnTo>
                  <a:lnTo>
                    <a:pt x="0" y="10090"/>
                  </a:lnTo>
                  <a:lnTo>
                    <a:pt x="414" y="7684"/>
                  </a:lnTo>
                  <a:lnTo>
                    <a:pt x="0" y="5563"/>
                  </a:lnTo>
                  <a:lnTo>
                    <a:pt x="0" y="1371"/>
                  </a:lnTo>
                  <a:lnTo>
                    <a:pt x="0" y="1371"/>
                  </a:lnTo>
                  <a:lnTo>
                    <a:pt x="26" y="1113"/>
                  </a:lnTo>
                  <a:lnTo>
                    <a:pt x="104" y="854"/>
                  </a:lnTo>
                  <a:lnTo>
                    <a:pt x="233" y="621"/>
                  </a:lnTo>
                  <a:lnTo>
                    <a:pt x="388" y="414"/>
                  </a:lnTo>
                  <a:lnTo>
                    <a:pt x="595" y="233"/>
                  </a:lnTo>
                  <a:lnTo>
                    <a:pt x="828" y="104"/>
                  </a:lnTo>
                  <a:lnTo>
                    <a:pt x="1087" y="26"/>
                  </a:lnTo>
                  <a:lnTo>
                    <a:pt x="1372" y="0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26"/>
            <p:cNvSpPr/>
            <p:nvPr/>
          </p:nvSpPr>
          <p:spPr>
            <a:xfrm>
              <a:off x="6292125" y="1979475"/>
              <a:ext cx="218625" cy="344775"/>
            </a:xfrm>
            <a:custGeom>
              <a:rect b="b" l="l" r="r" t="t"/>
              <a:pathLst>
                <a:path extrusionOk="0" h="13791" w="8745">
                  <a:moveTo>
                    <a:pt x="4372" y="1"/>
                  </a:moveTo>
                  <a:lnTo>
                    <a:pt x="4372" y="1"/>
                  </a:lnTo>
                  <a:lnTo>
                    <a:pt x="4760" y="1"/>
                  </a:lnTo>
                  <a:lnTo>
                    <a:pt x="5149" y="26"/>
                  </a:lnTo>
                  <a:lnTo>
                    <a:pt x="5485" y="78"/>
                  </a:lnTo>
                  <a:lnTo>
                    <a:pt x="5821" y="130"/>
                  </a:lnTo>
                  <a:lnTo>
                    <a:pt x="6132" y="208"/>
                  </a:lnTo>
                  <a:lnTo>
                    <a:pt x="6416" y="311"/>
                  </a:lnTo>
                  <a:lnTo>
                    <a:pt x="6675" y="415"/>
                  </a:lnTo>
                  <a:lnTo>
                    <a:pt x="6908" y="544"/>
                  </a:lnTo>
                  <a:lnTo>
                    <a:pt x="7115" y="673"/>
                  </a:lnTo>
                  <a:lnTo>
                    <a:pt x="7322" y="828"/>
                  </a:lnTo>
                  <a:lnTo>
                    <a:pt x="7503" y="1010"/>
                  </a:lnTo>
                  <a:lnTo>
                    <a:pt x="7684" y="1191"/>
                  </a:lnTo>
                  <a:lnTo>
                    <a:pt x="7839" y="1372"/>
                  </a:lnTo>
                  <a:lnTo>
                    <a:pt x="7968" y="1579"/>
                  </a:lnTo>
                  <a:lnTo>
                    <a:pt x="8098" y="1812"/>
                  </a:lnTo>
                  <a:lnTo>
                    <a:pt x="8201" y="2044"/>
                  </a:lnTo>
                  <a:lnTo>
                    <a:pt x="8382" y="2536"/>
                  </a:lnTo>
                  <a:lnTo>
                    <a:pt x="8512" y="3053"/>
                  </a:lnTo>
                  <a:lnTo>
                    <a:pt x="8615" y="3623"/>
                  </a:lnTo>
                  <a:lnTo>
                    <a:pt x="8667" y="4244"/>
                  </a:lnTo>
                  <a:lnTo>
                    <a:pt x="8719" y="4864"/>
                  </a:lnTo>
                  <a:lnTo>
                    <a:pt x="8719" y="5511"/>
                  </a:lnTo>
                  <a:lnTo>
                    <a:pt x="8745" y="6882"/>
                  </a:lnTo>
                  <a:lnTo>
                    <a:pt x="8745" y="6882"/>
                  </a:lnTo>
                  <a:lnTo>
                    <a:pt x="8719" y="8254"/>
                  </a:lnTo>
                  <a:lnTo>
                    <a:pt x="8719" y="8900"/>
                  </a:lnTo>
                  <a:lnTo>
                    <a:pt x="8667" y="9547"/>
                  </a:lnTo>
                  <a:lnTo>
                    <a:pt x="8615" y="10142"/>
                  </a:lnTo>
                  <a:lnTo>
                    <a:pt x="8512" y="10711"/>
                  </a:lnTo>
                  <a:lnTo>
                    <a:pt x="8382" y="11255"/>
                  </a:lnTo>
                  <a:lnTo>
                    <a:pt x="8201" y="11746"/>
                  </a:lnTo>
                  <a:lnTo>
                    <a:pt x="8098" y="11979"/>
                  </a:lnTo>
                  <a:lnTo>
                    <a:pt x="7968" y="12186"/>
                  </a:lnTo>
                  <a:lnTo>
                    <a:pt x="7839" y="12393"/>
                  </a:lnTo>
                  <a:lnTo>
                    <a:pt x="7684" y="12600"/>
                  </a:lnTo>
                  <a:lnTo>
                    <a:pt x="7503" y="12781"/>
                  </a:lnTo>
                  <a:lnTo>
                    <a:pt x="7322" y="12936"/>
                  </a:lnTo>
                  <a:lnTo>
                    <a:pt x="7115" y="13092"/>
                  </a:lnTo>
                  <a:lnTo>
                    <a:pt x="6908" y="13247"/>
                  </a:lnTo>
                  <a:lnTo>
                    <a:pt x="6675" y="13350"/>
                  </a:lnTo>
                  <a:lnTo>
                    <a:pt x="6416" y="13480"/>
                  </a:lnTo>
                  <a:lnTo>
                    <a:pt x="6132" y="13557"/>
                  </a:lnTo>
                  <a:lnTo>
                    <a:pt x="5821" y="13635"/>
                  </a:lnTo>
                  <a:lnTo>
                    <a:pt x="5485" y="13712"/>
                  </a:lnTo>
                  <a:lnTo>
                    <a:pt x="5149" y="13764"/>
                  </a:lnTo>
                  <a:lnTo>
                    <a:pt x="4760" y="13790"/>
                  </a:lnTo>
                  <a:lnTo>
                    <a:pt x="4372" y="13790"/>
                  </a:lnTo>
                  <a:lnTo>
                    <a:pt x="4372" y="13790"/>
                  </a:lnTo>
                  <a:lnTo>
                    <a:pt x="3958" y="13790"/>
                  </a:lnTo>
                  <a:lnTo>
                    <a:pt x="3596" y="13764"/>
                  </a:lnTo>
                  <a:lnTo>
                    <a:pt x="3234" y="13712"/>
                  </a:lnTo>
                  <a:lnTo>
                    <a:pt x="2924" y="13635"/>
                  </a:lnTo>
                  <a:lnTo>
                    <a:pt x="2613" y="13557"/>
                  </a:lnTo>
                  <a:lnTo>
                    <a:pt x="2329" y="13480"/>
                  </a:lnTo>
                  <a:lnTo>
                    <a:pt x="2070" y="13350"/>
                  </a:lnTo>
                  <a:lnTo>
                    <a:pt x="1837" y="13247"/>
                  </a:lnTo>
                  <a:lnTo>
                    <a:pt x="1604" y="13092"/>
                  </a:lnTo>
                  <a:lnTo>
                    <a:pt x="1397" y="12936"/>
                  </a:lnTo>
                  <a:lnTo>
                    <a:pt x="1216" y="12781"/>
                  </a:lnTo>
                  <a:lnTo>
                    <a:pt x="1061" y="12600"/>
                  </a:lnTo>
                  <a:lnTo>
                    <a:pt x="906" y="12393"/>
                  </a:lnTo>
                  <a:lnTo>
                    <a:pt x="776" y="12186"/>
                  </a:lnTo>
                  <a:lnTo>
                    <a:pt x="647" y="11979"/>
                  </a:lnTo>
                  <a:lnTo>
                    <a:pt x="543" y="11746"/>
                  </a:lnTo>
                  <a:lnTo>
                    <a:pt x="362" y="11255"/>
                  </a:lnTo>
                  <a:lnTo>
                    <a:pt x="233" y="10711"/>
                  </a:lnTo>
                  <a:lnTo>
                    <a:pt x="129" y="10142"/>
                  </a:lnTo>
                  <a:lnTo>
                    <a:pt x="78" y="9547"/>
                  </a:lnTo>
                  <a:lnTo>
                    <a:pt x="26" y="8900"/>
                  </a:lnTo>
                  <a:lnTo>
                    <a:pt x="0" y="8254"/>
                  </a:lnTo>
                  <a:lnTo>
                    <a:pt x="0" y="6882"/>
                  </a:lnTo>
                  <a:lnTo>
                    <a:pt x="0" y="6882"/>
                  </a:lnTo>
                  <a:lnTo>
                    <a:pt x="0" y="5511"/>
                  </a:lnTo>
                  <a:lnTo>
                    <a:pt x="26" y="4864"/>
                  </a:lnTo>
                  <a:lnTo>
                    <a:pt x="78" y="4244"/>
                  </a:lnTo>
                  <a:lnTo>
                    <a:pt x="129" y="3623"/>
                  </a:lnTo>
                  <a:lnTo>
                    <a:pt x="233" y="3053"/>
                  </a:lnTo>
                  <a:lnTo>
                    <a:pt x="362" y="2536"/>
                  </a:lnTo>
                  <a:lnTo>
                    <a:pt x="543" y="2044"/>
                  </a:lnTo>
                  <a:lnTo>
                    <a:pt x="647" y="1812"/>
                  </a:lnTo>
                  <a:lnTo>
                    <a:pt x="776" y="1579"/>
                  </a:lnTo>
                  <a:lnTo>
                    <a:pt x="906" y="1372"/>
                  </a:lnTo>
                  <a:lnTo>
                    <a:pt x="1061" y="1191"/>
                  </a:lnTo>
                  <a:lnTo>
                    <a:pt x="1216" y="1010"/>
                  </a:lnTo>
                  <a:lnTo>
                    <a:pt x="1397" y="828"/>
                  </a:lnTo>
                  <a:lnTo>
                    <a:pt x="1604" y="673"/>
                  </a:lnTo>
                  <a:lnTo>
                    <a:pt x="1837" y="544"/>
                  </a:lnTo>
                  <a:lnTo>
                    <a:pt x="2070" y="415"/>
                  </a:lnTo>
                  <a:lnTo>
                    <a:pt x="2329" y="311"/>
                  </a:lnTo>
                  <a:lnTo>
                    <a:pt x="2613" y="208"/>
                  </a:lnTo>
                  <a:lnTo>
                    <a:pt x="2924" y="130"/>
                  </a:lnTo>
                  <a:lnTo>
                    <a:pt x="3234" y="78"/>
                  </a:lnTo>
                  <a:lnTo>
                    <a:pt x="3596" y="26"/>
                  </a:lnTo>
                  <a:lnTo>
                    <a:pt x="3958" y="1"/>
                  </a:lnTo>
                  <a:lnTo>
                    <a:pt x="4372" y="1"/>
                  </a:lnTo>
                  <a:lnTo>
                    <a:pt x="4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26"/>
            <p:cNvSpPr/>
            <p:nvPr/>
          </p:nvSpPr>
          <p:spPr>
            <a:xfrm>
              <a:off x="6356150" y="2204550"/>
              <a:ext cx="82175" cy="93175"/>
            </a:xfrm>
            <a:custGeom>
              <a:rect b="b" l="l" r="r" t="t"/>
              <a:pathLst>
                <a:path extrusionOk="0" h="3727" w="3287">
                  <a:moveTo>
                    <a:pt x="1190" y="1"/>
                  </a:moveTo>
                  <a:lnTo>
                    <a:pt x="2432" y="1"/>
                  </a:lnTo>
                  <a:lnTo>
                    <a:pt x="2432" y="1579"/>
                  </a:lnTo>
                  <a:lnTo>
                    <a:pt x="2432" y="1579"/>
                  </a:lnTo>
                  <a:lnTo>
                    <a:pt x="2458" y="1708"/>
                  </a:lnTo>
                  <a:lnTo>
                    <a:pt x="2484" y="1786"/>
                  </a:lnTo>
                  <a:lnTo>
                    <a:pt x="2562" y="1812"/>
                  </a:lnTo>
                  <a:lnTo>
                    <a:pt x="2691" y="1864"/>
                  </a:lnTo>
                  <a:lnTo>
                    <a:pt x="2691" y="1864"/>
                  </a:lnTo>
                  <a:lnTo>
                    <a:pt x="2794" y="1889"/>
                  </a:lnTo>
                  <a:lnTo>
                    <a:pt x="2924" y="1967"/>
                  </a:lnTo>
                  <a:lnTo>
                    <a:pt x="3027" y="2045"/>
                  </a:lnTo>
                  <a:lnTo>
                    <a:pt x="3105" y="2122"/>
                  </a:lnTo>
                  <a:lnTo>
                    <a:pt x="3183" y="2226"/>
                  </a:lnTo>
                  <a:lnTo>
                    <a:pt x="3234" y="2355"/>
                  </a:lnTo>
                  <a:lnTo>
                    <a:pt x="3260" y="2484"/>
                  </a:lnTo>
                  <a:lnTo>
                    <a:pt x="3286" y="2614"/>
                  </a:lnTo>
                  <a:lnTo>
                    <a:pt x="3286" y="2614"/>
                  </a:lnTo>
                  <a:lnTo>
                    <a:pt x="3260" y="2769"/>
                  </a:lnTo>
                  <a:lnTo>
                    <a:pt x="3208" y="2924"/>
                  </a:lnTo>
                  <a:lnTo>
                    <a:pt x="3131" y="3054"/>
                  </a:lnTo>
                  <a:lnTo>
                    <a:pt x="3053" y="3157"/>
                  </a:lnTo>
                  <a:lnTo>
                    <a:pt x="2924" y="3261"/>
                  </a:lnTo>
                  <a:lnTo>
                    <a:pt x="2794" y="3338"/>
                  </a:lnTo>
                  <a:lnTo>
                    <a:pt x="2639" y="3364"/>
                  </a:lnTo>
                  <a:lnTo>
                    <a:pt x="2484" y="3390"/>
                  </a:lnTo>
                  <a:lnTo>
                    <a:pt x="2484" y="3390"/>
                  </a:lnTo>
                  <a:lnTo>
                    <a:pt x="2381" y="3390"/>
                  </a:lnTo>
                  <a:lnTo>
                    <a:pt x="2251" y="3364"/>
                  </a:lnTo>
                  <a:lnTo>
                    <a:pt x="2251" y="3364"/>
                  </a:lnTo>
                  <a:lnTo>
                    <a:pt x="2122" y="3312"/>
                  </a:lnTo>
                  <a:lnTo>
                    <a:pt x="2044" y="3287"/>
                  </a:lnTo>
                  <a:lnTo>
                    <a:pt x="1967" y="3338"/>
                  </a:lnTo>
                  <a:lnTo>
                    <a:pt x="1889" y="3416"/>
                  </a:lnTo>
                  <a:lnTo>
                    <a:pt x="1889" y="3416"/>
                  </a:lnTo>
                  <a:lnTo>
                    <a:pt x="1708" y="3545"/>
                  </a:lnTo>
                  <a:lnTo>
                    <a:pt x="1527" y="3649"/>
                  </a:lnTo>
                  <a:lnTo>
                    <a:pt x="1346" y="3700"/>
                  </a:lnTo>
                  <a:lnTo>
                    <a:pt x="1113" y="3726"/>
                  </a:lnTo>
                  <a:lnTo>
                    <a:pt x="1113" y="3726"/>
                  </a:lnTo>
                  <a:lnTo>
                    <a:pt x="906" y="3700"/>
                  </a:lnTo>
                  <a:lnTo>
                    <a:pt x="699" y="3649"/>
                  </a:lnTo>
                  <a:lnTo>
                    <a:pt x="492" y="3545"/>
                  </a:lnTo>
                  <a:lnTo>
                    <a:pt x="337" y="3390"/>
                  </a:lnTo>
                  <a:lnTo>
                    <a:pt x="207" y="3235"/>
                  </a:lnTo>
                  <a:lnTo>
                    <a:pt x="104" y="3054"/>
                  </a:lnTo>
                  <a:lnTo>
                    <a:pt x="26" y="2847"/>
                  </a:lnTo>
                  <a:lnTo>
                    <a:pt x="0" y="2614"/>
                  </a:lnTo>
                  <a:lnTo>
                    <a:pt x="0" y="2614"/>
                  </a:lnTo>
                  <a:lnTo>
                    <a:pt x="26" y="2407"/>
                  </a:lnTo>
                  <a:lnTo>
                    <a:pt x="78" y="2226"/>
                  </a:lnTo>
                  <a:lnTo>
                    <a:pt x="156" y="2045"/>
                  </a:lnTo>
                  <a:lnTo>
                    <a:pt x="285" y="1889"/>
                  </a:lnTo>
                  <a:lnTo>
                    <a:pt x="414" y="1760"/>
                  </a:lnTo>
                  <a:lnTo>
                    <a:pt x="570" y="1631"/>
                  </a:lnTo>
                  <a:lnTo>
                    <a:pt x="751" y="1553"/>
                  </a:lnTo>
                  <a:lnTo>
                    <a:pt x="932" y="1501"/>
                  </a:lnTo>
                  <a:lnTo>
                    <a:pt x="932" y="1501"/>
                  </a:lnTo>
                  <a:lnTo>
                    <a:pt x="1061" y="1476"/>
                  </a:lnTo>
                  <a:lnTo>
                    <a:pt x="1139" y="1450"/>
                  </a:lnTo>
                  <a:lnTo>
                    <a:pt x="1165" y="1372"/>
                  </a:lnTo>
                  <a:lnTo>
                    <a:pt x="1190" y="1243"/>
                  </a:lnTo>
                  <a:lnTo>
                    <a:pt x="1190" y="1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26"/>
            <p:cNvSpPr/>
            <p:nvPr/>
          </p:nvSpPr>
          <p:spPr>
            <a:xfrm>
              <a:off x="6327050" y="2012475"/>
              <a:ext cx="148125" cy="87325"/>
            </a:xfrm>
            <a:custGeom>
              <a:rect b="b" l="l" r="r" t="t"/>
              <a:pathLst>
                <a:path extrusionOk="0" h="3493" w="5925">
                  <a:moveTo>
                    <a:pt x="2975" y="0"/>
                  </a:moveTo>
                  <a:lnTo>
                    <a:pt x="2975" y="0"/>
                  </a:lnTo>
                  <a:lnTo>
                    <a:pt x="3570" y="26"/>
                  </a:lnTo>
                  <a:lnTo>
                    <a:pt x="3855" y="52"/>
                  </a:lnTo>
                  <a:lnTo>
                    <a:pt x="4114" y="104"/>
                  </a:lnTo>
                  <a:lnTo>
                    <a:pt x="4372" y="181"/>
                  </a:lnTo>
                  <a:lnTo>
                    <a:pt x="4631" y="285"/>
                  </a:lnTo>
                  <a:lnTo>
                    <a:pt x="4864" y="388"/>
                  </a:lnTo>
                  <a:lnTo>
                    <a:pt x="5071" y="517"/>
                  </a:lnTo>
                  <a:lnTo>
                    <a:pt x="5252" y="673"/>
                  </a:lnTo>
                  <a:lnTo>
                    <a:pt x="5433" y="854"/>
                  </a:lnTo>
                  <a:lnTo>
                    <a:pt x="5588" y="1061"/>
                  </a:lnTo>
                  <a:lnTo>
                    <a:pt x="5692" y="1294"/>
                  </a:lnTo>
                  <a:lnTo>
                    <a:pt x="5795" y="1552"/>
                  </a:lnTo>
                  <a:lnTo>
                    <a:pt x="5873" y="1837"/>
                  </a:lnTo>
                  <a:lnTo>
                    <a:pt x="5925" y="2147"/>
                  </a:lnTo>
                  <a:lnTo>
                    <a:pt x="5925" y="2510"/>
                  </a:lnTo>
                  <a:lnTo>
                    <a:pt x="5925" y="2510"/>
                  </a:lnTo>
                  <a:lnTo>
                    <a:pt x="5925" y="2898"/>
                  </a:lnTo>
                  <a:lnTo>
                    <a:pt x="5873" y="3312"/>
                  </a:lnTo>
                  <a:lnTo>
                    <a:pt x="2898" y="3493"/>
                  </a:lnTo>
                  <a:lnTo>
                    <a:pt x="78" y="3312"/>
                  </a:lnTo>
                  <a:lnTo>
                    <a:pt x="78" y="3312"/>
                  </a:lnTo>
                  <a:lnTo>
                    <a:pt x="26" y="2898"/>
                  </a:lnTo>
                  <a:lnTo>
                    <a:pt x="0" y="2510"/>
                  </a:lnTo>
                  <a:lnTo>
                    <a:pt x="0" y="2510"/>
                  </a:lnTo>
                  <a:lnTo>
                    <a:pt x="26" y="2147"/>
                  </a:lnTo>
                  <a:lnTo>
                    <a:pt x="78" y="1837"/>
                  </a:lnTo>
                  <a:lnTo>
                    <a:pt x="155" y="1552"/>
                  </a:lnTo>
                  <a:lnTo>
                    <a:pt x="233" y="1294"/>
                  </a:lnTo>
                  <a:lnTo>
                    <a:pt x="362" y="1061"/>
                  </a:lnTo>
                  <a:lnTo>
                    <a:pt x="518" y="854"/>
                  </a:lnTo>
                  <a:lnTo>
                    <a:pt x="699" y="673"/>
                  </a:lnTo>
                  <a:lnTo>
                    <a:pt x="880" y="517"/>
                  </a:lnTo>
                  <a:lnTo>
                    <a:pt x="1087" y="388"/>
                  </a:lnTo>
                  <a:lnTo>
                    <a:pt x="1320" y="285"/>
                  </a:lnTo>
                  <a:lnTo>
                    <a:pt x="1552" y="181"/>
                  </a:lnTo>
                  <a:lnTo>
                    <a:pt x="1811" y="104"/>
                  </a:lnTo>
                  <a:lnTo>
                    <a:pt x="2096" y="52"/>
                  </a:lnTo>
                  <a:lnTo>
                    <a:pt x="2380" y="26"/>
                  </a:lnTo>
                  <a:lnTo>
                    <a:pt x="2975" y="0"/>
                  </a:lnTo>
                  <a:lnTo>
                    <a:pt x="29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26"/>
            <p:cNvSpPr/>
            <p:nvPr/>
          </p:nvSpPr>
          <p:spPr>
            <a:xfrm>
              <a:off x="6265600" y="2095250"/>
              <a:ext cx="271675" cy="113225"/>
            </a:xfrm>
            <a:custGeom>
              <a:rect b="b" l="l" r="r" t="t"/>
              <a:pathLst>
                <a:path extrusionOk="0" h="4529" w="10867">
                  <a:moveTo>
                    <a:pt x="0" y="1"/>
                  </a:moveTo>
                  <a:lnTo>
                    <a:pt x="10866" y="1"/>
                  </a:lnTo>
                  <a:lnTo>
                    <a:pt x="10866" y="4528"/>
                  </a:lnTo>
                  <a:lnTo>
                    <a:pt x="0" y="45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26"/>
            <p:cNvSpPr/>
            <p:nvPr/>
          </p:nvSpPr>
          <p:spPr>
            <a:xfrm>
              <a:off x="6292750" y="2122425"/>
              <a:ext cx="108700" cy="58225"/>
            </a:xfrm>
            <a:custGeom>
              <a:rect b="b" l="l" r="r" t="t"/>
              <a:pathLst>
                <a:path extrusionOk="0" h="2329" w="4348">
                  <a:moveTo>
                    <a:pt x="260" y="0"/>
                  </a:moveTo>
                  <a:lnTo>
                    <a:pt x="4089" y="0"/>
                  </a:lnTo>
                  <a:lnTo>
                    <a:pt x="4089" y="0"/>
                  </a:lnTo>
                  <a:lnTo>
                    <a:pt x="4192" y="26"/>
                  </a:lnTo>
                  <a:lnTo>
                    <a:pt x="4270" y="78"/>
                  </a:lnTo>
                  <a:lnTo>
                    <a:pt x="4321" y="155"/>
                  </a:lnTo>
                  <a:lnTo>
                    <a:pt x="4347" y="259"/>
                  </a:lnTo>
                  <a:lnTo>
                    <a:pt x="4347" y="2096"/>
                  </a:lnTo>
                  <a:lnTo>
                    <a:pt x="4347" y="2096"/>
                  </a:lnTo>
                  <a:lnTo>
                    <a:pt x="4321" y="2199"/>
                  </a:lnTo>
                  <a:lnTo>
                    <a:pt x="4270" y="2277"/>
                  </a:lnTo>
                  <a:lnTo>
                    <a:pt x="4192" y="2329"/>
                  </a:lnTo>
                  <a:lnTo>
                    <a:pt x="4089" y="2329"/>
                  </a:lnTo>
                  <a:lnTo>
                    <a:pt x="260" y="2329"/>
                  </a:lnTo>
                  <a:lnTo>
                    <a:pt x="260" y="2329"/>
                  </a:lnTo>
                  <a:lnTo>
                    <a:pt x="156" y="2329"/>
                  </a:lnTo>
                  <a:lnTo>
                    <a:pt x="79" y="2277"/>
                  </a:lnTo>
                  <a:lnTo>
                    <a:pt x="27" y="2199"/>
                  </a:lnTo>
                  <a:lnTo>
                    <a:pt x="1" y="2096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27" y="155"/>
                  </a:lnTo>
                  <a:lnTo>
                    <a:pt x="79" y="78"/>
                  </a:lnTo>
                  <a:lnTo>
                    <a:pt x="156" y="26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26"/>
            <p:cNvSpPr/>
            <p:nvPr/>
          </p:nvSpPr>
          <p:spPr>
            <a:xfrm>
              <a:off x="6259775" y="1950375"/>
              <a:ext cx="283325" cy="402975"/>
            </a:xfrm>
            <a:custGeom>
              <a:rect b="b" l="l" r="r" t="t"/>
              <a:pathLst>
                <a:path extrusionOk="0" h="16119" w="11333">
                  <a:moveTo>
                    <a:pt x="6261" y="1397"/>
                  </a:moveTo>
                  <a:lnTo>
                    <a:pt x="6779" y="1475"/>
                  </a:lnTo>
                  <a:lnTo>
                    <a:pt x="7245" y="1579"/>
                  </a:lnTo>
                  <a:lnTo>
                    <a:pt x="7684" y="1708"/>
                  </a:lnTo>
                  <a:lnTo>
                    <a:pt x="8047" y="1889"/>
                  </a:lnTo>
                  <a:lnTo>
                    <a:pt x="8357" y="2096"/>
                  </a:lnTo>
                  <a:lnTo>
                    <a:pt x="8642" y="2329"/>
                  </a:lnTo>
                  <a:lnTo>
                    <a:pt x="8874" y="2613"/>
                  </a:lnTo>
                  <a:lnTo>
                    <a:pt x="9081" y="2898"/>
                  </a:lnTo>
                  <a:lnTo>
                    <a:pt x="9237" y="3208"/>
                  </a:lnTo>
                  <a:lnTo>
                    <a:pt x="9366" y="3545"/>
                  </a:lnTo>
                  <a:lnTo>
                    <a:pt x="9495" y="3907"/>
                  </a:lnTo>
                  <a:lnTo>
                    <a:pt x="9573" y="4295"/>
                  </a:lnTo>
                  <a:lnTo>
                    <a:pt x="9651" y="4683"/>
                  </a:lnTo>
                  <a:lnTo>
                    <a:pt x="9702" y="5123"/>
                  </a:lnTo>
                  <a:lnTo>
                    <a:pt x="9728" y="5563"/>
                  </a:lnTo>
                  <a:lnTo>
                    <a:pt x="8823" y="5563"/>
                  </a:lnTo>
                  <a:lnTo>
                    <a:pt x="8849" y="5278"/>
                  </a:lnTo>
                  <a:lnTo>
                    <a:pt x="8849" y="4994"/>
                  </a:lnTo>
                  <a:lnTo>
                    <a:pt x="8849" y="4605"/>
                  </a:lnTo>
                  <a:lnTo>
                    <a:pt x="8797" y="4243"/>
                  </a:lnTo>
                  <a:lnTo>
                    <a:pt x="8693" y="3907"/>
                  </a:lnTo>
                  <a:lnTo>
                    <a:pt x="8590" y="3622"/>
                  </a:lnTo>
                  <a:lnTo>
                    <a:pt x="8435" y="3364"/>
                  </a:lnTo>
                  <a:lnTo>
                    <a:pt x="8228" y="3131"/>
                  </a:lnTo>
                  <a:lnTo>
                    <a:pt x="8021" y="2924"/>
                  </a:lnTo>
                  <a:lnTo>
                    <a:pt x="7788" y="2743"/>
                  </a:lnTo>
                  <a:lnTo>
                    <a:pt x="7710" y="2717"/>
                  </a:lnTo>
                  <a:lnTo>
                    <a:pt x="7607" y="2717"/>
                  </a:lnTo>
                  <a:lnTo>
                    <a:pt x="7529" y="2743"/>
                  </a:lnTo>
                  <a:lnTo>
                    <a:pt x="7477" y="2820"/>
                  </a:lnTo>
                  <a:lnTo>
                    <a:pt x="7426" y="2898"/>
                  </a:lnTo>
                  <a:lnTo>
                    <a:pt x="7426" y="3001"/>
                  </a:lnTo>
                  <a:lnTo>
                    <a:pt x="7477" y="3079"/>
                  </a:lnTo>
                  <a:lnTo>
                    <a:pt x="7529" y="3157"/>
                  </a:lnTo>
                  <a:lnTo>
                    <a:pt x="7736" y="3286"/>
                  </a:lnTo>
                  <a:lnTo>
                    <a:pt x="7891" y="3441"/>
                  </a:lnTo>
                  <a:lnTo>
                    <a:pt x="8047" y="3622"/>
                  </a:lnTo>
                  <a:lnTo>
                    <a:pt x="8150" y="3829"/>
                  </a:lnTo>
                  <a:lnTo>
                    <a:pt x="8254" y="4062"/>
                  </a:lnTo>
                  <a:lnTo>
                    <a:pt x="8331" y="4347"/>
                  </a:lnTo>
                  <a:lnTo>
                    <a:pt x="8383" y="4657"/>
                  </a:lnTo>
                  <a:lnTo>
                    <a:pt x="8383" y="4994"/>
                  </a:lnTo>
                  <a:lnTo>
                    <a:pt x="8383" y="5278"/>
                  </a:lnTo>
                  <a:lnTo>
                    <a:pt x="8357" y="5563"/>
                  </a:lnTo>
                  <a:lnTo>
                    <a:pt x="2976" y="5563"/>
                  </a:lnTo>
                  <a:lnTo>
                    <a:pt x="2950" y="5278"/>
                  </a:lnTo>
                  <a:lnTo>
                    <a:pt x="2950" y="4994"/>
                  </a:lnTo>
                  <a:lnTo>
                    <a:pt x="2950" y="4683"/>
                  </a:lnTo>
                  <a:lnTo>
                    <a:pt x="3002" y="4399"/>
                  </a:lnTo>
                  <a:lnTo>
                    <a:pt x="3053" y="4114"/>
                  </a:lnTo>
                  <a:lnTo>
                    <a:pt x="3131" y="3881"/>
                  </a:lnTo>
                  <a:lnTo>
                    <a:pt x="3260" y="3674"/>
                  </a:lnTo>
                  <a:lnTo>
                    <a:pt x="3390" y="3493"/>
                  </a:lnTo>
                  <a:lnTo>
                    <a:pt x="3545" y="3338"/>
                  </a:lnTo>
                  <a:lnTo>
                    <a:pt x="3700" y="3208"/>
                  </a:lnTo>
                  <a:lnTo>
                    <a:pt x="3907" y="3079"/>
                  </a:lnTo>
                  <a:lnTo>
                    <a:pt x="4114" y="2976"/>
                  </a:lnTo>
                  <a:lnTo>
                    <a:pt x="4347" y="2898"/>
                  </a:lnTo>
                  <a:lnTo>
                    <a:pt x="4580" y="2820"/>
                  </a:lnTo>
                  <a:lnTo>
                    <a:pt x="4838" y="2769"/>
                  </a:lnTo>
                  <a:lnTo>
                    <a:pt x="5097" y="2743"/>
                  </a:lnTo>
                  <a:lnTo>
                    <a:pt x="5666" y="2717"/>
                  </a:lnTo>
                  <a:lnTo>
                    <a:pt x="6158" y="2743"/>
                  </a:lnTo>
                  <a:lnTo>
                    <a:pt x="6624" y="2794"/>
                  </a:lnTo>
                  <a:lnTo>
                    <a:pt x="6727" y="2794"/>
                  </a:lnTo>
                  <a:lnTo>
                    <a:pt x="6805" y="2769"/>
                  </a:lnTo>
                  <a:lnTo>
                    <a:pt x="6856" y="2691"/>
                  </a:lnTo>
                  <a:lnTo>
                    <a:pt x="6908" y="2613"/>
                  </a:lnTo>
                  <a:lnTo>
                    <a:pt x="6908" y="2510"/>
                  </a:lnTo>
                  <a:lnTo>
                    <a:pt x="6856" y="2432"/>
                  </a:lnTo>
                  <a:lnTo>
                    <a:pt x="6805" y="2381"/>
                  </a:lnTo>
                  <a:lnTo>
                    <a:pt x="6727" y="2329"/>
                  </a:lnTo>
                  <a:lnTo>
                    <a:pt x="6184" y="2277"/>
                  </a:lnTo>
                  <a:lnTo>
                    <a:pt x="5666" y="2251"/>
                  </a:lnTo>
                  <a:lnTo>
                    <a:pt x="5356" y="2251"/>
                  </a:lnTo>
                  <a:lnTo>
                    <a:pt x="5020" y="2277"/>
                  </a:lnTo>
                  <a:lnTo>
                    <a:pt x="4735" y="2329"/>
                  </a:lnTo>
                  <a:lnTo>
                    <a:pt x="4450" y="2381"/>
                  </a:lnTo>
                  <a:lnTo>
                    <a:pt x="4166" y="2458"/>
                  </a:lnTo>
                  <a:lnTo>
                    <a:pt x="3907" y="2562"/>
                  </a:lnTo>
                  <a:lnTo>
                    <a:pt x="3648" y="2665"/>
                  </a:lnTo>
                  <a:lnTo>
                    <a:pt x="3441" y="2820"/>
                  </a:lnTo>
                  <a:lnTo>
                    <a:pt x="3209" y="3001"/>
                  </a:lnTo>
                  <a:lnTo>
                    <a:pt x="3027" y="3183"/>
                  </a:lnTo>
                  <a:lnTo>
                    <a:pt x="2872" y="3415"/>
                  </a:lnTo>
                  <a:lnTo>
                    <a:pt x="2717" y="3674"/>
                  </a:lnTo>
                  <a:lnTo>
                    <a:pt x="2614" y="3959"/>
                  </a:lnTo>
                  <a:lnTo>
                    <a:pt x="2536" y="4269"/>
                  </a:lnTo>
                  <a:lnTo>
                    <a:pt x="2484" y="4605"/>
                  </a:lnTo>
                  <a:lnTo>
                    <a:pt x="2458" y="4994"/>
                  </a:lnTo>
                  <a:lnTo>
                    <a:pt x="2484" y="5278"/>
                  </a:lnTo>
                  <a:lnTo>
                    <a:pt x="2510" y="5563"/>
                  </a:lnTo>
                  <a:lnTo>
                    <a:pt x="1579" y="5563"/>
                  </a:lnTo>
                  <a:lnTo>
                    <a:pt x="1630" y="5123"/>
                  </a:lnTo>
                  <a:lnTo>
                    <a:pt x="1682" y="4683"/>
                  </a:lnTo>
                  <a:lnTo>
                    <a:pt x="1734" y="4295"/>
                  </a:lnTo>
                  <a:lnTo>
                    <a:pt x="1837" y="3907"/>
                  </a:lnTo>
                  <a:lnTo>
                    <a:pt x="1941" y="3545"/>
                  </a:lnTo>
                  <a:lnTo>
                    <a:pt x="2096" y="3208"/>
                  </a:lnTo>
                  <a:lnTo>
                    <a:pt x="2251" y="2898"/>
                  </a:lnTo>
                  <a:lnTo>
                    <a:pt x="2432" y="2613"/>
                  </a:lnTo>
                  <a:lnTo>
                    <a:pt x="2691" y="2329"/>
                  </a:lnTo>
                  <a:lnTo>
                    <a:pt x="2950" y="2096"/>
                  </a:lnTo>
                  <a:lnTo>
                    <a:pt x="3286" y="1889"/>
                  </a:lnTo>
                  <a:lnTo>
                    <a:pt x="3648" y="1708"/>
                  </a:lnTo>
                  <a:lnTo>
                    <a:pt x="4062" y="1579"/>
                  </a:lnTo>
                  <a:lnTo>
                    <a:pt x="4554" y="1475"/>
                  </a:lnTo>
                  <a:lnTo>
                    <a:pt x="5071" y="1397"/>
                  </a:lnTo>
                  <a:close/>
                  <a:moveTo>
                    <a:pt x="6649" y="6908"/>
                  </a:moveTo>
                  <a:lnTo>
                    <a:pt x="6572" y="6960"/>
                  </a:lnTo>
                  <a:lnTo>
                    <a:pt x="6520" y="7037"/>
                  </a:lnTo>
                  <a:lnTo>
                    <a:pt x="6494" y="7141"/>
                  </a:lnTo>
                  <a:lnTo>
                    <a:pt x="6520" y="7219"/>
                  </a:lnTo>
                  <a:lnTo>
                    <a:pt x="6572" y="7296"/>
                  </a:lnTo>
                  <a:lnTo>
                    <a:pt x="6649" y="7348"/>
                  </a:lnTo>
                  <a:lnTo>
                    <a:pt x="6727" y="7374"/>
                  </a:lnTo>
                  <a:lnTo>
                    <a:pt x="10039" y="7374"/>
                  </a:lnTo>
                  <a:lnTo>
                    <a:pt x="10116" y="7348"/>
                  </a:lnTo>
                  <a:lnTo>
                    <a:pt x="10194" y="7296"/>
                  </a:lnTo>
                  <a:lnTo>
                    <a:pt x="10246" y="7219"/>
                  </a:lnTo>
                  <a:lnTo>
                    <a:pt x="10271" y="7141"/>
                  </a:lnTo>
                  <a:lnTo>
                    <a:pt x="10246" y="7037"/>
                  </a:lnTo>
                  <a:lnTo>
                    <a:pt x="10194" y="6960"/>
                  </a:lnTo>
                  <a:lnTo>
                    <a:pt x="10116" y="6908"/>
                  </a:lnTo>
                  <a:close/>
                  <a:moveTo>
                    <a:pt x="6727" y="7814"/>
                  </a:moveTo>
                  <a:lnTo>
                    <a:pt x="6649" y="7839"/>
                  </a:lnTo>
                  <a:lnTo>
                    <a:pt x="6572" y="7891"/>
                  </a:lnTo>
                  <a:lnTo>
                    <a:pt x="6520" y="7969"/>
                  </a:lnTo>
                  <a:lnTo>
                    <a:pt x="6494" y="8046"/>
                  </a:lnTo>
                  <a:lnTo>
                    <a:pt x="6520" y="8150"/>
                  </a:lnTo>
                  <a:lnTo>
                    <a:pt x="6572" y="8227"/>
                  </a:lnTo>
                  <a:lnTo>
                    <a:pt x="6649" y="8279"/>
                  </a:lnTo>
                  <a:lnTo>
                    <a:pt x="10116" y="8279"/>
                  </a:lnTo>
                  <a:lnTo>
                    <a:pt x="10194" y="8227"/>
                  </a:lnTo>
                  <a:lnTo>
                    <a:pt x="10246" y="8150"/>
                  </a:lnTo>
                  <a:lnTo>
                    <a:pt x="10271" y="8046"/>
                  </a:lnTo>
                  <a:lnTo>
                    <a:pt x="10246" y="7969"/>
                  </a:lnTo>
                  <a:lnTo>
                    <a:pt x="10194" y="7891"/>
                  </a:lnTo>
                  <a:lnTo>
                    <a:pt x="10116" y="7839"/>
                  </a:lnTo>
                  <a:lnTo>
                    <a:pt x="10039" y="7814"/>
                  </a:lnTo>
                  <a:close/>
                  <a:moveTo>
                    <a:pt x="6649" y="8745"/>
                  </a:moveTo>
                  <a:lnTo>
                    <a:pt x="6572" y="8797"/>
                  </a:lnTo>
                  <a:lnTo>
                    <a:pt x="6520" y="8874"/>
                  </a:lnTo>
                  <a:lnTo>
                    <a:pt x="6494" y="8978"/>
                  </a:lnTo>
                  <a:lnTo>
                    <a:pt x="6520" y="9055"/>
                  </a:lnTo>
                  <a:lnTo>
                    <a:pt x="6572" y="9133"/>
                  </a:lnTo>
                  <a:lnTo>
                    <a:pt x="6649" y="9185"/>
                  </a:lnTo>
                  <a:lnTo>
                    <a:pt x="6727" y="9211"/>
                  </a:lnTo>
                  <a:lnTo>
                    <a:pt x="8667" y="9211"/>
                  </a:lnTo>
                  <a:lnTo>
                    <a:pt x="8745" y="9185"/>
                  </a:lnTo>
                  <a:lnTo>
                    <a:pt x="8823" y="9133"/>
                  </a:lnTo>
                  <a:lnTo>
                    <a:pt x="8874" y="9055"/>
                  </a:lnTo>
                  <a:lnTo>
                    <a:pt x="8900" y="8978"/>
                  </a:lnTo>
                  <a:lnTo>
                    <a:pt x="8874" y="8874"/>
                  </a:lnTo>
                  <a:lnTo>
                    <a:pt x="8823" y="8797"/>
                  </a:lnTo>
                  <a:lnTo>
                    <a:pt x="8745" y="8745"/>
                  </a:lnTo>
                  <a:close/>
                  <a:moveTo>
                    <a:pt x="1320" y="6649"/>
                  </a:moveTo>
                  <a:lnTo>
                    <a:pt x="1242" y="6675"/>
                  </a:lnTo>
                  <a:lnTo>
                    <a:pt x="1165" y="6727"/>
                  </a:lnTo>
                  <a:lnTo>
                    <a:pt x="1113" y="6805"/>
                  </a:lnTo>
                  <a:lnTo>
                    <a:pt x="1087" y="6882"/>
                  </a:lnTo>
                  <a:lnTo>
                    <a:pt x="1087" y="9211"/>
                  </a:lnTo>
                  <a:lnTo>
                    <a:pt x="1113" y="9314"/>
                  </a:lnTo>
                  <a:lnTo>
                    <a:pt x="1165" y="9392"/>
                  </a:lnTo>
                  <a:lnTo>
                    <a:pt x="1242" y="9443"/>
                  </a:lnTo>
                  <a:lnTo>
                    <a:pt x="1320" y="9469"/>
                  </a:lnTo>
                  <a:lnTo>
                    <a:pt x="2950" y="9469"/>
                  </a:lnTo>
                  <a:lnTo>
                    <a:pt x="3053" y="9443"/>
                  </a:lnTo>
                  <a:lnTo>
                    <a:pt x="3131" y="9392"/>
                  </a:lnTo>
                  <a:lnTo>
                    <a:pt x="3183" y="9314"/>
                  </a:lnTo>
                  <a:lnTo>
                    <a:pt x="3209" y="9211"/>
                  </a:lnTo>
                  <a:lnTo>
                    <a:pt x="3183" y="9133"/>
                  </a:lnTo>
                  <a:lnTo>
                    <a:pt x="3131" y="9055"/>
                  </a:lnTo>
                  <a:lnTo>
                    <a:pt x="3053" y="9004"/>
                  </a:lnTo>
                  <a:lnTo>
                    <a:pt x="2950" y="8978"/>
                  </a:lnTo>
                  <a:lnTo>
                    <a:pt x="1553" y="8978"/>
                  </a:lnTo>
                  <a:lnTo>
                    <a:pt x="1553" y="7115"/>
                  </a:lnTo>
                  <a:lnTo>
                    <a:pt x="5434" y="7115"/>
                  </a:lnTo>
                  <a:lnTo>
                    <a:pt x="5434" y="8978"/>
                  </a:lnTo>
                  <a:lnTo>
                    <a:pt x="4036" y="8978"/>
                  </a:lnTo>
                  <a:lnTo>
                    <a:pt x="3933" y="9004"/>
                  </a:lnTo>
                  <a:lnTo>
                    <a:pt x="3855" y="9055"/>
                  </a:lnTo>
                  <a:lnTo>
                    <a:pt x="3804" y="9133"/>
                  </a:lnTo>
                  <a:lnTo>
                    <a:pt x="3804" y="9211"/>
                  </a:lnTo>
                  <a:lnTo>
                    <a:pt x="3804" y="9314"/>
                  </a:lnTo>
                  <a:lnTo>
                    <a:pt x="3855" y="9392"/>
                  </a:lnTo>
                  <a:lnTo>
                    <a:pt x="3933" y="9443"/>
                  </a:lnTo>
                  <a:lnTo>
                    <a:pt x="4036" y="9469"/>
                  </a:lnTo>
                  <a:lnTo>
                    <a:pt x="5666" y="9469"/>
                  </a:lnTo>
                  <a:lnTo>
                    <a:pt x="5744" y="9443"/>
                  </a:lnTo>
                  <a:lnTo>
                    <a:pt x="5822" y="9392"/>
                  </a:lnTo>
                  <a:lnTo>
                    <a:pt x="5873" y="9314"/>
                  </a:lnTo>
                  <a:lnTo>
                    <a:pt x="5899" y="9211"/>
                  </a:lnTo>
                  <a:lnTo>
                    <a:pt x="5899" y="6882"/>
                  </a:lnTo>
                  <a:lnTo>
                    <a:pt x="5873" y="6805"/>
                  </a:lnTo>
                  <a:lnTo>
                    <a:pt x="5822" y="6727"/>
                  </a:lnTo>
                  <a:lnTo>
                    <a:pt x="5744" y="6675"/>
                  </a:lnTo>
                  <a:lnTo>
                    <a:pt x="5666" y="6649"/>
                  </a:lnTo>
                  <a:close/>
                  <a:moveTo>
                    <a:pt x="10867" y="6028"/>
                  </a:moveTo>
                  <a:lnTo>
                    <a:pt x="10867" y="10090"/>
                  </a:lnTo>
                  <a:lnTo>
                    <a:pt x="466" y="10090"/>
                  </a:lnTo>
                  <a:lnTo>
                    <a:pt x="466" y="6028"/>
                  </a:lnTo>
                  <a:close/>
                  <a:moveTo>
                    <a:pt x="6054" y="10556"/>
                  </a:moveTo>
                  <a:lnTo>
                    <a:pt x="6054" y="12005"/>
                  </a:lnTo>
                  <a:lnTo>
                    <a:pt x="6080" y="12082"/>
                  </a:lnTo>
                  <a:lnTo>
                    <a:pt x="6132" y="12160"/>
                  </a:lnTo>
                  <a:lnTo>
                    <a:pt x="6210" y="12212"/>
                  </a:lnTo>
                  <a:lnTo>
                    <a:pt x="6287" y="12238"/>
                  </a:lnTo>
                  <a:lnTo>
                    <a:pt x="6391" y="12238"/>
                  </a:lnTo>
                  <a:lnTo>
                    <a:pt x="6494" y="12263"/>
                  </a:lnTo>
                  <a:lnTo>
                    <a:pt x="6572" y="12289"/>
                  </a:lnTo>
                  <a:lnTo>
                    <a:pt x="6675" y="12341"/>
                  </a:lnTo>
                  <a:lnTo>
                    <a:pt x="6727" y="12393"/>
                  </a:lnTo>
                  <a:lnTo>
                    <a:pt x="6805" y="12470"/>
                  </a:lnTo>
                  <a:lnTo>
                    <a:pt x="6856" y="12574"/>
                  </a:lnTo>
                  <a:lnTo>
                    <a:pt x="6882" y="12677"/>
                  </a:lnTo>
                  <a:lnTo>
                    <a:pt x="6882" y="12781"/>
                  </a:lnTo>
                  <a:lnTo>
                    <a:pt x="6882" y="12884"/>
                  </a:lnTo>
                  <a:lnTo>
                    <a:pt x="6856" y="12988"/>
                  </a:lnTo>
                  <a:lnTo>
                    <a:pt x="6805" y="13091"/>
                  </a:lnTo>
                  <a:lnTo>
                    <a:pt x="6727" y="13169"/>
                  </a:lnTo>
                  <a:lnTo>
                    <a:pt x="6649" y="13221"/>
                  </a:lnTo>
                  <a:lnTo>
                    <a:pt x="6572" y="13272"/>
                  </a:lnTo>
                  <a:lnTo>
                    <a:pt x="6468" y="13298"/>
                  </a:lnTo>
                  <a:lnTo>
                    <a:pt x="6339" y="13324"/>
                  </a:lnTo>
                  <a:lnTo>
                    <a:pt x="6184" y="13298"/>
                  </a:lnTo>
                  <a:lnTo>
                    <a:pt x="6029" y="13221"/>
                  </a:lnTo>
                  <a:lnTo>
                    <a:pt x="5951" y="13169"/>
                  </a:lnTo>
                  <a:lnTo>
                    <a:pt x="5847" y="13169"/>
                  </a:lnTo>
                  <a:lnTo>
                    <a:pt x="5770" y="13221"/>
                  </a:lnTo>
                  <a:lnTo>
                    <a:pt x="5692" y="13272"/>
                  </a:lnTo>
                  <a:lnTo>
                    <a:pt x="5563" y="13428"/>
                  </a:lnTo>
                  <a:lnTo>
                    <a:pt x="5382" y="13557"/>
                  </a:lnTo>
                  <a:lnTo>
                    <a:pt x="5201" y="13635"/>
                  </a:lnTo>
                  <a:lnTo>
                    <a:pt x="4968" y="13660"/>
                  </a:lnTo>
                  <a:lnTo>
                    <a:pt x="4787" y="13635"/>
                  </a:lnTo>
                  <a:lnTo>
                    <a:pt x="4632" y="13583"/>
                  </a:lnTo>
                  <a:lnTo>
                    <a:pt x="4476" y="13505"/>
                  </a:lnTo>
                  <a:lnTo>
                    <a:pt x="4347" y="13402"/>
                  </a:lnTo>
                  <a:lnTo>
                    <a:pt x="4243" y="13247"/>
                  </a:lnTo>
                  <a:lnTo>
                    <a:pt x="4166" y="13091"/>
                  </a:lnTo>
                  <a:lnTo>
                    <a:pt x="4114" y="12910"/>
                  </a:lnTo>
                  <a:lnTo>
                    <a:pt x="4088" y="12729"/>
                  </a:lnTo>
                  <a:lnTo>
                    <a:pt x="4114" y="12548"/>
                  </a:lnTo>
                  <a:lnTo>
                    <a:pt x="4192" y="12393"/>
                  </a:lnTo>
                  <a:lnTo>
                    <a:pt x="4269" y="12263"/>
                  </a:lnTo>
                  <a:lnTo>
                    <a:pt x="4373" y="12134"/>
                  </a:lnTo>
                  <a:lnTo>
                    <a:pt x="4502" y="12031"/>
                  </a:lnTo>
                  <a:lnTo>
                    <a:pt x="4683" y="11953"/>
                  </a:lnTo>
                  <a:lnTo>
                    <a:pt x="4838" y="11901"/>
                  </a:lnTo>
                  <a:lnTo>
                    <a:pt x="5020" y="11901"/>
                  </a:lnTo>
                  <a:lnTo>
                    <a:pt x="5123" y="11875"/>
                  </a:lnTo>
                  <a:lnTo>
                    <a:pt x="5201" y="11824"/>
                  </a:lnTo>
                  <a:lnTo>
                    <a:pt x="5252" y="11746"/>
                  </a:lnTo>
                  <a:lnTo>
                    <a:pt x="5278" y="11643"/>
                  </a:lnTo>
                  <a:lnTo>
                    <a:pt x="5278" y="10556"/>
                  </a:lnTo>
                  <a:close/>
                  <a:moveTo>
                    <a:pt x="9728" y="10556"/>
                  </a:moveTo>
                  <a:lnTo>
                    <a:pt x="9702" y="10996"/>
                  </a:lnTo>
                  <a:lnTo>
                    <a:pt x="9651" y="11410"/>
                  </a:lnTo>
                  <a:lnTo>
                    <a:pt x="9573" y="11824"/>
                  </a:lnTo>
                  <a:lnTo>
                    <a:pt x="9495" y="12186"/>
                  </a:lnTo>
                  <a:lnTo>
                    <a:pt x="9366" y="12548"/>
                  </a:lnTo>
                  <a:lnTo>
                    <a:pt x="9237" y="12884"/>
                  </a:lnTo>
                  <a:lnTo>
                    <a:pt x="9081" y="13195"/>
                  </a:lnTo>
                  <a:lnTo>
                    <a:pt x="8874" y="13505"/>
                  </a:lnTo>
                  <a:lnTo>
                    <a:pt x="8642" y="13764"/>
                  </a:lnTo>
                  <a:lnTo>
                    <a:pt x="8357" y="13997"/>
                  </a:lnTo>
                  <a:lnTo>
                    <a:pt x="8047" y="14230"/>
                  </a:lnTo>
                  <a:lnTo>
                    <a:pt x="7684" y="14385"/>
                  </a:lnTo>
                  <a:lnTo>
                    <a:pt x="7245" y="14540"/>
                  </a:lnTo>
                  <a:lnTo>
                    <a:pt x="6779" y="14644"/>
                  </a:lnTo>
                  <a:lnTo>
                    <a:pt x="6261" y="14695"/>
                  </a:lnTo>
                  <a:lnTo>
                    <a:pt x="5666" y="14721"/>
                  </a:lnTo>
                  <a:lnTo>
                    <a:pt x="5071" y="14695"/>
                  </a:lnTo>
                  <a:lnTo>
                    <a:pt x="4554" y="14644"/>
                  </a:lnTo>
                  <a:lnTo>
                    <a:pt x="4062" y="14540"/>
                  </a:lnTo>
                  <a:lnTo>
                    <a:pt x="3648" y="14385"/>
                  </a:lnTo>
                  <a:lnTo>
                    <a:pt x="3286" y="14230"/>
                  </a:lnTo>
                  <a:lnTo>
                    <a:pt x="2950" y="13997"/>
                  </a:lnTo>
                  <a:lnTo>
                    <a:pt x="2691" y="13764"/>
                  </a:lnTo>
                  <a:lnTo>
                    <a:pt x="2432" y="13505"/>
                  </a:lnTo>
                  <a:lnTo>
                    <a:pt x="2251" y="13195"/>
                  </a:lnTo>
                  <a:lnTo>
                    <a:pt x="2096" y="12884"/>
                  </a:lnTo>
                  <a:lnTo>
                    <a:pt x="1941" y="12548"/>
                  </a:lnTo>
                  <a:lnTo>
                    <a:pt x="1837" y="12186"/>
                  </a:lnTo>
                  <a:lnTo>
                    <a:pt x="1734" y="11824"/>
                  </a:lnTo>
                  <a:lnTo>
                    <a:pt x="1682" y="11410"/>
                  </a:lnTo>
                  <a:lnTo>
                    <a:pt x="1630" y="10996"/>
                  </a:lnTo>
                  <a:lnTo>
                    <a:pt x="1579" y="10556"/>
                  </a:lnTo>
                  <a:lnTo>
                    <a:pt x="4813" y="10556"/>
                  </a:lnTo>
                  <a:lnTo>
                    <a:pt x="4813" y="11436"/>
                  </a:lnTo>
                  <a:lnTo>
                    <a:pt x="4580" y="11487"/>
                  </a:lnTo>
                  <a:lnTo>
                    <a:pt x="4399" y="11565"/>
                  </a:lnTo>
                  <a:lnTo>
                    <a:pt x="4218" y="11668"/>
                  </a:lnTo>
                  <a:lnTo>
                    <a:pt x="4036" y="11798"/>
                  </a:lnTo>
                  <a:lnTo>
                    <a:pt x="3881" y="11979"/>
                  </a:lnTo>
                  <a:lnTo>
                    <a:pt x="3752" y="12212"/>
                  </a:lnTo>
                  <a:lnTo>
                    <a:pt x="3674" y="12445"/>
                  </a:lnTo>
                  <a:lnTo>
                    <a:pt x="3623" y="12703"/>
                  </a:lnTo>
                  <a:lnTo>
                    <a:pt x="3648" y="12988"/>
                  </a:lnTo>
                  <a:lnTo>
                    <a:pt x="3726" y="13272"/>
                  </a:lnTo>
                  <a:lnTo>
                    <a:pt x="3829" y="13505"/>
                  </a:lnTo>
                  <a:lnTo>
                    <a:pt x="4011" y="13738"/>
                  </a:lnTo>
                  <a:lnTo>
                    <a:pt x="4218" y="13893"/>
                  </a:lnTo>
                  <a:lnTo>
                    <a:pt x="4450" y="14023"/>
                  </a:lnTo>
                  <a:lnTo>
                    <a:pt x="4709" y="14100"/>
                  </a:lnTo>
                  <a:lnTo>
                    <a:pt x="4968" y="14126"/>
                  </a:lnTo>
                  <a:lnTo>
                    <a:pt x="5149" y="14126"/>
                  </a:lnTo>
                  <a:lnTo>
                    <a:pt x="5304" y="14100"/>
                  </a:lnTo>
                  <a:lnTo>
                    <a:pt x="5459" y="14049"/>
                  </a:lnTo>
                  <a:lnTo>
                    <a:pt x="5615" y="13971"/>
                  </a:lnTo>
                  <a:lnTo>
                    <a:pt x="5796" y="13867"/>
                  </a:lnTo>
                  <a:lnTo>
                    <a:pt x="5951" y="13712"/>
                  </a:lnTo>
                  <a:lnTo>
                    <a:pt x="6158" y="13764"/>
                  </a:lnTo>
                  <a:lnTo>
                    <a:pt x="6339" y="13790"/>
                  </a:lnTo>
                  <a:lnTo>
                    <a:pt x="6546" y="13764"/>
                  </a:lnTo>
                  <a:lnTo>
                    <a:pt x="6753" y="13712"/>
                  </a:lnTo>
                  <a:lnTo>
                    <a:pt x="6908" y="13609"/>
                  </a:lnTo>
                  <a:lnTo>
                    <a:pt x="7063" y="13505"/>
                  </a:lnTo>
                  <a:lnTo>
                    <a:pt x="7193" y="13350"/>
                  </a:lnTo>
                  <a:lnTo>
                    <a:pt x="7296" y="13169"/>
                  </a:lnTo>
                  <a:lnTo>
                    <a:pt x="7348" y="12988"/>
                  </a:lnTo>
                  <a:lnTo>
                    <a:pt x="7374" y="12781"/>
                  </a:lnTo>
                  <a:lnTo>
                    <a:pt x="7348" y="12574"/>
                  </a:lnTo>
                  <a:lnTo>
                    <a:pt x="7296" y="12393"/>
                  </a:lnTo>
                  <a:lnTo>
                    <a:pt x="7193" y="12212"/>
                  </a:lnTo>
                  <a:lnTo>
                    <a:pt x="7063" y="12056"/>
                  </a:lnTo>
                  <a:lnTo>
                    <a:pt x="6960" y="11953"/>
                  </a:lnTo>
                  <a:lnTo>
                    <a:pt x="6831" y="11875"/>
                  </a:lnTo>
                  <a:lnTo>
                    <a:pt x="6675" y="11824"/>
                  </a:lnTo>
                  <a:lnTo>
                    <a:pt x="6520" y="11772"/>
                  </a:lnTo>
                  <a:lnTo>
                    <a:pt x="6520" y="10556"/>
                  </a:lnTo>
                  <a:close/>
                  <a:moveTo>
                    <a:pt x="1449" y="0"/>
                  </a:moveTo>
                  <a:lnTo>
                    <a:pt x="1268" y="26"/>
                  </a:lnTo>
                  <a:lnTo>
                    <a:pt x="1113" y="78"/>
                  </a:lnTo>
                  <a:lnTo>
                    <a:pt x="984" y="130"/>
                  </a:lnTo>
                  <a:lnTo>
                    <a:pt x="699" y="285"/>
                  </a:lnTo>
                  <a:lnTo>
                    <a:pt x="466" y="466"/>
                  </a:lnTo>
                  <a:lnTo>
                    <a:pt x="259" y="699"/>
                  </a:lnTo>
                  <a:lnTo>
                    <a:pt x="130" y="984"/>
                  </a:lnTo>
                  <a:lnTo>
                    <a:pt x="52" y="1139"/>
                  </a:lnTo>
                  <a:lnTo>
                    <a:pt x="26" y="1294"/>
                  </a:lnTo>
                  <a:lnTo>
                    <a:pt x="1" y="1449"/>
                  </a:lnTo>
                  <a:lnTo>
                    <a:pt x="1" y="1604"/>
                  </a:lnTo>
                  <a:lnTo>
                    <a:pt x="1" y="12186"/>
                  </a:lnTo>
                  <a:lnTo>
                    <a:pt x="1" y="12289"/>
                  </a:lnTo>
                  <a:lnTo>
                    <a:pt x="52" y="12367"/>
                  </a:lnTo>
                  <a:lnTo>
                    <a:pt x="130" y="12419"/>
                  </a:lnTo>
                  <a:lnTo>
                    <a:pt x="311" y="12419"/>
                  </a:lnTo>
                  <a:lnTo>
                    <a:pt x="389" y="12367"/>
                  </a:lnTo>
                  <a:lnTo>
                    <a:pt x="440" y="12289"/>
                  </a:lnTo>
                  <a:lnTo>
                    <a:pt x="466" y="12186"/>
                  </a:lnTo>
                  <a:lnTo>
                    <a:pt x="466" y="10556"/>
                  </a:lnTo>
                  <a:lnTo>
                    <a:pt x="1113" y="10556"/>
                  </a:lnTo>
                  <a:lnTo>
                    <a:pt x="1165" y="11022"/>
                  </a:lnTo>
                  <a:lnTo>
                    <a:pt x="1216" y="11487"/>
                  </a:lnTo>
                  <a:lnTo>
                    <a:pt x="1294" y="11927"/>
                  </a:lnTo>
                  <a:lnTo>
                    <a:pt x="1398" y="12341"/>
                  </a:lnTo>
                  <a:lnTo>
                    <a:pt x="1501" y="12729"/>
                  </a:lnTo>
                  <a:lnTo>
                    <a:pt x="1656" y="13117"/>
                  </a:lnTo>
                  <a:lnTo>
                    <a:pt x="1837" y="13454"/>
                  </a:lnTo>
                  <a:lnTo>
                    <a:pt x="2070" y="13790"/>
                  </a:lnTo>
                  <a:lnTo>
                    <a:pt x="2329" y="14100"/>
                  </a:lnTo>
                  <a:lnTo>
                    <a:pt x="2665" y="14385"/>
                  </a:lnTo>
                  <a:lnTo>
                    <a:pt x="3027" y="14618"/>
                  </a:lnTo>
                  <a:lnTo>
                    <a:pt x="3441" y="14825"/>
                  </a:lnTo>
                  <a:lnTo>
                    <a:pt x="3907" y="14980"/>
                  </a:lnTo>
                  <a:lnTo>
                    <a:pt x="4425" y="15083"/>
                  </a:lnTo>
                  <a:lnTo>
                    <a:pt x="5020" y="15161"/>
                  </a:lnTo>
                  <a:lnTo>
                    <a:pt x="5666" y="15187"/>
                  </a:lnTo>
                  <a:lnTo>
                    <a:pt x="6313" y="15161"/>
                  </a:lnTo>
                  <a:lnTo>
                    <a:pt x="6908" y="15083"/>
                  </a:lnTo>
                  <a:lnTo>
                    <a:pt x="7426" y="14980"/>
                  </a:lnTo>
                  <a:lnTo>
                    <a:pt x="7891" y="14825"/>
                  </a:lnTo>
                  <a:lnTo>
                    <a:pt x="8305" y="14618"/>
                  </a:lnTo>
                  <a:lnTo>
                    <a:pt x="8667" y="14385"/>
                  </a:lnTo>
                  <a:lnTo>
                    <a:pt x="8978" y="14100"/>
                  </a:lnTo>
                  <a:lnTo>
                    <a:pt x="9262" y="13790"/>
                  </a:lnTo>
                  <a:lnTo>
                    <a:pt x="9469" y="13454"/>
                  </a:lnTo>
                  <a:lnTo>
                    <a:pt x="9651" y="13117"/>
                  </a:lnTo>
                  <a:lnTo>
                    <a:pt x="9806" y="12729"/>
                  </a:lnTo>
                  <a:lnTo>
                    <a:pt x="9935" y="12341"/>
                  </a:lnTo>
                  <a:lnTo>
                    <a:pt x="10039" y="11927"/>
                  </a:lnTo>
                  <a:lnTo>
                    <a:pt x="10116" y="11487"/>
                  </a:lnTo>
                  <a:lnTo>
                    <a:pt x="10168" y="11022"/>
                  </a:lnTo>
                  <a:lnTo>
                    <a:pt x="10220" y="10556"/>
                  </a:lnTo>
                  <a:lnTo>
                    <a:pt x="10867" y="10556"/>
                  </a:lnTo>
                  <a:lnTo>
                    <a:pt x="10867" y="14488"/>
                  </a:lnTo>
                  <a:lnTo>
                    <a:pt x="10841" y="14721"/>
                  </a:lnTo>
                  <a:lnTo>
                    <a:pt x="10763" y="14928"/>
                  </a:lnTo>
                  <a:lnTo>
                    <a:pt x="10660" y="15135"/>
                  </a:lnTo>
                  <a:lnTo>
                    <a:pt x="10530" y="15290"/>
                  </a:lnTo>
                  <a:lnTo>
                    <a:pt x="10349" y="15446"/>
                  </a:lnTo>
                  <a:lnTo>
                    <a:pt x="10168" y="15549"/>
                  </a:lnTo>
                  <a:lnTo>
                    <a:pt x="9961" y="15601"/>
                  </a:lnTo>
                  <a:lnTo>
                    <a:pt x="9728" y="15627"/>
                  </a:lnTo>
                  <a:lnTo>
                    <a:pt x="1605" y="15627"/>
                  </a:lnTo>
                  <a:lnTo>
                    <a:pt x="1372" y="15601"/>
                  </a:lnTo>
                  <a:lnTo>
                    <a:pt x="1165" y="15549"/>
                  </a:lnTo>
                  <a:lnTo>
                    <a:pt x="958" y="15446"/>
                  </a:lnTo>
                  <a:lnTo>
                    <a:pt x="803" y="15290"/>
                  </a:lnTo>
                  <a:lnTo>
                    <a:pt x="647" y="15135"/>
                  </a:lnTo>
                  <a:lnTo>
                    <a:pt x="544" y="14928"/>
                  </a:lnTo>
                  <a:lnTo>
                    <a:pt x="492" y="14721"/>
                  </a:lnTo>
                  <a:lnTo>
                    <a:pt x="466" y="14488"/>
                  </a:lnTo>
                  <a:lnTo>
                    <a:pt x="466" y="13272"/>
                  </a:lnTo>
                  <a:lnTo>
                    <a:pt x="440" y="13169"/>
                  </a:lnTo>
                  <a:lnTo>
                    <a:pt x="389" y="13091"/>
                  </a:lnTo>
                  <a:lnTo>
                    <a:pt x="311" y="13040"/>
                  </a:lnTo>
                  <a:lnTo>
                    <a:pt x="130" y="13040"/>
                  </a:lnTo>
                  <a:lnTo>
                    <a:pt x="52" y="13091"/>
                  </a:lnTo>
                  <a:lnTo>
                    <a:pt x="1" y="13169"/>
                  </a:lnTo>
                  <a:lnTo>
                    <a:pt x="1" y="13272"/>
                  </a:lnTo>
                  <a:lnTo>
                    <a:pt x="1" y="14488"/>
                  </a:lnTo>
                  <a:lnTo>
                    <a:pt x="1" y="14669"/>
                  </a:lnTo>
                  <a:lnTo>
                    <a:pt x="26" y="14825"/>
                  </a:lnTo>
                  <a:lnTo>
                    <a:pt x="52" y="14980"/>
                  </a:lnTo>
                  <a:lnTo>
                    <a:pt x="130" y="15109"/>
                  </a:lnTo>
                  <a:lnTo>
                    <a:pt x="259" y="15394"/>
                  </a:lnTo>
                  <a:lnTo>
                    <a:pt x="466" y="15627"/>
                  </a:lnTo>
                  <a:lnTo>
                    <a:pt x="699" y="15834"/>
                  </a:lnTo>
                  <a:lnTo>
                    <a:pt x="984" y="15989"/>
                  </a:lnTo>
                  <a:lnTo>
                    <a:pt x="1113" y="16041"/>
                  </a:lnTo>
                  <a:lnTo>
                    <a:pt x="1268" y="16067"/>
                  </a:lnTo>
                  <a:lnTo>
                    <a:pt x="1449" y="16092"/>
                  </a:lnTo>
                  <a:lnTo>
                    <a:pt x="1605" y="16118"/>
                  </a:lnTo>
                  <a:lnTo>
                    <a:pt x="9728" y="16118"/>
                  </a:lnTo>
                  <a:lnTo>
                    <a:pt x="9883" y="16092"/>
                  </a:lnTo>
                  <a:lnTo>
                    <a:pt x="10039" y="16067"/>
                  </a:lnTo>
                  <a:lnTo>
                    <a:pt x="10194" y="16041"/>
                  </a:lnTo>
                  <a:lnTo>
                    <a:pt x="10349" y="15989"/>
                  </a:lnTo>
                  <a:lnTo>
                    <a:pt x="10634" y="15834"/>
                  </a:lnTo>
                  <a:lnTo>
                    <a:pt x="10867" y="15627"/>
                  </a:lnTo>
                  <a:lnTo>
                    <a:pt x="11048" y="15394"/>
                  </a:lnTo>
                  <a:lnTo>
                    <a:pt x="11203" y="15109"/>
                  </a:lnTo>
                  <a:lnTo>
                    <a:pt x="11255" y="14980"/>
                  </a:lnTo>
                  <a:lnTo>
                    <a:pt x="11306" y="14825"/>
                  </a:lnTo>
                  <a:lnTo>
                    <a:pt x="11332" y="14669"/>
                  </a:lnTo>
                  <a:lnTo>
                    <a:pt x="11332" y="14488"/>
                  </a:lnTo>
                  <a:lnTo>
                    <a:pt x="11332" y="3803"/>
                  </a:lnTo>
                  <a:lnTo>
                    <a:pt x="11306" y="3700"/>
                  </a:lnTo>
                  <a:lnTo>
                    <a:pt x="11255" y="3622"/>
                  </a:lnTo>
                  <a:lnTo>
                    <a:pt x="11203" y="3571"/>
                  </a:lnTo>
                  <a:lnTo>
                    <a:pt x="10996" y="3571"/>
                  </a:lnTo>
                  <a:lnTo>
                    <a:pt x="10944" y="3622"/>
                  </a:lnTo>
                  <a:lnTo>
                    <a:pt x="10892" y="3700"/>
                  </a:lnTo>
                  <a:lnTo>
                    <a:pt x="10867" y="3803"/>
                  </a:lnTo>
                  <a:lnTo>
                    <a:pt x="10867" y="5563"/>
                  </a:lnTo>
                  <a:lnTo>
                    <a:pt x="10220" y="5563"/>
                  </a:lnTo>
                  <a:lnTo>
                    <a:pt x="10168" y="5071"/>
                  </a:lnTo>
                  <a:lnTo>
                    <a:pt x="10116" y="4631"/>
                  </a:lnTo>
                  <a:lnTo>
                    <a:pt x="10039" y="4192"/>
                  </a:lnTo>
                  <a:lnTo>
                    <a:pt x="9935" y="3778"/>
                  </a:lnTo>
                  <a:lnTo>
                    <a:pt x="9806" y="3364"/>
                  </a:lnTo>
                  <a:lnTo>
                    <a:pt x="9651" y="3001"/>
                  </a:lnTo>
                  <a:lnTo>
                    <a:pt x="9469" y="2639"/>
                  </a:lnTo>
                  <a:lnTo>
                    <a:pt x="9262" y="2329"/>
                  </a:lnTo>
                  <a:lnTo>
                    <a:pt x="8978" y="2018"/>
                  </a:lnTo>
                  <a:lnTo>
                    <a:pt x="8667" y="1734"/>
                  </a:lnTo>
                  <a:lnTo>
                    <a:pt x="8305" y="1501"/>
                  </a:lnTo>
                  <a:lnTo>
                    <a:pt x="7891" y="1294"/>
                  </a:lnTo>
                  <a:lnTo>
                    <a:pt x="7426" y="1139"/>
                  </a:lnTo>
                  <a:lnTo>
                    <a:pt x="6908" y="1009"/>
                  </a:lnTo>
                  <a:lnTo>
                    <a:pt x="6313" y="932"/>
                  </a:lnTo>
                  <a:lnTo>
                    <a:pt x="5666" y="906"/>
                  </a:lnTo>
                  <a:lnTo>
                    <a:pt x="5020" y="932"/>
                  </a:lnTo>
                  <a:lnTo>
                    <a:pt x="4425" y="1009"/>
                  </a:lnTo>
                  <a:lnTo>
                    <a:pt x="3907" y="1139"/>
                  </a:lnTo>
                  <a:lnTo>
                    <a:pt x="3441" y="1294"/>
                  </a:lnTo>
                  <a:lnTo>
                    <a:pt x="3027" y="1501"/>
                  </a:lnTo>
                  <a:lnTo>
                    <a:pt x="2665" y="1734"/>
                  </a:lnTo>
                  <a:lnTo>
                    <a:pt x="2329" y="2018"/>
                  </a:lnTo>
                  <a:lnTo>
                    <a:pt x="2070" y="2329"/>
                  </a:lnTo>
                  <a:lnTo>
                    <a:pt x="1837" y="2639"/>
                  </a:lnTo>
                  <a:lnTo>
                    <a:pt x="1656" y="3001"/>
                  </a:lnTo>
                  <a:lnTo>
                    <a:pt x="1501" y="3364"/>
                  </a:lnTo>
                  <a:lnTo>
                    <a:pt x="1398" y="3778"/>
                  </a:lnTo>
                  <a:lnTo>
                    <a:pt x="1294" y="4192"/>
                  </a:lnTo>
                  <a:lnTo>
                    <a:pt x="1216" y="4631"/>
                  </a:lnTo>
                  <a:lnTo>
                    <a:pt x="1165" y="5071"/>
                  </a:lnTo>
                  <a:lnTo>
                    <a:pt x="1113" y="5563"/>
                  </a:lnTo>
                  <a:lnTo>
                    <a:pt x="466" y="5563"/>
                  </a:lnTo>
                  <a:lnTo>
                    <a:pt x="466" y="1604"/>
                  </a:lnTo>
                  <a:lnTo>
                    <a:pt x="492" y="1372"/>
                  </a:lnTo>
                  <a:lnTo>
                    <a:pt x="544" y="1165"/>
                  </a:lnTo>
                  <a:lnTo>
                    <a:pt x="647" y="984"/>
                  </a:lnTo>
                  <a:lnTo>
                    <a:pt x="803" y="802"/>
                  </a:lnTo>
                  <a:lnTo>
                    <a:pt x="958" y="673"/>
                  </a:lnTo>
                  <a:lnTo>
                    <a:pt x="1165" y="570"/>
                  </a:lnTo>
                  <a:lnTo>
                    <a:pt x="1372" y="492"/>
                  </a:lnTo>
                  <a:lnTo>
                    <a:pt x="1605" y="466"/>
                  </a:lnTo>
                  <a:lnTo>
                    <a:pt x="9728" y="466"/>
                  </a:lnTo>
                  <a:lnTo>
                    <a:pt x="9961" y="492"/>
                  </a:lnTo>
                  <a:lnTo>
                    <a:pt x="10168" y="570"/>
                  </a:lnTo>
                  <a:lnTo>
                    <a:pt x="10349" y="673"/>
                  </a:lnTo>
                  <a:lnTo>
                    <a:pt x="10530" y="802"/>
                  </a:lnTo>
                  <a:lnTo>
                    <a:pt x="10660" y="984"/>
                  </a:lnTo>
                  <a:lnTo>
                    <a:pt x="10763" y="1165"/>
                  </a:lnTo>
                  <a:lnTo>
                    <a:pt x="10841" y="1372"/>
                  </a:lnTo>
                  <a:lnTo>
                    <a:pt x="10867" y="1604"/>
                  </a:lnTo>
                  <a:lnTo>
                    <a:pt x="10867" y="2717"/>
                  </a:lnTo>
                  <a:lnTo>
                    <a:pt x="10892" y="2820"/>
                  </a:lnTo>
                  <a:lnTo>
                    <a:pt x="10944" y="2898"/>
                  </a:lnTo>
                  <a:lnTo>
                    <a:pt x="10996" y="2950"/>
                  </a:lnTo>
                  <a:lnTo>
                    <a:pt x="11099" y="2976"/>
                  </a:lnTo>
                  <a:lnTo>
                    <a:pt x="11203" y="2950"/>
                  </a:lnTo>
                  <a:lnTo>
                    <a:pt x="11255" y="2898"/>
                  </a:lnTo>
                  <a:lnTo>
                    <a:pt x="11306" y="2820"/>
                  </a:lnTo>
                  <a:lnTo>
                    <a:pt x="11332" y="2717"/>
                  </a:lnTo>
                  <a:lnTo>
                    <a:pt x="11332" y="1604"/>
                  </a:lnTo>
                  <a:lnTo>
                    <a:pt x="11332" y="1449"/>
                  </a:lnTo>
                  <a:lnTo>
                    <a:pt x="11306" y="1294"/>
                  </a:lnTo>
                  <a:lnTo>
                    <a:pt x="11255" y="1139"/>
                  </a:lnTo>
                  <a:lnTo>
                    <a:pt x="11203" y="984"/>
                  </a:lnTo>
                  <a:lnTo>
                    <a:pt x="11048" y="699"/>
                  </a:lnTo>
                  <a:lnTo>
                    <a:pt x="10867" y="466"/>
                  </a:lnTo>
                  <a:lnTo>
                    <a:pt x="10634" y="285"/>
                  </a:lnTo>
                  <a:lnTo>
                    <a:pt x="10349" y="130"/>
                  </a:lnTo>
                  <a:lnTo>
                    <a:pt x="10194" y="78"/>
                  </a:lnTo>
                  <a:lnTo>
                    <a:pt x="10039" y="26"/>
                  </a:lnTo>
                  <a:lnTo>
                    <a:pt x="9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36" name="Google Shape;2936;p26"/>
          <p:cNvGrpSpPr/>
          <p:nvPr/>
        </p:nvGrpSpPr>
        <p:grpSpPr>
          <a:xfrm>
            <a:off x="5493494" y="1982700"/>
            <a:ext cx="402325" cy="370650"/>
            <a:chOff x="5458400" y="1982700"/>
            <a:chExt cx="402325" cy="370650"/>
          </a:xfrm>
        </p:grpSpPr>
        <p:sp>
          <p:nvSpPr>
            <p:cNvPr id="2937" name="Google Shape;2937;p26"/>
            <p:cNvSpPr/>
            <p:nvPr/>
          </p:nvSpPr>
          <p:spPr>
            <a:xfrm>
              <a:off x="5526975" y="2211025"/>
              <a:ext cx="265850" cy="35600"/>
            </a:xfrm>
            <a:custGeom>
              <a:rect b="b" l="l" r="r" t="t"/>
              <a:pathLst>
                <a:path extrusionOk="0" h="1424" w="10634">
                  <a:moveTo>
                    <a:pt x="0" y="1"/>
                  </a:moveTo>
                  <a:lnTo>
                    <a:pt x="10633" y="1"/>
                  </a:lnTo>
                  <a:lnTo>
                    <a:pt x="10633" y="1423"/>
                  </a:lnTo>
                  <a:lnTo>
                    <a:pt x="0" y="14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26"/>
            <p:cNvSpPr/>
            <p:nvPr/>
          </p:nvSpPr>
          <p:spPr>
            <a:xfrm>
              <a:off x="5464225" y="2243375"/>
              <a:ext cx="390675" cy="103500"/>
            </a:xfrm>
            <a:custGeom>
              <a:rect b="b" l="l" r="r" t="t"/>
              <a:pathLst>
                <a:path extrusionOk="0" h="4140" w="15627">
                  <a:moveTo>
                    <a:pt x="777" y="4140"/>
                  </a:moveTo>
                  <a:lnTo>
                    <a:pt x="14877" y="4140"/>
                  </a:lnTo>
                  <a:lnTo>
                    <a:pt x="14877" y="4140"/>
                  </a:lnTo>
                  <a:lnTo>
                    <a:pt x="15032" y="4140"/>
                  </a:lnTo>
                  <a:lnTo>
                    <a:pt x="15161" y="4088"/>
                  </a:lnTo>
                  <a:lnTo>
                    <a:pt x="15317" y="4010"/>
                  </a:lnTo>
                  <a:lnTo>
                    <a:pt x="15420" y="3933"/>
                  </a:lnTo>
                  <a:lnTo>
                    <a:pt x="15524" y="3803"/>
                  </a:lnTo>
                  <a:lnTo>
                    <a:pt x="15601" y="3674"/>
                  </a:lnTo>
                  <a:lnTo>
                    <a:pt x="15627" y="3545"/>
                  </a:lnTo>
                  <a:lnTo>
                    <a:pt x="15627" y="3389"/>
                  </a:lnTo>
                  <a:lnTo>
                    <a:pt x="15110" y="233"/>
                  </a:lnTo>
                  <a:lnTo>
                    <a:pt x="15110" y="233"/>
                  </a:lnTo>
                  <a:lnTo>
                    <a:pt x="15058" y="129"/>
                  </a:lnTo>
                  <a:lnTo>
                    <a:pt x="15006" y="52"/>
                  </a:lnTo>
                  <a:lnTo>
                    <a:pt x="14928" y="0"/>
                  </a:lnTo>
                  <a:lnTo>
                    <a:pt x="14825" y="0"/>
                  </a:lnTo>
                  <a:lnTo>
                    <a:pt x="829" y="0"/>
                  </a:lnTo>
                  <a:lnTo>
                    <a:pt x="829" y="0"/>
                  </a:lnTo>
                  <a:lnTo>
                    <a:pt x="725" y="0"/>
                  </a:lnTo>
                  <a:lnTo>
                    <a:pt x="647" y="52"/>
                  </a:lnTo>
                  <a:lnTo>
                    <a:pt x="570" y="129"/>
                  </a:lnTo>
                  <a:lnTo>
                    <a:pt x="544" y="233"/>
                  </a:lnTo>
                  <a:lnTo>
                    <a:pt x="1" y="3389"/>
                  </a:lnTo>
                  <a:lnTo>
                    <a:pt x="1" y="3389"/>
                  </a:lnTo>
                  <a:lnTo>
                    <a:pt x="1" y="3545"/>
                  </a:lnTo>
                  <a:lnTo>
                    <a:pt x="52" y="3674"/>
                  </a:lnTo>
                  <a:lnTo>
                    <a:pt x="104" y="3803"/>
                  </a:lnTo>
                  <a:lnTo>
                    <a:pt x="208" y="3933"/>
                  </a:lnTo>
                  <a:lnTo>
                    <a:pt x="337" y="4010"/>
                  </a:lnTo>
                  <a:lnTo>
                    <a:pt x="466" y="4088"/>
                  </a:lnTo>
                  <a:lnTo>
                    <a:pt x="622" y="4140"/>
                  </a:lnTo>
                  <a:lnTo>
                    <a:pt x="777" y="4140"/>
                  </a:lnTo>
                  <a:lnTo>
                    <a:pt x="777" y="414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26"/>
            <p:cNvSpPr/>
            <p:nvPr/>
          </p:nvSpPr>
          <p:spPr>
            <a:xfrm>
              <a:off x="5512100" y="1988525"/>
              <a:ext cx="294950" cy="199900"/>
            </a:xfrm>
            <a:custGeom>
              <a:rect b="b" l="l" r="r" t="t"/>
              <a:pathLst>
                <a:path extrusionOk="0" h="7996" w="11798">
                  <a:moveTo>
                    <a:pt x="259" y="7995"/>
                  </a:moveTo>
                  <a:lnTo>
                    <a:pt x="4657" y="7995"/>
                  </a:lnTo>
                  <a:lnTo>
                    <a:pt x="4657" y="7995"/>
                  </a:lnTo>
                  <a:lnTo>
                    <a:pt x="4735" y="7969"/>
                  </a:lnTo>
                  <a:lnTo>
                    <a:pt x="4812" y="7917"/>
                  </a:lnTo>
                  <a:lnTo>
                    <a:pt x="4864" y="7840"/>
                  </a:lnTo>
                  <a:lnTo>
                    <a:pt x="4890" y="7762"/>
                  </a:lnTo>
                  <a:lnTo>
                    <a:pt x="4890" y="234"/>
                  </a:lnTo>
                  <a:lnTo>
                    <a:pt x="4890" y="234"/>
                  </a:lnTo>
                  <a:lnTo>
                    <a:pt x="4864" y="156"/>
                  </a:lnTo>
                  <a:lnTo>
                    <a:pt x="4812" y="78"/>
                  </a:lnTo>
                  <a:lnTo>
                    <a:pt x="4735" y="27"/>
                  </a:lnTo>
                  <a:lnTo>
                    <a:pt x="4657" y="1"/>
                  </a:lnTo>
                  <a:lnTo>
                    <a:pt x="259" y="1"/>
                  </a:lnTo>
                  <a:lnTo>
                    <a:pt x="259" y="1"/>
                  </a:lnTo>
                  <a:lnTo>
                    <a:pt x="155" y="27"/>
                  </a:lnTo>
                  <a:lnTo>
                    <a:pt x="78" y="78"/>
                  </a:lnTo>
                  <a:lnTo>
                    <a:pt x="26" y="156"/>
                  </a:lnTo>
                  <a:lnTo>
                    <a:pt x="0" y="234"/>
                  </a:lnTo>
                  <a:lnTo>
                    <a:pt x="0" y="7762"/>
                  </a:lnTo>
                  <a:lnTo>
                    <a:pt x="0" y="7762"/>
                  </a:lnTo>
                  <a:lnTo>
                    <a:pt x="26" y="7840"/>
                  </a:lnTo>
                  <a:lnTo>
                    <a:pt x="78" y="7917"/>
                  </a:lnTo>
                  <a:lnTo>
                    <a:pt x="155" y="7969"/>
                  </a:lnTo>
                  <a:lnTo>
                    <a:pt x="259" y="7995"/>
                  </a:lnTo>
                  <a:lnTo>
                    <a:pt x="259" y="7995"/>
                  </a:lnTo>
                  <a:close/>
                  <a:moveTo>
                    <a:pt x="7167" y="7995"/>
                  </a:moveTo>
                  <a:lnTo>
                    <a:pt x="11565" y="7995"/>
                  </a:lnTo>
                  <a:lnTo>
                    <a:pt x="11565" y="7995"/>
                  </a:lnTo>
                  <a:lnTo>
                    <a:pt x="11642" y="7969"/>
                  </a:lnTo>
                  <a:lnTo>
                    <a:pt x="11720" y="7917"/>
                  </a:lnTo>
                  <a:lnTo>
                    <a:pt x="11772" y="7840"/>
                  </a:lnTo>
                  <a:lnTo>
                    <a:pt x="11798" y="7762"/>
                  </a:lnTo>
                  <a:lnTo>
                    <a:pt x="11798" y="234"/>
                  </a:lnTo>
                  <a:lnTo>
                    <a:pt x="11798" y="234"/>
                  </a:lnTo>
                  <a:lnTo>
                    <a:pt x="11772" y="156"/>
                  </a:lnTo>
                  <a:lnTo>
                    <a:pt x="11720" y="78"/>
                  </a:lnTo>
                  <a:lnTo>
                    <a:pt x="11642" y="27"/>
                  </a:lnTo>
                  <a:lnTo>
                    <a:pt x="11565" y="1"/>
                  </a:lnTo>
                  <a:lnTo>
                    <a:pt x="7167" y="1"/>
                  </a:lnTo>
                  <a:lnTo>
                    <a:pt x="7167" y="1"/>
                  </a:lnTo>
                  <a:lnTo>
                    <a:pt x="7063" y="27"/>
                  </a:lnTo>
                  <a:lnTo>
                    <a:pt x="6985" y="78"/>
                  </a:lnTo>
                  <a:lnTo>
                    <a:pt x="6934" y="156"/>
                  </a:lnTo>
                  <a:lnTo>
                    <a:pt x="6934" y="234"/>
                  </a:lnTo>
                  <a:lnTo>
                    <a:pt x="6934" y="7762"/>
                  </a:lnTo>
                  <a:lnTo>
                    <a:pt x="6934" y="7762"/>
                  </a:lnTo>
                  <a:lnTo>
                    <a:pt x="6934" y="7840"/>
                  </a:lnTo>
                  <a:lnTo>
                    <a:pt x="6985" y="7917"/>
                  </a:lnTo>
                  <a:lnTo>
                    <a:pt x="7063" y="7969"/>
                  </a:lnTo>
                  <a:lnTo>
                    <a:pt x="7167" y="7995"/>
                  </a:lnTo>
                  <a:lnTo>
                    <a:pt x="7167" y="79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26"/>
            <p:cNvSpPr/>
            <p:nvPr/>
          </p:nvSpPr>
          <p:spPr>
            <a:xfrm>
              <a:off x="5479100" y="2162525"/>
              <a:ext cx="361575" cy="51750"/>
            </a:xfrm>
            <a:custGeom>
              <a:rect b="b" l="l" r="r" t="t"/>
              <a:pathLst>
                <a:path extrusionOk="0" h="2070" w="14463">
                  <a:moveTo>
                    <a:pt x="570" y="2070"/>
                  </a:moveTo>
                  <a:lnTo>
                    <a:pt x="13894" y="2070"/>
                  </a:lnTo>
                  <a:lnTo>
                    <a:pt x="13894" y="2070"/>
                  </a:lnTo>
                  <a:lnTo>
                    <a:pt x="13997" y="2070"/>
                  </a:lnTo>
                  <a:lnTo>
                    <a:pt x="14101" y="2018"/>
                  </a:lnTo>
                  <a:lnTo>
                    <a:pt x="14204" y="1966"/>
                  </a:lnTo>
                  <a:lnTo>
                    <a:pt x="14282" y="1915"/>
                  </a:lnTo>
                  <a:lnTo>
                    <a:pt x="14359" y="1811"/>
                  </a:lnTo>
                  <a:lnTo>
                    <a:pt x="14411" y="1734"/>
                  </a:lnTo>
                  <a:lnTo>
                    <a:pt x="14463" y="1604"/>
                  </a:lnTo>
                  <a:lnTo>
                    <a:pt x="14463" y="1501"/>
                  </a:lnTo>
                  <a:lnTo>
                    <a:pt x="14463" y="569"/>
                  </a:lnTo>
                  <a:lnTo>
                    <a:pt x="14463" y="569"/>
                  </a:lnTo>
                  <a:lnTo>
                    <a:pt x="14463" y="466"/>
                  </a:lnTo>
                  <a:lnTo>
                    <a:pt x="14411" y="362"/>
                  </a:lnTo>
                  <a:lnTo>
                    <a:pt x="14359" y="259"/>
                  </a:lnTo>
                  <a:lnTo>
                    <a:pt x="14282" y="181"/>
                  </a:lnTo>
                  <a:lnTo>
                    <a:pt x="14204" y="104"/>
                  </a:lnTo>
                  <a:lnTo>
                    <a:pt x="14101" y="52"/>
                  </a:lnTo>
                  <a:lnTo>
                    <a:pt x="13997" y="26"/>
                  </a:lnTo>
                  <a:lnTo>
                    <a:pt x="13894" y="0"/>
                  </a:lnTo>
                  <a:lnTo>
                    <a:pt x="570" y="0"/>
                  </a:lnTo>
                  <a:lnTo>
                    <a:pt x="570" y="0"/>
                  </a:lnTo>
                  <a:lnTo>
                    <a:pt x="441" y="26"/>
                  </a:lnTo>
                  <a:lnTo>
                    <a:pt x="337" y="52"/>
                  </a:lnTo>
                  <a:lnTo>
                    <a:pt x="234" y="104"/>
                  </a:lnTo>
                  <a:lnTo>
                    <a:pt x="156" y="181"/>
                  </a:lnTo>
                  <a:lnTo>
                    <a:pt x="78" y="259"/>
                  </a:lnTo>
                  <a:lnTo>
                    <a:pt x="27" y="362"/>
                  </a:lnTo>
                  <a:lnTo>
                    <a:pt x="1" y="466"/>
                  </a:lnTo>
                  <a:lnTo>
                    <a:pt x="1" y="569"/>
                  </a:lnTo>
                  <a:lnTo>
                    <a:pt x="1" y="1501"/>
                  </a:lnTo>
                  <a:lnTo>
                    <a:pt x="1" y="1501"/>
                  </a:lnTo>
                  <a:lnTo>
                    <a:pt x="1" y="1604"/>
                  </a:lnTo>
                  <a:lnTo>
                    <a:pt x="27" y="1734"/>
                  </a:lnTo>
                  <a:lnTo>
                    <a:pt x="78" y="1811"/>
                  </a:lnTo>
                  <a:lnTo>
                    <a:pt x="156" y="1915"/>
                  </a:lnTo>
                  <a:lnTo>
                    <a:pt x="234" y="1966"/>
                  </a:lnTo>
                  <a:lnTo>
                    <a:pt x="337" y="2018"/>
                  </a:lnTo>
                  <a:lnTo>
                    <a:pt x="441" y="2070"/>
                  </a:lnTo>
                  <a:lnTo>
                    <a:pt x="570" y="2070"/>
                  </a:lnTo>
                  <a:lnTo>
                    <a:pt x="570" y="207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26"/>
            <p:cNvSpPr/>
            <p:nvPr/>
          </p:nvSpPr>
          <p:spPr>
            <a:xfrm>
              <a:off x="5686075" y="2280875"/>
              <a:ext cx="106750" cy="28475"/>
            </a:xfrm>
            <a:custGeom>
              <a:rect b="b" l="l" r="r" t="t"/>
              <a:pathLst>
                <a:path extrusionOk="0" h="1139" w="4270">
                  <a:moveTo>
                    <a:pt x="570" y="1"/>
                  </a:moveTo>
                  <a:lnTo>
                    <a:pt x="3700" y="1"/>
                  </a:lnTo>
                  <a:lnTo>
                    <a:pt x="3700" y="1"/>
                  </a:lnTo>
                  <a:lnTo>
                    <a:pt x="3804" y="1"/>
                  </a:lnTo>
                  <a:lnTo>
                    <a:pt x="3907" y="52"/>
                  </a:lnTo>
                  <a:lnTo>
                    <a:pt x="4011" y="104"/>
                  </a:lnTo>
                  <a:lnTo>
                    <a:pt x="4088" y="156"/>
                  </a:lnTo>
                  <a:lnTo>
                    <a:pt x="4166" y="259"/>
                  </a:lnTo>
                  <a:lnTo>
                    <a:pt x="4218" y="337"/>
                  </a:lnTo>
                  <a:lnTo>
                    <a:pt x="4269" y="466"/>
                  </a:lnTo>
                  <a:lnTo>
                    <a:pt x="4269" y="570"/>
                  </a:lnTo>
                  <a:lnTo>
                    <a:pt x="4269" y="570"/>
                  </a:lnTo>
                  <a:lnTo>
                    <a:pt x="4269" y="673"/>
                  </a:lnTo>
                  <a:lnTo>
                    <a:pt x="4218" y="803"/>
                  </a:lnTo>
                  <a:lnTo>
                    <a:pt x="4166" y="880"/>
                  </a:lnTo>
                  <a:lnTo>
                    <a:pt x="4088" y="984"/>
                  </a:lnTo>
                  <a:lnTo>
                    <a:pt x="4011" y="1036"/>
                  </a:lnTo>
                  <a:lnTo>
                    <a:pt x="3907" y="1087"/>
                  </a:lnTo>
                  <a:lnTo>
                    <a:pt x="3804" y="1139"/>
                  </a:lnTo>
                  <a:lnTo>
                    <a:pt x="3700" y="1139"/>
                  </a:lnTo>
                  <a:lnTo>
                    <a:pt x="570" y="1139"/>
                  </a:lnTo>
                  <a:lnTo>
                    <a:pt x="570" y="1139"/>
                  </a:lnTo>
                  <a:lnTo>
                    <a:pt x="440" y="1139"/>
                  </a:lnTo>
                  <a:lnTo>
                    <a:pt x="337" y="1087"/>
                  </a:lnTo>
                  <a:lnTo>
                    <a:pt x="233" y="1036"/>
                  </a:lnTo>
                  <a:lnTo>
                    <a:pt x="156" y="984"/>
                  </a:lnTo>
                  <a:lnTo>
                    <a:pt x="78" y="880"/>
                  </a:lnTo>
                  <a:lnTo>
                    <a:pt x="26" y="803"/>
                  </a:lnTo>
                  <a:lnTo>
                    <a:pt x="1" y="673"/>
                  </a:lnTo>
                  <a:lnTo>
                    <a:pt x="1" y="570"/>
                  </a:lnTo>
                  <a:lnTo>
                    <a:pt x="1" y="570"/>
                  </a:lnTo>
                  <a:lnTo>
                    <a:pt x="1" y="466"/>
                  </a:lnTo>
                  <a:lnTo>
                    <a:pt x="26" y="337"/>
                  </a:lnTo>
                  <a:lnTo>
                    <a:pt x="78" y="259"/>
                  </a:lnTo>
                  <a:lnTo>
                    <a:pt x="156" y="156"/>
                  </a:lnTo>
                  <a:lnTo>
                    <a:pt x="233" y="104"/>
                  </a:lnTo>
                  <a:lnTo>
                    <a:pt x="337" y="52"/>
                  </a:lnTo>
                  <a:lnTo>
                    <a:pt x="440" y="1"/>
                  </a:lnTo>
                  <a:lnTo>
                    <a:pt x="570" y="1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26"/>
            <p:cNvSpPr/>
            <p:nvPr/>
          </p:nvSpPr>
          <p:spPr>
            <a:xfrm>
              <a:off x="5722300" y="2280875"/>
              <a:ext cx="34300" cy="28475"/>
            </a:xfrm>
            <a:custGeom>
              <a:rect b="b" l="l" r="r" t="t"/>
              <a:pathLst>
                <a:path extrusionOk="0" h="1139" w="1372">
                  <a:moveTo>
                    <a:pt x="0" y="1"/>
                  </a:moveTo>
                  <a:lnTo>
                    <a:pt x="1372" y="1"/>
                  </a:lnTo>
                  <a:lnTo>
                    <a:pt x="1372" y="1139"/>
                  </a:lnTo>
                  <a:lnTo>
                    <a:pt x="0" y="11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26"/>
            <p:cNvSpPr/>
            <p:nvPr/>
          </p:nvSpPr>
          <p:spPr>
            <a:xfrm>
              <a:off x="5512100" y="2031875"/>
              <a:ext cx="122250" cy="92500"/>
            </a:xfrm>
            <a:custGeom>
              <a:rect b="b" l="l" r="r" t="t"/>
              <a:pathLst>
                <a:path extrusionOk="0" h="3700" w="4890">
                  <a:moveTo>
                    <a:pt x="2458" y="3700"/>
                  </a:moveTo>
                  <a:lnTo>
                    <a:pt x="2458" y="3700"/>
                  </a:lnTo>
                  <a:lnTo>
                    <a:pt x="2277" y="3674"/>
                  </a:lnTo>
                  <a:lnTo>
                    <a:pt x="2096" y="3648"/>
                  </a:lnTo>
                  <a:lnTo>
                    <a:pt x="1940" y="3570"/>
                  </a:lnTo>
                  <a:lnTo>
                    <a:pt x="1785" y="3467"/>
                  </a:lnTo>
                  <a:lnTo>
                    <a:pt x="1656" y="3338"/>
                  </a:lnTo>
                  <a:lnTo>
                    <a:pt x="1527" y="3182"/>
                  </a:lnTo>
                  <a:lnTo>
                    <a:pt x="1423" y="3027"/>
                  </a:lnTo>
                  <a:lnTo>
                    <a:pt x="1320" y="2820"/>
                  </a:lnTo>
                  <a:lnTo>
                    <a:pt x="1320" y="2820"/>
                  </a:lnTo>
                  <a:lnTo>
                    <a:pt x="1268" y="2691"/>
                  </a:lnTo>
                  <a:lnTo>
                    <a:pt x="1190" y="2639"/>
                  </a:lnTo>
                  <a:lnTo>
                    <a:pt x="1113" y="2613"/>
                  </a:lnTo>
                  <a:lnTo>
                    <a:pt x="1009" y="2613"/>
                  </a:lnTo>
                  <a:lnTo>
                    <a:pt x="0" y="2613"/>
                  </a:lnTo>
                  <a:lnTo>
                    <a:pt x="0" y="1113"/>
                  </a:lnTo>
                  <a:lnTo>
                    <a:pt x="1009" y="1113"/>
                  </a:lnTo>
                  <a:lnTo>
                    <a:pt x="1009" y="1113"/>
                  </a:lnTo>
                  <a:lnTo>
                    <a:pt x="1113" y="1113"/>
                  </a:lnTo>
                  <a:lnTo>
                    <a:pt x="1190" y="1061"/>
                  </a:lnTo>
                  <a:lnTo>
                    <a:pt x="1268" y="1009"/>
                  </a:lnTo>
                  <a:lnTo>
                    <a:pt x="1320" y="880"/>
                  </a:lnTo>
                  <a:lnTo>
                    <a:pt x="1320" y="880"/>
                  </a:lnTo>
                  <a:lnTo>
                    <a:pt x="1423" y="699"/>
                  </a:lnTo>
                  <a:lnTo>
                    <a:pt x="1527" y="518"/>
                  </a:lnTo>
                  <a:lnTo>
                    <a:pt x="1656" y="362"/>
                  </a:lnTo>
                  <a:lnTo>
                    <a:pt x="1785" y="259"/>
                  </a:lnTo>
                  <a:lnTo>
                    <a:pt x="1940" y="155"/>
                  </a:lnTo>
                  <a:lnTo>
                    <a:pt x="2096" y="78"/>
                  </a:lnTo>
                  <a:lnTo>
                    <a:pt x="2277" y="26"/>
                  </a:lnTo>
                  <a:lnTo>
                    <a:pt x="2458" y="0"/>
                  </a:lnTo>
                  <a:lnTo>
                    <a:pt x="2458" y="0"/>
                  </a:lnTo>
                  <a:lnTo>
                    <a:pt x="2639" y="26"/>
                  </a:lnTo>
                  <a:lnTo>
                    <a:pt x="2794" y="78"/>
                  </a:lnTo>
                  <a:lnTo>
                    <a:pt x="2949" y="155"/>
                  </a:lnTo>
                  <a:lnTo>
                    <a:pt x="3105" y="259"/>
                  </a:lnTo>
                  <a:lnTo>
                    <a:pt x="3260" y="362"/>
                  </a:lnTo>
                  <a:lnTo>
                    <a:pt x="3363" y="518"/>
                  </a:lnTo>
                  <a:lnTo>
                    <a:pt x="3493" y="699"/>
                  </a:lnTo>
                  <a:lnTo>
                    <a:pt x="3570" y="880"/>
                  </a:lnTo>
                  <a:lnTo>
                    <a:pt x="3570" y="880"/>
                  </a:lnTo>
                  <a:lnTo>
                    <a:pt x="3648" y="1009"/>
                  </a:lnTo>
                  <a:lnTo>
                    <a:pt x="3726" y="1061"/>
                  </a:lnTo>
                  <a:lnTo>
                    <a:pt x="3803" y="1113"/>
                  </a:lnTo>
                  <a:lnTo>
                    <a:pt x="3907" y="1113"/>
                  </a:lnTo>
                  <a:lnTo>
                    <a:pt x="4890" y="1113"/>
                  </a:lnTo>
                  <a:lnTo>
                    <a:pt x="4890" y="2613"/>
                  </a:lnTo>
                  <a:lnTo>
                    <a:pt x="3907" y="2613"/>
                  </a:lnTo>
                  <a:lnTo>
                    <a:pt x="3907" y="2613"/>
                  </a:lnTo>
                  <a:lnTo>
                    <a:pt x="3803" y="2613"/>
                  </a:lnTo>
                  <a:lnTo>
                    <a:pt x="3726" y="2639"/>
                  </a:lnTo>
                  <a:lnTo>
                    <a:pt x="3648" y="2691"/>
                  </a:lnTo>
                  <a:lnTo>
                    <a:pt x="3570" y="2820"/>
                  </a:lnTo>
                  <a:lnTo>
                    <a:pt x="3570" y="2820"/>
                  </a:lnTo>
                  <a:lnTo>
                    <a:pt x="3493" y="3027"/>
                  </a:lnTo>
                  <a:lnTo>
                    <a:pt x="3363" y="3182"/>
                  </a:lnTo>
                  <a:lnTo>
                    <a:pt x="3260" y="3338"/>
                  </a:lnTo>
                  <a:lnTo>
                    <a:pt x="3105" y="3467"/>
                  </a:lnTo>
                  <a:lnTo>
                    <a:pt x="2949" y="3570"/>
                  </a:lnTo>
                  <a:lnTo>
                    <a:pt x="2794" y="3648"/>
                  </a:lnTo>
                  <a:lnTo>
                    <a:pt x="2639" y="3674"/>
                  </a:lnTo>
                  <a:lnTo>
                    <a:pt x="2458" y="3700"/>
                  </a:lnTo>
                  <a:lnTo>
                    <a:pt x="2458" y="37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26"/>
            <p:cNvSpPr/>
            <p:nvPr/>
          </p:nvSpPr>
          <p:spPr>
            <a:xfrm>
              <a:off x="5685425" y="2031875"/>
              <a:ext cx="121625" cy="92500"/>
            </a:xfrm>
            <a:custGeom>
              <a:rect b="b" l="l" r="r" t="t"/>
              <a:pathLst>
                <a:path extrusionOk="0" h="3700" w="4865">
                  <a:moveTo>
                    <a:pt x="2433" y="3700"/>
                  </a:moveTo>
                  <a:lnTo>
                    <a:pt x="2433" y="3700"/>
                  </a:lnTo>
                  <a:lnTo>
                    <a:pt x="2251" y="3674"/>
                  </a:lnTo>
                  <a:lnTo>
                    <a:pt x="2070" y="3648"/>
                  </a:lnTo>
                  <a:lnTo>
                    <a:pt x="1915" y="3570"/>
                  </a:lnTo>
                  <a:lnTo>
                    <a:pt x="1760" y="3467"/>
                  </a:lnTo>
                  <a:lnTo>
                    <a:pt x="1631" y="3338"/>
                  </a:lnTo>
                  <a:lnTo>
                    <a:pt x="1501" y="3182"/>
                  </a:lnTo>
                  <a:lnTo>
                    <a:pt x="1398" y="3027"/>
                  </a:lnTo>
                  <a:lnTo>
                    <a:pt x="1294" y="2820"/>
                  </a:lnTo>
                  <a:lnTo>
                    <a:pt x="1294" y="2820"/>
                  </a:lnTo>
                  <a:lnTo>
                    <a:pt x="1243" y="2691"/>
                  </a:lnTo>
                  <a:lnTo>
                    <a:pt x="1165" y="2639"/>
                  </a:lnTo>
                  <a:lnTo>
                    <a:pt x="1087" y="2613"/>
                  </a:lnTo>
                  <a:lnTo>
                    <a:pt x="984" y="2613"/>
                  </a:lnTo>
                  <a:lnTo>
                    <a:pt x="1" y="2613"/>
                  </a:lnTo>
                  <a:lnTo>
                    <a:pt x="1" y="1113"/>
                  </a:lnTo>
                  <a:lnTo>
                    <a:pt x="984" y="1113"/>
                  </a:lnTo>
                  <a:lnTo>
                    <a:pt x="984" y="1113"/>
                  </a:lnTo>
                  <a:lnTo>
                    <a:pt x="1087" y="1113"/>
                  </a:lnTo>
                  <a:lnTo>
                    <a:pt x="1165" y="1061"/>
                  </a:lnTo>
                  <a:lnTo>
                    <a:pt x="1243" y="1009"/>
                  </a:lnTo>
                  <a:lnTo>
                    <a:pt x="1294" y="880"/>
                  </a:lnTo>
                  <a:lnTo>
                    <a:pt x="1294" y="880"/>
                  </a:lnTo>
                  <a:lnTo>
                    <a:pt x="1398" y="699"/>
                  </a:lnTo>
                  <a:lnTo>
                    <a:pt x="1501" y="518"/>
                  </a:lnTo>
                  <a:lnTo>
                    <a:pt x="1631" y="362"/>
                  </a:lnTo>
                  <a:lnTo>
                    <a:pt x="1760" y="259"/>
                  </a:lnTo>
                  <a:lnTo>
                    <a:pt x="1915" y="155"/>
                  </a:lnTo>
                  <a:lnTo>
                    <a:pt x="2070" y="78"/>
                  </a:lnTo>
                  <a:lnTo>
                    <a:pt x="2251" y="26"/>
                  </a:lnTo>
                  <a:lnTo>
                    <a:pt x="2433" y="0"/>
                  </a:lnTo>
                  <a:lnTo>
                    <a:pt x="2433" y="0"/>
                  </a:lnTo>
                  <a:lnTo>
                    <a:pt x="2614" y="26"/>
                  </a:lnTo>
                  <a:lnTo>
                    <a:pt x="2769" y="78"/>
                  </a:lnTo>
                  <a:lnTo>
                    <a:pt x="2924" y="155"/>
                  </a:lnTo>
                  <a:lnTo>
                    <a:pt x="3079" y="259"/>
                  </a:lnTo>
                  <a:lnTo>
                    <a:pt x="3235" y="362"/>
                  </a:lnTo>
                  <a:lnTo>
                    <a:pt x="3338" y="518"/>
                  </a:lnTo>
                  <a:lnTo>
                    <a:pt x="3467" y="699"/>
                  </a:lnTo>
                  <a:lnTo>
                    <a:pt x="3545" y="880"/>
                  </a:lnTo>
                  <a:lnTo>
                    <a:pt x="3545" y="880"/>
                  </a:lnTo>
                  <a:lnTo>
                    <a:pt x="3623" y="1009"/>
                  </a:lnTo>
                  <a:lnTo>
                    <a:pt x="3700" y="1061"/>
                  </a:lnTo>
                  <a:lnTo>
                    <a:pt x="3778" y="1113"/>
                  </a:lnTo>
                  <a:lnTo>
                    <a:pt x="3881" y="1113"/>
                  </a:lnTo>
                  <a:lnTo>
                    <a:pt x="4865" y="1113"/>
                  </a:lnTo>
                  <a:lnTo>
                    <a:pt x="4865" y="2613"/>
                  </a:lnTo>
                  <a:lnTo>
                    <a:pt x="3881" y="2613"/>
                  </a:lnTo>
                  <a:lnTo>
                    <a:pt x="3881" y="2613"/>
                  </a:lnTo>
                  <a:lnTo>
                    <a:pt x="3778" y="2613"/>
                  </a:lnTo>
                  <a:lnTo>
                    <a:pt x="3700" y="2639"/>
                  </a:lnTo>
                  <a:lnTo>
                    <a:pt x="3623" y="2691"/>
                  </a:lnTo>
                  <a:lnTo>
                    <a:pt x="3545" y="2820"/>
                  </a:lnTo>
                  <a:lnTo>
                    <a:pt x="3545" y="2820"/>
                  </a:lnTo>
                  <a:lnTo>
                    <a:pt x="3467" y="3027"/>
                  </a:lnTo>
                  <a:lnTo>
                    <a:pt x="3364" y="3182"/>
                  </a:lnTo>
                  <a:lnTo>
                    <a:pt x="3235" y="3338"/>
                  </a:lnTo>
                  <a:lnTo>
                    <a:pt x="3079" y="3467"/>
                  </a:lnTo>
                  <a:lnTo>
                    <a:pt x="2924" y="3570"/>
                  </a:lnTo>
                  <a:lnTo>
                    <a:pt x="2769" y="3648"/>
                  </a:lnTo>
                  <a:lnTo>
                    <a:pt x="2614" y="3674"/>
                  </a:lnTo>
                  <a:lnTo>
                    <a:pt x="2433" y="3700"/>
                  </a:lnTo>
                  <a:lnTo>
                    <a:pt x="2433" y="37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26"/>
            <p:cNvSpPr/>
            <p:nvPr/>
          </p:nvSpPr>
          <p:spPr>
            <a:xfrm>
              <a:off x="5458400" y="1982700"/>
              <a:ext cx="402325" cy="370650"/>
            </a:xfrm>
            <a:custGeom>
              <a:rect b="b" l="l" r="r" t="t"/>
              <a:pathLst>
                <a:path extrusionOk="0" h="14826" w="16093">
                  <a:moveTo>
                    <a:pt x="4606" y="2200"/>
                  </a:moveTo>
                  <a:lnTo>
                    <a:pt x="4761" y="2226"/>
                  </a:lnTo>
                  <a:lnTo>
                    <a:pt x="4891" y="2278"/>
                  </a:lnTo>
                  <a:lnTo>
                    <a:pt x="5046" y="2355"/>
                  </a:lnTo>
                  <a:lnTo>
                    <a:pt x="5175" y="2459"/>
                  </a:lnTo>
                  <a:lnTo>
                    <a:pt x="5304" y="2588"/>
                  </a:lnTo>
                  <a:lnTo>
                    <a:pt x="5408" y="2743"/>
                  </a:lnTo>
                  <a:lnTo>
                    <a:pt x="5511" y="2924"/>
                  </a:lnTo>
                  <a:lnTo>
                    <a:pt x="5589" y="3131"/>
                  </a:lnTo>
                  <a:lnTo>
                    <a:pt x="5615" y="3209"/>
                  </a:lnTo>
                  <a:lnTo>
                    <a:pt x="5667" y="3261"/>
                  </a:lnTo>
                  <a:lnTo>
                    <a:pt x="5744" y="3287"/>
                  </a:lnTo>
                  <a:lnTo>
                    <a:pt x="5822" y="3312"/>
                  </a:lnTo>
                  <a:lnTo>
                    <a:pt x="6805" y="3312"/>
                  </a:lnTo>
                  <a:lnTo>
                    <a:pt x="6805" y="4321"/>
                  </a:lnTo>
                  <a:lnTo>
                    <a:pt x="5796" y="4321"/>
                  </a:lnTo>
                  <a:lnTo>
                    <a:pt x="5718" y="4347"/>
                  </a:lnTo>
                  <a:lnTo>
                    <a:pt x="5667" y="4373"/>
                  </a:lnTo>
                  <a:lnTo>
                    <a:pt x="5615" y="4451"/>
                  </a:lnTo>
                  <a:lnTo>
                    <a:pt x="5589" y="4503"/>
                  </a:lnTo>
                  <a:lnTo>
                    <a:pt x="5511" y="4710"/>
                  </a:lnTo>
                  <a:lnTo>
                    <a:pt x="5408" y="4891"/>
                  </a:lnTo>
                  <a:lnTo>
                    <a:pt x="5304" y="5046"/>
                  </a:lnTo>
                  <a:lnTo>
                    <a:pt x="5175" y="5201"/>
                  </a:lnTo>
                  <a:lnTo>
                    <a:pt x="5046" y="5305"/>
                  </a:lnTo>
                  <a:lnTo>
                    <a:pt x="4891" y="5382"/>
                  </a:lnTo>
                  <a:lnTo>
                    <a:pt x="4761" y="5408"/>
                  </a:lnTo>
                  <a:lnTo>
                    <a:pt x="4606" y="5434"/>
                  </a:lnTo>
                  <a:lnTo>
                    <a:pt x="4451" y="5408"/>
                  </a:lnTo>
                  <a:lnTo>
                    <a:pt x="4295" y="5382"/>
                  </a:lnTo>
                  <a:lnTo>
                    <a:pt x="4166" y="5305"/>
                  </a:lnTo>
                  <a:lnTo>
                    <a:pt x="4037" y="5201"/>
                  </a:lnTo>
                  <a:lnTo>
                    <a:pt x="3907" y="5046"/>
                  </a:lnTo>
                  <a:lnTo>
                    <a:pt x="3778" y="4891"/>
                  </a:lnTo>
                  <a:lnTo>
                    <a:pt x="3700" y="4710"/>
                  </a:lnTo>
                  <a:lnTo>
                    <a:pt x="3623" y="4503"/>
                  </a:lnTo>
                  <a:lnTo>
                    <a:pt x="3571" y="4425"/>
                  </a:lnTo>
                  <a:lnTo>
                    <a:pt x="3519" y="4373"/>
                  </a:lnTo>
                  <a:lnTo>
                    <a:pt x="3468" y="4347"/>
                  </a:lnTo>
                  <a:lnTo>
                    <a:pt x="3390" y="4321"/>
                  </a:lnTo>
                  <a:lnTo>
                    <a:pt x="2407" y="4321"/>
                  </a:lnTo>
                  <a:lnTo>
                    <a:pt x="2407" y="3312"/>
                  </a:lnTo>
                  <a:lnTo>
                    <a:pt x="3390" y="3312"/>
                  </a:lnTo>
                  <a:lnTo>
                    <a:pt x="3468" y="3287"/>
                  </a:lnTo>
                  <a:lnTo>
                    <a:pt x="3545" y="3261"/>
                  </a:lnTo>
                  <a:lnTo>
                    <a:pt x="3597" y="3209"/>
                  </a:lnTo>
                  <a:lnTo>
                    <a:pt x="3623" y="3131"/>
                  </a:lnTo>
                  <a:lnTo>
                    <a:pt x="3700" y="2924"/>
                  </a:lnTo>
                  <a:lnTo>
                    <a:pt x="3778" y="2743"/>
                  </a:lnTo>
                  <a:lnTo>
                    <a:pt x="3907" y="2588"/>
                  </a:lnTo>
                  <a:lnTo>
                    <a:pt x="4037" y="2459"/>
                  </a:lnTo>
                  <a:lnTo>
                    <a:pt x="4166" y="2355"/>
                  </a:lnTo>
                  <a:lnTo>
                    <a:pt x="4295" y="2278"/>
                  </a:lnTo>
                  <a:lnTo>
                    <a:pt x="4451" y="2226"/>
                  </a:lnTo>
                  <a:lnTo>
                    <a:pt x="4606" y="2200"/>
                  </a:lnTo>
                  <a:close/>
                  <a:moveTo>
                    <a:pt x="11514" y="2200"/>
                  </a:moveTo>
                  <a:lnTo>
                    <a:pt x="11669" y="2226"/>
                  </a:lnTo>
                  <a:lnTo>
                    <a:pt x="11798" y="2278"/>
                  </a:lnTo>
                  <a:lnTo>
                    <a:pt x="11953" y="2355"/>
                  </a:lnTo>
                  <a:lnTo>
                    <a:pt x="12083" y="2459"/>
                  </a:lnTo>
                  <a:lnTo>
                    <a:pt x="12212" y="2588"/>
                  </a:lnTo>
                  <a:lnTo>
                    <a:pt x="12316" y="2743"/>
                  </a:lnTo>
                  <a:lnTo>
                    <a:pt x="12419" y="2924"/>
                  </a:lnTo>
                  <a:lnTo>
                    <a:pt x="12497" y="3131"/>
                  </a:lnTo>
                  <a:lnTo>
                    <a:pt x="12523" y="3209"/>
                  </a:lnTo>
                  <a:lnTo>
                    <a:pt x="12574" y="3261"/>
                  </a:lnTo>
                  <a:lnTo>
                    <a:pt x="12652" y="3287"/>
                  </a:lnTo>
                  <a:lnTo>
                    <a:pt x="12730" y="3312"/>
                  </a:lnTo>
                  <a:lnTo>
                    <a:pt x="13713" y="3312"/>
                  </a:lnTo>
                  <a:lnTo>
                    <a:pt x="13713" y="4321"/>
                  </a:lnTo>
                  <a:lnTo>
                    <a:pt x="12730" y="4321"/>
                  </a:lnTo>
                  <a:lnTo>
                    <a:pt x="12626" y="4347"/>
                  </a:lnTo>
                  <a:lnTo>
                    <a:pt x="12574" y="4373"/>
                  </a:lnTo>
                  <a:lnTo>
                    <a:pt x="12523" y="4451"/>
                  </a:lnTo>
                  <a:lnTo>
                    <a:pt x="12497" y="4503"/>
                  </a:lnTo>
                  <a:lnTo>
                    <a:pt x="12419" y="4710"/>
                  </a:lnTo>
                  <a:lnTo>
                    <a:pt x="12316" y="4891"/>
                  </a:lnTo>
                  <a:lnTo>
                    <a:pt x="12212" y="5046"/>
                  </a:lnTo>
                  <a:lnTo>
                    <a:pt x="12083" y="5201"/>
                  </a:lnTo>
                  <a:lnTo>
                    <a:pt x="11953" y="5305"/>
                  </a:lnTo>
                  <a:lnTo>
                    <a:pt x="11798" y="5382"/>
                  </a:lnTo>
                  <a:lnTo>
                    <a:pt x="11669" y="5408"/>
                  </a:lnTo>
                  <a:lnTo>
                    <a:pt x="11514" y="5434"/>
                  </a:lnTo>
                  <a:lnTo>
                    <a:pt x="11358" y="5408"/>
                  </a:lnTo>
                  <a:lnTo>
                    <a:pt x="11203" y="5382"/>
                  </a:lnTo>
                  <a:lnTo>
                    <a:pt x="11074" y="5305"/>
                  </a:lnTo>
                  <a:lnTo>
                    <a:pt x="10944" y="5201"/>
                  </a:lnTo>
                  <a:lnTo>
                    <a:pt x="10815" y="5046"/>
                  </a:lnTo>
                  <a:lnTo>
                    <a:pt x="10686" y="4891"/>
                  </a:lnTo>
                  <a:lnTo>
                    <a:pt x="10608" y="4710"/>
                  </a:lnTo>
                  <a:lnTo>
                    <a:pt x="10530" y="4503"/>
                  </a:lnTo>
                  <a:lnTo>
                    <a:pt x="10505" y="4425"/>
                  </a:lnTo>
                  <a:lnTo>
                    <a:pt x="10427" y="4373"/>
                  </a:lnTo>
                  <a:lnTo>
                    <a:pt x="10375" y="4347"/>
                  </a:lnTo>
                  <a:lnTo>
                    <a:pt x="10298" y="4321"/>
                  </a:lnTo>
                  <a:lnTo>
                    <a:pt x="9315" y="4321"/>
                  </a:lnTo>
                  <a:lnTo>
                    <a:pt x="9315" y="3312"/>
                  </a:lnTo>
                  <a:lnTo>
                    <a:pt x="10298" y="3312"/>
                  </a:lnTo>
                  <a:lnTo>
                    <a:pt x="10375" y="3287"/>
                  </a:lnTo>
                  <a:lnTo>
                    <a:pt x="10453" y="3261"/>
                  </a:lnTo>
                  <a:lnTo>
                    <a:pt x="10505" y="3209"/>
                  </a:lnTo>
                  <a:lnTo>
                    <a:pt x="10530" y="3131"/>
                  </a:lnTo>
                  <a:lnTo>
                    <a:pt x="10608" y="2924"/>
                  </a:lnTo>
                  <a:lnTo>
                    <a:pt x="10712" y="2743"/>
                  </a:lnTo>
                  <a:lnTo>
                    <a:pt x="10815" y="2588"/>
                  </a:lnTo>
                  <a:lnTo>
                    <a:pt x="10944" y="2459"/>
                  </a:lnTo>
                  <a:lnTo>
                    <a:pt x="11074" y="2355"/>
                  </a:lnTo>
                  <a:lnTo>
                    <a:pt x="11203" y="2278"/>
                  </a:lnTo>
                  <a:lnTo>
                    <a:pt x="11358" y="2226"/>
                  </a:lnTo>
                  <a:lnTo>
                    <a:pt x="11514" y="2200"/>
                  </a:lnTo>
                  <a:close/>
                  <a:moveTo>
                    <a:pt x="6805" y="4813"/>
                  </a:moveTo>
                  <a:lnTo>
                    <a:pt x="6805" y="6960"/>
                  </a:lnTo>
                  <a:lnTo>
                    <a:pt x="2407" y="6960"/>
                  </a:lnTo>
                  <a:lnTo>
                    <a:pt x="2407" y="4813"/>
                  </a:lnTo>
                  <a:lnTo>
                    <a:pt x="3235" y="4813"/>
                  </a:lnTo>
                  <a:lnTo>
                    <a:pt x="3312" y="5020"/>
                  </a:lnTo>
                  <a:lnTo>
                    <a:pt x="3442" y="5201"/>
                  </a:lnTo>
                  <a:lnTo>
                    <a:pt x="3571" y="5382"/>
                  </a:lnTo>
                  <a:lnTo>
                    <a:pt x="3700" y="5537"/>
                  </a:lnTo>
                  <a:lnTo>
                    <a:pt x="3907" y="5693"/>
                  </a:lnTo>
                  <a:lnTo>
                    <a:pt x="4114" y="5796"/>
                  </a:lnTo>
                  <a:lnTo>
                    <a:pt x="4347" y="5874"/>
                  </a:lnTo>
                  <a:lnTo>
                    <a:pt x="4606" y="5900"/>
                  </a:lnTo>
                  <a:lnTo>
                    <a:pt x="4839" y="5874"/>
                  </a:lnTo>
                  <a:lnTo>
                    <a:pt x="5072" y="5796"/>
                  </a:lnTo>
                  <a:lnTo>
                    <a:pt x="5279" y="5693"/>
                  </a:lnTo>
                  <a:lnTo>
                    <a:pt x="5486" y="5537"/>
                  </a:lnTo>
                  <a:lnTo>
                    <a:pt x="5641" y="5382"/>
                  </a:lnTo>
                  <a:lnTo>
                    <a:pt x="5770" y="5201"/>
                  </a:lnTo>
                  <a:lnTo>
                    <a:pt x="5874" y="5020"/>
                  </a:lnTo>
                  <a:lnTo>
                    <a:pt x="5977" y="4813"/>
                  </a:lnTo>
                  <a:close/>
                  <a:moveTo>
                    <a:pt x="13713" y="4813"/>
                  </a:moveTo>
                  <a:lnTo>
                    <a:pt x="13713" y="6960"/>
                  </a:lnTo>
                  <a:lnTo>
                    <a:pt x="9315" y="6960"/>
                  </a:lnTo>
                  <a:lnTo>
                    <a:pt x="9315" y="4813"/>
                  </a:lnTo>
                  <a:lnTo>
                    <a:pt x="10142" y="4813"/>
                  </a:lnTo>
                  <a:lnTo>
                    <a:pt x="10220" y="5020"/>
                  </a:lnTo>
                  <a:lnTo>
                    <a:pt x="10349" y="5201"/>
                  </a:lnTo>
                  <a:lnTo>
                    <a:pt x="10479" y="5382"/>
                  </a:lnTo>
                  <a:lnTo>
                    <a:pt x="10634" y="5537"/>
                  </a:lnTo>
                  <a:lnTo>
                    <a:pt x="10815" y="5693"/>
                  </a:lnTo>
                  <a:lnTo>
                    <a:pt x="11048" y="5796"/>
                  </a:lnTo>
                  <a:lnTo>
                    <a:pt x="11255" y="5874"/>
                  </a:lnTo>
                  <a:lnTo>
                    <a:pt x="11514" y="5900"/>
                  </a:lnTo>
                  <a:lnTo>
                    <a:pt x="11746" y="5874"/>
                  </a:lnTo>
                  <a:lnTo>
                    <a:pt x="11979" y="5796"/>
                  </a:lnTo>
                  <a:lnTo>
                    <a:pt x="12186" y="5693"/>
                  </a:lnTo>
                  <a:lnTo>
                    <a:pt x="12393" y="5537"/>
                  </a:lnTo>
                  <a:lnTo>
                    <a:pt x="12548" y="5382"/>
                  </a:lnTo>
                  <a:lnTo>
                    <a:pt x="12678" y="5201"/>
                  </a:lnTo>
                  <a:lnTo>
                    <a:pt x="12781" y="5020"/>
                  </a:lnTo>
                  <a:lnTo>
                    <a:pt x="12885" y="4813"/>
                  </a:lnTo>
                  <a:close/>
                  <a:moveTo>
                    <a:pt x="14722" y="7426"/>
                  </a:moveTo>
                  <a:lnTo>
                    <a:pt x="14851" y="7452"/>
                  </a:lnTo>
                  <a:lnTo>
                    <a:pt x="14954" y="7530"/>
                  </a:lnTo>
                  <a:lnTo>
                    <a:pt x="15032" y="7633"/>
                  </a:lnTo>
                  <a:lnTo>
                    <a:pt x="15058" y="7762"/>
                  </a:lnTo>
                  <a:lnTo>
                    <a:pt x="15058" y="8694"/>
                  </a:lnTo>
                  <a:lnTo>
                    <a:pt x="15032" y="8823"/>
                  </a:lnTo>
                  <a:lnTo>
                    <a:pt x="14954" y="8927"/>
                  </a:lnTo>
                  <a:lnTo>
                    <a:pt x="14851" y="9004"/>
                  </a:lnTo>
                  <a:lnTo>
                    <a:pt x="14722" y="9030"/>
                  </a:lnTo>
                  <a:lnTo>
                    <a:pt x="8590" y="9030"/>
                  </a:lnTo>
                  <a:lnTo>
                    <a:pt x="8487" y="9056"/>
                  </a:lnTo>
                  <a:lnTo>
                    <a:pt x="8435" y="9108"/>
                  </a:lnTo>
                  <a:lnTo>
                    <a:pt x="8383" y="9185"/>
                  </a:lnTo>
                  <a:lnTo>
                    <a:pt x="8357" y="9263"/>
                  </a:lnTo>
                  <a:lnTo>
                    <a:pt x="8383" y="9366"/>
                  </a:lnTo>
                  <a:lnTo>
                    <a:pt x="8435" y="9444"/>
                  </a:lnTo>
                  <a:lnTo>
                    <a:pt x="8487" y="9496"/>
                  </a:lnTo>
                  <a:lnTo>
                    <a:pt x="13143" y="9496"/>
                  </a:lnTo>
                  <a:lnTo>
                    <a:pt x="13143" y="10168"/>
                  </a:lnTo>
                  <a:lnTo>
                    <a:pt x="2976" y="10168"/>
                  </a:lnTo>
                  <a:lnTo>
                    <a:pt x="2976" y="9496"/>
                  </a:lnTo>
                  <a:lnTo>
                    <a:pt x="7607" y="9496"/>
                  </a:lnTo>
                  <a:lnTo>
                    <a:pt x="7685" y="9444"/>
                  </a:lnTo>
                  <a:lnTo>
                    <a:pt x="7736" y="9366"/>
                  </a:lnTo>
                  <a:lnTo>
                    <a:pt x="7762" y="9263"/>
                  </a:lnTo>
                  <a:lnTo>
                    <a:pt x="7736" y="9185"/>
                  </a:lnTo>
                  <a:lnTo>
                    <a:pt x="7685" y="9108"/>
                  </a:lnTo>
                  <a:lnTo>
                    <a:pt x="7607" y="9056"/>
                  </a:lnTo>
                  <a:lnTo>
                    <a:pt x="7529" y="9030"/>
                  </a:lnTo>
                  <a:lnTo>
                    <a:pt x="1398" y="9030"/>
                  </a:lnTo>
                  <a:lnTo>
                    <a:pt x="1269" y="9004"/>
                  </a:lnTo>
                  <a:lnTo>
                    <a:pt x="1165" y="8927"/>
                  </a:lnTo>
                  <a:lnTo>
                    <a:pt x="1087" y="8823"/>
                  </a:lnTo>
                  <a:lnTo>
                    <a:pt x="1062" y="8694"/>
                  </a:lnTo>
                  <a:lnTo>
                    <a:pt x="1062" y="7762"/>
                  </a:lnTo>
                  <a:lnTo>
                    <a:pt x="1087" y="7633"/>
                  </a:lnTo>
                  <a:lnTo>
                    <a:pt x="1165" y="7530"/>
                  </a:lnTo>
                  <a:lnTo>
                    <a:pt x="1269" y="7452"/>
                  </a:lnTo>
                  <a:lnTo>
                    <a:pt x="1398" y="7426"/>
                  </a:lnTo>
                  <a:close/>
                  <a:moveTo>
                    <a:pt x="10324" y="12161"/>
                  </a:moveTo>
                  <a:lnTo>
                    <a:pt x="10324" y="12833"/>
                  </a:lnTo>
                  <a:lnTo>
                    <a:pt x="9677" y="12833"/>
                  </a:lnTo>
                  <a:lnTo>
                    <a:pt x="9547" y="12807"/>
                  </a:lnTo>
                  <a:lnTo>
                    <a:pt x="9418" y="12730"/>
                  </a:lnTo>
                  <a:lnTo>
                    <a:pt x="9366" y="12626"/>
                  </a:lnTo>
                  <a:lnTo>
                    <a:pt x="9340" y="12497"/>
                  </a:lnTo>
                  <a:lnTo>
                    <a:pt x="9366" y="12367"/>
                  </a:lnTo>
                  <a:lnTo>
                    <a:pt x="9418" y="12264"/>
                  </a:lnTo>
                  <a:lnTo>
                    <a:pt x="9547" y="12186"/>
                  </a:lnTo>
                  <a:lnTo>
                    <a:pt x="9677" y="12161"/>
                  </a:lnTo>
                  <a:close/>
                  <a:moveTo>
                    <a:pt x="11695" y="12161"/>
                  </a:moveTo>
                  <a:lnTo>
                    <a:pt x="11695" y="12833"/>
                  </a:lnTo>
                  <a:lnTo>
                    <a:pt x="10789" y="12833"/>
                  </a:lnTo>
                  <a:lnTo>
                    <a:pt x="10789" y="12161"/>
                  </a:lnTo>
                  <a:close/>
                  <a:moveTo>
                    <a:pt x="12807" y="12161"/>
                  </a:moveTo>
                  <a:lnTo>
                    <a:pt x="12937" y="12186"/>
                  </a:lnTo>
                  <a:lnTo>
                    <a:pt x="13040" y="12264"/>
                  </a:lnTo>
                  <a:lnTo>
                    <a:pt x="13118" y="12367"/>
                  </a:lnTo>
                  <a:lnTo>
                    <a:pt x="13143" y="12497"/>
                  </a:lnTo>
                  <a:lnTo>
                    <a:pt x="13118" y="12626"/>
                  </a:lnTo>
                  <a:lnTo>
                    <a:pt x="13040" y="12730"/>
                  </a:lnTo>
                  <a:lnTo>
                    <a:pt x="12937" y="12807"/>
                  </a:lnTo>
                  <a:lnTo>
                    <a:pt x="12807" y="12833"/>
                  </a:lnTo>
                  <a:lnTo>
                    <a:pt x="12160" y="12833"/>
                  </a:lnTo>
                  <a:lnTo>
                    <a:pt x="12160" y="12161"/>
                  </a:lnTo>
                  <a:close/>
                  <a:moveTo>
                    <a:pt x="9496" y="11695"/>
                  </a:moveTo>
                  <a:lnTo>
                    <a:pt x="9366" y="11747"/>
                  </a:lnTo>
                  <a:lnTo>
                    <a:pt x="9211" y="11824"/>
                  </a:lnTo>
                  <a:lnTo>
                    <a:pt x="9108" y="11928"/>
                  </a:lnTo>
                  <a:lnTo>
                    <a:pt x="9004" y="12031"/>
                  </a:lnTo>
                  <a:lnTo>
                    <a:pt x="8926" y="12186"/>
                  </a:lnTo>
                  <a:lnTo>
                    <a:pt x="8875" y="12342"/>
                  </a:lnTo>
                  <a:lnTo>
                    <a:pt x="8849" y="12497"/>
                  </a:lnTo>
                  <a:lnTo>
                    <a:pt x="8875" y="12652"/>
                  </a:lnTo>
                  <a:lnTo>
                    <a:pt x="8926" y="12807"/>
                  </a:lnTo>
                  <a:lnTo>
                    <a:pt x="9004" y="12937"/>
                  </a:lnTo>
                  <a:lnTo>
                    <a:pt x="9108" y="13066"/>
                  </a:lnTo>
                  <a:lnTo>
                    <a:pt x="9211" y="13169"/>
                  </a:lnTo>
                  <a:lnTo>
                    <a:pt x="9366" y="13247"/>
                  </a:lnTo>
                  <a:lnTo>
                    <a:pt x="9496" y="13299"/>
                  </a:lnTo>
                  <a:lnTo>
                    <a:pt x="12962" y="13299"/>
                  </a:lnTo>
                  <a:lnTo>
                    <a:pt x="13118" y="13247"/>
                  </a:lnTo>
                  <a:lnTo>
                    <a:pt x="13247" y="13169"/>
                  </a:lnTo>
                  <a:lnTo>
                    <a:pt x="13376" y="13066"/>
                  </a:lnTo>
                  <a:lnTo>
                    <a:pt x="13480" y="12937"/>
                  </a:lnTo>
                  <a:lnTo>
                    <a:pt x="13557" y="12807"/>
                  </a:lnTo>
                  <a:lnTo>
                    <a:pt x="13583" y="12652"/>
                  </a:lnTo>
                  <a:lnTo>
                    <a:pt x="13609" y="12497"/>
                  </a:lnTo>
                  <a:lnTo>
                    <a:pt x="13583" y="12342"/>
                  </a:lnTo>
                  <a:lnTo>
                    <a:pt x="13557" y="12186"/>
                  </a:lnTo>
                  <a:lnTo>
                    <a:pt x="13480" y="12031"/>
                  </a:lnTo>
                  <a:lnTo>
                    <a:pt x="13376" y="11928"/>
                  </a:lnTo>
                  <a:lnTo>
                    <a:pt x="13247" y="11824"/>
                  </a:lnTo>
                  <a:lnTo>
                    <a:pt x="13118" y="11747"/>
                  </a:lnTo>
                  <a:lnTo>
                    <a:pt x="12962" y="11695"/>
                  </a:lnTo>
                  <a:close/>
                  <a:moveTo>
                    <a:pt x="2148" y="1"/>
                  </a:moveTo>
                  <a:lnTo>
                    <a:pt x="2071" y="27"/>
                  </a:lnTo>
                  <a:lnTo>
                    <a:pt x="1993" y="53"/>
                  </a:lnTo>
                  <a:lnTo>
                    <a:pt x="1941" y="130"/>
                  </a:lnTo>
                  <a:lnTo>
                    <a:pt x="1915" y="234"/>
                  </a:lnTo>
                  <a:lnTo>
                    <a:pt x="1915" y="6960"/>
                  </a:lnTo>
                  <a:lnTo>
                    <a:pt x="1398" y="6960"/>
                  </a:lnTo>
                  <a:lnTo>
                    <a:pt x="1243" y="6986"/>
                  </a:lnTo>
                  <a:lnTo>
                    <a:pt x="1087" y="7038"/>
                  </a:lnTo>
                  <a:lnTo>
                    <a:pt x="932" y="7090"/>
                  </a:lnTo>
                  <a:lnTo>
                    <a:pt x="829" y="7193"/>
                  </a:lnTo>
                  <a:lnTo>
                    <a:pt x="725" y="7323"/>
                  </a:lnTo>
                  <a:lnTo>
                    <a:pt x="648" y="7452"/>
                  </a:lnTo>
                  <a:lnTo>
                    <a:pt x="596" y="7607"/>
                  </a:lnTo>
                  <a:lnTo>
                    <a:pt x="596" y="7762"/>
                  </a:lnTo>
                  <a:lnTo>
                    <a:pt x="596" y="8694"/>
                  </a:lnTo>
                  <a:lnTo>
                    <a:pt x="596" y="8849"/>
                  </a:lnTo>
                  <a:lnTo>
                    <a:pt x="648" y="9004"/>
                  </a:lnTo>
                  <a:lnTo>
                    <a:pt x="725" y="9134"/>
                  </a:lnTo>
                  <a:lnTo>
                    <a:pt x="829" y="9263"/>
                  </a:lnTo>
                  <a:lnTo>
                    <a:pt x="932" y="9366"/>
                  </a:lnTo>
                  <a:lnTo>
                    <a:pt x="1087" y="9444"/>
                  </a:lnTo>
                  <a:lnTo>
                    <a:pt x="1243" y="9496"/>
                  </a:lnTo>
                  <a:lnTo>
                    <a:pt x="2510" y="9496"/>
                  </a:lnTo>
                  <a:lnTo>
                    <a:pt x="2510" y="10168"/>
                  </a:lnTo>
                  <a:lnTo>
                    <a:pt x="829" y="10168"/>
                  </a:lnTo>
                  <a:lnTo>
                    <a:pt x="725" y="10194"/>
                  </a:lnTo>
                  <a:lnTo>
                    <a:pt x="673" y="10246"/>
                  </a:lnTo>
                  <a:lnTo>
                    <a:pt x="622" y="10298"/>
                  </a:lnTo>
                  <a:lnTo>
                    <a:pt x="596" y="10401"/>
                  </a:lnTo>
                  <a:lnTo>
                    <a:pt x="1" y="13765"/>
                  </a:lnTo>
                  <a:lnTo>
                    <a:pt x="1" y="13972"/>
                  </a:lnTo>
                  <a:lnTo>
                    <a:pt x="53" y="14178"/>
                  </a:lnTo>
                  <a:lnTo>
                    <a:pt x="130" y="14334"/>
                  </a:lnTo>
                  <a:lnTo>
                    <a:pt x="260" y="14515"/>
                  </a:lnTo>
                  <a:lnTo>
                    <a:pt x="415" y="14644"/>
                  </a:lnTo>
                  <a:lnTo>
                    <a:pt x="596" y="14722"/>
                  </a:lnTo>
                  <a:lnTo>
                    <a:pt x="803" y="14799"/>
                  </a:lnTo>
                  <a:lnTo>
                    <a:pt x="1010" y="14825"/>
                  </a:lnTo>
                  <a:lnTo>
                    <a:pt x="15110" y="14825"/>
                  </a:lnTo>
                  <a:lnTo>
                    <a:pt x="15291" y="14799"/>
                  </a:lnTo>
                  <a:lnTo>
                    <a:pt x="15498" y="14722"/>
                  </a:lnTo>
                  <a:lnTo>
                    <a:pt x="15679" y="14644"/>
                  </a:lnTo>
                  <a:lnTo>
                    <a:pt x="15834" y="14515"/>
                  </a:lnTo>
                  <a:lnTo>
                    <a:pt x="15963" y="14334"/>
                  </a:lnTo>
                  <a:lnTo>
                    <a:pt x="16067" y="14178"/>
                  </a:lnTo>
                  <a:lnTo>
                    <a:pt x="16093" y="13972"/>
                  </a:lnTo>
                  <a:lnTo>
                    <a:pt x="16093" y="13765"/>
                  </a:lnTo>
                  <a:lnTo>
                    <a:pt x="15886" y="12600"/>
                  </a:lnTo>
                  <a:lnTo>
                    <a:pt x="15860" y="12523"/>
                  </a:lnTo>
                  <a:lnTo>
                    <a:pt x="15808" y="12445"/>
                  </a:lnTo>
                  <a:lnTo>
                    <a:pt x="15731" y="12419"/>
                  </a:lnTo>
                  <a:lnTo>
                    <a:pt x="15627" y="12419"/>
                  </a:lnTo>
                  <a:lnTo>
                    <a:pt x="15550" y="12445"/>
                  </a:lnTo>
                  <a:lnTo>
                    <a:pt x="15472" y="12497"/>
                  </a:lnTo>
                  <a:lnTo>
                    <a:pt x="15446" y="12574"/>
                  </a:lnTo>
                  <a:lnTo>
                    <a:pt x="15446" y="12678"/>
                  </a:lnTo>
                  <a:lnTo>
                    <a:pt x="15627" y="13842"/>
                  </a:lnTo>
                  <a:lnTo>
                    <a:pt x="15627" y="13946"/>
                  </a:lnTo>
                  <a:lnTo>
                    <a:pt x="15601" y="14023"/>
                  </a:lnTo>
                  <a:lnTo>
                    <a:pt x="15575" y="14101"/>
                  </a:lnTo>
                  <a:lnTo>
                    <a:pt x="15524" y="14178"/>
                  </a:lnTo>
                  <a:lnTo>
                    <a:pt x="15420" y="14230"/>
                  </a:lnTo>
                  <a:lnTo>
                    <a:pt x="15317" y="14308"/>
                  </a:lnTo>
                  <a:lnTo>
                    <a:pt x="15213" y="14334"/>
                  </a:lnTo>
                  <a:lnTo>
                    <a:pt x="906" y="14334"/>
                  </a:lnTo>
                  <a:lnTo>
                    <a:pt x="777" y="14308"/>
                  </a:lnTo>
                  <a:lnTo>
                    <a:pt x="673" y="14230"/>
                  </a:lnTo>
                  <a:lnTo>
                    <a:pt x="596" y="14178"/>
                  </a:lnTo>
                  <a:lnTo>
                    <a:pt x="544" y="14101"/>
                  </a:lnTo>
                  <a:lnTo>
                    <a:pt x="492" y="14023"/>
                  </a:lnTo>
                  <a:lnTo>
                    <a:pt x="466" y="13946"/>
                  </a:lnTo>
                  <a:lnTo>
                    <a:pt x="466" y="13842"/>
                  </a:lnTo>
                  <a:lnTo>
                    <a:pt x="1010" y="10660"/>
                  </a:lnTo>
                  <a:lnTo>
                    <a:pt x="15084" y="10660"/>
                  </a:lnTo>
                  <a:lnTo>
                    <a:pt x="15265" y="11617"/>
                  </a:lnTo>
                  <a:lnTo>
                    <a:pt x="15291" y="11721"/>
                  </a:lnTo>
                  <a:lnTo>
                    <a:pt x="15343" y="11772"/>
                  </a:lnTo>
                  <a:lnTo>
                    <a:pt x="15420" y="11824"/>
                  </a:lnTo>
                  <a:lnTo>
                    <a:pt x="15524" y="11824"/>
                  </a:lnTo>
                  <a:lnTo>
                    <a:pt x="15601" y="11772"/>
                  </a:lnTo>
                  <a:lnTo>
                    <a:pt x="15679" y="11721"/>
                  </a:lnTo>
                  <a:lnTo>
                    <a:pt x="15705" y="11643"/>
                  </a:lnTo>
                  <a:lnTo>
                    <a:pt x="15731" y="11540"/>
                  </a:lnTo>
                  <a:lnTo>
                    <a:pt x="15524" y="10375"/>
                  </a:lnTo>
                  <a:lnTo>
                    <a:pt x="15498" y="10298"/>
                  </a:lnTo>
                  <a:lnTo>
                    <a:pt x="15446" y="10220"/>
                  </a:lnTo>
                  <a:lnTo>
                    <a:pt x="15368" y="10194"/>
                  </a:lnTo>
                  <a:lnTo>
                    <a:pt x="15291" y="10168"/>
                  </a:lnTo>
                  <a:lnTo>
                    <a:pt x="13609" y="10168"/>
                  </a:lnTo>
                  <a:lnTo>
                    <a:pt x="13609" y="9496"/>
                  </a:lnTo>
                  <a:lnTo>
                    <a:pt x="14877" y="9496"/>
                  </a:lnTo>
                  <a:lnTo>
                    <a:pt x="15032" y="9444"/>
                  </a:lnTo>
                  <a:lnTo>
                    <a:pt x="15161" y="9366"/>
                  </a:lnTo>
                  <a:lnTo>
                    <a:pt x="15291" y="9263"/>
                  </a:lnTo>
                  <a:lnTo>
                    <a:pt x="15394" y="9134"/>
                  </a:lnTo>
                  <a:lnTo>
                    <a:pt x="15472" y="9004"/>
                  </a:lnTo>
                  <a:lnTo>
                    <a:pt x="15498" y="8849"/>
                  </a:lnTo>
                  <a:lnTo>
                    <a:pt x="15524" y="8694"/>
                  </a:lnTo>
                  <a:lnTo>
                    <a:pt x="15524" y="7762"/>
                  </a:lnTo>
                  <a:lnTo>
                    <a:pt x="15498" y="7607"/>
                  </a:lnTo>
                  <a:lnTo>
                    <a:pt x="15472" y="7452"/>
                  </a:lnTo>
                  <a:lnTo>
                    <a:pt x="15394" y="7323"/>
                  </a:lnTo>
                  <a:lnTo>
                    <a:pt x="15291" y="7193"/>
                  </a:lnTo>
                  <a:lnTo>
                    <a:pt x="15161" y="7090"/>
                  </a:lnTo>
                  <a:lnTo>
                    <a:pt x="15032" y="7038"/>
                  </a:lnTo>
                  <a:lnTo>
                    <a:pt x="14877" y="6986"/>
                  </a:lnTo>
                  <a:lnTo>
                    <a:pt x="14722" y="6960"/>
                  </a:lnTo>
                  <a:lnTo>
                    <a:pt x="14178" y="6960"/>
                  </a:lnTo>
                  <a:lnTo>
                    <a:pt x="14178" y="2252"/>
                  </a:lnTo>
                  <a:lnTo>
                    <a:pt x="14178" y="2148"/>
                  </a:lnTo>
                  <a:lnTo>
                    <a:pt x="14127" y="2071"/>
                  </a:lnTo>
                  <a:lnTo>
                    <a:pt x="14049" y="2019"/>
                  </a:lnTo>
                  <a:lnTo>
                    <a:pt x="13868" y="2019"/>
                  </a:lnTo>
                  <a:lnTo>
                    <a:pt x="13790" y="2071"/>
                  </a:lnTo>
                  <a:lnTo>
                    <a:pt x="13739" y="2148"/>
                  </a:lnTo>
                  <a:lnTo>
                    <a:pt x="13713" y="2252"/>
                  </a:lnTo>
                  <a:lnTo>
                    <a:pt x="13713" y="2847"/>
                  </a:lnTo>
                  <a:lnTo>
                    <a:pt x="12885" y="2847"/>
                  </a:lnTo>
                  <a:lnTo>
                    <a:pt x="12781" y="2614"/>
                  </a:lnTo>
                  <a:lnTo>
                    <a:pt x="12678" y="2433"/>
                  </a:lnTo>
                  <a:lnTo>
                    <a:pt x="12548" y="2252"/>
                  </a:lnTo>
                  <a:lnTo>
                    <a:pt x="12393" y="2097"/>
                  </a:lnTo>
                  <a:lnTo>
                    <a:pt x="12186" y="1941"/>
                  </a:lnTo>
                  <a:lnTo>
                    <a:pt x="11979" y="1838"/>
                  </a:lnTo>
                  <a:lnTo>
                    <a:pt x="11746" y="1760"/>
                  </a:lnTo>
                  <a:lnTo>
                    <a:pt x="11514" y="1734"/>
                  </a:lnTo>
                  <a:lnTo>
                    <a:pt x="11255" y="1760"/>
                  </a:lnTo>
                  <a:lnTo>
                    <a:pt x="11048" y="1838"/>
                  </a:lnTo>
                  <a:lnTo>
                    <a:pt x="10815" y="1941"/>
                  </a:lnTo>
                  <a:lnTo>
                    <a:pt x="10634" y="2097"/>
                  </a:lnTo>
                  <a:lnTo>
                    <a:pt x="10479" y="2252"/>
                  </a:lnTo>
                  <a:lnTo>
                    <a:pt x="10349" y="2433"/>
                  </a:lnTo>
                  <a:lnTo>
                    <a:pt x="10220" y="2614"/>
                  </a:lnTo>
                  <a:lnTo>
                    <a:pt x="10142" y="2847"/>
                  </a:lnTo>
                  <a:lnTo>
                    <a:pt x="9315" y="2847"/>
                  </a:lnTo>
                  <a:lnTo>
                    <a:pt x="9315" y="467"/>
                  </a:lnTo>
                  <a:lnTo>
                    <a:pt x="13713" y="467"/>
                  </a:lnTo>
                  <a:lnTo>
                    <a:pt x="13713" y="1165"/>
                  </a:lnTo>
                  <a:lnTo>
                    <a:pt x="13739" y="1269"/>
                  </a:lnTo>
                  <a:lnTo>
                    <a:pt x="13790" y="1346"/>
                  </a:lnTo>
                  <a:lnTo>
                    <a:pt x="13868" y="1398"/>
                  </a:lnTo>
                  <a:lnTo>
                    <a:pt x="13946" y="1424"/>
                  </a:lnTo>
                  <a:lnTo>
                    <a:pt x="14049" y="1398"/>
                  </a:lnTo>
                  <a:lnTo>
                    <a:pt x="14127" y="1346"/>
                  </a:lnTo>
                  <a:lnTo>
                    <a:pt x="14178" y="1269"/>
                  </a:lnTo>
                  <a:lnTo>
                    <a:pt x="14178" y="1165"/>
                  </a:lnTo>
                  <a:lnTo>
                    <a:pt x="14178" y="234"/>
                  </a:lnTo>
                  <a:lnTo>
                    <a:pt x="14178" y="130"/>
                  </a:lnTo>
                  <a:lnTo>
                    <a:pt x="14127" y="53"/>
                  </a:lnTo>
                  <a:lnTo>
                    <a:pt x="14049" y="27"/>
                  </a:lnTo>
                  <a:lnTo>
                    <a:pt x="13946" y="1"/>
                  </a:lnTo>
                  <a:lnTo>
                    <a:pt x="9082" y="1"/>
                  </a:lnTo>
                  <a:lnTo>
                    <a:pt x="8978" y="27"/>
                  </a:lnTo>
                  <a:lnTo>
                    <a:pt x="8901" y="53"/>
                  </a:lnTo>
                  <a:lnTo>
                    <a:pt x="8849" y="130"/>
                  </a:lnTo>
                  <a:lnTo>
                    <a:pt x="8823" y="234"/>
                  </a:lnTo>
                  <a:lnTo>
                    <a:pt x="8823" y="6960"/>
                  </a:lnTo>
                  <a:lnTo>
                    <a:pt x="7271" y="6960"/>
                  </a:lnTo>
                  <a:lnTo>
                    <a:pt x="7271" y="2252"/>
                  </a:lnTo>
                  <a:lnTo>
                    <a:pt x="7245" y="2148"/>
                  </a:lnTo>
                  <a:lnTo>
                    <a:pt x="7219" y="2071"/>
                  </a:lnTo>
                  <a:lnTo>
                    <a:pt x="7141" y="2019"/>
                  </a:lnTo>
                  <a:lnTo>
                    <a:pt x="6960" y="2019"/>
                  </a:lnTo>
                  <a:lnTo>
                    <a:pt x="6883" y="2071"/>
                  </a:lnTo>
                  <a:lnTo>
                    <a:pt x="6831" y="2148"/>
                  </a:lnTo>
                  <a:lnTo>
                    <a:pt x="6805" y="2252"/>
                  </a:lnTo>
                  <a:lnTo>
                    <a:pt x="6805" y="2847"/>
                  </a:lnTo>
                  <a:lnTo>
                    <a:pt x="5977" y="2847"/>
                  </a:lnTo>
                  <a:lnTo>
                    <a:pt x="5874" y="2614"/>
                  </a:lnTo>
                  <a:lnTo>
                    <a:pt x="5770" y="2433"/>
                  </a:lnTo>
                  <a:lnTo>
                    <a:pt x="5641" y="2252"/>
                  </a:lnTo>
                  <a:lnTo>
                    <a:pt x="5486" y="2097"/>
                  </a:lnTo>
                  <a:lnTo>
                    <a:pt x="5279" y="1941"/>
                  </a:lnTo>
                  <a:lnTo>
                    <a:pt x="5072" y="1838"/>
                  </a:lnTo>
                  <a:lnTo>
                    <a:pt x="4839" y="1760"/>
                  </a:lnTo>
                  <a:lnTo>
                    <a:pt x="4606" y="1734"/>
                  </a:lnTo>
                  <a:lnTo>
                    <a:pt x="4347" y="1760"/>
                  </a:lnTo>
                  <a:lnTo>
                    <a:pt x="4114" y="1838"/>
                  </a:lnTo>
                  <a:lnTo>
                    <a:pt x="3907" y="1941"/>
                  </a:lnTo>
                  <a:lnTo>
                    <a:pt x="3700" y="2097"/>
                  </a:lnTo>
                  <a:lnTo>
                    <a:pt x="3571" y="2252"/>
                  </a:lnTo>
                  <a:lnTo>
                    <a:pt x="3442" y="2433"/>
                  </a:lnTo>
                  <a:lnTo>
                    <a:pt x="3312" y="2614"/>
                  </a:lnTo>
                  <a:lnTo>
                    <a:pt x="3235" y="2847"/>
                  </a:lnTo>
                  <a:lnTo>
                    <a:pt x="2407" y="2847"/>
                  </a:lnTo>
                  <a:lnTo>
                    <a:pt x="2407" y="467"/>
                  </a:lnTo>
                  <a:lnTo>
                    <a:pt x="6805" y="467"/>
                  </a:lnTo>
                  <a:lnTo>
                    <a:pt x="6805" y="1165"/>
                  </a:lnTo>
                  <a:lnTo>
                    <a:pt x="6831" y="1269"/>
                  </a:lnTo>
                  <a:lnTo>
                    <a:pt x="6883" y="1346"/>
                  </a:lnTo>
                  <a:lnTo>
                    <a:pt x="6960" y="1398"/>
                  </a:lnTo>
                  <a:lnTo>
                    <a:pt x="7038" y="1424"/>
                  </a:lnTo>
                  <a:lnTo>
                    <a:pt x="7141" y="1398"/>
                  </a:lnTo>
                  <a:lnTo>
                    <a:pt x="7219" y="1346"/>
                  </a:lnTo>
                  <a:lnTo>
                    <a:pt x="7245" y="1269"/>
                  </a:lnTo>
                  <a:lnTo>
                    <a:pt x="7271" y="1165"/>
                  </a:lnTo>
                  <a:lnTo>
                    <a:pt x="7271" y="234"/>
                  </a:lnTo>
                  <a:lnTo>
                    <a:pt x="7245" y="130"/>
                  </a:lnTo>
                  <a:lnTo>
                    <a:pt x="7219" y="53"/>
                  </a:lnTo>
                  <a:lnTo>
                    <a:pt x="7141" y="27"/>
                  </a:lnTo>
                  <a:lnTo>
                    <a:pt x="70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46" name="Google Shape;2946;p26"/>
          <p:cNvGrpSpPr/>
          <p:nvPr/>
        </p:nvGrpSpPr>
        <p:grpSpPr>
          <a:xfrm>
            <a:off x="4740306" y="1956200"/>
            <a:ext cx="402975" cy="397150"/>
            <a:chOff x="4716550" y="1956200"/>
            <a:chExt cx="402975" cy="397150"/>
          </a:xfrm>
        </p:grpSpPr>
        <p:sp>
          <p:nvSpPr>
            <p:cNvPr id="2947" name="Google Shape;2947;p26"/>
            <p:cNvSpPr/>
            <p:nvPr/>
          </p:nvSpPr>
          <p:spPr>
            <a:xfrm>
              <a:off x="4868550" y="2053200"/>
              <a:ext cx="245150" cy="293025"/>
            </a:xfrm>
            <a:custGeom>
              <a:rect b="b" l="l" r="r" t="t"/>
              <a:pathLst>
                <a:path extrusionOk="0" h="11721" w="9806">
                  <a:moveTo>
                    <a:pt x="3493" y="182"/>
                  </a:moveTo>
                  <a:lnTo>
                    <a:pt x="9624" y="6339"/>
                  </a:lnTo>
                  <a:lnTo>
                    <a:pt x="9624" y="6339"/>
                  </a:lnTo>
                  <a:lnTo>
                    <a:pt x="9702" y="6417"/>
                  </a:lnTo>
                  <a:lnTo>
                    <a:pt x="9754" y="6521"/>
                  </a:lnTo>
                  <a:lnTo>
                    <a:pt x="9779" y="6624"/>
                  </a:lnTo>
                  <a:lnTo>
                    <a:pt x="9805" y="6753"/>
                  </a:lnTo>
                  <a:lnTo>
                    <a:pt x="9779" y="6857"/>
                  </a:lnTo>
                  <a:lnTo>
                    <a:pt x="9754" y="6960"/>
                  </a:lnTo>
                  <a:lnTo>
                    <a:pt x="9702" y="7064"/>
                  </a:lnTo>
                  <a:lnTo>
                    <a:pt x="9624" y="7141"/>
                  </a:lnTo>
                  <a:lnTo>
                    <a:pt x="5226" y="11565"/>
                  </a:lnTo>
                  <a:lnTo>
                    <a:pt x="5226" y="11565"/>
                  </a:lnTo>
                  <a:lnTo>
                    <a:pt x="5123" y="11643"/>
                  </a:lnTo>
                  <a:lnTo>
                    <a:pt x="5019" y="11695"/>
                  </a:lnTo>
                  <a:lnTo>
                    <a:pt x="4916" y="11721"/>
                  </a:lnTo>
                  <a:lnTo>
                    <a:pt x="4812" y="11721"/>
                  </a:lnTo>
                  <a:lnTo>
                    <a:pt x="4709" y="11721"/>
                  </a:lnTo>
                  <a:lnTo>
                    <a:pt x="4605" y="11695"/>
                  </a:lnTo>
                  <a:lnTo>
                    <a:pt x="4502" y="11643"/>
                  </a:lnTo>
                  <a:lnTo>
                    <a:pt x="4398" y="11565"/>
                  </a:lnTo>
                  <a:lnTo>
                    <a:pt x="1578" y="8720"/>
                  </a:lnTo>
                  <a:lnTo>
                    <a:pt x="0" y="674"/>
                  </a:lnTo>
                  <a:lnTo>
                    <a:pt x="492" y="182"/>
                  </a:lnTo>
                  <a:lnTo>
                    <a:pt x="492" y="182"/>
                  </a:lnTo>
                  <a:lnTo>
                    <a:pt x="595" y="104"/>
                  </a:lnTo>
                  <a:lnTo>
                    <a:pt x="699" y="53"/>
                  </a:lnTo>
                  <a:lnTo>
                    <a:pt x="802" y="27"/>
                  </a:lnTo>
                  <a:lnTo>
                    <a:pt x="906" y="1"/>
                  </a:lnTo>
                  <a:lnTo>
                    <a:pt x="3079" y="1"/>
                  </a:lnTo>
                  <a:lnTo>
                    <a:pt x="3079" y="1"/>
                  </a:lnTo>
                  <a:lnTo>
                    <a:pt x="3182" y="27"/>
                  </a:lnTo>
                  <a:lnTo>
                    <a:pt x="3312" y="53"/>
                  </a:lnTo>
                  <a:lnTo>
                    <a:pt x="3389" y="104"/>
                  </a:lnTo>
                  <a:lnTo>
                    <a:pt x="3493" y="182"/>
                  </a:lnTo>
                  <a:lnTo>
                    <a:pt x="3493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26"/>
            <p:cNvSpPr/>
            <p:nvPr/>
          </p:nvSpPr>
          <p:spPr>
            <a:xfrm>
              <a:off x="4723000" y="2062275"/>
              <a:ext cx="185025" cy="284600"/>
            </a:xfrm>
            <a:custGeom>
              <a:rect b="b" l="l" r="r" t="t"/>
              <a:pathLst>
                <a:path extrusionOk="0" h="11384" w="7401">
                  <a:moveTo>
                    <a:pt x="7400" y="2122"/>
                  </a:moveTo>
                  <a:lnTo>
                    <a:pt x="7400" y="10814"/>
                  </a:lnTo>
                  <a:lnTo>
                    <a:pt x="7400" y="10814"/>
                  </a:lnTo>
                  <a:lnTo>
                    <a:pt x="7374" y="10918"/>
                  </a:lnTo>
                  <a:lnTo>
                    <a:pt x="7348" y="11047"/>
                  </a:lnTo>
                  <a:lnTo>
                    <a:pt x="7297" y="11125"/>
                  </a:lnTo>
                  <a:lnTo>
                    <a:pt x="7219" y="11228"/>
                  </a:lnTo>
                  <a:lnTo>
                    <a:pt x="7142" y="11306"/>
                  </a:lnTo>
                  <a:lnTo>
                    <a:pt x="7038" y="11358"/>
                  </a:lnTo>
                  <a:lnTo>
                    <a:pt x="6935" y="11384"/>
                  </a:lnTo>
                  <a:lnTo>
                    <a:pt x="6805" y="11384"/>
                  </a:lnTo>
                  <a:lnTo>
                    <a:pt x="570" y="11384"/>
                  </a:lnTo>
                  <a:lnTo>
                    <a:pt x="570" y="11384"/>
                  </a:lnTo>
                  <a:lnTo>
                    <a:pt x="467" y="11384"/>
                  </a:lnTo>
                  <a:lnTo>
                    <a:pt x="337" y="11358"/>
                  </a:lnTo>
                  <a:lnTo>
                    <a:pt x="260" y="11306"/>
                  </a:lnTo>
                  <a:lnTo>
                    <a:pt x="156" y="11228"/>
                  </a:lnTo>
                  <a:lnTo>
                    <a:pt x="79" y="11125"/>
                  </a:lnTo>
                  <a:lnTo>
                    <a:pt x="27" y="11047"/>
                  </a:lnTo>
                  <a:lnTo>
                    <a:pt x="1" y="10918"/>
                  </a:lnTo>
                  <a:lnTo>
                    <a:pt x="1" y="10814"/>
                  </a:lnTo>
                  <a:lnTo>
                    <a:pt x="1" y="2122"/>
                  </a:lnTo>
                  <a:lnTo>
                    <a:pt x="1" y="2122"/>
                  </a:lnTo>
                  <a:lnTo>
                    <a:pt x="1" y="1992"/>
                  </a:lnTo>
                  <a:lnTo>
                    <a:pt x="27" y="1889"/>
                  </a:lnTo>
                  <a:lnTo>
                    <a:pt x="79" y="1785"/>
                  </a:lnTo>
                  <a:lnTo>
                    <a:pt x="156" y="1708"/>
                  </a:lnTo>
                  <a:lnTo>
                    <a:pt x="1864" y="0"/>
                  </a:lnTo>
                  <a:lnTo>
                    <a:pt x="5279" y="0"/>
                  </a:lnTo>
                  <a:lnTo>
                    <a:pt x="5279" y="0"/>
                  </a:lnTo>
                  <a:lnTo>
                    <a:pt x="5408" y="26"/>
                  </a:lnTo>
                  <a:lnTo>
                    <a:pt x="5512" y="52"/>
                  </a:lnTo>
                  <a:lnTo>
                    <a:pt x="5615" y="104"/>
                  </a:lnTo>
                  <a:lnTo>
                    <a:pt x="5693" y="181"/>
                  </a:lnTo>
                  <a:lnTo>
                    <a:pt x="7219" y="1708"/>
                  </a:lnTo>
                  <a:lnTo>
                    <a:pt x="7219" y="1708"/>
                  </a:lnTo>
                  <a:lnTo>
                    <a:pt x="7297" y="1785"/>
                  </a:lnTo>
                  <a:lnTo>
                    <a:pt x="7348" y="1889"/>
                  </a:lnTo>
                  <a:lnTo>
                    <a:pt x="7374" y="1992"/>
                  </a:lnTo>
                  <a:lnTo>
                    <a:pt x="7400" y="2122"/>
                  </a:lnTo>
                  <a:lnTo>
                    <a:pt x="7400" y="21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26"/>
            <p:cNvSpPr/>
            <p:nvPr/>
          </p:nvSpPr>
          <p:spPr>
            <a:xfrm>
              <a:off x="4716550" y="1956200"/>
              <a:ext cx="402975" cy="397150"/>
            </a:xfrm>
            <a:custGeom>
              <a:rect b="b" l="l" r="r" t="t"/>
              <a:pathLst>
                <a:path extrusionOk="0" h="15886" w="16119">
                  <a:moveTo>
                    <a:pt x="5123" y="466"/>
                  </a:moveTo>
                  <a:lnTo>
                    <a:pt x="5407" y="518"/>
                  </a:lnTo>
                  <a:lnTo>
                    <a:pt x="5666" y="595"/>
                  </a:lnTo>
                  <a:lnTo>
                    <a:pt x="5899" y="673"/>
                  </a:lnTo>
                  <a:lnTo>
                    <a:pt x="6158" y="802"/>
                  </a:lnTo>
                  <a:lnTo>
                    <a:pt x="6365" y="932"/>
                  </a:lnTo>
                  <a:lnTo>
                    <a:pt x="6572" y="1087"/>
                  </a:lnTo>
                  <a:lnTo>
                    <a:pt x="6779" y="1268"/>
                  </a:lnTo>
                  <a:lnTo>
                    <a:pt x="6960" y="1449"/>
                  </a:lnTo>
                  <a:lnTo>
                    <a:pt x="7115" y="1656"/>
                  </a:lnTo>
                  <a:lnTo>
                    <a:pt x="7244" y="1889"/>
                  </a:lnTo>
                  <a:lnTo>
                    <a:pt x="7374" y="2122"/>
                  </a:lnTo>
                  <a:lnTo>
                    <a:pt x="7451" y="2380"/>
                  </a:lnTo>
                  <a:lnTo>
                    <a:pt x="7529" y="2639"/>
                  </a:lnTo>
                  <a:lnTo>
                    <a:pt x="7555" y="2924"/>
                  </a:lnTo>
                  <a:lnTo>
                    <a:pt x="7581" y="3182"/>
                  </a:lnTo>
                  <a:lnTo>
                    <a:pt x="7555" y="3415"/>
                  </a:lnTo>
                  <a:lnTo>
                    <a:pt x="7529" y="3648"/>
                  </a:lnTo>
                  <a:lnTo>
                    <a:pt x="6779" y="3648"/>
                  </a:lnTo>
                  <a:lnTo>
                    <a:pt x="6675" y="3674"/>
                  </a:lnTo>
                  <a:lnTo>
                    <a:pt x="6572" y="3726"/>
                  </a:lnTo>
                  <a:lnTo>
                    <a:pt x="6080" y="4217"/>
                  </a:lnTo>
                  <a:lnTo>
                    <a:pt x="5951" y="4088"/>
                  </a:lnTo>
                  <a:lnTo>
                    <a:pt x="5873" y="4036"/>
                  </a:lnTo>
                  <a:lnTo>
                    <a:pt x="5770" y="4010"/>
                  </a:lnTo>
                  <a:lnTo>
                    <a:pt x="2251" y="4010"/>
                  </a:lnTo>
                  <a:lnTo>
                    <a:pt x="2199" y="3829"/>
                  </a:lnTo>
                  <a:lnTo>
                    <a:pt x="2148" y="3622"/>
                  </a:lnTo>
                  <a:lnTo>
                    <a:pt x="2122" y="3415"/>
                  </a:lnTo>
                  <a:lnTo>
                    <a:pt x="2122" y="3182"/>
                  </a:lnTo>
                  <a:lnTo>
                    <a:pt x="2148" y="2924"/>
                  </a:lnTo>
                  <a:lnTo>
                    <a:pt x="2173" y="2639"/>
                  </a:lnTo>
                  <a:lnTo>
                    <a:pt x="2251" y="2380"/>
                  </a:lnTo>
                  <a:lnTo>
                    <a:pt x="2329" y="2122"/>
                  </a:lnTo>
                  <a:lnTo>
                    <a:pt x="2458" y="1889"/>
                  </a:lnTo>
                  <a:lnTo>
                    <a:pt x="2587" y="1656"/>
                  </a:lnTo>
                  <a:lnTo>
                    <a:pt x="2743" y="1449"/>
                  </a:lnTo>
                  <a:lnTo>
                    <a:pt x="2924" y="1268"/>
                  </a:lnTo>
                  <a:lnTo>
                    <a:pt x="3105" y="1087"/>
                  </a:lnTo>
                  <a:lnTo>
                    <a:pt x="3338" y="932"/>
                  </a:lnTo>
                  <a:lnTo>
                    <a:pt x="3545" y="802"/>
                  </a:lnTo>
                  <a:lnTo>
                    <a:pt x="3778" y="673"/>
                  </a:lnTo>
                  <a:lnTo>
                    <a:pt x="4036" y="595"/>
                  </a:lnTo>
                  <a:lnTo>
                    <a:pt x="4295" y="518"/>
                  </a:lnTo>
                  <a:lnTo>
                    <a:pt x="4580" y="466"/>
                  </a:lnTo>
                  <a:close/>
                  <a:moveTo>
                    <a:pt x="1346" y="7425"/>
                  </a:moveTo>
                  <a:lnTo>
                    <a:pt x="1268" y="7451"/>
                  </a:lnTo>
                  <a:lnTo>
                    <a:pt x="1190" y="7503"/>
                  </a:lnTo>
                  <a:lnTo>
                    <a:pt x="1139" y="7581"/>
                  </a:lnTo>
                  <a:lnTo>
                    <a:pt x="1113" y="7658"/>
                  </a:lnTo>
                  <a:lnTo>
                    <a:pt x="1139" y="7762"/>
                  </a:lnTo>
                  <a:lnTo>
                    <a:pt x="1190" y="7839"/>
                  </a:lnTo>
                  <a:lnTo>
                    <a:pt x="1268" y="7891"/>
                  </a:lnTo>
                  <a:lnTo>
                    <a:pt x="1346" y="7917"/>
                  </a:lnTo>
                  <a:lnTo>
                    <a:pt x="1630" y="7917"/>
                  </a:lnTo>
                  <a:lnTo>
                    <a:pt x="1734" y="7891"/>
                  </a:lnTo>
                  <a:lnTo>
                    <a:pt x="1811" y="7839"/>
                  </a:lnTo>
                  <a:lnTo>
                    <a:pt x="1863" y="7762"/>
                  </a:lnTo>
                  <a:lnTo>
                    <a:pt x="1863" y="7658"/>
                  </a:lnTo>
                  <a:lnTo>
                    <a:pt x="1863" y="7581"/>
                  </a:lnTo>
                  <a:lnTo>
                    <a:pt x="1811" y="7503"/>
                  </a:lnTo>
                  <a:lnTo>
                    <a:pt x="1734" y="7451"/>
                  </a:lnTo>
                  <a:lnTo>
                    <a:pt x="1630" y="7425"/>
                  </a:lnTo>
                  <a:close/>
                  <a:moveTo>
                    <a:pt x="3001" y="7425"/>
                  </a:moveTo>
                  <a:lnTo>
                    <a:pt x="2898" y="7451"/>
                  </a:lnTo>
                  <a:lnTo>
                    <a:pt x="2820" y="7503"/>
                  </a:lnTo>
                  <a:lnTo>
                    <a:pt x="2769" y="7581"/>
                  </a:lnTo>
                  <a:lnTo>
                    <a:pt x="2743" y="7658"/>
                  </a:lnTo>
                  <a:lnTo>
                    <a:pt x="2769" y="7762"/>
                  </a:lnTo>
                  <a:lnTo>
                    <a:pt x="2820" y="7839"/>
                  </a:lnTo>
                  <a:lnTo>
                    <a:pt x="2898" y="7891"/>
                  </a:lnTo>
                  <a:lnTo>
                    <a:pt x="3001" y="7917"/>
                  </a:lnTo>
                  <a:lnTo>
                    <a:pt x="3260" y="7917"/>
                  </a:lnTo>
                  <a:lnTo>
                    <a:pt x="3364" y="7891"/>
                  </a:lnTo>
                  <a:lnTo>
                    <a:pt x="3441" y="7839"/>
                  </a:lnTo>
                  <a:lnTo>
                    <a:pt x="3493" y="7762"/>
                  </a:lnTo>
                  <a:lnTo>
                    <a:pt x="3519" y="7658"/>
                  </a:lnTo>
                  <a:lnTo>
                    <a:pt x="3493" y="7581"/>
                  </a:lnTo>
                  <a:lnTo>
                    <a:pt x="3441" y="7503"/>
                  </a:lnTo>
                  <a:lnTo>
                    <a:pt x="3364" y="7451"/>
                  </a:lnTo>
                  <a:lnTo>
                    <a:pt x="3260" y="7425"/>
                  </a:lnTo>
                  <a:close/>
                  <a:moveTo>
                    <a:pt x="4631" y="7425"/>
                  </a:moveTo>
                  <a:lnTo>
                    <a:pt x="4528" y="7451"/>
                  </a:lnTo>
                  <a:lnTo>
                    <a:pt x="4450" y="7503"/>
                  </a:lnTo>
                  <a:lnTo>
                    <a:pt x="4398" y="7581"/>
                  </a:lnTo>
                  <a:lnTo>
                    <a:pt x="4398" y="7658"/>
                  </a:lnTo>
                  <a:lnTo>
                    <a:pt x="4398" y="7762"/>
                  </a:lnTo>
                  <a:lnTo>
                    <a:pt x="4450" y="7839"/>
                  </a:lnTo>
                  <a:lnTo>
                    <a:pt x="4528" y="7891"/>
                  </a:lnTo>
                  <a:lnTo>
                    <a:pt x="4631" y="7917"/>
                  </a:lnTo>
                  <a:lnTo>
                    <a:pt x="4916" y="7917"/>
                  </a:lnTo>
                  <a:lnTo>
                    <a:pt x="4993" y="7891"/>
                  </a:lnTo>
                  <a:lnTo>
                    <a:pt x="5071" y="7839"/>
                  </a:lnTo>
                  <a:lnTo>
                    <a:pt x="5123" y="7762"/>
                  </a:lnTo>
                  <a:lnTo>
                    <a:pt x="5149" y="7658"/>
                  </a:lnTo>
                  <a:lnTo>
                    <a:pt x="5123" y="7581"/>
                  </a:lnTo>
                  <a:lnTo>
                    <a:pt x="5071" y="7503"/>
                  </a:lnTo>
                  <a:lnTo>
                    <a:pt x="4993" y="7451"/>
                  </a:lnTo>
                  <a:lnTo>
                    <a:pt x="4916" y="7425"/>
                  </a:lnTo>
                  <a:close/>
                  <a:moveTo>
                    <a:pt x="6261" y="7425"/>
                  </a:moveTo>
                  <a:lnTo>
                    <a:pt x="6158" y="7451"/>
                  </a:lnTo>
                  <a:lnTo>
                    <a:pt x="6080" y="7503"/>
                  </a:lnTo>
                  <a:lnTo>
                    <a:pt x="6028" y="7581"/>
                  </a:lnTo>
                  <a:lnTo>
                    <a:pt x="6028" y="7658"/>
                  </a:lnTo>
                  <a:lnTo>
                    <a:pt x="6028" y="7762"/>
                  </a:lnTo>
                  <a:lnTo>
                    <a:pt x="6080" y="7839"/>
                  </a:lnTo>
                  <a:lnTo>
                    <a:pt x="6158" y="7891"/>
                  </a:lnTo>
                  <a:lnTo>
                    <a:pt x="6261" y="7917"/>
                  </a:lnTo>
                  <a:lnTo>
                    <a:pt x="6546" y="7917"/>
                  </a:lnTo>
                  <a:lnTo>
                    <a:pt x="6623" y="7891"/>
                  </a:lnTo>
                  <a:lnTo>
                    <a:pt x="6701" y="7839"/>
                  </a:lnTo>
                  <a:lnTo>
                    <a:pt x="6753" y="7762"/>
                  </a:lnTo>
                  <a:lnTo>
                    <a:pt x="6779" y="7658"/>
                  </a:lnTo>
                  <a:lnTo>
                    <a:pt x="6753" y="7581"/>
                  </a:lnTo>
                  <a:lnTo>
                    <a:pt x="6701" y="7503"/>
                  </a:lnTo>
                  <a:lnTo>
                    <a:pt x="6623" y="7451"/>
                  </a:lnTo>
                  <a:lnTo>
                    <a:pt x="6546" y="7425"/>
                  </a:lnTo>
                  <a:close/>
                  <a:moveTo>
                    <a:pt x="11254" y="8279"/>
                  </a:moveTo>
                  <a:lnTo>
                    <a:pt x="11151" y="8305"/>
                  </a:lnTo>
                  <a:lnTo>
                    <a:pt x="11073" y="8357"/>
                  </a:lnTo>
                  <a:lnTo>
                    <a:pt x="8641" y="10814"/>
                  </a:lnTo>
                  <a:lnTo>
                    <a:pt x="8590" y="10892"/>
                  </a:lnTo>
                  <a:lnTo>
                    <a:pt x="8564" y="10970"/>
                  </a:lnTo>
                  <a:lnTo>
                    <a:pt x="8590" y="11073"/>
                  </a:lnTo>
                  <a:lnTo>
                    <a:pt x="8641" y="11151"/>
                  </a:lnTo>
                  <a:lnTo>
                    <a:pt x="8719" y="11203"/>
                  </a:lnTo>
                  <a:lnTo>
                    <a:pt x="8874" y="11203"/>
                  </a:lnTo>
                  <a:lnTo>
                    <a:pt x="8978" y="11151"/>
                  </a:lnTo>
                  <a:lnTo>
                    <a:pt x="11410" y="8693"/>
                  </a:lnTo>
                  <a:lnTo>
                    <a:pt x="11461" y="8615"/>
                  </a:lnTo>
                  <a:lnTo>
                    <a:pt x="11487" y="8538"/>
                  </a:lnTo>
                  <a:lnTo>
                    <a:pt x="11461" y="8434"/>
                  </a:lnTo>
                  <a:lnTo>
                    <a:pt x="11410" y="8357"/>
                  </a:lnTo>
                  <a:lnTo>
                    <a:pt x="11332" y="8305"/>
                  </a:lnTo>
                  <a:lnTo>
                    <a:pt x="11254" y="8279"/>
                  </a:lnTo>
                  <a:close/>
                  <a:moveTo>
                    <a:pt x="2665" y="10219"/>
                  </a:moveTo>
                  <a:lnTo>
                    <a:pt x="2743" y="10245"/>
                  </a:lnTo>
                  <a:lnTo>
                    <a:pt x="2794" y="10297"/>
                  </a:lnTo>
                  <a:lnTo>
                    <a:pt x="2846" y="10349"/>
                  </a:lnTo>
                  <a:lnTo>
                    <a:pt x="2924" y="10426"/>
                  </a:lnTo>
                  <a:lnTo>
                    <a:pt x="2950" y="10530"/>
                  </a:lnTo>
                  <a:lnTo>
                    <a:pt x="2975" y="10607"/>
                  </a:lnTo>
                  <a:lnTo>
                    <a:pt x="3001" y="10737"/>
                  </a:lnTo>
                  <a:lnTo>
                    <a:pt x="2975" y="10840"/>
                  </a:lnTo>
                  <a:lnTo>
                    <a:pt x="2950" y="10944"/>
                  </a:lnTo>
                  <a:lnTo>
                    <a:pt x="2924" y="11021"/>
                  </a:lnTo>
                  <a:lnTo>
                    <a:pt x="2846" y="11099"/>
                  </a:lnTo>
                  <a:lnTo>
                    <a:pt x="2794" y="11151"/>
                  </a:lnTo>
                  <a:lnTo>
                    <a:pt x="2743" y="11203"/>
                  </a:lnTo>
                  <a:lnTo>
                    <a:pt x="2665" y="11228"/>
                  </a:lnTo>
                  <a:lnTo>
                    <a:pt x="2510" y="11228"/>
                  </a:lnTo>
                  <a:lnTo>
                    <a:pt x="2432" y="11203"/>
                  </a:lnTo>
                  <a:lnTo>
                    <a:pt x="2355" y="11151"/>
                  </a:lnTo>
                  <a:lnTo>
                    <a:pt x="2303" y="11099"/>
                  </a:lnTo>
                  <a:lnTo>
                    <a:pt x="2251" y="11021"/>
                  </a:lnTo>
                  <a:lnTo>
                    <a:pt x="2199" y="10944"/>
                  </a:lnTo>
                  <a:lnTo>
                    <a:pt x="2173" y="10840"/>
                  </a:lnTo>
                  <a:lnTo>
                    <a:pt x="2173" y="10737"/>
                  </a:lnTo>
                  <a:lnTo>
                    <a:pt x="2173" y="10607"/>
                  </a:lnTo>
                  <a:lnTo>
                    <a:pt x="2199" y="10530"/>
                  </a:lnTo>
                  <a:lnTo>
                    <a:pt x="2251" y="10426"/>
                  </a:lnTo>
                  <a:lnTo>
                    <a:pt x="2303" y="10349"/>
                  </a:lnTo>
                  <a:lnTo>
                    <a:pt x="2355" y="10297"/>
                  </a:lnTo>
                  <a:lnTo>
                    <a:pt x="2432" y="10245"/>
                  </a:lnTo>
                  <a:lnTo>
                    <a:pt x="2510" y="10219"/>
                  </a:lnTo>
                  <a:close/>
                  <a:moveTo>
                    <a:pt x="2587" y="9728"/>
                  </a:moveTo>
                  <a:lnTo>
                    <a:pt x="2406" y="9754"/>
                  </a:lnTo>
                  <a:lnTo>
                    <a:pt x="2225" y="9831"/>
                  </a:lnTo>
                  <a:lnTo>
                    <a:pt x="2070" y="9909"/>
                  </a:lnTo>
                  <a:lnTo>
                    <a:pt x="1941" y="10038"/>
                  </a:lnTo>
                  <a:lnTo>
                    <a:pt x="1837" y="10194"/>
                  </a:lnTo>
                  <a:lnTo>
                    <a:pt x="1760" y="10349"/>
                  </a:lnTo>
                  <a:lnTo>
                    <a:pt x="1708" y="10530"/>
                  </a:lnTo>
                  <a:lnTo>
                    <a:pt x="1708" y="10737"/>
                  </a:lnTo>
                  <a:lnTo>
                    <a:pt x="1708" y="10918"/>
                  </a:lnTo>
                  <a:lnTo>
                    <a:pt x="1760" y="11099"/>
                  </a:lnTo>
                  <a:lnTo>
                    <a:pt x="1837" y="11254"/>
                  </a:lnTo>
                  <a:lnTo>
                    <a:pt x="1941" y="11410"/>
                  </a:lnTo>
                  <a:lnTo>
                    <a:pt x="2070" y="11539"/>
                  </a:lnTo>
                  <a:lnTo>
                    <a:pt x="2225" y="11642"/>
                  </a:lnTo>
                  <a:lnTo>
                    <a:pt x="2406" y="11694"/>
                  </a:lnTo>
                  <a:lnTo>
                    <a:pt x="2587" y="11720"/>
                  </a:lnTo>
                  <a:lnTo>
                    <a:pt x="2769" y="11694"/>
                  </a:lnTo>
                  <a:lnTo>
                    <a:pt x="2924" y="11642"/>
                  </a:lnTo>
                  <a:lnTo>
                    <a:pt x="3079" y="11539"/>
                  </a:lnTo>
                  <a:lnTo>
                    <a:pt x="3208" y="11410"/>
                  </a:lnTo>
                  <a:lnTo>
                    <a:pt x="3312" y="11254"/>
                  </a:lnTo>
                  <a:lnTo>
                    <a:pt x="3389" y="11099"/>
                  </a:lnTo>
                  <a:lnTo>
                    <a:pt x="3441" y="10918"/>
                  </a:lnTo>
                  <a:lnTo>
                    <a:pt x="3467" y="10737"/>
                  </a:lnTo>
                  <a:lnTo>
                    <a:pt x="3441" y="10530"/>
                  </a:lnTo>
                  <a:lnTo>
                    <a:pt x="3389" y="10349"/>
                  </a:lnTo>
                  <a:lnTo>
                    <a:pt x="3312" y="10194"/>
                  </a:lnTo>
                  <a:lnTo>
                    <a:pt x="3208" y="10038"/>
                  </a:lnTo>
                  <a:lnTo>
                    <a:pt x="3079" y="9909"/>
                  </a:lnTo>
                  <a:lnTo>
                    <a:pt x="2924" y="9831"/>
                  </a:lnTo>
                  <a:lnTo>
                    <a:pt x="2769" y="9754"/>
                  </a:lnTo>
                  <a:lnTo>
                    <a:pt x="2587" y="9728"/>
                  </a:lnTo>
                  <a:close/>
                  <a:moveTo>
                    <a:pt x="12833" y="9857"/>
                  </a:moveTo>
                  <a:lnTo>
                    <a:pt x="12729" y="9883"/>
                  </a:lnTo>
                  <a:lnTo>
                    <a:pt x="12651" y="9935"/>
                  </a:lnTo>
                  <a:lnTo>
                    <a:pt x="10219" y="12393"/>
                  </a:lnTo>
                  <a:lnTo>
                    <a:pt x="10168" y="12470"/>
                  </a:lnTo>
                  <a:lnTo>
                    <a:pt x="10142" y="12548"/>
                  </a:lnTo>
                  <a:lnTo>
                    <a:pt x="10168" y="12651"/>
                  </a:lnTo>
                  <a:lnTo>
                    <a:pt x="10219" y="12729"/>
                  </a:lnTo>
                  <a:lnTo>
                    <a:pt x="10297" y="12781"/>
                  </a:lnTo>
                  <a:lnTo>
                    <a:pt x="10478" y="12781"/>
                  </a:lnTo>
                  <a:lnTo>
                    <a:pt x="10556" y="12729"/>
                  </a:lnTo>
                  <a:lnTo>
                    <a:pt x="12988" y="10271"/>
                  </a:lnTo>
                  <a:lnTo>
                    <a:pt x="13039" y="10194"/>
                  </a:lnTo>
                  <a:lnTo>
                    <a:pt x="13065" y="10116"/>
                  </a:lnTo>
                  <a:lnTo>
                    <a:pt x="13039" y="10012"/>
                  </a:lnTo>
                  <a:lnTo>
                    <a:pt x="12988" y="9935"/>
                  </a:lnTo>
                  <a:lnTo>
                    <a:pt x="12910" y="9883"/>
                  </a:lnTo>
                  <a:lnTo>
                    <a:pt x="12833" y="9857"/>
                  </a:lnTo>
                  <a:close/>
                  <a:moveTo>
                    <a:pt x="5356" y="12600"/>
                  </a:moveTo>
                  <a:lnTo>
                    <a:pt x="5407" y="12625"/>
                  </a:lnTo>
                  <a:lnTo>
                    <a:pt x="5485" y="12677"/>
                  </a:lnTo>
                  <a:lnTo>
                    <a:pt x="5537" y="12729"/>
                  </a:lnTo>
                  <a:lnTo>
                    <a:pt x="5589" y="12807"/>
                  </a:lnTo>
                  <a:lnTo>
                    <a:pt x="5640" y="12910"/>
                  </a:lnTo>
                  <a:lnTo>
                    <a:pt x="5666" y="12988"/>
                  </a:lnTo>
                  <a:lnTo>
                    <a:pt x="5666" y="13117"/>
                  </a:lnTo>
                  <a:lnTo>
                    <a:pt x="5666" y="13221"/>
                  </a:lnTo>
                  <a:lnTo>
                    <a:pt x="5640" y="13324"/>
                  </a:lnTo>
                  <a:lnTo>
                    <a:pt x="5589" y="13402"/>
                  </a:lnTo>
                  <a:lnTo>
                    <a:pt x="5537" y="13479"/>
                  </a:lnTo>
                  <a:lnTo>
                    <a:pt x="5485" y="13531"/>
                  </a:lnTo>
                  <a:lnTo>
                    <a:pt x="5407" y="13583"/>
                  </a:lnTo>
                  <a:lnTo>
                    <a:pt x="5356" y="13609"/>
                  </a:lnTo>
                  <a:lnTo>
                    <a:pt x="5278" y="13634"/>
                  </a:lnTo>
                  <a:lnTo>
                    <a:pt x="5200" y="13609"/>
                  </a:lnTo>
                  <a:lnTo>
                    <a:pt x="5123" y="13583"/>
                  </a:lnTo>
                  <a:lnTo>
                    <a:pt x="5045" y="13531"/>
                  </a:lnTo>
                  <a:lnTo>
                    <a:pt x="4993" y="13479"/>
                  </a:lnTo>
                  <a:lnTo>
                    <a:pt x="4942" y="13402"/>
                  </a:lnTo>
                  <a:lnTo>
                    <a:pt x="4890" y="13324"/>
                  </a:lnTo>
                  <a:lnTo>
                    <a:pt x="4864" y="13221"/>
                  </a:lnTo>
                  <a:lnTo>
                    <a:pt x="4864" y="13117"/>
                  </a:lnTo>
                  <a:lnTo>
                    <a:pt x="4864" y="12988"/>
                  </a:lnTo>
                  <a:lnTo>
                    <a:pt x="4890" y="12910"/>
                  </a:lnTo>
                  <a:lnTo>
                    <a:pt x="4942" y="12807"/>
                  </a:lnTo>
                  <a:lnTo>
                    <a:pt x="4993" y="12729"/>
                  </a:lnTo>
                  <a:lnTo>
                    <a:pt x="5045" y="12677"/>
                  </a:lnTo>
                  <a:lnTo>
                    <a:pt x="5123" y="12625"/>
                  </a:lnTo>
                  <a:lnTo>
                    <a:pt x="5200" y="12600"/>
                  </a:lnTo>
                  <a:close/>
                  <a:moveTo>
                    <a:pt x="4786" y="9909"/>
                  </a:moveTo>
                  <a:lnTo>
                    <a:pt x="4709" y="9961"/>
                  </a:lnTo>
                  <a:lnTo>
                    <a:pt x="4657" y="10038"/>
                  </a:lnTo>
                  <a:lnTo>
                    <a:pt x="2820" y="13505"/>
                  </a:lnTo>
                  <a:lnTo>
                    <a:pt x="2794" y="13609"/>
                  </a:lnTo>
                  <a:lnTo>
                    <a:pt x="2820" y="13686"/>
                  </a:lnTo>
                  <a:lnTo>
                    <a:pt x="2846" y="13764"/>
                  </a:lnTo>
                  <a:lnTo>
                    <a:pt x="2924" y="13841"/>
                  </a:lnTo>
                  <a:lnTo>
                    <a:pt x="3027" y="13867"/>
                  </a:lnTo>
                  <a:lnTo>
                    <a:pt x="3105" y="13841"/>
                  </a:lnTo>
                  <a:lnTo>
                    <a:pt x="3182" y="13790"/>
                  </a:lnTo>
                  <a:lnTo>
                    <a:pt x="3234" y="13738"/>
                  </a:lnTo>
                  <a:lnTo>
                    <a:pt x="5071" y="10245"/>
                  </a:lnTo>
                  <a:lnTo>
                    <a:pt x="5097" y="10168"/>
                  </a:lnTo>
                  <a:lnTo>
                    <a:pt x="5071" y="10064"/>
                  </a:lnTo>
                  <a:lnTo>
                    <a:pt x="5045" y="9987"/>
                  </a:lnTo>
                  <a:lnTo>
                    <a:pt x="4968" y="9935"/>
                  </a:lnTo>
                  <a:lnTo>
                    <a:pt x="4864" y="9909"/>
                  </a:lnTo>
                  <a:close/>
                  <a:moveTo>
                    <a:pt x="5097" y="12134"/>
                  </a:moveTo>
                  <a:lnTo>
                    <a:pt x="4916" y="12212"/>
                  </a:lnTo>
                  <a:lnTo>
                    <a:pt x="4761" y="12289"/>
                  </a:lnTo>
                  <a:lnTo>
                    <a:pt x="4631" y="12418"/>
                  </a:lnTo>
                  <a:lnTo>
                    <a:pt x="4528" y="12574"/>
                  </a:lnTo>
                  <a:lnTo>
                    <a:pt x="4450" y="12729"/>
                  </a:lnTo>
                  <a:lnTo>
                    <a:pt x="4398" y="12910"/>
                  </a:lnTo>
                  <a:lnTo>
                    <a:pt x="4373" y="13117"/>
                  </a:lnTo>
                  <a:lnTo>
                    <a:pt x="4398" y="13298"/>
                  </a:lnTo>
                  <a:lnTo>
                    <a:pt x="4450" y="13479"/>
                  </a:lnTo>
                  <a:lnTo>
                    <a:pt x="4528" y="13634"/>
                  </a:lnTo>
                  <a:lnTo>
                    <a:pt x="4631" y="13790"/>
                  </a:lnTo>
                  <a:lnTo>
                    <a:pt x="4761" y="13919"/>
                  </a:lnTo>
                  <a:lnTo>
                    <a:pt x="4916" y="14023"/>
                  </a:lnTo>
                  <a:lnTo>
                    <a:pt x="5097" y="14074"/>
                  </a:lnTo>
                  <a:lnTo>
                    <a:pt x="5278" y="14100"/>
                  </a:lnTo>
                  <a:lnTo>
                    <a:pt x="5459" y="14074"/>
                  </a:lnTo>
                  <a:lnTo>
                    <a:pt x="5614" y="14023"/>
                  </a:lnTo>
                  <a:lnTo>
                    <a:pt x="5770" y="13919"/>
                  </a:lnTo>
                  <a:lnTo>
                    <a:pt x="5899" y="13790"/>
                  </a:lnTo>
                  <a:lnTo>
                    <a:pt x="6002" y="13634"/>
                  </a:lnTo>
                  <a:lnTo>
                    <a:pt x="6080" y="13479"/>
                  </a:lnTo>
                  <a:lnTo>
                    <a:pt x="6132" y="13298"/>
                  </a:lnTo>
                  <a:lnTo>
                    <a:pt x="6158" y="13117"/>
                  </a:lnTo>
                  <a:lnTo>
                    <a:pt x="6132" y="12910"/>
                  </a:lnTo>
                  <a:lnTo>
                    <a:pt x="6080" y="12729"/>
                  </a:lnTo>
                  <a:lnTo>
                    <a:pt x="6002" y="12574"/>
                  </a:lnTo>
                  <a:lnTo>
                    <a:pt x="5899" y="12418"/>
                  </a:lnTo>
                  <a:lnTo>
                    <a:pt x="5770" y="12289"/>
                  </a:lnTo>
                  <a:lnTo>
                    <a:pt x="5614" y="12212"/>
                  </a:lnTo>
                  <a:lnTo>
                    <a:pt x="5459" y="12134"/>
                  </a:lnTo>
                  <a:close/>
                  <a:moveTo>
                    <a:pt x="4528" y="0"/>
                  </a:moveTo>
                  <a:lnTo>
                    <a:pt x="4217" y="52"/>
                  </a:lnTo>
                  <a:lnTo>
                    <a:pt x="3907" y="130"/>
                  </a:lnTo>
                  <a:lnTo>
                    <a:pt x="3596" y="233"/>
                  </a:lnTo>
                  <a:lnTo>
                    <a:pt x="3338" y="388"/>
                  </a:lnTo>
                  <a:lnTo>
                    <a:pt x="3053" y="544"/>
                  </a:lnTo>
                  <a:lnTo>
                    <a:pt x="2820" y="725"/>
                  </a:lnTo>
                  <a:lnTo>
                    <a:pt x="2587" y="932"/>
                  </a:lnTo>
                  <a:lnTo>
                    <a:pt x="2380" y="1164"/>
                  </a:lnTo>
                  <a:lnTo>
                    <a:pt x="2199" y="1397"/>
                  </a:lnTo>
                  <a:lnTo>
                    <a:pt x="2044" y="1656"/>
                  </a:lnTo>
                  <a:lnTo>
                    <a:pt x="1915" y="1941"/>
                  </a:lnTo>
                  <a:lnTo>
                    <a:pt x="1785" y="2251"/>
                  </a:lnTo>
                  <a:lnTo>
                    <a:pt x="1708" y="2536"/>
                  </a:lnTo>
                  <a:lnTo>
                    <a:pt x="1656" y="2872"/>
                  </a:lnTo>
                  <a:lnTo>
                    <a:pt x="1656" y="3182"/>
                  </a:lnTo>
                  <a:lnTo>
                    <a:pt x="1656" y="3467"/>
                  </a:lnTo>
                  <a:lnTo>
                    <a:pt x="1682" y="3726"/>
                  </a:lnTo>
                  <a:lnTo>
                    <a:pt x="1760" y="3959"/>
                  </a:lnTo>
                  <a:lnTo>
                    <a:pt x="1811" y="4217"/>
                  </a:lnTo>
                  <a:lnTo>
                    <a:pt x="78" y="5951"/>
                  </a:lnTo>
                  <a:lnTo>
                    <a:pt x="26" y="6028"/>
                  </a:lnTo>
                  <a:lnTo>
                    <a:pt x="0" y="6106"/>
                  </a:lnTo>
                  <a:lnTo>
                    <a:pt x="0" y="10064"/>
                  </a:lnTo>
                  <a:lnTo>
                    <a:pt x="26" y="10142"/>
                  </a:lnTo>
                  <a:lnTo>
                    <a:pt x="78" y="10219"/>
                  </a:lnTo>
                  <a:lnTo>
                    <a:pt x="156" y="10271"/>
                  </a:lnTo>
                  <a:lnTo>
                    <a:pt x="259" y="10297"/>
                  </a:lnTo>
                  <a:lnTo>
                    <a:pt x="337" y="10271"/>
                  </a:lnTo>
                  <a:lnTo>
                    <a:pt x="414" y="10219"/>
                  </a:lnTo>
                  <a:lnTo>
                    <a:pt x="466" y="10142"/>
                  </a:lnTo>
                  <a:lnTo>
                    <a:pt x="492" y="10064"/>
                  </a:lnTo>
                  <a:lnTo>
                    <a:pt x="492" y="6209"/>
                  </a:lnTo>
                  <a:lnTo>
                    <a:pt x="2018" y="4683"/>
                  </a:lnTo>
                  <a:lnTo>
                    <a:pt x="2122" y="4890"/>
                  </a:lnTo>
                  <a:lnTo>
                    <a:pt x="2251" y="5071"/>
                  </a:lnTo>
                  <a:lnTo>
                    <a:pt x="2406" y="5252"/>
                  </a:lnTo>
                  <a:lnTo>
                    <a:pt x="2587" y="5433"/>
                  </a:lnTo>
                  <a:lnTo>
                    <a:pt x="2769" y="5614"/>
                  </a:lnTo>
                  <a:lnTo>
                    <a:pt x="2950" y="5770"/>
                  </a:lnTo>
                  <a:lnTo>
                    <a:pt x="3157" y="5899"/>
                  </a:lnTo>
                  <a:lnTo>
                    <a:pt x="3389" y="6028"/>
                  </a:lnTo>
                  <a:lnTo>
                    <a:pt x="3622" y="6132"/>
                  </a:lnTo>
                  <a:lnTo>
                    <a:pt x="3855" y="6235"/>
                  </a:lnTo>
                  <a:lnTo>
                    <a:pt x="3933" y="6235"/>
                  </a:lnTo>
                  <a:lnTo>
                    <a:pt x="4036" y="6209"/>
                  </a:lnTo>
                  <a:lnTo>
                    <a:pt x="4114" y="6158"/>
                  </a:lnTo>
                  <a:lnTo>
                    <a:pt x="4140" y="6080"/>
                  </a:lnTo>
                  <a:lnTo>
                    <a:pt x="4166" y="5977"/>
                  </a:lnTo>
                  <a:lnTo>
                    <a:pt x="4140" y="5899"/>
                  </a:lnTo>
                  <a:lnTo>
                    <a:pt x="4088" y="5821"/>
                  </a:lnTo>
                  <a:lnTo>
                    <a:pt x="3984" y="5795"/>
                  </a:lnTo>
                  <a:lnTo>
                    <a:pt x="3803" y="5718"/>
                  </a:lnTo>
                  <a:lnTo>
                    <a:pt x="3596" y="5614"/>
                  </a:lnTo>
                  <a:lnTo>
                    <a:pt x="3415" y="5511"/>
                  </a:lnTo>
                  <a:lnTo>
                    <a:pt x="3234" y="5381"/>
                  </a:lnTo>
                  <a:lnTo>
                    <a:pt x="3079" y="5252"/>
                  </a:lnTo>
                  <a:lnTo>
                    <a:pt x="2924" y="5123"/>
                  </a:lnTo>
                  <a:lnTo>
                    <a:pt x="2769" y="4968"/>
                  </a:lnTo>
                  <a:lnTo>
                    <a:pt x="2639" y="4786"/>
                  </a:lnTo>
                  <a:lnTo>
                    <a:pt x="2458" y="4476"/>
                  </a:lnTo>
                  <a:lnTo>
                    <a:pt x="5666" y="4476"/>
                  </a:lnTo>
                  <a:lnTo>
                    <a:pt x="7400" y="6209"/>
                  </a:lnTo>
                  <a:lnTo>
                    <a:pt x="7400" y="15057"/>
                  </a:lnTo>
                  <a:lnTo>
                    <a:pt x="7374" y="15187"/>
                  </a:lnTo>
                  <a:lnTo>
                    <a:pt x="7322" y="15290"/>
                  </a:lnTo>
                  <a:lnTo>
                    <a:pt x="7193" y="15368"/>
                  </a:lnTo>
                  <a:lnTo>
                    <a:pt x="7063" y="15394"/>
                  </a:lnTo>
                  <a:lnTo>
                    <a:pt x="828" y="15394"/>
                  </a:lnTo>
                  <a:lnTo>
                    <a:pt x="699" y="15368"/>
                  </a:lnTo>
                  <a:lnTo>
                    <a:pt x="595" y="15290"/>
                  </a:lnTo>
                  <a:lnTo>
                    <a:pt x="518" y="15187"/>
                  </a:lnTo>
                  <a:lnTo>
                    <a:pt x="492" y="15057"/>
                  </a:lnTo>
                  <a:lnTo>
                    <a:pt x="492" y="11125"/>
                  </a:lnTo>
                  <a:lnTo>
                    <a:pt x="466" y="11021"/>
                  </a:lnTo>
                  <a:lnTo>
                    <a:pt x="414" y="10944"/>
                  </a:lnTo>
                  <a:lnTo>
                    <a:pt x="337" y="10892"/>
                  </a:lnTo>
                  <a:lnTo>
                    <a:pt x="156" y="10892"/>
                  </a:lnTo>
                  <a:lnTo>
                    <a:pt x="78" y="10944"/>
                  </a:lnTo>
                  <a:lnTo>
                    <a:pt x="26" y="11021"/>
                  </a:lnTo>
                  <a:lnTo>
                    <a:pt x="0" y="11125"/>
                  </a:lnTo>
                  <a:lnTo>
                    <a:pt x="0" y="15057"/>
                  </a:lnTo>
                  <a:lnTo>
                    <a:pt x="26" y="15213"/>
                  </a:lnTo>
                  <a:lnTo>
                    <a:pt x="78" y="15368"/>
                  </a:lnTo>
                  <a:lnTo>
                    <a:pt x="156" y="15523"/>
                  </a:lnTo>
                  <a:lnTo>
                    <a:pt x="259" y="15627"/>
                  </a:lnTo>
                  <a:lnTo>
                    <a:pt x="362" y="15730"/>
                  </a:lnTo>
                  <a:lnTo>
                    <a:pt x="518" y="15808"/>
                  </a:lnTo>
                  <a:lnTo>
                    <a:pt x="673" y="15859"/>
                  </a:lnTo>
                  <a:lnTo>
                    <a:pt x="828" y="15885"/>
                  </a:lnTo>
                  <a:lnTo>
                    <a:pt x="7063" y="15885"/>
                  </a:lnTo>
                  <a:lnTo>
                    <a:pt x="7218" y="15859"/>
                  </a:lnTo>
                  <a:lnTo>
                    <a:pt x="7374" y="15808"/>
                  </a:lnTo>
                  <a:lnTo>
                    <a:pt x="7529" y="15730"/>
                  </a:lnTo>
                  <a:lnTo>
                    <a:pt x="7632" y="15627"/>
                  </a:lnTo>
                  <a:lnTo>
                    <a:pt x="7736" y="15523"/>
                  </a:lnTo>
                  <a:lnTo>
                    <a:pt x="7813" y="15368"/>
                  </a:lnTo>
                  <a:lnTo>
                    <a:pt x="7865" y="15213"/>
                  </a:lnTo>
                  <a:lnTo>
                    <a:pt x="7891" y="15057"/>
                  </a:lnTo>
                  <a:lnTo>
                    <a:pt x="7891" y="13169"/>
                  </a:lnTo>
                  <a:lnTo>
                    <a:pt x="10323" y="15601"/>
                  </a:lnTo>
                  <a:lnTo>
                    <a:pt x="10452" y="15704"/>
                  </a:lnTo>
                  <a:lnTo>
                    <a:pt x="10582" y="15782"/>
                  </a:lnTo>
                  <a:lnTo>
                    <a:pt x="10737" y="15834"/>
                  </a:lnTo>
                  <a:lnTo>
                    <a:pt x="11047" y="15834"/>
                  </a:lnTo>
                  <a:lnTo>
                    <a:pt x="11203" y="15782"/>
                  </a:lnTo>
                  <a:lnTo>
                    <a:pt x="11332" y="15704"/>
                  </a:lnTo>
                  <a:lnTo>
                    <a:pt x="11461" y="15601"/>
                  </a:lnTo>
                  <a:lnTo>
                    <a:pt x="15885" y="11203"/>
                  </a:lnTo>
                  <a:lnTo>
                    <a:pt x="15989" y="11073"/>
                  </a:lnTo>
                  <a:lnTo>
                    <a:pt x="16066" y="10918"/>
                  </a:lnTo>
                  <a:lnTo>
                    <a:pt x="16092" y="10789"/>
                  </a:lnTo>
                  <a:lnTo>
                    <a:pt x="16118" y="10633"/>
                  </a:lnTo>
                  <a:lnTo>
                    <a:pt x="16092" y="10452"/>
                  </a:lnTo>
                  <a:lnTo>
                    <a:pt x="16066" y="10323"/>
                  </a:lnTo>
                  <a:lnTo>
                    <a:pt x="15989" y="10168"/>
                  </a:lnTo>
                  <a:lnTo>
                    <a:pt x="15885" y="10038"/>
                  </a:lnTo>
                  <a:lnTo>
                    <a:pt x="13091" y="7270"/>
                  </a:lnTo>
                  <a:lnTo>
                    <a:pt x="13014" y="7218"/>
                  </a:lnTo>
                  <a:lnTo>
                    <a:pt x="12936" y="7192"/>
                  </a:lnTo>
                  <a:lnTo>
                    <a:pt x="12833" y="7218"/>
                  </a:lnTo>
                  <a:lnTo>
                    <a:pt x="12755" y="7270"/>
                  </a:lnTo>
                  <a:lnTo>
                    <a:pt x="12703" y="7348"/>
                  </a:lnTo>
                  <a:lnTo>
                    <a:pt x="12703" y="7425"/>
                  </a:lnTo>
                  <a:lnTo>
                    <a:pt x="12703" y="7529"/>
                  </a:lnTo>
                  <a:lnTo>
                    <a:pt x="12755" y="7606"/>
                  </a:lnTo>
                  <a:lnTo>
                    <a:pt x="15549" y="10375"/>
                  </a:lnTo>
                  <a:lnTo>
                    <a:pt x="15627" y="10478"/>
                  </a:lnTo>
                  <a:lnTo>
                    <a:pt x="15652" y="10633"/>
                  </a:lnTo>
                  <a:lnTo>
                    <a:pt x="15627" y="10763"/>
                  </a:lnTo>
                  <a:lnTo>
                    <a:pt x="15549" y="10866"/>
                  </a:lnTo>
                  <a:lnTo>
                    <a:pt x="11125" y="15264"/>
                  </a:lnTo>
                  <a:lnTo>
                    <a:pt x="11022" y="15342"/>
                  </a:lnTo>
                  <a:lnTo>
                    <a:pt x="10892" y="15368"/>
                  </a:lnTo>
                  <a:lnTo>
                    <a:pt x="10763" y="15342"/>
                  </a:lnTo>
                  <a:lnTo>
                    <a:pt x="10659" y="15264"/>
                  </a:lnTo>
                  <a:lnTo>
                    <a:pt x="7891" y="12496"/>
                  </a:lnTo>
                  <a:lnTo>
                    <a:pt x="7891" y="9055"/>
                  </a:lnTo>
                  <a:lnTo>
                    <a:pt x="9831" y="7115"/>
                  </a:lnTo>
                  <a:lnTo>
                    <a:pt x="9883" y="7037"/>
                  </a:lnTo>
                  <a:lnTo>
                    <a:pt x="9909" y="6934"/>
                  </a:lnTo>
                  <a:lnTo>
                    <a:pt x="9883" y="6856"/>
                  </a:lnTo>
                  <a:lnTo>
                    <a:pt x="9831" y="6779"/>
                  </a:lnTo>
                  <a:lnTo>
                    <a:pt x="9754" y="6727"/>
                  </a:lnTo>
                  <a:lnTo>
                    <a:pt x="9676" y="6701"/>
                  </a:lnTo>
                  <a:lnTo>
                    <a:pt x="9573" y="6727"/>
                  </a:lnTo>
                  <a:lnTo>
                    <a:pt x="9495" y="6779"/>
                  </a:lnTo>
                  <a:lnTo>
                    <a:pt x="7891" y="8408"/>
                  </a:lnTo>
                  <a:lnTo>
                    <a:pt x="7891" y="6106"/>
                  </a:lnTo>
                  <a:lnTo>
                    <a:pt x="7865" y="6028"/>
                  </a:lnTo>
                  <a:lnTo>
                    <a:pt x="7813" y="5951"/>
                  </a:lnTo>
                  <a:lnTo>
                    <a:pt x="6416" y="4554"/>
                  </a:lnTo>
                  <a:lnTo>
                    <a:pt x="6856" y="4114"/>
                  </a:lnTo>
                  <a:lnTo>
                    <a:pt x="9288" y="4114"/>
                  </a:lnTo>
                  <a:lnTo>
                    <a:pt x="12005" y="6830"/>
                  </a:lnTo>
                  <a:lnTo>
                    <a:pt x="12082" y="6882"/>
                  </a:lnTo>
                  <a:lnTo>
                    <a:pt x="12186" y="6908"/>
                  </a:lnTo>
                  <a:lnTo>
                    <a:pt x="12263" y="6882"/>
                  </a:lnTo>
                  <a:lnTo>
                    <a:pt x="12341" y="6830"/>
                  </a:lnTo>
                  <a:lnTo>
                    <a:pt x="12393" y="6753"/>
                  </a:lnTo>
                  <a:lnTo>
                    <a:pt x="12419" y="6675"/>
                  </a:lnTo>
                  <a:lnTo>
                    <a:pt x="12393" y="6572"/>
                  </a:lnTo>
                  <a:lnTo>
                    <a:pt x="12341" y="6494"/>
                  </a:lnTo>
                  <a:lnTo>
                    <a:pt x="9573" y="3726"/>
                  </a:lnTo>
                  <a:lnTo>
                    <a:pt x="9495" y="3674"/>
                  </a:lnTo>
                  <a:lnTo>
                    <a:pt x="9392" y="3648"/>
                  </a:lnTo>
                  <a:lnTo>
                    <a:pt x="8020" y="3648"/>
                  </a:lnTo>
                  <a:lnTo>
                    <a:pt x="8046" y="3415"/>
                  </a:lnTo>
                  <a:lnTo>
                    <a:pt x="8046" y="3182"/>
                  </a:lnTo>
                  <a:lnTo>
                    <a:pt x="8020" y="2872"/>
                  </a:lnTo>
                  <a:lnTo>
                    <a:pt x="7995" y="2536"/>
                  </a:lnTo>
                  <a:lnTo>
                    <a:pt x="7917" y="2251"/>
                  </a:lnTo>
                  <a:lnTo>
                    <a:pt x="7788" y="1941"/>
                  </a:lnTo>
                  <a:lnTo>
                    <a:pt x="7658" y="1656"/>
                  </a:lnTo>
                  <a:lnTo>
                    <a:pt x="7503" y="1397"/>
                  </a:lnTo>
                  <a:lnTo>
                    <a:pt x="7322" y="1164"/>
                  </a:lnTo>
                  <a:lnTo>
                    <a:pt x="7115" y="932"/>
                  </a:lnTo>
                  <a:lnTo>
                    <a:pt x="6882" y="725"/>
                  </a:lnTo>
                  <a:lnTo>
                    <a:pt x="6649" y="544"/>
                  </a:lnTo>
                  <a:lnTo>
                    <a:pt x="6365" y="388"/>
                  </a:lnTo>
                  <a:lnTo>
                    <a:pt x="6106" y="233"/>
                  </a:lnTo>
                  <a:lnTo>
                    <a:pt x="5795" y="130"/>
                  </a:lnTo>
                  <a:lnTo>
                    <a:pt x="5485" y="52"/>
                  </a:lnTo>
                  <a:lnTo>
                    <a:pt x="51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50" name="Google Shape;2950;p26"/>
          <p:cNvGrpSpPr/>
          <p:nvPr/>
        </p:nvGrpSpPr>
        <p:grpSpPr>
          <a:xfrm>
            <a:off x="3990044" y="1950375"/>
            <a:ext cx="402325" cy="402975"/>
            <a:chOff x="3975325" y="1950375"/>
            <a:chExt cx="402325" cy="402975"/>
          </a:xfrm>
        </p:grpSpPr>
        <p:sp>
          <p:nvSpPr>
            <p:cNvPr id="2951" name="Google Shape;2951;p26"/>
            <p:cNvSpPr/>
            <p:nvPr/>
          </p:nvSpPr>
          <p:spPr>
            <a:xfrm>
              <a:off x="3981150" y="2194200"/>
              <a:ext cx="390675" cy="152675"/>
            </a:xfrm>
            <a:custGeom>
              <a:rect b="b" l="l" r="r" t="t"/>
              <a:pathLst>
                <a:path extrusionOk="0" h="6107" w="15627">
                  <a:moveTo>
                    <a:pt x="15394" y="1"/>
                  </a:moveTo>
                  <a:lnTo>
                    <a:pt x="233" y="1"/>
                  </a:lnTo>
                  <a:lnTo>
                    <a:pt x="233" y="1"/>
                  </a:lnTo>
                  <a:lnTo>
                    <a:pt x="156" y="1"/>
                  </a:lnTo>
                  <a:lnTo>
                    <a:pt x="78" y="79"/>
                  </a:lnTo>
                  <a:lnTo>
                    <a:pt x="26" y="130"/>
                  </a:lnTo>
                  <a:lnTo>
                    <a:pt x="0" y="234"/>
                  </a:lnTo>
                  <a:lnTo>
                    <a:pt x="0" y="5874"/>
                  </a:lnTo>
                  <a:lnTo>
                    <a:pt x="0" y="5874"/>
                  </a:lnTo>
                  <a:lnTo>
                    <a:pt x="26" y="5977"/>
                  </a:lnTo>
                  <a:lnTo>
                    <a:pt x="78" y="6055"/>
                  </a:lnTo>
                  <a:lnTo>
                    <a:pt x="156" y="6107"/>
                  </a:lnTo>
                  <a:lnTo>
                    <a:pt x="233" y="6107"/>
                  </a:lnTo>
                  <a:lnTo>
                    <a:pt x="15394" y="6107"/>
                  </a:lnTo>
                  <a:lnTo>
                    <a:pt x="15394" y="6107"/>
                  </a:lnTo>
                  <a:lnTo>
                    <a:pt x="15497" y="6107"/>
                  </a:lnTo>
                  <a:lnTo>
                    <a:pt x="15575" y="6055"/>
                  </a:lnTo>
                  <a:lnTo>
                    <a:pt x="15627" y="5977"/>
                  </a:lnTo>
                  <a:lnTo>
                    <a:pt x="15627" y="5874"/>
                  </a:lnTo>
                  <a:lnTo>
                    <a:pt x="15627" y="234"/>
                  </a:lnTo>
                  <a:lnTo>
                    <a:pt x="15627" y="234"/>
                  </a:lnTo>
                  <a:lnTo>
                    <a:pt x="15627" y="130"/>
                  </a:lnTo>
                  <a:lnTo>
                    <a:pt x="15575" y="79"/>
                  </a:lnTo>
                  <a:lnTo>
                    <a:pt x="15497" y="1"/>
                  </a:lnTo>
                  <a:lnTo>
                    <a:pt x="15394" y="1"/>
                  </a:lnTo>
                  <a:lnTo>
                    <a:pt x="15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26"/>
            <p:cNvSpPr/>
            <p:nvPr/>
          </p:nvSpPr>
          <p:spPr>
            <a:xfrm>
              <a:off x="4012850" y="2225900"/>
              <a:ext cx="327300" cy="89275"/>
            </a:xfrm>
            <a:custGeom>
              <a:rect b="b" l="l" r="r" t="t"/>
              <a:pathLst>
                <a:path extrusionOk="0" h="3571" w="13092">
                  <a:moveTo>
                    <a:pt x="259" y="1"/>
                  </a:moveTo>
                  <a:lnTo>
                    <a:pt x="12858" y="1"/>
                  </a:lnTo>
                  <a:lnTo>
                    <a:pt x="12858" y="1"/>
                  </a:lnTo>
                  <a:lnTo>
                    <a:pt x="12936" y="26"/>
                  </a:lnTo>
                  <a:lnTo>
                    <a:pt x="13013" y="78"/>
                  </a:lnTo>
                  <a:lnTo>
                    <a:pt x="13065" y="156"/>
                  </a:lnTo>
                  <a:lnTo>
                    <a:pt x="13091" y="233"/>
                  </a:lnTo>
                  <a:lnTo>
                    <a:pt x="13091" y="3338"/>
                  </a:lnTo>
                  <a:lnTo>
                    <a:pt x="13091" y="3338"/>
                  </a:lnTo>
                  <a:lnTo>
                    <a:pt x="13065" y="3441"/>
                  </a:lnTo>
                  <a:lnTo>
                    <a:pt x="13013" y="3519"/>
                  </a:lnTo>
                  <a:lnTo>
                    <a:pt x="12936" y="3571"/>
                  </a:lnTo>
                  <a:lnTo>
                    <a:pt x="12858" y="3571"/>
                  </a:lnTo>
                  <a:lnTo>
                    <a:pt x="259" y="3571"/>
                  </a:lnTo>
                  <a:lnTo>
                    <a:pt x="259" y="3571"/>
                  </a:lnTo>
                  <a:lnTo>
                    <a:pt x="155" y="3571"/>
                  </a:lnTo>
                  <a:lnTo>
                    <a:pt x="78" y="3519"/>
                  </a:lnTo>
                  <a:lnTo>
                    <a:pt x="26" y="3441"/>
                  </a:lnTo>
                  <a:lnTo>
                    <a:pt x="0" y="3338"/>
                  </a:lnTo>
                  <a:lnTo>
                    <a:pt x="0" y="233"/>
                  </a:lnTo>
                  <a:lnTo>
                    <a:pt x="0" y="233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5" y="26"/>
                  </a:lnTo>
                  <a:lnTo>
                    <a:pt x="259" y="1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26"/>
            <p:cNvSpPr/>
            <p:nvPr/>
          </p:nvSpPr>
          <p:spPr>
            <a:xfrm>
              <a:off x="4100150" y="2194200"/>
              <a:ext cx="153325" cy="152675"/>
            </a:xfrm>
            <a:custGeom>
              <a:rect b="b" l="l" r="r" t="t"/>
              <a:pathLst>
                <a:path extrusionOk="0" h="6107" w="6133">
                  <a:moveTo>
                    <a:pt x="3054" y="6107"/>
                  </a:moveTo>
                  <a:lnTo>
                    <a:pt x="3054" y="6107"/>
                  </a:lnTo>
                  <a:lnTo>
                    <a:pt x="3364" y="6107"/>
                  </a:lnTo>
                  <a:lnTo>
                    <a:pt x="3675" y="6055"/>
                  </a:lnTo>
                  <a:lnTo>
                    <a:pt x="3959" y="5977"/>
                  </a:lnTo>
                  <a:lnTo>
                    <a:pt x="4244" y="5874"/>
                  </a:lnTo>
                  <a:lnTo>
                    <a:pt x="4502" y="5744"/>
                  </a:lnTo>
                  <a:lnTo>
                    <a:pt x="4761" y="5589"/>
                  </a:lnTo>
                  <a:lnTo>
                    <a:pt x="4994" y="5408"/>
                  </a:lnTo>
                  <a:lnTo>
                    <a:pt x="5227" y="5227"/>
                  </a:lnTo>
                  <a:lnTo>
                    <a:pt x="5408" y="4994"/>
                  </a:lnTo>
                  <a:lnTo>
                    <a:pt x="5589" y="4761"/>
                  </a:lnTo>
                  <a:lnTo>
                    <a:pt x="5744" y="4503"/>
                  </a:lnTo>
                  <a:lnTo>
                    <a:pt x="5874" y="4244"/>
                  </a:lnTo>
                  <a:lnTo>
                    <a:pt x="5977" y="3959"/>
                  </a:lnTo>
                  <a:lnTo>
                    <a:pt x="6055" y="3675"/>
                  </a:lnTo>
                  <a:lnTo>
                    <a:pt x="6106" y="3364"/>
                  </a:lnTo>
                  <a:lnTo>
                    <a:pt x="6132" y="3054"/>
                  </a:lnTo>
                  <a:lnTo>
                    <a:pt x="6132" y="3054"/>
                  </a:lnTo>
                  <a:lnTo>
                    <a:pt x="6106" y="2743"/>
                  </a:lnTo>
                  <a:lnTo>
                    <a:pt x="6055" y="2433"/>
                  </a:lnTo>
                  <a:lnTo>
                    <a:pt x="5977" y="2148"/>
                  </a:lnTo>
                  <a:lnTo>
                    <a:pt x="5874" y="1864"/>
                  </a:lnTo>
                  <a:lnTo>
                    <a:pt x="5744" y="1605"/>
                  </a:lnTo>
                  <a:lnTo>
                    <a:pt x="5589" y="1346"/>
                  </a:lnTo>
                  <a:lnTo>
                    <a:pt x="5408" y="1113"/>
                  </a:lnTo>
                  <a:lnTo>
                    <a:pt x="5227" y="881"/>
                  </a:lnTo>
                  <a:lnTo>
                    <a:pt x="4994" y="699"/>
                  </a:lnTo>
                  <a:lnTo>
                    <a:pt x="4761" y="518"/>
                  </a:lnTo>
                  <a:lnTo>
                    <a:pt x="4502" y="363"/>
                  </a:lnTo>
                  <a:lnTo>
                    <a:pt x="4244" y="234"/>
                  </a:lnTo>
                  <a:lnTo>
                    <a:pt x="3959" y="130"/>
                  </a:lnTo>
                  <a:lnTo>
                    <a:pt x="3675" y="53"/>
                  </a:lnTo>
                  <a:lnTo>
                    <a:pt x="3364" y="1"/>
                  </a:lnTo>
                  <a:lnTo>
                    <a:pt x="3054" y="1"/>
                  </a:lnTo>
                  <a:lnTo>
                    <a:pt x="3054" y="1"/>
                  </a:lnTo>
                  <a:lnTo>
                    <a:pt x="2743" y="1"/>
                  </a:lnTo>
                  <a:lnTo>
                    <a:pt x="2433" y="53"/>
                  </a:lnTo>
                  <a:lnTo>
                    <a:pt x="2148" y="130"/>
                  </a:lnTo>
                  <a:lnTo>
                    <a:pt x="1864" y="234"/>
                  </a:lnTo>
                  <a:lnTo>
                    <a:pt x="1605" y="363"/>
                  </a:lnTo>
                  <a:lnTo>
                    <a:pt x="1346" y="518"/>
                  </a:lnTo>
                  <a:lnTo>
                    <a:pt x="1113" y="699"/>
                  </a:lnTo>
                  <a:lnTo>
                    <a:pt x="906" y="881"/>
                  </a:lnTo>
                  <a:lnTo>
                    <a:pt x="699" y="1113"/>
                  </a:lnTo>
                  <a:lnTo>
                    <a:pt x="518" y="1346"/>
                  </a:lnTo>
                  <a:lnTo>
                    <a:pt x="363" y="1605"/>
                  </a:lnTo>
                  <a:lnTo>
                    <a:pt x="234" y="1864"/>
                  </a:lnTo>
                  <a:lnTo>
                    <a:pt x="130" y="2148"/>
                  </a:lnTo>
                  <a:lnTo>
                    <a:pt x="53" y="2433"/>
                  </a:lnTo>
                  <a:lnTo>
                    <a:pt x="1" y="2743"/>
                  </a:lnTo>
                  <a:lnTo>
                    <a:pt x="1" y="3054"/>
                  </a:lnTo>
                  <a:lnTo>
                    <a:pt x="1" y="3054"/>
                  </a:lnTo>
                  <a:lnTo>
                    <a:pt x="1" y="3364"/>
                  </a:lnTo>
                  <a:lnTo>
                    <a:pt x="53" y="3675"/>
                  </a:lnTo>
                  <a:lnTo>
                    <a:pt x="130" y="3959"/>
                  </a:lnTo>
                  <a:lnTo>
                    <a:pt x="234" y="4244"/>
                  </a:lnTo>
                  <a:lnTo>
                    <a:pt x="363" y="4503"/>
                  </a:lnTo>
                  <a:lnTo>
                    <a:pt x="518" y="4761"/>
                  </a:lnTo>
                  <a:lnTo>
                    <a:pt x="699" y="4994"/>
                  </a:lnTo>
                  <a:lnTo>
                    <a:pt x="906" y="5227"/>
                  </a:lnTo>
                  <a:lnTo>
                    <a:pt x="1113" y="5408"/>
                  </a:lnTo>
                  <a:lnTo>
                    <a:pt x="1346" y="5589"/>
                  </a:lnTo>
                  <a:lnTo>
                    <a:pt x="1605" y="5744"/>
                  </a:lnTo>
                  <a:lnTo>
                    <a:pt x="1864" y="5874"/>
                  </a:lnTo>
                  <a:lnTo>
                    <a:pt x="2148" y="5977"/>
                  </a:lnTo>
                  <a:lnTo>
                    <a:pt x="2433" y="6055"/>
                  </a:lnTo>
                  <a:lnTo>
                    <a:pt x="2743" y="6107"/>
                  </a:lnTo>
                  <a:lnTo>
                    <a:pt x="3054" y="6107"/>
                  </a:lnTo>
                  <a:lnTo>
                    <a:pt x="3054" y="610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26"/>
            <p:cNvSpPr/>
            <p:nvPr/>
          </p:nvSpPr>
          <p:spPr>
            <a:xfrm>
              <a:off x="4050350" y="2057100"/>
              <a:ext cx="55650" cy="111275"/>
            </a:xfrm>
            <a:custGeom>
              <a:rect b="b" l="l" r="r" t="t"/>
              <a:pathLst>
                <a:path extrusionOk="0" h="4451" w="2226">
                  <a:moveTo>
                    <a:pt x="52" y="957"/>
                  </a:moveTo>
                  <a:lnTo>
                    <a:pt x="52" y="957"/>
                  </a:lnTo>
                  <a:lnTo>
                    <a:pt x="1" y="1035"/>
                  </a:lnTo>
                  <a:lnTo>
                    <a:pt x="1" y="1087"/>
                  </a:lnTo>
                  <a:lnTo>
                    <a:pt x="52" y="1113"/>
                  </a:lnTo>
                  <a:lnTo>
                    <a:pt x="130" y="1139"/>
                  </a:lnTo>
                  <a:lnTo>
                    <a:pt x="570" y="1139"/>
                  </a:lnTo>
                  <a:lnTo>
                    <a:pt x="570" y="4450"/>
                  </a:lnTo>
                  <a:lnTo>
                    <a:pt x="1656" y="4450"/>
                  </a:lnTo>
                  <a:lnTo>
                    <a:pt x="1656" y="1139"/>
                  </a:lnTo>
                  <a:lnTo>
                    <a:pt x="2096" y="1139"/>
                  </a:lnTo>
                  <a:lnTo>
                    <a:pt x="2096" y="1139"/>
                  </a:lnTo>
                  <a:lnTo>
                    <a:pt x="2174" y="1113"/>
                  </a:lnTo>
                  <a:lnTo>
                    <a:pt x="2226" y="1087"/>
                  </a:lnTo>
                  <a:lnTo>
                    <a:pt x="2226" y="1035"/>
                  </a:lnTo>
                  <a:lnTo>
                    <a:pt x="2174" y="957"/>
                  </a:lnTo>
                  <a:lnTo>
                    <a:pt x="1294" y="78"/>
                  </a:lnTo>
                  <a:lnTo>
                    <a:pt x="1294" y="78"/>
                  </a:lnTo>
                  <a:lnTo>
                    <a:pt x="1191" y="26"/>
                  </a:lnTo>
                  <a:lnTo>
                    <a:pt x="1113" y="0"/>
                  </a:lnTo>
                  <a:lnTo>
                    <a:pt x="1036" y="26"/>
                  </a:lnTo>
                  <a:lnTo>
                    <a:pt x="932" y="78"/>
                  </a:lnTo>
                  <a:lnTo>
                    <a:pt x="52" y="9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26"/>
            <p:cNvSpPr/>
            <p:nvPr/>
          </p:nvSpPr>
          <p:spPr>
            <a:xfrm>
              <a:off x="4246975" y="2057100"/>
              <a:ext cx="55650" cy="111275"/>
            </a:xfrm>
            <a:custGeom>
              <a:rect b="b" l="l" r="r" t="t"/>
              <a:pathLst>
                <a:path extrusionOk="0" h="4451" w="2226">
                  <a:moveTo>
                    <a:pt x="78" y="957"/>
                  </a:moveTo>
                  <a:lnTo>
                    <a:pt x="78" y="957"/>
                  </a:lnTo>
                  <a:lnTo>
                    <a:pt x="26" y="1035"/>
                  </a:lnTo>
                  <a:lnTo>
                    <a:pt x="1" y="1087"/>
                  </a:lnTo>
                  <a:lnTo>
                    <a:pt x="52" y="1113"/>
                  </a:lnTo>
                  <a:lnTo>
                    <a:pt x="130" y="1139"/>
                  </a:lnTo>
                  <a:lnTo>
                    <a:pt x="596" y="1139"/>
                  </a:lnTo>
                  <a:lnTo>
                    <a:pt x="596" y="4450"/>
                  </a:lnTo>
                  <a:lnTo>
                    <a:pt x="1656" y="4450"/>
                  </a:lnTo>
                  <a:lnTo>
                    <a:pt x="1656" y="1139"/>
                  </a:lnTo>
                  <a:lnTo>
                    <a:pt x="2096" y="1139"/>
                  </a:lnTo>
                  <a:lnTo>
                    <a:pt x="2096" y="1139"/>
                  </a:lnTo>
                  <a:lnTo>
                    <a:pt x="2200" y="1113"/>
                  </a:lnTo>
                  <a:lnTo>
                    <a:pt x="2226" y="1087"/>
                  </a:lnTo>
                  <a:lnTo>
                    <a:pt x="2226" y="1035"/>
                  </a:lnTo>
                  <a:lnTo>
                    <a:pt x="2174" y="957"/>
                  </a:lnTo>
                  <a:lnTo>
                    <a:pt x="1294" y="78"/>
                  </a:lnTo>
                  <a:lnTo>
                    <a:pt x="1294" y="78"/>
                  </a:lnTo>
                  <a:lnTo>
                    <a:pt x="1217" y="26"/>
                  </a:lnTo>
                  <a:lnTo>
                    <a:pt x="1139" y="0"/>
                  </a:lnTo>
                  <a:lnTo>
                    <a:pt x="1035" y="26"/>
                  </a:lnTo>
                  <a:lnTo>
                    <a:pt x="958" y="78"/>
                  </a:lnTo>
                  <a:lnTo>
                    <a:pt x="78" y="9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26"/>
            <p:cNvSpPr/>
            <p:nvPr/>
          </p:nvSpPr>
          <p:spPr>
            <a:xfrm>
              <a:off x="3981150" y="1958775"/>
              <a:ext cx="390675" cy="212175"/>
            </a:xfrm>
            <a:custGeom>
              <a:rect b="b" l="l" r="r" t="t"/>
              <a:pathLst>
                <a:path extrusionOk="0" h="8487" w="15627">
                  <a:moveTo>
                    <a:pt x="6986" y="2924"/>
                  </a:moveTo>
                  <a:lnTo>
                    <a:pt x="6986" y="2924"/>
                  </a:lnTo>
                  <a:lnTo>
                    <a:pt x="6934" y="3338"/>
                  </a:lnTo>
                  <a:lnTo>
                    <a:pt x="6856" y="3752"/>
                  </a:lnTo>
                  <a:lnTo>
                    <a:pt x="6701" y="4166"/>
                  </a:lnTo>
                  <a:lnTo>
                    <a:pt x="6520" y="4580"/>
                  </a:lnTo>
                  <a:lnTo>
                    <a:pt x="6313" y="4994"/>
                  </a:lnTo>
                  <a:lnTo>
                    <a:pt x="6028" y="5382"/>
                  </a:lnTo>
                  <a:lnTo>
                    <a:pt x="5744" y="5744"/>
                  </a:lnTo>
                  <a:lnTo>
                    <a:pt x="5382" y="6080"/>
                  </a:lnTo>
                  <a:lnTo>
                    <a:pt x="4994" y="6391"/>
                  </a:lnTo>
                  <a:lnTo>
                    <a:pt x="4580" y="6701"/>
                  </a:lnTo>
                  <a:lnTo>
                    <a:pt x="4140" y="6934"/>
                  </a:lnTo>
                  <a:lnTo>
                    <a:pt x="3648" y="7167"/>
                  </a:lnTo>
                  <a:lnTo>
                    <a:pt x="3131" y="7348"/>
                  </a:lnTo>
                  <a:lnTo>
                    <a:pt x="2588" y="7478"/>
                  </a:lnTo>
                  <a:lnTo>
                    <a:pt x="2018" y="7555"/>
                  </a:lnTo>
                  <a:lnTo>
                    <a:pt x="1398" y="7581"/>
                  </a:lnTo>
                  <a:lnTo>
                    <a:pt x="466" y="7581"/>
                  </a:lnTo>
                  <a:lnTo>
                    <a:pt x="466" y="7581"/>
                  </a:lnTo>
                  <a:lnTo>
                    <a:pt x="363" y="7581"/>
                  </a:lnTo>
                  <a:lnTo>
                    <a:pt x="285" y="7607"/>
                  </a:lnTo>
                  <a:lnTo>
                    <a:pt x="207" y="7659"/>
                  </a:lnTo>
                  <a:lnTo>
                    <a:pt x="130" y="7710"/>
                  </a:lnTo>
                  <a:lnTo>
                    <a:pt x="78" y="7788"/>
                  </a:lnTo>
                  <a:lnTo>
                    <a:pt x="26" y="7866"/>
                  </a:lnTo>
                  <a:lnTo>
                    <a:pt x="0" y="7943"/>
                  </a:lnTo>
                  <a:lnTo>
                    <a:pt x="0" y="8047"/>
                  </a:lnTo>
                  <a:lnTo>
                    <a:pt x="0" y="8047"/>
                  </a:lnTo>
                  <a:lnTo>
                    <a:pt x="0" y="8124"/>
                  </a:lnTo>
                  <a:lnTo>
                    <a:pt x="26" y="8202"/>
                  </a:lnTo>
                  <a:lnTo>
                    <a:pt x="78" y="8280"/>
                  </a:lnTo>
                  <a:lnTo>
                    <a:pt x="130" y="8357"/>
                  </a:lnTo>
                  <a:lnTo>
                    <a:pt x="207" y="8409"/>
                  </a:lnTo>
                  <a:lnTo>
                    <a:pt x="285" y="8461"/>
                  </a:lnTo>
                  <a:lnTo>
                    <a:pt x="363" y="8487"/>
                  </a:lnTo>
                  <a:lnTo>
                    <a:pt x="466" y="8487"/>
                  </a:lnTo>
                  <a:lnTo>
                    <a:pt x="15187" y="8487"/>
                  </a:lnTo>
                  <a:lnTo>
                    <a:pt x="15187" y="8487"/>
                  </a:lnTo>
                  <a:lnTo>
                    <a:pt x="15265" y="8487"/>
                  </a:lnTo>
                  <a:lnTo>
                    <a:pt x="15342" y="8461"/>
                  </a:lnTo>
                  <a:lnTo>
                    <a:pt x="15420" y="8409"/>
                  </a:lnTo>
                  <a:lnTo>
                    <a:pt x="15497" y="8357"/>
                  </a:lnTo>
                  <a:lnTo>
                    <a:pt x="15549" y="8280"/>
                  </a:lnTo>
                  <a:lnTo>
                    <a:pt x="15601" y="8202"/>
                  </a:lnTo>
                  <a:lnTo>
                    <a:pt x="15627" y="8124"/>
                  </a:lnTo>
                  <a:lnTo>
                    <a:pt x="15627" y="8047"/>
                  </a:lnTo>
                  <a:lnTo>
                    <a:pt x="15627" y="8047"/>
                  </a:lnTo>
                  <a:lnTo>
                    <a:pt x="15627" y="7943"/>
                  </a:lnTo>
                  <a:lnTo>
                    <a:pt x="15601" y="7866"/>
                  </a:lnTo>
                  <a:lnTo>
                    <a:pt x="15549" y="7788"/>
                  </a:lnTo>
                  <a:lnTo>
                    <a:pt x="15497" y="7710"/>
                  </a:lnTo>
                  <a:lnTo>
                    <a:pt x="15420" y="7659"/>
                  </a:lnTo>
                  <a:lnTo>
                    <a:pt x="15342" y="7607"/>
                  </a:lnTo>
                  <a:lnTo>
                    <a:pt x="15265" y="7581"/>
                  </a:lnTo>
                  <a:lnTo>
                    <a:pt x="15187" y="7581"/>
                  </a:lnTo>
                  <a:lnTo>
                    <a:pt x="14230" y="7581"/>
                  </a:lnTo>
                  <a:lnTo>
                    <a:pt x="14230" y="7581"/>
                  </a:lnTo>
                  <a:lnTo>
                    <a:pt x="13635" y="7555"/>
                  </a:lnTo>
                  <a:lnTo>
                    <a:pt x="13040" y="7478"/>
                  </a:lnTo>
                  <a:lnTo>
                    <a:pt x="12496" y="7348"/>
                  </a:lnTo>
                  <a:lnTo>
                    <a:pt x="11979" y="7167"/>
                  </a:lnTo>
                  <a:lnTo>
                    <a:pt x="11513" y="6934"/>
                  </a:lnTo>
                  <a:lnTo>
                    <a:pt x="11048" y="6701"/>
                  </a:lnTo>
                  <a:lnTo>
                    <a:pt x="10634" y="6391"/>
                  </a:lnTo>
                  <a:lnTo>
                    <a:pt x="10246" y="6080"/>
                  </a:lnTo>
                  <a:lnTo>
                    <a:pt x="9909" y="5744"/>
                  </a:lnTo>
                  <a:lnTo>
                    <a:pt x="9599" y="5382"/>
                  </a:lnTo>
                  <a:lnTo>
                    <a:pt x="9340" y="4994"/>
                  </a:lnTo>
                  <a:lnTo>
                    <a:pt x="9107" y="4580"/>
                  </a:lnTo>
                  <a:lnTo>
                    <a:pt x="8926" y="4166"/>
                  </a:lnTo>
                  <a:lnTo>
                    <a:pt x="8797" y="3752"/>
                  </a:lnTo>
                  <a:lnTo>
                    <a:pt x="8693" y="3338"/>
                  </a:lnTo>
                  <a:lnTo>
                    <a:pt x="8642" y="2924"/>
                  </a:lnTo>
                  <a:lnTo>
                    <a:pt x="10608" y="2924"/>
                  </a:lnTo>
                  <a:lnTo>
                    <a:pt x="10608" y="2924"/>
                  </a:lnTo>
                  <a:lnTo>
                    <a:pt x="10685" y="2898"/>
                  </a:lnTo>
                  <a:lnTo>
                    <a:pt x="10737" y="2872"/>
                  </a:lnTo>
                  <a:lnTo>
                    <a:pt x="10711" y="2821"/>
                  </a:lnTo>
                  <a:lnTo>
                    <a:pt x="10659" y="2743"/>
                  </a:lnTo>
                  <a:lnTo>
                    <a:pt x="7995" y="78"/>
                  </a:lnTo>
                  <a:lnTo>
                    <a:pt x="7995" y="78"/>
                  </a:lnTo>
                  <a:lnTo>
                    <a:pt x="7917" y="1"/>
                  </a:lnTo>
                  <a:lnTo>
                    <a:pt x="7814" y="1"/>
                  </a:lnTo>
                  <a:lnTo>
                    <a:pt x="7736" y="1"/>
                  </a:lnTo>
                  <a:lnTo>
                    <a:pt x="7633" y="78"/>
                  </a:lnTo>
                  <a:lnTo>
                    <a:pt x="4968" y="2743"/>
                  </a:lnTo>
                  <a:lnTo>
                    <a:pt x="4968" y="2743"/>
                  </a:lnTo>
                  <a:lnTo>
                    <a:pt x="4916" y="2821"/>
                  </a:lnTo>
                  <a:lnTo>
                    <a:pt x="4916" y="2872"/>
                  </a:lnTo>
                  <a:lnTo>
                    <a:pt x="4942" y="2924"/>
                  </a:lnTo>
                  <a:lnTo>
                    <a:pt x="5045" y="2924"/>
                  </a:lnTo>
                  <a:lnTo>
                    <a:pt x="6986" y="29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26"/>
            <p:cNvSpPr/>
            <p:nvPr/>
          </p:nvSpPr>
          <p:spPr>
            <a:xfrm>
              <a:off x="3975325" y="1950375"/>
              <a:ext cx="402325" cy="402975"/>
            </a:xfrm>
            <a:custGeom>
              <a:rect b="b" l="l" r="r" t="t"/>
              <a:pathLst>
                <a:path extrusionOk="0" h="16119" w="16093">
                  <a:moveTo>
                    <a:pt x="4114" y="4502"/>
                  </a:moveTo>
                  <a:lnTo>
                    <a:pt x="4761" y="5175"/>
                  </a:lnTo>
                  <a:lnTo>
                    <a:pt x="4554" y="5175"/>
                  </a:lnTo>
                  <a:lnTo>
                    <a:pt x="4476" y="5226"/>
                  </a:lnTo>
                  <a:lnTo>
                    <a:pt x="4425" y="5304"/>
                  </a:lnTo>
                  <a:lnTo>
                    <a:pt x="4399" y="5408"/>
                  </a:lnTo>
                  <a:lnTo>
                    <a:pt x="4399" y="6986"/>
                  </a:lnTo>
                  <a:lnTo>
                    <a:pt x="4114" y="7141"/>
                  </a:lnTo>
                  <a:lnTo>
                    <a:pt x="3804" y="7270"/>
                  </a:lnTo>
                  <a:lnTo>
                    <a:pt x="3804" y="5408"/>
                  </a:lnTo>
                  <a:lnTo>
                    <a:pt x="3804" y="5304"/>
                  </a:lnTo>
                  <a:lnTo>
                    <a:pt x="3752" y="5226"/>
                  </a:lnTo>
                  <a:lnTo>
                    <a:pt x="3674" y="5175"/>
                  </a:lnTo>
                  <a:lnTo>
                    <a:pt x="3442" y="5175"/>
                  </a:lnTo>
                  <a:lnTo>
                    <a:pt x="4114" y="4502"/>
                  </a:lnTo>
                  <a:close/>
                  <a:moveTo>
                    <a:pt x="11979" y="4502"/>
                  </a:moveTo>
                  <a:lnTo>
                    <a:pt x="12652" y="5175"/>
                  </a:lnTo>
                  <a:lnTo>
                    <a:pt x="12445" y="5175"/>
                  </a:lnTo>
                  <a:lnTo>
                    <a:pt x="12367" y="5226"/>
                  </a:lnTo>
                  <a:lnTo>
                    <a:pt x="12315" y="5304"/>
                  </a:lnTo>
                  <a:lnTo>
                    <a:pt x="12290" y="5408"/>
                  </a:lnTo>
                  <a:lnTo>
                    <a:pt x="12290" y="7270"/>
                  </a:lnTo>
                  <a:lnTo>
                    <a:pt x="11979" y="7141"/>
                  </a:lnTo>
                  <a:lnTo>
                    <a:pt x="11694" y="6986"/>
                  </a:lnTo>
                  <a:lnTo>
                    <a:pt x="11694" y="5408"/>
                  </a:lnTo>
                  <a:lnTo>
                    <a:pt x="11669" y="5304"/>
                  </a:lnTo>
                  <a:lnTo>
                    <a:pt x="11617" y="5226"/>
                  </a:lnTo>
                  <a:lnTo>
                    <a:pt x="11539" y="5175"/>
                  </a:lnTo>
                  <a:lnTo>
                    <a:pt x="11332" y="5175"/>
                  </a:lnTo>
                  <a:lnTo>
                    <a:pt x="11979" y="4502"/>
                  </a:lnTo>
                  <a:close/>
                  <a:moveTo>
                    <a:pt x="8047" y="0"/>
                  </a:moveTo>
                  <a:lnTo>
                    <a:pt x="7969" y="26"/>
                  </a:lnTo>
                  <a:lnTo>
                    <a:pt x="7891" y="78"/>
                  </a:lnTo>
                  <a:lnTo>
                    <a:pt x="4864" y="3105"/>
                  </a:lnTo>
                  <a:lnTo>
                    <a:pt x="4813" y="3183"/>
                  </a:lnTo>
                  <a:lnTo>
                    <a:pt x="4787" y="3260"/>
                  </a:lnTo>
                  <a:lnTo>
                    <a:pt x="4813" y="3338"/>
                  </a:lnTo>
                  <a:lnTo>
                    <a:pt x="4864" y="3415"/>
                  </a:lnTo>
                  <a:lnTo>
                    <a:pt x="4942" y="3467"/>
                  </a:lnTo>
                  <a:lnTo>
                    <a:pt x="5020" y="3493"/>
                  </a:lnTo>
                  <a:lnTo>
                    <a:pt x="6960" y="3493"/>
                  </a:lnTo>
                  <a:lnTo>
                    <a:pt x="6882" y="3881"/>
                  </a:lnTo>
                  <a:lnTo>
                    <a:pt x="6779" y="4269"/>
                  </a:lnTo>
                  <a:lnTo>
                    <a:pt x="6624" y="4657"/>
                  </a:lnTo>
                  <a:lnTo>
                    <a:pt x="6443" y="5045"/>
                  </a:lnTo>
                  <a:lnTo>
                    <a:pt x="6210" y="5408"/>
                  </a:lnTo>
                  <a:lnTo>
                    <a:pt x="5925" y="5744"/>
                  </a:lnTo>
                  <a:lnTo>
                    <a:pt x="5615" y="6080"/>
                  </a:lnTo>
                  <a:lnTo>
                    <a:pt x="5278" y="6391"/>
                  </a:lnTo>
                  <a:lnTo>
                    <a:pt x="4890" y="6701"/>
                  </a:lnTo>
                  <a:lnTo>
                    <a:pt x="4890" y="5640"/>
                  </a:lnTo>
                  <a:lnTo>
                    <a:pt x="5330" y="5640"/>
                  </a:lnTo>
                  <a:lnTo>
                    <a:pt x="5434" y="5614"/>
                  </a:lnTo>
                  <a:lnTo>
                    <a:pt x="5511" y="5563"/>
                  </a:lnTo>
                  <a:lnTo>
                    <a:pt x="5563" y="5485"/>
                  </a:lnTo>
                  <a:lnTo>
                    <a:pt x="5563" y="5408"/>
                  </a:lnTo>
                  <a:lnTo>
                    <a:pt x="5563" y="5304"/>
                  </a:lnTo>
                  <a:lnTo>
                    <a:pt x="5511" y="5226"/>
                  </a:lnTo>
                  <a:lnTo>
                    <a:pt x="4269" y="4010"/>
                  </a:lnTo>
                  <a:lnTo>
                    <a:pt x="4192" y="3959"/>
                  </a:lnTo>
                  <a:lnTo>
                    <a:pt x="4114" y="3933"/>
                  </a:lnTo>
                  <a:lnTo>
                    <a:pt x="4011" y="3959"/>
                  </a:lnTo>
                  <a:lnTo>
                    <a:pt x="3933" y="4010"/>
                  </a:lnTo>
                  <a:lnTo>
                    <a:pt x="2717" y="5226"/>
                  </a:lnTo>
                  <a:lnTo>
                    <a:pt x="2665" y="5304"/>
                  </a:lnTo>
                  <a:lnTo>
                    <a:pt x="2639" y="5408"/>
                  </a:lnTo>
                  <a:lnTo>
                    <a:pt x="2665" y="5485"/>
                  </a:lnTo>
                  <a:lnTo>
                    <a:pt x="2717" y="5563"/>
                  </a:lnTo>
                  <a:lnTo>
                    <a:pt x="2795" y="5614"/>
                  </a:lnTo>
                  <a:lnTo>
                    <a:pt x="2872" y="5640"/>
                  </a:lnTo>
                  <a:lnTo>
                    <a:pt x="3338" y="5640"/>
                  </a:lnTo>
                  <a:lnTo>
                    <a:pt x="3338" y="7425"/>
                  </a:lnTo>
                  <a:lnTo>
                    <a:pt x="2950" y="7529"/>
                  </a:lnTo>
                  <a:lnTo>
                    <a:pt x="2510" y="7607"/>
                  </a:lnTo>
                  <a:lnTo>
                    <a:pt x="2096" y="7658"/>
                  </a:lnTo>
                  <a:lnTo>
                    <a:pt x="1631" y="7684"/>
                  </a:lnTo>
                  <a:lnTo>
                    <a:pt x="544" y="7684"/>
                  </a:lnTo>
                  <a:lnTo>
                    <a:pt x="415" y="7736"/>
                  </a:lnTo>
                  <a:lnTo>
                    <a:pt x="311" y="7788"/>
                  </a:lnTo>
                  <a:lnTo>
                    <a:pt x="208" y="7891"/>
                  </a:lnTo>
                  <a:lnTo>
                    <a:pt x="130" y="7995"/>
                  </a:lnTo>
                  <a:lnTo>
                    <a:pt x="52" y="8098"/>
                  </a:lnTo>
                  <a:lnTo>
                    <a:pt x="1" y="8227"/>
                  </a:lnTo>
                  <a:lnTo>
                    <a:pt x="1" y="8383"/>
                  </a:lnTo>
                  <a:lnTo>
                    <a:pt x="1" y="8512"/>
                  </a:lnTo>
                  <a:lnTo>
                    <a:pt x="52" y="8641"/>
                  </a:lnTo>
                  <a:lnTo>
                    <a:pt x="130" y="8771"/>
                  </a:lnTo>
                  <a:lnTo>
                    <a:pt x="208" y="8874"/>
                  </a:lnTo>
                  <a:lnTo>
                    <a:pt x="311" y="8952"/>
                  </a:lnTo>
                  <a:lnTo>
                    <a:pt x="415" y="9004"/>
                  </a:lnTo>
                  <a:lnTo>
                    <a:pt x="544" y="9055"/>
                  </a:lnTo>
                  <a:lnTo>
                    <a:pt x="15549" y="9055"/>
                  </a:lnTo>
                  <a:lnTo>
                    <a:pt x="15679" y="9004"/>
                  </a:lnTo>
                  <a:lnTo>
                    <a:pt x="15808" y="8952"/>
                  </a:lnTo>
                  <a:lnTo>
                    <a:pt x="15912" y="8874"/>
                  </a:lnTo>
                  <a:lnTo>
                    <a:pt x="15989" y="8771"/>
                  </a:lnTo>
                  <a:lnTo>
                    <a:pt x="16041" y="8641"/>
                  </a:lnTo>
                  <a:lnTo>
                    <a:pt x="16093" y="8512"/>
                  </a:lnTo>
                  <a:lnTo>
                    <a:pt x="16093" y="8383"/>
                  </a:lnTo>
                  <a:lnTo>
                    <a:pt x="16093" y="8227"/>
                  </a:lnTo>
                  <a:lnTo>
                    <a:pt x="16041" y="8098"/>
                  </a:lnTo>
                  <a:lnTo>
                    <a:pt x="15989" y="7995"/>
                  </a:lnTo>
                  <a:lnTo>
                    <a:pt x="15912" y="7891"/>
                  </a:lnTo>
                  <a:lnTo>
                    <a:pt x="15808" y="7788"/>
                  </a:lnTo>
                  <a:lnTo>
                    <a:pt x="15679" y="7736"/>
                  </a:lnTo>
                  <a:lnTo>
                    <a:pt x="15549" y="7684"/>
                  </a:lnTo>
                  <a:lnTo>
                    <a:pt x="14463" y="7684"/>
                  </a:lnTo>
                  <a:lnTo>
                    <a:pt x="14023" y="7658"/>
                  </a:lnTo>
                  <a:lnTo>
                    <a:pt x="13583" y="7607"/>
                  </a:lnTo>
                  <a:lnTo>
                    <a:pt x="13169" y="7529"/>
                  </a:lnTo>
                  <a:lnTo>
                    <a:pt x="12755" y="7425"/>
                  </a:lnTo>
                  <a:lnTo>
                    <a:pt x="12755" y="5640"/>
                  </a:lnTo>
                  <a:lnTo>
                    <a:pt x="13221" y="5640"/>
                  </a:lnTo>
                  <a:lnTo>
                    <a:pt x="13299" y="5614"/>
                  </a:lnTo>
                  <a:lnTo>
                    <a:pt x="13376" y="5563"/>
                  </a:lnTo>
                  <a:lnTo>
                    <a:pt x="13428" y="5485"/>
                  </a:lnTo>
                  <a:lnTo>
                    <a:pt x="13454" y="5408"/>
                  </a:lnTo>
                  <a:lnTo>
                    <a:pt x="13428" y="5304"/>
                  </a:lnTo>
                  <a:lnTo>
                    <a:pt x="13376" y="5226"/>
                  </a:lnTo>
                  <a:lnTo>
                    <a:pt x="12160" y="4010"/>
                  </a:lnTo>
                  <a:lnTo>
                    <a:pt x="12083" y="3959"/>
                  </a:lnTo>
                  <a:lnTo>
                    <a:pt x="11979" y="3933"/>
                  </a:lnTo>
                  <a:lnTo>
                    <a:pt x="11901" y="3959"/>
                  </a:lnTo>
                  <a:lnTo>
                    <a:pt x="11824" y="4010"/>
                  </a:lnTo>
                  <a:lnTo>
                    <a:pt x="10608" y="5226"/>
                  </a:lnTo>
                  <a:lnTo>
                    <a:pt x="10556" y="5304"/>
                  </a:lnTo>
                  <a:lnTo>
                    <a:pt x="10530" y="5408"/>
                  </a:lnTo>
                  <a:lnTo>
                    <a:pt x="10556" y="5485"/>
                  </a:lnTo>
                  <a:lnTo>
                    <a:pt x="10608" y="5563"/>
                  </a:lnTo>
                  <a:lnTo>
                    <a:pt x="10686" y="5614"/>
                  </a:lnTo>
                  <a:lnTo>
                    <a:pt x="10763" y="5640"/>
                  </a:lnTo>
                  <a:lnTo>
                    <a:pt x="11229" y="5640"/>
                  </a:lnTo>
                  <a:lnTo>
                    <a:pt x="11229" y="6701"/>
                  </a:lnTo>
                  <a:lnTo>
                    <a:pt x="10815" y="6391"/>
                  </a:lnTo>
                  <a:lnTo>
                    <a:pt x="10479" y="6080"/>
                  </a:lnTo>
                  <a:lnTo>
                    <a:pt x="10168" y="5744"/>
                  </a:lnTo>
                  <a:lnTo>
                    <a:pt x="9909" y="5408"/>
                  </a:lnTo>
                  <a:lnTo>
                    <a:pt x="9677" y="5045"/>
                  </a:lnTo>
                  <a:lnTo>
                    <a:pt x="9470" y="4657"/>
                  </a:lnTo>
                  <a:lnTo>
                    <a:pt x="9314" y="4269"/>
                  </a:lnTo>
                  <a:lnTo>
                    <a:pt x="9211" y="3881"/>
                  </a:lnTo>
                  <a:lnTo>
                    <a:pt x="9133" y="3493"/>
                  </a:lnTo>
                  <a:lnTo>
                    <a:pt x="11074" y="3493"/>
                  </a:lnTo>
                  <a:lnTo>
                    <a:pt x="11177" y="3467"/>
                  </a:lnTo>
                  <a:lnTo>
                    <a:pt x="11229" y="3415"/>
                  </a:lnTo>
                  <a:lnTo>
                    <a:pt x="11281" y="3364"/>
                  </a:lnTo>
                  <a:lnTo>
                    <a:pt x="11306" y="3260"/>
                  </a:lnTo>
                  <a:lnTo>
                    <a:pt x="11281" y="3157"/>
                  </a:lnTo>
                  <a:lnTo>
                    <a:pt x="11229" y="3079"/>
                  </a:lnTo>
                  <a:lnTo>
                    <a:pt x="10116" y="1967"/>
                  </a:lnTo>
                  <a:lnTo>
                    <a:pt x="10039" y="1915"/>
                  </a:lnTo>
                  <a:lnTo>
                    <a:pt x="9935" y="1889"/>
                  </a:lnTo>
                  <a:lnTo>
                    <a:pt x="9858" y="1915"/>
                  </a:lnTo>
                  <a:lnTo>
                    <a:pt x="9780" y="1967"/>
                  </a:lnTo>
                  <a:lnTo>
                    <a:pt x="9728" y="2044"/>
                  </a:lnTo>
                  <a:lnTo>
                    <a:pt x="9702" y="2122"/>
                  </a:lnTo>
                  <a:lnTo>
                    <a:pt x="9728" y="2225"/>
                  </a:lnTo>
                  <a:lnTo>
                    <a:pt x="9780" y="2303"/>
                  </a:lnTo>
                  <a:lnTo>
                    <a:pt x="10504" y="3027"/>
                  </a:lnTo>
                  <a:lnTo>
                    <a:pt x="8900" y="3027"/>
                  </a:lnTo>
                  <a:lnTo>
                    <a:pt x="8797" y="3053"/>
                  </a:lnTo>
                  <a:lnTo>
                    <a:pt x="8719" y="3105"/>
                  </a:lnTo>
                  <a:lnTo>
                    <a:pt x="8668" y="3183"/>
                  </a:lnTo>
                  <a:lnTo>
                    <a:pt x="8642" y="3260"/>
                  </a:lnTo>
                  <a:lnTo>
                    <a:pt x="8693" y="3726"/>
                  </a:lnTo>
                  <a:lnTo>
                    <a:pt x="8797" y="4217"/>
                  </a:lnTo>
                  <a:lnTo>
                    <a:pt x="8978" y="4683"/>
                  </a:lnTo>
                  <a:lnTo>
                    <a:pt x="9185" y="5123"/>
                  </a:lnTo>
                  <a:lnTo>
                    <a:pt x="9444" y="5563"/>
                  </a:lnTo>
                  <a:lnTo>
                    <a:pt x="9754" y="6003"/>
                  </a:lnTo>
                  <a:lnTo>
                    <a:pt x="10116" y="6391"/>
                  </a:lnTo>
                  <a:lnTo>
                    <a:pt x="10530" y="6753"/>
                  </a:lnTo>
                  <a:lnTo>
                    <a:pt x="10944" y="7089"/>
                  </a:lnTo>
                  <a:lnTo>
                    <a:pt x="11410" y="7374"/>
                  </a:lnTo>
                  <a:lnTo>
                    <a:pt x="11876" y="7607"/>
                  </a:lnTo>
                  <a:lnTo>
                    <a:pt x="12367" y="7814"/>
                  </a:lnTo>
                  <a:lnTo>
                    <a:pt x="12859" y="7943"/>
                  </a:lnTo>
                  <a:lnTo>
                    <a:pt x="13402" y="8072"/>
                  </a:lnTo>
                  <a:lnTo>
                    <a:pt x="13919" y="8124"/>
                  </a:lnTo>
                  <a:lnTo>
                    <a:pt x="14463" y="8150"/>
                  </a:lnTo>
                  <a:lnTo>
                    <a:pt x="15420" y="8150"/>
                  </a:lnTo>
                  <a:lnTo>
                    <a:pt x="15498" y="8176"/>
                  </a:lnTo>
                  <a:lnTo>
                    <a:pt x="15575" y="8227"/>
                  </a:lnTo>
                  <a:lnTo>
                    <a:pt x="15627" y="8279"/>
                  </a:lnTo>
                  <a:lnTo>
                    <a:pt x="15627" y="8383"/>
                  </a:lnTo>
                  <a:lnTo>
                    <a:pt x="15627" y="8460"/>
                  </a:lnTo>
                  <a:lnTo>
                    <a:pt x="15575" y="8538"/>
                  </a:lnTo>
                  <a:lnTo>
                    <a:pt x="15498" y="8590"/>
                  </a:lnTo>
                  <a:lnTo>
                    <a:pt x="596" y="8590"/>
                  </a:lnTo>
                  <a:lnTo>
                    <a:pt x="544" y="8538"/>
                  </a:lnTo>
                  <a:lnTo>
                    <a:pt x="492" y="8460"/>
                  </a:lnTo>
                  <a:lnTo>
                    <a:pt x="466" y="8383"/>
                  </a:lnTo>
                  <a:lnTo>
                    <a:pt x="492" y="8279"/>
                  </a:lnTo>
                  <a:lnTo>
                    <a:pt x="544" y="8227"/>
                  </a:lnTo>
                  <a:lnTo>
                    <a:pt x="596" y="8176"/>
                  </a:lnTo>
                  <a:lnTo>
                    <a:pt x="699" y="8150"/>
                  </a:lnTo>
                  <a:lnTo>
                    <a:pt x="1631" y="8150"/>
                  </a:lnTo>
                  <a:lnTo>
                    <a:pt x="2174" y="8124"/>
                  </a:lnTo>
                  <a:lnTo>
                    <a:pt x="2717" y="8072"/>
                  </a:lnTo>
                  <a:lnTo>
                    <a:pt x="3235" y="7943"/>
                  </a:lnTo>
                  <a:lnTo>
                    <a:pt x="3726" y="7814"/>
                  </a:lnTo>
                  <a:lnTo>
                    <a:pt x="4218" y="7607"/>
                  </a:lnTo>
                  <a:lnTo>
                    <a:pt x="4709" y="7374"/>
                  </a:lnTo>
                  <a:lnTo>
                    <a:pt x="5149" y="7089"/>
                  </a:lnTo>
                  <a:lnTo>
                    <a:pt x="5589" y="6753"/>
                  </a:lnTo>
                  <a:lnTo>
                    <a:pt x="5977" y="6391"/>
                  </a:lnTo>
                  <a:lnTo>
                    <a:pt x="6339" y="6003"/>
                  </a:lnTo>
                  <a:lnTo>
                    <a:pt x="6650" y="5589"/>
                  </a:lnTo>
                  <a:lnTo>
                    <a:pt x="6908" y="5149"/>
                  </a:lnTo>
                  <a:lnTo>
                    <a:pt x="7115" y="4683"/>
                  </a:lnTo>
                  <a:lnTo>
                    <a:pt x="7296" y="4217"/>
                  </a:lnTo>
                  <a:lnTo>
                    <a:pt x="7400" y="3752"/>
                  </a:lnTo>
                  <a:lnTo>
                    <a:pt x="7452" y="3286"/>
                  </a:lnTo>
                  <a:lnTo>
                    <a:pt x="7452" y="3183"/>
                  </a:lnTo>
                  <a:lnTo>
                    <a:pt x="7400" y="3105"/>
                  </a:lnTo>
                  <a:lnTo>
                    <a:pt x="7322" y="3053"/>
                  </a:lnTo>
                  <a:lnTo>
                    <a:pt x="7219" y="3027"/>
                  </a:lnTo>
                  <a:lnTo>
                    <a:pt x="5589" y="3027"/>
                  </a:lnTo>
                  <a:lnTo>
                    <a:pt x="8047" y="570"/>
                  </a:lnTo>
                  <a:lnTo>
                    <a:pt x="9030" y="1527"/>
                  </a:lnTo>
                  <a:lnTo>
                    <a:pt x="9107" y="1579"/>
                  </a:lnTo>
                  <a:lnTo>
                    <a:pt x="9185" y="1604"/>
                  </a:lnTo>
                  <a:lnTo>
                    <a:pt x="9263" y="1579"/>
                  </a:lnTo>
                  <a:lnTo>
                    <a:pt x="9340" y="1527"/>
                  </a:lnTo>
                  <a:lnTo>
                    <a:pt x="9392" y="1449"/>
                  </a:lnTo>
                  <a:lnTo>
                    <a:pt x="9418" y="1372"/>
                  </a:lnTo>
                  <a:lnTo>
                    <a:pt x="9392" y="1294"/>
                  </a:lnTo>
                  <a:lnTo>
                    <a:pt x="9340" y="1190"/>
                  </a:lnTo>
                  <a:lnTo>
                    <a:pt x="8228" y="78"/>
                  </a:lnTo>
                  <a:lnTo>
                    <a:pt x="8150" y="26"/>
                  </a:lnTo>
                  <a:lnTo>
                    <a:pt x="8047" y="0"/>
                  </a:lnTo>
                  <a:close/>
                  <a:moveTo>
                    <a:pt x="7788" y="11384"/>
                  </a:moveTo>
                  <a:lnTo>
                    <a:pt x="7788" y="12289"/>
                  </a:lnTo>
                  <a:lnTo>
                    <a:pt x="7581" y="12160"/>
                  </a:lnTo>
                  <a:lnTo>
                    <a:pt x="7529" y="12082"/>
                  </a:lnTo>
                  <a:lnTo>
                    <a:pt x="7503" y="12005"/>
                  </a:lnTo>
                  <a:lnTo>
                    <a:pt x="7477" y="11875"/>
                  </a:lnTo>
                  <a:lnTo>
                    <a:pt x="7477" y="11772"/>
                  </a:lnTo>
                  <a:lnTo>
                    <a:pt x="7529" y="11643"/>
                  </a:lnTo>
                  <a:lnTo>
                    <a:pt x="7581" y="11539"/>
                  </a:lnTo>
                  <a:lnTo>
                    <a:pt x="7684" y="11436"/>
                  </a:lnTo>
                  <a:lnTo>
                    <a:pt x="7788" y="11384"/>
                  </a:lnTo>
                  <a:close/>
                  <a:moveTo>
                    <a:pt x="8254" y="12988"/>
                  </a:moveTo>
                  <a:lnTo>
                    <a:pt x="8409" y="13040"/>
                  </a:lnTo>
                  <a:lnTo>
                    <a:pt x="8538" y="13117"/>
                  </a:lnTo>
                  <a:lnTo>
                    <a:pt x="8616" y="13221"/>
                  </a:lnTo>
                  <a:lnTo>
                    <a:pt x="8693" y="13350"/>
                  </a:lnTo>
                  <a:lnTo>
                    <a:pt x="8719" y="13505"/>
                  </a:lnTo>
                  <a:lnTo>
                    <a:pt x="8719" y="13686"/>
                  </a:lnTo>
                  <a:lnTo>
                    <a:pt x="8668" y="13842"/>
                  </a:lnTo>
                  <a:lnTo>
                    <a:pt x="8590" y="13971"/>
                  </a:lnTo>
                  <a:lnTo>
                    <a:pt x="8435" y="14126"/>
                  </a:lnTo>
                  <a:lnTo>
                    <a:pt x="8254" y="14204"/>
                  </a:lnTo>
                  <a:lnTo>
                    <a:pt x="8254" y="12988"/>
                  </a:lnTo>
                  <a:close/>
                  <a:moveTo>
                    <a:pt x="8021" y="10401"/>
                  </a:moveTo>
                  <a:lnTo>
                    <a:pt x="7943" y="10427"/>
                  </a:lnTo>
                  <a:lnTo>
                    <a:pt x="7866" y="10478"/>
                  </a:lnTo>
                  <a:lnTo>
                    <a:pt x="7814" y="10556"/>
                  </a:lnTo>
                  <a:lnTo>
                    <a:pt x="7788" y="10634"/>
                  </a:lnTo>
                  <a:lnTo>
                    <a:pt x="7788" y="10892"/>
                  </a:lnTo>
                  <a:lnTo>
                    <a:pt x="7684" y="10918"/>
                  </a:lnTo>
                  <a:lnTo>
                    <a:pt x="7555" y="10970"/>
                  </a:lnTo>
                  <a:lnTo>
                    <a:pt x="7426" y="11047"/>
                  </a:lnTo>
                  <a:lnTo>
                    <a:pt x="7322" y="11125"/>
                  </a:lnTo>
                  <a:lnTo>
                    <a:pt x="7219" y="11229"/>
                  </a:lnTo>
                  <a:lnTo>
                    <a:pt x="7089" y="11436"/>
                  </a:lnTo>
                  <a:lnTo>
                    <a:pt x="7012" y="11668"/>
                  </a:lnTo>
                  <a:lnTo>
                    <a:pt x="7012" y="11901"/>
                  </a:lnTo>
                  <a:lnTo>
                    <a:pt x="7038" y="12134"/>
                  </a:lnTo>
                  <a:lnTo>
                    <a:pt x="7089" y="12238"/>
                  </a:lnTo>
                  <a:lnTo>
                    <a:pt x="7141" y="12341"/>
                  </a:lnTo>
                  <a:lnTo>
                    <a:pt x="7219" y="12445"/>
                  </a:lnTo>
                  <a:lnTo>
                    <a:pt x="7296" y="12522"/>
                  </a:lnTo>
                  <a:lnTo>
                    <a:pt x="7529" y="12677"/>
                  </a:lnTo>
                  <a:lnTo>
                    <a:pt x="7788" y="12807"/>
                  </a:lnTo>
                  <a:lnTo>
                    <a:pt x="7788" y="14256"/>
                  </a:lnTo>
                  <a:lnTo>
                    <a:pt x="7633" y="14230"/>
                  </a:lnTo>
                  <a:lnTo>
                    <a:pt x="7452" y="14152"/>
                  </a:lnTo>
                  <a:lnTo>
                    <a:pt x="7270" y="14049"/>
                  </a:lnTo>
                  <a:lnTo>
                    <a:pt x="7193" y="14023"/>
                  </a:lnTo>
                  <a:lnTo>
                    <a:pt x="7089" y="14023"/>
                  </a:lnTo>
                  <a:lnTo>
                    <a:pt x="7012" y="14049"/>
                  </a:lnTo>
                  <a:lnTo>
                    <a:pt x="6934" y="14126"/>
                  </a:lnTo>
                  <a:lnTo>
                    <a:pt x="6908" y="14204"/>
                  </a:lnTo>
                  <a:lnTo>
                    <a:pt x="6908" y="14281"/>
                  </a:lnTo>
                  <a:lnTo>
                    <a:pt x="6934" y="14385"/>
                  </a:lnTo>
                  <a:lnTo>
                    <a:pt x="7012" y="14437"/>
                  </a:lnTo>
                  <a:lnTo>
                    <a:pt x="7270" y="14592"/>
                  </a:lnTo>
                  <a:lnTo>
                    <a:pt x="7503" y="14669"/>
                  </a:lnTo>
                  <a:lnTo>
                    <a:pt x="7788" y="14721"/>
                  </a:lnTo>
                  <a:lnTo>
                    <a:pt x="7788" y="14980"/>
                  </a:lnTo>
                  <a:lnTo>
                    <a:pt x="7814" y="15058"/>
                  </a:lnTo>
                  <a:lnTo>
                    <a:pt x="7866" y="15135"/>
                  </a:lnTo>
                  <a:lnTo>
                    <a:pt x="7943" y="15187"/>
                  </a:lnTo>
                  <a:lnTo>
                    <a:pt x="8021" y="15213"/>
                  </a:lnTo>
                  <a:lnTo>
                    <a:pt x="8124" y="15187"/>
                  </a:lnTo>
                  <a:lnTo>
                    <a:pt x="8202" y="15135"/>
                  </a:lnTo>
                  <a:lnTo>
                    <a:pt x="8254" y="15058"/>
                  </a:lnTo>
                  <a:lnTo>
                    <a:pt x="8254" y="14980"/>
                  </a:lnTo>
                  <a:lnTo>
                    <a:pt x="8254" y="14695"/>
                  </a:lnTo>
                  <a:lnTo>
                    <a:pt x="8461" y="14644"/>
                  </a:lnTo>
                  <a:lnTo>
                    <a:pt x="8668" y="14540"/>
                  </a:lnTo>
                  <a:lnTo>
                    <a:pt x="8823" y="14411"/>
                  </a:lnTo>
                  <a:lnTo>
                    <a:pt x="8952" y="14281"/>
                  </a:lnTo>
                  <a:lnTo>
                    <a:pt x="9030" y="14152"/>
                  </a:lnTo>
                  <a:lnTo>
                    <a:pt x="9107" y="14023"/>
                  </a:lnTo>
                  <a:lnTo>
                    <a:pt x="9133" y="13893"/>
                  </a:lnTo>
                  <a:lnTo>
                    <a:pt x="9185" y="13764"/>
                  </a:lnTo>
                  <a:lnTo>
                    <a:pt x="9185" y="13635"/>
                  </a:lnTo>
                  <a:lnTo>
                    <a:pt x="9185" y="13479"/>
                  </a:lnTo>
                  <a:lnTo>
                    <a:pt x="9185" y="13350"/>
                  </a:lnTo>
                  <a:lnTo>
                    <a:pt x="9133" y="13221"/>
                  </a:lnTo>
                  <a:lnTo>
                    <a:pt x="9056" y="13014"/>
                  </a:lnTo>
                  <a:lnTo>
                    <a:pt x="8900" y="12833"/>
                  </a:lnTo>
                  <a:lnTo>
                    <a:pt x="8719" y="12677"/>
                  </a:lnTo>
                  <a:lnTo>
                    <a:pt x="8486" y="12574"/>
                  </a:lnTo>
                  <a:lnTo>
                    <a:pt x="8254" y="12496"/>
                  </a:lnTo>
                  <a:lnTo>
                    <a:pt x="8254" y="11358"/>
                  </a:lnTo>
                  <a:lnTo>
                    <a:pt x="8383" y="11384"/>
                  </a:lnTo>
                  <a:lnTo>
                    <a:pt x="8486" y="11436"/>
                  </a:lnTo>
                  <a:lnTo>
                    <a:pt x="8564" y="11487"/>
                  </a:lnTo>
                  <a:lnTo>
                    <a:pt x="8642" y="11539"/>
                  </a:lnTo>
                  <a:lnTo>
                    <a:pt x="8745" y="11565"/>
                  </a:lnTo>
                  <a:lnTo>
                    <a:pt x="8823" y="11539"/>
                  </a:lnTo>
                  <a:lnTo>
                    <a:pt x="8900" y="11487"/>
                  </a:lnTo>
                  <a:lnTo>
                    <a:pt x="8952" y="11410"/>
                  </a:lnTo>
                  <a:lnTo>
                    <a:pt x="8952" y="11306"/>
                  </a:lnTo>
                  <a:lnTo>
                    <a:pt x="8926" y="11229"/>
                  </a:lnTo>
                  <a:lnTo>
                    <a:pt x="8875" y="11151"/>
                  </a:lnTo>
                  <a:lnTo>
                    <a:pt x="8849" y="11125"/>
                  </a:lnTo>
                  <a:lnTo>
                    <a:pt x="8719" y="11022"/>
                  </a:lnTo>
                  <a:lnTo>
                    <a:pt x="8512" y="10944"/>
                  </a:lnTo>
                  <a:lnTo>
                    <a:pt x="8254" y="10866"/>
                  </a:lnTo>
                  <a:lnTo>
                    <a:pt x="8254" y="10634"/>
                  </a:lnTo>
                  <a:lnTo>
                    <a:pt x="8254" y="10556"/>
                  </a:lnTo>
                  <a:lnTo>
                    <a:pt x="8202" y="10478"/>
                  </a:lnTo>
                  <a:lnTo>
                    <a:pt x="8124" y="10427"/>
                  </a:lnTo>
                  <a:lnTo>
                    <a:pt x="8021" y="10401"/>
                  </a:lnTo>
                  <a:close/>
                  <a:moveTo>
                    <a:pt x="6339" y="9987"/>
                  </a:moveTo>
                  <a:lnTo>
                    <a:pt x="6029" y="10220"/>
                  </a:lnTo>
                  <a:lnTo>
                    <a:pt x="5718" y="10478"/>
                  </a:lnTo>
                  <a:lnTo>
                    <a:pt x="5459" y="10789"/>
                  </a:lnTo>
                  <a:lnTo>
                    <a:pt x="1424" y="10789"/>
                  </a:lnTo>
                  <a:lnTo>
                    <a:pt x="1346" y="10840"/>
                  </a:lnTo>
                  <a:lnTo>
                    <a:pt x="1294" y="10918"/>
                  </a:lnTo>
                  <a:lnTo>
                    <a:pt x="1268" y="11022"/>
                  </a:lnTo>
                  <a:lnTo>
                    <a:pt x="1268" y="14592"/>
                  </a:lnTo>
                  <a:lnTo>
                    <a:pt x="1294" y="14695"/>
                  </a:lnTo>
                  <a:lnTo>
                    <a:pt x="1346" y="14773"/>
                  </a:lnTo>
                  <a:lnTo>
                    <a:pt x="1424" y="14825"/>
                  </a:lnTo>
                  <a:lnTo>
                    <a:pt x="3105" y="14825"/>
                  </a:lnTo>
                  <a:lnTo>
                    <a:pt x="3157" y="14773"/>
                  </a:lnTo>
                  <a:lnTo>
                    <a:pt x="3209" y="14695"/>
                  </a:lnTo>
                  <a:lnTo>
                    <a:pt x="3235" y="14592"/>
                  </a:lnTo>
                  <a:lnTo>
                    <a:pt x="3209" y="14514"/>
                  </a:lnTo>
                  <a:lnTo>
                    <a:pt x="3157" y="14437"/>
                  </a:lnTo>
                  <a:lnTo>
                    <a:pt x="3105" y="14385"/>
                  </a:lnTo>
                  <a:lnTo>
                    <a:pt x="3002" y="14359"/>
                  </a:lnTo>
                  <a:lnTo>
                    <a:pt x="1734" y="14359"/>
                  </a:lnTo>
                  <a:lnTo>
                    <a:pt x="1734" y="11254"/>
                  </a:lnTo>
                  <a:lnTo>
                    <a:pt x="5149" y="11254"/>
                  </a:lnTo>
                  <a:lnTo>
                    <a:pt x="4968" y="11617"/>
                  </a:lnTo>
                  <a:lnTo>
                    <a:pt x="4864" y="12005"/>
                  </a:lnTo>
                  <a:lnTo>
                    <a:pt x="4787" y="12393"/>
                  </a:lnTo>
                  <a:lnTo>
                    <a:pt x="4761" y="12807"/>
                  </a:lnTo>
                  <a:lnTo>
                    <a:pt x="4787" y="13221"/>
                  </a:lnTo>
                  <a:lnTo>
                    <a:pt x="4864" y="13635"/>
                  </a:lnTo>
                  <a:lnTo>
                    <a:pt x="4968" y="13997"/>
                  </a:lnTo>
                  <a:lnTo>
                    <a:pt x="5149" y="14359"/>
                  </a:lnTo>
                  <a:lnTo>
                    <a:pt x="4062" y="14359"/>
                  </a:lnTo>
                  <a:lnTo>
                    <a:pt x="3985" y="14385"/>
                  </a:lnTo>
                  <a:lnTo>
                    <a:pt x="3907" y="14437"/>
                  </a:lnTo>
                  <a:lnTo>
                    <a:pt x="3855" y="14514"/>
                  </a:lnTo>
                  <a:lnTo>
                    <a:pt x="3830" y="14592"/>
                  </a:lnTo>
                  <a:lnTo>
                    <a:pt x="3855" y="14695"/>
                  </a:lnTo>
                  <a:lnTo>
                    <a:pt x="3907" y="14773"/>
                  </a:lnTo>
                  <a:lnTo>
                    <a:pt x="3985" y="14825"/>
                  </a:lnTo>
                  <a:lnTo>
                    <a:pt x="5459" y="14825"/>
                  </a:lnTo>
                  <a:lnTo>
                    <a:pt x="5718" y="15135"/>
                  </a:lnTo>
                  <a:lnTo>
                    <a:pt x="6029" y="15394"/>
                  </a:lnTo>
                  <a:lnTo>
                    <a:pt x="6339" y="15627"/>
                  </a:lnTo>
                  <a:lnTo>
                    <a:pt x="466" y="15627"/>
                  </a:lnTo>
                  <a:lnTo>
                    <a:pt x="466" y="9987"/>
                  </a:lnTo>
                  <a:close/>
                  <a:moveTo>
                    <a:pt x="8331" y="9987"/>
                  </a:moveTo>
                  <a:lnTo>
                    <a:pt x="8616" y="10038"/>
                  </a:lnTo>
                  <a:lnTo>
                    <a:pt x="8875" y="10116"/>
                  </a:lnTo>
                  <a:lnTo>
                    <a:pt x="9133" y="10194"/>
                  </a:lnTo>
                  <a:lnTo>
                    <a:pt x="9392" y="10323"/>
                  </a:lnTo>
                  <a:lnTo>
                    <a:pt x="9625" y="10452"/>
                  </a:lnTo>
                  <a:lnTo>
                    <a:pt x="9832" y="10634"/>
                  </a:lnTo>
                  <a:lnTo>
                    <a:pt x="10039" y="10815"/>
                  </a:lnTo>
                  <a:lnTo>
                    <a:pt x="10246" y="11022"/>
                  </a:lnTo>
                  <a:lnTo>
                    <a:pt x="10401" y="11229"/>
                  </a:lnTo>
                  <a:lnTo>
                    <a:pt x="10530" y="11487"/>
                  </a:lnTo>
                  <a:lnTo>
                    <a:pt x="10660" y="11720"/>
                  </a:lnTo>
                  <a:lnTo>
                    <a:pt x="10763" y="11979"/>
                  </a:lnTo>
                  <a:lnTo>
                    <a:pt x="10815" y="12263"/>
                  </a:lnTo>
                  <a:lnTo>
                    <a:pt x="10867" y="12522"/>
                  </a:lnTo>
                  <a:lnTo>
                    <a:pt x="10867" y="12807"/>
                  </a:lnTo>
                  <a:lnTo>
                    <a:pt x="10867" y="13091"/>
                  </a:lnTo>
                  <a:lnTo>
                    <a:pt x="10815" y="13376"/>
                  </a:lnTo>
                  <a:lnTo>
                    <a:pt x="10763" y="13635"/>
                  </a:lnTo>
                  <a:lnTo>
                    <a:pt x="10660" y="13893"/>
                  </a:lnTo>
                  <a:lnTo>
                    <a:pt x="10530" y="14152"/>
                  </a:lnTo>
                  <a:lnTo>
                    <a:pt x="10401" y="14385"/>
                  </a:lnTo>
                  <a:lnTo>
                    <a:pt x="10246" y="14592"/>
                  </a:lnTo>
                  <a:lnTo>
                    <a:pt x="10039" y="14799"/>
                  </a:lnTo>
                  <a:lnTo>
                    <a:pt x="9858" y="14980"/>
                  </a:lnTo>
                  <a:lnTo>
                    <a:pt x="9625" y="15161"/>
                  </a:lnTo>
                  <a:lnTo>
                    <a:pt x="9392" y="15290"/>
                  </a:lnTo>
                  <a:lnTo>
                    <a:pt x="9159" y="15420"/>
                  </a:lnTo>
                  <a:lnTo>
                    <a:pt x="8900" y="15497"/>
                  </a:lnTo>
                  <a:lnTo>
                    <a:pt x="8616" y="15575"/>
                  </a:lnTo>
                  <a:lnTo>
                    <a:pt x="8331" y="15627"/>
                  </a:lnTo>
                  <a:lnTo>
                    <a:pt x="7762" y="15627"/>
                  </a:lnTo>
                  <a:lnTo>
                    <a:pt x="7477" y="15575"/>
                  </a:lnTo>
                  <a:lnTo>
                    <a:pt x="7219" y="15497"/>
                  </a:lnTo>
                  <a:lnTo>
                    <a:pt x="6960" y="15420"/>
                  </a:lnTo>
                  <a:lnTo>
                    <a:pt x="6701" y="15290"/>
                  </a:lnTo>
                  <a:lnTo>
                    <a:pt x="6468" y="15161"/>
                  </a:lnTo>
                  <a:lnTo>
                    <a:pt x="6261" y="14980"/>
                  </a:lnTo>
                  <a:lnTo>
                    <a:pt x="6055" y="14799"/>
                  </a:lnTo>
                  <a:lnTo>
                    <a:pt x="5873" y="14592"/>
                  </a:lnTo>
                  <a:lnTo>
                    <a:pt x="5692" y="14385"/>
                  </a:lnTo>
                  <a:lnTo>
                    <a:pt x="5563" y="14152"/>
                  </a:lnTo>
                  <a:lnTo>
                    <a:pt x="5434" y="13893"/>
                  </a:lnTo>
                  <a:lnTo>
                    <a:pt x="5356" y="13635"/>
                  </a:lnTo>
                  <a:lnTo>
                    <a:pt x="5278" y="13376"/>
                  </a:lnTo>
                  <a:lnTo>
                    <a:pt x="5227" y="13091"/>
                  </a:lnTo>
                  <a:lnTo>
                    <a:pt x="5227" y="12807"/>
                  </a:lnTo>
                  <a:lnTo>
                    <a:pt x="5227" y="12522"/>
                  </a:lnTo>
                  <a:lnTo>
                    <a:pt x="5278" y="12263"/>
                  </a:lnTo>
                  <a:lnTo>
                    <a:pt x="5356" y="11979"/>
                  </a:lnTo>
                  <a:lnTo>
                    <a:pt x="5434" y="11720"/>
                  </a:lnTo>
                  <a:lnTo>
                    <a:pt x="5563" y="11487"/>
                  </a:lnTo>
                  <a:lnTo>
                    <a:pt x="5692" y="11229"/>
                  </a:lnTo>
                  <a:lnTo>
                    <a:pt x="5873" y="11022"/>
                  </a:lnTo>
                  <a:lnTo>
                    <a:pt x="6055" y="10815"/>
                  </a:lnTo>
                  <a:lnTo>
                    <a:pt x="6261" y="10634"/>
                  </a:lnTo>
                  <a:lnTo>
                    <a:pt x="6468" y="10452"/>
                  </a:lnTo>
                  <a:lnTo>
                    <a:pt x="6701" y="10323"/>
                  </a:lnTo>
                  <a:lnTo>
                    <a:pt x="6960" y="10194"/>
                  </a:lnTo>
                  <a:lnTo>
                    <a:pt x="7219" y="10116"/>
                  </a:lnTo>
                  <a:lnTo>
                    <a:pt x="7477" y="10038"/>
                  </a:lnTo>
                  <a:lnTo>
                    <a:pt x="7762" y="9987"/>
                  </a:lnTo>
                  <a:close/>
                  <a:moveTo>
                    <a:pt x="15627" y="9987"/>
                  </a:moveTo>
                  <a:lnTo>
                    <a:pt x="15627" y="15627"/>
                  </a:lnTo>
                  <a:lnTo>
                    <a:pt x="9754" y="15627"/>
                  </a:lnTo>
                  <a:lnTo>
                    <a:pt x="10090" y="15394"/>
                  </a:lnTo>
                  <a:lnTo>
                    <a:pt x="10375" y="15135"/>
                  </a:lnTo>
                  <a:lnTo>
                    <a:pt x="10660" y="14825"/>
                  </a:lnTo>
                  <a:lnTo>
                    <a:pt x="14696" y="14825"/>
                  </a:lnTo>
                  <a:lnTo>
                    <a:pt x="14773" y="14773"/>
                  </a:lnTo>
                  <a:lnTo>
                    <a:pt x="14825" y="14695"/>
                  </a:lnTo>
                  <a:lnTo>
                    <a:pt x="14825" y="14592"/>
                  </a:lnTo>
                  <a:lnTo>
                    <a:pt x="14825" y="11022"/>
                  </a:lnTo>
                  <a:lnTo>
                    <a:pt x="14825" y="10918"/>
                  </a:lnTo>
                  <a:lnTo>
                    <a:pt x="14773" y="10840"/>
                  </a:lnTo>
                  <a:lnTo>
                    <a:pt x="14696" y="10789"/>
                  </a:lnTo>
                  <a:lnTo>
                    <a:pt x="13014" y="10789"/>
                  </a:lnTo>
                  <a:lnTo>
                    <a:pt x="12936" y="10840"/>
                  </a:lnTo>
                  <a:lnTo>
                    <a:pt x="12885" y="10918"/>
                  </a:lnTo>
                  <a:lnTo>
                    <a:pt x="12859" y="11022"/>
                  </a:lnTo>
                  <a:lnTo>
                    <a:pt x="12885" y="11099"/>
                  </a:lnTo>
                  <a:lnTo>
                    <a:pt x="12936" y="11177"/>
                  </a:lnTo>
                  <a:lnTo>
                    <a:pt x="13014" y="11229"/>
                  </a:lnTo>
                  <a:lnTo>
                    <a:pt x="13092" y="11254"/>
                  </a:lnTo>
                  <a:lnTo>
                    <a:pt x="14359" y="11254"/>
                  </a:lnTo>
                  <a:lnTo>
                    <a:pt x="14359" y="14359"/>
                  </a:lnTo>
                  <a:lnTo>
                    <a:pt x="10970" y="14359"/>
                  </a:lnTo>
                  <a:lnTo>
                    <a:pt x="11125" y="13997"/>
                  </a:lnTo>
                  <a:lnTo>
                    <a:pt x="11255" y="13635"/>
                  </a:lnTo>
                  <a:lnTo>
                    <a:pt x="11332" y="13221"/>
                  </a:lnTo>
                  <a:lnTo>
                    <a:pt x="11358" y="12807"/>
                  </a:lnTo>
                  <a:lnTo>
                    <a:pt x="11332" y="12393"/>
                  </a:lnTo>
                  <a:lnTo>
                    <a:pt x="11255" y="12005"/>
                  </a:lnTo>
                  <a:lnTo>
                    <a:pt x="11125" y="11617"/>
                  </a:lnTo>
                  <a:lnTo>
                    <a:pt x="10970" y="11254"/>
                  </a:lnTo>
                  <a:lnTo>
                    <a:pt x="12031" y="11254"/>
                  </a:lnTo>
                  <a:lnTo>
                    <a:pt x="12134" y="11229"/>
                  </a:lnTo>
                  <a:lnTo>
                    <a:pt x="12186" y="11177"/>
                  </a:lnTo>
                  <a:lnTo>
                    <a:pt x="12238" y="11099"/>
                  </a:lnTo>
                  <a:lnTo>
                    <a:pt x="12264" y="11022"/>
                  </a:lnTo>
                  <a:lnTo>
                    <a:pt x="12238" y="10918"/>
                  </a:lnTo>
                  <a:lnTo>
                    <a:pt x="12186" y="10840"/>
                  </a:lnTo>
                  <a:lnTo>
                    <a:pt x="12134" y="10789"/>
                  </a:lnTo>
                  <a:lnTo>
                    <a:pt x="10660" y="10789"/>
                  </a:lnTo>
                  <a:lnTo>
                    <a:pt x="10375" y="10478"/>
                  </a:lnTo>
                  <a:lnTo>
                    <a:pt x="10090" y="10220"/>
                  </a:lnTo>
                  <a:lnTo>
                    <a:pt x="9754" y="9987"/>
                  </a:lnTo>
                  <a:close/>
                  <a:moveTo>
                    <a:pt x="130" y="9521"/>
                  </a:moveTo>
                  <a:lnTo>
                    <a:pt x="78" y="9573"/>
                  </a:lnTo>
                  <a:lnTo>
                    <a:pt x="26" y="9650"/>
                  </a:lnTo>
                  <a:lnTo>
                    <a:pt x="1" y="9754"/>
                  </a:lnTo>
                  <a:lnTo>
                    <a:pt x="1" y="15860"/>
                  </a:lnTo>
                  <a:lnTo>
                    <a:pt x="26" y="15963"/>
                  </a:lnTo>
                  <a:lnTo>
                    <a:pt x="78" y="16041"/>
                  </a:lnTo>
                  <a:lnTo>
                    <a:pt x="130" y="16092"/>
                  </a:lnTo>
                  <a:lnTo>
                    <a:pt x="233" y="16118"/>
                  </a:lnTo>
                  <a:lnTo>
                    <a:pt x="15860" y="16118"/>
                  </a:lnTo>
                  <a:lnTo>
                    <a:pt x="15963" y="16092"/>
                  </a:lnTo>
                  <a:lnTo>
                    <a:pt x="16041" y="16041"/>
                  </a:lnTo>
                  <a:lnTo>
                    <a:pt x="16093" y="15963"/>
                  </a:lnTo>
                  <a:lnTo>
                    <a:pt x="16093" y="15860"/>
                  </a:lnTo>
                  <a:lnTo>
                    <a:pt x="16093" y="9754"/>
                  </a:lnTo>
                  <a:lnTo>
                    <a:pt x="16093" y="9650"/>
                  </a:lnTo>
                  <a:lnTo>
                    <a:pt x="16041" y="9573"/>
                  </a:lnTo>
                  <a:lnTo>
                    <a:pt x="15963" y="95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58" name="Google Shape;2958;p26"/>
          <p:cNvGrpSpPr/>
          <p:nvPr/>
        </p:nvGrpSpPr>
        <p:grpSpPr>
          <a:xfrm>
            <a:off x="3261456" y="1975600"/>
            <a:ext cx="402950" cy="377750"/>
            <a:chOff x="3233475" y="1975600"/>
            <a:chExt cx="402950" cy="377750"/>
          </a:xfrm>
        </p:grpSpPr>
        <p:sp>
          <p:nvSpPr>
            <p:cNvPr id="2959" name="Google Shape;2959;p26"/>
            <p:cNvSpPr/>
            <p:nvPr/>
          </p:nvSpPr>
          <p:spPr>
            <a:xfrm>
              <a:off x="3239275" y="2234950"/>
              <a:ext cx="267800" cy="111925"/>
            </a:xfrm>
            <a:custGeom>
              <a:rect b="b" l="l" r="r" t="t"/>
              <a:pathLst>
                <a:path extrusionOk="0" h="4477" w="10712">
                  <a:moveTo>
                    <a:pt x="10712" y="4244"/>
                  </a:moveTo>
                  <a:lnTo>
                    <a:pt x="10712" y="234"/>
                  </a:lnTo>
                  <a:lnTo>
                    <a:pt x="10712" y="234"/>
                  </a:lnTo>
                  <a:lnTo>
                    <a:pt x="10686" y="156"/>
                  </a:lnTo>
                  <a:lnTo>
                    <a:pt x="10634" y="78"/>
                  </a:lnTo>
                  <a:lnTo>
                    <a:pt x="10556" y="27"/>
                  </a:lnTo>
                  <a:lnTo>
                    <a:pt x="10453" y="1"/>
                  </a:lnTo>
                  <a:lnTo>
                    <a:pt x="8228" y="1"/>
                  </a:lnTo>
                  <a:lnTo>
                    <a:pt x="8228" y="1"/>
                  </a:lnTo>
                  <a:lnTo>
                    <a:pt x="8125" y="27"/>
                  </a:lnTo>
                  <a:lnTo>
                    <a:pt x="8047" y="78"/>
                  </a:lnTo>
                  <a:lnTo>
                    <a:pt x="7995" y="156"/>
                  </a:lnTo>
                  <a:lnTo>
                    <a:pt x="7969" y="234"/>
                  </a:lnTo>
                  <a:lnTo>
                    <a:pt x="7969" y="4244"/>
                  </a:lnTo>
                  <a:lnTo>
                    <a:pt x="7969" y="4244"/>
                  </a:lnTo>
                  <a:lnTo>
                    <a:pt x="7995" y="4347"/>
                  </a:lnTo>
                  <a:lnTo>
                    <a:pt x="8047" y="4425"/>
                  </a:lnTo>
                  <a:lnTo>
                    <a:pt x="8125" y="4477"/>
                  </a:lnTo>
                  <a:lnTo>
                    <a:pt x="8228" y="4477"/>
                  </a:lnTo>
                  <a:lnTo>
                    <a:pt x="10453" y="4477"/>
                  </a:lnTo>
                  <a:lnTo>
                    <a:pt x="10453" y="4477"/>
                  </a:lnTo>
                  <a:lnTo>
                    <a:pt x="10556" y="4477"/>
                  </a:lnTo>
                  <a:lnTo>
                    <a:pt x="10634" y="4425"/>
                  </a:lnTo>
                  <a:lnTo>
                    <a:pt x="10686" y="4347"/>
                  </a:lnTo>
                  <a:lnTo>
                    <a:pt x="10712" y="4244"/>
                  </a:lnTo>
                  <a:lnTo>
                    <a:pt x="10712" y="4244"/>
                  </a:lnTo>
                  <a:close/>
                  <a:moveTo>
                    <a:pt x="2743" y="4244"/>
                  </a:moveTo>
                  <a:lnTo>
                    <a:pt x="2743" y="234"/>
                  </a:lnTo>
                  <a:lnTo>
                    <a:pt x="2743" y="234"/>
                  </a:lnTo>
                  <a:lnTo>
                    <a:pt x="2717" y="182"/>
                  </a:lnTo>
                  <a:lnTo>
                    <a:pt x="2692" y="130"/>
                  </a:lnTo>
                  <a:lnTo>
                    <a:pt x="2640" y="130"/>
                  </a:lnTo>
                  <a:lnTo>
                    <a:pt x="2562" y="182"/>
                  </a:lnTo>
                  <a:lnTo>
                    <a:pt x="182" y="2562"/>
                  </a:lnTo>
                  <a:lnTo>
                    <a:pt x="182" y="2562"/>
                  </a:lnTo>
                  <a:lnTo>
                    <a:pt x="104" y="2640"/>
                  </a:lnTo>
                  <a:lnTo>
                    <a:pt x="53" y="2743"/>
                  </a:lnTo>
                  <a:lnTo>
                    <a:pt x="27" y="2847"/>
                  </a:lnTo>
                  <a:lnTo>
                    <a:pt x="1" y="2976"/>
                  </a:lnTo>
                  <a:lnTo>
                    <a:pt x="1" y="4244"/>
                  </a:lnTo>
                  <a:lnTo>
                    <a:pt x="1" y="4244"/>
                  </a:lnTo>
                  <a:lnTo>
                    <a:pt x="27" y="4347"/>
                  </a:lnTo>
                  <a:lnTo>
                    <a:pt x="79" y="4425"/>
                  </a:lnTo>
                  <a:lnTo>
                    <a:pt x="156" y="4477"/>
                  </a:lnTo>
                  <a:lnTo>
                    <a:pt x="260" y="4477"/>
                  </a:lnTo>
                  <a:lnTo>
                    <a:pt x="2485" y="4477"/>
                  </a:lnTo>
                  <a:lnTo>
                    <a:pt x="2485" y="4477"/>
                  </a:lnTo>
                  <a:lnTo>
                    <a:pt x="2588" y="4477"/>
                  </a:lnTo>
                  <a:lnTo>
                    <a:pt x="2666" y="4425"/>
                  </a:lnTo>
                  <a:lnTo>
                    <a:pt x="2717" y="4347"/>
                  </a:lnTo>
                  <a:lnTo>
                    <a:pt x="2743" y="4244"/>
                  </a:lnTo>
                  <a:lnTo>
                    <a:pt x="2743" y="424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26"/>
            <p:cNvSpPr/>
            <p:nvPr/>
          </p:nvSpPr>
          <p:spPr>
            <a:xfrm>
              <a:off x="3338900" y="2169625"/>
              <a:ext cx="267775" cy="177250"/>
            </a:xfrm>
            <a:custGeom>
              <a:rect b="b" l="l" r="r" t="t"/>
              <a:pathLst>
                <a:path extrusionOk="0" h="7090" w="10711">
                  <a:moveTo>
                    <a:pt x="10711" y="6857"/>
                  </a:moveTo>
                  <a:lnTo>
                    <a:pt x="10711" y="130"/>
                  </a:lnTo>
                  <a:lnTo>
                    <a:pt x="10711" y="130"/>
                  </a:lnTo>
                  <a:lnTo>
                    <a:pt x="10685" y="53"/>
                  </a:lnTo>
                  <a:lnTo>
                    <a:pt x="10659" y="1"/>
                  </a:lnTo>
                  <a:lnTo>
                    <a:pt x="10607" y="1"/>
                  </a:lnTo>
                  <a:lnTo>
                    <a:pt x="10530" y="53"/>
                  </a:lnTo>
                  <a:lnTo>
                    <a:pt x="8150" y="2433"/>
                  </a:lnTo>
                  <a:lnTo>
                    <a:pt x="8150" y="2433"/>
                  </a:lnTo>
                  <a:lnTo>
                    <a:pt x="8072" y="2510"/>
                  </a:lnTo>
                  <a:lnTo>
                    <a:pt x="8020" y="2614"/>
                  </a:lnTo>
                  <a:lnTo>
                    <a:pt x="7994" y="2717"/>
                  </a:lnTo>
                  <a:lnTo>
                    <a:pt x="7969" y="2847"/>
                  </a:lnTo>
                  <a:lnTo>
                    <a:pt x="7969" y="6857"/>
                  </a:lnTo>
                  <a:lnTo>
                    <a:pt x="7969" y="6857"/>
                  </a:lnTo>
                  <a:lnTo>
                    <a:pt x="7994" y="6960"/>
                  </a:lnTo>
                  <a:lnTo>
                    <a:pt x="8046" y="7038"/>
                  </a:lnTo>
                  <a:lnTo>
                    <a:pt x="8124" y="7090"/>
                  </a:lnTo>
                  <a:lnTo>
                    <a:pt x="8227" y="7090"/>
                  </a:lnTo>
                  <a:lnTo>
                    <a:pt x="10452" y="7090"/>
                  </a:lnTo>
                  <a:lnTo>
                    <a:pt x="10452" y="7090"/>
                  </a:lnTo>
                  <a:lnTo>
                    <a:pt x="10556" y="7090"/>
                  </a:lnTo>
                  <a:lnTo>
                    <a:pt x="10633" y="7038"/>
                  </a:lnTo>
                  <a:lnTo>
                    <a:pt x="10685" y="6960"/>
                  </a:lnTo>
                  <a:lnTo>
                    <a:pt x="10711" y="6857"/>
                  </a:lnTo>
                  <a:lnTo>
                    <a:pt x="10711" y="6857"/>
                  </a:lnTo>
                  <a:close/>
                  <a:moveTo>
                    <a:pt x="2742" y="6857"/>
                  </a:moveTo>
                  <a:lnTo>
                    <a:pt x="2742" y="2847"/>
                  </a:lnTo>
                  <a:lnTo>
                    <a:pt x="2742" y="2847"/>
                  </a:lnTo>
                  <a:lnTo>
                    <a:pt x="2717" y="2769"/>
                  </a:lnTo>
                  <a:lnTo>
                    <a:pt x="2665" y="2691"/>
                  </a:lnTo>
                  <a:lnTo>
                    <a:pt x="2587" y="2640"/>
                  </a:lnTo>
                  <a:lnTo>
                    <a:pt x="2484" y="2614"/>
                  </a:lnTo>
                  <a:lnTo>
                    <a:pt x="259" y="2614"/>
                  </a:lnTo>
                  <a:lnTo>
                    <a:pt x="259" y="2614"/>
                  </a:lnTo>
                  <a:lnTo>
                    <a:pt x="155" y="2640"/>
                  </a:lnTo>
                  <a:lnTo>
                    <a:pt x="78" y="2691"/>
                  </a:lnTo>
                  <a:lnTo>
                    <a:pt x="26" y="2769"/>
                  </a:lnTo>
                  <a:lnTo>
                    <a:pt x="0" y="2847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26" y="6960"/>
                  </a:lnTo>
                  <a:lnTo>
                    <a:pt x="78" y="7038"/>
                  </a:lnTo>
                  <a:lnTo>
                    <a:pt x="155" y="7090"/>
                  </a:lnTo>
                  <a:lnTo>
                    <a:pt x="259" y="7090"/>
                  </a:lnTo>
                  <a:lnTo>
                    <a:pt x="2484" y="7090"/>
                  </a:lnTo>
                  <a:lnTo>
                    <a:pt x="2484" y="7090"/>
                  </a:lnTo>
                  <a:lnTo>
                    <a:pt x="2587" y="7090"/>
                  </a:lnTo>
                  <a:lnTo>
                    <a:pt x="2665" y="7038"/>
                  </a:lnTo>
                  <a:lnTo>
                    <a:pt x="2717" y="6960"/>
                  </a:lnTo>
                  <a:lnTo>
                    <a:pt x="2742" y="6857"/>
                  </a:lnTo>
                  <a:lnTo>
                    <a:pt x="2742" y="68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26"/>
            <p:cNvSpPr/>
            <p:nvPr/>
          </p:nvSpPr>
          <p:spPr>
            <a:xfrm>
              <a:off x="3239275" y="2079075"/>
              <a:ext cx="391350" cy="175950"/>
            </a:xfrm>
            <a:custGeom>
              <a:rect b="b" l="l" r="r" t="t"/>
              <a:pathLst>
                <a:path extrusionOk="0" h="7038" w="15654">
                  <a:moveTo>
                    <a:pt x="2976" y="4502"/>
                  </a:moveTo>
                  <a:lnTo>
                    <a:pt x="11721" y="4502"/>
                  </a:lnTo>
                  <a:lnTo>
                    <a:pt x="11721" y="4502"/>
                  </a:lnTo>
                  <a:lnTo>
                    <a:pt x="11824" y="4502"/>
                  </a:lnTo>
                  <a:lnTo>
                    <a:pt x="11954" y="4477"/>
                  </a:lnTo>
                  <a:lnTo>
                    <a:pt x="12031" y="4425"/>
                  </a:lnTo>
                  <a:lnTo>
                    <a:pt x="12135" y="4347"/>
                  </a:lnTo>
                  <a:lnTo>
                    <a:pt x="14696" y="1889"/>
                  </a:lnTo>
                  <a:lnTo>
                    <a:pt x="15472" y="2666"/>
                  </a:lnTo>
                  <a:lnTo>
                    <a:pt x="15472" y="2666"/>
                  </a:lnTo>
                  <a:lnTo>
                    <a:pt x="15550" y="2717"/>
                  </a:lnTo>
                  <a:lnTo>
                    <a:pt x="15601" y="2717"/>
                  </a:lnTo>
                  <a:lnTo>
                    <a:pt x="15627" y="2691"/>
                  </a:lnTo>
                  <a:lnTo>
                    <a:pt x="15653" y="2588"/>
                  </a:lnTo>
                  <a:lnTo>
                    <a:pt x="15653" y="260"/>
                  </a:lnTo>
                  <a:lnTo>
                    <a:pt x="15653" y="260"/>
                  </a:lnTo>
                  <a:lnTo>
                    <a:pt x="15627" y="156"/>
                  </a:lnTo>
                  <a:lnTo>
                    <a:pt x="15576" y="78"/>
                  </a:lnTo>
                  <a:lnTo>
                    <a:pt x="15498" y="27"/>
                  </a:lnTo>
                  <a:lnTo>
                    <a:pt x="15394" y="1"/>
                  </a:lnTo>
                  <a:lnTo>
                    <a:pt x="13066" y="1"/>
                  </a:lnTo>
                  <a:lnTo>
                    <a:pt x="13066" y="1"/>
                  </a:lnTo>
                  <a:lnTo>
                    <a:pt x="12988" y="27"/>
                  </a:lnTo>
                  <a:lnTo>
                    <a:pt x="12937" y="53"/>
                  </a:lnTo>
                  <a:lnTo>
                    <a:pt x="12937" y="104"/>
                  </a:lnTo>
                  <a:lnTo>
                    <a:pt x="12988" y="182"/>
                  </a:lnTo>
                  <a:lnTo>
                    <a:pt x="13765" y="958"/>
                  </a:lnTo>
                  <a:lnTo>
                    <a:pt x="11591" y="3054"/>
                  </a:lnTo>
                  <a:lnTo>
                    <a:pt x="11591" y="3054"/>
                  </a:lnTo>
                  <a:lnTo>
                    <a:pt x="11514" y="3131"/>
                  </a:lnTo>
                  <a:lnTo>
                    <a:pt x="11410" y="3183"/>
                  </a:lnTo>
                  <a:lnTo>
                    <a:pt x="11307" y="3209"/>
                  </a:lnTo>
                  <a:lnTo>
                    <a:pt x="11177" y="3209"/>
                  </a:lnTo>
                  <a:lnTo>
                    <a:pt x="2459" y="3209"/>
                  </a:lnTo>
                  <a:lnTo>
                    <a:pt x="2459" y="3209"/>
                  </a:lnTo>
                  <a:lnTo>
                    <a:pt x="2329" y="3235"/>
                  </a:lnTo>
                  <a:lnTo>
                    <a:pt x="2226" y="3261"/>
                  </a:lnTo>
                  <a:lnTo>
                    <a:pt x="2122" y="3312"/>
                  </a:lnTo>
                  <a:lnTo>
                    <a:pt x="2019" y="3390"/>
                  </a:lnTo>
                  <a:lnTo>
                    <a:pt x="182" y="5175"/>
                  </a:lnTo>
                  <a:lnTo>
                    <a:pt x="182" y="5175"/>
                  </a:lnTo>
                  <a:lnTo>
                    <a:pt x="104" y="5253"/>
                  </a:lnTo>
                  <a:lnTo>
                    <a:pt x="53" y="5356"/>
                  </a:lnTo>
                  <a:lnTo>
                    <a:pt x="27" y="5460"/>
                  </a:lnTo>
                  <a:lnTo>
                    <a:pt x="1" y="5589"/>
                  </a:lnTo>
                  <a:lnTo>
                    <a:pt x="1" y="6908"/>
                  </a:lnTo>
                  <a:lnTo>
                    <a:pt x="1" y="6908"/>
                  </a:lnTo>
                  <a:lnTo>
                    <a:pt x="27" y="6986"/>
                  </a:lnTo>
                  <a:lnTo>
                    <a:pt x="53" y="7038"/>
                  </a:lnTo>
                  <a:lnTo>
                    <a:pt x="130" y="7038"/>
                  </a:lnTo>
                  <a:lnTo>
                    <a:pt x="182" y="6986"/>
                  </a:lnTo>
                  <a:lnTo>
                    <a:pt x="2562" y="4684"/>
                  </a:lnTo>
                  <a:lnTo>
                    <a:pt x="2562" y="4684"/>
                  </a:lnTo>
                  <a:lnTo>
                    <a:pt x="2666" y="4606"/>
                  </a:lnTo>
                  <a:lnTo>
                    <a:pt x="2769" y="4554"/>
                  </a:lnTo>
                  <a:lnTo>
                    <a:pt x="2873" y="4528"/>
                  </a:lnTo>
                  <a:lnTo>
                    <a:pt x="2976" y="4502"/>
                  </a:lnTo>
                  <a:lnTo>
                    <a:pt x="2976" y="45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26"/>
            <p:cNvSpPr/>
            <p:nvPr/>
          </p:nvSpPr>
          <p:spPr>
            <a:xfrm>
              <a:off x="3347300" y="1981425"/>
              <a:ext cx="152025" cy="152000"/>
            </a:xfrm>
            <a:custGeom>
              <a:rect b="b" l="l" r="r" t="t"/>
              <a:pathLst>
                <a:path extrusionOk="0" h="6080" w="6081">
                  <a:moveTo>
                    <a:pt x="3027" y="6080"/>
                  </a:moveTo>
                  <a:lnTo>
                    <a:pt x="3027" y="6080"/>
                  </a:lnTo>
                  <a:lnTo>
                    <a:pt x="3338" y="6054"/>
                  </a:lnTo>
                  <a:lnTo>
                    <a:pt x="3648" y="6028"/>
                  </a:lnTo>
                  <a:lnTo>
                    <a:pt x="3933" y="5951"/>
                  </a:lnTo>
                  <a:lnTo>
                    <a:pt x="4217" y="5847"/>
                  </a:lnTo>
                  <a:lnTo>
                    <a:pt x="4476" y="5718"/>
                  </a:lnTo>
                  <a:lnTo>
                    <a:pt x="4735" y="5563"/>
                  </a:lnTo>
                  <a:lnTo>
                    <a:pt x="4968" y="5381"/>
                  </a:lnTo>
                  <a:lnTo>
                    <a:pt x="5175" y="5200"/>
                  </a:lnTo>
                  <a:lnTo>
                    <a:pt x="5382" y="4968"/>
                  </a:lnTo>
                  <a:lnTo>
                    <a:pt x="5563" y="4735"/>
                  </a:lnTo>
                  <a:lnTo>
                    <a:pt x="5692" y="4476"/>
                  </a:lnTo>
                  <a:lnTo>
                    <a:pt x="5822" y="4217"/>
                  </a:lnTo>
                  <a:lnTo>
                    <a:pt x="5925" y="3933"/>
                  </a:lnTo>
                  <a:lnTo>
                    <a:pt x="6003" y="3648"/>
                  </a:lnTo>
                  <a:lnTo>
                    <a:pt x="6054" y="3363"/>
                  </a:lnTo>
                  <a:lnTo>
                    <a:pt x="6080" y="3053"/>
                  </a:lnTo>
                  <a:lnTo>
                    <a:pt x="6080" y="3053"/>
                  </a:lnTo>
                  <a:lnTo>
                    <a:pt x="6054" y="2743"/>
                  </a:lnTo>
                  <a:lnTo>
                    <a:pt x="6003" y="2432"/>
                  </a:lnTo>
                  <a:lnTo>
                    <a:pt x="5925" y="2148"/>
                  </a:lnTo>
                  <a:lnTo>
                    <a:pt x="5822" y="1863"/>
                  </a:lnTo>
                  <a:lnTo>
                    <a:pt x="5692" y="1604"/>
                  </a:lnTo>
                  <a:lnTo>
                    <a:pt x="5563" y="1346"/>
                  </a:lnTo>
                  <a:lnTo>
                    <a:pt x="5382" y="1113"/>
                  </a:lnTo>
                  <a:lnTo>
                    <a:pt x="5175" y="906"/>
                  </a:lnTo>
                  <a:lnTo>
                    <a:pt x="4968" y="699"/>
                  </a:lnTo>
                  <a:lnTo>
                    <a:pt x="4735" y="518"/>
                  </a:lnTo>
                  <a:lnTo>
                    <a:pt x="4476" y="362"/>
                  </a:lnTo>
                  <a:lnTo>
                    <a:pt x="4217" y="233"/>
                  </a:lnTo>
                  <a:lnTo>
                    <a:pt x="3933" y="130"/>
                  </a:lnTo>
                  <a:lnTo>
                    <a:pt x="3648" y="52"/>
                  </a:lnTo>
                  <a:lnTo>
                    <a:pt x="3338" y="26"/>
                  </a:lnTo>
                  <a:lnTo>
                    <a:pt x="3027" y="0"/>
                  </a:lnTo>
                  <a:lnTo>
                    <a:pt x="3027" y="0"/>
                  </a:lnTo>
                  <a:lnTo>
                    <a:pt x="2717" y="26"/>
                  </a:lnTo>
                  <a:lnTo>
                    <a:pt x="2406" y="52"/>
                  </a:lnTo>
                  <a:lnTo>
                    <a:pt x="2122" y="130"/>
                  </a:lnTo>
                  <a:lnTo>
                    <a:pt x="1837" y="233"/>
                  </a:lnTo>
                  <a:lnTo>
                    <a:pt x="1579" y="362"/>
                  </a:lnTo>
                  <a:lnTo>
                    <a:pt x="1320" y="518"/>
                  </a:lnTo>
                  <a:lnTo>
                    <a:pt x="1087" y="699"/>
                  </a:lnTo>
                  <a:lnTo>
                    <a:pt x="880" y="906"/>
                  </a:lnTo>
                  <a:lnTo>
                    <a:pt x="673" y="1113"/>
                  </a:lnTo>
                  <a:lnTo>
                    <a:pt x="518" y="1346"/>
                  </a:lnTo>
                  <a:lnTo>
                    <a:pt x="363" y="1604"/>
                  </a:lnTo>
                  <a:lnTo>
                    <a:pt x="233" y="1863"/>
                  </a:lnTo>
                  <a:lnTo>
                    <a:pt x="130" y="2148"/>
                  </a:lnTo>
                  <a:lnTo>
                    <a:pt x="52" y="2432"/>
                  </a:lnTo>
                  <a:lnTo>
                    <a:pt x="0" y="2743"/>
                  </a:lnTo>
                  <a:lnTo>
                    <a:pt x="0" y="3053"/>
                  </a:lnTo>
                  <a:lnTo>
                    <a:pt x="0" y="3053"/>
                  </a:lnTo>
                  <a:lnTo>
                    <a:pt x="0" y="3363"/>
                  </a:lnTo>
                  <a:lnTo>
                    <a:pt x="52" y="3648"/>
                  </a:lnTo>
                  <a:lnTo>
                    <a:pt x="130" y="3933"/>
                  </a:lnTo>
                  <a:lnTo>
                    <a:pt x="233" y="4217"/>
                  </a:lnTo>
                  <a:lnTo>
                    <a:pt x="363" y="4476"/>
                  </a:lnTo>
                  <a:lnTo>
                    <a:pt x="518" y="4735"/>
                  </a:lnTo>
                  <a:lnTo>
                    <a:pt x="673" y="4968"/>
                  </a:lnTo>
                  <a:lnTo>
                    <a:pt x="880" y="5200"/>
                  </a:lnTo>
                  <a:lnTo>
                    <a:pt x="1087" y="5381"/>
                  </a:lnTo>
                  <a:lnTo>
                    <a:pt x="1320" y="5563"/>
                  </a:lnTo>
                  <a:lnTo>
                    <a:pt x="1579" y="5718"/>
                  </a:lnTo>
                  <a:lnTo>
                    <a:pt x="1837" y="5847"/>
                  </a:lnTo>
                  <a:lnTo>
                    <a:pt x="2122" y="5951"/>
                  </a:lnTo>
                  <a:lnTo>
                    <a:pt x="2406" y="6028"/>
                  </a:lnTo>
                  <a:lnTo>
                    <a:pt x="2717" y="6054"/>
                  </a:lnTo>
                  <a:lnTo>
                    <a:pt x="3027" y="6080"/>
                  </a:lnTo>
                  <a:lnTo>
                    <a:pt x="3027" y="60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26"/>
            <p:cNvSpPr/>
            <p:nvPr/>
          </p:nvSpPr>
          <p:spPr>
            <a:xfrm>
              <a:off x="3233475" y="1975600"/>
              <a:ext cx="402950" cy="377750"/>
            </a:xfrm>
            <a:custGeom>
              <a:rect b="b" l="l" r="r" t="t"/>
              <a:pathLst>
                <a:path extrusionOk="0" h="15110" w="16118">
                  <a:moveTo>
                    <a:pt x="7322" y="1837"/>
                  </a:moveTo>
                  <a:lnTo>
                    <a:pt x="7322" y="2743"/>
                  </a:lnTo>
                  <a:lnTo>
                    <a:pt x="7115" y="2613"/>
                  </a:lnTo>
                  <a:lnTo>
                    <a:pt x="7063" y="2562"/>
                  </a:lnTo>
                  <a:lnTo>
                    <a:pt x="7011" y="2458"/>
                  </a:lnTo>
                  <a:lnTo>
                    <a:pt x="7011" y="2355"/>
                  </a:lnTo>
                  <a:lnTo>
                    <a:pt x="7011" y="2225"/>
                  </a:lnTo>
                  <a:lnTo>
                    <a:pt x="7063" y="2096"/>
                  </a:lnTo>
                  <a:lnTo>
                    <a:pt x="7115" y="1992"/>
                  </a:lnTo>
                  <a:lnTo>
                    <a:pt x="7218" y="1915"/>
                  </a:lnTo>
                  <a:lnTo>
                    <a:pt x="7322" y="1837"/>
                  </a:lnTo>
                  <a:close/>
                  <a:moveTo>
                    <a:pt x="7787" y="3467"/>
                  </a:moveTo>
                  <a:lnTo>
                    <a:pt x="7943" y="3519"/>
                  </a:lnTo>
                  <a:lnTo>
                    <a:pt x="8072" y="3596"/>
                  </a:lnTo>
                  <a:lnTo>
                    <a:pt x="8150" y="3700"/>
                  </a:lnTo>
                  <a:lnTo>
                    <a:pt x="8227" y="3829"/>
                  </a:lnTo>
                  <a:lnTo>
                    <a:pt x="8253" y="3985"/>
                  </a:lnTo>
                  <a:lnTo>
                    <a:pt x="8253" y="4140"/>
                  </a:lnTo>
                  <a:lnTo>
                    <a:pt x="8201" y="4295"/>
                  </a:lnTo>
                  <a:lnTo>
                    <a:pt x="8124" y="4450"/>
                  </a:lnTo>
                  <a:lnTo>
                    <a:pt x="7968" y="4580"/>
                  </a:lnTo>
                  <a:lnTo>
                    <a:pt x="7787" y="4683"/>
                  </a:lnTo>
                  <a:lnTo>
                    <a:pt x="7787" y="3467"/>
                  </a:lnTo>
                  <a:close/>
                  <a:moveTo>
                    <a:pt x="7477" y="880"/>
                  </a:moveTo>
                  <a:lnTo>
                    <a:pt x="7399" y="932"/>
                  </a:lnTo>
                  <a:lnTo>
                    <a:pt x="7348" y="1009"/>
                  </a:lnTo>
                  <a:lnTo>
                    <a:pt x="7322" y="1113"/>
                  </a:lnTo>
                  <a:lnTo>
                    <a:pt x="7322" y="1346"/>
                  </a:lnTo>
                  <a:lnTo>
                    <a:pt x="7166" y="1397"/>
                  </a:lnTo>
                  <a:lnTo>
                    <a:pt x="7011" y="1475"/>
                  </a:lnTo>
                  <a:lnTo>
                    <a:pt x="6882" y="1579"/>
                  </a:lnTo>
                  <a:lnTo>
                    <a:pt x="6753" y="1708"/>
                  </a:lnTo>
                  <a:lnTo>
                    <a:pt x="6623" y="1915"/>
                  </a:lnTo>
                  <a:lnTo>
                    <a:pt x="6546" y="2148"/>
                  </a:lnTo>
                  <a:lnTo>
                    <a:pt x="6546" y="2381"/>
                  </a:lnTo>
                  <a:lnTo>
                    <a:pt x="6571" y="2613"/>
                  </a:lnTo>
                  <a:lnTo>
                    <a:pt x="6623" y="2717"/>
                  </a:lnTo>
                  <a:lnTo>
                    <a:pt x="6675" y="2820"/>
                  </a:lnTo>
                  <a:lnTo>
                    <a:pt x="6753" y="2898"/>
                  </a:lnTo>
                  <a:lnTo>
                    <a:pt x="6830" y="2976"/>
                  </a:lnTo>
                  <a:lnTo>
                    <a:pt x="7063" y="3157"/>
                  </a:lnTo>
                  <a:lnTo>
                    <a:pt x="7322" y="3260"/>
                  </a:lnTo>
                  <a:lnTo>
                    <a:pt x="7322" y="4709"/>
                  </a:lnTo>
                  <a:lnTo>
                    <a:pt x="7166" y="4683"/>
                  </a:lnTo>
                  <a:lnTo>
                    <a:pt x="6985" y="4631"/>
                  </a:lnTo>
                  <a:lnTo>
                    <a:pt x="6804" y="4502"/>
                  </a:lnTo>
                  <a:lnTo>
                    <a:pt x="6701" y="4476"/>
                  </a:lnTo>
                  <a:lnTo>
                    <a:pt x="6623" y="4476"/>
                  </a:lnTo>
                  <a:lnTo>
                    <a:pt x="6546" y="4502"/>
                  </a:lnTo>
                  <a:lnTo>
                    <a:pt x="6468" y="4580"/>
                  </a:lnTo>
                  <a:lnTo>
                    <a:pt x="6442" y="4657"/>
                  </a:lnTo>
                  <a:lnTo>
                    <a:pt x="6442" y="4761"/>
                  </a:lnTo>
                  <a:lnTo>
                    <a:pt x="6468" y="4838"/>
                  </a:lnTo>
                  <a:lnTo>
                    <a:pt x="6546" y="4916"/>
                  </a:lnTo>
                  <a:lnTo>
                    <a:pt x="6804" y="5045"/>
                  </a:lnTo>
                  <a:lnTo>
                    <a:pt x="7037" y="5149"/>
                  </a:lnTo>
                  <a:lnTo>
                    <a:pt x="7322" y="5175"/>
                  </a:lnTo>
                  <a:lnTo>
                    <a:pt x="7322" y="5433"/>
                  </a:lnTo>
                  <a:lnTo>
                    <a:pt x="7348" y="5537"/>
                  </a:lnTo>
                  <a:lnTo>
                    <a:pt x="7399" y="5614"/>
                  </a:lnTo>
                  <a:lnTo>
                    <a:pt x="7477" y="5666"/>
                  </a:lnTo>
                  <a:lnTo>
                    <a:pt x="7658" y="5666"/>
                  </a:lnTo>
                  <a:lnTo>
                    <a:pt x="7736" y="5614"/>
                  </a:lnTo>
                  <a:lnTo>
                    <a:pt x="7787" y="5537"/>
                  </a:lnTo>
                  <a:lnTo>
                    <a:pt x="7787" y="5433"/>
                  </a:lnTo>
                  <a:lnTo>
                    <a:pt x="7787" y="5149"/>
                  </a:lnTo>
                  <a:lnTo>
                    <a:pt x="7994" y="5097"/>
                  </a:lnTo>
                  <a:lnTo>
                    <a:pt x="8201" y="4994"/>
                  </a:lnTo>
                  <a:lnTo>
                    <a:pt x="8357" y="4890"/>
                  </a:lnTo>
                  <a:lnTo>
                    <a:pt x="8486" y="4735"/>
                  </a:lnTo>
                  <a:lnTo>
                    <a:pt x="8564" y="4605"/>
                  </a:lnTo>
                  <a:lnTo>
                    <a:pt x="8615" y="4502"/>
                  </a:lnTo>
                  <a:lnTo>
                    <a:pt x="8667" y="4373"/>
                  </a:lnTo>
                  <a:lnTo>
                    <a:pt x="8719" y="4217"/>
                  </a:lnTo>
                  <a:lnTo>
                    <a:pt x="8719" y="4088"/>
                  </a:lnTo>
                  <a:lnTo>
                    <a:pt x="8719" y="3959"/>
                  </a:lnTo>
                  <a:lnTo>
                    <a:pt x="8719" y="3803"/>
                  </a:lnTo>
                  <a:lnTo>
                    <a:pt x="8667" y="3674"/>
                  </a:lnTo>
                  <a:lnTo>
                    <a:pt x="8589" y="3467"/>
                  </a:lnTo>
                  <a:lnTo>
                    <a:pt x="8434" y="3286"/>
                  </a:lnTo>
                  <a:lnTo>
                    <a:pt x="8253" y="3157"/>
                  </a:lnTo>
                  <a:lnTo>
                    <a:pt x="8020" y="3027"/>
                  </a:lnTo>
                  <a:lnTo>
                    <a:pt x="7787" y="2950"/>
                  </a:lnTo>
                  <a:lnTo>
                    <a:pt x="7787" y="1811"/>
                  </a:lnTo>
                  <a:lnTo>
                    <a:pt x="7917" y="1863"/>
                  </a:lnTo>
                  <a:lnTo>
                    <a:pt x="8020" y="1915"/>
                  </a:lnTo>
                  <a:lnTo>
                    <a:pt x="8098" y="1967"/>
                  </a:lnTo>
                  <a:lnTo>
                    <a:pt x="8175" y="2018"/>
                  </a:lnTo>
                  <a:lnTo>
                    <a:pt x="8279" y="2018"/>
                  </a:lnTo>
                  <a:lnTo>
                    <a:pt x="8357" y="1992"/>
                  </a:lnTo>
                  <a:lnTo>
                    <a:pt x="8434" y="1941"/>
                  </a:lnTo>
                  <a:lnTo>
                    <a:pt x="8486" y="1863"/>
                  </a:lnTo>
                  <a:lnTo>
                    <a:pt x="8486" y="1785"/>
                  </a:lnTo>
                  <a:lnTo>
                    <a:pt x="8460" y="1682"/>
                  </a:lnTo>
                  <a:lnTo>
                    <a:pt x="8408" y="1604"/>
                  </a:lnTo>
                  <a:lnTo>
                    <a:pt x="8357" y="1579"/>
                  </a:lnTo>
                  <a:lnTo>
                    <a:pt x="8253" y="1501"/>
                  </a:lnTo>
                  <a:lnTo>
                    <a:pt x="8046" y="1397"/>
                  </a:lnTo>
                  <a:lnTo>
                    <a:pt x="7787" y="1346"/>
                  </a:lnTo>
                  <a:lnTo>
                    <a:pt x="7787" y="1113"/>
                  </a:lnTo>
                  <a:lnTo>
                    <a:pt x="7787" y="1009"/>
                  </a:lnTo>
                  <a:lnTo>
                    <a:pt x="7736" y="932"/>
                  </a:lnTo>
                  <a:lnTo>
                    <a:pt x="7658" y="880"/>
                  </a:lnTo>
                  <a:close/>
                  <a:moveTo>
                    <a:pt x="7580" y="466"/>
                  </a:moveTo>
                  <a:lnTo>
                    <a:pt x="7865" y="492"/>
                  </a:lnTo>
                  <a:lnTo>
                    <a:pt x="8150" y="518"/>
                  </a:lnTo>
                  <a:lnTo>
                    <a:pt x="8408" y="595"/>
                  </a:lnTo>
                  <a:lnTo>
                    <a:pt x="8667" y="699"/>
                  </a:lnTo>
                  <a:lnTo>
                    <a:pt x="8926" y="802"/>
                  </a:lnTo>
                  <a:lnTo>
                    <a:pt x="9159" y="958"/>
                  </a:lnTo>
                  <a:lnTo>
                    <a:pt x="9366" y="1113"/>
                  </a:lnTo>
                  <a:lnTo>
                    <a:pt x="9573" y="1294"/>
                  </a:lnTo>
                  <a:lnTo>
                    <a:pt x="9754" y="1501"/>
                  </a:lnTo>
                  <a:lnTo>
                    <a:pt x="9909" y="1708"/>
                  </a:lnTo>
                  <a:lnTo>
                    <a:pt x="10038" y="1941"/>
                  </a:lnTo>
                  <a:lnTo>
                    <a:pt x="10168" y="2174"/>
                  </a:lnTo>
                  <a:lnTo>
                    <a:pt x="10271" y="2432"/>
                  </a:lnTo>
                  <a:lnTo>
                    <a:pt x="10323" y="2717"/>
                  </a:lnTo>
                  <a:lnTo>
                    <a:pt x="10375" y="2976"/>
                  </a:lnTo>
                  <a:lnTo>
                    <a:pt x="10400" y="3286"/>
                  </a:lnTo>
                  <a:lnTo>
                    <a:pt x="10375" y="3571"/>
                  </a:lnTo>
                  <a:lnTo>
                    <a:pt x="10323" y="3829"/>
                  </a:lnTo>
                  <a:lnTo>
                    <a:pt x="10271" y="4114"/>
                  </a:lnTo>
                  <a:lnTo>
                    <a:pt x="10168" y="4373"/>
                  </a:lnTo>
                  <a:lnTo>
                    <a:pt x="10038" y="4605"/>
                  </a:lnTo>
                  <a:lnTo>
                    <a:pt x="9909" y="4838"/>
                  </a:lnTo>
                  <a:lnTo>
                    <a:pt x="9754" y="5071"/>
                  </a:lnTo>
                  <a:lnTo>
                    <a:pt x="9573" y="5252"/>
                  </a:lnTo>
                  <a:lnTo>
                    <a:pt x="9366" y="5433"/>
                  </a:lnTo>
                  <a:lnTo>
                    <a:pt x="9159" y="5589"/>
                  </a:lnTo>
                  <a:lnTo>
                    <a:pt x="8926" y="5744"/>
                  </a:lnTo>
                  <a:lnTo>
                    <a:pt x="8667" y="5847"/>
                  </a:lnTo>
                  <a:lnTo>
                    <a:pt x="8408" y="5951"/>
                  </a:lnTo>
                  <a:lnTo>
                    <a:pt x="8150" y="6028"/>
                  </a:lnTo>
                  <a:lnTo>
                    <a:pt x="7865" y="6054"/>
                  </a:lnTo>
                  <a:lnTo>
                    <a:pt x="7580" y="6080"/>
                  </a:lnTo>
                  <a:lnTo>
                    <a:pt x="7296" y="6054"/>
                  </a:lnTo>
                  <a:lnTo>
                    <a:pt x="7011" y="6028"/>
                  </a:lnTo>
                  <a:lnTo>
                    <a:pt x="6753" y="5951"/>
                  </a:lnTo>
                  <a:lnTo>
                    <a:pt x="6494" y="5847"/>
                  </a:lnTo>
                  <a:lnTo>
                    <a:pt x="6235" y="5744"/>
                  </a:lnTo>
                  <a:lnTo>
                    <a:pt x="6028" y="5589"/>
                  </a:lnTo>
                  <a:lnTo>
                    <a:pt x="5795" y="5433"/>
                  </a:lnTo>
                  <a:lnTo>
                    <a:pt x="5588" y="5252"/>
                  </a:lnTo>
                  <a:lnTo>
                    <a:pt x="5407" y="5071"/>
                  </a:lnTo>
                  <a:lnTo>
                    <a:pt x="5252" y="4838"/>
                  </a:lnTo>
                  <a:lnTo>
                    <a:pt x="5123" y="4605"/>
                  </a:lnTo>
                  <a:lnTo>
                    <a:pt x="4993" y="4373"/>
                  </a:lnTo>
                  <a:lnTo>
                    <a:pt x="4916" y="4114"/>
                  </a:lnTo>
                  <a:lnTo>
                    <a:pt x="4838" y="3829"/>
                  </a:lnTo>
                  <a:lnTo>
                    <a:pt x="4786" y="3571"/>
                  </a:lnTo>
                  <a:lnTo>
                    <a:pt x="4786" y="3286"/>
                  </a:lnTo>
                  <a:lnTo>
                    <a:pt x="4786" y="2976"/>
                  </a:lnTo>
                  <a:lnTo>
                    <a:pt x="4838" y="2717"/>
                  </a:lnTo>
                  <a:lnTo>
                    <a:pt x="4916" y="2432"/>
                  </a:lnTo>
                  <a:lnTo>
                    <a:pt x="4993" y="2174"/>
                  </a:lnTo>
                  <a:lnTo>
                    <a:pt x="5123" y="1941"/>
                  </a:lnTo>
                  <a:lnTo>
                    <a:pt x="5252" y="1708"/>
                  </a:lnTo>
                  <a:lnTo>
                    <a:pt x="5407" y="1501"/>
                  </a:lnTo>
                  <a:lnTo>
                    <a:pt x="5588" y="1294"/>
                  </a:lnTo>
                  <a:lnTo>
                    <a:pt x="5795" y="1113"/>
                  </a:lnTo>
                  <a:lnTo>
                    <a:pt x="6028" y="958"/>
                  </a:lnTo>
                  <a:lnTo>
                    <a:pt x="6235" y="802"/>
                  </a:lnTo>
                  <a:lnTo>
                    <a:pt x="6494" y="699"/>
                  </a:lnTo>
                  <a:lnTo>
                    <a:pt x="6753" y="595"/>
                  </a:lnTo>
                  <a:lnTo>
                    <a:pt x="7011" y="518"/>
                  </a:lnTo>
                  <a:lnTo>
                    <a:pt x="7296" y="492"/>
                  </a:lnTo>
                  <a:lnTo>
                    <a:pt x="7580" y="466"/>
                  </a:lnTo>
                  <a:close/>
                  <a:moveTo>
                    <a:pt x="7580" y="0"/>
                  </a:moveTo>
                  <a:lnTo>
                    <a:pt x="7244" y="26"/>
                  </a:lnTo>
                  <a:lnTo>
                    <a:pt x="6934" y="52"/>
                  </a:lnTo>
                  <a:lnTo>
                    <a:pt x="6597" y="156"/>
                  </a:lnTo>
                  <a:lnTo>
                    <a:pt x="6313" y="259"/>
                  </a:lnTo>
                  <a:lnTo>
                    <a:pt x="6028" y="388"/>
                  </a:lnTo>
                  <a:lnTo>
                    <a:pt x="5744" y="570"/>
                  </a:lnTo>
                  <a:lnTo>
                    <a:pt x="5511" y="751"/>
                  </a:lnTo>
                  <a:lnTo>
                    <a:pt x="5278" y="958"/>
                  </a:lnTo>
                  <a:lnTo>
                    <a:pt x="5045" y="1190"/>
                  </a:lnTo>
                  <a:lnTo>
                    <a:pt x="4864" y="1449"/>
                  </a:lnTo>
                  <a:lnTo>
                    <a:pt x="4709" y="1708"/>
                  </a:lnTo>
                  <a:lnTo>
                    <a:pt x="4553" y="1992"/>
                  </a:lnTo>
                  <a:lnTo>
                    <a:pt x="4450" y="2303"/>
                  </a:lnTo>
                  <a:lnTo>
                    <a:pt x="4372" y="2613"/>
                  </a:lnTo>
                  <a:lnTo>
                    <a:pt x="4321" y="2950"/>
                  </a:lnTo>
                  <a:lnTo>
                    <a:pt x="4295" y="3286"/>
                  </a:lnTo>
                  <a:lnTo>
                    <a:pt x="4321" y="3596"/>
                  </a:lnTo>
                  <a:lnTo>
                    <a:pt x="4372" y="3933"/>
                  </a:lnTo>
                  <a:lnTo>
                    <a:pt x="4450" y="4243"/>
                  </a:lnTo>
                  <a:lnTo>
                    <a:pt x="4553" y="4554"/>
                  </a:lnTo>
                  <a:lnTo>
                    <a:pt x="4709" y="4838"/>
                  </a:lnTo>
                  <a:lnTo>
                    <a:pt x="4864" y="5097"/>
                  </a:lnTo>
                  <a:lnTo>
                    <a:pt x="5045" y="5356"/>
                  </a:lnTo>
                  <a:lnTo>
                    <a:pt x="5278" y="5589"/>
                  </a:lnTo>
                  <a:lnTo>
                    <a:pt x="5511" y="5796"/>
                  </a:lnTo>
                  <a:lnTo>
                    <a:pt x="5744" y="6003"/>
                  </a:lnTo>
                  <a:lnTo>
                    <a:pt x="6028" y="6158"/>
                  </a:lnTo>
                  <a:lnTo>
                    <a:pt x="6313" y="6287"/>
                  </a:lnTo>
                  <a:lnTo>
                    <a:pt x="6597" y="6416"/>
                  </a:lnTo>
                  <a:lnTo>
                    <a:pt x="6934" y="6494"/>
                  </a:lnTo>
                  <a:lnTo>
                    <a:pt x="7244" y="6546"/>
                  </a:lnTo>
                  <a:lnTo>
                    <a:pt x="7917" y="6546"/>
                  </a:lnTo>
                  <a:lnTo>
                    <a:pt x="8253" y="6494"/>
                  </a:lnTo>
                  <a:lnTo>
                    <a:pt x="8564" y="6416"/>
                  </a:lnTo>
                  <a:lnTo>
                    <a:pt x="8848" y="6287"/>
                  </a:lnTo>
                  <a:lnTo>
                    <a:pt x="9133" y="6158"/>
                  </a:lnTo>
                  <a:lnTo>
                    <a:pt x="9417" y="6003"/>
                  </a:lnTo>
                  <a:lnTo>
                    <a:pt x="9676" y="5796"/>
                  </a:lnTo>
                  <a:lnTo>
                    <a:pt x="9909" y="5589"/>
                  </a:lnTo>
                  <a:lnTo>
                    <a:pt x="10116" y="5356"/>
                  </a:lnTo>
                  <a:lnTo>
                    <a:pt x="10297" y="5097"/>
                  </a:lnTo>
                  <a:lnTo>
                    <a:pt x="10452" y="4838"/>
                  </a:lnTo>
                  <a:lnTo>
                    <a:pt x="10607" y="4554"/>
                  </a:lnTo>
                  <a:lnTo>
                    <a:pt x="10711" y="4243"/>
                  </a:lnTo>
                  <a:lnTo>
                    <a:pt x="10788" y="3933"/>
                  </a:lnTo>
                  <a:lnTo>
                    <a:pt x="10840" y="3596"/>
                  </a:lnTo>
                  <a:lnTo>
                    <a:pt x="10866" y="3286"/>
                  </a:lnTo>
                  <a:lnTo>
                    <a:pt x="10840" y="2950"/>
                  </a:lnTo>
                  <a:lnTo>
                    <a:pt x="10788" y="2613"/>
                  </a:lnTo>
                  <a:lnTo>
                    <a:pt x="10711" y="2303"/>
                  </a:lnTo>
                  <a:lnTo>
                    <a:pt x="10607" y="1992"/>
                  </a:lnTo>
                  <a:lnTo>
                    <a:pt x="10452" y="1708"/>
                  </a:lnTo>
                  <a:lnTo>
                    <a:pt x="10297" y="1449"/>
                  </a:lnTo>
                  <a:lnTo>
                    <a:pt x="10116" y="1190"/>
                  </a:lnTo>
                  <a:lnTo>
                    <a:pt x="9909" y="958"/>
                  </a:lnTo>
                  <a:lnTo>
                    <a:pt x="9676" y="751"/>
                  </a:lnTo>
                  <a:lnTo>
                    <a:pt x="9417" y="570"/>
                  </a:lnTo>
                  <a:lnTo>
                    <a:pt x="9133" y="388"/>
                  </a:lnTo>
                  <a:lnTo>
                    <a:pt x="8848" y="259"/>
                  </a:lnTo>
                  <a:lnTo>
                    <a:pt x="8564" y="156"/>
                  </a:lnTo>
                  <a:lnTo>
                    <a:pt x="8253" y="52"/>
                  </a:lnTo>
                  <a:lnTo>
                    <a:pt x="7917" y="26"/>
                  </a:lnTo>
                  <a:lnTo>
                    <a:pt x="7580" y="0"/>
                  </a:lnTo>
                  <a:close/>
                  <a:moveTo>
                    <a:pt x="13039" y="3907"/>
                  </a:moveTo>
                  <a:lnTo>
                    <a:pt x="12962" y="3933"/>
                  </a:lnTo>
                  <a:lnTo>
                    <a:pt x="12884" y="3985"/>
                  </a:lnTo>
                  <a:lnTo>
                    <a:pt x="12832" y="4062"/>
                  </a:lnTo>
                  <a:lnTo>
                    <a:pt x="12806" y="4140"/>
                  </a:lnTo>
                  <a:lnTo>
                    <a:pt x="12832" y="4243"/>
                  </a:lnTo>
                  <a:lnTo>
                    <a:pt x="12884" y="4321"/>
                  </a:lnTo>
                  <a:lnTo>
                    <a:pt x="13660" y="5097"/>
                  </a:lnTo>
                  <a:lnTo>
                    <a:pt x="13065" y="5692"/>
                  </a:lnTo>
                  <a:lnTo>
                    <a:pt x="13013" y="5770"/>
                  </a:lnTo>
                  <a:lnTo>
                    <a:pt x="12988" y="5847"/>
                  </a:lnTo>
                  <a:lnTo>
                    <a:pt x="12988" y="5951"/>
                  </a:lnTo>
                  <a:lnTo>
                    <a:pt x="13039" y="6028"/>
                  </a:lnTo>
                  <a:lnTo>
                    <a:pt x="13117" y="6080"/>
                  </a:lnTo>
                  <a:lnTo>
                    <a:pt x="13298" y="6080"/>
                  </a:lnTo>
                  <a:lnTo>
                    <a:pt x="13376" y="6028"/>
                  </a:lnTo>
                  <a:lnTo>
                    <a:pt x="14152" y="5278"/>
                  </a:lnTo>
                  <a:lnTo>
                    <a:pt x="14203" y="5201"/>
                  </a:lnTo>
                  <a:lnTo>
                    <a:pt x="14229" y="5123"/>
                  </a:lnTo>
                  <a:lnTo>
                    <a:pt x="14229" y="5019"/>
                  </a:lnTo>
                  <a:lnTo>
                    <a:pt x="14178" y="4942"/>
                  </a:lnTo>
                  <a:lnTo>
                    <a:pt x="13608" y="4373"/>
                  </a:lnTo>
                  <a:lnTo>
                    <a:pt x="15652" y="4373"/>
                  </a:lnTo>
                  <a:lnTo>
                    <a:pt x="15652" y="6416"/>
                  </a:lnTo>
                  <a:lnTo>
                    <a:pt x="15083" y="5847"/>
                  </a:lnTo>
                  <a:lnTo>
                    <a:pt x="15006" y="5796"/>
                  </a:lnTo>
                  <a:lnTo>
                    <a:pt x="14850" y="5796"/>
                  </a:lnTo>
                  <a:lnTo>
                    <a:pt x="14747" y="5847"/>
                  </a:lnTo>
                  <a:lnTo>
                    <a:pt x="12108" y="8409"/>
                  </a:lnTo>
                  <a:lnTo>
                    <a:pt x="2975" y="8409"/>
                  </a:lnTo>
                  <a:lnTo>
                    <a:pt x="2898" y="8434"/>
                  </a:lnTo>
                  <a:lnTo>
                    <a:pt x="2820" y="8486"/>
                  </a:lnTo>
                  <a:lnTo>
                    <a:pt x="492" y="10737"/>
                  </a:lnTo>
                  <a:lnTo>
                    <a:pt x="492" y="9573"/>
                  </a:lnTo>
                  <a:lnTo>
                    <a:pt x="2535" y="7581"/>
                  </a:lnTo>
                  <a:lnTo>
                    <a:pt x="11746" y="7581"/>
                  </a:lnTo>
                  <a:lnTo>
                    <a:pt x="11823" y="7529"/>
                  </a:lnTo>
                  <a:lnTo>
                    <a:pt x="12599" y="6779"/>
                  </a:lnTo>
                  <a:lnTo>
                    <a:pt x="12651" y="6701"/>
                  </a:lnTo>
                  <a:lnTo>
                    <a:pt x="12677" y="6598"/>
                  </a:lnTo>
                  <a:lnTo>
                    <a:pt x="12677" y="6520"/>
                  </a:lnTo>
                  <a:lnTo>
                    <a:pt x="12625" y="6442"/>
                  </a:lnTo>
                  <a:lnTo>
                    <a:pt x="12548" y="6391"/>
                  </a:lnTo>
                  <a:lnTo>
                    <a:pt x="12444" y="6365"/>
                  </a:lnTo>
                  <a:lnTo>
                    <a:pt x="12367" y="6365"/>
                  </a:lnTo>
                  <a:lnTo>
                    <a:pt x="12289" y="6416"/>
                  </a:lnTo>
                  <a:lnTo>
                    <a:pt x="11565" y="7115"/>
                  </a:lnTo>
                  <a:lnTo>
                    <a:pt x="2432" y="7115"/>
                  </a:lnTo>
                  <a:lnTo>
                    <a:pt x="2328" y="7141"/>
                  </a:lnTo>
                  <a:lnTo>
                    <a:pt x="2251" y="7193"/>
                  </a:lnTo>
                  <a:lnTo>
                    <a:pt x="78" y="9314"/>
                  </a:lnTo>
                  <a:lnTo>
                    <a:pt x="26" y="9392"/>
                  </a:lnTo>
                  <a:lnTo>
                    <a:pt x="0" y="9495"/>
                  </a:lnTo>
                  <a:lnTo>
                    <a:pt x="0" y="11280"/>
                  </a:lnTo>
                  <a:lnTo>
                    <a:pt x="26" y="11384"/>
                  </a:lnTo>
                  <a:lnTo>
                    <a:pt x="78" y="11461"/>
                  </a:lnTo>
                  <a:lnTo>
                    <a:pt x="155" y="11487"/>
                  </a:lnTo>
                  <a:lnTo>
                    <a:pt x="233" y="11513"/>
                  </a:lnTo>
                  <a:lnTo>
                    <a:pt x="336" y="11487"/>
                  </a:lnTo>
                  <a:lnTo>
                    <a:pt x="414" y="11436"/>
                  </a:lnTo>
                  <a:lnTo>
                    <a:pt x="3079" y="8874"/>
                  </a:lnTo>
                  <a:lnTo>
                    <a:pt x="12289" y="8874"/>
                  </a:lnTo>
                  <a:lnTo>
                    <a:pt x="12367" y="8797"/>
                  </a:lnTo>
                  <a:lnTo>
                    <a:pt x="14928" y="6339"/>
                  </a:lnTo>
                  <a:lnTo>
                    <a:pt x="15704" y="7141"/>
                  </a:lnTo>
                  <a:lnTo>
                    <a:pt x="15782" y="7193"/>
                  </a:lnTo>
                  <a:lnTo>
                    <a:pt x="15885" y="7218"/>
                  </a:lnTo>
                  <a:lnTo>
                    <a:pt x="15963" y="7193"/>
                  </a:lnTo>
                  <a:lnTo>
                    <a:pt x="16040" y="7141"/>
                  </a:lnTo>
                  <a:lnTo>
                    <a:pt x="16092" y="7063"/>
                  </a:lnTo>
                  <a:lnTo>
                    <a:pt x="16118" y="6986"/>
                  </a:lnTo>
                  <a:lnTo>
                    <a:pt x="16118" y="4140"/>
                  </a:lnTo>
                  <a:lnTo>
                    <a:pt x="16092" y="4062"/>
                  </a:lnTo>
                  <a:lnTo>
                    <a:pt x="16040" y="3985"/>
                  </a:lnTo>
                  <a:lnTo>
                    <a:pt x="15963" y="3933"/>
                  </a:lnTo>
                  <a:lnTo>
                    <a:pt x="15885" y="3907"/>
                  </a:lnTo>
                  <a:close/>
                  <a:moveTo>
                    <a:pt x="2742" y="10944"/>
                  </a:moveTo>
                  <a:lnTo>
                    <a:pt x="2742" y="14618"/>
                  </a:lnTo>
                  <a:lnTo>
                    <a:pt x="492" y="14618"/>
                  </a:lnTo>
                  <a:lnTo>
                    <a:pt x="492" y="13195"/>
                  </a:lnTo>
                  <a:lnTo>
                    <a:pt x="2742" y="10944"/>
                  </a:lnTo>
                  <a:close/>
                  <a:moveTo>
                    <a:pt x="10711" y="10608"/>
                  </a:moveTo>
                  <a:lnTo>
                    <a:pt x="10711" y="14618"/>
                  </a:lnTo>
                  <a:lnTo>
                    <a:pt x="8434" y="14618"/>
                  </a:lnTo>
                  <a:lnTo>
                    <a:pt x="8434" y="10608"/>
                  </a:lnTo>
                  <a:close/>
                  <a:moveTo>
                    <a:pt x="2975" y="10142"/>
                  </a:moveTo>
                  <a:lnTo>
                    <a:pt x="2872" y="10168"/>
                  </a:lnTo>
                  <a:lnTo>
                    <a:pt x="2794" y="10220"/>
                  </a:lnTo>
                  <a:lnTo>
                    <a:pt x="78" y="12936"/>
                  </a:lnTo>
                  <a:lnTo>
                    <a:pt x="26" y="13014"/>
                  </a:lnTo>
                  <a:lnTo>
                    <a:pt x="0" y="13091"/>
                  </a:lnTo>
                  <a:lnTo>
                    <a:pt x="0" y="14851"/>
                  </a:lnTo>
                  <a:lnTo>
                    <a:pt x="26" y="14954"/>
                  </a:lnTo>
                  <a:lnTo>
                    <a:pt x="78" y="15032"/>
                  </a:lnTo>
                  <a:lnTo>
                    <a:pt x="155" y="15083"/>
                  </a:lnTo>
                  <a:lnTo>
                    <a:pt x="233" y="15109"/>
                  </a:lnTo>
                  <a:lnTo>
                    <a:pt x="2975" y="15109"/>
                  </a:lnTo>
                  <a:lnTo>
                    <a:pt x="3053" y="15083"/>
                  </a:lnTo>
                  <a:lnTo>
                    <a:pt x="3131" y="15032"/>
                  </a:lnTo>
                  <a:lnTo>
                    <a:pt x="3182" y="14954"/>
                  </a:lnTo>
                  <a:lnTo>
                    <a:pt x="3208" y="14851"/>
                  </a:lnTo>
                  <a:lnTo>
                    <a:pt x="3208" y="10375"/>
                  </a:lnTo>
                  <a:lnTo>
                    <a:pt x="3182" y="10271"/>
                  </a:lnTo>
                  <a:lnTo>
                    <a:pt x="3131" y="10220"/>
                  </a:lnTo>
                  <a:lnTo>
                    <a:pt x="3053" y="10168"/>
                  </a:lnTo>
                  <a:lnTo>
                    <a:pt x="2975" y="10142"/>
                  </a:lnTo>
                  <a:close/>
                  <a:moveTo>
                    <a:pt x="4217" y="10142"/>
                  </a:moveTo>
                  <a:lnTo>
                    <a:pt x="4139" y="10168"/>
                  </a:lnTo>
                  <a:lnTo>
                    <a:pt x="4062" y="10220"/>
                  </a:lnTo>
                  <a:lnTo>
                    <a:pt x="4010" y="10271"/>
                  </a:lnTo>
                  <a:lnTo>
                    <a:pt x="3984" y="10375"/>
                  </a:lnTo>
                  <a:lnTo>
                    <a:pt x="3984" y="14851"/>
                  </a:lnTo>
                  <a:lnTo>
                    <a:pt x="4010" y="14954"/>
                  </a:lnTo>
                  <a:lnTo>
                    <a:pt x="4062" y="15032"/>
                  </a:lnTo>
                  <a:lnTo>
                    <a:pt x="4139" y="15083"/>
                  </a:lnTo>
                  <a:lnTo>
                    <a:pt x="4217" y="15109"/>
                  </a:lnTo>
                  <a:lnTo>
                    <a:pt x="6959" y="15109"/>
                  </a:lnTo>
                  <a:lnTo>
                    <a:pt x="7037" y="15083"/>
                  </a:lnTo>
                  <a:lnTo>
                    <a:pt x="7115" y="15032"/>
                  </a:lnTo>
                  <a:lnTo>
                    <a:pt x="7166" y="14954"/>
                  </a:lnTo>
                  <a:lnTo>
                    <a:pt x="7192" y="14851"/>
                  </a:lnTo>
                  <a:lnTo>
                    <a:pt x="7192" y="13143"/>
                  </a:lnTo>
                  <a:lnTo>
                    <a:pt x="7166" y="13065"/>
                  </a:lnTo>
                  <a:lnTo>
                    <a:pt x="7115" y="12988"/>
                  </a:lnTo>
                  <a:lnTo>
                    <a:pt x="7037" y="12936"/>
                  </a:lnTo>
                  <a:lnTo>
                    <a:pt x="6959" y="12910"/>
                  </a:lnTo>
                  <a:lnTo>
                    <a:pt x="6856" y="12936"/>
                  </a:lnTo>
                  <a:lnTo>
                    <a:pt x="6778" y="12988"/>
                  </a:lnTo>
                  <a:lnTo>
                    <a:pt x="6727" y="13065"/>
                  </a:lnTo>
                  <a:lnTo>
                    <a:pt x="6727" y="13143"/>
                  </a:lnTo>
                  <a:lnTo>
                    <a:pt x="6727" y="14618"/>
                  </a:lnTo>
                  <a:lnTo>
                    <a:pt x="4476" y="14618"/>
                  </a:lnTo>
                  <a:lnTo>
                    <a:pt x="4476" y="10608"/>
                  </a:lnTo>
                  <a:lnTo>
                    <a:pt x="6727" y="10608"/>
                  </a:lnTo>
                  <a:lnTo>
                    <a:pt x="6727" y="12082"/>
                  </a:lnTo>
                  <a:lnTo>
                    <a:pt x="6727" y="12186"/>
                  </a:lnTo>
                  <a:lnTo>
                    <a:pt x="6778" y="12238"/>
                  </a:lnTo>
                  <a:lnTo>
                    <a:pt x="6856" y="12289"/>
                  </a:lnTo>
                  <a:lnTo>
                    <a:pt x="6959" y="12315"/>
                  </a:lnTo>
                  <a:lnTo>
                    <a:pt x="7037" y="12289"/>
                  </a:lnTo>
                  <a:lnTo>
                    <a:pt x="7115" y="12238"/>
                  </a:lnTo>
                  <a:lnTo>
                    <a:pt x="7166" y="12186"/>
                  </a:lnTo>
                  <a:lnTo>
                    <a:pt x="7192" y="12082"/>
                  </a:lnTo>
                  <a:lnTo>
                    <a:pt x="7192" y="10375"/>
                  </a:lnTo>
                  <a:lnTo>
                    <a:pt x="7166" y="10271"/>
                  </a:lnTo>
                  <a:lnTo>
                    <a:pt x="7115" y="10220"/>
                  </a:lnTo>
                  <a:lnTo>
                    <a:pt x="7037" y="10168"/>
                  </a:lnTo>
                  <a:lnTo>
                    <a:pt x="6959" y="10142"/>
                  </a:lnTo>
                  <a:close/>
                  <a:moveTo>
                    <a:pt x="8201" y="10142"/>
                  </a:moveTo>
                  <a:lnTo>
                    <a:pt x="8124" y="10168"/>
                  </a:lnTo>
                  <a:lnTo>
                    <a:pt x="8046" y="10220"/>
                  </a:lnTo>
                  <a:lnTo>
                    <a:pt x="7994" y="10271"/>
                  </a:lnTo>
                  <a:lnTo>
                    <a:pt x="7968" y="10375"/>
                  </a:lnTo>
                  <a:lnTo>
                    <a:pt x="7968" y="14851"/>
                  </a:lnTo>
                  <a:lnTo>
                    <a:pt x="7994" y="14954"/>
                  </a:lnTo>
                  <a:lnTo>
                    <a:pt x="8046" y="15032"/>
                  </a:lnTo>
                  <a:lnTo>
                    <a:pt x="8124" y="15083"/>
                  </a:lnTo>
                  <a:lnTo>
                    <a:pt x="8201" y="15109"/>
                  </a:lnTo>
                  <a:lnTo>
                    <a:pt x="10944" y="15109"/>
                  </a:lnTo>
                  <a:lnTo>
                    <a:pt x="11021" y="15083"/>
                  </a:lnTo>
                  <a:lnTo>
                    <a:pt x="11099" y="15032"/>
                  </a:lnTo>
                  <a:lnTo>
                    <a:pt x="11151" y="14954"/>
                  </a:lnTo>
                  <a:lnTo>
                    <a:pt x="11177" y="14851"/>
                  </a:lnTo>
                  <a:lnTo>
                    <a:pt x="11177" y="10375"/>
                  </a:lnTo>
                  <a:lnTo>
                    <a:pt x="11151" y="10271"/>
                  </a:lnTo>
                  <a:lnTo>
                    <a:pt x="11099" y="10220"/>
                  </a:lnTo>
                  <a:lnTo>
                    <a:pt x="11021" y="10168"/>
                  </a:lnTo>
                  <a:lnTo>
                    <a:pt x="10944" y="10142"/>
                  </a:lnTo>
                  <a:close/>
                  <a:moveTo>
                    <a:pt x="14928" y="7400"/>
                  </a:moveTo>
                  <a:lnTo>
                    <a:pt x="14824" y="7425"/>
                  </a:lnTo>
                  <a:lnTo>
                    <a:pt x="14747" y="7477"/>
                  </a:lnTo>
                  <a:lnTo>
                    <a:pt x="12030" y="10220"/>
                  </a:lnTo>
                  <a:lnTo>
                    <a:pt x="11979" y="10297"/>
                  </a:lnTo>
                  <a:lnTo>
                    <a:pt x="11953" y="10375"/>
                  </a:lnTo>
                  <a:lnTo>
                    <a:pt x="11953" y="14851"/>
                  </a:lnTo>
                  <a:lnTo>
                    <a:pt x="11979" y="14954"/>
                  </a:lnTo>
                  <a:lnTo>
                    <a:pt x="12030" y="15032"/>
                  </a:lnTo>
                  <a:lnTo>
                    <a:pt x="12108" y="15083"/>
                  </a:lnTo>
                  <a:lnTo>
                    <a:pt x="12186" y="15109"/>
                  </a:lnTo>
                  <a:lnTo>
                    <a:pt x="14928" y="15109"/>
                  </a:lnTo>
                  <a:lnTo>
                    <a:pt x="15006" y="15083"/>
                  </a:lnTo>
                  <a:lnTo>
                    <a:pt x="15083" y="15032"/>
                  </a:lnTo>
                  <a:lnTo>
                    <a:pt x="15135" y="14954"/>
                  </a:lnTo>
                  <a:lnTo>
                    <a:pt x="15161" y="14851"/>
                  </a:lnTo>
                  <a:lnTo>
                    <a:pt x="15161" y="11798"/>
                  </a:lnTo>
                  <a:lnTo>
                    <a:pt x="15135" y="11694"/>
                  </a:lnTo>
                  <a:lnTo>
                    <a:pt x="15083" y="11617"/>
                  </a:lnTo>
                  <a:lnTo>
                    <a:pt x="15006" y="11565"/>
                  </a:lnTo>
                  <a:lnTo>
                    <a:pt x="14824" y="11565"/>
                  </a:lnTo>
                  <a:lnTo>
                    <a:pt x="14747" y="11617"/>
                  </a:lnTo>
                  <a:lnTo>
                    <a:pt x="14695" y="11694"/>
                  </a:lnTo>
                  <a:lnTo>
                    <a:pt x="14695" y="11798"/>
                  </a:lnTo>
                  <a:lnTo>
                    <a:pt x="14695" y="14618"/>
                  </a:lnTo>
                  <a:lnTo>
                    <a:pt x="12418" y="14618"/>
                  </a:lnTo>
                  <a:lnTo>
                    <a:pt x="12418" y="10478"/>
                  </a:lnTo>
                  <a:lnTo>
                    <a:pt x="14695" y="8227"/>
                  </a:lnTo>
                  <a:lnTo>
                    <a:pt x="14695" y="10711"/>
                  </a:lnTo>
                  <a:lnTo>
                    <a:pt x="14695" y="10815"/>
                  </a:lnTo>
                  <a:lnTo>
                    <a:pt x="14747" y="10892"/>
                  </a:lnTo>
                  <a:lnTo>
                    <a:pt x="14824" y="10944"/>
                  </a:lnTo>
                  <a:lnTo>
                    <a:pt x="15006" y="10944"/>
                  </a:lnTo>
                  <a:lnTo>
                    <a:pt x="15083" y="10892"/>
                  </a:lnTo>
                  <a:lnTo>
                    <a:pt x="15135" y="10815"/>
                  </a:lnTo>
                  <a:lnTo>
                    <a:pt x="15161" y="10711"/>
                  </a:lnTo>
                  <a:lnTo>
                    <a:pt x="15161" y="7658"/>
                  </a:lnTo>
                  <a:lnTo>
                    <a:pt x="15135" y="7555"/>
                  </a:lnTo>
                  <a:lnTo>
                    <a:pt x="15083" y="7477"/>
                  </a:lnTo>
                  <a:lnTo>
                    <a:pt x="15006" y="7425"/>
                  </a:lnTo>
                  <a:lnTo>
                    <a:pt x="14928" y="7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64" name="Google Shape;2964;p26"/>
          <p:cNvGrpSpPr/>
          <p:nvPr/>
        </p:nvGrpSpPr>
        <p:grpSpPr>
          <a:xfrm>
            <a:off x="2510844" y="1977525"/>
            <a:ext cx="402325" cy="375825"/>
            <a:chOff x="2492250" y="1977525"/>
            <a:chExt cx="402325" cy="375825"/>
          </a:xfrm>
        </p:grpSpPr>
        <p:sp>
          <p:nvSpPr>
            <p:cNvPr id="2965" name="Google Shape;2965;p26"/>
            <p:cNvSpPr/>
            <p:nvPr/>
          </p:nvSpPr>
          <p:spPr>
            <a:xfrm>
              <a:off x="2614500" y="2080375"/>
              <a:ext cx="245800" cy="225750"/>
            </a:xfrm>
            <a:custGeom>
              <a:rect b="b" l="l" r="r" t="t"/>
              <a:pathLst>
                <a:path extrusionOk="0" h="9030" w="9832">
                  <a:moveTo>
                    <a:pt x="259" y="9030"/>
                  </a:moveTo>
                  <a:lnTo>
                    <a:pt x="9573" y="9030"/>
                  </a:lnTo>
                  <a:lnTo>
                    <a:pt x="9573" y="9030"/>
                  </a:lnTo>
                  <a:lnTo>
                    <a:pt x="9676" y="9030"/>
                  </a:lnTo>
                  <a:lnTo>
                    <a:pt x="9754" y="8978"/>
                  </a:lnTo>
                  <a:lnTo>
                    <a:pt x="9805" y="8900"/>
                  </a:lnTo>
                  <a:lnTo>
                    <a:pt x="9831" y="8797"/>
                  </a:lnTo>
                  <a:lnTo>
                    <a:pt x="9831" y="233"/>
                  </a:lnTo>
                  <a:lnTo>
                    <a:pt x="9831" y="233"/>
                  </a:lnTo>
                  <a:lnTo>
                    <a:pt x="9805" y="130"/>
                  </a:lnTo>
                  <a:lnTo>
                    <a:pt x="9754" y="52"/>
                  </a:lnTo>
                  <a:lnTo>
                    <a:pt x="9676" y="1"/>
                  </a:lnTo>
                  <a:lnTo>
                    <a:pt x="9573" y="1"/>
                  </a:lnTo>
                  <a:lnTo>
                    <a:pt x="259" y="1"/>
                  </a:lnTo>
                  <a:lnTo>
                    <a:pt x="259" y="1"/>
                  </a:lnTo>
                  <a:lnTo>
                    <a:pt x="155" y="1"/>
                  </a:lnTo>
                  <a:lnTo>
                    <a:pt x="78" y="52"/>
                  </a:lnTo>
                  <a:lnTo>
                    <a:pt x="26" y="130"/>
                  </a:lnTo>
                  <a:lnTo>
                    <a:pt x="0" y="233"/>
                  </a:lnTo>
                  <a:lnTo>
                    <a:pt x="0" y="8797"/>
                  </a:lnTo>
                  <a:lnTo>
                    <a:pt x="0" y="8797"/>
                  </a:lnTo>
                  <a:lnTo>
                    <a:pt x="26" y="8900"/>
                  </a:lnTo>
                  <a:lnTo>
                    <a:pt x="78" y="8978"/>
                  </a:lnTo>
                  <a:lnTo>
                    <a:pt x="155" y="9030"/>
                  </a:lnTo>
                  <a:lnTo>
                    <a:pt x="259" y="9030"/>
                  </a:lnTo>
                  <a:lnTo>
                    <a:pt x="259" y="90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26"/>
            <p:cNvSpPr/>
            <p:nvPr/>
          </p:nvSpPr>
          <p:spPr>
            <a:xfrm>
              <a:off x="2702450" y="2080375"/>
              <a:ext cx="69875" cy="225750"/>
            </a:xfrm>
            <a:custGeom>
              <a:rect b="b" l="l" r="r" t="t"/>
              <a:pathLst>
                <a:path extrusionOk="0" h="9030" w="2795">
                  <a:moveTo>
                    <a:pt x="259" y="7400"/>
                  </a:moveTo>
                  <a:lnTo>
                    <a:pt x="2562" y="7400"/>
                  </a:lnTo>
                  <a:lnTo>
                    <a:pt x="2562" y="7400"/>
                  </a:lnTo>
                  <a:lnTo>
                    <a:pt x="2640" y="7400"/>
                  </a:lnTo>
                  <a:lnTo>
                    <a:pt x="2717" y="7451"/>
                  </a:lnTo>
                  <a:lnTo>
                    <a:pt x="2769" y="7555"/>
                  </a:lnTo>
                  <a:lnTo>
                    <a:pt x="2795" y="7633"/>
                  </a:lnTo>
                  <a:lnTo>
                    <a:pt x="2795" y="8797"/>
                  </a:lnTo>
                  <a:lnTo>
                    <a:pt x="2795" y="8797"/>
                  </a:lnTo>
                  <a:lnTo>
                    <a:pt x="2769" y="8900"/>
                  </a:lnTo>
                  <a:lnTo>
                    <a:pt x="2717" y="8978"/>
                  </a:lnTo>
                  <a:lnTo>
                    <a:pt x="2640" y="9030"/>
                  </a:lnTo>
                  <a:lnTo>
                    <a:pt x="2562" y="9030"/>
                  </a:lnTo>
                  <a:lnTo>
                    <a:pt x="259" y="9030"/>
                  </a:lnTo>
                  <a:lnTo>
                    <a:pt x="259" y="9030"/>
                  </a:lnTo>
                  <a:lnTo>
                    <a:pt x="156" y="9030"/>
                  </a:lnTo>
                  <a:lnTo>
                    <a:pt x="78" y="8978"/>
                  </a:lnTo>
                  <a:lnTo>
                    <a:pt x="26" y="8900"/>
                  </a:lnTo>
                  <a:lnTo>
                    <a:pt x="1" y="8797"/>
                  </a:lnTo>
                  <a:lnTo>
                    <a:pt x="1" y="7633"/>
                  </a:lnTo>
                  <a:lnTo>
                    <a:pt x="1" y="7633"/>
                  </a:lnTo>
                  <a:lnTo>
                    <a:pt x="26" y="7555"/>
                  </a:lnTo>
                  <a:lnTo>
                    <a:pt x="78" y="7451"/>
                  </a:lnTo>
                  <a:lnTo>
                    <a:pt x="156" y="7400"/>
                  </a:lnTo>
                  <a:lnTo>
                    <a:pt x="259" y="7400"/>
                  </a:lnTo>
                  <a:lnTo>
                    <a:pt x="259" y="7400"/>
                  </a:lnTo>
                  <a:close/>
                  <a:moveTo>
                    <a:pt x="2795" y="1"/>
                  </a:moveTo>
                  <a:lnTo>
                    <a:pt x="2795" y="2200"/>
                  </a:lnTo>
                  <a:lnTo>
                    <a:pt x="2795" y="2200"/>
                  </a:lnTo>
                  <a:lnTo>
                    <a:pt x="2769" y="2303"/>
                  </a:lnTo>
                  <a:lnTo>
                    <a:pt x="2717" y="2381"/>
                  </a:lnTo>
                  <a:lnTo>
                    <a:pt x="2640" y="2432"/>
                  </a:lnTo>
                  <a:lnTo>
                    <a:pt x="2562" y="2458"/>
                  </a:lnTo>
                  <a:lnTo>
                    <a:pt x="259" y="2458"/>
                  </a:lnTo>
                  <a:lnTo>
                    <a:pt x="259" y="2458"/>
                  </a:lnTo>
                  <a:lnTo>
                    <a:pt x="156" y="2432"/>
                  </a:lnTo>
                  <a:lnTo>
                    <a:pt x="78" y="2381"/>
                  </a:lnTo>
                  <a:lnTo>
                    <a:pt x="26" y="2303"/>
                  </a:lnTo>
                  <a:lnTo>
                    <a:pt x="1" y="2200"/>
                  </a:lnTo>
                  <a:lnTo>
                    <a:pt x="1" y="1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26"/>
            <p:cNvSpPr/>
            <p:nvPr/>
          </p:nvSpPr>
          <p:spPr>
            <a:xfrm>
              <a:off x="2572450" y="2292525"/>
              <a:ext cx="316300" cy="27175"/>
            </a:xfrm>
            <a:custGeom>
              <a:rect b="b" l="l" r="r" t="t"/>
              <a:pathLst>
                <a:path extrusionOk="0" h="1087" w="12652">
                  <a:moveTo>
                    <a:pt x="0" y="0"/>
                  </a:moveTo>
                  <a:lnTo>
                    <a:pt x="12419" y="0"/>
                  </a:lnTo>
                  <a:lnTo>
                    <a:pt x="12419" y="0"/>
                  </a:lnTo>
                  <a:lnTo>
                    <a:pt x="12496" y="26"/>
                  </a:lnTo>
                  <a:lnTo>
                    <a:pt x="12574" y="78"/>
                  </a:lnTo>
                  <a:lnTo>
                    <a:pt x="12626" y="156"/>
                  </a:lnTo>
                  <a:lnTo>
                    <a:pt x="12652" y="259"/>
                  </a:lnTo>
                  <a:lnTo>
                    <a:pt x="12652" y="854"/>
                  </a:lnTo>
                  <a:lnTo>
                    <a:pt x="12652" y="854"/>
                  </a:lnTo>
                  <a:lnTo>
                    <a:pt x="12626" y="958"/>
                  </a:lnTo>
                  <a:lnTo>
                    <a:pt x="12574" y="1035"/>
                  </a:lnTo>
                  <a:lnTo>
                    <a:pt x="12496" y="1087"/>
                  </a:lnTo>
                  <a:lnTo>
                    <a:pt x="12419" y="1087"/>
                  </a:lnTo>
                  <a:lnTo>
                    <a:pt x="0" y="1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26"/>
            <p:cNvSpPr/>
            <p:nvPr/>
          </p:nvSpPr>
          <p:spPr>
            <a:xfrm>
              <a:off x="2545275" y="2292525"/>
              <a:ext cx="300150" cy="54350"/>
            </a:xfrm>
            <a:custGeom>
              <a:rect b="b" l="l" r="r" t="t"/>
              <a:pathLst>
                <a:path extrusionOk="0" h="2174" w="12006">
                  <a:moveTo>
                    <a:pt x="1087" y="0"/>
                  </a:moveTo>
                  <a:lnTo>
                    <a:pt x="1087" y="0"/>
                  </a:lnTo>
                  <a:lnTo>
                    <a:pt x="1320" y="26"/>
                  </a:lnTo>
                  <a:lnTo>
                    <a:pt x="1527" y="104"/>
                  </a:lnTo>
                  <a:lnTo>
                    <a:pt x="1708" y="207"/>
                  </a:lnTo>
                  <a:lnTo>
                    <a:pt x="1864" y="337"/>
                  </a:lnTo>
                  <a:lnTo>
                    <a:pt x="1993" y="492"/>
                  </a:lnTo>
                  <a:lnTo>
                    <a:pt x="2096" y="673"/>
                  </a:lnTo>
                  <a:lnTo>
                    <a:pt x="2148" y="880"/>
                  </a:lnTo>
                  <a:lnTo>
                    <a:pt x="2174" y="1087"/>
                  </a:lnTo>
                  <a:lnTo>
                    <a:pt x="2174" y="1087"/>
                  </a:lnTo>
                  <a:lnTo>
                    <a:pt x="2148" y="1320"/>
                  </a:lnTo>
                  <a:lnTo>
                    <a:pt x="2096" y="1527"/>
                  </a:lnTo>
                  <a:lnTo>
                    <a:pt x="1993" y="1708"/>
                  </a:lnTo>
                  <a:lnTo>
                    <a:pt x="1864" y="1863"/>
                  </a:lnTo>
                  <a:lnTo>
                    <a:pt x="1708" y="1992"/>
                  </a:lnTo>
                  <a:lnTo>
                    <a:pt x="1527" y="2096"/>
                  </a:lnTo>
                  <a:lnTo>
                    <a:pt x="1320" y="2174"/>
                  </a:lnTo>
                  <a:lnTo>
                    <a:pt x="1087" y="2174"/>
                  </a:lnTo>
                  <a:lnTo>
                    <a:pt x="1087" y="2174"/>
                  </a:lnTo>
                  <a:lnTo>
                    <a:pt x="880" y="2174"/>
                  </a:lnTo>
                  <a:lnTo>
                    <a:pt x="674" y="2096"/>
                  </a:lnTo>
                  <a:lnTo>
                    <a:pt x="492" y="1992"/>
                  </a:lnTo>
                  <a:lnTo>
                    <a:pt x="337" y="1863"/>
                  </a:lnTo>
                  <a:lnTo>
                    <a:pt x="208" y="1708"/>
                  </a:lnTo>
                  <a:lnTo>
                    <a:pt x="104" y="1527"/>
                  </a:lnTo>
                  <a:lnTo>
                    <a:pt x="27" y="1320"/>
                  </a:lnTo>
                  <a:lnTo>
                    <a:pt x="1" y="1087"/>
                  </a:lnTo>
                  <a:lnTo>
                    <a:pt x="1" y="1087"/>
                  </a:lnTo>
                  <a:lnTo>
                    <a:pt x="27" y="880"/>
                  </a:lnTo>
                  <a:lnTo>
                    <a:pt x="104" y="673"/>
                  </a:lnTo>
                  <a:lnTo>
                    <a:pt x="208" y="492"/>
                  </a:lnTo>
                  <a:lnTo>
                    <a:pt x="337" y="337"/>
                  </a:lnTo>
                  <a:lnTo>
                    <a:pt x="492" y="207"/>
                  </a:lnTo>
                  <a:lnTo>
                    <a:pt x="674" y="104"/>
                  </a:lnTo>
                  <a:lnTo>
                    <a:pt x="880" y="26"/>
                  </a:lnTo>
                  <a:lnTo>
                    <a:pt x="1087" y="0"/>
                  </a:lnTo>
                  <a:lnTo>
                    <a:pt x="1087" y="0"/>
                  </a:lnTo>
                  <a:close/>
                  <a:moveTo>
                    <a:pt x="10919" y="0"/>
                  </a:moveTo>
                  <a:lnTo>
                    <a:pt x="10919" y="0"/>
                  </a:lnTo>
                  <a:lnTo>
                    <a:pt x="11126" y="26"/>
                  </a:lnTo>
                  <a:lnTo>
                    <a:pt x="11333" y="104"/>
                  </a:lnTo>
                  <a:lnTo>
                    <a:pt x="11514" y="207"/>
                  </a:lnTo>
                  <a:lnTo>
                    <a:pt x="11669" y="337"/>
                  </a:lnTo>
                  <a:lnTo>
                    <a:pt x="11798" y="492"/>
                  </a:lnTo>
                  <a:lnTo>
                    <a:pt x="11902" y="673"/>
                  </a:lnTo>
                  <a:lnTo>
                    <a:pt x="11979" y="880"/>
                  </a:lnTo>
                  <a:lnTo>
                    <a:pt x="12005" y="1087"/>
                  </a:lnTo>
                  <a:lnTo>
                    <a:pt x="12005" y="1087"/>
                  </a:lnTo>
                  <a:lnTo>
                    <a:pt x="11979" y="1320"/>
                  </a:lnTo>
                  <a:lnTo>
                    <a:pt x="11902" y="1527"/>
                  </a:lnTo>
                  <a:lnTo>
                    <a:pt x="11798" y="1708"/>
                  </a:lnTo>
                  <a:lnTo>
                    <a:pt x="11669" y="1863"/>
                  </a:lnTo>
                  <a:lnTo>
                    <a:pt x="11514" y="1992"/>
                  </a:lnTo>
                  <a:lnTo>
                    <a:pt x="11333" y="2096"/>
                  </a:lnTo>
                  <a:lnTo>
                    <a:pt x="11126" y="2174"/>
                  </a:lnTo>
                  <a:lnTo>
                    <a:pt x="10919" y="2174"/>
                  </a:lnTo>
                  <a:lnTo>
                    <a:pt x="10919" y="2174"/>
                  </a:lnTo>
                  <a:lnTo>
                    <a:pt x="10686" y="2174"/>
                  </a:lnTo>
                  <a:lnTo>
                    <a:pt x="10479" y="2096"/>
                  </a:lnTo>
                  <a:lnTo>
                    <a:pt x="10298" y="1992"/>
                  </a:lnTo>
                  <a:lnTo>
                    <a:pt x="10142" y="1863"/>
                  </a:lnTo>
                  <a:lnTo>
                    <a:pt x="10013" y="1708"/>
                  </a:lnTo>
                  <a:lnTo>
                    <a:pt x="9910" y="1527"/>
                  </a:lnTo>
                  <a:lnTo>
                    <a:pt x="9858" y="1320"/>
                  </a:lnTo>
                  <a:lnTo>
                    <a:pt x="9832" y="1087"/>
                  </a:lnTo>
                  <a:lnTo>
                    <a:pt x="9832" y="1087"/>
                  </a:lnTo>
                  <a:lnTo>
                    <a:pt x="9858" y="880"/>
                  </a:lnTo>
                  <a:lnTo>
                    <a:pt x="9910" y="673"/>
                  </a:lnTo>
                  <a:lnTo>
                    <a:pt x="10013" y="492"/>
                  </a:lnTo>
                  <a:lnTo>
                    <a:pt x="10142" y="337"/>
                  </a:lnTo>
                  <a:lnTo>
                    <a:pt x="10298" y="207"/>
                  </a:lnTo>
                  <a:lnTo>
                    <a:pt x="10479" y="104"/>
                  </a:lnTo>
                  <a:lnTo>
                    <a:pt x="10686" y="26"/>
                  </a:lnTo>
                  <a:lnTo>
                    <a:pt x="10919" y="0"/>
                  </a:lnTo>
                  <a:lnTo>
                    <a:pt x="10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26"/>
            <p:cNvSpPr/>
            <p:nvPr/>
          </p:nvSpPr>
          <p:spPr>
            <a:xfrm>
              <a:off x="2492250" y="1977525"/>
              <a:ext cx="402325" cy="375825"/>
            </a:xfrm>
            <a:custGeom>
              <a:rect b="b" l="l" r="r" t="t"/>
              <a:pathLst>
                <a:path extrusionOk="0" h="15033" w="16093">
                  <a:moveTo>
                    <a:pt x="12160" y="4917"/>
                  </a:moveTo>
                  <a:lnTo>
                    <a:pt x="12082" y="4942"/>
                  </a:lnTo>
                  <a:lnTo>
                    <a:pt x="12005" y="4994"/>
                  </a:lnTo>
                  <a:lnTo>
                    <a:pt x="11953" y="5072"/>
                  </a:lnTo>
                  <a:lnTo>
                    <a:pt x="11927" y="5149"/>
                  </a:lnTo>
                  <a:lnTo>
                    <a:pt x="11953" y="5253"/>
                  </a:lnTo>
                  <a:lnTo>
                    <a:pt x="12005" y="5330"/>
                  </a:lnTo>
                  <a:lnTo>
                    <a:pt x="12082" y="5382"/>
                  </a:lnTo>
                  <a:lnTo>
                    <a:pt x="13842" y="5382"/>
                  </a:lnTo>
                  <a:lnTo>
                    <a:pt x="13919" y="5330"/>
                  </a:lnTo>
                  <a:lnTo>
                    <a:pt x="13971" y="5253"/>
                  </a:lnTo>
                  <a:lnTo>
                    <a:pt x="13971" y="5149"/>
                  </a:lnTo>
                  <a:lnTo>
                    <a:pt x="13971" y="5072"/>
                  </a:lnTo>
                  <a:lnTo>
                    <a:pt x="13919" y="4994"/>
                  </a:lnTo>
                  <a:lnTo>
                    <a:pt x="13842" y="4942"/>
                  </a:lnTo>
                  <a:lnTo>
                    <a:pt x="13738" y="4917"/>
                  </a:lnTo>
                  <a:close/>
                  <a:moveTo>
                    <a:pt x="12160" y="6003"/>
                  </a:moveTo>
                  <a:lnTo>
                    <a:pt x="12082" y="6029"/>
                  </a:lnTo>
                  <a:lnTo>
                    <a:pt x="12005" y="6081"/>
                  </a:lnTo>
                  <a:lnTo>
                    <a:pt x="11953" y="6158"/>
                  </a:lnTo>
                  <a:lnTo>
                    <a:pt x="11927" y="6236"/>
                  </a:lnTo>
                  <a:lnTo>
                    <a:pt x="11953" y="6339"/>
                  </a:lnTo>
                  <a:lnTo>
                    <a:pt x="12005" y="6417"/>
                  </a:lnTo>
                  <a:lnTo>
                    <a:pt x="12082" y="6469"/>
                  </a:lnTo>
                  <a:lnTo>
                    <a:pt x="13247" y="6469"/>
                  </a:lnTo>
                  <a:lnTo>
                    <a:pt x="13324" y="6417"/>
                  </a:lnTo>
                  <a:lnTo>
                    <a:pt x="13376" y="6339"/>
                  </a:lnTo>
                  <a:lnTo>
                    <a:pt x="13376" y="6236"/>
                  </a:lnTo>
                  <a:lnTo>
                    <a:pt x="13376" y="6158"/>
                  </a:lnTo>
                  <a:lnTo>
                    <a:pt x="13324" y="6081"/>
                  </a:lnTo>
                  <a:lnTo>
                    <a:pt x="13247" y="6029"/>
                  </a:lnTo>
                  <a:lnTo>
                    <a:pt x="13143" y="6003"/>
                  </a:lnTo>
                  <a:close/>
                  <a:moveTo>
                    <a:pt x="9806" y="7452"/>
                  </a:moveTo>
                  <a:lnTo>
                    <a:pt x="9728" y="7478"/>
                  </a:lnTo>
                  <a:lnTo>
                    <a:pt x="9650" y="7530"/>
                  </a:lnTo>
                  <a:lnTo>
                    <a:pt x="9159" y="8021"/>
                  </a:lnTo>
                  <a:lnTo>
                    <a:pt x="9107" y="8099"/>
                  </a:lnTo>
                  <a:lnTo>
                    <a:pt x="9081" y="8202"/>
                  </a:lnTo>
                  <a:lnTo>
                    <a:pt x="9107" y="8280"/>
                  </a:lnTo>
                  <a:lnTo>
                    <a:pt x="9159" y="8357"/>
                  </a:lnTo>
                  <a:lnTo>
                    <a:pt x="9237" y="8409"/>
                  </a:lnTo>
                  <a:lnTo>
                    <a:pt x="9314" y="8435"/>
                  </a:lnTo>
                  <a:lnTo>
                    <a:pt x="9418" y="8409"/>
                  </a:lnTo>
                  <a:lnTo>
                    <a:pt x="9495" y="8357"/>
                  </a:lnTo>
                  <a:lnTo>
                    <a:pt x="9573" y="8280"/>
                  </a:lnTo>
                  <a:lnTo>
                    <a:pt x="9573" y="10324"/>
                  </a:lnTo>
                  <a:lnTo>
                    <a:pt x="9599" y="10427"/>
                  </a:lnTo>
                  <a:lnTo>
                    <a:pt x="9650" y="10505"/>
                  </a:lnTo>
                  <a:lnTo>
                    <a:pt x="9728" y="10557"/>
                  </a:lnTo>
                  <a:lnTo>
                    <a:pt x="9909" y="10557"/>
                  </a:lnTo>
                  <a:lnTo>
                    <a:pt x="9987" y="10505"/>
                  </a:lnTo>
                  <a:lnTo>
                    <a:pt x="10013" y="10427"/>
                  </a:lnTo>
                  <a:lnTo>
                    <a:pt x="10039" y="10324"/>
                  </a:lnTo>
                  <a:lnTo>
                    <a:pt x="10039" y="8280"/>
                  </a:lnTo>
                  <a:lnTo>
                    <a:pt x="10142" y="8357"/>
                  </a:lnTo>
                  <a:lnTo>
                    <a:pt x="10220" y="8409"/>
                  </a:lnTo>
                  <a:lnTo>
                    <a:pt x="10297" y="8435"/>
                  </a:lnTo>
                  <a:lnTo>
                    <a:pt x="10375" y="8409"/>
                  </a:lnTo>
                  <a:lnTo>
                    <a:pt x="10452" y="8357"/>
                  </a:lnTo>
                  <a:lnTo>
                    <a:pt x="10504" y="8280"/>
                  </a:lnTo>
                  <a:lnTo>
                    <a:pt x="10530" y="8202"/>
                  </a:lnTo>
                  <a:lnTo>
                    <a:pt x="10504" y="8099"/>
                  </a:lnTo>
                  <a:lnTo>
                    <a:pt x="10452" y="8021"/>
                  </a:lnTo>
                  <a:lnTo>
                    <a:pt x="9987" y="7530"/>
                  </a:lnTo>
                  <a:lnTo>
                    <a:pt x="9909" y="7478"/>
                  </a:lnTo>
                  <a:lnTo>
                    <a:pt x="9806" y="7452"/>
                  </a:lnTo>
                  <a:close/>
                  <a:moveTo>
                    <a:pt x="3441" y="9625"/>
                  </a:moveTo>
                  <a:lnTo>
                    <a:pt x="4657" y="10841"/>
                  </a:lnTo>
                  <a:lnTo>
                    <a:pt x="4657" y="12368"/>
                  </a:lnTo>
                  <a:lnTo>
                    <a:pt x="3441" y="12368"/>
                  </a:lnTo>
                  <a:lnTo>
                    <a:pt x="3441" y="9625"/>
                  </a:lnTo>
                  <a:close/>
                  <a:moveTo>
                    <a:pt x="5149" y="11307"/>
                  </a:moveTo>
                  <a:lnTo>
                    <a:pt x="6210" y="12368"/>
                  </a:lnTo>
                  <a:lnTo>
                    <a:pt x="5149" y="12368"/>
                  </a:lnTo>
                  <a:lnTo>
                    <a:pt x="5149" y="11307"/>
                  </a:lnTo>
                  <a:close/>
                  <a:moveTo>
                    <a:pt x="10970" y="11747"/>
                  </a:moveTo>
                  <a:lnTo>
                    <a:pt x="10970" y="12368"/>
                  </a:lnTo>
                  <a:lnTo>
                    <a:pt x="8641" y="12368"/>
                  </a:lnTo>
                  <a:lnTo>
                    <a:pt x="8641" y="11747"/>
                  </a:lnTo>
                  <a:close/>
                  <a:moveTo>
                    <a:pt x="15627" y="12859"/>
                  </a:moveTo>
                  <a:lnTo>
                    <a:pt x="15627" y="13454"/>
                  </a:lnTo>
                  <a:lnTo>
                    <a:pt x="14333" y="13454"/>
                  </a:lnTo>
                  <a:lnTo>
                    <a:pt x="14281" y="13299"/>
                  </a:lnTo>
                  <a:lnTo>
                    <a:pt x="14230" y="13144"/>
                  </a:lnTo>
                  <a:lnTo>
                    <a:pt x="14152" y="12988"/>
                  </a:lnTo>
                  <a:lnTo>
                    <a:pt x="14049" y="12859"/>
                  </a:lnTo>
                  <a:close/>
                  <a:moveTo>
                    <a:pt x="3105" y="13454"/>
                  </a:moveTo>
                  <a:lnTo>
                    <a:pt x="3027" y="13480"/>
                  </a:lnTo>
                  <a:lnTo>
                    <a:pt x="2950" y="13532"/>
                  </a:lnTo>
                  <a:lnTo>
                    <a:pt x="2898" y="13609"/>
                  </a:lnTo>
                  <a:lnTo>
                    <a:pt x="2872" y="13687"/>
                  </a:lnTo>
                  <a:lnTo>
                    <a:pt x="2898" y="13790"/>
                  </a:lnTo>
                  <a:lnTo>
                    <a:pt x="2950" y="13868"/>
                  </a:lnTo>
                  <a:lnTo>
                    <a:pt x="3027" y="13920"/>
                  </a:lnTo>
                  <a:lnTo>
                    <a:pt x="3105" y="13946"/>
                  </a:lnTo>
                  <a:lnTo>
                    <a:pt x="3312" y="13946"/>
                  </a:lnTo>
                  <a:lnTo>
                    <a:pt x="3415" y="13920"/>
                  </a:lnTo>
                  <a:lnTo>
                    <a:pt x="3493" y="13868"/>
                  </a:lnTo>
                  <a:lnTo>
                    <a:pt x="3545" y="13790"/>
                  </a:lnTo>
                  <a:lnTo>
                    <a:pt x="3545" y="13687"/>
                  </a:lnTo>
                  <a:lnTo>
                    <a:pt x="3545" y="13609"/>
                  </a:lnTo>
                  <a:lnTo>
                    <a:pt x="3493" y="13532"/>
                  </a:lnTo>
                  <a:lnTo>
                    <a:pt x="3415" y="13480"/>
                  </a:lnTo>
                  <a:lnTo>
                    <a:pt x="3312" y="13454"/>
                  </a:lnTo>
                  <a:close/>
                  <a:moveTo>
                    <a:pt x="12936" y="13454"/>
                  </a:moveTo>
                  <a:lnTo>
                    <a:pt x="12833" y="13480"/>
                  </a:lnTo>
                  <a:lnTo>
                    <a:pt x="12755" y="13532"/>
                  </a:lnTo>
                  <a:lnTo>
                    <a:pt x="12703" y="13609"/>
                  </a:lnTo>
                  <a:lnTo>
                    <a:pt x="12703" y="13687"/>
                  </a:lnTo>
                  <a:lnTo>
                    <a:pt x="12703" y="13790"/>
                  </a:lnTo>
                  <a:lnTo>
                    <a:pt x="12755" y="13868"/>
                  </a:lnTo>
                  <a:lnTo>
                    <a:pt x="12833" y="13920"/>
                  </a:lnTo>
                  <a:lnTo>
                    <a:pt x="12936" y="13946"/>
                  </a:lnTo>
                  <a:lnTo>
                    <a:pt x="13143" y="13946"/>
                  </a:lnTo>
                  <a:lnTo>
                    <a:pt x="13221" y="13920"/>
                  </a:lnTo>
                  <a:lnTo>
                    <a:pt x="13298" y="13868"/>
                  </a:lnTo>
                  <a:lnTo>
                    <a:pt x="13350" y="13790"/>
                  </a:lnTo>
                  <a:lnTo>
                    <a:pt x="13376" y="13687"/>
                  </a:lnTo>
                  <a:lnTo>
                    <a:pt x="13350" y="13609"/>
                  </a:lnTo>
                  <a:lnTo>
                    <a:pt x="13298" y="13532"/>
                  </a:lnTo>
                  <a:lnTo>
                    <a:pt x="13221" y="13480"/>
                  </a:lnTo>
                  <a:lnTo>
                    <a:pt x="13143" y="13454"/>
                  </a:lnTo>
                  <a:close/>
                  <a:moveTo>
                    <a:pt x="3390" y="12859"/>
                  </a:moveTo>
                  <a:lnTo>
                    <a:pt x="3545" y="12911"/>
                  </a:lnTo>
                  <a:lnTo>
                    <a:pt x="3700" y="12988"/>
                  </a:lnTo>
                  <a:lnTo>
                    <a:pt x="3829" y="13092"/>
                  </a:lnTo>
                  <a:lnTo>
                    <a:pt x="3933" y="13221"/>
                  </a:lnTo>
                  <a:lnTo>
                    <a:pt x="4010" y="13376"/>
                  </a:lnTo>
                  <a:lnTo>
                    <a:pt x="4062" y="13532"/>
                  </a:lnTo>
                  <a:lnTo>
                    <a:pt x="4062" y="13687"/>
                  </a:lnTo>
                  <a:lnTo>
                    <a:pt x="4062" y="13868"/>
                  </a:lnTo>
                  <a:lnTo>
                    <a:pt x="4010" y="14023"/>
                  </a:lnTo>
                  <a:lnTo>
                    <a:pt x="3933" y="14179"/>
                  </a:lnTo>
                  <a:lnTo>
                    <a:pt x="3829" y="14308"/>
                  </a:lnTo>
                  <a:lnTo>
                    <a:pt x="3700" y="14411"/>
                  </a:lnTo>
                  <a:lnTo>
                    <a:pt x="3545" y="14489"/>
                  </a:lnTo>
                  <a:lnTo>
                    <a:pt x="3390" y="14541"/>
                  </a:lnTo>
                  <a:lnTo>
                    <a:pt x="3053" y="14541"/>
                  </a:lnTo>
                  <a:lnTo>
                    <a:pt x="2898" y="14489"/>
                  </a:lnTo>
                  <a:lnTo>
                    <a:pt x="2743" y="14411"/>
                  </a:lnTo>
                  <a:lnTo>
                    <a:pt x="2613" y="14308"/>
                  </a:lnTo>
                  <a:lnTo>
                    <a:pt x="2510" y="14179"/>
                  </a:lnTo>
                  <a:lnTo>
                    <a:pt x="2432" y="14023"/>
                  </a:lnTo>
                  <a:lnTo>
                    <a:pt x="2381" y="13868"/>
                  </a:lnTo>
                  <a:lnTo>
                    <a:pt x="2355" y="13687"/>
                  </a:lnTo>
                  <a:lnTo>
                    <a:pt x="2381" y="13532"/>
                  </a:lnTo>
                  <a:lnTo>
                    <a:pt x="2432" y="13376"/>
                  </a:lnTo>
                  <a:lnTo>
                    <a:pt x="2510" y="13221"/>
                  </a:lnTo>
                  <a:lnTo>
                    <a:pt x="2613" y="13092"/>
                  </a:lnTo>
                  <a:lnTo>
                    <a:pt x="2743" y="12988"/>
                  </a:lnTo>
                  <a:lnTo>
                    <a:pt x="2898" y="12911"/>
                  </a:lnTo>
                  <a:lnTo>
                    <a:pt x="3053" y="12859"/>
                  </a:lnTo>
                  <a:close/>
                  <a:moveTo>
                    <a:pt x="13195" y="12859"/>
                  </a:moveTo>
                  <a:lnTo>
                    <a:pt x="13350" y="12911"/>
                  </a:lnTo>
                  <a:lnTo>
                    <a:pt x="13505" y="12988"/>
                  </a:lnTo>
                  <a:lnTo>
                    <a:pt x="13635" y="13092"/>
                  </a:lnTo>
                  <a:lnTo>
                    <a:pt x="13738" y="13221"/>
                  </a:lnTo>
                  <a:lnTo>
                    <a:pt x="13816" y="13376"/>
                  </a:lnTo>
                  <a:lnTo>
                    <a:pt x="13867" y="13532"/>
                  </a:lnTo>
                  <a:lnTo>
                    <a:pt x="13893" y="13687"/>
                  </a:lnTo>
                  <a:lnTo>
                    <a:pt x="13867" y="13868"/>
                  </a:lnTo>
                  <a:lnTo>
                    <a:pt x="13816" y="14023"/>
                  </a:lnTo>
                  <a:lnTo>
                    <a:pt x="13738" y="14179"/>
                  </a:lnTo>
                  <a:lnTo>
                    <a:pt x="13635" y="14308"/>
                  </a:lnTo>
                  <a:lnTo>
                    <a:pt x="13505" y="14411"/>
                  </a:lnTo>
                  <a:lnTo>
                    <a:pt x="13350" y="14489"/>
                  </a:lnTo>
                  <a:lnTo>
                    <a:pt x="13195" y="14541"/>
                  </a:lnTo>
                  <a:lnTo>
                    <a:pt x="12859" y="14541"/>
                  </a:lnTo>
                  <a:lnTo>
                    <a:pt x="12703" y="14489"/>
                  </a:lnTo>
                  <a:lnTo>
                    <a:pt x="12548" y="14411"/>
                  </a:lnTo>
                  <a:lnTo>
                    <a:pt x="12419" y="14308"/>
                  </a:lnTo>
                  <a:lnTo>
                    <a:pt x="12315" y="14179"/>
                  </a:lnTo>
                  <a:lnTo>
                    <a:pt x="12238" y="14023"/>
                  </a:lnTo>
                  <a:lnTo>
                    <a:pt x="12186" y="13868"/>
                  </a:lnTo>
                  <a:lnTo>
                    <a:pt x="12186" y="13687"/>
                  </a:lnTo>
                  <a:lnTo>
                    <a:pt x="12186" y="13532"/>
                  </a:lnTo>
                  <a:lnTo>
                    <a:pt x="12238" y="13376"/>
                  </a:lnTo>
                  <a:lnTo>
                    <a:pt x="12315" y="13221"/>
                  </a:lnTo>
                  <a:lnTo>
                    <a:pt x="12419" y="13092"/>
                  </a:lnTo>
                  <a:lnTo>
                    <a:pt x="12548" y="12988"/>
                  </a:lnTo>
                  <a:lnTo>
                    <a:pt x="12703" y="12911"/>
                  </a:lnTo>
                  <a:lnTo>
                    <a:pt x="12859" y="12859"/>
                  </a:lnTo>
                  <a:close/>
                  <a:moveTo>
                    <a:pt x="130" y="1"/>
                  </a:moveTo>
                  <a:lnTo>
                    <a:pt x="52" y="53"/>
                  </a:lnTo>
                  <a:lnTo>
                    <a:pt x="0" y="130"/>
                  </a:lnTo>
                  <a:lnTo>
                    <a:pt x="0" y="234"/>
                  </a:lnTo>
                  <a:lnTo>
                    <a:pt x="0" y="1062"/>
                  </a:lnTo>
                  <a:lnTo>
                    <a:pt x="0" y="1139"/>
                  </a:lnTo>
                  <a:lnTo>
                    <a:pt x="52" y="1217"/>
                  </a:lnTo>
                  <a:lnTo>
                    <a:pt x="130" y="1269"/>
                  </a:lnTo>
                  <a:lnTo>
                    <a:pt x="233" y="1295"/>
                  </a:lnTo>
                  <a:lnTo>
                    <a:pt x="311" y="1269"/>
                  </a:lnTo>
                  <a:lnTo>
                    <a:pt x="388" y="1217"/>
                  </a:lnTo>
                  <a:lnTo>
                    <a:pt x="440" y="1139"/>
                  </a:lnTo>
                  <a:lnTo>
                    <a:pt x="466" y="1062"/>
                  </a:lnTo>
                  <a:lnTo>
                    <a:pt x="466" y="467"/>
                  </a:lnTo>
                  <a:lnTo>
                    <a:pt x="2122" y="467"/>
                  </a:lnTo>
                  <a:lnTo>
                    <a:pt x="2303" y="493"/>
                  </a:lnTo>
                  <a:lnTo>
                    <a:pt x="2458" y="518"/>
                  </a:lnTo>
                  <a:lnTo>
                    <a:pt x="2613" y="622"/>
                  </a:lnTo>
                  <a:lnTo>
                    <a:pt x="2743" y="725"/>
                  </a:lnTo>
                  <a:lnTo>
                    <a:pt x="2846" y="829"/>
                  </a:lnTo>
                  <a:lnTo>
                    <a:pt x="2924" y="984"/>
                  </a:lnTo>
                  <a:lnTo>
                    <a:pt x="2976" y="1139"/>
                  </a:lnTo>
                  <a:lnTo>
                    <a:pt x="2976" y="1320"/>
                  </a:lnTo>
                  <a:lnTo>
                    <a:pt x="2976" y="12393"/>
                  </a:lnTo>
                  <a:lnTo>
                    <a:pt x="2795" y="12445"/>
                  </a:lnTo>
                  <a:lnTo>
                    <a:pt x="2613" y="12523"/>
                  </a:lnTo>
                  <a:lnTo>
                    <a:pt x="2432" y="12626"/>
                  </a:lnTo>
                  <a:lnTo>
                    <a:pt x="2277" y="12756"/>
                  </a:lnTo>
                  <a:lnTo>
                    <a:pt x="2122" y="12963"/>
                  </a:lnTo>
                  <a:lnTo>
                    <a:pt x="1993" y="13195"/>
                  </a:lnTo>
                  <a:lnTo>
                    <a:pt x="1915" y="13428"/>
                  </a:lnTo>
                  <a:lnTo>
                    <a:pt x="1889" y="13687"/>
                  </a:lnTo>
                  <a:lnTo>
                    <a:pt x="1915" y="13972"/>
                  </a:lnTo>
                  <a:lnTo>
                    <a:pt x="1993" y="14204"/>
                  </a:lnTo>
                  <a:lnTo>
                    <a:pt x="2122" y="14437"/>
                  </a:lnTo>
                  <a:lnTo>
                    <a:pt x="2277" y="14644"/>
                  </a:lnTo>
                  <a:lnTo>
                    <a:pt x="2484" y="14799"/>
                  </a:lnTo>
                  <a:lnTo>
                    <a:pt x="2691" y="14903"/>
                  </a:lnTo>
                  <a:lnTo>
                    <a:pt x="2950" y="14981"/>
                  </a:lnTo>
                  <a:lnTo>
                    <a:pt x="3208" y="15032"/>
                  </a:lnTo>
                  <a:lnTo>
                    <a:pt x="3493" y="14981"/>
                  </a:lnTo>
                  <a:lnTo>
                    <a:pt x="3726" y="14903"/>
                  </a:lnTo>
                  <a:lnTo>
                    <a:pt x="3959" y="14799"/>
                  </a:lnTo>
                  <a:lnTo>
                    <a:pt x="4140" y="14644"/>
                  </a:lnTo>
                  <a:lnTo>
                    <a:pt x="4269" y="14489"/>
                  </a:lnTo>
                  <a:lnTo>
                    <a:pt x="4399" y="14308"/>
                  </a:lnTo>
                  <a:lnTo>
                    <a:pt x="4476" y="14127"/>
                  </a:lnTo>
                  <a:lnTo>
                    <a:pt x="4528" y="13946"/>
                  </a:lnTo>
                  <a:lnTo>
                    <a:pt x="7581" y="13946"/>
                  </a:lnTo>
                  <a:lnTo>
                    <a:pt x="7684" y="13920"/>
                  </a:lnTo>
                  <a:lnTo>
                    <a:pt x="7762" y="13868"/>
                  </a:lnTo>
                  <a:lnTo>
                    <a:pt x="7814" y="13790"/>
                  </a:lnTo>
                  <a:lnTo>
                    <a:pt x="7814" y="13687"/>
                  </a:lnTo>
                  <a:lnTo>
                    <a:pt x="7814" y="13609"/>
                  </a:lnTo>
                  <a:lnTo>
                    <a:pt x="7762" y="13532"/>
                  </a:lnTo>
                  <a:lnTo>
                    <a:pt x="7684" y="13480"/>
                  </a:lnTo>
                  <a:lnTo>
                    <a:pt x="7581" y="13454"/>
                  </a:lnTo>
                  <a:lnTo>
                    <a:pt x="4528" y="13454"/>
                  </a:lnTo>
                  <a:lnTo>
                    <a:pt x="4476" y="13299"/>
                  </a:lnTo>
                  <a:lnTo>
                    <a:pt x="4424" y="13144"/>
                  </a:lnTo>
                  <a:lnTo>
                    <a:pt x="4321" y="12988"/>
                  </a:lnTo>
                  <a:lnTo>
                    <a:pt x="4217" y="12859"/>
                  </a:lnTo>
                  <a:lnTo>
                    <a:pt x="12031" y="12859"/>
                  </a:lnTo>
                  <a:lnTo>
                    <a:pt x="11927" y="12988"/>
                  </a:lnTo>
                  <a:lnTo>
                    <a:pt x="11824" y="13144"/>
                  </a:lnTo>
                  <a:lnTo>
                    <a:pt x="11772" y="13299"/>
                  </a:lnTo>
                  <a:lnTo>
                    <a:pt x="11720" y="13454"/>
                  </a:lnTo>
                  <a:lnTo>
                    <a:pt x="8667" y="13454"/>
                  </a:lnTo>
                  <a:lnTo>
                    <a:pt x="8564" y="13480"/>
                  </a:lnTo>
                  <a:lnTo>
                    <a:pt x="8486" y="13532"/>
                  </a:lnTo>
                  <a:lnTo>
                    <a:pt x="8434" y="13609"/>
                  </a:lnTo>
                  <a:lnTo>
                    <a:pt x="8434" y="13687"/>
                  </a:lnTo>
                  <a:lnTo>
                    <a:pt x="8434" y="13790"/>
                  </a:lnTo>
                  <a:lnTo>
                    <a:pt x="8486" y="13868"/>
                  </a:lnTo>
                  <a:lnTo>
                    <a:pt x="8564" y="13920"/>
                  </a:lnTo>
                  <a:lnTo>
                    <a:pt x="8667" y="13946"/>
                  </a:lnTo>
                  <a:lnTo>
                    <a:pt x="11720" y="13946"/>
                  </a:lnTo>
                  <a:lnTo>
                    <a:pt x="11772" y="14127"/>
                  </a:lnTo>
                  <a:lnTo>
                    <a:pt x="11850" y="14308"/>
                  </a:lnTo>
                  <a:lnTo>
                    <a:pt x="11979" y="14489"/>
                  </a:lnTo>
                  <a:lnTo>
                    <a:pt x="12082" y="14644"/>
                  </a:lnTo>
                  <a:lnTo>
                    <a:pt x="12289" y="14799"/>
                  </a:lnTo>
                  <a:lnTo>
                    <a:pt x="12522" y="14903"/>
                  </a:lnTo>
                  <a:lnTo>
                    <a:pt x="12755" y="14981"/>
                  </a:lnTo>
                  <a:lnTo>
                    <a:pt x="13040" y="15032"/>
                  </a:lnTo>
                  <a:lnTo>
                    <a:pt x="13298" y="14981"/>
                  </a:lnTo>
                  <a:lnTo>
                    <a:pt x="13557" y="14903"/>
                  </a:lnTo>
                  <a:lnTo>
                    <a:pt x="13764" y="14799"/>
                  </a:lnTo>
                  <a:lnTo>
                    <a:pt x="13971" y="14644"/>
                  </a:lnTo>
                  <a:lnTo>
                    <a:pt x="14100" y="14489"/>
                  </a:lnTo>
                  <a:lnTo>
                    <a:pt x="14204" y="14308"/>
                  </a:lnTo>
                  <a:lnTo>
                    <a:pt x="14281" y="14127"/>
                  </a:lnTo>
                  <a:lnTo>
                    <a:pt x="14333" y="13946"/>
                  </a:lnTo>
                  <a:lnTo>
                    <a:pt x="15860" y="13946"/>
                  </a:lnTo>
                  <a:lnTo>
                    <a:pt x="15963" y="13920"/>
                  </a:lnTo>
                  <a:lnTo>
                    <a:pt x="16041" y="13868"/>
                  </a:lnTo>
                  <a:lnTo>
                    <a:pt x="16092" y="13790"/>
                  </a:lnTo>
                  <a:lnTo>
                    <a:pt x="16092" y="13687"/>
                  </a:lnTo>
                  <a:lnTo>
                    <a:pt x="16092" y="12600"/>
                  </a:lnTo>
                  <a:lnTo>
                    <a:pt x="16092" y="12523"/>
                  </a:lnTo>
                  <a:lnTo>
                    <a:pt x="16041" y="12445"/>
                  </a:lnTo>
                  <a:lnTo>
                    <a:pt x="15963" y="12393"/>
                  </a:lnTo>
                  <a:lnTo>
                    <a:pt x="15860" y="12368"/>
                  </a:lnTo>
                  <a:lnTo>
                    <a:pt x="14954" y="12368"/>
                  </a:lnTo>
                  <a:lnTo>
                    <a:pt x="14954" y="8901"/>
                  </a:lnTo>
                  <a:lnTo>
                    <a:pt x="14928" y="8797"/>
                  </a:lnTo>
                  <a:lnTo>
                    <a:pt x="14876" y="8720"/>
                  </a:lnTo>
                  <a:lnTo>
                    <a:pt x="14799" y="8668"/>
                  </a:lnTo>
                  <a:lnTo>
                    <a:pt x="14721" y="8642"/>
                  </a:lnTo>
                  <a:lnTo>
                    <a:pt x="14618" y="8668"/>
                  </a:lnTo>
                  <a:lnTo>
                    <a:pt x="14540" y="8720"/>
                  </a:lnTo>
                  <a:lnTo>
                    <a:pt x="14488" y="8797"/>
                  </a:lnTo>
                  <a:lnTo>
                    <a:pt x="14488" y="8901"/>
                  </a:lnTo>
                  <a:lnTo>
                    <a:pt x="14488" y="12368"/>
                  </a:lnTo>
                  <a:lnTo>
                    <a:pt x="11436" y="12368"/>
                  </a:lnTo>
                  <a:lnTo>
                    <a:pt x="11436" y="11514"/>
                  </a:lnTo>
                  <a:lnTo>
                    <a:pt x="11410" y="11410"/>
                  </a:lnTo>
                  <a:lnTo>
                    <a:pt x="11358" y="11333"/>
                  </a:lnTo>
                  <a:lnTo>
                    <a:pt x="11306" y="11281"/>
                  </a:lnTo>
                  <a:lnTo>
                    <a:pt x="8331" y="11281"/>
                  </a:lnTo>
                  <a:lnTo>
                    <a:pt x="8253" y="11333"/>
                  </a:lnTo>
                  <a:lnTo>
                    <a:pt x="8202" y="11410"/>
                  </a:lnTo>
                  <a:lnTo>
                    <a:pt x="8176" y="11514"/>
                  </a:lnTo>
                  <a:lnTo>
                    <a:pt x="8176" y="12368"/>
                  </a:lnTo>
                  <a:lnTo>
                    <a:pt x="6882" y="12368"/>
                  </a:lnTo>
                  <a:lnTo>
                    <a:pt x="5149" y="10634"/>
                  </a:lnTo>
                  <a:lnTo>
                    <a:pt x="5149" y="4347"/>
                  </a:lnTo>
                  <a:lnTo>
                    <a:pt x="8176" y="4347"/>
                  </a:lnTo>
                  <a:lnTo>
                    <a:pt x="8176" y="4813"/>
                  </a:lnTo>
                  <a:lnTo>
                    <a:pt x="8202" y="4891"/>
                  </a:lnTo>
                  <a:lnTo>
                    <a:pt x="8253" y="4968"/>
                  </a:lnTo>
                  <a:lnTo>
                    <a:pt x="8331" y="5020"/>
                  </a:lnTo>
                  <a:lnTo>
                    <a:pt x="8409" y="5046"/>
                  </a:lnTo>
                  <a:lnTo>
                    <a:pt x="8512" y="5020"/>
                  </a:lnTo>
                  <a:lnTo>
                    <a:pt x="8590" y="4968"/>
                  </a:lnTo>
                  <a:lnTo>
                    <a:pt x="8641" y="4891"/>
                  </a:lnTo>
                  <a:lnTo>
                    <a:pt x="8641" y="4813"/>
                  </a:lnTo>
                  <a:lnTo>
                    <a:pt x="8641" y="4347"/>
                  </a:lnTo>
                  <a:lnTo>
                    <a:pt x="10970" y="4347"/>
                  </a:lnTo>
                  <a:lnTo>
                    <a:pt x="10970" y="6339"/>
                  </a:lnTo>
                  <a:lnTo>
                    <a:pt x="8641" y="6339"/>
                  </a:lnTo>
                  <a:lnTo>
                    <a:pt x="8641" y="5874"/>
                  </a:lnTo>
                  <a:lnTo>
                    <a:pt x="8641" y="5770"/>
                  </a:lnTo>
                  <a:lnTo>
                    <a:pt x="8590" y="5693"/>
                  </a:lnTo>
                  <a:lnTo>
                    <a:pt x="8512" y="5641"/>
                  </a:lnTo>
                  <a:lnTo>
                    <a:pt x="8331" y="5641"/>
                  </a:lnTo>
                  <a:lnTo>
                    <a:pt x="8253" y="5693"/>
                  </a:lnTo>
                  <a:lnTo>
                    <a:pt x="8202" y="5770"/>
                  </a:lnTo>
                  <a:lnTo>
                    <a:pt x="8176" y="5874"/>
                  </a:lnTo>
                  <a:lnTo>
                    <a:pt x="8176" y="6572"/>
                  </a:lnTo>
                  <a:lnTo>
                    <a:pt x="8202" y="6650"/>
                  </a:lnTo>
                  <a:lnTo>
                    <a:pt x="8253" y="6728"/>
                  </a:lnTo>
                  <a:lnTo>
                    <a:pt x="8331" y="6779"/>
                  </a:lnTo>
                  <a:lnTo>
                    <a:pt x="8409" y="6805"/>
                  </a:lnTo>
                  <a:lnTo>
                    <a:pt x="11203" y="6805"/>
                  </a:lnTo>
                  <a:lnTo>
                    <a:pt x="11306" y="6779"/>
                  </a:lnTo>
                  <a:lnTo>
                    <a:pt x="11358" y="6728"/>
                  </a:lnTo>
                  <a:lnTo>
                    <a:pt x="11410" y="6650"/>
                  </a:lnTo>
                  <a:lnTo>
                    <a:pt x="11436" y="6572"/>
                  </a:lnTo>
                  <a:lnTo>
                    <a:pt x="11436" y="4347"/>
                  </a:lnTo>
                  <a:lnTo>
                    <a:pt x="14488" y="4347"/>
                  </a:lnTo>
                  <a:lnTo>
                    <a:pt x="14488" y="7814"/>
                  </a:lnTo>
                  <a:lnTo>
                    <a:pt x="14488" y="7918"/>
                  </a:lnTo>
                  <a:lnTo>
                    <a:pt x="14540" y="7995"/>
                  </a:lnTo>
                  <a:lnTo>
                    <a:pt x="14618" y="8047"/>
                  </a:lnTo>
                  <a:lnTo>
                    <a:pt x="14799" y="8047"/>
                  </a:lnTo>
                  <a:lnTo>
                    <a:pt x="14876" y="7995"/>
                  </a:lnTo>
                  <a:lnTo>
                    <a:pt x="14928" y="7918"/>
                  </a:lnTo>
                  <a:lnTo>
                    <a:pt x="14954" y="7814"/>
                  </a:lnTo>
                  <a:lnTo>
                    <a:pt x="14954" y="4115"/>
                  </a:lnTo>
                  <a:lnTo>
                    <a:pt x="14928" y="4011"/>
                  </a:lnTo>
                  <a:lnTo>
                    <a:pt x="14876" y="3933"/>
                  </a:lnTo>
                  <a:lnTo>
                    <a:pt x="14799" y="3882"/>
                  </a:lnTo>
                  <a:lnTo>
                    <a:pt x="14721" y="3856"/>
                  </a:lnTo>
                  <a:lnTo>
                    <a:pt x="4890" y="3856"/>
                  </a:lnTo>
                  <a:lnTo>
                    <a:pt x="4812" y="3882"/>
                  </a:lnTo>
                  <a:lnTo>
                    <a:pt x="4735" y="3933"/>
                  </a:lnTo>
                  <a:lnTo>
                    <a:pt x="4683" y="4011"/>
                  </a:lnTo>
                  <a:lnTo>
                    <a:pt x="4657" y="4115"/>
                  </a:lnTo>
                  <a:lnTo>
                    <a:pt x="4657" y="10168"/>
                  </a:lnTo>
                  <a:lnTo>
                    <a:pt x="3441" y="8952"/>
                  </a:lnTo>
                  <a:lnTo>
                    <a:pt x="3441" y="1320"/>
                  </a:lnTo>
                  <a:lnTo>
                    <a:pt x="3415" y="1036"/>
                  </a:lnTo>
                  <a:lnTo>
                    <a:pt x="3338" y="803"/>
                  </a:lnTo>
                  <a:lnTo>
                    <a:pt x="3234" y="570"/>
                  </a:lnTo>
                  <a:lnTo>
                    <a:pt x="3053" y="389"/>
                  </a:lnTo>
                  <a:lnTo>
                    <a:pt x="2872" y="208"/>
                  </a:lnTo>
                  <a:lnTo>
                    <a:pt x="2639" y="104"/>
                  </a:lnTo>
                  <a:lnTo>
                    <a:pt x="2406" y="27"/>
                  </a:lnTo>
                  <a:lnTo>
                    <a:pt x="21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70" name="Google Shape;2970;p26"/>
          <p:cNvGrpSpPr/>
          <p:nvPr/>
        </p:nvGrpSpPr>
        <p:grpSpPr>
          <a:xfrm>
            <a:off x="1772206" y="1950375"/>
            <a:ext cx="384850" cy="402975"/>
            <a:chOff x="1759450" y="1950375"/>
            <a:chExt cx="384850" cy="402975"/>
          </a:xfrm>
        </p:grpSpPr>
        <p:sp>
          <p:nvSpPr>
            <p:cNvPr id="2971" name="Google Shape;2971;p26"/>
            <p:cNvSpPr/>
            <p:nvPr/>
          </p:nvSpPr>
          <p:spPr>
            <a:xfrm>
              <a:off x="1856450" y="2064850"/>
              <a:ext cx="190825" cy="191475"/>
            </a:xfrm>
            <a:custGeom>
              <a:rect b="b" l="l" r="r" t="t"/>
              <a:pathLst>
                <a:path extrusionOk="0" h="7659" w="7633">
                  <a:moveTo>
                    <a:pt x="3804" y="1"/>
                  </a:moveTo>
                  <a:lnTo>
                    <a:pt x="3804" y="1"/>
                  </a:lnTo>
                  <a:lnTo>
                    <a:pt x="4218" y="26"/>
                  </a:lnTo>
                  <a:lnTo>
                    <a:pt x="4580" y="78"/>
                  </a:lnTo>
                  <a:lnTo>
                    <a:pt x="4942" y="182"/>
                  </a:lnTo>
                  <a:lnTo>
                    <a:pt x="5304" y="311"/>
                  </a:lnTo>
                  <a:lnTo>
                    <a:pt x="5641" y="466"/>
                  </a:lnTo>
                  <a:lnTo>
                    <a:pt x="5951" y="647"/>
                  </a:lnTo>
                  <a:lnTo>
                    <a:pt x="6262" y="880"/>
                  </a:lnTo>
                  <a:lnTo>
                    <a:pt x="6520" y="1113"/>
                  </a:lnTo>
                  <a:lnTo>
                    <a:pt x="6779" y="1398"/>
                  </a:lnTo>
                  <a:lnTo>
                    <a:pt x="6986" y="1682"/>
                  </a:lnTo>
                  <a:lnTo>
                    <a:pt x="7193" y="1993"/>
                  </a:lnTo>
                  <a:lnTo>
                    <a:pt x="7348" y="2329"/>
                  </a:lnTo>
                  <a:lnTo>
                    <a:pt x="7478" y="2691"/>
                  </a:lnTo>
                  <a:lnTo>
                    <a:pt x="7555" y="3053"/>
                  </a:lnTo>
                  <a:lnTo>
                    <a:pt x="7633" y="3442"/>
                  </a:lnTo>
                  <a:lnTo>
                    <a:pt x="7633" y="3830"/>
                  </a:lnTo>
                  <a:lnTo>
                    <a:pt x="7633" y="3830"/>
                  </a:lnTo>
                  <a:lnTo>
                    <a:pt x="7633" y="4218"/>
                  </a:lnTo>
                  <a:lnTo>
                    <a:pt x="7555" y="4606"/>
                  </a:lnTo>
                  <a:lnTo>
                    <a:pt x="7478" y="4968"/>
                  </a:lnTo>
                  <a:lnTo>
                    <a:pt x="7348" y="5304"/>
                  </a:lnTo>
                  <a:lnTo>
                    <a:pt x="7193" y="5641"/>
                  </a:lnTo>
                  <a:lnTo>
                    <a:pt x="6986" y="5977"/>
                  </a:lnTo>
                  <a:lnTo>
                    <a:pt x="6779" y="6261"/>
                  </a:lnTo>
                  <a:lnTo>
                    <a:pt x="6520" y="6546"/>
                  </a:lnTo>
                  <a:lnTo>
                    <a:pt x="6262" y="6779"/>
                  </a:lnTo>
                  <a:lnTo>
                    <a:pt x="5951" y="7012"/>
                  </a:lnTo>
                  <a:lnTo>
                    <a:pt x="5641" y="7193"/>
                  </a:lnTo>
                  <a:lnTo>
                    <a:pt x="5304" y="7348"/>
                  </a:lnTo>
                  <a:lnTo>
                    <a:pt x="4942" y="7477"/>
                  </a:lnTo>
                  <a:lnTo>
                    <a:pt x="4580" y="7581"/>
                  </a:lnTo>
                  <a:lnTo>
                    <a:pt x="4218" y="7633"/>
                  </a:lnTo>
                  <a:lnTo>
                    <a:pt x="3804" y="7659"/>
                  </a:lnTo>
                  <a:lnTo>
                    <a:pt x="3804" y="7659"/>
                  </a:lnTo>
                  <a:lnTo>
                    <a:pt x="3416" y="7633"/>
                  </a:lnTo>
                  <a:lnTo>
                    <a:pt x="3054" y="7581"/>
                  </a:lnTo>
                  <a:lnTo>
                    <a:pt x="2666" y="7477"/>
                  </a:lnTo>
                  <a:lnTo>
                    <a:pt x="2329" y="7348"/>
                  </a:lnTo>
                  <a:lnTo>
                    <a:pt x="1993" y="7193"/>
                  </a:lnTo>
                  <a:lnTo>
                    <a:pt x="1682" y="7012"/>
                  </a:lnTo>
                  <a:lnTo>
                    <a:pt x="1372" y="6779"/>
                  </a:lnTo>
                  <a:lnTo>
                    <a:pt x="1113" y="6546"/>
                  </a:lnTo>
                  <a:lnTo>
                    <a:pt x="855" y="6261"/>
                  </a:lnTo>
                  <a:lnTo>
                    <a:pt x="648" y="5977"/>
                  </a:lnTo>
                  <a:lnTo>
                    <a:pt x="441" y="5641"/>
                  </a:lnTo>
                  <a:lnTo>
                    <a:pt x="285" y="5304"/>
                  </a:lnTo>
                  <a:lnTo>
                    <a:pt x="156" y="4968"/>
                  </a:lnTo>
                  <a:lnTo>
                    <a:pt x="78" y="4606"/>
                  </a:lnTo>
                  <a:lnTo>
                    <a:pt x="1" y="4218"/>
                  </a:lnTo>
                  <a:lnTo>
                    <a:pt x="1" y="3830"/>
                  </a:lnTo>
                  <a:lnTo>
                    <a:pt x="1" y="3830"/>
                  </a:lnTo>
                  <a:lnTo>
                    <a:pt x="1" y="3442"/>
                  </a:lnTo>
                  <a:lnTo>
                    <a:pt x="78" y="3053"/>
                  </a:lnTo>
                  <a:lnTo>
                    <a:pt x="156" y="2691"/>
                  </a:lnTo>
                  <a:lnTo>
                    <a:pt x="285" y="2329"/>
                  </a:lnTo>
                  <a:lnTo>
                    <a:pt x="441" y="1993"/>
                  </a:lnTo>
                  <a:lnTo>
                    <a:pt x="648" y="1682"/>
                  </a:lnTo>
                  <a:lnTo>
                    <a:pt x="855" y="1398"/>
                  </a:lnTo>
                  <a:lnTo>
                    <a:pt x="1113" y="1113"/>
                  </a:lnTo>
                  <a:lnTo>
                    <a:pt x="1372" y="880"/>
                  </a:lnTo>
                  <a:lnTo>
                    <a:pt x="1682" y="647"/>
                  </a:lnTo>
                  <a:lnTo>
                    <a:pt x="1993" y="466"/>
                  </a:lnTo>
                  <a:lnTo>
                    <a:pt x="2329" y="311"/>
                  </a:lnTo>
                  <a:lnTo>
                    <a:pt x="2666" y="182"/>
                  </a:lnTo>
                  <a:lnTo>
                    <a:pt x="3054" y="78"/>
                  </a:lnTo>
                  <a:lnTo>
                    <a:pt x="3416" y="26"/>
                  </a:lnTo>
                  <a:lnTo>
                    <a:pt x="3804" y="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26"/>
            <p:cNvSpPr/>
            <p:nvPr/>
          </p:nvSpPr>
          <p:spPr>
            <a:xfrm>
              <a:off x="1759450" y="1950375"/>
              <a:ext cx="384850" cy="402975"/>
            </a:xfrm>
            <a:custGeom>
              <a:rect b="b" l="l" r="r" t="t"/>
              <a:pathLst>
                <a:path extrusionOk="0" h="16119" w="15394">
                  <a:moveTo>
                    <a:pt x="7425" y="6468"/>
                  </a:moveTo>
                  <a:lnTo>
                    <a:pt x="7425" y="7839"/>
                  </a:lnTo>
                  <a:lnTo>
                    <a:pt x="7270" y="7762"/>
                  </a:lnTo>
                  <a:lnTo>
                    <a:pt x="7115" y="7658"/>
                  </a:lnTo>
                  <a:lnTo>
                    <a:pt x="6985" y="7529"/>
                  </a:lnTo>
                  <a:lnTo>
                    <a:pt x="6934" y="7477"/>
                  </a:lnTo>
                  <a:lnTo>
                    <a:pt x="6908" y="7374"/>
                  </a:lnTo>
                  <a:lnTo>
                    <a:pt x="6882" y="7219"/>
                  </a:lnTo>
                  <a:lnTo>
                    <a:pt x="6908" y="7037"/>
                  </a:lnTo>
                  <a:lnTo>
                    <a:pt x="6959" y="6856"/>
                  </a:lnTo>
                  <a:lnTo>
                    <a:pt x="7089" y="6675"/>
                  </a:lnTo>
                  <a:lnTo>
                    <a:pt x="7244" y="6546"/>
                  </a:lnTo>
                  <a:lnTo>
                    <a:pt x="7425" y="6468"/>
                  </a:lnTo>
                  <a:close/>
                  <a:moveTo>
                    <a:pt x="7917" y="8538"/>
                  </a:moveTo>
                  <a:lnTo>
                    <a:pt x="8072" y="8616"/>
                  </a:lnTo>
                  <a:lnTo>
                    <a:pt x="8253" y="8693"/>
                  </a:lnTo>
                  <a:lnTo>
                    <a:pt x="8408" y="8797"/>
                  </a:lnTo>
                  <a:lnTo>
                    <a:pt x="8512" y="8952"/>
                  </a:lnTo>
                  <a:lnTo>
                    <a:pt x="8589" y="9107"/>
                  </a:lnTo>
                  <a:lnTo>
                    <a:pt x="8641" y="9314"/>
                  </a:lnTo>
                  <a:lnTo>
                    <a:pt x="8615" y="9547"/>
                  </a:lnTo>
                  <a:lnTo>
                    <a:pt x="8538" y="9754"/>
                  </a:lnTo>
                  <a:lnTo>
                    <a:pt x="8434" y="9961"/>
                  </a:lnTo>
                  <a:lnTo>
                    <a:pt x="8331" y="10064"/>
                  </a:lnTo>
                  <a:lnTo>
                    <a:pt x="8201" y="10168"/>
                  </a:lnTo>
                  <a:lnTo>
                    <a:pt x="8072" y="10245"/>
                  </a:lnTo>
                  <a:lnTo>
                    <a:pt x="7917" y="10297"/>
                  </a:lnTo>
                  <a:lnTo>
                    <a:pt x="7917" y="8538"/>
                  </a:lnTo>
                  <a:close/>
                  <a:moveTo>
                    <a:pt x="7684" y="4347"/>
                  </a:moveTo>
                  <a:lnTo>
                    <a:pt x="7270" y="4373"/>
                  </a:lnTo>
                  <a:lnTo>
                    <a:pt x="6882" y="4424"/>
                  </a:lnTo>
                  <a:lnTo>
                    <a:pt x="6494" y="4528"/>
                  </a:lnTo>
                  <a:lnTo>
                    <a:pt x="6106" y="4657"/>
                  </a:lnTo>
                  <a:lnTo>
                    <a:pt x="5769" y="4838"/>
                  </a:lnTo>
                  <a:lnTo>
                    <a:pt x="5433" y="5045"/>
                  </a:lnTo>
                  <a:lnTo>
                    <a:pt x="5123" y="5278"/>
                  </a:lnTo>
                  <a:lnTo>
                    <a:pt x="4812" y="5537"/>
                  </a:lnTo>
                  <a:lnTo>
                    <a:pt x="4553" y="5821"/>
                  </a:lnTo>
                  <a:lnTo>
                    <a:pt x="4321" y="6132"/>
                  </a:lnTo>
                  <a:lnTo>
                    <a:pt x="4114" y="6468"/>
                  </a:lnTo>
                  <a:lnTo>
                    <a:pt x="3958" y="6830"/>
                  </a:lnTo>
                  <a:lnTo>
                    <a:pt x="3803" y="7193"/>
                  </a:lnTo>
                  <a:lnTo>
                    <a:pt x="3726" y="7581"/>
                  </a:lnTo>
                  <a:lnTo>
                    <a:pt x="3648" y="7995"/>
                  </a:lnTo>
                  <a:lnTo>
                    <a:pt x="3622" y="8409"/>
                  </a:lnTo>
                  <a:lnTo>
                    <a:pt x="3648" y="8745"/>
                  </a:lnTo>
                  <a:lnTo>
                    <a:pt x="3674" y="9055"/>
                  </a:lnTo>
                  <a:lnTo>
                    <a:pt x="3751" y="9392"/>
                  </a:lnTo>
                  <a:lnTo>
                    <a:pt x="3855" y="9702"/>
                  </a:lnTo>
                  <a:lnTo>
                    <a:pt x="3958" y="10013"/>
                  </a:lnTo>
                  <a:lnTo>
                    <a:pt x="4114" y="10297"/>
                  </a:lnTo>
                  <a:lnTo>
                    <a:pt x="4269" y="10582"/>
                  </a:lnTo>
                  <a:lnTo>
                    <a:pt x="4450" y="10840"/>
                  </a:lnTo>
                  <a:lnTo>
                    <a:pt x="4528" y="10918"/>
                  </a:lnTo>
                  <a:lnTo>
                    <a:pt x="4605" y="10944"/>
                  </a:lnTo>
                  <a:lnTo>
                    <a:pt x="4709" y="10944"/>
                  </a:lnTo>
                  <a:lnTo>
                    <a:pt x="4786" y="10892"/>
                  </a:lnTo>
                  <a:lnTo>
                    <a:pt x="4838" y="10815"/>
                  </a:lnTo>
                  <a:lnTo>
                    <a:pt x="4864" y="10737"/>
                  </a:lnTo>
                  <a:lnTo>
                    <a:pt x="4864" y="10659"/>
                  </a:lnTo>
                  <a:lnTo>
                    <a:pt x="4838" y="10556"/>
                  </a:lnTo>
                  <a:lnTo>
                    <a:pt x="4657" y="10323"/>
                  </a:lnTo>
                  <a:lnTo>
                    <a:pt x="4528" y="10090"/>
                  </a:lnTo>
                  <a:lnTo>
                    <a:pt x="4398" y="9806"/>
                  </a:lnTo>
                  <a:lnTo>
                    <a:pt x="4295" y="9547"/>
                  </a:lnTo>
                  <a:lnTo>
                    <a:pt x="4217" y="9262"/>
                  </a:lnTo>
                  <a:lnTo>
                    <a:pt x="4139" y="9004"/>
                  </a:lnTo>
                  <a:lnTo>
                    <a:pt x="4114" y="8693"/>
                  </a:lnTo>
                  <a:lnTo>
                    <a:pt x="4114" y="8409"/>
                  </a:lnTo>
                  <a:lnTo>
                    <a:pt x="4114" y="8046"/>
                  </a:lnTo>
                  <a:lnTo>
                    <a:pt x="4165" y="7684"/>
                  </a:lnTo>
                  <a:lnTo>
                    <a:pt x="4269" y="7348"/>
                  </a:lnTo>
                  <a:lnTo>
                    <a:pt x="4398" y="7012"/>
                  </a:lnTo>
                  <a:lnTo>
                    <a:pt x="4528" y="6701"/>
                  </a:lnTo>
                  <a:lnTo>
                    <a:pt x="4709" y="6391"/>
                  </a:lnTo>
                  <a:lnTo>
                    <a:pt x="4916" y="6132"/>
                  </a:lnTo>
                  <a:lnTo>
                    <a:pt x="5148" y="5873"/>
                  </a:lnTo>
                  <a:lnTo>
                    <a:pt x="5407" y="5640"/>
                  </a:lnTo>
                  <a:lnTo>
                    <a:pt x="5692" y="5433"/>
                  </a:lnTo>
                  <a:lnTo>
                    <a:pt x="5976" y="5252"/>
                  </a:lnTo>
                  <a:lnTo>
                    <a:pt x="6287" y="5097"/>
                  </a:lnTo>
                  <a:lnTo>
                    <a:pt x="6623" y="4968"/>
                  </a:lnTo>
                  <a:lnTo>
                    <a:pt x="6959" y="4890"/>
                  </a:lnTo>
                  <a:lnTo>
                    <a:pt x="7322" y="4838"/>
                  </a:lnTo>
                  <a:lnTo>
                    <a:pt x="7684" y="4812"/>
                  </a:lnTo>
                  <a:lnTo>
                    <a:pt x="7994" y="4838"/>
                  </a:lnTo>
                  <a:lnTo>
                    <a:pt x="8279" y="4864"/>
                  </a:lnTo>
                  <a:lnTo>
                    <a:pt x="8564" y="4916"/>
                  </a:lnTo>
                  <a:lnTo>
                    <a:pt x="8848" y="4994"/>
                  </a:lnTo>
                  <a:lnTo>
                    <a:pt x="9107" y="5097"/>
                  </a:lnTo>
                  <a:lnTo>
                    <a:pt x="9366" y="5226"/>
                  </a:lnTo>
                  <a:lnTo>
                    <a:pt x="9624" y="5382"/>
                  </a:lnTo>
                  <a:lnTo>
                    <a:pt x="9857" y="5537"/>
                  </a:lnTo>
                  <a:lnTo>
                    <a:pt x="9935" y="5589"/>
                  </a:lnTo>
                  <a:lnTo>
                    <a:pt x="10038" y="5589"/>
                  </a:lnTo>
                  <a:lnTo>
                    <a:pt x="10116" y="5563"/>
                  </a:lnTo>
                  <a:lnTo>
                    <a:pt x="10193" y="5485"/>
                  </a:lnTo>
                  <a:lnTo>
                    <a:pt x="10219" y="5408"/>
                  </a:lnTo>
                  <a:lnTo>
                    <a:pt x="10219" y="5304"/>
                  </a:lnTo>
                  <a:lnTo>
                    <a:pt x="10193" y="5226"/>
                  </a:lnTo>
                  <a:lnTo>
                    <a:pt x="10142" y="5149"/>
                  </a:lnTo>
                  <a:lnTo>
                    <a:pt x="9883" y="4968"/>
                  </a:lnTo>
                  <a:lnTo>
                    <a:pt x="9598" y="4812"/>
                  </a:lnTo>
                  <a:lnTo>
                    <a:pt x="9288" y="4657"/>
                  </a:lnTo>
                  <a:lnTo>
                    <a:pt x="8977" y="4554"/>
                  </a:lnTo>
                  <a:lnTo>
                    <a:pt x="8667" y="4450"/>
                  </a:lnTo>
                  <a:lnTo>
                    <a:pt x="8357" y="4399"/>
                  </a:lnTo>
                  <a:lnTo>
                    <a:pt x="8020" y="4347"/>
                  </a:lnTo>
                  <a:close/>
                  <a:moveTo>
                    <a:pt x="7658" y="5382"/>
                  </a:moveTo>
                  <a:lnTo>
                    <a:pt x="7580" y="5408"/>
                  </a:lnTo>
                  <a:lnTo>
                    <a:pt x="7503" y="5459"/>
                  </a:lnTo>
                  <a:lnTo>
                    <a:pt x="7451" y="5511"/>
                  </a:lnTo>
                  <a:lnTo>
                    <a:pt x="7425" y="5614"/>
                  </a:lnTo>
                  <a:lnTo>
                    <a:pt x="7425" y="6003"/>
                  </a:lnTo>
                  <a:lnTo>
                    <a:pt x="7244" y="6028"/>
                  </a:lnTo>
                  <a:lnTo>
                    <a:pt x="7089" y="6106"/>
                  </a:lnTo>
                  <a:lnTo>
                    <a:pt x="6959" y="6184"/>
                  </a:lnTo>
                  <a:lnTo>
                    <a:pt x="6830" y="6261"/>
                  </a:lnTo>
                  <a:lnTo>
                    <a:pt x="6701" y="6391"/>
                  </a:lnTo>
                  <a:lnTo>
                    <a:pt x="6623" y="6520"/>
                  </a:lnTo>
                  <a:lnTo>
                    <a:pt x="6546" y="6649"/>
                  </a:lnTo>
                  <a:lnTo>
                    <a:pt x="6468" y="6805"/>
                  </a:lnTo>
                  <a:lnTo>
                    <a:pt x="6442" y="6960"/>
                  </a:lnTo>
                  <a:lnTo>
                    <a:pt x="6416" y="7089"/>
                  </a:lnTo>
                  <a:lnTo>
                    <a:pt x="6416" y="7244"/>
                  </a:lnTo>
                  <a:lnTo>
                    <a:pt x="6416" y="7374"/>
                  </a:lnTo>
                  <a:lnTo>
                    <a:pt x="6468" y="7529"/>
                  </a:lnTo>
                  <a:lnTo>
                    <a:pt x="6520" y="7658"/>
                  </a:lnTo>
                  <a:lnTo>
                    <a:pt x="6597" y="7788"/>
                  </a:lnTo>
                  <a:lnTo>
                    <a:pt x="6701" y="7917"/>
                  </a:lnTo>
                  <a:lnTo>
                    <a:pt x="6804" y="8021"/>
                  </a:lnTo>
                  <a:lnTo>
                    <a:pt x="7063" y="8176"/>
                  </a:lnTo>
                  <a:lnTo>
                    <a:pt x="7322" y="8305"/>
                  </a:lnTo>
                  <a:lnTo>
                    <a:pt x="7425" y="8357"/>
                  </a:lnTo>
                  <a:lnTo>
                    <a:pt x="7425" y="10323"/>
                  </a:lnTo>
                  <a:lnTo>
                    <a:pt x="7270" y="10323"/>
                  </a:lnTo>
                  <a:lnTo>
                    <a:pt x="7141" y="10297"/>
                  </a:lnTo>
                  <a:lnTo>
                    <a:pt x="6908" y="10194"/>
                  </a:lnTo>
                  <a:lnTo>
                    <a:pt x="6649" y="10064"/>
                  </a:lnTo>
                  <a:lnTo>
                    <a:pt x="6571" y="10013"/>
                  </a:lnTo>
                  <a:lnTo>
                    <a:pt x="6468" y="10013"/>
                  </a:lnTo>
                  <a:lnTo>
                    <a:pt x="6390" y="10064"/>
                  </a:lnTo>
                  <a:lnTo>
                    <a:pt x="6313" y="10116"/>
                  </a:lnTo>
                  <a:lnTo>
                    <a:pt x="6287" y="10220"/>
                  </a:lnTo>
                  <a:lnTo>
                    <a:pt x="6287" y="10297"/>
                  </a:lnTo>
                  <a:lnTo>
                    <a:pt x="6313" y="10375"/>
                  </a:lnTo>
                  <a:lnTo>
                    <a:pt x="6390" y="10452"/>
                  </a:lnTo>
                  <a:lnTo>
                    <a:pt x="6727" y="10634"/>
                  </a:lnTo>
                  <a:lnTo>
                    <a:pt x="6856" y="10685"/>
                  </a:lnTo>
                  <a:lnTo>
                    <a:pt x="7011" y="10737"/>
                  </a:lnTo>
                  <a:lnTo>
                    <a:pt x="7218" y="10789"/>
                  </a:lnTo>
                  <a:lnTo>
                    <a:pt x="7425" y="10789"/>
                  </a:lnTo>
                  <a:lnTo>
                    <a:pt x="7425" y="11203"/>
                  </a:lnTo>
                  <a:lnTo>
                    <a:pt x="7451" y="11280"/>
                  </a:lnTo>
                  <a:lnTo>
                    <a:pt x="7503" y="11358"/>
                  </a:lnTo>
                  <a:lnTo>
                    <a:pt x="7580" y="11410"/>
                  </a:lnTo>
                  <a:lnTo>
                    <a:pt x="7658" y="11436"/>
                  </a:lnTo>
                  <a:lnTo>
                    <a:pt x="7761" y="11410"/>
                  </a:lnTo>
                  <a:lnTo>
                    <a:pt x="7839" y="11358"/>
                  </a:lnTo>
                  <a:lnTo>
                    <a:pt x="7891" y="11280"/>
                  </a:lnTo>
                  <a:lnTo>
                    <a:pt x="7917" y="11203"/>
                  </a:lnTo>
                  <a:lnTo>
                    <a:pt x="7917" y="10789"/>
                  </a:lnTo>
                  <a:lnTo>
                    <a:pt x="8175" y="10711"/>
                  </a:lnTo>
                  <a:lnTo>
                    <a:pt x="8408" y="10582"/>
                  </a:lnTo>
                  <a:lnTo>
                    <a:pt x="8615" y="10427"/>
                  </a:lnTo>
                  <a:lnTo>
                    <a:pt x="8796" y="10245"/>
                  </a:lnTo>
                  <a:lnTo>
                    <a:pt x="8900" y="10090"/>
                  </a:lnTo>
                  <a:lnTo>
                    <a:pt x="8977" y="9935"/>
                  </a:lnTo>
                  <a:lnTo>
                    <a:pt x="9029" y="9780"/>
                  </a:lnTo>
                  <a:lnTo>
                    <a:pt x="9081" y="9625"/>
                  </a:lnTo>
                  <a:lnTo>
                    <a:pt x="9107" y="9443"/>
                  </a:lnTo>
                  <a:lnTo>
                    <a:pt x="9107" y="9288"/>
                  </a:lnTo>
                  <a:lnTo>
                    <a:pt x="9081" y="9107"/>
                  </a:lnTo>
                  <a:lnTo>
                    <a:pt x="9029" y="8952"/>
                  </a:lnTo>
                  <a:lnTo>
                    <a:pt x="8926" y="8693"/>
                  </a:lnTo>
                  <a:lnTo>
                    <a:pt x="8848" y="8590"/>
                  </a:lnTo>
                  <a:lnTo>
                    <a:pt x="8745" y="8486"/>
                  </a:lnTo>
                  <a:lnTo>
                    <a:pt x="8641" y="8383"/>
                  </a:lnTo>
                  <a:lnTo>
                    <a:pt x="8512" y="8305"/>
                  </a:lnTo>
                  <a:lnTo>
                    <a:pt x="8382" y="8227"/>
                  </a:lnTo>
                  <a:lnTo>
                    <a:pt x="8227" y="8150"/>
                  </a:lnTo>
                  <a:lnTo>
                    <a:pt x="7917" y="8046"/>
                  </a:lnTo>
                  <a:lnTo>
                    <a:pt x="7917" y="6442"/>
                  </a:lnTo>
                  <a:lnTo>
                    <a:pt x="8124" y="6494"/>
                  </a:lnTo>
                  <a:lnTo>
                    <a:pt x="8279" y="6572"/>
                  </a:lnTo>
                  <a:lnTo>
                    <a:pt x="8408" y="6675"/>
                  </a:lnTo>
                  <a:lnTo>
                    <a:pt x="8486" y="6727"/>
                  </a:lnTo>
                  <a:lnTo>
                    <a:pt x="8564" y="6727"/>
                  </a:lnTo>
                  <a:lnTo>
                    <a:pt x="8667" y="6701"/>
                  </a:lnTo>
                  <a:lnTo>
                    <a:pt x="8745" y="6649"/>
                  </a:lnTo>
                  <a:lnTo>
                    <a:pt x="8770" y="6572"/>
                  </a:lnTo>
                  <a:lnTo>
                    <a:pt x="8796" y="6468"/>
                  </a:lnTo>
                  <a:lnTo>
                    <a:pt x="8770" y="6391"/>
                  </a:lnTo>
                  <a:lnTo>
                    <a:pt x="8719" y="6313"/>
                  </a:lnTo>
                  <a:lnTo>
                    <a:pt x="8667" y="6261"/>
                  </a:lnTo>
                  <a:lnTo>
                    <a:pt x="8512" y="6158"/>
                  </a:lnTo>
                  <a:lnTo>
                    <a:pt x="8253" y="6054"/>
                  </a:lnTo>
                  <a:lnTo>
                    <a:pt x="8072" y="6003"/>
                  </a:lnTo>
                  <a:lnTo>
                    <a:pt x="7917" y="5977"/>
                  </a:lnTo>
                  <a:lnTo>
                    <a:pt x="7917" y="5614"/>
                  </a:lnTo>
                  <a:lnTo>
                    <a:pt x="7891" y="5511"/>
                  </a:lnTo>
                  <a:lnTo>
                    <a:pt x="7839" y="5459"/>
                  </a:lnTo>
                  <a:lnTo>
                    <a:pt x="7761" y="5408"/>
                  </a:lnTo>
                  <a:lnTo>
                    <a:pt x="7658" y="5382"/>
                  </a:lnTo>
                  <a:close/>
                  <a:moveTo>
                    <a:pt x="10685" y="5873"/>
                  </a:moveTo>
                  <a:lnTo>
                    <a:pt x="10607" y="5925"/>
                  </a:lnTo>
                  <a:lnTo>
                    <a:pt x="10556" y="5977"/>
                  </a:lnTo>
                  <a:lnTo>
                    <a:pt x="10530" y="6080"/>
                  </a:lnTo>
                  <a:lnTo>
                    <a:pt x="10530" y="6158"/>
                  </a:lnTo>
                  <a:lnTo>
                    <a:pt x="10556" y="6235"/>
                  </a:lnTo>
                  <a:lnTo>
                    <a:pt x="10737" y="6494"/>
                  </a:lnTo>
                  <a:lnTo>
                    <a:pt x="10866" y="6727"/>
                  </a:lnTo>
                  <a:lnTo>
                    <a:pt x="10995" y="6986"/>
                  </a:lnTo>
                  <a:lnTo>
                    <a:pt x="11099" y="7270"/>
                  </a:lnTo>
                  <a:lnTo>
                    <a:pt x="11177" y="7529"/>
                  </a:lnTo>
                  <a:lnTo>
                    <a:pt x="11228" y="7814"/>
                  </a:lnTo>
                  <a:lnTo>
                    <a:pt x="11280" y="8098"/>
                  </a:lnTo>
                  <a:lnTo>
                    <a:pt x="11280" y="8409"/>
                  </a:lnTo>
                  <a:lnTo>
                    <a:pt x="11280" y="8771"/>
                  </a:lnTo>
                  <a:lnTo>
                    <a:pt x="11202" y="9133"/>
                  </a:lnTo>
                  <a:lnTo>
                    <a:pt x="11125" y="9469"/>
                  </a:lnTo>
                  <a:lnTo>
                    <a:pt x="10995" y="9806"/>
                  </a:lnTo>
                  <a:lnTo>
                    <a:pt x="10866" y="10116"/>
                  </a:lnTo>
                  <a:lnTo>
                    <a:pt x="10685" y="10427"/>
                  </a:lnTo>
                  <a:lnTo>
                    <a:pt x="10478" y="10685"/>
                  </a:lnTo>
                  <a:lnTo>
                    <a:pt x="10245" y="10944"/>
                  </a:lnTo>
                  <a:lnTo>
                    <a:pt x="9986" y="11177"/>
                  </a:lnTo>
                  <a:lnTo>
                    <a:pt x="9702" y="11384"/>
                  </a:lnTo>
                  <a:lnTo>
                    <a:pt x="9417" y="11565"/>
                  </a:lnTo>
                  <a:lnTo>
                    <a:pt x="9107" y="11720"/>
                  </a:lnTo>
                  <a:lnTo>
                    <a:pt x="8770" y="11824"/>
                  </a:lnTo>
                  <a:lnTo>
                    <a:pt x="8408" y="11927"/>
                  </a:lnTo>
                  <a:lnTo>
                    <a:pt x="8072" y="11979"/>
                  </a:lnTo>
                  <a:lnTo>
                    <a:pt x="7684" y="12005"/>
                  </a:lnTo>
                  <a:lnTo>
                    <a:pt x="7399" y="11979"/>
                  </a:lnTo>
                  <a:lnTo>
                    <a:pt x="7115" y="11953"/>
                  </a:lnTo>
                  <a:lnTo>
                    <a:pt x="6830" y="11901"/>
                  </a:lnTo>
                  <a:lnTo>
                    <a:pt x="6546" y="11824"/>
                  </a:lnTo>
                  <a:lnTo>
                    <a:pt x="6287" y="11720"/>
                  </a:lnTo>
                  <a:lnTo>
                    <a:pt x="6028" y="11591"/>
                  </a:lnTo>
                  <a:lnTo>
                    <a:pt x="5769" y="11436"/>
                  </a:lnTo>
                  <a:lnTo>
                    <a:pt x="5537" y="11280"/>
                  </a:lnTo>
                  <a:lnTo>
                    <a:pt x="5459" y="11229"/>
                  </a:lnTo>
                  <a:lnTo>
                    <a:pt x="5355" y="11229"/>
                  </a:lnTo>
                  <a:lnTo>
                    <a:pt x="5278" y="11254"/>
                  </a:lnTo>
                  <a:lnTo>
                    <a:pt x="5200" y="11332"/>
                  </a:lnTo>
                  <a:lnTo>
                    <a:pt x="5174" y="11410"/>
                  </a:lnTo>
                  <a:lnTo>
                    <a:pt x="5148" y="11487"/>
                  </a:lnTo>
                  <a:lnTo>
                    <a:pt x="5200" y="11591"/>
                  </a:lnTo>
                  <a:lnTo>
                    <a:pt x="5252" y="11643"/>
                  </a:lnTo>
                  <a:lnTo>
                    <a:pt x="5511" y="11824"/>
                  </a:lnTo>
                  <a:lnTo>
                    <a:pt x="5795" y="12005"/>
                  </a:lnTo>
                  <a:lnTo>
                    <a:pt x="6106" y="12134"/>
                  </a:lnTo>
                  <a:lnTo>
                    <a:pt x="6416" y="12263"/>
                  </a:lnTo>
                  <a:lnTo>
                    <a:pt x="6727" y="12341"/>
                  </a:lnTo>
                  <a:lnTo>
                    <a:pt x="7037" y="12419"/>
                  </a:lnTo>
                  <a:lnTo>
                    <a:pt x="7373" y="12445"/>
                  </a:lnTo>
                  <a:lnTo>
                    <a:pt x="7684" y="12470"/>
                  </a:lnTo>
                  <a:lnTo>
                    <a:pt x="8124" y="12445"/>
                  </a:lnTo>
                  <a:lnTo>
                    <a:pt x="8512" y="12393"/>
                  </a:lnTo>
                  <a:lnTo>
                    <a:pt x="8900" y="12289"/>
                  </a:lnTo>
                  <a:lnTo>
                    <a:pt x="9288" y="12160"/>
                  </a:lnTo>
                  <a:lnTo>
                    <a:pt x="9624" y="11979"/>
                  </a:lnTo>
                  <a:lnTo>
                    <a:pt x="9961" y="11772"/>
                  </a:lnTo>
                  <a:lnTo>
                    <a:pt x="10271" y="11539"/>
                  </a:lnTo>
                  <a:lnTo>
                    <a:pt x="10581" y="11280"/>
                  </a:lnTo>
                  <a:lnTo>
                    <a:pt x="10840" y="10996"/>
                  </a:lnTo>
                  <a:lnTo>
                    <a:pt x="11073" y="10685"/>
                  </a:lnTo>
                  <a:lnTo>
                    <a:pt x="11280" y="10349"/>
                  </a:lnTo>
                  <a:lnTo>
                    <a:pt x="11435" y="9987"/>
                  </a:lnTo>
                  <a:lnTo>
                    <a:pt x="11565" y="9625"/>
                  </a:lnTo>
                  <a:lnTo>
                    <a:pt x="11668" y="9236"/>
                  </a:lnTo>
                  <a:lnTo>
                    <a:pt x="11746" y="8823"/>
                  </a:lnTo>
                  <a:lnTo>
                    <a:pt x="11772" y="8409"/>
                  </a:lnTo>
                  <a:lnTo>
                    <a:pt x="11746" y="8072"/>
                  </a:lnTo>
                  <a:lnTo>
                    <a:pt x="11694" y="7736"/>
                  </a:lnTo>
                  <a:lnTo>
                    <a:pt x="11642" y="7425"/>
                  </a:lnTo>
                  <a:lnTo>
                    <a:pt x="11539" y="7115"/>
                  </a:lnTo>
                  <a:lnTo>
                    <a:pt x="11435" y="6805"/>
                  </a:lnTo>
                  <a:lnTo>
                    <a:pt x="11280" y="6520"/>
                  </a:lnTo>
                  <a:lnTo>
                    <a:pt x="11125" y="6235"/>
                  </a:lnTo>
                  <a:lnTo>
                    <a:pt x="10944" y="5951"/>
                  </a:lnTo>
                  <a:lnTo>
                    <a:pt x="10866" y="5899"/>
                  </a:lnTo>
                  <a:lnTo>
                    <a:pt x="10788" y="5873"/>
                  </a:lnTo>
                  <a:close/>
                  <a:moveTo>
                    <a:pt x="7684" y="2536"/>
                  </a:moveTo>
                  <a:lnTo>
                    <a:pt x="7089" y="2562"/>
                  </a:lnTo>
                  <a:lnTo>
                    <a:pt x="6520" y="2639"/>
                  </a:lnTo>
                  <a:lnTo>
                    <a:pt x="5950" y="2794"/>
                  </a:lnTo>
                  <a:lnTo>
                    <a:pt x="5407" y="2976"/>
                  </a:lnTo>
                  <a:lnTo>
                    <a:pt x="4890" y="3234"/>
                  </a:lnTo>
                  <a:lnTo>
                    <a:pt x="4398" y="3519"/>
                  </a:lnTo>
                  <a:lnTo>
                    <a:pt x="3958" y="3855"/>
                  </a:lnTo>
                  <a:lnTo>
                    <a:pt x="3544" y="4243"/>
                  </a:lnTo>
                  <a:lnTo>
                    <a:pt x="3156" y="4657"/>
                  </a:lnTo>
                  <a:lnTo>
                    <a:pt x="2820" y="5123"/>
                  </a:lnTo>
                  <a:lnTo>
                    <a:pt x="2535" y="5614"/>
                  </a:lnTo>
                  <a:lnTo>
                    <a:pt x="2277" y="6106"/>
                  </a:lnTo>
                  <a:lnTo>
                    <a:pt x="2070" y="6649"/>
                  </a:lnTo>
                  <a:lnTo>
                    <a:pt x="1940" y="7219"/>
                  </a:lnTo>
                  <a:lnTo>
                    <a:pt x="1837" y="7814"/>
                  </a:lnTo>
                  <a:lnTo>
                    <a:pt x="1811" y="8409"/>
                  </a:lnTo>
                  <a:lnTo>
                    <a:pt x="1837" y="8486"/>
                  </a:lnTo>
                  <a:lnTo>
                    <a:pt x="1889" y="8564"/>
                  </a:lnTo>
                  <a:lnTo>
                    <a:pt x="1966" y="8616"/>
                  </a:lnTo>
                  <a:lnTo>
                    <a:pt x="2044" y="8641"/>
                  </a:lnTo>
                  <a:lnTo>
                    <a:pt x="2147" y="8616"/>
                  </a:lnTo>
                  <a:lnTo>
                    <a:pt x="2225" y="8564"/>
                  </a:lnTo>
                  <a:lnTo>
                    <a:pt x="2277" y="8486"/>
                  </a:lnTo>
                  <a:lnTo>
                    <a:pt x="2277" y="8409"/>
                  </a:lnTo>
                  <a:lnTo>
                    <a:pt x="2303" y="7865"/>
                  </a:lnTo>
                  <a:lnTo>
                    <a:pt x="2406" y="7322"/>
                  </a:lnTo>
                  <a:lnTo>
                    <a:pt x="2535" y="6805"/>
                  </a:lnTo>
                  <a:lnTo>
                    <a:pt x="2717" y="6313"/>
                  </a:lnTo>
                  <a:lnTo>
                    <a:pt x="2949" y="5821"/>
                  </a:lnTo>
                  <a:lnTo>
                    <a:pt x="3208" y="5382"/>
                  </a:lnTo>
                  <a:lnTo>
                    <a:pt x="3519" y="4968"/>
                  </a:lnTo>
                  <a:lnTo>
                    <a:pt x="3881" y="4580"/>
                  </a:lnTo>
                  <a:lnTo>
                    <a:pt x="4243" y="4243"/>
                  </a:lnTo>
                  <a:lnTo>
                    <a:pt x="4683" y="3933"/>
                  </a:lnTo>
                  <a:lnTo>
                    <a:pt x="5123" y="3648"/>
                  </a:lnTo>
                  <a:lnTo>
                    <a:pt x="5588" y="3415"/>
                  </a:lnTo>
                  <a:lnTo>
                    <a:pt x="6080" y="3234"/>
                  </a:lnTo>
                  <a:lnTo>
                    <a:pt x="6597" y="3105"/>
                  </a:lnTo>
                  <a:lnTo>
                    <a:pt x="7141" y="3027"/>
                  </a:lnTo>
                  <a:lnTo>
                    <a:pt x="7684" y="3001"/>
                  </a:lnTo>
                  <a:lnTo>
                    <a:pt x="8253" y="3027"/>
                  </a:lnTo>
                  <a:lnTo>
                    <a:pt x="8796" y="3105"/>
                  </a:lnTo>
                  <a:lnTo>
                    <a:pt x="9314" y="3234"/>
                  </a:lnTo>
                  <a:lnTo>
                    <a:pt x="9805" y="3415"/>
                  </a:lnTo>
                  <a:lnTo>
                    <a:pt x="10271" y="3648"/>
                  </a:lnTo>
                  <a:lnTo>
                    <a:pt x="10711" y="3933"/>
                  </a:lnTo>
                  <a:lnTo>
                    <a:pt x="11125" y="4243"/>
                  </a:lnTo>
                  <a:lnTo>
                    <a:pt x="11513" y="4580"/>
                  </a:lnTo>
                  <a:lnTo>
                    <a:pt x="11875" y="4968"/>
                  </a:lnTo>
                  <a:lnTo>
                    <a:pt x="12186" y="5382"/>
                  </a:lnTo>
                  <a:lnTo>
                    <a:pt x="12444" y="5821"/>
                  </a:lnTo>
                  <a:lnTo>
                    <a:pt x="12677" y="6313"/>
                  </a:lnTo>
                  <a:lnTo>
                    <a:pt x="12858" y="6805"/>
                  </a:lnTo>
                  <a:lnTo>
                    <a:pt x="12988" y="7322"/>
                  </a:lnTo>
                  <a:lnTo>
                    <a:pt x="13065" y="7865"/>
                  </a:lnTo>
                  <a:lnTo>
                    <a:pt x="13117" y="8409"/>
                  </a:lnTo>
                  <a:lnTo>
                    <a:pt x="13091" y="8797"/>
                  </a:lnTo>
                  <a:lnTo>
                    <a:pt x="13065" y="9159"/>
                  </a:lnTo>
                  <a:lnTo>
                    <a:pt x="12988" y="9521"/>
                  </a:lnTo>
                  <a:lnTo>
                    <a:pt x="12910" y="9883"/>
                  </a:lnTo>
                  <a:lnTo>
                    <a:pt x="12781" y="10220"/>
                  </a:lnTo>
                  <a:lnTo>
                    <a:pt x="12651" y="10556"/>
                  </a:lnTo>
                  <a:lnTo>
                    <a:pt x="12496" y="10892"/>
                  </a:lnTo>
                  <a:lnTo>
                    <a:pt x="12341" y="11203"/>
                  </a:lnTo>
                  <a:lnTo>
                    <a:pt x="12160" y="11461"/>
                  </a:lnTo>
                  <a:lnTo>
                    <a:pt x="11979" y="11720"/>
                  </a:lnTo>
                  <a:lnTo>
                    <a:pt x="11772" y="11953"/>
                  </a:lnTo>
                  <a:lnTo>
                    <a:pt x="11565" y="12186"/>
                  </a:lnTo>
                  <a:lnTo>
                    <a:pt x="11332" y="12419"/>
                  </a:lnTo>
                  <a:lnTo>
                    <a:pt x="11099" y="12600"/>
                  </a:lnTo>
                  <a:lnTo>
                    <a:pt x="10840" y="12807"/>
                  </a:lnTo>
                  <a:lnTo>
                    <a:pt x="10581" y="12988"/>
                  </a:lnTo>
                  <a:lnTo>
                    <a:pt x="10581" y="12988"/>
                  </a:lnTo>
                  <a:lnTo>
                    <a:pt x="10711" y="12445"/>
                  </a:lnTo>
                  <a:lnTo>
                    <a:pt x="10711" y="12341"/>
                  </a:lnTo>
                  <a:lnTo>
                    <a:pt x="10659" y="12263"/>
                  </a:lnTo>
                  <a:lnTo>
                    <a:pt x="10607" y="12186"/>
                  </a:lnTo>
                  <a:lnTo>
                    <a:pt x="10504" y="12160"/>
                  </a:lnTo>
                  <a:lnTo>
                    <a:pt x="10426" y="12160"/>
                  </a:lnTo>
                  <a:lnTo>
                    <a:pt x="10349" y="12186"/>
                  </a:lnTo>
                  <a:lnTo>
                    <a:pt x="10271" y="12263"/>
                  </a:lnTo>
                  <a:lnTo>
                    <a:pt x="10245" y="12341"/>
                  </a:lnTo>
                  <a:lnTo>
                    <a:pt x="10012" y="13402"/>
                  </a:lnTo>
                  <a:lnTo>
                    <a:pt x="10012" y="13479"/>
                  </a:lnTo>
                  <a:lnTo>
                    <a:pt x="10064" y="13583"/>
                  </a:lnTo>
                  <a:lnTo>
                    <a:pt x="10116" y="13635"/>
                  </a:lnTo>
                  <a:lnTo>
                    <a:pt x="10219" y="13660"/>
                  </a:lnTo>
                  <a:lnTo>
                    <a:pt x="11254" y="13893"/>
                  </a:lnTo>
                  <a:lnTo>
                    <a:pt x="11358" y="13893"/>
                  </a:lnTo>
                  <a:lnTo>
                    <a:pt x="11435" y="13842"/>
                  </a:lnTo>
                  <a:lnTo>
                    <a:pt x="11513" y="13790"/>
                  </a:lnTo>
                  <a:lnTo>
                    <a:pt x="11539" y="13712"/>
                  </a:lnTo>
                  <a:lnTo>
                    <a:pt x="11539" y="13609"/>
                  </a:lnTo>
                  <a:lnTo>
                    <a:pt x="11513" y="13531"/>
                  </a:lnTo>
                  <a:lnTo>
                    <a:pt x="11435" y="13454"/>
                  </a:lnTo>
                  <a:lnTo>
                    <a:pt x="11358" y="13428"/>
                  </a:lnTo>
                  <a:lnTo>
                    <a:pt x="10918" y="13324"/>
                  </a:lnTo>
                  <a:lnTo>
                    <a:pt x="11177" y="13143"/>
                  </a:lnTo>
                  <a:lnTo>
                    <a:pt x="11435" y="12936"/>
                  </a:lnTo>
                  <a:lnTo>
                    <a:pt x="11694" y="12729"/>
                  </a:lnTo>
                  <a:lnTo>
                    <a:pt x="11927" y="12496"/>
                  </a:lnTo>
                  <a:lnTo>
                    <a:pt x="12160" y="12238"/>
                  </a:lnTo>
                  <a:lnTo>
                    <a:pt x="12367" y="11979"/>
                  </a:lnTo>
                  <a:lnTo>
                    <a:pt x="12548" y="11720"/>
                  </a:lnTo>
                  <a:lnTo>
                    <a:pt x="12729" y="11436"/>
                  </a:lnTo>
                  <a:lnTo>
                    <a:pt x="12936" y="11099"/>
                  </a:lnTo>
                  <a:lnTo>
                    <a:pt x="13091" y="10737"/>
                  </a:lnTo>
                  <a:lnTo>
                    <a:pt x="13246" y="10375"/>
                  </a:lnTo>
                  <a:lnTo>
                    <a:pt x="13350" y="10013"/>
                  </a:lnTo>
                  <a:lnTo>
                    <a:pt x="13453" y="9625"/>
                  </a:lnTo>
                  <a:lnTo>
                    <a:pt x="13531" y="9211"/>
                  </a:lnTo>
                  <a:lnTo>
                    <a:pt x="13557" y="8823"/>
                  </a:lnTo>
                  <a:lnTo>
                    <a:pt x="13583" y="8409"/>
                  </a:lnTo>
                  <a:lnTo>
                    <a:pt x="13557" y="7814"/>
                  </a:lnTo>
                  <a:lnTo>
                    <a:pt x="13453" y="7219"/>
                  </a:lnTo>
                  <a:lnTo>
                    <a:pt x="13324" y="6649"/>
                  </a:lnTo>
                  <a:lnTo>
                    <a:pt x="13117" y="6106"/>
                  </a:lnTo>
                  <a:lnTo>
                    <a:pt x="12858" y="5614"/>
                  </a:lnTo>
                  <a:lnTo>
                    <a:pt x="12574" y="5123"/>
                  </a:lnTo>
                  <a:lnTo>
                    <a:pt x="12237" y="4657"/>
                  </a:lnTo>
                  <a:lnTo>
                    <a:pt x="11849" y="4243"/>
                  </a:lnTo>
                  <a:lnTo>
                    <a:pt x="11435" y="3855"/>
                  </a:lnTo>
                  <a:lnTo>
                    <a:pt x="10995" y="3519"/>
                  </a:lnTo>
                  <a:lnTo>
                    <a:pt x="10504" y="3234"/>
                  </a:lnTo>
                  <a:lnTo>
                    <a:pt x="9986" y="2976"/>
                  </a:lnTo>
                  <a:lnTo>
                    <a:pt x="9443" y="2794"/>
                  </a:lnTo>
                  <a:lnTo>
                    <a:pt x="8874" y="2639"/>
                  </a:lnTo>
                  <a:lnTo>
                    <a:pt x="8305" y="2562"/>
                  </a:lnTo>
                  <a:lnTo>
                    <a:pt x="7684" y="2536"/>
                  </a:lnTo>
                  <a:close/>
                  <a:moveTo>
                    <a:pt x="8434" y="0"/>
                  </a:moveTo>
                  <a:lnTo>
                    <a:pt x="8357" y="52"/>
                  </a:lnTo>
                  <a:lnTo>
                    <a:pt x="7529" y="777"/>
                  </a:lnTo>
                  <a:lnTo>
                    <a:pt x="7477" y="828"/>
                  </a:lnTo>
                  <a:lnTo>
                    <a:pt x="7451" y="932"/>
                  </a:lnTo>
                  <a:lnTo>
                    <a:pt x="7477" y="1009"/>
                  </a:lnTo>
                  <a:lnTo>
                    <a:pt x="7529" y="1087"/>
                  </a:lnTo>
                  <a:lnTo>
                    <a:pt x="8227" y="1915"/>
                  </a:lnTo>
                  <a:lnTo>
                    <a:pt x="8305" y="1967"/>
                  </a:lnTo>
                  <a:lnTo>
                    <a:pt x="8382" y="1992"/>
                  </a:lnTo>
                  <a:lnTo>
                    <a:pt x="8486" y="1967"/>
                  </a:lnTo>
                  <a:lnTo>
                    <a:pt x="8564" y="1941"/>
                  </a:lnTo>
                  <a:lnTo>
                    <a:pt x="8615" y="1863"/>
                  </a:lnTo>
                  <a:lnTo>
                    <a:pt x="8641" y="1760"/>
                  </a:lnTo>
                  <a:lnTo>
                    <a:pt x="8615" y="1682"/>
                  </a:lnTo>
                  <a:lnTo>
                    <a:pt x="8589" y="1604"/>
                  </a:lnTo>
                  <a:lnTo>
                    <a:pt x="8227" y="1190"/>
                  </a:lnTo>
                  <a:lnTo>
                    <a:pt x="8564" y="1216"/>
                  </a:lnTo>
                  <a:lnTo>
                    <a:pt x="8900" y="1268"/>
                  </a:lnTo>
                  <a:lnTo>
                    <a:pt x="9547" y="1423"/>
                  </a:lnTo>
                  <a:lnTo>
                    <a:pt x="10168" y="1604"/>
                  </a:lnTo>
                  <a:lnTo>
                    <a:pt x="10763" y="1863"/>
                  </a:lnTo>
                  <a:lnTo>
                    <a:pt x="11332" y="2148"/>
                  </a:lnTo>
                  <a:lnTo>
                    <a:pt x="11849" y="2484"/>
                  </a:lnTo>
                  <a:lnTo>
                    <a:pt x="12367" y="2898"/>
                  </a:lnTo>
                  <a:lnTo>
                    <a:pt x="12832" y="3312"/>
                  </a:lnTo>
                  <a:lnTo>
                    <a:pt x="13065" y="3571"/>
                  </a:lnTo>
                  <a:lnTo>
                    <a:pt x="13298" y="3829"/>
                  </a:lnTo>
                  <a:lnTo>
                    <a:pt x="13505" y="4114"/>
                  </a:lnTo>
                  <a:lnTo>
                    <a:pt x="13712" y="4373"/>
                  </a:lnTo>
                  <a:lnTo>
                    <a:pt x="13893" y="4683"/>
                  </a:lnTo>
                  <a:lnTo>
                    <a:pt x="14074" y="4968"/>
                  </a:lnTo>
                  <a:lnTo>
                    <a:pt x="14229" y="5278"/>
                  </a:lnTo>
                  <a:lnTo>
                    <a:pt x="14359" y="5614"/>
                  </a:lnTo>
                  <a:lnTo>
                    <a:pt x="14488" y="5925"/>
                  </a:lnTo>
                  <a:lnTo>
                    <a:pt x="14592" y="6261"/>
                  </a:lnTo>
                  <a:lnTo>
                    <a:pt x="14695" y="6598"/>
                  </a:lnTo>
                  <a:lnTo>
                    <a:pt x="14773" y="6960"/>
                  </a:lnTo>
                  <a:lnTo>
                    <a:pt x="14850" y="7322"/>
                  </a:lnTo>
                  <a:lnTo>
                    <a:pt x="14876" y="7658"/>
                  </a:lnTo>
                  <a:lnTo>
                    <a:pt x="14902" y="8046"/>
                  </a:lnTo>
                  <a:lnTo>
                    <a:pt x="14928" y="8409"/>
                  </a:lnTo>
                  <a:lnTo>
                    <a:pt x="14902" y="8771"/>
                  </a:lnTo>
                  <a:lnTo>
                    <a:pt x="14876" y="9133"/>
                  </a:lnTo>
                  <a:lnTo>
                    <a:pt x="14850" y="9495"/>
                  </a:lnTo>
                  <a:lnTo>
                    <a:pt x="14773" y="9857"/>
                  </a:lnTo>
                  <a:lnTo>
                    <a:pt x="14695" y="10220"/>
                  </a:lnTo>
                  <a:lnTo>
                    <a:pt x="14592" y="10556"/>
                  </a:lnTo>
                  <a:lnTo>
                    <a:pt x="14488" y="10892"/>
                  </a:lnTo>
                  <a:lnTo>
                    <a:pt x="14359" y="11229"/>
                  </a:lnTo>
                  <a:lnTo>
                    <a:pt x="14203" y="11539"/>
                  </a:lnTo>
                  <a:lnTo>
                    <a:pt x="14048" y="11849"/>
                  </a:lnTo>
                  <a:lnTo>
                    <a:pt x="13867" y="12160"/>
                  </a:lnTo>
                  <a:lnTo>
                    <a:pt x="13686" y="12445"/>
                  </a:lnTo>
                  <a:lnTo>
                    <a:pt x="13479" y="12729"/>
                  </a:lnTo>
                  <a:lnTo>
                    <a:pt x="13272" y="13014"/>
                  </a:lnTo>
                  <a:lnTo>
                    <a:pt x="13039" y="13272"/>
                  </a:lnTo>
                  <a:lnTo>
                    <a:pt x="12806" y="13505"/>
                  </a:lnTo>
                  <a:lnTo>
                    <a:pt x="12548" y="13764"/>
                  </a:lnTo>
                  <a:lnTo>
                    <a:pt x="12289" y="13971"/>
                  </a:lnTo>
                  <a:lnTo>
                    <a:pt x="12030" y="14204"/>
                  </a:lnTo>
                  <a:lnTo>
                    <a:pt x="11746" y="14411"/>
                  </a:lnTo>
                  <a:lnTo>
                    <a:pt x="11435" y="14592"/>
                  </a:lnTo>
                  <a:lnTo>
                    <a:pt x="11151" y="14773"/>
                  </a:lnTo>
                  <a:lnTo>
                    <a:pt x="10840" y="14928"/>
                  </a:lnTo>
                  <a:lnTo>
                    <a:pt x="10504" y="15058"/>
                  </a:lnTo>
                  <a:lnTo>
                    <a:pt x="10193" y="15187"/>
                  </a:lnTo>
                  <a:lnTo>
                    <a:pt x="9857" y="15316"/>
                  </a:lnTo>
                  <a:lnTo>
                    <a:pt x="9495" y="15394"/>
                  </a:lnTo>
                  <a:lnTo>
                    <a:pt x="9159" y="15497"/>
                  </a:lnTo>
                  <a:lnTo>
                    <a:pt x="8796" y="15549"/>
                  </a:lnTo>
                  <a:lnTo>
                    <a:pt x="8434" y="15601"/>
                  </a:lnTo>
                  <a:lnTo>
                    <a:pt x="8072" y="15627"/>
                  </a:lnTo>
                  <a:lnTo>
                    <a:pt x="7322" y="15627"/>
                  </a:lnTo>
                  <a:lnTo>
                    <a:pt x="6959" y="15601"/>
                  </a:lnTo>
                  <a:lnTo>
                    <a:pt x="6597" y="15549"/>
                  </a:lnTo>
                  <a:lnTo>
                    <a:pt x="6235" y="15497"/>
                  </a:lnTo>
                  <a:lnTo>
                    <a:pt x="5899" y="15394"/>
                  </a:lnTo>
                  <a:lnTo>
                    <a:pt x="5537" y="15316"/>
                  </a:lnTo>
                  <a:lnTo>
                    <a:pt x="5200" y="15187"/>
                  </a:lnTo>
                  <a:lnTo>
                    <a:pt x="4890" y="15058"/>
                  </a:lnTo>
                  <a:lnTo>
                    <a:pt x="4553" y="14928"/>
                  </a:lnTo>
                  <a:lnTo>
                    <a:pt x="4243" y="14773"/>
                  </a:lnTo>
                  <a:lnTo>
                    <a:pt x="3958" y="14592"/>
                  </a:lnTo>
                  <a:lnTo>
                    <a:pt x="3648" y="14411"/>
                  </a:lnTo>
                  <a:lnTo>
                    <a:pt x="3363" y="14204"/>
                  </a:lnTo>
                  <a:lnTo>
                    <a:pt x="3105" y="13971"/>
                  </a:lnTo>
                  <a:lnTo>
                    <a:pt x="2846" y="13764"/>
                  </a:lnTo>
                  <a:lnTo>
                    <a:pt x="2587" y="13505"/>
                  </a:lnTo>
                  <a:lnTo>
                    <a:pt x="2354" y="13272"/>
                  </a:lnTo>
                  <a:lnTo>
                    <a:pt x="2122" y="13014"/>
                  </a:lnTo>
                  <a:lnTo>
                    <a:pt x="1915" y="12729"/>
                  </a:lnTo>
                  <a:lnTo>
                    <a:pt x="1708" y="12445"/>
                  </a:lnTo>
                  <a:lnTo>
                    <a:pt x="1526" y="12160"/>
                  </a:lnTo>
                  <a:lnTo>
                    <a:pt x="1345" y="11849"/>
                  </a:lnTo>
                  <a:lnTo>
                    <a:pt x="1190" y="11539"/>
                  </a:lnTo>
                  <a:lnTo>
                    <a:pt x="1035" y="11229"/>
                  </a:lnTo>
                  <a:lnTo>
                    <a:pt x="906" y="10892"/>
                  </a:lnTo>
                  <a:lnTo>
                    <a:pt x="802" y="10556"/>
                  </a:lnTo>
                  <a:lnTo>
                    <a:pt x="699" y="10220"/>
                  </a:lnTo>
                  <a:lnTo>
                    <a:pt x="621" y="9857"/>
                  </a:lnTo>
                  <a:lnTo>
                    <a:pt x="543" y="9495"/>
                  </a:lnTo>
                  <a:lnTo>
                    <a:pt x="517" y="9133"/>
                  </a:lnTo>
                  <a:lnTo>
                    <a:pt x="466" y="8771"/>
                  </a:lnTo>
                  <a:lnTo>
                    <a:pt x="466" y="8409"/>
                  </a:lnTo>
                  <a:lnTo>
                    <a:pt x="440" y="8305"/>
                  </a:lnTo>
                  <a:lnTo>
                    <a:pt x="388" y="8227"/>
                  </a:lnTo>
                  <a:lnTo>
                    <a:pt x="336" y="8176"/>
                  </a:lnTo>
                  <a:lnTo>
                    <a:pt x="129" y="8176"/>
                  </a:lnTo>
                  <a:lnTo>
                    <a:pt x="78" y="8227"/>
                  </a:lnTo>
                  <a:lnTo>
                    <a:pt x="26" y="8305"/>
                  </a:lnTo>
                  <a:lnTo>
                    <a:pt x="0" y="8409"/>
                  </a:lnTo>
                  <a:lnTo>
                    <a:pt x="0" y="8797"/>
                  </a:lnTo>
                  <a:lnTo>
                    <a:pt x="26" y="9185"/>
                  </a:lnTo>
                  <a:lnTo>
                    <a:pt x="78" y="9573"/>
                  </a:lnTo>
                  <a:lnTo>
                    <a:pt x="155" y="9961"/>
                  </a:lnTo>
                  <a:lnTo>
                    <a:pt x="233" y="10323"/>
                  </a:lnTo>
                  <a:lnTo>
                    <a:pt x="336" y="10685"/>
                  </a:lnTo>
                  <a:lnTo>
                    <a:pt x="466" y="11047"/>
                  </a:lnTo>
                  <a:lnTo>
                    <a:pt x="595" y="11410"/>
                  </a:lnTo>
                  <a:lnTo>
                    <a:pt x="750" y="11746"/>
                  </a:lnTo>
                  <a:lnTo>
                    <a:pt x="931" y="12082"/>
                  </a:lnTo>
                  <a:lnTo>
                    <a:pt x="1113" y="12393"/>
                  </a:lnTo>
                  <a:lnTo>
                    <a:pt x="1320" y="12703"/>
                  </a:lnTo>
                  <a:lnTo>
                    <a:pt x="1526" y="13014"/>
                  </a:lnTo>
                  <a:lnTo>
                    <a:pt x="1759" y="13298"/>
                  </a:lnTo>
                  <a:lnTo>
                    <a:pt x="1992" y="13583"/>
                  </a:lnTo>
                  <a:lnTo>
                    <a:pt x="2251" y="13842"/>
                  </a:lnTo>
                  <a:lnTo>
                    <a:pt x="2510" y="14100"/>
                  </a:lnTo>
                  <a:lnTo>
                    <a:pt x="2794" y="14359"/>
                  </a:lnTo>
                  <a:lnTo>
                    <a:pt x="3079" y="14566"/>
                  </a:lnTo>
                  <a:lnTo>
                    <a:pt x="3389" y="14799"/>
                  </a:lnTo>
                  <a:lnTo>
                    <a:pt x="3700" y="14980"/>
                  </a:lnTo>
                  <a:lnTo>
                    <a:pt x="4036" y="15187"/>
                  </a:lnTo>
                  <a:lnTo>
                    <a:pt x="4346" y="15342"/>
                  </a:lnTo>
                  <a:lnTo>
                    <a:pt x="4709" y="15497"/>
                  </a:lnTo>
                  <a:lnTo>
                    <a:pt x="5045" y="15627"/>
                  </a:lnTo>
                  <a:lnTo>
                    <a:pt x="5407" y="15756"/>
                  </a:lnTo>
                  <a:lnTo>
                    <a:pt x="5769" y="15860"/>
                  </a:lnTo>
                  <a:lnTo>
                    <a:pt x="6132" y="15937"/>
                  </a:lnTo>
                  <a:lnTo>
                    <a:pt x="6520" y="16015"/>
                  </a:lnTo>
                  <a:lnTo>
                    <a:pt x="6908" y="16067"/>
                  </a:lnTo>
                  <a:lnTo>
                    <a:pt x="7296" y="16092"/>
                  </a:lnTo>
                  <a:lnTo>
                    <a:pt x="7684" y="16118"/>
                  </a:lnTo>
                  <a:lnTo>
                    <a:pt x="8098" y="16092"/>
                  </a:lnTo>
                  <a:lnTo>
                    <a:pt x="8486" y="16067"/>
                  </a:lnTo>
                  <a:lnTo>
                    <a:pt x="8874" y="16015"/>
                  </a:lnTo>
                  <a:lnTo>
                    <a:pt x="9236" y="15937"/>
                  </a:lnTo>
                  <a:lnTo>
                    <a:pt x="9624" y="15860"/>
                  </a:lnTo>
                  <a:lnTo>
                    <a:pt x="9986" y="15756"/>
                  </a:lnTo>
                  <a:lnTo>
                    <a:pt x="10349" y="15627"/>
                  </a:lnTo>
                  <a:lnTo>
                    <a:pt x="10685" y="15497"/>
                  </a:lnTo>
                  <a:lnTo>
                    <a:pt x="11021" y="15342"/>
                  </a:lnTo>
                  <a:lnTo>
                    <a:pt x="11358" y="15187"/>
                  </a:lnTo>
                  <a:lnTo>
                    <a:pt x="11694" y="14980"/>
                  </a:lnTo>
                  <a:lnTo>
                    <a:pt x="12004" y="14799"/>
                  </a:lnTo>
                  <a:lnTo>
                    <a:pt x="12315" y="14566"/>
                  </a:lnTo>
                  <a:lnTo>
                    <a:pt x="12599" y="14359"/>
                  </a:lnTo>
                  <a:lnTo>
                    <a:pt x="12884" y="14100"/>
                  </a:lnTo>
                  <a:lnTo>
                    <a:pt x="13143" y="13842"/>
                  </a:lnTo>
                  <a:lnTo>
                    <a:pt x="13401" y="13583"/>
                  </a:lnTo>
                  <a:lnTo>
                    <a:pt x="13634" y="13298"/>
                  </a:lnTo>
                  <a:lnTo>
                    <a:pt x="13867" y="13014"/>
                  </a:lnTo>
                  <a:lnTo>
                    <a:pt x="14074" y="12703"/>
                  </a:lnTo>
                  <a:lnTo>
                    <a:pt x="14281" y="12393"/>
                  </a:lnTo>
                  <a:lnTo>
                    <a:pt x="14462" y="12082"/>
                  </a:lnTo>
                  <a:lnTo>
                    <a:pt x="14643" y="11746"/>
                  </a:lnTo>
                  <a:lnTo>
                    <a:pt x="14799" y="11410"/>
                  </a:lnTo>
                  <a:lnTo>
                    <a:pt x="14928" y="11047"/>
                  </a:lnTo>
                  <a:lnTo>
                    <a:pt x="15057" y="10685"/>
                  </a:lnTo>
                  <a:lnTo>
                    <a:pt x="15161" y="10323"/>
                  </a:lnTo>
                  <a:lnTo>
                    <a:pt x="15238" y="9961"/>
                  </a:lnTo>
                  <a:lnTo>
                    <a:pt x="15316" y="9573"/>
                  </a:lnTo>
                  <a:lnTo>
                    <a:pt x="15368" y="9185"/>
                  </a:lnTo>
                  <a:lnTo>
                    <a:pt x="15394" y="8797"/>
                  </a:lnTo>
                  <a:lnTo>
                    <a:pt x="15394" y="8409"/>
                  </a:lnTo>
                  <a:lnTo>
                    <a:pt x="15394" y="8021"/>
                  </a:lnTo>
                  <a:lnTo>
                    <a:pt x="15368" y="7632"/>
                  </a:lnTo>
                  <a:lnTo>
                    <a:pt x="15316" y="7244"/>
                  </a:lnTo>
                  <a:lnTo>
                    <a:pt x="15238" y="6856"/>
                  </a:lnTo>
                  <a:lnTo>
                    <a:pt x="15161" y="6494"/>
                  </a:lnTo>
                  <a:lnTo>
                    <a:pt x="15057" y="6132"/>
                  </a:lnTo>
                  <a:lnTo>
                    <a:pt x="14928" y="5770"/>
                  </a:lnTo>
                  <a:lnTo>
                    <a:pt x="14799" y="5433"/>
                  </a:lnTo>
                  <a:lnTo>
                    <a:pt x="14643" y="5097"/>
                  </a:lnTo>
                  <a:lnTo>
                    <a:pt x="14488" y="4761"/>
                  </a:lnTo>
                  <a:lnTo>
                    <a:pt x="14281" y="4424"/>
                  </a:lnTo>
                  <a:lnTo>
                    <a:pt x="14100" y="4114"/>
                  </a:lnTo>
                  <a:lnTo>
                    <a:pt x="13893" y="3829"/>
                  </a:lnTo>
                  <a:lnTo>
                    <a:pt x="13660" y="3519"/>
                  </a:lnTo>
                  <a:lnTo>
                    <a:pt x="13427" y="3260"/>
                  </a:lnTo>
                  <a:lnTo>
                    <a:pt x="13169" y="2976"/>
                  </a:lnTo>
                  <a:lnTo>
                    <a:pt x="12677" y="2536"/>
                  </a:lnTo>
                  <a:lnTo>
                    <a:pt x="12134" y="2122"/>
                  </a:lnTo>
                  <a:lnTo>
                    <a:pt x="11565" y="1760"/>
                  </a:lnTo>
                  <a:lnTo>
                    <a:pt x="10970" y="1423"/>
                  </a:lnTo>
                  <a:lnTo>
                    <a:pt x="10349" y="1165"/>
                  </a:lnTo>
                  <a:lnTo>
                    <a:pt x="10012" y="1061"/>
                  </a:lnTo>
                  <a:lnTo>
                    <a:pt x="9676" y="958"/>
                  </a:lnTo>
                  <a:lnTo>
                    <a:pt x="9340" y="880"/>
                  </a:lnTo>
                  <a:lnTo>
                    <a:pt x="9003" y="828"/>
                  </a:lnTo>
                  <a:lnTo>
                    <a:pt x="8641" y="777"/>
                  </a:lnTo>
                  <a:lnTo>
                    <a:pt x="8305" y="725"/>
                  </a:lnTo>
                  <a:lnTo>
                    <a:pt x="8667" y="414"/>
                  </a:lnTo>
                  <a:lnTo>
                    <a:pt x="8719" y="337"/>
                  </a:lnTo>
                  <a:lnTo>
                    <a:pt x="8745" y="259"/>
                  </a:lnTo>
                  <a:lnTo>
                    <a:pt x="8719" y="156"/>
                  </a:lnTo>
                  <a:lnTo>
                    <a:pt x="8693" y="78"/>
                  </a:lnTo>
                  <a:lnTo>
                    <a:pt x="8615" y="26"/>
                  </a:lnTo>
                  <a:lnTo>
                    <a:pt x="8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73" name="Google Shape;2973;p26"/>
          <p:cNvGrpSpPr/>
          <p:nvPr/>
        </p:nvGrpSpPr>
        <p:grpSpPr>
          <a:xfrm>
            <a:off x="1022269" y="1950375"/>
            <a:ext cx="384850" cy="402975"/>
            <a:chOff x="1009175" y="1950375"/>
            <a:chExt cx="384850" cy="402975"/>
          </a:xfrm>
        </p:grpSpPr>
        <p:sp>
          <p:nvSpPr>
            <p:cNvPr id="2974" name="Google Shape;2974;p26"/>
            <p:cNvSpPr/>
            <p:nvPr/>
          </p:nvSpPr>
          <p:spPr>
            <a:xfrm>
              <a:off x="1015000" y="1956200"/>
              <a:ext cx="373200" cy="390675"/>
            </a:xfrm>
            <a:custGeom>
              <a:rect b="b" l="l" r="r" t="t"/>
              <a:pathLst>
                <a:path extrusionOk="0" h="15627" w="14928">
                  <a:moveTo>
                    <a:pt x="7451" y="0"/>
                  </a:moveTo>
                  <a:lnTo>
                    <a:pt x="7451" y="0"/>
                  </a:lnTo>
                  <a:lnTo>
                    <a:pt x="7606" y="26"/>
                  </a:lnTo>
                  <a:lnTo>
                    <a:pt x="7761" y="52"/>
                  </a:lnTo>
                  <a:lnTo>
                    <a:pt x="7891" y="104"/>
                  </a:lnTo>
                  <a:lnTo>
                    <a:pt x="8020" y="181"/>
                  </a:lnTo>
                  <a:lnTo>
                    <a:pt x="8305" y="388"/>
                  </a:lnTo>
                  <a:lnTo>
                    <a:pt x="8563" y="621"/>
                  </a:lnTo>
                  <a:lnTo>
                    <a:pt x="8796" y="880"/>
                  </a:lnTo>
                  <a:lnTo>
                    <a:pt x="9055" y="1113"/>
                  </a:lnTo>
                  <a:lnTo>
                    <a:pt x="9314" y="1294"/>
                  </a:lnTo>
                  <a:lnTo>
                    <a:pt x="9443" y="1371"/>
                  </a:lnTo>
                  <a:lnTo>
                    <a:pt x="9598" y="1449"/>
                  </a:lnTo>
                  <a:lnTo>
                    <a:pt x="9598" y="1449"/>
                  </a:lnTo>
                  <a:lnTo>
                    <a:pt x="9728" y="1475"/>
                  </a:lnTo>
                  <a:lnTo>
                    <a:pt x="9883" y="1501"/>
                  </a:lnTo>
                  <a:lnTo>
                    <a:pt x="10193" y="1501"/>
                  </a:lnTo>
                  <a:lnTo>
                    <a:pt x="10530" y="1449"/>
                  </a:lnTo>
                  <a:lnTo>
                    <a:pt x="10866" y="1397"/>
                  </a:lnTo>
                  <a:lnTo>
                    <a:pt x="11202" y="1346"/>
                  </a:lnTo>
                  <a:lnTo>
                    <a:pt x="11539" y="1346"/>
                  </a:lnTo>
                  <a:lnTo>
                    <a:pt x="11694" y="1371"/>
                  </a:lnTo>
                  <a:lnTo>
                    <a:pt x="11823" y="1397"/>
                  </a:lnTo>
                  <a:lnTo>
                    <a:pt x="11953" y="1449"/>
                  </a:lnTo>
                  <a:lnTo>
                    <a:pt x="12082" y="1501"/>
                  </a:lnTo>
                  <a:lnTo>
                    <a:pt x="12082" y="1501"/>
                  </a:lnTo>
                  <a:lnTo>
                    <a:pt x="12185" y="1604"/>
                  </a:lnTo>
                  <a:lnTo>
                    <a:pt x="12263" y="1708"/>
                  </a:lnTo>
                  <a:lnTo>
                    <a:pt x="12341" y="1837"/>
                  </a:lnTo>
                  <a:lnTo>
                    <a:pt x="12392" y="1966"/>
                  </a:lnTo>
                  <a:lnTo>
                    <a:pt x="12470" y="2277"/>
                  </a:lnTo>
                  <a:lnTo>
                    <a:pt x="12548" y="2613"/>
                  </a:lnTo>
                  <a:lnTo>
                    <a:pt x="12599" y="2950"/>
                  </a:lnTo>
                  <a:lnTo>
                    <a:pt x="12651" y="3286"/>
                  </a:lnTo>
                  <a:lnTo>
                    <a:pt x="12755" y="3596"/>
                  </a:lnTo>
                  <a:lnTo>
                    <a:pt x="12806" y="3726"/>
                  </a:lnTo>
                  <a:lnTo>
                    <a:pt x="12884" y="3855"/>
                  </a:lnTo>
                  <a:lnTo>
                    <a:pt x="12884" y="3855"/>
                  </a:lnTo>
                  <a:lnTo>
                    <a:pt x="12988" y="3959"/>
                  </a:lnTo>
                  <a:lnTo>
                    <a:pt x="13091" y="4062"/>
                  </a:lnTo>
                  <a:lnTo>
                    <a:pt x="13350" y="4243"/>
                  </a:lnTo>
                  <a:lnTo>
                    <a:pt x="13660" y="4398"/>
                  </a:lnTo>
                  <a:lnTo>
                    <a:pt x="13971" y="4554"/>
                  </a:lnTo>
                  <a:lnTo>
                    <a:pt x="14255" y="4709"/>
                  </a:lnTo>
                  <a:lnTo>
                    <a:pt x="14540" y="4890"/>
                  </a:lnTo>
                  <a:lnTo>
                    <a:pt x="14643" y="4993"/>
                  </a:lnTo>
                  <a:lnTo>
                    <a:pt x="14747" y="5097"/>
                  </a:lnTo>
                  <a:lnTo>
                    <a:pt x="14824" y="5226"/>
                  </a:lnTo>
                  <a:lnTo>
                    <a:pt x="14876" y="5356"/>
                  </a:lnTo>
                  <a:lnTo>
                    <a:pt x="14876" y="5356"/>
                  </a:lnTo>
                  <a:lnTo>
                    <a:pt x="14902" y="5485"/>
                  </a:lnTo>
                  <a:lnTo>
                    <a:pt x="14928" y="5640"/>
                  </a:lnTo>
                  <a:lnTo>
                    <a:pt x="14902" y="5770"/>
                  </a:lnTo>
                  <a:lnTo>
                    <a:pt x="14876" y="5925"/>
                  </a:lnTo>
                  <a:lnTo>
                    <a:pt x="14773" y="6235"/>
                  </a:lnTo>
                  <a:lnTo>
                    <a:pt x="14617" y="6546"/>
                  </a:lnTo>
                  <a:lnTo>
                    <a:pt x="14462" y="6882"/>
                  </a:lnTo>
                  <a:lnTo>
                    <a:pt x="14333" y="7192"/>
                  </a:lnTo>
                  <a:lnTo>
                    <a:pt x="14229" y="7503"/>
                  </a:lnTo>
                  <a:lnTo>
                    <a:pt x="14203" y="7658"/>
                  </a:lnTo>
                  <a:lnTo>
                    <a:pt x="14178" y="7813"/>
                  </a:lnTo>
                  <a:lnTo>
                    <a:pt x="14178" y="7813"/>
                  </a:lnTo>
                  <a:lnTo>
                    <a:pt x="14203" y="7969"/>
                  </a:lnTo>
                  <a:lnTo>
                    <a:pt x="14229" y="8124"/>
                  </a:lnTo>
                  <a:lnTo>
                    <a:pt x="14333" y="8434"/>
                  </a:lnTo>
                  <a:lnTo>
                    <a:pt x="14462" y="8771"/>
                  </a:lnTo>
                  <a:lnTo>
                    <a:pt x="14617" y="9081"/>
                  </a:lnTo>
                  <a:lnTo>
                    <a:pt x="14773" y="9392"/>
                  </a:lnTo>
                  <a:lnTo>
                    <a:pt x="14876" y="9702"/>
                  </a:lnTo>
                  <a:lnTo>
                    <a:pt x="14902" y="9857"/>
                  </a:lnTo>
                  <a:lnTo>
                    <a:pt x="14928" y="10012"/>
                  </a:lnTo>
                  <a:lnTo>
                    <a:pt x="14902" y="10142"/>
                  </a:lnTo>
                  <a:lnTo>
                    <a:pt x="14876" y="10297"/>
                  </a:lnTo>
                  <a:lnTo>
                    <a:pt x="14876" y="10297"/>
                  </a:lnTo>
                  <a:lnTo>
                    <a:pt x="14824" y="10426"/>
                  </a:lnTo>
                  <a:lnTo>
                    <a:pt x="14747" y="10530"/>
                  </a:lnTo>
                  <a:lnTo>
                    <a:pt x="14643" y="10633"/>
                  </a:lnTo>
                  <a:lnTo>
                    <a:pt x="14540" y="10737"/>
                  </a:lnTo>
                  <a:lnTo>
                    <a:pt x="14255" y="10918"/>
                  </a:lnTo>
                  <a:lnTo>
                    <a:pt x="13971" y="11099"/>
                  </a:lnTo>
                  <a:lnTo>
                    <a:pt x="13660" y="11254"/>
                  </a:lnTo>
                  <a:lnTo>
                    <a:pt x="13350" y="11410"/>
                  </a:lnTo>
                  <a:lnTo>
                    <a:pt x="13091" y="11591"/>
                  </a:lnTo>
                  <a:lnTo>
                    <a:pt x="12988" y="11694"/>
                  </a:lnTo>
                  <a:lnTo>
                    <a:pt x="12884" y="11798"/>
                  </a:lnTo>
                  <a:lnTo>
                    <a:pt x="12884" y="11798"/>
                  </a:lnTo>
                  <a:lnTo>
                    <a:pt x="12806" y="11901"/>
                  </a:lnTo>
                  <a:lnTo>
                    <a:pt x="12755" y="12056"/>
                  </a:lnTo>
                  <a:lnTo>
                    <a:pt x="12651" y="12341"/>
                  </a:lnTo>
                  <a:lnTo>
                    <a:pt x="12599" y="12677"/>
                  </a:lnTo>
                  <a:lnTo>
                    <a:pt x="12548" y="13014"/>
                  </a:lnTo>
                  <a:lnTo>
                    <a:pt x="12470" y="13350"/>
                  </a:lnTo>
                  <a:lnTo>
                    <a:pt x="12392" y="13660"/>
                  </a:lnTo>
                  <a:lnTo>
                    <a:pt x="12341" y="13790"/>
                  </a:lnTo>
                  <a:lnTo>
                    <a:pt x="12263" y="13919"/>
                  </a:lnTo>
                  <a:lnTo>
                    <a:pt x="12185" y="14048"/>
                  </a:lnTo>
                  <a:lnTo>
                    <a:pt x="12082" y="14126"/>
                  </a:lnTo>
                  <a:lnTo>
                    <a:pt x="12082" y="14126"/>
                  </a:lnTo>
                  <a:lnTo>
                    <a:pt x="11953" y="14204"/>
                  </a:lnTo>
                  <a:lnTo>
                    <a:pt x="11823" y="14255"/>
                  </a:lnTo>
                  <a:lnTo>
                    <a:pt x="11694" y="14281"/>
                  </a:lnTo>
                  <a:lnTo>
                    <a:pt x="11539" y="14281"/>
                  </a:lnTo>
                  <a:lnTo>
                    <a:pt x="11202" y="14281"/>
                  </a:lnTo>
                  <a:lnTo>
                    <a:pt x="10866" y="14229"/>
                  </a:lnTo>
                  <a:lnTo>
                    <a:pt x="10530" y="14178"/>
                  </a:lnTo>
                  <a:lnTo>
                    <a:pt x="10193" y="14152"/>
                  </a:lnTo>
                  <a:lnTo>
                    <a:pt x="9883" y="14152"/>
                  </a:lnTo>
                  <a:lnTo>
                    <a:pt x="9728" y="14178"/>
                  </a:lnTo>
                  <a:lnTo>
                    <a:pt x="9598" y="14204"/>
                  </a:lnTo>
                  <a:lnTo>
                    <a:pt x="9598" y="14204"/>
                  </a:lnTo>
                  <a:lnTo>
                    <a:pt x="9443" y="14255"/>
                  </a:lnTo>
                  <a:lnTo>
                    <a:pt x="9314" y="14333"/>
                  </a:lnTo>
                  <a:lnTo>
                    <a:pt x="9055" y="14540"/>
                  </a:lnTo>
                  <a:lnTo>
                    <a:pt x="8796" y="14773"/>
                  </a:lnTo>
                  <a:lnTo>
                    <a:pt x="8563" y="15006"/>
                  </a:lnTo>
                  <a:lnTo>
                    <a:pt x="8305" y="15238"/>
                  </a:lnTo>
                  <a:lnTo>
                    <a:pt x="8020" y="15445"/>
                  </a:lnTo>
                  <a:lnTo>
                    <a:pt x="7891" y="15523"/>
                  </a:lnTo>
                  <a:lnTo>
                    <a:pt x="7761" y="15575"/>
                  </a:lnTo>
                  <a:lnTo>
                    <a:pt x="7606" y="15627"/>
                  </a:lnTo>
                  <a:lnTo>
                    <a:pt x="7451" y="15627"/>
                  </a:lnTo>
                  <a:lnTo>
                    <a:pt x="7451" y="15627"/>
                  </a:lnTo>
                  <a:lnTo>
                    <a:pt x="7322" y="15627"/>
                  </a:lnTo>
                  <a:lnTo>
                    <a:pt x="7166" y="15575"/>
                  </a:lnTo>
                  <a:lnTo>
                    <a:pt x="7037" y="15523"/>
                  </a:lnTo>
                  <a:lnTo>
                    <a:pt x="6882" y="15445"/>
                  </a:lnTo>
                  <a:lnTo>
                    <a:pt x="6623" y="15238"/>
                  </a:lnTo>
                  <a:lnTo>
                    <a:pt x="6364" y="15006"/>
                  </a:lnTo>
                  <a:lnTo>
                    <a:pt x="6106" y="14773"/>
                  </a:lnTo>
                  <a:lnTo>
                    <a:pt x="5847" y="14540"/>
                  </a:lnTo>
                  <a:lnTo>
                    <a:pt x="5588" y="14333"/>
                  </a:lnTo>
                  <a:lnTo>
                    <a:pt x="5459" y="14255"/>
                  </a:lnTo>
                  <a:lnTo>
                    <a:pt x="5330" y="14204"/>
                  </a:lnTo>
                  <a:lnTo>
                    <a:pt x="5330" y="14204"/>
                  </a:lnTo>
                  <a:lnTo>
                    <a:pt x="5200" y="14178"/>
                  </a:lnTo>
                  <a:lnTo>
                    <a:pt x="5045" y="14152"/>
                  </a:lnTo>
                  <a:lnTo>
                    <a:pt x="4735" y="14152"/>
                  </a:lnTo>
                  <a:lnTo>
                    <a:pt x="4398" y="14178"/>
                  </a:lnTo>
                  <a:lnTo>
                    <a:pt x="4036" y="14229"/>
                  </a:lnTo>
                  <a:lnTo>
                    <a:pt x="3700" y="14281"/>
                  </a:lnTo>
                  <a:lnTo>
                    <a:pt x="3389" y="14281"/>
                  </a:lnTo>
                  <a:lnTo>
                    <a:pt x="3234" y="14281"/>
                  </a:lnTo>
                  <a:lnTo>
                    <a:pt x="3105" y="14255"/>
                  </a:lnTo>
                  <a:lnTo>
                    <a:pt x="2949" y="14204"/>
                  </a:lnTo>
                  <a:lnTo>
                    <a:pt x="2846" y="14126"/>
                  </a:lnTo>
                  <a:lnTo>
                    <a:pt x="2846" y="14126"/>
                  </a:lnTo>
                  <a:lnTo>
                    <a:pt x="2742" y="14048"/>
                  </a:lnTo>
                  <a:lnTo>
                    <a:pt x="2665" y="13919"/>
                  </a:lnTo>
                  <a:lnTo>
                    <a:pt x="2587" y="13790"/>
                  </a:lnTo>
                  <a:lnTo>
                    <a:pt x="2535" y="13660"/>
                  </a:lnTo>
                  <a:lnTo>
                    <a:pt x="2432" y="13350"/>
                  </a:lnTo>
                  <a:lnTo>
                    <a:pt x="2380" y="13014"/>
                  </a:lnTo>
                  <a:lnTo>
                    <a:pt x="2328" y="12677"/>
                  </a:lnTo>
                  <a:lnTo>
                    <a:pt x="2251" y="12341"/>
                  </a:lnTo>
                  <a:lnTo>
                    <a:pt x="2173" y="12056"/>
                  </a:lnTo>
                  <a:lnTo>
                    <a:pt x="2096" y="11901"/>
                  </a:lnTo>
                  <a:lnTo>
                    <a:pt x="2018" y="11798"/>
                  </a:lnTo>
                  <a:lnTo>
                    <a:pt x="2018" y="11798"/>
                  </a:lnTo>
                  <a:lnTo>
                    <a:pt x="1940" y="11694"/>
                  </a:lnTo>
                  <a:lnTo>
                    <a:pt x="1837" y="11591"/>
                  </a:lnTo>
                  <a:lnTo>
                    <a:pt x="1578" y="11410"/>
                  </a:lnTo>
                  <a:lnTo>
                    <a:pt x="1268" y="11254"/>
                  </a:lnTo>
                  <a:lnTo>
                    <a:pt x="957" y="11099"/>
                  </a:lnTo>
                  <a:lnTo>
                    <a:pt x="673" y="10918"/>
                  </a:lnTo>
                  <a:lnTo>
                    <a:pt x="388" y="10737"/>
                  </a:lnTo>
                  <a:lnTo>
                    <a:pt x="285" y="10633"/>
                  </a:lnTo>
                  <a:lnTo>
                    <a:pt x="181" y="10530"/>
                  </a:lnTo>
                  <a:lnTo>
                    <a:pt x="104" y="10426"/>
                  </a:lnTo>
                  <a:lnTo>
                    <a:pt x="52" y="10297"/>
                  </a:lnTo>
                  <a:lnTo>
                    <a:pt x="52" y="10297"/>
                  </a:lnTo>
                  <a:lnTo>
                    <a:pt x="0" y="10142"/>
                  </a:lnTo>
                  <a:lnTo>
                    <a:pt x="0" y="10012"/>
                  </a:lnTo>
                  <a:lnTo>
                    <a:pt x="26" y="9857"/>
                  </a:lnTo>
                  <a:lnTo>
                    <a:pt x="52" y="9702"/>
                  </a:lnTo>
                  <a:lnTo>
                    <a:pt x="155" y="9392"/>
                  </a:lnTo>
                  <a:lnTo>
                    <a:pt x="285" y="9081"/>
                  </a:lnTo>
                  <a:lnTo>
                    <a:pt x="440" y="8771"/>
                  </a:lnTo>
                  <a:lnTo>
                    <a:pt x="595" y="8434"/>
                  </a:lnTo>
                  <a:lnTo>
                    <a:pt x="699" y="8124"/>
                  </a:lnTo>
                  <a:lnTo>
                    <a:pt x="724" y="7969"/>
                  </a:lnTo>
                  <a:lnTo>
                    <a:pt x="724" y="7813"/>
                  </a:lnTo>
                  <a:lnTo>
                    <a:pt x="724" y="7813"/>
                  </a:lnTo>
                  <a:lnTo>
                    <a:pt x="724" y="7658"/>
                  </a:lnTo>
                  <a:lnTo>
                    <a:pt x="699" y="7503"/>
                  </a:lnTo>
                  <a:lnTo>
                    <a:pt x="595" y="7192"/>
                  </a:lnTo>
                  <a:lnTo>
                    <a:pt x="440" y="6882"/>
                  </a:lnTo>
                  <a:lnTo>
                    <a:pt x="285" y="6546"/>
                  </a:lnTo>
                  <a:lnTo>
                    <a:pt x="155" y="6235"/>
                  </a:lnTo>
                  <a:lnTo>
                    <a:pt x="52" y="5925"/>
                  </a:lnTo>
                  <a:lnTo>
                    <a:pt x="26" y="5770"/>
                  </a:lnTo>
                  <a:lnTo>
                    <a:pt x="0" y="5640"/>
                  </a:lnTo>
                  <a:lnTo>
                    <a:pt x="0" y="5485"/>
                  </a:lnTo>
                  <a:lnTo>
                    <a:pt x="52" y="5356"/>
                  </a:lnTo>
                  <a:lnTo>
                    <a:pt x="52" y="5356"/>
                  </a:lnTo>
                  <a:lnTo>
                    <a:pt x="104" y="5226"/>
                  </a:lnTo>
                  <a:lnTo>
                    <a:pt x="181" y="5097"/>
                  </a:lnTo>
                  <a:lnTo>
                    <a:pt x="285" y="4993"/>
                  </a:lnTo>
                  <a:lnTo>
                    <a:pt x="388" y="4890"/>
                  </a:lnTo>
                  <a:lnTo>
                    <a:pt x="673" y="4709"/>
                  </a:lnTo>
                  <a:lnTo>
                    <a:pt x="957" y="4554"/>
                  </a:lnTo>
                  <a:lnTo>
                    <a:pt x="1268" y="4398"/>
                  </a:lnTo>
                  <a:lnTo>
                    <a:pt x="1578" y="4243"/>
                  </a:lnTo>
                  <a:lnTo>
                    <a:pt x="1837" y="4062"/>
                  </a:lnTo>
                  <a:lnTo>
                    <a:pt x="1940" y="3959"/>
                  </a:lnTo>
                  <a:lnTo>
                    <a:pt x="2018" y="3855"/>
                  </a:lnTo>
                  <a:lnTo>
                    <a:pt x="2018" y="3855"/>
                  </a:lnTo>
                  <a:lnTo>
                    <a:pt x="2096" y="3726"/>
                  </a:lnTo>
                  <a:lnTo>
                    <a:pt x="2173" y="3596"/>
                  </a:lnTo>
                  <a:lnTo>
                    <a:pt x="2251" y="3286"/>
                  </a:lnTo>
                  <a:lnTo>
                    <a:pt x="2328" y="2950"/>
                  </a:lnTo>
                  <a:lnTo>
                    <a:pt x="2380" y="2613"/>
                  </a:lnTo>
                  <a:lnTo>
                    <a:pt x="2432" y="2277"/>
                  </a:lnTo>
                  <a:lnTo>
                    <a:pt x="2535" y="1966"/>
                  </a:lnTo>
                  <a:lnTo>
                    <a:pt x="2587" y="1837"/>
                  </a:lnTo>
                  <a:lnTo>
                    <a:pt x="2665" y="1708"/>
                  </a:lnTo>
                  <a:lnTo>
                    <a:pt x="2742" y="1604"/>
                  </a:lnTo>
                  <a:lnTo>
                    <a:pt x="2846" y="1501"/>
                  </a:lnTo>
                  <a:lnTo>
                    <a:pt x="2846" y="1501"/>
                  </a:lnTo>
                  <a:lnTo>
                    <a:pt x="2949" y="1449"/>
                  </a:lnTo>
                  <a:lnTo>
                    <a:pt x="3105" y="1397"/>
                  </a:lnTo>
                  <a:lnTo>
                    <a:pt x="3234" y="1371"/>
                  </a:lnTo>
                  <a:lnTo>
                    <a:pt x="3389" y="1346"/>
                  </a:lnTo>
                  <a:lnTo>
                    <a:pt x="3700" y="1346"/>
                  </a:lnTo>
                  <a:lnTo>
                    <a:pt x="4036" y="1397"/>
                  </a:lnTo>
                  <a:lnTo>
                    <a:pt x="4398" y="1449"/>
                  </a:lnTo>
                  <a:lnTo>
                    <a:pt x="4735" y="1501"/>
                  </a:lnTo>
                  <a:lnTo>
                    <a:pt x="5045" y="1501"/>
                  </a:lnTo>
                  <a:lnTo>
                    <a:pt x="5200" y="1475"/>
                  </a:lnTo>
                  <a:lnTo>
                    <a:pt x="5330" y="1449"/>
                  </a:lnTo>
                  <a:lnTo>
                    <a:pt x="5330" y="1449"/>
                  </a:lnTo>
                  <a:lnTo>
                    <a:pt x="5459" y="1371"/>
                  </a:lnTo>
                  <a:lnTo>
                    <a:pt x="5588" y="1294"/>
                  </a:lnTo>
                  <a:lnTo>
                    <a:pt x="5847" y="1113"/>
                  </a:lnTo>
                  <a:lnTo>
                    <a:pt x="6106" y="880"/>
                  </a:lnTo>
                  <a:lnTo>
                    <a:pt x="6364" y="621"/>
                  </a:lnTo>
                  <a:lnTo>
                    <a:pt x="6623" y="388"/>
                  </a:lnTo>
                  <a:lnTo>
                    <a:pt x="6882" y="181"/>
                  </a:lnTo>
                  <a:lnTo>
                    <a:pt x="7037" y="104"/>
                  </a:lnTo>
                  <a:lnTo>
                    <a:pt x="7166" y="52"/>
                  </a:lnTo>
                  <a:lnTo>
                    <a:pt x="7322" y="26"/>
                  </a:lnTo>
                  <a:lnTo>
                    <a:pt x="7451" y="0"/>
                  </a:lnTo>
                  <a:lnTo>
                    <a:pt x="74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26"/>
            <p:cNvSpPr/>
            <p:nvPr/>
          </p:nvSpPr>
          <p:spPr>
            <a:xfrm>
              <a:off x="1240725" y="2176100"/>
              <a:ext cx="48525" cy="67300"/>
            </a:xfrm>
            <a:custGeom>
              <a:rect b="b" l="l" r="r" t="t"/>
              <a:pathLst>
                <a:path extrusionOk="0" h="2692" w="1941">
                  <a:moveTo>
                    <a:pt x="647" y="1"/>
                  </a:moveTo>
                  <a:lnTo>
                    <a:pt x="1941" y="1"/>
                  </a:lnTo>
                  <a:lnTo>
                    <a:pt x="1294" y="2536"/>
                  </a:lnTo>
                  <a:lnTo>
                    <a:pt x="1294" y="2536"/>
                  </a:lnTo>
                  <a:lnTo>
                    <a:pt x="1268" y="2614"/>
                  </a:lnTo>
                  <a:lnTo>
                    <a:pt x="1242" y="2639"/>
                  </a:lnTo>
                  <a:lnTo>
                    <a:pt x="1164" y="2691"/>
                  </a:lnTo>
                  <a:lnTo>
                    <a:pt x="1113" y="2691"/>
                  </a:lnTo>
                  <a:lnTo>
                    <a:pt x="130" y="2691"/>
                  </a:lnTo>
                  <a:lnTo>
                    <a:pt x="130" y="2691"/>
                  </a:lnTo>
                  <a:lnTo>
                    <a:pt x="78" y="2691"/>
                  </a:lnTo>
                  <a:lnTo>
                    <a:pt x="26" y="2665"/>
                  </a:lnTo>
                  <a:lnTo>
                    <a:pt x="0" y="2614"/>
                  </a:lnTo>
                  <a:lnTo>
                    <a:pt x="26" y="2536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26"/>
            <p:cNvSpPr/>
            <p:nvPr/>
          </p:nvSpPr>
          <p:spPr>
            <a:xfrm>
              <a:off x="1136575" y="2063550"/>
              <a:ext cx="135225" cy="163025"/>
            </a:xfrm>
            <a:custGeom>
              <a:rect b="b" l="l" r="r" t="t"/>
              <a:pathLst>
                <a:path extrusionOk="0" h="6521" w="5409">
                  <a:moveTo>
                    <a:pt x="4503" y="2019"/>
                  </a:moveTo>
                  <a:lnTo>
                    <a:pt x="4503" y="2019"/>
                  </a:lnTo>
                  <a:lnTo>
                    <a:pt x="4037" y="1993"/>
                  </a:lnTo>
                  <a:lnTo>
                    <a:pt x="3571" y="1941"/>
                  </a:lnTo>
                  <a:lnTo>
                    <a:pt x="3131" y="1864"/>
                  </a:lnTo>
                  <a:lnTo>
                    <a:pt x="2692" y="1734"/>
                  </a:lnTo>
                  <a:lnTo>
                    <a:pt x="2278" y="1579"/>
                  </a:lnTo>
                  <a:lnTo>
                    <a:pt x="1889" y="1424"/>
                  </a:lnTo>
                  <a:lnTo>
                    <a:pt x="1501" y="1217"/>
                  </a:lnTo>
                  <a:lnTo>
                    <a:pt x="1139" y="984"/>
                  </a:lnTo>
                  <a:lnTo>
                    <a:pt x="1139" y="984"/>
                  </a:lnTo>
                  <a:lnTo>
                    <a:pt x="881" y="777"/>
                  </a:lnTo>
                  <a:lnTo>
                    <a:pt x="622" y="544"/>
                  </a:lnTo>
                  <a:lnTo>
                    <a:pt x="389" y="311"/>
                  </a:lnTo>
                  <a:lnTo>
                    <a:pt x="156" y="53"/>
                  </a:lnTo>
                  <a:lnTo>
                    <a:pt x="156" y="53"/>
                  </a:lnTo>
                  <a:lnTo>
                    <a:pt x="104" y="27"/>
                  </a:lnTo>
                  <a:lnTo>
                    <a:pt x="53" y="1"/>
                  </a:lnTo>
                  <a:lnTo>
                    <a:pt x="27" y="53"/>
                  </a:lnTo>
                  <a:lnTo>
                    <a:pt x="1" y="104"/>
                  </a:lnTo>
                  <a:lnTo>
                    <a:pt x="1" y="6417"/>
                  </a:lnTo>
                  <a:lnTo>
                    <a:pt x="1" y="6417"/>
                  </a:lnTo>
                  <a:lnTo>
                    <a:pt x="27" y="6495"/>
                  </a:lnTo>
                  <a:lnTo>
                    <a:pt x="53" y="6520"/>
                  </a:lnTo>
                  <a:lnTo>
                    <a:pt x="104" y="6520"/>
                  </a:lnTo>
                  <a:lnTo>
                    <a:pt x="156" y="6469"/>
                  </a:lnTo>
                  <a:lnTo>
                    <a:pt x="156" y="6469"/>
                  </a:lnTo>
                  <a:lnTo>
                    <a:pt x="363" y="6262"/>
                  </a:lnTo>
                  <a:lnTo>
                    <a:pt x="570" y="6029"/>
                  </a:lnTo>
                  <a:lnTo>
                    <a:pt x="777" y="5848"/>
                  </a:lnTo>
                  <a:lnTo>
                    <a:pt x="1010" y="5641"/>
                  </a:lnTo>
                  <a:lnTo>
                    <a:pt x="1010" y="5641"/>
                  </a:lnTo>
                  <a:lnTo>
                    <a:pt x="1372" y="5408"/>
                  </a:lnTo>
                  <a:lnTo>
                    <a:pt x="1760" y="5175"/>
                  </a:lnTo>
                  <a:lnTo>
                    <a:pt x="2174" y="4968"/>
                  </a:lnTo>
                  <a:lnTo>
                    <a:pt x="2614" y="4813"/>
                  </a:lnTo>
                  <a:lnTo>
                    <a:pt x="3054" y="4684"/>
                  </a:lnTo>
                  <a:lnTo>
                    <a:pt x="3519" y="4580"/>
                  </a:lnTo>
                  <a:lnTo>
                    <a:pt x="4011" y="4528"/>
                  </a:lnTo>
                  <a:lnTo>
                    <a:pt x="4503" y="4503"/>
                  </a:lnTo>
                  <a:lnTo>
                    <a:pt x="5408" y="4503"/>
                  </a:lnTo>
                  <a:lnTo>
                    <a:pt x="5408" y="2019"/>
                  </a:lnTo>
                  <a:lnTo>
                    <a:pt x="4503" y="2019"/>
                  </a:lnTo>
                  <a:lnTo>
                    <a:pt x="4503" y="20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26"/>
            <p:cNvSpPr/>
            <p:nvPr/>
          </p:nvSpPr>
          <p:spPr>
            <a:xfrm>
              <a:off x="1187675" y="2101075"/>
              <a:ext cx="33025" cy="88625"/>
            </a:xfrm>
            <a:custGeom>
              <a:rect b="b" l="l" r="r" t="t"/>
              <a:pathLst>
                <a:path extrusionOk="0" h="3545" w="1321">
                  <a:moveTo>
                    <a:pt x="1320" y="414"/>
                  </a:moveTo>
                  <a:lnTo>
                    <a:pt x="1320" y="414"/>
                  </a:lnTo>
                  <a:lnTo>
                    <a:pt x="984" y="337"/>
                  </a:lnTo>
                  <a:lnTo>
                    <a:pt x="648" y="233"/>
                  </a:lnTo>
                  <a:lnTo>
                    <a:pt x="311" y="130"/>
                  </a:lnTo>
                  <a:lnTo>
                    <a:pt x="1" y="0"/>
                  </a:lnTo>
                  <a:lnTo>
                    <a:pt x="1" y="3545"/>
                  </a:lnTo>
                  <a:lnTo>
                    <a:pt x="1" y="3545"/>
                  </a:lnTo>
                  <a:lnTo>
                    <a:pt x="311" y="3415"/>
                  </a:lnTo>
                  <a:lnTo>
                    <a:pt x="648" y="3286"/>
                  </a:lnTo>
                  <a:lnTo>
                    <a:pt x="984" y="3183"/>
                  </a:lnTo>
                  <a:lnTo>
                    <a:pt x="1320" y="3105"/>
                  </a:lnTo>
                  <a:lnTo>
                    <a:pt x="1320" y="4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26"/>
            <p:cNvSpPr/>
            <p:nvPr/>
          </p:nvSpPr>
          <p:spPr>
            <a:xfrm>
              <a:off x="1271775" y="2114000"/>
              <a:ext cx="43350" cy="62125"/>
            </a:xfrm>
            <a:custGeom>
              <a:rect b="b" l="l" r="r" t="t"/>
              <a:pathLst>
                <a:path extrusionOk="0" h="2485" w="1734">
                  <a:moveTo>
                    <a:pt x="0" y="1"/>
                  </a:moveTo>
                  <a:lnTo>
                    <a:pt x="1061" y="1"/>
                  </a:lnTo>
                  <a:lnTo>
                    <a:pt x="1061" y="1"/>
                  </a:lnTo>
                  <a:lnTo>
                    <a:pt x="1190" y="1"/>
                  </a:lnTo>
                  <a:lnTo>
                    <a:pt x="1319" y="53"/>
                  </a:lnTo>
                  <a:lnTo>
                    <a:pt x="1423" y="104"/>
                  </a:lnTo>
                  <a:lnTo>
                    <a:pt x="1526" y="182"/>
                  </a:lnTo>
                  <a:lnTo>
                    <a:pt x="1604" y="285"/>
                  </a:lnTo>
                  <a:lnTo>
                    <a:pt x="1682" y="415"/>
                  </a:lnTo>
                  <a:lnTo>
                    <a:pt x="1708" y="518"/>
                  </a:lnTo>
                  <a:lnTo>
                    <a:pt x="1733" y="674"/>
                  </a:lnTo>
                  <a:lnTo>
                    <a:pt x="1733" y="1838"/>
                  </a:lnTo>
                  <a:lnTo>
                    <a:pt x="1733" y="1838"/>
                  </a:lnTo>
                  <a:lnTo>
                    <a:pt x="1708" y="1967"/>
                  </a:lnTo>
                  <a:lnTo>
                    <a:pt x="1682" y="2096"/>
                  </a:lnTo>
                  <a:lnTo>
                    <a:pt x="1604" y="2200"/>
                  </a:lnTo>
                  <a:lnTo>
                    <a:pt x="1526" y="2303"/>
                  </a:lnTo>
                  <a:lnTo>
                    <a:pt x="1423" y="2381"/>
                  </a:lnTo>
                  <a:lnTo>
                    <a:pt x="1319" y="2433"/>
                  </a:lnTo>
                  <a:lnTo>
                    <a:pt x="1190" y="2485"/>
                  </a:lnTo>
                  <a:lnTo>
                    <a:pt x="1061" y="2485"/>
                  </a:lnTo>
                  <a:lnTo>
                    <a:pt x="0" y="24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26"/>
            <p:cNvSpPr/>
            <p:nvPr/>
          </p:nvSpPr>
          <p:spPr>
            <a:xfrm>
              <a:off x="1252350" y="2114000"/>
              <a:ext cx="19450" cy="62125"/>
            </a:xfrm>
            <a:custGeom>
              <a:rect b="b" l="l" r="r" t="t"/>
              <a:pathLst>
                <a:path extrusionOk="0" h="2485" w="778">
                  <a:moveTo>
                    <a:pt x="1" y="1"/>
                  </a:moveTo>
                  <a:lnTo>
                    <a:pt x="777" y="1"/>
                  </a:lnTo>
                  <a:lnTo>
                    <a:pt x="777" y="2485"/>
                  </a:lnTo>
                  <a:lnTo>
                    <a:pt x="1" y="24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26"/>
            <p:cNvSpPr/>
            <p:nvPr/>
          </p:nvSpPr>
          <p:spPr>
            <a:xfrm>
              <a:off x="1009175" y="1950375"/>
              <a:ext cx="384850" cy="402975"/>
            </a:xfrm>
            <a:custGeom>
              <a:rect b="b" l="l" r="r" t="t"/>
              <a:pathLst>
                <a:path extrusionOk="0" h="16119" w="15394">
                  <a:moveTo>
                    <a:pt x="3105" y="5873"/>
                  </a:moveTo>
                  <a:lnTo>
                    <a:pt x="3027" y="5925"/>
                  </a:lnTo>
                  <a:lnTo>
                    <a:pt x="2950" y="6003"/>
                  </a:lnTo>
                  <a:lnTo>
                    <a:pt x="2924" y="6080"/>
                  </a:lnTo>
                  <a:lnTo>
                    <a:pt x="2924" y="6184"/>
                  </a:lnTo>
                  <a:lnTo>
                    <a:pt x="2975" y="6261"/>
                  </a:lnTo>
                  <a:lnTo>
                    <a:pt x="3027" y="6313"/>
                  </a:lnTo>
                  <a:lnTo>
                    <a:pt x="4062" y="6934"/>
                  </a:lnTo>
                  <a:lnTo>
                    <a:pt x="4166" y="6960"/>
                  </a:lnTo>
                  <a:lnTo>
                    <a:pt x="4243" y="6960"/>
                  </a:lnTo>
                  <a:lnTo>
                    <a:pt x="4321" y="6908"/>
                  </a:lnTo>
                  <a:lnTo>
                    <a:pt x="4398" y="6830"/>
                  </a:lnTo>
                  <a:lnTo>
                    <a:pt x="4424" y="6753"/>
                  </a:lnTo>
                  <a:lnTo>
                    <a:pt x="4424" y="6675"/>
                  </a:lnTo>
                  <a:lnTo>
                    <a:pt x="4372" y="6572"/>
                  </a:lnTo>
                  <a:lnTo>
                    <a:pt x="4321" y="6520"/>
                  </a:lnTo>
                  <a:lnTo>
                    <a:pt x="3286" y="5899"/>
                  </a:lnTo>
                  <a:lnTo>
                    <a:pt x="3182" y="5873"/>
                  </a:lnTo>
                  <a:close/>
                  <a:moveTo>
                    <a:pt x="3157" y="7555"/>
                  </a:moveTo>
                  <a:lnTo>
                    <a:pt x="3079" y="7581"/>
                  </a:lnTo>
                  <a:lnTo>
                    <a:pt x="3001" y="7632"/>
                  </a:lnTo>
                  <a:lnTo>
                    <a:pt x="2950" y="7710"/>
                  </a:lnTo>
                  <a:lnTo>
                    <a:pt x="2924" y="7788"/>
                  </a:lnTo>
                  <a:lnTo>
                    <a:pt x="2950" y="7891"/>
                  </a:lnTo>
                  <a:lnTo>
                    <a:pt x="3001" y="7969"/>
                  </a:lnTo>
                  <a:lnTo>
                    <a:pt x="3079" y="8021"/>
                  </a:lnTo>
                  <a:lnTo>
                    <a:pt x="4295" y="8021"/>
                  </a:lnTo>
                  <a:lnTo>
                    <a:pt x="4347" y="7969"/>
                  </a:lnTo>
                  <a:lnTo>
                    <a:pt x="4398" y="7891"/>
                  </a:lnTo>
                  <a:lnTo>
                    <a:pt x="4424" y="7788"/>
                  </a:lnTo>
                  <a:lnTo>
                    <a:pt x="4398" y="7710"/>
                  </a:lnTo>
                  <a:lnTo>
                    <a:pt x="4347" y="7632"/>
                  </a:lnTo>
                  <a:lnTo>
                    <a:pt x="4295" y="7581"/>
                  </a:lnTo>
                  <a:lnTo>
                    <a:pt x="4191" y="7555"/>
                  </a:lnTo>
                  <a:close/>
                  <a:moveTo>
                    <a:pt x="11642" y="6779"/>
                  </a:moveTo>
                  <a:lnTo>
                    <a:pt x="11720" y="6805"/>
                  </a:lnTo>
                  <a:lnTo>
                    <a:pt x="11798" y="6856"/>
                  </a:lnTo>
                  <a:lnTo>
                    <a:pt x="11875" y="6908"/>
                  </a:lnTo>
                  <a:lnTo>
                    <a:pt x="11927" y="6960"/>
                  </a:lnTo>
                  <a:lnTo>
                    <a:pt x="11953" y="7037"/>
                  </a:lnTo>
                  <a:lnTo>
                    <a:pt x="11979" y="7115"/>
                  </a:lnTo>
                  <a:lnTo>
                    <a:pt x="11979" y="7219"/>
                  </a:lnTo>
                  <a:lnTo>
                    <a:pt x="11979" y="8383"/>
                  </a:lnTo>
                  <a:lnTo>
                    <a:pt x="11979" y="8460"/>
                  </a:lnTo>
                  <a:lnTo>
                    <a:pt x="11953" y="8538"/>
                  </a:lnTo>
                  <a:lnTo>
                    <a:pt x="11927" y="8616"/>
                  </a:lnTo>
                  <a:lnTo>
                    <a:pt x="11875" y="8667"/>
                  </a:lnTo>
                  <a:lnTo>
                    <a:pt x="11798" y="8719"/>
                  </a:lnTo>
                  <a:lnTo>
                    <a:pt x="11720" y="8771"/>
                  </a:lnTo>
                  <a:lnTo>
                    <a:pt x="11642" y="8797"/>
                  </a:lnTo>
                  <a:lnTo>
                    <a:pt x="10737" y="8797"/>
                  </a:lnTo>
                  <a:lnTo>
                    <a:pt x="10737" y="6779"/>
                  </a:lnTo>
                  <a:close/>
                  <a:moveTo>
                    <a:pt x="8693" y="6727"/>
                  </a:moveTo>
                  <a:lnTo>
                    <a:pt x="9133" y="6753"/>
                  </a:lnTo>
                  <a:lnTo>
                    <a:pt x="9599" y="6779"/>
                  </a:lnTo>
                  <a:lnTo>
                    <a:pt x="10245" y="6779"/>
                  </a:lnTo>
                  <a:lnTo>
                    <a:pt x="10245" y="8797"/>
                  </a:lnTo>
                  <a:lnTo>
                    <a:pt x="9469" y="8797"/>
                  </a:lnTo>
                  <a:lnTo>
                    <a:pt x="9081" y="8823"/>
                  </a:lnTo>
                  <a:lnTo>
                    <a:pt x="8693" y="8874"/>
                  </a:lnTo>
                  <a:lnTo>
                    <a:pt x="8693" y="6727"/>
                  </a:lnTo>
                  <a:close/>
                  <a:moveTo>
                    <a:pt x="7374" y="6365"/>
                  </a:moveTo>
                  <a:lnTo>
                    <a:pt x="7788" y="6520"/>
                  </a:lnTo>
                  <a:lnTo>
                    <a:pt x="8227" y="6623"/>
                  </a:lnTo>
                  <a:lnTo>
                    <a:pt x="8227" y="8952"/>
                  </a:lnTo>
                  <a:lnTo>
                    <a:pt x="7788" y="9055"/>
                  </a:lnTo>
                  <a:lnTo>
                    <a:pt x="7374" y="9211"/>
                  </a:lnTo>
                  <a:lnTo>
                    <a:pt x="7374" y="6365"/>
                  </a:lnTo>
                  <a:close/>
                  <a:moveTo>
                    <a:pt x="4166" y="8616"/>
                  </a:moveTo>
                  <a:lnTo>
                    <a:pt x="4062" y="8667"/>
                  </a:lnTo>
                  <a:lnTo>
                    <a:pt x="3027" y="9262"/>
                  </a:lnTo>
                  <a:lnTo>
                    <a:pt x="2975" y="9340"/>
                  </a:lnTo>
                  <a:lnTo>
                    <a:pt x="2924" y="9418"/>
                  </a:lnTo>
                  <a:lnTo>
                    <a:pt x="2924" y="9495"/>
                  </a:lnTo>
                  <a:lnTo>
                    <a:pt x="2950" y="9599"/>
                  </a:lnTo>
                  <a:lnTo>
                    <a:pt x="3027" y="9650"/>
                  </a:lnTo>
                  <a:lnTo>
                    <a:pt x="3105" y="9702"/>
                  </a:lnTo>
                  <a:lnTo>
                    <a:pt x="3182" y="9702"/>
                  </a:lnTo>
                  <a:lnTo>
                    <a:pt x="3286" y="9676"/>
                  </a:lnTo>
                  <a:lnTo>
                    <a:pt x="4321" y="9055"/>
                  </a:lnTo>
                  <a:lnTo>
                    <a:pt x="4372" y="9004"/>
                  </a:lnTo>
                  <a:lnTo>
                    <a:pt x="4424" y="8926"/>
                  </a:lnTo>
                  <a:lnTo>
                    <a:pt x="4424" y="8823"/>
                  </a:lnTo>
                  <a:lnTo>
                    <a:pt x="4398" y="8745"/>
                  </a:lnTo>
                  <a:lnTo>
                    <a:pt x="4321" y="8667"/>
                  </a:lnTo>
                  <a:lnTo>
                    <a:pt x="4243" y="8641"/>
                  </a:lnTo>
                  <a:lnTo>
                    <a:pt x="4166" y="8616"/>
                  </a:lnTo>
                  <a:close/>
                  <a:moveTo>
                    <a:pt x="5045" y="4166"/>
                  </a:moveTo>
                  <a:lnTo>
                    <a:pt x="4968" y="4192"/>
                  </a:lnTo>
                  <a:lnTo>
                    <a:pt x="4890" y="4295"/>
                  </a:lnTo>
                  <a:lnTo>
                    <a:pt x="4864" y="4399"/>
                  </a:lnTo>
                  <a:lnTo>
                    <a:pt x="4864" y="7270"/>
                  </a:lnTo>
                  <a:lnTo>
                    <a:pt x="4890" y="7348"/>
                  </a:lnTo>
                  <a:lnTo>
                    <a:pt x="4942" y="7425"/>
                  </a:lnTo>
                  <a:lnTo>
                    <a:pt x="5019" y="7477"/>
                  </a:lnTo>
                  <a:lnTo>
                    <a:pt x="5097" y="7503"/>
                  </a:lnTo>
                  <a:lnTo>
                    <a:pt x="5200" y="7477"/>
                  </a:lnTo>
                  <a:lnTo>
                    <a:pt x="5278" y="7425"/>
                  </a:lnTo>
                  <a:lnTo>
                    <a:pt x="5330" y="7348"/>
                  </a:lnTo>
                  <a:lnTo>
                    <a:pt x="5330" y="7270"/>
                  </a:lnTo>
                  <a:lnTo>
                    <a:pt x="5330" y="5045"/>
                  </a:lnTo>
                  <a:lnTo>
                    <a:pt x="5692" y="5356"/>
                  </a:lnTo>
                  <a:lnTo>
                    <a:pt x="6054" y="5666"/>
                  </a:lnTo>
                  <a:lnTo>
                    <a:pt x="6468" y="5925"/>
                  </a:lnTo>
                  <a:lnTo>
                    <a:pt x="6908" y="6158"/>
                  </a:lnTo>
                  <a:lnTo>
                    <a:pt x="6908" y="9418"/>
                  </a:lnTo>
                  <a:lnTo>
                    <a:pt x="6468" y="9650"/>
                  </a:lnTo>
                  <a:lnTo>
                    <a:pt x="6054" y="9935"/>
                  </a:lnTo>
                  <a:lnTo>
                    <a:pt x="5692" y="10220"/>
                  </a:lnTo>
                  <a:lnTo>
                    <a:pt x="5330" y="10556"/>
                  </a:lnTo>
                  <a:lnTo>
                    <a:pt x="5330" y="8331"/>
                  </a:lnTo>
                  <a:lnTo>
                    <a:pt x="5330" y="8227"/>
                  </a:lnTo>
                  <a:lnTo>
                    <a:pt x="5278" y="8150"/>
                  </a:lnTo>
                  <a:lnTo>
                    <a:pt x="5200" y="8098"/>
                  </a:lnTo>
                  <a:lnTo>
                    <a:pt x="5019" y="8098"/>
                  </a:lnTo>
                  <a:lnTo>
                    <a:pt x="4942" y="8150"/>
                  </a:lnTo>
                  <a:lnTo>
                    <a:pt x="4890" y="8227"/>
                  </a:lnTo>
                  <a:lnTo>
                    <a:pt x="4864" y="8331"/>
                  </a:lnTo>
                  <a:lnTo>
                    <a:pt x="4864" y="11203"/>
                  </a:lnTo>
                  <a:lnTo>
                    <a:pt x="4890" y="11280"/>
                  </a:lnTo>
                  <a:lnTo>
                    <a:pt x="4942" y="11358"/>
                  </a:lnTo>
                  <a:lnTo>
                    <a:pt x="5019" y="11410"/>
                  </a:lnTo>
                  <a:lnTo>
                    <a:pt x="5097" y="11436"/>
                  </a:lnTo>
                  <a:lnTo>
                    <a:pt x="5174" y="11436"/>
                  </a:lnTo>
                  <a:lnTo>
                    <a:pt x="5226" y="11410"/>
                  </a:lnTo>
                  <a:lnTo>
                    <a:pt x="5304" y="11332"/>
                  </a:lnTo>
                  <a:lnTo>
                    <a:pt x="5485" y="11099"/>
                  </a:lnTo>
                  <a:lnTo>
                    <a:pt x="5692" y="10866"/>
                  </a:lnTo>
                  <a:lnTo>
                    <a:pt x="5899" y="10659"/>
                  </a:lnTo>
                  <a:lnTo>
                    <a:pt x="6132" y="10478"/>
                  </a:lnTo>
                  <a:lnTo>
                    <a:pt x="6365" y="10297"/>
                  </a:lnTo>
                  <a:lnTo>
                    <a:pt x="6597" y="10116"/>
                  </a:lnTo>
                  <a:lnTo>
                    <a:pt x="6882" y="9961"/>
                  </a:lnTo>
                  <a:lnTo>
                    <a:pt x="7141" y="9832"/>
                  </a:lnTo>
                  <a:lnTo>
                    <a:pt x="7451" y="9702"/>
                  </a:lnTo>
                  <a:lnTo>
                    <a:pt x="7736" y="9573"/>
                  </a:lnTo>
                  <a:lnTo>
                    <a:pt x="8046" y="9495"/>
                  </a:lnTo>
                  <a:lnTo>
                    <a:pt x="8357" y="9418"/>
                  </a:lnTo>
                  <a:lnTo>
                    <a:pt x="8667" y="9340"/>
                  </a:lnTo>
                  <a:lnTo>
                    <a:pt x="8978" y="9314"/>
                  </a:lnTo>
                  <a:lnTo>
                    <a:pt x="9288" y="9288"/>
                  </a:lnTo>
                  <a:lnTo>
                    <a:pt x="9624" y="9262"/>
                  </a:lnTo>
                  <a:lnTo>
                    <a:pt x="9055" y="11513"/>
                  </a:lnTo>
                  <a:lnTo>
                    <a:pt x="9029" y="11617"/>
                  </a:lnTo>
                  <a:lnTo>
                    <a:pt x="9029" y="11694"/>
                  </a:lnTo>
                  <a:lnTo>
                    <a:pt x="9055" y="11772"/>
                  </a:lnTo>
                  <a:lnTo>
                    <a:pt x="9107" y="11824"/>
                  </a:lnTo>
                  <a:lnTo>
                    <a:pt x="9159" y="11875"/>
                  </a:lnTo>
                  <a:lnTo>
                    <a:pt x="9236" y="11927"/>
                  </a:lnTo>
                  <a:lnTo>
                    <a:pt x="9314" y="11953"/>
                  </a:lnTo>
                  <a:lnTo>
                    <a:pt x="10375" y="11953"/>
                  </a:lnTo>
                  <a:lnTo>
                    <a:pt x="10504" y="11927"/>
                  </a:lnTo>
                  <a:lnTo>
                    <a:pt x="10633" y="11875"/>
                  </a:lnTo>
                  <a:lnTo>
                    <a:pt x="10737" y="11772"/>
                  </a:lnTo>
                  <a:lnTo>
                    <a:pt x="10789" y="11617"/>
                  </a:lnTo>
                  <a:lnTo>
                    <a:pt x="10970" y="10866"/>
                  </a:lnTo>
                  <a:lnTo>
                    <a:pt x="10970" y="10789"/>
                  </a:lnTo>
                  <a:lnTo>
                    <a:pt x="10944" y="10711"/>
                  </a:lnTo>
                  <a:lnTo>
                    <a:pt x="10892" y="10634"/>
                  </a:lnTo>
                  <a:lnTo>
                    <a:pt x="10814" y="10582"/>
                  </a:lnTo>
                  <a:lnTo>
                    <a:pt x="10711" y="10582"/>
                  </a:lnTo>
                  <a:lnTo>
                    <a:pt x="10633" y="10608"/>
                  </a:lnTo>
                  <a:lnTo>
                    <a:pt x="10556" y="10685"/>
                  </a:lnTo>
                  <a:lnTo>
                    <a:pt x="10530" y="10763"/>
                  </a:lnTo>
                  <a:lnTo>
                    <a:pt x="10349" y="11487"/>
                  </a:lnTo>
                  <a:lnTo>
                    <a:pt x="9547" y="11487"/>
                  </a:lnTo>
                  <a:lnTo>
                    <a:pt x="10090" y="9262"/>
                  </a:lnTo>
                  <a:lnTo>
                    <a:pt x="10892" y="9262"/>
                  </a:lnTo>
                  <a:lnTo>
                    <a:pt x="10789" y="9728"/>
                  </a:lnTo>
                  <a:lnTo>
                    <a:pt x="10789" y="9832"/>
                  </a:lnTo>
                  <a:lnTo>
                    <a:pt x="10814" y="9909"/>
                  </a:lnTo>
                  <a:lnTo>
                    <a:pt x="10866" y="9961"/>
                  </a:lnTo>
                  <a:lnTo>
                    <a:pt x="10944" y="10013"/>
                  </a:lnTo>
                  <a:lnTo>
                    <a:pt x="11047" y="10013"/>
                  </a:lnTo>
                  <a:lnTo>
                    <a:pt x="11125" y="9987"/>
                  </a:lnTo>
                  <a:lnTo>
                    <a:pt x="11203" y="9935"/>
                  </a:lnTo>
                  <a:lnTo>
                    <a:pt x="11228" y="9832"/>
                  </a:lnTo>
                  <a:lnTo>
                    <a:pt x="11384" y="9262"/>
                  </a:lnTo>
                  <a:lnTo>
                    <a:pt x="11746" y="9262"/>
                  </a:lnTo>
                  <a:lnTo>
                    <a:pt x="11901" y="9211"/>
                  </a:lnTo>
                  <a:lnTo>
                    <a:pt x="12056" y="9133"/>
                  </a:lnTo>
                  <a:lnTo>
                    <a:pt x="12186" y="9004"/>
                  </a:lnTo>
                  <a:lnTo>
                    <a:pt x="12315" y="8874"/>
                  </a:lnTo>
                  <a:lnTo>
                    <a:pt x="12393" y="8719"/>
                  </a:lnTo>
                  <a:lnTo>
                    <a:pt x="12444" y="8564"/>
                  </a:lnTo>
                  <a:lnTo>
                    <a:pt x="12470" y="8383"/>
                  </a:lnTo>
                  <a:lnTo>
                    <a:pt x="12470" y="7219"/>
                  </a:lnTo>
                  <a:lnTo>
                    <a:pt x="12444" y="7037"/>
                  </a:lnTo>
                  <a:lnTo>
                    <a:pt x="12393" y="6856"/>
                  </a:lnTo>
                  <a:lnTo>
                    <a:pt x="12315" y="6701"/>
                  </a:lnTo>
                  <a:lnTo>
                    <a:pt x="12186" y="6572"/>
                  </a:lnTo>
                  <a:lnTo>
                    <a:pt x="12056" y="6468"/>
                  </a:lnTo>
                  <a:lnTo>
                    <a:pt x="11901" y="6391"/>
                  </a:lnTo>
                  <a:lnTo>
                    <a:pt x="11746" y="6339"/>
                  </a:lnTo>
                  <a:lnTo>
                    <a:pt x="11565" y="6313"/>
                  </a:lnTo>
                  <a:lnTo>
                    <a:pt x="9288" y="6313"/>
                  </a:lnTo>
                  <a:lnTo>
                    <a:pt x="8978" y="6287"/>
                  </a:lnTo>
                  <a:lnTo>
                    <a:pt x="8641" y="6235"/>
                  </a:lnTo>
                  <a:lnTo>
                    <a:pt x="8331" y="6184"/>
                  </a:lnTo>
                  <a:lnTo>
                    <a:pt x="8046" y="6106"/>
                  </a:lnTo>
                  <a:lnTo>
                    <a:pt x="7736" y="6003"/>
                  </a:lnTo>
                  <a:lnTo>
                    <a:pt x="7425" y="5899"/>
                  </a:lnTo>
                  <a:lnTo>
                    <a:pt x="7141" y="5770"/>
                  </a:lnTo>
                  <a:lnTo>
                    <a:pt x="6882" y="5614"/>
                  </a:lnTo>
                  <a:lnTo>
                    <a:pt x="6597" y="5459"/>
                  </a:lnTo>
                  <a:lnTo>
                    <a:pt x="6365" y="5304"/>
                  </a:lnTo>
                  <a:lnTo>
                    <a:pt x="6106" y="5097"/>
                  </a:lnTo>
                  <a:lnTo>
                    <a:pt x="5899" y="4916"/>
                  </a:lnTo>
                  <a:lnTo>
                    <a:pt x="5666" y="4709"/>
                  </a:lnTo>
                  <a:lnTo>
                    <a:pt x="5485" y="4476"/>
                  </a:lnTo>
                  <a:lnTo>
                    <a:pt x="5304" y="4243"/>
                  </a:lnTo>
                  <a:lnTo>
                    <a:pt x="5226" y="4192"/>
                  </a:lnTo>
                  <a:lnTo>
                    <a:pt x="5149" y="4166"/>
                  </a:lnTo>
                  <a:close/>
                  <a:moveTo>
                    <a:pt x="7684" y="0"/>
                  </a:moveTo>
                  <a:lnTo>
                    <a:pt x="7503" y="26"/>
                  </a:lnTo>
                  <a:lnTo>
                    <a:pt x="7296" y="78"/>
                  </a:lnTo>
                  <a:lnTo>
                    <a:pt x="7115" y="156"/>
                  </a:lnTo>
                  <a:lnTo>
                    <a:pt x="6960" y="259"/>
                  </a:lnTo>
                  <a:lnTo>
                    <a:pt x="6779" y="388"/>
                  </a:lnTo>
                  <a:lnTo>
                    <a:pt x="6623" y="518"/>
                  </a:lnTo>
                  <a:lnTo>
                    <a:pt x="6313" y="828"/>
                  </a:lnTo>
                  <a:lnTo>
                    <a:pt x="5899" y="1216"/>
                  </a:lnTo>
                  <a:lnTo>
                    <a:pt x="5692" y="1346"/>
                  </a:lnTo>
                  <a:lnTo>
                    <a:pt x="5485" y="1449"/>
                  </a:lnTo>
                  <a:lnTo>
                    <a:pt x="5278" y="1501"/>
                  </a:lnTo>
                  <a:lnTo>
                    <a:pt x="5019" y="1501"/>
                  </a:lnTo>
                  <a:lnTo>
                    <a:pt x="4735" y="1449"/>
                  </a:lnTo>
                  <a:lnTo>
                    <a:pt x="4450" y="1423"/>
                  </a:lnTo>
                  <a:lnTo>
                    <a:pt x="4036" y="1372"/>
                  </a:lnTo>
                  <a:lnTo>
                    <a:pt x="3648" y="1346"/>
                  </a:lnTo>
                  <a:lnTo>
                    <a:pt x="3441" y="1346"/>
                  </a:lnTo>
                  <a:lnTo>
                    <a:pt x="3260" y="1397"/>
                  </a:lnTo>
                  <a:lnTo>
                    <a:pt x="3105" y="1449"/>
                  </a:lnTo>
                  <a:lnTo>
                    <a:pt x="2950" y="1553"/>
                  </a:lnTo>
                  <a:lnTo>
                    <a:pt x="2794" y="1682"/>
                  </a:lnTo>
                  <a:lnTo>
                    <a:pt x="2691" y="1837"/>
                  </a:lnTo>
                  <a:lnTo>
                    <a:pt x="2587" y="1992"/>
                  </a:lnTo>
                  <a:lnTo>
                    <a:pt x="2536" y="2174"/>
                  </a:lnTo>
                  <a:lnTo>
                    <a:pt x="2432" y="2562"/>
                  </a:lnTo>
                  <a:lnTo>
                    <a:pt x="2355" y="2950"/>
                  </a:lnTo>
                  <a:lnTo>
                    <a:pt x="2303" y="3234"/>
                  </a:lnTo>
                  <a:lnTo>
                    <a:pt x="2251" y="3519"/>
                  </a:lnTo>
                  <a:lnTo>
                    <a:pt x="2173" y="3752"/>
                  </a:lnTo>
                  <a:lnTo>
                    <a:pt x="2070" y="3933"/>
                  </a:lnTo>
                  <a:lnTo>
                    <a:pt x="1915" y="4088"/>
                  </a:lnTo>
                  <a:lnTo>
                    <a:pt x="1708" y="4243"/>
                  </a:lnTo>
                  <a:lnTo>
                    <a:pt x="1475" y="4373"/>
                  </a:lnTo>
                  <a:lnTo>
                    <a:pt x="1242" y="4502"/>
                  </a:lnTo>
                  <a:lnTo>
                    <a:pt x="854" y="4709"/>
                  </a:lnTo>
                  <a:lnTo>
                    <a:pt x="518" y="4916"/>
                  </a:lnTo>
                  <a:lnTo>
                    <a:pt x="362" y="5045"/>
                  </a:lnTo>
                  <a:lnTo>
                    <a:pt x="233" y="5175"/>
                  </a:lnTo>
                  <a:lnTo>
                    <a:pt x="130" y="5330"/>
                  </a:lnTo>
                  <a:lnTo>
                    <a:pt x="52" y="5511"/>
                  </a:lnTo>
                  <a:lnTo>
                    <a:pt x="0" y="5692"/>
                  </a:lnTo>
                  <a:lnTo>
                    <a:pt x="0" y="5873"/>
                  </a:lnTo>
                  <a:lnTo>
                    <a:pt x="26" y="6080"/>
                  </a:lnTo>
                  <a:lnTo>
                    <a:pt x="52" y="6261"/>
                  </a:lnTo>
                  <a:lnTo>
                    <a:pt x="207" y="6649"/>
                  </a:lnTo>
                  <a:lnTo>
                    <a:pt x="388" y="7012"/>
                  </a:lnTo>
                  <a:lnTo>
                    <a:pt x="518" y="7296"/>
                  </a:lnTo>
                  <a:lnTo>
                    <a:pt x="621" y="7555"/>
                  </a:lnTo>
                  <a:lnTo>
                    <a:pt x="699" y="7814"/>
                  </a:lnTo>
                  <a:lnTo>
                    <a:pt x="725" y="8046"/>
                  </a:lnTo>
                  <a:lnTo>
                    <a:pt x="699" y="8305"/>
                  </a:lnTo>
                  <a:lnTo>
                    <a:pt x="621" y="8538"/>
                  </a:lnTo>
                  <a:lnTo>
                    <a:pt x="518" y="8823"/>
                  </a:lnTo>
                  <a:lnTo>
                    <a:pt x="388" y="9081"/>
                  </a:lnTo>
                  <a:lnTo>
                    <a:pt x="207" y="9469"/>
                  </a:lnTo>
                  <a:lnTo>
                    <a:pt x="52" y="9857"/>
                  </a:lnTo>
                  <a:lnTo>
                    <a:pt x="26" y="10038"/>
                  </a:lnTo>
                  <a:lnTo>
                    <a:pt x="0" y="10220"/>
                  </a:lnTo>
                  <a:lnTo>
                    <a:pt x="0" y="10401"/>
                  </a:lnTo>
                  <a:lnTo>
                    <a:pt x="52" y="10608"/>
                  </a:lnTo>
                  <a:lnTo>
                    <a:pt x="130" y="10763"/>
                  </a:lnTo>
                  <a:lnTo>
                    <a:pt x="233" y="10918"/>
                  </a:lnTo>
                  <a:lnTo>
                    <a:pt x="362" y="11073"/>
                  </a:lnTo>
                  <a:lnTo>
                    <a:pt x="518" y="11203"/>
                  </a:lnTo>
                  <a:lnTo>
                    <a:pt x="854" y="11410"/>
                  </a:lnTo>
                  <a:lnTo>
                    <a:pt x="1242" y="11591"/>
                  </a:lnTo>
                  <a:lnTo>
                    <a:pt x="1475" y="11720"/>
                  </a:lnTo>
                  <a:lnTo>
                    <a:pt x="1708" y="11875"/>
                  </a:lnTo>
                  <a:lnTo>
                    <a:pt x="1915" y="12005"/>
                  </a:lnTo>
                  <a:lnTo>
                    <a:pt x="2070" y="12160"/>
                  </a:lnTo>
                  <a:lnTo>
                    <a:pt x="2173" y="12367"/>
                  </a:lnTo>
                  <a:lnTo>
                    <a:pt x="2251" y="12600"/>
                  </a:lnTo>
                  <a:lnTo>
                    <a:pt x="2303" y="12858"/>
                  </a:lnTo>
                  <a:lnTo>
                    <a:pt x="2355" y="13143"/>
                  </a:lnTo>
                  <a:lnTo>
                    <a:pt x="2432" y="13557"/>
                  </a:lnTo>
                  <a:lnTo>
                    <a:pt x="2536" y="13945"/>
                  </a:lnTo>
                  <a:lnTo>
                    <a:pt x="2587" y="14126"/>
                  </a:lnTo>
                  <a:lnTo>
                    <a:pt x="2691" y="14281"/>
                  </a:lnTo>
                  <a:lnTo>
                    <a:pt x="2794" y="14437"/>
                  </a:lnTo>
                  <a:lnTo>
                    <a:pt x="2950" y="14540"/>
                  </a:lnTo>
                  <a:lnTo>
                    <a:pt x="3105" y="14644"/>
                  </a:lnTo>
                  <a:lnTo>
                    <a:pt x="3260" y="14721"/>
                  </a:lnTo>
                  <a:lnTo>
                    <a:pt x="3441" y="14747"/>
                  </a:lnTo>
                  <a:lnTo>
                    <a:pt x="3648" y="14773"/>
                  </a:lnTo>
                  <a:lnTo>
                    <a:pt x="4036" y="14747"/>
                  </a:lnTo>
                  <a:lnTo>
                    <a:pt x="4450" y="14695"/>
                  </a:lnTo>
                  <a:lnTo>
                    <a:pt x="4735" y="14644"/>
                  </a:lnTo>
                  <a:lnTo>
                    <a:pt x="5019" y="14618"/>
                  </a:lnTo>
                  <a:lnTo>
                    <a:pt x="5278" y="14618"/>
                  </a:lnTo>
                  <a:lnTo>
                    <a:pt x="5485" y="14669"/>
                  </a:lnTo>
                  <a:lnTo>
                    <a:pt x="5614" y="14721"/>
                  </a:lnTo>
                  <a:lnTo>
                    <a:pt x="5744" y="14773"/>
                  </a:lnTo>
                  <a:lnTo>
                    <a:pt x="6002" y="14980"/>
                  </a:lnTo>
                  <a:lnTo>
                    <a:pt x="6080" y="15032"/>
                  </a:lnTo>
                  <a:lnTo>
                    <a:pt x="6158" y="15058"/>
                  </a:lnTo>
                  <a:lnTo>
                    <a:pt x="6261" y="15032"/>
                  </a:lnTo>
                  <a:lnTo>
                    <a:pt x="6339" y="14980"/>
                  </a:lnTo>
                  <a:lnTo>
                    <a:pt x="6365" y="14902"/>
                  </a:lnTo>
                  <a:lnTo>
                    <a:pt x="6390" y="14799"/>
                  </a:lnTo>
                  <a:lnTo>
                    <a:pt x="6365" y="14721"/>
                  </a:lnTo>
                  <a:lnTo>
                    <a:pt x="6313" y="14644"/>
                  </a:lnTo>
                  <a:lnTo>
                    <a:pt x="6158" y="14514"/>
                  </a:lnTo>
                  <a:lnTo>
                    <a:pt x="6002" y="14385"/>
                  </a:lnTo>
                  <a:lnTo>
                    <a:pt x="5821" y="14281"/>
                  </a:lnTo>
                  <a:lnTo>
                    <a:pt x="5640" y="14204"/>
                  </a:lnTo>
                  <a:lnTo>
                    <a:pt x="5485" y="14178"/>
                  </a:lnTo>
                  <a:lnTo>
                    <a:pt x="5356" y="14152"/>
                  </a:lnTo>
                  <a:lnTo>
                    <a:pt x="5045" y="14152"/>
                  </a:lnTo>
                  <a:lnTo>
                    <a:pt x="4709" y="14178"/>
                  </a:lnTo>
                  <a:lnTo>
                    <a:pt x="4372" y="14230"/>
                  </a:lnTo>
                  <a:lnTo>
                    <a:pt x="4036" y="14256"/>
                  </a:lnTo>
                  <a:lnTo>
                    <a:pt x="3726" y="14281"/>
                  </a:lnTo>
                  <a:lnTo>
                    <a:pt x="3570" y="14281"/>
                  </a:lnTo>
                  <a:lnTo>
                    <a:pt x="3441" y="14256"/>
                  </a:lnTo>
                  <a:lnTo>
                    <a:pt x="3312" y="14230"/>
                  </a:lnTo>
                  <a:lnTo>
                    <a:pt x="3208" y="14178"/>
                  </a:lnTo>
                  <a:lnTo>
                    <a:pt x="3131" y="14100"/>
                  </a:lnTo>
                  <a:lnTo>
                    <a:pt x="3053" y="13997"/>
                  </a:lnTo>
                  <a:lnTo>
                    <a:pt x="3001" y="13867"/>
                  </a:lnTo>
                  <a:lnTo>
                    <a:pt x="2950" y="13712"/>
                  </a:lnTo>
                  <a:lnTo>
                    <a:pt x="2872" y="13402"/>
                  </a:lnTo>
                  <a:lnTo>
                    <a:pt x="2820" y="13065"/>
                  </a:lnTo>
                  <a:lnTo>
                    <a:pt x="2768" y="12755"/>
                  </a:lnTo>
                  <a:lnTo>
                    <a:pt x="2691" y="12445"/>
                  </a:lnTo>
                  <a:lnTo>
                    <a:pt x="2587" y="12134"/>
                  </a:lnTo>
                  <a:lnTo>
                    <a:pt x="2536" y="12005"/>
                  </a:lnTo>
                  <a:lnTo>
                    <a:pt x="2458" y="11875"/>
                  </a:lnTo>
                  <a:lnTo>
                    <a:pt x="2355" y="11772"/>
                  </a:lnTo>
                  <a:lnTo>
                    <a:pt x="2251" y="11668"/>
                  </a:lnTo>
                  <a:lnTo>
                    <a:pt x="2018" y="11487"/>
                  </a:lnTo>
                  <a:lnTo>
                    <a:pt x="1734" y="11332"/>
                  </a:lnTo>
                  <a:lnTo>
                    <a:pt x="1449" y="11177"/>
                  </a:lnTo>
                  <a:lnTo>
                    <a:pt x="1139" y="11022"/>
                  </a:lnTo>
                  <a:lnTo>
                    <a:pt x="854" y="10840"/>
                  </a:lnTo>
                  <a:lnTo>
                    <a:pt x="725" y="10763"/>
                  </a:lnTo>
                  <a:lnTo>
                    <a:pt x="621" y="10659"/>
                  </a:lnTo>
                  <a:lnTo>
                    <a:pt x="544" y="10556"/>
                  </a:lnTo>
                  <a:lnTo>
                    <a:pt x="492" y="10452"/>
                  </a:lnTo>
                  <a:lnTo>
                    <a:pt x="466" y="10323"/>
                  </a:lnTo>
                  <a:lnTo>
                    <a:pt x="466" y="10194"/>
                  </a:lnTo>
                  <a:lnTo>
                    <a:pt x="492" y="10064"/>
                  </a:lnTo>
                  <a:lnTo>
                    <a:pt x="544" y="9909"/>
                  </a:lnTo>
                  <a:lnTo>
                    <a:pt x="647" y="9599"/>
                  </a:lnTo>
                  <a:lnTo>
                    <a:pt x="802" y="9288"/>
                  </a:lnTo>
                  <a:lnTo>
                    <a:pt x="957" y="8978"/>
                  </a:lnTo>
                  <a:lnTo>
                    <a:pt x="1087" y="8667"/>
                  </a:lnTo>
                  <a:lnTo>
                    <a:pt x="1164" y="8357"/>
                  </a:lnTo>
                  <a:lnTo>
                    <a:pt x="1190" y="8202"/>
                  </a:lnTo>
                  <a:lnTo>
                    <a:pt x="1190" y="8046"/>
                  </a:lnTo>
                  <a:lnTo>
                    <a:pt x="1190" y="7891"/>
                  </a:lnTo>
                  <a:lnTo>
                    <a:pt x="1164" y="7736"/>
                  </a:lnTo>
                  <a:lnTo>
                    <a:pt x="1087" y="7425"/>
                  </a:lnTo>
                  <a:lnTo>
                    <a:pt x="957" y="7115"/>
                  </a:lnTo>
                  <a:lnTo>
                    <a:pt x="802" y="6830"/>
                  </a:lnTo>
                  <a:lnTo>
                    <a:pt x="647" y="6494"/>
                  </a:lnTo>
                  <a:lnTo>
                    <a:pt x="544" y="6184"/>
                  </a:lnTo>
                  <a:lnTo>
                    <a:pt x="492" y="6054"/>
                  </a:lnTo>
                  <a:lnTo>
                    <a:pt x="466" y="5899"/>
                  </a:lnTo>
                  <a:lnTo>
                    <a:pt x="466" y="5770"/>
                  </a:lnTo>
                  <a:lnTo>
                    <a:pt x="492" y="5666"/>
                  </a:lnTo>
                  <a:lnTo>
                    <a:pt x="544" y="5537"/>
                  </a:lnTo>
                  <a:lnTo>
                    <a:pt x="621" y="5433"/>
                  </a:lnTo>
                  <a:lnTo>
                    <a:pt x="725" y="5356"/>
                  </a:lnTo>
                  <a:lnTo>
                    <a:pt x="854" y="5252"/>
                  </a:lnTo>
                  <a:lnTo>
                    <a:pt x="1139" y="5097"/>
                  </a:lnTo>
                  <a:lnTo>
                    <a:pt x="1449" y="4916"/>
                  </a:lnTo>
                  <a:lnTo>
                    <a:pt x="1734" y="4787"/>
                  </a:lnTo>
                  <a:lnTo>
                    <a:pt x="2018" y="4605"/>
                  </a:lnTo>
                  <a:lnTo>
                    <a:pt x="2251" y="4424"/>
                  </a:lnTo>
                  <a:lnTo>
                    <a:pt x="2355" y="4321"/>
                  </a:lnTo>
                  <a:lnTo>
                    <a:pt x="2458" y="4217"/>
                  </a:lnTo>
                  <a:lnTo>
                    <a:pt x="2536" y="4088"/>
                  </a:lnTo>
                  <a:lnTo>
                    <a:pt x="2587" y="3959"/>
                  </a:lnTo>
                  <a:lnTo>
                    <a:pt x="2691" y="3674"/>
                  </a:lnTo>
                  <a:lnTo>
                    <a:pt x="2768" y="3364"/>
                  </a:lnTo>
                  <a:lnTo>
                    <a:pt x="2820" y="3027"/>
                  </a:lnTo>
                  <a:lnTo>
                    <a:pt x="2872" y="2691"/>
                  </a:lnTo>
                  <a:lnTo>
                    <a:pt x="2950" y="2381"/>
                  </a:lnTo>
                  <a:lnTo>
                    <a:pt x="3001" y="2251"/>
                  </a:lnTo>
                  <a:lnTo>
                    <a:pt x="3053" y="2122"/>
                  </a:lnTo>
                  <a:lnTo>
                    <a:pt x="3131" y="2018"/>
                  </a:lnTo>
                  <a:lnTo>
                    <a:pt x="3208" y="1941"/>
                  </a:lnTo>
                  <a:lnTo>
                    <a:pt x="3312" y="1889"/>
                  </a:lnTo>
                  <a:lnTo>
                    <a:pt x="3441" y="1837"/>
                  </a:lnTo>
                  <a:lnTo>
                    <a:pt x="3570" y="1811"/>
                  </a:lnTo>
                  <a:lnTo>
                    <a:pt x="3726" y="1811"/>
                  </a:lnTo>
                  <a:lnTo>
                    <a:pt x="4036" y="1837"/>
                  </a:lnTo>
                  <a:lnTo>
                    <a:pt x="4372" y="1889"/>
                  </a:lnTo>
                  <a:lnTo>
                    <a:pt x="4709" y="1941"/>
                  </a:lnTo>
                  <a:lnTo>
                    <a:pt x="5045" y="1967"/>
                  </a:lnTo>
                  <a:lnTo>
                    <a:pt x="5356" y="1967"/>
                  </a:lnTo>
                  <a:lnTo>
                    <a:pt x="5485" y="1941"/>
                  </a:lnTo>
                  <a:lnTo>
                    <a:pt x="5640" y="1889"/>
                  </a:lnTo>
                  <a:lnTo>
                    <a:pt x="5770" y="1837"/>
                  </a:lnTo>
                  <a:lnTo>
                    <a:pt x="5899" y="1760"/>
                  </a:lnTo>
                  <a:lnTo>
                    <a:pt x="6158" y="1604"/>
                  </a:lnTo>
                  <a:lnTo>
                    <a:pt x="6390" y="1397"/>
                  </a:lnTo>
                  <a:lnTo>
                    <a:pt x="6623" y="1165"/>
                  </a:lnTo>
                  <a:lnTo>
                    <a:pt x="6882" y="906"/>
                  </a:lnTo>
                  <a:lnTo>
                    <a:pt x="7167" y="699"/>
                  </a:lnTo>
                  <a:lnTo>
                    <a:pt x="7296" y="595"/>
                  </a:lnTo>
                  <a:lnTo>
                    <a:pt x="7425" y="544"/>
                  </a:lnTo>
                  <a:lnTo>
                    <a:pt x="7555" y="492"/>
                  </a:lnTo>
                  <a:lnTo>
                    <a:pt x="7684" y="466"/>
                  </a:lnTo>
                  <a:lnTo>
                    <a:pt x="7865" y="492"/>
                  </a:lnTo>
                  <a:lnTo>
                    <a:pt x="8020" y="570"/>
                  </a:lnTo>
                  <a:lnTo>
                    <a:pt x="8201" y="673"/>
                  </a:lnTo>
                  <a:lnTo>
                    <a:pt x="8383" y="802"/>
                  </a:lnTo>
                  <a:lnTo>
                    <a:pt x="8460" y="854"/>
                  </a:lnTo>
                  <a:lnTo>
                    <a:pt x="8538" y="854"/>
                  </a:lnTo>
                  <a:lnTo>
                    <a:pt x="8641" y="828"/>
                  </a:lnTo>
                  <a:lnTo>
                    <a:pt x="8719" y="777"/>
                  </a:lnTo>
                  <a:lnTo>
                    <a:pt x="8745" y="699"/>
                  </a:lnTo>
                  <a:lnTo>
                    <a:pt x="8771" y="621"/>
                  </a:lnTo>
                  <a:lnTo>
                    <a:pt x="8745" y="518"/>
                  </a:lnTo>
                  <a:lnTo>
                    <a:pt x="8693" y="440"/>
                  </a:lnTo>
                  <a:lnTo>
                    <a:pt x="8460" y="285"/>
                  </a:lnTo>
                  <a:lnTo>
                    <a:pt x="8227" y="130"/>
                  </a:lnTo>
                  <a:lnTo>
                    <a:pt x="7969" y="26"/>
                  </a:lnTo>
                  <a:lnTo>
                    <a:pt x="7839" y="0"/>
                  </a:lnTo>
                  <a:close/>
                  <a:moveTo>
                    <a:pt x="9288" y="1113"/>
                  </a:moveTo>
                  <a:lnTo>
                    <a:pt x="9210" y="1139"/>
                  </a:lnTo>
                  <a:lnTo>
                    <a:pt x="9133" y="1216"/>
                  </a:lnTo>
                  <a:lnTo>
                    <a:pt x="9081" y="1294"/>
                  </a:lnTo>
                  <a:lnTo>
                    <a:pt x="9081" y="1372"/>
                  </a:lnTo>
                  <a:lnTo>
                    <a:pt x="9107" y="1475"/>
                  </a:lnTo>
                  <a:lnTo>
                    <a:pt x="9159" y="1527"/>
                  </a:lnTo>
                  <a:lnTo>
                    <a:pt x="9443" y="1734"/>
                  </a:lnTo>
                  <a:lnTo>
                    <a:pt x="9599" y="1837"/>
                  </a:lnTo>
                  <a:lnTo>
                    <a:pt x="9754" y="1889"/>
                  </a:lnTo>
                  <a:lnTo>
                    <a:pt x="9883" y="1941"/>
                  </a:lnTo>
                  <a:lnTo>
                    <a:pt x="10038" y="1967"/>
                  </a:lnTo>
                  <a:lnTo>
                    <a:pt x="10349" y="1967"/>
                  </a:lnTo>
                  <a:lnTo>
                    <a:pt x="10685" y="1941"/>
                  </a:lnTo>
                  <a:lnTo>
                    <a:pt x="10996" y="1889"/>
                  </a:lnTo>
                  <a:lnTo>
                    <a:pt x="11332" y="1837"/>
                  </a:lnTo>
                  <a:lnTo>
                    <a:pt x="11668" y="1811"/>
                  </a:lnTo>
                  <a:lnTo>
                    <a:pt x="11798" y="1811"/>
                  </a:lnTo>
                  <a:lnTo>
                    <a:pt x="11953" y="1837"/>
                  </a:lnTo>
                  <a:lnTo>
                    <a:pt x="12056" y="1889"/>
                  </a:lnTo>
                  <a:lnTo>
                    <a:pt x="12160" y="1941"/>
                  </a:lnTo>
                  <a:lnTo>
                    <a:pt x="12263" y="2018"/>
                  </a:lnTo>
                  <a:lnTo>
                    <a:pt x="12341" y="2122"/>
                  </a:lnTo>
                  <a:lnTo>
                    <a:pt x="12393" y="2251"/>
                  </a:lnTo>
                  <a:lnTo>
                    <a:pt x="12444" y="2381"/>
                  </a:lnTo>
                  <a:lnTo>
                    <a:pt x="12522" y="2691"/>
                  </a:lnTo>
                  <a:lnTo>
                    <a:pt x="12574" y="3027"/>
                  </a:lnTo>
                  <a:lnTo>
                    <a:pt x="12625" y="3364"/>
                  </a:lnTo>
                  <a:lnTo>
                    <a:pt x="12677" y="3674"/>
                  </a:lnTo>
                  <a:lnTo>
                    <a:pt x="12781" y="3959"/>
                  </a:lnTo>
                  <a:lnTo>
                    <a:pt x="12858" y="4088"/>
                  </a:lnTo>
                  <a:lnTo>
                    <a:pt x="12936" y="4217"/>
                  </a:lnTo>
                  <a:lnTo>
                    <a:pt x="13014" y="4321"/>
                  </a:lnTo>
                  <a:lnTo>
                    <a:pt x="13143" y="4424"/>
                  </a:lnTo>
                  <a:lnTo>
                    <a:pt x="13376" y="4605"/>
                  </a:lnTo>
                  <a:lnTo>
                    <a:pt x="13660" y="4787"/>
                  </a:lnTo>
                  <a:lnTo>
                    <a:pt x="13945" y="4916"/>
                  </a:lnTo>
                  <a:lnTo>
                    <a:pt x="14255" y="5097"/>
                  </a:lnTo>
                  <a:lnTo>
                    <a:pt x="14540" y="5252"/>
                  </a:lnTo>
                  <a:lnTo>
                    <a:pt x="14643" y="5356"/>
                  </a:lnTo>
                  <a:lnTo>
                    <a:pt x="14747" y="5433"/>
                  </a:lnTo>
                  <a:lnTo>
                    <a:pt x="14825" y="5537"/>
                  </a:lnTo>
                  <a:lnTo>
                    <a:pt x="14876" y="5666"/>
                  </a:lnTo>
                  <a:lnTo>
                    <a:pt x="14902" y="5770"/>
                  </a:lnTo>
                  <a:lnTo>
                    <a:pt x="14902" y="5899"/>
                  </a:lnTo>
                  <a:lnTo>
                    <a:pt x="14902" y="6054"/>
                  </a:lnTo>
                  <a:lnTo>
                    <a:pt x="14850" y="6184"/>
                  </a:lnTo>
                  <a:lnTo>
                    <a:pt x="14721" y="6494"/>
                  </a:lnTo>
                  <a:lnTo>
                    <a:pt x="14566" y="6830"/>
                  </a:lnTo>
                  <a:lnTo>
                    <a:pt x="14436" y="7115"/>
                  </a:lnTo>
                  <a:lnTo>
                    <a:pt x="14307" y="7425"/>
                  </a:lnTo>
                  <a:lnTo>
                    <a:pt x="14204" y="7736"/>
                  </a:lnTo>
                  <a:lnTo>
                    <a:pt x="14204" y="7891"/>
                  </a:lnTo>
                  <a:lnTo>
                    <a:pt x="14178" y="8046"/>
                  </a:lnTo>
                  <a:lnTo>
                    <a:pt x="14204" y="8202"/>
                  </a:lnTo>
                  <a:lnTo>
                    <a:pt x="14204" y="8357"/>
                  </a:lnTo>
                  <a:lnTo>
                    <a:pt x="14307" y="8667"/>
                  </a:lnTo>
                  <a:lnTo>
                    <a:pt x="14436" y="8978"/>
                  </a:lnTo>
                  <a:lnTo>
                    <a:pt x="14566" y="9288"/>
                  </a:lnTo>
                  <a:lnTo>
                    <a:pt x="14721" y="9599"/>
                  </a:lnTo>
                  <a:lnTo>
                    <a:pt x="14850" y="9909"/>
                  </a:lnTo>
                  <a:lnTo>
                    <a:pt x="14902" y="10064"/>
                  </a:lnTo>
                  <a:lnTo>
                    <a:pt x="14902" y="10194"/>
                  </a:lnTo>
                  <a:lnTo>
                    <a:pt x="14902" y="10323"/>
                  </a:lnTo>
                  <a:lnTo>
                    <a:pt x="14876" y="10452"/>
                  </a:lnTo>
                  <a:lnTo>
                    <a:pt x="14825" y="10556"/>
                  </a:lnTo>
                  <a:lnTo>
                    <a:pt x="14747" y="10659"/>
                  </a:lnTo>
                  <a:lnTo>
                    <a:pt x="14643" y="10763"/>
                  </a:lnTo>
                  <a:lnTo>
                    <a:pt x="14540" y="10840"/>
                  </a:lnTo>
                  <a:lnTo>
                    <a:pt x="14255" y="11022"/>
                  </a:lnTo>
                  <a:lnTo>
                    <a:pt x="13945" y="11177"/>
                  </a:lnTo>
                  <a:lnTo>
                    <a:pt x="13660" y="11332"/>
                  </a:lnTo>
                  <a:lnTo>
                    <a:pt x="13376" y="11487"/>
                  </a:lnTo>
                  <a:lnTo>
                    <a:pt x="13143" y="11668"/>
                  </a:lnTo>
                  <a:lnTo>
                    <a:pt x="13014" y="11772"/>
                  </a:lnTo>
                  <a:lnTo>
                    <a:pt x="12936" y="11875"/>
                  </a:lnTo>
                  <a:lnTo>
                    <a:pt x="12858" y="12005"/>
                  </a:lnTo>
                  <a:lnTo>
                    <a:pt x="12781" y="12134"/>
                  </a:lnTo>
                  <a:lnTo>
                    <a:pt x="12677" y="12445"/>
                  </a:lnTo>
                  <a:lnTo>
                    <a:pt x="12625" y="12755"/>
                  </a:lnTo>
                  <a:lnTo>
                    <a:pt x="12574" y="13065"/>
                  </a:lnTo>
                  <a:lnTo>
                    <a:pt x="12522" y="13402"/>
                  </a:lnTo>
                  <a:lnTo>
                    <a:pt x="12444" y="13712"/>
                  </a:lnTo>
                  <a:lnTo>
                    <a:pt x="12393" y="13867"/>
                  </a:lnTo>
                  <a:lnTo>
                    <a:pt x="12341" y="13997"/>
                  </a:lnTo>
                  <a:lnTo>
                    <a:pt x="12263" y="14100"/>
                  </a:lnTo>
                  <a:lnTo>
                    <a:pt x="12160" y="14178"/>
                  </a:lnTo>
                  <a:lnTo>
                    <a:pt x="12056" y="14230"/>
                  </a:lnTo>
                  <a:lnTo>
                    <a:pt x="11953" y="14256"/>
                  </a:lnTo>
                  <a:lnTo>
                    <a:pt x="11798" y="14281"/>
                  </a:lnTo>
                  <a:lnTo>
                    <a:pt x="11668" y="14281"/>
                  </a:lnTo>
                  <a:lnTo>
                    <a:pt x="11332" y="14256"/>
                  </a:lnTo>
                  <a:lnTo>
                    <a:pt x="10996" y="14230"/>
                  </a:lnTo>
                  <a:lnTo>
                    <a:pt x="10685" y="14178"/>
                  </a:lnTo>
                  <a:lnTo>
                    <a:pt x="10349" y="14152"/>
                  </a:lnTo>
                  <a:lnTo>
                    <a:pt x="10038" y="14152"/>
                  </a:lnTo>
                  <a:lnTo>
                    <a:pt x="9883" y="14178"/>
                  </a:lnTo>
                  <a:lnTo>
                    <a:pt x="9754" y="14204"/>
                  </a:lnTo>
                  <a:lnTo>
                    <a:pt x="9599" y="14256"/>
                  </a:lnTo>
                  <a:lnTo>
                    <a:pt x="9469" y="14333"/>
                  </a:lnTo>
                  <a:lnTo>
                    <a:pt x="9236" y="14514"/>
                  </a:lnTo>
                  <a:lnTo>
                    <a:pt x="8978" y="14721"/>
                  </a:lnTo>
                  <a:lnTo>
                    <a:pt x="8745" y="14954"/>
                  </a:lnTo>
                  <a:lnTo>
                    <a:pt x="8486" y="15187"/>
                  </a:lnTo>
                  <a:lnTo>
                    <a:pt x="8227" y="15420"/>
                  </a:lnTo>
                  <a:lnTo>
                    <a:pt x="8098" y="15497"/>
                  </a:lnTo>
                  <a:lnTo>
                    <a:pt x="7969" y="15575"/>
                  </a:lnTo>
                  <a:lnTo>
                    <a:pt x="7839" y="15627"/>
                  </a:lnTo>
                  <a:lnTo>
                    <a:pt x="7555" y="15627"/>
                  </a:lnTo>
                  <a:lnTo>
                    <a:pt x="7399" y="15575"/>
                  </a:lnTo>
                  <a:lnTo>
                    <a:pt x="7244" y="15471"/>
                  </a:lnTo>
                  <a:lnTo>
                    <a:pt x="7089" y="15368"/>
                  </a:lnTo>
                  <a:lnTo>
                    <a:pt x="6985" y="15316"/>
                  </a:lnTo>
                  <a:lnTo>
                    <a:pt x="6908" y="15316"/>
                  </a:lnTo>
                  <a:lnTo>
                    <a:pt x="6830" y="15342"/>
                  </a:lnTo>
                  <a:lnTo>
                    <a:pt x="6753" y="15394"/>
                  </a:lnTo>
                  <a:lnTo>
                    <a:pt x="6701" y="15471"/>
                  </a:lnTo>
                  <a:lnTo>
                    <a:pt x="6701" y="15575"/>
                  </a:lnTo>
                  <a:lnTo>
                    <a:pt x="6727" y="15653"/>
                  </a:lnTo>
                  <a:lnTo>
                    <a:pt x="6779" y="15730"/>
                  </a:lnTo>
                  <a:lnTo>
                    <a:pt x="6985" y="15885"/>
                  </a:lnTo>
                  <a:lnTo>
                    <a:pt x="7192" y="15989"/>
                  </a:lnTo>
                  <a:lnTo>
                    <a:pt x="7451" y="16067"/>
                  </a:lnTo>
                  <a:lnTo>
                    <a:pt x="7684" y="16118"/>
                  </a:lnTo>
                  <a:lnTo>
                    <a:pt x="7891" y="16092"/>
                  </a:lnTo>
                  <a:lnTo>
                    <a:pt x="8072" y="16041"/>
                  </a:lnTo>
                  <a:lnTo>
                    <a:pt x="8253" y="15963"/>
                  </a:lnTo>
                  <a:lnTo>
                    <a:pt x="8434" y="15860"/>
                  </a:lnTo>
                  <a:lnTo>
                    <a:pt x="8615" y="15730"/>
                  </a:lnTo>
                  <a:lnTo>
                    <a:pt x="8771" y="15575"/>
                  </a:lnTo>
                  <a:lnTo>
                    <a:pt x="9081" y="15290"/>
                  </a:lnTo>
                  <a:lnTo>
                    <a:pt x="9495" y="14902"/>
                  </a:lnTo>
                  <a:lnTo>
                    <a:pt x="9702" y="14747"/>
                  </a:lnTo>
                  <a:lnTo>
                    <a:pt x="9883" y="14669"/>
                  </a:lnTo>
                  <a:lnTo>
                    <a:pt x="10116" y="14618"/>
                  </a:lnTo>
                  <a:lnTo>
                    <a:pt x="10375" y="14618"/>
                  </a:lnTo>
                  <a:lnTo>
                    <a:pt x="10633" y="14644"/>
                  </a:lnTo>
                  <a:lnTo>
                    <a:pt x="10918" y="14695"/>
                  </a:lnTo>
                  <a:lnTo>
                    <a:pt x="11332" y="14747"/>
                  </a:lnTo>
                  <a:lnTo>
                    <a:pt x="11746" y="14773"/>
                  </a:lnTo>
                  <a:lnTo>
                    <a:pt x="11927" y="14747"/>
                  </a:lnTo>
                  <a:lnTo>
                    <a:pt x="12108" y="14721"/>
                  </a:lnTo>
                  <a:lnTo>
                    <a:pt x="12289" y="14644"/>
                  </a:lnTo>
                  <a:lnTo>
                    <a:pt x="12444" y="14540"/>
                  </a:lnTo>
                  <a:lnTo>
                    <a:pt x="12600" y="14437"/>
                  </a:lnTo>
                  <a:lnTo>
                    <a:pt x="12703" y="14281"/>
                  </a:lnTo>
                  <a:lnTo>
                    <a:pt x="12781" y="14126"/>
                  </a:lnTo>
                  <a:lnTo>
                    <a:pt x="12858" y="13945"/>
                  </a:lnTo>
                  <a:lnTo>
                    <a:pt x="12962" y="13557"/>
                  </a:lnTo>
                  <a:lnTo>
                    <a:pt x="13039" y="13143"/>
                  </a:lnTo>
                  <a:lnTo>
                    <a:pt x="13065" y="12858"/>
                  </a:lnTo>
                  <a:lnTo>
                    <a:pt x="13143" y="12600"/>
                  </a:lnTo>
                  <a:lnTo>
                    <a:pt x="13195" y="12367"/>
                  </a:lnTo>
                  <a:lnTo>
                    <a:pt x="13324" y="12160"/>
                  </a:lnTo>
                  <a:lnTo>
                    <a:pt x="13453" y="12005"/>
                  </a:lnTo>
                  <a:lnTo>
                    <a:pt x="13660" y="11875"/>
                  </a:lnTo>
                  <a:lnTo>
                    <a:pt x="13893" y="11720"/>
                  </a:lnTo>
                  <a:lnTo>
                    <a:pt x="14152" y="11591"/>
                  </a:lnTo>
                  <a:lnTo>
                    <a:pt x="14540" y="11410"/>
                  </a:lnTo>
                  <a:lnTo>
                    <a:pt x="14876" y="11203"/>
                  </a:lnTo>
                  <a:lnTo>
                    <a:pt x="15032" y="11073"/>
                  </a:lnTo>
                  <a:lnTo>
                    <a:pt x="15161" y="10918"/>
                  </a:lnTo>
                  <a:lnTo>
                    <a:pt x="15264" y="10763"/>
                  </a:lnTo>
                  <a:lnTo>
                    <a:pt x="15342" y="10608"/>
                  </a:lnTo>
                  <a:lnTo>
                    <a:pt x="15368" y="10401"/>
                  </a:lnTo>
                  <a:lnTo>
                    <a:pt x="15394" y="10220"/>
                  </a:lnTo>
                  <a:lnTo>
                    <a:pt x="15368" y="10038"/>
                  </a:lnTo>
                  <a:lnTo>
                    <a:pt x="15316" y="9857"/>
                  </a:lnTo>
                  <a:lnTo>
                    <a:pt x="15187" y="9469"/>
                  </a:lnTo>
                  <a:lnTo>
                    <a:pt x="15006" y="9081"/>
                  </a:lnTo>
                  <a:lnTo>
                    <a:pt x="14876" y="8823"/>
                  </a:lnTo>
                  <a:lnTo>
                    <a:pt x="14773" y="8538"/>
                  </a:lnTo>
                  <a:lnTo>
                    <a:pt x="14695" y="8305"/>
                  </a:lnTo>
                  <a:lnTo>
                    <a:pt x="14643" y="8046"/>
                  </a:lnTo>
                  <a:lnTo>
                    <a:pt x="14695" y="7814"/>
                  </a:lnTo>
                  <a:lnTo>
                    <a:pt x="14773" y="7555"/>
                  </a:lnTo>
                  <a:lnTo>
                    <a:pt x="14876" y="7296"/>
                  </a:lnTo>
                  <a:lnTo>
                    <a:pt x="15006" y="7012"/>
                  </a:lnTo>
                  <a:lnTo>
                    <a:pt x="15187" y="6649"/>
                  </a:lnTo>
                  <a:lnTo>
                    <a:pt x="15316" y="6261"/>
                  </a:lnTo>
                  <a:lnTo>
                    <a:pt x="15368" y="6080"/>
                  </a:lnTo>
                  <a:lnTo>
                    <a:pt x="15394" y="5873"/>
                  </a:lnTo>
                  <a:lnTo>
                    <a:pt x="15368" y="5692"/>
                  </a:lnTo>
                  <a:lnTo>
                    <a:pt x="15342" y="5511"/>
                  </a:lnTo>
                  <a:lnTo>
                    <a:pt x="15264" y="5330"/>
                  </a:lnTo>
                  <a:lnTo>
                    <a:pt x="15161" y="5175"/>
                  </a:lnTo>
                  <a:lnTo>
                    <a:pt x="15032" y="5045"/>
                  </a:lnTo>
                  <a:lnTo>
                    <a:pt x="14876" y="4916"/>
                  </a:lnTo>
                  <a:lnTo>
                    <a:pt x="14540" y="4709"/>
                  </a:lnTo>
                  <a:lnTo>
                    <a:pt x="14152" y="4502"/>
                  </a:lnTo>
                  <a:lnTo>
                    <a:pt x="13893" y="4373"/>
                  </a:lnTo>
                  <a:lnTo>
                    <a:pt x="13660" y="4243"/>
                  </a:lnTo>
                  <a:lnTo>
                    <a:pt x="13453" y="4088"/>
                  </a:lnTo>
                  <a:lnTo>
                    <a:pt x="13324" y="3933"/>
                  </a:lnTo>
                  <a:lnTo>
                    <a:pt x="13195" y="3752"/>
                  </a:lnTo>
                  <a:lnTo>
                    <a:pt x="13143" y="3519"/>
                  </a:lnTo>
                  <a:lnTo>
                    <a:pt x="13065" y="3234"/>
                  </a:lnTo>
                  <a:lnTo>
                    <a:pt x="13039" y="2950"/>
                  </a:lnTo>
                  <a:lnTo>
                    <a:pt x="12962" y="2562"/>
                  </a:lnTo>
                  <a:lnTo>
                    <a:pt x="12858" y="2174"/>
                  </a:lnTo>
                  <a:lnTo>
                    <a:pt x="12781" y="1992"/>
                  </a:lnTo>
                  <a:lnTo>
                    <a:pt x="12703" y="1811"/>
                  </a:lnTo>
                  <a:lnTo>
                    <a:pt x="12600" y="1682"/>
                  </a:lnTo>
                  <a:lnTo>
                    <a:pt x="12444" y="1553"/>
                  </a:lnTo>
                  <a:lnTo>
                    <a:pt x="12289" y="1449"/>
                  </a:lnTo>
                  <a:lnTo>
                    <a:pt x="12108" y="1397"/>
                  </a:lnTo>
                  <a:lnTo>
                    <a:pt x="11927" y="1346"/>
                  </a:lnTo>
                  <a:lnTo>
                    <a:pt x="11746" y="1346"/>
                  </a:lnTo>
                  <a:lnTo>
                    <a:pt x="11332" y="1372"/>
                  </a:lnTo>
                  <a:lnTo>
                    <a:pt x="10918" y="1423"/>
                  </a:lnTo>
                  <a:lnTo>
                    <a:pt x="10633" y="1449"/>
                  </a:lnTo>
                  <a:lnTo>
                    <a:pt x="10375" y="1501"/>
                  </a:lnTo>
                  <a:lnTo>
                    <a:pt x="10116" y="1501"/>
                  </a:lnTo>
                  <a:lnTo>
                    <a:pt x="9883" y="1449"/>
                  </a:lnTo>
                  <a:lnTo>
                    <a:pt x="9676" y="1346"/>
                  </a:lnTo>
                  <a:lnTo>
                    <a:pt x="9469" y="1165"/>
                  </a:lnTo>
                  <a:lnTo>
                    <a:pt x="9392" y="1139"/>
                  </a:lnTo>
                  <a:lnTo>
                    <a:pt x="9288" y="11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1" name="Google Shape;2981;p26"/>
          <p:cNvGrpSpPr/>
          <p:nvPr/>
        </p:nvGrpSpPr>
        <p:grpSpPr>
          <a:xfrm>
            <a:off x="1044244" y="2661200"/>
            <a:ext cx="340900" cy="402950"/>
            <a:chOff x="1031150" y="2661200"/>
            <a:chExt cx="340900" cy="402950"/>
          </a:xfrm>
        </p:grpSpPr>
        <p:sp>
          <p:nvSpPr>
            <p:cNvPr id="2982" name="Google Shape;2982;p26"/>
            <p:cNvSpPr/>
            <p:nvPr/>
          </p:nvSpPr>
          <p:spPr>
            <a:xfrm>
              <a:off x="1036975" y="2705825"/>
              <a:ext cx="217350" cy="293000"/>
            </a:xfrm>
            <a:custGeom>
              <a:rect b="b" l="l" r="r" t="t"/>
              <a:pathLst>
                <a:path extrusionOk="0" h="11720" w="8694">
                  <a:moveTo>
                    <a:pt x="8693" y="11487"/>
                  </a:moveTo>
                  <a:lnTo>
                    <a:pt x="4269" y="11720"/>
                  </a:lnTo>
                  <a:lnTo>
                    <a:pt x="1" y="11487"/>
                  </a:lnTo>
                  <a:lnTo>
                    <a:pt x="1" y="285"/>
                  </a:lnTo>
                  <a:lnTo>
                    <a:pt x="4425" y="0"/>
                  </a:lnTo>
                  <a:lnTo>
                    <a:pt x="8693" y="285"/>
                  </a:lnTo>
                  <a:lnTo>
                    <a:pt x="8693" y="285"/>
                  </a:lnTo>
                  <a:lnTo>
                    <a:pt x="8693" y="11487"/>
                  </a:lnTo>
                  <a:lnTo>
                    <a:pt x="8693" y="1148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26"/>
            <p:cNvSpPr/>
            <p:nvPr/>
          </p:nvSpPr>
          <p:spPr>
            <a:xfrm>
              <a:off x="1036975" y="2667000"/>
              <a:ext cx="217350" cy="391350"/>
            </a:xfrm>
            <a:custGeom>
              <a:rect b="b" l="l" r="r" t="t"/>
              <a:pathLst>
                <a:path extrusionOk="0" h="15654" w="8694">
                  <a:moveTo>
                    <a:pt x="8693" y="13040"/>
                  </a:moveTo>
                  <a:lnTo>
                    <a:pt x="8693" y="14722"/>
                  </a:lnTo>
                  <a:lnTo>
                    <a:pt x="8693" y="14722"/>
                  </a:lnTo>
                  <a:lnTo>
                    <a:pt x="8693" y="14903"/>
                  </a:lnTo>
                  <a:lnTo>
                    <a:pt x="8642" y="15084"/>
                  </a:lnTo>
                  <a:lnTo>
                    <a:pt x="8538" y="15239"/>
                  </a:lnTo>
                  <a:lnTo>
                    <a:pt x="8435" y="15368"/>
                  </a:lnTo>
                  <a:lnTo>
                    <a:pt x="8305" y="15498"/>
                  </a:lnTo>
                  <a:lnTo>
                    <a:pt x="8150" y="15575"/>
                  </a:lnTo>
                  <a:lnTo>
                    <a:pt x="7969" y="15627"/>
                  </a:lnTo>
                  <a:lnTo>
                    <a:pt x="7788" y="15653"/>
                  </a:lnTo>
                  <a:lnTo>
                    <a:pt x="906" y="15653"/>
                  </a:lnTo>
                  <a:lnTo>
                    <a:pt x="906" y="15653"/>
                  </a:lnTo>
                  <a:lnTo>
                    <a:pt x="725" y="15627"/>
                  </a:lnTo>
                  <a:lnTo>
                    <a:pt x="570" y="15575"/>
                  </a:lnTo>
                  <a:lnTo>
                    <a:pt x="415" y="15498"/>
                  </a:lnTo>
                  <a:lnTo>
                    <a:pt x="259" y="15368"/>
                  </a:lnTo>
                  <a:lnTo>
                    <a:pt x="156" y="15239"/>
                  </a:lnTo>
                  <a:lnTo>
                    <a:pt x="78" y="15084"/>
                  </a:lnTo>
                  <a:lnTo>
                    <a:pt x="27" y="14903"/>
                  </a:lnTo>
                  <a:lnTo>
                    <a:pt x="1" y="14722"/>
                  </a:lnTo>
                  <a:lnTo>
                    <a:pt x="1" y="13040"/>
                  </a:lnTo>
                  <a:lnTo>
                    <a:pt x="8693" y="13040"/>
                  </a:lnTo>
                  <a:close/>
                  <a:moveTo>
                    <a:pt x="906" y="1"/>
                  </a:moveTo>
                  <a:lnTo>
                    <a:pt x="7788" y="1"/>
                  </a:lnTo>
                  <a:lnTo>
                    <a:pt x="7788" y="1"/>
                  </a:lnTo>
                  <a:lnTo>
                    <a:pt x="7969" y="27"/>
                  </a:lnTo>
                  <a:lnTo>
                    <a:pt x="8150" y="78"/>
                  </a:lnTo>
                  <a:lnTo>
                    <a:pt x="8305" y="156"/>
                  </a:lnTo>
                  <a:lnTo>
                    <a:pt x="8435" y="285"/>
                  </a:lnTo>
                  <a:lnTo>
                    <a:pt x="8538" y="415"/>
                  </a:lnTo>
                  <a:lnTo>
                    <a:pt x="8642" y="570"/>
                  </a:lnTo>
                  <a:lnTo>
                    <a:pt x="8693" y="751"/>
                  </a:lnTo>
                  <a:lnTo>
                    <a:pt x="8693" y="932"/>
                  </a:lnTo>
                  <a:lnTo>
                    <a:pt x="8693" y="1838"/>
                  </a:lnTo>
                  <a:lnTo>
                    <a:pt x="1" y="1838"/>
                  </a:lnTo>
                  <a:lnTo>
                    <a:pt x="1" y="932"/>
                  </a:lnTo>
                  <a:lnTo>
                    <a:pt x="1" y="932"/>
                  </a:lnTo>
                  <a:lnTo>
                    <a:pt x="27" y="751"/>
                  </a:lnTo>
                  <a:lnTo>
                    <a:pt x="78" y="570"/>
                  </a:lnTo>
                  <a:lnTo>
                    <a:pt x="156" y="415"/>
                  </a:lnTo>
                  <a:lnTo>
                    <a:pt x="259" y="285"/>
                  </a:lnTo>
                  <a:lnTo>
                    <a:pt x="415" y="156"/>
                  </a:lnTo>
                  <a:lnTo>
                    <a:pt x="570" y="78"/>
                  </a:lnTo>
                  <a:lnTo>
                    <a:pt x="725" y="27"/>
                  </a:lnTo>
                  <a:lnTo>
                    <a:pt x="906" y="1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26"/>
            <p:cNvSpPr/>
            <p:nvPr/>
          </p:nvSpPr>
          <p:spPr>
            <a:xfrm>
              <a:off x="1132700" y="3012400"/>
              <a:ext cx="26550" cy="26525"/>
            </a:xfrm>
            <a:custGeom>
              <a:rect b="b" l="l" r="r" t="t"/>
              <a:pathLst>
                <a:path extrusionOk="0" h="1061" w="1062">
                  <a:moveTo>
                    <a:pt x="518" y="1061"/>
                  </a:moveTo>
                  <a:lnTo>
                    <a:pt x="518" y="1061"/>
                  </a:lnTo>
                  <a:lnTo>
                    <a:pt x="622" y="1061"/>
                  </a:lnTo>
                  <a:lnTo>
                    <a:pt x="725" y="1009"/>
                  </a:lnTo>
                  <a:lnTo>
                    <a:pt x="829" y="983"/>
                  </a:lnTo>
                  <a:lnTo>
                    <a:pt x="906" y="906"/>
                  </a:lnTo>
                  <a:lnTo>
                    <a:pt x="958" y="828"/>
                  </a:lnTo>
                  <a:lnTo>
                    <a:pt x="1010" y="725"/>
                  </a:lnTo>
                  <a:lnTo>
                    <a:pt x="1036" y="647"/>
                  </a:lnTo>
                  <a:lnTo>
                    <a:pt x="1061" y="518"/>
                  </a:lnTo>
                  <a:lnTo>
                    <a:pt x="1061" y="518"/>
                  </a:lnTo>
                  <a:lnTo>
                    <a:pt x="1036" y="414"/>
                  </a:lnTo>
                  <a:lnTo>
                    <a:pt x="1010" y="311"/>
                  </a:lnTo>
                  <a:lnTo>
                    <a:pt x="958" y="233"/>
                  </a:lnTo>
                  <a:lnTo>
                    <a:pt x="906" y="155"/>
                  </a:lnTo>
                  <a:lnTo>
                    <a:pt x="829" y="78"/>
                  </a:lnTo>
                  <a:lnTo>
                    <a:pt x="725" y="26"/>
                  </a:lnTo>
                  <a:lnTo>
                    <a:pt x="622" y="0"/>
                  </a:lnTo>
                  <a:lnTo>
                    <a:pt x="518" y="0"/>
                  </a:lnTo>
                  <a:lnTo>
                    <a:pt x="518" y="0"/>
                  </a:lnTo>
                  <a:lnTo>
                    <a:pt x="415" y="0"/>
                  </a:lnTo>
                  <a:lnTo>
                    <a:pt x="311" y="26"/>
                  </a:lnTo>
                  <a:lnTo>
                    <a:pt x="233" y="78"/>
                  </a:lnTo>
                  <a:lnTo>
                    <a:pt x="156" y="155"/>
                  </a:lnTo>
                  <a:lnTo>
                    <a:pt x="78" y="233"/>
                  </a:lnTo>
                  <a:lnTo>
                    <a:pt x="27" y="311"/>
                  </a:lnTo>
                  <a:lnTo>
                    <a:pt x="1" y="414"/>
                  </a:lnTo>
                  <a:lnTo>
                    <a:pt x="1" y="518"/>
                  </a:lnTo>
                  <a:lnTo>
                    <a:pt x="1" y="518"/>
                  </a:lnTo>
                  <a:lnTo>
                    <a:pt x="1" y="647"/>
                  </a:lnTo>
                  <a:lnTo>
                    <a:pt x="27" y="725"/>
                  </a:lnTo>
                  <a:lnTo>
                    <a:pt x="78" y="828"/>
                  </a:lnTo>
                  <a:lnTo>
                    <a:pt x="156" y="906"/>
                  </a:lnTo>
                  <a:lnTo>
                    <a:pt x="233" y="983"/>
                  </a:lnTo>
                  <a:lnTo>
                    <a:pt x="311" y="1009"/>
                  </a:lnTo>
                  <a:lnTo>
                    <a:pt x="415" y="1061"/>
                  </a:lnTo>
                  <a:lnTo>
                    <a:pt x="518" y="1061"/>
                  </a:lnTo>
                  <a:lnTo>
                    <a:pt x="518" y="106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26"/>
            <p:cNvSpPr/>
            <p:nvPr/>
          </p:nvSpPr>
          <p:spPr>
            <a:xfrm>
              <a:off x="1067375" y="2743325"/>
              <a:ext cx="53075" cy="53075"/>
            </a:xfrm>
            <a:custGeom>
              <a:rect b="b" l="l" r="r" t="t"/>
              <a:pathLst>
                <a:path extrusionOk="0" h="2123" w="2123">
                  <a:moveTo>
                    <a:pt x="259" y="1"/>
                  </a:moveTo>
                  <a:lnTo>
                    <a:pt x="1863" y="1"/>
                  </a:lnTo>
                  <a:lnTo>
                    <a:pt x="1863" y="1"/>
                  </a:lnTo>
                  <a:lnTo>
                    <a:pt x="1967" y="27"/>
                  </a:lnTo>
                  <a:lnTo>
                    <a:pt x="2044" y="78"/>
                  </a:lnTo>
                  <a:lnTo>
                    <a:pt x="2096" y="156"/>
                  </a:lnTo>
                  <a:lnTo>
                    <a:pt x="2122" y="259"/>
                  </a:lnTo>
                  <a:lnTo>
                    <a:pt x="2122" y="1889"/>
                  </a:lnTo>
                  <a:lnTo>
                    <a:pt x="2122" y="1889"/>
                  </a:lnTo>
                  <a:lnTo>
                    <a:pt x="2096" y="1967"/>
                  </a:lnTo>
                  <a:lnTo>
                    <a:pt x="2044" y="2045"/>
                  </a:lnTo>
                  <a:lnTo>
                    <a:pt x="1967" y="2096"/>
                  </a:lnTo>
                  <a:lnTo>
                    <a:pt x="1863" y="2122"/>
                  </a:lnTo>
                  <a:lnTo>
                    <a:pt x="259" y="2122"/>
                  </a:lnTo>
                  <a:lnTo>
                    <a:pt x="259" y="2122"/>
                  </a:lnTo>
                  <a:lnTo>
                    <a:pt x="156" y="2096"/>
                  </a:lnTo>
                  <a:lnTo>
                    <a:pt x="78" y="2045"/>
                  </a:lnTo>
                  <a:lnTo>
                    <a:pt x="27" y="1967"/>
                  </a:lnTo>
                  <a:lnTo>
                    <a:pt x="1" y="1889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27" y="156"/>
                  </a:lnTo>
                  <a:lnTo>
                    <a:pt x="78" y="78"/>
                  </a:lnTo>
                  <a:lnTo>
                    <a:pt x="156" y="27"/>
                  </a:lnTo>
                  <a:lnTo>
                    <a:pt x="259" y="1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26"/>
            <p:cNvSpPr/>
            <p:nvPr/>
          </p:nvSpPr>
          <p:spPr>
            <a:xfrm>
              <a:off x="1294400" y="2737500"/>
              <a:ext cx="45300" cy="316950"/>
            </a:xfrm>
            <a:custGeom>
              <a:rect b="b" l="l" r="r" t="t"/>
              <a:pathLst>
                <a:path extrusionOk="0" h="12678" w="1812">
                  <a:moveTo>
                    <a:pt x="1" y="234"/>
                  </a:moveTo>
                  <a:lnTo>
                    <a:pt x="932" y="1"/>
                  </a:lnTo>
                  <a:lnTo>
                    <a:pt x="1812" y="234"/>
                  </a:lnTo>
                  <a:lnTo>
                    <a:pt x="1812" y="10194"/>
                  </a:lnTo>
                  <a:lnTo>
                    <a:pt x="1812" y="10194"/>
                  </a:lnTo>
                  <a:lnTo>
                    <a:pt x="1786" y="10453"/>
                  </a:lnTo>
                  <a:lnTo>
                    <a:pt x="1708" y="10686"/>
                  </a:lnTo>
                  <a:lnTo>
                    <a:pt x="984" y="12600"/>
                  </a:lnTo>
                  <a:lnTo>
                    <a:pt x="984" y="12600"/>
                  </a:lnTo>
                  <a:lnTo>
                    <a:pt x="958" y="12652"/>
                  </a:lnTo>
                  <a:lnTo>
                    <a:pt x="906" y="12678"/>
                  </a:lnTo>
                  <a:lnTo>
                    <a:pt x="854" y="12652"/>
                  </a:lnTo>
                  <a:lnTo>
                    <a:pt x="828" y="12600"/>
                  </a:lnTo>
                  <a:lnTo>
                    <a:pt x="104" y="10686"/>
                  </a:lnTo>
                  <a:lnTo>
                    <a:pt x="104" y="10686"/>
                  </a:lnTo>
                  <a:lnTo>
                    <a:pt x="26" y="10453"/>
                  </a:lnTo>
                  <a:lnTo>
                    <a:pt x="1" y="10194"/>
                  </a:lnTo>
                  <a:lnTo>
                    <a:pt x="1" y="23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26"/>
            <p:cNvSpPr/>
            <p:nvPr/>
          </p:nvSpPr>
          <p:spPr>
            <a:xfrm>
              <a:off x="1294400" y="2667000"/>
              <a:ext cx="45300" cy="76350"/>
            </a:xfrm>
            <a:custGeom>
              <a:rect b="b" l="l" r="r" t="t"/>
              <a:pathLst>
                <a:path extrusionOk="0" h="3054" w="1812">
                  <a:moveTo>
                    <a:pt x="1812" y="3054"/>
                  </a:moveTo>
                  <a:lnTo>
                    <a:pt x="1812" y="467"/>
                  </a:lnTo>
                  <a:lnTo>
                    <a:pt x="1812" y="467"/>
                  </a:lnTo>
                  <a:lnTo>
                    <a:pt x="1786" y="389"/>
                  </a:lnTo>
                  <a:lnTo>
                    <a:pt x="1760" y="285"/>
                  </a:lnTo>
                  <a:lnTo>
                    <a:pt x="1734" y="208"/>
                  </a:lnTo>
                  <a:lnTo>
                    <a:pt x="1682" y="156"/>
                  </a:lnTo>
                  <a:lnTo>
                    <a:pt x="1605" y="78"/>
                  </a:lnTo>
                  <a:lnTo>
                    <a:pt x="1527" y="53"/>
                  </a:lnTo>
                  <a:lnTo>
                    <a:pt x="1449" y="27"/>
                  </a:lnTo>
                  <a:lnTo>
                    <a:pt x="1346" y="1"/>
                  </a:lnTo>
                  <a:lnTo>
                    <a:pt x="466" y="1"/>
                  </a:lnTo>
                  <a:lnTo>
                    <a:pt x="466" y="1"/>
                  </a:lnTo>
                  <a:lnTo>
                    <a:pt x="363" y="27"/>
                  </a:lnTo>
                  <a:lnTo>
                    <a:pt x="285" y="53"/>
                  </a:lnTo>
                  <a:lnTo>
                    <a:pt x="207" y="78"/>
                  </a:lnTo>
                  <a:lnTo>
                    <a:pt x="156" y="156"/>
                  </a:lnTo>
                  <a:lnTo>
                    <a:pt x="78" y="208"/>
                  </a:lnTo>
                  <a:lnTo>
                    <a:pt x="52" y="285"/>
                  </a:lnTo>
                  <a:lnTo>
                    <a:pt x="26" y="389"/>
                  </a:lnTo>
                  <a:lnTo>
                    <a:pt x="1" y="467"/>
                  </a:lnTo>
                  <a:lnTo>
                    <a:pt x="1" y="3054"/>
                  </a:lnTo>
                  <a:lnTo>
                    <a:pt x="1812" y="305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26"/>
            <p:cNvSpPr/>
            <p:nvPr/>
          </p:nvSpPr>
          <p:spPr>
            <a:xfrm>
              <a:off x="1031150" y="2661200"/>
              <a:ext cx="340900" cy="402950"/>
            </a:xfrm>
            <a:custGeom>
              <a:rect b="b" l="l" r="r" t="t"/>
              <a:pathLst>
                <a:path extrusionOk="0" h="16118" w="13636">
                  <a:moveTo>
                    <a:pt x="4063" y="931"/>
                  </a:moveTo>
                  <a:lnTo>
                    <a:pt x="4011" y="983"/>
                  </a:lnTo>
                  <a:lnTo>
                    <a:pt x="3959" y="1061"/>
                  </a:lnTo>
                  <a:lnTo>
                    <a:pt x="3933" y="1164"/>
                  </a:lnTo>
                  <a:lnTo>
                    <a:pt x="3959" y="1242"/>
                  </a:lnTo>
                  <a:lnTo>
                    <a:pt x="4011" y="1319"/>
                  </a:lnTo>
                  <a:lnTo>
                    <a:pt x="4063" y="1371"/>
                  </a:lnTo>
                  <a:lnTo>
                    <a:pt x="4166" y="1397"/>
                  </a:lnTo>
                  <a:lnTo>
                    <a:pt x="4994" y="1397"/>
                  </a:lnTo>
                  <a:lnTo>
                    <a:pt x="5098" y="1371"/>
                  </a:lnTo>
                  <a:lnTo>
                    <a:pt x="5175" y="1319"/>
                  </a:lnTo>
                  <a:lnTo>
                    <a:pt x="5227" y="1242"/>
                  </a:lnTo>
                  <a:lnTo>
                    <a:pt x="5253" y="1164"/>
                  </a:lnTo>
                  <a:lnTo>
                    <a:pt x="5227" y="1061"/>
                  </a:lnTo>
                  <a:lnTo>
                    <a:pt x="5175" y="983"/>
                  </a:lnTo>
                  <a:lnTo>
                    <a:pt x="5098" y="931"/>
                  </a:lnTo>
                  <a:close/>
                  <a:moveTo>
                    <a:pt x="8021" y="466"/>
                  </a:moveTo>
                  <a:lnTo>
                    <a:pt x="8150" y="492"/>
                  </a:lnTo>
                  <a:lnTo>
                    <a:pt x="8280" y="543"/>
                  </a:lnTo>
                  <a:lnTo>
                    <a:pt x="8409" y="595"/>
                  </a:lnTo>
                  <a:lnTo>
                    <a:pt x="8513" y="673"/>
                  </a:lnTo>
                  <a:lnTo>
                    <a:pt x="8590" y="776"/>
                  </a:lnTo>
                  <a:lnTo>
                    <a:pt x="8642" y="906"/>
                  </a:lnTo>
                  <a:lnTo>
                    <a:pt x="8694" y="1035"/>
                  </a:lnTo>
                  <a:lnTo>
                    <a:pt x="8694" y="1164"/>
                  </a:lnTo>
                  <a:lnTo>
                    <a:pt x="8694" y="1837"/>
                  </a:lnTo>
                  <a:lnTo>
                    <a:pt x="467" y="1837"/>
                  </a:lnTo>
                  <a:lnTo>
                    <a:pt x="467" y="1164"/>
                  </a:lnTo>
                  <a:lnTo>
                    <a:pt x="492" y="1035"/>
                  </a:lnTo>
                  <a:lnTo>
                    <a:pt x="518" y="906"/>
                  </a:lnTo>
                  <a:lnTo>
                    <a:pt x="596" y="776"/>
                  </a:lnTo>
                  <a:lnTo>
                    <a:pt x="673" y="673"/>
                  </a:lnTo>
                  <a:lnTo>
                    <a:pt x="777" y="595"/>
                  </a:lnTo>
                  <a:lnTo>
                    <a:pt x="880" y="543"/>
                  </a:lnTo>
                  <a:lnTo>
                    <a:pt x="1010" y="492"/>
                  </a:lnTo>
                  <a:lnTo>
                    <a:pt x="1139" y="466"/>
                  </a:lnTo>
                  <a:close/>
                  <a:moveTo>
                    <a:pt x="11876" y="466"/>
                  </a:moveTo>
                  <a:lnTo>
                    <a:pt x="11953" y="492"/>
                  </a:lnTo>
                  <a:lnTo>
                    <a:pt x="12031" y="543"/>
                  </a:lnTo>
                  <a:lnTo>
                    <a:pt x="12083" y="621"/>
                  </a:lnTo>
                  <a:lnTo>
                    <a:pt x="12109" y="699"/>
                  </a:lnTo>
                  <a:lnTo>
                    <a:pt x="12109" y="3053"/>
                  </a:lnTo>
                  <a:lnTo>
                    <a:pt x="10763" y="3053"/>
                  </a:lnTo>
                  <a:lnTo>
                    <a:pt x="10763" y="699"/>
                  </a:lnTo>
                  <a:lnTo>
                    <a:pt x="10789" y="621"/>
                  </a:lnTo>
                  <a:lnTo>
                    <a:pt x="10841" y="543"/>
                  </a:lnTo>
                  <a:lnTo>
                    <a:pt x="10919" y="492"/>
                  </a:lnTo>
                  <a:lnTo>
                    <a:pt x="10996" y="466"/>
                  </a:lnTo>
                  <a:close/>
                  <a:moveTo>
                    <a:pt x="4735" y="3053"/>
                  </a:moveTo>
                  <a:lnTo>
                    <a:pt x="4632" y="3079"/>
                  </a:lnTo>
                  <a:lnTo>
                    <a:pt x="4554" y="3130"/>
                  </a:lnTo>
                  <a:lnTo>
                    <a:pt x="4502" y="3208"/>
                  </a:lnTo>
                  <a:lnTo>
                    <a:pt x="4502" y="3286"/>
                  </a:lnTo>
                  <a:lnTo>
                    <a:pt x="4502" y="3389"/>
                  </a:lnTo>
                  <a:lnTo>
                    <a:pt x="4554" y="3467"/>
                  </a:lnTo>
                  <a:lnTo>
                    <a:pt x="4632" y="3519"/>
                  </a:lnTo>
                  <a:lnTo>
                    <a:pt x="4735" y="3544"/>
                  </a:lnTo>
                  <a:lnTo>
                    <a:pt x="7711" y="3544"/>
                  </a:lnTo>
                  <a:lnTo>
                    <a:pt x="7814" y="3519"/>
                  </a:lnTo>
                  <a:lnTo>
                    <a:pt x="7892" y="3467"/>
                  </a:lnTo>
                  <a:lnTo>
                    <a:pt x="7943" y="3389"/>
                  </a:lnTo>
                  <a:lnTo>
                    <a:pt x="7943" y="3286"/>
                  </a:lnTo>
                  <a:lnTo>
                    <a:pt x="7943" y="3208"/>
                  </a:lnTo>
                  <a:lnTo>
                    <a:pt x="7892" y="3130"/>
                  </a:lnTo>
                  <a:lnTo>
                    <a:pt x="7814" y="3079"/>
                  </a:lnTo>
                  <a:lnTo>
                    <a:pt x="7711" y="3053"/>
                  </a:lnTo>
                  <a:close/>
                  <a:moveTo>
                    <a:pt x="4632" y="4139"/>
                  </a:moveTo>
                  <a:lnTo>
                    <a:pt x="4554" y="4191"/>
                  </a:lnTo>
                  <a:lnTo>
                    <a:pt x="4502" y="4269"/>
                  </a:lnTo>
                  <a:lnTo>
                    <a:pt x="4502" y="4372"/>
                  </a:lnTo>
                  <a:lnTo>
                    <a:pt x="4502" y="4450"/>
                  </a:lnTo>
                  <a:lnTo>
                    <a:pt x="4554" y="4528"/>
                  </a:lnTo>
                  <a:lnTo>
                    <a:pt x="4632" y="4579"/>
                  </a:lnTo>
                  <a:lnTo>
                    <a:pt x="4735" y="4605"/>
                  </a:lnTo>
                  <a:lnTo>
                    <a:pt x="7711" y="4605"/>
                  </a:lnTo>
                  <a:lnTo>
                    <a:pt x="7814" y="4579"/>
                  </a:lnTo>
                  <a:lnTo>
                    <a:pt x="7892" y="4528"/>
                  </a:lnTo>
                  <a:lnTo>
                    <a:pt x="7943" y="4450"/>
                  </a:lnTo>
                  <a:lnTo>
                    <a:pt x="7943" y="4372"/>
                  </a:lnTo>
                  <a:lnTo>
                    <a:pt x="7943" y="4269"/>
                  </a:lnTo>
                  <a:lnTo>
                    <a:pt x="7892" y="4191"/>
                  </a:lnTo>
                  <a:lnTo>
                    <a:pt x="7814" y="4139"/>
                  </a:lnTo>
                  <a:close/>
                  <a:moveTo>
                    <a:pt x="3338" y="3544"/>
                  </a:moveTo>
                  <a:lnTo>
                    <a:pt x="3338" y="5174"/>
                  </a:lnTo>
                  <a:lnTo>
                    <a:pt x="1682" y="5174"/>
                  </a:lnTo>
                  <a:lnTo>
                    <a:pt x="1682" y="3544"/>
                  </a:lnTo>
                  <a:close/>
                  <a:moveTo>
                    <a:pt x="1450" y="3053"/>
                  </a:moveTo>
                  <a:lnTo>
                    <a:pt x="1372" y="3079"/>
                  </a:lnTo>
                  <a:lnTo>
                    <a:pt x="1294" y="3130"/>
                  </a:lnTo>
                  <a:lnTo>
                    <a:pt x="1243" y="3208"/>
                  </a:lnTo>
                  <a:lnTo>
                    <a:pt x="1217" y="3286"/>
                  </a:lnTo>
                  <a:lnTo>
                    <a:pt x="1217" y="5407"/>
                  </a:lnTo>
                  <a:lnTo>
                    <a:pt x="1243" y="5511"/>
                  </a:lnTo>
                  <a:lnTo>
                    <a:pt x="1294" y="5562"/>
                  </a:lnTo>
                  <a:lnTo>
                    <a:pt x="1372" y="5614"/>
                  </a:lnTo>
                  <a:lnTo>
                    <a:pt x="1450" y="5640"/>
                  </a:lnTo>
                  <a:lnTo>
                    <a:pt x="3571" y="5640"/>
                  </a:lnTo>
                  <a:lnTo>
                    <a:pt x="3649" y="5614"/>
                  </a:lnTo>
                  <a:lnTo>
                    <a:pt x="3726" y="5562"/>
                  </a:lnTo>
                  <a:lnTo>
                    <a:pt x="3778" y="5511"/>
                  </a:lnTo>
                  <a:lnTo>
                    <a:pt x="3804" y="5407"/>
                  </a:lnTo>
                  <a:lnTo>
                    <a:pt x="3804" y="3286"/>
                  </a:lnTo>
                  <a:lnTo>
                    <a:pt x="3778" y="3208"/>
                  </a:lnTo>
                  <a:lnTo>
                    <a:pt x="3726" y="3130"/>
                  </a:lnTo>
                  <a:lnTo>
                    <a:pt x="3649" y="3079"/>
                  </a:lnTo>
                  <a:lnTo>
                    <a:pt x="3571" y="3053"/>
                  </a:lnTo>
                  <a:close/>
                  <a:moveTo>
                    <a:pt x="4735" y="5200"/>
                  </a:moveTo>
                  <a:lnTo>
                    <a:pt x="4632" y="5226"/>
                  </a:lnTo>
                  <a:lnTo>
                    <a:pt x="4554" y="5278"/>
                  </a:lnTo>
                  <a:lnTo>
                    <a:pt x="4502" y="5330"/>
                  </a:lnTo>
                  <a:lnTo>
                    <a:pt x="4502" y="5433"/>
                  </a:lnTo>
                  <a:lnTo>
                    <a:pt x="4502" y="5537"/>
                  </a:lnTo>
                  <a:lnTo>
                    <a:pt x="4554" y="5588"/>
                  </a:lnTo>
                  <a:lnTo>
                    <a:pt x="4632" y="5640"/>
                  </a:lnTo>
                  <a:lnTo>
                    <a:pt x="4735" y="5666"/>
                  </a:lnTo>
                  <a:lnTo>
                    <a:pt x="7711" y="5666"/>
                  </a:lnTo>
                  <a:lnTo>
                    <a:pt x="7814" y="5640"/>
                  </a:lnTo>
                  <a:lnTo>
                    <a:pt x="7892" y="5588"/>
                  </a:lnTo>
                  <a:lnTo>
                    <a:pt x="7943" y="5537"/>
                  </a:lnTo>
                  <a:lnTo>
                    <a:pt x="7943" y="5433"/>
                  </a:lnTo>
                  <a:lnTo>
                    <a:pt x="7943" y="5330"/>
                  </a:lnTo>
                  <a:lnTo>
                    <a:pt x="7892" y="5278"/>
                  </a:lnTo>
                  <a:lnTo>
                    <a:pt x="7814" y="5226"/>
                  </a:lnTo>
                  <a:lnTo>
                    <a:pt x="7711" y="5200"/>
                  </a:lnTo>
                  <a:close/>
                  <a:moveTo>
                    <a:pt x="1450" y="6261"/>
                  </a:moveTo>
                  <a:lnTo>
                    <a:pt x="1372" y="6287"/>
                  </a:lnTo>
                  <a:lnTo>
                    <a:pt x="1294" y="6339"/>
                  </a:lnTo>
                  <a:lnTo>
                    <a:pt x="1243" y="6416"/>
                  </a:lnTo>
                  <a:lnTo>
                    <a:pt x="1217" y="6494"/>
                  </a:lnTo>
                  <a:lnTo>
                    <a:pt x="1243" y="6597"/>
                  </a:lnTo>
                  <a:lnTo>
                    <a:pt x="1294" y="6675"/>
                  </a:lnTo>
                  <a:lnTo>
                    <a:pt x="1372" y="6727"/>
                  </a:lnTo>
                  <a:lnTo>
                    <a:pt x="7814" y="6727"/>
                  </a:lnTo>
                  <a:lnTo>
                    <a:pt x="7892" y="6675"/>
                  </a:lnTo>
                  <a:lnTo>
                    <a:pt x="7943" y="6597"/>
                  </a:lnTo>
                  <a:lnTo>
                    <a:pt x="7943" y="6494"/>
                  </a:lnTo>
                  <a:lnTo>
                    <a:pt x="7943" y="6416"/>
                  </a:lnTo>
                  <a:lnTo>
                    <a:pt x="7892" y="6339"/>
                  </a:lnTo>
                  <a:lnTo>
                    <a:pt x="7814" y="6287"/>
                  </a:lnTo>
                  <a:lnTo>
                    <a:pt x="7711" y="6261"/>
                  </a:lnTo>
                  <a:close/>
                  <a:moveTo>
                    <a:pt x="1372" y="7348"/>
                  </a:moveTo>
                  <a:lnTo>
                    <a:pt x="1294" y="7399"/>
                  </a:lnTo>
                  <a:lnTo>
                    <a:pt x="1243" y="7477"/>
                  </a:lnTo>
                  <a:lnTo>
                    <a:pt x="1217" y="7580"/>
                  </a:lnTo>
                  <a:lnTo>
                    <a:pt x="1243" y="7658"/>
                  </a:lnTo>
                  <a:lnTo>
                    <a:pt x="1294" y="7736"/>
                  </a:lnTo>
                  <a:lnTo>
                    <a:pt x="1372" y="7787"/>
                  </a:lnTo>
                  <a:lnTo>
                    <a:pt x="1450" y="7813"/>
                  </a:lnTo>
                  <a:lnTo>
                    <a:pt x="6805" y="7813"/>
                  </a:lnTo>
                  <a:lnTo>
                    <a:pt x="6883" y="7787"/>
                  </a:lnTo>
                  <a:lnTo>
                    <a:pt x="6960" y="7736"/>
                  </a:lnTo>
                  <a:lnTo>
                    <a:pt x="7012" y="7658"/>
                  </a:lnTo>
                  <a:lnTo>
                    <a:pt x="7038" y="7580"/>
                  </a:lnTo>
                  <a:lnTo>
                    <a:pt x="7012" y="7477"/>
                  </a:lnTo>
                  <a:lnTo>
                    <a:pt x="6960" y="7399"/>
                  </a:lnTo>
                  <a:lnTo>
                    <a:pt x="6883" y="7348"/>
                  </a:lnTo>
                  <a:close/>
                  <a:moveTo>
                    <a:pt x="1139" y="0"/>
                  </a:moveTo>
                  <a:lnTo>
                    <a:pt x="906" y="26"/>
                  </a:lnTo>
                  <a:lnTo>
                    <a:pt x="699" y="104"/>
                  </a:lnTo>
                  <a:lnTo>
                    <a:pt x="518" y="207"/>
                  </a:lnTo>
                  <a:lnTo>
                    <a:pt x="337" y="336"/>
                  </a:lnTo>
                  <a:lnTo>
                    <a:pt x="208" y="517"/>
                  </a:lnTo>
                  <a:lnTo>
                    <a:pt x="78" y="699"/>
                  </a:lnTo>
                  <a:lnTo>
                    <a:pt x="27" y="931"/>
                  </a:lnTo>
                  <a:lnTo>
                    <a:pt x="1" y="1164"/>
                  </a:lnTo>
                  <a:lnTo>
                    <a:pt x="1" y="11306"/>
                  </a:lnTo>
                  <a:lnTo>
                    <a:pt x="27" y="11383"/>
                  </a:lnTo>
                  <a:lnTo>
                    <a:pt x="78" y="11461"/>
                  </a:lnTo>
                  <a:lnTo>
                    <a:pt x="156" y="11513"/>
                  </a:lnTo>
                  <a:lnTo>
                    <a:pt x="234" y="11539"/>
                  </a:lnTo>
                  <a:lnTo>
                    <a:pt x="337" y="11513"/>
                  </a:lnTo>
                  <a:lnTo>
                    <a:pt x="389" y="11461"/>
                  </a:lnTo>
                  <a:lnTo>
                    <a:pt x="441" y="11383"/>
                  </a:lnTo>
                  <a:lnTo>
                    <a:pt x="467" y="11306"/>
                  </a:lnTo>
                  <a:lnTo>
                    <a:pt x="467" y="2303"/>
                  </a:lnTo>
                  <a:lnTo>
                    <a:pt x="8694" y="2303"/>
                  </a:lnTo>
                  <a:lnTo>
                    <a:pt x="8694" y="3001"/>
                  </a:lnTo>
                  <a:lnTo>
                    <a:pt x="8720" y="3079"/>
                  </a:lnTo>
                  <a:lnTo>
                    <a:pt x="8771" y="3156"/>
                  </a:lnTo>
                  <a:lnTo>
                    <a:pt x="8849" y="3208"/>
                  </a:lnTo>
                  <a:lnTo>
                    <a:pt x="8926" y="3234"/>
                  </a:lnTo>
                  <a:lnTo>
                    <a:pt x="9030" y="3208"/>
                  </a:lnTo>
                  <a:lnTo>
                    <a:pt x="9108" y="3156"/>
                  </a:lnTo>
                  <a:lnTo>
                    <a:pt x="9159" y="3079"/>
                  </a:lnTo>
                  <a:lnTo>
                    <a:pt x="9185" y="3001"/>
                  </a:lnTo>
                  <a:lnTo>
                    <a:pt x="9185" y="1164"/>
                  </a:lnTo>
                  <a:lnTo>
                    <a:pt x="9159" y="931"/>
                  </a:lnTo>
                  <a:lnTo>
                    <a:pt x="9082" y="699"/>
                  </a:lnTo>
                  <a:lnTo>
                    <a:pt x="8978" y="517"/>
                  </a:lnTo>
                  <a:lnTo>
                    <a:pt x="8823" y="336"/>
                  </a:lnTo>
                  <a:lnTo>
                    <a:pt x="8668" y="207"/>
                  </a:lnTo>
                  <a:lnTo>
                    <a:pt x="8461" y="104"/>
                  </a:lnTo>
                  <a:lnTo>
                    <a:pt x="8254" y="26"/>
                  </a:lnTo>
                  <a:lnTo>
                    <a:pt x="8021" y="0"/>
                  </a:lnTo>
                  <a:close/>
                  <a:moveTo>
                    <a:pt x="4658" y="10788"/>
                  </a:moveTo>
                  <a:lnTo>
                    <a:pt x="4606" y="11021"/>
                  </a:lnTo>
                  <a:lnTo>
                    <a:pt x="4528" y="11254"/>
                  </a:lnTo>
                  <a:lnTo>
                    <a:pt x="4425" y="11513"/>
                  </a:lnTo>
                  <a:lnTo>
                    <a:pt x="4347" y="11616"/>
                  </a:lnTo>
                  <a:lnTo>
                    <a:pt x="4270" y="11694"/>
                  </a:lnTo>
                  <a:lnTo>
                    <a:pt x="4218" y="11720"/>
                  </a:lnTo>
                  <a:lnTo>
                    <a:pt x="4166" y="11746"/>
                  </a:lnTo>
                  <a:lnTo>
                    <a:pt x="4089" y="11746"/>
                  </a:lnTo>
                  <a:lnTo>
                    <a:pt x="4037" y="11694"/>
                  </a:lnTo>
                  <a:lnTo>
                    <a:pt x="3933" y="11616"/>
                  </a:lnTo>
                  <a:lnTo>
                    <a:pt x="3907" y="11565"/>
                  </a:lnTo>
                  <a:lnTo>
                    <a:pt x="3907" y="11513"/>
                  </a:lnTo>
                  <a:lnTo>
                    <a:pt x="3933" y="11409"/>
                  </a:lnTo>
                  <a:lnTo>
                    <a:pt x="4011" y="11280"/>
                  </a:lnTo>
                  <a:lnTo>
                    <a:pt x="4114" y="11151"/>
                  </a:lnTo>
                  <a:lnTo>
                    <a:pt x="4270" y="11021"/>
                  </a:lnTo>
                  <a:lnTo>
                    <a:pt x="4451" y="10892"/>
                  </a:lnTo>
                  <a:lnTo>
                    <a:pt x="4658" y="10788"/>
                  </a:lnTo>
                  <a:close/>
                  <a:moveTo>
                    <a:pt x="4011" y="9288"/>
                  </a:moveTo>
                  <a:lnTo>
                    <a:pt x="3804" y="9340"/>
                  </a:lnTo>
                  <a:lnTo>
                    <a:pt x="3597" y="9391"/>
                  </a:lnTo>
                  <a:lnTo>
                    <a:pt x="3390" y="9495"/>
                  </a:lnTo>
                  <a:lnTo>
                    <a:pt x="3183" y="9598"/>
                  </a:lnTo>
                  <a:lnTo>
                    <a:pt x="2976" y="9728"/>
                  </a:lnTo>
                  <a:lnTo>
                    <a:pt x="2769" y="9883"/>
                  </a:lnTo>
                  <a:lnTo>
                    <a:pt x="2510" y="10116"/>
                  </a:lnTo>
                  <a:lnTo>
                    <a:pt x="2252" y="10349"/>
                  </a:lnTo>
                  <a:lnTo>
                    <a:pt x="2019" y="10607"/>
                  </a:lnTo>
                  <a:lnTo>
                    <a:pt x="1812" y="10866"/>
                  </a:lnTo>
                  <a:lnTo>
                    <a:pt x="1605" y="11125"/>
                  </a:lnTo>
                  <a:lnTo>
                    <a:pt x="1450" y="11358"/>
                  </a:lnTo>
                  <a:lnTo>
                    <a:pt x="1320" y="11590"/>
                  </a:lnTo>
                  <a:lnTo>
                    <a:pt x="1217" y="11797"/>
                  </a:lnTo>
                  <a:lnTo>
                    <a:pt x="1191" y="11875"/>
                  </a:lnTo>
                  <a:lnTo>
                    <a:pt x="1217" y="11978"/>
                  </a:lnTo>
                  <a:lnTo>
                    <a:pt x="1269" y="12056"/>
                  </a:lnTo>
                  <a:lnTo>
                    <a:pt x="1320" y="12108"/>
                  </a:lnTo>
                  <a:lnTo>
                    <a:pt x="1424" y="12134"/>
                  </a:lnTo>
                  <a:lnTo>
                    <a:pt x="1501" y="12108"/>
                  </a:lnTo>
                  <a:lnTo>
                    <a:pt x="1579" y="12056"/>
                  </a:lnTo>
                  <a:lnTo>
                    <a:pt x="1631" y="11978"/>
                  </a:lnTo>
                  <a:lnTo>
                    <a:pt x="1734" y="11797"/>
                  </a:lnTo>
                  <a:lnTo>
                    <a:pt x="1864" y="11590"/>
                  </a:lnTo>
                  <a:lnTo>
                    <a:pt x="2174" y="11151"/>
                  </a:lnTo>
                  <a:lnTo>
                    <a:pt x="2381" y="10918"/>
                  </a:lnTo>
                  <a:lnTo>
                    <a:pt x="2588" y="10685"/>
                  </a:lnTo>
                  <a:lnTo>
                    <a:pt x="2821" y="10452"/>
                  </a:lnTo>
                  <a:lnTo>
                    <a:pt x="3054" y="10245"/>
                  </a:lnTo>
                  <a:lnTo>
                    <a:pt x="3390" y="10012"/>
                  </a:lnTo>
                  <a:lnTo>
                    <a:pt x="3545" y="9935"/>
                  </a:lnTo>
                  <a:lnTo>
                    <a:pt x="3700" y="9857"/>
                  </a:lnTo>
                  <a:lnTo>
                    <a:pt x="3856" y="9805"/>
                  </a:lnTo>
                  <a:lnTo>
                    <a:pt x="4011" y="9779"/>
                  </a:lnTo>
                  <a:lnTo>
                    <a:pt x="4166" y="9754"/>
                  </a:lnTo>
                  <a:lnTo>
                    <a:pt x="4295" y="9779"/>
                  </a:lnTo>
                  <a:lnTo>
                    <a:pt x="4425" y="9857"/>
                  </a:lnTo>
                  <a:lnTo>
                    <a:pt x="4528" y="9961"/>
                  </a:lnTo>
                  <a:lnTo>
                    <a:pt x="4606" y="10116"/>
                  </a:lnTo>
                  <a:lnTo>
                    <a:pt x="4658" y="10297"/>
                  </a:lnTo>
                  <a:lnTo>
                    <a:pt x="4477" y="10349"/>
                  </a:lnTo>
                  <a:lnTo>
                    <a:pt x="4321" y="10426"/>
                  </a:lnTo>
                  <a:lnTo>
                    <a:pt x="4140" y="10530"/>
                  </a:lnTo>
                  <a:lnTo>
                    <a:pt x="3985" y="10633"/>
                  </a:lnTo>
                  <a:lnTo>
                    <a:pt x="3778" y="10814"/>
                  </a:lnTo>
                  <a:lnTo>
                    <a:pt x="3623" y="11021"/>
                  </a:lnTo>
                  <a:lnTo>
                    <a:pt x="3545" y="11125"/>
                  </a:lnTo>
                  <a:lnTo>
                    <a:pt x="3493" y="11254"/>
                  </a:lnTo>
                  <a:lnTo>
                    <a:pt x="3468" y="11358"/>
                  </a:lnTo>
                  <a:lnTo>
                    <a:pt x="3442" y="11487"/>
                  </a:lnTo>
                  <a:lnTo>
                    <a:pt x="3468" y="11668"/>
                  </a:lnTo>
                  <a:lnTo>
                    <a:pt x="3519" y="11823"/>
                  </a:lnTo>
                  <a:lnTo>
                    <a:pt x="3623" y="11953"/>
                  </a:lnTo>
                  <a:lnTo>
                    <a:pt x="3778" y="12108"/>
                  </a:lnTo>
                  <a:lnTo>
                    <a:pt x="3882" y="12160"/>
                  </a:lnTo>
                  <a:lnTo>
                    <a:pt x="3985" y="12185"/>
                  </a:lnTo>
                  <a:lnTo>
                    <a:pt x="4089" y="12211"/>
                  </a:lnTo>
                  <a:lnTo>
                    <a:pt x="4295" y="12211"/>
                  </a:lnTo>
                  <a:lnTo>
                    <a:pt x="4373" y="12160"/>
                  </a:lnTo>
                  <a:lnTo>
                    <a:pt x="4554" y="12056"/>
                  </a:lnTo>
                  <a:lnTo>
                    <a:pt x="4684" y="11927"/>
                  </a:lnTo>
                  <a:lnTo>
                    <a:pt x="4787" y="11772"/>
                  </a:lnTo>
                  <a:lnTo>
                    <a:pt x="4891" y="11590"/>
                  </a:lnTo>
                  <a:lnTo>
                    <a:pt x="4968" y="11409"/>
                  </a:lnTo>
                  <a:lnTo>
                    <a:pt x="5072" y="11073"/>
                  </a:lnTo>
                  <a:lnTo>
                    <a:pt x="5123" y="10737"/>
                  </a:lnTo>
                  <a:lnTo>
                    <a:pt x="5227" y="10814"/>
                  </a:lnTo>
                  <a:lnTo>
                    <a:pt x="5279" y="10918"/>
                  </a:lnTo>
                  <a:lnTo>
                    <a:pt x="5304" y="11047"/>
                  </a:lnTo>
                  <a:lnTo>
                    <a:pt x="5330" y="11176"/>
                  </a:lnTo>
                  <a:lnTo>
                    <a:pt x="5330" y="11487"/>
                  </a:lnTo>
                  <a:lnTo>
                    <a:pt x="5279" y="11772"/>
                  </a:lnTo>
                  <a:lnTo>
                    <a:pt x="5279" y="11978"/>
                  </a:lnTo>
                  <a:lnTo>
                    <a:pt x="5279" y="12056"/>
                  </a:lnTo>
                  <a:lnTo>
                    <a:pt x="5330" y="12134"/>
                  </a:lnTo>
                  <a:lnTo>
                    <a:pt x="5382" y="12185"/>
                  </a:lnTo>
                  <a:lnTo>
                    <a:pt x="5486" y="12211"/>
                  </a:lnTo>
                  <a:lnTo>
                    <a:pt x="5563" y="12211"/>
                  </a:lnTo>
                  <a:lnTo>
                    <a:pt x="5641" y="12185"/>
                  </a:lnTo>
                  <a:lnTo>
                    <a:pt x="5693" y="12134"/>
                  </a:lnTo>
                  <a:lnTo>
                    <a:pt x="5718" y="12056"/>
                  </a:lnTo>
                  <a:lnTo>
                    <a:pt x="5770" y="11953"/>
                  </a:lnTo>
                  <a:lnTo>
                    <a:pt x="5874" y="11823"/>
                  </a:lnTo>
                  <a:lnTo>
                    <a:pt x="5977" y="11694"/>
                  </a:lnTo>
                  <a:lnTo>
                    <a:pt x="6029" y="11668"/>
                  </a:lnTo>
                  <a:lnTo>
                    <a:pt x="6081" y="11668"/>
                  </a:lnTo>
                  <a:lnTo>
                    <a:pt x="6106" y="11694"/>
                  </a:lnTo>
                  <a:lnTo>
                    <a:pt x="6132" y="11720"/>
                  </a:lnTo>
                  <a:lnTo>
                    <a:pt x="6158" y="11823"/>
                  </a:lnTo>
                  <a:lnTo>
                    <a:pt x="6158" y="12030"/>
                  </a:lnTo>
                  <a:lnTo>
                    <a:pt x="6184" y="12108"/>
                  </a:lnTo>
                  <a:lnTo>
                    <a:pt x="6262" y="12185"/>
                  </a:lnTo>
                  <a:lnTo>
                    <a:pt x="6339" y="12237"/>
                  </a:lnTo>
                  <a:lnTo>
                    <a:pt x="6417" y="12237"/>
                  </a:lnTo>
                  <a:lnTo>
                    <a:pt x="6520" y="12211"/>
                  </a:lnTo>
                  <a:lnTo>
                    <a:pt x="6598" y="12134"/>
                  </a:lnTo>
                  <a:lnTo>
                    <a:pt x="6676" y="12056"/>
                  </a:lnTo>
                  <a:lnTo>
                    <a:pt x="6779" y="12004"/>
                  </a:lnTo>
                  <a:lnTo>
                    <a:pt x="7064" y="11875"/>
                  </a:lnTo>
                  <a:lnTo>
                    <a:pt x="7400" y="11772"/>
                  </a:lnTo>
                  <a:lnTo>
                    <a:pt x="7788" y="11772"/>
                  </a:lnTo>
                  <a:lnTo>
                    <a:pt x="7866" y="11720"/>
                  </a:lnTo>
                  <a:lnTo>
                    <a:pt x="7917" y="11668"/>
                  </a:lnTo>
                  <a:lnTo>
                    <a:pt x="7943" y="11565"/>
                  </a:lnTo>
                  <a:lnTo>
                    <a:pt x="7943" y="11461"/>
                  </a:lnTo>
                  <a:lnTo>
                    <a:pt x="7892" y="11383"/>
                  </a:lnTo>
                  <a:lnTo>
                    <a:pt x="7840" y="11332"/>
                  </a:lnTo>
                  <a:lnTo>
                    <a:pt x="7736" y="11306"/>
                  </a:lnTo>
                  <a:lnTo>
                    <a:pt x="7555" y="11280"/>
                  </a:lnTo>
                  <a:lnTo>
                    <a:pt x="7348" y="11306"/>
                  </a:lnTo>
                  <a:lnTo>
                    <a:pt x="7141" y="11358"/>
                  </a:lnTo>
                  <a:lnTo>
                    <a:pt x="6909" y="11409"/>
                  </a:lnTo>
                  <a:lnTo>
                    <a:pt x="6727" y="11487"/>
                  </a:lnTo>
                  <a:lnTo>
                    <a:pt x="6572" y="11565"/>
                  </a:lnTo>
                  <a:lnTo>
                    <a:pt x="6520" y="11461"/>
                  </a:lnTo>
                  <a:lnTo>
                    <a:pt x="6443" y="11358"/>
                  </a:lnTo>
                  <a:lnTo>
                    <a:pt x="6339" y="11254"/>
                  </a:lnTo>
                  <a:lnTo>
                    <a:pt x="6184" y="11202"/>
                  </a:lnTo>
                  <a:lnTo>
                    <a:pt x="5977" y="11202"/>
                  </a:lnTo>
                  <a:lnTo>
                    <a:pt x="5796" y="11280"/>
                  </a:lnTo>
                  <a:lnTo>
                    <a:pt x="5770" y="10970"/>
                  </a:lnTo>
                  <a:lnTo>
                    <a:pt x="5744" y="10814"/>
                  </a:lnTo>
                  <a:lnTo>
                    <a:pt x="5693" y="10685"/>
                  </a:lnTo>
                  <a:lnTo>
                    <a:pt x="5615" y="10556"/>
                  </a:lnTo>
                  <a:lnTo>
                    <a:pt x="5537" y="10452"/>
                  </a:lnTo>
                  <a:lnTo>
                    <a:pt x="5408" y="10349"/>
                  </a:lnTo>
                  <a:lnTo>
                    <a:pt x="5253" y="10271"/>
                  </a:lnTo>
                  <a:lnTo>
                    <a:pt x="5123" y="10245"/>
                  </a:lnTo>
                  <a:lnTo>
                    <a:pt x="5098" y="10090"/>
                  </a:lnTo>
                  <a:lnTo>
                    <a:pt x="5046" y="9935"/>
                  </a:lnTo>
                  <a:lnTo>
                    <a:pt x="4994" y="9805"/>
                  </a:lnTo>
                  <a:lnTo>
                    <a:pt x="4916" y="9676"/>
                  </a:lnTo>
                  <a:lnTo>
                    <a:pt x="4813" y="9547"/>
                  </a:lnTo>
                  <a:lnTo>
                    <a:pt x="4709" y="9469"/>
                  </a:lnTo>
                  <a:lnTo>
                    <a:pt x="4580" y="9391"/>
                  </a:lnTo>
                  <a:lnTo>
                    <a:pt x="4425" y="9340"/>
                  </a:lnTo>
                  <a:lnTo>
                    <a:pt x="4218" y="9288"/>
                  </a:lnTo>
                  <a:close/>
                  <a:moveTo>
                    <a:pt x="4580" y="14281"/>
                  </a:moveTo>
                  <a:lnTo>
                    <a:pt x="4709" y="14307"/>
                  </a:lnTo>
                  <a:lnTo>
                    <a:pt x="4787" y="14359"/>
                  </a:lnTo>
                  <a:lnTo>
                    <a:pt x="4865" y="14462"/>
                  </a:lnTo>
                  <a:lnTo>
                    <a:pt x="4891" y="14566"/>
                  </a:lnTo>
                  <a:lnTo>
                    <a:pt x="4865" y="14695"/>
                  </a:lnTo>
                  <a:lnTo>
                    <a:pt x="4787" y="14798"/>
                  </a:lnTo>
                  <a:lnTo>
                    <a:pt x="4709" y="14850"/>
                  </a:lnTo>
                  <a:lnTo>
                    <a:pt x="4580" y="14876"/>
                  </a:lnTo>
                  <a:lnTo>
                    <a:pt x="4477" y="14850"/>
                  </a:lnTo>
                  <a:lnTo>
                    <a:pt x="4373" y="14798"/>
                  </a:lnTo>
                  <a:lnTo>
                    <a:pt x="4321" y="14695"/>
                  </a:lnTo>
                  <a:lnTo>
                    <a:pt x="4295" y="14566"/>
                  </a:lnTo>
                  <a:lnTo>
                    <a:pt x="4321" y="14462"/>
                  </a:lnTo>
                  <a:lnTo>
                    <a:pt x="4373" y="14359"/>
                  </a:lnTo>
                  <a:lnTo>
                    <a:pt x="4477" y="14307"/>
                  </a:lnTo>
                  <a:lnTo>
                    <a:pt x="4580" y="14281"/>
                  </a:lnTo>
                  <a:close/>
                  <a:moveTo>
                    <a:pt x="4425" y="13815"/>
                  </a:moveTo>
                  <a:lnTo>
                    <a:pt x="4295" y="13867"/>
                  </a:lnTo>
                  <a:lnTo>
                    <a:pt x="4166" y="13945"/>
                  </a:lnTo>
                  <a:lnTo>
                    <a:pt x="4037" y="14022"/>
                  </a:lnTo>
                  <a:lnTo>
                    <a:pt x="3959" y="14152"/>
                  </a:lnTo>
                  <a:lnTo>
                    <a:pt x="3882" y="14281"/>
                  </a:lnTo>
                  <a:lnTo>
                    <a:pt x="3830" y="14410"/>
                  </a:lnTo>
                  <a:lnTo>
                    <a:pt x="3804" y="14566"/>
                  </a:lnTo>
                  <a:lnTo>
                    <a:pt x="3830" y="14721"/>
                  </a:lnTo>
                  <a:lnTo>
                    <a:pt x="3882" y="14876"/>
                  </a:lnTo>
                  <a:lnTo>
                    <a:pt x="3959" y="15005"/>
                  </a:lnTo>
                  <a:lnTo>
                    <a:pt x="4037" y="15135"/>
                  </a:lnTo>
                  <a:lnTo>
                    <a:pt x="4166" y="15212"/>
                  </a:lnTo>
                  <a:lnTo>
                    <a:pt x="4295" y="15290"/>
                  </a:lnTo>
                  <a:lnTo>
                    <a:pt x="4425" y="15342"/>
                  </a:lnTo>
                  <a:lnTo>
                    <a:pt x="4735" y="15342"/>
                  </a:lnTo>
                  <a:lnTo>
                    <a:pt x="4891" y="15290"/>
                  </a:lnTo>
                  <a:lnTo>
                    <a:pt x="5020" y="15212"/>
                  </a:lnTo>
                  <a:lnTo>
                    <a:pt x="5123" y="15135"/>
                  </a:lnTo>
                  <a:lnTo>
                    <a:pt x="5227" y="15005"/>
                  </a:lnTo>
                  <a:lnTo>
                    <a:pt x="5304" y="14876"/>
                  </a:lnTo>
                  <a:lnTo>
                    <a:pt x="5330" y="14721"/>
                  </a:lnTo>
                  <a:lnTo>
                    <a:pt x="5356" y="14566"/>
                  </a:lnTo>
                  <a:lnTo>
                    <a:pt x="5330" y="14410"/>
                  </a:lnTo>
                  <a:lnTo>
                    <a:pt x="5304" y="14281"/>
                  </a:lnTo>
                  <a:lnTo>
                    <a:pt x="5227" y="14152"/>
                  </a:lnTo>
                  <a:lnTo>
                    <a:pt x="5123" y="14022"/>
                  </a:lnTo>
                  <a:lnTo>
                    <a:pt x="5020" y="13945"/>
                  </a:lnTo>
                  <a:lnTo>
                    <a:pt x="4891" y="13867"/>
                  </a:lnTo>
                  <a:lnTo>
                    <a:pt x="4735" y="13815"/>
                  </a:lnTo>
                  <a:close/>
                  <a:moveTo>
                    <a:pt x="8694" y="13505"/>
                  </a:moveTo>
                  <a:lnTo>
                    <a:pt x="8694" y="14954"/>
                  </a:lnTo>
                  <a:lnTo>
                    <a:pt x="8694" y="15109"/>
                  </a:lnTo>
                  <a:lnTo>
                    <a:pt x="8642" y="15212"/>
                  </a:lnTo>
                  <a:lnTo>
                    <a:pt x="8590" y="15342"/>
                  </a:lnTo>
                  <a:lnTo>
                    <a:pt x="8513" y="15445"/>
                  </a:lnTo>
                  <a:lnTo>
                    <a:pt x="8409" y="15523"/>
                  </a:lnTo>
                  <a:lnTo>
                    <a:pt x="8280" y="15575"/>
                  </a:lnTo>
                  <a:lnTo>
                    <a:pt x="8150" y="15626"/>
                  </a:lnTo>
                  <a:lnTo>
                    <a:pt x="8021" y="15652"/>
                  </a:lnTo>
                  <a:lnTo>
                    <a:pt x="1139" y="15652"/>
                  </a:lnTo>
                  <a:lnTo>
                    <a:pt x="1010" y="15626"/>
                  </a:lnTo>
                  <a:lnTo>
                    <a:pt x="880" y="15575"/>
                  </a:lnTo>
                  <a:lnTo>
                    <a:pt x="777" y="15523"/>
                  </a:lnTo>
                  <a:lnTo>
                    <a:pt x="673" y="15445"/>
                  </a:lnTo>
                  <a:lnTo>
                    <a:pt x="596" y="15342"/>
                  </a:lnTo>
                  <a:lnTo>
                    <a:pt x="518" y="15212"/>
                  </a:lnTo>
                  <a:lnTo>
                    <a:pt x="492" y="15109"/>
                  </a:lnTo>
                  <a:lnTo>
                    <a:pt x="467" y="14954"/>
                  </a:lnTo>
                  <a:lnTo>
                    <a:pt x="467" y="13505"/>
                  </a:lnTo>
                  <a:close/>
                  <a:moveTo>
                    <a:pt x="8849" y="3829"/>
                  </a:moveTo>
                  <a:lnTo>
                    <a:pt x="8771" y="3881"/>
                  </a:lnTo>
                  <a:lnTo>
                    <a:pt x="8720" y="3958"/>
                  </a:lnTo>
                  <a:lnTo>
                    <a:pt x="8694" y="4062"/>
                  </a:lnTo>
                  <a:lnTo>
                    <a:pt x="8694" y="13039"/>
                  </a:lnTo>
                  <a:lnTo>
                    <a:pt x="467" y="13039"/>
                  </a:lnTo>
                  <a:lnTo>
                    <a:pt x="467" y="12367"/>
                  </a:lnTo>
                  <a:lnTo>
                    <a:pt x="441" y="12263"/>
                  </a:lnTo>
                  <a:lnTo>
                    <a:pt x="389" y="12185"/>
                  </a:lnTo>
                  <a:lnTo>
                    <a:pt x="337" y="12160"/>
                  </a:lnTo>
                  <a:lnTo>
                    <a:pt x="234" y="12134"/>
                  </a:lnTo>
                  <a:lnTo>
                    <a:pt x="156" y="12160"/>
                  </a:lnTo>
                  <a:lnTo>
                    <a:pt x="78" y="12185"/>
                  </a:lnTo>
                  <a:lnTo>
                    <a:pt x="27" y="12263"/>
                  </a:lnTo>
                  <a:lnTo>
                    <a:pt x="1" y="12367"/>
                  </a:lnTo>
                  <a:lnTo>
                    <a:pt x="1" y="14954"/>
                  </a:lnTo>
                  <a:lnTo>
                    <a:pt x="27" y="15187"/>
                  </a:lnTo>
                  <a:lnTo>
                    <a:pt x="78" y="15419"/>
                  </a:lnTo>
                  <a:lnTo>
                    <a:pt x="208" y="15600"/>
                  </a:lnTo>
                  <a:lnTo>
                    <a:pt x="337" y="15782"/>
                  </a:lnTo>
                  <a:lnTo>
                    <a:pt x="518" y="15911"/>
                  </a:lnTo>
                  <a:lnTo>
                    <a:pt x="699" y="16014"/>
                  </a:lnTo>
                  <a:lnTo>
                    <a:pt x="906" y="16092"/>
                  </a:lnTo>
                  <a:lnTo>
                    <a:pt x="1139" y="16118"/>
                  </a:lnTo>
                  <a:lnTo>
                    <a:pt x="8021" y="16118"/>
                  </a:lnTo>
                  <a:lnTo>
                    <a:pt x="8254" y="16092"/>
                  </a:lnTo>
                  <a:lnTo>
                    <a:pt x="8461" y="16014"/>
                  </a:lnTo>
                  <a:lnTo>
                    <a:pt x="8668" y="15911"/>
                  </a:lnTo>
                  <a:lnTo>
                    <a:pt x="8823" y="15782"/>
                  </a:lnTo>
                  <a:lnTo>
                    <a:pt x="8978" y="15600"/>
                  </a:lnTo>
                  <a:lnTo>
                    <a:pt x="9082" y="15419"/>
                  </a:lnTo>
                  <a:lnTo>
                    <a:pt x="9159" y="15187"/>
                  </a:lnTo>
                  <a:lnTo>
                    <a:pt x="9185" y="14954"/>
                  </a:lnTo>
                  <a:lnTo>
                    <a:pt x="9185" y="4062"/>
                  </a:lnTo>
                  <a:lnTo>
                    <a:pt x="9159" y="3958"/>
                  </a:lnTo>
                  <a:lnTo>
                    <a:pt x="9108" y="3881"/>
                  </a:lnTo>
                  <a:lnTo>
                    <a:pt x="9030" y="3829"/>
                  </a:lnTo>
                  <a:close/>
                  <a:moveTo>
                    <a:pt x="10996" y="0"/>
                  </a:moveTo>
                  <a:lnTo>
                    <a:pt x="10867" y="26"/>
                  </a:lnTo>
                  <a:lnTo>
                    <a:pt x="10737" y="52"/>
                  </a:lnTo>
                  <a:lnTo>
                    <a:pt x="10608" y="129"/>
                  </a:lnTo>
                  <a:lnTo>
                    <a:pt x="10505" y="207"/>
                  </a:lnTo>
                  <a:lnTo>
                    <a:pt x="10427" y="310"/>
                  </a:lnTo>
                  <a:lnTo>
                    <a:pt x="10349" y="440"/>
                  </a:lnTo>
                  <a:lnTo>
                    <a:pt x="10324" y="569"/>
                  </a:lnTo>
                  <a:lnTo>
                    <a:pt x="10298" y="699"/>
                  </a:lnTo>
                  <a:lnTo>
                    <a:pt x="10298" y="3286"/>
                  </a:lnTo>
                  <a:lnTo>
                    <a:pt x="10298" y="13505"/>
                  </a:lnTo>
                  <a:lnTo>
                    <a:pt x="10324" y="13583"/>
                  </a:lnTo>
                  <a:lnTo>
                    <a:pt x="11229" y="15963"/>
                  </a:lnTo>
                  <a:lnTo>
                    <a:pt x="11281" y="16040"/>
                  </a:lnTo>
                  <a:lnTo>
                    <a:pt x="11358" y="16092"/>
                  </a:lnTo>
                  <a:lnTo>
                    <a:pt x="11436" y="16118"/>
                  </a:lnTo>
                  <a:lnTo>
                    <a:pt x="11539" y="16092"/>
                  </a:lnTo>
                  <a:lnTo>
                    <a:pt x="11617" y="16040"/>
                  </a:lnTo>
                  <a:lnTo>
                    <a:pt x="11669" y="15963"/>
                  </a:lnTo>
                  <a:lnTo>
                    <a:pt x="12548" y="13608"/>
                  </a:lnTo>
                  <a:lnTo>
                    <a:pt x="12574" y="13505"/>
                  </a:lnTo>
                  <a:lnTo>
                    <a:pt x="12574" y="8926"/>
                  </a:lnTo>
                  <a:lnTo>
                    <a:pt x="12548" y="8848"/>
                  </a:lnTo>
                  <a:lnTo>
                    <a:pt x="12497" y="8770"/>
                  </a:lnTo>
                  <a:lnTo>
                    <a:pt x="12419" y="8719"/>
                  </a:lnTo>
                  <a:lnTo>
                    <a:pt x="12342" y="8693"/>
                  </a:lnTo>
                  <a:lnTo>
                    <a:pt x="12238" y="8719"/>
                  </a:lnTo>
                  <a:lnTo>
                    <a:pt x="12160" y="8770"/>
                  </a:lnTo>
                  <a:lnTo>
                    <a:pt x="12109" y="8848"/>
                  </a:lnTo>
                  <a:lnTo>
                    <a:pt x="12109" y="8926"/>
                  </a:lnTo>
                  <a:lnTo>
                    <a:pt x="12109" y="13453"/>
                  </a:lnTo>
                  <a:lnTo>
                    <a:pt x="11436" y="15212"/>
                  </a:lnTo>
                  <a:lnTo>
                    <a:pt x="10763" y="13453"/>
                  </a:lnTo>
                  <a:lnTo>
                    <a:pt x="10763" y="3544"/>
                  </a:lnTo>
                  <a:lnTo>
                    <a:pt x="12109" y="3544"/>
                  </a:lnTo>
                  <a:lnTo>
                    <a:pt x="12109" y="7865"/>
                  </a:lnTo>
                  <a:lnTo>
                    <a:pt x="12109" y="7943"/>
                  </a:lnTo>
                  <a:lnTo>
                    <a:pt x="12160" y="8020"/>
                  </a:lnTo>
                  <a:lnTo>
                    <a:pt x="12238" y="8072"/>
                  </a:lnTo>
                  <a:lnTo>
                    <a:pt x="12342" y="8098"/>
                  </a:lnTo>
                  <a:lnTo>
                    <a:pt x="12419" y="8072"/>
                  </a:lnTo>
                  <a:lnTo>
                    <a:pt x="12497" y="8020"/>
                  </a:lnTo>
                  <a:lnTo>
                    <a:pt x="12548" y="7943"/>
                  </a:lnTo>
                  <a:lnTo>
                    <a:pt x="12574" y="7865"/>
                  </a:lnTo>
                  <a:lnTo>
                    <a:pt x="12574" y="2225"/>
                  </a:lnTo>
                  <a:lnTo>
                    <a:pt x="12781" y="2225"/>
                  </a:lnTo>
                  <a:lnTo>
                    <a:pt x="12937" y="2277"/>
                  </a:lnTo>
                  <a:lnTo>
                    <a:pt x="13040" y="2354"/>
                  </a:lnTo>
                  <a:lnTo>
                    <a:pt x="13118" y="2458"/>
                  </a:lnTo>
                  <a:lnTo>
                    <a:pt x="13144" y="2613"/>
                  </a:lnTo>
                  <a:lnTo>
                    <a:pt x="13144" y="8046"/>
                  </a:lnTo>
                  <a:lnTo>
                    <a:pt x="13169" y="8150"/>
                  </a:lnTo>
                  <a:lnTo>
                    <a:pt x="13221" y="8227"/>
                  </a:lnTo>
                  <a:lnTo>
                    <a:pt x="13299" y="8279"/>
                  </a:lnTo>
                  <a:lnTo>
                    <a:pt x="13480" y="8279"/>
                  </a:lnTo>
                  <a:lnTo>
                    <a:pt x="13557" y="8227"/>
                  </a:lnTo>
                  <a:lnTo>
                    <a:pt x="13609" y="8150"/>
                  </a:lnTo>
                  <a:lnTo>
                    <a:pt x="13635" y="8046"/>
                  </a:lnTo>
                  <a:lnTo>
                    <a:pt x="13635" y="2613"/>
                  </a:lnTo>
                  <a:lnTo>
                    <a:pt x="13609" y="2432"/>
                  </a:lnTo>
                  <a:lnTo>
                    <a:pt x="13557" y="2277"/>
                  </a:lnTo>
                  <a:lnTo>
                    <a:pt x="13480" y="2147"/>
                  </a:lnTo>
                  <a:lnTo>
                    <a:pt x="13376" y="2018"/>
                  </a:lnTo>
                  <a:lnTo>
                    <a:pt x="13247" y="1915"/>
                  </a:lnTo>
                  <a:lnTo>
                    <a:pt x="13118" y="1837"/>
                  </a:lnTo>
                  <a:lnTo>
                    <a:pt x="12962" y="1785"/>
                  </a:lnTo>
                  <a:lnTo>
                    <a:pt x="12781" y="1759"/>
                  </a:lnTo>
                  <a:lnTo>
                    <a:pt x="12574" y="1759"/>
                  </a:lnTo>
                  <a:lnTo>
                    <a:pt x="12574" y="699"/>
                  </a:lnTo>
                  <a:lnTo>
                    <a:pt x="12548" y="569"/>
                  </a:lnTo>
                  <a:lnTo>
                    <a:pt x="12523" y="440"/>
                  </a:lnTo>
                  <a:lnTo>
                    <a:pt x="12445" y="310"/>
                  </a:lnTo>
                  <a:lnTo>
                    <a:pt x="12367" y="207"/>
                  </a:lnTo>
                  <a:lnTo>
                    <a:pt x="12264" y="129"/>
                  </a:lnTo>
                  <a:lnTo>
                    <a:pt x="12160" y="52"/>
                  </a:lnTo>
                  <a:lnTo>
                    <a:pt x="12005" y="26"/>
                  </a:lnTo>
                  <a:lnTo>
                    <a:pt x="118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9" name="Google Shape;2989;p26"/>
          <p:cNvGrpSpPr/>
          <p:nvPr/>
        </p:nvGrpSpPr>
        <p:grpSpPr>
          <a:xfrm>
            <a:off x="1763469" y="2705825"/>
            <a:ext cx="402325" cy="313700"/>
            <a:chOff x="1771075" y="2705825"/>
            <a:chExt cx="402325" cy="313700"/>
          </a:xfrm>
        </p:grpSpPr>
        <p:sp>
          <p:nvSpPr>
            <p:cNvPr id="2990" name="Google Shape;2990;p26"/>
            <p:cNvSpPr/>
            <p:nvPr/>
          </p:nvSpPr>
          <p:spPr>
            <a:xfrm>
              <a:off x="1976750" y="2740100"/>
              <a:ext cx="126150" cy="196650"/>
            </a:xfrm>
            <a:custGeom>
              <a:rect b="b" l="l" r="r" t="t"/>
              <a:pathLst>
                <a:path extrusionOk="0" h="7866" w="5046">
                  <a:moveTo>
                    <a:pt x="1" y="7865"/>
                  </a:moveTo>
                  <a:lnTo>
                    <a:pt x="2898" y="7865"/>
                  </a:lnTo>
                  <a:lnTo>
                    <a:pt x="5046" y="5796"/>
                  </a:lnTo>
                  <a:lnTo>
                    <a:pt x="5046" y="2769"/>
                  </a:lnTo>
                  <a:lnTo>
                    <a:pt x="5046" y="2769"/>
                  </a:lnTo>
                  <a:lnTo>
                    <a:pt x="5020" y="2665"/>
                  </a:lnTo>
                  <a:lnTo>
                    <a:pt x="4968" y="2587"/>
                  </a:lnTo>
                  <a:lnTo>
                    <a:pt x="4891" y="2536"/>
                  </a:lnTo>
                  <a:lnTo>
                    <a:pt x="4787" y="2536"/>
                  </a:lnTo>
                  <a:lnTo>
                    <a:pt x="3778" y="2536"/>
                  </a:lnTo>
                  <a:lnTo>
                    <a:pt x="3778" y="259"/>
                  </a:lnTo>
                  <a:lnTo>
                    <a:pt x="3778" y="259"/>
                  </a:lnTo>
                  <a:lnTo>
                    <a:pt x="3752" y="156"/>
                  </a:lnTo>
                  <a:lnTo>
                    <a:pt x="3700" y="78"/>
                  </a:lnTo>
                  <a:lnTo>
                    <a:pt x="3623" y="26"/>
                  </a:lnTo>
                  <a:lnTo>
                    <a:pt x="3545" y="0"/>
                  </a:lnTo>
                  <a:lnTo>
                    <a:pt x="1501" y="0"/>
                  </a:lnTo>
                  <a:lnTo>
                    <a:pt x="1501" y="0"/>
                  </a:lnTo>
                  <a:lnTo>
                    <a:pt x="1424" y="26"/>
                  </a:lnTo>
                  <a:lnTo>
                    <a:pt x="1346" y="78"/>
                  </a:lnTo>
                  <a:lnTo>
                    <a:pt x="1294" y="156"/>
                  </a:lnTo>
                  <a:lnTo>
                    <a:pt x="1269" y="259"/>
                  </a:lnTo>
                  <a:lnTo>
                    <a:pt x="1269" y="2536"/>
                  </a:lnTo>
                  <a:lnTo>
                    <a:pt x="260" y="2536"/>
                  </a:lnTo>
                  <a:lnTo>
                    <a:pt x="260" y="2536"/>
                  </a:lnTo>
                  <a:lnTo>
                    <a:pt x="156" y="2536"/>
                  </a:lnTo>
                  <a:lnTo>
                    <a:pt x="78" y="2587"/>
                  </a:lnTo>
                  <a:lnTo>
                    <a:pt x="27" y="2665"/>
                  </a:lnTo>
                  <a:lnTo>
                    <a:pt x="1" y="2769"/>
                  </a:lnTo>
                  <a:lnTo>
                    <a:pt x="1" y="7865"/>
                  </a:lnTo>
                  <a:lnTo>
                    <a:pt x="1" y="786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26"/>
            <p:cNvSpPr/>
            <p:nvPr/>
          </p:nvSpPr>
          <p:spPr>
            <a:xfrm>
              <a:off x="1803425" y="2802825"/>
              <a:ext cx="85400" cy="106100"/>
            </a:xfrm>
            <a:custGeom>
              <a:rect b="b" l="l" r="r" t="t"/>
              <a:pathLst>
                <a:path extrusionOk="0" h="4244" w="3416">
                  <a:moveTo>
                    <a:pt x="0" y="4244"/>
                  </a:moveTo>
                  <a:lnTo>
                    <a:pt x="3415" y="4244"/>
                  </a:lnTo>
                  <a:lnTo>
                    <a:pt x="3415" y="2717"/>
                  </a:lnTo>
                  <a:lnTo>
                    <a:pt x="3260" y="2122"/>
                  </a:lnTo>
                  <a:lnTo>
                    <a:pt x="3415" y="1527"/>
                  </a:lnTo>
                  <a:lnTo>
                    <a:pt x="3415" y="1"/>
                  </a:lnTo>
                  <a:lnTo>
                    <a:pt x="0" y="1"/>
                  </a:lnTo>
                  <a:lnTo>
                    <a:pt x="0" y="42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26"/>
            <p:cNvSpPr/>
            <p:nvPr/>
          </p:nvSpPr>
          <p:spPr>
            <a:xfrm>
              <a:off x="1776900" y="2877225"/>
              <a:ext cx="389400" cy="136475"/>
            </a:xfrm>
            <a:custGeom>
              <a:rect b="b" l="l" r="r" t="t"/>
              <a:pathLst>
                <a:path extrusionOk="0" h="5459" w="15576">
                  <a:moveTo>
                    <a:pt x="2070" y="5459"/>
                  </a:moveTo>
                  <a:lnTo>
                    <a:pt x="13247" y="5459"/>
                  </a:lnTo>
                  <a:lnTo>
                    <a:pt x="13247" y="5459"/>
                  </a:lnTo>
                  <a:lnTo>
                    <a:pt x="13376" y="5433"/>
                  </a:lnTo>
                  <a:lnTo>
                    <a:pt x="13454" y="5407"/>
                  </a:lnTo>
                  <a:lnTo>
                    <a:pt x="13531" y="5330"/>
                  </a:lnTo>
                  <a:lnTo>
                    <a:pt x="13583" y="5226"/>
                  </a:lnTo>
                  <a:lnTo>
                    <a:pt x="14928" y="1837"/>
                  </a:lnTo>
                  <a:lnTo>
                    <a:pt x="14928" y="1294"/>
                  </a:lnTo>
                  <a:lnTo>
                    <a:pt x="15265" y="931"/>
                  </a:lnTo>
                  <a:lnTo>
                    <a:pt x="15549" y="233"/>
                  </a:lnTo>
                  <a:lnTo>
                    <a:pt x="15549" y="233"/>
                  </a:lnTo>
                  <a:lnTo>
                    <a:pt x="15575" y="129"/>
                  </a:lnTo>
                  <a:lnTo>
                    <a:pt x="15549" y="52"/>
                  </a:lnTo>
                  <a:lnTo>
                    <a:pt x="15498" y="26"/>
                  </a:lnTo>
                  <a:lnTo>
                    <a:pt x="15394" y="0"/>
                  </a:lnTo>
                  <a:lnTo>
                    <a:pt x="10685" y="0"/>
                  </a:lnTo>
                  <a:lnTo>
                    <a:pt x="10685" y="0"/>
                  </a:lnTo>
                  <a:lnTo>
                    <a:pt x="10582" y="26"/>
                  </a:lnTo>
                  <a:lnTo>
                    <a:pt x="10504" y="78"/>
                  </a:lnTo>
                  <a:lnTo>
                    <a:pt x="10453" y="129"/>
                  </a:lnTo>
                  <a:lnTo>
                    <a:pt x="10453" y="259"/>
                  </a:lnTo>
                  <a:lnTo>
                    <a:pt x="10453" y="1164"/>
                  </a:lnTo>
                  <a:lnTo>
                    <a:pt x="10453" y="1164"/>
                  </a:lnTo>
                  <a:lnTo>
                    <a:pt x="10427" y="1345"/>
                  </a:lnTo>
                  <a:lnTo>
                    <a:pt x="10375" y="1526"/>
                  </a:lnTo>
                  <a:lnTo>
                    <a:pt x="10272" y="1682"/>
                  </a:lnTo>
                  <a:lnTo>
                    <a:pt x="10168" y="1811"/>
                  </a:lnTo>
                  <a:lnTo>
                    <a:pt x="10039" y="1915"/>
                  </a:lnTo>
                  <a:lnTo>
                    <a:pt x="9883" y="2018"/>
                  </a:lnTo>
                  <a:lnTo>
                    <a:pt x="9702" y="2070"/>
                  </a:lnTo>
                  <a:lnTo>
                    <a:pt x="9521" y="2070"/>
                  </a:lnTo>
                  <a:lnTo>
                    <a:pt x="6468" y="2070"/>
                  </a:lnTo>
                  <a:lnTo>
                    <a:pt x="6468" y="2070"/>
                  </a:lnTo>
                  <a:lnTo>
                    <a:pt x="6287" y="2070"/>
                  </a:lnTo>
                  <a:lnTo>
                    <a:pt x="6106" y="2018"/>
                  </a:lnTo>
                  <a:lnTo>
                    <a:pt x="5951" y="1915"/>
                  </a:lnTo>
                  <a:lnTo>
                    <a:pt x="5822" y="1811"/>
                  </a:lnTo>
                  <a:lnTo>
                    <a:pt x="5718" y="1682"/>
                  </a:lnTo>
                  <a:lnTo>
                    <a:pt x="5615" y="1526"/>
                  </a:lnTo>
                  <a:lnTo>
                    <a:pt x="5563" y="1345"/>
                  </a:lnTo>
                  <a:lnTo>
                    <a:pt x="5563" y="1164"/>
                  </a:lnTo>
                  <a:lnTo>
                    <a:pt x="5563" y="1035"/>
                  </a:lnTo>
                  <a:lnTo>
                    <a:pt x="5563" y="1035"/>
                  </a:lnTo>
                  <a:lnTo>
                    <a:pt x="5537" y="931"/>
                  </a:lnTo>
                  <a:lnTo>
                    <a:pt x="5485" y="854"/>
                  </a:lnTo>
                  <a:lnTo>
                    <a:pt x="5408" y="802"/>
                  </a:lnTo>
                  <a:lnTo>
                    <a:pt x="5304" y="802"/>
                  </a:lnTo>
                  <a:lnTo>
                    <a:pt x="259" y="802"/>
                  </a:lnTo>
                  <a:lnTo>
                    <a:pt x="259" y="802"/>
                  </a:lnTo>
                  <a:lnTo>
                    <a:pt x="130" y="828"/>
                  </a:lnTo>
                  <a:lnTo>
                    <a:pt x="52" y="854"/>
                  </a:lnTo>
                  <a:lnTo>
                    <a:pt x="26" y="931"/>
                  </a:lnTo>
                  <a:lnTo>
                    <a:pt x="1" y="1035"/>
                  </a:lnTo>
                  <a:lnTo>
                    <a:pt x="1" y="3389"/>
                  </a:lnTo>
                  <a:lnTo>
                    <a:pt x="1" y="3389"/>
                  </a:lnTo>
                  <a:lnTo>
                    <a:pt x="26" y="3493"/>
                  </a:lnTo>
                  <a:lnTo>
                    <a:pt x="78" y="3570"/>
                  </a:lnTo>
                  <a:lnTo>
                    <a:pt x="156" y="3622"/>
                  </a:lnTo>
                  <a:lnTo>
                    <a:pt x="259" y="3648"/>
                  </a:lnTo>
                  <a:lnTo>
                    <a:pt x="259" y="3648"/>
                  </a:lnTo>
                  <a:lnTo>
                    <a:pt x="544" y="3726"/>
                  </a:lnTo>
                  <a:lnTo>
                    <a:pt x="828" y="3829"/>
                  </a:lnTo>
                  <a:lnTo>
                    <a:pt x="1061" y="3984"/>
                  </a:lnTo>
                  <a:lnTo>
                    <a:pt x="1294" y="4165"/>
                  </a:lnTo>
                  <a:lnTo>
                    <a:pt x="1475" y="4398"/>
                  </a:lnTo>
                  <a:lnTo>
                    <a:pt x="1630" y="4657"/>
                  </a:lnTo>
                  <a:lnTo>
                    <a:pt x="1734" y="4916"/>
                  </a:lnTo>
                  <a:lnTo>
                    <a:pt x="1812" y="5226"/>
                  </a:lnTo>
                  <a:lnTo>
                    <a:pt x="1812" y="5226"/>
                  </a:lnTo>
                  <a:lnTo>
                    <a:pt x="1837" y="5330"/>
                  </a:lnTo>
                  <a:lnTo>
                    <a:pt x="1889" y="5407"/>
                  </a:lnTo>
                  <a:lnTo>
                    <a:pt x="1967" y="5459"/>
                  </a:lnTo>
                  <a:lnTo>
                    <a:pt x="2070" y="5459"/>
                  </a:lnTo>
                  <a:lnTo>
                    <a:pt x="2070" y="54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26"/>
            <p:cNvSpPr/>
            <p:nvPr/>
          </p:nvSpPr>
          <p:spPr>
            <a:xfrm>
              <a:off x="1846100" y="2841000"/>
              <a:ext cx="42725" cy="29775"/>
            </a:xfrm>
            <a:custGeom>
              <a:rect b="b" l="l" r="r" t="t"/>
              <a:pathLst>
                <a:path extrusionOk="0" h="1191" w="1709">
                  <a:moveTo>
                    <a:pt x="260" y="1190"/>
                  </a:moveTo>
                  <a:lnTo>
                    <a:pt x="1708" y="1190"/>
                  </a:lnTo>
                  <a:lnTo>
                    <a:pt x="1708" y="0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156" y="26"/>
                  </a:lnTo>
                  <a:lnTo>
                    <a:pt x="78" y="78"/>
                  </a:lnTo>
                  <a:lnTo>
                    <a:pt x="27" y="156"/>
                  </a:lnTo>
                  <a:lnTo>
                    <a:pt x="1" y="259"/>
                  </a:lnTo>
                  <a:lnTo>
                    <a:pt x="1" y="932"/>
                  </a:lnTo>
                  <a:lnTo>
                    <a:pt x="1" y="932"/>
                  </a:lnTo>
                  <a:lnTo>
                    <a:pt x="27" y="1035"/>
                  </a:lnTo>
                  <a:lnTo>
                    <a:pt x="78" y="1113"/>
                  </a:lnTo>
                  <a:lnTo>
                    <a:pt x="156" y="1164"/>
                  </a:lnTo>
                  <a:lnTo>
                    <a:pt x="260" y="1190"/>
                  </a:lnTo>
                  <a:lnTo>
                    <a:pt x="260" y="119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26"/>
            <p:cNvSpPr/>
            <p:nvPr/>
          </p:nvSpPr>
          <p:spPr>
            <a:xfrm>
              <a:off x="1776900" y="2791200"/>
              <a:ext cx="139075" cy="23300"/>
            </a:xfrm>
            <a:custGeom>
              <a:rect b="b" l="l" r="r" t="t"/>
              <a:pathLst>
                <a:path extrusionOk="0" h="932" w="5563">
                  <a:moveTo>
                    <a:pt x="466" y="932"/>
                  </a:moveTo>
                  <a:lnTo>
                    <a:pt x="5097" y="932"/>
                  </a:lnTo>
                  <a:lnTo>
                    <a:pt x="5097" y="932"/>
                  </a:lnTo>
                  <a:lnTo>
                    <a:pt x="5201" y="906"/>
                  </a:lnTo>
                  <a:lnTo>
                    <a:pt x="5278" y="880"/>
                  </a:lnTo>
                  <a:lnTo>
                    <a:pt x="5356" y="854"/>
                  </a:lnTo>
                  <a:lnTo>
                    <a:pt x="5434" y="802"/>
                  </a:lnTo>
                  <a:lnTo>
                    <a:pt x="5485" y="725"/>
                  </a:lnTo>
                  <a:lnTo>
                    <a:pt x="5511" y="647"/>
                  </a:lnTo>
                  <a:lnTo>
                    <a:pt x="5537" y="569"/>
                  </a:lnTo>
                  <a:lnTo>
                    <a:pt x="5563" y="466"/>
                  </a:lnTo>
                  <a:lnTo>
                    <a:pt x="5563" y="466"/>
                  </a:lnTo>
                  <a:lnTo>
                    <a:pt x="5537" y="388"/>
                  </a:lnTo>
                  <a:lnTo>
                    <a:pt x="5511" y="285"/>
                  </a:lnTo>
                  <a:lnTo>
                    <a:pt x="5485" y="207"/>
                  </a:lnTo>
                  <a:lnTo>
                    <a:pt x="5434" y="155"/>
                  </a:lnTo>
                  <a:lnTo>
                    <a:pt x="5356" y="78"/>
                  </a:lnTo>
                  <a:lnTo>
                    <a:pt x="5278" y="52"/>
                  </a:lnTo>
                  <a:lnTo>
                    <a:pt x="5201" y="26"/>
                  </a:lnTo>
                  <a:lnTo>
                    <a:pt x="5097" y="0"/>
                  </a:lnTo>
                  <a:lnTo>
                    <a:pt x="466" y="0"/>
                  </a:lnTo>
                  <a:lnTo>
                    <a:pt x="466" y="0"/>
                  </a:lnTo>
                  <a:lnTo>
                    <a:pt x="363" y="26"/>
                  </a:lnTo>
                  <a:lnTo>
                    <a:pt x="285" y="52"/>
                  </a:lnTo>
                  <a:lnTo>
                    <a:pt x="208" y="78"/>
                  </a:lnTo>
                  <a:lnTo>
                    <a:pt x="130" y="155"/>
                  </a:lnTo>
                  <a:lnTo>
                    <a:pt x="78" y="207"/>
                  </a:lnTo>
                  <a:lnTo>
                    <a:pt x="26" y="285"/>
                  </a:lnTo>
                  <a:lnTo>
                    <a:pt x="1" y="388"/>
                  </a:lnTo>
                  <a:lnTo>
                    <a:pt x="1" y="466"/>
                  </a:lnTo>
                  <a:lnTo>
                    <a:pt x="1" y="466"/>
                  </a:lnTo>
                  <a:lnTo>
                    <a:pt x="1" y="569"/>
                  </a:lnTo>
                  <a:lnTo>
                    <a:pt x="26" y="647"/>
                  </a:lnTo>
                  <a:lnTo>
                    <a:pt x="78" y="725"/>
                  </a:lnTo>
                  <a:lnTo>
                    <a:pt x="130" y="802"/>
                  </a:lnTo>
                  <a:lnTo>
                    <a:pt x="208" y="854"/>
                  </a:lnTo>
                  <a:lnTo>
                    <a:pt x="285" y="880"/>
                  </a:lnTo>
                  <a:lnTo>
                    <a:pt x="363" y="906"/>
                  </a:lnTo>
                  <a:lnTo>
                    <a:pt x="466" y="932"/>
                  </a:lnTo>
                  <a:lnTo>
                    <a:pt x="466" y="93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26"/>
            <p:cNvSpPr/>
            <p:nvPr/>
          </p:nvSpPr>
          <p:spPr>
            <a:xfrm>
              <a:off x="2024625" y="2803475"/>
              <a:ext cx="30425" cy="35600"/>
            </a:xfrm>
            <a:custGeom>
              <a:rect b="b" l="l" r="r" t="t"/>
              <a:pathLst>
                <a:path extrusionOk="0" h="1424" w="1217">
                  <a:moveTo>
                    <a:pt x="259" y="1424"/>
                  </a:moveTo>
                  <a:lnTo>
                    <a:pt x="958" y="1424"/>
                  </a:lnTo>
                  <a:lnTo>
                    <a:pt x="958" y="1424"/>
                  </a:lnTo>
                  <a:lnTo>
                    <a:pt x="1061" y="1398"/>
                  </a:lnTo>
                  <a:lnTo>
                    <a:pt x="1139" y="1346"/>
                  </a:lnTo>
                  <a:lnTo>
                    <a:pt x="1190" y="1268"/>
                  </a:lnTo>
                  <a:lnTo>
                    <a:pt x="1216" y="1191"/>
                  </a:lnTo>
                  <a:lnTo>
                    <a:pt x="1216" y="1"/>
                  </a:lnTo>
                  <a:lnTo>
                    <a:pt x="0" y="1"/>
                  </a:lnTo>
                  <a:lnTo>
                    <a:pt x="0" y="1191"/>
                  </a:lnTo>
                  <a:lnTo>
                    <a:pt x="0" y="1191"/>
                  </a:lnTo>
                  <a:lnTo>
                    <a:pt x="26" y="1268"/>
                  </a:lnTo>
                  <a:lnTo>
                    <a:pt x="78" y="1346"/>
                  </a:lnTo>
                  <a:lnTo>
                    <a:pt x="156" y="1398"/>
                  </a:lnTo>
                  <a:lnTo>
                    <a:pt x="259" y="1424"/>
                  </a:lnTo>
                  <a:lnTo>
                    <a:pt x="259" y="142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26"/>
            <p:cNvSpPr/>
            <p:nvPr/>
          </p:nvSpPr>
          <p:spPr>
            <a:xfrm>
              <a:off x="1776900" y="2919900"/>
              <a:ext cx="69225" cy="23300"/>
            </a:xfrm>
            <a:custGeom>
              <a:rect b="b" l="l" r="r" t="t"/>
              <a:pathLst>
                <a:path extrusionOk="0" h="932" w="2769">
                  <a:moveTo>
                    <a:pt x="1" y="932"/>
                  </a:moveTo>
                  <a:lnTo>
                    <a:pt x="2536" y="932"/>
                  </a:lnTo>
                  <a:lnTo>
                    <a:pt x="2536" y="932"/>
                  </a:lnTo>
                  <a:lnTo>
                    <a:pt x="2639" y="906"/>
                  </a:lnTo>
                  <a:lnTo>
                    <a:pt x="2717" y="854"/>
                  </a:lnTo>
                  <a:lnTo>
                    <a:pt x="2769" y="777"/>
                  </a:lnTo>
                  <a:lnTo>
                    <a:pt x="2769" y="673"/>
                  </a:lnTo>
                  <a:lnTo>
                    <a:pt x="2769" y="259"/>
                  </a:lnTo>
                  <a:lnTo>
                    <a:pt x="2769" y="259"/>
                  </a:lnTo>
                  <a:lnTo>
                    <a:pt x="2769" y="156"/>
                  </a:lnTo>
                  <a:lnTo>
                    <a:pt x="2717" y="78"/>
                  </a:lnTo>
                  <a:lnTo>
                    <a:pt x="2639" y="26"/>
                  </a:lnTo>
                  <a:lnTo>
                    <a:pt x="2536" y="1"/>
                  </a:lnTo>
                  <a:lnTo>
                    <a:pt x="1" y="1"/>
                  </a:lnTo>
                  <a:lnTo>
                    <a:pt x="1" y="9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26"/>
            <p:cNvSpPr/>
            <p:nvPr/>
          </p:nvSpPr>
          <p:spPr>
            <a:xfrm>
              <a:off x="2118400" y="2900500"/>
              <a:ext cx="40125" cy="22650"/>
            </a:xfrm>
            <a:custGeom>
              <a:rect b="b" l="l" r="r" t="t"/>
              <a:pathLst>
                <a:path extrusionOk="0" h="906" w="1605">
                  <a:moveTo>
                    <a:pt x="259" y="906"/>
                  </a:moveTo>
                  <a:lnTo>
                    <a:pt x="1268" y="906"/>
                  </a:lnTo>
                  <a:lnTo>
                    <a:pt x="1605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156" y="0"/>
                  </a:lnTo>
                  <a:lnTo>
                    <a:pt x="78" y="52"/>
                  </a:lnTo>
                  <a:lnTo>
                    <a:pt x="27" y="130"/>
                  </a:lnTo>
                  <a:lnTo>
                    <a:pt x="1" y="233"/>
                  </a:lnTo>
                  <a:lnTo>
                    <a:pt x="1" y="647"/>
                  </a:lnTo>
                  <a:lnTo>
                    <a:pt x="1" y="647"/>
                  </a:lnTo>
                  <a:lnTo>
                    <a:pt x="27" y="777"/>
                  </a:lnTo>
                  <a:lnTo>
                    <a:pt x="52" y="854"/>
                  </a:lnTo>
                  <a:lnTo>
                    <a:pt x="130" y="880"/>
                  </a:lnTo>
                  <a:lnTo>
                    <a:pt x="259" y="906"/>
                  </a:lnTo>
                  <a:lnTo>
                    <a:pt x="259" y="90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26"/>
            <p:cNvSpPr/>
            <p:nvPr/>
          </p:nvSpPr>
          <p:spPr>
            <a:xfrm>
              <a:off x="1771075" y="2705825"/>
              <a:ext cx="402325" cy="313700"/>
            </a:xfrm>
            <a:custGeom>
              <a:rect b="b" l="l" r="r" t="t"/>
              <a:pathLst>
                <a:path extrusionOk="0" h="12548" w="16093">
                  <a:moveTo>
                    <a:pt x="5408" y="3674"/>
                  </a:moveTo>
                  <a:lnTo>
                    <a:pt x="5485" y="3726"/>
                  </a:lnTo>
                  <a:lnTo>
                    <a:pt x="5537" y="3803"/>
                  </a:lnTo>
                  <a:lnTo>
                    <a:pt x="5563" y="3881"/>
                  </a:lnTo>
                  <a:lnTo>
                    <a:pt x="5537" y="3958"/>
                  </a:lnTo>
                  <a:lnTo>
                    <a:pt x="5485" y="4036"/>
                  </a:lnTo>
                  <a:lnTo>
                    <a:pt x="5408" y="4088"/>
                  </a:lnTo>
                  <a:lnTo>
                    <a:pt x="5330" y="4114"/>
                  </a:lnTo>
                  <a:lnTo>
                    <a:pt x="699" y="4114"/>
                  </a:lnTo>
                  <a:lnTo>
                    <a:pt x="596" y="4088"/>
                  </a:lnTo>
                  <a:lnTo>
                    <a:pt x="544" y="4036"/>
                  </a:lnTo>
                  <a:lnTo>
                    <a:pt x="492" y="3958"/>
                  </a:lnTo>
                  <a:lnTo>
                    <a:pt x="466" y="3881"/>
                  </a:lnTo>
                  <a:lnTo>
                    <a:pt x="492" y="3803"/>
                  </a:lnTo>
                  <a:lnTo>
                    <a:pt x="544" y="3726"/>
                  </a:lnTo>
                  <a:lnTo>
                    <a:pt x="596" y="3674"/>
                  </a:lnTo>
                  <a:close/>
                  <a:moveTo>
                    <a:pt x="11125" y="4140"/>
                  </a:moveTo>
                  <a:lnTo>
                    <a:pt x="11125" y="5097"/>
                  </a:lnTo>
                  <a:lnTo>
                    <a:pt x="10375" y="5097"/>
                  </a:lnTo>
                  <a:lnTo>
                    <a:pt x="10375" y="4140"/>
                  </a:lnTo>
                  <a:close/>
                  <a:moveTo>
                    <a:pt x="4477" y="5640"/>
                  </a:moveTo>
                  <a:lnTo>
                    <a:pt x="4477" y="6339"/>
                  </a:lnTo>
                  <a:lnTo>
                    <a:pt x="3261" y="6339"/>
                  </a:lnTo>
                  <a:lnTo>
                    <a:pt x="3261" y="5640"/>
                  </a:lnTo>
                  <a:close/>
                  <a:moveTo>
                    <a:pt x="15161" y="8020"/>
                  </a:moveTo>
                  <a:lnTo>
                    <a:pt x="14980" y="8460"/>
                  </a:lnTo>
                  <a:lnTo>
                    <a:pt x="14127" y="8460"/>
                  </a:lnTo>
                  <a:lnTo>
                    <a:pt x="14127" y="8020"/>
                  </a:lnTo>
                  <a:close/>
                  <a:moveTo>
                    <a:pt x="12212" y="8176"/>
                  </a:moveTo>
                  <a:lnTo>
                    <a:pt x="12290" y="8201"/>
                  </a:lnTo>
                  <a:lnTo>
                    <a:pt x="12367" y="8253"/>
                  </a:lnTo>
                  <a:lnTo>
                    <a:pt x="12419" y="8305"/>
                  </a:lnTo>
                  <a:lnTo>
                    <a:pt x="12419" y="8408"/>
                  </a:lnTo>
                  <a:lnTo>
                    <a:pt x="12419" y="8486"/>
                  </a:lnTo>
                  <a:lnTo>
                    <a:pt x="12367" y="8564"/>
                  </a:lnTo>
                  <a:lnTo>
                    <a:pt x="12290" y="8615"/>
                  </a:lnTo>
                  <a:lnTo>
                    <a:pt x="12109" y="8615"/>
                  </a:lnTo>
                  <a:lnTo>
                    <a:pt x="12057" y="8564"/>
                  </a:lnTo>
                  <a:lnTo>
                    <a:pt x="12005" y="8486"/>
                  </a:lnTo>
                  <a:lnTo>
                    <a:pt x="11979" y="8408"/>
                  </a:lnTo>
                  <a:lnTo>
                    <a:pt x="12005" y="8305"/>
                  </a:lnTo>
                  <a:lnTo>
                    <a:pt x="12057" y="8253"/>
                  </a:lnTo>
                  <a:lnTo>
                    <a:pt x="12109" y="8201"/>
                  </a:lnTo>
                  <a:lnTo>
                    <a:pt x="12212" y="8176"/>
                  </a:lnTo>
                  <a:close/>
                  <a:moveTo>
                    <a:pt x="2769" y="8796"/>
                  </a:moveTo>
                  <a:lnTo>
                    <a:pt x="2769" y="9262"/>
                  </a:lnTo>
                  <a:lnTo>
                    <a:pt x="466" y="9262"/>
                  </a:lnTo>
                  <a:lnTo>
                    <a:pt x="466" y="8796"/>
                  </a:lnTo>
                  <a:close/>
                  <a:moveTo>
                    <a:pt x="12057" y="7710"/>
                  </a:moveTo>
                  <a:lnTo>
                    <a:pt x="11927" y="7762"/>
                  </a:lnTo>
                  <a:lnTo>
                    <a:pt x="11824" y="7839"/>
                  </a:lnTo>
                  <a:lnTo>
                    <a:pt x="11721" y="7917"/>
                  </a:lnTo>
                  <a:lnTo>
                    <a:pt x="11643" y="8020"/>
                  </a:lnTo>
                  <a:lnTo>
                    <a:pt x="11565" y="8124"/>
                  </a:lnTo>
                  <a:lnTo>
                    <a:pt x="11539" y="8253"/>
                  </a:lnTo>
                  <a:lnTo>
                    <a:pt x="11514" y="8408"/>
                  </a:lnTo>
                  <a:lnTo>
                    <a:pt x="11539" y="8538"/>
                  </a:lnTo>
                  <a:lnTo>
                    <a:pt x="11565" y="8667"/>
                  </a:lnTo>
                  <a:lnTo>
                    <a:pt x="11643" y="8796"/>
                  </a:lnTo>
                  <a:lnTo>
                    <a:pt x="11721" y="8900"/>
                  </a:lnTo>
                  <a:lnTo>
                    <a:pt x="11824" y="8978"/>
                  </a:lnTo>
                  <a:lnTo>
                    <a:pt x="11979" y="9055"/>
                  </a:lnTo>
                  <a:lnTo>
                    <a:pt x="11979" y="10297"/>
                  </a:lnTo>
                  <a:lnTo>
                    <a:pt x="11850" y="10245"/>
                  </a:lnTo>
                  <a:lnTo>
                    <a:pt x="11721" y="10168"/>
                  </a:lnTo>
                  <a:lnTo>
                    <a:pt x="11643" y="10090"/>
                  </a:lnTo>
                  <a:lnTo>
                    <a:pt x="11565" y="9987"/>
                  </a:lnTo>
                  <a:lnTo>
                    <a:pt x="11488" y="9883"/>
                  </a:lnTo>
                  <a:lnTo>
                    <a:pt x="11436" y="9754"/>
                  </a:lnTo>
                  <a:lnTo>
                    <a:pt x="11410" y="9676"/>
                  </a:lnTo>
                  <a:lnTo>
                    <a:pt x="11332" y="9624"/>
                  </a:lnTo>
                  <a:lnTo>
                    <a:pt x="11229" y="9598"/>
                  </a:lnTo>
                  <a:lnTo>
                    <a:pt x="11151" y="9598"/>
                  </a:lnTo>
                  <a:lnTo>
                    <a:pt x="11074" y="9650"/>
                  </a:lnTo>
                  <a:lnTo>
                    <a:pt x="10996" y="9728"/>
                  </a:lnTo>
                  <a:lnTo>
                    <a:pt x="10970" y="9805"/>
                  </a:lnTo>
                  <a:lnTo>
                    <a:pt x="10996" y="9909"/>
                  </a:lnTo>
                  <a:lnTo>
                    <a:pt x="11074" y="10090"/>
                  </a:lnTo>
                  <a:lnTo>
                    <a:pt x="11177" y="10271"/>
                  </a:lnTo>
                  <a:lnTo>
                    <a:pt x="11307" y="10426"/>
                  </a:lnTo>
                  <a:lnTo>
                    <a:pt x="11462" y="10556"/>
                  </a:lnTo>
                  <a:lnTo>
                    <a:pt x="11565" y="10633"/>
                  </a:lnTo>
                  <a:lnTo>
                    <a:pt x="11695" y="10685"/>
                  </a:lnTo>
                  <a:lnTo>
                    <a:pt x="11824" y="10737"/>
                  </a:lnTo>
                  <a:lnTo>
                    <a:pt x="11979" y="10789"/>
                  </a:lnTo>
                  <a:lnTo>
                    <a:pt x="11979" y="10866"/>
                  </a:lnTo>
                  <a:lnTo>
                    <a:pt x="11979" y="10970"/>
                  </a:lnTo>
                  <a:lnTo>
                    <a:pt x="12031" y="11047"/>
                  </a:lnTo>
                  <a:lnTo>
                    <a:pt x="12109" y="11099"/>
                  </a:lnTo>
                  <a:lnTo>
                    <a:pt x="12290" y="11099"/>
                  </a:lnTo>
                  <a:lnTo>
                    <a:pt x="12367" y="11047"/>
                  </a:lnTo>
                  <a:lnTo>
                    <a:pt x="12419" y="10970"/>
                  </a:lnTo>
                  <a:lnTo>
                    <a:pt x="12445" y="10866"/>
                  </a:lnTo>
                  <a:lnTo>
                    <a:pt x="12445" y="10789"/>
                  </a:lnTo>
                  <a:lnTo>
                    <a:pt x="12574" y="10737"/>
                  </a:lnTo>
                  <a:lnTo>
                    <a:pt x="12729" y="10685"/>
                  </a:lnTo>
                  <a:lnTo>
                    <a:pt x="12859" y="10633"/>
                  </a:lnTo>
                  <a:lnTo>
                    <a:pt x="12962" y="10556"/>
                  </a:lnTo>
                  <a:lnTo>
                    <a:pt x="13118" y="10426"/>
                  </a:lnTo>
                  <a:lnTo>
                    <a:pt x="13247" y="10271"/>
                  </a:lnTo>
                  <a:lnTo>
                    <a:pt x="13350" y="10090"/>
                  </a:lnTo>
                  <a:lnTo>
                    <a:pt x="13428" y="9909"/>
                  </a:lnTo>
                  <a:lnTo>
                    <a:pt x="13428" y="9805"/>
                  </a:lnTo>
                  <a:lnTo>
                    <a:pt x="13402" y="9728"/>
                  </a:lnTo>
                  <a:lnTo>
                    <a:pt x="13350" y="9650"/>
                  </a:lnTo>
                  <a:lnTo>
                    <a:pt x="13273" y="9598"/>
                  </a:lnTo>
                  <a:lnTo>
                    <a:pt x="13169" y="9598"/>
                  </a:lnTo>
                  <a:lnTo>
                    <a:pt x="13092" y="9624"/>
                  </a:lnTo>
                  <a:lnTo>
                    <a:pt x="13014" y="9676"/>
                  </a:lnTo>
                  <a:lnTo>
                    <a:pt x="12962" y="9754"/>
                  </a:lnTo>
                  <a:lnTo>
                    <a:pt x="12936" y="9883"/>
                  </a:lnTo>
                  <a:lnTo>
                    <a:pt x="12859" y="9987"/>
                  </a:lnTo>
                  <a:lnTo>
                    <a:pt x="12781" y="10090"/>
                  </a:lnTo>
                  <a:lnTo>
                    <a:pt x="12678" y="10168"/>
                  </a:lnTo>
                  <a:lnTo>
                    <a:pt x="12574" y="10245"/>
                  </a:lnTo>
                  <a:lnTo>
                    <a:pt x="12445" y="10297"/>
                  </a:lnTo>
                  <a:lnTo>
                    <a:pt x="12445" y="9055"/>
                  </a:lnTo>
                  <a:lnTo>
                    <a:pt x="12574" y="8978"/>
                  </a:lnTo>
                  <a:lnTo>
                    <a:pt x="12704" y="8900"/>
                  </a:lnTo>
                  <a:lnTo>
                    <a:pt x="12781" y="8796"/>
                  </a:lnTo>
                  <a:lnTo>
                    <a:pt x="12859" y="8667"/>
                  </a:lnTo>
                  <a:lnTo>
                    <a:pt x="12885" y="8538"/>
                  </a:lnTo>
                  <a:lnTo>
                    <a:pt x="12911" y="8408"/>
                  </a:lnTo>
                  <a:lnTo>
                    <a:pt x="12885" y="8253"/>
                  </a:lnTo>
                  <a:lnTo>
                    <a:pt x="12859" y="8124"/>
                  </a:lnTo>
                  <a:lnTo>
                    <a:pt x="12781" y="8020"/>
                  </a:lnTo>
                  <a:lnTo>
                    <a:pt x="12704" y="7917"/>
                  </a:lnTo>
                  <a:lnTo>
                    <a:pt x="12600" y="7839"/>
                  </a:lnTo>
                  <a:lnTo>
                    <a:pt x="12471" y="7762"/>
                  </a:lnTo>
                  <a:lnTo>
                    <a:pt x="12341" y="7710"/>
                  </a:lnTo>
                  <a:close/>
                  <a:moveTo>
                    <a:pt x="3002" y="0"/>
                  </a:moveTo>
                  <a:lnTo>
                    <a:pt x="2924" y="26"/>
                  </a:lnTo>
                  <a:lnTo>
                    <a:pt x="2847" y="78"/>
                  </a:lnTo>
                  <a:lnTo>
                    <a:pt x="2795" y="155"/>
                  </a:lnTo>
                  <a:lnTo>
                    <a:pt x="2769" y="233"/>
                  </a:lnTo>
                  <a:lnTo>
                    <a:pt x="2769" y="466"/>
                  </a:lnTo>
                  <a:lnTo>
                    <a:pt x="2329" y="466"/>
                  </a:lnTo>
                  <a:lnTo>
                    <a:pt x="2277" y="518"/>
                  </a:lnTo>
                  <a:lnTo>
                    <a:pt x="2226" y="595"/>
                  </a:lnTo>
                  <a:lnTo>
                    <a:pt x="2200" y="699"/>
                  </a:lnTo>
                  <a:lnTo>
                    <a:pt x="2226" y="776"/>
                  </a:lnTo>
                  <a:lnTo>
                    <a:pt x="2277" y="854"/>
                  </a:lnTo>
                  <a:lnTo>
                    <a:pt x="2329" y="906"/>
                  </a:lnTo>
                  <a:lnTo>
                    <a:pt x="2433" y="932"/>
                  </a:lnTo>
                  <a:lnTo>
                    <a:pt x="2769" y="932"/>
                  </a:lnTo>
                  <a:lnTo>
                    <a:pt x="2769" y="1371"/>
                  </a:lnTo>
                  <a:lnTo>
                    <a:pt x="2433" y="1371"/>
                  </a:lnTo>
                  <a:lnTo>
                    <a:pt x="2329" y="1397"/>
                  </a:lnTo>
                  <a:lnTo>
                    <a:pt x="2277" y="1449"/>
                  </a:lnTo>
                  <a:lnTo>
                    <a:pt x="2226" y="1527"/>
                  </a:lnTo>
                  <a:lnTo>
                    <a:pt x="2200" y="1604"/>
                  </a:lnTo>
                  <a:lnTo>
                    <a:pt x="2226" y="1708"/>
                  </a:lnTo>
                  <a:lnTo>
                    <a:pt x="2277" y="1785"/>
                  </a:lnTo>
                  <a:lnTo>
                    <a:pt x="2329" y="1837"/>
                  </a:lnTo>
                  <a:lnTo>
                    <a:pt x="2769" y="1837"/>
                  </a:lnTo>
                  <a:lnTo>
                    <a:pt x="2769" y="3182"/>
                  </a:lnTo>
                  <a:lnTo>
                    <a:pt x="699" y="3182"/>
                  </a:lnTo>
                  <a:lnTo>
                    <a:pt x="544" y="3208"/>
                  </a:lnTo>
                  <a:lnTo>
                    <a:pt x="415" y="3234"/>
                  </a:lnTo>
                  <a:lnTo>
                    <a:pt x="311" y="3312"/>
                  </a:lnTo>
                  <a:lnTo>
                    <a:pt x="208" y="3389"/>
                  </a:lnTo>
                  <a:lnTo>
                    <a:pt x="130" y="3493"/>
                  </a:lnTo>
                  <a:lnTo>
                    <a:pt x="52" y="3622"/>
                  </a:lnTo>
                  <a:lnTo>
                    <a:pt x="1" y="3752"/>
                  </a:lnTo>
                  <a:lnTo>
                    <a:pt x="1" y="3881"/>
                  </a:lnTo>
                  <a:lnTo>
                    <a:pt x="1" y="4010"/>
                  </a:lnTo>
                  <a:lnTo>
                    <a:pt x="52" y="4165"/>
                  </a:lnTo>
                  <a:lnTo>
                    <a:pt x="130" y="4269"/>
                  </a:lnTo>
                  <a:lnTo>
                    <a:pt x="208" y="4372"/>
                  </a:lnTo>
                  <a:lnTo>
                    <a:pt x="311" y="4450"/>
                  </a:lnTo>
                  <a:lnTo>
                    <a:pt x="415" y="4528"/>
                  </a:lnTo>
                  <a:lnTo>
                    <a:pt x="544" y="4554"/>
                  </a:lnTo>
                  <a:lnTo>
                    <a:pt x="699" y="4579"/>
                  </a:lnTo>
                  <a:lnTo>
                    <a:pt x="1061" y="4579"/>
                  </a:lnTo>
                  <a:lnTo>
                    <a:pt x="1061" y="5459"/>
                  </a:lnTo>
                  <a:lnTo>
                    <a:pt x="1087" y="5563"/>
                  </a:lnTo>
                  <a:lnTo>
                    <a:pt x="1139" y="5640"/>
                  </a:lnTo>
                  <a:lnTo>
                    <a:pt x="1217" y="5692"/>
                  </a:lnTo>
                  <a:lnTo>
                    <a:pt x="1398" y="5692"/>
                  </a:lnTo>
                  <a:lnTo>
                    <a:pt x="1475" y="5640"/>
                  </a:lnTo>
                  <a:lnTo>
                    <a:pt x="1527" y="5563"/>
                  </a:lnTo>
                  <a:lnTo>
                    <a:pt x="1527" y="5459"/>
                  </a:lnTo>
                  <a:lnTo>
                    <a:pt x="1527" y="4579"/>
                  </a:lnTo>
                  <a:lnTo>
                    <a:pt x="4477" y="4579"/>
                  </a:lnTo>
                  <a:lnTo>
                    <a:pt x="4477" y="5174"/>
                  </a:lnTo>
                  <a:lnTo>
                    <a:pt x="3002" y="5174"/>
                  </a:lnTo>
                  <a:lnTo>
                    <a:pt x="2924" y="5200"/>
                  </a:lnTo>
                  <a:lnTo>
                    <a:pt x="2847" y="5252"/>
                  </a:lnTo>
                  <a:lnTo>
                    <a:pt x="2795" y="5330"/>
                  </a:lnTo>
                  <a:lnTo>
                    <a:pt x="2769" y="5407"/>
                  </a:lnTo>
                  <a:lnTo>
                    <a:pt x="2769" y="6597"/>
                  </a:lnTo>
                  <a:lnTo>
                    <a:pt x="2795" y="6675"/>
                  </a:lnTo>
                  <a:lnTo>
                    <a:pt x="2847" y="6753"/>
                  </a:lnTo>
                  <a:lnTo>
                    <a:pt x="2924" y="6804"/>
                  </a:lnTo>
                  <a:lnTo>
                    <a:pt x="3002" y="6830"/>
                  </a:lnTo>
                  <a:lnTo>
                    <a:pt x="4477" y="6830"/>
                  </a:lnTo>
                  <a:lnTo>
                    <a:pt x="4477" y="7425"/>
                  </a:lnTo>
                  <a:lnTo>
                    <a:pt x="1527" y="7425"/>
                  </a:lnTo>
                  <a:lnTo>
                    <a:pt x="1527" y="6520"/>
                  </a:lnTo>
                  <a:lnTo>
                    <a:pt x="1527" y="6442"/>
                  </a:lnTo>
                  <a:lnTo>
                    <a:pt x="1475" y="6365"/>
                  </a:lnTo>
                  <a:lnTo>
                    <a:pt x="1398" y="6313"/>
                  </a:lnTo>
                  <a:lnTo>
                    <a:pt x="1294" y="6287"/>
                  </a:lnTo>
                  <a:lnTo>
                    <a:pt x="1217" y="6313"/>
                  </a:lnTo>
                  <a:lnTo>
                    <a:pt x="1139" y="6365"/>
                  </a:lnTo>
                  <a:lnTo>
                    <a:pt x="1087" y="6442"/>
                  </a:lnTo>
                  <a:lnTo>
                    <a:pt x="1061" y="6520"/>
                  </a:lnTo>
                  <a:lnTo>
                    <a:pt x="1061" y="7425"/>
                  </a:lnTo>
                  <a:lnTo>
                    <a:pt x="156" y="7425"/>
                  </a:lnTo>
                  <a:lnTo>
                    <a:pt x="78" y="7477"/>
                  </a:lnTo>
                  <a:lnTo>
                    <a:pt x="27" y="7555"/>
                  </a:lnTo>
                  <a:lnTo>
                    <a:pt x="1" y="7658"/>
                  </a:lnTo>
                  <a:lnTo>
                    <a:pt x="1" y="10504"/>
                  </a:lnTo>
                  <a:lnTo>
                    <a:pt x="27" y="10582"/>
                  </a:lnTo>
                  <a:lnTo>
                    <a:pt x="78" y="10659"/>
                  </a:lnTo>
                  <a:lnTo>
                    <a:pt x="156" y="10711"/>
                  </a:lnTo>
                  <a:lnTo>
                    <a:pt x="234" y="10737"/>
                  </a:lnTo>
                  <a:lnTo>
                    <a:pt x="389" y="10737"/>
                  </a:lnTo>
                  <a:lnTo>
                    <a:pt x="544" y="10763"/>
                  </a:lnTo>
                  <a:lnTo>
                    <a:pt x="699" y="10789"/>
                  </a:lnTo>
                  <a:lnTo>
                    <a:pt x="855" y="10866"/>
                  </a:lnTo>
                  <a:lnTo>
                    <a:pt x="1113" y="10996"/>
                  </a:lnTo>
                  <a:lnTo>
                    <a:pt x="1346" y="11202"/>
                  </a:lnTo>
                  <a:lnTo>
                    <a:pt x="1553" y="11435"/>
                  </a:lnTo>
                  <a:lnTo>
                    <a:pt x="1682" y="11694"/>
                  </a:lnTo>
                  <a:lnTo>
                    <a:pt x="1760" y="11849"/>
                  </a:lnTo>
                  <a:lnTo>
                    <a:pt x="1786" y="12004"/>
                  </a:lnTo>
                  <a:lnTo>
                    <a:pt x="1812" y="12160"/>
                  </a:lnTo>
                  <a:lnTo>
                    <a:pt x="1812" y="12315"/>
                  </a:lnTo>
                  <a:lnTo>
                    <a:pt x="1838" y="12418"/>
                  </a:lnTo>
                  <a:lnTo>
                    <a:pt x="1889" y="12470"/>
                  </a:lnTo>
                  <a:lnTo>
                    <a:pt x="1967" y="12522"/>
                  </a:lnTo>
                  <a:lnTo>
                    <a:pt x="2045" y="12548"/>
                  </a:lnTo>
                  <a:lnTo>
                    <a:pt x="13816" y="12548"/>
                  </a:lnTo>
                  <a:lnTo>
                    <a:pt x="13868" y="12496"/>
                  </a:lnTo>
                  <a:lnTo>
                    <a:pt x="13920" y="12444"/>
                  </a:lnTo>
                  <a:lnTo>
                    <a:pt x="13945" y="12393"/>
                  </a:lnTo>
                  <a:lnTo>
                    <a:pt x="14463" y="11073"/>
                  </a:lnTo>
                  <a:lnTo>
                    <a:pt x="14489" y="10970"/>
                  </a:lnTo>
                  <a:lnTo>
                    <a:pt x="14463" y="10892"/>
                  </a:lnTo>
                  <a:lnTo>
                    <a:pt x="14411" y="10814"/>
                  </a:lnTo>
                  <a:lnTo>
                    <a:pt x="14334" y="10763"/>
                  </a:lnTo>
                  <a:lnTo>
                    <a:pt x="14152" y="10763"/>
                  </a:lnTo>
                  <a:lnTo>
                    <a:pt x="14075" y="10814"/>
                  </a:lnTo>
                  <a:lnTo>
                    <a:pt x="14023" y="10892"/>
                  </a:lnTo>
                  <a:lnTo>
                    <a:pt x="13557" y="12082"/>
                  </a:lnTo>
                  <a:lnTo>
                    <a:pt x="2277" y="12082"/>
                  </a:lnTo>
                  <a:lnTo>
                    <a:pt x="2200" y="11720"/>
                  </a:lnTo>
                  <a:lnTo>
                    <a:pt x="2070" y="11409"/>
                  </a:lnTo>
                  <a:lnTo>
                    <a:pt x="1915" y="11125"/>
                  </a:lnTo>
                  <a:lnTo>
                    <a:pt x="1682" y="10866"/>
                  </a:lnTo>
                  <a:lnTo>
                    <a:pt x="1424" y="10633"/>
                  </a:lnTo>
                  <a:lnTo>
                    <a:pt x="1139" y="10478"/>
                  </a:lnTo>
                  <a:lnTo>
                    <a:pt x="829" y="10349"/>
                  </a:lnTo>
                  <a:lnTo>
                    <a:pt x="466" y="10271"/>
                  </a:lnTo>
                  <a:lnTo>
                    <a:pt x="466" y="9728"/>
                  </a:lnTo>
                  <a:lnTo>
                    <a:pt x="3002" y="9728"/>
                  </a:lnTo>
                  <a:lnTo>
                    <a:pt x="3105" y="9702"/>
                  </a:lnTo>
                  <a:lnTo>
                    <a:pt x="3183" y="9650"/>
                  </a:lnTo>
                  <a:lnTo>
                    <a:pt x="3235" y="9573"/>
                  </a:lnTo>
                  <a:lnTo>
                    <a:pt x="3261" y="9495"/>
                  </a:lnTo>
                  <a:lnTo>
                    <a:pt x="3261" y="8564"/>
                  </a:lnTo>
                  <a:lnTo>
                    <a:pt x="3235" y="8486"/>
                  </a:lnTo>
                  <a:lnTo>
                    <a:pt x="3183" y="8408"/>
                  </a:lnTo>
                  <a:lnTo>
                    <a:pt x="3105" y="8357"/>
                  </a:lnTo>
                  <a:lnTo>
                    <a:pt x="3002" y="8331"/>
                  </a:lnTo>
                  <a:lnTo>
                    <a:pt x="466" y="8331"/>
                  </a:lnTo>
                  <a:lnTo>
                    <a:pt x="466" y="7891"/>
                  </a:lnTo>
                  <a:lnTo>
                    <a:pt x="5563" y="7891"/>
                  </a:lnTo>
                  <a:lnTo>
                    <a:pt x="5563" y="8020"/>
                  </a:lnTo>
                  <a:lnTo>
                    <a:pt x="5589" y="8253"/>
                  </a:lnTo>
                  <a:lnTo>
                    <a:pt x="5641" y="8460"/>
                  </a:lnTo>
                  <a:lnTo>
                    <a:pt x="5744" y="8667"/>
                  </a:lnTo>
                  <a:lnTo>
                    <a:pt x="5899" y="8822"/>
                  </a:lnTo>
                  <a:lnTo>
                    <a:pt x="6055" y="8978"/>
                  </a:lnTo>
                  <a:lnTo>
                    <a:pt x="6262" y="9081"/>
                  </a:lnTo>
                  <a:lnTo>
                    <a:pt x="6469" y="9159"/>
                  </a:lnTo>
                  <a:lnTo>
                    <a:pt x="6701" y="9185"/>
                  </a:lnTo>
                  <a:lnTo>
                    <a:pt x="9754" y="9185"/>
                  </a:lnTo>
                  <a:lnTo>
                    <a:pt x="9987" y="9159"/>
                  </a:lnTo>
                  <a:lnTo>
                    <a:pt x="10194" y="9081"/>
                  </a:lnTo>
                  <a:lnTo>
                    <a:pt x="10401" y="8978"/>
                  </a:lnTo>
                  <a:lnTo>
                    <a:pt x="10582" y="8822"/>
                  </a:lnTo>
                  <a:lnTo>
                    <a:pt x="10712" y="8667"/>
                  </a:lnTo>
                  <a:lnTo>
                    <a:pt x="10815" y="8460"/>
                  </a:lnTo>
                  <a:lnTo>
                    <a:pt x="10893" y="8253"/>
                  </a:lnTo>
                  <a:lnTo>
                    <a:pt x="10918" y="8020"/>
                  </a:lnTo>
                  <a:lnTo>
                    <a:pt x="10918" y="7089"/>
                  </a:lnTo>
                  <a:lnTo>
                    <a:pt x="15524" y="7089"/>
                  </a:lnTo>
                  <a:lnTo>
                    <a:pt x="15343" y="7529"/>
                  </a:lnTo>
                  <a:lnTo>
                    <a:pt x="13894" y="7529"/>
                  </a:lnTo>
                  <a:lnTo>
                    <a:pt x="13816" y="7555"/>
                  </a:lnTo>
                  <a:lnTo>
                    <a:pt x="13738" y="7606"/>
                  </a:lnTo>
                  <a:lnTo>
                    <a:pt x="13687" y="7684"/>
                  </a:lnTo>
                  <a:lnTo>
                    <a:pt x="13661" y="7787"/>
                  </a:lnTo>
                  <a:lnTo>
                    <a:pt x="13661" y="8693"/>
                  </a:lnTo>
                  <a:lnTo>
                    <a:pt x="13687" y="8796"/>
                  </a:lnTo>
                  <a:lnTo>
                    <a:pt x="13738" y="8848"/>
                  </a:lnTo>
                  <a:lnTo>
                    <a:pt x="13816" y="8900"/>
                  </a:lnTo>
                  <a:lnTo>
                    <a:pt x="13894" y="8926"/>
                  </a:lnTo>
                  <a:lnTo>
                    <a:pt x="14799" y="8926"/>
                  </a:lnTo>
                  <a:lnTo>
                    <a:pt x="14411" y="9909"/>
                  </a:lnTo>
                  <a:lnTo>
                    <a:pt x="14411" y="10012"/>
                  </a:lnTo>
                  <a:lnTo>
                    <a:pt x="14411" y="10090"/>
                  </a:lnTo>
                  <a:lnTo>
                    <a:pt x="14463" y="10168"/>
                  </a:lnTo>
                  <a:lnTo>
                    <a:pt x="14566" y="10219"/>
                  </a:lnTo>
                  <a:lnTo>
                    <a:pt x="14722" y="10219"/>
                  </a:lnTo>
                  <a:lnTo>
                    <a:pt x="14799" y="10168"/>
                  </a:lnTo>
                  <a:lnTo>
                    <a:pt x="14851" y="10090"/>
                  </a:lnTo>
                  <a:lnTo>
                    <a:pt x="16093" y="6934"/>
                  </a:lnTo>
                  <a:lnTo>
                    <a:pt x="16093" y="6882"/>
                  </a:lnTo>
                  <a:lnTo>
                    <a:pt x="16093" y="6830"/>
                  </a:lnTo>
                  <a:lnTo>
                    <a:pt x="16067" y="6727"/>
                  </a:lnTo>
                  <a:lnTo>
                    <a:pt x="15963" y="6649"/>
                  </a:lnTo>
                  <a:lnTo>
                    <a:pt x="15860" y="6623"/>
                  </a:lnTo>
                  <a:lnTo>
                    <a:pt x="13506" y="6623"/>
                  </a:lnTo>
                  <a:lnTo>
                    <a:pt x="13506" y="5925"/>
                  </a:lnTo>
                  <a:lnTo>
                    <a:pt x="13480" y="5821"/>
                  </a:lnTo>
                  <a:lnTo>
                    <a:pt x="13428" y="5744"/>
                  </a:lnTo>
                  <a:lnTo>
                    <a:pt x="13350" y="5692"/>
                  </a:lnTo>
                  <a:lnTo>
                    <a:pt x="13273" y="5666"/>
                  </a:lnTo>
                  <a:lnTo>
                    <a:pt x="13169" y="5692"/>
                  </a:lnTo>
                  <a:lnTo>
                    <a:pt x="13092" y="5744"/>
                  </a:lnTo>
                  <a:lnTo>
                    <a:pt x="13040" y="5821"/>
                  </a:lnTo>
                  <a:lnTo>
                    <a:pt x="13040" y="5925"/>
                  </a:lnTo>
                  <a:lnTo>
                    <a:pt x="13040" y="6623"/>
                  </a:lnTo>
                  <a:lnTo>
                    <a:pt x="10686" y="6623"/>
                  </a:lnTo>
                  <a:lnTo>
                    <a:pt x="10582" y="6649"/>
                  </a:lnTo>
                  <a:lnTo>
                    <a:pt x="10505" y="6701"/>
                  </a:lnTo>
                  <a:lnTo>
                    <a:pt x="10453" y="6778"/>
                  </a:lnTo>
                  <a:lnTo>
                    <a:pt x="10427" y="6856"/>
                  </a:lnTo>
                  <a:lnTo>
                    <a:pt x="10427" y="8020"/>
                  </a:lnTo>
                  <a:lnTo>
                    <a:pt x="10427" y="8150"/>
                  </a:lnTo>
                  <a:lnTo>
                    <a:pt x="10375" y="8279"/>
                  </a:lnTo>
                  <a:lnTo>
                    <a:pt x="10323" y="8408"/>
                  </a:lnTo>
                  <a:lnTo>
                    <a:pt x="10246" y="8512"/>
                  </a:lnTo>
                  <a:lnTo>
                    <a:pt x="10142" y="8589"/>
                  </a:lnTo>
                  <a:lnTo>
                    <a:pt x="10013" y="8641"/>
                  </a:lnTo>
                  <a:lnTo>
                    <a:pt x="9884" y="8693"/>
                  </a:lnTo>
                  <a:lnTo>
                    <a:pt x="8461" y="8693"/>
                  </a:lnTo>
                  <a:lnTo>
                    <a:pt x="8461" y="4140"/>
                  </a:lnTo>
                  <a:lnTo>
                    <a:pt x="9910" y="4140"/>
                  </a:lnTo>
                  <a:lnTo>
                    <a:pt x="9910" y="5330"/>
                  </a:lnTo>
                  <a:lnTo>
                    <a:pt x="9935" y="5433"/>
                  </a:lnTo>
                  <a:lnTo>
                    <a:pt x="9987" y="5511"/>
                  </a:lnTo>
                  <a:lnTo>
                    <a:pt x="10065" y="5563"/>
                  </a:lnTo>
                  <a:lnTo>
                    <a:pt x="11436" y="5563"/>
                  </a:lnTo>
                  <a:lnTo>
                    <a:pt x="11514" y="5511"/>
                  </a:lnTo>
                  <a:lnTo>
                    <a:pt x="11565" y="5433"/>
                  </a:lnTo>
                  <a:lnTo>
                    <a:pt x="11591" y="5330"/>
                  </a:lnTo>
                  <a:lnTo>
                    <a:pt x="11591" y="4140"/>
                  </a:lnTo>
                  <a:lnTo>
                    <a:pt x="13040" y="4140"/>
                  </a:lnTo>
                  <a:lnTo>
                    <a:pt x="13040" y="4838"/>
                  </a:lnTo>
                  <a:lnTo>
                    <a:pt x="13040" y="4942"/>
                  </a:lnTo>
                  <a:lnTo>
                    <a:pt x="13092" y="5019"/>
                  </a:lnTo>
                  <a:lnTo>
                    <a:pt x="13169" y="5071"/>
                  </a:lnTo>
                  <a:lnTo>
                    <a:pt x="13350" y="5071"/>
                  </a:lnTo>
                  <a:lnTo>
                    <a:pt x="13428" y="5019"/>
                  </a:lnTo>
                  <a:lnTo>
                    <a:pt x="13480" y="4942"/>
                  </a:lnTo>
                  <a:lnTo>
                    <a:pt x="13506" y="4838"/>
                  </a:lnTo>
                  <a:lnTo>
                    <a:pt x="13506" y="3907"/>
                  </a:lnTo>
                  <a:lnTo>
                    <a:pt x="13480" y="3803"/>
                  </a:lnTo>
                  <a:lnTo>
                    <a:pt x="13428" y="3726"/>
                  </a:lnTo>
                  <a:lnTo>
                    <a:pt x="13350" y="3674"/>
                  </a:lnTo>
                  <a:lnTo>
                    <a:pt x="12238" y="3674"/>
                  </a:lnTo>
                  <a:lnTo>
                    <a:pt x="12238" y="3182"/>
                  </a:lnTo>
                  <a:lnTo>
                    <a:pt x="12238" y="3079"/>
                  </a:lnTo>
                  <a:lnTo>
                    <a:pt x="12186" y="3001"/>
                  </a:lnTo>
                  <a:lnTo>
                    <a:pt x="12109" y="2950"/>
                  </a:lnTo>
                  <a:lnTo>
                    <a:pt x="12005" y="2924"/>
                  </a:lnTo>
                  <a:lnTo>
                    <a:pt x="11927" y="2950"/>
                  </a:lnTo>
                  <a:lnTo>
                    <a:pt x="11850" y="3001"/>
                  </a:lnTo>
                  <a:lnTo>
                    <a:pt x="11798" y="3079"/>
                  </a:lnTo>
                  <a:lnTo>
                    <a:pt x="11772" y="3182"/>
                  </a:lnTo>
                  <a:lnTo>
                    <a:pt x="11772" y="3674"/>
                  </a:lnTo>
                  <a:lnTo>
                    <a:pt x="9728" y="3674"/>
                  </a:lnTo>
                  <a:lnTo>
                    <a:pt x="9728" y="1604"/>
                  </a:lnTo>
                  <a:lnTo>
                    <a:pt x="10505" y="1604"/>
                  </a:lnTo>
                  <a:lnTo>
                    <a:pt x="10505" y="2147"/>
                  </a:lnTo>
                  <a:lnTo>
                    <a:pt x="10530" y="2251"/>
                  </a:lnTo>
                  <a:lnTo>
                    <a:pt x="10582" y="2329"/>
                  </a:lnTo>
                  <a:lnTo>
                    <a:pt x="10660" y="2380"/>
                  </a:lnTo>
                  <a:lnTo>
                    <a:pt x="10763" y="2406"/>
                  </a:lnTo>
                  <a:lnTo>
                    <a:pt x="10841" y="2380"/>
                  </a:lnTo>
                  <a:lnTo>
                    <a:pt x="10918" y="2329"/>
                  </a:lnTo>
                  <a:lnTo>
                    <a:pt x="10970" y="2251"/>
                  </a:lnTo>
                  <a:lnTo>
                    <a:pt x="10996" y="2147"/>
                  </a:lnTo>
                  <a:lnTo>
                    <a:pt x="10996" y="1604"/>
                  </a:lnTo>
                  <a:lnTo>
                    <a:pt x="11772" y="1604"/>
                  </a:lnTo>
                  <a:lnTo>
                    <a:pt x="11772" y="2096"/>
                  </a:lnTo>
                  <a:lnTo>
                    <a:pt x="11798" y="2199"/>
                  </a:lnTo>
                  <a:lnTo>
                    <a:pt x="11850" y="2277"/>
                  </a:lnTo>
                  <a:lnTo>
                    <a:pt x="11927" y="2329"/>
                  </a:lnTo>
                  <a:lnTo>
                    <a:pt x="12109" y="2329"/>
                  </a:lnTo>
                  <a:lnTo>
                    <a:pt x="12186" y="2277"/>
                  </a:lnTo>
                  <a:lnTo>
                    <a:pt x="12238" y="2199"/>
                  </a:lnTo>
                  <a:lnTo>
                    <a:pt x="12238" y="2096"/>
                  </a:lnTo>
                  <a:lnTo>
                    <a:pt x="12238" y="1371"/>
                  </a:lnTo>
                  <a:lnTo>
                    <a:pt x="12238" y="1294"/>
                  </a:lnTo>
                  <a:lnTo>
                    <a:pt x="12186" y="1216"/>
                  </a:lnTo>
                  <a:lnTo>
                    <a:pt x="12109" y="1164"/>
                  </a:lnTo>
                  <a:lnTo>
                    <a:pt x="12005" y="1139"/>
                  </a:lnTo>
                  <a:lnTo>
                    <a:pt x="9496" y="1139"/>
                  </a:lnTo>
                  <a:lnTo>
                    <a:pt x="9392" y="1164"/>
                  </a:lnTo>
                  <a:lnTo>
                    <a:pt x="9314" y="1216"/>
                  </a:lnTo>
                  <a:lnTo>
                    <a:pt x="9263" y="1294"/>
                  </a:lnTo>
                  <a:lnTo>
                    <a:pt x="9263" y="1371"/>
                  </a:lnTo>
                  <a:lnTo>
                    <a:pt x="9263" y="3674"/>
                  </a:lnTo>
                  <a:lnTo>
                    <a:pt x="8150" y="3674"/>
                  </a:lnTo>
                  <a:lnTo>
                    <a:pt x="8073" y="3726"/>
                  </a:lnTo>
                  <a:lnTo>
                    <a:pt x="8021" y="3803"/>
                  </a:lnTo>
                  <a:lnTo>
                    <a:pt x="7995" y="3907"/>
                  </a:lnTo>
                  <a:lnTo>
                    <a:pt x="7995" y="8693"/>
                  </a:lnTo>
                  <a:lnTo>
                    <a:pt x="6572" y="8693"/>
                  </a:lnTo>
                  <a:lnTo>
                    <a:pt x="6443" y="8641"/>
                  </a:lnTo>
                  <a:lnTo>
                    <a:pt x="6313" y="8589"/>
                  </a:lnTo>
                  <a:lnTo>
                    <a:pt x="6236" y="8512"/>
                  </a:lnTo>
                  <a:lnTo>
                    <a:pt x="6132" y="8408"/>
                  </a:lnTo>
                  <a:lnTo>
                    <a:pt x="6081" y="8279"/>
                  </a:lnTo>
                  <a:lnTo>
                    <a:pt x="6029" y="8150"/>
                  </a:lnTo>
                  <a:lnTo>
                    <a:pt x="6029" y="8020"/>
                  </a:lnTo>
                  <a:lnTo>
                    <a:pt x="6029" y="7658"/>
                  </a:lnTo>
                  <a:lnTo>
                    <a:pt x="6003" y="7555"/>
                  </a:lnTo>
                  <a:lnTo>
                    <a:pt x="5951" y="7477"/>
                  </a:lnTo>
                  <a:lnTo>
                    <a:pt x="5874" y="7425"/>
                  </a:lnTo>
                  <a:lnTo>
                    <a:pt x="4968" y="7425"/>
                  </a:lnTo>
                  <a:lnTo>
                    <a:pt x="4968" y="4579"/>
                  </a:lnTo>
                  <a:lnTo>
                    <a:pt x="5330" y="4579"/>
                  </a:lnTo>
                  <a:lnTo>
                    <a:pt x="5460" y="4554"/>
                  </a:lnTo>
                  <a:lnTo>
                    <a:pt x="5589" y="4528"/>
                  </a:lnTo>
                  <a:lnTo>
                    <a:pt x="5718" y="4450"/>
                  </a:lnTo>
                  <a:lnTo>
                    <a:pt x="5822" y="4372"/>
                  </a:lnTo>
                  <a:lnTo>
                    <a:pt x="5899" y="4269"/>
                  </a:lnTo>
                  <a:lnTo>
                    <a:pt x="5977" y="4165"/>
                  </a:lnTo>
                  <a:lnTo>
                    <a:pt x="6003" y="4010"/>
                  </a:lnTo>
                  <a:lnTo>
                    <a:pt x="6029" y="3881"/>
                  </a:lnTo>
                  <a:lnTo>
                    <a:pt x="6003" y="3752"/>
                  </a:lnTo>
                  <a:lnTo>
                    <a:pt x="5977" y="3622"/>
                  </a:lnTo>
                  <a:lnTo>
                    <a:pt x="5899" y="3493"/>
                  </a:lnTo>
                  <a:lnTo>
                    <a:pt x="5822" y="3389"/>
                  </a:lnTo>
                  <a:lnTo>
                    <a:pt x="5718" y="3312"/>
                  </a:lnTo>
                  <a:lnTo>
                    <a:pt x="5589" y="3234"/>
                  </a:lnTo>
                  <a:lnTo>
                    <a:pt x="5460" y="3208"/>
                  </a:lnTo>
                  <a:lnTo>
                    <a:pt x="5330" y="3182"/>
                  </a:lnTo>
                  <a:lnTo>
                    <a:pt x="3261" y="3182"/>
                  </a:lnTo>
                  <a:lnTo>
                    <a:pt x="3261" y="1837"/>
                  </a:lnTo>
                  <a:lnTo>
                    <a:pt x="3674" y="1837"/>
                  </a:lnTo>
                  <a:lnTo>
                    <a:pt x="3752" y="1785"/>
                  </a:lnTo>
                  <a:lnTo>
                    <a:pt x="3804" y="1708"/>
                  </a:lnTo>
                  <a:lnTo>
                    <a:pt x="3830" y="1604"/>
                  </a:lnTo>
                  <a:lnTo>
                    <a:pt x="3804" y="1527"/>
                  </a:lnTo>
                  <a:lnTo>
                    <a:pt x="3752" y="1449"/>
                  </a:lnTo>
                  <a:lnTo>
                    <a:pt x="3674" y="1397"/>
                  </a:lnTo>
                  <a:lnTo>
                    <a:pt x="3597" y="1371"/>
                  </a:lnTo>
                  <a:lnTo>
                    <a:pt x="3261" y="1371"/>
                  </a:lnTo>
                  <a:lnTo>
                    <a:pt x="3261" y="932"/>
                  </a:lnTo>
                  <a:lnTo>
                    <a:pt x="3597" y="932"/>
                  </a:lnTo>
                  <a:lnTo>
                    <a:pt x="3674" y="906"/>
                  </a:lnTo>
                  <a:lnTo>
                    <a:pt x="3752" y="854"/>
                  </a:lnTo>
                  <a:lnTo>
                    <a:pt x="3804" y="776"/>
                  </a:lnTo>
                  <a:lnTo>
                    <a:pt x="3830" y="699"/>
                  </a:lnTo>
                  <a:lnTo>
                    <a:pt x="3804" y="595"/>
                  </a:lnTo>
                  <a:lnTo>
                    <a:pt x="3752" y="518"/>
                  </a:lnTo>
                  <a:lnTo>
                    <a:pt x="3674" y="466"/>
                  </a:lnTo>
                  <a:lnTo>
                    <a:pt x="3261" y="466"/>
                  </a:lnTo>
                  <a:lnTo>
                    <a:pt x="3261" y="233"/>
                  </a:lnTo>
                  <a:lnTo>
                    <a:pt x="3235" y="155"/>
                  </a:lnTo>
                  <a:lnTo>
                    <a:pt x="3183" y="78"/>
                  </a:lnTo>
                  <a:lnTo>
                    <a:pt x="3105" y="26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99" name="Google Shape;2999;p26"/>
          <p:cNvGrpSpPr/>
          <p:nvPr/>
        </p:nvGrpSpPr>
        <p:grpSpPr>
          <a:xfrm>
            <a:off x="2510844" y="2661200"/>
            <a:ext cx="402325" cy="402950"/>
            <a:chOff x="2517475" y="2661200"/>
            <a:chExt cx="402325" cy="402950"/>
          </a:xfrm>
        </p:grpSpPr>
        <p:sp>
          <p:nvSpPr>
            <p:cNvPr id="3000" name="Google Shape;3000;p26"/>
            <p:cNvSpPr/>
            <p:nvPr/>
          </p:nvSpPr>
          <p:spPr>
            <a:xfrm>
              <a:off x="2548525" y="2861700"/>
              <a:ext cx="340225" cy="196650"/>
            </a:xfrm>
            <a:custGeom>
              <a:rect b="b" l="l" r="r" t="t"/>
              <a:pathLst>
                <a:path extrusionOk="0" h="7866" w="13609">
                  <a:moveTo>
                    <a:pt x="13609" y="362"/>
                  </a:moveTo>
                  <a:lnTo>
                    <a:pt x="12548" y="6778"/>
                  </a:lnTo>
                  <a:lnTo>
                    <a:pt x="12548" y="6778"/>
                  </a:lnTo>
                  <a:lnTo>
                    <a:pt x="12496" y="7011"/>
                  </a:lnTo>
                  <a:lnTo>
                    <a:pt x="12419" y="7192"/>
                  </a:lnTo>
                  <a:lnTo>
                    <a:pt x="12315" y="7374"/>
                  </a:lnTo>
                  <a:lnTo>
                    <a:pt x="12186" y="7529"/>
                  </a:lnTo>
                  <a:lnTo>
                    <a:pt x="12056" y="7658"/>
                  </a:lnTo>
                  <a:lnTo>
                    <a:pt x="11875" y="7762"/>
                  </a:lnTo>
                  <a:lnTo>
                    <a:pt x="11694" y="7839"/>
                  </a:lnTo>
                  <a:lnTo>
                    <a:pt x="11487" y="7865"/>
                  </a:lnTo>
                  <a:lnTo>
                    <a:pt x="2122" y="7865"/>
                  </a:lnTo>
                  <a:lnTo>
                    <a:pt x="2122" y="7865"/>
                  </a:lnTo>
                  <a:lnTo>
                    <a:pt x="1915" y="7839"/>
                  </a:lnTo>
                  <a:lnTo>
                    <a:pt x="1734" y="7762"/>
                  </a:lnTo>
                  <a:lnTo>
                    <a:pt x="1553" y="7658"/>
                  </a:lnTo>
                  <a:lnTo>
                    <a:pt x="1423" y="7529"/>
                  </a:lnTo>
                  <a:lnTo>
                    <a:pt x="1294" y="7374"/>
                  </a:lnTo>
                  <a:lnTo>
                    <a:pt x="1190" y="7192"/>
                  </a:lnTo>
                  <a:lnTo>
                    <a:pt x="1113" y="7011"/>
                  </a:lnTo>
                  <a:lnTo>
                    <a:pt x="1061" y="6778"/>
                  </a:lnTo>
                  <a:lnTo>
                    <a:pt x="0" y="362"/>
                  </a:lnTo>
                  <a:lnTo>
                    <a:pt x="6960" y="0"/>
                  </a:lnTo>
                  <a:lnTo>
                    <a:pt x="13609" y="3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26"/>
            <p:cNvSpPr/>
            <p:nvPr/>
          </p:nvSpPr>
          <p:spPr>
            <a:xfrm>
              <a:off x="2618375" y="2899850"/>
              <a:ext cx="200525" cy="129375"/>
            </a:xfrm>
            <a:custGeom>
              <a:rect b="b" l="l" r="r" t="t"/>
              <a:pathLst>
                <a:path extrusionOk="0" h="5175" w="8021">
                  <a:moveTo>
                    <a:pt x="1372" y="4269"/>
                  </a:moveTo>
                  <a:lnTo>
                    <a:pt x="6623" y="4269"/>
                  </a:lnTo>
                  <a:lnTo>
                    <a:pt x="6623" y="4269"/>
                  </a:lnTo>
                  <a:lnTo>
                    <a:pt x="6727" y="4269"/>
                  </a:lnTo>
                  <a:lnTo>
                    <a:pt x="6805" y="4295"/>
                  </a:lnTo>
                  <a:lnTo>
                    <a:pt x="6882" y="4347"/>
                  </a:lnTo>
                  <a:lnTo>
                    <a:pt x="6960" y="4399"/>
                  </a:lnTo>
                  <a:lnTo>
                    <a:pt x="7011" y="4476"/>
                  </a:lnTo>
                  <a:lnTo>
                    <a:pt x="7063" y="4554"/>
                  </a:lnTo>
                  <a:lnTo>
                    <a:pt x="7089" y="4632"/>
                  </a:lnTo>
                  <a:lnTo>
                    <a:pt x="7089" y="4709"/>
                  </a:lnTo>
                  <a:lnTo>
                    <a:pt x="7089" y="4709"/>
                  </a:lnTo>
                  <a:lnTo>
                    <a:pt x="7089" y="4813"/>
                  </a:lnTo>
                  <a:lnTo>
                    <a:pt x="7063" y="4890"/>
                  </a:lnTo>
                  <a:lnTo>
                    <a:pt x="7011" y="4968"/>
                  </a:lnTo>
                  <a:lnTo>
                    <a:pt x="6960" y="5045"/>
                  </a:lnTo>
                  <a:lnTo>
                    <a:pt x="6882" y="5097"/>
                  </a:lnTo>
                  <a:lnTo>
                    <a:pt x="6805" y="5149"/>
                  </a:lnTo>
                  <a:lnTo>
                    <a:pt x="6727" y="5175"/>
                  </a:lnTo>
                  <a:lnTo>
                    <a:pt x="6623" y="5175"/>
                  </a:lnTo>
                  <a:lnTo>
                    <a:pt x="1372" y="5175"/>
                  </a:lnTo>
                  <a:lnTo>
                    <a:pt x="1372" y="5175"/>
                  </a:lnTo>
                  <a:lnTo>
                    <a:pt x="1294" y="5175"/>
                  </a:lnTo>
                  <a:lnTo>
                    <a:pt x="1216" y="5149"/>
                  </a:lnTo>
                  <a:lnTo>
                    <a:pt x="1139" y="5097"/>
                  </a:lnTo>
                  <a:lnTo>
                    <a:pt x="1061" y="5045"/>
                  </a:lnTo>
                  <a:lnTo>
                    <a:pt x="1009" y="4968"/>
                  </a:lnTo>
                  <a:lnTo>
                    <a:pt x="958" y="4890"/>
                  </a:lnTo>
                  <a:lnTo>
                    <a:pt x="932" y="4813"/>
                  </a:lnTo>
                  <a:lnTo>
                    <a:pt x="932" y="4709"/>
                  </a:lnTo>
                  <a:lnTo>
                    <a:pt x="932" y="4709"/>
                  </a:lnTo>
                  <a:lnTo>
                    <a:pt x="932" y="4632"/>
                  </a:lnTo>
                  <a:lnTo>
                    <a:pt x="958" y="4554"/>
                  </a:lnTo>
                  <a:lnTo>
                    <a:pt x="1009" y="4476"/>
                  </a:lnTo>
                  <a:lnTo>
                    <a:pt x="1061" y="4399"/>
                  </a:lnTo>
                  <a:lnTo>
                    <a:pt x="1139" y="4347"/>
                  </a:lnTo>
                  <a:lnTo>
                    <a:pt x="1216" y="4295"/>
                  </a:lnTo>
                  <a:lnTo>
                    <a:pt x="1294" y="4269"/>
                  </a:lnTo>
                  <a:lnTo>
                    <a:pt x="1372" y="4269"/>
                  </a:lnTo>
                  <a:lnTo>
                    <a:pt x="1372" y="4269"/>
                  </a:lnTo>
                  <a:close/>
                  <a:moveTo>
                    <a:pt x="466" y="1"/>
                  </a:moveTo>
                  <a:lnTo>
                    <a:pt x="7555" y="1"/>
                  </a:lnTo>
                  <a:lnTo>
                    <a:pt x="7555" y="1"/>
                  </a:lnTo>
                  <a:lnTo>
                    <a:pt x="7632" y="1"/>
                  </a:lnTo>
                  <a:lnTo>
                    <a:pt x="7736" y="26"/>
                  </a:lnTo>
                  <a:lnTo>
                    <a:pt x="7814" y="78"/>
                  </a:lnTo>
                  <a:lnTo>
                    <a:pt x="7865" y="130"/>
                  </a:lnTo>
                  <a:lnTo>
                    <a:pt x="7943" y="182"/>
                  </a:lnTo>
                  <a:lnTo>
                    <a:pt x="7969" y="259"/>
                  </a:lnTo>
                  <a:lnTo>
                    <a:pt x="7995" y="363"/>
                  </a:lnTo>
                  <a:lnTo>
                    <a:pt x="8020" y="440"/>
                  </a:lnTo>
                  <a:lnTo>
                    <a:pt x="8020" y="440"/>
                  </a:lnTo>
                  <a:lnTo>
                    <a:pt x="7995" y="544"/>
                  </a:lnTo>
                  <a:lnTo>
                    <a:pt x="7969" y="621"/>
                  </a:lnTo>
                  <a:lnTo>
                    <a:pt x="7943" y="699"/>
                  </a:lnTo>
                  <a:lnTo>
                    <a:pt x="7865" y="777"/>
                  </a:lnTo>
                  <a:lnTo>
                    <a:pt x="7814" y="828"/>
                  </a:lnTo>
                  <a:lnTo>
                    <a:pt x="7736" y="880"/>
                  </a:lnTo>
                  <a:lnTo>
                    <a:pt x="7632" y="906"/>
                  </a:lnTo>
                  <a:lnTo>
                    <a:pt x="7555" y="906"/>
                  </a:lnTo>
                  <a:lnTo>
                    <a:pt x="466" y="906"/>
                  </a:lnTo>
                  <a:lnTo>
                    <a:pt x="466" y="906"/>
                  </a:lnTo>
                  <a:lnTo>
                    <a:pt x="388" y="906"/>
                  </a:lnTo>
                  <a:lnTo>
                    <a:pt x="285" y="880"/>
                  </a:lnTo>
                  <a:lnTo>
                    <a:pt x="207" y="828"/>
                  </a:lnTo>
                  <a:lnTo>
                    <a:pt x="156" y="777"/>
                  </a:lnTo>
                  <a:lnTo>
                    <a:pt x="78" y="699"/>
                  </a:lnTo>
                  <a:lnTo>
                    <a:pt x="52" y="621"/>
                  </a:lnTo>
                  <a:lnTo>
                    <a:pt x="26" y="544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26" y="363"/>
                  </a:lnTo>
                  <a:lnTo>
                    <a:pt x="52" y="259"/>
                  </a:lnTo>
                  <a:lnTo>
                    <a:pt x="78" y="182"/>
                  </a:lnTo>
                  <a:lnTo>
                    <a:pt x="156" y="130"/>
                  </a:lnTo>
                  <a:lnTo>
                    <a:pt x="207" y="78"/>
                  </a:lnTo>
                  <a:lnTo>
                    <a:pt x="285" y="26"/>
                  </a:lnTo>
                  <a:lnTo>
                    <a:pt x="388" y="1"/>
                  </a:lnTo>
                  <a:lnTo>
                    <a:pt x="466" y="1"/>
                  </a:lnTo>
                  <a:lnTo>
                    <a:pt x="466" y="1"/>
                  </a:lnTo>
                  <a:close/>
                  <a:moveTo>
                    <a:pt x="932" y="2122"/>
                  </a:moveTo>
                  <a:lnTo>
                    <a:pt x="7089" y="2122"/>
                  </a:lnTo>
                  <a:lnTo>
                    <a:pt x="7089" y="2122"/>
                  </a:lnTo>
                  <a:lnTo>
                    <a:pt x="7193" y="2148"/>
                  </a:lnTo>
                  <a:lnTo>
                    <a:pt x="7270" y="2174"/>
                  </a:lnTo>
                  <a:lnTo>
                    <a:pt x="7348" y="2200"/>
                  </a:lnTo>
                  <a:lnTo>
                    <a:pt x="7425" y="2251"/>
                  </a:lnTo>
                  <a:lnTo>
                    <a:pt x="7477" y="2329"/>
                  </a:lnTo>
                  <a:lnTo>
                    <a:pt x="7503" y="2407"/>
                  </a:lnTo>
                  <a:lnTo>
                    <a:pt x="7555" y="2484"/>
                  </a:lnTo>
                  <a:lnTo>
                    <a:pt x="7555" y="2588"/>
                  </a:lnTo>
                  <a:lnTo>
                    <a:pt x="7555" y="2588"/>
                  </a:lnTo>
                  <a:lnTo>
                    <a:pt x="7555" y="2665"/>
                  </a:lnTo>
                  <a:lnTo>
                    <a:pt x="7503" y="2769"/>
                  </a:lnTo>
                  <a:lnTo>
                    <a:pt x="7477" y="2846"/>
                  </a:lnTo>
                  <a:lnTo>
                    <a:pt x="7425" y="2898"/>
                  </a:lnTo>
                  <a:lnTo>
                    <a:pt x="7348" y="2976"/>
                  </a:lnTo>
                  <a:lnTo>
                    <a:pt x="7270" y="3002"/>
                  </a:lnTo>
                  <a:lnTo>
                    <a:pt x="7193" y="3028"/>
                  </a:lnTo>
                  <a:lnTo>
                    <a:pt x="7089" y="3053"/>
                  </a:lnTo>
                  <a:lnTo>
                    <a:pt x="932" y="3053"/>
                  </a:lnTo>
                  <a:lnTo>
                    <a:pt x="932" y="3053"/>
                  </a:lnTo>
                  <a:lnTo>
                    <a:pt x="828" y="3028"/>
                  </a:lnTo>
                  <a:lnTo>
                    <a:pt x="751" y="3002"/>
                  </a:lnTo>
                  <a:lnTo>
                    <a:pt x="673" y="2976"/>
                  </a:lnTo>
                  <a:lnTo>
                    <a:pt x="595" y="2898"/>
                  </a:lnTo>
                  <a:lnTo>
                    <a:pt x="544" y="2846"/>
                  </a:lnTo>
                  <a:lnTo>
                    <a:pt x="492" y="2769"/>
                  </a:lnTo>
                  <a:lnTo>
                    <a:pt x="466" y="2665"/>
                  </a:lnTo>
                  <a:lnTo>
                    <a:pt x="466" y="2588"/>
                  </a:lnTo>
                  <a:lnTo>
                    <a:pt x="466" y="2588"/>
                  </a:lnTo>
                  <a:lnTo>
                    <a:pt x="466" y="2484"/>
                  </a:lnTo>
                  <a:lnTo>
                    <a:pt x="492" y="2407"/>
                  </a:lnTo>
                  <a:lnTo>
                    <a:pt x="544" y="2329"/>
                  </a:lnTo>
                  <a:lnTo>
                    <a:pt x="595" y="2251"/>
                  </a:lnTo>
                  <a:lnTo>
                    <a:pt x="673" y="2200"/>
                  </a:lnTo>
                  <a:lnTo>
                    <a:pt x="751" y="2174"/>
                  </a:lnTo>
                  <a:lnTo>
                    <a:pt x="828" y="2148"/>
                  </a:lnTo>
                  <a:lnTo>
                    <a:pt x="932" y="2122"/>
                  </a:lnTo>
                  <a:lnTo>
                    <a:pt x="932" y="212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26"/>
            <p:cNvSpPr/>
            <p:nvPr/>
          </p:nvSpPr>
          <p:spPr>
            <a:xfrm>
              <a:off x="2523300" y="2820950"/>
              <a:ext cx="390675" cy="49825"/>
            </a:xfrm>
            <a:custGeom>
              <a:rect b="b" l="l" r="r" t="t"/>
              <a:pathLst>
                <a:path extrusionOk="0" h="1993" w="15627">
                  <a:moveTo>
                    <a:pt x="15161" y="1992"/>
                  </a:moveTo>
                  <a:lnTo>
                    <a:pt x="466" y="1992"/>
                  </a:lnTo>
                  <a:lnTo>
                    <a:pt x="466" y="1992"/>
                  </a:lnTo>
                  <a:lnTo>
                    <a:pt x="362" y="1992"/>
                  </a:lnTo>
                  <a:lnTo>
                    <a:pt x="285" y="1966"/>
                  </a:lnTo>
                  <a:lnTo>
                    <a:pt x="207" y="1915"/>
                  </a:lnTo>
                  <a:lnTo>
                    <a:pt x="130" y="1863"/>
                  </a:lnTo>
                  <a:lnTo>
                    <a:pt x="78" y="1785"/>
                  </a:lnTo>
                  <a:lnTo>
                    <a:pt x="26" y="1708"/>
                  </a:lnTo>
                  <a:lnTo>
                    <a:pt x="0" y="1630"/>
                  </a:lnTo>
                  <a:lnTo>
                    <a:pt x="0" y="1527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362"/>
                  </a:lnTo>
                  <a:lnTo>
                    <a:pt x="26" y="285"/>
                  </a:lnTo>
                  <a:lnTo>
                    <a:pt x="78" y="207"/>
                  </a:lnTo>
                  <a:lnTo>
                    <a:pt x="130" y="130"/>
                  </a:lnTo>
                  <a:lnTo>
                    <a:pt x="207" y="78"/>
                  </a:lnTo>
                  <a:lnTo>
                    <a:pt x="285" y="26"/>
                  </a:lnTo>
                  <a:lnTo>
                    <a:pt x="362" y="0"/>
                  </a:lnTo>
                  <a:lnTo>
                    <a:pt x="466" y="0"/>
                  </a:lnTo>
                  <a:lnTo>
                    <a:pt x="15161" y="0"/>
                  </a:lnTo>
                  <a:lnTo>
                    <a:pt x="15161" y="0"/>
                  </a:lnTo>
                  <a:lnTo>
                    <a:pt x="15264" y="0"/>
                  </a:lnTo>
                  <a:lnTo>
                    <a:pt x="15342" y="26"/>
                  </a:lnTo>
                  <a:lnTo>
                    <a:pt x="15420" y="78"/>
                  </a:lnTo>
                  <a:lnTo>
                    <a:pt x="15497" y="130"/>
                  </a:lnTo>
                  <a:lnTo>
                    <a:pt x="15549" y="207"/>
                  </a:lnTo>
                  <a:lnTo>
                    <a:pt x="15601" y="285"/>
                  </a:lnTo>
                  <a:lnTo>
                    <a:pt x="15627" y="362"/>
                  </a:lnTo>
                  <a:lnTo>
                    <a:pt x="15627" y="440"/>
                  </a:lnTo>
                  <a:lnTo>
                    <a:pt x="15627" y="1527"/>
                  </a:lnTo>
                  <a:lnTo>
                    <a:pt x="15627" y="1527"/>
                  </a:lnTo>
                  <a:lnTo>
                    <a:pt x="15627" y="1630"/>
                  </a:lnTo>
                  <a:lnTo>
                    <a:pt x="15601" y="1708"/>
                  </a:lnTo>
                  <a:lnTo>
                    <a:pt x="15549" y="1785"/>
                  </a:lnTo>
                  <a:lnTo>
                    <a:pt x="15497" y="1863"/>
                  </a:lnTo>
                  <a:lnTo>
                    <a:pt x="15420" y="1915"/>
                  </a:lnTo>
                  <a:lnTo>
                    <a:pt x="15342" y="1966"/>
                  </a:lnTo>
                  <a:lnTo>
                    <a:pt x="15264" y="1992"/>
                  </a:lnTo>
                  <a:lnTo>
                    <a:pt x="15161" y="1992"/>
                  </a:lnTo>
                  <a:lnTo>
                    <a:pt x="15161" y="19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26"/>
            <p:cNvSpPr/>
            <p:nvPr/>
          </p:nvSpPr>
          <p:spPr>
            <a:xfrm>
              <a:off x="2655875" y="2667000"/>
              <a:ext cx="125500" cy="124875"/>
            </a:xfrm>
            <a:custGeom>
              <a:rect b="b" l="l" r="r" t="t"/>
              <a:pathLst>
                <a:path extrusionOk="0" h="4995" w="5020">
                  <a:moveTo>
                    <a:pt x="2510" y="4994"/>
                  </a:moveTo>
                  <a:lnTo>
                    <a:pt x="2510" y="4994"/>
                  </a:lnTo>
                  <a:lnTo>
                    <a:pt x="2769" y="4994"/>
                  </a:lnTo>
                  <a:lnTo>
                    <a:pt x="3002" y="4968"/>
                  </a:lnTo>
                  <a:lnTo>
                    <a:pt x="3261" y="4891"/>
                  </a:lnTo>
                  <a:lnTo>
                    <a:pt x="3468" y="4813"/>
                  </a:lnTo>
                  <a:lnTo>
                    <a:pt x="3700" y="4709"/>
                  </a:lnTo>
                  <a:lnTo>
                    <a:pt x="3907" y="4580"/>
                  </a:lnTo>
                  <a:lnTo>
                    <a:pt x="4089" y="4425"/>
                  </a:lnTo>
                  <a:lnTo>
                    <a:pt x="4270" y="4270"/>
                  </a:lnTo>
                  <a:lnTo>
                    <a:pt x="4425" y="4089"/>
                  </a:lnTo>
                  <a:lnTo>
                    <a:pt x="4580" y="3907"/>
                  </a:lnTo>
                  <a:lnTo>
                    <a:pt x="4709" y="3700"/>
                  </a:lnTo>
                  <a:lnTo>
                    <a:pt x="4813" y="3468"/>
                  </a:lnTo>
                  <a:lnTo>
                    <a:pt x="4891" y="3261"/>
                  </a:lnTo>
                  <a:lnTo>
                    <a:pt x="4968" y="3002"/>
                  </a:lnTo>
                  <a:lnTo>
                    <a:pt x="4994" y="2769"/>
                  </a:lnTo>
                  <a:lnTo>
                    <a:pt x="5020" y="2510"/>
                  </a:lnTo>
                  <a:lnTo>
                    <a:pt x="5020" y="2510"/>
                  </a:lnTo>
                  <a:lnTo>
                    <a:pt x="4994" y="2252"/>
                  </a:lnTo>
                  <a:lnTo>
                    <a:pt x="4968" y="1993"/>
                  </a:lnTo>
                  <a:lnTo>
                    <a:pt x="4891" y="1760"/>
                  </a:lnTo>
                  <a:lnTo>
                    <a:pt x="4813" y="1527"/>
                  </a:lnTo>
                  <a:lnTo>
                    <a:pt x="4709" y="1320"/>
                  </a:lnTo>
                  <a:lnTo>
                    <a:pt x="4580" y="1113"/>
                  </a:lnTo>
                  <a:lnTo>
                    <a:pt x="4425" y="932"/>
                  </a:lnTo>
                  <a:lnTo>
                    <a:pt x="4270" y="751"/>
                  </a:lnTo>
                  <a:lnTo>
                    <a:pt x="4089" y="570"/>
                  </a:lnTo>
                  <a:lnTo>
                    <a:pt x="3907" y="441"/>
                  </a:lnTo>
                  <a:lnTo>
                    <a:pt x="3700" y="311"/>
                  </a:lnTo>
                  <a:lnTo>
                    <a:pt x="3468" y="208"/>
                  </a:lnTo>
                  <a:lnTo>
                    <a:pt x="3261" y="130"/>
                  </a:lnTo>
                  <a:lnTo>
                    <a:pt x="3002" y="53"/>
                  </a:lnTo>
                  <a:lnTo>
                    <a:pt x="2769" y="27"/>
                  </a:lnTo>
                  <a:lnTo>
                    <a:pt x="2510" y="1"/>
                  </a:lnTo>
                  <a:lnTo>
                    <a:pt x="2510" y="1"/>
                  </a:lnTo>
                  <a:lnTo>
                    <a:pt x="2252" y="27"/>
                  </a:lnTo>
                  <a:lnTo>
                    <a:pt x="2019" y="53"/>
                  </a:lnTo>
                  <a:lnTo>
                    <a:pt x="1760" y="130"/>
                  </a:lnTo>
                  <a:lnTo>
                    <a:pt x="1527" y="208"/>
                  </a:lnTo>
                  <a:lnTo>
                    <a:pt x="1320" y="311"/>
                  </a:lnTo>
                  <a:lnTo>
                    <a:pt x="1113" y="441"/>
                  </a:lnTo>
                  <a:lnTo>
                    <a:pt x="932" y="570"/>
                  </a:lnTo>
                  <a:lnTo>
                    <a:pt x="751" y="751"/>
                  </a:lnTo>
                  <a:lnTo>
                    <a:pt x="596" y="932"/>
                  </a:lnTo>
                  <a:lnTo>
                    <a:pt x="441" y="1113"/>
                  </a:lnTo>
                  <a:lnTo>
                    <a:pt x="311" y="1320"/>
                  </a:lnTo>
                  <a:lnTo>
                    <a:pt x="208" y="1527"/>
                  </a:lnTo>
                  <a:lnTo>
                    <a:pt x="130" y="1760"/>
                  </a:lnTo>
                  <a:lnTo>
                    <a:pt x="53" y="1993"/>
                  </a:lnTo>
                  <a:lnTo>
                    <a:pt x="27" y="2252"/>
                  </a:lnTo>
                  <a:lnTo>
                    <a:pt x="1" y="2510"/>
                  </a:lnTo>
                  <a:lnTo>
                    <a:pt x="1" y="2510"/>
                  </a:lnTo>
                  <a:lnTo>
                    <a:pt x="27" y="2769"/>
                  </a:lnTo>
                  <a:lnTo>
                    <a:pt x="53" y="3002"/>
                  </a:lnTo>
                  <a:lnTo>
                    <a:pt x="130" y="3261"/>
                  </a:lnTo>
                  <a:lnTo>
                    <a:pt x="208" y="3468"/>
                  </a:lnTo>
                  <a:lnTo>
                    <a:pt x="311" y="3700"/>
                  </a:lnTo>
                  <a:lnTo>
                    <a:pt x="441" y="3907"/>
                  </a:lnTo>
                  <a:lnTo>
                    <a:pt x="596" y="4089"/>
                  </a:lnTo>
                  <a:lnTo>
                    <a:pt x="751" y="4270"/>
                  </a:lnTo>
                  <a:lnTo>
                    <a:pt x="932" y="4425"/>
                  </a:lnTo>
                  <a:lnTo>
                    <a:pt x="1113" y="4580"/>
                  </a:lnTo>
                  <a:lnTo>
                    <a:pt x="1320" y="4709"/>
                  </a:lnTo>
                  <a:lnTo>
                    <a:pt x="1527" y="4813"/>
                  </a:lnTo>
                  <a:lnTo>
                    <a:pt x="1760" y="4891"/>
                  </a:lnTo>
                  <a:lnTo>
                    <a:pt x="2019" y="4968"/>
                  </a:lnTo>
                  <a:lnTo>
                    <a:pt x="2252" y="4994"/>
                  </a:lnTo>
                  <a:lnTo>
                    <a:pt x="2510" y="4994"/>
                  </a:lnTo>
                  <a:lnTo>
                    <a:pt x="2510" y="49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26"/>
            <p:cNvSpPr/>
            <p:nvPr/>
          </p:nvSpPr>
          <p:spPr>
            <a:xfrm>
              <a:off x="2527825" y="2805425"/>
              <a:ext cx="381625" cy="139725"/>
            </a:xfrm>
            <a:custGeom>
              <a:rect b="b" l="l" r="r" t="t"/>
              <a:pathLst>
                <a:path extrusionOk="0" h="5589" w="15265">
                  <a:moveTo>
                    <a:pt x="5407" y="181"/>
                  </a:moveTo>
                  <a:lnTo>
                    <a:pt x="5407" y="181"/>
                  </a:lnTo>
                  <a:lnTo>
                    <a:pt x="5485" y="285"/>
                  </a:lnTo>
                  <a:lnTo>
                    <a:pt x="5537" y="388"/>
                  </a:lnTo>
                  <a:lnTo>
                    <a:pt x="5589" y="492"/>
                  </a:lnTo>
                  <a:lnTo>
                    <a:pt x="5589" y="621"/>
                  </a:lnTo>
                  <a:lnTo>
                    <a:pt x="5589" y="725"/>
                  </a:lnTo>
                  <a:lnTo>
                    <a:pt x="5537" y="854"/>
                  </a:lnTo>
                  <a:lnTo>
                    <a:pt x="5485" y="958"/>
                  </a:lnTo>
                  <a:lnTo>
                    <a:pt x="5407" y="1061"/>
                  </a:lnTo>
                  <a:lnTo>
                    <a:pt x="1061" y="5407"/>
                  </a:lnTo>
                  <a:lnTo>
                    <a:pt x="1061" y="5407"/>
                  </a:lnTo>
                  <a:lnTo>
                    <a:pt x="958" y="5485"/>
                  </a:lnTo>
                  <a:lnTo>
                    <a:pt x="854" y="5537"/>
                  </a:lnTo>
                  <a:lnTo>
                    <a:pt x="751" y="5563"/>
                  </a:lnTo>
                  <a:lnTo>
                    <a:pt x="621" y="5589"/>
                  </a:lnTo>
                  <a:lnTo>
                    <a:pt x="518" y="5563"/>
                  </a:lnTo>
                  <a:lnTo>
                    <a:pt x="388" y="5537"/>
                  </a:lnTo>
                  <a:lnTo>
                    <a:pt x="285" y="5485"/>
                  </a:lnTo>
                  <a:lnTo>
                    <a:pt x="181" y="5407"/>
                  </a:lnTo>
                  <a:lnTo>
                    <a:pt x="181" y="5407"/>
                  </a:lnTo>
                  <a:lnTo>
                    <a:pt x="104" y="5304"/>
                  </a:lnTo>
                  <a:lnTo>
                    <a:pt x="52" y="5201"/>
                  </a:lnTo>
                  <a:lnTo>
                    <a:pt x="26" y="5071"/>
                  </a:lnTo>
                  <a:lnTo>
                    <a:pt x="0" y="4968"/>
                  </a:lnTo>
                  <a:lnTo>
                    <a:pt x="26" y="4838"/>
                  </a:lnTo>
                  <a:lnTo>
                    <a:pt x="52" y="4735"/>
                  </a:lnTo>
                  <a:lnTo>
                    <a:pt x="104" y="4631"/>
                  </a:lnTo>
                  <a:lnTo>
                    <a:pt x="181" y="4528"/>
                  </a:lnTo>
                  <a:lnTo>
                    <a:pt x="4528" y="181"/>
                  </a:lnTo>
                  <a:lnTo>
                    <a:pt x="4528" y="181"/>
                  </a:lnTo>
                  <a:lnTo>
                    <a:pt x="4631" y="104"/>
                  </a:lnTo>
                  <a:lnTo>
                    <a:pt x="4735" y="52"/>
                  </a:lnTo>
                  <a:lnTo>
                    <a:pt x="4864" y="0"/>
                  </a:lnTo>
                  <a:lnTo>
                    <a:pt x="4968" y="0"/>
                  </a:lnTo>
                  <a:lnTo>
                    <a:pt x="5097" y="0"/>
                  </a:lnTo>
                  <a:lnTo>
                    <a:pt x="5200" y="52"/>
                  </a:lnTo>
                  <a:lnTo>
                    <a:pt x="5304" y="104"/>
                  </a:lnTo>
                  <a:lnTo>
                    <a:pt x="5407" y="181"/>
                  </a:lnTo>
                  <a:lnTo>
                    <a:pt x="5407" y="181"/>
                  </a:lnTo>
                  <a:close/>
                  <a:moveTo>
                    <a:pt x="9857" y="181"/>
                  </a:moveTo>
                  <a:lnTo>
                    <a:pt x="9857" y="181"/>
                  </a:lnTo>
                  <a:lnTo>
                    <a:pt x="9780" y="285"/>
                  </a:lnTo>
                  <a:lnTo>
                    <a:pt x="9702" y="388"/>
                  </a:lnTo>
                  <a:lnTo>
                    <a:pt x="9676" y="492"/>
                  </a:lnTo>
                  <a:lnTo>
                    <a:pt x="9676" y="621"/>
                  </a:lnTo>
                  <a:lnTo>
                    <a:pt x="9676" y="725"/>
                  </a:lnTo>
                  <a:lnTo>
                    <a:pt x="9702" y="854"/>
                  </a:lnTo>
                  <a:lnTo>
                    <a:pt x="9780" y="958"/>
                  </a:lnTo>
                  <a:lnTo>
                    <a:pt x="9857" y="1061"/>
                  </a:lnTo>
                  <a:lnTo>
                    <a:pt x="14204" y="5407"/>
                  </a:lnTo>
                  <a:lnTo>
                    <a:pt x="14204" y="5407"/>
                  </a:lnTo>
                  <a:lnTo>
                    <a:pt x="14307" y="5485"/>
                  </a:lnTo>
                  <a:lnTo>
                    <a:pt x="14411" y="5537"/>
                  </a:lnTo>
                  <a:lnTo>
                    <a:pt x="14514" y="5563"/>
                  </a:lnTo>
                  <a:lnTo>
                    <a:pt x="14644" y="5589"/>
                  </a:lnTo>
                  <a:lnTo>
                    <a:pt x="14747" y="5563"/>
                  </a:lnTo>
                  <a:lnTo>
                    <a:pt x="14876" y="5537"/>
                  </a:lnTo>
                  <a:lnTo>
                    <a:pt x="14980" y="5485"/>
                  </a:lnTo>
                  <a:lnTo>
                    <a:pt x="15083" y="5407"/>
                  </a:lnTo>
                  <a:lnTo>
                    <a:pt x="15083" y="5407"/>
                  </a:lnTo>
                  <a:lnTo>
                    <a:pt x="15161" y="5304"/>
                  </a:lnTo>
                  <a:lnTo>
                    <a:pt x="15213" y="5201"/>
                  </a:lnTo>
                  <a:lnTo>
                    <a:pt x="15239" y="5071"/>
                  </a:lnTo>
                  <a:lnTo>
                    <a:pt x="15264" y="4968"/>
                  </a:lnTo>
                  <a:lnTo>
                    <a:pt x="15239" y="4838"/>
                  </a:lnTo>
                  <a:lnTo>
                    <a:pt x="15213" y="4735"/>
                  </a:lnTo>
                  <a:lnTo>
                    <a:pt x="15161" y="4631"/>
                  </a:lnTo>
                  <a:lnTo>
                    <a:pt x="15083" y="4528"/>
                  </a:lnTo>
                  <a:lnTo>
                    <a:pt x="10737" y="181"/>
                  </a:lnTo>
                  <a:lnTo>
                    <a:pt x="10737" y="181"/>
                  </a:lnTo>
                  <a:lnTo>
                    <a:pt x="10633" y="104"/>
                  </a:lnTo>
                  <a:lnTo>
                    <a:pt x="10530" y="52"/>
                  </a:lnTo>
                  <a:lnTo>
                    <a:pt x="10401" y="0"/>
                  </a:lnTo>
                  <a:lnTo>
                    <a:pt x="10297" y="0"/>
                  </a:lnTo>
                  <a:lnTo>
                    <a:pt x="10168" y="0"/>
                  </a:lnTo>
                  <a:lnTo>
                    <a:pt x="10064" y="52"/>
                  </a:lnTo>
                  <a:lnTo>
                    <a:pt x="9935" y="104"/>
                  </a:lnTo>
                  <a:lnTo>
                    <a:pt x="9857" y="181"/>
                  </a:lnTo>
                  <a:lnTo>
                    <a:pt x="985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26"/>
            <p:cNvSpPr/>
            <p:nvPr/>
          </p:nvSpPr>
          <p:spPr>
            <a:xfrm>
              <a:off x="2517475" y="2661200"/>
              <a:ext cx="402325" cy="402950"/>
            </a:xfrm>
            <a:custGeom>
              <a:rect b="b" l="l" r="r" t="t"/>
              <a:pathLst>
                <a:path extrusionOk="0" h="16118" w="16093">
                  <a:moveTo>
                    <a:pt x="7943" y="1656"/>
                  </a:moveTo>
                  <a:lnTo>
                    <a:pt x="7891" y="1708"/>
                  </a:lnTo>
                  <a:lnTo>
                    <a:pt x="7839" y="1785"/>
                  </a:lnTo>
                  <a:lnTo>
                    <a:pt x="7814" y="1889"/>
                  </a:lnTo>
                  <a:lnTo>
                    <a:pt x="7814" y="2510"/>
                  </a:lnTo>
                  <a:lnTo>
                    <a:pt x="7193" y="2510"/>
                  </a:lnTo>
                  <a:lnTo>
                    <a:pt x="7089" y="2535"/>
                  </a:lnTo>
                  <a:lnTo>
                    <a:pt x="7012" y="2561"/>
                  </a:lnTo>
                  <a:lnTo>
                    <a:pt x="6960" y="2639"/>
                  </a:lnTo>
                  <a:lnTo>
                    <a:pt x="6960" y="2742"/>
                  </a:lnTo>
                  <a:lnTo>
                    <a:pt x="6960" y="2820"/>
                  </a:lnTo>
                  <a:lnTo>
                    <a:pt x="7012" y="2898"/>
                  </a:lnTo>
                  <a:lnTo>
                    <a:pt x="7089" y="2949"/>
                  </a:lnTo>
                  <a:lnTo>
                    <a:pt x="7193" y="2975"/>
                  </a:lnTo>
                  <a:lnTo>
                    <a:pt x="7814" y="2975"/>
                  </a:lnTo>
                  <a:lnTo>
                    <a:pt x="7814" y="3596"/>
                  </a:lnTo>
                  <a:lnTo>
                    <a:pt x="7839" y="3700"/>
                  </a:lnTo>
                  <a:lnTo>
                    <a:pt x="7891" y="3777"/>
                  </a:lnTo>
                  <a:lnTo>
                    <a:pt x="7943" y="3829"/>
                  </a:lnTo>
                  <a:lnTo>
                    <a:pt x="8150" y="3829"/>
                  </a:lnTo>
                  <a:lnTo>
                    <a:pt x="8202" y="3777"/>
                  </a:lnTo>
                  <a:lnTo>
                    <a:pt x="8253" y="3700"/>
                  </a:lnTo>
                  <a:lnTo>
                    <a:pt x="8279" y="3596"/>
                  </a:lnTo>
                  <a:lnTo>
                    <a:pt x="8279" y="2975"/>
                  </a:lnTo>
                  <a:lnTo>
                    <a:pt x="8900" y="2975"/>
                  </a:lnTo>
                  <a:lnTo>
                    <a:pt x="9004" y="2949"/>
                  </a:lnTo>
                  <a:lnTo>
                    <a:pt x="9081" y="2898"/>
                  </a:lnTo>
                  <a:lnTo>
                    <a:pt x="9133" y="2820"/>
                  </a:lnTo>
                  <a:lnTo>
                    <a:pt x="9133" y="2742"/>
                  </a:lnTo>
                  <a:lnTo>
                    <a:pt x="9133" y="2639"/>
                  </a:lnTo>
                  <a:lnTo>
                    <a:pt x="9081" y="2561"/>
                  </a:lnTo>
                  <a:lnTo>
                    <a:pt x="9004" y="2535"/>
                  </a:lnTo>
                  <a:lnTo>
                    <a:pt x="8900" y="2510"/>
                  </a:lnTo>
                  <a:lnTo>
                    <a:pt x="8279" y="2510"/>
                  </a:lnTo>
                  <a:lnTo>
                    <a:pt x="8279" y="1889"/>
                  </a:lnTo>
                  <a:lnTo>
                    <a:pt x="8253" y="1785"/>
                  </a:lnTo>
                  <a:lnTo>
                    <a:pt x="8202" y="1708"/>
                  </a:lnTo>
                  <a:lnTo>
                    <a:pt x="8150" y="1656"/>
                  </a:lnTo>
                  <a:close/>
                  <a:moveTo>
                    <a:pt x="8046" y="466"/>
                  </a:moveTo>
                  <a:lnTo>
                    <a:pt x="8279" y="492"/>
                  </a:lnTo>
                  <a:lnTo>
                    <a:pt x="8512" y="517"/>
                  </a:lnTo>
                  <a:lnTo>
                    <a:pt x="8719" y="569"/>
                  </a:lnTo>
                  <a:lnTo>
                    <a:pt x="8926" y="647"/>
                  </a:lnTo>
                  <a:lnTo>
                    <a:pt x="9133" y="750"/>
                  </a:lnTo>
                  <a:lnTo>
                    <a:pt x="9314" y="854"/>
                  </a:lnTo>
                  <a:lnTo>
                    <a:pt x="9495" y="983"/>
                  </a:lnTo>
                  <a:lnTo>
                    <a:pt x="9650" y="1138"/>
                  </a:lnTo>
                  <a:lnTo>
                    <a:pt x="9780" y="1294"/>
                  </a:lnTo>
                  <a:lnTo>
                    <a:pt x="9909" y="1475"/>
                  </a:lnTo>
                  <a:lnTo>
                    <a:pt x="10039" y="1656"/>
                  </a:lnTo>
                  <a:lnTo>
                    <a:pt x="10142" y="1863"/>
                  </a:lnTo>
                  <a:lnTo>
                    <a:pt x="10194" y="2070"/>
                  </a:lnTo>
                  <a:lnTo>
                    <a:pt x="10271" y="2277"/>
                  </a:lnTo>
                  <a:lnTo>
                    <a:pt x="10297" y="2510"/>
                  </a:lnTo>
                  <a:lnTo>
                    <a:pt x="10297" y="2742"/>
                  </a:lnTo>
                  <a:lnTo>
                    <a:pt x="10297" y="2975"/>
                  </a:lnTo>
                  <a:lnTo>
                    <a:pt x="10271" y="3208"/>
                  </a:lnTo>
                  <a:lnTo>
                    <a:pt x="10194" y="3415"/>
                  </a:lnTo>
                  <a:lnTo>
                    <a:pt x="10142" y="3622"/>
                  </a:lnTo>
                  <a:lnTo>
                    <a:pt x="10039" y="3829"/>
                  </a:lnTo>
                  <a:lnTo>
                    <a:pt x="9909" y="4010"/>
                  </a:lnTo>
                  <a:lnTo>
                    <a:pt x="9780" y="4191"/>
                  </a:lnTo>
                  <a:lnTo>
                    <a:pt x="9650" y="4346"/>
                  </a:lnTo>
                  <a:lnTo>
                    <a:pt x="9495" y="4476"/>
                  </a:lnTo>
                  <a:lnTo>
                    <a:pt x="9314" y="4605"/>
                  </a:lnTo>
                  <a:lnTo>
                    <a:pt x="9133" y="4735"/>
                  </a:lnTo>
                  <a:lnTo>
                    <a:pt x="8926" y="4812"/>
                  </a:lnTo>
                  <a:lnTo>
                    <a:pt x="8719" y="4890"/>
                  </a:lnTo>
                  <a:lnTo>
                    <a:pt x="8512" y="4967"/>
                  </a:lnTo>
                  <a:lnTo>
                    <a:pt x="8279" y="4993"/>
                  </a:lnTo>
                  <a:lnTo>
                    <a:pt x="7814" y="4993"/>
                  </a:lnTo>
                  <a:lnTo>
                    <a:pt x="7581" y="4967"/>
                  </a:lnTo>
                  <a:lnTo>
                    <a:pt x="7374" y="4890"/>
                  </a:lnTo>
                  <a:lnTo>
                    <a:pt x="7167" y="4812"/>
                  </a:lnTo>
                  <a:lnTo>
                    <a:pt x="6960" y="4735"/>
                  </a:lnTo>
                  <a:lnTo>
                    <a:pt x="6779" y="4605"/>
                  </a:lnTo>
                  <a:lnTo>
                    <a:pt x="6598" y="4476"/>
                  </a:lnTo>
                  <a:lnTo>
                    <a:pt x="6442" y="4346"/>
                  </a:lnTo>
                  <a:lnTo>
                    <a:pt x="6287" y="4191"/>
                  </a:lnTo>
                  <a:lnTo>
                    <a:pt x="6158" y="4010"/>
                  </a:lnTo>
                  <a:lnTo>
                    <a:pt x="6054" y="3829"/>
                  </a:lnTo>
                  <a:lnTo>
                    <a:pt x="5951" y="3622"/>
                  </a:lnTo>
                  <a:lnTo>
                    <a:pt x="5873" y="3415"/>
                  </a:lnTo>
                  <a:lnTo>
                    <a:pt x="5821" y="3208"/>
                  </a:lnTo>
                  <a:lnTo>
                    <a:pt x="5796" y="2975"/>
                  </a:lnTo>
                  <a:lnTo>
                    <a:pt x="5796" y="2742"/>
                  </a:lnTo>
                  <a:lnTo>
                    <a:pt x="5796" y="2510"/>
                  </a:lnTo>
                  <a:lnTo>
                    <a:pt x="5821" y="2277"/>
                  </a:lnTo>
                  <a:lnTo>
                    <a:pt x="5873" y="2070"/>
                  </a:lnTo>
                  <a:lnTo>
                    <a:pt x="5951" y="1863"/>
                  </a:lnTo>
                  <a:lnTo>
                    <a:pt x="6054" y="1656"/>
                  </a:lnTo>
                  <a:lnTo>
                    <a:pt x="6158" y="1475"/>
                  </a:lnTo>
                  <a:lnTo>
                    <a:pt x="6287" y="1294"/>
                  </a:lnTo>
                  <a:lnTo>
                    <a:pt x="6442" y="1138"/>
                  </a:lnTo>
                  <a:lnTo>
                    <a:pt x="6598" y="983"/>
                  </a:lnTo>
                  <a:lnTo>
                    <a:pt x="6779" y="854"/>
                  </a:lnTo>
                  <a:lnTo>
                    <a:pt x="6960" y="750"/>
                  </a:lnTo>
                  <a:lnTo>
                    <a:pt x="7167" y="647"/>
                  </a:lnTo>
                  <a:lnTo>
                    <a:pt x="7374" y="569"/>
                  </a:lnTo>
                  <a:lnTo>
                    <a:pt x="7581" y="517"/>
                  </a:lnTo>
                  <a:lnTo>
                    <a:pt x="7814" y="492"/>
                  </a:lnTo>
                  <a:lnTo>
                    <a:pt x="8046" y="466"/>
                  </a:lnTo>
                  <a:close/>
                  <a:moveTo>
                    <a:pt x="3622" y="517"/>
                  </a:moveTo>
                  <a:lnTo>
                    <a:pt x="3545" y="569"/>
                  </a:lnTo>
                  <a:lnTo>
                    <a:pt x="3493" y="647"/>
                  </a:lnTo>
                  <a:lnTo>
                    <a:pt x="3467" y="750"/>
                  </a:lnTo>
                  <a:lnTo>
                    <a:pt x="3467" y="4217"/>
                  </a:lnTo>
                  <a:lnTo>
                    <a:pt x="3364" y="4114"/>
                  </a:lnTo>
                  <a:lnTo>
                    <a:pt x="3286" y="4062"/>
                  </a:lnTo>
                  <a:lnTo>
                    <a:pt x="3183" y="4036"/>
                  </a:lnTo>
                  <a:lnTo>
                    <a:pt x="3105" y="4062"/>
                  </a:lnTo>
                  <a:lnTo>
                    <a:pt x="3027" y="4114"/>
                  </a:lnTo>
                  <a:lnTo>
                    <a:pt x="2976" y="4191"/>
                  </a:lnTo>
                  <a:lnTo>
                    <a:pt x="2950" y="4269"/>
                  </a:lnTo>
                  <a:lnTo>
                    <a:pt x="2976" y="4346"/>
                  </a:lnTo>
                  <a:lnTo>
                    <a:pt x="3027" y="4424"/>
                  </a:lnTo>
                  <a:lnTo>
                    <a:pt x="3545" y="4967"/>
                  </a:lnTo>
                  <a:lnTo>
                    <a:pt x="3622" y="5019"/>
                  </a:lnTo>
                  <a:lnTo>
                    <a:pt x="3726" y="5045"/>
                  </a:lnTo>
                  <a:lnTo>
                    <a:pt x="3803" y="5019"/>
                  </a:lnTo>
                  <a:lnTo>
                    <a:pt x="3881" y="4967"/>
                  </a:lnTo>
                  <a:lnTo>
                    <a:pt x="4399" y="4424"/>
                  </a:lnTo>
                  <a:lnTo>
                    <a:pt x="4450" y="4346"/>
                  </a:lnTo>
                  <a:lnTo>
                    <a:pt x="4476" y="4269"/>
                  </a:lnTo>
                  <a:lnTo>
                    <a:pt x="4450" y="4191"/>
                  </a:lnTo>
                  <a:lnTo>
                    <a:pt x="4399" y="4114"/>
                  </a:lnTo>
                  <a:lnTo>
                    <a:pt x="4321" y="4062"/>
                  </a:lnTo>
                  <a:lnTo>
                    <a:pt x="4243" y="4036"/>
                  </a:lnTo>
                  <a:lnTo>
                    <a:pt x="4166" y="4062"/>
                  </a:lnTo>
                  <a:lnTo>
                    <a:pt x="4088" y="4114"/>
                  </a:lnTo>
                  <a:lnTo>
                    <a:pt x="3959" y="4217"/>
                  </a:lnTo>
                  <a:lnTo>
                    <a:pt x="3959" y="750"/>
                  </a:lnTo>
                  <a:lnTo>
                    <a:pt x="3933" y="647"/>
                  </a:lnTo>
                  <a:lnTo>
                    <a:pt x="3881" y="569"/>
                  </a:lnTo>
                  <a:lnTo>
                    <a:pt x="3803" y="517"/>
                  </a:lnTo>
                  <a:close/>
                  <a:moveTo>
                    <a:pt x="12289" y="517"/>
                  </a:moveTo>
                  <a:lnTo>
                    <a:pt x="12212" y="569"/>
                  </a:lnTo>
                  <a:lnTo>
                    <a:pt x="12160" y="647"/>
                  </a:lnTo>
                  <a:lnTo>
                    <a:pt x="12134" y="750"/>
                  </a:lnTo>
                  <a:lnTo>
                    <a:pt x="12134" y="4217"/>
                  </a:lnTo>
                  <a:lnTo>
                    <a:pt x="12005" y="4114"/>
                  </a:lnTo>
                  <a:lnTo>
                    <a:pt x="11927" y="4062"/>
                  </a:lnTo>
                  <a:lnTo>
                    <a:pt x="11850" y="4036"/>
                  </a:lnTo>
                  <a:lnTo>
                    <a:pt x="11746" y="4062"/>
                  </a:lnTo>
                  <a:lnTo>
                    <a:pt x="11668" y="4114"/>
                  </a:lnTo>
                  <a:lnTo>
                    <a:pt x="11617" y="4191"/>
                  </a:lnTo>
                  <a:lnTo>
                    <a:pt x="11617" y="4269"/>
                  </a:lnTo>
                  <a:lnTo>
                    <a:pt x="11617" y="4346"/>
                  </a:lnTo>
                  <a:lnTo>
                    <a:pt x="11668" y="4424"/>
                  </a:lnTo>
                  <a:lnTo>
                    <a:pt x="12212" y="4967"/>
                  </a:lnTo>
                  <a:lnTo>
                    <a:pt x="12289" y="5019"/>
                  </a:lnTo>
                  <a:lnTo>
                    <a:pt x="12367" y="5045"/>
                  </a:lnTo>
                  <a:lnTo>
                    <a:pt x="12470" y="5019"/>
                  </a:lnTo>
                  <a:lnTo>
                    <a:pt x="12548" y="4967"/>
                  </a:lnTo>
                  <a:lnTo>
                    <a:pt x="13065" y="4424"/>
                  </a:lnTo>
                  <a:lnTo>
                    <a:pt x="13117" y="4346"/>
                  </a:lnTo>
                  <a:lnTo>
                    <a:pt x="13143" y="4269"/>
                  </a:lnTo>
                  <a:lnTo>
                    <a:pt x="13117" y="4191"/>
                  </a:lnTo>
                  <a:lnTo>
                    <a:pt x="13065" y="4114"/>
                  </a:lnTo>
                  <a:lnTo>
                    <a:pt x="12988" y="4062"/>
                  </a:lnTo>
                  <a:lnTo>
                    <a:pt x="12910" y="4036"/>
                  </a:lnTo>
                  <a:lnTo>
                    <a:pt x="12807" y="4062"/>
                  </a:lnTo>
                  <a:lnTo>
                    <a:pt x="12729" y="4114"/>
                  </a:lnTo>
                  <a:lnTo>
                    <a:pt x="12600" y="4217"/>
                  </a:lnTo>
                  <a:lnTo>
                    <a:pt x="12600" y="750"/>
                  </a:lnTo>
                  <a:lnTo>
                    <a:pt x="12600" y="647"/>
                  </a:lnTo>
                  <a:lnTo>
                    <a:pt x="12548" y="569"/>
                  </a:lnTo>
                  <a:lnTo>
                    <a:pt x="12470" y="517"/>
                  </a:lnTo>
                  <a:close/>
                  <a:moveTo>
                    <a:pt x="8046" y="0"/>
                  </a:moveTo>
                  <a:lnTo>
                    <a:pt x="7762" y="26"/>
                  </a:lnTo>
                  <a:lnTo>
                    <a:pt x="7503" y="52"/>
                  </a:lnTo>
                  <a:lnTo>
                    <a:pt x="7244" y="129"/>
                  </a:lnTo>
                  <a:lnTo>
                    <a:pt x="6986" y="233"/>
                  </a:lnTo>
                  <a:lnTo>
                    <a:pt x="6753" y="336"/>
                  </a:lnTo>
                  <a:lnTo>
                    <a:pt x="6520" y="466"/>
                  </a:lnTo>
                  <a:lnTo>
                    <a:pt x="6313" y="621"/>
                  </a:lnTo>
                  <a:lnTo>
                    <a:pt x="6106" y="802"/>
                  </a:lnTo>
                  <a:lnTo>
                    <a:pt x="5925" y="1009"/>
                  </a:lnTo>
                  <a:lnTo>
                    <a:pt x="5770" y="1216"/>
                  </a:lnTo>
                  <a:lnTo>
                    <a:pt x="5640" y="1449"/>
                  </a:lnTo>
                  <a:lnTo>
                    <a:pt x="5537" y="1682"/>
                  </a:lnTo>
                  <a:lnTo>
                    <a:pt x="5433" y="1915"/>
                  </a:lnTo>
                  <a:lnTo>
                    <a:pt x="5356" y="2199"/>
                  </a:lnTo>
                  <a:lnTo>
                    <a:pt x="5330" y="2458"/>
                  </a:lnTo>
                  <a:lnTo>
                    <a:pt x="5304" y="2742"/>
                  </a:lnTo>
                  <a:lnTo>
                    <a:pt x="5330" y="3027"/>
                  </a:lnTo>
                  <a:lnTo>
                    <a:pt x="5356" y="3286"/>
                  </a:lnTo>
                  <a:lnTo>
                    <a:pt x="5433" y="3544"/>
                  </a:lnTo>
                  <a:lnTo>
                    <a:pt x="5537" y="3803"/>
                  </a:lnTo>
                  <a:lnTo>
                    <a:pt x="5640" y="4036"/>
                  </a:lnTo>
                  <a:lnTo>
                    <a:pt x="5770" y="4269"/>
                  </a:lnTo>
                  <a:lnTo>
                    <a:pt x="5925" y="4476"/>
                  </a:lnTo>
                  <a:lnTo>
                    <a:pt x="6106" y="4683"/>
                  </a:lnTo>
                  <a:lnTo>
                    <a:pt x="6313" y="4838"/>
                  </a:lnTo>
                  <a:lnTo>
                    <a:pt x="6520" y="5019"/>
                  </a:lnTo>
                  <a:lnTo>
                    <a:pt x="6753" y="5148"/>
                  </a:lnTo>
                  <a:lnTo>
                    <a:pt x="6986" y="5252"/>
                  </a:lnTo>
                  <a:lnTo>
                    <a:pt x="7244" y="5355"/>
                  </a:lnTo>
                  <a:lnTo>
                    <a:pt x="7503" y="5407"/>
                  </a:lnTo>
                  <a:lnTo>
                    <a:pt x="7762" y="5459"/>
                  </a:lnTo>
                  <a:lnTo>
                    <a:pt x="8046" y="5485"/>
                  </a:lnTo>
                  <a:lnTo>
                    <a:pt x="8331" y="5459"/>
                  </a:lnTo>
                  <a:lnTo>
                    <a:pt x="8590" y="5407"/>
                  </a:lnTo>
                  <a:lnTo>
                    <a:pt x="8848" y="5355"/>
                  </a:lnTo>
                  <a:lnTo>
                    <a:pt x="9107" y="5252"/>
                  </a:lnTo>
                  <a:lnTo>
                    <a:pt x="9340" y="5148"/>
                  </a:lnTo>
                  <a:lnTo>
                    <a:pt x="9573" y="5019"/>
                  </a:lnTo>
                  <a:lnTo>
                    <a:pt x="9780" y="4838"/>
                  </a:lnTo>
                  <a:lnTo>
                    <a:pt x="9987" y="4683"/>
                  </a:lnTo>
                  <a:lnTo>
                    <a:pt x="10168" y="4476"/>
                  </a:lnTo>
                  <a:lnTo>
                    <a:pt x="10323" y="4269"/>
                  </a:lnTo>
                  <a:lnTo>
                    <a:pt x="10452" y="4036"/>
                  </a:lnTo>
                  <a:lnTo>
                    <a:pt x="10556" y="3803"/>
                  </a:lnTo>
                  <a:lnTo>
                    <a:pt x="10659" y="3544"/>
                  </a:lnTo>
                  <a:lnTo>
                    <a:pt x="10711" y="3286"/>
                  </a:lnTo>
                  <a:lnTo>
                    <a:pt x="10763" y="3027"/>
                  </a:lnTo>
                  <a:lnTo>
                    <a:pt x="10789" y="2742"/>
                  </a:lnTo>
                  <a:lnTo>
                    <a:pt x="10763" y="2458"/>
                  </a:lnTo>
                  <a:lnTo>
                    <a:pt x="10711" y="2199"/>
                  </a:lnTo>
                  <a:lnTo>
                    <a:pt x="10659" y="1915"/>
                  </a:lnTo>
                  <a:lnTo>
                    <a:pt x="10556" y="1682"/>
                  </a:lnTo>
                  <a:lnTo>
                    <a:pt x="10452" y="1449"/>
                  </a:lnTo>
                  <a:lnTo>
                    <a:pt x="10323" y="1216"/>
                  </a:lnTo>
                  <a:lnTo>
                    <a:pt x="10168" y="1009"/>
                  </a:lnTo>
                  <a:lnTo>
                    <a:pt x="9987" y="802"/>
                  </a:lnTo>
                  <a:lnTo>
                    <a:pt x="9780" y="621"/>
                  </a:lnTo>
                  <a:lnTo>
                    <a:pt x="9573" y="466"/>
                  </a:lnTo>
                  <a:lnTo>
                    <a:pt x="9340" y="336"/>
                  </a:lnTo>
                  <a:lnTo>
                    <a:pt x="9107" y="233"/>
                  </a:lnTo>
                  <a:lnTo>
                    <a:pt x="8848" y="129"/>
                  </a:lnTo>
                  <a:lnTo>
                    <a:pt x="8590" y="52"/>
                  </a:lnTo>
                  <a:lnTo>
                    <a:pt x="8331" y="26"/>
                  </a:lnTo>
                  <a:lnTo>
                    <a:pt x="8046" y="0"/>
                  </a:lnTo>
                  <a:close/>
                  <a:moveTo>
                    <a:pt x="3933" y="6623"/>
                  </a:moveTo>
                  <a:lnTo>
                    <a:pt x="2406" y="8150"/>
                  </a:lnTo>
                  <a:lnTo>
                    <a:pt x="699" y="8150"/>
                  </a:lnTo>
                  <a:lnTo>
                    <a:pt x="595" y="8124"/>
                  </a:lnTo>
                  <a:lnTo>
                    <a:pt x="518" y="8072"/>
                  </a:lnTo>
                  <a:lnTo>
                    <a:pt x="492" y="8020"/>
                  </a:lnTo>
                  <a:lnTo>
                    <a:pt x="466" y="7917"/>
                  </a:lnTo>
                  <a:lnTo>
                    <a:pt x="466" y="6830"/>
                  </a:lnTo>
                  <a:lnTo>
                    <a:pt x="492" y="6752"/>
                  </a:lnTo>
                  <a:lnTo>
                    <a:pt x="518" y="6675"/>
                  </a:lnTo>
                  <a:lnTo>
                    <a:pt x="595" y="6649"/>
                  </a:lnTo>
                  <a:lnTo>
                    <a:pt x="699" y="6623"/>
                  </a:lnTo>
                  <a:close/>
                  <a:moveTo>
                    <a:pt x="15394" y="6623"/>
                  </a:moveTo>
                  <a:lnTo>
                    <a:pt x="15497" y="6649"/>
                  </a:lnTo>
                  <a:lnTo>
                    <a:pt x="15549" y="6675"/>
                  </a:lnTo>
                  <a:lnTo>
                    <a:pt x="15601" y="6752"/>
                  </a:lnTo>
                  <a:lnTo>
                    <a:pt x="15627" y="6830"/>
                  </a:lnTo>
                  <a:lnTo>
                    <a:pt x="15627" y="7917"/>
                  </a:lnTo>
                  <a:lnTo>
                    <a:pt x="15601" y="8020"/>
                  </a:lnTo>
                  <a:lnTo>
                    <a:pt x="15549" y="8072"/>
                  </a:lnTo>
                  <a:lnTo>
                    <a:pt x="15497" y="8124"/>
                  </a:lnTo>
                  <a:lnTo>
                    <a:pt x="15394" y="8150"/>
                  </a:lnTo>
                  <a:lnTo>
                    <a:pt x="13686" y="8150"/>
                  </a:lnTo>
                  <a:lnTo>
                    <a:pt x="12160" y="6623"/>
                  </a:lnTo>
                  <a:close/>
                  <a:moveTo>
                    <a:pt x="1941" y="8615"/>
                  </a:moveTo>
                  <a:lnTo>
                    <a:pt x="1579" y="8977"/>
                  </a:lnTo>
                  <a:lnTo>
                    <a:pt x="1527" y="8615"/>
                  </a:lnTo>
                  <a:close/>
                  <a:moveTo>
                    <a:pt x="14566" y="8615"/>
                  </a:moveTo>
                  <a:lnTo>
                    <a:pt x="14514" y="8977"/>
                  </a:lnTo>
                  <a:lnTo>
                    <a:pt x="14152" y="8615"/>
                  </a:lnTo>
                  <a:close/>
                  <a:moveTo>
                    <a:pt x="11668" y="9779"/>
                  </a:moveTo>
                  <a:lnTo>
                    <a:pt x="11746" y="9831"/>
                  </a:lnTo>
                  <a:lnTo>
                    <a:pt x="11798" y="9909"/>
                  </a:lnTo>
                  <a:lnTo>
                    <a:pt x="11798" y="9986"/>
                  </a:lnTo>
                  <a:lnTo>
                    <a:pt x="11798" y="10090"/>
                  </a:lnTo>
                  <a:lnTo>
                    <a:pt x="11746" y="10142"/>
                  </a:lnTo>
                  <a:lnTo>
                    <a:pt x="11668" y="10193"/>
                  </a:lnTo>
                  <a:lnTo>
                    <a:pt x="11591" y="10219"/>
                  </a:lnTo>
                  <a:lnTo>
                    <a:pt x="4502" y="10219"/>
                  </a:lnTo>
                  <a:lnTo>
                    <a:pt x="4424" y="10193"/>
                  </a:lnTo>
                  <a:lnTo>
                    <a:pt x="4347" y="10142"/>
                  </a:lnTo>
                  <a:lnTo>
                    <a:pt x="4295" y="10090"/>
                  </a:lnTo>
                  <a:lnTo>
                    <a:pt x="4269" y="9986"/>
                  </a:lnTo>
                  <a:lnTo>
                    <a:pt x="4295" y="9909"/>
                  </a:lnTo>
                  <a:lnTo>
                    <a:pt x="4347" y="9831"/>
                  </a:lnTo>
                  <a:lnTo>
                    <a:pt x="4424" y="9779"/>
                  </a:lnTo>
                  <a:close/>
                  <a:moveTo>
                    <a:pt x="4502" y="9288"/>
                  </a:moveTo>
                  <a:lnTo>
                    <a:pt x="4373" y="9314"/>
                  </a:lnTo>
                  <a:lnTo>
                    <a:pt x="4243" y="9365"/>
                  </a:lnTo>
                  <a:lnTo>
                    <a:pt x="4114" y="9417"/>
                  </a:lnTo>
                  <a:lnTo>
                    <a:pt x="4010" y="9495"/>
                  </a:lnTo>
                  <a:lnTo>
                    <a:pt x="3933" y="9598"/>
                  </a:lnTo>
                  <a:lnTo>
                    <a:pt x="3855" y="9728"/>
                  </a:lnTo>
                  <a:lnTo>
                    <a:pt x="3829" y="9857"/>
                  </a:lnTo>
                  <a:lnTo>
                    <a:pt x="3803" y="9986"/>
                  </a:lnTo>
                  <a:lnTo>
                    <a:pt x="3829" y="10142"/>
                  </a:lnTo>
                  <a:lnTo>
                    <a:pt x="3855" y="10271"/>
                  </a:lnTo>
                  <a:lnTo>
                    <a:pt x="3933" y="10374"/>
                  </a:lnTo>
                  <a:lnTo>
                    <a:pt x="4010" y="10478"/>
                  </a:lnTo>
                  <a:lnTo>
                    <a:pt x="4114" y="10556"/>
                  </a:lnTo>
                  <a:lnTo>
                    <a:pt x="4243" y="10633"/>
                  </a:lnTo>
                  <a:lnTo>
                    <a:pt x="4373" y="10659"/>
                  </a:lnTo>
                  <a:lnTo>
                    <a:pt x="4502" y="10685"/>
                  </a:lnTo>
                  <a:lnTo>
                    <a:pt x="11591" y="10685"/>
                  </a:lnTo>
                  <a:lnTo>
                    <a:pt x="11720" y="10659"/>
                  </a:lnTo>
                  <a:lnTo>
                    <a:pt x="11850" y="10633"/>
                  </a:lnTo>
                  <a:lnTo>
                    <a:pt x="11979" y="10556"/>
                  </a:lnTo>
                  <a:lnTo>
                    <a:pt x="12082" y="10478"/>
                  </a:lnTo>
                  <a:lnTo>
                    <a:pt x="12160" y="10374"/>
                  </a:lnTo>
                  <a:lnTo>
                    <a:pt x="12238" y="10271"/>
                  </a:lnTo>
                  <a:lnTo>
                    <a:pt x="12263" y="10142"/>
                  </a:lnTo>
                  <a:lnTo>
                    <a:pt x="12289" y="9986"/>
                  </a:lnTo>
                  <a:lnTo>
                    <a:pt x="12263" y="9857"/>
                  </a:lnTo>
                  <a:lnTo>
                    <a:pt x="12238" y="9728"/>
                  </a:lnTo>
                  <a:lnTo>
                    <a:pt x="12160" y="9598"/>
                  </a:lnTo>
                  <a:lnTo>
                    <a:pt x="12082" y="9495"/>
                  </a:lnTo>
                  <a:lnTo>
                    <a:pt x="11979" y="9417"/>
                  </a:lnTo>
                  <a:lnTo>
                    <a:pt x="11850" y="9365"/>
                  </a:lnTo>
                  <a:lnTo>
                    <a:pt x="11720" y="9314"/>
                  </a:lnTo>
                  <a:lnTo>
                    <a:pt x="11591" y="9288"/>
                  </a:lnTo>
                  <a:close/>
                  <a:moveTo>
                    <a:pt x="5382" y="6002"/>
                  </a:moveTo>
                  <a:lnTo>
                    <a:pt x="5537" y="6028"/>
                  </a:lnTo>
                  <a:lnTo>
                    <a:pt x="5589" y="6054"/>
                  </a:lnTo>
                  <a:lnTo>
                    <a:pt x="5666" y="6106"/>
                  </a:lnTo>
                  <a:lnTo>
                    <a:pt x="5718" y="6183"/>
                  </a:lnTo>
                  <a:lnTo>
                    <a:pt x="5744" y="6235"/>
                  </a:lnTo>
                  <a:lnTo>
                    <a:pt x="5770" y="6390"/>
                  </a:lnTo>
                  <a:lnTo>
                    <a:pt x="5744" y="6520"/>
                  </a:lnTo>
                  <a:lnTo>
                    <a:pt x="5718" y="6597"/>
                  </a:lnTo>
                  <a:lnTo>
                    <a:pt x="5666" y="6649"/>
                  </a:lnTo>
                  <a:lnTo>
                    <a:pt x="1320" y="10995"/>
                  </a:lnTo>
                  <a:lnTo>
                    <a:pt x="1242" y="11047"/>
                  </a:lnTo>
                  <a:lnTo>
                    <a:pt x="1190" y="11099"/>
                  </a:lnTo>
                  <a:lnTo>
                    <a:pt x="1035" y="11125"/>
                  </a:lnTo>
                  <a:lnTo>
                    <a:pt x="906" y="11099"/>
                  </a:lnTo>
                  <a:lnTo>
                    <a:pt x="828" y="11047"/>
                  </a:lnTo>
                  <a:lnTo>
                    <a:pt x="777" y="10995"/>
                  </a:lnTo>
                  <a:lnTo>
                    <a:pt x="725" y="10944"/>
                  </a:lnTo>
                  <a:lnTo>
                    <a:pt x="673" y="10866"/>
                  </a:lnTo>
                  <a:lnTo>
                    <a:pt x="647" y="10737"/>
                  </a:lnTo>
                  <a:lnTo>
                    <a:pt x="673" y="10581"/>
                  </a:lnTo>
                  <a:lnTo>
                    <a:pt x="777" y="10452"/>
                  </a:lnTo>
                  <a:lnTo>
                    <a:pt x="5123" y="6106"/>
                  </a:lnTo>
                  <a:lnTo>
                    <a:pt x="5175" y="6054"/>
                  </a:lnTo>
                  <a:lnTo>
                    <a:pt x="5252" y="6028"/>
                  </a:lnTo>
                  <a:lnTo>
                    <a:pt x="5382" y="6002"/>
                  </a:lnTo>
                  <a:close/>
                  <a:moveTo>
                    <a:pt x="10711" y="6002"/>
                  </a:moveTo>
                  <a:lnTo>
                    <a:pt x="10841" y="6028"/>
                  </a:lnTo>
                  <a:lnTo>
                    <a:pt x="10918" y="6054"/>
                  </a:lnTo>
                  <a:lnTo>
                    <a:pt x="10970" y="6106"/>
                  </a:lnTo>
                  <a:lnTo>
                    <a:pt x="15316" y="10452"/>
                  </a:lnTo>
                  <a:lnTo>
                    <a:pt x="15368" y="10530"/>
                  </a:lnTo>
                  <a:lnTo>
                    <a:pt x="15394" y="10581"/>
                  </a:lnTo>
                  <a:lnTo>
                    <a:pt x="15446" y="10737"/>
                  </a:lnTo>
                  <a:lnTo>
                    <a:pt x="15394" y="10866"/>
                  </a:lnTo>
                  <a:lnTo>
                    <a:pt x="15368" y="10944"/>
                  </a:lnTo>
                  <a:lnTo>
                    <a:pt x="15316" y="10995"/>
                  </a:lnTo>
                  <a:lnTo>
                    <a:pt x="15265" y="11047"/>
                  </a:lnTo>
                  <a:lnTo>
                    <a:pt x="15187" y="11099"/>
                  </a:lnTo>
                  <a:lnTo>
                    <a:pt x="15058" y="11125"/>
                  </a:lnTo>
                  <a:lnTo>
                    <a:pt x="14902" y="11099"/>
                  </a:lnTo>
                  <a:lnTo>
                    <a:pt x="14851" y="11047"/>
                  </a:lnTo>
                  <a:lnTo>
                    <a:pt x="14773" y="10995"/>
                  </a:lnTo>
                  <a:lnTo>
                    <a:pt x="10427" y="6649"/>
                  </a:lnTo>
                  <a:lnTo>
                    <a:pt x="10375" y="6597"/>
                  </a:lnTo>
                  <a:lnTo>
                    <a:pt x="10349" y="6520"/>
                  </a:lnTo>
                  <a:lnTo>
                    <a:pt x="10323" y="6390"/>
                  </a:lnTo>
                  <a:lnTo>
                    <a:pt x="10349" y="6235"/>
                  </a:lnTo>
                  <a:lnTo>
                    <a:pt x="10375" y="6183"/>
                  </a:lnTo>
                  <a:lnTo>
                    <a:pt x="10427" y="6106"/>
                  </a:lnTo>
                  <a:lnTo>
                    <a:pt x="10478" y="6054"/>
                  </a:lnTo>
                  <a:lnTo>
                    <a:pt x="10556" y="6028"/>
                  </a:lnTo>
                  <a:lnTo>
                    <a:pt x="10711" y="6002"/>
                  </a:lnTo>
                  <a:close/>
                  <a:moveTo>
                    <a:pt x="4968" y="11435"/>
                  </a:moveTo>
                  <a:lnTo>
                    <a:pt x="4812" y="11461"/>
                  </a:lnTo>
                  <a:lnTo>
                    <a:pt x="4683" y="11487"/>
                  </a:lnTo>
                  <a:lnTo>
                    <a:pt x="4580" y="11565"/>
                  </a:lnTo>
                  <a:lnTo>
                    <a:pt x="4476" y="11642"/>
                  </a:lnTo>
                  <a:lnTo>
                    <a:pt x="4399" y="11746"/>
                  </a:lnTo>
                  <a:lnTo>
                    <a:pt x="4321" y="11849"/>
                  </a:lnTo>
                  <a:lnTo>
                    <a:pt x="4269" y="11978"/>
                  </a:lnTo>
                  <a:lnTo>
                    <a:pt x="4269" y="12134"/>
                  </a:lnTo>
                  <a:lnTo>
                    <a:pt x="4269" y="12263"/>
                  </a:lnTo>
                  <a:lnTo>
                    <a:pt x="4321" y="12392"/>
                  </a:lnTo>
                  <a:lnTo>
                    <a:pt x="4399" y="12522"/>
                  </a:lnTo>
                  <a:lnTo>
                    <a:pt x="4476" y="12625"/>
                  </a:lnTo>
                  <a:lnTo>
                    <a:pt x="4580" y="12703"/>
                  </a:lnTo>
                  <a:lnTo>
                    <a:pt x="4683" y="12781"/>
                  </a:lnTo>
                  <a:lnTo>
                    <a:pt x="4812" y="12806"/>
                  </a:lnTo>
                  <a:lnTo>
                    <a:pt x="4968" y="12832"/>
                  </a:lnTo>
                  <a:lnTo>
                    <a:pt x="11125" y="12832"/>
                  </a:lnTo>
                  <a:lnTo>
                    <a:pt x="11280" y="12806"/>
                  </a:lnTo>
                  <a:lnTo>
                    <a:pt x="11410" y="12781"/>
                  </a:lnTo>
                  <a:lnTo>
                    <a:pt x="11513" y="12703"/>
                  </a:lnTo>
                  <a:lnTo>
                    <a:pt x="11617" y="12625"/>
                  </a:lnTo>
                  <a:lnTo>
                    <a:pt x="11694" y="12522"/>
                  </a:lnTo>
                  <a:lnTo>
                    <a:pt x="11772" y="12392"/>
                  </a:lnTo>
                  <a:lnTo>
                    <a:pt x="11798" y="12263"/>
                  </a:lnTo>
                  <a:lnTo>
                    <a:pt x="11824" y="12134"/>
                  </a:lnTo>
                  <a:lnTo>
                    <a:pt x="11798" y="11978"/>
                  </a:lnTo>
                  <a:lnTo>
                    <a:pt x="11772" y="11849"/>
                  </a:lnTo>
                  <a:lnTo>
                    <a:pt x="11694" y="11746"/>
                  </a:lnTo>
                  <a:lnTo>
                    <a:pt x="11617" y="11642"/>
                  </a:lnTo>
                  <a:lnTo>
                    <a:pt x="11513" y="11565"/>
                  </a:lnTo>
                  <a:lnTo>
                    <a:pt x="11410" y="11487"/>
                  </a:lnTo>
                  <a:lnTo>
                    <a:pt x="11280" y="11461"/>
                  </a:lnTo>
                  <a:lnTo>
                    <a:pt x="11125" y="11435"/>
                  </a:lnTo>
                  <a:lnTo>
                    <a:pt x="8590" y="11435"/>
                  </a:lnTo>
                  <a:lnTo>
                    <a:pt x="8486" y="11461"/>
                  </a:lnTo>
                  <a:lnTo>
                    <a:pt x="8409" y="11513"/>
                  </a:lnTo>
                  <a:lnTo>
                    <a:pt x="8357" y="11590"/>
                  </a:lnTo>
                  <a:lnTo>
                    <a:pt x="8357" y="11668"/>
                  </a:lnTo>
                  <a:lnTo>
                    <a:pt x="8357" y="11772"/>
                  </a:lnTo>
                  <a:lnTo>
                    <a:pt x="8409" y="11849"/>
                  </a:lnTo>
                  <a:lnTo>
                    <a:pt x="8486" y="11901"/>
                  </a:lnTo>
                  <a:lnTo>
                    <a:pt x="11125" y="11901"/>
                  </a:lnTo>
                  <a:lnTo>
                    <a:pt x="11203" y="11927"/>
                  </a:lnTo>
                  <a:lnTo>
                    <a:pt x="11280" y="11978"/>
                  </a:lnTo>
                  <a:lnTo>
                    <a:pt x="11332" y="12056"/>
                  </a:lnTo>
                  <a:lnTo>
                    <a:pt x="11358" y="12134"/>
                  </a:lnTo>
                  <a:lnTo>
                    <a:pt x="11332" y="12211"/>
                  </a:lnTo>
                  <a:lnTo>
                    <a:pt x="11280" y="12289"/>
                  </a:lnTo>
                  <a:lnTo>
                    <a:pt x="11203" y="12341"/>
                  </a:lnTo>
                  <a:lnTo>
                    <a:pt x="4864" y="12341"/>
                  </a:lnTo>
                  <a:lnTo>
                    <a:pt x="4812" y="12289"/>
                  </a:lnTo>
                  <a:lnTo>
                    <a:pt x="4761" y="12211"/>
                  </a:lnTo>
                  <a:lnTo>
                    <a:pt x="4735" y="12134"/>
                  </a:lnTo>
                  <a:lnTo>
                    <a:pt x="4761" y="12056"/>
                  </a:lnTo>
                  <a:lnTo>
                    <a:pt x="4812" y="11978"/>
                  </a:lnTo>
                  <a:lnTo>
                    <a:pt x="4864" y="11927"/>
                  </a:lnTo>
                  <a:lnTo>
                    <a:pt x="4968" y="11901"/>
                  </a:lnTo>
                  <a:lnTo>
                    <a:pt x="7607" y="11901"/>
                  </a:lnTo>
                  <a:lnTo>
                    <a:pt x="7684" y="11849"/>
                  </a:lnTo>
                  <a:lnTo>
                    <a:pt x="7736" y="11772"/>
                  </a:lnTo>
                  <a:lnTo>
                    <a:pt x="7736" y="11668"/>
                  </a:lnTo>
                  <a:lnTo>
                    <a:pt x="7736" y="11590"/>
                  </a:lnTo>
                  <a:lnTo>
                    <a:pt x="7684" y="11513"/>
                  </a:lnTo>
                  <a:lnTo>
                    <a:pt x="7607" y="11461"/>
                  </a:lnTo>
                  <a:lnTo>
                    <a:pt x="7503" y="11435"/>
                  </a:lnTo>
                  <a:close/>
                  <a:moveTo>
                    <a:pt x="10659" y="14048"/>
                  </a:moveTo>
                  <a:lnTo>
                    <a:pt x="10763" y="14074"/>
                  </a:lnTo>
                  <a:lnTo>
                    <a:pt x="10841" y="14100"/>
                  </a:lnTo>
                  <a:lnTo>
                    <a:pt x="10866" y="14178"/>
                  </a:lnTo>
                  <a:lnTo>
                    <a:pt x="10892" y="14255"/>
                  </a:lnTo>
                  <a:lnTo>
                    <a:pt x="10866" y="14359"/>
                  </a:lnTo>
                  <a:lnTo>
                    <a:pt x="10841" y="14436"/>
                  </a:lnTo>
                  <a:lnTo>
                    <a:pt x="10763" y="14462"/>
                  </a:lnTo>
                  <a:lnTo>
                    <a:pt x="10659" y="14488"/>
                  </a:lnTo>
                  <a:lnTo>
                    <a:pt x="5408" y="14488"/>
                  </a:lnTo>
                  <a:lnTo>
                    <a:pt x="5330" y="14462"/>
                  </a:lnTo>
                  <a:lnTo>
                    <a:pt x="5252" y="14436"/>
                  </a:lnTo>
                  <a:lnTo>
                    <a:pt x="5226" y="14359"/>
                  </a:lnTo>
                  <a:lnTo>
                    <a:pt x="5201" y="14255"/>
                  </a:lnTo>
                  <a:lnTo>
                    <a:pt x="5226" y="14178"/>
                  </a:lnTo>
                  <a:lnTo>
                    <a:pt x="5252" y="14100"/>
                  </a:lnTo>
                  <a:lnTo>
                    <a:pt x="5330" y="14074"/>
                  </a:lnTo>
                  <a:lnTo>
                    <a:pt x="5408" y="14048"/>
                  </a:lnTo>
                  <a:close/>
                  <a:moveTo>
                    <a:pt x="5278" y="13583"/>
                  </a:moveTo>
                  <a:lnTo>
                    <a:pt x="5149" y="13634"/>
                  </a:lnTo>
                  <a:lnTo>
                    <a:pt x="5019" y="13686"/>
                  </a:lnTo>
                  <a:lnTo>
                    <a:pt x="4942" y="13789"/>
                  </a:lnTo>
                  <a:lnTo>
                    <a:pt x="4838" y="13867"/>
                  </a:lnTo>
                  <a:lnTo>
                    <a:pt x="4787" y="13996"/>
                  </a:lnTo>
                  <a:lnTo>
                    <a:pt x="4735" y="14126"/>
                  </a:lnTo>
                  <a:lnTo>
                    <a:pt x="4735" y="14255"/>
                  </a:lnTo>
                  <a:lnTo>
                    <a:pt x="4735" y="14410"/>
                  </a:lnTo>
                  <a:lnTo>
                    <a:pt x="4787" y="14540"/>
                  </a:lnTo>
                  <a:lnTo>
                    <a:pt x="4838" y="14643"/>
                  </a:lnTo>
                  <a:lnTo>
                    <a:pt x="4942" y="14747"/>
                  </a:lnTo>
                  <a:lnTo>
                    <a:pt x="5019" y="14850"/>
                  </a:lnTo>
                  <a:lnTo>
                    <a:pt x="5149" y="14902"/>
                  </a:lnTo>
                  <a:lnTo>
                    <a:pt x="5278" y="14954"/>
                  </a:lnTo>
                  <a:lnTo>
                    <a:pt x="10815" y="14954"/>
                  </a:lnTo>
                  <a:lnTo>
                    <a:pt x="10944" y="14902"/>
                  </a:lnTo>
                  <a:lnTo>
                    <a:pt x="11047" y="14850"/>
                  </a:lnTo>
                  <a:lnTo>
                    <a:pt x="11151" y="14747"/>
                  </a:lnTo>
                  <a:lnTo>
                    <a:pt x="11254" y="14643"/>
                  </a:lnTo>
                  <a:lnTo>
                    <a:pt x="11306" y="14540"/>
                  </a:lnTo>
                  <a:lnTo>
                    <a:pt x="11358" y="14410"/>
                  </a:lnTo>
                  <a:lnTo>
                    <a:pt x="11358" y="14255"/>
                  </a:lnTo>
                  <a:lnTo>
                    <a:pt x="11358" y="14126"/>
                  </a:lnTo>
                  <a:lnTo>
                    <a:pt x="11306" y="13996"/>
                  </a:lnTo>
                  <a:lnTo>
                    <a:pt x="11254" y="13867"/>
                  </a:lnTo>
                  <a:lnTo>
                    <a:pt x="11151" y="13789"/>
                  </a:lnTo>
                  <a:lnTo>
                    <a:pt x="11047" y="13686"/>
                  </a:lnTo>
                  <a:lnTo>
                    <a:pt x="10944" y="13634"/>
                  </a:lnTo>
                  <a:lnTo>
                    <a:pt x="10815" y="13583"/>
                  </a:lnTo>
                  <a:close/>
                  <a:moveTo>
                    <a:pt x="5226" y="5537"/>
                  </a:moveTo>
                  <a:lnTo>
                    <a:pt x="5071" y="5588"/>
                  </a:lnTo>
                  <a:lnTo>
                    <a:pt x="4916" y="5666"/>
                  </a:lnTo>
                  <a:lnTo>
                    <a:pt x="4787" y="5769"/>
                  </a:lnTo>
                  <a:lnTo>
                    <a:pt x="4424" y="6157"/>
                  </a:lnTo>
                  <a:lnTo>
                    <a:pt x="544" y="6157"/>
                  </a:lnTo>
                  <a:lnTo>
                    <a:pt x="414" y="6209"/>
                  </a:lnTo>
                  <a:lnTo>
                    <a:pt x="311" y="6261"/>
                  </a:lnTo>
                  <a:lnTo>
                    <a:pt x="207" y="6339"/>
                  </a:lnTo>
                  <a:lnTo>
                    <a:pt x="104" y="6442"/>
                  </a:lnTo>
                  <a:lnTo>
                    <a:pt x="52" y="6571"/>
                  </a:lnTo>
                  <a:lnTo>
                    <a:pt x="0" y="6701"/>
                  </a:lnTo>
                  <a:lnTo>
                    <a:pt x="0" y="6830"/>
                  </a:lnTo>
                  <a:lnTo>
                    <a:pt x="0" y="7917"/>
                  </a:lnTo>
                  <a:lnTo>
                    <a:pt x="0" y="8072"/>
                  </a:lnTo>
                  <a:lnTo>
                    <a:pt x="52" y="8201"/>
                  </a:lnTo>
                  <a:lnTo>
                    <a:pt x="104" y="8305"/>
                  </a:lnTo>
                  <a:lnTo>
                    <a:pt x="207" y="8408"/>
                  </a:lnTo>
                  <a:lnTo>
                    <a:pt x="311" y="8512"/>
                  </a:lnTo>
                  <a:lnTo>
                    <a:pt x="414" y="8563"/>
                  </a:lnTo>
                  <a:lnTo>
                    <a:pt x="544" y="8615"/>
                  </a:lnTo>
                  <a:lnTo>
                    <a:pt x="1035" y="8615"/>
                  </a:lnTo>
                  <a:lnTo>
                    <a:pt x="1165" y="9391"/>
                  </a:lnTo>
                  <a:lnTo>
                    <a:pt x="440" y="10116"/>
                  </a:lnTo>
                  <a:lnTo>
                    <a:pt x="337" y="10271"/>
                  </a:lnTo>
                  <a:lnTo>
                    <a:pt x="259" y="10400"/>
                  </a:lnTo>
                  <a:lnTo>
                    <a:pt x="207" y="10556"/>
                  </a:lnTo>
                  <a:lnTo>
                    <a:pt x="181" y="10737"/>
                  </a:lnTo>
                  <a:lnTo>
                    <a:pt x="207" y="10892"/>
                  </a:lnTo>
                  <a:lnTo>
                    <a:pt x="259" y="11047"/>
                  </a:lnTo>
                  <a:lnTo>
                    <a:pt x="337" y="11202"/>
                  </a:lnTo>
                  <a:lnTo>
                    <a:pt x="440" y="11332"/>
                  </a:lnTo>
                  <a:lnTo>
                    <a:pt x="570" y="11435"/>
                  </a:lnTo>
                  <a:lnTo>
                    <a:pt x="725" y="11513"/>
                  </a:lnTo>
                  <a:lnTo>
                    <a:pt x="880" y="11565"/>
                  </a:lnTo>
                  <a:lnTo>
                    <a:pt x="1035" y="11590"/>
                  </a:lnTo>
                  <a:lnTo>
                    <a:pt x="1165" y="11590"/>
                  </a:lnTo>
                  <a:lnTo>
                    <a:pt x="1294" y="11565"/>
                  </a:lnTo>
                  <a:lnTo>
                    <a:pt x="1397" y="11513"/>
                  </a:lnTo>
                  <a:lnTo>
                    <a:pt x="1501" y="11461"/>
                  </a:lnTo>
                  <a:lnTo>
                    <a:pt x="2070" y="14850"/>
                  </a:lnTo>
                  <a:lnTo>
                    <a:pt x="2122" y="15109"/>
                  </a:lnTo>
                  <a:lnTo>
                    <a:pt x="2225" y="15342"/>
                  </a:lnTo>
                  <a:lnTo>
                    <a:pt x="2355" y="15575"/>
                  </a:lnTo>
                  <a:lnTo>
                    <a:pt x="2510" y="15756"/>
                  </a:lnTo>
                  <a:lnTo>
                    <a:pt x="2691" y="15911"/>
                  </a:lnTo>
                  <a:lnTo>
                    <a:pt x="2898" y="16014"/>
                  </a:lnTo>
                  <a:lnTo>
                    <a:pt x="3131" y="16092"/>
                  </a:lnTo>
                  <a:lnTo>
                    <a:pt x="3364" y="16118"/>
                  </a:lnTo>
                  <a:lnTo>
                    <a:pt x="12729" y="16118"/>
                  </a:lnTo>
                  <a:lnTo>
                    <a:pt x="12962" y="16092"/>
                  </a:lnTo>
                  <a:lnTo>
                    <a:pt x="13195" y="16014"/>
                  </a:lnTo>
                  <a:lnTo>
                    <a:pt x="13402" y="15911"/>
                  </a:lnTo>
                  <a:lnTo>
                    <a:pt x="13583" y="15756"/>
                  </a:lnTo>
                  <a:lnTo>
                    <a:pt x="13738" y="15575"/>
                  </a:lnTo>
                  <a:lnTo>
                    <a:pt x="13867" y="15342"/>
                  </a:lnTo>
                  <a:lnTo>
                    <a:pt x="13945" y="15109"/>
                  </a:lnTo>
                  <a:lnTo>
                    <a:pt x="14023" y="14850"/>
                  </a:lnTo>
                  <a:lnTo>
                    <a:pt x="14204" y="13764"/>
                  </a:lnTo>
                  <a:lnTo>
                    <a:pt x="14204" y="13686"/>
                  </a:lnTo>
                  <a:lnTo>
                    <a:pt x="14152" y="13608"/>
                  </a:lnTo>
                  <a:lnTo>
                    <a:pt x="14100" y="13531"/>
                  </a:lnTo>
                  <a:lnTo>
                    <a:pt x="13997" y="13505"/>
                  </a:lnTo>
                  <a:lnTo>
                    <a:pt x="13919" y="13505"/>
                  </a:lnTo>
                  <a:lnTo>
                    <a:pt x="13816" y="13531"/>
                  </a:lnTo>
                  <a:lnTo>
                    <a:pt x="13764" y="13608"/>
                  </a:lnTo>
                  <a:lnTo>
                    <a:pt x="13738" y="13686"/>
                  </a:lnTo>
                  <a:lnTo>
                    <a:pt x="13557" y="14773"/>
                  </a:lnTo>
                  <a:lnTo>
                    <a:pt x="13505" y="14954"/>
                  </a:lnTo>
                  <a:lnTo>
                    <a:pt x="13454" y="15135"/>
                  </a:lnTo>
                  <a:lnTo>
                    <a:pt x="13350" y="15290"/>
                  </a:lnTo>
                  <a:lnTo>
                    <a:pt x="13247" y="15419"/>
                  </a:lnTo>
                  <a:lnTo>
                    <a:pt x="13143" y="15523"/>
                  </a:lnTo>
                  <a:lnTo>
                    <a:pt x="13014" y="15575"/>
                  </a:lnTo>
                  <a:lnTo>
                    <a:pt x="12858" y="15626"/>
                  </a:lnTo>
                  <a:lnTo>
                    <a:pt x="12729" y="15652"/>
                  </a:lnTo>
                  <a:lnTo>
                    <a:pt x="3364" y="15652"/>
                  </a:lnTo>
                  <a:lnTo>
                    <a:pt x="3234" y="15626"/>
                  </a:lnTo>
                  <a:lnTo>
                    <a:pt x="3079" y="15575"/>
                  </a:lnTo>
                  <a:lnTo>
                    <a:pt x="2950" y="15523"/>
                  </a:lnTo>
                  <a:lnTo>
                    <a:pt x="2846" y="15419"/>
                  </a:lnTo>
                  <a:lnTo>
                    <a:pt x="2743" y="15290"/>
                  </a:lnTo>
                  <a:lnTo>
                    <a:pt x="2639" y="15135"/>
                  </a:lnTo>
                  <a:lnTo>
                    <a:pt x="2588" y="14954"/>
                  </a:lnTo>
                  <a:lnTo>
                    <a:pt x="2536" y="14773"/>
                  </a:lnTo>
                  <a:lnTo>
                    <a:pt x="1915" y="11073"/>
                  </a:lnTo>
                  <a:lnTo>
                    <a:pt x="4373" y="8615"/>
                  </a:lnTo>
                  <a:lnTo>
                    <a:pt x="11720" y="8615"/>
                  </a:lnTo>
                  <a:lnTo>
                    <a:pt x="14178" y="11073"/>
                  </a:lnTo>
                  <a:lnTo>
                    <a:pt x="13919" y="12651"/>
                  </a:lnTo>
                  <a:lnTo>
                    <a:pt x="13919" y="12729"/>
                  </a:lnTo>
                  <a:lnTo>
                    <a:pt x="13945" y="12806"/>
                  </a:lnTo>
                  <a:lnTo>
                    <a:pt x="14023" y="12884"/>
                  </a:lnTo>
                  <a:lnTo>
                    <a:pt x="14100" y="12910"/>
                  </a:lnTo>
                  <a:lnTo>
                    <a:pt x="14204" y="12910"/>
                  </a:lnTo>
                  <a:lnTo>
                    <a:pt x="14281" y="12858"/>
                  </a:lnTo>
                  <a:lnTo>
                    <a:pt x="14333" y="12806"/>
                  </a:lnTo>
                  <a:lnTo>
                    <a:pt x="14385" y="12729"/>
                  </a:lnTo>
                  <a:lnTo>
                    <a:pt x="14592" y="11461"/>
                  </a:lnTo>
                  <a:lnTo>
                    <a:pt x="14695" y="11513"/>
                  </a:lnTo>
                  <a:lnTo>
                    <a:pt x="14799" y="11565"/>
                  </a:lnTo>
                  <a:lnTo>
                    <a:pt x="14928" y="11590"/>
                  </a:lnTo>
                  <a:lnTo>
                    <a:pt x="15058" y="11590"/>
                  </a:lnTo>
                  <a:lnTo>
                    <a:pt x="15213" y="11565"/>
                  </a:lnTo>
                  <a:lnTo>
                    <a:pt x="15368" y="11513"/>
                  </a:lnTo>
                  <a:lnTo>
                    <a:pt x="15523" y="11435"/>
                  </a:lnTo>
                  <a:lnTo>
                    <a:pt x="15653" y="11332"/>
                  </a:lnTo>
                  <a:lnTo>
                    <a:pt x="15756" y="11202"/>
                  </a:lnTo>
                  <a:lnTo>
                    <a:pt x="15834" y="11047"/>
                  </a:lnTo>
                  <a:lnTo>
                    <a:pt x="15885" y="10892"/>
                  </a:lnTo>
                  <a:lnTo>
                    <a:pt x="15911" y="10737"/>
                  </a:lnTo>
                  <a:lnTo>
                    <a:pt x="15885" y="10556"/>
                  </a:lnTo>
                  <a:lnTo>
                    <a:pt x="15834" y="10400"/>
                  </a:lnTo>
                  <a:lnTo>
                    <a:pt x="15756" y="10271"/>
                  </a:lnTo>
                  <a:lnTo>
                    <a:pt x="15653" y="10116"/>
                  </a:lnTo>
                  <a:lnTo>
                    <a:pt x="14928" y="9391"/>
                  </a:lnTo>
                  <a:lnTo>
                    <a:pt x="15058" y="8615"/>
                  </a:lnTo>
                  <a:lnTo>
                    <a:pt x="15549" y="8615"/>
                  </a:lnTo>
                  <a:lnTo>
                    <a:pt x="15678" y="8563"/>
                  </a:lnTo>
                  <a:lnTo>
                    <a:pt x="15782" y="8512"/>
                  </a:lnTo>
                  <a:lnTo>
                    <a:pt x="15885" y="8408"/>
                  </a:lnTo>
                  <a:lnTo>
                    <a:pt x="15989" y="8305"/>
                  </a:lnTo>
                  <a:lnTo>
                    <a:pt x="16041" y="8201"/>
                  </a:lnTo>
                  <a:lnTo>
                    <a:pt x="16092" y="8072"/>
                  </a:lnTo>
                  <a:lnTo>
                    <a:pt x="16092" y="7917"/>
                  </a:lnTo>
                  <a:lnTo>
                    <a:pt x="16092" y="6830"/>
                  </a:lnTo>
                  <a:lnTo>
                    <a:pt x="16092" y="6701"/>
                  </a:lnTo>
                  <a:lnTo>
                    <a:pt x="16041" y="6571"/>
                  </a:lnTo>
                  <a:lnTo>
                    <a:pt x="15989" y="6442"/>
                  </a:lnTo>
                  <a:lnTo>
                    <a:pt x="15885" y="6339"/>
                  </a:lnTo>
                  <a:lnTo>
                    <a:pt x="15782" y="6261"/>
                  </a:lnTo>
                  <a:lnTo>
                    <a:pt x="15678" y="6209"/>
                  </a:lnTo>
                  <a:lnTo>
                    <a:pt x="15549" y="6157"/>
                  </a:lnTo>
                  <a:lnTo>
                    <a:pt x="11668" y="6157"/>
                  </a:lnTo>
                  <a:lnTo>
                    <a:pt x="11306" y="5769"/>
                  </a:lnTo>
                  <a:lnTo>
                    <a:pt x="11177" y="5666"/>
                  </a:lnTo>
                  <a:lnTo>
                    <a:pt x="11022" y="5588"/>
                  </a:lnTo>
                  <a:lnTo>
                    <a:pt x="10866" y="5537"/>
                  </a:lnTo>
                  <a:lnTo>
                    <a:pt x="10530" y="5537"/>
                  </a:lnTo>
                  <a:lnTo>
                    <a:pt x="10375" y="5588"/>
                  </a:lnTo>
                  <a:lnTo>
                    <a:pt x="10220" y="5666"/>
                  </a:lnTo>
                  <a:lnTo>
                    <a:pt x="10090" y="5769"/>
                  </a:lnTo>
                  <a:lnTo>
                    <a:pt x="9961" y="5950"/>
                  </a:lnTo>
                  <a:lnTo>
                    <a:pt x="9883" y="6157"/>
                  </a:lnTo>
                  <a:lnTo>
                    <a:pt x="8486" y="6157"/>
                  </a:lnTo>
                  <a:lnTo>
                    <a:pt x="8409" y="6209"/>
                  </a:lnTo>
                  <a:lnTo>
                    <a:pt x="8357" y="6287"/>
                  </a:lnTo>
                  <a:lnTo>
                    <a:pt x="8357" y="6390"/>
                  </a:lnTo>
                  <a:lnTo>
                    <a:pt x="8357" y="6468"/>
                  </a:lnTo>
                  <a:lnTo>
                    <a:pt x="8409" y="6545"/>
                  </a:lnTo>
                  <a:lnTo>
                    <a:pt x="8486" y="6597"/>
                  </a:lnTo>
                  <a:lnTo>
                    <a:pt x="8590" y="6623"/>
                  </a:lnTo>
                  <a:lnTo>
                    <a:pt x="9883" y="6623"/>
                  </a:lnTo>
                  <a:lnTo>
                    <a:pt x="9961" y="6804"/>
                  </a:lnTo>
                  <a:lnTo>
                    <a:pt x="10090" y="6985"/>
                  </a:lnTo>
                  <a:lnTo>
                    <a:pt x="11254" y="8150"/>
                  </a:lnTo>
                  <a:lnTo>
                    <a:pt x="4838" y="8150"/>
                  </a:lnTo>
                  <a:lnTo>
                    <a:pt x="6003" y="6985"/>
                  </a:lnTo>
                  <a:lnTo>
                    <a:pt x="6132" y="6804"/>
                  </a:lnTo>
                  <a:lnTo>
                    <a:pt x="6210" y="6623"/>
                  </a:lnTo>
                  <a:lnTo>
                    <a:pt x="7503" y="6623"/>
                  </a:lnTo>
                  <a:lnTo>
                    <a:pt x="7607" y="6597"/>
                  </a:lnTo>
                  <a:lnTo>
                    <a:pt x="7684" y="6545"/>
                  </a:lnTo>
                  <a:lnTo>
                    <a:pt x="7736" y="6468"/>
                  </a:lnTo>
                  <a:lnTo>
                    <a:pt x="7736" y="6390"/>
                  </a:lnTo>
                  <a:lnTo>
                    <a:pt x="7736" y="6287"/>
                  </a:lnTo>
                  <a:lnTo>
                    <a:pt x="7684" y="6209"/>
                  </a:lnTo>
                  <a:lnTo>
                    <a:pt x="7607" y="6157"/>
                  </a:lnTo>
                  <a:lnTo>
                    <a:pt x="6210" y="6157"/>
                  </a:lnTo>
                  <a:lnTo>
                    <a:pt x="6132" y="5950"/>
                  </a:lnTo>
                  <a:lnTo>
                    <a:pt x="6003" y="5769"/>
                  </a:lnTo>
                  <a:lnTo>
                    <a:pt x="5873" y="5666"/>
                  </a:lnTo>
                  <a:lnTo>
                    <a:pt x="5718" y="5588"/>
                  </a:lnTo>
                  <a:lnTo>
                    <a:pt x="5563" y="55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6" name="Google Shape;3006;p26"/>
          <p:cNvGrpSpPr/>
          <p:nvPr/>
        </p:nvGrpSpPr>
        <p:grpSpPr>
          <a:xfrm>
            <a:off x="3261444" y="2695475"/>
            <a:ext cx="402975" cy="334400"/>
            <a:chOff x="3263225" y="2695475"/>
            <a:chExt cx="402975" cy="334400"/>
          </a:xfrm>
        </p:grpSpPr>
        <p:sp>
          <p:nvSpPr>
            <p:cNvPr id="3007" name="Google Shape;3007;p26"/>
            <p:cNvSpPr/>
            <p:nvPr/>
          </p:nvSpPr>
          <p:spPr>
            <a:xfrm>
              <a:off x="3302675" y="2776325"/>
              <a:ext cx="324700" cy="164300"/>
            </a:xfrm>
            <a:custGeom>
              <a:rect b="b" l="l" r="r" t="t"/>
              <a:pathLst>
                <a:path extrusionOk="0" h="6572" w="12988">
                  <a:moveTo>
                    <a:pt x="0" y="6571"/>
                  </a:moveTo>
                  <a:lnTo>
                    <a:pt x="12988" y="6571"/>
                  </a:lnTo>
                  <a:lnTo>
                    <a:pt x="12988" y="6571"/>
                  </a:lnTo>
                  <a:lnTo>
                    <a:pt x="12988" y="5200"/>
                  </a:lnTo>
                  <a:lnTo>
                    <a:pt x="12988" y="5200"/>
                  </a:lnTo>
                  <a:lnTo>
                    <a:pt x="12962" y="5071"/>
                  </a:lnTo>
                  <a:lnTo>
                    <a:pt x="12936" y="4942"/>
                  </a:lnTo>
                  <a:lnTo>
                    <a:pt x="12884" y="4864"/>
                  </a:lnTo>
                  <a:lnTo>
                    <a:pt x="12807" y="4760"/>
                  </a:lnTo>
                  <a:lnTo>
                    <a:pt x="12005" y="3829"/>
                  </a:lnTo>
                  <a:lnTo>
                    <a:pt x="12005" y="3829"/>
                  </a:lnTo>
                  <a:lnTo>
                    <a:pt x="11927" y="3726"/>
                  </a:lnTo>
                  <a:lnTo>
                    <a:pt x="11875" y="3622"/>
                  </a:lnTo>
                  <a:lnTo>
                    <a:pt x="11849" y="3493"/>
                  </a:lnTo>
                  <a:lnTo>
                    <a:pt x="11849" y="3389"/>
                  </a:lnTo>
                  <a:lnTo>
                    <a:pt x="11849" y="259"/>
                  </a:lnTo>
                  <a:lnTo>
                    <a:pt x="11849" y="259"/>
                  </a:lnTo>
                  <a:lnTo>
                    <a:pt x="11824" y="155"/>
                  </a:lnTo>
                  <a:lnTo>
                    <a:pt x="11772" y="78"/>
                  </a:lnTo>
                  <a:lnTo>
                    <a:pt x="11694" y="26"/>
                  </a:lnTo>
                  <a:lnTo>
                    <a:pt x="11591" y="0"/>
                  </a:lnTo>
                  <a:lnTo>
                    <a:pt x="1371" y="0"/>
                  </a:lnTo>
                  <a:lnTo>
                    <a:pt x="1371" y="0"/>
                  </a:lnTo>
                  <a:lnTo>
                    <a:pt x="1268" y="26"/>
                  </a:lnTo>
                  <a:lnTo>
                    <a:pt x="1190" y="78"/>
                  </a:lnTo>
                  <a:lnTo>
                    <a:pt x="1139" y="155"/>
                  </a:lnTo>
                  <a:lnTo>
                    <a:pt x="1139" y="259"/>
                  </a:lnTo>
                  <a:lnTo>
                    <a:pt x="1139" y="3389"/>
                  </a:lnTo>
                  <a:lnTo>
                    <a:pt x="1139" y="3389"/>
                  </a:lnTo>
                  <a:lnTo>
                    <a:pt x="1113" y="3519"/>
                  </a:lnTo>
                  <a:lnTo>
                    <a:pt x="1087" y="3648"/>
                  </a:lnTo>
                  <a:lnTo>
                    <a:pt x="1035" y="3726"/>
                  </a:lnTo>
                  <a:lnTo>
                    <a:pt x="958" y="3829"/>
                  </a:lnTo>
                  <a:lnTo>
                    <a:pt x="156" y="4760"/>
                  </a:lnTo>
                  <a:lnTo>
                    <a:pt x="156" y="4760"/>
                  </a:lnTo>
                  <a:lnTo>
                    <a:pt x="104" y="4864"/>
                  </a:lnTo>
                  <a:lnTo>
                    <a:pt x="52" y="4942"/>
                  </a:lnTo>
                  <a:lnTo>
                    <a:pt x="0" y="5071"/>
                  </a:lnTo>
                  <a:lnTo>
                    <a:pt x="0" y="5200"/>
                  </a:lnTo>
                  <a:lnTo>
                    <a:pt x="0" y="657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26"/>
            <p:cNvSpPr/>
            <p:nvPr/>
          </p:nvSpPr>
          <p:spPr>
            <a:xfrm>
              <a:off x="3269675" y="2936725"/>
              <a:ext cx="390700" cy="87325"/>
            </a:xfrm>
            <a:custGeom>
              <a:rect b="b" l="l" r="r" t="t"/>
              <a:pathLst>
                <a:path extrusionOk="0" h="3493" w="15628">
                  <a:moveTo>
                    <a:pt x="751" y="3493"/>
                  </a:moveTo>
                  <a:lnTo>
                    <a:pt x="14851" y="3493"/>
                  </a:lnTo>
                  <a:lnTo>
                    <a:pt x="14851" y="3493"/>
                  </a:lnTo>
                  <a:lnTo>
                    <a:pt x="15006" y="3493"/>
                  </a:lnTo>
                  <a:lnTo>
                    <a:pt x="15162" y="3441"/>
                  </a:lnTo>
                  <a:lnTo>
                    <a:pt x="15291" y="3364"/>
                  </a:lnTo>
                  <a:lnTo>
                    <a:pt x="15394" y="3286"/>
                  </a:lnTo>
                  <a:lnTo>
                    <a:pt x="15498" y="3157"/>
                  </a:lnTo>
                  <a:lnTo>
                    <a:pt x="15575" y="3027"/>
                  </a:lnTo>
                  <a:lnTo>
                    <a:pt x="15601" y="2898"/>
                  </a:lnTo>
                  <a:lnTo>
                    <a:pt x="15627" y="2743"/>
                  </a:lnTo>
                  <a:lnTo>
                    <a:pt x="15627" y="751"/>
                  </a:lnTo>
                  <a:lnTo>
                    <a:pt x="15627" y="751"/>
                  </a:lnTo>
                  <a:lnTo>
                    <a:pt x="15601" y="595"/>
                  </a:lnTo>
                  <a:lnTo>
                    <a:pt x="15575" y="466"/>
                  </a:lnTo>
                  <a:lnTo>
                    <a:pt x="15498" y="337"/>
                  </a:lnTo>
                  <a:lnTo>
                    <a:pt x="15394" y="233"/>
                  </a:lnTo>
                  <a:lnTo>
                    <a:pt x="15291" y="130"/>
                  </a:lnTo>
                  <a:lnTo>
                    <a:pt x="15162" y="52"/>
                  </a:lnTo>
                  <a:lnTo>
                    <a:pt x="15006" y="26"/>
                  </a:lnTo>
                  <a:lnTo>
                    <a:pt x="14851" y="0"/>
                  </a:lnTo>
                  <a:lnTo>
                    <a:pt x="751" y="0"/>
                  </a:lnTo>
                  <a:lnTo>
                    <a:pt x="751" y="0"/>
                  </a:lnTo>
                  <a:lnTo>
                    <a:pt x="596" y="26"/>
                  </a:lnTo>
                  <a:lnTo>
                    <a:pt x="467" y="52"/>
                  </a:lnTo>
                  <a:lnTo>
                    <a:pt x="337" y="130"/>
                  </a:lnTo>
                  <a:lnTo>
                    <a:pt x="208" y="233"/>
                  </a:lnTo>
                  <a:lnTo>
                    <a:pt x="130" y="337"/>
                  </a:lnTo>
                  <a:lnTo>
                    <a:pt x="53" y="466"/>
                  </a:lnTo>
                  <a:lnTo>
                    <a:pt x="1" y="595"/>
                  </a:lnTo>
                  <a:lnTo>
                    <a:pt x="1" y="751"/>
                  </a:lnTo>
                  <a:lnTo>
                    <a:pt x="1" y="2743"/>
                  </a:lnTo>
                  <a:lnTo>
                    <a:pt x="1" y="2743"/>
                  </a:lnTo>
                  <a:lnTo>
                    <a:pt x="1" y="2898"/>
                  </a:lnTo>
                  <a:lnTo>
                    <a:pt x="53" y="3027"/>
                  </a:lnTo>
                  <a:lnTo>
                    <a:pt x="130" y="3157"/>
                  </a:lnTo>
                  <a:lnTo>
                    <a:pt x="208" y="3286"/>
                  </a:lnTo>
                  <a:lnTo>
                    <a:pt x="337" y="3364"/>
                  </a:lnTo>
                  <a:lnTo>
                    <a:pt x="467" y="3441"/>
                  </a:lnTo>
                  <a:lnTo>
                    <a:pt x="596" y="3493"/>
                  </a:lnTo>
                  <a:lnTo>
                    <a:pt x="751" y="3493"/>
                  </a:lnTo>
                  <a:lnTo>
                    <a:pt x="751" y="349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26"/>
            <p:cNvSpPr/>
            <p:nvPr/>
          </p:nvSpPr>
          <p:spPr>
            <a:xfrm>
              <a:off x="3492825" y="2805425"/>
              <a:ext cx="77650" cy="38825"/>
            </a:xfrm>
            <a:custGeom>
              <a:rect b="b" l="l" r="r" t="t"/>
              <a:pathLst>
                <a:path extrusionOk="0" h="1553" w="3106">
                  <a:moveTo>
                    <a:pt x="259" y="1553"/>
                  </a:moveTo>
                  <a:lnTo>
                    <a:pt x="2846" y="1553"/>
                  </a:lnTo>
                  <a:lnTo>
                    <a:pt x="2846" y="1553"/>
                  </a:lnTo>
                  <a:lnTo>
                    <a:pt x="2950" y="1527"/>
                  </a:lnTo>
                  <a:lnTo>
                    <a:pt x="3027" y="1475"/>
                  </a:lnTo>
                  <a:lnTo>
                    <a:pt x="3079" y="1397"/>
                  </a:lnTo>
                  <a:lnTo>
                    <a:pt x="3105" y="1320"/>
                  </a:lnTo>
                  <a:lnTo>
                    <a:pt x="3105" y="259"/>
                  </a:lnTo>
                  <a:lnTo>
                    <a:pt x="3105" y="259"/>
                  </a:lnTo>
                  <a:lnTo>
                    <a:pt x="3079" y="156"/>
                  </a:lnTo>
                  <a:lnTo>
                    <a:pt x="3027" y="78"/>
                  </a:lnTo>
                  <a:lnTo>
                    <a:pt x="2950" y="26"/>
                  </a:lnTo>
                  <a:lnTo>
                    <a:pt x="2846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156" y="26"/>
                  </a:lnTo>
                  <a:lnTo>
                    <a:pt x="78" y="78"/>
                  </a:lnTo>
                  <a:lnTo>
                    <a:pt x="26" y="156"/>
                  </a:lnTo>
                  <a:lnTo>
                    <a:pt x="1" y="259"/>
                  </a:lnTo>
                  <a:lnTo>
                    <a:pt x="1" y="1320"/>
                  </a:lnTo>
                  <a:lnTo>
                    <a:pt x="1" y="1320"/>
                  </a:lnTo>
                  <a:lnTo>
                    <a:pt x="26" y="1397"/>
                  </a:lnTo>
                  <a:lnTo>
                    <a:pt x="78" y="1475"/>
                  </a:lnTo>
                  <a:lnTo>
                    <a:pt x="156" y="1527"/>
                  </a:lnTo>
                  <a:lnTo>
                    <a:pt x="259" y="1553"/>
                  </a:lnTo>
                  <a:lnTo>
                    <a:pt x="259" y="1553"/>
                  </a:lnTo>
                  <a:close/>
                </a:path>
              </a:pathLst>
            </a:custGeom>
            <a:solidFill>
              <a:srgbClr val="BFE2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26"/>
            <p:cNvSpPr/>
            <p:nvPr/>
          </p:nvSpPr>
          <p:spPr>
            <a:xfrm>
              <a:off x="3475350" y="2701300"/>
              <a:ext cx="112575" cy="38175"/>
            </a:xfrm>
            <a:custGeom>
              <a:rect b="b" l="l" r="r" t="t"/>
              <a:pathLst>
                <a:path extrusionOk="0" h="1527" w="4503">
                  <a:moveTo>
                    <a:pt x="260" y="1526"/>
                  </a:moveTo>
                  <a:lnTo>
                    <a:pt x="4244" y="1526"/>
                  </a:lnTo>
                  <a:lnTo>
                    <a:pt x="4244" y="1526"/>
                  </a:lnTo>
                  <a:lnTo>
                    <a:pt x="4347" y="1526"/>
                  </a:lnTo>
                  <a:lnTo>
                    <a:pt x="4425" y="1475"/>
                  </a:lnTo>
                  <a:lnTo>
                    <a:pt x="4477" y="1397"/>
                  </a:lnTo>
                  <a:lnTo>
                    <a:pt x="4503" y="1294"/>
                  </a:lnTo>
                  <a:lnTo>
                    <a:pt x="4503" y="233"/>
                  </a:lnTo>
                  <a:lnTo>
                    <a:pt x="4503" y="233"/>
                  </a:lnTo>
                  <a:lnTo>
                    <a:pt x="4477" y="155"/>
                  </a:lnTo>
                  <a:lnTo>
                    <a:pt x="4425" y="78"/>
                  </a:lnTo>
                  <a:lnTo>
                    <a:pt x="4347" y="26"/>
                  </a:lnTo>
                  <a:lnTo>
                    <a:pt x="4244" y="0"/>
                  </a:lnTo>
                  <a:lnTo>
                    <a:pt x="260" y="0"/>
                  </a:lnTo>
                  <a:lnTo>
                    <a:pt x="260" y="0"/>
                  </a:lnTo>
                  <a:lnTo>
                    <a:pt x="156" y="26"/>
                  </a:lnTo>
                  <a:lnTo>
                    <a:pt x="79" y="78"/>
                  </a:lnTo>
                  <a:lnTo>
                    <a:pt x="27" y="155"/>
                  </a:lnTo>
                  <a:lnTo>
                    <a:pt x="1" y="233"/>
                  </a:lnTo>
                  <a:lnTo>
                    <a:pt x="1" y="1294"/>
                  </a:lnTo>
                  <a:lnTo>
                    <a:pt x="1" y="1294"/>
                  </a:lnTo>
                  <a:lnTo>
                    <a:pt x="27" y="1397"/>
                  </a:lnTo>
                  <a:lnTo>
                    <a:pt x="79" y="1475"/>
                  </a:lnTo>
                  <a:lnTo>
                    <a:pt x="156" y="1526"/>
                  </a:lnTo>
                  <a:lnTo>
                    <a:pt x="260" y="1526"/>
                  </a:lnTo>
                  <a:lnTo>
                    <a:pt x="260" y="152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26"/>
            <p:cNvSpPr/>
            <p:nvPr/>
          </p:nvSpPr>
          <p:spPr>
            <a:xfrm>
              <a:off x="3413925" y="2969050"/>
              <a:ext cx="102200" cy="22675"/>
            </a:xfrm>
            <a:custGeom>
              <a:rect b="b" l="l" r="r" t="t"/>
              <a:pathLst>
                <a:path extrusionOk="0" h="907" w="4088">
                  <a:moveTo>
                    <a:pt x="233" y="906"/>
                  </a:moveTo>
                  <a:lnTo>
                    <a:pt x="3829" y="906"/>
                  </a:lnTo>
                  <a:lnTo>
                    <a:pt x="3829" y="906"/>
                  </a:lnTo>
                  <a:lnTo>
                    <a:pt x="3933" y="880"/>
                  </a:lnTo>
                  <a:lnTo>
                    <a:pt x="4010" y="829"/>
                  </a:lnTo>
                  <a:lnTo>
                    <a:pt x="4062" y="751"/>
                  </a:lnTo>
                  <a:lnTo>
                    <a:pt x="4088" y="673"/>
                  </a:lnTo>
                  <a:lnTo>
                    <a:pt x="4088" y="234"/>
                  </a:lnTo>
                  <a:lnTo>
                    <a:pt x="4088" y="234"/>
                  </a:lnTo>
                  <a:lnTo>
                    <a:pt x="4062" y="156"/>
                  </a:lnTo>
                  <a:lnTo>
                    <a:pt x="4010" y="78"/>
                  </a:lnTo>
                  <a:lnTo>
                    <a:pt x="3933" y="27"/>
                  </a:lnTo>
                  <a:lnTo>
                    <a:pt x="3829" y="1"/>
                  </a:lnTo>
                  <a:lnTo>
                    <a:pt x="233" y="1"/>
                  </a:lnTo>
                  <a:lnTo>
                    <a:pt x="233" y="1"/>
                  </a:lnTo>
                  <a:lnTo>
                    <a:pt x="130" y="27"/>
                  </a:lnTo>
                  <a:lnTo>
                    <a:pt x="52" y="78"/>
                  </a:lnTo>
                  <a:lnTo>
                    <a:pt x="0" y="156"/>
                  </a:lnTo>
                  <a:lnTo>
                    <a:pt x="0" y="234"/>
                  </a:lnTo>
                  <a:lnTo>
                    <a:pt x="0" y="673"/>
                  </a:lnTo>
                  <a:lnTo>
                    <a:pt x="0" y="673"/>
                  </a:lnTo>
                  <a:lnTo>
                    <a:pt x="0" y="751"/>
                  </a:lnTo>
                  <a:lnTo>
                    <a:pt x="52" y="829"/>
                  </a:lnTo>
                  <a:lnTo>
                    <a:pt x="130" y="880"/>
                  </a:lnTo>
                  <a:lnTo>
                    <a:pt x="233" y="906"/>
                  </a:lnTo>
                  <a:lnTo>
                    <a:pt x="233" y="90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26"/>
            <p:cNvSpPr/>
            <p:nvPr/>
          </p:nvSpPr>
          <p:spPr>
            <a:xfrm>
              <a:off x="3374475" y="2720700"/>
              <a:ext cx="76325" cy="126775"/>
            </a:xfrm>
            <a:custGeom>
              <a:rect b="b" l="l" r="r" t="t"/>
              <a:pathLst>
                <a:path extrusionOk="0" h="5071" w="3053">
                  <a:moveTo>
                    <a:pt x="259" y="5071"/>
                  </a:moveTo>
                  <a:lnTo>
                    <a:pt x="2820" y="5071"/>
                  </a:lnTo>
                  <a:lnTo>
                    <a:pt x="2820" y="5071"/>
                  </a:lnTo>
                  <a:lnTo>
                    <a:pt x="2924" y="5045"/>
                  </a:lnTo>
                  <a:lnTo>
                    <a:pt x="3001" y="4993"/>
                  </a:lnTo>
                  <a:lnTo>
                    <a:pt x="3053" y="4916"/>
                  </a:lnTo>
                  <a:lnTo>
                    <a:pt x="3053" y="4838"/>
                  </a:lnTo>
                  <a:lnTo>
                    <a:pt x="3053" y="233"/>
                  </a:lnTo>
                  <a:lnTo>
                    <a:pt x="3053" y="233"/>
                  </a:lnTo>
                  <a:lnTo>
                    <a:pt x="3053" y="130"/>
                  </a:lnTo>
                  <a:lnTo>
                    <a:pt x="3001" y="52"/>
                  </a:lnTo>
                  <a:lnTo>
                    <a:pt x="2924" y="0"/>
                  </a:lnTo>
                  <a:lnTo>
                    <a:pt x="2820" y="0"/>
                  </a:lnTo>
                  <a:lnTo>
                    <a:pt x="259" y="0"/>
                  </a:lnTo>
                  <a:lnTo>
                    <a:pt x="259" y="0"/>
                  </a:lnTo>
                  <a:lnTo>
                    <a:pt x="155" y="0"/>
                  </a:lnTo>
                  <a:lnTo>
                    <a:pt x="78" y="52"/>
                  </a:lnTo>
                  <a:lnTo>
                    <a:pt x="26" y="130"/>
                  </a:lnTo>
                  <a:lnTo>
                    <a:pt x="0" y="233"/>
                  </a:lnTo>
                  <a:lnTo>
                    <a:pt x="0" y="4838"/>
                  </a:lnTo>
                  <a:lnTo>
                    <a:pt x="0" y="4838"/>
                  </a:lnTo>
                  <a:lnTo>
                    <a:pt x="26" y="4916"/>
                  </a:lnTo>
                  <a:lnTo>
                    <a:pt x="78" y="4993"/>
                  </a:lnTo>
                  <a:lnTo>
                    <a:pt x="155" y="5045"/>
                  </a:lnTo>
                  <a:lnTo>
                    <a:pt x="259" y="5071"/>
                  </a:lnTo>
                  <a:lnTo>
                    <a:pt x="259" y="507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26"/>
            <p:cNvSpPr/>
            <p:nvPr/>
          </p:nvSpPr>
          <p:spPr>
            <a:xfrm>
              <a:off x="3263225" y="2695475"/>
              <a:ext cx="402975" cy="334400"/>
            </a:xfrm>
            <a:custGeom>
              <a:rect b="b" l="l" r="r" t="t"/>
              <a:pathLst>
                <a:path extrusionOk="0" h="13376" w="16119">
                  <a:moveTo>
                    <a:pt x="11979" y="4657"/>
                  </a:moveTo>
                  <a:lnTo>
                    <a:pt x="11979" y="5718"/>
                  </a:lnTo>
                  <a:lnTo>
                    <a:pt x="9495" y="5718"/>
                  </a:lnTo>
                  <a:lnTo>
                    <a:pt x="9495" y="4657"/>
                  </a:lnTo>
                  <a:close/>
                  <a:moveTo>
                    <a:pt x="9262" y="4166"/>
                  </a:moveTo>
                  <a:lnTo>
                    <a:pt x="9185" y="4191"/>
                  </a:lnTo>
                  <a:lnTo>
                    <a:pt x="9107" y="4243"/>
                  </a:lnTo>
                  <a:lnTo>
                    <a:pt x="9055" y="4321"/>
                  </a:lnTo>
                  <a:lnTo>
                    <a:pt x="9029" y="4398"/>
                  </a:lnTo>
                  <a:lnTo>
                    <a:pt x="9029" y="5951"/>
                  </a:lnTo>
                  <a:lnTo>
                    <a:pt x="9055" y="6054"/>
                  </a:lnTo>
                  <a:lnTo>
                    <a:pt x="9107" y="6132"/>
                  </a:lnTo>
                  <a:lnTo>
                    <a:pt x="9185" y="6158"/>
                  </a:lnTo>
                  <a:lnTo>
                    <a:pt x="9262" y="6183"/>
                  </a:lnTo>
                  <a:lnTo>
                    <a:pt x="12211" y="6183"/>
                  </a:lnTo>
                  <a:lnTo>
                    <a:pt x="12289" y="6158"/>
                  </a:lnTo>
                  <a:lnTo>
                    <a:pt x="12367" y="6132"/>
                  </a:lnTo>
                  <a:lnTo>
                    <a:pt x="12418" y="6054"/>
                  </a:lnTo>
                  <a:lnTo>
                    <a:pt x="12444" y="5951"/>
                  </a:lnTo>
                  <a:lnTo>
                    <a:pt x="12444" y="4398"/>
                  </a:lnTo>
                  <a:lnTo>
                    <a:pt x="12418" y="4321"/>
                  </a:lnTo>
                  <a:lnTo>
                    <a:pt x="12367" y="4243"/>
                  </a:lnTo>
                  <a:lnTo>
                    <a:pt x="12289" y="4191"/>
                  </a:lnTo>
                  <a:lnTo>
                    <a:pt x="12211" y="4166"/>
                  </a:lnTo>
                  <a:close/>
                  <a:moveTo>
                    <a:pt x="9262" y="6623"/>
                  </a:moveTo>
                  <a:lnTo>
                    <a:pt x="9185" y="6649"/>
                  </a:lnTo>
                  <a:lnTo>
                    <a:pt x="9107" y="6701"/>
                  </a:lnTo>
                  <a:lnTo>
                    <a:pt x="9055" y="6779"/>
                  </a:lnTo>
                  <a:lnTo>
                    <a:pt x="9029" y="6882"/>
                  </a:lnTo>
                  <a:lnTo>
                    <a:pt x="9055" y="6960"/>
                  </a:lnTo>
                  <a:lnTo>
                    <a:pt x="9107" y="7037"/>
                  </a:lnTo>
                  <a:lnTo>
                    <a:pt x="9185" y="7089"/>
                  </a:lnTo>
                  <a:lnTo>
                    <a:pt x="9262" y="7115"/>
                  </a:lnTo>
                  <a:lnTo>
                    <a:pt x="9624" y="7115"/>
                  </a:lnTo>
                  <a:lnTo>
                    <a:pt x="9728" y="7089"/>
                  </a:lnTo>
                  <a:lnTo>
                    <a:pt x="9805" y="7037"/>
                  </a:lnTo>
                  <a:lnTo>
                    <a:pt x="9857" y="6960"/>
                  </a:lnTo>
                  <a:lnTo>
                    <a:pt x="9883" y="6882"/>
                  </a:lnTo>
                  <a:lnTo>
                    <a:pt x="9857" y="6779"/>
                  </a:lnTo>
                  <a:lnTo>
                    <a:pt x="9805" y="6701"/>
                  </a:lnTo>
                  <a:lnTo>
                    <a:pt x="9728" y="6649"/>
                  </a:lnTo>
                  <a:lnTo>
                    <a:pt x="9624" y="6623"/>
                  </a:lnTo>
                  <a:close/>
                  <a:moveTo>
                    <a:pt x="10556" y="6623"/>
                  </a:moveTo>
                  <a:lnTo>
                    <a:pt x="10452" y="6649"/>
                  </a:lnTo>
                  <a:lnTo>
                    <a:pt x="10375" y="6701"/>
                  </a:lnTo>
                  <a:lnTo>
                    <a:pt x="10349" y="6779"/>
                  </a:lnTo>
                  <a:lnTo>
                    <a:pt x="10323" y="6882"/>
                  </a:lnTo>
                  <a:lnTo>
                    <a:pt x="10349" y="6960"/>
                  </a:lnTo>
                  <a:lnTo>
                    <a:pt x="10375" y="7037"/>
                  </a:lnTo>
                  <a:lnTo>
                    <a:pt x="10452" y="7089"/>
                  </a:lnTo>
                  <a:lnTo>
                    <a:pt x="10556" y="7115"/>
                  </a:lnTo>
                  <a:lnTo>
                    <a:pt x="10918" y="7115"/>
                  </a:lnTo>
                  <a:lnTo>
                    <a:pt x="11021" y="7089"/>
                  </a:lnTo>
                  <a:lnTo>
                    <a:pt x="11099" y="7037"/>
                  </a:lnTo>
                  <a:lnTo>
                    <a:pt x="11125" y="6960"/>
                  </a:lnTo>
                  <a:lnTo>
                    <a:pt x="11151" y="6882"/>
                  </a:lnTo>
                  <a:lnTo>
                    <a:pt x="11125" y="6779"/>
                  </a:lnTo>
                  <a:lnTo>
                    <a:pt x="11099" y="6701"/>
                  </a:lnTo>
                  <a:lnTo>
                    <a:pt x="11021" y="6649"/>
                  </a:lnTo>
                  <a:lnTo>
                    <a:pt x="10918" y="6623"/>
                  </a:lnTo>
                  <a:close/>
                  <a:moveTo>
                    <a:pt x="11823" y="6623"/>
                  </a:moveTo>
                  <a:lnTo>
                    <a:pt x="11746" y="6649"/>
                  </a:lnTo>
                  <a:lnTo>
                    <a:pt x="11668" y="6701"/>
                  </a:lnTo>
                  <a:lnTo>
                    <a:pt x="11616" y="6779"/>
                  </a:lnTo>
                  <a:lnTo>
                    <a:pt x="11591" y="6882"/>
                  </a:lnTo>
                  <a:lnTo>
                    <a:pt x="11616" y="6960"/>
                  </a:lnTo>
                  <a:lnTo>
                    <a:pt x="11668" y="7037"/>
                  </a:lnTo>
                  <a:lnTo>
                    <a:pt x="11746" y="7089"/>
                  </a:lnTo>
                  <a:lnTo>
                    <a:pt x="11823" y="7115"/>
                  </a:lnTo>
                  <a:lnTo>
                    <a:pt x="12211" y="7115"/>
                  </a:lnTo>
                  <a:lnTo>
                    <a:pt x="12289" y="7089"/>
                  </a:lnTo>
                  <a:lnTo>
                    <a:pt x="12367" y="7037"/>
                  </a:lnTo>
                  <a:lnTo>
                    <a:pt x="12418" y="6960"/>
                  </a:lnTo>
                  <a:lnTo>
                    <a:pt x="12444" y="6882"/>
                  </a:lnTo>
                  <a:lnTo>
                    <a:pt x="12418" y="6779"/>
                  </a:lnTo>
                  <a:lnTo>
                    <a:pt x="12367" y="6701"/>
                  </a:lnTo>
                  <a:lnTo>
                    <a:pt x="12289" y="6649"/>
                  </a:lnTo>
                  <a:lnTo>
                    <a:pt x="12211" y="6623"/>
                  </a:lnTo>
                  <a:close/>
                  <a:moveTo>
                    <a:pt x="9262" y="7555"/>
                  </a:moveTo>
                  <a:lnTo>
                    <a:pt x="9185" y="7581"/>
                  </a:lnTo>
                  <a:lnTo>
                    <a:pt x="9107" y="7606"/>
                  </a:lnTo>
                  <a:lnTo>
                    <a:pt x="9055" y="7684"/>
                  </a:lnTo>
                  <a:lnTo>
                    <a:pt x="9029" y="7788"/>
                  </a:lnTo>
                  <a:lnTo>
                    <a:pt x="9055" y="7865"/>
                  </a:lnTo>
                  <a:lnTo>
                    <a:pt x="9107" y="7943"/>
                  </a:lnTo>
                  <a:lnTo>
                    <a:pt x="9185" y="7994"/>
                  </a:lnTo>
                  <a:lnTo>
                    <a:pt x="9262" y="8020"/>
                  </a:lnTo>
                  <a:lnTo>
                    <a:pt x="9624" y="8020"/>
                  </a:lnTo>
                  <a:lnTo>
                    <a:pt x="9728" y="7994"/>
                  </a:lnTo>
                  <a:lnTo>
                    <a:pt x="9805" y="7943"/>
                  </a:lnTo>
                  <a:lnTo>
                    <a:pt x="9857" y="7865"/>
                  </a:lnTo>
                  <a:lnTo>
                    <a:pt x="9883" y="7788"/>
                  </a:lnTo>
                  <a:lnTo>
                    <a:pt x="9857" y="7684"/>
                  </a:lnTo>
                  <a:lnTo>
                    <a:pt x="9805" y="7606"/>
                  </a:lnTo>
                  <a:lnTo>
                    <a:pt x="9728" y="7581"/>
                  </a:lnTo>
                  <a:lnTo>
                    <a:pt x="9624" y="7555"/>
                  </a:lnTo>
                  <a:close/>
                  <a:moveTo>
                    <a:pt x="10556" y="7555"/>
                  </a:moveTo>
                  <a:lnTo>
                    <a:pt x="10452" y="7581"/>
                  </a:lnTo>
                  <a:lnTo>
                    <a:pt x="10375" y="7606"/>
                  </a:lnTo>
                  <a:lnTo>
                    <a:pt x="10349" y="7684"/>
                  </a:lnTo>
                  <a:lnTo>
                    <a:pt x="10323" y="7788"/>
                  </a:lnTo>
                  <a:lnTo>
                    <a:pt x="10349" y="7865"/>
                  </a:lnTo>
                  <a:lnTo>
                    <a:pt x="10375" y="7943"/>
                  </a:lnTo>
                  <a:lnTo>
                    <a:pt x="10452" y="7994"/>
                  </a:lnTo>
                  <a:lnTo>
                    <a:pt x="10556" y="8020"/>
                  </a:lnTo>
                  <a:lnTo>
                    <a:pt x="10918" y="8020"/>
                  </a:lnTo>
                  <a:lnTo>
                    <a:pt x="11021" y="7994"/>
                  </a:lnTo>
                  <a:lnTo>
                    <a:pt x="11099" y="7943"/>
                  </a:lnTo>
                  <a:lnTo>
                    <a:pt x="11125" y="7865"/>
                  </a:lnTo>
                  <a:lnTo>
                    <a:pt x="11151" y="7788"/>
                  </a:lnTo>
                  <a:lnTo>
                    <a:pt x="11125" y="7684"/>
                  </a:lnTo>
                  <a:lnTo>
                    <a:pt x="11099" y="7606"/>
                  </a:lnTo>
                  <a:lnTo>
                    <a:pt x="11021" y="7581"/>
                  </a:lnTo>
                  <a:lnTo>
                    <a:pt x="10918" y="7555"/>
                  </a:lnTo>
                  <a:close/>
                  <a:moveTo>
                    <a:pt x="11823" y="7555"/>
                  </a:moveTo>
                  <a:lnTo>
                    <a:pt x="11746" y="7581"/>
                  </a:lnTo>
                  <a:lnTo>
                    <a:pt x="11668" y="7606"/>
                  </a:lnTo>
                  <a:lnTo>
                    <a:pt x="11616" y="7684"/>
                  </a:lnTo>
                  <a:lnTo>
                    <a:pt x="11591" y="7788"/>
                  </a:lnTo>
                  <a:lnTo>
                    <a:pt x="11616" y="7865"/>
                  </a:lnTo>
                  <a:lnTo>
                    <a:pt x="11668" y="7943"/>
                  </a:lnTo>
                  <a:lnTo>
                    <a:pt x="11746" y="7994"/>
                  </a:lnTo>
                  <a:lnTo>
                    <a:pt x="11823" y="8020"/>
                  </a:lnTo>
                  <a:lnTo>
                    <a:pt x="12211" y="8020"/>
                  </a:lnTo>
                  <a:lnTo>
                    <a:pt x="12289" y="7994"/>
                  </a:lnTo>
                  <a:lnTo>
                    <a:pt x="12367" y="7943"/>
                  </a:lnTo>
                  <a:lnTo>
                    <a:pt x="12418" y="7865"/>
                  </a:lnTo>
                  <a:lnTo>
                    <a:pt x="12444" y="7788"/>
                  </a:lnTo>
                  <a:lnTo>
                    <a:pt x="12418" y="7684"/>
                  </a:lnTo>
                  <a:lnTo>
                    <a:pt x="12367" y="7606"/>
                  </a:lnTo>
                  <a:lnTo>
                    <a:pt x="12289" y="7581"/>
                  </a:lnTo>
                  <a:lnTo>
                    <a:pt x="12211" y="7555"/>
                  </a:lnTo>
                  <a:close/>
                  <a:moveTo>
                    <a:pt x="9262" y="8460"/>
                  </a:moveTo>
                  <a:lnTo>
                    <a:pt x="9185" y="8486"/>
                  </a:lnTo>
                  <a:lnTo>
                    <a:pt x="9107" y="8538"/>
                  </a:lnTo>
                  <a:lnTo>
                    <a:pt x="9055" y="8615"/>
                  </a:lnTo>
                  <a:lnTo>
                    <a:pt x="9029" y="8693"/>
                  </a:lnTo>
                  <a:lnTo>
                    <a:pt x="9055" y="8796"/>
                  </a:lnTo>
                  <a:lnTo>
                    <a:pt x="9107" y="8874"/>
                  </a:lnTo>
                  <a:lnTo>
                    <a:pt x="9185" y="8926"/>
                  </a:lnTo>
                  <a:lnTo>
                    <a:pt x="9728" y="8926"/>
                  </a:lnTo>
                  <a:lnTo>
                    <a:pt x="9805" y="8874"/>
                  </a:lnTo>
                  <a:lnTo>
                    <a:pt x="9857" y="8796"/>
                  </a:lnTo>
                  <a:lnTo>
                    <a:pt x="9883" y="8693"/>
                  </a:lnTo>
                  <a:lnTo>
                    <a:pt x="9857" y="8615"/>
                  </a:lnTo>
                  <a:lnTo>
                    <a:pt x="9805" y="8538"/>
                  </a:lnTo>
                  <a:lnTo>
                    <a:pt x="9728" y="8486"/>
                  </a:lnTo>
                  <a:lnTo>
                    <a:pt x="9624" y="8460"/>
                  </a:lnTo>
                  <a:close/>
                  <a:moveTo>
                    <a:pt x="10556" y="8460"/>
                  </a:moveTo>
                  <a:lnTo>
                    <a:pt x="10452" y="8486"/>
                  </a:lnTo>
                  <a:lnTo>
                    <a:pt x="10375" y="8538"/>
                  </a:lnTo>
                  <a:lnTo>
                    <a:pt x="10349" y="8615"/>
                  </a:lnTo>
                  <a:lnTo>
                    <a:pt x="10323" y="8693"/>
                  </a:lnTo>
                  <a:lnTo>
                    <a:pt x="10349" y="8796"/>
                  </a:lnTo>
                  <a:lnTo>
                    <a:pt x="10375" y="8874"/>
                  </a:lnTo>
                  <a:lnTo>
                    <a:pt x="10452" y="8926"/>
                  </a:lnTo>
                  <a:lnTo>
                    <a:pt x="11021" y="8926"/>
                  </a:lnTo>
                  <a:lnTo>
                    <a:pt x="11099" y="8874"/>
                  </a:lnTo>
                  <a:lnTo>
                    <a:pt x="11125" y="8796"/>
                  </a:lnTo>
                  <a:lnTo>
                    <a:pt x="11151" y="8693"/>
                  </a:lnTo>
                  <a:lnTo>
                    <a:pt x="11125" y="8615"/>
                  </a:lnTo>
                  <a:lnTo>
                    <a:pt x="11099" y="8538"/>
                  </a:lnTo>
                  <a:lnTo>
                    <a:pt x="11021" y="8486"/>
                  </a:lnTo>
                  <a:lnTo>
                    <a:pt x="10918" y="8460"/>
                  </a:lnTo>
                  <a:close/>
                  <a:moveTo>
                    <a:pt x="11823" y="8460"/>
                  </a:moveTo>
                  <a:lnTo>
                    <a:pt x="11746" y="8486"/>
                  </a:lnTo>
                  <a:lnTo>
                    <a:pt x="11668" y="8538"/>
                  </a:lnTo>
                  <a:lnTo>
                    <a:pt x="11616" y="8615"/>
                  </a:lnTo>
                  <a:lnTo>
                    <a:pt x="11591" y="8693"/>
                  </a:lnTo>
                  <a:lnTo>
                    <a:pt x="11616" y="8796"/>
                  </a:lnTo>
                  <a:lnTo>
                    <a:pt x="11668" y="8874"/>
                  </a:lnTo>
                  <a:lnTo>
                    <a:pt x="11746" y="8926"/>
                  </a:lnTo>
                  <a:lnTo>
                    <a:pt x="12289" y="8926"/>
                  </a:lnTo>
                  <a:lnTo>
                    <a:pt x="12367" y="8874"/>
                  </a:lnTo>
                  <a:lnTo>
                    <a:pt x="12418" y="8796"/>
                  </a:lnTo>
                  <a:lnTo>
                    <a:pt x="12444" y="8693"/>
                  </a:lnTo>
                  <a:lnTo>
                    <a:pt x="12418" y="8615"/>
                  </a:lnTo>
                  <a:lnTo>
                    <a:pt x="12367" y="8538"/>
                  </a:lnTo>
                  <a:lnTo>
                    <a:pt x="12289" y="8486"/>
                  </a:lnTo>
                  <a:lnTo>
                    <a:pt x="12211" y="8460"/>
                  </a:lnTo>
                  <a:close/>
                  <a:moveTo>
                    <a:pt x="7270" y="1242"/>
                  </a:moveTo>
                  <a:lnTo>
                    <a:pt x="7270" y="3234"/>
                  </a:lnTo>
                  <a:lnTo>
                    <a:pt x="7270" y="5718"/>
                  </a:lnTo>
                  <a:lnTo>
                    <a:pt x="4709" y="5718"/>
                  </a:lnTo>
                  <a:lnTo>
                    <a:pt x="4709" y="5097"/>
                  </a:lnTo>
                  <a:lnTo>
                    <a:pt x="4683" y="5019"/>
                  </a:lnTo>
                  <a:lnTo>
                    <a:pt x="4631" y="4942"/>
                  </a:lnTo>
                  <a:lnTo>
                    <a:pt x="4554" y="4890"/>
                  </a:lnTo>
                  <a:lnTo>
                    <a:pt x="4450" y="4864"/>
                  </a:lnTo>
                  <a:lnTo>
                    <a:pt x="4372" y="4890"/>
                  </a:lnTo>
                  <a:lnTo>
                    <a:pt x="4295" y="4942"/>
                  </a:lnTo>
                  <a:lnTo>
                    <a:pt x="4243" y="5019"/>
                  </a:lnTo>
                  <a:lnTo>
                    <a:pt x="4217" y="5097"/>
                  </a:lnTo>
                  <a:lnTo>
                    <a:pt x="4217" y="5718"/>
                  </a:lnTo>
                  <a:lnTo>
                    <a:pt x="3907" y="5718"/>
                  </a:lnTo>
                  <a:lnTo>
                    <a:pt x="3829" y="5744"/>
                  </a:lnTo>
                  <a:lnTo>
                    <a:pt x="3752" y="5795"/>
                  </a:lnTo>
                  <a:lnTo>
                    <a:pt x="3700" y="5873"/>
                  </a:lnTo>
                  <a:lnTo>
                    <a:pt x="3674" y="5951"/>
                  </a:lnTo>
                  <a:lnTo>
                    <a:pt x="3700" y="6054"/>
                  </a:lnTo>
                  <a:lnTo>
                    <a:pt x="3752" y="6132"/>
                  </a:lnTo>
                  <a:lnTo>
                    <a:pt x="3829" y="6158"/>
                  </a:lnTo>
                  <a:lnTo>
                    <a:pt x="3907" y="6183"/>
                  </a:lnTo>
                  <a:lnTo>
                    <a:pt x="8072" y="6183"/>
                  </a:lnTo>
                  <a:lnTo>
                    <a:pt x="8150" y="6158"/>
                  </a:lnTo>
                  <a:lnTo>
                    <a:pt x="8227" y="6132"/>
                  </a:lnTo>
                  <a:lnTo>
                    <a:pt x="8279" y="6054"/>
                  </a:lnTo>
                  <a:lnTo>
                    <a:pt x="8305" y="5951"/>
                  </a:lnTo>
                  <a:lnTo>
                    <a:pt x="8279" y="5873"/>
                  </a:lnTo>
                  <a:lnTo>
                    <a:pt x="8227" y="5795"/>
                  </a:lnTo>
                  <a:lnTo>
                    <a:pt x="8150" y="5744"/>
                  </a:lnTo>
                  <a:lnTo>
                    <a:pt x="8072" y="5718"/>
                  </a:lnTo>
                  <a:lnTo>
                    <a:pt x="7762" y="5718"/>
                  </a:lnTo>
                  <a:lnTo>
                    <a:pt x="7762" y="3467"/>
                  </a:lnTo>
                  <a:lnTo>
                    <a:pt x="13195" y="3467"/>
                  </a:lnTo>
                  <a:lnTo>
                    <a:pt x="13195" y="6856"/>
                  </a:lnTo>
                  <a:lnTo>
                    <a:pt x="13195" y="6934"/>
                  </a:lnTo>
                  <a:lnTo>
                    <a:pt x="13246" y="7011"/>
                  </a:lnTo>
                  <a:lnTo>
                    <a:pt x="14307" y="8279"/>
                  </a:lnTo>
                  <a:lnTo>
                    <a:pt x="14307" y="9417"/>
                  </a:lnTo>
                  <a:lnTo>
                    <a:pt x="1811" y="9417"/>
                  </a:lnTo>
                  <a:lnTo>
                    <a:pt x="1811" y="8279"/>
                  </a:lnTo>
                  <a:lnTo>
                    <a:pt x="2872" y="7037"/>
                  </a:lnTo>
                  <a:lnTo>
                    <a:pt x="2924" y="6960"/>
                  </a:lnTo>
                  <a:lnTo>
                    <a:pt x="2949" y="6882"/>
                  </a:lnTo>
                  <a:lnTo>
                    <a:pt x="2949" y="3467"/>
                  </a:lnTo>
                  <a:lnTo>
                    <a:pt x="4217" y="3467"/>
                  </a:lnTo>
                  <a:lnTo>
                    <a:pt x="4217" y="4036"/>
                  </a:lnTo>
                  <a:lnTo>
                    <a:pt x="4243" y="4140"/>
                  </a:lnTo>
                  <a:lnTo>
                    <a:pt x="4295" y="4217"/>
                  </a:lnTo>
                  <a:lnTo>
                    <a:pt x="4372" y="4269"/>
                  </a:lnTo>
                  <a:lnTo>
                    <a:pt x="4554" y="4269"/>
                  </a:lnTo>
                  <a:lnTo>
                    <a:pt x="4631" y="4217"/>
                  </a:lnTo>
                  <a:lnTo>
                    <a:pt x="4683" y="4140"/>
                  </a:lnTo>
                  <a:lnTo>
                    <a:pt x="4709" y="4036"/>
                  </a:lnTo>
                  <a:lnTo>
                    <a:pt x="4709" y="3234"/>
                  </a:lnTo>
                  <a:lnTo>
                    <a:pt x="4709" y="1242"/>
                  </a:lnTo>
                  <a:close/>
                  <a:moveTo>
                    <a:pt x="5925" y="10711"/>
                  </a:moveTo>
                  <a:lnTo>
                    <a:pt x="5847" y="10763"/>
                  </a:lnTo>
                  <a:lnTo>
                    <a:pt x="5795" y="10840"/>
                  </a:lnTo>
                  <a:lnTo>
                    <a:pt x="5795" y="10944"/>
                  </a:lnTo>
                  <a:lnTo>
                    <a:pt x="5795" y="11849"/>
                  </a:lnTo>
                  <a:lnTo>
                    <a:pt x="5795" y="11953"/>
                  </a:lnTo>
                  <a:lnTo>
                    <a:pt x="5847" y="12030"/>
                  </a:lnTo>
                  <a:lnTo>
                    <a:pt x="5925" y="12082"/>
                  </a:lnTo>
                  <a:lnTo>
                    <a:pt x="7632" y="12082"/>
                  </a:lnTo>
                  <a:lnTo>
                    <a:pt x="7710" y="12030"/>
                  </a:lnTo>
                  <a:lnTo>
                    <a:pt x="7736" y="11953"/>
                  </a:lnTo>
                  <a:lnTo>
                    <a:pt x="7762" y="11849"/>
                  </a:lnTo>
                  <a:lnTo>
                    <a:pt x="7736" y="11772"/>
                  </a:lnTo>
                  <a:lnTo>
                    <a:pt x="7710" y="11694"/>
                  </a:lnTo>
                  <a:lnTo>
                    <a:pt x="7632" y="11642"/>
                  </a:lnTo>
                  <a:lnTo>
                    <a:pt x="7529" y="11616"/>
                  </a:lnTo>
                  <a:lnTo>
                    <a:pt x="6261" y="11616"/>
                  </a:lnTo>
                  <a:lnTo>
                    <a:pt x="6261" y="11177"/>
                  </a:lnTo>
                  <a:lnTo>
                    <a:pt x="9883" y="11177"/>
                  </a:lnTo>
                  <a:lnTo>
                    <a:pt x="9883" y="11616"/>
                  </a:lnTo>
                  <a:lnTo>
                    <a:pt x="8589" y="11616"/>
                  </a:lnTo>
                  <a:lnTo>
                    <a:pt x="8512" y="11642"/>
                  </a:lnTo>
                  <a:lnTo>
                    <a:pt x="8434" y="11694"/>
                  </a:lnTo>
                  <a:lnTo>
                    <a:pt x="8383" y="11772"/>
                  </a:lnTo>
                  <a:lnTo>
                    <a:pt x="8357" y="11849"/>
                  </a:lnTo>
                  <a:lnTo>
                    <a:pt x="8383" y="11953"/>
                  </a:lnTo>
                  <a:lnTo>
                    <a:pt x="8434" y="12030"/>
                  </a:lnTo>
                  <a:lnTo>
                    <a:pt x="8512" y="12082"/>
                  </a:lnTo>
                  <a:lnTo>
                    <a:pt x="10194" y="12082"/>
                  </a:lnTo>
                  <a:lnTo>
                    <a:pt x="10271" y="12030"/>
                  </a:lnTo>
                  <a:lnTo>
                    <a:pt x="10323" y="11953"/>
                  </a:lnTo>
                  <a:lnTo>
                    <a:pt x="10349" y="11849"/>
                  </a:lnTo>
                  <a:lnTo>
                    <a:pt x="10349" y="10944"/>
                  </a:lnTo>
                  <a:lnTo>
                    <a:pt x="10323" y="10840"/>
                  </a:lnTo>
                  <a:lnTo>
                    <a:pt x="10271" y="10763"/>
                  </a:lnTo>
                  <a:lnTo>
                    <a:pt x="10194" y="10711"/>
                  </a:lnTo>
                  <a:close/>
                  <a:moveTo>
                    <a:pt x="15213" y="9883"/>
                  </a:moveTo>
                  <a:lnTo>
                    <a:pt x="15316" y="9935"/>
                  </a:lnTo>
                  <a:lnTo>
                    <a:pt x="15420" y="9987"/>
                  </a:lnTo>
                  <a:lnTo>
                    <a:pt x="15497" y="10038"/>
                  </a:lnTo>
                  <a:lnTo>
                    <a:pt x="15549" y="10116"/>
                  </a:lnTo>
                  <a:lnTo>
                    <a:pt x="15601" y="10219"/>
                  </a:lnTo>
                  <a:lnTo>
                    <a:pt x="15627" y="10297"/>
                  </a:lnTo>
                  <a:lnTo>
                    <a:pt x="15652" y="10401"/>
                  </a:lnTo>
                  <a:lnTo>
                    <a:pt x="15652" y="12393"/>
                  </a:lnTo>
                  <a:lnTo>
                    <a:pt x="15627" y="12496"/>
                  </a:lnTo>
                  <a:lnTo>
                    <a:pt x="15601" y="12600"/>
                  </a:lnTo>
                  <a:lnTo>
                    <a:pt x="15549" y="12677"/>
                  </a:lnTo>
                  <a:lnTo>
                    <a:pt x="15497" y="12755"/>
                  </a:lnTo>
                  <a:lnTo>
                    <a:pt x="15420" y="12832"/>
                  </a:lnTo>
                  <a:lnTo>
                    <a:pt x="15316" y="12858"/>
                  </a:lnTo>
                  <a:lnTo>
                    <a:pt x="15213" y="12910"/>
                  </a:lnTo>
                  <a:lnTo>
                    <a:pt x="906" y="12910"/>
                  </a:lnTo>
                  <a:lnTo>
                    <a:pt x="802" y="12858"/>
                  </a:lnTo>
                  <a:lnTo>
                    <a:pt x="725" y="12832"/>
                  </a:lnTo>
                  <a:lnTo>
                    <a:pt x="647" y="12755"/>
                  </a:lnTo>
                  <a:lnTo>
                    <a:pt x="569" y="12677"/>
                  </a:lnTo>
                  <a:lnTo>
                    <a:pt x="518" y="12600"/>
                  </a:lnTo>
                  <a:lnTo>
                    <a:pt x="492" y="12496"/>
                  </a:lnTo>
                  <a:lnTo>
                    <a:pt x="492" y="12393"/>
                  </a:lnTo>
                  <a:lnTo>
                    <a:pt x="492" y="10401"/>
                  </a:lnTo>
                  <a:lnTo>
                    <a:pt x="492" y="10297"/>
                  </a:lnTo>
                  <a:lnTo>
                    <a:pt x="518" y="10219"/>
                  </a:lnTo>
                  <a:lnTo>
                    <a:pt x="569" y="10116"/>
                  </a:lnTo>
                  <a:lnTo>
                    <a:pt x="647" y="10038"/>
                  </a:lnTo>
                  <a:lnTo>
                    <a:pt x="725" y="9987"/>
                  </a:lnTo>
                  <a:lnTo>
                    <a:pt x="802" y="9935"/>
                  </a:lnTo>
                  <a:lnTo>
                    <a:pt x="906" y="9883"/>
                  </a:lnTo>
                  <a:close/>
                  <a:moveTo>
                    <a:pt x="8408" y="0"/>
                  </a:moveTo>
                  <a:lnTo>
                    <a:pt x="8331" y="52"/>
                  </a:lnTo>
                  <a:lnTo>
                    <a:pt x="8279" y="130"/>
                  </a:lnTo>
                  <a:lnTo>
                    <a:pt x="8253" y="233"/>
                  </a:lnTo>
                  <a:lnTo>
                    <a:pt x="8253" y="1759"/>
                  </a:lnTo>
                  <a:lnTo>
                    <a:pt x="8279" y="1863"/>
                  </a:lnTo>
                  <a:lnTo>
                    <a:pt x="8331" y="1941"/>
                  </a:lnTo>
                  <a:lnTo>
                    <a:pt x="8408" y="1992"/>
                  </a:lnTo>
                  <a:lnTo>
                    <a:pt x="8486" y="2018"/>
                  </a:lnTo>
                  <a:lnTo>
                    <a:pt x="10504" y="2018"/>
                  </a:lnTo>
                  <a:lnTo>
                    <a:pt x="10504" y="3001"/>
                  </a:lnTo>
                  <a:lnTo>
                    <a:pt x="7762" y="3001"/>
                  </a:lnTo>
                  <a:lnTo>
                    <a:pt x="7762" y="1009"/>
                  </a:lnTo>
                  <a:lnTo>
                    <a:pt x="7736" y="906"/>
                  </a:lnTo>
                  <a:lnTo>
                    <a:pt x="7684" y="828"/>
                  </a:lnTo>
                  <a:lnTo>
                    <a:pt x="7606" y="776"/>
                  </a:lnTo>
                  <a:lnTo>
                    <a:pt x="7503" y="750"/>
                  </a:lnTo>
                  <a:lnTo>
                    <a:pt x="4450" y="750"/>
                  </a:lnTo>
                  <a:lnTo>
                    <a:pt x="4372" y="776"/>
                  </a:lnTo>
                  <a:lnTo>
                    <a:pt x="4295" y="828"/>
                  </a:lnTo>
                  <a:lnTo>
                    <a:pt x="4243" y="906"/>
                  </a:lnTo>
                  <a:lnTo>
                    <a:pt x="4217" y="1009"/>
                  </a:lnTo>
                  <a:lnTo>
                    <a:pt x="4217" y="3001"/>
                  </a:lnTo>
                  <a:lnTo>
                    <a:pt x="2717" y="3001"/>
                  </a:lnTo>
                  <a:lnTo>
                    <a:pt x="2613" y="3027"/>
                  </a:lnTo>
                  <a:lnTo>
                    <a:pt x="2536" y="3079"/>
                  </a:lnTo>
                  <a:lnTo>
                    <a:pt x="2484" y="3157"/>
                  </a:lnTo>
                  <a:lnTo>
                    <a:pt x="2458" y="3234"/>
                  </a:lnTo>
                  <a:lnTo>
                    <a:pt x="2458" y="6779"/>
                  </a:lnTo>
                  <a:lnTo>
                    <a:pt x="1397" y="8020"/>
                  </a:lnTo>
                  <a:lnTo>
                    <a:pt x="1345" y="8098"/>
                  </a:lnTo>
                  <a:lnTo>
                    <a:pt x="1345" y="8176"/>
                  </a:lnTo>
                  <a:lnTo>
                    <a:pt x="1345" y="9417"/>
                  </a:lnTo>
                  <a:lnTo>
                    <a:pt x="1009" y="9417"/>
                  </a:lnTo>
                  <a:lnTo>
                    <a:pt x="802" y="9443"/>
                  </a:lnTo>
                  <a:lnTo>
                    <a:pt x="621" y="9495"/>
                  </a:lnTo>
                  <a:lnTo>
                    <a:pt x="466" y="9573"/>
                  </a:lnTo>
                  <a:lnTo>
                    <a:pt x="311" y="9702"/>
                  </a:lnTo>
                  <a:lnTo>
                    <a:pt x="181" y="9857"/>
                  </a:lnTo>
                  <a:lnTo>
                    <a:pt x="104" y="10012"/>
                  </a:lnTo>
                  <a:lnTo>
                    <a:pt x="26" y="10219"/>
                  </a:lnTo>
                  <a:lnTo>
                    <a:pt x="0" y="10401"/>
                  </a:lnTo>
                  <a:lnTo>
                    <a:pt x="0" y="12393"/>
                  </a:lnTo>
                  <a:lnTo>
                    <a:pt x="26" y="12574"/>
                  </a:lnTo>
                  <a:lnTo>
                    <a:pt x="104" y="12781"/>
                  </a:lnTo>
                  <a:lnTo>
                    <a:pt x="181" y="12936"/>
                  </a:lnTo>
                  <a:lnTo>
                    <a:pt x="311" y="13091"/>
                  </a:lnTo>
                  <a:lnTo>
                    <a:pt x="466" y="13220"/>
                  </a:lnTo>
                  <a:lnTo>
                    <a:pt x="621" y="13298"/>
                  </a:lnTo>
                  <a:lnTo>
                    <a:pt x="802" y="13376"/>
                  </a:lnTo>
                  <a:lnTo>
                    <a:pt x="15316" y="13376"/>
                  </a:lnTo>
                  <a:lnTo>
                    <a:pt x="15497" y="13298"/>
                  </a:lnTo>
                  <a:lnTo>
                    <a:pt x="15678" y="13220"/>
                  </a:lnTo>
                  <a:lnTo>
                    <a:pt x="15833" y="13091"/>
                  </a:lnTo>
                  <a:lnTo>
                    <a:pt x="15937" y="12936"/>
                  </a:lnTo>
                  <a:lnTo>
                    <a:pt x="16040" y="12781"/>
                  </a:lnTo>
                  <a:lnTo>
                    <a:pt x="16092" y="12574"/>
                  </a:lnTo>
                  <a:lnTo>
                    <a:pt x="16118" y="12393"/>
                  </a:lnTo>
                  <a:lnTo>
                    <a:pt x="16118" y="10401"/>
                  </a:lnTo>
                  <a:lnTo>
                    <a:pt x="16092" y="10219"/>
                  </a:lnTo>
                  <a:lnTo>
                    <a:pt x="16040" y="10012"/>
                  </a:lnTo>
                  <a:lnTo>
                    <a:pt x="15937" y="9857"/>
                  </a:lnTo>
                  <a:lnTo>
                    <a:pt x="15833" y="9702"/>
                  </a:lnTo>
                  <a:lnTo>
                    <a:pt x="15678" y="9573"/>
                  </a:lnTo>
                  <a:lnTo>
                    <a:pt x="15497" y="9495"/>
                  </a:lnTo>
                  <a:lnTo>
                    <a:pt x="15316" y="9443"/>
                  </a:lnTo>
                  <a:lnTo>
                    <a:pt x="15109" y="9417"/>
                  </a:lnTo>
                  <a:lnTo>
                    <a:pt x="14799" y="9417"/>
                  </a:lnTo>
                  <a:lnTo>
                    <a:pt x="14799" y="8176"/>
                  </a:lnTo>
                  <a:lnTo>
                    <a:pt x="14773" y="8098"/>
                  </a:lnTo>
                  <a:lnTo>
                    <a:pt x="14721" y="8020"/>
                  </a:lnTo>
                  <a:lnTo>
                    <a:pt x="13660" y="6779"/>
                  </a:lnTo>
                  <a:lnTo>
                    <a:pt x="13660" y="3234"/>
                  </a:lnTo>
                  <a:lnTo>
                    <a:pt x="13634" y="3157"/>
                  </a:lnTo>
                  <a:lnTo>
                    <a:pt x="13583" y="3079"/>
                  </a:lnTo>
                  <a:lnTo>
                    <a:pt x="13505" y="3027"/>
                  </a:lnTo>
                  <a:lnTo>
                    <a:pt x="13427" y="3001"/>
                  </a:lnTo>
                  <a:lnTo>
                    <a:pt x="10970" y="3001"/>
                  </a:lnTo>
                  <a:lnTo>
                    <a:pt x="10970" y="2018"/>
                  </a:lnTo>
                  <a:lnTo>
                    <a:pt x="12988" y="2018"/>
                  </a:lnTo>
                  <a:lnTo>
                    <a:pt x="13065" y="1992"/>
                  </a:lnTo>
                  <a:lnTo>
                    <a:pt x="13143" y="1941"/>
                  </a:lnTo>
                  <a:lnTo>
                    <a:pt x="13195" y="1863"/>
                  </a:lnTo>
                  <a:lnTo>
                    <a:pt x="13220" y="1759"/>
                  </a:lnTo>
                  <a:lnTo>
                    <a:pt x="13220" y="233"/>
                  </a:lnTo>
                  <a:lnTo>
                    <a:pt x="13195" y="130"/>
                  </a:lnTo>
                  <a:lnTo>
                    <a:pt x="13143" y="52"/>
                  </a:lnTo>
                  <a:lnTo>
                    <a:pt x="13065" y="0"/>
                  </a:lnTo>
                  <a:lnTo>
                    <a:pt x="11177" y="0"/>
                  </a:lnTo>
                  <a:lnTo>
                    <a:pt x="11099" y="52"/>
                  </a:lnTo>
                  <a:lnTo>
                    <a:pt x="11047" y="130"/>
                  </a:lnTo>
                  <a:lnTo>
                    <a:pt x="11047" y="233"/>
                  </a:lnTo>
                  <a:lnTo>
                    <a:pt x="11047" y="311"/>
                  </a:lnTo>
                  <a:lnTo>
                    <a:pt x="11099" y="388"/>
                  </a:lnTo>
                  <a:lnTo>
                    <a:pt x="11177" y="440"/>
                  </a:lnTo>
                  <a:lnTo>
                    <a:pt x="11280" y="466"/>
                  </a:lnTo>
                  <a:lnTo>
                    <a:pt x="12755" y="466"/>
                  </a:lnTo>
                  <a:lnTo>
                    <a:pt x="12755" y="1527"/>
                  </a:lnTo>
                  <a:lnTo>
                    <a:pt x="8719" y="1527"/>
                  </a:lnTo>
                  <a:lnTo>
                    <a:pt x="8719" y="466"/>
                  </a:lnTo>
                  <a:lnTo>
                    <a:pt x="10194" y="466"/>
                  </a:lnTo>
                  <a:lnTo>
                    <a:pt x="10297" y="440"/>
                  </a:lnTo>
                  <a:lnTo>
                    <a:pt x="10375" y="388"/>
                  </a:lnTo>
                  <a:lnTo>
                    <a:pt x="10426" y="311"/>
                  </a:lnTo>
                  <a:lnTo>
                    <a:pt x="10426" y="233"/>
                  </a:lnTo>
                  <a:lnTo>
                    <a:pt x="10426" y="130"/>
                  </a:lnTo>
                  <a:lnTo>
                    <a:pt x="10375" y="52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4" name="Google Shape;3014;p26"/>
          <p:cNvGrpSpPr/>
          <p:nvPr/>
        </p:nvGrpSpPr>
        <p:grpSpPr>
          <a:xfrm>
            <a:off x="4018181" y="2661200"/>
            <a:ext cx="346050" cy="402950"/>
            <a:chOff x="4038075" y="2661200"/>
            <a:chExt cx="346050" cy="402950"/>
          </a:xfrm>
        </p:grpSpPr>
        <p:sp>
          <p:nvSpPr>
            <p:cNvPr id="3015" name="Google Shape;3015;p26"/>
            <p:cNvSpPr/>
            <p:nvPr/>
          </p:nvSpPr>
          <p:spPr>
            <a:xfrm>
              <a:off x="4174550" y="2997525"/>
              <a:ext cx="73100" cy="60825"/>
            </a:xfrm>
            <a:custGeom>
              <a:rect b="b" l="l" r="r" t="t"/>
              <a:pathLst>
                <a:path extrusionOk="0" h="2433" w="2924">
                  <a:moveTo>
                    <a:pt x="233" y="2432"/>
                  </a:moveTo>
                  <a:lnTo>
                    <a:pt x="2691" y="2432"/>
                  </a:lnTo>
                  <a:lnTo>
                    <a:pt x="2691" y="2432"/>
                  </a:lnTo>
                  <a:lnTo>
                    <a:pt x="2768" y="2406"/>
                  </a:lnTo>
                  <a:lnTo>
                    <a:pt x="2846" y="2354"/>
                  </a:lnTo>
                  <a:lnTo>
                    <a:pt x="2898" y="2277"/>
                  </a:lnTo>
                  <a:lnTo>
                    <a:pt x="2923" y="2173"/>
                  </a:lnTo>
                  <a:lnTo>
                    <a:pt x="2923" y="233"/>
                  </a:lnTo>
                  <a:lnTo>
                    <a:pt x="2923" y="233"/>
                  </a:lnTo>
                  <a:lnTo>
                    <a:pt x="2898" y="155"/>
                  </a:lnTo>
                  <a:lnTo>
                    <a:pt x="2846" y="78"/>
                  </a:lnTo>
                  <a:lnTo>
                    <a:pt x="2768" y="26"/>
                  </a:lnTo>
                  <a:lnTo>
                    <a:pt x="2691" y="0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155" y="26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0" y="2173"/>
                  </a:lnTo>
                  <a:lnTo>
                    <a:pt x="0" y="2173"/>
                  </a:lnTo>
                  <a:lnTo>
                    <a:pt x="26" y="2277"/>
                  </a:lnTo>
                  <a:lnTo>
                    <a:pt x="78" y="2354"/>
                  </a:lnTo>
                  <a:lnTo>
                    <a:pt x="155" y="2406"/>
                  </a:lnTo>
                  <a:lnTo>
                    <a:pt x="233" y="2432"/>
                  </a:lnTo>
                  <a:lnTo>
                    <a:pt x="233" y="243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26"/>
            <p:cNvSpPr/>
            <p:nvPr/>
          </p:nvSpPr>
          <p:spPr>
            <a:xfrm>
              <a:off x="4168075" y="2668300"/>
              <a:ext cx="86050" cy="100275"/>
            </a:xfrm>
            <a:custGeom>
              <a:rect b="b" l="l" r="r" t="t"/>
              <a:pathLst>
                <a:path extrusionOk="0" h="4011" w="3442">
                  <a:moveTo>
                    <a:pt x="1941" y="52"/>
                  </a:moveTo>
                  <a:lnTo>
                    <a:pt x="1941" y="52"/>
                  </a:lnTo>
                  <a:lnTo>
                    <a:pt x="1837" y="26"/>
                  </a:lnTo>
                  <a:lnTo>
                    <a:pt x="1734" y="1"/>
                  </a:lnTo>
                  <a:lnTo>
                    <a:pt x="1604" y="26"/>
                  </a:lnTo>
                  <a:lnTo>
                    <a:pt x="1501" y="52"/>
                  </a:lnTo>
                  <a:lnTo>
                    <a:pt x="259" y="570"/>
                  </a:lnTo>
                  <a:lnTo>
                    <a:pt x="259" y="570"/>
                  </a:lnTo>
                  <a:lnTo>
                    <a:pt x="130" y="622"/>
                  </a:lnTo>
                  <a:lnTo>
                    <a:pt x="52" y="673"/>
                  </a:lnTo>
                  <a:lnTo>
                    <a:pt x="26" y="751"/>
                  </a:lnTo>
                  <a:lnTo>
                    <a:pt x="0" y="906"/>
                  </a:lnTo>
                  <a:lnTo>
                    <a:pt x="0" y="906"/>
                  </a:lnTo>
                  <a:lnTo>
                    <a:pt x="0" y="1191"/>
                  </a:lnTo>
                  <a:lnTo>
                    <a:pt x="26" y="1553"/>
                  </a:lnTo>
                  <a:lnTo>
                    <a:pt x="104" y="1993"/>
                  </a:lnTo>
                  <a:lnTo>
                    <a:pt x="207" y="2433"/>
                  </a:lnTo>
                  <a:lnTo>
                    <a:pt x="285" y="2665"/>
                  </a:lnTo>
                  <a:lnTo>
                    <a:pt x="388" y="2872"/>
                  </a:lnTo>
                  <a:lnTo>
                    <a:pt x="518" y="3105"/>
                  </a:lnTo>
                  <a:lnTo>
                    <a:pt x="647" y="3312"/>
                  </a:lnTo>
                  <a:lnTo>
                    <a:pt x="828" y="3493"/>
                  </a:lnTo>
                  <a:lnTo>
                    <a:pt x="1009" y="3674"/>
                  </a:lnTo>
                  <a:lnTo>
                    <a:pt x="1242" y="3804"/>
                  </a:lnTo>
                  <a:lnTo>
                    <a:pt x="1501" y="3933"/>
                  </a:lnTo>
                  <a:lnTo>
                    <a:pt x="1501" y="3933"/>
                  </a:lnTo>
                  <a:lnTo>
                    <a:pt x="1630" y="4011"/>
                  </a:lnTo>
                  <a:lnTo>
                    <a:pt x="1734" y="4011"/>
                  </a:lnTo>
                  <a:lnTo>
                    <a:pt x="1811" y="4011"/>
                  </a:lnTo>
                  <a:lnTo>
                    <a:pt x="1941" y="3933"/>
                  </a:lnTo>
                  <a:lnTo>
                    <a:pt x="1941" y="3933"/>
                  </a:lnTo>
                  <a:lnTo>
                    <a:pt x="2199" y="3804"/>
                  </a:lnTo>
                  <a:lnTo>
                    <a:pt x="2432" y="3674"/>
                  </a:lnTo>
                  <a:lnTo>
                    <a:pt x="2613" y="3493"/>
                  </a:lnTo>
                  <a:lnTo>
                    <a:pt x="2794" y="3312"/>
                  </a:lnTo>
                  <a:lnTo>
                    <a:pt x="2924" y="3105"/>
                  </a:lnTo>
                  <a:lnTo>
                    <a:pt x="3053" y="2872"/>
                  </a:lnTo>
                  <a:lnTo>
                    <a:pt x="3157" y="2665"/>
                  </a:lnTo>
                  <a:lnTo>
                    <a:pt x="3234" y="2433"/>
                  </a:lnTo>
                  <a:lnTo>
                    <a:pt x="3364" y="1993"/>
                  </a:lnTo>
                  <a:lnTo>
                    <a:pt x="3415" y="1553"/>
                  </a:lnTo>
                  <a:lnTo>
                    <a:pt x="3441" y="1191"/>
                  </a:lnTo>
                  <a:lnTo>
                    <a:pt x="3441" y="906"/>
                  </a:lnTo>
                  <a:lnTo>
                    <a:pt x="3441" y="906"/>
                  </a:lnTo>
                  <a:lnTo>
                    <a:pt x="3415" y="751"/>
                  </a:lnTo>
                  <a:lnTo>
                    <a:pt x="3389" y="673"/>
                  </a:lnTo>
                  <a:lnTo>
                    <a:pt x="3312" y="622"/>
                  </a:lnTo>
                  <a:lnTo>
                    <a:pt x="3182" y="570"/>
                  </a:lnTo>
                  <a:lnTo>
                    <a:pt x="1941" y="5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26"/>
            <p:cNvSpPr/>
            <p:nvPr/>
          </p:nvSpPr>
          <p:spPr>
            <a:xfrm>
              <a:off x="4131200" y="2794425"/>
              <a:ext cx="159775" cy="128725"/>
            </a:xfrm>
            <a:custGeom>
              <a:rect b="b" l="l" r="r" t="t"/>
              <a:pathLst>
                <a:path extrusionOk="0" h="5149" w="6391">
                  <a:moveTo>
                    <a:pt x="233" y="1"/>
                  </a:moveTo>
                  <a:lnTo>
                    <a:pt x="6158" y="1"/>
                  </a:lnTo>
                  <a:lnTo>
                    <a:pt x="6158" y="1"/>
                  </a:lnTo>
                  <a:lnTo>
                    <a:pt x="6262" y="26"/>
                  </a:lnTo>
                  <a:lnTo>
                    <a:pt x="6339" y="78"/>
                  </a:lnTo>
                  <a:lnTo>
                    <a:pt x="6391" y="156"/>
                  </a:lnTo>
                  <a:lnTo>
                    <a:pt x="6391" y="233"/>
                  </a:lnTo>
                  <a:lnTo>
                    <a:pt x="6391" y="4916"/>
                  </a:lnTo>
                  <a:lnTo>
                    <a:pt x="6391" y="4916"/>
                  </a:lnTo>
                  <a:lnTo>
                    <a:pt x="6391" y="5020"/>
                  </a:lnTo>
                  <a:lnTo>
                    <a:pt x="6339" y="5097"/>
                  </a:lnTo>
                  <a:lnTo>
                    <a:pt x="6262" y="5149"/>
                  </a:lnTo>
                  <a:lnTo>
                    <a:pt x="6158" y="5149"/>
                  </a:lnTo>
                  <a:lnTo>
                    <a:pt x="233" y="5149"/>
                  </a:lnTo>
                  <a:lnTo>
                    <a:pt x="233" y="5149"/>
                  </a:lnTo>
                  <a:lnTo>
                    <a:pt x="130" y="5149"/>
                  </a:lnTo>
                  <a:lnTo>
                    <a:pt x="52" y="5097"/>
                  </a:lnTo>
                  <a:lnTo>
                    <a:pt x="1" y="5020"/>
                  </a:lnTo>
                  <a:lnTo>
                    <a:pt x="1" y="4916"/>
                  </a:lnTo>
                  <a:lnTo>
                    <a:pt x="1" y="233"/>
                  </a:lnTo>
                  <a:lnTo>
                    <a:pt x="1" y="233"/>
                  </a:lnTo>
                  <a:lnTo>
                    <a:pt x="1" y="156"/>
                  </a:lnTo>
                  <a:lnTo>
                    <a:pt x="52" y="78"/>
                  </a:lnTo>
                  <a:lnTo>
                    <a:pt x="130" y="26"/>
                  </a:lnTo>
                  <a:lnTo>
                    <a:pt x="233" y="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26"/>
            <p:cNvSpPr/>
            <p:nvPr/>
          </p:nvSpPr>
          <p:spPr>
            <a:xfrm>
              <a:off x="4187475" y="2794425"/>
              <a:ext cx="47250" cy="128725"/>
            </a:xfrm>
            <a:custGeom>
              <a:rect b="b" l="l" r="r" t="t"/>
              <a:pathLst>
                <a:path extrusionOk="0" h="5149" w="1890">
                  <a:moveTo>
                    <a:pt x="259" y="4269"/>
                  </a:moveTo>
                  <a:lnTo>
                    <a:pt x="1630" y="4269"/>
                  </a:lnTo>
                  <a:lnTo>
                    <a:pt x="1630" y="4269"/>
                  </a:lnTo>
                  <a:lnTo>
                    <a:pt x="1734" y="4295"/>
                  </a:lnTo>
                  <a:lnTo>
                    <a:pt x="1811" y="4347"/>
                  </a:lnTo>
                  <a:lnTo>
                    <a:pt x="1863" y="4425"/>
                  </a:lnTo>
                  <a:lnTo>
                    <a:pt x="1889" y="4528"/>
                  </a:lnTo>
                  <a:lnTo>
                    <a:pt x="1889" y="5149"/>
                  </a:lnTo>
                  <a:lnTo>
                    <a:pt x="1889" y="5149"/>
                  </a:lnTo>
                  <a:lnTo>
                    <a:pt x="0" y="5149"/>
                  </a:lnTo>
                  <a:lnTo>
                    <a:pt x="0" y="5149"/>
                  </a:lnTo>
                  <a:lnTo>
                    <a:pt x="0" y="4528"/>
                  </a:lnTo>
                  <a:lnTo>
                    <a:pt x="0" y="4528"/>
                  </a:lnTo>
                  <a:lnTo>
                    <a:pt x="26" y="4425"/>
                  </a:lnTo>
                  <a:lnTo>
                    <a:pt x="78" y="4347"/>
                  </a:lnTo>
                  <a:lnTo>
                    <a:pt x="156" y="4295"/>
                  </a:lnTo>
                  <a:lnTo>
                    <a:pt x="259" y="4269"/>
                  </a:lnTo>
                  <a:lnTo>
                    <a:pt x="259" y="4269"/>
                  </a:lnTo>
                  <a:close/>
                  <a:moveTo>
                    <a:pt x="1889" y="1"/>
                  </a:moveTo>
                  <a:lnTo>
                    <a:pt x="1889" y="1242"/>
                  </a:lnTo>
                  <a:lnTo>
                    <a:pt x="1889" y="1242"/>
                  </a:lnTo>
                  <a:lnTo>
                    <a:pt x="1863" y="1346"/>
                  </a:lnTo>
                  <a:lnTo>
                    <a:pt x="1811" y="1423"/>
                  </a:lnTo>
                  <a:lnTo>
                    <a:pt x="1734" y="1475"/>
                  </a:lnTo>
                  <a:lnTo>
                    <a:pt x="1630" y="1475"/>
                  </a:lnTo>
                  <a:lnTo>
                    <a:pt x="259" y="1475"/>
                  </a:lnTo>
                  <a:lnTo>
                    <a:pt x="259" y="1475"/>
                  </a:lnTo>
                  <a:lnTo>
                    <a:pt x="156" y="1475"/>
                  </a:lnTo>
                  <a:lnTo>
                    <a:pt x="78" y="1423"/>
                  </a:lnTo>
                  <a:lnTo>
                    <a:pt x="26" y="1346"/>
                  </a:lnTo>
                  <a:lnTo>
                    <a:pt x="0" y="1242"/>
                  </a:lnTo>
                  <a:lnTo>
                    <a:pt x="0" y="1242"/>
                  </a:lnTo>
                  <a:lnTo>
                    <a:pt x="0" y="1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26"/>
            <p:cNvSpPr/>
            <p:nvPr/>
          </p:nvSpPr>
          <p:spPr>
            <a:xfrm>
              <a:off x="4038075" y="2661200"/>
              <a:ext cx="346050" cy="402950"/>
            </a:xfrm>
            <a:custGeom>
              <a:rect b="b" l="l" r="r" t="t"/>
              <a:pathLst>
                <a:path extrusionOk="0" h="16118" w="13842">
                  <a:moveTo>
                    <a:pt x="7529" y="1630"/>
                  </a:moveTo>
                  <a:lnTo>
                    <a:pt x="7425" y="1656"/>
                  </a:lnTo>
                  <a:lnTo>
                    <a:pt x="7348" y="1708"/>
                  </a:lnTo>
                  <a:lnTo>
                    <a:pt x="6727" y="2354"/>
                  </a:lnTo>
                  <a:lnTo>
                    <a:pt x="6494" y="2121"/>
                  </a:lnTo>
                  <a:lnTo>
                    <a:pt x="6416" y="2070"/>
                  </a:lnTo>
                  <a:lnTo>
                    <a:pt x="6313" y="2044"/>
                  </a:lnTo>
                  <a:lnTo>
                    <a:pt x="6235" y="2070"/>
                  </a:lnTo>
                  <a:lnTo>
                    <a:pt x="6158" y="2121"/>
                  </a:lnTo>
                  <a:lnTo>
                    <a:pt x="6106" y="2199"/>
                  </a:lnTo>
                  <a:lnTo>
                    <a:pt x="6080" y="2277"/>
                  </a:lnTo>
                  <a:lnTo>
                    <a:pt x="6106" y="2354"/>
                  </a:lnTo>
                  <a:lnTo>
                    <a:pt x="6158" y="2432"/>
                  </a:lnTo>
                  <a:lnTo>
                    <a:pt x="6546" y="2846"/>
                  </a:lnTo>
                  <a:lnTo>
                    <a:pt x="6623" y="2898"/>
                  </a:lnTo>
                  <a:lnTo>
                    <a:pt x="6727" y="2924"/>
                  </a:lnTo>
                  <a:lnTo>
                    <a:pt x="6804" y="2898"/>
                  </a:lnTo>
                  <a:lnTo>
                    <a:pt x="6882" y="2846"/>
                  </a:lnTo>
                  <a:lnTo>
                    <a:pt x="7684" y="2044"/>
                  </a:lnTo>
                  <a:lnTo>
                    <a:pt x="7736" y="1966"/>
                  </a:lnTo>
                  <a:lnTo>
                    <a:pt x="7762" y="1863"/>
                  </a:lnTo>
                  <a:lnTo>
                    <a:pt x="7736" y="1785"/>
                  </a:lnTo>
                  <a:lnTo>
                    <a:pt x="7684" y="1708"/>
                  </a:lnTo>
                  <a:lnTo>
                    <a:pt x="7606" y="1656"/>
                  </a:lnTo>
                  <a:lnTo>
                    <a:pt x="7529" y="1630"/>
                  </a:lnTo>
                  <a:close/>
                  <a:moveTo>
                    <a:pt x="6908" y="492"/>
                  </a:moveTo>
                  <a:lnTo>
                    <a:pt x="8382" y="1087"/>
                  </a:lnTo>
                  <a:lnTo>
                    <a:pt x="8408" y="1552"/>
                  </a:lnTo>
                  <a:lnTo>
                    <a:pt x="8357" y="1992"/>
                  </a:lnTo>
                  <a:lnTo>
                    <a:pt x="8279" y="2432"/>
                  </a:lnTo>
                  <a:lnTo>
                    <a:pt x="8227" y="2639"/>
                  </a:lnTo>
                  <a:lnTo>
                    <a:pt x="8150" y="2846"/>
                  </a:lnTo>
                  <a:lnTo>
                    <a:pt x="8046" y="3053"/>
                  </a:lnTo>
                  <a:lnTo>
                    <a:pt x="7943" y="3234"/>
                  </a:lnTo>
                  <a:lnTo>
                    <a:pt x="7813" y="3415"/>
                  </a:lnTo>
                  <a:lnTo>
                    <a:pt x="7684" y="3596"/>
                  </a:lnTo>
                  <a:lnTo>
                    <a:pt x="7503" y="3726"/>
                  </a:lnTo>
                  <a:lnTo>
                    <a:pt x="7348" y="3855"/>
                  </a:lnTo>
                  <a:lnTo>
                    <a:pt x="7141" y="3984"/>
                  </a:lnTo>
                  <a:lnTo>
                    <a:pt x="6908" y="4062"/>
                  </a:lnTo>
                  <a:lnTo>
                    <a:pt x="6701" y="3984"/>
                  </a:lnTo>
                  <a:lnTo>
                    <a:pt x="6494" y="3855"/>
                  </a:lnTo>
                  <a:lnTo>
                    <a:pt x="6339" y="3726"/>
                  </a:lnTo>
                  <a:lnTo>
                    <a:pt x="6158" y="3596"/>
                  </a:lnTo>
                  <a:lnTo>
                    <a:pt x="6028" y="3415"/>
                  </a:lnTo>
                  <a:lnTo>
                    <a:pt x="5899" y="3234"/>
                  </a:lnTo>
                  <a:lnTo>
                    <a:pt x="5795" y="3053"/>
                  </a:lnTo>
                  <a:lnTo>
                    <a:pt x="5692" y="2846"/>
                  </a:lnTo>
                  <a:lnTo>
                    <a:pt x="5614" y="2639"/>
                  </a:lnTo>
                  <a:lnTo>
                    <a:pt x="5562" y="2432"/>
                  </a:lnTo>
                  <a:lnTo>
                    <a:pt x="5485" y="1992"/>
                  </a:lnTo>
                  <a:lnTo>
                    <a:pt x="5433" y="1552"/>
                  </a:lnTo>
                  <a:lnTo>
                    <a:pt x="5459" y="1087"/>
                  </a:lnTo>
                  <a:lnTo>
                    <a:pt x="6908" y="492"/>
                  </a:lnTo>
                  <a:close/>
                  <a:moveTo>
                    <a:pt x="7632" y="5562"/>
                  </a:moveTo>
                  <a:lnTo>
                    <a:pt x="7632" y="6571"/>
                  </a:lnTo>
                  <a:lnTo>
                    <a:pt x="6209" y="6571"/>
                  </a:lnTo>
                  <a:lnTo>
                    <a:pt x="6209" y="5562"/>
                  </a:lnTo>
                  <a:close/>
                  <a:moveTo>
                    <a:pt x="7115" y="7529"/>
                  </a:moveTo>
                  <a:lnTo>
                    <a:pt x="7037" y="7580"/>
                  </a:lnTo>
                  <a:lnTo>
                    <a:pt x="6985" y="7658"/>
                  </a:lnTo>
                  <a:lnTo>
                    <a:pt x="6960" y="7761"/>
                  </a:lnTo>
                  <a:lnTo>
                    <a:pt x="6985" y="7839"/>
                  </a:lnTo>
                  <a:lnTo>
                    <a:pt x="7037" y="7917"/>
                  </a:lnTo>
                  <a:lnTo>
                    <a:pt x="7115" y="7968"/>
                  </a:lnTo>
                  <a:lnTo>
                    <a:pt x="7218" y="7994"/>
                  </a:lnTo>
                  <a:lnTo>
                    <a:pt x="9081" y="7994"/>
                  </a:lnTo>
                  <a:lnTo>
                    <a:pt x="9159" y="7968"/>
                  </a:lnTo>
                  <a:lnTo>
                    <a:pt x="9236" y="7917"/>
                  </a:lnTo>
                  <a:lnTo>
                    <a:pt x="9288" y="7839"/>
                  </a:lnTo>
                  <a:lnTo>
                    <a:pt x="9314" y="7761"/>
                  </a:lnTo>
                  <a:lnTo>
                    <a:pt x="9288" y="7658"/>
                  </a:lnTo>
                  <a:lnTo>
                    <a:pt x="9236" y="7580"/>
                  </a:lnTo>
                  <a:lnTo>
                    <a:pt x="9159" y="7529"/>
                  </a:lnTo>
                  <a:close/>
                  <a:moveTo>
                    <a:pt x="7218" y="8434"/>
                  </a:moveTo>
                  <a:lnTo>
                    <a:pt x="7115" y="8460"/>
                  </a:lnTo>
                  <a:lnTo>
                    <a:pt x="7037" y="8512"/>
                  </a:lnTo>
                  <a:lnTo>
                    <a:pt x="6985" y="8589"/>
                  </a:lnTo>
                  <a:lnTo>
                    <a:pt x="6960" y="8667"/>
                  </a:lnTo>
                  <a:lnTo>
                    <a:pt x="6985" y="8770"/>
                  </a:lnTo>
                  <a:lnTo>
                    <a:pt x="7037" y="8848"/>
                  </a:lnTo>
                  <a:lnTo>
                    <a:pt x="7115" y="8874"/>
                  </a:lnTo>
                  <a:lnTo>
                    <a:pt x="7218" y="8900"/>
                  </a:lnTo>
                  <a:lnTo>
                    <a:pt x="8408" y="8900"/>
                  </a:lnTo>
                  <a:lnTo>
                    <a:pt x="8486" y="8874"/>
                  </a:lnTo>
                  <a:lnTo>
                    <a:pt x="8564" y="8848"/>
                  </a:lnTo>
                  <a:lnTo>
                    <a:pt x="8615" y="8770"/>
                  </a:lnTo>
                  <a:lnTo>
                    <a:pt x="8641" y="8667"/>
                  </a:lnTo>
                  <a:lnTo>
                    <a:pt x="8615" y="8589"/>
                  </a:lnTo>
                  <a:lnTo>
                    <a:pt x="8564" y="8512"/>
                  </a:lnTo>
                  <a:lnTo>
                    <a:pt x="8486" y="8460"/>
                  </a:lnTo>
                  <a:lnTo>
                    <a:pt x="8408" y="8434"/>
                  </a:lnTo>
                  <a:close/>
                  <a:moveTo>
                    <a:pt x="4993" y="7192"/>
                  </a:moveTo>
                  <a:lnTo>
                    <a:pt x="4916" y="7244"/>
                  </a:lnTo>
                  <a:lnTo>
                    <a:pt x="4476" y="7684"/>
                  </a:lnTo>
                  <a:lnTo>
                    <a:pt x="4424" y="7761"/>
                  </a:lnTo>
                  <a:lnTo>
                    <a:pt x="4424" y="7865"/>
                  </a:lnTo>
                  <a:lnTo>
                    <a:pt x="4424" y="7943"/>
                  </a:lnTo>
                  <a:lnTo>
                    <a:pt x="4476" y="8020"/>
                  </a:lnTo>
                  <a:lnTo>
                    <a:pt x="4554" y="8072"/>
                  </a:lnTo>
                  <a:lnTo>
                    <a:pt x="4657" y="8098"/>
                  </a:lnTo>
                  <a:lnTo>
                    <a:pt x="4735" y="8072"/>
                  </a:lnTo>
                  <a:lnTo>
                    <a:pt x="4812" y="8020"/>
                  </a:lnTo>
                  <a:lnTo>
                    <a:pt x="4864" y="7994"/>
                  </a:lnTo>
                  <a:lnTo>
                    <a:pt x="4864" y="9003"/>
                  </a:lnTo>
                  <a:lnTo>
                    <a:pt x="4864" y="9081"/>
                  </a:lnTo>
                  <a:lnTo>
                    <a:pt x="4916" y="9159"/>
                  </a:lnTo>
                  <a:lnTo>
                    <a:pt x="4993" y="9210"/>
                  </a:lnTo>
                  <a:lnTo>
                    <a:pt x="5097" y="9236"/>
                  </a:lnTo>
                  <a:lnTo>
                    <a:pt x="5174" y="9210"/>
                  </a:lnTo>
                  <a:lnTo>
                    <a:pt x="5252" y="9159"/>
                  </a:lnTo>
                  <a:lnTo>
                    <a:pt x="5304" y="9081"/>
                  </a:lnTo>
                  <a:lnTo>
                    <a:pt x="5330" y="9003"/>
                  </a:lnTo>
                  <a:lnTo>
                    <a:pt x="5330" y="7994"/>
                  </a:lnTo>
                  <a:lnTo>
                    <a:pt x="5356" y="8020"/>
                  </a:lnTo>
                  <a:lnTo>
                    <a:pt x="5433" y="8072"/>
                  </a:lnTo>
                  <a:lnTo>
                    <a:pt x="5537" y="8098"/>
                  </a:lnTo>
                  <a:lnTo>
                    <a:pt x="5614" y="8072"/>
                  </a:lnTo>
                  <a:lnTo>
                    <a:pt x="5692" y="8020"/>
                  </a:lnTo>
                  <a:lnTo>
                    <a:pt x="5744" y="7943"/>
                  </a:lnTo>
                  <a:lnTo>
                    <a:pt x="5769" y="7865"/>
                  </a:lnTo>
                  <a:lnTo>
                    <a:pt x="5744" y="7761"/>
                  </a:lnTo>
                  <a:lnTo>
                    <a:pt x="5692" y="7684"/>
                  </a:lnTo>
                  <a:lnTo>
                    <a:pt x="5252" y="7244"/>
                  </a:lnTo>
                  <a:lnTo>
                    <a:pt x="5174" y="7192"/>
                  </a:lnTo>
                  <a:close/>
                  <a:moveTo>
                    <a:pt x="7632" y="9831"/>
                  </a:moveTo>
                  <a:lnTo>
                    <a:pt x="7632" y="10245"/>
                  </a:lnTo>
                  <a:lnTo>
                    <a:pt x="6209" y="10245"/>
                  </a:lnTo>
                  <a:lnTo>
                    <a:pt x="6209" y="9831"/>
                  </a:lnTo>
                  <a:close/>
                  <a:moveTo>
                    <a:pt x="3622" y="5097"/>
                  </a:moveTo>
                  <a:lnTo>
                    <a:pt x="3545" y="5148"/>
                  </a:lnTo>
                  <a:lnTo>
                    <a:pt x="3493" y="5226"/>
                  </a:lnTo>
                  <a:lnTo>
                    <a:pt x="3467" y="5330"/>
                  </a:lnTo>
                  <a:lnTo>
                    <a:pt x="3467" y="10478"/>
                  </a:lnTo>
                  <a:lnTo>
                    <a:pt x="3493" y="10581"/>
                  </a:lnTo>
                  <a:lnTo>
                    <a:pt x="3545" y="10659"/>
                  </a:lnTo>
                  <a:lnTo>
                    <a:pt x="3622" y="10711"/>
                  </a:lnTo>
                  <a:lnTo>
                    <a:pt x="10219" y="10711"/>
                  </a:lnTo>
                  <a:lnTo>
                    <a:pt x="10297" y="10659"/>
                  </a:lnTo>
                  <a:lnTo>
                    <a:pt x="10349" y="10581"/>
                  </a:lnTo>
                  <a:lnTo>
                    <a:pt x="10375" y="10478"/>
                  </a:lnTo>
                  <a:lnTo>
                    <a:pt x="10375" y="8434"/>
                  </a:lnTo>
                  <a:lnTo>
                    <a:pt x="10349" y="8356"/>
                  </a:lnTo>
                  <a:lnTo>
                    <a:pt x="10297" y="8279"/>
                  </a:lnTo>
                  <a:lnTo>
                    <a:pt x="10219" y="8227"/>
                  </a:lnTo>
                  <a:lnTo>
                    <a:pt x="10116" y="8201"/>
                  </a:lnTo>
                  <a:lnTo>
                    <a:pt x="10038" y="8227"/>
                  </a:lnTo>
                  <a:lnTo>
                    <a:pt x="9961" y="8279"/>
                  </a:lnTo>
                  <a:lnTo>
                    <a:pt x="9909" y="8356"/>
                  </a:lnTo>
                  <a:lnTo>
                    <a:pt x="9883" y="8434"/>
                  </a:lnTo>
                  <a:lnTo>
                    <a:pt x="9883" y="10245"/>
                  </a:lnTo>
                  <a:lnTo>
                    <a:pt x="8098" y="10245"/>
                  </a:lnTo>
                  <a:lnTo>
                    <a:pt x="8098" y="9598"/>
                  </a:lnTo>
                  <a:lnTo>
                    <a:pt x="8072" y="9521"/>
                  </a:lnTo>
                  <a:lnTo>
                    <a:pt x="8020" y="9443"/>
                  </a:lnTo>
                  <a:lnTo>
                    <a:pt x="7943" y="9391"/>
                  </a:lnTo>
                  <a:lnTo>
                    <a:pt x="7865" y="9365"/>
                  </a:lnTo>
                  <a:lnTo>
                    <a:pt x="5976" y="9365"/>
                  </a:lnTo>
                  <a:lnTo>
                    <a:pt x="5899" y="9391"/>
                  </a:lnTo>
                  <a:lnTo>
                    <a:pt x="5821" y="9443"/>
                  </a:lnTo>
                  <a:lnTo>
                    <a:pt x="5769" y="9521"/>
                  </a:lnTo>
                  <a:lnTo>
                    <a:pt x="5744" y="9598"/>
                  </a:lnTo>
                  <a:lnTo>
                    <a:pt x="5744" y="10245"/>
                  </a:lnTo>
                  <a:lnTo>
                    <a:pt x="3958" y="10245"/>
                  </a:lnTo>
                  <a:lnTo>
                    <a:pt x="3958" y="5562"/>
                  </a:lnTo>
                  <a:lnTo>
                    <a:pt x="5744" y="5562"/>
                  </a:lnTo>
                  <a:lnTo>
                    <a:pt x="5744" y="6804"/>
                  </a:lnTo>
                  <a:lnTo>
                    <a:pt x="5769" y="6908"/>
                  </a:lnTo>
                  <a:lnTo>
                    <a:pt x="5821" y="6985"/>
                  </a:lnTo>
                  <a:lnTo>
                    <a:pt x="5899" y="7037"/>
                  </a:lnTo>
                  <a:lnTo>
                    <a:pt x="7943" y="7037"/>
                  </a:lnTo>
                  <a:lnTo>
                    <a:pt x="8020" y="6985"/>
                  </a:lnTo>
                  <a:lnTo>
                    <a:pt x="8072" y="6908"/>
                  </a:lnTo>
                  <a:lnTo>
                    <a:pt x="8098" y="6804"/>
                  </a:lnTo>
                  <a:lnTo>
                    <a:pt x="8098" y="5562"/>
                  </a:lnTo>
                  <a:lnTo>
                    <a:pt x="9883" y="5562"/>
                  </a:lnTo>
                  <a:lnTo>
                    <a:pt x="9883" y="7373"/>
                  </a:lnTo>
                  <a:lnTo>
                    <a:pt x="9909" y="7451"/>
                  </a:lnTo>
                  <a:lnTo>
                    <a:pt x="9961" y="7529"/>
                  </a:lnTo>
                  <a:lnTo>
                    <a:pt x="10038" y="7580"/>
                  </a:lnTo>
                  <a:lnTo>
                    <a:pt x="10116" y="7606"/>
                  </a:lnTo>
                  <a:lnTo>
                    <a:pt x="10219" y="7580"/>
                  </a:lnTo>
                  <a:lnTo>
                    <a:pt x="10297" y="7529"/>
                  </a:lnTo>
                  <a:lnTo>
                    <a:pt x="10349" y="7451"/>
                  </a:lnTo>
                  <a:lnTo>
                    <a:pt x="10375" y="7373"/>
                  </a:lnTo>
                  <a:lnTo>
                    <a:pt x="10375" y="5330"/>
                  </a:lnTo>
                  <a:lnTo>
                    <a:pt x="10349" y="5226"/>
                  </a:lnTo>
                  <a:lnTo>
                    <a:pt x="10297" y="5148"/>
                  </a:lnTo>
                  <a:lnTo>
                    <a:pt x="10219" y="5097"/>
                  </a:lnTo>
                  <a:close/>
                  <a:moveTo>
                    <a:pt x="7089" y="11694"/>
                  </a:moveTo>
                  <a:lnTo>
                    <a:pt x="7218" y="11746"/>
                  </a:lnTo>
                  <a:lnTo>
                    <a:pt x="7348" y="11823"/>
                  </a:lnTo>
                  <a:lnTo>
                    <a:pt x="7477" y="11927"/>
                  </a:lnTo>
                  <a:lnTo>
                    <a:pt x="7555" y="12030"/>
                  </a:lnTo>
                  <a:lnTo>
                    <a:pt x="7632" y="12160"/>
                  </a:lnTo>
                  <a:lnTo>
                    <a:pt x="7684" y="12315"/>
                  </a:lnTo>
                  <a:lnTo>
                    <a:pt x="7710" y="12470"/>
                  </a:lnTo>
                  <a:lnTo>
                    <a:pt x="7710" y="13220"/>
                  </a:lnTo>
                  <a:lnTo>
                    <a:pt x="6132" y="13220"/>
                  </a:lnTo>
                  <a:lnTo>
                    <a:pt x="6132" y="12470"/>
                  </a:lnTo>
                  <a:lnTo>
                    <a:pt x="6158" y="12315"/>
                  </a:lnTo>
                  <a:lnTo>
                    <a:pt x="6209" y="12160"/>
                  </a:lnTo>
                  <a:lnTo>
                    <a:pt x="6287" y="12030"/>
                  </a:lnTo>
                  <a:lnTo>
                    <a:pt x="6365" y="11927"/>
                  </a:lnTo>
                  <a:lnTo>
                    <a:pt x="6494" y="11823"/>
                  </a:lnTo>
                  <a:lnTo>
                    <a:pt x="6623" y="11746"/>
                  </a:lnTo>
                  <a:lnTo>
                    <a:pt x="6753" y="11694"/>
                  </a:lnTo>
                  <a:close/>
                  <a:moveTo>
                    <a:pt x="6908" y="0"/>
                  </a:moveTo>
                  <a:lnTo>
                    <a:pt x="6830" y="26"/>
                  </a:lnTo>
                  <a:lnTo>
                    <a:pt x="5123" y="724"/>
                  </a:lnTo>
                  <a:lnTo>
                    <a:pt x="5071" y="750"/>
                  </a:lnTo>
                  <a:lnTo>
                    <a:pt x="5019" y="802"/>
                  </a:lnTo>
                  <a:lnTo>
                    <a:pt x="4993" y="854"/>
                  </a:lnTo>
                  <a:lnTo>
                    <a:pt x="4993" y="906"/>
                  </a:lnTo>
                  <a:lnTo>
                    <a:pt x="4967" y="1087"/>
                  </a:lnTo>
                  <a:lnTo>
                    <a:pt x="4967" y="1423"/>
                  </a:lnTo>
                  <a:lnTo>
                    <a:pt x="4450" y="1604"/>
                  </a:lnTo>
                  <a:lnTo>
                    <a:pt x="3933" y="1811"/>
                  </a:lnTo>
                  <a:lnTo>
                    <a:pt x="3467" y="2070"/>
                  </a:lnTo>
                  <a:lnTo>
                    <a:pt x="3001" y="2354"/>
                  </a:lnTo>
                  <a:lnTo>
                    <a:pt x="2561" y="2691"/>
                  </a:lnTo>
                  <a:lnTo>
                    <a:pt x="2147" y="3027"/>
                  </a:lnTo>
                  <a:lnTo>
                    <a:pt x="1785" y="3415"/>
                  </a:lnTo>
                  <a:lnTo>
                    <a:pt x="1423" y="3829"/>
                  </a:lnTo>
                  <a:lnTo>
                    <a:pt x="1113" y="4295"/>
                  </a:lnTo>
                  <a:lnTo>
                    <a:pt x="828" y="4760"/>
                  </a:lnTo>
                  <a:lnTo>
                    <a:pt x="595" y="5278"/>
                  </a:lnTo>
                  <a:lnTo>
                    <a:pt x="388" y="5795"/>
                  </a:lnTo>
                  <a:lnTo>
                    <a:pt x="207" y="6339"/>
                  </a:lnTo>
                  <a:lnTo>
                    <a:pt x="104" y="6882"/>
                  </a:lnTo>
                  <a:lnTo>
                    <a:pt x="26" y="7477"/>
                  </a:lnTo>
                  <a:lnTo>
                    <a:pt x="0" y="8046"/>
                  </a:lnTo>
                  <a:lnTo>
                    <a:pt x="0" y="8486"/>
                  </a:lnTo>
                  <a:lnTo>
                    <a:pt x="52" y="8900"/>
                  </a:lnTo>
                  <a:lnTo>
                    <a:pt x="104" y="9314"/>
                  </a:lnTo>
                  <a:lnTo>
                    <a:pt x="207" y="9728"/>
                  </a:lnTo>
                  <a:lnTo>
                    <a:pt x="311" y="10116"/>
                  </a:lnTo>
                  <a:lnTo>
                    <a:pt x="440" y="10504"/>
                  </a:lnTo>
                  <a:lnTo>
                    <a:pt x="595" y="10892"/>
                  </a:lnTo>
                  <a:lnTo>
                    <a:pt x="776" y="11254"/>
                  </a:lnTo>
                  <a:lnTo>
                    <a:pt x="983" y="11616"/>
                  </a:lnTo>
                  <a:lnTo>
                    <a:pt x="1190" y="11953"/>
                  </a:lnTo>
                  <a:lnTo>
                    <a:pt x="1449" y="12289"/>
                  </a:lnTo>
                  <a:lnTo>
                    <a:pt x="1708" y="12625"/>
                  </a:lnTo>
                  <a:lnTo>
                    <a:pt x="1992" y="12910"/>
                  </a:lnTo>
                  <a:lnTo>
                    <a:pt x="2303" y="13194"/>
                  </a:lnTo>
                  <a:lnTo>
                    <a:pt x="2613" y="13479"/>
                  </a:lnTo>
                  <a:lnTo>
                    <a:pt x="2949" y="13712"/>
                  </a:lnTo>
                  <a:lnTo>
                    <a:pt x="3027" y="13764"/>
                  </a:lnTo>
                  <a:lnTo>
                    <a:pt x="3105" y="13764"/>
                  </a:lnTo>
                  <a:lnTo>
                    <a:pt x="3208" y="13738"/>
                  </a:lnTo>
                  <a:lnTo>
                    <a:pt x="3260" y="13660"/>
                  </a:lnTo>
                  <a:lnTo>
                    <a:pt x="3312" y="13583"/>
                  </a:lnTo>
                  <a:lnTo>
                    <a:pt x="3312" y="13479"/>
                  </a:lnTo>
                  <a:lnTo>
                    <a:pt x="3286" y="13401"/>
                  </a:lnTo>
                  <a:lnTo>
                    <a:pt x="3208" y="13350"/>
                  </a:lnTo>
                  <a:lnTo>
                    <a:pt x="2898" y="13117"/>
                  </a:lnTo>
                  <a:lnTo>
                    <a:pt x="2613" y="12858"/>
                  </a:lnTo>
                  <a:lnTo>
                    <a:pt x="2329" y="12599"/>
                  </a:lnTo>
                  <a:lnTo>
                    <a:pt x="2070" y="12315"/>
                  </a:lnTo>
                  <a:lnTo>
                    <a:pt x="1811" y="12004"/>
                  </a:lnTo>
                  <a:lnTo>
                    <a:pt x="1578" y="11694"/>
                  </a:lnTo>
                  <a:lnTo>
                    <a:pt x="1371" y="11358"/>
                  </a:lnTo>
                  <a:lnTo>
                    <a:pt x="1190" y="11021"/>
                  </a:lnTo>
                  <a:lnTo>
                    <a:pt x="1035" y="10685"/>
                  </a:lnTo>
                  <a:lnTo>
                    <a:pt x="880" y="10349"/>
                  </a:lnTo>
                  <a:lnTo>
                    <a:pt x="750" y="9986"/>
                  </a:lnTo>
                  <a:lnTo>
                    <a:pt x="647" y="9624"/>
                  </a:lnTo>
                  <a:lnTo>
                    <a:pt x="569" y="9236"/>
                  </a:lnTo>
                  <a:lnTo>
                    <a:pt x="518" y="8848"/>
                  </a:lnTo>
                  <a:lnTo>
                    <a:pt x="492" y="8460"/>
                  </a:lnTo>
                  <a:lnTo>
                    <a:pt x="466" y="8046"/>
                  </a:lnTo>
                  <a:lnTo>
                    <a:pt x="492" y="7503"/>
                  </a:lnTo>
                  <a:lnTo>
                    <a:pt x="569" y="6985"/>
                  </a:lnTo>
                  <a:lnTo>
                    <a:pt x="673" y="6442"/>
                  </a:lnTo>
                  <a:lnTo>
                    <a:pt x="828" y="5950"/>
                  </a:lnTo>
                  <a:lnTo>
                    <a:pt x="1009" y="5459"/>
                  </a:lnTo>
                  <a:lnTo>
                    <a:pt x="1242" y="4993"/>
                  </a:lnTo>
                  <a:lnTo>
                    <a:pt x="1501" y="4553"/>
                  </a:lnTo>
                  <a:lnTo>
                    <a:pt x="1811" y="4139"/>
                  </a:lnTo>
                  <a:lnTo>
                    <a:pt x="2122" y="3751"/>
                  </a:lnTo>
                  <a:lnTo>
                    <a:pt x="2458" y="3389"/>
                  </a:lnTo>
                  <a:lnTo>
                    <a:pt x="2820" y="3079"/>
                  </a:lnTo>
                  <a:lnTo>
                    <a:pt x="3208" y="2768"/>
                  </a:lnTo>
                  <a:lnTo>
                    <a:pt x="3622" y="2510"/>
                  </a:lnTo>
                  <a:lnTo>
                    <a:pt x="4062" y="2277"/>
                  </a:lnTo>
                  <a:lnTo>
                    <a:pt x="4528" y="2070"/>
                  </a:lnTo>
                  <a:lnTo>
                    <a:pt x="4993" y="1889"/>
                  </a:lnTo>
                  <a:lnTo>
                    <a:pt x="5045" y="2251"/>
                  </a:lnTo>
                  <a:lnTo>
                    <a:pt x="5123" y="2639"/>
                  </a:lnTo>
                  <a:lnTo>
                    <a:pt x="5252" y="3027"/>
                  </a:lnTo>
                  <a:lnTo>
                    <a:pt x="5433" y="3415"/>
                  </a:lnTo>
                  <a:lnTo>
                    <a:pt x="5562" y="3596"/>
                  </a:lnTo>
                  <a:lnTo>
                    <a:pt x="5692" y="3751"/>
                  </a:lnTo>
                  <a:lnTo>
                    <a:pt x="5821" y="3932"/>
                  </a:lnTo>
                  <a:lnTo>
                    <a:pt x="6002" y="4088"/>
                  </a:lnTo>
                  <a:lnTo>
                    <a:pt x="6183" y="4217"/>
                  </a:lnTo>
                  <a:lnTo>
                    <a:pt x="6390" y="4346"/>
                  </a:lnTo>
                  <a:lnTo>
                    <a:pt x="6597" y="4450"/>
                  </a:lnTo>
                  <a:lnTo>
                    <a:pt x="6856" y="4528"/>
                  </a:lnTo>
                  <a:lnTo>
                    <a:pt x="6934" y="4553"/>
                  </a:lnTo>
                  <a:lnTo>
                    <a:pt x="7011" y="4528"/>
                  </a:lnTo>
                  <a:lnTo>
                    <a:pt x="7244" y="4450"/>
                  </a:lnTo>
                  <a:lnTo>
                    <a:pt x="7477" y="4346"/>
                  </a:lnTo>
                  <a:lnTo>
                    <a:pt x="7658" y="4217"/>
                  </a:lnTo>
                  <a:lnTo>
                    <a:pt x="7839" y="4062"/>
                  </a:lnTo>
                  <a:lnTo>
                    <a:pt x="8020" y="3907"/>
                  </a:lnTo>
                  <a:lnTo>
                    <a:pt x="8150" y="3751"/>
                  </a:lnTo>
                  <a:lnTo>
                    <a:pt x="8279" y="3570"/>
                  </a:lnTo>
                  <a:lnTo>
                    <a:pt x="8408" y="3389"/>
                  </a:lnTo>
                  <a:lnTo>
                    <a:pt x="8589" y="3027"/>
                  </a:lnTo>
                  <a:lnTo>
                    <a:pt x="8719" y="2639"/>
                  </a:lnTo>
                  <a:lnTo>
                    <a:pt x="8796" y="2251"/>
                  </a:lnTo>
                  <a:lnTo>
                    <a:pt x="8848" y="1889"/>
                  </a:lnTo>
                  <a:lnTo>
                    <a:pt x="9314" y="2070"/>
                  </a:lnTo>
                  <a:lnTo>
                    <a:pt x="9650" y="2225"/>
                  </a:lnTo>
                  <a:lnTo>
                    <a:pt x="10012" y="2380"/>
                  </a:lnTo>
                  <a:lnTo>
                    <a:pt x="10090" y="2406"/>
                  </a:lnTo>
                  <a:lnTo>
                    <a:pt x="10193" y="2406"/>
                  </a:lnTo>
                  <a:lnTo>
                    <a:pt x="10271" y="2354"/>
                  </a:lnTo>
                  <a:lnTo>
                    <a:pt x="10323" y="2303"/>
                  </a:lnTo>
                  <a:lnTo>
                    <a:pt x="10349" y="2199"/>
                  </a:lnTo>
                  <a:lnTo>
                    <a:pt x="10349" y="2121"/>
                  </a:lnTo>
                  <a:lnTo>
                    <a:pt x="10297" y="2044"/>
                  </a:lnTo>
                  <a:lnTo>
                    <a:pt x="10219" y="1966"/>
                  </a:lnTo>
                  <a:lnTo>
                    <a:pt x="9857" y="1785"/>
                  </a:lnTo>
                  <a:lnTo>
                    <a:pt x="9469" y="1630"/>
                  </a:lnTo>
                  <a:lnTo>
                    <a:pt x="8874" y="1423"/>
                  </a:lnTo>
                  <a:lnTo>
                    <a:pt x="8874" y="1061"/>
                  </a:lnTo>
                  <a:lnTo>
                    <a:pt x="8848" y="906"/>
                  </a:lnTo>
                  <a:lnTo>
                    <a:pt x="8848" y="854"/>
                  </a:lnTo>
                  <a:lnTo>
                    <a:pt x="8796" y="802"/>
                  </a:lnTo>
                  <a:lnTo>
                    <a:pt x="8771" y="750"/>
                  </a:lnTo>
                  <a:lnTo>
                    <a:pt x="8693" y="724"/>
                  </a:lnTo>
                  <a:lnTo>
                    <a:pt x="7011" y="26"/>
                  </a:lnTo>
                  <a:lnTo>
                    <a:pt x="6908" y="0"/>
                  </a:lnTo>
                  <a:close/>
                  <a:moveTo>
                    <a:pt x="6908" y="14100"/>
                  </a:moveTo>
                  <a:lnTo>
                    <a:pt x="6830" y="14126"/>
                  </a:lnTo>
                  <a:lnTo>
                    <a:pt x="6753" y="14178"/>
                  </a:lnTo>
                  <a:lnTo>
                    <a:pt x="6701" y="14255"/>
                  </a:lnTo>
                  <a:lnTo>
                    <a:pt x="6675" y="14333"/>
                  </a:lnTo>
                  <a:lnTo>
                    <a:pt x="6675" y="14980"/>
                  </a:lnTo>
                  <a:lnTo>
                    <a:pt x="6701" y="15083"/>
                  </a:lnTo>
                  <a:lnTo>
                    <a:pt x="6753" y="15161"/>
                  </a:lnTo>
                  <a:lnTo>
                    <a:pt x="6830" y="15212"/>
                  </a:lnTo>
                  <a:lnTo>
                    <a:pt x="7011" y="15212"/>
                  </a:lnTo>
                  <a:lnTo>
                    <a:pt x="7089" y="15161"/>
                  </a:lnTo>
                  <a:lnTo>
                    <a:pt x="7141" y="15083"/>
                  </a:lnTo>
                  <a:lnTo>
                    <a:pt x="7167" y="14980"/>
                  </a:lnTo>
                  <a:lnTo>
                    <a:pt x="7167" y="14333"/>
                  </a:lnTo>
                  <a:lnTo>
                    <a:pt x="7141" y="14255"/>
                  </a:lnTo>
                  <a:lnTo>
                    <a:pt x="7089" y="14178"/>
                  </a:lnTo>
                  <a:lnTo>
                    <a:pt x="7011" y="14126"/>
                  </a:lnTo>
                  <a:lnTo>
                    <a:pt x="6908" y="14100"/>
                  </a:lnTo>
                  <a:close/>
                  <a:moveTo>
                    <a:pt x="8150" y="13686"/>
                  </a:moveTo>
                  <a:lnTo>
                    <a:pt x="8150" y="15652"/>
                  </a:lnTo>
                  <a:lnTo>
                    <a:pt x="5692" y="15652"/>
                  </a:lnTo>
                  <a:lnTo>
                    <a:pt x="5692" y="13686"/>
                  </a:lnTo>
                  <a:close/>
                  <a:moveTo>
                    <a:pt x="10970" y="2535"/>
                  </a:moveTo>
                  <a:lnTo>
                    <a:pt x="10892" y="2561"/>
                  </a:lnTo>
                  <a:lnTo>
                    <a:pt x="10814" y="2613"/>
                  </a:lnTo>
                  <a:lnTo>
                    <a:pt x="10789" y="2717"/>
                  </a:lnTo>
                  <a:lnTo>
                    <a:pt x="10763" y="2794"/>
                  </a:lnTo>
                  <a:lnTo>
                    <a:pt x="10814" y="2872"/>
                  </a:lnTo>
                  <a:lnTo>
                    <a:pt x="10866" y="2949"/>
                  </a:lnTo>
                  <a:lnTo>
                    <a:pt x="11151" y="3182"/>
                  </a:lnTo>
                  <a:lnTo>
                    <a:pt x="11409" y="3441"/>
                  </a:lnTo>
                  <a:lnTo>
                    <a:pt x="11668" y="3700"/>
                  </a:lnTo>
                  <a:lnTo>
                    <a:pt x="11927" y="3984"/>
                  </a:lnTo>
                  <a:lnTo>
                    <a:pt x="12134" y="4269"/>
                  </a:lnTo>
                  <a:lnTo>
                    <a:pt x="12341" y="4579"/>
                  </a:lnTo>
                  <a:lnTo>
                    <a:pt x="12548" y="4890"/>
                  </a:lnTo>
                  <a:lnTo>
                    <a:pt x="12703" y="5226"/>
                  </a:lnTo>
                  <a:lnTo>
                    <a:pt x="12858" y="5537"/>
                  </a:lnTo>
                  <a:lnTo>
                    <a:pt x="12988" y="5873"/>
                  </a:lnTo>
                  <a:lnTo>
                    <a:pt x="13117" y="6235"/>
                  </a:lnTo>
                  <a:lnTo>
                    <a:pt x="13195" y="6571"/>
                  </a:lnTo>
                  <a:lnTo>
                    <a:pt x="13272" y="6934"/>
                  </a:lnTo>
                  <a:lnTo>
                    <a:pt x="13324" y="7296"/>
                  </a:lnTo>
                  <a:lnTo>
                    <a:pt x="13350" y="7684"/>
                  </a:lnTo>
                  <a:lnTo>
                    <a:pt x="13376" y="8046"/>
                  </a:lnTo>
                  <a:lnTo>
                    <a:pt x="13350" y="8615"/>
                  </a:lnTo>
                  <a:lnTo>
                    <a:pt x="13272" y="9184"/>
                  </a:lnTo>
                  <a:lnTo>
                    <a:pt x="13169" y="9702"/>
                  </a:lnTo>
                  <a:lnTo>
                    <a:pt x="12988" y="10219"/>
                  </a:lnTo>
                  <a:lnTo>
                    <a:pt x="12806" y="10737"/>
                  </a:lnTo>
                  <a:lnTo>
                    <a:pt x="12548" y="11202"/>
                  </a:lnTo>
                  <a:lnTo>
                    <a:pt x="12263" y="11668"/>
                  </a:lnTo>
                  <a:lnTo>
                    <a:pt x="11953" y="12082"/>
                  </a:lnTo>
                  <a:lnTo>
                    <a:pt x="11642" y="12470"/>
                  </a:lnTo>
                  <a:lnTo>
                    <a:pt x="11280" y="12832"/>
                  </a:lnTo>
                  <a:lnTo>
                    <a:pt x="10892" y="13143"/>
                  </a:lnTo>
                  <a:lnTo>
                    <a:pt x="10478" y="13453"/>
                  </a:lnTo>
                  <a:lnTo>
                    <a:pt x="10038" y="13712"/>
                  </a:lnTo>
                  <a:lnTo>
                    <a:pt x="9598" y="13945"/>
                  </a:lnTo>
                  <a:lnTo>
                    <a:pt x="9107" y="14126"/>
                  </a:lnTo>
                  <a:lnTo>
                    <a:pt x="8615" y="14281"/>
                  </a:lnTo>
                  <a:lnTo>
                    <a:pt x="8615" y="13453"/>
                  </a:lnTo>
                  <a:lnTo>
                    <a:pt x="8615" y="13350"/>
                  </a:lnTo>
                  <a:lnTo>
                    <a:pt x="8564" y="13272"/>
                  </a:lnTo>
                  <a:lnTo>
                    <a:pt x="8486" y="13220"/>
                  </a:lnTo>
                  <a:lnTo>
                    <a:pt x="8176" y="13220"/>
                  </a:lnTo>
                  <a:lnTo>
                    <a:pt x="8176" y="12470"/>
                  </a:lnTo>
                  <a:lnTo>
                    <a:pt x="8150" y="12211"/>
                  </a:lnTo>
                  <a:lnTo>
                    <a:pt x="8072" y="11978"/>
                  </a:lnTo>
                  <a:lnTo>
                    <a:pt x="7969" y="11772"/>
                  </a:lnTo>
                  <a:lnTo>
                    <a:pt x="7813" y="11590"/>
                  </a:lnTo>
                  <a:lnTo>
                    <a:pt x="7606" y="11435"/>
                  </a:lnTo>
                  <a:lnTo>
                    <a:pt x="7399" y="11306"/>
                  </a:lnTo>
                  <a:lnTo>
                    <a:pt x="7167" y="11228"/>
                  </a:lnTo>
                  <a:lnTo>
                    <a:pt x="6908" y="11202"/>
                  </a:lnTo>
                  <a:lnTo>
                    <a:pt x="6675" y="11228"/>
                  </a:lnTo>
                  <a:lnTo>
                    <a:pt x="6442" y="11306"/>
                  </a:lnTo>
                  <a:lnTo>
                    <a:pt x="6235" y="11435"/>
                  </a:lnTo>
                  <a:lnTo>
                    <a:pt x="6028" y="11590"/>
                  </a:lnTo>
                  <a:lnTo>
                    <a:pt x="5873" y="11772"/>
                  </a:lnTo>
                  <a:lnTo>
                    <a:pt x="5769" y="11978"/>
                  </a:lnTo>
                  <a:lnTo>
                    <a:pt x="5692" y="12211"/>
                  </a:lnTo>
                  <a:lnTo>
                    <a:pt x="5666" y="12470"/>
                  </a:lnTo>
                  <a:lnTo>
                    <a:pt x="5666" y="13220"/>
                  </a:lnTo>
                  <a:lnTo>
                    <a:pt x="5356" y="13220"/>
                  </a:lnTo>
                  <a:lnTo>
                    <a:pt x="5278" y="13272"/>
                  </a:lnTo>
                  <a:lnTo>
                    <a:pt x="5226" y="13350"/>
                  </a:lnTo>
                  <a:lnTo>
                    <a:pt x="5226" y="13453"/>
                  </a:lnTo>
                  <a:lnTo>
                    <a:pt x="5226" y="14281"/>
                  </a:lnTo>
                  <a:lnTo>
                    <a:pt x="4786" y="14152"/>
                  </a:lnTo>
                  <a:lnTo>
                    <a:pt x="4450" y="14022"/>
                  </a:lnTo>
                  <a:lnTo>
                    <a:pt x="4088" y="13867"/>
                  </a:lnTo>
                  <a:lnTo>
                    <a:pt x="4010" y="13841"/>
                  </a:lnTo>
                  <a:lnTo>
                    <a:pt x="3907" y="13841"/>
                  </a:lnTo>
                  <a:lnTo>
                    <a:pt x="3829" y="13893"/>
                  </a:lnTo>
                  <a:lnTo>
                    <a:pt x="3777" y="13971"/>
                  </a:lnTo>
                  <a:lnTo>
                    <a:pt x="3751" y="14048"/>
                  </a:lnTo>
                  <a:lnTo>
                    <a:pt x="3777" y="14152"/>
                  </a:lnTo>
                  <a:lnTo>
                    <a:pt x="3829" y="14229"/>
                  </a:lnTo>
                  <a:lnTo>
                    <a:pt x="3881" y="14281"/>
                  </a:lnTo>
                  <a:lnTo>
                    <a:pt x="4243" y="14436"/>
                  </a:lnTo>
                  <a:lnTo>
                    <a:pt x="4631" y="14591"/>
                  </a:lnTo>
                  <a:lnTo>
                    <a:pt x="5226" y="14773"/>
                  </a:lnTo>
                  <a:lnTo>
                    <a:pt x="5226" y="15885"/>
                  </a:lnTo>
                  <a:lnTo>
                    <a:pt x="5226" y="15963"/>
                  </a:lnTo>
                  <a:lnTo>
                    <a:pt x="5278" y="16040"/>
                  </a:lnTo>
                  <a:lnTo>
                    <a:pt x="5356" y="16092"/>
                  </a:lnTo>
                  <a:lnTo>
                    <a:pt x="5459" y="16118"/>
                  </a:lnTo>
                  <a:lnTo>
                    <a:pt x="8382" y="16118"/>
                  </a:lnTo>
                  <a:lnTo>
                    <a:pt x="8486" y="16092"/>
                  </a:lnTo>
                  <a:lnTo>
                    <a:pt x="8564" y="16040"/>
                  </a:lnTo>
                  <a:lnTo>
                    <a:pt x="8615" y="15963"/>
                  </a:lnTo>
                  <a:lnTo>
                    <a:pt x="8615" y="15885"/>
                  </a:lnTo>
                  <a:lnTo>
                    <a:pt x="8615" y="14773"/>
                  </a:lnTo>
                  <a:lnTo>
                    <a:pt x="9159" y="14617"/>
                  </a:lnTo>
                  <a:lnTo>
                    <a:pt x="9702" y="14410"/>
                  </a:lnTo>
                  <a:lnTo>
                    <a:pt x="10193" y="14152"/>
                  </a:lnTo>
                  <a:lnTo>
                    <a:pt x="10685" y="13867"/>
                  </a:lnTo>
                  <a:lnTo>
                    <a:pt x="11151" y="13557"/>
                  </a:lnTo>
                  <a:lnTo>
                    <a:pt x="11565" y="13194"/>
                  </a:lnTo>
                  <a:lnTo>
                    <a:pt x="11953" y="12806"/>
                  </a:lnTo>
                  <a:lnTo>
                    <a:pt x="12341" y="12392"/>
                  </a:lnTo>
                  <a:lnTo>
                    <a:pt x="12677" y="11927"/>
                  </a:lnTo>
                  <a:lnTo>
                    <a:pt x="12962" y="11435"/>
                  </a:lnTo>
                  <a:lnTo>
                    <a:pt x="13220" y="10918"/>
                  </a:lnTo>
                  <a:lnTo>
                    <a:pt x="13453" y="10374"/>
                  </a:lnTo>
                  <a:lnTo>
                    <a:pt x="13609" y="9831"/>
                  </a:lnTo>
                  <a:lnTo>
                    <a:pt x="13738" y="9262"/>
                  </a:lnTo>
                  <a:lnTo>
                    <a:pt x="13815" y="8667"/>
                  </a:lnTo>
                  <a:lnTo>
                    <a:pt x="13841" y="8046"/>
                  </a:lnTo>
                  <a:lnTo>
                    <a:pt x="13841" y="7658"/>
                  </a:lnTo>
                  <a:lnTo>
                    <a:pt x="13790" y="7244"/>
                  </a:lnTo>
                  <a:lnTo>
                    <a:pt x="13738" y="6856"/>
                  </a:lnTo>
                  <a:lnTo>
                    <a:pt x="13660" y="6468"/>
                  </a:lnTo>
                  <a:lnTo>
                    <a:pt x="13557" y="6080"/>
                  </a:lnTo>
                  <a:lnTo>
                    <a:pt x="13427" y="5718"/>
                  </a:lnTo>
                  <a:lnTo>
                    <a:pt x="13298" y="5355"/>
                  </a:lnTo>
                  <a:lnTo>
                    <a:pt x="13143" y="5019"/>
                  </a:lnTo>
                  <a:lnTo>
                    <a:pt x="12962" y="4657"/>
                  </a:lnTo>
                  <a:lnTo>
                    <a:pt x="12755" y="4321"/>
                  </a:lnTo>
                  <a:lnTo>
                    <a:pt x="12522" y="3984"/>
                  </a:lnTo>
                  <a:lnTo>
                    <a:pt x="12289" y="3674"/>
                  </a:lnTo>
                  <a:lnTo>
                    <a:pt x="12030" y="3389"/>
                  </a:lnTo>
                  <a:lnTo>
                    <a:pt x="11746" y="3105"/>
                  </a:lnTo>
                  <a:lnTo>
                    <a:pt x="11461" y="2820"/>
                  </a:lnTo>
                  <a:lnTo>
                    <a:pt x="11151" y="2587"/>
                  </a:lnTo>
                  <a:lnTo>
                    <a:pt x="11073" y="25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0" name="Google Shape;3020;p26"/>
          <p:cNvGrpSpPr/>
          <p:nvPr/>
        </p:nvGrpSpPr>
        <p:grpSpPr>
          <a:xfrm>
            <a:off x="4757131" y="2661200"/>
            <a:ext cx="369325" cy="402950"/>
            <a:chOff x="4772825" y="2661200"/>
            <a:chExt cx="369325" cy="402950"/>
          </a:xfrm>
        </p:grpSpPr>
        <p:sp>
          <p:nvSpPr>
            <p:cNvPr id="3021" name="Google Shape;3021;p26"/>
            <p:cNvSpPr/>
            <p:nvPr/>
          </p:nvSpPr>
          <p:spPr>
            <a:xfrm>
              <a:off x="4778625" y="2748500"/>
              <a:ext cx="288500" cy="309850"/>
            </a:xfrm>
            <a:custGeom>
              <a:rect b="b" l="l" r="r" t="t"/>
              <a:pathLst>
                <a:path extrusionOk="0" h="12394" w="11540">
                  <a:moveTo>
                    <a:pt x="10556" y="259"/>
                  </a:moveTo>
                  <a:lnTo>
                    <a:pt x="11540" y="11539"/>
                  </a:lnTo>
                  <a:lnTo>
                    <a:pt x="11540" y="11539"/>
                  </a:lnTo>
                  <a:lnTo>
                    <a:pt x="11540" y="11720"/>
                  </a:lnTo>
                  <a:lnTo>
                    <a:pt x="11488" y="11876"/>
                  </a:lnTo>
                  <a:lnTo>
                    <a:pt x="11436" y="12005"/>
                  </a:lnTo>
                  <a:lnTo>
                    <a:pt x="11307" y="12134"/>
                  </a:lnTo>
                  <a:lnTo>
                    <a:pt x="11203" y="12238"/>
                  </a:lnTo>
                  <a:lnTo>
                    <a:pt x="11048" y="12315"/>
                  </a:lnTo>
                  <a:lnTo>
                    <a:pt x="10893" y="12367"/>
                  </a:lnTo>
                  <a:lnTo>
                    <a:pt x="10712" y="12393"/>
                  </a:lnTo>
                  <a:lnTo>
                    <a:pt x="829" y="12393"/>
                  </a:lnTo>
                  <a:lnTo>
                    <a:pt x="829" y="12393"/>
                  </a:lnTo>
                  <a:lnTo>
                    <a:pt x="648" y="12367"/>
                  </a:lnTo>
                  <a:lnTo>
                    <a:pt x="492" y="12315"/>
                  </a:lnTo>
                  <a:lnTo>
                    <a:pt x="363" y="12238"/>
                  </a:lnTo>
                  <a:lnTo>
                    <a:pt x="234" y="12134"/>
                  </a:lnTo>
                  <a:lnTo>
                    <a:pt x="130" y="12005"/>
                  </a:lnTo>
                  <a:lnTo>
                    <a:pt x="53" y="11876"/>
                  </a:lnTo>
                  <a:lnTo>
                    <a:pt x="1" y="11720"/>
                  </a:lnTo>
                  <a:lnTo>
                    <a:pt x="1" y="11539"/>
                  </a:lnTo>
                  <a:lnTo>
                    <a:pt x="984" y="259"/>
                  </a:lnTo>
                  <a:lnTo>
                    <a:pt x="984" y="259"/>
                  </a:lnTo>
                  <a:lnTo>
                    <a:pt x="1010" y="130"/>
                  </a:lnTo>
                  <a:lnTo>
                    <a:pt x="1062" y="52"/>
                  </a:lnTo>
                  <a:lnTo>
                    <a:pt x="1139" y="27"/>
                  </a:lnTo>
                  <a:lnTo>
                    <a:pt x="1243" y="1"/>
                  </a:lnTo>
                  <a:lnTo>
                    <a:pt x="10298" y="1"/>
                  </a:lnTo>
                  <a:lnTo>
                    <a:pt x="10298" y="1"/>
                  </a:lnTo>
                  <a:lnTo>
                    <a:pt x="10401" y="27"/>
                  </a:lnTo>
                  <a:lnTo>
                    <a:pt x="10479" y="52"/>
                  </a:lnTo>
                  <a:lnTo>
                    <a:pt x="10531" y="130"/>
                  </a:lnTo>
                  <a:lnTo>
                    <a:pt x="10556" y="259"/>
                  </a:lnTo>
                  <a:lnTo>
                    <a:pt x="10556" y="2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26"/>
            <p:cNvSpPr/>
            <p:nvPr/>
          </p:nvSpPr>
          <p:spPr>
            <a:xfrm>
              <a:off x="4975250" y="2823525"/>
              <a:ext cx="161075" cy="161075"/>
            </a:xfrm>
            <a:custGeom>
              <a:rect b="b" l="l" r="r" t="t"/>
              <a:pathLst>
                <a:path extrusionOk="0" h="6443" w="6443">
                  <a:moveTo>
                    <a:pt x="3209" y="6443"/>
                  </a:moveTo>
                  <a:lnTo>
                    <a:pt x="3209" y="6443"/>
                  </a:lnTo>
                  <a:lnTo>
                    <a:pt x="3545" y="6417"/>
                  </a:lnTo>
                  <a:lnTo>
                    <a:pt x="3882" y="6365"/>
                  </a:lnTo>
                  <a:lnTo>
                    <a:pt x="4166" y="6288"/>
                  </a:lnTo>
                  <a:lnTo>
                    <a:pt x="4477" y="6184"/>
                  </a:lnTo>
                  <a:lnTo>
                    <a:pt x="4761" y="6055"/>
                  </a:lnTo>
                  <a:lnTo>
                    <a:pt x="5020" y="5899"/>
                  </a:lnTo>
                  <a:lnTo>
                    <a:pt x="5279" y="5718"/>
                  </a:lnTo>
                  <a:lnTo>
                    <a:pt x="5486" y="5485"/>
                  </a:lnTo>
                  <a:lnTo>
                    <a:pt x="5693" y="5279"/>
                  </a:lnTo>
                  <a:lnTo>
                    <a:pt x="5900" y="5020"/>
                  </a:lnTo>
                  <a:lnTo>
                    <a:pt x="6055" y="4761"/>
                  </a:lnTo>
                  <a:lnTo>
                    <a:pt x="6184" y="4477"/>
                  </a:lnTo>
                  <a:lnTo>
                    <a:pt x="6288" y="4166"/>
                  </a:lnTo>
                  <a:lnTo>
                    <a:pt x="6365" y="3881"/>
                  </a:lnTo>
                  <a:lnTo>
                    <a:pt x="6417" y="3545"/>
                  </a:lnTo>
                  <a:lnTo>
                    <a:pt x="6443" y="3235"/>
                  </a:lnTo>
                  <a:lnTo>
                    <a:pt x="6443" y="3235"/>
                  </a:lnTo>
                  <a:lnTo>
                    <a:pt x="6417" y="2898"/>
                  </a:lnTo>
                  <a:lnTo>
                    <a:pt x="6365" y="2588"/>
                  </a:lnTo>
                  <a:lnTo>
                    <a:pt x="6288" y="2277"/>
                  </a:lnTo>
                  <a:lnTo>
                    <a:pt x="6184" y="1967"/>
                  </a:lnTo>
                  <a:lnTo>
                    <a:pt x="6055" y="1682"/>
                  </a:lnTo>
                  <a:lnTo>
                    <a:pt x="5900" y="1424"/>
                  </a:lnTo>
                  <a:lnTo>
                    <a:pt x="5693" y="1165"/>
                  </a:lnTo>
                  <a:lnTo>
                    <a:pt x="5486" y="958"/>
                  </a:lnTo>
                  <a:lnTo>
                    <a:pt x="5279" y="751"/>
                  </a:lnTo>
                  <a:lnTo>
                    <a:pt x="5020" y="544"/>
                  </a:lnTo>
                  <a:lnTo>
                    <a:pt x="4761" y="389"/>
                  </a:lnTo>
                  <a:lnTo>
                    <a:pt x="4477" y="259"/>
                  </a:lnTo>
                  <a:lnTo>
                    <a:pt x="4166" y="156"/>
                  </a:lnTo>
                  <a:lnTo>
                    <a:pt x="3882" y="78"/>
                  </a:lnTo>
                  <a:lnTo>
                    <a:pt x="3545" y="27"/>
                  </a:lnTo>
                  <a:lnTo>
                    <a:pt x="3209" y="1"/>
                  </a:lnTo>
                  <a:lnTo>
                    <a:pt x="3209" y="1"/>
                  </a:lnTo>
                  <a:lnTo>
                    <a:pt x="2898" y="27"/>
                  </a:lnTo>
                  <a:lnTo>
                    <a:pt x="2562" y="78"/>
                  </a:lnTo>
                  <a:lnTo>
                    <a:pt x="2278" y="156"/>
                  </a:lnTo>
                  <a:lnTo>
                    <a:pt x="1967" y="259"/>
                  </a:lnTo>
                  <a:lnTo>
                    <a:pt x="1682" y="389"/>
                  </a:lnTo>
                  <a:lnTo>
                    <a:pt x="1424" y="544"/>
                  </a:lnTo>
                  <a:lnTo>
                    <a:pt x="1165" y="751"/>
                  </a:lnTo>
                  <a:lnTo>
                    <a:pt x="958" y="958"/>
                  </a:lnTo>
                  <a:lnTo>
                    <a:pt x="751" y="1165"/>
                  </a:lnTo>
                  <a:lnTo>
                    <a:pt x="544" y="1424"/>
                  </a:lnTo>
                  <a:lnTo>
                    <a:pt x="389" y="1682"/>
                  </a:lnTo>
                  <a:lnTo>
                    <a:pt x="260" y="1967"/>
                  </a:lnTo>
                  <a:lnTo>
                    <a:pt x="156" y="2277"/>
                  </a:lnTo>
                  <a:lnTo>
                    <a:pt x="78" y="2588"/>
                  </a:lnTo>
                  <a:lnTo>
                    <a:pt x="27" y="2898"/>
                  </a:lnTo>
                  <a:lnTo>
                    <a:pt x="1" y="3235"/>
                  </a:lnTo>
                  <a:lnTo>
                    <a:pt x="1" y="3235"/>
                  </a:lnTo>
                  <a:lnTo>
                    <a:pt x="27" y="3545"/>
                  </a:lnTo>
                  <a:lnTo>
                    <a:pt x="78" y="3881"/>
                  </a:lnTo>
                  <a:lnTo>
                    <a:pt x="156" y="4166"/>
                  </a:lnTo>
                  <a:lnTo>
                    <a:pt x="260" y="4477"/>
                  </a:lnTo>
                  <a:lnTo>
                    <a:pt x="389" y="4761"/>
                  </a:lnTo>
                  <a:lnTo>
                    <a:pt x="544" y="5020"/>
                  </a:lnTo>
                  <a:lnTo>
                    <a:pt x="751" y="5279"/>
                  </a:lnTo>
                  <a:lnTo>
                    <a:pt x="958" y="5485"/>
                  </a:lnTo>
                  <a:lnTo>
                    <a:pt x="1165" y="5718"/>
                  </a:lnTo>
                  <a:lnTo>
                    <a:pt x="1424" y="5899"/>
                  </a:lnTo>
                  <a:lnTo>
                    <a:pt x="1682" y="6055"/>
                  </a:lnTo>
                  <a:lnTo>
                    <a:pt x="1967" y="6184"/>
                  </a:lnTo>
                  <a:lnTo>
                    <a:pt x="2278" y="6288"/>
                  </a:lnTo>
                  <a:lnTo>
                    <a:pt x="2562" y="6365"/>
                  </a:lnTo>
                  <a:lnTo>
                    <a:pt x="2898" y="6417"/>
                  </a:lnTo>
                  <a:lnTo>
                    <a:pt x="3209" y="6443"/>
                  </a:lnTo>
                  <a:lnTo>
                    <a:pt x="3209" y="64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26"/>
            <p:cNvSpPr/>
            <p:nvPr/>
          </p:nvSpPr>
          <p:spPr>
            <a:xfrm>
              <a:off x="4840075" y="2773725"/>
              <a:ext cx="33025" cy="33025"/>
            </a:xfrm>
            <a:custGeom>
              <a:rect b="b" l="l" r="r" t="t"/>
              <a:pathLst>
                <a:path extrusionOk="0" h="1321" w="1321">
                  <a:moveTo>
                    <a:pt x="648" y="1320"/>
                  </a:moveTo>
                  <a:lnTo>
                    <a:pt x="648" y="1320"/>
                  </a:lnTo>
                  <a:lnTo>
                    <a:pt x="803" y="1320"/>
                  </a:lnTo>
                  <a:lnTo>
                    <a:pt x="906" y="1268"/>
                  </a:lnTo>
                  <a:lnTo>
                    <a:pt x="1036" y="1217"/>
                  </a:lnTo>
                  <a:lnTo>
                    <a:pt x="1139" y="1139"/>
                  </a:lnTo>
                  <a:lnTo>
                    <a:pt x="1217" y="1036"/>
                  </a:lnTo>
                  <a:lnTo>
                    <a:pt x="1268" y="932"/>
                  </a:lnTo>
                  <a:lnTo>
                    <a:pt x="1320" y="803"/>
                  </a:lnTo>
                  <a:lnTo>
                    <a:pt x="1320" y="673"/>
                  </a:lnTo>
                  <a:lnTo>
                    <a:pt x="1320" y="673"/>
                  </a:lnTo>
                  <a:lnTo>
                    <a:pt x="1320" y="518"/>
                  </a:lnTo>
                  <a:lnTo>
                    <a:pt x="1268" y="415"/>
                  </a:lnTo>
                  <a:lnTo>
                    <a:pt x="1217" y="285"/>
                  </a:lnTo>
                  <a:lnTo>
                    <a:pt x="1139" y="182"/>
                  </a:lnTo>
                  <a:lnTo>
                    <a:pt x="1036" y="104"/>
                  </a:lnTo>
                  <a:lnTo>
                    <a:pt x="906" y="52"/>
                  </a:lnTo>
                  <a:lnTo>
                    <a:pt x="803" y="1"/>
                  </a:lnTo>
                  <a:lnTo>
                    <a:pt x="648" y="1"/>
                  </a:lnTo>
                  <a:lnTo>
                    <a:pt x="648" y="1"/>
                  </a:lnTo>
                  <a:lnTo>
                    <a:pt x="518" y="1"/>
                  </a:lnTo>
                  <a:lnTo>
                    <a:pt x="389" y="52"/>
                  </a:lnTo>
                  <a:lnTo>
                    <a:pt x="285" y="104"/>
                  </a:lnTo>
                  <a:lnTo>
                    <a:pt x="182" y="182"/>
                  </a:lnTo>
                  <a:lnTo>
                    <a:pt x="104" y="285"/>
                  </a:lnTo>
                  <a:lnTo>
                    <a:pt x="52" y="415"/>
                  </a:lnTo>
                  <a:lnTo>
                    <a:pt x="1" y="518"/>
                  </a:lnTo>
                  <a:lnTo>
                    <a:pt x="1" y="673"/>
                  </a:lnTo>
                  <a:lnTo>
                    <a:pt x="1" y="673"/>
                  </a:lnTo>
                  <a:lnTo>
                    <a:pt x="1" y="803"/>
                  </a:lnTo>
                  <a:lnTo>
                    <a:pt x="52" y="932"/>
                  </a:lnTo>
                  <a:lnTo>
                    <a:pt x="104" y="1036"/>
                  </a:lnTo>
                  <a:lnTo>
                    <a:pt x="182" y="1139"/>
                  </a:lnTo>
                  <a:lnTo>
                    <a:pt x="285" y="1217"/>
                  </a:lnTo>
                  <a:lnTo>
                    <a:pt x="389" y="1268"/>
                  </a:lnTo>
                  <a:lnTo>
                    <a:pt x="518" y="1320"/>
                  </a:lnTo>
                  <a:lnTo>
                    <a:pt x="648" y="1320"/>
                  </a:lnTo>
                  <a:lnTo>
                    <a:pt x="648" y="132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26"/>
            <p:cNvSpPr/>
            <p:nvPr/>
          </p:nvSpPr>
          <p:spPr>
            <a:xfrm>
              <a:off x="4972675" y="2773725"/>
              <a:ext cx="33000" cy="33025"/>
            </a:xfrm>
            <a:custGeom>
              <a:rect b="b" l="l" r="r" t="t"/>
              <a:pathLst>
                <a:path extrusionOk="0" h="1321" w="1320">
                  <a:moveTo>
                    <a:pt x="673" y="1320"/>
                  </a:moveTo>
                  <a:lnTo>
                    <a:pt x="673" y="1320"/>
                  </a:lnTo>
                  <a:lnTo>
                    <a:pt x="802" y="1320"/>
                  </a:lnTo>
                  <a:lnTo>
                    <a:pt x="932" y="1268"/>
                  </a:lnTo>
                  <a:lnTo>
                    <a:pt x="1035" y="1217"/>
                  </a:lnTo>
                  <a:lnTo>
                    <a:pt x="1139" y="1139"/>
                  </a:lnTo>
                  <a:lnTo>
                    <a:pt x="1216" y="1036"/>
                  </a:lnTo>
                  <a:lnTo>
                    <a:pt x="1268" y="932"/>
                  </a:lnTo>
                  <a:lnTo>
                    <a:pt x="1320" y="803"/>
                  </a:lnTo>
                  <a:lnTo>
                    <a:pt x="1320" y="673"/>
                  </a:lnTo>
                  <a:lnTo>
                    <a:pt x="1320" y="673"/>
                  </a:lnTo>
                  <a:lnTo>
                    <a:pt x="1320" y="518"/>
                  </a:lnTo>
                  <a:lnTo>
                    <a:pt x="1268" y="415"/>
                  </a:lnTo>
                  <a:lnTo>
                    <a:pt x="1216" y="285"/>
                  </a:lnTo>
                  <a:lnTo>
                    <a:pt x="1139" y="182"/>
                  </a:lnTo>
                  <a:lnTo>
                    <a:pt x="1035" y="104"/>
                  </a:lnTo>
                  <a:lnTo>
                    <a:pt x="932" y="52"/>
                  </a:lnTo>
                  <a:lnTo>
                    <a:pt x="802" y="1"/>
                  </a:lnTo>
                  <a:lnTo>
                    <a:pt x="673" y="1"/>
                  </a:lnTo>
                  <a:lnTo>
                    <a:pt x="673" y="1"/>
                  </a:lnTo>
                  <a:lnTo>
                    <a:pt x="518" y="1"/>
                  </a:lnTo>
                  <a:lnTo>
                    <a:pt x="414" y="52"/>
                  </a:lnTo>
                  <a:lnTo>
                    <a:pt x="285" y="104"/>
                  </a:lnTo>
                  <a:lnTo>
                    <a:pt x="181" y="182"/>
                  </a:lnTo>
                  <a:lnTo>
                    <a:pt x="104" y="285"/>
                  </a:lnTo>
                  <a:lnTo>
                    <a:pt x="52" y="415"/>
                  </a:lnTo>
                  <a:lnTo>
                    <a:pt x="0" y="518"/>
                  </a:lnTo>
                  <a:lnTo>
                    <a:pt x="0" y="673"/>
                  </a:lnTo>
                  <a:lnTo>
                    <a:pt x="0" y="673"/>
                  </a:lnTo>
                  <a:lnTo>
                    <a:pt x="0" y="803"/>
                  </a:lnTo>
                  <a:lnTo>
                    <a:pt x="52" y="932"/>
                  </a:lnTo>
                  <a:lnTo>
                    <a:pt x="104" y="1036"/>
                  </a:lnTo>
                  <a:lnTo>
                    <a:pt x="181" y="1139"/>
                  </a:lnTo>
                  <a:lnTo>
                    <a:pt x="285" y="1217"/>
                  </a:lnTo>
                  <a:lnTo>
                    <a:pt x="414" y="1268"/>
                  </a:lnTo>
                  <a:lnTo>
                    <a:pt x="518" y="1320"/>
                  </a:lnTo>
                  <a:lnTo>
                    <a:pt x="673" y="1320"/>
                  </a:lnTo>
                  <a:lnTo>
                    <a:pt x="673" y="132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26"/>
            <p:cNvSpPr/>
            <p:nvPr/>
          </p:nvSpPr>
          <p:spPr>
            <a:xfrm>
              <a:off x="5007600" y="2866225"/>
              <a:ext cx="96400" cy="82150"/>
            </a:xfrm>
            <a:custGeom>
              <a:rect b="b" l="l" r="r" t="t"/>
              <a:pathLst>
                <a:path extrusionOk="0" h="3286" w="3856">
                  <a:moveTo>
                    <a:pt x="311" y="311"/>
                  </a:moveTo>
                  <a:lnTo>
                    <a:pt x="311" y="311"/>
                  </a:lnTo>
                  <a:lnTo>
                    <a:pt x="466" y="181"/>
                  </a:lnTo>
                  <a:lnTo>
                    <a:pt x="647" y="78"/>
                  </a:lnTo>
                  <a:lnTo>
                    <a:pt x="828" y="26"/>
                  </a:lnTo>
                  <a:lnTo>
                    <a:pt x="1035" y="0"/>
                  </a:lnTo>
                  <a:lnTo>
                    <a:pt x="1242" y="26"/>
                  </a:lnTo>
                  <a:lnTo>
                    <a:pt x="1423" y="78"/>
                  </a:lnTo>
                  <a:lnTo>
                    <a:pt x="1604" y="181"/>
                  </a:lnTo>
                  <a:lnTo>
                    <a:pt x="1760" y="311"/>
                  </a:lnTo>
                  <a:lnTo>
                    <a:pt x="1760" y="311"/>
                  </a:lnTo>
                  <a:lnTo>
                    <a:pt x="1837" y="362"/>
                  </a:lnTo>
                  <a:lnTo>
                    <a:pt x="1941" y="388"/>
                  </a:lnTo>
                  <a:lnTo>
                    <a:pt x="2018" y="362"/>
                  </a:lnTo>
                  <a:lnTo>
                    <a:pt x="2096" y="311"/>
                  </a:lnTo>
                  <a:lnTo>
                    <a:pt x="2096" y="311"/>
                  </a:lnTo>
                  <a:lnTo>
                    <a:pt x="2251" y="181"/>
                  </a:lnTo>
                  <a:lnTo>
                    <a:pt x="2432" y="78"/>
                  </a:lnTo>
                  <a:lnTo>
                    <a:pt x="2613" y="26"/>
                  </a:lnTo>
                  <a:lnTo>
                    <a:pt x="2820" y="0"/>
                  </a:lnTo>
                  <a:lnTo>
                    <a:pt x="3027" y="26"/>
                  </a:lnTo>
                  <a:lnTo>
                    <a:pt x="3208" y="78"/>
                  </a:lnTo>
                  <a:lnTo>
                    <a:pt x="3390" y="181"/>
                  </a:lnTo>
                  <a:lnTo>
                    <a:pt x="3545" y="311"/>
                  </a:lnTo>
                  <a:lnTo>
                    <a:pt x="3545" y="311"/>
                  </a:lnTo>
                  <a:lnTo>
                    <a:pt x="3674" y="466"/>
                  </a:lnTo>
                  <a:lnTo>
                    <a:pt x="3778" y="647"/>
                  </a:lnTo>
                  <a:lnTo>
                    <a:pt x="3829" y="828"/>
                  </a:lnTo>
                  <a:lnTo>
                    <a:pt x="3855" y="1035"/>
                  </a:lnTo>
                  <a:lnTo>
                    <a:pt x="3829" y="1242"/>
                  </a:lnTo>
                  <a:lnTo>
                    <a:pt x="3778" y="1423"/>
                  </a:lnTo>
                  <a:lnTo>
                    <a:pt x="3674" y="1604"/>
                  </a:lnTo>
                  <a:lnTo>
                    <a:pt x="3545" y="1760"/>
                  </a:lnTo>
                  <a:lnTo>
                    <a:pt x="2096" y="3208"/>
                  </a:lnTo>
                  <a:lnTo>
                    <a:pt x="2096" y="3208"/>
                  </a:lnTo>
                  <a:lnTo>
                    <a:pt x="2018" y="3286"/>
                  </a:lnTo>
                  <a:lnTo>
                    <a:pt x="1941" y="3286"/>
                  </a:lnTo>
                  <a:lnTo>
                    <a:pt x="1837" y="3286"/>
                  </a:lnTo>
                  <a:lnTo>
                    <a:pt x="1760" y="3208"/>
                  </a:lnTo>
                  <a:lnTo>
                    <a:pt x="311" y="1760"/>
                  </a:lnTo>
                  <a:lnTo>
                    <a:pt x="311" y="1760"/>
                  </a:lnTo>
                  <a:lnTo>
                    <a:pt x="182" y="1604"/>
                  </a:lnTo>
                  <a:lnTo>
                    <a:pt x="78" y="1423"/>
                  </a:lnTo>
                  <a:lnTo>
                    <a:pt x="26" y="1242"/>
                  </a:lnTo>
                  <a:lnTo>
                    <a:pt x="0" y="1035"/>
                  </a:lnTo>
                  <a:lnTo>
                    <a:pt x="26" y="828"/>
                  </a:lnTo>
                  <a:lnTo>
                    <a:pt x="78" y="647"/>
                  </a:lnTo>
                  <a:lnTo>
                    <a:pt x="182" y="466"/>
                  </a:lnTo>
                  <a:lnTo>
                    <a:pt x="311" y="311"/>
                  </a:lnTo>
                  <a:lnTo>
                    <a:pt x="311" y="3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26"/>
            <p:cNvSpPr/>
            <p:nvPr/>
          </p:nvSpPr>
          <p:spPr>
            <a:xfrm>
              <a:off x="4772825" y="2661200"/>
              <a:ext cx="369325" cy="402950"/>
            </a:xfrm>
            <a:custGeom>
              <a:rect b="b" l="l" r="r" t="t"/>
              <a:pathLst>
                <a:path extrusionOk="0" h="16118" w="14773">
                  <a:moveTo>
                    <a:pt x="7166" y="466"/>
                  </a:moveTo>
                  <a:lnTo>
                    <a:pt x="7399" y="492"/>
                  </a:lnTo>
                  <a:lnTo>
                    <a:pt x="7658" y="569"/>
                  </a:lnTo>
                  <a:lnTo>
                    <a:pt x="7865" y="699"/>
                  </a:lnTo>
                  <a:lnTo>
                    <a:pt x="8046" y="854"/>
                  </a:lnTo>
                  <a:lnTo>
                    <a:pt x="8201" y="1035"/>
                  </a:lnTo>
                  <a:lnTo>
                    <a:pt x="8331" y="1242"/>
                  </a:lnTo>
                  <a:lnTo>
                    <a:pt x="8408" y="1501"/>
                  </a:lnTo>
                  <a:lnTo>
                    <a:pt x="8434" y="1733"/>
                  </a:lnTo>
                  <a:lnTo>
                    <a:pt x="8434" y="3260"/>
                  </a:lnTo>
                  <a:lnTo>
                    <a:pt x="3596" y="3260"/>
                  </a:lnTo>
                  <a:lnTo>
                    <a:pt x="3596" y="1733"/>
                  </a:lnTo>
                  <a:lnTo>
                    <a:pt x="3622" y="1501"/>
                  </a:lnTo>
                  <a:lnTo>
                    <a:pt x="3674" y="1242"/>
                  </a:lnTo>
                  <a:lnTo>
                    <a:pt x="3803" y="1035"/>
                  </a:lnTo>
                  <a:lnTo>
                    <a:pt x="3958" y="854"/>
                  </a:lnTo>
                  <a:lnTo>
                    <a:pt x="4140" y="699"/>
                  </a:lnTo>
                  <a:lnTo>
                    <a:pt x="4346" y="569"/>
                  </a:lnTo>
                  <a:lnTo>
                    <a:pt x="4605" y="492"/>
                  </a:lnTo>
                  <a:lnTo>
                    <a:pt x="4838" y="466"/>
                  </a:lnTo>
                  <a:close/>
                  <a:moveTo>
                    <a:pt x="3596" y="4812"/>
                  </a:moveTo>
                  <a:lnTo>
                    <a:pt x="3648" y="4864"/>
                  </a:lnTo>
                  <a:lnTo>
                    <a:pt x="3700" y="4916"/>
                  </a:lnTo>
                  <a:lnTo>
                    <a:pt x="3751" y="4993"/>
                  </a:lnTo>
                  <a:lnTo>
                    <a:pt x="3777" y="5071"/>
                  </a:lnTo>
                  <a:lnTo>
                    <a:pt x="3777" y="5174"/>
                  </a:lnTo>
                  <a:lnTo>
                    <a:pt x="3777" y="5252"/>
                  </a:lnTo>
                  <a:lnTo>
                    <a:pt x="3751" y="5330"/>
                  </a:lnTo>
                  <a:lnTo>
                    <a:pt x="3700" y="5407"/>
                  </a:lnTo>
                  <a:lnTo>
                    <a:pt x="3648" y="5459"/>
                  </a:lnTo>
                  <a:lnTo>
                    <a:pt x="3596" y="5511"/>
                  </a:lnTo>
                  <a:lnTo>
                    <a:pt x="3519" y="5562"/>
                  </a:lnTo>
                  <a:lnTo>
                    <a:pt x="3441" y="5588"/>
                  </a:lnTo>
                  <a:lnTo>
                    <a:pt x="3260" y="5588"/>
                  </a:lnTo>
                  <a:lnTo>
                    <a:pt x="3182" y="5562"/>
                  </a:lnTo>
                  <a:lnTo>
                    <a:pt x="3105" y="5511"/>
                  </a:lnTo>
                  <a:lnTo>
                    <a:pt x="3053" y="5459"/>
                  </a:lnTo>
                  <a:lnTo>
                    <a:pt x="3001" y="5407"/>
                  </a:lnTo>
                  <a:lnTo>
                    <a:pt x="2949" y="5330"/>
                  </a:lnTo>
                  <a:lnTo>
                    <a:pt x="2924" y="5252"/>
                  </a:lnTo>
                  <a:lnTo>
                    <a:pt x="2924" y="5174"/>
                  </a:lnTo>
                  <a:lnTo>
                    <a:pt x="2924" y="5071"/>
                  </a:lnTo>
                  <a:lnTo>
                    <a:pt x="2949" y="4993"/>
                  </a:lnTo>
                  <a:lnTo>
                    <a:pt x="3001" y="4916"/>
                  </a:lnTo>
                  <a:lnTo>
                    <a:pt x="3053" y="4864"/>
                  </a:lnTo>
                  <a:lnTo>
                    <a:pt x="3105" y="4812"/>
                  </a:lnTo>
                  <a:lnTo>
                    <a:pt x="3131" y="4916"/>
                  </a:lnTo>
                  <a:lnTo>
                    <a:pt x="3182" y="4993"/>
                  </a:lnTo>
                  <a:lnTo>
                    <a:pt x="3234" y="5045"/>
                  </a:lnTo>
                  <a:lnTo>
                    <a:pt x="3338" y="5071"/>
                  </a:lnTo>
                  <a:lnTo>
                    <a:pt x="3441" y="5045"/>
                  </a:lnTo>
                  <a:lnTo>
                    <a:pt x="3519" y="4993"/>
                  </a:lnTo>
                  <a:lnTo>
                    <a:pt x="3570" y="4916"/>
                  </a:lnTo>
                  <a:lnTo>
                    <a:pt x="3596" y="4812"/>
                  </a:lnTo>
                  <a:close/>
                  <a:moveTo>
                    <a:pt x="8900" y="4812"/>
                  </a:moveTo>
                  <a:lnTo>
                    <a:pt x="8952" y="4864"/>
                  </a:lnTo>
                  <a:lnTo>
                    <a:pt x="9029" y="4916"/>
                  </a:lnTo>
                  <a:lnTo>
                    <a:pt x="9055" y="4993"/>
                  </a:lnTo>
                  <a:lnTo>
                    <a:pt x="9081" y="5071"/>
                  </a:lnTo>
                  <a:lnTo>
                    <a:pt x="9081" y="5174"/>
                  </a:lnTo>
                  <a:lnTo>
                    <a:pt x="9081" y="5252"/>
                  </a:lnTo>
                  <a:lnTo>
                    <a:pt x="9055" y="5330"/>
                  </a:lnTo>
                  <a:lnTo>
                    <a:pt x="9029" y="5407"/>
                  </a:lnTo>
                  <a:lnTo>
                    <a:pt x="8952" y="5459"/>
                  </a:lnTo>
                  <a:lnTo>
                    <a:pt x="8900" y="5511"/>
                  </a:lnTo>
                  <a:lnTo>
                    <a:pt x="8822" y="5562"/>
                  </a:lnTo>
                  <a:lnTo>
                    <a:pt x="8745" y="5588"/>
                  </a:lnTo>
                  <a:lnTo>
                    <a:pt x="8564" y="5588"/>
                  </a:lnTo>
                  <a:lnTo>
                    <a:pt x="8486" y="5562"/>
                  </a:lnTo>
                  <a:lnTo>
                    <a:pt x="8408" y="5511"/>
                  </a:lnTo>
                  <a:lnTo>
                    <a:pt x="8357" y="5459"/>
                  </a:lnTo>
                  <a:lnTo>
                    <a:pt x="8305" y="5407"/>
                  </a:lnTo>
                  <a:lnTo>
                    <a:pt x="8253" y="5330"/>
                  </a:lnTo>
                  <a:lnTo>
                    <a:pt x="8227" y="5252"/>
                  </a:lnTo>
                  <a:lnTo>
                    <a:pt x="8227" y="5174"/>
                  </a:lnTo>
                  <a:lnTo>
                    <a:pt x="8227" y="5071"/>
                  </a:lnTo>
                  <a:lnTo>
                    <a:pt x="8253" y="4993"/>
                  </a:lnTo>
                  <a:lnTo>
                    <a:pt x="8305" y="4916"/>
                  </a:lnTo>
                  <a:lnTo>
                    <a:pt x="8357" y="4864"/>
                  </a:lnTo>
                  <a:lnTo>
                    <a:pt x="8434" y="4812"/>
                  </a:lnTo>
                  <a:lnTo>
                    <a:pt x="8434" y="4916"/>
                  </a:lnTo>
                  <a:lnTo>
                    <a:pt x="8486" y="4993"/>
                  </a:lnTo>
                  <a:lnTo>
                    <a:pt x="8564" y="5045"/>
                  </a:lnTo>
                  <a:lnTo>
                    <a:pt x="8667" y="5071"/>
                  </a:lnTo>
                  <a:lnTo>
                    <a:pt x="8771" y="5045"/>
                  </a:lnTo>
                  <a:lnTo>
                    <a:pt x="8822" y="4993"/>
                  </a:lnTo>
                  <a:lnTo>
                    <a:pt x="8874" y="4916"/>
                  </a:lnTo>
                  <a:lnTo>
                    <a:pt x="8900" y="4812"/>
                  </a:lnTo>
                  <a:close/>
                  <a:moveTo>
                    <a:pt x="10426" y="7968"/>
                  </a:moveTo>
                  <a:lnTo>
                    <a:pt x="10193" y="7994"/>
                  </a:lnTo>
                  <a:lnTo>
                    <a:pt x="9961" y="8072"/>
                  </a:lnTo>
                  <a:lnTo>
                    <a:pt x="9728" y="8175"/>
                  </a:lnTo>
                  <a:lnTo>
                    <a:pt x="9521" y="8331"/>
                  </a:lnTo>
                  <a:lnTo>
                    <a:pt x="9366" y="8538"/>
                  </a:lnTo>
                  <a:lnTo>
                    <a:pt x="9262" y="8770"/>
                  </a:lnTo>
                  <a:lnTo>
                    <a:pt x="9184" y="9003"/>
                  </a:lnTo>
                  <a:lnTo>
                    <a:pt x="9159" y="9236"/>
                  </a:lnTo>
                  <a:lnTo>
                    <a:pt x="9184" y="9469"/>
                  </a:lnTo>
                  <a:lnTo>
                    <a:pt x="9262" y="9702"/>
                  </a:lnTo>
                  <a:lnTo>
                    <a:pt x="9366" y="9935"/>
                  </a:lnTo>
                  <a:lnTo>
                    <a:pt x="9521" y="10142"/>
                  </a:lnTo>
                  <a:lnTo>
                    <a:pt x="11151" y="11746"/>
                  </a:lnTo>
                  <a:lnTo>
                    <a:pt x="11228" y="11797"/>
                  </a:lnTo>
                  <a:lnTo>
                    <a:pt x="11306" y="11823"/>
                  </a:lnTo>
                  <a:lnTo>
                    <a:pt x="11409" y="11797"/>
                  </a:lnTo>
                  <a:lnTo>
                    <a:pt x="11487" y="11746"/>
                  </a:lnTo>
                  <a:lnTo>
                    <a:pt x="12186" y="11047"/>
                  </a:lnTo>
                  <a:lnTo>
                    <a:pt x="12237" y="10970"/>
                  </a:lnTo>
                  <a:lnTo>
                    <a:pt x="12263" y="10892"/>
                  </a:lnTo>
                  <a:lnTo>
                    <a:pt x="12237" y="10788"/>
                  </a:lnTo>
                  <a:lnTo>
                    <a:pt x="12186" y="10711"/>
                  </a:lnTo>
                  <a:lnTo>
                    <a:pt x="12108" y="10659"/>
                  </a:lnTo>
                  <a:lnTo>
                    <a:pt x="12030" y="10633"/>
                  </a:lnTo>
                  <a:lnTo>
                    <a:pt x="11927" y="10659"/>
                  </a:lnTo>
                  <a:lnTo>
                    <a:pt x="11849" y="10711"/>
                  </a:lnTo>
                  <a:lnTo>
                    <a:pt x="11306" y="11254"/>
                  </a:lnTo>
                  <a:lnTo>
                    <a:pt x="9857" y="9805"/>
                  </a:lnTo>
                  <a:lnTo>
                    <a:pt x="9754" y="9676"/>
                  </a:lnTo>
                  <a:lnTo>
                    <a:pt x="9702" y="9547"/>
                  </a:lnTo>
                  <a:lnTo>
                    <a:pt x="9650" y="9391"/>
                  </a:lnTo>
                  <a:lnTo>
                    <a:pt x="9624" y="9236"/>
                  </a:lnTo>
                  <a:lnTo>
                    <a:pt x="9650" y="9081"/>
                  </a:lnTo>
                  <a:lnTo>
                    <a:pt x="9702" y="8926"/>
                  </a:lnTo>
                  <a:lnTo>
                    <a:pt x="9754" y="8796"/>
                  </a:lnTo>
                  <a:lnTo>
                    <a:pt x="9857" y="8667"/>
                  </a:lnTo>
                  <a:lnTo>
                    <a:pt x="9986" y="8563"/>
                  </a:lnTo>
                  <a:lnTo>
                    <a:pt x="10142" y="8512"/>
                  </a:lnTo>
                  <a:lnTo>
                    <a:pt x="10271" y="8460"/>
                  </a:lnTo>
                  <a:lnTo>
                    <a:pt x="10426" y="8434"/>
                  </a:lnTo>
                  <a:lnTo>
                    <a:pt x="10582" y="8460"/>
                  </a:lnTo>
                  <a:lnTo>
                    <a:pt x="10737" y="8512"/>
                  </a:lnTo>
                  <a:lnTo>
                    <a:pt x="10866" y="8563"/>
                  </a:lnTo>
                  <a:lnTo>
                    <a:pt x="10995" y="8667"/>
                  </a:lnTo>
                  <a:lnTo>
                    <a:pt x="11151" y="8848"/>
                  </a:lnTo>
                  <a:lnTo>
                    <a:pt x="11228" y="8900"/>
                  </a:lnTo>
                  <a:lnTo>
                    <a:pt x="11409" y="8900"/>
                  </a:lnTo>
                  <a:lnTo>
                    <a:pt x="11487" y="8848"/>
                  </a:lnTo>
                  <a:lnTo>
                    <a:pt x="11642" y="8667"/>
                  </a:lnTo>
                  <a:lnTo>
                    <a:pt x="11772" y="8563"/>
                  </a:lnTo>
                  <a:lnTo>
                    <a:pt x="11901" y="8512"/>
                  </a:lnTo>
                  <a:lnTo>
                    <a:pt x="12056" y="8460"/>
                  </a:lnTo>
                  <a:lnTo>
                    <a:pt x="12211" y="8434"/>
                  </a:lnTo>
                  <a:lnTo>
                    <a:pt x="12367" y="8460"/>
                  </a:lnTo>
                  <a:lnTo>
                    <a:pt x="12496" y="8512"/>
                  </a:lnTo>
                  <a:lnTo>
                    <a:pt x="12651" y="8563"/>
                  </a:lnTo>
                  <a:lnTo>
                    <a:pt x="12781" y="8667"/>
                  </a:lnTo>
                  <a:lnTo>
                    <a:pt x="12884" y="8796"/>
                  </a:lnTo>
                  <a:lnTo>
                    <a:pt x="12936" y="8926"/>
                  </a:lnTo>
                  <a:lnTo>
                    <a:pt x="12988" y="9081"/>
                  </a:lnTo>
                  <a:lnTo>
                    <a:pt x="13013" y="9236"/>
                  </a:lnTo>
                  <a:lnTo>
                    <a:pt x="12988" y="9391"/>
                  </a:lnTo>
                  <a:lnTo>
                    <a:pt x="12936" y="9547"/>
                  </a:lnTo>
                  <a:lnTo>
                    <a:pt x="12884" y="9676"/>
                  </a:lnTo>
                  <a:lnTo>
                    <a:pt x="12781" y="9805"/>
                  </a:lnTo>
                  <a:lnTo>
                    <a:pt x="12599" y="9961"/>
                  </a:lnTo>
                  <a:lnTo>
                    <a:pt x="12548" y="10038"/>
                  </a:lnTo>
                  <a:lnTo>
                    <a:pt x="12548" y="10116"/>
                  </a:lnTo>
                  <a:lnTo>
                    <a:pt x="12548" y="10219"/>
                  </a:lnTo>
                  <a:lnTo>
                    <a:pt x="12599" y="10297"/>
                  </a:lnTo>
                  <a:lnTo>
                    <a:pt x="12677" y="10349"/>
                  </a:lnTo>
                  <a:lnTo>
                    <a:pt x="12781" y="10374"/>
                  </a:lnTo>
                  <a:lnTo>
                    <a:pt x="12858" y="10349"/>
                  </a:lnTo>
                  <a:lnTo>
                    <a:pt x="12936" y="10297"/>
                  </a:lnTo>
                  <a:lnTo>
                    <a:pt x="13091" y="10142"/>
                  </a:lnTo>
                  <a:lnTo>
                    <a:pt x="13272" y="9935"/>
                  </a:lnTo>
                  <a:lnTo>
                    <a:pt x="13376" y="9702"/>
                  </a:lnTo>
                  <a:lnTo>
                    <a:pt x="13453" y="9469"/>
                  </a:lnTo>
                  <a:lnTo>
                    <a:pt x="13479" y="9236"/>
                  </a:lnTo>
                  <a:lnTo>
                    <a:pt x="13453" y="9003"/>
                  </a:lnTo>
                  <a:lnTo>
                    <a:pt x="13376" y="8770"/>
                  </a:lnTo>
                  <a:lnTo>
                    <a:pt x="13272" y="8538"/>
                  </a:lnTo>
                  <a:lnTo>
                    <a:pt x="13091" y="8331"/>
                  </a:lnTo>
                  <a:lnTo>
                    <a:pt x="12910" y="8175"/>
                  </a:lnTo>
                  <a:lnTo>
                    <a:pt x="12677" y="8072"/>
                  </a:lnTo>
                  <a:lnTo>
                    <a:pt x="12444" y="7994"/>
                  </a:lnTo>
                  <a:lnTo>
                    <a:pt x="12211" y="7968"/>
                  </a:lnTo>
                  <a:lnTo>
                    <a:pt x="11979" y="7994"/>
                  </a:lnTo>
                  <a:lnTo>
                    <a:pt x="11746" y="8072"/>
                  </a:lnTo>
                  <a:lnTo>
                    <a:pt x="11513" y="8175"/>
                  </a:lnTo>
                  <a:lnTo>
                    <a:pt x="11306" y="8331"/>
                  </a:lnTo>
                  <a:lnTo>
                    <a:pt x="11125" y="8175"/>
                  </a:lnTo>
                  <a:lnTo>
                    <a:pt x="10892" y="8072"/>
                  </a:lnTo>
                  <a:lnTo>
                    <a:pt x="10659" y="7994"/>
                  </a:lnTo>
                  <a:lnTo>
                    <a:pt x="10426" y="7968"/>
                  </a:lnTo>
                  <a:close/>
                  <a:moveTo>
                    <a:pt x="11306" y="6727"/>
                  </a:moveTo>
                  <a:lnTo>
                    <a:pt x="11616" y="6752"/>
                  </a:lnTo>
                  <a:lnTo>
                    <a:pt x="11927" y="6804"/>
                  </a:lnTo>
                  <a:lnTo>
                    <a:pt x="12211" y="6856"/>
                  </a:lnTo>
                  <a:lnTo>
                    <a:pt x="12470" y="6959"/>
                  </a:lnTo>
                  <a:lnTo>
                    <a:pt x="12729" y="7089"/>
                  </a:lnTo>
                  <a:lnTo>
                    <a:pt x="12988" y="7244"/>
                  </a:lnTo>
                  <a:lnTo>
                    <a:pt x="13220" y="7425"/>
                  </a:lnTo>
                  <a:lnTo>
                    <a:pt x="13427" y="7606"/>
                  </a:lnTo>
                  <a:lnTo>
                    <a:pt x="13608" y="7813"/>
                  </a:lnTo>
                  <a:lnTo>
                    <a:pt x="13790" y="8046"/>
                  </a:lnTo>
                  <a:lnTo>
                    <a:pt x="13945" y="8305"/>
                  </a:lnTo>
                  <a:lnTo>
                    <a:pt x="14074" y="8563"/>
                  </a:lnTo>
                  <a:lnTo>
                    <a:pt x="14178" y="8822"/>
                  </a:lnTo>
                  <a:lnTo>
                    <a:pt x="14229" y="9107"/>
                  </a:lnTo>
                  <a:lnTo>
                    <a:pt x="14281" y="9417"/>
                  </a:lnTo>
                  <a:lnTo>
                    <a:pt x="14307" y="9728"/>
                  </a:lnTo>
                  <a:lnTo>
                    <a:pt x="14281" y="10012"/>
                  </a:lnTo>
                  <a:lnTo>
                    <a:pt x="14229" y="10323"/>
                  </a:lnTo>
                  <a:lnTo>
                    <a:pt x="14178" y="10607"/>
                  </a:lnTo>
                  <a:lnTo>
                    <a:pt x="14074" y="10866"/>
                  </a:lnTo>
                  <a:lnTo>
                    <a:pt x="13945" y="11151"/>
                  </a:lnTo>
                  <a:lnTo>
                    <a:pt x="13790" y="11383"/>
                  </a:lnTo>
                  <a:lnTo>
                    <a:pt x="13608" y="11616"/>
                  </a:lnTo>
                  <a:lnTo>
                    <a:pt x="13427" y="11823"/>
                  </a:lnTo>
                  <a:lnTo>
                    <a:pt x="13220" y="12030"/>
                  </a:lnTo>
                  <a:lnTo>
                    <a:pt x="12988" y="12185"/>
                  </a:lnTo>
                  <a:lnTo>
                    <a:pt x="12729" y="12341"/>
                  </a:lnTo>
                  <a:lnTo>
                    <a:pt x="12470" y="12470"/>
                  </a:lnTo>
                  <a:lnTo>
                    <a:pt x="12211" y="12574"/>
                  </a:lnTo>
                  <a:lnTo>
                    <a:pt x="11927" y="12651"/>
                  </a:lnTo>
                  <a:lnTo>
                    <a:pt x="11616" y="12677"/>
                  </a:lnTo>
                  <a:lnTo>
                    <a:pt x="11306" y="12703"/>
                  </a:lnTo>
                  <a:lnTo>
                    <a:pt x="11021" y="12677"/>
                  </a:lnTo>
                  <a:lnTo>
                    <a:pt x="10711" y="12651"/>
                  </a:lnTo>
                  <a:lnTo>
                    <a:pt x="10426" y="12574"/>
                  </a:lnTo>
                  <a:lnTo>
                    <a:pt x="10168" y="12470"/>
                  </a:lnTo>
                  <a:lnTo>
                    <a:pt x="9909" y="12341"/>
                  </a:lnTo>
                  <a:lnTo>
                    <a:pt x="9650" y="12185"/>
                  </a:lnTo>
                  <a:lnTo>
                    <a:pt x="9417" y="12030"/>
                  </a:lnTo>
                  <a:lnTo>
                    <a:pt x="9210" y="11823"/>
                  </a:lnTo>
                  <a:lnTo>
                    <a:pt x="9029" y="11616"/>
                  </a:lnTo>
                  <a:lnTo>
                    <a:pt x="8848" y="11383"/>
                  </a:lnTo>
                  <a:lnTo>
                    <a:pt x="8693" y="11151"/>
                  </a:lnTo>
                  <a:lnTo>
                    <a:pt x="8564" y="10866"/>
                  </a:lnTo>
                  <a:lnTo>
                    <a:pt x="8460" y="10607"/>
                  </a:lnTo>
                  <a:lnTo>
                    <a:pt x="8408" y="10323"/>
                  </a:lnTo>
                  <a:lnTo>
                    <a:pt x="8357" y="10012"/>
                  </a:lnTo>
                  <a:lnTo>
                    <a:pt x="8331" y="9728"/>
                  </a:lnTo>
                  <a:lnTo>
                    <a:pt x="8357" y="9417"/>
                  </a:lnTo>
                  <a:lnTo>
                    <a:pt x="8408" y="9107"/>
                  </a:lnTo>
                  <a:lnTo>
                    <a:pt x="8460" y="8822"/>
                  </a:lnTo>
                  <a:lnTo>
                    <a:pt x="8564" y="8563"/>
                  </a:lnTo>
                  <a:lnTo>
                    <a:pt x="8693" y="8305"/>
                  </a:lnTo>
                  <a:lnTo>
                    <a:pt x="8848" y="8046"/>
                  </a:lnTo>
                  <a:lnTo>
                    <a:pt x="9029" y="7813"/>
                  </a:lnTo>
                  <a:lnTo>
                    <a:pt x="9210" y="7606"/>
                  </a:lnTo>
                  <a:lnTo>
                    <a:pt x="9417" y="7425"/>
                  </a:lnTo>
                  <a:lnTo>
                    <a:pt x="9650" y="7244"/>
                  </a:lnTo>
                  <a:lnTo>
                    <a:pt x="9909" y="7089"/>
                  </a:lnTo>
                  <a:lnTo>
                    <a:pt x="10168" y="6959"/>
                  </a:lnTo>
                  <a:lnTo>
                    <a:pt x="10426" y="6856"/>
                  </a:lnTo>
                  <a:lnTo>
                    <a:pt x="10711" y="6804"/>
                  </a:lnTo>
                  <a:lnTo>
                    <a:pt x="11021" y="6752"/>
                  </a:lnTo>
                  <a:lnTo>
                    <a:pt x="11306" y="6727"/>
                  </a:lnTo>
                  <a:close/>
                  <a:moveTo>
                    <a:pt x="4838" y="0"/>
                  </a:moveTo>
                  <a:lnTo>
                    <a:pt x="4683" y="26"/>
                  </a:lnTo>
                  <a:lnTo>
                    <a:pt x="4502" y="52"/>
                  </a:lnTo>
                  <a:lnTo>
                    <a:pt x="4346" y="78"/>
                  </a:lnTo>
                  <a:lnTo>
                    <a:pt x="4165" y="155"/>
                  </a:lnTo>
                  <a:lnTo>
                    <a:pt x="4036" y="207"/>
                  </a:lnTo>
                  <a:lnTo>
                    <a:pt x="3881" y="310"/>
                  </a:lnTo>
                  <a:lnTo>
                    <a:pt x="3751" y="414"/>
                  </a:lnTo>
                  <a:lnTo>
                    <a:pt x="3622" y="517"/>
                  </a:lnTo>
                  <a:lnTo>
                    <a:pt x="3519" y="647"/>
                  </a:lnTo>
                  <a:lnTo>
                    <a:pt x="3415" y="776"/>
                  </a:lnTo>
                  <a:lnTo>
                    <a:pt x="3312" y="906"/>
                  </a:lnTo>
                  <a:lnTo>
                    <a:pt x="3260" y="1061"/>
                  </a:lnTo>
                  <a:lnTo>
                    <a:pt x="3182" y="1242"/>
                  </a:lnTo>
                  <a:lnTo>
                    <a:pt x="3156" y="1397"/>
                  </a:lnTo>
                  <a:lnTo>
                    <a:pt x="3131" y="1578"/>
                  </a:lnTo>
                  <a:lnTo>
                    <a:pt x="3105" y="1733"/>
                  </a:lnTo>
                  <a:lnTo>
                    <a:pt x="3105" y="3260"/>
                  </a:lnTo>
                  <a:lnTo>
                    <a:pt x="1216" y="3260"/>
                  </a:lnTo>
                  <a:lnTo>
                    <a:pt x="1138" y="3286"/>
                  </a:lnTo>
                  <a:lnTo>
                    <a:pt x="1061" y="3312"/>
                  </a:lnTo>
                  <a:lnTo>
                    <a:pt x="1009" y="3389"/>
                  </a:lnTo>
                  <a:lnTo>
                    <a:pt x="983" y="3467"/>
                  </a:lnTo>
                  <a:lnTo>
                    <a:pt x="129" y="13324"/>
                  </a:lnTo>
                  <a:lnTo>
                    <a:pt x="155" y="13401"/>
                  </a:lnTo>
                  <a:lnTo>
                    <a:pt x="181" y="13479"/>
                  </a:lnTo>
                  <a:lnTo>
                    <a:pt x="259" y="13557"/>
                  </a:lnTo>
                  <a:lnTo>
                    <a:pt x="362" y="13583"/>
                  </a:lnTo>
                  <a:lnTo>
                    <a:pt x="440" y="13557"/>
                  </a:lnTo>
                  <a:lnTo>
                    <a:pt x="518" y="13531"/>
                  </a:lnTo>
                  <a:lnTo>
                    <a:pt x="569" y="13453"/>
                  </a:lnTo>
                  <a:lnTo>
                    <a:pt x="621" y="13350"/>
                  </a:lnTo>
                  <a:lnTo>
                    <a:pt x="1449" y="3726"/>
                  </a:lnTo>
                  <a:lnTo>
                    <a:pt x="3105" y="3726"/>
                  </a:lnTo>
                  <a:lnTo>
                    <a:pt x="3105" y="4295"/>
                  </a:lnTo>
                  <a:lnTo>
                    <a:pt x="3001" y="4321"/>
                  </a:lnTo>
                  <a:lnTo>
                    <a:pt x="2898" y="4372"/>
                  </a:lnTo>
                  <a:lnTo>
                    <a:pt x="2717" y="4528"/>
                  </a:lnTo>
                  <a:lnTo>
                    <a:pt x="2587" y="4657"/>
                  </a:lnTo>
                  <a:lnTo>
                    <a:pt x="2510" y="4812"/>
                  </a:lnTo>
                  <a:lnTo>
                    <a:pt x="2458" y="4993"/>
                  </a:lnTo>
                  <a:lnTo>
                    <a:pt x="2432" y="5174"/>
                  </a:lnTo>
                  <a:lnTo>
                    <a:pt x="2458" y="5355"/>
                  </a:lnTo>
                  <a:lnTo>
                    <a:pt x="2510" y="5511"/>
                  </a:lnTo>
                  <a:lnTo>
                    <a:pt x="2587" y="5666"/>
                  </a:lnTo>
                  <a:lnTo>
                    <a:pt x="2717" y="5795"/>
                  </a:lnTo>
                  <a:lnTo>
                    <a:pt x="2846" y="5925"/>
                  </a:lnTo>
                  <a:lnTo>
                    <a:pt x="3001" y="6002"/>
                  </a:lnTo>
                  <a:lnTo>
                    <a:pt x="3156" y="6054"/>
                  </a:lnTo>
                  <a:lnTo>
                    <a:pt x="3338" y="6080"/>
                  </a:lnTo>
                  <a:lnTo>
                    <a:pt x="3519" y="6054"/>
                  </a:lnTo>
                  <a:lnTo>
                    <a:pt x="3700" y="6002"/>
                  </a:lnTo>
                  <a:lnTo>
                    <a:pt x="3855" y="5925"/>
                  </a:lnTo>
                  <a:lnTo>
                    <a:pt x="3984" y="5795"/>
                  </a:lnTo>
                  <a:lnTo>
                    <a:pt x="4088" y="5666"/>
                  </a:lnTo>
                  <a:lnTo>
                    <a:pt x="4191" y="5511"/>
                  </a:lnTo>
                  <a:lnTo>
                    <a:pt x="4243" y="5355"/>
                  </a:lnTo>
                  <a:lnTo>
                    <a:pt x="4243" y="5174"/>
                  </a:lnTo>
                  <a:lnTo>
                    <a:pt x="4243" y="4993"/>
                  </a:lnTo>
                  <a:lnTo>
                    <a:pt x="4191" y="4812"/>
                  </a:lnTo>
                  <a:lnTo>
                    <a:pt x="4088" y="4657"/>
                  </a:lnTo>
                  <a:lnTo>
                    <a:pt x="3984" y="4528"/>
                  </a:lnTo>
                  <a:lnTo>
                    <a:pt x="3803" y="4372"/>
                  </a:lnTo>
                  <a:lnTo>
                    <a:pt x="3700" y="4321"/>
                  </a:lnTo>
                  <a:lnTo>
                    <a:pt x="3596" y="4295"/>
                  </a:lnTo>
                  <a:lnTo>
                    <a:pt x="3596" y="3726"/>
                  </a:lnTo>
                  <a:lnTo>
                    <a:pt x="8434" y="3726"/>
                  </a:lnTo>
                  <a:lnTo>
                    <a:pt x="8434" y="4295"/>
                  </a:lnTo>
                  <a:lnTo>
                    <a:pt x="8305" y="4321"/>
                  </a:lnTo>
                  <a:lnTo>
                    <a:pt x="8201" y="4372"/>
                  </a:lnTo>
                  <a:lnTo>
                    <a:pt x="8020" y="4528"/>
                  </a:lnTo>
                  <a:lnTo>
                    <a:pt x="7917" y="4657"/>
                  </a:lnTo>
                  <a:lnTo>
                    <a:pt x="7813" y="4812"/>
                  </a:lnTo>
                  <a:lnTo>
                    <a:pt x="7762" y="4993"/>
                  </a:lnTo>
                  <a:lnTo>
                    <a:pt x="7762" y="5174"/>
                  </a:lnTo>
                  <a:lnTo>
                    <a:pt x="7762" y="5355"/>
                  </a:lnTo>
                  <a:lnTo>
                    <a:pt x="7813" y="5511"/>
                  </a:lnTo>
                  <a:lnTo>
                    <a:pt x="7917" y="5666"/>
                  </a:lnTo>
                  <a:lnTo>
                    <a:pt x="8020" y="5795"/>
                  </a:lnTo>
                  <a:lnTo>
                    <a:pt x="8150" y="5925"/>
                  </a:lnTo>
                  <a:lnTo>
                    <a:pt x="8305" y="6002"/>
                  </a:lnTo>
                  <a:lnTo>
                    <a:pt x="8486" y="6054"/>
                  </a:lnTo>
                  <a:lnTo>
                    <a:pt x="8667" y="6080"/>
                  </a:lnTo>
                  <a:lnTo>
                    <a:pt x="8848" y="6054"/>
                  </a:lnTo>
                  <a:lnTo>
                    <a:pt x="9003" y="6002"/>
                  </a:lnTo>
                  <a:lnTo>
                    <a:pt x="9159" y="5925"/>
                  </a:lnTo>
                  <a:lnTo>
                    <a:pt x="9288" y="5795"/>
                  </a:lnTo>
                  <a:lnTo>
                    <a:pt x="9417" y="5666"/>
                  </a:lnTo>
                  <a:lnTo>
                    <a:pt x="9495" y="5511"/>
                  </a:lnTo>
                  <a:lnTo>
                    <a:pt x="9547" y="5355"/>
                  </a:lnTo>
                  <a:lnTo>
                    <a:pt x="9573" y="5174"/>
                  </a:lnTo>
                  <a:lnTo>
                    <a:pt x="9547" y="4993"/>
                  </a:lnTo>
                  <a:lnTo>
                    <a:pt x="9495" y="4812"/>
                  </a:lnTo>
                  <a:lnTo>
                    <a:pt x="9417" y="4657"/>
                  </a:lnTo>
                  <a:lnTo>
                    <a:pt x="9288" y="4528"/>
                  </a:lnTo>
                  <a:lnTo>
                    <a:pt x="9107" y="4372"/>
                  </a:lnTo>
                  <a:lnTo>
                    <a:pt x="9003" y="4321"/>
                  </a:lnTo>
                  <a:lnTo>
                    <a:pt x="8900" y="4295"/>
                  </a:lnTo>
                  <a:lnTo>
                    <a:pt x="8900" y="3726"/>
                  </a:lnTo>
                  <a:lnTo>
                    <a:pt x="10556" y="3726"/>
                  </a:lnTo>
                  <a:lnTo>
                    <a:pt x="10633" y="4502"/>
                  </a:lnTo>
                  <a:lnTo>
                    <a:pt x="10659" y="4579"/>
                  </a:lnTo>
                  <a:lnTo>
                    <a:pt x="10711" y="4657"/>
                  </a:lnTo>
                  <a:lnTo>
                    <a:pt x="10788" y="4683"/>
                  </a:lnTo>
                  <a:lnTo>
                    <a:pt x="10892" y="4709"/>
                  </a:lnTo>
                  <a:lnTo>
                    <a:pt x="10970" y="4683"/>
                  </a:lnTo>
                  <a:lnTo>
                    <a:pt x="11047" y="4631"/>
                  </a:lnTo>
                  <a:lnTo>
                    <a:pt x="11099" y="4553"/>
                  </a:lnTo>
                  <a:lnTo>
                    <a:pt x="11099" y="4450"/>
                  </a:lnTo>
                  <a:lnTo>
                    <a:pt x="11021" y="3467"/>
                  </a:lnTo>
                  <a:lnTo>
                    <a:pt x="10995" y="3389"/>
                  </a:lnTo>
                  <a:lnTo>
                    <a:pt x="10944" y="3312"/>
                  </a:lnTo>
                  <a:lnTo>
                    <a:pt x="10866" y="3286"/>
                  </a:lnTo>
                  <a:lnTo>
                    <a:pt x="10788" y="3260"/>
                  </a:lnTo>
                  <a:lnTo>
                    <a:pt x="8900" y="3260"/>
                  </a:lnTo>
                  <a:lnTo>
                    <a:pt x="8900" y="1733"/>
                  </a:lnTo>
                  <a:lnTo>
                    <a:pt x="8874" y="1578"/>
                  </a:lnTo>
                  <a:lnTo>
                    <a:pt x="8848" y="1397"/>
                  </a:lnTo>
                  <a:lnTo>
                    <a:pt x="8822" y="1242"/>
                  </a:lnTo>
                  <a:lnTo>
                    <a:pt x="8745" y="1061"/>
                  </a:lnTo>
                  <a:lnTo>
                    <a:pt x="8693" y="906"/>
                  </a:lnTo>
                  <a:lnTo>
                    <a:pt x="8589" y="776"/>
                  </a:lnTo>
                  <a:lnTo>
                    <a:pt x="8486" y="647"/>
                  </a:lnTo>
                  <a:lnTo>
                    <a:pt x="8382" y="517"/>
                  </a:lnTo>
                  <a:lnTo>
                    <a:pt x="8253" y="414"/>
                  </a:lnTo>
                  <a:lnTo>
                    <a:pt x="8124" y="310"/>
                  </a:lnTo>
                  <a:lnTo>
                    <a:pt x="7994" y="207"/>
                  </a:lnTo>
                  <a:lnTo>
                    <a:pt x="7839" y="155"/>
                  </a:lnTo>
                  <a:lnTo>
                    <a:pt x="7684" y="78"/>
                  </a:lnTo>
                  <a:lnTo>
                    <a:pt x="7503" y="52"/>
                  </a:lnTo>
                  <a:lnTo>
                    <a:pt x="7322" y="26"/>
                  </a:lnTo>
                  <a:lnTo>
                    <a:pt x="7166" y="0"/>
                  </a:lnTo>
                  <a:close/>
                  <a:moveTo>
                    <a:pt x="10944" y="5304"/>
                  </a:moveTo>
                  <a:lnTo>
                    <a:pt x="10840" y="5330"/>
                  </a:lnTo>
                  <a:lnTo>
                    <a:pt x="10763" y="5381"/>
                  </a:lnTo>
                  <a:lnTo>
                    <a:pt x="10737" y="5459"/>
                  </a:lnTo>
                  <a:lnTo>
                    <a:pt x="10711" y="5562"/>
                  </a:lnTo>
                  <a:lnTo>
                    <a:pt x="10788" y="6313"/>
                  </a:lnTo>
                  <a:lnTo>
                    <a:pt x="10504" y="6364"/>
                  </a:lnTo>
                  <a:lnTo>
                    <a:pt x="10245" y="6442"/>
                  </a:lnTo>
                  <a:lnTo>
                    <a:pt x="9986" y="6520"/>
                  </a:lnTo>
                  <a:lnTo>
                    <a:pt x="9754" y="6649"/>
                  </a:lnTo>
                  <a:lnTo>
                    <a:pt x="9495" y="6778"/>
                  </a:lnTo>
                  <a:lnTo>
                    <a:pt x="9288" y="6934"/>
                  </a:lnTo>
                  <a:lnTo>
                    <a:pt x="9081" y="7089"/>
                  </a:lnTo>
                  <a:lnTo>
                    <a:pt x="8874" y="7270"/>
                  </a:lnTo>
                  <a:lnTo>
                    <a:pt x="8641" y="7529"/>
                  </a:lnTo>
                  <a:lnTo>
                    <a:pt x="8460" y="7787"/>
                  </a:lnTo>
                  <a:lnTo>
                    <a:pt x="8279" y="8072"/>
                  </a:lnTo>
                  <a:lnTo>
                    <a:pt x="8124" y="8382"/>
                  </a:lnTo>
                  <a:lnTo>
                    <a:pt x="8020" y="8693"/>
                  </a:lnTo>
                  <a:lnTo>
                    <a:pt x="7943" y="9029"/>
                  </a:lnTo>
                  <a:lnTo>
                    <a:pt x="7891" y="9365"/>
                  </a:lnTo>
                  <a:lnTo>
                    <a:pt x="7865" y="9728"/>
                  </a:lnTo>
                  <a:lnTo>
                    <a:pt x="7891" y="10064"/>
                  </a:lnTo>
                  <a:lnTo>
                    <a:pt x="7943" y="10400"/>
                  </a:lnTo>
                  <a:lnTo>
                    <a:pt x="8020" y="10737"/>
                  </a:lnTo>
                  <a:lnTo>
                    <a:pt x="8124" y="11073"/>
                  </a:lnTo>
                  <a:lnTo>
                    <a:pt x="8279" y="11358"/>
                  </a:lnTo>
                  <a:lnTo>
                    <a:pt x="8460" y="11642"/>
                  </a:lnTo>
                  <a:lnTo>
                    <a:pt x="8641" y="11901"/>
                  </a:lnTo>
                  <a:lnTo>
                    <a:pt x="8874" y="12160"/>
                  </a:lnTo>
                  <a:lnTo>
                    <a:pt x="9133" y="12392"/>
                  </a:lnTo>
                  <a:lnTo>
                    <a:pt x="9417" y="12599"/>
                  </a:lnTo>
                  <a:lnTo>
                    <a:pt x="9702" y="12781"/>
                  </a:lnTo>
                  <a:lnTo>
                    <a:pt x="10038" y="12910"/>
                  </a:lnTo>
                  <a:lnTo>
                    <a:pt x="10349" y="13039"/>
                  </a:lnTo>
                  <a:lnTo>
                    <a:pt x="10685" y="13117"/>
                  </a:lnTo>
                  <a:lnTo>
                    <a:pt x="11021" y="13169"/>
                  </a:lnTo>
                  <a:lnTo>
                    <a:pt x="11384" y="13169"/>
                  </a:lnTo>
                  <a:lnTo>
                    <a:pt x="11539" y="15057"/>
                  </a:lnTo>
                  <a:lnTo>
                    <a:pt x="11539" y="15161"/>
                  </a:lnTo>
                  <a:lnTo>
                    <a:pt x="11513" y="15264"/>
                  </a:lnTo>
                  <a:lnTo>
                    <a:pt x="11461" y="15368"/>
                  </a:lnTo>
                  <a:lnTo>
                    <a:pt x="11384" y="15445"/>
                  </a:lnTo>
                  <a:lnTo>
                    <a:pt x="11306" y="15523"/>
                  </a:lnTo>
                  <a:lnTo>
                    <a:pt x="11177" y="15600"/>
                  </a:lnTo>
                  <a:lnTo>
                    <a:pt x="11073" y="15626"/>
                  </a:lnTo>
                  <a:lnTo>
                    <a:pt x="10944" y="15652"/>
                  </a:lnTo>
                  <a:lnTo>
                    <a:pt x="1061" y="15652"/>
                  </a:lnTo>
                  <a:lnTo>
                    <a:pt x="931" y="15626"/>
                  </a:lnTo>
                  <a:lnTo>
                    <a:pt x="828" y="15600"/>
                  </a:lnTo>
                  <a:lnTo>
                    <a:pt x="724" y="15523"/>
                  </a:lnTo>
                  <a:lnTo>
                    <a:pt x="621" y="15445"/>
                  </a:lnTo>
                  <a:lnTo>
                    <a:pt x="543" y="15368"/>
                  </a:lnTo>
                  <a:lnTo>
                    <a:pt x="492" y="15264"/>
                  </a:lnTo>
                  <a:lnTo>
                    <a:pt x="466" y="15161"/>
                  </a:lnTo>
                  <a:lnTo>
                    <a:pt x="466" y="15057"/>
                  </a:lnTo>
                  <a:lnTo>
                    <a:pt x="518" y="14436"/>
                  </a:lnTo>
                  <a:lnTo>
                    <a:pt x="518" y="14333"/>
                  </a:lnTo>
                  <a:lnTo>
                    <a:pt x="466" y="14255"/>
                  </a:lnTo>
                  <a:lnTo>
                    <a:pt x="388" y="14203"/>
                  </a:lnTo>
                  <a:lnTo>
                    <a:pt x="311" y="14178"/>
                  </a:lnTo>
                  <a:lnTo>
                    <a:pt x="207" y="14178"/>
                  </a:lnTo>
                  <a:lnTo>
                    <a:pt x="129" y="14229"/>
                  </a:lnTo>
                  <a:lnTo>
                    <a:pt x="78" y="14281"/>
                  </a:lnTo>
                  <a:lnTo>
                    <a:pt x="52" y="14385"/>
                  </a:lnTo>
                  <a:lnTo>
                    <a:pt x="0" y="15031"/>
                  </a:lnTo>
                  <a:lnTo>
                    <a:pt x="0" y="15238"/>
                  </a:lnTo>
                  <a:lnTo>
                    <a:pt x="52" y="15445"/>
                  </a:lnTo>
                  <a:lnTo>
                    <a:pt x="155" y="15626"/>
                  </a:lnTo>
                  <a:lnTo>
                    <a:pt x="285" y="15782"/>
                  </a:lnTo>
                  <a:lnTo>
                    <a:pt x="466" y="15937"/>
                  </a:lnTo>
                  <a:lnTo>
                    <a:pt x="647" y="16040"/>
                  </a:lnTo>
                  <a:lnTo>
                    <a:pt x="854" y="16092"/>
                  </a:lnTo>
                  <a:lnTo>
                    <a:pt x="1061" y="16118"/>
                  </a:lnTo>
                  <a:lnTo>
                    <a:pt x="10944" y="16118"/>
                  </a:lnTo>
                  <a:lnTo>
                    <a:pt x="11151" y="16092"/>
                  </a:lnTo>
                  <a:lnTo>
                    <a:pt x="11358" y="16040"/>
                  </a:lnTo>
                  <a:lnTo>
                    <a:pt x="11565" y="15937"/>
                  </a:lnTo>
                  <a:lnTo>
                    <a:pt x="11720" y="15782"/>
                  </a:lnTo>
                  <a:lnTo>
                    <a:pt x="11849" y="15626"/>
                  </a:lnTo>
                  <a:lnTo>
                    <a:pt x="11953" y="15445"/>
                  </a:lnTo>
                  <a:lnTo>
                    <a:pt x="12004" y="15238"/>
                  </a:lnTo>
                  <a:lnTo>
                    <a:pt x="12004" y="15031"/>
                  </a:lnTo>
                  <a:lnTo>
                    <a:pt x="11849" y="13117"/>
                  </a:lnTo>
                  <a:lnTo>
                    <a:pt x="12134" y="13065"/>
                  </a:lnTo>
                  <a:lnTo>
                    <a:pt x="12393" y="13013"/>
                  </a:lnTo>
                  <a:lnTo>
                    <a:pt x="12651" y="12910"/>
                  </a:lnTo>
                  <a:lnTo>
                    <a:pt x="12884" y="12781"/>
                  </a:lnTo>
                  <a:lnTo>
                    <a:pt x="13143" y="12651"/>
                  </a:lnTo>
                  <a:lnTo>
                    <a:pt x="13350" y="12496"/>
                  </a:lnTo>
                  <a:lnTo>
                    <a:pt x="13557" y="12341"/>
                  </a:lnTo>
                  <a:lnTo>
                    <a:pt x="13764" y="12160"/>
                  </a:lnTo>
                  <a:lnTo>
                    <a:pt x="13997" y="11901"/>
                  </a:lnTo>
                  <a:lnTo>
                    <a:pt x="14178" y="11642"/>
                  </a:lnTo>
                  <a:lnTo>
                    <a:pt x="14359" y="11358"/>
                  </a:lnTo>
                  <a:lnTo>
                    <a:pt x="14514" y="11073"/>
                  </a:lnTo>
                  <a:lnTo>
                    <a:pt x="14617" y="10737"/>
                  </a:lnTo>
                  <a:lnTo>
                    <a:pt x="14695" y="10400"/>
                  </a:lnTo>
                  <a:lnTo>
                    <a:pt x="14747" y="10064"/>
                  </a:lnTo>
                  <a:lnTo>
                    <a:pt x="14773" y="9728"/>
                  </a:lnTo>
                  <a:lnTo>
                    <a:pt x="14747" y="9365"/>
                  </a:lnTo>
                  <a:lnTo>
                    <a:pt x="14695" y="9029"/>
                  </a:lnTo>
                  <a:lnTo>
                    <a:pt x="14617" y="8693"/>
                  </a:lnTo>
                  <a:lnTo>
                    <a:pt x="14514" y="8382"/>
                  </a:lnTo>
                  <a:lnTo>
                    <a:pt x="14359" y="8072"/>
                  </a:lnTo>
                  <a:lnTo>
                    <a:pt x="14178" y="7787"/>
                  </a:lnTo>
                  <a:lnTo>
                    <a:pt x="13997" y="7529"/>
                  </a:lnTo>
                  <a:lnTo>
                    <a:pt x="13764" y="7270"/>
                  </a:lnTo>
                  <a:lnTo>
                    <a:pt x="13505" y="7037"/>
                  </a:lnTo>
                  <a:lnTo>
                    <a:pt x="13220" y="6830"/>
                  </a:lnTo>
                  <a:lnTo>
                    <a:pt x="12936" y="6649"/>
                  </a:lnTo>
                  <a:lnTo>
                    <a:pt x="12599" y="6520"/>
                  </a:lnTo>
                  <a:lnTo>
                    <a:pt x="12289" y="6390"/>
                  </a:lnTo>
                  <a:lnTo>
                    <a:pt x="11953" y="6313"/>
                  </a:lnTo>
                  <a:lnTo>
                    <a:pt x="11616" y="6261"/>
                  </a:lnTo>
                  <a:lnTo>
                    <a:pt x="11254" y="6261"/>
                  </a:lnTo>
                  <a:lnTo>
                    <a:pt x="11202" y="5511"/>
                  </a:lnTo>
                  <a:lnTo>
                    <a:pt x="11177" y="5433"/>
                  </a:lnTo>
                  <a:lnTo>
                    <a:pt x="11099" y="5355"/>
                  </a:lnTo>
                  <a:lnTo>
                    <a:pt x="11021" y="53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7" name="Google Shape;3027;p26"/>
          <p:cNvGrpSpPr/>
          <p:nvPr/>
        </p:nvGrpSpPr>
        <p:grpSpPr>
          <a:xfrm>
            <a:off x="5493494" y="2685125"/>
            <a:ext cx="402325" cy="355100"/>
            <a:chOff x="5502400" y="2685125"/>
            <a:chExt cx="402325" cy="355100"/>
          </a:xfrm>
        </p:grpSpPr>
        <p:sp>
          <p:nvSpPr>
            <p:cNvPr id="3028" name="Google Shape;3028;p26"/>
            <p:cNvSpPr/>
            <p:nvPr/>
          </p:nvSpPr>
          <p:spPr>
            <a:xfrm>
              <a:off x="5546375" y="2773075"/>
              <a:ext cx="314350" cy="249700"/>
            </a:xfrm>
            <a:custGeom>
              <a:rect b="b" l="l" r="r" t="t"/>
              <a:pathLst>
                <a:path extrusionOk="0" h="9988" w="12574">
                  <a:moveTo>
                    <a:pt x="828" y="9987"/>
                  </a:moveTo>
                  <a:lnTo>
                    <a:pt x="11746" y="9987"/>
                  </a:lnTo>
                  <a:lnTo>
                    <a:pt x="11746" y="9987"/>
                  </a:lnTo>
                  <a:lnTo>
                    <a:pt x="11901" y="9961"/>
                  </a:lnTo>
                  <a:lnTo>
                    <a:pt x="12056" y="9910"/>
                  </a:lnTo>
                  <a:lnTo>
                    <a:pt x="12212" y="9832"/>
                  </a:lnTo>
                  <a:lnTo>
                    <a:pt x="12341" y="9728"/>
                  </a:lnTo>
                  <a:lnTo>
                    <a:pt x="12444" y="9599"/>
                  </a:lnTo>
                  <a:lnTo>
                    <a:pt x="12522" y="9470"/>
                  </a:lnTo>
                  <a:lnTo>
                    <a:pt x="12574" y="9314"/>
                  </a:lnTo>
                  <a:lnTo>
                    <a:pt x="12574" y="9133"/>
                  </a:lnTo>
                  <a:lnTo>
                    <a:pt x="12574" y="829"/>
                  </a:lnTo>
                  <a:lnTo>
                    <a:pt x="12574" y="829"/>
                  </a:lnTo>
                  <a:lnTo>
                    <a:pt x="12574" y="673"/>
                  </a:lnTo>
                  <a:lnTo>
                    <a:pt x="12522" y="518"/>
                  </a:lnTo>
                  <a:lnTo>
                    <a:pt x="12444" y="363"/>
                  </a:lnTo>
                  <a:lnTo>
                    <a:pt x="12341" y="234"/>
                  </a:lnTo>
                  <a:lnTo>
                    <a:pt x="12212" y="130"/>
                  </a:lnTo>
                  <a:lnTo>
                    <a:pt x="12056" y="53"/>
                  </a:lnTo>
                  <a:lnTo>
                    <a:pt x="11901" y="1"/>
                  </a:lnTo>
                  <a:lnTo>
                    <a:pt x="11746" y="1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673" y="1"/>
                  </a:lnTo>
                  <a:lnTo>
                    <a:pt x="518" y="53"/>
                  </a:lnTo>
                  <a:lnTo>
                    <a:pt x="363" y="130"/>
                  </a:lnTo>
                  <a:lnTo>
                    <a:pt x="233" y="234"/>
                  </a:lnTo>
                  <a:lnTo>
                    <a:pt x="130" y="363"/>
                  </a:lnTo>
                  <a:lnTo>
                    <a:pt x="52" y="518"/>
                  </a:lnTo>
                  <a:lnTo>
                    <a:pt x="26" y="673"/>
                  </a:lnTo>
                  <a:lnTo>
                    <a:pt x="0" y="829"/>
                  </a:lnTo>
                  <a:lnTo>
                    <a:pt x="0" y="9133"/>
                  </a:lnTo>
                  <a:lnTo>
                    <a:pt x="0" y="9133"/>
                  </a:lnTo>
                  <a:lnTo>
                    <a:pt x="26" y="9314"/>
                  </a:lnTo>
                  <a:lnTo>
                    <a:pt x="52" y="9470"/>
                  </a:lnTo>
                  <a:lnTo>
                    <a:pt x="130" y="9599"/>
                  </a:lnTo>
                  <a:lnTo>
                    <a:pt x="233" y="9728"/>
                  </a:lnTo>
                  <a:lnTo>
                    <a:pt x="363" y="9832"/>
                  </a:lnTo>
                  <a:lnTo>
                    <a:pt x="518" y="9910"/>
                  </a:lnTo>
                  <a:lnTo>
                    <a:pt x="673" y="9961"/>
                  </a:lnTo>
                  <a:lnTo>
                    <a:pt x="828" y="9987"/>
                  </a:lnTo>
                  <a:lnTo>
                    <a:pt x="828" y="99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26"/>
            <p:cNvSpPr/>
            <p:nvPr/>
          </p:nvSpPr>
          <p:spPr>
            <a:xfrm>
              <a:off x="5508200" y="2988450"/>
              <a:ext cx="390700" cy="45300"/>
            </a:xfrm>
            <a:custGeom>
              <a:rect b="b" l="l" r="r" t="t"/>
              <a:pathLst>
                <a:path extrusionOk="0" h="1812" w="15628">
                  <a:moveTo>
                    <a:pt x="15627" y="622"/>
                  </a:moveTo>
                  <a:lnTo>
                    <a:pt x="15627" y="622"/>
                  </a:lnTo>
                  <a:lnTo>
                    <a:pt x="15601" y="881"/>
                  </a:lnTo>
                  <a:lnTo>
                    <a:pt x="15550" y="1088"/>
                  </a:lnTo>
                  <a:lnTo>
                    <a:pt x="15420" y="1295"/>
                  </a:lnTo>
                  <a:lnTo>
                    <a:pt x="15291" y="1476"/>
                  </a:lnTo>
                  <a:lnTo>
                    <a:pt x="15110" y="1631"/>
                  </a:lnTo>
                  <a:lnTo>
                    <a:pt x="14903" y="1734"/>
                  </a:lnTo>
                  <a:lnTo>
                    <a:pt x="14670" y="1812"/>
                  </a:lnTo>
                  <a:lnTo>
                    <a:pt x="14437" y="1812"/>
                  </a:lnTo>
                  <a:lnTo>
                    <a:pt x="1191" y="1812"/>
                  </a:lnTo>
                  <a:lnTo>
                    <a:pt x="1191" y="1812"/>
                  </a:lnTo>
                  <a:lnTo>
                    <a:pt x="958" y="1812"/>
                  </a:lnTo>
                  <a:lnTo>
                    <a:pt x="725" y="1734"/>
                  </a:lnTo>
                  <a:lnTo>
                    <a:pt x="518" y="1631"/>
                  </a:lnTo>
                  <a:lnTo>
                    <a:pt x="337" y="1476"/>
                  </a:lnTo>
                  <a:lnTo>
                    <a:pt x="208" y="1295"/>
                  </a:lnTo>
                  <a:lnTo>
                    <a:pt x="104" y="1088"/>
                  </a:lnTo>
                  <a:lnTo>
                    <a:pt x="27" y="881"/>
                  </a:lnTo>
                  <a:lnTo>
                    <a:pt x="1" y="622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27" y="130"/>
                  </a:lnTo>
                  <a:lnTo>
                    <a:pt x="53" y="53"/>
                  </a:lnTo>
                  <a:lnTo>
                    <a:pt x="130" y="1"/>
                  </a:lnTo>
                  <a:lnTo>
                    <a:pt x="234" y="1"/>
                  </a:lnTo>
                  <a:lnTo>
                    <a:pt x="5512" y="1"/>
                  </a:lnTo>
                  <a:lnTo>
                    <a:pt x="5512" y="1"/>
                  </a:lnTo>
                  <a:lnTo>
                    <a:pt x="5615" y="1"/>
                  </a:lnTo>
                  <a:lnTo>
                    <a:pt x="5693" y="53"/>
                  </a:lnTo>
                  <a:lnTo>
                    <a:pt x="5744" y="104"/>
                  </a:lnTo>
                  <a:lnTo>
                    <a:pt x="5796" y="234"/>
                  </a:lnTo>
                  <a:lnTo>
                    <a:pt x="5796" y="234"/>
                  </a:lnTo>
                  <a:lnTo>
                    <a:pt x="5874" y="363"/>
                  </a:lnTo>
                  <a:lnTo>
                    <a:pt x="6003" y="467"/>
                  </a:lnTo>
                  <a:lnTo>
                    <a:pt x="6132" y="518"/>
                  </a:lnTo>
                  <a:lnTo>
                    <a:pt x="6288" y="544"/>
                  </a:lnTo>
                  <a:lnTo>
                    <a:pt x="9340" y="544"/>
                  </a:lnTo>
                  <a:lnTo>
                    <a:pt x="9340" y="544"/>
                  </a:lnTo>
                  <a:lnTo>
                    <a:pt x="9496" y="518"/>
                  </a:lnTo>
                  <a:lnTo>
                    <a:pt x="9625" y="467"/>
                  </a:lnTo>
                  <a:lnTo>
                    <a:pt x="9754" y="363"/>
                  </a:lnTo>
                  <a:lnTo>
                    <a:pt x="9832" y="234"/>
                  </a:lnTo>
                  <a:lnTo>
                    <a:pt x="9832" y="234"/>
                  </a:lnTo>
                  <a:lnTo>
                    <a:pt x="9884" y="130"/>
                  </a:lnTo>
                  <a:lnTo>
                    <a:pt x="9936" y="53"/>
                  </a:lnTo>
                  <a:lnTo>
                    <a:pt x="10013" y="1"/>
                  </a:lnTo>
                  <a:lnTo>
                    <a:pt x="10143" y="1"/>
                  </a:lnTo>
                  <a:lnTo>
                    <a:pt x="15394" y="1"/>
                  </a:lnTo>
                  <a:lnTo>
                    <a:pt x="15394" y="1"/>
                  </a:lnTo>
                  <a:lnTo>
                    <a:pt x="15498" y="1"/>
                  </a:lnTo>
                  <a:lnTo>
                    <a:pt x="15576" y="53"/>
                  </a:lnTo>
                  <a:lnTo>
                    <a:pt x="15627" y="130"/>
                  </a:lnTo>
                  <a:lnTo>
                    <a:pt x="15627" y="234"/>
                  </a:lnTo>
                  <a:lnTo>
                    <a:pt x="15627" y="62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26"/>
            <p:cNvSpPr/>
            <p:nvPr/>
          </p:nvSpPr>
          <p:spPr>
            <a:xfrm>
              <a:off x="5576125" y="2802825"/>
              <a:ext cx="254850" cy="155250"/>
            </a:xfrm>
            <a:custGeom>
              <a:rect b="b" l="l" r="r" t="t"/>
              <a:pathLst>
                <a:path extrusionOk="0" h="6210" w="10194">
                  <a:moveTo>
                    <a:pt x="259" y="1"/>
                  </a:moveTo>
                  <a:lnTo>
                    <a:pt x="9935" y="1"/>
                  </a:lnTo>
                  <a:lnTo>
                    <a:pt x="9935" y="1"/>
                  </a:lnTo>
                  <a:lnTo>
                    <a:pt x="10039" y="27"/>
                  </a:lnTo>
                  <a:lnTo>
                    <a:pt x="10116" y="78"/>
                  </a:lnTo>
                  <a:lnTo>
                    <a:pt x="10168" y="156"/>
                  </a:lnTo>
                  <a:lnTo>
                    <a:pt x="10194" y="234"/>
                  </a:lnTo>
                  <a:lnTo>
                    <a:pt x="10194" y="5977"/>
                  </a:lnTo>
                  <a:lnTo>
                    <a:pt x="10194" y="5977"/>
                  </a:lnTo>
                  <a:lnTo>
                    <a:pt x="10168" y="6081"/>
                  </a:lnTo>
                  <a:lnTo>
                    <a:pt x="10116" y="6158"/>
                  </a:lnTo>
                  <a:lnTo>
                    <a:pt x="10039" y="6210"/>
                  </a:lnTo>
                  <a:lnTo>
                    <a:pt x="9935" y="6210"/>
                  </a:lnTo>
                  <a:lnTo>
                    <a:pt x="259" y="6210"/>
                  </a:lnTo>
                  <a:lnTo>
                    <a:pt x="259" y="6210"/>
                  </a:lnTo>
                  <a:lnTo>
                    <a:pt x="156" y="6210"/>
                  </a:lnTo>
                  <a:lnTo>
                    <a:pt x="78" y="6158"/>
                  </a:lnTo>
                  <a:lnTo>
                    <a:pt x="26" y="6081"/>
                  </a:lnTo>
                  <a:lnTo>
                    <a:pt x="0" y="5977"/>
                  </a:lnTo>
                  <a:lnTo>
                    <a:pt x="0" y="234"/>
                  </a:lnTo>
                  <a:lnTo>
                    <a:pt x="0" y="234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6" y="27"/>
                  </a:lnTo>
                  <a:lnTo>
                    <a:pt x="259" y="1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26"/>
            <p:cNvSpPr/>
            <p:nvPr/>
          </p:nvSpPr>
          <p:spPr>
            <a:xfrm>
              <a:off x="5703550" y="2691575"/>
              <a:ext cx="127425" cy="171425"/>
            </a:xfrm>
            <a:custGeom>
              <a:rect b="b" l="l" r="r" t="t"/>
              <a:pathLst>
                <a:path extrusionOk="0" h="6857" w="5097">
                  <a:moveTo>
                    <a:pt x="1371" y="6314"/>
                  </a:moveTo>
                  <a:lnTo>
                    <a:pt x="1371" y="6314"/>
                  </a:lnTo>
                  <a:lnTo>
                    <a:pt x="1345" y="6081"/>
                  </a:lnTo>
                  <a:lnTo>
                    <a:pt x="1320" y="5822"/>
                  </a:lnTo>
                  <a:lnTo>
                    <a:pt x="1242" y="5589"/>
                  </a:lnTo>
                  <a:lnTo>
                    <a:pt x="1164" y="5330"/>
                  </a:lnTo>
                  <a:lnTo>
                    <a:pt x="931" y="4839"/>
                  </a:lnTo>
                  <a:lnTo>
                    <a:pt x="673" y="4347"/>
                  </a:lnTo>
                  <a:lnTo>
                    <a:pt x="440" y="3882"/>
                  </a:lnTo>
                  <a:lnTo>
                    <a:pt x="207" y="3416"/>
                  </a:lnTo>
                  <a:lnTo>
                    <a:pt x="129" y="3183"/>
                  </a:lnTo>
                  <a:lnTo>
                    <a:pt x="52" y="2950"/>
                  </a:lnTo>
                  <a:lnTo>
                    <a:pt x="26" y="2743"/>
                  </a:lnTo>
                  <a:lnTo>
                    <a:pt x="0" y="2536"/>
                  </a:lnTo>
                  <a:lnTo>
                    <a:pt x="0" y="2536"/>
                  </a:lnTo>
                  <a:lnTo>
                    <a:pt x="26" y="2278"/>
                  </a:lnTo>
                  <a:lnTo>
                    <a:pt x="52" y="2019"/>
                  </a:lnTo>
                  <a:lnTo>
                    <a:pt x="104" y="1786"/>
                  </a:lnTo>
                  <a:lnTo>
                    <a:pt x="207" y="1553"/>
                  </a:lnTo>
                  <a:lnTo>
                    <a:pt x="311" y="1320"/>
                  </a:lnTo>
                  <a:lnTo>
                    <a:pt x="440" y="1113"/>
                  </a:lnTo>
                  <a:lnTo>
                    <a:pt x="595" y="906"/>
                  </a:lnTo>
                  <a:lnTo>
                    <a:pt x="750" y="725"/>
                  </a:lnTo>
                  <a:lnTo>
                    <a:pt x="931" y="570"/>
                  </a:lnTo>
                  <a:lnTo>
                    <a:pt x="1113" y="415"/>
                  </a:lnTo>
                  <a:lnTo>
                    <a:pt x="1345" y="286"/>
                  </a:lnTo>
                  <a:lnTo>
                    <a:pt x="1552" y="182"/>
                  </a:lnTo>
                  <a:lnTo>
                    <a:pt x="1785" y="104"/>
                  </a:lnTo>
                  <a:lnTo>
                    <a:pt x="2044" y="53"/>
                  </a:lnTo>
                  <a:lnTo>
                    <a:pt x="2277" y="1"/>
                  </a:lnTo>
                  <a:lnTo>
                    <a:pt x="2535" y="1"/>
                  </a:lnTo>
                  <a:lnTo>
                    <a:pt x="2535" y="1"/>
                  </a:lnTo>
                  <a:lnTo>
                    <a:pt x="2820" y="1"/>
                  </a:lnTo>
                  <a:lnTo>
                    <a:pt x="3053" y="53"/>
                  </a:lnTo>
                  <a:lnTo>
                    <a:pt x="3312" y="104"/>
                  </a:lnTo>
                  <a:lnTo>
                    <a:pt x="3544" y="182"/>
                  </a:lnTo>
                  <a:lnTo>
                    <a:pt x="3751" y="286"/>
                  </a:lnTo>
                  <a:lnTo>
                    <a:pt x="3958" y="415"/>
                  </a:lnTo>
                  <a:lnTo>
                    <a:pt x="4165" y="570"/>
                  </a:lnTo>
                  <a:lnTo>
                    <a:pt x="4346" y="725"/>
                  </a:lnTo>
                  <a:lnTo>
                    <a:pt x="4502" y="906"/>
                  </a:lnTo>
                  <a:lnTo>
                    <a:pt x="4657" y="1113"/>
                  </a:lnTo>
                  <a:lnTo>
                    <a:pt x="4786" y="1320"/>
                  </a:lnTo>
                  <a:lnTo>
                    <a:pt x="4890" y="1553"/>
                  </a:lnTo>
                  <a:lnTo>
                    <a:pt x="4967" y="1786"/>
                  </a:lnTo>
                  <a:lnTo>
                    <a:pt x="5045" y="2019"/>
                  </a:lnTo>
                  <a:lnTo>
                    <a:pt x="5071" y="2278"/>
                  </a:lnTo>
                  <a:lnTo>
                    <a:pt x="5097" y="2536"/>
                  </a:lnTo>
                  <a:lnTo>
                    <a:pt x="5097" y="2536"/>
                  </a:lnTo>
                  <a:lnTo>
                    <a:pt x="5071" y="2743"/>
                  </a:lnTo>
                  <a:lnTo>
                    <a:pt x="5045" y="2950"/>
                  </a:lnTo>
                  <a:lnTo>
                    <a:pt x="4967" y="3183"/>
                  </a:lnTo>
                  <a:lnTo>
                    <a:pt x="4890" y="3416"/>
                  </a:lnTo>
                  <a:lnTo>
                    <a:pt x="4657" y="3882"/>
                  </a:lnTo>
                  <a:lnTo>
                    <a:pt x="4398" y="4347"/>
                  </a:lnTo>
                  <a:lnTo>
                    <a:pt x="4165" y="4839"/>
                  </a:lnTo>
                  <a:lnTo>
                    <a:pt x="3933" y="5330"/>
                  </a:lnTo>
                  <a:lnTo>
                    <a:pt x="3855" y="5589"/>
                  </a:lnTo>
                  <a:lnTo>
                    <a:pt x="3777" y="5822"/>
                  </a:lnTo>
                  <a:lnTo>
                    <a:pt x="3751" y="6081"/>
                  </a:lnTo>
                  <a:lnTo>
                    <a:pt x="3726" y="6314"/>
                  </a:lnTo>
                  <a:lnTo>
                    <a:pt x="3726" y="6857"/>
                  </a:lnTo>
                  <a:lnTo>
                    <a:pt x="1371" y="6857"/>
                  </a:lnTo>
                  <a:lnTo>
                    <a:pt x="1371" y="6314"/>
                  </a:lnTo>
                  <a:lnTo>
                    <a:pt x="1371" y="63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26"/>
            <p:cNvSpPr/>
            <p:nvPr/>
          </p:nvSpPr>
          <p:spPr>
            <a:xfrm>
              <a:off x="5606525" y="2835175"/>
              <a:ext cx="100925" cy="89925"/>
            </a:xfrm>
            <a:custGeom>
              <a:rect b="b" l="l" r="r" t="t"/>
              <a:pathLst>
                <a:path extrusionOk="0" h="3597" w="4037">
                  <a:moveTo>
                    <a:pt x="466" y="0"/>
                  </a:moveTo>
                  <a:lnTo>
                    <a:pt x="3571" y="0"/>
                  </a:lnTo>
                  <a:lnTo>
                    <a:pt x="3571" y="0"/>
                  </a:lnTo>
                  <a:lnTo>
                    <a:pt x="3674" y="26"/>
                  </a:lnTo>
                  <a:lnTo>
                    <a:pt x="3752" y="52"/>
                  </a:lnTo>
                  <a:lnTo>
                    <a:pt x="3829" y="78"/>
                  </a:lnTo>
                  <a:lnTo>
                    <a:pt x="3907" y="156"/>
                  </a:lnTo>
                  <a:lnTo>
                    <a:pt x="3959" y="207"/>
                  </a:lnTo>
                  <a:lnTo>
                    <a:pt x="4010" y="285"/>
                  </a:lnTo>
                  <a:lnTo>
                    <a:pt x="4036" y="389"/>
                  </a:lnTo>
                  <a:lnTo>
                    <a:pt x="4036" y="466"/>
                  </a:lnTo>
                  <a:lnTo>
                    <a:pt x="4036" y="2277"/>
                  </a:lnTo>
                  <a:lnTo>
                    <a:pt x="4036" y="2277"/>
                  </a:lnTo>
                  <a:lnTo>
                    <a:pt x="4036" y="2355"/>
                  </a:lnTo>
                  <a:lnTo>
                    <a:pt x="4010" y="2458"/>
                  </a:lnTo>
                  <a:lnTo>
                    <a:pt x="3959" y="2536"/>
                  </a:lnTo>
                  <a:lnTo>
                    <a:pt x="3907" y="2588"/>
                  </a:lnTo>
                  <a:lnTo>
                    <a:pt x="3829" y="2665"/>
                  </a:lnTo>
                  <a:lnTo>
                    <a:pt x="3752" y="2691"/>
                  </a:lnTo>
                  <a:lnTo>
                    <a:pt x="3674" y="2717"/>
                  </a:lnTo>
                  <a:lnTo>
                    <a:pt x="3571" y="2743"/>
                  </a:lnTo>
                  <a:lnTo>
                    <a:pt x="1242" y="2743"/>
                  </a:lnTo>
                  <a:lnTo>
                    <a:pt x="1242" y="2743"/>
                  </a:lnTo>
                  <a:lnTo>
                    <a:pt x="1113" y="2743"/>
                  </a:lnTo>
                  <a:lnTo>
                    <a:pt x="1009" y="2769"/>
                  </a:lnTo>
                  <a:lnTo>
                    <a:pt x="906" y="2820"/>
                  </a:lnTo>
                  <a:lnTo>
                    <a:pt x="802" y="2898"/>
                  </a:lnTo>
                  <a:lnTo>
                    <a:pt x="181" y="3545"/>
                  </a:lnTo>
                  <a:lnTo>
                    <a:pt x="181" y="3545"/>
                  </a:lnTo>
                  <a:lnTo>
                    <a:pt x="104" y="3571"/>
                  </a:lnTo>
                  <a:lnTo>
                    <a:pt x="52" y="3597"/>
                  </a:lnTo>
                  <a:lnTo>
                    <a:pt x="26" y="3545"/>
                  </a:lnTo>
                  <a:lnTo>
                    <a:pt x="0" y="3467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6" y="389"/>
                  </a:lnTo>
                  <a:lnTo>
                    <a:pt x="52" y="285"/>
                  </a:lnTo>
                  <a:lnTo>
                    <a:pt x="78" y="207"/>
                  </a:lnTo>
                  <a:lnTo>
                    <a:pt x="156" y="156"/>
                  </a:lnTo>
                  <a:lnTo>
                    <a:pt x="207" y="78"/>
                  </a:lnTo>
                  <a:lnTo>
                    <a:pt x="285" y="52"/>
                  </a:lnTo>
                  <a:lnTo>
                    <a:pt x="388" y="26"/>
                  </a:lnTo>
                  <a:lnTo>
                    <a:pt x="466" y="0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26"/>
            <p:cNvSpPr/>
            <p:nvPr/>
          </p:nvSpPr>
          <p:spPr>
            <a:xfrm>
              <a:off x="5737825" y="2862975"/>
              <a:ext cx="58875" cy="40775"/>
            </a:xfrm>
            <a:custGeom>
              <a:rect b="b" l="l" r="r" t="t"/>
              <a:pathLst>
                <a:path extrusionOk="0" h="1631" w="2355">
                  <a:moveTo>
                    <a:pt x="2355" y="1"/>
                  </a:moveTo>
                  <a:lnTo>
                    <a:pt x="2355" y="1139"/>
                  </a:lnTo>
                  <a:lnTo>
                    <a:pt x="2355" y="1139"/>
                  </a:lnTo>
                  <a:lnTo>
                    <a:pt x="2355" y="1243"/>
                  </a:lnTo>
                  <a:lnTo>
                    <a:pt x="2329" y="1320"/>
                  </a:lnTo>
                  <a:lnTo>
                    <a:pt x="2277" y="1424"/>
                  </a:lnTo>
                  <a:lnTo>
                    <a:pt x="2225" y="1476"/>
                  </a:lnTo>
                  <a:lnTo>
                    <a:pt x="2148" y="1527"/>
                  </a:lnTo>
                  <a:lnTo>
                    <a:pt x="2070" y="1579"/>
                  </a:lnTo>
                  <a:lnTo>
                    <a:pt x="1992" y="1605"/>
                  </a:lnTo>
                  <a:lnTo>
                    <a:pt x="1889" y="1631"/>
                  </a:lnTo>
                  <a:lnTo>
                    <a:pt x="466" y="1631"/>
                  </a:lnTo>
                  <a:lnTo>
                    <a:pt x="466" y="1631"/>
                  </a:lnTo>
                  <a:lnTo>
                    <a:pt x="362" y="1605"/>
                  </a:lnTo>
                  <a:lnTo>
                    <a:pt x="285" y="1579"/>
                  </a:lnTo>
                  <a:lnTo>
                    <a:pt x="207" y="1527"/>
                  </a:lnTo>
                  <a:lnTo>
                    <a:pt x="130" y="1476"/>
                  </a:lnTo>
                  <a:lnTo>
                    <a:pt x="78" y="1424"/>
                  </a:lnTo>
                  <a:lnTo>
                    <a:pt x="26" y="1320"/>
                  </a:lnTo>
                  <a:lnTo>
                    <a:pt x="0" y="1243"/>
                  </a:lnTo>
                  <a:lnTo>
                    <a:pt x="0" y="1139"/>
                  </a:lnTo>
                  <a:lnTo>
                    <a:pt x="0" y="1"/>
                  </a:lnTo>
                  <a:lnTo>
                    <a:pt x="23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26"/>
            <p:cNvSpPr/>
            <p:nvPr/>
          </p:nvSpPr>
          <p:spPr>
            <a:xfrm>
              <a:off x="5502400" y="2685125"/>
              <a:ext cx="402325" cy="355100"/>
            </a:xfrm>
            <a:custGeom>
              <a:rect b="b" l="l" r="r" t="t"/>
              <a:pathLst>
                <a:path extrusionOk="0" h="14204" w="16093">
                  <a:moveTo>
                    <a:pt x="11254" y="3001"/>
                  </a:moveTo>
                  <a:lnTo>
                    <a:pt x="10581" y="4114"/>
                  </a:lnTo>
                  <a:lnTo>
                    <a:pt x="9935" y="3001"/>
                  </a:lnTo>
                  <a:close/>
                  <a:moveTo>
                    <a:pt x="5174" y="6701"/>
                  </a:moveTo>
                  <a:lnTo>
                    <a:pt x="5097" y="6753"/>
                  </a:lnTo>
                  <a:lnTo>
                    <a:pt x="5045" y="6830"/>
                  </a:lnTo>
                  <a:lnTo>
                    <a:pt x="5019" y="6934"/>
                  </a:lnTo>
                  <a:lnTo>
                    <a:pt x="5045" y="7011"/>
                  </a:lnTo>
                  <a:lnTo>
                    <a:pt x="5097" y="7089"/>
                  </a:lnTo>
                  <a:lnTo>
                    <a:pt x="5174" y="7141"/>
                  </a:lnTo>
                  <a:lnTo>
                    <a:pt x="5252" y="7167"/>
                  </a:lnTo>
                  <a:lnTo>
                    <a:pt x="7115" y="7167"/>
                  </a:lnTo>
                  <a:lnTo>
                    <a:pt x="7218" y="7141"/>
                  </a:lnTo>
                  <a:lnTo>
                    <a:pt x="7296" y="7089"/>
                  </a:lnTo>
                  <a:lnTo>
                    <a:pt x="7348" y="7011"/>
                  </a:lnTo>
                  <a:lnTo>
                    <a:pt x="7348" y="6934"/>
                  </a:lnTo>
                  <a:lnTo>
                    <a:pt x="7348" y="6830"/>
                  </a:lnTo>
                  <a:lnTo>
                    <a:pt x="7296" y="6753"/>
                  </a:lnTo>
                  <a:lnTo>
                    <a:pt x="7218" y="6701"/>
                  </a:lnTo>
                  <a:close/>
                  <a:moveTo>
                    <a:pt x="5252" y="7606"/>
                  </a:moveTo>
                  <a:lnTo>
                    <a:pt x="5174" y="7632"/>
                  </a:lnTo>
                  <a:lnTo>
                    <a:pt x="5097" y="7684"/>
                  </a:lnTo>
                  <a:lnTo>
                    <a:pt x="5045" y="7762"/>
                  </a:lnTo>
                  <a:lnTo>
                    <a:pt x="5019" y="7839"/>
                  </a:lnTo>
                  <a:lnTo>
                    <a:pt x="5045" y="7943"/>
                  </a:lnTo>
                  <a:lnTo>
                    <a:pt x="5097" y="8020"/>
                  </a:lnTo>
                  <a:lnTo>
                    <a:pt x="5174" y="8072"/>
                  </a:lnTo>
                  <a:lnTo>
                    <a:pt x="6468" y="8072"/>
                  </a:lnTo>
                  <a:lnTo>
                    <a:pt x="6546" y="8020"/>
                  </a:lnTo>
                  <a:lnTo>
                    <a:pt x="6597" y="7943"/>
                  </a:lnTo>
                  <a:lnTo>
                    <a:pt x="6623" y="7839"/>
                  </a:lnTo>
                  <a:lnTo>
                    <a:pt x="6597" y="7762"/>
                  </a:lnTo>
                  <a:lnTo>
                    <a:pt x="6546" y="7684"/>
                  </a:lnTo>
                  <a:lnTo>
                    <a:pt x="6468" y="7632"/>
                  </a:lnTo>
                  <a:lnTo>
                    <a:pt x="6364" y="7606"/>
                  </a:lnTo>
                  <a:close/>
                  <a:moveTo>
                    <a:pt x="11539" y="7348"/>
                  </a:moveTo>
                  <a:lnTo>
                    <a:pt x="11539" y="8253"/>
                  </a:lnTo>
                  <a:lnTo>
                    <a:pt x="11513" y="8357"/>
                  </a:lnTo>
                  <a:lnTo>
                    <a:pt x="11461" y="8434"/>
                  </a:lnTo>
                  <a:lnTo>
                    <a:pt x="11383" y="8486"/>
                  </a:lnTo>
                  <a:lnTo>
                    <a:pt x="9805" y="8486"/>
                  </a:lnTo>
                  <a:lnTo>
                    <a:pt x="9728" y="8434"/>
                  </a:lnTo>
                  <a:lnTo>
                    <a:pt x="9676" y="8357"/>
                  </a:lnTo>
                  <a:lnTo>
                    <a:pt x="9650" y="8253"/>
                  </a:lnTo>
                  <a:lnTo>
                    <a:pt x="9650" y="7348"/>
                  </a:lnTo>
                  <a:close/>
                  <a:moveTo>
                    <a:pt x="7839" y="6261"/>
                  </a:moveTo>
                  <a:lnTo>
                    <a:pt x="7891" y="6313"/>
                  </a:lnTo>
                  <a:lnTo>
                    <a:pt x="7943" y="6391"/>
                  </a:lnTo>
                  <a:lnTo>
                    <a:pt x="7968" y="6468"/>
                  </a:lnTo>
                  <a:lnTo>
                    <a:pt x="7968" y="8279"/>
                  </a:lnTo>
                  <a:lnTo>
                    <a:pt x="7943" y="8357"/>
                  </a:lnTo>
                  <a:lnTo>
                    <a:pt x="7891" y="8434"/>
                  </a:lnTo>
                  <a:lnTo>
                    <a:pt x="7839" y="8486"/>
                  </a:lnTo>
                  <a:lnTo>
                    <a:pt x="5148" y="8486"/>
                  </a:lnTo>
                  <a:lnTo>
                    <a:pt x="5071" y="8512"/>
                  </a:lnTo>
                  <a:lnTo>
                    <a:pt x="4993" y="8564"/>
                  </a:lnTo>
                  <a:lnTo>
                    <a:pt x="4424" y="9133"/>
                  </a:lnTo>
                  <a:lnTo>
                    <a:pt x="4424" y="6468"/>
                  </a:lnTo>
                  <a:lnTo>
                    <a:pt x="4424" y="6391"/>
                  </a:lnTo>
                  <a:lnTo>
                    <a:pt x="4476" y="6313"/>
                  </a:lnTo>
                  <a:lnTo>
                    <a:pt x="4553" y="6261"/>
                  </a:lnTo>
                  <a:close/>
                  <a:moveTo>
                    <a:pt x="4631" y="5770"/>
                  </a:moveTo>
                  <a:lnTo>
                    <a:pt x="4502" y="5795"/>
                  </a:lnTo>
                  <a:lnTo>
                    <a:pt x="4372" y="5821"/>
                  </a:lnTo>
                  <a:lnTo>
                    <a:pt x="4243" y="5899"/>
                  </a:lnTo>
                  <a:lnTo>
                    <a:pt x="4139" y="5977"/>
                  </a:lnTo>
                  <a:lnTo>
                    <a:pt x="4062" y="6080"/>
                  </a:lnTo>
                  <a:lnTo>
                    <a:pt x="3984" y="6209"/>
                  </a:lnTo>
                  <a:lnTo>
                    <a:pt x="3958" y="6339"/>
                  </a:lnTo>
                  <a:lnTo>
                    <a:pt x="3933" y="6468"/>
                  </a:lnTo>
                  <a:lnTo>
                    <a:pt x="3933" y="9702"/>
                  </a:lnTo>
                  <a:lnTo>
                    <a:pt x="3958" y="9806"/>
                  </a:lnTo>
                  <a:lnTo>
                    <a:pt x="4010" y="9883"/>
                  </a:lnTo>
                  <a:lnTo>
                    <a:pt x="4088" y="9935"/>
                  </a:lnTo>
                  <a:lnTo>
                    <a:pt x="4269" y="9935"/>
                  </a:lnTo>
                  <a:lnTo>
                    <a:pt x="4346" y="9883"/>
                  </a:lnTo>
                  <a:lnTo>
                    <a:pt x="5252" y="8978"/>
                  </a:lnTo>
                  <a:lnTo>
                    <a:pt x="7736" y="8978"/>
                  </a:lnTo>
                  <a:lnTo>
                    <a:pt x="7891" y="8952"/>
                  </a:lnTo>
                  <a:lnTo>
                    <a:pt x="8020" y="8926"/>
                  </a:lnTo>
                  <a:lnTo>
                    <a:pt x="8124" y="8848"/>
                  </a:lnTo>
                  <a:lnTo>
                    <a:pt x="8227" y="8771"/>
                  </a:lnTo>
                  <a:lnTo>
                    <a:pt x="8305" y="8667"/>
                  </a:lnTo>
                  <a:lnTo>
                    <a:pt x="8382" y="8538"/>
                  </a:lnTo>
                  <a:lnTo>
                    <a:pt x="8434" y="8408"/>
                  </a:lnTo>
                  <a:lnTo>
                    <a:pt x="8434" y="8279"/>
                  </a:lnTo>
                  <a:lnTo>
                    <a:pt x="8434" y="6468"/>
                  </a:lnTo>
                  <a:lnTo>
                    <a:pt x="8434" y="6339"/>
                  </a:lnTo>
                  <a:lnTo>
                    <a:pt x="8382" y="6209"/>
                  </a:lnTo>
                  <a:lnTo>
                    <a:pt x="8305" y="6080"/>
                  </a:lnTo>
                  <a:lnTo>
                    <a:pt x="8227" y="5977"/>
                  </a:lnTo>
                  <a:lnTo>
                    <a:pt x="8124" y="5899"/>
                  </a:lnTo>
                  <a:lnTo>
                    <a:pt x="8020" y="5821"/>
                  </a:lnTo>
                  <a:lnTo>
                    <a:pt x="7891" y="5795"/>
                  </a:lnTo>
                  <a:lnTo>
                    <a:pt x="7736" y="5770"/>
                  </a:lnTo>
                  <a:close/>
                  <a:moveTo>
                    <a:pt x="15626" y="12367"/>
                  </a:moveTo>
                  <a:lnTo>
                    <a:pt x="15626" y="12755"/>
                  </a:lnTo>
                  <a:lnTo>
                    <a:pt x="15601" y="12962"/>
                  </a:lnTo>
                  <a:lnTo>
                    <a:pt x="15549" y="13143"/>
                  </a:lnTo>
                  <a:lnTo>
                    <a:pt x="15471" y="13298"/>
                  </a:lnTo>
                  <a:lnTo>
                    <a:pt x="15342" y="13428"/>
                  </a:lnTo>
                  <a:lnTo>
                    <a:pt x="15212" y="13557"/>
                  </a:lnTo>
                  <a:lnTo>
                    <a:pt x="15031" y="13634"/>
                  </a:lnTo>
                  <a:lnTo>
                    <a:pt x="14876" y="13712"/>
                  </a:lnTo>
                  <a:lnTo>
                    <a:pt x="1242" y="13712"/>
                  </a:lnTo>
                  <a:lnTo>
                    <a:pt x="1061" y="13634"/>
                  </a:lnTo>
                  <a:lnTo>
                    <a:pt x="880" y="13557"/>
                  </a:lnTo>
                  <a:lnTo>
                    <a:pt x="750" y="13428"/>
                  </a:lnTo>
                  <a:lnTo>
                    <a:pt x="621" y="13298"/>
                  </a:lnTo>
                  <a:lnTo>
                    <a:pt x="543" y="13143"/>
                  </a:lnTo>
                  <a:lnTo>
                    <a:pt x="492" y="12962"/>
                  </a:lnTo>
                  <a:lnTo>
                    <a:pt x="466" y="12755"/>
                  </a:lnTo>
                  <a:lnTo>
                    <a:pt x="466" y="12367"/>
                  </a:lnTo>
                  <a:lnTo>
                    <a:pt x="5769" y="12367"/>
                  </a:lnTo>
                  <a:lnTo>
                    <a:pt x="5847" y="12548"/>
                  </a:lnTo>
                  <a:lnTo>
                    <a:pt x="5976" y="12677"/>
                  </a:lnTo>
                  <a:lnTo>
                    <a:pt x="6080" y="12781"/>
                  </a:lnTo>
                  <a:lnTo>
                    <a:pt x="6235" y="12858"/>
                  </a:lnTo>
                  <a:lnTo>
                    <a:pt x="6364" y="12910"/>
                  </a:lnTo>
                  <a:lnTo>
                    <a:pt x="9728" y="12910"/>
                  </a:lnTo>
                  <a:lnTo>
                    <a:pt x="9883" y="12858"/>
                  </a:lnTo>
                  <a:lnTo>
                    <a:pt x="10012" y="12781"/>
                  </a:lnTo>
                  <a:lnTo>
                    <a:pt x="10116" y="12677"/>
                  </a:lnTo>
                  <a:lnTo>
                    <a:pt x="10245" y="12548"/>
                  </a:lnTo>
                  <a:lnTo>
                    <a:pt x="10323" y="12367"/>
                  </a:lnTo>
                  <a:close/>
                  <a:moveTo>
                    <a:pt x="10581" y="0"/>
                  </a:moveTo>
                  <a:lnTo>
                    <a:pt x="10323" y="26"/>
                  </a:lnTo>
                  <a:lnTo>
                    <a:pt x="10064" y="52"/>
                  </a:lnTo>
                  <a:lnTo>
                    <a:pt x="9831" y="130"/>
                  </a:lnTo>
                  <a:lnTo>
                    <a:pt x="9572" y="207"/>
                  </a:lnTo>
                  <a:lnTo>
                    <a:pt x="9340" y="311"/>
                  </a:lnTo>
                  <a:lnTo>
                    <a:pt x="9107" y="440"/>
                  </a:lnTo>
                  <a:lnTo>
                    <a:pt x="8900" y="595"/>
                  </a:lnTo>
                  <a:lnTo>
                    <a:pt x="8719" y="751"/>
                  </a:lnTo>
                  <a:lnTo>
                    <a:pt x="8641" y="828"/>
                  </a:lnTo>
                  <a:lnTo>
                    <a:pt x="8641" y="906"/>
                  </a:lnTo>
                  <a:lnTo>
                    <a:pt x="8641" y="1009"/>
                  </a:lnTo>
                  <a:lnTo>
                    <a:pt x="8693" y="1087"/>
                  </a:lnTo>
                  <a:lnTo>
                    <a:pt x="8770" y="1139"/>
                  </a:lnTo>
                  <a:lnTo>
                    <a:pt x="8848" y="1164"/>
                  </a:lnTo>
                  <a:lnTo>
                    <a:pt x="8952" y="1139"/>
                  </a:lnTo>
                  <a:lnTo>
                    <a:pt x="9029" y="1087"/>
                  </a:lnTo>
                  <a:lnTo>
                    <a:pt x="9184" y="958"/>
                  </a:lnTo>
                  <a:lnTo>
                    <a:pt x="9366" y="828"/>
                  </a:lnTo>
                  <a:lnTo>
                    <a:pt x="9547" y="725"/>
                  </a:lnTo>
                  <a:lnTo>
                    <a:pt x="9754" y="647"/>
                  </a:lnTo>
                  <a:lnTo>
                    <a:pt x="9961" y="569"/>
                  </a:lnTo>
                  <a:lnTo>
                    <a:pt x="10168" y="518"/>
                  </a:lnTo>
                  <a:lnTo>
                    <a:pt x="10375" y="492"/>
                  </a:lnTo>
                  <a:lnTo>
                    <a:pt x="10840" y="492"/>
                  </a:lnTo>
                  <a:lnTo>
                    <a:pt x="11047" y="518"/>
                  </a:lnTo>
                  <a:lnTo>
                    <a:pt x="11280" y="595"/>
                  </a:lnTo>
                  <a:lnTo>
                    <a:pt x="11487" y="673"/>
                  </a:lnTo>
                  <a:lnTo>
                    <a:pt x="11694" y="751"/>
                  </a:lnTo>
                  <a:lnTo>
                    <a:pt x="11875" y="880"/>
                  </a:lnTo>
                  <a:lnTo>
                    <a:pt x="12056" y="1009"/>
                  </a:lnTo>
                  <a:lnTo>
                    <a:pt x="12237" y="1164"/>
                  </a:lnTo>
                  <a:lnTo>
                    <a:pt x="12367" y="1320"/>
                  </a:lnTo>
                  <a:lnTo>
                    <a:pt x="12496" y="1501"/>
                  </a:lnTo>
                  <a:lnTo>
                    <a:pt x="12625" y="1682"/>
                  </a:lnTo>
                  <a:lnTo>
                    <a:pt x="12729" y="1889"/>
                  </a:lnTo>
                  <a:lnTo>
                    <a:pt x="12806" y="2096"/>
                  </a:lnTo>
                  <a:lnTo>
                    <a:pt x="12858" y="2329"/>
                  </a:lnTo>
                  <a:lnTo>
                    <a:pt x="12884" y="2562"/>
                  </a:lnTo>
                  <a:lnTo>
                    <a:pt x="12910" y="2794"/>
                  </a:lnTo>
                  <a:lnTo>
                    <a:pt x="12884" y="3001"/>
                  </a:lnTo>
                  <a:lnTo>
                    <a:pt x="12832" y="3208"/>
                  </a:lnTo>
                  <a:lnTo>
                    <a:pt x="12781" y="3415"/>
                  </a:lnTo>
                  <a:lnTo>
                    <a:pt x="12677" y="3648"/>
                  </a:lnTo>
                  <a:lnTo>
                    <a:pt x="12470" y="4062"/>
                  </a:lnTo>
                  <a:lnTo>
                    <a:pt x="12289" y="4424"/>
                  </a:lnTo>
                  <a:lnTo>
                    <a:pt x="12030" y="4942"/>
                  </a:lnTo>
                  <a:lnTo>
                    <a:pt x="11772" y="5459"/>
                  </a:lnTo>
                  <a:lnTo>
                    <a:pt x="11694" y="5744"/>
                  </a:lnTo>
                  <a:lnTo>
                    <a:pt x="11616" y="6002"/>
                  </a:lnTo>
                  <a:lnTo>
                    <a:pt x="11565" y="6287"/>
                  </a:lnTo>
                  <a:lnTo>
                    <a:pt x="11539" y="6572"/>
                  </a:lnTo>
                  <a:lnTo>
                    <a:pt x="11539" y="6882"/>
                  </a:lnTo>
                  <a:lnTo>
                    <a:pt x="10840" y="6882"/>
                  </a:lnTo>
                  <a:lnTo>
                    <a:pt x="10840" y="4657"/>
                  </a:lnTo>
                  <a:lnTo>
                    <a:pt x="11849" y="2872"/>
                  </a:lnTo>
                  <a:lnTo>
                    <a:pt x="11875" y="2794"/>
                  </a:lnTo>
                  <a:lnTo>
                    <a:pt x="11875" y="2691"/>
                  </a:lnTo>
                  <a:lnTo>
                    <a:pt x="11849" y="2613"/>
                  </a:lnTo>
                  <a:lnTo>
                    <a:pt x="11772" y="2562"/>
                  </a:lnTo>
                  <a:lnTo>
                    <a:pt x="11694" y="2536"/>
                  </a:lnTo>
                  <a:lnTo>
                    <a:pt x="9443" y="2536"/>
                  </a:lnTo>
                  <a:lnTo>
                    <a:pt x="9366" y="2587"/>
                  </a:lnTo>
                  <a:lnTo>
                    <a:pt x="9314" y="2665"/>
                  </a:lnTo>
                  <a:lnTo>
                    <a:pt x="9314" y="2769"/>
                  </a:lnTo>
                  <a:lnTo>
                    <a:pt x="9314" y="2846"/>
                  </a:lnTo>
                  <a:lnTo>
                    <a:pt x="9340" y="2898"/>
                  </a:lnTo>
                  <a:lnTo>
                    <a:pt x="10349" y="4657"/>
                  </a:lnTo>
                  <a:lnTo>
                    <a:pt x="10349" y="6882"/>
                  </a:lnTo>
                  <a:lnTo>
                    <a:pt x="9650" y="6882"/>
                  </a:lnTo>
                  <a:lnTo>
                    <a:pt x="9650" y="6572"/>
                  </a:lnTo>
                  <a:lnTo>
                    <a:pt x="9624" y="6287"/>
                  </a:lnTo>
                  <a:lnTo>
                    <a:pt x="9572" y="6002"/>
                  </a:lnTo>
                  <a:lnTo>
                    <a:pt x="9495" y="5744"/>
                  </a:lnTo>
                  <a:lnTo>
                    <a:pt x="9417" y="5459"/>
                  </a:lnTo>
                  <a:lnTo>
                    <a:pt x="9159" y="4942"/>
                  </a:lnTo>
                  <a:lnTo>
                    <a:pt x="8900" y="4424"/>
                  </a:lnTo>
                  <a:lnTo>
                    <a:pt x="8719" y="4062"/>
                  </a:lnTo>
                  <a:lnTo>
                    <a:pt x="8512" y="3648"/>
                  </a:lnTo>
                  <a:lnTo>
                    <a:pt x="8408" y="3415"/>
                  </a:lnTo>
                  <a:lnTo>
                    <a:pt x="8357" y="3208"/>
                  </a:lnTo>
                  <a:lnTo>
                    <a:pt x="8305" y="3001"/>
                  </a:lnTo>
                  <a:lnTo>
                    <a:pt x="8279" y="2794"/>
                  </a:lnTo>
                  <a:lnTo>
                    <a:pt x="8305" y="2562"/>
                  </a:lnTo>
                  <a:lnTo>
                    <a:pt x="8331" y="2329"/>
                  </a:lnTo>
                  <a:lnTo>
                    <a:pt x="8382" y="2096"/>
                  </a:lnTo>
                  <a:lnTo>
                    <a:pt x="8460" y="1889"/>
                  </a:lnTo>
                  <a:lnTo>
                    <a:pt x="8486" y="1785"/>
                  </a:lnTo>
                  <a:lnTo>
                    <a:pt x="8460" y="1708"/>
                  </a:lnTo>
                  <a:lnTo>
                    <a:pt x="8434" y="1630"/>
                  </a:lnTo>
                  <a:lnTo>
                    <a:pt x="8357" y="1578"/>
                  </a:lnTo>
                  <a:lnTo>
                    <a:pt x="8253" y="1553"/>
                  </a:lnTo>
                  <a:lnTo>
                    <a:pt x="8175" y="1578"/>
                  </a:lnTo>
                  <a:lnTo>
                    <a:pt x="8098" y="1630"/>
                  </a:lnTo>
                  <a:lnTo>
                    <a:pt x="8046" y="1708"/>
                  </a:lnTo>
                  <a:lnTo>
                    <a:pt x="7943" y="1967"/>
                  </a:lnTo>
                  <a:lnTo>
                    <a:pt x="7865" y="2225"/>
                  </a:lnTo>
                  <a:lnTo>
                    <a:pt x="7813" y="2510"/>
                  </a:lnTo>
                  <a:lnTo>
                    <a:pt x="7813" y="2794"/>
                  </a:lnTo>
                  <a:lnTo>
                    <a:pt x="7839" y="3027"/>
                  </a:lnTo>
                  <a:lnTo>
                    <a:pt x="7865" y="3260"/>
                  </a:lnTo>
                  <a:lnTo>
                    <a:pt x="2587" y="3260"/>
                  </a:lnTo>
                  <a:lnTo>
                    <a:pt x="2354" y="3286"/>
                  </a:lnTo>
                  <a:lnTo>
                    <a:pt x="2173" y="3364"/>
                  </a:lnTo>
                  <a:lnTo>
                    <a:pt x="1992" y="3467"/>
                  </a:lnTo>
                  <a:lnTo>
                    <a:pt x="1837" y="3596"/>
                  </a:lnTo>
                  <a:lnTo>
                    <a:pt x="1708" y="3752"/>
                  </a:lnTo>
                  <a:lnTo>
                    <a:pt x="1604" y="3933"/>
                  </a:lnTo>
                  <a:lnTo>
                    <a:pt x="1552" y="4140"/>
                  </a:lnTo>
                  <a:lnTo>
                    <a:pt x="1526" y="4347"/>
                  </a:lnTo>
                  <a:lnTo>
                    <a:pt x="1526" y="11901"/>
                  </a:lnTo>
                  <a:lnTo>
                    <a:pt x="129" y="11901"/>
                  </a:lnTo>
                  <a:lnTo>
                    <a:pt x="52" y="11953"/>
                  </a:lnTo>
                  <a:lnTo>
                    <a:pt x="26" y="12030"/>
                  </a:lnTo>
                  <a:lnTo>
                    <a:pt x="0" y="12134"/>
                  </a:lnTo>
                  <a:lnTo>
                    <a:pt x="0" y="12755"/>
                  </a:lnTo>
                  <a:lnTo>
                    <a:pt x="26" y="13065"/>
                  </a:lnTo>
                  <a:lnTo>
                    <a:pt x="104" y="13324"/>
                  </a:lnTo>
                  <a:lnTo>
                    <a:pt x="233" y="13557"/>
                  </a:lnTo>
                  <a:lnTo>
                    <a:pt x="414" y="13764"/>
                  </a:lnTo>
                  <a:lnTo>
                    <a:pt x="621" y="13945"/>
                  </a:lnTo>
                  <a:lnTo>
                    <a:pt x="880" y="14074"/>
                  </a:lnTo>
                  <a:lnTo>
                    <a:pt x="1138" y="14152"/>
                  </a:lnTo>
                  <a:lnTo>
                    <a:pt x="1423" y="14204"/>
                  </a:lnTo>
                  <a:lnTo>
                    <a:pt x="14669" y="14204"/>
                  </a:lnTo>
                  <a:lnTo>
                    <a:pt x="14954" y="14152"/>
                  </a:lnTo>
                  <a:lnTo>
                    <a:pt x="15238" y="14074"/>
                  </a:lnTo>
                  <a:lnTo>
                    <a:pt x="15471" y="13945"/>
                  </a:lnTo>
                  <a:lnTo>
                    <a:pt x="15678" y="13764"/>
                  </a:lnTo>
                  <a:lnTo>
                    <a:pt x="15859" y="13557"/>
                  </a:lnTo>
                  <a:lnTo>
                    <a:pt x="15989" y="13324"/>
                  </a:lnTo>
                  <a:lnTo>
                    <a:pt x="16066" y="13065"/>
                  </a:lnTo>
                  <a:lnTo>
                    <a:pt x="16092" y="12755"/>
                  </a:lnTo>
                  <a:lnTo>
                    <a:pt x="16092" y="12134"/>
                  </a:lnTo>
                  <a:lnTo>
                    <a:pt x="16092" y="12030"/>
                  </a:lnTo>
                  <a:lnTo>
                    <a:pt x="16040" y="11953"/>
                  </a:lnTo>
                  <a:lnTo>
                    <a:pt x="15963" y="11901"/>
                  </a:lnTo>
                  <a:lnTo>
                    <a:pt x="14566" y="11901"/>
                  </a:lnTo>
                  <a:lnTo>
                    <a:pt x="14566" y="8357"/>
                  </a:lnTo>
                  <a:lnTo>
                    <a:pt x="14566" y="8253"/>
                  </a:lnTo>
                  <a:lnTo>
                    <a:pt x="14514" y="8176"/>
                  </a:lnTo>
                  <a:lnTo>
                    <a:pt x="14436" y="8124"/>
                  </a:lnTo>
                  <a:lnTo>
                    <a:pt x="14255" y="8124"/>
                  </a:lnTo>
                  <a:lnTo>
                    <a:pt x="14178" y="8176"/>
                  </a:lnTo>
                  <a:lnTo>
                    <a:pt x="14126" y="8253"/>
                  </a:lnTo>
                  <a:lnTo>
                    <a:pt x="14100" y="8357"/>
                  </a:lnTo>
                  <a:lnTo>
                    <a:pt x="14100" y="11901"/>
                  </a:lnTo>
                  <a:lnTo>
                    <a:pt x="10038" y="11901"/>
                  </a:lnTo>
                  <a:lnTo>
                    <a:pt x="9961" y="11953"/>
                  </a:lnTo>
                  <a:lnTo>
                    <a:pt x="9909" y="12030"/>
                  </a:lnTo>
                  <a:lnTo>
                    <a:pt x="9883" y="12134"/>
                  </a:lnTo>
                  <a:lnTo>
                    <a:pt x="9857" y="12263"/>
                  </a:lnTo>
                  <a:lnTo>
                    <a:pt x="9779" y="12341"/>
                  </a:lnTo>
                  <a:lnTo>
                    <a:pt x="9676" y="12419"/>
                  </a:lnTo>
                  <a:lnTo>
                    <a:pt x="9572" y="12444"/>
                  </a:lnTo>
                  <a:lnTo>
                    <a:pt x="6520" y="12444"/>
                  </a:lnTo>
                  <a:lnTo>
                    <a:pt x="6416" y="12419"/>
                  </a:lnTo>
                  <a:lnTo>
                    <a:pt x="6313" y="12341"/>
                  </a:lnTo>
                  <a:lnTo>
                    <a:pt x="6235" y="12263"/>
                  </a:lnTo>
                  <a:lnTo>
                    <a:pt x="6209" y="12134"/>
                  </a:lnTo>
                  <a:lnTo>
                    <a:pt x="6183" y="12030"/>
                  </a:lnTo>
                  <a:lnTo>
                    <a:pt x="6132" y="11953"/>
                  </a:lnTo>
                  <a:lnTo>
                    <a:pt x="6080" y="11901"/>
                  </a:lnTo>
                  <a:lnTo>
                    <a:pt x="1992" y="11901"/>
                  </a:lnTo>
                  <a:lnTo>
                    <a:pt x="1992" y="4347"/>
                  </a:lnTo>
                  <a:lnTo>
                    <a:pt x="1992" y="4217"/>
                  </a:lnTo>
                  <a:lnTo>
                    <a:pt x="2044" y="4114"/>
                  </a:lnTo>
                  <a:lnTo>
                    <a:pt x="2096" y="4010"/>
                  </a:lnTo>
                  <a:lnTo>
                    <a:pt x="2173" y="3907"/>
                  </a:lnTo>
                  <a:lnTo>
                    <a:pt x="2251" y="3855"/>
                  </a:lnTo>
                  <a:lnTo>
                    <a:pt x="2354" y="3778"/>
                  </a:lnTo>
                  <a:lnTo>
                    <a:pt x="2458" y="3752"/>
                  </a:lnTo>
                  <a:lnTo>
                    <a:pt x="8046" y="3752"/>
                  </a:lnTo>
                  <a:lnTo>
                    <a:pt x="8201" y="4114"/>
                  </a:lnTo>
                  <a:lnTo>
                    <a:pt x="8382" y="4476"/>
                  </a:lnTo>
                  <a:lnTo>
                    <a:pt x="2949" y="4476"/>
                  </a:lnTo>
                  <a:lnTo>
                    <a:pt x="2872" y="4502"/>
                  </a:lnTo>
                  <a:lnTo>
                    <a:pt x="2794" y="4554"/>
                  </a:lnTo>
                  <a:lnTo>
                    <a:pt x="2742" y="4605"/>
                  </a:lnTo>
                  <a:lnTo>
                    <a:pt x="2717" y="4709"/>
                  </a:lnTo>
                  <a:lnTo>
                    <a:pt x="2717" y="7296"/>
                  </a:lnTo>
                  <a:lnTo>
                    <a:pt x="2742" y="7374"/>
                  </a:lnTo>
                  <a:lnTo>
                    <a:pt x="2794" y="7451"/>
                  </a:lnTo>
                  <a:lnTo>
                    <a:pt x="2872" y="7503"/>
                  </a:lnTo>
                  <a:lnTo>
                    <a:pt x="2949" y="7529"/>
                  </a:lnTo>
                  <a:lnTo>
                    <a:pt x="3053" y="7503"/>
                  </a:lnTo>
                  <a:lnTo>
                    <a:pt x="3131" y="7451"/>
                  </a:lnTo>
                  <a:lnTo>
                    <a:pt x="3182" y="7374"/>
                  </a:lnTo>
                  <a:lnTo>
                    <a:pt x="3182" y="7296"/>
                  </a:lnTo>
                  <a:lnTo>
                    <a:pt x="3182" y="4942"/>
                  </a:lnTo>
                  <a:lnTo>
                    <a:pt x="8641" y="4942"/>
                  </a:lnTo>
                  <a:lnTo>
                    <a:pt x="8848" y="5356"/>
                  </a:lnTo>
                  <a:lnTo>
                    <a:pt x="9003" y="5770"/>
                  </a:lnTo>
                  <a:lnTo>
                    <a:pt x="9081" y="5977"/>
                  </a:lnTo>
                  <a:lnTo>
                    <a:pt x="9133" y="6184"/>
                  </a:lnTo>
                  <a:lnTo>
                    <a:pt x="9159" y="6365"/>
                  </a:lnTo>
                  <a:lnTo>
                    <a:pt x="9184" y="6572"/>
                  </a:lnTo>
                  <a:lnTo>
                    <a:pt x="9184" y="8253"/>
                  </a:lnTo>
                  <a:lnTo>
                    <a:pt x="9184" y="8408"/>
                  </a:lnTo>
                  <a:lnTo>
                    <a:pt x="9236" y="8538"/>
                  </a:lnTo>
                  <a:lnTo>
                    <a:pt x="9288" y="8667"/>
                  </a:lnTo>
                  <a:lnTo>
                    <a:pt x="9391" y="8771"/>
                  </a:lnTo>
                  <a:lnTo>
                    <a:pt x="9495" y="8848"/>
                  </a:lnTo>
                  <a:lnTo>
                    <a:pt x="9598" y="8926"/>
                  </a:lnTo>
                  <a:lnTo>
                    <a:pt x="9754" y="8952"/>
                  </a:lnTo>
                  <a:lnTo>
                    <a:pt x="9883" y="8978"/>
                  </a:lnTo>
                  <a:lnTo>
                    <a:pt x="11306" y="8978"/>
                  </a:lnTo>
                  <a:lnTo>
                    <a:pt x="11435" y="8952"/>
                  </a:lnTo>
                  <a:lnTo>
                    <a:pt x="11565" y="8926"/>
                  </a:lnTo>
                  <a:lnTo>
                    <a:pt x="11694" y="8848"/>
                  </a:lnTo>
                  <a:lnTo>
                    <a:pt x="11797" y="8771"/>
                  </a:lnTo>
                  <a:lnTo>
                    <a:pt x="11901" y="8667"/>
                  </a:lnTo>
                  <a:lnTo>
                    <a:pt x="11953" y="8538"/>
                  </a:lnTo>
                  <a:lnTo>
                    <a:pt x="12004" y="8408"/>
                  </a:lnTo>
                  <a:lnTo>
                    <a:pt x="12004" y="8253"/>
                  </a:lnTo>
                  <a:lnTo>
                    <a:pt x="12004" y="6572"/>
                  </a:lnTo>
                  <a:lnTo>
                    <a:pt x="12030" y="6365"/>
                  </a:lnTo>
                  <a:lnTo>
                    <a:pt x="12056" y="6184"/>
                  </a:lnTo>
                  <a:lnTo>
                    <a:pt x="12108" y="5977"/>
                  </a:lnTo>
                  <a:lnTo>
                    <a:pt x="12160" y="5770"/>
                  </a:lnTo>
                  <a:lnTo>
                    <a:pt x="12341" y="5356"/>
                  </a:lnTo>
                  <a:lnTo>
                    <a:pt x="12548" y="4942"/>
                  </a:lnTo>
                  <a:lnTo>
                    <a:pt x="12910" y="4942"/>
                  </a:lnTo>
                  <a:lnTo>
                    <a:pt x="12910" y="10685"/>
                  </a:lnTo>
                  <a:lnTo>
                    <a:pt x="3182" y="10685"/>
                  </a:lnTo>
                  <a:lnTo>
                    <a:pt x="3182" y="8357"/>
                  </a:lnTo>
                  <a:lnTo>
                    <a:pt x="3182" y="8253"/>
                  </a:lnTo>
                  <a:lnTo>
                    <a:pt x="3131" y="8176"/>
                  </a:lnTo>
                  <a:lnTo>
                    <a:pt x="3053" y="8124"/>
                  </a:lnTo>
                  <a:lnTo>
                    <a:pt x="2872" y="8124"/>
                  </a:lnTo>
                  <a:lnTo>
                    <a:pt x="2794" y="8176"/>
                  </a:lnTo>
                  <a:lnTo>
                    <a:pt x="2742" y="8253"/>
                  </a:lnTo>
                  <a:lnTo>
                    <a:pt x="2717" y="8357"/>
                  </a:lnTo>
                  <a:lnTo>
                    <a:pt x="2717" y="10918"/>
                  </a:lnTo>
                  <a:lnTo>
                    <a:pt x="2742" y="11021"/>
                  </a:lnTo>
                  <a:lnTo>
                    <a:pt x="2794" y="11099"/>
                  </a:lnTo>
                  <a:lnTo>
                    <a:pt x="2872" y="11151"/>
                  </a:lnTo>
                  <a:lnTo>
                    <a:pt x="2949" y="11177"/>
                  </a:lnTo>
                  <a:lnTo>
                    <a:pt x="13143" y="11177"/>
                  </a:lnTo>
                  <a:lnTo>
                    <a:pt x="13220" y="11151"/>
                  </a:lnTo>
                  <a:lnTo>
                    <a:pt x="13298" y="11099"/>
                  </a:lnTo>
                  <a:lnTo>
                    <a:pt x="13350" y="11021"/>
                  </a:lnTo>
                  <a:lnTo>
                    <a:pt x="13376" y="10918"/>
                  </a:lnTo>
                  <a:lnTo>
                    <a:pt x="13376" y="4709"/>
                  </a:lnTo>
                  <a:lnTo>
                    <a:pt x="13350" y="4605"/>
                  </a:lnTo>
                  <a:lnTo>
                    <a:pt x="13298" y="4554"/>
                  </a:lnTo>
                  <a:lnTo>
                    <a:pt x="13220" y="4502"/>
                  </a:lnTo>
                  <a:lnTo>
                    <a:pt x="13143" y="4476"/>
                  </a:lnTo>
                  <a:lnTo>
                    <a:pt x="12806" y="4476"/>
                  </a:lnTo>
                  <a:lnTo>
                    <a:pt x="12988" y="4114"/>
                  </a:lnTo>
                  <a:lnTo>
                    <a:pt x="13143" y="3752"/>
                  </a:lnTo>
                  <a:lnTo>
                    <a:pt x="13608" y="3752"/>
                  </a:lnTo>
                  <a:lnTo>
                    <a:pt x="13712" y="3778"/>
                  </a:lnTo>
                  <a:lnTo>
                    <a:pt x="13815" y="3855"/>
                  </a:lnTo>
                  <a:lnTo>
                    <a:pt x="13919" y="3933"/>
                  </a:lnTo>
                  <a:lnTo>
                    <a:pt x="13997" y="4010"/>
                  </a:lnTo>
                  <a:lnTo>
                    <a:pt x="14048" y="4114"/>
                  </a:lnTo>
                  <a:lnTo>
                    <a:pt x="14100" y="4217"/>
                  </a:lnTo>
                  <a:lnTo>
                    <a:pt x="14100" y="4347"/>
                  </a:lnTo>
                  <a:lnTo>
                    <a:pt x="14100" y="7296"/>
                  </a:lnTo>
                  <a:lnTo>
                    <a:pt x="14126" y="7374"/>
                  </a:lnTo>
                  <a:lnTo>
                    <a:pt x="14178" y="7451"/>
                  </a:lnTo>
                  <a:lnTo>
                    <a:pt x="14255" y="7503"/>
                  </a:lnTo>
                  <a:lnTo>
                    <a:pt x="14333" y="7529"/>
                  </a:lnTo>
                  <a:lnTo>
                    <a:pt x="14436" y="7503"/>
                  </a:lnTo>
                  <a:lnTo>
                    <a:pt x="14514" y="7451"/>
                  </a:lnTo>
                  <a:lnTo>
                    <a:pt x="14566" y="7374"/>
                  </a:lnTo>
                  <a:lnTo>
                    <a:pt x="14566" y="7296"/>
                  </a:lnTo>
                  <a:lnTo>
                    <a:pt x="14566" y="4347"/>
                  </a:lnTo>
                  <a:lnTo>
                    <a:pt x="14540" y="4140"/>
                  </a:lnTo>
                  <a:lnTo>
                    <a:pt x="14488" y="3933"/>
                  </a:lnTo>
                  <a:lnTo>
                    <a:pt x="14385" y="3752"/>
                  </a:lnTo>
                  <a:lnTo>
                    <a:pt x="14255" y="3596"/>
                  </a:lnTo>
                  <a:lnTo>
                    <a:pt x="14100" y="3467"/>
                  </a:lnTo>
                  <a:lnTo>
                    <a:pt x="13893" y="3364"/>
                  </a:lnTo>
                  <a:lnTo>
                    <a:pt x="13712" y="3286"/>
                  </a:lnTo>
                  <a:lnTo>
                    <a:pt x="13479" y="3260"/>
                  </a:lnTo>
                  <a:lnTo>
                    <a:pt x="13324" y="3260"/>
                  </a:lnTo>
                  <a:lnTo>
                    <a:pt x="13350" y="3027"/>
                  </a:lnTo>
                  <a:lnTo>
                    <a:pt x="13376" y="2794"/>
                  </a:lnTo>
                  <a:lnTo>
                    <a:pt x="13350" y="2510"/>
                  </a:lnTo>
                  <a:lnTo>
                    <a:pt x="13324" y="2225"/>
                  </a:lnTo>
                  <a:lnTo>
                    <a:pt x="13246" y="1967"/>
                  </a:lnTo>
                  <a:lnTo>
                    <a:pt x="13169" y="1708"/>
                  </a:lnTo>
                  <a:lnTo>
                    <a:pt x="13039" y="1475"/>
                  </a:lnTo>
                  <a:lnTo>
                    <a:pt x="12910" y="1242"/>
                  </a:lnTo>
                  <a:lnTo>
                    <a:pt x="12729" y="1035"/>
                  </a:lnTo>
                  <a:lnTo>
                    <a:pt x="12548" y="828"/>
                  </a:lnTo>
                  <a:lnTo>
                    <a:pt x="12367" y="647"/>
                  </a:lnTo>
                  <a:lnTo>
                    <a:pt x="12160" y="492"/>
                  </a:lnTo>
                  <a:lnTo>
                    <a:pt x="11927" y="337"/>
                  </a:lnTo>
                  <a:lnTo>
                    <a:pt x="11668" y="233"/>
                  </a:lnTo>
                  <a:lnTo>
                    <a:pt x="11409" y="130"/>
                  </a:lnTo>
                  <a:lnTo>
                    <a:pt x="11151" y="78"/>
                  </a:lnTo>
                  <a:lnTo>
                    <a:pt x="10866" y="26"/>
                  </a:lnTo>
                  <a:lnTo>
                    <a:pt x="105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5" name="Google Shape;3035;p26"/>
          <p:cNvGrpSpPr/>
          <p:nvPr/>
        </p:nvGrpSpPr>
        <p:grpSpPr>
          <a:xfrm>
            <a:off x="6250556" y="2661200"/>
            <a:ext cx="398450" cy="402950"/>
            <a:chOff x="6250725" y="2661200"/>
            <a:chExt cx="398450" cy="402950"/>
          </a:xfrm>
        </p:grpSpPr>
        <p:sp>
          <p:nvSpPr>
            <p:cNvPr id="3036" name="Google Shape;3036;p26"/>
            <p:cNvSpPr/>
            <p:nvPr/>
          </p:nvSpPr>
          <p:spPr>
            <a:xfrm>
              <a:off x="6256550" y="2951600"/>
              <a:ext cx="193400" cy="106750"/>
            </a:xfrm>
            <a:custGeom>
              <a:rect b="b" l="l" r="r" t="t"/>
              <a:pathLst>
                <a:path extrusionOk="0" h="4270" w="7736">
                  <a:moveTo>
                    <a:pt x="7736" y="4269"/>
                  </a:moveTo>
                  <a:lnTo>
                    <a:pt x="1190" y="4269"/>
                  </a:lnTo>
                  <a:lnTo>
                    <a:pt x="1190" y="4269"/>
                  </a:lnTo>
                  <a:lnTo>
                    <a:pt x="957" y="4243"/>
                  </a:lnTo>
                  <a:lnTo>
                    <a:pt x="725" y="4166"/>
                  </a:lnTo>
                  <a:lnTo>
                    <a:pt x="543" y="4062"/>
                  </a:lnTo>
                  <a:lnTo>
                    <a:pt x="362" y="3907"/>
                  </a:lnTo>
                  <a:lnTo>
                    <a:pt x="207" y="3726"/>
                  </a:lnTo>
                  <a:lnTo>
                    <a:pt x="104" y="3519"/>
                  </a:lnTo>
                  <a:lnTo>
                    <a:pt x="26" y="3312"/>
                  </a:lnTo>
                  <a:lnTo>
                    <a:pt x="0" y="3079"/>
                  </a:lnTo>
                  <a:lnTo>
                    <a:pt x="0" y="3079"/>
                  </a:lnTo>
                  <a:lnTo>
                    <a:pt x="26" y="2820"/>
                  </a:lnTo>
                  <a:lnTo>
                    <a:pt x="104" y="2613"/>
                  </a:lnTo>
                  <a:lnTo>
                    <a:pt x="207" y="2406"/>
                  </a:lnTo>
                  <a:lnTo>
                    <a:pt x="362" y="2225"/>
                  </a:lnTo>
                  <a:lnTo>
                    <a:pt x="543" y="2070"/>
                  </a:lnTo>
                  <a:lnTo>
                    <a:pt x="725" y="1967"/>
                  </a:lnTo>
                  <a:lnTo>
                    <a:pt x="957" y="1915"/>
                  </a:lnTo>
                  <a:lnTo>
                    <a:pt x="1190" y="1889"/>
                  </a:lnTo>
                  <a:lnTo>
                    <a:pt x="1578" y="1889"/>
                  </a:lnTo>
                  <a:lnTo>
                    <a:pt x="1578" y="1889"/>
                  </a:lnTo>
                  <a:lnTo>
                    <a:pt x="1734" y="1863"/>
                  </a:lnTo>
                  <a:lnTo>
                    <a:pt x="1785" y="1837"/>
                  </a:lnTo>
                  <a:lnTo>
                    <a:pt x="1811" y="1811"/>
                  </a:lnTo>
                  <a:lnTo>
                    <a:pt x="1837" y="1734"/>
                  </a:lnTo>
                  <a:lnTo>
                    <a:pt x="1837" y="1553"/>
                  </a:lnTo>
                  <a:lnTo>
                    <a:pt x="1837" y="1553"/>
                  </a:lnTo>
                  <a:lnTo>
                    <a:pt x="1837" y="1397"/>
                  </a:lnTo>
                  <a:lnTo>
                    <a:pt x="1863" y="1242"/>
                  </a:lnTo>
                  <a:lnTo>
                    <a:pt x="1966" y="958"/>
                  </a:lnTo>
                  <a:lnTo>
                    <a:pt x="2096" y="699"/>
                  </a:lnTo>
                  <a:lnTo>
                    <a:pt x="2277" y="466"/>
                  </a:lnTo>
                  <a:lnTo>
                    <a:pt x="2510" y="285"/>
                  </a:lnTo>
                  <a:lnTo>
                    <a:pt x="2768" y="130"/>
                  </a:lnTo>
                  <a:lnTo>
                    <a:pt x="3079" y="52"/>
                  </a:lnTo>
                  <a:lnTo>
                    <a:pt x="3234" y="26"/>
                  </a:lnTo>
                  <a:lnTo>
                    <a:pt x="3389" y="0"/>
                  </a:lnTo>
                  <a:lnTo>
                    <a:pt x="3389" y="0"/>
                  </a:lnTo>
                  <a:lnTo>
                    <a:pt x="3545" y="26"/>
                  </a:lnTo>
                  <a:lnTo>
                    <a:pt x="3700" y="52"/>
                  </a:lnTo>
                  <a:lnTo>
                    <a:pt x="3984" y="130"/>
                  </a:lnTo>
                  <a:lnTo>
                    <a:pt x="4243" y="285"/>
                  </a:lnTo>
                  <a:lnTo>
                    <a:pt x="4476" y="466"/>
                  </a:lnTo>
                  <a:lnTo>
                    <a:pt x="4657" y="699"/>
                  </a:lnTo>
                  <a:lnTo>
                    <a:pt x="4786" y="958"/>
                  </a:lnTo>
                  <a:lnTo>
                    <a:pt x="4890" y="1242"/>
                  </a:lnTo>
                  <a:lnTo>
                    <a:pt x="4916" y="1397"/>
                  </a:lnTo>
                  <a:lnTo>
                    <a:pt x="4916" y="1553"/>
                  </a:lnTo>
                  <a:lnTo>
                    <a:pt x="4916" y="1553"/>
                  </a:lnTo>
                  <a:lnTo>
                    <a:pt x="4916" y="1708"/>
                  </a:lnTo>
                  <a:lnTo>
                    <a:pt x="4890" y="1889"/>
                  </a:lnTo>
                  <a:lnTo>
                    <a:pt x="7736" y="1889"/>
                  </a:lnTo>
                  <a:lnTo>
                    <a:pt x="7736" y="426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26"/>
            <p:cNvSpPr/>
            <p:nvPr/>
          </p:nvSpPr>
          <p:spPr>
            <a:xfrm>
              <a:off x="6449925" y="2906975"/>
              <a:ext cx="192775" cy="106100"/>
            </a:xfrm>
            <a:custGeom>
              <a:rect b="b" l="l" r="r" t="t"/>
              <a:pathLst>
                <a:path extrusionOk="0" h="4244" w="7711">
                  <a:moveTo>
                    <a:pt x="1" y="4243"/>
                  </a:moveTo>
                  <a:lnTo>
                    <a:pt x="6520" y="4243"/>
                  </a:lnTo>
                  <a:lnTo>
                    <a:pt x="6520" y="4243"/>
                  </a:lnTo>
                  <a:lnTo>
                    <a:pt x="6779" y="4217"/>
                  </a:lnTo>
                  <a:lnTo>
                    <a:pt x="6986" y="4165"/>
                  </a:lnTo>
                  <a:lnTo>
                    <a:pt x="7193" y="4036"/>
                  </a:lnTo>
                  <a:lnTo>
                    <a:pt x="7374" y="3907"/>
                  </a:lnTo>
                  <a:lnTo>
                    <a:pt x="7529" y="3726"/>
                  </a:lnTo>
                  <a:lnTo>
                    <a:pt x="7633" y="3519"/>
                  </a:lnTo>
                  <a:lnTo>
                    <a:pt x="7710" y="3312"/>
                  </a:lnTo>
                  <a:lnTo>
                    <a:pt x="7710" y="3053"/>
                  </a:lnTo>
                  <a:lnTo>
                    <a:pt x="7710" y="3053"/>
                  </a:lnTo>
                  <a:lnTo>
                    <a:pt x="7710" y="2820"/>
                  </a:lnTo>
                  <a:lnTo>
                    <a:pt x="7633" y="2587"/>
                  </a:lnTo>
                  <a:lnTo>
                    <a:pt x="7529" y="2406"/>
                  </a:lnTo>
                  <a:lnTo>
                    <a:pt x="7374" y="2225"/>
                  </a:lnTo>
                  <a:lnTo>
                    <a:pt x="7193" y="2070"/>
                  </a:lnTo>
                  <a:lnTo>
                    <a:pt x="6986" y="1966"/>
                  </a:lnTo>
                  <a:lnTo>
                    <a:pt x="6779" y="1889"/>
                  </a:lnTo>
                  <a:lnTo>
                    <a:pt x="6520" y="1863"/>
                  </a:lnTo>
                  <a:lnTo>
                    <a:pt x="6158" y="1863"/>
                  </a:lnTo>
                  <a:lnTo>
                    <a:pt x="6158" y="1863"/>
                  </a:lnTo>
                  <a:lnTo>
                    <a:pt x="6003" y="1863"/>
                  </a:lnTo>
                  <a:lnTo>
                    <a:pt x="5951" y="1837"/>
                  </a:lnTo>
                  <a:lnTo>
                    <a:pt x="5925" y="1811"/>
                  </a:lnTo>
                  <a:lnTo>
                    <a:pt x="5899" y="1708"/>
                  </a:lnTo>
                  <a:lnTo>
                    <a:pt x="5899" y="1552"/>
                  </a:lnTo>
                  <a:lnTo>
                    <a:pt x="5899" y="1552"/>
                  </a:lnTo>
                  <a:lnTo>
                    <a:pt x="5874" y="1397"/>
                  </a:lnTo>
                  <a:lnTo>
                    <a:pt x="5848" y="1242"/>
                  </a:lnTo>
                  <a:lnTo>
                    <a:pt x="5770" y="957"/>
                  </a:lnTo>
                  <a:lnTo>
                    <a:pt x="5615" y="673"/>
                  </a:lnTo>
                  <a:lnTo>
                    <a:pt x="5434" y="466"/>
                  </a:lnTo>
                  <a:lnTo>
                    <a:pt x="5201" y="259"/>
                  </a:lnTo>
                  <a:lnTo>
                    <a:pt x="4942" y="130"/>
                  </a:lnTo>
                  <a:lnTo>
                    <a:pt x="4658" y="26"/>
                  </a:lnTo>
                  <a:lnTo>
                    <a:pt x="4502" y="0"/>
                  </a:lnTo>
                  <a:lnTo>
                    <a:pt x="4347" y="0"/>
                  </a:lnTo>
                  <a:lnTo>
                    <a:pt x="4347" y="0"/>
                  </a:lnTo>
                  <a:lnTo>
                    <a:pt x="4192" y="0"/>
                  </a:lnTo>
                  <a:lnTo>
                    <a:pt x="4037" y="26"/>
                  </a:lnTo>
                  <a:lnTo>
                    <a:pt x="3752" y="130"/>
                  </a:lnTo>
                  <a:lnTo>
                    <a:pt x="3493" y="259"/>
                  </a:lnTo>
                  <a:lnTo>
                    <a:pt x="3261" y="466"/>
                  </a:lnTo>
                  <a:lnTo>
                    <a:pt x="3079" y="673"/>
                  </a:lnTo>
                  <a:lnTo>
                    <a:pt x="2924" y="957"/>
                  </a:lnTo>
                  <a:lnTo>
                    <a:pt x="2847" y="1242"/>
                  </a:lnTo>
                  <a:lnTo>
                    <a:pt x="2821" y="1397"/>
                  </a:lnTo>
                  <a:lnTo>
                    <a:pt x="2795" y="1552"/>
                  </a:lnTo>
                  <a:lnTo>
                    <a:pt x="2795" y="1552"/>
                  </a:lnTo>
                  <a:lnTo>
                    <a:pt x="2821" y="1708"/>
                  </a:lnTo>
                  <a:lnTo>
                    <a:pt x="2847" y="1863"/>
                  </a:lnTo>
                  <a:lnTo>
                    <a:pt x="1" y="1863"/>
                  </a:lnTo>
                  <a:lnTo>
                    <a:pt x="1" y="424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26"/>
            <p:cNvSpPr/>
            <p:nvPr/>
          </p:nvSpPr>
          <p:spPr>
            <a:xfrm>
              <a:off x="6314100" y="2681875"/>
              <a:ext cx="135850" cy="83475"/>
            </a:xfrm>
            <a:custGeom>
              <a:rect b="b" l="l" r="r" t="t"/>
              <a:pathLst>
                <a:path extrusionOk="0" h="3339" w="5434">
                  <a:moveTo>
                    <a:pt x="5434" y="1"/>
                  </a:moveTo>
                  <a:lnTo>
                    <a:pt x="182" y="1"/>
                  </a:lnTo>
                  <a:lnTo>
                    <a:pt x="182" y="1"/>
                  </a:lnTo>
                  <a:lnTo>
                    <a:pt x="78" y="27"/>
                  </a:lnTo>
                  <a:lnTo>
                    <a:pt x="27" y="53"/>
                  </a:lnTo>
                  <a:lnTo>
                    <a:pt x="1" y="130"/>
                  </a:lnTo>
                  <a:lnTo>
                    <a:pt x="27" y="234"/>
                  </a:lnTo>
                  <a:lnTo>
                    <a:pt x="622" y="1450"/>
                  </a:lnTo>
                  <a:lnTo>
                    <a:pt x="622" y="1450"/>
                  </a:lnTo>
                  <a:lnTo>
                    <a:pt x="648" y="1553"/>
                  </a:lnTo>
                  <a:lnTo>
                    <a:pt x="673" y="1683"/>
                  </a:lnTo>
                  <a:lnTo>
                    <a:pt x="648" y="1786"/>
                  </a:lnTo>
                  <a:lnTo>
                    <a:pt x="622" y="1890"/>
                  </a:lnTo>
                  <a:lnTo>
                    <a:pt x="27" y="3105"/>
                  </a:lnTo>
                  <a:lnTo>
                    <a:pt x="27" y="3105"/>
                  </a:lnTo>
                  <a:lnTo>
                    <a:pt x="1" y="3209"/>
                  </a:lnTo>
                  <a:lnTo>
                    <a:pt x="27" y="3261"/>
                  </a:lnTo>
                  <a:lnTo>
                    <a:pt x="78" y="3312"/>
                  </a:lnTo>
                  <a:lnTo>
                    <a:pt x="182" y="3338"/>
                  </a:lnTo>
                  <a:lnTo>
                    <a:pt x="5434" y="3338"/>
                  </a:lnTo>
                  <a:lnTo>
                    <a:pt x="5434" y="1"/>
                  </a:lnTo>
                  <a:lnTo>
                    <a:pt x="54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26"/>
            <p:cNvSpPr/>
            <p:nvPr/>
          </p:nvSpPr>
          <p:spPr>
            <a:xfrm>
              <a:off x="6437650" y="2812525"/>
              <a:ext cx="24600" cy="46600"/>
            </a:xfrm>
            <a:custGeom>
              <a:rect b="b" l="l" r="r" t="t"/>
              <a:pathLst>
                <a:path extrusionOk="0" h="1864" w="984">
                  <a:moveTo>
                    <a:pt x="233" y="1"/>
                  </a:moveTo>
                  <a:lnTo>
                    <a:pt x="725" y="1"/>
                  </a:lnTo>
                  <a:lnTo>
                    <a:pt x="725" y="1"/>
                  </a:lnTo>
                  <a:lnTo>
                    <a:pt x="828" y="27"/>
                  </a:lnTo>
                  <a:lnTo>
                    <a:pt x="906" y="79"/>
                  </a:lnTo>
                  <a:lnTo>
                    <a:pt x="957" y="156"/>
                  </a:lnTo>
                  <a:lnTo>
                    <a:pt x="983" y="260"/>
                  </a:lnTo>
                  <a:lnTo>
                    <a:pt x="983" y="1605"/>
                  </a:lnTo>
                  <a:lnTo>
                    <a:pt x="983" y="1605"/>
                  </a:lnTo>
                  <a:lnTo>
                    <a:pt x="957" y="1708"/>
                  </a:lnTo>
                  <a:lnTo>
                    <a:pt x="906" y="1786"/>
                  </a:lnTo>
                  <a:lnTo>
                    <a:pt x="828" y="1838"/>
                  </a:lnTo>
                  <a:lnTo>
                    <a:pt x="725" y="1864"/>
                  </a:lnTo>
                  <a:lnTo>
                    <a:pt x="233" y="1864"/>
                  </a:lnTo>
                  <a:lnTo>
                    <a:pt x="233" y="1864"/>
                  </a:lnTo>
                  <a:lnTo>
                    <a:pt x="155" y="1838"/>
                  </a:lnTo>
                  <a:lnTo>
                    <a:pt x="78" y="1786"/>
                  </a:lnTo>
                  <a:lnTo>
                    <a:pt x="26" y="1708"/>
                  </a:lnTo>
                  <a:lnTo>
                    <a:pt x="0" y="1605"/>
                  </a:lnTo>
                  <a:lnTo>
                    <a:pt x="0" y="260"/>
                  </a:lnTo>
                  <a:lnTo>
                    <a:pt x="0" y="260"/>
                  </a:lnTo>
                  <a:lnTo>
                    <a:pt x="26" y="156"/>
                  </a:lnTo>
                  <a:lnTo>
                    <a:pt x="78" y="79"/>
                  </a:lnTo>
                  <a:lnTo>
                    <a:pt x="155" y="27"/>
                  </a:lnTo>
                  <a:lnTo>
                    <a:pt x="233" y="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26"/>
            <p:cNvSpPr/>
            <p:nvPr/>
          </p:nvSpPr>
          <p:spPr>
            <a:xfrm>
              <a:off x="6341925" y="2842925"/>
              <a:ext cx="215400" cy="215425"/>
            </a:xfrm>
            <a:custGeom>
              <a:rect b="b" l="l" r="r" t="t"/>
              <a:pathLst>
                <a:path extrusionOk="0" h="8617" w="8616">
                  <a:moveTo>
                    <a:pt x="4321" y="8616"/>
                  </a:moveTo>
                  <a:lnTo>
                    <a:pt x="4321" y="8616"/>
                  </a:lnTo>
                  <a:lnTo>
                    <a:pt x="4761" y="8590"/>
                  </a:lnTo>
                  <a:lnTo>
                    <a:pt x="5174" y="8513"/>
                  </a:lnTo>
                  <a:lnTo>
                    <a:pt x="5588" y="8409"/>
                  </a:lnTo>
                  <a:lnTo>
                    <a:pt x="5976" y="8280"/>
                  </a:lnTo>
                  <a:lnTo>
                    <a:pt x="6365" y="8099"/>
                  </a:lnTo>
                  <a:lnTo>
                    <a:pt x="6727" y="7866"/>
                  </a:lnTo>
                  <a:lnTo>
                    <a:pt x="7063" y="7633"/>
                  </a:lnTo>
                  <a:lnTo>
                    <a:pt x="7348" y="7348"/>
                  </a:lnTo>
                  <a:lnTo>
                    <a:pt x="7632" y="7038"/>
                  </a:lnTo>
                  <a:lnTo>
                    <a:pt x="7891" y="6702"/>
                  </a:lnTo>
                  <a:lnTo>
                    <a:pt x="8098" y="6339"/>
                  </a:lnTo>
                  <a:lnTo>
                    <a:pt x="8279" y="5977"/>
                  </a:lnTo>
                  <a:lnTo>
                    <a:pt x="8434" y="5589"/>
                  </a:lnTo>
                  <a:lnTo>
                    <a:pt x="8538" y="5175"/>
                  </a:lnTo>
                  <a:lnTo>
                    <a:pt x="8590" y="4735"/>
                  </a:lnTo>
                  <a:lnTo>
                    <a:pt x="8615" y="4296"/>
                  </a:lnTo>
                  <a:lnTo>
                    <a:pt x="8615" y="4296"/>
                  </a:lnTo>
                  <a:lnTo>
                    <a:pt x="8590" y="3856"/>
                  </a:lnTo>
                  <a:lnTo>
                    <a:pt x="8538" y="3442"/>
                  </a:lnTo>
                  <a:lnTo>
                    <a:pt x="8434" y="3028"/>
                  </a:lnTo>
                  <a:lnTo>
                    <a:pt x="8279" y="2640"/>
                  </a:lnTo>
                  <a:lnTo>
                    <a:pt x="8098" y="2252"/>
                  </a:lnTo>
                  <a:lnTo>
                    <a:pt x="7891" y="1890"/>
                  </a:lnTo>
                  <a:lnTo>
                    <a:pt x="7632" y="1579"/>
                  </a:lnTo>
                  <a:lnTo>
                    <a:pt x="7348" y="1269"/>
                  </a:lnTo>
                  <a:lnTo>
                    <a:pt x="7063" y="984"/>
                  </a:lnTo>
                  <a:lnTo>
                    <a:pt x="6727" y="725"/>
                  </a:lnTo>
                  <a:lnTo>
                    <a:pt x="6365" y="518"/>
                  </a:lnTo>
                  <a:lnTo>
                    <a:pt x="5976" y="337"/>
                  </a:lnTo>
                  <a:lnTo>
                    <a:pt x="5588" y="182"/>
                  </a:lnTo>
                  <a:lnTo>
                    <a:pt x="5174" y="79"/>
                  </a:lnTo>
                  <a:lnTo>
                    <a:pt x="4761" y="27"/>
                  </a:lnTo>
                  <a:lnTo>
                    <a:pt x="4321" y="1"/>
                  </a:lnTo>
                  <a:lnTo>
                    <a:pt x="4321" y="1"/>
                  </a:lnTo>
                  <a:lnTo>
                    <a:pt x="3881" y="27"/>
                  </a:lnTo>
                  <a:lnTo>
                    <a:pt x="3441" y="79"/>
                  </a:lnTo>
                  <a:lnTo>
                    <a:pt x="3027" y="182"/>
                  </a:lnTo>
                  <a:lnTo>
                    <a:pt x="2639" y="337"/>
                  </a:lnTo>
                  <a:lnTo>
                    <a:pt x="2277" y="518"/>
                  </a:lnTo>
                  <a:lnTo>
                    <a:pt x="1915" y="725"/>
                  </a:lnTo>
                  <a:lnTo>
                    <a:pt x="1578" y="984"/>
                  </a:lnTo>
                  <a:lnTo>
                    <a:pt x="1268" y="1269"/>
                  </a:lnTo>
                  <a:lnTo>
                    <a:pt x="1009" y="1579"/>
                  </a:lnTo>
                  <a:lnTo>
                    <a:pt x="750" y="1890"/>
                  </a:lnTo>
                  <a:lnTo>
                    <a:pt x="543" y="2252"/>
                  </a:lnTo>
                  <a:lnTo>
                    <a:pt x="362" y="2640"/>
                  </a:lnTo>
                  <a:lnTo>
                    <a:pt x="207" y="3028"/>
                  </a:lnTo>
                  <a:lnTo>
                    <a:pt x="104" y="3442"/>
                  </a:lnTo>
                  <a:lnTo>
                    <a:pt x="26" y="3856"/>
                  </a:lnTo>
                  <a:lnTo>
                    <a:pt x="0" y="4296"/>
                  </a:lnTo>
                  <a:lnTo>
                    <a:pt x="0" y="4296"/>
                  </a:lnTo>
                  <a:lnTo>
                    <a:pt x="26" y="4735"/>
                  </a:lnTo>
                  <a:lnTo>
                    <a:pt x="104" y="5175"/>
                  </a:lnTo>
                  <a:lnTo>
                    <a:pt x="207" y="5589"/>
                  </a:lnTo>
                  <a:lnTo>
                    <a:pt x="362" y="5977"/>
                  </a:lnTo>
                  <a:lnTo>
                    <a:pt x="543" y="6339"/>
                  </a:lnTo>
                  <a:lnTo>
                    <a:pt x="750" y="6702"/>
                  </a:lnTo>
                  <a:lnTo>
                    <a:pt x="1009" y="7038"/>
                  </a:lnTo>
                  <a:lnTo>
                    <a:pt x="1268" y="7348"/>
                  </a:lnTo>
                  <a:lnTo>
                    <a:pt x="1578" y="7633"/>
                  </a:lnTo>
                  <a:lnTo>
                    <a:pt x="1915" y="7866"/>
                  </a:lnTo>
                  <a:lnTo>
                    <a:pt x="2277" y="8099"/>
                  </a:lnTo>
                  <a:lnTo>
                    <a:pt x="2639" y="8280"/>
                  </a:lnTo>
                  <a:lnTo>
                    <a:pt x="3027" y="8409"/>
                  </a:lnTo>
                  <a:lnTo>
                    <a:pt x="3441" y="8513"/>
                  </a:lnTo>
                  <a:lnTo>
                    <a:pt x="3881" y="8590"/>
                  </a:lnTo>
                  <a:lnTo>
                    <a:pt x="4321" y="8616"/>
                  </a:lnTo>
                  <a:lnTo>
                    <a:pt x="4321" y="86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26"/>
            <p:cNvSpPr/>
            <p:nvPr/>
          </p:nvSpPr>
          <p:spPr>
            <a:xfrm>
              <a:off x="6369725" y="2870100"/>
              <a:ext cx="160425" cy="160425"/>
            </a:xfrm>
            <a:custGeom>
              <a:rect b="b" l="l" r="r" t="t"/>
              <a:pathLst>
                <a:path extrusionOk="0" h="6417" w="6417">
                  <a:moveTo>
                    <a:pt x="3209" y="6417"/>
                  </a:moveTo>
                  <a:lnTo>
                    <a:pt x="3209" y="6417"/>
                  </a:lnTo>
                  <a:lnTo>
                    <a:pt x="3519" y="6417"/>
                  </a:lnTo>
                  <a:lnTo>
                    <a:pt x="3856" y="6365"/>
                  </a:lnTo>
                  <a:lnTo>
                    <a:pt x="4166" y="6287"/>
                  </a:lnTo>
                  <a:lnTo>
                    <a:pt x="4451" y="6184"/>
                  </a:lnTo>
                  <a:lnTo>
                    <a:pt x="4735" y="6029"/>
                  </a:lnTo>
                  <a:lnTo>
                    <a:pt x="4994" y="5873"/>
                  </a:lnTo>
                  <a:lnTo>
                    <a:pt x="5253" y="5692"/>
                  </a:lnTo>
                  <a:lnTo>
                    <a:pt x="5485" y="5485"/>
                  </a:lnTo>
                  <a:lnTo>
                    <a:pt x="5692" y="5252"/>
                  </a:lnTo>
                  <a:lnTo>
                    <a:pt x="5873" y="5020"/>
                  </a:lnTo>
                  <a:lnTo>
                    <a:pt x="6029" y="4735"/>
                  </a:lnTo>
                  <a:lnTo>
                    <a:pt x="6158" y="4476"/>
                  </a:lnTo>
                  <a:lnTo>
                    <a:pt x="6262" y="4166"/>
                  </a:lnTo>
                  <a:lnTo>
                    <a:pt x="6339" y="3855"/>
                  </a:lnTo>
                  <a:lnTo>
                    <a:pt x="6391" y="3545"/>
                  </a:lnTo>
                  <a:lnTo>
                    <a:pt x="6417" y="3209"/>
                  </a:lnTo>
                  <a:lnTo>
                    <a:pt x="6417" y="3209"/>
                  </a:lnTo>
                  <a:lnTo>
                    <a:pt x="6391" y="2898"/>
                  </a:lnTo>
                  <a:lnTo>
                    <a:pt x="6339" y="2562"/>
                  </a:lnTo>
                  <a:lnTo>
                    <a:pt x="6262" y="2251"/>
                  </a:lnTo>
                  <a:lnTo>
                    <a:pt x="6158" y="1967"/>
                  </a:lnTo>
                  <a:lnTo>
                    <a:pt x="6029" y="1682"/>
                  </a:lnTo>
                  <a:lnTo>
                    <a:pt x="5873" y="1423"/>
                  </a:lnTo>
                  <a:lnTo>
                    <a:pt x="5692" y="1165"/>
                  </a:lnTo>
                  <a:lnTo>
                    <a:pt x="5485" y="958"/>
                  </a:lnTo>
                  <a:lnTo>
                    <a:pt x="5253" y="751"/>
                  </a:lnTo>
                  <a:lnTo>
                    <a:pt x="4994" y="544"/>
                  </a:lnTo>
                  <a:lnTo>
                    <a:pt x="4735" y="389"/>
                  </a:lnTo>
                  <a:lnTo>
                    <a:pt x="4451" y="259"/>
                  </a:lnTo>
                  <a:lnTo>
                    <a:pt x="4166" y="156"/>
                  </a:lnTo>
                  <a:lnTo>
                    <a:pt x="3856" y="78"/>
                  </a:lnTo>
                  <a:lnTo>
                    <a:pt x="3519" y="26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2872" y="26"/>
                  </a:lnTo>
                  <a:lnTo>
                    <a:pt x="2562" y="78"/>
                  </a:lnTo>
                  <a:lnTo>
                    <a:pt x="2251" y="156"/>
                  </a:lnTo>
                  <a:lnTo>
                    <a:pt x="1967" y="259"/>
                  </a:lnTo>
                  <a:lnTo>
                    <a:pt x="1682" y="389"/>
                  </a:lnTo>
                  <a:lnTo>
                    <a:pt x="1424" y="544"/>
                  </a:lnTo>
                  <a:lnTo>
                    <a:pt x="1165" y="751"/>
                  </a:lnTo>
                  <a:lnTo>
                    <a:pt x="932" y="958"/>
                  </a:lnTo>
                  <a:lnTo>
                    <a:pt x="725" y="1165"/>
                  </a:lnTo>
                  <a:lnTo>
                    <a:pt x="544" y="1423"/>
                  </a:lnTo>
                  <a:lnTo>
                    <a:pt x="389" y="1682"/>
                  </a:lnTo>
                  <a:lnTo>
                    <a:pt x="234" y="1967"/>
                  </a:lnTo>
                  <a:lnTo>
                    <a:pt x="130" y="2251"/>
                  </a:lnTo>
                  <a:lnTo>
                    <a:pt x="52" y="2562"/>
                  </a:lnTo>
                  <a:lnTo>
                    <a:pt x="1" y="2898"/>
                  </a:lnTo>
                  <a:lnTo>
                    <a:pt x="1" y="3209"/>
                  </a:lnTo>
                  <a:lnTo>
                    <a:pt x="1" y="3209"/>
                  </a:lnTo>
                  <a:lnTo>
                    <a:pt x="1" y="3545"/>
                  </a:lnTo>
                  <a:lnTo>
                    <a:pt x="52" y="3855"/>
                  </a:lnTo>
                  <a:lnTo>
                    <a:pt x="130" y="4166"/>
                  </a:lnTo>
                  <a:lnTo>
                    <a:pt x="234" y="4476"/>
                  </a:lnTo>
                  <a:lnTo>
                    <a:pt x="389" y="4735"/>
                  </a:lnTo>
                  <a:lnTo>
                    <a:pt x="544" y="5020"/>
                  </a:lnTo>
                  <a:lnTo>
                    <a:pt x="725" y="5252"/>
                  </a:lnTo>
                  <a:lnTo>
                    <a:pt x="932" y="5485"/>
                  </a:lnTo>
                  <a:lnTo>
                    <a:pt x="1165" y="5692"/>
                  </a:lnTo>
                  <a:lnTo>
                    <a:pt x="1424" y="5873"/>
                  </a:lnTo>
                  <a:lnTo>
                    <a:pt x="1682" y="6029"/>
                  </a:lnTo>
                  <a:lnTo>
                    <a:pt x="1967" y="6184"/>
                  </a:lnTo>
                  <a:lnTo>
                    <a:pt x="2251" y="6287"/>
                  </a:lnTo>
                  <a:lnTo>
                    <a:pt x="2562" y="6365"/>
                  </a:lnTo>
                  <a:lnTo>
                    <a:pt x="2872" y="6417"/>
                  </a:lnTo>
                  <a:lnTo>
                    <a:pt x="3209" y="6417"/>
                  </a:lnTo>
                  <a:lnTo>
                    <a:pt x="3209" y="64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26"/>
            <p:cNvSpPr/>
            <p:nvPr/>
          </p:nvSpPr>
          <p:spPr>
            <a:xfrm>
              <a:off x="6250725" y="2661200"/>
              <a:ext cx="398450" cy="402950"/>
            </a:xfrm>
            <a:custGeom>
              <a:rect b="b" l="l" r="r" t="t"/>
              <a:pathLst>
                <a:path extrusionOk="0" h="16118" w="15938">
                  <a:moveTo>
                    <a:pt x="8227" y="6287"/>
                  </a:moveTo>
                  <a:lnTo>
                    <a:pt x="8227" y="7037"/>
                  </a:lnTo>
                  <a:lnTo>
                    <a:pt x="7710" y="7037"/>
                  </a:lnTo>
                  <a:lnTo>
                    <a:pt x="7710" y="6287"/>
                  </a:lnTo>
                  <a:close/>
                  <a:moveTo>
                    <a:pt x="7710" y="10090"/>
                  </a:moveTo>
                  <a:lnTo>
                    <a:pt x="7710" y="11047"/>
                  </a:lnTo>
                  <a:lnTo>
                    <a:pt x="7477" y="10892"/>
                  </a:lnTo>
                  <a:lnTo>
                    <a:pt x="7425" y="10840"/>
                  </a:lnTo>
                  <a:lnTo>
                    <a:pt x="7374" y="10737"/>
                  </a:lnTo>
                  <a:lnTo>
                    <a:pt x="7374" y="10633"/>
                  </a:lnTo>
                  <a:lnTo>
                    <a:pt x="7374" y="10504"/>
                  </a:lnTo>
                  <a:lnTo>
                    <a:pt x="7425" y="10374"/>
                  </a:lnTo>
                  <a:lnTo>
                    <a:pt x="7477" y="10245"/>
                  </a:lnTo>
                  <a:lnTo>
                    <a:pt x="7581" y="10167"/>
                  </a:lnTo>
                  <a:lnTo>
                    <a:pt x="7710" y="10090"/>
                  </a:lnTo>
                  <a:close/>
                  <a:moveTo>
                    <a:pt x="8176" y="11746"/>
                  </a:moveTo>
                  <a:lnTo>
                    <a:pt x="8331" y="11797"/>
                  </a:lnTo>
                  <a:lnTo>
                    <a:pt x="8460" y="11901"/>
                  </a:lnTo>
                  <a:lnTo>
                    <a:pt x="8564" y="12004"/>
                  </a:lnTo>
                  <a:lnTo>
                    <a:pt x="8641" y="12134"/>
                  </a:lnTo>
                  <a:lnTo>
                    <a:pt x="8667" y="12289"/>
                  </a:lnTo>
                  <a:lnTo>
                    <a:pt x="8667" y="12470"/>
                  </a:lnTo>
                  <a:lnTo>
                    <a:pt x="8616" y="12625"/>
                  </a:lnTo>
                  <a:lnTo>
                    <a:pt x="8512" y="12781"/>
                  </a:lnTo>
                  <a:lnTo>
                    <a:pt x="8357" y="12936"/>
                  </a:lnTo>
                  <a:lnTo>
                    <a:pt x="8279" y="12987"/>
                  </a:lnTo>
                  <a:lnTo>
                    <a:pt x="8176" y="13013"/>
                  </a:lnTo>
                  <a:lnTo>
                    <a:pt x="8176" y="11746"/>
                  </a:lnTo>
                  <a:close/>
                  <a:moveTo>
                    <a:pt x="7943" y="9107"/>
                  </a:moveTo>
                  <a:lnTo>
                    <a:pt x="7839" y="9133"/>
                  </a:lnTo>
                  <a:lnTo>
                    <a:pt x="7788" y="9184"/>
                  </a:lnTo>
                  <a:lnTo>
                    <a:pt x="7736" y="9236"/>
                  </a:lnTo>
                  <a:lnTo>
                    <a:pt x="7710" y="9340"/>
                  </a:lnTo>
                  <a:lnTo>
                    <a:pt x="7710" y="9598"/>
                  </a:lnTo>
                  <a:lnTo>
                    <a:pt x="7581" y="9624"/>
                  </a:lnTo>
                  <a:lnTo>
                    <a:pt x="7451" y="9702"/>
                  </a:lnTo>
                  <a:lnTo>
                    <a:pt x="7322" y="9754"/>
                  </a:lnTo>
                  <a:lnTo>
                    <a:pt x="7218" y="9857"/>
                  </a:lnTo>
                  <a:lnTo>
                    <a:pt x="7115" y="9961"/>
                  </a:lnTo>
                  <a:lnTo>
                    <a:pt x="6986" y="10167"/>
                  </a:lnTo>
                  <a:lnTo>
                    <a:pt x="6908" y="10400"/>
                  </a:lnTo>
                  <a:lnTo>
                    <a:pt x="6882" y="10633"/>
                  </a:lnTo>
                  <a:lnTo>
                    <a:pt x="6934" y="10866"/>
                  </a:lnTo>
                  <a:lnTo>
                    <a:pt x="6960" y="10995"/>
                  </a:lnTo>
                  <a:lnTo>
                    <a:pt x="7037" y="11099"/>
                  </a:lnTo>
                  <a:lnTo>
                    <a:pt x="7115" y="11176"/>
                  </a:lnTo>
                  <a:lnTo>
                    <a:pt x="7193" y="11280"/>
                  </a:lnTo>
                  <a:lnTo>
                    <a:pt x="7451" y="11435"/>
                  </a:lnTo>
                  <a:lnTo>
                    <a:pt x="7710" y="11565"/>
                  </a:lnTo>
                  <a:lnTo>
                    <a:pt x="7710" y="13065"/>
                  </a:lnTo>
                  <a:lnTo>
                    <a:pt x="7529" y="13039"/>
                  </a:lnTo>
                  <a:lnTo>
                    <a:pt x="7348" y="12962"/>
                  </a:lnTo>
                  <a:lnTo>
                    <a:pt x="7141" y="12858"/>
                  </a:lnTo>
                  <a:lnTo>
                    <a:pt x="7063" y="12806"/>
                  </a:lnTo>
                  <a:lnTo>
                    <a:pt x="6986" y="12806"/>
                  </a:lnTo>
                  <a:lnTo>
                    <a:pt x="6882" y="12858"/>
                  </a:lnTo>
                  <a:lnTo>
                    <a:pt x="6830" y="12910"/>
                  </a:lnTo>
                  <a:lnTo>
                    <a:pt x="6805" y="13013"/>
                  </a:lnTo>
                  <a:lnTo>
                    <a:pt x="6805" y="13091"/>
                  </a:lnTo>
                  <a:lnTo>
                    <a:pt x="6830" y="13169"/>
                  </a:lnTo>
                  <a:lnTo>
                    <a:pt x="6882" y="13246"/>
                  </a:lnTo>
                  <a:lnTo>
                    <a:pt x="7167" y="13401"/>
                  </a:lnTo>
                  <a:lnTo>
                    <a:pt x="7400" y="13479"/>
                  </a:lnTo>
                  <a:lnTo>
                    <a:pt x="7555" y="13505"/>
                  </a:lnTo>
                  <a:lnTo>
                    <a:pt x="7710" y="13531"/>
                  </a:lnTo>
                  <a:lnTo>
                    <a:pt x="7710" y="13815"/>
                  </a:lnTo>
                  <a:lnTo>
                    <a:pt x="7736" y="13893"/>
                  </a:lnTo>
                  <a:lnTo>
                    <a:pt x="7788" y="13971"/>
                  </a:lnTo>
                  <a:lnTo>
                    <a:pt x="7839" y="14022"/>
                  </a:lnTo>
                  <a:lnTo>
                    <a:pt x="7943" y="14048"/>
                  </a:lnTo>
                  <a:lnTo>
                    <a:pt x="8046" y="14022"/>
                  </a:lnTo>
                  <a:lnTo>
                    <a:pt x="8098" y="13971"/>
                  </a:lnTo>
                  <a:lnTo>
                    <a:pt x="8150" y="13893"/>
                  </a:lnTo>
                  <a:lnTo>
                    <a:pt x="8176" y="13815"/>
                  </a:lnTo>
                  <a:lnTo>
                    <a:pt x="8176" y="13505"/>
                  </a:lnTo>
                  <a:lnTo>
                    <a:pt x="8383" y="13453"/>
                  </a:lnTo>
                  <a:lnTo>
                    <a:pt x="8590" y="13350"/>
                  </a:lnTo>
                  <a:lnTo>
                    <a:pt x="8745" y="13220"/>
                  </a:lnTo>
                  <a:lnTo>
                    <a:pt x="8874" y="13065"/>
                  </a:lnTo>
                  <a:lnTo>
                    <a:pt x="8978" y="12962"/>
                  </a:lnTo>
                  <a:lnTo>
                    <a:pt x="9029" y="12832"/>
                  </a:lnTo>
                  <a:lnTo>
                    <a:pt x="9081" y="12703"/>
                  </a:lnTo>
                  <a:lnTo>
                    <a:pt x="9107" y="12548"/>
                  </a:lnTo>
                  <a:lnTo>
                    <a:pt x="9133" y="12418"/>
                  </a:lnTo>
                  <a:lnTo>
                    <a:pt x="9133" y="12263"/>
                  </a:lnTo>
                  <a:lnTo>
                    <a:pt x="9107" y="12134"/>
                  </a:lnTo>
                  <a:lnTo>
                    <a:pt x="9081" y="11978"/>
                  </a:lnTo>
                  <a:lnTo>
                    <a:pt x="8978" y="11772"/>
                  </a:lnTo>
                  <a:lnTo>
                    <a:pt x="8848" y="11590"/>
                  </a:lnTo>
                  <a:lnTo>
                    <a:pt x="8641" y="11435"/>
                  </a:lnTo>
                  <a:lnTo>
                    <a:pt x="8409" y="11332"/>
                  </a:lnTo>
                  <a:lnTo>
                    <a:pt x="8176" y="11254"/>
                  </a:lnTo>
                  <a:lnTo>
                    <a:pt x="8176" y="10064"/>
                  </a:lnTo>
                  <a:lnTo>
                    <a:pt x="8305" y="10116"/>
                  </a:lnTo>
                  <a:lnTo>
                    <a:pt x="8409" y="10167"/>
                  </a:lnTo>
                  <a:lnTo>
                    <a:pt x="8486" y="10219"/>
                  </a:lnTo>
                  <a:lnTo>
                    <a:pt x="8590" y="10271"/>
                  </a:lnTo>
                  <a:lnTo>
                    <a:pt x="8667" y="10271"/>
                  </a:lnTo>
                  <a:lnTo>
                    <a:pt x="8745" y="10245"/>
                  </a:lnTo>
                  <a:lnTo>
                    <a:pt x="8822" y="10193"/>
                  </a:lnTo>
                  <a:lnTo>
                    <a:pt x="8874" y="10116"/>
                  </a:lnTo>
                  <a:lnTo>
                    <a:pt x="8900" y="10038"/>
                  </a:lnTo>
                  <a:lnTo>
                    <a:pt x="8874" y="9935"/>
                  </a:lnTo>
                  <a:lnTo>
                    <a:pt x="8822" y="9857"/>
                  </a:lnTo>
                  <a:lnTo>
                    <a:pt x="8771" y="9831"/>
                  </a:lnTo>
                  <a:lnTo>
                    <a:pt x="8641" y="9754"/>
                  </a:lnTo>
                  <a:lnTo>
                    <a:pt x="8434" y="9650"/>
                  </a:lnTo>
                  <a:lnTo>
                    <a:pt x="8331" y="9624"/>
                  </a:lnTo>
                  <a:lnTo>
                    <a:pt x="8176" y="9598"/>
                  </a:lnTo>
                  <a:lnTo>
                    <a:pt x="8176" y="9340"/>
                  </a:lnTo>
                  <a:lnTo>
                    <a:pt x="8150" y="9236"/>
                  </a:lnTo>
                  <a:lnTo>
                    <a:pt x="8098" y="9184"/>
                  </a:lnTo>
                  <a:lnTo>
                    <a:pt x="8046" y="9133"/>
                  </a:lnTo>
                  <a:lnTo>
                    <a:pt x="7943" y="9107"/>
                  </a:lnTo>
                  <a:close/>
                  <a:moveTo>
                    <a:pt x="7969" y="8589"/>
                  </a:moveTo>
                  <a:lnTo>
                    <a:pt x="8279" y="8615"/>
                  </a:lnTo>
                  <a:lnTo>
                    <a:pt x="8564" y="8667"/>
                  </a:lnTo>
                  <a:lnTo>
                    <a:pt x="8848" y="8719"/>
                  </a:lnTo>
                  <a:lnTo>
                    <a:pt x="9133" y="8822"/>
                  </a:lnTo>
                  <a:lnTo>
                    <a:pt x="9392" y="8952"/>
                  </a:lnTo>
                  <a:lnTo>
                    <a:pt x="9624" y="9107"/>
                  </a:lnTo>
                  <a:lnTo>
                    <a:pt x="9857" y="9288"/>
                  </a:lnTo>
                  <a:lnTo>
                    <a:pt x="10064" y="9469"/>
                  </a:lnTo>
                  <a:lnTo>
                    <a:pt x="10271" y="9676"/>
                  </a:lnTo>
                  <a:lnTo>
                    <a:pt x="10427" y="9909"/>
                  </a:lnTo>
                  <a:lnTo>
                    <a:pt x="10582" y="10142"/>
                  </a:lnTo>
                  <a:lnTo>
                    <a:pt x="10711" y="10426"/>
                  </a:lnTo>
                  <a:lnTo>
                    <a:pt x="10815" y="10685"/>
                  </a:lnTo>
                  <a:lnTo>
                    <a:pt x="10866" y="10970"/>
                  </a:lnTo>
                  <a:lnTo>
                    <a:pt x="10918" y="11280"/>
                  </a:lnTo>
                  <a:lnTo>
                    <a:pt x="10944" y="11565"/>
                  </a:lnTo>
                  <a:lnTo>
                    <a:pt x="10918" y="11875"/>
                  </a:lnTo>
                  <a:lnTo>
                    <a:pt x="10866" y="12160"/>
                  </a:lnTo>
                  <a:lnTo>
                    <a:pt x="10815" y="12444"/>
                  </a:lnTo>
                  <a:lnTo>
                    <a:pt x="10711" y="12729"/>
                  </a:lnTo>
                  <a:lnTo>
                    <a:pt x="10582" y="12987"/>
                  </a:lnTo>
                  <a:lnTo>
                    <a:pt x="10427" y="13246"/>
                  </a:lnTo>
                  <a:lnTo>
                    <a:pt x="10271" y="13453"/>
                  </a:lnTo>
                  <a:lnTo>
                    <a:pt x="10064" y="13686"/>
                  </a:lnTo>
                  <a:lnTo>
                    <a:pt x="9857" y="13867"/>
                  </a:lnTo>
                  <a:lnTo>
                    <a:pt x="9624" y="14048"/>
                  </a:lnTo>
                  <a:lnTo>
                    <a:pt x="9392" y="14178"/>
                  </a:lnTo>
                  <a:lnTo>
                    <a:pt x="9133" y="14307"/>
                  </a:lnTo>
                  <a:lnTo>
                    <a:pt x="8848" y="14410"/>
                  </a:lnTo>
                  <a:lnTo>
                    <a:pt x="8564" y="14488"/>
                  </a:lnTo>
                  <a:lnTo>
                    <a:pt x="8279" y="14540"/>
                  </a:lnTo>
                  <a:lnTo>
                    <a:pt x="7658" y="14540"/>
                  </a:lnTo>
                  <a:lnTo>
                    <a:pt x="7374" y="14488"/>
                  </a:lnTo>
                  <a:lnTo>
                    <a:pt x="7089" y="14410"/>
                  </a:lnTo>
                  <a:lnTo>
                    <a:pt x="6805" y="14307"/>
                  </a:lnTo>
                  <a:lnTo>
                    <a:pt x="6546" y="14178"/>
                  </a:lnTo>
                  <a:lnTo>
                    <a:pt x="6313" y="14048"/>
                  </a:lnTo>
                  <a:lnTo>
                    <a:pt x="6080" y="13867"/>
                  </a:lnTo>
                  <a:lnTo>
                    <a:pt x="5873" y="13686"/>
                  </a:lnTo>
                  <a:lnTo>
                    <a:pt x="5666" y="13453"/>
                  </a:lnTo>
                  <a:lnTo>
                    <a:pt x="5485" y="13246"/>
                  </a:lnTo>
                  <a:lnTo>
                    <a:pt x="5356" y="12987"/>
                  </a:lnTo>
                  <a:lnTo>
                    <a:pt x="5226" y="12729"/>
                  </a:lnTo>
                  <a:lnTo>
                    <a:pt x="5123" y="12444"/>
                  </a:lnTo>
                  <a:lnTo>
                    <a:pt x="5045" y="12160"/>
                  </a:lnTo>
                  <a:lnTo>
                    <a:pt x="4994" y="11875"/>
                  </a:lnTo>
                  <a:lnTo>
                    <a:pt x="4994" y="11565"/>
                  </a:lnTo>
                  <a:lnTo>
                    <a:pt x="4994" y="11280"/>
                  </a:lnTo>
                  <a:lnTo>
                    <a:pt x="5045" y="10970"/>
                  </a:lnTo>
                  <a:lnTo>
                    <a:pt x="5123" y="10685"/>
                  </a:lnTo>
                  <a:lnTo>
                    <a:pt x="5226" y="10426"/>
                  </a:lnTo>
                  <a:lnTo>
                    <a:pt x="5356" y="10142"/>
                  </a:lnTo>
                  <a:lnTo>
                    <a:pt x="5485" y="9909"/>
                  </a:lnTo>
                  <a:lnTo>
                    <a:pt x="5666" y="9676"/>
                  </a:lnTo>
                  <a:lnTo>
                    <a:pt x="5873" y="9469"/>
                  </a:lnTo>
                  <a:lnTo>
                    <a:pt x="6080" y="9288"/>
                  </a:lnTo>
                  <a:lnTo>
                    <a:pt x="6313" y="9107"/>
                  </a:lnTo>
                  <a:lnTo>
                    <a:pt x="6546" y="8952"/>
                  </a:lnTo>
                  <a:lnTo>
                    <a:pt x="6805" y="8822"/>
                  </a:lnTo>
                  <a:lnTo>
                    <a:pt x="7089" y="8719"/>
                  </a:lnTo>
                  <a:lnTo>
                    <a:pt x="7374" y="8667"/>
                  </a:lnTo>
                  <a:lnTo>
                    <a:pt x="7658" y="8615"/>
                  </a:lnTo>
                  <a:lnTo>
                    <a:pt x="7969" y="8589"/>
                  </a:lnTo>
                  <a:close/>
                  <a:moveTo>
                    <a:pt x="7969" y="8124"/>
                  </a:moveTo>
                  <a:lnTo>
                    <a:pt x="7607" y="8150"/>
                  </a:lnTo>
                  <a:lnTo>
                    <a:pt x="7270" y="8201"/>
                  </a:lnTo>
                  <a:lnTo>
                    <a:pt x="6934" y="8279"/>
                  </a:lnTo>
                  <a:lnTo>
                    <a:pt x="6623" y="8408"/>
                  </a:lnTo>
                  <a:lnTo>
                    <a:pt x="6313" y="8538"/>
                  </a:lnTo>
                  <a:lnTo>
                    <a:pt x="6028" y="8719"/>
                  </a:lnTo>
                  <a:lnTo>
                    <a:pt x="5770" y="8900"/>
                  </a:lnTo>
                  <a:lnTo>
                    <a:pt x="5537" y="9133"/>
                  </a:lnTo>
                  <a:lnTo>
                    <a:pt x="5304" y="9391"/>
                  </a:lnTo>
                  <a:lnTo>
                    <a:pt x="5097" y="9650"/>
                  </a:lnTo>
                  <a:lnTo>
                    <a:pt x="4942" y="9935"/>
                  </a:lnTo>
                  <a:lnTo>
                    <a:pt x="4787" y="10219"/>
                  </a:lnTo>
                  <a:lnTo>
                    <a:pt x="4683" y="10556"/>
                  </a:lnTo>
                  <a:lnTo>
                    <a:pt x="4580" y="10866"/>
                  </a:lnTo>
                  <a:lnTo>
                    <a:pt x="4528" y="11228"/>
                  </a:lnTo>
                  <a:lnTo>
                    <a:pt x="4528" y="11565"/>
                  </a:lnTo>
                  <a:lnTo>
                    <a:pt x="4528" y="11927"/>
                  </a:lnTo>
                  <a:lnTo>
                    <a:pt x="4580" y="12263"/>
                  </a:lnTo>
                  <a:lnTo>
                    <a:pt x="4683" y="12599"/>
                  </a:lnTo>
                  <a:lnTo>
                    <a:pt x="4787" y="12910"/>
                  </a:lnTo>
                  <a:lnTo>
                    <a:pt x="4942" y="13220"/>
                  </a:lnTo>
                  <a:lnTo>
                    <a:pt x="5097" y="13505"/>
                  </a:lnTo>
                  <a:lnTo>
                    <a:pt x="5304" y="13764"/>
                  </a:lnTo>
                  <a:lnTo>
                    <a:pt x="5537" y="13996"/>
                  </a:lnTo>
                  <a:lnTo>
                    <a:pt x="5770" y="14229"/>
                  </a:lnTo>
                  <a:lnTo>
                    <a:pt x="6028" y="14436"/>
                  </a:lnTo>
                  <a:lnTo>
                    <a:pt x="6313" y="14591"/>
                  </a:lnTo>
                  <a:lnTo>
                    <a:pt x="6623" y="14747"/>
                  </a:lnTo>
                  <a:lnTo>
                    <a:pt x="6934" y="14876"/>
                  </a:lnTo>
                  <a:lnTo>
                    <a:pt x="7270" y="14954"/>
                  </a:lnTo>
                  <a:lnTo>
                    <a:pt x="7607" y="15005"/>
                  </a:lnTo>
                  <a:lnTo>
                    <a:pt x="8305" y="15005"/>
                  </a:lnTo>
                  <a:lnTo>
                    <a:pt x="8667" y="14954"/>
                  </a:lnTo>
                  <a:lnTo>
                    <a:pt x="8978" y="14876"/>
                  </a:lnTo>
                  <a:lnTo>
                    <a:pt x="9314" y="14747"/>
                  </a:lnTo>
                  <a:lnTo>
                    <a:pt x="9599" y="14591"/>
                  </a:lnTo>
                  <a:lnTo>
                    <a:pt x="9883" y="14436"/>
                  </a:lnTo>
                  <a:lnTo>
                    <a:pt x="10168" y="14229"/>
                  </a:lnTo>
                  <a:lnTo>
                    <a:pt x="10401" y="13996"/>
                  </a:lnTo>
                  <a:lnTo>
                    <a:pt x="10633" y="13764"/>
                  </a:lnTo>
                  <a:lnTo>
                    <a:pt x="10815" y="13505"/>
                  </a:lnTo>
                  <a:lnTo>
                    <a:pt x="10996" y="13220"/>
                  </a:lnTo>
                  <a:lnTo>
                    <a:pt x="11151" y="12910"/>
                  </a:lnTo>
                  <a:lnTo>
                    <a:pt x="11254" y="12599"/>
                  </a:lnTo>
                  <a:lnTo>
                    <a:pt x="11332" y="12263"/>
                  </a:lnTo>
                  <a:lnTo>
                    <a:pt x="11384" y="11927"/>
                  </a:lnTo>
                  <a:lnTo>
                    <a:pt x="11410" y="11565"/>
                  </a:lnTo>
                  <a:lnTo>
                    <a:pt x="11384" y="11228"/>
                  </a:lnTo>
                  <a:lnTo>
                    <a:pt x="11332" y="10866"/>
                  </a:lnTo>
                  <a:lnTo>
                    <a:pt x="11254" y="10556"/>
                  </a:lnTo>
                  <a:lnTo>
                    <a:pt x="11151" y="10219"/>
                  </a:lnTo>
                  <a:lnTo>
                    <a:pt x="10996" y="9935"/>
                  </a:lnTo>
                  <a:lnTo>
                    <a:pt x="10815" y="9650"/>
                  </a:lnTo>
                  <a:lnTo>
                    <a:pt x="10633" y="9391"/>
                  </a:lnTo>
                  <a:lnTo>
                    <a:pt x="10401" y="9133"/>
                  </a:lnTo>
                  <a:lnTo>
                    <a:pt x="10168" y="8900"/>
                  </a:lnTo>
                  <a:lnTo>
                    <a:pt x="9883" y="8719"/>
                  </a:lnTo>
                  <a:lnTo>
                    <a:pt x="9599" y="8538"/>
                  </a:lnTo>
                  <a:lnTo>
                    <a:pt x="9314" y="8408"/>
                  </a:lnTo>
                  <a:lnTo>
                    <a:pt x="8978" y="8279"/>
                  </a:lnTo>
                  <a:lnTo>
                    <a:pt x="8667" y="8201"/>
                  </a:lnTo>
                  <a:lnTo>
                    <a:pt x="8305" y="8150"/>
                  </a:lnTo>
                  <a:lnTo>
                    <a:pt x="7969" y="8124"/>
                  </a:lnTo>
                  <a:close/>
                  <a:moveTo>
                    <a:pt x="7969" y="7503"/>
                  </a:moveTo>
                  <a:lnTo>
                    <a:pt x="8383" y="7529"/>
                  </a:lnTo>
                  <a:lnTo>
                    <a:pt x="8797" y="7580"/>
                  </a:lnTo>
                  <a:lnTo>
                    <a:pt x="9185" y="7684"/>
                  </a:lnTo>
                  <a:lnTo>
                    <a:pt x="9547" y="7813"/>
                  </a:lnTo>
                  <a:lnTo>
                    <a:pt x="9909" y="7994"/>
                  </a:lnTo>
                  <a:lnTo>
                    <a:pt x="10245" y="8201"/>
                  </a:lnTo>
                  <a:lnTo>
                    <a:pt x="10556" y="8434"/>
                  </a:lnTo>
                  <a:lnTo>
                    <a:pt x="10840" y="8693"/>
                  </a:lnTo>
                  <a:lnTo>
                    <a:pt x="11099" y="8977"/>
                  </a:lnTo>
                  <a:lnTo>
                    <a:pt x="11332" y="9288"/>
                  </a:lnTo>
                  <a:lnTo>
                    <a:pt x="11539" y="9624"/>
                  </a:lnTo>
                  <a:lnTo>
                    <a:pt x="11720" y="9986"/>
                  </a:lnTo>
                  <a:lnTo>
                    <a:pt x="11849" y="10374"/>
                  </a:lnTo>
                  <a:lnTo>
                    <a:pt x="11953" y="10763"/>
                  </a:lnTo>
                  <a:lnTo>
                    <a:pt x="12005" y="11151"/>
                  </a:lnTo>
                  <a:lnTo>
                    <a:pt x="12031" y="11565"/>
                  </a:lnTo>
                  <a:lnTo>
                    <a:pt x="12005" y="11978"/>
                  </a:lnTo>
                  <a:lnTo>
                    <a:pt x="11953" y="12367"/>
                  </a:lnTo>
                  <a:lnTo>
                    <a:pt x="11849" y="12755"/>
                  </a:lnTo>
                  <a:lnTo>
                    <a:pt x="11720" y="13143"/>
                  </a:lnTo>
                  <a:lnTo>
                    <a:pt x="11565" y="13479"/>
                  </a:lnTo>
                  <a:lnTo>
                    <a:pt x="11358" y="13841"/>
                  </a:lnTo>
                  <a:lnTo>
                    <a:pt x="11099" y="14152"/>
                  </a:lnTo>
                  <a:lnTo>
                    <a:pt x="10840" y="14436"/>
                  </a:lnTo>
                  <a:lnTo>
                    <a:pt x="10556" y="14721"/>
                  </a:lnTo>
                  <a:lnTo>
                    <a:pt x="10245" y="14954"/>
                  </a:lnTo>
                  <a:lnTo>
                    <a:pt x="9909" y="15161"/>
                  </a:lnTo>
                  <a:lnTo>
                    <a:pt x="9547" y="15316"/>
                  </a:lnTo>
                  <a:lnTo>
                    <a:pt x="9185" y="15445"/>
                  </a:lnTo>
                  <a:lnTo>
                    <a:pt x="8797" y="15549"/>
                  </a:lnTo>
                  <a:lnTo>
                    <a:pt x="8383" y="15626"/>
                  </a:lnTo>
                  <a:lnTo>
                    <a:pt x="7969" y="15652"/>
                  </a:lnTo>
                  <a:lnTo>
                    <a:pt x="7555" y="15626"/>
                  </a:lnTo>
                  <a:lnTo>
                    <a:pt x="7141" y="15549"/>
                  </a:lnTo>
                  <a:lnTo>
                    <a:pt x="6753" y="15445"/>
                  </a:lnTo>
                  <a:lnTo>
                    <a:pt x="6391" y="15316"/>
                  </a:lnTo>
                  <a:lnTo>
                    <a:pt x="6028" y="15161"/>
                  </a:lnTo>
                  <a:lnTo>
                    <a:pt x="5692" y="14954"/>
                  </a:lnTo>
                  <a:lnTo>
                    <a:pt x="5382" y="14721"/>
                  </a:lnTo>
                  <a:lnTo>
                    <a:pt x="5097" y="14436"/>
                  </a:lnTo>
                  <a:lnTo>
                    <a:pt x="4812" y="14152"/>
                  </a:lnTo>
                  <a:lnTo>
                    <a:pt x="4580" y="13841"/>
                  </a:lnTo>
                  <a:lnTo>
                    <a:pt x="4398" y="13505"/>
                  </a:lnTo>
                  <a:lnTo>
                    <a:pt x="4217" y="13143"/>
                  </a:lnTo>
                  <a:lnTo>
                    <a:pt x="4088" y="12781"/>
                  </a:lnTo>
                  <a:lnTo>
                    <a:pt x="3985" y="12392"/>
                  </a:lnTo>
                  <a:lnTo>
                    <a:pt x="3907" y="11978"/>
                  </a:lnTo>
                  <a:lnTo>
                    <a:pt x="3907" y="11565"/>
                  </a:lnTo>
                  <a:lnTo>
                    <a:pt x="3907" y="11151"/>
                  </a:lnTo>
                  <a:lnTo>
                    <a:pt x="3985" y="10763"/>
                  </a:lnTo>
                  <a:lnTo>
                    <a:pt x="4088" y="10374"/>
                  </a:lnTo>
                  <a:lnTo>
                    <a:pt x="4217" y="9986"/>
                  </a:lnTo>
                  <a:lnTo>
                    <a:pt x="4398" y="9624"/>
                  </a:lnTo>
                  <a:lnTo>
                    <a:pt x="4580" y="9288"/>
                  </a:lnTo>
                  <a:lnTo>
                    <a:pt x="4812" y="8977"/>
                  </a:lnTo>
                  <a:lnTo>
                    <a:pt x="5097" y="8693"/>
                  </a:lnTo>
                  <a:lnTo>
                    <a:pt x="5382" y="8434"/>
                  </a:lnTo>
                  <a:lnTo>
                    <a:pt x="5692" y="8201"/>
                  </a:lnTo>
                  <a:lnTo>
                    <a:pt x="6028" y="7994"/>
                  </a:lnTo>
                  <a:lnTo>
                    <a:pt x="6391" y="7813"/>
                  </a:lnTo>
                  <a:lnTo>
                    <a:pt x="6753" y="7684"/>
                  </a:lnTo>
                  <a:lnTo>
                    <a:pt x="7141" y="7580"/>
                  </a:lnTo>
                  <a:lnTo>
                    <a:pt x="7555" y="7529"/>
                  </a:lnTo>
                  <a:lnTo>
                    <a:pt x="7969" y="7503"/>
                  </a:lnTo>
                  <a:close/>
                  <a:moveTo>
                    <a:pt x="7969" y="0"/>
                  </a:moveTo>
                  <a:lnTo>
                    <a:pt x="7865" y="26"/>
                  </a:lnTo>
                  <a:lnTo>
                    <a:pt x="7788" y="78"/>
                  </a:lnTo>
                  <a:lnTo>
                    <a:pt x="7736" y="155"/>
                  </a:lnTo>
                  <a:lnTo>
                    <a:pt x="7736" y="233"/>
                  </a:lnTo>
                  <a:lnTo>
                    <a:pt x="7736" y="595"/>
                  </a:lnTo>
                  <a:lnTo>
                    <a:pt x="2458" y="595"/>
                  </a:lnTo>
                  <a:lnTo>
                    <a:pt x="2380" y="621"/>
                  </a:lnTo>
                  <a:lnTo>
                    <a:pt x="2303" y="673"/>
                  </a:lnTo>
                  <a:lnTo>
                    <a:pt x="2251" y="750"/>
                  </a:lnTo>
                  <a:lnTo>
                    <a:pt x="2225" y="828"/>
                  </a:lnTo>
                  <a:lnTo>
                    <a:pt x="2251" y="880"/>
                  </a:lnTo>
                  <a:lnTo>
                    <a:pt x="2251" y="931"/>
                  </a:lnTo>
                  <a:lnTo>
                    <a:pt x="3001" y="2484"/>
                  </a:lnTo>
                  <a:lnTo>
                    <a:pt x="2251" y="4062"/>
                  </a:lnTo>
                  <a:lnTo>
                    <a:pt x="2225" y="4139"/>
                  </a:lnTo>
                  <a:lnTo>
                    <a:pt x="2251" y="4243"/>
                  </a:lnTo>
                  <a:lnTo>
                    <a:pt x="2303" y="4321"/>
                  </a:lnTo>
                  <a:lnTo>
                    <a:pt x="2380" y="4372"/>
                  </a:lnTo>
                  <a:lnTo>
                    <a:pt x="2484" y="4398"/>
                  </a:lnTo>
                  <a:lnTo>
                    <a:pt x="4683" y="4398"/>
                  </a:lnTo>
                  <a:lnTo>
                    <a:pt x="4787" y="4372"/>
                  </a:lnTo>
                  <a:lnTo>
                    <a:pt x="4838" y="4321"/>
                  </a:lnTo>
                  <a:lnTo>
                    <a:pt x="4890" y="4243"/>
                  </a:lnTo>
                  <a:lnTo>
                    <a:pt x="4916" y="4165"/>
                  </a:lnTo>
                  <a:lnTo>
                    <a:pt x="4890" y="4062"/>
                  </a:lnTo>
                  <a:lnTo>
                    <a:pt x="4838" y="3984"/>
                  </a:lnTo>
                  <a:lnTo>
                    <a:pt x="4787" y="3932"/>
                  </a:lnTo>
                  <a:lnTo>
                    <a:pt x="4683" y="3907"/>
                  </a:lnTo>
                  <a:lnTo>
                    <a:pt x="2846" y="3907"/>
                  </a:lnTo>
                  <a:lnTo>
                    <a:pt x="3467" y="2587"/>
                  </a:lnTo>
                  <a:lnTo>
                    <a:pt x="3493" y="2484"/>
                  </a:lnTo>
                  <a:lnTo>
                    <a:pt x="3467" y="2380"/>
                  </a:lnTo>
                  <a:lnTo>
                    <a:pt x="2846" y="1061"/>
                  </a:lnTo>
                  <a:lnTo>
                    <a:pt x="7736" y="1061"/>
                  </a:lnTo>
                  <a:lnTo>
                    <a:pt x="7736" y="3907"/>
                  </a:lnTo>
                  <a:lnTo>
                    <a:pt x="5744" y="3907"/>
                  </a:lnTo>
                  <a:lnTo>
                    <a:pt x="5666" y="3932"/>
                  </a:lnTo>
                  <a:lnTo>
                    <a:pt x="5589" y="3984"/>
                  </a:lnTo>
                  <a:lnTo>
                    <a:pt x="5537" y="4062"/>
                  </a:lnTo>
                  <a:lnTo>
                    <a:pt x="5511" y="4165"/>
                  </a:lnTo>
                  <a:lnTo>
                    <a:pt x="5537" y="4243"/>
                  </a:lnTo>
                  <a:lnTo>
                    <a:pt x="5589" y="4321"/>
                  </a:lnTo>
                  <a:lnTo>
                    <a:pt x="5666" y="4372"/>
                  </a:lnTo>
                  <a:lnTo>
                    <a:pt x="5744" y="4398"/>
                  </a:lnTo>
                  <a:lnTo>
                    <a:pt x="7736" y="4398"/>
                  </a:lnTo>
                  <a:lnTo>
                    <a:pt x="7736" y="5821"/>
                  </a:lnTo>
                  <a:lnTo>
                    <a:pt x="7477" y="5821"/>
                  </a:lnTo>
                  <a:lnTo>
                    <a:pt x="7374" y="5847"/>
                  </a:lnTo>
                  <a:lnTo>
                    <a:pt x="7296" y="5899"/>
                  </a:lnTo>
                  <a:lnTo>
                    <a:pt x="7270" y="5976"/>
                  </a:lnTo>
                  <a:lnTo>
                    <a:pt x="7244" y="6054"/>
                  </a:lnTo>
                  <a:lnTo>
                    <a:pt x="7244" y="7089"/>
                  </a:lnTo>
                  <a:lnTo>
                    <a:pt x="6882" y="7166"/>
                  </a:lnTo>
                  <a:lnTo>
                    <a:pt x="6546" y="7270"/>
                  </a:lnTo>
                  <a:lnTo>
                    <a:pt x="6209" y="7373"/>
                  </a:lnTo>
                  <a:lnTo>
                    <a:pt x="5873" y="7529"/>
                  </a:lnTo>
                  <a:lnTo>
                    <a:pt x="5589" y="7710"/>
                  </a:lnTo>
                  <a:lnTo>
                    <a:pt x="5278" y="7917"/>
                  </a:lnTo>
                  <a:lnTo>
                    <a:pt x="5019" y="8124"/>
                  </a:lnTo>
                  <a:lnTo>
                    <a:pt x="4761" y="8356"/>
                  </a:lnTo>
                  <a:lnTo>
                    <a:pt x="4476" y="8667"/>
                  </a:lnTo>
                  <a:lnTo>
                    <a:pt x="4217" y="9003"/>
                  </a:lnTo>
                  <a:lnTo>
                    <a:pt x="4010" y="9365"/>
                  </a:lnTo>
                  <a:lnTo>
                    <a:pt x="3803" y="9728"/>
                  </a:lnTo>
                  <a:lnTo>
                    <a:pt x="3648" y="10116"/>
                  </a:lnTo>
                  <a:lnTo>
                    <a:pt x="3545" y="10530"/>
                  </a:lnTo>
                  <a:lnTo>
                    <a:pt x="3467" y="10970"/>
                  </a:lnTo>
                  <a:lnTo>
                    <a:pt x="3415" y="11409"/>
                  </a:lnTo>
                  <a:lnTo>
                    <a:pt x="3131" y="11461"/>
                  </a:lnTo>
                  <a:lnTo>
                    <a:pt x="2846" y="11565"/>
                  </a:lnTo>
                  <a:lnTo>
                    <a:pt x="2587" y="11720"/>
                  </a:lnTo>
                  <a:lnTo>
                    <a:pt x="2355" y="11901"/>
                  </a:lnTo>
                  <a:lnTo>
                    <a:pt x="2251" y="12030"/>
                  </a:lnTo>
                  <a:lnTo>
                    <a:pt x="2148" y="12185"/>
                  </a:lnTo>
                  <a:lnTo>
                    <a:pt x="2044" y="12315"/>
                  </a:lnTo>
                  <a:lnTo>
                    <a:pt x="1967" y="12470"/>
                  </a:lnTo>
                  <a:lnTo>
                    <a:pt x="1915" y="12651"/>
                  </a:lnTo>
                  <a:lnTo>
                    <a:pt x="1863" y="12806"/>
                  </a:lnTo>
                  <a:lnTo>
                    <a:pt x="1837" y="12987"/>
                  </a:lnTo>
                  <a:lnTo>
                    <a:pt x="1837" y="13169"/>
                  </a:lnTo>
                  <a:lnTo>
                    <a:pt x="1837" y="13246"/>
                  </a:lnTo>
                  <a:lnTo>
                    <a:pt x="1423" y="13246"/>
                  </a:lnTo>
                  <a:lnTo>
                    <a:pt x="1165" y="13272"/>
                  </a:lnTo>
                  <a:lnTo>
                    <a:pt x="1061" y="13324"/>
                  </a:lnTo>
                  <a:lnTo>
                    <a:pt x="1009" y="13376"/>
                  </a:lnTo>
                  <a:lnTo>
                    <a:pt x="958" y="13479"/>
                  </a:lnTo>
                  <a:lnTo>
                    <a:pt x="958" y="13557"/>
                  </a:lnTo>
                  <a:lnTo>
                    <a:pt x="1009" y="13660"/>
                  </a:lnTo>
                  <a:lnTo>
                    <a:pt x="1061" y="13712"/>
                  </a:lnTo>
                  <a:lnTo>
                    <a:pt x="1165" y="13738"/>
                  </a:lnTo>
                  <a:lnTo>
                    <a:pt x="2096" y="13738"/>
                  </a:lnTo>
                  <a:lnTo>
                    <a:pt x="2199" y="13712"/>
                  </a:lnTo>
                  <a:lnTo>
                    <a:pt x="2277" y="13660"/>
                  </a:lnTo>
                  <a:lnTo>
                    <a:pt x="2329" y="13583"/>
                  </a:lnTo>
                  <a:lnTo>
                    <a:pt x="2355" y="13505"/>
                  </a:lnTo>
                  <a:lnTo>
                    <a:pt x="2329" y="13427"/>
                  </a:lnTo>
                  <a:lnTo>
                    <a:pt x="2303" y="13298"/>
                  </a:lnTo>
                  <a:lnTo>
                    <a:pt x="2303" y="13169"/>
                  </a:lnTo>
                  <a:lnTo>
                    <a:pt x="2329" y="12910"/>
                  </a:lnTo>
                  <a:lnTo>
                    <a:pt x="2406" y="12651"/>
                  </a:lnTo>
                  <a:lnTo>
                    <a:pt x="2536" y="12444"/>
                  </a:lnTo>
                  <a:lnTo>
                    <a:pt x="2691" y="12237"/>
                  </a:lnTo>
                  <a:lnTo>
                    <a:pt x="2846" y="12108"/>
                  </a:lnTo>
                  <a:lnTo>
                    <a:pt x="3027" y="12004"/>
                  </a:lnTo>
                  <a:lnTo>
                    <a:pt x="3234" y="11927"/>
                  </a:lnTo>
                  <a:lnTo>
                    <a:pt x="3441" y="11875"/>
                  </a:lnTo>
                  <a:lnTo>
                    <a:pt x="3493" y="12289"/>
                  </a:lnTo>
                  <a:lnTo>
                    <a:pt x="3571" y="12703"/>
                  </a:lnTo>
                  <a:lnTo>
                    <a:pt x="3674" y="13091"/>
                  </a:lnTo>
                  <a:lnTo>
                    <a:pt x="3829" y="13479"/>
                  </a:lnTo>
                  <a:lnTo>
                    <a:pt x="4036" y="13841"/>
                  </a:lnTo>
                  <a:lnTo>
                    <a:pt x="4243" y="14178"/>
                  </a:lnTo>
                  <a:lnTo>
                    <a:pt x="4476" y="14488"/>
                  </a:lnTo>
                  <a:lnTo>
                    <a:pt x="4761" y="14773"/>
                  </a:lnTo>
                  <a:lnTo>
                    <a:pt x="5019" y="15031"/>
                  </a:lnTo>
                  <a:lnTo>
                    <a:pt x="5304" y="15264"/>
                  </a:lnTo>
                  <a:lnTo>
                    <a:pt x="5614" y="15471"/>
                  </a:lnTo>
                  <a:lnTo>
                    <a:pt x="5951" y="15652"/>
                  </a:lnTo>
                  <a:lnTo>
                    <a:pt x="1423" y="15652"/>
                  </a:lnTo>
                  <a:lnTo>
                    <a:pt x="1242" y="15626"/>
                  </a:lnTo>
                  <a:lnTo>
                    <a:pt x="1061" y="15575"/>
                  </a:lnTo>
                  <a:lnTo>
                    <a:pt x="906" y="15471"/>
                  </a:lnTo>
                  <a:lnTo>
                    <a:pt x="751" y="15368"/>
                  </a:lnTo>
                  <a:lnTo>
                    <a:pt x="647" y="15212"/>
                  </a:lnTo>
                  <a:lnTo>
                    <a:pt x="544" y="15057"/>
                  </a:lnTo>
                  <a:lnTo>
                    <a:pt x="492" y="14876"/>
                  </a:lnTo>
                  <a:lnTo>
                    <a:pt x="466" y="14695"/>
                  </a:lnTo>
                  <a:lnTo>
                    <a:pt x="492" y="14462"/>
                  </a:lnTo>
                  <a:lnTo>
                    <a:pt x="569" y="14255"/>
                  </a:lnTo>
                  <a:lnTo>
                    <a:pt x="595" y="14152"/>
                  </a:lnTo>
                  <a:lnTo>
                    <a:pt x="595" y="14074"/>
                  </a:lnTo>
                  <a:lnTo>
                    <a:pt x="544" y="13996"/>
                  </a:lnTo>
                  <a:lnTo>
                    <a:pt x="466" y="13945"/>
                  </a:lnTo>
                  <a:lnTo>
                    <a:pt x="388" y="13919"/>
                  </a:lnTo>
                  <a:lnTo>
                    <a:pt x="285" y="13919"/>
                  </a:lnTo>
                  <a:lnTo>
                    <a:pt x="207" y="13971"/>
                  </a:lnTo>
                  <a:lnTo>
                    <a:pt x="156" y="14048"/>
                  </a:lnTo>
                  <a:lnTo>
                    <a:pt x="104" y="14178"/>
                  </a:lnTo>
                  <a:lnTo>
                    <a:pt x="52" y="14359"/>
                  </a:lnTo>
                  <a:lnTo>
                    <a:pt x="0" y="14514"/>
                  </a:lnTo>
                  <a:lnTo>
                    <a:pt x="0" y="14695"/>
                  </a:lnTo>
                  <a:lnTo>
                    <a:pt x="26" y="14980"/>
                  </a:lnTo>
                  <a:lnTo>
                    <a:pt x="104" y="15238"/>
                  </a:lnTo>
                  <a:lnTo>
                    <a:pt x="233" y="15471"/>
                  </a:lnTo>
                  <a:lnTo>
                    <a:pt x="414" y="15704"/>
                  </a:lnTo>
                  <a:lnTo>
                    <a:pt x="621" y="15859"/>
                  </a:lnTo>
                  <a:lnTo>
                    <a:pt x="880" y="15989"/>
                  </a:lnTo>
                  <a:lnTo>
                    <a:pt x="1139" y="16092"/>
                  </a:lnTo>
                  <a:lnTo>
                    <a:pt x="1423" y="16118"/>
                  </a:lnTo>
                  <a:lnTo>
                    <a:pt x="7969" y="16118"/>
                  </a:lnTo>
                  <a:lnTo>
                    <a:pt x="8434" y="16092"/>
                  </a:lnTo>
                  <a:lnTo>
                    <a:pt x="8874" y="16014"/>
                  </a:lnTo>
                  <a:lnTo>
                    <a:pt x="9314" y="15911"/>
                  </a:lnTo>
                  <a:lnTo>
                    <a:pt x="9728" y="15756"/>
                  </a:lnTo>
                  <a:lnTo>
                    <a:pt x="10116" y="15575"/>
                  </a:lnTo>
                  <a:lnTo>
                    <a:pt x="10504" y="15342"/>
                  </a:lnTo>
                  <a:lnTo>
                    <a:pt x="10840" y="15083"/>
                  </a:lnTo>
                  <a:lnTo>
                    <a:pt x="11177" y="14773"/>
                  </a:lnTo>
                  <a:lnTo>
                    <a:pt x="11384" y="14566"/>
                  </a:lnTo>
                  <a:lnTo>
                    <a:pt x="11591" y="14307"/>
                  </a:lnTo>
                  <a:lnTo>
                    <a:pt x="14488" y="14307"/>
                  </a:lnTo>
                  <a:lnTo>
                    <a:pt x="14799" y="14281"/>
                  </a:lnTo>
                  <a:lnTo>
                    <a:pt x="15057" y="14203"/>
                  </a:lnTo>
                  <a:lnTo>
                    <a:pt x="15290" y="14074"/>
                  </a:lnTo>
                  <a:lnTo>
                    <a:pt x="15497" y="13893"/>
                  </a:lnTo>
                  <a:lnTo>
                    <a:pt x="15678" y="13686"/>
                  </a:lnTo>
                  <a:lnTo>
                    <a:pt x="15808" y="13453"/>
                  </a:lnTo>
                  <a:lnTo>
                    <a:pt x="15885" y="13169"/>
                  </a:lnTo>
                  <a:lnTo>
                    <a:pt x="15937" y="12884"/>
                  </a:lnTo>
                  <a:lnTo>
                    <a:pt x="15885" y="12599"/>
                  </a:lnTo>
                  <a:lnTo>
                    <a:pt x="15808" y="12341"/>
                  </a:lnTo>
                  <a:lnTo>
                    <a:pt x="15678" y="12108"/>
                  </a:lnTo>
                  <a:lnTo>
                    <a:pt x="15497" y="11875"/>
                  </a:lnTo>
                  <a:lnTo>
                    <a:pt x="15290" y="11720"/>
                  </a:lnTo>
                  <a:lnTo>
                    <a:pt x="15057" y="11590"/>
                  </a:lnTo>
                  <a:lnTo>
                    <a:pt x="14799" y="11487"/>
                  </a:lnTo>
                  <a:lnTo>
                    <a:pt x="14488" y="11461"/>
                  </a:lnTo>
                  <a:lnTo>
                    <a:pt x="14100" y="11461"/>
                  </a:lnTo>
                  <a:lnTo>
                    <a:pt x="14100" y="11280"/>
                  </a:lnTo>
                  <a:lnTo>
                    <a:pt x="14074" y="11047"/>
                  </a:lnTo>
                  <a:lnTo>
                    <a:pt x="13997" y="10840"/>
                  </a:lnTo>
                  <a:lnTo>
                    <a:pt x="13971" y="10737"/>
                  </a:lnTo>
                  <a:lnTo>
                    <a:pt x="13893" y="10685"/>
                  </a:lnTo>
                  <a:lnTo>
                    <a:pt x="13816" y="10659"/>
                  </a:lnTo>
                  <a:lnTo>
                    <a:pt x="13712" y="10685"/>
                  </a:lnTo>
                  <a:lnTo>
                    <a:pt x="13635" y="10737"/>
                  </a:lnTo>
                  <a:lnTo>
                    <a:pt x="13583" y="10788"/>
                  </a:lnTo>
                  <a:lnTo>
                    <a:pt x="13557" y="10892"/>
                  </a:lnTo>
                  <a:lnTo>
                    <a:pt x="13557" y="10970"/>
                  </a:lnTo>
                  <a:lnTo>
                    <a:pt x="13609" y="11151"/>
                  </a:lnTo>
                  <a:lnTo>
                    <a:pt x="13609" y="11306"/>
                  </a:lnTo>
                  <a:lnTo>
                    <a:pt x="13609" y="11487"/>
                  </a:lnTo>
                  <a:lnTo>
                    <a:pt x="13583" y="11642"/>
                  </a:lnTo>
                  <a:lnTo>
                    <a:pt x="13583" y="11772"/>
                  </a:lnTo>
                  <a:lnTo>
                    <a:pt x="13635" y="11849"/>
                  </a:lnTo>
                  <a:lnTo>
                    <a:pt x="13712" y="11927"/>
                  </a:lnTo>
                  <a:lnTo>
                    <a:pt x="14488" y="11927"/>
                  </a:lnTo>
                  <a:lnTo>
                    <a:pt x="14695" y="11953"/>
                  </a:lnTo>
                  <a:lnTo>
                    <a:pt x="14876" y="12004"/>
                  </a:lnTo>
                  <a:lnTo>
                    <a:pt x="15032" y="12108"/>
                  </a:lnTo>
                  <a:lnTo>
                    <a:pt x="15187" y="12211"/>
                  </a:lnTo>
                  <a:lnTo>
                    <a:pt x="15290" y="12367"/>
                  </a:lnTo>
                  <a:lnTo>
                    <a:pt x="15368" y="12522"/>
                  </a:lnTo>
                  <a:lnTo>
                    <a:pt x="15446" y="12703"/>
                  </a:lnTo>
                  <a:lnTo>
                    <a:pt x="15446" y="12884"/>
                  </a:lnTo>
                  <a:lnTo>
                    <a:pt x="15446" y="13091"/>
                  </a:lnTo>
                  <a:lnTo>
                    <a:pt x="15368" y="13272"/>
                  </a:lnTo>
                  <a:lnTo>
                    <a:pt x="15290" y="13427"/>
                  </a:lnTo>
                  <a:lnTo>
                    <a:pt x="15187" y="13557"/>
                  </a:lnTo>
                  <a:lnTo>
                    <a:pt x="15032" y="13686"/>
                  </a:lnTo>
                  <a:lnTo>
                    <a:pt x="14876" y="13764"/>
                  </a:lnTo>
                  <a:lnTo>
                    <a:pt x="14695" y="13815"/>
                  </a:lnTo>
                  <a:lnTo>
                    <a:pt x="14488" y="13841"/>
                  </a:lnTo>
                  <a:lnTo>
                    <a:pt x="11901" y="13841"/>
                  </a:lnTo>
                  <a:lnTo>
                    <a:pt x="12031" y="13583"/>
                  </a:lnTo>
                  <a:lnTo>
                    <a:pt x="12160" y="13324"/>
                  </a:lnTo>
                  <a:lnTo>
                    <a:pt x="12263" y="13039"/>
                  </a:lnTo>
                  <a:lnTo>
                    <a:pt x="12341" y="12781"/>
                  </a:lnTo>
                  <a:lnTo>
                    <a:pt x="12419" y="12470"/>
                  </a:lnTo>
                  <a:lnTo>
                    <a:pt x="12470" y="12185"/>
                  </a:lnTo>
                  <a:lnTo>
                    <a:pt x="12496" y="11875"/>
                  </a:lnTo>
                  <a:lnTo>
                    <a:pt x="12496" y="11565"/>
                  </a:lnTo>
                  <a:lnTo>
                    <a:pt x="12496" y="11176"/>
                  </a:lnTo>
                  <a:lnTo>
                    <a:pt x="12444" y="10788"/>
                  </a:lnTo>
                  <a:lnTo>
                    <a:pt x="12367" y="10426"/>
                  </a:lnTo>
                  <a:lnTo>
                    <a:pt x="12238" y="10064"/>
                  </a:lnTo>
                  <a:lnTo>
                    <a:pt x="12470" y="10090"/>
                  </a:lnTo>
                  <a:lnTo>
                    <a:pt x="12677" y="10116"/>
                  </a:lnTo>
                  <a:lnTo>
                    <a:pt x="12858" y="10193"/>
                  </a:lnTo>
                  <a:lnTo>
                    <a:pt x="13014" y="10271"/>
                  </a:lnTo>
                  <a:lnTo>
                    <a:pt x="13091" y="10297"/>
                  </a:lnTo>
                  <a:lnTo>
                    <a:pt x="13195" y="10297"/>
                  </a:lnTo>
                  <a:lnTo>
                    <a:pt x="13272" y="10271"/>
                  </a:lnTo>
                  <a:lnTo>
                    <a:pt x="13324" y="10193"/>
                  </a:lnTo>
                  <a:lnTo>
                    <a:pt x="13376" y="10116"/>
                  </a:lnTo>
                  <a:lnTo>
                    <a:pt x="13376" y="10012"/>
                  </a:lnTo>
                  <a:lnTo>
                    <a:pt x="13324" y="9935"/>
                  </a:lnTo>
                  <a:lnTo>
                    <a:pt x="13272" y="9883"/>
                  </a:lnTo>
                  <a:lnTo>
                    <a:pt x="13040" y="9754"/>
                  </a:lnTo>
                  <a:lnTo>
                    <a:pt x="12807" y="9676"/>
                  </a:lnTo>
                  <a:lnTo>
                    <a:pt x="12574" y="9624"/>
                  </a:lnTo>
                  <a:lnTo>
                    <a:pt x="12315" y="9598"/>
                  </a:lnTo>
                  <a:lnTo>
                    <a:pt x="12056" y="9624"/>
                  </a:lnTo>
                  <a:lnTo>
                    <a:pt x="11875" y="9288"/>
                  </a:lnTo>
                  <a:lnTo>
                    <a:pt x="11668" y="8952"/>
                  </a:lnTo>
                  <a:lnTo>
                    <a:pt x="11435" y="8641"/>
                  </a:lnTo>
                  <a:lnTo>
                    <a:pt x="11177" y="8356"/>
                  </a:lnTo>
                  <a:lnTo>
                    <a:pt x="10918" y="8124"/>
                  </a:lnTo>
                  <a:lnTo>
                    <a:pt x="10633" y="7917"/>
                  </a:lnTo>
                  <a:lnTo>
                    <a:pt x="10349" y="7710"/>
                  </a:lnTo>
                  <a:lnTo>
                    <a:pt x="10038" y="7529"/>
                  </a:lnTo>
                  <a:lnTo>
                    <a:pt x="9728" y="7373"/>
                  </a:lnTo>
                  <a:lnTo>
                    <a:pt x="9392" y="7270"/>
                  </a:lnTo>
                  <a:lnTo>
                    <a:pt x="9055" y="7166"/>
                  </a:lnTo>
                  <a:lnTo>
                    <a:pt x="8693" y="7089"/>
                  </a:lnTo>
                  <a:lnTo>
                    <a:pt x="8693" y="6054"/>
                  </a:lnTo>
                  <a:lnTo>
                    <a:pt x="8667" y="5976"/>
                  </a:lnTo>
                  <a:lnTo>
                    <a:pt x="8616" y="5899"/>
                  </a:lnTo>
                  <a:lnTo>
                    <a:pt x="8538" y="5847"/>
                  </a:lnTo>
                  <a:lnTo>
                    <a:pt x="8460" y="5821"/>
                  </a:lnTo>
                  <a:lnTo>
                    <a:pt x="8202" y="5821"/>
                  </a:lnTo>
                  <a:lnTo>
                    <a:pt x="8202" y="233"/>
                  </a:lnTo>
                  <a:lnTo>
                    <a:pt x="8176" y="155"/>
                  </a:lnTo>
                  <a:lnTo>
                    <a:pt x="8124" y="78"/>
                  </a:lnTo>
                  <a:lnTo>
                    <a:pt x="8046" y="26"/>
                  </a:lnTo>
                  <a:lnTo>
                    <a:pt x="79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43" name="Google Shape;3043;p26"/>
          <p:cNvGrpSpPr/>
          <p:nvPr/>
        </p:nvGrpSpPr>
        <p:grpSpPr>
          <a:xfrm>
            <a:off x="6983369" y="2661200"/>
            <a:ext cx="393925" cy="402950"/>
            <a:chOff x="6999050" y="2661200"/>
            <a:chExt cx="393925" cy="402950"/>
          </a:xfrm>
        </p:grpSpPr>
        <p:sp>
          <p:nvSpPr>
            <p:cNvPr id="3044" name="Google Shape;3044;p26"/>
            <p:cNvSpPr/>
            <p:nvPr/>
          </p:nvSpPr>
          <p:spPr>
            <a:xfrm>
              <a:off x="7040450" y="2667000"/>
              <a:ext cx="302725" cy="391350"/>
            </a:xfrm>
            <a:custGeom>
              <a:rect b="b" l="l" r="r" t="t"/>
              <a:pathLst>
                <a:path extrusionOk="0" h="15654" w="12109">
                  <a:moveTo>
                    <a:pt x="12108" y="1450"/>
                  </a:moveTo>
                  <a:lnTo>
                    <a:pt x="12108" y="15394"/>
                  </a:lnTo>
                  <a:lnTo>
                    <a:pt x="12108" y="15394"/>
                  </a:lnTo>
                  <a:lnTo>
                    <a:pt x="12082" y="15498"/>
                  </a:lnTo>
                  <a:lnTo>
                    <a:pt x="12031" y="15575"/>
                  </a:lnTo>
                  <a:lnTo>
                    <a:pt x="11953" y="15627"/>
                  </a:lnTo>
                  <a:lnTo>
                    <a:pt x="11849" y="15653"/>
                  </a:lnTo>
                  <a:lnTo>
                    <a:pt x="1682" y="15653"/>
                  </a:lnTo>
                  <a:lnTo>
                    <a:pt x="1682" y="15653"/>
                  </a:lnTo>
                  <a:lnTo>
                    <a:pt x="1604" y="15627"/>
                  </a:lnTo>
                  <a:lnTo>
                    <a:pt x="1527" y="15575"/>
                  </a:lnTo>
                  <a:lnTo>
                    <a:pt x="1475" y="15498"/>
                  </a:lnTo>
                  <a:lnTo>
                    <a:pt x="1449" y="15394"/>
                  </a:lnTo>
                  <a:lnTo>
                    <a:pt x="1449" y="1450"/>
                  </a:lnTo>
                  <a:lnTo>
                    <a:pt x="1449" y="1450"/>
                  </a:lnTo>
                  <a:lnTo>
                    <a:pt x="1423" y="1165"/>
                  </a:lnTo>
                  <a:lnTo>
                    <a:pt x="1346" y="881"/>
                  </a:lnTo>
                  <a:lnTo>
                    <a:pt x="1216" y="648"/>
                  </a:lnTo>
                  <a:lnTo>
                    <a:pt x="1035" y="441"/>
                  </a:lnTo>
                  <a:lnTo>
                    <a:pt x="828" y="260"/>
                  </a:lnTo>
                  <a:lnTo>
                    <a:pt x="570" y="130"/>
                  </a:lnTo>
                  <a:lnTo>
                    <a:pt x="311" y="53"/>
                  </a:lnTo>
                  <a:lnTo>
                    <a:pt x="0" y="1"/>
                  </a:lnTo>
                  <a:lnTo>
                    <a:pt x="10659" y="1"/>
                  </a:lnTo>
                  <a:lnTo>
                    <a:pt x="10659" y="1"/>
                  </a:lnTo>
                  <a:lnTo>
                    <a:pt x="10970" y="53"/>
                  </a:lnTo>
                  <a:lnTo>
                    <a:pt x="11229" y="130"/>
                  </a:lnTo>
                  <a:lnTo>
                    <a:pt x="11461" y="260"/>
                  </a:lnTo>
                  <a:lnTo>
                    <a:pt x="11694" y="441"/>
                  </a:lnTo>
                  <a:lnTo>
                    <a:pt x="11849" y="648"/>
                  </a:lnTo>
                  <a:lnTo>
                    <a:pt x="12005" y="881"/>
                  </a:lnTo>
                  <a:lnTo>
                    <a:pt x="12082" y="1165"/>
                  </a:lnTo>
                  <a:lnTo>
                    <a:pt x="12108" y="1450"/>
                  </a:lnTo>
                  <a:lnTo>
                    <a:pt x="12108" y="14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26"/>
            <p:cNvSpPr/>
            <p:nvPr/>
          </p:nvSpPr>
          <p:spPr>
            <a:xfrm>
              <a:off x="7153625" y="2694175"/>
              <a:ext cx="152025" cy="151375"/>
            </a:xfrm>
            <a:custGeom>
              <a:rect b="b" l="l" r="r" t="t"/>
              <a:pathLst>
                <a:path extrusionOk="0" h="6055" w="6081">
                  <a:moveTo>
                    <a:pt x="906" y="880"/>
                  </a:moveTo>
                  <a:lnTo>
                    <a:pt x="906" y="880"/>
                  </a:lnTo>
                  <a:lnTo>
                    <a:pt x="1139" y="673"/>
                  </a:lnTo>
                  <a:lnTo>
                    <a:pt x="1372" y="492"/>
                  </a:lnTo>
                  <a:lnTo>
                    <a:pt x="1631" y="337"/>
                  </a:lnTo>
                  <a:lnTo>
                    <a:pt x="1915" y="207"/>
                  </a:lnTo>
                  <a:lnTo>
                    <a:pt x="2174" y="104"/>
                  </a:lnTo>
                  <a:lnTo>
                    <a:pt x="2459" y="52"/>
                  </a:lnTo>
                  <a:lnTo>
                    <a:pt x="2743" y="0"/>
                  </a:lnTo>
                  <a:lnTo>
                    <a:pt x="3054" y="0"/>
                  </a:lnTo>
                  <a:lnTo>
                    <a:pt x="3338" y="0"/>
                  </a:lnTo>
                  <a:lnTo>
                    <a:pt x="3623" y="52"/>
                  </a:lnTo>
                  <a:lnTo>
                    <a:pt x="3907" y="104"/>
                  </a:lnTo>
                  <a:lnTo>
                    <a:pt x="4192" y="207"/>
                  </a:lnTo>
                  <a:lnTo>
                    <a:pt x="4451" y="337"/>
                  </a:lnTo>
                  <a:lnTo>
                    <a:pt x="4709" y="492"/>
                  </a:lnTo>
                  <a:lnTo>
                    <a:pt x="4968" y="673"/>
                  </a:lnTo>
                  <a:lnTo>
                    <a:pt x="5201" y="880"/>
                  </a:lnTo>
                  <a:lnTo>
                    <a:pt x="5201" y="880"/>
                  </a:lnTo>
                  <a:lnTo>
                    <a:pt x="5408" y="1113"/>
                  </a:lnTo>
                  <a:lnTo>
                    <a:pt x="5589" y="1346"/>
                  </a:lnTo>
                  <a:lnTo>
                    <a:pt x="5718" y="1605"/>
                  </a:lnTo>
                  <a:lnTo>
                    <a:pt x="5848" y="1889"/>
                  </a:lnTo>
                  <a:lnTo>
                    <a:pt x="5951" y="2148"/>
                  </a:lnTo>
                  <a:lnTo>
                    <a:pt x="6029" y="2432"/>
                  </a:lnTo>
                  <a:lnTo>
                    <a:pt x="6055" y="2743"/>
                  </a:lnTo>
                  <a:lnTo>
                    <a:pt x="6081" y="3027"/>
                  </a:lnTo>
                  <a:lnTo>
                    <a:pt x="6055" y="3312"/>
                  </a:lnTo>
                  <a:lnTo>
                    <a:pt x="6029" y="3597"/>
                  </a:lnTo>
                  <a:lnTo>
                    <a:pt x="5951" y="3881"/>
                  </a:lnTo>
                  <a:lnTo>
                    <a:pt x="5848" y="4166"/>
                  </a:lnTo>
                  <a:lnTo>
                    <a:pt x="5718" y="4424"/>
                  </a:lnTo>
                  <a:lnTo>
                    <a:pt x="5589" y="4683"/>
                  </a:lnTo>
                  <a:lnTo>
                    <a:pt x="5408" y="4942"/>
                  </a:lnTo>
                  <a:lnTo>
                    <a:pt x="5201" y="5175"/>
                  </a:lnTo>
                  <a:lnTo>
                    <a:pt x="5201" y="5175"/>
                  </a:lnTo>
                  <a:lnTo>
                    <a:pt x="4968" y="5382"/>
                  </a:lnTo>
                  <a:lnTo>
                    <a:pt x="4709" y="5563"/>
                  </a:lnTo>
                  <a:lnTo>
                    <a:pt x="4451" y="5718"/>
                  </a:lnTo>
                  <a:lnTo>
                    <a:pt x="4192" y="5822"/>
                  </a:lnTo>
                  <a:lnTo>
                    <a:pt x="3907" y="5925"/>
                  </a:lnTo>
                  <a:lnTo>
                    <a:pt x="3623" y="6003"/>
                  </a:lnTo>
                  <a:lnTo>
                    <a:pt x="3338" y="6029"/>
                  </a:lnTo>
                  <a:lnTo>
                    <a:pt x="3054" y="6054"/>
                  </a:lnTo>
                  <a:lnTo>
                    <a:pt x="2743" y="6029"/>
                  </a:lnTo>
                  <a:lnTo>
                    <a:pt x="2459" y="6003"/>
                  </a:lnTo>
                  <a:lnTo>
                    <a:pt x="2174" y="5925"/>
                  </a:lnTo>
                  <a:lnTo>
                    <a:pt x="1915" y="5822"/>
                  </a:lnTo>
                  <a:lnTo>
                    <a:pt x="1631" y="5718"/>
                  </a:lnTo>
                  <a:lnTo>
                    <a:pt x="1372" y="5563"/>
                  </a:lnTo>
                  <a:lnTo>
                    <a:pt x="1139" y="5382"/>
                  </a:lnTo>
                  <a:lnTo>
                    <a:pt x="906" y="5175"/>
                  </a:lnTo>
                  <a:lnTo>
                    <a:pt x="906" y="5175"/>
                  </a:lnTo>
                  <a:lnTo>
                    <a:pt x="699" y="4942"/>
                  </a:lnTo>
                  <a:lnTo>
                    <a:pt x="518" y="4683"/>
                  </a:lnTo>
                  <a:lnTo>
                    <a:pt x="363" y="4424"/>
                  </a:lnTo>
                  <a:lnTo>
                    <a:pt x="234" y="4166"/>
                  </a:lnTo>
                  <a:lnTo>
                    <a:pt x="130" y="3881"/>
                  </a:lnTo>
                  <a:lnTo>
                    <a:pt x="78" y="3597"/>
                  </a:lnTo>
                  <a:lnTo>
                    <a:pt x="27" y="3312"/>
                  </a:lnTo>
                  <a:lnTo>
                    <a:pt x="1" y="3027"/>
                  </a:lnTo>
                  <a:lnTo>
                    <a:pt x="27" y="2743"/>
                  </a:lnTo>
                  <a:lnTo>
                    <a:pt x="78" y="2432"/>
                  </a:lnTo>
                  <a:lnTo>
                    <a:pt x="130" y="2148"/>
                  </a:lnTo>
                  <a:lnTo>
                    <a:pt x="234" y="1889"/>
                  </a:lnTo>
                  <a:lnTo>
                    <a:pt x="363" y="1605"/>
                  </a:lnTo>
                  <a:lnTo>
                    <a:pt x="518" y="1346"/>
                  </a:lnTo>
                  <a:lnTo>
                    <a:pt x="699" y="1113"/>
                  </a:lnTo>
                  <a:lnTo>
                    <a:pt x="906" y="880"/>
                  </a:lnTo>
                  <a:lnTo>
                    <a:pt x="906" y="8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26"/>
            <p:cNvSpPr/>
            <p:nvPr/>
          </p:nvSpPr>
          <p:spPr>
            <a:xfrm>
              <a:off x="7297875" y="2837750"/>
              <a:ext cx="89275" cy="89300"/>
            </a:xfrm>
            <a:custGeom>
              <a:rect b="b" l="l" r="r" t="t"/>
              <a:pathLst>
                <a:path extrusionOk="0" h="3572" w="3571">
                  <a:moveTo>
                    <a:pt x="3338" y="2174"/>
                  </a:moveTo>
                  <a:lnTo>
                    <a:pt x="3338" y="2174"/>
                  </a:lnTo>
                  <a:lnTo>
                    <a:pt x="3441" y="2303"/>
                  </a:lnTo>
                  <a:lnTo>
                    <a:pt x="3519" y="2433"/>
                  </a:lnTo>
                  <a:lnTo>
                    <a:pt x="3570" y="2588"/>
                  </a:lnTo>
                  <a:lnTo>
                    <a:pt x="3570" y="2743"/>
                  </a:lnTo>
                  <a:lnTo>
                    <a:pt x="3570" y="2924"/>
                  </a:lnTo>
                  <a:lnTo>
                    <a:pt x="3519" y="3054"/>
                  </a:lnTo>
                  <a:lnTo>
                    <a:pt x="3441" y="3209"/>
                  </a:lnTo>
                  <a:lnTo>
                    <a:pt x="3338" y="3338"/>
                  </a:lnTo>
                  <a:lnTo>
                    <a:pt x="3338" y="3338"/>
                  </a:lnTo>
                  <a:lnTo>
                    <a:pt x="3208" y="3442"/>
                  </a:lnTo>
                  <a:lnTo>
                    <a:pt x="3053" y="3519"/>
                  </a:lnTo>
                  <a:lnTo>
                    <a:pt x="2898" y="3571"/>
                  </a:lnTo>
                  <a:lnTo>
                    <a:pt x="2743" y="3571"/>
                  </a:lnTo>
                  <a:lnTo>
                    <a:pt x="2587" y="3571"/>
                  </a:lnTo>
                  <a:lnTo>
                    <a:pt x="2432" y="3519"/>
                  </a:lnTo>
                  <a:lnTo>
                    <a:pt x="2303" y="3442"/>
                  </a:lnTo>
                  <a:lnTo>
                    <a:pt x="2173" y="3338"/>
                  </a:lnTo>
                  <a:lnTo>
                    <a:pt x="233" y="1398"/>
                  </a:lnTo>
                  <a:lnTo>
                    <a:pt x="233" y="1398"/>
                  </a:lnTo>
                  <a:lnTo>
                    <a:pt x="130" y="1269"/>
                  </a:lnTo>
                  <a:lnTo>
                    <a:pt x="52" y="1139"/>
                  </a:lnTo>
                  <a:lnTo>
                    <a:pt x="0" y="984"/>
                  </a:lnTo>
                  <a:lnTo>
                    <a:pt x="0" y="829"/>
                  </a:lnTo>
                  <a:lnTo>
                    <a:pt x="0" y="674"/>
                  </a:lnTo>
                  <a:lnTo>
                    <a:pt x="52" y="518"/>
                  </a:lnTo>
                  <a:lnTo>
                    <a:pt x="130" y="363"/>
                  </a:lnTo>
                  <a:lnTo>
                    <a:pt x="233" y="234"/>
                  </a:lnTo>
                  <a:lnTo>
                    <a:pt x="233" y="234"/>
                  </a:lnTo>
                  <a:lnTo>
                    <a:pt x="362" y="130"/>
                  </a:lnTo>
                  <a:lnTo>
                    <a:pt x="518" y="53"/>
                  </a:lnTo>
                  <a:lnTo>
                    <a:pt x="673" y="1"/>
                  </a:lnTo>
                  <a:lnTo>
                    <a:pt x="828" y="1"/>
                  </a:lnTo>
                  <a:lnTo>
                    <a:pt x="983" y="1"/>
                  </a:lnTo>
                  <a:lnTo>
                    <a:pt x="1139" y="53"/>
                  </a:lnTo>
                  <a:lnTo>
                    <a:pt x="1268" y="130"/>
                  </a:lnTo>
                  <a:lnTo>
                    <a:pt x="1397" y="234"/>
                  </a:lnTo>
                  <a:lnTo>
                    <a:pt x="3338" y="2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26"/>
            <p:cNvSpPr/>
            <p:nvPr/>
          </p:nvSpPr>
          <p:spPr>
            <a:xfrm>
              <a:off x="7004875" y="2667000"/>
              <a:ext cx="71825" cy="95100"/>
            </a:xfrm>
            <a:custGeom>
              <a:rect b="b" l="l" r="r" t="t"/>
              <a:pathLst>
                <a:path extrusionOk="0" h="3804" w="2873">
                  <a:moveTo>
                    <a:pt x="1423" y="1"/>
                  </a:moveTo>
                  <a:lnTo>
                    <a:pt x="1423" y="1"/>
                  </a:lnTo>
                  <a:lnTo>
                    <a:pt x="1734" y="53"/>
                  </a:lnTo>
                  <a:lnTo>
                    <a:pt x="1993" y="130"/>
                  </a:lnTo>
                  <a:lnTo>
                    <a:pt x="2251" y="260"/>
                  </a:lnTo>
                  <a:lnTo>
                    <a:pt x="2458" y="441"/>
                  </a:lnTo>
                  <a:lnTo>
                    <a:pt x="2639" y="648"/>
                  </a:lnTo>
                  <a:lnTo>
                    <a:pt x="2769" y="881"/>
                  </a:lnTo>
                  <a:lnTo>
                    <a:pt x="2846" y="1165"/>
                  </a:lnTo>
                  <a:lnTo>
                    <a:pt x="2872" y="1450"/>
                  </a:lnTo>
                  <a:lnTo>
                    <a:pt x="2872" y="3804"/>
                  </a:lnTo>
                  <a:lnTo>
                    <a:pt x="233" y="3804"/>
                  </a:lnTo>
                  <a:lnTo>
                    <a:pt x="233" y="3804"/>
                  </a:lnTo>
                  <a:lnTo>
                    <a:pt x="130" y="3778"/>
                  </a:lnTo>
                  <a:lnTo>
                    <a:pt x="52" y="3752"/>
                  </a:lnTo>
                  <a:lnTo>
                    <a:pt x="26" y="3675"/>
                  </a:lnTo>
                  <a:lnTo>
                    <a:pt x="0" y="3545"/>
                  </a:lnTo>
                  <a:lnTo>
                    <a:pt x="0" y="1450"/>
                  </a:lnTo>
                  <a:lnTo>
                    <a:pt x="0" y="1450"/>
                  </a:lnTo>
                  <a:lnTo>
                    <a:pt x="26" y="1165"/>
                  </a:lnTo>
                  <a:lnTo>
                    <a:pt x="104" y="881"/>
                  </a:lnTo>
                  <a:lnTo>
                    <a:pt x="259" y="648"/>
                  </a:lnTo>
                  <a:lnTo>
                    <a:pt x="414" y="441"/>
                  </a:lnTo>
                  <a:lnTo>
                    <a:pt x="621" y="260"/>
                  </a:lnTo>
                  <a:lnTo>
                    <a:pt x="880" y="130"/>
                  </a:lnTo>
                  <a:lnTo>
                    <a:pt x="1139" y="53"/>
                  </a:lnTo>
                  <a:lnTo>
                    <a:pt x="1423" y="1"/>
                  </a:lnTo>
                  <a:lnTo>
                    <a:pt x="14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26"/>
            <p:cNvSpPr/>
            <p:nvPr/>
          </p:nvSpPr>
          <p:spPr>
            <a:xfrm>
              <a:off x="7109650" y="2983275"/>
              <a:ext cx="31075" cy="38850"/>
            </a:xfrm>
            <a:custGeom>
              <a:rect b="b" l="l" r="r" t="t"/>
              <a:pathLst>
                <a:path extrusionOk="0" h="1554" w="1243">
                  <a:moveTo>
                    <a:pt x="259" y="1"/>
                  </a:moveTo>
                  <a:lnTo>
                    <a:pt x="1010" y="1"/>
                  </a:lnTo>
                  <a:lnTo>
                    <a:pt x="1010" y="1"/>
                  </a:lnTo>
                  <a:lnTo>
                    <a:pt x="1087" y="27"/>
                  </a:lnTo>
                  <a:lnTo>
                    <a:pt x="1165" y="79"/>
                  </a:lnTo>
                  <a:lnTo>
                    <a:pt x="1217" y="156"/>
                  </a:lnTo>
                  <a:lnTo>
                    <a:pt x="1242" y="234"/>
                  </a:lnTo>
                  <a:lnTo>
                    <a:pt x="1242" y="1320"/>
                  </a:lnTo>
                  <a:lnTo>
                    <a:pt x="1242" y="1320"/>
                  </a:lnTo>
                  <a:lnTo>
                    <a:pt x="1217" y="1398"/>
                  </a:lnTo>
                  <a:lnTo>
                    <a:pt x="1165" y="1476"/>
                  </a:lnTo>
                  <a:lnTo>
                    <a:pt x="1087" y="1527"/>
                  </a:lnTo>
                  <a:lnTo>
                    <a:pt x="1010" y="1553"/>
                  </a:lnTo>
                  <a:lnTo>
                    <a:pt x="259" y="1553"/>
                  </a:lnTo>
                  <a:lnTo>
                    <a:pt x="259" y="1553"/>
                  </a:lnTo>
                  <a:lnTo>
                    <a:pt x="156" y="1527"/>
                  </a:lnTo>
                  <a:lnTo>
                    <a:pt x="78" y="1476"/>
                  </a:lnTo>
                  <a:lnTo>
                    <a:pt x="26" y="1398"/>
                  </a:lnTo>
                  <a:lnTo>
                    <a:pt x="1" y="1320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26" y="156"/>
                  </a:lnTo>
                  <a:lnTo>
                    <a:pt x="78" y="79"/>
                  </a:lnTo>
                  <a:lnTo>
                    <a:pt x="156" y="27"/>
                  </a:lnTo>
                  <a:lnTo>
                    <a:pt x="259" y="1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26"/>
            <p:cNvSpPr/>
            <p:nvPr/>
          </p:nvSpPr>
          <p:spPr>
            <a:xfrm>
              <a:off x="7165925" y="2957425"/>
              <a:ext cx="31075" cy="64700"/>
            </a:xfrm>
            <a:custGeom>
              <a:rect b="b" l="l" r="r" t="t"/>
              <a:pathLst>
                <a:path extrusionOk="0" h="2588" w="1243">
                  <a:moveTo>
                    <a:pt x="259" y="0"/>
                  </a:moveTo>
                  <a:lnTo>
                    <a:pt x="1009" y="0"/>
                  </a:lnTo>
                  <a:lnTo>
                    <a:pt x="1009" y="0"/>
                  </a:lnTo>
                  <a:lnTo>
                    <a:pt x="1087" y="0"/>
                  </a:lnTo>
                  <a:lnTo>
                    <a:pt x="1165" y="52"/>
                  </a:lnTo>
                  <a:lnTo>
                    <a:pt x="1242" y="129"/>
                  </a:lnTo>
                  <a:lnTo>
                    <a:pt x="1242" y="233"/>
                  </a:lnTo>
                  <a:lnTo>
                    <a:pt x="1242" y="2354"/>
                  </a:lnTo>
                  <a:lnTo>
                    <a:pt x="1242" y="2354"/>
                  </a:lnTo>
                  <a:lnTo>
                    <a:pt x="1242" y="2432"/>
                  </a:lnTo>
                  <a:lnTo>
                    <a:pt x="1165" y="2510"/>
                  </a:lnTo>
                  <a:lnTo>
                    <a:pt x="1087" y="2561"/>
                  </a:lnTo>
                  <a:lnTo>
                    <a:pt x="1009" y="2587"/>
                  </a:lnTo>
                  <a:lnTo>
                    <a:pt x="259" y="2587"/>
                  </a:lnTo>
                  <a:lnTo>
                    <a:pt x="259" y="2587"/>
                  </a:lnTo>
                  <a:lnTo>
                    <a:pt x="156" y="2561"/>
                  </a:lnTo>
                  <a:lnTo>
                    <a:pt x="78" y="2510"/>
                  </a:lnTo>
                  <a:lnTo>
                    <a:pt x="26" y="2432"/>
                  </a:lnTo>
                  <a:lnTo>
                    <a:pt x="0" y="2354"/>
                  </a:lnTo>
                  <a:lnTo>
                    <a:pt x="0" y="233"/>
                  </a:lnTo>
                  <a:lnTo>
                    <a:pt x="0" y="233"/>
                  </a:lnTo>
                  <a:lnTo>
                    <a:pt x="26" y="129"/>
                  </a:lnTo>
                  <a:lnTo>
                    <a:pt x="78" y="52"/>
                  </a:lnTo>
                  <a:lnTo>
                    <a:pt x="156" y="0"/>
                  </a:lnTo>
                  <a:lnTo>
                    <a:pt x="259" y="0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26"/>
            <p:cNvSpPr/>
            <p:nvPr/>
          </p:nvSpPr>
          <p:spPr>
            <a:xfrm>
              <a:off x="7222850" y="2912150"/>
              <a:ext cx="30425" cy="109975"/>
            </a:xfrm>
            <a:custGeom>
              <a:rect b="b" l="l" r="r" t="t"/>
              <a:pathLst>
                <a:path extrusionOk="0" h="4399" w="1217">
                  <a:moveTo>
                    <a:pt x="233" y="0"/>
                  </a:moveTo>
                  <a:lnTo>
                    <a:pt x="983" y="0"/>
                  </a:lnTo>
                  <a:lnTo>
                    <a:pt x="983" y="0"/>
                  </a:lnTo>
                  <a:lnTo>
                    <a:pt x="1087" y="26"/>
                  </a:lnTo>
                  <a:lnTo>
                    <a:pt x="1164" y="78"/>
                  </a:lnTo>
                  <a:lnTo>
                    <a:pt x="1216" y="155"/>
                  </a:lnTo>
                  <a:lnTo>
                    <a:pt x="1216" y="233"/>
                  </a:lnTo>
                  <a:lnTo>
                    <a:pt x="1216" y="4165"/>
                  </a:lnTo>
                  <a:lnTo>
                    <a:pt x="1216" y="4165"/>
                  </a:lnTo>
                  <a:lnTo>
                    <a:pt x="1216" y="4243"/>
                  </a:lnTo>
                  <a:lnTo>
                    <a:pt x="1164" y="4321"/>
                  </a:lnTo>
                  <a:lnTo>
                    <a:pt x="1087" y="4372"/>
                  </a:lnTo>
                  <a:lnTo>
                    <a:pt x="983" y="4398"/>
                  </a:lnTo>
                  <a:lnTo>
                    <a:pt x="233" y="4398"/>
                  </a:lnTo>
                  <a:lnTo>
                    <a:pt x="233" y="4398"/>
                  </a:lnTo>
                  <a:lnTo>
                    <a:pt x="129" y="4372"/>
                  </a:lnTo>
                  <a:lnTo>
                    <a:pt x="52" y="4321"/>
                  </a:lnTo>
                  <a:lnTo>
                    <a:pt x="0" y="4243"/>
                  </a:lnTo>
                  <a:lnTo>
                    <a:pt x="0" y="4165"/>
                  </a:lnTo>
                  <a:lnTo>
                    <a:pt x="0" y="233"/>
                  </a:lnTo>
                  <a:lnTo>
                    <a:pt x="0" y="233"/>
                  </a:lnTo>
                  <a:lnTo>
                    <a:pt x="0" y="155"/>
                  </a:lnTo>
                  <a:lnTo>
                    <a:pt x="52" y="78"/>
                  </a:lnTo>
                  <a:lnTo>
                    <a:pt x="129" y="26"/>
                  </a:lnTo>
                  <a:lnTo>
                    <a:pt x="233" y="0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26"/>
            <p:cNvSpPr/>
            <p:nvPr/>
          </p:nvSpPr>
          <p:spPr>
            <a:xfrm>
              <a:off x="7279100" y="2934125"/>
              <a:ext cx="31075" cy="88000"/>
            </a:xfrm>
            <a:custGeom>
              <a:rect b="b" l="l" r="r" t="t"/>
              <a:pathLst>
                <a:path extrusionOk="0" h="3520" w="1243">
                  <a:moveTo>
                    <a:pt x="234" y="1"/>
                  </a:moveTo>
                  <a:lnTo>
                    <a:pt x="984" y="1"/>
                  </a:lnTo>
                  <a:lnTo>
                    <a:pt x="984" y="1"/>
                  </a:lnTo>
                  <a:lnTo>
                    <a:pt x="1087" y="27"/>
                  </a:lnTo>
                  <a:lnTo>
                    <a:pt x="1165" y="78"/>
                  </a:lnTo>
                  <a:lnTo>
                    <a:pt x="1217" y="156"/>
                  </a:lnTo>
                  <a:lnTo>
                    <a:pt x="1243" y="259"/>
                  </a:lnTo>
                  <a:lnTo>
                    <a:pt x="1243" y="3286"/>
                  </a:lnTo>
                  <a:lnTo>
                    <a:pt x="1243" y="3286"/>
                  </a:lnTo>
                  <a:lnTo>
                    <a:pt x="1217" y="3364"/>
                  </a:lnTo>
                  <a:lnTo>
                    <a:pt x="1165" y="3442"/>
                  </a:lnTo>
                  <a:lnTo>
                    <a:pt x="1087" y="3493"/>
                  </a:lnTo>
                  <a:lnTo>
                    <a:pt x="984" y="3519"/>
                  </a:lnTo>
                  <a:lnTo>
                    <a:pt x="234" y="3519"/>
                  </a:lnTo>
                  <a:lnTo>
                    <a:pt x="234" y="3519"/>
                  </a:lnTo>
                  <a:lnTo>
                    <a:pt x="156" y="3493"/>
                  </a:lnTo>
                  <a:lnTo>
                    <a:pt x="79" y="3442"/>
                  </a:lnTo>
                  <a:lnTo>
                    <a:pt x="1" y="3364"/>
                  </a:lnTo>
                  <a:lnTo>
                    <a:pt x="1" y="3286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1" y="156"/>
                  </a:lnTo>
                  <a:lnTo>
                    <a:pt x="79" y="78"/>
                  </a:lnTo>
                  <a:lnTo>
                    <a:pt x="156" y="27"/>
                  </a:lnTo>
                  <a:lnTo>
                    <a:pt x="234" y="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26"/>
            <p:cNvSpPr/>
            <p:nvPr/>
          </p:nvSpPr>
          <p:spPr>
            <a:xfrm>
              <a:off x="6999050" y="2661200"/>
              <a:ext cx="393925" cy="402950"/>
            </a:xfrm>
            <a:custGeom>
              <a:rect b="b" l="l" r="r" t="t"/>
              <a:pathLst>
                <a:path extrusionOk="0" h="16118" w="15757">
                  <a:moveTo>
                    <a:pt x="1656" y="466"/>
                  </a:moveTo>
                  <a:lnTo>
                    <a:pt x="1915" y="492"/>
                  </a:lnTo>
                  <a:lnTo>
                    <a:pt x="2148" y="569"/>
                  </a:lnTo>
                  <a:lnTo>
                    <a:pt x="2329" y="673"/>
                  </a:lnTo>
                  <a:lnTo>
                    <a:pt x="2510" y="828"/>
                  </a:lnTo>
                  <a:lnTo>
                    <a:pt x="2665" y="1009"/>
                  </a:lnTo>
                  <a:lnTo>
                    <a:pt x="2769" y="1216"/>
                  </a:lnTo>
                  <a:lnTo>
                    <a:pt x="2846" y="1423"/>
                  </a:lnTo>
                  <a:lnTo>
                    <a:pt x="2872" y="1682"/>
                  </a:lnTo>
                  <a:lnTo>
                    <a:pt x="2872" y="3803"/>
                  </a:lnTo>
                  <a:lnTo>
                    <a:pt x="466" y="3803"/>
                  </a:lnTo>
                  <a:lnTo>
                    <a:pt x="466" y="1682"/>
                  </a:lnTo>
                  <a:lnTo>
                    <a:pt x="492" y="1423"/>
                  </a:lnTo>
                  <a:lnTo>
                    <a:pt x="570" y="1216"/>
                  </a:lnTo>
                  <a:lnTo>
                    <a:pt x="673" y="1009"/>
                  </a:lnTo>
                  <a:lnTo>
                    <a:pt x="828" y="828"/>
                  </a:lnTo>
                  <a:lnTo>
                    <a:pt x="1010" y="673"/>
                  </a:lnTo>
                  <a:lnTo>
                    <a:pt x="1191" y="569"/>
                  </a:lnTo>
                  <a:lnTo>
                    <a:pt x="1423" y="492"/>
                  </a:lnTo>
                  <a:lnTo>
                    <a:pt x="1656" y="466"/>
                  </a:lnTo>
                  <a:close/>
                  <a:moveTo>
                    <a:pt x="8978" y="2924"/>
                  </a:moveTo>
                  <a:lnTo>
                    <a:pt x="8978" y="3829"/>
                  </a:lnTo>
                  <a:lnTo>
                    <a:pt x="8771" y="3700"/>
                  </a:lnTo>
                  <a:lnTo>
                    <a:pt x="8719" y="3622"/>
                  </a:lnTo>
                  <a:lnTo>
                    <a:pt x="8667" y="3544"/>
                  </a:lnTo>
                  <a:lnTo>
                    <a:pt x="8667" y="3441"/>
                  </a:lnTo>
                  <a:lnTo>
                    <a:pt x="8667" y="3312"/>
                  </a:lnTo>
                  <a:lnTo>
                    <a:pt x="8719" y="3182"/>
                  </a:lnTo>
                  <a:lnTo>
                    <a:pt x="8771" y="3079"/>
                  </a:lnTo>
                  <a:lnTo>
                    <a:pt x="8849" y="3001"/>
                  </a:lnTo>
                  <a:lnTo>
                    <a:pt x="8978" y="2924"/>
                  </a:lnTo>
                  <a:close/>
                  <a:moveTo>
                    <a:pt x="9444" y="4528"/>
                  </a:moveTo>
                  <a:lnTo>
                    <a:pt x="9495" y="4553"/>
                  </a:lnTo>
                  <a:lnTo>
                    <a:pt x="9625" y="4605"/>
                  </a:lnTo>
                  <a:lnTo>
                    <a:pt x="9728" y="4683"/>
                  </a:lnTo>
                  <a:lnTo>
                    <a:pt x="9806" y="4786"/>
                  </a:lnTo>
                  <a:lnTo>
                    <a:pt x="9858" y="4890"/>
                  </a:lnTo>
                  <a:lnTo>
                    <a:pt x="9883" y="5045"/>
                  </a:lnTo>
                  <a:lnTo>
                    <a:pt x="9883" y="5200"/>
                  </a:lnTo>
                  <a:lnTo>
                    <a:pt x="9832" y="5355"/>
                  </a:lnTo>
                  <a:lnTo>
                    <a:pt x="9754" y="5485"/>
                  </a:lnTo>
                  <a:lnTo>
                    <a:pt x="9625" y="5640"/>
                  </a:lnTo>
                  <a:lnTo>
                    <a:pt x="9444" y="5718"/>
                  </a:lnTo>
                  <a:lnTo>
                    <a:pt x="9444" y="4528"/>
                  </a:lnTo>
                  <a:close/>
                  <a:moveTo>
                    <a:pt x="9211" y="1966"/>
                  </a:moveTo>
                  <a:lnTo>
                    <a:pt x="9107" y="1992"/>
                  </a:lnTo>
                  <a:lnTo>
                    <a:pt x="9030" y="2044"/>
                  </a:lnTo>
                  <a:lnTo>
                    <a:pt x="8978" y="2096"/>
                  </a:lnTo>
                  <a:lnTo>
                    <a:pt x="8978" y="2199"/>
                  </a:lnTo>
                  <a:lnTo>
                    <a:pt x="8978" y="2458"/>
                  </a:lnTo>
                  <a:lnTo>
                    <a:pt x="8874" y="2484"/>
                  </a:lnTo>
                  <a:lnTo>
                    <a:pt x="8745" y="2510"/>
                  </a:lnTo>
                  <a:lnTo>
                    <a:pt x="8616" y="2587"/>
                  </a:lnTo>
                  <a:lnTo>
                    <a:pt x="8512" y="2665"/>
                  </a:lnTo>
                  <a:lnTo>
                    <a:pt x="8435" y="2742"/>
                  </a:lnTo>
                  <a:lnTo>
                    <a:pt x="8357" y="2846"/>
                  </a:lnTo>
                  <a:lnTo>
                    <a:pt x="8279" y="2975"/>
                  </a:lnTo>
                  <a:lnTo>
                    <a:pt x="8254" y="3079"/>
                  </a:lnTo>
                  <a:lnTo>
                    <a:pt x="8202" y="3208"/>
                  </a:lnTo>
                  <a:lnTo>
                    <a:pt x="8202" y="3441"/>
                  </a:lnTo>
                  <a:lnTo>
                    <a:pt x="8228" y="3674"/>
                  </a:lnTo>
                  <a:lnTo>
                    <a:pt x="8279" y="3777"/>
                  </a:lnTo>
                  <a:lnTo>
                    <a:pt x="8331" y="3881"/>
                  </a:lnTo>
                  <a:lnTo>
                    <a:pt x="8409" y="3984"/>
                  </a:lnTo>
                  <a:lnTo>
                    <a:pt x="8486" y="4062"/>
                  </a:lnTo>
                  <a:lnTo>
                    <a:pt x="8719" y="4217"/>
                  </a:lnTo>
                  <a:lnTo>
                    <a:pt x="8978" y="4346"/>
                  </a:lnTo>
                  <a:lnTo>
                    <a:pt x="8978" y="5743"/>
                  </a:lnTo>
                  <a:lnTo>
                    <a:pt x="8797" y="5718"/>
                  </a:lnTo>
                  <a:lnTo>
                    <a:pt x="8642" y="5666"/>
                  </a:lnTo>
                  <a:lnTo>
                    <a:pt x="8461" y="5562"/>
                  </a:lnTo>
                  <a:lnTo>
                    <a:pt x="8357" y="5537"/>
                  </a:lnTo>
                  <a:lnTo>
                    <a:pt x="8279" y="5537"/>
                  </a:lnTo>
                  <a:lnTo>
                    <a:pt x="8202" y="5562"/>
                  </a:lnTo>
                  <a:lnTo>
                    <a:pt x="8124" y="5640"/>
                  </a:lnTo>
                  <a:lnTo>
                    <a:pt x="8098" y="5718"/>
                  </a:lnTo>
                  <a:lnTo>
                    <a:pt x="8098" y="5795"/>
                  </a:lnTo>
                  <a:lnTo>
                    <a:pt x="8124" y="5899"/>
                  </a:lnTo>
                  <a:lnTo>
                    <a:pt x="8202" y="5950"/>
                  </a:lnTo>
                  <a:lnTo>
                    <a:pt x="8461" y="6106"/>
                  </a:lnTo>
                  <a:lnTo>
                    <a:pt x="8693" y="6183"/>
                  </a:lnTo>
                  <a:lnTo>
                    <a:pt x="8978" y="6235"/>
                  </a:lnTo>
                  <a:lnTo>
                    <a:pt x="8978" y="6494"/>
                  </a:lnTo>
                  <a:lnTo>
                    <a:pt x="8978" y="6571"/>
                  </a:lnTo>
                  <a:lnTo>
                    <a:pt x="9030" y="6649"/>
                  </a:lnTo>
                  <a:lnTo>
                    <a:pt x="9107" y="6701"/>
                  </a:lnTo>
                  <a:lnTo>
                    <a:pt x="9211" y="6727"/>
                  </a:lnTo>
                  <a:lnTo>
                    <a:pt x="9288" y="6701"/>
                  </a:lnTo>
                  <a:lnTo>
                    <a:pt x="9366" y="6649"/>
                  </a:lnTo>
                  <a:lnTo>
                    <a:pt x="9418" y="6571"/>
                  </a:lnTo>
                  <a:lnTo>
                    <a:pt x="9444" y="6494"/>
                  </a:lnTo>
                  <a:lnTo>
                    <a:pt x="9444" y="6209"/>
                  </a:lnTo>
                  <a:lnTo>
                    <a:pt x="9651" y="6157"/>
                  </a:lnTo>
                  <a:lnTo>
                    <a:pt x="9832" y="6054"/>
                  </a:lnTo>
                  <a:lnTo>
                    <a:pt x="9987" y="5925"/>
                  </a:lnTo>
                  <a:lnTo>
                    <a:pt x="10116" y="5795"/>
                  </a:lnTo>
                  <a:lnTo>
                    <a:pt x="10194" y="5666"/>
                  </a:lnTo>
                  <a:lnTo>
                    <a:pt x="10272" y="5537"/>
                  </a:lnTo>
                  <a:lnTo>
                    <a:pt x="10323" y="5407"/>
                  </a:lnTo>
                  <a:lnTo>
                    <a:pt x="10349" y="5278"/>
                  </a:lnTo>
                  <a:lnTo>
                    <a:pt x="10375" y="5148"/>
                  </a:lnTo>
                  <a:lnTo>
                    <a:pt x="10375" y="5019"/>
                  </a:lnTo>
                  <a:lnTo>
                    <a:pt x="10349" y="4864"/>
                  </a:lnTo>
                  <a:lnTo>
                    <a:pt x="10297" y="4735"/>
                  </a:lnTo>
                  <a:lnTo>
                    <a:pt x="10220" y="4528"/>
                  </a:lnTo>
                  <a:lnTo>
                    <a:pt x="10065" y="4372"/>
                  </a:lnTo>
                  <a:lnTo>
                    <a:pt x="9883" y="4217"/>
                  </a:lnTo>
                  <a:lnTo>
                    <a:pt x="9651" y="4088"/>
                  </a:lnTo>
                  <a:lnTo>
                    <a:pt x="9444" y="4036"/>
                  </a:lnTo>
                  <a:lnTo>
                    <a:pt x="9444" y="2898"/>
                  </a:lnTo>
                  <a:lnTo>
                    <a:pt x="9573" y="2949"/>
                  </a:lnTo>
                  <a:lnTo>
                    <a:pt x="9651" y="3001"/>
                  </a:lnTo>
                  <a:lnTo>
                    <a:pt x="9728" y="3053"/>
                  </a:lnTo>
                  <a:lnTo>
                    <a:pt x="9806" y="3105"/>
                  </a:lnTo>
                  <a:lnTo>
                    <a:pt x="9909" y="3105"/>
                  </a:lnTo>
                  <a:lnTo>
                    <a:pt x="9987" y="3079"/>
                  </a:lnTo>
                  <a:lnTo>
                    <a:pt x="10065" y="3027"/>
                  </a:lnTo>
                  <a:lnTo>
                    <a:pt x="10116" y="2949"/>
                  </a:lnTo>
                  <a:lnTo>
                    <a:pt x="10116" y="2872"/>
                  </a:lnTo>
                  <a:lnTo>
                    <a:pt x="10116" y="2768"/>
                  </a:lnTo>
                  <a:lnTo>
                    <a:pt x="10039" y="2691"/>
                  </a:lnTo>
                  <a:lnTo>
                    <a:pt x="10013" y="2665"/>
                  </a:lnTo>
                  <a:lnTo>
                    <a:pt x="9883" y="2587"/>
                  </a:lnTo>
                  <a:lnTo>
                    <a:pt x="9702" y="2484"/>
                  </a:lnTo>
                  <a:lnTo>
                    <a:pt x="9444" y="2432"/>
                  </a:lnTo>
                  <a:lnTo>
                    <a:pt x="9444" y="2199"/>
                  </a:lnTo>
                  <a:lnTo>
                    <a:pt x="9418" y="2096"/>
                  </a:lnTo>
                  <a:lnTo>
                    <a:pt x="9366" y="2044"/>
                  </a:lnTo>
                  <a:lnTo>
                    <a:pt x="9288" y="1992"/>
                  </a:lnTo>
                  <a:lnTo>
                    <a:pt x="9211" y="1966"/>
                  </a:lnTo>
                  <a:close/>
                  <a:moveTo>
                    <a:pt x="9495" y="1552"/>
                  </a:moveTo>
                  <a:lnTo>
                    <a:pt x="9754" y="1604"/>
                  </a:lnTo>
                  <a:lnTo>
                    <a:pt x="10013" y="1656"/>
                  </a:lnTo>
                  <a:lnTo>
                    <a:pt x="10272" y="1759"/>
                  </a:lnTo>
                  <a:lnTo>
                    <a:pt x="10530" y="1863"/>
                  </a:lnTo>
                  <a:lnTo>
                    <a:pt x="10763" y="2018"/>
                  </a:lnTo>
                  <a:lnTo>
                    <a:pt x="10996" y="2173"/>
                  </a:lnTo>
                  <a:lnTo>
                    <a:pt x="11203" y="2354"/>
                  </a:lnTo>
                  <a:lnTo>
                    <a:pt x="11384" y="2587"/>
                  </a:lnTo>
                  <a:lnTo>
                    <a:pt x="11565" y="2794"/>
                  </a:lnTo>
                  <a:lnTo>
                    <a:pt x="11694" y="3053"/>
                  </a:lnTo>
                  <a:lnTo>
                    <a:pt x="11824" y="3286"/>
                  </a:lnTo>
                  <a:lnTo>
                    <a:pt x="11901" y="3544"/>
                  </a:lnTo>
                  <a:lnTo>
                    <a:pt x="11979" y="3803"/>
                  </a:lnTo>
                  <a:lnTo>
                    <a:pt x="12005" y="4062"/>
                  </a:lnTo>
                  <a:lnTo>
                    <a:pt x="12031" y="4346"/>
                  </a:lnTo>
                  <a:lnTo>
                    <a:pt x="12005" y="4631"/>
                  </a:lnTo>
                  <a:lnTo>
                    <a:pt x="11979" y="4916"/>
                  </a:lnTo>
                  <a:lnTo>
                    <a:pt x="11901" y="5174"/>
                  </a:lnTo>
                  <a:lnTo>
                    <a:pt x="11798" y="5433"/>
                  </a:lnTo>
                  <a:lnTo>
                    <a:pt x="11694" y="5666"/>
                  </a:lnTo>
                  <a:lnTo>
                    <a:pt x="11539" y="5899"/>
                  </a:lnTo>
                  <a:lnTo>
                    <a:pt x="11384" y="6132"/>
                  </a:lnTo>
                  <a:lnTo>
                    <a:pt x="11203" y="6313"/>
                  </a:lnTo>
                  <a:lnTo>
                    <a:pt x="10996" y="6494"/>
                  </a:lnTo>
                  <a:lnTo>
                    <a:pt x="10789" y="6649"/>
                  </a:lnTo>
                  <a:lnTo>
                    <a:pt x="10556" y="6804"/>
                  </a:lnTo>
                  <a:lnTo>
                    <a:pt x="10323" y="6908"/>
                  </a:lnTo>
                  <a:lnTo>
                    <a:pt x="10065" y="7011"/>
                  </a:lnTo>
                  <a:lnTo>
                    <a:pt x="9780" y="7089"/>
                  </a:lnTo>
                  <a:lnTo>
                    <a:pt x="9521" y="7115"/>
                  </a:lnTo>
                  <a:lnTo>
                    <a:pt x="9237" y="7141"/>
                  </a:lnTo>
                  <a:lnTo>
                    <a:pt x="8952" y="7115"/>
                  </a:lnTo>
                  <a:lnTo>
                    <a:pt x="8693" y="7089"/>
                  </a:lnTo>
                  <a:lnTo>
                    <a:pt x="8435" y="7011"/>
                  </a:lnTo>
                  <a:lnTo>
                    <a:pt x="8176" y="6934"/>
                  </a:lnTo>
                  <a:lnTo>
                    <a:pt x="7917" y="6804"/>
                  </a:lnTo>
                  <a:lnTo>
                    <a:pt x="7684" y="6675"/>
                  </a:lnTo>
                  <a:lnTo>
                    <a:pt x="7452" y="6520"/>
                  </a:lnTo>
                  <a:lnTo>
                    <a:pt x="7245" y="6313"/>
                  </a:lnTo>
                  <a:lnTo>
                    <a:pt x="7063" y="6106"/>
                  </a:lnTo>
                  <a:lnTo>
                    <a:pt x="6882" y="5873"/>
                  </a:lnTo>
                  <a:lnTo>
                    <a:pt x="6753" y="5640"/>
                  </a:lnTo>
                  <a:lnTo>
                    <a:pt x="6650" y="5381"/>
                  </a:lnTo>
                  <a:lnTo>
                    <a:pt x="6546" y="5148"/>
                  </a:lnTo>
                  <a:lnTo>
                    <a:pt x="6494" y="4864"/>
                  </a:lnTo>
                  <a:lnTo>
                    <a:pt x="6443" y="4605"/>
                  </a:lnTo>
                  <a:lnTo>
                    <a:pt x="6443" y="4346"/>
                  </a:lnTo>
                  <a:lnTo>
                    <a:pt x="6443" y="4062"/>
                  </a:lnTo>
                  <a:lnTo>
                    <a:pt x="6494" y="3803"/>
                  </a:lnTo>
                  <a:lnTo>
                    <a:pt x="6546" y="3544"/>
                  </a:lnTo>
                  <a:lnTo>
                    <a:pt x="6650" y="3286"/>
                  </a:lnTo>
                  <a:lnTo>
                    <a:pt x="6753" y="3053"/>
                  </a:lnTo>
                  <a:lnTo>
                    <a:pt x="6882" y="2794"/>
                  </a:lnTo>
                  <a:lnTo>
                    <a:pt x="7063" y="2587"/>
                  </a:lnTo>
                  <a:lnTo>
                    <a:pt x="7245" y="2354"/>
                  </a:lnTo>
                  <a:lnTo>
                    <a:pt x="7452" y="2173"/>
                  </a:lnTo>
                  <a:lnTo>
                    <a:pt x="7684" y="2018"/>
                  </a:lnTo>
                  <a:lnTo>
                    <a:pt x="7917" y="1863"/>
                  </a:lnTo>
                  <a:lnTo>
                    <a:pt x="8176" y="1759"/>
                  </a:lnTo>
                  <a:lnTo>
                    <a:pt x="8435" y="1656"/>
                  </a:lnTo>
                  <a:lnTo>
                    <a:pt x="8693" y="1604"/>
                  </a:lnTo>
                  <a:lnTo>
                    <a:pt x="8952" y="1552"/>
                  </a:lnTo>
                  <a:close/>
                  <a:moveTo>
                    <a:pt x="12885" y="7296"/>
                  </a:moveTo>
                  <a:lnTo>
                    <a:pt x="12988" y="7348"/>
                  </a:lnTo>
                  <a:lnTo>
                    <a:pt x="13092" y="7399"/>
                  </a:lnTo>
                  <a:lnTo>
                    <a:pt x="13195" y="7477"/>
                  </a:lnTo>
                  <a:lnTo>
                    <a:pt x="15109" y="9391"/>
                  </a:lnTo>
                  <a:lnTo>
                    <a:pt x="15187" y="9495"/>
                  </a:lnTo>
                  <a:lnTo>
                    <a:pt x="15239" y="9598"/>
                  </a:lnTo>
                  <a:lnTo>
                    <a:pt x="15291" y="9702"/>
                  </a:lnTo>
                  <a:lnTo>
                    <a:pt x="15291" y="9805"/>
                  </a:lnTo>
                  <a:lnTo>
                    <a:pt x="15291" y="9935"/>
                  </a:lnTo>
                  <a:lnTo>
                    <a:pt x="15239" y="10038"/>
                  </a:lnTo>
                  <a:lnTo>
                    <a:pt x="15187" y="10142"/>
                  </a:lnTo>
                  <a:lnTo>
                    <a:pt x="15109" y="10245"/>
                  </a:lnTo>
                  <a:lnTo>
                    <a:pt x="15032" y="10297"/>
                  </a:lnTo>
                  <a:lnTo>
                    <a:pt x="14928" y="10374"/>
                  </a:lnTo>
                  <a:lnTo>
                    <a:pt x="14825" y="10400"/>
                  </a:lnTo>
                  <a:lnTo>
                    <a:pt x="14592" y="10400"/>
                  </a:lnTo>
                  <a:lnTo>
                    <a:pt x="14489" y="10374"/>
                  </a:lnTo>
                  <a:lnTo>
                    <a:pt x="14385" y="10297"/>
                  </a:lnTo>
                  <a:lnTo>
                    <a:pt x="14282" y="10245"/>
                  </a:lnTo>
                  <a:lnTo>
                    <a:pt x="12367" y="8305"/>
                  </a:lnTo>
                  <a:lnTo>
                    <a:pt x="12289" y="8201"/>
                  </a:lnTo>
                  <a:lnTo>
                    <a:pt x="12238" y="8098"/>
                  </a:lnTo>
                  <a:lnTo>
                    <a:pt x="12186" y="7994"/>
                  </a:lnTo>
                  <a:lnTo>
                    <a:pt x="12186" y="7891"/>
                  </a:lnTo>
                  <a:lnTo>
                    <a:pt x="12186" y="7761"/>
                  </a:lnTo>
                  <a:lnTo>
                    <a:pt x="12238" y="7658"/>
                  </a:lnTo>
                  <a:lnTo>
                    <a:pt x="12289" y="7554"/>
                  </a:lnTo>
                  <a:lnTo>
                    <a:pt x="12367" y="7477"/>
                  </a:lnTo>
                  <a:lnTo>
                    <a:pt x="12445" y="7399"/>
                  </a:lnTo>
                  <a:lnTo>
                    <a:pt x="12548" y="7348"/>
                  </a:lnTo>
                  <a:lnTo>
                    <a:pt x="12652" y="7296"/>
                  </a:lnTo>
                  <a:close/>
                  <a:moveTo>
                    <a:pt x="1656" y="0"/>
                  </a:moveTo>
                  <a:lnTo>
                    <a:pt x="1501" y="26"/>
                  </a:lnTo>
                  <a:lnTo>
                    <a:pt x="1320" y="52"/>
                  </a:lnTo>
                  <a:lnTo>
                    <a:pt x="1165" y="78"/>
                  </a:lnTo>
                  <a:lnTo>
                    <a:pt x="1010" y="129"/>
                  </a:lnTo>
                  <a:lnTo>
                    <a:pt x="880" y="207"/>
                  </a:lnTo>
                  <a:lnTo>
                    <a:pt x="725" y="285"/>
                  </a:lnTo>
                  <a:lnTo>
                    <a:pt x="492" y="492"/>
                  </a:lnTo>
                  <a:lnTo>
                    <a:pt x="285" y="750"/>
                  </a:lnTo>
                  <a:lnTo>
                    <a:pt x="208" y="880"/>
                  </a:lnTo>
                  <a:lnTo>
                    <a:pt x="130" y="1035"/>
                  </a:lnTo>
                  <a:lnTo>
                    <a:pt x="78" y="1190"/>
                  </a:lnTo>
                  <a:lnTo>
                    <a:pt x="26" y="1345"/>
                  </a:lnTo>
                  <a:lnTo>
                    <a:pt x="1" y="1501"/>
                  </a:lnTo>
                  <a:lnTo>
                    <a:pt x="1" y="1682"/>
                  </a:lnTo>
                  <a:lnTo>
                    <a:pt x="1" y="4036"/>
                  </a:lnTo>
                  <a:lnTo>
                    <a:pt x="26" y="4114"/>
                  </a:lnTo>
                  <a:lnTo>
                    <a:pt x="78" y="4191"/>
                  </a:lnTo>
                  <a:lnTo>
                    <a:pt x="130" y="4243"/>
                  </a:lnTo>
                  <a:lnTo>
                    <a:pt x="233" y="4269"/>
                  </a:lnTo>
                  <a:lnTo>
                    <a:pt x="2872" y="4269"/>
                  </a:lnTo>
                  <a:lnTo>
                    <a:pt x="2872" y="13583"/>
                  </a:lnTo>
                  <a:lnTo>
                    <a:pt x="2898" y="13686"/>
                  </a:lnTo>
                  <a:lnTo>
                    <a:pt x="2950" y="13764"/>
                  </a:lnTo>
                  <a:lnTo>
                    <a:pt x="3002" y="13815"/>
                  </a:lnTo>
                  <a:lnTo>
                    <a:pt x="3209" y="13815"/>
                  </a:lnTo>
                  <a:lnTo>
                    <a:pt x="3260" y="13764"/>
                  </a:lnTo>
                  <a:lnTo>
                    <a:pt x="3312" y="13686"/>
                  </a:lnTo>
                  <a:lnTo>
                    <a:pt x="3338" y="13583"/>
                  </a:lnTo>
                  <a:lnTo>
                    <a:pt x="3338" y="1682"/>
                  </a:lnTo>
                  <a:lnTo>
                    <a:pt x="3338" y="1501"/>
                  </a:lnTo>
                  <a:lnTo>
                    <a:pt x="3312" y="1345"/>
                  </a:lnTo>
                  <a:lnTo>
                    <a:pt x="3260" y="1190"/>
                  </a:lnTo>
                  <a:lnTo>
                    <a:pt x="3209" y="1035"/>
                  </a:lnTo>
                  <a:lnTo>
                    <a:pt x="3131" y="880"/>
                  </a:lnTo>
                  <a:lnTo>
                    <a:pt x="3053" y="724"/>
                  </a:lnTo>
                  <a:lnTo>
                    <a:pt x="2950" y="595"/>
                  </a:lnTo>
                  <a:lnTo>
                    <a:pt x="2821" y="466"/>
                  </a:lnTo>
                  <a:lnTo>
                    <a:pt x="12315" y="466"/>
                  </a:lnTo>
                  <a:lnTo>
                    <a:pt x="12574" y="492"/>
                  </a:lnTo>
                  <a:lnTo>
                    <a:pt x="12781" y="569"/>
                  </a:lnTo>
                  <a:lnTo>
                    <a:pt x="12988" y="673"/>
                  </a:lnTo>
                  <a:lnTo>
                    <a:pt x="13169" y="828"/>
                  </a:lnTo>
                  <a:lnTo>
                    <a:pt x="13324" y="1009"/>
                  </a:lnTo>
                  <a:lnTo>
                    <a:pt x="13428" y="1216"/>
                  </a:lnTo>
                  <a:lnTo>
                    <a:pt x="13505" y="1423"/>
                  </a:lnTo>
                  <a:lnTo>
                    <a:pt x="13531" y="1682"/>
                  </a:lnTo>
                  <a:lnTo>
                    <a:pt x="13531" y="2277"/>
                  </a:lnTo>
                  <a:lnTo>
                    <a:pt x="13531" y="2380"/>
                  </a:lnTo>
                  <a:lnTo>
                    <a:pt x="13583" y="2458"/>
                  </a:lnTo>
                  <a:lnTo>
                    <a:pt x="13661" y="2510"/>
                  </a:lnTo>
                  <a:lnTo>
                    <a:pt x="13764" y="2535"/>
                  </a:lnTo>
                  <a:lnTo>
                    <a:pt x="13842" y="2510"/>
                  </a:lnTo>
                  <a:lnTo>
                    <a:pt x="13919" y="2458"/>
                  </a:lnTo>
                  <a:lnTo>
                    <a:pt x="13971" y="2380"/>
                  </a:lnTo>
                  <a:lnTo>
                    <a:pt x="13997" y="2277"/>
                  </a:lnTo>
                  <a:lnTo>
                    <a:pt x="13997" y="1682"/>
                  </a:lnTo>
                  <a:lnTo>
                    <a:pt x="13997" y="1501"/>
                  </a:lnTo>
                  <a:lnTo>
                    <a:pt x="13971" y="1345"/>
                  </a:lnTo>
                  <a:lnTo>
                    <a:pt x="13919" y="1190"/>
                  </a:lnTo>
                  <a:lnTo>
                    <a:pt x="13868" y="1035"/>
                  </a:lnTo>
                  <a:lnTo>
                    <a:pt x="13790" y="880"/>
                  </a:lnTo>
                  <a:lnTo>
                    <a:pt x="13712" y="750"/>
                  </a:lnTo>
                  <a:lnTo>
                    <a:pt x="13505" y="492"/>
                  </a:lnTo>
                  <a:lnTo>
                    <a:pt x="13273" y="285"/>
                  </a:lnTo>
                  <a:lnTo>
                    <a:pt x="13117" y="207"/>
                  </a:lnTo>
                  <a:lnTo>
                    <a:pt x="12988" y="129"/>
                  </a:lnTo>
                  <a:lnTo>
                    <a:pt x="12833" y="78"/>
                  </a:lnTo>
                  <a:lnTo>
                    <a:pt x="12652" y="52"/>
                  </a:lnTo>
                  <a:lnTo>
                    <a:pt x="12496" y="26"/>
                  </a:lnTo>
                  <a:lnTo>
                    <a:pt x="12315" y="0"/>
                  </a:lnTo>
                  <a:close/>
                  <a:moveTo>
                    <a:pt x="5434" y="13065"/>
                  </a:moveTo>
                  <a:lnTo>
                    <a:pt x="5434" y="14126"/>
                  </a:lnTo>
                  <a:lnTo>
                    <a:pt x="4657" y="14126"/>
                  </a:lnTo>
                  <a:lnTo>
                    <a:pt x="4657" y="13065"/>
                  </a:lnTo>
                  <a:close/>
                  <a:moveTo>
                    <a:pt x="9935" y="10271"/>
                  </a:moveTo>
                  <a:lnTo>
                    <a:pt x="9935" y="14126"/>
                  </a:lnTo>
                  <a:lnTo>
                    <a:pt x="9185" y="14126"/>
                  </a:lnTo>
                  <a:lnTo>
                    <a:pt x="9185" y="10271"/>
                  </a:lnTo>
                  <a:close/>
                  <a:moveTo>
                    <a:pt x="8849" y="9805"/>
                  </a:moveTo>
                  <a:lnTo>
                    <a:pt x="8771" y="9857"/>
                  </a:lnTo>
                  <a:lnTo>
                    <a:pt x="8719" y="9935"/>
                  </a:lnTo>
                  <a:lnTo>
                    <a:pt x="8693" y="10038"/>
                  </a:lnTo>
                  <a:lnTo>
                    <a:pt x="8693" y="14126"/>
                  </a:lnTo>
                  <a:lnTo>
                    <a:pt x="8150" y="14126"/>
                  </a:lnTo>
                  <a:lnTo>
                    <a:pt x="8150" y="13608"/>
                  </a:lnTo>
                  <a:lnTo>
                    <a:pt x="8150" y="13531"/>
                  </a:lnTo>
                  <a:lnTo>
                    <a:pt x="8098" y="13453"/>
                  </a:lnTo>
                  <a:lnTo>
                    <a:pt x="8021" y="13401"/>
                  </a:lnTo>
                  <a:lnTo>
                    <a:pt x="7917" y="13376"/>
                  </a:lnTo>
                  <a:lnTo>
                    <a:pt x="7840" y="13401"/>
                  </a:lnTo>
                  <a:lnTo>
                    <a:pt x="7762" y="13453"/>
                  </a:lnTo>
                  <a:lnTo>
                    <a:pt x="7710" y="13531"/>
                  </a:lnTo>
                  <a:lnTo>
                    <a:pt x="7684" y="13608"/>
                  </a:lnTo>
                  <a:lnTo>
                    <a:pt x="7684" y="14126"/>
                  </a:lnTo>
                  <a:lnTo>
                    <a:pt x="6934" y="14126"/>
                  </a:lnTo>
                  <a:lnTo>
                    <a:pt x="6934" y="12030"/>
                  </a:lnTo>
                  <a:lnTo>
                    <a:pt x="7684" y="12030"/>
                  </a:lnTo>
                  <a:lnTo>
                    <a:pt x="7684" y="12548"/>
                  </a:lnTo>
                  <a:lnTo>
                    <a:pt x="7710" y="12625"/>
                  </a:lnTo>
                  <a:lnTo>
                    <a:pt x="7762" y="12703"/>
                  </a:lnTo>
                  <a:lnTo>
                    <a:pt x="7840" y="12755"/>
                  </a:lnTo>
                  <a:lnTo>
                    <a:pt x="7917" y="12781"/>
                  </a:lnTo>
                  <a:lnTo>
                    <a:pt x="8021" y="12755"/>
                  </a:lnTo>
                  <a:lnTo>
                    <a:pt x="8098" y="12703"/>
                  </a:lnTo>
                  <a:lnTo>
                    <a:pt x="8150" y="12625"/>
                  </a:lnTo>
                  <a:lnTo>
                    <a:pt x="8150" y="12548"/>
                  </a:lnTo>
                  <a:lnTo>
                    <a:pt x="8150" y="11797"/>
                  </a:lnTo>
                  <a:lnTo>
                    <a:pt x="8150" y="11720"/>
                  </a:lnTo>
                  <a:lnTo>
                    <a:pt x="8098" y="11642"/>
                  </a:lnTo>
                  <a:lnTo>
                    <a:pt x="8021" y="11590"/>
                  </a:lnTo>
                  <a:lnTo>
                    <a:pt x="7917" y="11565"/>
                  </a:lnTo>
                  <a:lnTo>
                    <a:pt x="6675" y="11565"/>
                  </a:lnTo>
                  <a:lnTo>
                    <a:pt x="6598" y="11590"/>
                  </a:lnTo>
                  <a:lnTo>
                    <a:pt x="6520" y="11642"/>
                  </a:lnTo>
                  <a:lnTo>
                    <a:pt x="6468" y="11720"/>
                  </a:lnTo>
                  <a:lnTo>
                    <a:pt x="6443" y="11797"/>
                  </a:lnTo>
                  <a:lnTo>
                    <a:pt x="6443" y="14126"/>
                  </a:lnTo>
                  <a:lnTo>
                    <a:pt x="5899" y="14126"/>
                  </a:lnTo>
                  <a:lnTo>
                    <a:pt x="5899" y="12832"/>
                  </a:lnTo>
                  <a:lnTo>
                    <a:pt x="5899" y="12729"/>
                  </a:lnTo>
                  <a:lnTo>
                    <a:pt x="5848" y="12651"/>
                  </a:lnTo>
                  <a:lnTo>
                    <a:pt x="5770" y="12599"/>
                  </a:lnTo>
                  <a:lnTo>
                    <a:pt x="4347" y="12599"/>
                  </a:lnTo>
                  <a:lnTo>
                    <a:pt x="4269" y="12651"/>
                  </a:lnTo>
                  <a:lnTo>
                    <a:pt x="4218" y="12729"/>
                  </a:lnTo>
                  <a:lnTo>
                    <a:pt x="4192" y="12832"/>
                  </a:lnTo>
                  <a:lnTo>
                    <a:pt x="4192" y="14126"/>
                  </a:lnTo>
                  <a:lnTo>
                    <a:pt x="3855" y="14126"/>
                  </a:lnTo>
                  <a:lnTo>
                    <a:pt x="3778" y="14178"/>
                  </a:lnTo>
                  <a:lnTo>
                    <a:pt x="3726" y="14255"/>
                  </a:lnTo>
                  <a:lnTo>
                    <a:pt x="3700" y="14359"/>
                  </a:lnTo>
                  <a:lnTo>
                    <a:pt x="3726" y="14436"/>
                  </a:lnTo>
                  <a:lnTo>
                    <a:pt x="3778" y="14514"/>
                  </a:lnTo>
                  <a:lnTo>
                    <a:pt x="3855" y="14566"/>
                  </a:lnTo>
                  <a:lnTo>
                    <a:pt x="3933" y="14591"/>
                  </a:lnTo>
                  <a:lnTo>
                    <a:pt x="12936" y="14591"/>
                  </a:lnTo>
                  <a:lnTo>
                    <a:pt x="13014" y="14566"/>
                  </a:lnTo>
                  <a:lnTo>
                    <a:pt x="13092" y="14514"/>
                  </a:lnTo>
                  <a:lnTo>
                    <a:pt x="13143" y="14436"/>
                  </a:lnTo>
                  <a:lnTo>
                    <a:pt x="13169" y="14359"/>
                  </a:lnTo>
                  <a:lnTo>
                    <a:pt x="13143" y="14255"/>
                  </a:lnTo>
                  <a:lnTo>
                    <a:pt x="13092" y="14178"/>
                  </a:lnTo>
                  <a:lnTo>
                    <a:pt x="13014" y="14126"/>
                  </a:lnTo>
                  <a:lnTo>
                    <a:pt x="12678" y="14126"/>
                  </a:lnTo>
                  <a:lnTo>
                    <a:pt x="12678" y="13169"/>
                  </a:lnTo>
                  <a:lnTo>
                    <a:pt x="12652" y="13065"/>
                  </a:lnTo>
                  <a:lnTo>
                    <a:pt x="12600" y="12987"/>
                  </a:lnTo>
                  <a:lnTo>
                    <a:pt x="12522" y="12936"/>
                  </a:lnTo>
                  <a:lnTo>
                    <a:pt x="12341" y="12936"/>
                  </a:lnTo>
                  <a:lnTo>
                    <a:pt x="12264" y="12987"/>
                  </a:lnTo>
                  <a:lnTo>
                    <a:pt x="12212" y="13065"/>
                  </a:lnTo>
                  <a:lnTo>
                    <a:pt x="12186" y="13169"/>
                  </a:lnTo>
                  <a:lnTo>
                    <a:pt x="12186" y="14126"/>
                  </a:lnTo>
                  <a:lnTo>
                    <a:pt x="11436" y="14126"/>
                  </a:lnTo>
                  <a:lnTo>
                    <a:pt x="11436" y="11151"/>
                  </a:lnTo>
                  <a:lnTo>
                    <a:pt x="12186" y="11151"/>
                  </a:lnTo>
                  <a:lnTo>
                    <a:pt x="12186" y="12082"/>
                  </a:lnTo>
                  <a:lnTo>
                    <a:pt x="12212" y="12185"/>
                  </a:lnTo>
                  <a:lnTo>
                    <a:pt x="12264" y="12263"/>
                  </a:lnTo>
                  <a:lnTo>
                    <a:pt x="12341" y="12315"/>
                  </a:lnTo>
                  <a:lnTo>
                    <a:pt x="12522" y="12315"/>
                  </a:lnTo>
                  <a:lnTo>
                    <a:pt x="12600" y="12263"/>
                  </a:lnTo>
                  <a:lnTo>
                    <a:pt x="12652" y="12185"/>
                  </a:lnTo>
                  <a:lnTo>
                    <a:pt x="12678" y="12082"/>
                  </a:lnTo>
                  <a:lnTo>
                    <a:pt x="12678" y="10892"/>
                  </a:lnTo>
                  <a:lnTo>
                    <a:pt x="12652" y="10814"/>
                  </a:lnTo>
                  <a:lnTo>
                    <a:pt x="12600" y="10737"/>
                  </a:lnTo>
                  <a:lnTo>
                    <a:pt x="12522" y="10685"/>
                  </a:lnTo>
                  <a:lnTo>
                    <a:pt x="12445" y="10659"/>
                  </a:lnTo>
                  <a:lnTo>
                    <a:pt x="11203" y="10659"/>
                  </a:lnTo>
                  <a:lnTo>
                    <a:pt x="11099" y="10685"/>
                  </a:lnTo>
                  <a:lnTo>
                    <a:pt x="11022" y="10737"/>
                  </a:lnTo>
                  <a:lnTo>
                    <a:pt x="10970" y="10814"/>
                  </a:lnTo>
                  <a:lnTo>
                    <a:pt x="10970" y="10892"/>
                  </a:lnTo>
                  <a:lnTo>
                    <a:pt x="10970" y="14126"/>
                  </a:lnTo>
                  <a:lnTo>
                    <a:pt x="10401" y="14126"/>
                  </a:lnTo>
                  <a:lnTo>
                    <a:pt x="10401" y="10038"/>
                  </a:lnTo>
                  <a:lnTo>
                    <a:pt x="10401" y="9935"/>
                  </a:lnTo>
                  <a:lnTo>
                    <a:pt x="10349" y="9857"/>
                  </a:lnTo>
                  <a:lnTo>
                    <a:pt x="10272" y="9805"/>
                  </a:lnTo>
                  <a:close/>
                  <a:moveTo>
                    <a:pt x="9237" y="1061"/>
                  </a:moveTo>
                  <a:lnTo>
                    <a:pt x="8926" y="1087"/>
                  </a:lnTo>
                  <a:lnTo>
                    <a:pt x="8616" y="1138"/>
                  </a:lnTo>
                  <a:lnTo>
                    <a:pt x="8305" y="1216"/>
                  </a:lnTo>
                  <a:lnTo>
                    <a:pt x="7995" y="1319"/>
                  </a:lnTo>
                  <a:lnTo>
                    <a:pt x="7710" y="1449"/>
                  </a:lnTo>
                  <a:lnTo>
                    <a:pt x="7426" y="1604"/>
                  </a:lnTo>
                  <a:lnTo>
                    <a:pt x="7167" y="1811"/>
                  </a:lnTo>
                  <a:lnTo>
                    <a:pt x="6908" y="2018"/>
                  </a:lnTo>
                  <a:lnTo>
                    <a:pt x="6701" y="2277"/>
                  </a:lnTo>
                  <a:lnTo>
                    <a:pt x="6494" y="2535"/>
                  </a:lnTo>
                  <a:lnTo>
                    <a:pt x="6339" y="2820"/>
                  </a:lnTo>
                  <a:lnTo>
                    <a:pt x="6210" y="3105"/>
                  </a:lnTo>
                  <a:lnTo>
                    <a:pt x="6106" y="3415"/>
                  </a:lnTo>
                  <a:lnTo>
                    <a:pt x="6029" y="3726"/>
                  </a:lnTo>
                  <a:lnTo>
                    <a:pt x="5977" y="4036"/>
                  </a:lnTo>
                  <a:lnTo>
                    <a:pt x="5951" y="4346"/>
                  </a:lnTo>
                  <a:lnTo>
                    <a:pt x="5977" y="4657"/>
                  </a:lnTo>
                  <a:lnTo>
                    <a:pt x="6029" y="4967"/>
                  </a:lnTo>
                  <a:lnTo>
                    <a:pt x="6106" y="5278"/>
                  </a:lnTo>
                  <a:lnTo>
                    <a:pt x="6210" y="5562"/>
                  </a:lnTo>
                  <a:lnTo>
                    <a:pt x="6339" y="5873"/>
                  </a:lnTo>
                  <a:lnTo>
                    <a:pt x="6494" y="6132"/>
                  </a:lnTo>
                  <a:lnTo>
                    <a:pt x="6701" y="6416"/>
                  </a:lnTo>
                  <a:lnTo>
                    <a:pt x="6908" y="6649"/>
                  </a:lnTo>
                  <a:lnTo>
                    <a:pt x="7167" y="6882"/>
                  </a:lnTo>
                  <a:lnTo>
                    <a:pt x="7426" y="7063"/>
                  </a:lnTo>
                  <a:lnTo>
                    <a:pt x="7710" y="7244"/>
                  </a:lnTo>
                  <a:lnTo>
                    <a:pt x="7995" y="7373"/>
                  </a:lnTo>
                  <a:lnTo>
                    <a:pt x="8305" y="7477"/>
                  </a:lnTo>
                  <a:lnTo>
                    <a:pt x="8616" y="7554"/>
                  </a:lnTo>
                  <a:lnTo>
                    <a:pt x="8926" y="7606"/>
                  </a:lnTo>
                  <a:lnTo>
                    <a:pt x="9521" y="7606"/>
                  </a:lnTo>
                  <a:lnTo>
                    <a:pt x="9806" y="7554"/>
                  </a:lnTo>
                  <a:lnTo>
                    <a:pt x="10090" y="7503"/>
                  </a:lnTo>
                  <a:lnTo>
                    <a:pt x="10349" y="7399"/>
                  </a:lnTo>
                  <a:lnTo>
                    <a:pt x="10634" y="7296"/>
                  </a:lnTo>
                  <a:lnTo>
                    <a:pt x="10892" y="7166"/>
                  </a:lnTo>
                  <a:lnTo>
                    <a:pt x="11125" y="7011"/>
                  </a:lnTo>
                  <a:lnTo>
                    <a:pt x="11358" y="6804"/>
                  </a:lnTo>
                  <a:lnTo>
                    <a:pt x="11876" y="7322"/>
                  </a:lnTo>
                  <a:lnTo>
                    <a:pt x="11798" y="7451"/>
                  </a:lnTo>
                  <a:lnTo>
                    <a:pt x="11746" y="7606"/>
                  </a:lnTo>
                  <a:lnTo>
                    <a:pt x="11720" y="7736"/>
                  </a:lnTo>
                  <a:lnTo>
                    <a:pt x="11720" y="7891"/>
                  </a:lnTo>
                  <a:lnTo>
                    <a:pt x="11720" y="8098"/>
                  </a:lnTo>
                  <a:lnTo>
                    <a:pt x="11798" y="8279"/>
                  </a:lnTo>
                  <a:lnTo>
                    <a:pt x="11876" y="8460"/>
                  </a:lnTo>
                  <a:lnTo>
                    <a:pt x="12031" y="8641"/>
                  </a:lnTo>
                  <a:lnTo>
                    <a:pt x="13531" y="10142"/>
                  </a:lnTo>
                  <a:lnTo>
                    <a:pt x="13531" y="15652"/>
                  </a:lnTo>
                  <a:lnTo>
                    <a:pt x="3338" y="15652"/>
                  </a:lnTo>
                  <a:lnTo>
                    <a:pt x="3338" y="14643"/>
                  </a:lnTo>
                  <a:lnTo>
                    <a:pt x="3312" y="14566"/>
                  </a:lnTo>
                  <a:lnTo>
                    <a:pt x="3260" y="14488"/>
                  </a:lnTo>
                  <a:lnTo>
                    <a:pt x="3209" y="14436"/>
                  </a:lnTo>
                  <a:lnTo>
                    <a:pt x="3105" y="14410"/>
                  </a:lnTo>
                  <a:lnTo>
                    <a:pt x="3002" y="14436"/>
                  </a:lnTo>
                  <a:lnTo>
                    <a:pt x="2950" y="14488"/>
                  </a:lnTo>
                  <a:lnTo>
                    <a:pt x="2898" y="14566"/>
                  </a:lnTo>
                  <a:lnTo>
                    <a:pt x="2872" y="14643"/>
                  </a:lnTo>
                  <a:lnTo>
                    <a:pt x="2872" y="15885"/>
                  </a:lnTo>
                  <a:lnTo>
                    <a:pt x="2898" y="15963"/>
                  </a:lnTo>
                  <a:lnTo>
                    <a:pt x="2950" y="16040"/>
                  </a:lnTo>
                  <a:lnTo>
                    <a:pt x="3002" y="16092"/>
                  </a:lnTo>
                  <a:lnTo>
                    <a:pt x="3105" y="16118"/>
                  </a:lnTo>
                  <a:lnTo>
                    <a:pt x="13764" y="16118"/>
                  </a:lnTo>
                  <a:lnTo>
                    <a:pt x="13842" y="16092"/>
                  </a:lnTo>
                  <a:lnTo>
                    <a:pt x="13919" y="16040"/>
                  </a:lnTo>
                  <a:lnTo>
                    <a:pt x="13971" y="15963"/>
                  </a:lnTo>
                  <a:lnTo>
                    <a:pt x="13997" y="15885"/>
                  </a:lnTo>
                  <a:lnTo>
                    <a:pt x="13997" y="10607"/>
                  </a:lnTo>
                  <a:lnTo>
                    <a:pt x="14152" y="10737"/>
                  </a:lnTo>
                  <a:lnTo>
                    <a:pt x="14333" y="10814"/>
                  </a:lnTo>
                  <a:lnTo>
                    <a:pt x="14540" y="10866"/>
                  </a:lnTo>
                  <a:lnTo>
                    <a:pt x="14721" y="10866"/>
                  </a:lnTo>
                  <a:lnTo>
                    <a:pt x="14928" y="10840"/>
                  </a:lnTo>
                  <a:lnTo>
                    <a:pt x="15109" y="10788"/>
                  </a:lnTo>
                  <a:lnTo>
                    <a:pt x="15291" y="10711"/>
                  </a:lnTo>
                  <a:lnTo>
                    <a:pt x="15446" y="10556"/>
                  </a:lnTo>
                  <a:lnTo>
                    <a:pt x="15601" y="10400"/>
                  </a:lnTo>
                  <a:lnTo>
                    <a:pt x="15679" y="10219"/>
                  </a:lnTo>
                  <a:lnTo>
                    <a:pt x="15730" y="10012"/>
                  </a:lnTo>
                  <a:lnTo>
                    <a:pt x="15756" y="9805"/>
                  </a:lnTo>
                  <a:lnTo>
                    <a:pt x="15730" y="9624"/>
                  </a:lnTo>
                  <a:lnTo>
                    <a:pt x="15679" y="9417"/>
                  </a:lnTo>
                  <a:lnTo>
                    <a:pt x="15601" y="9236"/>
                  </a:lnTo>
                  <a:lnTo>
                    <a:pt x="15446" y="9055"/>
                  </a:lnTo>
                  <a:lnTo>
                    <a:pt x="13997" y="7606"/>
                  </a:lnTo>
                  <a:lnTo>
                    <a:pt x="13997" y="3363"/>
                  </a:lnTo>
                  <a:lnTo>
                    <a:pt x="13971" y="3260"/>
                  </a:lnTo>
                  <a:lnTo>
                    <a:pt x="13919" y="3182"/>
                  </a:lnTo>
                  <a:lnTo>
                    <a:pt x="13842" y="3130"/>
                  </a:lnTo>
                  <a:lnTo>
                    <a:pt x="13661" y="3130"/>
                  </a:lnTo>
                  <a:lnTo>
                    <a:pt x="13583" y="3182"/>
                  </a:lnTo>
                  <a:lnTo>
                    <a:pt x="13531" y="3260"/>
                  </a:lnTo>
                  <a:lnTo>
                    <a:pt x="13531" y="3363"/>
                  </a:lnTo>
                  <a:lnTo>
                    <a:pt x="13531" y="7141"/>
                  </a:lnTo>
                  <a:lnTo>
                    <a:pt x="13350" y="7011"/>
                  </a:lnTo>
                  <a:lnTo>
                    <a:pt x="13169" y="6908"/>
                  </a:lnTo>
                  <a:lnTo>
                    <a:pt x="12988" y="6856"/>
                  </a:lnTo>
                  <a:lnTo>
                    <a:pt x="12781" y="6830"/>
                  </a:lnTo>
                  <a:lnTo>
                    <a:pt x="12626" y="6830"/>
                  </a:lnTo>
                  <a:lnTo>
                    <a:pt x="12471" y="6856"/>
                  </a:lnTo>
                  <a:lnTo>
                    <a:pt x="12341" y="6908"/>
                  </a:lnTo>
                  <a:lnTo>
                    <a:pt x="12212" y="6985"/>
                  </a:lnTo>
                  <a:lnTo>
                    <a:pt x="11694" y="6468"/>
                  </a:lnTo>
                  <a:lnTo>
                    <a:pt x="11876" y="6235"/>
                  </a:lnTo>
                  <a:lnTo>
                    <a:pt x="12057" y="6002"/>
                  </a:lnTo>
                  <a:lnTo>
                    <a:pt x="12186" y="5743"/>
                  </a:lnTo>
                  <a:lnTo>
                    <a:pt x="12289" y="5459"/>
                  </a:lnTo>
                  <a:lnTo>
                    <a:pt x="12393" y="5200"/>
                  </a:lnTo>
                  <a:lnTo>
                    <a:pt x="12445" y="4916"/>
                  </a:lnTo>
                  <a:lnTo>
                    <a:pt x="12471" y="4631"/>
                  </a:lnTo>
                  <a:lnTo>
                    <a:pt x="12496" y="4346"/>
                  </a:lnTo>
                  <a:lnTo>
                    <a:pt x="12471" y="4036"/>
                  </a:lnTo>
                  <a:lnTo>
                    <a:pt x="12445" y="3726"/>
                  </a:lnTo>
                  <a:lnTo>
                    <a:pt x="12367" y="3415"/>
                  </a:lnTo>
                  <a:lnTo>
                    <a:pt x="12264" y="3105"/>
                  </a:lnTo>
                  <a:lnTo>
                    <a:pt x="12134" y="2820"/>
                  </a:lnTo>
                  <a:lnTo>
                    <a:pt x="11953" y="2535"/>
                  </a:lnTo>
                  <a:lnTo>
                    <a:pt x="11772" y="2277"/>
                  </a:lnTo>
                  <a:lnTo>
                    <a:pt x="11539" y="2018"/>
                  </a:lnTo>
                  <a:lnTo>
                    <a:pt x="11281" y="1811"/>
                  </a:lnTo>
                  <a:lnTo>
                    <a:pt x="11022" y="1604"/>
                  </a:lnTo>
                  <a:lnTo>
                    <a:pt x="10737" y="1449"/>
                  </a:lnTo>
                  <a:lnTo>
                    <a:pt x="10453" y="1319"/>
                  </a:lnTo>
                  <a:lnTo>
                    <a:pt x="10168" y="1216"/>
                  </a:lnTo>
                  <a:lnTo>
                    <a:pt x="9858" y="1138"/>
                  </a:lnTo>
                  <a:lnTo>
                    <a:pt x="9547" y="1087"/>
                  </a:lnTo>
                  <a:lnTo>
                    <a:pt x="9237" y="106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3" name="Google Shape;3053;p26"/>
          <p:cNvGrpSpPr/>
          <p:nvPr/>
        </p:nvGrpSpPr>
        <p:grpSpPr>
          <a:xfrm>
            <a:off x="7727819" y="2677350"/>
            <a:ext cx="402950" cy="370650"/>
            <a:chOff x="7740925" y="2677350"/>
            <a:chExt cx="402950" cy="370650"/>
          </a:xfrm>
        </p:grpSpPr>
        <p:sp>
          <p:nvSpPr>
            <p:cNvPr id="3054" name="Google Shape;3054;p26"/>
            <p:cNvSpPr/>
            <p:nvPr/>
          </p:nvSpPr>
          <p:spPr>
            <a:xfrm>
              <a:off x="7746725" y="2729100"/>
              <a:ext cx="311150" cy="220575"/>
            </a:xfrm>
            <a:custGeom>
              <a:rect b="b" l="l" r="r" t="t"/>
              <a:pathLst>
                <a:path extrusionOk="0" h="8823" w="12446">
                  <a:moveTo>
                    <a:pt x="1" y="8590"/>
                  </a:moveTo>
                  <a:lnTo>
                    <a:pt x="1" y="1"/>
                  </a:lnTo>
                  <a:lnTo>
                    <a:pt x="12445" y="1"/>
                  </a:lnTo>
                  <a:lnTo>
                    <a:pt x="12445" y="8590"/>
                  </a:lnTo>
                  <a:lnTo>
                    <a:pt x="12445" y="8590"/>
                  </a:lnTo>
                  <a:lnTo>
                    <a:pt x="12419" y="8667"/>
                  </a:lnTo>
                  <a:lnTo>
                    <a:pt x="12368" y="8771"/>
                  </a:lnTo>
                  <a:lnTo>
                    <a:pt x="12290" y="8823"/>
                  </a:lnTo>
                  <a:lnTo>
                    <a:pt x="12186" y="8823"/>
                  </a:lnTo>
                  <a:lnTo>
                    <a:pt x="260" y="8823"/>
                  </a:lnTo>
                  <a:lnTo>
                    <a:pt x="260" y="8823"/>
                  </a:lnTo>
                  <a:lnTo>
                    <a:pt x="156" y="8823"/>
                  </a:lnTo>
                  <a:lnTo>
                    <a:pt x="79" y="8771"/>
                  </a:lnTo>
                  <a:lnTo>
                    <a:pt x="27" y="8667"/>
                  </a:lnTo>
                  <a:lnTo>
                    <a:pt x="1" y="8590"/>
                  </a:lnTo>
                  <a:lnTo>
                    <a:pt x="1" y="859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26"/>
            <p:cNvSpPr/>
            <p:nvPr/>
          </p:nvSpPr>
          <p:spPr>
            <a:xfrm>
              <a:off x="7746725" y="2683175"/>
              <a:ext cx="311150" cy="45950"/>
            </a:xfrm>
            <a:custGeom>
              <a:rect b="b" l="l" r="r" t="t"/>
              <a:pathLst>
                <a:path extrusionOk="0" h="1838" w="12446">
                  <a:moveTo>
                    <a:pt x="12445" y="1838"/>
                  </a:moveTo>
                  <a:lnTo>
                    <a:pt x="12445" y="1838"/>
                  </a:lnTo>
                  <a:lnTo>
                    <a:pt x="12445" y="259"/>
                  </a:lnTo>
                  <a:lnTo>
                    <a:pt x="12445" y="259"/>
                  </a:lnTo>
                  <a:lnTo>
                    <a:pt x="12419" y="156"/>
                  </a:lnTo>
                  <a:lnTo>
                    <a:pt x="12368" y="78"/>
                  </a:lnTo>
                  <a:lnTo>
                    <a:pt x="12290" y="27"/>
                  </a:lnTo>
                  <a:lnTo>
                    <a:pt x="12186" y="1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56" y="27"/>
                  </a:lnTo>
                  <a:lnTo>
                    <a:pt x="79" y="78"/>
                  </a:lnTo>
                  <a:lnTo>
                    <a:pt x="27" y="156"/>
                  </a:lnTo>
                  <a:lnTo>
                    <a:pt x="1" y="259"/>
                  </a:lnTo>
                  <a:lnTo>
                    <a:pt x="1" y="1838"/>
                  </a:lnTo>
                  <a:lnTo>
                    <a:pt x="12445" y="18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26"/>
            <p:cNvSpPr/>
            <p:nvPr/>
          </p:nvSpPr>
          <p:spPr>
            <a:xfrm>
              <a:off x="7817875" y="2754975"/>
              <a:ext cx="169500" cy="169475"/>
            </a:xfrm>
            <a:custGeom>
              <a:rect b="b" l="l" r="r" t="t"/>
              <a:pathLst>
                <a:path extrusionOk="0" h="6779" w="6780">
                  <a:moveTo>
                    <a:pt x="3390" y="6779"/>
                  </a:moveTo>
                  <a:lnTo>
                    <a:pt x="3390" y="6779"/>
                  </a:lnTo>
                  <a:lnTo>
                    <a:pt x="3726" y="6753"/>
                  </a:lnTo>
                  <a:lnTo>
                    <a:pt x="4063" y="6701"/>
                  </a:lnTo>
                  <a:lnTo>
                    <a:pt x="4373" y="6623"/>
                  </a:lnTo>
                  <a:lnTo>
                    <a:pt x="4684" y="6494"/>
                  </a:lnTo>
                  <a:lnTo>
                    <a:pt x="4994" y="6365"/>
                  </a:lnTo>
                  <a:lnTo>
                    <a:pt x="5279" y="6184"/>
                  </a:lnTo>
                  <a:lnTo>
                    <a:pt x="5537" y="6003"/>
                  </a:lnTo>
                  <a:lnTo>
                    <a:pt x="5770" y="5770"/>
                  </a:lnTo>
                  <a:lnTo>
                    <a:pt x="6003" y="5537"/>
                  </a:lnTo>
                  <a:lnTo>
                    <a:pt x="6184" y="5278"/>
                  </a:lnTo>
                  <a:lnTo>
                    <a:pt x="6365" y="4994"/>
                  </a:lnTo>
                  <a:lnTo>
                    <a:pt x="6495" y="4709"/>
                  </a:lnTo>
                  <a:lnTo>
                    <a:pt x="6624" y="4399"/>
                  </a:lnTo>
                  <a:lnTo>
                    <a:pt x="6702" y="4062"/>
                  </a:lnTo>
                  <a:lnTo>
                    <a:pt x="6753" y="3726"/>
                  </a:lnTo>
                  <a:lnTo>
                    <a:pt x="6779" y="3390"/>
                  </a:lnTo>
                  <a:lnTo>
                    <a:pt x="6779" y="3390"/>
                  </a:lnTo>
                  <a:lnTo>
                    <a:pt x="6753" y="3027"/>
                  </a:lnTo>
                  <a:lnTo>
                    <a:pt x="6702" y="2691"/>
                  </a:lnTo>
                  <a:lnTo>
                    <a:pt x="6624" y="2381"/>
                  </a:lnTo>
                  <a:lnTo>
                    <a:pt x="6495" y="2070"/>
                  </a:lnTo>
                  <a:lnTo>
                    <a:pt x="6365" y="1760"/>
                  </a:lnTo>
                  <a:lnTo>
                    <a:pt x="6184" y="1501"/>
                  </a:lnTo>
                  <a:lnTo>
                    <a:pt x="6003" y="1216"/>
                  </a:lnTo>
                  <a:lnTo>
                    <a:pt x="5770" y="984"/>
                  </a:lnTo>
                  <a:lnTo>
                    <a:pt x="5537" y="777"/>
                  </a:lnTo>
                  <a:lnTo>
                    <a:pt x="5279" y="570"/>
                  </a:lnTo>
                  <a:lnTo>
                    <a:pt x="4994" y="414"/>
                  </a:lnTo>
                  <a:lnTo>
                    <a:pt x="4684" y="259"/>
                  </a:lnTo>
                  <a:lnTo>
                    <a:pt x="4373" y="156"/>
                  </a:lnTo>
                  <a:lnTo>
                    <a:pt x="4063" y="52"/>
                  </a:lnTo>
                  <a:lnTo>
                    <a:pt x="3726" y="0"/>
                  </a:lnTo>
                  <a:lnTo>
                    <a:pt x="3390" y="0"/>
                  </a:lnTo>
                  <a:lnTo>
                    <a:pt x="3390" y="0"/>
                  </a:lnTo>
                  <a:lnTo>
                    <a:pt x="3028" y="0"/>
                  </a:lnTo>
                  <a:lnTo>
                    <a:pt x="2691" y="52"/>
                  </a:lnTo>
                  <a:lnTo>
                    <a:pt x="2381" y="156"/>
                  </a:lnTo>
                  <a:lnTo>
                    <a:pt x="2071" y="259"/>
                  </a:lnTo>
                  <a:lnTo>
                    <a:pt x="1760" y="414"/>
                  </a:lnTo>
                  <a:lnTo>
                    <a:pt x="1475" y="570"/>
                  </a:lnTo>
                  <a:lnTo>
                    <a:pt x="1217" y="777"/>
                  </a:lnTo>
                  <a:lnTo>
                    <a:pt x="984" y="984"/>
                  </a:lnTo>
                  <a:lnTo>
                    <a:pt x="777" y="1216"/>
                  </a:lnTo>
                  <a:lnTo>
                    <a:pt x="570" y="1501"/>
                  </a:lnTo>
                  <a:lnTo>
                    <a:pt x="389" y="1760"/>
                  </a:lnTo>
                  <a:lnTo>
                    <a:pt x="260" y="2070"/>
                  </a:lnTo>
                  <a:lnTo>
                    <a:pt x="130" y="2381"/>
                  </a:lnTo>
                  <a:lnTo>
                    <a:pt x="53" y="2691"/>
                  </a:lnTo>
                  <a:lnTo>
                    <a:pt x="1" y="3027"/>
                  </a:lnTo>
                  <a:lnTo>
                    <a:pt x="1" y="3390"/>
                  </a:lnTo>
                  <a:lnTo>
                    <a:pt x="1" y="3390"/>
                  </a:lnTo>
                  <a:lnTo>
                    <a:pt x="1" y="3726"/>
                  </a:lnTo>
                  <a:lnTo>
                    <a:pt x="53" y="4062"/>
                  </a:lnTo>
                  <a:lnTo>
                    <a:pt x="130" y="4399"/>
                  </a:lnTo>
                  <a:lnTo>
                    <a:pt x="260" y="4709"/>
                  </a:lnTo>
                  <a:lnTo>
                    <a:pt x="389" y="4994"/>
                  </a:lnTo>
                  <a:lnTo>
                    <a:pt x="570" y="5278"/>
                  </a:lnTo>
                  <a:lnTo>
                    <a:pt x="777" y="5537"/>
                  </a:lnTo>
                  <a:lnTo>
                    <a:pt x="984" y="5770"/>
                  </a:lnTo>
                  <a:lnTo>
                    <a:pt x="1217" y="6003"/>
                  </a:lnTo>
                  <a:lnTo>
                    <a:pt x="1475" y="6184"/>
                  </a:lnTo>
                  <a:lnTo>
                    <a:pt x="1760" y="6365"/>
                  </a:lnTo>
                  <a:lnTo>
                    <a:pt x="2071" y="6494"/>
                  </a:lnTo>
                  <a:lnTo>
                    <a:pt x="2381" y="6623"/>
                  </a:lnTo>
                  <a:lnTo>
                    <a:pt x="2691" y="6701"/>
                  </a:lnTo>
                  <a:lnTo>
                    <a:pt x="3028" y="6753"/>
                  </a:lnTo>
                  <a:lnTo>
                    <a:pt x="3390" y="6779"/>
                  </a:lnTo>
                  <a:lnTo>
                    <a:pt x="3390" y="677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26"/>
            <p:cNvSpPr/>
            <p:nvPr/>
          </p:nvSpPr>
          <p:spPr>
            <a:xfrm>
              <a:off x="8033275" y="2949650"/>
              <a:ext cx="104150" cy="92525"/>
            </a:xfrm>
            <a:custGeom>
              <a:rect b="b" l="l" r="r" t="t"/>
              <a:pathLst>
                <a:path extrusionOk="0" h="3701" w="4166">
                  <a:moveTo>
                    <a:pt x="3053" y="3700"/>
                  </a:moveTo>
                  <a:lnTo>
                    <a:pt x="1138" y="3700"/>
                  </a:lnTo>
                  <a:lnTo>
                    <a:pt x="1138" y="3700"/>
                  </a:lnTo>
                  <a:lnTo>
                    <a:pt x="906" y="3674"/>
                  </a:lnTo>
                  <a:lnTo>
                    <a:pt x="699" y="3597"/>
                  </a:lnTo>
                  <a:lnTo>
                    <a:pt x="517" y="3493"/>
                  </a:lnTo>
                  <a:lnTo>
                    <a:pt x="336" y="3364"/>
                  </a:lnTo>
                  <a:lnTo>
                    <a:pt x="207" y="3183"/>
                  </a:lnTo>
                  <a:lnTo>
                    <a:pt x="103" y="3002"/>
                  </a:lnTo>
                  <a:lnTo>
                    <a:pt x="26" y="2795"/>
                  </a:lnTo>
                  <a:lnTo>
                    <a:pt x="0" y="2562"/>
                  </a:lnTo>
                  <a:lnTo>
                    <a:pt x="0" y="1"/>
                  </a:lnTo>
                  <a:lnTo>
                    <a:pt x="4165" y="1"/>
                  </a:lnTo>
                  <a:lnTo>
                    <a:pt x="4165" y="2562"/>
                  </a:lnTo>
                  <a:lnTo>
                    <a:pt x="4165" y="2562"/>
                  </a:lnTo>
                  <a:lnTo>
                    <a:pt x="4165" y="2795"/>
                  </a:lnTo>
                  <a:lnTo>
                    <a:pt x="4088" y="3002"/>
                  </a:lnTo>
                  <a:lnTo>
                    <a:pt x="3984" y="3183"/>
                  </a:lnTo>
                  <a:lnTo>
                    <a:pt x="3855" y="3364"/>
                  </a:lnTo>
                  <a:lnTo>
                    <a:pt x="3674" y="3493"/>
                  </a:lnTo>
                  <a:lnTo>
                    <a:pt x="3493" y="3597"/>
                  </a:lnTo>
                  <a:lnTo>
                    <a:pt x="3286" y="3674"/>
                  </a:lnTo>
                  <a:lnTo>
                    <a:pt x="3053" y="3700"/>
                  </a:lnTo>
                  <a:lnTo>
                    <a:pt x="3053" y="37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26"/>
            <p:cNvSpPr/>
            <p:nvPr/>
          </p:nvSpPr>
          <p:spPr>
            <a:xfrm>
              <a:off x="8033275" y="2884325"/>
              <a:ext cx="104150" cy="65350"/>
            </a:xfrm>
            <a:custGeom>
              <a:rect b="b" l="l" r="r" t="t"/>
              <a:pathLst>
                <a:path extrusionOk="0" h="2614" w="4166">
                  <a:moveTo>
                    <a:pt x="0" y="2614"/>
                  </a:moveTo>
                  <a:lnTo>
                    <a:pt x="0" y="2070"/>
                  </a:lnTo>
                  <a:lnTo>
                    <a:pt x="0" y="2070"/>
                  </a:lnTo>
                  <a:lnTo>
                    <a:pt x="26" y="1863"/>
                  </a:lnTo>
                  <a:lnTo>
                    <a:pt x="52" y="1656"/>
                  </a:lnTo>
                  <a:lnTo>
                    <a:pt x="103" y="1449"/>
                  </a:lnTo>
                  <a:lnTo>
                    <a:pt x="181" y="1268"/>
                  </a:lnTo>
                  <a:lnTo>
                    <a:pt x="259" y="1087"/>
                  </a:lnTo>
                  <a:lnTo>
                    <a:pt x="362" y="906"/>
                  </a:lnTo>
                  <a:lnTo>
                    <a:pt x="492" y="751"/>
                  </a:lnTo>
                  <a:lnTo>
                    <a:pt x="621" y="596"/>
                  </a:lnTo>
                  <a:lnTo>
                    <a:pt x="776" y="466"/>
                  </a:lnTo>
                  <a:lnTo>
                    <a:pt x="931" y="363"/>
                  </a:lnTo>
                  <a:lnTo>
                    <a:pt x="1112" y="234"/>
                  </a:lnTo>
                  <a:lnTo>
                    <a:pt x="1294" y="156"/>
                  </a:lnTo>
                  <a:lnTo>
                    <a:pt x="1475" y="78"/>
                  </a:lnTo>
                  <a:lnTo>
                    <a:pt x="1682" y="27"/>
                  </a:lnTo>
                  <a:lnTo>
                    <a:pt x="1889" y="1"/>
                  </a:lnTo>
                  <a:lnTo>
                    <a:pt x="2096" y="1"/>
                  </a:lnTo>
                  <a:lnTo>
                    <a:pt x="2096" y="1"/>
                  </a:lnTo>
                  <a:lnTo>
                    <a:pt x="2303" y="1"/>
                  </a:lnTo>
                  <a:lnTo>
                    <a:pt x="2510" y="27"/>
                  </a:lnTo>
                  <a:lnTo>
                    <a:pt x="2717" y="78"/>
                  </a:lnTo>
                  <a:lnTo>
                    <a:pt x="2898" y="156"/>
                  </a:lnTo>
                  <a:lnTo>
                    <a:pt x="3079" y="234"/>
                  </a:lnTo>
                  <a:lnTo>
                    <a:pt x="3260" y="363"/>
                  </a:lnTo>
                  <a:lnTo>
                    <a:pt x="3415" y="466"/>
                  </a:lnTo>
                  <a:lnTo>
                    <a:pt x="3570" y="596"/>
                  </a:lnTo>
                  <a:lnTo>
                    <a:pt x="3700" y="751"/>
                  </a:lnTo>
                  <a:lnTo>
                    <a:pt x="3829" y="906"/>
                  </a:lnTo>
                  <a:lnTo>
                    <a:pt x="3932" y="1087"/>
                  </a:lnTo>
                  <a:lnTo>
                    <a:pt x="4010" y="1268"/>
                  </a:lnTo>
                  <a:lnTo>
                    <a:pt x="4088" y="1449"/>
                  </a:lnTo>
                  <a:lnTo>
                    <a:pt x="4139" y="1656"/>
                  </a:lnTo>
                  <a:lnTo>
                    <a:pt x="4165" y="1863"/>
                  </a:lnTo>
                  <a:lnTo>
                    <a:pt x="4165" y="2070"/>
                  </a:lnTo>
                  <a:lnTo>
                    <a:pt x="4165" y="2614"/>
                  </a:lnTo>
                  <a:lnTo>
                    <a:pt x="0" y="26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26"/>
            <p:cNvSpPr/>
            <p:nvPr/>
          </p:nvSpPr>
          <p:spPr>
            <a:xfrm>
              <a:off x="8074000" y="2928950"/>
              <a:ext cx="23325" cy="41425"/>
            </a:xfrm>
            <a:custGeom>
              <a:rect b="b" l="l" r="r" t="t"/>
              <a:pathLst>
                <a:path extrusionOk="0" h="1657" w="933">
                  <a:moveTo>
                    <a:pt x="467" y="1"/>
                  </a:moveTo>
                  <a:lnTo>
                    <a:pt x="467" y="1"/>
                  </a:lnTo>
                  <a:lnTo>
                    <a:pt x="570" y="27"/>
                  </a:lnTo>
                  <a:lnTo>
                    <a:pt x="648" y="53"/>
                  </a:lnTo>
                  <a:lnTo>
                    <a:pt x="725" y="78"/>
                  </a:lnTo>
                  <a:lnTo>
                    <a:pt x="777" y="156"/>
                  </a:lnTo>
                  <a:lnTo>
                    <a:pt x="855" y="208"/>
                  </a:lnTo>
                  <a:lnTo>
                    <a:pt x="881" y="285"/>
                  </a:lnTo>
                  <a:lnTo>
                    <a:pt x="906" y="389"/>
                  </a:lnTo>
                  <a:lnTo>
                    <a:pt x="932" y="466"/>
                  </a:lnTo>
                  <a:lnTo>
                    <a:pt x="932" y="1191"/>
                  </a:lnTo>
                  <a:lnTo>
                    <a:pt x="932" y="1191"/>
                  </a:lnTo>
                  <a:lnTo>
                    <a:pt x="906" y="1294"/>
                  </a:lnTo>
                  <a:lnTo>
                    <a:pt x="881" y="1372"/>
                  </a:lnTo>
                  <a:lnTo>
                    <a:pt x="855" y="1450"/>
                  </a:lnTo>
                  <a:lnTo>
                    <a:pt x="777" y="1527"/>
                  </a:lnTo>
                  <a:lnTo>
                    <a:pt x="725" y="1579"/>
                  </a:lnTo>
                  <a:lnTo>
                    <a:pt x="648" y="1631"/>
                  </a:lnTo>
                  <a:lnTo>
                    <a:pt x="570" y="1657"/>
                  </a:lnTo>
                  <a:lnTo>
                    <a:pt x="467" y="1657"/>
                  </a:lnTo>
                  <a:lnTo>
                    <a:pt x="467" y="1657"/>
                  </a:lnTo>
                  <a:lnTo>
                    <a:pt x="363" y="1657"/>
                  </a:lnTo>
                  <a:lnTo>
                    <a:pt x="285" y="1631"/>
                  </a:lnTo>
                  <a:lnTo>
                    <a:pt x="208" y="1579"/>
                  </a:lnTo>
                  <a:lnTo>
                    <a:pt x="130" y="1527"/>
                  </a:lnTo>
                  <a:lnTo>
                    <a:pt x="79" y="1450"/>
                  </a:lnTo>
                  <a:lnTo>
                    <a:pt x="53" y="1372"/>
                  </a:lnTo>
                  <a:lnTo>
                    <a:pt x="27" y="1294"/>
                  </a:lnTo>
                  <a:lnTo>
                    <a:pt x="1" y="1191"/>
                  </a:lnTo>
                  <a:lnTo>
                    <a:pt x="1" y="466"/>
                  </a:lnTo>
                  <a:lnTo>
                    <a:pt x="1" y="466"/>
                  </a:lnTo>
                  <a:lnTo>
                    <a:pt x="27" y="389"/>
                  </a:lnTo>
                  <a:lnTo>
                    <a:pt x="53" y="285"/>
                  </a:lnTo>
                  <a:lnTo>
                    <a:pt x="79" y="208"/>
                  </a:lnTo>
                  <a:lnTo>
                    <a:pt x="130" y="156"/>
                  </a:lnTo>
                  <a:lnTo>
                    <a:pt x="208" y="78"/>
                  </a:lnTo>
                  <a:lnTo>
                    <a:pt x="285" y="53"/>
                  </a:lnTo>
                  <a:lnTo>
                    <a:pt x="363" y="27"/>
                  </a:lnTo>
                  <a:lnTo>
                    <a:pt x="467" y="1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26"/>
            <p:cNvSpPr/>
            <p:nvPr/>
          </p:nvSpPr>
          <p:spPr>
            <a:xfrm>
              <a:off x="7740925" y="2677350"/>
              <a:ext cx="402950" cy="370650"/>
            </a:xfrm>
            <a:custGeom>
              <a:rect b="b" l="l" r="r" t="t"/>
              <a:pathLst>
                <a:path extrusionOk="0" h="14826" w="16118">
                  <a:moveTo>
                    <a:pt x="8046" y="932"/>
                  </a:moveTo>
                  <a:lnTo>
                    <a:pt x="7969" y="984"/>
                  </a:lnTo>
                  <a:lnTo>
                    <a:pt x="7917" y="1062"/>
                  </a:lnTo>
                  <a:lnTo>
                    <a:pt x="7917" y="1165"/>
                  </a:lnTo>
                  <a:lnTo>
                    <a:pt x="7917" y="1243"/>
                  </a:lnTo>
                  <a:lnTo>
                    <a:pt x="7969" y="1320"/>
                  </a:lnTo>
                  <a:lnTo>
                    <a:pt x="8046" y="1372"/>
                  </a:lnTo>
                  <a:lnTo>
                    <a:pt x="8150" y="1398"/>
                  </a:lnTo>
                  <a:lnTo>
                    <a:pt x="8745" y="1398"/>
                  </a:lnTo>
                  <a:lnTo>
                    <a:pt x="8822" y="1372"/>
                  </a:lnTo>
                  <a:lnTo>
                    <a:pt x="8900" y="1320"/>
                  </a:lnTo>
                  <a:lnTo>
                    <a:pt x="8952" y="1243"/>
                  </a:lnTo>
                  <a:lnTo>
                    <a:pt x="8977" y="1165"/>
                  </a:lnTo>
                  <a:lnTo>
                    <a:pt x="8952" y="1062"/>
                  </a:lnTo>
                  <a:lnTo>
                    <a:pt x="8900" y="984"/>
                  </a:lnTo>
                  <a:lnTo>
                    <a:pt x="8822" y="932"/>
                  </a:lnTo>
                  <a:close/>
                  <a:moveTo>
                    <a:pt x="9573" y="932"/>
                  </a:moveTo>
                  <a:lnTo>
                    <a:pt x="9495" y="984"/>
                  </a:lnTo>
                  <a:lnTo>
                    <a:pt x="9443" y="1062"/>
                  </a:lnTo>
                  <a:lnTo>
                    <a:pt x="9417" y="1165"/>
                  </a:lnTo>
                  <a:lnTo>
                    <a:pt x="9443" y="1243"/>
                  </a:lnTo>
                  <a:lnTo>
                    <a:pt x="9495" y="1320"/>
                  </a:lnTo>
                  <a:lnTo>
                    <a:pt x="9573" y="1372"/>
                  </a:lnTo>
                  <a:lnTo>
                    <a:pt x="9650" y="1398"/>
                  </a:lnTo>
                  <a:lnTo>
                    <a:pt x="10245" y="1398"/>
                  </a:lnTo>
                  <a:lnTo>
                    <a:pt x="10349" y="1372"/>
                  </a:lnTo>
                  <a:lnTo>
                    <a:pt x="10426" y="1320"/>
                  </a:lnTo>
                  <a:lnTo>
                    <a:pt x="10478" y="1243"/>
                  </a:lnTo>
                  <a:lnTo>
                    <a:pt x="10478" y="1165"/>
                  </a:lnTo>
                  <a:lnTo>
                    <a:pt x="10478" y="1062"/>
                  </a:lnTo>
                  <a:lnTo>
                    <a:pt x="10426" y="984"/>
                  </a:lnTo>
                  <a:lnTo>
                    <a:pt x="10349" y="932"/>
                  </a:lnTo>
                  <a:close/>
                  <a:moveTo>
                    <a:pt x="11073" y="932"/>
                  </a:moveTo>
                  <a:lnTo>
                    <a:pt x="10995" y="984"/>
                  </a:lnTo>
                  <a:lnTo>
                    <a:pt x="10944" y="1062"/>
                  </a:lnTo>
                  <a:lnTo>
                    <a:pt x="10918" y="1165"/>
                  </a:lnTo>
                  <a:lnTo>
                    <a:pt x="10944" y="1243"/>
                  </a:lnTo>
                  <a:lnTo>
                    <a:pt x="10995" y="1320"/>
                  </a:lnTo>
                  <a:lnTo>
                    <a:pt x="11073" y="1372"/>
                  </a:lnTo>
                  <a:lnTo>
                    <a:pt x="11177" y="1398"/>
                  </a:lnTo>
                  <a:lnTo>
                    <a:pt x="11772" y="1398"/>
                  </a:lnTo>
                  <a:lnTo>
                    <a:pt x="11849" y="1372"/>
                  </a:lnTo>
                  <a:lnTo>
                    <a:pt x="11927" y="1320"/>
                  </a:lnTo>
                  <a:lnTo>
                    <a:pt x="11979" y="1243"/>
                  </a:lnTo>
                  <a:lnTo>
                    <a:pt x="12004" y="1165"/>
                  </a:lnTo>
                  <a:lnTo>
                    <a:pt x="11979" y="1062"/>
                  </a:lnTo>
                  <a:lnTo>
                    <a:pt x="11927" y="984"/>
                  </a:lnTo>
                  <a:lnTo>
                    <a:pt x="11849" y="932"/>
                  </a:lnTo>
                  <a:close/>
                  <a:moveTo>
                    <a:pt x="12444" y="467"/>
                  </a:moveTo>
                  <a:lnTo>
                    <a:pt x="12444" y="1838"/>
                  </a:lnTo>
                  <a:lnTo>
                    <a:pt x="466" y="1838"/>
                  </a:lnTo>
                  <a:lnTo>
                    <a:pt x="466" y="467"/>
                  </a:lnTo>
                  <a:close/>
                  <a:moveTo>
                    <a:pt x="6209" y="4968"/>
                  </a:moveTo>
                  <a:lnTo>
                    <a:pt x="6209" y="5951"/>
                  </a:lnTo>
                  <a:lnTo>
                    <a:pt x="5976" y="5796"/>
                  </a:lnTo>
                  <a:lnTo>
                    <a:pt x="5899" y="5744"/>
                  </a:lnTo>
                  <a:lnTo>
                    <a:pt x="5873" y="5641"/>
                  </a:lnTo>
                  <a:lnTo>
                    <a:pt x="5847" y="5511"/>
                  </a:lnTo>
                  <a:lnTo>
                    <a:pt x="5847" y="5382"/>
                  </a:lnTo>
                  <a:lnTo>
                    <a:pt x="5899" y="5253"/>
                  </a:lnTo>
                  <a:lnTo>
                    <a:pt x="5976" y="5149"/>
                  </a:lnTo>
                  <a:lnTo>
                    <a:pt x="6080" y="5046"/>
                  </a:lnTo>
                  <a:lnTo>
                    <a:pt x="6209" y="4968"/>
                  </a:lnTo>
                  <a:close/>
                  <a:moveTo>
                    <a:pt x="6675" y="6650"/>
                  </a:moveTo>
                  <a:lnTo>
                    <a:pt x="6830" y="6727"/>
                  </a:lnTo>
                  <a:lnTo>
                    <a:pt x="6960" y="6805"/>
                  </a:lnTo>
                  <a:lnTo>
                    <a:pt x="7063" y="6908"/>
                  </a:lnTo>
                  <a:lnTo>
                    <a:pt x="7141" y="7064"/>
                  </a:lnTo>
                  <a:lnTo>
                    <a:pt x="7166" y="7219"/>
                  </a:lnTo>
                  <a:lnTo>
                    <a:pt x="7166" y="7400"/>
                  </a:lnTo>
                  <a:lnTo>
                    <a:pt x="7115" y="7555"/>
                  </a:lnTo>
                  <a:lnTo>
                    <a:pt x="7011" y="7710"/>
                  </a:lnTo>
                  <a:lnTo>
                    <a:pt x="6960" y="7788"/>
                  </a:lnTo>
                  <a:lnTo>
                    <a:pt x="6856" y="7866"/>
                  </a:lnTo>
                  <a:lnTo>
                    <a:pt x="6778" y="7917"/>
                  </a:lnTo>
                  <a:lnTo>
                    <a:pt x="6675" y="7969"/>
                  </a:lnTo>
                  <a:lnTo>
                    <a:pt x="6675" y="6650"/>
                  </a:lnTo>
                  <a:close/>
                  <a:moveTo>
                    <a:pt x="12910" y="6727"/>
                  </a:moveTo>
                  <a:lnTo>
                    <a:pt x="13039" y="6753"/>
                  </a:lnTo>
                  <a:lnTo>
                    <a:pt x="13143" y="6779"/>
                  </a:lnTo>
                  <a:lnTo>
                    <a:pt x="13272" y="6831"/>
                  </a:lnTo>
                  <a:lnTo>
                    <a:pt x="13350" y="6934"/>
                  </a:lnTo>
                  <a:lnTo>
                    <a:pt x="13427" y="7012"/>
                  </a:lnTo>
                  <a:lnTo>
                    <a:pt x="13505" y="7141"/>
                  </a:lnTo>
                  <a:lnTo>
                    <a:pt x="13531" y="7271"/>
                  </a:lnTo>
                  <a:lnTo>
                    <a:pt x="13557" y="7400"/>
                  </a:lnTo>
                  <a:lnTo>
                    <a:pt x="13557" y="8047"/>
                  </a:lnTo>
                  <a:lnTo>
                    <a:pt x="13220" y="8099"/>
                  </a:lnTo>
                  <a:lnTo>
                    <a:pt x="12910" y="8202"/>
                  </a:lnTo>
                  <a:lnTo>
                    <a:pt x="12910" y="6727"/>
                  </a:lnTo>
                  <a:close/>
                  <a:moveTo>
                    <a:pt x="6442" y="3985"/>
                  </a:moveTo>
                  <a:lnTo>
                    <a:pt x="6339" y="4011"/>
                  </a:lnTo>
                  <a:lnTo>
                    <a:pt x="6261" y="4063"/>
                  </a:lnTo>
                  <a:lnTo>
                    <a:pt x="6209" y="4140"/>
                  </a:lnTo>
                  <a:lnTo>
                    <a:pt x="6209" y="4218"/>
                  </a:lnTo>
                  <a:lnTo>
                    <a:pt x="6209" y="4502"/>
                  </a:lnTo>
                  <a:lnTo>
                    <a:pt x="6080" y="4528"/>
                  </a:lnTo>
                  <a:lnTo>
                    <a:pt x="5925" y="4580"/>
                  </a:lnTo>
                  <a:lnTo>
                    <a:pt x="5795" y="4658"/>
                  </a:lnTo>
                  <a:lnTo>
                    <a:pt x="5692" y="4761"/>
                  </a:lnTo>
                  <a:lnTo>
                    <a:pt x="5588" y="4865"/>
                  </a:lnTo>
                  <a:lnTo>
                    <a:pt x="5459" y="5072"/>
                  </a:lnTo>
                  <a:lnTo>
                    <a:pt x="5381" y="5304"/>
                  </a:lnTo>
                  <a:lnTo>
                    <a:pt x="5381" y="5537"/>
                  </a:lnTo>
                  <a:lnTo>
                    <a:pt x="5407" y="5770"/>
                  </a:lnTo>
                  <a:lnTo>
                    <a:pt x="5459" y="5899"/>
                  </a:lnTo>
                  <a:lnTo>
                    <a:pt x="5511" y="6003"/>
                  </a:lnTo>
                  <a:lnTo>
                    <a:pt x="5588" y="6106"/>
                  </a:lnTo>
                  <a:lnTo>
                    <a:pt x="5666" y="6184"/>
                  </a:lnTo>
                  <a:lnTo>
                    <a:pt x="5925" y="6339"/>
                  </a:lnTo>
                  <a:lnTo>
                    <a:pt x="6209" y="6469"/>
                  </a:lnTo>
                  <a:lnTo>
                    <a:pt x="6209" y="7995"/>
                  </a:lnTo>
                  <a:lnTo>
                    <a:pt x="6002" y="7969"/>
                  </a:lnTo>
                  <a:lnTo>
                    <a:pt x="5847" y="7892"/>
                  </a:lnTo>
                  <a:lnTo>
                    <a:pt x="5640" y="7788"/>
                  </a:lnTo>
                  <a:lnTo>
                    <a:pt x="5537" y="7762"/>
                  </a:lnTo>
                  <a:lnTo>
                    <a:pt x="5459" y="7762"/>
                  </a:lnTo>
                  <a:lnTo>
                    <a:pt x="5381" y="7788"/>
                  </a:lnTo>
                  <a:lnTo>
                    <a:pt x="5304" y="7866"/>
                  </a:lnTo>
                  <a:lnTo>
                    <a:pt x="5278" y="7943"/>
                  </a:lnTo>
                  <a:lnTo>
                    <a:pt x="5278" y="8021"/>
                  </a:lnTo>
                  <a:lnTo>
                    <a:pt x="5304" y="8124"/>
                  </a:lnTo>
                  <a:lnTo>
                    <a:pt x="5381" y="8176"/>
                  </a:lnTo>
                  <a:lnTo>
                    <a:pt x="5640" y="8331"/>
                  </a:lnTo>
                  <a:lnTo>
                    <a:pt x="5899" y="8435"/>
                  </a:lnTo>
                  <a:lnTo>
                    <a:pt x="6054" y="8461"/>
                  </a:lnTo>
                  <a:lnTo>
                    <a:pt x="6209" y="8461"/>
                  </a:lnTo>
                  <a:lnTo>
                    <a:pt x="6209" y="8745"/>
                  </a:lnTo>
                  <a:lnTo>
                    <a:pt x="6209" y="8849"/>
                  </a:lnTo>
                  <a:lnTo>
                    <a:pt x="6261" y="8926"/>
                  </a:lnTo>
                  <a:lnTo>
                    <a:pt x="6339" y="8978"/>
                  </a:lnTo>
                  <a:lnTo>
                    <a:pt x="6520" y="8978"/>
                  </a:lnTo>
                  <a:lnTo>
                    <a:pt x="6597" y="8926"/>
                  </a:lnTo>
                  <a:lnTo>
                    <a:pt x="6649" y="8849"/>
                  </a:lnTo>
                  <a:lnTo>
                    <a:pt x="6675" y="8745"/>
                  </a:lnTo>
                  <a:lnTo>
                    <a:pt x="6675" y="8435"/>
                  </a:lnTo>
                  <a:lnTo>
                    <a:pt x="6882" y="8383"/>
                  </a:lnTo>
                  <a:lnTo>
                    <a:pt x="7089" y="8280"/>
                  </a:lnTo>
                  <a:lnTo>
                    <a:pt x="7244" y="8150"/>
                  </a:lnTo>
                  <a:lnTo>
                    <a:pt x="7399" y="7995"/>
                  </a:lnTo>
                  <a:lnTo>
                    <a:pt x="7477" y="7892"/>
                  </a:lnTo>
                  <a:lnTo>
                    <a:pt x="7529" y="7762"/>
                  </a:lnTo>
                  <a:lnTo>
                    <a:pt x="7580" y="7607"/>
                  </a:lnTo>
                  <a:lnTo>
                    <a:pt x="7632" y="7478"/>
                  </a:lnTo>
                  <a:lnTo>
                    <a:pt x="7632" y="7348"/>
                  </a:lnTo>
                  <a:lnTo>
                    <a:pt x="7632" y="7193"/>
                  </a:lnTo>
                  <a:lnTo>
                    <a:pt x="7632" y="7038"/>
                  </a:lnTo>
                  <a:lnTo>
                    <a:pt x="7580" y="6908"/>
                  </a:lnTo>
                  <a:lnTo>
                    <a:pt x="7503" y="6702"/>
                  </a:lnTo>
                  <a:lnTo>
                    <a:pt x="7348" y="6520"/>
                  </a:lnTo>
                  <a:lnTo>
                    <a:pt x="7141" y="6365"/>
                  </a:lnTo>
                  <a:lnTo>
                    <a:pt x="6908" y="6236"/>
                  </a:lnTo>
                  <a:lnTo>
                    <a:pt x="6675" y="6158"/>
                  </a:lnTo>
                  <a:lnTo>
                    <a:pt x="6675" y="4942"/>
                  </a:lnTo>
                  <a:lnTo>
                    <a:pt x="6804" y="4994"/>
                  </a:lnTo>
                  <a:lnTo>
                    <a:pt x="6908" y="5046"/>
                  </a:lnTo>
                  <a:lnTo>
                    <a:pt x="7011" y="5097"/>
                  </a:lnTo>
                  <a:lnTo>
                    <a:pt x="7089" y="5149"/>
                  </a:lnTo>
                  <a:lnTo>
                    <a:pt x="7166" y="5175"/>
                  </a:lnTo>
                  <a:lnTo>
                    <a:pt x="7244" y="5149"/>
                  </a:lnTo>
                  <a:lnTo>
                    <a:pt x="7322" y="5097"/>
                  </a:lnTo>
                  <a:lnTo>
                    <a:pt x="7373" y="5020"/>
                  </a:lnTo>
                  <a:lnTo>
                    <a:pt x="7399" y="4916"/>
                  </a:lnTo>
                  <a:lnTo>
                    <a:pt x="7373" y="4839"/>
                  </a:lnTo>
                  <a:lnTo>
                    <a:pt x="7322" y="4761"/>
                  </a:lnTo>
                  <a:lnTo>
                    <a:pt x="7270" y="4735"/>
                  </a:lnTo>
                  <a:lnTo>
                    <a:pt x="7141" y="4632"/>
                  </a:lnTo>
                  <a:lnTo>
                    <a:pt x="6934" y="4554"/>
                  </a:lnTo>
                  <a:lnTo>
                    <a:pt x="6804" y="4502"/>
                  </a:lnTo>
                  <a:lnTo>
                    <a:pt x="6675" y="4477"/>
                  </a:lnTo>
                  <a:lnTo>
                    <a:pt x="6675" y="4218"/>
                  </a:lnTo>
                  <a:lnTo>
                    <a:pt x="6649" y="4140"/>
                  </a:lnTo>
                  <a:lnTo>
                    <a:pt x="6597" y="4063"/>
                  </a:lnTo>
                  <a:lnTo>
                    <a:pt x="6520" y="4011"/>
                  </a:lnTo>
                  <a:lnTo>
                    <a:pt x="6442" y="3985"/>
                  </a:lnTo>
                  <a:close/>
                  <a:moveTo>
                    <a:pt x="233" y="1"/>
                  </a:moveTo>
                  <a:lnTo>
                    <a:pt x="155" y="27"/>
                  </a:lnTo>
                  <a:lnTo>
                    <a:pt x="78" y="78"/>
                  </a:lnTo>
                  <a:lnTo>
                    <a:pt x="26" y="156"/>
                  </a:lnTo>
                  <a:lnTo>
                    <a:pt x="0" y="234"/>
                  </a:lnTo>
                  <a:lnTo>
                    <a:pt x="0" y="8926"/>
                  </a:lnTo>
                  <a:lnTo>
                    <a:pt x="26" y="9004"/>
                  </a:lnTo>
                  <a:lnTo>
                    <a:pt x="78" y="9082"/>
                  </a:lnTo>
                  <a:lnTo>
                    <a:pt x="155" y="9133"/>
                  </a:lnTo>
                  <a:lnTo>
                    <a:pt x="233" y="9159"/>
                  </a:lnTo>
                  <a:lnTo>
                    <a:pt x="336" y="9133"/>
                  </a:lnTo>
                  <a:lnTo>
                    <a:pt x="414" y="9082"/>
                  </a:lnTo>
                  <a:lnTo>
                    <a:pt x="466" y="9004"/>
                  </a:lnTo>
                  <a:lnTo>
                    <a:pt x="466" y="8926"/>
                  </a:lnTo>
                  <a:lnTo>
                    <a:pt x="466" y="2303"/>
                  </a:lnTo>
                  <a:lnTo>
                    <a:pt x="12444" y="2303"/>
                  </a:lnTo>
                  <a:lnTo>
                    <a:pt x="12444" y="2976"/>
                  </a:lnTo>
                  <a:lnTo>
                    <a:pt x="12470" y="3080"/>
                  </a:lnTo>
                  <a:lnTo>
                    <a:pt x="12522" y="3157"/>
                  </a:lnTo>
                  <a:lnTo>
                    <a:pt x="12574" y="3209"/>
                  </a:lnTo>
                  <a:lnTo>
                    <a:pt x="12677" y="3235"/>
                  </a:lnTo>
                  <a:lnTo>
                    <a:pt x="12755" y="3209"/>
                  </a:lnTo>
                  <a:lnTo>
                    <a:pt x="12832" y="3157"/>
                  </a:lnTo>
                  <a:lnTo>
                    <a:pt x="12884" y="3080"/>
                  </a:lnTo>
                  <a:lnTo>
                    <a:pt x="12910" y="2976"/>
                  </a:lnTo>
                  <a:lnTo>
                    <a:pt x="12910" y="234"/>
                  </a:lnTo>
                  <a:lnTo>
                    <a:pt x="12884" y="156"/>
                  </a:lnTo>
                  <a:lnTo>
                    <a:pt x="12832" y="78"/>
                  </a:lnTo>
                  <a:lnTo>
                    <a:pt x="12755" y="27"/>
                  </a:lnTo>
                  <a:lnTo>
                    <a:pt x="12677" y="1"/>
                  </a:lnTo>
                  <a:close/>
                  <a:moveTo>
                    <a:pt x="6778" y="3338"/>
                  </a:moveTo>
                  <a:lnTo>
                    <a:pt x="7089" y="3390"/>
                  </a:lnTo>
                  <a:lnTo>
                    <a:pt x="7399" y="3468"/>
                  </a:lnTo>
                  <a:lnTo>
                    <a:pt x="7684" y="3571"/>
                  </a:lnTo>
                  <a:lnTo>
                    <a:pt x="7969" y="3700"/>
                  </a:lnTo>
                  <a:lnTo>
                    <a:pt x="8227" y="3882"/>
                  </a:lnTo>
                  <a:lnTo>
                    <a:pt x="8460" y="4063"/>
                  </a:lnTo>
                  <a:lnTo>
                    <a:pt x="8693" y="4244"/>
                  </a:lnTo>
                  <a:lnTo>
                    <a:pt x="8900" y="4477"/>
                  </a:lnTo>
                  <a:lnTo>
                    <a:pt x="9081" y="4735"/>
                  </a:lnTo>
                  <a:lnTo>
                    <a:pt x="9236" y="4994"/>
                  </a:lnTo>
                  <a:lnTo>
                    <a:pt x="9366" y="5253"/>
                  </a:lnTo>
                  <a:lnTo>
                    <a:pt x="9469" y="5537"/>
                  </a:lnTo>
                  <a:lnTo>
                    <a:pt x="9547" y="5848"/>
                  </a:lnTo>
                  <a:lnTo>
                    <a:pt x="9598" y="6158"/>
                  </a:lnTo>
                  <a:lnTo>
                    <a:pt x="9598" y="6495"/>
                  </a:lnTo>
                  <a:lnTo>
                    <a:pt x="9598" y="6805"/>
                  </a:lnTo>
                  <a:lnTo>
                    <a:pt x="9547" y="7115"/>
                  </a:lnTo>
                  <a:lnTo>
                    <a:pt x="9469" y="7426"/>
                  </a:lnTo>
                  <a:lnTo>
                    <a:pt x="9366" y="7710"/>
                  </a:lnTo>
                  <a:lnTo>
                    <a:pt x="9236" y="7995"/>
                  </a:lnTo>
                  <a:lnTo>
                    <a:pt x="9081" y="8254"/>
                  </a:lnTo>
                  <a:lnTo>
                    <a:pt x="8900" y="8487"/>
                  </a:lnTo>
                  <a:lnTo>
                    <a:pt x="8693" y="8719"/>
                  </a:lnTo>
                  <a:lnTo>
                    <a:pt x="8460" y="8926"/>
                  </a:lnTo>
                  <a:lnTo>
                    <a:pt x="8227" y="9108"/>
                  </a:lnTo>
                  <a:lnTo>
                    <a:pt x="7969" y="9263"/>
                  </a:lnTo>
                  <a:lnTo>
                    <a:pt x="7684" y="9392"/>
                  </a:lnTo>
                  <a:lnTo>
                    <a:pt x="7399" y="9496"/>
                  </a:lnTo>
                  <a:lnTo>
                    <a:pt x="7089" y="9573"/>
                  </a:lnTo>
                  <a:lnTo>
                    <a:pt x="6778" y="9625"/>
                  </a:lnTo>
                  <a:lnTo>
                    <a:pt x="6468" y="9651"/>
                  </a:lnTo>
                  <a:lnTo>
                    <a:pt x="6132" y="9625"/>
                  </a:lnTo>
                  <a:lnTo>
                    <a:pt x="5821" y="9573"/>
                  </a:lnTo>
                  <a:lnTo>
                    <a:pt x="5511" y="9496"/>
                  </a:lnTo>
                  <a:lnTo>
                    <a:pt x="5226" y="9392"/>
                  </a:lnTo>
                  <a:lnTo>
                    <a:pt x="4942" y="9263"/>
                  </a:lnTo>
                  <a:lnTo>
                    <a:pt x="4683" y="9108"/>
                  </a:lnTo>
                  <a:lnTo>
                    <a:pt x="4450" y="8926"/>
                  </a:lnTo>
                  <a:lnTo>
                    <a:pt x="4217" y="8719"/>
                  </a:lnTo>
                  <a:lnTo>
                    <a:pt x="4036" y="8487"/>
                  </a:lnTo>
                  <a:lnTo>
                    <a:pt x="3855" y="8254"/>
                  </a:lnTo>
                  <a:lnTo>
                    <a:pt x="3674" y="7995"/>
                  </a:lnTo>
                  <a:lnTo>
                    <a:pt x="3544" y="7710"/>
                  </a:lnTo>
                  <a:lnTo>
                    <a:pt x="3441" y="7426"/>
                  </a:lnTo>
                  <a:lnTo>
                    <a:pt x="3363" y="7115"/>
                  </a:lnTo>
                  <a:lnTo>
                    <a:pt x="3312" y="6805"/>
                  </a:lnTo>
                  <a:lnTo>
                    <a:pt x="3312" y="6495"/>
                  </a:lnTo>
                  <a:lnTo>
                    <a:pt x="3312" y="6158"/>
                  </a:lnTo>
                  <a:lnTo>
                    <a:pt x="3363" y="5848"/>
                  </a:lnTo>
                  <a:lnTo>
                    <a:pt x="3441" y="5537"/>
                  </a:lnTo>
                  <a:lnTo>
                    <a:pt x="3544" y="5253"/>
                  </a:lnTo>
                  <a:lnTo>
                    <a:pt x="3674" y="4994"/>
                  </a:lnTo>
                  <a:lnTo>
                    <a:pt x="3855" y="4735"/>
                  </a:lnTo>
                  <a:lnTo>
                    <a:pt x="4036" y="4477"/>
                  </a:lnTo>
                  <a:lnTo>
                    <a:pt x="4217" y="4244"/>
                  </a:lnTo>
                  <a:lnTo>
                    <a:pt x="4450" y="4063"/>
                  </a:lnTo>
                  <a:lnTo>
                    <a:pt x="4683" y="3882"/>
                  </a:lnTo>
                  <a:lnTo>
                    <a:pt x="4942" y="3700"/>
                  </a:lnTo>
                  <a:lnTo>
                    <a:pt x="5226" y="3571"/>
                  </a:lnTo>
                  <a:lnTo>
                    <a:pt x="5511" y="3468"/>
                  </a:lnTo>
                  <a:lnTo>
                    <a:pt x="5821" y="3390"/>
                  </a:lnTo>
                  <a:lnTo>
                    <a:pt x="6132" y="3338"/>
                  </a:lnTo>
                  <a:close/>
                  <a:moveTo>
                    <a:pt x="13557" y="8513"/>
                  </a:moveTo>
                  <a:lnTo>
                    <a:pt x="13557" y="9884"/>
                  </a:lnTo>
                  <a:lnTo>
                    <a:pt x="13427" y="9961"/>
                  </a:lnTo>
                  <a:lnTo>
                    <a:pt x="13298" y="10039"/>
                  </a:lnTo>
                  <a:lnTo>
                    <a:pt x="13220" y="10142"/>
                  </a:lnTo>
                  <a:lnTo>
                    <a:pt x="13143" y="10272"/>
                  </a:lnTo>
                  <a:lnTo>
                    <a:pt x="13117" y="10401"/>
                  </a:lnTo>
                  <a:lnTo>
                    <a:pt x="13091" y="10530"/>
                  </a:lnTo>
                  <a:lnTo>
                    <a:pt x="13091" y="10660"/>
                  </a:lnTo>
                  <a:lnTo>
                    <a:pt x="11953" y="10660"/>
                  </a:lnTo>
                  <a:lnTo>
                    <a:pt x="11953" y="10349"/>
                  </a:lnTo>
                  <a:lnTo>
                    <a:pt x="11953" y="10168"/>
                  </a:lnTo>
                  <a:lnTo>
                    <a:pt x="11979" y="9987"/>
                  </a:lnTo>
                  <a:lnTo>
                    <a:pt x="12030" y="9806"/>
                  </a:lnTo>
                  <a:lnTo>
                    <a:pt x="12082" y="9651"/>
                  </a:lnTo>
                  <a:lnTo>
                    <a:pt x="12160" y="9470"/>
                  </a:lnTo>
                  <a:lnTo>
                    <a:pt x="12263" y="9315"/>
                  </a:lnTo>
                  <a:lnTo>
                    <a:pt x="12367" y="9185"/>
                  </a:lnTo>
                  <a:lnTo>
                    <a:pt x="12496" y="9056"/>
                  </a:lnTo>
                  <a:lnTo>
                    <a:pt x="12703" y="8849"/>
                  </a:lnTo>
                  <a:lnTo>
                    <a:pt x="12962" y="8694"/>
                  </a:lnTo>
                  <a:lnTo>
                    <a:pt x="13246" y="8590"/>
                  </a:lnTo>
                  <a:lnTo>
                    <a:pt x="13557" y="8513"/>
                  </a:lnTo>
                  <a:close/>
                  <a:moveTo>
                    <a:pt x="14022" y="8513"/>
                  </a:moveTo>
                  <a:lnTo>
                    <a:pt x="14333" y="8590"/>
                  </a:lnTo>
                  <a:lnTo>
                    <a:pt x="14617" y="8694"/>
                  </a:lnTo>
                  <a:lnTo>
                    <a:pt x="14876" y="8849"/>
                  </a:lnTo>
                  <a:lnTo>
                    <a:pt x="15083" y="9056"/>
                  </a:lnTo>
                  <a:lnTo>
                    <a:pt x="15213" y="9185"/>
                  </a:lnTo>
                  <a:lnTo>
                    <a:pt x="15316" y="9315"/>
                  </a:lnTo>
                  <a:lnTo>
                    <a:pt x="15419" y="9470"/>
                  </a:lnTo>
                  <a:lnTo>
                    <a:pt x="15497" y="9651"/>
                  </a:lnTo>
                  <a:lnTo>
                    <a:pt x="15549" y="9806"/>
                  </a:lnTo>
                  <a:lnTo>
                    <a:pt x="15601" y="9987"/>
                  </a:lnTo>
                  <a:lnTo>
                    <a:pt x="15626" y="10168"/>
                  </a:lnTo>
                  <a:lnTo>
                    <a:pt x="15626" y="10349"/>
                  </a:lnTo>
                  <a:lnTo>
                    <a:pt x="15626" y="10660"/>
                  </a:lnTo>
                  <a:lnTo>
                    <a:pt x="14488" y="10660"/>
                  </a:lnTo>
                  <a:lnTo>
                    <a:pt x="14488" y="10530"/>
                  </a:lnTo>
                  <a:lnTo>
                    <a:pt x="14462" y="10401"/>
                  </a:lnTo>
                  <a:lnTo>
                    <a:pt x="14436" y="10272"/>
                  </a:lnTo>
                  <a:lnTo>
                    <a:pt x="14359" y="10142"/>
                  </a:lnTo>
                  <a:lnTo>
                    <a:pt x="14281" y="10039"/>
                  </a:lnTo>
                  <a:lnTo>
                    <a:pt x="14152" y="9961"/>
                  </a:lnTo>
                  <a:lnTo>
                    <a:pt x="14022" y="9884"/>
                  </a:lnTo>
                  <a:lnTo>
                    <a:pt x="14022" y="8513"/>
                  </a:lnTo>
                  <a:close/>
                  <a:moveTo>
                    <a:pt x="13867" y="10324"/>
                  </a:moveTo>
                  <a:lnTo>
                    <a:pt x="13945" y="10375"/>
                  </a:lnTo>
                  <a:lnTo>
                    <a:pt x="13997" y="10453"/>
                  </a:lnTo>
                  <a:lnTo>
                    <a:pt x="14022" y="10530"/>
                  </a:lnTo>
                  <a:lnTo>
                    <a:pt x="14022" y="11255"/>
                  </a:lnTo>
                  <a:lnTo>
                    <a:pt x="13997" y="11358"/>
                  </a:lnTo>
                  <a:lnTo>
                    <a:pt x="13945" y="11410"/>
                  </a:lnTo>
                  <a:lnTo>
                    <a:pt x="13867" y="11462"/>
                  </a:lnTo>
                  <a:lnTo>
                    <a:pt x="13790" y="11488"/>
                  </a:lnTo>
                  <a:lnTo>
                    <a:pt x="13712" y="11462"/>
                  </a:lnTo>
                  <a:lnTo>
                    <a:pt x="13634" y="11410"/>
                  </a:lnTo>
                  <a:lnTo>
                    <a:pt x="13583" y="11358"/>
                  </a:lnTo>
                  <a:lnTo>
                    <a:pt x="13557" y="11255"/>
                  </a:lnTo>
                  <a:lnTo>
                    <a:pt x="13557" y="10530"/>
                  </a:lnTo>
                  <a:lnTo>
                    <a:pt x="13583" y="10453"/>
                  </a:lnTo>
                  <a:lnTo>
                    <a:pt x="13634" y="10375"/>
                  </a:lnTo>
                  <a:lnTo>
                    <a:pt x="13712" y="10324"/>
                  </a:lnTo>
                  <a:close/>
                  <a:moveTo>
                    <a:pt x="6080" y="2873"/>
                  </a:moveTo>
                  <a:lnTo>
                    <a:pt x="5718" y="2924"/>
                  </a:lnTo>
                  <a:lnTo>
                    <a:pt x="5381" y="3028"/>
                  </a:lnTo>
                  <a:lnTo>
                    <a:pt x="5045" y="3157"/>
                  </a:lnTo>
                  <a:lnTo>
                    <a:pt x="4735" y="3286"/>
                  </a:lnTo>
                  <a:lnTo>
                    <a:pt x="4424" y="3468"/>
                  </a:lnTo>
                  <a:lnTo>
                    <a:pt x="4140" y="3700"/>
                  </a:lnTo>
                  <a:lnTo>
                    <a:pt x="3881" y="3933"/>
                  </a:lnTo>
                  <a:lnTo>
                    <a:pt x="3648" y="4192"/>
                  </a:lnTo>
                  <a:lnTo>
                    <a:pt x="3441" y="4451"/>
                  </a:lnTo>
                  <a:lnTo>
                    <a:pt x="3260" y="4761"/>
                  </a:lnTo>
                  <a:lnTo>
                    <a:pt x="3105" y="5072"/>
                  </a:lnTo>
                  <a:lnTo>
                    <a:pt x="3001" y="5408"/>
                  </a:lnTo>
                  <a:lnTo>
                    <a:pt x="2898" y="5744"/>
                  </a:lnTo>
                  <a:lnTo>
                    <a:pt x="2846" y="6106"/>
                  </a:lnTo>
                  <a:lnTo>
                    <a:pt x="2820" y="6495"/>
                  </a:lnTo>
                  <a:lnTo>
                    <a:pt x="2846" y="6857"/>
                  </a:lnTo>
                  <a:lnTo>
                    <a:pt x="2898" y="7219"/>
                  </a:lnTo>
                  <a:lnTo>
                    <a:pt x="3001" y="7555"/>
                  </a:lnTo>
                  <a:lnTo>
                    <a:pt x="3105" y="7892"/>
                  </a:lnTo>
                  <a:lnTo>
                    <a:pt x="3260" y="8202"/>
                  </a:lnTo>
                  <a:lnTo>
                    <a:pt x="3441" y="8513"/>
                  </a:lnTo>
                  <a:lnTo>
                    <a:pt x="3648" y="8797"/>
                  </a:lnTo>
                  <a:lnTo>
                    <a:pt x="3881" y="9056"/>
                  </a:lnTo>
                  <a:lnTo>
                    <a:pt x="4140" y="9289"/>
                  </a:lnTo>
                  <a:lnTo>
                    <a:pt x="4424" y="9496"/>
                  </a:lnTo>
                  <a:lnTo>
                    <a:pt x="4735" y="9677"/>
                  </a:lnTo>
                  <a:lnTo>
                    <a:pt x="5045" y="9832"/>
                  </a:lnTo>
                  <a:lnTo>
                    <a:pt x="5381" y="9935"/>
                  </a:lnTo>
                  <a:lnTo>
                    <a:pt x="5718" y="10039"/>
                  </a:lnTo>
                  <a:lnTo>
                    <a:pt x="6080" y="10091"/>
                  </a:lnTo>
                  <a:lnTo>
                    <a:pt x="6468" y="10117"/>
                  </a:lnTo>
                  <a:lnTo>
                    <a:pt x="6830" y="10091"/>
                  </a:lnTo>
                  <a:lnTo>
                    <a:pt x="7192" y="10039"/>
                  </a:lnTo>
                  <a:lnTo>
                    <a:pt x="7529" y="9935"/>
                  </a:lnTo>
                  <a:lnTo>
                    <a:pt x="7865" y="9832"/>
                  </a:lnTo>
                  <a:lnTo>
                    <a:pt x="8175" y="9677"/>
                  </a:lnTo>
                  <a:lnTo>
                    <a:pt x="8486" y="9496"/>
                  </a:lnTo>
                  <a:lnTo>
                    <a:pt x="8771" y="9289"/>
                  </a:lnTo>
                  <a:lnTo>
                    <a:pt x="9029" y="9056"/>
                  </a:lnTo>
                  <a:lnTo>
                    <a:pt x="9236" y="8823"/>
                  </a:lnTo>
                  <a:lnTo>
                    <a:pt x="9443" y="8564"/>
                  </a:lnTo>
                  <a:lnTo>
                    <a:pt x="9598" y="8280"/>
                  </a:lnTo>
                  <a:lnTo>
                    <a:pt x="9754" y="7995"/>
                  </a:lnTo>
                  <a:lnTo>
                    <a:pt x="9883" y="7685"/>
                  </a:lnTo>
                  <a:lnTo>
                    <a:pt x="9961" y="7374"/>
                  </a:lnTo>
                  <a:lnTo>
                    <a:pt x="10038" y="7064"/>
                  </a:lnTo>
                  <a:lnTo>
                    <a:pt x="10064" y="6727"/>
                  </a:lnTo>
                  <a:lnTo>
                    <a:pt x="12444" y="6727"/>
                  </a:lnTo>
                  <a:lnTo>
                    <a:pt x="12444" y="8461"/>
                  </a:lnTo>
                  <a:lnTo>
                    <a:pt x="12289" y="8590"/>
                  </a:lnTo>
                  <a:lnTo>
                    <a:pt x="12160" y="8719"/>
                  </a:lnTo>
                  <a:lnTo>
                    <a:pt x="12004" y="8875"/>
                  </a:lnTo>
                  <a:lnTo>
                    <a:pt x="11875" y="9056"/>
                  </a:lnTo>
                  <a:lnTo>
                    <a:pt x="11746" y="9263"/>
                  </a:lnTo>
                  <a:lnTo>
                    <a:pt x="11642" y="9444"/>
                  </a:lnTo>
                  <a:lnTo>
                    <a:pt x="11565" y="9677"/>
                  </a:lnTo>
                  <a:lnTo>
                    <a:pt x="11513" y="9884"/>
                  </a:lnTo>
                  <a:lnTo>
                    <a:pt x="11487" y="10117"/>
                  </a:lnTo>
                  <a:lnTo>
                    <a:pt x="11461" y="10349"/>
                  </a:lnTo>
                  <a:lnTo>
                    <a:pt x="11461" y="10660"/>
                  </a:lnTo>
                  <a:lnTo>
                    <a:pt x="466" y="10660"/>
                  </a:lnTo>
                  <a:lnTo>
                    <a:pt x="466" y="9987"/>
                  </a:lnTo>
                  <a:lnTo>
                    <a:pt x="466" y="9884"/>
                  </a:lnTo>
                  <a:lnTo>
                    <a:pt x="414" y="9806"/>
                  </a:lnTo>
                  <a:lnTo>
                    <a:pt x="336" y="9754"/>
                  </a:lnTo>
                  <a:lnTo>
                    <a:pt x="155" y="9754"/>
                  </a:lnTo>
                  <a:lnTo>
                    <a:pt x="78" y="9806"/>
                  </a:lnTo>
                  <a:lnTo>
                    <a:pt x="26" y="9884"/>
                  </a:lnTo>
                  <a:lnTo>
                    <a:pt x="0" y="9987"/>
                  </a:lnTo>
                  <a:lnTo>
                    <a:pt x="0" y="10893"/>
                  </a:lnTo>
                  <a:lnTo>
                    <a:pt x="26" y="10996"/>
                  </a:lnTo>
                  <a:lnTo>
                    <a:pt x="78" y="11074"/>
                  </a:lnTo>
                  <a:lnTo>
                    <a:pt x="155" y="11126"/>
                  </a:lnTo>
                  <a:lnTo>
                    <a:pt x="11461" y="11126"/>
                  </a:lnTo>
                  <a:lnTo>
                    <a:pt x="11461" y="13454"/>
                  </a:lnTo>
                  <a:lnTo>
                    <a:pt x="11487" y="13739"/>
                  </a:lnTo>
                  <a:lnTo>
                    <a:pt x="11565" y="13997"/>
                  </a:lnTo>
                  <a:lnTo>
                    <a:pt x="11694" y="14230"/>
                  </a:lnTo>
                  <a:lnTo>
                    <a:pt x="11875" y="14411"/>
                  </a:lnTo>
                  <a:lnTo>
                    <a:pt x="12082" y="14592"/>
                  </a:lnTo>
                  <a:lnTo>
                    <a:pt x="12315" y="14722"/>
                  </a:lnTo>
                  <a:lnTo>
                    <a:pt x="12574" y="14799"/>
                  </a:lnTo>
                  <a:lnTo>
                    <a:pt x="12832" y="14825"/>
                  </a:lnTo>
                  <a:lnTo>
                    <a:pt x="14747" y="14825"/>
                  </a:lnTo>
                  <a:lnTo>
                    <a:pt x="15006" y="14799"/>
                  </a:lnTo>
                  <a:lnTo>
                    <a:pt x="15264" y="14722"/>
                  </a:lnTo>
                  <a:lnTo>
                    <a:pt x="15497" y="14592"/>
                  </a:lnTo>
                  <a:lnTo>
                    <a:pt x="15704" y="14411"/>
                  </a:lnTo>
                  <a:lnTo>
                    <a:pt x="15885" y="14230"/>
                  </a:lnTo>
                  <a:lnTo>
                    <a:pt x="15989" y="13997"/>
                  </a:lnTo>
                  <a:lnTo>
                    <a:pt x="16092" y="13739"/>
                  </a:lnTo>
                  <a:lnTo>
                    <a:pt x="16118" y="13454"/>
                  </a:lnTo>
                  <a:lnTo>
                    <a:pt x="16118" y="12859"/>
                  </a:lnTo>
                  <a:lnTo>
                    <a:pt x="16092" y="12781"/>
                  </a:lnTo>
                  <a:lnTo>
                    <a:pt x="16040" y="12704"/>
                  </a:lnTo>
                  <a:lnTo>
                    <a:pt x="15963" y="12652"/>
                  </a:lnTo>
                  <a:lnTo>
                    <a:pt x="15859" y="12626"/>
                  </a:lnTo>
                  <a:lnTo>
                    <a:pt x="15782" y="12652"/>
                  </a:lnTo>
                  <a:lnTo>
                    <a:pt x="15704" y="12704"/>
                  </a:lnTo>
                  <a:lnTo>
                    <a:pt x="15652" y="12781"/>
                  </a:lnTo>
                  <a:lnTo>
                    <a:pt x="15626" y="12859"/>
                  </a:lnTo>
                  <a:lnTo>
                    <a:pt x="15626" y="13454"/>
                  </a:lnTo>
                  <a:lnTo>
                    <a:pt x="15626" y="13635"/>
                  </a:lnTo>
                  <a:lnTo>
                    <a:pt x="15575" y="13790"/>
                  </a:lnTo>
                  <a:lnTo>
                    <a:pt x="15471" y="13945"/>
                  </a:lnTo>
                  <a:lnTo>
                    <a:pt x="15368" y="14075"/>
                  </a:lnTo>
                  <a:lnTo>
                    <a:pt x="15238" y="14204"/>
                  </a:lnTo>
                  <a:lnTo>
                    <a:pt x="15083" y="14282"/>
                  </a:lnTo>
                  <a:lnTo>
                    <a:pt x="14928" y="14334"/>
                  </a:lnTo>
                  <a:lnTo>
                    <a:pt x="14747" y="14359"/>
                  </a:lnTo>
                  <a:lnTo>
                    <a:pt x="12832" y="14359"/>
                  </a:lnTo>
                  <a:lnTo>
                    <a:pt x="12651" y="14334"/>
                  </a:lnTo>
                  <a:lnTo>
                    <a:pt x="12496" y="14282"/>
                  </a:lnTo>
                  <a:lnTo>
                    <a:pt x="12341" y="14204"/>
                  </a:lnTo>
                  <a:lnTo>
                    <a:pt x="12211" y="14075"/>
                  </a:lnTo>
                  <a:lnTo>
                    <a:pt x="12108" y="13945"/>
                  </a:lnTo>
                  <a:lnTo>
                    <a:pt x="12004" y="13790"/>
                  </a:lnTo>
                  <a:lnTo>
                    <a:pt x="11953" y="13635"/>
                  </a:lnTo>
                  <a:lnTo>
                    <a:pt x="11953" y="13454"/>
                  </a:lnTo>
                  <a:lnTo>
                    <a:pt x="11953" y="11126"/>
                  </a:lnTo>
                  <a:lnTo>
                    <a:pt x="13091" y="11126"/>
                  </a:lnTo>
                  <a:lnTo>
                    <a:pt x="13091" y="11255"/>
                  </a:lnTo>
                  <a:lnTo>
                    <a:pt x="13117" y="11410"/>
                  </a:lnTo>
                  <a:lnTo>
                    <a:pt x="13143" y="11539"/>
                  </a:lnTo>
                  <a:lnTo>
                    <a:pt x="13220" y="11643"/>
                  </a:lnTo>
                  <a:lnTo>
                    <a:pt x="13298" y="11746"/>
                  </a:lnTo>
                  <a:lnTo>
                    <a:pt x="13402" y="11850"/>
                  </a:lnTo>
                  <a:lnTo>
                    <a:pt x="13531" y="11902"/>
                  </a:lnTo>
                  <a:lnTo>
                    <a:pt x="13660" y="11953"/>
                  </a:lnTo>
                  <a:lnTo>
                    <a:pt x="13919" y="11953"/>
                  </a:lnTo>
                  <a:lnTo>
                    <a:pt x="14048" y="11902"/>
                  </a:lnTo>
                  <a:lnTo>
                    <a:pt x="14178" y="11850"/>
                  </a:lnTo>
                  <a:lnTo>
                    <a:pt x="14281" y="11746"/>
                  </a:lnTo>
                  <a:lnTo>
                    <a:pt x="14359" y="11643"/>
                  </a:lnTo>
                  <a:lnTo>
                    <a:pt x="14436" y="11539"/>
                  </a:lnTo>
                  <a:lnTo>
                    <a:pt x="14462" y="11410"/>
                  </a:lnTo>
                  <a:lnTo>
                    <a:pt x="14488" y="11255"/>
                  </a:lnTo>
                  <a:lnTo>
                    <a:pt x="14488" y="11126"/>
                  </a:lnTo>
                  <a:lnTo>
                    <a:pt x="15626" y="11126"/>
                  </a:lnTo>
                  <a:lnTo>
                    <a:pt x="15626" y="11798"/>
                  </a:lnTo>
                  <a:lnTo>
                    <a:pt x="15652" y="11876"/>
                  </a:lnTo>
                  <a:lnTo>
                    <a:pt x="15704" y="11953"/>
                  </a:lnTo>
                  <a:lnTo>
                    <a:pt x="15782" y="12005"/>
                  </a:lnTo>
                  <a:lnTo>
                    <a:pt x="15859" y="12031"/>
                  </a:lnTo>
                  <a:lnTo>
                    <a:pt x="15963" y="12005"/>
                  </a:lnTo>
                  <a:lnTo>
                    <a:pt x="16040" y="11953"/>
                  </a:lnTo>
                  <a:lnTo>
                    <a:pt x="16092" y="11876"/>
                  </a:lnTo>
                  <a:lnTo>
                    <a:pt x="16118" y="11798"/>
                  </a:lnTo>
                  <a:lnTo>
                    <a:pt x="16118" y="10349"/>
                  </a:lnTo>
                  <a:lnTo>
                    <a:pt x="16092" y="10117"/>
                  </a:lnTo>
                  <a:lnTo>
                    <a:pt x="16066" y="9884"/>
                  </a:lnTo>
                  <a:lnTo>
                    <a:pt x="16015" y="9677"/>
                  </a:lnTo>
                  <a:lnTo>
                    <a:pt x="15937" y="9444"/>
                  </a:lnTo>
                  <a:lnTo>
                    <a:pt x="15833" y="9263"/>
                  </a:lnTo>
                  <a:lnTo>
                    <a:pt x="15704" y="9056"/>
                  </a:lnTo>
                  <a:lnTo>
                    <a:pt x="15575" y="8875"/>
                  </a:lnTo>
                  <a:lnTo>
                    <a:pt x="15419" y="8719"/>
                  </a:lnTo>
                  <a:lnTo>
                    <a:pt x="15290" y="8590"/>
                  </a:lnTo>
                  <a:lnTo>
                    <a:pt x="15135" y="8461"/>
                  </a:lnTo>
                  <a:lnTo>
                    <a:pt x="14954" y="8357"/>
                  </a:lnTo>
                  <a:lnTo>
                    <a:pt x="14799" y="8254"/>
                  </a:lnTo>
                  <a:lnTo>
                    <a:pt x="14617" y="8176"/>
                  </a:lnTo>
                  <a:lnTo>
                    <a:pt x="14411" y="8124"/>
                  </a:lnTo>
                  <a:lnTo>
                    <a:pt x="14229" y="8073"/>
                  </a:lnTo>
                  <a:lnTo>
                    <a:pt x="14022" y="8047"/>
                  </a:lnTo>
                  <a:lnTo>
                    <a:pt x="14022" y="7400"/>
                  </a:lnTo>
                  <a:lnTo>
                    <a:pt x="13997" y="7167"/>
                  </a:lnTo>
                  <a:lnTo>
                    <a:pt x="13945" y="6960"/>
                  </a:lnTo>
                  <a:lnTo>
                    <a:pt x="13815" y="6753"/>
                  </a:lnTo>
                  <a:lnTo>
                    <a:pt x="13686" y="6598"/>
                  </a:lnTo>
                  <a:lnTo>
                    <a:pt x="13531" y="6443"/>
                  </a:lnTo>
                  <a:lnTo>
                    <a:pt x="13350" y="6339"/>
                  </a:lnTo>
                  <a:lnTo>
                    <a:pt x="13143" y="6288"/>
                  </a:lnTo>
                  <a:lnTo>
                    <a:pt x="12910" y="6262"/>
                  </a:lnTo>
                  <a:lnTo>
                    <a:pt x="12910" y="4063"/>
                  </a:lnTo>
                  <a:lnTo>
                    <a:pt x="12884" y="3959"/>
                  </a:lnTo>
                  <a:lnTo>
                    <a:pt x="12832" y="3882"/>
                  </a:lnTo>
                  <a:lnTo>
                    <a:pt x="12755" y="3830"/>
                  </a:lnTo>
                  <a:lnTo>
                    <a:pt x="12574" y="3830"/>
                  </a:lnTo>
                  <a:lnTo>
                    <a:pt x="12522" y="3882"/>
                  </a:lnTo>
                  <a:lnTo>
                    <a:pt x="12470" y="3959"/>
                  </a:lnTo>
                  <a:lnTo>
                    <a:pt x="12444" y="4063"/>
                  </a:lnTo>
                  <a:lnTo>
                    <a:pt x="12444" y="6262"/>
                  </a:lnTo>
                  <a:lnTo>
                    <a:pt x="10064" y="6262"/>
                  </a:lnTo>
                  <a:lnTo>
                    <a:pt x="10038" y="5925"/>
                  </a:lnTo>
                  <a:lnTo>
                    <a:pt x="9961" y="5589"/>
                  </a:lnTo>
                  <a:lnTo>
                    <a:pt x="9883" y="5279"/>
                  </a:lnTo>
                  <a:lnTo>
                    <a:pt x="9754" y="4968"/>
                  </a:lnTo>
                  <a:lnTo>
                    <a:pt x="9598" y="4684"/>
                  </a:lnTo>
                  <a:lnTo>
                    <a:pt x="9443" y="4425"/>
                  </a:lnTo>
                  <a:lnTo>
                    <a:pt x="9236" y="4166"/>
                  </a:lnTo>
                  <a:lnTo>
                    <a:pt x="9029" y="3933"/>
                  </a:lnTo>
                  <a:lnTo>
                    <a:pt x="8771" y="3700"/>
                  </a:lnTo>
                  <a:lnTo>
                    <a:pt x="8486" y="3468"/>
                  </a:lnTo>
                  <a:lnTo>
                    <a:pt x="8175" y="3286"/>
                  </a:lnTo>
                  <a:lnTo>
                    <a:pt x="7865" y="3157"/>
                  </a:lnTo>
                  <a:lnTo>
                    <a:pt x="7529" y="3028"/>
                  </a:lnTo>
                  <a:lnTo>
                    <a:pt x="7192" y="2924"/>
                  </a:lnTo>
                  <a:lnTo>
                    <a:pt x="6830" y="28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61" name="Google Shape;3061;p26"/>
          <p:cNvGrpSpPr/>
          <p:nvPr/>
        </p:nvGrpSpPr>
        <p:grpSpPr>
          <a:xfrm>
            <a:off x="7758531" y="3344200"/>
            <a:ext cx="341525" cy="402975"/>
            <a:chOff x="7768075" y="3344200"/>
            <a:chExt cx="341525" cy="402975"/>
          </a:xfrm>
        </p:grpSpPr>
        <p:sp>
          <p:nvSpPr>
            <p:cNvPr id="3062" name="Google Shape;3062;p26"/>
            <p:cNvSpPr/>
            <p:nvPr/>
          </p:nvSpPr>
          <p:spPr>
            <a:xfrm>
              <a:off x="7773900" y="3417275"/>
              <a:ext cx="230925" cy="324075"/>
            </a:xfrm>
            <a:custGeom>
              <a:rect b="b" l="l" r="r" t="t"/>
              <a:pathLst>
                <a:path extrusionOk="0" h="12963" w="9237">
                  <a:moveTo>
                    <a:pt x="2510" y="1"/>
                  </a:moveTo>
                  <a:lnTo>
                    <a:pt x="8305" y="1"/>
                  </a:lnTo>
                  <a:lnTo>
                    <a:pt x="8305" y="1"/>
                  </a:lnTo>
                  <a:lnTo>
                    <a:pt x="8486" y="27"/>
                  </a:lnTo>
                  <a:lnTo>
                    <a:pt x="8667" y="78"/>
                  </a:lnTo>
                  <a:lnTo>
                    <a:pt x="8823" y="156"/>
                  </a:lnTo>
                  <a:lnTo>
                    <a:pt x="8952" y="259"/>
                  </a:lnTo>
                  <a:lnTo>
                    <a:pt x="9056" y="415"/>
                  </a:lnTo>
                  <a:lnTo>
                    <a:pt x="9159" y="570"/>
                  </a:lnTo>
                  <a:lnTo>
                    <a:pt x="9211" y="725"/>
                  </a:lnTo>
                  <a:lnTo>
                    <a:pt x="9237" y="906"/>
                  </a:lnTo>
                  <a:lnTo>
                    <a:pt x="9237" y="12031"/>
                  </a:lnTo>
                  <a:lnTo>
                    <a:pt x="9237" y="12031"/>
                  </a:lnTo>
                  <a:lnTo>
                    <a:pt x="9211" y="12238"/>
                  </a:lnTo>
                  <a:lnTo>
                    <a:pt x="9159" y="12393"/>
                  </a:lnTo>
                  <a:lnTo>
                    <a:pt x="9056" y="12548"/>
                  </a:lnTo>
                  <a:lnTo>
                    <a:pt x="8952" y="12678"/>
                  </a:lnTo>
                  <a:lnTo>
                    <a:pt x="8823" y="12807"/>
                  </a:lnTo>
                  <a:lnTo>
                    <a:pt x="8667" y="12885"/>
                  </a:lnTo>
                  <a:lnTo>
                    <a:pt x="8486" y="12936"/>
                  </a:lnTo>
                  <a:lnTo>
                    <a:pt x="8305" y="12962"/>
                  </a:lnTo>
                  <a:lnTo>
                    <a:pt x="932" y="12962"/>
                  </a:lnTo>
                  <a:lnTo>
                    <a:pt x="932" y="12962"/>
                  </a:lnTo>
                  <a:lnTo>
                    <a:pt x="725" y="12936"/>
                  </a:lnTo>
                  <a:lnTo>
                    <a:pt x="570" y="12885"/>
                  </a:lnTo>
                  <a:lnTo>
                    <a:pt x="414" y="12807"/>
                  </a:lnTo>
                  <a:lnTo>
                    <a:pt x="285" y="12678"/>
                  </a:lnTo>
                  <a:lnTo>
                    <a:pt x="156" y="12548"/>
                  </a:lnTo>
                  <a:lnTo>
                    <a:pt x="78" y="12393"/>
                  </a:lnTo>
                  <a:lnTo>
                    <a:pt x="26" y="12238"/>
                  </a:lnTo>
                  <a:lnTo>
                    <a:pt x="1" y="12031"/>
                  </a:lnTo>
                  <a:lnTo>
                    <a:pt x="1" y="2510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26"/>
            <p:cNvSpPr/>
            <p:nvPr/>
          </p:nvSpPr>
          <p:spPr>
            <a:xfrm>
              <a:off x="7807525" y="3509775"/>
              <a:ext cx="51125" cy="199225"/>
            </a:xfrm>
            <a:custGeom>
              <a:rect b="b" l="l" r="r" t="t"/>
              <a:pathLst>
                <a:path extrusionOk="0" h="7969" w="2045">
                  <a:moveTo>
                    <a:pt x="156" y="156"/>
                  </a:moveTo>
                  <a:lnTo>
                    <a:pt x="156" y="156"/>
                  </a:lnTo>
                  <a:lnTo>
                    <a:pt x="234" y="78"/>
                  </a:lnTo>
                  <a:lnTo>
                    <a:pt x="337" y="26"/>
                  </a:lnTo>
                  <a:lnTo>
                    <a:pt x="441" y="0"/>
                  </a:lnTo>
                  <a:lnTo>
                    <a:pt x="544" y="0"/>
                  </a:lnTo>
                  <a:lnTo>
                    <a:pt x="648" y="0"/>
                  </a:lnTo>
                  <a:lnTo>
                    <a:pt x="751" y="26"/>
                  </a:lnTo>
                  <a:lnTo>
                    <a:pt x="855" y="78"/>
                  </a:lnTo>
                  <a:lnTo>
                    <a:pt x="932" y="156"/>
                  </a:lnTo>
                  <a:lnTo>
                    <a:pt x="932" y="156"/>
                  </a:lnTo>
                  <a:lnTo>
                    <a:pt x="984" y="181"/>
                  </a:lnTo>
                  <a:lnTo>
                    <a:pt x="1036" y="207"/>
                  </a:lnTo>
                  <a:lnTo>
                    <a:pt x="1062" y="181"/>
                  </a:lnTo>
                  <a:lnTo>
                    <a:pt x="1113" y="156"/>
                  </a:lnTo>
                  <a:lnTo>
                    <a:pt x="1113" y="156"/>
                  </a:lnTo>
                  <a:lnTo>
                    <a:pt x="1191" y="78"/>
                  </a:lnTo>
                  <a:lnTo>
                    <a:pt x="1294" y="26"/>
                  </a:lnTo>
                  <a:lnTo>
                    <a:pt x="1398" y="0"/>
                  </a:lnTo>
                  <a:lnTo>
                    <a:pt x="1501" y="0"/>
                  </a:lnTo>
                  <a:lnTo>
                    <a:pt x="1605" y="0"/>
                  </a:lnTo>
                  <a:lnTo>
                    <a:pt x="1708" y="26"/>
                  </a:lnTo>
                  <a:lnTo>
                    <a:pt x="1812" y="78"/>
                  </a:lnTo>
                  <a:lnTo>
                    <a:pt x="1889" y="156"/>
                  </a:lnTo>
                  <a:lnTo>
                    <a:pt x="1889" y="156"/>
                  </a:lnTo>
                  <a:lnTo>
                    <a:pt x="1967" y="233"/>
                  </a:lnTo>
                  <a:lnTo>
                    <a:pt x="2019" y="337"/>
                  </a:lnTo>
                  <a:lnTo>
                    <a:pt x="2045" y="440"/>
                  </a:lnTo>
                  <a:lnTo>
                    <a:pt x="2045" y="544"/>
                  </a:lnTo>
                  <a:lnTo>
                    <a:pt x="2045" y="647"/>
                  </a:lnTo>
                  <a:lnTo>
                    <a:pt x="2019" y="751"/>
                  </a:lnTo>
                  <a:lnTo>
                    <a:pt x="1967" y="854"/>
                  </a:lnTo>
                  <a:lnTo>
                    <a:pt x="1889" y="932"/>
                  </a:lnTo>
                  <a:lnTo>
                    <a:pt x="1113" y="1708"/>
                  </a:lnTo>
                  <a:lnTo>
                    <a:pt x="1113" y="1708"/>
                  </a:lnTo>
                  <a:lnTo>
                    <a:pt x="1062" y="1760"/>
                  </a:lnTo>
                  <a:lnTo>
                    <a:pt x="1036" y="1760"/>
                  </a:lnTo>
                  <a:lnTo>
                    <a:pt x="984" y="1760"/>
                  </a:lnTo>
                  <a:lnTo>
                    <a:pt x="932" y="1708"/>
                  </a:lnTo>
                  <a:lnTo>
                    <a:pt x="156" y="932"/>
                  </a:lnTo>
                  <a:lnTo>
                    <a:pt x="156" y="932"/>
                  </a:lnTo>
                  <a:lnTo>
                    <a:pt x="78" y="854"/>
                  </a:lnTo>
                  <a:lnTo>
                    <a:pt x="27" y="751"/>
                  </a:lnTo>
                  <a:lnTo>
                    <a:pt x="1" y="647"/>
                  </a:lnTo>
                  <a:lnTo>
                    <a:pt x="1" y="544"/>
                  </a:lnTo>
                  <a:lnTo>
                    <a:pt x="1" y="440"/>
                  </a:lnTo>
                  <a:lnTo>
                    <a:pt x="27" y="337"/>
                  </a:lnTo>
                  <a:lnTo>
                    <a:pt x="78" y="233"/>
                  </a:lnTo>
                  <a:lnTo>
                    <a:pt x="156" y="156"/>
                  </a:lnTo>
                  <a:lnTo>
                    <a:pt x="156" y="156"/>
                  </a:lnTo>
                  <a:close/>
                  <a:moveTo>
                    <a:pt x="156" y="6365"/>
                  </a:moveTo>
                  <a:lnTo>
                    <a:pt x="156" y="6365"/>
                  </a:lnTo>
                  <a:lnTo>
                    <a:pt x="234" y="6287"/>
                  </a:lnTo>
                  <a:lnTo>
                    <a:pt x="337" y="6235"/>
                  </a:lnTo>
                  <a:lnTo>
                    <a:pt x="441" y="6209"/>
                  </a:lnTo>
                  <a:lnTo>
                    <a:pt x="544" y="6209"/>
                  </a:lnTo>
                  <a:lnTo>
                    <a:pt x="648" y="6209"/>
                  </a:lnTo>
                  <a:lnTo>
                    <a:pt x="751" y="6235"/>
                  </a:lnTo>
                  <a:lnTo>
                    <a:pt x="855" y="6287"/>
                  </a:lnTo>
                  <a:lnTo>
                    <a:pt x="932" y="6365"/>
                  </a:lnTo>
                  <a:lnTo>
                    <a:pt x="932" y="6365"/>
                  </a:lnTo>
                  <a:lnTo>
                    <a:pt x="984" y="6391"/>
                  </a:lnTo>
                  <a:lnTo>
                    <a:pt x="1036" y="6416"/>
                  </a:lnTo>
                  <a:lnTo>
                    <a:pt x="1062" y="6391"/>
                  </a:lnTo>
                  <a:lnTo>
                    <a:pt x="1113" y="6365"/>
                  </a:lnTo>
                  <a:lnTo>
                    <a:pt x="1113" y="6365"/>
                  </a:lnTo>
                  <a:lnTo>
                    <a:pt x="1191" y="6287"/>
                  </a:lnTo>
                  <a:lnTo>
                    <a:pt x="1294" y="6235"/>
                  </a:lnTo>
                  <a:lnTo>
                    <a:pt x="1398" y="6209"/>
                  </a:lnTo>
                  <a:lnTo>
                    <a:pt x="1501" y="6209"/>
                  </a:lnTo>
                  <a:lnTo>
                    <a:pt x="1605" y="6209"/>
                  </a:lnTo>
                  <a:lnTo>
                    <a:pt x="1708" y="6235"/>
                  </a:lnTo>
                  <a:lnTo>
                    <a:pt x="1812" y="6287"/>
                  </a:lnTo>
                  <a:lnTo>
                    <a:pt x="1889" y="6365"/>
                  </a:lnTo>
                  <a:lnTo>
                    <a:pt x="1889" y="6365"/>
                  </a:lnTo>
                  <a:lnTo>
                    <a:pt x="1967" y="6442"/>
                  </a:lnTo>
                  <a:lnTo>
                    <a:pt x="2019" y="6546"/>
                  </a:lnTo>
                  <a:lnTo>
                    <a:pt x="2045" y="6649"/>
                  </a:lnTo>
                  <a:lnTo>
                    <a:pt x="2045" y="6753"/>
                  </a:lnTo>
                  <a:lnTo>
                    <a:pt x="2045" y="6856"/>
                  </a:lnTo>
                  <a:lnTo>
                    <a:pt x="2019" y="6960"/>
                  </a:lnTo>
                  <a:lnTo>
                    <a:pt x="1967" y="7063"/>
                  </a:lnTo>
                  <a:lnTo>
                    <a:pt x="1889" y="7141"/>
                  </a:lnTo>
                  <a:lnTo>
                    <a:pt x="1113" y="7917"/>
                  </a:lnTo>
                  <a:lnTo>
                    <a:pt x="1113" y="7917"/>
                  </a:lnTo>
                  <a:lnTo>
                    <a:pt x="1062" y="7943"/>
                  </a:lnTo>
                  <a:lnTo>
                    <a:pt x="1036" y="7969"/>
                  </a:lnTo>
                  <a:lnTo>
                    <a:pt x="984" y="7943"/>
                  </a:lnTo>
                  <a:lnTo>
                    <a:pt x="932" y="7917"/>
                  </a:lnTo>
                  <a:lnTo>
                    <a:pt x="156" y="7141"/>
                  </a:lnTo>
                  <a:lnTo>
                    <a:pt x="156" y="7141"/>
                  </a:lnTo>
                  <a:lnTo>
                    <a:pt x="78" y="7063"/>
                  </a:lnTo>
                  <a:lnTo>
                    <a:pt x="27" y="6960"/>
                  </a:lnTo>
                  <a:lnTo>
                    <a:pt x="1" y="6856"/>
                  </a:lnTo>
                  <a:lnTo>
                    <a:pt x="1" y="6753"/>
                  </a:lnTo>
                  <a:lnTo>
                    <a:pt x="1" y="6649"/>
                  </a:lnTo>
                  <a:lnTo>
                    <a:pt x="27" y="6546"/>
                  </a:lnTo>
                  <a:lnTo>
                    <a:pt x="78" y="6442"/>
                  </a:lnTo>
                  <a:lnTo>
                    <a:pt x="156" y="6365"/>
                  </a:lnTo>
                  <a:lnTo>
                    <a:pt x="156" y="6365"/>
                  </a:lnTo>
                  <a:close/>
                  <a:moveTo>
                    <a:pt x="156" y="3260"/>
                  </a:moveTo>
                  <a:lnTo>
                    <a:pt x="156" y="3260"/>
                  </a:lnTo>
                  <a:lnTo>
                    <a:pt x="234" y="3182"/>
                  </a:lnTo>
                  <a:lnTo>
                    <a:pt x="337" y="3131"/>
                  </a:lnTo>
                  <a:lnTo>
                    <a:pt x="441" y="3105"/>
                  </a:lnTo>
                  <a:lnTo>
                    <a:pt x="544" y="3105"/>
                  </a:lnTo>
                  <a:lnTo>
                    <a:pt x="648" y="3105"/>
                  </a:lnTo>
                  <a:lnTo>
                    <a:pt x="751" y="3131"/>
                  </a:lnTo>
                  <a:lnTo>
                    <a:pt x="855" y="3182"/>
                  </a:lnTo>
                  <a:lnTo>
                    <a:pt x="932" y="3260"/>
                  </a:lnTo>
                  <a:lnTo>
                    <a:pt x="932" y="3260"/>
                  </a:lnTo>
                  <a:lnTo>
                    <a:pt x="984" y="3286"/>
                  </a:lnTo>
                  <a:lnTo>
                    <a:pt x="1036" y="3312"/>
                  </a:lnTo>
                  <a:lnTo>
                    <a:pt x="1062" y="3286"/>
                  </a:lnTo>
                  <a:lnTo>
                    <a:pt x="1113" y="3260"/>
                  </a:lnTo>
                  <a:lnTo>
                    <a:pt x="1113" y="3260"/>
                  </a:lnTo>
                  <a:lnTo>
                    <a:pt x="1191" y="3182"/>
                  </a:lnTo>
                  <a:lnTo>
                    <a:pt x="1294" y="3131"/>
                  </a:lnTo>
                  <a:lnTo>
                    <a:pt x="1398" y="3105"/>
                  </a:lnTo>
                  <a:lnTo>
                    <a:pt x="1501" y="3105"/>
                  </a:lnTo>
                  <a:lnTo>
                    <a:pt x="1605" y="3105"/>
                  </a:lnTo>
                  <a:lnTo>
                    <a:pt x="1708" y="3131"/>
                  </a:lnTo>
                  <a:lnTo>
                    <a:pt x="1812" y="3182"/>
                  </a:lnTo>
                  <a:lnTo>
                    <a:pt x="1889" y="3260"/>
                  </a:lnTo>
                  <a:lnTo>
                    <a:pt x="1889" y="3260"/>
                  </a:lnTo>
                  <a:lnTo>
                    <a:pt x="1967" y="3338"/>
                  </a:lnTo>
                  <a:lnTo>
                    <a:pt x="2019" y="3441"/>
                  </a:lnTo>
                  <a:lnTo>
                    <a:pt x="2045" y="3545"/>
                  </a:lnTo>
                  <a:lnTo>
                    <a:pt x="2045" y="3648"/>
                  </a:lnTo>
                  <a:lnTo>
                    <a:pt x="2045" y="3752"/>
                  </a:lnTo>
                  <a:lnTo>
                    <a:pt x="2019" y="3855"/>
                  </a:lnTo>
                  <a:lnTo>
                    <a:pt x="1967" y="3959"/>
                  </a:lnTo>
                  <a:lnTo>
                    <a:pt x="1889" y="4036"/>
                  </a:lnTo>
                  <a:lnTo>
                    <a:pt x="1113" y="4812"/>
                  </a:lnTo>
                  <a:lnTo>
                    <a:pt x="1113" y="4812"/>
                  </a:lnTo>
                  <a:lnTo>
                    <a:pt x="1062" y="4864"/>
                  </a:lnTo>
                  <a:lnTo>
                    <a:pt x="1036" y="4864"/>
                  </a:lnTo>
                  <a:lnTo>
                    <a:pt x="984" y="4864"/>
                  </a:lnTo>
                  <a:lnTo>
                    <a:pt x="932" y="4812"/>
                  </a:lnTo>
                  <a:lnTo>
                    <a:pt x="156" y="4036"/>
                  </a:lnTo>
                  <a:lnTo>
                    <a:pt x="156" y="4036"/>
                  </a:lnTo>
                  <a:lnTo>
                    <a:pt x="78" y="3959"/>
                  </a:lnTo>
                  <a:lnTo>
                    <a:pt x="27" y="3855"/>
                  </a:lnTo>
                  <a:lnTo>
                    <a:pt x="1" y="3752"/>
                  </a:lnTo>
                  <a:lnTo>
                    <a:pt x="1" y="3648"/>
                  </a:lnTo>
                  <a:lnTo>
                    <a:pt x="1" y="3545"/>
                  </a:lnTo>
                  <a:lnTo>
                    <a:pt x="27" y="3441"/>
                  </a:lnTo>
                  <a:lnTo>
                    <a:pt x="78" y="3338"/>
                  </a:lnTo>
                  <a:lnTo>
                    <a:pt x="156" y="3260"/>
                  </a:lnTo>
                  <a:lnTo>
                    <a:pt x="156" y="32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26"/>
            <p:cNvSpPr/>
            <p:nvPr/>
          </p:nvSpPr>
          <p:spPr>
            <a:xfrm>
              <a:off x="7773900" y="3417275"/>
              <a:ext cx="62775" cy="62775"/>
            </a:xfrm>
            <a:custGeom>
              <a:rect b="b" l="l" r="r" t="t"/>
              <a:pathLst>
                <a:path extrusionOk="0" h="2511" w="2511">
                  <a:moveTo>
                    <a:pt x="1" y="2510"/>
                  </a:moveTo>
                  <a:lnTo>
                    <a:pt x="2510" y="1"/>
                  </a:lnTo>
                  <a:lnTo>
                    <a:pt x="2510" y="1579"/>
                  </a:lnTo>
                  <a:lnTo>
                    <a:pt x="2510" y="1579"/>
                  </a:lnTo>
                  <a:lnTo>
                    <a:pt x="2484" y="1786"/>
                  </a:lnTo>
                  <a:lnTo>
                    <a:pt x="2432" y="1941"/>
                  </a:lnTo>
                  <a:lnTo>
                    <a:pt x="2355" y="2096"/>
                  </a:lnTo>
                  <a:lnTo>
                    <a:pt x="2251" y="2226"/>
                  </a:lnTo>
                  <a:lnTo>
                    <a:pt x="2096" y="2355"/>
                  </a:lnTo>
                  <a:lnTo>
                    <a:pt x="1941" y="2433"/>
                  </a:lnTo>
                  <a:lnTo>
                    <a:pt x="1786" y="2484"/>
                  </a:lnTo>
                  <a:lnTo>
                    <a:pt x="1579" y="2510"/>
                  </a:lnTo>
                  <a:lnTo>
                    <a:pt x="1" y="25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26"/>
            <p:cNvSpPr/>
            <p:nvPr/>
          </p:nvSpPr>
          <p:spPr>
            <a:xfrm>
              <a:off x="7905850" y="3350650"/>
              <a:ext cx="197925" cy="141675"/>
            </a:xfrm>
            <a:custGeom>
              <a:rect b="b" l="l" r="r" t="t"/>
              <a:pathLst>
                <a:path extrusionOk="0" h="5667" w="7917">
                  <a:moveTo>
                    <a:pt x="751" y="1"/>
                  </a:moveTo>
                  <a:lnTo>
                    <a:pt x="7141" y="1"/>
                  </a:lnTo>
                  <a:lnTo>
                    <a:pt x="7141" y="1"/>
                  </a:lnTo>
                  <a:lnTo>
                    <a:pt x="7296" y="1"/>
                  </a:lnTo>
                  <a:lnTo>
                    <a:pt x="7451" y="53"/>
                  </a:lnTo>
                  <a:lnTo>
                    <a:pt x="7581" y="130"/>
                  </a:lnTo>
                  <a:lnTo>
                    <a:pt x="7684" y="208"/>
                  </a:lnTo>
                  <a:lnTo>
                    <a:pt x="7788" y="337"/>
                  </a:lnTo>
                  <a:lnTo>
                    <a:pt x="7839" y="467"/>
                  </a:lnTo>
                  <a:lnTo>
                    <a:pt x="7891" y="596"/>
                  </a:lnTo>
                  <a:lnTo>
                    <a:pt x="7917" y="751"/>
                  </a:lnTo>
                  <a:lnTo>
                    <a:pt x="7917" y="3726"/>
                  </a:lnTo>
                  <a:lnTo>
                    <a:pt x="7917" y="3726"/>
                  </a:lnTo>
                  <a:lnTo>
                    <a:pt x="7891" y="3882"/>
                  </a:lnTo>
                  <a:lnTo>
                    <a:pt x="7839" y="4011"/>
                  </a:lnTo>
                  <a:lnTo>
                    <a:pt x="7788" y="4140"/>
                  </a:lnTo>
                  <a:lnTo>
                    <a:pt x="7684" y="4270"/>
                  </a:lnTo>
                  <a:lnTo>
                    <a:pt x="7581" y="4347"/>
                  </a:lnTo>
                  <a:lnTo>
                    <a:pt x="7451" y="4425"/>
                  </a:lnTo>
                  <a:lnTo>
                    <a:pt x="7296" y="4477"/>
                  </a:lnTo>
                  <a:lnTo>
                    <a:pt x="7141" y="4477"/>
                  </a:lnTo>
                  <a:lnTo>
                    <a:pt x="1967" y="4477"/>
                  </a:lnTo>
                  <a:lnTo>
                    <a:pt x="1967" y="4477"/>
                  </a:lnTo>
                  <a:lnTo>
                    <a:pt x="1837" y="4503"/>
                  </a:lnTo>
                  <a:lnTo>
                    <a:pt x="1734" y="4528"/>
                  </a:lnTo>
                  <a:lnTo>
                    <a:pt x="1630" y="4554"/>
                  </a:lnTo>
                  <a:lnTo>
                    <a:pt x="1527" y="4632"/>
                  </a:lnTo>
                  <a:lnTo>
                    <a:pt x="181" y="5615"/>
                  </a:lnTo>
                  <a:lnTo>
                    <a:pt x="181" y="5615"/>
                  </a:lnTo>
                  <a:lnTo>
                    <a:pt x="104" y="5667"/>
                  </a:lnTo>
                  <a:lnTo>
                    <a:pt x="26" y="5667"/>
                  </a:lnTo>
                  <a:lnTo>
                    <a:pt x="0" y="5615"/>
                  </a:lnTo>
                  <a:lnTo>
                    <a:pt x="0" y="5512"/>
                  </a:lnTo>
                  <a:lnTo>
                    <a:pt x="0" y="5512"/>
                  </a:lnTo>
                  <a:lnTo>
                    <a:pt x="0" y="751"/>
                  </a:lnTo>
                  <a:lnTo>
                    <a:pt x="0" y="751"/>
                  </a:lnTo>
                  <a:lnTo>
                    <a:pt x="0" y="596"/>
                  </a:lnTo>
                  <a:lnTo>
                    <a:pt x="52" y="467"/>
                  </a:lnTo>
                  <a:lnTo>
                    <a:pt x="130" y="337"/>
                  </a:lnTo>
                  <a:lnTo>
                    <a:pt x="207" y="208"/>
                  </a:lnTo>
                  <a:lnTo>
                    <a:pt x="337" y="130"/>
                  </a:lnTo>
                  <a:lnTo>
                    <a:pt x="466" y="53"/>
                  </a:lnTo>
                  <a:lnTo>
                    <a:pt x="595" y="1"/>
                  </a:lnTo>
                  <a:lnTo>
                    <a:pt x="751" y="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26"/>
            <p:cNvSpPr/>
            <p:nvPr/>
          </p:nvSpPr>
          <p:spPr>
            <a:xfrm>
              <a:off x="7971175" y="3373300"/>
              <a:ext cx="66650" cy="66650"/>
            </a:xfrm>
            <a:custGeom>
              <a:rect b="b" l="l" r="r" t="t"/>
              <a:pathLst>
                <a:path extrusionOk="0" h="2666" w="2666">
                  <a:moveTo>
                    <a:pt x="1346" y="2665"/>
                  </a:moveTo>
                  <a:lnTo>
                    <a:pt x="1346" y="2665"/>
                  </a:lnTo>
                  <a:lnTo>
                    <a:pt x="1604" y="2639"/>
                  </a:lnTo>
                  <a:lnTo>
                    <a:pt x="1863" y="2562"/>
                  </a:lnTo>
                  <a:lnTo>
                    <a:pt x="2096" y="2432"/>
                  </a:lnTo>
                  <a:lnTo>
                    <a:pt x="2277" y="2277"/>
                  </a:lnTo>
                  <a:lnTo>
                    <a:pt x="2458" y="2070"/>
                  </a:lnTo>
                  <a:lnTo>
                    <a:pt x="2562" y="1863"/>
                  </a:lnTo>
                  <a:lnTo>
                    <a:pt x="2639" y="1604"/>
                  </a:lnTo>
                  <a:lnTo>
                    <a:pt x="2665" y="1320"/>
                  </a:lnTo>
                  <a:lnTo>
                    <a:pt x="2665" y="1320"/>
                  </a:lnTo>
                  <a:lnTo>
                    <a:pt x="2639" y="1061"/>
                  </a:lnTo>
                  <a:lnTo>
                    <a:pt x="2562" y="802"/>
                  </a:lnTo>
                  <a:lnTo>
                    <a:pt x="2458" y="570"/>
                  </a:lnTo>
                  <a:lnTo>
                    <a:pt x="2277" y="389"/>
                  </a:lnTo>
                  <a:lnTo>
                    <a:pt x="2096" y="207"/>
                  </a:lnTo>
                  <a:lnTo>
                    <a:pt x="1863" y="104"/>
                  </a:lnTo>
                  <a:lnTo>
                    <a:pt x="1604" y="26"/>
                  </a:lnTo>
                  <a:lnTo>
                    <a:pt x="1346" y="0"/>
                  </a:lnTo>
                  <a:lnTo>
                    <a:pt x="1346" y="0"/>
                  </a:lnTo>
                  <a:lnTo>
                    <a:pt x="1061" y="26"/>
                  </a:lnTo>
                  <a:lnTo>
                    <a:pt x="802" y="104"/>
                  </a:lnTo>
                  <a:lnTo>
                    <a:pt x="595" y="207"/>
                  </a:lnTo>
                  <a:lnTo>
                    <a:pt x="388" y="389"/>
                  </a:lnTo>
                  <a:lnTo>
                    <a:pt x="233" y="570"/>
                  </a:lnTo>
                  <a:lnTo>
                    <a:pt x="104" y="802"/>
                  </a:lnTo>
                  <a:lnTo>
                    <a:pt x="26" y="1061"/>
                  </a:lnTo>
                  <a:lnTo>
                    <a:pt x="0" y="1320"/>
                  </a:lnTo>
                  <a:lnTo>
                    <a:pt x="0" y="1320"/>
                  </a:lnTo>
                  <a:lnTo>
                    <a:pt x="26" y="1604"/>
                  </a:lnTo>
                  <a:lnTo>
                    <a:pt x="104" y="1863"/>
                  </a:lnTo>
                  <a:lnTo>
                    <a:pt x="233" y="2070"/>
                  </a:lnTo>
                  <a:lnTo>
                    <a:pt x="388" y="2277"/>
                  </a:lnTo>
                  <a:lnTo>
                    <a:pt x="595" y="2432"/>
                  </a:lnTo>
                  <a:lnTo>
                    <a:pt x="802" y="2562"/>
                  </a:lnTo>
                  <a:lnTo>
                    <a:pt x="1061" y="2639"/>
                  </a:lnTo>
                  <a:lnTo>
                    <a:pt x="1346" y="2665"/>
                  </a:lnTo>
                  <a:lnTo>
                    <a:pt x="1346" y="266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26"/>
            <p:cNvSpPr/>
            <p:nvPr/>
          </p:nvSpPr>
          <p:spPr>
            <a:xfrm>
              <a:off x="7768075" y="3344200"/>
              <a:ext cx="341525" cy="402975"/>
            </a:xfrm>
            <a:custGeom>
              <a:rect b="b" l="l" r="r" t="t"/>
              <a:pathLst>
                <a:path extrusionOk="0" h="16119" w="13661">
                  <a:moveTo>
                    <a:pt x="9470" y="1837"/>
                  </a:moveTo>
                  <a:lnTo>
                    <a:pt x="9366" y="1863"/>
                  </a:lnTo>
                  <a:lnTo>
                    <a:pt x="9289" y="1889"/>
                  </a:lnTo>
                  <a:lnTo>
                    <a:pt x="9237" y="1966"/>
                  </a:lnTo>
                  <a:lnTo>
                    <a:pt x="9211" y="2070"/>
                  </a:lnTo>
                  <a:lnTo>
                    <a:pt x="9211" y="2251"/>
                  </a:lnTo>
                  <a:lnTo>
                    <a:pt x="9030" y="2251"/>
                  </a:lnTo>
                  <a:lnTo>
                    <a:pt x="8926" y="2277"/>
                  </a:lnTo>
                  <a:lnTo>
                    <a:pt x="8875" y="2329"/>
                  </a:lnTo>
                  <a:lnTo>
                    <a:pt x="8823" y="2406"/>
                  </a:lnTo>
                  <a:lnTo>
                    <a:pt x="8797" y="2484"/>
                  </a:lnTo>
                  <a:lnTo>
                    <a:pt x="8823" y="2587"/>
                  </a:lnTo>
                  <a:lnTo>
                    <a:pt x="8875" y="2665"/>
                  </a:lnTo>
                  <a:lnTo>
                    <a:pt x="8926" y="2717"/>
                  </a:lnTo>
                  <a:lnTo>
                    <a:pt x="9030" y="2743"/>
                  </a:lnTo>
                  <a:lnTo>
                    <a:pt x="9211" y="2743"/>
                  </a:lnTo>
                  <a:lnTo>
                    <a:pt x="9211" y="2924"/>
                  </a:lnTo>
                  <a:lnTo>
                    <a:pt x="9237" y="3027"/>
                  </a:lnTo>
                  <a:lnTo>
                    <a:pt x="9289" y="3079"/>
                  </a:lnTo>
                  <a:lnTo>
                    <a:pt x="9366" y="3131"/>
                  </a:lnTo>
                  <a:lnTo>
                    <a:pt x="9470" y="3157"/>
                  </a:lnTo>
                  <a:lnTo>
                    <a:pt x="9547" y="3131"/>
                  </a:lnTo>
                  <a:lnTo>
                    <a:pt x="9625" y="3079"/>
                  </a:lnTo>
                  <a:lnTo>
                    <a:pt x="9677" y="3027"/>
                  </a:lnTo>
                  <a:lnTo>
                    <a:pt x="9703" y="2924"/>
                  </a:lnTo>
                  <a:lnTo>
                    <a:pt x="9703" y="2743"/>
                  </a:lnTo>
                  <a:lnTo>
                    <a:pt x="9884" y="2743"/>
                  </a:lnTo>
                  <a:lnTo>
                    <a:pt x="9987" y="2717"/>
                  </a:lnTo>
                  <a:lnTo>
                    <a:pt x="10065" y="2665"/>
                  </a:lnTo>
                  <a:lnTo>
                    <a:pt x="10091" y="2587"/>
                  </a:lnTo>
                  <a:lnTo>
                    <a:pt x="10116" y="2484"/>
                  </a:lnTo>
                  <a:lnTo>
                    <a:pt x="10091" y="2406"/>
                  </a:lnTo>
                  <a:lnTo>
                    <a:pt x="10065" y="2329"/>
                  </a:lnTo>
                  <a:lnTo>
                    <a:pt x="9987" y="2277"/>
                  </a:lnTo>
                  <a:lnTo>
                    <a:pt x="9884" y="2251"/>
                  </a:lnTo>
                  <a:lnTo>
                    <a:pt x="9703" y="2251"/>
                  </a:lnTo>
                  <a:lnTo>
                    <a:pt x="9703" y="2070"/>
                  </a:lnTo>
                  <a:lnTo>
                    <a:pt x="9677" y="1966"/>
                  </a:lnTo>
                  <a:lnTo>
                    <a:pt x="9625" y="1889"/>
                  </a:lnTo>
                  <a:lnTo>
                    <a:pt x="9547" y="1863"/>
                  </a:lnTo>
                  <a:lnTo>
                    <a:pt x="9470" y="1837"/>
                  </a:lnTo>
                  <a:close/>
                  <a:moveTo>
                    <a:pt x="9470" y="1397"/>
                  </a:moveTo>
                  <a:lnTo>
                    <a:pt x="9677" y="1423"/>
                  </a:lnTo>
                  <a:lnTo>
                    <a:pt x="9884" y="1475"/>
                  </a:lnTo>
                  <a:lnTo>
                    <a:pt x="10065" y="1578"/>
                  </a:lnTo>
                  <a:lnTo>
                    <a:pt x="10246" y="1708"/>
                  </a:lnTo>
                  <a:lnTo>
                    <a:pt x="10375" y="1889"/>
                  </a:lnTo>
                  <a:lnTo>
                    <a:pt x="10479" y="2070"/>
                  </a:lnTo>
                  <a:lnTo>
                    <a:pt x="10530" y="2277"/>
                  </a:lnTo>
                  <a:lnTo>
                    <a:pt x="10556" y="2484"/>
                  </a:lnTo>
                  <a:lnTo>
                    <a:pt x="10530" y="2717"/>
                  </a:lnTo>
                  <a:lnTo>
                    <a:pt x="10479" y="2924"/>
                  </a:lnTo>
                  <a:lnTo>
                    <a:pt x="10375" y="3105"/>
                  </a:lnTo>
                  <a:lnTo>
                    <a:pt x="10246" y="3286"/>
                  </a:lnTo>
                  <a:lnTo>
                    <a:pt x="10065" y="3415"/>
                  </a:lnTo>
                  <a:lnTo>
                    <a:pt x="9884" y="3519"/>
                  </a:lnTo>
                  <a:lnTo>
                    <a:pt x="9677" y="3570"/>
                  </a:lnTo>
                  <a:lnTo>
                    <a:pt x="9470" y="3596"/>
                  </a:lnTo>
                  <a:lnTo>
                    <a:pt x="9237" y="3570"/>
                  </a:lnTo>
                  <a:lnTo>
                    <a:pt x="9030" y="3519"/>
                  </a:lnTo>
                  <a:lnTo>
                    <a:pt x="8849" y="3415"/>
                  </a:lnTo>
                  <a:lnTo>
                    <a:pt x="8668" y="3286"/>
                  </a:lnTo>
                  <a:lnTo>
                    <a:pt x="8538" y="3105"/>
                  </a:lnTo>
                  <a:lnTo>
                    <a:pt x="8435" y="2924"/>
                  </a:lnTo>
                  <a:lnTo>
                    <a:pt x="8383" y="2717"/>
                  </a:lnTo>
                  <a:lnTo>
                    <a:pt x="8357" y="2484"/>
                  </a:lnTo>
                  <a:lnTo>
                    <a:pt x="8383" y="2277"/>
                  </a:lnTo>
                  <a:lnTo>
                    <a:pt x="8435" y="2070"/>
                  </a:lnTo>
                  <a:lnTo>
                    <a:pt x="8538" y="1889"/>
                  </a:lnTo>
                  <a:lnTo>
                    <a:pt x="8668" y="1708"/>
                  </a:lnTo>
                  <a:lnTo>
                    <a:pt x="8849" y="1578"/>
                  </a:lnTo>
                  <a:lnTo>
                    <a:pt x="9030" y="1475"/>
                  </a:lnTo>
                  <a:lnTo>
                    <a:pt x="9237" y="1423"/>
                  </a:lnTo>
                  <a:lnTo>
                    <a:pt x="9470" y="1397"/>
                  </a:lnTo>
                  <a:close/>
                  <a:moveTo>
                    <a:pt x="9470" y="906"/>
                  </a:moveTo>
                  <a:lnTo>
                    <a:pt x="9289" y="932"/>
                  </a:lnTo>
                  <a:lnTo>
                    <a:pt x="9133" y="957"/>
                  </a:lnTo>
                  <a:lnTo>
                    <a:pt x="8978" y="983"/>
                  </a:lnTo>
                  <a:lnTo>
                    <a:pt x="8849" y="1035"/>
                  </a:lnTo>
                  <a:lnTo>
                    <a:pt x="8564" y="1190"/>
                  </a:lnTo>
                  <a:lnTo>
                    <a:pt x="8331" y="1371"/>
                  </a:lnTo>
                  <a:lnTo>
                    <a:pt x="8150" y="1604"/>
                  </a:lnTo>
                  <a:lnTo>
                    <a:pt x="7995" y="1889"/>
                  </a:lnTo>
                  <a:lnTo>
                    <a:pt x="7943" y="2018"/>
                  </a:lnTo>
                  <a:lnTo>
                    <a:pt x="7917" y="2173"/>
                  </a:lnTo>
                  <a:lnTo>
                    <a:pt x="7891" y="2329"/>
                  </a:lnTo>
                  <a:lnTo>
                    <a:pt x="7891" y="2484"/>
                  </a:lnTo>
                  <a:lnTo>
                    <a:pt x="7891" y="2665"/>
                  </a:lnTo>
                  <a:lnTo>
                    <a:pt x="7917" y="2820"/>
                  </a:lnTo>
                  <a:lnTo>
                    <a:pt x="7943" y="2975"/>
                  </a:lnTo>
                  <a:lnTo>
                    <a:pt x="7995" y="3105"/>
                  </a:lnTo>
                  <a:lnTo>
                    <a:pt x="8150" y="3389"/>
                  </a:lnTo>
                  <a:lnTo>
                    <a:pt x="8331" y="3622"/>
                  </a:lnTo>
                  <a:lnTo>
                    <a:pt x="8564" y="3803"/>
                  </a:lnTo>
                  <a:lnTo>
                    <a:pt x="8849" y="3959"/>
                  </a:lnTo>
                  <a:lnTo>
                    <a:pt x="8978" y="4010"/>
                  </a:lnTo>
                  <a:lnTo>
                    <a:pt x="9133" y="4036"/>
                  </a:lnTo>
                  <a:lnTo>
                    <a:pt x="9289" y="4062"/>
                  </a:lnTo>
                  <a:lnTo>
                    <a:pt x="9625" y="4062"/>
                  </a:lnTo>
                  <a:lnTo>
                    <a:pt x="9780" y="4036"/>
                  </a:lnTo>
                  <a:lnTo>
                    <a:pt x="9935" y="4010"/>
                  </a:lnTo>
                  <a:lnTo>
                    <a:pt x="10065" y="3959"/>
                  </a:lnTo>
                  <a:lnTo>
                    <a:pt x="10349" y="3803"/>
                  </a:lnTo>
                  <a:lnTo>
                    <a:pt x="10582" y="3622"/>
                  </a:lnTo>
                  <a:lnTo>
                    <a:pt x="10763" y="3389"/>
                  </a:lnTo>
                  <a:lnTo>
                    <a:pt x="10918" y="3105"/>
                  </a:lnTo>
                  <a:lnTo>
                    <a:pt x="10970" y="2975"/>
                  </a:lnTo>
                  <a:lnTo>
                    <a:pt x="10996" y="2820"/>
                  </a:lnTo>
                  <a:lnTo>
                    <a:pt x="11022" y="2665"/>
                  </a:lnTo>
                  <a:lnTo>
                    <a:pt x="11048" y="2484"/>
                  </a:lnTo>
                  <a:lnTo>
                    <a:pt x="11022" y="2329"/>
                  </a:lnTo>
                  <a:lnTo>
                    <a:pt x="10996" y="2173"/>
                  </a:lnTo>
                  <a:lnTo>
                    <a:pt x="10970" y="2018"/>
                  </a:lnTo>
                  <a:lnTo>
                    <a:pt x="10918" y="1889"/>
                  </a:lnTo>
                  <a:lnTo>
                    <a:pt x="10763" y="1604"/>
                  </a:lnTo>
                  <a:lnTo>
                    <a:pt x="10582" y="1371"/>
                  </a:lnTo>
                  <a:lnTo>
                    <a:pt x="10349" y="1190"/>
                  </a:lnTo>
                  <a:lnTo>
                    <a:pt x="10065" y="1035"/>
                  </a:lnTo>
                  <a:lnTo>
                    <a:pt x="9935" y="983"/>
                  </a:lnTo>
                  <a:lnTo>
                    <a:pt x="9780" y="957"/>
                  </a:lnTo>
                  <a:lnTo>
                    <a:pt x="9625" y="932"/>
                  </a:lnTo>
                  <a:lnTo>
                    <a:pt x="9470" y="906"/>
                  </a:lnTo>
                  <a:close/>
                  <a:moveTo>
                    <a:pt x="2510" y="3493"/>
                  </a:moveTo>
                  <a:lnTo>
                    <a:pt x="2510" y="4502"/>
                  </a:lnTo>
                  <a:lnTo>
                    <a:pt x="2484" y="4657"/>
                  </a:lnTo>
                  <a:lnTo>
                    <a:pt x="2458" y="4786"/>
                  </a:lnTo>
                  <a:lnTo>
                    <a:pt x="2381" y="4890"/>
                  </a:lnTo>
                  <a:lnTo>
                    <a:pt x="2303" y="4993"/>
                  </a:lnTo>
                  <a:lnTo>
                    <a:pt x="2200" y="5071"/>
                  </a:lnTo>
                  <a:lnTo>
                    <a:pt x="2096" y="5149"/>
                  </a:lnTo>
                  <a:lnTo>
                    <a:pt x="1967" y="5175"/>
                  </a:lnTo>
                  <a:lnTo>
                    <a:pt x="1812" y="5200"/>
                  </a:lnTo>
                  <a:lnTo>
                    <a:pt x="803" y="5200"/>
                  </a:lnTo>
                  <a:lnTo>
                    <a:pt x="2510" y="3493"/>
                  </a:lnTo>
                  <a:close/>
                  <a:moveTo>
                    <a:pt x="4580" y="6804"/>
                  </a:moveTo>
                  <a:lnTo>
                    <a:pt x="4476" y="6830"/>
                  </a:lnTo>
                  <a:lnTo>
                    <a:pt x="4399" y="6882"/>
                  </a:lnTo>
                  <a:lnTo>
                    <a:pt x="4373" y="6960"/>
                  </a:lnTo>
                  <a:lnTo>
                    <a:pt x="4347" y="7037"/>
                  </a:lnTo>
                  <a:lnTo>
                    <a:pt x="4373" y="7141"/>
                  </a:lnTo>
                  <a:lnTo>
                    <a:pt x="4399" y="7218"/>
                  </a:lnTo>
                  <a:lnTo>
                    <a:pt x="4476" y="7270"/>
                  </a:lnTo>
                  <a:lnTo>
                    <a:pt x="8616" y="7270"/>
                  </a:lnTo>
                  <a:lnTo>
                    <a:pt x="8668" y="7218"/>
                  </a:lnTo>
                  <a:lnTo>
                    <a:pt x="8719" y="7141"/>
                  </a:lnTo>
                  <a:lnTo>
                    <a:pt x="8745" y="7037"/>
                  </a:lnTo>
                  <a:lnTo>
                    <a:pt x="8719" y="6960"/>
                  </a:lnTo>
                  <a:lnTo>
                    <a:pt x="8668" y="6882"/>
                  </a:lnTo>
                  <a:lnTo>
                    <a:pt x="8616" y="6830"/>
                  </a:lnTo>
                  <a:lnTo>
                    <a:pt x="8512" y="6804"/>
                  </a:lnTo>
                  <a:close/>
                  <a:moveTo>
                    <a:pt x="3079" y="6856"/>
                  </a:moveTo>
                  <a:lnTo>
                    <a:pt x="3209" y="6882"/>
                  </a:lnTo>
                  <a:lnTo>
                    <a:pt x="3312" y="6960"/>
                  </a:lnTo>
                  <a:lnTo>
                    <a:pt x="3364" y="7063"/>
                  </a:lnTo>
                  <a:lnTo>
                    <a:pt x="3390" y="7167"/>
                  </a:lnTo>
                  <a:lnTo>
                    <a:pt x="3364" y="7296"/>
                  </a:lnTo>
                  <a:lnTo>
                    <a:pt x="3312" y="7399"/>
                  </a:lnTo>
                  <a:lnTo>
                    <a:pt x="2614" y="8098"/>
                  </a:lnTo>
                  <a:lnTo>
                    <a:pt x="1889" y="7399"/>
                  </a:lnTo>
                  <a:lnTo>
                    <a:pt x="1838" y="7296"/>
                  </a:lnTo>
                  <a:lnTo>
                    <a:pt x="1812" y="7167"/>
                  </a:lnTo>
                  <a:lnTo>
                    <a:pt x="1838" y="7063"/>
                  </a:lnTo>
                  <a:lnTo>
                    <a:pt x="1889" y="6960"/>
                  </a:lnTo>
                  <a:lnTo>
                    <a:pt x="1993" y="6882"/>
                  </a:lnTo>
                  <a:lnTo>
                    <a:pt x="2122" y="6856"/>
                  </a:lnTo>
                  <a:lnTo>
                    <a:pt x="2252" y="6882"/>
                  </a:lnTo>
                  <a:lnTo>
                    <a:pt x="2355" y="6960"/>
                  </a:lnTo>
                  <a:lnTo>
                    <a:pt x="2458" y="7037"/>
                  </a:lnTo>
                  <a:lnTo>
                    <a:pt x="2536" y="7063"/>
                  </a:lnTo>
                  <a:lnTo>
                    <a:pt x="2665" y="7063"/>
                  </a:lnTo>
                  <a:lnTo>
                    <a:pt x="2743" y="7037"/>
                  </a:lnTo>
                  <a:lnTo>
                    <a:pt x="2847" y="6934"/>
                  </a:lnTo>
                  <a:lnTo>
                    <a:pt x="2950" y="6882"/>
                  </a:lnTo>
                  <a:lnTo>
                    <a:pt x="3079" y="6856"/>
                  </a:lnTo>
                  <a:close/>
                  <a:moveTo>
                    <a:pt x="4476" y="7736"/>
                  </a:moveTo>
                  <a:lnTo>
                    <a:pt x="4399" y="7788"/>
                  </a:lnTo>
                  <a:lnTo>
                    <a:pt x="4373" y="7865"/>
                  </a:lnTo>
                  <a:lnTo>
                    <a:pt x="4347" y="7969"/>
                  </a:lnTo>
                  <a:lnTo>
                    <a:pt x="4373" y="8046"/>
                  </a:lnTo>
                  <a:lnTo>
                    <a:pt x="4399" y="8124"/>
                  </a:lnTo>
                  <a:lnTo>
                    <a:pt x="4476" y="8176"/>
                  </a:lnTo>
                  <a:lnTo>
                    <a:pt x="4580" y="8201"/>
                  </a:lnTo>
                  <a:lnTo>
                    <a:pt x="6883" y="8201"/>
                  </a:lnTo>
                  <a:lnTo>
                    <a:pt x="6986" y="8176"/>
                  </a:lnTo>
                  <a:lnTo>
                    <a:pt x="7064" y="8124"/>
                  </a:lnTo>
                  <a:lnTo>
                    <a:pt x="7115" y="8046"/>
                  </a:lnTo>
                  <a:lnTo>
                    <a:pt x="7115" y="7969"/>
                  </a:lnTo>
                  <a:lnTo>
                    <a:pt x="7115" y="7865"/>
                  </a:lnTo>
                  <a:lnTo>
                    <a:pt x="7064" y="7788"/>
                  </a:lnTo>
                  <a:lnTo>
                    <a:pt x="6986" y="7736"/>
                  </a:lnTo>
                  <a:close/>
                  <a:moveTo>
                    <a:pt x="1967" y="6390"/>
                  </a:moveTo>
                  <a:lnTo>
                    <a:pt x="1838" y="6442"/>
                  </a:lnTo>
                  <a:lnTo>
                    <a:pt x="1682" y="6520"/>
                  </a:lnTo>
                  <a:lnTo>
                    <a:pt x="1553" y="6623"/>
                  </a:lnTo>
                  <a:lnTo>
                    <a:pt x="1475" y="6727"/>
                  </a:lnTo>
                  <a:lnTo>
                    <a:pt x="1398" y="6882"/>
                  </a:lnTo>
                  <a:lnTo>
                    <a:pt x="1346" y="7011"/>
                  </a:lnTo>
                  <a:lnTo>
                    <a:pt x="1346" y="7167"/>
                  </a:lnTo>
                  <a:lnTo>
                    <a:pt x="1346" y="7322"/>
                  </a:lnTo>
                  <a:lnTo>
                    <a:pt x="1398" y="7477"/>
                  </a:lnTo>
                  <a:lnTo>
                    <a:pt x="1475" y="7606"/>
                  </a:lnTo>
                  <a:lnTo>
                    <a:pt x="1553" y="7736"/>
                  </a:lnTo>
                  <a:lnTo>
                    <a:pt x="2329" y="8512"/>
                  </a:lnTo>
                  <a:lnTo>
                    <a:pt x="2458" y="8590"/>
                  </a:lnTo>
                  <a:lnTo>
                    <a:pt x="2614" y="8615"/>
                  </a:lnTo>
                  <a:lnTo>
                    <a:pt x="2743" y="8590"/>
                  </a:lnTo>
                  <a:lnTo>
                    <a:pt x="2872" y="8512"/>
                  </a:lnTo>
                  <a:lnTo>
                    <a:pt x="3649" y="7736"/>
                  </a:lnTo>
                  <a:lnTo>
                    <a:pt x="3726" y="7606"/>
                  </a:lnTo>
                  <a:lnTo>
                    <a:pt x="3804" y="7477"/>
                  </a:lnTo>
                  <a:lnTo>
                    <a:pt x="3856" y="7322"/>
                  </a:lnTo>
                  <a:lnTo>
                    <a:pt x="3856" y="7167"/>
                  </a:lnTo>
                  <a:lnTo>
                    <a:pt x="3856" y="7011"/>
                  </a:lnTo>
                  <a:lnTo>
                    <a:pt x="3804" y="6882"/>
                  </a:lnTo>
                  <a:lnTo>
                    <a:pt x="3726" y="6727"/>
                  </a:lnTo>
                  <a:lnTo>
                    <a:pt x="3649" y="6623"/>
                  </a:lnTo>
                  <a:lnTo>
                    <a:pt x="3519" y="6520"/>
                  </a:lnTo>
                  <a:lnTo>
                    <a:pt x="3364" y="6442"/>
                  </a:lnTo>
                  <a:lnTo>
                    <a:pt x="3235" y="6390"/>
                  </a:lnTo>
                  <a:lnTo>
                    <a:pt x="2950" y="6390"/>
                  </a:lnTo>
                  <a:lnTo>
                    <a:pt x="2821" y="6416"/>
                  </a:lnTo>
                  <a:lnTo>
                    <a:pt x="2717" y="6468"/>
                  </a:lnTo>
                  <a:lnTo>
                    <a:pt x="2614" y="6546"/>
                  </a:lnTo>
                  <a:lnTo>
                    <a:pt x="2484" y="6468"/>
                  </a:lnTo>
                  <a:lnTo>
                    <a:pt x="2381" y="6416"/>
                  </a:lnTo>
                  <a:lnTo>
                    <a:pt x="2252" y="6390"/>
                  </a:lnTo>
                  <a:close/>
                  <a:moveTo>
                    <a:pt x="4580" y="9909"/>
                  </a:moveTo>
                  <a:lnTo>
                    <a:pt x="4476" y="9935"/>
                  </a:lnTo>
                  <a:lnTo>
                    <a:pt x="4399" y="9987"/>
                  </a:lnTo>
                  <a:lnTo>
                    <a:pt x="4373" y="10064"/>
                  </a:lnTo>
                  <a:lnTo>
                    <a:pt x="4347" y="10142"/>
                  </a:lnTo>
                  <a:lnTo>
                    <a:pt x="4373" y="10245"/>
                  </a:lnTo>
                  <a:lnTo>
                    <a:pt x="4399" y="10323"/>
                  </a:lnTo>
                  <a:lnTo>
                    <a:pt x="4476" y="10375"/>
                  </a:lnTo>
                  <a:lnTo>
                    <a:pt x="8616" y="10375"/>
                  </a:lnTo>
                  <a:lnTo>
                    <a:pt x="8668" y="10323"/>
                  </a:lnTo>
                  <a:lnTo>
                    <a:pt x="8719" y="10245"/>
                  </a:lnTo>
                  <a:lnTo>
                    <a:pt x="8745" y="10142"/>
                  </a:lnTo>
                  <a:lnTo>
                    <a:pt x="8719" y="10064"/>
                  </a:lnTo>
                  <a:lnTo>
                    <a:pt x="8668" y="9987"/>
                  </a:lnTo>
                  <a:lnTo>
                    <a:pt x="8616" y="9935"/>
                  </a:lnTo>
                  <a:lnTo>
                    <a:pt x="8512" y="9909"/>
                  </a:lnTo>
                  <a:close/>
                  <a:moveTo>
                    <a:pt x="3079" y="9961"/>
                  </a:moveTo>
                  <a:lnTo>
                    <a:pt x="3209" y="9987"/>
                  </a:lnTo>
                  <a:lnTo>
                    <a:pt x="3312" y="10038"/>
                  </a:lnTo>
                  <a:lnTo>
                    <a:pt x="3364" y="10142"/>
                  </a:lnTo>
                  <a:lnTo>
                    <a:pt x="3390" y="10271"/>
                  </a:lnTo>
                  <a:lnTo>
                    <a:pt x="3364" y="10401"/>
                  </a:lnTo>
                  <a:lnTo>
                    <a:pt x="3312" y="10504"/>
                  </a:lnTo>
                  <a:lnTo>
                    <a:pt x="2614" y="11203"/>
                  </a:lnTo>
                  <a:lnTo>
                    <a:pt x="1889" y="10504"/>
                  </a:lnTo>
                  <a:lnTo>
                    <a:pt x="1838" y="10401"/>
                  </a:lnTo>
                  <a:lnTo>
                    <a:pt x="1812" y="10271"/>
                  </a:lnTo>
                  <a:lnTo>
                    <a:pt x="1838" y="10142"/>
                  </a:lnTo>
                  <a:lnTo>
                    <a:pt x="1889" y="10038"/>
                  </a:lnTo>
                  <a:lnTo>
                    <a:pt x="1993" y="9987"/>
                  </a:lnTo>
                  <a:lnTo>
                    <a:pt x="2122" y="9961"/>
                  </a:lnTo>
                  <a:lnTo>
                    <a:pt x="2252" y="9987"/>
                  </a:lnTo>
                  <a:lnTo>
                    <a:pt x="2355" y="10038"/>
                  </a:lnTo>
                  <a:lnTo>
                    <a:pt x="2458" y="10142"/>
                  </a:lnTo>
                  <a:lnTo>
                    <a:pt x="2536" y="10142"/>
                  </a:lnTo>
                  <a:lnTo>
                    <a:pt x="2614" y="10168"/>
                  </a:lnTo>
                  <a:lnTo>
                    <a:pt x="2665" y="10142"/>
                  </a:lnTo>
                  <a:lnTo>
                    <a:pt x="2743" y="10142"/>
                  </a:lnTo>
                  <a:lnTo>
                    <a:pt x="2847" y="10038"/>
                  </a:lnTo>
                  <a:lnTo>
                    <a:pt x="2950" y="9987"/>
                  </a:lnTo>
                  <a:lnTo>
                    <a:pt x="3079" y="9961"/>
                  </a:lnTo>
                  <a:close/>
                  <a:moveTo>
                    <a:pt x="4580" y="10814"/>
                  </a:moveTo>
                  <a:lnTo>
                    <a:pt x="4476" y="10840"/>
                  </a:lnTo>
                  <a:lnTo>
                    <a:pt x="4399" y="10892"/>
                  </a:lnTo>
                  <a:lnTo>
                    <a:pt x="4373" y="10970"/>
                  </a:lnTo>
                  <a:lnTo>
                    <a:pt x="4347" y="11073"/>
                  </a:lnTo>
                  <a:lnTo>
                    <a:pt x="4373" y="11151"/>
                  </a:lnTo>
                  <a:lnTo>
                    <a:pt x="4399" y="11228"/>
                  </a:lnTo>
                  <a:lnTo>
                    <a:pt x="4476" y="11280"/>
                  </a:lnTo>
                  <a:lnTo>
                    <a:pt x="4580" y="11306"/>
                  </a:lnTo>
                  <a:lnTo>
                    <a:pt x="6883" y="11306"/>
                  </a:lnTo>
                  <a:lnTo>
                    <a:pt x="6986" y="11280"/>
                  </a:lnTo>
                  <a:lnTo>
                    <a:pt x="7064" y="11228"/>
                  </a:lnTo>
                  <a:lnTo>
                    <a:pt x="7115" y="11151"/>
                  </a:lnTo>
                  <a:lnTo>
                    <a:pt x="7115" y="11073"/>
                  </a:lnTo>
                  <a:lnTo>
                    <a:pt x="7115" y="10970"/>
                  </a:lnTo>
                  <a:lnTo>
                    <a:pt x="7064" y="10892"/>
                  </a:lnTo>
                  <a:lnTo>
                    <a:pt x="6986" y="10840"/>
                  </a:lnTo>
                  <a:lnTo>
                    <a:pt x="6883" y="10814"/>
                  </a:lnTo>
                  <a:close/>
                  <a:moveTo>
                    <a:pt x="1967" y="9495"/>
                  </a:moveTo>
                  <a:lnTo>
                    <a:pt x="1838" y="9547"/>
                  </a:lnTo>
                  <a:lnTo>
                    <a:pt x="1682" y="9624"/>
                  </a:lnTo>
                  <a:lnTo>
                    <a:pt x="1553" y="9728"/>
                  </a:lnTo>
                  <a:lnTo>
                    <a:pt x="1475" y="9831"/>
                  </a:lnTo>
                  <a:lnTo>
                    <a:pt x="1398" y="9987"/>
                  </a:lnTo>
                  <a:lnTo>
                    <a:pt x="1346" y="10116"/>
                  </a:lnTo>
                  <a:lnTo>
                    <a:pt x="1346" y="10271"/>
                  </a:lnTo>
                  <a:lnTo>
                    <a:pt x="1346" y="10426"/>
                  </a:lnTo>
                  <a:lnTo>
                    <a:pt x="1398" y="10582"/>
                  </a:lnTo>
                  <a:lnTo>
                    <a:pt x="1475" y="10711"/>
                  </a:lnTo>
                  <a:lnTo>
                    <a:pt x="1553" y="10840"/>
                  </a:lnTo>
                  <a:lnTo>
                    <a:pt x="2329" y="11616"/>
                  </a:lnTo>
                  <a:lnTo>
                    <a:pt x="2458" y="11694"/>
                  </a:lnTo>
                  <a:lnTo>
                    <a:pt x="2614" y="11720"/>
                  </a:lnTo>
                  <a:lnTo>
                    <a:pt x="2665" y="11720"/>
                  </a:lnTo>
                  <a:lnTo>
                    <a:pt x="2743" y="11694"/>
                  </a:lnTo>
                  <a:lnTo>
                    <a:pt x="2872" y="11616"/>
                  </a:lnTo>
                  <a:lnTo>
                    <a:pt x="3649" y="10840"/>
                  </a:lnTo>
                  <a:lnTo>
                    <a:pt x="3726" y="10711"/>
                  </a:lnTo>
                  <a:lnTo>
                    <a:pt x="3804" y="10582"/>
                  </a:lnTo>
                  <a:lnTo>
                    <a:pt x="3856" y="10426"/>
                  </a:lnTo>
                  <a:lnTo>
                    <a:pt x="3856" y="10271"/>
                  </a:lnTo>
                  <a:lnTo>
                    <a:pt x="3856" y="10116"/>
                  </a:lnTo>
                  <a:lnTo>
                    <a:pt x="3804" y="9987"/>
                  </a:lnTo>
                  <a:lnTo>
                    <a:pt x="3726" y="9831"/>
                  </a:lnTo>
                  <a:lnTo>
                    <a:pt x="3649" y="9728"/>
                  </a:lnTo>
                  <a:lnTo>
                    <a:pt x="3519" y="9624"/>
                  </a:lnTo>
                  <a:lnTo>
                    <a:pt x="3364" y="9547"/>
                  </a:lnTo>
                  <a:lnTo>
                    <a:pt x="3235" y="9495"/>
                  </a:lnTo>
                  <a:lnTo>
                    <a:pt x="2950" y="9495"/>
                  </a:lnTo>
                  <a:lnTo>
                    <a:pt x="2821" y="9521"/>
                  </a:lnTo>
                  <a:lnTo>
                    <a:pt x="2717" y="9573"/>
                  </a:lnTo>
                  <a:lnTo>
                    <a:pt x="2614" y="9650"/>
                  </a:lnTo>
                  <a:lnTo>
                    <a:pt x="2484" y="9573"/>
                  </a:lnTo>
                  <a:lnTo>
                    <a:pt x="2381" y="9521"/>
                  </a:lnTo>
                  <a:lnTo>
                    <a:pt x="2252" y="9495"/>
                  </a:lnTo>
                  <a:close/>
                  <a:moveTo>
                    <a:pt x="4580" y="13014"/>
                  </a:moveTo>
                  <a:lnTo>
                    <a:pt x="4476" y="13039"/>
                  </a:lnTo>
                  <a:lnTo>
                    <a:pt x="4399" y="13091"/>
                  </a:lnTo>
                  <a:lnTo>
                    <a:pt x="4373" y="13143"/>
                  </a:lnTo>
                  <a:lnTo>
                    <a:pt x="4347" y="13246"/>
                  </a:lnTo>
                  <a:lnTo>
                    <a:pt x="4373" y="13350"/>
                  </a:lnTo>
                  <a:lnTo>
                    <a:pt x="4399" y="13402"/>
                  </a:lnTo>
                  <a:lnTo>
                    <a:pt x="4476" y="13453"/>
                  </a:lnTo>
                  <a:lnTo>
                    <a:pt x="4580" y="13479"/>
                  </a:lnTo>
                  <a:lnTo>
                    <a:pt x="8512" y="13479"/>
                  </a:lnTo>
                  <a:lnTo>
                    <a:pt x="8616" y="13453"/>
                  </a:lnTo>
                  <a:lnTo>
                    <a:pt x="8668" y="13402"/>
                  </a:lnTo>
                  <a:lnTo>
                    <a:pt x="8719" y="13350"/>
                  </a:lnTo>
                  <a:lnTo>
                    <a:pt x="8745" y="13246"/>
                  </a:lnTo>
                  <a:lnTo>
                    <a:pt x="8719" y="13143"/>
                  </a:lnTo>
                  <a:lnTo>
                    <a:pt x="8668" y="13091"/>
                  </a:lnTo>
                  <a:lnTo>
                    <a:pt x="8616" y="13039"/>
                  </a:lnTo>
                  <a:lnTo>
                    <a:pt x="8512" y="13014"/>
                  </a:lnTo>
                  <a:close/>
                  <a:moveTo>
                    <a:pt x="6262" y="0"/>
                  </a:moveTo>
                  <a:lnTo>
                    <a:pt x="6055" y="26"/>
                  </a:lnTo>
                  <a:lnTo>
                    <a:pt x="5874" y="104"/>
                  </a:lnTo>
                  <a:lnTo>
                    <a:pt x="5692" y="181"/>
                  </a:lnTo>
                  <a:lnTo>
                    <a:pt x="5563" y="311"/>
                  </a:lnTo>
                  <a:lnTo>
                    <a:pt x="5434" y="466"/>
                  </a:lnTo>
                  <a:lnTo>
                    <a:pt x="5330" y="621"/>
                  </a:lnTo>
                  <a:lnTo>
                    <a:pt x="5278" y="802"/>
                  </a:lnTo>
                  <a:lnTo>
                    <a:pt x="5253" y="1009"/>
                  </a:lnTo>
                  <a:lnTo>
                    <a:pt x="5253" y="2691"/>
                  </a:lnTo>
                  <a:lnTo>
                    <a:pt x="2743" y="2691"/>
                  </a:lnTo>
                  <a:lnTo>
                    <a:pt x="2640" y="2717"/>
                  </a:lnTo>
                  <a:lnTo>
                    <a:pt x="2562" y="2768"/>
                  </a:lnTo>
                  <a:lnTo>
                    <a:pt x="78" y="5252"/>
                  </a:lnTo>
                  <a:lnTo>
                    <a:pt x="27" y="5330"/>
                  </a:lnTo>
                  <a:lnTo>
                    <a:pt x="1" y="5433"/>
                  </a:lnTo>
                  <a:lnTo>
                    <a:pt x="1" y="13427"/>
                  </a:lnTo>
                  <a:lnTo>
                    <a:pt x="27" y="13531"/>
                  </a:lnTo>
                  <a:lnTo>
                    <a:pt x="78" y="13609"/>
                  </a:lnTo>
                  <a:lnTo>
                    <a:pt x="156" y="13660"/>
                  </a:lnTo>
                  <a:lnTo>
                    <a:pt x="234" y="13686"/>
                  </a:lnTo>
                  <a:lnTo>
                    <a:pt x="337" y="13660"/>
                  </a:lnTo>
                  <a:lnTo>
                    <a:pt x="415" y="13609"/>
                  </a:lnTo>
                  <a:lnTo>
                    <a:pt x="466" y="13531"/>
                  </a:lnTo>
                  <a:lnTo>
                    <a:pt x="466" y="13427"/>
                  </a:lnTo>
                  <a:lnTo>
                    <a:pt x="466" y="5666"/>
                  </a:lnTo>
                  <a:lnTo>
                    <a:pt x="1812" y="5666"/>
                  </a:lnTo>
                  <a:lnTo>
                    <a:pt x="2045" y="5640"/>
                  </a:lnTo>
                  <a:lnTo>
                    <a:pt x="2277" y="5563"/>
                  </a:lnTo>
                  <a:lnTo>
                    <a:pt x="2458" y="5459"/>
                  </a:lnTo>
                  <a:lnTo>
                    <a:pt x="2640" y="5330"/>
                  </a:lnTo>
                  <a:lnTo>
                    <a:pt x="2769" y="5149"/>
                  </a:lnTo>
                  <a:lnTo>
                    <a:pt x="2898" y="4968"/>
                  </a:lnTo>
                  <a:lnTo>
                    <a:pt x="2950" y="4735"/>
                  </a:lnTo>
                  <a:lnTo>
                    <a:pt x="2976" y="4502"/>
                  </a:lnTo>
                  <a:lnTo>
                    <a:pt x="2976" y="3157"/>
                  </a:lnTo>
                  <a:lnTo>
                    <a:pt x="5253" y="3157"/>
                  </a:lnTo>
                  <a:lnTo>
                    <a:pt x="5253" y="6002"/>
                  </a:lnTo>
                  <a:lnTo>
                    <a:pt x="5278" y="6080"/>
                  </a:lnTo>
                  <a:lnTo>
                    <a:pt x="5304" y="6158"/>
                  </a:lnTo>
                  <a:lnTo>
                    <a:pt x="5382" y="6235"/>
                  </a:lnTo>
                  <a:lnTo>
                    <a:pt x="5460" y="6261"/>
                  </a:lnTo>
                  <a:lnTo>
                    <a:pt x="5563" y="6261"/>
                  </a:lnTo>
                  <a:lnTo>
                    <a:pt x="5641" y="6209"/>
                  </a:lnTo>
                  <a:lnTo>
                    <a:pt x="7296" y="4968"/>
                  </a:lnTo>
                  <a:lnTo>
                    <a:pt x="9211" y="4968"/>
                  </a:lnTo>
                  <a:lnTo>
                    <a:pt x="9211" y="5666"/>
                  </a:lnTo>
                  <a:lnTo>
                    <a:pt x="9237" y="5744"/>
                  </a:lnTo>
                  <a:lnTo>
                    <a:pt x="9289" y="5821"/>
                  </a:lnTo>
                  <a:lnTo>
                    <a:pt x="9366" y="5873"/>
                  </a:lnTo>
                  <a:lnTo>
                    <a:pt x="9470" y="5899"/>
                  </a:lnTo>
                  <a:lnTo>
                    <a:pt x="9547" y="5873"/>
                  </a:lnTo>
                  <a:lnTo>
                    <a:pt x="9625" y="5821"/>
                  </a:lnTo>
                  <a:lnTo>
                    <a:pt x="9677" y="5744"/>
                  </a:lnTo>
                  <a:lnTo>
                    <a:pt x="9703" y="5666"/>
                  </a:lnTo>
                  <a:lnTo>
                    <a:pt x="9703" y="4968"/>
                  </a:lnTo>
                  <a:lnTo>
                    <a:pt x="12859" y="4968"/>
                  </a:lnTo>
                  <a:lnTo>
                    <a:pt x="13040" y="4890"/>
                  </a:lnTo>
                  <a:lnTo>
                    <a:pt x="13221" y="4812"/>
                  </a:lnTo>
                  <a:lnTo>
                    <a:pt x="13350" y="4683"/>
                  </a:lnTo>
                  <a:lnTo>
                    <a:pt x="13480" y="4528"/>
                  </a:lnTo>
                  <a:lnTo>
                    <a:pt x="13583" y="4372"/>
                  </a:lnTo>
                  <a:lnTo>
                    <a:pt x="13635" y="4191"/>
                  </a:lnTo>
                  <a:lnTo>
                    <a:pt x="13661" y="3984"/>
                  </a:lnTo>
                  <a:lnTo>
                    <a:pt x="13661" y="3027"/>
                  </a:lnTo>
                  <a:lnTo>
                    <a:pt x="13635" y="2950"/>
                  </a:lnTo>
                  <a:lnTo>
                    <a:pt x="13583" y="2872"/>
                  </a:lnTo>
                  <a:lnTo>
                    <a:pt x="13506" y="2820"/>
                  </a:lnTo>
                  <a:lnTo>
                    <a:pt x="13428" y="2794"/>
                  </a:lnTo>
                  <a:lnTo>
                    <a:pt x="13325" y="2820"/>
                  </a:lnTo>
                  <a:lnTo>
                    <a:pt x="13247" y="2872"/>
                  </a:lnTo>
                  <a:lnTo>
                    <a:pt x="13195" y="2950"/>
                  </a:lnTo>
                  <a:lnTo>
                    <a:pt x="13169" y="3027"/>
                  </a:lnTo>
                  <a:lnTo>
                    <a:pt x="13169" y="3984"/>
                  </a:lnTo>
                  <a:lnTo>
                    <a:pt x="13169" y="4088"/>
                  </a:lnTo>
                  <a:lnTo>
                    <a:pt x="13143" y="4191"/>
                  </a:lnTo>
                  <a:lnTo>
                    <a:pt x="13092" y="4269"/>
                  </a:lnTo>
                  <a:lnTo>
                    <a:pt x="13014" y="4347"/>
                  </a:lnTo>
                  <a:lnTo>
                    <a:pt x="12936" y="4424"/>
                  </a:lnTo>
                  <a:lnTo>
                    <a:pt x="12859" y="4476"/>
                  </a:lnTo>
                  <a:lnTo>
                    <a:pt x="12755" y="4502"/>
                  </a:lnTo>
                  <a:lnTo>
                    <a:pt x="7219" y="4502"/>
                  </a:lnTo>
                  <a:lnTo>
                    <a:pt x="7141" y="4528"/>
                  </a:lnTo>
                  <a:lnTo>
                    <a:pt x="7064" y="4554"/>
                  </a:lnTo>
                  <a:lnTo>
                    <a:pt x="5744" y="5563"/>
                  </a:lnTo>
                  <a:lnTo>
                    <a:pt x="5744" y="2924"/>
                  </a:lnTo>
                  <a:lnTo>
                    <a:pt x="5744" y="1009"/>
                  </a:lnTo>
                  <a:lnTo>
                    <a:pt x="5744" y="906"/>
                  </a:lnTo>
                  <a:lnTo>
                    <a:pt x="5770" y="802"/>
                  </a:lnTo>
                  <a:lnTo>
                    <a:pt x="5822" y="725"/>
                  </a:lnTo>
                  <a:lnTo>
                    <a:pt x="5899" y="647"/>
                  </a:lnTo>
                  <a:lnTo>
                    <a:pt x="5977" y="569"/>
                  </a:lnTo>
                  <a:lnTo>
                    <a:pt x="6055" y="518"/>
                  </a:lnTo>
                  <a:lnTo>
                    <a:pt x="6158" y="492"/>
                  </a:lnTo>
                  <a:lnTo>
                    <a:pt x="12755" y="492"/>
                  </a:lnTo>
                  <a:lnTo>
                    <a:pt x="12859" y="518"/>
                  </a:lnTo>
                  <a:lnTo>
                    <a:pt x="12936" y="569"/>
                  </a:lnTo>
                  <a:lnTo>
                    <a:pt x="13014" y="647"/>
                  </a:lnTo>
                  <a:lnTo>
                    <a:pt x="13092" y="725"/>
                  </a:lnTo>
                  <a:lnTo>
                    <a:pt x="13143" y="802"/>
                  </a:lnTo>
                  <a:lnTo>
                    <a:pt x="13169" y="906"/>
                  </a:lnTo>
                  <a:lnTo>
                    <a:pt x="13169" y="1009"/>
                  </a:lnTo>
                  <a:lnTo>
                    <a:pt x="13169" y="1966"/>
                  </a:lnTo>
                  <a:lnTo>
                    <a:pt x="13195" y="2044"/>
                  </a:lnTo>
                  <a:lnTo>
                    <a:pt x="13247" y="2122"/>
                  </a:lnTo>
                  <a:lnTo>
                    <a:pt x="13325" y="2173"/>
                  </a:lnTo>
                  <a:lnTo>
                    <a:pt x="13428" y="2199"/>
                  </a:lnTo>
                  <a:lnTo>
                    <a:pt x="13506" y="2173"/>
                  </a:lnTo>
                  <a:lnTo>
                    <a:pt x="13583" y="2122"/>
                  </a:lnTo>
                  <a:lnTo>
                    <a:pt x="13635" y="2044"/>
                  </a:lnTo>
                  <a:lnTo>
                    <a:pt x="13661" y="1966"/>
                  </a:lnTo>
                  <a:lnTo>
                    <a:pt x="13661" y="1009"/>
                  </a:lnTo>
                  <a:lnTo>
                    <a:pt x="13635" y="802"/>
                  </a:lnTo>
                  <a:lnTo>
                    <a:pt x="13583" y="621"/>
                  </a:lnTo>
                  <a:lnTo>
                    <a:pt x="13480" y="466"/>
                  </a:lnTo>
                  <a:lnTo>
                    <a:pt x="13350" y="311"/>
                  </a:lnTo>
                  <a:lnTo>
                    <a:pt x="13221" y="181"/>
                  </a:lnTo>
                  <a:lnTo>
                    <a:pt x="13040" y="104"/>
                  </a:lnTo>
                  <a:lnTo>
                    <a:pt x="12859" y="26"/>
                  </a:lnTo>
                  <a:lnTo>
                    <a:pt x="12652" y="0"/>
                  </a:lnTo>
                  <a:close/>
                  <a:moveTo>
                    <a:pt x="3079" y="13065"/>
                  </a:moveTo>
                  <a:lnTo>
                    <a:pt x="3209" y="13091"/>
                  </a:lnTo>
                  <a:lnTo>
                    <a:pt x="3312" y="13143"/>
                  </a:lnTo>
                  <a:lnTo>
                    <a:pt x="3364" y="13246"/>
                  </a:lnTo>
                  <a:lnTo>
                    <a:pt x="3390" y="13376"/>
                  </a:lnTo>
                  <a:lnTo>
                    <a:pt x="3364" y="13505"/>
                  </a:lnTo>
                  <a:lnTo>
                    <a:pt x="3312" y="13609"/>
                  </a:lnTo>
                  <a:lnTo>
                    <a:pt x="2614" y="14307"/>
                  </a:lnTo>
                  <a:lnTo>
                    <a:pt x="1889" y="13609"/>
                  </a:lnTo>
                  <a:lnTo>
                    <a:pt x="1838" y="13505"/>
                  </a:lnTo>
                  <a:lnTo>
                    <a:pt x="1812" y="13376"/>
                  </a:lnTo>
                  <a:lnTo>
                    <a:pt x="1838" y="13246"/>
                  </a:lnTo>
                  <a:lnTo>
                    <a:pt x="1889" y="13143"/>
                  </a:lnTo>
                  <a:lnTo>
                    <a:pt x="1993" y="13091"/>
                  </a:lnTo>
                  <a:lnTo>
                    <a:pt x="2122" y="13065"/>
                  </a:lnTo>
                  <a:lnTo>
                    <a:pt x="2252" y="13091"/>
                  </a:lnTo>
                  <a:lnTo>
                    <a:pt x="2355" y="13143"/>
                  </a:lnTo>
                  <a:lnTo>
                    <a:pt x="2458" y="13221"/>
                  </a:lnTo>
                  <a:lnTo>
                    <a:pt x="2536" y="13246"/>
                  </a:lnTo>
                  <a:lnTo>
                    <a:pt x="2614" y="13272"/>
                  </a:lnTo>
                  <a:lnTo>
                    <a:pt x="2665" y="13246"/>
                  </a:lnTo>
                  <a:lnTo>
                    <a:pt x="2743" y="13221"/>
                  </a:lnTo>
                  <a:lnTo>
                    <a:pt x="2847" y="13143"/>
                  </a:lnTo>
                  <a:lnTo>
                    <a:pt x="2950" y="13091"/>
                  </a:lnTo>
                  <a:lnTo>
                    <a:pt x="3079" y="13065"/>
                  </a:lnTo>
                  <a:close/>
                  <a:moveTo>
                    <a:pt x="4580" y="13919"/>
                  </a:moveTo>
                  <a:lnTo>
                    <a:pt x="4476" y="13945"/>
                  </a:lnTo>
                  <a:lnTo>
                    <a:pt x="4399" y="13997"/>
                  </a:lnTo>
                  <a:lnTo>
                    <a:pt x="4373" y="14074"/>
                  </a:lnTo>
                  <a:lnTo>
                    <a:pt x="4347" y="14152"/>
                  </a:lnTo>
                  <a:lnTo>
                    <a:pt x="4373" y="14255"/>
                  </a:lnTo>
                  <a:lnTo>
                    <a:pt x="4399" y="14333"/>
                  </a:lnTo>
                  <a:lnTo>
                    <a:pt x="4476" y="14385"/>
                  </a:lnTo>
                  <a:lnTo>
                    <a:pt x="4580" y="14411"/>
                  </a:lnTo>
                  <a:lnTo>
                    <a:pt x="6883" y="14411"/>
                  </a:lnTo>
                  <a:lnTo>
                    <a:pt x="6986" y="14385"/>
                  </a:lnTo>
                  <a:lnTo>
                    <a:pt x="7064" y="14333"/>
                  </a:lnTo>
                  <a:lnTo>
                    <a:pt x="7115" y="14255"/>
                  </a:lnTo>
                  <a:lnTo>
                    <a:pt x="7115" y="14152"/>
                  </a:lnTo>
                  <a:lnTo>
                    <a:pt x="7115" y="14074"/>
                  </a:lnTo>
                  <a:lnTo>
                    <a:pt x="7064" y="13997"/>
                  </a:lnTo>
                  <a:lnTo>
                    <a:pt x="6986" y="13945"/>
                  </a:lnTo>
                  <a:lnTo>
                    <a:pt x="6883" y="13919"/>
                  </a:lnTo>
                  <a:close/>
                  <a:moveTo>
                    <a:pt x="2122" y="12574"/>
                  </a:moveTo>
                  <a:lnTo>
                    <a:pt x="1967" y="12600"/>
                  </a:lnTo>
                  <a:lnTo>
                    <a:pt x="1838" y="12651"/>
                  </a:lnTo>
                  <a:lnTo>
                    <a:pt x="1682" y="12703"/>
                  </a:lnTo>
                  <a:lnTo>
                    <a:pt x="1553" y="12807"/>
                  </a:lnTo>
                  <a:lnTo>
                    <a:pt x="1475" y="12936"/>
                  </a:lnTo>
                  <a:lnTo>
                    <a:pt x="1398" y="13065"/>
                  </a:lnTo>
                  <a:lnTo>
                    <a:pt x="1346" y="13221"/>
                  </a:lnTo>
                  <a:lnTo>
                    <a:pt x="1346" y="13376"/>
                  </a:lnTo>
                  <a:lnTo>
                    <a:pt x="1346" y="13531"/>
                  </a:lnTo>
                  <a:lnTo>
                    <a:pt x="1398" y="13660"/>
                  </a:lnTo>
                  <a:lnTo>
                    <a:pt x="1475" y="13816"/>
                  </a:lnTo>
                  <a:lnTo>
                    <a:pt x="1553" y="13919"/>
                  </a:lnTo>
                  <a:lnTo>
                    <a:pt x="2329" y="14721"/>
                  </a:lnTo>
                  <a:lnTo>
                    <a:pt x="2458" y="14799"/>
                  </a:lnTo>
                  <a:lnTo>
                    <a:pt x="2614" y="14825"/>
                  </a:lnTo>
                  <a:lnTo>
                    <a:pt x="2743" y="14799"/>
                  </a:lnTo>
                  <a:lnTo>
                    <a:pt x="2872" y="14721"/>
                  </a:lnTo>
                  <a:lnTo>
                    <a:pt x="3649" y="13919"/>
                  </a:lnTo>
                  <a:lnTo>
                    <a:pt x="3726" y="13816"/>
                  </a:lnTo>
                  <a:lnTo>
                    <a:pt x="3804" y="13660"/>
                  </a:lnTo>
                  <a:lnTo>
                    <a:pt x="3856" y="13531"/>
                  </a:lnTo>
                  <a:lnTo>
                    <a:pt x="3856" y="13376"/>
                  </a:lnTo>
                  <a:lnTo>
                    <a:pt x="3856" y="13221"/>
                  </a:lnTo>
                  <a:lnTo>
                    <a:pt x="3804" y="13065"/>
                  </a:lnTo>
                  <a:lnTo>
                    <a:pt x="3726" y="12936"/>
                  </a:lnTo>
                  <a:lnTo>
                    <a:pt x="3649" y="12807"/>
                  </a:lnTo>
                  <a:lnTo>
                    <a:pt x="3519" y="12703"/>
                  </a:lnTo>
                  <a:lnTo>
                    <a:pt x="3364" y="12651"/>
                  </a:lnTo>
                  <a:lnTo>
                    <a:pt x="3235" y="12600"/>
                  </a:lnTo>
                  <a:lnTo>
                    <a:pt x="3079" y="12574"/>
                  </a:lnTo>
                  <a:lnTo>
                    <a:pt x="2950" y="12600"/>
                  </a:lnTo>
                  <a:lnTo>
                    <a:pt x="2821" y="12625"/>
                  </a:lnTo>
                  <a:lnTo>
                    <a:pt x="2717" y="12677"/>
                  </a:lnTo>
                  <a:lnTo>
                    <a:pt x="2614" y="12755"/>
                  </a:lnTo>
                  <a:lnTo>
                    <a:pt x="2484" y="12677"/>
                  </a:lnTo>
                  <a:lnTo>
                    <a:pt x="2381" y="12625"/>
                  </a:lnTo>
                  <a:lnTo>
                    <a:pt x="2252" y="12600"/>
                  </a:lnTo>
                  <a:lnTo>
                    <a:pt x="2122" y="12574"/>
                  </a:lnTo>
                  <a:close/>
                  <a:moveTo>
                    <a:pt x="9470" y="6494"/>
                  </a:moveTo>
                  <a:lnTo>
                    <a:pt x="9366" y="6520"/>
                  </a:lnTo>
                  <a:lnTo>
                    <a:pt x="9289" y="6572"/>
                  </a:lnTo>
                  <a:lnTo>
                    <a:pt x="9237" y="6623"/>
                  </a:lnTo>
                  <a:lnTo>
                    <a:pt x="9211" y="6727"/>
                  </a:lnTo>
                  <a:lnTo>
                    <a:pt x="9211" y="14954"/>
                  </a:lnTo>
                  <a:lnTo>
                    <a:pt x="9211" y="15109"/>
                  </a:lnTo>
                  <a:lnTo>
                    <a:pt x="9159" y="15238"/>
                  </a:lnTo>
                  <a:lnTo>
                    <a:pt x="9107" y="15342"/>
                  </a:lnTo>
                  <a:lnTo>
                    <a:pt x="9030" y="15445"/>
                  </a:lnTo>
                  <a:lnTo>
                    <a:pt x="8926" y="15523"/>
                  </a:lnTo>
                  <a:lnTo>
                    <a:pt x="8797" y="15601"/>
                  </a:lnTo>
                  <a:lnTo>
                    <a:pt x="8668" y="15627"/>
                  </a:lnTo>
                  <a:lnTo>
                    <a:pt x="8538" y="15652"/>
                  </a:lnTo>
                  <a:lnTo>
                    <a:pt x="1165" y="15652"/>
                  </a:lnTo>
                  <a:lnTo>
                    <a:pt x="1010" y="15627"/>
                  </a:lnTo>
                  <a:lnTo>
                    <a:pt x="880" y="15601"/>
                  </a:lnTo>
                  <a:lnTo>
                    <a:pt x="777" y="15523"/>
                  </a:lnTo>
                  <a:lnTo>
                    <a:pt x="673" y="15445"/>
                  </a:lnTo>
                  <a:lnTo>
                    <a:pt x="596" y="15342"/>
                  </a:lnTo>
                  <a:lnTo>
                    <a:pt x="518" y="15238"/>
                  </a:lnTo>
                  <a:lnTo>
                    <a:pt x="492" y="15109"/>
                  </a:lnTo>
                  <a:lnTo>
                    <a:pt x="466" y="14954"/>
                  </a:lnTo>
                  <a:lnTo>
                    <a:pt x="466" y="14514"/>
                  </a:lnTo>
                  <a:lnTo>
                    <a:pt x="466" y="14411"/>
                  </a:lnTo>
                  <a:lnTo>
                    <a:pt x="415" y="14333"/>
                  </a:lnTo>
                  <a:lnTo>
                    <a:pt x="337" y="14281"/>
                  </a:lnTo>
                  <a:lnTo>
                    <a:pt x="156" y="14281"/>
                  </a:lnTo>
                  <a:lnTo>
                    <a:pt x="78" y="14333"/>
                  </a:lnTo>
                  <a:lnTo>
                    <a:pt x="27" y="14411"/>
                  </a:lnTo>
                  <a:lnTo>
                    <a:pt x="1" y="14514"/>
                  </a:lnTo>
                  <a:lnTo>
                    <a:pt x="1" y="14954"/>
                  </a:lnTo>
                  <a:lnTo>
                    <a:pt x="27" y="15187"/>
                  </a:lnTo>
                  <a:lnTo>
                    <a:pt x="104" y="15420"/>
                  </a:lnTo>
                  <a:lnTo>
                    <a:pt x="208" y="15601"/>
                  </a:lnTo>
                  <a:lnTo>
                    <a:pt x="337" y="15782"/>
                  </a:lnTo>
                  <a:lnTo>
                    <a:pt x="518" y="15911"/>
                  </a:lnTo>
                  <a:lnTo>
                    <a:pt x="699" y="16015"/>
                  </a:lnTo>
                  <a:lnTo>
                    <a:pt x="932" y="16092"/>
                  </a:lnTo>
                  <a:lnTo>
                    <a:pt x="1165" y="16118"/>
                  </a:lnTo>
                  <a:lnTo>
                    <a:pt x="8538" y="16118"/>
                  </a:lnTo>
                  <a:lnTo>
                    <a:pt x="8771" y="16092"/>
                  </a:lnTo>
                  <a:lnTo>
                    <a:pt x="8978" y="16015"/>
                  </a:lnTo>
                  <a:lnTo>
                    <a:pt x="9185" y="15911"/>
                  </a:lnTo>
                  <a:lnTo>
                    <a:pt x="9366" y="15782"/>
                  </a:lnTo>
                  <a:lnTo>
                    <a:pt x="9496" y="15601"/>
                  </a:lnTo>
                  <a:lnTo>
                    <a:pt x="9599" y="15420"/>
                  </a:lnTo>
                  <a:lnTo>
                    <a:pt x="9677" y="15187"/>
                  </a:lnTo>
                  <a:lnTo>
                    <a:pt x="9703" y="14954"/>
                  </a:lnTo>
                  <a:lnTo>
                    <a:pt x="9703" y="6727"/>
                  </a:lnTo>
                  <a:lnTo>
                    <a:pt x="9677" y="6623"/>
                  </a:lnTo>
                  <a:lnTo>
                    <a:pt x="9625" y="6572"/>
                  </a:lnTo>
                  <a:lnTo>
                    <a:pt x="9547" y="6520"/>
                  </a:lnTo>
                  <a:lnTo>
                    <a:pt x="9470" y="64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68" name="Google Shape;3068;p26"/>
          <p:cNvGrpSpPr/>
          <p:nvPr/>
        </p:nvGrpSpPr>
        <p:grpSpPr>
          <a:xfrm>
            <a:off x="6979169" y="3426975"/>
            <a:ext cx="402325" cy="238050"/>
            <a:chOff x="6987400" y="3426975"/>
            <a:chExt cx="402325" cy="238050"/>
          </a:xfrm>
        </p:grpSpPr>
        <p:sp>
          <p:nvSpPr>
            <p:cNvPr id="3069" name="Google Shape;3069;p26"/>
            <p:cNvSpPr/>
            <p:nvPr/>
          </p:nvSpPr>
          <p:spPr>
            <a:xfrm>
              <a:off x="6993225" y="3432800"/>
              <a:ext cx="390700" cy="225750"/>
            </a:xfrm>
            <a:custGeom>
              <a:rect b="b" l="l" r="r" t="t"/>
              <a:pathLst>
                <a:path extrusionOk="0" h="9030" w="15628">
                  <a:moveTo>
                    <a:pt x="906" y="1"/>
                  </a:moveTo>
                  <a:lnTo>
                    <a:pt x="14722" y="1"/>
                  </a:lnTo>
                  <a:lnTo>
                    <a:pt x="14722" y="1"/>
                  </a:lnTo>
                  <a:lnTo>
                    <a:pt x="14903" y="26"/>
                  </a:lnTo>
                  <a:lnTo>
                    <a:pt x="15084" y="78"/>
                  </a:lnTo>
                  <a:lnTo>
                    <a:pt x="15239" y="156"/>
                  </a:lnTo>
                  <a:lnTo>
                    <a:pt x="15368" y="259"/>
                  </a:lnTo>
                  <a:lnTo>
                    <a:pt x="15472" y="415"/>
                  </a:lnTo>
                  <a:lnTo>
                    <a:pt x="15575" y="570"/>
                  </a:lnTo>
                  <a:lnTo>
                    <a:pt x="15627" y="725"/>
                  </a:lnTo>
                  <a:lnTo>
                    <a:pt x="15627" y="906"/>
                  </a:lnTo>
                  <a:lnTo>
                    <a:pt x="15627" y="8124"/>
                  </a:lnTo>
                  <a:lnTo>
                    <a:pt x="15627" y="8124"/>
                  </a:lnTo>
                  <a:lnTo>
                    <a:pt x="15627" y="8305"/>
                  </a:lnTo>
                  <a:lnTo>
                    <a:pt x="15575" y="8486"/>
                  </a:lnTo>
                  <a:lnTo>
                    <a:pt x="15472" y="8642"/>
                  </a:lnTo>
                  <a:lnTo>
                    <a:pt x="15368" y="8771"/>
                  </a:lnTo>
                  <a:lnTo>
                    <a:pt x="15239" y="8874"/>
                  </a:lnTo>
                  <a:lnTo>
                    <a:pt x="15084" y="8978"/>
                  </a:lnTo>
                  <a:lnTo>
                    <a:pt x="14903" y="9030"/>
                  </a:lnTo>
                  <a:lnTo>
                    <a:pt x="14722" y="9030"/>
                  </a:lnTo>
                  <a:lnTo>
                    <a:pt x="906" y="9030"/>
                  </a:lnTo>
                  <a:lnTo>
                    <a:pt x="906" y="9030"/>
                  </a:lnTo>
                  <a:lnTo>
                    <a:pt x="725" y="9030"/>
                  </a:lnTo>
                  <a:lnTo>
                    <a:pt x="570" y="8978"/>
                  </a:lnTo>
                  <a:lnTo>
                    <a:pt x="415" y="8874"/>
                  </a:lnTo>
                  <a:lnTo>
                    <a:pt x="259" y="8771"/>
                  </a:lnTo>
                  <a:lnTo>
                    <a:pt x="156" y="8642"/>
                  </a:lnTo>
                  <a:lnTo>
                    <a:pt x="78" y="8486"/>
                  </a:lnTo>
                  <a:lnTo>
                    <a:pt x="27" y="8305"/>
                  </a:lnTo>
                  <a:lnTo>
                    <a:pt x="1" y="8124"/>
                  </a:lnTo>
                  <a:lnTo>
                    <a:pt x="1" y="906"/>
                  </a:lnTo>
                  <a:lnTo>
                    <a:pt x="1" y="906"/>
                  </a:lnTo>
                  <a:lnTo>
                    <a:pt x="27" y="725"/>
                  </a:lnTo>
                  <a:lnTo>
                    <a:pt x="78" y="570"/>
                  </a:lnTo>
                  <a:lnTo>
                    <a:pt x="156" y="415"/>
                  </a:lnTo>
                  <a:lnTo>
                    <a:pt x="259" y="259"/>
                  </a:lnTo>
                  <a:lnTo>
                    <a:pt x="415" y="156"/>
                  </a:lnTo>
                  <a:lnTo>
                    <a:pt x="570" y="78"/>
                  </a:lnTo>
                  <a:lnTo>
                    <a:pt x="725" y="26"/>
                  </a:lnTo>
                  <a:lnTo>
                    <a:pt x="906" y="1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26"/>
            <p:cNvSpPr/>
            <p:nvPr/>
          </p:nvSpPr>
          <p:spPr>
            <a:xfrm>
              <a:off x="7198250" y="3432800"/>
              <a:ext cx="185675" cy="185650"/>
            </a:xfrm>
            <a:custGeom>
              <a:rect b="b" l="l" r="r" t="t"/>
              <a:pathLst>
                <a:path extrusionOk="0" h="7426" w="7427">
                  <a:moveTo>
                    <a:pt x="1" y="1"/>
                  </a:moveTo>
                  <a:lnTo>
                    <a:pt x="2122" y="1"/>
                  </a:lnTo>
                  <a:lnTo>
                    <a:pt x="7426" y="5304"/>
                  </a:lnTo>
                  <a:lnTo>
                    <a:pt x="7426" y="74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26"/>
            <p:cNvSpPr/>
            <p:nvPr/>
          </p:nvSpPr>
          <p:spPr>
            <a:xfrm>
              <a:off x="7249350" y="3456725"/>
              <a:ext cx="108700" cy="113225"/>
            </a:xfrm>
            <a:custGeom>
              <a:rect b="b" l="l" r="r" t="t"/>
              <a:pathLst>
                <a:path extrusionOk="0" h="4529" w="4348">
                  <a:moveTo>
                    <a:pt x="2174" y="1"/>
                  </a:moveTo>
                  <a:lnTo>
                    <a:pt x="2174" y="1"/>
                  </a:lnTo>
                  <a:lnTo>
                    <a:pt x="2252" y="1"/>
                  </a:lnTo>
                  <a:lnTo>
                    <a:pt x="2329" y="53"/>
                  </a:lnTo>
                  <a:lnTo>
                    <a:pt x="2484" y="156"/>
                  </a:lnTo>
                  <a:lnTo>
                    <a:pt x="2640" y="285"/>
                  </a:lnTo>
                  <a:lnTo>
                    <a:pt x="2717" y="337"/>
                  </a:lnTo>
                  <a:lnTo>
                    <a:pt x="2795" y="389"/>
                  </a:lnTo>
                  <a:lnTo>
                    <a:pt x="2795" y="389"/>
                  </a:lnTo>
                  <a:lnTo>
                    <a:pt x="2873" y="389"/>
                  </a:lnTo>
                  <a:lnTo>
                    <a:pt x="2976" y="389"/>
                  </a:lnTo>
                  <a:lnTo>
                    <a:pt x="3157" y="389"/>
                  </a:lnTo>
                  <a:lnTo>
                    <a:pt x="3364" y="389"/>
                  </a:lnTo>
                  <a:lnTo>
                    <a:pt x="3442" y="389"/>
                  </a:lnTo>
                  <a:lnTo>
                    <a:pt x="3519" y="441"/>
                  </a:lnTo>
                  <a:lnTo>
                    <a:pt x="3519" y="441"/>
                  </a:lnTo>
                  <a:lnTo>
                    <a:pt x="3571" y="492"/>
                  </a:lnTo>
                  <a:lnTo>
                    <a:pt x="3597" y="570"/>
                  </a:lnTo>
                  <a:lnTo>
                    <a:pt x="3649" y="751"/>
                  </a:lnTo>
                  <a:lnTo>
                    <a:pt x="3700" y="932"/>
                  </a:lnTo>
                  <a:lnTo>
                    <a:pt x="3726" y="1010"/>
                  </a:lnTo>
                  <a:lnTo>
                    <a:pt x="3778" y="1087"/>
                  </a:lnTo>
                  <a:lnTo>
                    <a:pt x="3778" y="1087"/>
                  </a:lnTo>
                  <a:lnTo>
                    <a:pt x="3830" y="1165"/>
                  </a:lnTo>
                  <a:lnTo>
                    <a:pt x="3907" y="1217"/>
                  </a:lnTo>
                  <a:lnTo>
                    <a:pt x="4063" y="1294"/>
                  </a:lnTo>
                  <a:lnTo>
                    <a:pt x="4218" y="1424"/>
                  </a:lnTo>
                  <a:lnTo>
                    <a:pt x="4295" y="1476"/>
                  </a:lnTo>
                  <a:lnTo>
                    <a:pt x="4321" y="1553"/>
                  </a:lnTo>
                  <a:lnTo>
                    <a:pt x="4321" y="1553"/>
                  </a:lnTo>
                  <a:lnTo>
                    <a:pt x="4347" y="1631"/>
                  </a:lnTo>
                  <a:lnTo>
                    <a:pt x="4321" y="1708"/>
                  </a:lnTo>
                  <a:lnTo>
                    <a:pt x="4270" y="1889"/>
                  </a:lnTo>
                  <a:lnTo>
                    <a:pt x="4192" y="2096"/>
                  </a:lnTo>
                  <a:lnTo>
                    <a:pt x="4166" y="2174"/>
                  </a:lnTo>
                  <a:lnTo>
                    <a:pt x="4166" y="2278"/>
                  </a:lnTo>
                  <a:lnTo>
                    <a:pt x="4166" y="2278"/>
                  </a:lnTo>
                  <a:lnTo>
                    <a:pt x="4166" y="2355"/>
                  </a:lnTo>
                  <a:lnTo>
                    <a:pt x="4192" y="2459"/>
                  </a:lnTo>
                  <a:lnTo>
                    <a:pt x="4270" y="2640"/>
                  </a:lnTo>
                  <a:lnTo>
                    <a:pt x="4321" y="2821"/>
                  </a:lnTo>
                  <a:lnTo>
                    <a:pt x="4347" y="2898"/>
                  </a:lnTo>
                  <a:lnTo>
                    <a:pt x="4321" y="2976"/>
                  </a:lnTo>
                  <a:lnTo>
                    <a:pt x="4321" y="2976"/>
                  </a:lnTo>
                  <a:lnTo>
                    <a:pt x="4295" y="3054"/>
                  </a:lnTo>
                  <a:lnTo>
                    <a:pt x="4218" y="3131"/>
                  </a:lnTo>
                  <a:lnTo>
                    <a:pt x="4063" y="3235"/>
                  </a:lnTo>
                  <a:lnTo>
                    <a:pt x="3907" y="3312"/>
                  </a:lnTo>
                  <a:lnTo>
                    <a:pt x="3830" y="3364"/>
                  </a:lnTo>
                  <a:lnTo>
                    <a:pt x="3778" y="3442"/>
                  </a:lnTo>
                  <a:lnTo>
                    <a:pt x="3778" y="3442"/>
                  </a:lnTo>
                  <a:lnTo>
                    <a:pt x="3726" y="3519"/>
                  </a:lnTo>
                  <a:lnTo>
                    <a:pt x="3700" y="3597"/>
                  </a:lnTo>
                  <a:lnTo>
                    <a:pt x="3649" y="3778"/>
                  </a:lnTo>
                  <a:lnTo>
                    <a:pt x="3597" y="3959"/>
                  </a:lnTo>
                  <a:lnTo>
                    <a:pt x="3571" y="4037"/>
                  </a:lnTo>
                  <a:lnTo>
                    <a:pt x="3519" y="4089"/>
                  </a:lnTo>
                  <a:lnTo>
                    <a:pt x="3519" y="4089"/>
                  </a:lnTo>
                  <a:lnTo>
                    <a:pt x="3442" y="4140"/>
                  </a:lnTo>
                  <a:lnTo>
                    <a:pt x="3364" y="4140"/>
                  </a:lnTo>
                  <a:lnTo>
                    <a:pt x="3157" y="4140"/>
                  </a:lnTo>
                  <a:lnTo>
                    <a:pt x="2976" y="4140"/>
                  </a:lnTo>
                  <a:lnTo>
                    <a:pt x="2873" y="4140"/>
                  </a:lnTo>
                  <a:lnTo>
                    <a:pt x="2795" y="4140"/>
                  </a:lnTo>
                  <a:lnTo>
                    <a:pt x="2795" y="4140"/>
                  </a:lnTo>
                  <a:lnTo>
                    <a:pt x="2717" y="4192"/>
                  </a:lnTo>
                  <a:lnTo>
                    <a:pt x="2640" y="4244"/>
                  </a:lnTo>
                  <a:lnTo>
                    <a:pt x="2484" y="4373"/>
                  </a:lnTo>
                  <a:lnTo>
                    <a:pt x="2329" y="4477"/>
                  </a:lnTo>
                  <a:lnTo>
                    <a:pt x="2252" y="4528"/>
                  </a:lnTo>
                  <a:lnTo>
                    <a:pt x="2174" y="4528"/>
                  </a:lnTo>
                  <a:lnTo>
                    <a:pt x="2174" y="4528"/>
                  </a:lnTo>
                  <a:lnTo>
                    <a:pt x="2071" y="4528"/>
                  </a:lnTo>
                  <a:lnTo>
                    <a:pt x="1993" y="4477"/>
                  </a:lnTo>
                  <a:lnTo>
                    <a:pt x="1838" y="4373"/>
                  </a:lnTo>
                  <a:lnTo>
                    <a:pt x="1682" y="4244"/>
                  </a:lnTo>
                  <a:lnTo>
                    <a:pt x="1631" y="4192"/>
                  </a:lnTo>
                  <a:lnTo>
                    <a:pt x="1553" y="4140"/>
                  </a:lnTo>
                  <a:lnTo>
                    <a:pt x="1553" y="4140"/>
                  </a:lnTo>
                  <a:lnTo>
                    <a:pt x="1450" y="4140"/>
                  </a:lnTo>
                  <a:lnTo>
                    <a:pt x="1372" y="4140"/>
                  </a:lnTo>
                  <a:lnTo>
                    <a:pt x="1165" y="4140"/>
                  </a:lnTo>
                  <a:lnTo>
                    <a:pt x="984" y="4140"/>
                  </a:lnTo>
                  <a:lnTo>
                    <a:pt x="906" y="4140"/>
                  </a:lnTo>
                  <a:lnTo>
                    <a:pt x="829" y="4089"/>
                  </a:lnTo>
                  <a:lnTo>
                    <a:pt x="829" y="4089"/>
                  </a:lnTo>
                  <a:lnTo>
                    <a:pt x="777" y="4037"/>
                  </a:lnTo>
                  <a:lnTo>
                    <a:pt x="725" y="3959"/>
                  </a:lnTo>
                  <a:lnTo>
                    <a:pt x="673" y="3778"/>
                  </a:lnTo>
                  <a:lnTo>
                    <a:pt x="648" y="3597"/>
                  </a:lnTo>
                  <a:lnTo>
                    <a:pt x="596" y="3519"/>
                  </a:lnTo>
                  <a:lnTo>
                    <a:pt x="570" y="3442"/>
                  </a:lnTo>
                  <a:lnTo>
                    <a:pt x="570" y="3442"/>
                  </a:lnTo>
                  <a:lnTo>
                    <a:pt x="518" y="3364"/>
                  </a:lnTo>
                  <a:lnTo>
                    <a:pt x="441" y="3312"/>
                  </a:lnTo>
                  <a:lnTo>
                    <a:pt x="260" y="3235"/>
                  </a:lnTo>
                  <a:lnTo>
                    <a:pt x="104" y="3131"/>
                  </a:lnTo>
                  <a:lnTo>
                    <a:pt x="53" y="3054"/>
                  </a:lnTo>
                  <a:lnTo>
                    <a:pt x="1" y="2976"/>
                  </a:lnTo>
                  <a:lnTo>
                    <a:pt x="1" y="2976"/>
                  </a:lnTo>
                  <a:lnTo>
                    <a:pt x="1" y="2898"/>
                  </a:lnTo>
                  <a:lnTo>
                    <a:pt x="1" y="2821"/>
                  </a:lnTo>
                  <a:lnTo>
                    <a:pt x="78" y="2640"/>
                  </a:lnTo>
                  <a:lnTo>
                    <a:pt x="156" y="2459"/>
                  </a:lnTo>
                  <a:lnTo>
                    <a:pt x="182" y="2355"/>
                  </a:lnTo>
                  <a:lnTo>
                    <a:pt x="182" y="2278"/>
                  </a:lnTo>
                  <a:lnTo>
                    <a:pt x="182" y="2278"/>
                  </a:lnTo>
                  <a:lnTo>
                    <a:pt x="182" y="2174"/>
                  </a:lnTo>
                  <a:lnTo>
                    <a:pt x="156" y="2096"/>
                  </a:lnTo>
                  <a:lnTo>
                    <a:pt x="78" y="1889"/>
                  </a:lnTo>
                  <a:lnTo>
                    <a:pt x="1" y="1708"/>
                  </a:lnTo>
                  <a:lnTo>
                    <a:pt x="1" y="1631"/>
                  </a:lnTo>
                  <a:lnTo>
                    <a:pt x="1" y="1553"/>
                  </a:lnTo>
                  <a:lnTo>
                    <a:pt x="1" y="1553"/>
                  </a:lnTo>
                  <a:lnTo>
                    <a:pt x="53" y="1476"/>
                  </a:lnTo>
                  <a:lnTo>
                    <a:pt x="104" y="1424"/>
                  </a:lnTo>
                  <a:lnTo>
                    <a:pt x="260" y="1294"/>
                  </a:lnTo>
                  <a:lnTo>
                    <a:pt x="441" y="1217"/>
                  </a:lnTo>
                  <a:lnTo>
                    <a:pt x="518" y="1165"/>
                  </a:lnTo>
                  <a:lnTo>
                    <a:pt x="570" y="1087"/>
                  </a:lnTo>
                  <a:lnTo>
                    <a:pt x="570" y="1087"/>
                  </a:lnTo>
                  <a:lnTo>
                    <a:pt x="596" y="1010"/>
                  </a:lnTo>
                  <a:lnTo>
                    <a:pt x="648" y="932"/>
                  </a:lnTo>
                  <a:lnTo>
                    <a:pt x="673" y="751"/>
                  </a:lnTo>
                  <a:lnTo>
                    <a:pt x="725" y="570"/>
                  </a:lnTo>
                  <a:lnTo>
                    <a:pt x="777" y="492"/>
                  </a:lnTo>
                  <a:lnTo>
                    <a:pt x="829" y="441"/>
                  </a:lnTo>
                  <a:lnTo>
                    <a:pt x="829" y="441"/>
                  </a:lnTo>
                  <a:lnTo>
                    <a:pt x="906" y="389"/>
                  </a:lnTo>
                  <a:lnTo>
                    <a:pt x="984" y="389"/>
                  </a:lnTo>
                  <a:lnTo>
                    <a:pt x="1165" y="389"/>
                  </a:lnTo>
                  <a:lnTo>
                    <a:pt x="1372" y="389"/>
                  </a:lnTo>
                  <a:lnTo>
                    <a:pt x="1450" y="389"/>
                  </a:lnTo>
                  <a:lnTo>
                    <a:pt x="1553" y="389"/>
                  </a:lnTo>
                  <a:lnTo>
                    <a:pt x="1553" y="389"/>
                  </a:lnTo>
                  <a:lnTo>
                    <a:pt x="1631" y="337"/>
                  </a:lnTo>
                  <a:lnTo>
                    <a:pt x="1682" y="285"/>
                  </a:lnTo>
                  <a:lnTo>
                    <a:pt x="1838" y="156"/>
                  </a:lnTo>
                  <a:lnTo>
                    <a:pt x="1993" y="53"/>
                  </a:lnTo>
                  <a:lnTo>
                    <a:pt x="2071" y="1"/>
                  </a:lnTo>
                  <a:lnTo>
                    <a:pt x="2174" y="1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26"/>
            <p:cNvSpPr/>
            <p:nvPr/>
          </p:nvSpPr>
          <p:spPr>
            <a:xfrm>
              <a:off x="7049500" y="3532400"/>
              <a:ext cx="121625" cy="87350"/>
            </a:xfrm>
            <a:custGeom>
              <a:rect b="b" l="l" r="r" t="t"/>
              <a:pathLst>
                <a:path extrusionOk="0" h="3494" w="4865">
                  <a:moveTo>
                    <a:pt x="233" y="3493"/>
                  </a:moveTo>
                  <a:lnTo>
                    <a:pt x="4632" y="3493"/>
                  </a:lnTo>
                  <a:lnTo>
                    <a:pt x="4632" y="3493"/>
                  </a:lnTo>
                  <a:lnTo>
                    <a:pt x="4709" y="3468"/>
                  </a:lnTo>
                  <a:lnTo>
                    <a:pt x="4787" y="3416"/>
                  </a:lnTo>
                  <a:lnTo>
                    <a:pt x="4838" y="3338"/>
                  </a:lnTo>
                  <a:lnTo>
                    <a:pt x="4864" y="3261"/>
                  </a:lnTo>
                  <a:lnTo>
                    <a:pt x="4864" y="234"/>
                  </a:lnTo>
                  <a:lnTo>
                    <a:pt x="4864" y="234"/>
                  </a:lnTo>
                  <a:lnTo>
                    <a:pt x="4838" y="156"/>
                  </a:lnTo>
                  <a:lnTo>
                    <a:pt x="4787" y="78"/>
                  </a:lnTo>
                  <a:lnTo>
                    <a:pt x="4709" y="27"/>
                  </a:lnTo>
                  <a:lnTo>
                    <a:pt x="4632" y="1"/>
                  </a:lnTo>
                  <a:lnTo>
                    <a:pt x="233" y="1"/>
                  </a:lnTo>
                  <a:lnTo>
                    <a:pt x="233" y="1"/>
                  </a:lnTo>
                  <a:lnTo>
                    <a:pt x="156" y="27"/>
                  </a:lnTo>
                  <a:lnTo>
                    <a:pt x="78" y="78"/>
                  </a:lnTo>
                  <a:lnTo>
                    <a:pt x="26" y="156"/>
                  </a:lnTo>
                  <a:lnTo>
                    <a:pt x="1" y="234"/>
                  </a:lnTo>
                  <a:lnTo>
                    <a:pt x="1" y="3261"/>
                  </a:lnTo>
                  <a:lnTo>
                    <a:pt x="1" y="3261"/>
                  </a:lnTo>
                  <a:lnTo>
                    <a:pt x="26" y="3338"/>
                  </a:lnTo>
                  <a:lnTo>
                    <a:pt x="78" y="3416"/>
                  </a:lnTo>
                  <a:lnTo>
                    <a:pt x="156" y="3468"/>
                  </a:lnTo>
                  <a:lnTo>
                    <a:pt x="233" y="3493"/>
                  </a:lnTo>
                  <a:lnTo>
                    <a:pt x="233" y="349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26"/>
            <p:cNvSpPr/>
            <p:nvPr/>
          </p:nvSpPr>
          <p:spPr>
            <a:xfrm>
              <a:off x="7036575" y="3513000"/>
              <a:ext cx="147475" cy="38825"/>
            </a:xfrm>
            <a:custGeom>
              <a:rect b="b" l="l" r="r" t="t"/>
              <a:pathLst>
                <a:path extrusionOk="0" h="1553" w="5899">
                  <a:moveTo>
                    <a:pt x="233" y="1553"/>
                  </a:moveTo>
                  <a:lnTo>
                    <a:pt x="5666" y="1553"/>
                  </a:lnTo>
                  <a:lnTo>
                    <a:pt x="5666" y="1553"/>
                  </a:lnTo>
                  <a:lnTo>
                    <a:pt x="5744" y="1527"/>
                  </a:lnTo>
                  <a:lnTo>
                    <a:pt x="5821" y="1475"/>
                  </a:lnTo>
                  <a:lnTo>
                    <a:pt x="5873" y="1398"/>
                  </a:lnTo>
                  <a:lnTo>
                    <a:pt x="5899" y="1294"/>
                  </a:lnTo>
                  <a:lnTo>
                    <a:pt x="5899" y="233"/>
                  </a:lnTo>
                  <a:lnTo>
                    <a:pt x="5899" y="233"/>
                  </a:lnTo>
                  <a:lnTo>
                    <a:pt x="5873" y="156"/>
                  </a:lnTo>
                  <a:lnTo>
                    <a:pt x="5821" y="78"/>
                  </a:lnTo>
                  <a:lnTo>
                    <a:pt x="5744" y="1"/>
                  </a:lnTo>
                  <a:lnTo>
                    <a:pt x="5666" y="1"/>
                  </a:lnTo>
                  <a:lnTo>
                    <a:pt x="3467" y="1"/>
                  </a:lnTo>
                  <a:lnTo>
                    <a:pt x="2975" y="78"/>
                  </a:lnTo>
                  <a:lnTo>
                    <a:pt x="2432" y="1"/>
                  </a:lnTo>
                  <a:lnTo>
                    <a:pt x="233" y="1"/>
                  </a:lnTo>
                  <a:lnTo>
                    <a:pt x="233" y="1"/>
                  </a:lnTo>
                  <a:lnTo>
                    <a:pt x="155" y="1"/>
                  </a:lnTo>
                  <a:lnTo>
                    <a:pt x="78" y="78"/>
                  </a:lnTo>
                  <a:lnTo>
                    <a:pt x="26" y="156"/>
                  </a:lnTo>
                  <a:lnTo>
                    <a:pt x="0" y="233"/>
                  </a:lnTo>
                  <a:lnTo>
                    <a:pt x="0" y="1294"/>
                  </a:lnTo>
                  <a:lnTo>
                    <a:pt x="0" y="1294"/>
                  </a:lnTo>
                  <a:lnTo>
                    <a:pt x="26" y="1398"/>
                  </a:lnTo>
                  <a:lnTo>
                    <a:pt x="78" y="1475"/>
                  </a:lnTo>
                  <a:lnTo>
                    <a:pt x="155" y="1527"/>
                  </a:lnTo>
                  <a:lnTo>
                    <a:pt x="233" y="1553"/>
                  </a:lnTo>
                  <a:lnTo>
                    <a:pt x="233" y="155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26"/>
            <p:cNvSpPr/>
            <p:nvPr/>
          </p:nvSpPr>
          <p:spPr>
            <a:xfrm>
              <a:off x="7097375" y="3513000"/>
              <a:ext cx="25875" cy="106750"/>
            </a:xfrm>
            <a:custGeom>
              <a:rect b="b" l="l" r="r" t="t"/>
              <a:pathLst>
                <a:path extrusionOk="0" h="4270" w="1035">
                  <a:moveTo>
                    <a:pt x="0" y="1"/>
                  </a:moveTo>
                  <a:lnTo>
                    <a:pt x="1035" y="1"/>
                  </a:lnTo>
                  <a:lnTo>
                    <a:pt x="1035" y="4269"/>
                  </a:lnTo>
                  <a:lnTo>
                    <a:pt x="0" y="42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26"/>
            <p:cNvSpPr/>
            <p:nvPr/>
          </p:nvSpPr>
          <p:spPr>
            <a:xfrm>
              <a:off x="7097375" y="3513000"/>
              <a:ext cx="25875" cy="38825"/>
            </a:xfrm>
            <a:custGeom>
              <a:rect b="b" l="l" r="r" t="t"/>
              <a:pathLst>
                <a:path extrusionOk="0" h="1553" w="1035">
                  <a:moveTo>
                    <a:pt x="0" y="1"/>
                  </a:moveTo>
                  <a:lnTo>
                    <a:pt x="1035" y="1"/>
                  </a:lnTo>
                  <a:lnTo>
                    <a:pt x="1035" y="1553"/>
                  </a:lnTo>
                  <a:lnTo>
                    <a:pt x="0" y="15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26"/>
            <p:cNvSpPr/>
            <p:nvPr/>
          </p:nvSpPr>
          <p:spPr>
            <a:xfrm>
              <a:off x="6987400" y="3426975"/>
              <a:ext cx="402325" cy="238050"/>
            </a:xfrm>
            <a:custGeom>
              <a:rect b="b" l="l" r="r" t="t"/>
              <a:pathLst>
                <a:path extrusionOk="0" h="9522" w="16093">
                  <a:moveTo>
                    <a:pt x="3494" y="2019"/>
                  </a:moveTo>
                  <a:lnTo>
                    <a:pt x="3623" y="2045"/>
                  </a:lnTo>
                  <a:lnTo>
                    <a:pt x="3752" y="2096"/>
                  </a:lnTo>
                  <a:lnTo>
                    <a:pt x="3830" y="2148"/>
                  </a:lnTo>
                  <a:lnTo>
                    <a:pt x="3882" y="2200"/>
                  </a:lnTo>
                  <a:lnTo>
                    <a:pt x="4503" y="3209"/>
                  </a:lnTo>
                  <a:lnTo>
                    <a:pt x="3261" y="3209"/>
                  </a:lnTo>
                  <a:lnTo>
                    <a:pt x="3183" y="3183"/>
                  </a:lnTo>
                  <a:lnTo>
                    <a:pt x="3105" y="3157"/>
                  </a:lnTo>
                  <a:lnTo>
                    <a:pt x="3002" y="3079"/>
                  </a:lnTo>
                  <a:lnTo>
                    <a:pt x="2950" y="2976"/>
                  </a:lnTo>
                  <a:lnTo>
                    <a:pt x="2898" y="2847"/>
                  </a:lnTo>
                  <a:lnTo>
                    <a:pt x="2898" y="2691"/>
                  </a:lnTo>
                  <a:lnTo>
                    <a:pt x="2924" y="2510"/>
                  </a:lnTo>
                  <a:lnTo>
                    <a:pt x="3002" y="2329"/>
                  </a:lnTo>
                  <a:lnTo>
                    <a:pt x="3080" y="2226"/>
                  </a:lnTo>
                  <a:lnTo>
                    <a:pt x="3183" y="2122"/>
                  </a:lnTo>
                  <a:lnTo>
                    <a:pt x="3338" y="2070"/>
                  </a:lnTo>
                  <a:lnTo>
                    <a:pt x="3494" y="2019"/>
                  </a:lnTo>
                  <a:close/>
                  <a:moveTo>
                    <a:pt x="6339" y="2019"/>
                  </a:moveTo>
                  <a:lnTo>
                    <a:pt x="6495" y="2070"/>
                  </a:lnTo>
                  <a:lnTo>
                    <a:pt x="6650" y="2122"/>
                  </a:lnTo>
                  <a:lnTo>
                    <a:pt x="6753" y="2226"/>
                  </a:lnTo>
                  <a:lnTo>
                    <a:pt x="6831" y="2329"/>
                  </a:lnTo>
                  <a:lnTo>
                    <a:pt x="6909" y="2510"/>
                  </a:lnTo>
                  <a:lnTo>
                    <a:pt x="6934" y="2691"/>
                  </a:lnTo>
                  <a:lnTo>
                    <a:pt x="6934" y="2847"/>
                  </a:lnTo>
                  <a:lnTo>
                    <a:pt x="6883" y="2976"/>
                  </a:lnTo>
                  <a:lnTo>
                    <a:pt x="6831" y="3079"/>
                  </a:lnTo>
                  <a:lnTo>
                    <a:pt x="6727" y="3157"/>
                  </a:lnTo>
                  <a:lnTo>
                    <a:pt x="6650" y="3183"/>
                  </a:lnTo>
                  <a:lnTo>
                    <a:pt x="6572" y="3209"/>
                  </a:lnTo>
                  <a:lnTo>
                    <a:pt x="5330" y="3209"/>
                  </a:lnTo>
                  <a:lnTo>
                    <a:pt x="5951" y="2200"/>
                  </a:lnTo>
                  <a:lnTo>
                    <a:pt x="6003" y="2148"/>
                  </a:lnTo>
                  <a:lnTo>
                    <a:pt x="6081" y="2096"/>
                  </a:lnTo>
                  <a:lnTo>
                    <a:pt x="6210" y="2045"/>
                  </a:lnTo>
                  <a:lnTo>
                    <a:pt x="6339" y="2019"/>
                  </a:lnTo>
                  <a:close/>
                  <a:moveTo>
                    <a:pt x="4166" y="3674"/>
                  </a:moveTo>
                  <a:lnTo>
                    <a:pt x="4166" y="4761"/>
                  </a:lnTo>
                  <a:lnTo>
                    <a:pt x="2200" y="4761"/>
                  </a:lnTo>
                  <a:lnTo>
                    <a:pt x="2200" y="3674"/>
                  </a:lnTo>
                  <a:close/>
                  <a:moveTo>
                    <a:pt x="5201" y="3674"/>
                  </a:moveTo>
                  <a:lnTo>
                    <a:pt x="5201" y="4761"/>
                  </a:lnTo>
                  <a:lnTo>
                    <a:pt x="4632" y="4761"/>
                  </a:lnTo>
                  <a:lnTo>
                    <a:pt x="4632" y="3674"/>
                  </a:lnTo>
                  <a:close/>
                  <a:moveTo>
                    <a:pt x="7633" y="3674"/>
                  </a:moveTo>
                  <a:lnTo>
                    <a:pt x="7633" y="4761"/>
                  </a:lnTo>
                  <a:lnTo>
                    <a:pt x="5667" y="4761"/>
                  </a:lnTo>
                  <a:lnTo>
                    <a:pt x="5667" y="3674"/>
                  </a:lnTo>
                  <a:close/>
                  <a:moveTo>
                    <a:pt x="12652" y="1424"/>
                  </a:moveTo>
                  <a:lnTo>
                    <a:pt x="12730" y="1475"/>
                  </a:lnTo>
                  <a:lnTo>
                    <a:pt x="12859" y="1553"/>
                  </a:lnTo>
                  <a:lnTo>
                    <a:pt x="13014" y="1682"/>
                  </a:lnTo>
                  <a:lnTo>
                    <a:pt x="13092" y="1760"/>
                  </a:lnTo>
                  <a:lnTo>
                    <a:pt x="13195" y="1786"/>
                  </a:lnTo>
                  <a:lnTo>
                    <a:pt x="13299" y="1812"/>
                  </a:lnTo>
                  <a:lnTo>
                    <a:pt x="13402" y="1838"/>
                  </a:lnTo>
                  <a:lnTo>
                    <a:pt x="13635" y="1812"/>
                  </a:lnTo>
                  <a:lnTo>
                    <a:pt x="13842" y="1812"/>
                  </a:lnTo>
                  <a:lnTo>
                    <a:pt x="13894" y="1889"/>
                  </a:lnTo>
                  <a:lnTo>
                    <a:pt x="13920" y="2019"/>
                  </a:lnTo>
                  <a:lnTo>
                    <a:pt x="13971" y="2226"/>
                  </a:lnTo>
                  <a:lnTo>
                    <a:pt x="13997" y="2329"/>
                  </a:lnTo>
                  <a:lnTo>
                    <a:pt x="14049" y="2433"/>
                  </a:lnTo>
                  <a:lnTo>
                    <a:pt x="14127" y="2510"/>
                  </a:lnTo>
                  <a:lnTo>
                    <a:pt x="14204" y="2562"/>
                  </a:lnTo>
                  <a:lnTo>
                    <a:pt x="14385" y="2666"/>
                  </a:lnTo>
                  <a:lnTo>
                    <a:pt x="14515" y="2743"/>
                  </a:lnTo>
                  <a:lnTo>
                    <a:pt x="14592" y="2821"/>
                  </a:lnTo>
                  <a:lnTo>
                    <a:pt x="14567" y="2898"/>
                  </a:lnTo>
                  <a:lnTo>
                    <a:pt x="14515" y="3028"/>
                  </a:lnTo>
                  <a:lnTo>
                    <a:pt x="14437" y="3235"/>
                  </a:lnTo>
                  <a:lnTo>
                    <a:pt x="14411" y="3338"/>
                  </a:lnTo>
                  <a:lnTo>
                    <a:pt x="14385" y="3468"/>
                  </a:lnTo>
                  <a:lnTo>
                    <a:pt x="14411" y="3571"/>
                  </a:lnTo>
                  <a:lnTo>
                    <a:pt x="14437" y="3674"/>
                  </a:lnTo>
                  <a:lnTo>
                    <a:pt x="14515" y="3881"/>
                  </a:lnTo>
                  <a:lnTo>
                    <a:pt x="14567" y="4011"/>
                  </a:lnTo>
                  <a:lnTo>
                    <a:pt x="14592" y="4088"/>
                  </a:lnTo>
                  <a:lnTo>
                    <a:pt x="14489" y="4166"/>
                  </a:lnTo>
                  <a:lnTo>
                    <a:pt x="14385" y="4244"/>
                  </a:lnTo>
                  <a:lnTo>
                    <a:pt x="14204" y="4347"/>
                  </a:lnTo>
                  <a:lnTo>
                    <a:pt x="14127" y="4399"/>
                  </a:lnTo>
                  <a:lnTo>
                    <a:pt x="14049" y="4477"/>
                  </a:lnTo>
                  <a:lnTo>
                    <a:pt x="13997" y="4580"/>
                  </a:lnTo>
                  <a:lnTo>
                    <a:pt x="13971" y="4683"/>
                  </a:lnTo>
                  <a:lnTo>
                    <a:pt x="13920" y="4890"/>
                  </a:lnTo>
                  <a:lnTo>
                    <a:pt x="13894" y="5020"/>
                  </a:lnTo>
                  <a:lnTo>
                    <a:pt x="13842" y="5097"/>
                  </a:lnTo>
                  <a:lnTo>
                    <a:pt x="13764" y="5123"/>
                  </a:lnTo>
                  <a:lnTo>
                    <a:pt x="13635" y="5097"/>
                  </a:lnTo>
                  <a:lnTo>
                    <a:pt x="13299" y="5097"/>
                  </a:lnTo>
                  <a:lnTo>
                    <a:pt x="13195" y="5123"/>
                  </a:lnTo>
                  <a:lnTo>
                    <a:pt x="13092" y="5149"/>
                  </a:lnTo>
                  <a:lnTo>
                    <a:pt x="13014" y="5227"/>
                  </a:lnTo>
                  <a:lnTo>
                    <a:pt x="12859" y="5356"/>
                  </a:lnTo>
                  <a:lnTo>
                    <a:pt x="12730" y="5460"/>
                  </a:lnTo>
                  <a:lnTo>
                    <a:pt x="12652" y="5485"/>
                  </a:lnTo>
                  <a:lnTo>
                    <a:pt x="12549" y="5460"/>
                  </a:lnTo>
                  <a:lnTo>
                    <a:pt x="12445" y="5356"/>
                  </a:lnTo>
                  <a:lnTo>
                    <a:pt x="12290" y="5227"/>
                  </a:lnTo>
                  <a:lnTo>
                    <a:pt x="12186" y="5149"/>
                  </a:lnTo>
                  <a:lnTo>
                    <a:pt x="12083" y="5123"/>
                  </a:lnTo>
                  <a:lnTo>
                    <a:pt x="11979" y="5097"/>
                  </a:lnTo>
                  <a:lnTo>
                    <a:pt x="11669" y="5097"/>
                  </a:lnTo>
                  <a:lnTo>
                    <a:pt x="11540" y="5123"/>
                  </a:lnTo>
                  <a:lnTo>
                    <a:pt x="11436" y="5097"/>
                  </a:lnTo>
                  <a:lnTo>
                    <a:pt x="11410" y="5020"/>
                  </a:lnTo>
                  <a:lnTo>
                    <a:pt x="11384" y="4890"/>
                  </a:lnTo>
                  <a:lnTo>
                    <a:pt x="11333" y="4683"/>
                  </a:lnTo>
                  <a:lnTo>
                    <a:pt x="11281" y="4580"/>
                  </a:lnTo>
                  <a:lnTo>
                    <a:pt x="11229" y="4477"/>
                  </a:lnTo>
                  <a:lnTo>
                    <a:pt x="11151" y="4399"/>
                  </a:lnTo>
                  <a:lnTo>
                    <a:pt x="11074" y="4347"/>
                  </a:lnTo>
                  <a:lnTo>
                    <a:pt x="10893" y="4244"/>
                  </a:lnTo>
                  <a:lnTo>
                    <a:pt x="10789" y="4166"/>
                  </a:lnTo>
                  <a:lnTo>
                    <a:pt x="10712" y="4088"/>
                  </a:lnTo>
                  <a:lnTo>
                    <a:pt x="10738" y="4011"/>
                  </a:lnTo>
                  <a:lnTo>
                    <a:pt x="10789" y="3881"/>
                  </a:lnTo>
                  <a:lnTo>
                    <a:pt x="10867" y="3674"/>
                  </a:lnTo>
                  <a:lnTo>
                    <a:pt x="10893" y="3571"/>
                  </a:lnTo>
                  <a:lnTo>
                    <a:pt x="10893" y="3468"/>
                  </a:lnTo>
                  <a:lnTo>
                    <a:pt x="10893" y="3338"/>
                  </a:lnTo>
                  <a:lnTo>
                    <a:pt x="10867" y="3235"/>
                  </a:lnTo>
                  <a:lnTo>
                    <a:pt x="10789" y="3028"/>
                  </a:lnTo>
                  <a:lnTo>
                    <a:pt x="10738" y="2898"/>
                  </a:lnTo>
                  <a:lnTo>
                    <a:pt x="10712" y="2821"/>
                  </a:lnTo>
                  <a:lnTo>
                    <a:pt x="10789" y="2743"/>
                  </a:lnTo>
                  <a:lnTo>
                    <a:pt x="10944" y="2640"/>
                  </a:lnTo>
                  <a:lnTo>
                    <a:pt x="11126" y="2510"/>
                  </a:lnTo>
                  <a:lnTo>
                    <a:pt x="11229" y="2433"/>
                  </a:lnTo>
                  <a:lnTo>
                    <a:pt x="11281" y="2329"/>
                  </a:lnTo>
                  <a:lnTo>
                    <a:pt x="11333" y="2226"/>
                  </a:lnTo>
                  <a:lnTo>
                    <a:pt x="11384" y="2019"/>
                  </a:lnTo>
                  <a:lnTo>
                    <a:pt x="11410" y="1889"/>
                  </a:lnTo>
                  <a:lnTo>
                    <a:pt x="11436" y="1812"/>
                  </a:lnTo>
                  <a:lnTo>
                    <a:pt x="11669" y="1812"/>
                  </a:lnTo>
                  <a:lnTo>
                    <a:pt x="11876" y="1838"/>
                  </a:lnTo>
                  <a:lnTo>
                    <a:pt x="11979" y="1812"/>
                  </a:lnTo>
                  <a:lnTo>
                    <a:pt x="12083" y="1786"/>
                  </a:lnTo>
                  <a:lnTo>
                    <a:pt x="12186" y="1760"/>
                  </a:lnTo>
                  <a:lnTo>
                    <a:pt x="12290" y="1682"/>
                  </a:lnTo>
                  <a:lnTo>
                    <a:pt x="12445" y="1553"/>
                  </a:lnTo>
                  <a:lnTo>
                    <a:pt x="12549" y="1475"/>
                  </a:lnTo>
                  <a:lnTo>
                    <a:pt x="12652" y="1424"/>
                  </a:lnTo>
                  <a:close/>
                  <a:moveTo>
                    <a:pt x="14644" y="4632"/>
                  </a:moveTo>
                  <a:lnTo>
                    <a:pt x="15627" y="5641"/>
                  </a:lnTo>
                  <a:lnTo>
                    <a:pt x="15627" y="7090"/>
                  </a:lnTo>
                  <a:lnTo>
                    <a:pt x="14075" y="5511"/>
                  </a:lnTo>
                  <a:lnTo>
                    <a:pt x="14127" y="5485"/>
                  </a:lnTo>
                  <a:lnTo>
                    <a:pt x="14230" y="5382"/>
                  </a:lnTo>
                  <a:lnTo>
                    <a:pt x="14308" y="5253"/>
                  </a:lnTo>
                  <a:lnTo>
                    <a:pt x="14360" y="5123"/>
                  </a:lnTo>
                  <a:lnTo>
                    <a:pt x="14385" y="4968"/>
                  </a:lnTo>
                  <a:lnTo>
                    <a:pt x="14411" y="4865"/>
                  </a:lnTo>
                  <a:lnTo>
                    <a:pt x="14437" y="4761"/>
                  </a:lnTo>
                  <a:lnTo>
                    <a:pt x="14541" y="4709"/>
                  </a:lnTo>
                  <a:lnTo>
                    <a:pt x="14644" y="4632"/>
                  </a:lnTo>
                  <a:close/>
                  <a:moveTo>
                    <a:pt x="4166" y="5227"/>
                  </a:moveTo>
                  <a:lnTo>
                    <a:pt x="4166" y="7478"/>
                  </a:lnTo>
                  <a:lnTo>
                    <a:pt x="2717" y="7478"/>
                  </a:lnTo>
                  <a:lnTo>
                    <a:pt x="2717" y="5227"/>
                  </a:lnTo>
                  <a:close/>
                  <a:moveTo>
                    <a:pt x="7116" y="5227"/>
                  </a:moveTo>
                  <a:lnTo>
                    <a:pt x="7116" y="7478"/>
                  </a:lnTo>
                  <a:lnTo>
                    <a:pt x="5667" y="7478"/>
                  </a:lnTo>
                  <a:lnTo>
                    <a:pt x="5667" y="6805"/>
                  </a:lnTo>
                  <a:lnTo>
                    <a:pt x="5641" y="6701"/>
                  </a:lnTo>
                  <a:lnTo>
                    <a:pt x="5589" y="6624"/>
                  </a:lnTo>
                  <a:lnTo>
                    <a:pt x="5537" y="6572"/>
                  </a:lnTo>
                  <a:lnTo>
                    <a:pt x="5330" y="6572"/>
                  </a:lnTo>
                  <a:lnTo>
                    <a:pt x="5279" y="6624"/>
                  </a:lnTo>
                  <a:lnTo>
                    <a:pt x="5227" y="6701"/>
                  </a:lnTo>
                  <a:lnTo>
                    <a:pt x="5201" y="6805"/>
                  </a:lnTo>
                  <a:lnTo>
                    <a:pt x="5201" y="7478"/>
                  </a:lnTo>
                  <a:lnTo>
                    <a:pt x="4632" y="7478"/>
                  </a:lnTo>
                  <a:lnTo>
                    <a:pt x="4632" y="5227"/>
                  </a:lnTo>
                  <a:lnTo>
                    <a:pt x="5201" y="5227"/>
                  </a:lnTo>
                  <a:lnTo>
                    <a:pt x="5201" y="5718"/>
                  </a:lnTo>
                  <a:lnTo>
                    <a:pt x="5227" y="5822"/>
                  </a:lnTo>
                  <a:lnTo>
                    <a:pt x="5279" y="5899"/>
                  </a:lnTo>
                  <a:lnTo>
                    <a:pt x="5330" y="5951"/>
                  </a:lnTo>
                  <a:lnTo>
                    <a:pt x="5434" y="5977"/>
                  </a:lnTo>
                  <a:lnTo>
                    <a:pt x="5537" y="5951"/>
                  </a:lnTo>
                  <a:lnTo>
                    <a:pt x="5589" y="5899"/>
                  </a:lnTo>
                  <a:lnTo>
                    <a:pt x="5641" y="5822"/>
                  </a:lnTo>
                  <a:lnTo>
                    <a:pt x="5667" y="5718"/>
                  </a:lnTo>
                  <a:lnTo>
                    <a:pt x="5667" y="5227"/>
                  </a:lnTo>
                  <a:close/>
                  <a:moveTo>
                    <a:pt x="3468" y="1553"/>
                  </a:moveTo>
                  <a:lnTo>
                    <a:pt x="3312" y="1579"/>
                  </a:lnTo>
                  <a:lnTo>
                    <a:pt x="3183" y="1605"/>
                  </a:lnTo>
                  <a:lnTo>
                    <a:pt x="3054" y="1657"/>
                  </a:lnTo>
                  <a:lnTo>
                    <a:pt x="2950" y="1734"/>
                  </a:lnTo>
                  <a:lnTo>
                    <a:pt x="2743" y="1889"/>
                  </a:lnTo>
                  <a:lnTo>
                    <a:pt x="2588" y="2070"/>
                  </a:lnTo>
                  <a:lnTo>
                    <a:pt x="2510" y="2226"/>
                  </a:lnTo>
                  <a:lnTo>
                    <a:pt x="2459" y="2381"/>
                  </a:lnTo>
                  <a:lnTo>
                    <a:pt x="2433" y="2536"/>
                  </a:lnTo>
                  <a:lnTo>
                    <a:pt x="2407" y="2691"/>
                  </a:lnTo>
                  <a:lnTo>
                    <a:pt x="2459" y="2950"/>
                  </a:lnTo>
                  <a:lnTo>
                    <a:pt x="2485" y="3079"/>
                  </a:lnTo>
                  <a:lnTo>
                    <a:pt x="2536" y="3209"/>
                  </a:lnTo>
                  <a:lnTo>
                    <a:pt x="1864" y="3209"/>
                  </a:lnTo>
                  <a:lnTo>
                    <a:pt x="1786" y="3261"/>
                  </a:lnTo>
                  <a:lnTo>
                    <a:pt x="1760" y="3338"/>
                  </a:lnTo>
                  <a:lnTo>
                    <a:pt x="1734" y="3442"/>
                  </a:lnTo>
                  <a:lnTo>
                    <a:pt x="1734" y="4994"/>
                  </a:lnTo>
                  <a:lnTo>
                    <a:pt x="1760" y="5072"/>
                  </a:lnTo>
                  <a:lnTo>
                    <a:pt x="1786" y="5149"/>
                  </a:lnTo>
                  <a:lnTo>
                    <a:pt x="1864" y="5201"/>
                  </a:lnTo>
                  <a:lnTo>
                    <a:pt x="1967" y="5227"/>
                  </a:lnTo>
                  <a:lnTo>
                    <a:pt x="2252" y="5227"/>
                  </a:lnTo>
                  <a:lnTo>
                    <a:pt x="2252" y="7710"/>
                  </a:lnTo>
                  <a:lnTo>
                    <a:pt x="2278" y="7814"/>
                  </a:lnTo>
                  <a:lnTo>
                    <a:pt x="2303" y="7892"/>
                  </a:lnTo>
                  <a:lnTo>
                    <a:pt x="2381" y="7943"/>
                  </a:lnTo>
                  <a:lnTo>
                    <a:pt x="7452" y="7943"/>
                  </a:lnTo>
                  <a:lnTo>
                    <a:pt x="7504" y="7892"/>
                  </a:lnTo>
                  <a:lnTo>
                    <a:pt x="7555" y="7814"/>
                  </a:lnTo>
                  <a:lnTo>
                    <a:pt x="7581" y="7710"/>
                  </a:lnTo>
                  <a:lnTo>
                    <a:pt x="7581" y="5227"/>
                  </a:lnTo>
                  <a:lnTo>
                    <a:pt x="7866" y="5227"/>
                  </a:lnTo>
                  <a:lnTo>
                    <a:pt x="7969" y="5201"/>
                  </a:lnTo>
                  <a:lnTo>
                    <a:pt x="8047" y="5149"/>
                  </a:lnTo>
                  <a:lnTo>
                    <a:pt x="8073" y="5072"/>
                  </a:lnTo>
                  <a:lnTo>
                    <a:pt x="8099" y="4994"/>
                  </a:lnTo>
                  <a:lnTo>
                    <a:pt x="8099" y="3442"/>
                  </a:lnTo>
                  <a:lnTo>
                    <a:pt x="8073" y="3338"/>
                  </a:lnTo>
                  <a:lnTo>
                    <a:pt x="8047" y="3261"/>
                  </a:lnTo>
                  <a:lnTo>
                    <a:pt x="7969" y="3209"/>
                  </a:lnTo>
                  <a:lnTo>
                    <a:pt x="7297" y="3209"/>
                  </a:lnTo>
                  <a:lnTo>
                    <a:pt x="7348" y="3079"/>
                  </a:lnTo>
                  <a:lnTo>
                    <a:pt x="7374" y="2950"/>
                  </a:lnTo>
                  <a:lnTo>
                    <a:pt x="7426" y="2691"/>
                  </a:lnTo>
                  <a:lnTo>
                    <a:pt x="7400" y="2536"/>
                  </a:lnTo>
                  <a:lnTo>
                    <a:pt x="7374" y="2381"/>
                  </a:lnTo>
                  <a:lnTo>
                    <a:pt x="7322" y="2226"/>
                  </a:lnTo>
                  <a:lnTo>
                    <a:pt x="7245" y="2070"/>
                  </a:lnTo>
                  <a:lnTo>
                    <a:pt x="7090" y="1889"/>
                  </a:lnTo>
                  <a:lnTo>
                    <a:pt x="6883" y="1734"/>
                  </a:lnTo>
                  <a:lnTo>
                    <a:pt x="6779" y="1657"/>
                  </a:lnTo>
                  <a:lnTo>
                    <a:pt x="6650" y="1605"/>
                  </a:lnTo>
                  <a:lnTo>
                    <a:pt x="6520" y="1579"/>
                  </a:lnTo>
                  <a:lnTo>
                    <a:pt x="6365" y="1553"/>
                  </a:lnTo>
                  <a:lnTo>
                    <a:pt x="6236" y="1553"/>
                  </a:lnTo>
                  <a:lnTo>
                    <a:pt x="6107" y="1579"/>
                  </a:lnTo>
                  <a:lnTo>
                    <a:pt x="5951" y="1631"/>
                  </a:lnTo>
                  <a:lnTo>
                    <a:pt x="5822" y="1682"/>
                  </a:lnTo>
                  <a:lnTo>
                    <a:pt x="5693" y="1812"/>
                  </a:lnTo>
                  <a:lnTo>
                    <a:pt x="5563" y="1967"/>
                  </a:lnTo>
                  <a:lnTo>
                    <a:pt x="4916" y="3002"/>
                  </a:lnTo>
                  <a:lnTo>
                    <a:pt x="4270" y="1967"/>
                  </a:lnTo>
                  <a:lnTo>
                    <a:pt x="4140" y="1812"/>
                  </a:lnTo>
                  <a:lnTo>
                    <a:pt x="4011" y="1682"/>
                  </a:lnTo>
                  <a:lnTo>
                    <a:pt x="3882" y="1631"/>
                  </a:lnTo>
                  <a:lnTo>
                    <a:pt x="3726" y="1579"/>
                  </a:lnTo>
                  <a:lnTo>
                    <a:pt x="3597" y="1553"/>
                  </a:lnTo>
                  <a:close/>
                  <a:moveTo>
                    <a:pt x="1139" y="1"/>
                  </a:moveTo>
                  <a:lnTo>
                    <a:pt x="906" y="27"/>
                  </a:lnTo>
                  <a:lnTo>
                    <a:pt x="699" y="78"/>
                  </a:lnTo>
                  <a:lnTo>
                    <a:pt x="518" y="208"/>
                  </a:lnTo>
                  <a:lnTo>
                    <a:pt x="337" y="337"/>
                  </a:lnTo>
                  <a:lnTo>
                    <a:pt x="208" y="518"/>
                  </a:lnTo>
                  <a:lnTo>
                    <a:pt x="78" y="699"/>
                  </a:lnTo>
                  <a:lnTo>
                    <a:pt x="27" y="906"/>
                  </a:lnTo>
                  <a:lnTo>
                    <a:pt x="1" y="1139"/>
                  </a:lnTo>
                  <a:lnTo>
                    <a:pt x="1" y="6676"/>
                  </a:lnTo>
                  <a:lnTo>
                    <a:pt x="27" y="6779"/>
                  </a:lnTo>
                  <a:lnTo>
                    <a:pt x="78" y="6857"/>
                  </a:lnTo>
                  <a:lnTo>
                    <a:pt x="130" y="6883"/>
                  </a:lnTo>
                  <a:lnTo>
                    <a:pt x="234" y="6908"/>
                  </a:lnTo>
                  <a:lnTo>
                    <a:pt x="337" y="6883"/>
                  </a:lnTo>
                  <a:lnTo>
                    <a:pt x="389" y="6857"/>
                  </a:lnTo>
                  <a:lnTo>
                    <a:pt x="441" y="6779"/>
                  </a:lnTo>
                  <a:lnTo>
                    <a:pt x="467" y="6676"/>
                  </a:lnTo>
                  <a:lnTo>
                    <a:pt x="467" y="1139"/>
                  </a:lnTo>
                  <a:lnTo>
                    <a:pt x="492" y="1010"/>
                  </a:lnTo>
                  <a:lnTo>
                    <a:pt x="518" y="880"/>
                  </a:lnTo>
                  <a:lnTo>
                    <a:pt x="596" y="777"/>
                  </a:lnTo>
                  <a:lnTo>
                    <a:pt x="674" y="673"/>
                  </a:lnTo>
                  <a:lnTo>
                    <a:pt x="777" y="596"/>
                  </a:lnTo>
                  <a:lnTo>
                    <a:pt x="881" y="518"/>
                  </a:lnTo>
                  <a:lnTo>
                    <a:pt x="1010" y="492"/>
                  </a:lnTo>
                  <a:lnTo>
                    <a:pt x="1139" y="466"/>
                  </a:lnTo>
                  <a:lnTo>
                    <a:pt x="8357" y="466"/>
                  </a:lnTo>
                  <a:lnTo>
                    <a:pt x="9082" y="1217"/>
                  </a:lnTo>
                  <a:lnTo>
                    <a:pt x="9159" y="1268"/>
                  </a:lnTo>
                  <a:lnTo>
                    <a:pt x="9340" y="1268"/>
                  </a:lnTo>
                  <a:lnTo>
                    <a:pt x="9418" y="1217"/>
                  </a:lnTo>
                  <a:lnTo>
                    <a:pt x="9470" y="1139"/>
                  </a:lnTo>
                  <a:lnTo>
                    <a:pt x="9496" y="1036"/>
                  </a:lnTo>
                  <a:lnTo>
                    <a:pt x="9470" y="958"/>
                  </a:lnTo>
                  <a:lnTo>
                    <a:pt x="9418" y="880"/>
                  </a:lnTo>
                  <a:lnTo>
                    <a:pt x="9004" y="466"/>
                  </a:lnTo>
                  <a:lnTo>
                    <a:pt x="10453" y="466"/>
                  </a:lnTo>
                  <a:lnTo>
                    <a:pt x="11333" y="1346"/>
                  </a:lnTo>
                  <a:lnTo>
                    <a:pt x="11255" y="1372"/>
                  </a:lnTo>
                  <a:lnTo>
                    <a:pt x="11151" y="1424"/>
                  </a:lnTo>
                  <a:lnTo>
                    <a:pt x="11048" y="1527"/>
                  </a:lnTo>
                  <a:lnTo>
                    <a:pt x="10996" y="1657"/>
                  </a:lnTo>
                  <a:lnTo>
                    <a:pt x="10944" y="1786"/>
                  </a:lnTo>
                  <a:lnTo>
                    <a:pt x="10919" y="1941"/>
                  </a:lnTo>
                  <a:lnTo>
                    <a:pt x="10893" y="2045"/>
                  </a:lnTo>
                  <a:lnTo>
                    <a:pt x="10867" y="2148"/>
                  </a:lnTo>
                  <a:lnTo>
                    <a:pt x="10763" y="2226"/>
                  </a:lnTo>
                  <a:lnTo>
                    <a:pt x="10168" y="1631"/>
                  </a:lnTo>
                  <a:lnTo>
                    <a:pt x="10091" y="1579"/>
                  </a:lnTo>
                  <a:lnTo>
                    <a:pt x="10013" y="1553"/>
                  </a:lnTo>
                  <a:lnTo>
                    <a:pt x="9910" y="1579"/>
                  </a:lnTo>
                  <a:lnTo>
                    <a:pt x="9832" y="1631"/>
                  </a:lnTo>
                  <a:lnTo>
                    <a:pt x="9780" y="1708"/>
                  </a:lnTo>
                  <a:lnTo>
                    <a:pt x="9780" y="1812"/>
                  </a:lnTo>
                  <a:lnTo>
                    <a:pt x="9780" y="1889"/>
                  </a:lnTo>
                  <a:lnTo>
                    <a:pt x="9832" y="1967"/>
                  </a:lnTo>
                  <a:lnTo>
                    <a:pt x="10375" y="2484"/>
                  </a:lnTo>
                  <a:lnTo>
                    <a:pt x="10298" y="2562"/>
                  </a:lnTo>
                  <a:lnTo>
                    <a:pt x="10272" y="2666"/>
                  </a:lnTo>
                  <a:lnTo>
                    <a:pt x="10246" y="2821"/>
                  </a:lnTo>
                  <a:lnTo>
                    <a:pt x="10246" y="2950"/>
                  </a:lnTo>
                  <a:lnTo>
                    <a:pt x="10298" y="3079"/>
                  </a:lnTo>
                  <a:lnTo>
                    <a:pt x="10349" y="3235"/>
                  </a:lnTo>
                  <a:lnTo>
                    <a:pt x="10401" y="3338"/>
                  </a:lnTo>
                  <a:lnTo>
                    <a:pt x="10427" y="3468"/>
                  </a:lnTo>
                  <a:lnTo>
                    <a:pt x="10401" y="3571"/>
                  </a:lnTo>
                  <a:lnTo>
                    <a:pt x="10349" y="3674"/>
                  </a:lnTo>
                  <a:lnTo>
                    <a:pt x="10298" y="3830"/>
                  </a:lnTo>
                  <a:lnTo>
                    <a:pt x="10246" y="3959"/>
                  </a:lnTo>
                  <a:lnTo>
                    <a:pt x="10246" y="4088"/>
                  </a:lnTo>
                  <a:lnTo>
                    <a:pt x="10272" y="4244"/>
                  </a:lnTo>
                  <a:lnTo>
                    <a:pt x="10324" y="4373"/>
                  </a:lnTo>
                  <a:lnTo>
                    <a:pt x="10427" y="4477"/>
                  </a:lnTo>
                  <a:lnTo>
                    <a:pt x="10556" y="4580"/>
                  </a:lnTo>
                  <a:lnTo>
                    <a:pt x="10660" y="4632"/>
                  </a:lnTo>
                  <a:lnTo>
                    <a:pt x="10789" y="4709"/>
                  </a:lnTo>
                  <a:lnTo>
                    <a:pt x="10867" y="4761"/>
                  </a:lnTo>
                  <a:lnTo>
                    <a:pt x="10893" y="4865"/>
                  </a:lnTo>
                  <a:lnTo>
                    <a:pt x="10919" y="4968"/>
                  </a:lnTo>
                  <a:lnTo>
                    <a:pt x="10944" y="5123"/>
                  </a:lnTo>
                  <a:lnTo>
                    <a:pt x="10996" y="5253"/>
                  </a:lnTo>
                  <a:lnTo>
                    <a:pt x="11048" y="5382"/>
                  </a:lnTo>
                  <a:lnTo>
                    <a:pt x="11151" y="5485"/>
                  </a:lnTo>
                  <a:lnTo>
                    <a:pt x="11307" y="5537"/>
                  </a:lnTo>
                  <a:lnTo>
                    <a:pt x="11436" y="5589"/>
                  </a:lnTo>
                  <a:lnTo>
                    <a:pt x="11565" y="5589"/>
                  </a:lnTo>
                  <a:lnTo>
                    <a:pt x="11721" y="5563"/>
                  </a:lnTo>
                  <a:lnTo>
                    <a:pt x="11953" y="5563"/>
                  </a:lnTo>
                  <a:lnTo>
                    <a:pt x="12031" y="5615"/>
                  </a:lnTo>
                  <a:lnTo>
                    <a:pt x="12135" y="5692"/>
                  </a:lnTo>
                  <a:lnTo>
                    <a:pt x="12238" y="5796"/>
                  </a:lnTo>
                  <a:lnTo>
                    <a:pt x="12367" y="5874"/>
                  </a:lnTo>
                  <a:lnTo>
                    <a:pt x="12497" y="5951"/>
                  </a:lnTo>
                  <a:lnTo>
                    <a:pt x="12652" y="5977"/>
                  </a:lnTo>
                  <a:lnTo>
                    <a:pt x="12807" y="5951"/>
                  </a:lnTo>
                  <a:lnTo>
                    <a:pt x="12937" y="5874"/>
                  </a:lnTo>
                  <a:lnTo>
                    <a:pt x="13066" y="5796"/>
                  </a:lnTo>
                  <a:lnTo>
                    <a:pt x="13169" y="5692"/>
                  </a:lnTo>
                  <a:lnTo>
                    <a:pt x="13273" y="5615"/>
                  </a:lnTo>
                  <a:lnTo>
                    <a:pt x="13351" y="5563"/>
                  </a:lnTo>
                  <a:lnTo>
                    <a:pt x="13428" y="5563"/>
                  </a:lnTo>
                  <a:lnTo>
                    <a:pt x="15627" y="7762"/>
                  </a:lnTo>
                  <a:lnTo>
                    <a:pt x="15627" y="8357"/>
                  </a:lnTo>
                  <a:lnTo>
                    <a:pt x="15627" y="8487"/>
                  </a:lnTo>
                  <a:lnTo>
                    <a:pt x="15575" y="8616"/>
                  </a:lnTo>
                  <a:lnTo>
                    <a:pt x="15524" y="8745"/>
                  </a:lnTo>
                  <a:lnTo>
                    <a:pt x="15420" y="8849"/>
                  </a:lnTo>
                  <a:lnTo>
                    <a:pt x="15343" y="8926"/>
                  </a:lnTo>
                  <a:lnTo>
                    <a:pt x="15213" y="8978"/>
                  </a:lnTo>
                  <a:lnTo>
                    <a:pt x="15084" y="9030"/>
                  </a:lnTo>
                  <a:lnTo>
                    <a:pt x="1010" y="9030"/>
                  </a:lnTo>
                  <a:lnTo>
                    <a:pt x="881" y="8978"/>
                  </a:lnTo>
                  <a:lnTo>
                    <a:pt x="777" y="8926"/>
                  </a:lnTo>
                  <a:lnTo>
                    <a:pt x="674" y="8849"/>
                  </a:lnTo>
                  <a:lnTo>
                    <a:pt x="596" y="8745"/>
                  </a:lnTo>
                  <a:lnTo>
                    <a:pt x="518" y="8616"/>
                  </a:lnTo>
                  <a:lnTo>
                    <a:pt x="492" y="8487"/>
                  </a:lnTo>
                  <a:lnTo>
                    <a:pt x="467" y="8357"/>
                  </a:lnTo>
                  <a:lnTo>
                    <a:pt x="467" y="7736"/>
                  </a:lnTo>
                  <a:lnTo>
                    <a:pt x="441" y="7659"/>
                  </a:lnTo>
                  <a:lnTo>
                    <a:pt x="389" y="7581"/>
                  </a:lnTo>
                  <a:lnTo>
                    <a:pt x="337" y="7529"/>
                  </a:lnTo>
                  <a:lnTo>
                    <a:pt x="234" y="7503"/>
                  </a:lnTo>
                  <a:lnTo>
                    <a:pt x="130" y="7529"/>
                  </a:lnTo>
                  <a:lnTo>
                    <a:pt x="78" y="7581"/>
                  </a:lnTo>
                  <a:lnTo>
                    <a:pt x="27" y="7659"/>
                  </a:lnTo>
                  <a:lnTo>
                    <a:pt x="1" y="7736"/>
                  </a:lnTo>
                  <a:lnTo>
                    <a:pt x="1" y="8357"/>
                  </a:lnTo>
                  <a:lnTo>
                    <a:pt x="27" y="8590"/>
                  </a:lnTo>
                  <a:lnTo>
                    <a:pt x="78" y="8797"/>
                  </a:lnTo>
                  <a:lnTo>
                    <a:pt x="208" y="9004"/>
                  </a:lnTo>
                  <a:lnTo>
                    <a:pt x="337" y="9159"/>
                  </a:lnTo>
                  <a:lnTo>
                    <a:pt x="518" y="9314"/>
                  </a:lnTo>
                  <a:lnTo>
                    <a:pt x="699" y="9418"/>
                  </a:lnTo>
                  <a:lnTo>
                    <a:pt x="906" y="9496"/>
                  </a:lnTo>
                  <a:lnTo>
                    <a:pt x="1139" y="9521"/>
                  </a:lnTo>
                  <a:lnTo>
                    <a:pt x="14955" y="9521"/>
                  </a:lnTo>
                  <a:lnTo>
                    <a:pt x="15187" y="9496"/>
                  </a:lnTo>
                  <a:lnTo>
                    <a:pt x="15394" y="9418"/>
                  </a:lnTo>
                  <a:lnTo>
                    <a:pt x="15601" y="9314"/>
                  </a:lnTo>
                  <a:lnTo>
                    <a:pt x="15757" y="9159"/>
                  </a:lnTo>
                  <a:lnTo>
                    <a:pt x="15912" y="9004"/>
                  </a:lnTo>
                  <a:lnTo>
                    <a:pt x="16015" y="8797"/>
                  </a:lnTo>
                  <a:lnTo>
                    <a:pt x="16067" y="8590"/>
                  </a:lnTo>
                  <a:lnTo>
                    <a:pt x="16093" y="8357"/>
                  </a:lnTo>
                  <a:lnTo>
                    <a:pt x="16093" y="2821"/>
                  </a:lnTo>
                  <a:lnTo>
                    <a:pt x="16093" y="2743"/>
                  </a:lnTo>
                  <a:lnTo>
                    <a:pt x="16041" y="2666"/>
                  </a:lnTo>
                  <a:lnTo>
                    <a:pt x="15964" y="2614"/>
                  </a:lnTo>
                  <a:lnTo>
                    <a:pt x="15860" y="2588"/>
                  </a:lnTo>
                  <a:lnTo>
                    <a:pt x="15782" y="2614"/>
                  </a:lnTo>
                  <a:lnTo>
                    <a:pt x="15705" y="2666"/>
                  </a:lnTo>
                  <a:lnTo>
                    <a:pt x="15653" y="2743"/>
                  </a:lnTo>
                  <a:lnTo>
                    <a:pt x="15627" y="2821"/>
                  </a:lnTo>
                  <a:lnTo>
                    <a:pt x="15627" y="4968"/>
                  </a:lnTo>
                  <a:lnTo>
                    <a:pt x="14980" y="4321"/>
                  </a:lnTo>
                  <a:lnTo>
                    <a:pt x="15032" y="4244"/>
                  </a:lnTo>
                  <a:lnTo>
                    <a:pt x="15058" y="4088"/>
                  </a:lnTo>
                  <a:lnTo>
                    <a:pt x="15032" y="3959"/>
                  </a:lnTo>
                  <a:lnTo>
                    <a:pt x="15006" y="3830"/>
                  </a:lnTo>
                  <a:lnTo>
                    <a:pt x="14955" y="3674"/>
                  </a:lnTo>
                  <a:lnTo>
                    <a:pt x="14903" y="3571"/>
                  </a:lnTo>
                  <a:lnTo>
                    <a:pt x="14877" y="3468"/>
                  </a:lnTo>
                  <a:lnTo>
                    <a:pt x="14903" y="3338"/>
                  </a:lnTo>
                  <a:lnTo>
                    <a:pt x="14955" y="3235"/>
                  </a:lnTo>
                  <a:lnTo>
                    <a:pt x="15006" y="3079"/>
                  </a:lnTo>
                  <a:lnTo>
                    <a:pt x="15032" y="2950"/>
                  </a:lnTo>
                  <a:lnTo>
                    <a:pt x="15058" y="2821"/>
                  </a:lnTo>
                  <a:lnTo>
                    <a:pt x="15032" y="2666"/>
                  </a:lnTo>
                  <a:lnTo>
                    <a:pt x="14955" y="2536"/>
                  </a:lnTo>
                  <a:lnTo>
                    <a:pt x="14851" y="2433"/>
                  </a:lnTo>
                  <a:lnTo>
                    <a:pt x="14748" y="2329"/>
                  </a:lnTo>
                  <a:lnTo>
                    <a:pt x="14618" y="2277"/>
                  </a:lnTo>
                  <a:lnTo>
                    <a:pt x="14515" y="2200"/>
                  </a:lnTo>
                  <a:lnTo>
                    <a:pt x="14437" y="2148"/>
                  </a:lnTo>
                  <a:lnTo>
                    <a:pt x="14411" y="2045"/>
                  </a:lnTo>
                  <a:lnTo>
                    <a:pt x="14385" y="1941"/>
                  </a:lnTo>
                  <a:lnTo>
                    <a:pt x="14360" y="1786"/>
                  </a:lnTo>
                  <a:lnTo>
                    <a:pt x="14308" y="1657"/>
                  </a:lnTo>
                  <a:lnTo>
                    <a:pt x="14230" y="1527"/>
                  </a:lnTo>
                  <a:lnTo>
                    <a:pt x="14127" y="1424"/>
                  </a:lnTo>
                  <a:lnTo>
                    <a:pt x="13997" y="1372"/>
                  </a:lnTo>
                  <a:lnTo>
                    <a:pt x="13868" y="1320"/>
                  </a:lnTo>
                  <a:lnTo>
                    <a:pt x="13713" y="1320"/>
                  </a:lnTo>
                  <a:lnTo>
                    <a:pt x="13583" y="1346"/>
                  </a:lnTo>
                  <a:lnTo>
                    <a:pt x="13351" y="1346"/>
                  </a:lnTo>
                  <a:lnTo>
                    <a:pt x="13273" y="1294"/>
                  </a:lnTo>
                  <a:lnTo>
                    <a:pt x="13169" y="1217"/>
                  </a:lnTo>
                  <a:lnTo>
                    <a:pt x="13066" y="1113"/>
                  </a:lnTo>
                  <a:lnTo>
                    <a:pt x="12937" y="1036"/>
                  </a:lnTo>
                  <a:lnTo>
                    <a:pt x="12807" y="958"/>
                  </a:lnTo>
                  <a:lnTo>
                    <a:pt x="12497" y="958"/>
                  </a:lnTo>
                  <a:lnTo>
                    <a:pt x="12367" y="1036"/>
                  </a:lnTo>
                  <a:lnTo>
                    <a:pt x="12238" y="1113"/>
                  </a:lnTo>
                  <a:lnTo>
                    <a:pt x="12135" y="1217"/>
                  </a:lnTo>
                  <a:lnTo>
                    <a:pt x="11979" y="1320"/>
                  </a:lnTo>
                  <a:lnTo>
                    <a:pt x="11126" y="466"/>
                  </a:lnTo>
                  <a:lnTo>
                    <a:pt x="14955" y="466"/>
                  </a:lnTo>
                  <a:lnTo>
                    <a:pt x="15084" y="492"/>
                  </a:lnTo>
                  <a:lnTo>
                    <a:pt x="15213" y="518"/>
                  </a:lnTo>
                  <a:lnTo>
                    <a:pt x="15343" y="596"/>
                  </a:lnTo>
                  <a:lnTo>
                    <a:pt x="15420" y="673"/>
                  </a:lnTo>
                  <a:lnTo>
                    <a:pt x="15524" y="777"/>
                  </a:lnTo>
                  <a:lnTo>
                    <a:pt x="15575" y="880"/>
                  </a:lnTo>
                  <a:lnTo>
                    <a:pt x="15627" y="1010"/>
                  </a:lnTo>
                  <a:lnTo>
                    <a:pt x="15627" y="1139"/>
                  </a:lnTo>
                  <a:lnTo>
                    <a:pt x="15627" y="1760"/>
                  </a:lnTo>
                  <a:lnTo>
                    <a:pt x="15653" y="1864"/>
                  </a:lnTo>
                  <a:lnTo>
                    <a:pt x="15705" y="1915"/>
                  </a:lnTo>
                  <a:lnTo>
                    <a:pt x="15782" y="1967"/>
                  </a:lnTo>
                  <a:lnTo>
                    <a:pt x="15860" y="1993"/>
                  </a:lnTo>
                  <a:lnTo>
                    <a:pt x="15964" y="1967"/>
                  </a:lnTo>
                  <a:lnTo>
                    <a:pt x="16041" y="1915"/>
                  </a:lnTo>
                  <a:lnTo>
                    <a:pt x="16093" y="1864"/>
                  </a:lnTo>
                  <a:lnTo>
                    <a:pt x="16093" y="1760"/>
                  </a:lnTo>
                  <a:lnTo>
                    <a:pt x="16093" y="1139"/>
                  </a:lnTo>
                  <a:lnTo>
                    <a:pt x="16067" y="906"/>
                  </a:lnTo>
                  <a:lnTo>
                    <a:pt x="16015" y="699"/>
                  </a:lnTo>
                  <a:lnTo>
                    <a:pt x="15912" y="518"/>
                  </a:lnTo>
                  <a:lnTo>
                    <a:pt x="15757" y="337"/>
                  </a:lnTo>
                  <a:lnTo>
                    <a:pt x="15601" y="208"/>
                  </a:lnTo>
                  <a:lnTo>
                    <a:pt x="15394" y="78"/>
                  </a:lnTo>
                  <a:lnTo>
                    <a:pt x="15187" y="27"/>
                  </a:lnTo>
                  <a:lnTo>
                    <a:pt x="149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77" name="Google Shape;3077;p26"/>
          <p:cNvGrpSpPr/>
          <p:nvPr/>
        </p:nvGrpSpPr>
        <p:grpSpPr>
          <a:xfrm>
            <a:off x="6289681" y="3344200"/>
            <a:ext cx="320200" cy="402975"/>
            <a:chOff x="6278525" y="3344200"/>
            <a:chExt cx="320200" cy="402975"/>
          </a:xfrm>
        </p:grpSpPr>
        <p:sp>
          <p:nvSpPr>
            <p:cNvPr id="3078" name="Google Shape;3078;p26"/>
            <p:cNvSpPr/>
            <p:nvPr/>
          </p:nvSpPr>
          <p:spPr>
            <a:xfrm>
              <a:off x="6491975" y="3494900"/>
              <a:ext cx="100925" cy="145550"/>
            </a:xfrm>
            <a:custGeom>
              <a:rect b="b" l="l" r="r" t="t"/>
              <a:pathLst>
                <a:path extrusionOk="0" h="5822" w="4037">
                  <a:moveTo>
                    <a:pt x="311" y="0"/>
                  </a:moveTo>
                  <a:lnTo>
                    <a:pt x="3208" y="0"/>
                  </a:lnTo>
                  <a:lnTo>
                    <a:pt x="3208" y="0"/>
                  </a:lnTo>
                  <a:lnTo>
                    <a:pt x="3364" y="0"/>
                  </a:lnTo>
                  <a:lnTo>
                    <a:pt x="3519" y="52"/>
                  </a:lnTo>
                  <a:lnTo>
                    <a:pt x="3674" y="130"/>
                  </a:lnTo>
                  <a:lnTo>
                    <a:pt x="3778" y="233"/>
                  </a:lnTo>
                  <a:lnTo>
                    <a:pt x="3881" y="362"/>
                  </a:lnTo>
                  <a:lnTo>
                    <a:pt x="3959" y="492"/>
                  </a:lnTo>
                  <a:lnTo>
                    <a:pt x="4010" y="647"/>
                  </a:lnTo>
                  <a:lnTo>
                    <a:pt x="4036" y="828"/>
                  </a:lnTo>
                  <a:lnTo>
                    <a:pt x="4036" y="4993"/>
                  </a:lnTo>
                  <a:lnTo>
                    <a:pt x="4036" y="4993"/>
                  </a:lnTo>
                  <a:lnTo>
                    <a:pt x="4010" y="5149"/>
                  </a:lnTo>
                  <a:lnTo>
                    <a:pt x="3959" y="5304"/>
                  </a:lnTo>
                  <a:lnTo>
                    <a:pt x="3881" y="5433"/>
                  </a:lnTo>
                  <a:lnTo>
                    <a:pt x="3778" y="5563"/>
                  </a:lnTo>
                  <a:lnTo>
                    <a:pt x="3674" y="5666"/>
                  </a:lnTo>
                  <a:lnTo>
                    <a:pt x="3519" y="5744"/>
                  </a:lnTo>
                  <a:lnTo>
                    <a:pt x="3364" y="5795"/>
                  </a:lnTo>
                  <a:lnTo>
                    <a:pt x="3208" y="5821"/>
                  </a:lnTo>
                  <a:lnTo>
                    <a:pt x="0" y="5821"/>
                  </a:lnTo>
                  <a:lnTo>
                    <a:pt x="0" y="5821"/>
                  </a:lnTo>
                  <a:lnTo>
                    <a:pt x="181" y="4373"/>
                  </a:lnTo>
                  <a:lnTo>
                    <a:pt x="233" y="3674"/>
                  </a:lnTo>
                  <a:lnTo>
                    <a:pt x="285" y="2950"/>
                  </a:lnTo>
                  <a:lnTo>
                    <a:pt x="311" y="2199"/>
                  </a:lnTo>
                  <a:lnTo>
                    <a:pt x="337" y="1475"/>
                  </a:lnTo>
                  <a:lnTo>
                    <a:pt x="337" y="725"/>
                  </a:lnTo>
                  <a:lnTo>
                    <a:pt x="311" y="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26"/>
            <p:cNvSpPr/>
            <p:nvPr/>
          </p:nvSpPr>
          <p:spPr>
            <a:xfrm>
              <a:off x="6284350" y="3417925"/>
              <a:ext cx="219925" cy="323425"/>
            </a:xfrm>
            <a:custGeom>
              <a:rect b="b" l="l" r="r" t="t"/>
              <a:pathLst>
                <a:path extrusionOk="0" h="12937" w="8797">
                  <a:moveTo>
                    <a:pt x="1217" y="1"/>
                  </a:moveTo>
                  <a:lnTo>
                    <a:pt x="7581" y="1"/>
                  </a:lnTo>
                  <a:lnTo>
                    <a:pt x="7581" y="1"/>
                  </a:lnTo>
                  <a:lnTo>
                    <a:pt x="7762" y="1"/>
                  </a:lnTo>
                  <a:lnTo>
                    <a:pt x="7943" y="78"/>
                  </a:lnTo>
                  <a:lnTo>
                    <a:pt x="8124" y="156"/>
                  </a:lnTo>
                  <a:lnTo>
                    <a:pt x="8254" y="285"/>
                  </a:lnTo>
                  <a:lnTo>
                    <a:pt x="8383" y="440"/>
                  </a:lnTo>
                  <a:lnTo>
                    <a:pt x="8461" y="596"/>
                  </a:lnTo>
                  <a:lnTo>
                    <a:pt x="8538" y="803"/>
                  </a:lnTo>
                  <a:lnTo>
                    <a:pt x="8564" y="984"/>
                  </a:lnTo>
                  <a:lnTo>
                    <a:pt x="8564" y="984"/>
                  </a:lnTo>
                  <a:lnTo>
                    <a:pt x="8668" y="1708"/>
                  </a:lnTo>
                  <a:lnTo>
                    <a:pt x="8719" y="2432"/>
                  </a:lnTo>
                  <a:lnTo>
                    <a:pt x="8771" y="3131"/>
                  </a:lnTo>
                  <a:lnTo>
                    <a:pt x="8797" y="3830"/>
                  </a:lnTo>
                  <a:lnTo>
                    <a:pt x="8797" y="4528"/>
                  </a:lnTo>
                  <a:lnTo>
                    <a:pt x="8771" y="5227"/>
                  </a:lnTo>
                  <a:lnTo>
                    <a:pt x="8745" y="5899"/>
                  </a:lnTo>
                  <a:lnTo>
                    <a:pt x="8719" y="6598"/>
                  </a:lnTo>
                  <a:lnTo>
                    <a:pt x="8564" y="7943"/>
                  </a:lnTo>
                  <a:lnTo>
                    <a:pt x="8383" y="9288"/>
                  </a:lnTo>
                  <a:lnTo>
                    <a:pt x="8176" y="10608"/>
                  </a:lnTo>
                  <a:lnTo>
                    <a:pt x="7917" y="11927"/>
                  </a:lnTo>
                  <a:lnTo>
                    <a:pt x="7917" y="11927"/>
                  </a:lnTo>
                  <a:lnTo>
                    <a:pt x="7866" y="12134"/>
                  </a:lnTo>
                  <a:lnTo>
                    <a:pt x="7788" y="12315"/>
                  </a:lnTo>
                  <a:lnTo>
                    <a:pt x="7684" y="12496"/>
                  </a:lnTo>
                  <a:lnTo>
                    <a:pt x="7581" y="12626"/>
                  </a:lnTo>
                  <a:lnTo>
                    <a:pt x="7452" y="12755"/>
                  </a:lnTo>
                  <a:lnTo>
                    <a:pt x="7271" y="12859"/>
                  </a:lnTo>
                  <a:lnTo>
                    <a:pt x="7115" y="12910"/>
                  </a:lnTo>
                  <a:lnTo>
                    <a:pt x="6908" y="12936"/>
                  </a:lnTo>
                  <a:lnTo>
                    <a:pt x="1889" y="12936"/>
                  </a:lnTo>
                  <a:lnTo>
                    <a:pt x="1889" y="12936"/>
                  </a:lnTo>
                  <a:lnTo>
                    <a:pt x="1682" y="12910"/>
                  </a:lnTo>
                  <a:lnTo>
                    <a:pt x="1527" y="12859"/>
                  </a:lnTo>
                  <a:lnTo>
                    <a:pt x="1346" y="12755"/>
                  </a:lnTo>
                  <a:lnTo>
                    <a:pt x="1217" y="12626"/>
                  </a:lnTo>
                  <a:lnTo>
                    <a:pt x="1113" y="12496"/>
                  </a:lnTo>
                  <a:lnTo>
                    <a:pt x="1010" y="12315"/>
                  </a:lnTo>
                  <a:lnTo>
                    <a:pt x="932" y="12134"/>
                  </a:lnTo>
                  <a:lnTo>
                    <a:pt x="880" y="11927"/>
                  </a:lnTo>
                  <a:lnTo>
                    <a:pt x="880" y="11927"/>
                  </a:lnTo>
                  <a:lnTo>
                    <a:pt x="622" y="10608"/>
                  </a:lnTo>
                  <a:lnTo>
                    <a:pt x="415" y="9288"/>
                  </a:lnTo>
                  <a:lnTo>
                    <a:pt x="233" y="7943"/>
                  </a:lnTo>
                  <a:lnTo>
                    <a:pt x="78" y="6598"/>
                  </a:lnTo>
                  <a:lnTo>
                    <a:pt x="52" y="5899"/>
                  </a:lnTo>
                  <a:lnTo>
                    <a:pt x="27" y="5227"/>
                  </a:lnTo>
                  <a:lnTo>
                    <a:pt x="1" y="4528"/>
                  </a:lnTo>
                  <a:lnTo>
                    <a:pt x="1" y="3830"/>
                  </a:lnTo>
                  <a:lnTo>
                    <a:pt x="27" y="3131"/>
                  </a:lnTo>
                  <a:lnTo>
                    <a:pt x="78" y="2432"/>
                  </a:lnTo>
                  <a:lnTo>
                    <a:pt x="130" y="1708"/>
                  </a:lnTo>
                  <a:lnTo>
                    <a:pt x="233" y="984"/>
                  </a:lnTo>
                  <a:lnTo>
                    <a:pt x="233" y="984"/>
                  </a:lnTo>
                  <a:lnTo>
                    <a:pt x="259" y="803"/>
                  </a:lnTo>
                  <a:lnTo>
                    <a:pt x="337" y="596"/>
                  </a:lnTo>
                  <a:lnTo>
                    <a:pt x="415" y="440"/>
                  </a:lnTo>
                  <a:lnTo>
                    <a:pt x="544" y="285"/>
                  </a:lnTo>
                  <a:lnTo>
                    <a:pt x="673" y="156"/>
                  </a:lnTo>
                  <a:lnTo>
                    <a:pt x="854" y="78"/>
                  </a:lnTo>
                  <a:lnTo>
                    <a:pt x="1035" y="1"/>
                  </a:lnTo>
                  <a:lnTo>
                    <a:pt x="1217" y="1"/>
                  </a:lnTo>
                  <a:lnTo>
                    <a:pt x="12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26"/>
            <p:cNvSpPr/>
            <p:nvPr/>
          </p:nvSpPr>
          <p:spPr>
            <a:xfrm>
              <a:off x="6330275" y="3351950"/>
              <a:ext cx="131975" cy="111275"/>
            </a:xfrm>
            <a:custGeom>
              <a:rect b="b" l="l" r="r" t="t"/>
              <a:pathLst>
                <a:path extrusionOk="0" h="4451" w="5279">
                  <a:moveTo>
                    <a:pt x="2639" y="4451"/>
                  </a:moveTo>
                  <a:lnTo>
                    <a:pt x="1" y="4451"/>
                  </a:lnTo>
                  <a:lnTo>
                    <a:pt x="1" y="699"/>
                  </a:lnTo>
                  <a:lnTo>
                    <a:pt x="1" y="699"/>
                  </a:lnTo>
                  <a:lnTo>
                    <a:pt x="26" y="596"/>
                  </a:lnTo>
                  <a:lnTo>
                    <a:pt x="52" y="466"/>
                  </a:lnTo>
                  <a:lnTo>
                    <a:pt x="130" y="389"/>
                  </a:lnTo>
                  <a:lnTo>
                    <a:pt x="207" y="311"/>
                  </a:lnTo>
                  <a:lnTo>
                    <a:pt x="466" y="78"/>
                  </a:lnTo>
                  <a:lnTo>
                    <a:pt x="466" y="78"/>
                  </a:lnTo>
                  <a:lnTo>
                    <a:pt x="570" y="27"/>
                  </a:lnTo>
                  <a:lnTo>
                    <a:pt x="647" y="1"/>
                  </a:lnTo>
                  <a:lnTo>
                    <a:pt x="751" y="27"/>
                  </a:lnTo>
                  <a:lnTo>
                    <a:pt x="828" y="78"/>
                  </a:lnTo>
                  <a:lnTo>
                    <a:pt x="1087" y="311"/>
                  </a:lnTo>
                  <a:lnTo>
                    <a:pt x="1087" y="311"/>
                  </a:lnTo>
                  <a:lnTo>
                    <a:pt x="1191" y="363"/>
                  </a:lnTo>
                  <a:lnTo>
                    <a:pt x="1294" y="389"/>
                  </a:lnTo>
                  <a:lnTo>
                    <a:pt x="1372" y="363"/>
                  </a:lnTo>
                  <a:lnTo>
                    <a:pt x="1475" y="311"/>
                  </a:lnTo>
                  <a:lnTo>
                    <a:pt x="1734" y="78"/>
                  </a:lnTo>
                  <a:lnTo>
                    <a:pt x="1734" y="78"/>
                  </a:lnTo>
                  <a:lnTo>
                    <a:pt x="1837" y="27"/>
                  </a:lnTo>
                  <a:lnTo>
                    <a:pt x="1941" y="1"/>
                  </a:lnTo>
                  <a:lnTo>
                    <a:pt x="2018" y="27"/>
                  </a:lnTo>
                  <a:lnTo>
                    <a:pt x="2122" y="78"/>
                  </a:lnTo>
                  <a:lnTo>
                    <a:pt x="2381" y="311"/>
                  </a:lnTo>
                  <a:lnTo>
                    <a:pt x="2381" y="311"/>
                  </a:lnTo>
                  <a:lnTo>
                    <a:pt x="2510" y="389"/>
                  </a:lnTo>
                  <a:lnTo>
                    <a:pt x="2639" y="415"/>
                  </a:lnTo>
                  <a:lnTo>
                    <a:pt x="2769" y="389"/>
                  </a:lnTo>
                  <a:lnTo>
                    <a:pt x="2924" y="311"/>
                  </a:lnTo>
                  <a:lnTo>
                    <a:pt x="3183" y="78"/>
                  </a:lnTo>
                  <a:lnTo>
                    <a:pt x="3183" y="78"/>
                  </a:lnTo>
                  <a:lnTo>
                    <a:pt x="3260" y="27"/>
                  </a:lnTo>
                  <a:lnTo>
                    <a:pt x="3364" y="1"/>
                  </a:lnTo>
                  <a:lnTo>
                    <a:pt x="3441" y="27"/>
                  </a:lnTo>
                  <a:lnTo>
                    <a:pt x="3545" y="78"/>
                  </a:lnTo>
                  <a:lnTo>
                    <a:pt x="3804" y="311"/>
                  </a:lnTo>
                  <a:lnTo>
                    <a:pt x="3804" y="311"/>
                  </a:lnTo>
                  <a:lnTo>
                    <a:pt x="3907" y="363"/>
                  </a:lnTo>
                  <a:lnTo>
                    <a:pt x="4011" y="389"/>
                  </a:lnTo>
                  <a:lnTo>
                    <a:pt x="4088" y="363"/>
                  </a:lnTo>
                  <a:lnTo>
                    <a:pt x="4192" y="311"/>
                  </a:lnTo>
                  <a:lnTo>
                    <a:pt x="4450" y="78"/>
                  </a:lnTo>
                  <a:lnTo>
                    <a:pt x="4450" y="78"/>
                  </a:lnTo>
                  <a:lnTo>
                    <a:pt x="4528" y="27"/>
                  </a:lnTo>
                  <a:lnTo>
                    <a:pt x="4631" y="1"/>
                  </a:lnTo>
                  <a:lnTo>
                    <a:pt x="4735" y="27"/>
                  </a:lnTo>
                  <a:lnTo>
                    <a:pt x="4813" y="78"/>
                  </a:lnTo>
                  <a:lnTo>
                    <a:pt x="5071" y="311"/>
                  </a:lnTo>
                  <a:lnTo>
                    <a:pt x="5071" y="311"/>
                  </a:lnTo>
                  <a:lnTo>
                    <a:pt x="5175" y="389"/>
                  </a:lnTo>
                  <a:lnTo>
                    <a:pt x="5227" y="466"/>
                  </a:lnTo>
                  <a:lnTo>
                    <a:pt x="5252" y="596"/>
                  </a:lnTo>
                  <a:lnTo>
                    <a:pt x="5278" y="699"/>
                  </a:lnTo>
                  <a:lnTo>
                    <a:pt x="5278" y="4451"/>
                  </a:lnTo>
                  <a:lnTo>
                    <a:pt x="2639" y="445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26"/>
            <p:cNvSpPr/>
            <p:nvPr/>
          </p:nvSpPr>
          <p:spPr>
            <a:xfrm>
              <a:off x="6330275" y="3489725"/>
              <a:ext cx="128100" cy="82800"/>
            </a:xfrm>
            <a:custGeom>
              <a:rect b="b" l="l" r="r" t="t"/>
              <a:pathLst>
                <a:path extrusionOk="0" h="3312" w="5124">
                  <a:moveTo>
                    <a:pt x="259" y="0"/>
                  </a:moveTo>
                  <a:lnTo>
                    <a:pt x="4864" y="0"/>
                  </a:lnTo>
                  <a:lnTo>
                    <a:pt x="4864" y="0"/>
                  </a:lnTo>
                  <a:lnTo>
                    <a:pt x="4968" y="26"/>
                  </a:lnTo>
                  <a:lnTo>
                    <a:pt x="5045" y="78"/>
                  </a:lnTo>
                  <a:lnTo>
                    <a:pt x="5097" y="156"/>
                  </a:lnTo>
                  <a:lnTo>
                    <a:pt x="5123" y="233"/>
                  </a:lnTo>
                  <a:lnTo>
                    <a:pt x="5123" y="3053"/>
                  </a:lnTo>
                  <a:lnTo>
                    <a:pt x="5123" y="3053"/>
                  </a:lnTo>
                  <a:lnTo>
                    <a:pt x="5097" y="3157"/>
                  </a:lnTo>
                  <a:lnTo>
                    <a:pt x="5045" y="3234"/>
                  </a:lnTo>
                  <a:lnTo>
                    <a:pt x="4968" y="3286"/>
                  </a:lnTo>
                  <a:lnTo>
                    <a:pt x="4864" y="3312"/>
                  </a:lnTo>
                  <a:lnTo>
                    <a:pt x="259" y="3312"/>
                  </a:lnTo>
                  <a:lnTo>
                    <a:pt x="259" y="3312"/>
                  </a:lnTo>
                  <a:lnTo>
                    <a:pt x="156" y="3286"/>
                  </a:lnTo>
                  <a:lnTo>
                    <a:pt x="78" y="3234"/>
                  </a:lnTo>
                  <a:lnTo>
                    <a:pt x="26" y="3157"/>
                  </a:lnTo>
                  <a:lnTo>
                    <a:pt x="1" y="3053"/>
                  </a:lnTo>
                  <a:lnTo>
                    <a:pt x="1" y="233"/>
                  </a:lnTo>
                  <a:lnTo>
                    <a:pt x="1" y="233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6" y="26"/>
                  </a:lnTo>
                  <a:lnTo>
                    <a:pt x="259" y="0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26"/>
            <p:cNvSpPr/>
            <p:nvPr/>
          </p:nvSpPr>
          <p:spPr>
            <a:xfrm>
              <a:off x="6530125" y="3523350"/>
              <a:ext cx="34300" cy="34300"/>
            </a:xfrm>
            <a:custGeom>
              <a:rect b="b" l="l" r="r" t="t"/>
              <a:pathLst>
                <a:path extrusionOk="0" h="1372" w="1372">
                  <a:moveTo>
                    <a:pt x="234" y="1"/>
                  </a:moveTo>
                  <a:lnTo>
                    <a:pt x="1113" y="1"/>
                  </a:lnTo>
                  <a:lnTo>
                    <a:pt x="1113" y="1"/>
                  </a:lnTo>
                  <a:lnTo>
                    <a:pt x="1217" y="1"/>
                  </a:lnTo>
                  <a:lnTo>
                    <a:pt x="1294" y="52"/>
                  </a:lnTo>
                  <a:lnTo>
                    <a:pt x="1346" y="130"/>
                  </a:lnTo>
                  <a:lnTo>
                    <a:pt x="1372" y="233"/>
                  </a:lnTo>
                  <a:lnTo>
                    <a:pt x="1372" y="1113"/>
                  </a:lnTo>
                  <a:lnTo>
                    <a:pt x="1372" y="1113"/>
                  </a:lnTo>
                  <a:lnTo>
                    <a:pt x="1346" y="1217"/>
                  </a:lnTo>
                  <a:lnTo>
                    <a:pt x="1294" y="1294"/>
                  </a:lnTo>
                  <a:lnTo>
                    <a:pt x="1217" y="1346"/>
                  </a:lnTo>
                  <a:lnTo>
                    <a:pt x="1113" y="1372"/>
                  </a:lnTo>
                  <a:lnTo>
                    <a:pt x="234" y="1372"/>
                  </a:lnTo>
                  <a:lnTo>
                    <a:pt x="234" y="1372"/>
                  </a:lnTo>
                  <a:lnTo>
                    <a:pt x="156" y="1346"/>
                  </a:lnTo>
                  <a:lnTo>
                    <a:pt x="78" y="1294"/>
                  </a:lnTo>
                  <a:lnTo>
                    <a:pt x="1" y="1217"/>
                  </a:lnTo>
                  <a:lnTo>
                    <a:pt x="1" y="1113"/>
                  </a:lnTo>
                  <a:lnTo>
                    <a:pt x="1" y="233"/>
                  </a:lnTo>
                  <a:lnTo>
                    <a:pt x="1" y="233"/>
                  </a:lnTo>
                  <a:lnTo>
                    <a:pt x="1" y="130"/>
                  </a:lnTo>
                  <a:lnTo>
                    <a:pt x="78" y="52"/>
                  </a:lnTo>
                  <a:lnTo>
                    <a:pt x="156" y="1"/>
                  </a:lnTo>
                  <a:lnTo>
                    <a:pt x="234" y="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26"/>
            <p:cNvSpPr/>
            <p:nvPr/>
          </p:nvSpPr>
          <p:spPr>
            <a:xfrm>
              <a:off x="6278525" y="3344200"/>
              <a:ext cx="320200" cy="402975"/>
            </a:xfrm>
            <a:custGeom>
              <a:rect b="b" l="l" r="r" t="t"/>
              <a:pathLst>
                <a:path extrusionOk="0" h="16119" w="12808">
                  <a:moveTo>
                    <a:pt x="2898" y="1811"/>
                  </a:moveTo>
                  <a:lnTo>
                    <a:pt x="2821" y="1837"/>
                  </a:lnTo>
                  <a:lnTo>
                    <a:pt x="2743" y="1863"/>
                  </a:lnTo>
                  <a:lnTo>
                    <a:pt x="2691" y="1941"/>
                  </a:lnTo>
                  <a:lnTo>
                    <a:pt x="2666" y="2044"/>
                  </a:lnTo>
                  <a:lnTo>
                    <a:pt x="2691" y="2122"/>
                  </a:lnTo>
                  <a:lnTo>
                    <a:pt x="2743" y="2199"/>
                  </a:lnTo>
                  <a:lnTo>
                    <a:pt x="2821" y="2251"/>
                  </a:lnTo>
                  <a:lnTo>
                    <a:pt x="2898" y="2277"/>
                  </a:lnTo>
                  <a:lnTo>
                    <a:pt x="4632" y="2277"/>
                  </a:lnTo>
                  <a:lnTo>
                    <a:pt x="4735" y="2251"/>
                  </a:lnTo>
                  <a:lnTo>
                    <a:pt x="4787" y="2199"/>
                  </a:lnTo>
                  <a:lnTo>
                    <a:pt x="4839" y="2122"/>
                  </a:lnTo>
                  <a:lnTo>
                    <a:pt x="4865" y="2044"/>
                  </a:lnTo>
                  <a:lnTo>
                    <a:pt x="4839" y="1941"/>
                  </a:lnTo>
                  <a:lnTo>
                    <a:pt x="4787" y="1863"/>
                  </a:lnTo>
                  <a:lnTo>
                    <a:pt x="4735" y="1837"/>
                  </a:lnTo>
                  <a:lnTo>
                    <a:pt x="4632" y="1811"/>
                  </a:lnTo>
                  <a:close/>
                  <a:moveTo>
                    <a:pt x="2898" y="2717"/>
                  </a:moveTo>
                  <a:lnTo>
                    <a:pt x="2821" y="2743"/>
                  </a:lnTo>
                  <a:lnTo>
                    <a:pt x="2743" y="2794"/>
                  </a:lnTo>
                  <a:lnTo>
                    <a:pt x="2691" y="2872"/>
                  </a:lnTo>
                  <a:lnTo>
                    <a:pt x="2666" y="2950"/>
                  </a:lnTo>
                  <a:lnTo>
                    <a:pt x="2691" y="3053"/>
                  </a:lnTo>
                  <a:lnTo>
                    <a:pt x="2743" y="3131"/>
                  </a:lnTo>
                  <a:lnTo>
                    <a:pt x="2821" y="3182"/>
                  </a:lnTo>
                  <a:lnTo>
                    <a:pt x="6443" y="3182"/>
                  </a:lnTo>
                  <a:lnTo>
                    <a:pt x="6520" y="3131"/>
                  </a:lnTo>
                  <a:lnTo>
                    <a:pt x="6572" y="3053"/>
                  </a:lnTo>
                  <a:lnTo>
                    <a:pt x="6598" y="2950"/>
                  </a:lnTo>
                  <a:lnTo>
                    <a:pt x="6572" y="2872"/>
                  </a:lnTo>
                  <a:lnTo>
                    <a:pt x="6520" y="2794"/>
                  </a:lnTo>
                  <a:lnTo>
                    <a:pt x="6443" y="2743"/>
                  </a:lnTo>
                  <a:lnTo>
                    <a:pt x="6365" y="2717"/>
                  </a:lnTo>
                  <a:close/>
                  <a:moveTo>
                    <a:pt x="11203" y="7399"/>
                  </a:moveTo>
                  <a:lnTo>
                    <a:pt x="11203" y="8305"/>
                  </a:lnTo>
                  <a:lnTo>
                    <a:pt x="10298" y="8305"/>
                  </a:lnTo>
                  <a:lnTo>
                    <a:pt x="10298" y="7399"/>
                  </a:lnTo>
                  <a:close/>
                  <a:moveTo>
                    <a:pt x="10065" y="6908"/>
                  </a:moveTo>
                  <a:lnTo>
                    <a:pt x="9961" y="6934"/>
                  </a:lnTo>
                  <a:lnTo>
                    <a:pt x="9884" y="6985"/>
                  </a:lnTo>
                  <a:lnTo>
                    <a:pt x="9832" y="7063"/>
                  </a:lnTo>
                  <a:lnTo>
                    <a:pt x="9832" y="7167"/>
                  </a:lnTo>
                  <a:lnTo>
                    <a:pt x="9832" y="8538"/>
                  </a:lnTo>
                  <a:lnTo>
                    <a:pt x="9832" y="8615"/>
                  </a:lnTo>
                  <a:lnTo>
                    <a:pt x="9884" y="8693"/>
                  </a:lnTo>
                  <a:lnTo>
                    <a:pt x="9961" y="8745"/>
                  </a:lnTo>
                  <a:lnTo>
                    <a:pt x="10065" y="8771"/>
                  </a:lnTo>
                  <a:lnTo>
                    <a:pt x="11436" y="8771"/>
                  </a:lnTo>
                  <a:lnTo>
                    <a:pt x="11514" y="8745"/>
                  </a:lnTo>
                  <a:lnTo>
                    <a:pt x="11591" y="8693"/>
                  </a:lnTo>
                  <a:lnTo>
                    <a:pt x="11643" y="8615"/>
                  </a:lnTo>
                  <a:lnTo>
                    <a:pt x="11669" y="8538"/>
                  </a:lnTo>
                  <a:lnTo>
                    <a:pt x="11669" y="7167"/>
                  </a:lnTo>
                  <a:lnTo>
                    <a:pt x="11643" y="7063"/>
                  </a:lnTo>
                  <a:lnTo>
                    <a:pt x="11591" y="6985"/>
                  </a:lnTo>
                  <a:lnTo>
                    <a:pt x="11514" y="6934"/>
                  </a:lnTo>
                  <a:lnTo>
                    <a:pt x="11436" y="6908"/>
                  </a:lnTo>
                  <a:close/>
                  <a:moveTo>
                    <a:pt x="2096" y="5588"/>
                  </a:moveTo>
                  <a:lnTo>
                    <a:pt x="1993" y="5614"/>
                  </a:lnTo>
                  <a:lnTo>
                    <a:pt x="1915" y="5666"/>
                  </a:lnTo>
                  <a:lnTo>
                    <a:pt x="1864" y="5718"/>
                  </a:lnTo>
                  <a:lnTo>
                    <a:pt x="1838" y="5821"/>
                  </a:lnTo>
                  <a:lnTo>
                    <a:pt x="1838" y="9133"/>
                  </a:lnTo>
                  <a:lnTo>
                    <a:pt x="1864" y="9210"/>
                  </a:lnTo>
                  <a:lnTo>
                    <a:pt x="1915" y="9288"/>
                  </a:lnTo>
                  <a:lnTo>
                    <a:pt x="1993" y="9340"/>
                  </a:lnTo>
                  <a:lnTo>
                    <a:pt x="2096" y="9366"/>
                  </a:lnTo>
                  <a:lnTo>
                    <a:pt x="7193" y="9366"/>
                  </a:lnTo>
                  <a:lnTo>
                    <a:pt x="7271" y="9340"/>
                  </a:lnTo>
                  <a:lnTo>
                    <a:pt x="7348" y="9288"/>
                  </a:lnTo>
                  <a:lnTo>
                    <a:pt x="7400" y="9210"/>
                  </a:lnTo>
                  <a:lnTo>
                    <a:pt x="7426" y="9133"/>
                  </a:lnTo>
                  <a:lnTo>
                    <a:pt x="7426" y="7994"/>
                  </a:lnTo>
                  <a:lnTo>
                    <a:pt x="7400" y="7917"/>
                  </a:lnTo>
                  <a:lnTo>
                    <a:pt x="7348" y="7839"/>
                  </a:lnTo>
                  <a:lnTo>
                    <a:pt x="7271" y="7788"/>
                  </a:lnTo>
                  <a:lnTo>
                    <a:pt x="7193" y="7762"/>
                  </a:lnTo>
                  <a:lnTo>
                    <a:pt x="7090" y="7788"/>
                  </a:lnTo>
                  <a:lnTo>
                    <a:pt x="7012" y="7839"/>
                  </a:lnTo>
                  <a:lnTo>
                    <a:pt x="6960" y="7917"/>
                  </a:lnTo>
                  <a:lnTo>
                    <a:pt x="6934" y="7994"/>
                  </a:lnTo>
                  <a:lnTo>
                    <a:pt x="6934" y="8874"/>
                  </a:lnTo>
                  <a:lnTo>
                    <a:pt x="2329" y="8874"/>
                  </a:lnTo>
                  <a:lnTo>
                    <a:pt x="2329" y="6054"/>
                  </a:lnTo>
                  <a:lnTo>
                    <a:pt x="6934" y="6054"/>
                  </a:lnTo>
                  <a:lnTo>
                    <a:pt x="6934" y="6934"/>
                  </a:lnTo>
                  <a:lnTo>
                    <a:pt x="6960" y="7037"/>
                  </a:lnTo>
                  <a:lnTo>
                    <a:pt x="7012" y="7115"/>
                  </a:lnTo>
                  <a:lnTo>
                    <a:pt x="7090" y="7167"/>
                  </a:lnTo>
                  <a:lnTo>
                    <a:pt x="7271" y="7167"/>
                  </a:lnTo>
                  <a:lnTo>
                    <a:pt x="7348" y="7115"/>
                  </a:lnTo>
                  <a:lnTo>
                    <a:pt x="7400" y="7037"/>
                  </a:lnTo>
                  <a:lnTo>
                    <a:pt x="7426" y="6934"/>
                  </a:lnTo>
                  <a:lnTo>
                    <a:pt x="7426" y="5821"/>
                  </a:lnTo>
                  <a:lnTo>
                    <a:pt x="7400" y="5718"/>
                  </a:lnTo>
                  <a:lnTo>
                    <a:pt x="7348" y="5666"/>
                  </a:lnTo>
                  <a:lnTo>
                    <a:pt x="7271" y="5614"/>
                  </a:lnTo>
                  <a:lnTo>
                    <a:pt x="7193" y="5588"/>
                  </a:lnTo>
                  <a:close/>
                  <a:moveTo>
                    <a:pt x="2096" y="10711"/>
                  </a:moveTo>
                  <a:lnTo>
                    <a:pt x="1993" y="10737"/>
                  </a:lnTo>
                  <a:lnTo>
                    <a:pt x="1915" y="10789"/>
                  </a:lnTo>
                  <a:lnTo>
                    <a:pt x="1864" y="10866"/>
                  </a:lnTo>
                  <a:lnTo>
                    <a:pt x="1838" y="10944"/>
                  </a:lnTo>
                  <a:lnTo>
                    <a:pt x="1864" y="11047"/>
                  </a:lnTo>
                  <a:lnTo>
                    <a:pt x="1915" y="11125"/>
                  </a:lnTo>
                  <a:lnTo>
                    <a:pt x="1993" y="11177"/>
                  </a:lnTo>
                  <a:lnTo>
                    <a:pt x="3131" y="11177"/>
                  </a:lnTo>
                  <a:lnTo>
                    <a:pt x="3209" y="11125"/>
                  </a:lnTo>
                  <a:lnTo>
                    <a:pt x="3261" y="11047"/>
                  </a:lnTo>
                  <a:lnTo>
                    <a:pt x="3286" y="10944"/>
                  </a:lnTo>
                  <a:lnTo>
                    <a:pt x="3261" y="10866"/>
                  </a:lnTo>
                  <a:lnTo>
                    <a:pt x="3209" y="10789"/>
                  </a:lnTo>
                  <a:lnTo>
                    <a:pt x="3131" y="10737"/>
                  </a:lnTo>
                  <a:lnTo>
                    <a:pt x="3054" y="10711"/>
                  </a:lnTo>
                  <a:close/>
                  <a:moveTo>
                    <a:pt x="4140" y="10711"/>
                  </a:moveTo>
                  <a:lnTo>
                    <a:pt x="4063" y="10737"/>
                  </a:lnTo>
                  <a:lnTo>
                    <a:pt x="3985" y="10789"/>
                  </a:lnTo>
                  <a:lnTo>
                    <a:pt x="3933" y="10866"/>
                  </a:lnTo>
                  <a:lnTo>
                    <a:pt x="3907" y="10944"/>
                  </a:lnTo>
                  <a:lnTo>
                    <a:pt x="3933" y="11047"/>
                  </a:lnTo>
                  <a:lnTo>
                    <a:pt x="3985" y="11125"/>
                  </a:lnTo>
                  <a:lnTo>
                    <a:pt x="4063" y="11177"/>
                  </a:lnTo>
                  <a:lnTo>
                    <a:pt x="5201" y="11177"/>
                  </a:lnTo>
                  <a:lnTo>
                    <a:pt x="5279" y="11125"/>
                  </a:lnTo>
                  <a:lnTo>
                    <a:pt x="5330" y="11047"/>
                  </a:lnTo>
                  <a:lnTo>
                    <a:pt x="5356" y="10944"/>
                  </a:lnTo>
                  <a:lnTo>
                    <a:pt x="5330" y="10866"/>
                  </a:lnTo>
                  <a:lnTo>
                    <a:pt x="5279" y="10789"/>
                  </a:lnTo>
                  <a:lnTo>
                    <a:pt x="5201" y="10737"/>
                  </a:lnTo>
                  <a:lnTo>
                    <a:pt x="5123" y="10711"/>
                  </a:lnTo>
                  <a:close/>
                  <a:moveTo>
                    <a:pt x="6210" y="10711"/>
                  </a:moveTo>
                  <a:lnTo>
                    <a:pt x="6132" y="10737"/>
                  </a:lnTo>
                  <a:lnTo>
                    <a:pt x="6055" y="10789"/>
                  </a:lnTo>
                  <a:lnTo>
                    <a:pt x="6003" y="10866"/>
                  </a:lnTo>
                  <a:lnTo>
                    <a:pt x="5977" y="10944"/>
                  </a:lnTo>
                  <a:lnTo>
                    <a:pt x="6003" y="11047"/>
                  </a:lnTo>
                  <a:lnTo>
                    <a:pt x="6055" y="11125"/>
                  </a:lnTo>
                  <a:lnTo>
                    <a:pt x="6132" y="11177"/>
                  </a:lnTo>
                  <a:lnTo>
                    <a:pt x="7271" y="11177"/>
                  </a:lnTo>
                  <a:lnTo>
                    <a:pt x="7348" y="11125"/>
                  </a:lnTo>
                  <a:lnTo>
                    <a:pt x="7400" y="11047"/>
                  </a:lnTo>
                  <a:lnTo>
                    <a:pt x="7426" y="10944"/>
                  </a:lnTo>
                  <a:lnTo>
                    <a:pt x="7400" y="10866"/>
                  </a:lnTo>
                  <a:lnTo>
                    <a:pt x="7348" y="10789"/>
                  </a:lnTo>
                  <a:lnTo>
                    <a:pt x="7271" y="10737"/>
                  </a:lnTo>
                  <a:lnTo>
                    <a:pt x="7193" y="10711"/>
                  </a:lnTo>
                  <a:close/>
                  <a:moveTo>
                    <a:pt x="10737" y="9107"/>
                  </a:moveTo>
                  <a:lnTo>
                    <a:pt x="10660" y="9133"/>
                  </a:lnTo>
                  <a:lnTo>
                    <a:pt x="10582" y="9185"/>
                  </a:lnTo>
                  <a:lnTo>
                    <a:pt x="10530" y="9262"/>
                  </a:lnTo>
                  <a:lnTo>
                    <a:pt x="10505" y="9366"/>
                  </a:lnTo>
                  <a:lnTo>
                    <a:pt x="10505" y="11021"/>
                  </a:lnTo>
                  <a:lnTo>
                    <a:pt x="10530" y="11099"/>
                  </a:lnTo>
                  <a:lnTo>
                    <a:pt x="10582" y="11177"/>
                  </a:lnTo>
                  <a:lnTo>
                    <a:pt x="10660" y="11228"/>
                  </a:lnTo>
                  <a:lnTo>
                    <a:pt x="10737" y="11254"/>
                  </a:lnTo>
                  <a:lnTo>
                    <a:pt x="10841" y="11228"/>
                  </a:lnTo>
                  <a:lnTo>
                    <a:pt x="10919" y="11177"/>
                  </a:lnTo>
                  <a:lnTo>
                    <a:pt x="10970" y="11099"/>
                  </a:lnTo>
                  <a:lnTo>
                    <a:pt x="10970" y="11021"/>
                  </a:lnTo>
                  <a:lnTo>
                    <a:pt x="10970" y="9366"/>
                  </a:lnTo>
                  <a:lnTo>
                    <a:pt x="10970" y="9262"/>
                  </a:lnTo>
                  <a:lnTo>
                    <a:pt x="10919" y="9185"/>
                  </a:lnTo>
                  <a:lnTo>
                    <a:pt x="10841" y="9133"/>
                  </a:lnTo>
                  <a:lnTo>
                    <a:pt x="10737" y="9107"/>
                  </a:lnTo>
                  <a:close/>
                  <a:moveTo>
                    <a:pt x="2096" y="11901"/>
                  </a:moveTo>
                  <a:lnTo>
                    <a:pt x="1993" y="11927"/>
                  </a:lnTo>
                  <a:lnTo>
                    <a:pt x="1915" y="11979"/>
                  </a:lnTo>
                  <a:lnTo>
                    <a:pt x="1864" y="12056"/>
                  </a:lnTo>
                  <a:lnTo>
                    <a:pt x="1838" y="12134"/>
                  </a:lnTo>
                  <a:lnTo>
                    <a:pt x="1864" y="12237"/>
                  </a:lnTo>
                  <a:lnTo>
                    <a:pt x="1915" y="12315"/>
                  </a:lnTo>
                  <a:lnTo>
                    <a:pt x="1993" y="12367"/>
                  </a:lnTo>
                  <a:lnTo>
                    <a:pt x="3131" y="12367"/>
                  </a:lnTo>
                  <a:lnTo>
                    <a:pt x="3209" y="12315"/>
                  </a:lnTo>
                  <a:lnTo>
                    <a:pt x="3261" y="12237"/>
                  </a:lnTo>
                  <a:lnTo>
                    <a:pt x="3286" y="12134"/>
                  </a:lnTo>
                  <a:lnTo>
                    <a:pt x="3261" y="12056"/>
                  </a:lnTo>
                  <a:lnTo>
                    <a:pt x="3209" y="11979"/>
                  </a:lnTo>
                  <a:lnTo>
                    <a:pt x="3131" y="11927"/>
                  </a:lnTo>
                  <a:lnTo>
                    <a:pt x="3054" y="11901"/>
                  </a:lnTo>
                  <a:close/>
                  <a:moveTo>
                    <a:pt x="4140" y="11901"/>
                  </a:moveTo>
                  <a:lnTo>
                    <a:pt x="4063" y="11927"/>
                  </a:lnTo>
                  <a:lnTo>
                    <a:pt x="3985" y="11979"/>
                  </a:lnTo>
                  <a:lnTo>
                    <a:pt x="3933" y="12056"/>
                  </a:lnTo>
                  <a:lnTo>
                    <a:pt x="3907" y="12134"/>
                  </a:lnTo>
                  <a:lnTo>
                    <a:pt x="3933" y="12237"/>
                  </a:lnTo>
                  <a:lnTo>
                    <a:pt x="3985" y="12315"/>
                  </a:lnTo>
                  <a:lnTo>
                    <a:pt x="4063" y="12367"/>
                  </a:lnTo>
                  <a:lnTo>
                    <a:pt x="5201" y="12367"/>
                  </a:lnTo>
                  <a:lnTo>
                    <a:pt x="5279" y="12315"/>
                  </a:lnTo>
                  <a:lnTo>
                    <a:pt x="5330" y="12237"/>
                  </a:lnTo>
                  <a:lnTo>
                    <a:pt x="5356" y="12134"/>
                  </a:lnTo>
                  <a:lnTo>
                    <a:pt x="5330" y="12056"/>
                  </a:lnTo>
                  <a:lnTo>
                    <a:pt x="5279" y="11979"/>
                  </a:lnTo>
                  <a:lnTo>
                    <a:pt x="5201" y="11927"/>
                  </a:lnTo>
                  <a:lnTo>
                    <a:pt x="5123" y="11901"/>
                  </a:lnTo>
                  <a:close/>
                  <a:moveTo>
                    <a:pt x="6210" y="11901"/>
                  </a:moveTo>
                  <a:lnTo>
                    <a:pt x="6132" y="11927"/>
                  </a:lnTo>
                  <a:lnTo>
                    <a:pt x="6055" y="11979"/>
                  </a:lnTo>
                  <a:lnTo>
                    <a:pt x="6003" y="12056"/>
                  </a:lnTo>
                  <a:lnTo>
                    <a:pt x="5977" y="12134"/>
                  </a:lnTo>
                  <a:lnTo>
                    <a:pt x="6003" y="12237"/>
                  </a:lnTo>
                  <a:lnTo>
                    <a:pt x="6055" y="12315"/>
                  </a:lnTo>
                  <a:lnTo>
                    <a:pt x="6132" y="12367"/>
                  </a:lnTo>
                  <a:lnTo>
                    <a:pt x="7271" y="12367"/>
                  </a:lnTo>
                  <a:lnTo>
                    <a:pt x="7348" y="12315"/>
                  </a:lnTo>
                  <a:lnTo>
                    <a:pt x="7400" y="12237"/>
                  </a:lnTo>
                  <a:lnTo>
                    <a:pt x="7426" y="12134"/>
                  </a:lnTo>
                  <a:lnTo>
                    <a:pt x="7400" y="12056"/>
                  </a:lnTo>
                  <a:lnTo>
                    <a:pt x="7348" y="11979"/>
                  </a:lnTo>
                  <a:lnTo>
                    <a:pt x="7271" y="11927"/>
                  </a:lnTo>
                  <a:lnTo>
                    <a:pt x="7193" y="11901"/>
                  </a:lnTo>
                  <a:close/>
                  <a:moveTo>
                    <a:pt x="2096" y="13091"/>
                  </a:moveTo>
                  <a:lnTo>
                    <a:pt x="1993" y="13117"/>
                  </a:lnTo>
                  <a:lnTo>
                    <a:pt x="1915" y="13169"/>
                  </a:lnTo>
                  <a:lnTo>
                    <a:pt x="1864" y="13246"/>
                  </a:lnTo>
                  <a:lnTo>
                    <a:pt x="1838" y="13324"/>
                  </a:lnTo>
                  <a:lnTo>
                    <a:pt x="1864" y="13427"/>
                  </a:lnTo>
                  <a:lnTo>
                    <a:pt x="1915" y="13505"/>
                  </a:lnTo>
                  <a:lnTo>
                    <a:pt x="1993" y="13557"/>
                  </a:lnTo>
                  <a:lnTo>
                    <a:pt x="3131" y="13557"/>
                  </a:lnTo>
                  <a:lnTo>
                    <a:pt x="3209" y="13505"/>
                  </a:lnTo>
                  <a:lnTo>
                    <a:pt x="3261" y="13427"/>
                  </a:lnTo>
                  <a:lnTo>
                    <a:pt x="3286" y="13324"/>
                  </a:lnTo>
                  <a:lnTo>
                    <a:pt x="3261" y="13246"/>
                  </a:lnTo>
                  <a:lnTo>
                    <a:pt x="3209" y="13169"/>
                  </a:lnTo>
                  <a:lnTo>
                    <a:pt x="3131" y="13117"/>
                  </a:lnTo>
                  <a:lnTo>
                    <a:pt x="3054" y="13091"/>
                  </a:lnTo>
                  <a:close/>
                  <a:moveTo>
                    <a:pt x="4140" y="13091"/>
                  </a:moveTo>
                  <a:lnTo>
                    <a:pt x="4063" y="13117"/>
                  </a:lnTo>
                  <a:lnTo>
                    <a:pt x="3985" y="13169"/>
                  </a:lnTo>
                  <a:lnTo>
                    <a:pt x="3933" y="13246"/>
                  </a:lnTo>
                  <a:lnTo>
                    <a:pt x="3907" y="13324"/>
                  </a:lnTo>
                  <a:lnTo>
                    <a:pt x="3933" y="13427"/>
                  </a:lnTo>
                  <a:lnTo>
                    <a:pt x="3985" y="13505"/>
                  </a:lnTo>
                  <a:lnTo>
                    <a:pt x="4063" y="13557"/>
                  </a:lnTo>
                  <a:lnTo>
                    <a:pt x="5201" y="13557"/>
                  </a:lnTo>
                  <a:lnTo>
                    <a:pt x="5279" y="13505"/>
                  </a:lnTo>
                  <a:lnTo>
                    <a:pt x="5330" y="13427"/>
                  </a:lnTo>
                  <a:lnTo>
                    <a:pt x="5356" y="13324"/>
                  </a:lnTo>
                  <a:lnTo>
                    <a:pt x="5330" y="13246"/>
                  </a:lnTo>
                  <a:lnTo>
                    <a:pt x="5279" y="13169"/>
                  </a:lnTo>
                  <a:lnTo>
                    <a:pt x="5201" y="13117"/>
                  </a:lnTo>
                  <a:lnTo>
                    <a:pt x="5123" y="13091"/>
                  </a:lnTo>
                  <a:close/>
                  <a:moveTo>
                    <a:pt x="6210" y="13091"/>
                  </a:moveTo>
                  <a:lnTo>
                    <a:pt x="6132" y="13117"/>
                  </a:lnTo>
                  <a:lnTo>
                    <a:pt x="6055" y="13169"/>
                  </a:lnTo>
                  <a:lnTo>
                    <a:pt x="6003" y="13246"/>
                  </a:lnTo>
                  <a:lnTo>
                    <a:pt x="5977" y="13324"/>
                  </a:lnTo>
                  <a:lnTo>
                    <a:pt x="6003" y="13427"/>
                  </a:lnTo>
                  <a:lnTo>
                    <a:pt x="6055" y="13505"/>
                  </a:lnTo>
                  <a:lnTo>
                    <a:pt x="6132" y="13557"/>
                  </a:lnTo>
                  <a:lnTo>
                    <a:pt x="7271" y="13557"/>
                  </a:lnTo>
                  <a:lnTo>
                    <a:pt x="7348" y="13505"/>
                  </a:lnTo>
                  <a:lnTo>
                    <a:pt x="7400" y="13427"/>
                  </a:lnTo>
                  <a:lnTo>
                    <a:pt x="7426" y="13324"/>
                  </a:lnTo>
                  <a:lnTo>
                    <a:pt x="7400" y="13246"/>
                  </a:lnTo>
                  <a:lnTo>
                    <a:pt x="7348" y="13169"/>
                  </a:lnTo>
                  <a:lnTo>
                    <a:pt x="7271" y="13117"/>
                  </a:lnTo>
                  <a:lnTo>
                    <a:pt x="7193" y="13091"/>
                  </a:lnTo>
                  <a:close/>
                  <a:moveTo>
                    <a:pt x="7943" y="3182"/>
                  </a:moveTo>
                  <a:lnTo>
                    <a:pt x="8073" y="3234"/>
                  </a:lnTo>
                  <a:lnTo>
                    <a:pt x="8202" y="3286"/>
                  </a:lnTo>
                  <a:lnTo>
                    <a:pt x="8306" y="3389"/>
                  </a:lnTo>
                  <a:lnTo>
                    <a:pt x="8409" y="3493"/>
                  </a:lnTo>
                  <a:lnTo>
                    <a:pt x="8487" y="3648"/>
                  </a:lnTo>
                  <a:lnTo>
                    <a:pt x="8538" y="3803"/>
                  </a:lnTo>
                  <a:lnTo>
                    <a:pt x="8564" y="3959"/>
                  </a:lnTo>
                  <a:lnTo>
                    <a:pt x="8668" y="4812"/>
                  </a:lnTo>
                  <a:lnTo>
                    <a:pt x="8745" y="5640"/>
                  </a:lnTo>
                  <a:lnTo>
                    <a:pt x="8797" y="6623"/>
                  </a:lnTo>
                  <a:lnTo>
                    <a:pt x="8797" y="7581"/>
                  </a:lnTo>
                  <a:lnTo>
                    <a:pt x="8771" y="8564"/>
                  </a:lnTo>
                  <a:lnTo>
                    <a:pt x="8694" y="9521"/>
                  </a:lnTo>
                  <a:lnTo>
                    <a:pt x="8564" y="10866"/>
                  </a:lnTo>
                  <a:lnTo>
                    <a:pt x="8383" y="12186"/>
                  </a:lnTo>
                  <a:lnTo>
                    <a:pt x="8176" y="13531"/>
                  </a:lnTo>
                  <a:lnTo>
                    <a:pt x="7917" y="14825"/>
                  </a:lnTo>
                  <a:lnTo>
                    <a:pt x="7866" y="15006"/>
                  </a:lnTo>
                  <a:lnTo>
                    <a:pt x="7788" y="15187"/>
                  </a:lnTo>
                  <a:lnTo>
                    <a:pt x="7710" y="15316"/>
                  </a:lnTo>
                  <a:lnTo>
                    <a:pt x="7607" y="15445"/>
                  </a:lnTo>
                  <a:lnTo>
                    <a:pt x="7504" y="15523"/>
                  </a:lnTo>
                  <a:lnTo>
                    <a:pt x="7400" y="15601"/>
                  </a:lnTo>
                  <a:lnTo>
                    <a:pt x="7271" y="15627"/>
                  </a:lnTo>
                  <a:lnTo>
                    <a:pt x="7141" y="15652"/>
                  </a:lnTo>
                  <a:lnTo>
                    <a:pt x="2122" y="15652"/>
                  </a:lnTo>
                  <a:lnTo>
                    <a:pt x="1993" y="15627"/>
                  </a:lnTo>
                  <a:lnTo>
                    <a:pt x="1864" y="15601"/>
                  </a:lnTo>
                  <a:lnTo>
                    <a:pt x="1760" y="15523"/>
                  </a:lnTo>
                  <a:lnTo>
                    <a:pt x="1657" y="15445"/>
                  </a:lnTo>
                  <a:lnTo>
                    <a:pt x="1553" y="15316"/>
                  </a:lnTo>
                  <a:lnTo>
                    <a:pt x="1475" y="15187"/>
                  </a:lnTo>
                  <a:lnTo>
                    <a:pt x="1398" y="15006"/>
                  </a:lnTo>
                  <a:lnTo>
                    <a:pt x="1346" y="14825"/>
                  </a:lnTo>
                  <a:lnTo>
                    <a:pt x="1087" y="13531"/>
                  </a:lnTo>
                  <a:lnTo>
                    <a:pt x="880" y="12212"/>
                  </a:lnTo>
                  <a:lnTo>
                    <a:pt x="699" y="10866"/>
                  </a:lnTo>
                  <a:lnTo>
                    <a:pt x="570" y="9521"/>
                  </a:lnTo>
                  <a:lnTo>
                    <a:pt x="518" y="8848"/>
                  </a:lnTo>
                  <a:lnTo>
                    <a:pt x="492" y="8176"/>
                  </a:lnTo>
                  <a:lnTo>
                    <a:pt x="466" y="7477"/>
                  </a:lnTo>
                  <a:lnTo>
                    <a:pt x="466" y="6779"/>
                  </a:lnTo>
                  <a:lnTo>
                    <a:pt x="492" y="6080"/>
                  </a:lnTo>
                  <a:lnTo>
                    <a:pt x="544" y="5381"/>
                  </a:lnTo>
                  <a:lnTo>
                    <a:pt x="596" y="4683"/>
                  </a:lnTo>
                  <a:lnTo>
                    <a:pt x="699" y="3959"/>
                  </a:lnTo>
                  <a:lnTo>
                    <a:pt x="725" y="3803"/>
                  </a:lnTo>
                  <a:lnTo>
                    <a:pt x="777" y="3648"/>
                  </a:lnTo>
                  <a:lnTo>
                    <a:pt x="855" y="3493"/>
                  </a:lnTo>
                  <a:lnTo>
                    <a:pt x="958" y="3389"/>
                  </a:lnTo>
                  <a:lnTo>
                    <a:pt x="1062" y="3286"/>
                  </a:lnTo>
                  <a:lnTo>
                    <a:pt x="1191" y="3234"/>
                  </a:lnTo>
                  <a:lnTo>
                    <a:pt x="1320" y="3182"/>
                  </a:lnTo>
                  <a:lnTo>
                    <a:pt x="1838" y="3182"/>
                  </a:lnTo>
                  <a:lnTo>
                    <a:pt x="1838" y="4528"/>
                  </a:lnTo>
                  <a:lnTo>
                    <a:pt x="1372" y="4528"/>
                  </a:lnTo>
                  <a:lnTo>
                    <a:pt x="1294" y="4579"/>
                  </a:lnTo>
                  <a:lnTo>
                    <a:pt x="1243" y="4657"/>
                  </a:lnTo>
                  <a:lnTo>
                    <a:pt x="1243" y="4761"/>
                  </a:lnTo>
                  <a:lnTo>
                    <a:pt x="1243" y="4838"/>
                  </a:lnTo>
                  <a:lnTo>
                    <a:pt x="1294" y="4916"/>
                  </a:lnTo>
                  <a:lnTo>
                    <a:pt x="1372" y="4968"/>
                  </a:lnTo>
                  <a:lnTo>
                    <a:pt x="1475" y="4993"/>
                  </a:lnTo>
                  <a:lnTo>
                    <a:pt x="7788" y="4993"/>
                  </a:lnTo>
                  <a:lnTo>
                    <a:pt x="7892" y="4968"/>
                  </a:lnTo>
                  <a:lnTo>
                    <a:pt x="7969" y="4916"/>
                  </a:lnTo>
                  <a:lnTo>
                    <a:pt x="8021" y="4838"/>
                  </a:lnTo>
                  <a:lnTo>
                    <a:pt x="8021" y="4761"/>
                  </a:lnTo>
                  <a:lnTo>
                    <a:pt x="8021" y="4657"/>
                  </a:lnTo>
                  <a:lnTo>
                    <a:pt x="7969" y="4579"/>
                  </a:lnTo>
                  <a:lnTo>
                    <a:pt x="7892" y="4528"/>
                  </a:lnTo>
                  <a:lnTo>
                    <a:pt x="7426" y="4528"/>
                  </a:lnTo>
                  <a:lnTo>
                    <a:pt x="7426" y="3182"/>
                  </a:lnTo>
                  <a:close/>
                  <a:moveTo>
                    <a:pt x="2717" y="0"/>
                  </a:moveTo>
                  <a:lnTo>
                    <a:pt x="2640" y="26"/>
                  </a:lnTo>
                  <a:lnTo>
                    <a:pt x="2562" y="52"/>
                  </a:lnTo>
                  <a:lnTo>
                    <a:pt x="1941" y="569"/>
                  </a:lnTo>
                  <a:lnTo>
                    <a:pt x="1864" y="647"/>
                  </a:lnTo>
                  <a:lnTo>
                    <a:pt x="1838" y="776"/>
                  </a:lnTo>
                  <a:lnTo>
                    <a:pt x="1838" y="2717"/>
                  </a:lnTo>
                  <a:lnTo>
                    <a:pt x="1217" y="2717"/>
                  </a:lnTo>
                  <a:lnTo>
                    <a:pt x="1010" y="2794"/>
                  </a:lnTo>
                  <a:lnTo>
                    <a:pt x="803" y="2898"/>
                  </a:lnTo>
                  <a:lnTo>
                    <a:pt x="622" y="3053"/>
                  </a:lnTo>
                  <a:lnTo>
                    <a:pt x="492" y="3234"/>
                  </a:lnTo>
                  <a:lnTo>
                    <a:pt x="363" y="3441"/>
                  </a:lnTo>
                  <a:lnTo>
                    <a:pt x="285" y="3674"/>
                  </a:lnTo>
                  <a:lnTo>
                    <a:pt x="234" y="3907"/>
                  </a:lnTo>
                  <a:lnTo>
                    <a:pt x="130" y="4631"/>
                  </a:lnTo>
                  <a:lnTo>
                    <a:pt x="78" y="5356"/>
                  </a:lnTo>
                  <a:lnTo>
                    <a:pt x="27" y="6054"/>
                  </a:lnTo>
                  <a:lnTo>
                    <a:pt x="1" y="6779"/>
                  </a:lnTo>
                  <a:lnTo>
                    <a:pt x="1" y="7477"/>
                  </a:lnTo>
                  <a:lnTo>
                    <a:pt x="1" y="8176"/>
                  </a:lnTo>
                  <a:lnTo>
                    <a:pt x="53" y="8874"/>
                  </a:lnTo>
                  <a:lnTo>
                    <a:pt x="78" y="9573"/>
                  </a:lnTo>
                  <a:lnTo>
                    <a:pt x="234" y="10918"/>
                  </a:lnTo>
                  <a:lnTo>
                    <a:pt x="415" y="12263"/>
                  </a:lnTo>
                  <a:lnTo>
                    <a:pt x="622" y="13609"/>
                  </a:lnTo>
                  <a:lnTo>
                    <a:pt x="880" y="14928"/>
                  </a:lnTo>
                  <a:lnTo>
                    <a:pt x="958" y="15161"/>
                  </a:lnTo>
                  <a:lnTo>
                    <a:pt x="1062" y="15394"/>
                  </a:lnTo>
                  <a:lnTo>
                    <a:pt x="1165" y="15601"/>
                  </a:lnTo>
                  <a:lnTo>
                    <a:pt x="1320" y="15782"/>
                  </a:lnTo>
                  <a:lnTo>
                    <a:pt x="1475" y="15911"/>
                  </a:lnTo>
                  <a:lnTo>
                    <a:pt x="1682" y="16040"/>
                  </a:lnTo>
                  <a:lnTo>
                    <a:pt x="1889" y="16092"/>
                  </a:lnTo>
                  <a:lnTo>
                    <a:pt x="2122" y="16118"/>
                  </a:lnTo>
                  <a:lnTo>
                    <a:pt x="7141" y="16118"/>
                  </a:lnTo>
                  <a:lnTo>
                    <a:pt x="7374" y="16092"/>
                  </a:lnTo>
                  <a:lnTo>
                    <a:pt x="7581" y="16040"/>
                  </a:lnTo>
                  <a:lnTo>
                    <a:pt x="7788" y="15911"/>
                  </a:lnTo>
                  <a:lnTo>
                    <a:pt x="7943" y="15782"/>
                  </a:lnTo>
                  <a:lnTo>
                    <a:pt x="8099" y="15601"/>
                  </a:lnTo>
                  <a:lnTo>
                    <a:pt x="8202" y="15394"/>
                  </a:lnTo>
                  <a:lnTo>
                    <a:pt x="8306" y="15161"/>
                  </a:lnTo>
                  <a:lnTo>
                    <a:pt x="8383" y="14928"/>
                  </a:lnTo>
                  <a:lnTo>
                    <a:pt x="8642" y="13505"/>
                  </a:lnTo>
                  <a:lnTo>
                    <a:pt x="8875" y="12082"/>
                  </a:lnTo>
                  <a:lnTo>
                    <a:pt x="11746" y="12082"/>
                  </a:lnTo>
                  <a:lnTo>
                    <a:pt x="11953" y="12056"/>
                  </a:lnTo>
                  <a:lnTo>
                    <a:pt x="12160" y="12005"/>
                  </a:lnTo>
                  <a:lnTo>
                    <a:pt x="12341" y="11901"/>
                  </a:lnTo>
                  <a:lnTo>
                    <a:pt x="12497" y="11772"/>
                  </a:lnTo>
                  <a:lnTo>
                    <a:pt x="12626" y="11616"/>
                  </a:lnTo>
                  <a:lnTo>
                    <a:pt x="12730" y="11435"/>
                  </a:lnTo>
                  <a:lnTo>
                    <a:pt x="12781" y="11228"/>
                  </a:lnTo>
                  <a:lnTo>
                    <a:pt x="12807" y="11021"/>
                  </a:lnTo>
                  <a:lnTo>
                    <a:pt x="12807" y="9469"/>
                  </a:lnTo>
                  <a:lnTo>
                    <a:pt x="12781" y="9366"/>
                  </a:lnTo>
                  <a:lnTo>
                    <a:pt x="12730" y="9288"/>
                  </a:lnTo>
                  <a:lnTo>
                    <a:pt x="12652" y="9236"/>
                  </a:lnTo>
                  <a:lnTo>
                    <a:pt x="12471" y="9236"/>
                  </a:lnTo>
                  <a:lnTo>
                    <a:pt x="12393" y="9288"/>
                  </a:lnTo>
                  <a:lnTo>
                    <a:pt x="12341" y="9366"/>
                  </a:lnTo>
                  <a:lnTo>
                    <a:pt x="12341" y="9469"/>
                  </a:lnTo>
                  <a:lnTo>
                    <a:pt x="12341" y="11021"/>
                  </a:lnTo>
                  <a:lnTo>
                    <a:pt x="12316" y="11125"/>
                  </a:lnTo>
                  <a:lnTo>
                    <a:pt x="12290" y="11228"/>
                  </a:lnTo>
                  <a:lnTo>
                    <a:pt x="12238" y="11332"/>
                  </a:lnTo>
                  <a:lnTo>
                    <a:pt x="12160" y="11435"/>
                  </a:lnTo>
                  <a:lnTo>
                    <a:pt x="12083" y="11513"/>
                  </a:lnTo>
                  <a:lnTo>
                    <a:pt x="11979" y="11565"/>
                  </a:lnTo>
                  <a:lnTo>
                    <a:pt x="11850" y="11591"/>
                  </a:lnTo>
                  <a:lnTo>
                    <a:pt x="11746" y="11616"/>
                  </a:lnTo>
                  <a:lnTo>
                    <a:pt x="8952" y="11616"/>
                  </a:lnTo>
                  <a:lnTo>
                    <a:pt x="9082" y="10582"/>
                  </a:lnTo>
                  <a:lnTo>
                    <a:pt x="9185" y="9573"/>
                  </a:lnTo>
                  <a:lnTo>
                    <a:pt x="9237" y="8745"/>
                  </a:lnTo>
                  <a:lnTo>
                    <a:pt x="9263" y="7917"/>
                  </a:lnTo>
                  <a:lnTo>
                    <a:pt x="9263" y="7089"/>
                  </a:lnTo>
                  <a:lnTo>
                    <a:pt x="9237" y="6261"/>
                  </a:lnTo>
                  <a:lnTo>
                    <a:pt x="11850" y="6261"/>
                  </a:lnTo>
                  <a:lnTo>
                    <a:pt x="11979" y="6313"/>
                  </a:lnTo>
                  <a:lnTo>
                    <a:pt x="12083" y="6365"/>
                  </a:lnTo>
                  <a:lnTo>
                    <a:pt x="12160" y="6416"/>
                  </a:lnTo>
                  <a:lnTo>
                    <a:pt x="12238" y="6520"/>
                  </a:lnTo>
                  <a:lnTo>
                    <a:pt x="12290" y="6623"/>
                  </a:lnTo>
                  <a:lnTo>
                    <a:pt x="12316" y="6727"/>
                  </a:lnTo>
                  <a:lnTo>
                    <a:pt x="12341" y="6856"/>
                  </a:lnTo>
                  <a:lnTo>
                    <a:pt x="12341" y="8383"/>
                  </a:lnTo>
                  <a:lnTo>
                    <a:pt x="12341" y="8486"/>
                  </a:lnTo>
                  <a:lnTo>
                    <a:pt x="12393" y="8564"/>
                  </a:lnTo>
                  <a:lnTo>
                    <a:pt x="12471" y="8615"/>
                  </a:lnTo>
                  <a:lnTo>
                    <a:pt x="12574" y="8641"/>
                  </a:lnTo>
                  <a:lnTo>
                    <a:pt x="12652" y="8615"/>
                  </a:lnTo>
                  <a:lnTo>
                    <a:pt x="12730" y="8564"/>
                  </a:lnTo>
                  <a:lnTo>
                    <a:pt x="12781" y="8486"/>
                  </a:lnTo>
                  <a:lnTo>
                    <a:pt x="12807" y="8383"/>
                  </a:lnTo>
                  <a:lnTo>
                    <a:pt x="12807" y="6856"/>
                  </a:lnTo>
                  <a:lnTo>
                    <a:pt x="12781" y="6623"/>
                  </a:lnTo>
                  <a:lnTo>
                    <a:pt x="12730" y="6442"/>
                  </a:lnTo>
                  <a:lnTo>
                    <a:pt x="12626" y="6261"/>
                  </a:lnTo>
                  <a:lnTo>
                    <a:pt x="12497" y="6106"/>
                  </a:lnTo>
                  <a:lnTo>
                    <a:pt x="12341" y="5977"/>
                  </a:lnTo>
                  <a:lnTo>
                    <a:pt x="12160" y="5873"/>
                  </a:lnTo>
                  <a:lnTo>
                    <a:pt x="11953" y="5795"/>
                  </a:lnTo>
                  <a:lnTo>
                    <a:pt x="11746" y="5770"/>
                  </a:lnTo>
                  <a:lnTo>
                    <a:pt x="9211" y="5770"/>
                  </a:lnTo>
                  <a:lnTo>
                    <a:pt x="9159" y="4838"/>
                  </a:lnTo>
                  <a:lnTo>
                    <a:pt x="9030" y="3907"/>
                  </a:lnTo>
                  <a:lnTo>
                    <a:pt x="8978" y="3674"/>
                  </a:lnTo>
                  <a:lnTo>
                    <a:pt x="8901" y="3441"/>
                  </a:lnTo>
                  <a:lnTo>
                    <a:pt x="8771" y="3234"/>
                  </a:lnTo>
                  <a:lnTo>
                    <a:pt x="8642" y="3053"/>
                  </a:lnTo>
                  <a:lnTo>
                    <a:pt x="8461" y="2898"/>
                  </a:lnTo>
                  <a:lnTo>
                    <a:pt x="8254" y="2794"/>
                  </a:lnTo>
                  <a:lnTo>
                    <a:pt x="8047" y="2717"/>
                  </a:lnTo>
                  <a:lnTo>
                    <a:pt x="7426" y="2717"/>
                  </a:lnTo>
                  <a:lnTo>
                    <a:pt x="7426" y="2355"/>
                  </a:lnTo>
                  <a:lnTo>
                    <a:pt x="7400" y="2277"/>
                  </a:lnTo>
                  <a:lnTo>
                    <a:pt x="7348" y="2199"/>
                  </a:lnTo>
                  <a:lnTo>
                    <a:pt x="7271" y="2148"/>
                  </a:lnTo>
                  <a:lnTo>
                    <a:pt x="7193" y="2122"/>
                  </a:lnTo>
                  <a:lnTo>
                    <a:pt x="7090" y="2148"/>
                  </a:lnTo>
                  <a:lnTo>
                    <a:pt x="7012" y="2199"/>
                  </a:lnTo>
                  <a:lnTo>
                    <a:pt x="6960" y="2277"/>
                  </a:lnTo>
                  <a:lnTo>
                    <a:pt x="6934" y="2355"/>
                  </a:lnTo>
                  <a:lnTo>
                    <a:pt x="6934" y="4528"/>
                  </a:lnTo>
                  <a:lnTo>
                    <a:pt x="2329" y="4528"/>
                  </a:lnTo>
                  <a:lnTo>
                    <a:pt x="2329" y="880"/>
                  </a:lnTo>
                  <a:lnTo>
                    <a:pt x="2717" y="544"/>
                  </a:lnTo>
                  <a:lnTo>
                    <a:pt x="3209" y="957"/>
                  </a:lnTo>
                  <a:lnTo>
                    <a:pt x="3286" y="983"/>
                  </a:lnTo>
                  <a:lnTo>
                    <a:pt x="3364" y="1009"/>
                  </a:lnTo>
                  <a:lnTo>
                    <a:pt x="3442" y="983"/>
                  </a:lnTo>
                  <a:lnTo>
                    <a:pt x="3519" y="957"/>
                  </a:lnTo>
                  <a:lnTo>
                    <a:pt x="3985" y="544"/>
                  </a:lnTo>
                  <a:lnTo>
                    <a:pt x="4477" y="957"/>
                  </a:lnTo>
                  <a:lnTo>
                    <a:pt x="4554" y="983"/>
                  </a:lnTo>
                  <a:lnTo>
                    <a:pt x="4632" y="1009"/>
                  </a:lnTo>
                  <a:lnTo>
                    <a:pt x="4709" y="983"/>
                  </a:lnTo>
                  <a:lnTo>
                    <a:pt x="4787" y="957"/>
                  </a:lnTo>
                  <a:lnTo>
                    <a:pt x="5279" y="544"/>
                  </a:lnTo>
                  <a:lnTo>
                    <a:pt x="5770" y="957"/>
                  </a:lnTo>
                  <a:lnTo>
                    <a:pt x="5822" y="983"/>
                  </a:lnTo>
                  <a:lnTo>
                    <a:pt x="5899" y="1009"/>
                  </a:lnTo>
                  <a:lnTo>
                    <a:pt x="5977" y="983"/>
                  </a:lnTo>
                  <a:lnTo>
                    <a:pt x="6055" y="957"/>
                  </a:lnTo>
                  <a:lnTo>
                    <a:pt x="6546" y="544"/>
                  </a:lnTo>
                  <a:lnTo>
                    <a:pt x="6934" y="880"/>
                  </a:lnTo>
                  <a:lnTo>
                    <a:pt x="6934" y="1294"/>
                  </a:lnTo>
                  <a:lnTo>
                    <a:pt x="6960" y="1397"/>
                  </a:lnTo>
                  <a:lnTo>
                    <a:pt x="7012" y="1449"/>
                  </a:lnTo>
                  <a:lnTo>
                    <a:pt x="7090" y="1501"/>
                  </a:lnTo>
                  <a:lnTo>
                    <a:pt x="7193" y="1527"/>
                  </a:lnTo>
                  <a:lnTo>
                    <a:pt x="7271" y="1501"/>
                  </a:lnTo>
                  <a:lnTo>
                    <a:pt x="7348" y="1449"/>
                  </a:lnTo>
                  <a:lnTo>
                    <a:pt x="7400" y="1397"/>
                  </a:lnTo>
                  <a:lnTo>
                    <a:pt x="7426" y="1294"/>
                  </a:lnTo>
                  <a:lnTo>
                    <a:pt x="7426" y="776"/>
                  </a:lnTo>
                  <a:lnTo>
                    <a:pt x="7400" y="673"/>
                  </a:lnTo>
                  <a:lnTo>
                    <a:pt x="7322" y="569"/>
                  </a:lnTo>
                  <a:lnTo>
                    <a:pt x="6701" y="78"/>
                  </a:lnTo>
                  <a:lnTo>
                    <a:pt x="6624" y="26"/>
                  </a:lnTo>
                  <a:lnTo>
                    <a:pt x="6546" y="0"/>
                  </a:lnTo>
                  <a:lnTo>
                    <a:pt x="6469" y="26"/>
                  </a:lnTo>
                  <a:lnTo>
                    <a:pt x="6391" y="52"/>
                  </a:lnTo>
                  <a:lnTo>
                    <a:pt x="5899" y="466"/>
                  </a:lnTo>
                  <a:lnTo>
                    <a:pt x="5408" y="78"/>
                  </a:lnTo>
                  <a:lnTo>
                    <a:pt x="5356" y="26"/>
                  </a:lnTo>
                  <a:lnTo>
                    <a:pt x="5279" y="0"/>
                  </a:lnTo>
                  <a:lnTo>
                    <a:pt x="5201" y="26"/>
                  </a:lnTo>
                  <a:lnTo>
                    <a:pt x="5123" y="52"/>
                  </a:lnTo>
                  <a:lnTo>
                    <a:pt x="4632" y="466"/>
                  </a:lnTo>
                  <a:lnTo>
                    <a:pt x="4140" y="78"/>
                  </a:lnTo>
                  <a:lnTo>
                    <a:pt x="4063" y="26"/>
                  </a:lnTo>
                  <a:lnTo>
                    <a:pt x="3985" y="0"/>
                  </a:lnTo>
                  <a:lnTo>
                    <a:pt x="3907" y="26"/>
                  </a:lnTo>
                  <a:lnTo>
                    <a:pt x="3856" y="52"/>
                  </a:lnTo>
                  <a:lnTo>
                    <a:pt x="3364" y="466"/>
                  </a:lnTo>
                  <a:lnTo>
                    <a:pt x="2873" y="78"/>
                  </a:lnTo>
                  <a:lnTo>
                    <a:pt x="2795" y="26"/>
                  </a:lnTo>
                  <a:lnTo>
                    <a:pt x="2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84" name="Google Shape;3084;p26"/>
          <p:cNvGrpSpPr/>
          <p:nvPr/>
        </p:nvGrpSpPr>
        <p:grpSpPr>
          <a:xfrm>
            <a:off x="5493169" y="3395925"/>
            <a:ext cx="402975" cy="299500"/>
            <a:chOff x="5486875" y="3395925"/>
            <a:chExt cx="402975" cy="299500"/>
          </a:xfrm>
        </p:grpSpPr>
        <p:sp>
          <p:nvSpPr>
            <p:cNvPr id="3085" name="Google Shape;3085;p26"/>
            <p:cNvSpPr/>
            <p:nvPr/>
          </p:nvSpPr>
          <p:spPr>
            <a:xfrm>
              <a:off x="5723600" y="3450925"/>
              <a:ext cx="160425" cy="157175"/>
            </a:xfrm>
            <a:custGeom>
              <a:rect b="b" l="l" r="r" t="t"/>
              <a:pathLst>
                <a:path extrusionOk="0" h="6287" w="6417">
                  <a:moveTo>
                    <a:pt x="6416" y="6287"/>
                  </a:moveTo>
                  <a:lnTo>
                    <a:pt x="0" y="6287"/>
                  </a:lnTo>
                  <a:lnTo>
                    <a:pt x="0" y="0"/>
                  </a:lnTo>
                  <a:lnTo>
                    <a:pt x="4010" y="0"/>
                  </a:lnTo>
                  <a:lnTo>
                    <a:pt x="4010" y="0"/>
                  </a:lnTo>
                  <a:lnTo>
                    <a:pt x="4114" y="26"/>
                  </a:lnTo>
                  <a:lnTo>
                    <a:pt x="4217" y="78"/>
                  </a:lnTo>
                  <a:lnTo>
                    <a:pt x="4269" y="129"/>
                  </a:lnTo>
                  <a:lnTo>
                    <a:pt x="4321" y="233"/>
                  </a:lnTo>
                  <a:lnTo>
                    <a:pt x="4579" y="1035"/>
                  </a:lnTo>
                  <a:lnTo>
                    <a:pt x="4735" y="2691"/>
                  </a:lnTo>
                  <a:lnTo>
                    <a:pt x="5433" y="3544"/>
                  </a:lnTo>
                  <a:lnTo>
                    <a:pt x="6183" y="3803"/>
                  </a:lnTo>
                  <a:lnTo>
                    <a:pt x="6183" y="3803"/>
                  </a:lnTo>
                  <a:lnTo>
                    <a:pt x="6287" y="3855"/>
                  </a:lnTo>
                  <a:lnTo>
                    <a:pt x="6364" y="3932"/>
                  </a:lnTo>
                  <a:lnTo>
                    <a:pt x="6390" y="4010"/>
                  </a:lnTo>
                  <a:lnTo>
                    <a:pt x="6416" y="4139"/>
                  </a:lnTo>
                  <a:lnTo>
                    <a:pt x="6416" y="6287"/>
                  </a:lnTo>
                  <a:lnTo>
                    <a:pt x="6416" y="6287"/>
                  </a:lnTo>
                  <a:close/>
                </a:path>
              </a:pathLst>
            </a:custGeom>
            <a:solidFill>
              <a:srgbClr val="22A6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26"/>
            <p:cNvSpPr/>
            <p:nvPr/>
          </p:nvSpPr>
          <p:spPr>
            <a:xfrm>
              <a:off x="5493325" y="3401750"/>
              <a:ext cx="238050" cy="221225"/>
            </a:xfrm>
            <a:custGeom>
              <a:rect b="b" l="l" r="r" t="t"/>
              <a:pathLst>
                <a:path extrusionOk="0" h="8849" w="9522">
                  <a:moveTo>
                    <a:pt x="1" y="492"/>
                  </a:moveTo>
                  <a:lnTo>
                    <a:pt x="1" y="8849"/>
                  </a:lnTo>
                  <a:lnTo>
                    <a:pt x="9522" y="8849"/>
                  </a:lnTo>
                  <a:lnTo>
                    <a:pt x="9522" y="492"/>
                  </a:lnTo>
                  <a:lnTo>
                    <a:pt x="9522" y="492"/>
                  </a:lnTo>
                  <a:lnTo>
                    <a:pt x="9496" y="389"/>
                  </a:lnTo>
                  <a:lnTo>
                    <a:pt x="9470" y="311"/>
                  </a:lnTo>
                  <a:lnTo>
                    <a:pt x="9418" y="208"/>
                  </a:lnTo>
                  <a:lnTo>
                    <a:pt x="9366" y="156"/>
                  </a:lnTo>
                  <a:lnTo>
                    <a:pt x="9289" y="78"/>
                  </a:lnTo>
                  <a:lnTo>
                    <a:pt x="9211" y="53"/>
                  </a:lnTo>
                  <a:lnTo>
                    <a:pt x="9108" y="27"/>
                  </a:lnTo>
                  <a:lnTo>
                    <a:pt x="9030" y="1"/>
                  </a:lnTo>
                  <a:lnTo>
                    <a:pt x="467" y="1"/>
                  </a:lnTo>
                  <a:lnTo>
                    <a:pt x="467" y="1"/>
                  </a:lnTo>
                  <a:lnTo>
                    <a:pt x="389" y="27"/>
                  </a:lnTo>
                  <a:lnTo>
                    <a:pt x="285" y="53"/>
                  </a:lnTo>
                  <a:lnTo>
                    <a:pt x="208" y="78"/>
                  </a:lnTo>
                  <a:lnTo>
                    <a:pt x="130" y="156"/>
                  </a:lnTo>
                  <a:lnTo>
                    <a:pt x="78" y="208"/>
                  </a:lnTo>
                  <a:lnTo>
                    <a:pt x="27" y="311"/>
                  </a:lnTo>
                  <a:lnTo>
                    <a:pt x="1" y="389"/>
                  </a:lnTo>
                  <a:lnTo>
                    <a:pt x="1" y="492"/>
                  </a:lnTo>
                  <a:lnTo>
                    <a:pt x="1" y="4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26"/>
            <p:cNvSpPr/>
            <p:nvPr/>
          </p:nvSpPr>
          <p:spPr>
            <a:xfrm>
              <a:off x="5578075" y="3401750"/>
              <a:ext cx="67925" cy="206350"/>
            </a:xfrm>
            <a:custGeom>
              <a:rect b="b" l="l" r="r" t="t"/>
              <a:pathLst>
                <a:path extrusionOk="0" h="8254" w="2717">
                  <a:moveTo>
                    <a:pt x="2717" y="7685"/>
                  </a:moveTo>
                  <a:lnTo>
                    <a:pt x="2717" y="8254"/>
                  </a:lnTo>
                  <a:lnTo>
                    <a:pt x="2717" y="8254"/>
                  </a:lnTo>
                  <a:lnTo>
                    <a:pt x="0" y="8254"/>
                  </a:lnTo>
                  <a:lnTo>
                    <a:pt x="0" y="7685"/>
                  </a:lnTo>
                  <a:lnTo>
                    <a:pt x="0" y="7685"/>
                  </a:lnTo>
                  <a:lnTo>
                    <a:pt x="26" y="7581"/>
                  </a:lnTo>
                  <a:lnTo>
                    <a:pt x="52" y="7478"/>
                  </a:lnTo>
                  <a:lnTo>
                    <a:pt x="104" y="7400"/>
                  </a:lnTo>
                  <a:lnTo>
                    <a:pt x="155" y="7322"/>
                  </a:lnTo>
                  <a:lnTo>
                    <a:pt x="233" y="7271"/>
                  </a:lnTo>
                  <a:lnTo>
                    <a:pt x="310" y="7219"/>
                  </a:lnTo>
                  <a:lnTo>
                    <a:pt x="388" y="7193"/>
                  </a:lnTo>
                  <a:lnTo>
                    <a:pt x="492" y="7193"/>
                  </a:lnTo>
                  <a:lnTo>
                    <a:pt x="2225" y="7193"/>
                  </a:lnTo>
                  <a:lnTo>
                    <a:pt x="2225" y="7193"/>
                  </a:lnTo>
                  <a:lnTo>
                    <a:pt x="2328" y="7193"/>
                  </a:lnTo>
                  <a:lnTo>
                    <a:pt x="2406" y="7219"/>
                  </a:lnTo>
                  <a:lnTo>
                    <a:pt x="2510" y="7271"/>
                  </a:lnTo>
                  <a:lnTo>
                    <a:pt x="2561" y="7322"/>
                  </a:lnTo>
                  <a:lnTo>
                    <a:pt x="2639" y="7400"/>
                  </a:lnTo>
                  <a:lnTo>
                    <a:pt x="2665" y="7478"/>
                  </a:lnTo>
                  <a:lnTo>
                    <a:pt x="2691" y="7581"/>
                  </a:lnTo>
                  <a:lnTo>
                    <a:pt x="2717" y="7685"/>
                  </a:lnTo>
                  <a:lnTo>
                    <a:pt x="2717" y="7685"/>
                  </a:lnTo>
                  <a:close/>
                  <a:moveTo>
                    <a:pt x="0" y="1"/>
                  </a:moveTo>
                  <a:lnTo>
                    <a:pt x="2717" y="1"/>
                  </a:lnTo>
                  <a:lnTo>
                    <a:pt x="2717" y="1915"/>
                  </a:lnTo>
                  <a:lnTo>
                    <a:pt x="2717" y="1915"/>
                  </a:lnTo>
                  <a:lnTo>
                    <a:pt x="2691" y="2019"/>
                  </a:lnTo>
                  <a:lnTo>
                    <a:pt x="2665" y="2096"/>
                  </a:lnTo>
                  <a:lnTo>
                    <a:pt x="2639" y="2174"/>
                  </a:lnTo>
                  <a:lnTo>
                    <a:pt x="2561" y="2252"/>
                  </a:lnTo>
                  <a:lnTo>
                    <a:pt x="2510" y="2303"/>
                  </a:lnTo>
                  <a:lnTo>
                    <a:pt x="2406" y="2355"/>
                  </a:lnTo>
                  <a:lnTo>
                    <a:pt x="2328" y="2381"/>
                  </a:lnTo>
                  <a:lnTo>
                    <a:pt x="2225" y="2407"/>
                  </a:lnTo>
                  <a:lnTo>
                    <a:pt x="492" y="2407"/>
                  </a:lnTo>
                  <a:lnTo>
                    <a:pt x="492" y="2407"/>
                  </a:lnTo>
                  <a:lnTo>
                    <a:pt x="388" y="2381"/>
                  </a:lnTo>
                  <a:lnTo>
                    <a:pt x="310" y="2355"/>
                  </a:lnTo>
                  <a:lnTo>
                    <a:pt x="233" y="2303"/>
                  </a:lnTo>
                  <a:lnTo>
                    <a:pt x="155" y="2252"/>
                  </a:lnTo>
                  <a:lnTo>
                    <a:pt x="104" y="2174"/>
                  </a:lnTo>
                  <a:lnTo>
                    <a:pt x="52" y="2096"/>
                  </a:lnTo>
                  <a:lnTo>
                    <a:pt x="26" y="2019"/>
                  </a:lnTo>
                  <a:lnTo>
                    <a:pt x="0" y="19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26"/>
            <p:cNvSpPr/>
            <p:nvPr/>
          </p:nvSpPr>
          <p:spPr>
            <a:xfrm>
              <a:off x="5493325" y="3608075"/>
              <a:ext cx="390700" cy="53725"/>
            </a:xfrm>
            <a:custGeom>
              <a:rect b="b" l="l" r="r" t="t"/>
              <a:pathLst>
                <a:path extrusionOk="0" h="2149" w="15628">
                  <a:moveTo>
                    <a:pt x="1" y="1"/>
                  </a:moveTo>
                  <a:lnTo>
                    <a:pt x="15627" y="1"/>
                  </a:lnTo>
                  <a:lnTo>
                    <a:pt x="15627" y="1657"/>
                  </a:lnTo>
                  <a:lnTo>
                    <a:pt x="15627" y="1657"/>
                  </a:lnTo>
                  <a:lnTo>
                    <a:pt x="15601" y="1760"/>
                  </a:lnTo>
                  <a:lnTo>
                    <a:pt x="15575" y="1838"/>
                  </a:lnTo>
                  <a:lnTo>
                    <a:pt x="15550" y="1915"/>
                  </a:lnTo>
                  <a:lnTo>
                    <a:pt x="15472" y="1993"/>
                  </a:lnTo>
                  <a:lnTo>
                    <a:pt x="15420" y="2045"/>
                  </a:lnTo>
                  <a:lnTo>
                    <a:pt x="15317" y="2096"/>
                  </a:lnTo>
                  <a:lnTo>
                    <a:pt x="15239" y="2122"/>
                  </a:lnTo>
                  <a:lnTo>
                    <a:pt x="15136" y="2148"/>
                  </a:lnTo>
                  <a:lnTo>
                    <a:pt x="467" y="2148"/>
                  </a:lnTo>
                  <a:lnTo>
                    <a:pt x="467" y="2148"/>
                  </a:lnTo>
                  <a:lnTo>
                    <a:pt x="389" y="2122"/>
                  </a:lnTo>
                  <a:lnTo>
                    <a:pt x="285" y="2096"/>
                  </a:lnTo>
                  <a:lnTo>
                    <a:pt x="208" y="2045"/>
                  </a:lnTo>
                  <a:lnTo>
                    <a:pt x="130" y="1993"/>
                  </a:lnTo>
                  <a:lnTo>
                    <a:pt x="78" y="1915"/>
                  </a:lnTo>
                  <a:lnTo>
                    <a:pt x="27" y="1838"/>
                  </a:lnTo>
                  <a:lnTo>
                    <a:pt x="1" y="1760"/>
                  </a:lnTo>
                  <a:lnTo>
                    <a:pt x="1" y="16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26"/>
            <p:cNvSpPr/>
            <p:nvPr/>
          </p:nvSpPr>
          <p:spPr>
            <a:xfrm>
              <a:off x="5517900" y="3633300"/>
              <a:ext cx="340900" cy="56300"/>
            </a:xfrm>
            <a:custGeom>
              <a:rect b="b" l="l" r="r" t="t"/>
              <a:pathLst>
                <a:path extrusionOk="0" h="2252" w="13636">
                  <a:moveTo>
                    <a:pt x="12497" y="1"/>
                  </a:moveTo>
                  <a:lnTo>
                    <a:pt x="12497" y="1"/>
                  </a:lnTo>
                  <a:lnTo>
                    <a:pt x="12730" y="27"/>
                  </a:lnTo>
                  <a:lnTo>
                    <a:pt x="12937" y="78"/>
                  </a:lnTo>
                  <a:lnTo>
                    <a:pt x="13144" y="182"/>
                  </a:lnTo>
                  <a:lnTo>
                    <a:pt x="13299" y="337"/>
                  </a:lnTo>
                  <a:lnTo>
                    <a:pt x="13454" y="492"/>
                  </a:lnTo>
                  <a:lnTo>
                    <a:pt x="13558" y="699"/>
                  </a:lnTo>
                  <a:lnTo>
                    <a:pt x="13609" y="906"/>
                  </a:lnTo>
                  <a:lnTo>
                    <a:pt x="13635" y="1139"/>
                  </a:lnTo>
                  <a:lnTo>
                    <a:pt x="13635" y="1139"/>
                  </a:lnTo>
                  <a:lnTo>
                    <a:pt x="13609" y="1346"/>
                  </a:lnTo>
                  <a:lnTo>
                    <a:pt x="13558" y="1579"/>
                  </a:lnTo>
                  <a:lnTo>
                    <a:pt x="13454" y="1760"/>
                  </a:lnTo>
                  <a:lnTo>
                    <a:pt x="13299" y="1915"/>
                  </a:lnTo>
                  <a:lnTo>
                    <a:pt x="13144" y="2070"/>
                  </a:lnTo>
                  <a:lnTo>
                    <a:pt x="12937" y="2174"/>
                  </a:lnTo>
                  <a:lnTo>
                    <a:pt x="12730" y="2226"/>
                  </a:lnTo>
                  <a:lnTo>
                    <a:pt x="12497" y="2252"/>
                  </a:lnTo>
                  <a:lnTo>
                    <a:pt x="12497" y="2252"/>
                  </a:lnTo>
                  <a:lnTo>
                    <a:pt x="12290" y="2226"/>
                  </a:lnTo>
                  <a:lnTo>
                    <a:pt x="12057" y="2174"/>
                  </a:lnTo>
                  <a:lnTo>
                    <a:pt x="11876" y="2070"/>
                  </a:lnTo>
                  <a:lnTo>
                    <a:pt x="11721" y="1915"/>
                  </a:lnTo>
                  <a:lnTo>
                    <a:pt x="11566" y="1760"/>
                  </a:lnTo>
                  <a:lnTo>
                    <a:pt x="11462" y="1579"/>
                  </a:lnTo>
                  <a:lnTo>
                    <a:pt x="11410" y="1346"/>
                  </a:lnTo>
                  <a:lnTo>
                    <a:pt x="11384" y="1139"/>
                  </a:lnTo>
                  <a:lnTo>
                    <a:pt x="11384" y="1139"/>
                  </a:lnTo>
                  <a:lnTo>
                    <a:pt x="11410" y="906"/>
                  </a:lnTo>
                  <a:lnTo>
                    <a:pt x="11462" y="699"/>
                  </a:lnTo>
                  <a:lnTo>
                    <a:pt x="11566" y="492"/>
                  </a:lnTo>
                  <a:lnTo>
                    <a:pt x="11721" y="337"/>
                  </a:lnTo>
                  <a:lnTo>
                    <a:pt x="11876" y="182"/>
                  </a:lnTo>
                  <a:lnTo>
                    <a:pt x="12057" y="78"/>
                  </a:lnTo>
                  <a:lnTo>
                    <a:pt x="12290" y="27"/>
                  </a:lnTo>
                  <a:lnTo>
                    <a:pt x="12497" y="1"/>
                  </a:lnTo>
                  <a:lnTo>
                    <a:pt x="12497" y="1"/>
                  </a:lnTo>
                  <a:close/>
                  <a:moveTo>
                    <a:pt x="1139" y="1"/>
                  </a:moveTo>
                  <a:lnTo>
                    <a:pt x="1139" y="1"/>
                  </a:lnTo>
                  <a:lnTo>
                    <a:pt x="1372" y="27"/>
                  </a:lnTo>
                  <a:lnTo>
                    <a:pt x="1579" y="78"/>
                  </a:lnTo>
                  <a:lnTo>
                    <a:pt x="1760" y="182"/>
                  </a:lnTo>
                  <a:lnTo>
                    <a:pt x="1941" y="337"/>
                  </a:lnTo>
                  <a:lnTo>
                    <a:pt x="2071" y="492"/>
                  </a:lnTo>
                  <a:lnTo>
                    <a:pt x="2174" y="699"/>
                  </a:lnTo>
                  <a:lnTo>
                    <a:pt x="2252" y="906"/>
                  </a:lnTo>
                  <a:lnTo>
                    <a:pt x="2278" y="1139"/>
                  </a:lnTo>
                  <a:lnTo>
                    <a:pt x="2278" y="1139"/>
                  </a:lnTo>
                  <a:lnTo>
                    <a:pt x="2252" y="1346"/>
                  </a:lnTo>
                  <a:lnTo>
                    <a:pt x="2174" y="1579"/>
                  </a:lnTo>
                  <a:lnTo>
                    <a:pt x="2071" y="1760"/>
                  </a:lnTo>
                  <a:lnTo>
                    <a:pt x="1941" y="1915"/>
                  </a:lnTo>
                  <a:lnTo>
                    <a:pt x="1760" y="2070"/>
                  </a:lnTo>
                  <a:lnTo>
                    <a:pt x="1579" y="2174"/>
                  </a:lnTo>
                  <a:lnTo>
                    <a:pt x="1372" y="2226"/>
                  </a:lnTo>
                  <a:lnTo>
                    <a:pt x="1139" y="2252"/>
                  </a:lnTo>
                  <a:lnTo>
                    <a:pt x="1139" y="2252"/>
                  </a:lnTo>
                  <a:lnTo>
                    <a:pt x="906" y="2226"/>
                  </a:lnTo>
                  <a:lnTo>
                    <a:pt x="700" y="2174"/>
                  </a:lnTo>
                  <a:lnTo>
                    <a:pt x="518" y="2070"/>
                  </a:lnTo>
                  <a:lnTo>
                    <a:pt x="337" y="1915"/>
                  </a:lnTo>
                  <a:lnTo>
                    <a:pt x="208" y="1760"/>
                  </a:lnTo>
                  <a:lnTo>
                    <a:pt x="104" y="1579"/>
                  </a:lnTo>
                  <a:lnTo>
                    <a:pt x="27" y="1346"/>
                  </a:lnTo>
                  <a:lnTo>
                    <a:pt x="1" y="1139"/>
                  </a:lnTo>
                  <a:lnTo>
                    <a:pt x="1" y="1139"/>
                  </a:lnTo>
                  <a:lnTo>
                    <a:pt x="27" y="906"/>
                  </a:lnTo>
                  <a:lnTo>
                    <a:pt x="104" y="699"/>
                  </a:lnTo>
                  <a:lnTo>
                    <a:pt x="208" y="492"/>
                  </a:lnTo>
                  <a:lnTo>
                    <a:pt x="337" y="337"/>
                  </a:lnTo>
                  <a:lnTo>
                    <a:pt x="518" y="182"/>
                  </a:lnTo>
                  <a:lnTo>
                    <a:pt x="700" y="78"/>
                  </a:lnTo>
                  <a:lnTo>
                    <a:pt x="906" y="27"/>
                  </a:lnTo>
                  <a:lnTo>
                    <a:pt x="1139" y="1"/>
                  </a:lnTo>
                  <a:lnTo>
                    <a:pt x="1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26"/>
            <p:cNvSpPr/>
            <p:nvPr/>
          </p:nvSpPr>
          <p:spPr>
            <a:xfrm>
              <a:off x="5794100" y="3476775"/>
              <a:ext cx="65350" cy="62775"/>
            </a:xfrm>
            <a:custGeom>
              <a:rect b="b" l="l" r="r" t="t"/>
              <a:pathLst>
                <a:path extrusionOk="0" h="2511" w="2614">
                  <a:moveTo>
                    <a:pt x="1759" y="1"/>
                  </a:moveTo>
                  <a:lnTo>
                    <a:pt x="2613" y="2510"/>
                  </a:lnTo>
                  <a:lnTo>
                    <a:pt x="492" y="2510"/>
                  </a:lnTo>
                  <a:lnTo>
                    <a:pt x="492" y="2510"/>
                  </a:lnTo>
                  <a:lnTo>
                    <a:pt x="414" y="2510"/>
                  </a:lnTo>
                  <a:lnTo>
                    <a:pt x="311" y="2485"/>
                  </a:lnTo>
                  <a:lnTo>
                    <a:pt x="233" y="2433"/>
                  </a:lnTo>
                  <a:lnTo>
                    <a:pt x="155" y="2381"/>
                  </a:lnTo>
                  <a:lnTo>
                    <a:pt x="104" y="2303"/>
                  </a:lnTo>
                  <a:lnTo>
                    <a:pt x="52" y="2226"/>
                  </a:lnTo>
                  <a:lnTo>
                    <a:pt x="26" y="2122"/>
                  </a:lnTo>
                  <a:lnTo>
                    <a:pt x="0" y="2045"/>
                  </a:lnTo>
                  <a:lnTo>
                    <a:pt x="0" y="492"/>
                  </a:lnTo>
                  <a:lnTo>
                    <a:pt x="0" y="492"/>
                  </a:lnTo>
                  <a:lnTo>
                    <a:pt x="26" y="389"/>
                  </a:lnTo>
                  <a:lnTo>
                    <a:pt x="52" y="285"/>
                  </a:lnTo>
                  <a:lnTo>
                    <a:pt x="104" y="208"/>
                  </a:lnTo>
                  <a:lnTo>
                    <a:pt x="155" y="130"/>
                  </a:lnTo>
                  <a:lnTo>
                    <a:pt x="233" y="78"/>
                  </a:lnTo>
                  <a:lnTo>
                    <a:pt x="311" y="27"/>
                  </a:lnTo>
                  <a:lnTo>
                    <a:pt x="414" y="1"/>
                  </a:lnTo>
                  <a:lnTo>
                    <a:pt x="492" y="1"/>
                  </a:lnTo>
                  <a:lnTo>
                    <a:pt x="1759" y="1"/>
                  </a:lnTo>
                  <a:lnTo>
                    <a:pt x="17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26"/>
            <p:cNvSpPr/>
            <p:nvPr/>
          </p:nvSpPr>
          <p:spPr>
            <a:xfrm>
              <a:off x="5486875" y="3395925"/>
              <a:ext cx="402975" cy="299500"/>
            </a:xfrm>
            <a:custGeom>
              <a:rect b="b" l="l" r="r" t="t"/>
              <a:pathLst>
                <a:path extrusionOk="0" h="11980" w="16119">
                  <a:moveTo>
                    <a:pt x="7529" y="1010"/>
                  </a:moveTo>
                  <a:lnTo>
                    <a:pt x="7425" y="1036"/>
                  </a:lnTo>
                  <a:lnTo>
                    <a:pt x="7348" y="1088"/>
                  </a:lnTo>
                  <a:lnTo>
                    <a:pt x="7296" y="1165"/>
                  </a:lnTo>
                  <a:lnTo>
                    <a:pt x="7270" y="1269"/>
                  </a:lnTo>
                  <a:lnTo>
                    <a:pt x="7296" y="1346"/>
                  </a:lnTo>
                  <a:lnTo>
                    <a:pt x="7348" y="1424"/>
                  </a:lnTo>
                  <a:lnTo>
                    <a:pt x="7425" y="1476"/>
                  </a:lnTo>
                  <a:lnTo>
                    <a:pt x="7529" y="1501"/>
                  </a:lnTo>
                  <a:lnTo>
                    <a:pt x="8615" y="1501"/>
                  </a:lnTo>
                  <a:lnTo>
                    <a:pt x="8693" y="1476"/>
                  </a:lnTo>
                  <a:lnTo>
                    <a:pt x="8771" y="1424"/>
                  </a:lnTo>
                  <a:lnTo>
                    <a:pt x="8822" y="1346"/>
                  </a:lnTo>
                  <a:lnTo>
                    <a:pt x="8848" y="1269"/>
                  </a:lnTo>
                  <a:lnTo>
                    <a:pt x="8822" y="1165"/>
                  </a:lnTo>
                  <a:lnTo>
                    <a:pt x="8771" y="1088"/>
                  </a:lnTo>
                  <a:lnTo>
                    <a:pt x="8693" y="1036"/>
                  </a:lnTo>
                  <a:lnTo>
                    <a:pt x="8615" y="1010"/>
                  </a:lnTo>
                  <a:close/>
                  <a:moveTo>
                    <a:pt x="7529" y="2071"/>
                  </a:moveTo>
                  <a:lnTo>
                    <a:pt x="7425" y="2097"/>
                  </a:lnTo>
                  <a:lnTo>
                    <a:pt x="7348" y="2148"/>
                  </a:lnTo>
                  <a:lnTo>
                    <a:pt x="7296" y="2226"/>
                  </a:lnTo>
                  <a:lnTo>
                    <a:pt x="7270" y="2303"/>
                  </a:lnTo>
                  <a:lnTo>
                    <a:pt x="7296" y="2407"/>
                  </a:lnTo>
                  <a:lnTo>
                    <a:pt x="7348" y="2485"/>
                  </a:lnTo>
                  <a:lnTo>
                    <a:pt x="7425" y="2536"/>
                  </a:lnTo>
                  <a:lnTo>
                    <a:pt x="8279" y="2536"/>
                  </a:lnTo>
                  <a:lnTo>
                    <a:pt x="8357" y="2485"/>
                  </a:lnTo>
                  <a:lnTo>
                    <a:pt x="8408" y="2407"/>
                  </a:lnTo>
                  <a:lnTo>
                    <a:pt x="8434" y="2303"/>
                  </a:lnTo>
                  <a:lnTo>
                    <a:pt x="8408" y="2226"/>
                  </a:lnTo>
                  <a:lnTo>
                    <a:pt x="8357" y="2148"/>
                  </a:lnTo>
                  <a:lnTo>
                    <a:pt x="8279" y="2097"/>
                  </a:lnTo>
                  <a:lnTo>
                    <a:pt x="8201" y="2071"/>
                  </a:lnTo>
                  <a:close/>
                  <a:moveTo>
                    <a:pt x="5019" y="3494"/>
                  </a:moveTo>
                  <a:lnTo>
                    <a:pt x="4916" y="3519"/>
                  </a:lnTo>
                  <a:lnTo>
                    <a:pt x="4838" y="3571"/>
                  </a:lnTo>
                  <a:lnTo>
                    <a:pt x="4372" y="4037"/>
                  </a:lnTo>
                  <a:lnTo>
                    <a:pt x="4321" y="4114"/>
                  </a:lnTo>
                  <a:lnTo>
                    <a:pt x="4295" y="4192"/>
                  </a:lnTo>
                  <a:lnTo>
                    <a:pt x="4321" y="4296"/>
                  </a:lnTo>
                  <a:lnTo>
                    <a:pt x="4372" y="4373"/>
                  </a:lnTo>
                  <a:lnTo>
                    <a:pt x="4450" y="4425"/>
                  </a:lnTo>
                  <a:lnTo>
                    <a:pt x="4528" y="4451"/>
                  </a:lnTo>
                  <a:lnTo>
                    <a:pt x="4631" y="4425"/>
                  </a:lnTo>
                  <a:lnTo>
                    <a:pt x="4709" y="4373"/>
                  </a:lnTo>
                  <a:lnTo>
                    <a:pt x="4760" y="4296"/>
                  </a:lnTo>
                  <a:lnTo>
                    <a:pt x="4760" y="6288"/>
                  </a:lnTo>
                  <a:lnTo>
                    <a:pt x="4786" y="6365"/>
                  </a:lnTo>
                  <a:lnTo>
                    <a:pt x="4838" y="6443"/>
                  </a:lnTo>
                  <a:lnTo>
                    <a:pt x="4916" y="6495"/>
                  </a:lnTo>
                  <a:lnTo>
                    <a:pt x="5019" y="6521"/>
                  </a:lnTo>
                  <a:lnTo>
                    <a:pt x="5097" y="6495"/>
                  </a:lnTo>
                  <a:lnTo>
                    <a:pt x="5174" y="6443"/>
                  </a:lnTo>
                  <a:lnTo>
                    <a:pt x="5226" y="6365"/>
                  </a:lnTo>
                  <a:lnTo>
                    <a:pt x="5252" y="6288"/>
                  </a:lnTo>
                  <a:lnTo>
                    <a:pt x="5252" y="4296"/>
                  </a:lnTo>
                  <a:lnTo>
                    <a:pt x="5330" y="4373"/>
                  </a:lnTo>
                  <a:lnTo>
                    <a:pt x="5407" y="4425"/>
                  </a:lnTo>
                  <a:lnTo>
                    <a:pt x="5485" y="4451"/>
                  </a:lnTo>
                  <a:lnTo>
                    <a:pt x="5563" y="4425"/>
                  </a:lnTo>
                  <a:lnTo>
                    <a:pt x="5640" y="4373"/>
                  </a:lnTo>
                  <a:lnTo>
                    <a:pt x="5692" y="4296"/>
                  </a:lnTo>
                  <a:lnTo>
                    <a:pt x="5718" y="4192"/>
                  </a:lnTo>
                  <a:lnTo>
                    <a:pt x="5692" y="4114"/>
                  </a:lnTo>
                  <a:lnTo>
                    <a:pt x="5640" y="4037"/>
                  </a:lnTo>
                  <a:lnTo>
                    <a:pt x="5174" y="3571"/>
                  </a:lnTo>
                  <a:lnTo>
                    <a:pt x="5097" y="3519"/>
                  </a:lnTo>
                  <a:lnTo>
                    <a:pt x="5019" y="3494"/>
                  </a:lnTo>
                  <a:close/>
                  <a:moveTo>
                    <a:pt x="12962" y="6521"/>
                  </a:moveTo>
                  <a:lnTo>
                    <a:pt x="12884" y="6546"/>
                  </a:lnTo>
                  <a:lnTo>
                    <a:pt x="12807" y="6598"/>
                  </a:lnTo>
                  <a:lnTo>
                    <a:pt x="12755" y="6676"/>
                  </a:lnTo>
                  <a:lnTo>
                    <a:pt x="12729" y="6753"/>
                  </a:lnTo>
                  <a:lnTo>
                    <a:pt x="12755" y="6857"/>
                  </a:lnTo>
                  <a:lnTo>
                    <a:pt x="12807" y="6934"/>
                  </a:lnTo>
                  <a:lnTo>
                    <a:pt x="12884" y="6986"/>
                  </a:lnTo>
                  <a:lnTo>
                    <a:pt x="13609" y="6986"/>
                  </a:lnTo>
                  <a:lnTo>
                    <a:pt x="13686" y="6934"/>
                  </a:lnTo>
                  <a:lnTo>
                    <a:pt x="13738" y="6857"/>
                  </a:lnTo>
                  <a:lnTo>
                    <a:pt x="13764" y="6753"/>
                  </a:lnTo>
                  <a:lnTo>
                    <a:pt x="13738" y="6676"/>
                  </a:lnTo>
                  <a:lnTo>
                    <a:pt x="13686" y="6598"/>
                  </a:lnTo>
                  <a:lnTo>
                    <a:pt x="13609" y="6546"/>
                  </a:lnTo>
                  <a:lnTo>
                    <a:pt x="13531" y="6521"/>
                  </a:lnTo>
                  <a:close/>
                  <a:moveTo>
                    <a:pt x="6132" y="7659"/>
                  </a:moveTo>
                  <a:lnTo>
                    <a:pt x="6132" y="8254"/>
                  </a:lnTo>
                  <a:lnTo>
                    <a:pt x="3881" y="8254"/>
                  </a:lnTo>
                  <a:lnTo>
                    <a:pt x="3881" y="7659"/>
                  </a:lnTo>
                  <a:close/>
                  <a:moveTo>
                    <a:pt x="13557" y="2459"/>
                  </a:moveTo>
                  <a:lnTo>
                    <a:pt x="13738" y="3002"/>
                  </a:lnTo>
                  <a:lnTo>
                    <a:pt x="12289" y="3002"/>
                  </a:lnTo>
                  <a:lnTo>
                    <a:pt x="12211" y="3028"/>
                  </a:lnTo>
                  <a:lnTo>
                    <a:pt x="12134" y="3054"/>
                  </a:lnTo>
                  <a:lnTo>
                    <a:pt x="12082" y="3131"/>
                  </a:lnTo>
                  <a:lnTo>
                    <a:pt x="12056" y="3235"/>
                  </a:lnTo>
                  <a:lnTo>
                    <a:pt x="12056" y="3959"/>
                  </a:lnTo>
                  <a:lnTo>
                    <a:pt x="12082" y="4063"/>
                  </a:lnTo>
                  <a:lnTo>
                    <a:pt x="12134" y="4114"/>
                  </a:lnTo>
                  <a:lnTo>
                    <a:pt x="12211" y="4166"/>
                  </a:lnTo>
                  <a:lnTo>
                    <a:pt x="12289" y="4192"/>
                  </a:lnTo>
                  <a:lnTo>
                    <a:pt x="12393" y="4166"/>
                  </a:lnTo>
                  <a:lnTo>
                    <a:pt x="12470" y="4114"/>
                  </a:lnTo>
                  <a:lnTo>
                    <a:pt x="12522" y="4063"/>
                  </a:lnTo>
                  <a:lnTo>
                    <a:pt x="12548" y="3959"/>
                  </a:lnTo>
                  <a:lnTo>
                    <a:pt x="12548" y="3468"/>
                  </a:lnTo>
                  <a:lnTo>
                    <a:pt x="13893" y="3468"/>
                  </a:lnTo>
                  <a:lnTo>
                    <a:pt x="14566" y="5512"/>
                  </a:lnTo>
                  <a:lnTo>
                    <a:pt x="12548" y="5512"/>
                  </a:lnTo>
                  <a:lnTo>
                    <a:pt x="12548" y="5020"/>
                  </a:lnTo>
                  <a:lnTo>
                    <a:pt x="12522" y="4942"/>
                  </a:lnTo>
                  <a:lnTo>
                    <a:pt x="12470" y="4865"/>
                  </a:lnTo>
                  <a:lnTo>
                    <a:pt x="12393" y="4813"/>
                  </a:lnTo>
                  <a:lnTo>
                    <a:pt x="12289" y="4787"/>
                  </a:lnTo>
                  <a:lnTo>
                    <a:pt x="12211" y="4813"/>
                  </a:lnTo>
                  <a:lnTo>
                    <a:pt x="12134" y="4865"/>
                  </a:lnTo>
                  <a:lnTo>
                    <a:pt x="12082" y="4942"/>
                  </a:lnTo>
                  <a:lnTo>
                    <a:pt x="12056" y="5020"/>
                  </a:lnTo>
                  <a:lnTo>
                    <a:pt x="12056" y="5744"/>
                  </a:lnTo>
                  <a:lnTo>
                    <a:pt x="12082" y="5848"/>
                  </a:lnTo>
                  <a:lnTo>
                    <a:pt x="12134" y="5925"/>
                  </a:lnTo>
                  <a:lnTo>
                    <a:pt x="12211" y="5977"/>
                  </a:lnTo>
                  <a:lnTo>
                    <a:pt x="12289" y="6003"/>
                  </a:lnTo>
                  <a:lnTo>
                    <a:pt x="14850" y="6003"/>
                  </a:lnTo>
                  <a:lnTo>
                    <a:pt x="15652" y="6262"/>
                  </a:lnTo>
                  <a:lnTo>
                    <a:pt x="15652" y="8254"/>
                  </a:lnTo>
                  <a:lnTo>
                    <a:pt x="10012" y="8254"/>
                  </a:lnTo>
                  <a:lnTo>
                    <a:pt x="10012" y="2459"/>
                  </a:lnTo>
                  <a:close/>
                  <a:moveTo>
                    <a:pt x="15652" y="8720"/>
                  </a:moveTo>
                  <a:lnTo>
                    <a:pt x="15652" y="10401"/>
                  </a:lnTo>
                  <a:lnTo>
                    <a:pt x="15083" y="10401"/>
                  </a:lnTo>
                  <a:lnTo>
                    <a:pt x="15031" y="10194"/>
                  </a:lnTo>
                  <a:lnTo>
                    <a:pt x="14954" y="9987"/>
                  </a:lnTo>
                  <a:lnTo>
                    <a:pt x="14850" y="9806"/>
                  </a:lnTo>
                  <a:lnTo>
                    <a:pt x="14721" y="9651"/>
                  </a:lnTo>
                  <a:lnTo>
                    <a:pt x="14514" y="9496"/>
                  </a:lnTo>
                  <a:lnTo>
                    <a:pt x="14281" y="9366"/>
                  </a:lnTo>
                  <a:lnTo>
                    <a:pt x="14022" y="9289"/>
                  </a:lnTo>
                  <a:lnTo>
                    <a:pt x="13738" y="9263"/>
                  </a:lnTo>
                  <a:lnTo>
                    <a:pt x="13479" y="9289"/>
                  </a:lnTo>
                  <a:lnTo>
                    <a:pt x="13220" y="9366"/>
                  </a:lnTo>
                  <a:lnTo>
                    <a:pt x="12988" y="9496"/>
                  </a:lnTo>
                  <a:lnTo>
                    <a:pt x="12781" y="9651"/>
                  </a:lnTo>
                  <a:lnTo>
                    <a:pt x="12651" y="9806"/>
                  </a:lnTo>
                  <a:lnTo>
                    <a:pt x="12548" y="9987"/>
                  </a:lnTo>
                  <a:lnTo>
                    <a:pt x="12470" y="10194"/>
                  </a:lnTo>
                  <a:lnTo>
                    <a:pt x="12393" y="10401"/>
                  </a:lnTo>
                  <a:lnTo>
                    <a:pt x="3726" y="10401"/>
                  </a:lnTo>
                  <a:lnTo>
                    <a:pt x="3674" y="10194"/>
                  </a:lnTo>
                  <a:lnTo>
                    <a:pt x="3596" y="9987"/>
                  </a:lnTo>
                  <a:lnTo>
                    <a:pt x="3467" y="9806"/>
                  </a:lnTo>
                  <a:lnTo>
                    <a:pt x="3338" y="9651"/>
                  </a:lnTo>
                  <a:lnTo>
                    <a:pt x="3131" y="9496"/>
                  </a:lnTo>
                  <a:lnTo>
                    <a:pt x="2924" y="9366"/>
                  </a:lnTo>
                  <a:lnTo>
                    <a:pt x="2665" y="9289"/>
                  </a:lnTo>
                  <a:lnTo>
                    <a:pt x="2380" y="9263"/>
                  </a:lnTo>
                  <a:lnTo>
                    <a:pt x="2096" y="9289"/>
                  </a:lnTo>
                  <a:lnTo>
                    <a:pt x="1837" y="9366"/>
                  </a:lnTo>
                  <a:lnTo>
                    <a:pt x="1604" y="9496"/>
                  </a:lnTo>
                  <a:lnTo>
                    <a:pt x="1423" y="9651"/>
                  </a:lnTo>
                  <a:lnTo>
                    <a:pt x="1268" y="9806"/>
                  </a:lnTo>
                  <a:lnTo>
                    <a:pt x="1164" y="9987"/>
                  </a:lnTo>
                  <a:lnTo>
                    <a:pt x="1087" y="10194"/>
                  </a:lnTo>
                  <a:lnTo>
                    <a:pt x="1035" y="10401"/>
                  </a:lnTo>
                  <a:lnTo>
                    <a:pt x="492" y="10401"/>
                  </a:lnTo>
                  <a:lnTo>
                    <a:pt x="492" y="8720"/>
                  </a:lnTo>
                  <a:close/>
                  <a:moveTo>
                    <a:pt x="2380" y="9729"/>
                  </a:moveTo>
                  <a:lnTo>
                    <a:pt x="2561" y="9754"/>
                  </a:lnTo>
                  <a:lnTo>
                    <a:pt x="2717" y="9806"/>
                  </a:lnTo>
                  <a:lnTo>
                    <a:pt x="2872" y="9884"/>
                  </a:lnTo>
                  <a:lnTo>
                    <a:pt x="3001" y="9987"/>
                  </a:lnTo>
                  <a:lnTo>
                    <a:pt x="3131" y="10117"/>
                  </a:lnTo>
                  <a:lnTo>
                    <a:pt x="3208" y="10272"/>
                  </a:lnTo>
                  <a:lnTo>
                    <a:pt x="3260" y="10453"/>
                  </a:lnTo>
                  <a:lnTo>
                    <a:pt x="3286" y="10634"/>
                  </a:lnTo>
                  <a:lnTo>
                    <a:pt x="3260" y="10815"/>
                  </a:lnTo>
                  <a:lnTo>
                    <a:pt x="3208" y="10970"/>
                  </a:lnTo>
                  <a:lnTo>
                    <a:pt x="3131" y="11126"/>
                  </a:lnTo>
                  <a:lnTo>
                    <a:pt x="3001" y="11255"/>
                  </a:lnTo>
                  <a:lnTo>
                    <a:pt x="2872" y="11358"/>
                  </a:lnTo>
                  <a:lnTo>
                    <a:pt x="2717" y="11436"/>
                  </a:lnTo>
                  <a:lnTo>
                    <a:pt x="2561" y="11488"/>
                  </a:lnTo>
                  <a:lnTo>
                    <a:pt x="2380" y="11514"/>
                  </a:lnTo>
                  <a:lnTo>
                    <a:pt x="2199" y="11488"/>
                  </a:lnTo>
                  <a:lnTo>
                    <a:pt x="2044" y="11436"/>
                  </a:lnTo>
                  <a:lnTo>
                    <a:pt x="1889" y="11358"/>
                  </a:lnTo>
                  <a:lnTo>
                    <a:pt x="1759" y="11255"/>
                  </a:lnTo>
                  <a:lnTo>
                    <a:pt x="1630" y="11126"/>
                  </a:lnTo>
                  <a:lnTo>
                    <a:pt x="1552" y="10970"/>
                  </a:lnTo>
                  <a:lnTo>
                    <a:pt x="1501" y="10815"/>
                  </a:lnTo>
                  <a:lnTo>
                    <a:pt x="1475" y="10634"/>
                  </a:lnTo>
                  <a:lnTo>
                    <a:pt x="1501" y="10453"/>
                  </a:lnTo>
                  <a:lnTo>
                    <a:pt x="1552" y="10272"/>
                  </a:lnTo>
                  <a:lnTo>
                    <a:pt x="1630" y="10117"/>
                  </a:lnTo>
                  <a:lnTo>
                    <a:pt x="1759" y="9987"/>
                  </a:lnTo>
                  <a:lnTo>
                    <a:pt x="1889" y="9884"/>
                  </a:lnTo>
                  <a:lnTo>
                    <a:pt x="2044" y="9806"/>
                  </a:lnTo>
                  <a:lnTo>
                    <a:pt x="2199" y="9754"/>
                  </a:lnTo>
                  <a:lnTo>
                    <a:pt x="2380" y="9729"/>
                  </a:lnTo>
                  <a:close/>
                  <a:moveTo>
                    <a:pt x="13738" y="9729"/>
                  </a:moveTo>
                  <a:lnTo>
                    <a:pt x="13919" y="9754"/>
                  </a:lnTo>
                  <a:lnTo>
                    <a:pt x="14100" y="9806"/>
                  </a:lnTo>
                  <a:lnTo>
                    <a:pt x="14255" y="9884"/>
                  </a:lnTo>
                  <a:lnTo>
                    <a:pt x="14385" y="9987"/>
                  </a:lnTo>
                  <a:lnTo>
                    <a:pt x="14488" y="10117"/>
                  </a:lnTo>
                  <a:lnTo>
                    <a:pt x="14566" y="10272"/>
                  </a:lnTo>
                  <a:lnTo>
                    <a:pt x="14618" y="10453"/>
                  </a:lnTo>
                  <a:lnTo>
                    <a:pt x="14643" y="10634"/>
                  </a:lnTo>
                  <a:lnTo>
                    <a:pt x="14618" y="10815"/>
                  </a:lnTo>
                  <a:lnTo>
                    <a:pt x="14566" y="10970"/>
                  </a:lnTo>
                  <a:lnTo>
                    <a:pt x="14488" y="11126"/>
                  </a:lnTo>
                  <a:lnTo>
                    <a:pt x="14385" y="11255"/>
                  </a:lnTo>
                  <a:lnTo>
                    <a:pt x="14255" y="11358"/>
                  </a:lnTo>
                  <a:lnTo>
                    <a:pt x="14100" y="11436"/>
                  </a:lnTo>
                  <a:lnTo>
                    <a:pt x="13919" y="11488"/>
                  </a:lnTo>
                  <a:lnTo>
                    <a:pt x="13738" y="11514"/>
                  </a:lnTo>
                  <a:lnTo>
                    <a:pt x="13583" y="11488"/>
                  </a:lnTo>
                  <a:lnTo>
                    <a:pt x="13402" y="11436"/>
                  </a:lnTo>
                  <a:lnTo>
                    <a:pt x="13246" y="11358"/>
                  </a:lnTo>
                  <a:lnTo>
                    <a:pt x="13117" y="11255"/>
                  </a:lnTo>
                  <a:lnTo>
                    <a:pt x="13013" y="11126"/>
                  </a:lnTo>
                  <a:lnTo>
                    <a:pt x="12936" y="10970"/>
                  </a:lnTo>
                  <a:lnTo>
                    <a:pt x="12884" y="10815"/>
                  </a:lnTo>
                  <a:lnTo>
                    <a:pt x="12858" y="10634"/>
                  </a:lnTo>
                  <a:lnTo>
                    <a:pt x="12884" y="10453"/>
                  </a:lnTo>
                  <a:lnTo>
                    <a:pt x="12936" y="10272"/>
                  </a:lnTo>
                  <a:lnTo>
                    <a:pt x="13013" y="10117"/>
                  </a:lnTo>
                  <a:lnTo>
                    <a:pt x="13117" y="9987"/>
                  </a:lnTo>
                  <a:lnTo>
                    <a:pt x="13246" y="9884"/>
                  </a:lnTo>
                  <a:lnTo>
                    <a:pt x="13402" y="9806"/>
                  </a:lnTo>
                  <a:lnTo>
                    <a:pt x="13583" y="9754"/>
                  </a:lnTo>
                  <a:lnTo>
                    <a:pt x="13738" y="9729"/>
                  </a:lnTo>
                  <a:close/>
                  <a:moveTo>
                    <a:pt x="259" y="1"/>
                  </a:moveTo>
                  <a:lnTo>
                    <a:pt x="155" y="27"/>
                  </a:lnTo>
                  <a:lnTo>
                    <a:pt x="78" y="79"/>
                  </a:lnTo>
                  <a:lnTo>
                    <a:pt x="26" y="156"/>
                  </a:lnTo>
                  <a:lnTo>
                    <a:pt x="0" y="234"/>
                  </a:lnTo>
                  <a:lnTo>
                    <a:pt x="0" y="3830"/>
                  </a:lnTo>
                  <a:lnTo>
                    <a:pt x="26" y="3933"/>
                  </a:lnTo>
                  <a:lnTo>
                    <a:pt x="78" y="3985"/>
                  </a:lnTo>
                  <a:lnTo>
                    <a:pt x="155" y="4037"/>
                  </a:lnTo>
                  <a:lnTo>
                    <a:pt x="259" y="4063"/>
                  </a:lnTo>
                  <a:lnTo>
                    <a:pt x="336" y="4037"/>
                  </a:lnTo>
                  <a:lnTo>
                    <a:pt x="414" y="3985"/>
                  </a:lnTo>
                  <a:lnTo>
                    <a:pt x="466" y="3933"/>
                  </a:lnTo>
                  <a:lnTo>
                    <a:pt x="492" y="3830"/>
                  </a:lnTo>
                  <a:lnTo>
                    <a:pt x="492" y="467"/>
                  </a:lnTo>
                  <a:lnTo>
                    <a:pt x="3415" y="467"/>
                  </a:lnTo>
                  <a:lnTo>
                    <a:pt x="3415" y="2640"/>
                  </a:lnTo>
                  <a:lnTo>
                    <a:pt x="3441" y="2717"/>
                  </a:lnTo>
                  <a:lnTo>
                    <a:pt x="3493" y="2795"/>
                  </a:lnTo>
                  <a:lnTo>
                    <a:pt x="3570" y="2847"/>
                  </a:lnTo>
                  <a:lnTo>
                    <a:pt x="3648" y="2873"/>
                  </a:lnTo>
                  <a:lnTo>
                    <a:pt x="4476" y="2873"/>
                  </a:lnTo>
                  <a:lnTo>
                    <a:pt x="4554" y="2847"/>
                  </a:lnTo>
                  <a:lnTo>
                    <a:pt x="4631" y="2795"/>
                  </a:lnTo>
                  <a:lnTo>
                    <a:pt x="4683" y="2717"/>
                  </a:lnTo>
                  <a:lnTo>
                    <a:pt x="4709" y="2640"/>
                  </a:lnTo>
                  <a:lnTo>
                    <a:pt x="4683" y="2536"/>
                  </a:lnTo>
                  <a:lnTo>
                    <a:pt x="4631" y="2459"/>
                  </a:lnTo>
                  <a:lnTo>
                    <a:pt x="4554" y="2407"/>
                  </a:lnTo>
                  <a:lnTo>
                    <a:pt x="3881" y="2407"/>
                  </a:lnTo>
                  <a:lnTo>
                    <a:pt x="3881" y="467"/>
                  </a:lnTo>
                  <a:lnTo>
                    <a:pt x="6132" y="467"/>
                  </a:lnTo>
                  <a:lnTo>
                    <a:pt x="6132" y="2407"/>
                  </a:lnTo>
                  <a:lnTo>
                    <a:pt x="5459" y="2407"/>
                  </a:lnTo>
                  <a:lnTo>
                    <a:pt x="5381" y="2459"/>
                  </a:lnTo>
                  <a:lnTo>
                    <a:pt x="5330" y="2536"/>
                  </a:lnTo>
                  <a:lnTo>
                    <a:pt x="5304" y="2640"/>
                  </a:lnTo>
                  <a:lnTo>
                    <a:pt x="5330" y="2717"/>
                  </a:lnTo>
                  <a:lnTo>
                    <a:pt x="5381" y="2795"/>
                  </a:lnTo>
                  <a:lnTo>
                    <a:pt x="5459" y="2847"/>
                  </a:lnTo>
                  <a:lnTo>
                    <a:pt x="5537" y="2873"/>
                  </a:lnTo>
                  <a:lnTo>
                    <a:pt x="6365" y="2873"/>
                  </a:lnTo>
                  <a:lnTo>
                    <a:pt x="6442" y="2847"/>
                  </a:lnTo>
                  <a:lnTo>
                    <a:pt x="6520" y="2795"/>
                  </a:lnTo>
                  <a:lnTo>
                    <a:pt x="6571" y="2717"/>
                  </a:lnTo>
                  <a:lnTo>
                    <a:pt x="6597" y="2640"/>
                  </a:lnTo>
                  <a:lnTo>
                    <a:pt x="6597" y="467"/>
                  </a:lnTo>
                  <a:lnTo>
                    <a:pt x="9521" y="467"/>
                  </a:lnTo>
                  <a:lnTo>
                    <a:pt x="9521" y="8254"/>
                  </a:lnTo>
                  <a:lnTo>
                    <a:pt x="6597" y="8254"/>
                  </a:lnTo>
                  <a:lnTo>
                    <a:pt x="6597" y="7426"/>
                  </a:lnTo>
                  <a:lnTo>
                    <a:pt x="6571" y="7323"/>
                  </a:lnTo>
                  <a:lnTo>
                    <a:pt x="6520" y="7245"/>
                  </a:lnTo>
                  <a:lnTo>
                    <a:pt x="6442" y="7193"/>
                  </a:lnTo>
                  <a:lnTo>
                    <a:pt x="3570" y="7193"/>
                  </a:lnTo>
                  <a:lnTo>
                    <a:pt x="3493" y="7245"/>
                  </a:lnTo>
                  <a:lnTo>
                    <a:pt x="3441" y="7323"/>
                  </a:lnTo>
                  <a:lnTo>
                    <a:pt x="3415" y="7426"/>
                  </a:lnTo>
                  <a:lnTo>
                    <a:pt x="3415" y="8254"/>
                  </a:lnTo>
                  <a:lnTo>
                    <a:pt x="492" y="8254"/>
                  </a:lnTo>
                  <a:lnTo>
                    <a:pt x="492" y="4891"/>
                  </a:lnTo>
                  <a:lnTo>
                    <a:pt x="466" y="4813"/>
                  </a:lnTo>
                  <a:lnTo>
                    <a:pt x="414" y="4735"/>
                  </a:lnTo>
                  <a:lnTo>
                    <a:pt x="336" y="4684"/>
                  </a:lnTo>
                  <a:lnTo>
                    <a:pt x="259" y="4658"/>
                  </a:lnTo>
                  <a:lnTo>
                    <a:pt x="155" y="4684"/>
                  </a:lnTo>
                  <a:lnTo>
                    <a:pt x="78" y="4735"/>
                  </a:lnTo>
                  <a:lnTo>
                    <a:pt x="26" y="4813"/>
                  </a:lnTo>
                  <a:lnTo>
                    <a:pt x="0" y="4891"/>
                  </a:lnTo>
                  <a:lnTo>
                    <a:pt x="0" y="8487"/>
                  </a:lnTo>
                  <a:lnTo>
                    <a:pt x="0" y="10634"/>
                  </a:lnTo>
                  <a:lnTo>
                    <a:pt x="26" y="10712"/>
                  </a:lnTo>
                  <a:lnTo>
                    <a:pt x="78" y="10789"/>
                  </a:lnTo>
                  <a:lnTo>
                    <a:pt x="155" y="10841"/>
                  </a:lnTo>
                  <a:lnTo>
                    <a:pt x="259" y="10867"/>
                  </a:lnTo>
                  <a:lnTo>
                    <a:pt x="1035" y="10867"/>
                  </a:lnTo>
                  <a:lnTo>
                    <a:pt x="1087" y="11074"/>
                  </a:lnTo>
                  <a:lnTo>
                    <a:pt x="1164" y="11255"/>
                  </a:lnTo>
                  <a:lnTo>
                    <a:pt x="1268" y="11436"/>
                  </a:lnTo>
                  <a:lnTo>
                    <a:pt x="1423" y="11591"/>
                  </a:lnTo>
                  <a:lnTo>
                    <a:pt x="1604" y="11747"/>
                  </a:lnTo>
                  <a:lnTo>
                    <a:pt x="1837" y="11876"/>
                  </a:lnTo>
                  <a:lnTo>
                    <a:pt x="2096" y="11954"/>
                  </a:lnTo>
                  <a:lnTo>
                    <a:pt x="2380" y="11979"/>
                  </a:lnTo>
                  <a:lnTo>
                    <a:pt x="2665" y="11954"/>
                  </a:lnTo>
                  <a:lnTo>
                    <a:pt x="2924" y="11876"/>
                  </a:lnTo>
                  <a:lnTo>
                    <a:pt x="3131" y="11747"/>
                  </a:lnTo>
                  <a:lnTo>
                    <a:pt x="3338" y="11591"/>
                  </a:lnTo>
                  <a:lnTo>
                    <a:pt x="3467" y="11436"/>
                  </a:lnTo>
                  <a:lnTo>
                    <a:pt x="3596" y="11255"/>
                  </a:lnTo>
                  <a:lnTo>
                    <a:pt x="3674" y="11074"/>
                  </a:lnTo>
                  <a:lnTo>
                    <a:pt x="3726" y="10867"/>
                  </a:lnTo>
                  <a:lnTo>
                    <a:pt x="12393" y="10867"/>
                  </a:lnTo>
                  <a:lnTo>
                    <a:pt x="12470" y="11074"/>
                  </a:lnTo>
                  <a:lnTo>
                    <a:pt x="12548" y="11255"/>
                  </a:lnTo>
                  <a:lnTo>
                    <a:pt x="12651" y="11436"/>
                  </a:lnTo>
                  <a:lnTo>
                    <a:pt x="12781" y="11591"/>
                  </a:lnTo>
                  <a:lnTo>
                    <a:pt x="12988" y="11747"/>
                  </a:lnTo>
                  <a:lnTo>
                    <a:pt x="13220" y="11876"/>
                  </a:lnTo>
                  <a:lnTo>
                    <a:pt x="13479" y="11954"/>
                  </a:lnTo>
                  <a:lnTo>
                    <a:pt x="13738" y="11979"/>
                  </a:lnTo>
                  <a:lnTo>
                    <a:pt x="14022" y="11954"/>
                  </a:lnTo>
                  <a:lnTo>
                    <a:pt x="14281" y="11876"/>
                  </a:lnTo>
                  <a:lnTo>
                    <a:pt x="14514" y="11747"/>
                  </a:lnTo>
                  <a:lnTo>
                    <a:pt x="14721" y="11591"/>
                  </a:lnTo>
                  <a:lnTo>
                    <a:pt x="14850" y="11436"/>
                  </a:lnTo>
                  <a:lnTo>
                    <a:pt x="14954" y="11255"/>
                  </a:lnTo>
                  <a:lnTo>
                    <a:pt x="15031" y="11074"/>
                  </a:lnTo>
                  <a:lnTo>
                    <a:pt x="15083" y="10867"/>
                  </a:lnTo>
                  <a:lnTo>
                    <a:pt x="15885" y="10867"/>
                  </a:lnTo>
                  <a:lnTo>
                    <a:pt x="15963" y="10841"/>
                  </a:lnTo>
                  <a:lnTo>
                    <a:pt x="16040" y="10789"/>
                  </a:lnTo>
                  <a:lnTo>
                    <a:pt x="16092" y="10712"/>
                  </a:lnTo>
                  <a:lnTo>
                    <a:pt x="16118" y="10634"/>
                  </a:lnTo>
                  <a:lnTo>
                    <a:pt x="16118" y="6107"/>
                  </a:lnTo>
                  <a:lnTo>
                    <a:pt x="16118" y="6029"/>
                  </a:lnTo>
                  <a:lnTo>
                    <a:pt x="16066" y="5951"/>
                  </a:lnTo>
                  <a:lnTo>
                    <a:pt x="16015" y="5900"/>
                  </a:lnTo>
                  <a:lnTo>
                    <a:pt x="15963" y="5874"/>
                  </a:lnTo>
                  <a:lnTo>
                    <a:pt x="15083" y="5563"/>
                  </a:lnTo>
                  <a:lnTo>
                    <a:pt x="13945" y="2148"/>
                  </a:lnTo>
                  <a:lnTo>
                    <a:pt x="13919" y="2071"/>
                  </a:lnTo>
                  <a:lnTo>
                    <a:pt x="13867" y="2019"/>
                  </a:lnTo>
                  <a:lnTo>
                    <a:pt x="13790" y="1993"/>
                  </a:lnTo>
                  <a:lnTo>
                    <a:pt x="13712" y="1967"/>
                  </a:lnTo>
                  <a:lnTo>
                    <a:pt x="10012" y="1967"/>
                  </a:lnTo>
                  <a:lnTo>
                    <a:pt x="10012" y="234"/>
                  </a:lnTo>
                  <a:lnTo>
                    <a:pt x="9987" y="156"/>
                  </a:lnTo>
                  <a:lnTo>
                    <a:pt x="9935" y="79"/>
                  </a:lnTo>
                  <a:lnTo>
                    <a:pt x="9857" y="27"/>
                  </a:lnTo>
                  <a:lnTo>
                    <a:pt x="97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92" name="Google Shape;3092;p26"/>
          <p:cNvGrpSpPr/>
          <p:nvPr/>
        </p:nvGrpSpPr>
        <p:grpSpPr>
          <a:xfrm>
            <a:off x="4740631" y="3344200"/>
            <a:ext cx="402325" cy="402975"/>
            <a:chOff x="4737250" y="3344200"/>
            <a:chExt cx="402325" cy="402975"/>
          </a:xfrm>
        </p:grpSpPr>
        <p:sp>
          <p:nvSpPr>
            <p:cNvPr id="3093" name="Google Shape;3093;p26"/>
            <p:cNvSpPr/>
            <p:nvPr/>
          </p:nvSpPr>
          <p:spPr>
            <a:xfrm>
              <a:off x="4743075" y="3442500"/>
              <a:ext cx="207625" cy="207000"/>
            </a:xfrm>
            <a:custGeom>
              <a:rect b="b" l="l" r="r" t="t"/>
              <a:pathLst>
                <a:path extrusionOk="0" h="8280" w="8305">
                  <a:moveTo>
                    <a:pt x="4165" y="8280"/>
                  </a:moveTo>
                  <a:lnTo>
                    <a:pt x="4165" y="8280"/>
                  </a:lnTo>
                  <a:lnTo>
                    <a:pt x="4579" y="8254"/>
                  </a:lnTo>
                  <a:lnTo>
                    <a:pt x="4993" y="8202"/>
                  </a:lnTo>
                  <a:lnTo>
                    <a:pt x="5381" y="8098"/>
                  </a:lnTo>
                  <a:lnTo>
                    <a:pt x="5769" y="7943"/>
                  </a:lnTo>
                  <a:lnTo>
                    <a:pt x="6132" y="7788"/>
                  </a:lnTo>
                  <a:lnTo>
                    <a:pt x="6468" y="7555"/>
                  </a:lnTo>
                  <a:lnTo>
                    <a:pt x="6778" y="7322"/>
                  </a:lnTo>
                  <a:lnTo>
                    <a:pt x="7089" y="7064"/>
                  </a:lnTo>
                  <a:lnTo>
                    <a:pt x="7347" y="6779"/>
                  </a:lnTo>
                  <a:lnTo>
                    <a:pt x="7580" y="6443"/>
                  </a:lnTo>
                  <a:lnTo>
                    <a:pt x="7787" y="6106"/>
                  </a:lnTo>
                  <a:lnTo>
                    <a:pt x="7968" y="5744"/>
                  </a:lnTo>
                  <a:lnTo>
                    <a:pt x="8124" y="5356"/>
                  </a:lnTo>
                  <a:lnTo>
                    <a:pt x="8201" y="4968"/>
                  </a:lnTo>
                  <a:lnTo>
                    <a:pt x="8279" y="4554"/>
                  </a:lnTo>
                  <a:lnTo>
                    <a:pt x="8305" y="4140"/>
                  </a:lnTo>
                  <a:lnTo>
                    <a:pt x="8305" y="4140"/>
                  </a:lnTo>
                  <a:lnTo>
                    <a:pt x="8279" y="3700"/>
                  </a:lnTo>
                  <a:lnTo>
                    <a:pt x="8201" y="3286"/>
                  </a:lnTo>
                  <a:lnTo>
                    <a:pt x="8124" y="2898"/>
                  </a:lnTo>
                  <a:lnTo>
                    <a:pt x="7968" y="2510"/>
                  </a:lnTo>
                  <a:lnTo>
                    <a:pt x="7787" y="2148"/>
                  </a:lnTo>
                  <a:lnTo>
                    <a:pt x="7580" y="1812"/>
                  </a:lnTo>
                  <a:lnTo>
                    <a:pt x="7347" y="1501"/>
                  </a:lnTo>
                  <a:lnTo>
                    <a:pt x="7089" y="1217"/>
                  </a:lnTo>
                  <a:lnTo>
                    <a:pt x="6778" y="932"/>
                  </a:lnTo>
                  <a:lnTo>
                    <a:pt x="6468" y="699"/>
                  </a:lnTo>
                  <a:lnTo>
                    <a:pt x="6132" y="492"/>
                  </a:lnTo>
                  <a:lnTo>
                    <a:pt x="5769" y="311"/>
                  </a:lnTo>
                  <a:lnTo>
                    <a:pt x="5381" y="182"/>
                  </a:lnTo>
                  <a:lnTo>
                    <a:pt x="4993" y="78"/>
                  </a:lnTo>
                  <a:lnTo>
                    <a:pt x="4579" y="1"/>
                  </a:lnTo>
                  <a:lnTo>
                    <a:pt x="4165" y="1"/>
                  </a:lnTo>
                  <a:lnTo>
                    <a:pt x="4165" y="1"/>
                  </a:lnTo>
                  <a:lnTo>
                    <a:pt x="3725" y="1"/>
                  </a:lnTo>
                  <a:lnTo>
                    <a:pt x="3312" y="78"/>
                  </a:lnTo>
                  <a:lnTo>
                    <a:pt x="2923" y="182"/>
                  </a:lnTo>
                  <a:lnTo>
                    <a:pt x="2535" y="311"/>
                  </a:lnTo>
                  <a:lnTo>
                    <a:pt x="2173" y="492"/>
                  </a:lnTo>
                  <a:lnTo>
                    <a:pt x="1837" y="699"/>
                  </a:lnTo>
                  <a:lnTo>
                    <a:pt x="1526" y="932"/>
                  </a:lnTo>
                  <a:lnTo>
                    <a:pt x="1216" y="1217"/>
                  </a:lnTo>
                  <a:lnTo>
                    <a:pt x="957" y="1501"/>
                  </a:lnTo>
                  <a:lnTo>
                    <a:pt x="724" y="1812"/>
                  </a:lnTo>
                  <a:lnTo>
                    <a:pt x="517" y="2148"/>
                  </a:lnTo>
                  <a:lnTo>
                    <a:pt x="336" y="2510"/>
                  </a:lnTo>
                  <a:lnTo>
                    <a:pt x="207" y="2898"/>
                  </a:lnTo>
                  <a:lnTo>
                    <a:pt x="103" y="3286"/>
                  </a:lnTo>
                  <a:lnTo>
                    <a:pt x="26" y="3700"/>
                  </a:lnTo>
                  <a:lnTo>
                    <a:pt x="0" y="4140"/>
                  </a:lnTo>
                  <a:lnTo>
                    <a:pt x="0" y="4140"/>
                  </a:lnTo>
                  <a:lnTo>
                    <a:pt x="26" y="4554"/>
                  </a:lnTo>
                  <a:lnTo>
                    <a:pt x="103" y="4968"/>
                  </a:lnTo>
                  <a:lnTo>
                    <a:pt x="207" y="5356"/>
                  </a:lnTo>
                  <a:lnTo>
                    <a:pt x="336" y="5744"/>
                  </a:lnTo>
                  <a:lnTo>
                    <a:pt x="517" y="6106"/>
                  </a:lnTo>
                  <a:lnTo>
                    <a:pt x="724" y="6443"/>
                  </a:lnTo>
                  <a:lnTo>
                    <a:pt x="957" y="6779"/>
                  </a:lnTo>
                  <a:lnTo>
                    <a:pt x="1216" y="7064"/>
                  </a:lnTo>
                  <a:lnTo>
                    <a:pt x="1526" y="7322"/>
                  </a:lnTo>
                  <a:lnTo>
                    <a:pt x="1837" y="7555"/>
                  </a:lnTo>
                  <a:lnTo>
                    <a:pt x="2173" y="7788"/>
                  </a:lnTo>
                  <a:lnTo>
                    <a:pt x="2535" y="7943"/>
                  </a:lnTo>
                  <a:lnTo>
                    <a:pt x="2923" y="8098"/>
                  </a:lnTo>
                  <a:lnTo>
                    <a:pt x="3312" y="8202"/>
                  </a:lnTo>
                  <a:lnTo>
                    <a:pt x="3725" y="8254"/>
                  </a:lnTo>
                  <a:lnTo>
                    <a:pt x="4165" y="8280"/>
                  </a:lnTo>
                  <a:lnTo>
                    <a:pt x="4165" y="82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26"/>
            <p:cNvSpPr/>
            <p:nvPr/>
          </p:nvSpPr>
          <p:spPr>
            <a:xfrm>
              <a:off x="4831675" y="3530475"/>
              <a:ext cx="31075" cy="31050"/>
            </a:xfrm>
            <a:custGeom>
              <a:rect b="b" l="l" r="r" t="t"/>
              <a:pathLst>
                <a:path extrusionOk="0" h="1242" w="1243">
                  <a:moveTo>
                    <a:pt x="621" y="1242"/>
                  </a:moveTo>
                  <a:lnTo>
                    <a:pt x="621" y="1242"/>
                  </a:lnTo>
                  <a:lnTo>
                    <a:pt x="725" y="1216"/>
                  </a:lnTo>
                  <a:lnTo>
                    <a:pt x="854" y="1190"/>
                  </a:lnTo>
                  <a:lnTo>
                    <a:pt x="958" y="1139"/>
                  </a:lnTo>
                  <a:lnTo>
                    <a:pt x="1061" y="1061"/>
                  </a:lnTo>
                  <a:lnTo>
                    <a:pt x="1113" y="957"/>
                  </a:lnTo>
                  <a:lnTo>
                    <a:pt x="1190" y="854"/>
                  </a:lnTo>
                  <a:lnTo>
                    <a:pt x="1216" y="750"/>
                  </a:lnTo>
                  <a:lnTo>
                    <a:pt x="1242" y="621"/>
                  </a:lnTo>
                  <a:lnTo>
                    <a:pt x="1242" y="621"/>
                  </a:lnTo>
                  <a:lnTo>
                    <a:pt x="1216" y="492"/>
                  </a:lnTo>
                  <a:lnTo>
                    <a:pt x="1190" y="362"/>
                  </a:lnTo>
                  <a:lnTo>
                    <a:pt x="1113" y="259"/>
                  </a:lnTo>
                  <a:lnTo>
                    <a:pt x="1061" y="181"/>
                  </a:lnTo>
                  <a:lnTo>
                    <a:pt x="958" y="104"/>
                  </a:lnTo>
                  <a:lnTo>
                    <a:pt x="854" y="52"/>
                  </a:lnTo>
                  <a:lnTo>
                    <a:pt x="725" y="0"/>
                  </a:lnTo>
                  <a:lnTo>
                    <a:pt x="621" y="0"/>
                  </a:lnTo>
                  <a:lnTo>
                    <a:pt x="621" y="0"/>
                  </a:lnTo>
                  <a:lnTo>
                    <a:pt x="492" y="0"/>
                  </a:lnTo>
                  <a:lnTo>
                    <a:pt x="363" y="52"/>
                  </a:lnTo>
                  <a:lnTo>
                    <a:pt x="259" y="104"/>
                  </a:lnTo>
                  <a:lnTo>
                    <a:pt x="181" y="181"/>
                  </a:lnTo>
                  <a:lnTo>
                    <a:pt x="104" y="259"/>
                  </a:lnTo>
                  <a:lnTo>
                    <a:pt x="52" y="362"/>
                  </a:lnTo>
                  <a:lnTo>
                    <a:pt x="0" y="492"/>
                  </a:lnTo>
                  <a:lnTo>
                    <a:pt x="0" y="621"/>
                  </a:lnTo>
                  <a:lnTo>
                    <a:pt x="0" y="621"/>
                  </a:lnTo>
                  <a:lnTo>
                    <a:pt x="0" y="750"/>
                  </a:lnTo>
                  <a:lnTo>
                    <a:pt x="52" y="854"/>
                  </a:lnTo>
                  <a:lnTo>
                    <a:pt x="104" y="957"/>
                  </a:lnTo>
                  <a:lnTo>
                    <a:pt x="181" y="1061"/>
                  </a:lnTo>
                  <a:lnTo>
                    <a:pt x="259" y="1139"/>
                  </a:lnTo>
                  <a:lnTo>
                    <a:pt x="363" y="1190"/>
                  </a:lnTo>
                  <a:lnTo>
                    <a:pt x="492" y="1216"/>
                  </a:lnTo>
                  <a:lnTo>
                    <a:pt x="621" y="1242"/>
                  </a:lnTo>
                  <a:lnTo>
                    <a:pt x="621" y="12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26"/>
            <p:cNvSpPr/>
            <p:nvPr/>
          </p:nvSpPr>
          <p:spPr>
            <a:xfrm>
              <a:off x="5036700" y="3398525"/>
              <a:ext cx="97050" cy="294300"/>
            </a:xfrm>
            <a:custGeom>
              <a:rect b="b" l="l" r="r" t="t"/>
              <a:pathLst>
                <a:path extrusionOk="0" h="11772" w="3882">
                  <a:moveTo>
                    <a:pt x="544" y="1941"/>
                  </a:moveTo>
                  <a:lnTo>
                    <a:pt x="78" y="1475"/>
                  </a:lnTo>
                  <a:lnTo>
                    <a:pt x="78" y="1475"/>
                  </a:lnTo>
                  <a:lnTo>
                    <a:pt x="27" y="1397"/>
                  </a:lnTo>
                  <a:lnTo>
                    <a:pt x="1" y="1320"/>
                  </a:lnTo>
                  <a:lnTo>
                    <a:pt x="27" y="1216"/>
                  </a:lnTo>
                  <a:lnTo>
                    <a:pt x="78" y="1139"/>
                  </a:lnTo>
                  <a:lnTo>
                    <a:pt x="544" y="673"/>
                  </a:lnTo>
                  <a:lnTo>
                    <a:pt x="544" y="233"/>
                  </a:lnTo>
                  <a:lnTo>
                    <a:pt x="544" y="233"/>
                  </a:lnTo>
                  <a:lnTo>
                    <a:pt x="570" y="156"/>
                  </a:lnTo>
                  <a:lnTo>
                    <a:pt x="622" y="78"/>
                  </a:lnTo>
                  <a:lnTo>
                    <a:pt x="699" y="26"/>
                  </a:lnTo>
                  <a:lnTo>
                    <a:pt x="803" y="0"/>
                  </a:lnTo>
                  <a:lnTo>
                    <a:pt x="3623" y="0"/>
                  </a:lnTo>
                  <a:lnTo>
                    <a:pt x="3623" y="0"/>
                  </a:lnTo>
                  <a:lnTo>
                    <a:pt x="3726" y="26"/>
                  </a:lnTo>
                  <a:lnTo>
                    <a:pt x="3804" y="78"/>
                  </a:lnTo>
                  <a:lnTo>
                    <a:pt x="3855" y="156"/>
                  </a:lnTo>
                  <a:lnTo>
                    <a:pt x="3881" y="233"/>
                  </a:lnTo>
                  <a:lnTo>
                    <a:pt x="3881" y="2381"/>
                  </a:lnTo>
                  <a:lnTo>
                    <a:pt x="3881" y="2381"/>
                  </a:lnTo>
                  <a:lnTo>
                    <a:pt x="3855" y="2484"/>
                  </a:lnTo>
                  <a:lnTo>
                    <a:pt x="3804" y="2562"/>
                  </a:lnTo>
                  <a:lnTo>
                    <a:pt x="3726" y="2613"/>
                  </a:lnTo>
                  <a:lnTo>
                    <a:pt x="3623" y="2613"/>
                  </a:lnTo>
                  <a:lnTo>
                    <a:pt x="803" y="2613"/>
                  </a:lnTo>
                  <a:lnTo>
                    <a:pt x="803" y="2613"/>
                  </a:lnTo>
                  <a:lnTo>
                    <a:pt x="699" y="2613"/>
                  </a:lnTo>
                  <a:lnTo>
                    <a:pt x="622" y="2562"/>
                  </a:lnTo>
                  <a:lnTo>
                    <a:pt x="570" y="2484"/>
                  </a:lnTo>
                  <a:lnTo>
                    <a:pt x="544" y="2381"/>
                  </a:lnTo>
                  <a:lnTo>
                    <a:pt x="544" y="1941"/>
                  </a:lnTo>
                  <a:close/>
                  <a:moveTo>
                    <a:pt x="803" y="4580"/>
                  </a:moveTo>
                  <a:lnTo>
                    <a:pt x="3623" y="4580"/>
                  </a:lnTo>
                  <a:lnTo>
                    <a:pt x="3623" y="4580"/>
                  </a:lnTo>
                  <a:lnTo>
                    <a:pt x="3726" y="4606"/>
                  </a:lnTo>
                  <a:lnTo>
                    <a:pt x="3804" y="4657"/>
                  </a:lnTo>
                  <a:lnTo>
                    <a:pt x="3855" y="4735"/>
                  </a:lnTo>
                  <a:lnTo>
                    <a:pt x="3881" y="4812"/>
                  </a:lnTo>
                  <a:lnTo>
                    <a:pt x="3881" y="6960"/>
                  </a:lnTo>
                  <a:lnTo>
                    <a:pt x="3881" y="6960"/>
                  </a:lnTo>
                  <a:lnTo>
                    <a:pt x="3855" y="7063"/>
                  </a:lnTo>
                  <a:lnTo>
                    <a:pt x="3804" y="7141"/>
                  </a:lnTo>
                  <a:lnTo>
                    <a:pt x="3726" y="7193"/>
                  </a:lnTo>
                  <a:lnTo>
                    <a:pt x="3623" y="7193"/>
                  </a:lnTo>
                  <a:lnTo>
                    <a:pt x="803" y="7193"/>
                  </a:lnTo>
                  <a:lnTo>
                    <a:pt x="803" y="7193"/>
                  </a:lnTo>
                  <a:lnTo>
                    <a:pt x="699" y="7193"/>
                  </a:lnTo>
                  <a:lnTo>
                    <a:pt x="622" y="7141"/>
                  </a:lnTo>
                  <a:lnTo>
                    <a:pt x="570" y="7063"/>
                  </a:lnTo>
                  <a:lnTo>
                    <a:pt x="544" y="6960"/>
                  </a:lnTo>
                  <a:lnTo>
                    <a:pt x="544" y="6520"/>
                  </a:lnTo>
                  <a:lnTo>
                    <a:pt x="78" y="6054"/>
                  </a:lnTo>
                  <a:lnTo>
                    <a:pt x="78" y="6054"/>
                  </a:lnTo>
                  <a:lnTo>
                    <a:pt x="27" y="5977"/>
                  </a:lnTo>
                  <a:lnTo>
                    <a:pt x="1" y="5899"/>
                  </a:lnTo>
                  <a:lnTo>
                    <a:pt x="27" y="5796"/>
                  </a:lnTo>
                  <a:lnTo>
                    <a:pt x="78" y="5718"/>
                  </a:lnTo>
                  <a:lnTo>
                    <a:pt x="544" y="5252"/>
                  </a:lnTo>
                  <a:lnTo>
                    <a:pt x="544" y="4812"/>
                  </a:lnTo>
                  <a:lnTo>
                    <a:pt x="544" y="4812"/>
                  </a:lnTo>
                  <a:lnTo>
                    <a:pt x="570" y="4735"/>
                  </a:lnTo>
                  <a:lnTo>
                    <a:pt x="622" y="4657"/>
                  </a:lnTo>
                  <a:lnTo>
                    <a:pt x="699" y="4606"/>
                  </a:lnTo>
                  <a:lnTo>
                    <a:pt x="803" y="4580"/>
                  </a:lnTo>
                  <a:lnTo>
                    <a:pt x="803" y="4580"/>
                  </a:lnTo>
                  <a:close/>
                  <a:moveTo>
                    <a:pt x="803" y="9159"/>
                  </a:moveTo>
                  <a:lnTo>
                    <a:pt x="3623" y="9159"/>
                  </a:lnTo>
                  <a:lnTo>
                    <a:pt x="3623" y="9159"/>
                  </a:lnTo>
                  <a:lnTo>
                    <a:pt x="3726" y="9185"/>
                  </a:lnTo>
                  <a:lnTo>
                    <a:pt x="3804" y="9237"/>
                  </a:lnTo>
                  <a:lnTo>
                    <a:pt x="3855" y="9314"/>
                  </a:lnTo>
                  <a:lnTo>
                    <a:pt x="3881" y="9392"/>
                  </a:lnTo>
                  <a:lnTo>
                    <a:pt x="3881" y="11539"/>
                  </a:lnTo>
                  <a:lnTo>
                    <a:pt x="3881" y="11539"/>
                  </a:lnTo>
                  <a:lnTo>
                    <a:pt x="3855" y="11643"/>
                  </a:lnTo>
                  <a:lnTo>
                    <a:pt x="3804" y="11720"/>
                  </a:lnTo>
                  <a:lnTo>
                    <a:pt x="3726" y="11772"/>
                  </a:lnTo>
                  <a:lnTo>
                    <a:pt x="3623" y="11772"/>
                  </a:lnTo>
                  <a:lnTo>
                    <a:pt x="803" y="11772"/>
                  </a:lnTo>
                  <a:lnTo>
                    <a:pt x="803" y="11772"/>
                  </a:lnTo>
                  <a:lnTo>
                    <a:pt x="699" y="11772"/>
                  </a:lnTo>
                  <a:lnTo>
                    <a:pt x="622" y="11720"/>
                  </a:lnTo>
                  <a:lnTo>
                    <a:pt x="570" y="11643"/>
                  </a:lnTo>
                  <a:lnTo>
                    <a:pt x="544" y="11539"/>
                  </a:lnTo>
                  <a:lnTo>
                    <a:pt x="544" y="11125"/>
                  </a:lnTo>
                  <a:lnTo>
                    <a:pt x="78" y="10634"/>
                  </a:lnTo>
                  <a:lnTo>
                    <a:pt x="78" y="10634"/>
                  </a:lnTo>
                  <a:lnTo>
                    <a:pt x="27" y="10556"/>
                  </a:lnTo>
                  <a:lnTo>
                    <a:pt x="1" y="10478"/>
                  </a:lnTo>
                  <a:lnTo>
                    <a:pt x="27" y="10375"/>
                  </a:lnTo>
                  <a:lnTo>
                    <a:pt x="78" y="10297"/>
                  </a:lnTo>
                  <a:lnTo>
                    <a:pt x="544" y="9832"/>
                  </a:lnTo>
                  <a:lnTo>
                    <a:pt x="544" y="9392"/>
                  </a:lnTo>
                  <a:lnTo>
                    <a:pt x="544" y="9392"/>
                  </a:lnTo>
                  <a:lnTo>
                    <a:pt x="570" y="9314"/>
                  </a:lnTo>
                  <a:lnTo>
                    <a:pt x="622" y="9237"/>
                  </a:lnTo>
                  <a:lnTo>
                    <a:pt x="699" y="9185"/>
                  </a:lnTo>
                  <a:lnTo>
                    <a:pt x="803" y="9159"/>
                  </a:lnTo>
                  <a:lnTo>
                    <a:pt x="803" y="91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26"/>
            <p:cNvSpPr/>
            <p:nvPr/>
          </p:nvSpPr>
          <p:spPr>
            <a:xfrm>
              <a:off x="4973325" y="3412100"/>
              <a:ext cx="38175" cy="267150"/>
            </a:xfrm>
            <a:custGeom>
              <a:rect b="b" l="l" r="r" t="t"/>
              <a:pathLst>
                <a:path extrusionOk="0" h="10686" w="1527">
                  <a:moveTo>
                    <a:pt x="776" y="1"/>
                  </a:moveTo>
                  <a:lnTo>
                    <a:pt x="776" y="1"/>
                  </a:lnTo>
                  <a:lnTo>
                    <a:pt x="932" y="27"/>
                  </a:lnTo>
                  <a:lnTo>
                    <a:pt x="1061" y="52"/>
                  </a:lnTo>
                  <a:lnTo>
                    <a:pt x="1190" y="130"/>
                  </a:lnTo>
                  <a:lnTo>
                    <a:pt x="1320" y="234"/>
                  </a:lnTo>
                  <a:lnTo>
                    <a:pt x="1397" y="337"/>
                  </a:lnTo>
                  <a:lnTo>
                    <a:pt x="1475" y="466"/>
                  </a:lnTo>
                  <a:lnTo>
                    <a:pt x="1527" y="622"/>
                  </a:lnTo>
                  <a:lnTo>
                    <a:pt x="1527" y="777"/>
                  </a:lnTo>
                  <a:lnTo>
                    <a:pt x="1527" y="777"/>
                  </a:lnTo>
                  <a:lnTo>
                    <a:pt x="1527" y="932"/>
                  </a:lnTo>
                  <a:lnTo>
                    <a:pt x="1475" y="1061"/>
                  </a:lnTo>
                  <a:lnTo>
                    <a:pt x="1397" y="1191"/>
                  </a:lnTo>
                  <a:lnTo>
                    <a:pt x="1320" y="1320"/>
                  </a:lnTo>
                  <a:lnTo>
                    <a:pt x="1190" y="1398"/>
                  </a:lnTo>
                  <a:lnTo>
                    <a:pt x="1061" y="1475"/>
                  </a:lnTo>
                  <a:lnTo>
                    <a:pt x="932" y="1527"/>
                  </a:lnTo>
                  <a:lnTo>
                    <a:pt x="776" y="1527"/>
                  </a:lnTo>
                  <a:lnTo>
                    <a:pt x="776" y="1527"/>
                  </a:lnTo>
                  <a:lnTo>
                    <a:pt x="621" y="1527"/>
                  </a:lnTo>
                  <a:lnTo>
                    <a:pt x="466" y="1475"/>
                  </a:lnTo>
                  <a:lnTo>
                    <a:pt x="337" y="1398"/>
                  </a:lnTo>
                  <a:lnTo>
                    <a:pt x="233" y="1320"/>
                  </a:lnTo>
                  <a:lnTo>
                    <a:pt x="130" y="1191"/>
                  </a:lnTo>
                  <a:lnTo>
                    <a:pt x="78" y="1061"/>
                  </a:lnTo>
                  <a:lnTo>
                    <a:pt x="26" y="932"/>
                  </a:lnTo>
                  <a:lnTo>
                    <a:pt x="0" y="777"/>
                  </a:lnTo>
                  <a:lnTo>
                    <a:pt x="0" y="777"/>
                  </a:lnTo>
                  <a:lnTo>
                    <a:pt x="26" y="622"/>
                  </a:lnTo>
                  <a:lnTo>
                    <a:pt x="78" y="466"/>
                  </a:lnTo>
                  <a:lnTo>
                    <a:pt x="130" y="337"/>
                  </a:lnTo>
                  <a:lnTo>
                    <a:pt x="233" y="234"/>
                  </a:lnTo>
                  <a:lnTo>
                    <a:pt x="337" y="130"/>
                  </a:lnTo>
                  <a:lnTo>
                    <a:pt x="466" y="52"/>
                  </a:lnTo>
                  <a:lnTo>
                    <a:pt x="621" y="27"/>
                  </a:lnTo>
                  <a:lnTo>
                    <a:pt x="776" y="1"/>
                  </a:lnTo>
                  <a:lnTo>
                    <a:pt x="776" y="1"/>
                  </a:lnTo>
                  <a:close/>
                  <a:moveTo>
                    <a:pt x="776" y="9159"/>
                  </a:moveTo>
                  <a:lnTo>
                    <a:pt x="776" y="9159"/>
                  </a:lnTo>
                  <a:lnTo>
                    <a:pt x="932" y="9185"/>
                  </a:lnTo>
                  <a:lnTo>
                    <a:pt x="1061" y="9237"/>
                  </a:lnTo>
                  <a:lnTo>
                    <a:pt x="1190" y="9289"/>
                  </a:lnTo>
                  <a:lnTo>
                    <a:pt x="1320" y="9392"/>
                  </a:lnTo>
                  <a:lnTo>
                    <a:pt x="1397" y="9496"/>
                  </a:lnTo>
                  <a:lnTo>
                    <a:pt x="1475" y="9625"/>
                  </a:lnTo>
                  <a:lnTo>
                    <a:pt x="1527" y="9780"/>
                  </a:lnTo>
                  <a:lnTo>
                    <a:pt x="1527" y="9935"/>
                  </a:lnTo>
                  <a:lnTo>
                    <a:pt x="1527" y="9935"/>
                  </a:lnTo>
                  <a:lnTo>
                    <a:pt x="1527" y="10091"/>
                  </a:lnTo>
                  <a:lnTo>
                    <a:pt x="1475" y="10220"/>
                  </a:lnTo>
                  <a:lnTo>
                    <a:pt x="1397" y="10349"/>
                  </a:lnTo>
                  <a:lnTo>
                    <a:pt x="1320" y="10479"/>
                  </a:lnTo>
                  <a:lnTo>
                    <a:pt x="1190" y="10556"/>
                  </a:lnTo>
                  <a:lnTo>
                    <a:pt x="1061" y="10634"/>
                  </a:lnTo>
                  <a:lnTo>
                    <a:pt x="932" y="10686"/>
                  </a:lnTo>
                  <a:lnTo>
                    <a:pt x="776" y="10686"/>
                  </a:lnTo>
                  <a:lnTo>
                    <a:pt x="776" y="10686"/>
                  </a:lnTo>
                  <a:lnTo>
                    <a:pt x="621" y="10686"/>
                  </a:lnTo>
                  <a:lnTo>
                    <a:pt x="466" y="10634"/>
                  </a:lnTo>
                  <a:lnTo>
                    <a:pt x="337" y="10556"/>
                  </a:lnTo>
                  <a:lnTo>
                    <a:pt x="233" y="10479"/>
                  </a:lnTo>
                  <a:lnTo>
                    <a:pt x="130" y="10349"/>
                  </a:lnTo>
                  <a:lnTo>
                    <a:pt x="78" y="10220"/>
                  </a:lnTo>
                  <a:lnTo>
                    <a:pt x="26" y="10091"/>
                  </a:lnTo>
                  <a:lnTo>
                    <a:pt x="0" y="9935"/>
                  </a:lnTo>
                  <a:lnTo>
                    <a:pt x="0" y="9935"/>
                  </a:lnTo>
                  <a:lnTo>
                    <a:pt x="26" y="9780"/>
                  </a:lnTo>
                  <a:lnTo>
                    <a:pt x="78" y="9625"/>
                  </a:lnTo>
                  <a:lnTo>
                    <a:pt x="130" y="9496"/>
                  </a:lnTo>
                  <a:lnTo>
                    <a:pt x="233" y="9392"/>
                  </a:lnTo>
                  <a:lnTo>
                    <a:pt x="337" y="9289"/>
                  </a:lnTo>
                  <a:lnTo>
                    <a:pt x="466" y="9237"/>
                  </a:lnTo>
                  <a:lnTo>
                    <a:pt x="621" y="9185"/>
                  </a:lnTo>
                  <a:lnTo>
                    <a:pt x="776" y="9159"/>
                  </a:lnTo>
                  <a:lnTo>
                    <a:pt x="776" y="9159"/>
                  </a:lnTo>
                  <a:close/>
                  <a:moveTo>
                    <a:pt x="776" y="4580"/>
                  </a:moveTo>
                  <a:lnTo>
                    <a:pt x="776" y="4580"/>
                  </a:lnTo>
                  <a:lnTo>
                    <a:pt x="932" y="4606"/>
                  </a:lnTo>
                  <a:lnTo>
                    <a:pt x="1061" y="4658"/>
                  </a:lnTo>
                  <a:lnTo>
                    <a:pt x="1190" y="4709"/>
                  </a:lnTo>
                  <a:lnTo>
                    <a:pt x="1320" y="4813"/>
                  </a:lnTo>
                  <a:lnTo>
                    <a:pt x="1397" y="4916"/>
                  </a:lnTo>
                  <a:lnTo>
                    <a:pt x="1475" y="5046"/>
                  </a:lnTo>
                  <a:lnTo>
                    <a:pt x="1527" y="5201"/>
                  </a:lnTo>
                  <a:lnTo>
                    <a:pt x="1527" y="5356"/>
                  </a:lnTo>
                  <a:lnTo>
                    <a:pt x="1527" y="5356"/>
                  </a:lnTo>
                  <a:lnTo>
                    <a:pt x="1527" y="5511"/>
                  </a:lnTo>
                  <a:lnTo>
                    <a:pt x="1475" y="5641"/>
                  </a:lnTo>
                  <a:lnTo>
                    <a:pt x="1397" y="5770"/>
                  </a:lnTo>
                  <a:lnTo>
                    <a:pt x="1320" y="5899"/>
                  </a:lnTo>
                  <a:lnTo>
                    <a:pt x="1190" y="5977"/>
                  </a:lnTo>
                  <a:lnTo>
                    <a:pt x="1061" y="6055"/>
                  </a:lnTo>
                  <a:lnTo>
                    <a:pt x="932" y="6106"/>
                  </a:lnTo>
                  <a:lnTo>
                    <a:pt x="776" y="6106"/>
                  </a:lnTo>
                  <a:lnTo>
                    <a:pt x="776" y="6106"/>
                  </a:lnTo>
                  <a:lnTo>
                    <a:pt x="621" y="6106"/>
                  </a:lnTo>
                  <a:lnTo>
                    <a:pt x="466" y="6055"/>
                  </a:lnTo>
                  <a:lnTo>
                    <a:pt x="337" y="5977"/>
                  </a:lnTo>
                  <a:lnTo>
                    <a:pt x="233" y="5899"/>
                  </a:lnTo>
                  <a:lnTo>
                    <a:pt x="130" y="5770"/>
                  </a:lnTo>
                  <a:lnTo>
                    <a:pt x="78" y="5641"/>
                  </a:lnTo>
                  <a:lnTo>
                    <a:pt x="26" y="5511"/>
                  </a:lnTo>
                  <a:lnTo>
                    <a:pt x="0" y="5356"/>
                  </a:lnTo>
                  <a:lnTo>
                    <a:pt x="0" y="5356"/>
                  </a:lnTo>
                  <a:lnTo>
                    <a:pt x="26" y="5201"/>
                  </a:lnTo>
                  <a:lnTo>
                    <a:pt x="78" y="5046"/>
                  </a:lnTo>
                  <a:lnTo>
                    <a:pt x="130" y="4916"/>
                  </a:lnTo>
                  <a:lnTo>
                    <a:pt x="233" y="4813"/>
                  </a:lnTo>
                  <a:lnTo>
                    <a:pt x="337" y="4709"/>
                  </a:lnTo>
                  <a:lnTo>
                    <a:pt x="466" y="4658"/>
                  </a:lnTo>
                  <a:lnTo>
                    <a:pt x="621" y="4606"/>
                  </a:lnTo>
                  <a:lnTo>
                    <a:pt x="776" y="4580"/>
                  </a:lnTo>
                  <a:lnTo>
                    <a:pt x="776" y="45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26"/>
            <p:cNvSpPr/>
            <p:nvPr/>
          </p:nvSpPr>
          <p:spPr>
            <a:xfrm>
              <a:off x="4737250" y="3344200"/>
              <a:ext cx="402325" cy="402975"/>
            </a:xfrm>
            <a:custGeom>
              <a:rect b="b" l="l" r="r" t="t"/>
              <a:pathLst>
                <a:path extrusionOk="0" h="16119" w="16093">
                  <a:moveTo>
                    <a:pt x="10219" y="2950"/>
                  </a:moveTo>
                  <a:lnTo>
                    <a:pt x="10323" y="2975"/>
                  </a:lnTo>
                  <a:lnTo>
                    <a:pt x="10426" y="3001"/>
                  </a:lnTo>
                  <a:lnTo>
                    <a:pt x="10504" y="3053"/>
                  </a:lnTo>
                  <a:lnTo>
                    <a:pt x="10582" y="3105"/>
                  </a:lnTo>
                  <a:lnTo>
                    <a:pt x="10659" y="3182"/>
                  </a:lnTo>
                  <a:lnTo>
                    <a:pt x="10685" y="3286"/>
                  </a:lnTo>
                  <a:lnTo>
                    <a:pt x="10737" y="3389"/>
                  </a:lnTo>
                  <a:lnTo>
                    <a:pt x="10737" y="3493"/>
                  </a:lnTo>
                  <a:lnTo>
                    <a:pt x="10737" y="3596"/>
                  </a:lnTo>
                  <a:lnTo>
                    <a:pt x="10685" y="3700"/>
                  </a:lnTo>
                  <a:lnTo>
                    <a:pt x="10659" y="3777"/>
                  </a:lnTo>
                  <a:lnTo>
                    <a:pt x="10582" y="3855"/>
                  </a:lnTo>
                  <a:lnTo>
                    <a:pt x="10504" y="3933"/>
                  </a:lnTo>
                  <a:lnTo>
                    <a:pt x="10426" y="3959"/>
                  </a:lnTo>
                  <a:lnTo>
                    <a:pt x="10323" y="4010"/>
                  </a:lnTo>
                  <a:lnTo>
                    <a:pt x="10116" y="4010"/>
                  </a:lnTo>
                  <a:lnTo>
                    <a:pt x="10012" y="3959"/>
                  </a:lnTo>
                  <a:lnTo>
                    <a:pt x="9909" y="3933"/>
                  </a:lnTo>
                  <a:lnTo>
                    <a:pt x="9831" y="3855"/>
                  </a:lnTo>
                  <a:lnTo>
                    <a:pt x="9780" y="3777"/>
                  </a:lnTo>
                  <a:lnTo>
                    <a:pt x="9728" y="3700"/>
                  </a:lnTo>
                  <a:lnTo>
                    <a:pt x="9702" y="3596"/>
                  </a:lnTo>
                  <a:lnTo>
                    <a:pt x="9676" y="3493"/>
                  </a:lnTo>
                  <a:lnTo>
                    <a:pt x="9702" y="3389"/>
                  </a:lnTo>
                  <a:lnTo>
                    <a:pt x="9728" y="3286"/>
                  </a:lnTo>
                  <a:lnTo>
                    <a:pt x="9780" y="3182"/>
                  </a:lnTo>
                  <a:lnTo>
                    <a:pt x="9831" y="3105"/>
                  </a:lnTo>
                  <a:lnTo>
                    <a:pt x="9909" y="3053"/>
                  </a:lnTo>
                  <a:lnTo>
                    <a:pt x="10012" y="3001"/>
                  </a:lnTo>
                  <a:lnTo>
                    <a:pt x="10116" y="2975"/>
                  </a:lnTo>
                  <a:lnTo>
                    <a:pt x="10219" y="2950"/>
                  </a:lnTo>
                  <a:close/>
                  <a:moveTo>
                    <a:pt x="12522" y="1941"/>
                  </a:moveTo>
                  <a:lnTo>
                    <a:pt x="12444" y="1966"/>
                  </a:lnTo>
                  <a:lnTo>
                    <a:pt x="12367" y="1992"/>
                  </a:lnTo>
                  <a:lnTo>
                    <a:pt x="12315" y="2070"/>
                  </a:lnTo>
                  <a:lnTo>
                    <a:pt x="12289" y="2173"/>
                  </a:lnTo>
                  <a:lnTo>
                    <a:pt x="12289" y="2743"/>
                  </a:lnTo>
                  <a:lnTo>
                    <a:pt x="11720" y="3312"/>
                  </a:lnTo>
                  <a:lnTo>
                    <a:pt x="11668" y="3389"/>
                  </a:lnTo>
                  <a:lnTo>
                    <a:pt x="11642" y="3493"/>
                  </a:lnTo>
                  <a:lnTo>
                    <a:pt x="11668" y="3570"/>
                  </a:lnTo>
                  <a:lnTo>
                    <a:pt x="11720" y="3648"/>
                  </a:lnTo>
                  <a:lnTo>
                    <a:pt x="12289" y="4217"/>
                  </a:lnTo>
                  <a:lnTo>
                    <a:pt x="12289" y="4786"/>
                  </a:lnTo>
                  <a:lnTo>
                    <a:pt x="12315" y="4890"/>
                  </a:lnTo>
                  <a:lnTo>
                    <a:pt x="12367" y="4968"/>
                  </a:lnTo>
                  <a:lnTo>
                    <a:pt x="12444" y="5019"/>
                  </a:lnTo>
                  <a:lnTo>
                    <a:pt x="12522" y="5045"/>
                  </a:lnTo>
                  <a:lnTo>
                    <a:pt x="15859" y="5045"/>
                  </a:lnTo>
                  <a:lnTo>
                    <a:pt x="15937" y="5019"/>
                  </a:lnTo>
                  <a:lnTo>
                    <a:pt x="16015" y="4968"/>
                  </a:lnTo>
                  <a:lnTo>
                    <a:pt x="16066" y="4890"/>
                  </a:lnTo>
                  <a:lnTo>
                    <a:pt x="16092" y="4786"/>
                  </a:lnTo>
                  <a:lnTo>
                    <a:pt x="16092" y="4010"/>
                  </a:lnTo>
                  <a:lnTo>
                    <a:pt x="16066" y="3933"/>
                  </a:lnTo>
                  <a:lnTo>
                    <a:pt x="16015" y="3855"/>
                  </a:lnTo>
                  <a:lnTo>
                    <a:pt x="15937" y="3803"/>
                  </a:lnTo>
                  <a:lnTo>
                    <a:pt x="15859" y="3777"/>
                  </a:lnTo>
                  <a:lnTo>
                    <a:pt x="15756" y="3803"/>
                  </a:lnTo>
                  <a:lnTo>
                    <a:pt x="15678" y="3855"/>
                  </a:lnTo>
                  <a:lnTo>
                    <a:pt x="15627" y="3933"/>
                  </a:lnTo>
                  <a:lnTo>
                    <a:pt x="15627" y="4010"/>
                  </a:lnTo>
                  <a:lnTo>
                    <a:pt x="15627" y="4554"/>
                  </a:lnTo>
                  <a:lnTo>
                    <a:pt x="12781" y="4554"/>
                  </a:lnTo>
                  <a:lnTo>
                    <a:pt x="12781" y="4114"/>
                  </a:lnTo>
                  <a:lnTo>
                    <a:pt x="12755" y="4036"/>
                  </a:lnTo>
                  <a:lnTo>
                    <a:pt x="12703" y="3959"/>
                  </a:lnTo>
                  <a:lnTo>
                    <a:pt x="12211" y="3493"/>
                  </a:lnTo>
                  <a:lnTo>
                    <a:pt x="12703" y="3001"/>
                  </a:lnTo>
                  <a:lnTo>
                    <a:pt x="12755" y="2924"/>
                  </a:lnTo>
                  <a:lnTo>
                    <a:pt x="12781" y="2846"/>
                  </a:lnTo>
                  <a:lnTo>
                    <a:pt x="12781" y="2406"/>
                  </a:lnTo>
                  <a:lnTo>
                    <a:pt x="15627" y="2406"/>
                  </a:lnTo>
                  <a:lnTo>
                    <a:pt x="15627" y="2950"/>
                  </a:lnTo>
                  <a:lnTo>
                    <a:pt x="15627" y="3053"/>
                  </a:lnTo>
                  <a:lnTo>
                    <a:pt x="15678" y="3105"/>
                  </a:lnTo>
                  <a:lnTo>
                    <a:pt x="15756" y="3157"/>
                  </a:lnTo>
                  <a:lnTo>
                    <a:pt x="15859" y="3182"/>
                  </a:lnTo>
                  <a:lnTo>
                    <a:pt x="15937" y="3157"/>
                  </a:lnTo>
                  <a:lnTo>
                    <a:pt x="16015" y="3105"/>
                  </a:lnTo>
                  <a:lnTo>
                    <a:pt x="16066" y="3053"/>
                  </a:lnTo>
                  <a:lnTo>
                    <a:pt x="16092" y="2950"/>
                  </a:lnTo>
                  <a:lnTo>
                    <a:pt x="16092" y="2173"/>
                  </a:lnTo>
                  <a:lnTo>
                    <a:pt x="16066" y="2070"/>
                  </a:lnTo>
                  <a:lnTo>
                    <a:pt x="16015" y="1992"/>
                  </a:lnTo>
                  <a:lnTo>
                    <a:pt x="15937" y="1966"/>
                  </a:lnTo>
                  <a:lnTo>
                    <a:pt x="15859" y="1941"/>
                  </a:lnTo>
                  <a:close/>
                  <a:moveTo>
                    <a:pt x="4398" y="4605"/>
                  </a:moveTo>
                  <a:lnTo>
                    <a:pt x="4295" y="4631"/>
                  </a:lnTo>
                  <a:lnTo>
                    <a:pt x="4217" y="4657"/>
                  </a:lnTo>
                  <a:lnTo>
                    <a:pt x="4165" y="4735"/>
                  </a:lnTo>
                  <a:lnTo>
                    <a:pt x="4140" y="4838"/>
                  </a:lnTo>
                  <a:lnTo>
                    <a:pt x="4140" y="5097"/>
                  </a:lnTo>
                  <a:lnTo>
                    <a:pt x="4165" y="5200"/>
                  </a:lnTo>
                  <a:lnTo>
                    <a:pt x="4217" y="5278"/>
                  </a:lnTo>
                  <a:lnTo>
                    <a:pt x="4295" y="5330"/>
                  </a:lnTo>
                  <a:lnTo>
                    <a:pt x="4398" y="5356"/>
                  </a:lnTo>
                  <a:lnTo>
                    <a:pt x="4476" y="5330"/>
                  </a:lnTo>
                  <a:lnTo>
                    <a:pt x="4554" y="5278"/>
                  </a:lnTo>
                  <a:lnTo>
                    <a:pt x="4605" y="5200"/>
                  </a:lnTo>
                  <a:lnTo>
                    <a:pt x="4631" y="5097"/>
                  </a:lnTo>
                  <a:lnTo>
                    <a:pt x="4631" y="4838"/>
                  </a:lnTo>
                  <a:lnTo>
                    <a:pt x="4605" y="4735"/>
                  </a:lnTo>
                  <a:lnTo>
                    <a:pt x="4554" y="4657"/>
                  </a:lnTo>
                  <a:lnTo>
                    <a:pt x="4476" y="4631"/>
                  </a:lnTo>
                  <a:lnTo>
                    <a:pt x="4398" y="4605"/>
                  </a:lnTo>
                  <a:close/>
                  <a:moveTo>
                    <a:pt x="2743" y="5045"/>
                  </a:moveTo>
                  <a:lnTo>
                    <a:pt x="2665" y="5071"/>
                  </a:lnTo>
                  <a:lnTo>
                    <a:pt x="2587" y="5123"/>
                  </a:lnTo>
                  <a:lnTo>
                    <a:pt x="2536" y="5200"/>
                  </a:lnTo>
                  <a:lnTo>
                    <a:pt x="2536" y="5304"/>
                  </a:lnTo>
                  <a:lnTo>
                    <a:pt x="2561" y="5381"/>
                  </a:lnTo>
                  <a:lnTo>
                    <a:pt x="2717" y="5614"/>
                  </a:lnTo>
                  <a:lnTo>
                    <a:pt x="2768" y="5692"/>
                  </a:lnTo>
                  <a:lnTo>
                    <a:pt x="2846" y="5744"/>
                  </a:lnTo>
                  <a:lnTo>
                    <a:pt x="2950" y="5744"/>
                  </a:lnTo>
                  <a:lnTo>
                    <a:pt x="3027" y="5718"/>
                  </a:lnTo>
                  <a:lnTo>
                    <a:pt x="3105" y="5640"/>
                  </a:lnTo>
                  <a:lnTo>
                    <a:pt x="3131" y="5563"/>
                  </a:lnTo>
                  <a:lnTo>
                    <a:pt x="3131" y="5485"/>
                  </a:lnTo>
                  <a:lnTo>
                    <a:pt x="3105" y="5381"/>
                  </a:lnTo>
                  <a:lnTo>
                    <a:pt x="2975" y="5149"/>
                  </a:lnTo>
                  <a:lnTo>
                    <a:pt x="2924" y="5071"/>
                  </a:lnTo>
                  <a:lnTo>
                    <a:pt x="2846" y="5045"/>
                  </a:lnTo>
                  <a:close/>
                  <a:moveTo>
                    <a:pt x="5951" y="5045"/>
                  </a:moveTo>
                  <a:lnTo>
                    <a:pt x="5847" y="5071"/>
                  </a:lnTo>
                  <a:lnTo>
                    <a:pt x="5795" y="5149"/>
                  </a:lnTo>
                  <a:lnTo>
                    <a:pt x="5666" y="5381"/>
                  </a:lnTo>
                  <a:lnTo>
                    <a:pt x="5640" y="5485"/>
                  </a:lnTo>
                  <a:lnTo>
                    <a:pt x="5640" y="5563"/>
                  </a:lnTo>
                  <a:lnTo>
                    <a:pt x="5666" y="5640"/>
                  </a:lnTo>
                  <a:lnTo>
                    <a:pt x="5744" y="5718"/>
                  </a:lnTo>
                  <a:lnTo>
                    <a:pt x="5847" y="5744"/>
                  </a:lnTo>
                  <a:lnTo>
                    <a:pt x="5925" y="5744"/>
                  </a:lnTo>
                  <a:lnTo>
                    <a:pt x="6002" y="5692"/>
                  </a:lnTo>
                  <a:lnTo>
                    <a:pt x="6080" y="5614"/>
                  </a:lnTo>
                  <a:lnTo>
                    <a:pt x="6209" y="5381"/>
                  </a:lnTo>
                  <a:lnTo>
                    <a:pt x="6235" y="5304"/>
                  </a:lnTo>
                  <a:lnTo>
                    <a:pt x="6235" y="5200"/>
                  </a:lnTo>
                  <a:lnTo>
                    <a:pt x="6183" y="5123"/>
                  </a:lnTo>
                  <a:lnTo>
                    <a:pt x="6106" y="5071"/>
                  </a:lnTo>
                  <a:lnTo>
                    <a:pt x="6028" y="5045"/>
                  </a:lnTo>
                  <a:close/>
                  <a:moveTo>
                    <a:pt x="1630" y="6209"/>
                  </a:moveTo>
                  <a:lnTo>
                    <a:pt x="1527" y="6235"/>
                  </a:lnTo>
                  <a:lnTo>
                    <a:pt x="1449" y="6261"/>
                  </a:lnTo>
                  <a:lnTo>
                    <a:pt x="1397" y="6339"/>
                  </a:lnTo>
                  <a:lnTo>
                    <a:pt x="1371" y="6416"/>
                  </a:lnTo>
                  <a:lnTo>
                    <a:pt x="1371" y="6520"/>
                  </a:lnTo>
                  <a:lnTo>
                    <a:pt x="1397" y="6597"/>
                  </a:lnTo>
                  <a:lnTo>
                    <a:pt x="1475" y="6649"/>
                  </a:lnTo>
                  <a:lnTo>
                    <a:pt x="1708" y="6779"/>
                  </a:lnTo>
                  <a:lnTo>
                    <a:pt x="1785" y="6830"/>
                  </a:lnTo>
                  <a:lnTo>
                    <a:pt x="1889" y="6804"/>
                  </a:lnTo>
                  <a:lnTo>
                    <a:pt x="1966" y="6779"/>
                  </a:lnTo>
                  <a:lnTo>
                    <a:pt x="2044" y="6701"/>
                  </a:lnTo>
                  <a:lnTo>
                    <a:pt x="2070" y="6623"/>
                  </a:lnTo>
                  <a:lnTo>
                    <a:pt x="2044" y="6520"/>
                  </a:lnTo>
                  <a:lnTo>
                    <a:pt x="2018" y="6442"/>
                  </a:lnTo>
                  <a:lnTo>
                    <a:pt x="1941" y="6390"/>
                  </a:lnTo>
                  <a:lnTo>
                    <a:pt x="1708" y="6235"/>
                  </a:lnTo>
                  <a:lnTo>
                    <a:pt x="1630" y="6209"/>
                  </a:lnTo>
                  <a:close/>
                  <a:moveTo>
                    <a:pt x="7167" y="6209"/>
                  </a:moveTo>
                  <a:lnTo>
                    <a:pt x="7063" y="6235"/>
                  </a:lnTo>
                  <a:lnTo>
                    <a:pt x="6830" y="6390"/>
                  </a:lnTo>
                  <a:lnTo>
                    <a:pt x="6753" y="6442"/>
                  </a:lnTo>
                  <a:lnTo>
                    <a:pt x="6727" y="6520"/>
                  </a:lnTo>
                  <a:lnTo>
                    <a:pt x="6727" y="6623"/>
                  </a:lnTo>
                  <a:lnTo>
                    <a:pt x="6753" y="6701"/>
                  </a:lnTo>
                  <a:lnTo>
                    <a:pt x="6804" y="6779"/>
                  </a:lnTo>
                  <a:lnTo>
                    <a:pt x="6882" y="6804"/>
                  </a:lnTo>
                  <a:lnTo>
                    <a:pt x="6985" y="6830"/>
                  </a:lnTo>
                  <a:lnTo>
                    <a:pt x="7063" y="6779"/>
                  </a:lnTo>
                  <a:lnTo>
                    <a:pt x="7296" y="6649"/>
                  </a:lnTo>
                  <a:lnTo>
                    <a:pt x="7374" y="6597"/>
                  </a:lnTo>
                  <a:lnTo>
                    <a:pt x="7399" y="6520"/>
                  </a:lnTo>
                  <a:lnTo>
                    <a:pt x="7425" y="6416"/>
                  </a:lnTo>
                  <a:lnTo>
                    <a:pt x="7399" y="6339"/>
                  </a:lnTo>
                  <a:lnTo>
                    <a:pt x="7322" y="6261"/>
                  </a:lnTo>
                  <a:lnTo>
                    <a:pt x="7244" y="6235"/>
                  </a:lnTo>
                  <a:lnTo>
                    <a:pt x="7167" y="6209"/>
                  </a:lnTo>
                  <a:close/>
                  <a:moveTo>
                    <a:pt x="1061" y="7839"/>
                  </a:moveTo>
                  <a:lnTo>
                    <a:pt x="983" y="7891"/>
                  </a:lnTo>
                  <a:lnTo>
                    <a:pt x="932" y="7969"/>
                  </a:lnTo>
                  <a:lnTo>
                    <a:pt x="932" y="8072"/>
                  </a:lnTo>
                  <a:lnTo>
                    <a:pt x="932" y="8150"/>
                  </a:lnTo>
                  <a:lnTo>
                    <a:pt x="983" y="8227"/>
                  </a:lnTo>
                  <a:lnTo>
                    <a:pt x="1061" y="8279"/>
                  </a:lnTo>
                  <a:lnTo>
                    <a:pt x="1164" y="8305"/>
                  </a:lnTo>
                  <a:lnTo>
                    <a:pt x="1423" y="8305"/>
                  </a:lnTo>
                  <a:lnTo>
                    <a:pt x="1527" y="8279"/>
                  </a:lnTo>
                  <a:lnTo>
                    <a:pt x="1604" y="8227"/>
                  </a:lnTo>
                  <a:lnTo>
                    <a:pt x="1656" y="8150"/>
                  </a:lnTo>
                  <a:lnTo>
                    <a:pt x="1656" y="8072"/>
                  </a:lnTo>
                  <a:lnTo>
                    <a:pt x="1656" y="7969"/>
                  </a:lnTo>
                  <a:lnTo>
                    <a:pt x="1604" y="7891"/>
                  </a:lnTo>
                  <a:lnTo>
                    <a:pt x="1527" y="7839"/>
                  </a:lnTo>
                  <a:close/>
                  <a:moveTo>
                    <a:pt x="7244" y="7839"/>
                  </a:moveTo>
                  <a:lnTo>
                    <a:pt x="7167" y="7891"/>
                  </a:lnTo>
                  <a:lnTo>
                    <a:pt x="7115" y="7969"/>
                  </a:lnTo>
                  <a:lnTo>
                    <a:pt x="7115" y="8072"/>
                  </a:lnTo>
                  <a:lnTo>
                    <a:pt x="7115" y="8150"/>
                  </a:lnTo>
                  <a:lnTo>
                    <a:pt x="7167" y="8227"/>
                  </a:lnTo>
                  <a:lnTo>
                    <a:pt x="7244" y="8279"/>
                  </a:lnTo>
                  <a:lnTo>
                    <a:pt x="7348" y="8305"/>
                  </a:lnTo>
                  <a:lnTo>
                    <a:pt x="7606" y="8305"/>
                  </a:lnTo>
                  <a:lnTo>
                    <a:pt x="7710" y="8279"/>
                  </a:lnTo>
                  <a:lnTo>
                    <a:pt x="7787" y="8227"/>
                  </a:lnTo>
                  <a:lnTo>
                    <a:pt x="7839" y="8150"/>
                  </a:lnTo>
                  <a:lnTo>
                    <a:pt x="7839" y="8072"/>
                  </a:lnTo>
                  <a:lnTo>
                    <a:pt x="7839" y="7969"/>
                  </a:lnTo>
                  <a:lnTo>
                    <a:pt x="7787" y="7891"/>
                  </a:lnTo>
                  <a:lnTo>
                    <a:pt x="7710" y="7839"/>
                  </a:lnTo>
                  <a:close/>
                  <a:moveTo>
                    <a:pt x="4476" y="7684"/>
                  </a:moveTo>
                  <a:lnTo>
                    <a:pt x="4528" y="7710"/>
                  </a:lnTo>
                  <a:lnTo>
                    <a:pt x="4657" y="7788"/>
                  </a:lnTo>
                  <a:lnTo>
                    <a:pt x="4735" y="7917"/>
                  </a:lnTo>
                  <a:lnTo>
                    <a:pt x="4761" y="7994"/>
                  </a:lnTo>
                  <a:lnTo>
                    <a:pt x="4761" y="8072"/>
                  </a:lnTo>
                  <a:lnTo>
                    <a:pt x="4761" y="8150"/>
                  </a:lnTo>
                  <a:lnTo>
                    <a:pt x="4735" y="8227"/>
                  </a:lnTo>
                  <a:lnTo>
                    <a:pt x="4657" y="8331"/>
                  </a:lnTo>
                  <a:lnTo>
                    <a:pt x="4528" y="8408"/>
                  </a:lnTo>
                  <a:lnTo>
                    <a:pt x="4476" y="8434"/>
                  </a:lnTo>
                  <a:lnTo>
                    <a:pt x="4398" y="8460"/>
                  </a:lnTo>
                  <a:lnTo>
                    <a:pt x="4321" y="8434"/>
                  </a:lnTo>
                  <a:lnTo>
                    <a:pt x="4243" y="8408"/>
                  </a:lnTo>
                  <a:lnTo>
                    <a:pt x="4114" y="8331"/>
                  </a:lnTo>
                  <a:lnTo>
                    <a:pt x="4036" y="8227"/>
                  </a:lnTo>
                  <a:lnTo>
                    <a:pt x="4010" y="8150"/>
                  </a:lnTo>
                  <a:lnTo>
                    <a:pt x="4010" y="8072"/>
                  </a:lnTo>
                  <a:lnTo>
                    <a:pt x="4010" y="7994"/>
                  </a:lnTo>
                  <a:lnTo>
                    <a:pt x="4036" y="7917"/>
                  </a:lnTo>
                  <a:lnTo>
                    <a:pt x="4114" y="7788"/>
                  </a:lnTo>
                  <a:lnTo>
                    <a:pt x="4243" y="7710"/>
                  </a:lnTo>
                  <a:lnTo>
                    <a:pt x="4321" y="7684"/>
                  </a:lnTo>
                  <a:close/>
                  <a:moveTo>
                    <a:pt x="10219" y="7529"/>
                  </a:moveTo>
                  <a:lnTo>
                    <a:pt x="10323" y="7555"/>
                  </a:lnTo>
                  <a:lnTo>
                    <a:pt x="10426" y="7581"/>
                  </a:lnTo>
                  <a:lnTo>
                    <a:pt x="10504" y="7632"/>
                  </a:lnTo>
                  <a:lnTo>
                    <a:pt x="10582" y="7684"/>
                  </a:lnTo>
                  <a:lnTo>
                    <a:pt x="10659" y="7762"/>
                  </a:lnTo>
                  <a:lnTo>
                    <a:pt x="10685" y="7865"/>
                  </a:lnTo>
                  <a:lnTo>
                    <a:pt x="10737" y="7969"/>
                  </a:lnTo>
                  <a:lnTo>
                    <a:pt x="10737" y="8072"/>
                  </a:lnTo>
                  <a:lnTo>
                    <a:pt x="10737" y="8176"/>
                  </a:lnTo>
                  <a:lnTo>
                    <a:pt x="10685" y="8279"/>
                  </a:lnTo>
                  <a:lnTo>
                    <a:pt x="10659" y="8357"/>
                  </a:lnTo>
                  <a:lnTo>
                    <a:pt x="10582" y="8434"/>
                  </a:lnTo>
                  <a:lnTo>
                    <a:pt x="10504" y="8512"/>
                  </a:lnTo>
                  <a:lnTo>
                    <a:pt x="10426" y="8564"/>
                  </a:lnTo>
                  <a:lnTo>
                    <a:pt x="10323" y="8590"/>
                  </a:lnTo>
                  <a:lnTo>
                    <a:pt x="10116" y="8590"/>
                  </a:lnTo>
                  <a:lnTo>
                    <a:pt x="10012" y="8564"/>
                  </a:lnTo>
                  <a:lnTo>
                    <a:pt x="9909" y="8512"/>
                  </a:lnTo>
                  <a:lnTo>
                    <a:pt x="9831" y="8434"/>
                  </a:lnTo>
                  <a:lnTo>
                    <a:pt x="9780" y="8357"/>
                  </a:lnTo>
                  <a:lnTo>
                    <a:pt x="9728" y="8279"/>
                  </a:lnTo>
                  <a:lnTo>
                    <a:pt x="9702" y="8176"/>
                  </a:lnTo>
                  <a:lnTo>
                    <a:pt x="9676" y="8072"/>
                  </a:lnTo>
                  <a:lnTo>
                    <a:pt x="9702" y="7969"/>
                  </a:lnTo>
                  <a:lnTo>
                    <a:pt x="9728" y="7865"/>
                  </a:lnTo>
                  <a:lnTo>
                    <a:pt x="9780" y="7762"/>
                  </a:lnTo>
                  <a:lnTo>
                    <a:pt x="9831" y="7684"/>
                  </a:lnTo>
                  <a:lnTo>
                    <a:pt x="9909" y="7632"/>
                  </a:lnTo>
                  <a:lnTo>
                    <a:pt x="10012" y="7581"/>
                  </a:lnTo>
                  <a:lnTo>
                    <a:pt x="10116" y="7555"/>
                  </a:lnTo>
                  <a:lnTo>
                    <a:pt x="10219" y="7529"/>
                  </a:lnTo>
                  <a:close/>
                  <a:moveTo>
                    <a:pt x="4295" y="5795"/>
                  </a:moveTo>
                  <a:lnTo>
                    <a:pt x="4217" y="5847"/>
                  </a:lnTo>
                  <a:lnTo>
                    <a:pt x="4165" y="5925"/>
                  </a:lnTo>
                  <a:lnTo>
                    <a:pt x="4140" y="6028"/>
                  </a:lnTo>
                  <a:lnTo>
                    <a:pt x="4140" y="7244"/>
                  </a:lnTo>
                  <a:lnTo>
                    <a:pt x="3958" y="7322"/>
                  </a:lnTo>
                  <a:lnTo>
                    <a:pt x="3777" y="7451"/>
                  </a:lnTo>
                  <a:lnTo>
                    <a:pt x="3674" y="7581"/>
                  </a:lnTo>
                  <a:lnTo>
                    <a:pt x="3596" y="7736"/>
                  </a:lnTo>
                  <a:lnTo>
                    <a:pt x="3545" y="7891"/>
                  </a:lnTo>
                  <a:lnTo>
                    <a:pt x="3545" y="8072"/>
                  </a:lnTo>
                  <a:lnTo>
                    <a:pt x="3545" y="8279"/>
                  </a:lnTo>
                  <a:lnTo>
                    <a:pt x="2846" y="8693"/>
                  </a:lnTo>
                  <a:lnTo>
                    <a:pt x="2768" y="8745"/>
                  </a:lnTo>
                  <a:lnTo>
                    <a:pt x="2717" y="8822"/>
                  </a:lnTo>
                  <a:lnTo>
                    <a:pt x="2717" y="8926"/>
                  </a:lnTo>
                  <a:lnTo>
                    <a:pt x="2743" y="9003"/>
                  </a:lnTo>
                  <a:lnTo>
                    <a:pt x="2820" y="9081"/>
                  </a:lnTo>
                  <a:lnTo>
                    <a:pt x="2898" y="9107"/>
                  </a:lnTo>
                  <a:lnTo>
                    <a:pt x="2975" y="9133"/>
                  </a:lnTo>
                  <a:lnTo>
                    <a:pt x="3079" y="9107"/>
                  </a:lnTo>
                  <a:lnTo>
                    <a:pt x="3803" y="8667"/>
                  </a:lnTo>
                  <a:lnTo>
                    <a:pt x="3907" y="8771"/>
                  </a:lnTo>
                  <a:lnTo>
                    <a:pt x="4062" y="8848"/>
                  </a:lnTo>
                  <a:lnTo>
                    <a:pt x="4217" y="8900"/>
                  </a:lnTo>
                  <a:lnTo>
                    <a:pt x="4398" y="8926"/>
                  </a:lnTo>
                  <a:lnTo>
                    <a:pt x="4554" y="8900"/>
                  </a:lnTo>
                  <a:lnTo>
                    <a:pt x="4709" y="8848"/>
                  </a:lnTo>
                  <a:lnTo>
                    <a:pt x="4864" y="8771"/>
                  </a:lnTo>
                  <a:lnTo>
                    <a:pt x="4993" y="8667"/>
                  </a:lnTo>
                  <a:lnTo>
                    <a:pt x="5097" y="8538"/>
                  </a:lnTo>
                  <a:lnTo>
                    <a:pt x="5174" y="8408"/>
                  </a:lnTo>
                  <a:lnTo>
                    <a:pt x="5226" y="8227"/>
                  </a:lnTo>
                  <a:lnTo>
                    <a:pt x="5252" y="8072"/>
                  </a:lnTo>
                  <a:lnTo>
                    <a:pt x="5226" y="7891"/>
                  </a:lnTo>
                  <a:lnTo>
                    <a:pt x="5174" y="7736"/>
                  </a:lnTo>
                  <a:lnTo>
                    <a:pt x="5097" y="7581"/>
                  </a:lnTo>
                  <a:lnTo>
                    <a:pt x="4993" y="7451"/>
                  </a:lnTo>
                  <a:lnTo>
                    <a:pt x="4812" y="7322"/>
                  </a:lnTo>
                  <a:lnTo>
                    <a:pt x="4631" y="7244"/>
                  </a:lnTo>
                  <a:lnTo>
                    <a:pt x="4631" y="6028"/>
                  </a:lnTo>
                  <a:lnTo>
                    <a:pt x="4605" y="5925"/>
                  </a:lnTo>
                  <a:lnTo>
                    <a:pt x="4554" y="5847"/>
                  </a:lnTo>
                  <a:lnTo>
                    <a:pt x="4476" y="5795"/>
                  </a:lnTo>
                  <a:close/>
                  <a:moveTo>
                    <a:pt x="12522" y="6520"/>
                  </a:moveTo>
                  <a:lnTo>
                    <a:pt x="12444" y="6546"/>
                  </a:lnTo>
                  <a:lnTo>
                    <a:pt x="12367" y="6597"/>
                  </a:lnTo>
                  <a:lnTo>
                    <a:pt x="12315" y="6649"/>
                  </a:lnTo>
                  <a:lnTo>
                    <a:pt x="12289" y="6753"/>
                  </a:lnTo>
                  <a:lnTo>
                    <a:pt x="12289" y="7322"/>
                  </a:lnTo>
                  <a:lnTo>
                    <a:pt x="11720" y="7891"/>
                  </a:lnTo>
                  <a:lnTo>
                    <a:pt x="11668" y="7969"/>
                  </a:lnTo>
                  <a:lnTo>
                    <a:pt x="11642" y="8072"/>
                  </a:lnTo>
                  <a:lnTo>
                    <a:pt x="11668" y="8150"/>
                  </a:lnTo>
                  <a:lnTo>
                    <a:pt x="11720" y="8227"/>
                  </a:lnTo>
                  <a:lnTo>
                    <a:pt x="12289" y="8796"/>
                  </a:lnTo>
                  <a:lnTo>
                    <a:pt x="12289" y="9366"/>
                  </a:lnTo>
                  <a:lnTo>
                    <a:pt x="12315" y="9469"/>
                  </a:lnTo>
                  <a:lnTo>
                    <a:pt x="12367" y="9547"/>
                  </a:lnTo>
                  <a:lnTo>
                    <a:pt x="12444" y="9599"/>
                  </a:lnTo>
                  <a:lnTo>
                    <a:pt x="12522" y="9624"/>
                  </a:lnTo>
                  <a:lnTo>
                    <a:pt x="15859" y="9624"/>
                  </a:lnTo>
                  <a:lnTo>
                    <a:pt x="15937" y="9599"/>
                  </a:lnTo>
                  <a:lnTo>
                    <a:pt x="16015" y="9547"/>
                  </a:lnTo>
                  <a:lnTo>
                    <a:pt x="16066" y="9469"/>
                  </a:lnTo>
                  <a:lnTo>
                    <a:pt x="16092" y="9366"/>
                  </a:lnTo>
                  <a:lnTo>
                    <a:pt x="16092" y="8590"/>
                  </a:lnTo>
                  <a:lnTo>
                    <a:pt x="16066" y="8512"/>
                  </a:lnTo>
                  <a:lnTo>
                    <a:pt x="16015" y="8434"/>
                  </a:lnTo>
                  <a:lnTo>
                    <a:pt x="15937" y="8383"/>
                  </a:lnTo>
                  <a:lnTo>
                    <a:pt x="15859" y="8357"/>
                  </a:lnTo>
                  <a:lnTo>
                    <a:pt x="15756" y="8383"/>
                  </a:lnTo>
                  <a:lnTo>
                    <a:pt x="15678" y="8434"/>
                  </a:lnTo>
                  <a:lnTo>
                    <a:pt x="15627" y="8512"/>
                  </a:lnTo>
                  <a:lnTo>
                    <a:pt x="15627" y="8590"/>
                  </a:lnTo>
                  <a:lnTo>
                    <a:pt x="15627" y="9133"/>
                  </a:lnTo>
                  <a:lnTo>
                    <a:pt x="12781" y="9133"/>
                  </a:lnTo>
                  <a:lnTo>
                    <a:pt x="12781" y="8693"/>
                  </a:lnTo>
                  <a:lnTo>
                    <a:pt x="12755" y="8615"/>
                  </a:lnTo>
                  <a:lnTo>
                    <a:pt x="12703" y="8538"/>
                  </a:lnTo>
                  <a:lnTo>
                    <a:pt x="12211" y="8072"/>
                  </a:lnTo>
                  <a:lnTo>
                    <a:pt x="12703" y="7581"/>
                  </a:lnTo>
                  <a:lnTo>
                    <a:pt x="12755" y="7503"/>
                  </a:lnTo>
                  <a:lnTo>
                    <a:pt x="12781" y="7425"/>
                  </a:lnTo>
                  <a:lnTo>
                    <a:pt x="12781" y="6985"/>
                  </a:lnTo>
                  <a:lnTo>
                    <a:pt x="15627" y="6985"/>
                  </a:lnTo>
                  <a:lnTo>
                    <a:pt x="15627" y="7529"/>
                  </a:lnTo>
                  <a:lnTo>
                    <a:pt x="15627" y="7632"/>
                  </a:lnTo>
                  <a:lnTo>
                    <a:pt x="15678" y="7710"/>
                  </a:lnTo>
                  <a:lnTo>
                    <a:pt x="15756" y="7736"/>
                  </a:lnTo>
                  <a:lnTo>
                    <a:pt x="15859" y="7762"/>
                  </a:lnTo>
                  <a:lnTo>
                    <a:pt x="15937" y="7736"/>
                  </a:lnTo>
                  <a:lnTo>
                    <a:pt x="16015" y="7710"/>
                  </a:lnTo>
                  <a:lnTo>
                    <a:pt x="16066" y="7632"/>
                  </a:lnTo>
                  <a:lnTo>
                    <a:pt x="16092" y="7529"/>
                  </a:lnTo>
                  <a:lnTo>
                    <a:pt x="16092" y="6753"/>
                  </a:lnTo>
                  <a:lnTo>
                    <a:pt x="16066" y="6649"/>
                  </a:lnTo>
                  <a:lnTo>
                    <a:pt x="16015" y="6597"/>
                  </a:lnTo>
                  <a:lnTo>
                    <a:pt x="15937" y="6546"/>
                  </a:lnTo>
                  <a:lnTo>
                    <a:pt x="15859" y="6520"/>
                  </a:lnTo>
                  <a:close/>
                  <a:moveTo>
                    <a:pt x="1785" y="9314"/>
                  </a:moveTo>
                  <a:lnTo>
                    <a:pt x="1708" y="9340"/>
                  </a:lnTo>
                  <a:lnTo>
                    <a:pt x="1475" y="9469"/>
                  </a:lnTo>
                  <a:lnTo>
                    <a:pt x="1397" y="9547"/>
                  </a:lnTo>
                  <a:lnTo>
                    <a:pt x="1371" y="9624"/>
                  </a:lnTo>
                  <a:lnTo>
                    <a:pt x="1371" y="9702"/>
                  </a:lnTo>
                  <a:lnTo>
                    <a:pt x="1397" y="9805"/>
                  </a:lnTo>
                  <a:lnTo>
                    <a:pt x="1449" y="9857"/>
                  </a:lnTo>
                  <a:lnTo>
                    <a:pt x="1527" y="9909"/>
                  </a:lnTo>
                  <a:lnTo>
                    <a:pt x="1630" y="9909"/>
                  </a:lnTo>
                  <a:lnTo>
                    <a:pt x="1708" y="9883"/>
                  </a:lnTo>
                  <a:lnTo>
                    <a:pt x="1941" y="9754"/>
                  </a:lnTo>
                  <a:lnTo>
                    <a:pt x="2018" y="9676"/>
                  </a:lnTo>
                  <a:lnTo>
                    <a:pt x="2044" y="9599"/>
                  </a:lnTo>
                  <a:lnTo>
                    <a:pt x="2070" y="9521"/>
                  </a:lnTo>
                  <a:lnTo>
                    <a:pt x="2044" y="9417"/>
                  </a:lnTo>
                  <a:lnTo>
                    <a:pt x="1966" y="9366"/>
                  </a:lnTo>
                  <a:lnTo>
                    <a:pt x="1889" y="9314"/>
                  </a:lnTo>
                  <a:close/>
                  <a:moveTo>
                    <a:pt x="6882" y="9314"/>
                  </a:moveTo>
                  <a:lnTo>
                    <a:pt x="6804" y="9366"/>
                  </a:lnTo>
                  <a:lnTo>
                    <a:pt x="6753" y="9417"/>
                  </a:lnTo>
                  <a:lnTo>
                    <a:pt x="6727" y="9521"/>
                  </a:lnTo>
                  <a:lnTo>
                    <a:pt x="6727" y="9599"/>
                  </a:lnTo>
                  <a:lnTo>
                    <a:pt x="6753" y="9676"/>
                  </a:lnTo>
                  <a:lnTo>
                    <a:pt x="6830" y="9754"/>
                  </a:lnTo>
                  <a:lnTo>
                    <a:pt x="7063" y="9883"/>
                  </a:lnTo>
                  <a:lnTo>
                    <a:pt x="7167" y="9909"/>
                  </a:lnTo>
                  <a:lnTo>
                    <a:pt x="7244" y="9909"/>
                  </a:lnTo>
                  <a:lnTo>
                    <a:pt x="7322" y="9857"/>
                  </a:lnTo>
                  <a:lnTo>
                    <a:pt x="7399" y="9805"/>
                  </a:lnTo>
                  <a:lnTo>
                    <a:pt x="7425" y="9702"/>
                  </a:lnTo>
                  <a:lnTo>
                    <a:pt x="7399" y="9624"/>
                  </a:lnTo>
                  <a:lnTo>
                    <a:pt x="7374" y="9547"/>
                  </a:lnTo>
                  <a:lnTo>
                    <a:pt x="7296" y="9469"/>
                  </a:lnTo>
                  <a:lnTo>
                    <a:pt x="7063" y="9340"/>
                  </a:lnTo>
                  <a:lnTo>
                    <a:pt x="6985" y="9314"/>
                  </a:lnTo>
                  <a:close/>
                  <a:moveTo>
                    <a:pt x="2846" y="10401"/>
                  </a:moveTo>
                  <a:lnTo>
                    <a:pt x="2768" y="10426"/>
                  </a:lnTo>
                  <a:lnTo>
                    <a:pt x="2717" y="10504"/>
                  </a:lnTo>
                  <a:lnTo>
                    <a:pt x="2561" y="10737"/>
                  </a:lnTo>
                  <a:lnTo>
                    <a:pt x="2536" y="10840"/>
                  </a:lnTo>
                  <a:lnTo>
                    <a:pt x="2536" y="10918"/>
                  </a:lnTo>
                  <a:lnTo>
                    <a:pt x="2587" y="10996"/>
                  </a:lnTo>
                  <a:lnTo>
                    <a:pt x="2665" y="11073"/>
                  </a:lnTo>
                  <a:lnTo>
                    <a:pt x="2743" y="11099"/>
                  </a:lnTo>
                  <a:lnTo>
                    <a:pt x="2846" y="11099"/>
                  </a:lnTo>
                  <a:lnTo>
                    <a:pt x="2924" y="11047"/>
                  </a:lnTo>
                  <a:lnTo>
                    <a:pt x="2975" y="10970"/>
                  </a:lnTo>
                  <a:lnTo>
                    <a:pt x="3105" y="10737"/>
                  </a:lnTo>
                  <a:lnTo>
                    <a:pt x="3131" y="10659"/>
                  </a:lnTo>
                  <a:lnTo>
                    <a:pt x="3131" y="10556"/>
                  </a:lnTo>
                  <a:lnTo>
                    <a:pt x="3105" y="10478"/>
                  </a:lnTo>
                  <a:lnTo>
                    <a:pt x="3027" y="10426"/>
                  </a:lnTo>
                  <a:lnTo>
                    <a:pt x="2950" y="10401"/>
                  </a:lnTo>
                  <a:close/>
                  <a:moveTo>
                    <a:pt x="5847" y="10401"/>
                  </a:moveTo>
                  <a:lnTo>
                    <a:pt x="5744" y="10426"/>
                  </a:lnTo>
                  <a:lnTo>
                    <a:pt x="5666" y="10478"/>
                  </a:lnTo>
                  <a:lnTo>
                    <a:pt x="5640" y="10556"/>
                  </a:lnTo>
                  <a:lnTo>
                    <a:pt x="5640" y="10659"/>
                  </a:lnTo>
                  <a:lnTo>
                    <a:pt x="5666" y="10737"/>
                  </a:lnTo>
                  <a:lnTo>
                    <a:pt x="5795" y="10970"/>
                  </a:lnTo>
                  <a:lnTo>
                    <a:pt x="5847" y="11047"/>
                  </a:lnTo>
                  <a:lnTo>
                    <a:pt x="5951" y="11099"/>
                  </a:lnTo>
                  <a:lnTo>
                    <a:pt x="6028" y="11099"/>
                  </a:lnTo>
                  <a:lnTo>
                    <a:pt x="6106" y="11073"/>
                  </a:lnTo>
                  <a:lnTo>
                    <a:pt x="6183" y="10996"/>
                  </a:lnTo>
                  <a:lnTo>
                    <a:pt x="6235" y="10918"/>
                  </a:lnTo>
                  <a:lnTo>
                    <a:pt x="6235" y="10840"/>
                  </a:lnTo>
                  <a:lnTo>
                    <a:pt x="6209" y="10737"/>
                  </a:lnTo>
                  <a:lnTo>
                    <a:pt x="6080" y="10504"/>
                  </a:lnTo>
                  <a:lnTo>
                    <a:pt x="6002" y="10426"/>
                  </a:lnTo>
                  <a:lnTo>
                    <a:pt x="5925" y="10401"/>
                  </a:lnTo>
                  <a:close/>
                  <a:moveTo>
                    <a:pt x="4398" y="10789"/>
                  </a:moveTo>
                  <a:lnTo>
                    <a:pt x="4295" y="10814"/>
                  </a:lnTo>
                  <a:lnTo>
                    <a:pt x="4217" y="10866"/>
                  </a:lnTo>
                  <a:lnTo>
                    <a:pt x="4165" y="10918"/>
                  </a:lnTo>
                  <a:lnTo>
                    <a:pt x="4140" y="11021"/>
                  </a:lnTo>
                  <a:lnTo>
                    <a:pt x="4140" y="11306"/>
                  </a:lnTo>
                  <a:lnTo>
                    <a:pt x="4165" y="11384"/>
                  </a:lnTo>
                  <a:lnTo>
                    <a:pt x="4217" y="11461"/>
                  </a:lnTo>
                  <a:lnTo>
                    <a:pt x="4295" y="11513"/>
                  </a:lnTo>
                  <a:lnTo>
                    <a:pt x="4398" y="11539"/>
                  </a:lnTo>
                  <a:lnTo>
                    <a:pt x="4476" y="11513"/>
                  </a:lnTo>
                  <a:lnTo>
                    <a:pt x="4554" y="11461"/>
                  </a:lnTo>
                  <a:lnTo>
                    <a:pt x="4605" y="11384"/>
                  </a:lnTo>
                  <a:lnTo>
                    <a:pt x="4631" y="11306"/>
                  </a:lnTo>
                  <a:lnTo>
                    <a:pt x="4631" y="11021"/>
                  </a:lnTo>
                  <a:lnTo>
                    <a:pt x="4605" y="10918"/>
                  </a:lnTo>
                  <a:lnTo>
                    <a:pt x="4554" y="10866"/>
                  </a:lnTo>
                  <a:lnTo>
                    <a:pt x="4476" y="10814"/>
                  </a:lnTo>
                  <a:lnTo>
                    <a:pt x="4398" y="10789"/>
                  </a:lnTo>
                  <a:close/>
                  <a:moveTo>
                    <a:pt x="4398" y="3674"/>
                  </a:moveTo>
                  <a:lnTo>
                    <a:pt x="3933" y="3700"/>
                  </a:lnTo>
                  <a:lnTo>
                    <a:pt x="3493" y="3777"/>
                  </a:lnTo>
                  <a:lnTo>
                    <a:pt x="3079" y="3881"/>
                  </a:lnTo>
                  <a:lnTo>
                    <a:pt x="2691" y="4036"/>
                  </a:lnTo>
                  <a:lnTo>
                    <a:pt x="2303" y="4217"/>
                  </a:lnTo>
                  <a:lnTo>
                    <a:pt x="1941" y="4424"/>
                  </a:lnTo>
                  <a:lnTo>
                    <a:pt x="1604" y="4683"/>
                  </a:lnTo>
                  <a:lnTo>
                    <a:pt x="1294" y="4968"/>
                  </a:lnTo>
                  <a:lnTo>
                    <a:pt x="1009" y="5278"/>
                  </a:lnTo>
                  <a:lnTo>
                    <a:pt x="750" y="5614"/>
                  </a:lnTo>
                  <a:lnTo>
                    <a:pt x="543" y="5977"/>
                  </a:lnTo>
                  <a:lnTo>
                    <a:pt x="362" y="6365"/>
                  </a:lnTo>
                  <a:lnTo>
                    <a:pt x="207" y="6753"/>
                  </a:lnTo>
                  <a:lnTo>
                    <a:pt x="104" y="7192"/>
                  </a:lnTo>
                  <a:lnTo>
                    <a:pt x="26" y="7606"/>
                  </a:lnTo>
                  <a:lnTo>
                    <a:pt x="0" y="8072"/>
                  </a:lnTo>
                  <a:lnTo>
                    <a:pt x="26" y="8512"/>
                  </a:lnTo>
                  <a:lnTo>
                    <a:pt x="104" y="8952"/>
                  </a:lnTo>
                  <a:lnTo>
                    <a:pt x="207" y="9366"/>
                  </a:lnTo>
                  <a:lnTo>
                    <a:pt x="362" y="9780"/>
                  </a:lnTo>
                  <a:lnTo>
                    <a:pt x="543" y="10142"/>
                  </a:lnTo>
                  <a:lnTo>
                    <a:pt x="750" y="10504"/>
                  </a:lnTo>
                  <a:lnTo>
                    <a:pt x="1009" y="10840"/>
                  </a:lnTo>
                  <a:lnTo>
                    <a:pt x="1294" y="11151"/>
                  </a:lnTo>
                  <a:lnTo>
                    <a:pt x="1604" y="11435"/>
                  </a:lnTo>
                  <a:lnTo>
                    <a:pt x="1941" y="11694"/>
                  </a:lnTo>
                  <a:lnTo>
                    <a:pt x="2303" y="11927"/>
                  </a:lnTo>
                  <a:lnTo>
                    <a:pt x="2691" y="12108"/>
                  </a:lnTo>
                  <a:lnTo>
                    <a:pt x="3079" y="12237"/>
                  </a:lnTo>
                  <a:lnTo>
                    <a:pt x="3493" y="12367"/>
                  </a:lnTo>
                  <a:lnTo>
                    <a:pt x="3933" y="12418"/>
                  </a:lnTo>
                  <a:lnTo>
                    <a:pt x="4398" y="12444"/>
                  </a:lnTo>
                  <a:lnTo>
                    <a:pt x="4786" y="12418"/>
                  </a:lnTo>
                  <a:lnTo>
                    <a:pt x="5200" y="12367"/>
                  </a:lnTo>
                  <a:lnTo>
                    <a:pt x="5588" y="12289"/>
                  </a:lnTo>
                  <a:lnTo>
                    <a:pt x="5951" y="12160"/>
                  </a:lnTo>
                  <a:lnTo>
                    <a:pt x="6313" y="12005"/>
                  </a:lnTo>
                  <a:lnTo>
                    <a:pt x="6649" y="11823"/>
                  </a:lnTo>
                  <a:lnTo>
                    <a:pt x="6985" y="11591"/>
                  </a:lnTo>
                  <a:lnTo>
                    <a:pt x="7270" y="11358"/>
                  </a:lnTo>
                  <a:lnTo>
                    <a:pt x="7555" y="11099"/>
                  </a:lnTo>
                  <a:lnTo>
                    <a:pt x="7813" y="10789"/>
                  </a:lnTo>
                  <a:lnTo>
                    <a:pt x="8046" y="10478"/>
                  </a:lnTo>
                  <a:lnTo>
                    <a:pt x="8253" y="10142"/>
                  </a:lnTo>
                  <a:lnTo>
                    <a:pt x="8408" y="9780"/>
                  </a:lnTo>
                  <a:lnTo>
                    <a:pt x="8564" y="9417"/>
                  </a:lnTo>
                  <a:lnTo>
                    <a:pt x="8667" y="9029"/>
                  </a:lnTo>
                  <a:lnTo>
                    <a:pt x="8719" y="8615"/>
                  </a:lnTo>
                  <a:lnTo>
                    <a:pt x="8719" y="8538"/>
                  </a:lnTo>
                  <a:lnTo>
                    <a:pt x="8693" y="8460"/>
                  </a:lnTo>
                  <a:lnTo>
                    <a:pt x="8615" y="8383"/>
                  </a:lnTo>
                  <a:lnTo>
                    <a:pt x="8538" y="8357"/>
                  </a:lnTo>
                  <a:lnTo>
                    <a:pt x="8434" y="8383"/>
                  </a:lnTo>
                  <a:lnTo>
                    <a:pt x="8357" y="8408"/>
                  </a:lnTo>
                  <a:lnTo>
                    <a:pt x="8305" y="8486"/>
                  </a:lnTo>
                  <a:lnTo>
                    <a:pt x="8253" y="8564"/>
                  </a:lnTo>
                  <a:lnTo>
                    <a:pt x="8201" y="8926"/>
                  </a:lnTo>
                  <a:lnTo>
                    <a:pt x="8098" y="9262"/>
                  </a:lnTo>
                  <a:lnTo>
                    <a:pt x="7994" y="9599"/>
                  </a:lnTo>
                  <a:lnTo>
                    <a:pt x="7839" y="9909"/>
                  </a:lnTo>
                  <a:lnTo>
                    <a:pt x="7658" y="10219"/>
                  </a:lnTo>
                  <a:lnTo>
                    <a:pt x="7451" y="10504"/>
                  </a:lnTo>
                  <a:lnTo>
                    <a:pt x="7218" y="10763"/>
                  </a:lnTo>
                  <a:lnTo>
                    <a:pt x="6960" y="10996"/>
                  </a:lnTo>
                  <a:lnTo>
                    <a:pt x="6701" y="11228"/>
                  </a:lnTo>
                  <a:lnTo>
                    <a:pt x="6416" y="11410"/>
                  </a:lnTo>
                  <a:lnTo>
                    <a:pt x="6106" y="11565"/>
                  </a:lnTo>
                  <a:lnTo>
                    <a:pt x="5795" y="11720"/>
                  </a:lnTo>
                  <a:lnTo>
                    <a:pt x="5459" y="11823"/>
                  </a:lnTo>
                  <a:lnTo>
                    <a:pt x="5123" y="11901"/>
                  </a:lnTo>
                  <a:lnTo>
                    <a:pt x="4761" y="11953"/>
                  </a:lnTo>
                  <a:lnTo>
                    <a:pt x="4398" y="11979"/>
                  </a:lnTo>
                  <a:lnTo>
                    <a:pt x="3984" y="11953"/>
                  </a:lnTo>
                  <a:lnTo>
                    <a:pt x="3596" y="11901"/>
                  </a:lnTo>
                  <a:lnTo>
                    <a:pt x="3234" y="11798"/>
                  </a:lnTo>
                  <a:lnTo>
                    <a:pt x="2872" y="11668"/>
                  </a:lnTo>
                  <a:lnTo>
                    <a:pt x="2536" y="11513"/>
                  </a:lnTo>
                  <a:lnTo>
                    <a:pt x="2199" y="11306"/>
                  </a:lnTo>
                  <a:lnTo>
                    <a:pt x="1889" y="11073"/>
                  </a:lnTo>
                  <a:lnTo>
                    <a:pt x="1630" y="10840"/>
                  </a:lnTo>
                  <a:lnTo>
                    <a:pt x="1371" y="10556"/>
                  </a:lnTo>
                  <a:lnTo>
                    <a:pt x="1139" y="10245"/>
                  </a:lnTo>
                  <a:lnTo>
                    <a:pt x="957" y="9935"/>
                  </a:lnTo>
                  <a:lnTo>
                    <a:pt x="776" y="9599"/>
                  </a:lnTo>
                  <a:lnTo>
                    <a:pt x="647" y="9236"/>
                  </a:lnTo>
                  <a:lnTo>
                    <a:pt x="569" y="8848"/>
                  </a:lnTo>
                  <a:lnTo>
                    <a:pt x="492" y="8460"/>
                  </a:lnTo>
                  <a:lnTo>
                    <a:pt x="492" y="8072"/>
                  </a:lnTo>
                  <a:lnTo>
                    <a:pt x="492" y="7658"/>
                  </a:lnTo>
                  <a:lnTo>
                    <a:pt x="569" y="7270"/>
                  </a:lnTo>
                  <a:lnTo>
                    <a:pt x="647" y="6908"/>
                  </a:lnTo>
                  <a:lnTo>
                    <a:pt x="776" y="6546"/>
                  </a:lnTo>
                  <a:lnTo>
                    <a:pt x="957" y="6209"/>
                  </a:lnTo>
                  <a:lnTo>
                    <a:pt x="1139" y="5873"/>
                  </a:lnTo>
                  <a:lnTo>
                    <a:pt x="1371" y="5588"/>
                  </a:lnTo>
                  <a:lnTo>
                    <a:pt x="1630" y="5304"/>
                  </a:lnTo>
                  <a:lnTo>
                    <a:pt x="1889" y="5045"/>
                  </a:lnTo>
                  <a:lnTo>
                    <a:pt x="2199" y="4812"/>
                  </a:lnTo>
                  <a:lnTo>
                    <a:pt x="2536" y="4631"/>
                  </a:lnTo>
                  <a:lnTo>
                    <a:pt x="2872" y="4476"/>
                  </a:lnTo>
                  <a:lnTo>
                    <a:pt x="3234" y="4321"/>
                  </a:lnTo>
                  <a:lnTo>
                    <a:pt x="3596" y="4243"/>
                  </a:lnTo>
                  <a:lnTo>
                    <a:pt x="3984" y="4166"/>
                  </a:lnTo>
                  <a:lnTo>
                    <a:pt x="4761" y="4166"/>
                  </a:lnTo>
                  <a:lnTo>
                    <a:pt x="5123" y="4217"/>
                  </a:lnTo>
                  <a:lnTo>
                    <a:pt x="5459" y="4295"/>
                  </a:lnTo>
                  <a:lnTo>
                    <a:pt x="5795" y="4424"/>
                  </a:lnTo>
                  <a:lnTo>
                    <a:pt x="6106" y="4554"/>
                  </a:lnTo>
                  <a:lnTo>
                    <a:pt x="6416" y="4709"/>
                  </a:lnTo>
                  <a:lnTo>
                    <a:pt x="6701" y="4916"/>
                  </a:lnTo>
                  <a:lnTo>
                    <a:pt x="6960" y="5123"/>
                  </a:lnTo>
                  <a:lnTo>
                    <a:pt x="7218" y="5356"/>
                  </a:lnTo>
                  <a:lnTo>
                    <a:pt x="7451" y="5640"/>
                  </a:lnTo>
                  <a:lnTo>
                    <a:pt x="7658" y="5899"/>
                  </a:lnTo>
                  <a:lnTo>
                    <a:pt x="7839" y="6209"/>
                  </a:lnTo>
                  <a:lnTo>
                    <a:pt x="7994" y="6520"/>
                  </a:lnTo>
                  <a:lnTo>
                    <a:pt x="8098" y="6856"/>
                  </a:lnTo>
                  <a:lnTo>
                    <a:pt x="8201" y="7192"/>
                  </a:lnTo>
                  <a:lnTo>
                    <a:pt x="8253" y="7555"/>
                  </a:lnTo>
                  <a:lnTo>
                    <a:pt x="8305" y="7658"/>
                  </a:lnTo>
                  <a:lnTo>
                    <a:pt x="8357" y="7710"/>
                  </a:lnTo>
                  <a:lnTo>
                    <a:pt x="8434" y="7762"/>
                  </a:lnTo>
                  <a:lnTo>
                    <a:pt x="8538" y="7762"/>
                  </a:lnTo>
                  <a:lnTo>
                    <a:pt x="8615" y="7736"/>
                  </a:lnTo>
                  <a:lnTo>
                    <a:pt x="8693" y="7684"/>
                  </a:lnTo>
                  <a:lnTo>
                    <a:pt x="8719" y="7606"/>
                  </a:lnTo>
                  <a:lnTo>
                    <a:pt x="8719" y="7503"/>
                  </a:lnTo>
                  <a:lnTo>
                    <a:pt x="8667" y="7089"/>
                  </a:lnTo>
                  <a:lnTo>
                    <a:pt x="8564" y="6727"/>
                  </a:lnTo>
                  <a:lnTo>
                    <a:pt x="8408" y="6339"/>
                  </a:lnTo>
                  <a:lnTo>
                    <a:pt x="8253" y="5977"/>
                  </a:lnTo>
                  <a:lnTo>
                    <a:pt x="8046" y="5640"/>
                  </a:lnTo>
                  <a:lnTo>
                    <a:pt x="7813" y="5330"/>
                  </a:lnTo>
                  <a:lnTo>
                    <a:pt x="7555" y="5045"/>
                  </a:lnTo>
                  <a:lnTo>
                    <a:pt x="7270" y="4786"/>
                  </a:lnTo>
                  <a:lnTo>
                    <a:pt x="6985" y="4528"/>
                  </a:lnTo>
                  <a:lnTo>
                    <a:pt x="6649" y="4321"/>
                  </a:lnTo>
                  <a:lnTo>
                    <a:pt x="6313" y="4140"/>
                  </a:lnTo>
                  <a:lnTo>
                    <a:pt x="5951" y="3984"/>
                  </a:lnTo>
                  <a:lnTo>
                    <a:pt x="5588" y="3855"/>
                  </a:lnTo>
                  <a:lnTo>
                    <a:pt x="5200" y="3752"/>
                  </a:lnTo>
                  <a:lnTo>
                    <a:pt x="4786" y="3700"/>
                  </a:lnTo>
                  <a:lnTo>
                    <a:pt x="4398" y="3674"/>
                  </a:lnTo>
                  <a:close/>
                  <a:moveTo>
                    <a:pt x="10219" y="12108"/>
                  </a:moveTo>
                  <a:lnTo>
                    <a:pt x="10323" y="12134"/>
                  </a:lnTo>
                  <a:lnTo>
                    <a:pt x="10426" y="12160"/>
                  </a:lnTo>
                  <a:lnTo>
                    <a:pt x="10504" y="12212"/>
                  </a:lnTo>
                  <a:lnTo>
                    <a:pt x="10582" y="12263"/>
                  </a:lnTo>
                  <a:lnTo>
                    <a:pt x="10659" y="12341"/>
                  </a:lnTo>
                  <a:lnTo>
                    <a:pt x="10685" y="12444"/>
                  </a:lnTo>
                  <a:lnTo>
                    <a:pt x="10737" y="12548"/>
                  </a:lnTo>
                  <a:lnTo>
                    <a:pt x="10737" y="12651"/>
                  </a:lnTo>
                  <a:lnTo>
                    <a:pt x="10737" y="12755"/>
                  </a:lnTo>
                  <a:lnTo>
                    <a:pt x="10685" y="12858"/>
                  </a:lnTo>
                  <a:lnTo>
                    <a:pt x="10659" y="12936"/>
                  </a:lnTo>
                  <a:lnTo>
                    <a:pt x="10582" y="13014"/>
                  </a:lnTo>
                  <a:lnTo>
                    <a:pt x="10504" y="13091"/>
                  </a:lnTo>
                  <a:lnTo>
                    <a:pt x="10426" y="13143"/>
                  </a:lnTo>
                  <a:lnTo>
                    <a:pt x="10323" y="13169"/>
                  </a:lnTo>
                  <a:lnTo>
                    <a:pt x="10116" y="13169"/>
                  </a:lnTo>
                  <a:lnTo>
                    <a:pt x="10012" y="13143"/>
                  </a:lnTo>
                  <a:lnTo>
                    <a:pt x="9909" y="13091"/>
                  </a:lnTo>
                  <a:lnTo>
                    <a:pt x="9831" y="13014"/>
                  </a:lnTo>
                  <a:lnTo>
                    <a:pt x="9780" y="12936"/>
                  </a:lnTo>
                  <a:lnTo>
                    <a:pt x="9728" y="12858"/>
                  </a:lnTo>
                  <a:lnTo>
                    <a:pt x="9702" y="12755"/>
                  </a:lnTo>
                  <a:lnTo>
                    <a:pt x="9676" y="12651"/>
                  </a:lnTo>
                  <a:lnTo>
                    <a:pt x="9702" y="12548"/>
                  </a:lnTo>
                  <a:lnTo>
                    <a:pt x="9728" y="12444"/>
                  </a:lnTo>
                  <a:lnTo>
                    <a:pt x="9780" y="12341"/>
                  </a:lnTo>
                  <a:lnTo>
                    <a:pt x="9831" y="12263"/>
                  </a:lnTo>
                  <a:lnTo>
                    <a:pt x="9909" y="12212"/>
                  </a:lnTo>
                  <a:lnTo>
                    <a:pt x="10012" y="12160"/>
                  </a:lnTo>
                  <a:lnTo>
                    <a:pt x="10116" y="12134"/>
                  </a:lnTo>
                  <a:lnTo>
                    <a:pt x="10219" y="12108"/>
                  </a:lnTo>
                  <a:close/>
                  <a:moveTo>
                    <a:pt x="12522" y="11099"/>
                  </a:moveTo>
                  <a:lnTo>
                    <a:pt x="12444" y="11125"/>
                  </a:lnTo>
                  <a:lnTo>
                    <a:pt x="12367" y="11177"/>
                  </a:lnTo>
                  <a:lnTo>
                    <a:pt x="12315" y="11228"/>
                  </a:lnTo>
                  <a:lnTo>
                    <a:pt x="12289" y="11332"/>
                  </a:lnTo>
                  <a:lnTo>
                    <a:pt x="12289" y="11901"/>
                  </a:lnTo>
                  <a:lnTo>
                    <a:pt x="11720" y="12470"/>
                  </a:lnTo>
                  <a:lnTo>
                    <a:pt x="11668" y="12548"/>
                  </a:lnTo>
                  <a:lnTo>
                    <a:pt x="11642" y="12651"/>
                  </a:lnTo>
                  <a:lnTo>
                    <a:pt x="11668" y="12729"/>
                  </a:lnTo>
                  <a:lnTo>
                    <a:pt x="11720" y="12807"/>
                  </a:lnTo>
                  <a:lnTo>
                    <a:pt x="12289" y="13376"/>
                  </a:lnTo>
                  <a:lnTo>
                    <a:pt x="12289" y="13945"/>
                  </a:lnTo>
                  <a:lnTo>
                    <a:pt x="12315" y="14048"/>
                  </a:lnTo>
                  <a:lnTo>
                    <a:pt x="12367" y="14126"/>
                  </a:lnTo>
                  <a:lnTo>
                    <a:pt x="12444" y="14178"/>
                  </a:lnTo>
                  <a:lnTo>
                    <a:pt x="12522" y="14204"/>
                  </a:lnTo>
                  <a:lnTo>
                    <a:pt x="15859" y="14204"/>
                  </a:lnTo>
                  <a:lnTo>
                    <a:pt x="15937" y="14178"/>
                  </a:lnTo>
                  <a:lnTo>
                    <a:pt x="16015" y="14126"/>
                  </a:lnTo>
                  <a:lnTo>
                    <a:pt x="16066" y="14048"/>
                  </a:lnTo>
                  <a:lnTo>
                    <a:pt x="16092" y="13945"/>
                  </a:lnTo>
                  <a:lnTo>
                    <a:pt x="16092" y="13169"/>
                  </a:lnTo>
                  <a:lnTo>
                    <a:pt x="16066" y="13091"/>
                  </a:lnTo>
                  <a:lnTo>
                    <a:pt x="16015" y="13014"/>
                  </a:lnTo>
                  <a:lnTo>
                    <a:pt x="15937" y="12962"/>
                  </a:lnTo>
                  <a:lnTo>
                    <a:pt x="15859" y="12936"/>
                  </a:lnTo>
                  <a:lnTo>
                    <a:pt x="15756" y="12962"/>
                  </a:lnTo>
                  <a:lnTo>
                    <a:pt x="15678" y="13014"/>
                  </a:lnTo>
                  <a:lnTo>
                    <a:pt x="15627" y="13091"/>
                  </a:lnTo>
                  <a:lnTo>
                    <a:pt x="15627" y="13169"/>
                  </a:lnTo>
                  <a:lnTo>
                    <a:pt x="15627" y="13712"/>
                  </a:lnTo>
                  <a:lnTo>
                    <a:pt x="12781" y="13712"/>
                  </a:lnTo>
                  <a:lnTo>
                    <a:pt x="12781" y="13298"/>
                  </a:lnTo>
                  <a:lnTo>
                    <a:pt x="12755" y="13195"/>
                  </a:lnTo>
                  <a:lnTo>
                    <a:pt x="12703" y="13117"/>
                  </a:lnTo>
                  <a:lnTo>
                    <a:pt x="12211" y="12651"/>
                  </a:lnTo>
                  <a:lnTo>
                    <a:pt x="12703" y="12160"/>
                  </a:lnTo>
                  <a:lnTo>
                    <a:pt x="12755" y="12082"/>
                  </a:lnTo>
                  <a:lnTo>
                    <a:pt x="12781" y="12005"/>
                  </a:lnTo>
                  <a:lnTo>
                    <a:pt x="12781" y="11565"/>
                  </a:lnTo>
                  <a:lnTo>
                    <a:pt x="15627" y="11565"/>
                  </a:lnTo>
                  <a:lnTo>
                    <a:pt x="15627" y="12108"/>
                  </a:lnTo>
                  <a:lnTo>
                    <a:pt x="15627" y="12212"/>
                  </a:lnTo>
                  <a:lnTo>
                    <a:pt x="15678" y="12289"/>
                  </a:lnTo>
                  <a:lnTo>
                    <a:pt x="15756" y="12341"/>
                  </a:lnTo>
                  <a:lnTo>
                    <a:pt x="15937" y="12341"/>
                  </a:lnTo>
                  <a:lnTo>
                    <a:pt x="16015" y="12289"/>
                  </a:lnTo>
                  <a:lnTo>
                    <a:pt x="16066" y="12212"/>
                  </a:lnTo>
                  <a:lnTo>
                    <a:pt x="16092" y="12108"/>
                  </a:lnTo>
                  <a:lnTo>
                    <a:pt x="16092" y="11332"/>
                  </a:lnTo>
                  <a:lnTo>
                    <a:pt x="16066" y="11228"/>
                  </a:lnTo>
                  <a:lnTo>
                    <a:pt x="16015" y="11177"/>
                  </a:lnTo>
                  <a:lnTo>
                    <a:pt x="15937" y="11125"/>
                  </a:lnTo>
                  <a:lnTo>
                    <a:pt x="15859" y="11099"/>
                  </a:lnTo>
                  <a:close/>
                  <a:moveTo>
                    <a:pt x="10219" y="0"/>
                  </a:moveTo>
                  <a:lnTo>
                    <a:pt x="10116" y="26"/>
                  </a:lnTo>
                  <a:lnTo>
                    <a:pt x="10038" y="78"/>
                  </a:lnTo>
                  <a:lnTo>
                    <a:pt x="9987" y="155"/>
                  </a:lnTo>
                  <a:lnTo>
                    <a:pt x="9987" y="259"/>
                  </a:lnTo>
                  <a:lnTo>
                    <a:pt x="9987" y="2510"/>
                  </a:lnTo>
                  <a:lnTo>
                    <a:pt x="9831" y="2561"/>
                  </a:lnTo>
                  <a:lnTo>
                    <a:pt x="9728" y="2613"/>
                  </a:lnTo>
                  <a:lnTo>
                    <a:pt x="9598" y="2691"/>
                  </a:lnTo>
                  <a:lnTo>
                    <a:pt x="9495" y="2768"/>
                  </a:lnTo>
                  <a:lnTo>
                    <a:pt x="9391" y="2924"/>
                  </a:lnTo>
                  <a:lnTo>
                    <a:pt x="9288" y="3105"/>
                  </a:lnTo>
                  <a:lnTo>
                    <a:pt x="9236" y="3286"/>
                  </a:lnTo>
                  <a:lnTo>
                    <a:pt x="9210" y="3493"/>
                  </a:lnTo>
                  <a:lnTo>
                    <a:pt x="9236" y="3674"/>
                  </a:lnTo>
                  <a:lnTo>
                    <a:pt x="9288" y="3881"/>
                  </a:lnTo>
                  <a:lnTo>
                    <a:pt x="9391" y="4036"/>
                  </a:lnTo>
                  <a:lnTo>
                    <a:pt x="9495" y="4191"/>
                  </a:lnTo>
                  <a:lnTo>
                    <a:pt x="9598" y="4269"/>
                  </a:lnTo>
                  <a:lnTo>
                    <a:pt x="9728" y="4347"/>
                  </a:lnTo>
                  <a:lnTo>
                    <a:pt x="9831" y="4424"/>
                  </a:lnTo>
                  <a:lnTo>
                    <a:pt x="9987" y="4450"/>
                  </a:lnTo>
                  <a:lnTo>
                    <a:pt x="9987" y="7089"/>
                  </a:lnTo>
                  <a:lnTo>
                    <a:pt x="9831" y="7141"/>
                  </a:lnTo>
                  <a:lnTo>
                    <a:pt x="9728" y="7192"/>
                  </a:lnTo>
                  <a:lnTo>
                    <a:pt x="9598" y="7270"/>
                  </a:lnTo>
                  <a:lnTo>
                    <a:pt x="9495" y="7348"/>
                  </a:lnTo>
                  <a:lnTo>
                    <a:pt x="9391" y="7503"/>
                  </a:lnTo>
                  <a:lnTo>
                    <a:pt x="9288" y="7684"/>
                  </a:lnTo>
                  <a:lnTo>
                    <a:pt x="9236" y="7865"/>
                  </a:lnTo>
                  <a:lnTo>
                    <a:pt x="9210" y="8072"/>
                  </a:lnTo>
                  <a:lnTo>
                    <a:pt x="9236" y="8279"/>
                  </a:lnTo>
                  <a:lnTo>
                    <a:pt x="9288" y="8460"/>
                  </a:lnTo>
                  <a:lnTo>
                    <a:pt x="9391" y="8615"/>
                  </a:lnTo>
                  <a:lnTo>
                    <a:pt x="9495" y="8771"/>
                  </a:lnTo>
                  <a:lnTo>
                    <a:pt x="9598" y="8848"/>
                  </a:lnTo>
                  <a:lnTo>
                    <a:pt x="9728" y="8926"/>
                  </a:lnTo>
                  <a:lnTo>
                    <a:pt x="9831" y="9003"/>
                  </a:lnTo>
                  <a:lnTo>
                    <a:pt x="9987" y="9029"/>
                  </a:lnTo>
                  <a:lnTo>
                    <a:pt x="9987" y="11668"/>
                  </a:lnTo>
                  <a:lnTo>
                    <a:pt x="9831" y="11720"/>
                  </a:lnTo>
                  <a:lnTo>
                    <a:pt x="9728" y="11772"/>
                  </a:lnTo>
                  <a:lnTo>
                    <a:pt x="9598" y="11849"/>
                  </a:lnTo>
                  <a:lnTo>
                    <a:pt x="9495" y="11927"/>
                  </a:lnTo>
                  <a:lnTo>
                    <a:pt x="9391" y="12082"/>
                  </a:lnTo>
                  <a:lnTo>
                    <a:pt x="9288" y="12263"/>
                  </a:lnTo>
                  <a:lnTo>
                    <a:pt x="9236" y="12444"/>
                  </a:lnTo>
                  <a:lnTo>
                    <a:pt x="9210" y="12651"/>
                  </a:lnTo>
                  <a:lnTo>
                    <a:pt x="9236" y="12858"/>
                  </a:lnTo>
                  <a:lnTo>
                    <a:pt x="9288" y="13039"/>
                  </a:lnTo>
                  <a:lnTo>
                    <a:pt x="9391" y="13195"/>
                  </a:lnTo>
                  <a:lnTo>
                    <a:pt x="9495" y="13350"/>
                  </a:lnTo>
                  <a:lnTo>
                    <a:pt x="9598" y="13453"/>
                  </a:lnTo>
                  <a:lnTo>
                    <a:pt x="9728" y="13505"/>
                  </a:lnTo>
                  <a:lnTo>
                    <a:pt x="9831" y="13583"/>
                  </a:lnTo>
                  <a:lnTo>
                    <a:pt x="9987" y="13609"/>
                  </a:lnTo>
                  <a:lnTo>
                    <a:pt x="9987" y="15885"/>
                  </a:lnTo>
                  <a:lnTo>
                    <a:pt x="9987" y="15963"/>
                  </a:lnTo>
                  <a:lnTo>
                    <a:pt x="10038" y="16040"/>
                  </a:lnTo>
                  <a:lnTo>
                    <a:pt x="10116" y="16092"/>
                  </a:lnTo>
                  <a:lnTo>
                    <a:pt x="10219" y="16118"/>
                  </a:lnTo>
                  <a:lnTo>
                    <a:pt x="10297" y="16092"/>
                  </a:lnTo>
                  <a:lnTo>
                    <a:pt x="10375" y="16040"/>
                  </a:lnTo>
                  <a:lnTo>
                    <a:pt x="10426" y="15963"/>
                  </a:lnTo>
                  <a:lnTo>
                    <a:pt x="10452" y="15885"/>
                  </a:lnTo>
                  <a:lnTo>
                    <a:pt x="10452" y="13609"/>
                  </a:lnTo>
                  <a:lnTo>
                    <a:pt x="10582" y="13583"/>
                  </a:lnTo>
                  <a:lnTo>
                    <a:pt x="10711" y="13505"/>
                  </a:lnTo>
                  <a:lnTo>
                    <a:pt x="10814" y="13453"/>
                  </a:lnTo>
                  <a:lnTo>
                    <a:pt x="10918" y="13350"/>
                  </a:lnTo>
                  <a:lnTo>
                    <a:pt x="11047" y="13195"/>
                  </a:lnTo>
                  <a:lnTo>
                    <a:pt x="11125" y="13039"/>
                  </a:lnTo>
                  <a:lnTo>
                    <a:pt x="11202" y="12858"/>
                  </a:lnTo>
                  <a:lnTo>
                    <a:pt x="11202" y="12651"/>
                  </a:lnTo>
                  <a:lnTo>
                    <a:pt x="11202" y="12444"/>
                  </a:lnTo>
                  <a:lnTo>
                    <a:pt x="11125" y="12263"/>
                  </a:lnTo>
                  <a:lnTo>
                    <a:pt x="11047" y="12082"/>
                  </a:lnTo>
                  <a:lnTo>
                    <a:pt x="10918" y="11927"/>
                  </a:lnTo>
                  <a:lnTo>
                    <a:pt x="10814" y="11849"/>
                  </a:lnTo>
                  <a:lnTo>
                    <a:pt x="10711" y="11772"/>
                  </a:lnTo>
                  <a:lnTo>
                    <a:pt x="10582" y="11720"/>
                  </a:lnTo>
                  <a:lnTo>
                    <a:pt x="10452" y="11668"/>
                  </a:lnTo>
                  <a:lnTo>
                    <a:pt x="10452" y="9029"/>
                  </a:lnTo>
                  <a:lnTo>
                    <a:pt x="10582" y="9003"/>
                  </a:lnTo>
                  <a:lnTo>
                    <a:pt x="10711" y="8926"/>
                  </a:lnTo>
                  <a:lnTo>
                    <a:pt x="10814" y="8848"/>
                  </a:lnTo>
                  <a:lnTo>
                    <a:pt x="10918" y="8771"/>
                  </a:lnTo>
                  <a:lnTo>
                    <a:pt x="11047" y="8615"/>
                  </a:lnTo>
                  <a:lnTo>
                    <a:pt x="11125" y="8460"/>
                  </a:lnTo>
                  <a:lnTo>
                    <a:pt x="11202" y="8279"/>
                  </a:lnTo>
                  <a:lnTo>
                    <a:pt x="11202" y="8072"/>
                  </a:lnTo>
                  <a:lnTo>
                    <a:pt x="11202" y="7865"/>
                  </a:lnTo>
                  <a:lnTo>
                    <a:pt x="11125" y="7684"/>
                  </a:lnTo>
                  <a:lnTo>
                    <a:pt x="11047" y="7503"/>
                  </a:lnTo>
                  <a:lnTo>
                    <a:pt x="10918" y="7348"/>
                  </a:lnTo>
                  <a:lnTo>
                    <a:pt x="10814" y="7270"/>
                  </a:lnTo>
                  <a:lnTo>
                    <a:pt x="10711" y="7192"/>
                  </a:lnTo>
                  <a:lnTo>
                    <a:pt x="10582" y="7141"/>
                  </a:lnTo>
                  <a:lnTo>
                    <a:pt x="10452" y="7089"/>
                  </a:lnTo>
                  <a:lnTo>
                    <a:pt x="10452" y="4450"/>
                  </a:lnTo>
                  <a:lnTo>
                    <a:pt x="10582" y="4424"/>
                  </a:lnTo>
                  <a:lnTo>
                    <a:pt x="10711" y="4347"/>
                  </a:lnTo>
                  <a:lnTo>
                    <a:pt x="10814" y="4269"/>
                  </a:lnTo>
                  <a:lnTo>
                    <a:pt x="10918" y="4191"/>
                  </a:lnTo>
                  <a:lnTo>
                    <a:pt x="11047" y="4036"/>
                  </a:lnTo>
                  <a:lnTo>
                    <a:pt x="11125" y="3881"/>
                  </a:lnTo>
                  <a:lnTo>
                    <a:pt x="11202" y="3674"/>
                  </a:lnTo>
                  <a:lnTo>
                    <a:pt x="11202" y="3493"/>
                  </a:lnTo>
                  <a:lnTo>
                    <a:pt x="11202" y="3286"/>
                  </a:lnTo>
                  <a:lnTo>
                    <a:pt x="11125" y="3105"/>
                  </a:lnTo>
                  <a:lnTo>
                    <a:pt x="11047" y="2924"/>
                  </a:lnTo>
                  <a:lnTo>
                    <a:pt x="10918" y="2768"/>
                  </a:lnTo>
                  <a:lnTo>
                    <a:pt x="10814" y="2691"/>
                  </a:lnTo>
                  <a:lnTo>
                    <a:pt x="10711" y="2613"/>
                  </a:lnTo>
                  <a:lnTo>
                    <a:pt x="10582" y="2561"/>
                  </a:lnTo>
                  <a:lnTo>
                    <a:pt x="10452" y="2510"/>
                  </a:lnTo>
                  <a:lnTo>
                    <a:pt x="10452" y="259"/>
                  </a:lnTo>
                  <a:lnTo>
                    <a:pt x="10426" y="155"/>
                  </a:lnTo>
                  <a:lnTo>
                    <a:pt x="10375" y="78"/>
                  </a:lnTo>
                  <a:lnTo>
                    <a:pt x="10297" y="26"/>
                  </a:lnTo>
                  <a:lnTo>
                    <a:pt x="102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98" name="Google Shape;3098;p26"/>
          <p:cNvGrpSpPr/>
          <p:nvPr/>
        </p:nvGrpSpPr>
        <p:grpSpPr>
          <a:xfrm>
            <a:off x="4009444" y="3344200"/>
            <a:ext cx="363525" cy="402975"/>
            <a:chOff x="4006375" y="3344200"/>
            <a:chExt cx="363525" cy="402975"/>
          </a:xfrm>
        </p:grpSpPr>
        <p:sp>
          <p:nvSpPr>
            <p:cNvPr id="3099" name="Google Shape;3099;p26"/>
            <p:cNvSpPr/>
            <p:nvPr/>
          </p:nvSpPr>
          <p:spPr>
            <a:xfrm>
              <a:off x="4012200" y="3350650"/>
              <a:ext cx="80875" cy="111275"/>
            </a:xfrm>
            <a:custGeom>
              <a:rect b="b" l="l" r="r" t="t"/>
              <a:pathLst>
                <a:path extrusionOk="0" h="4451" w="3235">
                  <a:moveTo>
                    <a:pt x="259" y="4451"/>
                  </a:moveTo>
                  <a:lnTo>
                    <a:pt x="259" y="4451"/>
                  </a:lnTo>
                  <a:lnTo>
                    <a:pt x="156" y="4451"/>
                  </a:lnTo>
                  <a:lnTo>
                    <a:pt x="78" y="4399"/>
                  </a:lnTo>
                  <a:lnTo>
                    <a:pt x="26" y="4321"/>
                  </a:lnTo>
                  <a:lnTo>
                    <a:pt x="0" y="4218"/>
                  </a:lnTo>
                  <a:lnTo>
                    <a:pt x="0" y="1450"/>
                  </a:lnTo>
                  <a:lnTo>
                    <a:pt x="0" y="1450"/>
                  </a:lnTo>
                  <a:lnTo>
                    <a:pt x="52" y="1165"/>
                  </a:lnTo>
                  <a:lnTo>
                    <a:pt x="130" y="881"/>
                  </a:lnTo>
                  <a:lnTo>
                    <a:pt x="259" y="648"/>
                  </a:lnTo>
                  <a:lnTo>
                    <a:pt x="440" y="415"/>
                  </a:lnTo>
                  <a:lnTo>
                    <a:pt x="647" y="234"/>
                  </a:lnTo>
                  <a:lnTo>
                    <a:pt x="906" y="104"/>
                  </a:lnTo>
                  <a:lnTo>
                    <a:pt x="1190" y="27"/>
                  </a:lnTo>
                  <a:lnTo>
                    <a:pt x="1475" y="1"/>
                  </a:lnTo>
                  <a:lnTo>
                    <a:pt x="3234" y="1"/>
                  </a:lnTo>
                  <a:lnTo>
                    <a:pt x="3234" y="4451"/>
                  </a:lnTo>
                  <a:lnTo>
                    <a:pt x="259" y="445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26"/>
            <p:cNvSpPr/>
            <p:nvPr/>
          </p:nvSpPr>
          <p:spPr>
            <a:xfrm>
              <a:off x="4049050" y="3350650"/>
              <a:ext cx="299500" cy="390700"/>
            </a:xfrm>
            <a:custGeom>
              <a:rect b="b" l="l" r="r" t="t"/>
              <a:pathLst>
                <a:path extrusionOk="0" h="15628" w="11980">
                  <a:moveTo>
                    <a:pt x="9677" y="1"/>
                  </a:moveTo>
                  <a:lnTo>
                    <a:pt x="9677" y="1"/>
                  </a:lnTo>
                  <a:lnTo>
                    <a:pt x="9961" y="27"/>
                  </a:lnTo>
                  <a:lnTo>
                    <a:pt x="10246" y="104"/>
                  </a:lnTo>
                  <a:lnTo>
                    <a:pt x="10505" y="234"/>
                  </a:lnTo>
                  <a:lnTo>
                    <a:pt x="10712" y="415"/>
                  </a:lnTo>
                  <a:lnTo>
                    <a:pt x="10893" y="648"/>
                  </a:lnTo>
                  <a:lnTo>
                    <a:pt x="11022" y="881"/>
                  </a:lnTo>
                  <a:lnTo>
                    <a:pt x="11100" y="1165"/>
                  </a:lnTo>
                  <a:lnTo>
                    <a:pt x="11152" y="1450"/>
                  </a:lnTo>
                  <a:lnTo>
                    <a:pt x="11152" y="14153"/>
                  </a:lnTo>
                  <a:lnTo>
                    <a:pt x="11152" y="14153"/>
                  </a:lnTo>
                  <a:lnTo>
                    <a:pt x="11152" y="14360"/>
                  </a:lnTo>
                  <a:lnTo>
                    <a:pt x="11203" y="14541"/>
                  </a:lnTo>
                  <a:lnTo>
                    <a:pt x="11255" y="14722"/>
                  </a:lnTo>
                  <a:lnTo>
                    <a:pt x="11359" y="14903"/>
                  </a:lnTo>
                  <a:lnTo>
                    <a:pt x="11462" y="15058"/>
                  </a:lnTo>
                  <a:lnTo>
                    <a:pt x="11591" y="15187"/>
                  </a:lnTo>
                  <a:lnTo>
                    <a:pt x="11721" y="15317"/>
                  </a:lnTo>
                  <a:lnTo>
                    <a:pt x="11876" y="15446"/>
                  </a:lnTo>
                  <a:lnTo>
                    <a:pt x="11876" y="15446"/>
                  </a:lnTo>
                  <a:lnTo>
                    <a:pt x="11954" y="15498"/>
                  </a:lnTo>
                  <a:lnTo>
                    <a:pt x="11979" y="15576"/>
                  </a:lnTo>
                  <a:lnTo>
                    <a:pt x="11928" y="15601"/>
                  </a:lnTo>
                  <a:lnTo>
                    <a:pt x="11850" y="15627"/>
                  </a:lnTo>
                  <a:lnTo>
                    <a:pt x="2924" y="15627"/>
                  </a:lnTo>
                  <a:lnTo>
                    <a:pt x="2924" y="15627"/>
                  </a:lnTo>
                  <a:lnTo>
                    <a:pt x="2640" y="15601"/>
                  </a:lnTo>
                  <a:lnTo>
                    <a:pt x="2355" y="15498"/>
                  </a:lnTo>
                  <a:lnTo>
                    <a:pt x="2122" y="15369"/>
                  </a:lnTo>
                  <a:lnTo>
                    <a:pt x="1890" y="15187"/>
                  </a:lnTo>
                  <a:lnTo>
                    <a:pt x="1708" y="14980"/>
                  </a:lnTo>
                  <a:lnTo>
                    <a:pt x="1579" y="14722"/>
                  </a:lnTo>
                  <a:lnTo>
                    <a:pt x="1501" y="14463"/>
                  </a:lnTo>
                  <a:lnTo>
                    <a:pt x="1476" y="14153"/>
                  </a:lnTo>
                  <a:lnTo>
                    <a:pt x="1476" y="1450"/>
                  </a:lnTo>
                  <a:lnTo>
                    <a:pt x="1476" y="1450"/>
                  </a:lnTo>
                  <a:lnTo>
                    <a:pt x="1450" y="1165"/>
                  </a:lnTo>
                  <a:lnTo>
                    <a:pt x="1346" y="881"/>
                  </a:lnTo>
                  <a:lnTo>
                    <a:pt x="1217" y="648"/>
                  </a:lnTo>
                  <a:lnTo>
                    <a:pt x="1036" y="415"/>
                  </a:lnTo>
                  <a:lnTo>
                    <a:pt x="829" y="234"/>
                  </a:lnTo>
                  <a:lnTo>
                    <a:pt x="570" y="104"/>
                  </a:lnTo>
                  <a:lnTo>
                    <a:pt x="286" y="27"/>
                  </a:lnTo>
                  <a:lnTo>
                    <a:pt x="1" y="1"/>
                  </a:lnTo>
                  <a:lnTo>
                    <a:pt x="96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26"/>
            <p:cNvSpPr/>
            <p:nvPr/>
          </p:nvSpPr>
          <p:spPr>
            <a:xfrm>
              <a:off x="4124725" y="3531125"/>
              <a:ext cx="38200" cy="38175"/>
            </a:xfrm>
            <a:custGeom>
              <a:rect b="b" l="l" r="r" t="t"/>
              <a:pathLst>
                <a:path extrusionOk="0" h="1527" w="1528">
                  <a:moveTo>
                    <a:pt x="234" y="0"/>
                  </a:moveTo>
                  <a:lnTo>
                    <a:pt x="1294" y="0"/>
                  </a:lnTo>
                  <a:lnTo>
                    <a:pt x="1294" y="0"/>
                  </a:lnTo>
                  <a:lnTo>
                    <a:pt x="1372" y="0"/>
                  </a:lnTo>
                  <a:lnTo>
                    <a:pt x="1450" y="52"/>
                  </a:lnTo>
                  <a:lnTo>
                    <a:pt x="1501" y="129"/>
                  </a:lnTo>
                  <a:lnTo>
                    <a:pt x="1527" y="233"/>
                  </a:lnTo>
                  <a:lnTo>
                    <a:pt x="1527" y="1268"/>
                  </a:lnTo>
                  <a:lnTo>
                    <a:pt x="1527" y="1268"/>
                  </a:lnTo>
                  <a:lnTo>
                    <a:pt x="1501" y="1371"/>
                  </a:lnTo>
                  <a:lnTo>
                    <a:pt x="1450" y="1449"/>
                  </a:lnTo>
                  <a:lnTo>
                    <a:pt x="1372" y="1501"/>
                  </a:lnTo>
                  <a:lnTo>
                    <a:pt x="1294" y="1526"/>
                  </a:lnTo>
                  <a:lnTo>
                    <a:pt x="234" y="1526"/>
                  </a:lnTo>
                  <a:lnTo>
                    <a:pt x="234" y="1526"/>
                  </a:lnTo>
                  <a:lnTo>
                    <a:pt x="156" y="1501"/>
                  </a:lnTo>
                  <a:lnTo>
                    <a:pt x="79" y="1449"/>
                  </a:lnTo>
                  <a:lnTo>
                    <a:pt x="27" y="1371"/>
                  </a:lnTo>
                  <a:lnTo>
                    <a:pt x="1" y="1268"/>
                  </a:lnTo>
                  <a:lnTo>
                    <a:pt x="1" y="233"/>
                  </a:lnTo>
                  <a:lnTo>
                    <a:pt x="1" y="233"/>
                  </a:lnTo>
                  <a:lnTo>
                    <a:pt x="27" y="129"/>
                  </a:lnTo>
                  <a:lnTo>
                    <a:pt x="79" y="52"/>
                  </a:lnTo>
                  <a:lnTo>
                    <a:pt x="156" y="0"/>
                  </a:lnTo>
                  <a:lnTo>
                    <a:pt x="234" y="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26"/>
            <p:cNvSpPr/>
            <p:nvPr/>
          </p:nvSpPr>
          <p:spPr>
            <a:xfrm>
              <a:off x="4124725" y="3595800"/>
              <a:ext cx="38200" cy="38175"/>
            </a:xfrm>
            <a:custGeom>
              <a:rect b="b" l="l" r="r" t="t"/>
              <a:pathLst>
                <a:path extrusionOk="0" h="1527" w="1528">
                  <a:moveTo>
                    <a:pt x="234" y="0"/>
                  </a:moveTo>
                  <a:lnTo>
                    <a:pt x="1294" y="0"/>
                  </a:lnTo>
                  <a:lnTo>
                    <a:pt x="1294" y="0"/>
                  </a:lnTo>
                  <a:lnTo>
                    <a:pt x="1372" y="26"/>
                  </a:lnTo>
                  <a:lnTo>
                    <a:pt x="1450" y="78"/>
                  </a:lnTo>
                  <a:lnTo>
                    <a:pt x="1501" y="155"/>
                  </a:lnTo>
                  <a:lnTo>
                    <a:pt x="1527" y="233"/>
                  </a:lnTo>
                  <a:lnTo>
                    <a:pt x="1527" y="1268"/>
                  </a:lnTo>
                  <a:lnTo>
                    <a:pt x="1527" y="1268"/>
                  </a:lnTo>
                  <a:lnTo>
                    <a:pt x="1501" y="1371"/>
                  </a:lnTo>
                  <a:lnTo>
                    <a:pt x="1450" y="1449"/>
                  </a:lnTo>
                  <a:lnTo>
                    <a:pt x="1372" y="1501"/>
                  </a:lnTo>
                  <a:lnTo>
                    <a:pt x="1294" y="1527"/>
                  </a:lnTo>
                  <a:lnTo>
                    <a:pt x="234" y="1527"/>
                  </a:lnTo>
                  <a:lnTo>
                    <a:pt x="234" y="1527"/>
                  </a:lnTo>
                  <a:lnTo>
                    <a:pt x="156" y="1501"/>
                  </a:lnTo>
                  <a:lnTo>
                    <a:pt x="79" y="1449"/>
                  </a:lnTo>
                  <a:lnTo>
                    <a:pt x="27" y="1371"/>
                  </a:lnTo>
                  <a:lnTo>
                    <a:pt x="1" y="1268"/>
                  </a:lnTo>
                  <a:lnTo>
                    <a:pt x="1" y="233"/>
                  </a:lnTo>
                  <a:lnTo>
                    <a:pt x="1" y="233"/>
                  </a:lnTo>
                  <a:lnTo>
                    <a:pt x="27" y="155"/>
                  </a:lnTo>
                  <a:lnTo>
                    <a:pt x="79" y="78"/>
                  </a:lnTo>
                  <a:lnTo>
                    <a:pt x="156" y="26"/>
                  </a:lnTo>
                  <a:lnTo>
                    <a:pt x="234" y="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26"/>
            <p:cNvSpPr/>
            <p:nvPr/>
          </p:nvSpPr>
          <p:spPr>
            <a:xfrm>
              <a:off x="4124725" y="3660475"/>
              <a:ext cx="38200" cy="38175"/>
            </a:xfrm>
            <a:custGeom>
              <a:rect b="b" l="l" r="r" t="t"/>
              <a:pathLst>
                <a:path extrusionOk="0" h="1527" w="1528">
                  <a:moveTo>
                    <a:pt x="234" y="0"/>
                  </a:moveTo>
                  <a:lnTo>
                    <a:pt x="1294" y="0"/>
                  </a:lnTo>
                  <a:lnTo>
                    <a:pt x="1294" y="0"/>
                  </a:lnTo>
                  <a:lnTo>
                    <a:pt x="1372" y="26"/>
                  </a:lnTo>
                  <a:lnTo>
                    <a:pt x="1450" y="78"/>
                  </a:lnTo>
                  <a:lnTo>
                    <a:pt x="1501" y="156"/>
                  </a:lnTo>
                  <a:lnTo>
                    <a:pt x="1527" y="259"/>
                  </a:lnTo>
                  <a:lnTo>
                    <a:pt x="1527" y="1294"/>
                  </a:lnTo>
                  <a:lnTo>
                    <a:pt x="1527" y="1294"/>
                  </a:lnTo>
                  <a:lnTo>
                    <a:pt x="1501" y="1372"/>
                  </a:lnTo>
                  <a:lnTo>
                    <a:pt x="1450" y="1449"/>
                  </a:lnTo>
                  <a:lnTo>
                    <a:pt x="1372" y="1501"/>
                  </a:lnTo>
                  <a:lnTo>
                    <a:pt x="1294" y="1527"/>
                  </a:lnTo>
                  <a:lnTo>
                    <a:pt x="234" y="1527"/>
                  </a:lnTo>
                  <a:lnTo>
                    <a:pt x="234" y="1527"/>
                  </a:lnTo>
                  <a:lnTo>
                    <a:pt x="156" y="1501"/>
                  </a:lnTo>
                  <a:lnTo>
                    <a:pt x="79" y="1449"/>
                  </a:lnTo>
                  <a:lnTo>
                    <a:pt x="27" y="1372"/>
                  </a:lnTo>
                  <a:lnTo>
                    <a:pt x="1" y="1294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27" y="156"/>
                  </a:lnTo>
                  <a:lnTo>
                    <a:pt x="79" y="78"/>
                  </a:lnTo>
                  <a:lnTo>
                    <a:pt x="156" y="26"/>
                  </a:lnTo>
                  <a:lnTo>
                    <a:pt x="234" y="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26"/>
            <p:cNvSpPr/>
            <p:nvPr/>
          </p:nvSpPr>
          <p:spPr>
            <a:xfrm>
              <a:off x="4006375" y="3344200"/>
              <a:ext cx="363525" cy="402975"/>
            </a:xfrm>
            <a:custGeom>
              <a:rect b="b" l="l" r="r" t="t"/>
              <a:pathLst>
                <a:path extrusionOk="0" h="16119" w="14541">
                  <a:moveTo>
                    <a:pt x="7529" y="1863"/>
                  </a:moveTo>
                  <a:lnTo>
                    <a:pt x="7426" y="1889"/>
                  </a:lnTo>
                  <a:lnTo>
                    <a:pt x="7374" y="1941"/>
                  </a:lnTo>
                  <a:lnTo>
                    <a:pt x="7322" y="2018"/>
                  </a:lnTo>
                  <a:lnTo>
                    <a:pt x="7296" y="2096"/>
                  </a:lnTo>
                  <a:lnTo>
                    <a:pt x="7322" y="2199"/>
                  </a:lnTo>
                  <a:lnTo>
                    <a:pt x="7374" y="2277"/>
                  </a:lnTo>
                  <a:lnTo>
                    <a:pt x="7426" y="2329"/>
                  </a:lnTo>
                  <a:lnTo>
                    <a:pt x="11720" y="2329"/>
                  </a:lnTo>
                  <a:lnTo>
                    <a:pt x="11798" y="2277"/>
                  </a:lnTo>
                  <a:lnTo>
                    <a:pt x="11850" y="2199"/>
                  </a:lnTo>
                  <a:lnTo>
                    <a:pt x="11850" y="2096"/>
                  </a:lnTo>
                  <a:lnTo>
                    <a:pt x="11850" y="2018"/>
                  </a:lnTo>
                  <a:lnTo>
                    <a:pt x="11798" y="1941"/>
                  </a:lnTo>
                  <a:lnTo>
                    <a:pt x="11720" y="1889"/>
                  </a:lnTo>
                  <a:lnTo>
                    <a:pt x="11617" y="1863"/>
                  </a:lnTo>
                  <a:close/>
                  <a:moveTo>
                    <a:pt x="5252" y="2380"/>
                  </a:moveTo>
                  <a:lnTo>
                    <a:pt x="5252" y="3286"/>
                  </a:lnTo>
                  <a:lnTo>
                    <a:pt x="5045" y="3157"/>
                  </a:lnTo>
                  <a:lnTo>
                    <a:pt x="4968" y="3079"/>
                  </a:lnTo>
                  <a:lnTo>
                    <a:pt x="4942" y="3001"/>
                  </a:lnTo>
                  <a:lnTo>
                    <a:pt x="4916" y="2898"/>
                  </a:lnTo>
                  <a:lnTo>
                    <a:pt x="4942" y="2768"/>
                  </a:lnTo>
                  <a:lnTo>
                    <a:pt x="4968" y="2639"/>
                  </a:lnTo>
                  <a:lnTo>
                    <a:pt x="5045" y="2536"/>
                  </a:lnTo>
                  <a:lnTo>
                    <a:pt x="5123" y="2458"/>
                  </a:lnTo>
                  <a:lnTo>
                    <a:pt x="5252" y="2380"/>
                  </a:lnTo>
                  <a:close/>
                  <a:moveTo>
                    <a:pt x="7426" y="3001"/>
                  </a:moveTo>
                  <a:lnTo>
                    <a:pt x="7374" y="3053"/>
                  </a:lnTo>
                  <a:lnTo>
                    <a:pt x="7322" y="3131"/>
                  </a:lnTo>
                  <a:lnTo>
                    <a:pt x="7296" y="3234"/>
                  </a:lnTo>
                  <a:lnTo>
                    <a:pt x="7322" y="3312"/>
                  </a:lnTo>
                  <a:lnTo>
                    <a:pt x="7374" y="3389"/>
                  </a:lnTo>
                  <a:lnTo>
                    <a:pt x="7426" y="3441"/>
                  </a:lnTo>
                  <a:lnTo>
                    <a:pt x="7529" y="3467"/>
                  </a:lnTo>
                  <a:lnTo>
                    <a:pt x="11617" y="3467"/>
                  </a:lnTo>
                  <a:lnTo>
                    <a:pt x="11720" y="3441"/>
                  </a:lnTo>
                  <a:lnTo>
                    <a:pt x="11798" y="3389"/>
                  </a:lnTo>
                  <a:lnTo>
                    <a:pt x="11850" y="3312"/>
                  </a:lnTo>
                  <a:lnTo>
                    <a:pt x="11850" y="3234"/>
                  </a:lnTo>
                  <a:lnTo>
                    <a:pt x="11850" y="3131"/>
                  </a:lnTo>
                  <a:lnTo>
                    <a:pt x="11798" y="3053"/>
                  </a:lnTo>
                  <a:lnTo>
                    <a:pt x="11720" y="3001"/>
                  </a:lnTo>
                  <a:close/>
                  <a:moveTo>
                    <a:pt x="1708" y="492"/>
                  </a:moveTo>
                  <a:lnTo>
                    <a:pt x="1967" y="518"/>
                  </a:lnTo>
                  <a:lnTo>
                    <a:pt x="2200" y="569"/>
                  </a:lnTo>
                  <a:lnTo>
                    <a:pt x="2406" y="699"/>
                  </a:lnTo>
                  <a:lnTo>
                    <a:pt x="2588" y="854"/>
                  </a:lnTo>
                  <a:lnTo>
                    <a:pt x="2743" y="1035"/>
                  </a:lnTo>
                  <a:lnTo>
                    <a:pt x="2846" y="1242"/>
                  </a:lnTo>
                  <a:lnTo>
                    <a:pt x="2924" y="1475"/>
                  </a:lnTo>
                  <a:lnTo>
                    <a:pt x="2950" y="1708"/>
                  </a:lnTo>
                  <a:lnTo>
                    <a:pt x="2950" y="4476"/>
                  </a:lnTo>
                  <a:lnTo>
                    <a:pt x="492" y="4476"/>
                  </a:lnTo>
                  <a:lnTo>
                    <a:pt x="492" y="1708"/>
                  </a:lnTo>
                  <a:lnTo>
                    <a:pt x="518" y="1475"/>
                  </a:lnTo>
                  <a:lnTo>
                    <a:pt x="570" y="1242"/>
                  </a:lnTo>
                  <a:lnTo>
                    <a:pt x="699" y="1035"/>
                  </a:lnTo>
                  <a:lnTo>
                    <a:pt x="828" y="854"/>
                  </a:lnTo>
                  <a:lnTo>
                    <a:pt x="1035" y="699"/>
                  </a:lnTo>
                  <a:lnTo>
                    <a:pt x="1242" y="569"/>
                  </a:lnTo>
                  <a:lnTo>
                    <a:pt x="1475" y="518"/>
                  </a:lnTo>
                  <a:lnTo>
                    <a:pt x="1708" y="492"/>
                  </a:lnTo>
                  <a:close/>
                  <a:moveTo>
                    <a:pt x="7529" y="4114"/>
                  </a:moveTo>
                  <a:lnTo>
                    <a:pt x="7426" y="4140"/>
                  </a:lnTo>
                  <a:lnTo>
                    <a:pt x="7374" y="4191"/>
                  </a:lnTo>
                  <a:lnTo>
                    <a:pt x="7322" y="4269"/>
                  </a:lnTo>
                  <a:lnTo>
                    <a:pt x="7296" y="4347"/>
                  </a:lnTo>
                  <a:lnTo>
                    <a:pt x="7322" y="4450"/>
                  </a:lnTo>
                  <a:lnTo>
                    <a:pt x="7374" y="4528"/>
                  </a:lnTo>
                  <a:lnTo>
                    <a:pt x="7426" y="4579"/>
                  </a:lnTo>
                  <a:lnTo>
                    <a:pt x="7529" y="4605"/>
                  </a:lnTo>
                  <a:lnTo>
                    <a:pt x="11617" y="4605"/>
                  </a:lnTo>
                  <a:lnTo>
                    <a:pt x="11720" y="4579"/>
                  </a:lnTo>
                  <a:lnTo>
                    <a:pt x="11798" y="4528"/>
                  </a:lnTo>
                  <a:lnTo>
                    <a:pt x="11850" y="4450"/>
                  </a:lnTo>
                  <a:lnTo>
                    <a:pt x="11850" y="4347"/>
                  </a:lnTo>
                  <a:lnTo>
                    <a:pt x="11850" y="4269"/>
                  </a:lnTo>
                  <a:lnTo>
                    <a:pt x="11798" y="4191"/>
                  </a:lnTo>
                  <a:lnTo>
                    <a:pt x="11720" y="4140"/>
                  </a:lnTo>
                  <a:lnTo>
                    <a:pt x="11617" y="4114"/>
                  </a:lnTo>
                  <a:close/>
                  <a:moveTo>
                    <a:pt x="5718" y="3984"/>
                  </a:moveTo>
                  <a:lnTo>
                    <a:pt x="5822" y="4036"/>
                  </a:lnTo>
                  <a:lnTo>
                    <a:pt x="5951" y="4088"/>
                  </a:lnTo>
                  <a:lnTo>
                    <a:pt x="6080" y="4217"/>
                  </a:lnTo>
                  <a:lnTo>
                    <a:pt x="6132" y="4372"/>
                  </a:lnTo>
                  <a:lnTo>
                    <a:pt x="6184" y="4528"/>
                  </a:lnTo>
                  <a:lnTo>
                    <a:pt x="6158" y="4683"/>
                  </a:lnTo>
                  <a:lnTo>
                    <a:pt x="6106" y="4838"/>
                  </a:lnTo>
                  <a:lnTo>
                    <a:pt x="6028" y="4993"/>
                  </a:lnTo>
                  <a:lnTo>
                    <a:pt x="5899" y="5123"/>
                  </a:lnTo>
                  <a:lnTo>
                    <a:pt x="5718" y="5200"/>
                  </a:lnTo>
                  <a:lnTo>
                    <a:pt x="5718" y="3984"/>
                  </a:lnTo>
                  <a:close/>
                  <a:moveTo>
                    <a:pt x="7529" y="5252"/>
                  </a:moveTo>
                  <a:lnTo>
                    <a:pt x="7426" y="5278"/>
                  </a:lnTo>
                  <a:lnTo>
                    <a:pt x="7374" y="5330"/>
                  </a:lnTo>
                  <a:lnTo>
                    <a:pt x="7322" y="5381"/>
                  </a:lnTo>
                  <a:lnTo>
                    <a:pt x="7296" y="5485"/>
                  </a:lnTo>
                  <a:lnTo>
                    <a:pt x="7322" y="5588"/>
                  </a:lnTo>
                  <a:lnTo>
                    <a:pt x="7374" y="5640"/>
                  </a:lnTo>
                  <a:lnTo>
                    <a:pt x="7426" y="5692"/>
                  </a:lnTo>
                  <a:lnTo>
                    <a:pt x="7529" y="5718"/>
                  </a:lnTo>
                  <a:lnTo>
                    <a:pt x="11617" y="5718"/>
                  </a:lnTo>
                  <a:lnTo>
                    <a:pt x="11720" y="5692"/>
                  </a:lnTo>
                  <a:lnTo>
                    <a:pt x="11798" y="5640"/>
                  </a:lnTo>
                  <a:lnTo>
                    <a:pt x="11850" y="5588"/>
                  </a:lnTo>
                  <a:lnTo>
                    <a:pt x="11850" y="5485"/>
                  </a:lnTo>
                  <a:lnTo>
                    <a:pt x="11850" y="5381"/>
                  </a:lnTo>
                  <a:lnTo>
                    <a:pt x="11798" y="5330"/>
                  </a:lnTo>
                  <a:lnTo>
                    <a:pt x="11720" y="5278"/>
                  </a:lnTo>
                  <a:lnTo>
                    <a:pt x="11617" y="5252"/>
                  </a:lnTo>
                  <a:close/>
                  <a:moveTo>
                    <a:pt x="5485" y="1397"/>
                  </a:moveTo>
                  <a:lnTo>
                    <a:pt x="5382" y="1423"/>
                  </a:lnTo>
                  <a:lnTo>
                    <a:pt x="5304" y="1475"/>
                  </a:lnTo>
                  <a:lnTo>
                    <a:pt x="5252" y="1553"/>
                  </a:lnTo>
                  <a:lnTo>
                    <a:pt x="5252" y="1656"/>
                  </a:lnTo>
                  <a:lnTo>
                    <a:pt x="5252" y="1889"/>
                  </a:lnTo>
                  <a:lnTo>
                    <a:pt x="5123" y="1915"/>
                  </a:lnTo>
                  <a:lnTo>
                    <a:pt x="4994" y="1966"/>
                  </a:lnTo>
                  <a:lnTo>
                    <a:pt x="4864" y="2044"/>
                  </a:lnTo>
                  <a:lnTo>
                    <a:pt x="4761" y="2148"/>
                  </a:lnTo>
                  <a:lnTo>
                    <a:pt x="4657" y="2251"/>
                  </a:lnTo>
                  <a:lnTo>
                    <a:pt x="4528" y="2458"/>
                  </a:lnTo>
                  <a:lnTo>
                    <a:pt x="4476" y="2665"/>
                  </a:lnTo>
                  <a:lnTo>
                    <a:pt x="4450" y="2924"/>
                  </a:lnTo>
                  <a:lnTo>
                    <a:pt x="4476" y="3131"/>
                  </a:lnTo>
                  <a:lnTo>
                    <a:pt x="4528" y="3260"/>
                  </a:lnTo>
                  <a:lnTo>
                    <a:pt x="4580" y="3338"/>
                  </a:lnTo>
                  <a:lnTo>
                    <a:pt x="4657" y="3441"/>
                  </a:lnTo>
                  <a:lnTo>
                    <a:pt x="4735" y="3519"/>
                  </a:lnTo>
                  <a:lnTo>
                    <a:pt x="4994" y="3674"/>
                  </a:lnTo>
                  <a:lnTo>
                    <a:pt x="5252" y="3803"/>
                  </a:lnTo>
                  <a:lnTo>
                    <a:pt x="5252" y="5252"/>
                  </a:lnTo>
                  <a:lnTo>
                    <a:pt x="5071" y="5226"/>
                  </a:lnTo>
                  <a:lnTo>
                    <a:pt x="4916" y="5149"/>
                  </a:lnTo>
                  <a:lnTo>
                    <a:pt x="4709" y="5045"/>
                  </a:lnTo>
                  <a:lnTo>
                    <a:pt x="4631" y="5019"/>
                  </a:lnTo>
                  <a:lnTo>
                    <a:pt x="4528" y="5019"/>
                  </a:lnTo>
                  <a:lnTo>
                    <a:pt x="4450" y="5045"/>
                  </a:lnTo>
                  <a:lnTo>
                    <a:pt x="4399" y="5123"/>
                  </a:lnTo>
                  <a:lnTo>
                    <a:pt x="4347" y="5200"/>
                  </a:lnTo>
                  <a:lnTo>
                    <a:pt x="4347" y="5304"/>
                  </a:lnTo>
                  <a:lnTo>
                    <a:pt x="4399" y="5381"/>
                  </a:lnTo>
                  <a:lnTo>
                    <a:pt x="4450" y="5433"/>
                  </a:lnTo>
                  <a:lnTo>
                    <a:pt x="4709" y="5588"/>
                  </a:lnTo>
                  <a:lnTo>
                    <a:pt x="4968" y="5666"/>
                  </a:lnTo>
                  <a:lnTo>
                    <a:pt x="5252" y="5718"/>
                  </a:lnTo>
                  <a:lnTo>
                    <a:pt x="5252" y="5977"/>
                  </a:lnTo>
                  <a:lnTo>
                    <a:pt x="5252" y="6080"/>
                  </a:lnTo>
                  <a:lnTo>
                    <a:pt x="5304" y="6158"/>
                  </a:lnTo>
                  <a:lnTo>
                    <a:pt x="5382" y="6183"/>
                  </a:lnTo>
                  <a:lnTo>
                    <a:pt x="5485" y="6209"/>
                  </a:lnTo>
                  <a:lnTo>
                    <a:pt x="5563" y="6183"/>
                  </a:lnTo>
                  <a:lnTo>
                    <a:pt x="5640" y="6158"/>
                  </a:lnTo>
                  <a:lnTo>
                    <a:pt x="5692" y="6080"/>
                  </a:lnTo>
                  <a:lnTo>
                    <a:pt x="5718" y="5977"/>
                  </a:lnTo>
                  <a:lnTo>
                    <a:pt x="5718" y="5692"/>
                  </a:lnTo>
                  <a:lnTo>
                    <a:pt x="5925" y="5640"/>
                  </a:lnTo>
                  <a:lnTo>
                    <a:pt x="6106" y="5537"/>
                  </a:lnTo>
                  <a:lnTo>
                    <a:pt x="6261" y="5407"/>
                  </a:lnTo>
                  <a:lnTo>
                    <a:pt x="6391" y="5278"/>
                  </a:lnTo>
                  <a:lnTo>
                    <a:pt x="6468" y="5149"/>
                  </a:lnTo>
                  <a:lnTo>
                    <a:pt x="6546" y="5019"/>
                  </a:lnTo>
                  <a:lnTo>
                    <a:pt x="6598" y="4890"/>
                  </a:lnTo>
                  <a:lnTo>
                    <a:pt x="6624" y="4761"/>
                  </a:lnTo>
                  <a:lnTo>
                    <a:pt x="6649" y="4631"/>
                  </a:lnTo>
                  <a:lnTo>
                    <a:pt x="6649" y="4476"/>
                  </a:lnTo>
                  <a:lnTo>
                    <a:pt x="6624" y="4347"/>
                  </a:lnTo>
                  <a:lnTo>
                    <a:pt x="6598" y="4217"/>
                  </a:lnTo>
                  <a:lnTo>
                    <a:pt x="6494" y="4010"/>
                  </a:lnTo>
                  <a:lnTo>
                    <a:pt x="6365" y="3829"/>
                  </a:lnTo>
                  <a:lnTo>
                    <a:pt x="6158" y="3674"/>
                  </a:lnTo>
                  <a:lnTo>
                    <a:pt x="5925" y="3570"/>
                  </a:lnTo>
                  <a:lnTo>
                    <a:pt x="5718" y="3493"/>
                  </a:lnTo>
                  <a:lnTo>
                    <a:pt x="5718" y="2355"/>
                  </a:lnTo>
                  <a:lnTo>
                    <a:pt x="5847" y="2406"/>
                  </a:lnTo>
                  <a:lnTo>
                    <a:pt x="5925" y="2432"/>
                  </a:lnTo>
                  <a:lnTo>
                    <a:pt x="6003" y="2510"/>
                  </a:lnTo>
                  <a:lnTo>
                    <a:pt x="6080" y="2536"/>
                  </a:lnTo>
                  <a:lnTo>
                    <a:pt x="6184" y="2561"/>
                  </a:lnTo>
                  <a:lnTo>
                    <a:pt x="6261" y="2536"/>
                  </a:lnTo>
                  <a:lnTo>
                    <a:pt x="6339" y="2484"/>
                  </a:lnTo>
                  <a:lnTo>
                    <a:pt x="6391" y="2406"/>
                  </a:lnTo>
                  <a:lnTo>
                    <a:pt x="6391" y="2303"/>
                  </a:lnTo>
                  <a:lnTo>
                    <a:pt x="6391" y="2225"/>
                  </a:lnTo>
                  <a:lnTo>
                    <a:pt x="6339" y="2148"/>
                  </a:lnTo>
                  <a:lnTo>
                    <a:pt x="6287" y="2122"/>
                  </a:lnTo>
                  <a:lnTo>
                    <a:pt x="6158" y="2044"/>
                  </a:lnTo>
                  <a:lnTo>
                    <a:pt x="5977" y="1941"/>
                  </a:lnTo>
                  <a:lnTo>
                    <a:pt x="5718" y="1889"/>
                  </a:lnTo>
                  <a:lnTo>
                    <a:pt x="5718" y="1656"/>
                  </a:lnTo>
                  <a:lnTo>
                    <a:pt x="5692" y="1553"/>
                  </a:lnTo>
                  <a:lnTo>
                    <a:pt x="5640" y="1475"/>
                  </a:lnTo>
                  <a:lnTo>
                    <a:pt x="5563" y="1423"/>
                  </a:lnTo>
                  <a:lnTo>
                    <a:pt x="5485" y="1397"/>
                  </a:lnTo>
                  <a:close/>
                  <a:moveTo>
                    <a:pt x="7426" y="7503"/>
                  </a:moveTo>
                  <a:lnTo>
                    <a:pt x="7374" y="7555"/>
                  </a:lnTo>
                  <a:lnTo>
                    <a:pt x="7322" y="7632"/>
                  </a:lnTo>
                  <a:lnTo>
                    <a:pt x="7296" y="7736"/>
                  </a:lnTo>
                  <a:lnTo>
                    <a:pt x="7322" y="7813"/>
                  </a:lnTo>
                  <a:lnTo>
                    <a:pt x="7374" y="7891"/>
                  </a:lnTo>
                  <a:lnTo>
                    <a:pt x="7426" y="7943"/>
                  </a:lnTo>
                  <a:lnTo>
                    <a:pt x="7529" y="7969"/>
                  </a:lnTo>
                  <a:lnTo>
                    <a:pt x="11617" y="7969"/>
                  </a:lnTo>
                  <a:lnTo>
                    <a:pt x="11720" y="7943"/>
                  </a:lnTo>
                  <a:lnTo>
                    <a:pt x="11798" y="7891"/>
                  </a:lnTo>
                  <a:lnTo>
                    <a:pt x="11850" y="7813"/>
                  </a:lnTo>
                  <a:lnTo>
                    <a:pt x="11850" y="7736"/>
                  </a:lnTo>
                  <a:lnTo>
                    <a:pt x="11850" y="7632"/>
                  </a:lnTo>
                  <a:lnTo>
                    <a:pt x="11798" y="7555"/>
                  </a:lnTo>
                  <a:lnTo>
                    <a:pt x="11720" y="7503"/>
                  </a:lnTo>
                  <a:close/>
                  <a:moveTo>
                    <a:pt x="6028" y="7710"/>
                  </a:moveTo>
                  <a:lnTo>
                    <a:pt x="6028" y="8745"/>
                  </a:lnTo>
                  <a:lnTo>
                    <a:pt x="4968" y="8745"/>
                  </a:lnTo>
                  <a:lnTo>
                    <a:pt x="4968" y="7710"/>
                  </a:lnTo>
                  <a:close/>
                  <a:moveTo>
                    <a:pt x="7529" y="8486"/>
                  </a:moveTo>
                  <a:lnTo>
                    <a:pt x="7426" y="8512"/>
                  </a:lnTo>
                  <a:lnTo>
                    <a:pt x="7374" y="8564"/>
                  </a:lnTo>
                  <a:lnTo>
                    <a:pt x="7322" y="8641"/>
                  </a:lnTo>
                  <a:lnTo>
                    <a:pt x="7296" y="8719"/>
                  </a:lnTo>
                  <a:lnTo>
                    <a:pt x="7322" y="8822"/>
                  </a:lnTo>
                  <a:lnTo>
                    <a:pt x="7374" y="8900"/>
                  </a:lnTo>
                  <a:lnTo>
                    <a:pt x="7426" y="8952"/>
                  </a:lnTo>
                  <a:lnTo>
                    <a:pt x="10659" y="8952"/>
                  </a:lnTo>
                  <a:lnTo>
                    <a:pt x="10711" y="8900"/>
                  </a:lnTo>
                  <a:lnTo>
                    <a:pt x="10763" y="8822"/>
                  </a:lnTo>
                  <a:lnTo>
                    <a:pt x="10789" y="8719"/>
                  </a:lnTo>
                  <a:lnTo>
                    <a:pt x="10763" y="8641"/>
                  </a:lnTo>
                  <a:lnTo>
                    <a:pt x="10711" y="8564"/>
                  </a:lnTo>
                  <a:lnTo>
                    <a:pt x="10659" y="8512"/>
                  </a:lnTo>
                  <a:lnTo>
                    <a:pt x="10556" y="8486"/>
                  </a:lnTo>
                  <a:close/>
                  <a:moveTo>
                    <a:pt x="4735" y="7218"/>
                  </a:moveTo>
                  <a:lnTo>
                    <a:pt x="4631" y="7244"/>
                  </a:lnTo>
                  <a:lnTo>
                    <a:pt x="4580" y="7296"/>
                  </a:lnTo>
                  <a:lnTo>
                    <a:pt x="4528" y="7374"/>
                  </a:lnTo>
                  <a:lnTo>
                    <a:pt x="4502" y="7477"/>
                  </a:lnTo>
                  <a:lnTo>
                    <a:pt x="4502" y="9003"/>
                  </a:lnTo>
                  <a:lnTo>
                    <a:pt x="4528" y="9081"/>
                  </a:lnTo>
                  <a:lnTo>
                    <a:pt x="4580" y="9159"/>
                  </a:lnTo>
                  <a:lnTo>
                    <a:pt x="4631" y="9210"/>
                  </a:lnTo>
                  <a:lnTo>
                    <a:pt x="4735" y="9236"/>
                  </a:lnTo>
                  <a:lnTo>
                    <a:pt x="6261" y="9236"/>
                  </a:lnTo>
                  <a:lnTo>
                    <a:pt x="6365" y="9210"/>
                  </a:lnTo>
                  <a:lnTo>
                    <a:pt x="6417" y="9159"/>
                  </a:lnTo>
                  <a:lnTo>
                    <a:pt x="6468" y="9081"/>
                  </a:lnTo>
                  <a:lnTo>
                    <a:pt x="6494" y="9003"/>
                  </a:lnTo>
                  <a:lnTo>
                    <a:pt x="6494" y="7477"/>
                  </a:lnTo>
                  <a:lnTo>
                    <a:pt x="6468" y="7374"/>
                  </a:lnTo>
                  <a:lnTo>
                    <a:pt x="6417" y="7296"/>
                  </a:lnTo>
                  <a:lnTo>
                    <a:pt x="6365" y="7244"/>
                  </a:lnTo>
                  <a:lnTo>
                    <a:pt x="6261" y="7218"/>
                  </a:lnTo>
                  <a:close/>
                  <a:moveTo>
                    <a:pt x="7529" y="10090"/>
                  </a:moveTo>
                  <a:lnTo>
                    <a:pt x="7426" y="10116"/>
                  </a:lnTo>
                  <a:lnTo>
                    <a:pt x="7374" y="10168"/>
                  </a:lnTo>
                  <a:lnTo>
                    <a:pt x="7322" y="10219"/>
                  </a:lnTo>
                  <a:lnTo>
                    <a:pt x="7296" y="10323"/>
                  </a:lnTo>
                  <a:lnTo>
                    <a:pt x="7322" y="10426"/>
                  </a:lnTo>
                  <a:lnTo>
                    <a:pt x="7374" y="10478"/>
                  </a:lnTo>
                  <a:lnTo>
                    <a:pt x="7426" y="10530"/>
                  </a:lnTo>
                  <a:lnTo>
                    <a:pt x="7529" y="10556"/>
                  </a:lnTo>
                  <a:lnTo>
                    <a:pt x="11617" y="10556"/>
                  </a:lnTo>
                  <a:lnTo>
                    <a:pt x="11720" y="10530"/>
                  </a:lnTo>
                  <a:lnTo>
                    <a:pt x="11798" y="10478"/>
                  </a:lnTo>
                  <a:lnTo>
                    <a:pt x="11850" y="10426"/>
                  </a:lnTo>
                  <a:lnTo>
                    <a:pt x="11850" y="10323"/>
                  </a:lnTo>
                  <a:lnTo>
                    <a:pt x="11850" y="10219"/>
                  </a:lnTo>
                  <a:lnTo>
                    <a:pt x="11798" y="10168"/>
                  </a:lnTo>
                  <a:lnTo>
                    <a:pt x="11720" y="10116"/>
                  </a:lnTo>
                  <a:lnTo>
                    <a:pt x="11617" y="10090"/>
                  </a:lnTo>
                  <a:close/>
                  <a:moveTo>
                    <a:pt x="6028" y="10297"/>
                  </a:moveTo>
                  <a:lnTo>
                    <a:pt x="6028" y="11358"/>
                  </a:lnTo>
                  <a:lnTo>
                    <a:pt x="4968" y="11358"/>
                  </a:lnTo>
                  <a:lnTo>
                    <a:pt x="4968" y="10297"/>
                  </a:lnTo>
                  <a:close/>
                  <a:moveTo>
                    <a:pt x="7426" y="11099"/>
                  </a:moveTo>
                  <a:lnTo>
                    <a:pt x="7374" y="11151"/>
                  </a:lnTo>
                  <a:lnTo>
                    <a:pt x="7322" y="11228"/>
                  </a:lnTo>
                  <a:lnTo>
                    <a:pt x="7296" y="11332"/>
                  </a:lnTo>
                  <a:lnTo>
                    <a:pt x="7322" y="11410"/>
                  </a:lnTo>
                  <a:lnTo>
                    <a:pt x="7374" y="11487"/>
                  </a:lnTo>
                  <a:lnTo>
                    <a:pt x="7426" y="11539"/>
                  </a:lnTo>
                  <a:lnTo>
                    <a:pt x="7529" y="11565"/>
                  </a:lnTo>
                  <a:lnTo>
                    <a:pt x="10556" y="11565"/>
                  </a:lnTo>
                  <a:lnTo>
                    <a:pt x="10659" y="11539"/>
                  </a:lnTo>
                  <a:lnTo>
                    <a:pt x="10711" y="11487"/>
                  </a:lnTo>
                  <a:lnTo>
                    <a:pt x="10763" y="11410"/>
                  </a:lnTo>
                  <a:lnTo>
                    <a:pt x="10789" y="11332"/>
                  </a:lnTo>
                  <a:lnTo>
                    <a:pt x="10763" y="11228"/>
                  </a:lnTo>
                  <a:lnTo>
                    <a:pt x="10711" y="11151"/>
                  </a:lnTo>
                  <a:lnTo>
                    <a:pt x="10659" y="11099"/>
                  </a:lnTo>
                  <a:close/>
                  <a:moveTo>
                    <a:pt x="4631" y="9831"/>
                  </a:moveTo>
                  <a:lnTo>
                    <a:pt x="4580" y="9883"/>
                  </a:lnTo>
                  <a:lnTo>
                    <a:pt x="4528" y="9961"/>
                  </a:lnTo>
                  <a:lnTo>
                    <a:pt x="4502" y="10064"/>
                  </a:lnTo>
                  <a:lnTo>
                    <a:pt x="4502" y="11591"/>
                  </a:lnTo>
                  <a:lnTo>
                    <a:pt x="4528" y="11668"/>
                  </a:lnTo>
                  <a:lnTo>
                    <a:pt x="4580" y="11746"/>
                  </a:lnTo>
                  <a:lnTo>
                    <a:pt x="4631" y="11798"/>
                  </a:lnTo>
                  <a:lnTo>
                    <a:pt x="4735" y="11823"/>
                  </a:lnTo>
                  <a:lnTo>
                    <a:pt x="6261" y="11823"/>
                  </a:lnTo>
                  <a:lnTo>
                    <a:pt x="6365" y="11798"/>
                  </a:lnTo>
                  <a:lnTo>
                    <a:pt x="6417" y="11746"/>
                  </a:lnTo>
                  <a:lnTo>
                    <a:pt x="6468" y="11668"/>
                  </a:lnTo>
                  <a:lnTo>
                    <a:pt x="6494" y="11591"/>
                  </a:lnTo>
                  <a:lnTo>
                    <a:pt x="6494" y="10064"/>
                  </a:lnTo>
                  <a:lnTo>
                    <a:pt x="6468" y="9961"/>
                  </a:lnTo>
                  <a:lnTo>
                    <a:pt x="6417" y="9883"/>
                  </a:lnTo>
                  <a:lnTo>
                    <a:pt x="6365" y="9831"/>
                  </a:lnTo>
                  <a:close/>
                  <a:moveTo>
                    <a:pt x="1708" y="0"/>
                  </a:moveTo>
                  <a:lnTo>
                    <a:pt x="1527" y="26"/>
                  </a:lnTo>
                  <a:lnTo>
                    <a:pt x="1372" y="52"/>
                  </a:lnTo>
                  <a:lnTo>
                    <a:pt x="1216" y="78"/>
                  </a:lnTo>
                  <a:lnTo>
                    <a:pt x="1035" y="155"/>
                  </a:lnTo>
                  <a:lnTo>
                    <a:pt x="906" y="207"/>
                  </a:lnTo>
                  <a:lnTo>
                    <a:pt x="751" y="311"/>
                  </a:lnTo>
                  <a:lnTo>
                    <a:pt x="621" y="388"/>
                  </a:lnTo>
                  <a:lnTo>
                    <a:pt x="518" y="518"/>
                  </a:lnTo>
                  <a:lnTo>
                    <a:pt x="389" y="621"/>
                  </a:lnTo>
                  <a:lnTo>
                    <a:pt x="311" y="750"/>
                  </a:lnTo>
                  <a:lnTo>
                    <a:pt x="207" y="906"/>
                  </a:lnTo>
                  <a:lnTo>
                    <a:pt x="130" y="1061"/>
                  </a:lnTo>
                  <a:lnTo>
                    <a:pt x="78" y="1216"/>
                  </a:lnTo>
                  <a:lnTo>
                    <a:pt x="52" y="1371"/>
                  </a:lnTo>
                  <a:lnTo>
                    <a:pt x="26" y="1527"/>
                  </a:lnTo>
                  <a:lnTo>
                    <a:pt x="0" y="1708"/>
                  </a:lnTo>
                  <a:lnTo>
                    <a:pt x="0" y="4709"/>
                  </a:lnTo>
                  <a:lnTo>
                    <a:pt x="26" y="4812"/>
                  </a:lnTo>
                  <a:lnTo>
                    <a:pt x="78" y="4890"/>
                  </a:lnTo>
                  <a:lnTo>
                    <a:pt x="156" y="4942"/>
                  </a:lnTo>
                  <a:lnTo>
                    <a:pt x="2950" y="4942"/>
                  </a:lnTo>
                  <a:lnTo>
                    <a:pt x="2950" y="12884"/>
                  </a:lnTo>
                  <a:lnTo>
                    <a:pt x="2950" y="12988"/>
                  </a:lnTo>
                  <a:lnTo>
                    <a:pt x="3002" y="13065"/>
                  </a:lnTo>
                  <a:lnTo>
                    <a:pt x="3079" y="13117"/>
                  </a:lnTo>
                  <a:lnTo>
                    <a:pt x="3260" y="13117"/>
                  </a:lnTo>
                  <a:lnTo>
                    <a:pt x="3338" y="13065"/>
                  </a:lnTo>
                  <a:lnTo>
                    <a:pt x="3390" y="12988"/>
                  </a:lnTo>
                  <a:lnTo>
                    <a:pt x="3415" y="12884"/>
                  </a:lnTo>
                  <a:lnTo>
                    <a:pt x="3415" y="1708"/>
                  </a:lnTo>
                  <a:lnTo>
                    <a:pt x="3415" y="1553"/>
                  </a:lnTo>
                  <a:lnTo>
                    <a:pt x="3390" y="1371"/>
                  </a:lnTo>
                  <a:lnTo>
                    <a:pt x="3338" y="1216"/>
                  </a:lnTo>
                  <a:lnTo>
                    <a:pt x="3286" y="1035"/>
                  </a:lnTo>
                  <a:lnTo>
                    <a:pt x="3208" y="880"/>
                  </a:lnTo>
                  <a:lnTo>
                    <a:pt x="3105" y="750"/>
                  </a:lnTo>
                  <a:lnTo>
                    <a:pt x="3002" y="621"/>
                  </a:lnTo>
                  <a:lnTo>
                    <a:pt x="2898" y="492"/>
                  </a:lnTo>
                  <a:lnTo>
                    <a:pt x="11384" y="492"/>
                  </a:lnTo>
                  <a:lnTo>
                    <a:pt x="11617" y="518"/>
                  </a:lnTo>
                  <a:lnTo>
                    <a:pt x="11850" y="569"/>
                  </a:lnTo>
                  <a:lnTo>
                    <a:pt x="12057" y="699"/>
                  </a:lnTo>
                  <a:lnTo>
                    <a:pt x="12238" y="854"/>
                  </a:lnTo>
                  <a:lnTo>
                    <a:pt x="12393" y="1035"/>
                  </a:lnTo>
                  <a:lnTo>
                    <a:pt x="12522" y="1242"/>
                  </a:lnTo>
                  <a:lnTo>
                    <a:pt x="12574" y="1475"/>
                  </a:lnTo>
                  <a:lnTo>
                    <a:pt x="12600" y="1708"/>
                  </a:lnTo>
                  <a:lnTo>
                    <a:pt x="12600" y="2173"/>
                  </a:lnTo>
                  <a:lnTo>
                    <a:pt x="12626" y="2251"/>
                  </a:lnTo>
                  <a:lnTo>
                    <a:pt x="12677" y="2329"/>
                  </a:lnTo>
                  <a:lnTo>
                    <a:pt x="12755" y="2380"/>
                  </a:lnTo>
                  <a:lnTo>
                    <a:pt x="12859" y="2406"/>
                  </a:lnTo>
                  <a:lnTo>
                    <a:pt x="12936" y="2380"/>
                  </a:lnTo>
                  <a:lnTo>
                    <a:pt x="13014" y="2329"/>
                  </a:lnTo>
                  <a:lnTo>
                    <a:pt x="13066" y="2251"/>
                  </a:lnTo>
                  <a:lnTo>
                    <a:pt x="13091" y="2173"/>
                  </a:lnTo>
                  <a:lnTo>
                    <a:pt x="13091" y="1708"/>
                  </a:lnTo>
                  <a:lnTo>
                    <a:pt x="13066" y="1527"/>
                  </a:lnTo>
                  <a:lnTo>
                    <a:pt x="13040" y="1371"/>
                  </a:lnTo>
                  <a:lnTo>
                    <a:pt x="13014" y="1216"/>
                  </a:lnTo>
                  <a:lnTo>
                    <a:pt x="12936" y="1061"/>
                  </a:lnTo>
                  <a:lnTo>
                    <a:pt x="12884" y="906"/>
                  </a:lnTo>
                  <a:lnTo>
                    <a:pt x="12781" y="750"/>
                  </a:lnTo>
                  <a:lnTo>
                    <a:pt x="12703" y="621"/>
                  </a:lnTo>
                  <a:lnTo>
                    <a:pt x="12574" y="518"/>
                  </a:lnTo>
                  <a:lnTo>
                    <a:pt x="12470" y="388"/>
                  </a:lnTo>
                  <a:lnTo>
                    <a:pt x="12341" y="311"/>
                  </a:lnTo>
                  <a:lnTo>
                    <a:pt x="12186" y="207"/>
                  </a:lnTo>
                  <a:lnTo>
                    <a:pt x="12031" y="155"/>
                  </a:lnTo>
                  <a:lnTo>
                    <a:pt x="11875" y="78"/>
                  </a:lnTo>
                  <a:lnTo>
                    <a:pt x="11720" y="52"/>
                  </a:lnTo>
                  <a:lnTo>
                    <a:pt x="11565" y="26"/>
                  </a:lnTo>
                  <a:lnTo>
                    <a:pt x="11384" y="0"/>
                  </a:lnTo>
                  <a:close/>
                  <a:moveTo>
                    <a:pt x="7529" y="12677"/>
                  </a:moveTo>
                  <a:lnTo>
                    <a:pt x="7426" y="12703"/>
                  </a:lnTo>
                  <a:lnTo>
                    <a:pt x="7374" y="12755"/>
                  </a:lnTo>
                  <a:lnTo>
                    <a:pt x="7322" y="12832"/>
                  </a:lnTo>
                  <a:lnTo>
                    <a:pt x="7296" y="12910"/>
                  </a:lnTo>
                  <a:lnTo>
                    <a:pt x="7322" y="13014"/>
                  </a:lnTo>
                  <a:lnTo>
                    <a:pt x="7374" y="13091"/>
                  </a:lnTo>
                  <a:lnTo>
                    <a:pt x="7426" y="13143"/>
                  </a:lnTo>
                  <a:lnTo>
                    <a:pt x="11720" y="13143"/>
                  </a:lnTo>
                  <a:lnTo>
                    <a:pt x="11798" y="13091"/>
                  </a:lnTo>
                  <a:lnTo>
                    <a:pt x="11850" y="13014"/>
                  </a:lnTo>
                  <a:lnTo>
                    <a:pt x="11850" y="12910"/>
                  </a:lnTo>
                  <a:lnTo>
                    <a:pt x="11850" y="12832"/>
                  </a:lnTo>
                  <a:lnTo>
                    <a:pt x="11798" y="12755"/>
                  </a:lnTo>
                  <a:lnTo>
                    <a:pt x="11720" y="12703"/>
                  </a:lnTo>
                  <a:lnTo>
                    <a:pt x="11617" y="12677"/>
                  </a:lnTo>
                  <a:close/>
                  <a:moveTo>
                    <a:pt x="6028" y="12884"/>
                  </a:moveTo>
                  <a:lnTo>
                    <a:pt x="6028" y="13945"/>
                  </a:lnTo>
                  <a:lnTo>
                    <a:pt x="4968" y="13945"/>
                  </a:lnTo>
                  <a:lnTo>
                    <a:pt x="4968" y="12884"/>
                  </a:lnTo>
                  <a:close/>
                  <a:moveTo>
                    <a:pt x="7529" y="13686"/>
                  </a:moveTo>
                  <a:lnTo>
                    <a:pt x="7426" y="13712"/>
                  </a:lnTo>
                  <a:lnTo>
                    <a:pt x="7374" y="13738"/>
                  </a:lnTo>
                  <a:lnTo>
                    <a:pt x="7322" y="13816"/>
                  </a:lnTo>
                  <a:lnTo>
                    <a:pt x="7296" y="13919"/>
                  </a:lnTo>
                  <a:lnTo>
                    <a:pt x="7322" y="13997"/>
                  </a:lnTo>
                  <a:lnTo>
                    <a:pt x="7374" y="14074"/>
                  </a:lnTo>
                  <a:lnTo>
                    <a:pt x="7426" y="14126"/>
                  </a:lnTo>
                  <a:lnTo>
                    <a:pt x="7529" y="14152"/>
                  </a:lnTo>
                  <a:lnTo>
                    <a:pt x="10556" y="14152"/>
                  </a:lnTo>
                  <a:lnTo>
                    <a:pt x="10659" y="14126"/>
                  </a:lnTo>
                  <a:lnTo>
                    <a:pt x="10711" y="14074"/>
                  </a:lnTo>
                  <a:lnTo>
                    <a:pt x="10763" y="13997"/>
                  </a:lnTo>
                  <a:lnTo>
                    <a:pt x="10789" y="13919"/>
                  </a:lnTo>
                  <a:lnTo>
                    <a:pt x="10763" y="13816"/>
                  </a:lnTo>
                  <a:lnTo>
                    <a:pt x="10711" y="13738"/>
                  </a:lnTo>
                  <a:lnTo>
                    <a:pt x="10659" y="13712"/>
                  </a:lnTo>
                  <a:lnTo>
                    <a:pt x="10556" y="13686"/>
                  </a:lnTo>
                  <a:close/>
                  <a:moveTo>
                    <a:pt x="4735" y="12418"/>
                  </a:moveTo>
                  <a:lnTo>
                    <a:pt x="4631" y="12444"/>
                  </a:lnTo>
                  <a:lnTo>
                    <a:pt x="4580" y="12496"/>
                  </a:lnTo>
                  <a:lnTo>
                    <a:pt x="4528" y="12574"/>
                  </a:lnTo>
                  <a:lnTo>
                    <a:pt x="4502" y="12651"/>
                  </a:lnTo>
                  <a:lnTo>
                    <a:pt x="4502" y="14178"/>
                  </a:lnTo>
                  <a:lnTo>
                    <a:pt x="4528" y="14281"/>
                  </a:lnTo>
                  <a:lnTo>
                    <a:pt x="4580" y="14359"/>
                  </a:lnTo>
                  <a:lnTo>
                    <a:pt x="4631" y="14385"/>
                  </a:lnTo>
                  <a:lnTo>
                    <a:pt x="4735" y="14411"/>
                  </a:lnTo>
                  <a:lnTo>
                    <a:pt x="6261" y="14411"/>
                  </a:lnTo>
                  <a:lnTo>
                    <a:pt x="6365" y="14385"/>
                  </a:lnTo>
                  <a:lnTo>
                    <a:pt x="6417" y="14359"/>
                  </a:lnTo>
                  <a:lnTo>
                    <a:pt x="6468" y="14281"/>
                  </a:lnTo>
                  <a:lnTo>
                    <a:pt x="6494" y="14178"/>
                  </a:lnTo>
                  <a:lnTo>
                    <a:pt x="6494" y="12651"/>
                  </a:lnTo>
                  <a:lnTo>
                    <a:pt x="6468" y="12574"/>
                  </a:lnTo>
                  <a:lnTo>
                    <a:pt x="6417" y="12496"/>
                  </a:lnTo>
                  <a:lnTo>
                    <a:pt x="6365" y="12444"/>
                  </a:lnTo>
                  <a:lnTo>
                    <a:pt x="6261" y="12418"/>
                  </a:lnTo>
                  <a:close/>
                  <a:moveTo>
                    <a:pt x="12859" y="3001"/>
                  </a:moveTo>
                  <a:lnTo>
                    <a:pt x="12755" y="3027"/>
                  </a:lnTo>
                  <a:lnTo>
                    <a:pt x="12677" y="3079"/>
                  </a:lnTo>
                  <a:lnTo>
                    <a:pt x="12626" y="3157"/>
                  </a:lnTo>
                  <a:lnTo>
                    <a:pt x="12600" y="3234"/>
                  </a:lnTo>
                  <a:lnTo>
                    <a:pt x="12600" y="14411"/>
                  </a:lnTo>
                  <a:lnTo>
                    <a:pt x="12626" y="14592"/>
                  </a:lnTo>
                  <a:lnTo>
                    <a:pt x="12652" y="14747"/>
                  </a:lnTo>
                  <a:lnTo>
                    <a:pt x="12677" y="14928"/>
                  </a:lnTo>
                  <a:lnTo>
                    <a:pt x="12755" y="15083"/>
                  </a:lnTo>
                  <a:lnTo>
                    <a:pt x="12833" y="15238"/>
                  </a:lnTo>
                  <a:lnTo>
                    <a:pt x="12910" y="15394"/>
                  </a:lnTo>
                  <a:lnTo>
                    <a:pt x="13014" y="15523"/>
                  </a:lnTo>
                  <a:lnTo>
                    <a:pt x="13143" y="15652"/>
                  </a:lnTo>
                  <a:lnTo>
                    <a:pt x="4631" y="15652"/>
                  </a:lnTo>
                  <a:lnTo>
                    <a:pt x="4399" y="15627"/>
                  </a:lnTo>
                  <a:lnTo>
                    <a:pt x="4166" y="15549"/>
                  </a:lnTo>
                  <a:lnTo>
                    <a:pt x="3959" y="15445"/>
                  </a:lnTo>
                  <a:lnTo>
                    <a:pt x="3778" y="15290"/>
                  </a:lnTo>
                  <a:lnTo>
                    <a:pt x="3622" y="15109"/>
                  </a:lnTo>
                  <a:lnTo>
                    <a:pt x="3519" y="14902"/>
                  </a:lnTo>
                  <a:lnTo>
                    <a:pt x="3441" y="14669"/>
                  </a:lnTo>
                  <a:lnTo>
                    <a:pt x="3415" y="14411"/>
                  </a:lnTo>
                  <a:lnTo>
                    <a:pt x="3415" y="13971"/>
                  </a:lnTo>
                  <a:lnTo>
                    <a:pt x="3390" y="13867"/>
                  </a:lnTo>
                  <a:lnTo>
                    <a:pt x="3338" y="13790"/>
                  </a:lnTo>
                  <a:lnTo>
                    <a:pt x="3260" y="13738"/>
                  </a:lnTo>
                  <a:lnTo>
                    <a:pt x="3183" y="13712"/>
                  </a:lnTo>
                  <a:lnTo>
                    <a:pt x="3079" y="13738"/>
                  </a:lnTo>
                  <a:lnTo>
                    <a:pt x="3002" y="13790"/>
                  </a:lnTo>
                  <a:lnTo>
                    <a:pt x="2950" y="13867"/>
                  </a:lnTo>
                  <a:lnTo>
                    <a:pt x="2950" y="13971"/>
                  </a:lnTo>
                  <a:lnTo>
                    <a:pt x="2950" y="14411"/>
                  </a:lnTo>
                  <a:lnTo>
                    <a:pt x="2950" y="14592"/>
                  </a:lnTo>
                  <a:lnTo>
                    <a:pt x="2976" y="14747"/>
                  </a:lnTo>
                  <a:lnTo>
                    <a:pt x="3027" y="14928"/>
                  </a:lnTo>
                  <a:lnTo>
                    <a:pt x="3079" y="15083"/>
                  </a:lnTo>
                  <a:lnTo>
                    <a:pt x="3157" y="15238"/>
                  </a:lnTo>
                  <a:lnTo>
                    <a:pt x="3234" y="15368"/>
                  </a:lnTo>
                  <a:lnTo>
                    <a:pt x="3338" y="15497"/>
                  </a:lnTo>
                  <a:lnTo>
                    <a:pt x="3441" y="15627"/>
                  </a:lnTo>
                  <a:lnTo>
                    <a:pt x="3571" y="15730"/>
                  </a:lnTo>
                  <a:lnTo>
                    <a:pt x="3700" y="15834"/>
                  </a:lnTo>
                  <a:lnTo>
                    <a:pt x="3829" y="15911"/>
                  </a:lnTo>
                  <a:lnTo>
                    <a:pt x="3985" y="15989"/>
                  </a:lnTo>
                  <a:lnTo>
                    <a:pt x="4140" y="16040"/>
                  </a:lnTo>
                  <a:lnTo>
                    <a:pt x="4295" y="16092"/>
                  </a:lnTo>
                  <a:lnTo>
                    <a:pt x="4476" y="16118"/>
                  </a:lnTo>
                  <a:lnTo>
                    <a:pt x="14307" y="16118"/>
                  </a:lnTo>
                  <a:lnTo>
                    <a:pt x="14411" y="16092"/>
                  </a:lnTo>
                  <a:lnTo>
                    <a:pt x="14488" y="16040"/>
                  </a:lnTo>
                  <a:lnTo>
                    <a:pt x="14540" y="15963"/>
                  </a:lnTo>
                  <a:lnTo>
                    <a:pt x="14540" y="15885"/>
                  </a:lnTo>
                  <a:lnTo>
                    <a:pt x="14540" y="15782"/>
                  </a:lnTo>
                  <a:lnTo>
                    <a:pt x="14488" y="15704"/>
                  </a:lnTo>
                  <a:lnTo>
                    <a:pt x="14411" y="15652"/>
                  </a:lnTo>
                  <a:lnTo>
                    <a:pt x="14307" y="15652"/>
                  </a:lnTo>
                  <a:lnTo>
                    <a:pt x="14074" y="15627"/>
                  </a:lnTo>
                  <a:lnTo>
                    <a:pt x="13842" y="15549"/>
                  </a:lnTo>
                  <a:lnTo>
                    <a:pt x="13635" y="15445"/>
                  </a:lnTo>
                  <a:lnTo>
                    <a:pt x="13454" y="15290"/>
                  </a:lnTo>
                  <a:lnTo>
                    <a:pt x="13298" y="15109"/>
                  </a:lnTo>
                  <a:lnTo>
                    <a:pt x="13169" y="14902"/>
                  </a:lnTo>
                  <a:lnTo>
                    <a:pt x="13117" y="14669"/>
                  </a:lnTo>
                  <a:lnTo>
                    <a:pt x="13091" y="14411"/>
                  </a:lnTo>
                  <a:lnTo>
                    <a:pt x="13091" y="3234"/>
                  </a:lnTo>
                  <a:lnTo>
                    <a:pt x="13066" y="3157"/>
                  </a:lnTo>
                  <a:lnTo>
                    <a:pt x="13014" y="3079"/>
                  </a:lnTo>
                  <a:lnTo>
                    <a:pt x="12936" y="3027"/>
                  </a:lnTo>
                  <a:lnTo>
                    <a:pt x="12859" y="30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5" name="Google Shape;3105;p26"/>
          <p:cNvGrpSpPr/>
          <p:nvPr/>
        </p:nvGrpSpPr>
        <p:grpSpPr>
          <a:xfrm>
            <a:off x="3261444" y="3362950"/>
            <a:ext cx="402975" cy="366100"/>
            <a:chOff x="3236700" y="3362950"/>
            <a:chExt cx="402975" cy="366100"/>
          </a:xfrm>
        </p:grpSpPr>
        <p:sp>
          <p:nvSpPr>
            <p:cNvPr id="3106" name="Google Shape;3106;p26"/>
            <p:cNvSpPr/>
            <p:nvPr/>
          </p:nvSpPr>
          <p:spPr>
            <a:xfrm>
              <a:off x="3242525" y="3368775"/>
              <a:ext cx="252275" cy="353800"/>
            </a:xfrm>
            <a:custGeom>
              <a:rect b="b" l="l" r="r" t="t"/>
              <a:pathLst>
                <a:path extrusionOk="0" h="14152" w="10091">
                  <a:moveTo>
                    <a:pt x="7348" y="0"/>
                  </a:moveTo>
                  <a:lnTo>
                    <a:pt x="1009" y="0"/>
                  </a:lnTo>
                  <a:lnTo>
                    <a:pt x="1009" y="0"/>
                  </a:lnTo>
                  <a:lnTo>
                    <a:pt x="802" y="26"/>
                  </a:lnTo>
                  <a:lnTo>
                    <a:pt x="621" y="78"/>
                  </a:lnTo>
                  <a:lnTo>
                    <a:pt x="466" y="181"/>
                  </a:lnTo>
                  <a:lnTo>
                    <a:pt x="311" y="285"/>
                  </a:lnTo>
                  <a:lnTo>
                    <a:pt x="181" y="440"/>
                  </a:lnTo>
                  <a:lnTo>
                    <a:pt x="104" y="621"/>
                  </a:lnTo>
                  <a:lnTo>
                    <a:pt x="26" y="802"/>
                  </a:lnTo>
                  <a:lnTo>
                    <a:pt x="0" y="1009"/>
                  </a:lnTo>
                  <a:lnTo>
                    <a:pt x="0" y="13169"/>
                  </a:lnTo>
                  <a:lnTo>
                    <a:pt x="0" y="13169"/>
                  </a:lnTo>
                  <a:lnTo>
                    <a:pt x="26" y="13350"/>
                  </a:lnTo>
                  <a:lnTo>
                    <a:pt x="104" y="13557"/>
                  </a:lnTo>
                  <a:lnTo>
                    <a:pt x="181" y="13712"/>
                  </a:lnTo>
                  <a:lnTo>
                    <a:pt x="311" y="13867"/>
                  </a:lnTo>
                  <a:lnTo>
                    <a:pt x="466" y="13997"/>
                  </a:lnTo>
                  <a:lnTo>
                    <a:pt x="621" y="14074"/>
                  </a:lnTo>
                  <a:lnTo>
                    <a:pt x="802" y="14152"/>
                  </a:lnTo>
                  <a:lnTo>
                    <a:pt x="1009" y="14152"/>
                  </a:lnTo>
                  <a:lnTo>
                    <a:pt x="9081" y="14152"/>
                  </a:lnTo>
                  <a:lnTo>
                    <a:pt x="9081" y="14152"/>
                  </a:lnTo>
                  <a:lnTo>
                    <a:pt x="9288" y="14152"/>
                  </a:lnTo>
                  <a:lnTo>
                    <a:pt x="9469" y="14074"/>
                  </a:lnTo>
                  <a:lnTo>
                    <a:pt x="9650" y="13997"/>
                  </a:lnTo>
                  <a:lnTo>
                    <a:pt x="9806" y="13867"/>
                  </a:lnTo>
                  <a:lnTo>
                    <a:pt x="9909" y="13712"/>
                  </a:lnTo>
                  <a:lnTo>
                    <a:pt x="10013" y="13557"/>
                  </a:lnTo>
                  <a:lnTo>
                    <a:pt x="10064" y="13350"/>
                  </a:lnTo>
                  <a:lnTo>
                    <a:pt x="10090" y="13169"/>
                  </a:lnTo>
                  <a:lnTo>
                    <a:pt x="10090" y="2743"/>
                  </a:lnTo>
                  <a:lnTo>
                    <a:pt x="7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26"/>
            <p:cNvSpPr/>
            <p:nvPr/>
          </p:nvSpPr>
          <p:spPr>
            <a:xfrm>
              <a:off x="3426200" y="3368775"/>
              <a:ext cx="68600" cy="68575"/>
            </a:xfrm>
            <a:custGeom>
              <a:rect b="b" l="l" r="r" t="t"/>
              <a:pathLst>
                <a:path extrusionOk="0" h="2743" w="2744">
                  <a:moveTo>
                    <a:pt x="2743" y="2743"/>
                  </a:moveTo>
                  <a:lnTo>
                    <a:pt x="1" y="0"/>
                  </a:lnTo>
                  <a:lnTo>
                    <a:pt x="1" y="1734"/>
                  </a:lnTo>
                  <a:lnTo>
                    <a:pt x="1" y="1734"/>
                  </a:lnTo>
                  <a:lnTo>
                    <a:pt x="27" y="1941"/>
                  </a:lnTo>
                  <a:lnTo>
                    <a:pt x="78" y="2122"/>
                  </a:lnTo>
                  <a:lnTo>
                    <a:pt x="182" y="2303"/>
                  </a:lnTo>
                  <a:lnTo>
                    <a:pt x="311" y="2432"/>
                  </a:lnTo>
                  <a:lnTo>
                    <a:pt x="441" y="2562"/>
                  </a:lnTo>
                  <a:lnTo>
                    <a:pt x="622" y="2665"/>
                  </a:lnTo>
                  <a:lnTo>
                    <a:pt x="803" y="2717"/>
                  </a:lnTo>
                  <a:lnTo>
                    <a:pt x="1010" y="2743"/>
                  </a:lnTo>
                  <a:lnTo>
                    <a:pt x="2743" y="27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26"/>
            <p:cNvSpPr/>
            <p:nvPr/>
          </p:nvSpPr>
          <p:spPr>
            <a:xfrm>
              <a:off x="3389350" y="3560875"/>
              <a:ext cx="244500" cy="161700"/>
            </a:xfrm>
            <a:custGeom>
              <a:rect b="b" l="l" r="r" t="t"/>
              <a:pathLst>
                <a:path extrusionOk="0" h="6468" w="9780">
                  <a:moveTo>
                    <a:pt x="259" y="6468"/>
                  </a:moveTo>
                  <a:lnTo>
                    <a:pt x="9521" y="6468"/>
                  </a:lnTo>
                  <a:lnTo>
                    <a:pt x="9521" y="6468"/>
                  </a:lnTo>
                  <a:lnTo>
                    <a:pt x="9624" y="6468"/>
                  </a:lnTo>
                  <a:lnTo>
                    <a:pt x="9702" y="6416"/>
                  </a:lnTo>
                  <a:lnTo>
                    <a:pt x="9754" y="6339"/>
                  </a:lnTo>
                  <a:lnTo>
                    <a:pt x="9779" y="6235"/>
                  </a:lnTo>
                  <a:lnTo>
                    <a:pt x="9779" y="6235"/>
                  </a:lnTo>
                  <a:lnTo>
                    <a:pt x="9779" y="0"/>
                  </a:lnTo>
                  <a:lnTo>
                    <a:pt x="0" y="0"/>
                  </a:lnTo>
                  <a:lnTo>
                    <a:pt x="0" y="6235"/>
                  </a:lnTo>
                  <a:lnTo>
                    <a:pt x="0" y="6235"/>
                  </a:lnTo>
                  <a:lnTo>
                    <a:pt x="26" y="6339"/>
                  </a:lnTo>
                  <a:lnTo>
                    <a:pt x="78" y="6416"/>
                  </a:lnTo>
                  <a:lnTo>
                    <a:pt x="155" y="6468"/>
                  </a:lnTo>
                  <a:lnTo>
                    <a:pt x="259" y="6468"/>
                  </a:lnTo>
                  <a:lnTo>
                    <a:pt x="259" y="646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26"/>
            <p:cNvSpPr/>
            <p:nvPr/>
          </p:nvSpPr>
          <p:spPr>
            <a:xfrm>
              <a:off x="3413275" y="3598375"/>
              <a:ext cx="196650" cy="86700"/>
            </a:xfrm>
            <a:custGeom>
              <a:rect b="b" l="l" r="r" t="t"/>
              <a:pathLst>
                <a:path extrusionOk="0" h="3468" w="7866">
                  <a:moveTo>
                    <a:pt x="233" y="2226"/>
                  </a:moveTo>
                  <a:lnTo>
                    <a:pt x="1009" y="2226"/>
                  </a:lnTo>
                  <a:lnTo>
                    <a:pt x="1009" y="2226"/>
                  </a:lnTo>
                  <a:lnTo>
                    <a:pt x="1113" y="2226"/>
                  </a:lnTo>
                  <a:lnTo>
                    <a:pt x="1190" y="2277"/>
                  </a:lnTo>
                  <a:lnTo>
                    <a:pt x="1242" y="2355"/>
                  </a:lnTo>
                  <a:lnTo>
                    <a:pt x="1268" y="2458"/>
                  </a:lnTo>
                  <a:lnTo>
                    <a:pt x="1268" y="3235"/>
                  </a:lnTo>
                  <a:lnTo>
                    <a:pt x="1268" y="3235"/>
                  </a:lnTo>
                  <a:lnTo>
                    <a:pt x="1242" y="3338"/>
                  </a:lnTo>
                  <a:lnTo>
                    <a:pt x="1190" y="3416"/>
                  </a:lnTo>
                  <a:lnTo>
                    <a:pt x="1113" y="3467"/>
                  </a:lnTo>
                  <a:lnTo>
                    <a:pt x="1009" y="3467"/>
                  </a:lnTo>
                  <a:lnTo>
                    <a:pt x="233" y="3467"/>
                  </a:lnTo>
                  <a:lnTo>
                    <a:pt x="233" y="3467"/>
                  </a:lnTo>
                  <a:lnTo>
                    <a:pt x="156" y="3467"/>
                  </a:lnTo>
                  <a:lnTo>
                    <a:pt x="78" y="3416"/>
                  </a:lnTo>
                  <a:lnTo>
                    <a:pt x="26" y="3338"/>
                  </a:lnTo>
                  <a:lnTo>
                    <a:pt x="0" y="3235"/>
                  </a:lnTo>
                  <a:lnTo>
                    <a:pt x="0" y="2458"/>
                  </a:lnTo>
                  <a:lnTo>
                    <a:pt x="0" y="2458"/>
                  </a:lnTo>
                  <a:lnTo>
                    <a:pt x="26" y="2355"/>
                  </a:lnTo>
                  <a:lnTo>
                    <a:pt x="78" y="2277"/>
                  </a:lnTo>
                  <a:lnTo>
                    <a:pt x="156" y="2226"/>
                  </a:lnTo>
                  <a:lnTo>
                    <a:pt x="233" y="2226"/>
                  </a:lnTo>
                  <a:lnTo>
                    <a:pt x="233" y="2226"/>
                  </a:lnTo>
                  <a:close/>
                  <a:moveTo>
                    <a:pt x="6856" y="1"/>
                  </a:moveTo>
                  <a:lnTo>
                    <a:pt x="7632" y="1"/>
                  </a:lnTo>
                  <a:lnTo>
                    <a:pt x="7632" y="1"/>
                  </a:lnTo>
                  <a:lnTo>
                    <a:pt x="7710" y="27"/>
                  </a:lnTo>
                  <a:lnTo>
                    <a:pt x="7788" y="78"/>
                  </a:lnTo>
                  <a:lnTo>
                    <a:pt x="7839" y="156"/>
                  </a:lnTo>
                  <a:lnTo>
                    <a:pt x="7865" y="259"/>
                  </a:lnTo>
                  <a:lnTo>
                    <a:pt x="7865" y="1036"/>
                  </a:lnTo>
                  <a:lnTo>
                    <a:pt x="7865" y="1036"/>
                  </a:lnTo>
                  <a:lnTo>
                    <a:pt x="7839" y="1113"/>
                  </a:lnTo>
                  <a:lnTo>
                    <a:pt x="7788" y="1191"/>
                  </a:lnTo>
                  <a:lnTo>
                    <a:pt x="7710" y="1243"/>
                  </a:lnTo>
                  <a:lnTo>
                    <a:pt x="7632" y="1268"/>
                  </a:lnTo>
                  <a:lnTo>
                    <a:pt x="6856" y="1268"/>
                  </a:lnTo>
                  <a:lnTo>
                    <a:pt x="6856" y="1268"/>
                  </a:lnTo>
                  <a:lnTo>
                    <a:pt x="6753" y="1243"/>
                  </a:lnTo>
                  <a:lnTo>
                    <a:pt x="6675" y="1191"/>
                  </a:lnTo>
                  <a:lnTo>
                    <a:pt x="6623" y="1113"/>
                  </a:lnTo>
                  <a:lnTo>
                    <a:pt x="6623" y="1036"/>
                  </a:lnTo>
                  <a:lnTo>
                    <a:pt x="6623" y="259"/>
                  </a:lnTo>
                  <a:lnTo>
                    <a:pt x="6623" y="259"/>
                  </a:lnTo>
                  <a:lnTo>
                    <a:pt x="6623" y="156"/>
                  </a:lnTo>
                  <a:lnTo>
                    <a:pt x="6675" y="78"/>
                  </a:lnTo>
                  <a:lnTo>
                    <a:pt x="6753" y="27"/>
                  </a:lnTo>
                  <a:lnTo>
                    <a:pt x="6856" y="1"/>
                  </a:lnTo>
                  <a:lnTo>
                    <a:pt x="6856" y="1"/>
                  </a:lnTo>
                  <a:close/>
                  <a:moveTo>
                    <a:pt x="6856" y="2226"/>
                  </a:moveTo>
                  <a:lnTo>
                    <a:pt x="7632" y="2226"/>
                  </a:lnTo>
                  <a:lnTo>
                    <a:pt x="7632" y="2226"/>
                  </a:lnTo>
                  <a:lnTo>
                    <a:pt x="7710" y="2226"/>
                  </a:lnTo>
                  <a:lnTo>
                    <a:pt x="7788" y="2277"/>
                  </a:lnTo>
                  <a:lnTo>
                    <a:pt x="7839" y="2355"/>
                  </a:lnTo>
                  <a:lnTo>
                    <a:pt x="7865" y="2458"/>
                  </a:lnTo>
                  <a:lnTo>
                    <a:pt x="7865" y="3235"/>
                  </a:lnTo>
                  <a:lnTo>
                    <a:pt x="7865" y="3235"/>
                  </a:lnTo>
                  <a:lnTo>
                    <a:pt x="7839" y="3338"/>
                  </a:lnTo>
                  <a:lnTo>
                    <a:pt x="7788" y="3416"/>
                  </a:lnTo>
                  <a:lnTo>
                    <a:pt x="7710" y="3467"/>
                  </a:lnTo>
                  <a:lnTo>
                    <a:pt x="7632" y="3467"/>
                  </a:lnTo>
                  <a:lnTo>
                    <a:pt x="6856" y="3467"/>
                  </a:lnTo>
                  <a:lnTo>
                    <a:pt x="6856" y="3467"/>
                  </a:lnTo>
                  <a:lnTo>
                    <a:pt x="6753" y="3467"/>
                  </a:lnTo>
                  <a:lnTo>
                    <a:pt x="6675" y="3416"/>
                  </a:lnTo>
                  <a:lnTo>
                    <a:pt x="6623" y="3338"/>
                  </a:lnTo>
                  <a:lnTo>
                    <a:pt x="6623" y="3235"/>
                  </a:lnTo>
                  <a:lnTo>
                    <a:pt x="6623" y="2458"/>
                  </a:lnTo>
                  <a:lnTo>
                    <a:pt x="6623" y="2458"/>
                  </a:lnTo>
                  <a:lnTo>
                    <a:pt x="6623" y="2355"/>
                  </a:lnTo>
                  <a:lnTo>
                    <a:pt x="6675" y="2277"/>
                  </a:lnTo>
                  <a:lnTo>
                    <a:pt x="6753" y="2226"/>
                  </a:lnTo>
                  <a:lnTo>
                    <a:pt x="6856" y="2226"/>
                  </a:lnTo>
                  <a:lnTo>
                    <a:pt x="6856" y="2226"/>
                  </a:lnTo>
                  <a:close/>
                  <a:moveTo>
                    <a:pt x="4657" y="1"/>
                  </a:moveTo>
                  <a:lnTo>
                    <a:pt x="5433" y="1"/>
                  </a:lnTo>
                  <a:lnTo>
                    <a:pt x="5433" y="1"/>
                  </a:lnTo>
                  <a:lnTo>
                    <a:pt x="5511" y="27"/>
                  </a:lnTo>
                  <a:lnTo>
                    <a:pt x="5589" y="78"/>
                  </a:lnTo>
                  <a:lnTo>
                    <a:pt x="5640" y="156"/>
                  </a:lnTo>
                  <a:lnTo>
                    <a:pt x="5666" y="259"/>
                  </a:lnTo>
                  <a:lnTo>
                    <a:pt x="5666" y="1036"/>
                  </a:lnTo>
                  <a:lnTo>
                    <a:pt x="5666" y="1036"/>
                  </a:lnTo>
                  <a:lnTo>
                    <a:pt x="5640" y="1113"/>
                  </a:lnTo>
                  <a:lnTo>
                    <a:pt x="5589" y="1191"/>
                  </a:lnTo>
                  <a:lnTo>
                    <a:pt x="5511" y="1243"/>
                  </a:lnTo>
                  <a:lnTo>
                    <a:pt x="5433" y="1268"/>
                  </a:lnTo>
                  <a:lnTo>
                    <a:pt x="4657" y="1268"/>
                  </a:lnTo>
                  <a:lnTo>
                    <a:pt x="4657" y="1268"/>
                  </a:lnTo>
                  <a:lnTo>
                    <a:pt x="4554" y="1243"/>
                  </a:lnTo>
                  <a:lnTo>
                    <a:pt x="4476" y="1191"/>
                  </a:lnTo>
                  <a:lnTo>
                    <a:pt x="4424" y="1113"/>
                  </a:lnTo>
                  <a:lnTo>
                    <a:pt x="4398" y="1036"/>
                  </a:lnTo>
                  <a:lnTo>
                    <a:pt x="4398" y="259"/>
                  </a:lnTo>
                  <a:lnTo>
                    <a:pt x="4398" y="259"/>
                  </a:lnTo>
                  <a:lnTo>
                    <a:pt x="4424" y="156"/>
                  </a:lnTo>
                  <a:lnTo>
                    <a:pt x="4476" y="78"/>
                  </a:lnTo>
                  <a:lnTo>
                    <a:pt x="4554" y="27"/>
                  </a:lnTo>
                  <a:lnTo>
                    <a:pt x="4657" y="1"/>
                  </a:lnTo>
                  <a:lnTo>
                    <a:pt x="4657" y="1"/>
                  </a:lnTo>
                  <a:close/>
                  <a:moveTo>
                    <a:pt x="4657" y="2226"/>
                  </a:moveTo>
                  <a:lnTo>
                    <a:pt x="5433" y="2226"/>
                  </a:lnTo>
                  <a:lnTo>
                    <a:pt x="5433" y="2226"/>
                  </a:lnTo>
                  <a:lnTo>
                    <a:pt x="5511" y="2226"/>
                  </a:lnTo>
                  <a:lnTo>
                    <a:pt x="5589" y="2277"/>
                  </a:lnTo>
                  <a:lnTo>
                    <a:pt x="5640" y="2355"/>
                  </a:lnTo>
                  <a:lnTo>
                    <a:pt x="5666" y="2458"/>
                  </a:lnTo>
                  <a:lnTo>
                    <a:pt x="5666" y="3235"/>
                  </a:lnTo>
                  <a:lnTo>
                    <a:pt x="5666" y="3235"/>
                  </a:lnTo>
                  <a:lnTo>
                    <a:pt x="5640" y="3338"/>
                  </a:lnTo>
                  <a:lnTo>
                    <a:pt x="5589" y="3416"/>
                  </a:lnTo>
                  <a:lnTo>
                    <a:pt x="5511" y="3467"/>
                  </a:lnTo>
                  <a:lnTo>
                    <a:pt x="5433" y="3467"/>
                  </a:lnTo>
                  <a:lnTo>
                    <a:pt x="4657" y="3467"/>
                  </a:lnTo>
                  <a:lnTo>
                    <a:pt x="4657" y="3467"/>
                  </a:lnTo>
                  <a:lnTo>
                    <a:pt x="4554" y="3467"/>
                  </a:lnTo>
                  <a:lnTo>
                    <a:pt x="4476" y="3416"/>
                  </a:lnTo>
                  <a:lnTo>
                    <a:pt x="4424" y="3338"/>
                  </a:lnTo>
                  <a:lnTo>
                    <a:pt x="4398" y="3235"/>
                  </a:lnTo>
                  <a:lnTo>
                    <a:pt x="4398" y="2458"/>
                  </a:lnTo>
                  <a:lnTo>
                    <a:pt x="4398" y="2458"/>
                  </a:lnTo>
                  <a:lnTo>
                    <a:pt x="4424" y="2355"/>
                  </a:lnTo>
                  <a:lnTo>
                    <a:pt x="4476" y="2277"/>
                  </a:lnTo>
                  <a:lnTo>
                    <a:pt x="4554" y="2226"/>
                  </a:lnTo>
                  <a:lnTo>
                    <a:pt x="4657" y="2226"/>
                  </a:lnTo>
                  <a:lnTo>
                    <a:pt x="4657" y="2226"/>
                  </a:lnTo>
                  <a:close/>
                  <a:moveTo>
                    <a:pt x="2458" y="1"/>
                  </a:moveTo>
                  <a:lnTo>
                    <a:pt x="3208" y="1"/>
                  </a:lnTo>
                  <a:lnTo>
                    <a:pt x="3208" y="1"/>
                  </a:lnTo>
                  <a:lnTo>
                    <a:pt x="3312" y="27"/>
                  </a:lnTo>
                  <a:lnTo>
                    <a:pt x="3389" y="78"/>
                  </a:lnTo>
                  <a:lnTo>
                    <a:pt x="3441" y="156"/>
                  </a:lnTo>
                  <a:lnTo>
                    <a:pt x="3467" y="259"/>
                  </a:lnTo>
                  <a:lnTo>
                    <a:pt x="3467" y="1036"/>
                  </a:lnTo>
                  <a:lnTo>
                    <a:pt x="3467" y="1036"/>
                  </a:lnTo>
                  <a:lnTo>
                    <a:pt x="3441" y="1113"/>
                  </a:lnTo>
                  <a:lnTo>
                    <a:pt x="3389" y="1191"/>
                  </a:lnTo>
                  <a:lnTo>
                    <a:pt x="3312" y="1243"/>
                  </a:lnTo>
                  <a:lnTo>
                    <a:pt x="3208" y="1268"/>
                  </a:lnTo>
                  <a:lnTo>
                    <a:pt x="2458" y="1268"/>
                  </a:lnTo>
                  <a:lnTo>
                    <a:pt x="2458" y="1268"/>
                  </a:lnTo>
                  <a:lnTo>
                    <a:pt x="2355" y="1243"/>
                  </a:lnTo>
                  <a:lnTo>
                    <a:pt x="2277" y="1191"/>
                  </a:lnTo>
                  <a:lnTo>
                    <a:pt x="2225" y="1113"/>
                  </a:lnTo>
                  <a:lnTo>
                    <a:pt x="2199" y="1036"/>
                  </a:lnTo>
                  <a:lnTo>
                    <a:pt x="2199" y="259"/>
                  </a:lnTo>
                  <a:lnTo>
                    <a:pt x="2199" y="259"/>
                  </a:lnTo>
                  <a:lnTo>
                    <a:pt x="2225" y="156"/>
                  </a:lnTo>
                  <a:lnTo>
                    <a:pt x="2277" y="78"/>
                  </a:lnTo>
                  <a:lnTo>
                    <a:pt x="2355" y="27"/>
                  </a:lnTo>
                  <a:lnTo>
                    <a:pt x="2458" y="1"/>
                  </a:lnTo>
                  <a:lnTo>
                    <a:pt x="2458" y="1"/>
                  </a:lnTo>
                  <a:close/>
                  <a:moveTo>
                    <a:pt x="2458" y="2226"/>
                  </a:moveTo>
                  <a:lnTo>
                    <a:pt x="3208" y="2226"/>
                  </a:lnTo>
                  <a:lnTo>
                    <a:pt x="3208" y="2226"/>
                  </a:lnTo>
                  <a:lnTo>
                    <a:pt x="3312" y="2226"/>
                  </a:lnTo>
                  <a:lnTo>
                    <a:pt x="3389" y="2277"/>
                  </a:lnTo>
                  <a:lnTo>
                    <a:pt x="3441" y="2355"/>
                  </a:lnTo>
                  <a:lnTo>
                    <a:pt x="3467" y="2458"/>
                  </a:lnTo>
                  <a:lnTo>
                    <a:pt x="3467" y="3235"/>
                  </a:lnTo>
                  <a:lnTo>
                    <a:pt x="3467" y="3235"/>
                  </a:lnTo>
                  <a:lnTo>
                    <a:pt x="3441" y="3338"/>
                  </a:lnTo>
                  <a:lnTo>
                    <a:pt x="3389" y="3416"/>
                  </a:lnTo>
                  <a:lnTo>
                    <a:pt x="3312" y="3467"/>
                  </a:lnTo>
                  <a:lnTo>
                    <a:pt x="3208" y="3467"/>
                  </a:lnTo>
                  <a:lnTo>
                    <a:pt x="2458" y="3467"/>
                  </a:lnTo>
                  <a:lnTo>
                    <a:pt x="2458" y="3467"/>
                  </a:lnTo>
                  <a:lnTo>
                    <a:pt x="2355" y="3467"/>
                  </a:lnTo>
                  <a:lnTo>
                    <a:pt x="2277" y="3416"/>
                  </a:lnTo>
                  <a:lnTo>
                    <a:pt x="2225" y="3338"/>
                  </a:lnTo>
                  <a:lnTo>
                    <a:pt x="2199" y="3235"/>
                  </a:lnTo>
                  <a:lnTo>
                    <a:pt x="2199" y="2458"/>
                  </a:lnTo>
                  <a:lnTo>
                    <a:pt x="2199" y="2458"/>
                  </a:lnTo>
                  <a:lnTo>
                    <a:pt x="2225" y="2355"/>
                  </a:lnTo>
                  <a:lnTo>
                    <a:pt x="2277" y="2277"/>
                  </a:lnTo>
                  <a:lnTo>
                    <a:pt x="2355" y="2226"/>
                  </a:lnTo>
                  <a:lnTo>
                    <a:pt x="2458" y="2226"/>
                  </a:lnTo>
                  <a:lnTo>
                    <a:pt x="2458" y="2226"/>
                  </a:lnTo>
                  <a:close/>
                  <a:moveTo>
                    <a:pt x="233" y="1"/>
                  </a:moveTo>
                  <a:lnTo>
                    <a:pt x="1009" y="1"/>
                  </a:lnTo>
                  <a:lnTo>
                    <a:pt x="1009" y="1"/>
                  </a:lnTo>
                  <a:lnTo>
                    <a:pt x="1113" y="27"/>
                  </a:lnTo>
                  <a:lnTo>
                    <a:pt x="1190" y="78"/>
                  </a:lnTo>
                  <a:lnTo>
                    <a:pt x="1242" y="156"/>
                  </a:lnTo>
                  <a:lnTo>
                    <a:pt x="1268" y="259"/>
                  </a:lnTo>
                  <a:lnTo>
                    <a:pt x="1268" y="1036"/>
                  </a:lnTo>
                  <a:lnTo>
                    <a:pt x="1268" y="1036"/>
                  </a:lnTo>
                  <a:lnTo>
                    <a:pt x="1242" y="1113"/>
                  </a:lnTo>
                  <a:lnTo>
                    <a:pt x="1190" y="1191"/>
                  </a:lnTo>
                  <a:lnTo>
                    <a:pt x="1113" y="1243"/>
                  </a:lnTo>
                  <a:lnTo>
                    <a:pt x="1009" y="1268"/>
                  </a:lnTo>
                  <a:lnTo>
                    <a:pt x="233" y="1268"/>
                  </a:lnTo>
                  <a:lnTo>
                    <a:pt x="233" y="1268"/>
                  </a:lnTo>
                  <a:lnTo>
                    <a:pt x="156" y="1243"/>
                  </a:lnTo>
                  <a:lnTo>
                    <a:pt x="78" y="1191"/>
                  </a:lnTo>
                  <a:lnTo>
                    <a:pt x="26" y="1113"/>
                  </a:lnTo>
                  <a:lnTo>
                    <a:pt x="0" y="1036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6" y="27"/>
                  </a:lnTo>
                  <a:lnTo>
                    <a:pt x="233" y="1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26"/>
            <p:cNvSpPr/>
            <p:nvPr/>
          </p:nvSpPr>
          <p:spPr>
            <a:xfrm>
              <a:off x="3389350" y="3519475"/>
              <a:ext cx="244500" cy="41425"/>
            </a:xfrm>
            <a:custGeom>
              <a:rect b="b" l="l" r="r" t="t"/>
              <a:pathLst>
                <a:path extrusionOk="0" h="1657" w="9780">
                  <a:moveTo>
                    <a:pt x="9779" y="1656"/>
                  </a:moveTo>
                  <a:lnTo>
                    <a:pt x="9779" y="802"/>
                  </a:lnTo>
                  <a:lnTo>
                    <a:pt x="9779" y="802"/>
                  </a:lnTo>
                  <a:lnTo>
                    <a:pt x="9754" y="647"/>
                  </a:lnTo>
                  <a:lnTo>
                    <a:pt x="9702" y="492"/>
                  </a:lnTo>
                  <a:lnTo>
                    <a:pt x="9650" y="363"/>
                  </a:lnTo>
                  <a:lnTo>
                    <a:pt x="9547" y="233"/>
                  </a:lnTo>
                  <a:lnTo>
                    <a:pt x="9417" y="156"/>
                  </a:lnTo>
                  <a:lnTo>
                    <a:pt x="9288" y="78"/>
                  </a:lnTo>
                  <a:lnTo>
                    <a:pt x="9133" y="26"/>
                  </a:lnTo>
                  <a:lnTo>
                    <a:pt x="8977" y="0"/>
                  </a:lnTo>
                  <a:lnTo>
                    <a:pt x="802" y="0"/>
                  </a:lnTo>
                  <a:lnTo>
                    <a:pt x="802" y="0"/>
                  </a:lnTo>
                  <a:lnTo>
                    <a:pt x="647" y="26"/>
                  </a:lnTo>
                  <a:lnTo>
                    <a:pt x="492" y="78"/>
                  </a:lnTo>
                  <a:lnTo>
                    <a:pt x="362" y="156"/>
                  </a:lnTo>
                  <a:lnTo>
                    <a:pt x="233" y="233"/>
                  </a:lnTo>
                  <a:lnTo>
                    <a:pt x="155" y="363"/>
                  </a:lnTo>
                  <a:lnTo>
                    <a:pt x="78" y="492"/>
                  </a:lnTo>
                  <a:lnTo>
                    <a:pt x="26" y="647"/>
                  </a:lnTo>
                  <a:lnTo>
                    <a:pt x="0" y="802"/>
                  </a:lnTo>
                  <a:lnTo>
                    <a:pt x="0" y="1656"/>
                  </a:lnTo>
                  <a:lnTo>
                    <a:pt x="9779" y="165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26"/>
            <p:cNvSpPr/>
            <p:nvPr/>
          </p:nvSpPr>
          <p:spPr>
            <a:xfrm>
              <a:off x="3276800" y="3403050"/>
              <a:ext cx="39475" cy="251625"/>
            </a:xfrm>
            <a:custGeom>
              <a:rect b="b" l="l" r="r" t="t"/>
              <a:pathLst>
                <a:path extrusionOk="0" h="10065" w="1579">
                  <a:moveTo>
                    <a:pt x="259" y="8512"/>
                  </a:moveTo>
                  <a:lnTo>
                    <a:pt x="1346" y="8512"/>
                  </a:lnTo>
                  <a:lnTo>
                    <a:pt x="1346" y="8512"/>
                  </a:lnTo>
                  <a:lnTo>
                    <a:pt x="1423" y="8512"/>
                  </a:lnTo>
                  <a:lnTo>
                    <a:pt x="1501" y="8564"/>
                  </a:lnTo>
                  <a:lnTo>
                    <a:pt x="1553" y="8642"/>
                  </a:lnTo>
                  <a:lnTo>
                    <a:pt x="1579" y="8745"/>
                  </a:lnTo>
                  <a:lnTo>
                    <a:pt x="1579" y="9832"/>
                  </a:lnTo>
                  <a:lnTo>
                    <a:pt x="1579" y="9832"/>
                  </a:lnTo>
                  <a:lnTo>
                    <a:pt x="1553" y="9935"/>
                  </a:lnTo>
                  <a:lnTo>
                    <a:pt x="1501" y="10013"/>
                  </a:lnTo>
                  <a:lnTo>
                    <a:pt x="1423" y="10064"/>
                  </a:lnTo>
                  <a:lnTo>
                    <a:pt x="1346" y="10064"/>
                  </a:lnTo>
                  <a:lnTo>
                    <a:pt x="259" y="10064"/>
                  </a:lnTo>
                  <a:lnTo>
                    <a:pt x="259" y="10064"/>
                  </a:lnTo>
                  <a:lnTo>
                    <a:pt x="156" y="10064"/>
                  </a:lnTo>
                  <a:lnTo>
                    <a:pt x="78" y="10013"/>
                  </a:lnTo>
                  <a:lnTo>
                    <a:pt x="26" y="9935"/>
                  </a:lnTo>
                  <a:lnTo>
                    <a:pt x="0" y="9832"/>
                  </a:lnTo>
                  <a:lnTo>
                    <a:pt x="0" y="8745"/>
                  </a:lnTo>
                  <a:lnTo>
                    <a:pt x="0" y="8745"/>
                  </a:lnTo>
                  <a:lnTo>
                    <a:pt x="26" y="8642"/>
                  </a:lnTo>
                  <a:lnTo>
                    <a:pt x="78" y="8564"/>
                  </a:lnTo>
                  <a:lnTo>
                    <a:pt x="156" y="8512"/>
                  </a:lnTo>
                  <a:lnTo>
                    <a:pt x="259" y="8512"/>
                  </a:lnTo>
                  <a:lnTo>
                    <a:pt x="259" y="8512"/>
                  </a:lnTo>
                  <a:close/>
                  <a:moveTo>
                    <a:pt x="259" y="1"/>
                  </a:moveTo>
                  <a:lnTo>
                    <a:pt x="1346" y="1"/>
                  </a:lnTo>
                  <a:lnTo>
                    <a:pt x="1346" y="1"/>
                  </a:lnTo>
                  <a:lnTo>
                    <a:pt x="1423" y="26"/>
                  </a:lnTo>
                  <a:lnTo>
                    <a:pt x="1501" y="78"/>
                  </a:lnTo>
                  <a:lnTo>
                    <a:pt x="1553" y="156"/>
                  </a:lnTo>
                  <a:lnTo>
                    <a:pt x="1579" y="233"/>
                  </a:lnTo>
                  <a:lnTo>
                    <a:pt x="1579" y="1320"/>
                  </a:lnTo>
                  <a:lnTo>
                    <a:pt x="1579" y="1320"/>
                  </a:lnTo>
                  <a:lnTo>
                    <a:pt x="1553" y="1423"/>
                  </a:lnTo>
                  <a:lnTo>
                    <a:pt x="1501" y="1501"/>
                  </a:lnTo>
                  <a:lnTo>
                    <a:pt x="1423" y="1553"/>
                  </a:lnTo>
                  <a:lnTo>
                    <a:pt x="1346" y="1579"/>
                  </a:lnTo>
                  <a:lnTo>
                    <a:pt x="259" y="1579"/>
                  </a:lnTo>
                  <a:lnTo>
                    <a:pt x="259" y="1579"/>
                  </a:lnTo>
                  <a:lnTo>
                    <a:pt x="156" y="1553"/>
                  </a:lnTo>
                  <a:lnTo>
                    <a:pt x="78" y="1501"/>
                  </a:lnTo>
                  <a:lnTo>
                    <a:pt x="26" y="1423"/>
                  </a:lnTo>
                  <a:lnTo>
                    <a:pt x="0" y="1320"/>
                  </a:lnTo>
                  <a:lnTo>
                    <a:pt x="0" y="233"/>
                  </a:lnTo>
                  <a:lnTo>
                    <a:pt x="0" y="233"/>
                  </a:lnTo>
                  <a:lnTo>
                    <a:pt x="26" y="156"/>
                  </a:lnTo>
                  <a:lnTo>
                    <a:pt x="78" y="78"/>
                  </a:lnTo>
                  <a:lnTo>
                    <a:pt x="156" y="26"/>
                  </a:lnTo>
                  <a:lnTo>
                    <a:pt x="259" y="1"/>
                  </a:lnTo>
                  <a:lnTo>
                    <a:pt x="259" y="1"/>
                  </a:lnTo>
                  <a:close/>
                  <a:moveTo>
                    <a:pt x="259" y="2821"/>
                  </a:moveTo>
                  <a:lnTo>
                    <a:pt x="1346" y="2821"/>
                  </a:lnTo>
                  <a:lnTo>
                    <a:pt x="1346" y="2821"/>
                  </a:lnTo>
                  <a:lnTo>
                    <a:pt x="1423" y="2846"/>
                  </a:lnTo>
                  <a:lnTo>
                    <a:pt x="1501" y="2898"/>
                  </a:lnTo>
                  <a:lnTo>
                    <a:pt x="1553" y="2976"/>
                  </a:lnTo>
                  <a:lnTo>
                    <a:pt x="1579" y="3079"/>
                  </a:lnTo>
                  <a:lnTo>
                    <a:pt x="1579" y="4166"/>
                  </a:lnTo>
                  <a:lnTo>
                    <a:pt x="1579" y="4166"/>
                  </a:lnTo>
                  <a:lnTo>
                    <a:pt x="1553" y="4269"/>
                  </a:lnTo>
                  <a:lnTo>
                    <a:pt x="1501" y="4347"/>
                  </a:lnTo>
                  <a:lnTo>
                    <a:pt x="1423" y="4399"/>
                  </a:lnTo>
                  <a:lnTo>
                    <a:pt x="1346" y="4399"/>
                  </a:lnTo>
                  <a:lnTo>
                    <a:pt x="259" y="4399"/>
                  </a:lnTo>
                  <a:lnTo>
                    <a:pt x="259" y="4399"/>
                  </a:lnTo>
                  <a:lnTo>
                    <a:pt x="156" y="4399"/>
                  </a:lnTo>
                  <a:lnTo>
                    <a:pt x="78" y="4347"/>
                  </a:lnTo>
                  <a:lnTo>
                    <a:pt x="26" y="4269"/>
                  </a:lnTo>
                  <a:lnTo>
                    <a:pt x="0" y="4166"/>
                  </a:lnTo>
                  <a:lnTo>
                    <a:pt x="0" y="3079"/>
                  </a:lnTo>
                  <a:lnTo>
                    <a:pt x="0" y="3079"/>
                  </a:lnTo>
                  <a:lnTo>
                    <a:pt x="26" y="2976"/>
                  </a:lnTo>
                  <a:lnTo>
                    <a:pt x="78" y="2898"/>
                  </a:lnTo>
                  <a:lnTo>
                    <a:pt x="156" y="2846"/>
                  </a:lnTo>
                  <a:lnTo>
                    <a:pt x="259" y="2821"/>
                  </a:lnTo>
                  <a:lnTo>
                    <a:pt x="259" y="2821"/>
                  </a:lnTo>
                  <a:close/>
                  <a:moveTo>
                    <a:pt x="259" y="5666"/>
                  </a:moveTo>
                  <a:lnTo>
                    <a:pt x="1346" y="5666"/>
                  </a:lnTo>
                  <a:lnTo>
                    <a:pt x="1346" y="5666"/>
                  </a:lnTo>
                  <a:lnTo>
                    <a:pt x="1423" y="5692"/>
                  </a:lnTo>
                  <a:lnTo>
                    <a:pt x="1501" y="5744"/>
                  </a:lnTo>
                  <a:lnTo>
                    <a:pt x="1553" y="5822"/>
                  </a:lnTo>
                  <a:lnTo>
                    <a:pt x="1579" y="5899"/>
                  </a:lnTo>
                  <a:lnTo>
                    <a:pt x="1579" y="6986"/>
                  </a:lnTo>
                  <a:lnTo>
                    <a:pt x="1579" y="6986"/>
                  </a:lnTo>
                  <a:lnTo>
                    <a:pt x="1553" y="7089"/>
                  </a:lnTo>
                  <a:lnTo>
                    <a:pt x="1501" y="7167"/>
                  </a:lnTo>
                  <a:lnTo>
                    <a:pt x="1423" y="7219"/>
                  </a:lnTo>
                  <a:lnTo>
                    <a:pt x="1346" y="7245"/>
                  </a:lnTo>
                  <a:lnTo>
                    <a:pt x="259" y="7245"/>
                  </a:lnTo>
                  <a:lnTo>
                    <a:pt x="259" y="7245"/>
                  </a:lnTo>
                  <a:lnTo>
                    <a:pt x="156" y="7219"/>
                  </a:lnTo>
                  <a:lnTo>
                    <a:pt x="78" y="7167"/>
                  </a:lnTo>
                  <a:lnTo>
                    <a:pt x="26" y="7089"/>
                  </a:lnTo>
                  <a:lnTo>
                    <a:pt x="0" y="6986"/>
                  </a:lnTo>
                  <a:lnTo>
                    <a:pt x="0" y="5899"/>
                  </a:lnTo>
                  <a:lnTo>
                    <a:pt x="0" y="5899"/>
                  </a:lnTo>
                  <a:lnTo>
                    <a:pt x="26" y="5822"/>
                  </a:lnTo>
                  <a:lnTo>
                    <a:pt x="78" y="5744"/>
                  </a:lnTo>
                  <a:lnTo>
                    <a:pt x="156" y="5692"/>
                  </a:lnTo>
                  <a:lnTo>
                    <a:pt x="259" y="5666"/>
                  </a:lnTo>
                  <a:lnTo>
                    <a:pt x="259" y="566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26"/>
            <p:cNvSpPr/>
            <p:nvPr/>
          </p:nvSpPr>
          <p:spPr>
            <a:xfrm>
              <a:off x="3236700" y="3362950"/>
              <a:ext cx="402975" cy="366100"/>
            </a:xfrm>
            <a:custGeom>
              <a:rect b="b" l="l" r="r" t="t"/>
              <a:pathLst>
                <a:path extrusionOk="0" h="14644" w="16119">
                  <a:moveTo>
                    <a:pt x="4140" y="1682"/>
                  </a:moveTo>
                  <a:lnTo>
                    <a:pt x="4036" y="1708"/>
                  </a:lnTo>
                  <a:lnTo>
                    <a:pt x="3959" y="1760"/>
                  </a:lnTo>
                  <a:lnTo>
                    <a:pt x="3907" y="1837"/>
                  </a:lnTo>
                  <a:lnTo>
                    <a:pt x="3907" y="1915"/>
                  </a:lnTo>
                  <a:lnTo>
                    <a:pt x="3907" y="2018"/>
                  </a:lnTo>
                  <a:lnTo>
                    <a:pt x="3959" y="2096"/>
                  </a:lnTo>
                  <a:lnTo>
                    <a:pt x="4036" y="2122"/>
                  </a:lnTo>
                  <a:lnTo>
                    <a:pt x="4140" y="2148"/>
                  </a:lnTo>
                  <a:lnTo>
                    <a:pt x="6572" y="2148"/>
                  </a:lnTo>
                  <a:lnTo>
                    <a:pt x="6675" y="2122"/>
                  </a:lnTo>
                  <a:lnTo>
                    <a:pt x="6753" y="2096"/>
                  </a:lnTo>
                  <a:lnTo>
                    <a:pt x="6805" y="2018"/>
                  </a:lnTo>
                  <a:lnTo>
                    <a:pt x="6805" y="1915"/>
                  </a:lnTo>
                  <a:lnTo>
                    <a:pt x="6805" y="1837"/>
                  </a:lnTo>
                  <a:lnTo>
                    <a:pt x="6753" y="1760"/>
                  </a:lnTo>
                  <a:lnTo>
                    <a:pt x="6675" y="1708"/>
                  </a:lnTo>
                  <a:lnTo>
                    <a:pt x="6572" y="1682"/>
                  </a:lnTo>
                  <a:close/>
                  <a:moveTo>
                    <a:pt x="7814" y="803"/>
                  </a:moveTo>
                  <a:lnTo>
                    <a:pt x="9754" y="2743"/>
                  </a:lnTo>
                  <a:lnTo>
                    <a:pt x="8590" y="2743"/>
                  </a:lnTo>
                  <a:lnTo>
                    <a:pt x="8435" y="2717"/>
                  </a:lnTo>
                  <a:lnTo>
                    <a:pt x="8279" y="2665"/>
                  </a:lnTo>
                  <a:lnTo>
                    <a:pt x="8150" y="2614"/>
                  </a:lnTo>
                  <a:lnTo>
                    <a:pt x="8046" y="2510"/>
                  </a:lnTo>
                  <a:lnTo>
                    <a:pt x="7943" y="2407"/>
                  </a:lnTo>
                  <a:lnTo>
                    <a:pt x="7891" y="2277"/>
                  </a:lnTo>
                  <a:lnTo>
                    <a:pt x="7839" y="2122"/>
                  </a:lnTo>
                  <a:lnTo>
                    <a:pt x="7814" y="1967"/>
                  </a:lnTo>
                  <a:lnTo>
                    <a:pt x="7814" y="803"/>
                  </a:lnTo>
                  <a:close/>
                  <a:moveTo>
                    <a:pt x="2950" y="1837"/>
                  </a:moveTo>
                  <a:lnTo>
                    <a:pt x="2950" y="2950"/>
                  </a:lnTo>
                  <a:lnTo>
                    <a:pt x="1837" y="2950"/>
                  </a:lnTo>
                  <a:lnTo>
                    <a:pt x="1837" y="1837"/>
                  </a:lnTo>
                  <a:close/>
                  <a:moveTo>
                    <a:pt x="4140" y="2614"/>
                  </a:moveTo>
                  <a:lnTo>
                    <a:pt x="4036" y="2639"/>
                  </a:lnTo>
                  <a:lnTo>
                    <a:pt x="3959" y="2691"/>
                  </a:lnTo>
                  <a:lnTo>
                    <a:pt x="3907" y="2769"/>
                  </a:lnTo>
                  <a:lnTo>
                    <a:pt x="3907" y="2872"/>
                  </a:lnTo>
                  <a:lnTo>
                    <a:pt x="3907" y="2950"/>
                  </a:lnTo>
                  <a:lnTo>
                    <a:pt x="3959" y="3027"/>
                  </a:lnTo>
                  <a:lnTo>
                    <a:pt x="4036" y="3079"/>
                  </a:lnTo>
                  <a:lnTo>
                    <a:pt x="4140" y="3105"/>
                  </a:lnTo>
                  <a:lnTo>
                    <a:pt x="5718" y="3105"/>
                  </a:lnTo>
                  <a:lnTo>
                    <a:pt x="5821" y="3079"/>
                  </a:lnTo>
                  <a:lnTo>
                    <a:pt x="5899" y="3027"/>
                  </a:lnTo>
                  <a:lnTo>
                    <a:pt x="5951" y="2950"/>
                  </a:lnTo>
                  <a:lnTo>
                    <a:pt x="5951" y="2872"/>
                  </a:lnTo>
                  <a:lnTo>
                    <a:pt x="5951" y="2769"/>
                  </a:lnTo>
                  <a:lnTo>
                    <a:pt x="5899" y="2691"/>
                  </a:lnTo>
                  <a:lnTo>
                    <a:pt x="5821" y="2639"/>
                  </a:lnTo>
                  <a:lnTo>
                    <a:pt x="5718" y="2614"/>
                  </a:lnTo>
                  <a:close/>
                  <a:moveTo>
                    <a:pt x="4036" y="4528"/>
                  </a:moveTo>
                  <a:lnTo>
                    <a:pt x="3959" y="4580"/>
                  </a:lnTo>
                  <a:lnTo>
                    <a:pt x="3907" y="4657"/>
                  </a:lnTo>
                  <a:lnTo>
                    <a:pt x="3907" y="4761"/>
                  </a:lnTo>
                  <a:lnTo>
                    <a:pt x="3907" y="4838"/>
                  </a:lnTo>
                  <a:lnTo>
                    <a:pt x="3959" y="4916"/>
                  </a:lnTo>
                  <a:lnTo>
                    <a:pt x="4036" y="4968"/>
                  </a:lnTo>
                  <a:lnTo>
                    <a:pt x="4140" y="4994"/>
                  </a:lnTo>
                  <a:lnTo>
                    <a:pt x="6572" y="4994"/>
                  </a:lnTo>
                  <a:lnTo>
                    <a:pt x="6675" y="4968"/>
                  </a:lnTo>
                  <a:lnTo>
                    <a:pt x="6753" y="4916"/>
                  </a:lnTo>
                  <a:lnTo>
                    <a:pt x="6805" y="4838"/>
                  </a:lnTo>
                  <a:lnTo>
                    <a:pt x="6805" y="4761"/>
                  </a:lnTo>
                  <a:lnTo>
                    <a:pt x="6805" y="4657"/>
                  </a:lnTo>
                  <a:lnTo>
                    <a:pt x="6753" y="4580"/>
                  </a:lnTo>
                  <a:lnTo>
                    <a:pt x="6675" y="4528"/>
                  </a:lnTo>
                  <a:close/>
                  <a:moveTo>
                    <a:pt x="2950" y="4683"/>
                  </a:moveTo>
                  <a:lnTo>
                    <a:pt x="2950" y="5770"/>
                  </a:lnTo>
                  <a:lnTo>
                    <a:pt x="1837" y="5770"/>
                  </a:lnTo>
                  <a:lnTo>
                    <a:pt x="1837" y="4683"/>
                  </a:lnTo>
                  <a:close/>
                  <a:moveTo>
                    <a:pt x="4140" y="5459"/>
                  </a:moveTo>
                  <a:lnTo>
                    <a:pt x="4036" y="5485"/>
                  </a:lnTo>
                  <a:lnTo>
                    <a:pt x="3959" y="5537"/>
                  </a:lnTo>
                  <a:lnTo>
                    <a:pt x="3907" y="5615"/>
                  </a:lnTo>
                  <a:lnTo>
                    <a:pt x="3907" y="5692"/>
                  </a:lnTo>
                  <a:lnTo>
                    <a:pt x="3907" y="5796"/>
                  </a:lnTo>
                  <a:lnTo>
                    <a:pt x="3959" y="5873"/>
                  </a:lnTo>
                  <a:lnTo>
                    <a:pt x="4036" y="5925"/>
                  </a:lnTo>
                  <a:lnTo>
                    <a:pt x="5821" y="5925"/>
                  </a:lnTo>
                  <a:lnTo>
                    <a:pt x="5899" y="5873"/>
                  </a:lnTo>
                  <a:lnTo>
                    <a:pt x="5951" y="5796"/>
                  </a:lnTo>
                  <a:lnTo>
                    <a:pt x="5951" y="5692"/>
                  </a:lnTo>
                  <a:lnTo>
                    <a:pt x="5951" y="5615"/>
                  </a:lnTo>
                  <a:lnTo>
                    <a:pt x="5899" y="5537"/>
                  </a:lnTo>
                  <a:lnTo>
                    <a:pt x="5821" y="5485"/>
                  </a:lnTo>
                  <a:lnTo>
                    <a:pt x="5718" y="5459"/>
                  </a:lnTo>
                  <a:close/>
                  <a:moveTo>
                    <a:pt x="15083" y="6494"/>
                  </a:moveTo>
                  <a:lnTo>
                    <a:pt x="15213" y="6520"/>
                  </a:lnTo>
                  <a:lnTo>
                    <a:pt x="15316" y="6546"/>
                  </a:lnTo>
                  <a:lnTo>
                    <a:pt x="15394" y="6598"/>
                  </a:lnTo>
                  <a:lnTo>
                    <a:pt x="15472" y="6675"/>
                  </a:lnTo>
                  <a:lnTo>
                    <a:pt x="15549" y="6753"/>
                  </a:lnTo>
                  <a:lnTo>
                    <a:pt x="15601" y="6856"/>
                  </a:lnTo>
                  <a:lnTo>
                    <a:pt x="15627" y="6960"/>
                  </a:lnTo>
                  <a:lnTo>
                    <a:pt x="15653" y="7063"/>
                  </a:lnTo>
                  <a:lnTo>
                    <a:pt x="15653" y="7684"/>
                  </a:lnTo>
                  <a:lnTo>
                    <a:pt x="6339" y="7684"/>
                  </a:lnTo>
                  <a:lnTo>
                    <a:pt x="6339" y="7063"/>
                  </a:lnTo>
                  <a:lnTo>
                    <a:pt x="6365" y="6960"/>
                  </a:lnTo>
                  <a:lnTo>
                    <a:pt x="6391" y="6856"/>
                  </a:lnTo>
                  <a:lnTo>
                    <a:pt x="6442" y="6753"/>
                  </a:lnTo>
                  <a:lnTo>
                    <a:pt x="6520" y="6675"/>
                  </a:lnTo>
                  <a:lnTo>
                    <a:pt x="6598" y="6598"/>
                  </a:lnTo>
                  <a:lnTo>
                    <a:pt x="6701" y="6546"/>
                  </a:lnTo>
                  <a:lnTo>
                    <a:pt x="6805" y="6520"/>
                  </a:lnTo>
                  <a:lnTo>
                    <a:pt x="6908" y="6494"/>
                  </a:lnTo>
                  <a:lnTo>
                    <a:pt x="7400" y="6494"/>
                  </a:lnTo>
                  <a:lnTo>
                    <a:pt x="7400" y="6779"/>
                  </a:lnTo>
                  <a:lnTo>
                    <a:pt x="7400" y="6856"/>
                  </a:lnTo>
                  <a:lnTo>
                    <a:pt x="7451" y="6934"/>
                  </a:lnTo>
                  <a:lnTo>
                    <a:pt x="7529" y="6986"/>
                  </a:lnTo>
                  <a:lnTo>
                    <a:pt x="7632" y="7012"/>
                  </a:lnTo>
                  <a:lnTo>
                    <a:pt x="7710" y="6986"/>
                  </a:lnTo>
                  <a:lnTo>
                    <a:pt x="7788" y="6934"/>
                  </a:lnTo>
                  <a:lnTo>
                    <a:pt x="7839" y="6856"/>
                  </a:lnTo>
                  <a:lnTo>
                    <a:pt x="7865" y="6779"/>
                  </a:lnTo>
                  <a:lnTo>
                    <a:pt x="7865" y="6494"/>
                  </a:lnTo>
                  <a:lnTo>
                    <a:pt x="8745" y="6494"/>
                  </a:lnTo>
                  <a:lnTo>
                    <a:pt x="8745" y="6779"/>
                  </a:lnTo>
                  <a:lnTo>
                    <a:pt x="8745" y="6856"/>
                  </a:lnTo>
                  <a:lnTo>
                    <a:pt x="8797" y="6934"/>
                  </a:lnTo>
                  <a:lnTo>
                    <a:pt x="8874" y="6986"/>
                  </a:lnTo>
                  <a:lnTo>
                    <a:pt x="8978" y="7012"/>
                  </a:lnTo>
                  <a:lnTo>
                    <a:pt x="9055" y="6986"/>
                  </a:lnTo>
                  <a:lnTo>
                    <a:pt x="9133" y="6934"/>
                  </a:lnTo>
                  <a:lnTo>
                    <a:pt x="9185" y="6856"/>
                  </a:lnTo>
                  <a:lnTo>
                    <a:pt x="9211" y="6779"/>
                  </a:lnTo>
                  <a:lnTo>
                    <a:pt x="9211" y="6494"/>
                  </a:lnTo>
                  <a:lnTo>
                    <a:pt x="10090" y="6494"/>
                  </a:lnTo>
                  <a:lnTo>
                    <a:pt x="10090" y="6779"/>
                  </a:lnTo>
                  <a:lnTo>
                    <a:pt x="10116" y="6856"/>
                  </a:lnTo>
                  <a:lnTo>
                    <a:pt x="10168" y="6934"/>
                  </a:lnTo>
                  <a:lnTo>
                    <a:pt x="10220" y="6986"/>
                  </a:lnTo>
                  <a:lnTo>
                    <a:pt x="10323" y="7012"/>
                  </a:lnTo>
                  <a:lnTo>
                    <a:pt x="10427" y="6986"/>
                  </a:lnTo>
                  <a:lnTo>
                    <a:pt x="10478" y="6934"/>
                  </a:lnTo>
                  <a:lnTo>
                    <a:pt x="10530" y="6856"/>
                  </a:lnTo>
                  <a:lnTo>
                    <a:pt x="10556" y="6779"/>
                  </a:lnTo>
                  <a:lnTo>
                    <a:pt x="10556" y="6494"/>
                  </a:lnTo>
                  <a:lnTo>
                    <a:pt x="11436" y="6494"/>
                  </a:lnTo>
                  <a:lnTo>
                    <a:pt x="11436" y="6779"/>
                  </a:lnTo>
                  <a:lnTo>
                    <a:pt x="11461" y="6856"/>
                  </a:lnTo>
                  <a:lnTo>
                    <a:pt x="11513" y="6934"/>
                  </a:lnTo>
                  <a:lnTo>
                    <a:pt x="11591" y="6986"/>
                  </a:lnTo>
                  <a:lnTo>
                    <a:pt x="11668" y="7012"/>
                  </a:lnTo>
                  <a:lnTo>
                    <a:pt x="11772" y="6986"/>
                  </a:lnTo>
                  <a:lnTo>
                    <a:pt x="11850" y="6934"/>
                  </a:lnTo>
                  <a:lnTo>
                    <a:pt x="11901" y="6856"/>
                  </a:lnTo>
                  <a:lnTo>
                    <a:pt x="11901" y="6779"/>
                  </a:lnTo>
                  <a:lnTo>
                    <a:pt x="11901" y="6494"/>
                  </a:lnTo>
                  <a:lnTo>
                    <a:pt x="12781" y="6494"/>
                  </a:lnTo>
                  <a:lnTo>
                    <a:pt x="12781" y="6779"/>
                  </a:lnTo>
                  <a:lnTo>
                    <a:pt x="12807" y="6856"/>
                  </a:lnTo>
                  <a:lnTo>
                    <a:pt x="12859" y="6934"/>
                  </a:lnTo>
                  <a:lnTo>
                    <a:pt x="12936" y="6986"/>
                  </a:lnTo>
                  <a:lnTo>
                    <a:pt x="13014" y="7012"/>
                  </a:lnTo>
                  <a:lnTo>
                    <a:pt x="13117" y="6986"/>
                  </a:lnTo>
                  <a:lnTo>
                    <a:pt x="13195" y="6934"/>
                  </a:lnTo>
                  <a:lnTo>
                    <a:pt x="13247" y="6856"/>
                  </a:lnTo>
                  <a:lnTo>
                    <a:pt x="13247" y="6779"/>
                  </a:lnTo>
                  <a:lnTo>
                    <a:pt x="13247" y="6494"/>
                  </a:lnTo>
                  <a:lnTo>
                    <a:pt x="14126" y="6494"/>
                  </a:lnTo>
                  <a:lnTo>
                    <a:pt x="14126" y="6779"/>
                  </a:lnTo>
                  <a:lnTo>
                    <a:pt x="14152" y="6856"/>
                  </a:lnTo>
                  <a:lnTo>
                    <a:pt x="14204" y="6934"/>
                  </a:lnTo>
                  <a:lnTo>
                    <a:pt x="14281" y="6986"/>
                  </a:lnTo>
                  <a:lnTo>
                    <a:pt x="14359" y="7012"/>
                  </a:lnTo>
                  <a:lnTo>
                    <a:pt x="14463" y="6986"/>
                  </a:lnTo>
                  <a:lnTo>
                    <a:pt x="14540" y="6934"/>
                  </a:lnTo>
                  <a:lnTo>
                    <a:pt x="14592" y="6856"/>
                  </a:lnTo>
                  <a:lnTo>
                    <a:pt x="14592" y="6779"/>
                  </a:lnTo>
                  <a:lnTo>
                    <a:pt x="14592" y="6494"/>
                  </a:lnTo>
                  <a:close/>
                  <a:moveTo>
                    <a:pt x="4140" y="7348"/>
                  </a:moveTo>
                  <a:lnTo>
                    <a:pt x="4036" y="7374"/>
                  </a:lnTo>
                  <a:lnTo>
                    <a:pt x="3959" y="7426"/>
                  </a:lnTo>
                  <a:lnTo>
                    <a:pt x="3907" y="7503"/>
                  </a:lnTo>
                  <a:lnTo>
                    <a:pt x="3907" y="7581"/>
                  </a:lnTo>
                  <a:lnTo>
                    <a:pt x="3907" y="7684"/>
                  </a:lnTo>
                  <a:lnTo>
                    <a:pt x="3959" y="7762"/>
                  </a:lnTo>
                  <a:lnTo>
                    <a:pt x="4036" y="7814"/>
                  </a:lnTo>
                  <a:lnTo>
                    <a:pt x="5252" y="7814"/>
                  </a:lnTo>
                  <a:lnTo>
                    <a:pt x="5330" y="7762"/>
                  </a:lnTo>
                  <a:lnTo>
                    <a:pt x="5382" y="7684"/>
                  </a:lnTo>
                  <a:lnTo>
                    <a:pt x="5408" y="7581"/>
                  </a:lnTo>
                  <a:lnTo>
                    <a:pt x="5382" y="7503"/>
                  </a:lnTo>
                  <a:lnTo>
                    <a:pt x="5330" y="7426"/>
                  </a:lnTo>
                  <a:lnTo>
                    <a:pt x="5252" y="7374"/>
                  </a:lnTo>
                  <a:lnTo>
                    <a:pt x="5175" y="7348"/>
                  </a:lnTo>
                  <a:close/>
                  <a:moveTo>
                    <a:pt x="2950" y="7503"/>
                  </a:moveTo>
                  <a:lnTo>
                    <a:pt x="2950" y="8616"/>
                  </a:lnTo>
                  <a:lnTo>
                    <a:pt x="1837" y="8616"/>
                  </a:lnTo>
                  <a:lnTo>
                    <a:pt x="1837" y="7503"/>
                  </a:lnTo>
                  <a:close/>
                  <a:moveTo>
                    <a:pt x="4036" y="8305"/>
                  </a:moveTo>
                  <a:lnTo>
                    <a:pt x="3959" y="8357"/>
                  </a:lnTo>
                  <a:lnTo>
                    <a:pt x="3907" y="8435"/>
                  </a:lnTo>
                  <a:lnTo>
                    <a:pt x="3907" y="8538"/>
                  </a:lnTo>
                  <a:lnTo>
                    <a:pt x="3907" y="8616"/>
                  </a:lnTo>
                  <a:lnTo>
                    <a:pt x="3959" y="8693"/>
                  </a:lnTo>
                  <a:lnTo>
                    <a:pt x="4036" y="8745"/>
                  </a:lnTo>
                  <a:lnTo>
                    <a:pt x="4140" y="8771"/>
                  </a:lnTo>
                  <a:lnTo>
                    <a:pt x="5175" y="8771"/>
                  </a:lnTo>
                  <a:lnTo>
                    <a:pt x="5252" y="8745"/>
                  </a:lnTo>
                  <a:lnTo>
                    <a:pt x="5330" y="8693"/>
                  </a:lnTo>
                  <a:lnTo>
                    <a:pt x="5382" y="8616"/>
                  </a:lnTo>
                  <a:lnTo>
                    <a:pt x="5408" y="8538"/>
                  </a:lnTo>
                  <a:lnTo>
                    <a:pt x="5382" y="8435"/>
                  </a:lnTo>
                  <a:lnTo>
                    <a:pt x="5330" y="8357"/>
                  </a:lnTo>
                  <a:lnTo>
                    <a:pt x="5252" y="8305"/>
                  </a:lnTo>
                  <a:close/>
                  <a:moveTo>
                    <a:pt x="8072" y="9676"/>
                  </a:moveTo>
                  <a:lnTo>
                    <a:pt x="8072" y="10453"/>
                  </a:lnTo>
                  <a:lnTo>
                    <a:pt x="7296" y="10453"/>
                  </a:lnTo>
                  <a:lnTo>
                    <a:pt x="7296" y="9676"/>
                  </a:lnTo>
                  <a:close/>
                  <a:moveTo>
                    <a:pt x="10297" y="9676"/>
                  </a:moveTo>
                  <a:lnTo>
                    <a:pt x="10297" y="10453"/>
                  </a:lnTo>
                  <a:lnTo>
                    <a:pt x="9495" y="10453"/>
                  </a:lnTo>
                  <a:lnTo>
                    <a:pt x="9495" y="9676"/>
                  </a:lnTo>
                  <a:close/>
                  <a:moveTo>
                    <a:pt x="12496" y="9676"/>
                  </a:moveTo>
                  <a:lnTo>
                    <a:pt x="12496" y="10453"/>
                  </a:lnTo>
                  <a:lnTo>
                    <a:pt x="11694" y="10453"/>
                  </a:lnTo>
                  <a:lnTo>
                    <a:pt x="11694" y="9676"/>
                  </a:lnTo>
                  <a:close/>
                  <a:moveTo>
                    <a:pt x="14695" y="9676"/>
                  </a:moveTo>
                  <a:lnTo>
                    <a:pt x="14695" y="10453"/>
                  </a:lnTo>
                  <a:lnTo>
                    <a:pt x="13919" y="10453"/>
                  </a:lnTo>
                  <a:lnTo>
                    <a:pt x="13919" y="9676"/>
                  </a:lnTo>
                  <a:close/>
                  <a:moveTo>
                    <a:pt x="4036" y="10194"/>
                  </a:moveTo>
                  <a:lnTo>
                    <a:pt x="3959" y="10246"/>
                  </a:lnTo>
                  <a:lnTo>
                    <a:pt x="3907" y="10323"/>
                  </a:lnTo>
                  <a:lnTo>
                    <a:pt x="3907" y="10427"/>
                  </a:lnTo>
                  <a:lnTo>
                    <a:pt x="3907" y="10504"/>
                  </a:lnTo>
                  <a:lnTo>
                    <a:pt x="3959" y="10582"/>
                  </a:lnTo>
                  <a:lnTo>
                    <a:pt x="4036" y="10634"/>
                  </a:lnTo>
                  <a:lnTo>
                    <a:pt x="4140" y="10660"/>
                  </a:lnTo>
                  <a:lnTo>
                    <a:pt x="5175" y="10660"/>
                  </a:lnTo>
                  <a:lnTo>
                    <a:pt x="5252" y="10634"/>
                  </a:lnTo>
                  <a:lnTo>
                    <a:pt x="5330" y="10582"/>
                  </a:lnTo>
                  <a:lnTo>
                    <a:pt x="5382" y="10504"/>
                  </a:lnTo>
                  <a:lnTo>
                    <a:pt x="5408" y="10427"/>
                  </a:lnTo>
                  <a:lnTo>
                    <a:pt x="5382" y="10323"/>
                  </a:lnTo>
                  <a:lnTo>
                    <a:pt x="5330" y="10246"/>
                  </a:lnTo>
                  <a:lnTo>
                    <a:pt x="5252" y="10194"/>
                  </a:lnTo>
                  <a:close/>
                  <a:moveTo>
                    <a:pt x="7063" y="9185"/>
                  </a:moveTo>
                  <a:lnTo>
                    <a:pt x="6960" y="9211"/>
                  </a:lnTo>
                  <a:lnTo>
                    <a:pt x="6882" y="9262"/>
                  </a:lnTo>
                  <a:lnTo>
                    <a:pt x="6830" y="9340"/>
                  </a:lnTo>
                  <a:lnTo>
                    <a:pt x="6830" y="9418"/>
                  </a:lnTo>
                  <a:lnTo>
                    <a:pt x="6830" y="10685"/>
                  </a:lnTo>
                  <a:lnTo>
                    <a:pt x="6830" y="10789"/>
                  </a:lnTo>
                  <a:lnTo>
                    <a:pt x="6882" y="10866"/>
                  </a:lnTo>
                  <a:lnTo>
                    <a:pt x="6960" y="10918"/>
                  </a:lnTo>
                  <a:lnTo>
                    <a:pt x="8409" y="10918"/>
                  </a:lnTo>
                  <a:lnTo>
                    <a:pt x="8486" y="10866"/>
                  </a:lnTo>
                  <a:lnTo>
                    <a:pt x="8538" y="10789"/>
                  </a:lnTo>
                  <a:lnTo>
                    <a:pt x="8564" y="10685"/>
                  </a:lnTo>
                  <a:lnTo>
                    <a:pt x="8564" y="9418"/>
                  </a:lnTo>
                  <a:lnTo>
                    <a:pt x="8538" y="9340"/>
                  </a:lnTo>
                  <a:lnTo>
                    <a:pt x="8486" y="9262"/>
                  </a:lnTo>
                  <a:lnTo>
                    <a:pt x="8409" y="9211"/>
                  </a:lnTo>
                  <a:lnTo>
                    <a:pt x="8331" y="9185"/>
                  </a:lnTo>
                  <a:close/>
                  <a:moveTo>
                    <a:pt x="9262" y="9185"/>
                  </a:moveTo>
                  <a:lnTo>
                    <a:pt x="9185" y="9211"/>
                  </a:lnTo>
                  <a:lnTo>
                    <a:pt x="9107" y="9262"/>
                  </a:lnTo>
                  <a:lnTo>
                    <a:pt x="9055" y="9340"/>
                  </a:lnTo>
                  <a:lnTo>
                    <a:pt x="9030" y="9418"/>
                  </a:lnTo>
                  <a:lnTo>
                    <a:pt x="9030" y="10685"/>
                  </a:lnTo>
                  <a:lnTo>
                    <a:pt x="9055" y="10789"/>
                  </a:lnTo>
                  <a:lnTo>
                    <a:pt x="9107" y="10866"/>
                  </a:lnTo>
                  <a:lnTo>
                    <a:pt x="9185" y="10918"/>
                  </a:lnTo>
                  <a:lnTo>
                    <a:pt x="10608" y="10918"/>
                  </a:lnTo>
                  <a:lnTo>
                    <a:pt x="10685" y="10866"/>
                  </a:lnTo>
                  <a:lnTo>
                    <a:pt x="10737" y="10789"/>
                  </a:lnTo>
                  <a:lnTo>
                    <a:pt x="10763" y="10685"/>
                  </a:lnTo>
                  <a:lnTo>
                    <a:pt x="10763" y="9418"/>
                  </a:lnTo>
                  <a:lnTo>
                    <a:pt x="10737" y="9340"/>
                  </a:lnTo>
                  <a:lnTo>
                    <a:pt x="10685" y="9262"/>
                  </a:lnTo>
                  <a:lnTo>
                    <a:pt x="10608" y="9211"/>
                  </a:lnTo>
                  <a:lnTo>
                    <a:pt x="10530" y="9185"/>
                  </a:lnTo>
                  <a:close/>
                  <a:moveTo>
                    <a:pt x="11461" y="9185"/>
                  </a:moveTo>
                  <a:lnTo>
                    <a:pt x="11384" y="9211"/>
                  </a:lnTo>
                  <a:lnTo>
                    <a:pt x="11306" y="9262"/>
                  </a:lnTo>
                  <a:lnTo>
                    <a:pt x="11255" y="9340"/>
                  </a:lnTo>
                  <a:lnTo>
                    <a:pt x="11229" y="9418"/>
                  </a:lnTo>
                  <a:lnTo>
                    <a:pt x="11229" y="10685"/>
                  </a:lnTo>
                  <a:lnTo>
                    <a:pt x="11255" y="10789"/>
                  </a:lnTo>
                  <a:lnTo>
                    <a:pt x="11306" y="10866"/>
                  </a:lnTo>
                  <a:lnTo>
                    <a:pt x="11384" y="10918"/>
                  </a:lnTo>
                  <a:lnTo>
                    <a:pt x="12833" y="10918"/>
                  </a:lnTo>
                  <a:lnTo>
                    <a:pt x="12884" y="10866"/>
                  </a:lnTo>
                  <a:lnTo>
                    <a:pt x="12936" y="10789"/>
                  </a:lnTo>
                  <a:lnTo>
                    <a:pt x="12962" y="10685"/>
                  </a:lnTo>
                  <a:lnTo>
                    <a:pt x="12962" y="9418"/>
                  </a:lnTo>
                  <a:lnTo>
                    <a:pt x="12936" y="9340"/>
                  </a:lnTo>
                  <a:lnTo>
                    <a:pt x="12884" y="9262"/>
                  </a:lnTo>
                  <a:lnTo>
                    <a:pt x="12833" y="9211"/>
                  </a:lnTo>
                  <a:lnTo>
                    <a:pt x="12729" y="9185"/>
                  </a:lnTo>
                  <a:close/>
                  <a:moveTo>
                    <a:pt x="13686" y="9185"/>
                  </a:moveTo>
                  <a:lnTo>
                    <a:pt x="13583" y="9211"/>
                  </a:lnTo>
                  <a:lnTo>
                    <a:pt x="13505" y="9262"/>
                  </a:lnTo>
                  <a:lnTo>
                    <a:pt x="13454" y="9340"/>
                  </a:lnTo>
                  <a:lnTo>
                    <a:pt x="13428" y="9418"/>
                  </a:lnTo>
                  <a:lnTo>
                    <a:pt x="13428" y="10685"/>
                  </a:lnTo>
                  <a:lnTo>
                    <a:pt x="13454" y="10789"/>
                  </a:lnTo>
                  <a:lnTo>
                    <a:pt x="13505" y="10866"/>
                  </a:lnTo>
                  <a:lnTo>
                    <a:pt x="13583" y="10918"/>
                  </a:lnTo>
                  <a:lnTo>
                    <a:pt x="15032" y="10918"/>
                  </a:lnTo>
                  <a:lnTo>
                    <a:pt x="15109" y="10866"/>
                  </a:lnTo>
                  <a:lnTo>
                    <a:pt x="15161" y="10789"/>
                  </a:lnTo>
                  <a:lnTo>
                    <a:pt x="15161" y="10685"/>
                  </a:lnTo>
                  <a:lnTo>
                    <a:pt x="15161" y="9418"/>
                  </a:lnTo>
                  <a:lnTo>
                    <a:pt x="15161" y="9340"/>
                  </a:lnTo>
                  <a:lnTo>
                    <a:pt x="15109" y="9262"/>
                  </a:lnTo>
                  <a:lnTo>
                    <a:pt x="15032" y="9211"/>
                  </a:lnTo>
                  <a:lnTo>
                    <a:pt x="14928" y="9185"/>
                  </a:lnTo>
                  <a:close/>
                  <a:moveTo>
                    <a:pt x="2950" y="10349"/>
                  </a:moveTo>
                  <a:lnTo>
                    <a:pt x="2950" y="11436"/>
                  </a:lnTo>
                  <a:lnTo>
                    <a:pt x="1837" y="11436"/>
                  </a:lnTo>
                  <a:lnTo>
                    <a:pt x="1837" y="10349"/>
                  </a:lnTo>
                  <a:close/>
                  <a:moveTo>
                    <a:pt x="4140" y="11125"/>
                  </a:moveTo>
                  <a:lnTo>
                    <a:pt x="4036" y="11151"/>
                  </a:lnTo>
                  <a:lnTo>
                    <a:pt x="3959" y="11203"/>
                  </a:lnTo>
                  <a:lnTo>
                    <a:pt x="3907" y="11280"/>
                  </a:lnTo>
                  <a:lnTo>
                    <a:pt x="3907" y="11358"/>
                  </a:lnTo>
                  <a:lnTo>
                    <a:pt x="3907" y="11462"/>
                  </a:lnTo>
                  <a:lnTo>
                    <a:pt x="3959" y="11539"/>
                  </a:lnTo>
                  <a:lnTo>
                    <a:pt x="4036" y="11591"/>
                  </a:lnTo>
                  <a:lnTo>
                    <a:pt x="5252" y="11591"/>
                  </a:lnTo>
                  <a:lnTo>
                    <a:pt x="5330" y="11539"/>
                  </a:lnTo>
                  <a:lnTo>
                    <a:pt x="5382" y="11462"/>
                  </a:lnTo>
                  <a:lnTo>
                    <a:pt x="5408" y="11358"/>
                  </a:lnTo>
                  <a:lnTo>
                    <a:pt x="5382" y="11280"/>
                  </a:lnTo>
                  <a:lnTo>
                    <a:pt x="5330" y="11203"/>
                  </a:lnTo>
                  <a:lnTo>
                    <a:pt x="5252" y="11151"/>
                  </a:lnTo>
                  <a:lnTo>
                    <a:pt x="5175" y="11125"/>
                  </a:lnTo>
                  <a:close/>
                  <a:moveTo>
                    <a:pt x="8072" y="11875"/>
                  </a:moveTo>
                  <a:lnTo>
                    <a:pt x="8072" y="12652"/>
                  </a:lnTo>
                  <a:lnTo>
                    <a:pt x="7296" y="12652"/>
                  </a:lnTo>
                  <a:lnTo>
                    <a:pt x="7296" y="11875"/>
                  </a:lnTo>
                  <a:close/>
                  <a:moveTo>
                    <a:pt x="10297" y="11875"/>
                  </a:moveTo>
                  <a:lnTo>
                    <a:pt x="10297" y="12652"/>
                  </a:lnTo>
                  <a:lnTo>
                    <a:pt x="9495" y="12652"/>
                  </a:lnTo>
                  <a:lnTo>
                    <a:pt x="9495" y="11875"/>
                  </a:lnTo>
                  <a:close/>
                  <a:moveTo>
                    <a:pt x="12496" y="11875"/>
                  </a:moveTo>
                  <a:lnTo>
                    <a:pt x="12496" y="12652"/>
                  </a:lnTo>
                  <a:lnTo>
                    <a:pt x="11694" y="12652"/>
                  </a:lnTo>
                  <a:lnTo>
                    <a:pt x="11694" y="11875"/>
                  </a:lnTo>
                  <a:close/>
                  <a:moveTo>
                    <a:pt x="14695" y="11875"/>
                  </a:moveTo>
                  <a:lnTo>
                    <a:pt x="14695" y="12652"/>
                  </a:lnTo>
                  <a:lnTo>
                    <a:pt x="13919" y="12652"/>
                  </a:lnTo>
                  <a:lnTo>
                    <a:pt x="13919" y="11875"/>
                  </a:lnTo>
                  <a:close/>
                  <a:moveTo>
                    <a:pt x="6960" y="11410"/>
                  </a:moveTo>
                  <a:lnTo>
                    <a:pt x="6882" y="11462"/>
                  </a:lnTo>
                  <a:lnTo>
                    <a:pt x="6830" y="11539"/>
                  </a:lnTo>
                  <a:lnTo>
                    <a:pt x="6830" y="11643"/>
                  </a:lnTo>
                  <a:lnTo>
                    <a:pt x="6830" y="12884"/>
                  </a:lnTo>
                  <a:lnTo>
                    <a:pt x="6830" y="12988"/>
                  </a:lnTo>
                  <a:lnTo>
                    <a:pt x="6882" y="13066"/>
                  </a:lnTo>
                  <a:lnTo>
                    <a:pt x="6960" y="13117"/>
                  </a:lnTo>
                  <a:lnTo>
                    <a:pt x="8409" y="13117"/>
                  </a:lnTo>
                  <a:lnTo>
                    <a:pt x="8486" y="13066"/>
                  </a:lnTo>
                  <a:lnTo>
                    <a:pt x="8538" y="12988"/>
                  </a:lnTo>
                  <a:lnTo>
                    <a:pt x="8564" y="12884"/>
                  </a:lnTo>
                  <a:lnTo>
                    <a:pt x="8564" y="11643"/>
                  </a:lnTo>
                  <a:lnTo>
                    <a:pt x="8538" y="11539"/>
                  </a:lnTo>
                  <a:lnTo>
                    <a:pt x="8486" y="11462"/>
                  </a:lnTo>
                  <a:lnTo>
                    <a:pt x="8409" y="11410"/>
                  </a:lnTo>
                  <a:close/>
                  <a:moveTo>
                    <a:pt x="9185" y="11410"/>
                  </a:moveTo>
                  <a:lnTo>
                    <a:pt x="9107" y="11462"/>
                  </a:lnTo>
                  <a:lnTo>
                    <a:pt x="9055" y="11539"/>
                  </a:lnTo>
                  <a:lnTo>
                    <a:pt x="9030" y="11643"/>
                  </a:lnTo>
                  <a:lnTo>
                    <a:pt x="9030" y="12884"/>
                  </a:lnTo>
                  <a:lnTo>
                    <a:pt x="9055" y="12988"/>
                  </a:lnTo>
                  <a:lnTo>
                    <a:pt x="9107" y="13066"/>
                  </a:lnTo>
                  <a:lnTo>
                    <a:pt x="9185" y="13117"/>
                  </a:lnTo>
                  <a:lnTo>
                    <a:pt x="10608" y="13117"/>
                  </a:lnTo>
                  <a:lnTo>
                    <a:pt x="10685" y="13066"/>
                  </a:lnTo>
                  <a:lnTo>
                    <a:pt x="10737" y="12988"/>
                  </a:lnTo>
                  <a:lnTo>
                    <a:pt x="10763" y="12884"/>
                  </a:lnTo>
                  <a:lnTo>
                    <a:pt x="10763" y="11643"/>
                  </a:lnTo>
                  <a:lnTo>
                    <a:pt x="10737" y="11539"/>
                  </a:lnTo>
                  <a:lnTo>
                    <a:pt x="10685" y="11462"/>
                  </a:lnTo>
                  <a:lnTo>
                    <a:pt x="10608" y="11410"/>
                  </a:lnTo>
                  <a:close/>
                  <a:moveTo>
                    <a:pt x="11384" y="11410"/>
                  </a:moveTo>
                  <a:lnTo>
                    <a:pt x="11306" y="11462"/>
                  </a:lnTo>
                  <a:lnTo>
                    <a:pt x="11255" y="11539"/>
                  </a:lnTo>
                  <a:lnTo>
                    <a:pt x="11229" y="11643"/>
                  </a:lnTo>
                  <a:lnTo>
                    <a:pt x="11229" y="12884"/>
                  </a:lnTo>
                  <a:lnTo>
                    <a:pt x="11255" y="12988"/>
                  </a:lnTo>
                  <a:lnTo>
                    <a:pt x="11306" y="13066"/>
                  </a:lnTo>
                  <a:lnTo>
                    <a:pt x="11384" y="13117"/>
                  </a:lnTo>
                  <a:lnTo>
                    <a:pt x="12833" y="13117"/>
                  </a:lnTo>
                  <a:lnTo>
                    <a:pt x="12884" y="13066"/>
                  </a:lnTo>
                  <a:lnTo>
                    <a:pt x="12936" y="12988"/>
                  </a:lnTo>
                  <a:lnTo>
                    <a:pt x="12962" y="12884"/>
                  </a:lnTo>
                  <a:lnTo>
                    <a:pt x="12962" y="11643"/>
                  </a:lnTo>
                  <a:lnTo>
                    <a:pt x="12936" y="11539"/>
                  </a:lnTo>
                  <a:lnTo>
                    <a:pt x="12884" y="11462"/>
                  </a:lnTo>
                  <a:lnTo>
                    <a:pt x="12833" y="11410"/>
                  </a:lnTo>
                  <a:close/>
                  <a:moveTo>
                    <a:pt x="13583" y="11410"/>
                  </a:moveTo>
                  <a:lnTo>
                    <a:pt x="13505" y="11462"/>
                  </a:lnTo>
                  <a:lnTo>
                    <a:pt x="13454" y="11539"/>
                  </a:lnTo>
                  <a:lnTo>
                    <a:pt x="13428" y="11643"/>
                  </a:lnTo>
                  <a:lnTo>
                    <a:pt x="13428" y="12884"/>
                  </a:lnTo>
                  <a:lnTo>
                    <a:pt x="13454" y="12988"/>
                  </a:lnTo>
                  <a:lnTo>
                    <a:pt x="13505" y="13066"/>
                  </a:lnTo>
                  <a:lnTo>
                    <a:pt x="13583" y="13117"/>
                  </a:lnTo>
                  <a:lnTo>
                    <a:pt x="15032" y="13117"/>
                  </a:lnTo>
                  <a:lnTo>
                    <a:pt x="15109" y="13066"/>
                  </a:lnTo>
                  <a:lnTo>
                    <a:pt x="15161" y="12988"/>
                  </a:lnTo>
                  <a:lnTo>
                    <a:pt x="15161" y="12884"/>
                  </a:lnTo>
                  <a:lnTo>
                    <a:pt x="15161" y="11643"/>
                  </a:lnTo>
                  <a:lnTo>
                    <a:pt x="15161" y="11539"/>
                  </a:lnTo>
                  <a:lnTo>
                    <a:pt x="15109" y="11462"/>
                  </a:lnTo>
                  <a:lnTo>
                    <a:pt x="15032" y="11410"/>
                  </a:lnTo>
                  <a:close/>
                  <a:moveTo>
                    <a:pt x="1242" y="0"/>
                  </a:moveTo>
                  <a:lnTo>
                    <a:pt x="1009" y="26"/>
                  </a:lnTo>
                  <a:lnTo>
                    <a:pt x="777" y="104"/>
                  </a:lnTo>
                  <a:lnTo>
                    <a:pt x="544" y="207"/>
                  </a:lnTo>
                  <a:lnTo>
                    <a:pt x="363" y="363"/>
                  </a:lnTo>
                  <a:lnTo>
                    <a:pt x="233" y="544"/>
                  </a:lnTo>
                  <a:lnTo>
                    <a:pt x="104" y="751"/>
                  </a:lnTo>
                  <a:lnTo>
                    <a:pt x="26" y="984"/>
                  </a:lnTo>
                  <a:lnTo>
                    <a:pt x="0" y="1242"/>
                  </a:lnTo>
                  <a:lnTo>
                    <a:pt x="0" y="6779"/>
                  </a:lnTo>
                  <a:lnTo>
                    <a:pt x="26" y="6882"/>
                  </a:lnTo>
                  <a:lnTo>
                    <a:pt x="78" y="6960"/>
                  </a:lnTo>
                  <a:lnTo>
                    <a:pt x="156" y="6986"/>
                  </a:lnTo>
                  <a:lnTo>
                    <a:pt x="233" y="7012"/>
                  </a:lnTo>
                  <a:lnTo>
                    <a:pt x="337" y="6986"/>
                  </a:lnTo>
                  <a:lnTo>
                    <a:pt x="414" y="6960"/>
                  </a:lnTo>
                  <a:lnTo>
                    <a:pt x="466" y="6882"/>
                  </a:lnTo>
                  <a:lnTo>
                    <a:pt x="492" y="6779"/>
                  </a:lnTo>
                  <a:lnTo>
                    <a:pt x="492" y="1242"/>
                  </a:lnTo>
                  <a:lnTo>
                    <a:pt x="492" y="1087"/>
                  </a:lnTo>
                  <a:lnTo>
                    <a:pt x="544" y="932"/>
                  </a:lnTo>
                  <a:lnTo>
                    <a:pt x="621" y="803"/>
                  </a:lnTo>
                  <a:lnTo>
                    <a:pt x="699" y="699"/>
                  </a:lnTo>
                  <a:lnTo>
                    <a:pt x="828" y="596"/>
                  </a:lnTo>
                  <a:lnTo>
                    <a:pt x="958" y="544"/>
                  </a:lnTo>
                  <a:lnTo>
                    <a:pt x="1087" y="492"/>
                  </a:lnTo>
                  <a:lnTo>
                    <a:pt x="1242" y="466"/>
                  </a:lnTo>
                  <a:lnTo>
                    <a:pt x="7348" y="466"/>
                  </a:lnTo>
                  <a:lnTo>
                    <a:pt x="7348" y="1967"/>
                  </a:lnTo>
                  <a:lnTo>
                    <a:pt x="7374" y="2225"/>
                  </a:lnTo>
                  <a:lnTo>
                    <a:pt x="7451" y="2458"/>
                  </a:lnTo>
                  <a:lnTo>
                    <a:pt x="7555" y="2665"/>
                  </a:lnTo>
                  <a:lnTo>
                    <a:pt x="7710" y="2846"/>
                  </a:lnTo>
                  <a:lnTo>
                    <a:pt x="7891" y="3002"/>
                  </a:lnTo>
                  <a:lnTo>
                    <a:pt x="8098" y="3105"/>
                  </a:lnTo>
                  <a:lnTo>
                    <a:pt x="8331" y="3183"/>
                  </a:lnTo>
                  <a:lnTo>
                    <a:pt x="8590" y="3209"/>
                  </a:lnTo>
                  <a:lnTo>
                    <a:pt x="10090" y="3209"/>
                  </a:lnTo>
                  <a:lnTo>
                    <a:pt x="10090" y="6029"/>
                  </a:lnTo>
                  <a:lnTo>
                    <a:pt x="9211" y="6029"/>
                  </a:lnTo>
                  <a:lnTo>
                    <a:pt x="9211" y="5770"/>
                  </a:lnTo>
                  <a:lnTo>
                    <a:pt x="9185" y="5666"/>
                  </a:lnTo>
                  <a:lnTo>
                    <a:pt x="9133" y="5589"/>
                  </a:lnTo>
                  <a:lnTo>
                    <a:pt x="9055" y="5537"/>
                  </a:lnTo>
                  <a:lnTo>
                    <a:pt x="8874" y="5537"/>
                  </a:lnTo>
                  <a:lnTo>
                    <a:pt x="8797" y="5589"/>
                  </a:lnTo>
                  <a:lnTo>
                    <a:pt x="8745" y="5666"/>
                  </a:lnTo>
                  <a:lnTo>
                    <a:pt x="8745" y="5770"/>
                  </a:lnTo>
                  <a:lnTo>
                    <a:pt x="8745" y="6029"/>
                  </a:lnTo>
                  <a:lnTo>
                    <a:pt x="7865" y="6029"/>
                  </a:lnTo>
                  <a:lnTo>
                    <a:pt x="7865" y="5770"/>
                  </a:lnTo>
                  <a:lnTo>
                    <a:pt x="7839" y="5666"/>
                  </a:lnTo>
                  <a:lnTo>
                    <a:pt x="7788" y="5589"/>
                  </a:lnTo>
                  <a:lnTo>
                    <a:pt x="7710" y="5537"/>
                  </a:lnTo>
                  <a:lnTo>
                    <a:pt x="7529" y="5537"/>
                  </a:lnTo>
                  <a:lnTo>
                    <a:pt x="7451" y="5589"/>
                  </a:lnTo>
                  <a:lnTo>
                    <a:pt x="7400" y="5666"/>
                  </a:lnTo>
                  <a:lnTo>
                    <a:pt x="7400" y="5770"/>
                  </a:lnTo>
                  <a:lnTo>
                    <a:pt x="7400" y="6029"/>
                  </a:lnTo>
                  <a:lnTo>
                    <a:pt x="6908" y="6029"/>
                  </a:lnTo>
                  <a:lnTo>
                    <a:pt x="6701" y="6054"/>
                  </a:lnTo>
                  <a:lnTo>
                    <a:pt x="6494" y="6106"/>
                  </a:lnTo>
                  <a:lnTo>
                    <a:pt x="6339" y="6210"/>
                  </a:lnTo>
                  <a:lnTo>
                    <a:pt x="6184" y="6339"/>
                  </a:lnTo>
                  <a:lnTo>
                    <a:pt x="6054" y="6494"/>
                  </a:lnTo>
                  <a:lnTo>
                    <a:pt x="5951" y="6649"/>
                  </a:lnTo>
                  <a:lnTo>
                    <a:pt x="5899" y="6856"/>
                  </a:lnTo>
                  <a:lnTo>
                    <a:pt x="5873" y="7063"/>
                  </a:lnTo>
                  <a:lnTo>
                    <a:pt x="5873" y="14152"/>
                  </a:lnTo>
                  <a:lnTo>
                    <a:pt x="2639" y="14152"/>
                  </a:lnTo>
                  <a:lnTo>
                    <a:pt x="2639" y="11927"/>
                  </a:lnTo>
                  <a:lnTo>
                    <a:pt x="3183" y="11927"/>
                  </a:lnTo>
                  <a:lnTo>
                    <a:pt x="3286" y="11901"/>
                  </a:lnTo>
                  <a:lnTo>
                    <a:pt x="3364" y="11850"/>
                  </a:lnTo>
                  <a:lnTo>
                    <a:pt x="3415" y="11772"/>
                  </a:lnTo>
                  <a:lnTo>
                    <a:pt x="3415" y="11668"/>
                  </a:lnTo>
                  <a:lnTo>
                    <a:pt x="3415" y="10116"/>
                  </a:lnTo>
                  <a:lnTo>
                    <a:pt x="3415" y="10013"/>
                  </a:lnTo>
                  <a:lnTo>
                    <a:pt x="3364" y="9935"/>
                  </a:lnTo>
                  <a:lnTo>
                    <a:pt x="3286" y="9883"/>
                  </a:lnTo>
                  <a:lnTo>
                    <a:pt x="3183" y="9857"/>
                  </a:lnTo>
                  <a:lnTo>
                    <a:pt x="2639" y="9857"/>
                  </a:lnTo>
                  <a:lnTo>
                    <a:pt x="2639" y="9081"/>
                  </a:lnTo>
                  <a:lnTo>
                    <a:pt x="3183" y="9081"/>
                  </a:lnTo>
                  <a:lnTo>
                    <a:pt x="3286" y="9055"/>
                  </a:lnTo>
                  <a:lnTo>
                    <a:pt x="3364" y="9004"/>
                  </a:lnTo>
                  <a:lnTo>
                    <a:pt x="3415" y="8926"/>
                  </a:lnTo>
                  <a:lnTo>
                    <a:pt x="3415" y="8849"/>
                  </a:lnTo>
                  <a:lnTo>
                    <a:pt x="3415" y="7270"/>
                  </a:lnTo>
                  <a:lnTo>
                    <a:pt x="3415" y="7167"/>
                  </a:lnTo>
                  <a:lnTo>
                    <a:pt x="3364" y="7115"/>
                  </a:lnTo>
                  <a:lnTo>
                    <a:pt x="3286" y="7063"/>
                  </a:lnTo>
                  <a:lnTo>
                    <a:pt x="3183" y="7038"/>
                  </a:lnTo>
                  <a:lnTo>
                    <a:pt x="2639" y="7038"/>
                  </a:lnTo>
                  <a:lnTo>
                    <a:pt x="2639" y="6235"/>
                  </a:lnTo>
                  <a:lnTo>
                    <a:pt x="3286" y="6235"/>
                  </a:lnTo>
                  <a:lnTo>
                    <a:pt x="3364" y="6184"/>
                  </a:lnTo>
                  <a:lnTo>
                    <a:pt x="3415" y="6106"/>
                  </a:lnTo>
                  <a:lnTo>
                    <a:pt x="3415" y="6003"/>
                  </a:lnTo>
                  <a:lnTo>
                    <a:pt x="3415" y="4425"/>
                  </a:lnTo>
                  <a:lnTo>
                    <a:pt x="3415" y="4347"/>
                  </a:lnTo>
                  <a:lnTo>
                    <a:pt x="3364" y="4269"/>
                  </a:lnTo>
                  <a:lnTo>
                    <a:pt x="3286" y="4218"/>
                  </a:lnTo>
                  <a:lnTo>
                    <a:pt x="3183" y="4192"/>
                  </a:lnTo>
                  <a:lnTo>
                    <a:pt x="2639" y="4192"/>
                  </a:lnTo>
                  <a:lnTo>
                    <a:pt x="2639" y="3416"/>
                  </a:lnTo>
                  <a:lnTo>
                    <a:pt x="3183" y="3416"/>
                  </a:lnTo>
                  <a:lnTo>
                    <a:pt x="3286" y="3390"/>
                  </a:lnTo>
                  <a:lnTo>
                    <a:pt x="3364" y="3338"/>
                  </a:lnTo>
                  <a:lnTo>
                    <a:pt x="3415" y="3260"/>
                  </a:lnTo>
                  <a:lnTo>
                    <a:pt x="3415" y="3183"/>
                  </a:lnTo>
                  <a:lnTo>
                    <a:pt x="3415" y="1605"/>
                  </a:lnTo>
                  <a:lnTo>
                    <a:pt x="3415" y="1501"/>
                  </a:lnTo>
                  <a:lnTo>
                    <a:pt x="3364" y="1423"/>
                  </a:lnTo>
                  <a:lnTo>
                    <a:pt x="3286" y="1398"/>
                  </a:lnTo>
                  <a:lnTo>
                    <a:pt x="3183" y="1372"/>
                  </a:lnTo>
                  <a:lnTo>
                    <a:pt x="1604" y="1372"/>
                  </a:lnTo>
                  <a:lnTo>
                    <a:pt x="1527" y="1398"/>
                  </a:lnTo>
                  <a:lnTo>
                    <a:pt x="1449" y="1423"/>
                  </a:lnTo>
                  <a:lnTo>
                    <a:pt x="1397" y="1501"/>
                  </a:lnTo>
                  <a:lnTo>
                    <a:pt x="1372" y="1605"/>
                  </a:lnTo>
                  <a:lnTo>
                    <a:pt x="1372" y="3183"/>
                  </a:lnTo>
                  <a:lnTo>
                    <a:pt x="1397" y="3260"/>
                  </a:lnTo>
                  <a:lnTo>
                    <a:pt x="1449" y="3338"/>
                  </a:lnTo>
                  <a:lnTo>
                    <a:pt x="1527" y="3390"/>
                  </a:lnTo>
                  <a:lnTo>
                    <a:pt x="1604" y="3416"/>
                  </a:lnTo>
                  <a:lnTo>
                    <a:pt x="2174" y="3416"/>
                  </a:lnTo>
                  <a:lnTo>
                    <a:pt x="2174" y="4192"/>
                  </a:lnTo>
                  <a:lnTo>
                    <a:pt x="1604" y="4192"/>
                  </a:lnTo>
                  <a:lnTo>
                    <a:pt x="1527" y="4218"/>
                  </a:lnTo>
                  <a:lnTo>
                    <a:pt x="1449" y="4269"/>
                  </a:lnTo>
                  <a:lnTo>
                    <a:pt x="1397" y="4347"/>
                  </a:lnTo>
                  <a:lnTo>
                    <a:pt x="1372" y="4425"/>
                  </a:lnTo>
                  <a:lnTo>
                    <a:pt x="1372" y="6003"/>
                  </a:lnTo>
                  <a:lnTo>
                    <a:pt x="1397" y="6106"/>
                  </a:lnTo>
                  <a:lnTo>
                    <a:pt x="1449" y="6184"/>
                  </a:lnTo>
                  <a:lnTo>
                    <a:pt x="1527" y="6235"/>
                  </a:lnTo>
                  <a:lnTo>
                    <a:pt x="2174" y="6235"/>
                  </a:lnTo>
                  <a:lnTo>
                    <a:pt x="2174" y="7038"/>
                  </a:lnTo>
                  <a:lnTo>
                    <a:pt x="1604" y="7038"/>
                  </a:lnTo>
                  <a:lnTo>
                    <a:pt x="1527" y="7063"/>
                  </a:lnTo>
                  <a:lnTo>
                    <a:pt x="1449" y="7115"/>
                  </a:lnTo>
                  <a:lnTo>
                    <a:pt x="1397" y="7167"/>
                  </a:lnTo>
                  <a:lnTo>
                    <a:pt x="1372" y="7270"/>
                  </a:lnTo>
                  <a:lnTo>
                    <a:pt x="1372" y="8849"/>
                  </a:lnTo>
                  <a:lnTo>
                    <a:pt x="1397" y="8926"/>
                  </a:lnTo>
                  <a:lnTo>
                    <a:pt x="1449" y="9004"/>
                  </a:lnTo>
                  <a:lnTo>
                    <a:pt x="1527" y="9055"/>
                  </a:lnTo>
                  <a:lnTo>
                    <a:pt x="1604" y="9081"/>
                  </a:lnTo>
                  <a:lnTo>
                    <a:pt x="2174" y="9081"/>
                  </a:lnTo>
                  <a:lnTo>
                    <a:pt x="2174" y="9857"/>
                  </a:lnTo>
                  <a:lnTo>
                    <a:pt x="1604" y="9857"/>
                  </a:lnTo>
                  <a:lnTo>
                    <a:pt x="1527" y="9883"/>
                  </a:lnTo>
                  <a:lnTo>
                    <a:pt x="1449" y="9935"/>
                  </a:lnTo>
                  <a:lnTo>
                    <a:pt x="1397" y="10013"/>
                  </a:lnTo>
                  <a:lnTo>
                    <a:pt x="1372" y="10116"/>
                  </a:lnTo>
                  <a:lnTo>
                    <a:pt x="1372" y="11668"/>
                  </a:lnTo>
                  <a:lnTo>
                    <a:pt x="1397" y="11772"/>
                  </a:lnTo>
                  <a:lnTo>
                    <a:pt x="1449" y="11850"/>
                  </a:lnTo>
                  <a:lnTo>
                    <a:pt x="1527" y="11901"/>
                  </a:lnTo>
                  <a:lnTo>
                    <a:pt x="1604" y="11927"/>
                  </a:lnTo>
                  <a:lnTo>
                    <a:pt x="2174" y="11927"/>
                  </a:lnTo>
                  <a:lnTo>
                    <a:pt x="2174" y="14152"/>
                  </a:lnTo>
                  <a:lnTo>
                    <a:pt x="1087" y="14152"/>
                  </a:lnTo>
                  <a:lnTo>
                    <a:pt x="958" y="14100"/>
                  </a:lnTo>
                  <a:lnTo>
                    <a:pt x="828" y="14023"/>
                  </a:lnTo>
                  <a:lnTo>
                    <a:pt x="699" y="13945"/>
                  </a:lnTo>
                  <a:lnTo>
                    <a:pt x="621" y="13816"/>
                  </a:lnTo>
                  <a:lnTo>
                    <a:pt x="544" y="13686"/>
                  </a:lnTo>
                  <a:lnTo>
                    <a:pt x="492" y="13557"/>
                  </a:lnTo>
                  <a:lnTo>
                    <a:pt x="492" y="13402"/>
                  </a:lnTo>
                  <a:lnTo>
                    <a:pt x="492" y="7840"/>
                  </a:lnTo>
                  <a:lnTo>
                    <a:pt x="466" y="7762"/>
                  </a:lnTo>
                  <a:lnTo>
                    <a:pt x="414" y="7684"/>
                  </a:lnTo>
                  <a:lnTo>
                    <a:pt x="337" y="7633"/>
                  </a:lnTo>
                  <a:lnTo>
                    <a:pt x="233" y="7607"/>
                  </a:lnTo>
                  <a:lnTo>
                    <a:pt x="156" y="7633"/>
                  </a:lnTo>
                  <a:lnTo>
                    <a:pt x="78" y="7684"/>
                  </a:lnTo>
                  <a:lnTo>
                    <a:pt x="26" y="7762"/>
                  </a:lnTo>
                  <a:lnTo>
                    <a:pt x="0" y="7840"/>
                  </a:lnTo>
                  <a:lnTo>
                    <a:pt x="0" y="13402"/>
                  </a:lnTo>
                  <a:lnTo>
                    <a:pt x="26" y="13635"/>
                  </a:lnTo>
                  <a:lnTo>
                    <a:pt x="104" y="13868"/>
                  </a:lnTo>
                  <a:lnTo>
                    <a:pt x="233" y="14075"/>
                  </a:lnTo>
                  <a:lnTo>
                    <a:pt x="363" y="14256"/>
                  </a:lnTo>
                  <a:lnTo>
                    <a:pt x="544" y="14411"/>
                  </a:lnTo>
                  <a:lnTo>
                    <a:pt x="777" y="14540"/>
                  </a:lnTo>
                  <a:lnTo>
                    <a:pt x="1009" y="14618"/>
                  </a:lnTo>
                  <a:lnTo>
                    <a:pt x="1242" y="14644"/>
                  </a:lnTo>
                  <a:lnTo>
                    <a:pt x="15885" y="14644"/>
                  </a:lnTo>
                  <a:lnTo>
                    <a:pt x="15963" y="14618"/>
                  </a:lnTo>
                  <a:lnTo>
                    <a:pt x="16041" y="14566"/>
                  </a:lnTo>
                  <a:lnTo>
                    <a:pt x="16092" y="14488"/>
                  </a:lnTo>
                  <a:lnTo>
                    <a:pt x="16118" y="14385"/>
                  </a:lnTo>
                  <a:lnTo>
                    <a:pt x="16118" y="11694"/>
                  </a:lnTo>
                  <a:lnTo>
                    <a:pt x="16092" y="11591"/>
                  </a:lnTo>
                  <a:lnTo>
                    <a:pt x="16041" y="11539"/>
                  </a:lnTo>
                  <a:lnTo>
                    <a:pt x="15963" y="11487"/>
                  </a:lnTo>
                  <a:lnTo>
                    <a:pt x="15885" y="11462"/>
                  </a:lnTo>
                  <a:lnTo>
                    <a:pt x="15782" y="11487"/>
                  </a:lnTo>
                  <a:lnTo>
                    <a:pt x="15704" y="11539"/>
                  </a:lnTo>
                  <a:lnTo>
                    <a:pt x="15653" y="11591"/>
                  </a:lnTo>
                  <a:lnTo>
                    <a:pt x="15653" y="11694"/>
                  </a:lnTo>
                  <a:lnTo>
                    <a:pt x="15653" y="14152"/>
                  </a:lnTo>
                  <a:lnTo>
                    <a:pt x="6339" y="14152"/>
                  </a:lnTo>
                  <a:lnTo>
                    <a:pt x="6339" y="8176"/>
                  </a:lnTo>
                  <a:lnTo>
                    <a:pt x="15653" y="8176"/>
                  </a:lnTo>
                  <a:lnTo>
                    <a:pt x="15653" y="10634"/>
                  </a:lnTo>
                  <a:lnTo>
                    <a:pt x="15653" y="10711"/>
                  </a:lnTo>
                  <a:lnTo>
                    <a:pt x="15704" y="10789"/>
                  </a:lnTo>
                  <a:lnTo>
                    <a:pt x="15782" y="10841"/>
                  </a:lnTo>
                  <a:lnTo>
                    <a:pt x="15885" y="10866"/>
                  </a:lnTo>
                  <a:lnTo>
                    <a:pt x="15963" y="10841"/>
                  </a:lnTo>
                  <a:lnTo>
                    <a:pt x="16041" y="10789"/>
                  </a:lnTo>
                  <a:lnTo>
                    <a:pt x="16092" y="10711"/>
                  </a:lnTo>
                  <a:lnTo>
                    <a:pt x="16118" y="10634"/>
                  </a:lnTo>
                  <a:lnTo>
                    <a:pt x="16118" y="7063"/>
                  </a:lnTo>
                  <a:lnTo>
                    <a:pt x="16092" y="6856"/>
                  </a:lnTo>
                  <a:lnTo>
                    <a:pt x="16041" y="6649"/>
                  </a:lnTo>
                  <a:lnTo>
                    <a:pt x="15937" y="6494"/>
                  </a:lnTo>
                  <a:lnTo>
                    <a:pt x="15808" y="6339"/>
                  </a:lnTo>
                  <a:lnTo>
                    <a:pt x="15653" y="6210"/>
                  </a:lnTo>
                  <a:lnTo>
                    <a:pt x="15497" y="6106"/>
                  </a:lnTo>
                  <a:lnTo>
                    <a:pt x="15290" y="6054"/>
                  </a:lnTo>
                  <a:lnTo>
                    <a:pt x="15083" y="6029"/>
                  </a:lnTo>
                  <a:lnTo>
                    <a:pt x="14592" y="6029"/>
                  </a:lnTo>
                  <a:lnTo>
                    <a:pt x="14592" y="5770"/>
                  </a:lnTo>
                  <a:lnTo>
                    <a:pt x="14592" y="5666"/>
                  </a:lnTo>
                  <a:lnTo>
                    <a:pt x="14540" y="5589"/>
                  </a:lnTo>
                  <a:lnTo>
                    <a:pt x="14463" y="5537"/>
                  </a:lnTo>
                  <a:lnTo>
                    <a:pt x="14281" y="5537"/>
                  </a:lnTo>
                  <a:lnTo>
                    <a:pt x="14204" y="5589"/>
                  </a:lnTo>
                  <a:lnTo>
                    <a:pt x="14152" y="5666"/>
                  </a:lnTo>
                  <a:lnTo>
                    <a:pt x="14126" y="5770"/>
                  </a:lnTo>
                  <a:lnTo>
                    <a:pt x="14126" y="6029"/>
                  </a:lnTo>
                  <a:lnTo>
                    <a:pt x="13247" y="6029"/>
                  </a:lnTo>
                  <a:lnTo>
                    <a:pt x="13247" y="5770"/>
                  </a:lnTo>
                  <a:lnTo>
                    <a:pt x="13247" y="5666"/>
                  </a:lnTo>
                  <a:lnTo>
                    <a:pt x="13195" y="5589"/>
                  </a:lnTo>
                  <a:lnTo>
                    <a:pt x="13117" y="5537"/>
                  </a:lnTo>
                  <a:lnTo>
                    <a:pt x="12936" y="5537"/>
                  </a:lnTo>
                  <a:lnTo>
                    <a:pt x="12859" y="5589"/>
                  </a:lnTo>
                  <a:lnTo>
                    <a:pt x="12807" y="5666"/>
                  </a:lnTo>
                  <a:lnTo>
                    <a:pt x="12781" y="5770"/>
                  </a:lnTo>
                  <a:lnTo>
                    <a:pt x="12781" y="6029"/>
                  </a:lnTo>
                  <a:lnTo>
                    <a:pt x="11901" y="6029"/>
                  </a:lnTo>
                  <a:lnTo>
                    <a:pt x="11901" y="5770"/>
                  </a:lnTo>
                  <a:lnTo>
                    <a:pt x="11901" y="5666"/>
                  </a:lnTo>
                  <a:lnTo>
                    <a:pt x="11850" y="5589"/>
                  </a:lnTo>
                  <a:lnTo>
                    <a:pt x="11772" y="5537"/>
                  </a:lnTo>
                  <a:lnTo>
                    <a:pt x="11591" y="5537"/>
                  </a:lnTo>
                  <a:lnTo>
                    <a:pt x="11513" y="5589"/>
                  </a:lnTo>
                  <a:lnTo>
                    <a:pt x="11461" y="5666"/>
                  </a:lnTo>
                  <a:lnTo>
                    <a:pt x="11436" y="5770"/>
                  </a:lnTo>
                  <a:lnTo>
                    <a:pt x="11436" y="6029"/>
                  </a:lnTo>
                  <a:lnTo>
                    <a:pt x="10556" y="6029"/>
                  </a:lnTo>
                  <a:lnTo>
                    <a:pt x="10556" y="2976"/>
                  </a:lnTo>
                  <a:lnTo>
                    <a:pt x="10530" y="2872"/>
                  </a:lnTo>
                  <a:lnTo>
                    <a:pt x="10478" y="2795"/>
                  </a:lnTo>
                  <a:lnTo>
                    <a:pt x="7762" y="78"/>
                  </a:lnTo>
                  <a:lnTo>
                    <a:pt x="7684" y="26"/>
                  </a:lnTo>
                  <a:lnTo>
                    <a:pt x="75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3" name="Google Shape;3113;p26"/>
          <p:cNvGrpSpPr/>
          <p:nvPr/>
        </p:nvGrpSpPr>
        <p:grpSpPr>
          <a:xfrm>
            <a:off x="2549319" y="3344200"/>
            <a:ext cx="325375" cy="402975"/>
            <a:chOff x="2525225" y="3344200"/>
            <a:chExt cx="325375" cy="402975"/>
          </a:xfrm>
        </p:grpSpPr>
        <p:sp>
          <p:nvSpPr>
            <p:cNvPr id="3114" name="Google Shape;3114;p26"/>
            <p:cNvSpPr/>
            <p:nvPr/>
          </p:nvSpPr>
          <p:spPr>
            <a:xfrm>
              <a:off x="2608675" y="3657875"/>
              <a:ext cx="102850" cy="83475"/>
            </a:xfrm>
            <a:custGeom>
              <a:rect b="b" l="l" r="r" t="t"/>
              <a:pathLst>
                <a:path extrusionOk="0" h="3339" w="4114">
                  <a:moveTo>
                    <a:pt x="4114" y="337"/>
                  </a:moveTo>
                  <a:lnTo>
                    <a:pt x="4114" y="2407"/>
                  </a:lnTo>
                  <a:lnTo>
                    <a:pt x="4114" y="2407"/>
                  </a:lnTo>
                  <a:lnTo>
                    <a:pt x="4114" y="2614"/>
                  </a:lnTo>
                  <a:lnTo>
                    <a:pt x="4062" y="2769"/>
                  </a:lnTo>
                  <a:lnTo>
                    <a:pt x="3959" y="2924"/>
                  </a:lnTo>
                  <a:lnTo>
                    <a:pt x="3855" y="3054"/>
                  </a:lnTo>
                  <a:lnTo>
                    <a:pt x="3726" y="3183"/>
                  </a:lnTo>
                  <a:lnTo>
                    <a:pt x="3571" y="3261"/>
                  </a:lnTo>
                  <a:lnTo>
                    <a:pt x="3389" y="3312"/>
                  </a:lnTo>
                  <a:lnTo>
                    <a:pt x="3208" y="3338"/>
                  </a:lnTo>
                  <a:lnTo>
                    <a:pt x="932" y="3338"/>
                  </a:lnTo>
                  <a:lnTo>
                    <a:pt x="932" y="3338"/>
                  </a:lnTo>
                  <a:lnTo>
                    <a:pt x="725" y="3312"/>
                  </a:lnTo>
                  <a:lnTo>
                    <a:pt x="569" y="3261"/>
                  </a:lnTo>
                  <a:lnTo>
                    <a:pt x="414" y="3183"/>
                  </a:lnTo>
                  <a:lnTo>
                    <a:pt x="285" y="3054"/>
                  </a:lnTo>
                  <a:lnTo>
                    <a:pt x="155" y="2924"/>
                  </a:lnTo>
                  <a:lnTo>
                    <a:pt x="78" y="2769"/>
                  </a:lnTo>
                  <a:lnTo>
                    <a:pt x="26" y="2614"/>
                  </a:lnTo>
                  <a:lnTo>
                    <a:pt x="0" y="2407"/>
                  </a:lnTo>
                  <a:lnTo>
                    <a:pt x="0" y="337"/>
                  </a:lnTo>
                  <a:lnTo>
                    <a:pt x="2070" y="1"/>
                  </a:lnTo>
                  <a:lnTo>
                    <a:pt x="4114" y="33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26"/>
            <p:cNvSpPr/>
            <p:nvPr/>
          </p:nvSpPr>
          <p:spPr>
            <a:xfrm>
              <a:off x="2531700" y="3350650"/>
              <a:ext cx="257450" cy="315675"/>
            </a:xfrm>
            <a:custGeom>
              <a:rect b="b" l="l" r="r" t="t"/>
              <a:pathLst>
                <a:path extrusionOk="0" h="12627" w="10298">
                  <a:moveTo>
                    <a:pt x="3079" y="12626"/>
                  </a:moveTo>
                  <a:lnTo>
                    <a:pt x="3079" y="12626"/>
                  </a:lnTo>
                  <a:lnTo>
                    <a:pt x="3053" y="11876"/>
                  </a:lnTo>
                  <a:lnTo>
                    <a:pt x="3028" y="11565"/>
                  </a:lnTo>
                  <a:lnTo>
                    <a:pt x="3002" y="11307"/>
                  </a:lnTo>
                  <a:lnTo>
                    <a:pt x="2950" y="11074"/>
                  </a:lnTo>
                  <a:lnTo>
                    <a:pt x="2872" y="10867"/>
                  </a:lnTo>
                  <a:lnTo>
                    <a:pt x="2769" y="10660"/>
                  </a:lnTo>
                  <a:lnTo>
                    <a:pt x="2665" y="10479"/>
                  </a:lnTo>
                  <a:lnTo>
                    <a:pt x="2381" y="10065"/>
                  </a:lnTo>
                  <a:lnTo>
                    <a:pt x="1993" y="9573"/>
                  </a:lnTo>
                  <a:lnTo>
                    <a:pt x="1475" y="8901"/>
                  </a:lnTo>
                  <a:lnTo>
                    <a:pt x="854" y="8021"/>
                  </a:lnTo>
                  <a:lnTo>
                    <a:pt x="854" y="8021"/>
                  </a:lnTo>
                  <a:lnTo>
                    <a:pt x="673" y="7711"/>
                  </a:lnTo>
                  <a:lnTo>
                    <a:pt x="492" y="7374"/>
                  </a:lnTo>
                  <a:lnTo>
                    <a:pt x="337" y="7038"/>
                  </a:lnTo>
                  <a:lnTo>
                    <a:pt x="208" y="6676"/>
                  </a:lnTo>
                  <a:lnTo>
                    <a:pt x="130" y="6314"/>
                  </a:lnTo>
                  <a:lnTo>
                    <a:pt x="52" y="5925"/>
                  </a:lnTo>
                  <a:lnTo>
                    <a:pt x="1" y="5537"/>
                  </a:lnTo>
                  <a:lnTo>
                    <a:pt x="1" y="5149"/>
                  </a:lnTo>
                  <a:lnTo>
                    <a:pt x="1" y="5149"/>
                  </a:lnTo>
                  <a:lnTo>
                    <a:pt x="26" y="4632"/>
                  </a:lnTo>
                  <a:lnTo>
                    <a:pt x="104" y="4114"/>
                  </a:lnTo>
                  <a:lnTo>
                    <a:pt x="208" y="3623"/>
                  </a:lnTo>
                  <a:lnTo>
                    <a:pt x="389" y="3131"/>
                  </a:lnTo>
                  <a:lnTo>
                    <a:pt x="621" y="2692"/>
                  </a:lnTo>
                  <a:lnTo>
                    <a:pt x="880" y="2252"/>
                  </a:lnTo>
                  <a:lnTo>
                    <a:pt x="1165" y="1864"/>
                  </a:lnTo>
                  <a:lnTo>
                    <a:pt x="1501" y="1501"/>
                  </a:lnTo>
                  <a:lnTo>
                    <a:pt x="1863" y="1165"/>
                  </a:lnTo>
                  <a:lnTo>
                    <a:pt x="2251" y="881"/>
                  </a:lnTo>
                  <a:lnTo>
                    <a:pt x="2691" y="622"/>
                  </a:lnTo>
                  <a:lnTo>
                    <a:pt x="3131" y="389"/>
                  </a:lnTo>
                  <a:lnTo>
                    <a:pt x="3623" y="234"/>
                  </a:lnTo>
                  <a:lnTo>
                    <a:pt x="4114" y="104"/>
                  </a:lnTo>
                  <a:lnTo>
                    <a:pt x="4606" y="27"/>
                  </a:lnTo>
                  <a:lnTo>
                    <a:pt x="5149" y="1"/>
                  </a:lnTo>
                  <a:lnTo>
                    <a:pt x="5149" y="1"/>
                  </a:lnTo>
                  <a:lnTo>
                    <a:pt x="5666" y="27"/>
                  </a:lnTo>
                  <a:lnTo>
                    <a:pt x="6184" y="104"/>
                  </a:lnTo>
                  <a:lnTo>
                    <a:pt x="6675" y="234"/>
                  </a:lnTo>
                  <a:lnTo>
                    <a:pt x="7141" y="389"/>
                  </a:lnTo>
                  <a:lnTo>
                    <a:pt x="7607" y="622"/>
                  </a:lnTo>
                  <a:lnTo>
                    <a:pt x="8021" y="881"/>
                  </a:lnTo>
                  <a:lnTo>
                    <a:pt x="8435" y="1165"/>
                  </a:lnTo>
                  <a:lnTo>
                    <a:pt x="8797" y="1501"/>
                  </a:lnTo>
                  <a:lnTo>
                    <a:pt x="9133" y="1864"/>
                  </a:lnTo>
                  <a:lnTo>
                    <a:pt x="9418" y="2252"/>
                  </a:lnTo>
                  <a:lnTo>
                    <a:pt x="9676" y="2692"/>
                  </a:lnTo>
                  <a:lnTo>
                    <a:pt x="9883" y="3131"/>
                  </a:lnTo>
                  <a:lnTo>
                    <a:pt x="10065" y="3623"/>
                  </a:lnTo>
                  <a:lnTo>
                    <a:pt x="10194" y="4114"/>
                  </a:lnTo>
                  <a:lnTo>
                    <a:pt x="10272" y="4632"/>
                  </a:lnTo>
                  <a:lnTo>
                    <a:pt x="10297" y="5149"/>
                  </a:lnTo>
                  <a:lnTo>
                    <a:pt x="10297" y="5149"/>
                  </a:lnTo>
                  <a:lnTo>
                    <a:pt x="10297" y="5537"/>
                  </a:lnTo>
                  <a:lnTo>
                    <a:pt x="10246" y="5925"/>
                  </a:lnTo>
                  <a:lnTo>
                    <a:pt x="10168" y="6314"/>
                  </a:lnTo>
                  <a:lnTo>
                    <a:pt x="10065" y="6676"/>
                  </a:lnTo>
                  <a:lnTo>
                    <a:pt x="9961" y="7038"/>
                  </a:lnTo>
                  <a:lnTo>
                    <a:pt x="9806" y="7374"/>
                  </a:lnTo>
                  <a:lnTo>
                    <a:pt x="9625" y="7711"/>
                  </a:lnTo>
                  <a:lnTo>
                    <a:pt x="9444" y="8021"/>
                  </a:lnTo>
                  <a:lnTo>
                    <a:pt x="9444" y="8021"/>
                  </a:lnTo>
                  <a:lnTo>
                    <a:pt x="8797" y="8901"/>
                  </a:lnTo>
                  <a:lnTo>
                    <a:pt x="8305" y="9573"/>
                  </a:lnTo>
                  <a:lnTo>
                    <a:pt x="7917" y="10065"/>
                  </a:lnTo>
                  <a:lnTo>
                    <a:pt x="7633" y="10479"/>
                  </a:lnTo>
                  <a:lnTo>
                    <a:pt x="7503" y="10660"/>
                  </a:lnTo>
                  <a:lnTo>
                    <a:pt x="7426" y="10867"/>
                  </a:lnTo>
                  <a:lnTo>
                    <a:pt x="7348" y="11074"/>
                  </a:lnTo>
                  <a:lnTo>
                    <a:pt x="7296" y="11307"/>
                  </a:lnTo>
                  <a:lnTo>
                    <a:pt x="7245" y="11565"/>
                  </a:lnTo>
                  <a:lnTo>
                    <a:pt x="7219" y="11876"/>
                  </a:lnTo>
                  <a:lnTo>
                    <a:pt x="7193" y="12626"/>
                  </a:lnTo>
                  <a:lnTo>
                    <a:pt x="3079" y="126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26"/>
            <p:cNvSpPr/>
            <p:nvPr/>
          </p:nvSpPr>
          <p:spPr>
            <a:xfrm>
              <a:off x="2771650" y="3590625"/>
              <a:ext cx="70525" cy="70525"/>
            </a:xfrm>
            <a:custGeom>
              <a:rect b="b" l="l" r="r" t="t"/>
              <a:pathLst>
                <a:path extrusionOk="0" h="2821" w="2821">
                  <a:moveTo>
                    <a:pt x="1553" y="2691"/>
                  </a:moveTo>
                  <a:lnTo>
                    <a:pt x="1553" y="2691"/>
                  </a:lnTo>
                  <a:lnTo>
                    <a:pt x="1553" y="2768"/>
                  </a:lnTo>
                  <a:lnTo>
                    <a:pt x="1501" y="2820"/>
                  </a:lnTo>
                  <a:lnTo>
                    <a:pt x="1450" y="2820"/>
                  </a:lnTo>
                  <a:lnTo>
                    <a:pt x="1372" y="2768"/>
                  </a:lnTo>
                  <a:lnTo>
                    <a:pt x="156" y="1553"/>
                  </a:lnTo>
                  <a:lnTo>
                    <a:pt x="156" y="1553"/>
                  </a:lnTo>
                  <a:lnTo>
                    <a:pt x="78" y="1449"/>
                  </a:lnTo>
                  <a:lnTo>
                    <a:pt x="27" y="1346"/>
                  </a:lnTo>
                  <a:lnTo>
                    <a:pt x="1" y="1242"/>
                  </a:lnTo>
                  <a:lnTo>
                    <a:pt x="1" y="1113"/>
                  </a:lnTo>
                  <a:lnTo>
                    <a:pt x="1" y="311"/>
                  </a:lnTo>
                  <a:lnTo>
                    <a:pt x="311" y="0"/>
                  </a:lnTo>
                  <a:lnTo>
                    <a:pt x="1113" y="0"/>
                  </a:lnTo>
                  <a:lnTo>
                    <a:pt x="1113" y="0"/>
                  </a:lnTo>
                  <a:lnTo>
                    <a:pt x="1243" y="0"/>
                  </a:lnTo>
                  <a:lnTo>
                    <a:pt x="1346" y="52"/>
                  </a:lnTo>
                  <a:lnTo>
                    <a:pt x="1450" y="104"/>
                  </a:lnTo>
                  <a:lnTo>
                    <a:pt x="1527" y="155"/>
                  </a:lnTo>
                  <a:lnTo>
                    <a:pt x="2769" y="1397"/>
                  </a:lnTo>
                  <a:lnTo>
                    <a:pt x="2769" y="1397"/>
                  </a:lnTo>
                  <a:lnTo>
                    <a:pt x="2821" y="1449"/>
                  </a:lnTo>
                  <a:lnTo>
                    <a:pt x="2821" y="1501"/>
                  </a:lnTo>
                  <a:lnTo>
                    <a:pt x="2769" y="1553"/>
                  </a:lnTo>
                  <a:lnTo>
                    <a:pt x="2691" y="1553"/>
                  </a:lnTo>
                  <a:lnTo>
                    <a:pt x="1889" y="1553"/>
                  </a:lnTo>
                  <a:lnTo>
                    <a:pt x="1553" y="1889"/>
                  </a:lnTo>
                  <a:lnTo>
                    <a:pt x="1553" y="269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26"/>
            <p:cNvSpPr/>
            <p:nvPr/>
          </p:nvSpPr>
          <p:spPr>
            <a:xfrm>
              <a:off x="2560800" y="3379775"/>
              <a:ext cx="199250" cy="199225"/>
            </a:xfrm>
            <a:custGeom>
              <a:rect b="b" l="l" r="r" t="t"/>
              <a:pathLst>
                <a:path extrusionOk="0" h="7969" w="7970">
                  <a:moveTo>
                    <a:pt x="3985" y="7969"/>
                  </a:moveTo>
                  <a:lnTo>
                    <a:pt x="3985" y="7969"/>
                  </a:lnTo>
                  <a:lnTo>
                    <a:pt x="4399" y="7943"/>
                  </a:lnTo>
                  <a:lnTo>
                    <a:pt x="4787" y="7891"/>
                  </a:lnTo>
                  <a:lnTo>
                    <a:pt x="5175" y="7787"/>
                  </a:lnTo>
                  <a:lnTo>
                    <a:pt x="5537" y="7658"/>
                  </a:lnTo>
                  <a:lnTo>
                    <a:pt x="5874" y="7477"/>
                  </a:lnTo>
                  <a:lnTo>
                    <a:pt x="6210" y="7296"/>
                  </a:lnTo>
                  <a:lnTo>
                    <a:pt x="6520" y="7063"/>
                  </a:lnTo>
                  <a:lnTo>
                    <a:pt x="6805" y="6804"/>
                  </a:lnTo>
                  <a:lnTo>
                    <a:pt x="7064" y="6520"/>
                  </a:lnTo>
                  <a:lnTo>
                    <a:pt x="7297" y="6209"/>
                  </a:lnTo>
                  <a:lnTo>
                    <a:pt x="7478" y="5873"/>
                  </a:lnTo>
                  <a:lnTo>
                    <a:pt x="7659" y="5537"/>
                  </a:lnTo>
                  <a:lnTo>
                    <a:pt x="7788" y="5174"/>
                  </a:lnTo>
                  <a:lnTo>
                    <a:pt x="7892" y="4786"/>
                  </a:lnTo>
                  <a:lnTo>
                    <a:pt x="7943" y="4398"/>
                  </a:lnTo>
                  <a:lnTo>
                    <a:pt x="7969" y="3984"/>
                  </a:lnTo>
                  <a:lnTo>
                    <a:pt x="7969" y="3984"/>
                  </a:lnTo>
                  <a:lnTo>
                    <a:pt x="7943" y="3570"/>
                  </a:lnTo>
                  <a:lnTo>
                    <a:pt x="7892" y="3182"/>
                  </a:lnTo>
                  <a:lnTo>
                    <a:pt x="7788" y="2794"/>
                  </a:lnTo>
                  <a:lnTo>
                    <a:pt x="7659" y="2432"/>
                  </a:lnTo>
                  <a:lnTo>
                    <a:pt x="7478" y="2096"/>
                  </a:lnTo>
                  <a:lnTo>
                    <a:pt x="7297" y="1759"/>
                  </a:lnTo>
                  <a:lnTo>
                    <a:pt x="7064" y="1449"/>
                  </a:lnTo>
                  <a:lnTo>
                    <a:pt x="6805" y="1164"/>
                  </a:lnTo>
                  <a:lnTo>
                    <a:pt x="6520" y="906"/>
                  </a:lnTo>
                  <a:lnTo>
                    <a:pt x="6210" y="673"/>
                  </a:lnTo>
                  <a:lnTo>
                    <a:pt x="5874" y="466"/>
                  </a:lnTo>
                  <a:lnTo>
                    <a:pt x="5537" y="311"/>
                  </a:lnTo>
                  <a:lnTo>
                    <a:pt x="5175" y="181"/>
                  </a:lnTo>
                  <a:lnTo>
                    <a:pt x="4787" y="78"/>
                  </a:lnTo>
                  <a:lnTo>
                    <a:pt x="4399" y="26"/>
                  </a:lnTo>
                  <a:lnTo>
                    <a:pt x="3985" y="0"/>
                  </a:lnTo>
                  <a:lnTo>
                    <a:pt x="3985" y="0"/>
                  </a:lnTo>
                  <a:lnTo>
                    <a:pt x="3571" y="26"/>
                  </a:lnTo>
                  <a:lnTo>
                    <a:pt x="3183" y="78"/>
                  </a:lnTo>
                  <a:lnTo>
                    <a:pt x="2795" y="181"/>
                  </a:lnTo>
                  <a:lnTo>
                    <a:pt x="2433" y="311"/>
                  </a:lnTo>
                  <a:lnTo>
                    <a:pt x="2070" y="466"/>
                  </a:lnTo>
                  <a:lnTo>
                    <a:pt x="1760" y="673"/>
                  </a:lnTo>
                  <a:lnTo>
                    <a:pt x="1450" y="906"/>
                  </a:lnTo>
                  <a:lnTo>
                    <a:pt x="1165" y="1164"/>
                  </a:lnTo>
                  <a:lnTo>
                    <a:pt x="906" y="1449"/>
                  </a:lnTo>
                  <a:lnTo>
                    <a:pt x="673" y="1759"/>
                  </a:lnTo>
                  <a:lnTo>
                    <a:pt x="466" y="2096"/>
                  </a:lnTo>
                  <a:lnTo>
                    <a:pt x="311" y="2432"/>
                  </a:lnTo>
                  <a:lnTo>
                    <a:pt x="182" y="2794"/>
                  </a:lnTo>
                  <a:lnTo>
                    <a:pt x="78" y="3182"/>
                  </a:lnTo>
                  <a:lnTo>
                    <a:pt x="1" y="3570"/>
                  </a:lnTo>
                  <a:lnTo>
                    <a:pt x="1" y="3984"/>
                  </a:lnTo>
                  <a:lnTo>
                    <a:pt x="1" y="3984"/>
                  </a:lnTo>
                  <a:lnTo>
                    <a:pt x="1" y="4398"/>
                  </a:lnTo>
                  <a:lnTo>
                    <a:pt x="78" y="4786"/>
                  </a:lnTo>
                  <a:lnTo>
                    <a:pt x="182" y="5174"/>
                  </a:lnTo>
                  <a:lnTo>
                    <a:pt x="311" y="5537"/>
                  </a:lnTo>
                  <a:lnTo>
                    <a:pt x="466" y="5873"/>
                  </a:lnTo>
                  <a:lnTo>
                    <a:pt x="673" y="6209"/>
                  </a:lnTo>
                  <a:lnTo>
                    <a:pt x="906" y="6520"/>
                  </a:lnTo>
                  <a:lnTo>
                    <a:pt x="1165" y="6804"/>
                  </a:lnTo>
                  <a:lnTo>
                    <a:pt x="1450" y="7063"/>
                  </a:lnTo>
                  <a:lnTo>
                    <a:pt x="1760" y="7296"/>
                  </a:lnTo>
                  <a:lnTo>
                    <a:pt x="2070" y="7477"/>
                  </a:lnTo>
                  <a:lnTo>
                    <a:pt x="2433" y="7658"/>
                  </a:lnTo>
                  <a:lnTo>
                    <a:pt x="2795" y="7787"/>
                  </a:lnTo>
                  <a:lnTo>
                    <a:pt x="3183" y="7891"/>
                  </a:lnTo>
                  <a:lnTo>
                    <a:pt x="3571" y="7943"/>
                  </a:lnTo>
                  <a:lnTo>
                    <a:pt x="3985" y="7969"/>
                  </a:lnTo>
                  <a:lnTo>
                    <a:pt x="3985" y="796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26"/>
            <p:cNvSpPr/>
            <p:nvPr/>
          </p:nvSpPr>
          <p:spPr>
            <a:xfrm>
              <a:off x="2525225" y="3344200"/>
              <a:ext cx="325375" cy="402975"/>
            </a:xfrm>
            <a:custGeom>
              <a:rect b="b" l="l" r="r" t="t"/>
              <a:pathLst>
                <a:path extrusionOk="0" h="16119" w="13015">
                  <a:moveTo>
                    <a:pt x="4916" y="2096"/>
                  </a:moveTo>
                  <a:lnTo>
                    <a:pt x="4528" y="2173"/>
                  </a:lnTo>
                  <a:lnTo>
                    <a:pt x="4192" y="2303"/>
                  </a:lnTo>
                  <a:lnTo>
                    <a:pt x="4114" y="2355"/>
                  </a:lnTo>
                  <a:lnTo>
                    <a:pt x="4063" y="2432"/>
                  </a:lnTo>
                  <a:lnTo>
                    <a:pt x="4037" y="2510"/>
                  </a:lnTo>
                  <a:lnTo>
                    <a:pt x="4063" y="2613"/>
                  </a:lnTo>
                  <a:lnTo>
                    <a:pt x="4114" y="2691"/>
                  </a:lnTo>
                  <a:lnTo>
                    <a:pt x="4166" y="2743"/>
                  </a:lnTo>
                  <a:lnTo>
                    <a:pt x="4347" y="2743"/>
                  </a:lnTo>
                  <a:lnTo>
                    <a:pt x="4658" y="2639"/>
                  </a:lnTo>
                  <a:lnTo>
                    <a:pt x="4968" y="2561"/>
                  </a:lnTo>
                  <a:lnTo>
                    <a:pt x="5072" y="2536"/>
                  </a:lnTo>
                  <a:lnTo>
                    <a:pt x="5123" y="2484"/>
                  </a:lnTo>
                  <a:lnTo>
                    <a:pt x="5175" y="2406"/>
                  </a:lnTo>
                  <a:lnTo>
                    <a:pt x="5175" y="2303"/>
                  </a:lnTo>
                  <a:lnTo>
                    <a:pt x="5149" y="2225"/>
                  </a:lnTo>
                  <a:lnTo>
                    <a:pt x="5072" y="2148"/>
                  </a:lnTo>
                  <a:lnTo>
                    <a:pt x="4994" y="2122"/>
                  </a:lnTo>
                  <a:lnTo>
                    <a:pt x="4916" y="2096"/>
                  </a:lnTo>
                  <a:close/>
                  <a:moveTo>
                    <a:pt x="5900" y="2096"/>
                  </a:moveTo>
                  <a:lnTo>
                    <a:pt x="5796" y="2122"/>
                  </a:lnTo>
                  <a:lnTo>
                    <a:pt x="5718" y="2148"/>
                  </a:lnTo>
                  <a:lnTo>
                    <a:pt x="5667" y="2225"/>
                  </a:lnTo>
                  <a:lnTo>
                    <a:pt x="5641" y="2303"/>
                  </a:lnTo>
                  <a:lnTo>
                    <a:pt x="5641" y="2406"/>
                  </a:lnTo>
                  <a:lnTo>
                    <a:pt x="5667" y="2484"/>
                  </a:lnTo>
                  <a:lnTo>
                    <a:pt x="5744" y="2536"/>
                  </a:lnTo>
                  <a:lnTo>
                    <a:pt x="5822" y="2561"/>
                  </a:lnTo>
                  <a:lnTo>
                    <a:pt x="6158" y="2639"/>
                  </a:lnTo>
                  <a:lnTo>
                    <a:pt x="6443" y="2743"/>
                  </a:lnTo>
                  <a:lnTo>
                    <a:pt x="6624" y="2743"/>
                  </a:lnTo>
                  <a:lnTo>
                    <a:pt x="6702" y="2691"/>
                  </a:lnTo>
                  <a:lnTo>
                    <a:pt x="6753" y="2613"/>
                  </a:lnTo>
                  <a:lnTo>
                    <a:pt x="6779" y="2510"/>
                  </a:lnTo>
                  <a:lnTo>
                    <a:pt x="6753" y="2432"/>
                  </a:lnTo>
                  <a:lnTo>
                    <a:pt x="6702" y="2355"/>
                  </a:lnTo>
                  <a:lnTo>
                    <a:pt x="6624" y="2303"/>
                  </a:lnTo>
                  <a:lnTo>
                    <a:pt x="6262" y="2173"/>
                  </a:lnTo>
                  <a:lnTo>
                    <a:pt x="5900" y="2096"/>
                  </a:lnTo>
                  <a:close/>
                  <a:moveTo>
                    <a:pt x="3416" y="2743"/>
                  </a:moveTo>
                  <a:lnTo>
                    <a:pt x="3338" y="2794"/>
                  </a:lnTo>
                  <a:lnTo>
                    <a:pt x="3054" y="3053"/>
                  </a:lnTo>
                  <a:lnTo>
                    <a:pt x="2795" y="3338"/>
                  </a:lnTo>
                  <a:lnTo>
                    <a:pt x="2743" y="3415"/>
                  </a:lnTo>
                  <a:lnTo>
                    <a:pt x="2743" y="3493"/>
                  </a:lnTo>
                  <a:lnTo>
                    <a:pt x="2769" y="3596"/>
                  </a:lnTo>
                  <a:lnTo>
                    <a:pt x="2847" y="3648"/>
                  </a:lnTo>
                  <a:lnTo>
                    <a:pt x="2924" y="3700"/>
                  </a:lnTo>
                  <a:lnTo>
                    <a:pt x="3002" y="3700"/>
                  </a:lnTo>
                  <a:lnTo>
                    <a:pt x="3105" y="3674"/>
                  </a:lnTo>
                  <a:lnTo>
                    <a:pt x="3157" y="3622"/>
                  </a:lnTo>
                  <a:lnTo>
                    <a:pt x="3390" y="3389"/>
                  </a:lnTo>
                  <a:lnTo>
                    <a:pt x="3623" y="3157"/>
                  </a:lnTo>
                  <a:lnTo>
                    <a:pt x="3675" y="3105"/>
                  </a:lnTo>
                  <a:lnTo>
                    <a:pt x="3700" y="3001"/>
                  </a:lnTo>
                  <a:lnTo>
                    <a:pt x="3700" y="2924"/>
                  </a:lnTo>
                  <a:lnTo>
                    <a:pt x="3649" y="2846"/>
                  </a:lnTo>
                  <a:lnTo>
                    <a:pt x="3597" y="2768"/>
                  </a:lnTo>
                  <a:lnTo>
                    <a:pt x="3493" y="2743"/>
                  </a:lnTo>
                  <a:close/>
                  <a:moveTo>
                    <a:pt x="7297" y="2743"/>
                  </a:moveTo>
                  <a:lnTo>
                    <a:pt x="7219" y="2768"/>
                  </a:lnTo>
                  <a:lnTo>
                    <a:pt x="7141" y="2846"/>
                  </a:lnTo>
                  <a:lnTo>
                    <a:pt x="7115" y="2924"/>
                  </a:lnTo>
                  <a:lnTo>
                    <a:pt x="7090" y="3001"/>
                  </a:lnTo>
                  <a:lnTo>
                    <a:pt x="7141" y="3105"/>
                  </a:lnTo>
                  <a:lnTo>
                    <a:pt x="7193" y="3157"/>
                  </a:lnTo>
                  <a:lnTo>
                    <a:pt x="7426" y="3389"/>
                  </a:lnTo>
                  <a:lnTo>
                    <a:pt x="7633" y="3622"/>
                  </a:lnTo>
                  <a:lnTo>
                    <a:pt x="7711" y="3674"/>
                  </a:lnTo>
                  <a:lnTo>
                    <a:pt x="7788" y="3700"/>
                  </a:lnTo>
                  <a:lnTo>
                    <a:pt x="7892" y="3700"/>
                  </a:lnTo>
                  <a:lnTo>
                    <a:pt x="7969" y="3648"/>
                  </a:lnTo>
                  <a:lnTo>
                    <a:pt x="8021" y="3596"/>
                  </a:lnTo>
                  <a:lnTo>
                    <a:pt x="8073" y="3493"/>
                  </a:lnTo>
                  <a:lnTo>
                    <a:pt x="8047" y="3415"/>
                  </a:lnTo>
                  <a:lnTo>
                    <a:pt x="8021" y="3338"/>
                  </a:lnTo>
                  <a:lnTo>
                    <a:pt x="7762" y="3053"/>
                  </a:lnTo>
                  <a:lnTo>
                    <a:pt x="7478" y="2794"/>
                  </a:lnTo>
                  <a:lnTo>
                    <a:pt x="7400" y="2743"/>
                  </a:lnTo>
                  <a:close/>
                  <a:moveTo>
                    <a:pt x="5149" y="3907"/>
                  </a:moveTo>
                  <a:lnTo>
                    <a:pt x="5149" y="4864"/>
                  </a:lnTo>
                  <a:lnTo>
                    <a:pt x="4916" y="4735"/>
                  </a:lnTo>
                  <a:lnTo>
                    <a:pt x="4839" y="4657"/>
                  </a:lnTo>
                  <a:lnTo>
                    <a:pt x="4813" y="4554"/>
                  </a:lnTo>
                  <a:lnTo>
                    <a:pt x="4787" y="4450"/>
                  </a:lnTo>
                  <a:lnTo>
                    <a:pt x="4813" y="4321"/>
                  </a:lnTo>
                  <a:lnTo>
                    <a:pt x="4839" y="4191"/>
                  </a:lnTo>
                  <a:lnTo>
                    <a:pt x="4916" y="4062"/>
                  </a:lnTo>
                  <a:lnTo>
                    <a:pt x="5020" y="3959"/>
                  </a:lnTo>
                  <a:lnTo>
                    <a:pt x="5149" y="3907"/>
                  </a:lnTo>
                  <a:close/>
                  <a:moveTo>
                    <a:pt x="2510" y="4036"/>
                  </a:moveTo>
                  <a:lnTo>
                    <a:pt x="2433" y="4062"/>
                  </a:lnTo>
                  <a:lnTo>
                    <a:pt x="2355" y="4114"/>
                  </a:lnTo>
                  <a:lnTo>
                    <a:pt x="2303" y="4191"/>
                  </a:lnTo>
                  <a:lnTo>
                    <a:pt x="2174" y="4554"/>
                  </a:lnTo>
                  <a:lnTo>
                    <a:pt x="2096" y="4916"/>
                  </a:lnTo>
                  <a:lnTo>
                    <a:pt x="2122" y="4993"/>
                  </a:lnTo>
                  <a:lnTo>
                    <a:pt x="2148" y="5071"/>
                  </a:lnTo>
                  <a:lnTo>
                    <a:pt x="2226" y="5149"/>
                  </a:lnTo>
                  <a:lnTo>
                    <a:pt x="2303" y="5175"/>
                  </a:lnTo>
                  <a:lnTo>
                    <a:pt x="2407" y="5175"/>
                  </a:lnTo>
                  <a:lnTo>
                    <a:pt x="2485" y="5123"/>
                  </a:lnTo>
                  <a:lnTo>
                    <a:pt x="2536" y="5071"/>
                  </a:lnTo>
                  <a:lnTo>
                    <a:pt x="2562" y="4968"/>
                  </a:lnTo>
                  <a:lnTo>
                    <a:pt x="2640" y="4657"/>
                  </a:lnTo>
                  <a:lnTo>
                    <a:pt x="2743" y="4347"/>
                  </a:lnTo>
                  <a:lnTo>
                    <a:pt x="2743" y="4269"/>
                  </a:lnTo>
                  <a:lnTo>
                    <a:pt x="2743" y="4166"/>
                  </a:lnTo>
                  <a:lnTo>
                    <a:pt x="2691" y="4114"/>
                  </a:lnTo>
                  <a:lnTo>
                    <a:pt x="2614" y="4062"/>
                  </a:lnTo>
                  <a:lnTo>
                    <a:pt x="2510" y="4036"/>
                  </a:lnTo>
                  <a:close/>
                  <a:moveTo>
                    <a:pt x="8306" y="4036"/>
                  </a:moveTo>
                  <a:lnTo>
                    <a:pt x="8202" y="4062"/>
                  </a:lnTo>
                  <a:lnTo>
                    <a:pt x="8124" y="4114"/>
                  </a:lnTo>
                  <a:lnTo>
                    <a:pt x="8073" y="4166"/>
                  </a:lnTo>
                  <a:lnTo>
                    <a:pt x="8047" y="4269"/>
                  </a:lnTo>
                  <a:lnTo>
                    <a:pt x="8073" y="4347"/>
                  </a:lnTo>
                  <a:lnTo>
                    <a:pt x="8176" y="4657"/>
                  </a:lnTo>
                  <a:lnTo>
                    <a:pt x="8228" y="4968"/>
                  </a:lnTo>
                  <a:lnTo>
                    <a:pt x="8254" y="5071"/>
                  </a:lnTo>
                  <a:lnTo>
                    <a:pt x="8331" y="5123"/>
                  </a:lnTo>
                  <a:lnTo>
                    <a:pt x="8409" y="5175"/>
                  </a:lnTo>
                  <a:lnTo>
                    <a:pt x="8513" y="5175"/>
                  </a:lnTo>
                  <a:lnTo>
                    <a:pt x="8590" y="5149"/>
                  </a:lnTo>
                  <a:lnTo>
                    <a:pt x="8668" y="5071"/>
                  </a:lnTo>
                  <a:lnTo>
                    <a:pt x="8694" y="4993"/>
                  </a:lnTo>
                  <a:lnTo>
                    <a:pt x="8694" y="4916"/>
                  </a:lnTo>
                  <a:lnTo>
                    <a:pt x="8616" y="4554"/>
                  </a:lnTo>
                  <a:lnTo>
                    <a:pt x="8513" y="4191"/>
                  </a:lnTo>
                  <a:lnTo>
                    <a:pt x="8461" y="4114"/>
                  </a:lnTo>
                  <a:lnTo>
                    <a:pt x="8383" y="4062"/>
                  </a:lnTo>
                  <a:lnTo>
                    <a:pt x="8306" y="4036"/>
                  </a:lnTo>
                  <a:close/>
                  <a:moveTo>
                    <a:pt x="2303" y="5640"/>
                  </a:moveTo>
                  <a:lnTo>
                    <a:pt x="2226" y="5666"/>
                  </a:lnTo>
                  <a:lnTo>
                    <a:pt x="2148" y="5718"/>
                  </a:lnTo>
                  <a:lnTo>
                    <a:pt x="2122" y="5795"/>
                  </a:lnTo>
                  <a:lnTo>
                    <a:pt x="2096" y="5899"/>
                  </a:lnTo>
                  <a:lnTo>
                    <a:pt x="2174" y="6261"/>
                  </a:lnTo>
                  <a:lnTo>
                    <a:pt x="2303" y="6623"/>
                  </a:lnTo>
                  <a:lnTo>
                    <a:pt x="2355" y="6701"/>
                  </a:lnTo>
                  <a:lnTo>
                    <a:pt x="2433" y="6753"/>
                  </a:lnTo>
                  <a:lnTo>
                    <a:pt x="2510" y="6779"/>
                  </a:lnTo>
                  <a:lnTo>
                    <a:pt x="2614" y="6753"/>
                  </a:lnTo>
                  <a:lnTo>
                    <a:pt x="2691" y="6701"/>
                  </a:lnTo>
                  <a:lnTo>
                    <a:pt x="2743" y="6623"/>
                  </a:lnTo>
                  <a:lnTo>
                    <a:pt x="2743" y="6546"/>
                  </a:lnTo>
                  <a:lnTo>
                    <a:pt x="2743" y="6442"/>
                  </a:lnTo>
                  <a:lnTo>
                    <a:pt x="2640" y="6158"/>
                  </a:lnTo>
                  <a:lnTo>
                    <a:pt x="2562" y="5821"/>
                  </a:lnTo>
                  <a:lnTo>
                    <a:pt x="2536" y="5744"/>
                  </a:lnTo>
                  <a:lnTo>
                    <a:pt x="2485" y="5666"/>
                  </a:lnTo>
                  <a:lnTo>
                    <a:pt x="2407" y="5640"/>
                  </a:lnTo>
                  <a:close/>
                  <a:moveTo>
                    <a:pt x="8409" y="5640"/>
                  </a:moveTo>
                  <a:lnTo>
                    <a:pt x="8331" y="5666"/>
                  </a:lnTo>
                  <a:lnTo>
                    <a:pt x="8254" y="5744"/>
                  </a:lnTo>
                  <a:lnTo>
                    <a:pt x="8228" y="5821"/>
                  </a:lnTo>
                  <a:lnTo>
                    <a:pt x="8176" y="6158"/>
                  </a:lnTo>
                  <a:lnTo>
                    <a:pt x="8073" y="6442"/>
                  </a:lnTo>
                  <a:lnTo>
                    <a:pt x="8047" y="6546"/>
                  </a:lnTo>
                  <a:lnTo>
                    <a:pt x="8073" y="6623"/>
                  </a:lnTo>
                  <a:lnTo>
                    <a:pt x="8124" y="6701"/>
                  </a:lnTo>
                  <a:lnTo>
                    <a:pt x="8202" y="6753"/>
                  </a:lnTo>
                  <a:lnTo>
                    <a:pt x="8306" y="6779"/>
                  </a:lnTo>
                  <a:lnTo>
                    <a:pt x="8383" y="6753"/>
                  </a:lnTo>
                  <a:lnTo>
                    <a:pt x="8461" y="6701"/>
                  </a:lnTo>
                  <a:lnTo>
                    <a:pt x="8513" y="6623"/>
                  </a:lnTo>
                  <a:lnTo>
                    <a:pt x="8616" y="6261"/>
                  </a:lnTo>
                  <a:lnTo>
                    <a:pt x="8694" y="5899"/>
                  </a:lnTo>
                  <a:lnTo>
                    <a:pt x="8694" y="5795"/>
                  </a:lnTo>
                  <a:lnTo>
                    <a:pt x="8668" y="5718"/>
                  </a:lnTo>
                  <a:lnTo>
                    <a:pt x="8590" y="5666"/>
                  </a:lnTo>
                  <a:lnTo>
                    <a:pt x="8513" y="5640"/>
                  </a:lnTo>
                  <a:close/>
                  <a:moveTo>
                    <a:pt x="5615" y="5588"/>
                  </a:moveTo>
                  <a:lnTo>
                    <a:pt x="5770" y="5640"/>
                  </a:lnTo>
                  <a:lnTo>
                    <a:pt x="5900" y="5718"/>
                  </a:lnTo>
                  <a:lnTo>
                    <a:pt x="6003" y="5821"/>
                  </a:lnTo>
                  <a:lnTo>
                    <a:pt x="6081" y="5977"/>
                  </a:lnTo>
                  <a:lnTo>
                    <a:pt x="6132" y="6132"/>
                  </a:lnTo>
                  <a:lnTo>
                    <a:pt x="6107" y="6313"/>
                  </a:lnTo>
                  <a:lnTo>
                    <a:pt x="6055" y="6494"/>
                  </a:lnTo>
                  <a:lnTo>
                    <a:pt x="5951" y="6623"/>
                  </a:lnTo>
                  <a:lnTo>
                    <a:pt x="5822" y="6779"/>
                  </a:lnTo>
                  <a:lnTo>
                    <a:pt x="5718" y="6830"/>
                  </a:lnTo>
                  <a:lnTo>
                    <a:pt x="5615" y="6882"/>
                  </a:lnTo>
                  <a:lnTo>
                    <a:pt x="5615" y="5588"/>
                  </a:lnTo>
                  <a:close/>
                  <a:moveTo>
                    <a:pt x="5382" y="2898"/>
                  </a:moveTo>
                  <a:lnTo>
                    <a:pt x="5279" y="2924"/>
                  </a:lnTo>
                  <a:lnTo>
                    <a:pt x="5227" y="2975"/>
                  </a:lnTo>
                  <a:lnTo>
                    <a:pt x="5175" y="3053"/>
                  </a:lnTo>
                  <a:lnTo>
                    <a:pt x="5149" y="3131"/>
                  </a:lnTo>
                  <a:lnTo>
                    <a:pt x="5149" y="3415"/>
                  </a:lnTo>
                  <a:lnTo>
                    <a:pt x="5020" y="3441"/>
                  </a:lnTo>
                  <a:lnTo>
                    <a:pt x="4891" y="3493"/>
                  </a:lnTo>
                  <a:lnTo>
                    <a:pt x="4761" y="3570"/>
                  </a:lnTo>
                  <a:lnTo>
                    <a:pt x="4632" y="3674"/>
                  </a:lnTo>
                  <a:lnTo>
                    <a:pt x="4554" y="3777"/>
                  </a:lnTo>
                  <a:lnTo>
                    <a:pt x="4425" y="3984"/>
                  </a:lnTo>
                  <a:lnTo>
                    <a:pt x="4347" y="4217"/>
                  </a:lnTo>
                  <a:lnTo>
                    <a:pt x="4321" y="4476"/>
                  </a:lnTo>
                  <a:lnTo>
                    <a:pt x="4347" y="4709"/>
                  </a:lnTo>
                  <a:lnTo>
                    <a:pt x="4399" y="4812"/>
                  </a:lnTo>
                  <a:lnTo>
                    <a:pt x="4451" y="4916"/>
                  </a:lnTo>
                  <a:lnTo>
                    <a:pt x="4528" y="5019"/>
                  </a:lnTo>
                  <a:lnTo>
                    <a:pt x="4632" y="5097"/>
                  </a:lnTo>
                  <a:lnTo>
                    <a:pt x="4865" y="5252"/>
                  </a:lnTo>
                  <a:lnTo>
                    <a:pt x="5149" y="5407"/>
                  </a:lnTo>
                  <a:lnTo>
                    <a:pt x="5149" y="6908"/>
                  </a:lnTo>
                  <a:lnTo>
                    <a:pt x="4942" y="6882"/>
                  </a:lnTo>
                  <a:lnTo>
                    <a:pt x="4787" y="6830"/>
                  </a:lnTo>
                  <a:lnTo>
                    <a:pt x="4580" y="6701"/>
                  </a:lnTo>
                  <a:lnTo>
                    <a:pt x="4502" y="6675"/>
                  </a:lnTo>
                  <a:lnTo>
                    <a:pt x="4399" y="6675"/>
                  </a:lnTo>
                  <a:lnTo>
                    <a:pt x="4321" y="6701"/>
                  </a:lnTo>
                  <a:lnTo>
                    <a:pt x="4244" y="6779"/>
                  </a:lnTo>
                  <a:lnTo>
                    <a:pt x="4218" y="6856"/>
                  </a:lnTo>
                  <a:lnTo>
                    <a:pt x="4218" y="6960"/>
                  </a:lnTo>
                  <a:lnTo>
                    <a:pt x="4244" y="7037"/>
                  </a:lnTo>
                  <a:lnTo>
                    <a:pt x="4321" y="7089"/>
                  </a:lnTo>
                  <a:lnTo>
                    <a:pt x="4606" y="7244"/>
                  </a:lnTo>
                  <a:lnTo>
                    <a:pt x="4839" y="7348"/>
                  </a:lnTo>
                  <a:lnTo>
                    <a:pt x="4994" y="7374"/>
                  </a:lnTo>
                  <a:lnTo>
                    <a:pt x="5149" y="7374"/>
                  </a:lnTo>
                  <a:lnTo>
                    <a:pt x="5149" y="7658"/>
                  </a:lnTo>
                  <a:lnTo>
                    <a:pt x="5175" y="7762"/>
                  </a:lnTo>
                  <a:lnTo>
                    <a:pt x="5227" y="7839"/>
                  </a:lnTo>
                  <a:lnTo>
                    <a:pt x="5279" y="7891"/>
                  </a:lnTo>
                  <a:lnTo>
                    <a:pt x="5486" y="7891"/>
                  </a:lnTo>
                  <a:lnTo>
                    <a:pt x="5537" y="7839"/>
                  </a:lnTo>
                  <a:lnTo>
                    <a:pt x="5589" y="7762"/>
                  </a:lnTo>
                  <a:lnTo>
                    <a:pt x="5615" y="7658"/>
                  </a:lnTo>
                  <a:lnTo>
                    <a:pt x="5615" y="7374"/>
                  </a:lnTo>
                  <a:lnTo>
                    <a:pt x="5822" y="7296"/>
                  </a:lnTo>
                  <a:lnTo>
                    <a:pt x="6029" y="7192"/>
                  </a:lnTo>
                  <a:lnTo>
                    <a:pt x="6184" y="7063"/>
                  </a:lnTo>
                  <a:lnTo>
                    <a:pt x="6339" y="6934"/>
                  </a:lnTo>
                  <a:lnTo>
                    <a:pt x="6417" y="6804"/>
                  </a:lnTo>
                  <a:lnTo>
                    <a:pt x="6495" y="6675"/>
                  </a:lnTo>
                  <a:lnTo>
                    <a:pt x="6546" y="6546"/>
                  </a:lnTo>
                  <a:lnTo>
                    <a:pt x="6572" y="6390"/>
                  </a:lnTo>
                  <a:lnTo>
                    <a:pt x="6598" y="6261"/>
                  </a:lnTo>
                  <a:lnTo>
                    <a:pt x="6598" y="6106"/>
                  </a:lnTo>
                  <a:lnTo>
                    <a:pt x="6572" y="5977"/>
                  </a:lnTo>
                  <a:lnTo>
                    <a:pt x="6546" y="5821"/>
                  </a:lnTo>
                  <a:lnTo>
                    <a:pt x="6443" y="5614"/>
                  </a:lnTo>
                  <a:lnTo>
                    <a:pt x="6288" y="5433"/>
                  </a:lnTo>
                  <a:lnTo>
                    <a:pt x="6107" y="5278"/>
                  </a:lnTo>
                  <a:lnTo>
                    <a:pt x="5848" y="5175"/>
                  </a:lnTo>
                  <a:lnTo>
                    <a:pt x="5615" y="5071"/>
                  </a:lnTo>
                  <a:lnTo>
                    <a:pt x="5615" y="3881"/>
                  </a:lnTo>
                  <a:lnTo>
                    <a:pt x="5744" y="3907"/>
                  </a:lnTo>
                  <a:lnTo>
                    <a:pt x="5848" y="3959"/>
                  </a:lnTo>
                  <a:lnTo>
                    <a:pt x="5951" y="4036"/>
                  </a:lnTo>
                  <a:lnTo>
                    <a:pt x="6029" y="4062"/>
                  </a:lnTo>
                  <a:lnTo>
                    <a:pt x="6107" y="4088"/>
                  </a:lnTo>
                  <a:lnTo>
                    <a:pt x="6210" y="4062"/>
                  </a:lnTo>
                  <a:lnTo>
                    <a:pt x="6288" y="4010"/>
                  </a:lnTo>
                  <a:lnTo>
                    <a:pt x="6339" y="3933"/>
                  </a:lnTo>
                  <a:lnTo>
                    <a:pt x="6339" y="3829"/>
                  </a:lnTo>
                  <a:lnTo>
                    <a:pt x="6313" y="3752"/>
                  </a:lnTo>
                  <a:lnTo>
                    <a:pt x="6262" y="3674"/>
                  </a:lnTo>
                  <a:lnTo>
                    <a:pt x="6210" y="3648"/>
                  </a:lnTo>
                  <a:lnTo>
                    <a:pt x="6081" y="3570"/>
                  </a:lnTo>
                  <a:lnTo>
                    <a:pt x="5900" y="3467"/>
                  </a:lnTo>
                  <a:lnTo>
                    <a:pt x="5770" y="3415"/>
                  </a:lnTo>
                  <a:lnTo>
                    <a:pt x="5615" y="3389"/>
                  </a:lnTo>
                  <a:lnTo>
                    <a:pt x="5615" y="3131"/>
                  </a:lnTo>
                  <a:lnTo>
                    <a:pt x="5589" y="3053"/>
                  </a:lnTo>
                  <a:lnTo>
                    <a:pt x="5537" y="2975"/>
                  </a:lnTo>
                  <a:lnTo>
                    <a:pt x="5486" y="2924"/>
                  </a:lnTo>
                  <a:lnTo>
                    <a:pt x="5382" y="2898"/>
                  </a:lnTo>
                  <a:close/>
                  <a:moveTo>
                    <a:pt x="2924" y="7115"/>
                  </a:moveTo>
                  <a:lnTo>
                    <a:pt x="2847" y="7141"/>
                  </a:lnTo>
                  <a:lnTo>
                    <a:pt x="2769" y="7218"/>
                  </a:lnTo>
                  <a:lnTo>
                    <a:pt x="2743" y="7322"/>
                  </a:lnTo>
                  <a:lnTo>
                    <a:pt x="2743" y="7399"/>
                  </a:lnTo>
                  <a:lnTo>
                    <a:pt x="2795" y="7477"/>
                  </a:lnTo>
                  <a:lnTo>
                    <a:pt x="3054" y="7762"/>
                  </a:lnTo>
                  <a:lnTo>
                    <a:pt x="3338" y="8020"/>
                  </a:lnTo>
                  <a:lnTo>
                    <a:pt x="3416" y="8046"/>
                  </a:lnTo>
                  <a:lnTo>
                    <a:pt x="3493" y="8072"/>
                  </a:lnTo>
                  <a:lnTo>
                    <a:pt x="3597" y="8046"/>
                  </a:lnTo>
                  <a:lnTo>
                    <a:pt x="3649" y="7969"/>
                  </a:lnTo>
                  <a:lnTo>
                    <a:pt x="3700" y="7891"/>
                  </a:lnTo>
                  <a:lnTo>
                    <a:pt x="3700" y="7813"/>
                  </a:lnTo>
                  <a:lnTo>
                    <a:pt x="3675" y="7710"/>
                  </a:lnTo>
                  <a:lnTo>
                    <a:pt x="3623" y="7632"/>
                  </a:lnTo>
                  <a:lnTo>
                    <a:pt x="3390" y="7425"/>
                  </a:lnTo>
                  <a:lnTo>
                    <a:pt x="3157" y="7192"/>
                  </a:lnTo>
                  <a:lnTo>
                    <a:pt x="3105" y="7141"/>
                  </a:lnTo>
                  <a:lnTo>
                    <a:pt x="3002" y="7115"/>
                  </a:lnTo>
                  <a:close/>
                  <a:moveTo>
                    <a:pt x="7788" y="7115"/>
                  </a:moveTo>
                  <a:lnTo>
                    <a:pt x="7711" y="7141"/>
                  </a:lnTo>
                  <a:lnTo>
                    <a:pt x="7633" y="7192"/>
                  </a:lnTo>
                  <a:lnTo>
                    <a:pt x="7426" y="7425"/>
                  </a:lnTo>
                  <a:lnTo>
                    <a:pt x="7193" y="7632"/>
                  </a:lnTo>
                  <a:lnTo>
                    <a:pt x="7141" y="7710"/>
                  </a:lnTo>
                  <a:lnTo>
                    <a:pt x="7090" y="7813"/>
                  </a:lnTo>
                  <a:lnTo>
                    <a:pt x="7115" y="7891"/>
                  </a:lnTo>
                  <a:lnTo>
                    <a:pt x="7141" y="7969"/>
                  </a:lnTo>
                  <a:lnTo>
                    <a:pt x="7219" y="8046"/>
                  </a:lnTo>
                  <a:lnTo>
                    <a:pt x="7297" y="8072"/>
                  </a:lnTo>
                  <a:lnTo>
                    <a:pt x="7400" y="8046"/>
                  </a:lnTo>
                  <a:lnTo>
                    <a:pt x="7478" y="8020"/>
                  </a:lnTo>
                  <a:lnTo>
                    <a:pt x="7762" y="7762"/>
                  </a:lnTo>
                  <a:lnTo>
                    <a:pt x="8021" y="7477"/>
                  </a:lnTo>
                  <a:lnTo>
                    <a:pt x="8047" y="7399"/>
                  </a:lnTo>
                  <a:lnTo>
                    <a:pt x="8073" y="7322"/>
                  </a:lnTo>
                  <a:lnTo>
                    <a:pt x="8021" y="7218"/>
                  </a:lnTo>
                  <a:lnTo>
                    <a:pt x="7969" y="7141"/>
                  </a:lnTo>
                  <a:lnTo>
                    <a:pt x="7892" y="7115"/>
                  </a:lnTo>
                  <a:close/>
                  <a:moveTo>
                    <a:pt x="4270" y="8046"/>
                  </a:moveTo>
                  <a:lnTo>
                    <a:pt x="4166" y="8072"/>
                  </a:lnTo>
                  <a:lnTo>
                    <a:pt x="4114" y="8124"/>
                  </a:lnTo>
                  <a:lnTo>
                    <a:pt x="4063" y="8201"/>
                  </a:lnTo>
                  <a:lnTo>
                    <a:pt x="4037" y="8305"/>
                  </a:lnTo>
                  <a:lnTo>
                    <a:pt x="4063" y="8383"/>
                  </a:lnTo>
                  <a:lnTo>
                    <a:pt x="4114" y="8460"/>
                  </a:lnTo>
                  <a:lnTo>
                    <a:pt x="4192" y="8512"/>
                  </a:lnTo>
                  <a:lnTo>
                    <a:pt x="4528" y="8615"/>
                  </a:lnTo>
                  <a:lnTo>
                    <a:pt x="4916" y="8693"/>
                  </a:lnTo>
                  <a:lnTo>
                    <a:pt x="4994" y="8693"/>
                  </a:lnTo>
                  <a:lnTo>
                    <a:pt x="5072" y="8667"/>
                  </a:lnTo>
                  <a:lnTo>
                    <a:pt x="5149" y="8590"/>
                  </a:lnTo>
                  <a:lnTo>
                    <a:pt x="5175" y="8512"/>
                  </a:lnTo>
                  <a:lnTo>
                    <a:pt x="5175" y="8408"/>
                  </a:lnTo>
                  <a:lnTo>
                    <a:pt x="5123" y="8331"/>
                  </a:lnTo>
                  <a:lnTo>
                    <a:pt x="5072" y="8279"/>
                  </a:lnTo>
                  <a:lnTo>
                    <a:pt x="4968" y="8227"/>
                  </a:lnTo>
                  <a:lnTo>
                    <a:pt x="4658" y="8176"/>
                  </a:lnTo>
                  <a:lnTo>
                    <a:pt x="4347" y="8072"/>
                  </a:lnTo>
                  <a:lnTo>
                    <a:pt x="4270" y="8046"/>
                  </a:lnTo>
                  <a:close/>
                  <a:moveTo>
                    <a:pt x="6546" y="8046"/>
                  </a:moveTo>
                  <a:lnTo>
                    <a:pt x="6443" y="8072"/>
                  </a:lnTo>
                  <a:lnTo>
                    <a:pt x="6158" y="8176"/>
                  </a:lnTo>
                  <a:lnTo>
                    <a:pt x="5822" y="8227"/>
                  </a:lnTo>
                  <a:lnTo>
                    <a:pt x="5744" y="8279"/>
                  </a:lnTo>
                  <a:lnTo>
                    <a:pt x="5667" y="8331"/>
                  </a:lnTo>
                  <a:lnTo>
                    <a:pt x="5641" y="8408"/>
                  </a:lnTo>
                  <a:lnTo>
                    <a:pt x="5641" y="8512"/>
                  </a:lnTo>
                  <a:lnTo>
                    <a:pt x="5667" y="8590"/>
                  </a:lnTo>
                  <a:lnTo>
                    <a:pt x="5718" y="8667"/>
                  </a:lnTo>
                  <a:lnTo>
                    <a:pt x="5796" y="8693"/>
                  </a:lnTo>
                  <a:lnTo>
                    <a:pt x="5900" y="8693"/>
                  </a:lnTo>
                  <a:lnTo>
                    <a:pt x="6262" y="8615"/>
                  </a:lnTo>
                  <a:lnTo>
                    <a:pt x="6624" y="8512"/>
                  </a:lnTo>
                  <a:lnTo>
                    <a:pt x="6702" y="8460"/>
                  </a:lnTo>
                  <a:lnTo>
                    <a:pt x="6753" y="8383"/>
                  </a:lnTo>
                  <a:lnTo>
                    <a:pt x="6779" y="8305"/>
                  </a:lnTo>
                  <a:lnTo>
                    <a:pt x="6753" y="8201"/>
                  </a:lnTo>
                  <a:lnTo>
                    <a:pt x="6702" y="8124"/>
                  </a:lnTo>
                  <a:lnTo>
                    <a:pt x="6624" y="8072"/>
                  </a:lnTo>
                  <a:lnTo>
                    <a:pt x="6546" y="8046"/>
                  </a:lnTo>
                  <a:close/>
                  <a:moveTo>
                    <a:pt x="5408" y="1656"/>
                  </a:moveTo>
                  <a:lnTo>
                    <a:pt x="5796" y="1682"/>
                  </a:lnTo>
                  <a:lnTo>
                    <a:pt x="6158" y="1734"/>
                  </a:lnTo>
                  <a:lnTo>
                    <a:pt x="6520" y="1811"/>
                  </a:lnTo>
                  <a:lnTo>
                    <a:pt x="6857" y="1941"/>
                  </a:lnTo>
                  <a:lnTo>
                    <a:pt x="7193" y="2096"/>
                  </a:lnTo>
                  <a:lnTo>
                    <a:pt x="7504" y="2303"/>
                  </a:lnTo>
                  <a:lnTo>
                    <a:pt x="7788" y="2510"/>
                  </a:lnTo>
                  <a:lnTo>
                    <a:pt x="8047" y="2743"/>
                  </a:lnTo>
                  <a:lnTo>
                    <a:pt x="8306" y="3027"/>
                  </a:lnTo>
                  <a:lnTo>
                    <a:pt x="8513" y="3312"/>
                  </a:lnTo>
                  <a:lnTo>
                    <a:pt x="8694" y="3622"/>
                  </a:lnTo>
                  <a:lnTo>
                    <a:pt x="8849" y="3933"/>
                  </a:lnTo>
                  <a:lnTo>
                    <a:pt x="8978" y="4295"/>
                  </a:lnTo>
                  <a:lnTo>
                    <a:pt x="9082" y="4657"/>
                  </a:lnTo>
                  <a:lnTo>
                    <a:pt x="9133" y="5019"/>
                  </a:lnTo>
                  <a:lnTo>
                    <a:pt x="9159" y="5407"/>
                  </a:lnTo>
                  <a:lnTo>
                    <a:pt x="9133" y="5795"/>
                  </a:lnTo>
                  <a:lnTo>
                    <a:pt x="9082" y="6158"/>
                  </a:lnTo>
                  <a:lnTo>
                    <a:pt x="9004" y="6520"/>
                  </a:lnTo>
                  <a:lnTo>
                    <a:pt x="8875" y="6856"/>
                  </a:lnTo>
                  <a:lnTo>
                    <a:pt x="8720" y="7167"/>
                  </a:lnTo>
                  <a:lnTo>
                    <a:pt x="8538" y="7477"/>
                  </a:lnTo>
                  <a:lnTo>
                    <a:pt x="8306" y="7762"/>
                  </a:lnTo>
                  <a:lnTo>
                    <a:pt x="8073" y="8046"/>
                  </a:lnTo>
                  <a:lnTo>
                    <a:pt x="7814" y="8279"/>
                  </a:lnTo>
                  <a:lnTo>
                    <a:pt x="7504" y="8512"/>
                  </a:lnTo>
                  <a:lnTo>
                    <a:pt x="7193" y="8693"/>
                  </a:lnTo>
                  <a:lnTo>
                    <a:pt x="6857" y="8874"/>
                  </a:lnTo>
                  <a:lnTo>
                    <a:pt x="6520" y="9003"/>
                  </a:lnTo>
                  <a:lnTo>
                    <a:pt x="6158" y="9081"/>
                  </a:lnTo>
                  <a:lnTo>
                    <a:pt x="5770" y="9133"/>
                  </a:lnTo>
                  <a:lnTo>
                    <a:pt x="5408" y="9159"/>
                  </a:lnTo>
                  <a:lnTo>
                    <a:pt x="5020" y="9133"/>
                  </a:lnTo>
                  <a:lnTo>
                    <a:pt x="4658" y="9081"/>
                  </a:lnTo>
                  <a:lnTo>
                    <a:pt x="4296" y="8978"/>
                  </a:lnTo>
                  <a:lnTo>
                    <a:pt x="3933" y="8874"/>
                  </a:lnTo>
                  <a:lnTo>
                    <a:pt x="3623" y="8693"/>
                  </a:lnTo>
                  <a:lnTo>
                    <a:pt x="3312" y="8512"/>
                  </a:lnTo>
                  <a:lnTo>
                    <a:pt x="3028" y="8305"/>
                  </a:lnTo>
                  <a:lnTo>
                    <a:pt x="2743" y="8046"/>
                  </a:lnTo>
                  <a:lnTo>
                    <a:pt x="2510" y="7788"/>
                  </a:lnTo>
                  <a:lnTo>
                    <a:pt x="2303" y="7503"/>
                  </a:lnTo>
                  <a:lnTo>
                    <a:pt x="2096" y="7192"/>
                  </a:lnTo>
                  <a:lnTo>
                    <a:pt x="1941" y="6856"/>
                  </a:lnTo>
                  <a:lnTo>
                    <a:pt x="1812" y="6520"/>
                  </a:lnTo>
                  <a:lnTo>
                    <a:pt x="1734" y="6158"/>
                  </a:lnTo>
                  <a:lnTo>
                    <a:pt x="1682" y="5795"/>
                  </a:lnTo>
                  <a:lnTo>
                    <a:pt x="1657" y="5407"/>
                  </a:lnTo>
                  <a:lnTo>
                    <a:pt x="1682" y="5019"/>
                  </a:lnTo>
                  <a:lnTo>
                    <a:pt x="1734" y="4657"/>
                  </a:lnTo>
                  <a:lnTo>
                    <a:pt x="1812" y="4295"/>
                  </a:lnTo>
                  <a:lnTo>
                    <a:pt x="1941" y="3933"/>
                  </a:lnTo>
                  <a:lnTo>
                    <a:pt x="2096" y="3622"/>
                  </a:lnTo>
                  <a:lnTo>
                    <a:pt x="2303" y="3312"/>
                  </a:lnTo>
                  <a:lnTo>
                    <a:pt x="2510" y="3027"/>
                  </a:lnTo>
                  <a:lnTo>
                    <a:pt x="2743" y="2743"/>
                  </a:lnTo>
                  <a:lnTo>
                    <a:pt x="3028" y="2510"/>
                  </a:lnTo>
                  <a:lnTo>
                    <a:pt x="3312" y="2303"/>
                  </a:lnTo>
                  <a:lnTo>
                    <a:pt x="3623" y="2096"/>
                  </a:lnTo>
                  <a:lnTo>
                    <a:pt x="3933" y="1941"/>
                  </a:lnTo>
                  <a:lnTo>
                    <a:pt x="4296" y="1811"/>
                  </a:lnTo>
                  <a:lnTo>
                    <a:pt x="4658" y="1734"/>
                  </a:lnTo>
                  <a:lnTo>
                    <a:pt x="5020" y="1682"/>
                  </a:lnTo>
                  <a:lnTo>
                    <a:pt x="5408" y="1656"/>
                  </a:lnTo>
                  <a:close/>
                  <a:moveTo>
                    <a:pt x="11126" y="10090"/>
                  </a:moveTo>
                  <a:lnTo>
                    <a:pt x="12212" y="11177"/>
                  </a:lnTo>
                  <a:lnTo>
                    <a:pt x="11514" y="11177"/>
                  </a:lnTo>
                  <a:lnTo>
                    <a:pt x="10427" y="10090"/>
                  </a:lnTo>
                  <a:close/>
                  <a:moveTo>
                    <a:pt x="1760" y="2096"/>
                  </a:moveTo>
                  <a:lnTo>
                    <a:pt x="2252" y="2587"/>
                  </a:lnTo>
                  <a:lnTo>
                    <a:pt x="2019" y="2872"/>
                  </a:lnTo>
                  <a:lnTo>
                    <a:pt x="1812" y="3182"/>
                  </a:lnTo>
                  <a:lnTo>
                    <a:pt x="1631" y="3519"/>
                  </a:lnTo>
                  <a:lnTo>
                    <a:pt x="1476" y="3881"/>
                  </a:lnTo>
                  <a:lnTo>
                    <a:pt x="1346" y="4243"/>
                  </a:lnTo>
                  <a:lnTo>
                    <a:pt x="1243" y="4605"/>
                  </a:lnTo>
                  <a:lnTo>
                    <a:pt x="1191" y="4993"/>
                  </a:lnTo>
                  <a:lnTo>
                    <a:pt x="1191" y="5407"/>
                  </a:lnTo>
                  <a:lnTo>
                    <a:pt x="1191" y="5847"/>
                  </a:lnTo>
                  <a:lnTo>
                    <a:pt x="1269" y="6261"/>
                  </a:lnTo>
                  <a:lnTo>
                    <a:pt x="1372" y="6649"/>
                  </a:lnTo>
                  <a:lnTo>
                    <a:pt x="1501" y="7037"/>
                  </a:lnTo>
                  <a:lnTo>
                    <a:pt x="1682" y="7425"/>
                  </a:lnTo>
                  <a:lnTo>
                    <a:pt x="1889" y="7762"/>
                  </a:lnTo>
                  <a:lnTo>
                    <a:pt x="2148" y="8098"/>
                  </a:lnTo>
                  <a:lnTo>
                    <a:pt x="2407" y="8383"/>
                  </a:lnTo>
                  <a:lnTo>
                    <a:pt x="2717" y="8667"/>
                  </a:lnTo>
                  <a:lnTo>
                    <a:pt x="3054" y="8900"/>
                  </a:lnTo>
                  <a:lnTo>
                    <a:pt x="3390" y="9107"/>
                  </a:lnTo>
                  <a:lnTo>
                    <a:pt x="3752" y="9288"/>
                  </a:lnTo>
                  <a:lnTo>
                    <a:pt x="4140" y="9443"/>
                  </a:lnTo>
                  <a:lnTo>
                    <a:pt x="4554" y="9547"/>
                  </a:lnTo>
                  <a:lnTo>
                    <a:pt x="4968" y="9599"/>
                  </a:lnTo>
                  <a:lnTo>
                    <a:pt x="5408" y="9624"/>
                  </a:lnTo>
                  <a:lnTo>
                    <a:pt x="5796" y="9599"/>
                  </a:lnTo>
                  <a:lnTo>
                    <a:pt x="6184" y="9547"/>
                  </a:lnTo>
                  <a:lnTo>
                    <a:pt x="6572" y="9469"/>
                  </a:lnTo>
                  <a:lnTo>
                    <a:pt x="6934" y="9340"/>
                  </a:lnTo>
                  <a:lnTo>
                    <a:pt x="7297" y="9185"/>
                  </a:lnTo>
                  <a:lnTo>
                    <a:pt x="7607" y="9003"/>
                  </a:lnTo>
                  <a:lnTo>
                    <a:pt x="7918" y="8796"/>
                  </a:lnTo>
                  <a:lnTo>
                    <a:pt x="8228" y="8564"/>
                  </a:lnTo>
                  <a:lnTo>
                    <a:pt x="8797" y="9133"/>
                  </a:lnTo>
                  <a:lnTo>
                    <a:pt x="8254" y="9857"/>
                  </a:lnTo>
                  <a:lnTo>
                    <a:pt x="7762" y="10504"/>
                  </a:lnTo>
                  <a:lnTo>
                    <a:pt x="7581" y="10763"/>
                  </a:lnTo>
                  <a:lnTo>
                    <a:pt x="7452" y="11047"/>
                  </a:lnTo>
                  <a:lnTo>
                    <a:pt x="7348" y="11358"/>
                  </a:lnTo>
                  <a:lnTo>
                    <a:pt x="7297" y="11720"/>
                  </a:lnTo>
                  <a:lnTo>
                    <a:pt x="7245" y="12134"/>
                  </a:lnTo>
                  <a:lnTo>
                    <a:pt x="7219" y="12651"/>
                  </a:lnTo>
                  <a:lnTo>
                    <a:pt x="3571" y="12651"/>
                  </a:lnTo>
                  <a:lnTo>
                    <a:pt x="3571" y="12134"/>
                  </a:lnTo>
                  <a:lnTo>
                    <a:pt x="3519" y="11720"/>
                  </a:lnTo>
                  <a:lnTo>
                    <a:pt x="3442" y="11358"/>
                  </a:lnTo>
                  <a:lnTo>
                    <a:pt x="3364" y="11047"/>
                  </a:lnTo>
                  <a:lnTo>
                    <a:pt x="3209" y="10763"/>
                  </a:lnTo>
                  <a:lnTo>
                    <a:pt x="3054" y="10504"/>
                  </a:lnTo>
                  <a:lnTo>
                    <a:pt x="2562" y="9857"/>
                  </a:lnTo>
                  <a:lnTo>
                    <a:pt x="2019" y="9159"/>
                  </a:lnTo>
                  <a:lnTo>
                    <a:pt x="1682" y="8693"/>
                  </a:lnTo>
                  <a:lnTo>
                    <a:pt x="1320" y="8150"/>
                  </a:lnTo>
                  <a:lnTo>
                    <a:pt x="1113" y="7839"/>
                  </a:lnTo>
                  <a:lnTo>
                    <a:pt x="958" y="7503"/>
                  </a:lnTo>
                  <a:lnTo>
                    <a:pt x="803" y="7192"/>
                  </a:lnTo>
                  <a:lnTo>
                    <a:pt x="699" y="6830"/>
                  </a:lnTo>
                  <a:lnTo>
                    <a:pt x="596" y="6494"/>
                  </a:lnTo>
                  <a:lnTo>
                    <a:pt x="544" y="6132"/>
                  </a:lnTo>
                  <a:lnTo>
                    <a:pt x="492" y="5770"/>
                  </a:lnTo>
                  <a:lnTo>
                    <a:pt x="492" y="5407"/>
                  </a:lnTo>
                  <a:lnTo>
                    <a:pt x="492" y="4942"/>
                  </a:lnTo>
                  <a:lnTo>
                    <a:pt x="570" y="4476"/>
                  </a:lnTo>
                  <a:lnTo>
                    <a:pt x="674" y="4036"/>
                  </a:lnTo>
                  <a:lnTo>
                    <a:pt x="829" y="3596"/>
                  </a:lnTo>
                  <a:lnTo>
                    <a:pt x="1010" y="3182"/>
                  </a:lnTo>
                  <a:lnTo>
                    <a:pt x="1217" y="2794"/>
                  </a:lnTo>
                  <a:lnTo>
                    <a:pt x="1476" y="2432"/>
                  </a:lnTo>
                  <a:lnTo>
                    <a:pt x="1760" y="2096"/>
                  </a:lnTo>
                  <a:close/>
                  <a:moveTo>
                    <a:pt x="260" y="0"/>
                  </a:moveTo>
                  <a:lnTo>
                    <a:pt x="156" y="26"/>
                  </a:lnTo>
                  <a:lnTo>
                    <a:pt x="78" y="78"/>
                  </a:lnTo>
                  <a:lnTo>
                    <a:pt x="27" y="155"/>
                  </a:lnTo>
                  <a:lnTo>
                    <a:pt x="1" y="259"/>
                  </a:lnTo>
                  <a:lnTo>
                    <a:pt x="1" y="1630"/>
                  </a:lnTo>
                  <a:lnTo>
                    <a:pt x="27" y="1708"/>
                  </a:lnTo>
                  <a:lnTo>
                    <a:pt x="78" y="1785"/>
                  </a:lnTo>
                  <a:lnTo>
                    <a:pt x="156" y="1837"/>
                  </a:lnTo>
                  <a:lnTo>
                    <a:pt x="260" y="1863"/>
                  </a:lnTo>
                  <a:lnTo>
                    <a:pt x="337" y="1837"/>
                  </a:lnTo>
                  <a:lnTo>
                    <a:pt x="415" y="1785"/>
                  </a:lnTo>
                  <a:lnTo>
                    <a:pt x="467" y="1708"/>
                  </a:lnTo>
                  <a:lnTo>
                    <a:pt x="492" y="1630"/>
                  </a:lnTo>
                  <a:lnTo>
                    <a:pt x="492" y="828"/>
                  </a:lnTo>
                  <a:lnTo>
                    <a:pt x="1424" y="1759"/>
                  </a:lnTo>
                  <a:lnTo>
                    <a:pt x="1113" y="2148"/>
                  </a:lnTo>
                  <a:lnTo>
                    <a:pt x="829" y="2536"/>
                  </a:lnTo>
                  <a:lnTo>
                    <a:pt x="596" y="2975"/>
                  </a:lnTo>
                  <a:lnTo>
                    <a:pt x="389" y="3415"/>
                  </a:lnTo>
                  <a:lnTo>
                    <a:pt x="234" y="3881"/>
                  </a:lnTo>
                  <a:lnTo>
                    <a:pt x="104" y="4372"/>
                  </a:lnTo>
                  <a:lnTo>
                    <a:pt x="27" y="4890"/>
                  </a:lnTo>
                  <a:lnTo>
                    <a:pt x="1" y="5407"/>
                  </a:lnTo>
                  <a:lnTo>
                    <a:pt x="27" y="5821"/>
                  </a:lnTo>
                  <a:lnTo>
                    <a:pt x="78" y="6209"/>
                  </a:lnTo>
                  <a:lnTo>
                    <a:pt x="156" y="6597"/>
                  </a:lnTo>
                  <a:lnTo>
                    <a:pt x="234" y="6960"/>
                  </a:lnTo>
                  <a:lnTo>
                    <a:pt x="363" y="7348"/>
                  </a:lnTo>
                  <a:lnTo>
                    <a:pt x="544" y="7710"/>
                  </a:lnTo>
                  <a:lnTo>
                    <a:pt x="725" y="8072"/>
                  </a:lnTo>
                  <a:lnTo>
                    <a:pt x="932" y="8408"/>
                  </a:lnTo>
                  <a:lnTo>
                    <a:pt x="1294" y="8952"/>
                  </a:lnTo>
                  <a:lnTo>
                    <a:pt x="1631" y="9417"/>
                  </a:lnTo>
                  <a:lnTo>
                    <a:pt x="2200" y="10142"/>
                  </a:lnTo>
                  <a:lnTo>
                    <a:pt x="2433" y="10478"/>
                  </a:lnTo>
                  <a:lnTo>
                    <a:pt x="2640" y="10737"/>
                  </a:lnTo>
                  <a:lnTo>
                    <a:pt x="2795" y="11021"/>
                  </a:lnTo>
                  <a:lnTo>
                    <a:pt x="2924" y="11280"/>
                  </a:lnTo>
                  <a:lnTo>
                    <a:pt x="3002" y="11565"/>
                  </a:lnTo>
                  <a:lnTo>
                    <a:pt x="3080" y="11927"/>
                  </a:lnTo>
                  <a:lnTo>
                    <a:pt x="3105" y="12341"/>
                  </a:lnTo>
                  <a:lnTo>
                    <a:pt x="3105" y="12884"/>
                  </a:lnTo>
                  <a:lnTo>
                    <a:pt x="3105" y="13402"/>
                  </a:lnTo>
                  <a:lnTo>
                    <a:pt x="3131" y="13479"/>
                  </a:lnTo>
                  <a:lnTo>
                    <a:pt x="3183" y="13557"/>
                  </a:lnTo>
                  <a:lnTo>
                    <a:pt x="3261" y="13609"/>
                  </a:lnTo>
                  <a:lnTo>
                    <a:pt x="3338" y="13634"/>
                  </a:lnTo>
                  <a:lnTo>
                    <a:pt x="3442" y="13609"/>
                  </a:lnTo>
                  <a:lnTo>
                    <a:pt x="3519" y="13557"/>
                  </a:lnTo>
                  <a:lnTo>
                    <a:pt x="3571" y="13479"/>
                  </a:lnTo>
                  <a:lnTo>
                    <a:pt x="3571" y="13402"/>
                  </a:lnTo>
                  <a:lnTo>
                    <a:pt x="3571" y="13117"/>
                  </a:lnTo>
                  <a:lnTo>
                    <a:pt x="7219" y="13117"/>
                  </a:lnTo>
                  <a:lnTo>
                    <a:pt x="7219" y="14954"/>
                  </a:lnTo>
                  <a:lnTo>
                    <a:pt x="7219" y="15109"/>
                  </a:lnTo>
                  <a:lnTo>
                    <a:pt x="7167" y="15238"/>
                  </a:lnTo>
                  <a:lnTo>
                    <a:pt x="7115" y="15342"/>
                  </a:lnTo>
                  <a:lnTo>
                    <a:pt x="7038" y="15445"/>
                  </a:lnTo>
                  <a:lnTo>
                    <a:pt x="6934" y="15523"/>
                  </a:lnTo>
                  <a:lnTo>
                    <a:pt x="6805" y="15601"/>
                  </a:lnTo>
                  <a:lnTo>
                    <a:pt x="6676" y="15627"/>
                  </a:lnTo>
                  <a:lnTo>
                    <a:pt x="6546" y="15652"/>
                  </a:lnTo>
                  <a:lnTo>
                    <a:pt x="4270" y="15652"/>
                  </a:lnTo>
                  <a:lnTo>
                    <a:pt x="4114" y="15627"/>
                  </a:lnTo>
                  <a:lnTo>
                    <a:pt x="3985" y="15601"/>
                  </a:lnTo>
                  <a:lnTo>
                    <a:pt x="3882" y="15523"/>
                  </a:lnTo>
                  <a:lnTo>
                    <a:pt x="3778" y="15445"/>
                  </a:lnTo>
                  <a:lnTo>
                    <a:pt x="3700" y="15342"/>
                  </a:lnTo>
                  <a:lnTo>
                    <a:pt x="3623" y="15238"/>
                  </a:lnTo>
                  <a:lnTo>
                    <a:pt x="3597" y="15109"/>
                  </a:lnTo>
                  <a:lnTo>
                    <a:pt x="3571" y="14954"/>
                  </a:lnTo>
                  <a:lnTo>
                    <a:pt x="3571" y="14462"/>
                  </a:lnTo>
                  <a:lnTo>
                    <a:pt x="3571" y="14359"/>
                  </a:lnTo>
                  <a:lnTo>
                    <a:pt x="3519" y="14281"/>
                  </a:lnTo>
                  <a:lnTo>
                    <a:pt x="3442" y="14229"/>
                  </a:lnTo>
                  <a:lnTo>
                    <a:pt x="3261" y="14229"/>
                  </a:lnTo>
                  <a:lnTo>
                    <a:pt x="3183" y="14281"/>
                  </a:lnTo>
                  <a:lnTo>
                    <a:pt x="3131" y="14359"/>
                  </a:lnTo>
                  <a:lnTo>
                    <a:pt x="3105" y="14462"/>
                  </a:lnTo>
                  <a:lnTo>
                    <a:pt x="3105" y="14954"/>
                  </a:lnTo>
                  <a:lnTo>
                    <a:pt x="3131" y="15187"/>
                  </a:lnTo>
                  <a:lnTo>
                    <a:pt x="3209" y="15420"/>
                  </a:lnTo>
                  <a:lnTo>
                    <a:pt x="3312" y="15601"/>
                  </a:lnTo>
                  <a:lnTo>
                    <a:pt x="3442" y="15782"/>
                  </a:lnTo>
                  <a:lnTo>
                    <a:pt x="3623" y="15911"/>
                  </a:lnTo>
                  <a:lnTo>
                    <a:pt x="3804" y="16015"/>
                  </a:lnTo>
                  <a:lnTo>
                    <a:pt x="4037" y="16092"/>
                  </a:lnTo>
                  <a:lnTo>
                    <a:pt x="4270" y="16118"/>
                  </a:lnTo>
                  <a:lnTo>
                    <a:pt x="6546" y="16118"/>
                  </a:lnTo>
                  <a:lnTo>
                    <a:pt x="6779" y="16092"/>
                  </a:lnTo>
                  <a:lnTo>
                    <a:pt x="6986" y="16015"/>
                  </a:lnTo>
                  <a:lnTo>
                    <a:pt x="7193" y="15911"/>
                  </a:lnTo>
                  <a:lnTo>
                    <a:pt x="7374" y="15782"/>
                  </a:lnTo>
                  <a:lnTo>
                    <a:pt x="7504" y="15601"/>
                  </a:lnTo>
                  <a:lnTo>
                    <a:pt x="7607" y="15420"/>
                  </a:lnTo>
                  <a:lnTo>
                    <a:pt x="7685" y="15187"/>
                  </a:lnTo>
                  <a:lnTo>
                    <a:pt x="7711" y="14954"/>
                  </a:lnTo>
                  <a:lnTo>
                    <a:pt x="7711" y="12884"/>
                  </a:lnTo>
                  <a:lnTo>
                    <a:pt x="7711" y="12341"/>
                  </a:lnTo>
                  <a:lnTo>
                    <a:pt x="7736" y="11927"/>
                  </a:lnTo>
                  <a:lnTo>
                    <a:pt x="7788" y="11565"/>
                  </a:lnTo>
                  <a:lnTo>
                    <a:pt x="7892" y="11280"/>
                  </a:lnTo>
                  <a:lnTo>
                    <a:pt x="7995" y="11021"/>
                  </a:lnTo>
                  <a:lnTo>
                    <a:pt x="8150" y="10737"/>
                  </a:lnTo>
                  <a:lnTo>
                    <a:pt x="8357" y="10478"/>
                  </a:lnTo>
                  <a:lnTo>
                    <a:pt x="8616" y="10142"/>
                  </a:lnTo>
                  <a:lnTo>
                    <a:pt x="9133" y="9469"/>
                  </a:lnTo>
                  <a:lnTo>
                    <a:pt x="9625" y="9935"/>
                  </a:lnTo>
                  <a:lnTo>
                    <a:pt x="9625" y="11228"/>
                  </a:lnTo>
                  <a:lnTo>
                    <a:pt x="9625" y="11306"/>
                  </a:lnTo>
                  <a:lnTo>
                    <a:pt x="9677" y="11384"/>
                  </a:lnTo>
                  <a:lnTo>
                    <a:pt x="9961" y="11668"/>
                  </a:lnTo>
                  <a:lnTo>
                    <a:pt x="10039" y="11720"/>
                  </a:lnTo>
                  <a:lnTo>
                    <a:pt x="10142" y="11746"/>
                  </a:lnTo>
                  <a:lnTo>
                    <a:pt x="10220" y="11720"/>
                  </a:lnTo>
                  <a:lnTo>
                    <a:pt x="10298" y="11668"/>
                  </a:lnTo>
                  <a:lnTo>
                    <a:pt x="10349" y="11591"/>
                  </a:lnTo>
                  <a:lnTo>
                    <a:pt x="10375" y="11513"/>
                  </a:lnTo>
                  <a:lnTo>
                    <a:pt x="10349" y="11435"/>
                  </a:lnTo>
                  <a:lnTo>
                    <a:pt x="10298" y="11358"/>
                  </a:lnTo>
                  <a:lnTo>
                    <a:pt x="10091" y="11125"/>
                  </a:lnTo>
                  <a:lnTo>
                    <a:pt x="10091" y="10426"/>
                  </a:lnTo>
                  <a:lnTo>
                    <a:pt x="11177" y="11513"/>
                  </a:lnTo>
                  <a:lnTo>
                    <a:pt x="11177" y="12212"/>
                  </a:lnTo>
                  <a:lnTo>
                    <a:pt x="11074" y="12108"/>
                  </a:lnTo>
                  <a:lnTo>
                    <a:pt x="10970" y="12056"/>
                  </a:lnTo>
                  <a:lnTo>
                    <a:pt x="10893" y="12030"/>
                  </a:lnTo>
                  <a:lnTo>
                    <a:pt x="10815" y="12056"/>
                  </a:lnTo>
                  <a:lnTo>
                    <a:pt x="10737" y="12108"/>
                  </a:lnTo>
                  <a:lnTo>
                    <a:pt x="10686" y="12186"/>
                  </a:lnTo>
                  <a:lnTo>
                    <a:pt x="10660" y="12263"/>
                  </a:lnTo>
                  <a:lnTo>
                    <a:pt x="10686" y="12367"/>
                  </a:lnTo>
                  <a:lnTo>
                    <a:pt x="10737" y="12444"/>
                  </a:lnTo>
                  <a:lnTo>
                    <a:pt x="11255" y="12962"/>
                  </a:lnTo>
                  <a:lnTo>
                    <a:pt x="11333" y="13014"/>
                  </a:lnTo>
                  <a:lnTo>
                    <a:pt x="11514" y="13014"/>
                  </a:lnTo>
                  <a:lnTo>
                    <a:pt x="11591" y="12962"/>
                  </a:lnTo>
                  <a:lnTo>
                    <a:pt x="11643" y="12884"/>
                  </a:lnTo>
                  <a:lnTo>
                    <a:pt x="11643" y="12781"/>
                  </a:lnTo>
                  <a:lnTo>
                    <a:pt x="11643" y="11979"/>
                  </a:lnTo>
                  <a:lnTo>
                    <a:pt x="12005" y="12341"/>
                  </a:lnTo>
                  <a:lnTo>
                    <a:pt x="12083" y="12393"/>
                  </a:lnTo>
                  <a:lnTo>
                    <a:pt x="12264" y="12393"/>
                  </a:lnTo>
                  <a:lnTo>
                    <a:pt x="12342" y="12341"/>
                  </a:lnTo>
                  <a:lnTo>
                    <a:pt x="12393" y="12263"/>
                  </a:lnTo>
                  <a:lnTo>
                    <a:pt x="12393" y="12160"/>
                  </a:lnTo>
                  <a:lnTo>
                    <a:pt x="12393" y="12082"/>
                  </a:lnTo>
                  <a:lnTo>
                    <a:pt x="12342" y="12005"/>
                  </a:lnTo>
                  <a:lnTo>
                    <a:pt x="11979" y="11642"/>
                  </a:lnTo>
                  <a:lnTo>
                    <a:pt x="12885" y="11642"/>
                  </a:lnTo>
                  <a:lnTo>
                    <a:pt x="12962" y="11591"/>
                  </a:lnTo>
                  <a:lnTo>
                    <a:pt x="13014" y="11513"/>
                  </a:lnTo>
                  <a:lnTo>
                    <a:pt x="13014" y="11410"/>
                  </a:lnTo>
                  <a:lnTo>
                    <a:pt x="13014" y="11332"/>
                  </a:lnTo>
                  <a:lnTo>
                    <a:pt x="12962" y="11254"/>
                  </a:lnTo>
                  <a:lnTo>
                    <a:pt x="11384" y="9676"/>
                  </a:lnTo>
                  <a:lnTo>
                    <a:pt x="11307" y="9624"/>
                  </a:lnTo>
                  <a:lnTo>
                    <a:pt x="9935" y="9624"/>
                  </a:lnTo>
                  <a:lnTo>
                    <a:pt x="9418" y="9081"/>
                  </a:lnTo>
                  <a:lnTo>
                    <a:pt x="9884" y="8408"/>
                  </a:lnTo>
                  <a:lnTo>
                    <a:pt x="10091" y="8072"/>
                  </a:lnTo>
                  <a:lnTo>
                    <a:pt x="10272" y="7710"/>
                  </a:lnTo>
                  <a:lnTo>
                    <a:pt x="10427" y="7348"/>
                  </a:lnTo>
                  <a:lnTo>
                    <a:pt x="10556" y="6960"/>
                  </a:lnTo>
                  <a:lnTo>
                    <a:pt x="10660" y="6597"/>
                  </a:lnTo>
                  <a:lnTo>
                    <a:pt x="10737" y="6209"/>
                  </a:lnTo>
                  <a:lnTo>
                    <a:pt x="10789" y="5821"/>
                  </a:lnTo>
                  <a:lnTo>
                    <a:pt x="10789" y="5407"/>
                  </a:lnTo>
                  <a:lnTo>
                    <a:pt x="10763" y="4890"/>
                  </a:lnTo>
                  <a:lnTo>
                    <a:pt x="10712" y="4372"/>
                  </a:lnTo>
                  <a:lnTo>
                    <a:pt x="10582" y="3907"/>
                  </a:lnTo>
                  <a:lnTo>
                    <a:pt x="10427" y="3415"/>
                  </a:lnTo>
                  <a:lnTo>
                    <a:pt x="10220" y="2950"/>
                  </a:lnTo>
                  <a:lnTo>
                    <a:pt x="9961" y="2510"/>
                  </a:lnTo>
                  <a:lnTo>
                    <a:pt x="9677" y="2096"/>
                  </a:lnTo>
                  <a:lnTo>
                    <a:pt x="9340" y="1734"/>
                  </a:lnTo>
                  <a:lnTo>
                    <a:pt x="9263" y="1682"/>
                  </a:lnTo>
                  <a:lnTo>
                    <a:pt x="9185" y="1656"/>
                  </a:lnTo>
                  <a:lnTo>
                    <a:pt x="9082" y="1656"/>
                  </a:lnTo>
                  <a:lnTo>
                    <a:pt x="9004" y="1708"/>
                  </a:lnTo>
                  <a:lnTo>
                    <a:pt x="8952" y="1785"/>
                  </a:lnTo>
                  <a:lnTo>
                    <a:pt x="8926" y="1889"/>
                  </a:lnTo>
                  <a:lnTo>
                    <a:pt x="8952" y="1966"/>
                  </a:lnTo>
                  <a:lnTo>
                    <a:pt x="9004" y="2044"/>
                  </a:lnTo>
                  <a:lnTo>
                    <a:pt x="9289" y="2406"/>
                  </a:lnTo>
                  <a:lnTo>
                    <a:pt x="9573" y="2768"/>
                  </a:lnTo>
                  <a:lnTo>
                    <a:pt x="9780" y="3182"/>
                  </a:lnTo>
                  <a:lnTo>
                    <a:pt x="9987" y="3596"/>
                  </a:lnTo>
                  <a:lnTo>
                    <a:pt x="10142" y="4036"/>
                  </a:lnTo>
                  <a:lnTo>
                    <a:pt x="10246" y="4476"/>
                  </a:lnTo>
                  <a:lnTo>
                    <a:pt x="10298" y="4942"/>
                  </a:lnTo>
                  <a:lnTo>
                    <a:pt x="10324" y="5407"/>
                  </a:lnTo>
                  <a:lnTo>
                    <a:pt x="10324" y="5770"/>
                  </a:lnTo>
                  <a:lnTo>
                    <a:pt x="10272" y="6132"/>
                  </a:lnTo>
                  <a:lnTo>
                    <a:pt x="10194" y="6494"/>
                  </a:lnTo>
                  <a:lnTo>
                    <a:pt x="10117" y="6830"/>
                  </a:lnTo>
                  <a:lnTo>
                    <a:pt x="9987" y="7192"/>
                  </a:lnTo>
                  <a:lnTo>
                    <a:pt x="9858" y="7503"/>
                  </a:lnTo>
                  <a:lnTo>
                    <a:pt x="9677" y="7839"/>
                  </a:lnTo>
                  <a:lnTo>
                    <a:pt x="9496" y="8150"/>
                  </a:lnTo>
                  <a:lnTo>
                    <a:pt x="9082" y="8745"/>
                  </a:lnTo>
                  <a:lnTo>
                    <a:pt x="8564" y="8227"/>
                  </a:lnTo>
                  <a:lnTo>
                    <a:pt x="8797" y="7917"/>
                  </a:lnTo>
                  <a:lnTo>
                    <a:pt x="9004" y="7606"/>
                  </a:lnTo>
                  <a:lnTo>
                    <a:pt x="9185" y="7296"/>
                  </a:lnTo>
                  <a:lnTo>
                    <a:pt x="9340" y="6934"/>
                  </a:lnTo>
                  <a:lnTo>
                    <a:pt x="9470" y="6572"/>
                  </a:lnTo>
                  <a:lnTo>
                    <a:pt x="9547" y="6183"/>
                  </a:lnTo>
                  <a:lnTo>
                    <a:pt x="9599" y="5795"/>
                  </a:lnTo>
                  <a:lnTo>
                    <a:pt x="9625" y="5407"/>
                  </a:lnTo>
                  <a:lnTo>
                    <a:pt x="9599" y="4968"/>
                  </a:lnTo>
                  <a:lnTo>
                    <a:pt x="9547" y="4554"/>
                  </a:lnTo>
                  <a:lnTo>
                    <a:pt x="9444" y="4140"/>
                  </a:lnTo>
                  <a:lnTo>
                    <a:pt x="9289" y="3752"/>
                  </a:lnTo>
                  <a:lnTo>
                    <a:pt x="9108" y="3389"/>
                  </a:lnTo>
                  <a:lnTo>
                    <a:pt x="8901" y="3053"/>
                  </a:lnTo>
                  <a:lnTo>
                    <a:pt x="8668" y="2717"/>
                  </a:lnTo>
                  <a:lnTo>
                    <a:pt x="8383" y="2406"/>
                  </a:lnTo>
                  <a:lnTo>
                    <a:pt x="8099" y="2148"/>
                  </a:lnTo>
                  <a:lnTo>
                    <a:pt x="7762" y="1915"/>
                  </a:lnTo>
                  <a:lnTo>
                    <a:pt x="7426" y="1682"/>
                  </a:lnTo>
                  <a:lnTo>
                    <a:pt x="7038" y="1501"/>
                  </a:lnTo>
                  <a:lnTo>
                    <a:pt x="6650" y="1371"/>
                  </a:lnTo>
                  <a:lnTo>
                    <a:pt x="6262" y="1268"/>
                  </a:lnTo>
                  <a:lnTo>
                    <a:pt x="5848" y="1190"/>
                  </a:lnTo>
                  <a:lnTo>
                    <a:pt x="4994" y="1190"/>
                  </a:lnTo>
                  <a:lnTo>
                    <a:pt x="4606" y="1268"/>
                  </a:lnTo>
                  <a:lnTo>
                    <a:pt x="4244" y="1346"/>
                  </a:lnTo>
                  <a:lnTo>
                    <a:pt x="3882" y="1475"/>
                  </a:lnTo>
                  <a:lnTo>
                    <a:pt x="3519" y="1630"/>
                  </a:lnTo>
                  <a:lnTo>
                    <a:pt x="3183" y="1811"/>
                  </a:lnTo>
                  <a:lnTo>
                    <a:pt x="2873" y="2018"/>
                  </a:lnTo>
                  <a:lnTo>
                    <a:pt x="2588" y="2251"/>
                  </a:lnTo>
                  <a:lnTo>
                    <a:pt x="2096" y="1759"/>
                  </a:lnTo>
                  <a:lnTo>
                    <a:pt x="2433" y="1475"/>
                  </a:lnTo>
                  <a:lnTo>
                    <a:pt x="2795" y="1216"/>
                  </a:lnTo>
                  <a:lnTo>
                    <a:pt x="3183" y="1009"/>
                  </a:lnTo>
                  <a:lnTo>
                    <a:pt x="3597" y="828"/>
                  </a:lnTo>
                  <a:lnTo>
                    <a:pt x="4037" y="673"/>
                  </a:lnTo>
                  <a:lnTo>
                    <a:pt x="4477" y="569"/>
                  </a:lnTo>
                  <a:lnTo>
                    <a:pt x="4942" y="518"/>
                  </a:lnTo>
                  <a:lnTo>
                    <a:pt x="5408" y="492"/>
                  </a:lnTo>
                  <a:lnTo>
                    <a:pt x="5796" y="492"/>
                  </a:lnTo>
                  <a:lnTo>
                    <a:pt x="6158" y="544"/>
                  </a:lnTo>
                  <a:lnTo>
                    <a:pt x="6520" y="621"/>
                  </a:lnTo>
                  <a:lnTo>
                    <a:pt x="6883" y="699"/>
                  </a:lnTo>
                  <a:lnTo>
                    <a:pt x="7245" y="828"/>
                  </a:lnTo>
                  <a:lnTo>
                    <a:pt x="7581" y="983"/>
                  </a:lnTo>
                  <a:lnTo>
                    <a:pt x="7918" y="1164"/>
                  </a:lnTo>
                  <a:lnTo>
                    <a:pt x="8228" y="1371"/>
                  </a:lnTo>
                  <a:lnTo>
                    <a:pt x="8306" y="1423"/>
                  </a:lnTo>
                  <a:lnTo>
                    <a:pt x="8409" y="1423"/>
                  </a:lnTo>
                  <a:lnTo>
                    <a:pt x="8487" y="1371"/>
                  </a:lnTo>
                  <a:lnTo>
                    <a:pt x="8564" y="1320"/>
                  </a:lnTo>
                  <a:lnTo>
                    <a:pt x="8590" y="1242"/>
                  </a:lnTo>
                  <a:lnTo>
                    <a:pt x="8590" y="1139"/>
                  </a:lnTo>
                  <a:lnTo>
                    <a:pt x="8564" y="1061"/>
                  </a:lnTo>
                  <a:lnTo>
                    <a:pt x="8513" y="983"/>
                  </a:lnTo>
                  <a:lnTo>
                    <a:pt x="8150" y="776"/>
                  </a:lnTo>
                  <a:lnTo>
                    <a:pt x="7788" y="569"/>
                  </a:lnTo>
                  <a:lnTo>
                    <a:pt x="7426" y="414"/>
                  </a:lnTo>
                  <a:lnTo>
                    <a:pt x="7038" y="259"/>
                  </a:lnTo>
                  <a:lnTo>
                    <a:pt x="6650" y="155"/>
                  </a:lnTo>
                  <a:lnTo>
                    <a:pt x="6236" y="78"/>
                  </a:lnTo>
                  <a:lnTo>
                    <a:pt x="5822" y="26"/>
                  </a:lnTo>
                  <a:lnTo>
                    <a:pt x="5408" y="0"/>
                  </a:lnTo>
                  <a:lnTo>
                    <a:pt x="4891" y="26"/>
                  </a:lnTo>
                  <a:lnTo>
                    <a:pt x="4373" y="104"/>
                  </a:lnTo>
                  <a:lnTo>
                    <a:pt x="3882" y="233"/>
                  </a:lnTo>
                  <a:lnTo>
                    <a:pt x="3416" y="388"/>
                  </a:lnTo>
                  <a:lnTo>
                    <a:pt x="2976" y="595"/>
                  </a:lnTo>
                  <a:lnTo>
                    <a:pt x="2536" y="828"/>
                  </a:lnTo>
                  <a:lnTo>
                    <a:pt x="2148" y="1113"/>
                  </a:lnTo>
                  <a:lnTo>
                    <a:pt x="1760" y="1423"/>
                  </a:lnTo>
                  <a:lnTo>
                    <a:pt x="829" y="492"/>
                  </a:lnTo>
                  <a:lnTo>
                    <a:pt x="1631" y="492"/>
                  </a:lnTo>
                  <a:lnTo>
                    <a:pt x="1708" y="466"/>
                  </a:lnTo>
                  <a:lnTo>
                    <a:pt x="1786" y="414"/>
                  </a:lnTo>
                  <a:lnTo>
                    <a:pt x="1838" y="337"/>
                  </a:lnTo>
                  <a:lnTo>
                    <a:pt x="1864" y="259"/>
                  </a:lnTo>
                  <a:lnTo>
                    <a:pt x="1838" y="155"/>
                  </a:lnTo>
                  <a:lnTo>
                    <a:pt x="1786" y="78"/>
                  </a:lnTo>
                  <a:lnTo>
                    <a:pt x="1708" y="26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9" name="Google Shape;3119;p26"/>
          <p:cNvGrpSpPr/>
          <p:nvPr/>
        </p:nvGrpSpPr>
        <p:grpSpPr>
          <a:xfrm>
            <a:off x="1763469" y="3366825"/>
            <a:ext cx="402325" cy="357700"/>
            <a:chOff x="1736800" y="3366825"/>
            <a:chExt cx="402325" cy="357700"/>
          </a:xfrm>
        </p:grpSpPr>
        <p:sp>
          <p:nvSpPr>
            <p:cNvPr id="3120" name="Google Shape;3120;p26"/>
            <p:cNvSpPr/>
            <p:nvPr/>
          </p:nvSpPr>
          <p:spPr>
            <a:xfrm>
              <a:off x="1742625" y="3372650"/>
              <a:ext cx="390675" cy="211525"/>
            </a:xfrm>
            <a:custGeom>
              <a:rect b="b" l="l" r="r" t="t"/>
              <a:pathLst>
                <a:path extrusionOk="0" h="8461" w="15627">
                  <a:moveTo>
                    <a:pt x="906" y="1"/>
                  </a:moveTo>
                  <a:lnTo>
                    <a:pt x="14721" y="1"/>
                  </a:lnTo>
                  <a:lnTo>
                    <a:pt x="14721" y="1"/>
                  </a:lnTo>
                  <a:lnTo>
                    <a:pt x="14902" y="26"/>
                  </a:lnTo>
                  <a:lnTo>
                    <a:pt x="15083" y="78"/>
                  </a:lnTo>
                  <a:lnTo>
                    <a:pt x="15239" y="156"/>
                  </a:lnTo>
                  <a:lnTo>
                    <a:pt x="15368" y="285"/>
                  </a:lnTo>
                  <a:lnTo>
                    <a:pt x="15472" y="415"/>
                  </a:lnTo>
                  <a:lnTo>
                    <a:pt x="15575" y="570"/>
                  </a:lnTo>
                  <a:lnTo>
                    <a:pt x="15627" y="751"/>
                  </a:lnTo>
                  <a:lnTo>
                    <a:pt x="15627" y="932"/>
                  </a:lnTo>
                  <a:lnTo>
                    <a:pt x="15627" y="8047"/>
                  </a:lnTo>
                  <a:lnTo>
                    <a:pt x="7865" y="8461"/>
                  </a:lnTo>
                  <a:lnTo>
                    <a:pt x="0" y="8047"/>
                  </a:lnTo>
                  <a:lnTo>
                    <a:pt x="0" y="932"/>
                  </a:lnTo>
                  <a:lnTo>
                    <a:pt x="0" y="932"/>
                  </a:lnTo>
                  <a:lnTo>
                    <a:pt x="26" y="751"/>
                  </a:lnTo>
                  <a:lnTo>
                    <a:pt x="78" y="570"/>
                  </a:lnTo>
                  <a:lnTo>
                    <a:pt x="156" y="415"/>
                  </a:lnTo>
                  <a:lnTo>
                    <a:pt x="259" y="285"/>
                  </a:lnTo>
                  <a:lnTo>
                    <a:pt x="414" y="156"/>
                  </a:lnTo>
                  <a:lnTo>
                    <a:pt x="570" y="78"/>
                  </a:lnTo>
                  <a:lnTo>
                    <a:pt x="725" y="26"/>
                  </a:lnTo>
                  <a:lnTo>
                    <a:pt x="906" y="1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26"/>
            <p:cNvSpPr/>
            <p:nvPr/>
          </p:nvSpPr>
          <p:spPr>
            <a:xfrm>
              <a:off x="1881675" y="3613900"/>
              <a:ext cx="112575" cy="86700"/>
            </a:xfrm>
            <a:custGeom>
              <a:rect b="b" l="l" r="r" t="t"/>
              <a:pathLst>
                <a:path extrusionOk="0" h="3468" w="4503">
                  <a:moveTo>
                    <a:pt x="751" y="233"/>
                  </a:moveTo>
                  <a:lnTo>
                    <a:pt x="2277" y="1"/>
                  </a:lnTo>
                  <a:lnTo>
                    <a:pt x="3752" y="233"/>
                  </a:lnTo>
                  <a:lnTo>
                    <a:pt x="4502" y="3286"/>
                  </a:lnTo>
                  <a:lnTo>
                    <a:pt x="2252" y="3467"/>
                  </a:lnTo>
                  <a:lnTo>
                    <a:pt x="1" y="3286"/>
                  </a:lnTo>
                  <a:lnTo>
                    <a:pt x="751" y="23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26"/>
            <p:cNvSpPr/>
            <p:nvPr/>
          </p:nvSpPr>
          <p:spPr>
            <a:xfrm>
              <a:off x="1742625" y="3573800"/>
              <a:ext cx="390675" cy="45950"/>
            </a:xfrm>
            <a:custGeom>
              <a:rect b="b" l="l" r="r" t="t"/>
              <a:pathLst>
                <a:path extrusionOk="0" h="1838" w="15627">
                  <a:moveTo>
                    <a:pt x="15627" y="1"/>
                  </a:moveTo>
                  <a:lnTo>
                    <a:pt x="15627" y="906"/>
                  </a:lnTo>
                  <a:lnTo>
                    <a:pt x="15627" y="906"/>
                  </a:lnTo>
                  <a:lnTo>
                    <a:pt x="15627" y="1087"/>
                  </a:lnTo>
                  <a:lnTo>
                    <a:pt x="15575" y="1268"/>
                  </a:lnTo>
                  <a:lnTo>
                    <a:pt x="15472" y="1423"/>
                  </a:lnTo>
                  <a:lnTo>
                    <a:pt x="15368" y="1553"/>
                  </a:lnTo>
                  <a:lnTo>
                    <a:pt x="15239" y="1682"/>
                  </a:lnTo>
                  <a:lnTo>
                    <a:pt x="15083" y="1760"/>
                  </a:lnTo>
                  <a:lnTo>
                    <a:pt x="14902" y="1812"/>
                  </a:lnTo>
                  <a:lnTo>
                    <a:pt x="14721" y="1837"/>
                  </a:lnTo>
                  <a:lnTo>
                    <a:pt x="906" y="1837"/>
                  </a:lnTo>
                  <a:lnTo>
                    <a:pt x="906" y="1837"/>
                  </a:lnTo>
                  <a:lnTo>
                    <a:pt x="725" y="1812"/>
                  </a:lnTo>
                  <a:lnTo>
                    <a:pt x="570" y="1760"/>
                  </a:lnTo>
                  <a:lnTo>
                    <a:pt x="414" y="1682"/>
                  </a:lnTo>
                  <a:lnTo>
                    <a:pt x="259" y="1553"/>
                  </a:lnTo>
                  <a:lnTo>
                    <a:pt x="156" y="1423"/>
                  </a:lnTo>
                  <a:lnTo>
                    <a:pt x="78" y="1268"/>
                  </a:lnTo>
                  <a:lnTo>
                    <a:pt x="26" y="1087"/>
                  </a:lnTo>
                  <a:lnTo>
                    <a:pt x="0" y="906"/>
                  </a:lnTo>
                  <a:lnTo>
                    <a:pt x="0" y="1"/>
                  </a:lnTo>
                  <a:lnTo>
                    <a:pt x="156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26"/>
            <p:cNvSpPr/>
            <p:nvPr/>
          </p:nvSpPr>
          <p:spPr>
            <a:xfrm>
              <a:off x="1855175" y="3696050"/>
              <a:ext cx="165600" cy="22650"/>
            </a:xfrm>
            <a:custGeom>
              <a:rect b="b" l="l" r="r" t="t"/>
              <a:pathLst>
                <a:path extrusionOk="0" h="906" w="6624">
                  <a:moveTo>
                    <a:pt x="466" y="0"/>
                  </a:moveTo>
                  <a:lnTo>
                    <a:pt x="6183" y="0"/>
                  </a:lnTo>
                  <a:lnTo>
                    <a:pt x="6183" y="0"/>
                  </a:lnTo>
                  <a:lnTo>
                    <a:pt x="6261" y="0"/>
                  </a:lnTo>
                  <a:lnTo>
                    <a:pt x="6339" y="26"/>
                  </a:lnTo>
                  <a:lnTo>
                    <a:pt x="6416" y="78"/>
                  </a:lnTo>
                  <a:lnTo>
                    <a:pt x="6494" y="130"/>
                  </a:lnTo>
                  <a:lnTo>
                    <a:pt x="6546" y="181"/>
                  </a:lnTo>
                  <a:lnTo>
                    <a:pt x="6597" y="259"/>
                  </a:lnTo>
                  <a:lnTo>
                    <a:pt x="6623" y="362"/>
                  </a:lnTo>
                  <a:lnTo>
                    <a:pt x="6623" y="440"/>
                  </a:lnTo>
                  <a:lnTo>
                    <a:pt x="6623" y="440"/>
                  </a:lnTo>
                  <a:lnTo>
                    <a:pt x="6623" y="544"/>
                  </a:lnTo>
                  <a:lnTo>
                    <a:pt x="6597" y="621"/>
                  </a:lnTo>
                  <a:lnTo>
                    <a:pt x="6546" y="699"/>
                  </a:lnTo>
                  <a:lnTo>
                    <a:pt x="6494" y="776"/>
                  </a:lnTo>
                  <a:lnTo>
                    <a:pt x="6416" y="828"/>
                  </a:lnTo>
                  <a:lnTo>
                    <a:pt x="6339" y="880"/>
                  </a:lnTo>
                  <a:lnTo>
                    <a:pt x="6261" y="906"/>
                  </a:lnTo>
                  <a:lnTo>
                    <a:pt x="6183" y="906"/>
                  </a:lnTo>
                  <a:lnTo>
                    <a:pt x="466" y="906"/>
                  </a:lnTo>
                  <a:lnTo>
                    <a:pt x="466" y="906"/>
                  </a:lnTo>
                  <a:lnTo>
                    <a:pt x="362" y="906"/>
                  </a:lnTo>
                  <a:lnTo>
                    <a:pt x="285" y="880"/>
                  </a:lnTo>
                  <a:lnTo>
                    <a:pt x="207" y="828"/>
                  </a:lnTo>
                  <a:lnTo>
                    <a:pt x="129" y="776"/>
                  </a:lnTo>
                  <a:lnTo>
                    <a:pt x="78" y="699"/>
                  </a:lnTo>
                  <a:lnTo>
                    <a:pt x="52" y="621"/>
                  </a:lnTo>
                  <a:lnTo>
                    <a:pt x="0" y="544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362"/>
                  </a:lnTo>
                  <a:lnTo>
                    <a:pt x="52" y="259"/>
                  </a:lnTo>
                  <a:lnTo>
                    <a:pt x="78" y="181"/>
                  </a:lnTo>
                  <a:lnTo>
                    <a:pt x="129" y="130"/>
                  </a:lnTo>
                  <a:lnTo>
                    <a:pt x="207" y="78"/>
                  </a:lnTo>
                  <a:lnTo>
                    <a:pt x="285" y="26"/>
                  </a:lnTo>
                  <a:lnTo>
                    <a:pt x="362" y="0"/>
                  </a:lnTo>
                  <a:lnTo>
                    <a:pt x="466" y="0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26"/>
            <p:cNvSpPr/>
            <p:nvPr/>
          </p:nvSpPr>
          <p:spPr>
            <a:xfrm>
              <a:off x="1895900" y="3437325"/>
              <a:ext cx="84775" cy="111275"/>
            </a:xfrm>
            <a:custGeom>
              <a:rect b="b" l="l" r="r" t="t"/>
              <a:pathLst>
                <a:path extrusionOk="0" h="4451" w="3391">
                  <a:moveTo>
                    <a:pt x="3390" y="259"/>
                  </a:moveTo>
                  <a:lnTo>
                    <a:pt x="3080" y="4011"/>
                  </a:lnTo>
                  <a:lnTo>
                    <a:pt x="3080" y="4011"/>
                  </a:lnTo>
                  <a:lnTo>
                    <a:pt x="3054" y="4088"/>
                  </a:lnTo>
                  <a:lnTo>
                    <a:pt x="3028" y="4192"/>
                  </a:lnTo>
                  <a:lnTo>
                    <a:pt x="2924" y="4321"/>
                  </a:lnTo>
                  <a:lnTo>
                    <a:pt x="2873" y="4373"/>
                  </a:lnTo>
                  <a:lnTo>
                    <a:pt x="2795" y="4425"/>
                  </a:lnTo>
                  <a:lnTo>
                    <a:pt x="2717" y="4451"/>
                  </a:lnTo>
                  <a:lnTo>
                    <a:pt x="2614" y="4451"/>
                  </a:lnTo>
                  <a:lnTo>
                    <a:pt x="751" y="4451"/>
                  </a:lnTo>
                  <a:lnTo>
                    <a:pt x="751" y="4451"/>
                  </a:lnTo>
                  <a:lnTo>
                    <a:pt x="674" y="4451"/>
                  </a:lnTo>
                  <a:lnTo>
                    <a:pt x="570" y="4425"/>
                  </a:lnTo>
                  <a:lnTo>
                    <a:pt x="492" y="4373"/>
                  </a:lnTo>
                  <a:lnTo>
                    <a:pt x="441" y="4321"/>
                  </a:lnTo>
                  <a:lnTo>
                    <a:pt x="337" y="4192"/>
                  </a:lnTo>
                  <a:lnTo>
                    <a:pt x="311" y="4088"/>
                  </a:lnTo>
                  <a:lnTo>
                    <a:pt x="286" y="4011"/>
                  </a:lnTo>
                  <a:lnTo>
                    <a:pt x="1" y="259"/>
                  </a:lnTo>
                  <a:lnTo>
                    <a:pt x="1708" y="1"/>
                  </a:lnTo>
                  <a:lnTo>
                    <a:pt x="3390" y="2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26"/>
            <p:cNvSpPr/>
            <p:nvPr/>
          </p:nvSpPr>
          <p:spPr>
            <a:xfrm>
              <a:off x="1896550" y="3397875"/>
              <a:ext cx="83475" cy="27850"/>
            </a:xfrm>
            <a:custGeom>
              <a:rect b="b" l="l" r="r" t="t"/>
              <a:pathLst>
                <a:path extrusionOk="0" h="1114" w="3339">
                  <a:moveTo>
                    <a:pt x="1" y="906"/>
                  </a:moveTo>
                  <a:lnTo>
                    <a:pt x="1682" y="1113"/>
                  </a:lnTo>
                  <a:lnTo>
                    <a:pt x="3338" y="906"/>
                  </a:lnTo>
                  <a:lnTo>
                    <a:pt x="3105" y="233"/>
                  </a:lnTo>
                  <a:lnTo>
                    <a:pt x="3105" y="233"/>
                  </a:lnTo>
                  <a:lnTo>
                    <a:pt x="3054" y="130"/>
                  </a:lnTo>
                  <a:lnTo>
                    <a:pt x="2976" y="52"/>
                  </a:lnTo>
                  <a:lnTo>
                    <a:pt x="2898" y="1"/>
                  </a:lnTo>
                  <a:lnTo>
                    <a:pt x="2795" y="1"/>
                  </a:lnTo>
                  <a:lnTo>
                    <a:pt x="544" y="1"/>
                  </a:lnTo>
                  <a:lnTo>
                    <a:pt x="544" y="1"/>
                  </a:lnTo>
                  <a:lnTo>
                    <a:pt x="415" y="1"/>
                  </a:lnTo>
                  <a:lnTo>
                    <a:pt x="337" y="52"/>
                  </a:lnTo>
                  <a:lnTo>
                    <a:pt x="260" y="130"/>
                  </a:lnTo>
                  <a:lnTo>
                    <a:pt x="208" y="233"/>
                  </a:lnTo>
                  <a:lnTo>
                    <a:pt x="1" y="9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26"/>
            <p:cNvSpPr/>
            <p:nvPr/>
          </p:nvSpPr>
          <p:spPr>
            <a:xfrm>
              <a:off x="1884925" y="3420525"/>
              <a:ext cx="106725" cy="23300"/>
            </a:xfrm>
            <a:custGeom>
              <a:rect b="b" l="l" r="r" t="t"/>
              <a:pathLst>
                <a:path extrusionOk="0" h="932" w="4269">
                  <a:moveTo>
                    <a:pt x="233" y="931"/>
                  </a:moveTo>
                  <a:lnTo>
                    <a:pt x="4010" y="931"/>
                  </a:lnTo>
                  <a:lnTo>
                    <a:pt x="4010" y="931"/>
                  </a:lnTo>
                  <a:lnTo>
                    <a:pt x="4114" y="906"/>
                  </a:lnTo>
                  <a:lnTo>
                    <a:pt x="4191" y="854"/>
                  </a:lnTo>
                  <a:lnTo>
                    <a:pt x="4243" y="776"/>
                  </a:lnTo>
                  <a:lnTo>
                    <a:pt x="4269" y="673"/>
                  </a:lnTo>
                  <a:lnTo>
                    <a:pt x="4269" y="259"/>
                  </a:lnTo>
                  <a:lnTo>
                    <a:pt x="4269" y="259"/>
                  </a:lnTo>
                  <a:lnTo>
                    <a:pt x="4243" y="155"/>
                  </a:lnTo>
                  <a:lnTo>
                    <a:pt x="4191" y="78"/>
                  </a:lnTo>
                  <a:lnTo>
                    <a:pt x="4114" y="26"/>
                  </a:lnTo>
                  <a:lnTo>
                    <a:pt x="4010" y="0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155" y="26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0" y="259"/>
                  </a:lnTo>
                  <a:lnTo>
                    <a:pt x="0" y="673"/>
                  </a:lnTo>
                  <a:lnTo>
                    <a:pt x="0" y="673"/>
                  </a:lnTo>
                  <a:lnTo>
                    <a:pt x="26" y="776"/>
                  </a:lnTo>
                  <a:lnTo>
                    <a:pt x="78" y="854"/>
                  </a:lnTo>
                  <a:lnTo>
                    <a:pt x="155" y="906"/>
                  </a:lnTo>
                  <a:lnTo>
                    <a:pt x="233" y="931"/>
                  </a:lnTo>
                  <a:lnTo>
                    <a:pt x="233" y="9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26"/>
            <p:cNvSpPr/>
            <p:nvPr/>
          </p:nvSpPr>
          <p:spPr>
            <a:xfrm>
              <a:off x="1921125" y="3467075"/>
              <a:ext cx="33675" cy="50475"/>
            </a:xfrm>
            <a:custGeom>
              <a:rect b="b" l="l" r="r" t="t"/>
              <a:pathLst>
                <a:path extrusionOk="0" h="2019" w="1347">
                  <a:moveTo>
                    <a:pt x="674" y="2019"/>
                  </a:moveTo>
                  <a:lnTo>
                    <a:pt x="674" y="2019"/>
                  </a:lnTo>
                  <a:lnTo>
                    <a:pt x="803" y="1993"/>
                  </a:lnTo>
                  <a:lnTo>
                    <a:pt x="932" y="1941"/>
                  </a:lnTo>
                  <a:lnTo>
                    <a:pt x="1036" y="1838"/>
                  </a:lnTo>
                  <a:lnTo>
                    <a:pt x="1139" y="1734"/>
                  </a:lnTo>
                  <a:lnTo>
                    <a:pt x="1217" y="1579"/>
                  </a:lnTo>
                  <a:lnTo>
                    <a:pt x="1294" y="1398"/>
                  </a:lnTo>
                  <a:lnTo>
                    <a:pt x="1320" y="1217"/>
                  </a:lnTo>
                  <a:lnTo>
                    <a:pt x="1346" y="1010"/>
                  </a:lnTo>
                  <a:lnTo>
                    <a:pt x="1346" y="1010"/>
                  </a:lnTo>
                  <a:lnTo>
                    <a:pt x="1320" y="803"/>
                  </a:lnTo>
                  <a:lnTo>
                    <a:pt x="1294" y="622"/>
                  </a:lnTo>
                  <a:lnTo>
                    <a:pt x="1217" y="441"/>
                  </a:lnTo>
                  <a:lnTo>
                    <a:pt x="1139" y="311"/>
                  </a:lnTo>
                  <a:lnTo>
                    <a:pt x="1036" y="182"/>
                  </a:lnTo>
                  <a:lnTo>
                    <a:pt x="932" y="78"/>
                  </a:lnTo>
                  <a:lnTo>
                    <a:pt x="803" y="27"/>
                  </a:lnTo>
                  <a:lnTo>
                    <a:pt x="674" y="1"/>
                  </a:lnTo>
                  <a:lnTo>
                    <a:pt x="674" y="1"/>
                  </a:lnTo>
                  <a:lnTo>
                    <a:pt x="544" y="27"/>
                  </a:lnTo>
                  <a:lnTo>
                    <a:pt x="415" y="78"/>
                  </a:lnTo>
                  <a:lnTo>
                    <a:pt x="311" y="182"/>
                  </a:lnTo>
                  <a:lnTo>
                    <a:pt x="208" y="311"/>
                  </a:lnTo>
                  <a:lnTo>
                    <a:pt x="130" y="441"/>
                  </a:lnTo>
                  <a:lnTo>
                    <a:pt x="79" y="622"/>
                  </a:lnTo>
                  <a:lnTo>
                    <a:pt x="27" y="803"/>
                  </a:lnTo>
                  <a:lnTo>
                    <a:pt x="1" y="1010"/>
                  </a:lnTo>
                  <a:lnTo>
                    <a:pt x="1" y="1010"/>
                  </a:lnTo>
                  <a:lnTo>
                    <a:pt x="27" y="1217"/>
                  </a:lnTo>
                  <a:lnTo>
                    <a:pt x="79" y="1398"/>
                  </a:lnTo>
                  <a:lnTo>
                    <a:pt x="130" y="1579"/>
                  </a:lnTo>
                  <a:lnTo>
                    <a:pt x="208" y="1734"/>
                  </a:lnTo>
                  <a:lnTo>
                    <a:pt x="311" y="1838"/>
                  </a:lnTo>
                  <a:lnTo>
                    <a:pt x="415" y="1941"/>
                  </a:lnTo>
                  <a:lnTo>
                    <a:pt x="544" y="1993"/>
                  </a:lnTo>
                  <a:lnTo>
                    <a:pt x="674" y="2019"/>
                  </a:lnTo>
                  <a:lnTo>
                    <a:pt x="674" y="201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26"/>
            <p:cNvSpPr/>
            <p:nvPr/>
          </p:nvSpPr>
          <p:spPr>
            <a:xfrm>
              <a:off x="1736800" y="3366825"/>
              <a:ext cx="402325" cy="357700"/>
            </a:xfrm>
            <a:custGeom>
              <a:rect b="b" l="l" r="r" t="t"/>
              <a:pathLst>
                <a:path extrusionOk="0" h="14308" w="16093">
                  <a:moveTo>
                    <a:pt x="9237" y="1475"/>
                  </a:moveTo>
                  <a:lnTo>
                    <a:pt x="9392" y="1915"/>
                  </a:lnTo>
                  <a:lnTo>
                    <a:pt x="6701" y="1915"/>
                  </a:lnTo>
                  <a:lnTo>
                    <a:pt x="6856" y="1475"/>
                  </a:lnTo>
                  <a:close/>
                  <a:moveTo>
                    <a:pt x="9935" y="2381"/>
                  </a:moveTo>
                  <a:lnTo>
                    <a:pt x="9935" y="2821"/>
                  </a:lnTo>
                  <a:lnTo>
                    <a:pt x="6158" y="2821"/>
                  </a:lnTo>
                  <a:lnTo>
                    <a:pt x="6158" y="2381"/>
                  </a:lnTo>
                  <a:close/>
                  <a:moveTo>
                    <a:pt x="8047" y="4244"/>
                  </a:moveTo>
                  <a:lnTo>
                    <a:pt x="8124" y="4270"/>
                  </a:lnTo>
                  <a:lnTo>
                    <a:pt x="8202" y="4295"/>
                  </a:lnTo>
                  <a:lnTo>
                    <a:pt x="8254" y="4373"/>
                  </a:lnTo>
                  <a:lnTo>
                    <a:pt x="8331" y="4451"/>
                  </a:lnTo>
                  <a:lnTo>
                    <a:pt x="8383" y="4554"/>
                  </a:lnTo>
                  <a:lnTo>
                    <a:pt x="8435" y="4709"/>
                  </a:lnTo>
                  <a:lnTo>
                    <a:pt x="8461" y="4865"/>
                  </a:lnTo>
                  <a:lnTo>
                    <a:pt x="8486" y="5020"/>
                  </a:lnTo>
                  <a:lnTo>
                    <a:pt x="8461" y="5201"/>
                  </a:lnTo>
                  <a:lnTo>
                    <a:pt x="8435" y="5356"/>
                  </a:lnTo>
                  <a:lnTo>
                    <a:pt x="8383" y="5485"/>
                  </a:lnTo>
                  <a:lnTo>
                    <a:pt x="8331" y="5615"/>
                  </a:lnTo>
                  <a:lnTo>
                    <a:pt x="8254" y="5692"/>
                  </a:lnTo>
                  <a:lnTo>
                    <a:pt x="8202" y="5744"/>
                  </a:lnTo>
                  <a:lnTo>
                    <a:pt x="8124" y="5770"/>
                  </a:lnTo>
                  <a:lnTo>
                    <a:pt x="8047" y="5796"/>
                  </a:lnTo>
                  <a:lnTo>
                    <a:pt x="7969" y="5770"/>
                  </a:lnTo>
                  <a:lnTo>
                    <a:pt x="7917" y="5744"/>
                  </a:lnTo>
                  <a:lnTo>
                    <a:pt x="7840" y="5692"/>
                  </a:lnTo>
                  <a:lnTo>
                    <a:pt x="7788" y="5615"/>
                  </a:lnTo>
                  <a:lnTo>
                    <a:pt x="7710" y="5485"/>
                  </a:lnTo>
                  <a:lnTo>
                    <a:pt x="7659" y="5356"/>
                  </a:lnTo>
                  <a:lnTo>
                    <a:pt x="7633" y="5201"/>
                  </a:lnTo>
                  <a:lnTo>
                    <a:pt x="7633" y="5020"/>
                  </a:lnTo>
                  <a:lnTo>
                    <a:pt x="7633" y="4865"/>
                  </a:lnTo>
                  <a:lnTo>
                    <a:pt x="7659" y="4709"/>
                  </a:lnTo>
                  <a:lnTo>
                    <a:pt x="7710" y="4554"/>
                  </a:lnTo>
                  <a:lnTo>
                    <a:pt x="7788" y="4451"/>
                  </a:lnTo>
                  <a:lnTo>
                    <a:pt x="7840" y="4373"/>
                  </a:lnTo>
                  <a:lnTo>
                    <a:pt x="7917" y="4295"/>
                  </a:lnTo>
                  <a:lnTo>
                    <a:pt x="7969" y="4270"/>
                  </a:lnTo>
                  <a:lnTo>
                    <a:pt x="8047" y="4244"/>
                  </a:lnTo>
                  <a:close/>
                  <a:moveTo>
                    <a:pt x="3079" y="3467"/>
                  </a:moveTo>
                  <a:lnTo>
                    <a:pt x="3002" y="3493"/>
                  </a:lnTo>
                  <a:lnTo>
                    <a:pt x="2924" y="3545"/>
                  </a:lnTo>
                  <a:lnTo>
                    <a:pt x="1889" y="4554"/>
                  </a:lnTo>
                  <a:lnTo>
                    <a:pt x="1837" y="4632"/>
                  </a:lnTo>
                  <a:lnTo>
                    <a:pt x="1837" y="4709"/>
                  </a:lnTo>
                  <a:lnTo>
                    <a:pt x="1837" y="4813"/>
                  </a:lnTo>
                  <a:lnTo>
                    <a:pt x="1889" y="4890"/>
                  </a:lnTo>
                  <a:lnTo>
                    <a:pt x="2924" y="5899"/>
                  </a:lnTo>
                  <a:lnTo>
                    <a:pt x="3002" y="5951"/>
                  </a:lnTo>
                  <a:lnTo>
                    <a:pt x="3079" y="5977"/>
                  </a:lnTo>
                  <a:lnTo>
                    <a:pt x="3183" y="5951"/>
                  </a:lnTo>
                  <a:lnTo>
                    <a:pt x="3260" y="5899"/>
                  </a:lnTo>
                  <a:lnTo>
                    <a:pt x="3312" y="5822"/>
                  </a:lnTo>
                  <a:lnTo>
                    <a:pt x="3312" y="5744"/>
                  </a:lnTo>
                  <a:lnTo>
                    <a:pt x="3312" y="5641"/>
                  </a:lnTo>
                  <a:lnTo>
                    <a:pt x="3260" y="5563"/>
                  </a:lnTo>
                  <a:lnTo>
                    <a:pt x="2407" y="4709"/>
                  </a:lnTo>
                  <a:lnTo>
                    <a:pt x="3260" y="3881"/>
                  </a:lnTo>
                  <a:lnTo>
                    <a:pt x="3312" y="3778"/>
                  </a:lnTo>
                  <a:lnTo>
                    <a:pt x="3312" y="3700"/>
                  </a:lnTo>
                  <a:lnTo>
                    <a:pt x="3312" y="3623"/>
                  </a:lnTo>
                  <a:lnTo>
                    <a:pt x="3260" y="3545"/>
                  </a:lnTo>
                  <a:lnTo>
                    <a:pt x="3183" y="3493"/>
                  </a:lnTo>
                  <a:lnTo>
                    <a:pt x="3079" y="3467"/>
                  </a:lnTo>
                  <a:close/>
                  <a:moveTo>
                    <a:pt x="13014" y="3467"/>
                  </a:moveTo>
                  <a:lnTo>
                    <a:pt x="12936" y="3493"/>
                  </a:lnTo>
                  <a:lnTo>
                    <a:pt x="12859" y="3545"/>
                  </a:lnTo>
                  <a:lnTo>
                    <a:pt x="12807" y="3623"/>
                  </a:lnTo>
                  <a:lnTo>
                    <a:pt x="12781" y="3700"/>
                  </a:lnTo>
                  <a:lnTo>
                    <a:pt x="12807" y="3778"/>
                  </a:lnTo>
                  <a:lnTo>
                    <a:pt x="12859" y="3881"/>
                  </a:lnTo>
                  <a:lnTo>
                    <a:pt x="13712" y="4709"/>
                  </a:lnTo>
                  <a:lnTo>
                    <a:pt x="12859" y="5563"/>
                  </a:lnTo>
                  <a:lnTo>
                    <a:pt x="12807" y="5641"/>
                  </a:lnTo>
                  <a:lnTo>
                    <a:pt x="12781" y="5744"/>
                  </a:lnTo>
                  <a:lnTo>
                    <a:pt x="12807" y="5822"/>
                  </a:lnTo>
                  <a:lnTo>
                    <a:pt x="12859" y="5899"/>
                  </a:lnTo>
                  <a:lnTo>
                    <a:pt x="12936" y="5951"/>
                  </a:lnTo>
                  <a:lnTo>
                    <a:pt x="13014" y="5977"/>
                  </a:lnTo>
                  <a:lnTo>
                    <a:pt x="13117" y="5951"/>
                  </a:lnTo>
                  <a:lnTo>
                    <a:pt x="13195" y="5899"/>
                  </a:lnTo>
                  <a:lnTo>
                    <a:pt x="14204" y="4890"/>
                  </a:lnTo>
                  <a:lnTo>
                    <a:pt x="14256" y="4813"/>
                  </a:lnTo>
                  <a:lnTo>
                    <a:pt x="14282" y="4709"/>
                  </a:lnTo>
                  <a:lnTo>
                    <a:pt x="14256" y="4632"/>
                  </a:lnTo>
                  <a:lnTo>
                    <a:pt x="14204" y="4554"/>
                  </a:lnTo>
                  <a:lnTo>
                    <a:pt x="13195" y="3545"/>
                  </a:lnTo>
                  <a:lnTo>
                    <a:pt x="13117" y="3493"/>
                  </a:lnTo>
                  <a:lnTo>
                    <a:pt x="13014" y="3467"/>
                  </a:lnTo>
                  <a:close/>
                  <a:moveTo>
                    <a:pt x="8047" y="3778"/>
                  </a:moveTo>
                  <a:lnTo>
                    <a:pt x="7865" y="3804"/>
                  </a:lnTo>
                  <a:lnTo>
                    <a:pt x="7684" y="3881"/>
                  </a:lnTo>
                  <a:lnTo>
                    <a:pt x="7529" y="4011"/>
                  </a:lnTo>
                  <a:lnTo>
                    <a:pt x="7374" y="4192"/>
                  </a:lnTo>
                  <a:lnTo>
                    <a:pt x="7296" y="4347"/>
                  </a:lnTo>
                  <a:lnTo>
                    <a:pt x="7219" y="4554"/>
                  </a:lnTo>
                  <a:lnTo>
                    <a:pt x="7167" y="4787"/>
                  </a:lnTo>
                  <a:lnTo>
                    <a:pt x="7141" y="5020"/>
                  </a:lnTo>
                  <a:lnTo>
                    <a:pt x="7167" y="5253"/>
                  </a:lnTo>
                  <a:lnTo>
                    <a:pt x="7219" y="5485"/>
                  </a:lnTo>
                  <a:lnTo>
                    <a:pt x="7296" y="5692"/>
                  </a:lnTo>
                  <a:lnTo>
                    <a:pt x="7374" y="5874"/>
                  </a:lnTo>
                  <a:lnTo>
                    <a:pt x="7529" y="6029"/>
                  </a:lnTo>
                  <a:lnTo>
                    <a:pt x="7684" y="6158"/>
                  </a:lnTo>
                  <a:lnTo>
                    <a:pt x="7865" y="6236"/>
                  </a:lnTo>
                  <a:lnTo>
                    <a:pt x="8047" y="6262"/>
                  </a:lnTo>
                  <a:lnTo>
                    <a:pt x="8254" y="6236"/>
                  </a:lnTo>
                  <a:lnTo>
                    <a:pt x="8435" y="6158"/>
                  </a:lnTo>
                  <a:lnTo>
                    <a:pt x="8590" y="6029"/>
                  </a:lnTo>
                  <a:lnTo>
                    <a:pt x="8719" y="5874"/>
                  </a:lnTo>
                  <a:lnTo>
                    <a:pt x="8823" y="5692"/>
                  </a:lnTo>
                  <a:lnTo>
                    <a:pt x="8900" y="5485"/>
                  </a:lnTo>
                  <a:lnTo>
                    <a:pt x="8926" y="5253"/>
                  </a:lnTo>
                  <a:lnTo>
                    <a:pt x="8952" y="5020"/>
                  </a:lnTo>
                  <a:lnTo>
                    <a:pt x="8926" y="4787"/>
                  </a:lnTo>
                  <a:lnTo>
                    <a:pt x="8900" y="4554"/>
                  </a:lnTo>
                  <a:lnTo>
                    <a:pt x="8823" y="4347"/>
                  </a:lnTo>
                  <a:lnTo>
                    <a:pt x="8719" y="4192"/>
                  </a:lnTo>
                  <a:lnTo>
                    <a:pt x="8590" y="4011"/>
                  </a:lnTo>
                  <a:lnTo>
                    <a:pt x="8435" y="3881"/>
                  </a:lnTo>
                  <a:lnTo>
                    <a:pt x="8254" y="3804"/>
                  </a:lnTo>
                  <a:lnTo>
                    <a:pt x="8047" y="3778"/>
                  </a:lnTo>
                  <a:close/>
                  <a:moveTo>
                    <a:pt x="1139" y="1"/>
                  </a:moveTo>
                  <a:lnTo>
                    <a:pt x="906" y="27"/>
                  </a:lnTo>
                  <a:lnTo>
                    <a:pt x="699" y="104"/>
                  </a:lnTo>
                  <a:lnTo>
                    <a:pt x="518" y="208"/>
                  </a:lnTo>
                  <a:lnTo>
                    <a:pt x="337" y="337"/>
                  </a:lnTo>
                  <a:lnTo>
                    <a:pt x="208" y="518"/>
                  </a:lnTo>
                  <a:lnTo>
                    <a:pt x="78" y="699"/>
                  </a:lnTo>
                  <a:lnTo>
                    <a:pt x="26" y="932"/>
                  </a:lnTo>
                  <a:lnTo>
                    <a:pt x="1" y="1165"/>
                  </a:lnTo>
                  <a:lnTo>
                    <a:pt x="1" y="6443"/>
                  </a:lnTo>
                  <a:lnTo>
                    <a:pt x="26" y="6546"/>
                  </a:lnTo>
                  <a:lnTo>
                    <a:pt x="78" y="6598"/>
                  </a:lnTo>
                  <a:lnTo>
                    <a:pt x="130" y="6650"/>
                  </a:lnTo>
                  <a:lnTo>
                    <a:pt x="233" y="6676"/>
                  </a:lnTo>
                  <a:lnTo>
                    <a:pt x="337" y="6650"/>
                  </a:lnTo>
                  <a:lnTo>
                    <a:pt x="389" y="6598"/>
                  </a:lnTo>
                  <a:lnTo>
                    <a:pt x="440" y="6546"/>
                  </a:lnTo>
                  <a:lnTo>
                    <a:pt x="466" y="6443"/>
                  </a:lnTo>
                  <a:lnTo>
                    <a:pt x="466" y="1165"/>
                  </a:lnTo>
                  <a:lnTo>
                    <a:pt x="492" y="1036"/>
                  </a:lnTo>
                  <a:lnTo>
                    <a:pt x="518" y="906"/>
                  </a:lnTo>
                  <a:lnTo>
                    <a:pt x="596" y="777"/>
                  </a:lnTo>
                  <a:lnTo>
                    <a:pt x="673" y="673"/>
                  </a:lnTo>
                  <a:lnTo>
                    <a:pt x="777" y="596"/>
                  </a:lnTo>
                  <a:lnTo>
                    <a:pt x="880" y="544"/>
                  </a:lnTo>
                  <a:lnTo>
                    <a:pt x="1010" y="492"/>
                  </a:lnTo>
                  <a:lnTo>
                    <a:pt x="15084" y="492"/>
                  </a:lnTo>
                  <a:lnTo>
                    <a:pt x="15213" y="544"/>
                  </a:lnTo>
                  <a:lnTo>
                    <a:pt x="15342" y="596"/>
                  </a:lnTo>
                  <a:lnTo>
                    <a:pt x="15420" y="673"/>
                  </a:lnTo>
                  <a:lnTo>
                    <a:pt x="15523" y="777"/>
                  </a:lnTo>
                  <a:lnTo>
                    <a:pt x="15575" y="906"/>
                  </a:lnTo>
                  <a:lnTo>
                    <a:pt x="15627" y="1036"/>
                  </a:lnTo>
                  <a:lnTo>
                    <a:pt x="15627" y="1165"/>
                  </a:lnTo>
                  <a:lnTo>
                    <a:pt x="15627" y="1475"/>
                  </a:lnTo>
                  <a:lnTo>
                    <a:pt x="15653" y="1553"/>
                  </a:lnTo>
                  <a:lnTo>
                    <a:pt x="15705" y="1631"/>
                  </a:lnTo>
                  <a:lnTo>
                    <a:pt x="15782" y="1682"/>
                  </a:lnTo>
                  <a:lnTo>
                    <a:pt x="15860" y="1708"/>
                  </a:lnTo>
                  <a:lnTo>
                    <a:pt x="15963" y="1682"/>
                  </a:lnTo>
                  <a:lnTo>
                    <a:pt x="16041" y="1631"/>
                  </a:lnTo>
                  <a:lnTo>
                    <a:pt x="16093" y="1553"/>
                  </a:lnTo>
                  <a:lnTo>
                    <a:pt x="16093" y="1475"/>
                  </a:lnTo>
                  <a:lnTo>
                    <a:pt x="16093" y="1165"/>
                  </a:lnTo>
                  <a:lnTo>
                    <a:pt x="16093" y="932"/>
                  </a:lnTo>
                  <a:lnTo>
                    <a:pt x="16015" y="699"/>
                  </a:lnTo>
                  <a:lnTo>
                    <a:pt x="15911" y="518"/>
                  </a:lnTo>
                  <a:lnTo>
                    <a:pt x="15756" y="337"/>
                  </a:lnTo>
                  <a:lnTo>
                    <a:pt x="15601" y="208"/>
                  </a:lnTo>
                  <a:lnTo>
                    <a:pt x="15394" y="104"/>
                  </a:lnTo>
                  <a:lnTo>
                    <a:pt x="15187" y="27"/>
                  </a:lnTo>
                  <a:lnTo>
                    <a:pt x="14954" y="1"/>
                  </a:lnTo>
                  <a:close/>
                  <a:moveTo>
                    <a:pt x="6598" y="1010"/>
                  </a:moveTo>
                  <a:lnTo>
                    <a:pt x="6546" y="1061"/>
                  </a:lnTo>
                  <a:lnTo>
                    <a:pt x="6494" y="1113"/>
                  </a:lnTo>
                  <a:lnTo>
                    <a:pt x="6443" y="1191"/>
                  </a:lnTo>
                  <a:lnTo>
                    <a:pt x="6210" y="1915"/>
                  </a:lnTo>
                  <a:lnTo>
                    <a:pt x="5925" y="1915"/>
                  </a:lnTo>
                  <a:lnTo>
                    <a:pt x="5822" y="1941"/>
                  </a:lnTo>
                  <a:lnTo>
                    <a:pt x="5744" y="1993"/>
                  </a:lnTo>
                  <a:lnTo>
                    <a:pt x="5692" y="2070"/>
                  </a:lnTo>
                  <a:lnTo>
                    <a:pt x="5692" y="2148"/>
                  </a:lnTo>
                  <a:lnTo>
                    <a:pt x="5692" y="3079"/>
                  </a:lnTo>
                  <a:lnTo>
                    <a:pt x="5692" y="3157"/>
                  </a:lnTo>
                  <a:lnTo>
                    <a:pt x="5744" y="3235"/>
                  </a:lnTo>
                  <a:lnTo>
                    <a:pt x="5822" y="3286"/>
                  </a:lnTo>
                  <a:lnTo>
                    <a:pt x="5925" y="3312"/>
                  </a:lnTo>
                  <a:lnTo>
                    <a:pt x="6132" y="3312"/>
                  </a:lnTo>
                  <a:lnTo>
                    <a:pt x="6417" y="6831"/>
                  </a:lnTo>
                  <a:lnTo>
                    <a:pt x="6443" y="6986"/>
                  </a:lnTo>
                  <a:lnTo>
                    <a:pt x="6494" y="7115"/>
                  </a:lnTo>
                  <a:lnTo>
                    <a:pt x="6546" y="7219"/>
                  </a:lnTo>
                  <a:lnTo>
                    <a:pt x="6650" y="7322"/>
                  </a:lnTo>
                  <a:lnTo>
                    <a:pt x="6753" y="7400"/>
                  </a:lnTo>
                  <a:lnTo>
                    <a:pt x="6856" y="7478"/>
                  </a:lnTo>
                  <a:lnTo>
                    <a:pt x="6986" y="7503"/>
                  </a:lnTo>
                  <a:lnTo>
                    <a:pt x="7115" y="7529"/>
                  </a:lnTo>
                  <a:lnTo>
                    <a:pt x="8978" y="7529"/>
                  </a:lnTo>
                  <a:lnTo>
                    <a:pt x="9107" y="7503"/>
                  </a:lnTo>
                  <a:lnTo>
                    <a:pt x="9237" y="7478"/>
                  </a:lnTo>
                  <a:lnTo>
                    <a:pt x="9366" y="7400"/>
                  </a:lnTo>
                  <a:lnTo>
                    <a:pt x="9470" y="7322"/>
                  </a:lnTo>
                  <a:lnTo>
                    <a:pt x="9547" y="7219"/>
                  </a:lnTo>
                  <a:lnTo>
                    <a:pt x="9599" y="7115"/>
                  </a:lnTo>
                  <a:lnTo>
                    <a:pt x="9651" y="6986"/>
                  </a:lnTo>
                  <a:lnTo>
                    <a:pt x="9676" y="6831"/>
                  </a:lnTo>
                  <a:lnTo>
                    <a:pt x="9780" y="5485"/>
                  </a:lnTo>
                  <a:lnTo>
                    <a:pt x="9780" y="5408"/>
                  </a:lnTo>
                  <a:lnTo>
                    <a:pt x="9728" y="5330"/>
                  </a:lnTo>
                  <a:lnTo>
                    <a:pt x="9651" y="5278"/>
                  </a:lnTo>
                  <a:lnTo>
                    <a:pt x="9573" y="5253"/>
                  </a:lnTo>
                  <a:lnTo>
                    <a:pt x="9470" y="5253"/>
                  </a:lnTo>
                  <a:lnTo>
                    <a:pt x="9392" y="5304"/>
                  </a:lnTo>
                  <a:lnTo>
                    <a:pt x="9340" y="5382"/>
                  </a:lnTo>
                  <a:lnTo>
                    <a:pt x="9314" y="5460"/>
                  </a:lnTo>
                  <a:lnTo>
                    <a:pt x="9211" y="6805"/>
                  </a:lnTo>
                  <a:lnTo>
                    <a:pt x="9185" y="6908"/>
                  </a:lnTo>
                  <a:lnTo>
                    <a:pt x="9133" y="6986"/>
                  </a:lnTo>
                  <a:lnTo>
                    <a:pt x="9056" y="7038"/>
                  </a:lnTo>
                  <a:lnTo>
                    <a:pt x="7038" y="7038"/>
                  </a:lnTo>
                  <a:lnTo>
                    <a:pt x="6986" y="6986"/>
                  </a:lnTo>
                  <a:lnTo>
                    <a:pt x="6934" y="6908"/>
                  </a:lnTo>
                  <a:lnTo>
                    <a:pt x="6908" y="6805"/>
                  </a:lnTo>
                  <a:lnTo>
                    <a:pt x="6624" y="3312"/>
                  </a:lnTo>
                  <a:lnTo>
                    <a:pt x="9495" y="3312"/>
                  </a:lnTo>
                  <a:lnTo>
                    <a:pt x="9392" y="4399"/>
                  </a:lnTo>
                  <a:lnTo>
                    <a:pt x="9418" y="4476"/>
                  </a:lnTo>
                  <a:lnTo>
                    <a:pt x="9470" y="4554"/>
                  </a:lnTo>
                  <a:lnTo>
                    <a:pt x="9521" y="4632"/>
                  </a:lnTo>
                  <a:lnTo>
                    <a:pt x="9625" y="4658"/>
                  </a:lnTo>
                  <a:lnTo>
                    <a:pt x="9702" y="4632"/>
                  </a:lnTo>
                  <a:lnTo>
                    <a:pt x="9780" y="4580"/>
                  </a:lnTo>
                  <a:lnTo>
                    <a:pt x="9858" y="4528"/>
                  </a:lnTo>
                  <a:lnTo>
                    <a:pt x="9883" y="4425"/>
                  </a:lnTo>
                  <a:lnTo>
                    <a:pt x="9961" y="3312"/>
                  </a:lnTo>
                  <a:lnTo>
                    <a:pt x="10168" y="3312"/>
                  </a:lnTo>
                  <a:lnTo>
                    <a:pt x="10272" y="3286"/>
                  </a:lnTo>
                  <a:lnTo>
                    <a:pt x="10349" y="3235"/>
                  </a:lnTo>
                  <a:lnTo>
                    <a:pt x="10401" y="3157"/>
                  </a:lnTo>
                  <a:lnTo>
                    <a:pt x="10427" y="3079"/>
                  </a:lnTo>
                  <a:lnTo>
                    <a:pt x="10427" y="2148"/>
                  </a:lnTo>
                  <a:lnTo>
                    <a:pt x="10401" y="2070"/>
                  </a:lnTo>
                  <a:lnTo>
                    <a:pt x="10349" y="1993"/>
                  </a:lnTo>
                  <a:lnTo>
                    <a:pt x="10272" y="1941"/>
                  </a:lnTo>
                  <a:lnTo>
                    <a:pt x="10168" y="1915"/>
                  </a:lnTo>
                  <a:lnTo>
                    <a:pt x="9883" y="1915"/>
                  </a:lnTo>
                  <a:lnTo>
                    <a:pt x="9651" y="1165"/>
                  </a:lnTo>
                  <a:lnTo>
                    <a:pt x="9599" y="1087"/>
                  </a:lnTo>
                  <a:lnTo>
                    <a:pt x="9547" y="1036"/>
                  </a:lnTo>
                  <a:lnTo>
                    <a:pt x="9495" y="1010"/>
                  </a:lnTo>
                  <a:close/>
                  <a:moveTo>
                    <a:pt x="7684" y="8952"/>
                  </a:moveTo>
                  <a:lnTo>
                    <a:pt x="7581" y="8978"/>
                  </a:lnTo>
                  <a:lnTo>
                    <a:pt x="7529" y="9030"/>
                  </a:lnTo>
                  <a:lnTo>
                    <a:pt x="7477" y="9107"/>
                  </a:lnTo>
                  <a:lnTo>
                    <a:pt x="7452" y="9185"/>
                  </a:lnTo>
                  <a:lnTo>
                    <a:pt x="7477" y="9289"/>
                  </a:lnTo>
                  <a:lnTo>
                    <a:pt x="7529" y="9366"/>
                  </a:lnTo>
                  <a:lnTo>
                    <a:pt x="7581" y="9418"/>
                  </a:lnTo>
                  <a:lnTo>
                    <a:pt x="8512" y="9418"/>
                  </a:lnTo>
                  <a:lnTo>
                    <a:pt x="8590" y="9366"/>
                  </a:lnTo>
                  <a:lnTo>
                    <a:pt x="8642" y="9289"/>
                  </a:lnTo>
                  <a:lnTo>
                    <a:pt x="8642" y="9185"/>
                  </a:lnTo>
                  <a:lnTo>
                    <a:pt x="8642" y="9107"/>
                  </a:lnTo>
                  <a:lnTo>
                    <a:pt x="8590" y="9030"/>
                  </a:lnTo>
                  <a:lnTo>
                    <a:pt x="8512" y="8978"/>
                  </a:lnTo>
                  <a:lnTo>
                    <a:pt x="8409" y="8952"/>
                  </a:lnTo>
                  <a:close/>
                  <a:moveTo>
                    <a:pt x="15627" y="8512"/>
                  </a:moveTo>
                  <a:lnTo>
                    <a:pt x="15627" y="9185"/>
                  </a:lnTo>
                  <a:lnTo>
                    <a:pt x="15627" y="9314"/>
                  </a:lnTo>
                  <a:lnTo>
                    <a:pt x="15575" y="9444"/>
                  </a:lnTo>
                  <a:lnTo>
                    <a:pt x="15523" y="9573"/>
                  </a:lnTo>
                  <a:lnTo>
                    <a:pt x="15420" y="9677"/>
                  </a:lnTo>
                  <a:lnTo>
                    <a:pt x="15342" y="9754"/>
                  </a:lnTo>
                  <a:lnTo>
                    <a:pt x="15213" y="9806"/>
                  </a:lnTo>
                  <a:lnTo>
                    <a:pt x="15084" y="9858"/>
                  </a:lnTo>
                  <a:lnTo>
                    <a:pt x="1010" y="9858"/>
                  </a:lnTo>
                  <a:lnTo>
                    <a:pt x="880" y="9806"/>
                  </a:lnTo>
                  <a:lnTo>
                    <a:pt x="777" y="9754"/>
                  </a:lnTo>
                  <a:lnTo>
                    <a:pt x="673" y="9677"/>
                  </a:lnTo>
                  <a:lnTo>
                    <a:pt x="596" y="9573"/>
                  </a:lnTo>
                  <a:lnTo>
                    <a:pt x="518" y="9444"/>
                  </a:lnTo>
                  <a:lnTo>
                    <a:pt x="492" y="9314"/>
                  </a:lnTo>
                  <a:lnTo>
                    <a:pt x="466" y="9185"/>
                  </a:lnTo>
                  <a:lnTo>
                    <a:pt x="466" y="8512"/>
                  </a:lnTo>
                  <a:close/>
                  <a:moveTo>
                    <a:pt x="10996" y="13402"/>
                  </a:moveTo>
                  <a:lnTo>
                    <a:pt x="11074" y="13454"/>
                  </a:lnTo>
                  <a:lnTo>
                    <a:pt x="11099" y="13531"/>
                  </a:lnTo>
                  <a:lnTo>
                    <a:pt x="11125" y="13609"/>
                  </a:lnTo>
                  <a:lnTo>
                    <a:pt x="11099" y="13713"/>
                  </a:lnTo>
                  <a:lnTo>
                    <a:pt x="11074" y="13764"/>
                  </a:lnTo>
                  <a:lnTo>
                    <a:pt x="10996" y="13816"/>
                  </a:lnTo>
                  <a:lnTo>
                    <a:pt x="10918" y="13842"/>
                  </a:lnTo>
                  <a:lnTo>
                    <a:pt x="5201" y="13842"/>
                  </a:lnTo>
                  <a:lnTo>
                    <a:pt x="5097" y="13816"/>
                  </a:lnTo>
                  <a:lnTo>
                    <a:pt x="5045" y="13764"/>
                  </a:lnTo>
                  <a:lnTo>
                    <a:pt x="4994" y="13713"/>
                  </a:lnTo>
                  <a:lnTo>
                    <a:pt x="4968" y="13609"/>
                  </a:lnTo>
                  <a:lnTo>
                    <a:pt x="4994" y="13531"/>
                  </a:lnTo>
                  <a:lnTo>
                    <a:pt x="5045" y="13454"/>
                  </a:lnTo>
                  <a:lnTo>
                    <a:pt x="5097" y="13402"/>
                  </a:lnTo>
                  <a:close/>
                  <a:moveTo>
                    <a:pt x="15782" y="2303"/>
                  </a:moveTo>
                  <a:lnTo>
                    <a:pt x="15705" y="2355"/>
                  </a:lnTo>
                  <a:lnTo>
                    <a:pt x="15653" y="2433"/>
                  </a:lnTo>
                  <a:lnTo>
                    <a:pt x="15627" y="2536"/>
                  </a:lnTo>
                  <a:lnTo>
                    <a:pt x="15627" y="8047"/>
                  </a:lnTo>
                  <a:lnTo>
                    <a:pt x="466" y="8047"/>
                  </a:lnTo>
                  <a:lnTo>
                    <a:pt x="466" y="7503"/>
                  </a:lnTo>
                  <a:lnTo>
                    <a:pt x="440" y="7426"/>
                  </a:lnTo>
                  <a:lnTo>
                    <a:pt x="389" y="7348"/>
                  </a:lnTo>
                  <a:lnTo>
                    <a:pt x="337" y="7296"/>
                  </a:lnTo>
                  <a:lnTo>
                    <a:pt x="233" y="7271"/>
                  </a:lnTo>
                  <a:lnTo>
                    <a:pt x="130" y="7296"/>
                  </a:lnTo>
                  <a:lnTo>
                    <a:pt x="78" y="7348"/>
                  </a:lnTo>
                  <a:lnTo>
                    <a:pt x="26" y="7426"/>
                  </a:lnTo>
                  <a:lnTo>
                    <a:pt x="1" y="7503"/>
                  </a:lnTo>
                  <a:lnTo>
                    <a:pt x="1" y="9185"/>
                  </a:lnTo>
                  <a:lnTo>
                    <a:pt x="26" y="9418"/>
                  </a:lnTo>
                  <a:lnTo>
                    <a:pt x="78" y="9651"/>
                  </a:lnTo>
                  <a:lnTo>
                    <a:pt x="208" y="9832"/>
                  </a:lnTo>
                  <a:lnTo>
                    <a:pt x="337" y="10013"/>
                  </a:lnTo>
                  <a:lnTo>
                    <a:pt x="518" y="10142"/>
                  </a:lnTo>
                  <a:lnTo>
                    <a:pt x="699" y="10246"/>
                  </a:lnTo>
                  <a:lnTo>
                    <a:pt x="906" y="10323"/>
                  </a:lnTo>
                  <a:lnTo>
                    <a:pt x="1139" y="10349"/>
                  </a:lnTo>
                  <a:lnTo>
                    <a:pt x="6261" y="10349"/>
                  </a:lnTo>
                  <a:lnTo>
                    <a:pt x="5615" y="12911"/>
                  </a:lnTo>
                  <a:lnTo>
                    <a:pt x="5201" y="12911"/>
                  </a:lnTo>
                  <a:lnTo>
                    <a:pt x="5045" y="12936"/>
                  </a:lnTo>
                  <a:lnTo>
                    <a:pt x="4916" y="12988"/>
                  </a:lnTo>
                  <a:lnTo>
                    <a:pt x="4813" y="13040"/>
                  </a:lnTo>
                  <a:lnTo>
                    <a:pt x="4709" y="13118"/>
                  </a:lnTo>
                  <a:lnTo>
                    <a:pt x="4632" y="13221"/>
                  </a:lnTo>
                  <a:lnTo>
                    <a:pt x="4554" y="13350"/>
                  </a:lnTo>
                  <a:lnTo>
                    <a:pt x="4528" y="13480"/>
                  </a:lnTo>
                  <a:lnTo>
                    <a:pt x="4502" y="13609"/>
                  </a:lnTo>
                  <a:lnTo>
                    <a:pt x="4528" y="13764"/>
                  </a:lnTo>
                  <a:lnTo>
                    <a:pt x="4554" y="13894"/>
                  </a:lnTo>
                  <a:lnTo>
                    <a:pt x="4632" y="13997"/>
                  </a:lnTo>
                  <a:lnTo>
                    <a:pt x="4709" y="14101"/>
                  </a:lnTo>
                  <a:lnTo>
                    <a:pt x="4813" y="14204"/>
                  </a:lnTo>
                  <a:lnTo>
                    <a:pt x="4916" y="14256"/>
                  </a:lnTo>
                  <a:lnTo>
                    <a:pt x="5045" y="14308"/>
                  </a:lnTo>
                  <a:lnTo>
                    <a:pt x="11048" y="14308"/>
                  </a:lnTo>
                  <a:lnTo>
                    <a:pt x="11177" y="14256"/>
                  </a:lnTo>
                  <a:lnTo>
                    <a:pt x="11306" y="14204"/>
                  </a:lnTo>
                  <a:lnTo>
                    <a:pt x="11384" y="14101"/>
                  </a:lnTo>
                  <a:lnTo>
                    <a:pt x="11487" y="13997"/>
                  </a:lnTo>
                  <a:lnTo>
                    <a:pt x="11539" y="13894"/>
                  </a:lnTo>
                  <a:lnTo>
                    <a:pt x="11591" y="13764"/>
                  </a:lnTo>
                  <a:lnTo>
                    <a:pt x="11591" y="13609"/>
                  </a:lnTo>
                  <a:lnTo>
                    <a:pt x="11591" y="13480"/>
                  </a:lnTo>
                  <a:lnTo>
                    <a:pt x="11539" y="13350"/>
                  </a:lnTo>
                  <a:lnTo>
                    <a:pt x="11487" y="13221"/>
                  </a:lnTo>
                  <a:lnTo>
                    <a:pt x="11384" y="13118"/>
                  </a:lnTo>
                  <a:lnTo>
                    <a:pt x="11306" y="13040"/>
                  </a:lnTo>
                  <a:lnTo>
                    <a:pt x="11177" y="12988"/>
                  </a:lnTo>
                  <a:lnTo>
                    <a:pt x="11048" y="12936"/>
                  </a:lnTo>
                  <a:lnTo>
                    <a:pt x="10918" y="12911"/>
                  </a:lnTo>
                  <a:lnTo>
                    <a:pt x="10504" y="12911"/>
                  </a:lnTo>
                  <a:lnTo>
                    <a:pt x="10297" y="12083"/>
                  </a:lnTo>
                  <a:lnTo>
                    <a:pt x="10246" y="12005"/>
                  </a:lnTo>
                  <a:lnTo>
                    <a:pt x="10168" y="11953"/>
                  </a:lnTo>
                  <a:lnTo>
                    <a:pt x="10090" y="11927"/>
                  </a:lnTo>
                  <a:lnTo>
                    <a:pt x="10013" y="11927"/>
                  </a:lnTo>
                  <a:lnTo>
                    <a:pt x="9909" y="11953"/>
                  </a:lnTo>
                  <a:lnTo>
                    <a:pt x="9858" y="12031"/>
                  </a:lnTo>
                  <a:lnTo>
                    <a:pt x="9832" y="12109"/>
                  </a:lnTo>
                  <a:lnTo>
                    <a:pt x="9832" y="12212"/>
                  </a:lnTo>
                  <a:lnTo>
                    <a:pt x="10013" y="12911"/>
                  </a:lnTo>
                  <a:lnTo>
                    <a:pt x="6106" y="12911"/>
                  </a:lnTo>
                  <a:lnTo>
                    <a:pt x="6727" y="10349"/>
                  </a:lnTo>
                  <a:lnTo>
                    <a:pt x="9366" y="10349"/>
                  </a:lnTo>
                  <a:lnTo>
                    <a:pt x="9573" y="11177"/>
                  </a:lnTo>
                  <a:lnTo>
                    <a:pt x="9599" y="11255"/>
                  </a:lnTo>
                  <a:lnTo>
                    <a:pt x="9676" y="11307"/>
                  </a:lnTo>
                  <a:lnTo>
                    <a:pt x="9754" y="11358"/>
                  </a:lnTo>
                  <a:lnTo>
                    <a:pt x="9858" y="11332"/>
                  </a:lnTo>
                  <a:lnTo>
                    <a:pt x="9935" y="11307"/>
                  </a:lnTo>
                  <a:lnTo>
                    <a:pt x="10013" y="11229"/>
                  </a:lnTo>
                  <a:lnTo>
                    <a:pt x="10039" y="11151"/>
                  </a:lnTo>
                  <a:lnTo>
                    <a:pt x="10039" y="11048"/>
                  </a:lnTo>
                  <a:lnTo>
                    <a:pt x="9858" y="10349"/>
                  </a:lnTo>
                  <a:lnTo>
                    <a:pt x="14954" y="10349"/>
                  </a:lnTo>
                  <a:lnTo>
                    <a:pt x="15187" y="10323"/>
                  </a:lnTo>
                  <a:lnTo>
                    <a:pt x="15394" y="10246"/>
                  </a:lnTo>
                  <a:lnTo>
                    <a:pt x="15601" y="10142"/>
                  </a:lnTo>
                  <a:lnTo>
                    <a:pt x="15756" y="10013"/>
                  </a:lnTo>
                  <a:lnTo>
                    <a:pt x="15911" y="9832"/>
                  </a:lnTo>
                  <a:lnTo>
                    <a:pt x="16015" y="9651"/>
                  </a:lnTo>
                  <a:lnTo>
                    <a:pt x="16093" y="9418"/>
                  </a:lnTo>
                  <a:lnTo>
                    <a:pt x="16093" y="9185"/>
                  </a:lnTo>
                  <a:lnTo>
                    <a:pt x="16093" y="2536"/>
                  </a:lnTo>
                  <a:lnTo>
                    <a:pt x="16093" y="2433"/>
                  </a:lnTo>
                  <a:lnTo>
                    <a:pt x="16041" y="2355"/>
                  </a:lnTo>
                  <a:lnTo>
                    <a:pt x="15963" y="23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29" name="Google Shape;3129;p26"/>
          <p:cNvGrpSpPr/>
          <p:nvPr/>
        </p:nvGrpSpPr>
        <p:grpSpPr>
          <a:xfrm>
            <a:off x="1059769" y="3344200"/>
            <a:ext cx="309850" cy="402975"/>
            <a:chOff x="1046675" y="3344200"/>
            <a:chExt cx="309850" cy="402975"/>
          </a:xfrm>
        </p:grpSpPr>
        <p:sp>
          <p:nvSpPr>
            <p:cNvPr id="3130" name="Google Shape;3130;p26"/>
            <p:cNvSpPr/>
            <p:nvPr/>
          </p:nvSpPr>
          <p:spPr>
            <a:xfrm>
              <a:off x="1114600" y="3405650"/>
              <a:ext cx="236100" cy="335700"/>
            </a:xfrm>
            <a:custGeom>
              <a:rect b="b" l="l" r="r" t="t"/>
              <a:pathLst>
                <a:path extrusionOk="0" h="13428" w="9444">
                  <a:moveTo>
                    <a:pt x="621" y="13427"/>
                  </a:moveTo>
                  <a:lnTo>
                    <a:pt x="8822" y="13427"/>
                  </a:lnTo>
                  <a:lnTo>
                    <a:pt x="8822" y="13427"/>
                  </a:lnTo>
                  <a:lnTo>
                    <a:pt x="8952" y="13401"/>
                  </a:lnTo>
                  <a:lnTo>
                    <a:pt x="9055" y="13376"/>
                  </a:lnTo>
                  <a:lnTo>
                    <a:pt x="9159" y="13324"/>
                  </a:lnTo>
                  <a:lnTo>
                    <a:pt x="9262" y="13246"/>
                  </a:lnTo>
                  <a:lnTo>
                    <a:pt x="9340" y="13143"/>
                  </a:lnTo>
                  <a:lnTo>
                    <a:pt x="9392" y="13039"/>
                  </a:lnTo>
                  <a:lnTo>
                    <a:pt x="9417" y="12936"/>
                  </a:lnTo>
                  <a:lnTo>
                    <a:pt x="9443" y="12806"/>
                  </a:lnTo>
                  <a:lnTo>
                    <a:pt x="9443" y="621"/>
                  </a:lnTo>
                  <a:lnTo>
                    <a:pt x="9443" y="621"/>
                  </a:lnTo>
                  <a:lnTo>
                    <a:pt x="9417" y="492"/>
                  </a:lnTo>
                  <a:lnTo>
                    <a:pt x="9392" y="362"/>
                  </a:lnTo>
                  <a:lnTo>
                    <a:pt x="9340" y="259"/>
                  </a:lnTo>
                  <a:lnTo>
                    <a:pt x="9262" y="181"/>
                  </a:lnTo>
                  <a:lnTo>
                    <a:pt x="9159" y="103"/>
                  </a:lnTo>
                  <a:lnTo>
                    <a:pt x="9055" y="26"/>
                  </a:lnTo>
                  <a:lnTo>
                    <a:pt x="8952" y="0"/>
                  </a:lnTo>
                  <a:lnTo>
                    <a:pt x="8822" y="0"/>
                  </a:lnTo>
                  <a:lnTo>
                    <a:pt x="621" y="0"/>
                  </a:lnTo>
                  <a:lnTo>
                    <a:pt x="621" y="0"/>
                  </a:lnTo>
                  <a:lnTo>
                    <a:pt x="492" y="0"/>
                  </a:lnTo>
                  <a:lnTo>
                    <a:pt x="388" y="26"/>
                  </a:lnTo>
                  <a:lnTo>
                    <a:pt x="285" y="103"/>
                  </a:lnTo>
                  <a:lnTo>
                    <a:pt x="181" y="181"/>
                  </a:lnTo>
                  <a:lnTo>
                    <a:pt x="104" y="259"/>
                  </a:lnTo>
                  <a:lnTo>
                    <a:pt x="52" y="362"/>
                  </a:lnTo>
                  <a:lnTo>
                    <a:pt x="26" y="492"/>
                  </a:lnTo>
                  <a:lnTo>
                    <a:pt x="0" y="621"/>
                  </a:lnTo>
                  <a:lnTo>
                    <a:pt x="0" y="11383"/>
                  </a:lnTo>
                  <a:lnTo>
                    <a:pt x="0" y="12806"/>
                  </a:lnTo>
                  <a:lnTo>
                    <a:pt x="0" y="12806"/>
                  </a:lnTo>
                  <a:lnTo>
                    <a:pt x="26" y="12936"/>
                  </a:lnTo>
                  <a:lnTo>
                    <a:pt x="52" y="13039"/>
                  </a:lnTo>
                  <a:lnTo>
                    <a:pt x="104" y="13143"/>
                  </a:lnTo>
                  <a:lnTo>
                    <a:pt x="181" y="13246"/>
                  </a:lnTo>
                  <a:lnTo>
                    <a:pt x="285" y="13324"/>
                  </a:lnTo>
                  <a:lnTo>
                    <a:pt x="388" y="13376"/>
                  </a:lnTo>
                  <a:lnTo>
                    <a:pt x="492" y="13401"/>
                  </a:lnTo>
                  <a:lnTo>
                    <a:pt x="621" y="13427"/>
                  </a:lnTo>
                  <a:lnTo>
                    <a:pt x="621" y="134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26"/>
            <p:cNvSpPr/>
            <p:nvPr/>
          </p:nvSpPr>
          <p:spPr>
            <a:xfrm>
              <a:off x="1137875" y="3543400"/>
              <a:ext cx="189525" cy="172725"/>
            </a:xfrm>
            <a:custGeom>
              <a:rect b="b" l="l" r="r" t="t"/>
              <a:pathLst>
                <a:path extrusionOk="0" h="6909" w="7581">
                  <a:moveTo>
                    <a:pt x="3079" y="1"/>
                  </a:moveTo>
                  <a:lnTo>
                    <a:pt x="4502" y="1"/>
                  </a:lnTo>
                  <a:lnTo>
                    <a:pt x="4502" y="1"/>
                  </a:lnTo>
                  <a:lnTo>
                    <a:pt x="4580" y="1"/>
                  </a:lnTo>
                  <a:lnTo>
                    <a:pt x="4657" y="52"/>
                  </a:lnTo>
                  <a:lnTo>
                    <a:pt x="4735" y="130"/>
                  </a:lnTo>
                  <a:lnTo>
                    <a:pt x="4735" y="233"/>
                  </a:lnTo>
                  <a:lnTo>
                    <a:pt x="4735" y="777"/>
                  </a:lnTo>
                  <a:lnTo>
                    <a:pt x="4735" y="777"/>
                  </a:lnTo>
                  <a:lnTo>
                    <a:pt x="4735" y="880"/>
                  </a:lnTo>
                  <a:lnTo>
                    <a:pt x="4657" y="958"/>
                  </a:lnTo>
                  <a:lnTo>
                    <a:pt x="4580" y="1010"/>
                  </a:lnTo>
                  <a:lnTo>
                    <a:pt x="4502" y="1010"/>
                  </a:lnTo>
                  <a:lnTo>
                    <a:pt x="3079" y="1010"/>
                  </a:lnTo>
                  <a:lnTo>
                    <a:pt x="3079" y="1010"/>
                  </a:lnTo>
                  <a:lnTo>
                    <a:pt x="3002" y="1010"/>
                  </a:lnTo>
                  <a:lnTo>
                    <a:pt x="2924" y="958"/>
                  </a:lnTo>
                  <a:lnTo>
                    <a:pt x="2872" y="880"/>
                  </a:lnTo>
                  <a:lnTo>
                    <a:pt x="2846" y="777"/>
                  </a:lnTo>
                  <a:lnTo>
                    <a:pt x="2846" y="233"/>
                  </a:lnTo>
                  <a:lnTo>
                    <a:pt x="2846" y="233"/>
                  </a:lnTo>
                  <a:lnTo>
                    <a:pt x="2872" y="130"/>
                  </a:lnTo>
                  <a:lnTo>
                    <a:pt x="2924" y="52"/>
                  </a:lnTo>
                  <a:lnTo>
                    <a:pt x="3002" y="1"/>
                  </a:lnTo>
                  <a:lnTo>
                    <a:pt x="3079" y="1"/>
                  </a:lnTo>
                  <a:lnTo>
                    <a:pt x="3079" y="1"/>
                  </a:lnTo>
                  <a:close/>
                  <a:moveTo>
                    <a:pt x="259" y="5873"/>
                  </a:moveTo>
                  <a:lnTo>
                    <a:pt x="1656" y="5873"/>
                  </a:lnTo>
                  <a:lnTo>
                    <a:pt x="1656" y="5873"/>
                  </a:lnTo>
                  <a:lnTo>
                    <a:pt x="1760" y="5899"/>
                  </a:lnTo>
                  <a:lnTo>
                    <a:pt x="1837" y="5951"/>
                  </a:lnTo>
                  <a:lnTo>
                    <a:pt x="1889" y="6029"/>
                  </a:lnTo>
                  <a:lnTo>
                    <a:pt x="1915" y="6132"/>
                  </a:lnTo>
                  <a:lnTo>
                    <a:pt x="1915" y="6650"/>
                  </a:lnTo>
                  <a:lnTo>
                    <a:pt x="1915" y="6650"/>
                  </a:lnTo>
                  <a:lnTo>
                    <a:pt x="1889" y="6753"/>
                  </a:lnTo>
                  <a:lnTo>
                    <a:pt x="1837" y="6831"/>
                  </a:lnTo>
                  <a:lnTo>
                    <a:pt x="1760" y="6882"/>
                  </a:lnTo>
                  <a:lnTo>
                    <a:pt x="1656" y="6908"/>
                  </a:lnTo>
                  <a:lnTo>
                    <a:pt x="259" y="6908"/>
                  </a:lnTo>
                  <a:lnTo>
                    <a:pt x="259" y="6908"/>
                  </a:lnTo>
                  <a:lnTo>
                    <a:pt x="156" y="6882"/>
                  </a:lnTo>
                  <a:lnTo>
                    <a:pt x="78" y="6831"/>
                  </a:lnTo>
                  <a:lnTo>
                    <a:pt x="26" y="6753"/>
                  </a:lnTo>
                  <a:lnTo>
                    <a:pt x="1" y="6650"/>
                  </a:lnTo>
                  <a:lnTo>
                    <a:pt x="1" y="6132"/>
                  </a:lnTo>
                  <a:lnTo>
                    <a:pt x="1" y="6132"/>
                  </a:lnTo>
                  <a:lnTo>
                    <a:pt x="26" y="6029"/>
                  </a:lnTo>
                  <a:lnTo>
                    <a:pt x="78" y="5951"/>
                  </a:lnTo>
                  <a:lnTo>
                    <a:pt x="156" y="5899"/>
                  </a:lnTo>
                  <a:lnTo>
                    <a:pt x="259" y="5873"/>
                  </a:lnTo>
                  <a:lnTo>
                    <a:pt x="259" y="5873"/>
                  </a:lnTo>
                  <a:close/>
                  <a:moveTo>
                    <a:pt x="3079" y="5873"/>
                  </a:moveTo>
                  <a:lnTo>
                    <a:pt x="4502" y="5873"/>
                  </a:lnTo>
                  <a:lnTo>
                    <a:pt x="4502" y="5873"/>
                  </a:lnTo>
                  <a:lnTo>
                    <a:pt x="4580" y="5899"/>
                  </a:lnTo>
                  <a:lnTo>
                    <a:pt x="4657" y="5951"/>
                  </a:lnTo>
                  <a:lnTo>
                    <a:pt x="4735" y="6029"/>
                  </a:lnTo>
                  <a:lnTo>
                    <a:pt x="4735" y="6132"/>
                  </a:lnTo>
                  <a:lnTo>
                    <a:pt x="4735" y="6650"/>
                  </a:lnTo>
                  <a:lnTo>
                    <a:pt x="4735" y="6650"/>
                  </a:lnTo>
                  <a:lnTo>
                    <a:pt x="4735" y="6753"/>
                  </a:lnTo>
                  <a:lnTo>
                    <a:pt x="4657" y="6831"/>
                  </a:lnTo>
                  <a:lnTo>
                    <a:pt x="4580" y="6882"/>
                  </a:lnTo>
                  <a:lnTo>
                    <a:pt x="4502" y="6908"/>
                  </a:lnTo>
                  <a:lnTo>
                    <a:pt x="3079" y="6908"/>
                  </a:lnTo>
                  <a:lnTo>
                    <a:pt x="3079" y="6908"/>
                  </a:lnTo>
                  <a:lnTo>
                    <a:pt x="3002" y="6882"/>
                  </a:lnTo>
                  <a:lnTo>
                    <a:pt x="2924" y="6831"/>
                  </a:lnTo>
                  <a:lnTo>
                    <a:pt x="2872" y="6753"/>
                  </a:lnTo>
                  <a:lnTo>
                    <a:pt x="2846" y="6650"/>
                  </a:lnTo>
                  <a:lnTo>
                    <a:pt x="2846" y="6132"/>
                  </a:lnTo>
                  <a:lnTo>
                    <a:pt x="2846" y="6132"/>
                  </a:lnTo>
                  <a:lnTo>
                    <a:pt x="2872" y="6029"/>
                  </a:lnTo>
                  <a:lnTo>
                    <a:pt x="2924" y="5951"/>
                  </a:lnTo>
                  <a:lnTo>
                    <a:pt x="3002" y="5899"/>
                  </a:lnTo>
                  <a:lnTo>
                    <a:pt x="3079" y="5873"/>
                  </a:lnTo>
                  <a:lnTo>
                    <a:pt x="3079" y="5873"/>
                  </a:lnTo>
                  <a:close/>
                  <a:moveTo>
                    <a:pt x="5925" y="5873"/>
                  </a:moveTo>
                  <a:lnTo>
                    <a:pt x="7322" y="5873"/>
                  </a:lnTo>
                  <a:lnTo>
                    <a:pt x="7322" y="5873"/>
                  </a:lnTo>
                  <a:lnTo>
                    <a:pt x="7426" y="5899"/>
                  </a:lnTo>
                  <a:lnTo>
                    <a:pt x="7503" y="5951"/>
                  </a:lnTo>
                  <a:lnTo>
                    <a:pt x="7555" y="6029"/>
                  </a:lnTo>
                  <a:lnTo>
                    <a:pt x="7581" y="6132"/>
                  </a:lnTo>
                  <a:lnTo>
                    <a:pt x="7581" y="6650"/>
                  </a:lnTo>
                  <a:lnTo>
                    <a:pt x="7581" y="6650"/>
                  </a:lnTo>
                  <a:lnTo>
                    <a:pt x="7555" y="6753"/>
                  </a:lnTo>
                  <a:lnTo>
                    <a:pt x="7503" y="6831"/>
                  </a:lnTo>
                  <a:lnTo>
                    <a:pt x="7426" y="6882"/>
                  </a:lnTo>
                  <a:lnTo>
                    <a:pt x="7322" y="6908"/>
                  </a:lnTo>
                  <a:lnTo>
                    <a:pt x="5925" y="6908"/>
                  </a:lnTo>
                  <a:lnTo>
                    <a:pt x="5925" y="6908"/>
                  </a:lnTo>
                  <a:lnTo>
                    <a:pt x="5822" y="6882"/>
                  </a:lnTo>
                  <a:lnTo>
                    <a:pt x="5744" y="6831"/>
                  </a:lnTo>
                  <a:lnTo>
                    <a:pt x="5692" y="6753"/>
                  </a:lnTo>
                  <a:lnTo>
                    <a:pt x="5666" y="6650"/>
                  </a:lnTo>
                  <a:lnTo>
                    <a:pt x="5666" y="6132"/>
                  </a:lnTo>
                  <a:lnTo>
                    <a:pt x="5666" y="6132"/>
                  </a:lnTo>
                  <a:lnTo>
                    <a:pt x="5692" y="6029"/>
                  </a:lnTo>
                  <a:lnTo>
                    <a:pt x="5744" y="5951"/>
                  </a:lnTo>
                  <a:lnTo>
                    <a:pt x="5822" y="5899"/>
                  </a:lnTo>
                  <a:lnTo>
                    <a:pt x="5925" y="5873"/>
                  </a:lnTo>
                  <a:lnTo>
                    <a:pt x="5925" y="5873"/>
                  </a:lnTo>
                  <a:close/>
                  <a:moveTo>
                    <a:pt x="5925" y="3907"/>
                  </a:moveTo>
                  <a:lnTo>
                    <a:pt x="7322" y="3907"/>
                  </a:lnTo>
                  <a:lnTo>
                    <a:pt x="7322" y="3907"/>
                  </a:lnTo>
                  <a:lnTo>
                    <a:pt x="7426" y="3933"/>
                  </a:lnTo>
                  <a:lnTo>
                    <a:pt x="7503" y="3985"/>
                  </a:lnTo>
                  <a:lnTo>
                    <a:pt x="7555" y="4062"/>
                  </a:lnTo>
                  <a:lnTo>
                    <a:pt x="7581" y="4166"/>
                  </a:lnTo>
                  <a:lnTo>
                    <a:pt x="7581" y="4709"/>
                  </a:lnTo>
                  <a:lnTo>
                    <a:pt x="7581" y="4709"/>
                  </a:lnTo>
                  <a:lnTo>
                    <a:pt x="7555" y="4787"/>
                  </a:lnTo>
                  <a:lnTo>
                    <a:pt x="7503" y="4864"/>
                  </a:lnTo>
                  <a:lnTo>
                    <a:pt x="7426" y="4916"/>
                  </a:lnTo>
                  <a:lnTo>
                    <a:pt x="7322" y="4942"/>
                  </a:lnTo>
                  <a:lnTo>
                    <a:pt x="5925" y="4942"/>
                  </a:lnTo>
                  <a:lnTo>
                    <a:pt x="5925" y="4942"/>
                  </a:lnTo>
                  <a:lnTo>
                    <a:pt x="5822" y="4916"/>
                  </a:lnTo>
                  <a:lnTo>
                    <a:pt x="5744" y="4864"/>
                  </a:lnTo>
                  <a:lnTo>
                    <a:pt x="5692" y="4787"/>
                  </a:lnTo>
                  <a:lnTo>
                    <a:pt x="5666" y="4709"/>
                  </a:lnTo>
                  <a:lnTo>
                    <a:pt x="5666" y="4166"/>
                  </a:lnTo>
                  <a:lnTo>
                    <a:pt x="5666" y="4166"/>
                  </a:lnTo>
                  <a:lnTo>
                    <a:pt x="5692" y="4062"/>
                  </a:lnTo>
                  <a:lnTo>
                    <a:pt x="5744" y="3985"/>
                  </a:lnTo>
                  <a:lnTo>
                    <a:pt x="5822" y="3933"/>
                  </a:lnTo>
                  <a:lnTo>
                    <a:pt x="5925" y="3907"/>
                  </a:lnTo>
                  <a:lnTo>
                    <a:pt x="5925" y="3907"/>
                  </a:lnTo>
                  <a:close/>
                  <a:moveTo>
                    <a:pt x="3079" y="3907"/>
                  </a:moveTo>
                  <a:lnTo>
                    <a:pt x="4502" y="3907"/>
                  </a:lnTo>
                  <a:lnTo>
                    <a:pt x="4502" y="3907"/>
                  </a:lnTo>
                  <a:lnTo>
                    <a:pt x="4580" y="3933"/>
                  </a:lnTo>
                  <a:lnTo>
                    <a:pt x="4657" y="3985"/>
                  </a:lnTo>
                  <a:lnTo>
                    <a:pt x="4735" y="4062"/>
                  </a:lnTo>
                  <a:lnTo>
                    <a:pt x="4735" y="4166"/>
                  </a:lnTo>
                  <a:lnTo>
                    <a:pt x="4735" y="4709"/>
                  </a:lnTo>
                  <a:lnTo>
                    <a:pt x="4735" y="4709"/>
                  </a:lnTo>
                  <a:lnTo>
                    <a:pt x="4735" y="4787"/>
                  </a:lnTo>
                  <a:lnTo>
                    <a:pt x="4657" y="4864"/>
                  </a:lnTo>
                  <a:lnTo>
                    <a:pt x="4580" y="4916"/>
                  </a:lnTo>
                  <a:lnTo>
                    <a:pt x="4502" y="4942"/>
                  </a:lnTo>
                  <a:lnTo>
                    <a:pt x="3079" y="4942"/>
                  </a:lnTo>
                  <a:lnTo>
                    <a:pt x="3079" y="4942"/>
                  </a:lnTo>
                  <a:lnTo>
                    <a:pt x="3002" y="4916"/>
                  </a:lnTo>
                  <a:lnTo>
                    <a:pt x="2924" y="4864"/>
                  </a:lnTo>
                  <a:lnTo>
                    <a:pt x="2872" y="4787"/>
                  </a:lnTo>
                  <a:lnTo>
                    <a:pt x="2846" y="4709"/>
                  </a:lnTo>
                  <a:lnTo>
                    <a:pt x="2846" y="4166"/>
                  </a:lnTo>
                  <a:lnTo>
                    <a:pt x="2846" y="4166"/>
                  </a:lnTo>
                  <a:lnTo>
                    <a:pt x="2872" y="4062"/>
                  </a:lnTo>
                  <a:lnTo>
                    <a:pt x="2924" y="3985"/>
                  </a:lnTo>
                  <a:lnTo>
                    <a:pt x="3002" y="3933"/>
                  </a:lnTo>
                  <a:lnTo>
                    <a:pt x="3079" y="3907"/>
                  </a:lnTo>
                  <a:lnTo>
                    <a:pt x="3079" y="3907"/>
                  </a:lnTo>
                  <a:close/>
                  <a:moveTo>
                    <a:pt x="3079" y="1941"/>
                  </a:moveTo>
                  <a:lnTo>
                    <a:pt x="4502" y="1941"/>
                  </a:lnTo>
                  <a:lnTo>
                    <a:pt x="4502" y="1941"/>
                  </a:lnTo>
                  <a:lnTo>
                    <a:pt x="4580" y="1967"/>
                  </a:lnTo>
                  <a:lnTo>
                    <a:pt x="4657" y="2019"/>
                  </a:lnTo>
                  <a:lnTo>
                    <a:pt x="4735" y="2096"/>
                  </a:lnTo>
                  <a:lnTo>
                    <a:pt x="4735" y="2200"/>
                  </a:lnTo>
                  <a:lnTo>
                    <a:pt x="4735" y="2743"/>
                  </a:lnTo>
                  <a:lnTo>
                    <a:pt x="4735" y="2743"/>
                  </a:lnTo>
                  <a:lnTo>
                    <a:pt x="4735" y="2821"/>
                  </a:lnTo>
                  <a:lnTo>
                    <a:pt x="4657" y="2898"/>
                  </a:lnTo>
                  <a:lnTo>
                    <a:pt x="4580" y="2950"/>
                  </a:lnTo>
                  <a:lnTo>
                    <a:pt x="4502" y="2976"/>
                  </a:lnTo>
                  <a:lnTo>
                    <a:pt x="3079" y="2976"/>
                  </a:lnTo>
                  <a:lnTo>
                    <a:pt x="3079" y="2976"/>
                  </a:lnTo>
                  <a:lnTo>
                    <a:pt x="3002" y="2950"/>
                  </a:lnTo>
                  <a:lnTo>
                    <a:pt x="2924" y="2898"/>
                  </a:lnTo>
                  <a:lnTo>
                    <a:pt x="2872" y="2821"/>
                  </a:lnTo>
                  <a:lnTo>
                    <a:pt x="2846" y="2743"/>
                  </a:lnTo>
                  <a:lnTo>
                    <a:pt x="2846" y="2200"/>
                  </a:lnTo>
                  <a:lnTo>
                    <a:pt x="2846" y="2200"/>
                  </a:lnTo>
                  <a:lnTo>
                    <a:pt x="2872" y="2096"/>
                  </a:lnTo>
                  <a:lnTo>
                    <a:pt x="2924" y="2019"/>
                  </a:lnTo>
                  <a:lnTo>
                    <a:pt x="3002" y="1967"/>
                  </a:lnTo>
                  <a:lnTo>
                    <a:pt x="3079" y="1941"/>
                  </a:lnTo>
                  <a:lnTo>
                    <a:pt x="3079" y="1941"/>
                  </a:lnTo>
                  <a:close/>
                  <a:moveTo>
                    <a:pt x="5925" y="1941"/>
                  </a:moveTo>
                  <a:lnTo>
                    <a:pt x="7322" y="1941"/>
                  </a:lnTo>
                  <a:lnTo>
                    <a:pt x="7322" y="1941"/>
                  </a:lnTo>
                  <a:lnTo>
                    <a:pt x="7426" y="1967"/>
                  </a:lnTo>
                  <a:lnTo>
                    <a:pt x="7503" y="2019"/>
                  </a:lnTo>
                  <a:lnTo>
                    <a:pt x="7555" y="2096"/>
                  </a:lnTo>
                  <a:lnTo>
                    <a:pt x="7581" y="2200"/>
                  </a:lnTo>
                  <a:lnTo>
                    <a:pt x="7581" y="2743"/>
                  </a:lnTo>
                  <a:lnTo>
                    <a:pt x="7581" y="2743"/>
                  </a:lnTo>
                  <a:lnTo>
                    <a:pt x="7555" y="2821"/>
                  </a:lnTo>
                  <a:lnTo>
                    <a:pt x="7503" y="2898"/>
                  </a:lnTo>
                  <a:lnTo>
                    <a:pt x="7426" y="2950"/>
                  </a:lnTo>
                  <a:lnTo>
                    <a:pt x="7322" y="2976"/>
                  </a:lnTo>
                  <a:lnTo>
                    <a:pt x="5925" y="2976"/>
                  </a:lnTo>
                  <a:lnTo>
                    <a:pt x="5925" y="2976"/>
                  </a:lnTo>
                  <a:lnTo>
                    <a:pt x="5822" y="2950"/>
                  </a:lnTo>
                  <a:lnTo>
                    <a:pt x="5744" y="2898"/>
                  </a:lnTo>
                  <a:lnTo>
                    <a:pt x="5692" y="2821"/>
                  </a:lnTo>
                  <a:lnTo>
                    <a:pt x="5666" y="2743"/>
                  </a:lnTo>
                  <a:lnTo>
                    <a:pt x="5666" y="2200"/>
                  </a:lnTo>
                  <a:lnTo>
                    <a:pt x="5666" y="2200"/>
                  </a:lnTo>
                  <a:lnTo>
                    <a:pt x="5692" y="2096"/>
                  </a:lnTo>
                  <a:lnTo>
                    <a:pt x="5744" y="2019"/>
                  </a:lnTo>
                  <a:lnTo>
                    <a:pt x="5822" y="1967"/>
                  </a:lnTo>
                  <a:lnTo>
                    <a:pt x="5925" y="1941"/>
                  </a:lnTo>
                  <a:lnTo>
                    <a:pt x="5925" y="1941"/>
                  </a:lnTo>
                  <a:close/>
                  <a:moveTo>
                    <a:pt x="5925" y="1"/>
                  </a:moveTo>
                  <a:lnTo>
                    <a:pt x="7322" y="1"/>
                  </a:lnTo>
                  <a:lnTo>
                    <a:pt x="7322" y="1"/>
                  </a:lnTo>
                  <a:lnTo>
                    <a:pt x="7426" y="1"/>
                  </a:lnTo>
                  <a:lnTo>
                    <a:pt x="7503" y="52"/>
                  </a:lnTo>
                  <a:lnTo>
                    <a:pt x="7555" y="130"/>
                  </a:lnTo>
                  <a:lnTo>
                    <a:pt x="7581" y="233"/>
                  </a:lnTo>
                  <a:lnTo>
                    <a:pt x="7581" y="777"/>
                  </a:lnTo>
                  <a:lnTo>
                    <a:pt x="7581" y="777"/>
                  </a:lnTo>
                  <a:lnTo>
                    <a:pt x="7555" y="880"/>
                  </a:lnTo>
                  <a:lnTo>
                    <a:pt x="7503" y="958"/>
                  </a:lnTo>
                  <a:lnTo>
                    <a:pt x="7426" y="1010"/>
                  </a:lnTo>
                  <a:lnTo>
                    <a:pt x="7322" y="1010"/>
                  </a:lnTo>
                  <a:lnTo>
                    <a:pt x="5925" y="1010"/>
                  </a:lnTo>
                  <a:lnTo>
                    <a:pt x="5925" y="1010"/>
                  </a:lnTo>
                  <a:lnTo>
                    <a:pt x="5822" y="1010"/>
                  </a:lnTo>
                  <a:lnTo>
                    <a:pt x="5744" y="958"/>
                  </a:lnTo>
                  <a:lnTo>
                    <a:pt x="5692" y="880"/>
                  </a:lnTo>
                  <a:lnTo>
                    <a:pt x="5666" y="777"/>
                  </a:lnTo>
                  <a:lnTo>
                    <a:pt x="5666" y="233"/>
                  </a:lnTo>
                  <a:lnTo>
                    <a:pt x="5666" y="233"/>
                  </a:lnTo>
                  <a:lnTo>
                    <a:pt x="5692" y="130"/>
                  </a:lnTo>
                  <a:lnTo>
                    <a:pt x="5744" y="52"/>
                  </a:lnTo>
                  <a:lnTo>
                    <a:pt x="5822" y="1"/>
                  </a:lnTo>
                  <a:lnTo>
                    <a:pt x="5925" y="1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26"/>
            <p:cNvSpPr/>
            <p:nvPr/>
          </p:nvSpPr>
          <p:spPr>
            <a:xfrm>
              <a:off x="1137875" y="3430850"/>
              <a:ext cx="189525" cy="86700"/>
            </a:xfrm>
            <a:custGeom>
              <a:rect b="b" l="l" r="r" t="t"/>
              <a:pathLst>
                <a:path extrusionOk="0" h="3468" w="7581">
                  <a:moveTo>
                    <a:pt x="259" y="3468"/>
                  </a:moveTo>
                  <a:lnTo>
                    <a:pt x="7322" y="3468"/>
                  </a:lnTo>
                  <a:lnTo>
                    <a:pt x="7322" y="3468"/>
                  </a:lnTo>
                  <a:lnTo>
                    <a:pt x="7426" y="3442"/>
                  </a:lnTo>
                  <a:lnTo>
                    <a:pt x="7503" y="3390"/>
                  </a:lnTo>
                  <a:lnTo>
                    <a:pt x="7555" y="3313"/>
                  </a:lnTo>
                  <a:lnTo>
                    <a:pt x="7581" y="3209"/>
                  </a:lnTo>
                  <a:lnTo>
                    <a:pt x="7581" y="234"/>
                  </a:lnTo>
                  <a:lnTo>
                    <a:pt x="7581" y="234"/>
                  </a:lnTo>
                  <a:lnTo>
                    <a:pt x="7555" y="130"/>
                  </a:lnTo>
                  <a:lnTo>
                    <a:pt x="7503" y="53"/>
                  </a:lnTo>
                  <a:lnTo>
                    <a:pt x="7426" y="1"/>
                  </a:lnTo>
                  <a:lnTo>
                    <a:pt x="7322" y="1"/>
                  </a:lnTo>
                  <a:lnTo>
                    <a:pt x="259" y="1"/>
                  </a:lnTo>
                  <a:lnTo>
                    <a:pt x="259" y="1"/>
                  </a:lnTo>
                  <a:lnTo>
                    <a:pt x="156" y="1"/>
                  </a:lnTo>
                  <a:lnTo>
                    <a:pt x="78" y="53"/>
                  </a:lnTo>
                  <a:lnTo>
                    <a:pt x="26" y="130"/>
                  </a:lnTo>
                  <a:lnTo>
                    <a:pt x="1" y="234"/>
                  </a:lnTo>
                  <a:lnTo>
                    <a:pt x="1" y="3209"/>
                  </a:lnTo>
                  <a:lnTo>
                    <a:pt x="1" y="3209"/>
                  </a:lnTo>
                  <a:lnTo>
                    <a:pt x="26" y="3313"/>
                  </a:lnTo>
                  <a:lnTo>
                    <a:pt x="78" y="3390"/>
                  </a:lnTo>
                  <a:lnTo>
                    <a:pt x="156" y="3442"/>
                  </a:lnTo>
                  <a:lnTo>
                    <a:pt x="259" y="3468"/>
                  </a:lnTo>
                  <a:lnTo>
                    <a:pt x="259" y="346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26"/>
            <p:cNvSpPr/>
            <p:nvPr/>
          </p:nvSpPr>
          <p:spPr>
            <a:xfrm>
              <a:off x="1052500" y="3388825"/>
              <a:ext cx="180475" cy="217350"/>
            </a:xfrm>
            <a:custGeom>
              <a:rect b="b" l="l" r="r" t="t"/>
              <a:pathLst>
                <a:path extrusionOk="0" h="8694" w="7219">
                  <a:moveTo>
                    <a:pt x="1" y="8383"/>
                  </a:moveTo>
                  <a:lnTo>
                    <a:pt x="1" y="285"/>
                  </a:lnTo>
                  <a:lnTo>
                    <a:pt x="3571" y="0"/>
                  </a:lnTo>
                  <a:lnTo>
                    <a:pt x="7219" y="285"/>
                  </a:lnTo>
                  <a:lnTo>
                    <a:pt x="7219" y="8383"/>
                  </a:lnTo>
                  <a:lnTo>
                    <a:pt x="3519" y="8693"/>
                  </a:lnTo>
                  <a:lnTo>
                    <a:pt x="1" y="83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26"/>
            <p:cNvSpPr/>
            <p:nvPr/>
          </p:nvSpPr>
          <p:spPr>
            <a:xfrm>
              <a:off x="1052500" y="3350650"/>
              <a:ext cx="180475" cy="316325"/>
            </a:xfrm>
            <a:custGeom>
              <a:rect b="b" l="l" r="r" t="t"/>
              <a:pathLst>
                <a:path extrusionOk="0" h="12653" w="7219">
                  <a:moveTo>
                    <a:pt x="6287" y="12652"/>
                  </a:moveTo>
                  <a:lnTo>
                    <a:pt x="906" y="12652"/>
                  </a:lnTo>
                  <a:lnTo>
                    <a:pt x="906" y="12652"/>
                  </a:lnTo>
                  <a:lnTo>
                    <a:pt x="725" y="12626"/>
                  </a:lnTo>
                  <a:lnTo>
                    <a:pt x="544" y="12574"/>
                  </a:lnTo>
                  <a:lnTo>
                    <a:pt x="389" y="12497"/>
                  </a:lnTo>
                  <a:lnTo>
                    <a:pt x="259" y="12393"/>
                  </a:lnTo>
                  <a:lnTo>
                    <a:pt x="156" y="12238"/>
                  </a:lnTo>
                  <a:lnTo>
                    <a:pt x="78" y="12083"/>
                  </a:lnTo>
                  <a:lnTo>
                    <a:pt x="1" y="11928"/>
                  </a:lnTo>
                  <a:lnTo>
                    <a:pt x="1" y="11747"/>
                  </a:lnTo>
                  <a:lnTo>
                    <a:pt x="1" y="9910"/>
                  </a:lnTo>
                  <a:lnTo>
                    <a:pt x="7219" y="9910"/>
                  </a:lnTo>
                  <a:lnTo>
                    <a:pt x="7219" y="11747"/>
                  </a:lnTo>
                  <a:lnTo>
                    <a:pt x="7219" y="11747"/>
                  </a:lnTo>
                  <a:lnTo>
                    <a:pt x="7193" y="11928"/>
                  </a:lnTo>
                  <a:lnTo>
                    <a:pt x="7141" y="12083"/>
                  </a:lnTo>
                  <a:lnTo>
                    <a:pt x="7038" y="12238"/>
                  </a:lnTo>
                  <a:lnTo>
                    <a:pt x="6934" y="12393"/>
                  </a:lnTo>
                  <a:lnTo>
                    <a:pt x="6805" y="12497"/>
                  </a:lnTo>
                  <a:lnTo>
                    <a:pt x="6650" y="12574"/>
                  </a:lnTo>
                  <a:lnTo>
                    <a:pt x="6468" y="12626"/>
                  </a:lnTo>
                  <a:lnTo>
                    <a:pt x="6287" y="12652"/>
                  </a:lnTo>
                  <a:lnTo>
                    <a:pt x="6287" y="12652"/>
                  </a:lnTo>
                  <a:close/>
                  <a:moveTo>
                    <a:pt x="1" y="1812"/>
                  </a:moveTo>
                  <a:lnTo>
                    <a:pt x="1" y="906"/>
                  </a:lnTo>
                  <a:lnTo>
                    <a:pt x="1" y="906"/>
                  </a:lnTo>
                  <a:lnTo>
                    <a:pt x="1" y="725"/>
                  </a:lnTo>
                  <a:lnTo>
                    <a:pt x="78" y="544"/>
                  </a:lnTo>
                  <a:lnTo>
                    <a:pt x="156" y="389"/>
                  </a:lnTo>
                  <a:lnTo>
                    <a:pt x="259" y="260"/>
                  </a:lnTo>
                  <a:lnTo>
                    <a:pt x="389" y="156"/>
                  </a:lnTo>
                  <a:lnTo>
                    <a:pt x="544" y="53"/>
                  </a:lnTo>
                  <a:lnTo>
                    <a:pt x="725" y="1"/>
                  </a:lnTo>
                  <a:lnTo>
                    <a:pt x="906" y="1"/>
                  </a:lnTo>
                  <a:lnTo>
                    <a:pt x="6287" y="1"/>
                  </a:lnTo>
                  <a:lnTo>
                    <a:pt x="6287" y="1"/>
                  </a:lnTo>
                  <a:lnTo>
                    <a:pt x="6468" y="1"/>
                  </a:lnTo>
                  <a:lnTo>
                    <a:pt x="6650" y="53"/>
                  </a:lnTo>
                  <a:lnTo>
                    <a:pt x="6805" y="156"/>
                  </a:lnTo>
                  <a:lnTo>
                    <a:pt x="6934" y="260"/>
                  </a:lnTo>
                  <a:lnTo>
                    <a:pt x="7038" y="389"/>
                  </a:lnTo>
                  <a:lnTo>
                    <a:pt x="7141" y="544"/>
                  </a:lnTo>
                  <a:lnTo>
                    <a:pt x="7193" y="725"/>
                  </a:lnTo>
                  <a:lnTo>
                    <a:pt x="7219" y="906"/>
                  </a:lnTo>
                  <a:lnTo>
                    <a:pt x="7219" y="1812"/>
                  </a:lnTo>
                  <a:lnTo>
                    <a:pt x="1" y="1812"/>
                  </a:lnTo>
                  <a:lnTo>
                    <a:pt x="1" y="181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26"/>
            <p:cNvSpPr/>
            <p:nvPr/>
          </p:nvSpPr>
          <p:spPr>
            <a:xfrm>
              <a:off x="1130775" y="3621025"/>
              <a:ext cx="23300" cy="23300"/>
            </a:xfrm>
            <a:custGeom>
              <a:rect b="b" l="l" r="r" t="t"/>
              <a:pathLst>
                <a:path extrusionOk="0" h="932" w="932">
                  <a:moveTo>
                    <a:pt x="466" y="932"/>
                  </a:moveTo>
                  <a:lnTo>
                    <a:pt x="466" y="932"/>
                  </a:lnTo>
                  <a:lnTo>
                    <a:pt x="569" y="906"/>
                  </a:lnTo>
                  <a:lnTo>
                    <a:pt x="647" y="880"/>
                  </a:lnTo>
                  <a:lnTo>
                    <a:pt x="724" y="854"/>
                  </a:lnTo>
                  <a:lnTo>
                    <a:pt x="802" y="776"/>
                  </a:lnTo>
                  <a:lnTo>
                    <a:pt x="854" y="725"/>
                  </a:lnTo>
                  <a:lnTo>
                    <a:pt x="880" y="647"/>
                  </a:lnTo>
                  <a:lnTo>
                    <a:pt x="906" y="543"/>
                  </a:lnTo>
                  <a:lnTo>
                    <a:pt x="931" y="466"/>
                  </a:lnTo>
                  <a:lnTo>
                    <a:pt x="931" y="466"/>
                  </a:lnTo>
                  <a:lnTo>
                    <a:pt x="906" y="362"/>
                  </a:lnTo>
                  <a:lnTo>
                    <a:pt x="880" y="285"/>
                  </a:lnTo>
                  <a:lnTo>
                    <a:pt x="854" y="207"/>
                  </a:lnTo>
                  <a:lnTo>
                    <a:pt x="802" y="130"/>
                  </a:lnTo>
                  <a:lnTo>
                    <a:pt x="724" y="78"/>
                  </a:lnTo>
                  <a:lnTo>
                    <a:pt x="647" y="52"/>
                  </a:lnTo>
                  <a:lnTo>
                    <a:pt x="569" y="0"/>
                  </a:lnTo>
                  <a:lnTo>
                    <a:pt x="466" y="0"/>
                  </a:lnTo>
                  <a:lnTo>
                    <a:pt x="466" y="0"/>
                  </a:lnTo>
                  <a:lnTo>
                    <a:pt x="388" y="0"/>
                  </a:lnTo>
                  <a:lnTo>
                    <a:pt x="285" y="52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5"/>
                  </a:lnTo>
                  <a:lnTo>
                    <a:pt x="26" y="362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6" y="543"/>
                  </a:lnTo>
                  <a:lnTo>
                    <a:pt x="52" y="647"/>
                  </a:lnTo>
                  <a:lnTo>
                    <a:pt x="78" y="725"/>
                  </a:lnTo>
                  <a:lnTo>
                    <a:pt x="155" y="776"/>
                  </a:lnTo>
                  <a:lnTo>
                    <a:pt x="207" y="854"/>
                  </a:lnTo>
                  <a:lnTo>
                    <a:pt x="285" y="880"/>
                  </a:lnTo>
                  <a:lnTo>
                    <a:pt x="388" y="906"/>
                  </a:lnTo>
                  <a:lnTo>
                    <a:pt x="466" y="932"/>
                  </a:lnTo>
                  <a:lnTo>
                    <a:pt x="466" y="93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26"/>
            <p:cNvSpPr/>
            <p:nvPr/>
          </p:nvSpPr>
          <p:spPr>
            <a:xfrm>
              <a:off x="1046675" y="3344200"/>
              <a:ext cx="309850" cy="402975"/>
            </a:xfrm>
            <a:custGeom>
              <a:rect b="b" l="l" r="r" t="t"/>
              <a:pathLst>
                <a:path extrusionOk="0" h="16119" w="12394">
                  <a:moveTo>
                    <a:pt x="3442" y="932"/>
                  </a:moveTo>
                  <a:lnTo>
                    <a:pt x="3364" y="957"/>
                  </a:lnTo>
                  <a:lnTo>
                    <a:pt x="3286" y="1009"/>
                  </a:lnTo>
                  <a:lnTo>
                    <a:pt x="3235" y="1061"/>
                  </a:lnTo>
                  <a:lnTo>
                    <a:pt x="3209" y="1164"/>
                  </a:lnTo>
                  <a:lnTo>
                    <a:pt x="3235" y="1268"/>
                  </a:lnTo>
                  <a:lnTo>
                    <a:pt x="3286" y="1320"/>
                  </a:lnTo>
                  <a:lnTo>
                    <a:pt x="3364" y="1371"/>
                  </a:lnTo>
                  <a:lnTo>
                    <a:pt x="3442" y="1397"/>
                  </a:lnTo>
                  <a:lnTo>
                    <a:pt x="4218" y="1397"/>
                  </a:lnTo>
                  <a:lnTo>
                    <a:pt x="4321" y="1371"/>
                  </a:lnTo>
                  <a:lnTo>
                    <a:pt x="4399" y="1320"/>
                  </a:lnTo>
                  <a:lnTo>
                    <a:pt x="4451" y="1268"/>
                  </a:lnTo>
                  <a:lnTo>
                    <a:pt x="4451" y="1164"/>
                  </a:lnTo>
                  <a:lnTo>
                    <a:pt x="4451" y="1061"/>
                  </a:lnTo>
                  <a:lnTo>
                    <a:pt x="4399" y="1009"/>
                  </a:lnTo>
                  <a:lnTo>
                    <a:pt x="4321" y="957"/>
                  </a:lnTo>
                  <a:lnTo>
                    <a:pt x="4218" y="932"/>
                  </a:lnTo>
                  <a:close/>
                  <a:moveTo>
                    <a:pt x="6650" y="492"/>
                  </a:moveTo>
                  <a:lnTo>
                    <a:pt x="6779" y="544"/>
                  </a:lnTo>
                  <a:lnTo>
                    <a:pt x="6908" y="595"/>
                  </a:lnTo>
                  <a:lnTo>
                    <a:pt x="7012" y="673"/>
                  </a:lnTo>
                  <a:lnTo>
                    <a:pt x="7090" y="776"/>
                  </a:lnTo>
                  <a:lnTo>
                    <a:pt x="7141" y="906"/>
                  </a:lnTo>
                  <a:lnTo>
                    <a:pt x="7193" y="1035"/>
                  </a:lnTo>
                  <a:lnTo>
                    <a:pt x="7193" y="1164"/>
                  </a:lnTo>
                  <a:lnTo>
                    <a:pt x="7193" y="1837"/>
                  </a:lnTo>
                  <a:lnTo>
                    <a:pt x="466" y="1837"/>
                  </a:lnTo>
                  <a:lnTo>
                    <a:pt x="466" y="1164"/>
                  </a:lnTo>
                  <a:lnTo>
                    <a:pt x="466" y="1035"/>
                  </a:lnTo>
                  <a:lnTo>
                    <a:pt x="518" y="906"/>
                  </a:lnTo>
                  <a:lnTo>
                    <a:pt x="570" y="776"/>
                  </a:lnTo>
                  <a:lnTo>
                    <a:pt x="673" y="673"/>
                  </a:lnTo>
                  <a:lnTo>
                    <a:pt x="751" y="595"/>
                  </a:lnTo>
                  <a:lnTo>
                    <a:pt x="880" y="544"/>
                  </a:lnTo>
                  <a:lnTo>
                    <a:pt x="1010" y="492"/>
                  </a:lnTo>
                  <a:close/>
                  <a:moveTo>
                    <a:pt x="3830" y="4631"/>
                  </a:moveTo>
                  <a:lnTo>
                    <a:pt x="3493" y="4657"/>
                  </a:lnTo>
                  <a:lnTo>
                    <a:pt x="3157" y="4709"/>
                  </a:lnTo>
                  <a:lnTo>
                    <a:pt x="2821" y="4786"/>
                  </a:lnTo>
                  <a:lnTo>
                    <a:pt x="2510" y="4890"/>
                  </a:lnTo>
                  <a:lnTo>
                    <a:pt x="2200" y="5019"/>
                  </a:lnTo>
                  <a:lnTo>
                    <a:pt x="1915" y="5200"/>
                  </a:lnTo>
                  <a:lnTo>
                    <a:pt x="1657" y="5407"/>
                  </a:lnTo>
                  <a:lnTo>
                    <a:pt x="1398" y="5614"/>
                  </a:lnTo>
                  <a:lnTo>
                    <a:pt x="1346" y="5692"/>
                  </a:lnTo>
                  <a:lnTo>
                    <a:pt x="1320" y="5770"/>
                  </a:lnTo>
                  <a:lnTo>
                    <a:pt x="1320" y="5873"/>
                  </a:lnTo>
                  <a:lnTo>
                    <a:pt x="1372" y="5951"/>
                  </a:lnTo>
                  <a:lnTo>
                    <a:pt x="1450" y="6002"/>
                  </a:lnTo>
                  <a:lnTo>
                    <a:pt x="1553" y="6028"/>
                  </a:lnTo>
                  <a:lnTo>
                    <a:pt x="1631" y="6002"/>
                  </a:lnTo>
                  <a:lnTo>
                    <a:pt x="1708" y="5951"/>
                  </a:lnTo>
                  <a:lnTo>
                    <a:pt x="1941" y="5770"/>
                  </a:lnTo>
                  <a:lnTo>
                    <a:pt x="2174" y="5588"/>
                  </a:lnTo>
                  <a:lnTo>
                    <a:pt x="2433" y="5459"/>
                  </a:lnTo>
                  <a:lnTo>
                    <a:pt x="2691" y="5330"/>
                  </a:lnTo>
                  <a:lnTo>
                    <a:pt x="2950" y="5226"/>
                  </a:lnTo>
                  <a:lnTo>
                    <a:pt x="3235" y="5175"/>
                  </a:lnTo>
                  <a:lnTo>
                    <a:pt x="3545" y="5123"/>
                  </a:lnTo>
                  <a:lnTo>
                    <a:pt x="3830" y="5097"/>
                  </a:lnTo>
                  <a:lnTo>
                    <a:pt x="4140" y="5123"/>
                  </a:lnTo>
                  <a:lnTo>
                    <a:pt x="4425" y="5175"/>
                  </a:lnTo>
                  <a:lnTo>
                    <a:pt x="4709" y="5226"/>
                  </a:lnTo>
                  <a:lnTo>
                    <a:pt x="4968" y="5330"/>
                  </a:lnTo>
                  <a:lnTo>
                    <a:pt x="5253" y="5459"/>
                  </a:lnTo>
                  <a:lnTo>
                    <a:pt x="5485" y="5588"/>
                  </a:lnTo>
                  <a:lnTo>
                    <a:pt x="5744" y="5770"/>
                  </a:lnTo>
                  <a:lnTo>
                    <a:pt x="5951" y="5951"/>
                  </a:lnTo>
                  <a:lnTo>
                    <a:pt x="6029" y="6002"/>
                  </a:lnTo>
                  <a:lnTo>
                    <a:pt x="6132" y="6028"/>
                  </a:lnTo>
                  <a:lnTo>
                    <a:pt x="6210" y="6002"/>
                  </a:lnTo>
                  <a:lnTo>
                    <a:pt x="6288" y="5951"/>
                  </a:lnTo>
                  <a:lnTo>
                    <a:pt x="6339" y="5873"/>
                  </a:lnTo>
                  <a:lnTo>
                    <a:pt x="6339" y="5770"/>
                  </a:lnTo>
                  <a:lnTo>
                    <a:pt x="6339" y="5692"/>
                  </a:lnTo>
                  <a:lnTo>
                    <a:pt x="6288" y="5614"/>
                  </a:lnTo>
                  <a:lnTo>
                    <a:pt x="6029" y="5407"/>
                  </a:lnTo>
                  <a:lnTo>
                    <a:pt x="5744" y="5200"/>
                  </a:lnTo>
                  <a:lnTo>
                    <a:pt x="5460" y="5019"/>
                  </a:lnTo>
                  <a:lnTo>
                    <a:pt x="5149" y="4890"/>
                  </a:lnTo>
                  <a:lnTo>
                    <a:pt x="4839" y="4786"/>
                  </a:lnTo>
                  <a:lnTo>
                    <a:pt x="4502" y="4709"/>
                  </a:lnTo>
                  <a:lnTo>
                    <a:pt x="4166" y="4657"/>
                  </a:lnTo>
                  <a:lnTo>
                    <a:pt x="3830" y="4631"/>
                  </a:lnTo>
                  <a:close/>
                  <a:moveTo>
                    <a:pt x="3597" y="5795"/>
                  </a:moveTo>
                  <a:lnTo>
                    <a:pt x="3364" y="5821"/>
                  </a:lnTo>
                  <a:lnTo>
                    <a:pt x="3157" y="5873"/>
                  </a:lnTo>
                  <a:lnTo>
                    <a:pt x="2950" y="5951"/>
                  </a:lnTo>
                  <a:lnTo>
                    <a:pt x="2743" y="6054"/>
                  </a:lnTo>
                  <a:lnTo>
                    <a:pt x="2536" y="6158"/>
                  </a:lnTo>
                  <a:lnTo>
                    <a:pt x="2355" y="6287"/>
                  </a:lnTo>
                  <a:lnTo>
                    <a:pt x="2174" y="6442"/>
                  </a:lnTo>
                  <a:lnTo>
                    <a:pt x="2122" y="6520"/>
                  </a:lnTo>
                  <a:lnTo>
                    <a:pt x="2122" y="6623"/>
                  </a:lnTo>
                  <a:lnTo>
                    <a:pt x="2122" y="6701"/>
                  </a:lnTo>
                  <a:lnTo>
                    <a:pt x="2174" y="6779"/>
                  </a:lnTo>
                  <a:lnTo>
                    <a:pt x="2252" y="6830"/>
                  </a:lnTo>
                  <a:lnTo>
                    <a:pt x="2329" y="6856"/>
                  </a:lnTo>
                  <a:lnTo>
                    <a:pt x="2433" y="6830"/>
                  </a:lnTo>
                  <a:lnTo>
                    <a:pt x="2510" y="6779"/>
                  </a:lnTo>
                  <a:lnTo>
                    <a:pt x="2640" y="6675"/>
                  </a:lnTo>
                  <a:lnTo>
                    <a:pt x="2795" y="6572"/>
                  </a:lnTo>
                  <a:lnTo>
                    <a:pt x="2950" y="6468"/>
                  </a:lnTo>
                  <a:lnTo>
                    <a:pt x="3131" y="6390"/>
                  </a:lnTo>
                  <a:lnTo>
                    <a:pt x="3286" y="6339"/>
                  </a:lnTo>
                  <a:lnTo>
                    <a:pt x="3468" y="6287"/>
                  </a:lnTo>
                  <a:lnTo>
                    <a:pt x="3649" y="6261"/>
                  </a:lnTo>
                  <a:lnTo>
                    <a:pt x="4011" y="6261"/>
                  </a:lnTo>
                  <a:lnTo>
                    <a:pt x="4192" y="6287"/>
                  </a:lnTo>
                  <a:lnTo>
                    <a:pt x="4373" y="6339"/>
                  </a:lnTo>
                  <a:lnTo>
                    <a:pt x="4554" y="6390"/>
                  </a:lnTo>
                  <a:lnTo>
                    <a:pt x="4709" y="6468"/>
                  </a:lnTo>
                  <a:lnTo>
                    <a:pt x="4865" y="6572"/>
                  </a:lnTo>
                  <a:lnTo>
                    <a:pt x="5020" y="6675"/>
                  </a:lnTo>
                  <a:lnTo>
                    <a:pt x="5149" y="6779"/>
                  </a:lnTo>
                  <a:lnTo>
                    <a:pt x="5227" y="6830"/>
                  </a:lnTo>
                  <a:lnTo>
                    <a:pt x="5330" y="6856"/>
                  </a:lnTo>
                  <a:lnTo>
                    <a:pt x="5408" y="6830"/>
                  </a:lnTo>
                  <a:lnTo>
                    <a:pt x="5485" y="6779"/>
                  </a:lnTo>
                  <a:lnTo>
                    <a:pt x="5537" y="6701"/>
                  </a:lnTo>
                  <a:lnTo>
                    <a:pt x="5563" y="6623"/>
                  </a:lnTo>
                  <a:lnTo>
                    <a:pt x="5537" y="6520"/>
                  </a:lnTo>
                  <a:lnTo>
                    <a:pt x="5485" y="6442"/>
                  </a:lnTo>
                  <a:lnTo>
                    <a:pt x="5304" y="6287"/>
                  </a:lnTo>
                  <a:lnTo>
                    <a:pt x="5123" y="6158"/>
                  </a:lnTo>
                  <a:lnTo>
                    <a:pt x="4942" y="6054"/>
                  </a:lnTo>
                  <a:lnTo>
                    <a:pt x="4709" y="5951"/>
                  </a:lnTo>
                  <a:lnTo>
                    <a:pt x="4502" y="5873"/>
                  </a:lnTo>
                  <a:lnTo>
                    <a:pt x="4295" y="5821"/>
                  </a:lnTo>
                  <a:lnTo>
                    <a:pt x="4063" y="5795"/>
                  </a:lnTo>
                  <a:close/>
                  <a:moveTo>
                    <a:pt x="3830" y="6830"/>
                  </a:moveTo>
                  <a:lnTo>
                    <a:pt x="3571" y="6856"/>
                  </a:lnTo>
                  <a:lnTo>
                    <a:pt x="3338" y="6908"/>
                  </a:lnTo>
                  <a:lnTo>
                    <a:pt x="3105" y="7037"/>
                  </a:lnTo>
                  <a:lnTo>
                    <a:pt x="2898" y="7192"/>
                  </a:lnTo>
                  <a:lnTo>
                    <a:pt x="2847" y="7270"/>
                  </a:lnTo>
                  <a:lnTo>
                    <a:pt x="2821" y="7374"/>
                  </a:lnTo>
                  <a:lnTo>
                    <a:pt x="2847" y="7451"/>
                  </a:lnTo>
                  <a:lnTo>
                    <a:pt x="2898" y="7529"/>
                  </a:lnTo>
                  <a:lnTo>
                    <a:pt x="2976" y="7581"/>
                  </a:lnTo>
                  <a:lnTo>
                    <a:pt x="3054" y="7606"/>
                  </a:lnTo>
                  <a:lnTo>
                    <a:pt x="3157" y="7581"/>
                  </a:lnTo>
                  <a:lnTo>
                    <a:pt x="3235" y="7529"/>
                  </a:lnTo>
                  <a:lnTo>
                    <a:pt x="3364" y="7425"/>
                  </a:lnTo>
                  <a:lnTo>
                    <a:pt x="3493" y="7348"/>
                  </a:lnTo>
                  <a:lnTo>
                    <a:pt x="3674" y="7322"/>
                  </a:lnTo>
                  <a:lnTo>
                    <a:pt x="3830" y="7296"/>
                  </a:lnTo>
                  <a:lnTo>
                    <a:pt x="4011" y="7322"/>
                  </a:lnTo>
                  <a:lnTo>
                    <a:pt x="4166" y="7348"/>
                  </a:lnTo>
                  <a:lnTo>
                    <a:pt x="4321" y="7425"/>
                  </a:lnTo>
                  <a:lnTo>
                    <a:pt x="4451" y="7529"/>
                  </a:lnTo>
                  <a:lnTo>
                    <a:pt x="4528" y="7581"/>
                  </a:lnTo>
                  <a:lnTo>
                    <a:pt x="4606" y="7606"/>
                  </a:lnTo>
                  <a:lnTo>
                    <a:pt x="4709" y="7581"/>
                  </a:lnTo>
                  <a:lnTo>
                    <a:pt x="4761" y="7529"/>
                  </a:lnTo>
                  <a:lnTo>
                    <a:pt x="4813" y="7451"/>
                  </a:lnTo>
                  <a:lnTo>
                    <a:pt x="4839" y="7374"/>
                  </a:lnTo>
                  <a:lnTo>
                    <a:pt x="4813" y="7270"/>
                  </a:lnTo>
                  <a:lnTo>
                    <a:pt x="4761" y="7192"/>
                  </a:lnTo>
                  <a:lnTo>
                    <a:pt x="4554" y="7037"/>
                  </a:lnTo>
                  <a:lnTo>
                    <a:pt x="4347" y="6908"/>
                  </a:lnTo>
                  <a:lnTo>
                    <a:pt x="4088" y="6856"/>
                  </a:lnTo>
                  <a:lnTo>
                    <a:pt x="3830" y="6830"/>
                  </a:lnTo>
                  <a:close/>
                  <a:moveTo>
                    <a:pt x="8150" y="8201"/>
                  </a:moveTo>
                  <a:lnTo>
                    <a:pt x="8150" y="8745"/>
                  </a:lnTo>
                  <a:lnTo>
                    <a:pt x="7685" y="8745"/>
                  </a:lnTo>
                  <a:lnTo>
                    <a:pt x="7685" y="8201"/>
                  </a:lnTo>
                  <a:close/>
                  <a:moveTo>
                    <a:pt x="10996" y="8201"/>
                  </a:moveTo>
                  <a:lnTo>
                    <a:pt x="10996" y="8745"/>
                  </a:lnTo>
                  <a:lnTo>
                    <a:pt x="9547" y="8745"/>
                  </a:lnTo>
                  <a:lnTo>
                    <a:pt x="9547" y="8201"/>
                  </a:lnTo>
                  <a:close/>
                  <a:moveTo>
                    <a:pt x="9314" y="7710"/>
                  </a:moveTo>
                  <a:lnTo>
                    <a:pt x="9237" y="7736"/>
                  </a:lnTo>
                  <a:lnTo>
                    <a:pt x="9159" y="7788"/>
                  </a:lnTo>
                  <a:lnTo>
                    <a:pt x="9107" y="7865"/>
                  </a:lnTo>
                  <a:lnTo>
                    <a:pt x="9082" y="7969"/>
                  </a:lnTo>
                  <a:lnTo>
                    <a:pt x="9082" y="8978"/>
                  </a:lnTo>
                  <a:lnTo>
                    <a:pt x="9107" y="9081"/>
                  </a:lnTo>
                  <a:lnTo>
                    <a:pt x="9159" y="9159"/>
                  </a:lnTo>
                  <a:lnTo>
                    <a:pt x="9237" y="9210"/>
                  </a:lnTo>
                  <a:lnTo>
                    <a:pt x="11307" y="9210"/>
                  </a:lnTo>
                  <a:lnTo>
                    <a:pt x="11384" y="9159"/>
                  </a:lnTo>
                  <a:lnTo>
                    <a:pt x="11436" y="9081"/>
                  </a:lnTo>
                  <a:lnTo>
                    <a:pt x="11462" y="8978"/>
                  </a:lnTo>
                  <a:lnTo>
                    <a:pt x="11462" y="7969"/>
                  </a:lnTo>
                  <a:lnTo>
                    <a:pt x="11436" y="7865"/>
                  </a:lnTo>
                  <a:lnTo>
                    <a:pt x="11384" y="7788"/>
                  </a:lnTo>
                  <a:lnTo>
                    <a:pt x="11307" y="7736"/>
                  </a:lnTo>
                  <a:lnTo>
                    <a:pt x="11229" y="7710"/>
                  </a:lnTo>
                  <a:close/>
                  <a:moveTo>
                    <a:pt x="8150" y="10168"/>
                  </a:moveTo>
                  <a:lnTo>
                    <a:pt x="8150" y="10711"/>
                  </a:lnTo>
                  <a:lnTo>
                    <a:pt x="7685" y="10711"/>
                  </a:lnTo>
                  <a:lnTo>
                    <a:pt x="7685" y="10168"/>
                  </a:lnTo>
                  <a:close/>
                  <a:moveTo>
                    <a:pt x="10996" y="10168"/>
                  </a:moveTo>
                  <a:lnTo>
                    <a:pt x="10996" y="10711"/>
                  </a:lnTo>
                  <a:lnTo>
                    <a:pt x="9547" y="10711"/>
                  </a:lnTo>
                  <a:lnTo>
                    <a:pt x="9547" y="10168"/>
                  </a:lnTo>
                  <a:close/>
                  <a:moveTo>
                    <a:pt x="9314" y="9676"/>
                  </a:moveTo>
                  <a:lnTo>
                    <a:pt x="9237" y="9702"/>
                  </a:lnTo>
                  <a:lnTo>
                    <a:pt x="9159" y="9754"/>
                  </a:lnTo>
                  <a:lnTo>
                    <a:pt x="9107" y="9831"/>
                  </a:lnTo>
                  <a:lnTo>
                    <a:pt x="9082" y="9909"/>
                  </a:lnTo>
                  <a:lnTo>
                    <a:pt x="9082" y="10944"/>
                  </a:lnTo>
                  <a:lnTo>
                    <a:pt x="9107" y="11047"/>
                  </a:lnTo>
                  <a:lnTo>
                    <a:pt x="9159" y="11125"/>
                  </a:lnTo>
                  <a:lnTo>
                    <a:pt x="9237" y="11177"/>
                  </a:lnTo>
                  <a:lnTo>
                    <a:pt x="11307" y="11177"/>
                  </a:lnTo>
                  <a:lnTo>
                    <a:pt x="11384" y="11125"/>
                  </a:lnTo>
                  <a:lnTo>
                    <a:pt x="11436" y="11047"/>
                  </a:lnTo>
                  <a:lnTo>
                    <a:pt x="11462" y="10944"/>
                  </a:lnTo>
                  <a:lnTo>
                    <a:pt x="11462" y="9909"/>
                  </a:lnTo>
                  <a:lnTo>
                    <a:pt x="11436" y="9831"/>
                  </a:lnTo>
                  <a:lnTo>
                    <a:pt x="11384" y="9754"/>
                  </a:lnTo>
                  <a:lnTo>
                    <a:pt x="11307" y="9702"/>
                  </a:lnTo>
                  <a:lnTo>
                    <a:pt x="11229" y="9676"/>
                  </a:lnTo>
                  <a:close/>
                  <a:moveTo>
                    <a:pt x="3830" y="11306"/>
                  </a:moveTo>
                  <a:lnTo>
                    <a:pt x="3907" y="11332"/>
                  </a:lnTo>
                  <a:lnTo>
                    <a:pt x="3985" y="11384"/>
                  </a:lnTo>
                  <a:lnTo>
                    <a:pt x="4037" y="11461"/>
                  </a:lnTo>
                  <a:lnTo>
                    <a:pt x="4063" y="11539"/>
                  </a:lnTo>
                  <a:lnTo>
                    <a:pt x="4037" y="11616"/>
                  </a:lnTo>
                  <a:lnTo>
                    <a:pt x="3985" y="11694"/>
                  </a:lnTo>
                  <a:lnTo>
                    <a:pt x="3907" y="11746"/>
                  </a:lnTo>
                  <a:lnTo>
                    <a:pt x="3752" y="11746"/>
                  </a:lnTo>
                  <a:lnTo>
                    <a:pt x="3674" y="11694"/>
                  </a:lnTo>
                  <a:lnTo>
                    <a:pt x="3623" y="11616"/>
                  </a:lnTo>
                  <a:lnTo>
                    <a:pt x="3623" y="11539"/>
                  </a:lnTo>
                  <a:lnTo>
                    <a:pt x="3623" y="11461"/>
                  </a:lnTo>
                  <a:lnTo>
                    <a:pt x="3674" y="11384"/>
                  </a:lnTo>
                  <a:lnTo>
                    <a:pt x="3752" y="11332"/>
                  </a:lnTo>
                  <a:lnTo>
                    <a:pt x="3830" y="11306"/>
                  </a:lnTo>
                  <a:close/>
                  <a:moveTo>
                    <a:pt x="3830" y="10840"/>
                  </a:moveTo>
                  <a:lnTo>
                    <a:pt x="3700" y="10866"/>
                  </a:lnTo>
                  <a:lnTo>
                    <a:pt x="3571" y="10892"/>
                  </a:lnTo>
                  <a:lnTo>
                    <a:pt x="3442" y="10970"/>
                  </a:lnTo>
                  <a:lnTo>
                    <a:pt x="3338" y="11047"/>
                  </a:lnTo>
                  <a:lnTo>
                    <a:pt x="3261" y="11151"/>
                  </a:lnTo>
                  <a:lnTo>
                    <a:pt x="3183" y="11254"/>
                  </a:lnTo>
                  <a:lnTo>
                    <a:pt x="3157" y="11384"/>
                  </a:lnTo>
                  <a:lnTo>
                    <a:pt x="3131" y="11539"/>
                  </a:lnTo>
                  <a:lnTo>
                    <a:pt x="3157" y="11668"/>
                  </a:lnTo>
                  <a:lnTo>
                    <a:pt x="3183" y="11798"/>
                  </a:lnTo>
                  <a:lnTo>
                    <a:pt x="3261" y="11927"/>
                  </a:lnTo>
                  <a:lnTo>
                    <a:pt x="3338" y="12030"/>
                  </a:lnTo>
                  <a:lnTo>
                    <a:pt x="3442" y="12108"/>
                  </a:lnTo>
                  <a:lnTo>
                    <a:pt x="3571" y="12186"/>
                  </a:lnTo>
                  <a:lnTo>
                    <a:pt x="3700" y="12212"/>
                  </a:lnTo>
                  <a:lnTo>
                    <a:pt x="3830" y="12237"/>
                  </a:lnTo>
                  <a:lnTo>
                    <a:pt x="3985" y="12212"/>
                  </a:lnTo>
                  <a:lnTo>
                    <a:pt x="4114" y="12186"/>
                  </a:lnTo>
                  <a:lnTo>
                    <a:pt x="4218" y="12108"/>
                  </a:lnTo>
                  <a:lnTo>
                    <a:pt x="4321" y="12030"/>
                  </a:lnTo>
                  <a:lnTo>
                    <a:pt x="4399" y="11927"/>
                  </a:lnTo>
                  <a:lnTo>
                    <a:pt x="4477" y="11798"/>
                  </a:lnTo>
                  <a:lnTo>
                    <a:pt x="4502" y="11668"/>
                  </a:lnTo>
                  <a:lnTo>
                    <a:pt x="4528" y="11539"/>
                  </a:lnTo>
                  <a:lnTo>
                    <a:pt x="4502" y="11384"/>
                  </a:lnTo>
                  <a:lnTo>
                    <a:pt x="4477" y="11254"/>
                  </a:lnTo>
                  <a:lnTo>
                    <a:pt x="4399" y="11151"/>
                  </a:lnTo>
                  <a:lnTo>
                    <a:pt x="4321" y="11047"/>
                  </a:lnTo>
                  <a:lnTo>
                    <a:pt x="4218" y="10970"/>
                  </a:lnTo>
                  <a:lnTo>
                    <a:pt x="4114" y="10892"/>
                  </a:lnTo>
                  <a:lnTo>
                    <a:pt x="3985" y="10866"/>
                  </a:lnTo>
                  <a:lnTo>
                    <a:pt x="3830" y="10840"/>
                  </a:lnTo>
                  <a:close/>
                  <a:moveTo>
                    <a:pt x="7193" y="10401"/>
                  </a:moveTo>
                  <a:lnTo>
                    <a:pt x="7193" y="11875"/>
                  </a:lnTo>
                  <a:lnTo>
                    <a:pt x="7193" y="12056"/>
                  </a:lnTo>
                  <a:lnTo>
                    <a:pt x="7167" y="12186"/>
                  </a:lnTo>
                  <a:lnTo>
                    <a:pt x="7115" y="12341"/>
                  </a:lnTo>
                  <a:lnTo>
                    <a:pt x="7012" y="12470"/>
                  </a:lnTo>
                  <a:lnTo>
                    <a:pt x="6883" y="12574"/>
                  </a:lnTo>
                  <a:lnTo>
                    <a:pt x="6779" y="12625"/>
                  </a:lnTo>
                  <a:lnTo>
                    <a:pt x="6624" y="12651"/>
                  </a:lnTo>
                  <a:lnTo>
                    <a:pt x="6494" y="12677"/>
                  </a:lnTo>
                  <a:lnTo>
                    <a:pt x="1139" y="12677"/>
                  </a:lnTo>
                  <a:lnTo>
                    <a:pt x="1010" y="12651"/>
                  </a:lnTo>
                  <a:lnTo>
                    <a:pt x="880" y="12625"/>
                  </a:lnTo>
                  <a:lnTo>
                    <a:pt x="751" y="12548"/>
                  </a:lnTo>
                  <a:lnTo>
                    <a:pt x="673" y="12470"/>
                  </a:lnTo>
                  <a:lnTo>
                    <a:pt x="570" y="12367"/>
                  </a:lnTo>
                  <a:lnTo>
                    <a:pt x="518" y="12263"/>
                  </a:lnTo>
                  <a:lnTo>
                    <a:pt x="466" y="12134"/>
                  </a:lnTo>
                  <a:lnTo>
                    <a:pt x="466" y="12005"/>
                  </a:lnTo>
                  <a:lnTo>
                    <a:pt x="466" y="10401"/>
                  </a:lnTo>
                  <a:close/>
                  <a:moveTo>
                    <a:pt x="8150" y="12108"/>
                  </a:moveTo>
                  <a:lnTo>
                    <a:pt x="8150" y="12677"/>
                  </a:lnTo>
                  <a:lnTo>
                    <a:pt x="7452" y="12677"/>
                  </a:lnTo>
                  <a:lnTo>
                    <a:pt x="7529" y="12548"/>
                  </a:lnTo>
                  <a:lnTo>
                    <a:pt x="7607" y="12418"/>
                  </a:lnTo>
                  <a:lnTo>
                    <a:pt x="7633" y="12263"/>
                  </a:lnTo>
                  <a:lnTo>
                    <a:pt x="7659" y="12108"/>
                  </a:lnTo>
                  <a:close/>
                  <a:moveTo>
                    <a:pt x="10996" y="12108"/>
                  </a:moveTo>
                  <a:lnTo>
                    <a:pt x="10996" y="12677"/>
                  </a:lnTo>
                  <a:lnTo>
                    <a:pt x="9547" y="12677"/>
                  </a:lnTo>
                  <a:lnTo>
                    <a:pt x="9547" y="12108"/>
                  </a:lnTo>
                  <a:close/>
                  <a:moveTo>
                    <a:pt x="9314" y="11642"/>
                  </a:moveTo>
                  <a:lnTo>
                    <a:pt x="9237" y="11668"/>
                  </a:lnTo>
                  <a:lnTo>
                    <a:pt x="9159" y="11720"/>
                  </a:lnTo>
                  <a:lnTo>
                    <a:pt x="9107" y="11798"/>
                  </a:lnTo>
                  <a:lnTo>
                    <a:pt x="9082" y="11875"/>
                  </a:lnTo>
                  <a:lnTo>
                    <a:pt x="9082" y="12910"/>
                  </a:lnTo>
                  <a:lnTo>
                    <a:pt x="9107" y="13014"/>
                  </a:lnTo>
                  <a:lnTo>
                    <a:pt x="9159" y="13065"/>
                  </a:lnTo>
                  <a:lnTo>
                    <a:pt x="9237" y="13117"/>
                  </a:lnTo>
                  <a:lnTo>
                    <a:pt x="9314" y="13143"/>
                  </a:lnTo>
                  <a:lnTo>
                    <a:pt x="11229" y="13143"/>
                  </a:lnTo>
                  <a:lnTo>
                    <a:pt x="11307" y="13117"/>
                  </a:lnTo>
                  <a:lnTo>
                    <a:pt x="11384" y="13065"/>
                  </a:lnTo>
                  <a:lnTo>
                    <a:pt x="11436" y="13014"/>
                  </a:lnTo>
                  <a:lnTo>
                    <a:pt x="11462" y="12910"/>
                  </a:lnTo>
                  <a:lnTo>
                    <a:pt x="11462" y="11875"/>
                  </a:lnTo>
                  <a:lnTo>
                    <a:pt x="11436" y="11798"/>
                  </a:lnTo>
                  <a:lnTo>
                    <a:pt x="11384" y="11720"/>
                  </a:lnTo>
                  <a:lnTo>
                    <a:pt x="11307" y="11668"/>
                  </a:lnTo>
                  <a:lnTo>
                    <a:pt x="11229" y="11642"/>
                  </a:lnTo>
                  <a:close/>
                  <a:moveTo>
                    <a:pt x="5330" y="14074"/>
                  </a:moveTo>
                  <a:lnTo>
                    <a:pt x="5330" y="14643"/>
                  </a:lnTo>
                  <a:lnTo>
                    <a:pt x="3881" y="14643"/>
                  </a:lnTo>
                  <a:lnTo>
                    <a:pt x="3881" y="14074"/>
                  </a:lnTo>
                  <a:close/>
                  <a:moveTo>
                    <a:pt x="8150" y="14074"/>
                  </a:moveTo>
                  <a:lnTo>
                    <a:pt x="8150" y="14643"/>
                  </a:lnTo>
                  <a:lnTo>
                    <a:pt x="6727" y="14643"/>
                  </a:lnTo>
                  <a:lnTo>
                    <a:pt x="6727" y="14074"/>
                  </a:lnTo>
                  <a:close/>
                  <a:moveTo>
                    <a:pt x="10996" y="14074"/>
                  </a:moveTo>
                  <a:lnTo>
                    <a:pt x="10996" y="14643"/>
                  </a:lnTo>
                  <a:lnTo>
                    <a:pt x="9547" y="14643"/>
                  </a:lnTo>
                  <a:lnTo>
                    <a:pt x="9547" y="14074"/>
                  </a:lnTo>
                  <a:close/>
                  <a:moveTo>
                    <a:pt x="3649" y="13609"/>
                  </a:moveTo>
                  <a:lnTo>
                    <a:pt x="3571" y="13634"/>
                  </a:lnTo>
                  <a:lnTo>
                    <a:pt x="3493" y="13686"/>
                  </a:lnTo>
                  <a:lnTo>
                    <a:pt x="3442" y="13764"/>
                  </a:lnTo>
                  <a:lnTo>
                    <a:pt x="3416" y="13841"/>
                  </a:lnTo>
                  <a:lnTo>
                    <a:pt x="3416" y="14876"/>
                  </a:lnTo>
                  <a:lnTo>
                    <a:pt x="3442" y="14954"/>
                  </a:lnTo>
                  <a:lnTo>
                    <a:pt x="3493" y="15031"/>
                  </a:lnTo>
                  <a:lnTo>
                    <a:pt x="3571" y="15083"/>
                  </a:lnTo>
                  <a:lnTo>
                    <a:pt x="3649" y="15109"/>
                  </a:lnTo>
                  <a:lnTo>
                    <a:pt x="5563" y="15109"/>
                  </a:lnTo>
                  <a:lnTo>
                    <a:pt x="5641" y="15083"/>
                  </a:lnTo>
                  <a:lnTo>
                    <a:pt x="5718" y="15031"/>
                  </a:lnTo>
                  <a:lnTo>
                    <a:pt x="5770" y="14954"/>
                  </a:lnTo>
                  <a:lnTo>
                    <a:pt x="5796" y="14876"/>
                  </a:lnTo>
                  <a:lnTo>
                    <a:pt x="5796" y="13841"/>
                  </a:lnTo>
                  <a:lnTo>
                    <a:pt x="5770" y="13764"/>
                  </a:lnTo>
                  <a:lnTo>
                    <a:pt x="5718" y="13686"/>
                  </a:lnTo>
                  <a:lnTo>
                    <a:pt x="5641" y="13634"/>
                  </a:lnTo>
                  <a:lnTo>
                    <a:pt x="5563" y="13609"/>
                  </a:lnTo>
                  <a:close/>
                  <a:moveTo>
                    <a:pt x="6494" y="13609"/>
                  </a:moveTo>
                  <a:lnTo>
                    <a:pt x="6391" y="13634"/>
                  </a:lnTo>
                  <a:lnTo>
                    <a:pt x="6313" y="13686"/>
                  </a:lnTo>
                  <a:lnTo>
                    <a:pt x="6262" y="13764"/>
                  </a:lnTo>
                  <a:lnTo>
                    <a:pt x="6262" y="13841"/>
                  </a:lnTo>
                  <a:lnTo>
                    <a:pt x="6262" y="14876"/>
                  </a:lnTo>
                  <a:lnTo>
                    <a:pt x="6262" y="14954"/>
                  </a:lnTo>
                  <a:lnTo>
                    <a:pt x="6313" y="15031"/>
                  </a:lnTo>
                  <a:lnTo>
                    <a:pt x="6391" y="15083"/>
                  </a:lnTo>
                  <a:lnTo>
                    <a:pt x="6494" y="15109"/>
                  </a:lnTo>
                  <a:lnTo>
                    <a:pt x="8383" y="15109"/>
                  </a:lnTo>
                  <a:lnTo>
                    <a:pt x="8487" y="15083"/>
                  </a:lnTo>
                  <a:lnTo>
                    <a:pt x="8564" y="15031"/>
                  </a:lnTo>
                  <a:lnTo>
                    <a:pt x="8616" y="14954"/>
                  </a:lnTo>
                  <a:lnTo>
                    <a:pt x="8616" y="14876"/>
                  </a:lnTo>
                  <a:lnTo>
                    <a:pt x="8616" y="13841"/>
                  </a:lnTo>
                  <a:lnTo>
                    <a:pt x="8616" y="13764"/>
                  </a:lnTo>
                  <a:lnTo>
                    <a:pt x="8564" y="13686"/>
                  </a:lnTo>
                  <a:lnTo>
                    <a:pt x="8487" y="13634"/>
                  </a:lnTo>
                  <a:lnTo>
                    <a:pt x="8383" y="13609"/>
                  </a:lnTo>
                  <a:close/>
                  <a:moveTo>
                    <a:pt x="9314" y="13609"/>
                  </a:moveTo>
                  <a:lnTo>
                    <a:pt x="9237" y="13634"/>
                  </a:lnTo>
                  <a:lnTo>
                    <a:pt x="9159" y="13686"/>
                  </a:lnTo>
                  <a:lnTo>
                    <a:pt x="9107" y="13764"/>
                  </a:lnTo>
                  <a:lnTo>
                    <a:pt x="9082" y="13841"/>
                  </a:lnTo>
                  <a:lnTo>
                    <a:pt x="9082" y="14876"/>
                  </a:lnTo>
                  <a:lnTo>
                    <a:pt x="9107" y="14954"/>
                  </a:lnTo>
                  <a:lnTo>
                    <a:pt x="9159" y="15031"/>
                  </a:lnTo>
                  <a:lnTo>
                    <a:pt x="9237" y="15083"/>
                  </a:lnTo>
                  <a:lnTo>
                    <a:pt x="9314" y="15109"/>
                  </a:lnTo>
                  <a:lnTo>
                    <a:pt x="11229" y="15109"/>
                  </a:lnTo>
                  <a:lnTo>
                    <a:pt x="11307" y="15083"/>
                  </a:lnTo>
                  <a:lnTo>
                    <a:pt x="11384" y="15031"/>
                  </a:lnTo>
                  <a:lnTo>
                    <a:pt x="11436" y="14954"/>
                  </a:lnTo>
                  <a:lnTo>
                    <a:pt x="11462" y="14876"/>
                  </a:lnTo>
                  <a:lnTo>
                    <a:pt x="11462" y="13841"/>
                  </a:lnTo>
                  <a:lnTo>
                    <a:pt x="11436" y="13764"/>
                  </a:lnTo>
                  <a:lnTo>
                    <a:pt x="11384" y="13686"/>
                  </a:lnTo>
                  <a:lnTo>
                    <a:pt x="11307" y="13634"/>
                  </a:lnTo>
                  <a:lnTo>
                    <a:pt x="11229" y="13609"/>
                  </a:lnTo>
                  <a:close/>
                  <a:moveTo>
                    <a:pt x="1139" y="0"/>
                  </a:moveTo>
                  <a:lnTo>
                    <a:pt x="906" y="26"/>
                  </a:lnTo>
                  <a:lnTo>
                    <a:pt x="699" y="104"/>
                  </a:lnTo>
                  <a:lnTo>
                    <a:pt x="492" y="207"/>
                  </a:lnTo>
                  <a:lnTo>
                    <a:pt x="337" y="362"/>
                  </a:lnTo>
                  <a:lnTo>
                    <a:pt x="182" y="518"/>
                  </a:lnTo>
                  <a:lnTo>
                    <a:pt x="78" y="725"/>
                  </a:lnTo>
                  <a:lnTo>
                    <a:pt x="27" y="932"/>
                  </a:lnTo>
                  <a:lnTo>
                    <a:pt x="1" y="1164"/>
                  </a:lnTo>
                  <a:lnTo>
                    <a:pt x="1" y="5588"/>
                  </a:lnTo>
                  <a:lnTo>
                    <a:pt x="1" y="5666"/>
                  </a:lnTo>
                  <a:lnTo>
                    <a:pt x="52" y="5744"/>
                  </a:lnTo>
                  <a:lnTo>
                    <a:pt x="130" y="5795"/>
                  </a:lnTo>
                  <a:lnTo>
                    <a:pt x="234" y="5821"/>
                  </a:lnTo>
                  <a:lnTo>
                    <a:pt x="311" y="5795"/>
                  </a:lnTo>
                  <a:lnTo>
                    <a:pt x="389" y="5744"/>
                  </a:lnTo>
                  <a:lnTo>
                    <a:pt x="441" y="5666"/>
                  </a:lnTo>
                  <a:lnTo>
                    <a:pt x="466" y="5588"/>
                  </a:lnTo>
                  <a:lnTo>
                    <a:pt x="466" y="2329"/>
                  </a:lnTo>
                  <a:lnTo>
                    <a:pt x="7193" y="2329"/>
                  </a:lnTo>
                  <a:lnTo>
                    <a:pt x="7193" y="9935"/>
                  </a:lnTo>
                  <a:lnTo>
                    <a:pt x="466" y="9935"/>
                  </a:lnTo>
                  <a:lnTo>
                    <a:pt x="466" y="6649"/>
                  </a:lnTo>
                  <a:lnTo>
                    <a:pt x="441" y="6572"/>
                  </a:lnTo>
                  <a:lnTo>
                    <a:pt x="389" y="6494"/>
                  </a:lnTo>
                  <a:lnTo>
                    <a:pt x="311" y="6442"/>
                  </a:lnTo>
                  <a:lnTo>
                    <a:pt x="234" y="6416"/>
                  </a:lnTo>
                  <a:lnTo>
                    <a:pt x="130" y="6442"/>
                  </a:lnTo>
                  <a:lnTo>
                    <a:pt x="52" y="6494"/>
                  </a:lnTo>
                  <a:lnTo>
                    <a:pt x="1" y="6572"/>
                  </a:lnTo>
                  <a:lnTo>
                    <a:pt x="1" y="6649"/>
                  </a:lnTo>
                  <a:lnTo>
                    <a:pt x="1" y="12005"/>
                  </a:lnTo>
                  <a:lnTo>
                    <a:pt x="27" y="12237"/>
                  </a:lnTo>
                  <a:lnTo>
                    <a:pt x="78" y="12444"/>
                  </a:lnTo>
                  <a:lnTo>
                    <a:pt x="182" y="12625"/>
                  </a:lnTo>
                  <a:lnTo>
                    <a:pt x="337" y="12807"/>
                  </a:lnTo>
                  <a:lnTo>
                    <a:pt x="492" y="12936"/>
                  </a:lnTo>
                  <a:lnTo>
                    <a:pt x="699" y="13065"/>
                  </a:lnTo>
                  <a:lnTo>
                    <a:pt x="906" y="13117"/>
                  </a:lnTo>
                  <a:lnTo>
                    <a:pt x="1139" y="13143"/>
                  </a:lnTo>
                  <a:lnTo>
                    <a:pt x="2484" y="13143"/>
                  </a:lnTo>
                  <a:lnTo>
                    <a:pt x="2484" y="15264"/>
                  </a:lnTo>
                  <a:lnTo>
                    <a:pt x="2510" y="15420"/>
                  </a:lnTo>
                  <a:lnTo>
                    <a:pt x="2562" y="15601"/>
                  </a:lnTo>
                  <a:lnTo>
                    <a:pt x="2640" y="15730"/>
                  </a:lnTo>
                  <a:lnTo>
                    <a:pt x="2743" y="15859"/>
                  </a:lnTo>
                  <a:lnTo>
                    <a:pt x="2872" y="15963"/>
                  </a:lnTo>
                  <a:lnTo>
                    <a:pt x="3002" y="16040"/>
                  </a:lnTo>
                  <a:lnTo>
                    <a:pt x="3183" y="16092"/>
                  </a:lnTo>
                  <a:lnTo>
                    <a:pt x="3338" y="16118"/>
                  </a:lnTo>
                  <a:lnTo>
                    <a:pt x="11539" y="16118"/>
                  </a:lnTo>
                  <a:lnTo>
                    <a:pt x="11721" y="16092"/>
                  </a:lnTo>
                  <a:lnTo>
                    <a:pt x="11876" y="16040"/>
                  </a:lnTo>
                  <a:lnTo>
                    <a:pt x="12005" y="15963"/>
                  </a:lnTo>
                  <a:lnTo>
                    <a:pt x="12134" y="15859"/>
                  </a:lnTo>
                  <a:lnTo>
                    <a:pt x="12238" y="15730"/>
                  </a:lnTo>
                  <a:lnTo>
                    <a:pt x="12316" y="15601"/>
                  </a:lnTo>
                  <a:lnTo>
                    <a:pt x="12367" y="15420"/>
                  </a:lnTo>
                  <a:lnTo>
                    <a:pt x="12393" y="15264"/>
                  </a:lnTo>
                  <a:lnTo>
                    <a:pt x="12393" y="14902"/>
                  </a:lnTo>
                  <a:lnTo>
                    <a:pt x="12367" y="14799"/>
                  </a:lnTo>
                  <a:lnTo>
                    <a:pt x="12316" y="14721"/>
                  </a:lnTo>
                  <a:lnTo>
                    <a:pt x="12238" y="14669"/>
                  </a:lnTo>
                  <a:lnTo>
                    <a:pt x="12160" y="14643"/>
                  </a:lnTo>
                  <a:lnTo>
                    <a:pt x="12057" y="14669"/>
                  </a:lnTo>
                  <a:lnTo>
                    <a:pt x="11979" y="14721"/>
                  </a:lnTo>
                  <a:lnTo>
                    <a:pt x="11927" y="14799"/>
                  </a:lnTo>
                  <a:lnTo>
                    <a:pt x="11927" y="14902"/>
                  </a:lnTo>
                  <a:lnTo>
                    <a:pt x="11927" y="15264"/>
                  </a:lnTo>
                  <a:lnTo>
                    <a:pt x="11902" y="15342"/>
                  </a:lnTo>
                  <a:lnTo>
                    <a:pt x="11902" y="15420"/>
                  </a:lnTo>
                  <a:lnTo>
                    <a:pt x="11798" y="15523"/>
                  </a:lnTo>
                  <a:lnTo>
                    <a:pt x="11695" y="15627"/>
                  </a:lnTo>
                  <a:lnTo>
                    <a:pt x="11617" y="15627"/>
                  </a:lnTo>
                  <a:lnTo>
                    <a:pt x="11539" y="15652"/>
                  </a:lnTo>
                  <a:lnTo>
                    <a:pt x="3338" y="15652"/>
                  </a:lnTo>
                  <a:lnTo>
                    <a:pt x="3261" y="15627"/>
                  </a:lnTo>
                  <a:lnTo>
                    <a:pt x="3183" y="15627"/>
                  </a:lnTo>
                  <a:lnTo>
                    <a:pt x="3079" y="15523"/>
                  </a:lnTo>
                  <a:lnTo>
                    <a:pt x="2976" y="15420"/>
                  </a:lnTo>
                  <a:lnTo>
                    <a:pt x="2976" y="15342"/>
                  </a:lnTo>
                  <a:lnTo>
                    <a:pt x="2950" y="15264"/>
                  </a:lnTo>
                  <a:lnTo>
                    <a:pt x="2950" y="13143"/>
                  </a:lnTo>
                  <a:lnTo>
                    <a:pt x="8383" y="13143"/>
                  </a:lnTo>
                  <a:lnTo>
                    <a:pt x="8487" y="13117"/>
                  </a:lnTo>
                  <a:lnTo>
                    <a:pt x="8564" y="13065"/>
                  </a:lnTo>
                  <a:lnTo>
                    <a:pt x="8616" y="13014"/>
                  </a:lnTo>
                  <a:lnTo>
                    <a:pt x="8616" y="12910"/>
                  </a:lnTo>
                  <a:lnTo>
                    <a:pt x="8616" y="11875"/>
                  </a:lnTo>
                  <a:lnTo>
                    <a:pt x="8616" y="11798"/>
                  </a:lnTo>
                  <a:lnTo>
                    <a:pt x="8564" y="11720"/>
                  </a:lnTo>
                  <a:lnTo>
                    <a:pt x="8487" y="11668"/>
                  </a:lnTo>
                  <a:lnTo>
                    <a:pt x="8383" y="11642"/>
                  </a:lnTo>
                  <a:lnTo>
                    <a:pt x="7685" y="11642"/>
                  </a:lnTo>
                  <a:lnTo>
                    <a:pt x="7685" y="11177"/>
                  </a:lnTo>
                  <a:lnTo>
                    <a:pt x="8487" y="11177"/>
                  </a:lnTo>
                  <a:lnTo>
                    <a:pt x="8564" y="11125"/>
                  </a:lnTo>
                  <a:lnTo>
                    <a:pt x="8616" y="11047"/>
                  </a:lnTo>
                  <a:lnTo>
                    <a:pt x="8616" y="10944"/>
                  </a:lnTo>
                  <a:lnTo>
                    <a:pt x="8616" y="9909"/>
                  </a:lnTo>
                  <a:lnTo>
                    <a:pt x="8616" y="9831"/>
                  </a:lnTo>
                  <a:lnTo>
                    <a:pt x="8564" y="9754"/>
                  </a:lnTo>
                  <a:lnTo>
                    <a:pt x="8487" y="9702"/>
                  </a:lnTo>
                  <a:lnTo>
                    <a:pt x="8383" y="9676"/>
                  </a:lnTo>
                  <a:lnTo>
                    <a:pt x="7685" y="9676"/>
                  </a:lnTo>
                  <a:lnTo>
                    <a:pt x="7685" y="9210"/>
                  </a:lnTo>
                  <a:lnTo>
                    <a:pt x="8487" y="9210"/>
                  </a:lnTo>
                  <a:lnTo>
                    <a:pt x="8564" y="9159"/>
                  </a:lnTo>
                  <a:lnTo>
                    <a:pt x="8616" y="9081"/>
                  </a:lnTo>
                  <a:lnTo>
                    <a:pt x="8616" y="8978"/>
                  </a:lnTo>
                  <a:lnTo>
                    <a:pt x="8616" y="7969"/>
                  </a:lnTo>
                  <a:lnTo>
                    <a:pt x="8616" y="7865"/>
                  </a:lnTo>
                  <a:lnTo>
                    <a:pt x="8564" y="7788"/>
                  </a:lnTo>
                  <a:lnTo>
                    <a:pt x="8487" y="7736"/>
                  </a:lnTo>
                  <a:lnTo>
                    <a:pt x="8383" y="7710"/>
                  </a:lnTo>
                  <a:lnTo>
                    <a:pt x="7685" y="7710"/>
                  </a:lnTo>
                  <a:lnTo>
                    <a:pt x="7685" y="7167"/>
                  </a:lnTo>
                  <a:lnTo>
                    <a:pt x="11229" y="7167"/>
                  </a:lnTo>
                  <a:lnTo>
                    <a:pt x="11307" y="7141"/>
                  </a:lnTo>
                  <a:lnTo>
                    <a:pt x="11384" y="7089"/>
                  </a:lnTo>
                  <a:lnTo>
                    <a:pt x="11436" y="7011"/>
                  </a:lnTo>
                  <a:lnTo>
                    <a:pt x="11462" y="6934"/>
                  </a:lnTo>
                  <a:lnTo>
                    <a:pt x="11462" y="5718"/>
                  </a:lnTo>
                  <a:lnTo>
                    <a:pt x="11436" y="5640"/>
                  </a:lnTo>
                  <a:lnTo>
                    <a:pt x="11384" y="5563"/>
                  </a:lnTo>
                  <a:lnTo>
                    <a:pt x="11307" y="5511"/>
                  </a:lnTo>
                  <a:lnTo>
                    <a:pt x="11229" y="5485"/>
                  </a:lnTo>
                  <a:lnTo>
                    <a:pt x="11125" y="5511"/>
                  </a:lnTo>
                  <a:lnTo>
                    <a:pt x="11048" y="5563"/>
                  </a:lnTo>
                  <a:lnTo>
                    <a:pt x="10996" y="5640"/>
                  </a:lnTo>
                  <a:lnTo>
                    <a:pt x="10996" y="5718"/>
                  </a:lnTo>
                  <a:lnTo>
                    <a:pt x="10996" y="6701"/>
                  </a:lnTo>
                  <a:lnTo>
                    <a:pt x="7685" y="6701"/>
                  </a:lnTo>
                  <a:lnTo>
                    <a:pt x="7685" y="3700"/>
                  </a:lnTo>
                  <a:lnTo>
                    <a:pt x="10996" y="3700"/>
                  </a:lnTo>
                  <a:lnTo>
                    <a:pt x="10996" y="4657"/>
                  </a:lnTo>
                  <a:lnTo>
                    <a:pt x="10996" y="4761"/>
                  </a:lnTo>
                  <a:lnTo>
                    <a:pt x="11048" y="4838"/>
                  </a:lnTo>
                  <a:lnTo>
                    <a:pt x="11125" y="4864"/>
                  </a:lnTo>
                  <a:lnTo>
                    <a:pt x="11229" y="4890"/>
                  </a:lnTo>
                  <a:lnTo>
                    <a:pt x="11307" y="4864"/>
                  </a:lnTo>
                  <a:lnTo>
                    <a:pt x="11384" y="4838"/>
                  </a:lnTo>
                  <a:lnTo>
                    <a:pt x="11436" y="4761"/>
                  </a:lnTo>
                  <a:lnTo>
                    <a:pt x="11462" y="4657"/>
                  </a:lnTo>
                  <a:lnTo>
                    <a:pt x="11462" y="3467"/>
                  </a:lnTo>
                  <a:lnTo>
                    <a:pt x="11436" y="3364"/>
                  </a:lnTo>
                  <a:lnTo>
                    <a:pt x="11384" y="3286"/>
                  </a:lnTo>
                  <a:lnTo>
                    <a:pt x="11307" y="3234"/>
                  </a:lnTo>
                  <a:lnTo>
                    <a:pt x="11229" y="3208"/>
                  </a:lnTo>
                  <a:lnTo>
                    <a:pt x="7685" y="3208"/>
                  </a:lnTo>
                  <a:lnTo>
                    <a:pt x="7685" y="2691"/>
                  </a:lnTo>
                  <a:lnTo>
                    <a:pt x="11617" y="2691"/>
                  </a:lnTo>
                  <a:lnTo>
                    <a:pt x="11695" y="2717"/>
                  </a:lnTo>
                  <a:lnTo>
                    <a:pt x="11798" y="2794"/>
                  </a:lnTo>
                  <a:lnTo>
                    <a:pt x="11902" y="2924"/>
                  </a:lnTo>
                  <a:lnTo>
                    <a:pt x="11902" y="3001"/>
                  </a:lnTo>
                  <a:lnTo>
                    <a:pt x="11927" y="3079"/>
                  </a:lnTo>
                  <a:lnTo>
                    <a:pt x="11927" y="13816"/>
                  </a:lnTo>
                  <a:lnTo>
                    <a:pt x="11927" y="13919"/>
                  </a:lnTo>
                  <a:lnTo>
                    <a:pt x="11979" y="13997"/>
                  </a:lnTo>
                  <a:lnTo>
                    <a:pt x="12057" y="14048"/>
                  </a:lnTo>
                  <a:lnTo>
                    <a:pt x="12238" y="14048"/>
                  </a:lnTo>
                  <a:lnTo>
                    <a:pt x="12316" y="13997"/>
                  </a:lnTo>
                  <a:lnTo>
                    <a:pt x="12367" y="13919"/>
                  </a:lnTo>
                  <a:lnTo>
                    <a:pt x="12393" y="13816"/>
                  </a:lnTo>
                  <a:lnTo>
                    <a:pt x="12393" y="3079"/>
                  </a:lnTo>
                  <a:lnTo>
                    <a:pt x="12367" y="2898"/>
                  </a:lnTo>
                  <a:lnTo>
                    <a:pt x="12316" y="2743"/>
                  </a:lnTo>
                  <a:lnTo>
                    <a:pt x="12238" y="2587"/>
                  </a:lnTo>
                  <a:lnTo>
                    <a:pt x="12134" y="2458"/>
                  </a:lnTo>
                  <a:lnTo>
                    <a:pt x="12005" y="2355"/>
                  </a:lnTo>
                  <a:lnTo>
                    <a:pt x="11876" y="2277"/>
                  </a:lnTo>
                  <a:lnTo>
                    <a:pt x="11721" y="2225"/>
                  </a:lnTo>
                  <a:lnTo>
                    <a:pt x="11539" y="2199"/>
                  </a:lnTo>
                  <a:lnTo>
                    <a:pt x="7685" y="2199"/>
                  </a:lnTo>
                  <a:lnTo>
                    <a:pt x="7685" y="1164"/>
                  </a:lnTo>
                  <a:lnTo>
                    <a:pt x="7659" y="932"/>
                  </a:lnTo>
                  <a:lnTo>
                    <a:pt x="7581" y="725"/>
                  </a:lnTo>
                  <a:lnTo>
                    <a:pt x="7478" y="518"/>
                  </a:lnTo>
                  <a:lnTo>
                    <a:pt x="7348" y="362"/>
                  </a:lnTo>
                  <a:lnTo>
                    <a:pt x="7167" y="207"/>
                  </a:lnTo>
                  <a:lnTo>
                    <a:pt x="6960" y="104"/>
                  </a:lnTo>
                  <a:lnTo>
                    <a:pt x="6753" y="26"/>
                  </a:lnTo>
                  <a:lnTo>
                    <a:pt x="65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37" name="Google Shape;3137;p26"/>
          <p:cNvGrpSpPr/>
          <p:nvPr/>
        </p:nvGrpSpPr>
        <p:grpSpPr>
          <a:xfrm>
            <a:off x="1387863" y="4059525"/>
            <a:ext cx="402950" cy="301450"/>
            <a:chOff x="1000125" y="4059525"/>
            <a:chExt cx="402950" cy="301450"/>
          </a:xfrm>
        </p:grpSpPr>
        <p:sp>
          <p:nvSpPr>
            <p:cNvPr id="3138" name="Google Shape;3138;p26"/>
            <p:cNvSpPr/>
            <p:nvPr/>
          </p:nvSpPr>
          <p:spPr>
            <a:xfrm>
              <a:off x="1045400" y="4066650"/>
              <a:ext cx="349925" cy="253575"/>
            </a:xfrm>
            <a:custGeom>
              <a:rect b="b" l="l" r="r" t="t"/>
              <a:pathLst>
                <a:path extrusionOk="0" h="10143" w="13997">
                  <a:moveTo>
                    <a:pt x="1035" y="3467"/>
                  </a:moveTo>
                  <a:lnTo>
                    <a:pt x="10530" y="26"/>
                  </a:lnTo>
                  <a:lnTo>
                    <a:pt x="10530" y="26"/>
                  </a:lnTo>
                  <a:lnTo>
                    <a:pt x="10633" y="1"/>
                  </a:lnTo>
                  <a:lnTo>
                    <a:pt x="10711" y="1"/>
                  </a:lnTo>
                  <a:lnTo>
                    <a:pt x="10788" y="52"/>
                  </a:lnTo>
                  <a:lnTo>
                    <a:pt x="10866" y="156"/>
                  </a:lnTo>
                  <a:lnTo>
                    <a:pt x="10866" y="156"/>
                  </a:lnTo>
                  <a:lnTo>
                    <a:pt x="10995" y="363"/>
                  </a:lnTo>
                  <a:lnTo>
                    <a:pt x="11151" y="518"/>
                  </a:lnTo>
                  <a:lnTo>
                    <a:pt x="11332" y="673"/>
                  </a:lnTo>
                  <a:lnTo>
                    <a:pt x="11513" y="777"/>
                  </a:lnTo>
                  <a:lnTo>
                    <a:pt x="11720" y="854"/>
                  </a:lnTo>
                  <a:lnTo>
                    <a:pt x="11953" y="906"/>
                  </a:lnTo>
                  <a:lnTo>
                    <a:pt x="12185" y="906"/>
                  </a:lnTo>
                  <a:lnTo>
                    <a:pt x="12418" y="880"/>
                  </a:lnTo>
                  <a:lnTo>
                    <a:pt x="12418" y="880"/>
                  </a:lnTo>
                  <a:lnTo>
                    <a:pt x="12548" y="880"/>
                  </a:lnTo>
                  <a:lnTo>
                    <a:pt x="12625" y="906"/>
                  </a:lnTo>
                  <a:lnTo>
                    <a:pt x="12677" y="958"/>
                  </a:lnTo>
                  <a:lnTo>
                    <a:pt x="12729" y="1061"/>
                  </a:lnTo>
                  <a:lnTo>
                    <a:pt x="13971" y="4476"/>
                  </a:lnTo>
                  <a:lnTo>
                    <a:pt x="13971" y="4476"/>
                  </a:lnTo>
                  <a:lnTo>
                    <a:pt x="13996" y="4580"/>
                  </a:lnTo>
                  <a:lnTo>
                    <a:pt x="13971" y="4657"/>
                  </a:lnTo>
                  <a:lnTo>
                    <a:pt x="13919" y="4735"/>
                  </a:lnTo>
                  <a:lnTo>
                    <a:pt x="13841" y="4813"/>
                  </a:lnTo>
                  <a:lnTo>
                    <a:pt x="13841" y="4813"/>
                  </a:lnTo>
                  <a:lnTo>
                    <a:pt x="13634" y="4942"/>
                  </a:lnTo>
                  <a:lnTo>
                    <a:pt x="13479" y="5097"/>
                  </a:lnTo>
                  <a:lnTo>
                    <a:pt x="13350" y="5278"/>
                  </a:lnTo>
                  <a:lnTo>
                    <a:pt x="13220" y="5459"/>
                  </a:lnTo>
                  <a:lnTo>
                    <a:pt x="13143" y="5666"/>
                  </a:lnTo>
                  <a:lnTo>
                    <a:pt x="13091" y="5899"/>
                  </a:lnTo>
                  <a:lnTo>
                    <a:pt x="13091" y="6132"/>
                  </a:lnTo>
                  <a:lnTo>
                    <a:pt x="13117" y="6365"/>
                  </a:lnTo>
                  <a:lnTo>
                    <a:pt x="13117" y="6365"/>
                  </a:lnTo>
                  <a:lnTo>
                    <a:pt x="13117" y="6468"/>
                  </a:lnTo>
                  <a:lnTo>
                    <a:pt x="13091" y="6546"/>
                  </a:lnTo>
                  <a:lnTo>
                    <a:pt x="13039" y="6624"/>
                  </a:lnTo>
                  <a:lnTo>
                    <a:pt x="12936" y="6675"/>
                  </a:lnTo>
                  <a:lnTo>
                    <a:pt x="3467" y="10116"/>
                  </a:lnTo>
                  <a:lnTo>
                    <a:pt x="3467" y="10116"/>
                  </a:lnTo>
                  <a:lnTo>
                    <a:pt x="3363" y="10142"/>
                  </a:lnTo>
                  <a:lnTo>
                    <a:pt x="3286" y="10142"/>
                  </a:lnTo>
                  <a:lnTo>
                    <a:pt x="3208" y="10065"/>
                  </a:lnTo>
                  <a:lnTo>
                    <a:pt x="3130" y="9987"/>
                  </a:lnTo>
                  <a:lnTo>
                    <a:pt x="3130" y="9987"/>
                  </a:lnTo>
                  <a:lnTo>
                    <a:pt x="3001" y="9806"/>
                  </a:lnTo>
                  <a:lnTo>
                    <a:pt x="2846" y="9625"/>
                  </a:lnTo>
                  <a:lnTo>
                    <a:pt x="2665" y="9495"/>
                  </a:lnTo>
                  <a:lnTo>
                    <a:pt x="2484" y="9392"/>
                  </a:lnTo>
                  <a:lnTo>
                    <a:pt x="2251" y="9288"/>
                  </a:lnTo>
                  <a:lnTo>
                    <a:pt x="2044" y="9263"/>
                  </a:lnTo>
                  <a:lnTo>
                    <a:pt x="1811" y="9237"/>
                  </a:lnTo>
                  <a:lnTo>
                    <a:pt x="1578" y="9263"/>
                  </a:lnTo>
                  <a:lnTo>
                    <a:pt x="1578" y="9263"/>
                  </a:lnTo>
                  <a:lnTo>
                    <a:pt x="1475" y="9263"/>
                  </a:lnTo>
                  <a:lnTo>
                    <a:pt x="1397" y="9237"/>
                  </a:lnTo>
                  <a:lnTo>
                    <a:pt x="1319" y="9185"/>
                  </a:lnTo>
                  <a:lnTo>
                    <a:pt x="1268" y="9107"/>
                  </a:lnTo>
                  <a:lnTo>
                    <a:pt x="26" y="5692"/>
                  </a:lnTo>
                  <a:lnTo>
                    <a:pt x="26" y="5692"/>
                  </a:lnTo>
                  <a:lnTo>
                    <a:pt x="0" y="5589"/>
                  </a:lnTo>
                  <a:lnTo>
                    <a:pt x="0" y="5485"/>
                  </a:lnTo>
                  <a:lnTo>
                    <a:pt x="52" y="5434"/>
                  </a:lnTo>
                  <a:lnTo>
                    <a:pt x="155" y="5356"/>
                  </a:lnTo>
                  <a:lnTo>
                    <a:pt x="155" y="5356"/>
                  </a:lnTo>
                  <a:lnTo>
                    <a:pt x="336" y="5227"/>
                  </a:lnTo>
                  <a:lnTo>
                    <a:pt x="517" y="5071"/>
                  </a:lnTo>
                  <a:lnTo>
                    <a:pt x="647" y="4890"/>
                  </a:lnTo>
                  <a:lnTo>
                    <a:pt x="776" y="4683"/>
                  </a:lnTo>
                  <a:lnTo>
                    <a:pt x="854" y="4476"/>
                  </a:lnTo>
                  <a:lnTo>
                    <a:pt x="906" y="4243"/>
                  </a:lnTo>
                  <a:lnTo>
                    <a:pt x="906" y="4036"/>
                  </a:lnTo>
                  <a:lnTo>
                    <a:pt x="880" y="3804"/>
                  </a:lnTo>
                  <a:lnTo>
                    <a:pt x="880" y="3804"/>
                  </a:lnTo>
                  <a:lnTo>
                    <a:pt x="880" y="3674"/>
                  </a:lnTo>
                  <a:lnTo>
                    <a:pt x="880" y="3571"/>
                  </a:lnTo>
                  <a:lnTo>
                    <a:pt x="957" y="3519"/>
                  </a:lnTo>
                  <a:lnTo>
                    <a:pt x="1035" y="3467"/>
                  </a:lnTo>
                  <a:lnTo>
                    <a:pt x="1035" y="346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26"/>
            <p:cNvSpPr/>
            <p:nvPr/>
          </p:nvSpPr>
          <p:spPr>
            <a:xfrm>
              <a:off x="1005925" y="4177900"/>
              <a:ext cx="338300" cy="177250"/>
            </a:xfrm>
            <a:custGeom>
              <a:rect b="b" l="l" r="r" t="t"/>
              <a:pathLst>
                <a:path extrusionOk="0" h="7090" w="13532">
                  <a:moveTo>
                    <a:pt x="1734" y="0"/>
                  </a:moveTo>
                  <a:lnTo>
                    <a:pt x="11824" y="0"/>
                  </a:lnTo>
                  <a:lnTo>
                    <a:pt x="11824" y="0"/>
                  </a:lnTo>
                  <a:lnTo>
                    <a:pt x="11928" y="26"/>
                  </a:lnTo>
                  <a:lnTo>
                    <a:pt x="12005" y="52"/>
                  </a:lnTo>
                  <a:lnTo>
                    <a:pt x="12057" y="130"/>
                  </a:lnTo>
                  <a:lnTo>
                    <a:pt x="12083" y="259"/>
                  </a:lnTo>
                  <a:lnTo>
                    <a:pt x="12083" y="259"/>
                  </a:lnTo>
                  <a:lnTo>
                    <a:pt x="12135" y="492"/>
                  </a:lnTo>
                  <a:lnTo>
                    <a:pt x="12238" y="699"/>
                  </a:lnTo>
                  <a:lnTo>
                    <a:pt x="12342" y="880"/>
                  </a:lnTo>
                  <a:lnTo>
                    <a:pt x="12497" y="1061"/>
                  </a:lnTo>
                  <a:lnTo>
                    <a:pt x="12678" y="1216"/>
                  </a:lnTo>
                  <a:lnTo>
                    <a:pt x="12859" y="1320"/>
                  </a:lnTo>
                  <a:lnTo>
                    <a:pt x="13066" y="1423"/>
                  </a:lnTo>
                  <a:lnTo>
                    <a:pt x="13299" y="1475"/>
                  </a:lnTo>
                  <a:lnTo>
                    <a:pt x="13299" y="1475"/>
                  </a:lnTo>
                  <a:lnTo>
                    <a:pt x="13428" y="1501"/>
                  </a:lnTo>
                  <a:lnTo>
                    <a:pt x="13506" y="1553"/>
                  </a:lnTo>
                  <a:lnTo>
                    <a:pt x="13532" y="1630"/>
                  </a:lnTo>
                  <a:lnTo>
                    <a:pt x="13532" y="1734"/>
                  </a:lnTo>
                  <a:lnTo>
                    <a:pt x="13532" y="5382"/>
                  </a:lnTo>
                  <a:lnTo>
                    <a:pt x="13532" y="5382"/>
                  </a:lnTo>
                  <a:lnTo>
                    <a:pt x="13532" y="5485"/>
                  </a:lnTo>
                  <a:lnTo>
                    <a:pt x="13480" y="5563"/>
                  </a:lnTo>
                  <a:lnTo>
                    <a:pt x="13402" y="5615"/>
                  </a:lnTo>
                  <a:lnTo>
                    <a:pt x="13299" y="5640"/>
                  </a:lnTo>
                  <a:lnTo>
                    <a:pt x="13299" y="5640"/>
                  </a:lnTo>
                  <a:lnTo>
                    <a:pt x="13066" y="5692"/>
                  </a:lnTo>
                  <a:lnTo>
                    <a:pt x="12859" y="5796"/>
                  </a:lnTo>
                  <a:lnTo>
                    <a:pt x="12678" y="5899"/>
                  </a:lnTo>
                  <a:lnTo>
                    <a:pt x="12497" y="6054"/>
                  </a:lnTo>
                  <a:lnTo>
                    <a:pt x="12342" y="6210"/>
                  </a:lnTo>
                  <a:lnTo>
                    <a:pt x="12238" y="6417"/>
                  </a:lnTo>
                  <a:lnTo>
                    <a:pt x="12135" y="6624"/>
                  </a:lnTo>
                  <a:lnTo>
                    <a:pt x="12083" y="6856"/>
                  </a:lnTo>
                  <a:lnTo>
                    <a:pt x="12083" y="6856"/>
                  </a:lnTo>
                  <a:lnTo>
                    <a:pt x="12057" y="6960"/>
                  </a:lnTo>
                  <a:lnTo>
                    <a:pt x="12005" y="7037"/>
                  </a:lnTo>
                  <a:lnTo>
                    <a:pt x="11928" y="7089"/>
                  </a:lnTo>
                  <a:lnTo>
                    <a:pt x="11824" y="7089"/>
                  </a:lnTo>
                  <a:lnTo>
                    <a:pt x="1734" y="7089"/>
                  </a:lnTo>
                  <a:lnTo>
                    <a:pt x="1734" y="7089"/>
                  </a:lnTo>
                  <a:lnTo>
                    <a:pt x="1631" y="7089"/>
                  </a:lnTo>
                  <a:lnTo>
                    <a:pt x="1553" y="7037"/>
                  </a:lnTo>
                  <a:lnTo>
                    <a:pt x="1501" y="6960"/>
                  </a:lnTo>
                  <a:lnTo>
                    <a:pt x="1476" y="6856"/>
                  </a:lnTo>
                  <a:lnTo>
                    <a:pt x="1476" y="6856"/>
                  </a:lnTo>
                  <a:lnTo>
                    <a:pt x="1398" y="6624"/>
                  </a:lnTo>
                  <a:lnTo>
                    <a:pt x="1320" y="6417"/>
                  </a:lnTo>
                  <a:lnTo>
                    <a:pt x="1191" y="6210"/>
                  </a:lnTo>
                  <a:lnTo>
                    <a:pt x="1062" y="6054"/>
                  </a:lnTo>
                  <a:lnTo>
                    <a:pt x="880" y="5899"/>
                  </a:lnTo>
                  <a:lnTo>
                    <a:pt x="699" y="5796"/>
                  </a:lnTo>
                  <a:lnTo>
                    <a:pt x="467" y="5692"/>
                  </a:lnTo>
                  <a:lnTo>
                    <a:pt x="260" y="5640"/>
                  </a:lnTo>
                  <a:lnTo>
                    <a:pt x="260" y="5640"/>
                  </a:lnTo>
                  <a:lnTo>
                    <a:pt x="156" y="5615"/>
                  </a:lnTo>
                  <a:lnTo>
                    <a:pt x="78" y="5563"/>
                  </a:lnTo>
                  <a:lnTo>
                    <a:pt x="27" y="5485"/>
                  </a:lnTo>
                  <a:lnTo>
                    <a:pt x="1" y="5382"/>
                  </a:lnTo>
                  <a:lnTo>
                    <a:pt x="1" y="1734"/>
                  </a:lnTo>
                  <a:lnTo>
                    <a:pt x="1" y="1734"/>
                  </a:lnTo>
                  <a:lnTo>
                    <a:pt x="27" y="1630"/>
                  </a:lnTo>
                  <a:lnTo>
                    <a:pt x="53" y="1553"/>
                  </a:lnTo>
                  <a:lnTo>
                    <a:pt x="130" y="1501"/>
                  </a:lnTo>
                  <a:lnTo>
                    <a:pt x="260" y="1475"/>
                  </a:lnTo>
                  <a:lnTo>
                    <a:pt x="260" y="1475"/>
                  </a:lnTo>
                  <a:lnTo>
                    <a:pt x="467" y="1423"/>
                  </a:lnTo>
                  <a:lnTo>
                    <a:pt x="699" y="1320"/>
                  </a:lnTo>
                  <a:lnTo>
                    <a:pt x="880" y="1216"/>
                  </a:lnTo>
                  <a:lnTo>
                    <a:pt x="1062" y="1061"/>
                  </a:lnTo>
                  <a:lnTo>
                    <a:pt x="1191" y="880"/>
                  </a:lnTo>
                  <a:lnTo>
                    <a:pt x="1320" y="699"/>
                  </a:lnTo>
                  <a:lnTo>
                    <a:pt x="1398" y="492"/>
                  </a:lnTo>
                  <a:lnTo>
                    <a:pt x="1476" y="259"/>
                  </a:lnTo>
                  <a:lnTo>
                    <a:pt x="1476" y="259"/>
                  </a:lnTo>
                  <a:lnTo>
                    <a:pt x="1501" y="130"/>
                  </a:lnTo>
                  <a:lnTo>
                    <a:pt x="1553" y="52"/>
                  </a:lnTo>
                  <a:lnTo>
                    <a:pt x="1631" y="26"/>
                  </a:lnTo>
                  <a:lnTo>
                    <a:pt x="1734" y="0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26"/>
            <p:cNvSpPr/>
            <p:nvPr/>
          </p:nvSpPr>
          <p:spPr>
            <a:xfrm>
              <a:off x="1000125" y="4059525"/>
              <a:ext cx="402950" cy="301450"/>
            </a:xfrm>
            <a:custGeom>
              <a:rect b="b" l="l" r="r" t="t"/>
              <a:pathLst>
                <a:path extrusionOk="0" h="12058" w="16118">
                  <a:moveTo>
                    <a:pt x="2458" y="5434"/>
                  </a:moveTo>
                  <a:lnTo>
                    <a:pt x="2380" y="5486"/>
                  </a:lnTo>
                  <a:lnTo>
                    <a:pt x="2328" y="5563"/>
                  </a:lnTo>
                  <a:lnTo>
                    <a:pt x="2303" y="5667"/>
                  </a:lnTo>
                  <a:lnTo>
                    <a:pt x="2328" y="5744"/>
                  </a:lnTo>
                  <a:lnTo>
                    <a:pt x="2380" y="5822"/>
                  </a:lnTo>
                  <a:lnTo>
                    <a:pt x="2458" y="5874"/>
                  </a:lnTo>
                  <a:lnTo>
                    <a:pt x="2535" y="5900"/>
                  </a:lnTo>
                  <a:lnTo>
                    <a:pt x="2975" y="5900"/>
                  </a:lnTo>
                  <a:lnTo>
                    <a:pt x="3079" y="5874"/>
                  </a:lnTo>
                  <a:lnTo>
                    <a:pt x="3156" y="5822"/>
                  </a:lnTo>
                  <a:lnTo>
                    <a:pt x="3208" y="5744"/>
                  </a:lnTo>
                  <a:lnTo>
                    <a:pt x="3234" y="5667"/>
                  </a:lnTo>
                  <a:lnTo>
                    <a:pt x="3208" y="5563"/>
                  </a:lnTo>
                  <a:lnTo>
                    <a:pt x="3156" y="5486"/>
                  </a:lnTo>
                  <a:lnTo>
                    <a:pt x="3079" y="5434"/>
                  </a:lnTo>
                  <a:close/>
                  <a:moveTo>
                    <a:pt x="3855" y="5434"/>
                  </a:moveTo>
                  <a:lnTo>
                    <a:pt x="3777" y="5486"/>
                  </a:lnTo>
                  <a:lnTo>
                    <a:pt x="3751" y="5563"/>
                  </a:lnTo>
                  <a:lnTo>
                    <a:pt x="3725" y="5667"/>
                  </a:lnTo>
                  <a:lnTo>
                    <a:pt x="3751" y="5744"/>
                  </a:lnTo>
                  <a:lnTo>
                    <a:pt x="3777" y="5822"/>
                  </a:lnTo>
                  <a:lnTo>
                    <a:pt x="3855" y="5874"/>
                  </a:lnTo>
                  <a:lnTo>
                    <a:pt x="3958" y="5900"/>
                  </a:lnTo>
                  <a:lnTo>
                    <a:pt x="4398" y="5900"/>
                  </a:lnTo>
                  <a:lnTo>
                    <a:pt x="4502" y="5874"/>
                  </a:lnTo>
                  <a:lnTo>
                    <a:pt x="4579" y="5822"/>
                  </a:lnTo>
                  <a:lnTo>
                    <a:pt x="4631" y="5744"/>
                  </a:lnTo>
                  <a:lnTo>
                    <a:pt x="4631" y="5667"/>
                  </a:lnTo>
                  <a:lnTo>
                    <a:pt x="4631" y="5563"/>
                  </a:lnTo>
                  <a:lnTo>
                    <a:pt x="4579" y="5486"/>
                  </a:lnTo>
                  <a:lnTo>
                    <a:pt x="4502" y="5434"/>
                  </a:lnTo>
                  <a:close/>
                  <a:moveTo>
                    <a:pt x="5278" y="5434"/>
                  </a:moveTo>
                  <a:lnTo>
                    <a:pt x="5200" y="5486"/>
                  </a:lnTo>
                  <a:lnTo>
                    <a:pt x="5148" y="5563"/>
                  </a:lnTo>
                  <a:lnTo>
                    <a:pt x="5123" y="5667"/>
                  </a:lnTo>
                  <a:lnTo>
                    <a:pt x="5148" y="5744"/>
                  </a:lnTo>
                  <a:lnTo>
                    <a:pt x="5200" y="5822"/>
                  </a:lnTo>
                  <a:lnTo>
                    <a:pt x="5278" y="5874"/>
                  </a:lnTo>
                  <a:lnTo>
                    <a:pt x="5381" y="5900"/>
                  </a:lnTo>
                  <a:lnTo>
                    <a:pt x="5821" y="5900"/>
                  </a:lnTo>
                  <a:lnTo>
                    <a:pt x="5899" y="5874"/>
                  </a:lnTo>
                  <a:lnTo>
                    <a:pt x="5976" y="5822"/>
                  </a:lnTo>
                  <a:lnTo>
                    <a:pt x="6028" y="5744"/>
                  </a:lnTo>
                  <a:lnTo>
                    <a:pt x="6054" y="5667"/>
                  </a:lnTo>
                  <a:lnTo>
                    <a:pt x="6028" y="5563"/>
                  </a:lnTo>
                  <a:lnTo>
                    <a:pt x="5976" y="5486"/>
                  </a:lnTo>
                  <a:lnTo>
                    <a:pt x="5899" y="5434"/>
                  </a:lnTo>
                  <a:close/>
                  <a:moveTo>
                    <a:pt x="6701" y="5434"/>
                  </a:moveTo>
                  <a:lnTo>
                    <a:pt x="6623" y="5486"/>
                  </a:lnTo>
                  <a:lnTo>
                    <a:pt x="6571" y="5563"/>
                  </a:lnTo>
                  <a:lnTo>
                    <a:pt x="6545" y="5667"/>
                  </a:lnTo>
                  <a:lnTo>
                    <a:pt x="6571" y="5744"/>
                  </a:lnTo>
                  <a:lnTo>
                    <a:pt x="6623" y="5822"/>
                  </a:lnTo>
                  <a:lnTo>
                    <a:pt x="6701" y="5874"/>
                  </a:lnTo>
                  <a:lnTo>
                    <a:pt x="6778" y="5900"/>
                  </a:lnTo>
                  <a:lnTo>
                    <a:pt x="7218" y="5900"/>
                  </a:lnTo>
                  <a:lnTo>
                    <a:pt x="7322" y="5874"/>
                  </a:lnTo>
                  <a:lnTo>
                    <a:pt x="7399" y="5822"/>
                  </a:lnTo>
                  <a:lnTo>
                    <a:pt x="7451" y="5744"/>
                  </a:lnTo>
                  <a:lnTo>
                    <a:pt x="7477" y="5667"/>
                  </a:lnTo>
                  <a:lnTo>
                    <a:pt x="7451" y="5563"/>
                  </a:lnTo>
                  <a:lnTo>
                    <a:pt x="7399" y="5486"/>
                  </a:lnTo>
                  <a:lnTo>
                    <a:pt x="7322" y="5434"/>
                  </a:lnTo>
                  <a:close/>
                  <a:moveTo>
                    <a:pt x="8098" y="5434"/>
                  </a:moveTo>
                  <a:lnTo>
                    <a:pt x="8020" y="5486"/>
                  </a:lnTo>
                  <a:lnTo>
                    <a:pt x="7968" y="5563"/>
                  </a:lnTo>
                  <a:lnTo>
                    <a:pt x="7968" y="5667"/>
                  </a:lnTo>
                  <a:lnTo>
                    <a:pt x="7968" y="5744"/>
                  </a:lnTo>
                  <a:lnTo>
                    <a:pt x="8020" y="5822"/>
                  </a:lnTo>
                  <a:lnTo>
                    <a:pt x="8098" y="5874"/>
                  </a:lnTo>
                  <a:lnTo>
                    <a:pt x="8201" y="5900"/>
                  </a:lnTo>
                  <a:lnTo>
                    <a:pt x="8641" y="5900"/>
                  </a:lnTo>
                  <a:lnTo>
                    <a:pt x="8745" y="5874"/>
                  </a:lnTo>
                  <a:lnTo>
                    <a:pt x="8796" y="5822"/>
                  </a:lnTo>
                  <a:lnTo>
                    <a:pt x="8848" y="5744"/>
                  </a:lnTo>
                  <a:lnTo>
                    <a:pt x="8874" y="5667"/>
                  </a:lnTo>
                  <a:lnTo>
                    <a:pt x="8848" y="5563"/>
                  </a:lnTo>
                  <a:lnTo>
                    <a:pt x="8796" y="5486"/>
                  </a:lnTo>
                  <a:lnTo>
                    <a:pt x="8745" y="5434"/>
                  </a:lnTo>
                  <a:close/>
                  <a:moveTo>
                    <a:pt x="9521" y="5434"/>
                  </a:moveTo>
                  <a:lnTo>
                    <a:pt x="9443" y="5486"/>
                  </a:lnTo>
                  <a:lnTo>
                    <a:pt x="9391" y="5563"/>
                  </a:lnTo>
                  <a:lnTo>
                    <a:pt x="9365" y="5667"/>
                  </a:lnTo>
                  <a:lnTo>
                    <a:pt x="9391" y="5744"/>
                  </a:lnTo>
                  <a:lnTo>
                    <a:pt x="9443" y="5822"/>
                  </a:lnTo>
                  <a:lnTo>
                    <a:pt x="9521" y="5874"/>
                  </a:lnTo>
                  <a:lnTo>
                    <a:pt x="9598" y="5900"/>
                  </a:lnTo>
                  <a:lnTo>
                    <a:pt x="10064" y="5900"/>
                  </a:lnTo>
                  <a:lnTo>
                    <a:pt x="10142" y="5874"/>
                  </a:lnTo>
                  <a:lnTo>
                    <a:pt x="10219" y="5822"/>
                  </a:lnTo>
                  <a:lnTo>
                    <a:pt x="10271" y="5744"/>
                  </a:lnTo>
                  <a:lnTo>
                    <a:pt x="10297" y="5667"/>
                  </a:lnTo>
                  <a:lnTo>
                    <a:pt x="10271" y="5563"/>
                  </a:lnTo>
                  <a:lnTo>
                    <a:pt x="10219" y="5486"/>
                  </a:lnTo>
                  <a:lnTo>
                    <a:pt x="10142" y="5434"/>
                  </a:lnTo>
                  <a:close/>
                  <a:moveTo>
                    <a:pt x="10944" y="5434"/>
                  </a:moveTo>
                  <a:lnTo>
                    <a:pt x="10866" y="5486"/>
                  </a:lnTo>
                  <a:lnTo>
                    <a:pt x="10814" y="5563"/>
                  </a:lnTo>
                  <a:lnTo>
                    <a:pt x="10788" y="5667"/>
                  </a:lnTo>
                  <a:lnTo>
                    <a:pt x="10814" y="5744"/>
                  </a:lnTo>
                  <a:lnTo>
                    <a:pt x="10866" y="5822"/>
                  </a:lnTo>
                  <a:lnTo>
                    <a:pt x="10944" y="5874"/>
                  </a:lnTo>
                  <a:lnTo>
                    <a:pt x="11021" y="5900"/>
                  </a:lnTo>
                  <a:lnTo>
                    <a:pt x="11461" y="5900"/>
                  </a:lnTo>
                  <a:lnTo>
                    <a:pt x="11565" y="5874"/>
                  </a:lnTo>
                  <a:lnTo>
                    <a:pt x="11642" y="5822"/>
                  </a:lnTo>
                  <a:lnTo>
                    <a:pt x="11694" y="5744"/>
                  </a:lnTo>
                  <a:lnTo>
                    <a:pt x="11694" y="5667"/>
                  </a:lnTo>
                  <a:lnTo>
                    <a:pt x="11694" y="5563"/>
                  </a:lnTo>
                  <a:lnTo>
                    <a:pt x="11642" y="5486"/>
                  </a:lnTo>
                  <a:lnTo>
                    <a:pt x="11565" y="5434"/>
                  </a:lnTo>
                  <a:close/>
                  <a:moveTo>
                    <a:pt x="5873" y="6935"/>
                  </a:moveTo>
                  <a:lnTo>
                    <a:pt x="5976" y="6960"/>
                  </a:lnTo>
                  <a:lnTo>
                    <a:pt x="6080" y="7038"/>
                  </a:lnTo>
                  <a:lnTo>
                    <a:pt x="6157" y="7167"/>
                  </a:lnTo>
                  <a:lnTo>
                    <a:pt x="6183" y="7323"/>
                  </a:lnTo>
                  <a:lnTo>
                    <a:pt x="6157" y="7478"/>
                  </a:lnTo>
                  <a:lnTo>
                    <a:pt x="6080" y="7607"/>
                  </a:lnTo>
                  <a:lnTo>
                    <a:pt x="5976" y="7685"/>
                  </a:lnTo>
                  <a:lnTo>
                    <a:pt x="5873" y="7711"/>
                  </a:lnTo>
                  <a:lnTo>
                    <a:pt x="5769" y="7685"/>
                  </a:lnTo>
                  <a:lnTo>
                    <a:pt x="5666" y="7607"/>
                  </a:lnTo>
                  <a:lnTo>
                    <a:pt x="5588" y="7478"/>
                  </a:lnTo>
                  <a:lnTo>
                    <a:pt x="5562" y="7323"/>
                  </a:lnTo>
                  <a:lnTo>
                    <a:pt x="5588" y="7167"/>
                  </a:lnTo>
                  <a:lnTo>
                    <a:pt x="5666" y="7038"/>
                  </a:lnTo>
                  <a:lnTo>
                    <a:pt x="5769" y="6960"/>
                  </a:lnTo>
                  <a:lnTo>
                    <a:pt x="5873" y="6935"/>
                  </a:lnTo>
                  <a:close/>
                  <a:moveTo>
                    <a:pt x="5873" y="6443"/>
                  </a:moveTo>
                  <a:lnTo>
                    <a:pt x="5718" y="6469"/>
                  </a:lnTo>
                  <a:lnTo>
                    <a:pt x="5562" y="6521"/>
                  </a:lnTo>
                  <a:lnTo>
                    <a:pt x="5433" y="6624"/>
                  </a:lnTo>
                  <a:lnTo>
                    <a:pt x="5304" y="6728"/>
                  </a:lnTo>
                  <a:lnTo>
                    <a:pt x="5226" y="6857"/>
                  </a:lnTo>
                  <a:lnTo>
                    <a:pt x="5148" y="6986"/>
                  </a:lnTo>
                  <a:lnTo>
                    <a:pt x="5123" y="7167"/>
                  </a:lnTo>
                  <a:lnTo>
                    <a:pt x="5097" y="7323"/>
                  </a:lnTo>
                  <a:lnTo>
                    <a:pt x="5123" y="7504"/>
                  </a:lnTo>
                  <a:lnTo>
                    <a:pt x="5148" y="7659"/>
                  </a:lnTo>
                  <a:lnTo>
                    <a:pt x="5226" y="7788"/>
                  </a:lnTo>
                  <a:lnTo>
                    <a:pt x="5304" y="7918"/>
                  </a:lnTo>
                  <a:lnTo>
                    <a:pt x="5433" y="8047"/>
                  </a:lnTo>
                  <a:lnTo>
                    <a:pt x="5562" y="8125"/>
                  </a:lnTo>
                  <a:lnTo>
                    <a:pt x="5718" y="8176"/>
                  </a:lnTo>
                  <a:lnTo>
                    <a:pt x="5873" y="8202"/>
                  </a:lnTo>
                  <a:lnTo>
                    <a:pt x="6028" y="8176"/>
                  </a:lnTo>
                  <a:lnTo>
                    <a:pt x="6183" y="8125"/>
                  </a:lnTo>
                  <a:lnTo>
                    <a:pt x="6313" y="8047"/>
                  </a:lnTo>
                  <a:lnTo>
                    <a:pt x="6442" y="7918"/>
                  </a:lnTo>
                  <a:lnTo>
                    <a:pt x="6520" y="7788"/>
                  </a:lnTo>
                  <a:lnTo>
                    <a:pt x="6597" y="7659"/>
                  </a:lnTo>
                  <a:lnTo>
                    <a:pt x="6649" y="7504"/>
                  </a:lnTo>
                  <a:lnTo>
                    <a:pt x="6649" y="7323"/>
                  </a:lnTo>
                  <a:lnTo>
                    <a:pt x="6649" y="7167"/>
                  </a:lnTo>
                  <a:lnTo>
                    <a:pt x="6597" y="6986"/>
                  </a:lnTo>
                  <a:lnTo>
                    <a:pt x="6520" y="6857"/>
                  </a:lnTo>
                  <a:lnTo>
                    <a:pt x="6442" y="6728"/>
                  </a:lnTo>
                  <a:lnTo>
                    <a:pt x="6313" y="6624"/>
                  </a:lnTo>
                  <a:lnTo>
                    <a:pt x="6183" y="6521"/>
                  </a:lnTo>
                  <a:lnTo>
                    <a:pt x="6028" y="6469"/>
                  </a:lnTo>
                  <a:lnTo>
                    <a:pt x="5873" y="6443"/>
                  </a:lnTo>
                  <a:close/>
                  <a:moveTo>
                    <a:pt x="8072" y="8927"/>
                  </a:moveTo>
                  <a:lnTo>
                    <a:pt x="8201" y="8978"/>
                  </a:lnTo>
                  <a:lnTo>
                    <a:pt x="8279" y="9030"/>
                  </a:lnTo>
                  <a:lnTo>
                    <a:pt x="8356" y="9159"/>
                  </a:lnTo>
                  <a:lnTo>
                    <a:pt x="8382" y="9341"/>
                  </a:lnTo>
                  <a:lnTo>
                    <a:pt x="8356" y="9496"/>
                  </a:lnTo>
                  <a:lnTo>
                    <a:pt x="8279" y="9625"/>
                  </a:lnTo>
                  <a:lnTo>
                    <a:pt x="8201" y="9703"/>
                  </a:lnTo>
                  <a:lnTo>
                    <a:pt x="8072" y="9729"/>
                  </a:lnTo>
                  <a:lnTo>
                    <a:pt x="7968" y="9703"/>
                  </a:lnTo>
                  <a:lnTo>
                    <a:pt x="7865" y="9625"/>
                  </a:lnTo>
                  <a:lnTo>
                    <a:pt x="7787" y="9496"/>
                  </a:lnTo>
                  <a:lnTo>
                    <a:pt x="7761" y="9341"/>
                  </a:lnTo>
                  <a:lnTo>
                    <a:pt x="7787" y="9159"/>
                  </a:lnTo>
                  <a:lnTo>
                    <a:pt x="7865" y="9030"/>
                  </a:lnTo>
                  <a:lnTo>
                    <a:pt x="7968" y="8978"/>
                  </a:lnTo>
                  <a:lnTo>
                    <a:pt x="8072" y="8927"/>
                  </a:lnTo>
                  <a:close/>
                  <a:moveTo>
                    <a:pt x="7684" y="6598"/>
                  </a:moveTo>
                  <a:lnTo>
                    <a:pt x="7606" y="6650"/>
                  </a:lnTo>
                  <a:lnTo>
                    <a:pt x="7529" y="6728"/>
                  </a:lnTo>
                  <a:lnTo>
                    <a:pt x="6028" y="9651"/>
                  </a:lnTo>
                  <a:lnTo>
                    <a:pt x="6002" y="9754"/>
                  </a:lnTo>
                  <a:lnTo>
                    <a:pt x="6028" y="9832"/>
                  </a:lnTo>
                  <a:lnTo>
                    <a:pt x="6080" y="9910"/>
                  </a:lnTo>
                  <a:lnTo>
                    <a:pt x="6132" y="9987"/>
                  </a:lnTo>
                  <a:lnTo>
                    <a:pt x="6235" y="10013"/>
                  </a:lnTo>
                  <a:lnTo>
                    <a:pt x="6313" y="9987"/>
                  </a:lnTo>
                  <a:lnTo>
                    <a:pt x="6390" y="9936"/>
                  </a:lnTo>
                  <a:lnTo>
                    <a:pt x="6468" y="9884"/>
                  </a:lnTo>
                  <a:lnTo>
                    <a:pt x="7968" y="6935"/>
                  </a:lnTo>
                  <a:lnTo>
                    <a:pt x="7994" y="6857"/>
                  </a:lnTo>
                  <a:lnTo>
                    <a:pt x="7968" y="6753"/>
                  </a:lnTo>
                  <a:lnTo>
                    <a:pt x="7943" y="6676"/>
                  </a:lnTo>
                  <a:lnTo>
                    <a:pt x="7865" y="6624"/>
                  </a:lnTo>
                  <a:lnTo>
                    <a:pt x="7761" y="6598"/>
                  </a:lnTo>
                  <a:close/>
                  <a:moveTo>
                    <a:pt x="8072" y="8461"/>
                  </a:moveTo>
                  <a:lnTo>
                    <a:pt x="7917" y="8487"/>
                  </a:lnTo>
                  <a:lnTo>
                    <a:pt x="7761" y="8539"/>
                  </a:lnTo>
                  <a:lnTo>
                    <a:pt x="7632" y="8616"/>
                  </a:lnTo>
                  <a:lnTo>
                    <a:pt x="7529" y="8746"/>
                  </a:lnTo>
                  <a:lnTo>
                    <a:pt x="7425" y="8849"/>
                  </a:lnTo>
                  <a:lnTo>
                    <a:pt x="7347" y="9004"/>
                  </a:lnTo>
                  <a:lnTo>
                    <a:pt x="7322" y="9159"/>
                  </a:lnTo>
                  <a:lnTo>
                    <a:pt x="7296" y="9341"/>
                  </a:lnTo>
                  <a:lnTo>
                    <a:pt x="7322" y="9496"/>
                  </a:lnTo>
                  <a:lnTo>
                    <a:pt x="7347" y="9677"/>
                  </a:lnTo>
                  <a:lnTo>
                    <a:pt x="7425" y="9806"/>
                  </a:lnTo>
                  <a:lnTo>
                    <a:pt x="7529" y="9936"/>
                  </a:lnTo>
                  <a:lnTo>
                    <a:pt x="7632" y="10039"/>
                  </a:lnTo>
                  <a:lnTo>
                    <a:pt x="7761" y="10143"/>
                  </a:lnTo>
                  <a:lnTo>
                    <a:pt x="7917" y="10194"/>
                  </a:lnTo>
                  <a:lnTo>
                    <a:pt x="8253" y="10194"/>
                  </a:lnTo>
                  <a:lnTo>
                    <a:pt x="8382" y="10143"/>
                  </a:lnTo>
                  <a:lnTo>
                    <a:pt x="8538" y="10039"/>
                  </a:lnTo>
                  <a:lnTo>
                    <a:pt x="8641" y="9936"/>
                  </a:lnTo>
                  <a:lnTo>
                    <a:pt x="8745" y="9806"/>
                  </a:lnTo>
                  <a:lnTo>
                    <a:pt x="8796" y="9677"/>
                  </a:lnTo>
                  <a:lnTo>
                    <a:pt x="8848" y="9496"/>
                  </a:lnTo>
                  <a:lnTo>
                    <a:pt x="8874" y="9341"/>
                  </a:lnTo>
                  <a:lnTo>
                    <a:pt x="8848" y="9159"/>
                  </a:lnTo>
                  <a:lnTo>
                    <a:pt x="8796" y="9004"/>
                  </a:lnTo>
                  <a:lnTo>
                    <a:pt x="8745" y="8849"/>
                  </a:lnTo>
                  <a:lnTo>
                    <a:pt x="8641" y="8746"/>
                  </a:lnTo>
                  <a:lnTo>
                    <a:pt x="8538" y="8616"/>
                  </a:lnTo>
                  <a:lnTo>
                    <a:pt x="8382" y="8539"/>
                  </a:lnTo>
                  <a:lnTo>
                    <a:pt x="8253" y="8487"/>
                  </a:lnTo>
                  <a:lnTo>
                    <a:pt x="8072" y="8461"/>
                  </a:lnTo>
                  <a:close/>
                  <a:moveTo>
                    <a:pt x="2458" y="10686"/>
                  </a:moveTo>
                  <a:lnTo>
                    <a:pt x="2380" y="10738"/>
                  </a:lnTo>
                  <a:lnTo>
                    <a:pt x="2328" y="10815"/>
                  </a:lnTo>
                  <a:lnTo>
                    <a:pt x="2303" y="10919"/>
                  </a:lnTo>
                  <a:lnTo>
                    <a:pt x="2328" y="10996"/>
                  </a:lnTo>
                  <a:lnTo>
                    <a:pt x="2380" y="11074"/>
                  </a:lnTo>
                  <a:lnTo>
                    <a:pt x="2458" y="11126"/>
                  </a:lnTo>
                  <a:lnTo>
                    <a:pt x="2535" y="11152"/>
                  </a:lnTo>
                  <a:lnTo>
                    <a:pt x="2975" y="11152"/>
                  </a:lnTo>
                  <a:lnTo>
                    <a:pt x="3079" y="11126"/>
                  </a:lnTo>
                  <a:lnTo>
                    <a:pt x="3156" y="11074"/>
                  </a:lnTo>
                  <a:lnTo>
                    <a:pt x="3208" y="10996"/>
                  </a:lnTo>
                  <a:lnTo>
                    <a:pt x="3234" y="10919"/>
                  </a:lnTo>
                  <a:lnTo>
                    <a:pt x="3208" y="10815"/>
                  </a:lnTo>
                  <a:lnTo>
                    <a:pt x="3156" y="10738"/>
                  </a:lnTo>
                  <a:lnTo>
                    <a:pt x="3079" y="10686"/>
                  </a:lnTo>
                  <a:close/>
                  <a:moveTo>
                    <a:pt x="3855" y="10686"/>
                  </a:moveTo>
                  <a:lnTo>
                    <a:pt x="3777" y="10738"/>
                  </a:lnTo>
                  <a:lnTo>
                    <a:pt x="3751" y="10815"/>
                  </a:lnTo>
                  <a:lnTo>
                    <a:pt x="3725" y="10919"/>
                  </a:lnTo>
                  <a:lnTo>
                    <a:pt x="3751" y="10996"/>
                  </a:lnTo>
                  <a:lnTo>
                    <a:pt x="3777" y="11074"/>
                  </a:lnTo>
                  <a:lnTo>
                    <a:pt x="3855" y="11126"/>
                  </a:lnTo>
                  <a:lnTo>
                    <a:pt x="3958" y="11152"/>
                  </a:lnTo>
                  <a:lnTo>
                    <a:pt x="4398" y="11152"/>
                  </a:lnTo>
                  <a:lnTo>
                    <a:pt x="4502" y="11126"/>
                  </a:lnTo>
                  <a:lnTo>
                    <a:pt x="4579" y="11074"/>
                  </a:lnTo>
                  <a:lnTo>
                    <a:pt x="4631" y="10996"/>
                  </a:lnTo>
                  <a:lnTo>
                    <a:pt x="4631" y="10919"/>
                  </a:lnTo>
                  <a:lnTo>
                    <a:pt x="4631" y="10815"/>
                  </a:lnTo>
                  <a:lnTo>
                    <a:pt x="4579" y="10738"/>
                  </a:lnTo>
                  <a:lnTo>
                    <a:pt x="4502" y="10686"/>
                  </a:lnTo>
                  <a:close/>
                  <a:moveTo>
                    <a:pt x="5278" y="10686"/>
                  </a:moveTo>
                  <a:lnTo>
                    <a:pt x="5200" y="10738"/>
                  </a:lnTo>
                  <a:lnTo>
                    <a:pt x="5148" y="10815"/>
                  </a:lnTo>
                  <a:lnTo>
                    <a:pt x="5123" y="10919"/>
                  </a:lnTo>
                  <a:lnTo>
                    <a:pt x="5148" y="10996"/>
                  </a:lnTo>
                  <a:lnTo>
                    <a:pt x="5200" y="11074"/>
                  </a:lnTo>
                  <a:lnTo>
                    <a:pt x="5278" y="11126"/>
                  </a:lnTo>
                  <a:lnTo>
                    <a:pt x="5381" y="11152"/>
                  </a:lnTo>
                  <a:lnTo>
                    <a:pt x="5821" y="11152"/>
                  </a:lnTo>
                  <a:lnTo>
                    <a:pt x="5899" y="11126"/>
                  </a:lnTo>
                  <a:lnTo>
                    <a:pt x="5976" y="11074"/>
                  </a:lnTo>
                  <a:lnTo>
                    <a:pt x="6028" y="10996"/>
                  </a:lnTo>
                  <a:lnTo>
                    <a:pt x="6054" y="10919"/>
                  </a:lnTo>
                  <a:lnTo>
                    <a:pt x="6028" y="10815"/>
                  </a:lnTo>
                  <a:lnTo>
                    <a:pt x="5976" y="10738"/>
                  </a:lnTo>
                  <a:lnTo>
                    <a:pt x="5899" y="10686"/>
                  </a:lnTo>
                  <a:close/>
                  <a:moveTo>
                    <a:pt x="6701" y="10686"/>
                  </a:moveTo>
                  <a:lnTo>
                    <a:pt x="6623" y="10738"/>
                  </a:lnTo>
                  <a:lnTo>
                    <a:pt x="6571" y="10815"/>
                  </a:lnTo>
                  <a:lnTo>
                    <a:pt x="6545" y="10919"/>
                  </a:lnTo>
                  <a:lnTo>
                    <a:pt x="6571" y="10996"/>
                  </a:lnTo>
                  <a:lnTo>
                    <a:pt x="6623" y="11074"/>
                  </a:lnTo>
                  <a:lnTo>
                    <a:pt x="6701" y="11126"/>
                  </a:lnTo>
                  <a:lnTo>
                    <a:pt x="6778" y="11152"/>
                  </a:lnTo>
                  <a:lnTo>
                    <a:pt x="7218" y="11152"/>
                  </a:lnTo>
                  <a:lnTo>
                    <a:pt x="7322" y="11126"/>
                  </a:lnTo>
                  <a:lnTo>
                    <a:pt x="7399" y="11074"/>
                  </a:lnTo>
                  <a:lnTo>
                    <a:pt x="7451" y="10996"/>
                  </a:lnTo>
                  <a:lnTo>
                    <a:pt x="7477" y="10919"/>
                  </a:lnTo>
                  <a:lnTo>
                    <a:pt x="7451" y="10815"/>
                  </a:lnTo>
                  <a:lnTo>
                    <a:pt x="7399" y="10738"/>
                  </a:lnTo>
                  <a:lnTo>
                    <a:pt x="7322" y="10686"/>
                  </a:lnTo>
                  <a:close/>
                  <a:moveTo>
                    <a:pt x="8098" y="10686"/>
                  </a:moveTo>
                  <a:lnTo>
                    <a:pt x="8020" y="10738"/>
                  </a:lnTo>
                  <a:lnTo>
                    <a:pt x="7968" y="10815"/>
                  </a:lnTo>
                  <a:lnTo>
                    <a:pt x="7968" y="10919"/>
                  </a:lnTo>
                  <a:lnTo>
                    <a:pt x="7968" y="10996"/>
                  </a:lnTo>
                  <a:lnTo>
                    <a:pt x="8020" y="11074"/>
                  </a:lnTo>
                  <a:lnTo>
                    <a:pt x="8098" y="11126"/>
                  </a:lnTo>
                  <a:lnTo>
                    <a:pt x="8201" y="11152"/>
                  </a:lnTo>
                  <a:lnTo>
                    <a:pt x="8641" y="11152"/>
                  </a:lnTo>
                  <a:lnTo>
                    <a:pt x="8745" y="11126"/>
                  </a:lnTo>
                  <a:lnTo>
                    <a:pt x="8796" y="11074"/>
                  </a:lnTo>
                  <a:lnTo>
                    <a:pt x="8848" y="10996"/>
                  </a:lnTo>
                  <a:lnTo>
                    <a:pt x="8874" y="10919"/>
                  </a:lnTo>
                  <a:lnTo>
                    <a:pt x="8848" y="10815"/>
                  </a:lnTo>
                  <a:lnTo>
                    <a:pt x="8796" y="10738"/>
                  </a:lnTo>
                  <a:lnTo>
                    <a:pt x="8745" y="10686"/>
                  </a:lnTo>
                  <a:close/>
                  <a:moveTo>
                    <a:pt x="9521" y="10686"/>
                  </a:moveTo>
                  <a:lnTo>
                    <a:pt x="9443" y="10738"/>
                  </a:lnTo>
                  <a:lnTo>
                    <a:pt x="9391" y="10815"/>
                  </a:lnTo>
                  <a:lnTo>
                    <a:pt x="9365" y="10919"/>
                  </a:lnTo>
                  <a:lnTo>
                    <a:pt x="9391" y="10996"/>
                  </a:lnTo>
                  <a:lnTo>
                    <a:pt x="9443" y="11074"/>
                  </a:lnTo>
                  <a:lnTo>
                    <a:pt x="9521" y="11126"/>
                  </a:lnTo>
                  <a:lnTo>
                    <a:pt x="9598" y="11152"/>
                  </a:lnTo>
                  <a:lnTo>
                    <a:pt x="10064" y="11152"/>
                  </a:lnTo>
                  <a:lnTo>
                    <a:pt x="10142" y="11126"/>
                  </a:lnTo>
                  <a:lnTo>
                    <a:pt x="10219" y="11074"/>
                  </a:lnTo>
                  <a:lnTo>
                    <a:pt x="10271" y="10996"/>
                  </a:lnTo>
                  <a:lnTo>
                    <a:pt x="10297" y="10919"/>
                  </a:lnTo>
                  <a:lnTo>
                    <a:pt x="10271" y="10815"/>
                  </a:lnTo>
                  <a:lnTo>
                    <a:pt x="10219" y="10738"/>
                  </a:lnTo>
                  <a:lnTo>
                    <a:pt x="10142" y="10686"/>
                  </a:lnTo>
                  <a:close/>
                  <a:moveTo>
                    <a:pt x="10944" y="10686"/>
                  </a:moveTo>
                  <a:lnTo>
                    <a:pt x="10866" y="10738"/>
                  </a:lnTo>
                  <a:lnTo>
                    <a:pt x="10814" y="10815"/>
                  </a:lnTo>
                  <a:lnTo>
                    <a:pt x="10788" y="10919"/>
                  </a:lnTo>
                  <a:lnTo>
                    <a:pt x="10814" y="10996"/>
                  </a:lnTo>
                  <a:lnTo>
                    <a:pt x="10866" y="11074"/>
                  </a:lnTo>
                  <a:lnTo>
                    <a:pt x="10944" y="11126"/>
                  </a:lnTo>
                  <a:lnTo>
                    <a:pt x="11021" y="11152"/>
                  </a:lnTo>
                  <a:lnTo>
                    <a:pt x="11461" y="11152"/>
                  </a:lnTo>
                  <a:lnTo>
                    <a:pt x="11565" y="11126"/>
                  </a:lnTo>
                  <a:lnTo>
                    <a:pt x="11642" y="11074"/>
                  </a:lnTo>
                  <a:lnTo>
                    <a:pt x="11694" y="10996"/>
                  </a:lnTo>
                  <a:lnTo>
                    <a:pt x="11694" y="10919"/>
                  </a:lnTo>
                  <a:lnTo>
                    <a:pt x="11694" y="10815"/>
                  </a:lnTo>
                  <a:lnTo>
                    <a:pt x="11642" y="10738"/>
                  </a:lnTo>
                  <a:lnTo>
                    <a:pt x="11565" y="10686"/>
                  </a:lnTo>
                  <a:close/>
                  <a:moveTo>
                    <a:pt x="12496" y="1"/>
                  </a:moveTo>
                  <a:lnTo>
                    <a:pt x="2535" y="3623"/>
                  </a:lnTo>
                  <a:lnTo>
                    <a:pt x="2458" y="3675"/>
                  </a:lnTo>
                  <a:lnTo>
                    <a:pt x="2406" y="3752"/>
                  </a:lnTo>
                  <a:lnTo>
                    <a:pt x="2380" y="3830"/>
                  </a:lnTo>
                  <a:lnTo>
                    <a:pt x="2406" y="3908"/>
                  </a:lnTo>
                  <a:lnTo>
                    <a:pt x="2458" y="4063"/>
                  </a:lnTo>
                  <a:lnTo>
                    <a:pt x="2484" y="4218"/>
                  </a:lnTo>
                  <a:lnTo>
                    <a:pt x="2484" y="4347"/>
                  </a:lnTo>
                  <a:lnTo>
                    <a:pt x="2484" y="4503"/>
                  </a:lnTo>
                  <a:lnTo>
                    <a:pt x="1708" y="4503"/>
                  </a:lnTo>
                  <a:lnTo>
                    <a:pt x="1630" y="4528"/>
                  </a:lnTo>
                  <a:lnTo>
                    <a:pt x="1552" y="4580"/>
                  </a:lnTo>
                  <a:lnTo>
                    <a:pt x="1501" y="4658"/>
                  </a:lnTo>
                  <a:lnTo>
                    <a:pt x="1475" y="4735"/>
                  </a:lnTo>
                  <a:lnTo>
                    <a:pt x="1449" y="4994"/>
                  </a:lnTo>
                  <a:lnTo>
                    <a:pt x="1397" y="5227"/>
                  </a:lnTo>
                  <a:lnTo>
                    <a:pt x="1268" y="5434"/>
                  </a:lnTo>
                  <a:lnTo>
                    <a:pt x="1112" y="5615"/>
                  </a:lnTo>
                  <a:lnTo>
                    <a:pt x="931" y="5770"/>
                  </a:lnTo>
                  <a:lnTo>
                    <a:pt x="724" y="5900"/>
                  </a:lnTo>
                  <a:lnTo>
                    <a:pt x="492" y="5977"/>
                  </a:lnTo>
                  <a:lnTo>
                    <a:pt x="233" y="5977"/>
                  </a:lnTo>
                  <a:lnTo>
                    <a:pt x="155" y="6003"/>
                  </a:lnTo>
                  <a:lnTo>
                    <a:pt x="78" y="6055"/>
                  </a:lnTo>
                  <a:lnTo>
                    <a:pt x="26" y="6132"/>
                  </a:lnTo>
                  <a:lnTo>
                    <a:pt x="0" y="6236"/>
                  </a:lnTo>
                  <a:lnTo>
                    <a:pt x="0" y="10350"/>
                  </a:lnTo>
                  <a:lnTo>
                    <a:pt x="26" y="10453"/>
                  </a:lnTo>
                  <a:lnTo>
                    <a:pt x="78" y="10505"/>
                  </a:lnTo>
                  <a:lnTo>
                    <a:pt x="155" y="10556"/>
                  </a:lnTo>
                  <a:lnTo>
                    <a:pt x="233" y="10582"/>
                  </a:lnTo>
                  <a:lnTo>
                    <a:pt x="492" y="10608"/>
                  </a:lnTo>
                  <a:lnTo>
                    <a:pt x="724" y="10686"/>
                  </a:lnTo>
                  <a:lnTo>
                    <a:pt x="931" y="10789"/>
                  </a:lnTo>
                  <a:lnTo>
                    <a:pt x="1112" y="10945"/>
                  </a:lnTo>
                  <a:lnTo>
                    <a:pt x="1268" y="11126"/>
                  </a:lnTo>
                  <a:lnTo>
                    <a:pt x="1397" y="11333"/>
                  </a:lnTo>
                  <a:lnTo>
                    <a:pt x="1449" y="11565"/>
                  </a:lnTo>
                  <a:lnTo>
                    <a:pt x="1475" y="11824"/>
                  </a:lnTo>
                  <a:lnTo>
                    <a:pt x="1501" y="11928"/>
                  </a:lnTo>
                  <a:lnTo>
                    <a:pt x="1552" y="12005"/>
                  </a:lnTo>
                  <a:lnTo>
                    <a:pt x="1630" y="12057"/>
                  </a:lnTo>
                  <a:lnTo>
                    <a:pt x="12392" y="12057"/>
                  </a:lnTo>
                  <a:lnTo>
                    <a:pt x="12470" y="12005"/>
                  </a:lnTo>
                  <a:lnTo>
                    <a:pt x="12522" y="11928"/>
                  </a:lnTo>
                  <a:lnTo>
                    <a:pt x="12522" y="11824"/>
                  </a:lnTo>
                  <a:lnTo>
                    <a:pt x="12548" y="11565"/>
                  </a:lnTo>
                  <a:lnTo>
                    <a:pt x="12625" y="11333"/>
                  </a:lnTo>
                  <a:lnTo>
                    <a:pt x="12729" y="11126"/>
                  </a:lnTo>
                  <a:lnTo>
                    <a:pt x="12884" y="10945"/>
                  </a:lnTo>
                  <a:lnTo>
                    <a:pt x="13065" y="10789"/>
                  </a:lnTo>
                  <a:lnTo>
                    <a:pt x="13298" y="10686"/>
                  </a:lnTo>
                  <a:lnTo>
                    <a:pt x="13531" y="10608"/>
                  </a:lnTo>
                  <a:lnTo>
                    <a:pt x="13764" y="10582"/>
                  </a:lnTo>
                  <a:lnTo>
                    <a:pt x="13867" y="10556"/>
                  </a:lnTo>
                  <a:lnTo>
                    <a:pt x="13945" y="10505"/>
                  </a:lnTo>
                  <a:lnTo>
                    <a:pt x="13996" y="10453"/>
                  </a:lnTo>
                  <a:lnTo>
                    <a:pt x="13996" y="10350"/>
                  </a:lnTo>
                  <a:lnTo>
                    <a:pt x="13996" y="8823"/>
                  </a:lnTo>
                  <a:lnTo>
                    <a:pt x="13996" y="8720"/>
                  </a:lnTo>
                  <a:lnTo>
                    <a:pt x="13945" y="8642"/>
                  </a:lnTo>
                  <a:lnTo>
                    <a:pt x="13867" y="8616"/>
                  </a:lnTo>
                  <a:lnTo>
                    <a:pt x="13764" y="8590"/>
                  </a:lnTo>
                  <a:lnTo>
                    <a:pt x="13686" y="8616"/>
                  </a:lnTo>
                  <a:lnTo>
                    <a:pt x="13608" y="8642"/>
                  </a:lnTo>
                  <a:lnTo>
                    <a:pt x="13557" y="8720"/>
                  </a:lnTo>
                  <a:lnTo>
                    <a:pt x="13531" y="8823"/>
                  </a:lnTo>
                  <a:lnTo>
                    <a:pt x="13531" y="10117"/>
                  </a:lnTo>
                  <a:lnTo>
                    <a:pt x="13272" y="10194"/>
                  </a:lnTo>
                  <a:lnTo>
                    <a:pt x="13013" y="10298"/>
                  </a:lnTo>
                  <a:lnTo>
                    <a:pt x="12780" y="10427"/>
                  </a:lnTo>
                  <a:lnTo>
                    <a:pt x="12548" y="10608"/>
                  </a:lnTo>
                  <a:lnTo>
                    <a:pt x="12392" y="10815"/>
                  </a:lnTo>
                  <a:lnTo>
                    <a:pt x="12237" y="11048"/>
                  </a:lnTo>
                  <a:lnTo>
                    <a:pt x="12134" y="11307"/>
                  </a:lnTo>
                  <a:lnTo>
                    <a:pt x="12082" y="11591"/>
                  </a:lnTo>
                  <a:lnTo>
                    <a:pt x="1940" y="11591"/>
                  </a:lnTo>
                  <a:lnTo>
                    <a:pt x="1889" y="11307"/>
                  </a:lnTo>
                  <a:lnTo>
                    <a:pt x="1785" y="11048"/>
                  </a:lnTo>
                  <a:lnTo>
                    <a:pt x="1630" y="10815"/>
                  </a:lnTo>
                  <a:lnTo>
                    <a:pt x="1449" y="10608"/>
                  </a:lnTo>
                  <a:lnTo>
                    <a:pt x="1242" y="10427"/>
                  </a:lnTo>
                  <a:lnTo>
                    <a:pt x="1009" y="10298"/>
                  </a:lnTo>
                  <a:lnTo>
                    <a:pt x="750" y="10194"/>
                  </a:lnTo>
                  <a:lnTo>
                    <a:pt x="466" y="10117"/>
                  </a:lnTo>
                  <a:lnTo>
                    <a:pt x="466" y="6443"/>
                  </a:lnTo>
                  <a:lnTo>
                    <a:pt x="750" y="6391"/>
                  </a:lnTo>
                  <a:lnTo>
                    <a:pt x="1009" y="6288"/>
                  </a:lnTo>
                  <a:lnTo>
                    <a:pt x="1242" y="6132"/>
                  </a:lnTo>
                  <a:lnTo>
                    <a:pt x="1449" y="5951"/>
                  </a:lnTo>
                  <a:lnTo>
                    <a:pt x="1630" y="5744"/>
                  </a:lnTo>
                  <a:lnTo>
                    <a:pt x="1785" y="5512"/>
                  </a:lnTo>
                  <a:lnTo>
                    <a:pt x="1889" y="5253"/>
                  </a:lnTo>
                  <a:lnTo>
                    <a:pt x="1940" y="4968"/>
                  </a:lnTo>
                  <a:lnTo>
                    <a:pt x="12082" y="4968"/>
                  </a:lnTo>
                  <a:lnTo>
                    <a:pt x="12134" y="5253"/>
                  </a:lnTo>
                  <a:lnTo>
                    <a:pt x="12237" y="5512"/>
                  </a:lnTo>
                  <a:lnTo>
                    <a:pt x="12392" y="5744"/>
                  </a:lnTo>
                  <a:lnTo>
                    <a:pt x="12548" y="5951"/>
                  </a:lnTo>
                  <a:lnTo>
                    <a:pt x="12780" y="6132"/>
                  </a:lnTo>
                  <a:lnTo>
                    <a:pt x="13013" y="6288"/>
                  </a:lnTo>
                  <a:lnTo>
                    <a:pt x="13272" y="6391"/>
                  </a:lnTo>
                  <a:lnTo>
                    <a:pt x="13531" y="6443"/>
                  </a:lnTo>
                  <a:lnTo>
                    <a:pt x="13531" y="7762"/>
                  </a:lnTo>
                  <a:lnTo>
                    <a:pt x="13557" y="7840"/>
                  </a:lnTo>
                  <a:lnTo>
                    <a:pt x="13608" y="7918"/>
                  </a:lnTo>
                  <a:lnTo>
                    <a:pt x="13686" y="7969"/>
                  </a:lnTo>
                  <a:lnTo>
                    <a:pt x="13764" y="7995"/>
                  </a:lnTo>
                  <a:lnTo>
                    <a:pt x="13867" y="7969"/>
                  </a:lnTo>
                  <a:lnTo>
                    <a:pt x="13945" y="7918"/>
                  </a:lnTo>
                  <a:lnTo>
                    <a:pt x="13996" y="7840"/>
                  </a:lnTo>
                  <a:lnTo>
                    <a:pt x="13996" y="7762"/>
                  </a:lnTo>
                  <a:lnTo>
                    <a:pt x="13996" y="7478"/>
                  </a:lnTo>
                  <a:lnTo>
                    <a:pt x="15057" y="7090"/>
                  </a:lnTo>
                  <a:lnTo>
                    <a:pt x="15135" y="7064"/>
                  </a:lnTo>
                  <a:lnTo>
                    <a:pt x="15212" y="6986"/>
                  </a:lnTo>
                  <a:lnTo>
                    <a:pt x="15212" y="6883"/>
                  </a:lnTo>
                  <a:lnTo>
                    <a:pt x="15212" y="6805"/>
                  </a:lnTo>
                  <a:lnTo>
                    <a:pt x="15135" y="6546"/>
                  </a:lnTo>
                  <a:lnTo>
                    <a:pt x="15135" y="6314"/>
                  </a:lnTo>
                  <a:lnTo>
                    <a:pt x="15161" y="6081"/>
                  </a:lnTo>
                  <a:lnTo>
                    <a:pt x="15238" y="5848"/>
                  </a:lnTo>
                  <a:lnTo>
                    <a:pt x="15368" y="5641"/>
                  </a:lnTo>
                  <a:lnTo>
                    <a:pt x="15523" y="5460"/>
                  </a:lnTo>
                  <a:lnTo>
                    <a:pt x="15730" y="5305"/>
                  </a:lnTo>
                  <a:lnTo>
                    <a:pt x="15963" y="5201"/>
                  </a:lnTo>
                  <a:lnTo>
                    <a:pt x="16040" y="5149"/>
                  </a:lnTo>
                  <a:lnTo>
                    <a:pt x="16092" y="5072"/>
                  </a:lnTo>
                  <a:lnTo>
                    <a:pt x="16118" y="4994"/>
                  </a:lnTo>
                  <a:lnTo>
                    <a:pt x="16092" y="4891"/>
                  </a:lnTo>
                  <a:lnTo>
                    <a:pt x="15575" y="3468"/>
                  </a:lnTo>
                  <a:lnTo>
                    <a:pt x="15523" y="3390"/>
                  </a:lnTo>
                  <a:lnTo>
                    <a:pt x="15445" y="3338"/>
                  </a:lnTo>
                  <a:lnTo>
                    <a:pt x="15368" y="3313"/>
                  </a:lnTo>
                  <a:lnTo>
                    <a:pt x="15264" y="3338"/>
                  </a:lnTo>
                  <a:lnTo>
                    <a:pt x="15187" y="3364"/>
                  </a:lnTo>
                  <a:lnTo>
                    <a:pt x="15135" y="3442"/>
                  </a:lnTo>
                  <a:lnTo>
                    <a:pt x="15109" y="3545"/>
                  </a:lnTo>
                  <a:lnTo>
                    <a:pt x="15135" y="3623"/>
                  </a:lnTo>
                  <a:lnTo>
                    <a:pt x="15575" y="4865"/>
                  </a:lnTo>
                  <a:lnTo>
                    <a:pt x="15342" y="5020"/>
                  </a:lnTo>
                  <a:lnTo>
                    <a:pt x="15135" y="5201"/>
                  </a:lnTo>
                  <a:lnTo>
                    <a:pt x="14954" y="5408"/>
                  </a:lnTo>
                  <a:lnTo>
                    <a:pt x="14824" y="5641"/>
                  </a:lnTo>
                  <a:lnTo>
                    <a:pt x="14721" y="5900"/>
                  </a:lnTo>
                  <a:lnTo>
                    <a:pt x="14669" y="6184"/>
                  </a:lnTo>
                  <a:lnTo>
                    <a:pt x="14669" y="6443"/>
                  </a:lnTo>
                  <a:lnTo>
                    <a:pt x="14695" y="6728"/>
                  </a:lnTo>
                  <a:lnTo>
                    <a:pt x="13996" y="6986"/>
                  </a:lnTo>
                  <a:lnTo>
                    <a:pt x="13996" y="6236"/>
                  </a:lnTo>
                  <a:lnTo>
                    <a:pt x="13996" y="6132"/>
                  </a:lnTo>
                  <a:lnTo>
                    <a:pt x="13945" y="6055"/>
                  </a:lnTo>
                  <a:lnTo>
                    <a:pt x="13867" y="6003"/>
                  </a:lnTo>
                  <a:lnTo>
                    <a:pt x="13764" y="5977"/>
                  </a:lnTo>
                  <a:lnTo>
                    <a:pt x="13531" y="5977"/>
                  </a:lnTo>
                  <a:lnTo>
                    <a:pt x="13298" y="5900"/>
                  </a:lnTo>
                  <a:lnTo>
                    <a:pt x="13065" y="5770"/>
                  </a:lnTo>
                  <a:lnTo>
                    <a:pt x="12884" y="5615"/>
                  </a:lnTo>
                  <a:lnTo>
                    <a:pt x="12729" y="5434"/>
                  </a:lnTo>
                  <a:lnTo>
                    <a:pt x="12625" y="5227"/>
                  </a:lnTo>
                  <a:lnTo>
                    <a:pt x="12548" y="4994"/>
                  </a:lnTo>
                  <a:lnTo>
                    <a:pt x="12522" y="4735"/>
                  </a:lnTo>
                  <a:lnTo>
                    <a:pt x="12522" y="4658"/>
                  </a:lnTo>
                  <a:lnTo>
                    <a:pt x="12470" y="4580"/>
                  </a:lnTo>
                  <a:lnTo>
                    <a:pt x="12392" y="4528"/>
                  </a:lnTo>
                  <a:lnTo>
                    <a:pt x="12289" y="4503"/>
                  </a:lnTo>
                  <a:lnTo>
                    <a:pt x="2949" y="4503"/>
                  </a:lnTo>
                  <a:lnTo>
                    <a:pt x="2949" y="4244"/>
                  </a:lnTo>
                  <a:lnTo>
                    <a:pt x="2923" y="3985"/>
                  </a:lnTo>
                  <a:lnTo>
                    <a:pt x="12444" y="518"/>
                  </a:lnTo>
                  <a:lnTo>
                    <a:pt x="12599" y="751"/>
                  </a:lnTo>
                  <a:lnTo>
                    <a:pt x="12780" y="958"/>
                  </a:lnTo>
                  <a:lnTo>
                    <a:pt x="12987" y="1139"/>
                  </a:lnTo>
                  <a:lnTo>
                    <a:pt x="13220" y="1269"/>
                  </a:lnTo>
                  <a:lnTo>
                    <a:pt x="13479" y="1372"/>
                  </a:lnTo>
                  <a:lnTo>
                    <a:pt x="13764" y="1424"/>
                  </a:lnTo>
                  <a:lnTo>
                    <a:pt x="14022" y="1424"/>
                  </a:lnTo>
                  <a:lnTo>
                    <a:pt x="14307" y="1398"/>
                  </a:lnTo>
                  <a:lnTo>
                    <a:pt x="14773" y="2614"/>
                  </a:lnTo>
                  <a:lnTo>
                    <a:pt x="14798" y="2692"/>
                  </a:lnTo>
                  <a:lnTo>
                    <a:pt x="14876" y="2743"/>
                  </a:lnTo>
                  <a:lnTo>
                    <a:pt x="14980" y="2769"/>
                  </a:lnTo>
                  <a:lnTo>
                    <a:pt x="15057" y="2769"/>
                  </a:lnTo>
                  <a:lnTo>
                    <a:pt x="15135" y="2717"/>
                  </a:lnTo>
                  <a:lnTo>
                    <a:pt x="15187" y="2640"/>
                  </a:lnTo>
                  <a:lnTo>
                    <a:pt x="15212" y="2562"/>
                  </a:lnTo>
                  <a:lnTo>
                    <a:pt x="15212" y="2459"/>
                  </a:lnTo>
                  <a:lnTo>
                    <a:pt x="14695" y="1036"/>
                  </a:lnTo>
                  <a:lnTo>
                    <a:pt x="14643" y="958"/>
                  </a:lnTo>
                  <a:lnTo>
                    <a:pt x="14566" y="906"/>
                  </a:lnTo>
                  <a:lnTo>
                    <a:pt x="14462" y="881"/>
                  </a:lnTo>
                  <a:lnTo>
                    <a:pt x="14385" y="881"/>
                  </a:lnTo>
                  <a:lnTo>
                    <a:pt x="14126" y="958"/>
                  </a:lnTo>
                  <a:lnTo>
                    <a:pt x="13893" y="958"/>
                  </a:lnTo>
                  <a:lnTo>
                    <a:pt x="13660" y="932"/>
                  </a:lnTo>
                  <a:lnTo>
                    <a:pt x="13427" y="855"/>
                  </a:lnTo>
                  <a:lnTo>
                    <a:pt x="13220" y="725"/>
                  </a:lnTo>
                  <a:lnTo>
                    <a:pt x="13039" y="570"/>
                  </a:lnTo>
                  <a:lnTo>
                    <a:pt x="12884" y="363"/>
                  </a:lnTo>
                  <a:lnTo>
                    <a:pt x="12780" y="156"/>
                  </a:lnTo>
                  <a:lnTo>
                    <a:pt x="12729" y="53"/>
                  </a:lnTo>
                  <a:lnTo>
                    <a:pt x="126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1" name="Google Shape;3141;p26"/>
          <p:cNvGrpSpPr/>
          <p:nvPr/>
        </p:nvGrpSpPr>
        <p:grpSpPr>
          <a:xfrm>
            <a:off x="2137788" y="4011025"/>
            <a:ext cx="402975" cy="398450"/>
            <a:chOff x="1729675" y="4011025"/>
            <a:chExt cx="402975" cy="398450"/>
          </a:xfrm>
        </p:grpSpPr>
        <p:sp>
          <p:nvSpPr>
            <p:cNvPr id="3142" name="Google Shape;3142;p26"/>
            <p:cNvSpPr/>
            <p:nvPr/>
          </p:nvSpPr>
          <p:spPr>
            <a:xfrm>
              <a:off x="1824125" y="4195350"/>
              <a:ext cx="70525" cy="59550"/>
            </a:xfrm>
            <a:custGeom>
              <a:rect b="b" l="l" r="r" t="t"/>
              <a:pathLst>
                <a:path extrusionOk="0" h="2382" w="2821">
                  <a:moveTo>
                    <a:pt x="207" y="156"/>
                  </a:moveTo>
                  <a:lnTo>
                    <a:pt x="207" y="156"/>
                  </a:lnTo>
                  <a:lnTo>
                    <a:pt x="440" y="79"/>
                  </a:lnTo>
                  <a:lnTo>
                    <a:pt x="699" y="27"/>
                  </a:lnTo>
                  <a:lnTo>
                    <a:pt x="957" y="1"/>
                  </a:lnTo>
                  <a:lnTo>
                    <a:pt x="1216" y="1"/>
                  </a:lnTo>
                  <a:lnTo>
                    <a:pt x="1475" y="1"/>
                  </a:lnTo>
                  <a:lnTo>
                    <a:pt x="1734" y="53"/>
                  </a:lnTo>
                  <a:lnTo>
                    <a:pt x="1992" y="156"/>
                  </a:lnTo>
                  <a:lnTo>
                    <a:pt x="2225" y="286"/>
                  </a:lnTo>
                  <a:lnTo>
                    <a:pt x="2225" y="286"/>
                  </a:lnTo>
                  <a:lnTo>
                    <a:pt x="2458" y="441"/>
                  </a:lnTo>
                  <a:lnTo>
                    <a:pt x="2639" y="622"/>
                  </a:lnTo>
                  <a:lnTo>
                    <a:pt x="2743" y="803"/>
                  </a:lnTo>
                  <a:lnTo>
                    <a:pt x="2820" y="984"/>
                  </a:lnTo>
                  <a:lnTo>
                    <a:pt x="2820" y="1165"/>
                  </a:lnTo>
                  <a:lnTo>
                    <a:pt x="2794" y="1372"/>
                  </a:lnTo>
                  <a:lnTo>
                    <a:pt x="2717" y="1579"/>
                  </a:lnTo>
                  <a:lnTo>
                    <a:pt x="2613" y="1760"/>
                  </a:lnTo>
                  <a:lnTo>
                    <a:pt x="2613" y="1760"/>
                  </a:lnTo>
                  <a:lnTo>
                    <a:pt x="2484" y="1967"/>
                  </a:lnTo>
                  <a:lnTo>
                    <a:pt x="2355" y="2122"/>
                  </a:lnTo>
                  <a:lnTo>
                    <a:pt x="2199" y="2252"/>
                  </a:lnTo>
                  <a:lnTo>
                    <a:pt x="2018" y="2329"/>
                  </a:lnTo>
                  <a:lnTo>
                    <a:pt x="1837" y="2381"/>
                  </a:lnTo>
                  <a:lnTo>
                    <a:pt x="1630" y="2381"/>
                  </a:lnTo>
                  <a:lnTo>
                    <a:pt x="1397" y="2304"/>
                  </a:lnTo>
                  <a:lnTo>
                    <a:pt x="1113" y="2174"/>
                  </a:lnTo>
                  <a:lnTo>
                    <a:pt x="1113" y="2174"/>
                  </a:lnTo>
                  <a:lnTo>
                    <a:pt x="906" y="2019"/>
                  </a:lnTo>
                  <a:lnTo>
                    <a:pt x="699" y="1864"/>
                  </a:lnTo>
                  <a:lnTo>
                    <a:pt x="518" y="1657"/>
                  </a:lnTo>
                  <a:lnTo>
                    <a:pt x="362" y="1450"/>
                  </a:lnTo>
                  <a:lnTo>
                    <a:pt x="259" y="1217"/>
                  </a:lnTo>
                  <a:lnTo>
                    <a:pt x="155" y="984"/>
                  </a:lnTo>
                  <a:lnTo>
                    <a:pt x="78" y="751"/>
                  </a:lnTo>
                  <a:lnTo>
                    <a:pt x="26" y="493"/>
                  </a:lnTo>
                  <a:lnTo>
                    <a:pt x="26" y="493"/>
                  </a:lnTo>
                  <a:lnTo>
                    <a:pt x="0" y="337"/>
                  </a:lnTo>
                  <a:lnTo>
                    <a:pt x="0" y="260"/>
                  </a:lnTo>
                  <a:lnTo>
                    <a:pt x="52" y="208"/>
                  </a:lnTo>
                  <a:lnTo>
                    <a:pt x="207" y="156"/>
                  </a:lnTo>
                  <a:lnTo>
                    <a:pt x="207" y="1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26"/>
            <p:cNvSpPr/>
            <p:nvPr/>
          </p:nvSpPr>
          <p:spPr>
            <a:xfrm>
              <a:off x="1969000" y="4195350"/>
              <a:ext cx="70525" cy="59550"/>
            </a:xfrm>
            <a:custGeom>
              <a:rect b="b" l="l" r="r" t="t"/>
              <a:pathLst>
                <a:path extrusionOk="0" h="2382" w="2821">
                  <a:moveTo>
                    <a:pt x="2613" y="156"/>
                  </a:moveTo>
                  <a:lnTo>
                    <a:pt x="2613" y="156"/>
                  </a:lnTo>
                  <a:lnTo>
                    <a:pt x="2381" y="79"/>
                  </a:lnTo>
                  <a:lnTo>
                    <a:pt x="2122" y="27"/>
                  </a:lnTo>
                  <a:lnTo>
                    <a:pt x="1863" y="1"/>
                  </a:lnTo>
                  <a:lnTo>
                    <a:pt x="1604" y="1"/>
                  </a:lnTo>
                  <a:lnTo>
                    <a:pt x="1346" y="1"/>
                  </a:lnTo>
                  <a:lnTo>
                    <a:pt x="1087" y="53"/>
                  </a:lnTo>
                  <a:lnTo>
                    <a:pt x="828" y="156"/>
                  </a:lnTo>
                  <a:lnTo>
                    <a:pt x="595" y="286"/>
                  </a:lnTo>
                  <a:lnTo>
                    <a:pt x="595" y="286"/>
                  </a:lnTo>
                  <a:lnTo>
                    <a:pt x="363" y="441"/>
                  </a:lnTo>
                  <a:lnTo>
                    <a:pt x="182" y="622"/>
                  </a:lnTo>
                  <a:lnTo>
                    <a:pt x="78" y="803"/>
                  </a:lnTo>
                  <a:lnTo>
                    <a:pt x="0" y="984"/>
                  </a:lnTo>
                  <a:lnTo>
                    <a:pt x="0" y="1165"/>
                  </a:lnTo>
                  <a:lnTo>
                    <a:pt x="26" y="1372"/>
                  </a:lnTo>
                  <a:lnTo>
                    <a:pt x="104" y="1579"/>
                  </a:lnTo>
                  <a:lnTo>
                    <a:pt x="207" y="1760"/>
                  </a:lnTo>
                  <a:lnTo>
                    <a:pt x="207" y="1760"/>
                  </a:lnTo>
                  <a:lnTo>
                    <a:pt x="337" y="1967"/>
                  </a:lnTo>
                  <a:lnTo>
                    <a:pt x="466" y="2122"/>
                  </a:lnTo>
                  <a:lnTo>
                    <a:pt x="621" y="2252"/>
                  </a:lnTo>
                  <a:lnTo>
                    <a:pt x="802" y="2329"/>
                  </a:lnTo>
                  <a:lnTo>
                    <a:pt x="984" y="2381"/>
                  </a:lnTo>
                  <a:lnTo>
                    <a:pt x="1190" y="2381"/>
                  </a:lnTo>
                  <a:lnTo>
                    <a:pt x="1423" y="2304"/>
                  </a:lnTo>
                  <a:lnTo>
                    <a:pt x="1708" y="2174"/>
                  </a:lnTo>
                  <a:lnTo>
                    <a:pt x="1708" y="2174"/>
                  </a:lnTo>
                  <a:lnTo>
                    <a:pt x="1915" y="2019"/>
                  </a:lnTo>
                  <a:lnTo>
                    <a:pt x="2122" y="1864"/>
                  </a:lnTo>
                  <a:lnTo>
                    <a:pt x="2303" y="1657"/>
                  </a:lnTo>
                  <a:lnTo>
                    <a:pt x="2458" y="1450"/>
                  </a:lnTo>
                  <a:lnTo>
                    <a:pt x="2562" y="1217"/>
                  </a:lnTo>
                  <a:lnTo>
                    <a:pt x="2665" y="984"/>
                  </a:lnTo>
                  <a:lnTo>
                    <a:pt x="2743" y="751"/>
                  </a:lnTo>
                  <a:lnTo>
                    <a:pt x="2795" y="493"/>
                  </a:lnTo>
                  <a:lnTo>
                    <a:pt x="2795" y="493"/>
                  </a:lnTo>
                  <a:lnTo>
                    <a:pt x="2820" y="337"/>
                  </a:lnTo>
                  <a:lnTo>
                    <a:pt x="2820" y="260"/>
                  </a:lnTo>
                  <a:lnTo>
                    <a:pt x="2769" y="208"/>
                  </a:lnTo>
                  <a:lnTo>
                    <a:pt x="2613" y="156"/>
                  </a:lnTo>
                  <a:lnTo>
                    <a:pt x="2613" y="1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26"/>
            <p:cNvSpPr/>
            <p:nvPr/>
          </p:nvSpPr>
          <p:spPr>
            <a:xfrm>
              <a:off x="1735500" y="4016850"/>
              <a:ext cx="390700" cy="153300"/>
            </a:xfrm>
            <a:custGeom>
              <a:rect b="b" l="l" r="r" t="t"/>
              <a:pathLst>
                <a:path extrusionOk="0" h="6132" w="15628">
                  <a:moveTo>
                    <a:pt x="15394" y="0"/>
                  </a:moveTo>
                  <a:lnTo>
                    <a:pt x="234" y="0"/>
                  </a:lnTo>
                  <a:lnTo>
                    <a:pt x="234" y="0"/>
                  </a:lnTo>
                  <a:lnTo>
                    <a:pt x="156" y="26"/>
                  </a:lnTo>
                  <a:lnTo>
                    <a:pt x="78" y="78"/>
                  </a:lnTo>
                  <a:lnTo>
                    <a:pt x="27" y="156"/>
                  </a:lnTo>
                  <a:lnTo>
                    <a:pt x="1" y="233"/>
                  </a:lnTo>
                  <a:lnTo>
                    <a:pt x="1" y="5873"/>
                  </a:lnTo>
                  <a:lnTo>
                    <a:pt x="1" y="5873"/>
                  </a:lnTo>
                  <a:lnTo>
                    <a:pt x="27" y="5977"/>
                  </a:lnTo>
                  <a:lnTo>
                    <a:pt x="78" y="6054"/>
                  </a:lnTo>
                  <a:lnTo>
                    <a:pt x="156" y="6106"/>
                  </a:lnTo>
                  <a:lnTo>
                    <a:pt x="234" y="6132"/>
                  </a:lnTo>
                  <a:lnTo>
                    <a:pt x="15394" y="6132"/>
                  </a:lnTo>
                  <a:lnTo>
                    <a:pt x="15394" y="6132"/>
                  </a:lnTo>
                  <a:lnTo>
                    <a:pt x="15472" y="6106"/>
                  </a:lnTo>
                  <a:lnTo>
                    <a:pt x="15550" y="6054"/>
                  </a:lnTo>
                  <a:lnTo>
                    <a:pt x="15601" y="5977"/>
                  </a:lnTo>
                  <a:lnTo>
                    <a:pt x="15627" y="5873"/>
                  </a:lnTo>
                  <a:lnTo>
                    <a:pt x="15627" y="233"/>
                  </a:lnTo>
                  <a:lnTo>
                    <a:pt x="15627" y="233"/>
                  </a:lnTo>
                  <a:lnTo>
                    <a:pt x="15601" y="156"/>
                  </a:lnTo>
                  <a:lnTo>
                    <a:pt x="15550" y="78"/>
                  </a:lnTo>
                  <a:lnTo>
                    <a:pt x="15472" y="26"/>
                  </a:lnTo>
                  <a:lnTo>
                    <a:pt x="15394" y="0"/>
                  </a:lnTo>
                  <a:lnTo>
                    <a:pt x="153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26"/>
            <p:cNvSpPr/>
            <p:nvPr/>
          </p:nvSpPr>
          <p:spPr>
            <a:xfrm>
              <a:off x="1767200" y="4048550"/>
              <a:ext cx="327300" cy="89275"/>
            </a:xfrm>
            <a:custGeom>
              <a:rect b="b" l="l" r="r" t="t"/>
              <a:pathLst>
                <a:path extrusionOk="0" h="3571" w="13092">
                  <a:moveTo>
                    <a:pt x="12833" y="0"/>
                  </a:moveTo>
                  <a:lnTo>
                    <a:pt x="233" y="0"/>
                  </a:lnTo>
                  <a:lnTo>
                    <a:pt x="233" y="0"/>
                  </a:lnTo>
                  <a:lnTo>
                    <a:pt x="156" y="26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1" y="233"/>
                  </a:lnTo>
                  <a:lnTo>
                    <a:pt x="1" y="3338"/>
                  </a:lnTo>
                  <a:lnTo>
                    <a:pt x="1" y="3338"/>
                  </a:lnTo>
                  <a:lnTo>
                    <a:pt x="26" y="3441"/>
                  </a:lnTo>
                  <a:lnTo>
                    <a:pt x="78" y="3519"/>
                  </a:lnTo>
                  <a:lnTo>
                    <a:pt x="156" y="3570"/>
                  </a:lnTo>
                  <a:lnTo>
                    <a:pt x="233" y="3570"/>
                  </a:lnTo>
                  <a:lnTo>
                    <a:pt x="12833" y="3570"/>
                  </a:lnTo>
                  <a:lnTo>
                    <a:pt x="12833" y="3570"/>
                  </a:lnTo>
                  <a:lnTo>
                    <a:pt x="12936" y="3570"/>
                  </a:lnTo>
                  <a:lnTo>
                    <a:pt x="13014" y="3519"/>
                  </a:lnTo>
                  <a:lnTo>
                    <a:pt x="13066" y="3441"/>
                  </a:lnTo>
                  <a:lnTo>
                    <a:pt x="13091" y="3338"/>
                  </a:lnTo>
                  <a:lnTo>
                    <a:pt x="13091" y="233"/>
                  </a:lnTo>
                  <a:lnTo>
                    <a:pt x="13091" y="233"/>
                  </a:lnTo>
                  <a:lnTo>
                    <a:pt x="13066" y="155"/>
                  </a:lnTo>
                  <a:lnTo>
                    <a:pt x="13014" y="78"/>
                  </a:lnTo>
                  <a:lnTo>
                    <a:pt x="12936" y="26"/>
                  </a:lnTo>
                  <a:lnTo>
                    <a:pt x="12833" y="0"/>
                  </a:lnTo>
                  <a:lnTo>
                    <a:pt x="12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26"/>
            <p:cNvSpPr/>
            <p:nvPr/>
          </p:nvSpPr>
          <p:spPr>
            <a:xfrm>
              <a:off x="1854525" y="4016850"/>
              <a:ext cx="152650" cy="153300"/>
            </a:xfrm>
            <a:custGeom>
              <a:rect b="b" l="l" r="r" t="t"/>
              <a:pathLst>
                <a:path extrusionOk="0" h="6132" w="6106">
                  <a:moveTo>
                    <a:pt x="3053" y="6132"/>
                  </a:moveTo>
                  <a:lnTo>
                    <a:pt x="3053" y="6132"/>
                  </a:lnTo>
                  <a:lnTo>
                    <a:pt x="3363" y="6106"/>
                  </a:lnTo>
                  <a:lnTo>
                    <a:pt x="3674" y="6054"/>
                  </a:lnTo>
                  <a:lnTo>
                    <a:pt x="3958" y="5977"/>
                  </a:lnTo>
                  <a:lnTo>
                    <a:pt x="4243" y="5873"/>
                  </a:lnTo>
                  <a:lnTo>
                    <a:pt x="4502" y="5744"/>
                  </a:lnTo>
                  <a:lnTo>
                    <a:pt x="4761" y="5589"/>
                  </a:lnTo>
                  <a:lnTo>
                    <a:pt x="4993" y="5408"/>
                  </a:lnTo>
                  <a:lnTo>
                    <a:pt x="5226" y="5226"/>
                  </a:lnTo>
                  <a:lnTo>
                    <a:pt x="5407" y="4994"/>
                  </a:lnTo>
                  <a:lnTo>
                    <a:pt x="5588" y="4761"/>
                  </a:lnTo>
                  <a:lnTo>
                    <a:pt x="5744" y="4528"/>
                  </a:lnTo>
                  <a:lnTo>
                    <a:pt x="5873" y="4243"/>
                  </a:lnTo>
                  <a:lnTo>
                    <a:pt x="5976" y="3959"/>
                  </a:lnTo>
                  <a:lnTo>
                    <a:pt x="6054" y="3674"/>
                  </a:lnTo>
                  <a:lnTo>
                    <a:pt x="6106" y="3364"/>
                  </a:lnTo>
                  <a:lnTo>
                    <a:pt x="6106" y="3053"/>
                  </a:lnTo>
                  <a:lnTo>
                    <a:pt x="6106" y="3053"/>
                  </a:lnTo>
                  <a:lnTo>
                    <a:pt x="6106" y="2743"/>
                  </a:lnTo>
                  <a:lnTo>
                    <a:pt x="6054" y="2432"/>
                  </a:lnTo>
                  <a:lnTo>
                    <a:pt x="5976" y="2148"/>
                  </a:lnTo>
                  <a:lnTo>
                    <a:pt x="5873" y="1863"/>
                  </a:lnTo>
                  <a:lnTo>
                    <a:pt x="5744" y="1604"/>
                  </a:lnTo>
                  <a:lnTo>
                    <a:pt x="5588" y="1346"/>
                  </a:lnTo>
                  <a:lnTo>
                    <a:pt x="5407" y="1113"/>
                  </a:lnTo>
                  <a:lnTo>
                    <a:pt x="5226" y="906"/>
                  </a:lnTo>
                  <a:lnTo>
                    <a:pt x="4993" y="699"/>
                  </a:lnTo>
                  <a:lnTo>
                    <a:pt x="4761" y="518"/>
                  </a:lnTo>
                  <a:lnTo>
                    <a:pt x="4502" y="363"/>
                  </a:lnTo>
                  <a:lnTo>
                    <a:pt x="4243" y="233"/>
                  </a:lnTo>
                  <a:lnTo>
                    <a:pt x="3958" y="130"/>
                  </a:lnTo>
                  <a:lnTo>
                    <a:pt x="3674" y="52"/>
                  </a:lnTo>
                  <a:lnTo>
                    <a:pt x="3363" y="0"/>
                  </a:lnTo>
                  <a:lnTo>
                    <a:pt x="3053" y="0"/>
                  </a:lnTo>
                  <a:lnTo>
                    <a:pt x="3053" y="0"/>
                  </a:lnTo>
                  <a:lnTo>
                    <a:pt x="2743" y="0"/>
                  </a:lnTo>
                  <a:lnTo>
                    <a:pt x="2432" y="52"/>
                  </a:lnTo>
                  <a:lnTo>
                    <a:pt x="2147" y="130"/>
                  </a:lnTo>
                  <a:lnTo>
                    <a:pt x="1863" y="233"/>
                  </a:lnTo>
                  <a:lnTo>
                    <a:pt x="1604" y="363"/>
                  </a:lnTo>
                  <a:lnTo>
                    <a:pt x="1345" y="518"/>
                  </a:lnTo>
                  <a:lnTo>
                    <a:pt x="1113" y="699"/>
                  </a:lnTo>
                  <a:lnTo>
                    <a:pt x="880" y="906"/>
                  </a:lnTo>
                  <a:lnTo>
                    <a:pt x="699" y="1113"/>
                  </a:lnTo>
                  <a:lnTo>
                    <a:pt x="518" y="1346"/>
                  </a:lnTo>
                  <a:lnTo>
                    <a:pt x="362" y="1604"/>
                  </a:lnTo>
                  <a:lnTo>
                    <a:pt x="233" y="1863"/>
                  </a:lnTo>
                  <a:lnTo>
                    <a:pt x="130" y="2148"/>
                  </a:lnTo>
                  <a:lnTo>
                    <a:pt x="52" y="2432"/>
                  </a:lnTo>
                  <a:lnTo>
                    <a:pt x="0" y="2743"/>
                  </a:lnTo>
                  <a:lnTo>
                    <a:pt x="0" y="3053"/>
                  </a:lnTo>
                  <a:lnTo>
                    <a:pt x="0" y="3053"/>
                  </a:lnTo>
                  <a:lnTo>
                    <a:pt x="0" y="3364"/>
                  </a:lnTo>
                  <a:lnTo>
                    <a:pt x="52" y="3674"/>
                  </a:lnTo>
                  <a:lnTo>
                    <a:pt x="130" y="3959"/>
                  </a:lnTo>
                  <a:lnTo>
                    <a:pt x="233" y="4243"/>
                  </a:lnTo>
                  <a:lnTo>
                    <a:pt x="362" y="4528"/>
                  </a:lnTo>
                  <a:lnTo>
                    <a:pt x="518" y="4761"/>
                  </a:lnTo>
                  <a:lnTo>
                    <a:pt x="699" y="4994"/>
                  </a:lnTo>
                  <a:lnTo>
                    <a:pt x="880" y="5226"/>
                  </a:lnTo>
                  <a:lnTo>
                    <a:pt x="1113" y="5408"/>
                  </a:lnTo>
                  <a:lnTo>
                    <a:pt x="1345" y="5589"/>
                  </a:lnTo>
                  <a:lnTo>
                    <a:pt x="1604" y="5744"/>
                  </a:lnTo>
                  <a:lnTo>
                    <a:pt x="1863" y="5873"/>
                  </a:lnTo>
                  <a:lnTo>
                    <a:pt x="2147" y="5977"/>
                  </a:lnTo>
                  <a:lnTo>
                    <a:pt x="2432" y="6054"/>
                  </a:lnTo>
                  <a:lnTo>
                    <a:pt x="2743" y="6106"/>
                  </a:lnTo>
                  <a:lnTo>
                    <a:pt x="3053" y="6132"/>
                  </a:lnTo>
                  <a:lnTo>
                    <a:pt x="3053" y="613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26"/>
            <p:cNvSpPr/>
            <p:nvPr/>
          </p:nvSpPr>
          <p:spPr>
            <a:xfrm>
              <a:off x="1843525" y="4286550"/>
              <a:ext cx="174650" cy="100925"/>
            </a:xfrm>
            <a:custGeom>
              <a:rect b="b" l="l" r="r" t="t"/>
              <a:pathLst>
                <a:path extrusionOk="0" h="4037" w="6986">
                  <a:moveTo>
                    <a:pt x="6986" y="260"/>
                  </a:moveTo>
                  <a:lnTo>
                    <a:pt x="6986" y="260"/>
                  </a:lnTo>
                  <a:lnTo>
                    <a:pt x="6908" y="803"/>
                  </a:lnTo>
                  <a:lnTo>
                    <a:pt x="6805" y="1294"/>
                  </a:lnTo>
                  <a:lnTo>
                    <a:pt x="6649" y="1786"/>
                  </a:lnTo>
                  <a:lnTo>
                    <a:pt x="6468" y="2252"/>
                  </a:lnTo>
                  <a:lnTo>
                    <a:pt x="6235" y="2691"/>
                  </a:lnTo>
                  <a:lnTo>
                    <a:pt x="6003" y="3080"/>
                  </a:lnTo>
                  <a:lnTo>
                    <a:pt x="5744" y="3416"/>
                  </a:lnTo>
                  <a:lnTo>
                    <a:pt x="5433" y="3752"/>
                  </a:lnTo>
                  <a:lnTo>
                    <a:pt x="3519" y="4037"/>
                  </a:lnTo>
                  <a:lnTo>
                    <a:pt x="1553" y="3752"/>
                  </a:lnTo>
                  <a:lnTo>
                    <a:pt x="1553" y="3752"/>
                  </a:lnTo>
                  <a:lnTo>
                    <a:pt x="1242" y="3416"/>
                  </a:lnTo>
                  <a:lnTo>
                    <a:pt x="983" y="3080"/>
                  </a:lnTo>
                  <a:lnTo>
                    <a:pt x="751" y="2691"/>
                  </a:lnTo>
                  <a:lnTo>
                    <a:pt x="518" y="2252"/>
                  </a:lnTo>
                  <a:lnTo>
                    <a:pt x="337" y="1786"/>
                  </a:lnTo>
                  <a:lnTo>
                    <a:pt x="181" y="1294"/>
                  </a:lnTo>
                  <a:lnTo>
                    <a:pt x="78" y="803"/>
                  </a:lnTo>
                  <a:lnTo>
                    <a:pt x="0" y="260"/>
                  </a:lnTo>
                  <a:lnTo>
                    <a:pt x="0" y="260"/>
                  </a:lnTo>
                  <a:lnTo>
                    <a:pt x="0" y="130"/>
                  </a:lnTo>
                  <a:lnTo>
                    <a:pt x="52" y="53"/>
                  </a:lnTo>
                  <a:lnTo>
                    <a:pt x="130" y="27"/>
                  </a:lnTo>
                  <a:lnTo>
                    <a:pt x="207" y="1"/>
                  </a:lnTo>
                  <a:lnTo>
                    <a:pt x="6779" y="1"/>
                  </a:lnTo>
                  <a:lnTo>
                    <a:pt x="6779" y="1"/>
                  </a:lnTo>
                  <a:lnTo>
                    <a:pt x="6856" y="27"/>
                  </a:lnTo>
                  <a:lnTo>
                    <a:pt x="6934" y="53"/>
                  </a:lnTo>
                  <a:lnTo>
                    <a:pt x="6986" y="130"/>
                  </a:lnTo>
                  <a:lnTo>
                    <a:pt x="6986" y="260"/>
                  </a:lnTo>
                  <a:lnTo>
                    <a:pt x="6986" y="2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26"/>
            <p:cNvSpPr/>
            <p:nvPr/>
          </p:nvSpPr>
          <p:spPr>
            <a:xfrm>
              <a:off x="1870050" y="4380350"/>
              <a:ext cx="120975" cy="23300"/>
            </a:xfrm>
            <a:custGeom>
              <a:rect b="b" l="l" r="r" t="t"/>
              <a:pathLst>
                <a:path extrusionOk="0" h="932" w="4839">
                  <a:moveTo>
                    <a:pt x="492" y="932"/>
                  </a:moveTo>
                  <a:lnTo>
                    <a:pt x="4372" y="932"/>
                  </a:lnTo>
                  <a:lnTo>
                    <a:pt x="4372" y="932"/>
                  </a:lnTo>
                  <a:lnTo>
                    <a:pt x="4476" y="932"/>
                  </a:lnTo>
                  <a:lnTo>
                    <a:pt x="4553" y="906"/>
                  </a:lnTo>
                  <a:lnTo>
                    <a:pt x="4631" y="854"/>
                  </a:lnTo>
                  <a:lnTo>
                    <a:pt x="4709" y="802"/>
                  </a:lnTo>
                  <a:lnTo>
                    <a:pt x="4760" y="725"/>
                  </a:lnTo>
                  <a:lnTo>
                    <a:pt x="4812" y="647"/>
                  </a:lnTo>
                  <a:lnTo>
                    <a:pt x="4838" y="543"/>
                  </a:lnTo>
                  <a:lnTo>
                    <a:pt x="4838" y="466"/>
                  </a:lnTo>
                  <a:lnTo>
                    <a:pt x="4838" y="466"/>
                  </a:lnTo>
                  <a:lnTo>
                    <a:pt x="4838" y="362"/>
                  </a:lnTo>
                  <a:lnTo>
                    <a:pt x="4812" y="285"/>
                  </a:lnTo>
                  <a:lnTo>
                    <a:pt x="4760" y="207"/>
                  </a:lnTo>
                  <a:lnTo>
                    <a:pt x="4709" y="130"/>
                  </a:lnTo>
                  <a:lnTo>
                    <a:pt x="4631" y="78"/>
                  </a:lnTo>
                  <a:lnTo>
                    <a:pt x="4553" y="26"/>
                  </a:lnTo>
                  <a:lnTo>
                    <a:pt x="4476" y="0"/>
                  </a:lnTo>
                  <a:lnTo>
                    <a:pt x="4372" y="0"/>
                  </a:lnTo>
                  <a:lnTo>
                    <a:pt x="492" y="0"/>
                  </a:lnTo>
                  <a:lnTo>
                    <a:pt x="492" y="0"/>
                  </a:lnTo>
                  <a:lnTo>
                    <a:pt x="388" y="0"/>
                  </a:lnTo>
                  <a:lnTo>
                    <a:pt x="311" y="26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104" y="207"/>
                  </a:lnTo>
                  <a:lnTo>
                    <a:pt x="52" y="285"/>
                  </a:lnTo>
                  <a:lnTo>
                    <a:pt x="26" y="362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6" y="543"/>
                  </a:lnTo>
                  <a:lnTo>
                    <a:pt x="52" y="647"/>
                  </a:lnTo>
                  <a:lnTo>
                    <a:pt x="104" y="725"/>
                  </a:lnTo>
                  <a:lnTo>
                    <a:pt x="155" y="802"/>
                  </a:lnTo>
                  <a:lnTo>
                    <a:pt x="207" y="854"/>
                  </a:lnTo>
                  <a:lnTo>
                    <a:pt x="311" y="906"/>
                  </a:lnTo>
                  <a:lnTo>
                    <a:pt x="388" y="932"/>
                  </a:lnTo>
                  <a:lnTo>
                    <a:pt x="492" y="932"/>
                  </a:lnTo>
                  <a:lnTo>
                    <a:pt x="492" y="9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26"/>
            <p:cNvSpPr/>
            <p:nvPr/>
          </p:nvSpPr>
          <p:spPr>
            <a:xfrm>
              <a:off x="1729675" y="4011025"/>
              <a:ext cx="402975" cy="398450"/>
            </a:xfrm>
            <a:custGeom>
              <a:rect b="b" l="l" r="r" t="t"/>
              <a:pathLst>
                <a:path extrusionOk="0" h="15938" w="16119">
                  <a:moveTo>
                    <a:pt x="7788" y="1863"/>
                  </a:moveTo>
                  <a:lnTo>
                    <a:pt x="7788" y="2769"/>
                  </a:lnTo>
                  <a:lnTo>
                    <a:pt x="7607" y="2640"/>
                  </a:lnTo>
                  <a:lnTo>
                    <a:pt x="7530" y="2562"/>
                  </a:lnTo>
                  <a:lnTo>
                    <a:pt x="7504" y="2484"/>
                  </a:lnTo>
                  <a:lnTo>
                    <a:pt x="7478" y="2381"/>
                  </a:lnTo>
                  <a:lnTo>
                    <a:pt x="7504" y="2251"/>
                  </a:lnTo>
                  <a:lnTo>
                    <a:pt x="7530" y="2122"/>
                  </a:lnTo>
                  <a:lnTo>
                    <a:pt x="7607" y="2019"/>
                  </a:lnTo>
                  <a:lnTo>
                    <a:pt x="7685" y="1915"/>
                  </a:lnTo>
                  <a:lnTo>
                    <a:pt x="7788" y="1863"/>
                  </a:lnTo>
                  <a:close/>
                  <a:moveTo>
                    <a:pt x="8280" y="3467"/>
                  </a:moveTo>
                  <a:lnTo>
                    <a:pt x="8409" y="3519"/>
                  </a:lnTo>
                  <a:lnTo>
                    <a:pt x="8539" y="3597"/>
                  </a:lnTo>
                  <a:lnTo>
                    <a:pt x="8642" y="3700"/>
                  </a:lnTo>
                  <a:lnTo>
                    <a:pt x="8694" y="3855"/>
                  </a:lnTo>
                  <a:lnTo>
                    <a:pt x="8746" y="4011"/>
                  </a:lnTo>
                  <a:lnTo>
                    <a:pt x="8720" y="4166"/>
                  </a:lnTo>
                  <a:lnTo>
                    <a:pt x="8668" y="4321"/>
                  </a:lnTo>
                  <a:lnTo>
                    <a:pt x="8590" y="4476"/>
                  </a:lnTo>
                  <a:lnTo>
                    <a:pt x="8461" y="4606"/>
                  </a:lnTo>
                  <a:lnTo>
                    <a:pt x="8280" y="4683"/>
                  </a:lnTo>
                  <a:lnTo>
                    <a:pt x="8280" y="3467"/>
                  </a:lnTo>
                  <a:close/>
                  <a:moveTo>
                    <a:pt x="8047" y="880"/>
                  </a:moveTo>
                  <a:lnTo>
                    <a:pt x="7944" y="906"/>
                  </a:lnTo>
                  <a:lnTo>
                    <a:pt x="7866" y="958"/>
                  </a:lnTo>
                  <a:lnTo>
                    <a:pt x="7814" y="1035"/>
                  </a:lnTo>
                  <a:lnTo>
                    <a:pt x="7788" y="1113"/>
                  </a:lnTo>
                  <a:lnTo>
                    <a:pt x="7788" y="1372"/>
                  </a:lnTo>
                  <a:lnTo>
                    <a:pt x="7685" y="1398"/>
                  </a:lnTo>
                  <a:lnTo>
                    <a:pt x="7555" y="1449"/>
                  </a:lnTo>
                  <a:lnTo>
                    <a:pt x="7452" y="1527"/>
                  </a:lnTo>
                  <a:lnTo>
                    <a:pt x="7348" y="1605"/>
                  </a:lnTo>
                  <a:lnTo>
                    <a:pt x="7245" y="1682"/>
                  </a:lnTo>
                  <a:lnTo>
                    <a:pt x="7167" y="1786"/>
                  </a:lnTo>
                  <a:lnTo>
                    <a:pt x="7116" y="1915"/>
                  </a:lnTo>
                  <a:lnTo>
                    <a:pt x="7064" y="2019"/>
                  </a:lnTo>
                  <a:lnTo>
                    <a:pt x="7038" y="2148"/>
                  </a:lnTo>
                  <a:lnTo>
                    <a:pt x="7012" y="2381"/>
                  </a:lnTo>
                  <a:lnTo>
                    <a:pt x="7038" y="2614"/>
                  </a:lnTo>
                  <a:lnTo>
                    <a:pt x="7090" y="2717"/>
                  </a:lnTo>
                  <a:lnTo>
                    <a:pt x="7141" y="2821"/>
                  </a:lnTo>
                  <a:lnTo>
                    <a:pt x="7219" y="2924"/>
                  </a:lnTo>
                  <a:lnTo>
                    <a:pt x="7297" y="3002"/>
                  </a:lnTo>
                  <a:lnTo>
                    <a:pt x="7555" y="3157"/>
                  </a:lnTo>
                  <a:lnTo>
                    <a:pt x="7788" y="3286"/>
                  </a:lnTo>
                  <a:lnTo>
                    <a:pt x="7788" y="4735"/>
                  </a:lnTo>
                  <a:lnTo>
                    <a:pt x="7633" y="4709"/>
                  </a:lnTo>
                  <a:lnTo>
                    <a:pt x="7478" y="4632"/>
                  </a:lnTo>
                  <a:lnTo>
                    <a:pt x="7271" y="4528"/>
                  </a:lnTo>
                  <a:lnTo>
                    <a:pt x="7193" y="4502"/>
                  </a:lnTo>
                  <a:lnTo>
                    <a:pt x="7090" y="4502"/>
                  </a:lnTo>
                  <a:lnTo>
                    <a:pt x="7012" y="4528"/>
                  </a:lnTo>
                  <a:lnTo>
                    <a:pt x="6960" y="4606"/>
                  </a:lnTo>
                  <a:lnTo>
                    <a:pt x="6909" y="4683"/>
                  </a:lnTo>
                  <a:lnTo>
                    <a:pt x="6909" y="4787"/>
                  </a:lnTo>
                  <a:lnTo>
                    <a:pt x="6960" y="4864"/>
                  </a:lnTo>
                  <a:lnTo>
                    <a:pt x="7012" y="4916"/>
                  </a:lnTo>
                  <a:lnTo>
                    <a:pt x="7271" y="5071"/>
                  </a:lnTo>
                  <a:lnTo>
                    <a:pt x="7530" y="5149"/>
                  </a:lnTo>
                  <a:lnTo>
                    <a:pt x="7788" y="5201"/>
                  </a:lnTo>
                  <a:lnTo>
                    <a:pt x="7788" y="5459"/>
                  </a:lnTo>
                  <a:lnTo>
                    <a:pt x="7814" y="5563"/>
                  </a:lnTo>
                  <a:lnTo>
                    <a:pt x="7866" y="5615"/>
                  </a:lnTo>
                  <a:lnTo>
                    <a:pt x="7944" y="5666"/>
                  </a:lnTo>
                  <a:lnTo>
                    <a:pt x="8047" y="5692"/>
                  </a:lnTo>
                  <a:lnTo>
                    <a:pt x="8125" y="5666"/>
                  </a:lnTo>
                  <a:lnTo>
                    <a:pt x="8202" y="5615"/>
                  </a:lnTo>
                  <a:lnTo>
                    <a:pt x="8254" y="5563"/>
                  </a:lnTo>
                  <a:lnTo>
                    <a:pt x="8280" y="5459"/>
                  </a:lnTo>
                  <a:lnTo>
                    <a:pt x="8280" y="5175"/>
                  </a:lnTo>
                  <a:lnTo>
                    <a:pt x="8487" y="5123"/>
                  </a:lnTo>
                  <a:lnTo>
                    <a:pt x="8668" y="5020"/>
                  </a:lnTo>
                  <a:lnTo>
                    <a:pt x="8823" y="4890"/>
                  </a:lnTo>
                  <a:lnTo>
                    <a:pt x="8952" y="4761"/>
                  </a:lnTo>
                  <a:lnTo>
                    <a:pt x="9030" y="4632"/>
                  </a:lnTo>
                  <a:lnTo>
                    <a:pt x="9108" y="4502"/>
                  </a:lnTo>
                  <a:lnTo>
                    <a:pt x="9159" y="4373"/>
                  </a:lnTo>
                  <a:lnTo>
                    <a:pt x="9185" y="4244"/>
                  </a:lnTo>
                  <a:lnTo>
                    <a:pt x="9211" y="4114"/>
                  </a:lnTo>
                  <a:lnTo>
                    <a:pt x="9211" y="3959"/>
                  </a:lnTo>
                  <a:lnTo>
                    <a:pt x="9185" y="3830"/>
                  </a:lnTo>
                  <a:lnTo>
                    <a:pt x="9159" y="3700"/>
                  </a:lnTo>
                  <a:lnTo>
                    <a:pt x="9056" y="3493"/>
                  </a:lnTo>
                  <a:lnTo>
                    <a:pt x="8927" y="3312"/>
                  </a:lnTo>
                  <a:lnTo>
                    <a:pt x="8720" y="3157"/>
                  </a:lnTo>
                  <a:lnTo>
                    <a:pt x="8487" y="3053"/>
                  </a:lnTo>
                  <a:lnTo>
                    <a:pt x="8280" y="2976"/>
                  </a:lnTo>
                  <a:lnTo>
                    <a:pt x="8280" y="1837"/>
                  </a:lnTo>
                  <a:lnTo>
                    <a:pt x="8409" y="1863"/>
                  </a:lnTo>
                  <a:lnTo>
                    <a:pt x="8487" y="1915"/>
                  </a:lnTo>
                  <a:lnTo>
                    <a:pt x="8564" y="1967"/>
                  </a:lnTo>
                  <a:lnTo>
                    <a:pt x="8642" y="2019"/>
                  </a:lnTo>
                  <a:lnTo>
                    <a:pt x="8746" y="2044"/>
                  </a:lnTo>
                  <a:lnTo>
                    <a:pt x="8823" y="2019"/>
                  </a:lnTo>
                  <a:lnTo>
                    <a:pt x="8901" y="1967"/>
                  </a:lnTo>
                  <a:lnTo>
                    <a:pt x="8952" y="1889"/>
                  </a:lnTo>
                  <a:lnTo>
                    <a:pt x="8952" y="1786"/>
                  </a:lnTo>
                  <a:lnTo>
                    <a:pt x="8952" y="1708"/>
                  </a:lnTo>
                  <a:lnTo>
                    <a:pt x="8875" y="1631"/>
                  </a:lnTo>
                  <a:lnTo>
                    <a:pt x="8849" y="1605"/>
                  </a:lnTo>
                  <a:lnTo>
                    <a:pt x="8720" y="1527"/>
                  </a:lnTo>
                  <a:lnTo>
                    <a:pt x="8539" y="1424"/>
                  </a:lnTo>
                  <a:lnTo>
                    <a:pt x="8280" y="1346"/>
                  </a:lnTo>
                  <a:lnTo>
                    <a:pt x="8280" y="1113"/>
                  </a:lnTo>
                  <a:lnTo>
                    <a:pt x="8254" y="1035"/>
                  </a:lnTo>
                  <a:lnTo>
                    <a:pt x="8202" y="958"/>
                  </a:lnTo>
                  <a:lnTo>
                    <a:pt x="8125" y="906"/>
                  </a:lnTo>
                  <a:lnTo>
                    <a:pt x="8047" y="880"/>
                  </a:lnTo>
                  <a:close/>
                  <a:moveTo>
                    <a:pt x="6365" y="466"/>
                  </a:moveTo>
                  <a:lnTo>
                    <a:pt x="6029" y="699"/>
                  </a:lnTo>
                  <a:lnTo>
                    <a:pt x="5719" y="958"/>
                  </a:lnTo>
                  <a:lnTo>
                    <a:pt x="5460" y="1268"/>
                  </a:lnTo>
                  <a:lnTo>
                    <a:pt x="1502" y="1268"/>
                  </a:lnTo>
                  <a:lnTo>
                    <a:pt x="1424" y="1294"/>
                  </a:lnTo>
                  <a:lnTo>
                    <a:pt x="1346" y="1320"/>
                  </a:lnTo>
                  <a:lnTo>
                    <a:pt x="1295" y="1398"/>
                  </a:lnTo>
                  <a:lnTo>
                    <a:pt x="1269" y="1501"/>
                  </a:lnTo>
                  <a:lnTo>
                    <a:pt x="1269" y="5071"/>
                  </a:lnTo>
                  <a:lnTo>
                    <a:pt x="1295" y="5175"/>
                  </a:lnTo>
                  <a:lnTo>
                    <a:pt x="1346" y="5253"/>
                  </a:lnTo>
                  <a:lnTo>
                    <a:pt x="1424" y="5304"/>
                  </a:lnTo>
                  <a:lnTo>
                    <a:pt x="1502" y="5330"/>
                  </a:lnTo>
                  <a:lnTo>
                    <a:pt x="3002" y="5330"/>
                  </a:lnTo>
                  <a:lnTo>
                    <a:pt x="3106" y="5304"/>
                  </a:lnTo>
                  <a:lnTo>
                    <a:pt x="3183" y="5253"/>
                  </a:lnTo>
                  <a:lnTo>
                    <a:pt x="3235" y="5175"/>
                  </a:lnTo>
                  <a:lnTo>
                    <a:pt x="3235" y="5071"/>
                  </a:lnTo>
                  <a:lnTo>
                    <a:pt x="3235" y="4994"/>
                  </a:lnTo>
                  <a:lnTo>
                    <a:pt x="3183" y="4916"/>
                  </a:lnTo>
                  <a:lnTo>
                    <a:pt x="3106" y="4864"/>
                  </a:lnTo>
                  <a:lnTo>
                    <a:pt x="3002" y="4839"/>
                  </a:lnTo>
                  <a:lnTo>
                    <a:pt x="1760" y="4839"/>
                  </a:lnTo>
                  <a:lnTo>
                    <a:pt x="1760" y="1734"/>
                  </a:lnTo>
                  <a:lnTo>
                    <a:pt x="5149" y="1734"/>
                  </a:lnTo>
                  <a:lnTo>
                    <a:pt x="4994" y="2096"/>
                  </a:lnTo>
                  <a:lnTo>
                    <a:pt x="4865" y="2484"/>
                  </a:lnTo>
                  <a:lnTo>
                    <a:pt x="4787" y="2872"/>
                  </a:lnTo>
                  <a:lnTo>
                    <a:pt x="4761" y="3286"/>
                  </a:lnTo>
                  <a:lnTo>
                    <a:pt x="4787" y="3700"/>
                  </a:lnTo>
                  <a:lnTo>
                    <a:pt x="4865" y="4114"/>
                  </a:lnTo>
                  <a:lnTo>
                    <a:pt x="4994" y="4476"/>
                  </a:lnTo>
                  <a:lnTo>
                    <a:pt x="5149" y="4839"/>
                  </a:lnTo>
                  <a:lnTo>
                    <a:pt x="4089" y="4839"/>
                  </a:lnTo>
                  <a:lnTo>
                    <a:pt x="3985" y="4864"/>
                  </a:lnTo>
                  <a:lnTo>
                    <a:pt x="3908" y="4916"/>
                  </a:lnTo>
                  <a:lnTo>
                    <a:pt x="3856" y="4994"/>
                  </a:lnTo>
                  <a:lnTo>
                    <a:pt x="3856" y="5071"/>
                  </a:lnTo>
                  <a:lnTo>
                    <a:pt x="3856" y="5175"/>
                  </a:lnTo>
                  <a:lnTo>
                    <a:pt x="3908" y="5253"/>
                  </a:lnTo>
                  <a:lnTo>
                    <a:pt x="3985" y="5304"/>
                  </a:lnTo>
                  <a:lnTo>
                    <a:pt x="4089" y="5330"/>
                  </a:lnTo>
                  <a:lnTo>
                    <a:pt x="5460" y="5330"/>
                  </a:lnTo>
                  <a:lnTo>
                    <a:pt x="5719" y="5615"/>
                  </a:lnTo>
                  <a:lnTo>
                    <a:pt x="6029" y="5899"/>
                  </a:lnTo>
                  <a:lnTo>
                    <a:pt x="6365" y="6106"/>
                  </a:lnTo>
                  <a:lnTo>
                    <a:pt x="467" y="6106"/>
                  </a:lnTo>
                  <a:lnTo>
                    <a:pt x="467" y="466"/>
                  </a:lnTo>
                  <a:close/>
                  <a:moveTo>
                    <a:pt x="8047" y="466"/>
                  </a:moveTo>
                  <a:lnTo>
                    <a:pt x="8357" y="492"/>
                  </a:lnTo>
                  <a:lnTo>
                    <a:pt x="8616" y="518"/>
                  </a:lnTo>
                  <a:lnTo>
                    <a:pt x="8901" y="596"/>
                  </a:lnTo>
                  <a:lnTo>
                    <a:pt x="9159" y="699"/>
                  </a:lnTo>
                  <a:lnTo>
                    <a:pt x="9418" y="803"/>
                  </a:lnTo>
                  <a:lnTo>
                    <a:pt x="9651" y="958"/>
                  </a:lnTo>
                  <a:lnTo>
                    <a:pt x="9858" y="1113"/>
                  </a:lnTo>
                  <a:lnTo>
                    <a:pt x="10065" y="1294"/>
                  </a:lnTo>
                  <a:lnTo>
                    <a:pt x="10246" y="1501"/>
                  </a:lnTo>
                  <a:lnTo>
                    <a:pt x="10401" y="1734"/>
                  </a:lnTo>
                  <a:lnTo>
                    <a:pt x="10557" y="1967"/>
                  </a:lnTo>
                  <a:lnTo>
                    <a:pt x="10660" y="2200"/>
                  </a:lnTo>
                  <a:lnTo>
                    <a:pt x="10763" y="2458"/>
                  </a:lnTo>
                  <a:lnTo>
                    <a:pt x="10841" y="2743"/>
                  </a:lnTo>
                  <a:lnTo>
                    <a:pt x="10867" y="3002"/>
                  </a:lnTo>
                  <a:lnTo>
                    <a:pt x="10893" y="3286"/>
                  </a:lnTo>
                  <a:lnTo>
                    <a:pt x="10867" y="3571"/>
                  </a:lnTo>
                  <a:lnTo>
                    <a:pt x="10841" y="3855"/>
                  </a:lnTo>
                  <a:lnTo>
                    <a:pt x="10763" y="4114"/>
                  </a:lnTo>
                  <a:lnTo>
                    <a:pt x="10660" y="4373"/>
                  </a:lnTo>
                  <a:lnTo>
                    <a:pt x="10557" y="4632"/>
                  </a:lnTo>
                  <a:lnTo>
                    <a:pt x="10401" y="4864"/>
                  </a:lnTo>
                  <a:lnTo>
                    <a:pt x="10246" y="5071"/>
                  </a:lnTo>
                  <a:lnTo>
                    <a:pt x="10065" y="5278"/>
                  </a:lnTo>
                  <a:lnTo>
                    <a:pt x="9858" y="5485"/>
                  </a:lnTo>
                  <a:lnTo>
                    <a:pt x="9625" y="5641"/>
                  </a:lnTo>
                  <a:lnTo>
                    <a:pt x="9392" y="5796"/>
                  </a:lnTo>
                  <a:lnTo>
                    <a:pt x="9134" y="5899"/>
                  </a:lnTo>
                  <a:lnTo>
                    <a:pt x="8875" y="6003"/>
                  </a:lnTo>
                  <a:lnTo>
                    <a:pt x="8616" y="6055"/>
                  </a:lnTo>
                  <a:lnTo>
                    <a:pt x="8332" y="6106"/>
                  </a:lnTo>
                  <a:lnTo>
                    <a:pt x="7762" y="6106"/>
                  </a:lnTo>
                  <a:lnTo>
                    <a:pt x="7478" y="6055"/>
                  </a:lnTo>
                  <a:lnTo>
                    <a:pt x="7219" y="5977"/>
                  </a:lnTo>
                  <a:lnTo>
                    <a:pt x="6960" y="5899"/>
                  </a:lnTo>
                  <a:lnTo>
                    <a:pt x="6702" y="5770"/>
                  </a:lnTo>
                  <a:lnTo>
                    <a:pt x="6469" y="5641"/>
                  </a:lnTo>
                  <a:lnTo>
                    <a:pt x="6262" y="5459"/>
                  </a:lnTo>
                  <a:lnTo>
                    <a:pt x="6055" y="5278"/>
                  </a:lnTo>
                  <a:lnTo>
                    <a:pt x="5874" y="5071"/>
                  </a:lnTo>
                  <a:lnTo>
                    <a:pt x="5719" y="4864"/>
                  </a:lnTo>
                  <a:lnTo>
                    <a:pt x="5563" y="4632"/>
                  </a:lnTo>
                  <a:lnTo>
                    <a:pt x="5460" y="4373"/>
                  </a:lnTo>
                  <a:lnTo>
                    <a:pt x="5356" y="4114"/>
                  </a:lnTo>
                  <a:lnTo>
                    <a:pt x="5279" y="3855"/>
                  </a:lnTo>
                  <a:lnTo>
                    <a:pt x="5253" y="3571"/>
                  </a:lnTo>
                  <a:lnTo>
                    <a:pt x="5227" y="3286"/>
                  </a:lnTo>
                  <a:lnTo>
                    <a:pt x="5253" y="3002"/>
                  </a:lnTo>
                  <a:lnTo>
                    <a:pt x="5279" y="2743"/>
                  </a:lnTo>
                  <a:lnTo>
                    <a:pt x="5356" y="2458"/>
                  </a:lnTo>
                  <a:lnTo>
                    <a:pt x="5460" y="2200"/>
                  </a:lnTo>
                  <a:lnTo>
                    <a:pt x="5563" y="1967"/>
                  </a:lnTo>
                  <a:lnTo>
                    <a:pt x="5719" y="1734"/>
                  </a:lnTo>
                  <a:lnTo>
                    <a:pt x="5874" y="1501"/>
                  </a:lnTo>
                  <a:lnTo>
                    <a:pt x="6055" y="1294"/>
                  </a:lnTo>
                  <a:lnTo>
                    <a:pt x="6262" y="1113"/>
                  </a:lnTo>
                  <a:lnTo>
                    <a:pt x="6469" y="958"/>
                  </a:lnTo>
                  <a:lnTo>
                    <a:pt x="6702" y="803"/>
                  </a:lnTo>
                  <a:lnTo>
                    <a:pt x="6960" y="699"/>
                  </a:lnTo>
                  <a:lnTo>
                    <a:pt x="7219" y="596"/>
                  </a:lnTo>
                  <a:lnTo>
                    <a:pt x="7478" y="518"/>
                  </a:lnTo>
                  <a:lnTo>
                    <a:pt x="7762" y="492"/>
                  </a:lnTo>
                  <a:lnTo>
                    <a:pt x="8047" y="466"/>
                  </a:lnTo>
                  <a:close/>
                  <a:moveTo>
                    <a:pt x="15627" y="466"/>
                  </a:moveTo>
                  <a:lnTo>
                    <a:pt x="15627" y="6106"/>
                  </a:lnTo>
                  <a:lnTo>
                    <a:pt x="9755" y="6106"/>
                  </a:lnTo>
                  <a:lnTo>
                    <a:pt x="10091" y="5899"/>
                  </a:lnTo>
                  <a:lnTo>
                    <a:pt x="10401" y="5615"/>
                  </a:lnTo>
                  <a:lnTo>
                    <a:pt x="10660" y="5330"/>
                  </a:lnTo>
                  <a:lnTo>
                    <a:pt x="14592" y="5330"/>
                  </a:lnTo>
                  <a:lnTo>
                    <a:pt x="14696" y="5304"/>
                  </a:lnTo>
                  <a:lnTo>
                    <a:pt x="14774" y="5253"/>
                  </a:lnTo>
                  <a:lnTo>
                    <a:pt x="14825" y="5175"/>
                  </a:lnTo>
                  <a:lnTo>
                    <a:pt x="14851" y="5071"/>
                  </a:lnTo>
                  <a:lnTo>
                    <a:pt x="14851" y="1501"/>
                  </a:lnTo>
                  <a:lnTo>
                    <a:pt x="14825" y="1398"/>
                  </a:lnTo>
                  <a:lnTo>
                    <a:pt x="14774" y="1320"/>
                  </a:lnTo>
                  <a:lnTo>
                    <a:pt x="14696" y="1294"/>
                  </a:lnTo>
                  <a:lnTo>
                    <a:pt x="14592" y="1268"/>
                  </a:lnTo>
                  <a:lnTo>
                    <a:pt x="13118" y="1268"/>
                  </a:lnTo>
                  <a:lnTo>
                    <a:pt x="13014" y="1294"/>
                  </a:lnTo>
                  <a:lnTo>
                    <a:pt x="12937" y="1320"/>
                  </a:lnTo>
                  <a:lnTo>
                    <a:pt x="12885" y="1398"/>
                  </a:lnTo>
                  <a:lnTo>
                    <a:pt x="12885" y="1501"/>
                  </a:lnTo>
                  <a:lnTo>
                    <a:pt x="12885" y="1579"/>
                  </a:lnTo>
                  <a:lnTo>
                    <a:pt x="12937" y="1656"/>
                  </a:lnTo>
                  <a:lnTo>
                    <a:pt x="13014" y="1708"/>
                  </a:lnTo>
                  <a:lnTo>
                    <a:pt x="13118" y="1734"/>
                  </a:lnTo>
                  <a:lnTo>
                    <a:pt x="14360" y="1734"/>
                  </a:lnTo>
                  <a:lnTo>
                    <a:pt x="14360" y="4839"/>
                  </a:lnTo>
                  <a:lnTo>
                    <a:pt x="10970" y="4839"/>
                  </a:lnTo>
                  <a:lnTo>
                    <a:pt x="11126" y="4476"/>
                  </a:lnTo>
                  <a:lnTo>
                    <a:pt x="11255" y="4114"/>
                  </a:lnTo>
                  <a:lnTo>
                    <a:pt x="11333" y="3700"/>
                  </a:lnTo>
                  <a:lnTo>
                    <a:pt x="11359" y="3286"/>
                  </a:lnTo>
                  <a:lnTo>
                    <a:pt x="11333" y="2872"/>
                  </a:lnTo>
                  <a:lnTo>
                    <a:pt x="11255" y="2484"/>
                  </a:lnTo>
                  <a:lnTo>
                    <a:pt x="11126" y="2096"/>
                  </a:lnTo>
                  <a:lnTo>
                    <a:pt x="10970" y="1734"/>
                  </a:lnTo>
                  <a:lnTo>
                    <a:pt x="12031" y="1734"/>
                  </a:lnTo>
                  <a:lnTo>
                    <a:pt x="12135" y="1708"/>
                  </a:lnTo>
                  <a:lnTo>
                    <a:pt x="12212" y="1656"/>
                  </a:lnTo>
                  <a:lnTo>
                    <a:pt x="12264" y="1579"/>
                  </a:lnTo>
                  <a:lnTo>
                    <a:pt x="12264" y="1501"/>
                  </a:lnTo>
                  <a:lnTo>
                    <a:pt x="12264" y="1398"/>
                  </a:lnTo>
                  <a:lnTo>
                    <a:pt x="12212" y="1320"/>
                  </a:lnTo>
                  <a:lnTo>
                    <a:pt x="12135" y="1294"/>
                  </a:lnTo>
                  <a:lnTo>
                    <a:pt x="12031" y="1268"/>
                  </a:lnTo>
                  <a:lnTo>
                    <a:pt x="10660" y="1268"/>
                  </a:lnTo>
                  <a:lnTo>
                    <a:pt x="10401" y="958"/>
                  </a:lnTo>
                  <a:lnTo>
                    <a:pt x="10091" y="699"/>
                  </a:lnTo>
                  <a:lnTo>
                    <a:pt x="9755" y="466"/>
                  </a:lnTo>
                  <a:close/>
                  <a:moveTo>
                    <a:pt x="11488" y="7607"/>
                  </a:moveTo>
                  <a:lnTo>
                    <a:pt x="11721" y="7633"/>
                  </a:lnTo>
                  <a:lnTo>
                    <a:pt x="11954" y="7684"/>
                  </a:lnTo>
                  <a:lnTo>
                    <a:pt x="12161" y="7762"/>
                  </a:lnTo>
                  <a:lnTo>
                    <a:pt x="12135" y="7995"/>
                  </a:lnTo>
                  <a:lnTo>
                    <a:pt x="12057" y="8228"/>
                  </a:lnTo>
                  <a:lnTo>
                    <a:pt x="11979" y="8435"/>
                  </a:lnTo>
                  <a:lnTo>
                    <a:pt x="11850" y="8668"/>
                  </a:lnTo>
                  <a:lnTo>
                    <a:pt x="11747" y="8823"/>
                  </a:lnTo>
                  <a:lnTo>
                    <a:pt x="11617" y="8978"/>
                  </a:lnTo>
                  <a:lnTo>
                    <a:pt x="11462" y="9133"/>
                  </a:lnTo>
                  <a:lnTo>
                    <a:pt x="11281" y="9288"/>
                  </a:lnTo>
                  <a:lnTo>
                    <a:pt x="11074" y="9418"/>
                  </a:lnTo>
                  <a:lnTo>
                    <a:pt x="10867" y="9495"/>
                  </a:lnTo>
                  <a:lnTo>
                    <a:pt x="10660" y="9521"/>
                  </a:lnTo>
                  <a:lnTo>
                    <a:pt x="10557" y="9521"/>
                  </a:lnTo>
                  <a:lnTo>
                    <a:pt x="10453" y="9495"/>
                  </a:lnTo>
                  <a:lnTo>
                    <a:pt x="10375" y="9444"/>
                  </a:lnTo>
                  <a:lnTo>
                    <a:pt x="10272" y="9392"/>
                  </a:lnTo>
                  <a:lnTo>
                    <a:pt x="10117" y="9237"/>
                  </a:lnTo>
                  <a:lnTo>
                    <a:pt x="11229" y="8590"/>
                  </a:lnTo>
                  <a:lnTo>
                    <a:pt x="11307" y="8538"/>
                  </a:lnTo>
                  <a:lnTo>
                    <a:pt x="11333" y="8435"/>
                  </a:lnTo>
                  <a:lnTo>
                    <a:pt x="11333" y="8357"/>
                  </a:lnTo>
                  <a:lnTo>
                    <a:pt x="11307" y="8254"/>
                  </a:lnTo>
                  <a:lnTo>
                    <a:pt x="11255" y="8202"/>
                  </a:lnTo>
                  <a:lnTo>
                    <a:pt x="11177" y="8150"/>
                  </a:lnTo>
                  <a:lnTo>
                    <a:pt x="11074" y="8150"/>
                  </a:lnTo>
                  <a:lnTo>
                    <a:pt x="10996" y="8176"/>
                  </a:lnTo>
                  <a:lnTo>
                    <a:pt x="9884" y="8823"/>
                  </a:lnTo>
                  <a:lnTo>
                    <a:pt x="9832" y="8590"/>
                  </a:lnTo>
                  <a:lnTo>
                    <a:pt x="9832" y="8486"/>
                  </a:lnTo>
                  <a:lnTo>
                    <a:pt x="9832" y="8409"/>
                  </a:lnTo>
                  <a:lnTo>
                    <a:pt x="9884" y="8254"/>
                  </a:lnTo>
                  <a:lnTo>
                    <a:pt x="9961" y="8124"/>
                  </a:lnTo>
                  <a:lnTo>
                    <a:pt x="10117" y="7969"/>
                  </a:lnTo>
                  <a:lnTo>
                    <a:pt x="10298" y="7840"/>
                  </a:lnTo>
                  <a:lnTo>
                    <a:pt x="10531" y="7736"/>
                  </a:lnTo>
                  <a:lnTo>
                    <a:pt x="10763" y="7659"/>
                  </a:lnTo>
                  <a:lnTo>
                    <a:pt x="10996" y="7607"/>
                  </a:lnTo>
                  <a:close/>
                  <a:moveTo>
                    <a:pt x="10091" y="15006"/>
                  </a:moveTo>
                  <a:lnTo>
                    <a:pt x="10168" y="15058"/>
                  </a:lnTo>
                  <a:lnTo>
                    <a:pt x="10220" y="15135"/>
                  </a:lnTo>
                  <a:lnTo>
                    <a:pt x="10246" y="15239"/>
                  </a:lnTo>
                  <a:lnTo>
                    <a:pt x="10220" y="15316"/>
                  </a:lnTo>
                  <a:lnTo>
                    <a:pt x="10168" y="15394"/>
                  </a:lnTo>
                  <a:lnTo>
                    <a:pt x="10091" y="15446"/>
                  </a:lnTo>
                  <a:lnTo>
                    <a:pt x="10013" y="15472"/>
                  </a:lnTo>
                  <a:lnTo>
                    <a:pt x="6107" y="15472"/>
                  </a:lnTo>
                  <a:lnTo>
                    <a:pt x="6029" y="15446"/>
                  </a:lnTo>
                  <a:lnTo>
                    <a:pt x="5951" y="15394"/>
                  </a:lnTo>
                  <a:lnTo>
                    <a:pt x="5900" y="15316"/>
                  </a:lnTo>
                  <a:lnTo>
                    <a:pt x="5874" y="15239"/>
                  </a:lnTo>
                  <a:lnTo>
                    <a:pt x="5900" y="15135"/>
                  </a:lnTo>
                  <a:lnTo>
                    <a:pt x="5951" y="15058"/>
                  </a:lnTo>
                  <a:lnTo>
                    <a:pt x="6029" y="15006"/>
                  </a:lnTo>
                  <a:close/>
                  <a:moveTo>
                    <a:pt x="156" y="1"/>
                  </a:moveTo>
                  <a:lnTo>
                    <a:pt x="79" y="52"/>
                  </a:lnTo>
                  <a:lnTo>
                    <a:pt x="27" y="130"/>
                  </a:lnTo>
                  <a:lnTo>
                    <a:pt x="1" y="233"/>
                  </a:lnTo>
                  <a:lnTo>
                    <a:pt x="1" y="6365"/>
                  </a:lnTo>
                  <a:lnTo>
                    <a:pt x="27" y="6443"/>
                  </a:lnTo>
                  <a:lnTo>
                    <a:pt x="79" y="6520"/>
                  </a:lnTo>
                  <a:lnTo>
                    <a:pt x="156" y="6572"/>
                  </a:lnTo>
                  <a:lnTo>
                    <a:pt x="234" y="6598"/>
                  </a:lnTo>
                  <a:lnTo>
                    <a:pt x="7866" y="6598"/>
                  </a:lnTo>
                  <a:lnTo>
                    <a:pt x="7866" y="9702"/>
                  </a:lnTo>
                  <a:lnTo>
                    <a:pt x="6728" y="9056"/>
                  </a:lnTo>
                  <a:lnTo>
                    <a:pt x="6779" y="8875"/>
                  </a:lnTo>
                  <a:lnTo>
                    <a:pt x="6831" y="8693"/>
                  </a:lnTo>
                  <a:lnTo>
                    <a:pt x="6857" y="8512"/>
                  </a:lnTo>
                  <a:lnTo>
                    <a:pt x="6831" y="8305"/>
                  </a:lnTo>
                  <a:lnTo>
                    <a:pt x="6805" y="8176"/>
                  </a:lnTo>
                  <a:lnTo>
                    <a:pt x="6753" y="8047"/>
                  </a:lnTo>
                  <a:lnTo>
                    <a:pt x="6676" y="7917"/>
                  </a:lnTo>
                  <a:lnTo>
                    <a:pt x="6572" y="7788"/>
                  </a:lnTo>
                  <a:lnTo>
                    <a:pt x="6469" y="7684"/>
                  </a:lnTo>
                  <a:lnTo>
                    <a:pt x="6365" y="7581"/>
                  </a:lnTo>
                  <a:lnTo>
                    <a:pt x="6107" y="7426"/>
                  </a:lnTo>
                  <a:lnTo>
                    <a:pt x="5822" y="7296"/>
                  </a:lnTo>
                  <a:lnTo>
                    <a:pt x="5537" y="7193"/>
                  </a:lnTo>
                  <a:lnTo>
                    <a:pt x="5227" y="7141"/>
                  </a:lnTo>
                  <a:lnTo>
                    <a:pt x="4968" y="7115"/>
                  </a:lnTo>
                  <a:lnTo>
                    <a:pt x="4632" y="7141"/>
                  </a:lnTo>
                  <a:lnTo>
                    <a:pt x="4296" y="7193"/>
                  </a:lnTo>
                  <a:lnTo>
                    <a:pt x="3985" y="7296"/>
                  </a:lnTo>
                  <a:lnTo>
                    <a:pt x="3675" y="7400"/>
                  </a:lnTo>
                  <a:lnTo>
                    <a:pt x="3623" y="7452"/>
                  </a:lnTo>
                  <a:lnTo>
                    <a:pt x="3571" y="7503"/>
                  </a:lnTo>
                  <a:lnTo>
                    <a:pt x="3545" y="7581"/>
                  </a:lnTo>
                  <a:lnTo>
                    <a:pt x="3545" y="7659"/>
                  </a:lnTo>
                  <a:lnTo>
                    <a:pt x="3597" y="7969"/>
                  </a:lnTo>
                  <a:lnTo>
                    <a:pt x="3649" y="8254"/>
                  </a:lnTo>
                  <a:lnTo>
                    <a:pt x="3752" y="8538"/>
                  </a:lnTo>
                  <a:lnTo>
                    <a:pt x="3882" y="8823"/>
                  </a:lnTo>
                  <a:lnTo>
                    <a:pt x="3959" y="8900"/>
                  </a:lnTo>
                  <a:lnTo>
                    <a:pt x="4037" y="8926"/>
                  </a:lnTo>
                  <a:lnTo>
                    <a:pt x="4115" y="8952"/>
                  </a:lnTo>
                  <a:lnTo>
                    <a:pt x="4218" y="8926"/>
                  </a:lnTo>
                  <a:lnTo>
                    <a:pt x="4296" y="8849"/>
                  </a:lnTo>
                  <a:lnTo>
                    <a:pt x="4322" y="8771"/>
                  </a:lnTo>
                  <a:lnTo>
                    <a:pt x="4322" y="8693"/>
                  </a:lnTo>
                  <a:lnTo>
                    <a:pt x="4296" y="8590"/>
                  </a:lnTo>
                  <a:lnTo>
                    <a:pt x="4192" y="8357"/>
                  </a:lnTo>
                  <a:lnTo>
                    <a:pt x="4115" y="8124"/>
                  </a:lnTo>
                  <a:lnTo>
                    <a:pt x="4037" y="7762"/>
                  </a:lnTo>
                  <a:lnTo>
                    <a:pt x="4244" y="7684"/>
                  </a:lnTo>
                  <a:lnTo>
                    <a:pt x="4477" y="7633"/>
                  </a:lnTo>
                  <a:lnTo>
                    <a:pt x="4710" y="7607"/>
                  </a:lnTo>
                  <a:lnTo>
                    <a:pt x="5149" y="7607"/>
                  </a:lnTo>
                  <a:lnTo>
                    <a:pt x="5356" y="7659"/>
                  </a:lnTo>
                  <a:lnTo>
                    <a:pt x="5563" y="7710"/>
                  </a:lnTo>
                  <a:lnTo>
                    <a:pt x="5796" y="7788"/>
                  </a:lnTo>
                  <a:lnTo>
                    <a:pt x="6003" y="7891"/>
                  </a:lnTo>
                  <a:lnTo>
                    <a:pt x="6158" y="8047"/>
                  </a:lnTo>
                  <a:lnTo>
                    <a:pt x="6288" y="8202"/>
                  </a:lnTo>
                  <a:lnTo>
                    <a:pt x="6339" y="8305"/>
                  </a:lnTo>
                  <a:lnTo>
                    <a:pt x="6365" y="8383"/>
                  </a:lnTo>
                  <a:lnTo>
                    <a:pt x="6391" y="8486"/>
                  </a:lnTo>
                  <a:lnTo>
                    <a:pt x="6365" y="8590"/>
                  </a:lnTo>
                  <a:lnTo>
                    <a:pt x="6314" y="8823"/>
                  </a:lnTo>
                  <a:lnTo>
                    <a:pt x="5201" y="8176"/>
                  </a:lnTo>
                  <a:lnTo>
                    <a:pt x="5124" y="8150"/>
                  </a:lnTo>
                  <a:lnTo>
                    <a:pt x="5020" y="8150"/>
                  </a:lnTo>
                  <a:lnTo>
                    <a:pt x="4942" y="8202"/>
                  </a:lnTo>
                  <a:lnTo>
                    <a:pt x="4891" y="8254"/>
                  </a:lnTo>
                  <a:lnTo>
                    <a:pt x="4865" y="8357"/>
                  </a:lnTo>
                  <a:lnTo>
                    <a:pt x="4865" y="8435"/>
                  </a:lnTo>
                  <a:lnTo>
                    <a:pt x="4917" y="8538"/>
                  </a:lnTo>
                  <a:lnTo>
                    <a:pt x="4968" y="8590"/>
                  </a:lnTo>
                  <a:lnTo>
                    <a:pt x="6081" y="9237"/>
                  </a:lnTo>
                  <a:lnTo>
                    <a:pt x="6003" y="9314"/>
                  </a:lnTo>
                  <a:lnTo>
                    <a:pt x="5900" y="9392"/>
                  </a:lnTo>
                  <a:lnTo>
                    <a:pt x="5744" y="9495"/>
                  </a:lnTo>
                  <a:lnTo>
                    <a:pt x="5641" y="9521"/>
                  </a:lnTo>
                  <a:lnTo>
                    <a:pt x="5537" y="9521"/>
                  </a:lnTo>
                  <a:lnTo>
                    <a:pt x="5408" y="9495"/>
                  </a:lnTo>
                  <a:lnTo>
                    <a:pt x="5279" y="9470"/>
                  </a:lnTo>
                  <a:lnTo>
                    <a:pt x="5098" y="9392"/>
                  </a:lnTo>
                  <a:lnTo>
                    <a:pt x="4942" y="9288"/>
                  </a:lnTo>
                  <a:lnTo>
                    <a:pt x="4865" y="9263"/>
                  </a:lnTo>
                  <a:lnTo>
                    <a:pt x="4761" y="9263"/>
                  </a:lnTo>
                  <a:lnTo>
                    <a:pt x="4684" y="9288"/>
                  </a:lnTo>
                  <a:lnTo>
                    <a:pt x="4606" y="9366"/>
                  </a:lnTo>
                  <a:lnTo>
                    <a:pt x="4580" y="9444"/>
                  </a:lnTo>
                  <a:lnTo>
                    <a:pt x="4580" y="9547"/>
                  </a:lnTo>
                  <a:lnTo>
                    <a:pt x="4606" y="9625"/>
                  </a:lnTo>
                  <a:lnTo>
                    <a:pt x="4684" y="9702"/>
                  </a:lnTo>
                  <a:lnTo>
                    <a:pt x="4891" y="9806"/>
                  </a:lnTo>
                  <a:lnTo>
                    <a:pt x="5124" y="9909"/>
                  </a:lnTo>
                  <a:lnTo>
                    <a:pt x="5330" y="9961"/>
                  </a:lnTo>
                  <a:lnTo>
                    <a:pt x="5537" y="9987"/>
                  </a:lnTo>
                  <a:lnTo>
                    <a:pt x="5719" y="9987"/>
                  </a:lnTo>
                  <a:lnTo>
                    <a:pt x="5874" y="9935"/>
                  </a:lnTo>
                  <a:lnTo>
                    <a:pt x="6029" y="9858"/>
                  </a:lnTo>
                  <a:lnTo>
                    <a:pt x="6184" y="9780"/>
                  </a:lnTo>
                  <a:lnTo>
                    <a:pt x="6339" y="9625"/>
                  </a:lnTo>
                  <a:lnTo>
                    <a:pt x="6495" y="9470"/>
                  </a:lnTo>
                  <a:lnTo>
                    <a:pt x="7866" y="10246"/>
                  </a:lnTo>
                  <a:lnTo>
                    <a:pt x="7866" y="10789"/>
                  </a:lnTo>
                  <a:lnTo>
                    <a:pt x="4528" y="10789"/>
                  </a:lnTo>
                  <a:lnTo>
                    <a:pt x="4451" y="10815"/>
                  </a:lnTo>
                  <a:lnTo>
                    <a:pt x="4373" y="10867"/>
                  </a:lnTo>
                  <a:lnTo>
                    <a:pt x="4322" y="10944"/>
                  </a:lnTo>
                  <a:lnTo>
                    <a:pt x="4296" y="11048"/>
                  </a:lnTo>
                  <a:lnTo>
                    <a:pt x="4373" y="11643"/>
                  </a:lnTo>
                  <a:lnTo>
                    <a:pt x="4477" y="12186"/>
                  </a:lnTo>
                  <a:lnTo>
                    <a:pt x="4632" y="12729"/>
                  </a:lnTo>
                  <a:lnTo>
                    <a:pt x="4813" y="13247"/>
                  </a:lnTo>
                  <a:lnTo>
                    <a:pt x="4994" y="13635"/>
                  </a:lnTo>
                  <a:lnTo>
                    <a:pt x="5201" y="13997"/>
                  </a:lnTo>
                  <a:lnTo>
                    <a:pt x="5434" y="14359"/>
                  </a:lnTo>
                  <a:lnTo>
                    <a:pt x="5693" y="14670"/>
                  </a:lnTo>
                  <a:lnTo>
                    <a:pt x="5563" y="14773"/>
                  </a:lnTo>
                  <a:lnTo>
                    <a:pt x="5486" y="14903"/>
                  </a:lnTo>
                  <a:lnTo>
                    <a:pt x="5434" y="15058"/>
                  </a:lnTo>
                  <a:lnTo>
                    <a:pt x="5408" y="15239"/>
                  </a:lnTo>
                  <a:lnTo>
                    <a:pt x="5408" y="15368"/>
                  </a:lnTo>
                  <a:lnTo>
                    <a:pt x="5460" y="15498"/>
                  </a:lnTo>
                  <a:lnTo>
                    <a:pt x="5537" y="15627"/>
                  </a:lnTo>
                  <a:lnTo>
                    <a:pt x="5615" y="15730"/>
                  </a:lnTo>
                  <a:lnTo>
                    <a:pt x="5719" y="15808"/>
                  </a:lnTo>
                  <a:lnTo>
                    <a:pt x="5848" y="15886"/>
                  </a:lnTo>
                  <a:lnTo>
                    <a:pt x="5977" y="15937"/>
                  </a:lnTo>
                  <a:lnTo>
                    <a:pt x="10143" y="15937"/>
                  </a:lnTo>
                  <a:lnTo>
                    <a:pt x="10272" y="15886"/>
                  </a:lnTo>
                  <a:lnTo>
                    <a:pt x="10401" y="15808"/>
                  </a:lnTo>
                  <a:lnTo>
                    <a:pt x="10505" y="15730"/>
                  </a:lnTo>
                  <a:lnTo>
                    <a:pt x="10582" y="15627"/>
                  </a:lnTo>
                  <a:lnTo>
                    <a:pt x="10660" y="15498"/>
                  </a:lnTo>
                  <a:lnTo>
                    <a:pt x="10712" y="15368"/>
                  </a:lnTo>
                  <a:lnTo>
                    <a:pt x="10712" y="15239"/>
                  </a:lnTo>
                  <a:lnTo>
                    <a:pt x="10686" y="15058"/>
                  </a:lnTo>
                  <a:lnTo>
                    <a:pt x="10634" y="14903"/>
                  </a:lnTo>
                  <a:lnTo>
                    <a:pt x="10557" y="14773"/>
                  </a:lnTo>
                  <a:lnTo>
                    <a:pt x="10427" y="14670"/>
                  </a:lnTo>
                  <a:lnTo>
                    <a:pt x="10738" y="14282"/>
                  </a:lnTo>
                  <a:lnTo>
                    <a:pt x="10970" y="13894"/>
                  </a:lnTo>
                  <a:lnTo>
                    <a:pt x="11177" y="13480"/>
                  </a:lnTo>
                  <a:lnTo>
                    <a:pt x="11203" y="13402"/>
                  </a:lnTo>
                  <a:lnTo>
                    <a:pt x="11203" y="13299"/>
                  </a:lnTo>
                  <a:lnTo>
                    <a:pt x="11152" y="13221"/>
                  </a:lnTo>
                  <a:lnTo>
                    <a:pt x="11074" y="13169"/>
                  </a:lnTo>
                  <a:lnTo>
                    <a:pt x="10996" y="13143"/>
                  </a:lnTo>
                  <a:lnTo>
                    <a:pt x="10893" y="13169"/>
                  </a:lnTo>
                  <a:lnTo>
                    <a:pt x="10815" y="13221"/>
                  </a:lnTo>
                  <a:lnTo>
                    <a:pt x="10763" y="13299"/>
                  </a:lnTo>
                  <a:lnTo>
                    <a:pt x="10557" y="13661"/>
                  </a:lnTo>
                  <a:lnTo>
                    <a:pt x="10350" y="13997"/>
                  </a:lnTo>
                  <a:lnTo>
                    <a:pt x="10143" y="14282"/>
                  </a:lnTo>
                  <a:lnTo>
                    <a:pt x="9910" y="14514"/>
                  </a:lnTo>
                  <a:lnTo>
                    <a:pt x="6210" y="14514"/>
                  </a:lnTo>
                  <a:lnTo>
                    <a:pt x="5926" y="14204"/>
                  </a:lnTo>
                  <a:lnTo>
                    <a:pt x="5667" y="13868"/>
                  </a:lnTo>
                  <a:lnTo>
                    <a:pt x="5460" y="13480"/>
                  </a:lnTo>
                  <a:lnTo>
                    <a:pt x="5253" y="13066"/>
                  </a:lnTo>
                  <a:lnTo>
                    <a:pt x="5098" y="12652"/>
                  </a:lnTo>
                  <a:lnTo>
                    <a:pt x="4968" y="12212"/>
                  </a:lnTo>
                  <a:lnTo>
                    <a:pt x="4865" y="11746"/>
                  </a:lnTo>
                  <a:lnTo>
                    <a:pt x="4787" y="11281"/>
                  </a:lnTo>
                  <a:lnTo>
                    <a:pt x="11333" y="11281"/>
                  </a:lnTo>
                  <a:lnTo>
                    <a:pt x="11255" y="11694"/>
                  </a:lnTo>
                  <a:lnTo>
                    <a:pt x="11203" y="12005"/>
                  </a:lnTo>
                  <a:lnTo>
                    <a:pt x="11126" y="12315"/>
                  </a:lnTo>
                  <a:lnTo>
                    <a:pt x="11100" y="12419"/>
                  </a:lnTo>
                  <a:lnTo>
                    <a:pt x="11152" y="12496"/>
                  </a:lnTo>
                  <a:lnTo>
                    <a:pt x="11203" y="12574"/>
                  </a:lnTo>
                  <a:lnTo>
                    <a:pt x="11281" y="12626"/>
                  </a:lnTo>
                  <a:lnTo>
                    <a:pt x="11384" y="12626"/>
                  </a:lnTo>
                  <a:lnTo>
                    <a:pt x="11462" y="12600"/>
                  </a:lnTo>
                  <a:lnTo>
                    <a:pt x="11540" y="12522"/>
                  </a:lnTo>
                  <a:lnTo>
                    <a:pt x="11566" y="12445"/>
                  </a:lnTo>
                  <a:lnTo>
                    <a:pt x="11669" y="12108"/>
                  </a:lnTo>
                  <a:lnTo>
                    <a:pt x="11721" y="11772"/>
                  </a:lnTo>
                  <a:lnTo>
                    <a:pt x="11772" y="11410"/>
                  </a:lnTo>
                  <a:lnTo>
                    <a:pt x="11824" y="11074"/>
                  </a:lnTo>
                  <a:lnTo>
                    <a:pt x="11798" y="10970"/>
                  </a:lnTo>
                  <a:lnTo>
                    <a:pt x="11747" y="10867"/>
                  </a:lnTo>
                  <a:lnTo>
                    <a:pt x="11669" y="10815"/>
                  </a:lnTo>
                  <a:lnTo>
                    <a:pt x="11591" y="10789"/>
                  </a:lnTo>
                  <a:lnTo>
                    <a:pt x="8332" y="10789"/>
                  </a:lnTo>
                  <a:lnTo>
                    <a:pt x="8332" y="10246"/>
                  </a:lnTo>
                  <a:lnTo>
                    <a:pt x="9703" y="9470"/>
                  </a:lnTo>
                  <a:lnTo>
                    <a:pt x="9832" y="9625"/>
                  </a:lnTo>
                  <a:lnTo>
                    <a:pt x="9987" y="9754"/>
                  </a:lnTo>
                  <a:lnTo>
                    <a:pt x="10143" y="9858"/>
                  </a:lnTo>
                  <a:lnTo>
                    <a:pt x="10298" y="9935"/>
                  </a:lnTo>
                  <a:lnTo>
                    <a:pt x="10453" y="9961"/>
                  </a:lnTo>
                  <a:lnTo>
                    <a:pt x="10582" y="9987"/>
                  </a:lnTo>
                  <a:lnTo>
                    <a:pt x="10738" y="9987"/>
                  </a:lnTo>
                  <a:lnTo>
                    <a:pt x="10867" y="9961"/>
                  </a:lnTo>
                  <a:lnTo>
                    <a:pt x="11022" y="9935"/>
                  </a:lnTo>
                  <a:lnTo>
                    <a:pt x="11152" y="9883"/>
                  </a:lnTo>
                  <a:lnTo>
                    <a:pt x="11436" y="9754"/>
                  </a:lnTo>
                  <a:lnTo>
                    <a:pt x="11695" y="9573"/>
                  </a:lnTo>
                  <a:lnTo>
                    <a:pt x="11928" y="9340"/>
                  </a:lnTo>
                  <a:lnTo>
                    <a:pt x="12109" y="9133"/>
                  </a:lnTo>
                  <a:lnTo>
                    <a:pt x="12264" y="8900"/>
                  </a:lnTo>
                  <a:lnTo>
                    <a:pt x="12419" y="8590"/>
                  </a:lnTo>
                  <a:lnTo>
                    <a:pt x="12523" y="8279"/>
                  </a:lnTo>
                  <a:lnTo>
                    <a:pt x="12626" y="7969"/>
                  </a:lnTo>
                  <a:lnTo>
                    <a:pt x="12652" y="7659"/>
                  </a:lnTo>
                  <a:lnTo>
                    <a:pt x="12652" y="7581"/>
                  </a:lnTo>
                  <a:lnTo>
                    <a:pt x="12626" y="7503"/>
                  </a:lnTo>
                  <a:lnTo>
                    <a:pt x="12574" y="7452"/>
                  </a:lnTo>
                  <a:lnTo>
                    <a:pt x="12523" y="7400"/>
                  </a:lnTo>
                  <a:lnTo>
                    <a:pt x="12212" y="7296"/>
                  </a:lnTo>
                  <a:lnTo>
                    <a:pt x="11902" y="7193"/>
                  </a:lnTo>
                  <a:lnTo>
                    <a:pt x="11566" y="7141"/>
                  </a:lnTo>
                  <a:lnTo>
                    <a:pt x="11255" y="7115"/>
                  </a:lnTo>
                  <a:lnTo>
                    <a:pt x="10945" y="7141"/>
                  </a:lnTo>
                  <a:lnTo>
                    <a:pt x="10634" y="7193"/>
                  </a:lnTo>
                  <a:lnTo>
                    <a:pt x="10350" y="7296"/>
                  </a:lnTo>
                  <a:lnTo>
                    <a:pt x="10065" y="7452"/>
                  </a:lnTo>
                  <a:lnTo>
                    <a:pt x="9780" y="7633"/>
                  </a:lnTo>
                  <a:lnTo>
                    <a:pt x="9677" y="7736"/>
                  </a:lnTo>
                  <a:lnTo>
                    <a:pt x="9573" y="7840"/>
                  </a:lnTo>
                  <a:lnTo>
                    <a:pt x="9496" y="7969"/>
                  </a:lnTo>
                  <a:lnTo>
                    <a:pt x="9444" y="8072"/>
                  </a:lnTo>
                  <a:lnTo>
                    <a:pt x="9392" y="8202"/>
                  </a:lnTo>
                  <a:lnTo>
                    <a:pt x="9366" y="8305"/>
                  </a:lnTo>
                  <a:lnTo>
                    <a:pt x="9341" y="8512"/>
                  </a:lnTo>
                  <a:lnTo>
                    <a:pt x="9366" y="8693"/>
                  </a:lnTo>
                  <a:lnTo>
                    <a:pt x="9418" y="8875"/>
                  </a:lnTo>
                  <a:lnTo>
                    <a:pt x="9470" y="9056"/>
                  </a:lnTo>
                  <a:lnTo>
                    <a:pt x="8332" y="9702"/>
                  </a:lnTo>
                  <a:lnTo>
                    <a:pt x="8332" y="6598"/>
                  </a:lnTo>
                  <a:lnTo>
                    <a:pt x="15886" y="6598"/>
                  </a:lnTo>
                  <a:lnTo>
                    <a:pt x="15964" y="6572"/>
                  </a:lnTo>
                  <a:lnTo>
                    <a:pt x="16041" y="6520"/>
                  </a:lnTo>
                  <a:lnTo>
                    <a:pt x="16093" y="6443"/>
                  </a:lnTo>
                  <a:lnTo>
                    <a:pt x="16119" y="6365"/>
                  </a:lnTo>
                  <a:lnTo>
                    <a:pt x="16119" y="233"/>
                  </a:lnTo>
                  <a:lnTo>
                    <a:pt x="16093" y="130"/>
                  </a:lnTo>
                  <a:lnTo>
                    <a:pt x="16041" y="52"/>
                  </a:lnTo>
                  <a:lnTo>
                    <a:pt x="159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0" name="Google Shape;3150;p26"/>
          <p:cNvGrpSpPr/>
          <p:nvPr/>
        </p:nvGrpSpPr>
        <p:grpSpPr>
          <a:xfrm>
            <a:off x="2885163" y="4022675"/>
            <a:ext cx="402975" cy="375150"/>
            <a:chOff x="2478025" y="4022675"/>
            <a:chExt cx="402975" cy="375150"/>
          </a:xfrm>
        </p:grpSpPr>
        <p:sp>
          <p:nvSpPr>
            <p:cNvPr id="3151" name="Google Shape;3151;p26"/>
            <p:cNvSpPr/>
            <p:nvPr/>
          </p:nvSpPr>
          <p:spPr>
            <a:xfrm>
              <a:off x="2793000" y="4060825"/>
              <a:ext cx="32375" cy="183075"/>
            </a:xfrm>
            <a:custGeom>
              <a:rect b="b" l="l" r="r" t="t"/>
              <a:pathLst>
                <a:path extrusionOk="0" h="7323" w="1295">
                  <a:moveTo>
                    <a:pt x="259" y="7322"/>
                  </a:moveTo>
                  <a:lnTo>
                    <a:pt x="1061" y="7322"/>
                  </a:lnTo>
                  <a:lnTo>
                    <a:pt x="1061" y="7322"/>
                  </a:lnTo>
                  <a:lnTo>
                    <a:pt x="1139" y="7322"/>
                  </a:lnTo>
                  <a:lnTo>
                    <a:pt x="1217" y="7271"/>
                  </a:lnTo>
                  <a:lnTo>
                    <a:pt x="1268" y="7193"/>
                  </a:lnTo>
                  <a:lnTo>
                    <a:pt x="1294" y="7089"/>
                  </a:lnTo>
                  <a:lnTo>
                    <a:pt x="1294" y="259"/>
                  </a:lnTo>
                  <a:lnTo>
                    <a:pt x="1294" y="259"/>
                  </a:lnTo>
                  <a:lnTo>
                    <a:pt x="1268" y="156"/>
                  </a:lnTo>
                  <a:lnTo>
                    <a:pt x="1217" y="78"/>
                  </a:lnTo>
                  <a:lnTo>
                    <a:pt x="1139" y="27"/>
                  </a:lnTo>
                  <a:lnTo>
                    <a:pt x="1061" y="1"/>
                  </a:lnTo>
                  <a:lnTo>
                    <a:pt x="259" y="1"/>
                  </a:lnTo>
                  <a:lnTo>
                    <a:pt x="259" y="1"/>
                  </a:lnTo>
                  <a:lnTo>
                    <a:pt x="156" y="27"/>
                  </a:lnTo>
                  <a:lnTo>
                    <a:pt x="78" y="78"/>
                  </a:lnTo>
                  <a:lnTo>
                    <a:pt x="26" y="156"/>
                  </a:lnTo>
                  <a:lnTo>
                    <a:pt x="1" y="259"/>
                  </a:lnTo>
                  <a:lnTo>
                    <a:pt x="1" y="7089"/>
                  </a:lnTo>
                  <a:lnTo>
                    <a:pt x="1" y="7089"/>
                  </a:lnTo>
                  <a:lnTo>
                    <a:pt x="26" y="7193"/>
                  </a:lnTo>
                  <a:lnTo>
                    <a:pt x="78" y="7271"/>
                  </a:lnTo>
                  <a:lnTo>
                    <a:pt x="156" y="7322"/>
                  </a:lnTo>
                  <a:lnTo>
                    <a:pt x="259" y="7322"/>
                  </a:lnTo>
                  <a:lnTo>
                    <a:pt x="259" y="73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26"/>
            <p:cNvSpPr/>
            <p:nvPr/>
          </p:nvSpPr>
          <p:spPr>
            <a:xfrm>
              <a:off x="2761950" y="4106750"/>
              <a:ext cx="62125" cy="128725"/>
            </a:xfrm>
            <a:custGeom>
              <a:rect b="b" l="l" r="r" t="t"/>
              <a:pathLst>
                <a:path extrusionOk="0" h="5149" w="2485">
                  <a:moveTo>
                    <a:pt x="78" y="1"/>
                  </a:moveTo>
                  <a:lnTo>
                    <a:pt x="27" y="52"/>
                  </a:lnTo>
                  <a:lnTo>
                    <a:pt x="1" y="104"/>
                  </a:lnTo>
                  <a:lnTo>
                    <a:pt x="53" y="208"/>
                  </a:lnTo>
                  <a:lnTo>
                    <a:pt x="234" y="570"/>
                  </a:lnTo>
                  <a:lnTo>
                    <a:pt x="415" y="1010"/>
                  </a:lnTo>
                  <a:lnTo>
                    <a:pt x="570" y="1527"/>
                  </a:lnTo>
                  <a:lnTo>
                    <a:pt x="725" y="2096"/>
                  </a:lnTo>
                  <a:lnTo>
                    <a:pt x="880" y="2769"/>
                  </a:lnTo>
                  <a:lnTo>
                    <a:pt x="1036" y="3493"/>
                  </a:lnTo>
                  <a:lnTo>
                    <a:pt x="1139" y="4243"/>
                  </a:lnTo>
                  <a:lnTo>
                    <a:pt x="1217" y="5046"/>
                  </a:lnTo>
                  <a:lnTo>
                    <a:pt x="1864" y="5149"/>
                  </a:lnTo>
                  <a:lnTo>
                    <a:pt x="2484" y="5046"/>
                  </a:lnTo>
                  <a:lnTo>
                    <a:pt x="2407" y="4140"/>
                  </a:lnTo>
                  <a:lnTo>
                    <a:pt x="2303" y="3260"/>
                  </a:lnTo>
                  <a:lnTo>
                    <a:pt x="2148" y="2432"/>
                  </a:lnTo>
                  <a:lnTo>
                    <a:pt x="1967" y="1682"/>
                  </a:lnTo>
                  <a:lnTo>
                    <a:pt x="1760" y="906"/>
                  </a:lnTo>
                  <a:lnTo>
                    <a:pt x="1631" y="570"/>
                  </a:lnTo>
                  <a:lnTo>
                    <a:pt x="1501" y="233"/>
                  </a:lnTo>
                  <a:lnTo>
                    <a:pt x="1424" y="104"/>
                  </a:lnTo>
                  <a:lnTo>
                    <a:pt x="1346" y="52"/>
                  </a:lnTo>
                  <a:lnTo>
                    <a:pt x="12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26"/>
            <p:cNvSpPr/>
            <p:nvPr/>
          </p:nvSpPr>
          <p:spPr>
            <a:xfrm>
              <a:off x="2794300" y="4106750"/>
              <a:ext cx="62125" cy="128725"/>
            </a:xfrm>
            <a:custGeom>
              <a:rect b="b" l="l" r="r" t="t"/>
              <a:pathLst>
                <a:path extrusionOk="0" h="5149" w="2485">
                  <a:moveTo>
                    <a:pt x="1242" y="1"/>
                  </a:moveTo>
                  <a:lnTo>
                    <a:pt x="1139" y="52"/>
                  </a:lnTo>
                  <a:lnTo>
                    <a:pt x="1061" y="104"/>
                  </a:lnTo>
                  <a:lnTo>
                    <a:pt x="983" y="233"/>
                  </a:lnTo>
                  <a:lnTo>
                    <a:pt x="751" y="906"/>
                  </a:lnTo>
                  <a:lnTo>
                    <a:pt x="518" y="1682"/>
                  </a:lnTo>
                  <a:lnTo>
                    <a:pt x="337" y="2432"/>
                  </a:lnTo>
                  <a:lnTo>
                    <a:pt x="181" y="3260"/>
                  </a:lnTo>
                  <a:lnTo>
                    <a:pt x="78" y="4140"/>
                  </a:lnTo>
                  <a:lnTo>
                    <a:pt x="0" y="5046"/>
                  </a:lnTo>
                  <a:lnTo>
                    <a:pt x="751" y="5149"/>
                  </a:lnTo>
                  <a:lnTo>
                    <a:pt x="1294" y="5046"/>
                  </a:lnTo>
                  <a:lnTo>
                    <a:pt x="1346" y="4243"/>
                  </a:lnTo>
                  <a:lnTo>
                    <a:pt x="1475" y="3493"/>
                  </a:lnTo>
                  <a:lnTo>
                    <a:pt x="1604" y="2769"/>
                  </a:lnTo>
                  <a:lnTo>
                    <a:pt x="1760" y="2096"/>
                  </a:lnTo>
                  <a:lnTo>
                    <a:pt x="1915" y="1527"/>
                  </a:lnTo>
                  <a:lnTo>
                    <a:pt x="2096" y="1010"/>
                  </a:lnTo>
                  <a:lnTo>
                    <a:pt x="2251" y="570"/>
                  </a:lnTo>
                  <a:lnTo>
                    <a:pt x="2432" y="208"/>
                  </a:lnTo>
                  <a:lnTo>
                    <a:pt x="2484" y="104"/>
                  </a:lnTo>
                  <a:lnTo>
                    <a:pt x="2484" y="52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26"/>
            <p:cNvSpPr/>
            <p:nvPr/>
          </p:nvSpPr>
          <p:spPr>
            <a:xfrm>
              <a:off x="2483850" y="4232875"/>
              <a:ext cx="390675" cy="159125"/>
            </a:xfrm>
            <a:custGeom>
              <a:rect b="b" l="l" r="r" t="t"/>
              <a:pathLst>
                <a:path extrusionOk="0" h="6365" w="15627">
                  <a:moveTo>
                    <a:pt x="259" y="6365"/>
                  </a:moveTo>
                  <a:lnTo>
                    <a:pt x="15394" y="6365"/>
                  </a:lnTo>
                  <a:lnTo>
                    <a:pt x="15394" y="6365"/>
                  </a:lnTo>
                  <a:lnTo>
                    <a:pt x="15497" y="6339"/>
                  </a:lnTo>
                  <a:lnTo>
                    <a:pt x="15575" y="6287"/>
                  </a:lnTo>
                  <a:lnTo>
                    <a:pt x="15626" y="6210"/>
                  </a:lnTo>
                  <a:lnTo>
                    <a:pt x="15626" y="6106"/>
                  </a:lnTo>
                  <a:lnTo>
                    <a:pt x="15626" y="233"/>
                  </a:lnTo>
                  <a:lnTo>
                    <a:pt x="15626" y="233"/>
                  </a:lnTo>
                  <a:lnTo>
                    <a:pt x="15626" y="130"/>
                  </a:lnTo>
                  <a:lnTo>
                    <a:pt x="15575" y="52"/>
                  </a:lnTo>
                  <a:lnTo>
                    <a:pt x="15497" y="1"/>
                  </a:lnTo>
                  <a:lnTo>
                    <a:pt x="15394" y="1"/>
                  </a:lnTo>
                  <a:lnTo>
                    <a:pt x="259" y="1"/>
                  </a:lnTo>
                  <a:lnTo>
                    <a:pt x="259" y="1"/>
                  </a:lnTo>
                  <a:lnTo>
                    <a:pt x="155" y="1"/>
                  </a:lnTo>
                  <a:lnTo>
                    <a:pt x="78" y="52"/>
                  </a:lnTo>
                  <a:lnTo>
                    <a:pt x="26" y="130"/>
                  </a:lnTo>
                  <a:lnTo>
                    <a:pt x="0" y="233"/>
                  </a:lnTo>
                  <a:lnTo>
                    <a:pt x="0" y="6106"/>
                  </a:lnTo>
                  <a:lnTo>
                    <a:pt x="0" y="6106"/>
                  </a:lnTo>
                  <a:lnTo>
                    <a:pt x="26" y="6210"/>
                  </a:lnTo>
                  <a:lnTo>
                    <a:pt x="78" y="6287"/>
                  </a:lnTo>
                  <a:lnTo>
                    <a:pt x="155" y="6339"/>
                  </a:lnTo>
                  <a:lnTo>
                    <a:pt x="259" y="6365"/>
                  </a:lnTo>
                  <a:lnTo>
                    <a:pt x="259" y="636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26"/>
            <p:cNvSpPr/>
            <p:nvPr/>
          </p:nvSpPr>
          <p:spPr>
            <a:xfrm>
              <a:off x="2483850" y="4282025"/>
              <a:ext cx="390675" cy="60175"/>
            </a:xfrm>
            <a:custGeom>
              <a:rect b="b" l="l" r="r" t="t"/>
              <a:pathLst>
                <a:path extrusionOk="0" h="2407" w="15627">
                  <a:moveTo>
                    <a:pt x="0" y="1"/>
                  </a:moveTo>
                  <a:lnTo>
                    <a:pt x="15626" y="1"/>
                  </a:lnTo>
                  <a:lnTo>
                    <a:pt x="15626" y="2407"/>
                  </a:lnTo>
                  <a:lnTo>
                    <a:pt x="0" y="24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26"/>
            <p:cNvSpPr/>
            <p:nvPr/>
          </p:nvSpPr>
          <p:spPr>
            <a:xfrm>
              <a:off x="2606075" y="4133275"/>
              <a:ext cx="146850" cy="99625"/>
            </a:xfrm>
            <a:custGeom>
              <a:rect b="b" l="l" r="r" t="t"/>
              <a:pathLst>
                <a:path extrusionOk="0" h="3985" w="5874">
                  <a:moveTo>
                    <a:pt x="2924" y="0"/>
                  </a:moveTo>
                  <a:lnTo>
                    <a:pt x="2924" y="0"/>
                  </a:lnTo>
                  <a:lnTo>
                    <a:pt x="3235" y="26"/>
                  </a:lnTo>
                  <a:lnTo>
                    <a:pt x="3519" y="78"/>
                  </a:lnTo>
                  <a:lnTo>
                    <a:pt x="3804" y="181"/>
                  </a:lnTo>
                  <a:lnTo>
                    <a:pt x="4063" y="311"/>
                  </a:lnTo>
                  <a:lnTo>
                    <a:pt x="4321" y="492"/>
                  </a:lnTo>
                  <a:lnTo>
                    <a:pt x="4580" y="673"/>
                  </a:lnTo>
                  <a:lnTo>
                    <a:pt x="4787" y="906"/>
                  </a:lnTo>
                  <a:lnTo>
                    <a:pt x="4994" y="1165"/>
                  </a:lnTo>
                  <a:lnTo>
                    <a:pt x="5201" y="1449"/>
                  </a:lnTo>
                  <a:lnTo>
                    <a:pt x="5356" y="1760"/>
                  </a:lnTo>
                  <a:lnTo>
                    <a:pt x="5511" y="2096"/>
                  </a:lnTo>
                  <a:lnTo>
                    <a:pt x="5641" y="2432"/>
                  </a:lnTo>
                  <a:lnTo>
                    <a:pt x="5718" y="2794"/>
                  </a:lnTo>
                  <a:lnTo>
                    <a:pt x="5796" y="3182"/>
                  </a:lnTo>
                  <a:lnTo>
                    <a:pt x="5848" y="3571"/>
                  </a:lnTo>
                  <a:lnTo>
                    <a:pt x="5874" y="3985"/>
                  </a:lnTo>
                  <a:lnTo>
                    <a:pt x="1" y="3985"/>
                  </a:lnTo>
                  <a:lnTo>
                    <a:pt x="1" y="3985"/>
                  </a:lnTo>
                  <a:lnTo>
                    <a:pt x="27" y="3571"/>
                  </a:lnTo>
                  <a:lnTo>
                    <a:pt x="53" y="3182"/>
                  </a:lnTo>
                  <a:lnTo>
                    <a:pt x="130" y="2794"/>
                  </a:lnTo>
                  <a:lnTo>
                    <a:pt x="234" y="2432"/>
                  </a:lnTo>
                  <a:lnTo>
                    <a:pt x="363" y="2096"/>
                  </a:lnTo>
                  <a:lnTo>
                    <a:pt x="492" y="1760"/>
                  </a:lnTo>
                  <a:lnTo>
                    <a:pt x="673" y="1449"/>
                  </a:lnTo>
                  <a:lnTo>
                    <a:pt x="855" y="1165"/>
                  </a:lnTo>
                  <a:lnTo>
                    <a:pt x="1062" y="906"/>
                  </a:lnTo>
                  <a:lnTo>
                    <a:pt x="1294" y="673"/>
                  </a:lnTo>
                  <a:lnTo>
                    <a:pt x="1527" y="492"/>
                  </a:lnTo>
                  <a:lnTo>
                    <a:pt x="1786" y="311"/>
                  </a:lnTo>
                  <a:lnTo>
                    <a:pt x="2070" y="181"/>
                  </a:lnTo>
                  <a:lnTo>
                    <a:pt x="2329" y="78"/>
                  </a:lnTo>
                  <a:lnTo>
                    <a:pt x="2640" y="26"/>
                  </a:lnTo>
                  <a:lnTo>
                    <a:pt x="2924" y="0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26"/>
            <p:cNvSpPr/>
            <p:nvPr/>
          </p:nvSpPr>
          <p:spPr>
            <a:xfrm>
              <a:off x="2506475" y="4028500"/>
              <a:ext cx="70525" cy="101550"/>
            </a:xfrm>
            <a:custGeom>
              <a:rect b="b" l="l" r="r" t="t"/>
              <a:pathLst>
                <a:path extrusionOk="0" h="4062" w="2821">
                  <a:moveTo>
                    <a:pt x="1424" y="0"/>
                  </a:moveTo>
                  <a:lnTo>
                    <a:pt x="1424" y="0"/>
                  </a:lnTo>
                  <a:lnTo>
                    <a:pt x="984" y="26"/>
                  </a:lnTo>
                  <a:lnTo>
                    <a:pt x="751" y="52"/>
                  </a:lnTo>
                  <a:lnTo>
                    <a:pt x="544" y="104"/>
                  </a:lnTo>
                  <a:lnTo>
                    <a:pt x="337" y="181"/>
                  </a:lnTo>
                  <a:lnTo>
                    <a:pt x="233" y="233"/>
                  </a:lnTo>
                  <a:lnTo>
                    <a:pt x="156" y="285"/>
                  </a:lnTo>
                  <a:lnTo>
                    <a:pt x="104" y="362"/>
                  </a:lnTo>
                  <a:lnTo>
                    <a:pt x="52" y="466"/>
                  </a:lnTo>
                  <a:lnTo>
                    <a:pt x="26" y="569"/>
                  </a:lnTo>
                  <a:lnTo>
                    <a:pt x="1" y="699"/>
                  </a:lnTo>
                  <a:lnTo>
                    <a:pt x="1" y="699"/>
                  </a:lnTo>
                  <a:lnTo>
                    <a:pt x="1" y="854"/>
                  </a:lnTo>
                  <a:lnTo>
                    <a:pt x="52" y="1009"/>
                  </a:lnTo>
                  <a:lnTo>
                    <a:pt x="130" y="1113"/>
                  </a:lnTo>
                  <a:lnTo>
                    <a:pt x="208" y="1216"/>
                  </a:lnTo>
                  <a:lnTo>
                    <a:pt x="363" y="1423"/>
                  </a:lnTo>
                  <a:lnTo>
                    <a:pt x="415" y="1527"/>
                  </a:lnTo>
                  <a:lnTo>
                    <a:pt x="415" y="1630"/>
                  </a:lnTo>
                  <a:lnTo>
                    <a:pt x="415" y="1630"/>
                  </a:lnTo>
                  <a:lnTo>
                    <a:pt x="415" y="1759"/>
                  </a:lnTo>
                  <a:lnTo>
                    <a:pt x="389" y="1837"/>
                  </a:lnTo>
                  <a:lnTo>
                    <a:pt x="285" y="2018"/>
                  </a:lnTo>
                  <a:lnTo>
                    <a:pt x="182" y="2225"/>
                  </a:lnTo>
                  <a:lnTo>
                    <a:pt x="130" y="2354"/>
                  </a:lnTo>
                  <a:lnTo>
                    <a:pt x="130" y="2510"/>
                  </a:lnTo>
                  <a:lnTo>
                    <a:pt x="130" y="2510"/>
                  </a:lnTo>
                  <a:lnTo>
                    <a:pt x="156" y="2665"/>
                  </a:lnTo>
                  <a:lnTo>
                    <a:pt x="208" y="2794"/>
                  </a:lnTo>
                  <a:lnTo>
                    <a:pt x="285" y="2898"/>
                  </a:lnTo>
                  <a:lnTo>
                    <a:pt x="363" y="3001"/>
                  </a:lnTo>
                  <a:lnTo>
                    <a:pt x="544" y="3182"/>
                  </a:lnTo>
                  <a:lnTo>
                    <a:pt x="621" y="3286"/>
                  </a:lnTo>
                  <a:lnTo>
                    <a:pt x="673" y="3441"/>
                  </a:lnTo>
                  <a:lnTo>
                    <a:pt x="673" y="3441"/>
                  </a:lnTo>
                  <a:lnTo>
                    <a:pt x="725" y="3596"/>
                  </a:lnTo>
                  <a:lnTo>
                    <a:pt x="777" y="3700"/>
                  </a:lnTo>
                  <a:lnTo>
                    <a:pt x="854" y="3829"/>
                  </a:lnTo>
                  <a:lnTo>
                    <a:pt x="958" y="3907"/>
                  </a:lnTo>
                  <a:lnTo>
                    <a:pt x="1061" y="3984"/>
                  </a:lnTo>
                  <a:lnTo>
                    <a:pt x="1165" y="4010"/>
                  </a:lnTo>
                  <a:lnTo>
                    <a:pt x="1294" y="4062"/>
                  </a:lnTo>
                  <a:lnTo>
                    <a:pt x="1424" y="4062"/>
                  </a:lnTo>
                  <a:lnTo>
                    <a:pt x="1527" y="4062"/>
                  </a:lnTo>
                  <a:lnTo>
                    <a:pt x="1656" y="4010"/>
                  </a:lnTo>
                  <a:lnTo>
                    <a:pt x="1760" y="3984"/>
                  </a:lnTo>
                  <a:lnTo>
                    <a:pt x="1863" y="3907"/>
                  </a:lnTo>
                  <a:lnTo>
                    <a:pt x="1967" y="3829"/>
                  </a:lnTo>
                  <a:lnTo>
                    <a:pt x="2044" y="3700"/>
                  </a:lnTo>
                  <a:lnTo>
                    <a:pt x="2096" y="3596"/>
                  </a:lnTo>
                  <a:lnTo>
                    <a:pt x="2148" y="3441"/>
                  </a:lnTo>
                  <a:lnTo>
                    <a:pt x="2148" y="3441"/>
                  </a:lnTo>
                  <a:lnTo>
                    <a:pt x="2200" y="3286"/>
                  </a:lnTo>
                  <a:lnTo>
                    <a:pt x="2277" y="3182"/>
                  </a:lnTo>
                  <a:lnTo>
                    <a:pt x="2458" y="3001"/>
                  </a:lnTo>
                  <a:lnTo>
                    <a:pt x="2562" y="2898"/>
                  </a:lnTo>
                  <a:lnTo>
                    <a:pt x="2639" y="2794"/>
                  </a:lnTo>
                  <a:lnTo>
                    <a:pt x="2691" y="2665"/>
                  </a:lnTo>
                  <a:lnTo>
                    <a:pt x="2691" y="2510"/>
                  </a:lnTo>
                  <a:lnTo>
                    <a:pt x="2691" y="2510"/>
                  </a:lnTo>
                  <a:lnTo>
                    <a:pt x="2691" y="2354"/>
                  </a:lnTo>
                  <a:lnTo>
                    <a:pt x="2639" y="2225"/>
                  </a:lnTo>
                  <a:lnTo>
                    <a:pt x="2562" y="2018"/>
                  </a:lnTo>
                  <a:lnTo>
                    <a:pt x="2458" y="1837"/>
                  </a:lnTo>
                  <a:lnTo>
                    <a:pt x="2407" y="1759"/>
                  </a:lnTo>
                  <a:lnTo>
                    <a:pt x="2407" y="1630"/>
                  </a:lnTo>
                  <a:lnTo>
                    <a:pt x="2407" y="1630"/>
                  </a:lnTo>
                  <a:lnTo>
                    <a:pt x="2432" y="1527"/>
                  </a:lnTo>
                  <a:lnTo>
                    <a:pt x="2484" y="1423"/>
                  </a:lnTo>
                  <a:lnTo>
                    <a:pt x="2639" y="1216"/>
                  </a:lnTo>
                  <a:lnTo>
                    <a:pt x="2717" y="1113"/>
                  </a:lnTo>
                  <a:lnTo>
                    <a:pt x="2769" y="1009"/>
                  </a:lnTo>
                  <a:lnTo>
                    <a:pt x="2821" y="854"/>
                  </a:lnTo>
                  <a:lnTo>
                    <a:pt x="2821" y="699"/>
                  </a:lnTo>
                  <a:lnTo>
                    <a:pt x="2821" y="699"/>
                  </a:lnTo>
                  <a:lnTo>
                    <a:pt x="2821" y="569"/>
                  </a:lnTo>
                  <a:lnTo>
                    <a:pt x="2769" y="466"/>
                  </a:lnTo>
                  <a:lnTo>
                    <a:pt x="2717" y="362"/>
                  </a:lnTo>
                  <a:lnTo>
                    <a:pt x="2665" y="285"/>
                  </a:lnTo>
                  <a:lnTo>
                    <a:pt x="2588" y="233"/>
                  </a:lnTo>
                  <a:lnTo>
                    <a:pt x="2510" y="181"/>
                  </a:lnTo>
                  <a:lnTo>
                    <a:pt x="2303" y="104"/>
                  </a:lnTo>
                  <a:lnTo>
                    <a:pt x="2070" y="52"/>
                  </a:lnTo>
                  <a:lnTo>
                    <a:pt x="1837" y="26"/>
                  </a:lnTo>
                  <a:lnTo>
                    <a:pt x="1424" y="0"/>
                  </a:lnTo>
                  <a:lnTo>
                    <a:pt x="14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26"/>
            <p:cNvSpPr/>
            <p:nvPr/>
          </p:nvSpPr>
          <p:spPr>
            <a:xfrm>
              <a:off x="2506475" y="4148800"/>
              <a:ext cx="71175" cy="84100"/>
            </a:xfrm>
            <a:custGeom>
              <a:rect b="b" l="l" r="r" t="t"/>
              <a:pathLst>
                <a:path extrusionOk="0" h="3364" w="2847">
                  <a:moveTo>
                    <a:pt x="1424" y="0"/>
                  </a:moveTo>
                  <a:lnTo>
                    <a:pt x="1424" y="0"/>
                  </a:lnTo>
                  <a:lnTo>
                    <a:pt x="1708" y="26"/>
                  </a:lnTo>
                  <a:lnTo>
                    <a:pt x="1967" y="52"/>
                  </a:lnTo>
                  <a:lnTo>
                    <a:pt x="2096" y="104"/>
                  </a:lnTo>
                  <a:lnTo>
                    <a:pt x="2200" y="155"/>
                  </a:lnTo>
                  <a:lnTo>
                    <a:pt x="2329" y="207"/>
                  </a:lnTo>
                  <a:lnTo>
                    <a:pt x="2407" y="285"/>
                  </a:lnTo>
                  <a:lnTo>
                    <a:pt x="2510" y="388"/>
                  </a:lnTo>
                  <a:lnTo>
                    <a:pt x="2588" y="518"/>
                  </a:lnTo>
                  <a:lnTo>
                    <a:pt x="2665" y="673"/>
                  </a:lnTo>
                  <a:lnTo>
                    <a:pt x="2717" y="828"/>
                  </a:lnTo>
                  <a:lnTo>
                    <a:pt x="2769" y="1035"/>
                  </a:lnTo>
                  <a:lnTo>
                    <a:pt x="2795" y="1268"/>
                  </a:lnTo>
                  <a:lnTo>
                    <a:pt x="2821" y="1527"/>
                  </a:lnTo>
                  <a:lnTo>
                    <a:pt x="2846" y="1837"/>
                  </a:lnTo>
                  <a:lnTo>
                    <a:pt x="2846" y="1837"/>
                  </a:lnTo>
                  <a:lnTo>
                    <a:pt x="2821" y="2225"/>
                  </a:lnTo>
                  <a:lnTo>
                    <a:pt x="2795" y="2639"/>
                  </a:lnTo>
                  <a:lnTo>
                    <a:pt x="2717" y="3001"/>
                  </a:lnTo>
                  <a:lnTo>
                    <a:pt x="2639" y="3364"/>
                  </a:lnTo>
                  <a:lnTo>
                    <a:pt x="182" y="3364"/>
                  </a:lnTo>
                  <a:lnTo>
                    <a:pt x="182" y="3364"/>
                  </a:lnTo>
                  <a:lnTo>
                    <a:pt x="104" y="3001"/>
                  </a:lnTo>
                  <a:lnTo>
                    <a:pt x="52" y="2639"/>
                  </a:lnTo>
                  <a:lnTo>
                    <a:pt x="1" y="2225"/>
                  </a:lnTo>
                  <a:lnTo>
                    <a:pt x="1" y="1837"/>
                  </a:lnTo>
                  <a:lnTo>
                    <a:pt x="1" y="1837"/>
                  </a:lnTo>
                  <a:lnTo>
                    <a:pt x="1" y="1527"/>
                  </a:lnTo>
                  <a:lnTo>
                    <a:pt x="26" y="1268"/>
                  </a:lnTo>
                  <a:lnTo>
                    <a:pt x="52" y="1035"/>
                  </a:lnTo>
                  <a:lnTo>
                    <a:pt x="104" y="828"/>
                  </a:lnTo>
                  <a:lnTo>
                    <a:pt x="156" y="673"/>
                  </a:lnTo>
                  <a:lnTo>
                    <a:pt x="233" y="518"/>
                  </a:lnTo>
                  <a:lnTo>
                    <a:pt x="311" y="388"/>
                  </a:lnTo>
                  <a:lnTo>
                    <a:pt x="415" y="285"/>
                  </a:lnTo>
                  <a:lnTo>
                    <a:pt x="518" y="207"/>
                  </a:lnTo>
                  <a:lnTo>
                    <a:pt x="621" y="155"/>
                  </a:lnTo>
                  <a:lnTo>
                    <a:pt x="725" y="104"/>
                  </a:lnTo>
                  <a:lnTo>
                    <a:pt x="854" y="52"/>
                  </a:lnTo>
                  <a:lnTo>
                    <a:pt x="1139" y="26"/>
                  </a:lnTo>
                  <a:lnTo>
                    <a:pt x="1424" y="0"/>
                  </a:lnTo>
                  <a:lnTo>
                    <a:pt x="14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26"/>
            <p:cNvSpPr/>
            <p:nvPr/>
          </p:nvSpPr>
          <p:spPr>
            <a:xfrm>
              <a:off x="2478025" y="4022675"/>
              <a:ext cx="402975" cy="375150"/>
            </a:xfrm>
            <a:custGeom>
              <a:rect b="b" l="l" r="r" t="t"/>
              <a:pathLst>
                <a:path extrusionOk="0" h="15006" w="16119">
                  <a:moveTo>
                    <a:pt x="13660" y="1785"/>
                  </a:moveTo>
                  <a:lnTo>
                    <a:pt x="13660" y="3131"/>
                  </a:lnTo>
                  <a:lnTo>
                    <a:pt x="13583" y="3208"/>
                  </a:lnTo>
                  <a:lnTo>
                    <a:pt x="13531" y="3286"/>
                  </a:lnTo>
                  <a:lnTo>
                    <a:pt x="13246" y="3959"/>
                  </a:lnTo>
                  <a:lnTo>
                    <a:pt x="13246" y="3933"/>
                  </a:lnTo>
                  <a:lnTo>
                    <a:pt x="12988" y="3286"/>
                  </a:lnTo>
                  <a:lnTo>
                    <a:pt x="12936" y="3208"/>
                  </a:lnTo>
                  <a:lnTo>
                    <a:pt x="12832" y="3131"/>
                  </a:lnTo>
                  <a:lnTo>
                    <a:pt x="12832" y="1785"/>
                  </a:lnTo>
                  <a:close/>
                  <a:moveTo>
                    <a:pt x="2562" y="466"/>
                  </a:moveTo>
                  <a:lnTo>
                    <a:pt x="2950" y="492"/>
                  </a:lnTo>
                  <a:lnTo>
                    <a:pt x="3157" y="518"/>
                  </a:lnTo>
                  <a:lnTo>
                    <a:pt x="3364" y="544"/>
                  </a:lnTo>
                  <a:lnTo>
                    <a:pt x="3493" y="595"/>
                  </a:lnTo>
                  <a:lnTo>
                    <a:pt x="3622" y="673"/>
                  </a:lnTo>
                  <a:lnTo>
                    <a:pt x="3700" y="802"/>
                  </a:lnTo>
                  <a:lnTo>
                    <a:pt x="3726" y="932"/>
                  </a:lnTo>
                  <a:lnTo>
                    <a:pt x="3726" y="1061"/>
                  </a:lnTo>
                  <a:lnTo>
                    <a:pt x="3674" y="1165"/>
                  </a:lnTo>
                  <a:lnTo>
                    <a:pt x="3622" y="1268"/>
                  </a:lnTo>
                  <a:lnTo>
                    <a:pt x="3545" y="1346"/>
                  </a:lnTo>
                  <a:lnTo>
                    <a:pt x="3467" y="1449"/>
                  </a:lnTo>
                  <a:lnTo>
                    <a:pt x="3389" y="1578"/>
                  </a:lnTo>
                  <a:lnTo>
                    <a:pt x="3312" y="1708"/>
                  </a:lnTo>
                  <a:lnTo>
                    <a:pt x="3312" y="1863"/>
                  </a:lnTo>
                  <a:lnTo>
                    <a:pt x="3312" y="2018"/>
                  </a:lnTo>
                  <a:lnTo>
                    <a:pt x="3364" y="2148"/>
                  </a:lnTo>
                  <a:lnTo>
                    <a:pt x="3467" y="2355"/>
                  </a:lnTo>
                  <a:lnTo>
                    <a:pt x="3570" y="2510"/>
                  </a:lnTo>
                  <a:lnTo>
                    <a:pt x="3596" y="2613"/>
                  </a:lnTo>
                  <a:lnTo>
                    <a:pt x="3596" y="2743"/>
                  </a:lnTo>
                  <a:lnTo>
                    <a:pt x="3596" y="2846"/>
                  </a:lnTo>
                  <a:lnTo>
                    <a:pt x="3545" y="2924"/>
                  </a:lnTo>
                  <a:lnTo>
                    <a:pt x="3415" y="3079"/>
                  </a:lnTo>
                  <a:lnTo>
                    <a:pt x="3286" y="3182"/>
                  </a:lnTo>
                  <a:lnTo>
                    <a:pt x="3208" y="3312"/>
                  </a:lnTo>
                  <a:lnTo>
                    <a:pt x="3105" y="3441"/>
                  </a:lnTo>
                  <a:lnTo>
                    <a:pt x="3053" y="3622"/>
                  </a:lnTo>
                  <a:lnTo>
                    <a:pt x="3027" y="3726"/>
                  </a:lnTo>
                  <a:lnTo>
                    <a:pt x="2975" y="3855"/>
                  </a:lnTo>
                  <a:lnTo>
                    <a:pt x="2898" y="3933"/>
                  </a:lnTo>
                  <a:lnTo>
                    <a:pt x="2794" y="4010"/>
                  </a:lnTo>
                  <a:lnTo>
                    <a:pt x="2794" y="2924"/>
                  </a:lnTo>
                  <a:lnTo>
                    <a:pt x="2768" y="2846"/>
                  </a:lnTo>
                  <a:lnTo>
                    <a:pt x="2717" y="2769"/>
                  </a:lnTo>
                  <a:lnTo>
                    <a:pt x="2639" y="2717"/>
                  </a:lnTo>
                  <a:lnTo>
                    <a:pt x="2562" y="2691"/>
                  </a:lnTo>
                  <a:lnTo>
                    <a:pt x="2458" y="2717"/>
                  </a:lnTo>
                  <a:lnTo>
                    <a:pt x="2380" y="2769"/>
                  </a:lnTo>
                  <a:lnTo>
                    <a:pt x="2329" y="2846"/>
                  </a:lnTo>
                  <a:lnTo>
                    <a:pt x="2329" y="2924"/>
                  </a:lnTo>
                  <a:lnTo>
                    <a:pt x="2329" y="4010"/>
                  </a:lnTo>
                  <a:lnTo>
                    <a:pt x="2225" y="3933"/>
                  </a:lnTo>
                  <a:lnTo>
                    <a:pt x="2148" y="3829"/>
                  </a:lnTo>
                  <a:lnTo>
                    <a:pt x="2096" y="3726"/>
                  </a:lnTo>
                  <a:lnTo>
                    <a:pt x="2044" y="3622"/>
                  </a:lnTo>
                  <a:lnTo>
                    <a:pt x="1992" y="3441"/>
                  </a:lnTo>
                  <a:lnTo>
                    <a:pt x="1915" y="3312"/>
                  </a:lnTo>
                  <a:lnTo>
                    <a:pt x="1811" y="3182"/>
                  </a:lnTo>
                  <a:lnTo>
                    <a:pt x="1708" y="3079"/>
                  </a:lnTo>
                  <a:lnTo>
                    <a:pt x="1553" y="2924"/>
                  </a:lnTo>
                  <a:lnTo>
                    <a:pt x="1527" y="2846"/>
                  </a:lnTo>
                  <a:lnTo>
                    <a:pt x="1501" y="2743"/>
                  </a:lnTo>
                  <a:lnTo>
                    <a:pt x="1527" y="2613"/>
                  </a:lnTo>
                  <a:lnTo>
                    <a:pt x="1553" y="2510"/>
                  </a:lnTo>
                  <a:lnTo>
                    <a:pt x="1630" y="2355"/>
                  </a:lnTo>
                  <a:lnTo>
                    <a:pt x="1759" y="2148"/>
                  </a:lnTo>
                  <a:lnTo>
                    <a:pt x="1785" y="2018"/>
                  </a:lnTo>
                  <a:lnTo>
                    <a:pt x="1811" y="1863"/>
                  </a:lnTo>
                  <a:lnTo>
                    <a:pt x="1785" y="1708"/>
                  </a:lnTo>
                  <a:lnTo>
                    <a:pt x="1734" y="1578"/>
                  </a:lnTo>
                  <a:lnTo>
                    <a:pt x="1656" y="1449"/>
                  </a:lnTo>
                  <a:lnTo>
                    <a:pt x="1553" y="1346"/>
                  </a:lnTo>
                  <a:lnTo>
                    <a:pt x="1475" y="1268"/>
                  </a:lnTo>
                  <a:lnTo>
                    <a:pt x="1423" y="1165"/>
                  </a:lnTo>
                  <a:lnTo>
                    <a:pt x="1371" y="1061"/>
                  </a:lnTo>
                  <a:lnTo>
                    <a:pt x="1371" y="932"/>
                  </a:lnTo>
                  <a:lnTo>
                    <a:pt x="1397" y="802"/>
                  </a:lnTo>
                  <a:lnTo>
                    <a:pt x="1475" y="673"/>
                  </a:lnTo>
                  <a:lnTo>
                    <a:pt x="1604" y="595"/>
                  </a:lnTo>
                  <a:lnTo>
                    <a:pt x="1734" y="544"/>
                  </a:lnTo>
                  <a:lnTo>
                    <a:pt x="1941" y="518"/>
                  </a:lnTo>
                  <a:lnTo>
                    <a:pt x="2148" y="492"/>
                  </a:lnTo>
                  <a:lnTo>
                    <a:pt x="2562" y="466"/>
                  </a:lnTo>
                  <a:close/>
                  <a:moveTo>
                    <a:pt x="8020" y="5149"/>
                  </a:moveTo>
                  <a:lnTo>
                    <a:pt x="7943" y="5175"/>
                  </a:lnTo>
                  <a:lnTo>
                    <a:pt x="7865" y="5226"/>
                  </a:lnTo>
                  <a:lnTo>
                    <a:pt x="7813" y="5278"/>
                  </a:lnTo>
                  <a:lnTo>
                    <a:pt x="7788" y="5382"/>
                  </a:lnTo>
                  <a:lnTo>
                    <a:pt x="7813" y="5485"/>
                  </a:lnTo>
                  <a:lnTo>
                    <a:pt x="7865" y="5537"/>
                  </a:lnTo>
                  <a:lnTo>
                    <a:pt x="7943" y="5589"/>
                  </a:lnTo>
                  <a:lnTo>
                    <a:pt x="8020" y="5614"/>
                  </a:lnTo>
                  <a:lnTo>
                    <a:pt x="8590" y="5614"/>
                  </a:lnTo>
                  <a:lnTo>
                    <a:pt x="8693" y="5589"/>
                  </a:lnTo>
                  <a:lnTo>
                    <a:pt x="8771" y="5537"/>
                  </a:lnTo>
                  <a:lnTo>
                    <a:pt x="8822" y="5485"/>
                  </a:lnTo>
                  <a:lnTo>
                    <a:pt x="8822" y="5382"/>
                  </a:lnTo>
                  <a:lnTo>
                    <a:pt x="8822" y="5278"/>
                  </a:lnTo>
                  <a:lnTo>
                    <a:pt x="8771" y="5226"/>
                  </a:lnTo>
                  <a:lnTo>
                    <a:pt x="8693" y="5175"/>
                  </a:lnTo>
                  <a:lnTo>
                    <a:pt x="8590" y="5149"/>
                  </a:lnTo>
                  <a:close/>
                  <a:moveTo>
                    <a:pt x="6494" y="6106"/>
                  </a:moveTo>
                  <a:lnTo>
                    <a:pt x="6416" y="6158"/>
                  </a:lnTo>
                  <a:lnTo>
                    <a:pt x="6365" y="6235"/>
                  </a:lnTo>
                  <a:lnTo>
                    <a:pt x="6339" y="6339"/>
                  </a:lnTo>
                  <a:lnTo>
                    <a:pt x="6365" y="6416"/>
                  </a:lnTo>
                  <a:lnTo>
                    <a:pt x="6416" y="6494"/>
                  </a:lnTo>
                  <a:lnTo>
                    <a:pt x="6494" y="6546"/>
                  </a:lnTo>
                  <a:lnTo>
                    <a:pt x="6572" y="6572"/>
                  </a:lnTo>
                  <a:lnTo>
                    <a:pt x="7141" y="6572"/>
                  </a:lnTo>
                  <a:lnTo>
                    <a:pt x="7244" y="6546"/>
                  </a:lnTo>
                  <a:lnTo>
                    <a:pt x="7322" y="6494"/>
                  </a:lnTo>
                  <a:lnTo>
                    <a:pt x="7374" y="6416"/>
                  </a:lnTo>
                  <a:lnTo>
                    <a:pt x="7374" y="6339"/>
                  </a:lnTo>
                  <a:lnTo>
                    <a:pt x="7374" y="6235"/>
                  </a:lnTo>
                  <a:lnTo>
                    <a:pt x="7322" y="6158"/>
                  </a:lnTo>
                  <a:lnTo>
                    <a:pt x="7244" y="6106"/>
                  </a:lnTo>
                  <a:close/>
                  <a:moveTo>
                    <a:pt x="12600" y="3596"/>
                  </a:moveTo>
                  <a:lnTo>
                    <a:pt x="12807" y="4114"/>
                  </a:lnTo>
                  <a:lnTo>
                    <a:pt x="13014" y="4761"/>
                  </a:lnTo>
                  <a:lnTo>
                    <a:pt x="12936" y="4993"/>
                  </a:lnTo>
                  <a:lnTo>
                    <a:pt x="12755" y="5821"/>
                  </a:lnTo>
                  <a:lnTo>
                    <a:pt x="12600" y="6675"/>
                  </a:lnTo>
                  <a:lnTo>
                    <a:pt x="12470" y="6028"/>
                  </a:lnTo>
                  <a:lnTo>
                    <a:pt x="12315" y="5407"/>
                  </a:lnTo>
                  <a:lnTo>
                    <a:pt x="12134" y="4735"/>
                  </a:lnTo>
                  <a:lnTo>
                    <a:pt x="11927" y="4140"/>
                  </a:lnTo>
                  <a:lnTo>
                    <a:pt x="11694" y="3596"/>
                  </a:lnTo>
                  <a:close/>
                  <a:moveTo>
                    <a:pt x="9133" y="6675"/>
                  </a:moveTo>
                  <a:lnTo>
                    <a:pt x="9055" y="6701"/>
                  </a:lnTo>
                  <a:lnTo>
                    <a:pt x="8978" y="6753"/>
                  </a:lnTo>
                  <a:lnTo>
                    <a:pt x="8926" y="6804"/>
                  </a:lnTo>
                  <a:lnTo>
                    <a:pt x="8900" y="6908"/>
                  </a:lnTo>
                  <a:lnTo>
                    <a:pt x="8926" y="7011"/>
                  </a:lnTo>
                  <a:lnTo>
                    <a:pt x="8978" y="7063"/>
                  </a:lnTo>
                  <a:lnTo>
                    <a:pt x="9055" y="7115"/>
                  </a:lnTo>
                  <a:lnTo>
                    <a:pt x="9133" y="7141"/>
                  </a:lnTo>
                  <a:lnTo>
                    <a:pt x="9702" y="7141"/>
                  </a:lnTo>
                  <a:lnTo>
                    <a:pt x="9806" y="7115"/>
                  </a:lnTo>
                  <a:lnTo>
                    <a:pt x="9883" y="7063"/>
                  </a:lnTo>
                  <a:lnTo>
                    <a:pt x="9935" y="7011"/>
                  </a:lnTo>
                  <a:lnTo>
                    <a:pt x="9935" y="6908"/>
                  </a:lnTo>
                  <a:lnTo>
                    <a:pt x="9935" y="6804"/>
                  </a:lnTo>
                  <a:lnTo>
                    <a:pt x="9883" y="6753"/>
                  </a:lnTo>
                  <a:lnTo>
                    <a:pt x="9806" y="6701"/>
                  </a:lnTo>
                  <a:lnTo>
                    <a:pt x="9702" y="6675"/>
                  </a:lnTo>
                  <a:close/>
                  <a:moveTo>
                    <a:pt x="2122" y="7141"/>
                  </a:moveTo>
                  <a:lnTo>
                    <a:pt x="2044" y="7167"/>
                  </a:lnTo>
                  <a:lnTo>
                    <a:pt x="1966" y="7218"/>
                  </a:lnTo>
                  <a:lnTo>
                    <a:pt x="1915" y="7296"/>
                  </a:lnTo>
                  <a:lnTo>
                    <a:pt x="1889" y="7400"/>
                  </a:lnTo>
                  <a:lnTo>
                    <a:pt x="1915" y="7477"/>
                  </a:lnTo>
                  <a:lnTo>
                    <a:pt x="1966" y="7555"/>
                  </a:lnTo>
                  <a:lnTo>
                    <a:pt x="2044" y="7606"/>
                  </a:lnTo>
                  <a:lnTo>
                    <a:pt x="2122" y="7632"/>
                  </a:lnTo>
                  <a:lnTo>
                    <a:pt x="2924" y="7632"/>
                  </a:lnTo>
                  <a:lnTo>
                    <a:pt x="3001" y="7606"/>
                  </a:lnTo>
                  <a:lnTo>
                    <a:pt x="3079" y="7555"/>
                  </a:lnTo>
                  <a:lnTo>
                    <a:pt x="3131" y="7477"/>
                  </a:lnTo>
                  <a:lnTo>
                    <a:pt x="3157" y="7400"/>
                  </a:lnTo>
                  <a:lnTo>
                    <a:pt x="3131" y="7296"/>
                  </a:lnTo>
                  <a:lnTo>
                    <a:pt x="3079" y="7218"/>
                  </a:lnTo>
                  <a:lnTo>
                    <a:pt x="3001" y="7167"/>
                  </a:lnTo>
                  <a:lnTo>
                    <a:pt x="2924" y="7141"/>
                  </a:lnTo>
                  <a:close/>
                  <a:moveTo>
                    <a:pt x="7167" y="7322"/>
                  </a:moveTo>
                  <a:lnTo>
                    <a:pt x="7115" y="7374"/>
                  </a:lnTo>
                  <a:lnTo>
                    <a:pt x="7063" y="7451"/>
                  </a:lnTo>
                  <a:lnTo>
                    <a:pt x="7037" y="7555"/>
                  </a:lnTo>
                  <a:lnTo>
                    <a:pt x="7063" y="7632"/>
                  </a:lnTo>
                  <a:lnTo>
                    <a:pt x="7115" y="7710"/>
                  </a:lnTo>
                  <a:lnTo>
                    <a:pt x="7167" y="7762"/>
                  </a:lnTo>
                  <a:lnTo>
                    <a:pt x="7270" y="7788"/>
                  </a:lnTo>
                  <a:lnTo>
                    <a:pt x="7839" y="7788"/>
                  </a:lnTo>
                  <a:lnTo>
                    <a:pt x="7917" y="7762"/>
                  </a:lnTo>
                  <a:lnTo>
                    <a:pt x="7995" y="7710"/>
                  </a:lnTo>
                  <a:lnTo>
                    <a:pt x="8046" y="7632"/>
                  </a:lnTo>
                  <a:lnTo>
                    <a:pt x="8072" y="7555"/>
                  </a:lnTo>
                  <a:lnTo>
                    <a:pt x="8046" y="7451"/>
                  </a:lnTo>
                  <a:lnTo>
                    <a:pt x="7995" y="7374"/>
                  </a:lnTo>
                  <a:lnTo>
                    <a:pt x="7917" y="7322"/>
                  </a:lnTo>
                  <a:close/>
                  <a:moveTo>
                    <a:pt x="15627" y="8641"/>
                  </a:moveTo>
                  <a:lnTo>
                    <a:pt x="15627" y="10142"/>
                  </a:lnTo>
                  <a:lnTo>
                    <a:pt x="466" y="10142"/>
                  </a:lnTo>
                  <a:lnTo>
                    <a:pt x="466" y="8641"/>
                  </a:lnTo>
                  <a:close/>
                  <a:moveTo>
                    <a:pt x="15627" y="10608"/>
                  </a:moveTo>
                  <a:lnTo>
                    <a:pt x="15627" y="12548"/>
                  </a:lnTo>
                  <a:lnTo>
                    <a:pt x="8590" y="12548"/>
                  </a:lnTo>
                  <a:lnTo>
                    <a:pt x="8486" y="12574"/>
                  </a:lnTo>
                  <a:lnTo>
                    <a:pt x="8408" y="12626"/>
                  </a:lnTo>
                  <a:lnTo>
                    <a:pt x="8383" y="12677"/>
                  </a:lnTo>
                  <a:lnTo>
                    <a:pt x="8357" y="12781"/>
                  </a:lnTo>
                  <a:lnTo>
                    <a:pt x="8383" y="12884"/>
                  </a:lnTo>
                  <a:lnTo>
                    <a:pt x="8408" y="12936"/>
                  </a:lnTo>
                  <a:lnTo>
                    <a:pt x="8486" y="12988"/>
                  </a:lnTo>
                  <a:lnTo>
                    <a:pt x="8590" y="13014"/>
                  </a:lnTo>
                  <a:lnTo>
                    <a:pt x="15627" y="13014"/>
                  </a:lnTo>
                  <a:lnTo>
                    <a:pt x="15627" y="14540"/>
                  </a:lnTo>
                  <a:lnTo>
                    <a:pt x="466" y="14540"/>
                  </a:lnTo>
                  <a:lnTo>
                    <a:pt x="466" y="13014"/>
                  </a:lnTo>
                  <a:lnTo>
                    <a:pt x="7529" y="13014"/>
                  </a:lnTo>
                  <a:lnTo>
                    <a:pt x="7606" y="12988"/>
                  </a:lnTo>
                  <a:lnTo>
                    <a:pt x="7684" y="12936"/>
                  </a:lnTo>
                  <a:lnTo>
                    <a:pt x="7736" y="12884"/>
                  </a:lnTo>
                  <a:lnTo>
                    <a:pt x="7762" y="12781"/>
                  </a:lnTo>
                  <a:lnTo>
                    <a:pt x="7736" y="12677"/>
                  </a:lnTo>
                  <a:lnTo>
                    <a:pt x="7684" y="12626"/>
                  </a:lnTo>
                  <a:lnTo>
                    <a:pt x="7606" y="12574"/>
                  </a:lnTo>
                  <a:lnTo>
                    <a:pt x="7529" y="12548"/>
                  </a:lnTo>
                  <a:lnTo>
                    <a:pt x="466" y="12548"/>
                  </a:lnTo>
                  <a:lnTo>
                    <a:pt x="466" y="10608"/>
                  </a:lnTo>
                  <a:close/>
                  <a:moveTo>
                    <a:pt x="2562" y="0"/>
                  </a:moveTo>
                  <a:lnTo>
                    <a:pt x="2096" y="26"/>
                  </a:lnTo>
                  <a:lnTo>
                    <a:pt x="1837" y="52"/>
                  </a:lnTo>
                  <a:lnTo>
                    <a:pt x="1604" y="104"/>
                  </a:lnTo>
                  <a:lnTo>
                    <a:pt x="1475" y="156"/>
                  </a:lnTo>
                  <a:lnTo>
                    <a:pt x="1346" y="207"/>
                  </a:lnTo>
                  <a:lnTo>
                    <a:pt x="1216" y="285"/>
                  </a:lnTo>
                  <a:lnTo>
                    <a:pt x="1113" y="363"/>
                  </a:lnTo>
                  <a:lnTo>
                    <a:pt x="1035" y="466"/>
                  </a:lnTo>
                  <a:lnTo>
                    <a:pt x="957" y="595"/>
                  </a:lnTo>
                  <a:lnTo>
                    <a:pt x="932" y="751"/>
                  </a:lnTo>
                  <a:lnTo>
                    <a:pt x="906" y="906"/>
                  </a:lnTo>
                  <a:lnTo>
                    <a:pt x="906" y="1035"/>
                  </a:lnTo>
                  <a:lnTo>
                    <a:pt x="906" y="1165"/>
                  </a:lnTo>
                  <a:lnTo>
                    <a:pt x="983" y="1346"/>
                  </a:lnTo>
                  <a:lnTo>
                    <a:pt x="1087" y="1527"/>
                  </a:lnTo>
                  <a:lnTo>
                    <a:pt x="1190" y="1656"/>
                  </a:lnTo>
                  <a:lnTo>
                    <a:pt x="1294" y="1760"/>
                  </a:lnTo>
                  <a:lnTo>
                    <a:pt x="1320" y="1811"/>
                  </a:lnTo>
                  <a:lnTo>
                    <a:pt x="1320" y="1863"/>
                  </a:lnTo>
                  <a:lnTo>
                    <a:pt x="1294" y="1992"/>
                  </a:lnTo>
                  <a:lnTo>
                    <a:pt x="1242" y="2122"/>
                  </a:lnTo>
                  <a:lnTo>
                    <a:pt x="1164" y="2225"/>
                  </a:lnTo>
                  <a:lnTo>
                    <a:pt x="1087" y="2355"/>
                  </a:lnTo>
                  <a:lnTo>
                    <a:pt x="1061" y="2536"/>
                  </a:lnTo>
                  <a:lnTo>
                    <a:pt x="1035" y="2743"/>
                  </a:lnTo>
                  <a:lnTo>
                    <a:pt x="1035" y="2872"/>
                  </a:lnTo>
                  <a:lnTo>
                    <a:pt x="1061" y="2976"/>
                  </a:lnTo>
                  <a:lnTo>
                    <a:pt x="1139" y="3157"/>
                  </a:lnTo>
                  <a:lnTo>
                    <a:pt x="1242" y="3286"/>
                  </a:lnTo>
                  <a:lnTo>
                    <a:pt x="1371" y="3415"/>
                  </a:lnTo>
                  <a:lnTo>
                    <a:pt x="1501" y="3571"/>
                  </a:lnTo>
                  <a:lnTo>
                    <a:pt x="1553" y="3622"/>
                  </a:lnTo>
                  <a:lnTo>
                    <a:pt x="1578" y="3726"/>
                  </a:lnTo>
                  <a:lnTo>
                    <a:pt x="1656" y="3933"/>
                  </a:lnTo>
                  <a:lnTo>
                    <a:pt x="1759" y="4140"/>
                  </a:lnTo>
                  <a:lnTo>
                    <a:pt x="1915" y="4295"/>
                  </a:lnTo>
                  <a:lnTo>
                    <a:pt x="2070" y="4398"/>
                  </a:lnTo>
                  <a:lnTo>
                    <a:pt x="2199" y="4450"/>
                  </a:lnTo>
                  <a:lnTo>
                    <a:pt x="2329" y="4502"/>
                  </a:lnTo>
                  <a:lnTo>
                    <a:pt x="2329" y="4812"/>
                  </a:lnTo>
                  <a:lnTo>
                    <a:pt x="2070" y="4864"/>
                  </a:lnTo>
                  <a:lnTo>
                    <a:pt x="1811" y="4916"/>
                  </a:lnTo>
                  <a:lnTo>
                    <a:pt x="1604" y="5019"/>
                  </a:lnTo>
                  <a:lnTo>
                    <a:pt x="1475" y="5071"/>
                  </a:lnTo>
                  <a:lnTo>
                    <a:pt x="1397" y="5175"/>
                  </a:lnTo>
                  <a:lnTo>
                    <a:pt x="1242" y="5330"/>
                  </a:lnTo>
                  <a:lnTo>
                    <a:pt x="1139" y="5537"/>
                  </a:lnTo>
                  <a:lnTo>
                    <a:pt x="1035" y="5744"/>
                  </a:lnTo>
                  <a:lnTo>
                    <a:pt x="983" y="5951"/>
                  </a:lnTo>
                  <a:lnTo>
                    <a:pt x="932" y="6184"/>
                  </a:lnTo>
                  <a:lnTo>
                    <a:pt x="906" y="6416"/>
                  </a:lnTo>
                  <a:lnTo>
                    <a:pt x="906" y="6882"/>
                  </a:lnTo>
                  <a:lnTo>
                    <a:pt x="906" y="7296"/>
                  </a:lnTo>
                  <a:lnTo>
                    <a:pt x="957" y="7684"/>
                  </a:lnTo>
                  <a:lnTo>
                    <a:pt x="1035" y="8176"/>
                  </a:lnTo>
                  <a:lnTo>
                    <a:pt x="155" y="8176"/>
                  </a:lnTo>
                  <a:lnTo>
                    <a:pt x="78" y="8227"/>
                  </a:lnTo>
                  <a:lnTo>
                    <a:pt x="26" y="8305"/>
                  </a:lnTo>
                  <a:lnTo>
                    <a:pt x="0" y="8409"/>
                  </a:lnTo>
                  <a:lnTo>
                    <a:pt x="0" y="14773"/>
                  </a:lnTo>
                  <a:lnTo>
                    <a:pt x="26" y="14850"/>
                  </a:lnTo>
                  <a:lnTo>
                    <a:pt x="78" y="14928"/>
                  </a:lnTo>
                  <a:lnTo>
                    <a:pt x="155" y="14980"/>
                  </a:lnTo>
                  <a:lnTo>
                    <a:pt x="233" y="15006"/>
                  </a:lnTo>
                  <a:lnTo>
                    <a:pt x="15859" y="15006"/>
                  </a:lnTo>
                  <a:lnTo>
                    <a:pt x="15963" y="14980"/>
                  </a:lnTo>
                  <a:lnTo>
                    <a:pt x="16041" y="14928"/>
                  </a:lnTo>
                  <a:lnTo>
                    <a:pt x="16092" y="14850"/>
                  </a:lnTo>
                  <a:lnTo>
                    <a:pt x="16118" y="14773"/>
                  </a:lnTo>
                  <a:lnTo>
                    <a:pt x="16118" y="8409"/>
                  </a:lnTo>
                  <a:lnTo>
                    <a:pt x="16092" y="8305"/>
                  </a:lnTo>
                  <a:lnTo>
                    <a:pt x="16041" y="8227"/>
                  </a:lnTo>
                  <a:lnTo>
                    <a:pt x="15963" y="8176"/>
                  </a:lnTo>
                  <a:lnTo>
                    <a:pt x="14178" y="8176"/>
                  </a:lnTo>
                  <a:lnTo>
                    <a:pt x="14255" y="7529"/>
                  </a:lnTo>
                  <a:lnTo>
                    <a:pt x="14333" y="6934"/>
                  </a:lnTo>
                  <a:lnTo>
                    <a:pt x="14462" y="6209"/>
                  </a:lnTo>
                  <a:lnTo>
                    <a:pt x="14618" y="5537"/>
                  </a:lnTo>
                  <a:lnTo>
                    <a:pt x="14643" y="5433"/>
                  </a:lnTo>
                  <a:lnTo>
                    <a:pt x="14592" y="5356"/>
                  </a:lnTo>
                  <a:lnTo>
                    <a:pt x="14540" y="5304"/>
                  </a:lnTo>
                  <a:lnTo>
                    <a:pt x="14462" y="5252"/>
                  </a:lnTo>
                  <a:lnTo>
                    <a:pt x="14359" y="5252"/>
                  </a:lnTo>
                  <a:lnTo>
                    <a:pt x="14281" y="5278"/>
                  </a:lnTo>
                  <a:lnTo>
                    <a:pt x="14204" y="5330"/>
                  </a:lnTo>
                  <a:lnTo>
                    <a:pt x="14178" y="5433"/>
                  </a:lnTo>
                  <a:lnTo>
                    <a:pt x="14023" y="6106"/>
                  </a:lnTo>
                  <a:lnTo>
                    <a:pt x="13867" y="6856"/>
                  </a:lnTo>
                  <a:lnTo>
                    <a:pt x="13790" y="7503"/>
                  </a:lnTo>
                  <a:lnTo>
                    <a:pt x="13712" y="8176"/>
                  </a:lnTo>
                  <a:lnTo>
                    <a:pt x="12884" y="8176"/>
                  </a:lnTo>
                  <a:lnTo>
                    <a:pt x="12962" y="7425"/>
                  </a:lnTo>
                  <a:lnTo>
                    <a:pt x="13065" y="6701"/>
                  </a:lnTo>
                  <a:lnTo>
                    <a:pt x="13169" y="6080"/>
                  </a:lnTo>
                  <a:lnTo>
                    <a:pt x="13298" y="5459"/>
                  </a:lnTo>
                  <a:lnTo>
                    <a:pt x="13453" y="4838"/>
                  </a:lnTo>
                  <a:lnTo>
                    <a:pt x="13660" y="4243"/>
                  </a:lnTo>
                  <a:lnTo>
                    <a:pt x="13893" y="3596"/>
                  </a:lnTo>
                  <a:lnTo>
                    <a:pt x="14799" y="3596"/>
                  </a:lnTo>
                  <a:lnTo>
                    <a:pt x="14747" y="3726"/>
                  </a:lnTo>
                  <a:lnTo>
                    <a:pt x="14618" y="4036"/>
                  </a:lnTo>
                  <a:lnTo>
                    <a:pt x="14488" y="4373"/>
                  </a:lnTo>
                  <a:lnTo>
                    <a:pt x="14462" y="4476"/>
                  </a:lnTo>
                  <a:lnTo>
                    <a:pt x="14488" y="4554"/>
                  </a:lnTo>
                  <a:lnTo>
                    <a:pt x="14540" y="4631"/>
                  </a:lnTo>
                  <a:lnTo>
                    <a:pt x="14618" y="4683"/>
                  </a:lnTo>
                  <a:lnTo>
                    <a:pt x="14721" y="4683"/>
                  </a:lnTo>
                  <a:lnTo>
                    <a:pt x="14799" y="4657"/>
                  </a:lnTo>
                  <a:lnTo>
                    <a:pt x="14876" y="4605"/>
                  </a:lnTo>
                  <a:lnTo>
                    <a:pt x="14928" y="4528"/>
                  </a:lnTo>
                  <a:lnTo>
                    <a:pt x="15161" y="3933"/>
                  </a:lnTo>
                  <a:lnTo>
                    <a:pt x="15290" y="3700"/>
                  </a:lnTo>
                  <a:lnTo>
                    <a:pt x="15420" y="3493"/>
                  </a:lnTo>
                  <a:lnTo>
                    <a:pt x="15445" y="3441"/>
                  </a:lnTo>
                  <a:lnTo>
                    <a:pt x="15445" y="3364"/>
                  </a:lnTo>
                  <a:lnTo>
                    <a:pt x="15445" y="3312"/>
                  </a:lnTo>
                  <a:lnTo>
                    <a:pt x="15420" y="3260"/>
                  </a:lnTo>
                  <a:lnTo>
                    <a:pt x="15368" y="3208"/>
                  </a:lnTo>
                  <a:lnTo>
                    <a:pt x="15342" y="3157"/>
                  </a:lnTo>
                  <a:lnTo>
                    <a:pt x="15264" y="3131"/>
                  </a:lnTo>
                  <a:lnTo>
                    <a:pt x="14126" y="3131"/>
                  </a:lnTo>
                  <a:lnTo>
                    <a:pt x="14126" y="1527"/>
                  </a:lnTo>
                  <a:lnTo>
                    <a:pt x="14100" y="1449"/>
                  </a:lnTo>
                  <a:lnTo>
                    <a:pt x="14048" y="1371"/>
                  </a:lnTo>
                  <a:lnTo>
                    <a:pt x="13997" y="1320"/>
                  </a:lnTo>
                  <a:lnTo>
                    <a:pt x="13893" y="1294"/>
                  </a:lnTo>
                  <a:lnTo>
                    <a:pt x="12600" y="1294"/>
                  </a:lnTo>
                  <a:lnTo>
                    <a:pt x="12522" y="1320"/>
                  </a:lnTo>
                  <a:lnTo>
                    <a:pt x="12444" y="1371"/>
                  </a:lnTo>
                  <a:lnTo>
                    <a:pt x="12393" y="1449"/>
                  </a:lnTo>
                  <a:lnTo>
                    <a:pt x="12367" y="1527"/>
                  </a:lnTo>
                  <a:lnTo>
                    <a:pt x="12367" y="3131"/>
                  </a:lnTo>
                  <a:lnTo>
                    <a:pt x="11228" y="3131"/>
                  </a:lnTo>
                  <a:lnTo>
                    <a:pt x="11177" y="3157"/>
                  </a:lnTo>
                  <a:lnTo>
                    <a:pt x="11125" y="3208"/>
                  </a:lnTo>
                  <a:lnTo>
                    <a:pt x="11073" y="3234"/>
                  </a:lnTo>
                  <a:lnTo>
                    <a:pt x="11047" y="3286"/>
                  </a:lnTo>
                  <a:lnTo>
                    <a:pt x="11047" y="3364"/>
                  </a:lnTo>
                  <a:lnTo>
                    <a:pt x="11047" y="3415"/>
                  </a:lnTo>
                  <a:lnTo>
                    <a:pt x="11073" y="3493"/>
                  </a:lnTo>
                  <a:lnTo>
                    <a:pt x="11280" y="3855"/>
                  </a:lnTo>
                  <a:lnTo>
                    <a:pt x="11487" y="4321"/>
                  </a:lnTo>
                  <a:lnTo>
                    <a:pt x="11668" y="4864"/>
                  </a:lnTo>
                  <a:lnTo>
                    <a:pt x="11875" y="5511"/>
                  </a:lnTo>
                  <a:lnTo>
                    <a:pt x="12030" y="6184"/>
                  </a:lnTo>
                  <a:lnTo>
                    <a:pt x="12160" y="6908"/>
                  </a:lnTo>
                  <a:lnTo>
                    <a:pt x="12237" y="7529"/>
                  </a:lnTo>
                  <a:lnTo>
                    <a:pt x="12315" y="8176"/>
                  </a:lnTo>
                  <a:lnTo>
                    <a:pt x="11203" y="8176"/>
                  </a:lnTo>
                  <a:lnTo>
                    <a:pt x="11151" y="7606"/>
                  </a:lnTo>
                  <a:lnTo>
                    <a:pt x="11047" y="7063"/>
                  </a:lnTo>
                  <a:lnTo>
                    <a:pt x="10970" y="6753"/>
                  </a:lnTo>
                  <a:lnTo>
                    <a:pt x="10866" y="6442"/>
                  </a:lnTo>
                  <a:lnTo>
                    <a:pt x="10737" y="6132"/>
                  </a:lnTo>
                  <a:lnTo>
                    <a:pt x="10582" y="5873"/>
                  </a:lnTo>
                  <a:lnTo>
                    <a:pt x="10530" y="5795"/>
                  </a:lnTo>
                  <a:lnTo>
                    <a:pt x="10452" y="5744"/>
                  </a:lnTo>
                  <a:lnTo>
                    <a:pt x="10349" y="5744"/>
                  </a:lnTo>
                  <a:lnTo>
                    <a:pt x="10271" y="5770"/>
                  </a:lnTo>
                  <a:lnTo>
                    <a:pt x="10194" y="5847"/>
                  </a:lnTo>
                  <a:lnTo>
                    <a:pt x="10142" y="5925"/>
                  </a:lnTo>
                  <a:lnTo>
                    <a:pt x="10142" y="6002"/>
                  </a:lnTo>
                  <a:lnTo>
                    <a:pt x="10168" y="6106"/>
                  </a:lnTo>
                  <a:lnTo>
                    <a:pt x="10297" y="6339"/>
                  </a:lnTo>
                  <a:lnTo>
                    <a:pt x="10426" y="6623"/>
                  </a:lnTo>
                  <a:lnTo>
                    <a:pt x="10530" y="6882"/>
                  </a:lnTo>
                  <a:lnTo>
                    <a:pt x="10608" y="7193"/>
                  </a:lnTo>
                  <a:lnTo>
                    <a:pt x="10685" y="7658"/>
                  </a:lnTo>
                  <a:lnTo>
                    <a:pt x="10737" y="8176"/>
                  </a:lnTo>
                  <a:lnTo>
                    <a:pt x="5356" y="8176"/>
                  </a:lnTo>
                  <a:lnTo>
                    <a:pt x="5381" y="7813"/>
                  </a:lnTo>
                  <a:lnTo>
                    <a:pt x="5433" y="7477"/>
                  </a:lnTo>
                  <a:lnTo>
                    <a:pt x="5511" y="7141"/>
                  </a:lnTo>
                  <a:lnTo>
                    <a:pt x="5614" y="6830"/>
                  </a:lnTo>
                  <a:lnTo>
                    <a:pt x="5718" y="6520"/>
                  </a:lnTo>
                  <a:lnTo>
                    <a:pt x="5847" y="6235"/>
                  </a:lnTo>
                  <a:lnTo>
                    <a:pt x="6002" y="5977"/>
                  </a:lnTo>
                  <a:lnTo>
                    <a:pt x="6158" y="5744"/>
                  </a:lnTo>
                  <a:lnTo>
                    <a:pt x="6365" y="5485"/>
                  </a:lnTo>
                  <a:lnTo>
                    <a:pt x="6572" y="5278"/>
                  </a:lnTo>
                  <a:lnTo>
                    <a:pt x="6779" y="5097"/>
                  </a:lnTo>
                  <a:lnTo>
                    <a:pt x="7011" y="4942"/>
                  </a:lnTo>
                  <a:lnTo>
                    <a:pt x="7270" y="4838"/>
                  </a:lnTo>
                  <a:lnTo>
                    <a:pt x="7529" y="4735"/>
                  </a:lnTo>
                  <a:lnTo>
                    <a:pt x="7788" y="4683"/>
                  </a:lnTo>
                  <a:lnTo>
                    <a:pt x="8046" y="4657"/>
                  </a:lnTo>
                  <a:lnTo>
                    <a:pt x="8253" y="4683"/>
                  </a:lnTo>
                  <a:lnTo>
                    <a:pt x="8460" y="4709"/>
                  </a:lnTo>
                  <a:lnTo>
                    <a:pt x="8641" y="4761"/>
                  </a:lnTo>
                  <a:lnTo>
                    <a:pt x="8848" y="4838"/>
                  </a:lnTo>
                  <a:lnTo>
                    <a:pt x="9029" y="4916"/>
                  </a:lnTo>
                  <a:lnTo>
                    <a:pt x="9210" y="5019"/>
                  </a:lnTo>
                  <a:lnTo>
                    <a:pt x="9392" y="5175"/>
                  </a:lnTo>
                  <a:lnTo>
                    <a:pt x="9573" y="5304"/>
                  </a:lnTo>
                  <a:lnTo>
                    <a:pt x="9650" y="5356"/>
                  </a:lnTo>
                  <a:lnTo>
                    <a:pt x="9728" y="5382"/>
                  </a:lnTo>
                  <a:lnTo>
                    <a:pt x="9831" y="5356"/>
                  </a:lnTo>
                  <a:lnTo>
                    <a:pt x="9909" y="5304"/>
                  </a:lnTo>
                  <a:lnTo>
                    <a:pt x="9935" y="5226"/>
                  </a:lnTo>
                  <a:lnTo>
                    <a:pt x="9961" y="5123"/>
                  </a:lnTo>
                  <a:lnTo>
                    <a:pt x="9935" y="5045"/>
                  </a:lnTo>
                  <a:lnTo>
                    <a:pt x="9883" y="4968"/>
                  </a:lnTo>
                  <a:lnTo>
                    <a:pt x="9676" y="4787"/>
                  </a:lnTo>
                  <a:lnTo>
                    <a:pt x="9469" y="4631"/>
                  </a:lnTo>
                  <a:lnTo>
                    <a:pt x="9262" y="4502"/>
                  </a:lnTo>
                  <a:lnTo>
                    <a:pt x="9029" y="4398"/>
                  </a:lnTo>
                  <a:lnTo>
                    <a:pt x="8797" y="4321"/>
                  </a:lnTo>
                  <a:lnTo>
                    <a:pt x="8538" y="4243"/>
                  </a:lnTo>
                  <a:lnTo>
                    <a:pt x="8305" y="4217"/>
                  </a:lnTo>
                  <a:lnTo>
                    <a:pt x="8046" y="4191"/>
                  </a:lnTo>
                  <a:lnTo>
                    <a:pt x="7736" y="4217"/>
                  </a:lnTo>
                  <a:lnTo>
                    <a:pt x="7399" y="4269"/>
                  </a:lnTo>
                  <a:lnTo>
                    <a:pt x="7089" y="4398"/>
                  </a:lnTo>
                  <a:lnTo>
                    <a:pt x="6804" y="4528"/>
                  </a:lnTo>
                  <a:lnTo>
                    <a:pt x="6520" y="4709"/>
                  </a:lnTo>
                  <a:lnTo>
                    <a:pt x="6261" y="4916"/>
                  </a:lnTo>
                  <a:lnTo>
                    <a:pt x="6028" y="5175"/>
                  </a:lnTo>
                  <a:lnTo>
                    <a:pt x="5795" y="5459"/>
                  </a:lnTo>
                  <a:lnTo>
                    <a:pt x="5614" y="5718"/>
                  </a:lnTo>
                  <a:lnTo>
                    <a:pt x="5433" y="6028"/>
                  </a:lnTo>
                  <a:lnTo>
                    <a:pt x="5278" y="6339"/>
                  </a:lnTo>
                  <a:lnTo>
                    <a:pt x="5175" y="6675"/>
                  </a:lnTo>
                  <a:lnTo>
                    <a:pt x="5045" y="7037"/>
                  </a:lnTo>
                  <a:lnTo>
                    <a:pt x="4968" y="7400"/>
                  </a:lnTo>
                  <a:lnTo>
                    <a:pt x="4916" y="7762"/>
                  </a:lnTo>
                  <a:lnTo>
                    <a:pt x="4890" y="8176"/>
                  </a:lnTo>
                  <a:lnTo>
                    <a:pt x="4088" y="8176"/>
                  </a:lnTo>
                  <a:lnTo>
                    <a:pt x="4166" y="7684"/>
                  </a:lnTo>
                  <a:lnTo>
                    <a:pt x="4191" y="7296"/>
                  </a:lnTo>
                  <a:lnTo>
                    <a:pt x="4217" y="6882"/>
                  </a:lnTo>
                  <a:lnTo>
                    <a:pt x="4191" y="6546"/>
                  </a:lnTo>
                  <a:lnTo>
                    <a:pt x="4166" y="6442"/>
                  </a:lnTo>
                  <a:lnTo>
                    <a:pt x="4114" y="6391"/>
                  </a:lnTo>
                  <a:lnTo>
                    <a:pt x="4036" y="6339"/>
                  </a:lnTo>
                  <a:lnTo>
                    <a:pt x="3959" y="6313"/>
                  </a:lnTo>
                  <a:lnTo>
                    <a:pt x="3855" y="6339"/>
                  </a:lnTo>
                  <a:lnTo>
                    <a:pt x="3777" y="6391"/>
                  </a:lnTo>
                  <a:lnTo>
                    <a:pt x="3752" y="6468"/>
                  </a:lnTo>
                  <a:lnTo>
                    <a:pt x="3726" y="6572"/>
                  </a:lnTo>
                  <a:lnTo>
                    <a:pt x="3726" y="6882"/>
                  </a:lnTo>
                  <a:lnTo>
                    <a:pt x="3726" y="7270"/>
                  </a:lnTo>
                  <a:lnTo>
                    <a:pt x="3700" y="7632"/>
                  </a:lnTo>
                  <a:lnTo>
                    <a:pt x="3596" y="8176"/>
                  </a:lnTo>
                  <a:lnTo>
                    <a:pt x="1501" y="8176"/>
                  </a:lnTo>
                  <a:lnTo>
                    <a:pt x="1423" y="7632"/>
                  </a:lnTo>
                  <a:lnTo>
                    <a:pt x="1371" y="7270"/>
                  </a:lnTo>
                  <a:lnTo>
                    <a:pt x="1371" y="6882"/>
                  </a:lnTo>
                  <a:lnTo>
                    <a:pt x="1397" y="6365"/>
                  </a:lnTo>
                  <a:lnTo>
                    <a:pt x="1966" y="6365"/>
                  </a:lnTo>
                  <a:lnTo>
                    <a:pt x="2070" y="6339"/>
                  </a:lnTo>
                  <a:lnTo>
                    <a:pt x="2148" y="6287"/>
                  </a:lnTo>
                  <a:lnTo>
                    <a:pt x="2199" y="6209"/>
                  </a:lnTo>
                  <a:lnTo>
                    <a:pt x="2199" y="6132"/>
                  </a:lnTo>
                  <a:lnTo>
                    <a:pt x="2199" y="6028"/>
                  </a:lnTo>
                  <a:lnTo>
                    <a:pt x="2148" y="5951"/>
                  </a:lnTo>
                  <a:lnTo>
                    <a:pt x="2070" y="5899"/>
                  </a:lnTo>
                  <a:lnTo>
                    <a:pt x="1475" y="5899"/>
                  </a:lnTo>
                  <a:lnTo>
                    <a:pt x="1578" y="5666"/>
                  </a:lnTo>
                  <a:lnTo>
                    <a:pt x="1708" y="5511"/>
                  </a:lnTo>
                  <a:lnTo>
                    <a:pt x="1785" y="5433"/>
                  </a:lnTo>
                  <a:lnTo>
                    <a:pt x="1889" y="5382"/>
                  </a:lnTo>
                  <a:lnTo>
                    <a:pt x="2070" y="5330"/>
                  </a:lnTo>
                  <a:lnTo>
                    <a:pt x="2303" y="5304"/>
                  </a:lnTo>
                  <a:lnTo>
                    <a:pt x="2872" y="5304"/>
                  </a:lnTo>
                  <a:lnTo>
                    <a:pt x="3001" y="5330"/>
                  </a:lnTo>
                  <a:lnTo>
                    <a:pt x="3131" y="5356"/>
                  </a:lnTo>
                  <a:lnTo>
                    <a:pt x="3234" y="5407"/>
                  </a:lnTo>
                  <a:lnTo>
                    <a:pt x="3338" y="5459"/>
                  </a:lnTo>
                  <a:lnTo>
                    <a:pt x="3441" y="5537"/>
                  </a:lnTo>
                  <a:lnTo>
                    <a:pt x="3519" y="5640"/>
                  </a:lnTo>
                  <a:lnTo>
                    <a:pt x="3570" y="5718"/>
                  </a:lnTo>
                  <a:lnTo>
                    <a:pt x="3648" y="5744"/>
                  </a:lnTo>
                  <a:lnTo>
                    <a:pt x="3752" y="5770"/>
                  </a:lnTo>
                  <a:lnTo>
                    <a:pt x="3829" y="5718"/>
                  </a:lnTo>
                  <a:lnTo>
                    <a:pt x="3907" y="5666"/>
                  </a:lnTo>
                  <a:lnTo>
                    <a:pt x="3933" y="5589"/>
                  </a:lnTo>
                  <a:lnTo>
                    <a:pt x="3933" y="5485"/>
                  </a:lnTo>
                  <a:lnTo>
                    <a:pt x="3907" y="5407"/>
                  </a:lnTo>
                  <a:lnTo>
                    <a:pt x="3777" y="5226"/>
                  </a:lnTo>
                  <a:lnTo>
                    <a:pt x="3622" y="5097"/>
                  </a:lnTo>
                  <a:lnTo>
                    <a:pt x="3467" y="4993"/>
                  </a:lnTo>
                  <a:lnTo>
                    <a:pt x="3286" y="4916"/>
                  </a:lnTo>
                  <a:lnTo>
                    <a:pt x="3053" y="4864"/>
                  </a:lnTo>
                  <a:lnTo>
                    <a:pt x="2794" y="4812"/>
                  </a:lnTo>
                  <a:lnTo>
                    <a:pt x="2794" y="4502"/>
                  </a:lnTo>
                  <a:lnTo>
                    <a:pt x="2924" y="4450"/>
                  </a:lnTo>
                  <a:lnTo>
                    <a:pt x="3027" y="4398"/>
                  </a:lnTo>
                  <a:lnTo>
                    <a:pt x="3208" y="4295"/>
                  </a:lnTo>
                  <a:lnTo>
                    <a:pt x="3338" y="4140"/>
                  </a:lnTo>
                  <a:lnTo>
                    <a:pt x="3441" y="3933"/>
                  </a:lnTo>
                  <a:lnTo>
                    <a:pt x="3519" y="3726"/>
                  </a:lnTo>
                  <a:lnTo>
                    <a:pt x="3545" y="3622"/>
                  </a:lnTo>
                  <a:lnTo>
                    <a:pt x="3596" y="3571"/>
                  </a:lnTo>
                  <a:lnTo>
                    <a:pt x="3726" y="3415"/>
                  </a:lnTo>
                  <a:lnTo>
                    <a:pt x="3855" y="3286"/>
                  </a:lnTo>
                  <a:lnTo>
                    <a:pt x="3959" y="3157"/>
                  </a:lnTo>
                  <a:lnTo>
                    <a:pt x="4036" y="2976"/>
                  </a:lnTo>
                  <a:lnTo>
                    <a:pt x="4062" y="2872"/>
                  </a:lnTo>
                  <a:lnTo>
                    <a:pt x="4062" y="2743"/>
                  </a:lnTo>
                  <a:lnTo>
                    <a:pt x="4062" y="2536"/>
                  </a:lnTo>
                  <a:lnTo>
                    <a:pt x="4010" y="2355"/>
                  </a:lnTo>
                  <a:lnTo>
                    <a:pt x="3933" y="2225"/>
                  </a:lnTo>
                  <a:lnTo>
                    <a:pt x="3881" y="2122"/>
                  </a:lnTo>
                  <a:lnTo>
                    <a:pt x="3803" y="1992"/>
                  </a:lnTo>
                  <a:lnTo>
                    <a:pt x="3777" y="1863"/>
                  </a:lnTo>
                  <a:lnTo>
                    <a:pt x="3777" y="1811"/>
                  </a:lnTo>
                  <a:lnTo>
                    <a:pt x="3803" y="1760"/>
                  </a:lnTo>
                  <a:lnTo>
                    <a:pt x="3907" y="1656"/>
                  </a:lnTo>
                  <a:lnTo>
                    <a:pt x="4010" y="1527"/>
                  </a:lnTo>
                  <a:lnTo>
                    <a:pt x="4114" y="1346"/>
                  </a:lnTo>
                  <a:lnTo>
                    <a:pt x="4191" y="1165"/>
                  </a:lnTo>
                  <a:lnTo>
                    <a:pt x="4217" y="1035"/>
                  </a:lnTo>
                  <a:lnTo>
                    <a:pt x="4217" y="906"/>
                  </a:lnTo>
                  <a:lnTo>
                    <a:pt x="4191" y="751"/>
                  </a:lnTo>
                  <a:lnTo>
                    <a:pt x="4140" y="595"/>
                  </a:lnTo>
                  <a:lnTo>
                    <a:pt x="4062" y="466"/>
                  </a:lnTo>
                  <a:lnTo>
                    <a:pt x="3984" y="363"/>
                  </a:lnTo>
                  <a:lnTo>
                    <a:pt x="3881" y="285"/>
                  </a:lnTo>
                  <a:lnTo>
                    <a:pt x="3777" y="207"/>
                  </a:lnTo>
                  <a:lnTo>
                    <a:pt x="3648" y="156"/>
                  </a:lnTo>
                  <a:lnTo>
                    <a:pt x="3493" y="104"/>
                  </a:lnTo>
                  <a:lnTo>
                    <a:pt x="3260" y="52"/>
                  </a:lnTo>
                  <a:lnTo>
                    <a:pt x="3001" y="26"/>
                  </a:lnTo>
                  <a:lnTo>
                    <a:pt x="2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60" name="Google Shape;3160;p26"/>
          <p:cNvGrpSpPr/>
          <p:nvPr/>
        </p:nvGrpSpPr>
        <p:grpSpPr>
          <a:xfrm>
            <a:off x="3669388" y="4009100"/>
            <a:ext cx="336375" cy="402300"/>
            <a:chOff x="3259325" y="4009100"/>
            <a:chExt cx="336375" cy="402300"/>
          </a:xfrm>
        </p:grpSpPr>
        <p:sp>
          <p:nvSpPr>
            <p:cNvPr id="3161" name="Google Shape;3161;p26"/>
            <p:cNvSpPr/>
            <p:nvPr/>
          </p:nvSpPr>
          <p:spPr>
            <a:xfrm>
              <a:off x="3265150" y="4014900"/>
              <a:ext cx="171425" cy="285275"/>
            </a:xfrm>
            <a:custGeom>
              <a:rect b="b" l="l" r="r" t="t"/>
              <a:pathLst>
                <a:path extrusionOk="0" h="11411" w="6857">
                  <a:moveTo>
                    <a:pt x="1" y="234"/>
                  </a:moveTo>
                  <a:lnTo>
                    <a:pt x="1" y="11410"/>
                  </a:lnTo>
                  <a:lnTo>
                    <a:pt x="6857" y="11410"/>
                  </a:lnTo>
                  <a:lnTo>
                    <a:pt x="6857" y="234"/>
                  </a:lnTo>
                  <a:lnTo>
                    <a:pt x="6857" y="234"/>
                  </a:lnTo>
                  <a:lnTo>
                    <a:pt x="6857" y="156"/>
                  </a:lnTo>
                  <a:lnTo>
                    <a:pt x="6779" y="78"/>
                  </a:lnTo>
                  <a:lnTo>
                    <a:pt x="6701" y="27"/>
                  </a:lnTo>
                  <a:lnTo>
                    <a:pt x="6624" y="1"/>
                  </a:lnTo>
                  <a:lnTo>
                    <a:pt x="259" y="1"/>
                  </a:lnTo>
                  <a:lnTo>
                    <a:pt x="259" y="1"/>
                  </a:lnTo>
                  <a:lnTo>
                    <a:pt x="156" y="27"/>
                  </a:lnTo>
                  <a:lnTo>
                    <a:pt x="78" y="78"/>
                  </a:lnTo>
                  <a:lnTo>
                    <a:pt x="27" y="156"/>
                  </a:lnTo>
                  <a:lnTo>
                    <a:pt x="1" y="234"/>
                  </a:lnTo>
                  <a:lnTo>
                    <a:pt x="1" y="2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26"/>
            <p:cNvSpPr/>
            <p:nvPr/>
          </p:nvSpPr>
          <p:spPr>
            <a:xfrm>
              <a:off x="3326600" y="4014900"/>
              <a:ext cx="48525" cy="191475"/>
            </a:xfrm>
            <a:custGeom>
              <a:rect b="b" l="l" r="r" t="t"/>
              <a:pathLst>
                <a:path extrusionOk="0" h="7659" w="1941">
                  <a:moveTo>
                    <a:pt x="1" y="5951"/>
                  </a:moveTo>
                  <a:lnTo>
                    <a:pt x="1941" y="5951"/>
                  </a:lnTo>
                  <a:lnTo>
                    <a:pt x="1941" y="7426"/>
                  </a:lnTo>
                  <a:lnTo>
                    <a:pt x="1941" y="7426"/>
                  </a:lnTo>
                  <a:lnTo>
                    <a:pt x="1941" y="7529"/>
                  </a:lnTo>
                  <a:lnTo>
                    <a:pt x="1889" y="7607"/>
                  </a:lnTo>
                  <a:lnTo>
                    <a:pt x="1812" y="7659"/>
                  </a:lnTo>
                  <a:lnTo>
                    <a:pt x="1708" y="7659"/>
                  </a:lnTo>
                  <a:lnTo>
                    <a:pt x="233" y="7659"/>
                  </a:lnTo>
                  <a:lnTo>
                    <a:pt x="233" y="7659"/>
                  </a:lnTo>
                  <a:lnTo>
                    <a:pt x="156" y="7659"/>
                  </a:lnTo>
                  <a:lnTo>
                    <a:pt x="78" y="7607"/>
                  </a:lnTo>
                  <a:lnTo>
                    <a:pt x="26" y="7529"/>
                  </a:lnTo>
                  <a:lnTo>
                    <a:pt x="1" y="7426"/>
                  </a:lnTo>
                  <a:lnTo>
                    <a:pt x="1" y="5951"/>
                  </a:lnTo>
                  <a:close/>
                  <a:moveTo>
                    <a:pt x="1" y="1"/>
                  </a:moveTo>
                  <a:lnTo>
                    <a:pt x="1941" y="1"/>
                  </a:lnTo>
                  <a:lnTo>
                    <a:pt x="1941" y="1476"/>
                  </a:lnTo>
                  <a:lnTo>
                    <a:pt x="1941" y="1476"/>
                  </a:lnTo>
                  <a:lnTo>
                    <a:pt x="1941" y="1579"/>
                  </a:lnTo>
                  <a:lnTo>
                    <a:pt x="1889" y="1657"/>
                  </a:lnTo>
                  <a:lnTo>
                    <a:pt x="1812" y="1708"/>
                  </a:lnTo>
                  <a:lnTo>
                    <a:pt x="1708" y="1708"/>
                  </a:lnTo>
                  <a:lnTo>
                    <a:pt x="233" y="1708"/>
                  </a:lnTo>
                  <a:lnTo>
                    <a:pt x="233" y="1708"/>
                  </a:lnTo>
                  <a:lnTo>
                    <a:pt x="156" y="1708"/>
                  </a:lnTo>
                  <a:lnTo>
                    <a:pt x="78" y="1657"/>
                  </a:lnTo>
                  <a:lnTo>
                    <a:pt x="26" y="1579"/>
                  </a:lnTo>
                  <a:lnTo>
                    <a:pt x="1" y="14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26"/>
            <p:cNvSpPr/>
            <p:nvPr/>
          </p:nvSpPr>
          <p:spPr>
            <a:xfrm>
              <a:off x="3265150" y="4139100"/>
              <a:ext cx="171425" cy="24600"/>
            </a:xfrm>
            <a:custGeom>
              <a:rect b="b" l="l" r="r" t="t"/>
              <a:pathLst>
                <a:path extrusionOk="0" h="984" w="6857">
                  <a:moveTo>
                    <a:pt x="1" y="0"/>
                  </a:moveTo>
                  <a:lnTo>
                    <a:pt x="6857" y="0"/>
                  </a:lnTo>
                  <a:lnTo>
                    <a:pt x="6857" y="983"/>
                  </a:lnTo>
                  <a:lnTo>
                    <a:pt x="1" y="9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26"/>
            <p:cNvSpPr/>
            <p:nvPr/>
          </p:nvSpPr>
          <p:spPr>
            <a:xfrm>
              <a:off x="3265150" y="4287850"/>
              <a:ext cx="171425" cy="24600"/>
            </a:xfrm>
            <a:custGeom>
              <a:rect b="b" l="l" r="r" t="t"/>
              <a:pathLst>
                <a:path extrusionOk="0" h="984" w="6857">
                  <a:moveTo>
                    <a:pt x="259" y="984"/>
                  </a:moveTo>
                  <a:lnTo>
                    <a:pt x="6857" y="984"/>
                  </a:lnTo>
                  <a:lnTo>
                    <a:pt x="6857" y="1"/>
                  </a:lnTo>
                  <a:lnTo>
                    <a:pt x="1" y="1"/>
                  </a:lnTo>
                  <a:lnTo>
                    <a:pt x="1" y="725"/>
                  </a:lnTo>
                  <a:lnTo>
                    <a:pt x="1" y="725"/>
                  </a:lnTo>
                  <a:lnTo>
                    <a:pt x="27" y="828"/>
                  </a:lnTo>
                  <a:lnTo>
                    <a:pt x="53" y="906"/>
                  </a:lnTo>
                  <a:lnTo>
                    <a:pt x="130" y="958"/>
                  </a:lnTo>
                  <a:lnTo>
                    <a:pt x="259" y="984"/>
                  </a:lnTo>
                  <a:lnTo>
                    <a:pt x="259" y="98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26"/>
            <p:cNvSpPr/>
            <p:nvPr/>
          </p:nvSpPr>
          <p:spPr>
            <a:xfrm>
              <a:off x="3411325" y="4155250"/>
              <a:ext cx="178550" cy="250350"/>
            </a:xfrm>
            <a:custGeom>
              <a:rect b="b" l="l" r="r" t="t"/>
              <a:pathLst>
                <a:path extrusionOk="0" h="10014" w="7142">
                  <a:moveTo>
                    <a:pt x="1941" y="1"/>
                  </a:moveTo>
                  <a:lnTo>
                    <a:pt x="6443" y="1"/>
                  </a:lnTo>
                  <a:lnTo>
                    <a:pt x="6443" y="1"/>
                  </a:lnTo>
                  <a:lnTo>
                    <a:pt x="6572" y="1"/>
                  </a:lnTo>
                  <a:lnTo>
                    <a:pt x="6701" y="53"/>
                  </a:lnTo>
                  <a:lnTo>
                    <a:pt x="6831" y="104"/>
                  </a:lnTo>
                  <a:lnTo>
                    <a:pt x="6934" y="208"/>
                  </a:lnTo>
                  <a:lnTo>
                    <a:pt x="7012" y="311"/>
                  </a:lnTo>
                  <a:lnTo>
                    <a:pt x="7089" y="441"/>
                  </a:lnTo>
                  <a:lnTo>
                    <a:pt x="7115" y="570"/>
                  </a:lnTo>
                  <a:lnTo>
                    <a:pt x="7141" y="699"/>
                  </a:lnTo>
                  <a:lnTo>
                    <a:pt x="7141" y="9315"/>
                  </a:lnTo>
                  <a:lnTo>
                    <a:pt x="7141" y="9315"/>
                  </a:lnTo>
                  <a:lnTo>
                    <a:pt x="7115" y="9444"/>
                  </a:lnTo>
                  <a:lnTo>
                    <a:pt x="7089" y="9573"/>
                  </a:lnTo>
                  <a:lnTo>
                    <a:pt x="7012" y="9703"/>
                  </a:lnTo>
                  <a:lnTo>
                    <a:pt x="6934" y="9806"/>
                  </a:lnTo>
                  <a:lnTo>
                    <a:pt x="6831" y="9884"/>
                  </a:lnTo>
                  <a:lnTo>
                    <a:pt x="6701" y="9961"/>
                  </a:lnTo>
                  <a:lnTo>
                    <a:pt x="6572" y="10013"/>
                  </a:lnTo>
                  <a:lnTo>
                    <a:pt x="6443" y="10013"/>
                  </a:lnTo>
                  <a:lnTo>
                    <a:pt x="725" y="10013"/>
                  </a:lnTo>
                  <a:lnTo>
                    <a:pt x="725" y="10013"/>
                  </a:lnTo>
                  <a:lnTo>
                    <a:pt x="570" y="10013"/>
                  </a:lnTo>
                  <a:lnTo>
                    <a:pt x="441" y="9961"/>
                  </a:lnTo>
                  <a:lnTo>
                    <a:pt x="311" y="9884"/>
                  </a:lnTo>
                  <a:lnTo>
                    <a:pt x="208" y="9806"/>
                  </a:lnTo>
                  <a:lnTo>
                    <a:pt x="130" y="9703"/>
                  </a:lnTo>
                  <a:lnTo>
                    <a:pt x="52" y="9573"/>
                  </a:lnTo>
                  <a:lnTo>
                    <a:pt x="27" y="9444"/>
                  </a:lnTo>
                  <a:lnTo>
                    <a:pt x="1" y="9315"/>
                  </a:lnTo>
                  <a:lnTo>
                    <a:pt x="1" y="1941"/>
                  </a:lnTo>
                  <a:lnTo>
                    <a:pt x="1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26"/>
            <p:cNvSpPr/>
            <p:nvPr/>
          </p:nvSpPr>
          <p:spPr>
            <a:xfrm>
              <a:off x="3411325" y="4155250"/>
              <a:ext cx="48550" cy="48550"/>
            </a:xfrm>
            <a:custGeom>
              <a:rect b="b" l="l" r="r" t="t"/>
              <a:pathLst>
                <a:path extrusionOk="0" h="1942" w="1942">
                  <a:moveTo>
                    <a:pt x="1" y="1941"/>
                  </a:moveTo>
                  <a:lnTo>
                    <a:pt x="1941" y="1"/>
                  </a:lnTo>
                  <a:lnTo>
                    <a:pt x="1941" y="1217"/>
                  </a:lnTo>
                  <a:lnTo>
                    <a:pt x="1941" y="1217"/>
                  </a:lnTo>
                  <a:lnTo>
                    <a:pt x="1941" y="1372"/>
                  </a:lnTo>
                  <a:lnTo>
                    <a:pt x="1889" y="1501"/>
                  </a:lnTo>
                  <a:lnTo>
                    <a:pt x="1812" y="1631"/>
                  </a:lnTo>
                  <a:lnTo>
                    <a:pt x="1734" y="1734"/>
                  </a:lnTo>
                  <a:lnTo>
                    <a:pt x="1631" y="1812"/>
                  </a:lnTo>
                  <a:lnTo>
                    <a:pt x="1501" y="1864"/>
                  </a:lnTo>
                  <a:lnTo>
                    <a:pt x="1372" y="1915"/>
                  </a:lnTo>
                  <a:lnTo>
                    <a:pt x="1243" y="1941"/>
                  </a:lnTo>
                  <a:lnTo>
                    <a:pt x="1" y="19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26"/>
            <p:cNvSpPr/>
            <p:nvPr/>
          </p:nvSpPr>
          <p:spPr>
            <a:xfrm>
              <a:off x="3259325" y="4009100"/>
              <a:ext cx="336375" cy="402300"/>
            </a:xfrm>
            <a:custGeom>
              <a:rect b="b" l="l" r="r" t="t"/>
              <a:pathLst>
                <a:path extrusionOk="0" h="16092" w="13455">
                  <a:moveTo>
                    <a:pt x="4399" y="466"/>
                  </a:moveTo>
                  <a:lnTo>
                    <a:pt x="4399" y="1708"/>
                  </a:lnTo>
                  <a:lnTo>
                    <a:pt x="2924" y="1708"/>
                  </a:lnTo>
                  <a:lnTo>
                    <a:pt x="2924" y="466"/>
                  </a:lnTo>
                  <a:close/>
                  <a:moveTo>
                    <a:pt x="6857" y="5433"/>
                  </a:moveTo>
                  <a:lnTo>
                    <a:pt x="6857" y="5950"/>
                  </a:lnTo>
                  <a:lnTo>
                    <a:pt x="467" y="5950"/>
                  </a:lnTo>
                  <a:lnTo>
                    <a:pt x="467" y="5433"/>
                  </a:lnTo>
                  <a:close/>
                  <a:moveTo>
                    <a:pt x="7788" y="6416"/>
                  </a:moveTo>
                  <a:lnTo>
                    <a:pt x="7788" y="7063"/>
                  </a:lnTo>
                  <a:lnTo>
                    <a:pt x="7788" y="7166"/>
                  </a:lnTo>
                  <a:lnTo>
                    <a:pt x="7762" y="7244"/>
                  </a:lnTo>
                  <a:lnTo>
                    <a:pt x="7711" y="7322"/>
                  </a:lnTo>
                  <a:lnTo>
                    <a:pt x="7659" y="7399"/>
                  </a:lnTo>
                  <a:lnTo>
                    <a:pt x="7581" y="7451"/>
                  </a:lnTo>
                  <a:lnTo>
                    <a:pt x="7504" y="7503"/>
                  </a:lnTo>
                  <a:lnTo>
                    <a:pt x="7400" y="7529"/>
                  </a:lnTo>
                  <a:lnTo>
                    <a:pt x="7323" y="7554"/>
                  </a:lnTo>
                  <a:lnTo>
                    <a:pt x="6650" y="7554"/>
                  </a:lnTo>
                  <a:lnTo>
                    <a:pt x="7788" y="6416"/>
                  </a:lnTo>
                  <a:close/>
                  <a:moveTo>
                    <a:pt x="4399" y="6416"/>
                  </a:moveTo>
                  <a:lnTo>
                    <a:pt x="4399" y="7658"/>
                  </a:lnTo>
                  <a:lnTo>
                    <a:pt x="2924" y="7658"/>
                  </a:lnTo>
                  <a:lnTo>
                    <a:pt x="2924" y="6416"/>
                  </a:lnTo>
                  <a:close/>
                  <a:moveTo>
                    <a:pt x="7633" y="8900"/>
                  </a:moveTo>
                  <a:lnTo>
                    <a:pt x="7530" y="8926"/>
                  </a:lnTo>
                  <a:lnTo>
                    <a:pt x="7452" y="8977"/>
                  </a:lnTo>
                  <a:lnTo>
                    <a:pt x="7400" y="9055"/>
                  </a:lnTo>
                  <a:lnTo>
                    <a:pt x="7374" y="9133"/>
                  </a:lnTo>
                  <a:lnTo>
                    <a:pt x="7400" y="9236"/>
                  </a:lnTo>
                  <a:lnTo>
                    <a:pt x="7452" y="9314"/>
                  </a:lnTo>
                  <a:lnTo>
                    <a:pt x="7530" y="9365"/>
                  </a:lnTo>
                  <a:lnTo>
                    <a:pt x="11772" y="9365"/>
                  </a:lnTo>
                  <a:lnTo>
                    <a:pt x="11850" y="9314"/>
                  </a:lnTo>
                  <a:lnTo>
                    <a:pt x="11902" y="9236"/>
                  </a:lnTo>
                  <a:lnTo>
                    <a:pt x="11928" y="9133"/>
                  </a:lnTo>
                  <a:lnTo>
                    <a:pt x="11902" y="9055"/>
                  </a:lnTo>
                  <a:lnTo>
                    <a:pt x="11850" y="8977"/>
                  </a:lnTo>
                  <a:lnTo>
                    <a:pt x="11772" y="8926"/>
                  </a:lnTo>
                  <a:lnTo>
                    <a:pt x="11695" y="8900"/>
                  </a:lnTo>
                  <a:close/>
                  <a:moveTo>
                    <a:pt x="7530" y="10556"/>
                  </a:moveTo>
                  <a:lnTo>
                    <a:pt x="7452" y="10607"/>
                  </a:lnTo>
                  <a:lnTo>
                    <a:pt x="7400" y="10685"/>
                  </a:lnTo>
                  <a:lnTo>
                    <a:pt x="7374" y="10788"/>
                  </a:lnTo>
                  <a:lnTo>
                    <a:pt x="7400" y="10866"/>
                  </a:lnTo>
                  <a:lnTo>
                    <a:pt x="7452" y="10944"/>
                  </a:lnTo>
                  <a:lnTo>
                    <a:pt x="7530" y="10995"/>
                  </a:lnTo>
                  <a:lnTo>
                    <a:pt x="7633" y="11021"/>
                  </a:lnTo>
                  <a:lnTo>
                    <a:pt x="11695" y="11021"/>
                  </a:lnTo>
                  <a:lnTo>
                    <a:pt x="11772" y="10995"/>
                  </a:lnTo>
                  <a:lnTo>
                    <a:pt x="11850" y="10944"/>
                  </a:lnTo>
                  <a:lnTo>
                    <a:pt x="11902" y="10866"/>
                  </a:lnTo>
                  <a:lnTo>
                    <a:pt x="11928" y="10788"/>
                  </a:lnTo>
                  <a:lnTo>
                    <a:pt x="11902" y="10685"/>
                  </a:lnTo>
                  <a:lnTo>
                    <a:pt x="11850" y="10607"/>
                  </a:lnTo>
                  <a:lnTo>
                    <a:pt x="11772" y="10556"/>
                  </a:lnTo>
                  <a:close/>
                  <a:moveTo>
                    <a:pt x="5848" y="11383"/>
                  </a:moveTo>
                  <a:lnTo>
                    <a:pt x="5848" y="11875"/>
                  </a:lnTo>
                  <a:lnTo>
                    <a:pt x="467" y="11875"/>
                  </a:lnTo>
                  <a:lnTo>
                    <a:pt x="467" y="11383"/>
                  </a:lnTo>
                  <a:close/>
                  <a:moveTo>
                    <a:pt x="7633" y="12185"/>
                  </a:moveTo>
                  <a:lnTo>
                    <a:pt x="7530" y="12211"/>
                  </a:lnTo>
                  <a:lnTo>
                    <a:pt x="7452" y="12263"/>
                  </a:lnTo>
                  <a:lnTo>
                    <a:pt x="7400" y="12315"/>
                  </a:lnTo>
                  <a:lnTo>
                    <a:pt x="7374" y="12418"/>
                  </a:lnTo>
                  <a:lnTo>
                    <a:pt x="7400" y="12522"/>
                  </a:lnTo>
                  <a:lnTo>
                    <a:pt x="7452" y="12573"/>
                  </a:lnTo>
                  <a:lnTo>
                    <a:pt x="7530" y="12625"/>
                  </a:lnTo>
                  <a:lnTo>
                    <a:pt x="7633" y="12651"/>
                  </a:lnTo>
                  <a:lnTo>
                    <a:pt x="11695" y="12651"/>
                  </a:lnTo>
                  <a:lnTo>
                    <a:pt x="11772" y="12625"/>
                  </a:lnTo>
                  <a:lnTo>
                    <a:pt x="11850" y="12573"/>
                  </a:lnTo>
                  <a:lnTo>
                    <a:pt x="11902" y="12522"/>
                  </a:lnTo>
                  <a:lnTo>
                    <a:pt x="11928" y="12418"/>
                  </a:lnTo>
                  <a:lnTo>
                    <a:pt x="11902" y="12315"/>
                  </a:lnTo>
                  <a:lnTo>
                    <a:pt x="11850" y="12263"/>
                  </a:lnTo>
                  <a:lnTo>
                    <a:pt x="11772" y="12211"/>
                  </a:lnTo>
                  <a:lnTo>
                    <a:pt x="11695" y="12185"/>
                  </a:lnTo>
                  <a:close/>
                  <a:moveTo>
                    <a:pt x="7633" y="13815"/>
                  </a:moveTo>
                  <a:lnTo>
                    <a:pt x="7530" y="13841"/>
                  </a:lnTo>
                  <a:lnTo>
                    <a:pt x="7452" y="13893"/>
                  </a:lnTo>
                  <a:lnTo>
                    <a:pt x="7400" y="13971"/>
                  </a:lnTo>
                  <a:lnTo>
                    <a:pt x="7374" y="14048"/>
                  </a:lnTo>
                  <a:lnTo>
                    <a:pt x="7400" y="14152"/>
                  </a:lnTo>
                  <a:lnTo>
                    <a:pt x="7452" y="14229"/>
                  </a:lnTo>
                  <a:lnTo>
                    <a:pt x="7530" y="14281"/>
                  </a:lnTo>
                  <a:lnTo>
                    <a:pt x="11772" y="14281"/>
                  </a:lnTo>
                  <a:lnTo>
                    <a:pt x="11850" y="14229"/>
                  </a:lnTo>
                  <a:lnTo>
                    <a:pt x="11902" y="14152"/>
                  </a:lnTo>
                  <a:lnTo>
                    <a:pt x="11928" y="14048"/>
                  </a:lnTo>
                  <a:lnTo>
                    <a:pt x="11902" y="13971"/>
                  </a:lnTo>
                  <a:lnTo>
                    <a:pt x="11850" y="13893"/>
                  </a:lnTo>
                  <a:lnTo>
                    <a:pt x="11772" y="13841"/>
                  </a:lnTo>
                  <a:lnTo>
                    <a:pt x="11695" y="13815"/>
                  </a:lnTo>
                  <a:close/>
                  <a:moveTo>
                    <a:pt x="156" y="0"/>
                  </a:moveTo>
                  <a:lnTo>
                    <a:pt x="79" y="52"/>
                  </a:lnTo>
                  <a:lnTo>
                    <a:pt x="27" y="129"/>
                  </a:lnTo>
                  <a:lnTo>
                    <a:pt x="1" y="233"/>
                  </a:lnTo>
                  <a:lnTo>
                    <a:pt x="1" y="8615"/>
                  </a:lnTo>
                  <a:lnTo>
                    <a:pt x="27" y="8719"/>
                  </a:lnTo>
                  <a:lnTo>
                    <a:pt x="79" y="8770"/>
                  </a:lnTo>
                  <a:lnTo>
                    <a:pt x="156" y="8822"/>
                  </a:lnTo>
                  <a:lnTo>
                    <a:pt x="234" y="8848"/>
                  </a:lnTo>
                  <a:lnTo>
                    <a:pt x="337" y="8822"/>
                  </a:lnTo>
                  <a:lnTo>
                    <a:pt x="415" y="8770"/>
                  </a:lnTo>
                  <a:lnTo>
                    <a:pt x="467" y="8719"/>
                  </a:lnTo>
                  <a:lnTo>
                    <a:pt x="467" y="8615"/>
                  </a:lnTo>
                  <a:lnTo>
                    <a:pt x="467" y="6416"/>
                  </a:lnTo>
                  <a:lnTo>
                    <a:pt x="2459" y="6416"/>
                  </a:lnTo>
                  <a:lnTo>
                    <a:pt x="2459" y="7891"/>
                  </a:lnTo>
                  <a:lnTo>
                    <a:pt x="2485" y="7994"/>
                  </a:lnTo>
                  <a:lnTo>
                    <a:pt x="2536" y="8072"/>
                  </a:lnTo>
                  <a:lnTo>
                    <a:pt x="2588" y="8124"/>
                  </a:lnTo>
                  <a:lnTo>
                    <a:pt x="4735" y="8124"/>
                  </a:lnTo>
                  <a:lnTo>
                    <a:pt x="4813" y="8072"/>
                  </a:lnTo>
                  <a:lnTo>
                    <a:pt x="4865" y="7994"/>
                  </a:lnTo>
                  <a:lnTo>
                    <a:pt x="4865" y="7891"/>
                  </a:lnTo>
                  <a:lnTo>
                    <a:pt x="4865" y="6416"/>
                  </a:lnTo>
                  <a:lnTo>
                    <a:pt x="6857" y="6416"/>
                  </a:lnTo>
                  <a:lnTo>
                    <a:pt x="6857" y="6675"/>
                  </a:lnTo>
                  <a:lnTo>
                    <a:pt x="5925" y="7606"/>
                  </a:lnTo>
                  <a:lnTo>
                    <a:pt x="5874" y="7684"/>
                  </a:lnTo>
                  <a:lnTo>
                    <a:pt x="5848" y="7787"/>
                  </a:lnTo>
                  <a:lnTo>
                    <a:pt x="5848" y="10918"/>
                  </a:lnTo>
                  <a:lnTo>
                    <a:pt x="467" y="10918"/>
                  </a:lnTo>
                  <a:lnTo>
                    <a:pt x="467" y="9676"/>
                  </a:lnTo>
                  <a:lnTo>
                    <a:pt x="467" y="9598"/>
                  </a:lnTo>
                  <a:lnTo>
                    <a:pt x="415" y="9521"/>
                  </a:lnTo>
                  <a:lnTo>
                    <a:pt x="337" y="9469"/>
                  </a:lnTo>
                  <a:lnTo>
                    <a:pt x="234" y="9443"/>
                  </a:lnTo>
                  <a:lnTo>
                    <a:pt x="156" y="9469"/>
                  </a:lnTo>
                  <a:lnTo>
                    <a:pt x="79" y="9521"/>
                  </a:lnTo>
                  <a:lnTo>
                    <a:pt x="27" y="9598"/>
                  </a:lnTo>
                  <a:lnTo>
                    <a:pt x="1" y="9676"/>
                  </a:lnTo>
                  <a:lnTo>
                    <a:pt x="1" y="12134"/>
                  </a:lnTo>
                  <a:lnTo>
                    <a:pt x="27" y="12211"/>
                  </a:lnTo>
                  <a:lnTo>
                    <a:pt x="79" y="12289"/>
                  </a:lnTo>
                  <a:lnTo>
                    <a:pt x="156" y="12341"/>
                  </a:lnTo>
                  <a:lnTo>
                    <a:pt x="234" y="12367"/>
                  </a:lnTo>
                  <a:lnTo>
                    <a:pt x="5848" y="12367"/>
                  </a:lnTo>
                  <a:lnTo>
                    <a:pt x="5848" y="15161"/>
                  </a:lnTo>
                  <a:lnTo>
                    <a:pt x="5874" y="15342"/>
                  </a:lnTo>
                  <a:lnTo>
                    <a:pt x="5925" y="15523"/>
                  </a:lnTo>
                  <a:lnTo>
                    <a:pt x="6003" y="15678"/>
                  </a:lnTo>
                  <a:lnTo>
                    <a:pt x="6132" y="15807"/>
                  </a:lnTo>
                  <a:lnTo>
                    <a:pt x="6262" y="15937"/>
                  </a:lnTo>
                  <a:lnTo>
                    <a:pt x="6443" y="16014"/>
                  </a:lnTo>
                  <a:lnTo>
                    <a:pt x="6598" y="16066"/>
                  </a:lnTo>
                  <a:lnTo>
                    <a:pt x="6805" y="16092"/>
                  </a:lnTo>
                  <a:lnTo>
                    <a:pt x="12523" y="16092"/>
                  </a:lnTo>
                  <a:lnTo>
                    <a:pt x="12704" y="16066"/>
                  </a:lnTo>
                  <a:lnTo>
                    <a:pt x="12885" y="16014"/>
                  </a:lnTo>
                  <a:lnTo>
                    <a:pt x="13040" y="15937"/>
                  </a:lnTo>
                  <a:lnTo>
                    <a:pt x="13169" y="15807"/>
                  </a:lnTo>
                  <a:lnTo>
                    <a:pt x="13299" y="15678"/>
                  </a:lnTo>
                  <a:lnTo>
                    <a:pt x="13376" y="15523"/>
                  </a:lnTo>
                  <a:lnTo>
                    <a:pt x="13428" y="15342"/>
                  </a:lnTo>
                  <a:lnTo>
                    <a:pt x="13454" y="15161"/>
                  </a:lnTo>
                  <a:lnTo>
                    <a:pt x="13454" y="12134"/>
                  </a:lnTo>
                  <a:lnTo>
                    <a:pt x="13428" y="12030"/>
                  </a:lnTo>
                  <a:lnTo>
                    <a:pt x="13376" y="11978"/>
                  </a:lnTo>
                  <a:lnTo>
                    <a:pt x="13325" y="11927"/>
                  </a:lnTo>
                  <a:lnTo>
                    <a:pt x="13221" y="11901"/>
                  </a:lnTo>
                  <a:lnTo>
                    <a:pt x="13118" y="11927"/>
                  </a:lnTo>
                  <a:lnTo>
                    <a:pt x="13066" y="11978"/>
                  </a:lnTo>
                  <a:lnTo>
                    <a:pt x="13014" y="12030"/>
                  </a:lnTo>
                  <a:lnTo>
                    <a:pt x="12988" y="12134"/>
                  </a:lnTo>
                  <a:lnTo>
                    <a:pt x="12988" y="15161"/>
                  </a:lnTo>
                  <a:lnTo>
                    <a:pt x="12963" y="15238"/>
                  </a:lnTo>
                  <a:lnTo>
                    <a:pt x="12937" y="15342"/>
                  </a:lnTo>
                  <a:lnTo>
                    <a:pt x="12911" y="15419"/>
                  </a:lnTo>
                  <a:lnTo>
                    <a:pt x="12833" y="15497"/>
                  </a:lnTo>
                  <a:lnTo>
                    <a:pt x="12781" y="15549"/>
                  </a:lnTo>
                  <a:lnTo>
                    <a:pt x="12704" y="15575"/>
                  </a:lnTo>
                  <a:lnTo>
                    <a:pt x="12600" y="15626"/>
                  </a:lnTo>
                  <a:lnTo>
                    <a:pt x="6702" y="15626"/>
                  </a:lnTo>
                  <a:lnTo>
                    <a:pt x="6624" y="15575"/>
                  </a:lnTo>
                  <a:lnTo>
                    <a:pt x="6546" y="15549"/>
                  </a:lnTo>
                  <a:lnTo>
                    <a:pt x="6469" y="15497"/>
                  </a:lnTo>
                  <a:lnTo>
                    <a:pt x="6417" y="15419"/>
                  </a:lnTo>
                  <a:lnTo>
                    <a:pt x="6365" y="15342"/>
                  </a:lnTo>
                  <a:lnTo>
                    <a:pt x="6339" y="15238"/>
                  </a:lnTo>
                  <a:lnTo>
                    <a:pt x="6314" y="15161"/>
                  </a:lnTo>
                  <a:lnTo>
                    <a:pt x="6314" y="8020"/>
                  </a:lnTo>
                  <a:lnTo>
                    <a:pt x="7323" y="8020"/>
                  </a:lnTo>
                  <a:lnTo>
                    <a:pt x="7504" y="7994"/>
                  </a:lnTo>
                  <a:lnTo>
                    <a:pt x="7685" y="7943"/>
                  </a:lnTo>
                  <a:lnTo>
                    <a:pt x="7840" y="7839"/>
                  </a:lnTo>
                  <a:lnTo>
                    <a:pt x="7995" y="7736"/>
                  </a:lnTo>
                  <a:lnTo>
                    <a:pt x="8099" y="7606"/>
                  </a:lnTo>
                  <a:lnTo>
                    <a:pt x="8176" y="7425"/>
                  </a:lnTo>
                  <a:lnTo>
                    <a:pt x="8254" y="7270"/>
                  </a:lnTo>
                  <a:lnTo>
                    <a:pt x="8254" y="7063"/>
                  </a:lnTo>
                  <a:lnTo>
                    <a:pt x="8254" y="6080"/>
                  </a:lnTo>
                  <a:lnTo>
                    <a:pt x="12600" y="6080"/>
                  </a:lnTo>
                  <a:lnTo>
                    <a:pt x="12704" y="6106"/>
                  </a:lnTo>
                  <a:lnTo>
                    <a:pt x="12781" y="6157"/>
                  </a:lnTo>
                  <a:lnTo>
                    <a:pt x="12833" y="6209"/>
                  </a:lnTo>
                  <a:lnTo>
                    <a:pt x="12911" y="6287"/>
                  </a:lnTo>
                  <a:lnTo>
                    <a:pt x="12937" y="6364"/>
                  </a:lnTo>
                  <a:lnTo>
                    <a:pt x="12963" y="6468"/>
                  </a:lnTo>
                  <a:lnTo>
                    <a:pt x="12988" y="6545"/>
                  </a:lnTo>
                  <a:lnTo>
                    <a:pt x="12988" y="11073"/>
                  </a:lnTo>
                  <a:lnTo>
                    <a:pt x="13014" y="11151"/>
                  </a:lnTo>
                  <a:lnTo>
                    <a:pt x="13066" y="11228"/>
                  </a:lnTo>
                  <a:lnTo>
                    <a:pt x="13118" y="11280"/>
                  </a:lnTo>
                  <a:lnTo>
                    <a:pt x="13221" y="11306"/>
                  </a:lnTo>
                  <a:lnTo>
                    <a:pt x="13325" y="11280"/>
                  </a:lnTo>
                  <a:lnTo>
                    <a:pt x="13376" y="11228"/>
                  </a:lnTo>
                  <a:lnTo>
                    <a:pt x="13428" y="11151"/>
                  </a:lnTo>
                  <a:lnTo>
                    <a:pt x="13454" y="11073"/>
                  </a:lnTo>
                  <a:lnTo>
                    <a:pt x="13454" y="6545"/>
                  </a:lnTo>
                  <a:lnTo>
                    <a:pt x="13428" y="6364"/>
                  </a:lnTo>
                  <a:lnTo>
                    <a:pt x="13376" y="6183"/>
                  </a:lnTo>
                  <a:lnTo>
                    <a:pt x="13299" y="6028"/>
                  </a:lnTo>
                  <a:lnTo>
                    <a:pt x="13169" y="5873"/>
                  </a:lnTo>
                  <a:lnTo>
                    <a:pt x="13040" y="5769"/>
                  </a:lnTo>
                  <a:lnTo>
                    <a:pt x="12885" y="5692"/>
                  </a:lnTo>
                  <a:lnTo>
                    <a:pt x="12704" y="5614"/>
                  </a:lnTo>
                  <a:lnTo>
                    <a:pt x="7943" y="5614"/>
                  </a:lnTo>
                  <a:lnTo>
                    <a:pt x="7866" y="5666"/>
                  </a:lnTo>
                  <a:lnTo>
                    <a:pt x="7323" y="6209"/>
                  </a:lnTo>
                  <a:lnTo>
                    <a:pt x="7323" y="3725"/>
                  </a:lnTo>
                  <a:lnTo>
                    <a:pt x="7323" y="3648"/>
                  </a:lnTo>
                  <a:lnTo>
                    <a:pt x="7271" y="3570"/>
                  </a:lnTo>
                  <a:lnTo>
                    <a:pt x="7193" y="3519"/>
                  </a:lnTo>
                  <a:lnTo>
                    <a:pt x="7090" y="3493"/>
                  </a:lnTo>
                  <a:lnTo>
                    <a:pt x="7012" y="3519"/>
                  </a:lnTo>
                  <a:lnTo>
                    <a:pt x="6934" y="3570"/>
                  </a:lnTo>
                  <a:lnTo>
                    <a:pt x="6883" y="3648"/>
                  </a:lnTo>
                  <a:lnTo>
                    <a:pt x="6857" y="3725"/>
                  </a:lnTo>
                  <a:lnTo>
                    <a:pt x="6857" y="4967"/>
                  </a:lnTo>
                  <a:lnTo>
                    <a:pt x="467" y="4967"/>
                  </a:lnTo>
                  <a:lnTo>
                    <a:pt x="467" y="466"/>
                  </a:lnTo>
                  <a:lnTo>
                    <a:pt x="2459" y="466"/>
                  </a:lnTo>
                  <a:lnTo>
                    <a:pt x="2459" y="1940"/>
                  </a:lnTo>
                  <a:lnTo>
                    <a:pt x="2485" y="2044"/>
                  </a:lnTo>
                  <a:lnTo>
                    <a:pt x="2536" y="2121"/>
                  </a:lnTo>
                  <a:lnTo>
                    <a:pt x="2588" y="2173"/>
                  </a:lnTo>
                  <a:lnTo>
                    <a:pt x="2692" y="2199"/>
                  </a:lnTo>
                  <a:lnTo>
                    <a:pt x="4632" y="2199"/>
                  </a:lnTo>
                  <a:lnTo>
                    <a:pt x="4735" y="2173"/>
                  </a:lnTo>
                  <a:lnTo>
                    <a:pt x="4813" y="2121"/>
                  </a:lnTo>
                  <a:lnTo>
                    <a:pt x="4865" y="2044"/>
                  </a:lnTo>
                  <a:lnTo>
                    <a:pt x="4865" y="1940"/>
                  </a:lnTo>
                  <a:lnTo>
                    <a:pt x="4865" y="466"/>
                  </a:lnTo>
                  <a:lnTo>
                    <a:pt x="6857" y="466"/>
                  </a:lnTo>
                  <a:lnTo>
                    <a:pt x="6857" y="2665"/>
                  </a:lnTo>
                  <a:lnTo>
                    <a:pt x="6883" y="2768"/>
                  </a:lnTo>
                  <a:lnTo>
                    <a:pt x="6934" y="2846"/>
                  </a:lnTo>
                  <a:lnTo>
                    <a:pt x="7012" y="2872"/>
                  </a:lnTo>
                  <a:lnTo>
                    <a:pt x="7090" y="2898"/>
                  </a:lnTo>
                  <a:lnTo>
                    <a:pt x="7193" y="2872"/>
                  </a:lnTo>
                  <a:lnTo>
                    <a:pt x="7271" y="2846"/>
                  </a:lnTo>
                  <a:lnTo>
                    <a:pt x="7323" y="2768"/>
                  </a:lnTo>
                  <a:lnTo>
                    <a:pt x="7323" y="2665"/>
                  </a:lnTo>
                  <a:lnTo>
                    <a:pt x="7323" y="233"/>
                  </a:lnTo>
                  <a:lnTo>
                    <a:pt x="7323" y="129"/>
                  </a:lnTo>
                  <a:lnTo>
                    <a:pt x="7271" y="5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68" name="Google Shape;3168;p26"/>
          <p:cNvGrpSpPr/>
          <p:nvPr/>
        </p:nvGrpSpPr>
        <p:grpSpPr>
          <a:xfrm>
            <a:off x="4364688" y="4029150"/>
            <a:ext cx="402325" cy="362200"/>
            <a:chOff x="3974675" y="4029150"/>
            <a:chExt cx="402325" cy="362200"/>
          </a:xfrm>
        </p:grpSpPr>
        <p:sp>
          <p:nvSpPr>
            <p:cNvPr id="3169" name="Google Shape;3169;p26"/>
            <p:cNvSpPr/>
            <p:nvPr/>
          </p:nvSpPr>
          <p:spPr>
            <a:xfrm>
              <a:off x="4126025" y="4219950"/>
              <a:ext cx="183075" cy="165600"/>
            </a:xfrm>
            <a:custGeom>
              <a:rect b="b" l="l" r="r" t="t"/>
              <a:pathLst>
                <a:path extrusionOk="0" h="6624" w="7323">
                  <a:moveTo>
                    <a:pt x="4011" y="2484"/>
                  </a:moveTo>
                  <a:lnTo>
                    <a:pt x="4011" y="2484"/>
                  </a:lnTo>
                  <a:lnTo>
                    <a:pt x="3778" y="2639"/>
                  </a:lnTo>
                  <a:lnTo>
                    <a:pt x="3571" y="2820"/>
                  </a:lnTo>
                  <a:lnTo>
                    <a:pt x="1941" y="0"/>
                  </a:lnTo>
                  <a:lnTo>
                    <a:pt x="1" y="0"/>
                  </a:lnTo>
                  <a:lnTo>
                    <a:pt x="3183" y="5511"/>
                  </a:lnTo>
                  <a:lnTo>
                    <a:pt x="3183" y="5511"/>
                  </a:lnTo>
                  <a:lnTo>
                    <a:pt x="3312" y="5692"/>
                  </a:lnTo>
                  <a:lnTo>
                    <a:pt x="3442" y="5873"/>
                  </a:lnTo>
                  <a:lnTo>
                    <a:pt x="3597" y="6028"/>
                  </a:lnTo>
                  <a:lnTo>
                    <a:pt x="3778" y="6183"/>
                  </a:lnTo>
                  <a:lnTo>
                    <a:pt x="3959" y="6287"/>
                  </a:lnTo>
                  <a:lnTo>
                    <a:pt x="4140" y="6390"/>
                  </a:lnTo>
                  <a:lnTo>
                    <a:pt x="4321" y="6468"/>
                  </a:lnTo>
                  <a:lnTo>
                    <a:pt x="4528" y="6546"/>
                  </a:lnTo>
                  <a:lnTo>
                    <a:pt x="4735" y="6597"/>
                  </a:lnTo>
                  <a:lnTo>
                    <a:pt x="4942" y="6623"/>
                  </a:lnTo>
                  <a:lnTo>
                    <a:pt x="5175" y="6623"/>
                  </a:lnTo>
                  <a:lnTo>
                    <a:pt x="5382" y="6597"/>
                  </a:lnTo>
                  <a:lnTo>
                    <a:pt x="5589" y="6571"/>
                  </a:lnTo>
                  <a:lnTo>
                    <a:pt x="5796" y="6520"/>
                  </a:lnTo>
                  <a:lnTo>
                    <a:pt x="6003" y="6416"/>
                  </a:lnTo>
                  <a:lnTo>
                    <a:pt x="6210" y="6313"/>
                  </a:lnTo>
                  <a:lnTo>
                    <a:pt x="6210" y="6313"/>
                  </a:lnTo>
                  <a:lnTo>
                    <a:pt x="6417" y="6209"/>
                  </a:lnTo>
                  <a:lnTo>
                    <a:pt x="6572" y="6054"/>
                  </a:lnTo>
                  <a:lnTo>
                    <a:pt x="6727" y="5899"/>
                  </a:lnTo>
                  <a:lnTo>
                    <a:pt x="6882" y="5744"/>
                  </a:lnTo>
                  <a:lnTo>
                    <a:pt x="6986" y="5562"/>
                  </a:lnTo>
                  <a:lnTo>
                    <a:pt x="7089" y="5381"/>
                  </a:lnTo>
                  <a:lnTo>
                    <a:pt x="7193" y="5174"/>
                  </a:lnTo>
                  <a:lnTo>
                    <a:pt x="7245" y="4967"/>
                  </a:lnTo>
                  <a:lnTo>
                    <a:pt x="7296" y="4760"/>
                  </a:lnTo>
                  <a:lnTo>
                    <a:pt x="7322" y="4553"/>
                  </a:lnTo>
                  <a:lnTo>
                    <a:pt x="7322" y="4346"/>
                  </a:lnTo>
                  <a:lnTo>
                    <a:pt x="7296" y="4139"/>
                  </a:lnTo>
                  <a:lnTo>
                    <a:pt x="7271" y="3933"/>
                  </a:lnTo>
                  <a:lnTo>
                    <a:pt x="7219" y="3700"/>
                  </a:lnTo>
                  <a:lnTo>
                    <a:pt x="7141" y="3493"/>
                  </a:lnTo>
                  <a:lnTo>
                    <a:pt x="7038" y="3312"/>
                  </a:lnTo>
                  <a:lnTo>
                    <a:pt x="7038" y="3312"/>
                  </a:lnTo>
                  <a:lnTo>
                    <a:pt x="6908" y="3105"/>
                  </a:lnTo>
                  <a:lnTo>
                    <a:pt x="6753" y="2949"/>
                  </a:lnTo>
                  <a:lnTo>
                    <a:pt x="6598" y="2768"/>
                  </a:lnTo>
                  <a:lnTo>
                    <a:pt x="6443" y="2639"/>
                  </a:lnTo>
                  <a:lnTo>
                    <a:pt x="6262" y="2510"/>
                  </a:lnTo>
                  <a:lnTo>
                    <a:pt x="6080" y="2406"/>
                  </a:lnTo>
                  <a:lnTo>
                    <a:pt x="5873" y="2329"/>
                  </a:lnTo>
                  <a:lnTo>
                    <a:pt x="5692" y="2277"/>
                  </a:lnTo>
                  <a:lnTo>
                    <a:pt x="5485" y="2225"/>
                  </a:lnTo>
                  <a:lnTo>
                    <a:pt x="5253" y="2199"/>
                  </a:lnTo>
                  <a:lnTo>
                    <a:pt x="5046" y="2199"/>
                  </a:lnTo>
                  <a:lnTo>
                    <a:pt x="4839" y="2199"/>
                  </a:lnTo>
                  <a:lnTo>
                    <a:pt x="4632" y="2251"/>
                  </a:lnTo>
                  <a:lnTo>
                    <a:pt x="4399" y="2303"/>
                  </a:lnTo>
                  <a:lnTo>
                    <a:pt x="4192" y="2380"/>
                  </a:lnTo>
                  <a:lnTo>
                    <a:pt x="4011" y="2484"/>
                  </a:lnTo>
                  <a:lnTo>
                    <a:pt x="4011" y="2484"/>
                  </a:lnTo>
                  <a:close/>
                  <a:moveTo>
                    <a:pt x="4554" y="3441"/>
                  </a:moveTo>
                  <a:lnTo>
                    <a:pt x="4554" y="3441"/>
                  </a:lnTo>
                  <a:lnTo>
                    <a:pt x="4373" y="3570"/>
                  </a:lnTo>
                  <a:lnTo>
                    <a:pt x="4218" y="3726"/>
                  </a:lnTo>
                  <a:lnTo>
                    <a:pt x="4114" y="3907"/>
                  </a:lnTo>
                  <a:lnTo>
                    <a:pt x="4037" y="4114"/>
                  </a:lnTo>
                  <a:lnTo>
                    <a:pt x="3985" y="4321"/>
                  </a:lnTo>
                  <a:lnTo>
                    <a:pt x="4011" y="4553"/>
                  </a:lnTo>
                  <a:lnTo>
                    <a:pt x="4062" y="4760"/>
                  </a:lnTo>
                  <a:lnTo>
                    <a:pt x="4140" y="4967"/>
                  </a:lnTo>
                  <a:lnTo>
                    <a:pt x="4140" y="4967"/>
                  </a:lnTo>
                  <a:lnTo>
                    <a:pt x="4269" y="5148"/>
                  </a:lnTo>
                  <a:lnTo>
                    <a:pt x="4425" y="5304"/>
                  </a:lnTo>
                  <a:lnTo>
                    <a:pt x="4632" y="5407"/>
                  </a:lnTo>
                  <a:lnTo>
                    <a:pt x="4813" y="5485"/>
                  </a:lnTo>
                  <a:lnTo>
                    <a:pt x="5020" y="5511"/>
                  </a:lnTo>
                  <a:lnTo>
                    <a:pt x="5253" y="5511"/>
                  </a:lnTo>
                  <a:lnTo>
                    <a:pt x="5460" y="5459"/>
                  </a:lnTo>
                  <a:lnTo>
                    <a:pt x="5666" y="5381"/>
                  </a:lnTo>
                  <a:lnTo>
                    <a:pt x="5666" y="5381"/>
                  </a:lnTo>
                  <a:lnTo>
                    <a:pt x="5848" y="5252"/>
                  </a:lnTo>
                  <a:lnTo>
                    <a:pt x="6003" y="5071"/>
                  </a:lnTo>
                  <a:lnTo>
                    <a:pt x="6106" y="4890"/>
                  </a:lnTo>
                  <a:lnTo>
                    <a:pt x="6184" y="4683"/>
                  </a:lnTo>
                  <a:lnTo>
                    <a:pt x="6210" y="4476"/>
                  </a:lnTo>
                  <a:lnTo>
                    <a:pt x="6210" y="4269"/>
                  </a:lnTo>
                  <a:lnTo>
                    <a:pt x="6158" y="4062"/>
                  </a:lnTo>
                  <a:lnTo>
                    <a:pt x="6080" y="3855"/>
                  </a:lnTo>
                  <a:lnTo>
                    <a:pt x="6080" y="3855"/>
                  </a:lnTo>
                  <a:lnTo>
                    <a:pt x="5951" y="3674"/>
                  </a:lnTo>
                  <a:lnTo>
                    <a:pt x="5770" y="3519"/>
                  </a:lnTo>
                  <a:lnTo>
                    <a:pt x="5589" y="3415"/>
                  </a:lnTo>
                  <a:lnTo>
                    <a:pt x="5408" y="3337"/>
                  </a:lnTo>
                  <a:lnTo>
                    <a:pt x="5175" y="3286"/>
                  </a:lnTo>
                  <a:lnTo>
                    <a:pt x="4968" y="3312"/>
                  </a:lnTo>
                  <a:lnTo>
                    <a:pt x="4761" y="3337"/>
                  </a:lnTo>
                  <a:lnTo>
                    <a:pt x="4554" y="3441"/>
                  </a:lnTo>
                  <a:lnTo>
                    <a:pt x="4554" y="34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26"/>
            <p:cNvSpPr/>
            <p:nvPr/>
          </p:nvSpPr>
          <p:spPr>
            <a:xfrm>
              <a:off x="3980500" y="4034950"/>
              <a:ext cx="390675" cy="185025"/>
            </a:xfrm>
            <a:custGeom>
              <a:rect b="b" l="l" r="r" t="t"/>
              <a:pathLst>
                <a:path extrusionOk="0" h="7401" w="15627">
                  <a:moveTo>
                    <a:pt x="15394" y="7400"/>
                  </a:moveTo>
                  <a:lnTo>
                    <a:pt x="233" y="7400"/>
                  </a:lnTo>
                  <a:lnTo>
                    <a:pt x="233" y="7400"/>
                  </a:lnTo>
                  <a:lnTo>
                    <a:pt x="130" y="7374"/>
                  </a:lnTo>
                  <a:lnTo>
                    <a:pt x="52" y="7322"/>
                  </a:lnTo>
                  <a:lnTo>
                    <a:pt x="1" y="7245"/>
                  </a:lnTo>
                  <a:lnTo>
                    <a:pt x="1" y="7167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1" y="156"/>
                  </a:lnTo>
                  <a:lnTo>
                    <a:pt x="52" y="78"/>
                  </a:lnTo>
                  <a:lnTo>
                    <a:pt x="130" y="27"/>
                  </a:lnTo>
                  <a:lnTo>
                    <a:pt x="233" y="1"/>
                  </a:lnTo>
                  <a:lnTo>
                    <a:pt x="15394" y="1"/>
                  </a:lnTo>
                  <a:lnTo>
                    <a:pt x="15394" y="1"/>
                  </a:lnTo>
                  <a:lnTo>
                    <a:pt x="15472" y="27"/>
                  </a:lnTo>
                  <a:lnTo>
                    <a:pt x="15549" y="78"/>
                  </a:lnTo>
                  <a:lnTo>
                    <a:pt x="15601" y="156"/>
                  </a:lnTo>
                  <a:lnTo>
                    <a:pt x="15627" y="234"/>
                  </a:lnTo>
                  <a:lnTo>
                    <a:pt x="15627" y="7167"/>
                  </a:lnTo>
                  <a:lnTo>
                    <a:pt x="15627" y="7167"/>
                  </a:lnTo>
                  <a:lnTo>
                    <a:pt x="15601" y="7245"/>
                  </a:lnTo>
                  <a:lnTo>
                    <a:pt x="15549" y="7322"/>
                  </a:lnTo>
                  <a:lnTo>
                    <a:pt x="15472" y="7374"/>
                  </a:lnTo>
                  <a:lnTo>
                    <a:pt x="15394" y="7400"/>
                  </a:lnTo>
                  <a:lnTo>
                    <a:pt x="15394" y="740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26"/>
            <p:cNvSpPr/>
            <p:nvPr/>
          </p:nvSpPr>
          <p:spPr>
            <a:xfrm>
              <a:off x="4039350" y="4089925"/>
              <a:ext cx="231575" cy="295625"/>
            </a:xfrm>
            <a:custGeom>
              <a:rect b="b" l="l" r="r" t="t"/>
              <a:pathLst>
                <a:path extrusionOk="0" h="11825" w="9263">
                  <a:moveTo>
                    <a:pt x="3312" y="7685"/>
                  </a:moveTo>
                  <a:lnTo>
                    <a:pt x="3312" y="7685"/>
                  </a:lnTo>
                  <a:lnTo>
                    <a:pt x="3545" y="7840"/>
                  </a:lnTo>
                  <a:lnTo>
                    <a:pt x="3778" y="8021"/>
                  </a:lnTo>
                  <a:lnTo>
                    <a:pt x="8306" y="156"/>
                  </a:lnTo>
                  <a:lnTo>
                    <a:pt x="8306" y="156"/>
                  </a:lnTo>
                  <a:lnTo>
                    <a:pt x="8383" y="53"/>
                  </a:lnTo>
                  <a:lnTo>
                    <a:pt x="8435" y="1"/>
                  </a:lnTo>
                  <a:lnTo>
                    <a:pt x="8513" y="1"/>
                  </a:lnTo>
                  <a:lnTo>
                    <a:pt x="8642" y="79"/>
                  </a:lnTo>
                  <a:lnTo>
                    <a:pt x="8642" y="79"/>
                  </a:lnTo>
                  <a:lnTo>
                    <a:pt x="8849" y="286"/>
                  </a:lnTo>
                  <a:lnTo>
                    <a:pt x="9030" y="518"/>
                  </a:lnTo>
                  <a:lnTo>
                    <a:pt x="9159" y="777"/>
                  </a:lnTo>
                  <a:lnTo>
                    <a:pt x="9237" y="1062"/>
                  </a:lnTo>
                  <a:lnTo>
                    <a:pt x="9263" y="1346"/>
                  </a:lnTo>
                  <a:lnTo>
                    <a:pt x="9237" y="1657"/>
                  </a:lnTo>
                  <a:lnTo>
                    <a:pt x="9159" y="1941"/>
                  </a:lnTo>
                  <a:lnTo>
                    <a:pt x="9030" y="2200"/>
                  </a:lnTo>
                  <a:lnTo>
                    <a:pt x="4140" y="10712"/>
                  </a:lnTo>
                  <a:lnTo>
                    <a:pt x="4140" y="10712"/>
                  </a:lnTo>
                  <a:lnTo>
                    <a:pt x="4011" y="10893"/>
                  </a:lnTo>
                  <a:lnTo>
                    <a:pt x="3882" y="11074"/>
                  </a:lnTo>
                  <a:lnTo>
                    <a:pt x="3726" y="11229"/>
                  </a:lnTo>
                  <a:lnTo>
                    <a:pt x="3545" y="11384"/>
                  </a:lnTo>
                  <a:lnTo>
                    <a:pt x="3364" y="11488"/>
                  </a:lnTo>
                  <a:lnTo>
                    <a:pt x="3183" y="11591"/>
                  </a:lnTo>
                  <a:lnTo>
                    <a:pt x="3002" y="11669"/>
                  </a:lnTo>
                  <a:lnTo>
                    <a:pt x="2795" y="11747"/>
                  </a:lnTo>
                  <a:lnTo>
                    <a:pt x="2588" y="11798"/>
                  </a:lnTo>
                  <a:lnTo>
                    <a:pt x="2381" y="11824"/>
                  </a:lnTo>
                  <a:lnTo>
                    <a:pt x="2148" y="11824"/>
                  </a:lnTo>
                  <a:lnTo>
                    <a:pt x="1941" y="11798"/>
                  </a:lnTo>
                  <a:lnTo>
                    <a:pt x="1734" y="11772"/>
                  </a:lnTo>
                  <a:lnTo>
                    <a:pt x="1527" y="11721"/>
                  </a:lnTo>
                  <a:lnTo>
                    <a:pt x="1320" y="11617"/>
                  </a:lnTo>
                  <a:lnTo>
                    <a:pt x="1113" y="11514"/>
                  </a:lnTo>
                  <a:lnTo>
                    <a:pt x="1113" y="11514"/>
                  </a:lnTo>
                  <a:lnTo>
                    <a:pt x="906" y="11410"/>
                  </a:lnTo>
                  <a:lnTo>
                    <a:pt x="751" y="11255"/>
                  </a:lnTo>
                  <a:lnTo>
                    <a:pt x="596" y="11100"/>
                  </a:lnTo>
                  <a:lnTo>
                    <a:pt x="441" y="10945"/>
                  </a:lnTo>
                  <a:lnTo>
                    <a:pt x="337" y="10763"/>
                  </a:lnTo>
                  <a:lnTo>
                    <a:pt x="234" y="10582"/>
                  </a:lnTo>
                  <a:lnTo>
                    <a:pt x="130" y="10375"/>
                  </a:lnTo>
                  <a:lnTo>
                    <a:pt x="78" y="10168"/>
                  </a:lnTo>
                  <a:lnTo>
                    <a:pt x="27" y="9961"/>
                  </a:lnTo>
                  <a:lnTo>
                    <a:pt x="1" y="9754"/>
                  </a:lnTo>
                  <a:lnTo>
                    <a:pt x="1" y="9547"/>
                  </a:lnTo>
                  <a:lnTo>
                    <a:pt x="27" y="9340"/>
                  </a:lnTo>
                  <a:lnTo>
                    <a:pt x="53" y="9134"/>
                  </a:lnTo>
                  <a:lnTo>
                    <a:pt x="104" y="8901"/>
                  </a:lnTo>
                  <a:lnTo>
                    <a:pt x="182" y="8694"/>
                  </a:lnTo>
                  <a:lnTo>
                    <a:pt x="285" y="8513"/>
                  </a:lnTo>
                  <a:lnTo>
                    <a:pt x="285" y="8513"/>
                  </a:lnTo>
                  <a:lnTo>
                    <a:pt x="415" y="8306"/>
                  </a:lnTo>
                  <a:lnTo>
                    <a:pt x="570" y="8150"/>
                  </a:lnTo>
                  <a:lnTo>
                    <a:pt x="725" y="7969"/>
                  </a:lnTo>
                  <a:lnTo>
                    <a:pt x="881" y="7840"/>
                  </a:lnTo>
                  <a:lnTo>
                    <a:pt x="1062" y="7711"/>
                  </a:lnTo>
                  <a:lnTo>
                    <a:pt x="1243" y="7607"/>
                  </a:lnTo>
                  <a:lnTo>
                    <a:pt x="1450" y="7530"/>
                  </a:lnTo>
                  <a:lnTo>
                    <a:pt x="1631" y="7478"/>
                  </a:lnTo>
                  <a:lnTo>
                    <a:pt x="1838" y="7426"/>
                  </a:lnTo>
                  <a:lnTo>
                    <a:pt x="2071" y="7400"/>
                  </a:lnTo>
                  <a:lnTo>
                    <a:pt x="2278" y="7400"/>
                  </a:lnTo>
                  <a:lnTo>
                    <a:pt x="2485" y="7400"/>
                  </a:lnTo>
                  <a:lnTo>
                    <a:pt x="2692" y="7452"/>
                  </a:lnTo>
                  <a:lnTo>
                    <a:pt x="2924" y="7504"/>
                  </a:lnTo>
                  <a:lnTo>
                    <a:pt x="3131" y="7581"/>
                  </a:lnTo>
                  <a:lnTo>
                    <a:pt x="3312" y="7685"/>
                  </a:lnTo>
                  <a:lnTo>
                    <a:pt x="3312" y="7685"/>
                  </a:lnTo>
                  <a:close/>
                  <a:moveTo>
                    <a:pt x="2769" y="8642"/>
                  </a:moveTo>
                  <a:lnTo>
                    <a:pt x="2769" y="8642"/>
                  </a:lnTo>
                  <a:lnTo>
                    <a:pt x="2950" y="8771"/>
                  </a:lnTo>
                  <a:lnTo>
                    <a:pt x="3105" y="8927"/>
                  </a:lnTo>
                  <a:lnTo>
                    <a:pt x="3209" y="9108"/>
                  </a:lnTo>
                  <a:lnTo>
                    <a:pt x="3287" y="9315"/>
                  </a:lnTo>
                  <a:lnTo>
                    <a:pt x="3338" y="9522"/>
                  </a:lnTo>
                  <a:lnTo>
                    <a:pt x="3312" y="9754"/>
                  </a:lnTo>
                  <a:lnTo>
                    <a:pt x="3261" y="9961"/>
                  </a:lnTo>
                  <a:lnTo>
                    <a:pt x="3183" y="10168"/>
                  </a:lnTo>
                  <a:lnTo>
                    <a:pt x="3183" y="10168"/>
                  </a:lnTo>
                  <a:lnTo>
                    <a:pt x="3054" y="10349"/>
                  </a:lnTo>
                  <a:lnTo>
                    <a:pt x="2898" y="10505"/>
                  </a:lnTo>
                  <a:lnTo>
                    <a:pt x="2692" y="10608"/>
                  </a:lnTo>
                  <a:lnTo>
                    <a:pt x="2510" y="10686"/>
                  </a:lnTo>
                  <a:lnTo>
                    <a:pt x="2303" y="10712"/>
                  </a:lnTo>
                  <a:lnTo>
                    <a:pt x="2071" y="10712"/>
                  </a:lnTo>
                  <a:lnTo>
                    <a:pt x="1864" y="10660"/>
                  </a:lnTo>
                  <a:lnTo>
                    <a:pt x="1657" y="10582"/>
                  </a:lnTo>
                  <a:lnTo>
                    <a:pt x="1657" y="10582"/>
                  </a:lnTo>
                  <a:lnTo>
                    <a:pt x="1476" y="10453"/>
                  </a:lnTo>
                  <a:lnTo>
                    <a:pt x="1320" y="10272"/>
                  </a:lnTo>
                  <a:lnTo>
                    <a:pt x="1217" y="10091"/>
                  </a:lnTo>
                  <a:lnTo>
                    <a:pt x="1139" y="9884"/>
                  </a:lnTo>
                  <a:lnTo>
                    <a:pt x="1113" y="9677"/>
                  </a:lnTo>
                  <a:lnTo>
                    <a:pt x="1113" y="9470"/>
                  </a:lnTo>
                  <a:lnTo>
                    <a:pt x="1165" y="9263"/>
                  </a:lnTo>
                  <a:lnTo>
                    <a:pt x="1243" y="9056"/>
                  </a:lnTo>
                  <a:lnTo>
                    <a:pt x="1243" y="9056"/>
                  </a:lnTo>
                  <a:lnTo>
                    <a:pt x="1372" y="8875"/>
                  </a:lnTo>
                  <a:lnTo>
                    <a:pt x="1553" y="8720"/>
                  </a:lnTo>
                  <a:lnTo>
                    <a:pt x="1734" y="8616"/>
                  </a:lnTo>
                  <a:lnTo>
                    <a:pt x="1915" y="8538"/>
                  </a:lnTo>
                  <a:lnTo>
                    <a:pt x="2148" y="8487"/>
                  </a:lnTo>
                  <a:lnTo>
                    <a:pt x="2355" y="8513"/>
                  </a:lnTo>
                  <a:lnTo>
                    <a:pt x="2562" y="8538"/>
                  </a:lnTo>
                  <a:lnTo>
                    <a:pt x="2769" y="8642"/>
                  </a:lnTo>
                  <a:lnTo>
                    <a:pt x="2769" y="864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26"/>
            <p:cNvSpPr/>
            <p:nvPr/>
          </p:nvSpPr>
          <p:spPr>
            <a:xfrm>
              <a:off x="3974675" y="4029150"/>
              <a:ext cx="402325" cy="362200"/>
            </a:xfrm>
            <a:custGeom>
              <a:rect b="b" l="l" r="r" t="t"/>
              <a:pathLst>
                <a:path extrusionOk="0" h="14488" w="16093">
                  <a:moveTo>
                    <a:pt x="8047" y="931"/>
                  </a:moveTo>
                  <a:lnTo>
                    <a:pt x="7943" y="957"/>
                  </a:lnTo>
                  <a:lnTo>
                    <a:pt x="7866" y="983"/>
                  </a:lnTo>
                  <a:lnTo>
                    <a:pt x="7814" y="1061"/>
                  </a:lnTo>
                  <a:lnTo>
                    <a:pt x="7814" y="1164"/>
                  </a:lnTo>
                  <a:lnTo>
                    <a:pt x="7814" y="1526"/>
                  </a:lnTo>
                  <a:lnTo>
                    <a:pt x="7814" y="1630"/>
                  </a:lnTo>
                  <a:lnTo>
                    <a:pt x="7866" y="1708"/>
                  </a:lnTo>
                  <a:lnTo>
                    <a:pt x="7943" y="1759"/>
                  </a:lnTo>
                  <a:lnTo>
                    <a:pt x="8124" y="1759"/>
                  </a:lnTo>
                  <a:lnTo>
                    <a:pt x="8202" y="1708"/>
                  </a:lnTo>
                  <a:lnTo>
                    <a:pt x="8254" y="1630"/>
                  </a:lnTo>
                  <a:lnTo>
                    <a:pt x="8280" y="1526"/>
                  </a:lnTo>
                  <a:lnTo>
                    <a:pt x="8280" y="1164"/>
                  </a:lnTo>
                  <a:lnTo>
                    <a:pt x="8254" y="1061"/>
                  </a:lnTo>
                  <a:lnTo>
                    <a:pt x="8202" y="983"/>
                  </a:lnTo>
                  <a:lnTo>
                    <a:pt x="8124" y="957"/>
                  </a:lnTo>
                  <a:lnTo>
                    <a:pt x="8047" y="931"/>
                  </a:lnTo>
                  <a:close/>
                  <a:moveTo>
                    <a:pt x="7943" y="2354"/>
                  </a:moveTo>
                  <a:lnTo>
                    <a:pt x="7866" y="2406"/>
                  </a:lnTo>
                  <a:lnTo>
                    <a:pt x="7814" y="2484"/>
                  </a:lnTo>
                  <a:lnTo>
                    <a:pt x="7814" y="2587"/>
                  </a:lnTo>
                  <a:lnTo>
                    <a:pt x="7814" y="2949"/>
                  </a:lnTo>
                  <a:lnTo>
                    <a:pt x="7814" y="3053"/>
                  </a:lnTo>
                  <a:lnTo>
                    <a:pt x="7866" y="3105"/>
                  </a:lnTo>
                  <a:lnTo>
                    <a:pt x="7943" y="3156"/>
                  </a:lnTo>
                  <a:lnTo>
                    <a:pt x="8047" y="3182"/>
                  </a:lnTo>
                  <a:lnTo>
                    <a:pt x="8124" y="3156"/>
                  </a:lnTo>
                  <a:lnTo>
                    <a:pt x="8202" y="3105"/>
                  </a:lnTo>
                  <a:lnTo>
                    <a:pt x="8254" y="3053"/>
                  </a:lnTo>
                  <a:lnTo>
                    <a:pt x="8280" y="2949"/>
                  </a:lnTo>
                  <a:lnTo>
                    <a:pt x="8280" y="2587"/>
                  </a:lnTo>
                  <a:lnTo>
                    <a:pt x="8254" y="2484"/>
                  </a:lnTo>
                  <a:lnTo>
                    <a:pt x="8202" y="2406"/>
                  </a:lnTo>
                  <a:lnTo>
                    <a:pt x="8124" y="2354"/>
                  </a:lnTo>
                  <a:close/>
                  <a:moveTo>
                    <a:pt x="2795" y="2225"/>
                  </a:moveTo>
                  <a:lnTo>
                    <a:pt x="2872" y="2251"/>
                  </a:lnTo>
                  <a:lnTo>
                    <a:pt x="2950" y="2277"/>
                  </a:lnTo>
                  <a:lnTo>
                    <a:pt x="3002" y="2303"/>
                  </a:lnTo>
                  <a:lnTo>
                    <a:pt x="3079" y="2354"/>
                  </a:lnTo>
                  <a:lnTo>
                    <a:pt x="3131" y="2432"/>
                  </a:lnTo>
                  <a:lnTo>
                    <a:pt x="3157" y="2535"/>
                  </a:lnTo>
                  <a:lnTo>
                    <a:pt x="3183" y="2639"/>
                  </a:lnTo>
                  <a:lnTo>
                    <a:pt x="3209" y="2742"/>
                  </a:lnTo>
                  <a:lnTo>
                    <a:pt x="3183" y="2846"/>
                  </a:lnTo>
                  <a:lnTo>
                    <a:pt x="3157" y="2949"/>
                  </a:lnTo>
                  <a:lnTo>
                    <a:pt x="3131" y="3053"/>
                  </a:lnTo>
                  <a:lnTo>
                    <a:pt x="3079" y="3130"/>
                  </a:lnTo>
                  <a:lnTo>
                    <a:pt x="3002" y="3182"/>
                  </a:lnTo>
                  <a:lnTo>
                    <a:pt x="2950" y="3208"/>
                  </a:lnTo>
                  <a:lnTo>
                    <a:pt x="2872" y="3260"/>
                  </a:lnTo>
                  <a:lnTo>
                    <a:pt x="2717" y="3260"/>
                  </a:lnTo>
                  <a:lnTo>
                    <a:pt x="2640" y="3208"/>
                  </a:lnTo>
                  <a:lnTo>
                    <a:pt x="2562" y="3182"/>
                  </a:lnTo>
                  <a:lnTo>
                    <a:pt x="2510" y="3130"/>
                  </a:lnTo>
                  <a:lnTo>
                    <a:pt x="2459" y="3053"/>
                  </a:lnTo>
                  <a:lnTo>
                    <a:pt x="2407" y="2949"/>
                  </a:lnTo>
                  <a:lnTo>
                    <a:pt x="2381" y="2846"/>
                  </a:lnTo>
                  <a:lnTo>
                    <a:pt x="2381" y="2742"/>
                  </a:lnTo>
                  <a:lnTo>
                    <a:pt x="2381" y="2639"/>
                  </a:lnTo>
                  <a:lnTo>
                    <a:pt x="2407" y="2535"/>
                  </a:lnTo>
                  <a:lnTo>
                    <a:pt x="2459" y="2432"/>
                  </a:lnTo>
                  <a:lnTo>
                    <a:pt x="2510" y="2354"/>
                  </a:lnTo>
                  <a:lnTo>
                    <a:pt x="2562" y="2303"/>
                  </a:lnTo>
                  <a:lnTo>
                    <a:pt x="2640" y="2277"/>
                  </a:lnTo>
                  <a:lnTo>
                    <a:pt x="2717" y="2251"/>
                  </a:lnTo>
                  <a:lnTo>
                    <a:pt x="2795" y="2225"/>
                  </a:lnTo>
                  <a:close/>
                  <a:moveTo>
                    <a:pt x="2795" y="1759"/>
                  </a:moveTo>
                  <a:lnTo>
                    <a:pt x="2614" y="1785"/>
                  </a:lnTo>
                  <a:lnTo>
                    <a:pt x="2433" y="1837"/>
                  </a:lnTo>
                  <a:lnTo>
                    <a:pt x="2277" y="1940"/>
                  </a:lnTo>
                  <a:lnTo>
                    <a:pt x="2148" y="2070"/>
                  </a:lnTo>
                  <a:lnTo>
                    <a:pt x="2045" y="2199"/>
                  </a:lnTo>
                  <a:lnTo>
                    <a:pt x="1967" y="2380"/>
                  </a:lnTo>
                  <a:lnTo>
                    <a:pt x="1915" y="2561"/>
                  </a:lnTo>
                  <a:lnTo>
                    <a:pt x="1915" y="2742"/>
                  </a:lnTo>
                  <a:lnTo>
                    <a:pt x="1915" y="2949"/>
                  </a:lnTo>
                  <a:lnTo>
                    <a:pt x="1967" y="3130"/>
                  </a:lnTo>
                  <a:lnTo>
                    <a:pt x="2045" y="3286"/>
                  </a:lnTo>
                  <a:lnTo>
                    <a:pt x="2148" y="3415"/>
                  </a:lnTo>
                  <a:lnTo>
                    <a:pt x="2277" y="3544"/>
                  </a:lnTo>
                  <a:lnTo>
                    <a:pt x="2433" y="3648"/>
                  </a:lnTo>
                  <a:lnTo>
                    <a:pt x="2614" y="3700"/>
                  </a:lnTo>
                  <a:lnTo>
                    <a:pt x="2795" y="3725"/>
                  </a:lnTo>
                  <a:lnTo>
                    <a:pt x="2976" y="3700"/>
                  </a:lnTo>
                  <a:lnTo>
                    <a:pt x="3131" y="3648"/>
                  </a:lnTo>
                  <a:lnTo>
                    <a:pt x="3286" y="3544"/>
                  </a:lnTo>
                  <a:lnTo>
                    <a:pt x="3416" y="3415"/>
                  </a:lnTo>
                  <a:lnTo>
                    <a:pt x="3519" y="3286"/>
                  </a:lnTo>
                  <a:lnTo>
                    <a:pt x="3597" y="3130"/>
                  </a:lnTo>
                  <a:lnTo>
                    <a:pt x="3649" y="2949"/>
                  </a:lnTo>
                  <a:lnTo>
                    <a:pt x="3674" y="2742"/>
                  </a:lnTo>
                  <a:lnTo>
                    <a:pt x="3649" y="2561"/>
                  </a:lnTo>
                  <a:lnTo>
                    <a:pt x="3597" y="2380"/>
                  </a:lnTo>
                  <a:lnTo>
                    <a:pt x="3519" y="2199"/>
                  </a:lnTo>
                  <a:lnTo>
                    <a:pt x="3416" y="2070"/>
                  </a:lnTo>
                  <a:lnTo>
                    <a:pt x="3286" y="1940"/>
                  </a:lnTo>
                  <a:lnTo>
                    <a:pt x="3131" y="1837"/>
                  </a:lnTo>
                  <a:lnTo>
                    <a:pt x="2976" y="1785"/>
                  </a:lnTo>
                  <a:lnTo>
                    <a:pt x="2795" y="1759"/>
                  </a:lnTo>
                  <a:close/>
                  <a:moveTo>
                    <a:pt x="7943" y="3777"/>
                  </a:moveTo>
                  <a:lnTo>
                    <a:pt x="7866" y="3829"/>
                  </a:lnTo>
                  <a:lnTo>
                    <a:pt x="7814" y="3907"/>
                  </a:lnTo>
                  <a:lnTo>
                    <a:pt x="7814" y="4010"/>
                  </a:lnTo>
                  <a:lnTo>
                    <a:pt x="7814" y="4372"/>
                  </a:lnTo>
                  <a:lnTo>
                    <a:pt x="7814" y="4450"/>
                  </a:lnTo>
                  <a:lnTo>
                    <a:pt x="7866" y="4528"/>
                  </a:lnTo>
                  <a:lnTo>
                    <a:pt x="7943" y="4579"/>
                  </a:lnTo>
                  <a:lnTo>
                    <a:pt x="8047" y="4605"/>
                  </a:lnTo>
                  <a:lnTo>
                    <a:pt x="8124" y="4579"/>
                  </a:lnTo>
                  <a:lnTo>
                    <a:pt x="8202" y="4528"/>
                  </a:lnTo>
                  <a:lnTo>
                    <a:pt x="8254" y="4450"/>
                  </a:lnTo>
                  <a:lnTo>
                    <a:pt x="8280" y="4372"/>
                  </a:lnTo>
                  <a:lnTo>
                    <a:pt x="8280" y="4010"/>
                  </a:lnTo>
                  <a:lnTo>
                    <a:pt x="8254" y="3907"/>
                  </a:lnTo>
                  <a:lnTo>
                    <a:pt x="8202" y="3829"/>
                  </a:lnTo>
                  <a:lnTo>
                    <a:pt x="8124" y="3777"/>
                  </a:lnTo>
                  <a:close/>
                  <a:moveTo>
                    <a:pt x="5485" y="4605"/>
                  </a:moveTo>
                  <a:lnTo>
                    <a:pt x="5563" y="4631"/>
                  </a:lnTo>
                  <a:lnTo>
                    <a:pt x="5641" y="4657"/>
                  </a:lnTo>
                  <a:lnTo>
                    <a:pt x="5692" y="4683"/>
                  </a:lnTo>
                  <a:lnTo>
                    <a:pt x="5744" y="4734"/>
                  </a:lnTo>
                  <a:lnTo>
                    <a:pt x="5822" y="4812"/>
                  </a:lnTo>
                  <a:lnTo>
                    <a:pt x="5848" y="4916"/>
                  </a:lnTo>
                  <a:lnTo>
                    <a:pt x="5874" y="5019"/>
                  </a:lnTo>
                  <a:lnTo>
                    <a:pt x="5874" y="5123"/>
                  </a:lnTo>
                  <a:lnTo>
                    <a:pt x="5874" y="5226"/>
                  </a:lnTo>
                  <a:lnTo>
                    <a:pt x="5848" y="5330"/>
                  </a:lnTo>
                  <a:lnTo>
                    <a:pt x="5822" y="5433"/>
                  </a:lnTo>
                  <a:lnTo>
                    <a:pt x="5744" y="5511"/>
                  </a:lnTo>
                  <a:lnTo>
                    <a:pt x="5692" y="5562"/>
                  </a:lnTo>
                  <a:lnTo>
                    <a:pt x="5641" y="5588"/>
                  </a:lnTo>
                  <a:lnTo>
                    <a:pt x="5563" y="5640"/>
                  </a:lnTo>
                  <a:lnTo>
                    <a:pt x="5408" y="5640"/>
                  </a:lnTo>
                  <a:lnTo>
                    <a:pt x="5330" y="5588"/>
                  </a:lnTo>
                  <a:lnTo>
                    <a:pt x="5253" y="5562"/>
                  </a:lnTo>
                  <a:lnTo>
                    <a:pt x="5201" y="5511"/>
                  </a:lnTo>
                  <a:lnTo>
                    <a:pt x="5149" y="5433"/>
                  </a:lnTo>
                  <a:lnTo>
                    <a:pt x="5097" y="5330"/>
                  </a:lnTo>
                  <a:lnTo>
                    <a:pt x="5072" y="5226"/>
                  </a:lnTo>
                  <a:lnTo>
                    <a:pt x="5072" y="5123"/>
                  </a:lnTo>
                  <a:lnTo>
                    <a:pt x="5072" y="5019"/>
                  </a:lnTo>
                  <a:lnTo>
                    <a:pt x="5097" y="4916"/>
                  </a:lnTo>
                  <a:lnTo>
                    <a:pt x="5149" y="4812"/>
                  </a:lnTo>
                  <a:lnTo>
                    <a:pt x="5201" y="4734"/>
                  </a:lnTo>
                  <a:lnTo>
                    <a:pt x="5253" y="4683"/>
                  </a:lnTo>
                  <a:lnTo>
                    <a:pt x="5330" y="4657"/>
                  </a:lnTo>
                  <a:lnTo>
                    <a:pt x="5408" y="4631"/>
                  </a:lnTo>
                  <a:lnTo>
                    <a:pt x="5485" y="4605"/>
                  </a:lnTo>
                  <a:close/>
                  <a:moveTo>
                    <a:pt x="5097" y="1915"/>
                  </a:moveTo>
                  <a:lnTo>
                    <a:pt x="4994" y="1940"/>
                  </a:lnTo>
                  <a:lnTo>
                    <a:pt x="4916" y="1966"/>
                  </a:lnTo>
                  <a:lnTo>
                    <a:pt x="4865" y="2044"/>
                  </a:lnTo>
                  <a:lnTo>
                    <a:pt x="3054" y="5536"/>
                  </a:lnTo>
                  <a:lnTo>
                    <a:pt x="3002" y="5614"/>
                  </a:lnTo>
                  <a:lnTo>
                    <a:pt x="3028" y="5718"/>
                  </a:lnTo>
                  <a:lnTo>
                    <a:pt x="3079" y="5795"/>
                  </a:lnTo>
                  <a:lnTo>
                    <a:pt x="3131" y="5847"/>
                  </a:lnTo>
                  <a:lnTo>
                    <a:pt x="3235" y="5873"/>
                  </a:lnTo>
                  <a:lnTo>
                    <a:pt x="3312" y="5873"/>
                  </a:lnTo>
                  <a:lnTo>
                    <a:pt x="3390" y="5821"/>
                  </a:lnTo>
                  <a:lnTo>
                    <a:pt x="3468" y="5743"/>
                  </a:lnTo>
                  <a:lnTo>
                    <a:pt x="5279" y="2277"/>
                  </a:lnTo>
                  <a:lnTo>
                    <a:pt x="5304" y="2173"/>
                  </a:lnTo>
                  <a:lnTo>
                    <a:pt x="5279" y="2096"/>
                  </a:lnTo>
                  <a:lnTo>
                    <a:pt x="5253" y="2018"/>
                  </a:lnTo>
                  <a:lnTo>
                    <a:pt x="5175" y="1940"/>
                  </a:lnTo>
                  <a:lnTo>
                    <a:pt x="5097" y="1915"/>
                  </a:lnTo>
                  <a:close/>
                  <a:moveTo>
                    <a:pt x="12238" y="5433"/>
                  </a:moveTo>
                  <a:lnTo>
                    <a:pt x="12134" y="5459"/>
                  </a:lnTo>
                  <a:lnTo>
                    <a:pt x="12057" y="5511"/>
                  </a:lnTo>
                  <a:lnTo>
                    <a:pt x="12005" y="5588"/>
                  </a:lnTo>
                  <a:lnTo>
                    <a:pt x="12005" y="5666"/>
                  </a:lnTo>
                  <a:lnTo>
                    <a:pt x="12005" y="5769"/>
                  </a:lnTo>
                  <a:lnTo>
                    <a:pt x="12057" y="5847"/>
                  </a:lnTo>
                  <a:lnTo>
                    <a:pt x="12134" y="5899"/>
                  </a:lnTo>
                  <a:lnTo>
                    <a:pt x="15110" y="5899"/>
                  </a:lnTo>
                  <a:lnTo>
                    <a:pt x="15161" y="5847"/>
                  </a:lnTo>
                  <a:lnTo>
                    <a:pt x="15213" y="5769"/>
                  </a:lnTo>
                  <a:lnTo>
                    <a:pt x="15239" y="5666"/>
                  </a:lnTo>
                  <a:lnTo>
                    <a:pt x="15213" y="5588"/>
                  </a:lnTo>
                  <a:lnTo>
                    <a:pt x="15161" y="5511"/>
                  </a:lnTo>
                  <a:lnTo>
                    <a:pt x="15110" y="5459"/>
                  </a:lnTo>
                  <a:lnTo>
                    <a:pt x="15006" y="5433"/>
                  </a:lnTo>
                  <a:close/>
                  <a:moveTo>
                    <a:pt x="234" y="0"/>
                  </a:moveTo>
                  <a:lnTo>
                    <a:pt x="130" y="26"/>
                  </a:lnTo>
                  <a:lnTo>
                    <a:pt x="52" y="52"/>
                  </a:lnTo>
                  <a:lnTo>
                    <a:pt x="1" y="129"/>
                  </a:lnTo>
                  <a:lnTo>
                    <a:pt x="1" y="233"/>
                  </a:lnTo>
                  <a:lnTo>
                    <a:pt x="1" y="5795"/>
                  </a:lnTo>
                  <a:lnTo>
                    <a:pt x="1" y="5899"/>
                  </a:lnTo>
                  <a:lnTo>
                    <a:pt x="52" y="5976"/>
                  </a:lnTo>
                  <a:lnTo>
                    <a:pt x="130" y="6028"/>
                  </a:lnTo>
                  <a:lnTo>
                    <a:pt x="311" y="6028"/>
                  </a:lnTo>
                  <a:lnTo>
                    <a:pt x="389" y="5976"/>
                  </a:lnTo>
                  <a:lnTo>
                    <a:pt x="441" y="5899"/>
                  </a:lnTo>
                  <a:lnTo>
                    <a:pt x="466" y="5795"/>
                  </a:lnTo>
                  <a:lnTo>
                    <a:pt x="466" y="466"/>
                  </a:lnTo>
                  <a:lnTo>
                    <a:pt x="15627" y="466"/>
                  </a:lnTo>
                  <a:lnTo>
                    <a:pt x="15627" y="983"/>
                  </a:lnTo>
                  <a:lnTo>
                    <a:pt x="15653" y="1087"/>
                  </a:lnTo>
                  <a:lnTo>
                    <a:pt x="15705" y="1164"/>
                  </a:lnTo>
                  <a:lnTo>
                    <a:pt x="15756" y="1216"/>
                  </a:lnTo>
                  <a:lnTo>
                    <a:pt x="15860" y="1242"/>
                  </a:lnTo>
                  <a:lnTo>
                    <a:pt x="15963" y="1216"/>
                  </a:lnTo>
                  <a:lnTo>
                    <a:pt x="16015" y="1164"/>
                  </a:lnTo>
                  <a:lnTo>
                    <a:pt x="16067" y="1087"/>
                  </a:lnTo>
                  <a:lnTo>
                    <a:pt x="16093" y="983"/>
                  </a:lnTo>
                  <a:lnTo>
                    <a:pt x="16093" y="233"/>
                  </a:lnTo>
                  <a:lnTo>
                    <a:pt x="16067" y="129"/>
                  </a:lnTo>
                  <a:lnTo>
                    <a:pt x="16015" y="52"/>
                  </a:lnTo>
                  <a:lnTo>
                    <a:pt x="15963" y="26"/>
                  </a:lnTo>
                  <a:lnTo>
                    <a:pt x="15860" y="0"/>
                  </a:lnTo>
                  <a:close/>
                  <a:moveTo>
                    <a:pt x="8047" y="5174"/>
                  </a:moveTo>
                  <a:lnTo>
                    <a:pt x="7943" y="5200"/>
                  </a:lnTo>
                  <a:lnTo>
                    <a:pt x="7866" y="5252"/>
                  </a:lnTo>
                  <a:lnTo>
                    <a:pt x="7814" y="5330"/>
                  </a:lnTo>
                  <a:lnTo>
                    <a:pt x="7814" y="5407"/>
                  </a:lnTo>
                  <a:lnTo>
                    <a:pt x="7814" y="5795"/>
                  </a:lnTo>
                  <a:lnTo>
                    <a:pt x="7814" y="5873"/>
                  </a:lnTo>
                  <a:lnTo>
                    <a:pt x="7866" y="5950"/>
                  </a:lnTo>
                  <a:lnTo>
                    <a:pt x="7943" y="6002"/>
                  </a:lnTo>
                  <a:lnTo>
                    <a:pt x="8047" y="6028"/>
                  </a:lnTo>
                  <a:lnTo>
                    <a:pt x="8124" y="6002"/>
                  </a:lnTo>
                  <a:lnTo>
                    <a:pt x="8202" y="5950"/>
                  </a:lnTo>
                  <a:lnTo>
                    <a:pt x="8254" y="5873"/>
                  </a:lnTo>
                  <a:lnTo>
                    <a:pt x="8280" y="5795"/>
                  </a:lnTo>
                  <a:lnTo>
                    <a:pt x="8280" y="5407"/>
                  </a:lnTo>
                  <a:lnTo>
                    <a:pt x="8254" y="5330"/>
                  </a:lnTo>
                  <a:lnTo>
                    <a:pt x="8202" y="5252"/>
                  </a:lnTo>
                  <a:lnTo>
                    <a:pt x="8124" y="5200"/>
                  </a:lnTo>
                  <a:lnTo>
                    <a:pt x="8047" y="5174"/>
                  </a:lnTo>
                  <a:close/>
                  <a:moveTo>
                    <a:pt x="5485" y="4139"/>
                  </a:moveTo>
                  <a:lnTo>
                    <a:pt x="5304" y="4165"/>
                  </a:lnTo>
                  <a:lnTo>
                    <a:pt x="5123" y="4217"/>
                  </a:lnTo>
                  <a:lnTo>
                    <a:pt x="4968" y="4321"/>
                  </a:lnTo>
                  <a:lnTo>
                    <a:pt x="4839" y="4450"/>
                  </a:lnTo>
                  <a:lnTo>
                    <a:pt x="4735" y="4579"/>
                  </a:lnTo>
                  <a:lnTo>
                    <a:pt x="4658" y="4760"/>
                  </a:lnTo>
                  <a:lnTo>
                    <a:pt x="4606" y="4941"/>
                  </a:lnTo>
                  <a:lnTo>
                    <a:pt x="4606" y="5123"/>
                  </a:lnTo>
                  <a:lnTo>
                    <a:pt x="4606" y="5330"/>
                  </a:lnTo>
                  <a:lnTo>
                    <a:pt x="4658" y="5511"/>
                  </a:lnTo>
                  <a:lnTo>
                    <a:pt x="4735" y="5666"/>
                  </a:lnTo>
                  <a:lnTo>
                    <a:pt x="4839" y="5795"/>
                  </a:lnTo>
                  <a:lnTo>
                    <a:pt x="4968" y="5925"/>
                  </a:lnTo>
                  <a:lnTo>
                    <a:pt x="5123" y="6028"/>
                  </a:lnTo>
                  <a:lnTo>
                    <a:pt x="5304" y="6080"/>
                  </a:lnTo>
                  <a:lnTo>
                    <a:pt x="5485" y="6106"/>
                  </a:lnTo>
                  <a:lnTo>
                    <a:pt x="5667" y="6080"/>
                  </a:lnTo>
                  <a:lnTo>
                    <a:pt x="5822" y="6028"/>
                  </a:lnTo>
                  <a:lnTo>
                    <a:pt x="5977" y="5925"/>
                  </a:lnTo>
                  <a:lnTo>
                    <a:pt x="6106" y="5795"/>
                  </a:lnTo>
                  <a:lnTo>
                    <a:pt x="6210" y="5666"/>
                  </a:lnTo>
                  <a:lnTo>
                    <a:pt x="6287" y="5511"/>
                  </a:lnTo>
                  <a:lnTo>
                    <a:pt x="6339" y="5330"/>
                  </a:lnTo>
                  <a:lnTo>
                    <a:pt x="6365" y="5123"/>
                  </a:lnTo>
                  <a:lnTo>
                    <a:pt x="6339" y="4941"/>
                  </a:lnTo>
                  <a:lnTo>
                    <a:pt x="6287" y="4760"/>
                  </a:lnTo>
                  <a:lnTo>
                    <a:pt x="6210" y="4579"/>
                  </a:lnTo>
                  <a:lnTo>
                    <a:pt x="6106" y="4450"/>
                  </a:lnTo>
                  <a:lnTo>
                    <a:pt x="5977" y="4321"/>
                  </a:lnTo>
                  <a:lnTo>
                    <a:pt x="5822" y="4217"/>
                  </a:lnTo>
                  <a:lnTo>
                    <a:pt x="5667" y="4165"/>
                  </a:lnTo>
                  <a:lnTo>
                    <a:pt x="5485" y="4139"/>
                  </a:lnTo>
                  <a:close/>
                  <a:moveTo>
                    <a:pt x="12134" y="6364"/>
                  </a:moveTo>
                  <a:lnTo>
                    <a:pt x="12057" y="6416"/>
                  </a:lnTo>
                  <a:lnTo>
                    <a:pt x="12005" y="6494"/>
                  </a:lnTo>
                  <a:lnTo>
                    <a:pt x="12005" y="6597"/>
                  </a:lnTo>
                  <a:lnTo>
                    <a:pt x="12005" y="6675"/>
                  </a:lnTo>
                  <a:lnTo>
                    <a:pt x="12057" y="6752"/>
                  </a:lnTo>
                  <a:lnTo>
                    <a:pt x="12134" y="6804"/>
                  </a:lnTo>
                  <a:lnTo>
                    <a:pt x="12238" y="6830"/>
                  </a:lnTo>
                  <a:lnTo>
                    <a:pt x="14359" y="6830"/>
                  </a:lnTo>
                  <a:lnTo>
                    <a:pt x="14437" y="6804"/>
                  </a:lnTo>
                  <a:lnTo>
                    <a:pt x="14515" y="6752"/>
                  </a:lnTo>
                  <a:lnTo>
                    <a:pt x="14566" y="6675"/>
                  </a:lnTo>
                  <a:lnTo>
                    <a:pt x="14592" y="6597"/>
                  </a:lnTo>
                  <a:lnTo>
                    <a:pt x="14566" y="6494"/>
                  </a:lnTo>
                  <a:lnTo>
                    <a:pt x="14515" y="6416"/>
                  </a:lnTo>
                  <a:lnTo>
                    <a:pt x="14437" y="6364"/>
                  </a:lnTo>
                  <a:close/>
                  <a:moveTo>
                    <a:pt x="7581" y="7865"/>
                  </a:moveTo>
                  <a:lnTo>
                    <a:pt x="7012" y="8822"/>
                  </a:lnTo>
                  <a:lnTo>
                    <a:pt x="6469" y="7865"/>
                  </a:lnTo>
                  <a:close/>
                  <a:moveTo>
                    <a:pt x="4735" y="11151"/>
                  </a:moveTo>
                  <a:lnTo>
                    <a:pt x="4916" y="11176"/>
                  </a:lnTo>
                  <a:lnTo>
                    <a:pt x="5072" y="11202"/>
                  </a:lnTo>
                  <a:lnTo>
                    <a:pt x="5253" y="11280"/>
                  </a:lnTo>
                  <a:lnTo>
                    <a:pt x="5382" y="11383"/>
                  </a:lnTo>
                  <a:lnTo>
                    <a:pt x="5485" y="11487"/>
                  </a:lnTo>
                  <a:lnTo>
                    <a:pt x="5589" y="11642"/>
                  </a:lnTo>
                  <a:lnTo>
                    <a:pt x="5641" y="11797"/>
                  </a:lnTo>
                  <a:lnTo>
                    <a:pt x="5667" y="11978"/>
                  </a:lnTo>
                  <a:lnTo>
                    <a:pt x="5667" y="12160"/>
                  </a:lnTo>
                  <a:lnTo>
                    <a:pt x="5641" y="12315"/>
                  </a:lnTo>
                  <a:lnTo>
                    <a:pt x="5563" y="12470"/>
                  </a:lnTo>
                  <a:lnTo>
                    <a:pt x="5460" y="12625"/>
                  </a:lnTo>
                  <a:lnTo>
                    <a:pt x="5330" y="12729"/>
                  </a:lnTo>
                  <a:lnTo>
                    <a:pt x="5201" y="12832"/>
                  </a:lnTo>
                  <a:lnTo>
                    <a:pt x="5020" y="12884"/>
                  </a:lnTo>
                  <a:lnTo>
                    <a:pt x="4865" y="12910"/>
                  </a:lnTo>
                  <a:lnTo>
                    <a:pt x="4683" y="12910"/>
                  </a:lnTo>
                  <a:lnTo>
                    <a:pt x="4528" y="12858"/>
                  </a:lnTo>
                  <a:lnTo>
                    <a:pt x="4373" y="12806"/>
                  </a:lnTo>
                  <a:lnTo>
                    <a:pt x="4218" y="12703"/>
                  </a:lnTo>
                  <a:lnTo>
                    <a:pt x="4114" y="12574"/>
                  </a:lnTo>
                  <a:lnTo>
                    <a:pt x="4011" y="12444"/>
                  </a:lnTo>
                  <a:lnTo>
                    <a:pt x="3959" y="12263"/>
                  </a:lnTo>
                  <a:lnTo>
                    <a:pt x="3933" y="12108"/>
                  </a:lnTo>
                  <a:lnTo>
                    <a:pt x="3933" y="11927"/>
                  </a:lnTo>
                  <a:lnTo>
                    <a:pt x="3959" y="11771"/>
                  </a:lnTo>
                  <a:lnTo>
                    <a:pt x="4037" y="11590"/>
                  </a:lnTo>
                  <a:lnTo>
                    <a:pt x="4140" y="11461"/>
                  </a:lnTo>
                  <a:lnTo>
                    <a:pt x="4270" y="11332"/>
                  </a:lnTo>
                  <a:lnTo>
                    <a:pt x="4425" y="11254"/>
                  </a:lnTo>
                  <a:lnTo>
                    <a:pt x="4580" y="11202"/>
                  </a:lnTo>
                  <a:lnTo>
                    <a:pt x="4735" y="11151"/>
                  </a:lnTo>
                  <a:close/>
                  <a:moveTo>
                    <a:pt x="11203" y="11151"/>
                  </a:moveTo>
                  <a:lnTo>
                    <a:pt x="11384" y="11202"/>
                  </a:lnTo>
                  <a:lnTo>
                    <a:pt x="11565" y="11254"/>
                  </a:lnTo>
                  <a:lnTo>
                    <a:pt x="11695" y="11358"/>
                  </a:lnTo>
                  <a:lnTo>
                    <a:pt x="11824" y="11461"/>
                  </a:lnTo>
                  <a:lnTo>
                    <a:pt x="11927" y="11590"/>
                  </a:lnTo>
                  <a:lnTo>
                    <a:pt x="12005" y="11746"/>
                  </a:lnTo>
                  <a:lnTo>
                    <a:pt x="12031" y="11927"/>
                  </a:lnTo>
                  <a:lnTo>
                    <a:pt x="12031" y="12082"/>
                  </a:lnTo>
                  <a:lnTo>
                    <a:pt x="12005" y="12263"/>
                  </a:lnTo>
                  <a:lnTo>
                    <a:pt x="11953" y="12418"/>
                  </a:lnTo>
                  <a:lnTo>
                    <a:pt x="11876" y="12574"/>
                  </a:lnTo>
                  <a:lnTo>
                    <a:pt x="11746" y="12703"/>
                  </a:lnTo>
                  <a:lnTo>
                    <a:pt x="11591" y="12806"/>
                  </a:lnTo>
                  <a:lnTo>
                    <a:pt x="11436" y="12884"/>
                  </a:lnTo>
                  <a:lnTo>
                    <a:pt x="11281" y="12910"/>
                  </a:lnTo>
                  <a:lnTo>
                    <a:pt x="11100" y="12910"/>
                  </a:lnTo>
                  <a:lnTo>
                    <a:pt x="10944" y="12884"/>
                  </a:lnTo>
                  <a:lnTo>
                    <a:pt x="10789" y="12832"/>
                  </a:lnTo>
                  <a:lnTo>
                    <a:pt x="10634" y="12729"/>
                  </a:lnTo>
                  <a:lnTo>
                    <a:pt x="10505" y="12625"/>
                  </a:lnTo>
                  <a:lnTo>
                    <a:pt x="10401" y="12470"/>
                  </a:lnTo>
                  <a:lnTo>
                    <a:pt x="10323" y="12315"/>
                  </a:lnTo>
                  <a:lnTo>
                    <a:pt x="10298" y="12160"/>
                  </a:lnTo>
                  <a:lnTo>
                    <a:pt x="10298" y="11978"/>
                  </a:lnTo>
                  <a:lnTo>
                    <a:pt x="10323" y="11823"/>
                  </a:lnTo>
                  <a:lnTo>
                    <a:pt x="10375" y="11642"/>
                  </a:lnTo>
                  <a:lnTo>
                    <a:pt x="10479" y="11487"/>
                  </a:lnTo>
                  <a:lnTo>
                    <a:pt x="10582" y="11383"/>
                  </a:lnTo>
                  <a:lnTo>
                    <a:pt x="10737" y="11280"/>
                  </a:lnTo>
                  <a:lnTo>
                    <a:pt x="10867" y="11202"/>
                  </a:lnTo>
                  <a:lnTo>
                    <a:pt x="11048" y="11176"/>
                  </a:lnTo>
                  <a:lnTo>
                    <a:pt x="11203" y="11151"/>
                  </a:lnTo>
                  <a:close/>
                  <a:moveTo>
                    <a:pt x="4709" y="10685"/>
                  </a:moveTo>
                  <a:lnTo>
                    <a:pt x="4451" y="10737"/>
                  </a:lnTo>
                  <a:lnTo>
                    <a:pt x="4218" y="10814"/>
                  </a:lnTo>
                  <a:lnTo>
                    <a:pt x="3985" y="10969"/>
                  </a:lnTo>
                  <a:lnTo>
                    <a:pt x="3804" y="11151"/>
                  </a:lnTo>
                  <a:lnTo>
                    <a:pt x="3623" y="11358"/>
                  </a:lnTo>
                  <a:lnTo>
                    <a:pt x="3519" y="11616"/>
                  </a:lnTo>
                  <a:lnTo>
                    <a:pt x="3468" y="11875"/>
                  </a:lnTo>
                  <a:lnTo>
                    <a:pt x="3468" y="12134"/>
                  </a:lnTo>
                  <a:lnTo>
                    <a:pt x="3493" y="12392"/>
                  </a:lnTo>
                  <a:lnTo>
                    <a:pt x="3597" y="12651"/>
                  </a:lnTo>
                  <a:lnTo>
                    <a:pt x="3726" y="12858"/>
                  </a:lnTo>
                  <a:lnTo>
                    <a:pt x="3907" y="13065"/>
                  </a:lnTo>
                  <a:lnTo>
                    <a:pt x="4114" y="13220"/>
                  </a:lnTo>
                  <a:lnTo>
                    <a:pt x="4373" y="13324"/>
                  </a:lnTo>
                  <a:lnTo>
                    <a:pt x="4606" y="13376"/>
                  </a:lnTo>
                  <a:lnTo>
                    <a:pt x="4890" y="13376"/>
                  </a:lnTo>
                  <a:lnTo>
                    <a:pt x="5149" y="13350"/>
                  </a:lnTo>
                  <a:lnTo>
                    <a:pt x="5408" y="13246"/>
                  </a:lnTo>
                  <a:lnTo>
                    <a:pt x="5615" y="13117"/>
                  </a:lnTo>
                  <a:lnTo>
                    <a:pt x="5822" y="12936"/>
                  </a:lnTo>
                  <a:lnTo>
                    <a:pt x="5977" y="12703"/>
                  </a:lnTo>
                  <a:lnTo>
                    <a:pt x="6081" y="12470"/>
                  </a:lnTo>
                  <a:lnTo>
                    <a:pt x="6132" y="12211"/>
                  </a:lnTo>
                  <a:lnTo>
                    <a:pt x="6158" y="11927"/>
                  </a:lnTo>
                  <a:lnTo>
                    <a:pt x="6106" y="11668"/>
                  </a:lnTo>
                  <a:lnTo>
                    <a:pt x="6003" y="11435"/>
                  </a:lnTo>
                  <a:lnTo>
                    <a:pt x="5874" y="11202"/>
                  </a:lnTo>
                  <a:lnTo>
                    <a:pt x="5692" y="11021"/>
                  </a:lnTo>
                  <a:lnTo>
                    <a:pt x="5485" y="10866"/>
                  </a:lnTo>
                  <a:lnTo>
                    <a:pt x="5227" y="10763"/>
                  </a:lnTo>
                  <a:lnTo>
                    <a:pt x="4968" y="10711"/>
                  </a:lnTo>
                  <a:lnTo>
                    <a:pt x="4709" y="10685"/>
                  </a:lnTo>
                  <a:close/>
                  <a:moveTo>
                    <a:pt x="11229" y="10685"/>
                  </a:moveTo>
                  <a:lnTo>
                    <a:pt x="10970" y="10711"/>
                  </a:lnTo>
                  <a:lnTo>
                    <a:pt x="10712" y="10763"/>
                  </a:lnTo>
                  <a:lnTo>
                    <a:pt x="10479" y="10866"/>
                  </a:lnTo>
                  <a:lnTo>
                    <a:pt x="10272" y="11021"/>
                  </a:lnTo>
                  <a:lnTo>
                    <a:pt x="10091" y="11202"/>
                  </a:lnTo>
                  <a:lnTo>
                    <a:pt x="9961" y="11435"/>
                  </a:lnTo>
                  <a:lnTo>
                    <a:pt x="9858" y="11694"/>
                  </a:lnTo>
                  <a:lnTo>
                    <a:pt x="9806" y="11953"/>
                  </a:lnTo>
                  <a:lnTo>
                    <a:pt x="9832" y="12211"/>
                  </a:lnTo>
                  <a:lnTo>
                    <a:pt x="9884" y="12470"/>
                  </a:lnTo>
                  <a:lnTo>
                    <a:pt x="9987" y="12703"/>
                  </a:lnTo>
                  <a:lnTo>
                    <a:pt x="10142" y="12936"/>
                  </a:lnTo>
                  <a:lnTo>
                    <a:pt x="10349" y="13117"/>
                  </a:lnTo>
                  <a:lnTo>
                    <a:pt x="10582" y="13246"/>
                  </a:lnTo>
                  <a:lnTo>
                    <a:pt x="10815" y="13350"/>
                  </a:lnTo>
                  <a:lnTo>
                    <a:pt x="11074" y="13376"/>
                  </a:lnTo>
                  <a:lnTo>
                    <a:pt x="11332" y="13376"/>
                  </a:lnTo>
                  <a:lnTo>
                    <a:pt x="11591" y="13324"/>
                  </a:lnTo>
                  <a:lnTo>
                    <a:pt x="11850" y="13220"/>
                  </a:lnTo>
                  <a:lnTo>
                    <a:pt x="12057" y="13039"/>
                  </a:lnTo>
                  <a:lnTo>
                    <a:pt x="12238" y="12858"/>
                  </a:lnTo>
                  <a:lnTo>
                    <a:pt x="12367" y="12625"/>
                  </a:lnTo>
                  <a:lnTo>
                    <a:pt x="12471" y="12392"/>
                  </a:lnTo>
                  <a:lnTo>
                    <a:pt x="12523" y="12108"/>
                  </a:lnTo>
                  <a:lnTo>
                    <a:pt x="12497" y="11849"/>
                  </a:lnTo>
                  <a:lnTo>
                    <a:pt x="12445" y="11590"/>
                  </a:lnTo>
                  <a:lnTo>
                    <a:pt x="12341" y="11358"/>
                  </a:lnTo>
                  <a:lnTo>
                    <a:pt x="12186" y="11151"/>
                  </a:lnTo>
                  <a:lnTo>
                    <a:pt x="11979" y="10969"/>
                  </a:lnTo>
                  <a:lnTo>
                    <a:pt x="11772" y="10840"/>
                  </a:lnTo>
                  <a:lnTo>
                    <a:pt x="11514" y="10737"/>
                  </a:lnTo>
                  <a:lnTo>
                    <a:pt x="11229" y="10685"/>
                  </a:lnTo>
                  <a:close/>
                  <a:moveTo>
                    <a:pt x="8952" y="9754"/>
                  </a:moveTo>
                  <a:lnTo>
                    <a:pt x="9392" y="10556"/>
                  </a:lnTo>
                  <a:lnTo>
                    <a:pt x="9470" y="10659"/>
                  </a:lnTo>
                  <a:lnTo>
                    <a:pt x="9573" y="10685"/>
                  </a:lnTo>
                  <a:lnTo>
                    <a:pt x="9677" y="10685"/>
                  </a:lnTo>
                  <a:lnTo>
                    <a:pt x="9780" y="10633"/>
                  </a:lnTo>
                  <a:lnTo>
                    <a:pt x="9961" y="10452"/>
                  </a:lnTo>
                  <a:lnTo>
                    <a:pt x="10142" y="10349"/>
                  </a:lnTo>
                  <a:lnTo>
                    <a:pt x="10349" y="10245"/>
                  </a:lnTo>
                  <a:lnTo>
                    <a:pt x="10556" y="10142"/>
                  </a:lnTo>
                  <a:lnTo>
                    <a:pt x="10789" y="10090"/>
                  </a:lnTo>
                  <a:lnTo>
                    <a:pt x="10996" y="10064"/>
                  </a:lnTo>
                  <a:lnTo>
                    <a:pt x="11229" y="10064"/>
                  </a:lnTo>
                  <a:lnTo>
                    <a:pt x="11462" y="10090"/>
                  </a:lnTo>
                  <a:lnTo>
                    <a:pt x="11669" y="10116"/>
                  </a:lnTo>
                  <a:lnTo>
                    <a:pt x="11876" y="10193"/>
                  </a:lnTo>
                  <a:lnTo>
                    <a:pt x="12057" y="10271"/>
                  </a:lnTo>
                  <a:lnTo>
                    <a:pt x="12212" y="10374"/>
                  </a:lnTo>
                  <a:lnTo>
                    <a:pt x="12367" y="10478"/>
                  </a:lnTo>
                  <a:lnTo>
                    <a:pt x="12523" y="10607"/>
                  </a:lnTo>
                  <a:lnTo>
                    <a:pt x="12652" y="10737"/>
                  </a:lnTo>
                  <a:lnTo>
                    <a:pt x="12781" y="10892"/>
                  </a:lnTo>
                  <a:lnTo>
                    <a:pt x="12885" y="11047"/>
                  </a:lnTo>
                  <a:lnTo>
                    <a:pt x="12962" y="11228"/>
                  </a:lnTo>
                  <a:lnTo>
                    <a:pt x="13040" y="11383"/>
                  </a:lnTo>
                  <a:lnTo>
                    <a:pt x="13092" y="11590"/>
                  </a:lnTo>
                  <a:lnTo>
                    <a:pt x="13118" y="11771"/>
                  </a:lnTo>
                  <a:lnTo>
                    <a:pt x="13143" y="11953"/>
                  </a:lnTo>
                  <a:lnTo>
                    <a:pt x="13143" y="12160"/>
                  </a:lnTo>
                  <a:lnTo>
                    <a:pt x="13118" y="12341"/>
                  </a:lnTo>
                  <a:lnTo>
                    <a:pt x="13066" y="12548"/>
                  </a:lnTo>
                  <a:lnTo>
                    <a:pt x="13014" y="12755"/>
                  </a:lnTo>
                  <a:lnTo>
                    <a:pt x="12936" y="12936"/>
                  </a:lnTo>
                  <a:lnTo>
                    <a:pt x="12833" y="13091"/>
                  </a:lnTo>
                  <a:lnTo>
                    <a:pt x="12729" y="13246"/>
                  </a:lnTo>
                  <a:lnTo>
                    <a:pt x="12600" y="13401"/>
                  </a:lnTo>
                  <a:lnTo>
                    <a:pt x="12471" y="13531"/>
                  </a:lnTo>
                  <a:lnTo>
                    <a:pt x="12316" y="13660"/>
                  </a:lnTo>
                  <a:lnTo>
                    <a:pt x="12160" y="13764"/>
                  </a:lnTo>
                  <a:lnTo>
                    <a:pt x="11979" y="13841"/>
                  </a:lnTo>
                  <a:lnTo>
                    <a:pt x="11798" y="13919"/>
                  </a:lnTo>
                  <a:lnTo>
                    <a:pt x="11617" y="13971"/>
                  </a:lnTo>
                  <a:lnTo>
                    <a:pt x="11436" y="13996"/>
                  </a:lnTo>
                  <a:lnTo>
                    <a:pt x="11255" y="14022"/>
                  </a:lnTo>
                  <a:lnTo>
                    <a:pt x="11048" y="14022"/>
                  </a:lnTo>
                  <a:lnTo>
                    <a:pt x="10841" y="13996"/>
                  </a:lnTo>
                  <a:lnTo>
                    <a:pt x="10660" y="13945"/>
                  </a:lnTo>
                  <a:lnTo>
                    <a:pt x="10479" y="13893"/>
                  </a:lnTo>
                  <a:lnTo>
                    <a:pt x="10298" y="13815"/>
                  </a:lnTo>
                  <a:lnTo>
                    <a:pt x="10116" y="13738"/>
                  </a:lnTo>
                  <a:lnTo>
                    <a:pt x="9961" y="13608"/>
                  </a:lnTo>
                  <a:lnTo>
                    <a:pt x="9832" y="13505"/>
                  </a:lnTo>
                  <a:lnTo>
                    <a:pt x="9677" y="13350"/>
                  </a:lnTo>
                  <a:lnTo>
                    <a:pt x="9547" y="13194"/>
                  </a:lnTo>
                  <a:lnTo>
                    <a:pt x="9444" y="13039"/>
                  </a:lnTo>
                  <a:lnTo>
                    <a:pt x="8254" y="10969"/>
                  </a:lnTo>
                  <a:lnTo>
                    <a:pt x="8952" y="9754"/>
                  </a:lnTo>
                  <a:close/>
                  <a:moveTo>
                    <a:pt x="15756" y="1837"/>
                  </a:moveTo>
                  <a:lnTo>
                    <a:pt x="15705" y="1889"/>
                  </a:lnTo>
                  <a:lnTo>
                    <a:pt x="15653" y="1966"/>
                  </a:lnTo>
                  <a:lnTo>
                    <a:pt x="15627" y="2070"/>
                  </a:lnTo>
                  <a:lnTo>
                    <a:pt x="15627" y="7399"/>
                  </a:lnTo>
                  <a:lnTo>
                    <a:pt x="10298" y="7399"/>
                  </a:lnTo>
                  <a:lnTo>
                    <a:pt x="11824" y="4760"/>
                  </a:lnTo>
                  <a:lnTo>
                    <a:pt x="11927" y="4579"/>
                  </a:lnTo>
                  <a:lnTo>
                    <a:pt x="11979" y="4398"/>
                  </a:lnTo>
                  <a:lnTo>
                    <a:pt x="12031" y="4217"/>
                  </a:lnTo>
                  <a:lnTo>
                    <a:pt x="12083" y="4036"/>
                  </a:lnTo>
                  <a:lnTo>
                    <a:pt x="12083" y="3855"/>
                  </a:lnTo>
                  <a:lnTo>
                    <a:pt x="12083" y="3674"/>
                  </a:lnTo>
                  <a:lnTo>
                    <a:pt x="12057" y="3493"/>
                  </a:lnTo>
                  <a:lnTo>
                    <a:pt x="12031" y="3312"/>
                  </a:lnTo>
                  <a:lnTo>
                    <a:pt x="11953" y="3156"/>
                  </a:lnTo>
                  <a:lnTo>
                    <a:pt x="11902" y="2975"/>
                  </a:lnTo>
                  <a:lnTo>
                    <a:pt x="11798" y="2820"/>
                  </a:lnTo>
                  <a:lnTo>
                    <a:pt x="11695" y="2665"/>
                  </a:lnTo>
                  <a:lnTo>
                    <a:pt x="11591" y="2535"/>
                  </a:lnTo>
                  <a:lnTo>
                    <a:pt x="11462" y="2406"/>
                  </a:lnTo>
                  <a:lnTo>
                    <a:pt x="11307" y="2277"/>
                  </a:lnTo>
                  <a:lnTo>
                    <a:pt x="11151" y="2173"/>
                  </a:lnTo>
                  <a:lnTo>
                    <a:pt x="11074" y="2147"/>
                  </a:lnTo>
                  <a:lnTo>
                    <a:pt x="10970" y="2147"/>
                  </a:lnTo>
                  <a:lnTo>
                    <a:pt x="10893" y="2173"/>
                  </a:lnTo>
                  <a:lnTo>
                    <a:pt x="10815" y="2251"/>
                  </a:lnTo>
                  <a:lnTo>
                    <a:pt x="9935" y="3777"/>
                  </a:lnTo>
                  <a:lnTo>
                    <a:pt x="9909" y="3855"/>
                  </a:lnTo>
                  <a:lnTo>
                    <a:pt x="9909" y="3958"/>
                  </a:lnTo>
                  <a:lnTo>
                    <a:pt x="9961" y="4036"/>
                  </a:lnTo>
                  <a:lnTo>
                    <a:pt x="10013" y="4088"/>
                  </a:lnTo>
                  <a:lnTo>
                    <a:pt x="10116" y="4139"/>
                  </a:lnTo>
                  <a:lnTo>
                    <a:pt x="10194" y="4114"/>
                  </a:lnTo>
                  <a:lnTo>
                    <a:pt x="10272" y="4088"/>
                  </a:lnTo>
                  <a:lnTo>
                    <a:pt x="10349" y="4010"/>
                  </a:lnTo>
                  <a:lnTo>
                    <a:pt x="11100" y="2717"/>
                  </a:lnTo>
                  <a:lnTo>
                    <a:pt x="11255" y="2872"/>
                  </a:lnTo>
                  <a:lnTo>
                    <a:pt x="11384" y="3053"/>
                  </a:lnTo>
                  <a:lnTo>
                    <a:pt x="11488" y="3234"/>
                  </a:lnTo>
                  <a:lnTo>
                    <a:pt x="11565" y="3441"/>
                  </a:lnTo>
                  <a:lnTo>
                    <a:pt x="11617" y="3725"/>
                  </a:lnTo>
                  <a:lnTo>
                    <a:pt x="11617" y="3984"/>
                  </a:lnTo>
                  <a:lnTo>
                    <a:pt x="11539" y="4269"/>
                  </a:lnTo>
                  <a:lnTo>
                    <a:pt x="11436" y="4528"/>
                  </a:lnTo>
                  <a:lnTo>
                    <a:pt x="6520" y="13039"/>
                  </a:lnTo>
                  <a:lnTo>
                    <a:pt x="6417" y="13194"/>
                  </a:lnTo>
                  <a:lnTo>
                    <a:pt x="6287" y="13350"/>
                  </a:lnTo>
                  <a:lnTo>
                    <a:pt x="6132" y="13505"/>
                  </a:lnTo>
                  <a:lnTo>
                    <a:pt x="6003" y="13608"/>
                  </a:lnTo>
                  <a:lnTo>
                    <a:pt x="5848" y="13738"/>
                  </a:lnTo>
                  <a:lnTo>
                    <a:pt x="5667" y="13815"/>
                  </a:lnTo>
                  <a:lnTo>
                    <a:pt x="5485" y="13893"/>
                  </a:lnTo>
                  <a:lnTo>
                    <a:pt x="5304" y="13945"/>
                  </a:lnTo>
                  <a:lnTo>
                    <a:pt x="5123" y="13996"/>
                  </a:lnTo>
                  <a:lnTo>
                    <a:pt x="4942" y="14022"/>
                  </a:lnTo>
                  <a:lnTo>
                    <a:pt x="4761" y="14022"/>
                  </a:lnTo>
                  <a:lnTo>
                    <a:pt x="4554" y="13996"/>
                  </a:lnTo>
                  <a:lnTo>
                    <a:pt x="4373" y="13971"/>
                  </a:lnTo>
                  <a:lnTo>
                    <a:pt x="4166" y="13919"/>
                  </a:lnTo>
                  <a:lnTo>
                    <a:pt x="3985" y="13841"/>
                  </a:lnTo>
                  <a:lnTo>
                    <a:pt x="3804" y="13764"/>
                  </a:lnTo>
                  <a:lnTo>
                    <a:pt x="3649" y="13634"/>
                  </a:lnTo>
                  <a:lnTo>
                    <a:pt x="3493" y="13531"/>
                  </a:lnTo>
                  <a:lnTo>
                    <a:pt x="3338" y="13376"/>
                  </a:lnTo>
                  <a:lnTo>
                    <a:pt x="3235" y="13220"/>
                  </a:lnTo>
                  <a:lnTo>
                    <a:pt x="3105" y="13065"/>
                  </a:lnTo>
                  <a:lnTo>
                    <a:pt x="3028" y="12910"/>
                  </a:lnTo>
                  <a:lnTo>
                    <a:pt x="2950" y="12729"/>
                  </a:lnTo>
                  <a:lnTo>
                    <a:pt x="2898" y="12548"/>
                  </a:lnTo>
                  <a:lnTo>
                    <a:pt x="2847" y="12263"/>
                  </a:lnTo>
                  <a:lnTo>
                    <a:pt x="2821" y="11953"/>
                  </a:lnTo>
                  <a:lnTo>
                    <a:pt x="2847" y="11668"/>
                  </a:lnTo>
                  <a:lnTo>
                    <a:pt x="2924" y="11383"/>
                  </a:lnTo>
                  <a:lnTo>
                    <a:pt x="3054" y="11125"/>
                  </a:lnTo>
                  <a:lnTo>
                    <a:pt x="3209" y="10866"/>
                  </a:lnTo>
                  <a:lnTo>
                    <a:pt x="3390" y="10633"/>
                  </a:lnTo>
                  <a:lnTo>
                    <a:pt x="3623" y="10452"/>
                  </a:lnTo>
                  <a:lnTo>
                    <a:pt x="3804" y="10349"/>
                  </a:lnTo>
                  <a:lnTo>
                    <a:pt x="3959" y="10245"/>
                  </a:lnTo>
                  <a:lnTo>
                    <a:pt x="4166" y="10167"/>
                  </a:lnTo>
                  <a:lnTo>
                    <a:pt x="4347" y="10116"/>
                  </a:lnTo>
                  <a:lnTo>
                    <a:pt x="4528" y="10090"/>
                  </a:lnTo>
                  <a:lnTo>
                    <a:pt x="4709" y="10064"/>
                  </a:lnTo>
                  <a:lnTo>
                    <a:pt x="4916" y="10064"/>
                  </a:lnTo>
                  <a:lnTo>
                    <a:pt x="5097" y="10090"/>
                  </a:lnTo>
                  <a:lnTo>
                    <a:pt x="5330" y="10142"/>
                  </a:lnTo>
                  <a:lnTo>
                    <a:pt x="5563" y="10219"/>
                  </a:lnTo>
                  <a:lnTo>
                    <a:pt x="5796" y="10323"/>
                  </a:lnTo>
                  <a:lnTo>
                    <a:pt x="6003" y="10452"/>
                  </a:lnTo>
                  <a:lnTo>
                    <a:pt x="6184" y="10633"/>
                  </a:lnTo>
                  <a:lnTo>
                    <a:pt x="6287" y="10685"/>
                  </a:lnTo>
                  <a:lnTo>
                    <a:pt x="6391" y="10685"/>
                  </a:lnTo>
                  <a:lnTo>
                    <a:pt x="6494" y="10659"/>
                  </a:lnTo>
                  <a:lnTo>
                    <a:pt x="6572" y="10556"/>
                  </a:lnTo>
                  <a:lnTo>
                    <a:pt x="9806" y="4941"/>
                  </a:lnTo>
                  <a:lnTo>
                    <a:pt x="9832" y="4838"/>
                  </a:lnTo>
                  <a:lnTo>
                    <a:pt x="9832" y="4760"/>
                  </a:lnTo>
                  <a:lnTo>
                    <a:pt x="9806" y="4683"/>
                  </a:lnTo>
                  <a:lnTo>
                    <a:pt x="9728" y="4631"/>
                  </a:lnTo>
                  <a:lnTo>
                    <a:pt x="9625" y="4579"/>
                  </a:lnTo>
                  <a:lnTo>
                    <a:pt x="9547" y="4605"/>
                  </a:lnTo>
                  <a:lnTo>
                    <a:pt x="9470" y="4631"/>
                  </a:lnTo>
                  <a:lnTo>
                    <a:pt x="9392" y="4709"/>
                  </a:lnTo>
                  <a:lnTo>
                    <a:pt x="7840" y="7399"/>
                  </a:lnTo>
                  <a:lnTo>
                    <a:pt x="466" y="7399"/>
                  </a:lnTo>
                  <a:lnTo>
                    <a:pt x="466" y="6882"/>
                  </a:lnTo>
                  <a:lnTo>
                    <a:pt x="441" y="6778"/>
                  </a:lnTo>
                  <a:lnTo>
                    <a:pt x="389" y="6701"/>
                  </a:lnTo>
                  <a:lnTo>
                    <a:pt x="311" y="6649"/>
                  </a:lnTo>
                  <a:lnTo>
                    <a:pt x="130" y="6649"/>
                  </a:lnTo>
                  <a:lnTo>
                    <a:pt x="52" y="6701"/>
                  </a:lnTo>
                  <a:lnTo>
                    <a:pt x="1" y="6778"/>
                  </a:lnTo>
                  <a:lnTo>
                    <a:pt x="1" y="6882"/>
                  </a:lnTo>
                  <a:lnTo>
                    <a:pt x="1" y="7632"/>
                  </a:lnTo>
                  <a:lnTo>
                    <a:pt x="1" y="7736"/>
                  </a:lnTo>
                  <a:lnTo>
                    <a:pt x="52" y="7813"/>
                  </a:lnTo>
                  <a:lnTo>
                    <a:pt x="130" y="7865"/>
                  </a:lnTo>
                  <a:lnTo>
                    <a:pt x="5925" y="7865"/>
                  </a:lnTo>
                  <a:lnTo>
                    <a:pt x="6753" y="9288"/>
                  </a:lnTo>
                  <a:lnTo>
                    <a:pt x="6287" y="10090"/>
                  </a:lnTo>
                  <a:lnTo>
                    <a:pt x="6029" y="9935"/>
                  </a:lnTo>
                  <a:lnTo>
                    <a:pt x="5770" y="9779"/>
                  </a:lnTo>
                  <a:lnTo>
                    <a:pt x="5460" y="9676"/>
                  </a:lnTo>
                  <a:lnTo>
                    <a:pt x="5149" y="9624"/>
                  </a:lnTo>
                  <a:lnTo>
                    <a:pt x="4942" y="9598"/>
                  </a:lnTo>
                  <a:lnTo>
                    <a:pt x="4709" y="9598"/>
                  </a:lnTo>
                  <a:lnTo>
                    <a:pt x="4476" y="9624"/>
                  </a:lnTo>
                  <a:lnTo>
                    <a:pt x="4244" y="9650"/>
                  </a:lnTo>
                  <a:lnTo>
                    <a:pt x="4011" y="9728"/>
                  </a:lnTo>
                  <a:lnTo>
                    <a:pt x="3778" y="9805"/>
                  </a:lnTo>
                  <a:lnTo>
                    <a:pt x="3545" y="9935"/>
                  </a:lnTo>
                  <a:lnTo>
                    <a:pt x="3338" y="10064"/>
                  </a:lnTo>
                  <a:lnTo>
                    <a:pt x="3054" y="10323"/>
                  </a:lnTo>
                  <a:lnTo>
                    <a:pt x="2821" y="10581"/>
                  </a:lnTo>
                  <a:lnTo>
                    <a:pt x="2640" y="10892"/>
                  </a:lnTo>
                  <a:lnTo>
                    <a:pt x="2484" y="11228"/>
                  </a:lnTo>
                  <a:lnTo>
                    <a:pt x="2407" y="11590"/>
                  </a:lnTo>
                  <a:lnTo>
                    <a:pt x="2355" y="11927"/>
                  </a:lnTo>
                  <a:lnTo>
                    <a:pt x="2355" y="12315"/>
                  </a:lnTo>
                  <a:lnTo>
                    <a:pt x="2433" y="12677"/>
                  </a:lnTo>
                  <a:lnTo>
                    <a:pt x="2510" y="12884"/>
                  </a:lnTo>
                  <a:lnTo>
                    <a:pt x="2588" y="13117"/>
                  </a:lnTo>
                  <a:lnTo>
                    <a:pt x="2717" y="13324"/>
                  </a:lnTo>
                  <a:lnTo>
                    <a:pt x="2847" y="13505"/>
                  </a:lnTo>
                  <a:lnTo>
                    <a:pt x="3002" y="13712"/>
                  </a:lnTo>
                  <a:lnTo>
                    <a:pt x="3183" y="13867"/>
                  </a:lnTo>
                  <a:lnTo>
                    <a:pt x="3364" y="14022"/>
                  </a:lnTo>
                  <a:lnTo>
                    <a:pt x="3571" y="14152"/>
                  </a:lnTo>
                  <a:lnTo>
                    <a:pt x="3804" y="14281"/>
                  </a:lnTo>
                  <a:lnTo>
                    <a:pt x="4037" y="14359"/>
                  </a:lnTo>
                  <a:lnTo>
                    <a:pt x="4270" y="14436"/>
                  </a:lnTo>
                  <a:lnTo>
                    <a:pt x="4502" y="14462"/>
                  </a:lnTo>
                  <a:lnTo>
                    <a:pt x="4735" y="14488"/>
                  </a:lnTo>
                  <a:lnTo>
                    <a:pt x="4968" y="14488"/>
                  </a:lnTo>
                  <a:lnTo>
                    <a:pt x="5201" y="14462"/>
                  </a:lnTo>
                  <a:lnTo>
                    <a:pt x="5434" y="14410"/>
                  </a:lnTo>
                  <a:lnTo>
                    <a:pt x="5667" y="14333"/>
                  </a:lnTo>
                  <a:lnTo>
                    <a:pt x="5874" y="14229"/>
                  </a:lnTo>
                  <a:lnTo>
                    <a:pt x="6081" y="14126"/>
                  </a:lnTo>
                  <a:lnTo>
                    <a:pt x="6287" y="13996"/>
                  </a:lnTo>
                  <a:lnTo>
                    <a:pt x="6469" y="13841"/>
                  </a:lnTo>
                  <a:lnTo>
                    <a:pt x="6624" y="13660"/>
                  </a:lnTo>
                  <a:lnTo>
                    <a:pt x="6779" y="13479"/>
                  </a:lnTo>
                  <a:lnTo>
                    <a:pt x="6934" y="13272"/>
                  </a:lnTo>
                  <a:lnTo>
                    <a:pt x="7995" y="11435"/>
                  </a:lnTo>
                  <a:lnTo>
                    <a:pt x="9030" y="13272"/>
                  </a:lnTo>
                  <a:lnTo>
                    <a:pt x="9185" y="13479"/>
                  </a:lnTo>
                  <a:lnTo>
                    <a:pt x="9340" y="13660"/>
                  </a:lnTo>
                  <a:lnTo>
                    <a:pt x="9496" y="13841"/>
                  </a:lnTo>
                  <a:lnTo>
                    <a:pt x="9677" y="13996"/>
                  </a:lnTo>
                  <a:lnTo>
                    <a:pt x="9884" y="14126"/>
                  </a:lnTo>
                  <a:lnTo>
                    <a:pt x="10091" y="14229"/>
                  </a:lnTo>
                  <a:lnTo>
                    <a:pt x="10298" y="14333"/>
                  </a:lnTo>
                  <a:lnTo>
                    <a:pt x="10530" y="14410"/>
                  </a:lnTo>
                  <a:lnTo>
                    <a:pt x="10763" y="14462"/>
                  </a:lnTo>
                  <a:lnTo>
                    <a:pt x="11022" y="14488"/>
                  </a:lnTo>
                  <a:lnTo>
                    <a:pt x="11255" y="14488"/>
                  </a:lnTo>
                  <a:lnTo>
                    <a:pt x="11488" y="14462"/>
                  </a:lnTo>
                  <a:lnTo>
                    <a:pt x="11720" y="14410"/>
                  </a:lnTo>
                  <a:lnTo>
                    <a:pt x="11953" y="14359"/>
                  </a:lnTo>
                  <a:lnTo>
                    <a:pt x="12186" y="14255"/>
                  </a:lnTo>
                  <a:lnTo>
                    <a:pt x="12393" y="14152"/>
                  </a:lnTo>
                  <a:lnTo>
                    <a:pt x="12574" y="14022"/>
                  </a:lnTo>
                  <a:lnTo>
                    <a:pt x="12781" y="13893"/>
                  </a:lnTo>
                  <a:lnTo>
                    <a:pt x="12936" y="13712"/>
                  </a:lnTo>
                  <a:lnTo>
                    <a:pt x="13092" y="13531"/>
                  </a:lnTo>
                  <a:lnTo>
                    <a:pt x="13247" y="13350"/>
                  </a:lnTo>
                  <a:lnTo>
                    <a:pt x="13350" y="13143"/>
                  </a:lnTo>
                  <a:lnTo>
                    <a:pt x="13454" y="12910"/>
                  </a:lnTo>
                  <a:lnTo>
                    <a:pt x="13531" y="12677"/>
                  </a:lnTo>
                  <a:lnTo>
                    <a:pt x="13583" y="12418"/>
                  </a:lnTo>
                  <a:lnTo>
                    <a:pt x="13609" y="12185"/>
                  </a:lnTo>
                  <a:lnTo>
                    <a:pt x="13609" y="11953"/>
                  </a:lnTo>
                  <a:lnTo>
                    <a:pt x="13583" y="11694"/>
                  </a:lnTo>
                  <a:lnTo>
                    <a:pt x="13557" y="11461"/>
                  </a:lnTo>
                  <a:lnTo>
                    <a:pt x="13480" y="11254"/>
                  </a:lnTo>
                  <a:lnTo>
                    <a:pt x="13402" y="11021"/>
                  </a:lnTo>
                  <a:lnTo>
                    <a:pt x="13273" y="10814"/>
                  </a:lnTo>
                  <a:lnTo>
                    <a:pt x="13169" y="10607"/>
                  </a:lnTo>
                  <a:lnTo>
                    <a:pt x="13014" y="10426"/>
                  </a:lnTo>
                  <a:lnTo>
                    <a:pt x="12859" y="10271"/>
                  </a:lnTo>
                  <a:lnTo>
                    <a:pt x="12678" y="10116"/>
                  </a:lnTo>
                  <a:lnTo>
                    <a:pt x="12471" y="9961"/>
                  </a:lnTo>
                  <a:lnTo>
                    <a:pt x="12264" y="9857"/>
                  </a:lnTo>
                  <a:lnTo>
                    <a:pt x="12031" y="9754"/>
                  </a:lnTo>
                  <a:lnTo>
                    <a:pt x="11798" y="9676"/>
                  </a:lnTo>
                  <a:lnTo>
                    <a:pt x="11514" y="9624"/>
                  </a:lnTo>
                  <a:lnTo>
                    <a:pt x="11229" y="9598"/>
                  </a:lnTo>
                  <a:lnTo>
                    <a:pt x="10970" y="9598"/>
                  </a:lnTo>
                  <a:lnTo>
                    <a:pt x="10686" y="9624"/>
                  </a:lnTo>
                  <a:lnTo>
                    <a:pt x="10427" y="9702"/>
                  </a:lnTo>
                  <a:lnTo>
                    <a:pt x="10168" y="9805"/>
                  </a:lnTo>
                  <a:lnTo>
                    <a:pt x="9909" y="9935"/>
                  </a:lnTo>
                  <a:lnTo>
                    <a:pt x="9677" y="10090"/>
                  </a:lnTo>
                  <a:lnTo>
                    <a:pt x="9211" y="9288"/>
                  </a:lnTo>
                  <a:lnTo>
                    <a:pt x="10039" y="7865"/>
                  </a:lnTo>
                  <a:lnTo>
                    <a:pt x="15963" y="7865"/>
                  </a:lnTo>
                  <a:lnTo>
                    <a:pt x="16015" y="7813"/>
                  </a:lnTo>
                  <a:lnTo>
                    <a:pt x="16067" y="7736"/>
                  </a:lnTo>
                  <a:lnTo>
                    <a:pt x="16093" y="7632"/>
                  </a:lnTo>
                  <a:lnTo>
                    <a:pt x="16093" y="2070"/>
                  </a:lnTo>
                  <a:lnTo>
                    <a:pt x="16067" y="1966"/>
                  </a:lnTo>
                  <a:lnTo>
                    <a:pt x="16015" y="1889"/>
                  </a:lnTo>
                  <a:lnTo>
                    <a:pt x="15963" y="18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3" name="Google Shape;3173;p26"/>
          <p:cNvGrpSpPr/>
          <p:nvPr/>
        </p:nvGrpSpPr>
        <p:grpSpPr>
          <a:xfrm>
            <a:off x="5114950" y="4031075"/>
            <a:ext cx="402975" cy="357700"/>
            <a:chOff x="4722375" y="4031075"/>
            <a:chExt cx="402975" cy="357700"/>
          </a:xfrm>
        </p:grpSpPr>
        <p:sp>
          <p:nvSpPr>
            <p:cNvPr id="3174" name="Google Shape;3174;p26"/>
            <p:cNvSpPr/>
            <p:nvPr/>
          </p:nvSpPr>
          <p:spPr>
            <a:xfrm>
              <a:off x="4728175" y="4037550"/>
              <a:ext cx="391350" cy="210225"/>
            </a:xfrm>
            <a:custGeom>
              <a:rect b="b" l="l" r="r" t="t"/>
              <a:pathLst>
                <a:path extrusionOk="0" h="8409" w="15654">
                  <a:moveTo>
                    <a:pt x="932" y="0"/>
                  </a:moveTo>
                  <a:lnTo>
                    <a:pt x="14722" y="0"/>
                  </a:lnTo>
                  <a:lnTo>
                    <a:pt x="14722" y="0"/>
                  </a:lnTo>
                  <a:lnTo>
                    <a:pt x="14903" y="0"/>
                  </a:lnTo>
                  <a:lnTo>
                    <a:pt x="15084" y="52"/>
                  </a:lnTo>
                  <a:lnTo>
                    <a:pt x="15239" y="156"/>
                  </a:lnTo>
                  <a:lnTo>
                    <a:pt x="15369" y="259"/>
                  </a:lnTo>
                  <a:lnTo>
                    <a:pt x="15498" y="388"/>
                  </a:lnTo>
                  <a:lnTo>
                    <a:pt x="15576" y="544"/>
                  </a:lnTo>
                  <a:lnTo>
                    <a:pt x="15627" y="725"/>
                  </a:lnTo>
                  <a:lnTo>
                    <a:pt x="15653" y="906"/>
                  </a:lnTo>
                  <a:lnTo>
                    <a:pt x="15653" y="8020"/>
                  </a:lnTo>
                  <a:lnTo>
                    <a:pt x="7866" y="8409"/>
                  </a:lnTo>
                  <a:lnTo>
                    <a:pt x="1" y="8020"/>
                  </a:lnTo>
                  <a:lnTo>
                    <a:pt x="1" y="906"/>
                  </a:lnTo>
                  <a:lnTo>
                    <a:pt x="1" y="906"/>
                  </a:lnTo>
                  <a:lnTo>
                    <a:pt x="27" y="725"/>
                  </a:lnTo>
                  <a:lnTo>
                    <a:pt x="79" y="544"/>
                  </a:lnTo>
                  <a:lnTo>
                    <a:pt x="182" y="388"/>
                  </a:lnTo>
                  <a:lnTo>
                    <a:pt x="286" y="259"/>
                  </a:lnTo>
                  <a:lnTo>
                    <a:pt x="415" y="156"/>
                  </a:lnTo>
                  <a:lnTo>
                    <a:pt x="570" y="52"/>
                  </a:lnTo>
                  <a:lnTo>
                    <a:pt x="751" y="0"/>
                  </a:lnTo>
                  <a:lnTo>
                    <a:pt x="932" y="0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26"/>
            <p:cNvSpPr/>
            <p:nvPr/>
          </p:nvSpPr>
          <p:spPr>
            <a:xfrm>
              <a:off x="4867250" y="4278800"/>
              <a:ext cx="113200" cy="87975"/>
            </a:xfrm>
            <a:custGeom>
              <a:rect b="b" l="l" r="r" t="t"/>
              <a:pathLst>
                <a:path extrusionOk="0" h="3519" w="4528">
                  <a:moveTo>
                    <a:pt x="776" y="207"/>
                  </a:moveTo>
                  <a:lnTo>
                    <a:pt x="2303" y="0"/>
                  </a:lnTo>
                  <a:lnTo>
                    <a:pt x="3752" y="207"/>
                  </a:lnTo>
                  <a:lnTo>
                    <a:pt x="4528" y="3260"/>
                  </a:lnTo>
                  <a:lnTo>
                    <a:pt x="2303" y="3519"/>
                  </a:lnTo>
                  <a:lnTo>
                    <a:pt x="0" y="3260"/>
                  </a:lnTo>
                  <a:lnTo>
                    <a:pt x="776" y="20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26"/>
            <p:cNvSpPr/>
            <p:nvPr/>
          </p:nvSpPr>
          <p:spPr>
            <a:xfrm>
              <a:off x="4728175" y="4238050"/>
              <a:ext cx="391350" cy="45950"/>
            </a:xfrm>
            <a:custGeom>
              <a:rect b="b" l="l" r="r" t="t"/>
              <a:pathLst>
                <a:path extrusionOk="0" h="1838" w="15654">
                  <a:moveTo>
                    <a:pt x="15653" y="0"/>
                  </a:moveTo>
                  <a:lnTo>
                    <a:pt x="15653" y="906"/>
                  </a:lnTo>
                  <a:lnTo>
                    <a:pt x="15653" y="906"/>
                  </a:lnTo>
                  <a:lnTo>
                    <a:pt x="15627" y="1087"/>
                  </a:lnTo>
                  <a:lnTo>
                    <a:pt x="15576" y="1268"/>
                  </a:lnTo>
                  <a:lnTo>
                    <a:pt x="15498" y="1423"/>
                  </a:lnTo>
                  <a:lnTo>
                    <a:pt x="15369" y="1553"/>
                  </a:lnTo>
                  <a:lnTo>
                    <a:pt x="15239" y="1682"/>
                  </a:lnTo>
                  <a:lnTo>
                    <a:pt x="15084" y="1760"/>
                  </a:lnTo>
                  <a:lnTo>
                    <a:pt x="14903" y="1811"/>
                  </a:lnTo>
                  <a:lnTo>
                    <a:pt x="14722" y="1837"/>
                  </a:lnTo>
                  <a:lnTo>
                    <a:pt x="932" y="1837"/>
                  </a:lnTo>
                  <a:lnTo>
                    <a:pt x="932" y="1837"/>
                  </a:lnTo>
                  <a:lnTo>
                    <a:pt x="751" y="1811"/>
                  </a:lnTo>
                  <a:lnTo>
                    <a:pt x="570" y="1760"/>
                  </a:lnTo>
                  <a:lnTo>
                    <a:pt x="415" y="1682"/>
                  </a:lnTo>
                  <a:lnTo>
                    <a:pt x="286" y="1553"/>
                  </a:lnTo>
                  <a:lnTo>
                    <a:pt x="182" y="1423"/>
                  </a:lnTo>
                  <a:lnTo>
                    <a:pt x="79" y="1268"/>
                  </a:lnTo>
                  <a:lnTo>
                    <a:pt x="27" y="1087"/>
                  </a:lnTo>
                  <a:lnTo>
                    <a:pt x="1" y="906"/>
                  </a:lnTo>
                  <a:lnTo>
                    <a:pt x="1" y="0"/>
                  </a:lnTo>
                  <a:lnTo>
                    <a:pt x="15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26"/>
            <p:cNvSpPr/>
            <p:nvPr/>
          </p:nvSpPr>
          <p:spPr>
            <a:xfrm>
              <a:off x="4841375" y="4360300"/>
              <a:ext cx="165600" cy="22650"/>
            </a:xfrm>
            <a:custGeom>
              <a:rect b="b" l="l" r="r" t="t"/>
              <a:pathLst>
                <a:path extrusionOk="0" h="906" w="6624">
                  <a:moveTo>
                    <a:pt x="440" y="0"/>
                  </a:moveTo>
                  <a:lnTo>
                    <a:pt x="6158" y="0"/>
                  </a:lnTo>
                  <a:lnTo>
                    <a:pt x="6158" y="0"/>
                  </a:lnTo>
                  <a:lnTo>
                    <a:pt x="6261" y="0"/>
                  </a:lnTo>
                  <a:lnTo>
                    <a:pt x="6339" y="26"/>
                  </a:lnTo>
                  <a:lnTo>
                    <a:pt x="6417" y="78"/>
                  </a:lnTo>
                  <a:lnTo>
                    <a:pt x="6468" y="130"/>
                  </a:lnTo>
                  <a:lnTo>
                    <a:pt x="6546" y="207"/>
                  </a:lnTo>
                  <a:lnTo>
                    <a:pt x="6572" y="285"/>
                  </a:lnTo>
                  <a:lnTo>
                    <a:pt x="6598" y="362"/>
                  </a:lnTo>
                  <a:lnTo>
                    <a:pt x="6624" y="466"/>
                  </a:lnTo>
                  <a:lnTo>
                    <a:pt x="6624" y="466"/>
                  </a:lnTo>
                  <a:lnTo>
                    <a:pt x="6598" y="543"/>
                  </a:lnTo>
                  <a:lnTo>
                    <a:pt x="6572" y="621"/>
                  </a:lnTo>
                  <a:lnTo>
                    <a:pt x="6546" y="699"/>
                  </a:lnTo>
                  <a:lnTo>
                    <a:pt x="6468" y="776"/>
                  </a:lnTo>
                  <a:lnTo>
                    <a:pt x="6417" y="828"/>
                  </a:lnTo>
                  <a:lnTo>
                    <a:pt x="6339" y="880"/>
                  </a:lnTo>
                  <a:lnTo>
                    <a:pt x="6261" y="906"/>
                  </a:lnTo>
                  <a:lnTo>
                    <a:pt x="6158" y="906"/>
                  </a:lnTo>
                  <a:lnTo>
                    <a:pt x="440" y="906"/>
                  </a:lnTo>
                  <a:lnTo>
                    <a:pt x="440" y="906"/>
                  </a:lnTo>
                  <a:lnTo>
                    <a:pt x="363" y="906"/>
                  </a:lnTo>
                  <a:lnTo>
                    <a:pt x="259" y="880"/>
                  </a:lnTo>
                  <a:lnTo>
                    <a:pt x="182" y="828"/>
                  </a:lnTo>
                  <a:lnTo>
                    <a:pt x="130" y="776"/>
                  </a:lnTo>
                  <a:lnTo>
                    <a:pt x="78" y="699"/>
                  </a:lnTo>
                  <a:lnTo>
                    <a:pt x="26" y="621"/>
                  </a:lnTo>
                  <a:lnTo>
                    <a:pt x="0" y="543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0" y="362"/>
                  </a:lnTo>
                  <a:lnTo>
                    <a:pt x="26" y="285"/>
                  </a:lnTo>
                  <a:lnTo>
                    <a:pt x="78" y="207"/>
                  </a:lnTo>
                  <a:lnTo>
                    <a:pt x="130" y="130"/>
                  </a:lnTo>
                  <a:lnTo>
                    <a:pt x="182" y="78"/>
                  </a:lnTo>
                  <a:lnTo>
                    <a:pt x="259" y="26"/>
                  </a:lnTo>
                  <a:lnTo>
                    <a:pt x="363" y="0"/>
                  </a:ln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26"/>
            <p:cNvSpPr/>
            <p:nvPr/>
          </p:nvSpPr>
          <p:spPr>
            <a:xfrm>
              <a:off x="5008900" y="4133925"/>
              <a:ext cx="71175" cy="62100"/>
            </a:xfrm>
            <a:custGeom>
              <a:rect b="b" l="l" r="r" t="t"/>
              <a:pathLst>
                <a:path extrusionOk="0" h="2484" w="2847">
                  <a:moveTo>
                    <a:pt x="0" y="2484"/>
                  </a:moveTo>
                  <a:lnTo>
                    <a:pt x="2846" y="2484"/>
                  </a:lnTo>
                  <a:lnTo>
                    <a:pt x="2846" y="259"/>
                  </a:lnTo>
                  <a:lnTo>
                    <a:pt x="2846" y="259"/>
                  </a:lnTo>
                  <a:lnTo>
                    <a:pt x="2846" y="155"/>
                  </a:lnTo>
                  <a:lnTo>
                    <a:pt x="2794" y="78"/>
                  </a:lnTo>
                  <a:lnTo>
                    <a:pt x="2717" y="26"/>
                  </a:lnTo>
                  <a:lnTo>
                    <a:pt x="2613" y="0"/>
                  </a:lnTo>
                  <a:lnTo>
                    <a:pt x="0" y="0"/>
                  </a:lnTo>
                  <a:lnTo>
                    <a:pt x="0" y="24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26"/>
            <p:cNvSpPr/>
            <p:nvPr/>
          </p:nvSpPr>
          <p:spPr>
            <a:xfrm>
              <a:off x="4996600" y="4179850"/>
              <a:ext cx="28475" cy="28475"/>
            </a:xfrm>
            <a:custGeom>
              <a:rect b="b" l="l" r="r" t="t"/>
              <a:pathLst>
                <a:path extrusionOk="0" h="1139" w="1139">
                  <a:moveTo>
                    <a:pt x="570" y="1138"/>
                  </a:moveTo>
                  <a:lnTo>
                    <a:pt x="570" y="1138"/>
                  </a:lnTo>
                  <a:lnTo>
                    <a:pt x="673" y="1113"/>
                  </a:lnTo>
                  <a:lnTo>
                    <a:pt x="803" y="1087"/>
                  </a:lnTo>
                  <a:lnTo>
                    <a:pt x="880" y="1035"/>
                  </a:lnTo>
                  <a:lnTo>
                    <a:pt x="958" y="957"/>
                  </a:lnTo>
                  <a:lnTo>
                    <a:pt x="1035" y="880"/>
                  </a:lnTo>
                  <a:lnTo>
                    <a:pt x="1087" y="776"/>
                  </a:lnTo>
                  <a:lnTo>
                    <a:pt x="1113" y="673"/>
                  </a:lnTo>
                  <a:lnTo>
                    <a:pt x="1139" y="569"/>
                  </a:lnTo>
                  <a:lnTo>
                    <a:pt x="1139" y="569"/>
                  </a:lnTo>
                  <a:lnTo>
                    <a:pt x="1113" y="440"/>
                  </a:lnTo>
                  <a:lnTo>
                    <a:pt x="1087" y="336"/>
                  </a:lnTo>
                  <a:lnTo>
                    <a:pt x="1035" y="259"/>
                  </a:lnTo>
                  <a:lnTo>
                    <a:pt x="958" y="155"/>
                  </a:lnTo>
                  <a:lnTo>
                    <a:pt x="880" y="104"/>
                  </a:lnTo>
                  <a:lnTo>
                    <a:pt x="803" y="52"/>
                  </a:lnTo>
                  <a:lnTo>
                    <a:pt x="673" y="0"/>
                  </a:lnTo>
                  <a:lnTo>
                    <a:pt x="570" y="0"/>
                  </a:lnTo>
                  <a:lnTo>
                    <a:pt x="570" y="0"/>
                  </a:lnTo>
                  <a:lnTo>
                    <a:pt x="466" y="0"/>
                  </a:lnTo>
                  <a:lnTo>
                    <a:pt x="337" y="52"/>
                  </a:lnTo>
                  <a:lnTo>
                    <a:pt x="259" y="104"/>
                  </a:lnTo>
                  <a:lnTo>
                    <a:pt x="182" y="155"/>
                  </a:lnTo>
                  <a:lnTo>
                    <a:pt x="104" y="259"/>
                  </a:lnTo>
                  <a:lnTo>
                    <a:pt x="52" y="336"/>
                  </a:lnTo>
                  <a:lnTo>
                    <a:pt x="26" y="440"/>
                  </a:lnTo>
                  <a:lnTo>
                    <a:pt x="1" y="569"/>
                  </a:lnTo>
                  <a:lnTo>
                    <a:pt x="1" y="569"/>
                  </a:lnTo>
                  <a:lnTo>
                    <a:pt x="26" y="673"/>
                  </a:lnTo>
                  <a:lnTo>
                    <a:pt x="52" y="776"/>
                  </a:lnTo>
                  <a:lnTo>
                    <a:pt x="104" y="880"/>
                  </a:lnTo>
                  <a:lnTo>
                    <a:pt x="182" y="957"/>
                  </a:lnTo>
                  <a:lnTo>
                    <a:pt x="259" y="1035"/>
                  </a:lnTo>
                  <a:lnTo>
                    <a:pt x="337" y="1087"/>
                  </a:lnTo>
                  <a:lnTo>
                    <a:pt x="466" y="1113"/>
                  </a:lnTo>
                  <a:lnTo>
                    <a:pt x="570" y="1138"/>
                  </a:lnTo>
                  <a:lnTo>
                    <a:pt x="570" y="1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26"/>
            <p:cNvSpPr/>
            <p:nvPr/>
          </p:nvSpPr>
          <p:spPr>
            <a:xfrm>
              <a:off x="4763750" y="4064700"/>
              <a:ext cx="33675" cy="33675"/>
            </a:xfrm>
            <a:custGeom>
              <a:rect b="b" l="l" r="r" t="t"/>
              <a:pathLst>
                <a:path extrusionOk="0" h="1347" w="1347">
                  <a:moveTo>
                    <a:pt x="234" y="1"/>
                  </a:moveTo>
                  <a:lnTo>
                    <a:pt x="1087" y="1"/>
                  </a:lnTo>
                  <a:lnTo>
                    <a:pt x="1087" y="1"/>
                  </a:lnTo>
                  <a:lnTo>
                    <a:pt x="1191" y="27"/>
                  </a:lnTo>
                  <a:lnTo>
                    <a:pt x="1269" y="79"/>
                  </a:lnTo>
                  <a:lnTo>
                    <a:pt x="1320" y="156"/>
                  </a:lnTo>
                  <a:lnTo>
                    <a:pt x="1346" y="234"/>
                  </a:lnTo>
                  <a:lnTo>
                    <a:pt x="1346" y="1113"/>
                  </a:lnTo>
                  <a:lnTo>
                    <a:pt x="1346" y="1113"/>
                  </a:lnTo>
                  <a:lnTo>
                    <a:pt x="1320" y="1191"/>
                  </a:lnTo>
                  <a:lnTo>
                    <a:pt x="1269" y="1269"/>
                  </a:lnTo>
                  <a:lnTo>
                    <a:pt x="1191" y="1320"/>
                  </a:lnTo>
                  <a:lnTo>
                    <a:pt x="1087" y="1346"/>
                  </a:lnTo>
                  <a:lnTo>
                    <a:pt x="234" y="1346"/>
                  </a:lnTo>
                  <a:lnTo>
                    <a:pt x="234" y="1346"/>
                  </a:lnTo>
                  <a:lnTo>
                    <a:pt x="156" y="1320"/>
                  </a:lnTo>
                  <a:lnTo>
                    <a:pt x="79" y="1269"/>
                  </a:lnTo>
                  <a:lnTo>
                    <a:pt x="27" y="1191"/>
                  </a:lnTo>
                  <a:lnTo>
                    <a:pt x="1" y="1113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27" y="156"/>
                  </a:lnTo>
                  <a:lnTo>
                    <a:pt x="79" y="79"/>
                  </a:lnTo>
                  <a:lnTo>
                    <a:pt x="156" y="27"/>
                  </a:lnTo>
                  <a:lnTo>
                    <a:pt x="234" y="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26"/>
            <p:cNvSpPr/>
            <p:nvPr/>
          </p:nvSpPr>
          <p:spPr>
            <a:xfrm>
              <a:off x="4763750" y="4120975"/>
              <a:ext cx="33675" cy="33675"/>
            </a:xfrm>
            <a:custGeom>
              <a:rect b="b" l="l" r="r" t="t"/>
              <a:pathLst>
                <a:path extrusionOk="0" h="1347" w="1347">
                  <a:moveTo>
                    <a:pt x="234" y="1"/>
                  </a:moveTo>
                  <a:lnTo>
                    <a:pt x="1087" y="1"/>
                  </a:lnTo>
                  <a:lnTo>
                    <a:pt x="1087" y="1"/>
                  </a:lnTo>
                  <a:lnTo>
                    <a:pt x="1191" y="27"/>
                  </a:lnTo>
                  <a:lnTo>
                    <a:pt x="1269" y="78"/>
                  </a:lnTo>
                  <a:lnTo>
                    <a:pt x="1320" y="156"/>
                  </a:lnTo>
                  <a:lnTo>
                    <a:pt x="1346" y="259"/>
                  </a:lnTo>
                  <a:lnTo>
                    <a:pt x="1346" y="1113"/>
                  </a:lnTo>
                  <a:lnTo>
                    <a:pt x="1346" y="1113"/>
                  </a:lnTo>
                  <a:lnTo>
                    <a:pt x="1320" y="1217"/>
                  </a:lnTo>
                  <a:lnTo>
                    <a:pt x="1269" y="1294"/>
                  </a:lnTo>
                  <a:lnTo>
                    <a:pt x="1191" y="1346"/>
                  </a:lnTo>
                  <a:lnTo>
                    <a:pt x="1087" y="1346"/>
                  </a:lnTo>
                  <a:lnTo>
                    <a:pt x="234" y="1346"/>
                  </a:lnTo>
                  <a:lnTo>
                    <a:pt x="234" y="1346"/>
                  </a:lnTo>
                  <a:lnTo>
                    <a:pt x="156" y="1346"/>
                  </a:lnTo>
                  <a:lnTo>
                    <a:pt x="79" y="1294"/>
                  </a:lnTo>
                  <a:lnTo>
                    <a:pt x="27" y="1217"/>
                  </a:lnTo>
                  <a:lnTo>
                    <a:pt x="1" y="1113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27" y="156"/>
                  </a:lnTo>
                  <a:lnTo>
                    <a:pt x="79" y="78"/>
                  </a:lnTo>
                  <a:lnTo>
                    <a:pt x="156" y="27"/>
                  </a:lnTo>
                  <a:lnTo>
                    <a:pt x="234" y="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26"/>
            <p:cNvSpPr/>
            <p:nvPr/>
          </p:nvSpPr>
          <p:spPr>
            <a:xfrm>
              <a:off x="5032825" y="4133925"/>
              <a:ext cx="25250" cy="23300"/>
            </a:xfrm>
            <a:custGeom>
              <a:rect b="b" l="l" r="r" t="t"/>
              <a:pathLst>
                <a:path extrusionOk="0" h="932" w="1010">
                  <a:moveTo>
                    <a:pt x="1009" y="0"/>
                  </a:moveTo>
                  <a:lnTo>
                    <a:pt x="1009" y="673"/>
                  </a:lnTo>
                  <a:lnTo>
                    <a:pt x="1009" y="673"/>
                  </a:lnTo>
                  <a:lnTo>
                    <a:pt x="984" y="776"/>
                  </a:lnTo>
                  <a:lnTo>
                    <a:pt x="932" y="854"/>
                  </a:lnTo>
                  <a:lnTo>
                    <a:pt x="854" y="906"/>
                  </a:lnTo>
                  <a:lnTo>
                    <a:pt x="777" y="932"/>
                  </a:lnTo>
                  <a:lnTo>
                    <a:pt x="259" y="932"/>
                  </a:lnTo>
                  <a:lnTo>
                    <a:pt x="259" y="932"/>
                  </a:lnTo>
                  <a:lnTo>
                    <a:pt x="156" y="906"/>
                  </a:lnTo>
                  <a:lnTo>
                    <a:pt x="78" y="854"/>
                  </a:lnTo>
                  <a:lnTo>
                    <a:pt x="26" y="776"/>
                  </a:lnTo>
                  <a:lnTo>
                    <a:pt x="0" y="673"/>
                  </a:lnTo>
                  <a:lnTo>
                    <a:pt x="0" y="0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26"/>
            <p:cNvSpPr/>
            <p:nvPr/>
          </p:nvSpPr>
          <p:spPr>
            <a:xfrm>
              <a:off x="4763750" y="4177900"/>
              <a:ext cx="33675" cy="33650"/>
            </a:xfrm>
            <a:custGeom>
              <a:rect b="b" l="l" r="r" t="t"/>
              <a:pathLst>
                <a:path extrusionOk="0" h="1346" w="1347">
                  <a:moveTo>
                    <a:pt x="234" y="0"/>
                  </a:moveTo>
                  <a:lnTo>
                    <a:pt x="1087" y="0"/>
                  </a:lnTo>
                  <a:lnTo>
                    <a:pt x="1087" y="0"/>
                  </a:lnTo>
                  <a:lnTo>
                    <a:pt x="1191" y="26"/>
                  </a:lnTo>
                  <a:lnTo>
                    <a:pt x="1269" y="78"/>
                  </a:lnTo>
                  <a:lnTo>
                    <a:pt x="1320" y="156"/>
                  </a:lnTo>
                  <a:lnTo>
                    <a:pt x="1346" y="233"/>
                  </a:lnTo>
                  <a:lnTo>
                    <a:pt x="1346" y="1087"/>
                  </a:lnTo>
                  <a:lnTo>
                    <a:pt x="1346" y="1087"/>
                  </a:lnTo>
                  <a:lnTo>
                    <a:pt x="1320" y="1191"/>
                  </a:lnTo>
                  <a:lnTo>
                    <a:pt x="1269" y="1268"/>
                  </a:lnTo>
                  <a:lnTo>
                    <a:pt x="1191" y="1320"/>
                  </a:lnTo>
                  <a:lnTo>
                    <a:pt x="1087" y="1346"/>
                  </a:lnTo>
                  <a:lnTo>
                    <a:pt x="234" y="1346"/>
                  </a:lnTo>
                  <a:lnTo>
                    <a:pt x="234" y="1346"/>
                  </a:lnTo>
                  <a:lnTo>
                    <a:pt x="156" y="1320"/>
                  </a:lnTo>
                  <a:lnTo>
                    <a:pt x="79" y="1268"/>
                  </a:lnTo>
                  <a:lnTo>
                    <a:pt x="27" y="1191"/>
                  </a:lnTo>
                  <a:lnTo>
                    <a:pt x="1" y="1087"/>
                  </a:lnTo>
                  <a:lnTo>
                    <a:pt x="1" y="233"/>
                  </a:lnTo>
                  <a:lnTo>
                    <a:pt x="1" y="233"/>
                  </a:lnTo>
                  <a:lnTo>
                    <a:pt x="27" y="156"/>
                  </a:lnTo>
                  <a:lnTo>
                    <a:pt x="79" y="78"/>
                  </a:lnTo>
                  <a:lnTo>
                    <a:pt x="156" y="26"/>
                  </a:lnTo>
                  <a:lnTo>
                    <a:pt x="234" y="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26"/>
            <p:cNvSpPr/>
            <p:nvPr/>
          </p:nvSpPr>
          <p:spPr>
            <a:xfrm>
              <a:off x="4722375" y="4031075"/>
              <a:ext cx="402975" cy="357700"/>
            </a:xfrm>
            <a:custGeom>
              <a:rect b="b" l="l" r="r" t="t"/>
              <a:pathLst>
                <a:path extrusionOk="0" h="14308" w="16119">
                  <a:moveTo>
                    <a:pt x="4217" y="1320"/>
                  </a:moveTo>
                  <a:lnTo>
                    <a:pt x="4114" y="1346"/>
                  </a:lnTo>
                  <a:lnTo>
                    <a:pt x="4062" y="1398"/>
                  </a:lnTo>
                  <a:lnTo>
                    <a:pt x="4010" y="1475"/>
                  </a:lnTo>
                  <a:lnTo>
                    <a:pt x="3984" y="1553"/>
                  </a:lnTo>
                  <a:lnTo>
                    <a:pt x="4010" y="1656"/>
                  </a:lnTo>
                  <a:lnTo>
                    <a:pt x="4062" y="1734"/>
                  </a:lnTo>
                  <a:lnTo>
                    <a:pt x="4114" y="1786"/>
                  </a:lnTo>
                  <a:lnTo>
                    <a:pt x="8175" y="1786"/>
                  </a:lnTo>
                  <a:lnTo>
                    <a:pt x="8253" y="1734"/>
                  </a:lnTo>
                  <a:lnTo>
                    <a:pt x="8305" y="1656"/>
                  </a:lnTo>
                  <a:lnTo>
                    <a:pt x="8331" y="1553"/>
                  </a:lnTo>
                  <a:lnTo>
                    <a:pt x="8305" y="1475"/>
                  </a:lnTo>
                  <a:lnTo>
                    <a:pt x="8253" y="1398"/>
                  </a:lnTo>
                  <a:lnTo>
                    <a:pt x="8175" y="1346"/>
                  </a:lnTo>
                  <a:lnTo>
                    <a:pt x="8072" y="1320"/>
                  </a:lnTo>
                  <a:close/>
                  <a:moveTo>
                    <a:pt x="2768" y="1579"/>
                  </a:moveTo>
                  <a:lnTo>
                    <a:pt x="2768" y="2458"/>
                  </a:lnTo>
                  <a:lnTo>
                    <a:pt x="1889" y="2458"/>
                  </a:lnTo>
                  <a:lnTo>
                    <a:pt x="1889" y="1579"/>
                  </a:lnTo>
                  <a:close/>
                  <a:moveTo>
                    <a:pt x="4114" y="2251"/>
                  </a:moveTo>
                  <a:lnTo>
                    <a:pt x="4062" y="2303"/>
                  </a:lnTo>
                  <a:lnTo>
                    <a:pt x="4010" y="2381"/>
                  </a:lnTo>
                  <a:lnTo>
                    <a:pt x="3984" y="2484"/>
                  </a:lnTo>
                  <a:lnTo>
                    <a:pt x="4010" y="2562"/>
                  </a:lnTo>
                  <a:lnTo>
                    <a:pt x="4062" y="2640"/>
                  </a:lnTo>
                  <a:lnTo>
                    <a:pt x="4114" y="2691"/>
                  </a:lnTo>
                  <a:lnTo>
                    <a:pt x="4217" y="2717"/>
                  </a:lnTo>
                  <a:lnTo>
                    <a:pt x="6856" y="2717"/>
                  </a:lnTo>
                  <a:lnTo>
                    <a:pt x="6960" y="2691"/>
                  </a:lnTo>
                  <a:lnTo>
                    <a:pt x="7037" y="2640"/>
                  </a:lnTo>
                  <a:lnTo>
                    <a:pt x="7089" y="2562"/>
                  </a:lnTo>
                  <a:lnTo>
                    <a:pt x="7089" y="2484"/>
                  </a:lnTo>
                  <a:lnTo>
                    <a:pt x="7089" y="2381"/>
                  </a:lnTo>
                  <a:lnTo>
                    <a:pt x="7037" y="2303"/>
                  </a:lnTo>
                  <a:lnTo>
                    <a:pt x="6960" y="2251"/>
                  </a:lnTo>
                  <a:close/>
                  <a:moveTo>
                    <a:pt x="1656" y="1113"/>
                  </a:moveTo>
                  <a:lnTo>
                    <a:pt x="1552" y="1139"/>
                  </a:lnTo>
                  <a:lnTo>
                    <a:pt x="1475" y="1191"/>
                  </a:lnTo>
                  <a:lnTo>
                    <a:pt x="1423" y="1268"/>
                  </a:lnTo>
                  <a:lnTo>
                    <a:pt x="1423" y="1346"/>
                  </a:lnTo>
                  <a:lnTo>
                    <a:pt x="1423" y="2691"/>
                  </a:lnTo>
                  <a:lnTo>
                    <a:pt x="1423" y="2795"/>
                  </a:lnTo>
                  <a:lnTo>
                    <a:pt x="1475" y="2872"/>
                  </a:lnTo>
                  <a:lnTo>
                    <a:pt x="1552" y="2898"/>
                  </a:lnTo>
                  <a:lnTo>
                    <a:pt x="1656" y="2924"/>
                  </a:lnTo>
                  <a:lnTo>
                    <a:pt x="3001" y="2924"/>
                  </a:lnTo>
                  <a:lnTo>
                    <a:pt x="3079" y="2898"/>
                  </a:lnTo>
                  <a:lnTo>
                    <a:pt x="3156" y="2872"/>
                  </a:lnTo>
                  <a:lnTo>
                    <a:pt x="3208" y="2795"/>
                  </a:lnTo>
                  <a:lnTo>
                    <a:pt x="3234" y="2691"/>
                  </a:lnTo>
                  <a:lnTo>
                    <a:pt x="3234" y="1346"/>
                  </a:lnTo>
                  <a:lnTo>
                    <a:pt x="3208" y="1268"/>
                  </a:lnTo>
                  <a:lnTo>
                    <a:pt x="3156" y="1191"/>
                  </a:lnTo>
                  <a:lnTo>
                    <a:pt x="3079" y="1139"/>
                  </a:lnTo>
                  <a:lnTo>
                    <a:pt x="3001" y="1113"/>
                  </a:lnTo>
                  <a:close/>
                  <a:moveTo>
                    <a:pt x="4114" y="3597"/>
                  </a:moveTo>
                  <a:lnTo>
                    <a:pt x="4062" y="3648"/>
                  </a:lnTo>
                  <a:lnTo>
                    <a:pt x="4010" y="3726"/>
                  </a:lnTo>
                  <a:lnTo>
                    <a:pt x="3984" y="3830"/>
                  </a:lnTo>
                  <a:lnTo>
                    <a:pt x="4010" y="3907"/>
                  </a:lnTo>
                  <a:lnTo>
                    <a:pt x="4062" y="3985"/>
                  </a:lnTo>
                  <a:lnTo>
                    <a:pt x="4114" y="4037"/>
                  </a:lnTo>
                  <a:lnTo>
                    <a:pt x="4217" y="4062"/>
                  </a:lnTo>
                  <a:lnTo>
                    <a:pt x="8072" y="4062"/>
                  </a:lnTo>
                  <a:lnTo>
                    <a:pt x="8175" y="4037"/>
                  </a:lnTo>
                  <a:lnTo>
                    <a:pt x="8253" y="3985"/>
                  </a:lnTo>
                  <a:lnTo>
                    <a:pt x="8305" y="3907"/>
                  </a:lnTo>
                  <a:lnTo>
                    <a:pt x="8331" y="3830"/>
                  </a:lnTo>
                  <a:lnTo>
                    <a:pt x="8305" y="3726"/>
                  </a:lnTo>
                  <a:lnTo>
                    <a:pt x="8253" y="3648"/>
                  </a:lnTo>
                  <a:lnTo>
                    <a:pt x="8175" y="3597"/>
                  </a:lnTo>
                  <a:close/>
                  <a:moveTo>
                    <a:pt x="2768" y="3855"/>
                  </a:moveTo>
                  <a:lnTo>
                    <a:pt x="2768" y="4709"/>
                  </a:lnTo>
                  <a:lnTo>
                    <a:pt x="1889" y="4709"/>
                  </a:lnTo>
                  <a:lnTo>
                    <a:pt x="1889" y="3855"/>
                  </a:lnTo>
                  <a:close/>
                  <a:moveTo>
                    <a:pt x="13195" y="4347"/>
                  </a:moveTo>
                  <a:lnTo>
                    <a:pt x="13195" y="4813"/>
                  </a:lnTo>
                  <a:lnTo>
                    <a:pt x="12677" y="4813"/>
                  </a:lnTo>
                  <a:lnTo>
                    <a:pt x="12677" y="4347"/>
                  </a:lnTo>
                  <a:close/>
                  <a:moveTo>
                    <a:pt x="4217" y="4502"/>
                  </a:moveTo>
                  <a:lnTo>
                    <a:pt x="4114" y="4528"/>
                  </a:lnTo>
                  <a:lnTo>
                    <a:pt x="4062" y="4580"/>
                  </a:lnTo>
                  <a:lnTo>
                    <a:pt x="4010" y="4657"/>
                  </a:lnTo>
                  <a:lnTo>
                    <a:pt x="3984" y="4735"/>
                  </a:lnTo>
                  <a:lnTo>
                    <a:pt x="4010" y="4839"/>
                  </a:lnTo>
                  <a:lnTo>
                    <a:pt x="4062" y="4916"/>
                  </a:lnTo>
                  <a:lnTo>
                    <a:pt x="4114" y="4968"/>
                  </a:lnTo>
                  <a:lnTo>
                    <a:pt x="6960" y="4968"/>
                  </a:lnTo>
                  <a:lnTo>
                    <a:pt x="7037" y="4916"/>
                  </a:lnTo>
                  <a:lnTo>
                    <a:pt x="7089" y="4839"/>
                  </a:lnTo>
                  <a:lnTo>
                    <a:pt x="7089" y="4735"/>
                  </a:lnTo>
                  <a:lnTo>
                    <a:pt x="7089" y="4657"/>
                  </a:lnTo>
                  <a:lnTo>
                    <a:pt x="7037" y="4580"/>
                  </a:lnTo>
                  <a:lnTo>
                    <a:pt x="6960" y="4528"/>
                  </a:lnTo>
                  <a:lnTo>
                    <a:pt x="6856" y="4502"/>
                  </a:lnTo>
                  <a:close/>
                  <a:moveTo>
                    <a:pt x="1656" y="3364"/>
                  </a:moveTo>
                  <a:lnTo>
                    <a:pt x="1552" y="3390"/>
                  </a:lnTo>
                  <a:lnTo>
                    <a:pt x="1475" y="3442"/>
                  </a:lnTo>
                  <a:lnTo>
                    <a:pt x="1423" y="3519"/>
                  </a:lnTo>
                  <a:lnTo>
                    <a:pt x="1423" y="3597"/>
                  </a:lnTo>
                  <a:lnTo>
                    <a:pt x="1423" y="4942"/>
                  </a:lnTo>
                  <a:lnTo>
                    <a:pt x="1423" y="5046"/>
                  </a:lnTo>
                  <a:lnTo>
                    <a:pt x="1475" y="5123"/>
                  </a:lnTo>
                  <a:lnTo>
                    <a:pt x="1552" y="5175"/>
                  </a:lnTo>
                  <a:lnTo>
                    <a:pt x="1656" y="5201"/>
                  </a:lnTo>
                  <a:lnTo>
                    <a:pt x="3001" y="5201"/>
                  </a:lnTo>
                  <a:lnTo>
                    <a:pt x="3079" y="5175"/>
                  </a:lnTo>
                  <a:lnTo>
                    <a:pt x="3156" y="5123"/>
                  </a:lnTo>
                  <a:lnTo>
                    <a:pt x="3208" y="5046"/>
                  </a:lnTo>
                  <a:lnTo>
                    <a:pt x="3234" y="4942"/>
                  </a:lnTo>
                  <a:lnTo>
                    <a:pt x="3234" y="3597"/>
                  </a:lnTo>
                  <a:lnTo>
                    <a:pt x="3208" y="3519"/>
                  </a:lnTo>
                  <a:lnTo>
                    <a:pt x="3156" y="3442"/>
                  </a:lnTo>
                  <a:lnTo>
                    <a:pt x="3079" y="3390"/>
                  </a:lnTo>
                  <a:lnTo>
                    <a:pt x="3001" y="3364"/>
                  </a:lnTo>
                  <a:close/>
                  <a:moveTo>
                    <a:pt x="14074" y="4347"/>
                  </a:moveTo>
                  <a:lnTo>
                    <a:pt x="14074" y="6287"/>
                  </a:lnTo>
                  <a:lnTo>
                    <a:pt x="12315" y="6287"/>
                  </a:lnTo>
                  <a:lnTo>
                    <a:pt x="12237" y="6106"/>
                  </a:lnTo>
                  <a:lnTo>
                    <a:pt x="12108" y="5951"/>
                  </a:lnTo>
                  <a:lnTo>
                    <a:pt x="11953" y="5822"/>
                  </a:lnTo>
                  <a:lnTo>
                    <a:pt x="11772" y="5744"/>
                  </a:lnTo>
                  <a:lnTo>
                    <a:pt x="11772" y="4347"/>
                  </a:lnTo>
                  <a:lnTo>
                    <a:pt x="12186" y="4347"/>
                  </a:lnTo>
                  <a:lnTo>
                    <a:pt x="12186" y="5046"/>
                  </a:lnTo>
                  <a:lnTo>
                    <a:pt x="12211" y="5123"/>
                  </a:lnTo>
                  <a:lnTo>
                    <a:pt x="12263" y="5201"/>
                  </a:lnTo>
                  <a:lnTo>
                    <a:pt x="12341" y="5253"/>
                  </a:lnTo>
                  <a:lnTo>
                    <a:pt x="12418" y="5278"/>
                  </a:lnTo>
                  <a:lnTo>
                    <a:pt x="13427" y="5278"/>
                  </a:lnTo>
                  <a:lnTo>
                    <a:pt x="13531" y="5253"/>
                  </a:lnTo>
                  <a:lnTo>
                    <a:pt x="13583" y="5201"/>
                  </a:lnTo>
                  <a:lnTo>
                    <a:pt x="13634" y="5123"/>
                  </a:lnTo>
                  <a:lnTo>
                    <a:pt x="13660" y="5046"/>
                  </a:lnTo>
                  <a:lnTo>
                    <a:pt x="13660" y="4347"/>
                  </a:lnTo>
                  <a:close/>
                  <a:moveTo>
                    <a:pt x="4217" y="5848"/>
                  </a:moveTo>
                  <a:lnTo>
                    <a:pt x="4114" y="5873"/>
                  </a:lnTo>
                  <a:lnTo>
                    <a:pt x="4062" y="5925"/>
                  </a:lnTo>
                  <a:lnTo>
                    <a:pt x="4010" y="6003"/>
                  </a:lnTo>
                  <a:lnTo>
                    <a:pt x="3984" y="6080"/>
                  </a:lnTo>
                  <a:lnTo>
                    <a:pt x="4010" y="6184"/>
                  </a:lnTo>
                  <a:lnTo>
                    <a:pt x="4062" y="6262"/>
                  </a:lnTo>
                  <a:lnTo>
                    <a:pt x="4114" y="6313"/>
                  </a:lnTo>
                  <a:lnTo>
                    <a:pt x="8175" y="6313"/>
                  </a:lnTo>
                  <a:lnTo>
                    <a:pt x="8253" y="6262"/>
                  </a:lnTo>
                  <a:lnTo>
                    <a:pt x="8305" y="6184"/>
                  </a:lnTo>
                  <a:lnTo>
                    <a:pt x="8331" y="6080"/>
                  </a:lnTo>
                  <a:lnTo>
                    <a:pt x="8305" y="6003"/>
                  </a:lnTo>
                  <a:lnTo>
                    <a:pt x="8253" y="5925"/>
                  </a:lnTo>
                  <a:lnTo>
                    <a:pt x="8175" y="5873"/>
                  </a:lnTo>
                  <a:lnTo>
                    <a:pt x="8072" y="5848"/>
                  </a:lnTo>
                  <a:close/>
                  <a:moveTo>
                    <a:pt x="1164" y="1"/>
                  </a:moveTo>
                  <a:lnTo>
                    <a:pt x="931" y="27"/>
                  </a:lnTo>
                  <a:lnTo>
                    <a:pt x="725" y="104"/>
                  </a:lnTo>
                  <a:lnTo>
                    <a:pt x="518" y="208"/>
                  </a:lnTo>
                  <a:lnTo>
                    <a:pt x="336" y="363"/>
                  </a:lnTo>
                  <a:lnTo>
                    <a:pt x="207" y="518"/>
                  </a:lnTo>
                  <a:lnTo>
                    <a:pt x="104" y="725"/>
                  </a:lnTo>
                  <a:lnTo>
                    <a:pt x="26" y="932"/>
                  </a:lnTo>
                  <a:lnTo>
                    <a:pt x="0" y="1165"/>
                  </a:lnTo>
                  <a:lnTo>
                    <a:pt x="0" y="6287"/>
                  </a:lnTo>
                  <a:lnTo>
                    <a:pt x="26" y="6391"/>
                  </a:lnTo>
                  <a:lnTo>
                    <a:pt x="78" y="6468"/>
                  </a:lnTo>
                  <a:lnTo>
                    <a:pt x="155" y="6520"/>
                  </a:lnTo>
                  <a:lnTo>
                    <a:pt x="336" y="6520"/>
                  </a:lnTo>
                  <a:lnTo>
                    <a:pt x="414" y="6468"/>
                  </a:lnTo>
                  <a:lnTo>
                    <a:pt x="466" y="6391"/>
                  </a:lnTo>
                  <a:lnTo>
                    <a:pt x="492" y="6287"/>
                  </a:lnTo>
                  <a:lnTo>
                    <a:pt x="492" y="1165"/>
                  </a:lnTo>
                  <a:lnTo>
                    <a:pt x="492" y="1035"/>
                  </a:lnTo>
                  <a:lnTo>
                    <a:pt x="543" y="906"/>
                  </a:lnTo>
                  <a:lnTo>
                    <a:pt x="595" y="777"/>
                  </a:lnTo>
                  <a:lnTo>
                    <a:pt x="673" y="673"/>
                  </a:lnTo>
                  <a:lnTo>
                    <a:pt x="776" y="596"/>
                  </a:lnTo>
                  <a:lnTo>
                    <a:pt x="906" y="544"/>
                  </a:lnTo>
                  <a:lnTo>
                    <a:pt x="1035" y="492"/>
                  </a:lnTo>
                  <a:lnTo>
                    <a:pt x="15109" y="492"/>
                  </a:lnTo>
                  <a:lnTo>
                    <a:pt x="15238" y="544"/>
                  </a:lnTo>
                  <a:lnTo>
                    <a:pt x="15342" y="596"/>
                  </a:lnTo>
                  <a:lnTo>
                    <a:pt x="15445" y="673"/>
                  </a:lnTo>
                  <a:lnTo>
                    <a:pt x="15523" y="777"/>
                  </a:lnTo>
                  <a:lnTo>
                    <a:pt x="15601" y="906"/>
                  </a:lnTo>
                  <a:lnTo>
                    <a:pt x="15626" y="1035"/>
                  </a:lnTo>
                  <a:lnTo>
                    <a:pt x="15652" y="1165"/>
                  </a:lnTo>
                  <a:lnTo>
                    <a:pt x="15652" y="1631"/>
                  </a:lnTo>
                  <a:lnTo>
                    <a:pt x="15652" y="1708"/>
                  </a:lnTo>
                  <a:lnTo>
                    <a:pt x="15704" y="1786"/>
                  </a:lnTo>
                  <a:lnTo>
                    <a:pt x="15782" y="1838"/>
                  </a:lnTo>
                  <a:lnTo>
                    <a:pt x="15885" y="1863"/>
                  </a:lnTo>
                  <a:lnTo>
                    <a:pt x="15963" y="1838"/>
                  </a:lnTo>
                  <a:lnTo>
                    <a:pt x="16040" y="1786"/>
                  </a:lnTo>
                  <a:lnTo>
                    <a:pt x="16092" y="1708"/>
                  </a:lnTo>
                  <a:lnTo>
                    <a:pt x="16118" y="1631"/>
                  </a:lnTo>
                  <a:lnTo>
                    <a:pt x="16118" y="1165"/>
                  </a:lnTo>
                  <a:lnTo>
                    <a:pt x="16092" y="932"/>
                  </a:lnTo>
                  <a:lnTo>
                    <a:pt x="16015" y="725"/>
                  </a:lnTo>
                  <a:lnTo>
                    <a:pt x="15911" y="518"/>
                  </a:lnTo>
                  <a:lnTo>
                    <a:pt x="15782" y="363"/>
                  </a:lnTo>
                  <a:lnTo>
                    <a:pt x="15601" y="208"/>
                  </a:lnTo>
                  <a:lnTo>
                    <a:pt x="15419" y="104"/>
                  </a:lnTo>
                  <a:lnTo>
                    <a:pt x="15187" y="27"/>
                  </a:lnTo>
                  <a:lnTo>
                    <a:pt x="14954" y="1"/>
                  </a:lnTo>
                  <a:close/>
                  <a:moveTo>
                    <a:pt x="11539" y="6184"/>
                  </a:moveTo>
                  <a:lnTo>
                    <a:pt x="11668" y="6210"/>
                  </a:lnTo>
                  <a:lnTo>
                    <a:pt x="11772" y="6287"/>
                  </a:lnTo>
                  <a:lnTo>
                    <a:pt x="11849" y="6391"/>
                  </a:lnTo>
                  <a:lnTo>
                    <a:pt x="11875" y="6520"/>
                  </a:lnTo>
                  <a:lnTo>
                    <a:pt x="11849" y="6650"/>
                  </a:lnTo>
                  <a:lnTo>
                    <a:pt x="11772" y="6753"/>
                  </a:lnTo>
                  <a:lnTo>
                    <a:pt x="11668" y="6831"/>
                  </a:lnTo>
                  <a:lnTo>
                    <a:pt x="11539" y="6857"/>
                  </a:lnTo>
                  <a:lnTo>
                    <a:pt x="11409" y="6831"/>
                  </a:lnTo>
                  <a:lnTo>
                    <a:pt x="11306" y="6753"/>
                  </a:lnTo>
                  <a:lnTo>
                    <a:pt x="11228" y="6650"/>
                  </a:lnTo>
                  <a:lnTo>
                    <a:pt x="11202" y="6520"/>
                  </a:lnTo>
                  <a:lnTo>
                    <a:pt x="11228" y="6391"/>
                  </a:lnTo>
                  <a:lnTo>
                    <a:pt x="11306" y="6287"/>
                  </a:lnTo>
                  <a:lnTo>
                    <a:pt x="11409" y="6210"/>
                  </a:lnTo>
                  <a:lnTo>
                    <a:pt x="11539" y="6184"/>
                  </a:lnTo>
                  <a:close/>
                  <a:moveTo>
                    <a:pt x="2768" y="6106"/>
                  </a:moveTo>
                  <a:lnTo>
                    <a:pt x="2768" y="6986"/>
                  </a:lnTo>
                  <a:lnTo>
                    <a:pt x="1889" y="6986"/>
                  </a:lnTo>
                  <a:lnTo>
                    <a:pt x="1889" y="6106"/>
                  </a:lnTo>
                  <a:close/>
                  <a:moveTo>
                    <a:pt x="4217" y="6753"/>
                  </a:moveTo>
                  <a:lnTo>
                    <a:pt x="4114" y="6779"/>
                  </a:lnTo>
                  <a:lnTo>
                    <a:pt x="4062" y="6831"/>
                  </a:lnTo>
                  <a:lnTo>
                    <a:pt x="4010" y="6908"/>
                  </a:lnTo>
                  <a:lnTo>
                    <a:pt x="3984" y="7012"/>
                  </a:lnTo>
                  <a:lnTo>
                    <a:pt x="4010" y="7089"/>
                  </a:lnTo>
                  <a:lnTo>
                    <a:pt x="4062" y="7167"/>
                  </a:lnTo>
                  <a:lnTo>
                    <a:pt x="4114" y="7219"/>
                  </a:lnTo>
                  <a:lnTo>
                    <a:pt x="4217" y="7245"/>
                  </a:lnTo>
                  <a:lnTo>
                    <a:pt x="6856" y="7245"/>
                  </a:lnTo>
                  <a:lnTo>
                    <a:pt x="6960" y="7219"/>
                  </a:lnTo>
                  <a:lnTo>
                    <a:pt x="7037" y="7167"/>
                  </a:lnTo>
                  <a:lnTo>
                    <a:pt x="7089" y="7089"/>
                  </a:lnTo>
                  <a:lnTo>
                    <a:pt x="7089" y="7012"/>
                  </a:lnTo>
                  <a:lnTo>
                    <a:pt x="7089" y="6908"/>
                  </a:lnTo>
                  <a:lnTo>
                    <a:pt x="7037" y="6831"/>
                  </a:lnTo>
                  <a:lnTo>
                    <a:pt x="6960" y="6779"/>
                  </a:lnTo>
                  <a:lnTo>
                    <a:pt x="6856" y="6753"/>
                  </a:lnTo>
                  <a:close/>
                  <a:moveTo>
                    <a:pt x="10375" y="1165"/>
                  </a:moveTo>
                  <a:lnTo>
                    <a:pt x="10271" y="1191"/>
                  </a:lnTo>
                  <a:lnTo>
                    <a:pt x="10219" y="1268"/>
                  </a:lnTo>
                  <a:lnTo>
                    <a:pt x="10168" y="1346"/>
                  </a:lnTo>
                  <a:lnTo>
                    <a:pt x="10168" y="1424"/>
                  </a:lnTo>
                  <a:lnTo>
                    <a:pt x="10193" y="1527"/>
                  </a:lnTo>
                  <a:lnTo>
                    <a:pt x="10271" y="1579"/>
                  </a:lnTo>
                  <a:lnTo>
                    <a:pt x="11306" y="2329"/>
                  </a:lnTo>
                  <a:lnTo>
                    <a:pt x="11306" y="5744"/>
                  </a:lnTo>
                  <a:lnTo>
                    <a:pt x="11125" y="5822"/>
                  </a:lnTo>
                  <a:lnTo>
                    <a:pt x="10970" y="5951"/>
                  </a:lnTo>
                  <a:lnTo>
                    <a:pt x="10866" y="6055"/>
                  </a:lnTo>
                  <a:lnTo>
                    <a:pt x="10789" y="6210"/>
                  </a:lnTo>
                  <a:lnTo>
                    <a:pt x="10763" y="6339"/>
                  </a:lnTo>
                  <a:lnTo>
                    <a:pt x="10737" y="6520"/>
                  </a:lnTo>
                  <a:lnTo>
                    <a:pt x="10763" y="6675"/>
                  </a:lnTo>
                  <a:lnTo>
                    <a:pt x="10789" y="6831"/>
                  </a:lnTo>
                  <a:lnTo>
                    <a:pt x="10866" y="6960"/>
                  </a:lnTo>
                  <a:lnTo>
                    <a:pt x="10970" y="7089"/>
                  </a:lnTo>
                  <a:lnTo>
                    <a:pt x="11099" y="7167"/>
                  </a:lnTo>
                  <a:lnTo>
                    <a:pt x="11228" y="7245"/>
                  </a:lnTo>
                  <a:lnTo>
                    <a:pt x="11384" y="7296"/>
                  </a:lnTo>
                  <a:lnTo>
                    <a:pt x="11539" y="7322"/>
                  </a:lnTo>
                  <a:lnTo>
                    <a:pt x="11694" y="7296"/>
                  </a:lnTo>
                  <a:lnTo>
                    <a:pt x="11849" y="7245"/>
                  </a:lnTo>
                  <a:lnTo>
                    <a:pt x="11979" y="7167"/>
                  </a:lnTo>
                  <a:lnTo>
                    <a:pt x="12108" y="7089"/>
                  </a:lnTo>
                  <a:lnTo>
                    <a:pt x="12237" y="6934"/>
                  </a:lnTo>
                  <a:lnTo>
                    <a:pt x="12315" y="6753"/>
                  </a:lnTo>
                  <a:lnTo>
                    <a:pt x="14773" y="6753"/>
                  </a:lnTo>
                  <a:lnTo>
                    <a:pt x="14876" y="6727"/>
                  </a:lnTo>
                  <a:lnTo>
                    <a:pt x="14954" y="6675"/>
                  </a:lnTo>
                  <a:lnTo>
                    <a:pt x="15006" y="6598"/>
                  </a:lnTo>
                  <a:lnTo>
                    <a:pt x="15006" y="6520"/>
                  </a:lnTo>
                  <a:lnTo>
                    <a:pt x="15006" y="6417"/>
                  </a:lnTo>
                  <a:lnTo>
                    <a:pt x="14954" y="6339"/>
                  </a:lnTo>
                  <a:lnTo>
                    <a:pt x="14876" y="6287"/>
                  </a:lnTo>
                  <a:lnTo>
                    <a:pt x="14566" y="6287"/>
                  </a:lnTo>
                  <a:lnTo>
                    <a:pt x="14566" y="4114"/>
                  </a:lnTo>
                  <a:lnTo>
                    <a:pt x="14540" y="4037"/>
                  </a:lnTo>
                  <a:lnTo>
                    <a:pt x="14488" y="3959"/>
                  </a:lnTo>
                  <a:lnTo>
                    <a:pt x="14411" y="3907"/>
                  </a:lnTo>
                  <a:lnTo>
                    <a:pt x="14307" y="3881"/>
                  </a:lnTo>
                  <a:lnTo>
                    <a:pt x="11772" y="3881"/>
                  </a:lnTo>
                  <a:lnTo>
                    <a:pt x="11772" y="2200"/>
                  </a:lnTo>
                  <a:lnTo>
                    <a:pt x="11772" y="2148"/>
                  </a:lnTo>
                  <a:lnTo>
                    <a:pt x="11746" y="2096"/>
                  </a:lnTo>
                  <a:lnTo>
                    <a:pt x="11668" y="1993"/>
                  </a:lnTo>
                  <a:lnTo>
                    <a:pt x="10530" y="1191"/>
                  </a:lnTo>
                  <a:lnTo>
                    <a:pt x="10452" y="1165"/>
                  </a:lnTo>
                  <a:close/>
                  <a:moveTo>
                    <a:pt x="1552" y="5641"/>
                  </a:moveTo>
                  <a:lnTo>
                    <a:pt x="1475" y="5692"/>
                  </a:lnTo>
                  <a:lnTo>
                    <a:pt x="1423" y="5770"/>
                  </a:lnTo>
                  <a:lnTo>
                    <a:pt x="1423" y="5873"/>
                  </a:lnTo>
                  <a:lnTo>
                    <a:pt x="1423" y="7219"/>
                  </a:lnTo>
                  <a:lnTo>
                    <a:pt x="1423" y="7296"/>
                  </a:lnTo>
                  <a:lnTo>
                    <a:pt x="1475" y="7374"/>
                  </a:lnTo>
                  <a:lnTo>
                    <a:pt x="1552" y="7426"/>
                  </a:lnTo>
                  <a:lnTo>
                    <a:pt x="1656" y="7452"/>
                  </a:lnTo>
                  <a:lnTo>
                    <a:pt x="3001" y="7452"/>
                  </a:lnTo>
                  <a:lnTo>
                    <a:pt x="3079" y="7426"/>
                  </a:lnTo>
                  <a:lnTo>
                    <a:pt x="3156" y="7374"/>
                  </a:lnTo>
                  <a:lnTo>
                    <a:pt x="3208" y="7296"/>
                  </a:lnTo>
                  <a:lnTo>
                    <a:pt x="3234" y="7219"/>
                  </a:lnTo>
                  <a:lnTo>
                    <a:pt x="3234" y="5873"/>
                  </a:lnTo>
                  <a:lnTo>
                    <a:pt x="3208" y="5770"/>
                  </a:lnTo>
                  <a:lnTo>
                    <a:pt x="3156" y="5692"/>
                  </a:lnTo>
                  <a:lnTo>
                    <a:pt x="3079" y="5641"/>
                  </a:lnTo>
                  <a:close/>
                  <a:moveTo>
                    <a:pt x="7684" y="8952"/>
                  </a:moveTo>
                  <a:lnTo>
                    <a:pt x="7606" y="8978"/>
                  </a:lnTo>
                  <a:lnTo>
                    <a:pt x="7529" y="9030"/>
                  </a:lnTo>
                  <a:lnTo>
                    <a:pt x="7477" y="9107"/>
                  </a:lnTo>
                  <a:lnTo>
                    <a:pt x="7451" y="9185"/>
                  </a:lnTo>
                  <a:lnTo>
                    <a:pt x="7477" y="9288"/>
                  </a:lnTo>
                  <a:lnTo>
                    <a:pt x="7529" y="9366"/>
                  </a:lnTo>
                  <a:lnTo>
                    <a:pt x="7606" y="9418"/>
                  </a:lnTo>
                  <a:lnTo>
                    <a:pt x="7684" y="9444"/>
                  </a:lnTo>
                  <a:lnTo>
                    <a:pt x="8434" y="9444"/>
                  </a:lnTo>
                  <a:lnTo>
                    <a:pt x="8512" y="9418"/>
                  </a:lnTo>
                  <a:lnTo>
                    <a:pt x="8589" y="9366"/>
                  </a:lnTo>
                  <a:lnTo>
                    <a:pt x="8641" y="9288"/>
                  </a:lnTo>
                  <a:lnTo>
                    <a:pt x="8667" y="9185"/>
                  </a:lnTo>
                  <a:lnTo>
                    <a:pt x="8641" y="9107"/>
                  </a:lnTo>
                  <a:lnTo>
                    <a:pt x="8589" y="9030"/>
                  </a:lnTo>
                  <a:lnTo>
                    <a:pt x="8512" y="8978"/>
                  </a:lnTo>
                  <a:lnTo>
                    <a:pt x="8434" y="8952"/>
                  </a:lnTo>
                  <a:close/>
                  <a:moveTo>
                    <a:pt x="15652" y="8512"/>
                  </a:moveTo>
                  <a:lnTo>
                    <a:pt x="15652" y="9185"/>
                  </a:lnTo>
                  <a:lnTo>
                    <a:pt x="15626" y="9340"/>
                  </a:lnTo>
                  <a:lnTo>
                    <a:pt x="15601" y="9470"/>
                  </a:lnTo>
                  <a:lnTo>
                    <a:pt x="15523" y="9573"/>
                  </a:lnTo>
                  <a:lnTo>
                    <a:pt x="15445" y="9677"/>
                  </a:lnTo>
                  <a:lnTo>
                    <a:pt x="15342" y="9754"/>
                  </a:lnTo>
                  <a:lnTo>
                    <a:pt x="15238" y="9832"/>
                  </a:lnTo>
                  <a:lnTo>
                    <a:pt x="15109" y="9858"/>
                  </a:lnTo>
                  <a:lnTo>
                    <a:pt x="14954" y="9884"/>
                  </a:lnTo>
                  <a:lnTo>
                    <a:pt x="1164" y="9884"/>
                  </a:lnTo>
                  <a:lnTo>
                    <a:pt x="1035" y="9858"/>
                  </a:lnTo>
                  <a:lnTo>
                    <a:pt x="906" y="9832"/>
                  </a:lnTo>
                  <a:lnTo>
                    <a:pt x="776" y="9754"/>
                  </a:lnTo>
                  <a:lnTo>
                    <a:pt x="673" y="9677"/>
                  </a:lnTo>
                  <a:lnTo>
                    <a:pt x="595" y="9573"/>
                  </a:lnTo>
                  <a:lnTo>
                    <a:pt x="543" y="9470"/>
                  </a:lnTo>
                  <a:lnTo>
                    <a:pt x="492" y="9340"/>
                  </a:lnTo>
                  <a:lnTo>
                    <a:pt x="492" y="9185"/>
                  </a:lnTo>
                  <a:lnTo>
                    <a:pt x="492" y="8512"/>
                  </a:lnTo>
                  <a:close/>
                  <a:moveTo>
                    <a:pt x="10918" y="13402"/>
                  </a:moveTo>
                  <a:lnTo>
                    <a:pt x="10995" y="13428"/>
                  </a:lnTo>
                  <a:lnTo>
                    <a:pt x="11073" y="13454"/>
                  </a:lnTo>
                  <a:lnTo>
                    <a:pt x="11125" y="13531"/>
                  </a:lnTo>
                  <a:lnTo>
                    <a:pt x="11151" y="13635"/>
                  </a:lnTo>
                  <a:lnTo>
                    <a:pt x="11125" y="13712"/>
                  </a:lnTo>
                  <a:lnTo>
                    <a:pt x="11073" y="13790"/>
                  </a:lnTo>
                  <a:lnTo>
                    <a:pt x="10995" y="13816"/>
                  </a:lnTo>
                  <a:lnTo>
                    <a:pt x="10918" y="13842"/>
                  </a:lnTo>
                  <a:lnTo>
                    <a:pt x="5200" y="13842"/>
                  </a:lnTo>
                  <a:lnTo>
                    <a:pt x="5123" y="13816"/>
                  </a:lnTo>
                  <a:lnTo>
                    <a:pt x="5045" y="13790"/>
                  </a:lnTo>
                  <a:lnTo>
                    <a:pt x="4993" y="13712"/>
                  </a:lnTo>
                  <a:lnTo>
                    <a:pt x="4993" y="13635"/>
                  </a:lnTo>
                  <a:lnTo>
                    <a:pt x="4993" y="13531"/>
                  </a:lnTo>
                  <a:lnTo>
                    <a:pt x="5045" y="13454"/>
                  </a:lnTo>
                  <a:lnTo>
                    <a:pt x="5123" y="13428"/>
                  </a:lnTo>
                  <a:lnTo>
                    <a:pt x="5200" y="13402"/>
                  </a:lnTo>
                  <a:close/>
                  <a:moveTo>
                    <a:pt x="15885" y="2458"/>
                  </a:moveTo>
                  <a:lnTo>
                    <a:pt x="15782" y="2484"/>
                  </a:lnTo>
                  <a:lnTo>
                    <a:pt x="15704" y="2536"/>
                  </a:lnTo>
                  <a:lnTo>
                    <a:pt x="15652" y="2588"/>
                  </a:lnTo>
                  <a:lnTo>
                    <a:pt x="15652" y="2691"/>
                  </a:lnTo>
                  <a:lnTo>
                    <a:pt x="15652" y="8047"/>
                  </a:lnTo>
                  <a:lnTo>
                    <a:pt x="492" y="8047"/>
                  </a:lnTo>
                  <a:lnTo>
                    <a:pt x="492" y="7374"/>
                  </a:lnTo>
                  <a:lnTo>
                    <a:pt x="466" y="7270"/>
                  </a:lnTo>
                  <a:lnTo>
                    <a:pt x="414" y="7193"/>
                  </a:lnTo>
                  <a:lnTo>
                    <a:pt x="336" y="7141"/>
                  </a:lnTo>
                  <a:lnTo>
                    <a:pt x="233" y="7115"/>
                  </a:lnTo>
                  <a:lnTo>
                    <a:pt x="155" y="7141"/>
                  </a:lnTo>
                  <a:lnTo>
                    <a:pt x="78" y="7193"/>
                  </a:lnTo>
                  <a:lnTo>
                    <a:pt x="26" y="7270"/>
                  </a:lnTo>
                  <a:lnTo>
                    <a:pt x="0" y="7374"/>
                  </a:lnTo>
                  <a:lnTo>
                    <a:pt x="0" y="9185"/>
                  </a:lnTo>
                  <a:lnTo>
                    <a:pt x="26" y="9418"/>
                  </a:lnTo>
                  <a:lnTo>
                    <a:pt x="104" y="9651"/>
                  </a:lnTo>
                  <a:lnTo>
                    <a:pt x="207" y="9832"/>
                  </a:lnTo>
                  <a:lnTo>
                    <a:pt x="336" y="10013"/>
                  </a:lnTo>
                  <a:lnTo>
                    <a:pt x="518" y="10142"/>
                  </a:lnTo>
                  <a:lnTo>
                    <a:pt x="725" y="10246"/>
                  </a:lnTo>
                  <a:lnTo>
                    <a:pt x="931" y="10323"/>
                  </a:lnTo>
                  <a:lnTo>
                    <a:pt x="1164" y="10349"/>
                  </a:lnTo>
                  <a:lnTo>
                    <a:pt x="6261" y="10349"/>
                  </a:lnTo>
                  <a:lnTo>
                    <a:pt x="5614" y="12936"/>
                  </a:lnTo>
                  <a:lnTo>
                    <a:pt x="5071" y="12936"/>
                  </a:lnTo>
                  <a:lnTo>
                    <a:pt x="4942" y="12988"/>
                  </a:lnTo>
                  <a:lnTo>
                    <a:pt x="4812" y="13040"/>
                  </a:lnTo>
                  <a:lnTo>
                    <a:pt x="4709" y="13143"/>
                  </a:lnTo>
                  <a:lnTo>
                    <a:pt x="4631" y="13247"/>
                  </a:lnTo>
                  <a:lnTo>
                    <a:pt x="4579" y="13350"/>
                  </a:lnTo>
                  <a:lnTo>
                    <a:pt x="4528" y="13480"/>
                  </a:lnTo>
                  <a:lnTo>
                    <a:pt x="4502" y="13635"/>
                  </a:lnTo>
                  <a:lnTo>
                    <a:pt x="4528" y="13764"/>
                  </a:lnTo>
                  <a:lnTo>
                    <a:pt x="4579" y="13894"/>
                  </a:lnTo>
                  <a:lnTo>
                    <a:pt x="4631" y="14023"/>
                  </a:lnTo>
                  <a:lnTo>
                    <a:pt x="4709" y="14101"/>
                  </a:lnTo>
                  <a:lnTo>
                    <a:pt x="4812" y="14204"/>
                  </a:lnTo>
                  <a:lnTo>
                    <a:pt x="4942" y="14256"/>
                  </a:lnTo>
                  <a:lnTo>
                    <a:pt x="5071" y="14308"/>
                  </a:lnTo>
                  <a:lnTo>
                    <a:pt x="11047" y="14308"/>
                  </a:lnTo>
                  <a:lnTo>
                    <a:pt x="11177" y="14256"/>
                  </a:lnTo>
                  <a:lnTo>
                    <a:pt x="11306" y="14204"/>
                  </a:lnTo>
                  <a:lnTo>
                    <a:pt x="11409" y="14101"/>
                  </a:lnTo>
                  <a:lnTo>
                    <a:pt x="11487" y="14023"/>
                  </a:lnTo>
                  <a:lnTo>
                    <a:pt x="11565" y="13894"/>
                  </a:lnTo>
                  <a:lnTo>
                    <a:pt x="11591" y="13764"/>
                  </a:lnTo>
                  <a:lnTo>
                    <a:pt x="11616" y="13635"/>
                  </a:lnTo>
                  <a:lnTo>
                    <a:pt x="11591" y="13480"/>
                  </a:lnTo>
                  <a:lnTo>
                    <a:pt x="11565" y="13350"/>
                  </a:lnTo>
                  <a:lnTo>
                    <a:pt x="11487" y="13247"/>
                  </a:lnTo>
                  <a:lnTo>
                    <a:pt x="11409" y="13143"/>
                  </a:lnTo>
                  <a:lnTo>
                    <a:pt x="11306" y="13040"/>
                  </a:lnTo>
                  <a:lnTo>
                    <a:pt x="11177" y="12988"/>
                  </a:lnTo>
                  <a:lnTo>
                    <a:pt x="11047" y="12936"/>
                  </a:lnTo>
                  <a:lnTo>
                    <a:pt x="10504" y="12936"/>
                  </a:lnTo>
                  <a:lnTo>
                    <a:pt x="10297" y="12108"/>
                  </a:lnTo>
                  <a:lnTo>
                    <a:pt x="10245" y="12005"/>
                  </a:lnTo>
                  <a:lnTo>
                    <a:pt x="10193" y="11953"/>
                  </a:lnTo>
                  <a:lnTo>
                    <a:pt x="10116" y="11927"/>
                  </a:lnTo>
                  <a:lnTo>
                    <a:pt x="10012" y="11927"/>
                  </a:lnTo>
                  <a:lnTo>
                    <a:pt x="9935" y="11979"/>
                  </a:lnTo>
                  <a:lnTo>
                    <a:pt x="9857" y="12031"/>
                  </a:lnTo>
                  <a:lnTo>
                    <a:pt x="9831" y="12108"/>
                  </a:lnTo>
                  <a:lnTo>
                    <a:pt x="9831" y="12212"/>
                  </a:lnTo>
                  <a:lnTo>
                    <a:pt x="10012" y="12936"/>
                  </a:lnTo>
                  <a:lnTo>
                    <a:pt x="6106" y="12936"/>
                  </a:lnTo>
                  <a:lnTo>
                    <a:pt x="6753" y="10349"/>
                  </a:lnTo>
                  <a:lnTo>
                    <a:pt x="9366" y="10349"/>
                  </a:lnTo>
                  <a:lnTo>
                    <a:pt x="9573" y="11177"/>
                  </a:lnTo>
                  <a:lnTo>
                    <a:pt x="9624" y="11255"/>
                  </a:lnTo>
                  <a:lnTo>
                    <a:pt x="9676" y="11332"/>
                  </a:lnTo>
                  <a:lnTo>
                    <a:pt x="9780" y="11358"/>
                  </a:lnTo>
                  <a:lnTo>
                    <a:pt x="9857" y="11358"/>
                  </a:lnTo>
                  <a:lnTo>
                    <a:pt x="9961" y="11306"/>
                  </a:lnTo>
                  <a:lnTo>
                    <a:pt x="10012" y="11229"/>
                  </a:lnTo>
                  <a:lnTo>
                    <a:pt x="10038" y="11151"/>
                  </a:lnTo>
                  <a:lnTo>
                    <a:pt x="10038" y="11074"/>
                  </a:lnTo>
                  <a:lnTo>
                    <a:pt x="9857" y="10349"/>
                  </a:lnTo>
                  <a:lnTo>
                    <a:pt x="14954" y="10349"/>
                  </a:lnTo>
                  <a:lnTo>
                    <a:pt x="15187" y="10323"/>
                  </a:lnTo>
                  <a:lnTo>
                    <a:pt x="15419" y="10246"/>
                  </a:lnTo>
                  <a:lnTo>
                    <a:pt x="15601" y="10142"/>
                  </a:lnTo>
                  <a:lnTo>
                    <a:pt x="15782" y="10013"/>
                  </a:lnTo>
                  <a:lnTo>
                    <a:pt x="15911" y="9832"/>
                  </a:lnTo>
                  <a:lnTo>
                    <a:pt x="16015" y="9651"/>
                  </a:lnTo>
                  <a:lnTo>
                    <a:pt x="16092" y="9418"/>
                  </a:lnTo>
                  <a:lnTo>
                    <a:pt x="16118" y="9185"/>
                  </a:lnTo>
                  <a:lnTo>
                    <a:pt x="16118" y="2691"/>
                  </a:lnTo>
                  <a:lnTo>
                    <a:pt x="16092" y="2588"/>
                  </a:lnTo>
                  <a:lnTo>
                    <a:pt x="16040" y="2536"/>
                  </a:lnTo>
                  <a:lnTo>
                    <a:pt x="15963" y="2484"/>
                  </a:lnTo>
                  <a:lnTo>
                    <a:pt x="15885" y="24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85" name="Google Shape;3185;p26"/>
          <p:cNvGrpSpPr/>
          <p:nvPr/>
        </p:nvGrpSpPr>
        <p:grpSpPr>
          <a:xfrm>
            <a:off x="5883663" y="4009100"/>
            <a:ext cx="371275" cy="402300"/>
            <a:chOff x="5486225" y="4009100"/>
            <a:chExt cx="371275" cy="402300"/>
          </a:xfrm>
        </p:grpSpPr>
        <p:sp>
          <p:nvSpPr>
            <p:cNvPr id="3186" name="Google Shape;3186;p26"/>
            <p:cNvSpPr/>
            <p:nvPr/>
          </p:nvSpPr>
          <p:spPr>
            <a:xfrm>
              <a:off x="5492050" y="4053075"/>
              <a:ext cx="217975" cy="295600"/>
            </a:xfrm>
            <a:custGeom>
              <a:rect b="b" l="l" r="r" t="t"/>
              <a:pathLst>
                <a:path extrusionOk="0" h="11824" w="8719">
                  <a:moveTo>
                    <a:pt x="8719" y="311"/>
                  </a:moveTo>
                  <a:lnTo>
                    <a:pt x="8719" y="11513"/>
                  </a:lnTo>
                  <a:lnTo>
                    <a:pt x="4269" y="11823"/>
                  </a:lnTo>
                  <a:lnTo>
                    <a:pt x="0" y="11513"/>
                  </a:lnTo>
                  <a:lnTo>
                    <a:pt x="0" y="311"/>
                  </a:lnTo>
                  <a:lnTo>
                    <a:pt x="4476" y="0"/>
                  </a:lnTo>
                  <a:lnTo>
                    <a:pt x="8719" y="31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26"/>
            <p:cNvSpPr/>
            <p:nvPr/>
          </p:nvSpPr>
          <p:spPr>
            <a:xfrm>
              <a:off x="5492050" y="4014900"/>
              <a:ext cx="217975" cy="390700"/>
            </a:xfrm>
            <a:custGeom>
              <a:rect b="b" l="l" r="r" t="t"/>
              <a:pathLst>
                <a:path extrusionOk="0" h="15628" w="8719">
                  <a:moveTo>
                    <a:pt x="931" y="1"/>
                  </a:moveTo>
                  <a:lnTo>
                    <a:pt x="7787" y="1"/>
                  </a:lnTo>
                  <a:lnTo>
                    <a:pt x="7787" y="1"/>
                  </a:lnTo>
                  <a:lnTo>
                    <a:pt x="7994" y="27"/>
                  </a:lnTo>
                  <a:lnTo>
                    <a:pt x="8150" y="78"/>
                  </a:lnTo>
                  <a:lnTo>
                    <a:pt x="8305" y="156"/>
                  </a:lnTo>
                  <a:lnTo>
                    <a:pt x="8434" y="260"/>
                  </a:lnTo>
                  <a:lnTo>
                    <a:pt x="8564" y="389"/>
                  </a:lnTo>
                  <a:lnTo>
                    <a:pt x="8641" y="544"/>
                  </a:lnTo>
                  <a:lnTo>
                    <a:pt x="8693" y="725"/>
                  </a:lnTo>
                  <a:lnTo>
                    <a:pt x="8719" y="906"/>
                  </a:lnTo>
                  <a:lnTo>
                    <a:pt x="8719" y="1838"/>
                  </a:lnTo>
                  <a:lnTo>
                    <a:pt x="0" y="1838"/>
                  </a:lnTo>
                  <a:lnTo>
                    <a:pt x="0" y="906"/>
                  </a:lnTo>
                  <a:lnTo>
                    <a:pt x="0" y="906"/>
                  </a:lnTo>
                  <a:lnTo>
                    <a:pt x="26" y="725"/>
                  </a:lnTo>
                  <a:lnTo>
                    <a:pt x="78" y="544"/>
                  </a:lnTo>
                  <a:lnTo>
                    <a:pt x="181" y="389"/>
                  </a:lnTo>
                  <a:lnTo>
                    <a:pt x="285" y="260"/>
                  </a:lnTo>
                  <a:lnTo>
                    <a:pt x="414" y="156"/>
                  </a:lnTo>
                  <a:lnTo>
                    <a:pt x="569" y="78"/>
                  </a:lnTo>
                  <a:lnTo>
                    <a:pt x="750" y="27"/>
                  </a:lnTo>
                  <a:lnTo>
                    <a:pt x="931" y="1"/>
                  </a:lnTo>
                  <a:lnTo>
                    <a:pt x="931" y="1"/>
                  </a:lnTo>
                  <a:close/>
                  <a:moveTo>
                    <a:pt x="8719" y="13040"/>
                  </a:moveTo>
                  <a:lnTo>
                    <a:pt x="8719" y="14722"/>
                  </a:lnTo>
                  <a:lnTo>
                    <a:pt x="8719" y="14722"/>
                  </a:lnTo>
                  <a:lnTo>
                    <a:pt x="8693" y="14903"/>
                  </a:lnTo>
                  <a:lnTo>
                    <a:pt x="8641" y="15058"/>
                  </a:lnTo>
                  <a:lnTo>
                    <a:pt x="8564" y="15213"/>
                  </a:lnTo>
                  <a:lnTo>
                    <a:pt x="8434" y="15368"/>
                  </a:lnTo>
                  <a:lnTo>
                    <a:pt x="8305" y="15472"/>
                  </a:lnTo>
                  <a:lnTo>
                    <a:pt x="8150" y="15550"/>
                  </a:lnTo>
                  <a:lnTo>
                    <a:pt x="7994" y="15601"/>
                  </a:lnTo>
                  <a:lnTo>
                    <a:pt x="7787" y="15627"/>
                  </a:lnTo>
                  <a:lnTo>
                    <a:pt x="931" y="15627"/>
                  </a:lnTo>
                  <a:lnTo>
                    <a:pt x="931" y="15627"/>
                  </a:lnTo>
                  <a:lnTo>
                    <a:pt x="750" y="15601"/>
                  </a:lnTo>
                  <a:lnTo>
                    <a:pt x="569" y="15550"/>
                  </a:lnTo>
                  <a:lnTo>
                    <a:pt x="414" y="15472"/>
                  </a:lnTo>
                  <a:lnTo>
                    <a:pt x="285" y="15368"/>
                  </a:lnTo>
                  <a:lnTo>
                    <a:pt x="181" y="15213"/>
                  </a:lnTo>
                  <a:lnTo>
                    <a:pt x="78" y="15058"/>
                  </a:lnTo>
                  <a:lnTo>
                    <a:pt x="26" y="14903"/>
                  </a:lnTo>
                  <a:lnTo>
                    <a:pt x="0" y="14722"/>
                  </a:lnTo>
                  <a:lnTo>
                    <a:pt x="0" y="13040"/>
                  </a:lnTo>
                  <a:lnTo>
                    <a:pt x="8719" y="1304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26"/>
            <p:cNvSpPr/>
            <p:nvPr/>
          </p:nvSpPr>
          <p:spPr>
            <a:xfrm>
              <a:off x="5587775" y="4359650"/>
              <a:ext cx="26525" cy="27175"/>
            </a:xfrm>
            <a:custGeom>
              <a:rect b="b" l="l" r="r" t="t"/>
              <a:pathLst>
                <a:path extrusionOk="0" h="1087" w="1061">
                  <a:moveTo>
                    <a:pt x="543" y="1087"/>
                  </a:moveTo>
                  <a:lnTo>
                    <a:pt x="543" y="1087"/>
                  </a:lnTo>
                  <a:lnTo>
                    <a:pt x="647" y="1061"/>
                  </a:lnTo>
                  <a:lnTo>
                    <a:pt x="750" y="1035"/>
                  </a:lnTo>
                  <a:lnTo>
                    <a:pt x="828" y="983"/>
                  </a:lnTo>
                  <a:lnTo>
                    <a:pt x="906" y="906"/>
                  </a:lnTo>
                  <a:lnTo>
                    <a:pt x="983" y="828"/>
                  </a:lnTo>
                  <a:lnTo>
                    <a:pt x="1035" y="751"/>
                  </a:lnTo>
                  <a:lnTo>
                    <a:pt x="1061" y="647"/>
                  </a:lnTo>
                  <a:lnTo>
                    <a:pt x="1061" y="544"/>
                  </a:lnTo>
                  <a:lnTo>
                    <a:pt x="1061" y="544"/>
                  </a:lnTo>
                  <a:lnTo>
                    <a:pt x="1061" y="440"/>
                  </a:lnTo>
                  <a:lnTo>
                    <a:pt x="1035" y="337"/>
                  </a:lnTo>
                  <a:lnTo>
                    <a:pt x="983" y="233"/>
                  </a:lnTo>
                  <a:lnTo>
                    <a:pt x="906" y="156"/>
                  </a:lnTo>
                  <a:lnTo>
                    <a:pt x="828" y="104"/>
                  </a:lnTo>
                  <a:lnTo>
                    <a:pt x="750" y="52"/>
                  </a:lnTo>
                  <a:lnTo>
                    <a:pt x="647" y="26"/>
                  </a:lnTo>
                  <a:lnTo>
                    <a:pt x="543" y="0"/>
                  </a:lnTo>
                  <a:lnTo>
                    <a:pt x="543" y="0"/>
                  </a:lnTo>
                  <a:lnTo>
                    <a:pt x="440" y="26"/>
                  </a:lnTo>
                  <a:lnTo>
                    <a:pt x="336" y="52"/>
                  </a:lnTo>
                  <a:lnTo>
                    <a:pt x="233" y="104"/>
                  </a:lnTo>
                  <a:lnTo>
                    <a:pt x="155" y="156"/>
                  </a:lnTo>
                  <a:lnTo>
                    <a:pt x="104" y="233"/>
                  </a:lnTo>
                  <a:lnTo>
                    <a:pt x="52" y="337"/>
                  </a:lnTo>
                  <a:lnTo>
                    <a:pt x="0" y="440"/>
                  </a:lnTo>
                  <a:lnTo>
                    <a:pt x="0" y="544"/>
                  </a:lnTo>
                  <a:lnTo>
                    <a:pt x="0" y="544"/>
                  </a:lnTo>
                  <a:lnTo>
                    <a:pt x="0" y="647"/>
                  </a:lnTo>
                  <a:lnTo>
                    <a:pt x="52" y="751"/>
                  </a:lnTo>
                  <a:lnTo>
                    <a:pt x="104" y="828"/>
                  </a:lnTo>
                  <a:lnTo>
                    <a:pt x="155" y="906"/>
                  </a:lnTo>
                  <a:lnTo>
                    <a:pt x="233" y="983"/>
                  </a:lnTo>
                  <a:lnTo>
                    <a:pt x="336" y="1035"/>
                  </a:lnTo>
                  <a:lnTo>
                    <a:pt x="440" y="1061"/>
                  </a:lnTo>
                  <a:lnTo>
                    <a:pt x="543" y="1087"/>
                  </a:lnTo>
                  <a:lnTo>
                    <a:pt x="543" y="10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26"/>
            <p:cNvSpPr/>
            <p:nvPr/>
          </p:nvSpPr>
          <p:spPr>
            <a:xfrm>
              <a:off x="5623975" y="4111275"/>
              <a:ext cx="225775" cy="177250"/>
            </a:xfrm>
            <a:custGeom>
              <a:rect b="b" l="l" r="r" t="t"/>
              <a:pathLst>
                <a:path extrusionOk="0" h="7090" w="9031">
                  <a:moveTo>
                    <a:pt x="5615" y="52"/>
                  </a:moveTo>
                  <a:lnTo>
                    <a:pt x="8952" y="3364"/>
                  </a:lnTo>
                  <a:lnTo>
                    <a:pt x="8952" y="3364"/>
                  </a:lnTo>
                  <a:lnTo>
                    <a:pt x="9004" y="3467"/>
                  </a:lnTo>
                  <a:lnTo>
                    <a:pt x="9030" y="3545"/>
                  </a:lnTo>
                  <a:lnTo>
                    <a:pt x="9004" y="3623"/>
                  </a:lnTo>
                  <a:lnTo>
                    <a:pt x="8952" y="3726"/>
                  </a:lnTo>
                  <a:lnTo>
                    <a:pt x="5615" y="7038"/>
                  </a:lnTo>
                  <a:lnTo>
                    <a:pt x="5615" y="7038"/>
                  </a:lnTo>
                  <a:lnTo>
                    <a:pt x="5563" y="7089"/>
                  </a:lnTo>
                  <a:lnTo>
                    <a:pt x="5486" y="7089"/>
                  </a:lnTo>
                  <a:lnTo>
                    <a:pt x="5460" y="7064"/>
                  </a:lnTo>
                  <a:lnTo>
                    <a:pt x="5434" y="6960"/>
                  </a:lnTo>
                  <a:lnTo>
                    <a:pt x="5434" y="5253"/>
                  </a:lnTo>
                  <a:lnTo>
                    <a:pt x="234" y="5253"/>
                  </a:lnTo>
                  <a:lnTo>
                    <a:pt x="234" y="5253"/>
                  </a:lnTo>
                  <a:lnTo>
                    <a:pt x="130" y="5253"/>
                  </a:lnTo>
                  <a:lnTo>
                    <a:pt x="53" y="5201"/>
                  </a:lnTo>
                  <a:lnTo>
                    <a:pt x="1" y="5123"/>
                  </a:lnTo>
                  <a:lnTo>
                    <a:pt x="1" y="5020"/>
                  </a:lnTo>
                  <a:lnTo>
                    <a:pt x="1" y="2070"/>
                  </a:lnTo>
                  <a:lnTo>
                    <a:pt x="1" y="2070"/>
                  </a:lnTo>
                  <a:lnTo>
                    <a:pt x="1" y="1967"/>
                  </a:lnTo>
                  <a:lnTo>
                    <a:pt x="53" y="1889"/>
                  </a:lnTo>
                  <a:lnTo>
                    <a:pt x="130" y="1838"/>
                  </a:lnTo>
                  <a:lnTo>
                    <a:pt x="234" y="1838"/>
                  </a:lnTo>
                  <a:lnTo>
                    <a:pt x="5434" y="1838"/>
                  </a:lnTo>
                  <a:lnTo>
                    <a:pt x="5434" y="130"/>
                  </a:lnTo>
                  <a:lnTo>
                    <a:pt x="5434" y="130"/>
                  </a:lnTo>
                  <a:lnTo>
                    <a:pt x="5460" y="27"/>
                  </a:lnTo>
                  <a:lnTo>
                    <a:pt x="5486" y="1"/>
                  </a:lnTo>
                  <a:lnTo>
                    <a:pt x="5563" y="1"/>
                  </a:lnTo>
                  <a:lnTo>
                    <a:pt x="5615" y="52"/>
                  </a:lnTo>
                  <a:lnTo>
                    <a:pt x="5615" y="5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26"/>
            <p:cNvSpPr/>
            <p:nvPr/>
          </p:nvSpPr>
          <p:spPr>
            <a:xfrm>
              <a:off x="5486225" y="4009100"/>
              <a:ext cx="371275" cy="402300"/>
            </a:xfrm>
            <a:custGeom>
              <a:rect b="b" l="l" r="r" t="t"/>
              <a:pathLst>
                <a:path extrusionOk="0" h="16092" w="14851">
                  <a:moveTo>
                    <a:pt x="4166" y="906"/>
                  </a:moveTo>
                  <a:lnTo>
                    <a:pt x="4088" y="931"/>
                  </a:lnTo>
                  <a:lnTo>
                    <a:pt x="4010" y="983"/>
                  </a:lnTo>
                  <a:lnTo>
                    <a:pt x="3959" y="1061"/>
                  </a:lnTo>
                  <a:lnTo>
                    <a:pt x="3933" y="1138"/>
                  </a:lnTo>
                  <a:lnTo>
                    <a:pt x="3959" y="1242"/>
                  </a:lnTo>
                  <a:lnTo>
                    <a:pt x="4010" y="1319"/>
                  </a:lnTo>
                  <a:lnTo>
                    <a:pt x="4088" y="1371"/>
                  </a:lnTo>
                  <a:lnTo>
                    <a:pt x="5097" y="1371"/>
                  </a:lnTo>
                  <a:lnTo>
                    <a:pt x="5175" y="1319"/>
                  </a:lnTo>
                  <a:lnTo>
                    <a:pt x="5226" y="1242"/>
                  </a:lnTo>
                  <a:lnTo>
                    <a:pt x="5252" y="1138"/>
                  </a:lnTo>
                  <a:lnTo>
                    <a:pt x="5226" y="1061"/>
                  </a:lnTo>
                  <a:lnTo>
                    <a:pt x="5175" y="983"/>
                  </a:lnTo>
                  <a:lnTo>
                    <a:pt x="5097" y="931"/>
                  </a:lnTo>
                  <a:lnTo>
                    <a:pt x="5019" y="906"/>
                  </a:lnTo>
                  <a:close/>
                  <a:moveTo>
                    <a:pt x="8176" y="466"/>
                  </a:moveTo>
                  <a:lnTo>
                    <a:pt x="8305" y="517"/>
                  </a:lnTo>
                  <a:lnTo>
                    <a:pt x="8408" y="569"/>
                  </a:lnTo>
                  <a:lnTo>
                    <a:pt x="8512" y="673"/>
                  </a:lnTo>
                  <a:lnTo>
                    <a:pt x="8590" y="776"/>
                  </a:lnTo>
                  <a:lnTo>
                    <a:pt x="8667" y="880"/>
                  </a:lnTo>
                  <a:lnTo>
                    <a:pt x="8693" y="1009"/>
                  </a:lnTo>
                  <a:lnTo>
                    <a:pt x="8719" y="1138"/>
                  </a:lnTo>
                  <a:lnTo>
                    <a:pt x="8719" y="1811"/>
                  </a:lnTo>
                  <a:lnTo>
                    <a:pt x="492" y="1811"/>
                  </a:lnTo>
                  <a:lnTo>
                    <a:pt x="492" y="1138"/>
                  </a:lnTo>
                  <a:lnTo>
                    <a:pt x="492" y="1009"/>
                  </a:lnTo>
                  <a:lnTo>
                    <a:pt x="544" y="880"/>
                  </a:lnTo>
                  <a:lnTo>
                    <a:pt x="595" y="776"/>
                  </a:lnTo>
                  <a:lnTo>
                    <a:pt x="673" y="673"/>
                  </a:lnTo>
                  <a:lnTo>
                    <a:pt x="776" y="569"/>
                  </a:lnTo>
                  <a:lnTo>
                    <a:pt x="906" y="517"/>
                  </a:lnTo>
                  <a:lnTo>
                    <a:pt x="1035" y="466"/>
                  </a:lnTo>
                  <a:close/>
                  <a:moveTo>
                    <a:pt x="2665" y="5925"/>
                  </a:moveTo>
                  <a:lnTo>
                    <a:pt x="2665" y="7115"/>
                  </a:lnTo>
                  <a:lnTo>
                    <a:pt x="2484" y="7011"/>
                  </a:lnTo>
                  <a:lnTo>
                    <a:pt x="2355" y="6934"/>
                  </a:lnTo>
                  <a:lnTo>
                    <a:pt x="2277" y="6830"/>
                  </a:lnTo>
                  <a:lnTo>
                    <a:pt x="2225" y="6727"/>
                  </a:lnTo>
                  <a:lnTo>
                    <a:pt x="2199" y="6571"/>
                  </a:lnTo>
                  <a:lnTo>
                    <a:pt x="2199" y="6416"/>
                  </a:lnTo>
                  <a:lnTo>
                    <a:pt x="2251" y="6261"/>
                  </a:lnTo>
                  <a:lnTo>
                    <a:pt x="2355" y="6132"/>
                  </a:lnTo>
                  <a:lnTo>
                    <a:pt x="2406" y="6054"/>
                  </a:lnTo>
                  <a:lnTo>
                    <a:pt x="2484" y="6002"/>
                  </a:lnTo>
                  <a:lnTo>
                    <a:pt x="2665" y="5925"/>
                  </a:lnTo>
                  <a:close/>
                  <a:moveTo>
                    <a:pt x="3131" y="7813"/>
                  </a:moveTo>
                  <a:lnTo>
                    <a:pt x="3260" y="7865"/>
                  </a:lnTo>
                  <a:lnTo>
                    <a:pt x="3415" y="7943"/>
                  </a:lnTo>
                  <a:lnTo>
                    <a:pt x="3545" y="8046"/>
                  </a:lnTo>
                  <a:lnTo>
                    <a:pt x="3648" y="8175"/>
                  </a:lnTo>
                  <a:lnTo>
                    <a:pt x="3726" y="8305"/>
                  </a:lnTo>
                  <a:lnTo>
                    <a:pt x="3752" y="8486"/>
                  </a:lnTo>
                  <a:lnTo>
                    <a:pt x="3752" y="8693"/>
                  </a:lnTo>
                  <a:lnTo>
                    <a:pt x="3674" y="8874"/>
                  </a:lnTo>
                  <a:lnTo>
                    <a:pt x="3571" y="9055"/>
                  </a:lnTo>
                  <a:lnTo>
                    <a:pt x="3493" y="9158"/>
                  </a:lnTo>
                  <a:lnTo>
                    <a:pt x="3389" y="9236"/>
                  </a:lnTo>
                  <a:lnTo>
                    <a:pt x="3260" y="9314"/>
                  </a:lnTo>
                  <a:lnTo>
                    <a:pt x="3131" y="9365"/>
                  </a:lnTo>
                  <a:lnTo>
                    <a:pt x="3131" y="7813"/>
                  </a:lnTo>
                  <a:close/>
                  <a:moveTo>
                    <a:pt x="2794" y="4890"/>
                  </a:moveTo>
                  <a:lnTo>
                    <a:pt x="2717" y="4941"/>
                  </a:lnTo>
                  <a:lnTo>
                    <a:pt x="2665" y="5019"/>
                  </a:lnTo>
                  <a:lnTo>
                    <a:pt x="2665" y="5123"/>
                  </a:lnTo>
                  <a:lnTo>
                    <a:pt x="2665" y="5433"/>
                  </a:lnTo>
                  <a:lnTo>
                    <a:pt x="2510" y="5485"/>
                  </a:lnTo>
                  <a:lnTo>
                    <a:pt x="2329" y="5536"/>
                  </a:lnTo>
                  <a:lnTo>
                    <a:pt x="2199" y="5640"/>
                  </a:lnTo>
                  <a:lnTo>
                    <a:pt x="2070" y="5718"/>
                  </a:lnTo>
                  <a:lnTo>
                    <a:pt x="1967" y="5847"/>
                  </a:lnTo>
                  <a:lnTo>
                    <a:pt x="1889" y="5950"/>
                  </a:lnTo>
                  <a:lnTo>
                    <a:pt x="1837" y="6080"/>
                  </a:lnTo>
                  <a:lnTo>
                    <a:pt x="1785" y="6209"/>
                  </a:lnTo>
                  <a:lnTo>
                    <a:pt x="1760" y="6338"/>
                  </a:lnTo>
                  <a:lnTo>
                    <a:pt x="1734" y="6468"/>
                  </a:lnTo>
                  <a:lnTo>
                    <a:pt x="1734" y="6597"/>
                  </a:lnTo>
                  <a:lnTo>
                    <a:pt x="1734" y="6727"/>
                  </a:lnTo>
                  <a:lnTo>
                    <a:pt x="1760" y="6856"/>
                  </a:lnTo>
                  <a:lnTo>
                    <a:pt x="1811" y="6985"/>
                  </a:lnTo>
                  <a:lnTo>
                    <a:pt x="1889" y="7089"/>
                  </a:lnTo>
                  <a:lnTo>
                    <a:pt x="1967" y="7192"/>
                  </a:lnTo>
                  <a:lnTo>
                    <a:pt x="2070" y="7296"/>
                  </a:lnTo>
                  <a:lnTo>
                    <a:pt x="2355" y="7477"/>
                  </a:lnTo>
                  <a:lnTo>
                    <a:pt x="2665" y="7632"/>
                  </a:lnTo>
                  <a:lnTo>
                    <a:pt x="2665" y="9391"/>
                  </a:lnTo>
                  <a:lnTo>
                    <a:pt x="2406" y="9365"/>
                  </a:lnTo>
                  <a:lnTo>
                    <a:pt x="2199" y="9288"/>
                  </a:lnTo>
                  <a:lnTo>
                    <a:pt x="1967" y="9158"/>
                  </a:lnTo>
                  <a:lnTo>
                    <a:pt x="1889" y="9107"/>
                  </a:lnTo>
                  <a:lnTo>
                    <a:pt x="1785" y="9107"/>
                  </a:lnTo>
                  <a:lnTo>
                    <a:pt x="1708" y="9158"/>
                  </a:lnTo>
                  <a:lnTo>
                    <a:pt x="1656" y="9210"/>
                  </a:lnTo>
                  <a:lnTo>
                    <a:pt x="1604" y="9314"/>
                  </a:lnTo>
                  <a:lnTo>
                    <a:pt x="1604" y="9391"/>
                  </a:lnTo>
                  <a:lnTo>
                    <a:pt x="1656" y="9469"/>
                  </a:lnTo>
                  <a:lnTo>
                    <a:pt x="1708" y="9547"/>
                  </a:lnTo>
                  <a:lnTo>
                    <a:pt x="2018" y="9728"/>
                  </a:lnTo>
                  <a:lnTo>
                    <a:pt x="2303" y="9805"/>
                  </a:lnTo>
                  <a:lnTo>
                    <a:pt x="2458" y="9857"/>
                  </a:lnTo>
                  <a:lnTo>
                    <a:pt x="2665" y="9857"/>
                  </a:lnTo>
                  <a:lnTo>
                    <a:pt x="2665" y="10219"/>
                  </a:lnTo>
                  <a:lnTo>
                    <a:pt x="2665" y="10297"/>
                  </a:lnTo>
                  <a:lnTo>
                    <a:pt x="2717" y="10374"/>
                  </a:lnTo>
                  <a:lnTo>
                    <a:pt x="2794" y="10426"/>
                  </a:lnTo>
                  <a:lnTo>
                    <a:pt x="2898" y="10452"/>
                  </a:lnTo>
                  <a:lnTo>
                    <a:pt x="2975" y="10426"/>
                  </a:lnTo>
                  <a:lnTo>
                    <a:pt x="3053" y="10374"/>
                  </a:lnTo>
                  <a:lnTo>
                    <a:pt x="3105" y="10297"/>
                  </a:lnTo>
                  <a:lnTo>
                    <a:pt x="3131" y="10219"/>
                  </a:lnTo>
                  <a:lnTo>
                    <a:pt x="3131" y="9831"/>
                  </a:lnTo>
                  <a:lnTo>
                    <a:pt x="3364" y="9779"/>
                  </a:lnTo>
                  <a:lnTo>
                    <a:pt x="3596" y="9676"/>
                  </a:lnTo>
                  <a:lnTo>
                    <a:pt x="3778" y="9521"/>
                  </a:lnTo>
                  <a:lnTo>
                    <a:pt x="3933" y="9340"/>
                  </a:lnTo>
                  <a:lnTo>
                    <a:pt x="4036" y="9210"/>
                  </a:lnTo>
                  <a:lnTo>
                    <a:pt x="4114" y="9081"/>
                  </a:lnTo>
                  <a:lnTo>
                    <a:pt x="4166" y="8926"/>
                  </a:lnTo>
                  <a:lnTo>
                    <a:pt x="4191" y="8770"/>
                  </a:lnTo>
                  <a:lnTo>
                    <a:pt x="4217" y="8615"/>
                  </a:lnTo>
                  <a:lnTo>
                    <a:pt x="4217" y="8460"/>
                  </a:lnTo>
                  <a:lnTo>
                    <a:pt x="4191" y="8305"/>
                  </a:lnTo>
                  <a:lnTo>
                    <a:pt x="4166" y="8149"/>
                  </a:lnTo>
                  <a:lnTo>
                    <a:pt x="4062" y="7917"/>
                  </a:lnTo>
                  <a:lnTo>
                    <a:pt x="3907" y="7710"/>
                  </a:lnTo>
                  <a:lnTo>
                    <a:pt x="3803" y="7632"/>
                  </a:lnTo>
                  <a:lnTo>
                    <a:pt x="3674" y="7554"/>
                  </a:lnTo>
                  <a:lnTo>
                    <a:pt x="3545" y="7477"/>
                  </a:lnTo>
                  <a:lnTo>
                    <a:pt x="3415" y="7425"/>
                  </a:lnTo>
                  <a:lnTo>
                    <a:pt x="3131" y="7322"/>
                  </a:lnTo>
                  <a:lnTo>
                    <a:pt x="3131" y="5899"/>
                  </a:lnTo>
                  <a:lnTo>
                    <a:pt x="3312" y="5950"/>
                  </a:lnTo>
                  <a:lnTo>
                    <a:pt x="3441" y="6002"/>
                  </a:lnTo>
                  <a:lnTo>
                    <a:pt x="3545" y="6080"/>
                  </a:lnTo>
                  <a:lnTo>
                    <a:pt x="3622" y="6132"/>
                  </a:lnTo>
                  <a:lnTo>
                    <a:pt x="3726" y="6157"/>
                  </a:lnTo>
                  <a:lnTo>
                    <a:pt x="3803" y="6132"/>
                  </a:lnTo>
                  <a:lnTo>
                    <a:pt x="3881" y="6080"/>
                  </a:lnTo>
                  <a:lnTo>
                    <a:pt x="3933" y="6002"/>
                  </a:lnTo>
                  <a:lnTo>
                    <a:pt x="3933" y="5899"/>
                  </a:lnTo>
                  <a:lnTo>
                    <a:pt x="3907" y="5821"/>
                  </a:lnTo>
                  <a:lnTo>
                    <a:pt x="3855" y="5743"/>
                  </a:lnTo>
                  <a:lnTo>
                    <a:pt x="3803" y="5692"/>
                  </a:lnTo>
                  <a:lnTo>
                    <a:pt x="3674" y="5614"/>
                  </a:lnTo>
                  <a:lnTo>
                    <a:pt x="3441" y="5511"/>
                  </a:lnTo>
                  <a:lnTo>
                    <a:pt x="3286" y="5459"/>
                  </a:lnTo>
                  <a:lnTo>
                    <a:pt x="3131" y="5433"/>
                  </a:lnTo>
                  <a:lnTo>
                    <a:pt x="3131" y="5123"/>
                  </a:lnTo>
                  <a:lnTo>
                    <a:pt x="3105" y="5019"/>
                  </a:lnTo>
                  <a:lnTo>
                    <a:pt x="3053" y="4941"/>
                  </a:lnTo>
                  <a:lnTo>
                    <a:pt x="2975" y="4890"/>
                  </a:lnTo>
                  <a:close/>
                  <a:moveTo>
                    <a:pt x="1164" y="0"/>
                  </a:moveTo>
                  <a:lnTo>
                    <a:pt x="932" y="26"/>
                  </a:lnTo>
                  <a:lnTo>
                    <a:pt x="725" y="78"/>
                  </a:lnTo>
                  <a:lnTo>
                    <a:pt x="518" y="181"/>
                  </a:lnTo>
                  <a:lnTo>
                    <a:pt x="337" y="336"/>
                  </a:lnTo>
                  <a:lnTo>
                    <a:pt x="207" y="492"/>
                  </a:lnTo>
                  <a:lnTo>
                    <a:pt x="104" y="699"/>
                  </a:lnTo>
                  <a:lnTo>
                    <a:pt x="26" y="906"/>
                  </a:lnTo>
                  <a:lnTo>
                    <a:pt x="0" y="1138"/>
                  </a:lnTo>
                  <a:lnTo>
                    <a:pt x="0" y="11280"/>
                  </a:lnTo>
                  <a:lnTo>
                    <a:pt x="26" y="11383"/>
                  </a:lnTo>
                  <a:lnTo>
                    <a:pt x="78" y="11435"/>
                  </a:lnTo>
                  <a:lnTo>
                    <a:pt x="156" y="11487"/>
                  </a:lnTo>
                  <a:lnTo>
                    <a:pt x="233" y="11513"/>
                  </a:lnTo>
                  <a:lnTo>
                    <a:pt x="337" y="11487"/>
                  </a:lnTo>
                  <a:lnTo>
                    <a:pt x="414" y="11435"/>
                  </a:lnTo>
                  <a:lnTo>
                    <a:pt x="466" y="11383"/>
                  </a:lnTo>
                  <a:lnTo>
                    <a:pt x="492" y="11280"/>
                  </a:lnTo>
                  <a:lnTo>
                    <a:pt x="492" y="2303"/>
                  </a:lnTo>
                  <a:lnTo>
                    <a:pt x="8719" y="2303"/>
                  </a:lnTo>
                  <a:lnTo>
                    <a:pt x="8719" y="2975"/>
                  </a:lnTo>
                  <a:lnTo>
                    <a:pt x="8719" y="3079"/>
                  </a:lnTo>
                  <a:lnTo>
                    <a:pt x="8771" y="3130"/>
                  </a:lnTo>
                  <a:lnTo>
                    <a:pt x="8848" y="3182"/>
                  </a:lnTo>
                  <a:lnTo>
                    <a:pt x="8952" y="3208"/>
                  </a:lnTo>
                  <a:lnTo>
                    <a:pt x="9029" y="3182"/>
                  </a:lnTo>
                  <a:lnTo>
                    <a:pt x="9107" y="3130"/>
                  </a:lnTo>
                  <a:lnTo>
                    <a:pt x="9159" y="3079"/>
                  </a:lnTo>
                  <a:lnTo>
                    <a:pt x="9185" y="2975"/>
                  </a:lnTo>
                  <a:lnTo>
                    <a:pt x="9185" y="1138"/>
                  </a:lnTo>
                  <a:lnTo>
                    <a:pt x="9159" y="906"/>
                  </a:lnTo>
                  <a:lnTo>
                    <a:pt x="9081" y="699"/>
                  </a:lnTo>
                  <a:lnTo>
                    <a:pt x="8978" y="492"/>
                  </a:lnTo>
                  <a:lnTo>
                    <a:pt x="8848" y="336"/>
                  </a:lnTo>
                  <a:lnTo>
                    <a:pt x="8667" y="181"/>
                  </a:lnTo>
                  <a:lnTo>
                    <a:pt x="8486" y="78"/>
                  </a:lnTo>
                  <a:lnTo>
                    <a:pt x="8253" y="26"/>
                  </a:lnTo>
                  <a:lnTo>
                    <a:pt x="8020" y="0"/>
                  </a:lnTo>
                  <a:close/>
                  <a:moveTo>
                    <a:pt x="4605" y="14255"/>
                  </a:moveTo>
                  <a:lnTo>
                    <a:pt x="4709" y="14281"/>
                  </a:lnTo>
                  <a:lnTo>
                    <a:pt x="4812" y="14359"/>
                  </a:lnTo>
                  <a:lnTo>
                    <a:pt x="4864" y="14436"/>
                  </a:lnTo>
                  <a:lnTo>
                    <a:pt x="4890" y="14566"/>
                  </a:lnTo>
                  <a:lnTo>
                    <a:pt x="4864" y="14669"/>
                  </a:lnTo>
                  <a:lnTo>
                    <a:pt x="4812" y="14773"/>
                  </a:lnTo>
                  <a:lnTo>
                    <a:pt x="4709" y="14850"/>
                  </a:lnTo>
                  <a:lnTo>
                    <a:pt x="4476" y="14850"/>
                  </a:lnTo>
                  <a:lnTo>
                    <a:pt x="4373" y="14773"/>
                  </a:lnTo>
                  <a:lnTo>
                    <a:pt x="4321" y="14669"/>
                  </a:lnTo>
                  <a:lnTo>
                    <a:pt x="4295" y="14566"/>
                  </a:lnTo>
                  <a:lnTo>
                    <a:pt x="4321" y="14436"/>
                  </a:lnTo>
                  <a:lnTo>
                    <a:pt x="4373" y="14359"/>
                  </a:lnTo>
                  <a:lnTo>
                    <a:pt x="4476" y="14281"/>
                  </a:lnTo>
                  <a:lnTo>
                    <a:pt x="4605" y="14255"/>
                  </a:lnTo>
                  <a:close/>
                  <a:moveTo>
                    <a:pt x="4605" y="13789"/>
                  </a:moveTo>
                  <a:lnTo>
                    <a:pt x="4450" y="13815"/>
                  </a:lnTo>
                  <a:lnTo>
                    <a:pt x="4295" y="13841"/>
                  </a:lnTo>
                  <a:lnTo>
                    <a:pt x="4166" y="13919"/>
                  </a:lnTo>
                  <a:lnTo>
                    <a:pt x="4062" y="14022"/>
                  </a:lnTo>
                  <a:lnTo>
                    <a:pt x="3959" y="14126"/>
                  </a:lnTo>
                  <a:lnTo>
                    <a:pt x="3881" y="14255"/>
                  </a:lnTo>
                  <a:lnTo>
                    <a:pt x="3829" y="14410"/>
                  </a:lnTo>
                  <a:lnTo>
                    <a:pt x="3829" y="14566"/>
                  </a:lnTo>
                  <a:lnTo>
                    <a:pt x="3829" y="14721"/>
                  </a:lnTo>
                  <a:lnTo>
                    <a:pt x="3881" y="14850"/>
                  </a:lnTo>
                  <a:lnTo>
                    <a:pt x="3959" y="15005"/>
                  </a:lnTo>
                  <a:lnTo>
                    <a:pt x="4062" y="15109"/>
                  </a:lnTo>
                  <a:lnTo>
                    <a:pt x="4166" y="15212"/>
                  </a:lnTo>
                  <a:lnTo>
                    <a:pt x="4295" y="15264"/>
                  </a:lnTo>
                  <a:lnTo>
                    <a:pt x="4450" y="15316"/>
                  </a:lnTo>
                  <a:lnTo>
                    <a:pt x="4605" y="15342"/>
                  </a:lnTo>
                  <a:lnTo>
                    <a:pt x="4761" y="15316"/>
                  </a:lnTo>
                  <a:lnTo>
                    <a:pt x="4890" y="15264"/>
                  </a:lnTo>
                  <a:lnTo>
                    <a:pt x="5019" y="15212"/>
                  </a:lnTo>
                  <a:lnTo>
                    <a:pt x="5149" y="15109"/>
                  </a:lnTo>
                  <a:lnTo>
                    <a:pt x="5226" y="15005"/>
                  </a:lnTo>
                  <a:lnTo>
                    <a:pt x="5304" y="14850"/>
                  </a:lnTo>
                  <a:lnTo>
                    <a:pt x="5356" y="14721"/>
                  </a:lnTo>
                  <a:lnTo>
                    <a:pt x="5356" y="14566"/>
                  </a:lnTo>
                  <a:lnTo>
                    <a:pt x="5356" y="14410"/>
                  </a:lnTo>
                  <a:lnTo>
                    <a:pt x="5304" y="14255"/>
                  </a:lnTo>
                  <a:lnTo>
                    <a:pt x="5226" y="14126"/>
                  </a:lnTo>
                  <a:lnTo>
                    <a:pt x="5149" y="14022"/>
                  </a:lnTo>
                  <a:lnTo>
                    <a:pt x="5019" y="13919"/>
                  </a:lnTo>
                  <a:lnTo>
                    <a:pt x="4890" y="13841"/>
                  </a:lnTo>
                  <a:lnTo>
                    <a:pt x="4761" y="13815"/>
                  </a:lnTo>
                  <a:lnTo>
                    <a:pt x="4605" y="13789"/>
                  </a:lnTo>
                  <a:close/>
                  <a:moveTo>
                    <a:pt x="8719" y="13505"/>
                  </a:moveTo>
                  <a:lnTo>
                    <a:pt x="8719" y="14954"/>
                  </a:lnTo>
                  <a:lnTo>
                    <a:pt x="8693" y="15083"/>
                  </a:lnTo>
                  <a:lnTo>
                    <a:pt x="8667" y="15212"/>
                  </a:lnTo>
                  <a:lnTo>
                    <a:pt x="8590" y="15316"/>
                  </a:lnTo>
                  <a:lnTo>
                    <a:pt x="8512" y="15419"/>
                  </a:lnTo>
                  <a:lnTo>
                    <a:pt x="8408" y="15497"/>
                  </a:lnTo>
                  <a:lnTo>
                    <a:pt x="8305" y="15575"/>
                  </a:lnTo>
                  <a:lnTo>
                    <a:pt x="8176" y="15600"/>
                  </a:lnTo>
                  <a:lnTo>
                    <a:pt x="8020" y="15626"/>
                  </a:lnTo>
                  <a:lnTo>
                    <a:pt x="1164" y="15626"/>
                  </a:lnTo>
                  <a:lnTo>
                    <a:pt x="1035" y="15600"/>
                  </a:lnTo>
                  <a:lnTo>
                    <a:pt x="906" y="15575"/>
                  </a:lnTo>
                  <a:lnTo>
                    <a:pt x="776" y="15497"/>
                  </a:lnTo>
                  <a:lnTo>
                    <a:pt x="673" y="15419"/>
                  </a:lnTo>
                  <a:lnTo>
                    <a:pt x="595" y="15316"/>
                  </a:lnTo>
                  <a:lnTo>
                    <a:pt x="544" y="15212"/>
                  </a:lnTo>
                  <a:lnTo>
                    <a:pt x="492" y="15083"/>
                  </a:lnTo>
                  <a:lnTo>
                    <a:pt x="492" y="14954"/>
                  </a:lnTo>
                  <a:lnTo>
                    <a:pt x="492" y="13505"/>
                  </a:lnTo>
                  <a:close/>
                  <a:moveTo>
                    <a:pt x="10944" y="3725"/>
                  </a:moveTo>
                  <a:lnTo>
                    <a:pt x="10866" y="3751"/>
                  </a:lnTo>
                  <a:lnTo>
                    <a:pt x="10789" y="3803"/>
                  </a:lnTo>
                  <a:lnTo>
                    <a:pt x="10737" y="3881"/>
                  </a:lnTo>
                  <a:lnTo>
                    <a:pt x="10711" y="3958"/>
                  </a:lnTo>
                  <a:lnTo>
                    <a:pt x="10711" y="5692"/>
                  </a:lnTo>
                  <a:lnTo>
                    <a:pt x="9185" y="5692"/>
                  </a:lnTo>
                  <a:lnTo>
                    <a:pt x="9185" y="4036"/>
                  </a:lnTo>
                  <a:lnTo>
                    <a:pt x="9159" y="3958"/>
                  </a:lnTo>
                  <a:lnTo>
                    <a:pt x="9107" y="3881"/>
                  </a:lnTo>
                  <a:lnTo>
                    <a:pt x="9029" y="3829"/>
                  </a:lnTo>
                  <a:lnTo>
                    <a:pt x="8952" y="3803"/>
                  </a:lnTo>
                  <a:lnTo>
                    <a:pt x="8848" y="3829"/>
                  </a:lnTo>
                  <a:lnTo>
                    <a:pt x="8771" y="3881"/>
                  </a:lnTo>
                  <a:lnTo>
                    <a:pt x="8719" y="3958"/>
                  </a:lnTo>
                  <a:lnTo>
                    <a:pt x="8719" y="4036"/>
                  </a:lnTo>
                  <a:lnTo>
                    <a:pt x="8719" y="5692"/>
                  </a:lnTo>
                  <a:lnTo>
                    <a:pt x="5407" y="5692"/>
                  </a:lnTo>
                  <a:lnTo>
                    <a:pt x="5330" y="5743"/>
                  </a:lnTo>
                  <a:lnTo>
                    <a:pt x="5278" y="5821"/>
                  </a:lnTo>
                  <a:lnTo>
                    <a:pt x="5252" y="5925"/>
                  </a:lnTo>
                  <a:lnTo>
                    <a:pt x="5252" y="9340"/>
                  </a:lnTo>
                  <a:lnTo>
                    <a:pt x="5278" y="9443"/>
                  </a:lnTo>
                  <a:lnTo>
                    <a:pt x="5330" y="9521"/>
                  </a:lnTo>
                  <a:lnTo>
                    <a:pt x="5407" y="9572"/>
                  </a:lnTo>
                  <a:lnTo>
                    <a:pt x="8719" y="9572"/>
                  </a:lnTo>
                  <a:lnTo>
                    <a:pt x="8719" y="13039"/>
                  </a:lnTo>
                  <a:lnTo>
                    <a:pt x="492" y="13039"/>
                  </a:lnTo>
                  <a:lnTo>
                    <a:pt x="492" y="12341"/>
                  </a:lnTo>
                  <a:lnTo>
                    <a:pt x="466" y="12263"/>
                  </a:lnTo>
                  <a:lnTo>
                    <a:pt x="414" y="12185"/>
                  </a:lnTo>
                  <a:lnTo>
                    <a:pt x="337" y="12134"/>
                  </a:lnTo>
                  <a:lnTo>
                    <a:pt x="233" y="12108"/>
                  </a:lnTo>
                  <a:lnTo>
                    <a:pt x="156" y="12134"/>
                  </a:lnTo>
                  <a:lnTo>
                    <a:pt x="78" y="12185"/>
                  </a:lnTo>
                  <a:lnTo>
                    <a:pt x="26" y="12263"/>
                  </a:lnTo>
                  <a:lnTo>
                    <a:pt x="0" y="12341"/>
                  </a:lnTo>
                  <a:lnTo>
                    <a:pt x="0" y="14954"/>
                  </a:lnTo>
                  <a:lnTo>
                    <a:pt x="26" y="15187"/>
                  </a:lnTo>
                  <a:lnTo>
                    <a:pt x="104" y="15393"/>
                  </a:lnTo>
                  <a:lnTo>
                    <a:pt x="207" y="15600"/>
                  </a:lnTo>
                  <a:lnTo>
                    <a:pt x="337" y="15756"/>
                  </a:lnTo>
                  <a:lnTo>
                    <a:pt x="518" y="15911"/>
                  </a:lnTo>
                  <a:lnTo>
                    <a:pt x="725" y="16014"/>
                  </a:lnTo>
                  <a:lnTo>
                    <a:pt x="932" y="16066"/>
                  </a:lnTo>
                  <a:lnTo>
                    <a:pt x="1164" y="16092"/>
                  </a:lnTo>
                  <a:lnTo>
                    <a:pt x="8020" y="16092"/>
                  </a:lnTo>
                  <a:lnTo>
                    <a:pt x="8253" y="16066"/>
                  </a:lnTo>
                  <a:lnTo>
                    <a:pt x="8486" y="16014"/>
                  </a:lnTo>
                  <a:lnTo>
                    <a:pt x="8667" y="15911"/>
                  </a:lnTo>
                  <a:lnTo>
                    <a:pt x="8848" y="15756"/>
                  </a:lnTo>
                  <a:lnTo>
                    <a:pt x="8978" y="15600"/>
                  </a:lnTo>
                  <a:lnTo>
                    <a:pt x="9081" y="15393"/>
                  </a:lnTo>
                  <a:lnTo>
                    <a:pt x="9159" y="15187"/>
                  </a:lnTo>
                  <a:lnTo>
                    <a:pt x="9185" y="14954"/>
                  </a:lnTo>
                  <a:lnTo>
                    <a:pt x="9185" y="9572"/>
                  </a:lnTo>
                  <a:lnTo>
                    <a:pt x="10711" y="9572"/>
                  </a:lnTo>
                  <a:lnTo>
                    <a:pt x="10711" y="11306"/>
                  </a:lnTo>
                  <a:lnTo>
                    <a:pt x="10737" y="11383"/>
                  </a:lnTo>
                  <a:lnTo>
                    <a:pt x="10789" y="11461"/>
                  </a:lnTo>
                  <a:lnTo>
                    <a:pt x="10866" y="11513"/>
                  </a:lnTo>
                  <a:lnTo>
                    <a:pt x="10944" y="11539"/>
                  </a:lnTo>
                  <a:lnTo>
                    <a:pt x="11047" y="11513"/>
                  </a:lnTo>
                  <a:lnTo>
                    <a:pt x="11125" y="11461"/>
                  </a:lnTo>
                  <a:lnTo>
                    <a:pt x="12755" y="9857"/>
                  </a:lnTo>
                  <a:lnTo>
                    <a:pt x="12807" y="9779"/>
                  </a:lnTo>
                  <a:lnTo>
                    <a:pt x="12807" y="9676"/>
                  </a:lnTo>
                  <a:lnTo>
                    <a:pt x="12807" y="9598"/>
                  </a:lnTo>
                  <a:lnTo>
                    <a:pt x="12755" y="9521"/>
                  </a:lnTo>
                  <a:lnTo>
                    <a:pt x="12677" y="9469"/>
                  </a:lnTo>
                  <a:lnTo>
                    <a:pt x="12574" y="9443"/>
                  </a:lnTo>
                  <a:lnTo>
                    <a:pt x="12496" y="9469"/>
                  </a:lnTo>
                  <a:lnTo>
                    <a:pt x="12419" y="9521"/>
                  </a:lnTo>
                  <a:lnTo>
                    <a:pt x="11203" y="10737"/>
                  </a:lnTo>
                  <a:lnTo>
                    <a:pt x="11203" y="9340"/>
                  </a:lnTo>
                  <a:lnTo>
                    <a:pt x="11177" y="9262"/>
                  </a:lnTo>
                  <a:lnTo>
                    <a:pt x="11125" y="9184"/>
                  </a:lnTo>
                  <a:lnTo>
                    <a:pt x="11047" y="9133"/>
                  </a:lnTo>
                  <a:lnTo>
                    <a:pt x="10944" y="9107"/>
                  </a:lnTo>
                  <a:lnTo>
                    <a:pt x="5744" y="9107"/>
                  </a:lnTo>
                  <a:lnTo>
                    <a:pt x="5744" y="6157"/>
                  </a:lnTo>
                  <a:lnTo>
                    <a:pt x="10944" y="6157"/>
                  </a:lnTo>
                  <a:lnTo>
                    <a:pt x="11047" y="6132"/>
                  </a:lnTo>
                  <a:lnTo>
                    <a:pt x="11125" y="6080"/>
                  </a:lnTo>
                  <a:lnTo>
                    <a:pt x="11177" y="6002"/>
                  </a:lnTo>
                  <a:lnTo>
                    <a:pt x="11203" y="5925"/>
                  </a:lnTo>
                  <a:lnTo>
                    <a:pt x="11203" y="4527"/>
                  </a:lnTo>
                  <a:lnTo>
                    <a:pt x="14281" y="7632"/>
                  </a:lnTo>
                  <a:lnTo>
                    <a:pt x="13169" y="8745"/>
                  </a:lnTo>
                  <a:lnTo>
                    <a:pt x="13117" y="8822"/>
                  </a:lnTo>
                  <a:lnTo>
                    <a:pt x="13091" y="8926"/>
                  </a:lnTo>
                  <a:lnTo>
                    <a:pt x="13117" y="9003"/>
                  </a:lnTo>
                  <a:lnTo>
                    <a:pt x="13169" y="9081"/>
                  </a:lnTo>
                  <a:lnTo>
                    <a:pt x="13246" y="9133"/>
                  </a:lnTo>
                  <a:lnTo>
                    <a:pt x="13324" y="9158"/>
                  </a:lnTo>
                  <a:lnTo>
                    <a:pt x="13428" y="9133"/>
                  </a:lnTo>
                  <a:lnTo>
                    <a:pt x="13505" y="9081"/>
                  </a:lnTo>
                  <a:lnTo>
                    <a:pt x="14799" y="7787"/>
                  </a:lnTo>
                  <a:lnTo>
                    <a:pt x="14850" y="7710"/>
                  </a:lnTo>
                  <a:lnTo>
                    <a:pt x="14850" y="7632"/>
                  </a:lnTo>
                  <a:lnTo>
                    <a:pt x="14850" y="7554"/>
                  </a:lnTo>
                  <a:lnTo>
                    <a:pt x="14799" y="7477"/>
                  </a:lnTo>
                  <a:lnTo>
                    <a:pt x="11125" y="3803"/>
                  </a:lnTo>
                  <a:lnTo>
                    <a:pt x="11047" y="3751"/>
                  </a:lnTo>
                  <a:lnTo>
                    <a:pt x="10944" y="372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91" name="Google Shape;3191;p26"/>
          <p:cNvGrpSpPr/>
          <p:nvPr/>
        </p:nvGrpSpPr>
        <p:grpSpPr>
          <a:xfrm>
            <a:off x="6628438" y="4009100"/>
            <a:ext cx="391975" cy="402300"/>
            <a:chOff x="6224200" y="4009100"/>
            <a:chExt cx="391975" cy="402300"/>
          </a:xfrm>
        </p:grpSpPr>
        <p:sp>
          <p:nvSpPr>
            <p:cNvPr id="3192" name="Google Shape;3192;p26"/>
            <p:cNvSpPr/>
            <p:nvPr/>
          </p:nvSpPr>
          <p:spPr>
            <a:xfrm>
              <a:off x="6230025" y="4069875"/>
              <a:ext cx="236100" cy="335725"/>
            </a:xfrm>
            <a:custGeom>
              <a:rect b="b" l="l" r="r" t="t"/>
              <a:pathLst>
                <a:path extrusionOk="0" h="13429" w="9444">
                  <a:moveTo>
                    <a:pt x="7762" y="13428"/>
                  </a:moveTo>
                  <a:lnTo>
                    <a:pt x="621" y="13428"/>
                  </a:lnTo>
                  <a:lnTo>
                    <a:pt x="621" y="13428"/>
                  </a:lnTo>
                  <a:lnTo>
                    <a:pt x="492" y="13428"/>
                  </a:lnTo>
                  <a:lnTo>
                    <a:pt x="389" y="13376"/>
                  </a:lnTo>
                  <a:lnTo>
                    <a:pt x="285" y="13325"/>
                  </a:lnTo>
                  <a:lnTo>
                    <a:pt x="182" y="13247"/>
                  </a:lnTo>
                  <a:lnTo>
                    <a:pt x="104" y="13144"/>
                  </a:lnTo>
                  <a:lnTo>
                    <a:pt x="52" y="13040"/>
                  </a:lnTo>
                  <a:lnTo>
                    <a:pt x="26" y="12937"/>
                  </a:lnTo>
                  <a:lnTo>
                    <a:pt x="0" y="12807"/>
                  </a:lnTo>
                  <a:lnTo>
                    <a:pt x="0" y="622"/>
                  </a:lnTo>
                  <a:lnTo>
                    <a:pt x="0" y="622"/>
                  </a:lnTo>
                  <a:lnTo>
                    <a:pt x="26" y="492"/>
                  </a:lnTo>
                  <a:lnTo>
                    <a:pt x="52" y="363"/>
                  </a:lnTo>
                  <a:lnTo>
                    <a:pt x="104" y="260"/>
                  </a:lnTo>
                  <a:lnTo>
                    <a:pt x="182" y="182"/>
                  </a:lnTo>
                  <a:lnTo>
                    <a:pt x="285" y="104"/>
                  </a:lnTo>
                  <a:lnTo>
                    <a:pt x="389" y="53"/>
                  </a:lnTo>
                  <a:lnTo>
                    <a:pt x="492" y="1"/>
                  </a:lnTo>
                  <a:lnTo>
                    <a:pt x="621" y="1"/>
                  </a:lnTo>
                  <a:lnTo>
                    <a:pt x="8823" y="1"/>
                  </a:lnTo>
                  <a:lnTo>
                    <a:pt x="8823" y="1"/>
                  </a:lnTo>
                  <a:lnTo>
                    <a:pt x="8952" y="1"/>
                  </a:lnTo>
                  <a:lnTo>
                    <a:pt x="9055" y="53"/>
                  </a:lnTo>
                  <a:lnTo>
                    <a:pt x="9159" y="104"/>
                  </a:lnTo>
                  <a:lnTo>
                    <a:pt x="9262" y="182"/>
                  </a:lnTo>
                  <a:lnTo>
                    <a:pt x="9340" y="260"/>
                  </a:lnTo>
                  <a:lnTo>
                    <a:pt x="9392" y="363"/>
                  </a:lnTo>
                  <a:lnTo>
                    <a:pt x="9418" y="492"/>
                  </a:lnTo>
                  <a:lnTo>
                    <a:pt x="9444" y="622"/>
                  </a:lnTo>
                  <a:lnTo>
                    <a:pt x="9444" y="11384"/>
                  </a:lnTo>
                  <a:lnTo>
                    <a:pt x="9444" y="12807"/>
                  </a:lnTo>
                  <a:lnTo>
                    <a:pt x="9444" y="12807"/>
                  </a:lnTo>
                  <a:lnTo>
                    <a:pt x="9418" y="12962"/>
                  </a:lnTo>
                  <a:lnTo>
                    <a:pt x="9340" y="13118"/>
                  </a:lnTo>
                  <a:lnTo>
                    <a:pt x="9262" y="13247"/>
                  </a:lnTo>
                  <a:lnTo>
                    <a:pt x="9133" y="13351"/>
                  </a:lnTo>
                  <a:lnTo>
                    <a:pt x="9133" y="12988"/>
                  </a:lnTo>
                  <a:lnTo>
                    <a:pt x="7762" y="12988"/>
                  </a:lnTo>
                  <a:lnTo>
                    <a:pt x="7762" y="13428"/>
                  </a:lnTo>
                  <a:lnTo>
                    <a:pt x="7762" y="134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26"/>
            <p:cNvSpPr/>
            <p:nvPr/>
          </p:nvSpPr>
          <p:spPr>
            <a:xfrm>
              <a:off x="6253300" y="4207650"/>
              <a:ext cx="174675" cy="172725"/>
            </a:xfrm>
            <a:custGeom>
              <a:rect b="b" l="l" r="r" t="t"/>
              <a:pathLst>
                <a:path extrusionOk="0" h="6909" w="6987">
                  <a:moveTo>
                    <a:pt x="4502" y="1"/>
                  </a:moveTo>
                  <a:lnTo>
                    <a:pt x="3080" y="1"/>
                  </a:lnTo>
                  <a:lnTo>
                    <a:pt x="3080" y="1"/>
                  </a:lnTo>
                  <a:lnTo>
                    <a:pt x="3002" y="26"/>
                  </a:lnTo>
                  <a:lnTo>
                    <a:pt x="2924" y="78"/>
                  </a:lnTo>
                  <a:lnTo>
                    <a:pt x="2847" y="156"/>
                  </a:lnTo>
                  <a:lnTo>
                    <a:pt x="2847" y="233"/>
                  </a:lnTo>
                  <a:lnTo>
                    <a:pt x="2847" y="777"/>
                  </a:lnTo>
                  <a:lnTo>
                    <a:pt x="2847" y="777"/>
                  </a:lnTo>
                  <a:lnTo>
                    <a:pt x="2847" y="880"/>
                  </a:lnTo>
                  <a:lnTo>
                    <a:pt x="2924" y="958"/>
                  </a:lnTo>
                  <a:lnTo>
                    <a:pt x="3002" y="1010"/>
                  </a:lnTo>
                  <a:lnTo>
                    <a:pt x="3080" y="1010"/>
                  </a:lnTo>
                  <a:lnTo>
                    <a:pt x="4502" y="1010"/>
                  </a:lnTo>
                  <a:lnTo>
                    <a:pt x="4502" y="1010"/>
                  </a:lnTo>
                  <a:lnTo>
                    <a:pt x="4580" y="1010"/>
                  </a:lnTo>
                  <a:lnTo>
                    <a:pt x="4658" y="958"/>
                  </a:lnTo>
                  <a:lnTo>
                    <a:pt x="4709" y="880"/>
                  </a:lnTo>
                  <a:lnTo>
                    <a:pt x="4735" y="777"/>
                  </a:lnTo>
                  <a:lnTo>
                    <a:pt x="4735" y="233"/>
                  </a:lnTo>
                  <a:lnTo>
                    <a:pt x="4735" y="233"/>
                  </a:lnTo>
                  <a:lnTo>
                    <a:pt x="4709" y="156"/>
                  </a:lnTo>
                  <a:lnTo>
                    <a:pt x="4658" y="78"/>
                  </a:lnTo>
                  <a:lnTo>
                    <a:pt x="4580" y="26"/>
                  </a:lnTo>
                  <a:lnTo>
                    <a:pt x="4502" y="1"/>
                  </a:lnTo>
                  <a:lnTo>
                    <a:pt x="4502" y="1"/>
                  </a:lnTo>
                  <a:close/>
                  <a:moveTo>
                    <a:pt x="6986" y="5873"/>
                  </a:moveTo>
                  <a:lnTo>
                    <a:pt x="5925" y="5873"/>
                  </a:lnTo>
                  <a:lnTo>
                    <a:pt x="5925" y="5873"/>
                  </a:lnTo>
                  <a:lnTo>
                    <a:pt x="5822" y="5899"/>
                  </a:lnTo>
                  <a:lnTo>
                    <a:pt x="5744" y="5951"/>
                  </a:lnTo>
                  <a:lnTo>
                    <a:pt x="5693" y="6029"/>
                  </a:lnTo>
                  <a:lnTo>
                    <a:pt x="5667" y="6132"/>
                  </a:lnTo>
                  <a:lnTo>
                    <a:pt x="5667" y="6675"/>
                  </a:lnTo>
                  <a:lnTo>
                    <a:pt x="5667" y="6675"/>
                  </a:lnTo>
                  <a:lnTo>
                    <a:pt x="5693" y="6753"/>
                  </a:lnTo>
                  <a:lnTo>
                    <a:pt x="5744" y="6831"/>
                  </a:lnTo>
                  <a:lnTo>
                    <a:pt x="5822" y="6882"/>
                  </a:lnTo>
                  <a:lnTo>
                    <a:pt x="5925" y="6908"/>
                  </a:lnTo>
                  <a:lnTo>
                    <a:pt x="6986" y="6908"/>
                  </a:lnTo>
                  <a:lnTo>
                    <a:pt x="6986" y="5873"/>
                  </a:lnTo>
                  <a:close/>
                  <a:moveTo>
                    <a:pt x="4502" y="5873"/>
                  </a:moveTo>
                  <a:lnTo>
                    <a:pt x="3080" y="5873"/>
                  </a:lnTo>
                  <a:lnTo>
                    <a:pt x="3080" y="5873"/>
                  </a:lnTo>
                  <a:lnTo>
                    <a:pt x="3002" y="5899"/>
                  </a:lnTo>
                  <a:lnTo>
                    <a:pt x="2924" y="5951"/>
                  </a:lnTo>
                  <a:lnTo>
                    <a:pt x="2847" y="6029"/>
                  </a:lnTo>
                  <a:lnTo>
                    <a:pt x="2847" y="6132"/>
                  </a:lnTo>
                  <a:lnTo>
                    <a:pt x="2847" y="6675"/>
                  </a:lnTo>
                  <a:lnTo>
                    <a:pt x="2847" y="6675"/>
                  </a:lnTo>
                  <a:lnTo>
                    <a:pt x="2847" y="6753"/>
                  </a:lnTo>
                  <a:lnTo>
                    <a:pt x="2924" y="6831"/>
                  </a:lnTo>
                  <a:lnTo>
                    <a:pt x="3002" y="6882"/>
                  </a:lnTo>
                  <a:lnTo>
                    <a:pt x="3080" y="6908"/>
                  </a:lnTo>
                  <a:lnTo>
                    <a:pt x="4502" y="6908"/>
                  </a:lnTo>
                  <a:lnTo>
                    <a:pt x="4502" y="6908"/>
                  </a:lnTo>
                  <a:lnTo>
                    <a:pt x="4580" y="6882"/>
                  </a:lnTo>
                  <a:lnTo>
                    <a:pt x="4658" y="6831"/>
                  </a:lnTo>
                  <a:lnTo>
                    <a:pt x="4709" y="6753"/>
                  </a:lnTo>
                  <a:lnTo>
                    <a:pt x="4735" y="6675"/>
                  </a:lnTo>
                  <a:lnTo>
                    <a:pt x="4735" y="6132"/>
                  </a:lnTo>
                  <a:lnTo>
                    <a:pt x="4735" y="6132"/>
                  </a:lnTo>
                  <a:lnTo>
                    <a:pt x="4709" y="6029"/>
                  </a:lnTo>
                  <a:lnTo>
                    <a:pt x="4658" y="5951"/>
                  </a:lnTo>
                  <a:lnTo>
                    <a:pt x="4580" y="5899"/>
                  </a:lnTo>
                  <a:lnTo>
                    <a:pt x="4502" y="5873"/>
                  </a:lnTo>
                  <a:lnTo>
                    <a:pt x="4502" y="5873"/>
                  </a:lnTo>
                  <a:close/>
                  <a:moveTo>
                    <a:pt x="1657" y="5873"/>
                  </a:moveTo>
                  <a:lnTo>
                    <a:pt x="260" y="5873"/>
                  </a:lnTo>
                  <a:lnTo>
                    <a:pt x="260" y="5873"/>
                  </a:lnTo>
                  <a:lnTo>
                    <a:pt x="156" y="5899"/>
                  </a:lnTo>
                  <a:lnTo>
                    <a:pt x="78" y="5951"/>
                  </a:lnTo>
                  <a:lnTo>
                    <a:pt x="27" y="6029"/>
                  </a:lnTo>
                  <a:lnTo>
                    <a:pt x="1" y="6132"/>
                  </a:lnTo>
                  <a:lnTo>
                    <a:pt x="1" y="6675"/>
                  </a:lnTo>
                  <a:lnTo>
                    <a:pt x="1" y="6675"/>
                  </a:lnTo>
                  <a:lnTo>
                    <a:pt x="27" y="6753"/>
                  </a:lnTo>
                  <a:lnTo>
                    <a:pt x="78" y="6831"/>
                  </a:lnTo>
                  <a:lnTo>
                    <a:pt x="156" y="6882"/>
                  </a:lnTo>
                  <a:lnTo>
                    <a:pt x="260" y="6908"/>
                  </a:lnTo>
                  <a:lnTo>
                    <a:pt x="1657" y="6908"/>
                  </a:lnTo>
                  <a:lnTo>
                    <a:pt x="1657" y="6908"/>
                  </a:lnTo>
                  <a:lnTo>
                    <a:pt x="1760" y="6882"/>
                  </a:lnTo>
                  <a:lnTo>
                    <a:pt x="1838" y="6831"/>
                  </a:lnTo>
                  <a:lnTo>
                    <a:pt x="1889" y="6753"/>
                  </a:lnTo>
                  <a:lnTo>
                    <a:pt x="1915" y="6675"/>
                  </a:lnTo>
                  <a:lnTo>
                    <a:pt x="1915" y="6132"/>
                  </a:lnTo>
                  <a:lnTo>
                    <a:pt x="1915" y="6132"/>
                  </a:lnTo>
                  <a:lnTo>
                    <a:pt x="1889" y="6029"/>
                  </a:lnTo>
                  <a:lnTo>
                    <a:pt x="1838" y="5951"/>
                  </a:lnTo>
                  <a:lnTo>
                    <a:pt x="1760" y="5899"/>
                  </a:lnTo>
                  <a:lnTo>
                    <a:pt x="1657" y="5873"/>
                  </a:lnTo>
                  <a:lnTo>
                    <a:pt x="1657" y="5873"/>
                  </a:lnTo>
                  <a:close/>
                  <a:moveTo>
                    <a:pt x="1657" y="3907"/>
                  </a:moveTo>
                  <a:lnTo>
                    <a:pt x="260" y="3907"/>
                  </a:lnTo>
                  <a:lnTo>
                    <a:pt x="260" y="3907"/>
                  </a:lnTo>
                  <a:lnTo>
                    <a:pt x="156" y="3933"/>
                  </a:lnTo>
                  <a:lnTo>
                    <a:pt x="78" y="3985"/>
                  </a:lnTo>
                  <a:lnTo>
                    <a:pt x="27" y="4062"/>
                  </a:lnTo>
                  <a:lnTo>
                    <a:pt x="1" y="4166"/>
                  </a:lnTo>
                  <a:lnTo>
                    <a:pt x="1" y="4709"/>
                  </a:lnTo>
                  <a:lnTo>
                    <a:pt x="1" y="4709"/>
                  </a:lnTo>
                  <a:lnTo>
                    <a:pt x="27" y="4787"/>
                  </a:lnTo>
                  <a:lnTo>
                    <a:pt x="78" y="4864"/>
                  </a:lnTo>
                  <a:lnTo>
                    <a:pt x="156" y="4916"/>
                  </a:lnTo>
                  <a:lnTo>
                    <a:pt x="260" y="4942"/>
                  </a:lnTo>
                  <a:lnTo>
                    <a:pt x="1657" y="4942"/>
                  </a:lnTo>
                  <a:lnTo>
                    <a:pt x="1657" y="4942"/>
                  </a:lnTo>
                  <a:lnTo>
                    <a:pt x="1760" y="4916"/>
                  </a:lnTo>
                  <a:lnTo>
                    <a:pt x="1838" y="4864"/>
                  </a:lnTo>
                  <a:lnTo>
                    <a:pt x="1889" y="4787"/>
                  </a:lnTo>
                  <a:lnTo>
                    <a:pt x="1915" y="4709"/>
                  </a:lnTo>
                  <a:lnTo>
                    <a:pt x="1915" y="4166"/>
                  </a:lnTo>
                  <a:lnTo>
                    <a:pt x="1915" y="4166"/>
                  </a:lnTo>
                  <a:lnTo>
                    <a:pt x="1889" y="4062"/>
                  </a:lnTo>
                  <a:lnTo>
                    <a:pt x="1838" y="3985"/>
                  </a:lnTo>
                  <a:lnTo>
                    <a:pt x="1760" y="3933"/>
                  </a:lnTo>
                  <a:lnTo>
                    <a:pt x="1657" y="3907"/>
                  </a:lnTo>
                  <a:lnTo>
                    <a:pt x="1657" y="3907"/>
                  </a:lnTo>
                  <a:close/>
                  <a:moveTo>
                    <a:pt x="4502" y="3907"/>
                  </a:moveTo>
                  <a:lnTo>
                    <a:pt x="3080" y="3907"/>
                  </a:lnTo>
                  <a:lnTo>
                    <a:pt x="3080" y="3907"/>
                  </a:lnTo>
                  <a:lnTo>
                    <a:pt x="3002" y="3933"/>
                  </a:lnTo>
                  <a:lnTo>
                    <a:pt x="2924" y="3985"/>
                  </a:lnTo>
                  <a:lnTo>
                    <a:pt x="2847" y="4062"/>
                  </a:lnTo>
                  <a:lnTo>
                    <a:pt x="2847" y="4166"/>
                  </a:lnTo>
                  <a:lnTo>
                    <a:pt x="2847" y="4709"/>
                  </a:lnTo>
                  <a:lnTo>
                    <a:pt x="2847" y="4709"/>
                  </a:lnTo>
                  <a:lnTo>
                    <a:pt x="2847" y="4787"/>
                  </a:lnTo>
                  <a:lnTo>
                    <a:pt x="2924" y="4864"/>
                  </a:lnTo>
                  <a:lnTo>
                    <a:pt x="3002" y="4916"/>
                  </a:lnTo>
                  <a:lnTo>
                    <a:pt x="3080" y="4942"/>
                  </a:lnTo>
                  <a:lnTo>
                    <a:pt x="4502" y="4942"/>
                  </a:lnTo>
                  <a:lnTo>
                    <a:pt x="4502" y="4942"/>
                  </a:lnTo>
                  <a:lnTo>
                    <a:pt x="4580" y="4916"/>
                  </a:lnTo>
                  <a:lnTo>
                    <a:pt x="4658" y="4864"/>
                  </a:lnTo>
                  <a:lnTo>
                    <a:pt x="4709" y="4787"/>
                  </a:lnTo>
                  <a:lnTo>
                    <a:pt x="4735" y="4709"/>
                  </a:lnTo>
                  <a:lnTo>
                    <a:pt x="4735" y="4166"/>
                  </a:lnTo>
                  <a:lnTo>
                    <a:pt x="4735" y="4166"/>
                  </a:lnTo>
                  <a:lnTo>
                    <a:pt x="4709" y="4062"/>
                  </a:lnTo>
                  <a:lnTo>
                    <a:pt x="4658" y="3985"/>
                  </a:lnTo>
                  <a:lnTo>
                    <a:pt x="4580" y="3933"/>
                  </a:lnTo>
                  <a:lnTo>
                    <a:pt x="4502" y="3907"/>
                  </a:lnTo>
                  <a:lnTo>
                    <a:pt x="4502" y="3907"/>
                  </a:lnTo>
                  <a:close/>
                  <a:moveTo>
                    <a:pt x="4502" y="1967"/>
                  </a:moveTo>
                  <a:lnTo>
                    <a:pt x="3080" y="1967"/>
                  </a:lnTo>
                  <a:lnTo>
                    <a:pt x="3080" y="1967"/>
                  </a:lnTo>
                  <a:lnTo>
                    <a:pt x="3002" y="1967"/>
                  </a:lnTo>
                  <a:lnTo>
                    <a:pt x="2924" y="2018"/>
                  </a:lnTo>
                  <a:lnTo>
                    <a:pt x="2847" y="2096"/>
                  </a:lnTo>
                  <a:lnTo>
                    <a:pt x="2847" y="2200"/>
                  </a:lnTo>
                  <a:lnTo>
                    <a:pt x="2847" y="2743"/>
                  </a:lnTo>
                  <a:lnTo>
                    <a:pt x="2847" y="2743"/>
                  </a:lnTo>
                  <a:lnTo>
                    <a:pt x="2847" y="2846"/>
                  </a:lnTo>
                  <a:lnTo>
                    <a:pt x="2924" y="2924"/>
                  </a:lnTo>
                  <a:lnTo>
                    <a:pt x="3002" y="2976"/>
                  </a:lnTo>
                  <a:lnTo>
                    <a:pt x="3080" y="2976"/>
                  </a:lnTo>
                  <a:lnTo>
                    <a:pt x="4502" y="2976"/>
                  </a:lnTo>
                  <a:lnTo>
                    <a:pt x="4502" y="2976"/>
                  </a:lnTo>
                  <a:lnTo>
                    <a:pt x="4580" y="2976"/>
                  </a:lnTo>
                  <a:lnTo>
                    <a:pt x="4658" y="2924"/>
                  </a:lnTo>
                  <a:lnTo>
                    <a:pt x="4709" y="2846"/>
                  </a:lnTo>
                  <a:lnTo>
                    <a:pt x="4735" y="2743"/>
                  </a:lnTo>
                  <a:lnTo>
                    <a:pt x="4735" y="2200"/>
                  </a:lnTo>
                  <a:lnTo>
                    <a:pt x="4735" y="2200"/>
                  </a:lnTo>
                  <a:lnTo>
                    <a:pt x="4709" y="2096"/>
                  </a:lnTo>
                  <a:lnTo>
                    <a:pt x="4658" y="2018"/>
                  </a:lnTo>
                  <a:lnTo>
                    <a:pt x="4580" y="1967"/>
                  </a:lnTo>
                  <a:lnTo>
                    <a:pt x="4502" y="1967"/>
                  </a:lnTo>
                  <a:lnTo>
                    <a:pt x="4502" y="1967"/>
                  </a:lnTo>
                  <a:close/>
                  <a:moveTo>
                    <a:pt x="1657" y="1967"/>
                  </a:moveTo>
                  <a:lnTo>
                    <a:pt x="260" y="1967"/>
                  </a:lnTo>
                  <a:lnTo>
                    <a:pt x="260" y="1967"/>
                  </a:lnTo>
                  <a:lnTo>
                    <a:pt x="156" y="1967"/>
                  </a:lnTo>
                  <a:lnTo>
                    <a:pt x="78" y="2018"/>
                  </a:lnTo>
                  <a:lnTo>
                    <a:pt x="27" y="2096"/>
                  </a:lnTo>
                  <a:lnTo>
                    <a:pt x="1" y="2200"/>
                  </a:lnTo>
                  <a:lnTo>
                    <a:pt x="1" y="2743"/>
                  </a:lnTo>
                  <a:lnTo>
                    <a:pt x="1" y="2743"/>
                  </a:lnTo>
                  <a:lnTo>
                    <a:pt x="27" y="2846"/>
                  </a:lnTo>
                  <a:lnTo>
                    <a:pt x="78" y="2924"/>
                  </a:lnTo>
                  <a:lnTo>
                    <a:pt x="156" y="2976"/>
                  </a:lnTo>
                  <a:lnTo>
                    <a:pt x="260" y="2976"/>
                  </a:lnTo>
                  <a:lnTo>
                    <a:pt x="1657" y="2976"/>
                  </a:lnTo>
                  <a:lnTo>
                    <a:pt x="1657" y="2976"/>
                  </a:lnTo>
                  <a:lnTo>
                    <a:pt x="1760" y="2976"/>
                  </a:lnTo>
                  <a:lnTo>
                    <a:pt x="1838" y="2924"/>
                  </a:lnTo>
                  <a:lnTo>
                    <a:pt x="1889" y="2846"/>
                  </a:lnTo>
                  <a:lnTo>
                    <a:pt x="1915" y="2743"/>
                  </a:lnTo>
                  <a:lnTo>
                    <a:pt x="1915" y="2200"/>
                  </a:lnTo>
                  <a:lnTo>
                    <a:pt x="1915" y="2200"/>
                  </a:lnTo>
                  <a:lnTo>
                    <a:pt x="1889" y="2096"/>
                  </a:lnTo>
                  <a:lnTo>
                    <a:pt x="1838" y="2018"/>
                  </a:lnTo>
                  <a:lnTo>
                    <a:pt x="1760" y="1967"/>
                  </a:lnTo>
                  <a:lnTo>
                    <a:pt x="1657" y="1967"/>
                  </a:lnTo>
                  <a:lnTo>
                    <a:pt x="1657" y="1967"/>
                  </a:lnTo>
                  <a:close/>
                  <a:moveTo>
                    <a:pt x="1657" y="1"/>
                  </a:moveTo>
                  <a:lnTo>
                    <a:pt x="260" y="1"/>
                  </a:lnTo>
                  <a:lnTo>
                    <a:pt x="260" y="1"/>
                  </a:lnTo>
                  <a:lnTo>
                    <a:pt x="156" y="26"/>
                  </a:lnTo>
                  <a:lnTo>
                    <a:pt x="78" y="78"/>
                  </a:lnTo>
                  <a:lnTo>
                    <a:pt x="27" y="156"/>
                  </a:lnTo>
                  <a:lnTo>
                    <a:pt x="1" y="233"/>
                  </a:lnTo>
                  <a:lnTo>
                    <a:pt x="1" y="777"/>
                  </a:lnTo>
                  <a:lnTo>
                    <a:pt x="1" y="777"/>
                  </a:lnTo>
                  <a:lnTo>
                    <a:pt x="27" y="880"/>
                  </a:lnTo>
                  <a:lnTo>
                    <a:pt x="78" y="958"/>
                  </a:lnTo>
                  <a:lnTo>
                    <a:pt x="156" y="1010"/>
                  </a:lnTo>
                  <a:lnTo>
                    <a:pt x="260" y="1010"/>
                  </a:lnTo>
                  <a:lnTo>
                    <a:pt x="1657" y="1010"/>
                  </a:lnTo>
                  <a:lnTo>
                    <a:pt x="1657" y="1010"/>
                  </a:lnTo>
                  <a:lnTo>
                    <a:pt x="1760" y="1010"/>
                  </a:lnTo>
                  <a:lnTo>
                    <a:pt x="1838" y="958"/>
                  </a:lnTo>
                  <a:lnTo>
                    <a:pt x="1889" y="880"/>
                  </a:lnTo>
                  <a:lnTo>
                    <a:pt x="1915" y="777"/>
                  </a:lnTo>
                  <a:lnTo>
                    <a:pt x="1915" y="233"/>
                  </a:lnTo>
                  <a:lnTo>
                    <a:pt x="1915" y="233"/>
                  </a:lnTo>
                  <a:lnTo>
                    <a:pt x="1889" y="156"/>
                  </a:lnTo>
                  <a:lnTo>
                    <a:pt x="1838" y="78"/>
                  </a:lnTo>
                  <a:lnTo>
                    <a:pt x="1760" y="26"/>
                  </a:lnTo>
                  <a:lnTo>
                    <a:pt x="1657" y="1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26"/>
            <p:cNvSpPr/>
            <p:nvPr/>
          </p:nvSpPr>
          <p:spPr>
            <a:xfrm>
              <a:off x="6253300" y="4095100"/>
              <a:ext cx="189550" cy="86700"/>
            </a:xfrm>
            <a:custGeom>
              <a:rect b="b" l="l" r="r" t="t"/>
              <a:pathLst>
                <a:path extrusionOk="0" h="3468" w="7582">
                  <a:moveTo>
                    <a:pt x="7322" y="3468"/>
                  </a:moveTo>
                  <a:lnTo>
                    <a:pt x="260" y="3468"/>
                  </a:lnTo>
                  <a:lnTo>
                    <a:pt x="260" y="3468"/>
                  </a:lnTo>
                  <a:lnTo>
                    <a:pt x="156" y="3442"/>
                  </a:lnTo>
                  <a:lnTo>
                    <a:pt x="78" y="3390"/>
                  </a:lnTo>
                  <a:lnTo>
                    <a:pt x="27" y="3312"/>
                  </a:lnTo>
                  <a:lnTo>
                    <a:pt x="1" y="3235"/>
                  </a:lnTo>
                  <a:lnTo>
                    <a:pt x="1" y="234"/>
                  </a:lnTo>
                  <a:lnTo>
                    <a:pt x="1" y="234"/>
                  </a:lnTo>
                  <a:lnTo>
                    <a:pt x="27" y="156"/>
                  </a:lnTo>
                  <a:lnTo>
                    <a:pt x="78" y="79"/>
                  </a:lnTo>
                  <a:lnTo>
                    <a:pt x="156" y="27"/>
                  </a:lnTo>
                  <a:lnTo>
                    <a:pt x="260" y="1"/>
                  </a:lnTo>
                  <a:lnTo>
                    <a:pt x="7322" y="1"/>
                  </a:lnTo>
                  <a:lnTo>
                    <a:pt x="7322" y="1"/>
                  </a:lnTo>
                  <a:lnTo>
                    <a:pt x="7426" y="27"/>
                  </a:lnTo>
                  <a:lnTo>
                    <a:pt x="7504" y="79"/>
                  </a:lnTo>
                  <a:lnTo>
                    <a:pt x="7555" y="156"/>
                  </a:lnTo>
                  <a:lnTo>
                    <a:pt x="7581" y="234"/>
                  </a:lnTo>
                  <a:lnTo>
                    <a:pt x="7581" y="3235"/>
                  </a:lnTo>
                  <a:lnTo>
                    <a:pt x="7581" y="3235"/>
                  </a:lnTo>
                  <a:lnTo>
                    <a:pt x="7555" y="3312"/>
                  </a:lnTo>
                  <a:lnTo>
                    <a:pt x="7504" y="3390"/>
                  </a:lnTo>
                  <a:lnTo>
                    <a:pt x="7426" y="3442"/>
                  </a:lnTo>
                  <a:lnTo>
                    <a:pt x="7322" y="3468"/>
                  </a:lnTo>
                  <a:lnTo>
                    <a:pt x="7322" y="346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26"/>
            <p:cNvSpPr/>
            <p:nvPr/>
          </p:nvSpPr>
          <p:spPr>
            <a:xfrm>
              <a:off x="6424050" y="4014900"/>
              <a:ext cx="140375" cy="390700"/>
            </a:xfrm>
            <a:custGeom>
              <a:rect b="b" l="l" r="r" t="t"/>
              <a:pathLst>
                <a:path extrusionOk="0" h="15628" w="5615">
                  <a:moveTo>
                    <a:pt x="260" y="15627"/>
                  </a:moveTo>
                  <a:lnTo>
                    <a:pt x="5382" y="15627"/>
                  </a:lnTo>
                  <a:lnTo>
                    <a:pt x="5382" y="15627"/>
                  </a:lnTo>
                  <a:lnTo>
                    <a:pt x="5486" y="15601"/>
                  </a:lnTo>
                  <a:lnTo>
                    <a:pt x="5563" y="15550"/>
                  </a:lnTo>
                  <a:lnTo>
                    <a:pt x="5615" y="15472"/>
                  </a:lnTo>
                  <a:lnTo>
                    <a:pt x="5615" y="15394"/>
                  </a:lnTo>
                  <a:lnTo>
                    <a:pt x="5615" y="234"/>
                  </a:lnTo>
                  <a:lnTo>
                    <a:pt x="5615" y="234"/>
                  </a:lnTo>
                  <a:lnTo>
                    <a:pt x="5615" y="156"/>
                  </a:lnTo>
                  <a:lnTo>
                    <a:pt x="5563" y="78"/>
                  </a:lnTo>
                  <a:lnTo>
                    <a:pt x="5486" y="27"/>
                  </a:lnTo>
                  <a:lnTo>
                    <a:pt x="5382" y="1"/>
                  </a:lnTo>
                  <a:lnTo>
                    <a:pt x="260" y="1"/>
                  </a:lnTo>
                  <a:lnTo>
                    <a:pt x="260" y="1"/>
                  </a:lnTo>
                  <a:lnTo>
                    <a:pt x="156" y="27"/>
                  </a:lnTo>
                  <a:lnTo>
                    <a:pt x="78" y="78"/>
                  </a:lnTo>
                  <a:lnTo>
                    <a:pt x="27" y="156"/>
                  </a:lnTo>
                  <a:lnTo>
                    <a:pt x="1" y="234"/>
                  </a:lnTo>
                  <a:lnTo>
                    <a:pt x="1" y="15394"/>
                  </a:lnTo>
                  <a:lnTo>
                    <a:pt x="1" y="15394"/>
                  </a:lnTo>
                  <a:lnTo>
                    <a:pt x="27" y="15472"/>
                  </a:lnTo>
                  <a:lnTo>
                    <a:pt x="78" y="15550"/>
                  </a:lnTo>
                  <a:lnTo>
                    <a:pt x="156" y="15601"/>
                  </a:lnTo>
                  <a:lnTo>
                    <a:pt x="260" y="15627"/>
                  </a:lnTo>
                  <a:lnTo>
                    <a:pt x="260" y="1562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26"/>
            <p:cNvSpPr/>
            <p:nvPr/>
          </p:nvSpPr>
          <p:spPr>
            <a:xfrm>
              <a:off x="6583825" y="4131975"/>
              <a:ext cx="26525" cy="161075"/>
            </a:xfrm>
            <a:custGeom>
              <a:rect b="b" l="l" r="r" t="t"/>
              <a:pathLst>
                <a:path extrusionOk="0" h="6443" w="1061">
                  <a:moveTo>
                    <a:pt x="0" y="2717"/>
                  </a:moveTo>
                  <a:lnTo>
                    <a:pt x="621" y="2717"/>
                  </a:lnTo>
                  <a:lnTo>
                    <a:pt x="621" y="2717"/>
                  </a:lnTo>
                  <a:lnTo>
                    <a:pt x="699" y="2717"/>
                  </a:lnTo>
                  <a:lnTo>
                    <a:pt x="776" y="2743"/>
                  </a:lnTo>
                  <a:lnTo>
                    <a:pt x="854" y="2795"/>
                  </a:lnTo>
                  <a:lnTo>
                    <a:pt x="931" y="2846"/>
                  </a:lnTo>
                  <a:lnTo>
                    <a:pt x="983" y="2898"/>
                  </a:lnTo>
                  <a:lnTo>
                    <a:pt x="1035" y="2976"/>
                  </a:lnTo>
                  <a:lnTo>
                    <a:pt x="1061" y="3079"/>
                  </a:lnTo>
                  <a:lnTo>
                    <a:pt x="1061" y="3157"/>
                  </a:lnTo>
                  <a:lnTo>
                    <a:pt x="1061" y="5977"/>
                  </a:lnTo>
                  <a:lnTo>
                    <a:pt x="1061" y="5977"/>
                  </a:lnTo>
                  <a:lnTo>
                    <a:pt x="1061" y="6080"/>
                  </a:lnTo>
                  <a:lnTo>
                    <a:pt x="1035" y="6158"/>
                  </a:lnTo>
                  <a:lnTo>
                    <a:pt x="983" y="6236"/>
                  </a:lnTo>
                  <a:lnTo>
                    <a:pt x="931" y="6313"/>
                  </a:lnTo>
                  <a:lnTo>
                    <a:pt x="854" y="6365"/>
                  </a:lnTo>
                  <a:lnTo>
                    <a:pt x="776" y="6417"/>
                  </a:lnTo>
                  <a:lnTo>
                    <a:pt x="699" y="6443"/>
                  </a:lnTo>
                  <a:lnTo>
                    <a:pt x="621" y="6443"/>
                  </a:lnTo>
                  <a:lnTo>
                    <a:pt x="0" y="6443"/>
                  </a:lnTo>
                  <a:lnTo>
                    <a:pt x="0" y="2717"/>
                  </a:lnTo>
                  <a:close/>
                  <a:moveTo>
                    <a:pt x="0" y="1"/>
                  </a:moveTo>
                  <a:lnTo>
                    <a:pt x="621" y="1"/>
                  </a:lnTo>
                  <a:lnTo>
                    <a:pt x="621" y="1"/>
                  </a:lnTo>
                  <a:lnTo>
                    <a:pt x="699" y="1"/>
                  </a:lnTo>
                  <a:lnTo>
                    <a:pt x="776" y="26"/>
                  </a:lnTo>
                  <a:lnTo>
                    <a:pt x="854" y="78"/>
                  </a:lnTo>
                  <a:lnTo>
                    <a:pt x="931" y="130"/>
                  </a:lnTo>
                  <a:lnTo>
                    <a:pt x="983" y="208"/>
                  </a:lnTo>
                  <a:lnTo>
                    <a:pt x="1035" y="285"/>
                  </a:lnTo>
                  <a:lnTo>
                    <a:pt x="1061" y="363"/>
                  </a:lnTo>
                  <a:lnTo>
                    <a:pt x="1061" y="466"/>
                  </a:lnTo>
                  <a:lnTo>
                    <a:pt x="1061" y="1139"/>
                  </a:lnTo>
                  <a:lnTo>
                    <a:pt x="1061" y="1139"/>
                  </a:lnTo>
                  <a:lnTo>
                    <a:pt x="1061" y="1242"/>
                  </a:lnTo>
                  <a:lnTo>
                    <a:pt x="1035" y="1320"/>
                  </a:lnTo>
                  <a:lnTo>
                    <a:pt x="983" y="1398"/>
                  </a:lnTo>
                  <a:lnTo>
                    <a:pt x="931" y="1475"/>
                  </a:lnTo>
                  <a:lnTo>
                    <a:pt x="854" y="1527"/>
                  </a:lnTo>
                  <a:lnTo>
                    <a:pt x="776" y="1579"/>
                  </a:lnTo>
                  <a:lnTo>
                    <a:pt x="699" y="1605"/>
                  </a:lnTo>
                  <a:lnTo>
                    <a:pt x="621" y="1605"/>
                  </a:lnTo>
                  <a:lnTo>
                    <a:pt x="0" y="16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26"/>
            <p:cNvSpPr/>
            <p:nvPr/>
          </p:nvSpPr>
          <p:spPr>
            <a:xfrm>
              <a:off x="6401425" y="4095100"/>
              <a:ext cx="186300" cy="236100"/>
            </a:xfrm>
            <a:custGeom>
              <a:rect b="b" l="l" r="r" t="t"/>
              <a:pathLst>
                <a:path extrusionOk="0" h="9444" w="7452">
                  <a:moveTo>
                    <a:pt x="906" y="9444"/>
                  </a:moveTo>
                  <a:lnTo>
                    <a:pt x="6520" y="9444"/>
                  </a:lnTo>
                  <a:lnTo>
                    <a:pt x="6520" y="9444"/>
                  </a:lnTo>
                  <a:lnTo>
                    <a:pt x="6727" y="9418"/>
                  </a:lnTo>
                  <a:lnTo>
                    <a:pt x="6882" y="9366"/>
                  </a:lnTo>
                  <a:lnTo>
                    <a:pt x="7037" y="9289"/>
                  </a:lnTo>
                  <a:lnTo>
                    <a:pt x="7167" y="9185"/>
                  </a:lnTo>
                  <a:lnTo>
                    <a:pt x="7296" y="9056"/>
                  </a:lnTo>
                  <a:lnTo>
                    <a:pt x="7374" y="8901"/>
                  </a:lnTo>
                  <a:lnTo>
                    <a:pt x="7425" y="8720"/>
                  </a:lnTo>
                  <a:lnTo>
                    <a:pt x="7451" y="8538"/>
                  </a:lnTo>
                  <a:lnTo>
                    <a:pt x="7451" y="906"/>
                  </a:lnTo>
                  <a:lnTo>
                    <a:pt x="7451" y="906"/>
                  </a:lnTo>
                  <a:lnTo>
                    <a:pt x="7425" y="725"/>
                  </a:lnTo>
                  <a:lnTo>
                    <a:pt x="7374" y="544"/>
                  </a:lnTo>
                  <a:lnTo>
                    <a:pt x="7296" y="389"/>
                  </a:lnTo>
                  <a:lnTo>
                    <a:pt x="7167" y="260"/>
                  </a:lnTo>
                  <a:lnTo>
                    <a:pt x="7037" y="156"/>
                  </a:lnTo>
                  <a:lnTo>
                    <a:pt x="6882" y="79"/>
                  </a:lnTo>
                  <a:lnTo>
                    <a:pt x="6727" y="27"/>
                  </a:lnTo>
                  <a:lnTo>
                    <a:pt x="6520" y="1"/>
                  </a:lnTo>
                  <a:lnTo>
                    <a:pt x="906" y="1"/>
                  </a:lnTo>
                  <a:lnTo>
                    <a:pt x="906" y="1"/>
                  </a:lnTo>
                  <a:lnTo>
                    <a:pt x="725" y="27"/>
                  </a:lnTo>
                  <a:lnTo>
                    <a:pt x="544" y="79"/>
                  </a:lnTo>
                  <a:lnTo>
                    <a:pt x="388" y="156"/>
                  </a:lnTo>
                  <a:lnTo>
                    <a:pt x="259" y="260"/>
                  </a:lnTo>
                  <a:lnTo>
                    <a:pt x="156" y="389"/>
                  </a:lnTo>
                  <a:lnTo>
                    <a:pt x="78" y="544"/>
                  </a:lnTo>
                  <a:lnTo>
                    <a:pt x="0" y="725"/>
                  </a:lnTo>
                  <a:lnTo>
                    <a:pt x="0" y="906"/>
                  </a:lnTo>
                  <a:lnTo>
                    <a:pt x="0" y="8538"/>
                  </a:lnTo>
                  <a:lnTo>
                    <a:pt x="0" y="8538"/>
                  </a:lnTo>
                  <a:lnTo>
                    <a:pt x="0" y="8720"/>
                  </a:lnTo>
                  <a:lnTo>
                    <a:pt x="78" y="8901"/>
                  </a:lnTo>
                  <a:lnTo>
                    <a:pt x="156" y="9056"/>
                  </a:lnTo>
                  <a:lnTo>
                    <a:pt x="259" y="9185"/>
                  </a:lnTo>
                  <a:lnTo>
                    <a:pt x="388" y="9289"/>
                  </a:lnTo>
                  <a:lnTo>
                    <a:pt x="544" y="9366"/>
                  </a:lnTo>
                  <a:lnTo>
                    <a:pt x="725" y="9418"/>
                  </a:lnTo>
                  <a:lnTo>
                    <a:pt x="906" y="9444"/>
                  </a:lnTo>
                  <a:lnTo>
                    <a:pt x="906" y="944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26"/>
            <p:cNvSpPr/>
            <p:nvPr/>
          </p:nvSpPr>
          <p:spPr>
            <a:xfrm>
              <a:off x="6424050" y="4117100"/>
              <a:ext cx="140375" cy="190825"/>
            </a:xfrm>
            <a:custGeom>
              <a:rect b="b" l="l" r="r" t="t"/>
              <a:pathLst>
                <a:path extrusionOk="0" h="7633" w="5615">
                  <a:moveTo>
                    <a:pt x="260" y="1"/>
                  </a:moveTo>
                  <a:lnTo>
                    <a:pt x="5382" y="1"/>
                  </a:lnTo>
                  <a:lnTo>
                    <a:pt x="5382" y="1"/>
                  </a:lnTo>
                  <a:lnTo>
                    <a:pt x="5486" y="26"/>
                  </a:lnTo>
                  <a:lnTo>
                    <a:pt x="5563" y="78"/>
                  </a:lnTo>
                  <a:lnTo>
                    <a:pt x="5615" y="156"/>
                  </a:lnTo>
                  <a:lnTo>
                    <a:pt x="5615" y="259"/>
                  </a:lnTo>
                  <a:lnTo>
                    <a:pt x="5615" y="7374"/>
                  </a:lnTo>
                  <a:lnTo>
                    <a:pt x="5615" y="7374"/>
                  </a:lnTo>
                  <a:lnTo>
                    <a:pt x="5615" y="7477"/>
                  </a:lnTo>
                  <a:lnTo>
                    <a:pt x="5563" y="7555"/>
                  </a:lnTo>
                  <a:lnTo>
                    <a:pt x="5486" y="7607"/>
                  </a:lnTo>
                  <a:lnTo>
                    <a:pt x="5382" y="7633"/>
                  </a:lnTo>
                  <a:lnTo>
                    <a:pt x="260" y="7633"/>
                  </a:lnTo>
                  <a:lnTo>
                    <a:pt x="260" y="7633"/>
                  </a:lnTo>
                  <a:lnTo>
                    <a:pt x="156" y="7607"/>
                  </a:lnTo>
                  <a:lnTo>
                    <a:pt x="78" y="7555"/>
                  </a:lnTo>
                  <a:lnTo>
                    <a:pt x="27" y="7477"/>
                  </a:lnTo>
                  <a:lnTo>
                    <a:pt x="1" y="7374"/>
                  </a:lnTo>
                  <a:lnTo>
                    <a:pt x="1" y="259"/>
                  </a:lnTo>
                  <a:lnTo>
                    <a:pt x="1" y="259"/>
                  </a:lnTo>
                  <a:lnTo>
                    <a:pt x="27" y="156"/>
                  </a:lnTo>
                  <a:lnTo>
                    <a:pt x="78" y="78"/>
                  </a:lnTo>
                  <a:lnTo>
                    <a:pt x="156" y="26"/>
                  </a:lnTo>
                  <a:lnTo>
                    <a:pt x="260" y="1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26"/>
            <p:cNvSpPr/>
            <p:nvPr/>
          </p:nvSpPr>
          <p:spPr>
            <a:xfrm>
              <a:off x="6224200" y="4009100"/>
              <a:ext cx="391975" cy="402300"/>
            </a:xfrm>
            <a:custGeom>
              <a:rect b="b" l="l" r="r" t="t"/>
              <a:pathLst>
                <a:path extrusionOk="0" h="16092" w="15679">
                  <a:moveTo>
                    <a:pt x="15006" y="5148"/>
                  </a:moveTo>
                  <a:lnTo>
                    <a:pt x="15084" y="5174"/>
                  </a:lnTo>
                  <a:lnTo>
                    <a:pt x="15161" y="5226"/>
                  </a:lnTo>
                  <a:lnTo>
                    <a:pt x="15187" y="5278"/>
                  </a:lnTo>
                  <a:lnTo>
                    <a:pt x="15213" y="5381"/>
                  </a:lnTo>
                  <a:lnTo>
                    <a:pt x="15213" y="6054"/>
                  </a:lnTo>
                  <a:lnTo>
                    <a:pt x="15187" y="6157"/>
                  </a:lnTo>
                  <a:lnTo>
                    <a:pt x="15161" y="6209"/>
                  </a:lnTo>
                  <a:lnTo>
                    <a:pt x="15084" y="6261"/>
                  </a:lnTo>
                  <a:lnTo>
                    <a:pt x="15006" y="6287"/>
                  </a:lnTo>
                  <a:lnTo>
                    <a:pt x="14773" y="6287"/>
                  </a:lnTo>
                  <a:lnTo>
                    <a:pt x="14773" y="5148"/>
                  </a:lnTo>
                  <a:close/>
                  <a:moveTo>
                    <a:pt x="10815" y="6882"/>
                  </a:moveTo>
                  <a:lnTo>
                    <a:pt x="10530" y="6908"/>
                  </a:lnTo>
                  <a:lnTo>
                    <a:pt x="10246" y="6934"/>
                  </a:lnTo>
                  <a:lnTo>
                    <a:pt x="9987" y="7011"/>
                  </a:lnTo>
                  <a:lnTo>
                    <a:pt x="9728" y="7089"/>
                  </a:lnTo>
                  <a:lnTo>
                    <a:pt x="9470" y="7218"/>
                  </a:lnTo>
                  <a:lnTo>
                    <a:pt x="9211" y="7347"/>
                  </a:lnTo>
                  <a:lnTo>
                    <a:pt x="9004" y="7503"/>
                  </a:lnTo>
                  <a:lnTo>
                    <a:pt x="8771" y="7684"/>
                  </a:lnTo>
                  <a:lnTo>
                    <a:pt x="8719" y="7761"/>
                  </a:lnTo>
                  <a:lnTo>
                    <a:pt x="8719" y="7865"/>
                  </a:lnTo>
                  <a:lnTo>
                    <a:pt x="8719" y="7943"/>
                  </a:lnTo>
                  <a:lnTo>
                    <a:pt x="8771" y="8020"/>
                  </a:lnTo>
                  <a:lnTo>
                    <a:pt x="8849" y="8072"/>
                  </a:lnTo>
                  <a:lnTo>
                    <a:pt x="8926" y="8098"/>
                  </a:lnTo>
                  <a:lnTo>
                    <a:pt x="9030" y="8098"/>
                  </a:lnTo>
                  <a:lnTo>
                    <a:pt x="9107" y="8046"/>
                  </a:lnTo>
                  <a:lnTo>
                    <a:pt x="9288" y="7891"/>
                  </a:lnTo>
                  <a:lnTo>
                    <a:pt x="9470" y="7736"/>
                  </a:lnTo>
                  <a:lnTo>
                    <a:pt x="9677" y="7632"/>
                  </a:lnTo>
                  <a:lnTo>
                    <a:pt x="9883" y="7529"/>
                  </a:lnTo>
                  <a:lnTo>
                    <a:pt x="10116" y="7451"/>
                  </a:lnTo>
                  <a:lnTo>
                    <a:pt x="10323" y="7399"/>
                  </a:lnTo>
                  <a:lnTo>
                    <a:pt x="10556" y="7373"/>
                  </a:lnTo>
                  <a:lnTo>
                    <a:pt x="10815" y="7347"/>
                  </a:lnTo>
                  <a:lnTo>
                    <a:pt x="11048" y="7373"/>
                  </a:lnTo>
                  <a:lnTo>
                    <a:pt x="11281" y="7399"/>
                  </a:lnTo>
                  <a:lnTo>
                    <a:pt x="11513" y="7451"/>
                  </a:lnTo>
                  <a:lnTo>
                    <a:pt x="11720" y="7529"/>
                  </a:lnTo>
                  <a:lnTo>
                    <a:pt x="11927" y="7632"/>
                  </a:lnTo>
                  <a:lnTo>
                    <a:pt x="12134" y="7736"/>
                  </a:lnTo>
                  <a:lnTo>
                    <a:pt x="12341" y="7891"/>
                  </a:lnTo>
                  <a:lnTo>
                    <a:pt x="12522" y="8046"/>
                  </a:lnTo>
                  <a:lnTo>
                    <a:pt x="12600" y="8098"/>
                  </a:lnTo>
                  <a:lnTo>
                    <a:pt x="12678" y="8098"/>
                  </a:lnTo>
                  <a:lnTo>
                    <a:pt x="12755" y="8072"/>
                  </a:lnTo>
                  <a:lnTo>
                    <a:pt x="12833" y="8020"/>
                  </a:lnTo>
                  <a:lnTo>
                    <a:pt x="12885" y="7943"/>
                  </a:lnTo>
                  <a:lnTo>
                    <a:pt x="12910" y="7865"/>
                  </a:lnTo>
                  <a:lnTo>
                    <a:pt x="12885" y="7761"/>
                  </a:lnTo>
                  <a:lnTo>
                    <a:pt x="12833" y="7684"/>
                  </a:lnTo>
                  <a:lnTo>
                    <a:pt x="12626" y="7503"/>
                  </a:lnTo>
                  <a:lnTo>
                    <a:pt x="12393" y="7347"/>
                  </a:lnTo>
                  <a:lnTo>
                    <a:pt x="12160" y="7218"/>
                  </a:lnTo>
                  <a:lnTo>
                    <a:pt x="11901" y="7089"/>
                  </a:lnTo>
                  <a:lnTo>
                    <a:pt x="11643" y="7011"/>
                  </a:lnTo>
                  <a:lnTo>
                    <a:pt x="11384" y="6934"/>
                  </a:lnTo>
                  <a:lnTo>
                    <a:pt x="11099" y="6908"/>
                  </a:lnTo>
                  <a:lnTo>
                    <a:pt x="10815" y="6882"/>
                  </a:lnTo>
                  <a:close/>
                  <a:moveTo>
                    <a:pt x="2821" y="8175"/>
                  </a:moveTo>
                  <a:lnTo>
                    <a:pt x="2821" y="8719"/>
                  </a:lnTo>
                  <a:lnTo>
                    <a:pt x="1398" y="8719"/>
                  </a:lnTo>
                  <a:lnTo>
                    <a:pt x="1398" y="8175"/>
                  </a:lnTo>
                  <a:close/>
                  <a:moveTo>
                    <a:pt x="5666" y="8175"/>
                  </a:moveTo>
                  <a:lnTo>
                    <a:pt x="5666" y="8719"/>
                  </a:lnTo>
                  <a:lnTo>
                    <a:pt x="4244" y="8719"/>
                  </a:lnTo>
                  <a:lnTo>
                    <a:pt x="4244" y="8175"/>
                  </a:lnTo>
                  <a:close/>
                  <a:moveTo>
                    <a:pt x="10815" y="7813"/>
                  </a:moveTo>
                  <a:lnTo>
                    <a:pt x="10608" y="7839"/>
                  </a:lnTo>
                  <a:lnTo>
                    <a:pt x="10427" y="7865"/>
                  </a:lnTo>
                  <a:lnTo>
                    <a:pt x="10246" y="7891"/>
                  </a:lnTo>
                  <a:lnTo>
                    <a:pt x="10065" y="7968"/>
                  </a:lnTo>
                  <a:lnTo>
                    <a:pt x="9883" y="8046"/>
                  </a:lnTo>
                  <a:lnTo>
                    <a:pt x="9728" y="8149"/>
                  </a:lnTo>
                  <a:lnTo>
                    <a:pt x="9573" y="8253"/>
                  </a:lnTo>
                  <a:lnTo>
                    <a:pt x="9418" y="8382"/>
                  </a:lnTo>
                  <a:lnTo>
                    <a:pt x="9366" y="8460"/>
                  </a:lnTo>
                  <a:lnTo>
                    <a:pt x="9366" y="8538"/>
                  </a:lnTo>
                  <a:lnTo>
                    <a:pt x="9366" y="8615"/>
                  </a:lnTo>
                  <a:lnTo>
                    <a:pt x="9418" y="8719"/>
                  </a:lnTo>
                  <a:lnTo>
                    <a:pt x="9495" y="8770"/>
                  </a:lnTo>
                  <a:lnTo>
                    <a:pt x="9677" y="8770"/>
                  </a:lnTo>
                  <a:lnTo>
                    <a:pt x="9754" y="8719"/>
                  </a:lnTo>
                  <a:lnTo>
                    <a:pt x="9987" y="8538"/>
                  </a:lnTo>
                  <a:lnTo>
                    <a:pt x="10246" y="8408"/>
                  </a:lnTo>
                  <a:lnTo>
                    <a:pt x="10504" y="8331"/>
                  </a:lnTo>
                  <a:lnTo>
                    <a:pt x="10815" y="8305"/>
                  </a:lnTo>
                  <a:lnTo>
                    <a:pt x="11099" y="8331"/>
                  </a:lnTo>
                  <a:lnTo>
                    <a:pt x="11384" y="8408"/>
                  </a:lnTo>
                  <a:lnTo>
                    <a:pt x="11643" y="8538"/>
                  </a:lnTo>
                  <a:lnTo>
                    <a:pt x="11850" y="8719"/>
                  </a:lnTo>
                  <a:lnTo>
                    <a:pt x="11953" y="8770"/>
                  </a:lnTo>
                  <a:lnTo>
                    <a:pt x="12108" y="8770"/>
                  </a:lnTo>
                  <a:lnTo>
                    <a:pt x="12186" y="8719"/>
                  </a:lnTo>
                  <a:lnTo>
                    <a:pt x="12238" y="8615"/>
                  </a:lnTo>
                  <a:lnTo>
                    <a:pt x="12264" y="8538"/>
                  </a:lnTo>
                  <a:lnTo>
                    <a:pt x="12238" y="8460"/>
                  </a:lnTo>
                  <a:lnTo>
                    <a:pt x="12186" y="8382"/>
                  </a:lnTo>
                  <a:lnTo>
                    <a:pt x="12057" y="8253"/>
                  </a:lnTo>
                  <a:lnTo>
                    <a:pt x="11901" y="8149"/>
                  </a:lnTo>
                  <a:lnTo>
                    <a:pt x="11720" y="8046"/>
                  </a:lnTo>
                  <a:lnTo>
                    <a:pt x="11539" y="7968"/>
                  </a:lnTo>
                  <a:lnTo>
                    <a:pt x="11384" y="7891"/>
                  </a:lnTo>
                  <a:lnTo>
                    <a:pt x="11203" y="7865"/>
                  </a:lnTo>
                  <a:lnTo>
                    <a:pt x="10996" y="7839"/>
                  </a:lnTo>
                  <a:lnTo>
                    <a:pt x="10815" y="7813"/>
                  </a:lnTo>
                  <a:close/>
                  <a:moveTo>
                    <a:pt x="1320" y="7710"/>
                  </a:moveTo>
                  <a:lnTo>
                    <a:pt x="1217" y="7736"/>
                  </a:lnTo>
                  <a:lnTo>
                    <a:pt x="1139" y="7787"/>
                  </a:lnTo>
                  <a:lnTo>
                    <a:pt x="1087" y="7839"/>
                  </a:lnTo>
                  <a:lnTo>
                    <a:pt x="1010" y="7917"/>
                  </a:lnTo>
                  <a:lnTo>
                    <a:pt x="984" y="7994"/>
                  </a:lnTo>
                  <a:lnTo>
                    <a:pt x="932" y="8072"/>
                  </a:lnTo>
                  <a:lnTo>
                    <a:pt x="932" y="8175"/>
                  </a:lnTo>
                  <a:lnTo>
                    <a:pt x="932" y="8719"/>
                  </a:lnTo>
                  <a:lnTo>
                    <a:pt x="932" y="8822"/>
                  </a:lnTo>
                  <a:lnTo>
                    <a:pt x="984" y="8900"/>
                  </a:lnTo>
                  <a:lnTo>
                    <a:pt x="1010" y="8977"/>
                  </a:lnTo>
                  <a:lnTo>
                    <a:pt x="1087" y="9055"/>
                  </a:lnTo>
                  <a:lnTo>
                    <a:pt x="1139" y="9107"/>
                  </a:lnTo>
                  <a:lnTo>
                    <a:pt x="1217" y="9158"/>
                  </a:lnTo>
                  <a:lnTo>
                    <a:pt x="1320" y="9184"/>
                  </a:lnTo>
                  <a:lnTo>
                    <a:pt x="1424" y="9210"/>
                  </a:lnTo>
                  <a:lnTo>
                    <a:pt x="2821" y="9210"/>
                  </a:lnTo>
                  <a:lnTo>
                    <a:pt x="2924" y="9184"/>
                  </a:lnTo>
                  <a:lnTo>
                    <a:pt x="3002" y="9158"/>
                  </a:lnTo>
                  <a:lnTo>
                    <a:pt x="3105" y="9107"/>
                  </a:lnTo>
                  <a:lnTo>
                    <a:pt x="3157" y="9055"/>
                  </a:lnTo>
                  <a:lnTo>
                    <a:pt x="3235" y="8977"/>
                  </a:lnTo>
                  <a:lnTo>
                    <a:pt x="3260" y="8900"/>
                  </a:lnTo>
                  <a:lnTo>
                    <a:pt x="3286" y="8822"/>
                  </a:lnTo>
                  <a:lnTo>
                    <a:pt x="3312" y="8719"/>
                  </a:lnTo>
                  <a:lnTo>
                    <a:pt x="3312" y="8175"/>
                  </a:lnTo>
                  <a:lnTo>
                    <a:pt x="3286" y="8072"/>
                  </a:lnTo>
                  <a:lnTo>
                    <a:pt x="3260" y="7994"/>
                  </a:lnTo>
                  <a:lnTo>
                    <a:pt x="3235" y="7917"/>
                  </a:lnTo>
                  <a:lnTo>
                    <a:pt x="3157" y="7839"/>
                  </a:lnTo>
                  <a:lnTo>
                    <a:pt x="3105" y="7787"/>
                  </a:lnTo>
                  <a:lnTo>
                    <a:pt x="3002" y="7736"/>
                  </a:lnTo>
                  <a:lnTo>
                    <a:pt x="2924" y="7710"/>
                  </a:lnTo>
                  <a:close/>
                  <a:moveTo>
                    <a:pt x="4140" y="7710"/>
                  </a:moveTo>
                  <a:lnTo>
                    <a:pt x="4062" y="7736"/>
                  </a:lnTo>
                  <a:lnTo>
                    <a:pt x="3985" y="7787"/>
                  </a:lnTo>
                  <a:lnTo>
                    <a:pt x="3907" y="7839"/>
                  </a:lnTo>
                  <a:lnTo>
                    <a:pt x="3855" y="7917"/>
                  </a:lnTo>
                  <a:lnTo>
                    <a:pt x="3804" y="7994"/>
                  </a:lnTo>
                  <a:lnTo>
                    <a:pt x="3778" y="8072"/>
                  </a:lnTo>
                  <a:lnTo>
                    <a:pt x="3778" y="8175"/>
                  </a:lnTo>
                  <a:lnTo>
                    <a:pt x="3778" y="8719"/>
                  </a:lnTo>
                  <a:lnTo>
                    <a:pt x="3778" y="8822"/>
                  </a:lnTo>
                  <a:lnTo>
                    <a:pt x="3804" y="8900"/>
                  </a:lnTo>
                  <a:lnTo>
                    <a:pt x="3855" y="8977"/>
                  </a:lnTo>
                  <a:lnTo>
                    <a:pt x="3907" y="9055"/>
                  </a:lnTo>
                  <a:lnTo>
                    <a:pt x="3985" y="9107"/>
                  </a:lnTo>
                  <a:lnTo>
                    <a:pt x="4062" y="9158"/>
                  </a:lnTo>
                  <a:lnTo>
                    <a:pt x="4140" y="9184"/>
                  </a:lnTo>
                  <a:lnTo>
                    <a:pt x="4244" y="9210"/>
                  </a:lnTo>
                  <a:lnTo>
                    <a:pt x="5666" y="9210"/>
                  </a:lnTo>
                  <a:lnTo>
                    <a:pt x="5744" y="9184"/>
                  </a:lnTo>
                  <a:lnTo>
                    <a:pt x="5848" y="9158"/>
                  </a:lnTo>
                  <a:lnTo>
                    <a:pt x="5925" y="9107"/>
                  </a:lnTo>
                  <a:lnTo>
                    <a:pt x="6003" y="9055"/>
                  </a:lnTo>
                  <a:lnTo>
                    <a:pt x="6055" y="8977"/>
                  </a:lnTo>
                  <a:lnTo>
                    <a:pt x="6106" y="8900"/>
                  </a:lnTo>
                  <a:lnTo>
                    <a:pt x="6132" y="8822"/>
                  </a:lnTo>
                  <a:lnTo>
                    <a:pt x="6132" y="8719"/>
                  </a:lnTo>
                  <a:lnTo>
                    <a:pt x="6132" y="8175"/>
                  </a:lnTo>
                  <a:lnTo>
                    <a:pt x="6132" y="8072"/>
                  </a:lnTo>
                  <a:lnTo>
                    <a:pt x="6106" y="7994"/>
                  </a:lnTo>
                  <a:lnTo>
                    <a:pt x="6055" y="7917"/>
                  </a:lnTo>
                  <a:lnTo>
                    <a:pt x="6003" y="7839"/>
                  </a:lnTo>
                  <a:lnTo>
                    <a:pt x="5925" y="7787"/>
                  </a:lnTo>
                  <a:lnTo>
                    <a:pt x="5848" y="7736"/>
                  </a:lnTo>
                  <a:lnTo>
                    <a:pt x="5744" y="7710"/>
                  </a:lnTo>
                  <a:close/>
                  <a:moveTo>
                    <a:pt x="10815" y="8667"/>
                  </a:moveTo>
                  <a:lnTo>
                    <a:pt x="10582" y="8693"/>
                  </a:lnTo>
                  <a:lnTo>
                    <a:pt x="10375" y="8745"/>
                  </a:lnTo>
                  <a:lnTo>
                    <a:pt x="10194" y="8848"/>
                  </a:lnTo>
                  <a:lnTo>
                    <a:pt x="10013" y="8977"/>
                  </a:lnTo>
                  <a:lnTo>
                    <a:pt x="9961" y="9055"/>
                  </a:lnTo>
                  <a:lnTo>
                    <a:pt x="9935" y="9158"/>
                  </a:lnTo>
                  <a:lnTo>
                    <a:pt x="9961" y="9236"/>
                  </a:lnTo>
                  <a:lnTo>
                    <a:pt x="10013" y="9314"/>
                  </a:lnTo>
                  <a:lnTo>
                    <a:pt x="10090" y="9365"/>
                  </a:lnTo>
                  <a:lnTo>
                    <a:pt x="10168" y="9391"/>
                  </a:lnTo>
                  <a:lnTo>
                    <a:pt x="10272" y="9365"/>
                  </a:lnTo>
                  <a:lnTo>
                    <a:pt x="10349" y="9340"/>
                  </a:lnTo>
                  <a:lnTo>
                    <a:pt x="10453" y="9236"/>
                  </a:lnTo>
                  <a:lnTo>
                    <a:pt x="10556" y="9184"/>
                  </a:lnTo>
                  <a:lnTo>
                    <a:pt x="10685" y="9158"/>
                  </a:lnTo>
                  <a:lnTo>
                    <a:pt x="10815" y="9133"/>
                  </a:lnTo>
                  <a:lnTo>
                    <a:pt x="10944" y="9158"/>
                  </a:lnTo>
                  <a:lnTo>
                    <a:pt x="11074" y="9184"/>
                  </a:lnTo>
                  <a:lnTo>
                    <a:pt x="11177" y="9236"/>
                  </a:lnTo>
                  <a:lnTo>
                    <a:pt x="11281" y="9340"/>
                  </a:lnTo>
                  <a:lnTo>
                    <a:pt x="11358" y="9365"/>
                  </a:lnTo>
                  <a:lnTo>
                    <a:pt x="11436" y="9391"/>
                  </a:lnTo>
                  <a:lnTo>
                    <a:pt x="11539" y="9365"/>
                  </a:lnTo>
                  <a:lnTo>
                    <a:pt x="11617" y="9314"/>
                  </a:lnTo>
                  <a:lnTo>
                    <a:pt x="11669" y="9236"/>
                  </a:lnTo>
                  <a:lnTo>
                    <a:pt x="11669" y="9158"/>
                  </a:lnTo>
                  <a:lnTo>
                    <a:pt x="11643" y="9055"/>
                  </a:lnTo>
                  <a:lnTo>
                    <a:pt x="11591" y="8977"/>
                  </a:lnTo>
                  <a:lnTo>
                    <a:pt x="11436" y="8848"/>
                  </a:lnTo>
                  <a:lnTo>
                    <a:pt x="11229" y="8745"/>
                  </a:lnTo>
                  <a:lnTo>
                    <a:pt x="11022" y="8693"/>
                  </a:lnTo>
                  <a:lnTo>
                    <a:pt x="10815" y="8667"/>
                  </a:lnTo>
                  <a:close/>
                  <a:moveTo>
                    <a:pt x="2821" y="10142"/>
                  </a:moveTo>
                  <a:lnTo>
                    <a:pt x="2821" y="10685"/>
                  </a:lnTo>
                  <a:lnTo>
                    <a:pt x="1398" y="10685"/>
                  </a:lnTo>
                  <a:lnTo>
                    <a:pt x="1398" y="10142"/>
                  </a:lnTo>
                  <a:close/>
                  <a:moveTo>
                    <a:pt x="5666" y="10142"/>
                  </a:moveTo>
                  <a:lnTo>
                    <a:pt x="5666" y="10685"/>
                  </a:lnTo>
                  <a:lnTo>
                    <a:pt x="4244" y="10685"/>
                  </a:lnTo>
                  <a:lnTo>
                    <a:pt x="4244" y="10142"/>
                  </a:lnTo>
                  <a:close/>
                  <a:moveTo>
                    <a:pt x="15084" y="7865"/>
                  </a:moveTo>
                  <a:lnTo>
                    <a:pt x="15161" y="7917"/>
                  </a:lnTo>
                  <a:lnTo>
                    <a:pt x="15187" y="7994"/>
                  </a:lnTo>
                  <a:lnTo>
                    <a:pt x="15213" y="8072"/>
                  </a:lnTo>
                  <a:lnTo>
                    <a:pt x="15213" y="10892"/>
                  </a:lnTo>
                  <a:lnTo>
                    <a:pt x="15187" y="10995"/>
                  </a:lnTo>
                  <a:lnTo>
                    <a:pt x="15161" y="11073"/>
                  </a:lnTo>
                  <a:lnTo>
                    <a:pt x="15084" y="11099"/>
                  </a:lnTo>
                  <a:lnTo>
                    <a:pt x="15006" y="11125"/>
                  </a:lnTo>
                  <a:lnTo>
                    <a:pt x="14773" y="11125"/>
                  </a:lnTo>
                  <a:lnTo>
                    <a:pt x="14773" y="7865"/>
                  </a:lnTo>
                  <a:close/>
                  <a:moveTo>
                    <a:pt x="1424" y="9650"/>
                  </a:moveTo>
                  <a:lnTo>
                    <a:pt x="1320" y="9676"/>
                  </a:lnTo>
                  <a:lnTo>
                    <a:pt x="1217" y="9702"/>
                  </a:lnTo>
                  <a:lnTo>
                    <a:pt x="1139" y="9754"/>
                  </a:lnTo>
                  <a:lnTo>
                    <a:pt x="1087" y="9805"/>
                  </a:lnTo>
                  <a:lnTo>
                    <a:pt x="1010" y="9883"/>
                  </a:lnTo>
                  <a:lnTo>
                    <a:pt x="984" y="9960"/>
                  </a:lnTo>
                  <a:lnTo>
                    <a:pt x="932" y="10038"/>
                  </a:lnTo>
                  <a:lnTo>
                    <a:pt x="932" y="10142"/>
                  </a:lnTo>
                  <a:lnTo>
                    <a:pt x="932" y="10685"/>
                  </a:lnTo>
                  <a:lnTo>
                    <a:pt x="932" y="10788"/>
                  </a:lnTo>
                  <a:lnTo>
                    <a:pt x="984" y="10866"/>
                  </a:lnTo>
                  <a:lnTo>
                    <a:pt x="1010" y="10944"/>
                  </a:lnTo>
                  <a:lnTo>
                    <a:pt x="1087" y="11021"/>
                  </a:lnTo>
                  <a:lnTo>
                    <a:pt x="1139" y="11073"/>
                  </a:lnTo>
                  <a:lnTo>
                    <a:pt x="1217" y="11125"/>
                  </a:lnTo>
                  <a:lnTo>
                    <a:pt x="1320" y="11151"/>
                  </a:lnTo>
                  <a:lnTo>
                    <a:pt x="2924" y="11151"/>
                  </a:lnTo>
                  <a:lnTo>
                    <a:pt x="3002" y="11125"/>
                  </a:lnTo>
                  <a:lnTo>
                    <a:pt x="3105" y="11073"/>
                  </a:lnTo>
                  <a:lnTo>
                    <a:pt x="3157" y="11021"/>
                  </a:lnTo>
                  <a:lnTo>
                    <a:pt x="3235" y="10944"/>
                  </a:lnTo>
                  <a:lnTo>
                    <a:pt x="3260" y="10866"/>
                  </a:lnTo>
                  <a:lnTo>
                    <a:pt x="3286" y="10788"/>
                  </a:lnTo>
                  <a:lnTo>
                    <a:pt x="3312" y="10685"/>
                  </a:lnTo>
                  <a:lnTo>
                    <a:pt x="3312" y="10142"/>
                  </a:lnTo>
                  <a:lnTo>
                    <a:pt x="3286" y="10038"/>
                  </a:lnTo>
                  <a:lnTo>
                    <a:pt x="3260" y="9960"/>
                  </a:lnTo>
                  <a:lnTo>
                    <a:pt x="3235" y="9883"/>
                  </a:lnTo>
                  <a:lnTo>
                    <a:pt x="3157" y="9805"/>
                  </a:lnTo>
                  <a:lnTo>
                    <a:pt x="3105" y="9754"/>
                  </a:lnTo>
                  <a:lnTo>
                    <a:pt x="3002" y="9702"/>
                  </a:lnTo>
                  <a:lnTo>
                    <a:pt x="2924" y="9676"/>
                  </a:lnTo>
                  <a:lnTo>
                    <a:pt x="2821" y="9650"/>
                  </a:lnTo>
                  <a:close/>
                  <a:moveTo>
                    <a:pt x="4244" y="9650"/>
                  </a:moveTo>
                  <a:lnTo>
                    <a:pt x="4140" y="9676"/>
                  </a:lnTo>
                  <a:lnTo>
                    <a:pt x="4062" y="9702"/>
                  </a:lnTo>
                  <a:lnTo>
                    <a:pt x="3985" y="9754"/>
                  </a:lnTo>
                  <a:lnTo>
                    <a:pt x="3907" y="9805"/>
                  </a:lnTo>
                  <a:lnTo>
                    <a:pt x="3855" y="9883"/>
                  </a:lnTo>
                  <a:lnTo>
                    <a:pt x="3804" y="9960"/>
                  </a:lnTo>
                  <a:lnTo>
                    <a:pt x="3778" y="10038"/>
                  </a:lnTo>
                  <a:lnTo>
                    <a:pt x="3778" y="10142"/>
                  </a:lnTo>
                  <a:lnTo>
                    <a:pt x="3778" y="10685"/>
                  </a:lnTo>
                  <a:lnTo>
                    <a:pt x="3778" y="10788"/>
                  </a:lnTo>
                  <a:lnTo>
                    <a:pt x="3804" y="10866"/>
                  </a:lnTo>
                  <a:lnTo>
                    <a:pt x="3855" y="10944"/>
                  </a:lnTo>
                  <a:lnTo>
                    <a:pt x="3907" y="11021"/>
                  </a:lnTo>
                  <a:lnTo>
                    <a:pt x="3985" y="11073"/>
                  </a:lnTo>
                  <a:lnTo>
                    <a:pt x="4062" y="11125"/>
                  </a:lnTo>
                  <a:lnTo>
                    <a:pt x="4140" y="11151"/>
                  </a:lnTo>
                  <a:lnTo>
                    <a:pt x="5744" y="11151"/>
                  </a:lnTo>
                  <a:lnTo>
                    <a:pt x="5848" y="11125"/>
                  </a:lnTo>
                  <a:lnTo>
                    <a:pt x="5925" y="11073"/>
                  </a:lnTo>
                  <a:lnTo>
                    <a:pt x="6003" y="11021"/>
                  </a:lnTo>
                  <a:lnTo>
                    <a:pt x="6055" y="10944"/>
                  </a:lnTo>
                  <a:lnTo>
                    <a:pt x="6106" y="10866"/>
                  </a:lnTo>
                  <a:lnTo>
                    <a:pt x="6132" y="10788"/>
                  </a:lnTo>
                  <a:lnTo>
                    <a:pt x="6132" y="10685"/>
                  </a:lnTo>
                  <a:lnTo>
                    <a:pt x="6132" y="10142"/>
                  </a:lnTo>
                  <a:lnTo>
                    <a:pt x="6132" y="10038"/>
                  </a:lnTo>
                  <a:lnTo>
                    <a:pt x="6106" y="9960"/>
                  </a:lnTo>
                  <a:lnTo>
                    <a:pt x="6055" y="9883"/>
                  </a:lnTo>
                  <a:lnTo>
                    <a:pt x="6003" y="9805"/>
                  </a:lnTo>
                  <a:lnTo>
                    <a:pt x="5925" y="9754"/>
                  </a:lnTo>
                  <a:lnTo>
                    <a:pt x="5848" y="9702"/>
                  </a:lnTo>
                  <a:lnTo>
                    <a:pt x="5744" y="9676"/>
                  </a:lnTo>
                  <a:lnTo>
                    <a:pt x="5666" y="9650"/>
                  </a:lnTo>
                  <a:close/>
                  <a:moveTo>
                    <a:pt x="7995" y="4088"/>
                  </a:moveTo>
                  <a:lnTo>
                    <a:pt x="7917" y="4114"/>
                  </a:lnTo>
                  <a:lnTo>
                    <a:pt x="7840" y="4165"/>
                  </a:lnTo>
                  <a:lnTo>
                    <a:pt x="7788" y="4243"/>
                  </a:lnTo>
                  <a:lnTo>
                    <a:pt x="7762" y="4321"/>
                  </a:lnTo>
                  <a:lnTo>
                    <a:pt x="7762" y="7606"/>
                  </a:lnTo>
                  <a:lnTo>
                    <a:pt x="7788" y="7684"/>
                  </a:lnTo>
                  <a:lnTo>
                    <a:pt x="7840" y="7761"/>
                  </a:lnTo>
                  <a:lnTo>
                    <a:pt x="7917" y="7813"/>
                  </a:lnTo>
                  <a:lnTo>
                    <a:pt x="7995" y="7839"/>
                  </a:lnTo>
                  <a:lnTo>
                    <a:pt x="8098" y="7813"/>
                  </a:lnTo>
                  <a:lnTo>
                    <a:pt x="8176" y="7761"/>
                  </a:lnTo>
                  <a:lnTo>
                    <a:pt x="8228" y="7684"/>
                  </a:lnTo>
                  <a:lnTo>
                    <a:pt x="8228" y="7606"/>
                  </a:lnTo>
                  <a:lnTo>
                    <a:pt x="8228" y="4553"/>
                  </a:lnTo>
                  <a:lnTo>
                    <a:pt x="13376" y="4553"/>
                  </a:lnTo>
                  <a:lnTo>
                    <a:pt x="13376" y="11720"/>
                  </a:lnTo>
                  <a:lnTo>
                    <a:pt x="8228" y="11720"/>
                  </a:lnTo>
                  <a:lnTo>
                    <a:pt x="8228" y="8667"/>
                  </a:lnTo>
                  <a:lnTo>
                    <a:pt x="8228" y="8589"/>
                  </a:lnTo>
                  <a:lnTo>
                    <a:pt x="8176" y="8512"/>
                  </a:lnTo>
                  <a:lnTo>
                    <a:pt x="8098" y="8460"/>
                  </a:lnTo>
                  <a:lnTo>
                    <a:pt x="7995" y="8434"/>
                  </a:lnTo>
                  <a:lnTo>
                    <a:pt x="7917" y="8460"/>
                  </a:lnTo>
                  <a:lnTo>
                    <a:pt x="7840" y="8512"/>
                  </a:lnTo>
                  <a:lnTo>
                    <a:pt x="7788" y="8589"/>
                  </a:lnTo>
                  <a:lnTo>
                    <a:pt x="7762" y="8667"/>
                  </a:lnTo>
                  <a:lnTo>
                    <a:pt x="7762" y="11953"/>
                  </a:lnTo>
                  <a:lnTo>
                    <a:pt x="7788" y="12030"/>
                  </a:lnTo>
                  <a:lnTo>
                    <a:pt x="7840" y="12108"/>
                  </a:lnTo>
                  <a:lnTo>
                    <a:pt x="7917" y="12160"/>
                  </a:lnTo>
                  <a:lnTo>
                    <a:pt x="7995" y="12185"/>
                  </a:lnTo>
                  <a:lnTo>
                    <a:pt x="13609" y="12185"/>
                  </a:lnTo>
                  <a:lnTo>
                    <a:pt x="13712" y="12160"/>
                  </a:lnTo>
                  <a:lnTo>
                    <a:pt x="13790" y="12108"/>
                  </a:lnTo>
                  <a:lnTo>
                    <a:pt x="13842" y="12030"/>
                  </a:lnTo>
                  <a:lnTo>
                    <a:pt x="13868" y="11953"/>
                  </a:lnTo>
                  <a:lnTo>
                    <a:pt x="13868" y="4321"/>
                  </a:lnTo>
                  <a:lnTo>
                    <a:pt x="13842" y="4243"/>
                  </a:lnTo>
                  <a:lnTo>
                    <a:pt x="13790" y="4165"/>
                  </a:lnTo>
                  <a:lnTo>
                    <a:pt x="13712" y="4114"/>
                  </a:lnTo>
                  <a:lnTo>
                    <a:pt x="13609" y="4088"/>
                  </a:lnTo>
                  <a:close/>
                  <a:moveTo>
                    <a:pt x="2821" y="12108"/>
                  </a:moveTo>
                  <a:lnTo>
                    <a:pt x="2821" y="12651"/>
                  </a:lnTo>
                  <a:lnTo>
                    <a:pt x="1398" y="12651"/>
                  </a:lnTo>
                  <a:lnTo>
                    <a:pt x="1398" y="12108"/>
                  </a:lnTo>
                  <a:close/>
                  <a:moveTo>
                    <a:pt x="5666" y="12108"/>
                  </a:moveTo>
                  <a:lnTo>
                    <a:pt x="5666" y="12651"/>
                  </a:lnTo>
                  <a:lnTo>
                    <a:pt x="4244" y="12651"/>
                  </a:lnTo>
                  <a:lnTo>
                    <a:pt x="4244" y="12108"/>
                  </a:lnTo>
                  <a:close/>
                  <a:moveTo>
                    <a:pt x="13764" y="3674"/>
                  </a:moveTo>
                  <a:lnTo>
                    <a:pt x="13894" y="3725"/>
                  </a:lnTo>
                  <a:lnTo>
                    <a:pt x="13997" y="3777"/>
                  </a:lnTo>
                  <a:lnTo>
                    <a:pt x="14101" y="3881"/>
                  </a:lnTo>
                  <a:lnTo>
                    <a:pt x="14178" y="3958"/>
                  </a:lnTo>
                  <a:lnTo>
                    <a:pt x="14256" y="4088"/>
                  </a:lnTo>
                  <a:lnTo>
                    <a:pt x="14282" y="4217"/>
                  </a:lnTo>
                  <a:lnTo>
                    <a:pt x="14307" y="4346"/>
                  </a:lnTo>
                  <a:lnTo>
                    <a:pt x="14307" y="11978"/>
                  </a:lnTo>
                  <a:lnTo>
                    <a:pt x="14282" y="12108"/>
                  </a:lnTo>
                  <a:lnTo>
                    <a:pt x="14256" y="12237"/>
                  </a:lnTo>
                  <a:lnTo>
                    <a:pt x="14178" y="12341"/>
                  </a:lnTo>
                  <a:lnTo>
                    <a:pt x="14101" y="12444"/>
                  </a:lnTo>
                  <a:lnTo>
                    <a:pt x="13997" y="12548"/>
                  </a:lnTo>
                  <a:lnTo>
                    <a:pt x="13894" y="12599"/>
                  </a:lnTo>
                  <a:lnTo>
                    <a:pt x="13764" y="12625"/>
                  </a:lnTo>
                  <a:lnTo>
                    <a:pt x="13609" y="12651"/>
                  </a:lnTo>
                  <a:lnTo>
                    <a:pt x="7995" y="12651"/>
                  </a:lnTo>
                  <a:lnTo>
                    <a:pt x="7866" y="12625"/>
                  </a:lnTo>
                  <a:lnTo>
                    <a:pt x="7736" y="12599"/>
                  </a:lnTo>
                  <a:lnTo>
                    <a:pt x="7607" y="12548"/>
                  </a:lnTo>
                  <a:lnTo>
                    <a:pt x="7529" y="12444"/>
                  </a:lnTo>
                  <a:lnTo>
                    <a:pt x="7426" y="12341"/>
                  </a:lnTo>
                  <a:lnTo>
                    <a:pt x="7374" y="12237"/>
                  </a:lnTo>
                  <a:lnTo>
                    <a:pt x="7322" y="12108"/>
                  </a:lnTo>
                  <a:lnTo>
                    <a:pt x="7322" y="11978"/>
                  </a:lnTo>
                  <a:lnTo>
                    <a:pt x="7322" y="4346"/>
                  </a:lnTo>
                  <a:lnTo>
                    <a:pt x="7322" y="4217"/>
                  </a:lnTo>
                  <a:lnTo>
                    <a:pt x="7374" y="4088"/>
                  </a:lnTo>
                  <a:lnTo>
                    <a:pt x="7426" y="3958"/>
                  </a:lnTo>
                  <a:lnTo>
                    <a:pt x="7529" y="3881"/>
                  </a:lnTo>
                  <a:lnTo>
                    <a:pt x="7607" y="3777"/>
                  </a:lnTo>
                  <a:lnTo>
                    <a:pt x="7736" y="3725"/>
                  </a:lnTo>
                  <a:lnTo>
                    <a:pt x="7866" y="3674"/>
                  </a:lnTo>
                  <a:close/>
                  <a:moveTo>
                    <a:pt x="1424" y="11616"/>
                  </a:moveTo>
                  <a:lnTo>
                    <a:pt x="1320" y="11642"/>
                  </a:lnTo>
                  <a:lnTo>
                    <a:pt x="1217" y="11668"/>
                  </a:lnTo>
                  <a:lnTo>
                    <a:pt x="1139" y="11694"/>
                  </a:lnTo>
                  <a:lnTo>
                    <a:pt x="1087" y="11771"/>
                  </a:lnTo>
                  <a:lnTo>
                    <a:pt x="1010" y="11849"/>
                  </a:lnTo>
                  <a:lnTo>
                    <a:pt x="984" y="11927"/>
                  </a:lnTo>
                  <a:lnTo>
                    <a:pt x="932" y="12004"/>
                  </a:lnTo>
                  <a:lnTo>
                    <a:pt x="932" y="12108"/>
                  </a:lnTo>
                  <a:lnTo>
                    <a:pt x="932" y="12651"/>
                  </a:lnTo>
                  <a:lnTo>
                    <a:pt x="932" y="12729"/>
                  </a:lnTo>
                  <a:lnTo>
                    <a:pt x="984" y="12832"/>
                  </a:lnTo>
                  <a:lnTo>
                    <a:pt x="1010" y="12910"/>
                  </a:lnTo>
                  <a:lnTo>
                    <a:pt x="1087" y="12987"/>
                  </a:lnTo>
                  <a:lnTo>
                    <a:pt x="1139" y="13039"/>
                  </a:lnTo>
                  <a:lnTo>
                    <a:pt x="1217" y="13091"/>
                  </a:lnTo>
                  <a:lnTo>
                    <a:pt x="1320" y="13117"/>
                  </a:lnTo>
                  <a:lnTo>
                    <a:pt x="2924" y="13117"/>
                  </a:lnTo>
                  <a:lnTo>
                    <a:pt x="3002" y="13091"/>
                  </a:lnTo>
                  <a:lnTo>
                    <a:pt x="3105" y="13039"/>
                  </a:lnTo>
                  <a:lnTo>
                    <a:pt x="3157" y="12987"/>
                  </a:lnTo>
                  <a:lnTo>
                    <a:pt x="3235" y="12910"/>
                  </a:lnTo>
                  <a:lnTo>
                    <a:pt x="3260" y="12832"/>
                  </a:lnTo>
                  <a:lnTo>
                    <a:pt x="3286" y="12729"/>
                  </a:lnTo>
                  <a:lnTo>
                    <a:pt x="3312" y="12651"/>
                  </a:lnTo>
                  <a:lnTo>
                    <a:pt x="3312" y="12108"/>
                  </a:lnTo>
                  <a:lnTo>
                    <a:pt x="3286" y="12004"/>
                  </a:lnTo>
                  <a:lnTo>
                    <a:pt x="3260" y="11927"/>
                  </a:lnTo>
                  <a:lnTo>
                    <a:pt x="3235" y="11849"/>
                  </a:lnTo>
                  <a:lnTo>
                    <a:pt x="3157" y="11771"/>
                  </a:lnTo>
                  <a:lnTo>
                    <a:pt x="3105" y="11694"/>
                  </a:lnTo>
                  <a:lnTo>
                    <a:pt x="3002" y="11668"/>
                  </a:lnTo>
                  <a:lnTo>
                    <a:pt x="2924" y="11642"/>
                  </a:lnTo>
                  <a:lnTo>
                    <a:pt x="2821" y="11616"/>
                  </a:lnTo>
                  <a:close/>
                  <a:moveTo>
                    <a:pt x="4244" y="11616"/>
                  </a:moveTo>
                  <a:lnTo>
                    <a:pt x="4140" y="11642"/>
                  </a:lnTo>
                  <a:lnTo>
                    <a:pt x="4062" y="11668"/>
                  </a:lnTo>
                  <a:lnTo>
                    <a:pt x="3985" y="11694"/>
                  </a:lnTo>
                  <a:lnTo>
                    <a:pt x="3907" y="11771"/>
                  </a:lnTo>
                  <a:lnTo>
                    <a:pt x="3855" y="11849"/>
                  </a:lnTo>
                  <a:lnTo>
                    <a:pt x="3804" y="11927"/>
                  </a:lnTo>
                  <a:lnTo>
                    <a:pt x="3778" y="12004"/>
                  </a:lnTo>
                  <a:lnTo>
                    <a:pt x="3778" y="12108"/>
                  </a:lnTo>
                  <a:lnTo>
                    <a:pt x="3778" y="12651"/>
                  </a:lnTo>
                  <a:lnTo>
                    <a:pt x="3778" y="12729"/>
                  </a:lnTo>
                  <a:lnTo>
                    <a:pt x="3804" y="12832"/>
                  </a:lnTo>
                  <a:lnTo>
                    <a:pt x="3855" y="12910"/>
                  </a:lnTo>
                  <a:lnTo>
                    <a:pt x="3907" y="12987"/>
                  </a:lnTo>
                  <a:lnTo>
                    <a:pt x="3985" y="13039"/>
                  </a:lnTo>
                  <a:lnTo>
                    <a:pt x="4062" y="13091"/>
                  </a:lnTo>
                  <a:lnTo>
                    <a:pt x="4140" y="13117"/>
                  </a:lnTo>
                  <a:lnTo>
                    <a:pt x="5744" y="13117"/>
                  </a:lnTo>
                  <a:lnTo>
                    <a:pt x="5848" y="13091"/>
                  </a:lnTo>
                  <a:lnTo>
                    <a:pt x="5925" y="13039"/>
                  </a:lnTo>
                  <a:lnTo>
                    <a:pt x="6003" y="12987"/>
                  </a:lnTo>
                  <a:lnTo>
                    <a:pt x="6055" y="12910"/>
                  </a:lnTo>
                  <a:lnTo>
                    <a:pt x="6106" y="12832"/>
                  </a:lnTo>
                  <a:lnTo>
                    <a:pt x="6132" y="12729"/>
                  </a:lnTo>
                  <a:lnTo>
                    <a:pt x="6132" y="12651"/>
                  </a:lnTo>
                  <a:lnTo>
                    <a:pt x="6132" y="12108"/>
                  </a:lnTo>
                  <a:lnTo>
                    <a:pt x="6132" y="12004"/>
                  </a:lnTo>
                  <a:lnTo>
                    <a:pt x="6106" y="11927"/>
                  </a:lnTo>
                  <a:lnTo>
                    <a:pt x="6055" y="11849"/>
                  </a:lnTo>
                  <a:lnTo>
                    <a:pt x="6003" y="11771"/>
                  </a:lnTo>
                  <a:lnTo>
                    <a:pt x="5925" y="11694"/>
                  </a:lnTo>
                  <a:lnTo>
                    <a:pt x="5848" y="11668"/>
                  </a:lnTo>
                  <a:lnTo>
                    <a:pt x="5744" y="11642"/>
                  </a:lnTo>
                  <a:lnTo>
                    <a:pt x="5666" y="11616"/>
                  </a:lnTo>
                  <a:close/>
                  <a:moveTo>
                    <a:pt x="2821" y="14048"/>
                  </a:moveTo>
                  <a:lnTo>
                    <a:pt x="2821" y="14617"/>
                  </a:lnTo>
                  <a:lnTo>
                    <a:pt x="1398" y="14617"/>
                  </a:lnTo>
                  <a:lnTo>
                    <a:pt x="1398" y="14048"/>
                  </a:lnTo>
                  <a:close/>
                  <a:moveTo>
                    <a:pt x="5666" y="14048"/>
                  </a:moveTo>
                  <a:lnTo>
                    <a:pt x="5666" y="14617"/>
                  </a:lnTo>
                  <a:lnTo>
                    <a:pt x="4244" y="14617"/>
                  </a:lnTo>
                  <a:lnTo>
                    <a:pt x="4244" y="14048"/>
                  </a:lnTo>
                  <a:close/>
                  <a:moveTo>
                    <a:pt x="7762" y="14048"/>
                  </a:moveTo>
                  <a:lnTo>
                    <a:pt x="7762" y="14617"/>
                  </a:lnTo>
                  <a:lnTo>
                    <a:pt x="7063" y="14617"/>
                  </a:lnTo>
                  <a:lnTo>
                    <a:pt x="7063" y="14048"/>
                  </a:lnTo>
                  <a:close/>
                  <a:moveTo>
                    <a:pt x="1424" y="13582"/>
                  </a:moveTo>
                  <a:lnTo>
                    <a:pt x="1320" y="13608"/>
                  </a:lnTo>
                  <a:lnTo>
                    <a:pt x="1217" y="13634"/>
                  </a:lnTo>
                  <a:lnTo>
                    <a:pt x="1139" y="13660"/>
                  </a:lnTo>
                  <a:lnTo>
                    <a:pt x="1087" y="13738"/>
                  </a:lnTo>
                  <a:lnTo>
                    <a:pt x="1010" y="13789"/>
                  </a:lnTo>
                  <a:lnTo>
                    <a:pt x="984" y="13867"/>
                  </a:lnTo>
                  <a:lnTo>
                    <a:pt x="932" y="13971"/>
                  </a:lnTo>
                  <a:lnTo>
                    <a:pt x="932" y="14074"/>
                  </a:lnTo>
                  <a:lnTo>
                    <a:pt x="932" y="14617"/>
                  </a:lnTo>
                  <a:lnTo>
                    <a:pt x="932" y="14695"/>
                  </a:lnTo>
                  <a:lnTo>
                    <a:pt x="984" y="14798"/>
                  </a:lnTo>
                  <a:lnTo>
                    <a:pt x="1010" y="14876"/>
                  </a:lnTo>
                  <a:lnTo>
                    <a:pt x="1087" y="14954"/>
                  </a:lnTo>
                  <a:lnTo>
                    <a:pt x="1139" y="15005"/>
                  </a:lnTo>
                  <a:lnTo>
                    <a:pt x="1217" y="15057"/>
                  </a:lnTo>
                  <a:lnTo>
                    <a:pt x="1320" y="15083"/>
                  </a:lnTo>
                  <a:lnTo>
                    <a:pt x="2924" y="15083"/>
                  </a:lnTo>
                  <a:lnTo>
                    <a:pt x="3002" y="15057"/>
                  </a:lnTo>
                  <a:lnTo>
                    <a:pt x="3105" y="15005"/>
                  </a:lnTo>
                  <a:lnTo>
                    <a:pt x="3157" y="14954"/>
                  </a:lnTo>
                  <a:lnTo>
                    <a:pt x="3235" y="14876"/>
                  </a:lnTo>
                  <a:lnTo>
                    <a:pt x="3260" y="14798"/>
                  </a:lnTo>
                  <a:lnTo>
                    <a:pt x="3286" y="14695"/>
                  </a:lnTo>
                  <a:lnTo>
                    <a:pt x="3312" y="14617"/>
                  </a:lnTo>
                  <a:lnTo>
                    <a:pt x="3312" y="14074"/>
                  </a:lnTo>
                  <a:lnTo>
                    <a:pt x="3286" y="13971"/>
                  </a:lnTo>
                  <a:lnTo>
                    <a:pt x="3260" y="13867"/>
                  </a:lnTo>
                  <a:lnTo>
                    <a:pt x="3235" y="13789"/>
                  </a:lnTo>
                  <a:lnTo>
                    <a:pt x="3157" y="13738"/>
                  </a:lnTo>
                  <a:lnTo>
                    <a:pt x="3105" y="13660"/>
                  </a:lnTo>
                  <a:lnTo>
                    <a:pt x="3002" y="13634"/>
                  </a:lnTo>
                  <a:lnTo>
                    <a:pt x="2924" y="13608"/>
                  </a:lnTo>
                  <a:lnTo>
                    <a:pt x="2821" y="13582"/>
                  </a:lnTo>
                  <a:close/>
                  <a:moveTo>
                    <a:pt x="4244" y="13582"/>
                  </a:moveTo>
                  <a:lnTo>
                    <a:pt x="4140" y="13608"/>
                  </a:lnTo>
                  <a:lnTo>
                    <a:pt x="4062" y="13634"/>
                  </a:lnTo>
                  <a:lnTo>
                    <a:pt x="3985" y="13660"/>
                  </a:lnTo>
                  <a:lnTo>
                    <a:pt x="3907" y="13738"/>
                  </a:lnTo>
                  <a:lnTo>
                    <a:pt x="3855" y="13789"/>
                  </a:lnTo>
                  <a:lnTo>
                    <a:pt x="3804" y="13867"/>
                  </a:lnTo>
                  <a:lnTo>
                    <a:pt x="3778" y="13971"/>
                  </a:lnTo>
                  <a:lnTo>
                    <a:pt x="3778" y="14074"/>
                  </a:lnTo>
                  <a:lnTo>
                    <a:pt x="3778" y="14617"/>
                  </a:lnTo>
                  <a:lnTo>
                    <a:pt x="3778" y="14695"/>
                  </a:lnTo>
                  <a:lnTo>
                    <a:pt x="3804" y="14798"/>
                  </a:lnTo>
                  <a:lnTo>
                    <a:pt x="3855" y="14876"/>
                  </a:lnTo>
                  <a:lnTo>
                    <a:pt x="3907" y="14954"/>
                  </a:lnTo>
                  <a:lnTo>
                    <a:pt x="3985" y="15005"/>
                  </a:lnTo>
                  <a:lnTo>
                    <a:pt x="4062" y="15057"/>
                  </a:lnTo>
                  <a:lnTo>
                    <a:pt x="4140" y="15083"/>
                  </a:lnTo>
                  <a:lnTo>
                    <a:pt x="5744" y="15083"/>
                  </a:lnTo>
                  <a:lnTo>
                    <a:pt x="5848" y="15057"/>
                  </a:lnTo>
                  <a:lnTo>
                    <a:pt x="5925" y="15005"/>
                  </a:lnTo>
                  <a:lnTo>
                    <a:pt x="6003" y="14954"/>
                  </a:lnTo>
                  <a:lnTo>
                    <a:pt x="6055" y="14876"/>
                  </a:lnTo>
                  <a:lnTo>
                    <a:pt x="6106" y="14798"/>
                  </a:lnTo>
                  <a:lnTo>
                    <a:pt x="6132" y="14695"/>
                  </a:lnTo>
                  <a:lnTo>
                    <a:pt x="6132" y="14617"/>
                  </a:lnTo>
                  <a:lnTo>
                    <a:pt x="6132" y="14074"/>
                  </a:lnTo>
                  <a:lnTo>
                    <a:pt x="6132" y="13971"/>
                  </a:lnTo>
                  <a:lnTo>
                    <a:pt x="6106" y="13867"/>
                  </a:lnTo>
                  <a:lnTo>
                    <a:pt x="6055" y="13789"/>
                  </a:lnTo>
                  <a:lnTo>
                    <a:pt x="6003" y="13738"/>
                  </a:lnTo>
                  <a:lnTo>
                    <a:pt x="5925" y="13660"/>
                  </a:lnTo>
                  <a:lnTo>
                    <a:pt x="5848" y="13634"/>
                  </a:lnTo>
                  <a:lnTo>
                    <a:pt x="5744" y="13608"/>
                  </a:lnTo>
                  <a:lnTo>
                    <a:pt x="5666" y="13582"/>
                  </a:lnTo>
                  <a:close/>
                  <a:moveTo>
                    <a:pt x="7762" y="2665"/>
                  </a:moveTo>
                  <a:lnTo>
                    <a:pt x="7762" y="3208"/>
                  </a:lnTo>
                  <a:lnTo>
                    <a:pt x="1320" y="3208"/>
                  </a:lnTo>
                  <a:lnTo>
                    <a:pt x="1217" y="3234"/>
                  </a:lnTo>
                  <a:lnTo>
                    <a:pt x="1139" y="3286"/>
                  </a:lnTo>
                  <a:lnTo>
                    <a:pt x="1087" y="3337"/>
                  </a:lnTo>
                  <a:lnTo>
                    <a:pt x="1010" y="3415"/>
                  </a:lnTo>
                  <a:lnTo>
                    <a:pt x="984" y="3493"/>
                  </a:lnTo>
                  <a:lnTo>
                    <a:pt x="932" y="3596"/>
                  </a:lnTo>
                  <a:lnTo>
                    <a:pt x="932" y="3674"/>
                  </a:lnTo>
                  <a:lnTo>
                    <a:pt x="932" y="6675"/>
                  </a:lnTo>
                  <a:lnTo>
                    <a:pt x="932" y="6752"/>
                  </a:lnTo>
                  <a:lnTo>
                    <a:pt x="984" y="6856"/>
                  </a:lnTo>
                  <a:lnTo>
                    <a:pt x="1010" y="6934"/>
                  </a:lnTo>
                  <a:lnTo>
                    <a:pt x="1087" y="7011"/>
                  </a:lnTo>
                  <a:lnTo>
                    <a:pt x="1139" y="7063"/>
                  </a:lnTo>
                  <a:lnTo>
                    <a:pt x="1217" y="7115"/>
                  </a:lnTo>
                  <a:lnTo>
                    <a:pt x="1320" y="7141"/>
                  </a:lnTo>
                  <a:lnTo>
                    <a:pt x="4425" y="7141"/>
                  </a:lnTo>
                  <a:lnTo>
                    <a:pt x="4528" y="7115"/>
                  </a:lnTo>
                  <a:lnTo>
                    <a:pt x="4606" y="7063"/>
                  </a:lnTo>
                  <a:lnTo>
                    <a:pt x="4632" y="7011"/>
                  </a:lnTo>
                  <a:lnTo>
                    <a:pt x="4657" y="6908"/>
                  </a:lnTo>
                  <a:lnTo>
                    <a:pt x="4632" y="6804"/>
                  </a:lnTo>
                  <a:lnTo>
                    <a:pt x="4606" y="6752"/>
                  </a:lnTo>
                  <a:lnTo>
                    <a:pt x="4528" y="6701"/>
                  </a:lnTo>
                  <a:lnTo>
                    <a:pt x="4425" y="6675"/>
                  </a:lnTo>
                  <a:lnTo>
                    <a:pt x="1398" y="6675"/>
                  </a:lnTo>
                  <a:lnTo>
                    <a:pt x="1398" y="3674"/>
                  </a:lnTo>
                  <a:lnTo>
                    <a:pt x="7063" y="3674"/>
                  </a:lnTo>
                  <a:lnTo>
                    <a:pt x="6986" y="3829"/>
                  </a:lnTo>
                  <a:lnTo>
                    <a:pt x="6908" y="3984"/>
                  </a:lnTo>
                  <a:lnTo>
                    <a:pt x="6857" y="4165"/>
                  </a:lnTo>
                  <a:lnTo>
                    <a:pt x="6857" y="4346"/>
                  </a:lnTo>
                  <a:lnTo>
                    <a:pt x="6857" y="6675"/>
                  </a:lnTo>
                  <a:lnTo>
                    <a:pt x="5485" y="6675"/>
                  </a:lnTo>
                  <a:lnTo>
                    <a:pt x="5408" y="6701"/>
                  </a:lnTo>
                  <a:lnTo>
                    <a:pt x="5330" y="6752"/>
                  </a:lnTo>
                  <a:lnTo>
                    <a:pt x="5278" y="6804"/>
                  </a:lnTo>
                  <a:lnTo>
                    <a:pt x="5252" y="6908"/>
                  </a:lnTo>
                  <a:lnTo>
                    <a:pt x="5278" y="7011"/>
                  </a:lnTo>
                  <a:lnTo>
                    <a:pt x="5330" y="7063"/>
                  </a:lnTo>
                  <a:lnTo>
                    <a:pt x="5408" y="7115"/>
                  </a:lnTo>
                  <a:lnTo>
                    <a:pt x="5485" y="7141"/>
                  </a:lnTo>
                  <a:lnTo>
                    <a:pt x="6857" y="7141"/>
                  </a:lnTo>
                  <a:lnTo>
                    <a:pt x="6857" y="11978"/>
                  </a:lnTo>
                  <a:lnTo>
                    <a:pt x="6857" y="12211"/>
                  </a:lnTo>
                  <a:lnTo>
                    <a:pt x="6934" y="12418"/>
                  </a:lnTo>
                  <a:lnTo>
                    <a:pt x="7038" y="12625"/>
                  </a:lnTo>
                  <a:lnTo>
                    <a:pt x="7193" y="12780"/>
                  </a:lnTo>
                  <a:lnTo>
                    <a:pt x="7322" y="12884"/>
                  </a:lnTo>
                  <a:lnTo>
                    <a:pt x="7452" y="12987"/>
                  </a:lnTo>
                  <a:lnTo>
                    <a:pt x="7607" y="13065"/>
                  </a:lnTo>
                  <a:lnTo>
                    <a:pt x="7762" y="13091"/>
                  </a:lnTo>
                  <a:lnTo>
                    <a:pt x="7762" y="13582"/>
                  </a:lnTo>
                  <a:lnTo>
                    <a:pt x="7089" y="13582"/>
                  </a:lnTo>
                  <a:lnTo>
                    <a:pt x="6986" y="13608"/>
                  </a:lnTo>
                  <a:lnTo>
                    <a:pt x="6908" y="13634"/>
                  </a:lnTo>
                  <a:lnTo>
                    <a:pt x="6805" y="13660"/>
                  </a:lnTo>
                  <a:lnTo>
                    <a:pt x="6753" y="13738"/>
                  </a:lnTo>
                  <a:lnTo>
                    <a:pt x="6675" y="13789"/>
                  </a:lnTo>
                  <a:lnTo>
                    <a:pt x="6650" y="13867"/>
                  </a:lnTo>
                  <a:lnTo>
                    <a:pt x="6624" y="13971"/>
                  </a:lnTo>
                  <a:lnTo>
                    <a:pt x="6598" y="14074"/>
                  </a:lnTo>
                  <a:lnTo>
                    <a:pt x="6598" y="14617"/>
                  </a:lnTo>
                  <a:lnTo>
                    <a:pt x="6624" y="14695"/>
                  </a:lnTo>
                  <a:lnTo>
                    <a:pt x="6650" y="14798"/>
                  </a:lnTo>
                  <a:lnTo>
                    <a:pt x="6675" y="14876"/>
                  </a:lnTo>
                  <a:lnTo>
                    <a:pt x="6753" y="14954"/>
                  </a:lnTo>
                  <a:lnTo>
                    <a:pt x="6805" y="15005"/>
                  </a:lnTo>
                  <a:lnTo>
                    <a:pt x="6908" y="15057"/>
                  </a:lnTo>
                  <a:lnTo>
                    <a:pt x="6986" y="15083"/>
                  </a:lnTo>
                  <a:lnTo>
                    <a:pt x="7762" y="15083"/>
                  </a:lnTo>
                  <a:lnTo>
                    <a:pt x="7762" y="15626"/>
                  </a:lnTo>
                  <a:lnTo>
                    <a:pt x="777" y="15626"/>
                  </a:lnTo>
                  <a:lnTo>
                    <a:pt x="699" y="15600"/>
                  </a:lnTo>
                  <a:lnTo>
                    <a:pt x="596" y="15523"/>
                  </a:lnTo>
                  <a:lnTo>
                    <a:pt x="492" y="15393"/>
                  </a:lnTo>
                  <a:lnTo>
                    <a:pt x="466" y="15316"/>
                  </a:lnTo>
                  <a:lnTo>
                    <a:pt x="466" y="15238"/>
                  </a:lnTo>
                  <a:lnTo>
                    <a:pt x="466" y="3053"/>
                  </a:lnTo>
                  <a:lnTo>
                    <a:pt x="466" y="2975"/>
                  </a:lnTo>
                  <a:lnTo>
                    <a:pt x="492" y="2898"/>
                  </a:lnTo>
                  <a:lnTo>
                    <a:pt x="596" y="2768"/>
                  </a:lnTo>
                  <a:lnTo>
                    <a:pt x="699" y="2691"/>
                  </a:lnTo>
                  <a:lnTo>
                    <a:pt x="777" y="2665"/>
                  </a:lnTo>
                  <a:close/>
                  <a:moveTo>
                    <a:pt x="13376" y="13117"/>
                  </a:moveTo>
                  <a:lnTo>
                    <a:pt x="13376" y="15626"/>
                  </a:lnTo>
                  <a:lnTo>
                    <a:pt x="8228" y="15626"/>
                  </a:lnTo>
                  <a:lnTo>
                    <a:pt x="8228" y="13117"/>
                  </a:lnTo>
                  <a:close/>
                  <a:moveTo>
                    <a:pt x="7917" y="0"/>
                  </a:moveTo>
                  <a:lnTo>
                    <a:pt x="7840" y="52"/>
                  </a:lnTo>
                  <a:lnTo>
                    <a:pt x="7788" y="129"/>
                  </a:lnTo>
                  <a:lnTo>
                    <a:pt x="7762" y="233"/>
                  </a:lnTo>
                  <a:lnTo>
                    <a:pt x="7762" y="2199"/>
                  </a:lnTo>
                  <a:lnTo>
                    <a:pt x="673" y="2199"/>
                  </a:lnTo>
                  <a:lnTo>
                    <a:pt x="518" y="2251"/>
                  </a:lnTo>
                  <a:lnTo>
                    <a:pt x="389" y="2328"/>
                  </a:lnTo>
                  <a:lnTo>
                    <a:pt x="259" y="2432"/>
                  </a:lnTo>
                  <a:lnTo>
                    <a:pt x="156" y="2561"/>
                  </a:lnTo>
                  <a:lnTo>
                    <a:pt x="78" y="2717"/>
                  </a:lnTo>
                  <a:lnTo>
                    <a:pt x="26" y="2872"/>
                  </a:lnTo>
                  <a:lnTo>
                    <a:pt x="1" y="3053"/>
                  </a:lnTo>
                  <a:lnTo>
                    <a:pt x="1" y="15238"/>
                  </a:lnTo>
                  <a:lnTo>
                    <a:pt x="26" y="15419"/>
                  </a:lnTo>
                  <a:lnTo>
                    <a:pt x="78" y="15575"/>
                  </a:lnTo>
                  <a:lnTo>
                    <a:pt x="156" y="15730"/>
                  </a:lnTo>
                  <a:lnTo>
                    <a:pt x="259" y="15833"/>
                  </a:lnTo>
                  <a:lnTo>
                    <a:pt x="389" y="15937"/>
                  </a:lnTo>
                  <a:lnTo>
                    <a:pt x="518" y="16040"/>
                  </a:lnTo>
                  <a:lnTo>
                    <a:pt x="673" y="16066"/>
                  </a:lnTo>
                  <a:lnTo>
                    <a:pt x="854" y="16092"/>
                  </a:lnTo>
                  <a:lnTo>
                    <a:pt x="13609" y="16092"/>
                  </a:lnTo>
                  <a:lnTo>
                    <a:pt x="13712" y="16066"/>
                  </a:lnTo>
                  <a:lnTo>
                    <a:pt x="13790" y="16014"/>
                  </a:lnTo>
                  <a:lnTo>
                    <a:pt x="13842" y="15963"/>
                  </a:lnTo>
                  <a:lnTo>
                    <a:pt x="13868" y="15859"/>
                  </a:lnTo>
                  <a:lnTo>
                    <a:pt x="13868" y="13091"/>
                  </a:lnTo>
                  <a:lnTo>
                    <a:pt x="14023" y="13065"/>
                  </a:lnTo>
                  <a:lnTo>
                    <a:pt x="14178" y="12987"/>
                  </a:lnTo>
                  <a:lnTo>
                    <a:pt x="14307" y="12884"/>
                  </a:lnTo>
                  <a:lnTo>
                    <a:pt x="14437" y="12780"/>
                  </a:lnTo>
                  <a:lnTo>
                    <a:pt x="14566" y="12625"/>
                  </a:lnTo>
                  <a:lnTo>
                    <a:pt x="14670" y="12418"/>
                  </a:lnTo>
                  <a:lnTo>
                    <a:pt x="14747" y="12211"/>
                  </a:lnTo>
                  <a:lnTo>
                    <a:pt x="14773" y="11978"/>
                  </a:lnTo>
                  <a:lnTo>
                    <a:pt x="14773" y="11590"/>
                  </a:lnTo>
                  <a:lnTo>
                    <a:pt x="15135" y="11590"/>
                  </a:lnTo>
                  <a:lnTo>
                    <a:pt x="15265" y="11539"/>
                  </a:lnTo>
                  <a:lnTo>
                    <a:pt x="15394" y="11487"/>
                  </a:lnTo>
                  <a:lnTo>
                    <a:pt x="15472" y="11383"/>
                  </a:lnTo>
                  <a:lnTo>
                    <a:pt x="15575" y="11280"/>
                  </a:lnTo>
                  <a:lnTo>
                    <a:pt x="15627" y="11176"/>
                  </a:lnTo>
                  <a:lnTo>
                    <a:pt x="15679" y="11047"/>
                  </a:lnTo>
                  <a:lnTo>
                    <a:pt x="15679" y="10892"/>
                  </a:lnTo>
                  <a:lnTo>
                    <a:pt x="15679" y="8072"/>
                  </a:lnTo>
                  <a:lnTo>
                    <a:pt x="15679" y="7943"/>
                  </a:lnTo>
                  <a:lnTo>
                    <a:pt x="15627" y="7813"/>
                  </a:lnTo>
                  <a:lnTo>
                    <a:pt x="15575" y="7684"/>
                  </a:lnTo>
                  <a:lnTo>
                    <a:pt x="15472" y="7580"/>
                  </a:lnTo>
                  <a:lnTo>
                    <a:pt x="15394" y="7503"/>
                  </a:lnTo>
                  <a:lnTo>
                    <a:pt x="15265" y="7451"/>
                  </a:lnTo>
                  <a:lnTo>
                    <a:pt x="15135" y="7399"/>
                  </a:lnTo>
                  <a:lnTo>
                    <a:pt x="15006" y="7373"/>
                  </a:lnTo>
                  <a:lnTo>
                    <a:pt x="14773" y="7373"/>
                  </a:lnTo>
                  <a:lnTo>
                    <a:pt x="14773" y="6752"/>
                  </a:lnTo>
                  <a:lnTo>
                    <a:pt x="15135" y="6752"/>
                  </a:lnTo>
                  <a:lnTo>
                    <a:pt x="15265" y="6701"/>
                  </a:lnTo>
                  <a:lnTo>
                    <a:pt x="15394" y="6623"/>
                  </a:lnTo>
                  <a:lnTo>
                    <a:pt x="15472" y="6545"/>
                  </a:lnTo>
                  <a:lnTo>
                    <a:pt x="15575" y="6442"/>
                  </a:lnTo>
                  <a:lnTo>
                    <a:pt x="15627" y="6338"/>
                  </a:lnTo>
                  <a:lnTo>
                    <a:pt x="15679" y="6209"/>
                  </a:lnTo>
                  <a:lnTo>
                    <a:pt x="15679" y="6054"/>
                  </a:lnTo>
                  <a:lnTo>
                    <a:pt x="15679" y="5381"/>
                  </a:lnTo>
                  <a:lnTo>
                    <a:pt x="15679" y="5226"/>
                  </a:lnTo>
                  <a:lnTo>
                    <a:pt x="15627" y="5097"/>
                  </a:lnTo>
                  <a:lnTo>
                    <a:pt x="15575" y="4993"/>
                  </a:lnTo>
                  <a:lnTo>
                    <a:pt x="15472" y="4890"/>
                  </a:lnTo>
                  <a:lnTo>
                    <a:pt x="15394" y="4786"/>
                  </a:lnTo>
                  <a:lnTo>
                    <a:pt x="15265" y="4734"/>
                  </a:lnTo>
                  <a:lnTo>
                    <a:pt x="15135" y="4683"/>
                  </a:lnTo>
                  <a:lnTo>
                    <a:pt x="14773" y="4683"/>
                  </a:lnTo>
                  <a:lnTo>
                    <a:pt x="14773" y="4346"/>
                  </a:lnTo>
                  <a:lnTo>
                    <a:pt x="14747" y="4114"/>
                  </a:lnTo>
                  <a:lnTo>
                    <a:pt x="14670" y="3907"/>
                  </a:lnTo>
                  <a:lnTo>
                    <a:pt x="14566" y="3700"/>
                  </a:lnTo>
                  <a:lnTo>
                    <a:pt x="14437" y="3544"/>
                  </a:lnTo>
                  <a:lnTo>
                    <a:pt x="14307" y="3441"/>
                  </a:lnTo>
                  <a:lnTo>
                    <a:pt x="14178" y="3337"/>
                  </a:lnTo>
                  <a:lnTo>
                    <a:pt x="14023" y="3260"/>
                  </a:lnTo>
                  <a:lnTo>
                    <a:pt x="13868" y="3234"/>
                  </a:lnTo>
                  <a:lnTo>
                    <a:pt x="13868" y="2354"/>
                  </a:lnTo>
                  <a:lnTo>
                    <a:pt x="13842" y="2277"/>
                  </a:lnTo>
                  <a:lnTo>
                    <a:pt x="13790" y="2199"/>
                  </a:lnTo>
                  <a:lnTo>
                    <a:pt x="13712" y="2147"/>
                  </a:lnTo>
                  <a:lnTo>
                    <a:pt x="13609" y="2121"/>
                  </a:lnTo>
                  <a:lnTo>
                    <a:pt x="13531" y="2147"/>
                  </a:lnTo>
                  <a:lnTo>
                    <a:pt x="13454" y="2199"/>
                  </a:lnTo>
                  <a:lnTo>
                    <a:pt x="13402" y="2277"/>
                  </a:lnTo>
                  <a:lnTo>
                    <a:pt x="13376" y="2354"/>
                  </a:lnTo>
                  <a:lnTo>
                    <a:pt x="13376" y="3208"/>
                  </a:lnTo>
                  <a:lnTo>
                    <a:pt x="8228" y="3208"/>
                  </a:lnTo>
                  <a:lnTo>
                    <a:pt x="8228" y="466"/>
                  </a:lnTo>
                  <a:lnTo>
                    <a:pt x="13376" y="466"/>
                  </a:lnTo>
                  <a:lnTo>
                    <a:pt x="13376" y="1294"/>
                  </a:lnTo>
                  <a:lnTo>
                    <a:pt x="13402" y="1397"/>
                  </a:lnTo>
                  <a:lnTo>
                    <a:pt x="13454" y="1475"/>
                  </a:lnTo>
                  <a:lnTo>
                    <a:pt x="13531" y="1526"/>
                  </a:lnTo>
                  <a:lnTo>
                    <a:pt x="13712" y="1526"/>
                  </a:lnTo>
                  <a:lnTo>
                    <a:pt x="13790" y="1475"/>
                  </a:lnTo>
                  <a:lnTo>
                    <a:pt x="13842" y="1397"/>
                  </a:lnTo>
                  <a:lnTo>
                    <a:pt x="13868" y="1294"/>
                  </a:lnTo>
                  <a:lnTo>
                    <a:pt x="13868" y="233"/>
                  </a:lnTo>
                  <a:lnTo>
                    <a:pt x="13842" y="129"/>
                  </a:lnTo>
                  <a:lnTo>
                    <a:pt x="13790" y="52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0" name="Google Shape;3200;p26"/>
          <p:cNvGrpSpPr/>
          <p:nvPr/>
        </p:nvGrpSpPr>
        <p:grpSpPr>
          <a:xfrm>
            <a:off x="7353813" y="4047250"/>
            <a:ext cx="402325" cy="326000"/>
            <a:chOff x="6967350" y="4047250"/>
            <a:chExt cx="402325" cy="326000"/>
          </a:xfrm>
        </p:grpSpPr>
        <p:sp>
          <p:nvSpPr>
            <p:cNvPr id="3201" name="Google Shape;3201;p26"/>
            <p:cNvSpPr/>
            <p:nvPr/>
          </p:nvSpPr>
          <p:spPr>
            <a:xfrm>
              <a:off x="7011350" y="4053075"/>
              <a:ext cx="314350" cy="314350"/>
            </a:xfrm>
            <a:custGeom>
              <a:rect b="b" l="l" r="r" t="t"/>
              <a:pathLst>
                <a:path extrusionOk="0" h="12574" w="12574">
                  <a:moveTo>
                    <a:pt x="6287" y="0"/>
                  </a:moveTo>
                  <a:lnTo>
                    <a:pt x="6287" y="0"/>
                  </a:lnTo>
                  <a:lnTo>
                    <a:pt x="6494" y="26"/>
                  </a:lnTo>
                  <a:lnTo>
                    <a:pt x="6675" y="104"/>
                  </a:lnTo>
                  <a:lnTo>
                    <a:pt x="6856" y="233"/>
                  </a:lnTo>
                  <a:lnTo>
                    <a:pt x="7063" y="362"/>
                  </a:lnTo>
                  <a:lnTo>
                    <a:pt x="7425" y="647"/>
                  </a:lnTo>
                  <a:lnTo>
                    <a:pt x="7606" y="751"/>
                  </a:lnTo>
                  <a:lnTo>
                    <a:pt x="7787" y="828"/>
                  </a:lnTo>
                  <a:lnTo>
                    <a:pt x="7787" y="828"/>
                  </a:lnTo>
                  <a:lnTo>
                    <a:pt x="7994" y="854"/>
                  </a:lnTo>
                  <a:lnTo>
                    <a:pt x="8201" y="854"/>
                  </a:lnTo>
                  <a:lnTo>
                    <a:pt x="8641" y="802"/>
                  </a:lnTo>
                  <a:lnTo>
                    <a:pt x="8874" y="776"/>
                  </a:lnTo>
                  <a:lnTo>
                    <a:pt x="9081" y="776"/>
                  </a:lnTo>
                  <a:lnTo>
                    <a:pt x="9288" y="802"/>
                  </a:lnTo>
                  <a:lnTo>
                    <a:pt x="9443" y="854"/>
                  </a:lnTo>
                  <a:lnTo>
                    <a:pt x="9443" y="854"/>
                  </a:lnTo>
                  <a:lnTo>
                    <a:pt x="9598" y="983"/>
                  </a:lnTo>
                  <a:lnTo>
                    <a:pt x="9728" y="1139"/>
                  </a:lnTo>
                  <a:lnTo>
                    <a:pt x="9805" y="1346"/>
                  </a:lnTo>
                  <a:lnTo>
                    <a:pt x="9909" y="1527"/>
                  </a:lnTo>
                  <a:lnTo>
                    <a:pt x="10064" y="1941"/>
                  </a:lnTo>
                  <a:lnTo>
                    <a:pt x="10168" y="2122"/>
                  </a:lnTo>
                  <a:lnTo>
                    <a:pt x="10271" y="2277"/>
                  </a:lnTo>
                  <a:lnTo>
                    <a:pt x="10271" y="2277"/>
                  </a:lnTo>
                  <a:lnTo>
                    <a:pt x="10426" y="2406"/>
                  </a:lnTo>
                  <a:lnTo>
                    <a:pt x="10607" y="2510"/>
                  </a:lnTo>
                  <a:lnTo>
                    <a:pt x="11021" y="2665"/>
                  </a:lnTo>
                  <a:lnTo>
                    <a:pt x="11228" y="2743"/>
                  </a:lnTo>
                  <a:lnTo>
                    <a:pt x="11435" y="2846"/>
                  </a:lnTo>
                  <a:lnTo>
                    <a:pt x="11591" y="2975"/>
                  </a:lnTo>
                  <a:lnTo>
                    <a:pt x="11694" y="3105"/>
                  </a:lnTo>
                  <a:lnTo>
                    <a:pt x="11694" y="3105"/>
                  </a:lnTo>
                  <a:lnTo>
                    <a:pt x="11772" y="3286"/>
                  </a:lnTo>
                  <a:lnTo>
                    <a:pt x="11797" y="3493"/>
                  </a:lnTo>
                  <a:lnTo>
                    <a:pt x="11797" y="3700"/>
                  </a:lnTo>
                  <a:lnTo>
                    <a:pt x="11772" y="3933"/>
                  </a:lnTo>
                  <a:lnTo>
                    <a:pt x="11720" y="4373"/>
                  </a:lnTo>
                  <a:lnTo>
                    <a:pt x="11694" y="4579"/>
                  </a:lnTo>
                  <a:lnTo>
                    <a:pt x="11746" y="4786"/>
                  </a:lnTo>
                  <a:lnTo>
                    <a:pt x="11746" y="4786"/>
                  </a:lnTo>
                  <a:lnTo>
                    <a:pt x="11823" y="4968"/>
                  </a:lnTo>
                  <a:lnTo>
                    <a:pt x="11927" y="5149"/>
                  </a:lnTo>
                  <a:lnTo>
                    <a:pt x="12211" y="5511"/>
                  </a:lnTo>
                  <a:lnTo>
                    <a:pt x="12341" y="5692"/>
                  </a:lnTo>
                  <a:lnTo>
                    <a:pt x="12444" y="5899"/>
                  </a:lnTo>
                  <a:lnTo>
                    <a:pt x="12522" y="6080"/>
                  </a:lnTo>
                  <a:lnTo>
                    <a:pt x="12574" y="6287"/>
                  </a:lnTo>
                  <a:lnTo>
                    <a:pt x="12574" y="6287"/>
                  </a:lnTo>
                  <a:lnTo>
                    <a:pt x="12522" y="6494"/>
                  </a:lnTo>
                  <a:lnTo>
                    <a:pt x="12444" y="6675"/>
                  </a:lnTo>
                  <a:lnTo>
                    <a:pt x="12341" y="6856"/>
                  </a:lnTo>
                  <a:lnTo>
                    <a:pt x="12211" y="7063"/>
                  </a:lnTo>
                  <a:lnTo>
                    <a:pt x="11927" y="7425"/>
                  </a:lnTo>
                  <a:lnTo>
                    <a:pt x="11823" y="7606"/>
                  </a:lnTo>
                  <a:lnTo>
                    <a:pt x="11746" y="7788"/>
                  </a:lnTo>
                  <a:lnTo>
                    <a:pt x="11746" y="7788"/>
                  </a:lnTo>
                  <a:lnTo>
                    <a:pt x="11694" y="7995"/>
                  </a:lnTo>
                  <a:lnTo>
                    <a:pt x="11720" y="8201"/>
                  </a:lnTo>
                  <a:lnTo>
                    <a:pt x="11772" y="8641"/>
                  </a:lnTo>
                  <a:lnTo>
                    <a:pt x="11797" y="8874"/>
                  </a:lnTo>
                  <a:lnTo>
                    <a:pt x="11797" y="9081"/>
                  </a:lnTo>
                  <a:lnTo>
                    <a:pt x="11772" y="9288"/>
                  </a:lnTo>
                  <a:lnTo>
                    <a:pt x="11694" y="9443"/>
                  </a:lnTo>
                  <a:lnTo>
                    <a:pt x="11694" y="9443"/>
                  </a:lnTo>
                  <a:lnTo>
                    <a:pt x="11591" y="9599"/>
                  </a:lnTo>
                  <a:lnTo>
                    <a:pt x="11435" y="9728"/>
                  </a:lnTo>
                  <a:lnTo>
                    <a:pt x="11228" y="9806"/>
                  </a:lnTo>
                  <a:lnTo>
                    <a:pt x="11021" y="9909"/>
                  </a:lnTo>
                  <a:lnTo>
                    <a:pt x="10607" y="10064"/>
                  </a:lnTo>
                  <a:lnTo>
                    <a:pt x="10426" y="10168"/>
                  </a:lnTo>
                  <a:lnTo>
                    <a:pt x="10271" y="10271"/>
                  </a:lnTo>
                  <a:lnTo>
                    <a:pt x="10271" y="10271"/>
                  </a:lnTo>
                  <a:lnTo>
                    <a:pt x="10168" y="10426"/>
                  </a:lnTo>
                  <a:lnTo>
                    <a:pt x="10064" y="10608"/>
                  </a:lnTo>
                  <a:lnTo>
                    <a:pt x="9909" y="11021"/>
                  </a:lnTo>
                  <a:lnTo>
                    <a:pt x="9805" y="11228"/>
                  </a:lnTo>
                  <a:lnTo>
                    <a:pt x="9728" y="11435"/>
                  </a:lnTo>
                  <a:lnTo>
                    <a:pt x="9598" y="11591"/>
                  </a:lnTo>
                  <a:lnTo>
                    <a:pt x="9443" y="11694"/>
                  </a:lnTo>
                  <a:lnTo>
                    <a:pt x="9443" y="11694"/>
                  </a:lnTo>
                  <a:lnTo>
                    <a:pt x="9288" y="11772"/>
                  </a:lnTo>
                  <a:lnTo>
                    <a:pt x="9081" y="11798"/>
                  </a:lnTo>
                  <a:lnTo>
                    <a:pt x="8874" y="11798"/>
                  </a:lnTo>
                  <a:lnTo>
                    <a:pt x="8641" y="11772"/>
                  </a:lnTo>
                  <a:lnTo>
                    <a:pt x="8201" y="11720"/>
                  </a:lnTo>
                  <a:lnTo>
                    <a:pt x="7994" y="11694"/>
                  </a:lnTo>
                  <a:lnTo>
                    <a:pt x="7787" y="11746"/>
                  </a:lnTo>
                  <a:lnTo>
                    <a:pt x="7787" y="11746"/>
                  </a:lnTo>
                  <a:lnTo>
                    <a:pt x="7606" y="11798"/>
                  </a:lnTo>
                  <a:lnTo>
                    <a:pt x="7425" y="11927"/>
                  </a:lnTo>
                  <a:lnTo>
                    <a:pt x="7063" y="12212"/>
                  </a:lnTo>
                  <a:lnTo>
                    <a:pt x="6856" y="12341"/>
                  </a:lnTo>
                  <a:lnTo>
                    <a:pt x="6675" y="12444"/>
                  </a:lnTo>
                  <a:lnTo>
                    <a:pt x="6494" y="12522"/>
                  </a:lnTo>
                  <a:lnTo>
                    <a:pt x="6287" y="12574"/>
                  </a:lnTo>
                  <a:lnTo>
                    <a:pt x="6287" y="12574"/>
                  </a:lnTo>
                  <a:lnTo>
                    <a:pt x="6080" y="12522"/>
                  </a:lnTo>
                  <a:lnTo>
                    <a:pt x="5899" y="12444"/>
                  </a:lnTo>
                  <a:lnTo>
                    <a:pt x="5692" y="12341"/>
                  </a:lnTo>
                  <a:lnTo>
                    <a:pt x="5511" y="12212"/>
                  </a:lnTo>
                  <a:lnTo>
                    <a:pt x="5149" y="11927"/>
                  </a:lnTo>
                  <a:lnTo>
                    <a:pt x="4967" y="11798"/>
                  </a:lnTo>
                  <a:lnTo>
                    <a:pt x="4786" y="11746"/>
                  </a:lnTo>
                  <a:lnTo>
                    <a:pt x="4786" y="11746"/>
                  </a:lnTo>
                  <a:lnTo>
                    <a:pt x="4579" y="11694"/>
                  </a:lnTo>
                  <a:lnTo>
                    <a:pt x="4372" y="11720"/>
                  </a:lnTo>
                  <a:lnTo>
                    <a:pt x="3933" y="11772"/>
                  </a:lnTo>
                  <a:lnTo>
                    <a:pt x="3700" y="11798"/>
                  </a:lnTo>
                  <a:lnTo>
                    <a:pt x="3493" y="11798"/>
                  </a:lnTo>
                  <a:lnTo>
                    <a:pt x="3286" y="11772"/>
                  </a:lnTo>
                  <a:lnTo>
                    <a:pt x="3105" y="11694"/>
                  </a:lnTo>
                  <a:lnTo>
                    <a:pt x="3105" y="11694"/>
                  </a:lnTo>
                  <a:lnTo>
                    <a:pt x="2975" y="11591"/>
                  </a:lnTo>
                  <a:lnTo>
                    <a:pt x="2846" y="11435"/>
                  </a:lnTo>
                  <a:lnTo>
                    <a:pt x="2742" y="11228"/>
                  </a:lnTo>
                  <a:lnTo>
                    <a:pt x="2665" y="11021"/>
                  </a:lnTo>
                  <a:lnTo>
                    <a:pt x="2510" y="10608"/>
                  </a:lnTo>
                  <a:lnTo>
                    <a:pt x="2406" y="10426"/>
                  </a:lnTo>
                  <a:lnTo>
                    <a:pt x="2277" y="10271"/>
                  </a:lnTo>
                  <a:lnTo>
                    <a:pt x="2277" y="10271"/>
                  </a:lnTo>
                  <a:lnTo>
                    <a:pt x="2147" y="10168"/>
                  </a:lnTo>
                  <a:lnTo>
                    <a:pt x="1940" y="10064"/>
                  </a:lnTo>
                  <a:lnTo>
                    <a:pt x="1527" y="9909"/>
                  </a:lnTo>
                  <a:lnTo>
                    <a:pt x="1345" y="9806"/>
                  </a:lnTo>
                  <a:lnTo>
                    <a:pt x="1138" y="9728"/>
                  </a:lnTo>
                  <a:lnTo>
                    <a:pt x="983" y="9599"/>
                  </a:lnTo>
                  <a:lnTo>
                    <a:pt x="854" y="9443"/>
                  </a:lnTo>
                  <a:lnTo>
                    <a:pt x="854" y="9443"/>
                  </a:lnTo>
                  <a:lnTo>
                    <a:pt x="802" y="9288"/>
                  </a:lnTo>
                  <a:lnTo>
                    <a:pt x="776" y="9081"/>
                  </a:lnTo>
                  <a:lnTo>
                    <a:pt x="776" y="8874"/>
                  </a:lnTo>
                  <a:lnTo>
                    <a:pt x="802" y="8641"/>
                  </a:lnTo>
                  <a:lnTo>
                    <a:pt x="854" y="8201"/>
                  </a:lnTo>
                  <a:lnTo>
                    <a:pt x="854" y="7995"/>
                  </a:lnTo>
                  <a:lnTo>
                    <a:pt x="828" y="7788"/>
                  </a:lnTo>
                  <a:lnTo>
                    <a:pt x="828" y="7788"/>
                  </a:lnTo>
                  <a:lnTo>
                    <a:pt x="750" y="7606"/>
                  </a:lnTo>
                  <a:lnTo>
                    <a:pt x="647" y="7425"/>
                  </a:lnTo>
                  <a:lnTo>
                    <a:pt x="362" y="7063"/>
                  </a:lnTo>
                  <a:lnTo>
                    <a:pt x="233" y="6856"/>
                  </a:lnTo>
                  <a:lnTo>
                    <a:pt x="104" y="6675"/>
                  </a:lnTo>
                  <a:lnTo>
                    <a:pt x="26" y="6494"/>
                  </a:lnTo>
                  <a:lnTo>
                    <a:pt x="0" y="6287"/>
                  </a:lnTo>
                  <a:lnTo>
                    <a:pt x="0" y="6287"/>
                  </a:lnTo>
                  <a:lnTo>
                    <a:pt x="26" y="6080"/>
                  </a:lnTo>
                  <a:lnTo>
                    <a:pt x="104" y="5899"/>
                  </a:lnTo>
                  <a:lnTo>
                    <a:pt x="233" y="5692"/>
                  </a:lnTo>
                  <a:lnTo>
                    <a:pt x="362" y="5511"/>
                  </a:lnTo>
                  <a:lnTo>
                    <a:pt x="647" y="5149"/>
                  </a:lnTo>
                  <a:lnTo>
                    <a:pt x="750" y="4968"/>
                  </a:lnTo>
                  <a:lnTo>
                    <a:pt x="828" y="4786"/>
                  </a:lnTo>
                  <a:lnTo>
                    <a:pt x="828" y="4786"/>
                  </a:lnTo>
                  <a:lnTo>
                    <a:pt x="854" y="4579"/>
                  </a:lnTo>
                  <a:lnTo>
                    <a:pt x="854" y="4373"/>
                  </a:lnTo>
                  <a:lnTo>
                    <a:pt x="802" y="3933"/>
                  </a:lnTo>
                  <a:lnTo>
                    <a:pt x="776" y="3700"/>
                  </a:lnTo>
                  <a:lnTo>
                    <a:pt x="776" y="3493"/>
                  </a:lnTo>
                  <a:lnTo>
                    <a:pt x="802" y="3286"/>
                  </a:lnTo>
                  <a:lnTo>
                    <a:pt x="854" y="3105"/>
                  </a:lnTo>
                  <a:lnTo>
                    <a:pt x="854" y="3105"/>
                  </a:lnTo>
                  <a:lnTo>
                    <a:pt x="983" y="2975"/>
                  </a:lnTo>
                  <a:lnTo>
                    <a:pt x="1138" y="2846"/>
                  </a:lnTo>
                  <a:lnTo>
                    <a:pt x="1345" y="2743"/>
                  </a:lnTo>
                  <a:lnTo>
                    <a:pt x="1527" y="2665"/>
                  </a:lnTo>
                  <a:lnTo>
                    <a:pt x="1940" y="2510"/>
                  </a:lnTo>
                  <a:lnTo>
                    <a:pt x="2147" y="2406"/>
                  </a:lnTo>
                  <a:lnTo>
                    <a:pt x="2277" y="2277"/>
                  </a:lnTo>
                  <a:lnTo>
                    <a:pt x="2277" y="2277"/>
                  </a:lnTo>
                  <a:lnTo>
                    <a:pt x="2406" y="2122"/>
                  </a:lnTo>
                  <a:lnTo>
                    <a:pt x="2510" y="1941"/>
                  </a:lnTo>
                  <a:lnTo>
                    <a:pt x="2665" y="1527"/>
                  </a:lnTo>
                  <a:lnTo>
                    <a:pt x="2742" y="1346"/>
                  </a:lnTo>
                  <a:lnTo>
                    <a:pt x="2846" y="1139"/>
                  </a:lnTo>
                  <a:lnTo>
                    <a:pt x="2975" y="983"/>
                  </a:lnTo>
                  <a:lnTo>
                    <a:pt x="3105" y="854"/>
                  </a:lnTo>
                  <a:lnTo>
                    <a:pt x="3105" y="854"/>
                  </a:lnTo>
                  <a:lnTo>
                    <a:pt x="3286" y="802"/>
                  </a:lnTo>
                  <a:lnTo>
                    <a:pt x="3493" y="776"/>
                  </a:lnTo>
                  <a:lnTo>
                    <a:pt x="3700" y="776"/>
                  </a:lnTo>
                  <a:lnTo>
                    <a:pt x="3933" y="802"/>
                  </a:lnTo>
                  <a:lnTo>
                    <a:pt x="4372" y="854"/>
                  </a:lnTo>
                  <a:lnTo>
                    <a:pt x="4579" y="854"/>
                  </a:lnTo>
                  <a:lnTo>
                    <a:pt x="4786" y="828"/>
                  </a:lnTo>
                  <a:lnTo>
                    <a:pt x="4786" y="828"/>
                  </a:lnTo>
                  <a:lnTo>
                    <a:pt x="4967" y="751"/>
                  </a:lnTo>
                  <a:lnTo>
                    <a:pt x="5149" y="647"/>
                  </a:lnTo>
                  <a:lnTo>
                    <a:pt x="5511" y="362"/>
                  </a:lnTo>
                  <a:lnTo>
                    <a:pt x="5692" y="233"/>
                  </a:lnTo>
                  <a:lnTo>
                    <a:pt x="5899" y="104"/>
                  </a:lnTo>
                  <a:lnTo>
                    <a:pt x="6080" y="26"/>
                  </a:lnTo>
                  <a:lnTo>
                    <a:pt x="6287" y="0"/>
                  </a:lnTo>
                  <a:lnTo>
                    <a:pt x="62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26"/>
            <p:cNvSpPr/>
            <p:nvPr/>
          </p:nvSpPr>
          <p:spPr>
            <a:xfrm>
              <a:off x="7068250" y="4109975"/>
              <a:ext cx="200525" cy="200550"/>
            </a:xfrm>
            <a:custGeom>
              <a:rect b="b" l="l" r="r" t="t"/>
              <a:pathLst>
                <a:path extrusionOk="0" h="8022" w="8021">
                  <a:moveTo>
                    <a:pt x="4011" y="8021"/>
                  </a:moveTo>
                  <a:lnTo>
                    <a:pt x="4011" y="8021"/>
                  </a:lnTo>
                  <a:lnTo>
                    <a:pt x="4425" y="7995"/>
                  </a:lnTo>
                  <a:lnTo>
                    <a:pt x="4813" y="7943"/>
                  </a:lnTo>
                  <a:lnTo>
                    <a:pt x="5201" y="7840"/>
                  </a:lnTo>
                  <a:lnTo>
                    <a:pt x="5563" y="7685"/>
                  </a:lnTo>
                  <a:lnTo>
                    <a:pt x="5925" y="7530"/>
                  </a:lnTo>
                  <a:lnTo>
                    <a:pt x="6236" y="7323"/>
                  </a:lnTo>
                  <a:lnTo>
                    <a:pt x="6546" y="7090"/>
                  </a:lnTo>
                  <a:lnTo>
                    <a:pt x="6831" y="6831"/>
                  </a:lnTo>
                  <a:lnTo>
                    <a:pt x="7090" y="6546"/>
                  </a:lnTo>
                  <a:lnTo>
                    <a:pt x="7322" y="6236"/>
                  </a:lnTo>
                  <a:lnTo>
                    <a:pt x="7529" y="5925"/>
                  </a:lnTo>
                  <a:lnTo>
                    <a:pt x="7710" y="5563"/>
                  </a:lnTo>
                  <a:lnTo>
                    <a:pt x="7840" y="5201"/>
                  </a:lnTo>
                  <a:lnTo>
                    <a:pt x="7943" y="4813"/>
                  </a:lnTo>
                  <a:lnTo>
                    <a:pt x="7995" y="4425"/>
                  </a:lnTo>
                  <a:lnTo>
                    <a:pt x="8021" y="4011"/>
                  </a:lnTo>
                  <a:lnTo>
                    <a:pt x="8021" y="4011"/>
                  </a:lnTo>
                  <a:lnTo>
                    <a:pt x="7995" y="3597"/>
                  </a:lnTo>
                  <a:lnTo>
                    <a:pt x="7943" y="3209"/>
                  </a:lnTo>
                  <a:lnTo>
                    <a:pt x="7840" y="2821"/>
                  </a:lnTo>
                  <a:lnTo>
                    <a:pt x="7710" y="2459"/>
                  </a:lnTo>
                  <a:lnTo>
                    <a:pt x="7529" y="2097"/>
                  </a:lnTo>
                  <a:lnTo>
                    <a:pt x="7322" y="1760"/>
                  </a:lnTo>
                  <a:lnTo>
                    <a:pt x="7090" y="1476"/>
                  </a:lnTo>
                  <a:lnTo>
                    <a:pt x="6831" y="1191"/>
                  </a:lnTo>
                  <a:lnTo>
                    <a:pt x="6546" y="932"/>
                  </a:lnTo>
                  <a:lnTo>
                    <a:pt x="6236" y="699"/>
                  </a:lnTo>
                  <a:lnTo>
                    <a:pt x="5925" y="492"/>
                  </a:lnTo>
                  <a:lnTo>
                    <a:pt x="5563" y="311"/>
                  </a:lnTo>
                  <a:lnTo>
                    <a:pt x="5201" y="182"/>
                  </a:lnTo>
                  <a:lnTo>
                    <a:pt x="4813" y="79"/>
                  </a:lnTo>
                  <a:lnTo>
                    <a:pt x="4425" y="27"/>
                  </a:lnTo>
                  <a:lnTo>
                    <a:pt x="4011" y="1"/>
                  </a:lnTo>
                  <a:lnTo>
                    <a:pt x="4011" y="1"/>
                  </a:lnTo>
                  <a:lnTo>
                    <a:pt x="3597" y="27"/>
                  </a:lnTo>
                  <a:lnTo>
                    <a:pt x="3209" y="79"/>
                  </a:lnTo>
                  <a:lnTo>
                    <a:pt x="2821" y="182"/>
                  </a:lnTo>
                  <a:lnTo>
                    <a:pt x="2459" y="311"/>
                  </a:lnTo>
                  <a:lnTo>
                    <a:pt x="2096" y="492"/>
                  </a:lnTo>
                  <a:lnTo>
                    <a:pt x="1786" y="699"/>
                  </a:lnTo>
                  <a:lnTo>
                    <a:pt x="1475" y="932"/>
                  </a:lnTo>
                  <a:lnTo>
                    <a:pt x="1191" y="1191"/>
                  </a:lnTo>
                  <a:lnTo>
                    <a:pt x="932" y="1476"/>
                  </a:lnTo>
                  <a:lnTo>
                    <a:pt x="699" y="1760"/>
                  </a:lnTo>
                  <a:lnTo>
                    <a:pt x="492" y="2097"/>
                  </a:lnTo>
                  <a:lnTo>
                    <a:pt x="311" y="2459"/>
                  </a:lnTo>
                  <a:lnTo>
                    <a:pt x="182" y="2821"/>
                  </a:lnTo>
                  <a:lnTo>
                    <a:pt x="78" y="3209"/>
                  </a:lnTo>
                  <a:lnTo>
                    <a:pt x="27" y="3597"/>
                  </a:lnTo>
                  <a:lnTo>
                    <a:pt x="1" y="4011"/>
                  </a:lnTo>
                  <a:lnTo>
                    <a:pt x="1" y="4011"/>
                  </a:lnTo>
                  <a:lnTo>
                    <a:pt x="27" y="4425"/>
                  </a:lnTo>
                  <a:lnTo>
                    <a:pt x="78" y="4813"/>
                  </a:lnTo>
                  <a:lnTo>
                    <a:pt x="182" y="5201"/>
                  </a:lnTo>
                  <a:lnTo>
                    <a:pt x="311" y="5563"/>
                  </a:lnTo>
                  <a:lnTo>
                    <a:pt x="492" y="5925"/>
                  </a:lnTo>
                  <a:lnTo>
                    <a:pt x="699" y="6236"/>
                  </a:lnTo>
                  <a:lnTo>
                    <a:pt x="932" y="6546"/>
                  </a:lnTo>
                  <a:lnTo>
                    <a:pt x="1191" y="6831"/>
                  </a:lnTo>
                  <a:lnTo>
                    <a:pt x="1475" y="7090"/>
                  </a:lnTo>
                  <a:lnTo>
                    <a:pt x="1786" y="7323"/>
                  </a:lnTo>
                  <a:lnTo>
                    <a:pt x="2096" y="7530"/>
                  </a:lnTo>
                  <a:lnTo>
                    <a:pt x="2459" y="7685"/>
                  </a:lnTo>
                  <a:lnTo>
                    <a:pt x="2821" y="7840"/>
                  </a:lnTo>
                  <a:lnTo>
                    <a:pt x="3209" y="7943"/>
                  </a:lnTo>
                  <a:lnTo>
                    <a:pt x="3597" y="7995"/>
                  </a:lnTo>
                  <a:lnTo>
                    <a:pt x="4011" y="8021"/>
                  </a:lnTo>
                  <a:lnTo>
                    <a:pt x="4011" y="802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26"/>
            <p:cNvSpPr/>
            <p:nvPr/>
          </p:nvSpPr>
          <p:spPr>
            <a:xfrm>
              <a:off x="6974475" y="4161075"/>
              <a:ext cx="388100" cy="98350"/>
            </a:xfrm>
            <a:custGeom>
              <a:rect b="b" l="l" r="r" t="t"/>
              <a:pathLst>
                <a:path extrusionOk="0" h="3934" w="15524">
                  <a:moveTo>
                    <a:pt x="52" y="234"/>
                  </a:moveTo>
                  <a:lnTo>
                    <a:pt x="52" y="234"/>
                  </a:lnTo>
                  <a:lnTo>
                    <a:pt x="0" y="130"/>
                  </a:lnTo>
                  <a:lnTo>
                    <a:pt x="26" y="53"/>
                  </a:lnTo>
                  <a:lnTo>
                    <a:pt x="78" y="27"/>
                  </a:lnTo>
                  <a:lnTo>
                    <a:pt x="182" y="1"/>
                  </a:lnTo>
                  <a:lnTo>
                    <a:pt x="15342" y="1"/>
                  </a:lnTo>
                  <a:lnTo>
                    <a:pt x="15342" y="1"/>
                  </a:lnTo>
                  <a:lnTo>
                    <a:pt x="15420" y="27"/>
                  </a:lnTo>
                  <a:lnTo>
                    <a:pt x="15497" y="53"/>
                  </a:lnTo>
                  <a:lnTo>
                    <a:pt x="15497" y="130"/>
                  </a:lnTo>
                  <a:lnTo>
                    <a:pt x="15472" y="234"/>
                  </a:lnTo>
                  <a:lnTo>
                    <a:pt x="14747" y="1734"/>
                  </a:lnTo>
                  <a:lnTo>
                    <a:pt x="14747" y="1734"/>
                  </a:lnTo>
                  <a:lnTo>
                    <a:pt x="14721" y="1864"/>
                  </a:lnTo>
                  <a:lnTo>
                    <a:pt x="14695" y="1967"/>
                  </a:lnTo>
                  <a:lnTo>
                    <a:pt x="14721" y="2070"/>
                  </a:lnTo>
                  <a:lnTo>
                    <a:pt x="14747" y="2174"/>
                  </a:lnTo>
                  <a:lnTo>
                    <a:pt x="15472" y="3700"/>
                  </a:lnTo>
                  <a:lnTo>
                    <a:pt x="15472" y="3700"/>
                  </a:lnTo>
                  <a:lnTo>
                    <a:pt x="15523" y="3804"/>
                  </a:lnTo>
                  <a:lnTo>
                    <a:pt x="15497" y="3881"/>
                  </a:lnTo>
                  <a:lnTo>
                    <a:pt x="15446" y="3907"/>
                  </a:lnTo>
                  <a:lnTo>
                    <a:pt x="15342" y="3933"/>
                  </a:lnTo>
                  <a:lnTo>
                    <a:pt x="182" y="3933"/>
                  </a:lnTo>
                  <a:lnTo>
                    <a:pt x="182" y="3933"/>
                  </a:lnTo>
                  <a:lnTo>
                    <a:pt x="78" y="3907"/>
                  </a:lnTo>
                  <a:lnTo>
                    <a:pt x="26" y="3856"/>
                  </a:lnTo>
                  <a:lnTo>
                    <a:pt x="26" y="3804"/>
                  </a:lnTo>
                  <a:lnTo>
                    <a:pt x="52" y="3700"/>
                  </a:lnTo>
                  <a:lnTo>
                    <a:pt x="777" y="2174"/>
                  </a:lnTo>
                  <a:lnTo>
                    <a:pt x="777" y="2174"/>
                  </a:lnTo>
                  <a:lnTo>
                    <a:pt x="802" y="2070"/>
                  </a:lnTo>
                  <a:lnTo>
                    <a:pt x="828" y="1967"/>
                  </a:lnTo>
                  <a:lnTo>
                    <a:pt x="802" y="1864"/>
                  </a:lnTo>
                  <a:lnTo>
                    <a:pt x="777" y="1734"/>
                  </a:lnTo>
                  <a:lnTo>
                    <a:pt x="52" y="23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26"/>
            <p:cNvSpPr/>
            <p:nvPr/>
          </p:nvSpPr>
          <p:spPr>
            <a:xfrm>
              <a:off x="6967350" y="4047250"/>
              <a:ext cx="402325" cy="326000"/>
            </a:xfrm>
            <a:custGeom>
              <a:rect b="b" l="l" r="r" t="t"/>
              <a:pathLst>
                <a:path extrusionOk="0" h="13040" w="16093">
                  <a:moveTo>
                    <a:pt x="8047" y="466"/>
                  </a:moveTo>
                  <a:lnTo>
                    <a:pt x="8124" y="492"/>
                  </a:lnTo>
                  <a:lnTo>
                    <a:pt x="8228" y="518"/>
                  </a:lnTo>
                  <a:lnTo>
                    <a:pt x="8409" y="595"/>
                  </a:lnTo>
                  <a:lnTo>
                    <a:pt x="8590" y="725"/>
                  </a:lnTo>
                  <a:lnTo>
                    <a:pt x="8771" y="854"/>
                  </a:lnTo>
                  <a:lnTo>
                    <a:pt x="9108" y="1113"/>
                  </a:lnTo>
                  <a:lnTo>
                    <a:pt x="9289" y="1216"/>
                  </a:lnTo>
                  <a:lnTo>
                    <a:pt x="9496" y="1294"/>
                  </a:lnTo>
                  <a:lnTo>
                    <a:pt x="9703" y="1320"/>
                  </a:lnTo>
                  <a:lnTo>
                    <a:pt x="9910" y="1346"/>
                  </a:lnTo>
                  <a:lnTo>
                    <a:pt x="10349" y="1294"/>
                  </a:lnTo>
                  <a:lnTo>
                    <a:pt x="10556" y="1242"/>
                  </a:lnTo>
                  <a:lnTo>
                    <a:pt x="10944" y="1242"/>
                  </a:lnTo>
                  <a:lnTo>
                    <a:pt x="11100" y="1294"/>
                  </a:lnTo>
                  <a:lnTo>
                    <a:pt x="11203" y="1397"/>
                  </a:lnTo>
                  <a:lnTo>
                    <a:pt x="11307" y="1553"/>
                  </a:lnTo>
                  <a:lnTo>
                    <a:pt x="11384" y="1734"/>
                  </a:lnTo>
                  <a:lnTo>
                    <a:pt x="11462" y="1941"/>
                  </a:lnTo>
                  <a:lnTo>
                    <a:pt x="11643" y="2355"/>
                  </a:lnTo>
                  <a:lnTo>
                    <a:pt x="11746" y="2536"/>
                  </a:lnTo>
                  <a:lnTo>
                    <a:pt x="11876" y="2691"/>
                  </a:lnTo>
                  <a:lnTo>
                    <a:pt x="12031" y="2820"/>
                  </a:lnTo>
                  <a:lnTo>
                    <a:pt x="12212" y="2924"/>
                  </a:lnTo>
                  <a:lnTo>
                    <a:pt x="12626" y="3079"/>
                  </a:lnTo>
                  <a:lnTo>
                    <a:pt x="12833" y="3157"/>
                  </a:lnTo>
                  <a:lnTo>
                    <a:pt x="13014" y="3260"/>
                  </a:lnTo>
                  <a:lnTo>
                    <a:pt x="13169" y="3338"/>
                  </a:lnTo>
                  <a:lnTo>
                    <a:pt x="13273" y="3467"/>
                  </a:lnTo>
                  <a:lnTo>
                    <a:pt x="13299" y="3545"/>
                  </a:lnTo>
                  <a:lnTo>
                    <a:pt x="13325" y="3648"/>
                  </a:lnTo>
                  <a:lnTo>
                    <a:pt x="13325" y="3881"/>
                  </a:lnTo>
                  <a:lnTo>
                    <a:pt x="13273" y="4321"/>
                  </a:lnTo>
                  <a:lnTo>
                    <a:pt x="11669" y="4321"/>
                  </a:lnTo>
                  <a:lnTo>
                    <a:pt x="11540" y="4114"/>
                  </a:lnTo>
                  <a:lnTo>
                    <a:pt x="11384" y="3881"/>
                  </a:lnTo>
                  <a:lnTo>
                    <a:pt x="11203" y="3700"/>
                  </a:lnTo>
                  <a:lnTo>
                    <a:pt x="11022" y="3493"/>
                  </a:lnTo>
                  <a:lnTo>
                    <a:pt x="10815" y="3312"/>
                  </a:lnTo>
                  <a:lnTo>
                    <a:pt x="10634" y="3157"/>
                  </a:lnTo>
                  <a:lnTo>
                    <a:pt x="10401" y="3001"/>
                  </a:lnTo>
                  <a:lnTo>
                    <a:pt x="10194" y="2846"/>
                  </a:lnTo>
                  <a:lnTo>
                    <a:pt x="9935" y="2717"/>
                  </a:lnTo>
                  <a:lnTo>
                    <a:pt x="9703" y="2613"/>
                  </a:lnTo>
                  <a:lnTo>
                    <a:pt x="9444" y="2510"/>
                  </a:lnTo>
                  <a:lnTo>
                    <a:pt x="9159" y="2432"/>
                  </a:lnTo>
                  <a:lnTo>
                    <a:pt x="8901" y="2355"/>
                  </a:lnTo>
                  <a:lnTo>
                    <a:pt x="8616" y="2329"/>
                  </a:lnTo>
                  <a:lnTo>
                    <a:pt x="8331" y="2277"/>
                  </a:lnTo>
                  <a:lnTo>
                    <a:pt x="8047" y="2277"/>
                  </a:lnTo>
                  <a:lnTo>
                    <a:pt x="7633" y="2303"/>
                  </a:lnTo>
                  <a:lnTo>
                    <a:pt x="7219" y="2355"/>
                  </a:lnTo>
                  <a:lnTo>
                    <a:pt x="6805" y="2458"/>
                  </a:lnTo>
                  <a:lnTo>
                    <a:pt x="6417" y="2613"/>
                  </a:lnTo>
                  <a:lnTo>
                    <a:pt x="6339" y="2665"/>
                  </a:lnTo>
                  <a:lnTo>
                    <a:pt x="6288" y="2743"/>
                  </a:lnTo>
                  <a:lnTo>
                    <a:pt x="6262" y="2820"/>
                  </a:lnTo>
                  <a:lnTo>
                    <a:pt x="6288" y="2924"/>
                  </a:lnTo>
                  <a:lnTo>
                    <a:pt x="6339" y="3001"/>
                  </a:lnTo>
                  <a:lnTo>
                    <a:pt x="6417" y="3053"/>
                  </a:lnTo>
                  <a:lnTo>
                    <a:pt x="6598" y="3053"/>
                  </a:lnTo>
                  <a:lnTo>
                    <a:pt x="6934" y="2924"/>
                  </a:lnTo>
                  <a:lnTo>
                    <a:pt x="7297" y="2820"/>
                  </a:lnTo>
                  <a:lnTo>
                    <a:pt x="7659" y="2769"/>
                  </a:lnTo>
                  <a:lnTo>
                    <a:pt x="8047" y="2743"/>
                  </a:lnTo>
                  <a:lnTo>
                    <a:pt x="8306" y="2769"/>
                  </a:lnTo>
                  <a:lnTo>
                    <a:pt x="8564" y="2795"/>
                  </a:lnTo>
                  <a:lnTo>
                    <a:pt x="8797" y="2820"/>
                  </a:lnTo>
                  <a:lnTo>
                    <a:pt x="9056" y="2872"/>
                  </a:lnTo>
                  <a:lnTo>
                    <a:pt x="9289" y="2950"/>
                  </a:lnTo>
                  <a:lnTo>
                    <a:pt x="9522" y="3053"/>
                  </a:lnTo>
                  <a:lnTo>
                    <a:pt x="9729" y="3157"/>
                  </a:lnTo>
                  <a:lnTo>
                    <a:pt x="9935" y="3260"/>
                  </a:lnTo>
                  <a:lnTo>
                    <a:pt x="10272" y="3493"/>
                  </a:lnTo>
                  <a:lnTo>
                    <a:pt x="10582" y="3726"/>
                  </a:lnTo>
                  <a:lnTo>
                    <a:pt x="10867" y="4010"/>
                  </a:lnTo>
                  <a:lnTo>
                    <a:pt x="11100" y="4321"/>
                  </a:lnTo>
                  <a:lnTo>
                    <a:pt x="4994" y="4321"/>
                  </a:lnTo>
                  <a:lnTo>
                    <a:pt x="5175" y="4062"/>
                  </a:lnTo>
                  <a:lnTo>
                    <a:pt x="5434" y="3804"/>
                  </a:lnTo>
                  <a:lnTo>
                    <a:pt x="5718" y="3545"/>
                  </a:lnTo>
                  <a:lnTo>
                    <a:pt x="5796" y="3467"/>
                  </a:lnTo>
                  <a:lnTo>
                    <a:pt x="5822" y="3390"/>
                  </a:lnTo>
                  <a:lnTo>
                    <a:pt x="5796" y="3312"/>
                  </a:lnTo>
                  <a:lnTo>
                    <a:pt x="5770" y="3208"/>
                  </a:lnTo>
                  <a:lnTo>
                    <a:pt x="5693" y="3157"/>
                  </a:lnTo>
                  <a:lnTo>
                    <a:pt x="5615" y="3131"/>
                  </a:lnTo>
                  <a:lnTo>
                    <a:pt x="5511" y="3131"/>
                  </a:lnTo>
                  <a:lnTo>
                    <a:pt x="5434" y="3183"/>
                  </a:lnTo>
                  <a:lnTo>
                    <a:pt x="5123" y="3441"/>
                  </a:lnTo>
                  <a:lnTo>
                    <a:pt x="4839" y="3752"/>
                  </a:lnTo>
                  <a:lnTo>
                    <a:pt x="4606" y="4036"/>
                  </a:lnTo>
                  <a:lnTo>
                    <a:pt x="4425" y="4321"/>
                  </a:lnTo>
                  <a:lnTo>
                    <a:pt x="2821" y="4321"/>
                  </a:lnTo>
                  <a:lnTo>
                    <a:pt x="2769" y="3881"/>
                  </a:lnTo>
                  <a:lnTo>
                    <a:pt x="2769" y="3648"/>
                  </a:lnTo>
                  <a:lnTo>
                    <a:pt x="2795" y="3545"/>
                  </a:lnTo>
                  <a:lnTo>
                    <a:pt x="2821" y="3467"/>
                  </a:lnTo>
                  <a:lnTo>
                    <a:pt x="2924" y="3338"/>
                  </a:lnTo>
                  <a:lnTo>
                    <a:pt x="3080" y="3260"/>
                  </a:lnTo>
                  <a:lnTo>
                    <a:pt x="3261" y="3157"/>
                  </a:lnTo>
                  <a:lnTo>
                    <a:pt x="3468" y="3079"/>
                  </a:lnTo>
                  <a:lnTo>
                    <a:pt x="3882" y="2924"/>
                  </a:lnTo>
                  <a:lnTo>
                    <a:pt x="4063" y="2820"/>
                  </a:lnTo>
                  <a:lnTo>
                    <a:pt x="4218" y="2691"/>
                  </a:lnTo>
                  <a:lnTo>
                    <a:pt x="4347" y="2536"/>
                  </a:lnTo>
                  <a:lnTo>
                    <a:pt x="4451" y="2355"/>
                  </a:lnTo>
                  <a:lnTo>
                    <a:pt x="4606" y="1941"/>
                  </a:lnTo>
                  <a:lnTo>
                    <a:pt x="4684" y="1734"/>
                  </a:lnTo>
                  <a:lnTo>
                    <a:pt x="4787" y="1553"/>
                  </a:lnTo>
                  <a:lnTo>
                    <a:pt x="4891" y="1397"/>
                  </a:lnTo>
                  <a:lnTo>
                    <a:pt x="4994" y="1294"/>
                  </a:lnTo>
                  <a:lnTo>
                    <a:pt x="5149" y="1242"/>
                  </a:lnTo>
                  <a:lnTo>
                    <a:pt x="5537" y="1242"/>
                  </a:lnTo>
                  <a:lnTo>
                    <a:pt x="5744" y="1294"/>
                  </a:lnTo>
                  <a:lnTo>
                    <a:pt x="6184" y="1346"/>
                  </a:lnTo>
                  <a:lnTo>
                    <a:pt x="6391" y="1320"/>
                  </a:lnTo>
                  <a:lnTo>
                    <a:pt x="6598" y="1294"/>
                  </a:lnTo>
                  <a:lnTo>
                    <a:pt x="6805" y="1216"/>
                  </a:lnTo>
                  <a:lnTo>
                    <a:pt x="6986" y="1113"/>
                  </a:lnTo>
                  <a:lnTo>
                    <a:pt x="7322" y="854"/>
                  </a:lnTo>
                  <a:lnTo>
                    <a:pt x="7504" y="725"/>
                  </a:lnTo>
                  <a:lnTo>
                    <a:pt x="7685" y="595"/>
                  </a:lnTo>
                  <a:lnTo>
                    <a:pt x="7866" y="518"/>
                  </a:lnTo>
                  <a:lnTo>
                    <a:pt x="7969" y="492"/>
                  </a:lnTo>
                  <a:lnTo>
                    <a:pt x="8047" y="466"/>
                  </a:lnTo>
                  <a:close/>
                  <a:moveTo>
                    <a:pt x="2691" y="6287"/>
                  </a:moveTo>
                  <a:lnTo>
                    <a:pt x="2588" y="6313"/>
                  </a:lnTo>
                  <a:lnTo>
                    <a:pt x="2510" y="6339"/>
                  </a:lnTo>
                  <a:lnTo>
                    <a:pt x="2459" y="6417"/>
                  </a:lnTo>
                  <a:lnTo>
                    <a:pt x="2459" y="6520"/>
                  </a:lnTo>
                  <a:lnTo>
                    <a:pt x="2459" y="6598"/>
                  </a:lnTo>
                  <a:lnTo>
                    <a:pt x="2510" y="6675"/>
                  </a:lnTo>
                  <a:lnTo>
                    <a:pt x="2588" y="6727"/>
                  </a:lnTo>
                  <a:lnTo>
                    <a:pt x="2691" y="6753"/>
                  </a:lnTo>
                  <a:lnTo>
                    <a:pt x="3080" y="6753"/>
                  </a:lnTo>
                  <a:lnTo>
                    <a:pt x="3183" y="6727"/>
                  </a:lnTo>
                  <a:lnTo>
                    <a:pt x="3235" y="6675"/>
                  </a:lnTo>
                  <a:lnTo>
                    <a:pt x="3287" y="6598"/>
                  </a:lnTo>
                  <a:lnTo>
                    <a:pt x="3312" y="6520"/>
                  </a:lnTo>
                  <a:lnTo>
                    <a:pt x="3287" y="6417"/>
                  </a:lnTo>
                  <a:lnTo>
                    <a:pt x="3235" y="6339"/>
                  </a:lnTo>
                  <a:lnTo>
                    <a:pt x="3183" y="6313"/>
                  </a:lnTo>
                  <a:lnTo>
                    <a:pt x="3080" y="6287"/>
                  </a:lnTo>
                  <a:close/>
                  <a:moveTo>
                    <a:pt x="13169" y="6287"/>
                  </a:moveTo>
                  <a:lnTo>
                    <a:pt x="13066" y="6313"/>
                  </a:lnTo>
                  <a:lnTo>
                    <a:pt x="12988" y="6339"/>
                  </a:lnTo>
                  <a:lnTo>
                    <a:pt x="12937" y="6417"/>
                  </a:lnTo>
                  <a:lnTo>
                    <a:pt x="12937" y="6520"/>
                  </a:lnTo>
                  <a:lnTo>
                    <a:pt x="12937" y="6598"/>
                  </a:lnTo>
                  <a:lnTo>
                    <a:pt x="12988" y="6675"/>
                  </a:lnTo>
                  <a:lnTo>
                    <a:pt x="13066" y="6727"/>
                  </a:lnTo>
                  <a:lnTo>
                    <a:pt x="13169" y="6753"/>
                  </a:lnTo>
                  <a:lnTo>
                    <a:pt x="13557" y="6753"/>
                  </a:lnTo>
                  <a:lnTo>
                    <a:pt x="13661" y="6727"/>
                  </a:lnTo>
                  <a:lnTo>
                    <a:pt x="13739" y="6675"/>
                  </a:lnTo>
                  <a:lnTo>
                    <a:pt x="13790" y="6598"/>
                  </a:lnTo>
                  <a:lnTo>
                    <a:pt x="13790" y="6520"/>
                  </a:lnTo>
                  <a:lnTo>
                    <a:pt x="13790" y="6417"/>
                  </a:lnTo>
                  <a:lnTo>
                    <a:pt x="13739" y="6339"/>
                  </a:lnTo>
                  <a:lnTo>
                    <a:pt x="13661" y="6313"/>
                  </a:lnTo>
                  <a:lnTo>
                    <a:pt x="13557" y="6287"/>
                  </a:lnTo>
                  <a:close/>
                  <a:moveTo>
                    <a:pt x="7633" y="6080"/>
                  </a:moveTo>
                  <a:lnTo>
                    <a:pt x="7892" y="6779"/>
                  </a:lnTo>
                  <a:lnTo>
                    <a:pt x="7374" y="6779"/>
                  </a:lnTo>
                  <a:lnTo>
                    <a:pt x="7633" y="6080"/>
                  </a:lnTo>
                  <a:close/>
                  <a:moveTo>
                    <a:pt x="5356" y="5278"/>
                  </a:moveTo>
                  <a:lnTo>
                    <a:pt x="5149" y="5304"/>
                  </a:lnTo>
                  <a:lnTo>
                    <a:pt x="5020" y="5356"/>
                  </a:lnTo>
                  <a:lnTo>
                    <a:pt x="4916" y="5433"/>
                  </a:lnTo>
                  <a:lnTo>
                    <a:pt x="4839" y="5511"/>
                  </a:lnTo>
                  <a:lnTo>
                    <a:pt x="4761" y="5589"/>
                  </a:lnTo>
                  <a:lnTo>
                    <a:pt x="4684" y="5718"/>
                  </a:lnTo>
                  <a:lnTo>
                    <a:pt x="4658" y="5873"/>
                  </a:lnTo>
                  <a:lnTo>
                    <a:pt x="4658" y="6003"/>
                  </a:lnTo>
                  <a:lnTo>
                    <a:pt x="4684" y="6132"/>
                  </a:lnTo>
                  <a:lnTo>
                    <a:pt x="4709" y="6235"/>
                  </a:lnTo>
                  <a:lnTo>
                    <a:pt x="4787" y="6365"/>
                  </a:lnTo>
                  <a:lnTo>
                    <a:pt x="4891" y="6442"/>
                  </a:lnTo>
                  <a:lnTo>
                    <a:pt x="4968" y="6494"/>
                  </a:lnTo>
                  <a:lnTo>
                    <a:pt x="5563" y="6753"/>
                  </a:lnTo>
                  <a:lnTo>
                    <a:pt x="5667" y="6779"/>
                  </a:lnTo>
                  <a:lnTo>
                    <a:pt x="5744" y="6830"/>
                  </a:lnTo>
                  <a:lnTo>
                    <a:pt x="5796" y="6882"/>
                  </a:lnTo>
                  <a:lnTo>
                    <a:pt x="5822" y="6934"/>
                  </a:lnTo>
                  <a:lnTo>
                    <a:pt x="5822" y="7037"/>
                  </a:lnTo>
                  <a:lnTo>
                    <a:pt x="5822" y="7089"/>
                  </a:lnTo>
                  <a:lnTo>
                    <a:pt x="5770" y="7141"/>
                  </a:lnTo>
                  <a:lnTo>
                    <a:pt x="5718" y="7193"/>
                  </a:lnTo>
                  <a:lnTo>
                    <a:pt x="5641" y="7244"/>
                  </a:lnTo>
                  <a:lnTo>
                    <a:pt x="5563" y="7270"/>
                  </a:lnTo>
                  <a:lnTo>
                    <a:pt x="5460" y="7270"/>
                  </a:lnTo>
                  <a:lnTo>
                    <a:pt x="5305" y="7244"/>
                  </a:lnTo>
                  <a:lnTo>
                    <a:pt x="5175" y="7219"/>
                  </a:lnTo>
                  <a:lnTo>
                    <a:pt x="5046" y="7141"/>
                  </a:lnTo>
                  <a:lnTo>
                    <a:pt x="4942" y="7063"/>
                  </a:lnTo>
                  <a:lnTo>
                    <a:pt x="4865" y="6986"/>
                  </a:lnTo>
                  <a:lnTo>
                    <a:pt x="4684" y="6986"/>
                  </a:lnTo>
                  <a:lnTo>
                    <a:pt x="4606" y="7037"/>
                  </a:lnTo>
                  <a:lnTo>
                    <a:pt x="4554" y="7115"/>
                  </a:lnTo>
                  <a:lnTo>
                    <a:pt x="4528" y="7193"/>
                  </a:lnTo>
                  <a:lnTo>
                    <a:pt x="4554" y="7296"/>
                  </a:lnTo>
                  <a:lnTo>
                    <a:pt x="4606" y="7374"/>
                  </a:lnTo>
                  <a:lnTo>
                    <a:pt x="4787" y="7529"/>
                  </a:lnTo>
                  <a:lnTo>
                    <a:pt x="4994" y="7632"/>
                  </a:lnTo>
                  <a:lnTo>
                    <a:pt x="5227" y="7710"/>
                  </a:lnTo>
                  <a:lnTo>
                    <a:pt x="5460" y="7736"/>
                  </a:lnTo>
                  <a:lnTo>
                    <a:pt x="5667" y="7710"/>
                  </a:lnTo>
                  <a:lnTo>
                    <a:pt x="5848" y="7658"/>
                  </a:lnTo>
                  <a:lnTo>
                    <a:pt x="6003" y="7581"/>
                  </a:lnTo>
                  <a:lnTo>
                    <a:pt x="6132" y="7451"/>
                  </a:lnTo>
                  <a:lnTo>
                    <a:pt x="6236" y="7296"/>
                  </a:lnTo>
                  <a:lnTo>
                    <a:pt x="6288" y="7141"/>
                  </a:lnTo>
                  <a:lnTo>
                    <a:pt x="6313" y="6934"/>
                  </a:lnTo>
                  <a:lnTo>
                    <a:pt x="6262" y="6753"/>
                  </a:lnTo>
                  <a:lnTo>
                    <a:pt x="6184" y="6623"/>
                  </a:lnTo>
                  <a:lnTo>
                    <a:pt x="6081" y="6494"/>
                  </a:lnTo>
                  <a:lnTo>
                    <a:pt x="5925" y="6391"/>
                  </a:lnTo>
                  <a:lnTo>
                    <a:pt x="5718" y="6287"/>
                  </a:lnTo>
                  <a:lnTo>
                    <a:pt x="5175" y="6080"/>
                  </a:lnTo>
                  <a:lnTo>
                    <a:pt x="5123" y="6003"/>
                  </a:lnTo>
                  <a:lnTo>
                    <a:pt x="5123" y="5925"/>
                  </a:lnTo>
                  <a:lnTo>
                    <a:pt x="5149" y="5873"/>
                  </a:lnTo>
                  <a:lnTo>
                    <a:pt x="5175" y="5821"/>
                  </a:lnTo>
                  <a:lnTo>
                    <a:pt x="5279" y="5770"/>
                  </a:lnTo>
                  <a:lnTo>
                    <a:pt x="5408" y="5744"/>
                  </a:lnTo>
                  <a:lnTo>
                    <a:pt x="5511" y="5744"/>
                  </a:lnTo>
                  <a:lnTo>
                    <a:pt x="5693" y="5796"/>
                  </a:lnTo>
                  <a:lnTo>
                    <a:pt x="5822" y="5847"/>
                  </a:lnTo>
                  <a:lnTo>
                    <a:pt x="5848" y="5899"/>
                  </a:lnTo>
                  <a:lnTo>
                    <a:pt x="5951" y="5925"/>
                  </a:lnTo>
                  <a:lnTo>
                    <a:pt x="6029" y="5951"/>
                  </a:lnTo>
                  <a:lnTo>
                    <a:pt x="6107" y="5925"/>
                  </a:lnTo>
                  <a:lnTo>
                    <a:pt x="6184" y="5847"/>
                  </a:lnTo>
                  <a:lnTo>
                    <a:pt x="6236" y="5770"/>
                  </a:lnTo>
                  <a:lnTo>
                    <a:pt x="6236" y="5692"/>
                  </a:lnTo>
                  <a:lnTo>
                    <a:pt x="6210" y="5589"/>
                  </a:lnTo>
                  <a:lnTo>
                    <a:pt x="6158" y="5537"/>
                  </a:lnTo>
                  <a:lnTo>
                    <a:pt x="6081" y="5459"/>
                  </a:lnTo>
                  <a:lnTo>
                    <a:pt x="5874" y="5356"/>
                  </a:lnTo>
                  <a:lnTo>
                    <a:pt x="5718" y="5304"/>
                  </a:lnTo>
                  <a:lnTo>
                    <a:pt x="5537" y="5278"/>
                  </a:lnTo>
                  <a:close/>
                  <a:moveTo>
                    <a:pt x="7555" y="5278"/>
                  </a:moveTo>
                  <a:lnTo>
                    <a:pt x="7478" y="5304"/>
                  </a:lnTo>
                  <a:lnTo>
                    <a:pt x="7400" y="5382"/>
                  </a:lnTo>
                  <a:lnTo>
                    <a:pt x="7374" y="5433"/>
                  </a:lnTo>
                  <a:lnTo>
                    <a:pt x="6624" y="7426"/>
                  </a:lnTo>
                  <a:lnTo>
                    <a:pt x="6598" y="7503"/>
                  </a:lnTo>
                  <a:lnTo>
                    <a:pt x="6624" y="7607"/>
                  </a:lnTo>
                  <a:lnTo>
                    <a:pt x="6676" y="7684"/>
                  </a:lnTo>
                  <a:lnTo>
                    <a:pt x="6753" y="7736"/>
                  </a:lnTo>
                  <a:lnTo>
                    <a:pt x="6857" y="7736"/>
                  </a:lnTo>
                  <a:lnTo>
                    <a:pt x="6934" y="7710"/>
                  </a:lnTo>
                  <a:lnTo>
                    <a:pt x="7012" y="7658"/>
                  </a:lnTo>
                  <a:lnTo>
                    <a:pt x="7064" y="7581"/>
                  </a:lnTo>
                  <a:lnTo>
                    <a:pt x="7193" y="7244"/>
                  </a:lnTo>
                  <a:lnTo>
                    <a:pt x="8073" y="7244"/>
                  </a:lnTo>
                  <a:lnTo>
                    <a:pt x="8202" y="7581"/>
                  </a:lnTo>
                  <a:lnTo>
                    <a:pt x="8254" y="7658"/>
                  </a:lnTo>
                  <a:lnTo>
                    <a:pt x="8331" y="7710"/>
                  </a:lnTo>
                  <a:lnTo>
                    <a:pt x="8409" y="7736"/>
                  </a:lnTo>
                  <a:lnTo>
                    <a:pt x="8513" y="7736"/>
                  </a:lnTo>
                  <a:lnTo>
                    <a:pt x="8590" y="7684"/>
                  </a:lnTo>
                  <a:lnTo>
                    <a:pt x="8642" y="7607"/>
                  </a:lnTo>
                  <a:lnTo>
                    <a:pt x="8642" y="7503"/>
                  </a:lnTo>
                  <a:lnTo>
                    <a:pt x="8642" y="7426"/>
                  </a:lnTo>
                  <a:lnTo>
                    <a:pt x="7892" y="5459"/>
                  </a:lnTo>
                  <a:lnTo>
                    <a:pt x="7840" y="5382"/>
                  </a:lnTo>
                  <a:lnTo>
                    <a:pt x="7788" y="5304"/>
                  </a:lnTo>
                  <a:lnTo>
                    <a:pt x="7711" y="5278"/>
                  </a:lnTo>
                  <a:close/>
                  <a:moveTo>
                    <a:pt x="9237" y="5278"/>
                  </a:moveTo>
                  <a:lnTo>
                    <a:pt x="9159" y="5330"/>
                  </a:lnTo>
                  <a:lnTo>
                    <a:pt x="9108" y="5408"/>
                  </a:lnTo>
                  <a:lnTo>
                    <a:pt x="9108" y="5511"/>
                  </a:lnTo>
                  <a:lnTo>
                    <a:pt x="9108" y="7503"/>
                  </a:lnTo>
                  <a:lnTo>
                    <a:pt x="9108" y="7607"/>
                  </a:lnTo>
                  <a:lnTo>
                    <a:pt x="9185" y="7684"/>
                  </a:lnTo>
                  <a:lnTo>
                    <a:pt x="9263" y="7736"/>
                  </a:lnTo>
                  <a:lnTo>
                    <a:pt x="10039" y="7736"/>
                  </a:lnTo>
                  <a:lnTo>
                    <a:pt x="10117" y="7710"/>
                  </a:lnTo>
                  <a:lnTo>
                    <a:pt x="10194" y="7658"/>
                  </a:lnTo>
                  <a:lnTo>
                    <a:pt x="10246" y="7607"/>
                  </a:lnTo>
                  <a:lnTo>
                    <a:pt x="10272" y="7503"/>
                  </a:lnTo>
                  <a:lnTo>
                    <a:pt x="10246" y="7426"/>
                  </a:lnTo>
                  <a:lnTo>
                    <a:pt x="10194" y="7348"/>
                  </a:lnTo>
                  <a:lnTo>
                    <a:pt x="10117" y="7296"/>
                  </a:lnTo>
                  <a:lnTo>
                    <a:pt x="10039" y="7270"/>
                  </a:lnTo>
                  <a:lnTo>
                    <a:pt x="9573" y="7270"/>
                  </a:lnTo>
                  <a:lnTo>
                    <a:pt x="9573" y="5511"/>
                  </a:lnTo>
                  <a:lnTo>
                    <a:pt x="9547" y="5408"/>
                  </a:lnTo>
                  <a:lnTo>
                    <a:pt x="9496" y="5330"/>
                  </a:lnTo>
                  <a:lnTo>
                    <a:pt x="9418" y="5278"/>
                  </a:lnTo>
                  <a:close/>
                  <a:moveTo>
                    <a:pt x="10944" y="5278"/>
                  </a:moveTo>
                  <a:lnTo>
                    <a:pt x="10867" y="5304"/>
                  </a:lnTo>
                  <a:lnTo>
                    <a:pt x="10789" y="5356"/>
                  </a:lnTo>
                  <a:lnTo>
                    <a:pt x="10738" y="5433"/>
                  </a:lnTo>
                  <a:lnTo>
                    <a:pt x="10712" y="5511"/>
                  </a:lnTo>
                  <a:lnTo>
                    <a:pt x="10712" y="7503"/>
                  </a:lnTo>
                  <a:lnTo>
                    <a:pt x="10738" y="7607"/>
                  </a:lnTo>
                  <a:lnTo>
                    <a:pt x="10789" y="7684"/>
                  </a:lnTo>
                  <a:lnTo>
                    <a:pt x="10867" y="7710"/>
                  </a:lnTo>
                  <a:lnTo>
                    <a:pt x="10944" y="7736"/>
                  </a:lnTo>
                  <a:lnTo>
                    <a:pt x="11798" y="7736"/>
                  </a:lnTo>
                  <a:lnTo>
                    <a:pt x="11876" y="7710"/>
                  </a:lnTo>
                  <a:lnTo>
                    <a:pt x="11953" y="7684"/>
                  </a:lnTo>
                  <a:lnTo>
                    <a:pt x="12005" y="7607"/>
                  </a:lnTo>
                  <a:lnTo>
                    <a:pt x="12031" y="7503"/>
                  </a:lnTo>
                  <a:lnTo>
                    <a:pt x="12005" y="7426"/>
                  </a:lnTo>
                  <a:lnTo>
                    <a:pt x="11953" y="7348"/>
                  </a:lnTo>
                  <a:lnTo>
                    <a:pt x="11876" y="7296"/>
                  </a:lnTo>
                  <a:lnTo>
                    <a:pt x="11798" y="7270"/>
                  </a:lnTo>
                  <a:lnTo>
                    <a:pt x="11177" y="7270"/>
                  </a:lnTo>
                  <a:lnTo>
                    <a:pt x="11177" y="6753"/>
                  </a:lnTo>
                  <a:lnTo>
                    <a:pt x="11721" y="6753"/>
                  </a:lnTo>
                  <a:lnTo>
                    <a:pt x="11824" y="6727"/>
                  </a:lnTo>
                  <a:lnTo>
                    <a:pt x="11902" y="6675"/>
                  </a:lnTo>
                  <a:lnTo>
                    <a:pt x="11953" y="6598"/>
                  </a:lnTo>
                  <a:lnTo>
                    <a:pt x="11953" y="6520"/>
                  </a:lnTo>
                  <a:lnTo>
                    <a:pt x="11953" y="6417"/>
                  </a:lnTo>
                  <a:lnTo>
                    <a:pt x="11902" y="6339"/>
                  </a:lnTo>
                  <a:lnTo>
                    <a:pt x="11824" y="6287"/>
                  </a:lnTo>
                  <a:lnTo>
                    <a:pt x="11177" y="6287"/>
                  </a:lnTo>
                  <a:lnTo>
                    <a:pt x="11177" y="5744"/>
                  </a:lnTo>
                  <a:lnTo>
                    <a:pt x="11876" y="5744"/>
                  </a:lnTo>
                  <a:lnTo>
                    <a:pt x="11953" y="5692"/>
                  </a:lnTo>
                  <a:lnTo>
                    <a:pt x="12005" y="5615"/>
                  </a:lnTo>
                  <a:lnTo>
                    <a:pt x="12031" y="5511"/>
                  </a:lnTo>
                  <a:lnTo>
                    <a:pt x="12005" y="5433"/>
                  </a:lnTo>
                  <a:lnTo>
                    <a:pt x="11953" y="5356"/>
                  </a:lnTo>
                  <a:lnTo>
                    <a:pt x="11876" y="5304"/>
                  </a:lnTo>
                  <a:lnTo>
                    <a:pt x="11798" y="5278"/>
                  </a:lnTo>
                  <a:close/>
                  <a:moveTo>
                    <a:pt x="8047" y="0"/>
                  </a:moveTo>
                  <a:lnTo>
                    <a:pt x="7892" y="26"/>
                  </a:lnTo>
                  <a:lnTo>
                    <a:pt x="7762" y="52"/>
                  </a:lnTo>
                  <a:lnTo>
                    <a:pt x="7633" y="104"/>
                  </a:lnTo>
                  <a:lnTo>
                    <a:pt x="7504" y="156"/>
                  </a:lnTo>
                  <a:lnTo>
                    <a:pt x="7271" y="311"/>
                  </a:lnTo>
                  <a:lnTo>
                    <a:pt x="7038" y="492"/>
                  </a:lnTo>
                  <a:lnTo>
                    <a:pt x="6753" y="699"/>
                  </a:lnTo>
                  <a:lnTo>
                    <a:pt x="6624" y="777"/>
                  </a:lnTo>
                  <a:lnTo>
                    <a:pt x="6469" y="828"/>
                  </a:lnTo>
                  <a:lnTo>
                    <a:pt x="6339" y="854"/>
                  </a:lnTo>
                  <a:lnTo>
                    <a:pt x="6184" y="854"/>
                  </a:lnTo>
                  <a:lnTo>
                    <a:pt x="5822" y="828"/>
                  </a:lnTo>
                  <a:lnTo>
                    <a:pt x="5537" y="777"/>
                  </a:lnTo>
                  <a:lnTo>
                    <a:pt x="5253" y="777"/>
                  </a:lnTo>
                  <a:lnTo>
                    <a:pt x="4994" y="802"/>
                  </a:lnTo>
                  <a:lnTo>
                    <a:pt x="4891" y="828"/>
                  </a:lnTo>
                  <a:lnTo>
                    <a:pt x="4761" y="906"/>
                  </a:lnTo>
                  <a:lnTo>
                    <a:pt x="4658" y="984"/>
                  </a:lnTo>
                  <a:lnTo>
                    <a:pt x="4554" y="1061"/>
                  </a:lnTo>
                  <a:lnTo>
                    <a:pt x="4399" y="1268"/>
                  </a:lnTo>
                  <a:lnTo>
                    <a:pt x="4270" y="1527"/>
                  </a:lnTo>
                  <a:lnTo>
                    <a:pt x="4166" y="1786"/>
                  </a:lnTo>
                  <a:lnTo>
                    <a:pt x="4037" y="2096"/>
                  </a:lnTo>
                  <a:lnTo>
                    <a:pt x="3959" y="2251"/>
                  </a:lnTo>
                  <a:lnTo>
                    <a:pt x="3882" y="2355"/>
                  </a:lnTo>
                  <a:lnTo>
                    <a:pt x="3778" y="2432"/>
                  </a:lnTo>
                  <a:lnTo>
                    <a:pt x="3623" y="2510"/>
                  </a:lnTo>
                  <a:lnTo>
                    <a:pt x="3312" y="2639"/>
                  </a:lnTo>
                  <a:lnTo>
                    <a:pt x="3054" y="2743"/>
                  </a:lnTo>
                  <a:lnTo>
                    <a:pt x="2795" y="2872"/>
                  </a:lnTo>
                  <a:lnTo>
                    <a:pt x="2588" y="3027"/>
                  </a:lnTo>
                  <a:lnTo>
                    <a:pt x="2510" y="3131"/>
                  </a:lnTo>
                  <a:lnTo>
                    <a:pt x="2433" y="3234"/>
                  </a:lnTo>
                  <a:lnTo>
                    <a:pt x="2355" y="3364"/>
                  </a:lnTo>
                  <a:lnTo>
                    <a:pt x="2329" y="3493"/>
                  </a:lnTo>
                  <a:lnTo>
                    <a:pt x="2303" y="3622"/>
                  </a:lnTo>
                  <a:lnTo>
                    <a:pt x="2303" y="3778"/>
                  </a:lnTo>
                  <a:lnTo>
                    <a:pt x="2303" y="4036"/>
                  </a:lnTo>
                  <a:lnTo>
                    <a:pt x="2355" y="4321"/>
                  </a:lnTo>
                  <a:lnTo>
                    <a:pt x="182" y="4321"/>
                  </a:lnTo>
                  <a:lnTo>
                    <a:pt x="104" y="4347"/>
                  </a:lnTo>
                  <a:lnTo>
                    <a:pt x="27" y="4424"/>
                  </a:lnTo>
                  <a:lnTo>
                    <a:pt x="1" y="4528"/>
                  </a:lnTo>
                  <a:lnTo>
                    <a:pt x="1" y="4606"/>
                  </a:lnTo>
                  <a:lnTo>
                    <a:pt x="27" y="4657"/>
                  </a:lnTo>
                  <a:lnTo>
                    <a:pt x="906" y="6520"/>
                  </a:lnTo>
                  <a:lnTo>
                    <a:pt x="27" y="8357"/>
                  </a:lnTo>
                  <a:lnTo>
                    <a:pt x="1" y="8409"/>
                  </a:lnTo>
                  <a:lnTo>
                    <a:pt x="1" y="8486"/>
                  </a:lnTo>
                  <a:lnTo>
                    <a:pt x="1" y="8564"/>
                  </a:lnTo>
                  <a:lnTo>
                    <a:pt x="53" y="8641"/>
                  </a:lnTo>
                  <a:lnTo>
                    <a:pt x="130" y="8693"/>
                  </a:lnTo>
                  <a:lnTo>
                    <a:pt x="234" y="8719"/>
                  </a:lnTo>
                  <a:lnTo>
                    <a:pt x="906" y="8719"/>
                  </a:lnTo>
                  <a:lnTo>
                    <a:pt x="1010" y="8693"/>
                  </a:lnTo>
                  <a:lnTo>
                    <a:pt x="1087" y="8641"/>
                  </a:lnTo>
                  <a:lnTo>
                    <a:pt x="1139" y="8564"/>
                  </a:lnTo>
                  <a:lnTo>
                    <a:pt x="1139" y="8486"/>
                  </a:lnTo>
                  <a:lnTo>
                    <a:pt x="1139" y="8383"/>
                  </a:lnTo>
                  <a:lnTo>
                    <a:pt x="1087" y="8305"/>
                  </a:lnTo>
                  <a:lnTo>
                    <a:pt x="1010" y="8253"/>
                  </a:lnTo>
                  <a:lnTo>
                    <a:pt x="906" y="8228"/>
                  </a:lnTo>
                  <a:lnTo>
                    <a:pt x="596" y="8228"/>
                  </a:lnTo>
                  <a:lnTo>
                    <a:pt x="1372" y="6623"/>
                  </a:lnTo>
                  <a:lnTo>
                    <a:pt x="1398" y="6520"/>
                  </a:lnTo>
                  <a:lnTo>
                    <a:pt x="1372" y="6417"/>
                  </a:lnTo>
                  <a:lnTo>
                    <a:pt x="596" y="4787"/>
                  </a:lnTo>
                  <a:lnTo>
                    <a:pt x="14204" y="4787"/>
                  </a:lnTo>
                  <a:lnTo>
                    <a:pt x="14282" y="4735"/>
                  </a:lnTo>
                  <a:lnTo>
                    <a:pt x="14308" y="4657"/>
                  </a:lnTo>
                  <a:lnTo>
                    <a:pt x="14334" y="4554"/>
                  </a:lnTo>
                  <a:lnTo>
                    <a:pt x="14308" y="4476"/>
                  </a:lnTo>
                  <a:lnTo>
                    <a:pt x="14282" y="4399"/>
                  </a:lnTo>
                  <a:lnTo>
                    <a:pt x="14204" y="4347"/>
                  </a:lnTo>
                  <a:lnTo>
                    <a:pt x="14101" y="4321"/>
                  </a:lnTo>
                  <a:lnTo>
                    <a:pt x="13739" y="4321"/>
                  </a:lnTo>
                  <a:lnTo>
                    <a:pt x="13790" y="4036"/>
                  </a:lnTo>
                  <a:lnTo>
                    <a:pt x="13790" y="3778"/>
                  </a:lnTo>
                  <a:lnTo>
                    <a:pt x="13790" y="3622"/>
                  </a:lnTo>
                  <a:lnTo>
                    <a:pt x="13764" y="3493"/>
                  </a:lnTo>
                  <a:lnTo>
                    <a:pt x="13739" y="3364"/>
                  </a:lnTo>
                  <a:lnTo>
                    <a:pt x="13661" y="3234"/>
                  </a:lnTo>
                  <a:lnTo>
                    <a:pt x="13583" y="3131"/>
                  </a:lnTo>
                  <a:lnTo>
                    <a:pt x="13506" y="3027"/>
                  </a:lnTo>
                  <a:lnTo>
                    <a:pt x="13299" y="2872"/>
                  </a:lnTo>
                  <a:lnTo>
                    <a:pt x="13040" y="2743"/>
                  </a:lnTo>
                  <a:lnTo>
                    <a:pt x="12781" y="2639"/>
                  </a:lnTo>
                  <a:lnTo>
                    <a:pt x="12471" y="2510"/>
                  </a:lnTo>
                  <a:lnTo>
                    <a:pt x="12316" y="2432"/>
                  </a:lnTo>
                  <a:lnTo>
                    <a:pt x="12212" y="2355"/>
                  </a:lnTo>
                  <a:lnTo>
                    <a:pt x="12135" y="2251"/>
                  </a:lnTo>
                  <a:lnTo>
                    <a:pt x="12057" y="2096"/>
                  </a:lnTo>
                  <a:lnTo>
                    <a:pt x="11902" y="1786"/>
                  </a:lnTo>
                  <a:lnTo>
                    <a:pt x="11824" y="1527"/>
                  </a:lnTo>
                  <a:lnTo>
                    <a:pt x="11695" y="1268"/>
                  </a:lnTo>
                  <a:lnTo>
                    <a:pt x="11540" y="1061"/>
                  </a:lnTo>
                  <a:lnTo>
                    <a:pt x="11436" y="984"/>
                  </a:lnTo>
                  <a:lnTo>
                    <a:pt x="11333" y="906"/>
                  </a:lnTo>
                  <a:lnTo>
                    <a:pt x="11203" y="828"/>
                  </a:lnTo>
                  <a:lnTo>
                    <a:pt x="11100" y="802"/>
                  </a:lnTo>
                  <a:lnTo>
                    <a:pt x="10815" y="777"/>
                  </a:lnTo>
                  <a:lnTo>
                    <a:pt x="10556" y="777"/>
                  </a:lnTo>
                  <a:lnTo>
                    <a:pt x="10272" y="828"/>
                  </a:lnTo>
                  <a:lnTo>
                    <a:pt x="9910" y="854"/>
                  </a:lnTo>
                  <a:lnTo>
                    <a:pt x="9754" y="854"/>
                  </a:lnTo>
                  <a:lnTo>
                    <a:pt x="9599" y="828"/>
                  </a:lnTo>
                  <a:lnTo>
                    <a:pt x="9470" y="777"/>
                  </a:lnTo>
                  <a:lnTo>
                    <a:pt x="9340" y="699"/>
                  </a:lnTo>
                  <a:lnTo>
                    <a:pt x="9056" y="492"/>
                  </a:lnTo>
                  <a:lnTo>
                    <a:pt x="8823" y="311"/>
                  </a:lnTo>
                  <a:lnTo>
                    <a:pt x="8590" y="156"/>
                  </a:lnTo>
                  <a:lnTo>
                    <a:pt x="8461" y="104"/>
                  </a:lnTo>
                  <a:lnTo>
                    <a:pt x="8331" y="52"/>
                  </a:lnTo>
                  <a:lnTo>
                    <a:pt x="8176" y="26"/>
                  </a:lnTo>
                  <a:lnTo>
                    <a:pt x="8047" y="0"/>
                  </a:lnTo>
                  <a:close/>
                  <a:moveTo>
                    <a:pt x="13273" y="8719"/>
                  </a:moveTo>
                  <a:lnTo>
                    <a:pt x="13325" y="9159"/>
                  </a:lnTo>
                  <a:lnTo>
                    <a:pt x="13325" y="9392"/>
                  </a:lnTo>
                  <a:lnTo>
                    <a:pt x="13299" y="9469"/>
                  </a:lnTo>
                  <a:lnTo>
                    <a:pt x="13273" y="9573"/>
                  </a:lnTo>
                  <a:lnTo>
                    <a:pt x="13169" y="9676"/>
                  </a:lnTo>
                  <a:lnTo>
                    <a:pt x="13014" y="9780"/>
                  </a:lnTo>
                  <a:lnTo>
                    <a:pt x="12833" y="9857"/>
                  </a:lnTo>
                  <a:lnTo>
                    <a:pt x="12626" y="9935"/>
                  </a:lnTo>
                  <a:lnTo>
                    <a:pt x="12212" y="10116"/>
                  </a:lnTo>
                  <a:lnTo>
                    <a:pt x="12031" y="10220"/>
                  </a:lnTo>
                  <a:lnTo>
                    <a:pt x="11876" y="10349"/>
                  </a:lnTo>
                  <a:lnTo>
                    <a:pt x="11746" y="10504"/>
                  </a:lnTo>
                  <a:lnTo>
                    <a:pt x="11643" y="10685"/>
                  </a:lnTo>
                  <a:lnTo>
                    <a:pt x="11462" y="11099"/>
                  </a:lnTo>
                  <a:lnTo>
                    <a:pt x="11384" y="11280"/>
                  </a:lnTo>
                  <a:lnTo>
                    <a:pt x="11307" y="11487"/>
                  </a:lnTo>
                  <a:lnTo>
                    <a:pt x="11203" y="11643"/>
                  </a:lnTo>
                  <a:lnTo>
                    <a:pt x="11100" y="11746"/>
                  </a:lnTo>
                  <a:lnTo>
                    <a:pt x="10944" y="11798"/>
                  </a:lnTo>
                  <a:lnTo>
                    <a:pt x="10763" y="11798"/>
                  </a:lnTo>
                  <a:lnTo>
                    <a:pt x="10556" y="11772"/>
                  </a:lnTo>
                  <a:lnTo>
                    <a:pt x="10349" y="11746"/>
                  </a:lnTo>
                  <a:lnTo>
                    <a:pt x="9910" y="11694"/>
                  </a:lnTo>
                  <a:lnTo>
                    <a:pt x="9703" y="11694"/>
                  </a:lnTo>
                  <a:lnTo>
                    <a:pt x="9496" y="11746"/>
                  </a:lnTo>
                  <a:lnTo>
                    <a:pt x="9289" y="11824"/>
                  </a:lnTo>
                  <a:lnTo>
                    <a:pt x="9108" y="11927"/>
                  </a:lnTo>
                  <a:lnTo>
                    <a:pt x="8771" y="12186"/>
                  </a:lnTo>
                  <a:lnTo>
                    <a:pt x="8590" y="12315"/>
                  </a:lnTo>
                  <a:lnTo>
                    <a:pt x="8409" y="12445"/>
                  </a:lnTo>
                  <a:lnTo>
                    <a:pt x="8228" y="12522"/>
                  </a:lnTo>
                  <a:lnTo>
                    <a:pt x="8124" y="12548"/>
                  </a:lnTo>
                  <a:lnTo>
                    <a:pt x="7969" y="12548"/>
                  </a:lnTo>
                  <a:lnTo>
                    <a:pt x="7866" y="12522"/>
                  </a:lnTo>
                  <a:lnTo>
                    <a:pt x="7685" y="12445"/>
                  </a:lnTo>
                  <a:lnTo>
                    <a:pt x="7504" y="12315"/>
                  </a:lnTo>
                  <a:lnTo>
                    <a:pt x="7322" y="12186"/>
                  </a:lnTo>
                  <a:lnTo>
                    <a:pt x="6986" y="11927"/>
                  </a:lnTo>
                  <a:lnTo>
                    <a:pt x="6805" y="11824"/>
                  </a:lnTo>
                  <a:lnTo>
                    <a:pt x="6598" y="11746"/>
                  </a:lnTo>
                  <a:lnTo>
                    <a:pt x="6391" y="11694"/>
                  </a:lnTo>
                  <a:lnTo>
                    <a:pt x="6184" y="11694"/>
                  </a:lnTo>
                  <a:lnTo>
                    <a:pt x="5744" y="11746"/>
                  </a:lnTo>
                  <a:lnTo>
                    <a:pt x="5537" y="11772"/>
                  </a:lnTo>
                  <a:lnTo>
                    <a:pt x="5330" y="11798"/>
                  </a:lnTo>
                  <a:lnTo>
                    <a:pt x="5149" y="11798"/>
                  </a:lnTo>
                  <a:lnTo>
                    <a:pt x="4994" y="11746"/>
                  </a:lnTo>
                  <a:lnTo>
                    <a:pt x="4891" y="11643"/>
                  </a:lnTo>
                  <a:lnTo>
                    <a:pt x="4787" y="11487"/>
                  </a:lnTo>
                  <a:lnTo>
                    <a:pt x="4684" y="11280"/>
                  </a:lnTo>
                  <a:lnTo>
                    <a:pt x="4606" y="11099"/>
                  </a:lnTo>
                  <a:lnTo>
                    <a:pt x="4451" y="10685"/>
                  </a:lnTo>
                  <a:lnTo>
                    <a:pt x="4347" y="10504"/>
                  </a:lnTo>
                  <a:lnTo>
                    <a:pt x="4218" y="10349"/>
                  </a:lnTo>
                  <a:lnTo>
                    <a:pt x="4063" y="10220"/>
                  </a:lnTo>
                  <a:lnTo>
                    <a:pt x="3882" y="10116"/>
                  </a:lnTo>
                  <a:lnTo>
                    <a:pt x="3468" y="9935"/>
                  </a:lnTo>
                  <a:lnTo>
                    <a:pt x="3261" y="9857"/>
                  </a:lnTo>
                  <a:lnTo>
                    <a:pt x="3080" y="9780"/>
                  </a:lnTo>
                  <a:lnTo>
                    <a:pt x="2924" y="9676"/>
                  </a:lnTo>
                  <a:lnTo>
                    <a:pt x="2821" y="9573"/>
                  </a:lnTo>
                  <a:lnTo>
                    <a:pt x="2795" y="9469"/>
                  </a:lnTo>
                  <a:lnTo>
                    <a:pt x="2769" y="9392"/>
                  </a:lnTo>
                  <a:lnTo>
                    <a:pt x="2769" y="9159"/>
                  </a:lnTo>
                  <a:lnTo>
                    <a:pt x="2821" y="8719"/>
                  </a:lnTo>
                  <a:lnTo>
                    <a:pt x="4425" y="8719"/>
                  </a:lnTo>
                  <a:lnTo>
                    <a:pt x="4554" y="8926"/>
                  </a:lnTo>
                  <a:lnTo>
                    <a:pt x="4709" y="9133"/>
                  </a:lnTo>
                  <a:lnTo>
                    <a:pt x="4891" y="9340"/>
                  </a:lnTo>
                  <a:lnTo>
                    <a:pt x="5072" y="9547"/>
                  </a:lnTo>
                  <a:lnTo>
                    <a:pt x="5253" y="9728"/>
                  </a:lnTo>
                  <a:lnTo>
                    <a:pt x="5460" y="9883"/>
                  </a:lnTo>
                  <a:lnTo>
                    <a:pt x="5693" y="10039"/>
                  </a:lnTo>
                  <a:lnTo>
                    <a:pt x="5900" y="10168"/>
                  </a:lnTo>
                  <a:lnTo>
                    <a:pt x="6158" y="10297"/>
                  </a:lnTo>
                  <a:lnTo>
                    <a:pt x="6391" y="10427"/>
                  </a:lnTo>
                  <a:lnTo>
                    <a:pt x="6650" y="10530"/>
                  </a:lnTo>
                  <a:lnTo>
                    <a:pt x="6909" y="10608"/>
                  </a:lnTo>
                  <a:lnTo>
                    <a:pt x="7193" y="10659"/>
                  </a:lnTo>
                  <a:lnTo>
                    <a:pt x="7478" y="10711"/>
                  </a:lnTo>
                  <a:lnTo>
                    <a:pt x="7762" y="10737"/>
                  </a:lnTo>
                  <a:lnTo>
                    <a:pt x="8047" y="10763"/>
                  </a:lnTo>
                  <a:lnTo>
                    <a:pt x="8461" y="10737"/>
                  </a:lnTo>
                  <a:lnTo>
                    <a:pt x="8875" y="10685"/>
                  </a:lnTo>
                  <a:lnTo>
                    <a:pt x="9289" y="10582"/>
                  </a:lnTo>
                  <a:lnTo>
                    <a:pt x="9677" y="10427"/>
                  </a:lnTo>
                  <a:lnTo>
                    <a:pt x="9754" y="10375"/>
                  </a:lnTo>
                  <a:lnTo>
                    <a:pt x="9806" y="10297"/>
                  </a:lnTo>
                  <a:lnTo>
                    <a:pt x="9832" y="10220"/>
                  </a:lnTo>
                  <a:lnTo>
                    <a:pt x="9806" y="10116"/>
                  </a:lnTo>
                  <a:lnTo>
                    <a:pt x="9754" y="10039"/>
                  </a:lnTo>
                  <a:lnTo>
                    <a:pt x="9677" y="9987"/>
                  </a:lnTo>
                  <a:lnTo>
                    <a:pt x="9496" y="9987"/>
                  </a:lnTo>
                  <a:lnTo>
                    <a:pt x="9159" y="10116"/>
                  </a:lnTo>
                  <a:lnTo>
                    <a:pt x="8797" y="10220"/>
                  </a:lnTo>
                  <a:lnTo>
                    <a:pt x="8409" y="10271"/>
                  </a:lnTo>
                  <a:lnTo>
                    <a:pt x="8047" y="10297"/>
                  </a:lnTo>
                  <a:lnTo>
                    <a:pt x="7788" y="10271"/>
                  </a:lnTo>
                  <a:lnTo>
                    <a:pt x="7529" y="10245"/>
                  </a:lnTo>
                  <a:lnTo>
                    <a:pt x="7297" y="10220"/>
                  </a:lnTo>
                  <a:lnTo>
                    <a:pt x="7038" y="10142"/>
                  </a:lnTo>
                  <a:lnTo>
                    <a:pt x="6805" y="10090"/>
                  </a:lnTo>
                  <a:lnTo>
                    <a:pt x="6572" y="9987"/>
                  </a:lnTo>
                  <a:lnTo>
                    <a:pt x="6365" y="9883"/>
                  </a:lnTo>
                  <a:lnTo>
                    <a:pt x="6132" y="9780"/>
                  </a:lnTo>
                  <a:lnTo>
                    <a:pt x="5822" y="9547"/>
                  </a:lnTo>
                  <a:lnTo>
                    <a:pt x="5511" y="9314"/>
                  </a:lnTo>
                  <a:lnTo>
                    <a:pt x="5227" y="9030"/>
                  </a:lnTo>
                  <a:lnTo>
                    <a:pt x="4994" y="8719"/>
                  </a:lnTo>
                  <a:lnTo>
                    <a:pt x="11100" y="8719"/>
                  </a:lnTo>
                  <a:lnTo>
                    <a:pt x="10893" y="8978"/>
                  </a:lnTo>
                  <a:lnTo>
                    <a:pt x="10660" y="9237"/>
                  </a:lnTo>
                  <a:lnTo>
                    <a:pt x="10375" y="9495"/>
                  </a:lnTo>
                  <a:lnTo>
                    <a:pt x="10298" y="9547"/>
                  </a:lnTo>
                  <a:lnTo>
                    <a:pt x="10272" y="9650"/>
                  </a:lnTo>
                  <a:lnTo>
                    <a:pt x="10272" y="9728"/>
                  </a:lnTo>
                  <a:lnTo>
                    <a:pt x="10324" y="9806"/>
                  </a:lnTo>
                  <a:lnTo>
                    <a:pt x="10401" y="9883"/>
                  </a:lnTo>
                  <a:lnTo>
                    <a:pt x="10479" y="9909"/>
                  </a:lnTo>
                  <a:lnTo>
                    <a:pt x="10582" y="9909"/>
                  </a:lnTo>
                  <a:lnTo>
                    <a:pt x="10660" y="9857"/>
                  </a:lnTo>
                  <a:lnTo>
                    <a:pt x="10970" y="9573"/>
                  </a:lnTo>
                  <a:lnTo>
                    <a:pt x="11255" y="9288"/>
                  </a:lnTo>
                  <a:lnTo>
                    <a:pt x="11488" y="9004"/>
                  </a:lnTo>
                  <a:lnTo>
                    <a:pt x="11669" y="8719"/>
                  </a:lnTo>
                  <a:close/>
                  <a:moveTo>
                    <a:pt x="15162" y="4321"/>
                  </a:moveTo>
                  <a:lnTo>
                    <a:pt x="15084" y="4347"/>
                  </a:lnTo>
                  <a:lnTo>
                    <a:pt x="15006" y="4399"/>
                  </a:lnTo>
                  <a:lnTo>
                    <a:pt x="14955" y="4476"/>
                  </a:lnTo>
                  <a:lnTo>
                    <a:pt x="14929" y="4554"/>
                  </a:lnTo>
                  <a:lnTo>
                    <a:pt x="14955" y="4657"/>
                  </a:lnTo>
                  <a:lnTo>
                    <a:pt x="15006" y="4735"/>
                  </a:lnTo>
                  <a:lnTo>
                    <a:pt x="15084" y="4787"/>
                  </a:lnTo>
                  <a:lnTo>
                    <a:pt x="15498" y="4787"/>
                  </a:lnTo>
                  <a:lnTo>
                    <a:pt x="14722" y="6417"/>
                  </a:lnTo>
                  <a:lnTo>
                    <a:pt x="14696" y="6520"/>
                  </a:lnTo>
                  <a:lnTo>
                    <a:pt x="14722" y="6623"/>
                  </a:lnTo>
                  <a:lnTo>
                    <a:pt x="15498" y="8228"/>
                  </a:lnTo>
                  <a:lnTo>
                    <a:pt x="1993" y="8228"/>
                  </a:lnTo>
                  <a:lnTo>
                    <a:pt x="1889" y="8253"/>
                  </a:lnTo>
                  <a:lnTo>
                    <a:pt x="1812" y="8305"/>
                  </a:lnTo>
                  <a:lnTo>
                    <a:pt x="1760" y="8383"/>
                  </a:lnTo>
                  <a:lnTo>
                    <a:pt x="1760" y="8486"/>
                  </a:lnTo>
                  <a:lnTo>
                    <a:pt x="1760" y="8564"/>
                  </a:lnTo>
                  <a:lnTo>
                    <a:pt x="1812" y="8641"/>
                  </a:lnTo>
                  <a:lnTo>
                    <a:pt x="1889" y="8693"/>
                  </a:lnTo>
                  <a:lnTo>
                    <a:pt x="1993" y="8719"/>
                  </a:lnTo>
                  <a:lnTo>
                    <a:pt x="2355" y="8719"/>
                  </a:lnTo>
                  <a:lnTo>
                    <a:pt x="2303" y="8978"/>
                  </a:lnTo>
                  <a:lnTo>
                    <a:pt x="2303" y="9262"/>
                  </a:lnTo>
                  <a:lnTo>
                    <a:pt x="2303" y="9418"/>
                  </a:lnTo>
                  <a:lnTo>
                    <a:pt x="2329" y="9547"/>
                  </a:lnTo>
                  <a:lnTo>
                    <a:pt x="2355" y="9676"/>
                  </a:lnTo>
                  <a:lnTo>
                    <a:pt x="2433" y="9806"/>
                  </a:lnTo>
                  <a:lnTo>
                    <a:pt x="2510" y="9909"/>
                  </a:lnTo>
                  <a:lnTo>
                    <a:pt x="2588" y="10013"/>
                  </a:lnTo>
                  <a:lnTo>
                    <a:pt x="2795" y="10168"/>
                  </a:lnTo>
                  <a:lnTo>
                    <a:pt x="3054" y="10271"/>
                  </a:lnTo>
                  <a:lnTo>
                    <a:pt x="3312" y="10375"/>
                  </a:lnTo>
                  <a:lnTo>
                    <a:pt x="3623" y="10530"/>
                  </a:lnTo>
                  <a:lnTo>
                    <a:pt x="3778" y="10582"/>
                  </a:lnTo>
                  <a:lnTo>
                    <a:pt x="3882" y="10685"/>
                  </a:lnTo>
                  <a:lnTo>
                    <a:pt x="3959" y="10789"/>
                  </a:lnTo>
                  <a:lnTo>
                    <a:pt x="4037" y="10944"/>
                  </a:lnTo>
                  <a:lnTo>
                    <a:pt x="4166" y="11254"/>
                  </a:lnTo>
                  <a:lnTo>
                    <a:pt x="4270" y="11513"/>
                  </a:lnTo>
                  <a:lnTo>
                    <a:pt x="4399" y="11772"/>
                  </a:lnTo>
                  <a:lnTo>
                    <a:pt x="4554" y="11979"/>
                  </a:lnTo>
                  <a:lnTo>
                    <a:pt x="4658" y="12056"/>
                  </a:lnTo>
                  <a:lnTo>
                    <a:pt x="4761" y="12134"/>
                  </a:lnTo>
                  <a:lnTo>
                    <a:pt x="4891" y="12212"/>
                  </a:lnTo>
                  <a:lnTo>
                    <a:pt x="4994" y="12238"/>
                  </a:lnTo>
                  <a:lnTo>
                    <a:pt x="5253" y="12263"/>
                  </a:lnTo>
                  <a:lnTo>
                    <a:pt x="5537" y="12263"/>
                  </a:lnTo>
                  <a:lnTo>
                    <a:pt x="5822" y="12212"/>
                  </a:lnTo>
                  <a:lnTo>
                    <a:pt x="6184" y="12186"/>
                  </a:lnTo>
                  <a:lnTo>
                    <a:pt x="6339" y="12160"/>
                  </a:lnTo>
                  <a:lnTo>
                    <a:pt x="6469" y="12186"/>
                  </a:lnTo>
                  <a:lnTo>
                    <a:pt x="6624" y="12238"/>
                  </a:lnTo>
                  <a:lnTo>
                    <a:pt x="6753" y="12341"/>
                  </a:lnTo>
                  <a:lnTo>
                    <a:pt x="7038" y="12548"/>
                  </a:lnTo>
                  <a:lnTo>
                    <a:pt x="7271" y="12729"/>
                  </a:lnTo>
                  <a:lnTo>
                    <a:pt x="7504" y="12884"/>
                  </a:lnTo>
                  <a:lnTo>
                    <a:pt x="7633" y="12936"/>
                  </a:lnTo>
                  <a:lnTo>
                    <a:pt x="7762" y="12988"/>
                  </a:lnTo>
                  <a:lnTo>
                    <a:pt x="7892" y="13014"/>
                  </a:lnTo>
                  <a:lnTo>
                    <a:pt x="8047" y="13040"/>
                  </a:lnTo>
                  <a:lnTo>
                    <a:pt x="8176" y="13014"/>
                  </a:lnTo>
                  <a:lnTo>
                    <a:pt x="8331" y="12988"/>
                  </a:lnTo>
                  <a:lnTo>
                    <a:pt x="8461" y="12936"/>
                  </a:lnTo>
                  <a:lnTo>
                    <a:pt x="8590" y="12884"/>
                  </a:lnTo>
                  <a:lnTo>
                    <a:pt x="8823" y="12729"/>
                  </a:lnTo>
                  <a:lnTo>
                    <a:pt x="9056" y="12548"/>
                  </a:lnTo>
                  <a:lnTo>
                    <a:pt x="9340" y="12341"/>
                  </a:lnTo>
                  <a:lnTo>
                    <a:pt x="9470" y="12238"/>
                  </a:lnTo>
                  <a:lnTo>
                    <a:pt x="9599" y="12186"/>
                  </a:lnTo>
                  <a:lnTo>
                    <a:pt x="9754" y="12160"/>
                  </a:lnTo>
                  <a:lnTo>
                    <a:pt x="9910" y="12186"/>
                  </a:lnTo>
                  <a:lnTo>
                    <a:pt x="10272" y="12212"/>
                  </a:lnTo>
                  <a:lnTo>
                    <a:pt x="10556" y="12263"/>
                  </a:lnTo>
                  <a:lnTo>
                    <a:pt x="10815" y="12263"/>
                  </a:lnTo>
                  <a:lnTo>
                    <a:pt x="11100" y="12238"/>
                  </a:lnTo>
                  <a:lnTo>
                    <a:pt x="11203" y="12212"/>
                  </a:lnTo>
                  <a:lnTo>
                    <a:pt x="11333" y="12134"/>
                  </a:lnTo>
                  <a:lnTo>
                    <a:pt x="11436" y="12056"/>
                  </a:lnTo>
                  <a:lnTo>
                    <a:pt x="11540" y="11979"/>
                  </a:lnTo>
                  <a:lnTo>
                    <a:pt x="11695" y="11772"/>
                  </a:lnTo>
                  <a:lnTo>
                    <a:pt x="11824" y="11513"/>
                  </a:lnTo>
                  <a:lnTo>
                    <a:pt x="11902" y="11254"/>
                  </a:lnTo>
                  <a:lnTo>
                    <a:pt x="12057" y="10944"/>
                  </a:lnTo>
                  <a:lnTo>
                    <a:pt x="12135" y="10789"/>
                  </a:lnTo>
                  <a:lnTo>
                    <a:pt x="12212" y="10685"/>
                  </a:lnTo>
                  <a:lnTo>
                    <a:pt x="12316" y="10582"/>
                  </a:lnTo>
                  <a:lnTo>
                    <a:pt x="12471" y="10530"/>
                  </a:lnTo>
                  <a:lnTo>
                    <a:pt x="12781" y="10375"/>
                  </a:lnTo>
                  <a:lnTo>
                    <a:pt x="13040" y="10271"/>
                  </a:lnTo>
                  <a:lnTo>
                    <a:pt x="13299" y="10168"/>
                  </a:lnTo>
                  <a:lnTo>
                    <a:pt x="13506" y="10013"/>
                  </a:lnTo>
                  <a:lnTo>
                    <a:pt x="13583" y="9909"/>
                  </a:lnTo>
                  <a:lnTo>
                    <a:pt x="13661" y="9806"/>
                  </a:lnTo>
                  <a:lnTo>
                    <a:pt x="13739" y="9676"/>
                  </a:lnTo>
                  <a:lnTo>
                    <a:pt x="13764" y="9547"/>
                  </a:lnTo>
                  <a:lnTo>
                    <a:pt x="13790" y="9418"/>
                  </a:lnTo>
                  <a:lnTo>
                    <a:pt x="13790" y="9262"/>
                  </a:lnTo>
                  <a:lnTo>
                    <a:pt x="13790" y="8978"/>
                  </a:lnTo>
                  <a:lnTo>
                    <a:pt x="13739" y="8719"/>
                  </a:lnTo>
                  <a:lnTo>
                    <a:pt x="15860" y="8719"/>
                  </a:lnTo>
                  <a:lnTo>
                    <a:pt x="15912" y="8693"/>
                  </a:lnTo>
                  <a:lnTo>
                    <a:pt x="15964" y="8693"/>
                  </a:lnTo>
                  <a:lnTo>
                    <a:pt x="16067" y="8616"/>
                  </a:lnTo>
                  <a:lnTo>
                    <a:pt x="16093" y="8486"/>
                  </a:lnTo>
                  <a:lnTo>
                    <a:pt x="16093" y="8434"/>
                  </a:lnTo>
                  <a:lnTo>
                    <a:pt x="16067" y="8383"/>
                  </a:lnTo>
                  <a:lnTo>
                    <a:pt x="15187" y="6520"/>
                  </a:lnTo>
                  <a:lnTo>
                    <a:pt x="16067" y="4683"/>
                  </a:lnTo>
                  <a:lnTo>
                    <a:pt x="16093" y="4554"/>
                  </a:lnTo>
                  <a:lnTo>
                    <a:pt x="16067" y="4476"/>
                  </a:lnTo>
                  <a:lnTo>
                    <a:pt x="16041" y="4399"/>
                  </a:lnTo>
                  <a:lnTo>
                    <a:pt x="15964" y="4347"/>
                  </a:lnTo>
                  <a:lnTo>
                    <a:pt x="15860" y="4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5" name="Google Shape;3205;p26"/>
          <p:cNvGrpSpPr/>
          <p:nvPr/>
        </p:nvGrpSpPr>
        <p:grpSpPr>
          <a:xfrm flipH="1">
            <a:off x="7932475" y="3995825"/>
            <a:ext cx="996600" cy="1147675"/>
            <a:chOff x="2202075" y="5519900"/>
            <a:chExt cx="996600" cy="1147675"/>
          </a:xfrm>
        </p:grpSpPr>
        <p:sp>
          <p:nvSpPr>
            <p:cNvPr id="3206" name="Google Shape;3206;p26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26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26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09" name="Google Shape;3209;p26"/>
          <p:cNvSpPr/>
          <p:nvPr/>
        </p:nvSpPr>
        <p:spPr>
          <a:xfrm>
            <a:off x="363489" y="72896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0" name="Google Shape;3210;p26"/>
          <p:cNvSpPr/>
          <p:nvPr/>
        </p:nvSpPr>
        <p:spPr>
          <a:xfrm>
            <a:off x="8081039" y="75176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1" name="Google Shape;3211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3215" name="Shape 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6" name="Google Shape;3216;p27"/>
          <p:cNvGrpSpPr/>
          <p:nvPr/>
        </p:nvGrpSpPr>
        <p:grpSpPr>
          <a:xfrm>
            <a:off x="855151" y="2280157"/>
            <a:ext cx="421923" cy="360050"/>
            <a:chOff x="855151" y="2280157"/>
            <a:chExt cx="421923" cy="360050"/>
          </a:xfrm>
        </p:grpSpPr>
        <p:sp>
          <p:nvSpPr>
            <p:cNvPr id="3217" name="Google Shape;3217;p27"/>
            <p:cNvSpPr/>
            <p:nvPr/>
          </p:nvSpPr>
          <p:spPr>
            <a:xfrm>
              <a:off x="991862" y="2286339"/>
              <a:ext cx="148578" cy="99227"/>
            </a:xfrm>
            <a:custGeom>
              <a:rect b="b" l="l" r="r" t="t"/>
              <a:pathLst>
                <a:path extrusionOk="0" h="3788" w="5672">
                  <a:moveTo>
                    <a:pt x="1504" y="0"/>
                  </a:moveTo>
                  <a:cubicBezTo>
                    <a:pt x="672" y="0"/>
                    <a:pt x="0" y="676"/>
                    <a:pt x="0" y="1505"/>
                  </a:cubicBezTo>
                  <a:lnTo>
                    <a:pt x="0" y="3157"/>
                  </a:lnTo>
                  <a:cubicBezTo>
                    <a:pt x="7" y="3496"/>
                    <a:pt x="288" y="3770"/>
                    <a:pt x="631" y="3770"/>
                  </a:cubicBezTo>
                  <a:cubicBezTo>
                    <a:pt x="973" y="3770"/>
                    <a:pt x="1254" y="3496"/>
                    <a:pt x="1265" y="3157"/>
                  </a:cubicBezTo>
                  <a:lnTo>
                    <a:pt x="1265" y="1505"/>
                  </a:lnTo>
                  <a:cubicBezTo>
                    <a:pt x="1265" y="1371"/>
                    <a:pt x="1371" y="1265"/>
                    <a:pt x="1504" y="1265"/>
                  </a:cubicBezTo>
                  <a:lnTo>
                    <a:pt x="4164" y="1265"/>
                  </a:lnTo>
                  <a:cubicBezTo>
                    <a:pt x="4297" y="1265"/>
                    <a:pt x="4404" y="1371"/>
                    <a:pt x="4404" y="1505"/>
                  </a:cubicBezTo>
                  <a:lnTo>
                    <a:pt x="4404" y="3157"/>
                  </a:lnTo>
                  <a:cubicBezTo>
                    <a:pt x="4404" y="3503"/>
                    <a:pt x="4688" y="3787"/>
                    <a:pt x="5037" y="3787"/>
                  </a:cubicBezTo>
                  <a:cubicBezTo>
                    <a:pt x="5387" y="3787"/>
                    <a:pt x="5671" y="3506"/>
                    <a:pt x="5668" y="3157"/>
                  </a:cubicBezTo>
                  <a:lnTo>
                    <a:pt x="5668" y="1505"/>
                  </a:lnTo>
                  <a:cubicBezTo>
                    <a:pt x="5668" y="676"/>
                    <a:pt x="4996" y="0"/>
                    <a:pt x="4167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27"/>
            <p:cNvSpPr/>
            <p:nvPr/>
          </p:nvSpPr>
          <p:spPr>
            <a:xfrm>
              <a:off x="991758" y="2329325"/>
              <a:ext cx="33163" cy="56241"/>
            </a:xfrm>
            <a:custGeom>
              <a:rect b="b" l="l" r="r" t="t"/>
              <a:pathLst>
                <a:path extrusionOk="0" h="2147" w="1266">
                  <a:moveTo>
                    <a:pt x="1" y="1"/>
                  </a:moveTo>
                  <a:lnTo>
                    <a:pt x="1" y="1516"/>
                  </a:lnTo>
                  <a:cubicBezTo>
                    <a:pt x="1" y="1862"/>
                    <a:pt x="285" y="2146"/>
                    <a:pt x="635" y="2146"/>
                  </a:cubicBezTo>
                  <a:cubicBezTo>
                    <a:pt x="981" y="2146"/>
                    <a:pt x="1265" y="1862"/>
                    <a:pt x="1265" y="1516"/>
                  </a:cubicBezTo>
                  <a:lnTo>
                    <a:pt x="1265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27"/>
            <p:cNvSpPr/>
            <p:nvPr/>
          </p:nvSpPr>
          <p:spPr>
            <a:xfrm>
              <a:off x="1107199" y="2329325"/>
              <a:ext cx="33163" cy="55769"/>
            </a:xfrm>
            <a:custGeom>
              <a:rect b="b" l="l" r="r" t="t"/>
              <a:pathLst>
                <a:path extrusionOk="0" h="2129" w="1266">
                  <a:moveTo>
                    <a:pt x="1" y="1"/>
                  </a:moveTo>
                  <a:lnTo>
                    <a:pt x="1" y="1516"/>
                  </a:lnTo>
                  <a:cubicBezTo>
                    <a:pt x="11" y="1855"/>
                    <a:pt x="292" y="2129"/>
                    <a:pt x="634" y="2129"/>
                  </a:cubicBezTo>
                  <a:cubicBezTo>
                    <a:pt x="977" y="2129"/>
                    <a:pt x="1255" y="1855"/>
                    <a:pt x="1265" y="1516"/>
                  </a:cubicBezTo>
                  <a:lnTo>
                    <a:pt x="1265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27"/>
            <p:cNvSpPr/>
            <p:nvPr/>
          </p:nvSpPr>
          <p:spPr>
            <a:xfrm>
              <a:off x="861333" y="2349992"/>
              <a:ext cx="409454" cy="274864"/>
            </a:xfrm>
            <a:custGeom>
              <a:rect b="b" l="l" r="r" t="t"/>
              <a:pathLst>
                <a:path extrusionOk="0" h="10493" w="15631">
                  <a:moveTo>
                    <a:pt x="1375" y="0"/>
                  </a:moveTo>
                  <a:cubicBezTo>
                    <a:pt x="614" y="0"/>
                    <a:pt x="1" y="617"/>
                    <a:pt x="1" y="1374"/>
                  </a:cubicBezTo>
                  <a:lnTo>
                    <a:pt x="1" y="9119"/>
                  </a:lnTo>
                  <a:cubicBezTo>
                    <a:pt x="1" y="9879"/>
                    <a:pt x="614" y="10493"/>
                    <a:pt x="1375" y="10493"/>
                  </a:cubicBezTo>
                  <a:lnTo>
                    <a:pt x="14256" y="10493"/>
                  </a:lnTo>
                  <a:cubicBezTo>
                    <a:pt x="15017" y="10493"/>
                    <a:pt x="15630" y="9879"/>
                    <a:pt x="15630" y="9119"/>
                  </a:cubicBezTo>
                  <a:lnTo>
                    <a:pt x="15630" y="1374"/>
                  </a:lnTo>
                  <a:cubicBezTo>
                    <a:pt x="15630" y="617"/>
                    <a:pt x="15017" y="0"/>
                    <a:pt x="142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27"/>
            <p:cNvSpPr/>
            <p:nvPr/>
          </p:nvSpPr>
          <p:spPr>
            <a:xfrm>
              <a:off x="861333" y="2349992"/>
              <a:ext cx="69155" cy="274864"/>
            </a:xfrm>
            <a:custGeom>
              <a:rect b="b" l="l" r="r" t="t"/>
              <a:pathLst>
                <a:path extrusionOk="0" h="10493" w="2640">
                  <a:moveTo>
                    <a:pt x="1375" y="0"/>
                  </a:moveTo>
                  <a:cubicBezTo>
                    <a:pt x="614" y="0"/>
                    <a:pt x="1" y="617"/>
                    <a:pt x="1" y="1374"/>
                  </a:cubicBezTo>
                  <a:lnTo>
                    <a:pt x="1" y="9119"/>
                  </a:lnTo>
                  <a:cubicBezTo>
                    <a:pt x="1" y="9879"/>
                    <a:pt x="614" y="10493"/>
                    <a:pt x="1375" y="10493"/>
                  </a:cubicBezTo>
                  <a:lnTo>
                    <a:pt x="2639" y="10493"/>
                  </a:lnTo>
                  <a:cubicBezTo>
                    <a:pt x="1878" y="10493"/>
                    <a:pt x="1265" y="9879"/>
                    <a:pt x="1265" y="9119"/>
                  </a:cubicBezTo>
                  <a:lnTo>
                    <a:pt x="1265" y="1374"/>
                  </a:lnTo>
                  <a:cubicBezTo>
                    <a:pt x="1265" y="617"/>
                    <a:pt x="1878" y="0"/>
                    <a:pt x="2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27"/>
            <p:cNvSpPr/>
            <p:nvPr/>
          </p:nvSpPr>
          <p:spPr>
            <a:xfrm>
              <a:off x="918778" y="2340903"/>
              <a:ext cx="41414" cy="293017"/>
            </a:xfrm>
            <a:custGeom>
              <a:rect b="b" l="l" r="r" t="t"/>
              <a:pathLst>
                <a:path extrusionOk="0" h="11186" w="1581">
                  <a:moveTo>
                    <a:pt x="408" y="1"/>
                  </a:moveTo>
                  <a:cubicBezTo>
                    <a:pt x="182" y="1"/>
                    <a:pt x="1" y="183"/>
                    <a:pt x="1" y="409"/>
                  </a:cubicBezTo>
                  <a:lnTo>
                    <a:pt x="1" y="10782"/>
                  </a:lnTo>
                  <a:cubicBezTo>
                    <a:pt x="1" y="11004"/>
                    <a:pt x="182" y="11186"/>
                    <a:pt x="408" y="11186"/>
                  </a:cubicBezTo>
                  <a:lnTo>
                    <a:pt x="1173" y="11186"/>
                  </a:lnTo>
                  <a:cubicBezTo>
                    <a:pt x="1399" y="11186"/>
                    <a:pt x="1580" y="11004"/>
                    <a:pt x="1580" y="10782"/>
                  </a:cubicBezTo>
                  <a:lnTo>
                    <a:pt x="1580" y="409"/>
                  </a:lnTo>
                  <a:cubicBezTo>
                    <a:pt x="1580" y="183"/>
                    <a:pt x="1399" y="1"/>
                    <a:pt x="117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27"/>
            <p:cNvSpPr/>
            <p:nvPr/>
          </p:nvSpPr>
          <p:spPr>
            <a:xfrm>
              <a:off x="1171927" y="2340903"/>
              <a:ext cx="41414" cy="293017"/>
            </a:xfrm>
            <a:custGeom>
              <a:rect b="b" l="l" r="r" t="t"/>
              <a:pathLst>
                <a:path extrusionOk="0" h="11186" w="1581">
                  <a:moveTo>
                    <a:pt x="408" y="1"/>
                  </a:moveTo>
                  <a:cubicBezTo>
                    <a:pt x="182" y="1"/>
                    <a:pt x="0" y="183"/>
                    <a:pt x="0" y="409"/>
                  </a:cubicBezTo>
                  <a:lnTo>
                    <a:pt x="0" y="10782"/>
                  </a:lnTo>
                  <a:cubicBezTo>
                    <a:pt x="0" y="11004"/>
                    <a:pt x="182" y="11186"/>
                    <a:pt x="408" y="11186"/>
                  </a:cubicBezTo>
                  <a:lnTo>
                    <a:pt x="1176" y="11186"/>
                  </a:lnTo>
                  <a:cubicBezTo>
                    <a:pt x="1398" y="11186"/>
                    <a:pt x="1580" y="11004"/>
                    <a:pt x="1580" y="10782"/>
                  </a:cubicBezTo>
                  <a:lnTo>
                    <a:pt x="1580" y="409"/>
                  </a:lnTo>
                  <a:cubicBezTo>
                    <a:pt x="1580" y="183"/>
                    <a:pt x="1398" y="1"/>
                    <a:pt x="1176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27"/>
            <p:cNvSpPr/>
            <p:nvPr/>
          </p:nvSpPr>
          <p:spPr>
            <a:xfrm>
              <a:off x="1052975" y="2521648"/>
              <a:ext cx="91683" cy="70543"/>
            </a:xfrm>
            <a:custGeom>
              <a:rect b="b" l="l" r="r" t="t"/>
              <a:pathLst>
                <a:path extrusionOk="0" h="2693" w="3500">
                  <a:moveTo>
                    <a:pt x="2630" y="0"/>
                  </a:moveTo>
                  <a:cubicBezTo>
                    <a:pt x="2576" y="0"/>
                    <a:pt x="2521" y="11"/>
                    <a:pt x="2468" y="33"/>
                  </a:cubicBezTo>
                  <a:lnTo>
                    <a:pt x="309" y="945"/>
                  </a:lnTo>
                  <a:cubicBezTo>
                    <a:pt x="100" y="1034"/>
                    <a:pt x="1" y="1274"/>
                    <a:pt x="90" y="1483"/>
                  </a:cubicBezTo>
                  <a:lnTo>
                    <a:pt x="494" y="2442"/>
                  </a:lnTo>
                  <a:cubicBezTo>
                    <a:pt x="561" y="2600"/>
                    <a:pt x="714" y="2693"/>
                    <a:pt x="874" y="2693"/>
                  </a:cubicBezTo>
                  <a:cubicBezTo>
                    <a:pt x="927" y="2693"/>
                    <a:pt x="981" y="2683"/>
                    <a:pt x="1032" y="2662"/>
                  </a:cubicBezTo>
                  <a:lnTo>
                    <a:pt x="3191" y="1747"/>
                  </a:lnTo>
                  <a:cubicBezTo>
                    <a:pt x="3400" y="1658"/>
                    <a:pt x="3500" y="1418"/>
                    <a:pt x="3410" y="1209"/>
                  </a:cubicBezTo>
                  <a:lnTo>
                    <a:pt x="3006" y="249"/>
                  </a:lnTo>
                  <a:cubicBezTo>
                    <a:pt x="2940" y="93"/>
                    <a:pt x="2789" y="0"/>
                    <a:pt x="2630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27"/>
            <p:cNvSpPr/>
            <p:nvPr/>
          </p:nvSpPr>
          <p:spPr>
            <a:xfrm>
              <a:off x="1075162" y="2405002"/>
              <a:ext cx="67976" cy="49037"/>
            </a:xfrm>
            <a:custGeom>
              <a:rect b="b" l="l" r="r" t="t"/>
              <a:pathLst>
                <a:path extrusionOk="0" h="1872" w="2595">
                  <a:moveTo>
                    <a:pt x="1299" y="1"/>
                  </a:moveTo>
                  <a:cubicBezTo>
                    <a:pt x="579" y="1"/>
                    <a:pt x="0" y="422"/>
                    <a:pt x="0" y="936"/>
                  </a:cubicBezTo>
                  <a:cubicBezTo>
                    <a:pt x="0" y="1454"/>
                    <a:pt x="579" y="1872"/>
                    <a:pt x="1299" y="1872"/>
                  </a:cubicBezTo>
                  <a:cubicBezTo>
                    <a:pt x="2015" y="1872"/>
                    <a:pt x="2594" y="1454"/>
                    <a:pt x="2594" y="936"/>
                  </a:cubicBezTo>
                  <a:cubicBezTo>
                    <a:pt x="2594" y="422"/>
                    <a:pt x="2015" y="1"/>
                    <a:pt x="12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27"/>
            <p:cNvSpPr/>
            <p:nvPr/>
          </p:nvSpPr>
          <p:spPr>
            <a:xfrm>
              <a:off x="982877" y="2445316"/>
              <a:ext cx="76227" cy="82750"/>
            </a:xfrm>
            <a:custGeom>
              <a:rect b="b" l="l" r="r" t="t"/>
              <a:pathLst>
                <a:path extrusionOk="0" h="3159" w="2910">
                  <a:moveTo>
                    <a:pt x="1158" y="689"/>
                  </a:moveTo>
                  <a:cubicBezTo>
                    <a:pt x="1266" y="689"/>
                    <a:pt x="1374" y="747"/>
                    <a:pt x="1426" y="864"/>
                  </a:cubicBezTo>
                  <a:cubicBezTo>
                    <a:pt x="1491" y="1011"/>
                    <a:pt x="1426" y="1186"/>
                    <a:pt x="1275" y="1255"/>
                  </a:cubicBezTo>
                  <a:cubicBezTo>
                    <a:pt x="1235" y="1272"/>
                    <a:pt x="1194" y="1281"/>
                    <a:pt x="1155" y="1281"/>
                  </a:cubicBezTo>
                  <a:cubicBezTo>
                    <a:pt x="962" y="1281"/>
                    <a:pt x="804" y="1083"/>
                    <a:pt x="881" y="878"/>
                  </a:cubicBezTo>
                  <a:cubicBezTo>
                    <a:pt x="930" y="753"/>
                    <a:pt x="1044" y="689"/>
                    <a:pt x="1158" y="689"/>
                  </a:cubicBezTo>
                  <a:close/>
                  <a:moveTo>
                    <a:pt x="941" y="0"/>
                  </a:moveTo>
                  <a:cubicBezTo>
                    <a:pt x="780" y="0"/>
                    <a:pt x="630" y="77"/>
                    <a:pt x="535" y="206"/>
                  </a:cubicBezTo>
                  <a:lnTo>
                    <a:pt x="131" y="761"/>
                  </a:lnTo>
                  <a:cubicBezTo>
                    <a:pt x="21" y="905"/>
                    <a:pt x="0" y="1100"/>
                    <a:pt x="76" y="1265"/>
                  </a:cubicBezTo>
                  <a:lnTo>
                    <a:pt x="782" y="2858"/>
                  </a:lnTo>
                  <a:cubicBezTo>
                    <a:pt x="865" y="3046"/>
                    <a:pt x="1052" y="3159"/>
                    <a:pt x="1247" y="3159"/>
                  </a:cubicBezTo>
                  <a:cubicBezTo>
                    <a:pt x="1315" y="3159"/>
                    <a:pt x="1384" y="3145"/>
                    <a:pt x="1450" y="3115"/>
                  </a:cubicBezTo>
                  <a:lnTo>
                    <a:pt x="2540" y="2629"/>
                  </a:lnTo>
                  <a:cubicBezTo>
                    <a:pt x="2797" y="2516"/>
                    <a:pt x="2910" y="2217"/>
                    <a:pt x="2800" y="1964"/>
                  </a:cubicBezTo>
                  <a:lnTo>
                    <a:pt x="2091" y="370"/>
                  </a:lnTo>
                  <a:cubicBezTo>
                    <a:pt x="2019" y="206"/>
                    <a:pt x="1861" y="89"/>
                    <a:pt x="1680" y="72"/>
                  </a:cubicBezTo>
                  <a:lnTo>
                    <a:pt x="998" y="4"/>
                  </a:lnTo>
                  <a:cubicBezTo>
                    <a:pt x="978" y="2"/>
                    <a:pt x="959" y="0"/>
                    <a:pt x="941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27"/>
            <p:cNvSpPr/>
            <p:nvPr/>
          </p:nvSpPr>
          <p:spPr>
            <a:xfrm>
              <a:off x="1045981" y="2515440"/>
              <a:ext cx="105592" cy="82933"/>
            </a:xfrm>
            <a:custGeom>
              <a:rect b="b" l="l" r="r" t="t"/>
              <a:pathLst>
                <a:path extrusionOk="0" h="3166" w="4031">
                  <a:moveTo>
                    <a:pt x="2895" y="471"/>
                  </a:moveTo>
                  <a:cubicBezTo>
                    <a:pt x="2962" y="471"/>
                    <a:pt x="3026" y="512"/>
                    <a:pt x="3054" y="579"/>
                  </a:cubicBezTo>
                  <a:lnTo>
                    <a:pt x="3458" y="1538"/>
                  </a:lnTo>
                  <a:cubicBezTo>
                    <a:pt x="3496" y="1627"/>
                    <a:pt x="3455" y="1730"/>
                    <a:pt x="3366" y="1768"/>
                  </a:cubicBezTo>
                  <a:lnTo>
                    <a:pt x="3366" y="1764"/>
                  </a:lnTo>
                  <a:lnTo>
                    <a:pt x="1207" y="2679"/>
                  </a:lnTo>
                  <a:cubicBezTo>
                    <a:pt x="1186" y="2686"/>
                    <a:pt x="1162" y="2693"/>
                    <a:pt x="1138" y="2693"/>
                  </a:cubicBezTo>
                  <a:cubicBezTo>
                    <a:pt x="1070" y="2693"/>
                    <a:pt x="1005" y="2649"/>
                    <a:pt x="981" y="2583"/>
                  </a:cubicBezTo>
                  <a:lnTo>
                    <a:pt x="573" y="1624"/>
                  </a:lnTo>
                  <a:cubicBezTo>
                    <a:pt x="535" y="1535"/>
                    <a:pt x="580" y="1432"/>
                    <a:pt x="665" y="1394"/>
                  </a:cubicBezTo>
                  <a:lnTo>
                    <a:pt x="2828" y="486"/>
                  </a:lnTo>
                  <a:cubicBezTo>
                    <a:pt x="2849" y="476"/>
                    <a:pt x="2873" y="471"/>
                    <a:pt x="2895" y="471"/>
                  </a:cubicBezTo>
                  <a:close/>
                  <a:moveTo>
                    <a:pt x="2894" y="0"/>
                  </a:moveTo>
                  <a:cubicBezTo>
                    <a:pt x="2810" y="0"/>
                    <a:pt x="2725" y="17"/>
                    <a:pt x="2643" y="51"/>
                  </a:cubicBezTo>
                  <a:lnTo>
                    <a:pt x="484" y="963"/>
                  </a:lnTo>
                  <a:cubicBezTo>
                    <a:pt x="155" y="1103"/>
                    <a:pt x="0" y="1483"/>
                    <a:pt x="141" y="1812"/>
                  </a:cubicBezTo>
                  <a:lnTo>
                    <a:pt x="545" y="2772"/>
                  </a:lnTo>
                  <a:cubicBezTo>
                    <a:pt x="645" y="3012"/>
                    <a:pt x="881" y="3166"/>
                    <a:pt x="1142" y="3166"/>
                  </a:cubicBezTo>
                  <a:cubicBezTo>
                    <a:pt x="1227" y="3166"/>
                    <a:pt x="1313" y="3149"/>
                    <a:pt x="1392" y="3118"/>
                  </a:cubicBezTo>
                  <a:lnTo>
                    <a:pt x="3551" y="2203"/>
                  </a:lnTo>
                  <a:cubicBezTo>
                    <a:pt x="3876" y="2063"/>
                    <a:pt x="4030" y="1686"/>
                    <a:pt x="3893" y="1357"/>
                  </a:cubicBezTo>
                  <a:lnTo>
                    <a:pt x="3492" y="394"/>
                  </a:lnTo>
                  <a:cubicBezTo>
                    <a:pt x="3387" y="147"/>
                    <a:pt x="3147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27"/>
            <p:cNvSpPr/>
            <p:nvPr/>
          </p:nvSpPr>
          <p:spPr>
            <a:xfrm>
              <a:off x="1068954" y="2398820"/>
              <a:ext cx="80366" cy="61506"/>
            </a:xfrm>
            <a:custGeom>
              <a:rect b="b" l="l" r="r" t="t"/>
              <a:pathLst>
                <a:path extrusionOk="0" h="2348" w="3068">
                  <a:moveTo>
                    <a:pt x="1536" y="477"/>
                  </a:moveTo>
                  <a:cubicBezTo>
                    <a:pt x="2108" y="477"/>
                    <a:pt x="2595" y="795"/>
                    <a:pt x="2595" y="1172"/>
                  </a:cubicBezTo>
                  <a:cubicBezTo>
                    <a:pt x="2595" y="1553"/>
                    <a:pt x="2108" y="1871"/>
                    <a:pt x="1536" y="1871"/>
                  </a:cubicBezTo>
                  <a:cubicBezTo>
                    <a:pt x="960" y="1871"/>
                    <a:pt x="474" y="1553"/>
                    <a:pt x="474" y="1172"/>
                  </a:cubicBezTo>
                  <a:cubicBezTo>
                    <a:pt x="474" y="795"/>
                    <a:pt x="960" y="477"/>
                    <a:pt x="1536" y="477"/>
                  </a:cubicBezTo>
                  <a:close/>
                  <a:moveTo>
                    <a:pt x="1536" y="0"/>
                  </a:moveTo>
                  <a:cubicBezTo>
                    <a:pt x="1138" y="0"/>
                    <a:pt x="765" y="113"/>
                    <a:pt x="477" y="319"/>
                  </a:cubicBezTo>
                  <a:cubicBezTo>
                    <a:pt x="169" y="542"/>
                    <a:pt x="1" y="847"/>
                    <a:pt x="1" y="1172"/>
                  </a:cubicBezTo>
                  <a:cubicBezTo>
                    <a:pt x="1" y="1501"/>
                    <a:pt x="169" y="1806"/>
                    <a:pt x="477" y="2029"/>
                  </a:cubicBezTo>
                  <a:cubicBezTo>
                    <a:pt x="765" y="2234"/>
                    <a:pt x="1138" y="2348"/>
                    <a:pt x="1536" y="2348"/>
                  </a:cubicBezTo>
                  <a:cubicBezTo>
                    <a:pt x="1930" y="2348"/>
                    <a:pt x="2307" y="2234"/>
                    <a:pt x="2591" y="2029"/>
                  </a:cubicBezTo>
                  <a:cubicBezTo>
                    <a:pt x="2900" y="1806"/>
                    <a:pt x="3068" y="1501"/>
                    <a:pt x="3068" y="1172"/>
                  </a:cubicBezTo>
                  <a:cubicBezTo>
                    <a:pt x="3068" y="847"/>
                    <a:pt x="2896" y="542"/>
                    <a:pt x="2591" y="319"/>
                  </a:cubicBezTo>
                  <a:cubicBezTo>
                    <a:pt x="2307" y="113"/>
                    <a:pt x="1930" y="0"/>
                    <a:pt x="1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27"/>
            <p:cNvSpPr/>
            <p:nvPr/>
          </p:nvSpPr>
          <p:spPr>
            <a:xfrm>
              <a:off x="976329" y="2439108"/>
              <a:ext cx="89875" cy="95219"/>
            </a:xfrm>
            <a:custGeom>
              <a:rect b="b" l="l" r="r" t="t"/>
              <a:pathLst>
                <a:path extrusionOk="0" h="3635" w="3431">
                  <a:moveTo>
                    <a:pt x="1203" y="473"/>
                  </a:moveTo>
                  <a:cubicBezTo>
                    <a:pt x="1210" y="473"/>
                    <a:pt x="1217" y="473"/>
                    <a:pt x="1224" y="474"/>
                  </a:cubicBezTo>
                  <a:lnTo>
                    <a:pt x="1906" y="546"/>
                  </a:lnTo>
                  <a:cubicBezTo>
                    <a:pt x="2002" y="553"/>
                    <a:pt x="2087" y="614"/>
                    <a:pt x="2125" y="703"/>
                  </a:cubicBezTo>
                  <a:lnTo>
                    <a:pt x="2831" y="2293"/>
                  </a:lnTo>
                  <a:cubicBezTo>
                    <a:pt x="2892" y="2430"/>
                    <a:pt x="2831" y="2592"/>
                    <a:pt x="2694" y="2653"/>
                  </a:cubicBezTo>
                  <a:lnTo>
                    <a:pt x="1604" y="3136"/>
                  </a:lnTo>
                  <a:cubicBezTo>
                    <a:pt x="1570" y="3150"/>
                    <a:pt x="1532" y="3160"/>
                    <a:pt x="1494" y="3160"/>
                  </a:cubicBezTo>
                  <a:cubicBezTo>
                    <a:pt x="1388" y="3160"/>
                    <a:pt x="1292" y="3095"/>
                    <a:pt x="1248" y="2999"/>
                  </a:cubicBezTo>
                  <a:lnTo>
                    <a:pt x="542" y="1409"/>
                  </a:lnTo>
                  <a:cubicBezTo>
                    <a:pt x="501" y="1320"/>
                    <a:pt x="514" y="1217"/>
                    <a:pt x="569" y="1139"/>
                  </a:cubicBezTo>
                  <a:lnTo>
                    <a:pt x="977" y="583"/>
                  </a:lnTo>
                  <a:cubicBezTo>
                    <a:pt x="1031" y="513"/>
                    <a:pt x="1115" y="473"/>
                    <a:pt x="1203" y="473"/>
                  </a:cubicBezTo>
                  <a:close/>
                  <a:moveTo>
                    <a:pt x="1193" y="1"/>
                  </a:moveTo>
                  <a:cubicBezTo>
                    <a:pt x="956" y="1"/>
                    <a:pt x="734" y="114"/>
                    <a:pt x="593" y="306"/>
                  </a:cubicBezTo>
                  <a:lnTo>
                    <a:pt x="189" y="858"/>
                  </a:lnTo>
                  <a:cubicBezTo>
                    <a:pt x="31" y="1073"/>
                    <a:pt x="0" y="1354"/>
                    <a:pt x="107" y="1601"/>
                  </a:cubicBezTo>
                  <a:lnTo>
                    <a:pt x="816" y="3191"/>
                  </a:lnTo>
                  <a:cubicBezTo>
                    <a:pt x="938" y="3470"/>
                    <a:pt x="1209" y="3635"/>
                    <a:pt x="1495" y="3635"/>
                  </a:cubicBezTo>
                  <a:cubicBezTo>
                    <a:pt x="1596" y="3635"/>
                    <a:pt x="1698" y="3614"/>
                    <a:pt x="1796" y="3572"/>
                  </a:cubicBezTo>
                  <a:lnTo>
                    <a:pt x="2886" y="3085"/>
                  </a:lnTo>
                  <a:cubicBezTo>
                    <a:pt x="3263" y="2920"/>
                    <a:pt x="3430" y="2478"/>
                    <a:pt x="3263" y="2105"/>
                  </a:cubicBezTo>
                  <a:lnTo>
                    <a:pt x="2557" y="511"/>
                  </a:lnTo>
                  <a:cubicBezTo>
                    <a:pt x="2447" y="268"/>
                    <a:pt x="2217" y="100"/>
                    <a:pt x="1954" y="73"/>
                  </a:cubicBezTo>
                  <a:cubicBezTo>
                    <a:pt x="1703" y="49"/>
                    <a:pt x="1443" y="1"/>
                    <a:pt x="1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27"/>
            <p:cNvSpPr/>
            <p:nvPr/>
          </p:nvSpPr>
          <p:spPr>
            <a:xfrm>
              <a:off x="1005405" y="2463364"/>
              <a:ext cx="15455" cy="15455"/>
            </a:xfrm>
            <a:custGeom>
              <a:rect b="b" l="l" r="r" t="t"/>
              <a:pathLst>
                <a:path extrusionOk="0" h="590" w="590">
                  <a:moveTo>
                    <a:pt x="295" y="0"/>
                  </a:moveTo>
                  <a:cubicBezTo>
                    <a:pt x="134" y="0"/>
                    <a:pt x="1" y="130"/>
                    <a:pt x="1" y="295"/>
                  </a:cubicBezTo>
                  <a:cubicBezTo>
                    <a:pt x="1" y="456"/>
                    <a:pt x="134" y="589"/>
                    <a:pt x="295" y="589"/>
                  </a:cubicBezTo>
                  <a:cubicBezTo>
                    <a:pt x="460" y="589"/>
                    <a:pt x="590" y="456"/>
                    <a:pt x="590" y="295"/>
                  </a:cubicBezTo>
                  <a:cubicBezTo>
                    <a:pt x="590" y="130"/>
                    <a:pt x="460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27"/>
            <p:cNvSpPr/>
            <p:nvPr/>
          </p:nvSpPr>
          <p:spPr>
            <a:xfrm>
              <a:off x="855151" y="2280157"/>
              <a:ext cx="421923" cy="360050"/>
            </a:xfrm>
            <a:custGeom>
              <a:rect b="b" l="l" r="r" t="t"/>
              <a:pathLst>
                <a:path extrusionOk="0" h="13745" w="16107">
                  <a:moveTo>
                    <a:pt x="9383" y="1737"/>
                  </a:moveTo>
                  <a:cubicBezTo>
                    <a:pt x="9386" y="1737"/>
                    <a:pt x="9386" y="1737"/>
                    <a:pt x="9386" y="1741"/>
                  </a:cubicBezTo>
                  <a:lnTo>
                    <a:pt x="9386" y="2430"/>
                  </a:lnTo>
                  <a:lnTo>
                    <a:pt x="6717" y="2430"/>
                  </a:lnTo>
                  <a:lnTo>
                    <a:pt x="6717" y="1741"/>
                  </a:lnTo>
                  <a:cubicBezTo>
                    <a:pt x="6717" y="1737"/>
                    <a:pt x="6717" y="1737"/>
                    <a:pt x="6720" y="1737"/>
                  </a:cubicBezTo>
                  <a:close/>
                  <a:moveTo>
                    <a:pt x="9386" y="473"/>
                  </a:moveTo>
                  <a:cubicBezTo>
                    <a:pt x="10085" y="476"/>
                    <a:pt x="10651" y="1042"/>
                    <a:pt x="10651" y="1741"/>
                  </a:cubicBezTo>
                  <a:lnTo>
                    <a:pt x="10651" y="2430"/>
                  </a:lnTo>
                  <a:lnTo>
                    <a:pt x="9862" y="2430"/>
                  </a:lnTo>
                  <a:lnTo>
                    <a:pt x="9862" y="1741"/>
                  </a:lnTo>
                  <a:cubicBezTo>
                    <a:pt x="9859" y="1477"/>
                    <a:pt x="9647" y="1264"/>
                    <a:pt x="9383" y="1264"/>
                  </a:cubicBezTo>
                  <a:lnTo>
                    <a:pt x="6723" y="1264"/>
                  </a:lnTo>
                  <a:cubicBezTo>
                    <a:pt x="6460" y="1264"/>
                    <a:pt x="6244" y="1477"/>
                    <a:pt x="6244" y="1741"/>
                  </a:cubicBezTo>
                  <a:lnTo>
                    <a:pt x="6244" y="2430"/>
                  </a:lnTo>
                  <a:lnTo>
                    <a:pt x="5452" y="2430"/>
                  </a:lnTo>
                  <a:lnTo>
                    <a:pt x="5452" y="1741"/>
                  </a:lnTo>
                  <a:cubicBezTo>
                    <a:pt x="5456" y="1042"/>
                    <a:pt x="6021" y="473"/>
                    <a:pt x="6723" y="473"/>
                  </a:cubicBezTo>
                  <a:close/>
                  <a:moveTo>
                    <a:pt x="2837" y="2556"/>
                  </a:moveTo>
                  <a:lnTo>
                    <a:pt x="2837" y="2560"/>
                  </a:lnTo>
                  <a:lnTo>
                    <a:pt x="3602" y="2560"/>
                  </a:lnTo>
                  <a:cubicBezTo>
                    <a:pt x="3698" y="2560"/>
                    <a:pt x="3773" y="2635"/>
                    <a:pt x="3773" y="2731"/>
                  </a:cubicBezTo>
                  <a:lnTo>
                    <a:pt x="3773" y="4057"/>
                  </a:lnTo>
                  <a:cubicBezTo>
                    <a:pt x="3773" y="4188"/>
                    <a:pt x="3879" y="4294"/>
                    <a:pt x="4009" y="4294"/>
                  </a:cubicBezTo>
                  <a:cubicBezTo>
                    <a:pt x="4143" y="4294"/>
                    <a:pt x="4249" y="4188"/>
                    <a:pt x="4249" y="4057"/>
                  </a:cubicBezTo>
                  <a:lnTo>
                    <a:pt x="4249" y="2906"/>
                  </a:lnTo>
                  <a:lnTo>
                    <a:pt x="11857" y="2906"/>
                  </a:lnTo>
                  <a:lnTo>
                    <a:pt x="11857" y="12922"/>
                  </a:lnTo>
                  <a:lnTo>
                    <a:pt x="4246" y="12922"/>
                  </a:lnTo>
                  <a:lnTo>
                    <a:pt x="4246" y="5003"/>
                  </a:lnTo>
                  <a:cubicBezTo>
                    <a:pt x="4246" y="4869"/>
                    <a:pt x="4140" y="4767"/>
                    <a:pt x="4009" y="4767"/>
                  </a:cubicBezTo>
                  <a:cubicBezTo>
                    <a:pt x="3879" y="4767"/>
                    <a:pt x="3773" y="4869"/>
                    <a:pt x="3773" y="5003"/>
                  </a:cubicBezTo>
                  <a:lnTo>
                    <a:pt x="3773" y="13097"/>
                  </a:lnTo>
                  <a:cubicBezTo>
                    <a:pt x="3773" y="13193"/>
                    <a:pt x="3694" y="13269"/>
                    <a:pt x="3602" y="13269"/>
                  </a:cubicBezTo>
                  <a:lnTo>
                    <a:pt x="2837" y="13269"/>
                  </a:lnTo>
                  <a:cubicBezTo>
                    <a:pt x="2742" y="13269"/>
                    <a:pt x="2666" y="13193"/>
                    <a:pt x="2666" y="13097"/>
                  </a:cubicBezTo>
                  <a:lnTo>
                    <a:pt x="2666" y="2728"/>
                  </a:lnTo>
                  <a:cubicBezTo>
                    <a:pt x="2666" y="2632"/>
                    <a:pt x="2742" y="2556"/>
                    <a:pt x="2837" y="2556"/>
                  </a:cubicBezTo>
                  <a:close/>
                  <a:moveTo>
                    <a:pt x="12501" y="2556"/>
                  </a:moveTo>
                  <a:lnTo>
                    <a:pt x="12501" y="2560"/>
                  </a:lnTo>
                  <a:lnTo>
                    <a:pt x="13265" y="2560"/>
                  </a:lnTo>
                  <a:cubicBezTo>
                    <a:pt x="13361" y="2560"/>
                    <a:pt x="13437" y="2635"/>
                    <a:pt x="13437" y="2731"/>
                  </a:cubicBezTo>
                  <a:lnTo>
                    <a:pt x="13437" y="13101"/>
                  </a:lnTo>
                  <a:cubicBezTo>
                    <a:pt x="13437" y="13193"/>
                    <a:pt x="13361" y="13272"/>
                    <a:pt x="13265" y="13272"/>
                  </a:cubicBezTo>
                  <a:lnTo>
                    <a:pt x="12501" y="13272"/>
                  </a:lnTo>
                  <a:cubicBezTo>
                    <a:pt x="12405" y="13272"/>
                    <a:pt x="12330" y="13193"/>
                    <a:pt x="12330" y="13101"/>
                  </a:cubicBezTo>
                  <a:lnTo>
                    <a:pt x="12330" y="2728"/>
                  </a:lnTo>
                  <a:cubicBezTo>
                    <a:pt x="12330" y="2632"/>
                    <a:pt x="12409" y="2556"/>
                    <a:pt x="12501" y="2556"/>
                  </a:cubicBezTo>
                  <a:close/>
                  <a:moveTo>
                    <a:pt x="6723" y="0"/>
                  </a:moveTo>
                  <a:cubicBezTo>
                    <a:pt x="5761" y="0"/>
                    <a:pt x="4983" y="778"/>
                    <a:pt x="4983" y="1741"/>
                  </a:cubicBezTo>
                  <a:lnTo>
                    <a:pt x="4983" y="2430"/>
                  </a:lnTo>
                  <a:lnTo>
                    <a:pt x="4174" y="2430"/>
                  </a:lnTo>
                  <a:cubicBezTo>
                    <a:pt x="4064" y="2217"/>
                    <a:pt x="3842" y="2083"/>
                    <a:pt x="3602" y="2083"/>
                  </a:cubicBezTo>
                  <a:lnTo>
                    <a:pt x="2837" y="2083"/>
                  </a:lnTo>
                  <a:cubicBezTo>
                    <a:pt x="2598" y="2083"/>
                    <a:pt x="2378" y="2217"/>
                    <a:pt x="2269" y="2430"/>
                  </a:cubicBezTo>
                  <a:lnTo>
                    <a:pt x="1611" y="2430"/>
                  </a:lnTo>
                  <a:cubicBezTo>
                    <a:pt x="720" y="2433"/>
                    <a:pt x="0" y="3153"/>
                    <a:pt x="0" y="4040"/>
                  </a:cubicBezTo>
                  <a:lnTo>
                    <a:pt x="0" y="9835"/>
                  </a:lnTo>
                  <a:cubicBezTo>
                    <a:pt x="0" y="9965"/>
                    <a:pt x="106" y="10071"/>
                    <a:pt x="237" y="10071"/>
                  </a:cubicBezTo>
                  <a:cubicBezTo>
                    <a:pt x="367" y="10071"/>
                    <a:pt x="473" y="9965"/>
                    <a:pt x="473" y="9835"/>
                  </a:cubicBezTo>
                  <a:lnTo>
                    <a:pt x="473" y="4040"/>
                  </a:lnTo>
                  <a:cubicBezTo>
                    <a:pt x="473" y="3413"/>
                    <a:pt x="984" y="2906"/>
                    <a:pt x="1611" y="2906"/>
                  </a:cubicBezTo>
                  <a:lnTo>
                    <a:pt x="2193" y="2906"/>
                  </a:lnTo>
                  <a:lnTo>
                    <a:pt x="2193" y="12922"/>
                  </a:lnTo>
                  <a:lnTo>
                    <a:pt x="1611" y="12922"/>
                  </a:lnTo>
                  <a:cubicBezTo>
                    <a:pt x="984" y="12922"/>
                    <a:pt x="473" y="12412"/>
                    <a:pt x="473" y="11785"/>
                  </a:cubicBezTo>
                  <a:lnTo>
                    <a:pt x="473" y="10781"/>
                  </a:lnTo>
                  <a:cubicBezTo>
                    <a:pt x="473" y="10650"/>
                    <a:pt x="367" y="10544"/>
                    <a:pt x="237" y="10544"/>
                  </a:cubicBezTo>
                  <a:cubicBezTo>
                    <a:pt x="106" y="10544"/>
                    <a:pt x="0" y="10650"/>
                    <a:pt x="0" y="10781"/>
                  </a:cubicBezTo>
                  <a:lnTo>
                    <a:pt x="0" y="11785"/>
                  </a:lnTo>
                  <a:cubicBezTo>
                    <a:pt x="0" y="12676"/>
                    <a:pt x="720" y="13395"/>
                    <a:pt x="1611" y="13395"/>
                  </a:cubicBezTo>
                  <a:lnTo>
                    <a:pt x="2269" y="13395"/>
                  </a:lnTo>
                  <a:cubicBezTo>
                    <a:pt x="2378" y="13608"/>
                    <a:pt x="2598" y="13741"/>
                    <a:pt x="2837" y="13745"/>
                  </a:cubicBezTo>
                  <a:lnTo>
                    <a:pt x="3602" y="13745"/>
                  </a:lnTo>
                  <a:cubicBezTo>
                    <a:pt x="3842" y="13741"/>
                    <a:pt x="4064" y="13608"/>
                    <a:pt x="4174" y="13395"/>
                  </a:cubicBezTo>
                  <a:lnTo>
                    <a:pt x="11929" y="13395"/>
                  </a:lnTo>
                  <a:cubicBezTo>
                    <a:pt x="12042" y="13608"/>
                    <a:pt x="12261" y="13741"/>
                    <a:pt x="12501" y="13745"/>
                  </a:cubicBezTo>
                  <a:lnTo>
                    <a:pt x="13269" y="13745"/>
                  </a:lnTo>
                  <a:cubicBezTo>
                    <a:pt x="13509" y="13741"/>
                    <a:pt x="13728" y="13608"/>
                    <a:pt x="13837" y="13395"/>
                  </a:cubicBezTo>
                  <a:lnTo>
                    <a:pt x="14495" y="13395"/>
                  </a:lnTo>
                  <a:cubicBezTo>
                    <a:pt x="15383" y="13395"/>
                    <a:pt x="16103" y="12676"/>
                    <a:pt x="16103" y="11785"/>
                  </a:cubicBezTo>
                  <a:lnTo>
                    <a:pt x="16103" y="6014"/>
                  </a:lnTo>
                  <a:cubicBezTo>
                    <a:pt x="16103" y="5880"/>
                    <a:pt x="15996" y="5774"/>
                    <a:pt x="15866" y="5774"/>
                  </a:cubicBezTo>
                  <a:cubicBezTo>
                    <a:pt x="15736" y="5774"/>
                    <a:pt x="15630" y="5880"/>
                    <a:pt x="15630" y="6014"/>
                  </a:cubicBezTo>
                  <a:lnTo>
                    <a:pt x="15630" y="11785"/>
                  </a:lnTo>
                  <a:cubicBezTo>
                    <a:pt x="15630" y="12412"/>
                    <a:pt x="15119" y="12922"/>
                    <a:pt x="14492" y="12922"/>
                  </a:cubicBezTo>
                  <a:lnTo>
                    <a:pt x="13909" y="12922"/>
                  </a:lnTo>
                  <a:lnTo>
                    <a:pt x="13909" y="2906"/>
                  </a:lnTo>
                  <a:lnTo>
                    <a:pt x="14495" y="2906"/>
                  </a:lnTo>
                  <a:cubicBezTo>
                    <a:pt x="14498" y="2906"/>
                    <a:pt x="14500" y="2906"/>
                    <a:pt x="14502" y="2906"/>
                  </a:cubicBezTo>
                  <a:cubicBezTo>
                    <a:pt x="15126" y="2906"/>
                    <a:pt x="15630" y="3415"/>
                    <a:pt x="15633" y="4040"/>
                  </a:cubicBezTo>
                  <a:lnTo>
                    <a:pt x="15633" y="5065"/>
                  </a:lnTo>
                  <a:cubicBezTo>
                    <a:pt x="15633" y="5195"/>
                    <a:pt x="15736" y="5301"/>
                    <a:pt x="15870" y="5301"/>
                  </a:cubicBezTo>
                  <a:cubicBezTo>
                    <a:pt x="16000" y="5301"/>
                    <a:pt x="16106" y="5195"/>
                    <a:pt x="16106" y="5065"/>
                  </a:cubicBezTo>
                  <a:lnTo>
                    <a:pt x="16106" y="4040"/>
                  </a:lnTo>
                  <a:cubicBezTo>
                    <a:pt x="16103" y="3153"/>
                    <a:pt x="15383" y="2433"/>
                    <a:pt x="14495" y="2430"/>
                  </a:cubicBezTo>
                  <a:lnTo>
                    <a:pt x="13837" y="2430"/>
                  </a:lnTo>
                  <a:cubicBezTo>
                    <a:pt x="13728" y="2217"/>
                    <a:pt x="13509" y="2083"/>
                    <a:pt x="13269" y="2083"/>
                  </a:cubicBezTo>
                  <a:lnTo>
                    <a:pt x="12501" y="2083"/>
                  </a:lnTo>
                  <a:cubicBezTo>
                    <a:pt x="12261" y="2083"/>
                    <a:pt x="12042" y="2217"/>
                    <a:pt x="11932" y="2430"/>
                  </a:cubicBezTo>
                  <a:lnTo>
                    <a:pt x="11123" y="2430"/>
                  </a:lnTo>
                  <a:lnTo>
                    <a:pt x="11123" y="1741"/>
                  </a:lnTo>
                  <a:cubicBezTo>
                    <a:pt x="11123" y="778"/>
                    <a:pt x="10346" y="0"/>
                    <a:pt x="93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2" name="Google Shape;3232;p27"/>
          <p:cNvGrpSpPr/>
          <p:nvPr/>
        </p:nvGrpSpPr>
        <p:grpSpPr>
          <a:xfrm>
            <a:off x="1417348" y="2283640"/>
            <a:ext cx="385276" cy="384123"/>
            <a:chOff x="1417348" y="2283640"/>
            <a:chExt cx="385276" cy="384123"/>
          </a:xfrm>
        </p:grpSpPr>
        <p:sp>
          <p:nvSpPr>
            <p:cNvPr id="3233" name="Google Shape;3233;p27"/>
            <p:cNvSpPr/>
            <p:nvPr/>
          </p:nvSpPr>
          <p:spPr>
            <a:xfrm>
              <a:off x="1515998" y="2478531"/>
              <a:ext cx="106483" cy="57288"/>
            </a:xfrm>
            <a:custGeom>
              <a:rect b="b" l="l" r="r" t="t"/>
              <a:pathLst>
                <a:path extrusionOk="0" h="2187" w="4065">
                  <a:moveTo>
                    <a:pt x="2135" y="0"/>
                  </a:moveTo>
                  <a:lnTo>
                    <a:pt x="624" y="686"/>
                  </a:lnTo>
                  <a:lnTo>
                    <a:pt x="0" y="1868"/>
                  </a:lnTo>
                  <a:lnTo>
                    <a:pt x="2032" y="2187"/>
                  </a:lnTo>
                  <a:lnTo>
                    <a:pt x="4064" y="1868"/>
                  </a:lnTo>
                  <a:lnTo>
                    <a:pt x="3441" y="686"/>
                  </a:lnTo>
                  <a:lnTo>
                    <a:pt x="2135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27"/>
            <p:cNvSpPr/>
            <p:nvPr/>
          </p:nvSpPr>
          <p:spPr>
            <a:xfrm>
              <a:off x="1423084" y="2289377"/>
              <a:ext cx="292389" cy="207124"/>
            </a:xfrm>
            <a:custGeom>
              <a:rect b="b" l="l" r="r" t="t"/>
              <a:pathLst>
                <a:path extrusionOk="0" h="7907" w="11162">
                  <a:moveTo>
                    <a:pt x="895" y="1"/>
                  </a:moveTo>
                  <a:cubicBezTo>
                    <a:pt x="401" y="1"/>
                    <a:pt x="0" y="402"/>
                    <a:pt x="0" y="895"/>
                  </a:cubicBezTo>
                  <a:lnTo>
                    <a:pt x="0" y="7012"/>
                  </a:lnTo>
                  <a:cubicBezTo>
                    <a:pt x="0" y="7506"/>
                    <a:pt x="401" y="7907"/>
                    <a:pt x="895" y="7907"/>
                  </a:cubicBezTo>
                  <a:lnTo>
                    <a:pt x="10264" y="7907"/>
                  </a:lnTo>
                  <a:cubicBezTo>
                    <a:pt x="10757" y="7907"/>
                    <a:pt x="11161" y="7506"/>
                    <a:pt x="11161" y="7012"/>
                  </a:cubicBezTo>
                  <a:lnTo>
                    <a:pt x="11161" y="895"/>
                  </a:lnTo>
                  <a:cubicBezTo>
                    <a:pt x="11161" y="402"/>
                    <a:pt x="10757" y="1"/>
                    <a:pt x="1026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27"/>
            <p:cNvSpPr/>
            <p:nvPr/>
          </p:nvSpPr>
          <p:spPr>
            <a:xfrm>
              <a:off x="1423084" y="2289377"/>
              <a:ext cx="34315" cy="207124"/>
            </a:xfrm>
            <a:custGeom>
              <a:rect b="b" l="l" r="r" t="t"/>
              <a:pathLst>
                <a:path extrusionOk="0" h="7907" w="1310">
                  <a:moveTo>
                    <a:pt x="895" y="1"/>
                  </a:moveTo>
                  <a:cubicBezTo>
                    <a:pt x="401" y="1"/>
                    <a:pt x="0" y="402"/>
                    <a:pt x="0" y="895"/>
                  </a:cubicBezTo>
                  <a:lnTo>
                    <a:pt x="0" y="7012"/>
                  </a:lnTo>
                  <a:cubicBezTo>
                    <a:pt x="0" y="7506"/>
                    <a:pt x="401" y="7907"/>
                    <a:pt x="895" y="7907"/>
                  </a:cubicBezTo>
                  <a:lnTo>
                    <a:pt x="1309" y="7907"/>
                  </a:lnTo>
                  <a:cubicBezTo>
                    <a:pt x="816" y="7907"/>
                    <a:pt x="415" y="7506"/>
                    <a:pt x="415" y="7012"/>
                  </a:cubicBezTo>
                  <a:lnTo>
                    <a:pt x="415" y="895"/>
                  </a:lnTo>
                  <a:cubicBezTo>
                    <a:pt x="415" y="405"/>
                    <a:pt x="809" y="8"/>
                    <a:pt x="1299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27"/>
            <p:cNvSpPr/>
            <p:nvPr/>
          </p:nvSpPr>
          <p:spPr>
            <a:xfrm>
              <a:off x="1498762" y="2527437"/>
              <a:ext cx="140405" cy="16739"/>
            </a:xfrm>
            <a:custGeom>
              <a:rect b="b" l="l" r="r" t="t"/>
              <a:pathLst>
                <a:path extrusionOk="0" h="639" w="5360">
                  <a:moveTo>
                    <a:pt x="317" y="1"/>
                  </a:moveTo>
                  <a:cubicBezTo>
                    <a:pt x="141" y="1"/>
                    <a:pt x="0" y="142"/>
                    <a:pt x="0" y="320"/>
                  </a:cubicBezTo>
                  <a:cubicBezTo>
                    <a:pt x="0" y="497"/>
                    <a:pt x="141" y="638"/>
                    <a:pt x="317" y="638"/>
                  </a:cubicBezTo>
                  <a:cubicBezTo>
                    <a:pt x="321" y="638"/>
                    <a:pt x="325" y="638"/>
                    <a:pt x="329" y="638"/>
                  </a:cubicBezTo>
                  <a:lnTo>
                    <a:pt x="5051" y="638"/>
                  </a:lnTo>
                  <a:cubicBezTo>
                    <a:pt x="5223" y="631"/>
                    <a:pt x="5360" y="491"/>
                    <a:pt x="5360" y="320"/>
                  </a:cubicBezTo>
                  <a:cubicBezTo>
                    <a:pt x="5360" y="148"/>
                    <a:pt x="5223" y="8"/>
                    <a:pt x="5051" y="1"/>
                  </a:cubicBezTo>
                  <a:lnTo>
                    <a:pt x="329" y="1"/>
                  </a:lnTo>
                  <a:cubicBezTo>
                    <a:pt x="325" y="1"/>
                    <a:pt x="321" y="1"/>
                    <a:pt x="31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27"/>
            <p:cNvSpPr/>
            <p:nvPr/>
          </p:nvSpPr>
          <p:spPr>
            <a:xfrm>
              <a:off x="1438068" y="2306273"/>
              <a:ext cx="262422" cy="153162"/>
            </a:xfrm>
            <a:custGeom>
              <a:rect b="b" l="l" r="r" t="t"/>
              <a:pathLst>
                <a:path extrusionOk="0" h="5847" w="10018">
                  <a:moveTo>
                    <a:pt x="727" y="0"/>
                  </a:moveTo>
                  <a:cubicBezTo>
                    <a:pt x="326" y="0"/>
                    <a:pt x="1" y="326"/>
                    <a:pt x="1" y="727"/>
                  </a:cubicBezTo>
                  <a:lnTo>
                    <a:pt x="1" y="5120"/>
                  </a:lnTo>
                  <a:cubicBezTo>
                    <a:pt x="1" y="5521"/>
                    <a:pt x="326" y="5846"/>
                    <a:pt x="727" y="5846"/>
                  </a:cubicBezTo>
                  <a:lnTo>
                    <a:pt x="9287" y="5846"/>
                  </a:lnTo>
                  <a:cubicBezTo>
                    <a:pt x="9688" y="5846"/>
                    <a:pt x="10017" y="5521"/>
                    <a:pt x="10014" y="5116"/>
                  </a:cubicBezTo>
                  <a:lnTo>
                    <a:pt x="10014" y="727"/>
                  </a:lnTo>
                  <a:cubicBezTo>
                    <a:pt x="10014" y="326"/>
                    <a:pt x="9688" y="0"/>
                    <a:pt x="928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27"/>
            <p:cNvSpPr/>
            <p:nvPr/>
          </p:nvSpPr>
          <p:spPr>
            <a:xfrm>
              <a:off x="1537714" y="2425748"/>
              <a:ext cx="240601" cy="192114"/>
            </a:xfrm>
            <a:custGeom>
              <a:rect b="b" l="l" r="r" t="t"/>
              <a:pathLst>
                <a:path extrusionOk="0" h="7334" w="9185">
                  <a:moveTo>
                    <a:pt x="953" y="0"/>
                  </a:moveTo>
                  <a:cubicBezTo>
                    <a:pt x="425" y="0"/>
                    <a:pt x="0" y="429"/>
                    <a:pt x="0" y="953"/>
                  </a:cubicBezTo>
                  <a:lnTo>
                    <a:pt x="0" y="7334"/>
                  </a:lnTo>
                  <a:lnTo>
                    <a:pt x="9184" y="7334"/>
                  </a:lnTo>
                  <a:lnTo>
                    <a:pt x="9184" y="953"/>
                  </a:lnTo>
                  <a:cubicBezTo>
                    <a:pt x="9184" y="429"/>
                    <a:pt x="8759" y="0"/>
                    <a:pt x="8235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27"/>
            <p:cNvSpPr/>
            <p:nvPr/>
          </p:nvSpPr>
          <p:spPr>
            <a:xfrm>
              <a:off x="1555212" y="2446914"/>
              <a:ext cx="205683" cy="141139"/>
            </a:xfrm>
            <a:custGeom>
              <a:rect b="b" l="l" r="r" t="t"/>
              <a:pathLst>
                <a:path extrusionOk="0" h="5388" w="7852">
                  <a:moveTo>
                    <a:pt x="439" y="1"/>
                  </a:moveTo>
                  <a:cubicBezTo>
                    <a:pt x="196" y="1"/>
                    <a:pt x="1" y="200"/>
                    <a:pt x="1" y="443"/>
                  </a:cubicBezTo>
                  <a:lnTo>
                    <a:pt x="1" y="4949"/>
                  </a:lnTo>
                  <a:cubicBezTo>
                    <a:pt x="1" y="5193"/>
                    <a:pt x="196" y="5388"/>
                    <a:pt x="439" y="5388"/>
                  </a:cubicBezTo>
                  <a:lnTo>
                    <a:pt x="7409" y="5388"/>
                  </a:lnTo>
                  <a:cubicBezTo>
                    <a:pt x="7653" y="5388"/>
                    <a:pt x="7851" y="5193"/>
                    <a:pt x="7851" y="4949"/>
                  </a:cubicBezTo>
                  <a:lnTo>
                    <a:pt x="7851" y="443"/>
                  </a:lnTo>
                  <a:cubicBezTo>
                    <a:pt x="7851" y="200"/>
                    <a:pt x="7653" y="1"/>
                    <a:pt x="741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27"/>
            <p:cNvSpPr/>
            <p:nvPr/>
          </p:nvSpPr>
          <p:spPr>
            <a:xfrm>
              <a:off x="1537714" y="2425748"/>
              <a:ext cx="33870" cy="192114"/>
            </a:xfrm>
            <a:custGeom>
              <a:rect b="b" l="l" r="r" t="t"/>
              <a:pathLst>
                <a:path extrusionOk="0" h="7334" w="1293">
                  <a:moveTo>
                    <a:pt x="953" y="0"/>
                  </a:moveTo>
                  <a:cubicBezTo>
                    <a:pt x="425" y="0"/>
                    <a:pt x="0" y="429"/>
                    <a:pt x="0" y="953"/>
                  </a:cubicBezTo>
                  <a:lnTo>
                    <a:pt x="0" y="7334"/>
                  </a:lnTo>
                  <a:lnTo>
                    <a:pt x="340" y="7334"/>
                  </a:lnTo>
                  <a:lnTo>
                    <a:pt x="340" y="953"/>
                  </a:lnTo>
                  <a:cubicBezTo>
                    <a:pt x="340" y="429"/>
                    <a:pt x="765" y="4"/>
                    <a:pt x="1292" y="4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27"/>
            <p:cNvSpPr/>
            <p:nvPr/>
          </p:nvSpPr>
          <p:spPr>
            <a:xfrm>
              <a:off x="1537714" y="2594758"/>
              <a:ext cx="240601" cy="23104"/>
            </a:xfrm>
            <a:custGeom>
              <a:rect b="b" l="l" r="r" t="t"/>
              <a:pathLst>
                <a:path extrusionOk="0" h="882" w="9185">
                  <a:moveTo>
                    <a:pt x="0" y="1"/>
                  </a:moveTo>
                  <a:lnTo>
                    <a:pt x="0" y="882"/>
                  </a:lnTo>
                  <a:lnTo>
                    <a:pt x="9184" y="882"/>
                  </a:lnTo>
                  <a:lnTo>
                    <a:pt x="9184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27"/>
            <p:cNvSpPr/>
            <p:nvPr/>
          </p:nvSpPr>
          <p:spPr>
            <a:xfrm>
              <a:off x="1519141" y="2605079"/>
              <a:ext cx="277850" cy="25435"/>
            </a:xfrm>
            <a:custGeom>
              <a:rect b="b" l="l" r="r" t="t"/>
              <a:pathLst>
                <a:path extrusionOk="0" h="971" w="10607">
                  <a:moveTo>
                    <a:pt x="240" y="1"/>
                  </a:moveTo>
                  <a:cubicBezTo>
                    <a:pt x="106" y="1"/>
                    <a:pt x="0" y="111"/>
                    <a:pt x="0" y="241"/>
                  </a:cubicBezTo>
                  <a:cubicBezTo>
                    <a:pt x="0" y="645"/>
                    <a:pt x="326" y="971"/>
                    <a:pt x="727" y="971"/>
                  </a:cubicBezTo>
                  <a:lnTo>
                    <a:pt x="9876" y="971"/>
                  </a:lnTo>
                  <a:cubicBezTo>
                    <a:pt x="10280" y="971"/>
                    <a:pt x="10606" y="645"/>
                    <a:pt x="10606" y="241"/>
                  </a:cubicBezTo>
                  <a:cubicBezTo>
                    <a:pt x="10606" y="111"/>
                    <a:pt x="10496" y="1"/>
                    <a:pt x="10366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27"/>
            <p:cNvSpPr/>
            <p:nvPr/>
          </p:nvSpPr>
          <p:spPr>
            <a:xfrm>
              <a:off x="1519037" y="2605079"/>
              <a:ext cx="50844" cy="25435"/>
            </a:xfrm>
            <a:custGeom>
              <a:rect b="b" l="l" r="r" t="t"/>
              <a:pathLst>
                <a:path extrusionOk="0" h="971" w="1941">
                  <a:moveTo>
                    <a:pt x="241" y="1"/>
                  </a:moveTo>
                  <a:cubicBezTo>
                    <a:pt x="110" y="1"/>
                    <a:pt x="1" y="107"/>
                    <a:pt x="1" y="241"/>
                  </a:cubicBezTo>
                  <a:cubicBezTo>
                    <a:pt x="1" y="642"/>
                    <a:pt x="330" y="971"/>
                    <a:pt x="731" y="971"/>
                  </a:cubicBezTo>
                  <a:lnTo>
                    <a:pt x="1940" y="971"/>
                  </a:lnTo>
                  <a:cubicBezTo>
                    <a:pt x="1536" y="971"/>
                    <a:pt x="1210" y="642"/>
                    <a:pt x="1210" y="241"/>
                  </a:cubicBezTo>
                  <a:cubicBezTo>
                    <a:pt x="1210" y="107"/>
                    <a:pt x="1320" y="1"/>
                    <a:pt x="1450" y="1"/>
                  </a:cubicBez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27"/>
            <p:cNvSpPr/>
            <p:nvPr/>
          </p:nvSpPr>
          <p:spPr>
            <a:xfrm>
              <a:off x="1662297" y="2559841"/>
              <a:ext cx="71565" cy="102187"/>
            </a:xfrm>
            <a:custGeom>
              <a:rect b="b" l="l" r="r" t="t"/>
              <a:pathLst>
                <a:path extrusionOk="0" h="3901" w="2732">
                  <a:moveTo>
                    <a:pt x="429" y="1"/>
                  </a:moveTo>
                  <a:cubicBezTo>
                    <a:pt x="193" y="1"/>
                    <a:pt x="1" y="193"/>
                    <a:pt x="1" y="429"/>
                  </a:cubicBezTo>
                  <a:lnTo>
                    <a:pt x="1" y="3472"/>
                  </a:lnTo>
                  <a:cubicBezTo>
                    <a:pt x="1" y="3709"/>
                    <a:pt x="193" y="3901"/>
                    <a:pt x="429" y="3901"/>
                  </a:cubicBezTo>
                  <a:lnTo>
                    <a:pt x="2304" y="3901"/>
                  </a:lnTo>
                  <a:cubicBezTo>
                    <a:pt x="2540" y="3901"/>
                    <a:pt x="2732" y="3709"/>
                    <a:pt x="2732" y="3472"/>
                  </a:cubicBezTo>
                  <a:lnTo>
                    <a:pt x="2732" y="429"/>
                  </a:lnTo>
                  <a:cubicBezTo>
                    <a:pt x="2732" y="193"/>
                    <a:pt x="2540" y="1"/>
                    <a:pt x="230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27"/>
            <p:cNvSpPr/>
            <p:nvPr/>
          </p:nvSpPr>
          <p:spPr>
            <a:xfrm>
              <a:off x="1662219" y="2580849"/>
              <a:ext cx="71748" cy="60275"/>
            </a:xfrm>
            <a:custGeom>
              <a:rect b="b" l="l" r="r" t="t"/>
              <a:pathLst>
                <a:path extrusionOk="0" h="2301" w="2739">
                  <a:moveTo>
                    <a:pt x="333" y="1"/>
                  </a:moveTo>
                  <a:cubicBezTo>
                    <a:pt x="151" y="1"/>
                    <a:pt x="0" y="148"/>
                    <a:pt x="0" y="330"/>
                  </a:cubicBezTo>
                  <a:lnTo>
                    <a:pt x="0" y="1971"/>
                  </a:lnTo>
                  <a:cubicBezTo>
                    <a:pt x="0" y="2153"/>
                    <a:pt x="151" y="2300"/>
                    <a:pt x="333" y="2300"/>
                  </a:cubicBezTo>
                  <a:lnTo>
                    <a:pt x="2406" y="2300"/>
                  </a:lnTo>
                  <a:cubicBezTo>
                    <a:pt x="2588" y="2300"/>
                    <a:pt x="2738" y="2153"/>
                    <a:pt x="2738" y="1971"/>
                  </a:cubicBezTo>
                  <a:lnTo>
                    <a:pt x="2738" y="333"/>
                  </a:lnTo>
                  <a:cubicBezTo>
                    <a:pt x="2738" y="148"/>
                    <a:pt x="2591" y="1"/>
                    <a:pt x="2406" y="1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27"/>
            <p:cNvSpPr/>
            <p:nvPr/>
          </p:nvSpPr>
          <p:spPr>
            <a:xfrm>
              <a:off x="1417348" y="2283640"/>
              <a:ext cx="385276" cy="384123"/>
            </a:xfrm>
            <a:custGeom>
              <a:rect b="b" l="l" r="r" t="t"/>
              <a:pathLst>
                <a:path extrusionOk="0" h="14664" w="14708">
                  <a:moveTo>
                    <a:pt x="10078" y="1080"/>
                  </a:moveTo>
                  <a:cubicBezTo>
                    <a:pt x="10359" y="1080"/>
                    <a:pt x="10589" y="1310"/>
                    <a:pt x="10589" y="1591"/>
                  </a:cubicBezTo>
                  <a:lnTo>
                    <a:pt x="10589" y="5209"/>
                  </a:lnTo>
                  <a:lnTo>
                    <a:pt x="5548" y="5209"/>
                  </a:lnTo>
                  <a:cubicBezTo>
                    <a:pt x="4900" y="5209"/>
                    <a:pt x="4380" y="5734"/>
                    <a:pt x="4376" y="6378"/>
                  </a:cubicBezTo>
                  <a:lnTo>
                    <a:pt x="4376" y="6491"/>
                  </a:lnTo>
                  <a:lnTo>
                    <a:pt x="1518" y="6491"/>
                  </a:lnTo>
                  <a:cubicBezTo>
                    <a:pt x="1237" y="6491"/>
                    <a:pt x="1008" y="6261"/>
                    <a:pt x="1008" y="5980"/>
                  </a:cubicBezTo>
                  <a:lnTo>
                    <a:pt x="1008" y="1591"/>
                  </a:lnTo>
                  <a:cubicBezTo>
                    <a:pt x="1008" y="1310"/>
                    <a:pt x="1237" y="1080"/>
                    <a:pt x="1518" y="1080"/>
                  </a:cubicBezTo>
                  <a:close/>
                  <a:moveTo>
                    <a:pt x="4376" y="8619"/>
                  </a:moveTo>
                  <a:lnTo>
                    <a:pt x="4376" y="9088"/>
                  </a:lnTo>
                  <a:lnTo>
                    <a:pt x="4129" y="9088"/>
                  </a:lnTo>
                  <a:lnTo>
                    <a:pt x="4376" y="8619"/>
                  </a:lnTo>
                  <a:close/>
                  <a:moveTo>
                    <a:pt x="4376" y="9527"/>
                  </a:moveTo>
                  <a:lnTo>
                    <a:pt x="4376" y="9726"/>
                  </a:lnTo>
                  <a:lnTo>
                    <a:pt x="3434" y="9726"/>
                  </a:lnTo>
                  <a:cubicBezTo>
                    <a:pt x="3379" y="9726"/>
                    <a:pt x="3334" y="9681"/>
                    <a:pt x="3334" y="9627"/>
                  </a:cubicBezTo>
                  <a:cubicBezTo>
                    <a:pt x="3334" y="9572"/>
                    <a:pt x="3379" y="9527"/>
                    <a:pt x="3434" y="9527"/>
                  </a:cubicBezTo>
                  <a:close/>
                  <a:moveTo>
                    <a:pt x="11655" y="10764"/>
                  </a:moveTo>
                  <a:cubicBezTo>
                    <a:pt x="11771" y="10768"/>
                    <a:pt x="11864" y="10860"/>
                    <a:pt x="11867" y="10977"/>
                  </a:cubicBezTo>
                  <a:lnTo>
                    <a:pt x="11867" y="11141"/>
                  </a:lnTo>
                  <a:cubicBezTo>
                    <a:pt x="11829" y="11134"/>
                    <a:pt x="11792" y="11131"/>
                    <a:pt x="11754" y="11131"/>
                  </a:cubicBezTo>
                  <a:lnTo>
                    <a:pt x="9681" y="11131"/>
                  </a:lnTo>
                  <a:cubicBezTo>
                    <a:pt x="9643" y="11131"/>
                    <a:pt x="9605" y="11134"/>
                    <a:pt x="9568" y="11141"/>
                  </a:cubicBezTo>
                  <a:lnTo>
                    <a:pt x="9568" y="10977"/>
                  </a:lnTo>
                  <a:cubicBezTo>
                    <a:pt x="9571" y="10860"/>
                    <a:pt x="9664" y="10768"/>
                    <a:pt x="9780" y="10764"/>
                  </a:cubicBezTo>
                  <a:close/>
                  <a:moveTo>
                    <a:pt x="12830" y="5645"/>
                  </a:moveTo>
                  <a:cubicBezTo>
                    <a:pt x="13234" y="5645"/>
                    <a:pt x="13560" y="5974"/>
                    <a:pt x="13560" y="6378"/>
                  </a:cubicBezTo>
                  <a:lnTo>
                    <a:pt x="13560" y="12056"/>
                  </a:lnTo>
                  <a:lnTo>
                    <a:pt x="12302" y="12056"/>
                  </a:lnTo>
                  <a:lnTo>
                    <a:pt x="12302" y="11840"/>
                  </a:lnTo>
                  <a:lnTo>
                    <a:pt x="12676" y="11840"/>
                  </a:lnTo>
                  <a:cubicBezTo>
                    <a:pt x="13039" y="11840"/>
                    <a:pt x="13334" y="11546"/>
                    <a:pt x="13334" y="11182"/>
                  </a:cubicBezTo>
                  <a:lnTo>
                    <a:pt x="13334" y="7728"/>
                  </a:lnTo>
                  <a:cubicBezTo>
                    <a:pt x="13334" y="7582"/>
                    <a:pt x="13225" y="7510"/>
                    <a:pt x="13116" y="7510"/>
                  </a:cubicBezTo>
                  <a:cubicBezTo>
                    <a:pt x="13007" y="7510"/>
                    <a:pt x="12899" y="7582"/>
                    <a:pt x="12899" y="7728"/>
                  </a:cubicBezTo>
                  <a:lnTo>
                    <a:pt x="12899" y="11182"/>
                  </a:lnTo>
                  <a:cubicBezTo>
                    <a:pt x="12895" y="11302"/>
                    <a:pt x="12796" y="11405"/>
                    <a:pt x="12672" y="11405"/>
                  </a:cubicBezTo>
                  <a:lnTo>
                    <a:pt x="12306" y="11405"/>
                  </a:lnTo>
                  <a:lnTo>
                    <a:pt x="12306" y="10977"/>
                  </a:lnTo>
                  <a:cubicBezTo>
                    <a:pt x="12306" y="10617"/>
                    <a:pt x="12014" y="10326"/>
                    <a:pt x="11658" y="10326"/>
                  </a:cubicBezTo>
                  <a:lnTo>
                    <a:pt x="9780" y="10326"/>
                  </a:lnTo>
                  <a:cubicBezTo>
                    <a:pt x="9420" y="10326"/>
                    <a:pt x="9133" y="10617"/>
                    <a:pt x="9133" y="10977"/>
                  </a:cubicBezTo>
                  <a:lnTo>
                    <a:pt x="9133" y="11405"/>
                  </a:lnTo>
                  <a:lnTo>
                    <a:pt x="5706" y="11405"/>
                  </a:lnTo>
                  <a:cubicBezTo>
                    <a:pt x="5582" y="11405"/>
                    <a:pt x="5483" y="11302"/>
                    <a:pt x="5483" y="11182"/>
                  </a:cubicBezTo>
                  <a:lnTo>
                    <a:pt x="5483" y="6676"/>
                  </a:lnTo>
                  <a:cubicBezTo>
                    <a:pt x="5483" y="6553"/>
                    <a:pt x="5582" y="6453"/>
                    <a:pt x="5706" y="6453"/>
                  </a:cubicBezTo>
                  <a:lnTo>
                    <a:pt x="12676" y="6453"/>
                  </a:lnTo>
                  <a:cubicBezTo>
                    <a:pt x="12796" y="6453"/>
                    <a:pt x="12895" y="6553"/>
                    <a:pt x="12899" y="6676"/>
                  </a:cubicBezTo>
                  <a:lnTo>
                    <a:pt x="12899" y="6854"/>
                  </a:lnTo>
                  <a:cubicBezTo>
                    <a:pt x="12899" y="6974"/>
                    <a:pt x="12995" y="7074"/>
                    <a:pt x="13114" y="7074"/>
                  </a:cubicBezTo>
                  <a:cubicBezTo>
                    <a:pt x="13234" y="7074"/>
                    <a:pt x="13334" y="6974"/>
                    <a:pt x="13334" y="6854"/>
                  </a:cubicBezTo>
                  <a:lnTo>
                    <a:pt x="13334" y="6676"/>
                  </a:lnTo>
                  <a:cubicBezTo>
                    <a:pt x="13334" y="6309"/>
                    <a:pt x="13039" y="6015"/>
                    <a:pt x="12676" y="6015"/>
                  </a:cubicBezTo>
                  <a:lnTo>
                    <a:pt x="5702" y="6015"/>
                  </a:lnTo>
                  <a:cubicBezTo>
                    <a:pt x="5339" y="6015"/>
                    <a:pt x="5044" y="6309"/>
                    <a:pt x="5044" y="6676"/>
                  </a:cubicBezTo>
                  <a:lnTo>
                    <a:pt x="5044" y="11182"/>
                  </a:lnTo>
                  <a:cubicBezTo>
                    <a:pt x="5044" y="11546"/>
                    <a:pt x="5339" y="11840"/>
                    <a:pt x="5702" y="11840"/>
                  </a:cubicBezTo>
                  <a:lnTo>
                    <a:pt x="9129" y="11840"/>
                  </a:lnTo>
                  <a:lnTo>
                    <a:pt x="9129" y="12056"/>
                  </a:lnTo>
                  <a:lnTo>
                    <a:pt x="4815" y="12056"/>
                  </a:lnTo>
                  <a:lnTo>
                    <a:pt x="4815" y="6378"/>
                  </a:lnTo>
                  <a:cubicBezTo>
                    <a:pt x="4815" y="5974"/>
                    <a:pt x="5144" y="5645"/>
                    <a:pt x="5548" y="5645"/>
                  </a:cubicBezTo>
                  <a:close/>
                  <a:moveTo>
                    <a:pt x="9133" y="12491"/>
                  </a:moveTo>
                  <a:lnTo>
                    <a:pt x="9133" y="13022"/>
                  </a:lnTo>
                  <a:lnTo>
                    <a:pt x="4613" y="13022"/>
                  </a:lnTo>
                  <a:cubicBezTo>
                    <a:pt x="4476" y="13022"/>
                    <a:pt x="4349" y="12968"/>
                    <a:pt x="4253" y="12872"/>
                  </a:cubicBezTo>
                  <a:cubicBezTo>
                    <a:pt x="4157" y="12776"/>
                    <a:pt x="4102" y="12646"/>
                    <a:pt x="4102" y="12512"/>
                  </a:cubicBezTo>
                  <a:cubicBezTo>
                    <a:pt x="4102" y="12502"/>
                    <a:pt x="4112" y="12491"/>
                    <a:pt x="4126" y="12491"/>
                  </a:cubicBezTo>
                  <a:close/>
                  <a:moveTo>
                    <a:pt x="14252" y="12491"/>
                  </a:moveTo>
                  <a:cubicBezTo>
                    <a:pt x="14256" y="12491"/>
                    <a:pt x="14262" y="12495"/>
                    <a:pt x="14266" y="12498"/>
                  </a:cubicBezTo>
                  <a:cubicBezTo>
                    <a:pt x="14269" y="12502"/>
                    <a:pt x="14273" y="12505"/>
                    <a:pt x="14273" y="12512"/>
                  </a:cubicBezTo>
                  <a:cubicBezTo>
                    <a:pt x="14273" y="12793"/>
                    <a:pt x="14043" y="13022"/>
                    <a:pt x="13762" y="13022"/>
                  </a:cubicBezTo>
                  <a:lnTo>
                    <a:pt x="13762" y="13019"/>
                  </a:lnTo>
                  <a:lnTo>
                    <a:pt x="12302" y="13019"/>
                  </a:lnTo>
                  <a:lnTo>
                    <a:pt x="12302" y="12491"/>
                  </a:lnTo>
                  <a:close/>
                  <a:moveTo>
                    <a:pt x="11754" y="11566"/>
                  </a:moveTo>
                  <a:cubicBezTo>
                    <a:pt x="11816" y="11566"/>
                    <a:pt x="11867" y="11617"/>
                    <a:pt x="11867" y="11679"/>
                  </a:cubicBezTo>
                  <a:lnTo>
                    <a:pt x="11867" y="13317"/>
                  </a:lnTo>
                  <a:cubicBezTo>
                    <a:pt x="11867" y="13379"/>
                    <a:pt x="11816" y="13430"/>
                    <a:pt x="11754" y="13430"/>
                  </a:cubicBezTo>
                  <a:lnTo>
                    <a:pt x="9681" y="13430"/>
                  </a:lnTo>
                  <a:cubicBezTo>
                    <a:pt x="9619" y="13430"/>
                    <a:pt x="9568" y="13379"/>
                    <a:pt x="9568" y="13317"/>
                  </a:cubicBezTo>
                  <a:lnTo>
                    <a:pt x="9568" y="13242"/>
                  </a:lnTo>
                  <a:lnTo>
                    <a:pt x="9568" y="11679"/>
                  </a:lnTo>
                  <a:cubicBezTo>
                    <a:pt x="9568" y="11617"/>
                    <a:pt x="9619" y="11566"/>
                    <a:pt x="9681" y="11566"/>
                  </a:cubicBezTo>
                  <a:close/>
                  <a:moveTo>
                    <a:pt x="11867" y="13852"/>
                  </a:moveTo>
                  <a:lnTo>
                    <a:pt x="11867" y="14016"/>
                  </a:lnTo>
                  <a:cubicBezTo>
                    <a:pt x="11867" y="14133"/>
                    <a:pt x="11771" y="14229"/>
                    <a:pt x="11655" y="14229"/>
                  </a:cubicBezTo>
                  <a:lnTo>
                    <a:pt x="9780" y="14229"/>
                  </a:lnTo>
                  <a:cubicBezTo>
                    <a:pt x="9664" y="14225"/>
                    <a:pt x="9571" y="14133"/>
                    <a:pt x="9568" y="14016"/>
                  </a:cubicBezTo>
                  <a:lnTo>
                    <a:pt x="9568" y="13852"/>
                  </a:lnTo>
                  <a:cubicBezTo>
                    <a:pt x="9605" y="13859"/>
                    <a:pt x="9643" y="13865"/>
                    <a:pt x="9681" y="13865"/>
                  </a:cubicBezTo>
                  <a:lnTo>
                    <a:pt x="11754" y="13865"/>
                  </a:lnTo>
                  <a:cubicBezTo>
                    <a:pt x="11792" y="13865"/>
                    <a:pt x="11829" y="13859"/>
                    <a:pt x="11867" y="13852"/>
                  </a:cubicBezTo>
                  <a:close/>
                  <a:moveTo>
                    <a:pt x="1114" y="1"/>
                  </a:moveTo>
                  <a:cubicBezTo>
                    <a:pt x="500" y="1"/>
                    <a:pt x="0" y="501"/>
                    <a:pt x="0" y="1114"/>
                  </a:cubicBezTo>
                  <a:lnTo>
                    <a:pt x="0" y="7231"/>
                  </a:lnTo>
                  <a:cubicBezTo>
                    <a:pt x="0" y="7845"/>
                    <a:pt x="500" y="8345"/>
                    <a:pt x="1114" y="8345"/>
                  </a:cubicBezTo>
                  <a:lnTo>
                    <a:pt x="1731" y="8345"/>
                  </a:lnTo>
                  <a:cubicBezTo>
                    <a:pt x="1851" y="8345"/>
                    <a:pt x="1947" y="8246"/>
                    <a:pt x="1947" y="8126"/>
                  </a:cubicBezTo>
                  <a:cubicBezTo>
                    <a:pt x="1947" y="8006"/>
                    <a:pt x="1851" y="7906"/>
                    <a:pt x="1731" y="7906"/>
                  </a:cubicBezTo>
                  <a:lnTo>
                    <a:pt x="1114" y="7906"/>
                  </a:lnTo>
                  <a:cubicBezTo>
                    <a:pt x="740" y="7906"/>
                    <a:pt x="439" y="7605"/>
                    <a:pt x="435" y="7231"/>
                  </a:cubicBezTo>
                  <a:lnTo>
                    <a:pt x="435" y="1114"/>
                  </a:lnTo>
                  <a:cubicBezTo>
                    <a:pt x="435" y="741"/>
                    <a:pt x="740" y="439"/>
                    <a:pt x="1114" y="439"/>
                  </a:cubicBezTo>
                  <a:lnTo>
                    <a:pt x="10483" y="439"/>
                  </a:lnTo>
                  <a:cubicBezTo>
                    <a:pt x="10856" y="439"/>
                    <a:pt x="11161" y="741"/>
                    <a:pt x="11161" y="1114"/>
                  </a:cubicBezTo>
                  <a:lnTo>
                    <a:pt x="11161" y="5209"/>
                  </a:lnTo>
                  <a:lnTo>
                    <a:pt x="11028" y="5209"/>
                  </a:lnTo>
                  <a:lnTo>
                    <a:pt x="11028" y="1591"/>
                  </a:lnTo>
                  <a:cubicBezTo>
                    <a:pt x="11028" y="1066"/>
                    <a:pt x="10603" y="645"/>
                    <a:pt x="10078" y="641"/>
                  </a:cubicBezTo>
                  <a:lnTo>
                    <a:pt x="1518" y="641"/>
                  </a:lnTo>
                  <a:cubicBezTo>
                    <a:pt x="994" y="645"/>
                    <a:pt x="572" y="1066"/>
                    <a:pt x="569" y="1591"/>
                  </a:cubicBezTo>
                  <a:lnTo>
                    <a:pt x="569" y="5980"/>
                  </a:lnTo>
                  <a:cubicBezTo>
                    <a:pt x="572" y="6505"/>
                    <a:pt x="994" y="6930"/>
                    <a:pt x="1518" y="6930"/>
                  </a:cubicBezTo>
                  <a:lnTo>
                    <a:pt x="4376" y="6930"/>
                  </a:lnTo>
                  <a:lnTo>
                    <a:pt x="4376" y="7910"/>
                  </a:lnTo>
                  <a:lnTo>
                    <a:pt x="2604" y="7910"/>
                  </a:lnTo>
                  <a:cubicBezTo>
                    <a:pt x="2313" y="7910"/>
                    <a:pt x="2313" y="8345"/>
                    <a:pt x="2604" y="8345"/>
                  </a:cubicBezTo>
                  <a:lnTo>
                    <a:pt x="4027" y="8345"/>
                  </a:lnTo>
                  <a:lnTo>
                    <a:pt x="3636" y="9088"/>
                  </a:lnTo>
                  <a:lnTo>
                    <a:pt x="3437" y="9088"/>
                  </a:lnTo>
                  <a:cubicBezTo>
                    <a:pt x="3142" y="9088"/>
                    <a:pt x="2899" y="9328"/>
                    <a:pt x="2899" y="9627"/>
                  </a:cubicBezTo>
                  <a:cubicBezTo>
                    <a:pt x="2899" y="9921"/>
                    <a:pt x="3142" y="10161"/>
                    <a:pt x="3437" y="10165"/>
                  </a:cubicBezTo>
                  <a:lnTo>
                    <a:pt x="4380" y="10165"/>
                  </a:lnTo>
                  <a:lnTo>
                    <a:pt x="4380" y="12056"/>
                  </a:lnTo>
                  <a:lnTo>
                    <a:pt x="4126" y="12056"/>
                  </a:lnTo>
                  <a:cubicBezTo>
                    <a:pt x="3872" y="12056"/>
                    <a:pt x="3670" y="12258"/>
                    <a:pt x="3670" y="12512"/>
                  </a:cubicBezTo>
                  <a:cubicBezTo>
                    <a:pt x="3667" y="13036"/>
                    <a:pt x="4092" y="13458"/>
                    <a:pt x="4616" y="13458"/>
                  </a:cubicBezTo>
                  <a:lnTo>
                    <a:pt x="9133" y="13458"/>
                  </a:lnTo>
                  <a:lnTo>
                    <a:pt x="9133" y="14016"/>
                  </a:lnTo>
                  <a:cubicBezTo>
                    <a:pt x="9133" y="14373"/>
                    <a:pt x="9424" y="14664"/>
                    <a:pt x="9780" y="14664"/>
                  </a:cubicBezTo>
                  <a:lnTo>
                    <a:pt x="11655" y="14664"/>
                  </a:lnTo>
                  <a:cubicBezTo>
                    <a:pt x="12014" y="14664"/>
                    <a:pt x="12302" y="14373"/>
                    <a:pt x="12302" y="14016"/>
                  </a:cubicBezTo>
                  <a:lnTo>
                    <a:pt x="12302" y="13458"/>
                  </a:lnTo>
                  <a:lnTo>
                    <a:pt x="13762" y="13458"/>
                  </a:lnTo>
                  <a:cubicBezTo>
                    <a:pt x="14286" y="13458"/>
                    <a:pt x="14708" y="13036"/>
                    <a:pt x="14708" y="12512"/>
                  </a:cubicBezTo>
                  <a:cubicBezTo>
                    <a:pt x="14708" y="12392"/>
                    <a:pt x="14660" y="12275"/>
                    <a:pt x="14574" y="12190"/>
                  </a:cubicBezTo>
                  <a:cubicBezTo>
                    <a:pt x="14489" y="12104"/>
                    <a:pt x="14372" y="12056"/>
                    <a:pt x="14252" y="12056"/>
                  </a:cubicBezTo>
                  <a:lnTo>
                    <a:pt x="13999" y="12056"/>
                  </a:lnTo>
                  <a:lnTo>
                    <a:pt x="13999" y="6378"/>
                  </a:lnTo>
                  <a:cubicBezTo>
                    <a:pt x="13999" y="5734"/>
                    <a:pt x="13474" y="5209"/>
                    <a:pt x="12827" y="5209"/>
                  </a:cubicBezTo>
                  <a:lnTo>
                    <a:pt x="11596" y="5209"/>
                  </a:lnTo>
                  <a:lnTo>
                    <a:pt x="11596" y="1114"/>
                  </a:lnTo>
                  <a:cubicBezTo>
                    <a:pt x="11596" y="501"/>
                    <a:pt x="11099" y="1"/>
                    <a:pt x="104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7" name="Google Shape;3247;p27"/>
          <p:cNvGrpSpPr/>
          <p:nvPr/>
        </p:nvGrpSpPr>
        <p:grpSpPr>
          <a:xfrm>
            <a:off x="2586876" y="2283117"/>
            <a:ext cx="205605" cy="356828"/>
            <a:chOff x="2586876" y="2283117"/>
            <a:chExt cx="205605" cy="356828"/>
          </a:xfrm>
        </p:grpSpPr>
        <p:sp>
          <p:nvSpPr>
            <p:cNvPr id="3248" name="Google Shape;3248;p27"/>
            <p:cNvSpPr/>
            <p:nvPr/>
          </p:nvSpPr>
          <p:spPr>
            <a:xfrm>
              <a:off x="2745408" y="2309233"/>
              <a:ext cx="41860" cy="283666"/>
            </a:xfrm>
            <a:custGeom>
              <a:rect b="b" l="l" r="r" t="t"/>
              <a:pathLst>
                <a:path extrusionOk="0" h="10829" w="1598">
                  <a:moveTo>
                    <a:pt x="1" y="0"/>
                  </a:moveTo>
                  <a:lnTo>
                    <a:pt x="1" y="10829"/>
                  </a:lnTo>
                  <a:lnTo>
                    <a:pt x="1597" y="10031"/>
                  </a:lnTo>
                  <a:lnTo>
                    <a:pt x="1597" y="7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27"/>
            <p:cNvSpPr/>
            <p:nvPr/>
          </p:nvSpPr>
          <p:spPr>
            <a:xfrm>
              <a:off x="2592089" y="2309233"/>
              <a:ext cx="174249" cy="283666"/>
            </a:xfrm>
            <a:custGeom>
              <a:rect b="b" l="l" r="r" t="t"/>
              <a:pathLst>
                <a:path extrusionOk="0" h="10829" w="6652">
                  <a:moveTo>
                    <a:pt x="6652" y="0"/>
                  </a:moveTo>
                  <a:lnTo>
                    <a:pt x="1" y="799"/>
                  </a:lnTo>
                  <a:lnTo>
                    <a:pt x="1" y="10031"/>
                  </a:lnTo>
                  <a:lnTo>
                    <a:pt x="6652" y="10829"/>
                  </a:lnTo>
                  <a:lnTo>
                    <a:pt x="665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27"/>
            <p:cNvSpPr/>
            <p:nvPr/>
          </p:nvSpPr>
          <p:spPr>
            <a:xfrm>
              <a:off x="2745408" y="2571969"/>
              <a:ext cx="41860" cy="62763"/>
            </a:xfrm>
            <a:custGeom>
              <a:rect b="b" l="l" r="r" t="t"/>
              <a:pathLst>
                <a:path extrusionOk="0" h="2396" w="1598">
                  <a:moveTo>
                    <a:pt x="799" y="1"/>
                  </a:moveTo>
                  <a:lnTo>
                    <a:pt x="1" y="2396"/>
                  </a:lnTo>
                  <a:lnTo>
                    <a:pt x="799" y="2396"/>
                  </a:lnTo>
                  <a:cubicBezTo>
                    <a:pt x="1241" y="2396"/>
                    <a:pt x="1597" y="2036"/>
                    <a:pt x="1597" y="1597"/>
                  </a:cubicBezTo>
                  <a:lnTo>
                    <a:pt x="159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27"/>
            <p:cNvSpPr/>
            <p:nvPr/>
          </p:nvSpPr>
          <p:spPr>
            <a:xfrm>
              <a:off x="2745408" y="2288303"/>
              <a:ext cx="41860" cy="41860"/>
            </a:xfrm>
            <a:custGeom>
              <a:rect b="b" l="l" r="r" t="t"/>
              <a:pathLst>
                <a:path extrusionOk="0" h="1598" w="1598">
                  <a:moveTo>
                    <a:pt x="1" y="1"/>
                  </a:moveTo>
                  <a:lnTo>
                    <a:pt x="799" y="1598"/>
                  </a:lnTo>
                  <a:lnTo>
                    <a:pt x="1597" y="1598"/>
                  </a:lnTo>
                  <a:lnTo>
                    <a:pt x="1597" y="799"/>
                  </a:lnTo>
                  <a:cubicBezTo>
                    <a:pt x="1597" y="357"/>
                    <a:pt x="1238" y="1"/>
                    <a:pt x="799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27"/>
            <p:cNvSpPr/>
            <p:nvPr/>
          </p:nvSpPr>
          <p:spPr>
            <a:xfrm>
              <a:off x="2592089" y="2571969"/>
              <a:ext cx="174249" cy="62763"/>
            </a:xfrm>
            <a:custGeom>
              <a:rect b="b" l="l" r="r" t="t"/>
              <a:pathLst>
                <a:path extrusionOk="0" h="2396" w="6652">
                  <a:moveTo>
                    <a:pt x="1" y="1"/>
                  </a:moveTo>
                  <a:lnTo>
                    <a:pt x="1" y="1597"/>
                  </a:lnTo>
                  <a:cubicBezTo>
                    <a:pt x="4" y="2039"/>
                    <a:pt x="360" y="2396"/>
                    <a:pt x="799" y="2396"/>
                  </a:cubicBezTo>
                  <a:lnTo>
                    <a:pt x="5854" y="2396"/>
                  </a:lnTo>
                  <a:cubicBezTo>
                    <a:pt x="6296" y="2396"/>
                    <a:pt x="6652" y="2036"/>
                    <a:pt x="6652" y="1597"/>
                  </a:cubicBezTo>
                  <a:lnTo>
                    <a:pt x="6652" y="1"/>
                  </a:ln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27"/>
            <p:cNvSpPr/>
            <p:nvPr/>
          </p:nvSpPr>
          <p:spPr>
            <a:xfrm>
              <a:off x="2592089" y="2288303"/>
              <a:ext cx="174249" cy="41860"/>
            </a:xfrm>
            <a:custGeom>
              <a:rect b="b" l="l" r="r" t="t"/>
              <a:pathLst>
                <a:path extrusionOk="0" h="1598" w="6652">
                  <a:moveTo>
                    <a:pt x="799" y="1"/>
                  </a:moveTo>
                  <a:cubicBezTo>
                    <a:pt x="357" y="1"/>
                    <a:pt x="1" y="357"/>
                    <a:pt x="1" y="799"/>
                  </a:cubicBezTo>
                  <a:lnTo>
                    <a:pt x="1" y="1598"/>
                  </a:lnTo>
                  <a:lnTo>
                    <a:pt x="6652" y="1598"/>
                  </a:lnTo>
                  <a:lnTo>
                    <a:pt x="6652" y="799"/>
                  </a:lnTo>
                  <a:cubicBezTo>
                    <a:pt x="6652" y="357"/>
                    <a:pt x="6292" y="1"/>
                    <a:pt x="5854" y="1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27"/>
            <p:cNvSpPr/>
            <p:nvPr/>
          </p:nvSpPr>
          <p:spPr>
            <a:xfrm>
              <a:off x="2679161" y="2592872"/>
              <a:ext cx="20930" cy="20956"/>
            </a:xfrm>
            <a:custGeom>
              <a:rect b="b" l="l" r="r" t="t"/>
              <a:pathLst>
                <a:path extrusionOk="0" h="800" w="799">
                  <a:moveTo>
                    <a:pt x="401" y="1"/>
                  </a:moveTo>
                  <a:cubicBezTo>
                    <a:pt x="182" y="1"/>
                    <a:pt x="1" y="179"/>
                    <a:pt x="1" y="398"/>
                  </a:cubicBezTo>
                  <a:cubicBezTo>
                    <a:pt x="1" y="621"/>
                    <a:pt x="182" y="799"/>
                    <a:pt x="401" y="799"/>
                  </a:cubicBezTo>
                  <a:cubicBezTo>
                    <a:pt x="621" y="799"/>
                    <a:pt x="799" y="621"/>
                    <a:pt x="799" y="398"/>
                  </a:cubicBezTo>
                  <a:cubicBezTo>
                    <a:pt x="799" y="179"/>
                    <a:pt x="621" y="1"/>
                    <a:pt x="4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27"/>
            <p:cNvSpPr/>
            <p:nvPr/>
          </p:nvSpPr>
          <p:spPr>
            <a:xfrm>
              <a:off x="2586876" y="2283117"/>
              <a:ext cx="205605" cy="356828"/>
            </a:xfrm>
            <a:custGeom>
              <a:rect b="b" l="l" r="r" t="t"/>
              <a:pathLst>
                <a:path extrusionOk="0" h="13622" w="7849">
                  <a:moveTo>
                    <a:pt x="6851" y="398"/>
                  </a:moveTo>
                  <a:cubicBezTo>
                    <a:pt x="7183" y="398"/>
                    <a:pt x="7451" y="665"/>
                    <a:pt x="7451" y="997"/>
                  </a:cubicBezTo>
                  <a:lnTo>
                    <a:pt x="7451" y="1597"/>
                  </a:lnTo>
                  <a:lnTo>
                    <a:pt x="398" y="1597"/>
                  </a:lnTo>
                  <a:lnTo>
                    <a:pt x="398" y="997"/>
                  </a:lnTo>
                  <a:cubicBezTo>
                    <a:pt x="398" y="668"/>
                    <a:pt x="666" y="398"/>
                    <a:pt x="998" y="398"/>
                  </a:cubicBezTo>
                  <a:close/>
                  <a:moveTo>
                    <a:pt x="7447" y="1994"/>
                  </a:moveTo>
                  <a:lnTo>
                    <a:pt x="7447" y="10829"/>
                  </a:lnTo>
                  <a:lnTo>
                    <a:pt x="1793" y="10829"/>
                  </a:lnTo>
                  <a:cubicBezTo>
                    <a:pt x="1529" y="10829"/>
                    <a:pt x="1529" y="11226"/>
                    <a:pt x="1793" y="11226"/>
                  </a:cubicBezTo>
                  <a:lnTo>
                    <a:pt x="7447" y="11226"/>
                  </a:lnTo>
                  <a:lnTo>
                    <a:pt x="7447" y="12624"/>
                  </a:lnTo>
                  <a:cubicBezTo>
                    <a:pt x="7447" y="12953"/>
                    <a:pt x="7180" y="13221"/>
                    <a:pt x="6851" y="13221"/>
                  </a:cubicBezTo>
                  <a:lnTo>
                    <a:pt x="998" y="13221"/>
                  </a:lnTo>
                  <a:cubicBezTo>
                    <a:pt x="666" y="13221"/>
                    <a:pt x="398" y="12953"/>
                    <a:pt x="398" y="12621"/>
                  </a:cubicBezTo>
                  <a:lnTo>
                    <a:pt x="398" y="11226"/>
                  </a:lnTo>
                  <a:lnTo>
                    <a:pt x="998" y="11226"/>
                  </a:lnTo>
                  <a:cubicBezTo>
                    <a:pt x="1108" y="11226"/>
                    <a:pt x="1197" y="11137"/>
                    <a:pt x="1197" y="11028"/>
                  </a:cubicBezTo>
                  <a:cubicBezTo>
                    <a:pt x="1197" y="10918"/>
                    <a:pt x="1108" y="10829"/>
                    <a:pt x="998" y="10829"/>
                  </a:cubicBezTo>
                  <a:lnTo>
                    <a:pt x="398" y="10829"/>
                  </a:lnTo>
                  <a:lnTo>
                    <a:pt x="398" y="1994"/>
                  </a:lnTo>
                  <a:close/>
                  <a:moveTo>
                    <a:pt x="998" y="0"/>
                  </a:moveTo>
                  <a:cubicBezTo>
                    <a:pt x="446" y="0"/>
                    <a:pt x="1" y="446"/>
                    <a:pt x="1" y="997"/>
                  </a:cubicBezTo>
                  <a:lnTo>
                    <a:pt x="1" y="12624"/>
                  </a:lnTo>
                  <a:cubicBezTo>
                    <a:pt x="1" y="13173"/>
                    <a:pt x="446" y="13622"/>
                    <a:pt x="998" y="13622"/>
                  </a:cubicBezTo>
                  <a:lnTo>
                    <a:pt x="6851" y="13622"/>
                  </a:lnTo>
                  <a:cubicBezTo>
                    <a:pt x="7403" y="13622"/>
                    <a:pt x="7848" y="13173"/>
                    <a:pt x="7848" y="12624"/>
                  </a:cubicBezTo>
                  <a:lnTo>
                    <a:pt x="7848" y="997"/>
                  </a:lnTo>
                  <a:cubicBezTo>
                    <a:pt x="7848" y="446"/>
                    <a:pt x="7403" y="0"/>
                    <a:pt x="6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27"/>
            <p:cNvSpPr/>
            <p:nvPr/>
          </p:nvSpPr>
          <p:spPr>
            <a:xfrm>
              <a:off x="2682671" y="2304020"/>
              <a:ext cx="33137" cy="10452"/>
            </a:xfrm>
            <a:custGeom>
              <a:rect b="b" l="l" r="r" t="t"/>
              <a:pathLst>
                <a:path extrusionOk="0" h="399" w="1265">
                  <a:moveTo>
                    <a:pt x="267" y="1"/>
                  </a:moveTo>
                  <a:cubicBezTo>
                    <a:pt x="0" y="1"/>
                    <a:pt x="0" y="398"/>
                    <a:pt x="267" y="398"/>
                  </a:cubicBezTo>
                  <a:lnTo>
                    <a:pt x="1062" y="398"/>
                  </a:lnTo>
                  <a:cubicBezTo>
                    <a:pt x="1176" y="398"/>
                    <a:pt x="1265" y="309"/>
                    <a:pt x="1265" y="199"/>
                  </a:cubicBezTo>
                  <a:cubicBezTo>
                    <a:pt x="1265" y="90"/>
                    <a:pt x="1176" y="1"/>
                    <a:pt x="1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27"/>
            <p:cNvSpPr/>
            <p:nvPr/>
          </p:nvSpPr>
          <p:spPr>
            <a:xfrm>
              <a:off x="2668657" y="2587581"/>
              <a:ext cx="36752" cy="31486"/>
            </a:xfrm>
            <a:custGeom>
              <a:rect b="b" l="l" r="r" t="t"/>
              <a:pathLst>
                <a:path extrusionOk="0" h="1202" w="1403">
                  <a:moveTo>
                    <a:pt x="798" y="399"/>
                  </a:moveTo>
                  <a:cubicBezTo>
                    <a:pt x="901" y="399"/>
                    <a:pt x="1001" y="479"/>
                    <a:pt x="1001" y="600"/>
                  </a:cubicBezTo>
                  <a:cubicBezTo>
                    <a:pt x="1001" y="710"/>
                    <a:pt x="912" y="803"/>
                    <a:pt x="802" y="803"/>
                  </a:cubicBezTo>
                  <a:lnTo>
                    <a:pt x="802" y="799"/>
                  </a:lnTo>
                  <a:cubicBezTo>
                    <a:pt x="624" y="799"/>
                    <a:pt x="535" y="583"/>
                    <a:pt x="659" y="457"/>
                  </a:cubicBezTo>
                  <a:cubicBezTo>
                    <a:pt x="699" y="417"/>
                    <a:pt x="749" y="399"/>
                    <a:pt x="798" y="399"/>
                  </a:cubicBezTo>
                  <a:close/>
                  <a:moveTo>
                    <a:pt x="802" y="1"/>
                  </a:moveTo>
                  <a:cubicBezTo>
                    <a:pt x="268" y="1"/>
                    <a:pt x="1" y="645"/>
                    <a:pt x="378" y="1025"/>
                  </a:cubicBezTo>
                  <a:cubicBezTo>
                    <a:pt x="499" y="1147"/>
                    <a:pt x="649" y="1202"/>
                    <a:pt x="797" y="1202"/>
                  </a:cubicBezTo>
                  <a:cubicBezTo>
                    <a:pt x="1105" y="1202"/>
                    <a:pt x="1402" y="962"/>
                    <a:pt x="1402" y="600"/>
                  </a:cubicBezTo>
                  <a:cubicBezTo>
                    <a:pt x="1402" y="268"/>
                    <a:pt x="1131" y="1"/>
                    <a:pt x="8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27"/>
            <p:cNvSpPr/>
            <p:nvPr/>
          </p:nvSpPr>
          <p:spPr>
            <a:xfrm>
              <a:off x="2663549" y="2304020"/>
              <a:ext cx="10426" cy="10452"/>
            </a:xfrm>
            <a:custGeom>
              <a:rect b="b" l="l" r="r" t="t"/>
              <a:pathLst>
                <a:path extrusionOk="0" h="399" w="398">
                  <a:moveTo>
                    <a:pt x="199" y="1"/>
                  </a:moveTo>
                  <a:cubicBezTo>
                    <a:pt x="89" y="1"/>
                    <a:pt x="0" y="90"/>
                    <a:pt x="0" y="199"/>
                  </a:cubicBezTo>
                  <a:cubicBezTo>
                    <a:pt x="0" y="309"/>
                    <a:pt x="89" y="398"/>
                    <a:pt x="199" y="398"/>
                  </a:cubicBezTo>
                  <a:cubicBezTo>
                    <a:pt x="309" y="398"/>
                    <a:pt x="398" y="309"/>
                    <a:pt x="398" y="199"/>
                  </a:cubicBezTo>
                  <a:cubicBezTo>
                    <a:pt x="398" y="90"/>
                    <a:pt x="309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9" name="Google Shape;3259;p27"/>
          <p:cNvGrpSpPr/>
          <p:nvPr/>
        </p:nvGrpSpPr>
        <p:grpSpPr>
          <a:xfrm>
            <a:off x="1961313" y="2299436"/>
            <a:ext cx="385302" cy="352532"/>
            <a:chOff x="1961313" y="2299436"/>
            <a:chExt cx="385302" cy="352532"/>
          </a:xfrm>
        </p:grpSpPr>
        <p:sp>
          <p:nvSpPr>
            <p:cNvPr id="3260" name="Google Shape;3260;p27"/>
            <p:cNvSpPr/>
            <p:nvPr/>
          </p:nvSpPr>
          <p:spPr>
            <a:xfrm>
              <a:off x="2043618" y="2618727"/>
              <a:ext cx="220221" cy="27505"/>
            </a:xfrm>
            <a:custGeom>
              <a:rect b="b" l="l" r="r" t="t"/>
              <a:pathLst>
                <a:path extrusionOk="0" h="1050" w="8407">
                  <a:moveTo>
                    <a:pt x="526" y="1"/>
                  </a:moveTo>
                  <a:cubicBezTo>
                    <a:pt x="237" y="1"/>
                    <a:pt x="1" y="235"/>
                    <a:pt x="1" y="525"/>
                  </a:cubicBezTo>
                  <a:cubicBezTo>
                    <a:pt x="1" y="816"/>
                    <a:pt x="237" y="1050"/>
                    <a:pt x="526" y="1050"/>
                  </a:cubicBezTo>
                  <a:cubicBezTo>
                    <a:pt x="531" y="1050"/>
                    <a:pt x="535" y="1050"/>
                    <a:pt x="539" y="1049"/>
                  </a:cubicBezTo>
                  <a:lnTo>
                    <a:pt x="7882" y="1049"/>
                  </a:lnTo>
                  <a:cubicBezTo>
                    <a:pt x="8174" y="1049"/>
                    <a:pt x="8407" y="813"/>
                    <a:pt x="8407" y="525"/>
                  </a:cubicBezTo>
                  <a:cubicBezTo>
                    <a:pt x="8407" y="237"/>
                    <a:pt x="8174" y="1"/>
                    <a:pt x="7882" y="1"/>
                  </a:cubicBezTo>
                  <a:lnTo>
                    <a:pt x="539" y="1"/>
                  </a:lnTo>
                  <a:cubicBezTo>
                    <a:pt x="535" y="1"/>
                    <a:pt x="531" y="1"/>
                    <a:pt x="52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27"/>
            <p:cNvSpPr/>
            <p:nvPr/>
          </p:nvSpPr>
          <p:spPr>
            <a:xfrm>
              <a:off x="2063474" y="2618727"/>
              <a:ext cx="200366" cy="27505"/>
            </a:xfrm>
            <a:custGeom>
              <a:rect b="b" l="l" r="r" t="t"/>
              <a:pathLst>
                <a:path extrusionOk="0" h="1050" w="7649">
                  <a:moveTo>
                    <a:pt x="526" y="1"/>
                  </a:moveTo>
                  <a:cubicBezTo>
                    <a:pt x="237" y="1"/>
                    <a:pt x="0" y="235"/>
                    <a:pt x="0" y="525"/>
                  </a:cubicBezTo>
                  <a:cubicBezTo>
                    <a:pt x="0" y="816"/>
                    <a:pt x="237" y="1050"/>
                    <a:pt x="526" y="1050"/>
                  </a:cubicBezTo>
                  <a:cubicBezTo>
                    <a:pt x="530" y="1050"/>
                    <a:pt x="534" y="1050"/>
                    <a:pt x="538" y="1049"/>
                  </a:cubicBezTo>
                  <a:lnTo>
                    <a:pt x="7124" y="1049"/>
                  </a:lnTo>
                  <a:cubicBezTo>
                    <a:pt x="7416" y="1049"/>
                    <a:pt x="7649" y="813"/>
                    <a:pt x="7649" y="525"/>
                  </a:cubicBezTo>
                  <a:cubicBezTo>
                    <a:pt x="7649" y="237"/>
                    <a:pt x="7416" y="1"/>
                    <a:pt x="7124" y="1"/>
                  </a:cubicBezTo>
                  <a:lnTo>
                    <a:pt x="538" y="1"/>
                  </a:lnTo>
                  <a:cubicBezTo>
                    <a:pt x="534" y="1"/>
                    <a:pt x="530" y="1"/>
                    <a:pt x="5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62" name="Google Shape;3262;p27"/>
            <p:cNvGrpSpPr/>
            <p:nvPr/>
          </p:nvGrpSpPr>
          <p:grpSpPr>
            <a:xfrm>
              <a:off x="1961313" y="2299436"/>
              <a:ext cx="385302" cy="352532"/>
              <a:chOff x="1961313" y="2299436"/>
              <a:chExt cx="385302" cy="352532"/>
            </a:xfrm>
          </p:grpSpPr>
          <p:sp>
            <p:nvSpPr>
              <p:cNvPr id="3263" name="Google Shape;3263;p27"/>
              <p:cNvSpPr/>
              <p:nvPr/>
            </p:nvSpPr>
            <p:spPr>
              <a:xfrm>
                <a:off x="2082936" y="2545669"/>
                <a:ext cx="141951" cy="85762"/>
              </a:xfrm>
              <a:custGeom>
                <a:rect b="b" l="l" r="r" t="t"/>
                <a:pathLst>
                  <a:path extrusionOk="0" h="3274" w="5419">
                    <a:moveTo>
                      <a:pt x="2711" y="0"/>
                    </a:moveTo>
                    <a:lnTo>
                      <a:pt x="563" y="960"/>
                    </a:lnTo>
                    <a:lnTo>
                      <a:pt x="1" y="2790"/>
                    </a:lnTo>
                    <a:lnTo>
                      <a:pt x="1265" y="3009"/>
                    </a:lnTo>
                    <a:lnTo>
                      <a:pt x="2780" y="3273"/>
                    </a:lnTo>
                    <a:lnTo>
                      <a:pt x="5419" y="2793"/>
                    </a:lnTo>
                    <a:lnTo>
                      <a:pt x="5072" y="1662"/>
                    </a:lnTo>
                    <a:lnTo>
                      <a:pt x="4857" y="960"/>
                    </a:lnTo>
                    <a:lnTo>
                      <a:pt x="2711" y="0"/>
                    </a:lnTo>
                    <a:close/>
                  </a:path>
                </a:pathLst>
              </a:custGeom>
              <a:solidFill>
                <a:srgbClr val="C5D0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4" name="Google Shape;3264;p27"/>
              <p:cNvSpPr/>
              <p:nvPr/>
            </p:nvSpPr>
            <p:spPr>
              <a:xfrm>
                <a:off x="2082936" y="2545669"/>
                <a:ext cx="132887" cy="78847"/>
              </a:xfrm>
              <a:custGeom>
                <a:rect b="b" l="l" r="r" t="t"/>
                <a:pathLst>
                  <a:path extrusionOk="0" h="3010" w="5073">
                    <a:moveTo>
                      <a:pt x="2711" y="0"/>
                    </a:moveTo>
                    <a:lnTo>
                      <a:pt x="563" y="960"/>
                    </a:lnTo>
                    <a:lnTo>
                      <a:pt x="1" y="2790"/>
                    </a:lnTo>
                    <a:lnTo>
                      <a:pt x="1265" y="3009"/>
                    </a:lnTo>
                    <a:lnTo>
                      <a:pt x="1519" y="1659"/>
                    </a:lnTo>
                    <a:lnTo>
                      <a:pt x="5072" y="1659"/>
                    </a:lnTo>
                    <a:lnTo>
                      <a:pt x="4857" y="960"/>
                    </a:lnTo>
                    <a:lnTo>
                      <a:pt x="2711" y="0"/>
                    </a:lnTo>
                    <a:close/>
                  </a:path>
                </a:pathLst>
              </a:custGeom>
              <a:solidFill>
                <a:srgbClr val="99AE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5" name="Google Shape;3265;p27"/>
              <p:cNvSpPr/>
              <p:nvPr/>
            </p:nvSpPr>
            <p:spPr>
              <a:xfrm>
                <a:off x="1966971" y="2305199"/>
                <a:ext cx="373881" cy="265617"/>
              </a:xfrm>
              <a:custGeom>
                <a:rect b="b" l="l" r="r" t="t"/>
                <a:pathLst>
                  <a:path extrusionOk="0" h="10140" w="14273">
                    <a:moveTo>
                      <a:pt x="1183" y="0"/>
                    </a:moveTo>
                    <a:cubicBezTo>
                      <a:pt x="532" y="0"/>
                      <a:pt x="4" y="531"/>
                      <a:pt x="4" y="1182"/>
                    </a:cubicBezTo>
                    <a:lnTo>
                      <a:pt x="4" y="8954"/>
                    </a:lnTo>
                    <a:cubicBezTo>
                      <a:pt x="0" y="9609"/>
                      <a:pt x="532" y="10140"/>
                      <a:pt x="1183" y="10140"/>
                    </a:cubicBezTo>
                    <a:lnTo>
                      <a:pt x="13091" y="10140"/>
                    </a:lnTo>
                    <a:cubicBezTo>
                      <a:pt x="13745" y="10137"/>
                      <a:pt x="14273" y="9609"/>
                      <a:pt x="14273" y="8954"/>
                    </a:cubicBezTo>
                    <a:lnTo>
                      <a:pt x="14273" y="1182"/>
                    </a:lnTo>
                    <a:cubicBezTo>
                      <a:pt x="14273" y="531"/>
                      <a:pt x="13742" y="0"/>
                      <a:pt x="13091" y="0"/>
                    </a:cubicBezTo>
                    <a:close/>
                  </a:path>
                </a:pathLst>
              </a:custGeom>
              <a:solidFill>
                <a:srgbClr val="C5D0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6" name="Google Shape;3266;p27"/>
              <p:cNvSpPr/>
              <p:nvPr/>
            </p:nvSpPr>
            <p:spPr>
              <a:xfrm>
                <a:off x="1997488" y="2335716"/>
                <a:ext cx="312952" cy="187006"/>
              </a:xfrm>
              <a:custGeom>
                <a:rect b="b" l="l" r="r" t="t"/>
                <a:pathLst>
                  <a:path extrusionOk="0" h="7139" w="11947">
                    <a:moveTo>
                      <a:pt x="18" y="0"/>
                    </a:moveTo>
                    <a:cubicBezTo>
                      <a:pt x="7" y="0"/>
                      <a:pt x="0" y="7"/>
                      <a:pt x="0" y="17"/>
                    </a:cubicBezTo>
                    <a:lnTo>
                      <a:pt x="0" y="7138"/>
                    </a:lnTo>
                    <a:lnTo>
                      <a:pt x="11946" y="7138"/>
                    </a:lnTo>
                    <a:lnTo>
                      <a:pt x="11946" y="17"/>
                    </a:lnTo>
                    <a:cubicBezTo>
                      <a:pt x="11943" y="7"/>
                      <a:pt x="11936" y="0"/>
                      <a:pt x="11926" y="0"/>
                    </a:cubicBezTo>
                    <a:close/>
                  </a:path>
                </a:pathLst>
              </a:custGeom>
              <a:solidFill>
                <a:srgbClr val="677C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7" name="Google Shape;3267;p27"/>
              <p:cNvSpPr/>
              <p:nvPr/>
            </p:nvSpPr>
            <p:spPr>
              <a:xfrm>
                <a:off x="2292811" y="2335716"/>
                <a:ext cx="17629" cy="187006"/>
              </a:xfrm>
              <a:custGeom>
                <a:rect b="b" l="l" r="r" t="t"/>
                <a:pathLst>
                  <a:path extrusionOk="0" h="7139" w="673">
                    <a:moveTo>
                      <a:pt x="1" y="0"/>
                    </a:moveTo>
                    <a:cubicBezTo>
                      <a:pt x="1" y="7"/>
                      <a:pt x="1" y="10"/>
                      <a:pt x="1" y="17"/>
                    </a:cubicBezTo>
                    <a:lnTo>
                      <a:pt x="1" y="7138"/>
                    </a:lnTo>
                    <a:lnTo>
                      <a:pt x="672" y="7138"/>
                    </a:lnTo>
                    <a:lnTo>
                      <a:pt x="672" y="17"/>
                    </a:lnTo>
                    <a:cubicBezTo>
                      <a:pt x="672" y="10"/>
                      <a:pt x="669" y="7"/>
                      <a:pt x="669" y="0"/>
                    </a:cubicBezTo>
                    <a:close/>
                  </a:path>
                </a:pathLst>
              </a:custGeom>
              <a:solidFill>
                <a:srgbClr val="546C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8" name="Google Shape;3268;p27"/>
              <p:cNvSpPr/>
              <p:nvPr/>
            </p:nvSpPr>
            <p:spPr>
              <a:xfrm>
                <a:off x="1961313" y="2299436"/>
                <a:ext cx="385302" cy="352532"/>
              </a:xfrm>
              <a:custGeom>
                <a:rect b="b" l="l" r="r" t="t"/>
                <a:pathLst>
                  <a:path extrusionOk="0" h="13458" w="14709">
                    <a:moveTo>
                      <a:pt x="9338" y="10572"/>
                    </a:moveTo>
                    <a:lnTo>
                      <a:pt x="9767" y="11971"/>
                    </a:lnTo>
                    <a:lnTo>
                      <a:pt x="4938" y="11971"/>
                    </a:lnTo>
                    <a:lnTo>
                      <a:pt x="5367" y="10572"/>
                    </a:lnTo>
                    <a:close/>
                    <a:moveTo>
                      <a:pt x="11024" y="12409"/>
                    </a:moveTo>
                    <a:cubicBezTo>
                      <a:pt x="11196" y="12409"/>
                      <a:pt x="11333" y="12546"/>
                      <a:pt x="11333" y="12714"/>
                    </a:cubicBezTo>
                    <a:cubicBezTo>
                      <a:pt x="11333" y="12882"/>
                      <a:pt x="11196" y="13019"/>
                      <a:pt x="11024" y="13019"/>
                    </a:cubicBezTo>
                    <a:lnTo>
                      <a:pt x="3681" y="13019"/>
                    </a:lnTo>
                    <a:cubicBezTo>
                      <a:pt x="3513" y="13019"/>
                      <a:pt x="3376" y="12882"/>
                      <a:pt x="3376" y="12714"/>
                    </a:cubicBezTo>
                    <a:cubicBezTo>
                      <a:pt x="3376" y="12546"/>
                      <a:pt x="3513" y="12409"/>
                      <a:pt x="3681" y="12409"/>
                    </a:cubicBezTo>
                    <a:close/>
                    <a:moveTo>
                      <a:pt x="1399" y="1"/>
                    </a:moveTo>
                    <a:cubicBezTo>
                      <a:pt x="628" y="4"/>
                      <a:pt x="0" y="628"/>
                      <a:pt x="0" y="1402"/>
                    </a:cubicBezTo>
                    <a:lnTo>
                      <a:pt x="0" y="9174"/>
                    </a:lnTo>
                    <a:cubicBezTo>
                      <a:pt x="0" y="9949"/>
                      <a:pt x="628" y="10572"/>
                      <a:pt x="1399" y="10576"/>
                    </a:cubicBezTo>
                    <a:lnTo>
                      <a:pt x="4911" y="10576"/>
                    </a:lnTo>
                    <a:lnTo>
                      <a:pt x="4483" y="11974"/>
                    </a:lnTo>
                    <a:lnTo>
                      <a:pt x="3681" y="11974"/>
                    </a:lnTo>
                    <a:cubicBezTo>
                      <a:pt x="3273" y="11974"/>
                      <a:pt x="2941" y="12306"/>
                      <a:pt x="2941" y="12714"/>
                    </a:cubicBezTo>
                    <a:cubicBezTo>
                      <a:pt x="2941" y="13125"/>
                      <a:pt x="3273" y="13458"/>
                      <a:pt x="3681" y="13458"/>
                    </a:cubicBezTo>
                    <a:lnTo>
                      <a:pt x="11028" y="13458"/>
                    </a:lnTo>
                    <a:cubicBezTo>
                      <a:pt x="11436" y="13458"/>
                      <a:pt x="11768" y="13125"/>
                      <a:pt x="11768" y="12714"/>
                    </a:cubicBezTo>
                    <a:cubicBezTo>
                      <a:pt x="11768" y="12306"/>
                      <a:pt x="11436" y="11974"/>
                      <a:pt x="11028" y="11974"/>
                    </a:cubicBezTo>
                    <a:lnTo>
                      <a:pt x="10223" y="11974"/>
                    </a:lnTo>
                    <a:lnTo>
                      <a:pt x="9794" y="10576"/>
                    </a:lnTo>
                    <a:lnTo>
                      <a:pt x="13307" y="10576"/>
                    </a:lnTo>
                    <a:cubicBezTo>
                      <a:pt x="14081" y="10572"/>
                      <a:pt x="14708" y="9949"/>
                      <a:pt x="14708" y="9174"/>
                    </a:cubicBezTo>
                    <a:lnTo>
                      <a:pt x="14708" y="1402"/>
                    </a:lnTo>
                    <a:cubicBezTo>
                      <a:pt x="14708" y="628"/>
                      <a:pt x="14081" y="4"/>
                      <a:pt x="13307" y="1"/>
                    </a:cubicBezTo>
                    <a:lnTo>
                      <a:pt x="3626" y="1"/>
                    </a:lnTo>
                    <a:cubicBezTo>
                      <a:pt x="3335" y="1"/>
                      <a:pt x="3335" y="439"/>
                      <a:pt x="3626" y="439"/>
                    </a:cubicBezTo>
                    <a:lnTo>
                      <a:pt x="13307" y="439"/>
                    </a:lnTo>
                    <a:cubicBezTo>
                      <a:pt x="13838" y="439"/>
                      <a:pt x="14270" y="871"/>
                      <a:pt x="14270" y="1402"/>
                    </a:cubicBezTo>
                    <a:lnTo>
                      <a:pt x="14270" y="9174"/>
                    </a:lnTo>
                    <a:cubicBezTo>
                      <a:pt x="14270" y="9705"/>
                      <a:pt x="13838" y="10137"/>
                      <a:pt x="13307" y="10137"/>
                    </a:cubicBezTo>
                    <a:lnTo>
                      <a:pt x="1399" y="10137"/>
                    </a:lnTo>
                    <a:cubicBezTo>
                      <a:pt x="867" y="10137"/>
                      <a:pt x="439" y="9705"/>
                      <a:pt x="436" y="9174"/>
                    </a:cubicBezTo>
                    <a:lnTo>
                      <a:pt x="436" y="1402"/>
                    </a:lnTo>
                    <a:cubicBezTo>
                      <a:pt x="439" y="871"/>
                      <a:pt x="867" y="439"/>
                      <a:pt x="1399" y="439"/>
                    </a:cubicBezTo>
                    <a:lnTo>
                      <a:pt x="2752" y="439"/>
                    </a:lnTo>
                    <a:cubicBezTo>
                      <a:pt x="2872" y="439"/>
                      <a:pt x="2972" y="340"/>
                      <a:pt x="2972" y="220"/>
                    </a:cubicBezTo>
                    <a:cubicBezTo>
                      <a:pt x="2972" y="100"/>
                      <a:pt x="2872" y="1"/>
                      <a:pt x="275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9" name="Google Shape;3269;p27"/>
              <p:cNvSpPr/>
              <p:nvPr/>
            </p:nvSpPr>
            <p:spPr>
              <a:xfrm>
                <a:off x="1991830" y="2329953"/>
                <a:ext cx="324268" cy="198427"/>
              </a:xfrm>
              <a:custGeom>
                <a:rect b="b" l="l" r="r" t="t"/>
                <a:pathLst>
                  <a:path extrusionOk="0" h="7575" w="12379">
                    <a:moveTo>
                      <a:pt x="237" y="1"/>
                    </a:moveTo>
                    <a:cubicBezTo>
                      <a:pt x="107" y="4"/>
                      <a:pt x="1" y="107"/>
                      <a:pt x="1" y="237"/>
                    </a:cubicBezTo>
                    <a:lnTo>
                      <a:pt x="1" y="7358"/>
                    </a:lnTo>
                    <a:cubicBezTo>
                      <a:pt x="1" y="7478"/>
                      <a:pt x="100" y="7574"/>
                      <a:pt x="220" y="7574"/>
                    </a:cubicBezTo>
                    <a:lnTo>
                      <a:pt x="12162" y="7574"/>
                    </a:lnTo>
                    <a:cubicBezTo>
                      <a:pt x="12282" y="7574"/>
                      <a:pt x="12378" y="7478"/>
                      <a:pt x="12378" y="7358"/>
                    </a:cubicBezTo>
                    <a:lnTo>
                      <a:pt x="12378" y="6604"/>
                    </a:lnTo>
                    <a:cubicBezTo>
                      <a:pt x="12378" y="6459"/>
                      <a:pt x="12269" y="6386"/>
                      <a:pt x="12161" y="6386"/>
                    </a:cubicBezTo>
                    <a:cubicBezTo>
                      <a:pt x="12052" y="6386"/>
                      <a:pt x="11943" y="6459"/>
                      <a:pt x="11943" y="6604"/>
                    </a:cubicBezTo>
                    <a:lnTo>
                      <a:pt x="11943" y="7139"/>
                    </a:lnTo>
                    <a:lnTo>
                      <a:pt x="436" y="7139"/>
                    </a:lnTo>
                    <a:lnTo>
                      <a:pt x="436" y="440"/>
                    </a:lnTo>
                    <a:lnTo>
                      <a:pt x="11940" y="440"/>
                    </a:lnTo>
                    <a:lnTo>
                      <a:pt x="11940" y="5730"/>
                    </a:lnTo>
                    <a:cubicBezTo>
                      <a:pt x="11940" y="5850"/>
                      <a:pt x="12039" y="5950"/>
                      <a:pt x="12162" y="5950"/>
                    </a:cubicBezTo>
                    <a:cubicBezTo>
                      <a:pt x="12282" y="5950"/>
                      <a:pt x="12378" y="5850"/>
                      <a:pt x="12378" y="5730"/>
                    </a:cubicBezTo>
                    <a:lnTo>
                      <a:pt x="12378" y="237"/>
                    </a:lnTo>
                    <a:cubicBezTo>
                      <a:pt x="12378" y="107"/>
                      <a:pt x="12275" y="1"/>
                      <a:pt x="1214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0" name="Google Shape;3270;p27"/>
              <p:cNvSpPr/>
              <p:nvPr/>
            </p:nvSpPr>
            <p:spPr>
              <a:xfrm>
                <a:off x="2147821" y="2539959"/>
                <a:ext cx="12443" cy="11473"/>
              </a:xfrm>
              <a:custGeom>
                <a:rect b="b" l="l" r="r" t="t"/>
                <a:pathLst>
                  <a:path extrusionOk="0" h="438" w="475">
                    <a:moveTo>
                      <a:pt x="234" y="0"/>
                    </a:moveTo>
                    <a:cubicBezTo>
                      <a:pt x="131" y="0"/>
                      <a:pt x="30" y="72"/>
                      <a:pt x="15" y="194"/>
                    </a:cubicBezTo>
                    <a:cubicBezTo>
                      <a:pt x="1" y="336"/>
                      <a:pt x="115" y="437"/>
                      <a:pt x="236" y="437"/>
                    </a:cubicBezTo>
                    <a:cubicBezTo>
                      <a:pt x="288" y="437"/>
                      <a:pt x="341" y="418"/>
                      <a:pt x="385" y="376"/>
                    </a:cubicBezTo>
                    <a:cubicBezTo>
                      <a:pt x="461" y="301"/>
                      <a:pt x="474" y="184"/>
                      <a:pt x="416" y="99"/>
                    </a:cubicBezTo>
                    <a:cubicBezTo>
                      <a:pt x="370" y="31"/>
                      <a:pt x="301" y="0"/>
                      <a:pt x="23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271" name="Google Shape;3271;p27"/>
          <p:cNvGrpSpPr/>
          <p:nvPr/>
        </p:nvGrpSpPr>
        <p:grpSpPr>
          <a:xfrm>
            <a:off x="3049165" y="2320078"/>
            <a:ext cx="401543" cy="311432"/>
            <a:chOff x="3049165" y="2320078"/>
            <a:chExt cx="401543" cy="311432"/>
          </a:xfrm>
        </p:grpSpPr>
        <p:sp>
          <p:nvSpPr>
            <p:cNvPr id="3272" name="Google Shape;3272;p27"/>
            <p:cNvSpPr/>
            <p:nvPr/>
          </p:nvSpPr>
          <p:spPr>
            <a:xfrm>
              <a:off x="3136604" y="2348185"/>
              <a:ext cx="96240" cy="254773"/>
            </a:xfrm>
            <a:custGeom>
              <a:rect b="b" l="l" r="r" t="t"/>
              <a:pathLst>
                <a:path extrusionOk="0" h="9726" w="3674">
                  <a:moveTo>
                    <a:pt x="3674" y="1"/>
                  </a:moveTo>
                  <a:lnTo>
                    <a:pt x="3513" y="48"/>
                  </a:lnTo>
                  <a:cubicBezTo>
                    <a:pt x="2019" y="501"/>
                    <a:pt x="761" y="1512"/>
                    <a:pt x="0" y="2872"/>
                  </a:cubicBezTo>
                  <a:lnTo>
                    <a:pt x="0" y="6854"/>
                  </a:lnTo>
                  <a:cubicBezTo>
                    <a:pt x="761" y="8215"/>
                    <a:pt x="2019" y="9229"/>
                    <a:pt x="3513" y="9678"/>
                  </a:cubicBezTo>
                  <a:lnTo>
                    <a:pt x="3674" y="9726"/>
                  </a:lnTo>
                  <a:lnTo>
                    <a:pt x="3674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27"/>
            <p:cNvSpPr/>
            <p:nvPr/>
          </p:nvSpPr>
          <p:spPr>
            <a:xfrm>
              <a:off x="3136604" y="2505172"/>
              <a:ext cx="96240" cy="97786"/>
            </a:xfrm>
            <a:custGeom>
              <a:rect b="b" l="l" r="r" t="t"/>
              <a:pathLst>
                <a:path extrusionOk="0" h="3733" w="3674">
                  <a:moveTo>
                    <a:pt x="0" y="1"/>
                  </a:moveTo>
                  <a:lnTo>
                    <a:pt x="0" y="865"/>
                  </a:lnTo>
                  <a:cubicBezTo>
                    <a:pt x="761" y="2225"/>
                    <a:pt x="2022" y="3236"/>
                    <a:pt x="3513" y="3685"/>
                  </a:cubicBezTo>
                  <a:lnTo>
                    <a:pt x="3674" y="3733"/>
                  </a:lnTo>
                  <a:lnTo>
                    <a:pt x="3674" y="2873"/>
                  </a:lnTo>
                  <a:lnTo>
                    <a:pt x="3513" y="2825"/>
                  </a:lnTo>
                  <a:cubicBezTo>
                    <a:pt x="2022" y="2372"/>
                    <a:pt x="761" y="1361"/>
                    <a:pt x="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27"/>
            <p:cNvSpPr/>
            <p:nvPr/>
          </p:nvSpPr>
          <p:spPr>
            <a:xfrm>
              <a:off x="3054928" y="2423417"/>
              <a:ext cx="81702" cy="104413"/>
            </a:xfrm>
            <a:custGeom>
              <a:rect b="b" l="l" r="r" t="t"/>
              <a:pathLst>
                <a:path extrusionOk="0" h="3986" w="3119">
                  <a:moveTo>
                    <a:pt x="1357" y="0"/>
                  </a:moveTo>
                  <a:cubicBezTo>
                    <a:pt x="607" y="0"/>
                    <a:pt x="0" y="607"/>
                    <a:pt x="0" y="1354"/>
                  </a:cubicBezTo>
                  <a:lnTo>
                    <a:pt x="0" y="2629"/>
                  </a:lnTo>
                  <a:cubicBezTo>
                    <a:pt x="0" y="3379"/>
                    <a:pt x="607" y="3986"/>
                    <a:pt x="1357" y="3986"/>
                  </a:cubicBezTo>
                  <a:lnTo>
                    <a:pt x="3118" y="3986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27"/>
            <p:cNvSpPr/>
            <p:nvPr/>
          </p:nvSpPr>
          <p:spPr>
            <a:xfrm>
              <a:off x="3054928" y="2469730"/>
              <a:ext cx="81702" cy="58101"/>
            </a:xfrm>
            <a:custGeom>
              <a:rect b="b" l="l" r="r" t="t"/>
              <a:pathLst>
                <a:path extrusionOk="0" h="2218" w="3119">
                  <a:moveTo>
                    <a:pt x="0" y="0"/>
                  </a:moveTo>
                  <a:lnTo>
                    <a:pt x="0" y="861"/>
                  </a:lnTo>
                  <a:cubicBezTo>
                    <a:pt x="0" y="1611"/>
                    <a:pt x="607" y="2218"/>
                    <a:pt x="1357" y="2218"/>
                  </a:cubicBezTo>
                  <a:lnTo>
                    <a:pt x="3118" y="2218"/>
                  </a:lnTo>
                  <a:lnTo>
                    <a:pt x="3118" y="1354"/>
                  </a:lnTo>
                  <a:lnTo>
                    <a:pt x="1357" y="1354"/>
                  </a:lnTo>
                  <a:cubicBezTo>
                    <a:pt x="607" y="1354"/>
                    <a:pt x="0" y="747"/>
                    <a:pt x="0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27"/>
            <p:cNvSpPr/>
            <p:nvPr/>
          </p:nvSpPr>
          <p:spPr>
            <a:xfrm>
              <a:off x="3231928" y="2325474"/>
              <a:ext cx="37014" cy="300195"/>
            </a:xfrm>
            <a:custGeom>
              <a:rect b="b" l="l" r="r" t="t"/>
              <a:pathLst>
                <a:path extrusionOk="0" h="11460" w="1413">
                  <a:moveTo>
                    <a:pt x="446" y="1"/>
                  </a:moveTo>
                  <a:cubicBezTo>
                    <a:pt x="199" y="1"/>
                    <a:pt x="1" y="203"/>
                    <a:pt x="1" y="446"/>
                  </a:cubicBezTo>
                  <a:lnTo>
                    <a:pt x="1" y="11014"/>
                  </a:lnTo>
                  <a:cubicBezTo>
                    <a:pt x="1" y="11261"/>
                    <a:pt x="199" y="11460"/>
                    <a:pt x="446" y="11460"/>
                  </a:cubicBezTo>
                  <a:lnTo>
                    <a:pt x="967" y="11460"/>
                  </a:lnTo>
                  <a:cubicBezTo>
                    <a:pt x="1210" y="11460"/>
                    <a:pt x="1409" y="11261"/>
                    <a:pt x="1413" y="11014"/>
                  </a:cubicBezTo>
                  <a:lnTo>
                    <a:pt x="1413" y="446"/>
                  </a:lnTo>
                  <a:cubicBezTo>
                    <a:pt x="1409" y="203"/>
                    <a:pt x="1210" y="1"/>
                    <a:pt x="967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27"/>
            <p:cNvSpPr/>
            <p:nvPr/>
          </p:nvSpPr>
          <p:spPr>
            <a:xfrm>
              <a:off x="3231928" y="2325474"/>
              <a:ext cx="29731" cy="300195"/>
            </a:xfrm>
            <a:custGeom>
              <a:rect b="b" l="l" r="r" t="t"/>
              <a:pathLst>
                <a:path extrusionOk="0" h="11460" w="1135">
                  <a:moveTo>
                    <a:pt x="446" y="1"/>
                  </a:moveTo>
                  <a:cubicBezTo>
                    <a:pt x="199" y="1"/>
                    <a:pt x="1" y="203"/>
                    <a:pt x="1" y="446"/>
                  </a:cubicBezTo>
                  <a:lnTo>
                    <a:pt x="1" y="11014"/>
                  </a:lnTo>
                  <a:cubicBezTo>
                    <a:pt x="1" y="11261"/>
                    <a:pt x="199" y="11460"/>
                    <a:pt x="446" y="11460"/>
                  </a:cubicBezTo>
                  <a:lnTo>
                    <a:pt x="964" y="11460"/>
                  </a:lnTo>
                  <a:cubicBezTo>
                    <a:pt x="1025" y="11460"/>
                    <a:pt x="1084" y="11449"/>
                    <a:pt x="1135" y="11425"/>
                  </a:cubicBezTo>
                  <a:cubicBezTo>
                    <a:pt x="971" y="11357"/>
                    <a:pt x="864" y="11196"/>
                    <a:pt x="861" y="11014"/>
                  </a:cubicBezTo>
                  <a:lnTo>
                    <a:pt x="861" y="446"/>
                  </a:lnTo>
                  <a:cubicBezTo>
                    <a:pt x="864" y="268"/>
                    <a:pt x="971" y="107"/>
                    <a:pt x="1135" y="35"/>
                  </a:cubicBezTo>
                  <a:cubicBezTo>
                    <a:pt x="1084" y="14"/>
                    <a:pt x="1025" y="1"/>
                    <a:pt x="96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27"/>
            <p:cNvSpPr/>
            <p:nvPr/>
          </p:nvSpPr>
          <p:spPr>
            <a:xfrm>
              <a:off x="3294508" y="2435702"/>
              <a:ext cx="33241" cy="80000"/>
            </a:xfrm>
            <a:custGeom>
              <a:rect b="b" l="l" r="r" t="t"/>
              <a:pathLst>
                <a:path extrusionOk="0" h="3054" w="1269">
                  <a:moveTo>
                    <a:pt x="310" y="1"/>
                  </a:moveTo>
                  <a:cubicBezTo>
                    <a:pt x="142" y="1"/>
                    <a:pt x="0" y="217"/>
                    <a:pt x="158" y="374"/>
                  </a:cubicBezTo>
                  <a:cubicBezTo>
                    <a:pt x="795" y="1012"/>
                    <a:pt x="795" y="2046"/>
                    <a:pt x="158" y="2687"/>
                  </a:cubicBezTo>
                  <a:cubicBezTo>
                    <a:pt x="72" y="2769"/>
                    <a:pt x="72" y="2907"/>
                    <a:pt x="158" y="2989"/>
                  </a:cubicBezTo>
                  <a:cubicBezTo>
                    <a:pt x="199" y="3032"/>
                    <a:pt x="254" y="3053"/>
                    <a:pt x="309" y="3053"/>
                  </a:cubicBezTo>
                  <a:cubicBezTo>
                    <a:pt x="364" y="3053"/>
                    <a:pt x="420" y="3032"/>
                    <a:pt x="463" y="2989"/>
                  </a:cubicBezTo>
                  <a:cubicBezTo>
                    <a:pt x="1268" y="2183"/>
                    <a:pt x="1268" y="874"/>
                    <a:pt x="463" y="69"/>
                  </a:cubicBezTo>
                  <a:cubicBezTo>
                    <a:pt x="415" y="21"/>
                    <a:pt x="361" y="1"/>
                    <a:pt x="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27"/>
            <p:cNvSpPr/>
            <p:nvPr/>
          </p:nvSpPr>
          <p:spPr>
            <a:xfrm>
              <a:off x="3334507" y="2395676"/>
              <a:ext cx="55271" cy="159947"/>
            </a:xfrm>
            <a:custGeom>
              <a:rect b="b" l="l" r="r" t="t"/>
              <a:pathLst>
                <a:path extrusionOk="0" h="6106" w="2110">
                  <a:moveTo>
                    <a:pt x="310" y="1"/>
                  </a:moveTo>
                  <a:cubicBezTo>
                    <a:pt x="144" y="1"/>
                    <a:pt x="1" y="216"/>
                    <a:pt x="156" y="374"/>
                  </a:cubicBezTo>
                  <a:cubicBezTo>
                    <a:pt x="1636" y="1854"/>
                    <a:pt x="1636" y="4256"/>
                    <a:pt x="156" y="5737"/>
                  </a:cubicBezTo>
                  <a:cubicBezTo>
                    <a:pt x="74" y="5822"/>
                    <a:pt x="74" y="5959"/>
                    <a:pt x="156" y="6042"/>
                  </a:cubicBezTo>
                  <a:cubicBezTo>
                    <a:pt x="199" y="6085"/>
                    <a:pt x="254" y="6106"/>
                    <a:pt x="310" y="6106"/>
                  </a:cubicBezTo>
                  <a:cubicBezTo>
                    <a:pt x="365" y="6106"/>
                    <a:pt x="420" y="6085"/>
                    <a:pt x="461" y="6042"/>
                  </a:cubicBezTo>
                  <a:cubicBezTo>
                    <a:pt x="2109" y="4390"/>
                    <a:pt x="2109" y="1717"/>
                    <a:pt x="461" y="69"/>
                  </a:cubicBezTo>
                  <a:cubicBezTo>
                    <a:pt x="413" y="21"/>
                    <a:pt x="360" y="1"/>
                    <a:pt x="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27"/>
            <p:cNvSpPr/>
            <p:nvPr/>
          </p:nvSpPr>
          <p:spPr>
            <a:xfrm>
              <a:off x="3373721" y="2356646"/>
              <a:ext cx="76987" cy="238374"/>
            </a:xfrm>
            <a:custGeom>
              <a:rect b="b" l="l" r="r" t="t"/>
              <a:pathLst>
                <a:path extrusionOk="0" h="9100" w="2939">
                  <a:moveTo>
                    <a:pt x="307" y="0"/>
                  </a:moveTo>
                  <a:cubicBezTo>
                    <a:pt x="252" y="0"/>
                    <a:pt x="197" y="22"/>
                    <a:pt x="156" y="65"/>
                  </a:cubicBezTo>
                  <a:cubicBezTo>
                    <a:pt x="71" y="147"/>
                    <a:pt x="71" y="284"/>
                    <a:pt x="156" y="370"/>
                  </a:cubicBezTo>
                  <a:cubicBezTo>
                    <a:pt x="2459" y="2673"/>
                    <a:pt x="2459" y="6421"/>
                    <a:pt x="156" y="8728"/>
                  </a:cubicBezTo>
                  <a:cubicBezTo>
                    <a:pt x="1" y="8883"/>
                    <a:pt x="145" y="9099"/>
                    <a:pt x="312" y="9099"/>
                  </a:cubicBezTo>
                  <a:cubicBezTo>
                    <a:pt x="362" y="9099"/>
                    <a:pt x="414" y="9079"/>
                    <a:pt x="461" y="9033"/>
                  </a:cubicBezTo>
                  <a:cubicBezTo>
                    <a:pt x="2939" y="6555"/>
                    <a:pt x="2939" y="2539"/>
                    <a:pt x="461" y="65"/>
                  </a:cubicBezTo>
                  <a:cubicBezTo>
                    <a:pt x="418" y="22"/>
                    <a:pt x="363" y="0"/>
                    <a:pt x="3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27"/>
            <p:cNvSpPr/>
            <p:nvPr/>
          </p:nvSpPr>
          <p:spPr>
            <a:xfrm>
              <a:off x="3049165" y="2320078"/>
              <a:ext cx="225251" cy="311432"/>
            </a:xfrm>
            <a:custGeom>
              <a:rect b="b" l="l" r="r" t="t"/>
              <a:pathLst>
                <a:path extrusionOk="0" h="11889" w="8599">
                  <a:moveTo>
                    <a:pt x="6755" y="1372"/>
                  </a:moveTo>
                  <a:lnTo>
                    <a:pt x="6755" y="10514"/>
                  </a:lnTo>
                  <a:cubicBezTo>
                    <a:pt x="5395" y="10065"/>
                    <a:pt x="4250" y="9126"/>
                    <a:pt x="3548" y="7879"/>
                  </a:cubicBezTo>
                  <a:lnTo>
                    <a:pt x="3548" y="4007"/>
                  </a:lnTo>
                  <a:cubicBezTo>
                    <a:pt x="4250" y="2756"/>
                    <a:pt x="5395" y="1817"/>
                    <a:pt x="6755" y="1372"/>
                  </a:cubicBezTo>
                  <a:close/>
                  <a:moveTo>
                    <a:pt x="7414" y="1"/>
                  </a:moveTo>
                  <a:cubicBezTo>
                    <a:pt x="7050" y="1"/>
                    <a:pt x="6755" y="298"/>
                    <a:pt x="6755" y="662"/>
                  </a:cubicBezTo>
                  <a:lnTo>
                    <a:pt x="6755" y="923"/>
                  </a:lnTo>
                  <a:lnTo>
                    <a:pt x="6748" y="926"/>
                  </a:lnTo>
                  <a:cubicBezTo>
                    <a:pt x="5254" y="1378"/>
                    <a:pt x="3986" y="2383"/>
                    <a:pt x="3208" y="3736"/>
                  </a:cubicBezTo>
                  <a:lnTo>
                    <a:pt x="1570" y="3736"/>
                  </a:lnTo>
                  <a:cubicBezTo>
                    <a:pt x="703" y="3740"/>
                    <a:pt x="1" y="4442"/>
                    <a:pt x="1" y="5306"/>
                  </a:cubicBezTo>
                  <a:lnTo>
                    <a:pt x="1" y="6580"/>
                  </a:lnTo>
                  <a:cubicBezTo>
                    <a:pt x="4" y="7399"/>
                    <a:pt x="635" y="8081"/>
                    <a:pt x="1450" y="8146"/>
                  </a:cubicBezTo>
                  <a:cubicBezTo>
                    <a:pt x="1455" y="8147"/>
                    <a:pt x="1459" y="8147"/>
                    <a:pt x="1463" y="8147"/>
                  </a:cubicBezTo>
                  <a:cubicBezTo>
                    <a:pt x="1578" y="8147"/>
                    <a:pt x="1673" y="8060"/>
                    <a:pt x="1680" y="7948"/>
                  </a:cubicBezTo>
                  <a:cubicBezTo>
                    <a:pt x="1690" y="7828"/>
                    <a:pt x="1601" y="7725"/>
                    <a:pt x="1485" y="7718"/>
                  </a:cubicBezTo>
                  <a:cubicBezTo>
                    <a:pt x="892" y="7670"/>
                    <a:pt x="433" y="7177"/>
                    <a:pt x="429" y="6580"/>
                  </a:cubicBezTo>
                  <a:lnTo>
                    <a:pt x="429" y="5306"/>
                  </a:lnTo>
                  <a:cubicBezTo>
                    <a:pt x="433" y="4675"/>
                    <a:pt x="940" y="4168"/>
                    <a:pt x="1570" y="4164"/>
                  </a:cubicBezTo>
                  <a:lnTo>
                    <a:pt x="3119" y="4164"/>
                  </a:lnTo>
                  <a:lnTo>
                    <a:pt x="3119" y="7721"/>
                  </a:lnTo>
                  <a:lnTo>
                    <a:pt x="2472" y="7721"/>
                  </a:lnTo>
                  <a:cubicBezTo>
                    <a:pt x="2184" y="7721"/>
                    <a:pt x="2184" y="8153"/>
                    <a:pt x="2472" y="8153"/>
                  </a:cubicBezTo>
                  <a:lnTo>
                    <a:pt x="3208" y="8153"/>
                  </a:lnTo>
                  <a:cubicBezTo>
                    <a:pt x="3990" y="9503"/>
                    <a:pt x="5254" y="10511"/>
                    <a:pt x="6752" y="10963"/>
                  </a:cubicBezTo>
                  <a:lnTo>
                    <a:pt x="6758" y="10967"/>
                  </a:lnTo>
                  <a:lnTo>
                    <a:pt x="6758" y="11227"/>
                  </a:lnTo>
                  <a:cubicBezTo>
                    <a:pt x="6758" y="11590"/>
                    <a:pt x="7053" y="11888"/>
                    <a:pt x="7420" y="11888"/>
                  </a:cubicBezTo>
                  <a:lnTo>
                    <a:pt x="7937" y="11888"/>
                  </a:lnTo>
                  <a:cubicBezTo>
                    <a:pt x="8304" y="11888"/>
                    <a:pt x="8599" y="11590"/>
                    <a:pt x="8599" y="11227"/>
                  </a:cubicBezTo>
                  <a:lnTo>
                    <a:pt x="8599" y="6443"/>
                  </a:lnTo>
                  <a:cubicBezTo>
                    <a:pt x="8599" y="6299"/>
                    <a:pt x="8492" y="6227"/>
                    <a:pt x="8384" y="6227"/>
                  </a:cubicBezTo>
                  <a:cubicBezTo>
                    <a:pt x="8277" y="6227"/>
                    <a:pt x="8170" y="6299"/>
                    <a:pt x="8170" y="6443"/>
                  </a:cubicBezTo>
                  <a:lnTo>
                    <a:pt x="8170" y="11227"/>
                  </a:lnTo>
                  <a:cubicBezTo>
                    <a:pt x="8167" y="11354"/>
                    <a:pt x="8064" y="11457"/>
                    <a:pt x="7937" y="11457"/>
                  </a:cubicBezTo>
                  <a:lnTo>
                    <a:pt x="7420" y="11457"/>
                  </a:lnTo>
                  <a:cubicBezTo>
                    <a:pt x="7293" y="11457"/>
                    <a:pt x="7190" y="11354"/>
                    <a:pt x="7190" y="11227"/>
                  </a:cubicBezTo>
                  <a:lnTo>
                    <a:pt x="7190" y="662"/>
                  </a:lnTo>
                  <a:cubicBezTo>
                    <a:pt x="7190" y="532"/>
                    <a:pt x="7293" y="429"/>
                    <a:pt x="7420" y="429"/>
                  </a:cubicBezTo>
                  <a:lnTo>
                    <a:pt x="7937" y="429"/>
                  </a:lnTo>
                  <a:cubicBezTo>
                    <a:pt x="8064" y="429"/>
                    <a:pt x="8167" y="532"/>
                    <a:pt x="8170" y="662"/>
                  </a:cubicBezTo>
                  <a:lnTo>
                    <a:pt x="8170" y="5439"/>
                  </a:lnTo>
                  <a:cubicBezTo>
                    <a:pt x="8170" y="5559"/>
                    <a:pt x="8266" y="5655"/>
                    <a:pt x="8383" y="5655"/>
                  </a:cubicBezTo>
                  <a:cubicBezTo>
                    <a:pt x="8503" y="5655"/>
                    <a:pt x="8599" y="5559"/>
                    <a:pt x="8599" y="5439"/>
                  </a:cubicBezTo>
                  <a:lnTo>
                    <a:pt x="8599" y="662"/>
                  </a:lnTo>
                  <a:cubicBezTo>
                    <a:pt x="8599" y="296"/>
                    <a:pt x="8304" y="1"/>
                    <a:pt x="7937" y="1"/>
                  </a:cubicBezTo>
                  <a:lnTo>
                    <a:pt x="7420" y="1"/>
                  </a:lnTo>
                  <a:cubicBezTo>
                    <a:pt x="7418" y="1"/>
                    <a:pt x="7416" y="1"/>
                    <a:pt x="74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82" name="Google Shape;3282;p27"/>
          <p:cNvGrpSpPr/>
          <p:nvPr/>
        </p:nvGrpSpPr>
        <p:grpSpPr>
          <a:xfrm>
            <a:off x="3593052" y="2313712"/>
            <a:ext cx="385380" cy="323980"/>
            <a:chOff x="3593052" y="2313712"/>
            <a:chExt cx="385380" cy="323980"/>
          </a:xfrm>
        </p:grpSpPr>
        <p:sp>
          <p:nvSpPr>
            <p:cNvPr id="3283" name="Google Shape;3283;p27"/>
            <p:cNvSpPr/>
            <p:nvPr/>
          </p:nvSpPr>
          <p:spPr>
            <a:xfrm>
              <a:off x="3664250" y="2350883"/>
              <a:ext cx="249665" cy="249665"/>
            </a:xfrm>
            <a:custGeom>
              <a:rect b="b" l="l" r="r" t="t"/>
              <a:pathLst>
                <a:path extrusionOk="0" h="9531" w="9531">
                  <a:moveTo>
                    <a:pt x="4763" y="0"/>
                  </a:moveTo>
                  <a:cubicBezTo>
                    <a:pt x="2132" y="0"/>
                    <a:pt x="0" y="2135"/>
                    <a:pt x="0" y="4767"/>
                  </a:cubicBezTo>
                  <a:cubicBezTo>
                    <a:pt x="0" y="7399"/>
                    <a:pt x="2132" y="9530"/>
                    <a:pt x="4763" y="9530"/>
                  </a:cubicBezTo>
                  <a:cubicBezTo>
                    <a:pt x="7395" y="9530"/>
                    <a:pt x="9530" y="7399"/>
                    <a:pt x="9530" y="4767"/>
                  </a:cubicBezTo>
                  <a:cubicBezTo>
                    <a:pt x="9530" y="2135"/>
                    <a:pt x="7395" y="0"/>
                    <a:pt x="4763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27"/>
            <p:cNvSpPr/>
            <p:nvPr/>
          </p:nvSpPr>
          <p:spPr>
            <a:xfrm>
              <a:off x="3689292" y="2375925"/>
              <a:ext cx="199580" cy="199658"/>
            </a:xfrm>
            <a:custGeom>
              <a:rect b="b" l="l" r="r" t="t"/>
              <a:pathLst>
                <a:path extrusionOk="0" h="7622" w="7619">
                  <a:moveTo>
                    <a:pt x="3807" y="0"/>
                  </a:moveTo>
                  <a:cubicBezTo>
                    <a:pt x="1703" y="0"/>
                    <a:pt x="0" y="1707"/>
                    <a:pt x="0" y="3811"/>
                  </a:cubicBezTo>
                  <a:cubicBezTo>
                    <a:pt x="0" y="5915"/>
                    <a:pt x="1703" y="7622"/>
                    <a:pt x="3807" y="7622"/>
                  </a:cubicBezTo>
                  <a:cubicBezTo>
                    <a:pt x="5911" y="7622"/>
                    <a:pt x="7618" y="5915"/>
                    <a:pt x="7618" y="3811"/>
                  </a:cubicBezTo>
                  <a:cubicBezTo>
                    <a:pt x="7618" y="1707"/>
                    <a:pt x="5911" y="0"/>
                    <a:pt x="3807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27"/>
            <p:cNvSpPr/>
            <p:nvPr/>
          </p:nvSpPr>
          <p:spPr>
            <a:xfrm>
              <a:off x="3769187" y="2375925"/>
              <a:ext cx="125055" cy="199711"/>
            </a:xfrm>
            <a:custGeom>
              <a:rect b="b" l="l" r="r" t="t"/>
              <a:pathLst>
                <a:path extrusionOk="0" h="7624" w="4774">
                  <a:moveTo>
                    <a:pt x="757" y="0"/>
                  </a:moveTo>
                  <a:cubicBezTo>
                    <a:pt x="504" y="0"/>
                    <a:pt x="250" y="28"/>
                    <a:pt x="0" y="76"/>
                  </a:cubicBezTo>
                  <a:cubicBezTo>
                    <a:pt x="1772" y="442"/>
                    <a:pt x="3043" y="2002"/>
                    <a:pt x="3043" y="3811"/>
                  </a:cubicBezTo>
                  <a:cubicBezTo>
                    <a:pt x="3043" y="5620"/>
                    <a:pt x="1772" y="7180"/>
                    <a:pt x="0" y="7546"/>
                  </a:cubicBezTo>
                  <a:cubicBezTo>
                    <a:pt x="257" y="7598"/>
                    <a:pt x="513" y="7623"/>
                    <a:pt x="764" y="7623"/>
                  </a:cubicBezTo>
                  <a:cubicBezTo>
                    <a:pt x="2676" y="7623"/>
                    <a:pt x="4351" y="6175"/>
                    <a:pt x="4547" y="4191"/>
                  </a:cubicBezTo>
                  <a:cubicBezTo>
                    <a:pt x="4774" y="1950"/>
                    <a:pt x="3012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27"/>
            <p:cNvSpPr/>
            <p:nvPr/>
          </p:nvSpPr>
          <p:spPr>
            <a:xfrm>
              <a:off x="3935787" y="2319449"/>
              <a:ext cx="37014" cy="312690"/>
            </a:xfrm>
            <a:custGeom>
              <a:rect b="b" l="l" r="r" t="t"/>
              <a:pathLst>
                <a:path extrusionOk="0" h="11937" w="1413">
                  <a:moveTo>
                    <a:pt x="1398" y="1"/>
                  </a:moveTo>
                  <a:cubicBezTo>
                    <a:pt x="531" y="522"/>
                    <a:pt x="0" y="1461"/>
                    <a:pt x="0" y="2475"/>
                  </a:cubicBezTo>
                  <a:lnTo>
                    <a:pt x="0" y="5785"/>
                  </a:lnTo>
                  <a:cubicBezTo>
                    <a:pt x="0" y="5994"/>
                    <a:pt x="298" y="6177"/>
                    <a:pt x="548" y="6177"/>
                  </a:cubicBezTo>
                  <a:cubicBezTo>
                    <a:pt x="569" y="6177"/>
                    <a:pt x="590" y="6175"/>
                    <a:pt x="610" y="6173"/>
                  </a:cubicBezTo>
                  <a:lnTo>
                    <a:pt x="610" y="7201"/>
                  </a:lnTo>
                  <a:cubicBezTo>
                    <a:pt x="610" y="8458"/>
                    <a:pt x="268" y="10689"/>
                    <a:pt x="268" y="11155"/>
                  </a:cubicBezTo>
                  <a:cubicBezTo>
                    <a:pt x="268" y="11690"/>
                    <a:pt x="494" y="11936"/>
                    <a:pt x="830" y="11936"/>
                  </a:cubicBezTo>
                  <a:cubicBezTo>
                    <a:pt x="1165" y="11936"/>
                    <a:pt x="1412" y="11690"/>
                    <a:pt x="1412" y="11155"/>
                  </a:cubicBezTo>
                  <a:cubicBezTo>
                    <a:pt x="1412" y="11155"/>
                    <a:pt x="1405" y="4069"/>
                    <a:pt x="1398" y="1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27"/>
            <p:cNvSpPr/>
            <p:nvPr/>
          </p:nvSpPr>
          <p:spPr>
            <a:xfrm>
              <a:off x="3935683" y="2319449"/>
              <a:ext cx="36935" cy="161807"/>
            </a:xfrm>
            <a:custGeom>
              <a:rect b="b" l="l" r="r" t="t"/>
              <a:pathLst>
                <a:path extrusionOk="0" h="6177" w="1410">
                  <a:moveTo>
                    <a:pt x="1402" y="1"/>
                  </a:moveTo>
                  <a:cubicBezTo>
                    <a:pt x="532" y="522"/>
                    <a:pt x="1" y="1461"/>
                    <a:pt x="1" y="2475"/>
                  </a:cubicBezTo>
                  <a:lnTo>
                    <a:pt x="1" y="5789"/>
                  </a:lnTo>
                  <a:cubicBezTo>
                    <a:pt x="1" y="5994"/>
                    <a:pt x="298" y="6177"/>
                    <a:pt x="549" y="6177"/>
                  </a:cubicBezTo>
                  <a:cubicBezTo>
                    <a:pt x="570" y="6177"/>
                    <a:pt x="591" y="6175"/>
                    <a:pt x="611" y="6173"/>
                  </a:cubicBezTo>
                  <a:lnTo>
                    <a:pt x="1409" y="6159"/>
                  </a:lnTo>
                  <a:cubicBezTo>
                    <a:pt x="1409" y="4212"/>
                    <a:pt x="1406" y="1629"/>
                    <a:pt x="140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27"/>
            <p:cNvSpPr/>
            <p:nvPr/>
          </p:nvSpPr>
          <p:spPr>
            <a:xfrm>
              <a:off x="3598710" y="2365788"/>
              <a:ext cx="49142" cy="265172"/>
            </a:xfrm>
            <a:custGeom>
              <a:rect b="b" l="l" r="r" t="t"/>
              <a:pathLst>
                <a:path extrusionOk="0" h="10123" w="1876">
                  <a:moveTo>
                    <a:pt x="1" y="0"/>
                  </a:moveTo>
                  <a:lnTo>
                    <a:pt x="1" y="1104"/>
                  </a:lnTo>
                  <a:cubicBezTo>
                    <a:pt x="1" y="1282"/>
                    <a:pt x="103" y="1494"/>
                    <a:pt x="258" y="1587"/>
                  </a:cubicBezTo>
                  <a:cubicBezTo>
                    <a:pt x="412" y="1676"/>
                    <a:pt x="532" y="1998"/>
                    <a:pt x="532" y="2169"/>
                  </a:cubicBezTo>
                  <a:lnTo>
                    <a:pt x="532" y="3787"/>
                  </a:lnTo>
                  <a:cubicBezTo>
                    <a:pt x="532" y="5116"/>
                    <a:pt x="521" y="6439"/>
                    <a:pt x="378" y="7758"/>
                  </a:cubicBezTo>
                  <a:cubicBezTo>
                    <a:pt x="292" y="8543"/>
                    <a:pt x="240" y="9239"/>
                    <a:pt x="240" y="9396"/>
                  </a:cubicBezTo>
                  <a:cubicBezTo>
                    <a:pt x="240" y="9797"/>
                    <a:pt x="539" y="10123"/>
                    <a:pt x="936" y="10123"/>
                  </a:cubicBezTo>
                  <a:cubicBezTo>
                    <a:pt x="1337" y="10123"/>
                    <a:pt x="1632" y="9797"/>
                    <a:pt x="1632" y="9396"/>
                  </a:cubicBezTo>
                  <a:cubicBezTo>
                    <a:pt x="1632" y="9239"/>
                    <a:pt x="1584" y="8543"/>
                    <a:pt x="1498" y="7758"/>
                  </a:cubicBezTo>
                  <a:cubicBezTo>
                    <a:pt x="1354" y="6439"/>
                    <a:pt x="1344" y="5113"/>
                    <a:pt x="1344" y="3787"/>
                  </a:cubicBezTo>
                  <a:lnTo>
                    <a:pt x="1344" y="2180"/>
                  </a:lnTo>
                  <a:cubicBezTo>
                    <a:pt x="1344" y="1957"/>
                    <a:pt x="1498" y="1676"/>
                    <a:pt x="1687" y="1549"/>
                  </a:cubicBezTo>
                  <a:cubicBezTo>
                    <a:pt x="1820" y="1457"/>
                    <a:pt x="1875" y="1261"/>
                    <a:pt x="1875" y="1104"/>
                  </a:cubicBezTo>
                  <a:lnTo>
                    <a:pt x="1875" y="0"/>
                  </a:ln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27"/>
            <p:cNvSpPr/>
            <p:nvPr/>
          </p:nvSpPr>
          <p:spPr>
            <a:xfrm>
              <a:off x="3598710" y="2365788"/>
              <a:ext cx="49142" cy="57105"/>
            </a:xfrm>
            <a:custGeom>
              <a:rect b="b" l="l" r="r" t="t"/>
              <a:pathLst>
                <a:path extrusionOk="0" h="2180" w="1876">
                  <a:moveTo>
                    <a:pt x="1" y="0"/>
                  </a:moveTo>
                  <a:lnTo>
                    <a:pt x="1" y="1104"/>
                  </a:lnTo>
                  <a:cubicBezTo>
                    <a:pt x="1" y="1282"/>
                    <a:pt x="103" y="1494"/>
                    <a:pt x="258" y="1587"/>
                  </a:cubicBezTo>
                  <a:cubicBezTo>
                    <a:pt x="412" y="1676"/>
                    <a:pt x="532" y="1998"/>
                    <a:pt x="532" y="2169"/>
                  </a:cubicBezTo>
                  <a:lnTo>
                    <a:pt x="1344" y="2180"/>
                  </a:lnTo>
                  <a:cubicBezTo>
                    <a:pt x="1344" y="1957"/>
                    <a:pt x="1498" y="1676"/>
                    <a:pt x="1687" y="1549"/>
                  </a:cubicBezTo>
                  <a:cubicBezTo>
                    <a:pt x="1820" y="1457"/>
                    <a:pt x="1875" y="1261"/>
                    <a:pt x="1875" y="1104"/>
                  </a:cubicBezTo>
                  <a:lnTo>
                    <a:pt x="1875" y="0"/>
                  </a:ln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27"/>
            <p:cNvSpPr/>
            <p:nvPr/>
          </p:nvSpPr>
          <p:spPr>
            <a:xfrm>
              <a:off x="3593052" y="2315860"/>
              <a:ext cx="60432" cy="320758"/>
            </a:xfrm>
            <a:custGeom>
              <a:rect b="b" l="l" r="r" t="t"/>
              <a:pathLst>
                <a:path extrusionOk="0" h="12245" w="2307">
                  <a:moveTo>
                    <a:pt x="1875" y="2122"/>
                  </a:moveTo>
                  <a:lnTo>
                    <a:pt x="1875" y="3010"/>
                  </a:lnTo>
                  <a:cubicBezTo>
                    <a:pt x="1875" y="3126"/>
                    <a:pt x="1831" y="3239"/>
                    <a:pt x="1779" y="3277"/>
                  </a:cubicBezTo>
                  <a:cubicBezTo>
                    <a:pt x="1580" y="3421"/>
                    <a:pt x="1437" y="3630"/>
                    <a:pt x="1375" y="3870"/>
                  </a:cubicBezTo>
                  <a:lnTo>
                    <a:pt x="933" y="3863"/>
                  </a:lnTo>
                  <a:cubicBezTo>
                    <a:pt x="878" y="3650"/>
                    <a:pt x="755" y="3407"/>
                    <a:pt x="583" y="3304"/>
                  </a:cubicBezTo>
                  <a:cubicBezTo>
                    <a:pt x="501" y="3256"/>
                    <a:pt x="433" y="3123"/>
                    <a:pt x="433" y="3010"/>
                  </a:cubicBezTo>
                  <a:lnTo>
                    <a:pt x="433" y="2122"/>
                  </a:lnTo>
                  <a:close/>
                  <a:moveTo>
                    <a:pt x="964" y="4291"/>
                  </a:moveTo>
                  <a:lnTo>
                    <a:pt x="1344" y="4298"/>
                  </a:lnTo>
                  <a:lnTo>
                    <a:pt x="1344" y="5693"/>
                  </a:lnTo>
                  <a:cubicBezTo>
                    <a:pt x="1344" y="7033"/>
                    <a:pt x="1354" y="8349"/>
                    <a:pt x="1498" y="9685"/>
                  </a:cubicBezTo>
                  <a:cubicBezTo>
                    <a:pt x="1587" y="10497"/>
                    <a:pt x="1632" y="11169"/>
                    <a:pt x="1632" y="11302"/>
                  </a:cubicBezTo>
                  <a:cubicBezTo>
                    <a:pt x="1632" y="11594"/>
                    <a:pt x="1426" y="11813"/>
                    <a:pt x="1152" y="11813"/>
                  </a:cubicBezTo>
                  <a:cubicBezTo>
                    <a:pt x="878" y="11813"/>
                    <a:pt x="672" y="11594"/>
                    <a:pt x="672" y="11302"/>
                  </a:cubicBezTo>
                  <a:cubicBezTo>
                    <a:pt x="672" y="11172"/>
                    <a:pt x="720" y="10501"/>
                    <a:pt x="806" y="9685"/>
                  </a:cubicBezTo>
                  <a:cubicBezTo>
                    <a:pt x="953" y="8352"/>
                    <a:pt x="964" y="7036"/>
                    <a:pt x="964" y="5693"/>
                  </a:cubicBezTo>
                  <a:lnTo>
                    <a:pt x="964" y="4291"/>
                  </a:lnTo>
                  <a:close/>
                  <a:moveTo>
                    <a:pt x="217" y="0"/>
                  </a:moveTo>
                  <a:cubicBezTo>
                    <a:pt x="109" y="0"/>
                    <a:pt x="1" y="71"/>
                    <a:pt x="1" y="213"/>
                  </a:cubicBezTo>
                  <a:lnTo>
                    <a:pt x="1" y="3010"/>
                  </a:lnTo>
                  <a:cubicBezTo>
                    <a:pt x="1" y="3277"/>
                    <a:pt x="152" y="3551"/>
                    <a:pt x="364" y="3678"/>
                  </a:cubicBezTo>
                  <a:cubicBezTo>
                    <a:pt x="426" y="3716"/>
                    <a:pt x="535" y="3945"/>
                    <a:pt x="535" y="4075"/>
                  </a:cubicBezTo>
                  <a:lnTo>
                    <a:pt x="535" y="5693"/>
                  </a:lnTo>
                  <a:cubicBezTo>
                    <a:pt x="535" y="7022"/>
                    <a:pt x="525" y="8325"/>
                    <a:pt x="381" y="9640"/>
                  </a:cubicBezTo>
                  <a:cubicBezTo>
                    <a:pt x="292" y="10453"/>
                    <a:pt x="244" y="11138"/>
                    <a:pt x="244" y="11302"/>
                  </a:cubicBezTo>
                  <a:cubicBezTo>
                    <a:pt x="244" y="11830"/>
                    <a:pt x="645" y="12245"/>
                    <a:pt x="1156" y="12245"/>
                  </a:cubicBezTo>
                  <a:cubicBezTo>
                    <a:pt x="1666" y="12245"/>
                    <a:pt x="2067" y="11834"/>
                    <a:pt x="2067" y="11302"/>
                  </a:cubicBezTo>
                  <a:cubicBezTo>
                    <a:pt x="2067" y="11138"/>
                    <a:pt x="2019" y="10453"/>
                    <a:pt x="1930" y="9640"/>
                  </a:cubicBezTo>
                  <a:cubicBezTo>
                    <a:pt x="1786" y="8325"/>
                    <a:pt x="1776" y="7022"/>
                    <a:pt x="1776" y="5693"/>
                  </a:cubicBezTo>
                  <a:lnTo>
                    <a:pt x="1776" y="4086"/>
                  </a:lnTo>
                  <a:cubicBezTo>
                    <a:pt x="1776" y="3938"/>
                    <a:pt x="1892" y="3722"/>
                    <a:pt x="2023" y="3633"/>
                  </a:cubicBezTo>
                  <a:cubicBezTo>
                    <a:pt x="2232" y="3493"/>
                    <a:pt x="2307" y="3219"/>
                    <a:pt x="2307" y="3010"/>
                  </a:cubicBezTo>
                  <a:lnTo>
                    <a:pt x="2307" y="296"/>
                  </a:lnTo>
                  <a:cubicBezTo>
                    <a:pt x="2307" y="178"/>
                    <a:pt x="2214" y="80"/>
                    <a:pt x="2097" y="80"/>
                  </a:cubicBezTo>
                  <a:cubicBezTo>
                    <a:pt x="2095" y="80"/>
                    <a:pt x="2093" y="80"/>
                    <a:pt x="2091" y="80"/>
                  </a:cubicBezTo>
                  <a:cubicBezTo>
                    <a:pt x="1971" y="80"/>
                    <a:pt x="1875" y="176"/>
                    <a:pt x="1875" y="292"/>
                  </a:cubicBezTo>
                  <a:lnTo>
                    <a:pt x="1875" y="1690"/>
                  </a:lnTo>
                  <a:lnTo>
                    <a:pt x="1371" y="1690"/>
                  </a:lnTo>
                  <a:lnTo>
                    <a:pt x="1371" y="213"/>
                  </a:lnTo>
                  <a:cubicBezTo>
                    <a:pt x="1371" y="71"/>
                    <a:pt x="1264" y="0"/>
                    <a:pt x="1156" y="0"/>
                  </a:cubicBezTo>
                  <a:cubicBezTo>
                    <a:pt x="1048" y="0"/>
                    <a:pt x="940" y="71"/>
                    <a:pt x="940" y="213"/>
                  </a:cubicBezTo>
                  <a:lnTo>
                    <a:pt x="940" y="1690"/>
                  </a:lnTo>
                  <a:lnTo>
                    <a:pt x="433" y="1690"/>
                  </a:lnTo>
                  <a:lnTo>
                    <a:pt x="433" y="213"/>
                  </a:lnTo>
                  <a:cubicBezTo>
                    <a:pt x="433" y="71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27"/>
            <p:cNvSpPr/>
            <p:nvPr/>
          </p:nvSpPr>
          <p:spPr>
            <a:xfrm>
              <a:off x="3645573" y="2390228"/>
              <a:ext cx="231433" cy="216030"/>
            </a:xfrm>
            <a:custGeom>
              <a:rect b="b" l="l" r="r" t="t"/>
              <a:pathLst>
                <a:path extrusionOk="0" h="8247" w="8835">
                  <a:moveTo>
                    <a:pt x="1807" y="1"/>
                  </a:moveTo>
                  <a:cubicBezTo>
                    <a:pt x="1751" y="1"/>
                    <a:pt x="1693" y="25"/>
                    <a:pt x="1645" y="81"/>
                  </a:cubicBezTo>
                  <a:cubicBezTo>
                    <a:pt x="0" y="2062"/>
                    <a:pt x="134" y="4968"/>
                    <a:pt x="1954" y="6788"/>
                  </a:cubicBezTo>
                  <a:cubicBezTo>
                    <a:pt x="2921" y="7756"/>
                    <a:pt x="4197" y="8246"/>
                    <a:pt x="5476" y="8246"/>
                  </a:cubicBezTo>
                  <a:cubicBezTo>
                    <a:pt x="6603" y="8246"/>
                    <a:pt x="7733" y="7866"/>
                    <a:pt x="8660" y="7096"/>
                  </a:cubicBezTo>
                  <a:cubicBezTo>
                    <a:pt x="8835" y="6951"/>
                    <a:pt x="8696" y="6711"/>
                    <a:pt x="8522" y="6711"/>
                  </a:cubicBezTo>
                  <a:cubicBezTo>
                    <a:pt x="8477" y="6711"/>
                    <a:pt x="8430" y="6727"/>
                    <a:pt x="8386" y="6764"/>
                  </a:cubicBezTo>
                  <a:cubicBezTo>
                    <a:pt x="7539" y="7465"/>
                    <a:pt x="6507" y="7811"/>
                    <a:pt x="5479" y="7811"/>
                  </a:cubicBezTo>
                  <a:cubicBezTo>
                    <a:pt x="4311" y="7811"/>
                    <a:pt x="3146" y="7363"/>
                    <a:pt x="2262" y="6479"/>
                  </a:cubicBezTo>
                  <a:cubicBezTo>
                    <a:pt x="604" y="4817"/>
                    <a:pt x="477" y="2165"/>
                    <a:pt x="1978" y="359"/>
                  </a:cubicBezTo>
                  <a:cubicBezTo>
                    <a:pt x="2112" y="194"/>
                    <a:pt x="1967" y="1"/>
                    <a:pt x="1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27"/>
            <p:cNvSpPr/>
            <p:nvPr/>
          </p:nvSpPr>
          <p:spPr>
            <a:xfrm>
              <a:off x="3701499" y="2345225"/>
              <a:ext cx="227137" cy="215637"/>
            </a:xfrm>
            <a:custGeom>
              <a:rect b="b" l="l" r="r" t="t"/>
              <a:pathLst>
                <a:path extrusionOk="0" h="8232" w="8671">
                  <a:moveTo>
                    <a:pt x="3341" y="0"/>
                  </a:moveTo>
                  <a:cubicBezTo>
                    <a:pt x="2187" y="0"/>
                    <a:pt x="1069" y="401"/>
                    <a:pt x="175" y="1135"/>
                  </a:cubicBezTo>
                  <a:cubicBezTo>
                    <a:pt x="1" y="1282"/>
                    <a:pt x="138" y="1521"/>
                    <a:pt x="311" y="1521"/>
                  </a:cubicBezTo>
                  <a:cubicBezTo>
                    <a:pt x="356" y="1521"/>
                    <a:pt x="404" y="1505"/>
                    <a:pt x="449" y="1467"/>
                  </a:cubicBezTo>
                  <a:cubicBezTo>
                    <a:pt x="1294" y="770"/>
                    <a:pt x="2321" y="426"/>
                    <a:pt x="3345" y="426"/>
                  </a:cubicBezTo>
                  <a:cubicBezTo>
                    <a:pt x="4515" y="426"/>
                    <a:pt x="5681" y="875"/>
                    <a:pt x="6566" y="1762"/>
                  </a:cubicBezTo>
                  <a:cubicBezTo>
                    <a:pt x="8225" y="3420"/>
                    <a:pt x="8348" y="6069"/>
                    <a:pt x="6854" y="7875"/>
                  </a:cubicBezTo>
                  <a:cubicBezTo>
                    <a:pt x="6720" y="8040"/>
                    <a:pt x="6866" y="8232"/>
                    <a:pt x="7024" y="8232"/>
                  </a:cubicBezTo>
                  <a:cubicBezTo>
                    <a:pt x="7081" y="8232"/>
                    <a:pt x="7139" y="8208"/>
                    <a:pt x="7186" y="8149"/>
                  </a:cubicBezTo>
                  <a:cubicBezTo>
                    <a:pt x="8413" y="6662"/>
                    <a:pt x="8670" y="4599"/>
                    <a:pt x="7848" y="2858"/>
                  </a:cubicBezTo>
                  <a:cubicBezTo>
                    <a:pt x="7025" y="1114"/>
                    <a:pt x="5271" y="0"/>
                    <a:pt x="33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27"/>
            <p:cNvSpPr/>
            <p:nvPr/>
          </p:nvSpPr>
          <p:spPr>
            <a:xfrm>
              <a:off x="3683530" y="2370215"/>
              <a:ext cx="219331" cy="210948"/>
            </a:xfrm>
            <a:custGeom>
              <a:rect b="b" l="l" r="r" t="t"/>
              <a:pathLst>
                <a:path extrusionOk="0" h="8053" w="8373">
                  <a:moveTo>
                    <a:pt x="4027" y="434"/>
                  </a:moveTo>
                  <a:cubicBezTo>
                    <a:pt x="5484" y="434"/>
                    <a:pt x="6793" y="1308"/>
                    <a:pt x="7348" y="2651"/>
                  </a:cubicBezTo>
                  <a:cubicBezTo>
                    <a:pt x="7907" y="3995"/>
                    <a:pt x="7598" y="5540"/>
                    <a:pt x="6570" y="6568"/>
                  </a:cubicBezTo>
                  <a:cubicBezTo>
                    <a:pt x="5882" y="7256"/>
                    <a:pt x="4962" y="7622"/>
                    <a:pt x="4026" y="7622"/>
                  </a:cubicBezTo>
                  <a:cubicBezTo>
                    <a:pt x="3563" y="7622"/>
                    <a:pt x="3097" y="7533"/>
                    <a:pt x="2653" y="7350"/>
                  </a:cubicBezTo>
                  <a:cubicBezTo>
                    <a:pt x="1310" y="6791"/>
                    <a:pt x="436" y="5482"/>
                    <a:pt x="436" y="4029"/>
                  </a:cubicBezTo>
                  <a:cubicBezTo>
                    <a:pt x="436" y="2045"/>
                    <a:pt x="2043" y="438"/>
                    <a:pt x="4027" y="434"/>
                  </a:cubicBezTo>
                  <a:close/>
                  <a:moveTo>
                    <a:pt x="4027" y="1"/>
                  </a:moveTo>
                  <a:cubicBezTo>
                    <a:pt x="3509" y="1"/>
                    <a:pt x="2986" y="101"/>
                    <a:pt x="2489" y="307"/>
                  </a:cubicBezTo>
                  <a:cubicBezTo>
                    <a:pt x="984" y="931"/>
                    <a:pt x="1" y="2398"/>
                    <a:pt x="1" y="4026"/>
                  </a:cubicBezTo>
                  <a:cubicBezTo>
                    <a:pt x="4" y="6250"/>
                    <a:pt x="1807" y="8052"/>
                    <a:pt x="4027" y="8052"/>
                  </a:cubicBezTo>
                  <a:cubicBezTo>
                    <a:pt x="5659" y="8052"/>
                    <a:pt x="7125" y="7072"/>
                    <a:pt x="7749" y="5568"/>
                  </a:cubicBezTo>
                  <a:cubicBezTo>
                    <a:pt x="8373" y="4063"/>
                    <a:pt x="8026" y="2333"/>
                    <a:pt x="6875" y="1181"/>
                  </a:cubicBezTo>
                  <a:cubicBezTo>
                    <a:pt x="6105" y="411"/>
                    <a:pt x="5075" y="1"/>
                    <a:pt x="40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27"/>
            <p:cNvSpPr/>
            <p:nvPr/>
          </p:nvSpPr>
          <p:spPr>
            <a:xfrm>
              <a:off x="3930024" y="2313712"/>
              <a:ext cx="48408" cy="323980"/>
            </a:xfrm>
            <a:custGeom>
              <a:rect b="b" l="l" r="r" t="t"/>
              <a:pathLst>
                <a:path extrusionOk="0" h="12368" w="1848">
                  <a:moveTo>
                    <a:pt x="1402" y="631"/>
                  </a:moveTo>
                  <a:cubicBezTo>
                    <a:pt x="1406" y="2211"/>
                    <a:pt x="1409" y="4438"/>
                    <a:pt x="1409" y="6165"/>
                  </a:cubicBezTo>
                  <a:lnTo>
                    <a:pt x="823" y="6176"/>
                  </a:lnTo>
                  <a:lnTo>
                    <a:pt x="799" y="6176"/>
                  </a:lnTo>
                  <a:cubicBezTo>
                    <a:pt x="791" y="6176"/>
                    <a:pt x="782" y="6176"/>
                    <a:pt x="773" y="6176"/>
                  </a:cubicBezTo>
                  <a:cubicBezTo>
                    <a:pt x="668" y="6176"/>
                    <a:pt x="563" y="6139"/>
                    <a:pt x="481" y="6069"/>
                  </a:cubicBezTo>
                  <a:cubicBezTo>
                    <a:pt x="460" y="6052"/>
                    <a:pt x="443" y="6032"/>
                    <a:pt x="433" y="6004"/>
                  </a:cubicBezTo>
                  <a:lnTo>
                    <a:pt x="433" y="2694"/>
                  </a:lnTo>
                  <a:cubicBezTo>
                    <a:pt x="436" y="1896"/>
                    <a:pt x="789" y="1142"/>
                    <a:pt x="1402" y="631"/>
                  </a:cubicBezTo>
                  <a:close/>
                  <a:moveTo>
                    <a:pt x="1406" y="6594"/>
                  </a:moveTo>
                  <a:cubicBezTo>
                    <a:pt x="1413" y="10445"/>
                    <a:pt x="1416" y="11364"/>
                    <a:pt x="1416" y="11371"/>
                  </a:cubicBezTo>
                  <a:cubicBezTo>
                    <a:pt x="1416" y="11631"/>
                    <a:pt x="1351" y="11940"/>
                    <a:pt x="1053" y="11940"/>
                  </a:cubicBezTo>
                  <a:cubicBezTo>
                    <a:pt x="967" y="11940"/>
                    <a:pt x="703" y="11940"/>
                    <a:pt x="703" y="11374"/>
                  </a:cubicBezTo>
                  <a:cubicBezTo>
                    <a:pt x="703" y="11210"/>
                    <a:pt x="755" y="10768"/>
                    <a:pt x="813" y="10257"/>
                  </a:cubicBezTo>
                  <a:cubicBezTo>
                    <a:pt x="912" y="9393"/>
                    <a:pt x="1046" y="8211"/>
                    <a:pt x="1046" y="7416"/>
                  </a:cubicBezTo>
                  <a:lnTo>
                    <a:pt x="1046" y="6601"/>
                  </a:lnTo>
                  <a:lnTo>
                    <a:pt x="1406" y="6594"/>
                  </a:lnTo>
                  <a:close/>
                  <a:moveTo>
                    <a:pt x="1618" y="0"/>
                  </a:moveTo>
                  <a:cubicBezTo>
                    <a:pt x="1580" y="0"/>
                    <a:pt x="1542" y="10"/>
                    <a:pt x="1509" y="31"/>
                  </a:cubicBezTo>
                  <a:cubicBezTo>
                    <a:pt x="577" y="593"/>
                    <a:pt x="4" y="1604"/>
                    <a:pt x="1" y="2694"/>
                  </a:cubicBezTo>
                  <a:lnTo>
                    <a:pt x="1" y="6004"/>
                  </a:lnTo>
                  <a:cubicBezTo>
                    <a:pt x="8" y="6159"/>
                    <a:pt x="80" y="6299"/>
                    <a:pt x="196" y="6395"/>
                  </a:cubicBezTo>
                  <a:cubicBezTo>
                    <a:pt x="316" y="6498"/>
                    <a:pt x="460" y="6566"/>
                    <a:pt x="614" y="6594"/>
                  </a:cubicBezTo>
                  <a:lnTo>
                    <a:pt x="614" y="7416"/>
                  </a:lnTo>
                  <a:cubicBezTo>
                    <a:pt x="614" y="8184"/>
                    <a:pt x="481" y="9352"/>
                    <a:pt x="385" y="10206"/>
                  </a:cubicBezTo>
                  <a:cubicBezTo>
                    <a:pt x="320" y="10750"/>
                    <a:pt x="272" y="11182"/>
                    <a:pt x="272" y="11371"/>
                  </a:cubicBezTo>
                  <a:cubicBezTo>
                    <a:pt x="272" y="12296"/>
                    <a:pt x="868" y="12368"/>
                    <a:pt x="1050" y="12368"/>
                  </a:cubicBezTo>
                  <a:cubicBezTo>
                    <a:pt x="1437" y="12368"/>
                    <a:pt x="1848" y="12107"/>
                    <a:pt x="1848" y="11371"/>
                  </a:cubicBezTo>
                  <a:cubicBezTo>
                    <a:pt x="1845" y="11364"/>
                    <a:pt x="1845" y="217"/>
                    <a:pt x="1845" y="217"/>
                  </a:cubicBezTo>
                  <a:cubicBezTo>
                    <a:pt x="1841" y="138"/>
                    <a:pt x="1793" y="66"/>
                    <a:pt x="1725" y="28"/>
                  </a:cubicBezTo>
                  <a:cubicBezTo>
                    <a:pt x="1691" y="10"/>
                    <a:pt x="1654" y="0"/>
                    <a:pt x="16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5" name="Google Shape;3295;p27"/>
          <p:cNvGrpSpPr/>
          <p:nvPr/>
        </p:nvGrpSpPr>
        <p:grpSpPr>
          <a:xfrm>
            <a:off x="4134162" y="2284610"/>
            <a:ext cx="387005" cy="382185"/>
            <a:chOff x="4134162" y="2284610"/>
            <a:chExt cx="387005" cy="382185"/>
          </a:xfrm>
        </p:grpSpPr>
        <p:sp>
          <p:nvSpPr>
            <p:cNvPr id="3296" name="Google Shape;3296;p27"/>
            <p:cNvSpPr/>
            <p:nvPr/>
          </p:nvSpPr>
          <p:spPr>
            <a:xfrm>
              <a:off x="4144221" y="2362094"/>
              <a:ext cx="299121" cy="299121"/>
            </a:xfrm>
            <a:custGeom>
              <a:rect b="b" l="l" r="r" t="t"/>
              <a:pathLst>
                <a:path extrusionOk="0" h="11419" w="11419">
                  <a:moveTo>
                    <a:pt x="5709" y="1"/>
                  </a:moveTo>
                  <a:cubicBezTo>
                    <a:pt x="2557" y="1"/>
                    <a:pt x="0" y="2557"/>
                    <a:pt x="0" y="5710"/>
                  </a:cubicBezTo>
                  <a:cubicBezTo>
                    <a:pt x="0" y="8862"/>
                    <a:pt x="2557" y="11419"/>
                    <a:pt x="5709" y="11419"/>
                  </a:cubicBezTo>
                  <a:cubicBezTo>
                    <a:pt x="8862" y="11419"/>
                    <a:pt x="11418" y="8862"/>
                    <a:pt x="11418" y="5710"/>
                  </a:cubicBezTo>
                  <a:cubicBezTo>
                    <a:pt x="11418" y="2557"/>
                    <a:pt x="8862" y="1"/>
                    <a:pt x="57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27"/>
            <p:cNvSpPr/>
            <p:nvPr/>
          </p:nvSpPr>
          <p:spPr>
            <a:xfrm>
              <a:off x="4419347" y="2290294"/>
              <a:ext cx="95795" cy="95717"/>
            </a:xfrm>
            <a:custGeom>
              <a:rect b="b" l="l" r="r" t="t"/>
              <a:pathLst>
                <a:path extrusionOk="0" h="3654" w="3657">
                  <a:moveTo>
                    <a:pt x="2286" y="0"/>
                  </a:moveTo>
                  <a:lnTo>
                    <a:pt x="0" y="2282"/>
                  </a:lnTo>
                  <a:lnTo>
                    <a:pt x="0" y="3653"/>
                  </a:lnTo>
                  <a:lnTo>
                    <a:pt x="1371" y="3653"/>
                  </a:lnTo>
                  <a:lnTo>
                    <a:pt x="3657" y="1371"/>
                  </a:lnTo>
                  <a:lnTo>
                    <a:pt x="2286" y="1371"/>
                  </a:lnTo>
                  <a:lnTo>
                    <a:pt x="2286" y="0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27"/>
            <p:cNvSpPr/>
            <p:nvPr/>
          </p:nvSpPr>
          <p:spPr>
            <a:xfrm>
              <a:off x="4419347" y="2290294"/>
              <a:ext cx="59908" cy="95717"/>
            </a:xfrm>
            <a:custGeom>
              <a:rect b="b" l="l" r="r" t="t"/>
              <a:pathLst>
                <a:path extrusionOk="0" h="3654" w="2287">
                  <a:moveTo>
                    <a:pt x="2286" y="0"/>
                  </a:moveTo>
                  <a:lnTo>
                    <a:pt x="0" y="2282"/>
                  </a:lnTo>
                  <a:lnTo>
                    <a:pt x="0" y="3653"/>
                  </a:lnTo>
                  <a:lnTo>
                    <a:pt x="2286" y="1371"/>
                  </a:lnTo>
                  <a:lnTo>
                    <a:pt x="2286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27"/>
            <p:cNvSpPr/>
            <p:nvPr/>
          </p:nvSpPr>
          <p:spPr>
            <a:xfrm>
              <a:off x="4180108" y="2398008"/>
              <a:ext cx="227320" cy="227320"/>
            </a:xfrm>
            <a:custGeom>
              <a:rect b="b" l="l" r="r" t="t"/>
              <a:pathLst>
                <a:path extrusionOk="0" h="8678" w="8678">
                  <a:moveTo>
                    <a:pt x="4346" y="0"/>
                  </a:moveTo>
                  <a:cubicBezTo>
                    <a:pt x="4343" y="0"/>
                    <a:pt x="4341" y="0"/>
                    <a:pt x="4339" y="0"/>
                  </a:cubicBezTo>
                  <a:cubicBezTo>
                    <a:pt x="1944" y="0"/>
                    <a:pt x="1" y="1940"/>
                    <a:pt x="1" y="4339"/>
                  </a:cubicBezTo>
                  <a:cubicBezTo>
                    <a:pt x="1" y="6734"/>
                    <a:pt x="1944" y="8677"/>
                    <a:pt x="4339" y="8677"/>
                  </a:cubicBezTo>
                  <a:cubicBezTo>
                    <a:pt x="6735" y="8677"/>
                    <a:pt x="8678" y="6734"/>
                    <a:pt x="8678" y="4339"/>
                  </a:cubicBezTo>
                  <a:cubicBezTo>
                    <a:pt x="8678" y="1942"/>
                    <a:pt x="6738" y="0"/>
                    <a:pt x="4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27"/>
            <p:cNvSpPr/>
            <p:nvPr/>
          </p:nvSpPr>
          <p:spPr>
            <a:xfrm>
              <a:off x="4293768" y="2505643"/>
              <a:ext cx="113660" cy="11945"/>
            </a:xfrm>
            <a:custGeom>
              <a:rect b="b" l="l" r="r" t="t"/>
              <a:pathLst>
                <a:path extrusionOk="0" h="456" w="4339">
                  <a:moveTo>
                    <a:pt x="0" y="0"/>
                  </a:moveTo>
                  <a:lnTo>
                    <a:pt x="0" y="456"/>
                  </a:lnTo>
                  <a:lnTo>
                    <a:pt x="4328" y="456"/>
                  </a:lnTo>
                  <a:cubicBezTo>
                    <a:pt x="4332" y="380"/>
                    <a:pt x="4339" y="305"/>
                    <a:pt x="4339" y="230"/>
                  </a:cubicBezTo>
                  <a:cubicBezTo>
                    <a:pt x="4339" y="151"/>
                    <a:pt x="4332" y="75"/>
                    <a:pt x="4328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27"/>
            <p:cNvSpPr/>
            <p:nvPr/>
          </p:nvSpPr>
          <p:spPr>
            <a:xfrm>
              <a:off x="4216126" y="2434000"/>
              <a:ext cx="155232" cy="155232"/>
            </a:xfrm>
            <a:custGeom>
              <a:rect b="b" l="l" r="r" t="t"/>
              <a:pathLst>
                <a:path extrusionOk="0" h="5926" w="5926">
                  <a:moveTo>
                    <a:pt x="2964" y="1"/>
                  </a:moveTo>
                  <a:cubicBezTo>
                    <a:pt x="1326" y="1"/>
                    <a:pt x="0" y="1327"/>
                    <a:pt x="0" y="2965"/>
                  </a:cubicBezTo>
                  <a:cubicBezTo>
                    <a:pt x="0" y="4599"/>
                    <a:pt x="1326" y="5925"/>
                    <a:pt x="2964" y="5925"/>
                  </a:cubicBezTo>
                  <a:cubicBezTo>
                    <a:pt x="4599" y="5925"/>
                    <a:pt x="5925" y="4599"/>
                    <a:pt x="5925" y="2965"/>
                  </a:cubicBezTo>
                  <a:cubicBezTo>
                    <a:pt x="5925" y="1327"/>
                    <a:pt x="4599" y="1"/>
                    <a:pt x="296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27"/>
            <p:cNvSpPr/>
            <p:nvPr/>
          </p:nvSpPr>
          <p:spPr>
            <a:xfrm>
              <a:off x="4293768" y="2505643"/>
              <a:ext cx="77668" cy="11945"/>
            </a:xfrm>
            <a:custGeom>
              <a:rect b="b" l="l" r="r" t="t"/>
              <a:pathLst>
                <a:path extrusionOk="0" h="456" w="2965">
                  <a:moveTo>
                    <a:pt x="0" y="0"/>
                  </a:moveTo>
                  <a:lnTo>
                    <a:pt x="0" y="456"/>
                  </a:lnTo>
                  <a:lnTo>
                    <a:pt x="2958" y="456"/>
                  </a:lnTo>
                  <a:cubicBezTo>
                    <a:pt x="2961" y="380"/>
                    <a:pt x="2964" y="305"/>
                    <a:pt x="2964" y="230"/>
                  </a:cubicBezTo>
                  <a:cubicBezTo>
                    <a:pt x="2964" y="151"/>
                    <a:pt x="2961" y="75"/>
                    <a:pt x="2958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27"/>
            <p:cNvSpPr/>
            <p:nvPr/>
          </p:nvSpPr>
          <p:spPr>
            <a:xfrm>
              <a:off x="4251490" y="2469363"/>
              <a:ext cx="84479" cy="84505"/>
            </a:xfrm>
            <a:custGeom>
              <a:rect b="b" l="l" r="r" t="t"/>
              <a:pathLst>
                <a:path extrusionOk="0" h="3226" w="3225">
                  <a:moveTo>
                    <a:pt x="1614" y="1"/>
                  </a:moveTo>
                  <a:cubicBezTo>
                    <a:pt x="723" y="1"/>
                    <a:pt x="0" y="724"/>
                    <a:pt x="0" y="1615"/>
                  </a:cubicBezTo>
                  <a:cubicBezTo>
                    <a:pt x="0" y="2506"/>
                    <a:pt x="723" y="3225"/>
                    <a:pt x="1614" y="3225"/>
                  </a:cubicBezTo>
                  <a:cubicBezTo>
                    <a:pt x="2505" y="3225"/>
                    <a:pt x="3225" y="2506"/>
                    <a:pt x="3225" y="1615"/>
                  </a:cubicBezTo>
                  <a:cubicBezTo>
                    <a:pt x="3225" y="724"/>
                    <a:pt x="2505" y="1"/>
                    <a:pt x="1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27"/>
            <p:cNvSpPr/>
            <p:nvPr/>
          </p:nvSpPr>
          <p:spPr>
            <a:xfrm>
              <a:off x="4293768" y="2505643"/>
              <a:ext cx="42384" cy="11945"/>
            </a:xfrm>
            <a:custGeom>
              <a:rect b="b" l="l" r="r" t="t"/>
              <a:pathLst>
                <a:path extrusionOk="0" h="456" w="1618">
                  <a:moveTo>
                    <a:pt x="0" y="0"/>
                  </a:moveTo>
                  <a:lnTo>
                    <a:pt x="0" y="456"/>
                  </a:lnTo>
                  <a:lnTo>
                    <a:pt x="1597" y="456"/>
                  </a:lnTo>
                  <a:cubicBezTo>
                    <a:pt x="1618" y="305"/>
                    <a:pt x="1618" y="151"/>
                    <a:pt x="1597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27"/>
            <p:cNvSpPr/>
            <p:nvPr/>
          </p:nvSpPr>
          <p:spPr>
            <a:xfrm>
              <a:off x="4275798" y="2493698"/>
              <a:ext cx="35940" cy="35940"/>
            </a:xfrm>
            <a:custGeom>
              <a:rect b="b" l="l" r="r" t="t"/>
              <a:pathLst>
                <a:path extrusionOk="0" h="1372" w="1372">
                  <a:moveTo>
                    <a:pt x="686" y="0"/>
                  </a:moveTo>
                  <a:cubicBezTo>
                    <a:pt x="306" y="0"/>
                    <a:pt x="1" y="305"/>
                    <a:pt x="1" y="686"/>
                  </a:cubicBezTo>
                  <a:cubicBezTo>
                    <a:pt x="1" y="1063"/>
                    <a:pt x="306" y="1371"/>
                    <a:pt x="686" y="1371"/>
                  </a:cubicBezTo>
                  <a:cubicBezTo>
                    <a:pt x="1063" y="1371"/>
                    <a:pt x="1372" y="1063"/>
                    <a:pt x="1372" y="686"/>
                  </a:cubicBezTo>
                  <a:cubicBezTo>
                    <a:pt x="1372" y="305"/>
                    <a:pt x="1063" y="0"/>
                    <a:pt x="686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27"/>
            <p:cNvSpPr/>
            <p:nvPr/>
          </p:nvSpPr>
          <p:spPr>
            <a:xfrm>
              <a:off x="4293768" y="2505643"/>
              <a:ext cx="18336" cy="11945"/>
            </a:xfrm>
            <a:custGeom>
              <a:rect b="b" l="l" r="r" t="t"/>
              <a:pathLst>
                <a:path extrusionOk="0" h="456" w="700">
                  <a:moveTo>
                    <a:pt x="0" y="0"/>
                  </a:moveTo>
                  <a:lnTo>
                    <a:pt x="0" y="456"/>
                  </a:lnTo>
                  <a:lnTo>
                    <a:pt x="645" y="456"/>
                  </a:lnTo>
                  <a:cubicBezTo>
                    <a:pt x="699" y="309"/>
                    <a:pt x="699" y="147"/>
                    <a:pt x="645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27"/>
            <p:cNvSpPr/>
            <p:nvPr/>
          </p:nvSpPr>
          <p:spPr>
            <a:xfrm>
              <a:off x="4134162" y="2284610"/>
              <a:ext cx="387005" cy="382185"/>
            </a:xfrm>
            <a:custGeom>
              <a:rect b="b" l="l" r="r" t="t"/>
              <a:pathLst>
                <a:path extrusionOk="0" h="14590" w="14774">
                  <a:moveTo>
                    <a:pt x="12957" y="735"/>
                  </a:moveTo>
                  <a:lnTo>
                    <a:pt x="12957" y="1588"/>
                  </a:lnTo>
                  <a:cubicBezTo>
                    <a:pt x="12957" y="1704"/>
                    <a:pt x="13053" y="1800"/>
                    <a:pt x="13173" y="1800"/>
                  </a:cubicBezTo>
                  <a:lnTo>
                    <a:pt x="14026" y="1800"/>
                  </a:lnTo>
                  <a:lnTo>
                    <a:pt x="12169" y="3658"/>
                  </a:lnTo>
                  <a:lnTo>
                    <a:pt x="11405" y="3658"/>
                  </a:lnTo>
                  <a:lnTo>
                    <a:pt x="12638" y="2424"/>
                  </a:lnTo>
                  <a:cubicBezTo>
                    <a:pt x="12772" y="2267"/>
                    <a:pt x="12636" y="2068"/>
                    <a:pt x="12475" y="2068"/>
                  </a:cubicBezTo>
                  <a:cubicBezTo>
                    <a:pt x="12429" y="2068"/>
                    <a:pt x="12381" y="2084"/>
                    <a:pt x="12337" y="2123"/>
                  </a:cubicBezTo>
                  <a:lnTo>
                    <a:pt x="11103" y="3356"/>
                  </a:lnTo>
                  <a:lnTo>
                    <a:pt x="11103" y="2589"/>
                  </a:lnTo>
                  <a:lnTo>
                    <a:pt x="12957" y="735"/>
                  </a:lnTo>
                  <a:close/>
                  <a:moveTo>
                    <a:pt x="7214" y="7849"/>
                  </a:moveTo>
                  <a:cubicBezTo>
                    <a:pt x="7344" y="8028"/>
                    <a:pt x="7427" y="8230"/>
                    <a:pt x="7462" y="8438"/>
                  </a:cubicBezTo>
                  <a:lnTo>
                    <a:pt x="6624" y="8438"/>
                  </a:lnTo>
                  <a:lnTo>
                    <a:pt x="7214" y="7849"/>
                  </a:lnTo>
                  <a:close/>
                  <a:moveTo>
                    <a:pt x="8184" y="6879"/>
                  </a:moveTo>
                  <a:lnTo>
                    <a:pt x="8184" y="6879"/>
                  </a:lnTo>
                  <a:cubicBezTo>
                    <a:pt x="8572" y="7333"/>
                    <a:pt x="8787" y="7881"/>
                    <a:pt x="8833" y="8438"/>
                  </a:cubicBezTo>
                  <a:lnTo>
                    <a:pt x="7891" y="8438"/>
                  </a:lnTo>
                  <a:cubicBezTo>
                    <a:pt x="7850" y="8113"/>
                    <a:pt x="7721" y="7806"/>
                    <a:pt x="7515" y="7547"/>
                  </a:cubicBezTo>
                  <a:lnTo>
                    <a:pt x="8184" y="6879"/>
                  </a:lnTo>
                  <a:close/>
                  <a:moveTo>
                    <a:pt x="9157" y="5906"/>
                  </a:moveTo>
                  <a:lnTo>
                    <a:pt x="9157" y="5906"/>
                  </a:lnTo>
                  <a:cubicBezTo>
                    <a:pt x="9809" y="6632"/>
                    <a:pt x="10158" y="7529"/>
                    <a:pt x="10207" y="8438"/>
                  </a:cubicBezTo>
                  <a:lnTo>
                    <a:pt x="9265" y="8438"/>
                  </a:lnTo>
                  <a:cubicBezTo>
                    <a:pt x="9217" y="7770"/>
                    <a:pt x="8959" y="7114"/>
                    <a:pt x="8489" y="6574"/>
                  </a:cubicBezTo>
                  <a:lnTo>
                    <a:pt x="9157" y="5906"/>
                  </a:lnTo>
                  <a:close/>
                  <a:moveTo>
                    <a:pt x="10123" y="4939"/>
                  </a:moveTo>
                  <a:cubicBezTo>
                    <a:pt x="11013" y="5897"/>
                    <a:pt x="11530" y="7137"/>
                    <a:pt x="11585" y="8438"/>
                  </a:cubicBezTo>
                  <a:lnTo>
                    <a:pt x="10635" y="8438"/>
                  </a:lnTo>
                  <a:cubicBezTo>
                    <a:pt x="10584" y="7420"/>
                    <a:pt x="10193" y="6415"/>
                    <a:pt x="9458" y="5604"/>
                  </a:cubicBezTo>
                  <a:lnTo>
                    <a:pt x="10123" y="4939"/>
                  </a:lnTo>
                  <a:close/>
                  <a:moveTo>
                    <a:pt x="6083" y="3172"/>
                  </a:moveTo>
                  <a:cubicBezTo>
                    <a:pt x="7431" y="3172"/>
                    <a:pt x="8774" y="3665"/>
                    <a:pt x="9822" y="4634"/>
                  </a:cubicBezTo>
                  <a:lnTo>
                    <a:pt x="5943" y="8517"/>
                  </a:lnTo>
                  <a:cubicBezTo>
                    <a:pt x="5810" y="8668"/>
                    <a:pt x="5936" y="8865"/>
                    <a:pt x="6093" y="8873"/>
                  </a:cubicBezTo>
                  <a:lnTo>
                    <a:pt x="6093" y="8873"/>
                  </a:lnTo>
                  <a:lnTo>
                    <a:pt x="6093" y="8894"/>
                  </a:lnTo>
                  <a:lnTo>
                    <a:pt x="7462" y="8894"/>
                  </a:lnTo>
                  <a:cubicBezTo>
                    <a:pt x="7423" y="9135"/>
                    <a:pt x="7319" y="9368"/>
                    <a:pt x="7152" y="9566"/>
                  </a:cubicBezTo>
                  <a:cubicBezTo>
                    <a:pt x="6882" y="9883"/>
                    <a:pt x="6492" y="10053"/>
                    <a:pt x="6094" y="10053"/>
                  </a:cubicBezTo>
                  <a:cubicBezTo>
                    <a:pt x="5882" y="10053"/>
                    <a:pt x="5669" y="10005"/>
                    <a:pt x="5470" y="9905"/>
                  </a:cubicBezTo>
                  <a:cubicBezTo>
                    <a:pt x="4897" y="9613"/>
                    <a:pt x="4599" y="8969"/>
                    <a:pt x="4747" y="8346"/>
                  </a:cubicBezTo>
                  <a:cubicBezTo>
                    <a:pt x="4897" y="7725"/>
                    <a:pt x="5452" y="7283"/>
                    <a:pt x="6093" y="7283"/>
                  </a:cubicBezTo>
                  <a:cubicBezTo>
                    <a:pt x="6179" y="7283"/>
                    <a:pt x="6265" y="7290"/>
                    <a:pt x="6350" y="7307"/>
                  </a:cubicBezTo>
                  <a:cubicBezTo>
                    <a:pt x="6368" y="7312"/>
                    <a:pt x="6387" y="7314"/>
                    <a:pt x="6405" y="7314"/>
                  </a:cubicBezTo>
                  <a:cubicBezTo>
                    <a:pt x="6505" y="7314"/>
                    <a:pt x="6597" y="7244"/>
                    <a:pt x="6618" y="7139"/>
                  </a:cubicBezTo>
                  <a:cubicBezTo>
                    <a:pt x="6638" y="7016"/>
                    <a:pt x="6552" y="6899"/>
                    <a:pt x="6429" y="6889"/>
                  </a:cubicBezTo>
                  <a:cubicBezTo>
                    <a:pt x="6315" y="6867"/>
                    <a:pt x="6201" y="6857"/>
                    <a:pt x="6088" y="6857"/>
                  </a:cubicBezTo>
                  <a:cubicBezTo>
                    <a:pt x="5456" y="6857"/>
                    <a:pt x="4859" y="7188"/>
                    <a:pt x="4531" y="7746"/>
                  </a:cubicBezTo>
                  <a:cubicBezTo>
                    <a:pt x="4143" y="8404"/>
                    <a:pt x="4209" y="9237"/>
                    <a:pt x="4695" y="9823"/>
                  </a:cubicBezTo>
                  <a:cubicBezTo>
                    <a:pt x="5049" y="10248"/>
                    <a:pt x="5565" y="10480"/>
                    <a:pt x="6095" y="10480"/>
                  </a:cubicBezTo>
                  <a:cubicBezTo>
                    <a:pt x="6300" y="10480"/>
                    <a:pt x="6506" y="10446"/>
                    <a:pt x="6707" y="10374"/>
                  </a:cubicBezTo>
                  <a:cubicBezTo>
                    <a:pt x="7354" y="10140"/>
                    <a:pt x="7805" y="9564"/>
                    <a:pt x="7891" y="8894"/>
                  </a:cubicBezTo>
                  <a:lnTo>
                    <a:pt x="8833" y="8894"/>
                  </a:lnTo>
                  <a:cubicBezTo>
                    <a:pt x="8781" y="9508"/>
                    <a:pt x="8524" y="10107"/>
                    <a:pt x="8064" y="10580"/>
                  </a:cubicBezTo>
                  <a:cubicBezTo>
                    <a:pt x="7528" y="11128"/>
                    <a:pt x="6814" y="11408"/>
                    <a:pt x="6097" y="11408"/>
                  </a:cubicBezTo>
                  <a:cubicBezTo>
                    <a:pt x="5488" y="11408"/>
                    <a:pt x="4876" y="11206"/>
                    <a:pt x="4370" y="10796"/>
                  </a:cubicBezTo>
                  <a:cubicBezTo>
                    <a:pt x="3266" y="9905"/>
                    <a:pt x="3023" y="8318"/>
                    <a:pt x="3808" y="7139"/>
                  </a:cubicBezTo>
                  <a:cubicBezTo>
                    <a:pt x="4334" y="6349"/>
                    <a:pt x="5204" y="5914"/>
                    <a:pt x="6097" y="5914"/>
                  </a:cubicBezTo>
                  <a:cubicBezTo>
                    <a:pt x="6539" y="5914"/>
                    <a:pt x="6988" y="6021"/>
                    <a:pt x="7402" y="6245"/>
                  </a:cubicBezTo>
                  <a:cubicBezTo>
                    <a:pt x="7434" y="6260"/>
                    <a:pt x="7466" y="6266"/>
                    <a:pt x="7495" y="6266"/>
                  </a:cubicBezTo>
                  <a:cubicBezTo>
                    <a:pt x="7685" y="6266"/>
                    <a:pt x="7797" y="5993"/>
                    <a:pt x="7604" y="5868"/>
                  </a:cubicBezTo>
                  <a:cubicBezTo>
                    <a:pt x="7124" y="5608"/>
                    <a:pt x="6605" y="5484"/>
                    <a:pt x="6092" y="5484"/>
                  </a:cubicBezTo>
                  <a:cubicBezTo>
                    <a:pt x="5055" y="5484"/>
                    <a:pt x="4044" y="5991"/>
                    <a:pt x="3434" y="6910"/>
                  </a:cubicBezTo>
                  <a:cubicBezTo>
                    <a:pt x="2523" y="8284"/>
                    <a:pt x="2810" y="10128"/>
                    <a:pt x="4099" y="11156"/>
                  </a:cubicBezTo>
                  <a:cubicBezTo>
                    <a:pt x="4685" y="11624"/>
                    <a:pt x="5389" y="11855"/>
                    <a:pt x="6089" y="11855"/>
                  </a:cubicBezTo>
                  <a:cubicBezTo>
                    <a:pt x="6930" y="11855"/>
                    <a:pt x="7767" y="11523"/>
                    <a:pt x="8389" y="10875"/>
                  </a:cubicBezTo>
                  <a:cubicBezTo>
                    <a:pt x="8923" y="10317"/>
                    <a:pt x="9216" y="9613"/>
                    <a:pt x="9266" y="8894"/>
                  </a:cubicBezTo>
                  <a:lnTo>
                    <a:pt x="10206" y="8894"/>
                  </a:lnTo>
                  <a:cubicBezTo>
                    <a:pt x="10152" y="9852"/>
                    <a:pt x="9765" y="10794"/>
                    <a:pt x="9047" y="11532"/>
                  </a:cubicBezTo>
                  <a:cubicBezTo>
                    <a:pt x="8243" y="12359"/>
                    <a:pt x="7171" y="12779"/>
                    <a:pt x="6095" y="12779"/>
                  </a:cubicBezTo>
                  <a:cubicBezTo>
                    <a:pt x="5150" y="12779"/>
                    <a:pt x="4203" y="12455"/>
                    <a:pt x="3431" y="11800"/>
                  </a:cubicBezTo>
                  <a:cubicBezTo>
                    <a:pt x="1779" y="10395"/>
                    <a:pt x="1495" y="7951"/>
                    <a:pt x="2783" y="6211"/>
                  </a:cubicBezTo>
                  <a:cubicBezTo>
                    <a:pt x="3587" y="5124"/>
                    <a:pt x="4832" y="4542"/>
                    <a:pt x="6097" y="4542"/>
                  </a:cubicBezTo>
                  <a:cubicBezTo>
                    <a:pt x="6860" y="4542"/>
                    <a:pt x="7631" y="4754"/>
                    <a:pt x="8317" y="5193"/>
                  </a:cubicBezTo>
                  <a:cubicBezTo>
                    <a:pt x="8356" y="5222"/>
                    <a:pt x="8400" y="5236"/>
                    <a:pt x="8444" y="5236"/>
                  </a:cubicBezTo>
                  <a:cubicBezTo>
                    <a:pt x="8514" y="5236"/>
                    <a:pt x="8582" y="5201"/>
                    <a:pt x="8622" y="5138"/>
                  </a:cubicBezTo>
                  <a:cubicBezTo>
                    <a:pt x="8691" y="5035"/>
                    <a:pt x="8657" y="4895"/>
                    <a:pt x="8547" y="4833"/>
                  </a:cubicBezTo>
                  <a:cubicBezTo>
                    <a:pt x="7787" y="4344"/>
                    <a:pt x="6933" y="4109"/>
                    <a:pt x="6087" y="4109"/>
                  </a:cubicBezTo>
                  <a:cubicBezTo>
                    <a:pt x="4686" y="4109"/>
                    <a:pt x="3307" y="4754"/>
                    <a:pt x="2416" y="5957"/>
                  </a:cubicBezTo>
                  <a:cubicBezTo>
                    <a:pt x="991" y="7886"/>
                    <a:pt x="1306" y="10594"/>
                    <a:pt x="3136" y="12146"/>
                  </a:cubicBezTo>
                  <a:cubicBezTo>
                    <a:pt x="3991" y="12870"/>
                    <a:pt x="5039" y="13227"/>
                    <a:pt x="6083" y="13227"/>
                  </a:cubicBezTo>
                  <a:cubicBezTo>
                    <a:pt x="7278" y="13227"/>
                    <a:pt x="8468" y="12759"/>
                    <a:pt x="9359" y="11837"/>
                  </a:cubicBezTo>
                  <a:cubicBezTo>
                    <a:pt x="10156" y="11013"/>
                    <a:pt x="10582" y="9962"/>
                    <a:pt x="10635" y="8894"/>
                  </a:cubicBezTo>
                  <a:lnTo>
                    <a:pt x="11586" y="8894"/>
                  </a:lnTo>
                  <a:cubicBezTo>
                    <a:pt x="11486" y="11401"/>
                    <a:pt x="9693" y="13539"/>
                    <a:pt x="7217" y="14058"/>
                  </a:cubicBezTo>
                  <a:cubicBezTo>
                    <a:pt x="6839" y="14137"/>
                    <a:pt x="6460" y="14176"/>
                    <a:pt x="6086" y="14176"/>
                  </a:cubicBezTo>
                  <a:cubicBezTo>
                    <a:pt x="3937" y="14176"/>
                    <a:pt x="1936" y="12913"/>
                    <a:pt x="1046" y="10881"/>
                  </a:cubicBezTo>
                  <a:cubicBezTo>
                    <a:pt x="0" y="8493"/>
                    <a:pt x="771" y="5700"/>
                    <a:pt x="2896" y="4189"/>
                  </a:cubicBezTo>
                  <a:cubicBezTo>
                    <a:pt x="3855" y="3507"/>
                    <a:pt x="4971" y="3172"/>
                    <a:pt x="6083" y="3172"/>
                  </a:cubicBezTo>
                  <a:close/>
                  <a:moveTo>
                    <a:pt x="13170" y="1"/>
                  </a:moveTo>
                  <a:cubicBezTo>
                    <a:pt x="13118" y="1"/>
                    <a:pt x="13065" y="20"/>
                    <a:pt x="13022" y="63"/>
                  </a:cubicBezTo>
                  <a:lnTo>
                    <a:pt x="10737" y="2349"/>
                  </a:lnTo>
                  <a:cubicBezTo>
                    <a:pt x="10699" y="2386"/>
                    <a:pt x="10675" y="2441"/>
                    <a:pt x="10675" y="2499"/>
                  </a:cubicBezTo>
                  <a:lnTo>
                    <a:pt x="10675" y="3781"/>
                  </a:lnTo>
                  <a:lnTo>
                    <a:pt x="10127" y="4333"/>
                  </a:lnTo>
                  <a:cubicBezTo>
                    <a:pt x="9030" y="3312"/>
                    <a:pt x="7591" y="2743"/>
                    <a:pt x="6093" y="2743"/>
                  </a:cubicBezTo>
                  <a:cubicBezTo>
                    <a:pt x="2828" y="2743"/>
                    <a:pt x="172" y="5399"/>
                    <a:pt x="172" y="8664"/>
                  </a:cubicBezTo>
                  <a:cubicBezTo>
                    <a:pt x="172" y="11933"/>
                    <a:pt x="2828" y="14589"/>
                    <a:pt x="6093" y="14589"/>
                  </a:cubicBezTo>
                  <a:cubicBezTo>
                    <a:pt x="9359" y="14589"/>
                    <a:pt x="12015" y="11933"/>
                    <a:pt x="12015" y="8664"/>
                  </a:cubicBezTo>
                  <a:cubicBezTo>
                    <a:pt x="12018" y="7170"/>
                    <a:pt x="11449" y="5728"/>
                    <a:pt x="10428" y="4634"/>
                  </a:cubicBezTo>
                  <a:lnTo>
                    <a:pt x="10976" y="4083"/>
                  </a:lnTo>
                  <a:lnTo>
                    <a:pt x="12258" y="4083"/>
                  </a:lnTo>
                  <a:cubicBezTo>
                    <a:pt x="12316" y="4083"/>
                    <a:pt x="12371" y="4062"/>
                    <a:pt x="12409" y="4021"/>
                  </a:cubicBezTo>
                  <a:lnTo>
                    <a:pt x="14695" y="1739"/>
                  </a:lnTo>
                  <a:cubicBezTo>
                    <a:pt x="14753" y="1677"/>
                    <a:pt x="14773" y="1585"/>
                    <a:pt x="14739" y="1506"/>
                  </a:cubicBezTo>
                  <a:cubicBezTo>
                    <a:pt x="14708" y="1427"/>
                    <a:pt x="14629" y="1375"/>
                    <a:pt x="14544" y="1375"/>
                  </a:cubicBezTo>
                  <a:lnTo>
                    <a:pt x="13385" y="1375"/>
                  </a:lnTo>
                  <a:lnTo>
                    <a:pt x="13385" y="217"/>
                  </a:lnTo>
                  <a:cubicBezTo>
                    <a:pt x="13385" y="87"/>
                    <a:pt x="13280" y="1"/>
                    <a:pt x="13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08" name="Google Shape;3308;p27"/>
          <p:cNvGrpSpPr/>
          <p:nvPr/>
        </p:nvGrpSpPr>
        <p:grpSpPr>
          <a:xfrm>
            <a:off x="5224896" y="2282645"/>
            <a:ext cx="385486" cy="385748"/>
            <a:chOff x="5224896" y="2282645"/>
            <a:chExt cx="385486" cy="385748"/>
          </a:xfrm>
        </p:grpSpPr>
        <p:sp>
          <p:nvSpPr>
            <p:cNvPr id="3309" name="Google Shape;3309;p27"/>
            <p:cNvSpPr/>
            <p:nvPr/>
          </p:nvSpPr>
          <p:spPr>
            <a:xfrm>
              <a:off x="5230632" y="2307871"/>
              <a:ext cx="373803" cy="186928"/>
            </a:xfrm>
            <a:custGeom>
              <a:rect b="b" l="l" r="r" t="t"/>
              <a:pathLst>
                <a:path extrusionOk="0" h="7136" w="14270">
                  <a:moveTo>
                    <a:pt x="7135" y="1"/>
                  </a:moveTo>
                  <a:cubicBezTo>
                    <a:pt x="3194" y="1"/>
                    <a:pt x="1" y="3195"/>
                    <a:pt x="1" y="7135"/>
                  </a:cubicBezTo>
                  <a:cubicBezTo>
                    <a:pt x="463" y="6577"/>
                    <a:pt x="1123" y="6298"/>
                    <a:pt x="1783" y="6298"/>
                  </a:cubicBezTo>
                  <a:cubicBezTo>
                    <a:pt x="2443" y="6298"/>
                    <a:pt x="3104" y="6577"/>
                    <a:pt x="3568" y="7135"/>
                  </a:cubicBezTo>
                  <a:cubicBezTo>
                    <a:pt x="4031" y="6577"/>
                    <a:pt x="4690" y="6298"/>
                    <a:pt x="5350" y="6298"/>
                  </a:cubicBezTo>
                  <a:cubicBezTo>
                    <a:pt x="6010" y="6298"/>
                    <a:pt x="6671" y="6577"/>
                    <a:pt x="7135" y="7135"/>
                  </a:cubicBezTo>
                  <a:cubicBezTo>
                    <a:pt x="7598" y="6577"/>
                    <a:pt x="8258" y="6298"/>
                    <a:pt x="8919" y="6298"/>
                  </a:cubicBezTo>
                  <a:cubicBezTo>
                    <a:pt x="9579" y="6298"/>
                    <a:pt x="10240" y="6577"/>
                    <a:pt x="10703" y="7135"/>
                  </a:cubicBezTo>
                  <a:cubicBezTo>
                    <a:pt x="11167" y="6577"/>
                    <a:pt x="11827" y="6298"/>
                    <a:pt x="12488" y="6298"/>
                  </a:cubicBezTo>
                  <a:cubicBezTo>
                    <a:pt x="13148" y="6298"/>
                    <a:pt x="13807" y="6577"/>
                    <a:pt x="14270" y="7135"/>
                  </a:cubicBezTo>
                  <a:cubicBezTo>
                    <a:pt x="14270" y="3195"/>
                    <a:pt x="11076" y="1"/>
                    <a:pt x="7135" y="1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27"/>
            <p:cNvSpPr/>
            <p:nvPr/>
          </p:nvSpPr>
          <p:spPr>
            <a:xfrm>
              <a:off x="5230554" y="2307871"/>
              <a:ext cx="187006" cy="186928"/>
            </a:xfrm>
            <a:custGeom>
              <a:rect b="b" l="l" r="r" t="t"/>
              <a:pathLst>
                <a:path extrusionOk="0" h="7136" w="7139">
                  <a:moveTo>
                    <a:pt x="7138" y="1"/>
                  </a:moveTo>
                  <a:cubicBezTo>
                    <a:pt x="3197" y="1"/>
                    <a:pt x="0" y="3195"/>
                    <a:pt x="0" y="7135"/>
                  </a:cubicBezTo>
                  <a:cubicBezTo>
                    <a:pt x="434" y="6607"/>
                    <a:pt x="1079" y="6299"/>
                    <a:pt x="1763" y="6299"/>
                  </a:cubicBezTo>
                  <a:cubicBezTo>
                    <a:pt x="1771" y="6299"/>
                    <a:pt x="1778" y="6299"/>
                    <a:pt x="1786" y="6299"/>
                  </a:cubicBezTo>
                  <a:cubicBezTo>
                    <a:pt x="2519" y="6299"/>
                    <a:pt x="3167" y="6628"/>
                    <a:pt x="3571" y="7135"/>
                  </a:cubicBezTo>
                  <a:cubicBezTo>
                    <a:pt x="3571" y="3195"/>
                    <a:pt x="5168" y="1"/>
                    <a:pt x="7138" y="1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27"/>
            <p:cNvSpPr/>
            <p:nvPr/>
          </p:nvSpPr>
          <p:spPr>
            <a:xfrm>
              <a:off x="5417534" y="2307871"/>
              <a:ext cx="93464" cy="186928"/>
            </a:xfrm>
            <a:custGeom>
              <a:rect b="b" l="l" r="r" t="t"/>
              <a:pathLst>
                <a:path extrusionOk="0" h="7136" w="3568">
                  <a:moveTo>
                    <a:pt x="0" y="1"/>
                  </a:moveTo>
                  <a:lnTo>
                    <a:pt x="0" y="7135"/>
                  </a:lnTo>
                  <a:cubicBezTo>
                    <a:pt x="431" y="6607"/>
                    <a:pt x="1079" y="6299"/>
                    <a:pt x="1763" y="6299"/>
                  </a:cubicBezTo>
                  <a:cubicBezTo>
                    <a:pt x="1771" y="6299"/>
                    <a:pt x="1778" y="6299"/>
                    <a:pt x="1786" y="6299"/>
                  </a:cubicBezTo>
                  <a:cubicBezTo>
                    <a:pt x="2516" y="6299"/>
                    <a:pt x="3167" y="6628"/>
                    <a:pt x="3568" y="7135"/>
                  </a:cubicBezTo>
                  <a:cubicBezTo>
                    <a:pt x="3568" y="3195"/>
                    <a:pt x="1971" y="1"/>
                    <a:pt x="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27"/>
            <p:cNvSpPr/>
            <p:nvPr/>
          </p:nvSpPr>
          <p:spPr>
            <a:xfrm>
              <a:off x="5405772" y="2287779"/>
              <a:ext cx="23549" cy="20484"/>
            </a:xfrm>
            <a:custGeom>
              <a:rect b="b" l="l" r="r" t="t"/>
              <a:pathLst>
                <a:path extrusionOk="0" h="782" w="899">
                  <a:moveTo>
                    <a:pt x="449" y="0"/>
                  </a:moveTo>
                  <a:cubicBezTo>
                    <a:pt x="196" y="0"/>
                    <a:pt x="0" y="216"/>
                    <a:pt x="21" y="466"/>
                  </a:cubicBezTo>
                  <a:lnTo>
                    <a:pt x="21" y="782"/>
                  </a:lnTo>
                  <a:lnTo>
                    <a:pt x="874" y="782"/>
                  </a:lnTo>
                  <a:lnTo>
                    <a:pt x="874" y="466"/>
                  </a:lnTo>
                  <a:cubicBezTo>
                    <a:pt x="898" y="216"/>
                    <a:pt x="699" y="0"/>
                    <a:pt x="44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27"/>
            <p:cNvSpPr/>
            <p:nvPr/>
          </p:nvSpPr>
          <p:spPr>
            <a:xfrm>
              <a:off x="5344397" y="2559055"/>
              <a:ext cx="84636" cy="103601"/>
            </a:xfrm>
            <a:custGeom>
              <a:rect b="b" l="l" r="r" t="t"/>
              <a:pathLst>
                <a:path extrusionOk="0" h="3955" w="3231">
                  <a:moveTo>
                    <a:pt x="2796" y="0"/>
                  </a:moveTo>
                  <a:cubicBezTo>
                    <a:pt x="2552" y="0"/>
                    <a:pt x="2357" y="195"/>
                    <a:pt x="2357" y="439"/>
                  </a:cubicBezTo>
                  <a:lnTo>
                    <a:pt x="2357" y="2323"/>
                  </a:lnTo>
                  <a:cubicBezTo>
                    <a:pt x="2361" y="2739"/>
                    <a:pt x="2025" y="3081"/>
                    <a:pt x="1606" y="3081"/>
                  </a:cubicBezTo>
                  <a:cubicBezTo>
                    <a:pt x="1604" y="3081"/>
                    <a:pt x="1602" y="3081"/>
                    <a:pt x="1600" y="3081"/>
                  </a:cubicBezTo>
                  <a:cubicBezTo>
                    <a:pt x="1298" y="3077"/>
                    <a:pt x="1031" y="2889"/>
                    <a:pt x="921" y="2608"/>
                  </a:cubicBezTo>
                  <a:cubicBezTo>
                    <a:pt x="854" y="2446"/>
                    <a:pt x="700" y="2340"/>
                    <a:pt x="525" y="2340"/>
                  </a:cubicBezTo>
                  <a:cubicBezTo>
                    <a:pt x="522" y="2340"/>
                    <a:pt x="520" y="2340"/>
                    <a:pt x="517" y="2341"/>
                  </a:cubicBezTo>
                  <a:cubicBezTo>
                    <a:pt x="515" y="2341"/>
                    <a:pt x="514" y="2341"/>
                    <a:pt x="512" y="2341"/>
                  </a:cubicBezTo>
                  <a:cubicBezTo>
                    <a:pt x="206" y="2341"/>
                    <a:pt x="0" y="2651"/>
                    <a:pt x="109" y="2933"/>
                  </a:cubicBezTo>
                  <a:cubicBezTo>
                    <a:pt x="353" y="3553"/>
                    <a:pt x="951" y="3955"/>
                    <a:pt x="1612" y="3955"/>
                  </a:cubicBezTo>
                  <a:cubicBezTo>
                    <a:pt x="1621" y="3955"/>
                    <a:pt x="1629" y="3955"/>
                    <a:pt x="1637" y="3955"/>
                  </a:cubicBezTo>
                  <a:cubicBezTo>
                    <a:pt x="2525" y="3941"/>
                    <a:pt x="3228" y="3201"/>
                    <a:pt x="3231" y="2313"/>
                  </a:cubicBezTo>
                  <a:lnTo>
                    <a:pt x="3231" y="439"/>
                  </a:lnTo>
                  <a:cubicBezTo>
                    <a:pt x="3231" y="195"/>
                    <a:pt x="3036" y="0"/>
                    <a:pt x="279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27"/>
            <p:cNvSpPr/>
            <p:nvPr/>
          </p:nvSpPr>
          <p:spPr>
            <a:xfrm>
              <a:off x="5224896" y="2282645"/>
              <a:ext cx="385486" cy="385748"/>
            </a:xfrm>
            <a:custGeom>
              <a:rect b="b" l="l" r="r" t="t"/>
              <a:pathLst>
                <a:path extrusionOk="0" h="14726" w="14716">
                  <a:moveTo>
                    <a:pt x="7354" y="454"/>
                  </a:moveTo>
                  <a:cubicBezTo>
                    <a:pt x="7459" y="454"/>
                    <a:pt x="7563" y="524"/>
                    <a:pt x="7563" y="662"/>
                  </a:cubicBezTo>
                  <a:lnTo>
                    <a:pt x="7563" y="748"/>
                  </a:lnTo>
                  <a:cubicBezTo>
                    <a:pt x="7491" y="748"/>
                    <a:pt x="7423" y="745"/>
                    <a:pt x="7354" y="745"/>
                  </a:cubicBezTo>
                  <a:cubicBezTo>
                    <a:pt x="7282" y="745"/>
                    <a:pt x="7214" y="745"/>
                    <a:pt x="7145" y="748"/>
                  </a:cubicBezTo>
                  <a:lnTo>
                    <a:pt x="7145" y="662"/>
                  </a:lnTo>
                  <a:cubicBezTo>
                    <a:pt x="7145" y="524"/>
                    <a:pt x="7250" y="454"/>
                    <a:pt x="7354" y="454"/>
                  </a:cubicBezTo>
                  <a:close/>
                  <a:moveTo>
                    <a:pt x="7135" y="1197"/>
                  </a:moveTo>
                  <a:lnTo>
                    <a:pt x="7135" y="7581"/>
                  </a:lnTo>
                  <a:cubicBezTo>
                    <a:pt x="6690" y="7231"/>
                    <a:pt x="6138" y="7043"/>
                    <a:pt x="5569" y="7043"/>
                  </a:cubicBezTo>
                  <a:lnTo>
                    <a:pt x="5569" y="7046"/>
                  </a:lnTo>
                  <a:cubicBezTo>
                    <a:pt x="5564" y="7046"/>
                    <a:pt x="5559" y="7046"/>
                    <a:pt x="5554" y="7046"/>
                  </a:cubicBezTo>
                  <a:cubicBezTo>
                    <a:pt x="4997" y="7046"/>
                    <a:pt x="4455" y="7231"/>
                    <a:pt x="4013" y="7574"/>
                  </a:cubicBezTo>
                  <a:cubicBezTo>
                    <a:pt x="4075" y="5898"/>
                    <a:pt x="4428" y="4346"/>
                    <a:pt x="5028" y="3154"/>
                  </a:cubicBezTo>
                  <a:cubicBezTo>
                    <a:pt x="5607" y="1988"/>
                    <a:pt x="6350" y="1307"/>
                    <a:pt x="7135" y="1197"/>
                  </a:cubicBezTo>
                  <a:close/>
                  <a:moveTo>
                    <a:pt x="7574" y="1197"/>
                  </a:moveTo>
                  <a:cubicBezTo>
                    <a:pt x="8386" y="1310"/>
                    <a:pt x="9167" y="2060"/>
                    <a:pt x="9750" y="3291"/>
                  </a:cubicBezTo>
                  <a:cubicBezTo>
                    <a:pt x="9793" y="3378"/>
                    <a:pt x="9866" y="3415"/>
                    <a:pt x="9939" y="3415"/>
                  </a:cubicBezTo>
                  <a:cubicBezTo>
                    <a:pt x="10081" y="3415"/>
                    <a:pt x="10223" y="3277"/>
                    <a:pt x="10144" y="3106"/>
                  </a:cubicBezTo>
                  <a:cubicBezTo>
                    <a:pt x="9801" y="2379"/>
                    <a:pt x="9393" y="1807"/>
                    <a:pt x="8934" y="1399"/>
                  </a:cubicBezTo>
                  <a:cubicBezTo>
                    <a:pt x="8913" y="1382"/>
                    <a:pt x="8893" y="1365"/>
                    <a:pt x="8872" y="1348"/>
                  </a:cubicBezTo>
                  <a:lnTo>
                    <a:pt x="8872" y="1348"/>
                  </a:lnTo>
                  <a:cubicBezTo>
                    <a:pt x="11833" y="2016"/>
                    <a:pt x="14013" y="4535"/>
                    <a:pt x="14252" y="7560"/>
                  </a:cubicBezTo>
                  <a:cubicBezTo>
                    <a:pt x="13807" y="7225"/>
                    <a:pt x="13262" y="7043"/>
                    <a:pt x="12707" y="7043"/>
                  </a:cubicBezTo>
                  <a:lnTo>
                    <a:pt x="12707" y="7046"/>
                  </a:lnTo>
                  <a:cubicBezTo>
                    <a:pt x="12702" y="7046"/>
                    <a:pt x="12697" y="7046"/>
                    <a:pt x="12692" y="7046"/>
                  </a:cubicBezTo>
                  <a:cubicBezTo>
                    <a:pt x="12125" y="7046"/>
                    <a:pt x="11576" y="7238"/>
                    <a:pt x="11131" y="7588"/>
                  </a:cubicBezTo>
                  <a:cubicBezTo>
                    <a:pt x="11086" y="6299"/>
                    <a:pt x="10870" y="5062"/>
                    <a:pt x="10504" y="3993"/>
                  </a:cubicBezTo>
                  <a:cubicBezTo>
                    <a:pt x="10467" y="3888"/>
                    <a:pt x="10385" y="3842"/>
                    <a:pt x="10302" y="3842"/>
                  </a:cubicBezTo>
                  <a:cubicBezTo>
                    <a:pt x="10167" y="3842"/>
                    <a:pt x="10032" y="3962"/>
                    <a:pt x="10089" y="4134"/>
                  </a:cubicBezTo>
                  <a:cubicBezTo>
                    <a:pt x="10442" y="5155"/>
                    <a:pt x="10647" y="6337"/>
                    <a:pt x="10692" y="7571"/>
                  </a:cubicBezTo>
                  <a:cubicBezTo>
                    <a:pt x="10233" y="7219"/>
                    <a:pt x="9684" y="7043"/>
                    <a:pt x="9136" y="7043"/>
                  </a:cubicBezTo>
                  <a:cubicBezTo>
                    <a:pt x="8584" y="7043"/>
                    <a:pt x="8033" y="7222"/>
                    <a:pt x="7574" y="7578"/>
                  </a:cubicBezTo>
                  <a:lnTo>
                    <a:pt x="7574" y="1197"/>
                  </a:lnTo>
                  <a:close/>
                  <a:moveTo>
                    <a:pt x="7354" y="10772"/>
                  </a:moveTo>
                  <a:cubicBezTo>
                    <a:pt x="7464" y="10772"/>
                    <a:pt x="7574" y="10845"/>
                    <a:pt x="7574" y="10991"/>
                  </a:cubicBezTo>
                  <a:lnTo>
                    <a:pt x="7574" y="12869"/>
                  </a:lnTo>
                  <a:cubicBezTo>
                    <a:pt x="7574" y="13640"/>
                    <a:pt x="6957" y="14280"/>
                    <a:pt x="6196" y="14291"/>
                  </a:cubicBezTo>
                  <a:cubicBezTo>
                    <a:pt x="6190" y="14291"/>
                    <a:pt x="6185" y="14291"/>
                    <a:pt x="6179" y="14291"/>
                  </a:cubicBezTo>
                  <a:cubicBezTo>
                    <a:pt x="5607" y="14291"/>
                    <a:pt x="5087" y="13943"/>
                    <a:pt x="4873" y="13407"/>
                  </a:cubicBezTo>
                  <a:cubicBezTo>
                    <a:pt x="4846" y="13341"/>
                    <a:pt x="4856" y="13266"/>
                    <a:pt x="4897" y="13208"/>
                  </a:cubicBezTo>
                  <a:cubicBezTo>
                    <a:pt x="4938" y="13146"/>
                    <a:pt x="5007" y="13112"/>
                    <a:pt x="5079" y="13112"/>
                  </a:cubicBezTo>
                  <a:cubicBezTo>
                    <a:pt x="5082" y="13112"/>
                    <a:pt x="5084" y="13112"/>
                    <a:pt x="5087" y="13112"/>
                  </a:cubicBezTo>
                  <a:cubicBezTo>
                    <a:pt x="5170" y="13112"/>
                    <a:pt x="5244" y="13162"/>
                    <a:pt x="5278" y="13239"/>
                  </a:cubicBezTo>
                  <a:cubicBezTo>
                    <a:pt x="5418" y="13605"/>
                    <a:pt x="5768" y="13849"/>
                    <a:pt x="6158" y="13852"/>
                  </a:cubicBezTo>
                  <a:cubicBezTo>
                    <a:pt x="6167" y="13852"/>
                    <a:pt x="6175" y="13852"/>
                    <a:pt x="6183" y="13852"/>
                  </a:cubicBezTo>
                  <a:cubicBezTo>
                    <a:pt x="6428" y="13852"/>
                    <a:pt x="6665" y="13754"/>
                    <a:pt x="6840" y="13578"/>
                  </a:cubicBezTo>
                  <a:cubicBezTo>
                    <a:pt x="7029" y="13393"/>
                    <a:pt x="7135" y="13139"/>
                    <a:pt x="7135" y="12875"/>
                  </a:cubicBezTo>
                  <a:lnTo>
                    <a:pt x="7135" y="10991"/>
                  </a:lnTo>
                  <a:cubicBezTo>
                    <a:pt x="7135" y="10845"/>
                    <a:pt x="7245" y="10772"/>
                    <a:pt x="7354" y="10772"/>
                  </a:cubicBezTo>
                  <a:close/>
                  <a:moveTo>
                    <a:pt x="7354" y="1"/>
                  </a:moveTo>
                  <a:cubicBezTo>
                    <a:pt x="6991" y="1"/>
                    <a:pt x="6700" y="299"/>
                    <a:pt x="6710" y="662"/>
                  </a:cubicBezTo>
                  <a:lnTo>
                    <a:pt x="6710" y="772"/>
                  </a:lnTo>
                  <a:cubicBezTo>
                    <a:pt x="4058" y="1005"/>
                    <a:pt x="1738" y="2653"/>
                    <a:pt x="645" y="5079"/>
                  </a:cubicBezTo>
                  <a:cubicBezTo>
                    <a:pt x="597" y="5189"/>
                    <a:pt x="645" y="5319"/>
                    <a:pt x="754" y="5371"/>
                  </a:cubicBezTo>
                  <a:cubicBezTo>
                    <a:pt x="783" y="5383"/>
                    <a:pt x="813" y="5389"/>
                    <a:pt x="843" y="5389"/>
                  </a:cubicBezTo>
                  <a:cubicBezTo>
                    <a:pt x="927" y="5389"/>
                    <a:pt x="1008" y="5342"/>
                    <a:pt x="1046" y="5261"/>
                  </a:cubicBezTo>
                  <a:cubicBezTo>
                    <a:pt x="1937" y="3277"/>
                    <a:pt x="3708" y="1831"/>
                    <a:pt x="5829" y="1351"/>
                  </a:cubicBezTo>
                  <a:lnTo>
                    <a:pt x="5829" y="1351"/>
                  </a:lnTo>
                  <a:cubicBezTo>
                    <a:pt x="5387" y="1725"/>
                    <a:pt x="4983" y="2266"/>
                    <a:pt x="4637" y="2955"/>
                  </a:cubicBezTo>
                  <a:cubicBezTo>
                    <a:pt x="4010" y="4212"/>
                    <a:pt x="3636" y="5840"/>
                    <a:pt x="3578" y="7584"/>
                  </a:cubicBezTo>
                  <a:cubicBezTo>
                    <a:pt x="3115" y="7224"/>
                    <a:pt x="2558" y="7043"/>
                    <a:pt x="2001" y="7043"/>
                  </a:cubicBezTo>
                  <a:cubicBezTo>
                    <a:pt x="1457" y="7043"/>
                    <a:pt x="913" y="7215"/>
                    <a:pt x="456" y="7560"/>
                  </a:cubicBezTo>
                  <a:cubicBezTo>
                    <a:pt x="497" y="7046"/>
                    <a:pt x="593" y="6536"/>
                    <a:pt x="747" y="6042"/>
                  </a:cubicBezTo>
                  <a:cubicBezTo>
                    <a:pt x="789" y="5926"/>
                    <a:pt x="723" y="5799"/>
                    <a:pt x="607" y="5761"/>
                  </a:cubicBezTo>
                  <a:cubicBezTo>
                    <a:pt x="585" y="5754"/>
                    <a:pt x="562" y="5751"/>
                    <a:pt x="540" y="5751"/>
                  </a:cubicBezTo>
                  <a:cubicBezTo>
                    <a:pt x="443" y="5751"/>
                    <a:pt x="354" y="5815"/>
                    <a:pt x="329" y="5912"/>
                  </a:cubicBezTo>
                  <a:cubicBezTo>
                    <a:pt x="110" y="6622"/>
                    <a:pt x="0" y="7358"/>
                    <a:pt x="0" y="8102"/>
                  </a:cubicBezTo>
                  <a:cubicBezTo>
                    <a:pt x="0" y="8234"/>
                    <a:pt x="109" y="8320"/>
                    <a:pt x="220" y="8320"/>
                  </a:cubicBezTo>
                  <a:cubicBezTo>
                    <a:pt x="282" y="8320"/>
                    <a:pt x="345" y="8294"/>
                    <a:pt x="391" y="8236"/>
                  </a:cubicBezTo>
                  <a:cubicBezTo>
                    <a:pt x="765" y="7766"/>
                    <a:pt x="1368" y="7482"/>
                    <a:pt x="2002" y="7482"/>
                  </a:cubicBezTo>
                  <a:cubicBezTo>
                    <a:pt x="2636" y="7482"/>
                    <a:pt x="3239" y="7763"/>
                    <a:pt x="3616" y="8236"/>
                  </a:cubicBezTo>
                  <a:cubicBezTo>
                    <a:pt x="3657" y="8290"/>
                    <a:pt x="3718" y="8318"/>
                    <a:pt x="3787" y="8318"/>
                  </a:cubicBezTo>
                  <a:cubicBezTo>
                    <a:pt x="3852" y="8318"/>
                    <a:pt x="3917" y="8290"/>
                    <a:pt x="3958" y="8236"/>
                  </a:cubicBezTo>
                  <a:cubicBezTo>
                    <a:pt x="4332" y="7766"/>
                    <a:pt x="4935" y="7482"/>
                    <a:pt x="5569" y="7482"/>
                  </a:cubicBezTo>
                  <a:cubicBezTo>
                    <a:pt x="6179" y="7482"/>
                    <a:pt x="6758" y="7742"/>
                    <a:pt x="7135" y="8181"/>
                  </a:cubicBezTo>
                  <a:lnTo>
                    <a:pt x="7135" y="10374"/>
                  </a:lnTo>
                  <a:cubicBezTo>
                    <a:pt x="6875" y="10466"/>
                    <a:pt x="6700" y="10713"/>
                    <a:pt x="6700" y="10991"/>
                  </a:cubicBezTo>
                  <a:lnTo>
                    <a:pt x="6700" y="12875"/>
                  </a:lnTo>
                  <a:cubicBezTo>
                    <a:pt x="6700" y="13023"/>
                    <a:pt x="6638" y="13163"/>
                    <a:pt x="6535" y="13269"/>
                  </a:cubicBezTo>
                  <a:cubicBezTo>
                    <a:pt x="6439" y="13363"/>
                    <a:pt x="6310" y="13417"/>
                    <a:pt x="6177" y="13417"/>
                  </a:cubicBezTo>
                  <a:cubicBezTo>
                    <a:pt x="6173" y="13417"/>
                    <a:pt x="6169" y="13417"/>
                    <a:pt x="6165" y="13417"/>
                  </a:cubicBezTo>
                  <a:cubicBezTo>
                    <a:pt x="5953" y="13413"/>
                    <a:pt x="5761" y="13283"/>
                    <a:pt x="5685" y="13084"/>
                  </a:cubicBezTo>
                  <a:cubicBezTo>
                    <a:pt x="5581" y="12831"/>
                    <a:pt x="5337" y="12679"/>
                    <a:pt x="5079" y="12679"/>
                  </a:cubicBezTo>
                  <a:cubicBezTo>
                    <a:pt x="4999" y="12679"/>
                    <a:pt x="4918" y="12694"/>
                    <a:pt x="4839" y="12725"/>
                  </a:cubicBezTo>
                  <a:cubicBezTo>
                    <a:pt x="4503" y="12858"/>
                    <a:pt x="4342" y="13235"/>
                    <a:pt x="4469" y="13571"/>
                  </a:cubicBezTo>
                  <a:cubicBezTo>
                    <a:pt x="4750" y="14267"/>
                    <a:pt x="5425" y="14722"/>
                    <a:pt x="6175" y="14726"/>
                  </a:cubicBezTo>
                  <a:lnTo>
                    <a:pt x="6203" y="14726"/>
                  </a:lnTo>
                  <a:cubicBezTo>
                    <a:pt x="7200" y="14712"/>
                    <a:pt x="8009" y="13876"/>
                    <a:pt x="8009" y="12865"/>
                  </a:cubicBezTo>
                  <a:lnTo>
                    <a:pt x="8009" y="10991"/>
                  </a:lnTo>
                  <a:cubicBezTo>
                    <a:pt x="8009" y="10713"/>
                    <a:pt x="7834" y="10466"/>
                    <a:pt x="7574" y="10374"/>
                  </a:cubicBezTo>
                  <a:lnTo>
                    <a:pt x="7574" y="8177"/>
                  </a:lnTo>
                  <a:cubicBezTo>
                    <a:pt x="7951" y="7739"/>
                    <a:pt x="8530" y="7482"/>
                    <a:pt x="9136" y="7482"/>
                  </a:cubicBezTo>
                  <a:cubicBezTo>
                    <a:pt x="9774" y="7482"/>
                    <a:pt x="10377" y="7763"/>
                    <a:pt x="10750" y="8236"/>
                  </a:cubicBezTo>
                  <a:cubicBezTo>
                    <a:pt x="10795" y="8290"/>
                    <a:pt x="10858" y="8318"/>
                    <a:pt x="10922" y="8318"/>
                  </a:cubicBezTo>
                  <a:cubicBezTo>
                    <a:pt x="10985" y="8318"/>
                    <a:pt x="11048" y="8290"/>
                    <a:pt x="11093" y="8236"/>
                  </a:cubicBezTo>
                  <a:cubicBezTo>
                    <a:pt x="11470" y="7766"/>
                    <a:pt x="12070" y="7482"/>
                    <a:pt x="12707" y="7482"/>
                  </a:cubicBezTo>
                  <a:cubicBezTo>
                    <a:pt x="13341" y="7482"/>
                    <a:pt x="13944" y="7763"/>
                    <a:pt x="14318" y="8236"/>
                  </a:cubicBezTo>
                  <a:cubicBezTo>
                    <a:pt x="14364" y="8293"/>
                    <a:pt x="14426" y="8318"/>
                    <a:pt x="14488" y="8318"/>
                  </a:cubicBezTo>
                  <a:cubicBezTo>
                    <a:pt x="14600" y="8318"/>
                    <a:pt x="14708" y="8233"/>
                    <a:pt x="14708" y="8098"/>
                  </a:cubicBezTo>
                  <a:cubicBezTo>
                    <a:pt x="14715" y="6149"/>
                    <a:pt x="13937" y="4274"/>
                    <a:pt x="12553" y="2900"/>
                  </a:cubicBezTo>
                  <a:cubicBezTo>
                    <a:pt x="11336" y="1673"/>
                    <a:pt x="9722" y="919"/>
                    <a:pt x="7999" y="772"/>
                  </a:cubicBezTo>
                  <a:lnTo>
                    <a:pt x="7999" y="662"/>
                  </a:lnTo>
                  <a:cubicBezTo>
                    <a:pt x="8009" y="299"/>
                    <a:pt x="7718" y="1"/>
                    <a:pt x="7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15" name="Google Shape;3315;p27"/>
          <p:cNvGrpSpPr/>
          <p:nvPr/>
        </p:nvGrpSpPr>
        <p:grpSpPr>
          <a:xfrm>
            <a:off x="4680930" y="2286941"/>
            <a:ext cx="385381" cy="377601"/>
            <a:chOff x="4680930" y="2286941"/>
            <a:chExt cx="385381" cy="377601"/>
          </a:xfrm>
        </p:grpSpPr>
        <p:sp>
          <p:nvSpPr>
            <p:cNvPr id="3316" name="Google Shape;3316;p27"/>
            <p:cNvSpPr/>
            <p:nvPr/>
          </p:nvSpPr>
          <p:spPr>
            <a:xfrm>
              <a:off x="4728841" y="2395755"/>
              <a:ext cx="331812" cy="263234"/>
            </a:xfrm>
            <a:custGeom>
              <a:rect b="b" l="l" r="r" t="t"/>
              <a:pathLst>
                <a:path extrusionOk="0" h="10049" w="12667">
                  <a:moveTo>
                    <a:pt x="5491" y="1"/>
                  </a:moveTo>
                  <a:cubicBezTo>
                    <a:pt x="2458" y="1"/>
                    <a:pt x="1" y="1385"/>
                    <a:pt x="1" y="4445"/>
                  </a:cubicBezTo>
                  <a:cubicBezTo>
                    <a:pt x="1" y="6207"/>
                    <a:pt x="864" y="7444"/>
                    <a:pt x="2201" y="8156"/>
                  </a:cubicBezTo>
                  <a:cubicBezTo>
                    <a:pt x="2235" y="8174"/>
                    <a:pt x="2259" y="8204"/>
                    <a:pt x="2266" y="8242"/>
                  </a:cubicBezTo>
                  <a:lnTo>
                    <a:pt x="2564" y="9798"/>
                  </a:lnTo>
                  <a:cubicBezTo>
                    <a:pt x="2592" y="9942"/>
                    <a:pt x="2722" y="10048"/>
                    <a:pt x="2869" y="10048"/>
                  </a:cubicBezTo>
                  <a:lnTo>
                    <a:pt x="3884" y="10048"/>
                  </a:lnTo>
                  <a:cubicBezTo>
                    <a:pt x="4031" y="10048"/>
                    <a:pt x="4158" y="9942"/>
                    <a:pt x="4188" y="9798"/>
                  </a:cubicBezTo>
                  <a:lnTo>
                    <a:pt x="4350" y="8931"/>
                  </a:lnTo>
                  <a:cubicBezTo>
                    <a:pt x="4362" y="8873"/>
                    <a:pt x="4414" y="8831"/>
                    <a:pt x="4473" y="8831"/>
                  </a:cubicBezTo>
                  <a:cubicBezTo>
                    <a:pt x="4478" y="8831"/>
                    <a:pt x="4482" y="8831"/>
                    <a:pt x="4487" y="8832"/>
                  </a:cubicBezTo>
                  <a:cubicBezTo>
                    <a:pt x="4819" y="8869"/>
                    <a:pt x="5155" y="8890"/>
                    <a:pt x="5491" y="8890"/>
                  </a:cubicBezTo>
                  <a:cubicBezTo>
                    <a:pt x="5950" y="8890"/>
                    <a:pt x="6406" y="8856"/>
                    <a:pt x="6858" y="8787"/>
                  </a:cubicBezTo>
                  <a:cubicBezTo>
                    <a:pt x="6864" y="8786"/>
                    <a:pt x="6871" y="8786"/>
                    <a:pt x="6877" y="8786"/>
                  </a:cubicBezTo>
                  <a:cubicBezTo>
                    <a:pt x="6935" y="8786"/>
                    <a:pt x="6986" y="8828"/>
                    <a:pt x="6998" y="8886"/>
                  </a:cubicBezTo>
                  <a:lnTo>
                    <a:pt x="7170" y="9798"/>
                  </a:lnTo>
                  <a:cubicBezTo>
                    <a:pt x="7197" y="9942"/>
                    <a:pt x="7324" y="10048"/>
                    <a:pt x="7475" y="10048"/>
                  </a:cubicBezTo>
                  <a:lnTo>
                    <a:pt x="8486" y="10048"/>
                  </a:lnTo>
                  <a:cubicBezTo>
                    <a:pt x="8633" y="10048"/>
                    <a:pt x="8763" y="9942"/>
                    <a:pt x="8791" y="9798"/>
                  </a:cubicBezTo>
                  <a:lnTo>
                    <a:pt x="9103" y="8150"/>
                  </a:lnTo>
                  <a:cubicBezTo>
                    <a:pt x="9109" y="8112"/>
                    <a:pt x="9133" y="8081"/>
                    <a:pt x="9164" y="8064"/>
                  </a:cubicBezTo>
                  <a:cubicBezTo>
                    <a:pt x="9959" y="7653"/>
                    <a:pt x="10617" y="7084"/>
                    <a:pt x="11035" y="6361"/>
                  </a:cubicBezTo>
                  <a:cubicBezTo>
                    <a:pt x="11090" y="6265"/>
                    <a:pt x="11179" y="6193"/>
                    <a:pt x="11285" y="6155"/>
                  </a:cubicBezTo>
                  <a:lnTo>
                    <a:pt x="12255" y="5847"/>
                  </a:lnTo>
                  <a:cubicBezTo>
                    <a:pt x="12502" y="5768"/>
                    <a:pt x="12666" y="5538"/>
                    <a:pt x="12666" y="5281"/>
                  </a:cubicBezTo>
                  <a:lnTo>
                    <a:pt x="12666" y="4277"/>
                  </a:lnTo>
                  <a:cubicBezTo>
                    <a:pt x="12666" y="4020"/>
                    <a:pt x="12498" y="3791"/>
                    <a:pt x="12255" y="3712"/>
                  </a:cubicBezTo>
                  <a:lnTo>
                    <a:pt x="11652" y="3520"/>
                  </a:lnTo>
                  <a:cubicBezTo>
                    <a:pt x="11508" y="3472"/>
                    <a:pt x="11395" y="3359"/>
                    <a:pt x="11350" y="3215"/>
                  </a:cubicBezTo>
                  <a:cubicBezTo>
                    <a:pt x="10655" y="1012"/>
                    <a:pt x="8081" y="1"/>
                    <a:pt x="5491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27"/>
            <p:cNvSpPr/>
            <p:nvPr/>
          </p:nvSpPr>
          <p:spPr>
            <a:xfrm>
              <a:off x="4728946" y="2489219"/>
              <a:ext cx="331603" cy="169639"/>
            </a:xfrm>
            <a:custGeom>
              <a:rect b="b" l="l" r="r" t="t"/>
              <a:pathLst>
                <a:path extrusionOk="0" h="6476" w="12659">
                  <a:moveTo>
                    <a:pt x="11802" y="0"/>
                  </a:moveTo>
                  <a:lnTo>
                    <a:pt x="11802" y="528"/>
                  </a:lnTo>
                  <a:cubicBezTo>
                    <a:pt x="11802" y="1179"/>
                    <a:pt x="11388" y="1758"/>
                    <a:pt x="10767" y="1970"/>
                  </a:cubicBezTo>
                  <a:cubicBezTo>
                    <a:pt x="10490" y="2060"/>
                    <a:pt x="10243" y="2234"/>
                    <a:pt x="10068" y="2471"/>
                  </a:cubicBezTo>
                  <a:cubicBezTo>
                    <a:pt x="9846" y="2762"/>
                    <a:pt x="9585" y="3022"/>
                    <a:pt x="9297" y="3249"/>
                  </a:cubicBezTo>
                  <a:cubicBezTo>
                    <a:pt x="8951" y="3516"/>
                    <a:pt x="8722" y="3907"/>
                    <a:pt x="8653" y="4338"/>
                  </a:cubicBezTo>
                  <a:cubicBezTo>
                    <a:pt x="8605" y="4647"/>
                    <a:pt x="8567" y="5065"/>
                    <a:pt x="8547" y="5298"/>
                  </a:cubicBezTo>
                  <a:cubicBezTo>
                    <a:pt x="8526" y="5476"/>
                    <a:pt x="8375" y="5613"/>
                    <a:pt x="8197" y="5613"/>
                  </a:cubicBezTo>
                  <a:lnTo>
                    <a:pt x="7697" y="5613"/>
                  </a:lnTo>
                  <a:cubicBezTo>
                    <a:pt x="7546" y="5613"/>
                    <a:pt x="7419" y="5507"/>
                    <a:pt x="7392" y="5360"/>
                  </a:cubicBezTo>
                  <a:lnTo>
                    <a:pt x="7221" y="4366"/>
                  </a:lnTo>
                  <a:cubicBezTo>
                    <a:pt x="7208" y="4307"/>
                    <a:pt x="7157" y="4265"/>
                    <a:pt x="7099" y="4265"/>
                  </a:cubicBezTo>
                  <a:cubicBezTo>
                    <a:pt x="7093" y="4265"/>
                    <a:pt x="7086" y="4265"/>
                    <a:pt x="7080" y="4266"/>
                  </a:cubicBezTo>
                  <a:cubicBezTo>
                    <a:pt x="6631" y="4335"/>
                    <a:pt x="5946" y="4369"/>
                    <a:pt x="5487" y="4369"/>
                  </a:cubicBezTo>
                  <a:cubicBezTo>
                    <a:pt x="5144" y="4369"/>
                    <a:pt x="4520" y="4349"/>
                    <a:pt x="4195" y="4311"/>
                  </a:cubicBezTo>
                  <a:cubicBezTo>
                    <a:pt x="4190" y="4310"/>
                    <a:pt x="4186" y="4310"/>
                    <a:pt x="4182" y="4310"/>
                  </a:cubicBezTo>
                  <a:cubicBezTo>
                    <a:pt x="4122" y="4310"/>
                    <a:pt x="4070" y="4353"/>
                    <a:pt x="4058" y="4410"/>
                  </a:cubicBezTo>
                  <a:lnTo>
                    <a:pt x="3897" y="5332"/>
                  </a:lnTo>
                  <a:cubicBezTo>
                    <a:pt x="3866" y="5479"/>
                    <a:pt x="3739" y="5586"/>
                    <a:pt x="3592" y="5586"/>
                  </a:cubicBezTo>
                  <a:lnTo>
                    <a:pt x="3091" y="5586"/>
                  </a:lnTo>
                  <a:cubicBezTo>
                    <a:pt x="2944" y="5586"/>
                    <a:pt x="2814" y="5479"/>
                    <a:pt x="2786" y="5332"/>
                  </a:cubicBezTo>
                  <a:lnTo>
                    <a:pt x="2546" y="3893"/>
                  </a:lnTo>
                  <a:cubicBezTo>
                    <a:pt x="2540" y="3855"/>
                    <a:pt x="2516" y="3824"/>
                    <a:pt x="2481" y="3807"/>
                  </a:cubicBezTo>
                  <a:cubicBezTo>
                    <a:pt x="1268" y="3160"/>
                    <a:pt x="158" y="1909"/>
                    <a:pt x="18" y="394"/>
                  </a:cubicBezTo>
                  <a:cubicBezTo>
                    <a:pt x="14" y="428"/>
                    <a:pt x="11" y="466"/>
                    <a:pt x="7" y="504"/>
                  </a:cubicBezTo>
                  <a:lnTo>
                    <a:pt x="7" y="507"/>
                  </a:lnTo>
                  <a:lnTo>
                    <a:pt x="7" y="517"/>
                  </a:lnTo>
                  <a:cubicBezTo>
                    <a:pt x="4" y="552"/>
                    <a:pt x="4" y="586"/>
                    <a:pt x="0" y="620"/>
                  </a:cubicBezTo>
                  <a:lnTo>
                    <a:pt x="0" y="665"/>
                  </a:lnTo>
                  <a:cubicBezTo>
                    <a:pt x="0" y="689"/>
                    <a:pt x="0" y="716"/>
                    <a:pt x="0" y="744"/>
                  </a:cubicBezTo>
                  <a:lnTo>
                    <a:pt x="0" y="870"/>
                  </a:lnTo>
                  <a:cubicBezTo>
                    <a:pt x="0" y="1083"/>
                    <a:pt x="11" y="1295"/>
                    <a:pt x="38" y="1508"/>
                  </a:cubicBezTo>
                  <a:cubicBezTo>
                    <a:pt x="69" y="1748"/>
                    <a:pt x="120" y="1988"/>
                    <a:pt x="192" y="2221"/>
                  </a:cubicBezTo>
                  <a:lnTo>
                    <a:pt x="203" y="2258"/>
                  </a:lnTo>
                  <a:cubicBezTo>
                    <a:pt x="213" y="2286"/>
                    <a:pt x="223" y="2317"/>
                    <a:pt x="233" y="2347"/>
                  </a:cubicBezTo>
                  <a:lnTo>
                    <a:pt x="247" y="2382"/>
                  </a:lnTo>
                  <a:cubicBezTo>
                    <a:pt x="275" y="2464"/>
                    <a:pt x="305" y="2543"/>
                    <a:pt x="336" y="2618"/>
                  </a:cubicBezTo>
                  <a:lnTo>
                    <a:pt x="350" y="2642"/>
                  </a:lnTo>
                  <a:cubicBezTo>
                    <a:pt x="364" y="2680"/>
                    <a:pt x="381" y="2717"/>
                    <a:pt x="398" y="2755"/>
                  </a:cubicBezTo>
                  <a:lnTo>
                    <a:pt x="408" y="2772"/>
                  </a:lnTo>
                  <a:cubicBezTo>
                    <a:pt x="422" y="2807"/>
                    <a:pt x="439" y="2837"/>
                    <a:pt x="456" y="2872"/>
                  </a:cubicBezTo>
                  <a:lnTo>
                    <a:pt x="466" y="2889"/>
                  </a:lnTo>
                  <a:cubicBezTo>
                    <a:pt x="484" y="2923"/>
                    <a:pt x="504" y="2957"/>
                    <a:pt x="521" y="2995"/>
                  </a:cubicBezTo>
                  <a:lnTo>
                    <a:pt x="535" y="3016"/>
                  </a:lnTo>
                  <a:cubicBezTo>
                    <a:pt x="600" y="3125"/>
                    <a:pt x="669" y="3231"/>
                    <a:pt x="741" y="3334"/>
                  </a:cubicBezTo>
                  <a:lnTo>
                    <a:pt x="765" y="3365"/>
                  </a:lnTo>
                  <a:cubicBezTo>
                    <a:pt x="782" y="3389"/>
                    <a:pt x="799" y="3413"/>
                    <a:pt x="816" y="3437"/>
                  </a:cubicBezTo>
                  <a:lnTo>
                    <a:pt x="840" y="3464"/>
                  </a:lnTo>
                  <a:cubicBezTo>
                    <a:pt x="864" y="3499"/>
                    <a:pt x="888" y="3530"/>
                    <a:pt x="915" y="3560"/>
                  </a:cubicBezTo>
                  <a:cubicBezTo>
                    <a:pt x="943" y="3591"/>
                    <a:pt x="967" y="3622"/>
                    <a:pt x="994" y="3653"/>
                  </a:cubicBezTo>
                  <a:lnTo>
                    <a:pt x="1022" y="3680"/>
                  </a:lnTo>
                  <a:cubicBezTo>
                    <a:pt x="1039" y="3701"/>
                    <a:pt x="1059" y="3721"/>
                    <a:pt x="1080" y="3745"/>
                  </a:cubicBezTo>
                  <a:lnTo>
                    <a:pt x="1107" y="3769"/>
                  </a:lnTo>
                  <a:cubicBezTo>
                    <a:pt x="1135" y="3800"/>
                    <a:pt x="1162" y="3828"/>
                    <a:pt x="1193" y="3855"/>
                  </a:cubicBezTo>
                  <a:cubicBezTo>
                    <a:pt x="1224" y="3886"/>
                    <a:pt x="1258" y="3917"/>
                    <a:pt x="1292" y="3948"/>
                  </a:cubicBezTo>
                  <a:cubicBezTo>
                    <a:pt x="1357" y="4009"/>
                    <a:pt x="1429" y="4068"/>
                    <a:pt x="1498" y="4126"/>
                  </a:cubicBezTo>
                  <a:cubicBezTo>
                    <a:pt x="1570" y="4181"/>
                    <a:pt x="1645" y="4236"/>
                    <a:pt x="1721" y="4290"/>
                  </a:cubicBezTo>
                  <a:cubicBezTo>
                    <a:pt x="1758" y="4318"/>
                    <a:pt x="1796" y="4342"/>
                    <a:pt x="1837" y="4366"/>
                  </a:cubicBezTo>
                  <a:cubicBezTo>
                    <a:pt x="1875" y="4393"/>
                    <a:pt x="1909" y="4414"/>
                    <a:pt x="1943" y="4434"/>
                  </a:cubicBezTo>
                  <a:lnTo>
                    <a:pt x="1974" y="4455"/>
                  </a:lnTo>
                  <a:lnTo>
                    <a:pt x="2053" y="4503"/>
                  </a:lnTo>
                  <a:lnTo>
                    <a:pt x="2087" y="4520"/>
                  </a:lnTo>
                  <a:cubicBezTo>
                    <a:pt x="2125" y="4540"/>
                    <a:pt x="2159" y="4561"/>
                    <a:pt x="2197" y="4582"/>
                  </a:cubicBezTo>
                  <a:cubicBezTo>
                    <a:pt x="2207" y="4588"/>
                    <a:pt x="2214" y="4592"/>
                    <a:pt x="2221" y="4599"/>
                  </a:cubicBezTo>
                  <a:cubicBezTo>
                    <a:pt x="2228" y="4602"/>
                    <a:pt x="2231" y="4609"/>
                    <a:pt x="2238" y="4616"/>
                  </a:cubicBezTo>
                  <a:lnTo>
                    <a:pt x="2241" y="4623"/>
                  </a:lnTo>
                  <a:cubicBezTo>
                    <a:pt x="2245" y="4626"/>
                    <a:pt x="2248" y="4633"/>
                    <a:pt x="2252" y="4636"/>
                  </a:cubicBezTo>
                  <a:lnTo>
                    <a:pt x="2255" y="4643"/>
                  </a:lnTo>
                  <a:cubicBezTo>
                    <a:pt x="2259" y="4650"/>
                    <a:pt x="2259" y="4660"/>
                    <a:pt x="2262" y="4667"/>
                  </a:cubicBezTo>
                  <a:lnTo>
                    <a:pt x="2560" y="6223"/>
                  </a:lnTo>
                  <a:cubicBezTo>
                    <a:pt x="2564" y="6240"/>
                    <a:pt x="2570" y="6257"/>
                    <a:pt x="2577" y="6274"/>
                  </a:cubicBezTo>
                  <a:cubicBezTo>
                    <a:pt x="2581" y="6285"/>
                    <a:pt x="2584" y="6292"/>
                    <a:pt x="2588" y="6302"/>
                  </a:cubicBezTo>
                  <a:cubicBezTo>
                    <a:pt x="2591" y="6309"/>
                    <a:pt x="2594" y="6316"/>
                    <a:pt x="2601" y="6322"/>
                  </a:cubicBezTo>
                  <a:cubicBezTo>
                    <a:pt x="2605" y="6333"/>
                    <a:pt x="2608" y="6340"/>
                    <a:pt x="2615" y="6346"/>
                  </a:cubicBezTo>
                  <a:cubicBezTo>
                    <a:pt x="2618" y="6353"/>
                    <a:pt x="2625" y="6360"/>
                    <a:pt x="2632" y="6367"/>
                  </a:cubicBezTo>
                  <a:cubicBezTo>
                    <a:pt x="2636" y="6374"/>
                    <a:pt x="2646" y="6381"/>
                    <a:pt x="2653" y="6388"/>
                  </a:cubicBezTo>
                  <a:lnTo>
                    <a:pt x="2660" y="6394"/>
                  </a:lnTo>
                  <a:lnTo>
                    <a:pt x="2673" y="6408"/>
                  </a:lnTo>
                  <a:lnTo>
                    <a:pt x="2684" y="6415"/>
                  </a:lnTo>
                  <a:lnTo>
                    <a:pt x="2701" y="6429"/>
                  </a:lnTo>
                  <a:lnTo>
                    <a:pt x="2708" y="6432"/>
                  </a:lnTo>
                  <a:cubicBezTo>
                    <a:pt x="2718" y="6439"/>
                    <a:pt x="2725" y="6442"/>
                    <a:pt x="2735" y="6446"/>
                  </a:cubicBezTo>
                  <a:cubicBezTo>
                    <a:pt x="2745" y="6449"/>
                    <a:pt x="2752" y="6456"/>
                    <a:pt x="2762" y="6456"/>
                  </a:cubicBezTo>
                  <a:lnTo>
                    <a:pt x="2773" y="6460"/>
                  </a:lnTo>
                  <a:lnTo>
                    <a:pt x="2793" y="6466"/>
                  </a:lnTo>
                  <a:lnTo>
                    <a:pt x="2803" y="6470"/>
                  </a:lnTo>
                  <a:lnTo>
                    <a:pt x="2824" y="6473"/>
                  </a:lnTo>
                  <a:lnTo>
                    <a:pt x="3880" y="6473"/>
                  </a:lnTo>
                  <a:cubicBezTo>
                    <a:pt x="3924" y="6473"/>
                    <a:pt x="3969" y="6463"/>
                    <a:pt x="4010" y="6442"/>
                  </a:cubicBezTo>
                  <a:cubicBezTo>
                    <a:pt x="4099" y="6401"/>
                    <a:pt x="4164" y="6319"/>
                    <a:pt x="4181" y="6220"/>
                  </a:cubicBezTo>
                  <a:lnTo>
                    <a:pt x="4346" y="5356"/>
                  </a:lnTo>
                  <a:cubicBezTo>
                    <a:pt x="4349" y="5349"/>
                    <a:pt x="4349" y="5342"/>
                    <a:pt x="4352" y="5336"/>
                  </a:cubicBezTo>
                  <a:lnTo>
                    <a:pt x="4356" y="5329"/>
                  </a:lnTo>
                  <a:cubicBezTo>
                    <a:pt x="4356" y="5325"/>
                    <a:pt x="4359" y="5322"/>
                    <a:pt x="4363" y="5315"/>
                  </a:cubicBezTo>
                  <a:lnTo>
                    <a:pt x="4366" y="5312"/>
                  </a:lnTo>
                  <a:cubicBezTo>
                    <a:pt x="4380" y="5291"/>
                    <a:pt x="4400" y="5274"/>
                    <a:pt x="4424" y="5264"/>
                  </a:cubicBezTo>
                  <a:lnTo>
                    <a:pt x="4428" y="5264"/>
                  </a:lnTo>
                  <a:lnTo>
                    <a:pt x="4441" y="5260"/>
                  </a:lnTo>
                  <a:lnTo>
                    <a:pt x="4483" y="5260"/>
                  </a:lnTo>
                  <a:cubicBezTo>
                    <a:pt x="4537" y="5267"/>
                    <a:pt x="4592" y="5274"/>
                    <a:pt x="4647" y="5277"/>
                  </a:cubicBezTo>
                  <a:lnTo>
                    <a:pt x="4688" y="5281"/>
                  </a:lnTo>
                  <a:cubicBezTo>
                    <a:pt x="4743" y="5288"/>
                    <a:pt x="4798" y="5291"/>
                    <a:pt x="4853" y="5294"/>
                  </a:cubicBezTo>
                  <a:cubicBezTo>
                    <a:pt x="4911" y="5298"/>
                    <a:pt x="4966" y="5301"/>
                    <a:pt x="5021" y="5305"/>
                  </a:cubicBezTo>
                  <a:lnTo>
                    <a:pt x="5065" y="5305"/>
                  </a:lnTo>
                  <a:cubicBezTo>
                    <a:pt x="5120" y="5308"/>
                    <a:pt x="5175" y="5312"/>
                    <a:pt x="5233" y="5312"/>
                  </a:cubicBezTo>
                  <a:cubicBezTo>
                    <a:pt x="5319" y="5315"/>
                    <a:pt x="5404" y="5315"/>
                    <a:pt x="5490" y="5315"/>
                  </a:cubicBezTo>
                  <a:cubicBezTo>
                    <a:pt x="5603" y="5315"/>
                    <a:pt x="5720" y="5312"/>
                    <a:pt x="5833" y="5308"/>
                  </a:cubicBezTo>
                  <a:cubicBezTo>
                    <a:pt x="5891" y="5308"/>
                    <a:pt x="5949" y="5305"/>
                    <a:pt x="6008" y="5301"/>
                  </a:cubicBezTo>
                  <a:lnTo>
                    <a:pt x="6025" y="5301"/>
                  </a:lnTo>
                  <a:cubicBezTo>
                    <a:pt x="6080" y="5298"/>
                    <a:pt x="6131" y="5294"/>
                    <a:pt x="6186" y="5291"/>
                  </a:cubicBezTo>
                  <a:lnTo>
                    <a:pt x="6189" y="5291"/>
                  </a:lnTo>
                  <a:cubicBezTo>
                    <a:pt x="6306" y="5281"/>
                    <a:pt x="6422" y="5270"/>
                    <a:pt x="6535" y="5257"/>
                  </a:cubicBezTo>
                  <a:cubicBezTo>
                    <a:pt x="6590" y="5250"/>
                    <a:pt x="6641" y="5243"/>
                    <a:pt x="6696" y="5236"/>
                  </a:cubicBezTo>
                  <a:lnTo>
                    <a:pt x="6772" y="5226"/>
                  </a:lnTo>
                  <a:lnTo>
                    <a:pt x="6857" y="5216"/>
                  </a:lnTo>
                  <a:cubicBezTo>
                    <a:pt x="6864" y="5214"/>
                    <a:pt x="6872" y="5214"/>
                    <a:pt x="6879" y="5214"/>
                  </a:cubicBezTo>
                  <a:cubicBezTo>
                    <a:pt x="6926" y="5214"/>
                    <a:pt x="6970" y="5243"/>
                    <a:pt x="6988" y="5288"/>
                  </a:cubicBezTo>
                  <a:cubicBezTo>
                    <a:pt x="6991" y="5298"/>
                    <a:pt x="6991" y="5305"/>
                    <a:pt x="6994" y="5312"/>
                  </a:cubicBezTo>
                  <a:lnTo>
                    <a:pt x="7080" y="5767"/>
                  </a:lnTo>
                  <a:lnTo>
                    <a:pt x="7166" y="6223"/>
                  </a:lnTo>
                  <a:cubicBezTo>
                    <a:pt x="7193" y="6368"/>
                    <a:pt x="7316" y="6473"/>
                    <a:pt x="7464" y="6473"/>
                  </a:cubicBezTo>
                  <a:cubicBezTo>
                    <a:pt x="7466" y="6473"/>
                    <a:pt x="7468" y="6473"/>
                    <a:pt x="7471" y="6473"/>
                  </a:cubicBezTo>
                  <a:lnTo>
                    <a:pt x="8482" y="6473"/>
                  </a:lnTo>
                  <a:cubicBezTo>
                    <a:pt x="8487" y="6475"/>
                    <a:pt x="8492" y="6476"/>
                    <a:pt x="8497" y="6476"/>
                  </a:cubicBezTo>
                  <a:cubicBezTo>
                    <a:pt x="8502" y="6476"/>
                    <a:pt x="8507" y="6475"/>
                    <a:pt x="8513" y="6473"/>
                  </a:cubicBezTo>
                  <a:lnTo>
                    <a:pt x="8523" y="6473"/>
                  </a:lnTo>
                  <a:lnTo>
                    <a:pt x="8543" y="6470"/>
                  </a:lnTo>
                  <a:lnTo>
                    <a:pt x="8554" y="6470"/>
                  </a:lnTo>
                  <a:lnTo>
                    <a:pt x="8574" y="6463"/>
                  </a:lnTo>
                  <a:lnTo>
                    <a:pt x="8584" y="6460"/>
                  </a:lnTo>
                  <a:cubicBezTo>
                    <a:pt x="8595" y="6456"/>
                    <a:pt x="8602" y="6453"/>
                    <a:pt x="8612" y="6449"/>
                  </a:cubicBezTo>
                  <a:cubicBezTo>
                    <a:pt x="8622" y="6446"/>
                    <a:pt x="8629" y="6439"/>
                    <a:pt x="8639" y="6436"/>
                  </a:cubicBezTo>
                  <a:lnTo>
                    <a:pt x="8646" y="6429"/>
                  </a:lnTo>
                  <a:lnTo>
                    <a:pt x="8663" y="6418"/>
                  </a:lnTo>
                  <a:lnTo>
                    <a:pt x="8674" y="6412"/>
                  </a:lnTo>
                  <a:lnTo>
                    <a:pt x="8691" y="6398"/>
                  </a:lnTo>
                  <a:lnTo>
                    <a:pt x="8694" y="6391"/>
                  </a:lnTo>
                  <a:cubicBezTo>
                    <a:pt x="8704" y="6384"/>
                    <a:pt x="8711" y="6377"/>
                    <a:pt x="8715" y="6370"/>
                  </a:cubicBezTo>
                  <a:lnTo>
                    <a:pt x="8725" y="6360"/>
                  </a:lnTo>
                  <a:cubicBezTo>
                    <a:pt x="8732" y="6350"/>
                    <a:pt x="8739" y="6340"/>
                    <a:pt x="8749" y="6326"/>
                  </a:cubicBezTo>
                  <a:cubicBezTo>
                    <a:pt x="8766" y="6295"/>
                    <a:pt x="8780" y="6261"/>
                    <a:pt x="8787" y="6226"/>
                  </a:cubicBezTo>
                  <a:lnTo>
                    <a:pt x="8855" y="5863"/>
                  </a:lnTo>
                  <a:lnTo>
                    <a:pt x="8924" y="5490"/>
                  </a:lnTo>
                  <a:lnTo>
                    <a:pt x="8968" y="5253"/>
                  </a:lnTo>
                  <a:lnTo>
                    <a:pt x="9095" y="4578"/>
                  </a:lnTo>
                  <a:lnTo>
                    <a:pt x="9109" y="4520"/>
                  </a:lnTo>
                  <a:lnTo>
                    <a:pt x="9157" y="4493"/>
                  </a:lnTo>
                  <a:cubicBezTo>
                    <a:pt x="9184" y="4482"/>
                    <a:pt x="9205" y="4469"/>
                    <a:pt x="9229" y="4455"/>
                  </a:cubicBezTo>
                  <a:cubicBezTo>
                    <a:pt x="9253" y="4441"/>
                    <a:pt x="9280" y="4427"/>
                    <a:pt x="9304" y="4414"/>
                  </a:cubicBezTo>
                  <a:lnTo>
                    <a:pt x="9369" y="4376"/>
                  </a:lnTo>
                  <a:cubicBezTo>
                    <a:pt x="9397" y="4362"/>
                    <a:pt x="9424" y="4349"/>
                    <a:pt x="9448" y="4331"/>
                  </a:cubicBezTo>
                  <a:cubicBezTo>
                    <a:pt x="9475" y="4314"/>
                    <a:pt x="9493" y="4304"/>
                    <a:pt x="9513" y="4290"/>
                  </a:cubicBezTo>
                  <a:cubicBezTo>
                    <a:pt x="9534" y="4277"/>
                    <a:pt x="9565" y="4260"/>
                    <a:pt x="9589" y="4246"/>
                  </a:cubicBezTo>
                  <a:cubicBezTo>
                    <a:pt x="9613" y="4229"/>
                    <a:pt x="9633" y="4215"/>
                    <a:pt x="9657" y="4201"/>
                  </a:cubicBezTo>
                  <a:cubicBezTo>
                    <a:pt x="9681" y="4188"/>
                    <a:pt x="9702" y="4170"/>
                    <a:pt x="9726" y="4157"/>
                  </a:cubicBezTo>
                  <a:cubicBezTo>
                    <a:pt x="9750" y="4140"/>
                    <a:pt x="9770" y="4126"/>
                    <a:pt x="9791" y="4109"/>
                  </a:cubicBezTo>
                  <a:cubicBezTo>
                    <a:pt x="9811" y="4095"/>
                    <a:pt x="9835" y="4078"/>
                    <a:pt x="9859" y="4061"/>
                  </a:cubicBezTo>
                  <a:cubicBezTo>
                    <a:pt x="9880" y="4047"/>
                    <a:pt x="9900" y="4030"/>
                    <a:pt x="9921" y="4016"/>
                  </a:cubicBezTo>
                  <a:cubicBezTo>
                    <a:pt x="9938" y="3999"/>
                    <a:pt x="9965" y="3982"/>
                    <a:pt x="9989" y="3965"/>
                  </a:cubicBezTo>
                  <a:cubicBezTo>
                    <a:pt x="10010" y="3948"/>
                    <a:pt x="10027" y="3934"/>
                    <a:pt x="10048" y="3917"/>
                  </a:cubicBezTo>
                  <a:cubicBezTo>
                    <a:pt x="10068" y="3900"/>
                    <a:pt x="10089" y="3883"/>
                    <a:pt x="10113" y="3862"/>
                  </a:cubicBezTo>
                  <a:cubicBezTo>
                    <a:pt x="10137" y="3845"/>
                    <a:pt x="10151" y="3828"/>
                    <a:pt x="10171" y="3814"/>
                  </a:cubicBezTo>
                  <a:cubicBezTo>
                    <a:pt x="10192" y="3797"/>
                    <a:pt x="10216" y="3776"/>
                    <a:pt x="10233" y="3759"/>
                  </a:cubicBezTo>
                  <a:cubicBezTo>
                    <a:pt x="10253" y="3739"/>
                    <a:pt x="10270" y="3725"/>
                    <a:pt x="10291" y="3708"/>
                  </a:cubicBezTo>
                  <a:cubicBezTo>
                    <a:pt x="10308" y="3691"/>
                    <a:pt x="10329" y="3670"/>
                    <a:pt x="10349" y="3650"/>
                  </a:cubicBezTo>
                  <a:cubicBezTo>
                    <a:pt x="10370" y="3632"/>
                    <a:pt x="10387" y="3615"/>
                    <a:pt x="10404" y="3598"/>
                  </a:cubicBezTo>
                  <a:cubicBezTo>
                    <a:pt x="10421" y="3581"/>
                    <a:pt x="10442" y="3557"/>
                    <a:pt x="10462" y="3540"/>
                  </a:cubicBezTo>
                  <a:cubicBezTo>
                    <a:pt x="10480" y="3519"/>
                    <a:pt x="10497" y="3502"/>
                    <a:pt x="10514" y="3482"/>
                  </a:cubicBezTo>
                  <a:cubicBezTo>
                    <a:pt x="10531" y="3464"/>
                    <a:pt x="10551" y="3444"/>
                    <a:pt x="10569" y="3423"/>
                  </a:cubicBezTo>
                  <a:cubicBezTo>
                    <a:pt x="10586" y="3403"/>
                    <a:pt x="10599" y="3386"/>
                    <a:pt x="10617" y="3365"/>
                  </a:cubicBezTo>
                  <a:cubicBezTo>
                    <a:pt x="10634" y="3348"/>
                    <a:pt x="10654" y="3324"/>
                    <a:pt x="10671" y="3303"/>
                  </a:cubicBezTo>
                  <a:cubicBezTo>
                    <a:pt x="10689" y="3283"/>
                    <a:pt x="10702" y="3266"/>
                    <a:pt x="10716" y="3245"/>
                  </a:cubicBezTo>
                  <a:cubicBezTo>
                    <a:pt x="10733" y="3225"/>
                    <a:pt x="10750" y="3201"/>
                    <a:pt x="10767" y="3180"/>
                  </a:cubicBezTo>
                  <a:cubicBezTo>
                    <a:pt x="10784" y="3160"/>
                    <a:pt x="10798" y="3139"/>
                    <a:pt x="10812" y="3118"/>
                  </a:cubicBezTo>
                  <a:cubicBezTo>
                    <a:pt x="10826" y="3098"/>
                    <a:pt x="10843" y="3077"/>
                    <a:pt x="10860" y="3053"/>
                  </a:cubicBezTo>
                  <a:cubicBezTo>
                    <a:pt x="10874" y="3033"/>
                    <a:pt x="10887" y="3012"/>
                    <a:pt x="10901" y="2992"/>
                  </a:cubicBezTo>
                  <a:cubicBezTo>
                    <a:pt x="10915" y="2971"/>
                    <a:pt x="10932" y="2947"/>
                    <a:pt x="10946" y="2923"/>
                  </a:cubicBezTo>
                  <a:cubicBezTo>
                    <a:pt x="10956" y="2899"/>
                    <a:pt x="10980" y="2865"/>
                    <a:pt x="10997" y="2837"/>
                  </a:cubicBezTo>
                  <a:cubicBezTo>
                    <a:pt x="11007" y="2820"/>
                    <a:pt x="11018" y="2803"/>
                    <a:pt x="11028" y="2786"/>
                  </a:cubicBezTo>
                  <a:cubicBezTo>
                    <a:pt x="11079" y="2693"/>
                    <a:pt x="11168" y="2621"/>
                    <a:pt x="11271" y="2587"/>
                  </a:cubicBezTo>
                  <a:lnTo>
                    <a:pt x="11275" y="2587"/>
                  </a:lnTo>
                  <a:lnTo>
                    <a:pt x="11768" y="2430"/>
                  </a:lnTo>
                  <a:lnTo>
                    <a:pt x="12244" y="2279"/>
                  </a:lnTo>
                  <a:cubicBezTo>
                    <a:pt x="12491" y="2200"/>
                    <a:pt x="12659" y="1970"/>
                    <a:pt x="12659" y="1710"/>
                  </a:cubicBezTo>
                  <a:lnTo>
                    <a:pt x="12659" y="709"/>
                  </a:lnTo>
                  <a:cubicBezTo>
                    <a:pt x="12659" y="624"/>
                    <a:pt x="12638" y="538"/>
                    <a:pt x="12601" y="463"/>
                  </a:cubicBezTo>
                  <a:cubicBezTo>
                    <a:pt x="12601" y="449"/>
                    <a:pt x="12594" y="435"/>
                    <a:pt x="12587" y="421"/>
                  </a:cubicBezTo>
                  <a:cubicBezTo>
                    <a:pt x="12560" y="374"/>
                    <a:pt x="12529" y="329"/>
                    <a:pt x="12491" y="291"/>
                  </a:cubicBezTo>
                  <a:lnTo>
                    <a:pt x="12488" y="291"/>
                  </a:lnTo>
                  <a:cubicBezTo>
                    <a:pt x="12422" y="223"/>
                    <a:pt x="12340" y="171"/>
                    <a:pt x="12248" y="144"/>
                  </a:cubicBezTo>
                  <a:lnTo>
                    <a:pt x="1180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27"/>
            <p:cNvSpPr/>
            <p:nvPr/>
          </p:nvSpPr>
          <p:spPr>
            <a:xfrm>
              <a:off x="4925303" y="2383705"/>
              <a:ext cx="84636" cy="83143"/>
            </a:xfrm>
            <a:custGeom>
              <a:rect b="b" l="l" r="r" t="t"/>
              <a:pathLst>
                <a:path extrusionOk="0" h="3174" w="3231">
                  <a:moveTo>
                    <a:pt x="2618" y="1"/>
                  </a:moveTo>
                  <a:cubicBezTo>
                    <a:pt x="2122" y="1"/>
                    <a:pt x="1064" y="462"/>
                    <a:pt x="612" y="670"/>
                  </a:cubicBezTo>
                  <a:cubicBezTo>
                    <a:pt x="475" y="728"/>
                    <a:pt x="376" y="851"/>
                    <a:pt x="345" y="999"/>
                  </a:cubicBezTo>
                  <a:cubicBezTo>
                    <a:pt x="1" y="2628"/>
                    <a:pt x="1011" y="3173"/>
                    <a:pt x="1778" y="3173"/>
                  </a:cubicBezTo>
                  <a:cubicBezTo>
                    <a:pt x="2005" y="3173"/>
                    <a:pt x="2210" y="3126"/>
                    <a:pt x="2353" y="3045"/>
                  </a:cubicBezTo>
                  <a:cubicBezTo>
                    <a:pt x="3004" y="2674"/>
                    <a:pt x="3230" y="259"/>
                    <a:pt x="2802" y="36"/>
                  </a:cubicBezTo>
                  <a:cubicBezTo>
                    <a:pt x="2756" y="12"/>
                    <a:pt x="2694" y="1"/>
                    <a:pt x="261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27"/>
            <p:cNvSpPr/>
            <p:nvPr/>
          </p:nvSpPr>
          <p:spPr>
            <a:xfrm>
              <a:off x="4783615" y="2292521"/>
              <a:ext cx="141846" cy="141872"/>
            </a:xfrm>
            <a:custGeom>
              <a:rect b="b" l="l" r="r" t="t"/>
              <a:pathLst>
                <a:path extrusionOk="0" h="5416" w="5415">
                  <a:moveTo>
                    <a:pt x="2707" y="1"/>
                  </a:moveTo>
                  <a:cubicBezTo>
                    <a:pt x="1213" y="1"/>
                    <a:pt x="0" y="1214"/>
                    <a:pt x="0" y="2708"/>
                  </a:cubicBezTo>
                  <a:cubicBezTo>
                    <a:pt x="0" y="4206"/>
                    <a:pt x="1213" y="5415"/>
                    <a:pt x="2707" y="5415"/>
                  </a:cubicBezTo>
                  <a:cubicBezTo>
                    <a:pt x="4202" y="5415"/>
                    <a:pt x="5415" y="4206"/>
                    <a:pt x="5415" y="2708"/>
                  </a:cubicBezTo>
                  <a:cubicBezTo>
                    <a:pt x="5415" y="1214"/>
                    <a:pt x="4202" y="1"/>
                    <a:pt x="270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27"/>
            <p:cNvSpPr/>
            <p:nvPr/>
          </p:nvSpPr>
          <p:spPr>
            <a:xfrm>
              <a:off x="4939082" y="2391904"/>
              <a:ext cx="59987" cy="59148"/>
            </a:xfrm>
            <a:custGeom>
              <a:rect b="b" l="l" r="r" t="t"/>
              <a:pathLst>
                <a:path extrusionOk="0" h="2258" w="2290">
                  <a:moveTo>
                    <a:pt x="2094" y="0"/>
                  </a:moveTo>
                  <a:cubicBezTo>
                    <a:pt x="1796" y="0"/>
                    <a:pt x="1077" y="247"/>
                    <a:pt x="216" y="641"/>
                  </a:cubicBezTo>
                  <a:cubicBezTo>
                    <a:pt x="172" y="662"/>
                    <a:pt x="138" y="699"/>
                    <a:pt x="127" y="751"/>
                  </a:cubicBezTo>
                  <a:cubicBezTo>
                    <a:pt x="0" y="1344"/>
                    <a:pt x="69" y="1823"/>
                    <a:pt x="319" y="2135"/>
                  </a:cubicBezTo>
                  <a:cubicBezTo>
                    <a:pt x="350" y="2173"/>
                    <a:pt x="381" y="2207"/>
                    <a:pt x="419" y="2238"/>
                  </a:cubicBezTo>
                  <a:cubicBezTo>
                    <a:pt x="432" y="2251"/>
                    <a:pt x="449" y="2257"/>
                    <a:pt x="465" y="2257"/>
                  </a:cubicBezTo>
                  <a:cubicBezTo>
                    <a:pt x="497" y="2257"/>
                    <a:pt x="528" y="2236"/>
                    <a:pt x="535" y="2200"/>
                  </a:cubicBezTo>
                  <a:cubicBezTo>
                    <a:pt x="837" y="1015"/>
                    <a:pt x="2290" y="0"/>
                    <a:pt x="2094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27"/>
            <p:cNvSpPr/>
            <p:nvPr/>
          </p:nvSpPr>
          <p:spPr>
            <a:xfrm>
              <a:off x="4805252" y="2314158"/>
              <a:ext cx="126941" cy="119999"/>
            </a:xfrm>
            <a:custGeom>
              <a:rect b="b" l="l" r="r" t="t"/>
              <a:pathLst>
                <a:path extrusionOk="0" h="4581" w="4846">
                  <a:moveTo>
                    <a:pt x="3831" y="1"/>
                  </a:moveTo>
                  <a:lnTo>
                    <a:pt x="0" y="3832"/>
                  </a:lnTo>
                  <a:cubicBezTo>
                    <a:pt x="525" y="4331"/>
                    <a:pt x="1199" y="4581"/>
                    <a:pt x="1872" y="4581"/>
                  </a:cubicBezTo>
                  <a:cubicBezTo>
                    <a:pt x="2565" y="4581"/>
                    <a:pt x="3258" y="4316"/>
                    <a:pt x="3787" y="3787"/>
                  </a:cubicBezTo>
                  <a:cubicBezTo>
                    <a:pt x="4828" y="2746"/>
                    <a:pt x="4846" y="1066"/>
                    <a:pt x="38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27"/>
            <p:cNvSpPr/>
            <p:nvPr/>
          </p:nvSpPr>
          <p:spPr>
            <a:xfrm>
              <a:off x="4832442" y="2322933"/>
              <a:ext cx="44270" cy="81126"/>
            </a:xfrm>
            <a:custGeom>
              <a:rect b="b" l="l" r="r" t="t"/>
              <a:pathLst>
                <a:path extrusionOk="0" h="3097" w="1690">
                  <a:moveTo>
                    <a:pt x="806" y="546"/>
                  </a:moveTo>
                  <a:lnTo>
                    <a:pt x="806" y="1232"/>
                  </a:lnTo>
                  <a:cubicBezTo>
                    <a:pt x="604" y="1156"/>
                    <a:pt x="443" y="1078"/>
                    <a:pt x="443" y="862"/>
                  </a:cubicBezTo>
                  <a:cubicBezTo>
                    <a:pt x="443" y="666"/>
                    <a:pt x="597" y="574"/>
                    <a:pt x="806" y="546"/>
                  </a:cubicBezTo>
                  <a:close/>
                  <a:moveTo>
                    <a:pt x="984" y="1723"/>
                  </a:moveTo>
                  <a:lnTo>
                    <a:pt x="984" y="1723"/>
                  </a:lnTo>
                  <a:cubicBezTo>
                    <a:pt x="1167" y="1802"/>
                    <a:pt x="1313" y="1908"/>
                    <a:pt x="1316" y="2143"/>
                  </a:cubicBezTo>
                  <a:cubicBezTo>
                    <a:pt x="1316" y="2359"/>
                    <a:pt x="1186" y="2479"/>
                    <a:pt x="984" y="2517"/>
                  </a:cubicBezTo>
                  <a:lnTo>
                    <a:pt x="984" y="1723"/>
                  </a:lnTo>
                  <a:close/>
                  <a:moveTo>
                    <a:pt x="882" y="1"/>
                  </a:moveTo>
                  <a:cubicBezTo>
                    <a:pt x="833" y="1"/>
                    <a:pt x="792" y="37"/>
                    <a:pt x="785" y="87"/>
                  </a:cubicBezTo>
                  <a:lnTo>
                    <a:pt x="785" y="197"/>
                  </a:lnTo>
                  <a:cubicBezTo>
                    <a:pt x="425" y="235"/>
                    <a:pt x="66" y="423"/>
                    <a:pt x="66" y="899"/>
                  </a:cubicBezTo>
                  <a:cubicBezTo>
                    <a:pt x="66" y="1383"/>
                    <a:pt x="443" y="1516"/>
                    <a:pt x="785" y="1640"/>
                  </a:cubicBezTo>
                  <a:lnTo>
                    <a:pt x="785" y="2527"/>
                  </a:lnTo>
                  <a:cubicBezTo>
                    <a:pt x="398" y="2496"/>
                    <a:pt x="299" y="2232"/>
                    <a:pt x="172" y="2232"/>
                  </a:cubicBezTo>
                  <a:cubicBezTo>
                    <a:pt x="79" y="2232"/>
                    <a:pt x="0" y="2356"/>
                    <a:pt x="0" y="2445"/>
                  </a:cubicBezTo>
                  <a:cubicBezTo>
                    <a:pt x="0" y="2630"/>
                    <a:pt x="316" y="2884"/>
                    <a:pt x="785" y="2890"/>
                  </a:cubicBezTo>
                  <a:lnTo>
                    <a:pt x="782" y="2890"/>
                  </a:lnTo>
                  <a:lnTo>
                    <a:pt x="782" y="3010"/>
                  </a:lnTo>
                  <a:cubicBezTo>
                    <a:pt x="792" y="3060"/>
                    <a:pt x="836" y="3096"/>
                    <a:pt x="885" y="3096"/>
                  </a:cubicBezTo>
                  <a:cubicBezTo>
                    <a:pt x="887" y="3096"/>
                    <a:pt x="889" y="3096"/>
                    <a:pt x="891" y="3096"/>
                  </a:cubicBezTo>
                  <a:cubicBezTo>
                    <a:pt x="950" y="3096"/>
                    <a:pt x="1005" y="3055"/>
                    <a:pt x="1005" y="3010"/>
                  </a:cubicBezTo>
                  <a:lnTo>
                    <a:pt x="1005" y="2880"/>
                  </a:lnTo>
                  <a:cubicBezTo>
                    <a:pt x="1412" y="2825"/>
                    <a:pt x="1690" y="2568"/>
                    <a:pt x="1690" y="2102"/>
                  </a:cubicBezTo>
                  <a:cubicBezTo>
                    <a:pt x="1690" y="1588"/>
                    <a:pt x="1333" y="1424"/>
                    <a:pt x="1005" y="1304"/>
                  </a:cubicBezTo>
                  <a:lnTo>
                    <a:pt x="1005" y="536"/>
                  </a:lnTo>
                  <a:cubicBezTo>
                    <a:pt x="1272" y="553"/>
                    <a:pt x="1368" y="677"/>
                    <a:pt x="1460" y="677"/>
                  </a:cubicBezTo>
                  <a:cubicBezTo>
                    <a:pt x="1573" y="677"/>
                    <a:pt x="1625" y="533"/>
                    <a:pt x="1625" y="461"/>
                  </a:cubicBezTo>
                  <a:cubicBezTo>
                    <a:pt x="1625" y="276"/>
                    <a:pt x="1265" y="197"/>
                    <a:pt x="1008" y="190"/>
                  </a:cubicBezTo>
                  <a:lnTo>
                    <a:pt x="1008" y="87"/>
                  </a:lnTo>
                  <a:cubicBezTo>
                    <a:pt x="1008" y="43"/>
                    <a:pt x="950" y="2"/>
                    <a:pt x="895" y="2"/>
                  </a:cubicBezTo>
                  <a:cubicBezTo>
                    <a:pt x="891" y="1"/>
                    <a:pt x="886" y="1"/>
                    <a:pt x="88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27"/>
            <p:cNvSpPr/>
            <p:nvPr/>
          </p:nvSpPr>
          <p:spPr>
            <a:xfrm>
              <a:off x="4967818" y="2486756"/>
              <a:ext cx="36725" cy="23916"/>
            </a:xfrm>
            <a:custGeom>
              <a:rect b="b" l="l" r="r" t="t"/>
              <a:pathLst>
                <a:path extrusionOk="0" h="913" w="1402">
                  <a:moveTo>
                    <a:pt x="214" y="1"/>
                  </a:moveTo>
                  <a:cubicBezTo>
                    <a:pt x="107" y="1"/>
                    <a:pt x="0" y="72"/>
                    <a:pt x="0" y="214"/>
                  </a:cubicBezTo>
                  <a:cubicBezTo>
                    <a:pt x="0" y="601"/>
                    <a:pt x="312" y="913"/>
                    <a:pt x="699" y="913"/>
                  </a:cubicBezTo>
                  <a:cubicBezTo>
                    <a:pt x="1086" y="913"/>
                    <a:pt x="1402" y="601"/>
                    <a:pt x="1402" y="214"/>
                  </a:cubicBezTo>
                  <a:cubicBezTo>
                    <a:pt x="1402" y="72"/>
                    <a:pt x="1295" y="1"/>
                    <a:pt x="1187" y="1"/>
                  </a:cubicBezTo>
                  <a:cubicBezTo>
                    <a:pt x="1080" y="1"/>
                    <a:pt x="973" y="72"/>
                    <a:pt x="973" y="214"/>
                  </a:cubicBezTo>
                  <a:cubicBezTo>
                    <a:pt x="966" y="358"/>
                    <a:pt x="846" y="474"/>
                    <a:pt x="699" y="474"/>
                  </a:cubicBezTo>
                  <a:cubicBezTo>
                    <a:pt x="555" y="474"/>
                    <a:pt x="435" y="358"/>
                    <a:pt x="428" y="214"/>
                  </a:cubicBezTo>
                  <a:cubicBezTo>
                    <a:pt x="428" y="72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27"/>
            <p:cNvSpPr/>
            <p:nvPr/>
          </p:nvSpPr>
          <p:spPr>
            <a:xfrm>
              <a:off x="4680930" y="2286941"/>
              <a:ext cx="385381" cy="377601"/>
            </a:xfrm>
            <a:custGeom>
              <a:rect b="b" l="l" r="r" t="t"/>
              <a:pathLst>
                <a:path extrusionOk="0" h="14415" w="14712">
                  <a:moveTo>
                    <a:pt x="11953" y="3905"/>
                  </a:moveTo>
                  <a:cubicBezTo>
                    <a:pt x="11977" y="3905"/>
                    <a:pt x="12004" y="3908"/>
                    <a:pt x="12028" y="3915"/>
                  </a:cubicBezTo>
                  <a:cubicBezTo>
                    <a:pt x="12097" y="3990"/>
                    <a:pt x="12186" y="4408"/>
                    <a:pt x="12103" y="5118"/>
                  </a:cubicBezTo>
                  <a:cubicBezTo>
                    <a:pt x="12021" y="5824"/>
                    <a:pt x="11802" y="6427"/>
                    <a:pt x="11579" y="6553"/>
                  </a:cubicBezTo>
                  <a:cubicBezTo>
                    <a:pt x="11469" y="6614"/>
                    <a:pt x="11298" y="6655"/>
                    <a:pt x="11104" y="6655"/>
                  </a:cubicBezTo>
                  <a:cubicBezTo>
                    <a:pt x="10849" y="6655"/>
                    <a:pt x="10555" y="6585"/>
                    <a:pt x="10308" y="6403"/>
                  </a:cubicBezTo>
                  <a:cubicBezTo>
                    <a:pt x="9869" y="6081"/>
                    <a:pt x="9722" y="5505"/>
                    <a:pt x="9886" y="4737"/>
                  </a:cubicBezTo>
                  <a:cubicBezTo>
                    <a:pt x="9903" y="4655"/>
                    <a:pt x="9958" y="4590"/>
                    <a:pt x="10030" y="4556"/>
                  </a:cubicBezTo>
                  <a:cubicBezTo>
                    <a:pt x="11103" y="4066"/>
                    <a:pt x="11723" y="3905"/>
                    <a:pt x="11953" y="3905"/>
                  </a:cubicBezTo>
                  <a:close/>
                  <a:moveTo>
                    <a:pt x="813" y="7236"/>
                  </a:moveTo>
                  <a:cubicBezTo>
                    <a:pt x="816" y="7236"/>
                    <a:pt x="821" y="7237"/>
                    <a:pt x="826" y="7239"/>
                  </a:cubicBezTo>
                  <a:cubicBezTo>
                    <a:pt x="922" y="7249"/>
                    <a:pt x="1062" y="7359"/>
                    <a:pt x="1134" y="7540"/>
                  </a:cubicBezTo>
                  <a:cubicBezTo>
                    <a:pt x="1158" y="7605"/>
                    <a:pt x="1172" y="7674"/>
                    <a:pt x="1175" y="7743"/>
                  </a:cubicBezTo>
                  <a:cubicBezTo>
                    <a:pt x="881" y="7688"/>
                    <a:pt x="651" y="7599"/>
                    <a:pt x="603" y="7496"/>
                  </a:cubicBezTo>
                  <a:cubicBezTo>
                    <a:pt x="579" y="7448"/>
                    <a:pt x="631" y="7369"/>
                    <a:pt x="665" y="7324"/>
                  </a:cubicBezTo>
                  <a:cubicBezTo>
                    <a:pt x="720" y="7253"/>
                    <a:pt x="768" y="7239"/>
                    <a:pt x="802" y="7239"/>
                  </a:cubicBezTo>
                  <a:cubicBezTo>
                    <a:pt x="805" y="7237"/>
                    <a:pt x="809" y="7236"/>
                    <a:pt x="813" y="7236"/>
                  </a:cubicBezTo>
                  <a:close/>
                  <a:moveTo>
                    <a:pt x="6624" y="0"/>
                  </a:moveTo>
                  <a:cubicBezTo>
                    <a:pt x="5931" y="0"/>
                    <a:pt x="5231" y="245"/>
                    <a:pt x="4664" y="762"/>
                  </a:cubicBezTo>
                  <a:cubicBezTo>
                    <a:pt x="3232" y="2064"/>
                    <a:pt x="3441" y="4371"/>
                    <a:pt x="5079" y="5399"/>
                  </a:cubicBezTo>
                  <a:cubicBezTo>
                    <a:pt x="4945" y="5433"/>
                    <a:pt x="4815" y="5471"/>
                    <a:pt x="4681" y="5515"/>
                  </a:cubicBezTo>
                  <a:cubicBezTo>
                    <a:pt x="4444" y="5602"/>
                    <a:pt x="4530" y="5933"/>
                    <a:pt x="4749" y="5933"/>
                  </a:cubicBezTo>
                  <a:cubicBezTo>
                    <a:pt x="4771" y="5933"/>
                    <a:pt x="4794" y="5930"/>
                    <a:pt x="4818" y="5923"/>
                  </a:cubicBezTo>
                  <a:cubicBezTo>
                    <a:pt x="5406" y="5728"/>
                    <a:pt x="6017" y="5630"/>
                    <a:pt x="6629" y="5630"/>
                  </a:cubicBezTo>
                  <a:cubicBezTo>
                    <a:pt x="7241" y="5630"/>
                    <a:pt x="7853" y="5728"/>
                    <a:pt x="8440" y="5923"/>
                  </a:cubicBezTo>
                  <a:cubicBezTo>
                    <a:pt x="8464" y="5930"/>
                    <a:pt x="8487" y="5933"/>
                    <a:pt x="8508" y="5933"/>
                  </a:cubicBezTo>
                  <a:cubicBezTo>
                    <a:pt x="8724" y="5933"/>
                    <a:pt x="8811" y="5602"/>
                    <a:pt x="8574" y="5515"/>
                  </a:cubicBezTo>
                  <a:cubicBezTo>
                    <a:pt x="8444" y="5471"/>
                    <a:pt x="8313" y="5433"/>
                    <a:pt x="8180" y="5399"/>
                  </a:cubicBezTo>
                  <a:cubicBezTo>
                    <a:pt x="8533" y="5176"/>
                    <a:pt x="8838" y="4881"/>
                    <a:pt x="9067" y="4528"/>
                  </a:cubicBezTo>
                  <a:cubicBezTo>
                    <a:pt x="9126" y="4542"/>
                    <a:pt x="9184" y="4552"/>
                    <a:pt x="9242" y="4566"/>
                  </a:cubicBezTo>
                  <a:cubicBezTo>
                    <a:pt x="9321" y="4583"/>
                    <a:pt x="9396" y="4600"/>
                    <a:pt x="9472" y="4621"/>
                  </a:cubicBezTo>
                  <a:cubicBezTo>
                    <a:pt x="9468" y="4628"/>
                    <a:pt x="9468" y="4638"/>
                    <a:pt x="9465" y="4648"/>
                  </a:cubicBezTo>
                  <a:cubicBezTo>
                    <a:pt x="9362" y="5142"/>
                    <a:pt x="9365" y="5580"/>
                    <a:pt x="9485" y="5950"/>
                  </a:cubicBezTo>
                  <a:cubicBezTo>
                    <a:pt x="9581" y="6269"/>
                    <a:pt x="9784" y="6550"/>
                    <a:pt x="10051" y="6749"/>
                  </a:cubicBezTo>
                  <a:cubicBezTo>
                    <a:pt x="10355" y="6965"/>
                    <a:pt x="10719" y="7081"/>
                    <a:pt x="11090" y="7081"/>
                  </a:cubicBezTo>
                  <a:cubicBezTo>
                    <a:pt x="11095" y="7081"/>
                    <a:pt x="11101" y="7081"/>
                    <a:pt x="11106" y="7081"/>
                  </a:cubicBezTo>
                  <a:cubicBezTo>
                    <a:pt x="11119" y="7082"/>
                    <a:pt x="11133" y="7082"/>
                    <a:pt x="11146" y="7082"/>
                  </a:cubicBezTo>
                  <a:cubicBezTo>
                    <a:pt x="11369" y="7082"/>
                    <a:pt x="11591" y="7027"/>
                    <a:pt x="11788" y="6924"/>
                  </a:cubicBezTo>
                  <a:cubicBezTo>
                    <a:pt x="11990" y="6810"/>
                    <a:pt x="12158" y="6571"/>
                    <a:pt x="12292" y="6211"/>
                  </a:cubicBezTo>
                  <a:cubicBezTo>
                    <a:pt x="12354" y="6283"/>
                    <a:pt x="12412" y="6355"/>
                    <a:pt x="12467" y="6430"/>
                  </a:cubicBezTo>
                  <a:cubicBezTo>
                    <a:pt x="12689" y="6735"/>
                    <a:pt x="12861" y="7074"/>
                    <a:pt x="12974" y="7434"/>
                  </a:cubicBezTo>
                  <a:cubicBezTo>
                    <a:pt x="13039" y="7643"/>
                    <a:pt x="13203" y="7811"/>
                    <a:pt x="13416" y="7876"/>
                  </a:cubicBezTo>
                  <a:lnTo>
                    <a:pt x="14019" y="8072"/>
                  </a:lnTo>
                  <a:cubicBezTo>
                    <a:pt x="14173" y="8120"/>
                    <a:pt x="14283" y="8267"/>
                    <a:pt x="14283" y="8431"/>
                  </a:cubicBezTo>
                  <a:lnTo>
                    <a:pt x="14283" y="9432"/>
                  </a:lnTo>
                  <a:cubicBezTo>
                    <a:pt x="14283" y="9596"/>
                    <a:pt x="14173" y="9744"/>
                    <a:pt x="14019" y="9792"/>
                  </a:cubicBezTo>
                  <a:lnTo>
                    <a:pt x="13046" y="10104"/>
                  </a:lnTo>
                  <a:cubicBezTo>
                    <a:pt x="12892" y="10155"/>
                    <a:pt x="12758" y="10261"/>
                    <a:pt x="12676" y="10405"/>
                  </a:cubicBezTo>
                  <a:cubicBezTo>
                    <a:pt x="12295" y="11063"/>
                    <a:pt x="11696" y="11608"/>
                    <a:pt x="10894" y="12026"/>
                  </a:cubicBezTo>
                  <a:cubicBezTo>
                    <a:pt x="10801" y="12074"/>
                    <a:pt x="10736" y="12160"/>
                    <a:pt x="10719" y="12262"/>
                  </a:cubicBezTo>
                  <a:lnTo>
                    <a:pt x="10407" y="13907"/>
                  </a:lnTo>
                  <a:cubicBezTo>
                    <a:pt x="10397" y="13952"/>
                    <a:pt x="10359" y="13986"/>
                    <a:pt x="10311" y="13986"/>
                  </a:cubicBezTo>
                  <a:lnTo>
                    <a:pt x="9300" y="13986"/>
                  </a:lnTo>
                  <a:cubicBezTo>
                    <a:pt x="9256" y="13986"/>
                    <a:pt x="9215" y="13952"/>
                    <a:pt x="9208" y="13907"/>
                  </a:cubicBezTo>
                  <a:lnTo>
                    <a:pt x="9036" y="12999"/>
                  </a:lnTo>
                  <a:cubicBezTo>
                    <a:pt x="9006" y="12837"/>
                    <a:pt x="8868" y="12724"/>
                    <a:pt x="8710" y="12724"/>
                  </a:cubicBezTo>
                  <a:cubicBezTo>
                    <a:pt x="8691" y="12724"/>
                    <a:pt x="8672" y="12725"/>
                    <a:pt x="8653" y="12729"/>
                  </a:cubicBezTo>
                  <a:cubicBezTo>
                    <a:pt x="8211" y="12794"/>
                    <a:pt x="7765" y="12828"/>
                    <a:pt x="7320" y="12828"/>
                  </a:cubicBezTo>
                  <a:cubicBezTo>
                    <a:pt x="6991" y="12828"/>
                    <a:pt x="6665" y="12807"/>
                    <a:pt x="6340" y="12770"/>
                  </a:cubicBezTo>
                  <a:cubicBezTo>
                    <a:pt x="6328" y="12769"/>
                    <a:pt x="6316" y="12768"/>
                    <a:pt x="6305" y="12768"/>
                  </a:cubicBezTo>
                  <a:cubicBezTo>
                    <a:pt x="6141" y="12768"/>
                    <a:pt x="5998" y="12880"/>
                    <a:pt x="5970" y="13044"/>
                  </a:cubicBezTo>
                  <a:lnTo>
                    <a:pt x="5805" y="13907"/>
                  </a:lnTo>
                  <a:cubicBezTo>
                    <a:pt x="5795" y="13952"/>
                    <a:pt x="5757" y="13986"/>
                    <a:pt x="5709" y="13986"/>
                  </a:cubicBezTo>
                  <a:lnTo>
                    <a:pt x="4698" y="13986"/>
                  </a:lnTo>
                  <a:cubicBezTo>
                    <a:pt x="4654" y="13986"/>
                    <a:pt x="4613" y="13952"/>
                    <a:pt x="4606" y="13907"/>
                  </a:cubicBezTo>
                  <a:lnTo>
                    <a:pt x="4304" y="12352"/>
                  </a:lnTo>
                  <a:cubicBezTo>
                    <a:pt x="4287" y="12252"/>
                    <a:pt x="4222" y="12167"/>
                    <a:pt x="4133" y="12119"/>
                  </a:cubicBezTo>
                  <a:cubicBezTo>
                    <a:pt x="2765" y="11389"/>
                    <a:pt x="2046" y="10172"/>
                    <a:pt x="2046" y="8596"/>
                  </a:cubicBezTo>
                  <a:cubicBezTo>
                    <a:pt x="2046" y="7801"/>
                    <a:pt x="2221" y="7095"/>
                    <a:pt x="2563" y="6502"/>
                  </a:cubicBezTo>
                  <a:cubicBezTo>
                    <a:pt x="2882" y="5950"/>
                    <a:pt x="3351" y="5495"/>
                    <a:pt x="3955" y="5145"/>
                  </a:cubicBezTo>
                  <a:cubicBezTo>
                    <a:pt x="4150" y="5020"/>
                    <a:pt x="4033" y="4748"/>
                    <a:pt x="3843" y="4748"/>
                  </a:cubicBezTo>
                  <a:cubicBezTo>
                    <a:pt x="3810" y="4748"/>
                    <a:pt x="3775" y="4756"/>
                    <a:pt x="3739" y="4775"/>
                  </a:cubicBezTo>
                  <a:cubicBezTo>
                    <a:pt x="2570" y="5450"/>
                    <a:pt x="1868" y="6495"/>
                    <a:pt x="1672" y="7818"/>
                  </a:cubicBezTo>
                  <a:lnTo>
                    <a:pt x="1611" y="7811"/>
                  </a:lnTo>
                  <a:cubicBezTo>
                    <a:pt x="1614" y="7667"/>
                    <a:pt x="1587" y="7520"/>
                    <a:pt x="1532" y="7383"/>
                  </a:cubicBezTo>
                  <a:cubicBezTo>
                    <a:pt x="1408" y="7074"/>
                    <a:pt x="1151" y="6852"/>
                    <a:pt x="881" y="6817"/>
                  </a:cubicBezTo>
                  <a:cubicBezTo>
                    <a:pt x="854" y="6813"/>
                    <a:pt x="827" y="6811"/>
                    <a:pt x="800" y="6811"/>
                  </a:cubicBezTo>
                  <a:cubicBezTo>
                    <a:pt x="618" y="6811"/>
                    <a:pt x="448" y="6903"/>
                    <a:pt x="326" y="7064"/>
                  </a:cubicBezTo>
                  <a:cubicBezTo>
                    <a:pt x="120" y="7335"/>
                    <a:pt x="154" y="7547"/>
                    <a:pt x="219" y="7681"/>
                  </a:cubicBezTo>
                  <a:cubicBezTo>
                    <a:pt x="326" y="7904"/>
                    <a:pt x="603" y="8058"/>
                    <a:pt x="1062" y="8157"/>
                  </a:cubicBezTo>
                  <a:cubicBezTo>
                    <a:pt x="1049" y="8178"/>
                    <a:pt x="1035" y="8195"/>
                    <a:pt x="1021" y="8215"/>
                  </a:cubicBezTo>
                  <a:cubicBezTo>
                    <a:pt x="747" y="8558"/>
                    <a:pt x="428" y="8630"/>
                    <a:pt x="219" y="8637"/>
                  </a:cubicBezTo>
                  <a:cubicBezTo>
                    <a:pt x="99" y="8640"/>
                    <a:pt x="0" y="8740"/>
                    <a:pt x="0" y="8863"/>
                  </a:cubicBezTo>
                  <a:cubicBezTo>
                    <a:pt x="0" y="8983"/>
                    <a:pt x="96" y="9079"/>
                    <a:pt x="216" y="9086"/>
                  </a:cubicBezTo>
                  <a:lnTo>
                    <a:pt x="264" y="9086"/>
                  </a:lnTo>
                  <a:cubicBezTo>
                    <a:pt x="524" y="9086"/>
                    <a:pt x="949" y="8990"/>
                    <a:pt x="1354" y="8479"/>
                  </a:cubicBezTo>
                  <a:cubicBezTo>
                    <a:pt x="1415" y="8404"/>
                    <a:pt x="1467" y="8318"/>
                    <a:pt x="1511" y="8226"/>
                  </a:cubicBezTo>
                  <a:cubicBezTo>
                    <a:pt x="1549" y="8233"/>
                    <a:pt x="1590" y="8236"/>
                    <a:pt x="1628" y="8239"/>
                  </a:cubicBezTo>
                  <a:cubicBezTo>
                    <a:pt x="1617" y="8356"/>
                    <a:pt x="1614" y="8472"/>
                    <a:pt x="1614" y="8592"/>
                  </a:cubicBezTo>
                  <a:cubicBezTo>
                    <a:pt x="1614" y="9483"/>
                    <a:pt x="1830" y="10278"/>
                    <a:pt x="2248" y="10953"/>
                  </a:cubicBezTo>
                  <a:cubicBezTo>
                    <a:pt x="2632" y="11577"/>
                    <a:pt x="3187" y="12088"/>
                    <a:pt x="3893" y="12472"/>
                  </a:cubicBezTo>
                  <a:lnTo>
                    <a:pt x="4181" y="13986"/>
                  </a:lnTo>
                  <a:cubicBezTo>
                    <a:pt x="4229" y="14233"/>
                    <a:pt x="4445" y="14411"/>
                    <a:pt x="4695" y="14415"/>
                  </a:cubicBezTo>
                  <a:lnTo>
                    <a:pt x="5713" y="14415"/>
                  </a:lnTo>
                  <a:cubicBezTo>
                    <a:pt x="5963" y="14411"/>
                    <a:pt x="6179" y="14233"/>
                    <a:pt x="6227" y="13986"/>
                  </a:cubicBezTo>
                  <a:lnTo>
                    <a:pt x="6374" y="13201"/>
                  </a:lnTo>
                  <a:cubicBezTo>
                    <a:pt x="6686" y="13236"/>
                    <a:pt x="7004" y="13253"/>
                    <a:pt x="7320" y="13253"/>
                  </a:cubicBezTo>
                  <a:cubicBezTo>
                    <a:pt x="7758" y="13253"/>
                    <a:pt x="8197" y="13222"/>
                    <a:pt x="8632" y="13160"/>
                  </a:cubicBezTo>
                  <a:lnTo>
                    <a:pt x="8786" y="13986"/>
                  </a:lnTo>
                  <a:cubicBezTo>
                    <a:pt x="8834" y="14233"/>
                    <a:pt x="9050" y="14411"/>
                    <a:pt x="9300" y="14415"/>
                  </a:cubicBezTo>
                  <a:lnTo>
                    <a:pt x="10311" y="14415"/>
                  </a:lnTo>
                  <a:cubicBezTo>
                    <a:pt x="10565" y="14411"/>
                    <a:pt x="10781" y="14233"/>
                    <a:pt x="10825" y="13986"/>
                  </a:cubicBezTo>
                  <a:lnTo>
                    <a:pt x="11130" y="12382"/>
                  </a:lnTo>
                  <a:cubicBezTo>
                    <a:pt x="11987" y="11930"/>
                    <a:pt x="12628" y="11334"/>
                    <a:pt x="13046" y="10614"/>
                  </a:cubicBezTo>
                  <a:cubicBezTo>
                    <a:pt x="13073" y="10566"/>
                    <a:pt x="13118" y="10529"/>
                    <a:pt x="13173" y="10508"/>
                  </a:cubicBezTo>
                  <a:lnTo>
                    <a:pt x="14149" y="10203"/>
                  </a:lnTo>
                  <a:cubicBezTo>
                    <a:pt x="14485" y="10093"/>
                    <a:pt x="14711" y="9782"/>
                    <a:pt x="14711" y="9432"/>
                  </a:cubicBezTo>
                  <a:lnTo>
                    <a:pt x="14711" y="8431"/>
                  </a:lnTo>
                  <a:cubicBezTo>
                    <a:pt x="14711" y="8082"/>
                    <a:pt x="14485" y="7770"/>
                    <a:pt x="14149" y="7664"/>
                  </a:cubicBezTo>
                  <a:lnTo>
                    <a:pt x="13546" y="7468"/>
                  </a:lnTo>
                  <a:cubicBezTo>
                    <a:pt x="13467" y="7444"/>
                    <a:pt x="13409" y="7383"/>
                    <a:pt x="13385" y="7304"/>
                  </a:cubicBezTo>
                  <a:cubicBezTo>
                    <a:pt x="13258" y="6900"/>
                    <a:pt x="13063" y="6519"/>
                    <a:pt x="12813" y="6177"/>
                  </a:cubicBezTo>
                  <a:cubicBezTo>
                    <a:pt x="12700" y="6019"/>
                    <a:pt x="12570" y="5868"/>
                    <a:pt x="12432" y="5728"/>
                  </a:cubicBezTo>
                  <a:cubicBezTo>
                    <a:pt x="12525" y="5330"/>
                    <a:pt x="12570" y="4926"/>
                    <a:pt x="12566" y="4518"/>
                  </a:cubicBezTo>
                  <a:cubicBezTo>
                    <a:pt x="12556" y="3970"/>
                    <a:pt x="12446" y="3651"/>
                    <a:pt x="12230" y="3538"/>
                  </a:cubicBezTo>
                  <a:cubicBezTo>
                    <a:pt x="12189" y="3516"/>
                    <a:pt x="12119" y="3479"/>
                    <a:pt x="11962" y="3479"/>
                  </a:cubicBezTo>
                  <a:cubicBezTo>
                    <a:pt x="11673" y="3479"/>
                    <a:pt x="11090" y="3603"/>
                    <a:pt x="9852" y="4168"/>
                  </a:cubicBezTo>
                  <a:cubicBezTo>
                    <a:pt x="9808" y="4189"/>
                    <a:pt x="9766" y="4213"/>
                    <a:pt x="9725" y="4244"/>
                  </a:cubicBezTo>
                  <a:cubicBezTo>
                    <a:pt x="9595" y="4210"/>
                    <a:pt x="9465" y="4175"/>
                    <a:pt x="9331" y="4148"/>
                  </a:cubicBezTo>
                  <a:lnTo>
                    <a:pt x="9283" y="4138"/>
                  </a:lnTo>
                  <a:cubicBezTo>
                    <a:pt x="9441" y="3795"/>
                    <a:pt x="9530" y="3428"/>
                    <a:pt x="9547" y="3055"/>
                  </a:cubicBezTo>
                  <a:cubicBezTo>
                    <a:pt x="9552" y="2906"/>
                    <a:pt x="9441" y="2830"/>
                    <a:pt x="9330" y="2830"/>
                  </a:cubicBezTo>
                  <a:cubicBezTo>
                    <a:pt x="9226" y="2830"/>
                    <a:pt x="9124" y="2897"/>
                    <a:pt x="9119" y="3034"/>
                  </a:cubicBezTo>
                  <a:cubicBezTo>
                    <a:pt x="9074" y="4035"/>
                    <a:pt x="8430" y="4915"/>
                    <a:pt x="7491" y="5262"/>
                  </a:cubicBezTo>
                  <a:cubicBezTo>
                    <a:pt x="7205" y="5222"/>
                    <a:pt x="6917" y="5202"/>
                    <a:pt x="6629" y="5202"/>
                  </a:cubicBezTo>
                  <a:cubicBezTo>
                    <a:pt x="6341" y="5202"/>
                    <a:pt x="6053" y="5222"/>
                    <a:pt x="5767" y="5262"/>
                  </a:cubicBezTo>
                  <a:cubicBezTo>
                    <a:pt x="4119" y="4652"/>
                    <a:pt x="3602" y="2575"/>
                    <a:pt x="4774" y="1262"/>
                  </a:cubicBezTo>
                  <a:cubicBezTo>
                    <a:pt x="5276" y="700"/>
                    <a:pt x="5954" y="431"/>
                    <a:pt x="6627" y="431"/>
                  </a:cubicBezTo>
                  <a:cubicBezTo>
                    <a:pt x="7521" y="431"/>
                    <a:pt x="8405" y="905"/>
                    <a:pt x="8855" y="1801"/>
                  </a:cubicBezTo>
                  <a:cubicBezTo>
                    <a:pt x="8899" y="1881"/>
                    <a:pt x="8969" y="1914"/>
                    <a:pt x="9038" y="1914"/>
                  </a:cubicBezTo>
                  <a:cubicBezTo>
                    <a:pt x="9178" y="1914"/>
                    <a:pt x="9317" y="1776"/>
                    <a:pt x="9239" y="1609"/>
                  </a:cubicBezTo>
                  <a:cubicBezTo>
                    <a:pt x="8714" y="567"/>
                    <a:pt x="7678" y="0"/>
                    <a:pt x="66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25" name="Google Shape;3325;p27"/>
          <p:cNvGrpSpPr/>
          <p:nvPr/>
        </p:nvGrpSpPr>
        <p:grpSpPr>
          <a:xfrm>
            <a:off x="5769778" y="2292101"/>
            <a:ext cx="374877" cy="367044"/>
            <a:chOff x="5769778" y="2292101"/>
            <a:chExt cx="374877" cy="367044"/>
          </a:xfrm>
        </p:grpSpPr>
        <p:sp>
          <p:nvSpPr>
            <p:cNvPr id="3326" name="Google Shape;3326;p27"/>
            <p:cNvSpPr/>
            <p:nvPr/>
          </p:nvSpPr>
          <p:spPr>
            <a:xfrm>
              <a:off x="5783687" y="2297917"/>
              <a:ext cx="355571" cy="355676"/>
            </a:xfrm>
            <a:custGeom>
              <a:rect b="b" l="l" r="r" t="t"/>
              <a:pathLst>
                <a:path extrusionOk="0" h="13578" w="13574">
                  <a:moveTo>
                    <a:pt x="6785" y="1"/>
                  </a:moveTo>
                  <a:cubicBezTo>
                    <a:pt x="3036" y="1"/>
                    <a:pt x="0" y="3040"/>
                    <a:pt x="0" y="6789"/>
                  </a:cubicBezTo>
                  <a:cubicBezTo>
                    <a:pt x="0" y="10538"/>
                    <a:pt x="3036" y="13577"/>
                    <a:pt x="6785" y="13577"/>
                  </a:cubicBezTo>
                  <a:cubicBezTo>
                    <a:pt x="10534" y="13577"/>
                    <a:pt x="13574" y="10538"/>
                    <a:pt x="13574" y="6789"/>
                  </a:cubicBezTo>
                  <a:cubicBezTo>
                    <a:pt x="13574" y="3040"/>
                    <a:pt x="10534" y="1"/>
                    <a:pt x="6785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27"/>
            <p:cNvSpPr/>
            <p:nvPr/>
          </p:nvSpPr>
          <p:spPr>
            <a:xfrm>
              <a:off x="5810328" y="2324583"/>
              <a:ext cx="302264" cy="302343"/>
            </a:xfrm>
            <a:custGeom>
              <a:rect b="b" l="l" r="r" t="t"/>
              <a:pathLst>
                <a:path extrusionOk="0" h="11542" w="11539">
                  <a:moveTo>
                    <a:pt x="5768" y="0"/>
                  </a:moveTo>
                  <a:cubicBezTo>
                    <a:pt x="2585" y="0"/>
                    <a:pt x="1" y="2584"/>
                    <a:pt x="1" y="5771"/>
                  </a:cubicBezTo>
                  <a:cubicBezTo>
                    <a:pt x="1" y="8958"/>
                    <a:pt x="2585" y="11542"/>
                    <a:pt x="5768" y="11542"/>
                  </a:cubicBezTo>
                  <a:cubicBezTo>
                    <a:pt x="8955" y="11542"/>
                    <a:pt x="11539" y="8958"/>
                    <a:pt x="11539" y="5771"/>
                  </a:cubicBezTo>
                  <a:cubicBezTo>
                    <a:pt x="11539" y="2584"/>
                    <a:pt x="8955" y="0"/>
                    <a:pt x="5768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27"/>
            <p:cNvSpPr/>
            <p:nvPr/>
          </p:nvSpPr>
          <p:spPr>
            <a:xfrm>
              <a:off x="5769778" y="2292101"/>
              <a:ext cx="374877" cy="367044"/>
            </a:xfrm>
            <a:custGeom>
              <a:rect b="b" l="l" r="r" t="t"/>
              <a:pathLst>
                <a:path extrusionOk="0" h="14012" w="14311">
                  <a:moveTo>
                    <a:pt x="7316" y="1"/>
                  </a:moveTo>
                  <a:cubicBezTo>
                    <a:pt x="7002" y="1"/>
                    <a:pt x="6686" y="22"/>
                    <a:pt x="6367" y="65"/>
                  </a:cubicBezTo>
                  <a:cubicBezTo>
                    <a:pt x="2656" y="565"/>
                    <a:pt x="0" y="3899"/>
                    <a:pt x="336" y="7631"/>
                  </a:cubicBezTo>
                  <a:cubicBezTo>
                    <a:pt x="659" y="11259"/>
                    <a:pt x="3699" y="14012"/>
                    <a:pt x="7305" y="14012"/>
                  </a:cubicBezTo>
                  <a:cubicBezTo>
                    <a:pt x="7409" y="14012"/>
                    <a:pt x="7513" y="14010"/>
                    <a:pt x="7618" y="14005"/>
                  </a:cubicBezTo>
                  <a:cubicBezTo>
                    <a:pt x="11360" y="13841"/>
                    <a:pt x="14307" y="10756"/>
                    <a:pt x="14310" y="7011"/>
                  </a:cubicBezTo>
                  <a:cubicBezTo>
                    <a:pt x="14310" y="6888"/>
                    <a:pt x="14307" y="6761"/>
                    <a:pt x="14300" y="6637"/>
                  </a:cubicBezTo>
                  <a:cubicBezTo>
                    <a:pt x="14293" y="6506"/>
                    <a:pt x="14196" y="6442"/>
                    <a:pt x="14097" y="6442"/>
                  </a:cubicBezTo>
                  <a:cubicBezTo>
                    <a:pt x="13991" y="6442"/>
                    <a:pt x="13885" y="6516"/>
                    <a:pt x="13892" y="6658"/>
                  </a:cubicBezTo>
                  <a:cubicBezTo>
                    <a:pt x="13899" y="6775"/>
                    <a:pt x="13903" y="6894"/>
                    <a:pt x="13903" y="7011"/>
                  </a:cubicBezTo>
                  <a:cubicBezTo>
                    <a:pt x="13896" y="10523"/>
                    <a:pt x="11130" y="13409"/>
                    <a:pt x="7625" y="13560"/>
                  </a:cubicBezTo>
                  <a:cubicBezTo>
                    <a:pt x="7527" y="13564"/>
                    <a:pt x="7429" y="13566"/>
                    <a:pt x="7332" y="13566"/>
                  </a:cubicBezTo>
                  <a:cubicBezTo>
                    <a:pt x="3953" y="13566"/>
                    <a:pt x="1105" y="10984"/>
                    <a:pt x="802" y="7587"/>
                  </a:cubicBezTo>
                  <a:cubicBezTo>
                    <a:pt x="490" y="4088"/>
                    <a:pt x="2981" y="966"/>
                    <a:pt x="6456" y="497"/>
                  </a:cubicBezTo>
                  <a:cubicBezTo>
                    <a:pt x="6754" y="456"/>
                    <a:pt x="7049" y="437"/>
                    <a:pt x="7342" y="437"/>
                  </a:cubicBezTo>
                  <a:cubicBezTo>
                    <a:pt x="10469" y="437"/>
                    <a:pt x="13223" y="2670"/>
                    <a:pt x="13796" y="5832"/>
                  </a:cubicBezTo>
                  <a:cubicBezTo>
                    <a:pt x="13815" y="5930"/>
                    <a:pt x="13901" y="6000"/>
                    <a:pt x="13996" y="6000"/>
                  </a:cubicBezTo>
                  <a:cubicBezTo>
                    <a:pt x="14008" y="6000"/>
                    <a:pt x="14021" y="5999"/>
                    <a:pt x="14033" y="5997"/>
                  </a:cubicBezTo>
                  <a:cubicBezTo>
                    <a:pt x="14146" y="5976"/>
                    <a:pt x="14218" y="5870"/>
                    <a:pt x="14197" y="5757"/>
                  </a:cubicBezTo>
                  <a:cubicBezTo>
                    <a:pt x="13586" y="2386"/>
                    <a:pt x="10650" y="1"/>
                    <a:pt x="7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27"/>
            <p:cNvSpPr/>
            <p:nvPr/>
          </p:nvSpPr>
          <p:spPr>
            <a:xfrm>
              <a:off x="5784316" y="2319030"/>
              <a:ext cx="353240" cy="314288"/>
            </a:xfrm>
            <a:custGeom>
              <a:rect b="b" l="l" r="r" t="t"/>
              <a:pathLst>
                <a:path extrusionOk="0" h="11998" w="13485">
                  <a:moveTo>
                    <a:pt x="6783" y="0"/>
                  </a:moveTo>
                  <a:cubicBezTo>
                    <a:pt x="5165" y="0"/>
                    <a:pt x="3553" y="651"/>
                    <a:pt x="2372" y="1929"/>
                  </a:cubicBezTo>
                  <a:cubicBezTo>
                    <a:pt x="2218" y="2080"/>
                    <a:pt x="2360" y="2286"/>
                    <a:pt x="2518" y="2286"/>
                  </a:cubicBezTo>
                  <a:cubicBezTo>
                    <a:pt x="2571" y="2286"/>
                    <a:pt x="2627" y="2263"/>
                    <a:pt x="2673" y="2207"/>
                  </a:cubicBezTo>
                  <a:cubicBezTo>
                    <a:pt x="3765" y="1028"/>
                    <a:pt x="5253" y="427"/>
                    <a:pt x="6747" y="427"/>
                  </a:cubicBezTo>
                  <a:cubicBezTo>
                    <a:pt x="8024" y="427"/>
                    <a:pt x="9305" y="866"/>
                    <a:pt x="10349" y="1758"/>
                  </a:cubicBezTo>
                  <a:cubicBezTo>
                    <a:pt x="12614" y="3690"/>
                    <a:pt x="12950" y="7066"/>
                    <a:pt x="11110" y="9406"/>
                  </a:cubicBezTo>
                  <a:cubicBezTo>
                    <a:pt x="10017" y="10799"/>
                    <a:pt x="8388" y="11531"/>
                    <a:pt x="6739" y="11531"/>
                  </a:cubicBezTo>
                  <a:cubicBezTo>
                    <a:pt x="5612" y="11531"/>
                    <a:pt x="4476" y="11189"/>
                    <a:pt x="3496" y="10482"/>
                  </a:cubicBezTo>
                  <a:cubicBezTo>
                    <a:pt x="1083" y="8738"/>
                    <a:pt x="473" y="5400"/>
                    <a:pt x="2115" y="2916"/>
                  </a:cubicBezTo>
                  <a:cubicBezTo>
                    <a:pt x="2180" y="2823"/>
                    <a:pt x="2152" y="2697"/>
                    <a:pt x="2060" y="2632"/>
                  </a:cubicBezTo>
                  <a:cubicBezTo>
                    <a:pt x="2026" y="2609"/>
                    <a:pt x="1987" y="2598"/>
                    <a:pt x="1949" y="2598"/>
                  </a:cubicBezTo>
                  <a:cubicBezTo>
                    <a:pt x="1881" y="2598"/>
                    <a:pt x="1814" y="2631"/>
                    <a:pt x="1775" y="2690"/>
                  </a:cubicBezTo>
                  <a:cubicBezTo>
                    <a:pt x="0" y="5376"/>
                    <a:pt x="662" y="8985"/>
                    <a:pt x="3273" y="10866"/>
                  </a:cubicBezTo>
                  <a:cubicBezTo>
                    <a:pt x="4331" y="11629"/>
                    <a:pt x="5557" y="11997"/>
                    <a:pt x="6772" y="11997"/>
                  </a:cubicBezTo>
                  <a:cubicBezTo>
                    <a:pt x="8555" y="11997"/>
                    <a:pt x="10317" y="11204"/>
                    <a:pt x="11497" y="9698"/>
                  </a:cubicBezTo>
                  <a:cubicBezTo>
                    <a:pt x="13485" y="7165"/>
                    <a:pt x="13118" y="3516"/>
                    <a:pt x="10668" y="1429"/>
                  </a:cubicBezTo>
                  <a:cubicBezTo>
                    <a:pt x="9542" y="471"/>
                    <a:pt x="8160" y="0"/>
                    <a:pt x="6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27"/>
            <p:cNvSpPr/>
            <p:nvPr/>
          </p:nvSpPr>
          <p:spPr>
            <a:xfrm>
              <a:off x="5831153" y="2470358"/>
              <a:ext cx="18441" cy="10792"/>
            </a:xfrm>
            <a:custGeom>
              <a:rect b="b" l="l" r="r" t="t"/>
              <a:pathLst>
                <a:path extrusionOk="0" h="412" w="704">
                  <a:moveTo>
                    <a:pt x="203" y="0"/>
                  </a:moveTo>
                  <a:cubicBezTo>
                    <a:pt x="90" y="0"/>
                    <a:pt x="1" y="93"/>
                    <a:pt x="1" y="206"/>
                  </a:cubicBezTo>
                  <a:cubicBezTo>
                    <a:pt x="1" y="319"/>
                    <a:pt x="93" y="412"/>
                    <a:pt x="203" y="412"/>
                  </a:cubicBezTo>
                  <a:lnTo>
                    <a:pt x="498" y="412"/>
                  </a:lnTo>
                  <a:cubicBezTo>
                    <a:pt x="611" y="412"/>
                    <a:pt x="703" y="319"/>
                    <a:pt x="703" y="206"/>
                  </a:cubicBezTo>
                  <a:cubicBezTo>
                    <a:pt x="703" y="93"/>
                    <a:pt x="611" y="0"/>
                    <a:pt x="4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27"/>
            <p:cNvSpPr/>
            <p:nvPr/>
          </p:nvSpPr>
          <p:spPr>
            <a:xfrm>
              <a:off x="5956129" y="2345487"/>
              <a:ext cx="135638" cy="135664"/>
            </a:xfrm>
            <a:custGeom>
              <a:rect b="b" l="l" r="r" t="t"/>
              <a:pathLst>
                <a:path extrusionOk="0" h="5179" w="5178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4973"/>
                  </a:lnTo>
                  <a:cubicBezTo>
                    <a:pt x="0" y="5086"/>
                    <a:pt x="89" y="5179"/>
                    <a:pt x="202" y="5179"/>
                  </a:cubicBezTo>
                  <a:lnTo>
                    <a:pt x="4972" y="5179"/>
                  </a:lnTo>
                  <a:cubicBezTo>
                    <a:pt x="5085" y="5179"/>
                    <a:pt x="5178" y="5086"/>
                    <a:pt x="5178" y="4973"/>
                  </a:cubicBezTo>
                  <a:cubicBezTo>
                    <a:pt x="5178" y="4860"/>
                    <a:pt x="5085" y="4767"/>
                    <a:pt x="4972" y="4767"/>
                  </a:cubicBezTo>
                  <a:lnTo>
                    <a:pt x="408" y="4767"/>
                  </a:ln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27"/>
            <p:cNvSpPr/>
            <p:nvPr/>
          </p:nvSpPr>
          <p:spPr>
            <a:xfrm>
              <a:off x="5956129" y="2587581"/>
              <a:ext cx="10688" cy="18441"/>
            </a:xfrm>
            <a:custGeom>
              <a:rect b="b" l="l" r="r" t="t"/>
              <a:pathLst>
                <a:path extrusionOk="0" h="704" w="408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501"/>
                  </a:lnTo>
                  <a:cubicBezTo>
                    <a:pt x="0" y="614"/>
                    <a:pt x="89" y="703"/>
                    <a:pt x="202" y="703"/>
                  </a:cubicBezTo>
                  <a:cubicBezTo>
                    <a:pt x="315" y="703"/>
                    <a:pt x="408" y="614"/>
                    <a:pt x="408" y="501"/>
                  </a:cubicBez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27"/>
            <p:cNvSpPr/>
            <p:nvPr/>
          </p:nvSpPr>
          <p:spPr>
            <a:xfrm>
              <a:off x="5865390" y="2381898"/>
              <a:ext cx="20904" cy="16450"/>
            </a:xfrm>
            <a:custGeom>
              <a:rect b="b" l="l" r="r" t="t"/>
              <a:pathLst>
                <a:path extrusionOk="0" h="628" w="798">
                  <a:moveTo>
                    <a:pt x="298" y="1"/>
                  </a:moveTo>
                  <a:cubicBezTo>
                    <a:pt x="138" y="1"/>
                    <a:pt x="0" y="208"/>
                    <a:pt x="150" y="358"/>
                  </a:cubicBezTo>
                  <a:lnTo>
                    <a:pt x="359" y="564"/>
                  </a:lnTo>
                  <a:cubicBezTo>
                    <a:pt x="404" y="609"/>
                    <a:pt x="454" y="627"/>
                    <a:pt x="502" y="627"/>
                  </a:cubicBezTo>
                  <a:cubicBezTo>
                    <a:pt x="660" y="627"/>
                    <a:pt x="797" y="423"/>
                    <a:pt x="647" y="273"/>
                  </a:cubicBezTo>
                  <a:lnTo>
                    <a:pt x="442" y="64"/>
                  </a:lnTo>
                  <a:cubicBezTo>
                    <a:pt x="397" y="19"/>
                    <a:pt x="347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27"/>
            <p:cNvSpPr/>
            <p:nvPr/>
          </p:nvSpPr>
          <p:spPr>
            <a:xfrm>
              <a:off x="6038434" y="2553266"/>
              <a:ext cx="19044" cy="16293"/>
            </a:xfrm>
            <a:custGeom>
              <a:rect b="b" l="l" r="r" t="t"/>
              <a:pathLst>
                <a:path extrusionOk="0" h="622" w="727">
                  <a:moveTo>
                    <a:pt x="226" y="1"/>
                  </a:moveTo>
                  <a:cubicBezTo>
                    <a:pt x="173" y="1"/>
                    <a:pt x="120" y="21"/>
                    <a:pt x="79" y="60"/>
                  </a:cubicBezTo>
                  <a:cubicBezTo>
                    <a:pt x="0" y="139"/>
                    <a:pt x="0" y="269"/>
                    <a:pt x="79" y="351"/>
                  </a:cubicBezTo>
                  <a:lnTo>
                    <a:pt x="288" y="557"/>
                  </a:lnTo>
                  <a:cubicBezTo>
                    <a:pt x="334" y="602"/>
                    <a:pt x="385" y="622"/>
                    <a:pt x="433" y="622"/>
                  </a:cubicBezTo>
                  <a:cubicBezTo>
                    <a:pt x="592" y="622"/>
                    <a:pt x="727" y="416"/>
                    <a:pt x="580" y="269"/>
                  </a:cubicBezTo>
                  <a:lnTo>
                    <a:pt x="371" y="60"/>
                  </a:lnTo>
                  <a:cubicBezTo>
                    <a:pt x="331" y="21"/>
                    <a:pt x="279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27"/>
            <p:cNvSpPr/>
            <p:nvPr/>
          </p:nvSpPr>
          <p:spPr>
            <a:xfrm>
              <a:off x="6036653" y="2381976"/>
              <a:ext cx="20825" cy="16398"/>
            </a:xfrm>
            <a:custGeom>
              <a:rect b="b" l="l" r="r" t="t"/>
              <a:pathLst>
                <a:path extrusionOk="0" h="626" w="795">
                  <a:moveTo>
                    <a:pt x="499" y="1"/>
                  </a:moveTo>
                  <a:cubicBezTo>
                    <a:pt x="451" y="1"/>
                    <a:pt x="401" y="20"/>
                    <a:pt x="356" y="64"/>
                  </a:cubicBezTo>
                  <a:lnTo>
                    <a:pt x="147" y="273"/>
                  </a:lnTo>
                  <a:cubicBezTo>
                    <a:pt x="0" y="420"/>
                    <a:pt x="135" y="626"/>
                    <a:pt x="294" y="626"/>
                  </a:cubicBezTo>
                  <a:cubicBezTo>
                    <a:pt x="342" y="626"/>
                    <a:pt x="393" y="607"/>
                    <a:pt x="439" y="561"/>
                  </a:cubicBezTo>
                  <a:lnTo>
                    <a:pt x="648" y="355"/>
                  </a:lnTo>
                  <a:cubicBezTo>
                    <a:pt x="795" y="205"/>
                    <a:pt x="657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27"/>
            <p:cNvSpPr/>
            <p:nvPr/>
          </p:nvSpPr>
          <p:spPr>
            <a:xfrm>
              <a:off x="5867249" y="2553161"/>
              <a:ext cx="19044" cy="16319"/>
            </a:xfrm>
            <a:custGeom>
              <a:rect b="b" l="l" r="r" t="t"/>
              <a:pathLst>
                <a:path extrusionOk="0" h="623" w="727">
                  <a:moveTo>
                    <a:pt x="431" y="1"/>
                  </a:moveTo>
                  <a:cubicBezTo>
                    <a:pt x="383" y="1"/>
                    <a:pt x="333" y="19"/>
                    <a:pt x="288" y="64"/>
                  </a:cubicBezTo>
                  <a:lnTo>
                    <a:pt x="79" y="273"/>
                  </a:lnTo>
                  <a:cubicBezTo>
                    <a:pt x="1" y="352"/>
                    <a:pt x="1" y="482"/>
                    <a:pt x="79" y="561"/>
                  </a:cubicBezTo>
                  <a:cubicBezTo>
                    <a:pt x="119" y="602"/>
                    <a:pt x="171" y="623"/>
                    <a:pt x="224" y="623"/>
                  </a:cubicBezTo>
                  <a:cubicBezTo>
                    <a:pt x="276" y="623"/>
                    <a:pt x="330" y="602"/>
                    <a:pt x="371" y="561"/>
                  </a:cubicBezTo>
                  <a:lnTo>
                    <a:pt x="576" y="355"/>
                  </a:lnTo>
                  <a:cubicBezTo>
                    <a:pt x="726" y="205"/>
                    <a:pt x="589" y="1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27"/>
            <p:cNvSpPr/>
            <p:nvPr/>
          </p:nvSpPr>
          <p:spPr>
            <a:xfrm>
              <a:off x="5838592" y="2421400"/>
              <a:ext cx="22868" cy="13936"/>
            </a:xfrm>
            <a:custGeom>
              <a:rect b="b" l="l" r="r" t="t"/>
              <a:pathLst>
                <a:path extrusionOk="0" h="532" w="873">
                  <a:moveTo>
                    <a:pt x="295" y="0"/>
                  </a:moveTo>
                  <a:cubicBezTo>
                    <a:pt x="99" y="0"/>
                    <a:pt x="1" y="303"/>
                    <a:pt x="221" y="396"/>
                  </a:cubicBezTo>
                  <a:lnTo>
                    <a:pt x="491" y="512"/>
                  </a:lnTo>
                  <a:cubicBezTo>
                    <a:pt x="522" y="525"/>
                    <a:pt x="551" y="531"/>
                    <a:pt x="578" y="531"/>
                  </a:cubicBezTo>
                  <a:cubicBezTo>
                    <a:pt x="775" y="531"/>
                    <a:pt x="872" y="229"/>
                    <a:pt x="652" y="135"/>
                  </a:cubicBezTo>
                  <a:lnTo>
                    <a:pt x="382" y="19"/>
                  </a:lnTo>
                  <a:cubicBezTo>
                    <a:pt x="351" y="6"/>
                    <a:pt x="322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27"/>
            <p:cNvSpPr/>
            <p:nvPr/>
          </p:nvSpPr>
          <p:spPr>
            <a:xfrm>
              <a:off x="6061512" y="2516147"/>
              <a:ext cx="22816" cy="13883"/>
            </a:xfrm>
            <a:custGeom>
              <a:rect b="b" l="l" r="r" t="t"/>
              <a:pathLst>
                <a:path extrusionOk="0" h="530" w="871">
                  <a:moveTo>
                    <a:pt x="291" y="1"/>
                  </a:moveTo>
                  <a:cubicBezTo>
                    <a:pt x="94" y="1"/>
                    <a:pt x="0" y="302"/>
                    <a:pt x="219" y="398"/>
                  </a:cubicBezTo>
                  <a:lnTo>
                    <a:pt x="490" y="511"/>
                  </a:lnTo>
                  <a:cubicBezTo>
                    <a:pt x="521" y="524"/>
                    <a:pt x="550" y="529"/>
                    <a:pt x="577" y="529"/>
                  </a:cubicBezTo>
                  <a:cubicBezTo>
                    <a:pt x="773" y="529"/>
                    <a:pt x="871" y="227"/>
                    <a:pt x="651" y="134"/>
                  </a:cubicBezTo>
                  <a:lnTo>
                    <a:pt x="380" y="21"/>
                  </a:lnTo>
                  <a:cubicBezTo>
                    <a:pt x="349" y="7"/>
                    <a:pt x="31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27"/>
            <p:cNvSpPr/>
            <p:nvPr/>
          </p:nvSpPr>
          <p:spPr>
            <a:xfrm>
              <a:off x="6000923" y="2355336"/>
              <a:ext cx="16162" cy="17917"/>
            </a:xfrm>
            <a:custGeom>
              <a:rect b="b" l="l" r="r" t="t"/>
              <a:pathLst>
                <a:path extrusionOk="0" h="684" w="617">
                  <a:moveTo>
                    <a:pt x="353" y="1"/>
                  </a:moveTo>
                  <a:cubicBezTo>
                    <a:pt x="281" y="1"/>
                    <a:pt x="209" y="38"/>
                    <a:pt x="171" y="128"/>
                  </a:cubicBezTo>
                  <a:lnTo>
                    <a:pt x="55" y="399"/>
                  </a:lnTo>
                  <a:cubicBezTo>
                    <a:pt x="0" y="533"/>
                    <a:pt x="96" y="684"/>
                    <a:pt x="243" y="684"/>
                  </a:cubicBezTo>
                  <a:cubicBezTo>
                    <a:pt x="326" y="684"/>
                    <a:pt x="401" y="632"/>
                    <a:pt x="432" y="557"/>
                  </a:cubicBezTo>
                  <a:lnTo>
                    <a:pt x="548" y="286"/>
                  </a:lnTo>
                  <a:cubicBezTo>
                    <a:pt x="617" y="125"/>
                    <a:pt x="484" y="1"/>
                    <a:pt x="3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27"/>
            <p:cNvSpPr/>
            <p:nvPr/>
          </p:nvSpPr>
          <p:spPr>
            <a:xfrm>
              <a:off x="5906490" y="2578203"/>
              <a:ext cx="15900" cy="17917"/>
            </a:xfrm>
            <a:custGeom>
              <a:rect b="b" l="l" r="r" t="t"/>
              <a:pathLst>
                <a:path extrusionOk="0" h="684" w="607">
                  <a:moveTo>
                    <a:pt x="342" y="0"/>
                  </a:moveTo>
                  <a:cubicBezTo>
                    <a:pt x="270" y="0"/>
                    <a:pt x="199" y="37"/>
                    <a:pt x="161" y="126"/>
                  </a:cubicBezTo>
                  <a:lnTo>
                    <a:pt x="45" y="396"/>
                  </a:lnTo>
                  <a:cubicBezTo>
                    <a:pt x="0" y="503"/>
                    <a:pt x="48" y="623"/>
                    <a:pt x="154" y="667"/>
                  </a:cubicBezTo>
                  <a:cubicBezTo>
                    <a:pt x="180" y="678"/>
                    <a:pt x="207" y="684"/>
                    <a:pt x="234" y="684"/>
                  </a:cubicBezTo>
                  <a:cubicBezTo>
                    <a:pt x="313" y="684"/>
                    <a:pt x="388" y="637"/>
                    <a:pt x="422" y="558"/>
                  </a:cubicBezTo>
                  <a:lnTo>
                    <a:pt x="538" y="287"/>
                  </a:lnTo>
                  <a:cubicBezTo>
                    <a:pt x="607" y="125"/>
                    <a:pt x="473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27"/>
            <p:cNvSpPr/>
            <p:nvPr/>
          </p:nvSpPr>
          <p:spPr>
            <a:xfrm>
              <a:off x="5907983" y="2354472"/>
              <a:ext cx="16031" cy="17970"/>
            </a:xfrm>
            <a:custGeom>
              <a:rect b="b" l="l" r="r" t="t"/>
              <a:pathLst>
                <a:path extrusionOk="0" h="686" w="612">
                  <a:moveTo>
                    <a:pt x="263" y="1"/>
                  </a:moveTo>
                  <a:cubicBezTo>
                    <a:pt x="133" y="1"/>
                    <a:pt x="1" y="122"/>
                    <a:pt x="66" y="285"/>
                  </a:cubicBezTo>
                  <a:lnTo>
                    <a:pt x="176" y="556"/>
                  </a:lnTo>
                  <a:cubicBezTo>
                    <a:pt x="207" y="634"/>
                    <a:pt x="282" y="686"/>
                    <a:pt x="368" y="686"/>
                  </a:cubicBezTo>
                  <a:cubicBezTo>
                    <a:pt x="512" y="682"/>
                    <a:pt x="611" y="538"/>
                    <a:pt x="556" y="401"/>
                  </a:cubicBezTo>
                  <a:lnTo>
                    <a:pt x="447" y="131"/>
                  </a:lnTo>
                  <a:cubicBezTo>
                    <a:pt x="410" y="39"/>
                    <a:pt x="337" y="1"/>
                    <a:pt x="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27"/>
            <p:cNvSpPr/>
            <p:nvPr/>
          </p:nvSpPr>
          <p:spPr>
            <a:xfrm>
              <a:off x="5999194" y="2579041"/>
              <a:ext cx="15717" cy="17996"/>
            </a:xfrm>
            <a:custGeom>
              <a:rect b="b" l="l" r="r" t="t"/>
              <a:pathLst>
                <a:path extrusionOk="0" h="687" w="600">
                  <a:moveTo>
                    <a:pt x="232" y="1"/>
                  </a:moveTo>
                  <a:cubicBezTo>
                    <a:pt x="207" y="1"/>
                    <a:pt x="183" y="5"/>
                    <a:pt x="159" y="15"/>
                  </a:cubicBezTo>
                  <a:lnTo>
                    <a:pt x="159" y="18"/>
                  </a:lnTo>
                  <a:cubicBezTo>
                    <a:pt x="52" y="59"/>
                    <a:pt x="1" y="179"/>
                    <a:pt x="45" y="282"/>
                  </a:cubicBezTo>
                  <a:lnTo>
                    <a:pt x="155" y="556"/>
                  </a:lnTo>
                  <a:cubicBezTo>
                    <a:pt x="191" y="648"/>
                    <a:pt x="263" y="686"/>
                    <a:pt x="336" y="686"/>
                  </a:cubicBezTo>
                  <a:cubicBezTo>
                    <a:pt x="466" y="686"/>
                    <a:pt x="599" y="564"/>
                    <a:pt x="536" y="402"/>
                  </a:cubicBezTo>
                  <a:lnTo>
                    <a:pt x="422" y="131"/>
                  </a:lnTo>
                  <a:cubicBezTo>
                    <a:pt x="391" y="50"/>
                    <a:pt x="313" y="1"/>
                    <a:pt x="2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27"/>
            <p:cNvSpPr/>
            <p:nvPr/>
          </p:nvSpPr>
          <p:spPr>
            <a:xfrm>
              <a:off x="6062664" y="2423574"/>
              <a:ext cx="22502" cy="13674"/>
            </a:xfrm>
            <a:custGeom>
              <a:rect b="b" l="l" r="r" t="t"/>
              <a:pathLst>
                <a:path extrusionOk="0" h="522" w="859">
                  <a:moveTo>
                    <a:pt x="568" y="1"/>
                  </a:moveTo>
                  <a:cubicBezTo>
                    <a:pt x="542" y="1"/>
                    <a:pt x="514" y="6"/>
                    <a:pt x="484" y="18"/>
                  </a:cubicBezTo>
                  <a:lnTo>
                    <a:pt x="210" y="128"/>
                  </a:lnTo>
                  <a:cubicBezTo>
                    <a:pt x="1" y="210"/>
                    <a:pt x="62" y="522"/>
                    <a:pt x="289" y="522"/>
                  </a:cubicBezTo>
                  <a:cubicBezTo>
                    <a:pt x="313" y="522"/>
                    <a:pt x="340" y="518"/>
                    <a:pt x="364" y="508"/>
                  </a:cubicBezTo>
                  <a:lnTo>
                    <a:pt x="638" y="399"/>
                  </a:lnTo>
                  <a:cubicBezTo>
                    <a:pt x="859" y="308"/>
                    <a:pt x="767" y="1"/>
                    <a:pt x="5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27"/>
            <p:cNvSpPr/>
            <p:nvPr/>
          </p:nvSpPr>
          <p:spPr>
            <a:xfrm>
              <a:off x="5837675" y="2514235"/>
              <a:ext cx="22999" cy="13752"/>
            </a:xfrm>
            <a:custGeom>
              <a:rect b="b" l="l" r="r" t="t"/>
              <a:pathLst>
                <a:path extrusionOk="0" h="525" w="878">
                  <a:moveTo>
                    <a:pt x="584" y="1"/>
                  </a:moveTo>
                  <a:cubicBezTo>
                    <a:pt x="557" y="1"/>
                    <a:pt x="529" y="6"/>
                    <a:pt x="499" y="18"/>
                  </a:cubicBezTo>
                  <a:lnTo>
                    <a:pt x="225" y="128"/>
                  </a:lnTo>
                  <a:cubicBezTo>
                    <a:pt x="0" y="216"/>
                    <a:pt x="96" y="525"/>
                    <a:pt x="297" y="525"/>
                  </a:cubicBezTo>
                  <a:cubicBezTo>
                    <a:pt x="323" y="525"/>
                    <a:pt x="350" y="520"/>
                    <a:pt x="379" y="508"/>
                  </a:cubicBezTo>
                  <a:lnTo>
                    <a:pt x="653" y="395"/>
                  </a:lnTo>
                  <a:cubicBezTo>
                    <a:pt x="877" y="307"/>
                    <a:pt x="78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45" name="Google Shape;3345;p27"/>
          <p:cNvGrpSpPr/>
          <p:nvPr/>
        </p:nvGrpSpPr>
        <p:grpSpPr>
          <a:xfrm>
            <a:off x="6371739" y="2314603"/>
            <a:ext cx="267346" cy="322303"/>
            <a:chOff x="6371739" y="2314603"/>
            <a:chExt cx="267346" cy="322303"/>
          </a:xfrm>
        </p:grpSpPr>
        <p:sp>
          <p:nvSpPr>
            <p:cNvPr id="3346" name="Google Shape;3346;p27"/>
            <p:cNvSpPr/>
            <p:nvPr/>
          </p:nvSpPr>
          <p:spPr>
            <a:xfrm>
              <a:off x="6407993" y="2389023"/>
              <a:ext cx="194812" cy="243116"/>
            </a:xfrm>
            <a:custGeom>
              <a:rect b="b" l="l" r="r" t="t"/>
              <a:pathLst>
                <a:path extrusionOk="0" h="9281" w="7437">
                  <a:moveTo>
                    <a:pt x="1" y="1"/>
                  </a:moveTo>
                  <a:lnTo>
                    <a:pt x="473" y="8667"/>
                  </a:lnTo>
                  <a:cubicBezTo>
                    <a:pt x="491" y="9010"/>
                    <a:pt x="775" y="9280"/>
                    <a:pt x="1121" y="9280"/>
                  </a:cubicBezTo>
                  <a:lnTo>
                    <a:pt x="6289" y="9280"/>
                  </a:lnTo>
                  <a:cubicBezTo>
                    <a:pt x="6635" y="9280"/>
                    <a:pt x="6919" y="9013"/>
                    <a:pt x="6940" y="8667"/>
                  </a:cubicBezTo>
                  <a:lnTo>
                    <a:pt x="7437" y="1"/>
                  </a:lnTo>
                  <a:close/>
                </a:path>
              </a:pathLst>
            </a:custGeom>
            <a:solidFill>
              <a:srgbClr val="92A9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27"/>
            <p:cNvSpPr/>
            <p:nvPr/>
          </p:nvSpPr>
          <p:spPr>
            <a:xfrm>
              <a:off x="6420462" y="2389023"/>
              <a:ext cx="182343" cy="243116"/>
            </a:xfrm>
            <a:custGeom>
              <a:rect b="b" l="l" r="r" t="t"/>
              <a:pathLst>
                <a:path extrusionOk="0" h="9281" w="6961">
                  <a:moveTo>
                    <a:pt x="4805" y="1"/>
                  </a:moveTo>
                  <a:lnTo>
                    <a:pt x="4586" y="8078"/>
                  </a:lnTo>
                  <a:cubicBezTo>
                    <a:pt x="4576" y="8427"/>
                    <a:pt x="4288" y="8705"/>
                    <a:pt x="3938" y="8705"/>
                  </a:cubicBezTo>
                  <a:lnTo>
                    <a:pt x="1" y="8705"/>
                  </a:lnTo>
                  <a:cubicBezTo>
                    <a:pt x="39" y="9034"/>
                    <a:pt x="316" y="9280"/>
                    <a:pt x="649" y="9280"/>
                  </a:cubicBezTo>
                  <a:lnTo>
                    <a:pt x="5816" y="9280"/>
                  </a:lnTo>
                  <a:cubicBezTo>
                    <a:pt x="6159" y="9280"/>
                    <a:pt x="6443" y="9013"/>
                    <a:pt x="6464" y="8667"/>
                  </a:cubicBezTo>
                  <a:lnTo>
                    <a:pt x="696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27"/>
            <p:cNvSpPr/>
            <p:nvPr/>
          </p:nvSpPr>
          <p:spPr>
            <a:xfrm>
              <a:off x="6407993" y="2345670"/>
              <a:ext cx="194367" cy="40236"/>
            </a:xfrm>
            <a:custGeom>
              <a:rect b="b" l="l" r="r" t="t"/>
              <a:pathLst>
                <a:path extrusionOk="0" h="1536" w="7420">
                  <a:moveTo>
                    <a:pt x="1515" y="1"/>
                  </a:moveTo>
                  <a:cubicBezTo>
                    <a:pt x="679" y="1"/>
                    <a:pt x="1" y="679"/>
                    <a:pt x="1" y="1515"/>
                  </a:cubicBezTo>
                  <a:lnTo>
                    <a:pt x="1" y="1536"/>
                  </a:lnTo>
                  <a:lnTo>
                    <a:pt x="7420" y="1536"/>
                  </a:lnTo>
                  <a:lnTo>
                    <a:pt x="7420" y="1515"/>
                  </a:lnTo>
                  <a:cubicBezTo>
                    <a:pt x="7420" y="679"/>
                    <a:pt x="6741" y="1"/>
                    <a:pt x="5905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27"/>
            <p:cNvSpPr/>
            <p:nvPr/>
          </p:nvSpPr>
          <p:spPr>
            <a:xfrm>
              <a:off x="6521286" y="2345670"/>
              <a:ext cx="81074" cy="40236"/>
            </a:xfrm>
            <a:custGeom>
              <a:rect b="b" l="l" r="r" t="t"/>
              <a:pathLst>
                <a:path extrusionOk="0" h="1536" w="3095">
                  <a:moveTo>
                    <a:pt x="0" y="1"/>
                  </a:moveTo>
                  <a:cubicBezTo>
                    <a:pt x="833" y="1"/>
                    <a:pt x="1511" y="679"/>
                    <a:pt x="1511" y="1512"/>
                  </a:cubicBezTo>
                  <a:lnTo>
                    <a:pt x="1511" y="1536"/>
                  </a:lnTo>
                  <a:lnTo>
                    <a:pt x="3095" y="1536"/>
                  </a:lnTo>
                  <a:lnTo>
                    <a:pt x="3095" y="1512"/>
                  </a:lnTo>
                  <a:cubicBezTo>
                    <a:pt x="3095" y="679"/>
                    <a:pt x="2419" y="1"/>
                    <a:pt x="1583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27"/>
            <p:cNvSpPr/>
            <p:nvPr/>
          </p:nvSpPr>
          <p:spPr>
            <a:xfrm>
              <a:off x="6376768" y="2369534"/>
              <a:ext cx="257995" cy="28945"/>
            </a:xfrm>
            <a:custGeom>
              <a:rect b="b" l="l" r="r" t="t"/>
              <a:pathLst>
                <a:path extrusionOk="0" h="1105" w="9849">
                  <a:moveTo>
                    <a:pt x="9296" y="1"/>
                  </a:moveTo>
                  <a:cubicBezTo>
                    <a:pt x="9291" y="1"/>
                    <a:pt x="9287" y="1"/>
                    <a:pt x="9283" y="1"/>
                  </a:cubicBezTo>
                  <a:lnTo>
                    <a:pt x="538" y="1"/>
                  </a:lnTo>
                  <a:cubicBezTo>
                    <a:pt x="240" y="11"/>
                    <a:pt x="0" y="255"/>
                    <a:pt x="0" y="553"/>
                  </a:cubicBezTo>
                  <a:cubicBezTo>
                    <a:pt x="0" y="851"/>
                    <a:pt x="240" y="1098"/>
                    <a:pt x="538" y="1105"/>
                  </a:cubicBezTo>
                  <a:lnTo>
                    <a:pt x="9283" y="1105"/>
                  </a:lnTo>
                  <a:cubicBezTo>
                    <a:pt x="9289" y="1105"/>
                    <a:pt x="9295" y="1105"/>
                    <a:pt x="9302" y="1105"/>
                  </a:cubicBezTo>
                  <a:cubicBezTo>
                    <a:pt x="9602" y="1105"/>
                    <a:pt x="9849" y="858"/>
                    <a:pt x="9849" y="553"/>
                  </a:cubicBezTo>
                  <a:cubicBezTo>
                    <a:pt x="9849" y="249"/>
                    <a:pt x="9598" y="1"/>
                    <a:pt x="9296" y="1"/>
                  </a:cubicBezTo>
                  <a:close/>
                </a:path>
              </a:pathLst>
            </a:custGeom>
            <a:solidFill>
              <a:srgbClr val="92A9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27"/>
            <p:cNvSpPr/>
            <p:nvPr/>
          </p:nvSpPr>
          <p:spPr>
            <a:xfrm>
              <a:off x="6376402" y="2369560"/>
              <a:ext cx="257549" cy="28919"/>
            </a:xfrm>
            <a:custGeom>
              <a:rect b="b" l="l" r="r" t="t"/>
              <a:pathLst>
                <a:path extrusionOk="0" h="1104" w="9832">
                  <a:moveTo>
                    <a:pt x="8153" y="0"/>
                  </a:moveTo>
                  <a:cubicBezTo>
                    <a:pt x="8153" y="305"/>
                    <a:pt x="7906" y="552"/>
                    <a:pt x="7604" y="552"/>
                  </a:cubicBezTo>
                  <a:lnTo>
                    <a:pt x="0" y="552"/>
                  </a:lnTo>
                  <a:cubicBezTo>
                    <a:pt x="0" y="857"/>
                    <a:pt x="247" y="1104"/>
                    <a:pt x="552" y="1104"/>
                  </a:cubicBezTo>
                  <a:lnTo>
                    <a:pt x="9297" y="1104"/>
                  </a:lnTo>
                  <a:cubicBezTo>
                    <a:pt x="9595" y="1097"/>
                    <a:pt x="9832" y="850"/>
                    <a:pt x="9832" y="552"/>
                  </a:cubicBezTo>
                  <a:cubicBezTo>
                    <a:pt x="9832" y="254"/>
                    <a:pt x="9595" y="10"/>
                    <a:pt x="929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27"/>
            <p:cNvSpPr/>
            <p:nvPr/>
          </p:nvSpPr>
          <p:spPr>
            <a:xfrm>
              <a:off x="6496506" y="2427634"/>
              <a:ext cx="17786" cy="155494"/>
            </a:xfrm>
            <a:custGeom>
              <a:rect b="b" l="l" r="r" t="t"/>
              <a:pathLst>
                <a:path extrusionOk="0" h="5936" w="679">
                  <a:moveTo>
                    <a:pt x="340" y="0"/>
                  </a:moveTo>
                  <a:cubicBezTo>
                    <a:pt x="151" y="0"/>
                    <a:pt x="0" y="154"/>
                    <a:pt x="0" y="339"/>
                  </a:cubicBezTo>
                  <a:lnTo>
                    <a:pt x="0" y="5596"/>
                  </a:lnTo>
                  <a:cubicBezTo>
                    <a:pt x="0" y="5785"/>
                    <a:pt x="151" y="5935"/>
                    <a:pt x="340" y="5935"/>
                  </a:cubicBezTo>
                  <a:cubicBezTo>
                    <a:pt x="528" y="5935"/>
                    <a:pt x="679" y="5785"/>
                    <a:pt x="679" y="5596"/>
                  </a:cubicBezTo>
                  <a:lnTo>
                    <a:pt x="679" y="339"/>
                  </a:lnTo>
                  <a:cubicBezTo>
                    <a:pt x="679" y="154"/>
                    <a:pt x="528" y="0"/>
                    <a:pt x="3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27"/>
            <p:cNvSpPr/>
            <p:nvPr/>
          </p:nvSpPr>
          <p:spPr>
            <a:xfrm>
              <a:off x="6547141" y="2427634"/>
              <a:ext cx="21925" cy="155310"/>
            </a:xfrm>
            <a:custGeom>
              <a:rect b="b" l="l" r="r" t="t"/>
              <a:pathLst>
                <a:path extrusionOk="0" h="5929" w="837">
                  <a:moveTo>
                    <a:pt x="490" y="0"/>
                  </a:moveTo>
                  <a:cubicBezTo>
                    <a:pt x="308" y="0"/>
                    <a:pt x="158" y="148"/>
                    <a:pt x="151" y="333"/>
                  </a:cubicBezTo>
                  <a:lnTo>
                    <a:pt x="3" y="5586"/>
                  </a:lnTo>
                  <a:cubicBezTo>
                    <a:pt x="0" y="5771"/>
                    <a:pt x="147" y="5922"/>
                    <a:pt x="332" y="5929"/>
                  </a:cubicBezTo>
                  <a:cubicBezTo>
                    <a:pt x="335" y="5929"/>
                    <a:pt x="337" y="5929"/>
                    <a:pt x="339" y="5929"/>
                  </a:cubicBezTo>
                  <a:cubicBezTo>
                    <a:pt x="521" y="5929"/>
                    <a:pt x="672" y="5789"/>
                    <a:pt x="682" y="5606"/>
                  </a:cubicBezTo>
                  <a:lnTo>
                    <a:pt x="829" y="350"/>
                  </a:lnTo>
                  <a:cubicBezTo>
                    <a:pt x="836" y="158"/>
                    <a:pt x="682" y="0"/>
                    <a:pt x="4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27"/>
            <p:cNvSpPr/>
            <p:nvPr/>
          </p:nvSpPr>
          <p:spPr>
            <a:xfrm>
              <a:off x="6441758" y="2427634"/>
              <a:ext cx="21820" cy="155310"/>
            </a:xfrm>
            <a:custGeom>
              <a:rect b="b" l="l" r="r" t="t"/>
              <a:pathLst>
                <a:path extrusionOk="0" h="5929" w="833">
                  <a:moveTo>
                    <a:pt x="346" y="0"/>
                  </a:moveTo>
                  <a:cubicBezTo>
                    <a:pt x="154" y="0"/>
                    <a:pt x="0" y="158"/>
                    <a:pt x="7" y="350"/>
                  </a:cubicBezTo>
                  <a:lnTo>
                    <a:pt x="154" y="5606"/>
                  </a:lnTo>
                  <a:cubicBezTo>
                    <a:pt x="164" y="5789"/>
                    <a:pt x="315" y="5929"/>
                    <a:pt x="497" y="5929"/>
                  </a:cubicBezTo>
                  <a:cubicBezTo>
                    <a:pt x="499" y="5929"/>
                    <a:pt x="502" y="5929"/>
                    <a:pt x="504" y="5929"/>
                  </a:cubicBezTo>
                  <a:cubicBezTo>
                    <a:pt x="689" y="5922"/>
                    <a:pt x="833" y="5771"/>
                    <a:pt x="833" y="5586"/>
                  </a:cubicBezTo>
                  <a:lnTo>
                    <a:pt x="685" y="333"/>
                  </a:lnTo>
                  <a:cubicBezTo>
                    <a:pt x="679" y="148"/>
                    <a:pt x="528" y="0"/>
                    <a:pt x="34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27"/>
            <p:cNvSpPr/>
            <p:nvPr/>
          </p:nvSpPr>
          <p:spPr>
            <a:xfrm>
              <a:off x="6497213" y="2427634"/>
              <a:ext cx="17079" cy="155494"/>
            </a:xfrm>
            <a:custGeom>
              <a:rect b="b" l="l" r="r" t="t"/>
              <a:pathLst>
                <a:path extrusionOk="0" h="5936" w="652">
                  <a:moveTo>
                    <a:pt x="299" y="0"/>
                  </a:moveTo>
                  <a:cubicBezTo>
                    <a:pt x="319" y="45"/>
                    <a:pt x="330" y="89"/>
                    <a:pt x="330" y="137"/>
                  </a:cubicBezTo>
                  <a:lnTo>
                    <a:pt x="330" y="5391"/>
                  </a:lnTo>
                  <a:cubicBezTo>
                    <a:pt x="326" y="5576"/>
                    <a:pt x="182" y="5723"/>
                    <a:pt x="1" y="5730"/>
                  </a:cubicBezTo>
                  <a:cubicBezTo>
                    <a:pt x="56" y="5857"/>
                    <a:pt x="176" y="5935"/>
                    <a:pt x="313" y="5935"/>
                  </a:cubicBezTo>
                  <a:cubicBezTo>
                    <a:pt x="501" y="5935"/>
                    <a:pt x="652" y="5785"/>
                    <a:pt x="652" y="5596"/>
                  </a:cubicBezTo>
                  <a:lnTo>
                    <a:pt x="652" y="339"/>
                  </a:lnTo>
                  <a:cubicBezTo>
                    <a:pt x="652" y="154"/>
                    <a:pt x="501" y="0"/>
                    <a:pt x="313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27"/>
            <p:cNvSpPr/>
            <p:nvPr/>
          </p:nvSpPr>
          <p:spPr>
            <a:xfrm>
              <a:off x="6547927" y="2427634"/>
              <a:ext cx="21139" cy="155520"/>
            </a:xfrm>
            <a:custGeom>
              <a:rect b="b" l="l" r="r" t="t"/>
              <a:pathLst>
                <a:path extrusionOk="0" h="5937" w="807">
                  <a:moveTo>
                    <a:pt x="450" y="0"/>
                  </a:moveTo>
                  <a:cubicBezTo>
                    <a:pt x="467" y="45"/>
                    <a:pt x="477" y="96"/>
                    <a:pt x="477" y="144"/>
                  </a:cubicBezTo>
                  <a:lnTo>
                    <a:pt x="326" y="5401"/>
                  </a:lnTo>
                  <a:cubicBezTo>
                    <a:pt x="323" y="5579"/>
                    <a:pt x="179" y="5723"/>
                    <a:pt x="1" y="5730"/>
                  </a:cubicBezTo>
                  <a:cubicBezTo>
                    <a:pt x="62" y="5872"/>
                    <a:pt x="186" y="5937"/>
                    <a:pt x="309" y="5937"/>
                  </a:cubicBezTo>
                  <a:cubicBezTo>
                    <a:pt x="478" y="5937"/>
                    <a:pt x="646" y="5816"/>
                    <a:pt x="652" y="5606"/>
                  </a:cubicBezTo>
                  <a:lnTo>
                    <a:pt x="799" y="350"/>
                  </a:lnTo>
                  <a:cubicBezTo>
                    <a:pt x="806" y="158"/>
                    <a:pt x="652" y="0"/>
                    <a:pt x="460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27"/>
            <p:cNvSpPr/>
            <p:nvPr/>
          </p:nvSpPr>
          <p:spPr>
            <a:xfrm>
              <a:off x="6446500" y="2427634"/>
              <a:ext cx="17236" cy="155546"/>
            </a:xfrm>
            <a:custGeom>
              <a:rect b="b" l="l" r="r" t="t"/>
              <a:pathLst>
                <a:path extrusionOk="0" h="5938" w="658">
                  <a:moveTo>
                    <a:pt x="151" y="0"/>
                  </a:moveTo>
                  <a:cubicBezTo>
                    <a:pt x="169" y="41"/>
                    <a:pt x="179" y="82"/>
                    <a:pt x="179" y="127"/>
                  </a:cubicBezTo>
                  <a:lnTo>
                    <a:pt x="326" y="5380"/>
                  </a:lnTo>
                  <a:cubicBezTo>
                    <a:pt x="333" y="5569"/>
                    <a:pt x="186" y="5723"/>
                    <a:pt x="1" y="5730"/>
                  </a:cubicBezTo>
                  <a:cubicBezTo>
                    <a:pt x="62" y="5873"/>
                    <a:pt x="185" y="5937"/>
                    <a:pt x="308" y="5937"/>
                  </a:cubicBezTo>
                  <a:cubicBezTo>
                    <a:pt x="483" y="5937"/>
                    <a:pt x="658" y="5807"/>
                    <a:pt x="652" y="5586"/>
                  </a:cubicBezTo>
                  <a:lnTo>
                    <a:pt x="504" y="333"/>
                  </a:lnTo>
                  <a:cubicBezTo>
                    <a:pt x="498" y="148"/>
                    <a:pt x="347" y="0"/>
                    <a:pt x="16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27"/>
            <p:cNvSpPr/>
            <p:nvPr/>
          </p:nvSpPr>
          <p:spPr>
            <a:xfrm>
              <a:off x="6371739" y="2314603"/>
              <a:ext cx="267346" cy="322303"/>
            </a:xfrm>
            <a:custGeom>
              <a:rect b="b" l="l" r="r" t="t"/>
              <a:pathLst>
                <a:path extrusionOk="0" h="12304" w="10206">
                  <a:moveTo>
                    <a:pt x="5168" y="361"/>
                  </a:moveTo>
                  <a:cubicBezTo>
                    <a:pt x="5552" y="361"/>
                    <a:pt x="5880" y="631"/>
                    <a:pt x="5959" y="1008"/>
                  </a:cubicBezTo>
                  <a:lnTo>
                    <a:pt x="4246" y="1008"/>
                  </a:lnTo>
                  <a:cubicBezTo>
                    <a:pt x="4325" y="631"/>
                    <a:pt x="4654" y="361"/>
                    <a:pt x="5037" y="361"/>
                  </a:cubicBezTo>
                  <a:close/>
                  <a:moveTo>
                    <a:pt x="7292" y="1368"/>
                  </a:moveTo>
                  <a:cubicBezTo>
                    <a:pt x="7721" y="1368"/>
                    <a:pt x="8122" y="1574"/>
                    <a:pt x="8372" y="1920"/>
                  </a:cubicBezTo>
                  <a:lnTo>
                    <a:pt x="1820" y="1920"/>
                  </a:lnTo>
                  <a:cubicBezTo>
                    <a:pt x="2066" y="1574"/>
                    <a:pt x="2467" y="1368"/>
                    <a:pt x="2896" y="1368"/>
                  </a:cubicBezTo>
                  <a:close/>
                  <a:moveTo>
                    <a:pt x="5041" y="1"/>
                  </a:moveTo>
                  <a:cubicBezTo>
                    <a:pt x="4458" y="1"/>
                    <a:pt x="3965" y="433"/>
                    <a:pt x="3883" y="1008"/>
                  </a:cubicBezTo>
                  <a:lnTo>
                    <a:pt x="2899" y="1008"/>
                  </a:lnTo>
                  <a:cubicBezTo>
                    <a:pt x="2265" y="1008"/>
                    <a:pt x="1690" y="1358"/>
                    <a:pt x="1398" y="1920"/>
                  </a:cubicBezTo>
                  <a:lnTo>
                    <a:pt x="730" y="1920"/>
                  </a:lnTo>
                  <a:cubicBezTo>
                    <a:pt x="326" y="1920"/>
                    <a:pt x="0" y="2245"/>
                    <a:pt x="0" y="2650"/>
                  </a:cubicBezTo>
                  <a:cubicBezTo>
                    <a:pt x="0" y="3054"/>
                    <a:pt x="326" y="3383"/>
                    <a:pt x="730" y="3383"/>
                  </a:cubicBezTo>
                  <a:lnTo>
                    <a:pt x="1234" y="3383"/>
                  </a:lnTo>
                  <a:lnTo>
                    <a:pt x="1676" y="11518"/>
                  </a:lnTo>
                  <a:cubicBezTo>
                    <a:pt x="1700" y="11957"/>
                    <a:pt x="2066" y="12303"/>
                    <a:pt x="2505" y="12303"/>
                  </a:cubicBezTo>
                  <a:lnTo>
                    <a:pt x="5490" y="12303"/>
                  </a:lnTo>
                  <a:cubicBezTo>
                    <a:pt x="5730" y="12303"/>
                    <a:pt x="5730" y="11943"/>
                    <a:pt x="5490" y="11943"/>
                  </a:cubicBezTo>
                  <a:lnTo>
                    <a:pt x="2505" y="11943"/>
                  </a:lnTo>
                  <a:cubicBezTo>
                    <a:pt x="2255" y="11943"/>
                    <a:pt x="2049" y="11748"/>
                    <a:pt x="2036" y="11498"/>
                  </a:cubicBezTo>
                  <a:lnTo>
                    <a:pt x="1594" y="3383"/>
                  </a:lnTo>
                  <a:lnTo>
                    <a:pt x="2560" y="3383"/>
                  </a:lnTo>
                  <a:cubicBezTo>
                    <a:pt x="2800" y="3383"/>
                    <a:pt x="2800" y="3023"/>
                    <a:pt x="2560" y="3023"/>
                  </a:cubicBezTo>
                  <a:lnTo>
                    <a:pt x="730" y="3023"/>
                  </a:lnTo>
                  <a:cubicBezTo>
                    <a:pt x="531" y="3016"/>
                    <a:pt x="370" y="2852"/>
                    <a:pt x="370" y="2650"/>
                  </a:cubicBezTo>
                  <a:cubicBezTo>
                    <a:pt x="370" y="2451"/>
                    <a:pt x="531" y="2287"/>
                    <a:pt x="730" y="2280"/>
                  </a:cubicBezTo>
                  <a:lnTo>
                    <a:pt x="9475" y="2280"/>
                  </a:lnTo>
                  <a:cubicBezTo>
                    <a:pt x="9674" y="2287"/>
                    <a:pt x="9835" y="2451"/>
                    <a:pt x="9835" y="2650"/>
                  </a:cubicBezTo>
                  <a:cubicBezTo>
                    <a:pt x="9835" y="2852"/>
                    <a:pt x="9674" y="3016"/>
                    <a:pt x="9475" y="3023"/>
                  </a:cubicBezTo>
                  <a:lnTo>
                    <a:pt x="3399" y="3023"/>
                  </a:lnTo>
                  <a:cubicBezTo>
                    <a:pt x="3160" y="3023"/>
                    <a:pt x="3160" y="3383"/>
                    <a:pt x="3399" y="3383"/>
                  </a:cubicBezTo>
                  <a:lnTo>
                    <a:pt x="8608" y="3383"/>
                  </a:lnTo>
                  <a:lnTo>
                    <a:pt x="8142" y="11498"/>
                  </a:lnTo>
                  <a:cubicBezTo>
                    <a:pt x="8128" y="11748"/>
                    <a:pt x="7923" y="11943"/>
                    <a:pt x="7673" y="11943"/>
                  </a:cubicBezTo>
                  <a:lnTo>
                    <a:pt x="6333" y="11943"/>
                  </a:lnTo>
                  <a:cubicBezTo>
                    <a:pt x="6093" y="11943"/>
                    <a:pt x="6093" y="12303"/>
                    <a:pt x="6333" y="12303"/>
                  </a:cubicBezTo>
                  <a:lnTo>
                    <a:pt x="7673" y="12303"/>
                  </a:lnTo>
                  <a:cubicBezTo>
                    <a:pt x="8115" y="12303"/>
                    <a:pt x="8478" y="11960"/>
                    <a:pt x="8502" y="11518"/>
                  </a:cubicBezTo>
                  <a:lnTo>
                    <a:pt x="8968" y="3380"/>
                  </a:lnTo>
                  <a:lnTo>
                    <a:pt x="9475" y="3380"/>
                  </a:lnTo>
                  <a:cubicBezTo>
                    <a:pt x="9880" y="3380"/>
                    <a:pt x="10205" y="3054"/>
                    <a:pt x="10205" y="2650"/>
                  </a:cubicBezTo>
                  <a:cubicBezTo>
                    <a:pt x="10205" y="2245"/>
                    <a:pt x="9880" y="1916"/>
                    <a:pt x="9475" y="1916"/>
                  </a:cubicBezTo>
                  <a:lnTo>
                    <a:pt x="9475" y="1920"/>
                  </a:lnTo>
                  <a:lnTo>
                    <a:pt x="8793" y="1920"/>
                  </a:lnTo>
                  <a:cubicBezTo>
                    <a:pt x="8502" y="1358"/>
                    <a:pt x="7926" y="1008"/>
                    <a:pt x="7296" y="1008"/>
                  </a:cubicBezTo>
                  <a:lnTo>
                    <a:pt x="6326" y="1008"/>
                  </a:lnTo>
                  <a:cubicBezTo>
                    <a:pt x="6244" y="433"/>
                    <a:pt x="5750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27"/>
            <p:cNvSpPr/>
            <p:nvPr/>
          </p:nvSpPr>
          <p:spPr>
            <a:xfrm>
              <a:off x="6491738" y="2422972"/>
              <a:ext cx="27321" cy="164924"/>
            </a:xfrm>
            <a:custGeom>
              <a:rect b="b" l="l" r="r" t="t"/>
              <a:pathLst>
                <a:path extrusionOk="0" h="6296" w="1043">
                  <a:moveTo>
                    <a:pt x="522" y="360"/>
                  </a:moveTo>
                  <a:cubicBezTo>
                    <a:pt x="611" y="360"/>
                    <a:pt x="683" y="432"/>
                    <a:pt x="683" y="517"/>
                  </a:cubicBezTo>
                  <a:lnTo>
                    <a:pt x="683" y="5774"/>
                  </a:lnTo>
                  <a:cubicBezTo>
                    <a:pt x="683" y="5880"/>
                    <a:pt x="602" y="5934"/>
                    <a:pt x="522" y="5934"/>
                  </a:cubicBezTo>
                  <a:cubicBezTo>
                    <a:pt x="441" y="5934"/>
                    <a:pt x="361" y="5880"/>
                    <a:pt x="361" y="5774"/>
                  </a:cubicBezTo>
                  <a:lnTo>
                    <a:pt x="361" y="517"/>
                  </a:lnTo>
                  <a:cubicBezTo>
                    <a:pt x="361" y="432"/>
                    <a:pt x="433" y="360"/>
                    <a:pt x="522" y="360"/>
                  </a:cubicBezTo>
                  <a:close/>
                  <a:moveTo>
                    <a:pt x="522" y="0"/>
                  </a:moveTo>
                  <a:cubicBezTo>
                    <a:pt x="234" y="0"/>
                    <a:pt x="4" y="233"/>
                    <a:pt x="1" y="517"/>
                  </a:cubicBezTo>
                  <a:lnTo>
                    <a:pt x="1" y="5774"/>
                  </a:lnTo>
                  <a:cubicBezTo>
                    <a:pt x="1" y="6062"/>
                    <a:pt x="234" y="6295"/>
                    <a:pt x="522" y="6295"/>
                  </a:cubicBezTo>
                  <a:cubicBezTo>
                    <a:pt x="809" y="6295"/>
                    <a:pt x="1042" y="6062"/>
                    <a:pt x="1042" y="5774"/>
                  </a:cubicBezTo>
                  <a:lnTo>
                    <a:pt x="1042" y="517"/>
                  </a:lnTo>
                  <a:cubicBezTo>
                    <a:pt x="1039" y="233"/>
                    <a:pt x="809" y="0"/>
                    <a:pt x="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27"/>
            <p:cNvSpPr/>
            <p:nvPr/>
          </p:nvSpPr>
          <p:spPr>
            <a:xfrm>
              <a:off x="6542452" y="2422945"/>
              <a:ext cx="31355" cy="164505"/>
            </a:xfrm>
            <a:custGeom>
              <a:rect b="b" l="l" r="r" t="t"/>
              <a:pathLst>
                <a:path extrusionOk="0" h="6280" w="1197">
                  <a:moveTo>
                    <a:pt x="670" y="1"/>
                  </a:moveTo>
                  <a:cubicBezTo>
                    <a:pt x="391" y="1"/>
                    <a:pt x="158" y="221"/>
                    <a:pt x="152" y="505"/>
                  </a:cubicBezTo>
                  <a:lnTo>
                    <a:pt x="1" y="5761"/>
                  </a:lnTo>
                  <a:cubicBezTo>
                    <a:pt x="1" y="6042"/>
                    <a:pt x="227" y="6272"/>
                    <a:pt x="508" y="6279"/>
                  </a:cubicBezTo>
                  <a:cubicBezTo>
                    <a:pt x="514" y="6279"/>
                    <a:pt x="521" y="6279"/>
                    <a:pt x="527" y="6279"/>
                  </a:cubicBezTo>
                  <a:cubicBezTo>
                    <a:pt x="800" y="6279"/>
                    <a:pt x="1026" y="6064"/>
                    <a:pt x="1039" y="5789"/>
                  </a:cubicBezTo>
                  <a:lnTo>
                    <a:pt x="1063" y="4953"/>
                  </a:lnTo>
                  <a:cubicBezTo>
                    <a:pt x="1072" y="4825"/>
                    <a:pt x="977" y="4760"/>
                    <a:pt x="883" y="4760"/>
                  </a:cubicBezTo>
                  <a:cubicBezTo>
                    <a:pt x="792" y="4760"/>
                    <a:pt x="702" y="4820"/>
                    <a:pt x="703" y="4942"/>
                  </a:cubicBezTo>
                  <a:lnTo>
                    <a:pt x="679" y="5779"/>
                  </a:lnTo>
                  <a:cubicBezTo>
                    <a:pt x="673" y="5879"/>
                    <a:pt x="597" y="5928"/>
                    <a:pt x="521" y="5928"/>
                  </a:cubicBezTo>
                  <a:cubicBezTo>
                    <a:pt x="442" y="5928"/>
                    <a:pt x="362" y="5875"/>
                    <a:pt x="361" y="5772"/>
                  </a:cubicBezTo>
                  <a:lnTo>
                    <a:pt x="511" y="515"/>
                  </a:lnTo>
                  <a:cubicBezTo>
                    <a:pt x="510" y="406"/>
                    <a:pt x="589" y="353"/>
                    <a:pt x="669" y="353"/>
                  </a:cubicBezTo>
                  <a:cubicBezTo>
                    <a:pt x="753" y="353"/>
                    <a:pt x="837" y="411"/>
                    <a:pt x="830" y="525"/>
                  </a:cubicBezTo>
                  <a:lnTo>
                    <a:pt x="727" y="4113"/>
                  </a:lnTo>
                  <a:cubicBezTo>
                    <a:pt x="724" y="4213"/>
                    <a:pt x="803" y="4298"/>
                    <a:pt x="902" y="4298"/>
                  </a:cubicBezTo>
                  <a:cubicBezTo>
                    <a:pt x="904" y="4298"/>
                    <a:pt x="906" y="4298"/>
                    <a:pt x="908" y="4298"/>
                  </a:cubicBezTo>
                  <a:cubicBezTo>
                    <a:pt x="1005" y="4298"/>
                    <a:pt x="1084" y="4221"/>
                    <a:pt x="1087" y="4123"/>
                  </a:cubicBezTo>
                  <a:lnTo>
                    <a:pt x="1190" y="536"/>
                  </a:lnTo>
                  <a:cubicBezTo>
                    <a:pt x="1197" y="248"/>
                    <a:pt x="971" y="8"/>
                    <a:pt x="683" y="1"/>
                  </a:cubicBezTo>
                  <a:cubicBezTo>
                    <a:pt x="679" y="1"/>
                    <a:pt x="674" y="1"/>
                    <a:pt x="6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27"/>
            <p:cNvSpPr/>
            <p:nvPr/>
          </p:nvSpPr>
          <p:spPr>
            <a:xfrm>
              <a:off x="6436991" y="2422945"/>
              <a:ext cx="31251" cy="164505"/>
            </a:xfrm>
            <a:custGeom>
              <a:rect b="b" l="l" r="r" t="t"/>
              <a:pathLst>
                <a:path extrusionOk="0" h="6280" w="1193">
                  <a:moveTo>
                    <a:pt x="527" y="353"/>
                  </a:moveTo>
                  <a:cubicBezTo>
                    <a:pt x="607" y="353"/>
                    <a:pt x="687" y="406"/>
                    <a:pt x="686" y="515"/>
                  </a:cubicBezTo>
                  <a:lnTo>
                    <a:pt x="837" y="5772"/>
                  </a:lnTo>
                  <a:cubicBezTo>
                    <a:pt x="837" y="5813"/>
                    <a:pt x="819" y="5857"/>
                    <a:pt x="789" y="5888"/>
                  </a:cubicBezTo>
                  <a:cubicBezTo>
                    <a:pt x="757" y="5921"/>
                    <a:pt x="717" y="5936"/>
                    <a:pt x="677" y="5936"/>
                  </a:cubicBezTo>
                  <a:cubicBezTo>
                    <a:pt x="596" y="5936"/>
                    <a:pt x="517" y="5875"/>
                    <a:pt x="514" y="5779"/>
                  </a:cubicBezTo>
                  <a:lnTo>
                    <a:pt x="367" y="525"/>
                  </a:lnTo>
                  <a:cubicBezTo>
                    <a:pt x="358" y="411"/>
                    <a:pt x="443" y="353"/>
                    <a:pt x="527" y="353"/>
                  </a:cubicBezTo>
                  <a:close/>
                  <a:moveTo>
                    <a:pt x="534" y="1"/>
                  </a:moveTo>
                  <a:cubicBezTo>
                    <a:pt x="532" y="1"/>
                    <a:pt x="530" y="1"/>
                    <a:pt x="528" y="1"/>
                  </a:cubicBezTo>
                  <a:cubicBezTo>
                    <a:pt x="233" y="1"/>
                    <a:pt x="0" y="241"/>
                    <a:pt x="7" y="536"/>
                  </a:cubicBezTo>
                  <a:lnTo>
                    <a:pt x="155" y="5789"/>
                  </a:lnTo>
                  <a:cubicBezTo>
                    <a:pt x="171" y="6064"/>
                    <a:pt x="398" y="6279"/>
                    <a:pt x="670" y="6279"/>
                  </a:cubicBezTo>
                  <a:cubicBezTo>
                    <a:pt x="677" y="6279"/>
                    <a:pt x="683" y="6279"/>
                    <a:pt x="689" y="6279"/>
                  </a:cubicBezTo>
                  <a:cubicBezTo>
                    <a:pt x="970" y="6272"/>
                    <a:pt x="1193" y="6042"/>
                    <a:pt x="1193" y="5761"/>
                  </a:cubicBezTo>
                  <a:lnTo>
                    <a:pt x="1046" y="505"/>
                  </a:lnTo>
                  <a:cubicBezTo>
                    <a:pt x="1039" y="226"/>
                    <a:pt x="813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62" name="Google Shape;3362;p27"/>
          <p:cNvGrpSpPr/>
          <p:nvPr/>
        </p:nvGrpSpPr>
        <p:grpSpPr>
          <a:xfrm>
            <a:off x="6856635" y="2291787"/>
            <a:ext cx="388079" cy="367909"/>
            <a:chOff x="6856635" y="2291787"/>
            <a:chExt cx="388079" cy="367909"/>
          </a:xfrm>
        </p:grpSpPr>
        <p:sp>
          <p:nvSpPr>
            <p:cNvPr id="3363" name="Google Shape;3363;p27"/>
            <p:cNvSpPr/>
            <p:nvPr/>
          </p:nvSpPr>
          <p:spPr>
            <a:xfrm>
              <a:off x="6862921" y="2453646"/>
              <a:ext cx="106587" cy="199763"/>
            </a:xfrm>
            <a:custGeom>
              <a:rect b="b" l="l" r="r" t="t"/>
              <a:pathLst>
                <a:path extrusionOk="0" h="7626" w="4069">
                  <a:moveTo>
                    <a:pt x="508" y="1"/>
                  </a:moveTo>
                  <a:cubicBezTo>
                    <a:pt x="227" y="1"/>
                    <a:pt x="1" y="231"/>
                    <a:pt x="1" y="512"/>
                  </a:cubicBezTo>
                  <a:lnTo>
                    <a:pt x="1" y="7118"/>
                  </a:lnTo>
                  <a:cubicBezTo>
                    <a:pt x="1" y="7399"/>
                    <a:pt x="227" y="7626"/>
                    <a:pt x="508" y="7626"/>
                  </a:cubicBezTo>
                  <a:lnTo>
                    <a:pt x="3558" y="7626"/>
                  </a:lnTo>
                  <a:cubicBezTo>
                    <a:pt x="3839" y="7626"/>
                    <a:pt x="4065" y="7399"/>
                    <a:pt x="4068" y="7118"/>
                  </a:cubicBezTo>
                  <a:lnTo>
                    <a:pt x="4068" y="512"/>
                  </a:lnTo>
                  <a:cubicBezTo>
                    <a:pt x="4068" y="231"/>
                    <a:pt x="3839" y="1"/>
                    <a:pt x="3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27"/>
            <p:cNvSpPr/>
            <p:nvPr/>
          </p:nvSpPr>
          <p:spPr>
            <a:xfrm>
              <a:off x="6862843" y="2453646"/>
              <a:ext cx="39974" cy="199763"/>
            </a:xfrm>
            <a:custGeom>
              <a:rect b="b" l="l" r="r" t="t"/>
              <a:pathLst>
                <a:path extrusionOk="0" h="7626" w="1526">
                  <a:moveTo>
                    <a:pt x="511" y="1"/>
                  </a:moveTo>
                  <a:cubicBezTo>
                    <a:pt x="230" y="1"/>
                    <a:pt x="0" y="231"/>
                    <a:pt x="0" y="512"/>
                  </a:cubicBezTo>
                  <a:lnTo>
                    <a:pt x="0" y="7118"/>
                  </a:lnTo>
                  <a:cubicBezTo>
                    <a:pt x="0" y="7399"/>
                    <a:pt x="230" y="7626"/>
                    <a:pt x="511" y="7626"/>
                  </a:cubicBezTo>
                  <a:lnTo>
                    <a:pt x="1525" y="7626"/>
                  </a:lnTo>
                  <a:cubicBezTo>
                    <a:pt x="1244" y="7626"/>
                    <a:pt x="1018" y="7399"/>
                    <a:pt x="1018" y="7118"/>
                  </a:cubicBezTo>
                  <a:lnTo>
                    <a:pt x="1018" y="512"/>
                  </a:lnTo>
                  <a:cubicBezTo>
                    <a:pt x="1018" y="231"/>
                    <a:pt x="1244" y="1"/>
                    <a:pt x="1525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27"/>
            <p:cNvSpPr/>
            <p:nvPr/>
          </p:nvSpPr>
          <p:spPr>
            <a:xfrm>
              <a:off x="6969378" y="2298048"/>
              <a:ext cx="267608" cy="335427"/>
            </a:xfrm>
            <a:custGeom>
              <a:rect b="b" l="l" r="r" t="t"/>
              <a:pathLst>
                <a:path extrusionOk="0" h="12805" w="10216">
                  <a:moveTo>
                    <a:pt x="3521" y="0"/>
                  </a:moveTo>
                  <a:cubicBezTo>
                    <a:pt x="3112" y="0"/>
                    <a:pt x="2797" y="95"/>
                    <a:pt x="2797" y="95"/>
                  </a:cubicBezTo>
                  <a:lnTo>
                    <a:pt x="2797" y="3402"/>
                  </a:lnTo>
                  <a:lnTo>
                    <a:pt x="1" y="6959"/>
                  </a:lnTo>
                  <a:lnTo>
                    <a:pt x="1" y="12041"/>
                  </a:lnTo>
                  <a:lnTo>
                    <a:pt x="1526" y="12805"/>
                  </a:lnTo>
                  <a:lnTo>
                    <a:pt x="8389" y="12805"/>
                  </a:lnTo>
                  <a:cubicBezTo>
                    <a:pt x="8907" y="12798"/>
                    <a:pt x="9342" y="12400"/>
                    <a:pt x="9390" y="11883"/>
                  </a:cubicBezTo>
                  <a:cubicBezTo>
                    <a:pt x="9438" y="11362"/>
                    <a:pt x="9089" y="10893"/>
                    <a:pt x="8578" y="10790"/>
                  </a:cubicBezTo>
                  <a:lnTo>
                    <a:pt x="8578" y="10769"/>
                  </a:lnTo>
                  <a:cubicBezTo>
                    <a:pt x="8599" y="10769"/>
                    <a:pt x="8619" y="10773"/>
                    <a:pt x="8640" y="10773"/>
                  </a:cubicBezTo>
                  <a:cubicBezTo>
                    <a:pt x="9178" y="10773"/>
                    <a:pt x="9623" y="10355"/>
                    <a:pt x="9657" y="9820"/>
                  </a:cubicBezTo>
                  <a:cubicBezTo>
                    <a:pt x="9688" y="9282"/>
                    <a:pt x="9301" y="8813"/>
                    <a:pt x="8766" y="8748"/>
                  </a:cubicBezTo>
                  <a:lnTo>
                    <a:pt x="8766" y="8730"/>
                  </a:lnTo>
                  <a:cubicBezTo>
                    <a:pt x="8811" y="8737"/>
                    <a:pt x="8852" y="8737"/>
                    <a:pt x="8897" y="8737"/>
                  </a:cubicBezTo>
                  <a:cubicBezTo>
                    <a:pt x="8899" y="8737"/>
                    <a:pt x="8901" y="8737"/>
                    <a:pt x="8903" y="8737"/>
                  </a:cubicBezTo>
                  <a:cubicBezTo>
                    <a:pt x="9452" y="8737"/>
                    <a:pt x="9901" y="8300"/>
                    <a:pt x="9918" y="7754"/>
                  </a:cubicBezTo>
                  <a:cubicBezTo>
                    <a:pt x="9935" y="7202"/>
                    <a:pt x="9510" y="6739"/>
                    <a:pt x="8962" y="6705"/>
                  </a:cubicBezTo>
                  <a:lnTo>
                    <a:pt x="8962" y="6685"/>
                  </a:lnTo>
                  <a:cubicBezTo>
                    <a:pt x="9026" y="6697"/>
                    <a:pt x="9090" y="6703"/>
                    <a:pt x="9153" y="6703"/>
                  </a:cubicBezTo>
                  <a:cubicBezTo>
                    <a:pt x="9664" y="6703"/>
                    <a:pt x="10112" y="6311"/>
                    <a:pt x="10161" y="5783"/>
                  </a:cubicBezTo>
                  <a:cubicBezTo>
                    <a:pt x="10216" y="5187"/>
                    <a:pt x="9750" y="4670"/>
                    <a:pt x="9150" y="4670"/>
                  </a:cubicBezTo>
                  <a:lnTo>
                    <a:pt x="5336" y="4670"/>
                  </a:lnTo>
                  <a:lnTo>
                    <a:pt x="5336" y="2130"/>
                  </a:lnTo>
                  <a:cubicBezTo>
                    <a:pt x="5336" y="319"/>
                    <a:pt x="4271" y="0"/>
                    <a:pt x="352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27"/>
            <p:cNvSpPr/>
            <p:nvPr/>
          </p:nvSpPr>
          <p:spPr>
            <a:xfrm>
              <a:off x="6969378" y="2593501"/>
              <a:ext cx="251472" cy="39974"/>
            </a:xfrm>
            <a:custGeom>
              <a:rect b="b" l="l" r="r" t="t"/>
              <a:pathLst>
                <a:path extrusionOk="0" h="1526" w="9600">
                  <a:moveTo>
                    <a:pt x="1" y="1"/>
                  </a:moveTo>
                  <a:lnTo>
                    <a:pt x="1" y="762"/>
                  </a:lnTo>
                  <a:lnTo>
                    <a:pt x="1526" y="1526"/>
                  </a:lnTo>
                  <a:lnTo>
                    <a:pt x="8389" y="1526"/>
                  </a:lnTo>
                  <a:cubicBezTo>
                    <a:pt x="9109" y="1526"/>
                    <a:pt x="9599" y="796"/>
                    <a:pt x="9332" y="128"/>
                  </a:cubicBezTo>
                  <a:lnTo>
                    <a:pt x="9332" y="128"/>
                  </a:lnTo>
                  <a:cubicBezTo>
                    <a:pt x="9174" y="512"/>
                    <a:pt x="8801" y="762"/>
                    <a:pt x="8389" y="762"/>
                  </a:cubicBezTo>
                  <a:lnTo>
                    <a:pt x="1526" y="7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27"/>
            <p:cNvSpPr/>
            <p:nvPr/>
          </p:nvSpPr>
          <p:spPr>
            <a:xfrm>
              <a:off x="7155913" y="2546848"/>
              <a:ext cx="70045" cy="33320"/>
            </a:xfrm>
            <a:custGeom>
              <a:rect b="b" l="l" r="r" t="t"/>
              <a:pathLst>
                <a:path extrusionOk="0" h="1272" w="2674">
                  <a:moveTo>
                    <a:pt x="2509" y="0"/>
                  </a:moveTo>
                  <a:cubicBezTo>
                    <a:pt x="2392" y="452"/>
                    <a:pt x="1988" y="764"/>
                    <a:pt x="1526" y="764"/>
                  </a:cubicBezTo>
                  <a:lnTo>
                    <a:pt x="1" y="764"/>
                  </a:lnTo>
                  <a:lnTo>
                    <a:pt x="1" y="1271"/>
                  </a:lnTo>
                  <a:lnTo>
                    <a:pt x="1526" y="1271"/>
                  </a:lnTo>
                  <a:cubicBezTo>
                    <a:pt x="2187" y="1271"/>
                    <a:pt x="2673" y="644"/>
                    <a:pt x="2509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27"/>
            <p:cNvSpPr/>
            <p:nvPr/>
          </p:nvSpPr>
          <p:spPr>
            <a:xfrm>
              <a:off x="7155834" y="2493593"/>
              <a:ext cx="76778" cy="33346"/>
            </a:xfrm>
            <a:custGeom>
              <a:rect b="b" l="l" r="r" t="t"/>
              <a:pathLst>
                <a:path extrusionOk="0" h="1273" w="2931">
                  <a:moveTo>
                    <a:pt x="2766" y="1"/>
                  </a:moveTo>
                  <a:cubicBezTo>
                    <a:pt x="2649" y="450"/>
                    <a:pt x="2245" y="765"/>
                    <a:pt x="1779" y="765"/>
                  </a:cubicBezTo>
                  <a:lnTo>
                    <a:pt x="0" y="765"/>
                  </a:lnTo>
                  <a:lnTo>
                    <a:pt x="0" y="1272"/>
                  </a:lnTo>
                  <a:lnTo>
                    <a:pt x="1779" y="1272"/>
                  </a:lnTo>
                  <a:cubicBezTo>
                    <a:pt x="2443" y="1272"/>
                    <a:pt x="2930" y="645"/>
                    <a:pt x="276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27"/>
            <p:cNvSpPr/>
            <p:nvPr/>
          </p:nvSpPr>
          <p:spPr>
            <a:xfrm>
              <a:off x="7155834" y="2440365"/>
              <a:ext cx="83405" cy="33346"/>
            </a:xfrm>
            <a:custGeom>
              <a:rect b="b" l="l" r="r" t="t"/>
              <a:pathLst>
                <a:path extrusionOk="0" h="1273" w="3184">
                  <a:moveTo>
                    <a:pt x="3019" y="1"/>
                  </a:moveTo>
                  <a:lnTo>
                    <a:pt x="3019" y="1"/>
                  </a:lnTo>
                  <a:cubicBezTo>
                    <a:pt x="2903" y="450"/>
                    <a:pt x="2498" y="762"/>
                    <a:pt x="2032" y="762"/>
                  </a:cubicBezTo>
                  <a:lnTo>
                    <a:pt x="0" y="762"/>
                  </a:lnTo>
                  <a:lnTo>
                    <a:pt x="0" y="1272"/>
                  </a:lnTo>
                  <a:lnTo>
                    <a:pt x="2032" y="1272"/>
                  </a:lnTo>
                  <a:cubicBezTo>
                    <a:pt x="2697" y="1272"/>
                    <a:pt x="3184" y="645"/>
                    <a:pt x="3019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27"/>
            <p:cNvSpPr/>
            <p:nvPr/>
          </p:nvSpPr>
          <p:spPr>
            <a:xfrm>
              <a:off x="6916150" y="2600155"/>
              <a:ext cx="26693" cy="26588"/>
            </a:xfrm>
            <a:custGeom>
              <a:rect b="b" l="l" r="r" t="t"/>
              <a:pathLst>
                <a:path extrusionOk="0" h="1015" w="1019">
                  <a:moveTo>
                    <a:pt x="511" y="1"/>
                  </a:moveTo>
                  <a:cubicBezTo>
                    <a:pt x="230" y="1"/>
                    <a:pt x="1" y="227"/>
                    <a:pt x="1" y="508"/>
                  </a:cubicBezTo>
                  <a:cubicBezTo>
                    <a:pt x="1" y="789"/>
                    <a:pt x="230" y="1015"/>
                    <a:pt x="511" y="1015"/>
                  </a:cubicBezTo>
                  <a:cubicBezTo>
                    <a:pt x="789" y="1015"/>
                    <a:pt x="1018" y="789"/>
                    <a:pt x="1018" y="508"/>
                  </a:cubicBezTo>
                  <a:cubicBezTo>
                    <a:pt x="1018" y="227"/>
                    <a:pt x="789" y="1"/>
                    <a:pt x="511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27"/>
            <p:cNvSpPr/>
            <p:nvPr/>
          </p:nvSpPr>
          <p:spPr>
            <a:xfrm>
              <a:off x="6856635" y="2291787"/>
              <a:ext cx="388079" cy="367909"/>
            </a:xfrm>
            <a:custGeom>
              <a:rect b="b" l="l" r="r" t="t"/>
              <a:pathLst>
                <a:path extrusionOk="0" h="14045" w="14815">
                  <a:moveTo>
                    <a:pt x="7830" y="0"/>
                  </a:moveTo>
                  <a:cubicBezTo>
                    <a:pt x="7395" y="0"/>
                    <a:pt x="7060" y="99"/>
                    <a:pt x="7032" y="108"/>
                  </a:cubicBezTo>
                  <a:cubicBezTo>
                    <a:pt x="6933" y="135"/>
                    <a:pt x="6861" y="231"/>
                    <a:pt x="6861" y="334"/>
                  </a:cubicBezTo>
                  <a:lnTo>
                    <a:pt x="6861" y="3558"/>
                  </a:lnTo>
                  <a:lnTo>
                    <a:pt x="4527" y="6530"/>
                  </a:lnTo>
                  <a:cubicBezTo>
                    <a:pt x="4452" y="6187"/>
                    <a:pt x="4147" y="5944"/>
                    <a:pt x="3798" y="5944"/>
                  </a:cubicBezTo>
                  <a:lnTo>
                    <a:pt x="748" y="5944"/>
                  </a:lnTo>
                  <a:cubicBezTo>
                    <a:pt x="336" y="5944"/>
                    <a:pt x="1" y="6276"/>
                    <a:pt x="1" y="6691"/>
                  </a:cubicBezTo>
                  <a:lnTo>
                    <a:pt x="1" y="7451"/>
                  </a:lnTo>
                  <a:cubicBezTo>
                    <a:pt x="1" y="7585"/>
                    <a:pt x="107" y="7691"/>
                    <a:pt x="241" y="7691"/>
                  </a:cubicBezTo>
                  <a:cubicBezTo>
                    <a:pt x="371" y="7691"/>
                    <a:pt x="477" y="7585"/>
                    <a:pt x="477" y="7451"/>
                  </a:cubicBezTo>
                  <a:lnTo>
                    <a:pt x="477" y="6691"/>
                  </a:lnTo>
                  <a:cubicBezTo>
                    <a:pt x="477" y="6540"/>
                    <a:pt x="600" y="6420"/>
                    <a:pt x="748" y="6420"/>
                  </a:cubicBezTo>
                  <a:lnTo>
                    <a:pt x="3798" y="6420"/>
                  </a:lnTo>
                  <a:cubicBezTo>
                    <a:pt x="3945" y="6420"/>
                    <a:pt x="4068" y="6540"/>
                    <a:pt x="4068" y="6691"/>
                  </a:cubicBezTo>
                  <a:lnTo>
                    <a:pt x="4068" y="13297"/>
                  </a:lnTo>
                  <a:cubicBezTo>
                    <a:pt x="4068" y="13445"/>
                    <a:pt x="3945" y="13568"/>
                    <a:pt x="3798" y="13568"/>
                  </a:cubicBezTo>
                  <a:lnTo>
                    <a:pt x="748" y="13568"/>
                  </a:lnTo>
                  <a:cubicBezTo>
                    <a:pt x="600" y="13568"/>
                    <a:pt x="477" y="13445"/>
                    <a:pt x="477" y="13297"/>
                  </a:cubicBezTo>
                  <a:lnTo>
                    <a:pt x="477" y="8469"/>
                  </a:lnTo>
                  <a:cubicBezTo>
                    <a:pt x="477" y="8335"/>
                    <a:pt x="371" y="8229"/>
                    <a:pt x="241" y="8229"/>
                  </a:cubicBezTo>
                  <a:cubicBezTo>
                    <a:pt x="107" y="8229"/>
                    <a:pt x="1" y="8335"/>
                    <a:pt x="1" y="8469"/>
                  </a:cubicBezTo>
                  <a:lnTo>
                    <a:pt x="1" y="13297"/>
                  </a:lnTo>
                  <a:cubicBezTo>
                    <a:pt x="1" y="13709"/>
                    <a:pt x="336" y="14041"/>
                    <a:pt x="748" y="14044"/>
                  </a:cubicBezTo>
                  <a:lnTo>
                    <a:pt x="3798" y="14044"/>
                  </a:lnTo>
                  <a:cubicBezTo>
                    <a:pt x="4209" y="14041"/>
                    <a:pt x="4545" y="13709"/>
                    <a:pt x="4545" y="13297"/>
                  </a:cubicBezTo>
                  <a:lnTo>
                    <a:pt x="4545" y="12667"/>
                  </a:lnTo>
                  <a:lnTo>
                    <a:pt x="5723" y="13256"/>
                  </a:lnTo>
                  <a:cubicBezTo>
                    <a:pt x="5758" y="13273"/>
                    <a:pt x="5795" y="13280"/>
                    <a:pt x="5833" y="13280"/>
                  </a:cubicBezTo>
                  <a:lnTo>
                    <a:pt x="10408" y="13280"/>
                  </a:lnTo>
                  <a:cubicBezTo>
                    <a:pt x="10538" y="13280"/>
                    <a:pt x="10644" y="13174"/>
                    <a:pt x="10644" y="13044"/>
                  </a:cubicBezTo>
                  <a:cubicBezTo>
                    <a:pt x="10644" y="12910"/>
                    <a:pt x="10538" y="12804"/>
                    <a:pt x="10408" y="12804"/>
                  </a:cubicBezTo>
                  <a:lnTo>
                    <a:pt x="5888" y="12804"/>
                  </a:lnTo>
                  <a:lnTo>
                    <a:pt x="4545" y="12132"/>
                  </a:lnTo>
                  <a:lnTo>
                    <a:pt x="4545" y="7280"/>
                  </a:lnTo>
                  <a:lnTo>
                    <a:pt x="7289" y="3788"/>
                  </a:lnTo>
                  <a:cubicBezTo>
                    <a:pt x="7324" y="3744"/>
                    <a:pt x="7341" y="3692"/>
                    <a:pt x="7341" y="3641"/>
                  </a:cubicBezTo>
                  <a:lnTo>
                    <a:pt x="7341" y="526"/>
                  </a:lnTo>
                  <a:cubicBezTo>
                    <a:pt x="7462" y="503"/>
                    <a:pt x="7638" y="478"/>
                    <a:pt x="7837" y="478"/>
                  </a:cubicBezTo>
                  <a:cubicBezTo>
                    <a:pt x="8145" y="478"/>
                    <a:pt x="8507" y="538"/>
                    <a:pt x="8801" y="759"/>
                  </a:cubicBezTo>
                  <a:cubicBezTo>
                    <a:pt x="9202" y="1057"/>
                    <a:pt x="9404" y="1598"/>
                    <a:pt x="9404" y="2369"/>
                  </a:cubicBezTo>
                  <a:lnTo>
                    <a:pt x="9404" y="4912"/>
                  </a:lnTo>
                  <a:cubicBezTo>
                    <a:pt x="9404" y="5042"/>
                    <a:pt x="9510" y="5149"/>
                    <a:pt x="9644" y="5149"/>
                  </a:cubicBezTo>
                  <a:lnTo>
                    <a:pt x="13454" y="5149"/>
                  </a:lnTo>
                  <a:cubicBezTo>
                    <a:pt x="13886" y="5149"/>
                    <a:pt x="14232" y="5498"/>
                    <a:pt x="14232" y="5926"/>
                  </a:cubicBezTo>
                  <a:cubicBezTo>
                    <a:pt x="14232" y="6358"/>
                    <a:pt x="13886" y="6704"/>
                    <a:pt x="13454" y="6704"/>
                  </a:cubicBezTo>
                  <a:lnTo>
                    <a:pt x="11422" y="6704"/>
                  </a:lnTo>
                  <a:cubicBezTo>
                    <a:pt x="11292" y="6704"/>
                    <a:pt x="11182" y="6811"/>
                    <a:pt x="11182" y="6944"/>
                  </a:cubicBezTo>
                  <a:cubicBezTo>
                    <a:pt x="11182" y="7074"/>
                    <a:pt x="11292" y="7181"/>
                    <a:pt x="11422" y="7181"/>
                  </a:cubicBezTo>
                  <a:lnTo>
                    <a:pt x="13249" y="7181"/>
                  </a:lnTo>
                  <a:cubicBezTo>
                    <a:pt x="13667" y="7208"/>
                    <a:pt x="13989" y="7564"/>
                    <a:pt x="13975" y="7982"/>
                  </a:cubicBezTo>
                  <a:cubicBezTo>
                    <a:pt x="13965" y="8401"/>
                    <a:pt x="13619" y="8736"/>
                    <a:pt x="13201" y="8736"/>
                  </a:cubicBezTo>
                  <a:lnTo>
                    <a:pt x="11422" y="8736"/>
                  </a:lnTo>
                  <a:cubicBezTo>
                    <a:pt x="11292" y="8736"/>
                    <a:pt x="11182" y="8843"/>
                    <a:pt x="11182" y="8976"/>
                  </a:cubicBezTo>
                  <a:cubicBezTo>
                    <a:pt x="11182" y="9106"/>
                    <a:pt x="11292" y="9213"/>
                    <a:pt x="11422" y="9213"/>
                  </a:cubicBezTo>
                  <a:lnTo>
                    <a:pt x="13012" y="9213"/>
                  </a:lnTo>
                  <a:cubicBezTo>
                    <a:pt x="13022" y="9216"/>
                    <a:pt x="13033" y="9220"/>
                    <a:pt x="13043" y="9220"/>
                  </a:cubicBezTo>
                  <a:cubicBezTo>
                    <a:pt x="13451" y="9271"/>
                    <a:pt x="13746" y="9631"/>
                    <a:pt x="13722" y="10042"/>
                  </a:cubicBezTo>
                  <a:cubicBezTo>
                    <a:pt x="13694" y="10450"/>
                    <a:pt x="13358" y="10768"/>
                    <a:pt x="12947" y="10768"/>
                  </a:cubicBezTo>
                  <a:lnTo>
                    <a:pt x="11422" y="10768"/>
                  </a:lnTo>
                  <a:cubicBezTo>
                    <a:pt x="11292" y="10768"/>
                    <a:pt x="11182" y="10878"/>
                    <a:pt x="11182" y="11008"/>
                  </a:cubicBezTo>
                  <a:cubicBezTo>
                    <a:pt x="11182" y="11139"/>
                    <a:pt x="11292" y="11248"/>
                    <a:pt x="11422" y="11248"/>
                  </a:cubicBezTo>
                  <a:lnTo>
                    <a:pt x="12793" y="11248"/>
                  </a:lnTo>
                  <a:cubicBezTo>
                    <a:pt x="12807" y="11252"/>
                    <a:pt x="12824" y="11258"/>
                    <a:pt x="12837" y="11262"/>
                  </a:cubicBezTo>
                  <a:cubicBezTo>
                    <a:pt x="13231" y="11337"/>
                    <a:pt x="13502" y="11701"/>
                    <a:pt x="13465" y="12098"/>
                  </a:cubicBezTo>
                  <a:cubicBezTo>
                    <a:pt x="13427" y="12496"/>
                    <a:pt x="13094" y="12801"/>
                    <a:pt x="12693" y="12804"/>
                  </a:cubicBezTo>
                  <a:lnTo>
                    <a:pt x="11422" y="12804"/>
                  </a:lnTo>
                  <a:cubicBezTo>
                    <a:pt x="11292" y="12804"/>
                    <a:pt x="11186" y="12910"/>
                    <a:pt x="11186" y="13040"/>
                  </a:cubicBezTo>
                  <a:cubicBezTo>
                    <a:pt x="11186" y="13174"/>
                    <a:pt x="11292" y="13280"/>
                    <a:pt x="11422" y="13280"/>
                  </a:cubicBezTo>
                  <a:lnTo>
                    <a:pt x="12693" y="13280"/>
                  </a:lnTo>
                  <a:cubicBezTo>
                    <a:pt x="13211" y="13280"/>
                    <a:pt x="13674" y="12962"/>
                    <a:pt x="13862" y="12478"/>
                  </a:cubicBezTo>
                  <a:cubicBezTo>
                    <a:pt x="14047" y="11995"/>
                    <a:pt x="13920" y="11447"/>
                    <a:pt x="13536" y="11097"/>
                  </a:cubicBezTo>
                  <a:cubicBezTo>
                    <a:pt x="14301" y="10690"/>
                    <a:pt x="14431" y="9648"/>
                    <a:pt x="13790" y="9065"/>
                  </a:cubicBezTo>
                  <a:cubicBezTo>
                    <a:pt x="14201" y="8846"/>
                    <a:pt x="14455" y="8421"/>
                    <a:pt x="14458" y="7958"/>
                  </a:cubicBezTo>
                  <a:cubicBezTo>
                    <a:pt x="14455" y="7606"/>
                    <a:pt x="14308" y="7270"/>
                    <a:pt x="14047" y="7033"/>
                  </a:cubicBezTo>
                  <a:cubicBezTo>
                    <a:pt x="14554" y="6763"/>
                    <a:pt x="14815" y="6180"/>
                    <a:pt x="14674" y="5621"/>
                  </a:cubicBezTo>
                  <a:cubicBezTo>
                    <a:pt x="14534" y="5063"/>
                    <a:pt x="14033" y="4672"/>
                    <a:pt x="13454" y="4672"/>
                  </a:cubicBezTo>
                  <a:lnTo>
                    <a:pt x="9884" y="4672"/>
                  </a:lnTo>
                  <a:lnTo>
                    <a:pt x="9884" y="2369"/>
                  </a:lnTo>
                  <a:cubicBezTo>
                    <a:pt x="9884" y="1441"/>
                    <a:pt x="9616" y="769"/>
                    <a:pt x="9085" y="375"/>
                  </a:cubicBezTo>
                  <a:cubicBezTo>
                    <a:pt x="8689" y="80"/>
                    <a:pt x="8220" y="0"/>
                    <a:pt x="7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27"/>
            <p:cNvSpPr/>
            <p:nvPr/>
          </p:nvSpPr>
          <p:spPr>
            <a:xfrm>
              <a:off x="6903314" y="2593868"/>
              <a:ext cx="45710" cy="39162"/>
            </a:xfrm>
            <a:custGeom>
              <a:rect b="b" l="l" r="r" t="t"/>
              <a:pathLst>
                <a:path extrusionOk="0" h="1495" w="1745">
                  <a:moveTo>
                    <a:pt x="1003" y="478"/>
                  </a:moveTo>
                  <a:cubicBezTo>
                    <a:pt x="1069" y="478"/>
                    <a:pt x="1136" y="502"/>
                    <a:pt x="1190" y="556"/>
                  </a:cubicBezTo>
                  <a:cubicBezTo>
                    <a:pt x="1361" y="727"/>
                    <a:pt x="1241" y="1018"/>
                    <a:pt x="1001" y="1018"/>
                  </a:cubicBezTo>
                  <a:cubicBezTo>
                    <a:pt x="850" y="1018"/>
                    <a:pt x="730" y="898"/>
                    <a:pt x="730" y="748"/>
                  </a:cubicBezTo>
                  <a:cubicBezTo>
                    <a:pt x="730" y="585"/>
                    <a:pt x="864" y="478"/>
                    <a:pt x="1003" y="478"/>
                  </a:cubicBezTo>
                  <a:close/>
                  <a:moveTo>
                    <a:pt x="994" y="0"/>
                  </a:moveTo>
                  <a:cubicBezTo>
                    <a:pt x="810" y="0"/>
                    <a:pt x="623" y="68"/>
                    <a:pt x="470" y="220"/>
                  </a:cubicBezTo>
                  <a:cubicBezTo>
                    <a:pt x="1" y="689"/>
                    <a:pt x="333" y="1495"/>
                    <a:pt x="1001" y="1495"/>
                  </a:cubicBezTo>
                  <a:cubicBezTo>
                    <a:pt x="1412" y="1495"/>
                    <a:pt x="1745" y="1159"/>
                    <a:pt x="1745" y="748"/>
                  </a:cubicBezTo>
                  <a:cubicBezTo>
                    <a:pt x="1745" y="298"/>
                    <a:pt x="1378" y="0"/>
                    <a:pt x="9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73" name="Google Shape;3373;p27"/>
          <p:cNvGrpSpPr/>
          <p:nvPr/>
        </p:nvGrpSpPr>
        <p:grpSpPr>
          <a:xfrm>
            <a:off x="7407254" y="2296345"/>
            <a:ext cx="373357" cy="357353"/>
            <a:chOff x="7407254" y="2296345"/>
            <a:chExt cx="373357" cy="357353"/>
          </a:xfrm>
        </p:grpSpPr>
        <p:sp>
          <p:nvSpPr>
            <p:cNvPr id="3374" name="Google Shape;3374;p27"/>
            <p:cNvSpPr/>
            <p:nvPr/>
          </p:nvSpPr>
          <p:spPr>
            <a:xfrm>
              <a:off x="7528720" y="2510489"/>
              <a:ext cx="9614" cy="20118"/>
            </a:xfrm>
            <a:custGeom>
              <a:rect b="b" l="l" r="r" t="t"/>
              <a:pathLst>
                <a:path extrusionOk="0" h="768" w="367">
                  <a:moveTo>
                    <a:pt x="322" y="0"/>
                  </a:moveTo>
                  <a:lnTo>
                    <a:pt x="0" y="322"/>
                  </a:lnTo>
                  <a:cubicBezTo>
                    <a:pt x="110" y="480"/>
                    <a:pt x="230" y="631"/>
                    <a:pt x="367" y="768"/>
                  </a:cubicBezTo>
                  <a:cubicBezTo>
                    <a:pt x="332" y="511"/>
                    <a:pt x="319" y="257"/>
                    <a:pt x="3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27"/>
            <p:cNvSpPr/>
            <p:nvPr/>
          </p:nvSpPr>
          <p:spPr>
            <a:xfrm>
              <a:off x="7538307" y="2324767"/>
              <a:ext cx="236017" cy="248302"/>
            </a:xfrm>
            <a:custGeom>
              <a:rect b="b" l="l" r="r" t="t"/>
              <a:pathLst>
                <a:path extrusionOk="0" h="9479" w="9010">
                  <a:moveTo>
                    <a:pt x="7855" y="0"/>
                  </a:moveTo>
                  <a:cubicBezTo>
                    <a:pt x="7855" y="0"/>
                    <a:pt x="8187" y="2207"/>
                    <a:pt x="7029" y="3365"/>
                  </a:cubicBezTo>
                  <a:lnTo>
                    <a:pt x="3366" y="7032"/>
                  </a:lnTo>
                  <a:cubicBezTo>
                    <a:pt x="2630" y="7768"/>
                    <a:pt x="1466" y="7901"/>
                    <a:pt x="718" y="7901"/>
                  </a:cubicBezTo>
                  <a:cubicBezTo>
                    <a:pt x="292" y="7901"/>
                    <a:pt x="1" y="7858"/>
                    <a:pt x="1" y="7858"/>
                  </a:cubicBezTo>
                  <a:lnTo>
                    <a:pt x="1" y="7858"/>
                  </a:lnTo>
                  <a:cubicBezTo>
                    <a:pt x="364" y="8218"/>
                    <a:pt x="813" y="8481"/>
                    <a:pt x="1306" y="8618"/>
                  </a:cubicBezTo>
                  <a:lnTo>
                    <a:pt x="2170" y="9479"/>
                  </a:lnTo>
                  <a:cubicBezTo>
                    <a:pt x="2896" y="9009"/>
                    <a:pt x="3575" y="8468"/>
                    <a:pt x="4188" y="7858"/>
                  </a:cubicBezTo>
                  <a:lnTo>
                    <a:pt x="7855" y="4191"/>
                  </a:lnTo>
                  <a:cubicBezTo>
                    <a:pt x="9010" y="3033"/>
                    <a:pt x="9010" y="1158"/>
                    <a:pt x="7855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27"/>
            <p:cNvSpPr/>
            <p:nvPr/>
          </p:nvSpPr>
          <p:spPr>
            <a:xfrm>
              <a:off x="7516513" y="2302003"/>
              <a:ext cx="248931" cy="240837"/>
            </a:xfrm>
            <a:custGeom>
              <a:rect b="b" l="l" r="r" t="t"/>
              <a:pathLst>
                <a:path extrusionOk="0" h="9194" w="9503">
                  <a:moveTo>
                    <a:pt x="6653" y="1446"/>
                  </a:moveTo>
                  <a:cubicBezTo>
                    <a:pt x="7025" y="1446"/>
                    <a:pt x="7397" y="1588"/>
                    <a:pt x="7683" y="1873"/>
                  </a:cubicBezTo>
                  <a:cubicBezTo>
                    <a:pt x="8276" y="2466"/>
                    <a:pt x="8248" y="3436"/>
                    <a:pt x="7621" y="3991"/>
                  </a:cubicBezTo>
                  <a:lnTo>
                    <a:pt x="7621" y="3994"/>
                  </a:lnTo>
                  <a:lnTo>
                    <a:pt x="5784" y="5831"/>
                  </a:lnTo>
                  <a:lnTo>
                    <a:pt x="5397" y="5927"/>
                  </a:lnTo>
                  <a:lnTo>
                    <a:pt x="4057" y="7555"/>
                  </a:lnTo>
                  <a:lnTo>
                    <a:pt x="3955" y="7658"/>
                  </a:lnTo>
                  <a:cubicBezTo>
                    <a:pt x="3667" y="7983"/>
                    <a:pt x="3268" y="8147"/>
                    <a:pt x="2868" y="8147"/>
                  </a:cubicBezTo>
                  <a:cubicBezTo>
                    <a:pt x="2495" y="8147"/>
                    <a:pt x="2122" y="8005"/>
                    <a:pt x="1837" y="7719"/>
                  </a:cubicBezTo>
                  <a:cubicBezTo>
                    <a:pt x="1244" y="7126"/>
                    <a:pt x="1275" y="6157"/>
                    <a:pt x="1898" y="5602"/>
                  </a:cubicBezTo>
                  <a:lnTo>
                    <a:pt x="5565" y="1935"/>
                  </a:lnTo>
                  <a:cubicBezTo>
                    <a:pt x="5855" y="1610"/>
                    <a:pt x="6254" y="1446"/>
                    <a:pt x="6653" y="1446"/>
                  </a:cubicBezTo>
                  <a:close/>
                  <a:moveTo>
                    <a:pt x="6593" y="0"/>
                  </a:moveTo>
                  <a:cubicBezTo>
                    <a:pt x="5835" y="0"/>
                    <a:pt x="5077" y="290"/>
                    <a:pt x="4499" y="869"/>
                  </a:cubicBezTo>
                  <a:lnTo>
                    <a:pt x="833" y="4536"/>
                  </a:lnTo>
                  <a:lnTo>
                    <a:pt x="0" y="7089"/>
                  </a:lnTo>
                  <a:cubicBezTo>
                    <a:pt x="65" y="7514"/>
                    <a:pt x="226" y="7921"/>
                    <a:pt x="466" y="8281"/>
                  </a:cubicBezTo>
                  <a:lnTo>
                    <a:pt x="507" y="8240"/>
                  </a:lnTo>
                  <a:cubicBezTo>
                    <a:pt x="583" y="8422"/>
                    <a:pt x="696" y="8586"/>
                    <a:pt x="833" y="8723"/>
                  </a:cubicBezTo>
                  <a:cubicBezTo>
                    <a:pt x="1149" y="9040"/>
                    <a:pt x="1583" y="9193"/>
                    <a:pt x="2065" y="9193"/>
                  </a:cubicBezTo>
                  <a:cubicBezTo>
                    <a:pt x="2203" y="9193"/>
                    <a:pt x="2346" y="9180"/>
                    <a:pt x="2491" y="9155"/>
                  </a:cubicBezTo>
                  <a:cubicBezTo>
                    <a:pt x="3136" y="9042"/>
                    <a:pt x="3824" y="8686"/>
                    <a:pt x="4403" y="8107"/>
                  </a:cubicBezTo>
                  <a:lnTo>
                    <a:pt x="8070" y="4440"/>
                  </a:lnTo>
                  <a:cubicBezTo>
                    <a:pt x="9228" y="3285"/>
                    <a:pt x="9503" y="1685"/>
                    <a:pt x="8687" y="869"/>
                  </a:cubicBezTo>
                  <a:cubicBezTo>
                    <a:pt x="8110" y="290"/>
                    <a:pt x="7351" y="0"/>
                    <a:pt x="65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27"/>
            <p:cNvSpPr/>
            <p:nvPr/>
          </p:nvSpPr>
          <p:spPr>
            <a:xfrm>
              <a:off x="7643978" y="2420981"/>
              <a:ext cx="24073" cy="57839"/>
            </a:xfrm>
            <a:custGeom>
              <a:rect b="b" l="l" r="r" t="t"/>
              <a:pathLst>
                <a:path extrusionOk="0" h="2208" w="919">
                  <a:moveTo>
                    <a:pt x="161" y="1"/>
                  </a:moveTo>
                  <a:cubicBezTo>
                    <a:pt x="161" y="1"/>
                    <a:pt x="332" y="1135"/>
                    <a:pt x="0" y="2207"/>
                  </a:cubicBezTo>
                  <a:lnTo>
                    <a:pt x="918" y="1289"/>
                  </a:lnTo>
                  <a:cubicBezTo>
                    <a:pt x="781" y="803"/>
                    <a:pt x="521" y="357"/>
                    <a:pt x="161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27"/>
            <p:cNvSpPr/>
            <p:nvPr/>
          </p:nvSpPr>
          <p:spPr>
            <a:xfrm>
              <a:off x="7442355" y="2571785"/>
              <a:ext cx="160890" cy="77642"/>
            </a:xfrm>
            <a:custGeom>
              <a:rect b="b" l="l" r="r" t="t"/>
              <a:pathLst>
                <a:path extrusionOk="0" h="2964" w="6142">
                  <a:moveTo>
                    <a:pt x="4640" y="1"/>
                  </a:moveTo>
                  <a:lnTo>
                    <a:pt x="3369" y="1272"/>
                  </a:lnTo>
                  <a:cubicBezTo>
                    <a:pt x="2633" y="2008"/>
                    <a:pt x="1473" y="2142"/>
                    <a:pt x="724" y="2142"/>
                  </a:cubicBezTo>
                  <a:cubicBezTo>
                    <a:pt x="294" y="2142"/>
                    <a:pt x="1" y="2098"/>
                    <a:pt x="0" y="2098"/>
                  </a:cubicBezTo>
                  <a:lnTo>
                    <a:pt x="0" y="2098"/>
                  </a:lnTo>
                  <a:cubicBezTo>
                    <a:pt x="580" y="2675"/>
                    <a:pt x="1338" y="2964"/>
                    <a:pt x="2096" y="2964"/>
                  </a:cubicBezTo>
                  <a:cubicBezTo>
                    <a:pt x="2854" y="2964"/>
                    <a:pt x="3612" y="2675"/>
                    <a:pt x="4191" y="2098"/>
                  </a:cubicBezTo>
                  <a:lnTo>
                    <a:pt x="6141" y="148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27"/>
            <p:cNvSpPr/>
            <p:nvPr/>
          </p:nvSpPr>
          <p:spPr>
            <a:xfrm>
              <a:off x="7563900" y="2526809"/>
              <a:ext cx="87910" cy="49325"/>
            </a:xfrm>
            <a:custGeom>
              <a:rect b="b" l="l" r="r" t="t"/>
              <a:pathLst>
                <a:path extrusionOk="0" h="1883" w="3356">
                  <a:moveTo>
                    <a:pt x="3355" y="1"/>
                  </a:moveTo>
                  <a:lnTo>
                    <a:pt x="3211" y="145"/>
                  </a:lnTo>
                  <a:cubicBezTo>
                    <a:pt x="2653" y="703"/>
                    <a:pt x="1900" y="1010"/>
                    <a:pt x="1119" y="1010"/>
                  </a:cubicBezTo>
                  <a:cubicBezTo>
                    <a:pt x="990" y="1010"/>
                    <a:pt x="860" y="1001"/>
                    <a:pt x="730" y="984"/>
                  </a:cubicBezTo>
                  <a:lnTo>
                    <a:pt x="0" y="1718"/>
                  </a:lnTo>
                  <a:cubicBezTo>
                    <a:pt x="366" y="1828"/>
                    <a:pt x="745" y="1883"/>
                    <a:pt x="1124" y="1883"/>
                  </a:cubicBezTo>
                  <a:cubicBezTo>
                    <a:pt x="1250" y="1883"/>
                    <a:pt x="1376" y="1877"/>
                    <a:pt x="1501" y="1865"/>
                  </a:cubicBezTo>
                  <a:lnTo>
                    <a:pt x="3218" y="148"/>
                  </a:lnTo>
                  <a:cubicBezTo>
                    <a:pt x="3266" y="100"/>
                    <a:pt x="3311" y="52"/>
                    <a:pt x="3355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27"/>
            <p:cNvSpPr/>
            <p:nvPr/>
          </p:nvSpPr>
          <p:spPr>
            <a:xfrm>
              <a:off x="7412100" y="2398217"/>
              <a:ext cx="250110" cy="240706"/>
            </a:xfrm>
            <a:custGeom>
              <a:rect b="b" l="l" r="r" t="t"/>
              <a:pathLst>
                <a:path extrusionOk="0" h="9189" w="9548">
                  <a:moveTo>
                    <a:pt x="6918" y="0"/>
                  </a:moveTo>
                  <a:cubicBezTo>
                    <a:pt x="6159" y="0"/>
                    <a:pt x="5401" y="289"/>
                    <a:pt x="4822" y="866"/>
                  </a:cubicBezTo>
                  <a:lnTo>
                    <a:pt x="1159" y="4533"/>
                  </a:lnTo>
                  <a:cubicBezTo>
                    <a:pt x="1" y="5688"/>
                    <a:pt x="1" y="7562"/>
                    <a:pt x="1159" y="8720"/>
                  </a:cubicBezTo>
                  <a:cubicBezTo>
                    <a:pt x="1476" y="9038"/>
                    <a:pt x="1911" y="9189"/>
                    <a:pt x="2394" y="9189"/>
                  </a:cubicBezTo>
                  <a:cubicBezTo>
                    <a:pt x="2532" y="9189"/>
                    <a:pt x="2674" y="9177"/>
                    <a:pt x="2817" y="9152"/>
                  </a:cubicBezTo>
                  <a:cubicBezTo>
                    <a:pt x="3462" y="9039"/>
                    <a:pt x="4151" y="8679"/>
                    <a:pt x="4730" y="8104"/>
                  </a:cubicBezTo>
                  <a:lnTo>
                    <a:pt x="6124" y="6709"/>
                  </a:lnTo>
                  <a:cubicBezTo>
                    <a:pt x="6124" y="6709"/>
                    <a:pt x="5966" y="6491"/>
                    <a:pt x="5558" y="6491"/>
                  </a:cubicBezTo>
                  <a:cubicBezTo>
                    <a:pt x="5521" y="6491"/>
                    <a:pt x="5481" y="6492"/>
                    <a:pt x="5439" y="6496"/>
                  </a:cubicBezTo>
                  <a:lnTo>
                    <a:pt x="4281" y="7655"/>
                  </a:lnTo>
                  <a:cubicBezTo>
                    <a:pt x="3993" y="7980"/>
                    <a:pt x="3594" y="8144"/>
                    <a:pt x="3194" y="8144"/>
                  </a:cubicBezTo>
                  <a:cubicBezTo>
                    <a:pt x="2822" y="8144"/>
                    <a:pt x="2449" y="8002"/>
                    <a:pt x="2163" y="7716"/>
                  </a:cubicBezTo>
                  <a:cubicBezTo>
                    <a:pt x="1570" y="7124"/>
                    <a:pt x="1598" y="6154"/>
                    <a:pt x="2225" y="5599"/>
                  </a:cubicBezTo>
                  <a:lnTo>
                    <a:pt x="5891" y="1932"/>
                  </a:lnTo>
                  <a:cubicBezTo>
                    <a:pt x="6173" y="1661"/>
                    <a:pt x="6537" y="1524"/>
                    <a:pt x="6901" y="1524"/>
                  </a:cubicBezTo>
                  <a:cubicBezTo>
                    <a:pt x="7251" y="1524"/>
                    <a:pt x="7600" y="1650"/>
                    <a:pt x="7879" y="1901"/>
                  </a:cubicBezTo>
                  <a:cubicBezTo>
                    <a:pt x="8444" y="2415"/>
                    <a:pt x="8520" y="3282"/>
                    <a:pt x="8047" y="3882"/>
                  </a:cubicBezTo>
                  <a:lnTo>
                    <a:pt x="9452" y="2477"/>
                  </a:lnTo>
                  <a:cubicBezTo>
                    <a:pt x="9548" y="1850"/>
                    <a:pt x="9411" y="1264"/>
                    <a:pt x="9013" y="866"/>
                  </a:cubicBezTo>
                  <a:cubicBezTo>
                    <a:pt x="8434" y="289"/>
                    <a:pt x="7676" y="0"/>
                    <a:pt x="691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27"/>
            <p:cNvSpPr/>
            <p:nvPr/>
          </p:nvSpPr>
          <p:spPr>
            <a:xfrm>
              <a:off x="7554469" y="2550515"/>
              <a:ext cx="38716" cy="23549"/>
            </a:xfrm>
            <a:custGeom>
              <a:rect b="b" l="l" r="r" t="t"/>
              <a:pathLst>
                <a:path extrusionOk="0" h="899" w="1478">
                  <a:moveTo>
                    <a:pt x="686" y="0"/>
                  </a:moveTo>
                  <a:lnTo>
                    <a:pt x="1" y="686"/>
                  </a:lnTo>
                  <a:cubicBezTo>
                    <a:pt x="223" y="778"/>
                    <a:pt x="453" y="847"/>
                    <a:pt x="686" y="898"/>
                  </a:cubicBezTo>
                  <a:lnTo>
                    <a:pt x="1477" y="107"/>
                  </a:lnTo>
                  <a:cubicBezTo>
                    <a:pt x="1210" y="107"/>
                    <a:pt x="946" y="69"/>
                    <a:pt x="686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27"/>
            <p:cNvSpPr/>
            <p:nvPr/>
          </p:nvSpPr>
          <p:spPr>
            <a:xfrm>
              <a:off x="7407254" y="2335769"/>
              <a:ext cx="330188" cy="317929"/>
            </a:xfrm>
            <a:custGeom>
              <a:rect b="b" l="l" r="r" t="t"/>
              <a:pathLst>
                <a:path extrusionOk="0" h="12137" w="12605">
                  <a:moveTo>
                    <a:pt x="10766" y="1"/>
                  </a:moveTo>
                  <a:cubicBezTo>
                    <a:pt x="10338" y="1"/>
                    <a:pt x="9909" y="164"/>
                    <a:pt x="9582" y="492"/>
                  </a:cubicBezTo>
                  <a:lnTo>
                    <a:pt x="8424" y="1646"/>
                  </a:lnTo>
                  <a:cubicBezTo>
                    <a:pt x="8266" y="1804"/>
                    <a:pt x="8411" y="2023"/>
                    <a:pt x="8581" y="2023"/>
                  </a:cubicBezTo>
                  <a:cubicBezTo>
                    <a:pt x="8633" y="2023"/>
                    <a:pt x="8687" y="2003"/>
                    <a:pt x="8736" y="1955"/>
                  </a:cubicBezTo>
                  <a:lnTo>
                    <a:pt x="9890" y="800"/>
                  </a:lnTo>
                  <a:cubicBezTo>
                    <a:pt x="10132" y="558"/>
                    <a:pt x="10448" y="438"/>
                    <a:pt x="10764" y="438"/>
                  </a:cubicBezTo>
                  <a:cubicBezTo>
                    <a:pt x="11080" y="438"/>
                    <a:pt x="11396" y="558"/>
                    <a:pt x="11638" y="800"/>
                  </a:cubicBezTo>
                  <a:cubicBezTo>
                    <a:pt x="12121" y="1283"/>
                    <a:pt x="12121" y="2065"/>
                    <a:pt x="11638" y="2548"/>
                  </a:cubicBezTo>
                  <a:lnTo>
                    <a:pt x="10048" y="4141"/>
                  </a:lnTo>
                  <a:cubicBezTo>
                    <a:pt x="9527" y="2867"/>
                    <a:pt x="8321" y="2163"/>
                    <a:pt x="7095" y="2163"/>
                  </a:cubicBezTo>
                  <a:cubicBezTo>
                    <a:pt x="6296" y="2163"/>
                    <a:pt x="5489" y="2462"/>
                    <a:pt x="4856" y="3096"/>
                  </a:cubicBezTo>
                  <a:lnTo>
                    <a:pt x="1190" y="6763"/>
                  </a:lnTo>
                  <a:cubicBezTo>
                    <a:pt x="1" y="8013"/>
                    <a:pt x="25" y="9984"/>
                    <a:pt x="1245" y="11204"/>
                  </a:cubicBezTo>
                  <a:cubicBezTo>
                    <a:pt x="1865" y="11825"/>
                    <a:pt x="2681" y="12137"/>
                    <a:pt x="3496" y="12137"/>
                  </a:cubicBezTo>
                  <a:cubicBezTo>
                    <a:pt x="4284" y="12137"/>
                    <a:pt x="5071" y="11846"/>
                    <a:pt x="5686" y="11262"/>
                  </a:cubicBezTo>
                  <a:lnTo>
                    <a:pt x="7636" y="9316"/>
                  </a:lnTo>
                  <a:cubicBezTo>
                    <a:pt x="7793" y="9155"/>
                    <a:pt x="7648" y="8936"/>
                    <a:pt x="7478" y="8936"/>
                  </a:cubicBezTo>
                  <a:cubicBezTo>
                    <a:pt x="7426" y="8936"/>
                    <a:pt x="7372" y="8956"/>
                    <a:pt x="7324" y="9004"/>
                  </a:cubicBezTo>
                  <a:lnTo>
                    <a:pt x="5381" y="10954"/>
                  </a:lnTo>
                  <a:cubicBezTo>
                    <a:pt x="4843" y="11502"/>
                    <a:pt x="4132" y="11776"/>
                    <a:pt x="3421" y="11776"/>
                  </a:cubicBezTo>
                  <a:cubicBezTo>
                    <a:pt x="2718" y="11776"/>
                    <a:pt x="2014" y="11508"/>
                    <a:pt x="1478" y="10971"/>
                  </a:cubicBezTo>
                  <a:cubicBezTo>
                    <a:pt x="402" y="9891"/>
                    <a:pt x="408" y="8140"/>
                    <a:pt x="1498" y="7071"/>
                  </a:cubicBezTo>
                  <a:lnTo>
                    <a:pt x="5165" y="3404"/>
                  </a:lnTo>
                  <a:cubicBezTo>
                    <a:pt x="5713" y="2859"/>
                    <a:pt x="6407" y="2604"/>
                    <a:pt x="7093" y="2604"/>
                  </a:cubicBezTo>
                  <a:cubicBezTo>
                    <a:pt x="8211" y="2604"/>
                    <a:pt x="9306" y="3282"/>
                    <a:pt x="9705" y="4480"/>
                  </a:cubicBezTo>
                  <a:lnTo>
                    <a:pt x="7971" y="6214"/>
                  </a:lnTo>
                  <a:cubicBezTo>
                    <a:pt x="7724" y="6461"/>
                    <a:pt x="7410" y="6578"/>
                    <a:pt x="7100" y="6578"/>
                  </a:cubicBezTo>
                  <a:cubicBezTo>
                    <a:pt x="6623" y="6578"/>
                    <a:pt x="6154" y="6303"/>
                    <a:pt x="5953" y="5807"/>
                  </a:cubicBezTo>
                  <a:cubicBezTo>
                    <a:pt x="5908" y="5726"/>
                    <a:pt x="5837" y="5691"/>
                    <a:pt x="5765" y="5691"/>
                  </a:cubicBezTo>
                  <a:cubicBezTo>
                    <a:pt x="5633" y="5691"/>
                    <a:pt x="5503" y="5810"/>
                    <a:pt x="5552" y="5975"/>
                  </a:cubicBezTo>
                  <a:cubicBezTo>
                    <a:pt x="5824" y="6645"/>
                    <a:pt x="6459" y="7017"/>
                    <a:pt x="7105" y="7017"/>
                  </a:cubicBezTo>
                  <a:cubicBezTo>
                    <a:pt x="7525" y="7017"/>
                    <a:pt x="7950" y="6860"/>
                    <a:pt x="8283" y="6526"/>
                  </a:cubicBezTo>
                  <a:lnTo>
                    <a:pt x="10110" y="4703"/>
                  </a:lnTo>
                  <a:lnTo>
                    <a:pt x="10113" y="4696"/>
                  </a:lnTo>
                  <a:lnTo>
                    <a:pt x="11950" y="2860"/>
                  </a:lnTo>
                  <a:cubicBezTo>
                    <a:pt x="12604" y="2205"/>
                    <a:pt x="12604" y="1146"/>
                    <a:pt x="11950" y="492"/>
                  </a:cubicBezTo>
                  <a:cubicBezTo>
                    <a:pt x="11623" y="164"/>
                    <a:pt x="11194" y="1"/>
                    <a:pt x="10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27"/>
            <p:cNvSpPr/>
            <p:nvPr/>
          </p:nvSpPr>
          <p:spPr>
            <a:xfrm>
              <a:off x="7449166" y="2296345"/>
              <a:ext cx="331445" cy="319317"/>
            </a:xfrm>
            <a:custGeom>
              <a:rect b="b" l="l" r="r" t="t"/>
              <a:pathLst>
                <a:path extrusionOk="0" h="12190" w="12653">
                  <a:moveTo>
                    <a:pt x="9166" y="1"/>
                  </a:moveTo>
                  <a:cubicBezTo>
                    <a:pt x="8352" y="1"/>
                    <a:pt x="7538" y="311"/>
                    <a:pt x="6916" y="931"/>
                  </a:cubicBezTo>
                  <a:lnTo>
                    <a:pt x="4966" y="2881"/>
                  </a:lnTo>
                  <a:cubicBezTo>
                    <a:pt x="4809" y="3039"/>
                    <a:pt x="4954" y="3257"/>
                    <a:pt x="5122" y="3257"/>
                  </a:cubicBezTo>
                  <a:cubicBezTo>
                    <a:pt x="5174" y="3257"/>
                    <a:pt x="5227" y="3237"/>
                    <a:pt x="5275" y="3189"/>
                  </a:cubicBezTo>
                  <a:lnTo>
                    <a:pt x="7225" y="1239"/>
                  </a:lnTo>
                  <a:cubicBezTo>
                    <a:pt x="7764" y="686"/>
                    <a:pt x="8479" y="408"/>
                    <a:pt x="9194" y="408"/>
                  </a:cubicBezTo>
                  <a:cubicBezTo>
                    <a:pt x="9896" y="408"/>
                    <a:pt x="10598" y="676"/>
                    <a:pt x="11135" y="1212"/>
                  </a:cubicBezTo>
                  <a:cubicBezTo>
                    <a:pt x="12217" y="2298"/>
                    <a:pt x="12204" y="4056"/>
                    <a:pt x="11104" y="5122"/>
                  </a:cubicBezTo>
                  <a:lnTo>
                    <a:pt x="7437" y="8789"/>
                  </a:lnTo>
                  <a:cubicBezTo>
                    <a:pt x="6917" y="9308"/>
                    <a:pt x="6217" y="9592"/>
                    <a:pt x="5498" y="9592"/>
                  </a:cubicBezTo>
                  <a:cubicBezTo>
                    <a:pt x="5288" y="9592"/>
                    <a:pt x="5076" y="9568"/>
                    <a:pt x="4867" y="9518"/>
                  </a:cubicBezTo>
                  <a:cubicBezTo>
                    <a:pt x="3938" y="9299"/>
                    <a:pt x="3195" y="8617"/>
                    <a:pt x="2893" y="7713"/>
                  </a:cubicBezTo>
                  <a:lnTo>
                    <a:pt x="4627" y="5979"/>
                  </a:lnTo>
                  <a:cubicBezTo>
                    <a:pt x="4875" y="5731"/>
                    <a:pt x="5190" y="5614"/>
                    <a:pt x="5502" y="5614"/>
                  </a:cubicBezTo>
                  <a:cubicBezTo>
                    <a:pt x="5979" y="5614"/>
                    <a:pt x="6448" y="5889"/>
                    <a:pt x="6649" y="6386"/>
                  </a:cubicBezTo>
                  <a:cubicBezTo>
                    <a:pt x="6683" y="6470"/>
                    <a:pt x="6765" y="6522"/>
                    <a:pt x="6852" y="6522"/>
                  </a:cubicBezTo>
                  <a:cubicBezTo>
                    <a:pt x="6879" y="6522"/>
                    <a:pt x="6907" y="6517"/>
                    <a:pt x="6933" y="6506"/>
                  </a:cubicBezTo>
                  <a:cubicBezTo>
                    <a:pt x="7046" y="6462"/>
                    <a:pt x="7098" y="6335"/>
                    <a:pt x="7053" y="6222"/>
                  </a:cubicBezTo>
                  <a:cubicBezTo>
                    <a:pt x="6781" y="5549"/>
                    <a:pt x="6146" y="5177"/>
                    <a:pt x="5500" y="5177"/>
                  </a:cubicBezTo>
                  <a:cubicBezTo>
                    <a:pt x="5080" y="5177"/>
                    <a:pt x="4655" y="5334"/>
                    <a:pt x="4322" y="5667"/>
                  </a:cubicBezTo>
                  <a:lnTo>
                    <a:pt x="655" y="9333"/>
                  </a:lnTo>
                  <a:cubicBezTo>
                    <a:pt x="1" y="9988"/>
                    <a:pt x="1" y="11047"/>
                    <a:pt x="655" y="11701"/>
                  </a:cubicBezTo>
                  <a:cubicBezTo>
                    <a:pt x="983" y="12027"/>
                    <a:pt x="1411" y="12190"/>
                    <a:pt x="1839" y="12190"/>
                  </a:cubicBezTo>
                  <a:cubicBezTo>
                    <a:pt x="2267" y="12190"/>
                    <a:pt x="2694" y="12027"/>
                    <a:pt x="3020" y="11701"/>
                  </a:cubicBezTo>
                  <a:lnTo>
                    <a:pt x="4178" y="10543"/>
                  </a:lnTo>
                  <a:cubicBezTo>
                    <a:pt x="4336" y="10385"/>
                    <a:pt x="4191" y="10167"/>
                    <a:pt x="4022" y="10167"/>
                  </a:cubicBezTo>
                  <a:cubicBezTo>
                    <a:pt x="3971" y="10167"/>
                    <a:pt x="3918" y="10187"/>
                    <a:pt x="3870" y="10235"/>
                  </a:cubicBezTo>
                  <a:lnTo>
                    <a:pt x="2712" y="11389"/>
                  </a:lnTo>
                  <a:cubicBezTo>
                    <a:pt x="2470" y="11631"/>
                    <a:pt x="2154" y="11752"/>
                    <a:pt x="1838" y="11752"/>
                  </a:cubicBezTo>
                  <a:cubicBezTo>
                    <a:pt x="1522" y="11752"/>
                    <a:pt x="1205" y="11631"/>
                    <a:pt x="964" y="11389"/>
                  </a:cubicBezTo>
                  <a:cubicBezTo>
                    <a:pt x="481" y="10910"/>
                    <a:pt x="481" y="10125"/>
                    <a:pt x="964" y="9642"/>
                  </a:cubicBezTo>
                  <a:lnTo>
                    <a:pt x="2554" y="8052"/>
                  </a:lnTo>
                  <a:cubicBezTo>
                    <a:pt x="2958" y="9035"/>
                    <a:pt x="3829" y="9755"/>
                    <a:pt x="4874" y="9964"/>
                  </a:cubicBezTo>
                  <a:cubicBezTo>
                    <a:pt x="5082" y="10006"/>
                    <a:pt x="5291" y="10026"/>
                    <a:pt x="5499" y="10026"/>
                  </a:cubicBezTo>
                  <a:cubicBezTo>
                    <a:pt x="6333" y="10026"/>
                    <a:pt x="7145" y="9697"/>
                    <a:pt x="7749" y="9094"/>
                  </a:cubicBezTo>
                  <a:lnTo>
                    <a:pt x="11416" y="5430"/>
                  </a:lnTo>
                  <a:cubicBezTo>
                    <a:pt x="12653" y="4186"/>
                    <a:pt x="12653" y="2175"/>
                    <a:pt x="11416" y="931"/>
                  </a:cubicBezTo>
                  <a:cubicBezTo>
                    <a:pt x="10794" y="311"/>
                    <a:pt x="9980" y="1"/>
                    <a:pt x="9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84" name="Google Shape;3384;p27"/>
          <p:cNvGrpSpPr/>
          <p:nvPr/>
        </p:nvGrpSpPr>
        <p:grpSpPr>
          <a:xfrm>
            <a:off x="7943780" y="2341374"/>
            <a:ext cx="386900" cy="268682"/>
            <a:chOff x="7943780" y="2341374"/>
            <a:chExt cx="386900" cy="268682"/>
          </a:xfrm>
        </p:grpSpPr>
        <p:sp>
          <p:nvSpPr>
            <p:cNvPr id="3385" name="Google Shape;3385;p27"/>
            <p:cNvSpPr/>
            <p:nvPr/>
          </p:nvSpPr>
          <p:spPr>
            <a:xfrm>
              <a:off x="7950145" y="2379069"/>
              <a:ext cx="374169" cy="225408"/>
            </a:xfrm>
            <a:custGeom>
              <a:rect b="b" l="l" r="r" t="t"/>
              <a:pathLst>
                <a:path extrusionOk="0" h="8605" w="14284">
                  <a:moveTo>
                    <a:pt x="7142" y="0"/>
                  </a:moveTo>
                  <a:cubicBezTo>
                    <a:pt x="6292" y="0"/>
                    <a:pt x="5018" y="545"/>
                    <a:pt x="3352" y="1621"/>
                  </a:cubicBezTo>
                  <a:cubicBezTo>
                    <a:pt x="2050" y="2464"/>
                    <a:pt x="854" y="3410"/>
                    <a:pt x="254" y="3897"/>
                  </a:cubicBezTo>
                  <a:cubicBezTo>
                    <a:pt x="1" y="4106"/>
                    <a:pt x="1" y="4496"/>
                    <a:pt x="254" y="4705"/>
                  </a:cubicBezTo>
                  <a:cubicBezTo>
                    <a:pt x="854" y="5192"/>
                    <a:pt x="2050" y="6138"/>
                    <a:pt x="3352" y="6981"/>
                  </a:cubicBezTo>
                  <a:cubicBezTo>
                    <a:pt x="5018" y="8057"/>
                    <a:pt x="6292" y="8605"/>
                    <a:pt x="7142" y="8605"/>
                  </a:cubicBezTo>
                  <a:cubicBezTo>
                    <a:pt x="7992" y="8605"/>
                    <a:pt x="9267" y="8060"/>
                    <a:pt x="10932" y="6981"/>
                  </a:cubicBezTo>
                  <a:cubicBezTo>
                    <a:pt x="12235" y="6138"/>
                    <a:pt x="13430" y="5192"/>
                    <a:pt x="14030" y="4705"/>
                  </a:cubicBezTo>
                  <a:cubicBezTo>
                    <a:pt x="14284" y="4496"/>
                    <a:pt x="14284" y="4106"/>
                    <a:pt x="14030" y="3897"/>
                  </a:cubicBezTo>
                  <a:cubicBezTo>
                    <a:pt x="13430" y="3410"/>
                    <a:pt x="12235" y="2464"/>
                    <a:pt x="10932" y="1621"/>
                  </a:cubicBezTo>
                  <a:cubicBezTo>
                    <a:pt x="9267" y="545"/>
                    <a:pt x="7992" y="0"/>
                    <a:pt x="714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27"/>
            <p:cNvSpPr/>
            <p:nvPr/>
          </p:nvSpPr>
          <p:spPr>
            <a:xfrm>
              <a:off x="7950145" y="2379069"/>
              <a:ext cx="205788" cy="225408"/>
            </a:xfrm>
            <a:custGeom>
              <a:rect b="b" l="l" r="r" t="t"/>
              <a:pathLst>
                <a:path extrusionOk="0" h="8605" w="7856">
                  <a:moveTo>
                    <a:pt x="7142" y="0"/>
                  </a:moveTo>
                  <a:cubicBezTo>
                    <a:pt x="6292" y="0"/>
                    <a:pt x="5018" y="545"/>
                    <a:pt x="3352" y="1625"/>
                  </a:cubicBezTo>
                  <a:cubicBezTo>
                    <a:pt x="2050" y="2468"/>
                    <a:pt x="854" y="3410"/>
                    <a:pt x="254" y="3900"/>
                  </a:cubicBezTo>
                  <a:cubicBezTo>
                    <a:pt x="1" y="4106"/>
                    <a:pt x="1" y="4500"/>
                    <a:pt x="254" y="4709"/>
                  </a:cubicBezTo>
                  <a:cubicBezTo>
                    <a:pt x="854" y="5195"/>
                    <a:pt x="2050" y="6138"/>
                    <a:pt x="3352" y="6981"/>
                  </a:cubicBezTo>
                  <a:cubicBezTo>
                    <a:pt x="5018" y="8060"/>
                    <a:pt x="6292" y="8605"/>
                    <a:pt x="7142" y="8605"/>
                  </a:cubicBezTo>
                  <a:cubicBezTo>
                    <a:pt x="7382" y="8602"/>
                    <a:pt x="7622" y="8567"/>
                    <a:pt x="7855" y="8506"/>
                  </a:cubicBezTo>
                  <a:cubicBezTo>
                    <a:pt x="7057" y="8300"/>
                    <a:pt x="6025" y="7793"/>
                    <a:pt x="4774" y="6984"/>
                  </a:cubicBezTo>
                  <a:cubicBezTo>
                    <a:pt x="3472" y="6138"/>
                    <a:pt x="2276" y="5195"/>
                    <a:pt x="1677" y="4709"/>
                  </a:cubicBezTo>
                  <a:cubicBezTo>
                    <a:pt x="1423" y="4500"/>
                    <a:pt x="1423" y="4109"/>
                    <a:pt x="1677" y="3900"/>
                  </a:cubicBezTo>
                  <a:cubicBezTo>
                    <a:pt x="2276" y="3410"/>
                    <a:pt x="3472" y="2468"/>
                    <a:pt x="4774" y="1625"/>
                  </a:cubicBezTo>
                  <a:cubicBezTo>
                    <a:pt x="6025" y="816"/>
                    <a:pt x="7057" y="305"/>
                    <a:pt x="7852" y="103"/>
                  </a:cubicBezTo>
                  <a:cubicBezTo>
                    <a:pt x="7622" y="38"/>
                    <a:pt x="7382" y="4"/>
                    <a:pt x="7142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27"/>
            <p:cNvSpPr/>
            <p:nvPr/>
          </p:nvSpPr>
          <p:spPr>
            <a:xfrm>
              <a:off x="8050236" y="2411158"/>
              <a:ext cx="167622" cy="161283"/>
            </a:xfrm>
            <a:custGeom>
              <a:rect b="b" l="l" r="r" t="t"/>
              <a:pathLst>
                <a:path extrusionOk="0" h="6157" w="6399">
                  <a:moveTo>
                    <a:pt x="3323" y="1"/>
                  </a:moveTo>
                  <a:cubicBezTo>
                    <a:pt x="2522" y="1"/>
                    <a:pt x="1735" y="314"/>
                    <a:pt x="1145" y="903"/>
                  </a:cubicBezTo>
                  <a:cubicBezTo>
                    <a:pt x="265" y="1781"/>
                    <a:pt x="1" y="3107"/>
                    <a:pt x="477" y="4255"/>
                  </a:cubicBezTo>
                  <a:cubicBezTo>
                    <a:pt x="953" y="5406"/>
                    <a:pt x="2077" y="6157"/>
                    <a:pt x="3321" y="6157"/>
                  </a:cubicBezTo>
                  <a:cubicBezTo>
                    <a:pt x="5021" y="6153"/>
                    <a:pt x="6395" y="4776"/>
                    <a:pt x="6399" y="3079"/>
                  </a:cubicBezTo>
                  <a:cubicBezTo>
                    <a:pt x="6399" y="1832"/>
                    <a:pt x="5648" y="711"/>
                    <a:pt x="4500" y="235"/>
                  </a:cubicBezTo>
                  <a:cubicBezTo>
                    <a:pt x="4119" y="78"/>
                    <a:pt x="3719" y="1"/>
                    <a:pt x="3323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27"/>
            <p:cNvSpPr/>
            <p:nvPr/>
          </p:nvSpPr>
          <p:spPr>
            <a:xfrm>
              <a:off x="8056628" y="2411158"/>
              <a:ext cx="95874" cy="161283"/>
            </a:xfrm>
            <a:custGeom>
              <a:rect b="b" l="l" r="r" t="t"/>
              <a:pathLst>
                <a:path extrusionOk="0" h="6157" w="3660">
                  <a:moveTo>
                    <a:pt x="3069" y="0"/>
                  </a:moveTo>
                  <a:cubicBezTo>
                    <a:pt x="1412" y="0"/>
                    <a:pt x="0" y="1346"/>
                    <a:pt x="0" y="3079"/>
                  </a:cubicBezTo>
                  <a:cubicBezTo>
                    <a:pt x="0" y="4808"/>
                    <a:pt x="1410" y="6156"/>
                    <a:pt x="3066" y="6156"/>
                  </a:cubicBezTo>
                  <a:cubicBezTo>
                    <a:pt x="3261" y="6156"/>
                    <a:pt x="3460" y="6137"/>
                    <a:pt x="3660" y="6098"/>
                  </a:cubicBezTo>
                  <a:cubicBezTo>
                    <a:pt x="2214" y="5817"/>
                    <a:pt x="1172" y="4549"/>
                    <a:pt x="1169" y="3079"/>
                  </a:cubicBezTo>
                  <a:cubicBezTo>
                    <a:pt x="1172" y="1606"/>
                    <a:pt x="2214" y="341"/>
                    <a:pt x="3660" y="57"/>
                  </a:cubicBezTo>
                  <a:cubicBezTo>
                    <a:pt x="3461" y="19"/>
                    <a:pt x="3263" y="0"/>
                    <a:pt x="3069" y="0"/>
                  </a:cubicBezTo>
                  <a:close/>
                </a:path>
              </a:pathLst>
            </a:custGeom>
            <a:solidFill>
              <a:srgbClr val="677F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27"/>
            <p:cNvSpPr/>
            <p:nvPr/>
          </p:nvSpPr>
          <p:spPr>
            <a:xfrm>
              <a:off x="8093327" y="2451105"/>
              <a:ext cx="84584" cy="81388"/>
            </a:xfrm>
            <a:custGeom>
              <a:rect b="b" l="l" r="r" t="t"/>
              <a:pathLst>
                <a:path extrusionOk="0" h="3107" w="3229">
                  <a:moveTo>
                    <a:pt x="1677" y="1"/>
                  </a:moveTo>
                  <a:cubicBezTo>
                    <a:pt x="1273" y="1"/>
                    <a:pt x="876" y="158"/>
                    <a:pt x="580" y="454"/>
                  </a:cubicBezTo>
                  <a:cubicBezTo>
                    <a:pt x="134" y="900"/>
                    <a:pt x="1" y="1568"/>
                    <a:pt x="240" y="2147"/>
                  </a:cubicBezTo>
                  <a:cubicBezTo>
                    <a:pt x="484" y="2726"/>
                    <a:pt x="1049" y="3107"/>
                    <a:pt x="1676" y="3107"/>
                  </a:cubicBezTo>
                  <a:cubicBezTo>
                    <a:pt x="2533" y="3103"/>
                    <a:pt x="3229" y="2411"/>
                    <a:pt x="3229" y="1554"/>
                  </a:cubicBezTo>
                  <a:cubicBezTo>
                    <a:pt x="3229" y="924"/>
                    <a:pt x="2852" y="358"/>
                    <a:pt x="2269" y="119"/>
                  </a:cubicBezTo>
                  <a:cubicBezTo>
                    <a:pt x="2078" y="39"/>
                    <a:pt x="1876" y="1"/>
                    <a:pt x="1677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27"/>
            <p:cNvSpPr/>
            <p:nvPr/>
          </p:nvSpPr>
          <p:spPr>
            <a:xfrm>
              <a:off x="8096470" y="2451079"/>
              <a:ext cx="56581" cy="81440"/>
            </a:xfrm>
            <a:custGeom>
              <a:rect b="b" l="l" r="r" t="t"/>
              <a:pathLst>
                <a:path extrusionOk="0" h="3109" w="2160">
                  <a:moveTo>
                    <a:pt x="1552" y="1"/>
                  </a:moveTo>
                  <a:cubicBezTo>
                    <a:pt x="734" y="1"/>
                    <a:pt x="1" y="661"/>
                    <a:pt x="1" y="1555"/>
                  </a:cubicBezTo>
                  <a:cubicBezTo>
                    <a:pt x="1" y="2448"/>
                    <a:pt x="736" y="3108"/>
                    <a:pt x="1555" y="3108"/>
                  </a:cubicBezTo>
                  <a:cubicBezTo>
                    <a:pt x="1755" y="3108"/>
                    <a:pt x="1959" y="3069"/>
                    <a:pt x="2159" y="2984"/>
                  </a:cubicBezTo>
                  <a:cubicBezTo>
                    <a:pt x="1587" y="2741"/>
                    <a:pt x="1214" y="2176"/>
                    <a:pt x="1214" y="1555"/>
                  </a:cubicBezTo>
                  <a:cubicBezTo>
                    <a:pt x="1214" y="932"/>
                    <a:pt x="1587" y="370"/>
                    <a:pt x="2159" y="126"/>
                  </a:cubicBezTo>
                  <a:cubicBezTo>
                    <a:pt x="1958" y="41"/>
                    <a:pt x="1753" y="1"/>
                    <a:pt x="1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27"/>
            <p:cNvSpPr/>
            <p:nvPr/>
          </p:nvSpPr>
          <p:spPr>
            <a:xfrm>
              <a:off x="8147184" y="2453620"/>
              <a:ext cx="32875" cy="28160"/>
            </a:xfrm>
            <a:custGeom>
              <a:rect b="b" l="l" r="r" t="t"/>
              <a:pathLst>
                <a:path extrusionOk="0" h="1075" w="1255">
                  <a:moveTo>
                    <a:pt x="541" y="1"/>
                  </a:moveTo>
                  <a:cubicBezTo>
                    <a:pt x="266" y="1"/>
                    <a:pt x="1" y="215"/>
                    <a:pt x="1" y="540"/>
                  </a:cubicBezTo>
                  <a:cubicBezTo>
                    <a:pt x="1" y="835"/>
                    <a:pt x="241" y="1075"/>
                    <a:pt x="539" y="1075"/>
                  </a:cubicBezTo>
                  <a:cubicBezTo>
                    <a:pt x="1015" y="1075"/>
                    <a:pt x="1255" y="495"/>
                    <a:pt x="916" y="160"/>
                  </a:cubicBezTo>
                  <a:cubicBezTo>
                    <a:pt x="807" y="50"/>
                    <a:pt x="673" y="1"/>
                    <a:pt x="54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27"/>
            <p:cNvSpPr/>
            <p:nvPr/>
          </p:nvSpPr>
          <p:spPr>
            <a:xfrm>
              <a:off x="8252750" y="2394026"/>
              <a:ext cx="37695" cy="26012"/>
            </a:xfrm>
            <a:custGeom>
              <a:rect b="b" l="l" r="r" t="t"/>
              <a:pathLst>
                <a:path extrusionOk="0" h="993" w="1439">
                  <a:moveTo>
                    <a:pt x="333" y="1"/>
                  </a:moveTo>
                  <a:cubicBezTo>
                    <a:pt x="137" y="1"/>
                    <a:pt x="0" y="285"/>
                    <a:pt x="210" y="427"/>
                  </a:cubicBezTo>
                  <a:cubicBezTo>
                    <a:pt x="456" y="588"/>
                    <a:pt x="710" y="762"/>
                    <a:pt x="967" y="947"/>
                  </a:cubicBezTo>
                  <a:cubicBezTo>
                    <a:pt x="1012" y="979"/>
                    <a:pt x="1058" y="993"/>
                    <a:pt x="1102" y="993"/>
                  </a:cubicBezTo>
                  <a:cubicBezTo>
                    <a:pt x="1297" y="993"/>
                    <a:pt x="1439" y="716"/>
                    <a:pt x="1234" y="570"/>
                  </a:cubicBezTo>
                  <a:cubicBezTo>
                    <a:pt x="974" y="385"/>
                    <a:pt x="713" y="207"/>
                    <a:pt x="463" y="43"/>
                  </a:cubicBezTo>
                  <a:cubicBezTo>
                    <a:pt x="419" y="13"/>
                    <a:pt x="375" y="1"/>
                    <a:pt x="3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27"/>
            <p:cNvSpPr/>
            <p:nvPr/>
          </p:nvSpPr>
          <p:spPr>
            <a:xfrm>
              <a:off x="8015318" y="2341374"/>
              <a:ext cx="226927" cy="57734"/>
            </a:xfrm>
            <a:custGeom>
              <a:rect b="b" l="l" r="r" t="t"/>
              <a:pathLst>
                <a:path extrusionOk="0" h="2204" w="8663">
                  <a:moveTo>
                    <a:pt x="4651" y="0"/>
                  </a:moveTo>
                  <a:cubicBezTo>
                    <a:pt x="3523" y="0"/>
                    <a:pt x="2067" y="583"/>
                    <a:pt x="193" y="1779"/>
                  </a:cubicBezTo>
                  <a:cubicBezTo>
                    <a:pt x="1" y="1902"/>
                    <a:pt x="86" y="2204"/>
                    <a:pt x="316" y="2204"/>
                  </a:cubicBezTo>
                  <a:lnTo>
                    <a:pt x="319" y="2204"/>
                  </a:lnTo>
                  <a:cubicBezTo>
                    <a:pt x="364" y="2204"/>
                    <a:pt x="405" y="2190"/>
                    <a:pt x="443" y="2169"/>
                  </a:cubicBezTo>
                  <a:cubicBezTo>
                    <a:pt x="2242" y="1018"/>
                    <a:pt x="3616" y="459"/>
                    <a:pt x="4654" y="459"/>
                  </a:cubicBezTo>
                  <a:cubicBezTo>
                    <a:pt x="5562" y="459"/>
                    <a:pt x="6724" y="888"/>
                    <a:pt x="8208" y="1765"/>
                  </a:cubicBezTo>
                  <a:cubicBezTo>
                    <a:pt x="8250" y="1790"/>
                    <a:pt x="8292" y="1801"/>
                    <a:pt x="8331" y="1801"/>
                  </a:cubicBezTo>
                  <a:cubicBezTo>
                    <a:pt x="8534" y="1801"/>
                    <a:pt x="8662" y="1500"/>
                    <a:pt x="8441" y="1371"/>
                  </a:cubicBezTo>
                  <a:cubicBezTo>
                    <a:pt x="6885" y="449"/>
                    <a:pt x="5645" y="0"/>
                    <a:pt x="4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27"/>
            <p:cNvSpPr/>
            <p:nvPr/>
          </p:nvSpPr>
          <p:spPr>
            <a:xfrm>
              <a:off x="7943780" y="2373489"/>
              <a:ext cx="386900" cy="236567"/>
            </a:xfrm>
            <a:custGeom>
              <a:rect b="b" l="l" r="r" t="t"/>
              <a:pathLst>
                <a:path extrusionOk="0" h="9031" w="14770">
                  <a:moveTo>
                    <a:pt x="7385" y="460"/>
                  </a:moveTo>
                  <a:cubicBezTo>
                    <a:pt x="9260" y="460"/>
                    <a:pt x="13012" y="3400"/>
                    <a:pt x="14116" y="4301"/>
                  </a:cubicBezTo>
                  <a:cubicBezTo>
                    <a:pt x="14249" y="4411"/>
                    <a:pt x="14249" y="4620"/>
                    <a:pt x="14116" y="4730"/>
                  </a:cubicBezTo>
                  <a:cubicBezTo>
                    <a:pt x="13012" y="5631"/>
                    <a:pt x="9260" y="8571"/>
                    <a:pt x="7385" y="8571"/>
                  </a:cubicBezTo>
                  <a:cubicBezTo>
                    <a:pt x="5507" y="8571"/>
                    <a:pt x="1755" y="5631"/>
                    <a:pt x="652" y="4730"/>
                  </a:cubicBezTo>
                  <a:cubicBezTo>
                    <a:pt x="518" y="4620"/>
                    <a:pt x="518" y="4411"/>
                    <a:pt x="652" y="4301"/>
                  </a:cubicBezTo>
                  <a:cubicBezTo>
                    <a:pt x="1755" y="3404"/>
                    <a:pt x="5507" y="460"/>
                    <a:pt x="7385" y="460"/>
                  </a:cubicBezTo>
                  <a:close/>
                  <a:moveTo>
                    <a:pt x="7385" y="1"/>
                  </a:moveTo>
                  <a:cubicBezTo>
                    <a:pt x="5415" y="1"/>
                    <a:pt x="1817" y="2759"/>
                    <a:pt x="360" y="3945"/>
                  </a:cubicBezTo>
                  <a:cubicBezTo>
                    <a:pt x="1" y="4240"/>
                    <a:pt x="1" y="4792"/>
                    <a:pt x="360" y="5086"/>
                  </a:cubicBezTo>
                  <a:cubicBezTo>
                    <a:pt x="1817" y="6272"/>
                    <a:pt x="5411" y="9030"/>
                    <a:pt x="7385" y="9030"/>
                  </a:cubicBezTo>
                  <a:cubicBezTo>
                    <a:pt x="9363" y="9030"/>
                    <a:pt x="12954" y="6272"/>
                    <a:pt x="14407" y="5086"/>
                  </a:cubicBezTo>
                  <a:cubicBezTo>
                    <a:pt x="14770" y="4792"/>
                    <a:pt x="14770" y="4240"/>
                    <a:pt x="14407" y="3945"/>
                  </a:cubicBezTo>
                  <a:cubicBezTo>
                    <a:pt x="12954" y="2759"/>
                    <a:pt x="9356" y="1"/>
                    <a:pt x="73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27"/>
            <p:cNvSpPr/>
            <p:nvPr/>
          </p:nvSpPr>
          <p:spPr>
            <a:xfrm>
              <a:off x="8044945" y="2405500"/>
              <a:ext cx="188945" cy="172546"/>
            </a:xfrm>
            <a:custGeom>
              <a:rect b="b" l="l" r="r" t="t"/>
              <a:pathLst>
                <a:path extrusionOk="0" h="6587" w="7213">
                  <a:moveTo>
                    <a:pt x="3527" y="0"/>
                  </a:moveTo>
                  <a:cubicBezTo>
                    <a:pt x="3489" y="0"/>
                    <a:pt x="3451" y="1"/>
                    <a:pt x="3414" y="2"/>
                  </a:cubicBezTo>
                  <a:lnTo>
                    <a:pt x="3414" y="6"/>
                  </a:lnTo>
                  <a:cubicBezTo>
                    <a:pt x="2146" y="47"/>
                    <a:pt x="1018" y="811"/>
                    <a:pt x="508" y="1969"/>
                  </a:cubicBezTo>
                  <a:cubicBezTo>
                    <a:pt x="1" y="3127"/>
                    <a:pt x="199" y="4478"/>
                    <a:pt x="1025" y="5437"/>
                  </a:cubicBezTo>
                  <a:cubicBezTo>
                    <a:pt x="1071" y="5489"/>
                    <a:pt x="1134" y="5514"/>
                    <a:pt x="1197" y="5514"/>
                  </a:cubicBezTo>
                  <a:cubicBezTo>
                    <a:pt x="1255" y="5514"/>
                    <a:pt x="1313" y="5492"/>
                    <a:pt x="1358" y="5447"/>
                  </a:cubicBezTo>
                  <a:lnTo>
                    <a:pt x="1361" y="5444"/>
                  </a:lnTo>
                  <a:cubicBezTo>
                    <a:pt x="1447" y="5358"/>
                    <a:pt x="1450" y="5225"/>
                    <a:pt x="1371" y="5136"/>
                  </a:cubicBezTo>
                  <a:cubicBezTo>
                    <a:pt x="422" y="4022"/>
                    <a:pt x="473" y="2370"/>
                    <a:pt x="1495" y="1322"/>
                  </a:cubicBezTo>
                  <a:cubicBezTo>
                    <a:pt x="2046" y="756"/>
                    <a:pt x="2781" y="467"/>
                    <a:pt x="3521" y="467"/>
                  </a:cubicBezTo>
                  <a:cubicBezTo>
                    <a:pt x="4147" y="467"/>
                    <a:pt x="4777" y="674"/>
                    <a:pt x="5298" y="1095"/>
                  </a:cubicBezTo>
                  <a:cubicBezTo>
                    <a:pt x="6436" y="2014"/>
                    <a:pt x="6690" y="3645"/>
                    <a:pt x="5881" y="4861"/>
                  </a:cubicBezTo>
                  <a:cubicBezTo>
                    <a:pt x="5338" y="5677"/>
                    <a:pt x="4442" y="6126"/>
                    <a:pt x="3522" y="6126"/>
                  </a:cubicBezTo>
                  <a:cubicBezTo>
                    <a:pt x="3067" y="6126"/>
                    <a:pt x="2607" y="6016"/>
                    <a:pt x="2180" y="5787"/>
                  </a:cubicBezTo>
                  <a:cubicBezTo>
                    <a:pt x="2146" y="5768"/>
                    <a:pt x="2109" y="5760"/>
                    <a:pt x="2073" y="5760"/>
                  </a:cubicBezTo>
                  <a:cubicBezTo>
                    <a:pt x="2014" y="5760"/>
                    <a:pt x="1955" y="5783"/>
                    <a:pt x="1913" y="5828"/>
                  </a:cubicBezTo>
                  <a:lnTo>
                    <a:pt x="1909" y="5831"/>
                  </a:lnTo>
                  <a:cubicBezTo>
                    <a:pt x="1803" y="5937"/>
                    <a:pt x="1827" y="6116"/>
                    <a:pt x="1961" y="6191"/>
                  </a:cubicBezTo>
                  <a:cubicBezTo>
                    <a:pt x="2462" y="6461"/>
                    <a:pt x="2995" y="6587"/>
                    <a:pt x="3518" y="6587"/>
                  </a:cubicBezTo>
                  <a:cubicBezTo>
                    <a:pt x="4982" y="6587"/>
                    <a:pt x="6361" y="5599"/>
                    <a:pt x="6727" y="4046"/>
                  </a:cubicBezTo>
                  <a:cubicBezTo>
                    <a:pt x="7212" y="1972"/>
                    <a:pt x="5636" y="0"/>
                    <a:pt x="35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27"/>
            <p:cNvSpPr/>
            <p:nvPr/>
          </p:nvSpPr>
          <p:spPr>
            <a:xfrm>
              <a:off x="8087485" y="2445683"/>
              <a:ext cx="95900" cy="92233"/>
            </a:xfrm>
            <a:custGeom>
              <a:rect b="b" l="l" r="r" t="t"/>
              <a:pathLst>
                <a:path extrusionOk="0" h="3521" w="3661">
                  <a:moveTo>
                    <a:pt x="1899" y="0"/>
                  </a:moveTo>
                  <a:cubicBezTo>
                    <a:pt x="1187" y="0"/>
                    <a:pt x="546" y="428"/>
                    <a:pt x="272" y="1086"/>
                  </a:cubicBezTo>
                  <a:cubicBezTo>
                    <a:pt x="1" y="1744"/>
                    <a:pt x="152" y="2502"/>
                    <a:pt x="655" y="3005"/>
                  </a:cubicBezTo>
                  <a:cubicBezTo>
                    <a:pt x="992" y="3342"/>
                    <a:pt x="1442" y="3521"/>
                    <a:pt x="1899" y="3521"/>
                  </a:cubicBezTo>
                  <a:cubicBezTo>
                    <a:pt x="2127" y="3521"/>
                    <a:pt x="2356" y="3477"/>
                    <a:pt x="2574" y="3386"/>
                  </a:cubicBezTo>
                  <a:cubicBezTo>
                    <a:pt x="3232" y="3115"/>
                    <a:pt x="3661" y="2471"/>
                    <a:pt x="3661" y="1761"/>
                  </a:cubicBezTo>
                  <a:cubicBezTo>
                    <a:pt x="3661" y="1633"/>
                    <a:pt x="3558" y="1532"/>
                    <a:pt x="3434" y="1532"/>
                  </a:cubicBezTo>
                  <a:cubicBezTo>
                    <a:pt x="3432" y="1532"/>
                    <a:pt x="3430" y="1532"/>
                    <a:pt x="3428" y="1532"/>
                  </a:cubicBezTo>
                  <a:cubicBezTo>
                    <a:pt x="3301" y="1532"/>
                    <a:pt x="3198" y="1631"/>
                    <a:pt x="3198" y="1761"/>
                  </a:cubicBezTo>
                  <a:cubicBezTo>
                    <a:pt x="3198" y="2286"/>
                    <a:pt x="2883" y="2762"/>
                    <a:pt x="2396" y="2961"/>
                  </a:cubicBezTo>
                  <a:cubicBezTo>
                    <a:pt x="2234" y="3028"/>
                    <a:pt x="2064" y="3061"/>
                    <a:pt x="1895" y="3061"/>
                  </a:cubicBezTo>
                  <a:cubicBezTo>
                    <a:pt x="1557" y="3061"/>
                    <a:pt x="1224" y="2929"/>
                    <a:pt x="977" y="2680"/>
                  </a:cubicBezTo>
                  <a:cubicBezTo>
                    <a:pt x="604" y="2306"/>
                    <a:pt x="494" y="1748"/>
                    <a:pt x="696" y="1261"/>
                  </a:cubicBezTo>
                  <a:cubicBezTo>
                    <a:pt x="899" y="774"/>
                    <a:pt x="1372" y="459"/>
                    <a:pt x="1899" y="459"/>
                  </a:cubicBezTo>
                  <a:cubicBezTo>
                    <a:pt x="2026" y="459"/>
                    <a:pt x="2129" y="356"/>
                    <a:pt x="2129" y="230"/>
                  </a:cubicBezTo>
                  <a:cubicBezTo>
                    <a:pt x="2129" y="103"/>
                    <a:pt x="2026" y="0"/>
                    <a:pt x="1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97" name="Google Shape;3397;p27"/>
          <p:cNvGrpSpPr/>
          <p:nvPr/>
        </p:nvGrpSpPr>
        <p:grpSpPr>
          <a:xfrm>
            <a:off x="2486628" y="2743153"/>
            <a:ext cx="389860" cy="389782"/>
            <a:chOff x="2486628" y="2743153"/>
            <a:chExt cx="389860" cy="389782"/>
          </a:xfrm>
        </p:grpSpPr>
        <p:sp>
          <p:nvSpPr>
            <p:cNvPr id="3398" name="Google Shape;3398;p27"/>
            <p:cNvSpPr/>
            <p:nvPr/>
          </p:nvSpPr>
          <p:spPr>
            <a:xfrm>
              <a:off x="2492810" y="2749257"/>
              <a:ext cx="287281" cy="287281"/>
            </a:xfrm>
            <a:custGeom>
              <a:rect b="b" l="l" r="r" t="t"/>
              <a:pathLst>
                <a:path extrusionOk="0" h="10967" w="10967">
                  <a:moveTo>
                    <a:pt x="5144" y="0"/>
                  </a:moveTo>
                  <a:cubicBezTo>
                    <a:pt x="4908" y="0"/>
                    <a:pt x="4702" y="168"/>
                    <a:pt x="4658" y="401"/>
                  </a:cubicBezTo>
                  <a:lnTo>
                    <a:pt x="4407" y="1645"/>
                  </a:lnTo>
                  <a:cubicBezTo>
                    <a:pt x="4102" y="1731"/>
                    <a:pt x="3808" y="1851"/>
                    <a:pt x="3530" y="2009"/>
                  </a:cubicBezTo>
                  <a:lnTo>
                    <a:pt x="2475" y="1306"/>
                  </a:lnTo>
                  <a:cubicBezTo>
                    <a:pt x="2390" y="1249"/>
                    <a:pt x="2293" y="1221"/>
                    <a:pt x="2197" y="1221"/>
                  </a:cubicBezTo>
                  <a:cubicBezTo>
                    <a:pt x="2068" y="1221"/>
                    <a:pt x="1940" y="1271"/>
                    <a:pt x="1844" y="1368"/>
                  </a:cubicBezTo>
                  <a:lnTo>
                    <a:pt x="1364" y="1847"/>
                  </a:lnTo>
                  <a:cubicBezTo>
                    <a:pt x="1196" y="2015"/>
                    <a:pt x="1172" y="2276"/>
                    <a:pt x="1303" y="2475"/>
                  </a:cubicBezTo>
                  <a:lnTo>
                    <a:pt x="2005" y="3530"/>
                  </a:lnTo>
                  <a:cubicBezTo>
                    <a:pt x="1851" y="3808"/>
                    <a:pt x="1728" y="4102"/>
                    <a:pt x="1642" y="4407"/>
                  </a:cubicBezTo>
                  <a:lnTo>
                    <a:pt x="401" y="4657"/>
                  </a:lnTo>
                  <a:cubicBezTo>
                    <a:pt x="168" y="4702"/>
                    <a:pt x="1" y="4908"/>
                    <a:pt x="1" y="5144"/>
                  </a:cubicBezTo>
                  <a:lnTo>
                    <a:pt x="1" y="5823"/>
                  </a:lnTo>
                  <a:cubicBezTo>
                    <a:pt x="1" y="6059"/>
                    <a:pt x="168" y="6265"/>
                    <a:pt x="401" y="6313"/>
                  </a:cubicBezTo>
                  <a:lnTo>
                    <a:pt x="1642" y="6559"/>
                  </a:lnTo>
                  <a:cubicBezTo>
                    <a:pt x="1728" y="6864"/>
                    <a:pt x="1851" y="7159"/>
                    <a:pt x="2005" y="7437"/>
                  </a:cubicBezTo>
                  <a:lnTo>
                    <a:pt x="1303" y="8492"/>
                  </a:lnTo>
                  <a:cubicBezTo>
                    <a:pt x="1172" y="8691"/>
                    <a:pt x="1196" y="8951"/>
                    <a:pt x="1364" y="9123"/>
                  </a:cubicBezTo>
                  <a:lnTo>
                    <a:pt x="1844" y="9602"/>
                  </a:lnTo>
                  <a:cubicBezTo>
                    <a:pt x="1941" y="9697"/>
                    <a:pt x="2069" y="9746"/>
                    <a:pt x="2198" y="9746"/>
                  </a:cubicBezTo>
                  <a:cubicBezTo>
                    <a:pt x="2294" y="9746"/>
                    <a:pt x="2390" y="9719"/>
                    <a:pt x="2475" y="9664"/>
                  </a:cubicBezTo>
                  <a:lnTo>
                    <a:pt x="3530" y="8958"/>
                  </a:lnTo>
                  <a:cubicBezTo>
                    <a:pt x="3808" y="9116"/>
                    <a:pt x="4099" y="9239"/>
                    <a:pt x="4407" y="9325"/>
                  </a:cubicBezTo>
                  <a:lnTo>
                    <a:pt x="4654" y="10565"/>
                  </a:lnTo>
                  <a:cubicBezTo>
                    <a:pt x="4702" y="10798"/>
                    <a:pt x="4908" y="10966"/>
                    <a:pt x="5144" y="10966"/>
                  </a:cubicBezTo>
                  <a:lnTo>
                    <a:pt x="5823" y="10966"/>
                  </a:lnTo>
                  <a:cubicBezTo>
                    <a:pt x="6059" y="10966"/>
                    <a:pt x="6265" y="10798"/>
                    <a:pt x="6309" y="10565"/>
                  </a:cubicBezTo>
                  <a:lnTo>
                    <a:pt x="6559" y="9325"/>
                  </a:lnTo>
                  <a:cubicBezTo>
                    <a:pt x="6864" y="9239"/>
                    <a:pt x="7159" y="9116"/>
                    <a:pt x="7437" y="8958"/>
                  </a:cubicBezTo>
                  <a:lnTo>
                    <a:pt x="8492" y="9664"/>
                  </a:lnTo>
                  <a:cubicBezTo>
                    <a:pt x="8575" y="9719"/>
                    <a:pt x="8670" y="9746"/>
                    <a:pt x="8766" y="9746"/>
                  </a:cubicBezTo>
                  <a:cubicBezTo>
                    <a:pt x="8894" y="9746"/>
                    <a:pt x="9023" y="9697"/>
                    <a:pt x="9119" y="9602"/>
                  </a:cubicBezTo>
                  <a:lnTo>
                    <a:pt x="9599" y="9123"/>
                  </a:lnTo>
                  <a:cubicBezTo>
                    <a:pt x="9767" y="8951"/>
                    <a:pt x="9794" y="8691"/>
                    <a:pt x="9664" y="8492"/>
                  </a:cubicBezTo>
                  <a:lnTo>
                    <a:pt x="8958" y="7437"/>
                  </a:lnTo>
                  <a:cubicBezTo>
                    <a:pt x="9116" y="7159"/>
                    <a:pt x="9236" y="6864"/>
                    <a:pt x="9321" y="6559"/>
                  </a:cubicBezTo>
                  <a:lnTo>
                    <a:pt x="10565" y="6313"/>
                  </a:lnTo>
                  <a:cubicBezTo>
                    <a:pt x="10798" y="6265"/>
                    <a:pt x="10966" y="6059"/>
                    <a:pt x="10966" y="5823"/>
                  </a:cubicBezTo>
                  <a:lnTo>
                    <a:pt x="10966" y="5144"/>
                  </a:lnTo>
                  <a:cubicBezTo>
                    <a:pt x="10966" y="4908"/>
                    <a:pt x="10798" y="4702"/>
                    <a:pt x="10565" y="4657"/>
                  </a:cubicBezTo>
                  <a:lnTo>
                    <a:pt x="9321" y="4407"/>
                  </a:lnTo>
                  <a:cubicBezTo>
                    <a:pt x="9236" y="4102"/>
                    <a:pt x="9116" y="3808"/>
                    <a:pt x="8958" y="3530"/>
                  </a:cubicBezTo>
                  <a:lnTo>
                    <a:pt x="9661" y="2478"/>
                  </a:lnTo>
                  <a:cubicBezTo>
                    <a:pt x="9794" y="2279"/>
                    <a:pt x="9767" y="2015"/>
                    <a:pt x="9599" y="1847"/>
                  </a:cubicBezTo>
                  <a:lnTo>
                    <a:pt x="9119" y="1368"/>
                  </a:lnTo>
                  <a:cubicBezTo>
                    <a:pt x="9023" y="1271"/>
                    <a:pt x="8896" y="1221"/>
                    <a:pt x="8768" y="1221"/>
                  </a:cubicBezTo>
                  <a:cubicBezTo>
                    <a:pt x="8673" y="1221"/>
                    <a:pt x="8577" y="1249"/>
                    <a:pt x="8492" y="1306"/>
                  </a:cubicBezTo>
                  <a:lnTo>
                    <a:pt x="7437" y="2009"/>
                  </a:lnTo>
                  <a:cubicBezTo>
                    <a:pt x="7159" y="1851"/>
                    <a:pt x="6864" y="1731"/>
                    <a:pt x="6559" y="1645"/>
                  </a:cubicBezTo>
                  <a:lnTo>
                    <a:pt x="6313" y="401"/>
                  </a:lnTo>
                  <a:cubicBezTo>
                    <a:pt x="6265" y="168"/>
                    <a:pt x="6059" y="0"/>
                    <a:pt x="582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27"/>
            <p:cNvSpPr/>
            <p:nvPr/>
          </p:nvSpPr>
          <p:spPr>
            <a:xfrm>
              <a:off x="2568382" y="2829859"/>
              <a:ext cx="131080" cy="126129"/>
            </a:xfrm>
            <a:custGeom>
              <a:rect b="b" l="l" r="r" t="t"/>
              <a:pathLst>
                <a:path extrusionOk="0" h="4815" w="5004">
                  <a:moveTo>
                    <a:pt x="2598" y="1"/>
                  </a:moveTo>
                  <a:cubicBezTo>
                    <a:pt x="1625" y="1"/>
                    <a:pt x="744" y="587"/>
                    <a:pt x="374" y="1484"/>
                  </a:cubicBezTo>
                  <a:cubicBezTo>
                    <a:pt x="1" y="2386"/>
                    <a:pt x="206" y="3421"/>
                    <a:pt x="895" y="4109"/>
                  </a:cubicBezTo>
                  <a:cubicBezTo>
                    <a:pt x="1356" y="4570"/>
                    <a:pt x="1971" y="4814"/>
                    <a:pt x="2596" y="4814"/>
                  </a:cubicBezTo>
                  <a:cubicBezTo>
                    <a:pt x="2906" y="4814"/>
                    <a:pt x="3219" y="4754"/>
                    <a:pt x="3517" y="4630"/>
                  </a:cubicBezTo>
                  <a:cubicBezTo>
                    <a:pt x="4418" y="4257"/>
                    <a:pt x="5004" y="3379"/>
                    <a:pt x="5004" y="2406"/>
                  </a:cubicBezTo>
                  <a:cubicBezTo>
                    <a:pt x="5004" y="1077"/>
                    <a:pt x="3928" y="1"/>
                    <a:pt x="25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27"/>
            <p:cNvSpPr/>
            <p:nvPr/>
          </p:nvSpPr>
          <p:spPr>
            <a:xfrm>
              <a:off x="2594525" y="2861555"/>
              <a:ext cx="73267" cy="62737"/>
            </a:xfrm>
            <a:custGeom>
              <a:rect b="b" l="l" r="r" t="t"/>
              <a:pathLst>
                <a:path extrusionOk="0" h="2395" w="2797">
                  <a:moveTo>
                    <a:pt x="1600" y="0"/>
                  </a:moveTo>
                  <a:cubicBezTo>
                    <a:pt x="535" y="0"/>
                    <a:pt x="0" y="1289"/>
                    <a:pt x="754" y="2043"/>
                  </a:cubicBezTo>
                  <a:cubicBezTo>
                    <a:pt x="983" y="2272"/>
                    <a:pt x="1290" y="2394"/>
                    <a:pt x="1601" y="2394"/>
                  </a:cubicBezTo>
                  <a:cubicBezTo>
                    <a:pt x="1754" y="2394"/>
                    <a:pt x="1909" y="2364"/>
                    <a:pt x="2056" y="2303"/>
                  </a:cubicBezTo>
                  <a:cubicBezTo>
                    <a:pt x="2505" y="2118"/>
                    <a:pt x="2796" y="1679"/>
                    <a:pt x="2796" y="1196"/>
                  </a:cubicBezTo>
                  <a:cubicBezTo>
                    <a:pt x="2796" y="535"/>
                    <a:pt x="2262" y="0"/>
                    <a:pt x="16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27"/>
            <p:cNvSpPr/>
            <p:nvPr/>
          </p:nvSpPr>
          <p:spPr>
            <a:xfrm>
              <a:off x="2605029" y="2862995"/>
              <a:ext cx="43719" cy="59803"/>
            </a:xfrm>
            <a:custGeom>
              <a:rect b="b" l="l" r="r" t="t"/>
              <a:pathLst>
                <a:path extrusionOk="0" h="2283" w="1669">
                  <a:moveTo>
                    <a:pt x="836" y="0"/>
                  </a:moveTo>
                  <a:cubicBezTo>
                    <a:pt x="339" y="158"/>
                    <a:pt x="0" y="620"/>
                    <a:pt x="0" y="1141"/>
                  </a:cubicBezTo>
                  <a:cubicBezTo>
                    <a:pt x="0" y="1662"/>
                    <a:pt x="339" y="2125"/>
                    <a:pt x="836" y="2282"/>
                  </a:cubicBezTo>
                  <a:cubicBezTo>
                    <a:pt x="1330" y="2125"/>
                    <a:pt x="1669" y="1662"/>
                    <a:pt x="1669" y="1141"/>
                  </a:cubicBezTo>
                  <a:cubicBezTo>
                    <a:pt x="1669" y="620"/>
                    <a:pt x="1330" y="161"/>
                    <a:pt x="83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27"/>
            <p:cNvSpPr/>
            <p:nvPr/>
          </p:nvSpPr>
          <p:spPr>
            <a:xfrm>
              <a:off x="2681597" y="2938018"/>
              <a:ext cx="188787" cy="188892"/>
            </a:xfrm>
            <a:custGeom>
              <a:rect b="b" l="l" r="r" t="t"/>
              <a:pathLst>
                <a:path extrusionOk="0" h="7211" w="7207">
                  <a:moveTo>
                    <a:pt x="3382" y="1"/>
                  </a:moveTo>
                  <a:cubicBezTo>
                    <a:pt x="3225" y="1"/>
                    <a:pt x="3091" y="111"/>
                    <a:pt x="3060" y="265"/>
                  </a:cubicBezTo>
                  <a:lnTo>
                    <a:pt x="2896" y="1080"/>
                  </a:lnTo>
                  <a:cubicBezTo>
                    <a:pt x="2697" y="1139"/>
                    <a:pt x="2502" y="1217"/>
                    <a:pt x="2320" y="1320"/>
                  </a:cubicBezTo>
                  <a:lnTo>
                    <a:pt x="1628" y="858"/>
                  </a:lnTo>
                  <a:cubicBezTo>
                    <a:pt x="1572" y="821"/>
                    <a:pt x="1509" y="803"/>
                    <a:pt x="1447" y="803"/>
                  </a:cubicBezTo>
                  <a:cubicBezTo>
                    <a:pt x="1363" y="803"/>
                    <a:pt x="1280" y="836"/>
                    <a:pt x="1217" y="899"/>
                  </a:cubicBezTo>
                  <a:lnTo>
                    <a:pt x="901" y="1214"/>
                  </a:lnTo>
                  <a:cubicBezTo>
                    <a:pt x="788" y="1324"/>
                    <a:pt x="771" y="1498"/>
                    <a:pt x="857" y="1629"/>
                  </a:cubicBezTo>
                  <a:lnTo>
                    <a:pt x="1319" y="2321"/>
                  </a:lnTo>
                  <a:cubicBezTo>
                    <a:pt x="1217" y="2503"/>
                    <a:pt x="1138" y="2698"/>
                    <a:pt x="1080" y="2897"/>
                  </a:cubicBezTo>
                  <a:lnTo>
                    <a:pt x="264" y="3061"/>
                  </a:lnTo>
                  <a:cubicBezTo>
                    <a:pt x="110" y="3092"/>
                    <a:pt x="0" y="3226"/>
                    <a:pt x="0" y="3383"/>
                  </a:cubicBezTo>
                  <a:lnTo>
                    <a:pt x="0" y="3829"/>
                  </a:lnTo>
                  <a:cubicBezTo>
                    <a:pt x="0" y="3983"/>
                    <a:pt x="110" y="4117"/>
                    <a:pt x="264" y="4147"/>
                  </a:cubicBezTo>
                  <a:lnTo>
                    <a:pt x="1080" y="4315"/>
                  </a:lnTo>
                  <a:cubicBezTo>
                    <a:pt x="1134" y="4514"/>
                    <a:pt x="1213" y="4709"/>
                    <a:pt x="1313" y="4891"/>
                  </a:cubicBezTo>
                  <a:lnTo>
                    <a:pt x="853" y="5583"/>
                  </a:lnTo>
                  <a:cubicBezTo>
                    <a:pt x="768" y="5713"/>
                    <a:pt x="785" y="5888"/>
                    <a:pt x="894" y="5998"/>
                  </a:cubicBezTo>
                  <a:lnTo>
                    <a:pt x="1210" y="6313"/>
                  </a:lnTo>
                  <a:cubicBezTo>
                    <a:pt x="1273" y="6376"/>
                    <a:pt x="1357" y="6409"/>
                    <a:pt x="1442" y="6409"/>
                  </a:cubicBezTo>
                  <a:cubicBezTo>
                    <a:pt x="1505" y="6409"/>
                    <a:pt x="1569" y="6391"/>
                    <a:pt x="1624" y="6354"/>
                  </a:cubicBezTo>
                  <a:lnTo>
                    <a:pt x="2317" y="5892"/>
                  </a:lnTo>
                  <a:cubicBezTo>
                    <a:pt x="2498" y="5994"/>
                    <a:pt x="2694" y="6077"/>
                    <a:pt x="2892" y="6131"/>
                  </a:cubicBezTo>
                  <a:lnTo>
                    <a:pt x="3057" y="6947"/>
                  </a:lnTo>
                  <a:cubicBezTo>
                    <a:pt x="3088" y="7101"/>
                    <a:pt x="3221" y="7211"/>
                    <a:pt x="3379" y="7211"/>
                  </a:cubicBezTo>
                  <a:lnTo>
                    <a:pt x="3824" y="7211"/>
                  </a:lnTo>
                  <a:cubicBezTo>
                    <a:pt x="3979" y="7211"/>
                    <a:pt x="4112" y="7101"/>
                    <a:pt x="4143" y="6947"/>
                  </a:cubicBezTo>
                  <a:lnTo>
                    <a:pt x="4308" y="6131"/>
                  </a:lnTo>
                  <a:cubicBezTo>
                    <a:pt x="4510" y="6077"/>
                    <a:pt x="4702" y="5994"/>
                    <a:pt x="4883" y="5892"/>
                  </a:cubicBezTo>
                  <a:lnTo>
                    <a:pt x="5579" y="6354"/>
                  </a:lnTo>
                  <a:cubicBezTo>
                    <a:pt x="5634" y="6391"/>
                    <a:pt x="5697" y="6409"/>
                    <a:pt x="5760" y="6409"/>
                  </a:cubicBezTo>
                  <a:cubicBezTo>
                    <a:pt x="5844" y="6409"/>
                    <a:pt x="5927" y="6376"/>
                    <a:pt x="5990" y="6313"/>
                  </a:cubicBezTo>
                  <a:lnTo>
                    <a:pt x="6305" y="5998"/>
                  </a:lnTo>
                  <a:cubicBezTo>
                    <a:pt x="6418" y="5888"/>
                    <a:pt x="6436" y="5713"/>
                    <a:pt x="6350" y="5583"/>
                  </a:cubicBezTo>
                  <a:lnTo>
                    <a:pt x="5887" y="4891"/>
                  </a:lnTo>
                  <a:cubicBezTo>
                    <a:pt x="5990" y="4709"/>
                    <a:pt x="6069" y="4514"/>
                    <a:pt x="6127" y="4315"/>
                  </a:cubicBezTo>
                  <a:lnTo>
                    <a:pt x="6943" y="4147"/>
                  </a:lnTo>
                  <a:cubicBezTo>
                    <a:pt x="7097" y="4117"/>
                    <a:pt x="7207" y="3983"/>
                    <a:pt x="7207" y="3829"/>
                  </a:cubicBezTo>
                  <a:lnTo>
                    <a:pt x="7207" y="3383"/>
                  </a:lnTo>
                  <a:cubicBezTo>
                    <a:pt x="7207" y="3229"/>
                    <a:pt x="7097" y="3095"/>
                    <a:pt x="6946" y="3061"/>
                  </a:cubicBezTo>
                  <a:lnTo>
                    <a:pt x="6131" y="2900"/>
                  </a:lnTo>
                  <a:cubicBezTo>
                    <a:pt x="6072" y="2698"/>
                    <a:pt x="5994" y="2506"/>
                    <a:pt x="5891" y="2324"/>
                  </a:cubicBezTo>
                  <a:lnTo>
                    <a:pt x="6353" y="1629"/>
                  </a:lnTo>
                  <a:cubicBezTo>
                    <a:pt x="6439" y="1498"/>
                    <a:pt x="6422" y="1327"/>
                    <a:pt x="6309" y="1217"/>
                  </a:cubicBezTo>
                  <a:lnTo>
                    <a:pt x="5994" y="902"/>
                  </a:lnTo>
                  <a:cubicBezTo>
                    <a:pt x="5930" y="837"/>
                    <a:pt x="5846" y="804"/>
                    <a:pt x="5762" y="804"/>
                  </a:cubicBezTo>
                  <a:cubicBezTo>
                    <a:pt x="5700" y="804"/>
                    <a:pt x="5637" y="821"/>
                    <a:pt x="5582" y="858"/>
                  </a:cubicBezTo>
                  <a:lnTo>
                    <a:pt x="4887" y="1320"/>
                  </a:lnTo>
                  <a:cubicBezTo>
                    <a:pt x="4705" y="1217"/>
                    <a:pt x="4513" y="1139"/>
                    <a:pt x="4311" y="1080"/>
                  </a:cubicBezTo>
                  <a:lnTo>
                    <a:pt x="4146" y="265"/>
                  </a:lnTo>
                  <a:cubicBezTo>
                    <a:pt x="4116" y="111"/>
                    <a:pt x="3982" y="1"/>
                    <a:pt x="38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27"/>
            <p:cNvSpPr/>
            <p:nvPr/>
          </p:nvSpPr>
          <p:spPr>
            <a:xfrm>
              <a:off x="2725028" y="2985247"/>
              <a:ext cx="98153" cy="94407"/>
            </a:xfrm>
            <a:custGeom>
              <a:rect b="b" l="l" r="r" t="t"/>
              <a:pathLst>
                <a:path extrusionOk="0" h="3604" w="3747">
                  <a:moveTo>
                    <a:pt x="1944" y="0"/>
                  </a:moveTo>
                  <a:cubicBezTo>
                    <a:pt x="1217" y="0"/>
                    <a:pt x="559" y="439"/>
                    <a:pt x="282" y="1111"/>
                  </a:cubicBezTo>
                  <a:cubicBezTo>
                    <a:pt x="1" y="1786"/>
                    <a:pt x="155" y="2560"/>
                    <a:pt x="672" y="3074"/>
                  </a:cubicBezTo>
                  <a:cubicBezTo>
                    <a:pt x="1016" y="3420"/>
                    <a:pt x="1475" y="3604"/>
                    <a:pt x="1943" y="3604"/>
                  </a:cubicBezTo>
                  <a:cubicBezTo>
                    <a:pt x="2175" y="3604"/>
                    <a:pt x="2409" y="3558"/>
                    <a:pt x="2632" y="3465"/>
                  </a:cubicBezTo>
                  <a:cubicBezTo>
                    <a:pt x="3307" y="3187"/>
                    <a:pt x="3746" y="2529"/>
                    <a:pt x="3746" y="1803"/>
                  </a:cubicBezTo>
                  <a:cubicBezTo>
                    <a:pt x="3746" y="806"/>
                    <a:pt x="2941" y="0"/>
                    <a:pt x="19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27"/>
            <p:cNvSpPr/>
            <p:nvPr/>
          </p:nvSpPr>
          <p:spPr>
            <a:xfrm>
              <a:off x="2738047" y="3004108"/>
              <a:ext cx="66273" cy="56712"/>
            </a:xfrm>
            <a:custGeom>
              <a:rect b="b" l="l" r="r" t="t"/>
              <a:pathLst>
                <a:path extrusionOk="0" h="2165" w="2530">
                  <a:moveTo>
                    <a:pt x="1447" y="0"/>
                  </a:moveTo>
                  <a:cubicBezTo>
                    <a:pt x="484" y="0"/>
                    <a:pt x="1" y="1165"/>
                    <a:pt x="682" y="1847"/>
                  </a:cubicBezTo>
                  <a:cubicBezTo>
                    <a:pt x="903" y="2067"/>
                    <a:pt x="1174" y="2165"/>
                    <a:pt x="1440" y="2165"/>
                  </a:cubicBezTo>
                  <a:cubicBezTo>
                    <a:pt x="1996" y="2165"/>
                    <a:pt x="2529" y="1734"/>
                    <a:pt x="2529" y="1083"/>
                  </a:cubicBezTo>
                  <a:cubicBezTo>
                    <a:pt x="2529" y="483"/>
                    <a:pt x="2043" y="0"/>
                    <a:pt x="1447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27"/>
            <p:cNvSpPr/>
            <p:nvPr/>
          </p:nvSpPr>
          <p:spPr>
            <a:xfrm>
              <a:off x="2740745" y="3005706"/>
              <a:ext cx="44636" cy="40105"/>
            </a:xfrm>
            <a:custGeom>
              <a:rect b="b" l="l" r="r" t="t"/>
              <a:pathLst>
                <a:path extrusionOk="0" h="1531" w="1704">
                  <a:moveTo>
                    <a:pt x="984" y="1"/>
                  </a:moveTo>
                  <a:cubicBezTo>
                    <a:pt x="364" y="1"/>
                    <a:pt x="0" y="700"/>
                    <a:pt x="360" y="1207"/>
                  </a:cubicBezTo>
                  <a:cubicBezTo>
                    <a:pt x="514" y="1427"/>
                    <a:pt x="748" y="1531"/>
                    <a:pt x="981" y="1531"/>
                  </a:cubicBezTo>
                  <a:cubicBezTo>
                    <a:pt x="1285" y="1531"/>
                    <a:pt x="1587" y="1352"/>
                    <a:pt x="1703" y="1022"/>
                  </a:cubicBezTo>
                  <a:cubicBezTo>
                    <a:pt x="1703" y="563"/>
                    <a:pt x="1416" y="155"/>
                    <a:pt x="984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27"/>
            <p:cNvSpPr/>
            <p:nvPr/>
          </p:nvSpPr>
          <p:spPr>
            <a:xfrm>
              <a:off x="2486628" y="2743153"/>
              <a:ext cx="389860" cy="389782"/>
            </a:xfrm>
            <a:custGeom>
              <a:rect b="b" l="l" r="r" t="t"/>
              <a:pathLst>
                <a:path extrusionOk="0" h="14880" w="14883">
                  <a:moveTo>
                    <a:pt x="5724" y="4754"/>
                  </a:moveTo>
                  <a:cubicBezTo>
                    <a:pt x="5960" y="4754"/>
                    <a:pt x="6202" y="4841"/>
                    <a:pt x="6398" y="5038"/>
                  </a:cubicBezTo>
                  <a:cubicBezTo>
                    <a:pt x="7004" y="5641"/>
                    <a:pt x="6576" y="6679"/>
                    <a:pt x="5719" y="6679"/>
                  </a:cubicBezTo>
                  <a:cubicBezTo>
                    <a:pt x="5188" y="6679"/>
                    <a:pt x="4756" y="6247"/>
                    <a:pt x="4756" y="5716"/>
                  </a:cubicBezTo>
                  <a:cubicBezTo>
                    <a:pt x="4756" y="5137"/>
                    <a:pt x="5230" y="4754"/>
                    <a:pt x="5724" y="4754"/>
                  </a:cubicBezTo>
                  <a:close/>
                  <a:moveTo>
                    <a:pt x="5722" y="3072"/>
                  </a:moveTo>
                  <a:cubicBezTo>
                    <a:pt x="5050" y="3072"/>
                    <a:pt x="4382" y="3327"/>
                    <a:pt x="3872" y="3825"/>
                  </a:cubicBezTo>
                  <a:cubicBezTo>
                    <a:pt x="3707" y="3995"/>
                    <a:pt x="3861" y="4229"/>
                    <a:pt x="4043" y="4229"/>
                  </a:cubicBezTo>
                  <a:cubicBezTo>
                    <a:pt x="4096" y="4229"/>
                    <a:pt x="4151" y="4210"/>
                    <a:pt x="4201" y="4164"/>
                  </a:cubicBezTo>
                  <a:cubicBezTo>
                    <a:pt x="4619" y="3755"/>
                    <a:pt x="5167" y="3546"/>
                    <a:pt x="5717" y="3546"/>
                  </a:cubicBezTo>
                  <a:cubicBezTo>
                    <a:pt x="6168" y="3546"/>
                    <a:pt x="6620" y="3687"/>
                    <a:pt x="7004" y="3972"/>
                  </a:cubicBezTo>
                  <a:cubicBezTo>
                    <a:pt x="7861" y="4603"/>
                    <a:pt x="8135" y="5761"/>
                    <a:pt x="7652" y="6707"/>
                  </a:cubicBezTo>
                  <a:cubicBezTo>
                    <a:pt x="7590" y="6823"/>
                    <a:pt x="7638" y="6964"/>
                    <a:pt x="7755" y="7022"/>
                  </a:cubicBezTo>
                  <a:cubicBezTo>
                    <a:pt x="7789" y="7040"/>
                    <a:pt x="7825" y="7049"/>
                    <a:pt x="7862" y="7049"/>
                  </a:cubicBezTo>
                  <a:cubicBezTo>
                    <a:pt x="7947" y="7049"/>
                    <a:pt x="8029" y="7002"/>
                    <a:pt x="8070" y="6923"/>
                  </a:cubicBezTo>
                  <a:cubicBezTo>
                    <a:pt x="8663" y="5768"/>
                    <a:pt x="8331" y="4356"/>
                    <a:pt x="7289" y="3588"/>
                  </a:cubicBezTo>
                  <a:cubicBezTo>
                    <a:pt x="6821" y="3242"/>
                    <a:pt x="6270" y="3072"/>
                    <a:pt x="5722" y="3072"/>
                  </a:cubicBezTo>
                  <a:close/>
                  <a:moveTo>
                    <a:pt x="5717" y="4286"/>
                  </a:moveTo>
                  <a:cubicBezTo>
                    <a:pt x="5344" y="4286"/>
                    <a:pt x="4978" y="4430"/>
                    <a:pt x="4705" y="4705"/>
                  </a:cubicBezTo>
                  <a:cubicBezTo>
                    <a:pt x="4297" y="5117"/>
                    <a:pt x="4174" y="5730"/>
                    <a:pt x="4397" y="6265"/>
                  </a:cubicBezTo>
                  <a:cubicBezTo>
                    <a:pt x="4616" y="6803"/>
                    <a:pt x="5140" y="7149"/>
                    <a:pt x="5719" y="7149"/>
                  </a:cubicBezTo>
                  <a:cubicBezTo>
                    <a:pt x="6508" y="7149"/>
                    <a:pt x="7148" y="6508"/>
                    <a:pt x="7152" y="5716"/>
                  </a:cubicBezTo>
                  <a:cubicBezTo>
                    <a:pt x="7148" y="5137"/>
                    <a:pt x="6802" y="4616"/>
                    <a:pt x="6264" y="4394"/>
                  </a:cubicBezTo>
                  <a:cubicBezTo>
                    <a:pt x="6087" y="4321"/>
                    <a:pt x="5901" y="4286"/>
                    <a:pt x="5717" y="4286"/>
                  </a:cubicBezTo>
                  <a:close/>
                  <a:moveTo>
                    <a:pt x="3432" y="4707"/>
                  </a:moveTo>
                  <a:cubicBezTo>
                    <a:pt x="3347" y="4707"/>
                    <a:pt x="3262" y="4752"/>
                    <a:pt x="3221" y="4856"/>
                  </a:cubicBezTo>
                  <a:cubicBezTo>
                    <a:pt x="2844" y="5946"/>
                    <a:pt x="3218" y="7152"/>
                    <a:pt x="4143" y="7837"/>
                  </a:cubicBezTo>
                  <a:cubicBezTo>
                    <a:pt x="4610" y="8185"/>
                    <a:pt x="5164" y="8359"/>
                    <a:pt x="5718" y="8359"/>
                  </a:cubicBezTo>
                  <a:cubicBezTo>
                    <a:pt x="6262" y="8359"/>
                    <a:pt x="6805" y="8192"/>
                    <a:pt x="7268" y="7858"/>
                  </a:cubicBezTo>
                  <a:cubicBezTo>
                    <a:pt x="7467" y="7707"/>
                    <a:pt x="7325" y="7432"/>
                    <a:pt x="7128" y="7432"/>
                  </a:cubicBezTo>
                  <a:cubicBezTo>
                    <a:pt x="7084" y="7432"/>
                    <a:pt x="7037" y="7446"/>
                    <a:pt x="6991" y="7478"/>
                  </a:cubicBezTo>
                  <a:cubicBezTo>
                    <a:pt x="6611" y="7752"/>
                    <a:pt x="6165" y="7889"/>
                    <a:pt x="5719" y="7889"/>
                  </a:cubicBezTo>
                  <a:cubicBezTo>
                    <a:pt x="5264" y="7889"/>
                    <a:pt x="4809" y="7746"/>
                    <a:pt x="4424" y="7461"/>
                  </a:cubicBezTo>
                  <a:cubicBezTo>
                    <a:pt x="3663" y="6899"/>
                    <a:pt x="3355" y="5905"/>
                    <a:pt x="3663" y="5010"/>
                  </a:cubicBezTo>
                  <a:cubicBezTo>
                    <a:pt x="3717" y="4831"/>
                    <a:pt x="3574" y="4707"/>
                    <a:pt x="3432" y="4707"/>
                  </a:cubicBezTo>
                  <a:close/>
                  <a:moveTo>
                    <a:pt x="5380" y="0"/>
                  </a:moveTo>
                  <a:cubicBezTo>
                    <a:pt x="5031" y="0"/>
                    <a:pt x="4729" y="247"/>
                    <a:pt x="4661" y="590"/>
                  </a:cubicBezTo>
                  <a:lnTo>
                    <a:pt x="4438" y="1693"/>
                  </a:lnTo>
                  <a:cubicBezTo>
                    <a:pt x="4212" y="1765"/>
                    <a:pt x="3989" y="1858"/>
                    <a:pt x="3776" y="1967"/>
                  </a:cubicBezTo>
                  <a:lnTo>
                    <a:pt x="2841" y="1344"/>
                  </a:lnTo>
                  <a:cubicBezTo>
                    <a:pt x="2717" y="1262"/>
                    <a:pt x="2575" y="1222"/>
                    <a:pt x="2435" y="1222"/>
                  </a:cubicBezTo>
                  <a:cubicBezTo>
                    <a:pt x="2245" y="1222"/>
                    <a:pt x="2057" y="1295"/>
                    <a:pt x="1916" y="1436"/>
                  </a:cubicBezTo>
                  <a:lnTo>
                    <a:pt x="1436" y="1916"/>
                  </a:lnTo>
                  <a:cubicBezTo>
                    <a:pt x="1189" y="2163"/>
                    <a:pt x="1148" y="2550"/>
                    <a:pt x="1343" y="2841"/>
                  </a:cubicBezTo>
                  <a:lnTo>
                    <a:pt x="1967" y="3777"/>
                  </a:lnTo>
                  <a:cubicBezTo>
                    <a:pt x="1857" y="3989"/>
                    <a:pt x="1765" y="4208"/>
                    <a:pt x="1693" y="4438"/>
                  </a:cubicBezTo>
                  <a:lnTo>
                    <a:pt x="589" y="4657"/>
                  </a:lnTo>
                  <a:cubicBezTo>
                    <a:pt x="247" y="4729"/>
                    <a:pt x="0" y="5027"/>
                    <a:pt x="0" y="5377"/>
                  </a:cubicBezTo>
                  <a:lnTo>
                    <a:pt x="0" y="6056"/>
                  </a:lnTo>
                  <a:cubicBezTo>
                    <a:pt x="0" y="6405"/>
                    <a:pt x="247" y="6707"/>
                    <a:pt x="589" y="6775"/>
                  </a:cubicBezTo>
                  <a:lnTo>
                    <a:pt x="1693" y="6994"/>
                  </a:lnTo>
                  <a:cubicBezTo>
                    <a:pt x="1765" y="7224"/>
                    <a:pt x="1857" y="7447"/>
                    <a:pt x="1967" y="7659"/>
                  </a:cubicBezTo>
                  <a:lnTo>
                    <a:pt x="1343" y="8595"/>
                  </a:lnTo>
                  <a:cubicBezTo>
                    <a:pt x="1148" y="8886"/>
                    <a:pt x="1186" y="9273"/>
                    <a:pt x="1432" y="9520"/>
                  </a:cubicBezTo>
                  <a:lnTo>
                    <a:pt x="1912" y="10000"/>
                  </a:lnTo>
                  <a:cubicBezTo>
                    <a:pt x="2056" y="10141"/>
                    <a:pt x="2245" y="10214"/>
                    <a:pt x="2434" y="10214"/>
                  </a:cubicBezTo>
                  <a:cubicBezTo>
                    <a:pt x="2575" y="10214"/>
                    <a:pt x="2717" y="10174"/>
                    <a:pt x="2841" y="10092"/>
                  </a:cubicBezTo>
                  <a:lnTo>
                    <a:pt x="3776" y="9469"/>
                  </a:lnTo>
                  <a:cubicBezTo>
                    <a:pt x="3989" y="9578"/>
                    <a:pt x="4212" y="9667"/>
                    <a:pt x="4438" y="9743"/>
                  </a:cubicBezTo>
                  <a:lnTo>
                    <a:pt x="4661" y="10846"/>
                  </a:lnTo>
                  <a:cubicBezTo>
                    <a:pt x="4729" y="11189"/>
                    <a:pt x="5031" y="11436"/>
                    <a:pt x="5380" y="11436"/>
                  </a:cubicBezTo>
                  <a:lnTo>
                    <a:pt x="6055" y="11436"/>
                  </a:lnTo>
                  <a:cubicBezTo>
                    <a:pt x="6405" y="11436"/>
                    <a:pt x="6706" y="11189"/>
                    <a:pt x="6775" y="10846"/>
                  </a:cubicBezTo>
                  <a:lnTo>
                    <a:pt x="6998" y="9739"/>
                  </a:lnTo>
                  <a:cubicBezTo>
                    <a:pt x="7179" y="9685"/>
                    <a:pt x="7354" y="9613"/>
                    <a:pt x="7525" y="9534"/>
                  </a:cubicBezTo>
                  <a:cubicBezTo>
                    <a:pt x="7645" y="9475"/>
                    <a:pt x="7693" y="9338"/>
                    <a:pt x="7638" y="9218"/>
                  </a:cubicBezTo>
                  <a:lnTo>
                    <a:pt x="7638" y="9218"/>
                  </a:lnTo>
                  <a:lnTo>
                    <a:pt x="7638" y="9222"/>
                  </a:lnTo>
                  <a:cubicBezTo>
                    <a:pt x="7599" y="9135"/>
                    <a:pt x="7515" y="9086"/>
                    <a:pt x="7427" y="9086"/>
                  </a:cubicBezTo>
                  <a:cubicBezTo>
                    <a:pt x="7393" y="9086"/>
                    <a:pt x="7359" y="9094"/>
                    <a:pt x="7327" y="9109"/>
                  </a:cubicBezTo>
                  <a:cubicBezTo>
                    <a:pt x="7135" y="9198"/>
                    <a:pt x="6936" y="9273"/>
                    <a:pt x="6730" y="9332"/>
                  </a:cubicBezTo>
                  <a:cubicBezTo>
                    <a:pt x="6648" y="9356"/>
                    <a:pt x="6583" y="9424"/>
                    <a:pt x="6566" y="9513"/>
                  </a:cubicBezTo>
                  <a:lnTo>
                    <a:pt x="6316" y="10754"/>
                  </a:lnTo>
                  <a:cubicBezTo>
                    <a:pt x="6292" y="10877"/>
                    <a:pt x="6185" y="10966"/>
                    <a:pt x="6059" y="10966"/>
                  </a:cubicBezTo>
                  <a:lnTo>
                    <a:pt x="5380" y="10966"/>
                  </a:lnTo>
                  <a:cubicBezTo>
                    <a:pt x="5257" y="10966"/>
                    <a:pt x="5147" y="10877"/>
                    <a:pt x="5123" y="10754"/>
                  </a:cubicBezTo>
                  <a:lnTo>
                    <a:pt x="4876" y="9513"/>
                  </a:lnTo>
                  <a:cubicBezTo>
                    <a:pt x="4859" y="9424"/>
                    <a:pt x="4794" y="9356"/>
                    <a:pt x="4708" y="9332"/>
                  </a:cubicBezTo>
                  <a:cubicBezTo>
                    <a:pt x="4421" y="9249"/>
                    <a:pt x="4143" y="9136"/>
                    <a:pt x="3883" y="8989"/>
                  </a:cubicBezTo>
                  <a:cubicBezTo>
                    <a:pt x="3848" y="8968"/>
                    <a:pt x="3808" y="8958"/>
                    <a:pt x="3768" y="8958"/>
                  </a:cubicBezTo>
                  <a:cubicBezTo>
                    <a:pt x="3723" y="8958"/>
                    <a:pt x="3676" y="8972"/>
                    <a:pt x="3636" y="8999"/>
                  </a:cubicBezTo>
                  <a:lnTo>
                    <a:pt x="2580" y="9702"/>
                  </a:lnTo>
                  <a:cubicBezTo>
                    <a:pt x="2535" y="9731"/>
                    <a:pt x="2485" y="9745"/>
                    <a:pt x="2435" y="9745"/>
                  </a:cubicBezTo>
                  <a:cubicBezTo>
                    <a:pt x="2367" y="9745"/>
                    <a:pt x="2299" y="9719"/>
                    <a:pt x="2248" y="9667"/>
                  </a:cubicBezTo>
                  <a:lnTo>
                    <a:pt x="1768" y="9188"/>
                  </a:lnTo>
                  <a:cubicBezTo>
                    <a:pt x="1679" y="9099"/>
                    <a:pt x="1665" y="8961"/>
                    <a:pt x="1734" y="8855"/>
                  </a:cubicBezTo>
                  <a:lnTo>
                    <a:pt x="2440" y="7800"/>
                  </a:lnTo>
                  <a:cubicBezTo>
                    <a:pt x="2488" y="7728"/>
                    <a:pt x="2491" y="7632"/>
                    <a:pt x="2447" y="7556"/>
                  </a:cubicBezTo>
                  <a:cubicBezTo>
                    <a:pt x="2299" y="7296"/>
                    <a:pt x="2186" y="7018"/>
                    <a:pt x="2104" y="6731"/>
                  </a:cubicBezTo>
                  <a:cubicBezTo>
                    <a:pt x="2080" y="6645"/>
                    <a:pt x="2012" y="6580"/>
                    <a:pt x="1926" y="6563"/>
                  </a:cubicBezTo>
                  <a:lnTo>
                    <a:pt x="682" y="6316"/>
                  </a:lnTo>
                  <a:cubicBezTo>
                    <a:pt x="559" y="6289"/>
                    <a:pt x="473" y="6182"/>
                    <a:pt x="470" y="6059"/>
                  </a:cubicBezTo>
                  <a:lnTo>
                    <a:pt x="470" y="5377"/>
                  </a:lnTo>
                  <a:cubicBezTo>
                    <a:pt x="473" y="5254"/>
                    <a:pt x="559" y="5144"/>
                    <a:pt x="682" y="5120"/>
                  </a:cubicBezTo>
                  <a:lnTo>
                    <a:pt x="1926" y="4873"/>
                  </a:lnTo>
                  <a:cubicBezTo>
                    <a:pt x="2012" y="4856"/>
                    <a:pt x="2080" y="4791"/>
                    <a:pt x="2104" y="4705"/>
                  </a:cubicBezTo>
                  <a:cubicBezTo>
                    <a:pt x="2186" y="4418"/>
                    <a:pt x="2299" y="4140"/>
                    <a:pt x="2447" y="3880"/>
                  </a:cubicBezTo>
                  <a:cubicBezTo>
                    <a:pt x="2491" y="3801"/>
                    <a:pt x="2488" y="3708"/>
                    <a:pt x="2440" y="3633"/>
                  </a:cubicBezTo>
                  <a:lnTo>
                    <a:pt x="1734" y="2581"/>
                  </a:lnTo>
                  <a:cubicBezTo>
                    <a:pt x="1665" y="2475"/>
                    <a:pt x="1679" y="2334"/>
                    <a:pt x="1768" y="2248"/>
                  </a:cubicBezTo>
                  <a:lnTo>
                    <a:pt x="2248" y="1769"/>
                  </a:lnTo>
                  <a:cubicBezTo>
                    <a:pt x="2299" y="1717"/>
                    <a:pt x="2367" y="1691"/>
                    <a:pt x="2435" y="1691"/>
                  </a:cubicBezTo>
                  <a:cubicBezTo>
                    <a:pt x="2485" y="1691"/>
                    <a:pt x="2535" y="1705"/>
                    <a:pt x="2580" y="1734"/>
                  </a:cubicBezTo>
                  <a:lnTo>
                    <a:pt x="3636" y="2437"/>
                  </a:lnTo>
                  <a:cubicBezTo>
                    <a:pt x="3675" y="2463"/>
                    <a:pt x="3722" y="2477"/>
                    <a:pt x="3769" y="2477"/>
                  </a:cubicBezTo>
                  <a:cubicBezTo>
                    <a:pt x="3808" y="2477"/>
                    <a:pt x="3847" y="2467"/>
                    <a:pt x="3883" y="2447"/>
                  </a:cubicBezTo>
                  <a:cubicBezTo>
                    <a:pt x="4140" y="2300"/>
                    <a:pt x="4417" y="2183"/>
                    <a:pt x="4705" y="2104"/>
                  </a:cubicBezTo>
                  <a:cubicBezTo>
                    <a:pt x="4791" y="2080"/>
                    <a:pt x="4856" y="2012"/>
                    <a:pt x="4873" y="1923"/>
                  </a:cubicBezTo>
                  <a:lnTo>
                    <a:pt x="5123" y="682"/>
                  </a:lnTo>
                  <a:cubicBezTo>
                    <a:pt x="5147" y="559"/>
                    <a:pt x="5253" y="470"/>
                    <a:pt x="5380" y="470"/>
                  </a:cubicBezTo>
                  <a:lnTo>
                    <a:pt x="6059" y="470"/>
                  </a:lnTo>
                  <a:cubicBezTo>
                    <a:pt x="6182" y="470"/>
                    <a:pt x="6288" y="559"/>
                    <a:pt x="6316" y="682"/>
                  </a:cubicBezTo>
                  <a:lnTo>
                    <a:pt x="6562" y="1923"/>
                  </a:lnTo>
                  <a:cubicBezTo>
                    <a:pt x="6580" y="2012"/>
                    <a:pt x="6645" y="2080"/>
                    <a:pt x="6730" y="2104"/>
                  </a:cubicBezTo>
                  <a:cubicBezTo>
                    <a:pt x="7018" y="2183"/>
                    <a:pt x="7296" y="2300"/>
                    <a:pt x="7556" y="2447"/>
                  </a:cubicBezTo>
                  <a:cubicBezTo>
                    <a:pt x="7590" y="2467"/>
                    <a:pt x="7629" y="2477"/>
                    <a:pt x="7667" y="2477"/>
                  </a:cubicBezTo>
                  <a:cubicBezTo>
                    <a:pt x="7714" y="2477"/>
                    <a:pt x="7760" y="2463"/>
                    <a:pt x="7799" y="2437"/>
                  </a:cubicBezTo>
                  <a:lnTo>
                    <a:pt x="8855" y="1734"/>
                  </a:lnTo>
                  <a:cubicBezTo>
                    <a:pt x="8900" y="1705"/>
                    <a:pt x="8951" y="1691"/>
                    <a:pt x="9001" y="1691"/>
                  </a:cubicBezTo>
                  <a:cubicBezTo>
                    <a:pt x="9069" y="1691"/>
                    <a:pt x="9136" y="1717"/>
                    <a:pt x="9187" y="1769"/>
                  </a:cubicBezTo>
                  <a:lnTo>
                    <a:pt x="9667" y="2248"/>
                  </a:lnTo>
                  <a:cubicBezTo>
                    <a:pt x="9756" y="2334"/>
                    <a:pt x="9770" y="2475"/>
                    <a:pt x="9701" y="2581"/>
                  </a:cubicBezTo>
                  <a:lnTo>
                    <a:pt x="8999" y="3633"/>
                  </a:lnTo>
                  <a:cubicBezTo>
                    <a:pt x="8947" y="3708"/>
                    <a:pt x="8944" y="3804"/>
                    <a:pt x="8989" y="3880"/>
                  </a:cubicBezTo>
                  <a:cubicBezTo>
                    <a:pt x="9136" y="4140"/>
                    <a:pt x="9249" y="4418"/>
                    <a:pt x="9331" y="4705"/>
                  </a:cubicBezTo>
                  <a:cubicBezTo>
                    <a:pt x="9355" y="4791"/>
                    <a:pt x="9424" y="4856"/>
                    <a:pt x="9513" y="4873"/>
                  </a:cubicBezTo>
                  <a:lnTo>
                    <a:pt x="10753" y="5120"/>
                  </a:lnTo>
                  <a:cubicBezTo>
                    <a:pt x="10877" y="5144"/>
                    <a:pt x="10966" y="5254"/>
                    <a:pt x="10966" y="5377"/>
                  </a:cubicBezTo>
                  <a:lnTo>
                    <a:pt x="10966" y="6056"/>
                  </a:lnTo>
                  <a:cubicBezTo>
                    <a:pt x="10966" y="6179"/>
                    <a:pt x="10877" y="6289"/>
                    <a:pt x="10753" y="6313"/>
                  </a:cubicBezTo>
                  <a:lnTo>
                    <a:pt x="9513" y="6559"/>
                  </a:lnTo>
                  <a:cubicBezTo>
                    <a:pt x="9424" y="6580"/>
                    <a:pt x="9355" y="6642"/>
                    <a:pt x="9331" y="6727"/>
                  </a:cubicBezTo>
                  <a:cubicBezTo>
                    <a:pt x="9273" y="6936"/>
                    <a:pt x="9194" y="7142"/>
                    <a:pt x="9102" y="7337"/>
                  </a:cubicBezTo>
                  <a:cubicBezTo>
                    <a:pt x="9040" y="7454"/>
                    <a:pt x="9088" y="7601"/>
                    <a:pt x="9208" y="7659"/>
                  </a:cubicBezTo>
                  <a:cubicBezTo>
                    <a:pt x="9241" y="7675"/>
                    <a:pt x="9275" y="7683"/>
                    <a:pt x="9309" y="7683"/>
                  </a:cubicBezTo>
                  <a:cubicBezTo>
                    <a:pt x="9400" y="7683"/>
                    <a:pt x="9487" y="7629"/>
                    <a:pt x="9527" y="7539"/>
                  </a:cubicBezTo>
                  <a:cubicBezTo>
                    <a:pt x="9609" y="7365"/>
                    <a:pt x="9681" y="7180"/>
                    <a:pt x="9742" y="6994"/>
                  </a:cubicBezTo>
                  <a:lnTo>
                    <a:pt x="10846" y="6775"/>
                  </a:lnTo>
                  <a:cubicBezTo>
                    <a:pt x="11189" y="6703"/>
                    <a:pt x="11435" y="6405"/>
                    <a:pt x="11439" y="6056"/>
                  </a:cubicBezTo>
                  <a:lnTo>
                    <a:pt x="11439" y="5377"/>
                  </a:lnTo>
                  <a:cubicBezTo>
                    <a:pt x="11435" y="5027"/>
                    <a:pt x="11189" y="4729"/>
                    <a:pt x="10846" y="4657"/>
                  </a:cubicBezTo>
                  <a:lnTo>
                    <a:pt x="9742" y="4438"/>
                  </a:lnTo>
                  <a:cubicBezTo>
                    <a:pt x="9670" y="4208"/>
                    <a:pt x="9578" y="3989"/>
                    <a:pt x="9468" y="3777"/>
                  </a:cubicBezTo>
                  <a:lnTo>
                    <a:pt x="10092" y="2838"/>
                  </a:lnTo>
                  <a:cubicBezTo>
                    <a:pt x="10287" y="2546"/>
                    <a:pt x="10250" y="2159"/>
                    <a:pt x="10003" y="1913"/>
                  </a:cubicBezTo>
                  <a:lnTo>
                    <a:pt x="9523" y="1433"/>
                  </a:lnTo>
                  <a:cubicBezTo>
                    <a:pt x="9380" y="1291"/>
                    <a:pt x="9192" y="1218"/>
                    <a:pt x="9003" y="1218"/>
                  </a:cubicBezTo>
                  <a:cubicBezTo>
                    <a:pt x="8863" y="1218"/>
                    <a:pt x="8722" y="1259"/>
                    <a:pt x="8598" y="1340"/>
                  </a:cubicBezTo>
                  <a:lnTo>
                    <a:pt x="7659" y="1967"/>
                  </a:lnTo>
                  <a:cubicBezTo>
                    <a:pt x="7446" y="1858"/>
                    <a:pt x="7227" y="1765"/>
                    <a:pt x="6998" y="1693"/>
                  </a:cubicBezTo>
                  <a:lnTo>
                    <a:pt x="6775" y="590"/>
                  </a:lnTo>
                  <a:cubicBezTo>
                    <a:pt x="6706" y="247"/>
                    <a:pt x="6408" y="0"/>
                    <a:pt x="6059" y="0"/>
                  </a:cubicBezTo>
                  <a:close/>
                  <a:moveTo>
                    <a:pt x="11049" y="9729"/>
                  </a:moveTo>
                  <a:cubicBezTo>
                    <a:pt x="10706" y="9729"/>
                    <a:pt x="10368" y="9863"/>
                    <a:pt x="10116" y="10113"/>
                  </a:cubicBezTo>
                  <a:cubicBezTo>
                    <a:pt x="9739" y="10490"/>
                    <a:pt x="9626" y="11055"/>
                    <a:pt x="9832" y="11549"/>
                  </a:cubicBezTo>
                  <a:cubicBezTo>
                    <a:pt x="10034" y="12039"/>
                    <a:pt x="10513" y="12361"/>
                    <a:pt x="11048" y="12361"/>
                  </a:cubicBezTo>
                  <a:cubicBezTo>
                    <a:pt x="11339" y="12361"/>
                    <a:pt x="11620" y="12265"/>
                    <a:pt x="11850" y="12087"/>
                  </a:cubicBezTo>
                  <a:cubicBezTo>
                    <a:pt x="11960" y="12008"/>
                    <a:pt x="11984" y="11857"/>
                    <a:pt x="11901" y="11751"/>
                  </a:cubicBezTo>
                  <a:cubicBezTo>
                    <a:pt x="11854" y="11690"/>
                    <a:pt x="11784" y="11659"/>
                    <a:pt x="11713" y="11659"/>
                  </a:cubicBezTo>
                  <a:cubicBezTo>
                    <a:pt x="11660" y="11659"/>
                    <a:pt x="11606" y="11676"/>
                    <a:pt x="11562" y="11713"/>
                  </a:cubicBezTo>
                  <a:cubicBezTo>
                    <a:pt x="11415" y="11830"/>
                    <a:pt x="11233" y="11891"/>
                    <a:pt x="11048" y="11891"/>
                  </a:cubicBezTo>
                  <a:cubicBezTo>
                    <a:pt x="10579" y="11891"/>
                    <a:pt x="10202" y="11511"/>
                    <a:pt x="10202" y="11045"/>
                  </a:cubicBezTo>
                  <a:cubicBezTo>
                    <a:pt x="10202" y="10579"/>
                    <a:pt x="10578" y="10199"/>
                    <a:pt x="11046" y="10199"/>
                  </a:cubicBezTo>
                  <a:lnTo>
                    <a:pt x="11046" y="10199"/>
                  </a:lnTo>
                  <a:cubicBezTo>
                    <a:pt x="11515" y="10199"/>
                    <a:pt x="11891" y="10579"/>
                    <a:pt x="11891" y="11045"/>
                  </a:cubicBezTo>
                  <a:cubicBezTo>
                    <a:pt x="11891" y="11175"/>
                    <a:pt x="11997" y="11281"/>
                    <a:pt x="12127" y="11281"/>
                  </a:cubicBezTo>
                  <a:cubicBezTo>
                    <a:pt x="12258" y="11281"/>
                    <a:pt x="12364" y="11175"/>
                    <a:pt x="12364" y="11045"/>
                  </a:cubicBezTo>
                  <a:cubicBezTo>
                    <a:pt x="12364" y="10514"/>
                    <a:pt x="12042" y="10034"/>
                    <a:pt x="11552" y="9828"/>
                  </a:cubicBezTo>
                  <a:cubicBezTo>
                    <a:pt x="11389" y="9762"/>
                    <a:pt x="11218" y="9729"/>
                    <a:pt x="11049" y="9729"/>
                  </a:cubicBezTo>
                  <a:close/>
                  <a:moveTo>
                    <a:pt x="10822" y="7207"/>
                  </a:moveTo>
                  <a:cubicBezTo>
                    <a:pt x="10555" y="7207"/>
                    <a:pt x="10322" y="7395"/>
                    <a:pt x="10270" y="7659"/>
                  </a:cubicBezTo>
                  <a:lnTo>
                    <a:pt x="10133" y="8338"/>
                  </a:lnTo>
                  <a:cubicBezTo>
                    <a:pt x="10010" y="8379"/>
                    <a:pt x="9890" y="8427"/>
                    <a:pt x="9773" y="8485"/>
                  </a:cubicBezTo>
                  <a:lnTo>
                    <a:pt x="9198" y="8101"/>
                  </a:lnTo>
                  <a:cubicBezTo>
                    <a:pt x="9102" y="8038"/>
                    <a:pt x="8993" y="8007"/>
                    <a:pt x="8884" y="8007"/>
                  </a:cubicBezTo>
                  <a:cubicBezTo>
                    <a:pt x="8739" y="8007"/>
                    <a:pt x="8596" y="8062"/>
                    <a:pt x="8488" y="8170"/>
                  </a:cubicBezTo>
                  <a:lnTo>
                    <a:pt x="8173" y="8485"/>
                  </a:lnTo>
                  <a:cubicBezTo>
                    <a:pt x="7985" y="8677"/>
                    <a:pt x="7954" y="8972"/>
                    <a:pt x="8101" y="9194"/>
                  </a:cubicBezTo>
                  <a:lnTo>
                    <a:pt x="8488" y="9774"/>
                  </a:lnTo>
                  <a:cubicBezTo>
                    <a:pt x="8409" y="9931"/>
                    <a:pt x="8344" y="10099"/>
                    <a:pt x="8296" y="10270"/>
                  </a:cubicBezTo>
                  <a:cubicBezTo>
                    <a:pt x="8262" y="10397"/>
                    <a:pt x="8334" y="10527"/>
                    <a:pt x="8457" y="10562"/>
                  </a:cubicBezTo>
                  <a:cubicBezTo>
                    <a:pt x="8480" y="10568"/>
                    <a:pt x="8502" y="10572"/>
                    <a:pt x="8524" y="10572"/>
                  </a:cubicBezTo>
                  <a:cubicBezTo>
                    <a:pt x="8627" y="10572"/>
                    <a:pt x="8720" y="10502"/>
                    <a:pt x="8749" y="10401"/>
                  </a:cubicBezTo>
                  <a:cubicBezTo>
                    <a:pt x="8800" y="10219"/>
                    <a:pt x="8872" y="10041"/>
                    <a:pt x="8965" y="9876"/>
                  </a:cubicBezTo>
                  <a:cubicBezTo>
                    <a:pt x="9009" y="9798"/>
                    <a:pt x="9006" y="9705"/>
                    <a:pt x="8958" y="9630"/>
                  </a:cubicBezTo>
                  <a:lnTo>
                    <a:pt x="8495" y="8937"/>
                  </a:lnTo>
                  <a:cubicBezTo>
                    <a:pt x="8471" y="8900"/>
                    <a:pt x="8475" y="8852"/>
                    <a:pt x="8505" y="8821"/>
                  </a:cubicBezTo>
                  <a:lnTo>
                    <a:pt x="8821" y="8506"/>
                  </a:lnTo>
                  <a:cubicBezTo>
                    <a:pt x="8839" y="8487"/>
                    <a:pt x="8864" y="8478"/>
                    <a:pt x="8889" y="8478"/>
                  </a:cubicBezTo>
                  <a:cubicBezTo>
                    <a:pt x="8906" y="8478"/>
                    <a:pt x="8923" y="8482"/>
                    <a:pt x="8937" y="8492"/>
                  </a:cubicBezTo>
                  <a:lnTo>
                    <a:pt x="9633" y="8955"/>
                  </a:lnTo>
                  <a:cubicBezTo>
                    <a:pt x="9671" y="8982"/>
                    <a:pt x="9717" y="8996"/>
                    <a:pt x="9762" y="8996"/>
                  </a:cubicBezTo>
                  <a:cubicBezTo>
                    <a:pt x="9802" y="8996"/>
                    <a:pt x="9841" y="8986"/>
                    <a:pt x="9876" y="8965"/>
                  </a:cubicBezTo>
                  <a:cubicBezTo>
                    <a:pt x="10044" y="8872"/>
                    <a:pt x="10219" y="8800"/>
                    <a:pt x="10400" y="8749"/>
                  </a:cubicBezTo>
                  <a:cubicBezTo>
                    <a:pt x="10486" y="8725"/>
                    <a:pt x="10551" y="8653"/>
                    <a:pt x="10568" y="8567"/>
                  </a:cubicBezTo>
                  <a:lnTo>
                    <a:pt x="10733" y="7752"/>
                  </a:lnTo>
                  <a:cubicBezTo>
                    <a:pt x="10740" y="7707"/>
                    <a:pt x="10777" y="7676"/>
                    <a:pt x="10822" y="7676"/>
                  </a:cubicBezTo>
                  <a:lnTo>
                    <a:pt x="11267" y="7676"/>
                  </a:lnTo>
                  <a:cubicBezTo>
                    <a:pt x="11312" y="7676"/>
                    <a:pt x="11350" y="7707"/>
                    <a:pt x="11360" y="7752"/>
                  </a:cubicBezTo>
                  <a:lnTo>
                    <a:pt x="11521" y="8567"/>
                  </a:lnTo>
                  <a:cubicBezTo>
                    <a:pt x="11538" y="8653"/>
                    <a:pt x="11603" y="8725"/>
                    <a:pt x="11689" y="8749"/>
                  </a:cubicBezTo>
                  <a:cubicBezTo>
                    <a:pt x="11870" y="8800"/>
                    <a:pt x="12049" y="8872"/>
                    <a:pt x="12213" y="8965"/>
                  </a:cubicBezTo>
                  <a:cubicBezTo>
                    <a:pt x="12250" y="8986"/>
                    <a:pt x="12289" y="8996"/>
                    <a:pt x="12329" y="8996"/>
                  </a:cubicBezTo>
                  <a:cubicBezTo>
                    <a:pt x="12374" y="8996"/>
                    <a:pt x="12420" y="8982"/>
                    <a:pt x="12460" y="8955"/>
                  </a:cubicBezTo>
                  <a:lnTo>
                    <a:pt x="13152" y="8492"/>
                  </a:lnTo>
                  <a:cubicBezTo>
                    <a:pt x="13167" y="8482"/>
                    <a:pt x="13185" y="8478"/>
                    <a:pt x="13201" y="8478"/>
                  </a:cubicBezTo>
                  <a:cubicBezTo>
                    <a:pt x="13226" y="8478"/>
                    <a:pt x="13250" y="8487"/>
                    <a:pt x="13269" y="8506"/>
                  </a:cubicBezTo>
                  <a:lnTo>
                    <a:pt x="13584" y="8821"/>
                  </a:lnTo>
                  <a:cubicBezTo>
                    <a:pt x="13615" y="8852"/>
                    <a:pt x="13622" y="8900"/>
                    <a:pt x="13598" y="8937"/>
                  </a:cubicBezTo>
                  <a:lnTo>
                    <a:pt x="13135" y="9630"/>
                  </a:lnTo>
                  <a:cubicBezTo>
                    <a:pt x="13084" y="9705"/>
                    <a:pt x="13080" y="9798"/>
                    <a:pt x="13125" y="9876"/>
                  </a:cubicBezTo>
                  <a:cubicBezTo>
                    <a:pt x="13217" y="10041"/>
                    <a:pt x="13289" y="10219"/>
                    <a:pt x="13341" y="10401"/>
                  </a:cubicBezTo>
                  <a:cubicBezTo>
                    <a:pt x="13365" y="10486"/>
                    <a:pt x="13437" y="10551"/>
                    <a:pt x="13522" y="10569"/>
                  </a:cubicBezTo>
                  <a:lnTo>
                    <a:pt x="14338" y="10730"/>
                  </a:lnTo>
                  <a:cubicBezTo>
                    <a:pt x="14382" y="10740"/>
                    <a:pt x="14413" y="10778"/>
                    <a:pt x="14413" y="10822"/>
                  </a:cubicBezTo>
                  <a:lnTo>
                    <a:pt x="14413" y="11268"/>
                  </a:lnTo>
                  <a:cubicBezTo>
                    <a:pt x="14413" y="11312"/>
                    <a:pt x="14382" y="11350"/>
                    <a:pt x="14338" y="11357"/>
                  </a:cubicBezTo>
                  <a:lnTo>
                    <a:pt x="13522" y="11521"/>
                  </a:lnTo>
                  <a:cubicBezTo>
                    <a:pt x="13437" y="11538"/>
                    <a:pt x="13365" y="11604"/>
                    <a:pt x="13341" y="11689"/>
                  </a:cubicBezTo>
                  <a:cubicBezTo>
                    <a:pt x="13289" y="11871"/>
                    <a:pt x="13217" y="12046"/>
                    <a:pt x="13125" y="12213"/>
                  </a:cubicBezTo>
                  <a:cubicBezTo>
                    <a:pt x="13080" y="12289"/>
                    <a:pt x="13084" y="12385"/>
                    <a:pt x="13135" y="12457"/>
                  </a:cubicBezTo>
                  <a:lnTo>
                    <a:pt x="13598" y="13152"/>
                  </a:lnTo>
                  <a:cubicBezTo>
                    <a:pt x="13622" y="13187"/>
                    <a:pt x="13615" y="13238"/>
                    <a:pt x="13584" y="13269"/>
                  </a:cubicBezTo>
                  <a:lnTo>
                    <a:pt x="13269" y="13584"/>
                  </a:lnTo>
                  <a:cubicBezTo>
                    <a:pt x="13251" y="13602"/>
                    <a:pt x="13229" y="13610"/>
                    <a:pt x="13205" y="13610"/>
                  </a:cubicBezTo>
                  <a:cubicBezTo>
                    <a:pt x="13187" y="13610"/>
                    <a:pt x="13169" y="13605"/>
                    <a:pt x="13152" y="13594"/>
                  </a:cubicBezTo>
                  <a:lnTo>
                    <a:pt x="12463" y="13132"/>
                  </a:lnTo>
                  <a:cubicBezTo>
                    <a:pt x="12424" y="13107"/>
                    <a:pt x="12378" y="13094"/>
                    <a:pt x="12333" y="13094"/>
                  </a:cubicBezTo>
                  <a:cubicBezTo>
                    <a:pt x="12292" y="13094"/>
                    <a:pt x="12252" y="13104"/>
                    <a:pt x="12217" y="13125"/>
                  </a:cubicBezTo>
                  <a:cubicBezTo>
                    <a:pt x="12049" y="13218"/>
                    <a:pt x="11874" y="13289"/>
                    <a:pt x="11692" y="13341"/>
                  </a:cubicBezTo>
                  <a:cubicBezTo>
                    <a:pt x="11607" y="13365"/>
                    <a:pt x="11542" y="13433"/>
                    <a:pt x="11524" y="13523"/>
                  </a:cubicBezTo>
                  <a:lnTo>
                    <a:pt x="11360" y="14338"/>
                  </a:lnTo>
                  <a:cubicBezTo>
                    <a:pt x="11353" y="14379"/>
                    <a:pt x="11315" y="14413"/>
                    <a:pt x="11271" y="14413"/>
                  </a:cubicBezTo>
                  <a:lnTo>
                    <a:pt x="10825" y="14413"/>
                  </a:lnTo>
                  <a:cubicBezTo>
                    <a:pt x="10781" y="14413"/>
                    <a:pt x="10743" y="14379"/>
                    <a:pt x="10733" y="14338"/>
                  </a:cubicBezTo>
                  <a:lnTo>
                    <a:pt x="10572" y="13523"/>
                  </a:lnTo>
                  <a:cubicBezTo>
                    <a:pt x="10555" y="13433"/>
                    <a:pt x="10489" y="13365"/>
                    <a:pt x="10404" y="13341"/>
                  </a:cubicBezTo>
                  <a:cubicBezTo>
                    <a:pt x="10222" y="13289"/>
                    <a:pt x="10044" y="13218"/>
                    <a:pt x="9880" y="13125"/>
                  </a:cubicBezTo>
                  <a:cubicBezTo>
                    <a:pt x="9842" y="13104"/>
                    <a:pt x="9802" y="13094"/>
                    <a:pt x="9762" y="13094"/>
                  </a:cubicBezTo>
                  <a:cubicBezTo>
                    <a:pt x="9717" y="13094"/>
                    <a:pt x="9673" y="13107"/>
                    <a:pt x="9633" y="13132"/>
                  </a:cubicBezTo>
                  <a:lnTo>
                    <a:pt x="8937" y="13594"/>
                  </a:lnTo>
                  <a:cubicBezTo>
                    <a:pt x="8922" y="13605"/>
                    <a:pt x="8904" y="13610"/>
                    <a:pt x="8885" y="13610"/>
                  </a:cubicBezTo>
                  <a:cubicBezTo>
                    <a:pt x="8862" y="13610"/>
                    <a:pt x="8838" y="13602"/>
                    <a:pt x="8821" y="13584"/>
                  </a:cubicBezTo>
                  <a:lnTo>
                    <a:pt x="8505" y="13269"/>
                  </a:lnTo>
                  <a:cubicBezTo>
                    <a:pt x="8475" y="13235"/>
                    <a:pt x="8471" y="13187"/>
                    <a:pt x="8495" y="13152"/>
                  </a:cubicBezTo>
                  <a:lnTo>
                    <a:pt x="8958" y="12457"/>
                  </a:lnTo>
                  <a:cubicBezTo>
                    <a:pt x="9006" y="12385"/>
                    <a:pt x="9009" y="12289"/>
                    <a:pt x="8965" y="12213"/>
                  </a:cubicBezTo>
                  <a:cubicBezTo>
                    <a:pt x="8872" y="12046"/>
                    <a:pt x="8800" y="11871"/>
                    <a:pt x="8749" y="11689"/>
                  </a:cubicBezTo>
                  <a:cubicBezTo>
                    <a:pt x="8725" y="11604"/>
                    <a:pt x="8656" y="11538"/>
                    <a:pt x="8567" y="11521"/>
                  </a:cubicBezTo>
                  <a:lnTo>
                    <a:pt x="7751" y="11357"/>
                  </a:lnTo>
                  <a:cubicBezTo>
                    <a:pt x="7707" y="11350"/>
                    <a:pt x="7676" y="11312"/>
                    <a:pt x="7676" y="11268"/>
                  </a:cubicBezTo>
                  <a:lnTo>
                    <a:pt x="7676" y="10822"/>
                  </a:lnTo>
                  <a:cubicBezTo>
                    <a:pt x="7676" y="10778"/>
                    <a:pt x="7707" y="10740"/>
                    <a:pt x="7751" y="10730"/>
                  </a:cubicBezTo>
                  <a:lnTo>
                    <a:pt x="7799" y="10719"/>
                  </a:lnTo>
                  <a:cubicBezTo>
                    <a:pt x="7933" y="10699"/>
                    <a:pt x="8019" y="10572"/>
                    <a:pt x="7991" y="10442"/>
                  </a:cubicBezTo>
                  <a:cubicBezTo>
                    <a:pt x="7971" y="10330"/>
                    <a:pt x="7872" y="10254"/>
                    <a:pt x="7762" y="10254"/>
                  </a:cubicBezTo>
                  <a:cubicBezTo>
                    <a:pt x="7744" y="10254"/>
                    <a:pt x="7725" y="10256"/>
                    <a:pt x="7707" y="10260"/>
                  </a:cubicBezTo>
                  <a:lnTo>
                    <a:pt x="7659" y="10270"/>
                  </a:lnTo>
                  <a:cubicBezTo>
                    <a:pt x="7395" y="10322"/>
                    <a:pt x="7207" y="10551"/>
                    <a:pt x="7207" y="10822"/>
                  </a:cubicBezTo>
                  <a:lnTo>
                    <a:pt x="7207" y="11268"/>
                  </a:lnTo>
                  <a:cubicBezTo>
                    <a:pt x="7207" y="11535"/>
                    <a:pt x="7395" y="11765"/>
                    <a:pt x="7659" y="11819"/>
                  </a:cubicBezTo>
                  <a:lnTo>
                    <a:pt x="8337" y="11953"/>
                  </a:lnTo>
                  <a:cubicBezTo>
                    <a:pt x="8379" y="12076"/>
                    <a:pt x="8427" y="12196"/>
                    <a:pt x="8485" y="12313"/>
                  </a:cubicBezTo>
                  <a:lnTo>
                    <a:pt x="8101" y="12892"/>
                  </a:lnTo>
                  <a:cubicBezTo>
                    <a:pt x="7954" y="13115"/>
                    <a:pt x="7981" y="13409"/>
                    <a:pt x="8170" y="13601"/>
                  </a:cubicBezTo>
                  <a:lnTo>
                    <a:pt x="8485" y="13917"/>
                  </a:lnTo>
                  <a:cubicBezTo>
                    <a:pt x="8594" y="14024"/>
                    <a:pt x="8738" y="14079"/>
                    <a:pt x="8882" y="14079"/>
                  </a:cubicBezTo>
                  <a:cubicBezTo>
                    <a:pt x="8990" y="14079"/>
                    <a:pt x="9099" y="14048"/>
                    <a:pt x="9194" y="13985"/>
                  </a:cubicBezTo>
                  <a:lnTo>
                    <a:pt x="9773" y="13601"/>
                  </a:lnTo>
                  <a:cubicBezTo>
                    <a:pt x="9890" y="13660"/>
                    <a:pt x="10010" y="13708"/>
                    <a:pt x="10133" y="13749"/>
                  </a:cubicBezTo>
                  <a:lnTo>
                    <a:pt x="10267" y="14427"/>
                  </a:lnTo>
                  <a:cubicBezTo>
                    <a:pt x="10322" y="14691"/>
                    <a:pt x="10551" y="14880"/>
                    <a:pt x="10818" y="14880"/>
                  </a:cubicBezTo>
                  <a:lnTo>
                    <a:pt x="11264" y="14880"/>
                  </a:lnTo>
                  <a:cubicBezTo>
                    <a:pt x="11266" y="14880"/>
                    <a:pt x="11269" y="14880"/>
                    <a:pt x="11271" y="14880"/>
                  </a:cubicBezTo>
                  <a:cubicBezTo>
                    <a:pt x="11539" y="14880"/>
                    <a:pt x="11765" y="14689"/>
                    <a:pt x="11819" y="14431"/>
                  </a:cubicBezTo>
                  <a:lnTo>
                    <a:pt x="11956" y="13752"/>
                  </a:lnTo>
                  <a:cubicBezTo>
                    <a:pt x="12080" y="13708"/>
                    <a:pt x="12199" y="13660"/>
                    <a:pt x="12316" y="13601"/>
                  </a:cubicBezTo>
                  <a:lnTo>
                    <a:pt x="12892" y="13989"/>
                  </a:lnTo>
                  <a:cubicBezTo>
                    <a:pt x="12986" y="14051"/>
                    <a:pt x="13094" y="14081"/>
                    <a:pt x="13201" y="14081"/>
                  </a:cubicBezTo>
                  <a:cubicBezTo>
                    <a:pt x="13347" y="14081"/>
                    <a:pt x="13492" y="14025"/>
                    <a:pt x="13601" y="13917"/>
                  </a:cubicBezTo>
                  <a:lnTo>
                    <a:pt x="13916" y="13601"/>
                  </a:lnTo>
                  <a:cubicBezTo>
                    <a:pt x="14105" y="13413"/>
                    <a:pt x="14136" y="13115"/>
                    <a:pt x="13988" y="12892"/>
                  </a:cubicBezTo>
                  <a:lnTo>
                    <a:pt x="13601" y="12316"/>
                  </a:lnTo>
                  <a:cubicBezTo>
                    <a:pt x="13659" y="12200"/>
                    <a:pt x="13707" y="12080"/>
                    <a:pt x="13752" y="11956"/>
                  </a:cubicBezTo>
                  <a:lnTo>
                    <a:pt x="14430" y="11819"/>
                  </a:lnTo>
                  <a:cubicBezTo>
                    <a:pt x="14691" y="11768"/>
                    <a:pt x="14883" y="11535"/>
                    <a:pt x="14883" y="11268"/>
                  </a:cubicBezTo>
                  <a:lnTo>
                    <a:pt x="14883" y="10822"/>
                  </a:lnTo>
                  <a:cubicBezTo>
                    <a:pt x="14883" y="10555"/>
                    <a:pt x="14694" y="10322"/>
                    <a:pt x="14434" y="10270"/>
                  </a:cubicBezTo>
                  <a:lnTo>
                    <a:pt x="13752" y="10133"/>
                  </a:lnTo>
                  <a:cubicBezTo>
                    <a:pt x="13711" y="10010"/>
                    <a:pt x="13663" y="9890"/>
                    <a:pt x="13604" y="9774"/>
                  </a:cubicBezTo>
                  <a:lnTo>
                    <a:pt x="13988" y="9198"/>
                  </a:lnTo>
                  <a:cubicBezTo>
                    <a:pt x="14136" y="8975"/>
                    <a:pt x="14108" y="8677"/>
                    <a:pt x="13920" y="8489"/>
                  </a:cubicBezTo>
                  <a:lnTo>
                    <a:pt x="13604" y="8173"/>
                  </a:lnTo>
                  <a:cubicBezTo>
                    <a:pt x="13494" y="8063"/>
                    <a:pt x="13351" y="8007"/>
                    <a:pt x="13206" y="8007"/>
                  </a:cubicBezTo>
                  <a:cubicBezTo>
                    <a:pt x="13098" y="8007"/>
                    <a:pt x="12990" y="8038"/>
                    <a:pt x="12895" y="8101"/>
                  </a:cubicBezTo>
                  <a:lnTo>
                    <a:pt x="12316" y="8489"/>
                  </a:lnTo>
                  <a:cubicBezTo>
                    <a:pt x="12199" y="8430"/>
                    <a:pt x="12080" y="8379"/>
                    <a:pt x="11956" y="8338"/>
                  </a:cubicBezTo>
                  <a:lnTo>
                    <a:pt x="11819" y="7659"/>
                  </a:lnTo>
                  <a:cubicBezTo>
                    <a:pt x="11768" y="7395"/>
                    <a:pt x="11535" y="7207"/>
                    <a:pt x="11267" y="7207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07" name="Google Shape;3407;p27"/>
          <p:cNvGrpSpPr/>
          <p:nvPr/>
        </p:nvGrpSpPr>
        <p:grpSpPr>
          <a:xfrm>
            <a:off x="1448494" y="4150741"/>
            <a:ext cx="322276" cy="321047"/>
            <a:chOff x="1448494" y="4150741"/>
            <a:chExt cx="322276" cy="321047"/>
          </a:xfrm>
        </p:grpSpPr>
        <p:sp>
          <p:nvSpPr>
            <p:cNvPr id="3408" name="Google Shape;3408;p27"/>
            <p:cNvSpPr/>
            <p:nvPr/>
          </p:nvSpPr>
          <p:spPr>
            <a:xfrm>
              <a:off x="1453156" y="4338900"/>
              <a:ext cx="56581" cy="128120"/>
            </a:xfrm>
            <a:custGeom>
              <a:rect b="b" l="l" r="r" t="t"/>
              <a:pathLst>
                <a:path extrusionOk="0" h="4891" w="2160">
                  <a:moveTo>
                    <a:pt x="312" y="0"/>
                  </a:moveTo>
                  <a:cubicBezTo>
                    <a:pt x="141" y="0"/>
                    <a:pt x="0" y="138"/>
                    <a:pt x="0" y="309"/>
                  </a:cubicBezTo>
                  <a:lnTo>
                    <a:pt x="0" y="4890"/>
                  </a:lnTo>
                  <a:lnTo>
                    <a:pt x="2159" y="4890"/>
                  </a:lnTo>
                  <a:lnTo>
                    <a:pt x="2159" y="309"/>
                  </a:lnTo>
                  <a:cubicBezTo>
                    <a:pt x="2159" y="138"/>
                    <a:pt x="2022" y="0"/>
                    <a:pt x="18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27"/>
            <p:cNvSpPr/>
            <p:nvPr/>
          </p:nvSpPr>
          <p:spPr>
            <a:xfrm>
              <a:off x="1453235" y="4338900"/>
              <a:ext cx="26955" cy="128120"/>
            </a:xfrm>
            <a:custGeom>
              <a:rect b="b" l="l" r="r" t="t"/>
              <a:pathLst>
                <a:path extrusionOk="0" h="4891" w="1029">
                  <a:moveTo>
                    <a:pt x="309" y="0"/>
                  </a:moveTo>
                  <a:cubicBezTo>
                    <a:pt x="138" y="0"/>
                    <a:pt x="1" y="138"/>
                    <a:pt x="1" y="309"/>
                  </a:cubicBezTo>
                  <a:lnTo>
                    <a:pt x="1" y="4890"/>
                  </a:lnTo>
                  <a:lnTo>
                    <a:pt x="720" y="4890"/>
                  </a:lnTo>
                  <a:lnTo>
                    <a:pt x="720" y="309"/>
                  </a:lnTo>
                  <a:cubicBezTo>
                    <a:pt x="720" y="138"/>
                    <a:pt x="861" y="0"/>
                    <a:pt x="102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27"/>
            <p:cNvSpPr/>
            <p:nvPr/>
          </p:nvSpPr>
          <p:spPr>
            <a:xfrm>
              <a:off x="1538604" y="4307309"/>
              <a:ext cx="56581" cy="159711"/>
            </a:xfrm>
            <a:custGeom>
              <a:rect b="b" l="l" r="r" t="t"/>
              <a:pathLst>
                <a:path extrusionOk="0" h="6097" w="2160">
                  <a:moveTo>
                    <a:pt x="309" y="0"/>
                  </a:moveTo>
                  <a:cubicBezTo>
                    <a:pt x="138" y="0"/>
                    <a:pt x="1" y="137"/>
                    <a:pt x="1" y="309"/>
                  </a:cubicBezTo>
                  <a:lnTo>
                    <a:pt x="1" y="6096"/>
                  </a:lnTo>
                  <a:lnTo>
                    <a:pt x="2160" y="6096"/>
                  </a:lnTo>
                  <a:lnTo>
                    <a:pt x="2160" y="309"/>
                  </a:lnTo>
                  <a:cubicBezTo>
                    <a:pt x="2160" y="137"/>
                    <a:pt x="2023" y="0"/>
                    <a:pt x="1851" y="0"/>
                  </a:cubicBez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27"/>
            <p:cNvSpPr/>
            <p:nvPr/>
          </p:nvSpPr>
          <p:spPr>
            <a:xfrm>
              <a:off x="1538709" y="4307309"/>
              <a:ext cx="26955" cy="159711"/>
            </a:xfrm>
            <a:custGeom>
              <a:rect b="b" l="l" r="r" t="t"/>
              <a:pathLst>
                <a:path extrusionOk="0" h="6097" w="1029">
                  <a:moveTo>
                    <a:pt x="309" y="0"/>
                  </a:moveTo>
                  <a:cubicBezTo>
                    <a:pt x="137" y="0"/>
                    <a:pt x="0" y="137"/>
                    <a:pt x="0" y="309"/>
                  </a:cubicBezTo>
                  <a:lnTo>
                    <a:pt x="0" y="6096"/>
                  </a:lnTo>
                  <a:lnTo>
                    <a:pt x="720" y="6096"/>
                  </a:lnTo>
                  <a:lnTo>
                    <a:pt x="720" y="309"/>
                  </a:lnTo>
                  <a:cubicBezTo>
                    <a:pt x="720" y="137"/>
                    <a:pt x="857" y="0"/>
                    <a:pt x="1028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27"/>
            <p:cNvSpPr/>
            <p:nvPr/>
          </p:nvSpPr>
          <p:spPr>
            <a:xfrm>
              <a:off x="1624079" y="4275613"/>
              <a:ext cx="56555" cy="191407"/>
            </a:xfrm>
            <a:custGeom>
              <a:rect b="b" l="l" r="r" t="t"/>
              <a:pathLst>
                <a:path extrusionOk="0" h="7307" w="2159">
                  <a:moveTo>
                    <a:pt x="308" y="1"/>
                  </a:moveTo>
                  <a:cubicBezTo>
                    <a:pt x="137" y="1"/>
                    <a:pt x="0" y="138"/>
                    <a:pt x="0" y="309"/>
                  </a:cubicBezTo>
                  <a:lnTo>
                    <a:pt x="0" y="7306"/>
                  </a:lnTo>
                  <a:lnTo>
                    <a:pt x="2155" y="7306"/>
                  </a:lnTo>
                  <a:lnTo>
                    <a:pt x="2155" y="309"/>
                  </a:lnTo>
                  <a:cubicBezTo>
                    <a:pt x="2159" y="138"/>
                    <a:pt x="2018" y="1"/>
                    <a:pt x="1850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27"/>
            <p:cNvSpPr/>
            <p:nvPr/>
          </p:nvSpPr>
          <p:spPr>
            <a:xfrm>
              <a:off x="1624079" y="4275613"/>
              <a:ext cx="26955" cy="191407"/>
            </a:xfrm>
            <a:custGeom>
              <a:rect b="b" l="l" r="r" t="t"/>
              <a:pathLst>
                <a:path extrusionOk="0" h="7307" w="1029">
                  <a:moveTo>
                    <a:pt x="308" y="1"/>
                  </a:moveTo>
                  <a:cubicBezTo>
                    <a:pt x="137" y="1"/>
                    <a:pt x="0" y="138"/>
                    <a:pt x="0" y="309"/>
                  </a:cubicBezTo>
                  <a:lnTo>
                    <a:pt x="0" y="7306"/>
                  </a:lnTo>
                  <a:lnTo>
                    <a:pt x="723" y="7306"/>
                  </a:lnTo>
                  <a:lnTo>
                    <a:pt x="723" y="309"/>
                  </a:lnTo>
                  <a:cubicBezTo>
                    <a:pt x="720" y="138"/>
                    <a:pt x="860" y="1"/>
                    <a:pt x="1028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27"/>
            <p:cNvSpPr/>
            <p:nvPr/>
          </p:nvSpPr>
          <p:spPr>
            <a:xfrm>
              <a:off x="1709422" y="4243917"/>
              <a:ext cx="56581" cy="223103"/>
            </a:xfrm>
            <a:custGeom>
              <a:rect b="b" l="l" r="r" t="t"/>
              <a:pathLst>
                <a:path extrusionOk="0" h="8517" w="2160">
                  <a:moveTo>
                    <a:pt x="309" y="1"/>
                  </a:moveTo>
                  <a:cubicBezTo>
                    <a:pt x="141" y="1"/>
                    <a:pt x="1" y="141"/>
                    <a:pt x="1" y="309"/>
                  </a:cubicBezTo>
                  <a:lnTo>
                    <a:pt x="1" y="8516"/>
                  </a:lnTo>
                  <a:lnTo>
                    <a:pt x="2160" y="8516"/>
                  </a:lnTo>
                  <a:lnTo>
                    <a:pt x="2160" y="309"/>
                  </a:lnTo>
                  <a:cubicBezTo>
                    <a:pt x="2160" y="141"/>
                    <a:pt x="2023" y="1"/>
                    <a:pt x="185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27"/>
            <p:cNvSpPr/>
            <p:nvPr/>
          </p:nvSpPr>
          <p:spPr>
            <a:xfrm>
              <a:off x="1709527" y="4243917"/>
              <a:ext cx="26955" cy="223103"/>
            </a:xfrm>
            <a:custGeom>
              <a:rect b="b" l="l" r="r" t="t"/>
              <a:pathLst>
                <a:path extrusionOk="0" h="8517" w="1029">
                  <a:moveTo>
                    <a:pt x="309" y="1"/>
                  </a:moveTo>
                  <a:cubicBezTo>
                    <a:pt x="137" y="1"/>
                    <a:pt x="0" y="141"/>
                    <a:pt x="0" y="309"/>
                  </a:cubicBezTo>
                  <a:lnTo>
                    <a:pt x="0" y="8516"/>
                  </a:lnTo>
                  <a:lnTo>
                    <a:pt x="720" y="8516"/>
                  </a:lnTo>
                  <a:lnTo>
                    <a:pt x="720" y="309"/>
                  </a:lnTo>
                  <a:cubicBezTo>
                    <a:pt x="720" y="141"/>
                    <a:pt x="857" y="1"/>
                    <a:pt x="1028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27"/>
            <p:cNvSpPr/>
            <p:nvPr/>
          </p:nvSpPr>
          <p:spPr>
            <a:xfrm>
              <a:off x="1466882" y="4155509"/>
              <a:ext cx="290424" cy="117170"/>
            </a:xfrm>
            <a:custGeom>
              <a:rect b="b" l="l" r="r" t="t"/>
              <a:pathLst>
                <a:path extrusionOk="0" h="4473" w="11087">
                  <a:moveTo>
                    <a:pt x="8908" y="0"/>
                  </a:moveTo>
                  <a:cubicBezTo>
                    <a:pt x="8749" y="0"/>
                    <a:pt x="8658" y="178"/>
                    <a:pt x="8749" y="306"/>
                  </a:cubicBezTo>
                  <a:lnTo>
                    <a:pt x="9061" y="758"/>
                  </a:lnTo>
                  <a:cubicBezTo>
                    <a:pt x="8002" y="1395"/>
                    <a:pt x="4617" y="3177"/>
                    <a:pt x="1" y="3177"/>
                  </a:cubicBezTo>
                  <a:lnTo>
                    <a:pt x="1" y="4472"/>
                  </a:lnTo>
                  <a:cubicBezTo>
                    <a:pt x="2509" y="4462"/>
                    <a:pt x="4997" y="3979"/>
                    <a:pt x="7327" y="3047"/>
                  </a:cubicBezTo>
                  <a:cubicBezTo>
                    <a:pt x="8184" y="2708"/>
                    <a:pt x="9013" y="2300"/>
                    <a:pt x="9801" y="1824"/>
                  </a:cubicBezTo>
                  <a:lnTo>
                    <a:pt x="10082" y="2225"/>
                  </a:lnTo>
                  <a:cubicBezTo>
                    <a:pt x="10123" y="2283"/>
                    <a:pt x="10184" y="2310"/>
                    <a:pt x="10244" y="2310"/>
                  </a:cubicBezTo>
                  <a:cubicBezTo>
                    <a:pt x="10322" y="2310"/>
                    <a:pt x="10399" y="2264"/>
                    <a:pt x="10428" y="2177"/>
                  </a:cubicBezTo>
                  <a:lnTo>
                    <a:pt x="11045" y="326"/>
                  </a:lnTo>
                  <a:cubicBezTo>
                    <a:pt x="11086" y="203"/>
                    <a:pt x="10997" y="72"/>
                    <a:pt x="10864" y="69"/>
                  </a:cubicBezTo>
                  <a:lnTo>
                    <a:pt x="8917" y="1"/>
                  </a:lnTo>
                  <a:cubicBezTo>
                    <a:pt x="8914" y="0"/>
                    <a:pt x="8911" y="0"/>
                    <a:pt x="8908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27"/>
            <p:cNvSpPr/>
            <p:nvPr/>
          </p:nvSpPr>
          <p:spPr>
            <a:xfrm>
              <a:off x="1448494" y="4334133"/>
              <a:ext cx="65985" cy="137550"/>
            </a:xfrm>
            <a:custGeom>
              <a:rect b="b" l="l" r="r" t="t"/>
              <a:pathLst>
                <a:path extrusionOk="0" h="5251" w="2519">
                  <a:moveTo>
                    <a:pt x="2032" y="364"/>
                  </a:moveTo>
                  <a:cubicBezTo>
                    <a:pt x="2104" y="364"/>
                    <a:pt x="2159" y="419"/>
                    <a:pt x="2159" y="491"/>
                  </a:cubicBezTo>
                  <a:lnTo>
                    <a:pt x="2159" y="4891"/>
                  </a:lnTo>
                  <a:lnTo>
                    <a:pt x="360" y="4891"/>
                  </a:lnTo>
                  <a:lnTo>
                    <a:pt x="360" y="491"/>
                  </a:lnTo>
                  <a:cubicBezTo>
                    <a:pt x="360" y="419"/>
                    <a:pt x="418" y="364"/>
                    <a:pt x="490" y="364"/>
                  </a:cubicBezTo>
                  <a:close/>
                  <a:moveTo>
                    <a:pt x="490" y="1"/>
                  </a:moveTo>
                  <a:cubicBezTo>
                    <a:pt x="220" y="4"/>
                    <a:pt x="0" y="220"/>
                    <a:pt x="0" y="491"/>
                  </a:cubicBezTo>
                  <a:lnTo>
                    <a:pt x="0" y="5072"/>
                  </a:lnTo>
                  <a:cubicBezTo>
                    <a:pt x="0" y="5172"/>
                    <a:pt x="82" y="5251"/>
                    <a:pt x="182" y="5251"/>
                  </a:cubicBezTo>
                  <a:lnTo>
                    <a:pt x="2341" y="5251"/>
                  </a:lnTo>
                  <a:cubicBezTo>
                    <a:pt x="2440" y="5251"/>
                    <a:pt x="2519" y="5172"/>
                    <a:pt x="2519" y="5072"/>
                  </a:cubicBezTo>
                  <a:lnTo>
                    <a:pt x="2519" y="491"/>
                  </a:lnTo>
                  <a:cubicBezTo>
                    <a:pt x="2519" y="220"/>
                    <a:pt x="2300" y="1"/>
                    <a:pt x="20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27"/>
            <p:cNvSpPr/>
            <p:nvPr/>
          </p:nvSpPr>
          <p:spPr>
            <a:xfrm>
              <a:off x="1533863" y="4302541"/>
              <a:ext cx="66090" cy="169246"/>
            </a:xfrm>
            <a:custGeom>
              <a:rect b="b" l="l" r="r" t="t"/>
              <a:pathLst>
                <a:path extrusionOk="0" h="6461" w="2523">
                  <a:moveTo>
                    <a:pt x="2036" y="360"/>
                  </a:moveTo>
                  <a:cubicBezTo>
                    <a:pt x="2104" y="360"/>
                    <a:pt x="2162" y="419"/>
                    <a:pt x="2162" y="491"/>
                  </a:cubicBezTo>
                  <a:lnTo>
                    <a:pt x="2162" y="6097"/>
                  </a:lnTo>
                  <a:lnTo>
                    <a:pt x="363" y="6097"/>
                  </a:lnTo>
                  <a:lnTo>
                    <a:pt x="363" y="491"/>
                  </a:lnTo>
                  <a:cubicBezTo>
                    <a:pt x="363" y="419"/>
                    <a:pt x="422" y="360"/>
                    <a:pt x="494" y="360"/>
                  </a:cubicBezTo>
                  <a:close/>
                  <a:moveTo>
                    <a:pt x="494" y="1"/>
                  </a:moveTo>
                  <a:cubicBezTo>
                    <a:pt x="223" y="1"/>
                    <a:pt x="4" y="220"/>
                    <a:pt x="4" y="491"/>
                  </a:cubicBezTo>
                  <a:lnTo>
                    <a:pt x="4" y="6278"/>
                  </a:lnTo>
                  <a:cubicBezTo>
                    <a:pt x="0" y="6378"/>
                    <a:pt x="82" y="6460"/>
                    <a:pt x="182" y="6460"/>
                  </a:cubicBezTo>
                  <a:lnTo>
                    <a:pt x="2341" y="6460"/>
                  </a:lnTo>
                  <a:cubicBezTo>
                    <a:pt x="2440" y="6460"/>
                    <a:pt x="2522" y="6378"/>
                    <a:pt x="2522" y="6278"/>
                  </a:cubicBezTo>
                  <a:lnTo>
                    <a:pt x="2522" y="491"/>
                  </a:lnTo>
                  <a:cubicBezTo>
                    <a:pt x="2519" y="220"/>
                    <a:pt x="2303" y="1"/>
                    <a:pt x="20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27"/>
            <p:cNvSpPr/>
            <p:nvPr/>
          </p:nvSpPr>
          <p:spPr>
            <a:xfrm>
              <a:off x="1619311" y="4270846"/>
              <a:ext cx="66011" cy="200942"/>
            </a:xfrm>
            <a:custGeom>
              <a:rect b="b" l="l" r="r" t="t"/>
              <a:pathLst>
                <a:path extrusionOk="0" h="7671" w="2520">
                  <a:moveTo>
                    <a:pt x="2032" y="364"/>
                  </a:moveTo>
                  <a:cubicBezTo>
                    <a:pt x="2101" y="364"/>
                    <a:pt x="2159" y="419"/>
                    <a:pt x="2159" y="491"/>
                  </a:cubicBezTo>
                  <a:lnTo>
                    <a:pt x="2159" y="7307"/>
                  </a:lnTo>
                  <a:lnTo>
                    <a:pt x="360" y="7307"/>
                  </a:lnTo>
                  <a:lnTo>
                    <a:pt x="360" y="491"/>
                  </a:lnTo>
                  <a:cubicBezTo>
                    <a:pt x="360" y="419"/>
                    <a:pt x="418" y="364"/>
                    <a:pt x="490" y="364"/>
                  </a:cubicBezTo>
                  <a:close/>
                  <a:moveTo>
                    <a:pt x="490" y="1"/>
                  </a:moveTo>
                  <a:cubicBezTo>
                    <a:pt x="220" y="1"/>
                    <a:pt x="0" y="220"/>
                    <a:pt x="0" y="491"/>
                  </a:cubicBezTo>
                  <a:lnTo>
                    <a:pt x="0" y="7488"/>
                  </a:lnTo>
                  <a:cubicBezTo>
                    <a:pt x="0" y="7588"/>
                    <a:pt x="83" y="7670"/>
                    <a:pt x="182" y="7670"/>
                  </a:cubicBezTo>
                  <a:lnTo>
                    <a:pt x="2341" y="7670"/>
                  </a:lnTo>
                  <a:cubicBezTo>
                    <a:pt x="2440" y="7670"/>
                    <a:pt x="2519" y="7588"/>
                    <a:pt x="2519" y="7488"/>
                  </a:cubicBezTo>
                  <a:lnTo>
                    <a:pt x="2519" y="491"/>
                  </a:lnTo>
                  <a:cubicBezTo>
                    <a:pt x="2519" y="220"/>
                    <a:pt x="2300" y="1"/>
                    <a:pt x="20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27"/>
            <p:cNvSpPr/>
            <p:nvPr/>
          </p:nvSpPr>
          <p:spPr>
            <a:xfrm>
              <a:off x="1704759" y="4239254"/>
              <a:ext cx="66011" cy="232428"/>
            </a:xfrm>
            <a:custGeom>
              <a:rect b="b" l="l" r="r" t="t"/>
              <a:pathLst>
                <a:path extrusionOk="0" h="8873" w="2520">
                  <a:moveTo>
                    <a:pt x="2033" y="361"/>
                  </a:moveTo>
                  <a:cubicBezTo>
                    <a:pt x="2101" y="361"/>
                    <a:pt x="2160" y="419"/>
                    <a:pt x="2160" y="487"/>
                  </a:cubicBezTo>
                  <a:lnTo>
                    <a:pt x="2160" y="8513"/>
                  </a:lnTo>
                  <a:lnTo>
                    <a:pt x="361" y="8513"/>
                  </a:lnTo>
                  <a:lnTo>
                    <a:pt x="361" y="487"/>
                  </a:lnTo>
                  <a:cubicBezTo>
                    <a:pt x="361" y="419"/>
                    <a:pt x="419" y="361"/>
                    <a:pt x="491" y="361"/>
                  </a:cubicBezTo>
                  <a:close/>
                  <a:moveTo>
                    <a:pt x="487" y="1"/>
                  </a:moveTo>
                  <a:cubicBezTo>
                    <a:pt x="220" y="1"/>
                    <a:pt x="1" y="220"/>
                    <a:pt x="1" y="491"/>
                  </a:cubicBezTo>
                  <a:lnTo>
                    <a:pt x="1" y="8694"/>
                  </a:lnTo>
                  <a:cubicBezTo>
                    <a:pt x="1" y="8792"/>
                    <a:pt x="80" y="8873"/>
                    <a:pt x="176" y="8873"/>
                  </a:cubicBezTo>
                  <a:cubicBezTo>
                    <a:pt x="178" y="8873"/>
                    <a:pt x="180" y="8873"/>
                    <a:pt x="182" y="8873"/>
                  </a:cubicBezTo>
                  <a:lnTo>
                    <a:pt x="2338" y="8873"/>
                  </a:lnTo>
                  <a:cubicBezTo>
                    <a:pt x="2437" y="8873"/>
                    <a:pt x="2519" y="8794"/>
                    <a:pt x="2519" y="8694"/>
                  </a:cubicBezTo>
                  <a:lnTo>
                    <a:pt x="2519" y="487"/>
                  </a:lnTo>
                  <a:cubicBezTo>
                    <a:pt x="2519" y="220"/>
                    <a:pt x="2300" y="1"/>
                    <a:pt x="20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27"/>
            <p:cNvSpPr/>
            <p:nvPr/>
          </p:nvSpPr>
          <p:spPr>
            <a:xfrm>
              <a:off x="1510340" y="4150741"/>
              <a:ext cx="252441" cy="90058"/>
            </a:xfrm>
            <a:custGeom>
              <a:rect b="b" l="l" r="r" t="t"/>
              <a:pathLst>
                <a:path extrusionOk="0" h="3438" w="9637">
                  <a:moveTo>
                    <a:pt x="7247" y="1"/>
                  </a:moveTo>
                  <a:cubicBezTo>
                    <a:pt x="6946" y="1"/>
                    <a:pt x="6765" y="342"/>
                    <a:pt x="6940" y="590"/>
                  </a:cubicBezTo>
                  <a:lnTo>
                    <a:pt x="7142" y="885"/>
                  </a:lnTo>
                  <a:cubicBezTo>
                    <a:pt x="6090" y="1492"/>
                    <a:pt x="3605" y="2718"/>
                    <a:pt x="223" y="3078"/>
                  </a:cubicBezTo>
                  <a:cubicBezTo>
                    <a:pt x="0" y="3106"/>
                    <a:pt x="17" y="3435"/>
                    <a:pt x="244" y="3438"/>
                  </a:cubicBezTo>
                  <a:lnTo>
                    <a:pt x="261" y="3438"/>
                  </a:lnTo>
                  <a:cubicBezTo>
                    <a:pt x="3910" y="3051"/>
                    <a:pt x="6535" y="1673"/>
                    <a:pt x="7495" y="1097"/>
                  </a:cubicBezTo>
                  <a:cubicBezTo>
                    <a:pt x="7584" y="1043"/>
                    <a:pt x="7608" y="926"/>
                    <a:pt x="7549" y="840"/>
                  </a:cubicBezTo>
                  <a:lnTo>
                    <a:pt x="7234" y="388"/>
                  </a:lnTo>
                  <a:cubicBezTo>
                    <a:pt x="7227" y="378"/>
                    <a:pt x="7234" y="361"/>
                    <a:pt x="7248" y="361"/>
                  </a:cubicBezTo>
                  <a:lnTo>
                    <a:pt x="9198" y="433"/>
                  </a:lnTo>
                  <a:cubicBezTo>
                    <a:pt x="9208" y="433"/>
                    <a:pt x="9215" y="443"/>
                    <a:pt x="9211" y="453"/>
                  </a:cubicBezTo>
                  <a:lnTo>
                    <a:pt x="8598" y="2304"/>
                  </a:lnTo>
                  <a:cubicBezTo>
                    <a:pt x="8594" y="2310"/>
                    <a:pt x="8588" y="2313"/>
                    <a:pt x="8582" y="2313"/>
                  </a:cubicBezTo>
                  <a:cubicBezTo>
                    <a:pt x="8578" y="2313"/>
                    <a:pt x="8574" y="2311"/>
                    <a:pt x="8571" y="2307"/>
                  </a:cubicBezTo>
                  <a:lnTo>
                    <a:pt x="8290" y="1906"/>
                  </a:lnTo>
                  <a:cubicBezTo>
                    <a:pt x="8255" y="1856"/>
                    <a:pt x="8198" y="1828"/>
                    <a:pt x="8141" y="1828"/>
                  </a:cubicBezTo>
                  <a:cubicBezTo>
                    <a:pt x="8110" y="1828"/>
                    <a:pt x="8078" y="1836"/>
                    <a:pt x="8050" y="1855"/>
                  </a:cubicBezTo>
                  <a:cubicBezTo>
                    <a:pt x="7378" y="2256"/>
                    <a:pt x="6683" y="2612"/>
                    <a:pt x="5963" y="2914"/>
                  </a:cubicBezTo>
                  <a:cubicBezTo>
                    <a:pt x="5778" y="3002"/>
                    <a:pt x="5862" y="3260"/>
                    <a:pt x="6034" y="3260"/>
                  </a:cubicBezTo>
                  <a:cubicBezTo>
                    <a:pt x="6055" y="3260"/>
                    <a:pt x="6079" y="3255"/>
                    <a:pt x="6103" y="3246"/>
                  </a:cubicBezTo>
                  <a:cubicBezTo>
                    <a:pt x="6785" y="2955"/>
                    <a:pt x="7450" y="2622"/>
                    <a:pt x="8091" y="2249"/>
                  </a:cubicBezTo>
                  <a:lnTo>
                    <a:pt x="8276" y="2513"/>
                  </a:lnTo>
                  <a:cubicBezTo>
                    <a:pt x="8351" y="2622"/>
                    <a:pt x="8466" y="2673"/>
                    <a:pt x="8581" y="2673"/>
                  </a:cubicBezTo>
                  <a:cubicBezTo>
                    <a:pt x="8733" y="2673"/>
                    <a:pt x="8884" y="2583"/>
                    <a:pt x="8941" y="2417"/>
                  </a:cubicBezTo>
                  <a:lnTo>
                    <a:pt x="9558" y="563"/>
                  </a:lnTo>
                  <a:cubicBezTo>
                    <a:pt x="9636" y="326"/>
                    <a:pt x="9465" y="80"/>
                    <a:pt x="9215" y="69"/>
                  </a:cubicBezTo>
                  <a:lnTo>
                    <a:pt x="7265" y="1"/>
                  </a:lnTo>
                  <a:cubicBezTo>
                    <a:pt x="7259" y="1"/>
                    <a:pt x="7253" y="1"/>
                    <a:pt x="72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27"/>
            <p:cNvSpPr/>
            <p:nvPr/>
          </p:nvSpPr>
          <p:spPr>
            <a:xfrm>
              <a:off x="1462141" y="4232941"/>
              <a:ext cx="194341" cy="44401"/>
            </a:xfrm>
            <a:custGeom>
              <a:rect b="b" l="l" r="r" t="t"/>
              <a:pathLst>
                <a:path extrusionOk="0" h="1695" w="7419">
                  <a:moveTo>
                    <a:pt x="1374" y="0"/>
                  </a:moveTo>
                  <a:cubicBezTo>
                    <a:pt x="1366" y="0"/>
                    <a:pt x="1358" y="1"/>
                    <a:pt x="1350" y="2"/>
                  </a:cubicBezTo>
                  <a:cubicBezTo>
                    <a:pt x="960" y="26"/>
                    <a:pt x="566" y="40"/>
                    <a:pt x="182" y="40"/>
                  </a:cubicBezTo>
                  <a:cubicBezTo>
                    <a:pt x="82" y="40"/>
                    <a:pt x="0" y="122"/>
                    <a:pt x="0" y="221"/>
                  </a:cubicBezTo>
                  <a:lnTo>
                    <a:pt x="0" y="1516"/>
                  </a:lnTo>
                  <a:cubicBezTo>
                    <a:pt x="0" y="1616"/>
                    <a:pt x="82" y="1695"/>
                    <a:pt x="182" y="1695"/>
                  </a:cubicBezTo>
                  <a:cubicBezTo>
                    <a:pt x="3163" y="1695"/>
                    <a:pt x="5654" y="992"/>
                    <a:pt x="7217" y="399"/>
                  </a:cubicBezTo>
                  <a:cubicBezTo>
                    <a:pt x="7418" y="323"/>
                    <a:pt x="7337" y="46"/>
                    <a:pt x="7160" y="46"/>
                  </a:cubicBezTo>
                  <a:cubicBezTo>
                    <a:pt x="7138" y="46"/>
                    <a:pt x="7115" y="51"/>
                    <a:pt x="7090" y="60"/>
                  </a:cubicBezTo>
                  <a:cubicBezTo>
                    <a:pt x="4938" y="872"/>
                    <a:pt x="2659" y="1304"/>
                    <a:pt x="360" y="1335"/>
                  </a:cubicBezTo>
                  <a:lnTo>
                    <a:pt x="360" y="399"/>
                  </a:lnTo>
                  <a:cubicBezTo>
                    <a:pt x="696" y="396"/>
                    <a:pt x="1038" y="382"/>
                    <a:pt x="1374" y="362"/>
                  </a:cubicBezTo>
                  <a:cubicBezTo>
                    <a:pt x="1477" y="362"/>
                    <a:pt x="1559" y="273"/>
                    <a:pt x="1552" y="170"/>
                  </a:cubicBezTo>
                  <a:cubicBezTo>
                    <a:pt x="1546" y="75"/>
                    <a:pt x="1467" y="0"/>
                    <a:pt x="1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3" name="Google Shape;3423;p27"/>
          <p:cNvGrpSpPr/>
          <p:nvPr/>
        </p:nvGrpSpPr>
        <p:grpSpPr>
          <a:xfrm>
            <a:off x="1454676" y="2778516"/>
            <a:ext cx="271564" cy="327045"/>
            <a:chOff x="1454676" y="2778516"/>
            <a:chExt cx="271564" cy="327045"/>
          </a:xfrm>
        </p:grpSpPr>
        <p:sp>
          <p:nvSpPr>
            <p:cNvPr id="3424" name="Google Shape;3424;p27"/>
            <p:cNvSpPr/>
            <p:nvPr/>
          </p:nvSpPr>
          <p:spPr>
            <a:xfrm>
              <a:off x="1579992" y="2963977"/>
              <a:ext cx="20851" cy="94459"/>
            </a:xfrm>
            <a:custGeom>
              <a:rect b="b" l="l" r="r" t="t"/>
              <a:pathLst>
                <a:path extrusionOk="0" h="3606" w="796">
                  <a:moveTo>
                    <a:pt x="0" y="0"/>
                  </a:moveTo>
                  <a:lnTo>
                    <a:pt x="0" y="3605"/>
                  </a:lnTo>
                  <a:lnTo>
                    <a:pt x="795" y="3605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27"/>
            <p:cNvSpPr/>
            <p:nvPr/>
          </p:nvSpPr>
          <p:spPr>
            <a:xfrm>
              <a:off x="1513929" y="2793867"/>
              <a:ext cx="152979" cy="186823"/>
            </a:xfrm>
            <a:custGeom>
              <a:rect b="b" l="l" r="r" t="t"/>
              <a:pathLst>
                <a:path extrusionOk="0" h="7132" w="5840">
                  <a:moveTo>
                    <a:pt x="0" y="1"/>
                  </a:moveTo>
                  <a:lnTo>
                    <a:pt x="0" y="2341"/>
                  </a:lnTo>
                  <a:cubicBezTo>
                    <a:pt x="0" y="4003"/>
                    <a:pt x="792" y="5562"/>
                    <a:pt x="2128" y="6549"/>
                  </a:cubicBezTo>
                  <a:lnTo>
                    <a:pt x="2920" y="7132"/>
                  </a:lnTo>
                  <a:lnTo>
                    <a:pt x="3715" y="6549"/>
                  </a:lnTo>
                  <a:cubicBezTo>
                    <a:pt x="5051" y="5562"/>
                    <a:pt x="5840" y="4003"/>
                    <a:pt x="5840" y="2341"/>
                  </a:cubicBezTo>
                  <a:lnTo>
                    <a:pt x="5840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27"/>
            <p:cNvSpPr/>
            <p:nvPr/>
          </p:nvSpPr>
          <p:spPr>
            <a:xfrm>
              <a:off x="1575958" y="2793867"/>
              <a:ext cx="90949" cy="186823"/>
            </a:xfrm>
            <a:custGeom>
              <a:rect b="b" l="l" r="r" t="t"/>
              <a:pathLst>
                <a:path extrusionOk="0" h="7132" w="3472">
                  <a:moveTo>
                    <a:pt x="2368" y="1"/>
                  </a:moveTo>
                  <a:lnTo>
                    <a:pt x="2368" y="2341"/>
                  </a:lnTo>
                  <a:cubicBezTo>
                    <a:pt x="2368" y="4003"/>
                    <a:pt x="1580" y="5562"/>
                    <a:pt x="244" y="6549"/>
                  </a:cubicBezTo>
                  <a:lnTo>
                    <a:pt x="0" y="6727"/>
                  </a:lnTo>
                  <a:lnTo>
                    <a:pt x="555" y="7132"/>
                  </a:lnTo>
                  <a:lnTo>
                    <a:pt x="1347" y="6549"/>
                  </a:lnTo>
                  <a:cubicBezTo>
                    <a:pt x="2683" y="5562"/>
                    <a:pt x="3472" y="4003"/>
                    <a:pt x="3472" y="2341"/>
                  </a:cubicBezTo>
                  <a:lnTo>
                    <a:pt x="3472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27"/>
            <p:cNvSpPr/>
            <p:nvPr/>
          </p:nvSpPr>
          <p:spPr>
            <a:xfrm>
              <a:off x="1503948" y="2783362"/>
              <a:ext cx="172913" cy="21035"/>
            </a:xfrm>
            <a:custGeom>
              <a:rect b="b" l="l" r="r" t="t"/>
              <a:pathLst>
                <a:path extrusionOk="0" h="803" w="6601">
                  <a:moveTo>
                    <a:pt x="6442" y="0"/>
                  </a:moveTo>
                  <a:cubicBezTo>
                    <a:pt x="6440" y="0"/>
                    <a:pt x="6438" y="1"/>
                    <a:pt x="6436" y="1"/>
                  </a:cubicBezTo>
                  <a:lnTo>
                    <a:pt x="169" y="1"/>
                  </a:lnTo>
                  <a:cubicBezTo>
                    <a:pt x="76" y="1"/>
                    <a:pt x="4" y="73"/>
                    <a:pt x="4" y="165"/>
                  </a:cubicBezTo>
                  <a:lnTo>
                    <a:pt x="4" y="635"/>
                  </a:lnTo>
                  <a:cubicBezTo>
                    <a:pt x="1" y="727"/>
                    <a:pt x="76" y="802"/>
                    <a:pt x="169" y="802"/>
                  </a:cubicBezTo>
                  <a:lnTo>
                    <a:pt x="6436" y="802"/>
                  </a:lnTo>
                  <a:cubicBezTo>
                    <a:pt x="6526" y="802"/>
                    <a:pt x="6601" y="727"/>
                    <a:pt x="6601" y="635"/>
                  </a:cubicBezTo>
                  <a:lnTo>
                    <a:pt x="6601" y="165"/>
                  </a:lnTo>
                  <a:cubicBezTo>
                    <a:pt x="6601" y="75"/>
                    <a:pt x="6529" y="0"/>
                    <a:pt x="644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27"/>
            <p:cNvSpPr/>
            <p:nvPr/>
          </p:nvSpPr>
          <p:spPr>
            <a:xfrm>
              <a:off x="1648126" y="2783362"/>
              <a:ext cx="28736" cy="21035"/>
            </a:xfrm>
            <a:custGeom>
              <a:rect b="b" l="l" r="r" t="t"/>
              <a:pathLst>
                <a:path extrusionOk="0" h="803" w="1097">
                  <a:moveTo>
                    <a:pt x="938" y="0"/>
                  </a:moveTo>
                  <a:cubicBezTo>
                    <a:pt x="936" y="0"/>
                    <a:pt x="934" y="1"/>
                    <a:pt x="932" y="1"/>
                  </a:cubicBezTo>
                  <a:lnTo>
                    <a:pt x="0" y="1"/>
                  </a:lnTo>
                  <a:lnTo>
                    <a:pt x="0" y="802"/>
                  </a:lnTo>
                  <a:lnTo>
                    <a:pt x="932" y="802"/>
                  </a:lnTo>
                  <a:cubicBezTo>
                    <a:pt x="1025" y="802"/>
                    <a:pt x="1097" y="727"/>
                    <a:pt x="1097" y="635"/>
                  </a:cubicBezTo>
                  <a:lnTo>
                    <a:pt x="1097" y="165"/>
                  </a:lnTo>
                  <a:cubicBezTo>
                    <a:pt x="1097" y="75"/>
                    <a:pt x="1025" y="0"/>
                    <a:pt x="9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27"/>
            <p:cNvSpPr/>
            <p:nvPr/>
          </p:nvSpPr>
          <p:spPr>
            <a:xfrm>
              <a:off x="1552619" y="2839839"/>
              <a:ext cx="75704" cy="71591"/>
            </a:xfrm>
            <a:custGeom>
              <a:rect b="b" l="l" r="r" t="t"/>
              <a:pathLst>
                <a:path extrusionOk="0" h="2733" w="2890">
                  <a:moveTo>
                    <a:pt x="1443" y="0"/>
                  </a:moveTo>
                  <a:cubicBezTo>
                    <a:pt x="1429" y="0"/>
                    <a:pt x="1416" y="7"/>
                    <a:pt x="1409" y="21"/>
                  </a:cubicBezTo>
                  <a:lnTo>
                    <a:pt x="994" y="864"/>
                  </a:lnTo>
                  <a:cubicBezTo>
                    <a:pt x="991" y="874"/>
                    <a:pt x="980" y="881"/>
                    <a:pt x="970" y="884"/>
                  </a:cubicBezTo>
                  <a:lnTo>
                    <a:pt x="41" y="1018"/>
                  </a:lnTo>
                  <a:cubicBezTo>
                    <a:pt x="11" y="1021"/>
                    <a:pt x="0" y="1059"/>
                    <a:pt x="21" y="1079"/>
                  </a:cubicBezTo>
                  <a:lnTo>
                    <a:pt x="693" y="1734"/>
                  </a:lnTo>
                  <a:cubicBezTo>
                    <a:pt x="699" y="1741"/>
                    <a:pt x="706" y="1755"/>
                    <a:pt x="703" y="1765"/>
                  </a:cubicBezTo>
                  <a:lnTo>
                    <a:pt x="545" y="2690"/>
                  </a:lnTo>
                  <a:cubicBezTo>
                    <a:pt x="540" y="2714"/>
                    <a:pt x="558" y="2732"/>
                    <a:pt x="579" y="2732"/>
                  </a:cubicBezTo>
                  <a:cubicBezTo>
                    <a:pt x="585" y="2732"/>
                    <a:pt x="591" y="2731"/>
                    <a:pt x="597" y="2728"/>
                  </a:cubicBezTo>
                  <a:lnTo>
                    <a:pt x="1426" y="2293"/>
                  </a:lnTo>
                  <a:cubicBezTo>
                    <a:pt x="1431" y="2289"/>
                    <a:pt x="1437" y="2287"/>
                    <a:pt x="1443" y="2287"/>
                  </a:cubicBezTo>
                  <a:cubicBezTo>
                    <a:pt x="1449" y="2287"/>
                    <a:pt x="1455" y="2289"/>
                    <a:pt x="1460" y="2293"/>
                  </a:cubicBezTo>
                  <a:lnTo>
                    <a:pt x="2289" y="2728"/>
                  </a:lnTo>
                  <a:cubicBezTo>
                    <a:pt x="2295" y="2731"/>
                    <a:pt x="2301" y="2732"/>
                    <a:pt x="2307" y="2732"/>
                  </a:cubicBezTo>
                  <a:cubicBezTo>
                    <a:pt x="2329" y="2732"/>
                    <a:pt x="2347" y="2714"/>
                    <a:pt x="2344" y="2690"/>
                  </a:cubicBezTo>
                  <a:lnTo>
                    <a:pt x="2183" y="1765"/>
                  </a:lnTo>
                  <a:cubicBezTo>
                    <a:pt x="2183" y="1755"/>
                    <a:pt x="2187" y="1741"/>
                    <a:pt x="2197" y="1734"/>
                  </a:cubicBezTo>
                  <a:lnTo>
                    <a:pt x="2865" y="1079"/>
                  </a:lnTo>
                  <a:cubicBezTo>
                    <a:pt x="2889" y="1059"/>
                    <a:pt x="2875" y="1021"/>
                    <a:pt x="2845" y="1018"/>
                  </a:cubicBezTo>
                  <a:lnTo>
                    <a:pt x="1919" y="884"/>
                  </a:lnTo>
                  <a:cubicBezTo>
                    <a:pt x="1906" y="881"/>
                    <a:pt x="1895" y="874"/>
                    <a:pt x="1892" y="864"/>
                  </a:cubicBezTo>
                  <a:lnTo>
                    <a:pt x="1477" y="21"/>
                  </a:lnTo>
                  <a:cubicBezTo>
                    <a:pt x="1470" y="7"/>
                    <a:pt x="1457" y="0"/>
                    <a:pt x="1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27"/>
            <p:cNvSpPr/>
            <p:nvPr/>
          </p:nvSpPr>
          <p:spPr>
            <a:xfrm>
              <a:off x="1570667" y="2968561"/>
              <a:ext cx="39607" cy="19489"/>
            </a:xfrm>
            <a:custGeom>
              <a:rect b="b" l="l" r="r" t="t"/>
              <a:pathLst>
                <a:path extrusionOk="0" h="744" w="1512">
                  <a:moveTo>
                    <a:pt x="305" y="0"/>
                  </a:moveTo>
                  <a:cubicBezTo>
                    <a:pt x="137" y="0"/>
                    <a:pt x="0" y="137"/>
                    <a:pt x="0" y="305"/>
                  </a:cubicBezTo>
                  <a:lnTo>
                    <a:pt x="0" y="439"/>
                  </a:lnTo>
                  <a:cubicBezTo>
                    <a:pt x="0" y="607"/>
                    <a:pt x="137" y="744"/>
                    <a:pt x="305" y="744"/>
                  </a:cubicBezTo>
                  <a:lnTo>
                    <a:pt x="1206" y="744"/>
                  </a:lnTo>
                  <a:cubicBezTo>
                    <a:pt x="1374" y="744"/>
                    <a:pt x="1511" y="607"/>
                    <a:pt x="1511" y="439"/>
                  </a:cubicBezTo>
                  <a:lnTo>
                    <a:pt x="1511" y="305"/>
                  </a:lnTo>
                  <a:cubicBezTo>
                    <a:pt x="1511" y="137"/>
                    <a:pt x="1374" y="0"/>
                    <a:pt x="1206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27"/>
            <p:cNvSpPr/>
            <p:nvPr/>
          </p:nvSpPr>
          <p:spPr>
            <a:xfrm>
              <a:off x="1549842" y="3044396"/>
              <a:ext cx="81152" cy="28029"/>
            </a:xfrm>
            <a:custGeom>
              <a:rect b="b" l="l" r="r" t="t"/>
              <a:pathLst>
                <a:path extrusionOk="0" h="1070" w="3098">
                  <a:moveTo>
                    <a:pt x="411" y="1"/>
                  </a:moveTo>
                  <a:cubicBezTo>
                    <a:pt x="185" y="1"/>
                    <a:pt x="0" y="186"/>
                    <a:pt x="0" y="412"/>
                  </a:cubicBezTo>
                  <a:lnTo>
                    <a:pt x="0" y="1070"/>
                  </a:lnTo>
                  <a:lnTo>
                    <a:pt x="3098" y="1070"/>
                  </a:lnTo>
                  <a:lnTo>
                    <a:pt x="3098" y="412"/>
                  </a:lnTo>
                  <a:cubicBezTo>
                    <a:pt x="3098" y="186"/>
                    <a:pt x="2916" y="1"/>
                    <a:pt x="268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27"/>
            <p:cNvSpPr/>
            <p:nvPr/>
          </p:nvSpPr>
          <p:spPr>
            <a:xfrm>
              <a:off x="1602337" y="3044396"/>
              <a:ext cx="28657" cy="28029"/>
            </a:xfrm>
            <a:custGeom>
              <a:rect b="b" l="l" r="r" t="t"/>
              <a:pathLst>
                <a:path extrusionOk="0" h="1070" w="1094">
                  <a:moveTo>
                    <a:pt x="1" y="1"/>
                  </a:moveTo>
                  <a:lnTo>
                    <a:pt x="1" y="1070"/>
                  </a:lnTo>
                  <a:lnTo>
                    <a:pt x="1094" y="1070"/>
                  </a:lnTo>
                  <a:lnTo>
                    <a:pt x="1094" y="412"/>
                  </a:lnTo>
                  <a:cubicBezTo>
                    <a:pt x="1094" y="186"/>
                    <a:pt x="912" y="1"/>
                    <a:pt x="68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27"/>
            <p:cNvSpPr/>
            <p:nvPr/>
          </p:nvSpPr>
          <p:spPr>
            <a:xfrm>
              <a:off x="1520556" y="3065509"/>
              <a:ext cx="139724" cy="35206"/>
            </a:xfrm>
            <a:custGeom>
              <a:rect b="b" l="l" r="r" t="t"/>
              <a:pathLst>
                <a:path extrusionOk="0" h="1344" w="5334">
                  <a:moveTo>
                    <a:pt x="426" y="0"/>
                  </a:moveTo>
                  <a:cubicBezTo>
                    <a:pt x="313" y="0"/>
                    <a:pt x="220" y="79"/>
                    <a:pt x="200" y="185"/>
                  </a:cubicBezTo>
                  <a:lnTo>
                    <a:pt x="28" y="1069"/>
                  </a:lnTo>
                  <a:cubicBezTo>
                    <a:pt x="1" y="1213"/>
                    <a:pt x="107" y="1343"/>
                    <a:pt x="255" y="1343"/>
                  </a:cubicBezTo>
                  <a:lnTo>
                    <a:pt x="5083" y="1343"/>
                  </a:lnTo>
                  <a:cubicBezTo>
                    <a:pt x="5227" y="1343"/>
                    <a:pt x="5333" y="1210"/>
                    <a:pt x="5306" y="1069"/>
                  </a:cubicBezTo>
                  <a:lnTo>
                    <a:pt x="5134" y="185"/>
                  </a:lnTo>
                  <a:cubicBezTo>
                    <a:pt x="5114" y="79"/>
                    <a:pt x="5018" y="0"/>
                    <a:pt x="490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27"/>
            <p:cNvSpPr/>
            <p:nvPr/>
          </p:nvSpPr>
          <p:spPr>
            <a:xfrm>
              <a:off x="1625048" y="3065509"/>
              <a:ext cx="35311" cy="35206"/>
            </a:xfrm>
            <a:custGeom>
              <a:rect b="b" l="l" r="r" t="t"/>
              <a:pathLst>
                <a:path extrusionOk="0" h="1344" w="1348">
                  <a:moveTo>
                    <a:pt x="1" y="0"/>
                  </a:moveTo>
                  <a:lnTo>
                    <a:pt x="265" y="1343"/>
                  </a:lnTo>
                  <a:lnTo>
                    <a:pt x="1094" y="1343"/>
                  </a:lnTo>
                  <a:cubicBezTo>
                    <a:pt x="1238" y="1343"/>
                    <a:pt x="1347" y="1210"/>
                    <a:pt x="1320" y="1069"/>
                  </a:cubicBezTo>
                  <a:lnTo>
                    <a:pt x="1149" y="185"/>
                  </a:lnTo>
                  <a:cubicBezTo>
                    <a:pt x="1125" y="79"/>
                    <a:pt x="1032" y="0"/>
                    <a:pt x="92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27"/>
            <p:cNvSpPr/>
            <p:nvPr/>
          </p:nvSpPr>
          <p:spPr>
            <a:xfrm>
              <a:off x="1454676" y="2778516"/>
              <a:ext cx="271564" cy="327045"/>
            </a:xfrm>
            <a:custGeom>
              <a:rect b="b" l="l" r="r" t="t"/>
              <a:pathLst>
                <a:path extrusionOk="0" h="12485" w="10367">
                  <a:moveTo>
                    <a:pt x="549" y="1207"/>
                  </a:moveTo>
                  <a:cubicBezTo>
                    <a:pt x="840" y="1207"/>
                    <a:pt x="1111" y="1351"/>
                    <a:pt x="1275" y="1591"/>
                  </a:cubicBezTo>
                  <a:lnTo>
                    <a:pt x="1416" y="1796"/>
                  </a:lnTo>
                  <a:cubicBezTo>
                    <a:pt x="1567" y="2009"/>
                    <a:pt x="1810" y="2139"/>
                    <a:pt x="2074" y="2139"/>
                  </a:cubicBezTo>
                  <a:lnTo>
                    <a:pt x="2084" y="2139"/>
                  </a:lnTo>
                  <a:lnTo>
                    <a:pt x="2084" y="2927"/>
                  </a:lnTo>
                  <a:cubicBezTo>
                    <a:pt x="2084" y="3482"/>
                    <a:pt x="2170" y="4034"/>
                    <a:pt x="2341" y="4562"/>
                  </a:cubicBezTo>
                  <a:cubicBezTo>
                    <a:pt x="2173" y="4479"/>
                    <a:pt x="2005" y="4404"/>
                    <a:pt x="1831" y="4339"/>
                  </a:cubicBezTo>
                  <a:cubicBezTo>
                    <a:pt x="1471" y="4192"/>
                    <a:pt x="1101" y="4041"/>
                    <a:pt x="827" y="3739"/>
                  </a:cubicBezTo>
                  <a:cubicBezTo>
                    <a:pt x="515" y="3390"/>
                    <a:pt x="364" y="2876"/>
                    <a:pt x="364" y="2159"/>
                  </a:cubicBezTo>
                  <a:lnTo>
                    <a:pt x="364" y="1392"/>
                  </a:lnTo>
                  <a:cubicBezTo>
                    <a:pt x="364" y="1289"/>
                    <a:pt x="446" y="1207"/>
                    <a:pt x="549" y="1207"/>
                  </a:cubicBezTo>
                  <a:close/>
                  <a:moveTo>
                    <a:pt x="9818" y="1207"/>
                  </a:moveTo>
                  <a:cubicBezTo>
                    <a:pt x="9918" y="1207"/>
                    <a:pt x="10003" y="1292"/>
                    <a:pt x="10003" y="1392"/>
                  </a:cubicBezTo>
                  <a:lnTo>
                    <a:pt x="10003" y="2156"/>
                  </a:lnTo>
                  <a:lnTo>
                    <a:pt x="10000" y="2156"/>
                  </a:lnTo>
                  <a:cubicBezTo>
                    <a:pt x="10000" y="2872"/>
                    <a:pt x="9849" y="3390"/>
                    <a:pt x="9537" y="3736"/>
                  </a:cubicBezTo>
                  <a:cubicBezTo>
                    <a:pt x="9267" y="4041"/>
                    <a:pt x="8893" y="4192"/>
                    <a:pt x="8533" y="4335"/>
                  </a:cubicBezTo>
                  <a:cubicBezTo>
                    <a:pt x="8362" y="4401"/>
                    <a:pt x="8194" y="4476"/>
                    <a:pt x="8030" y="4562"/>
                  </a:cubicBezTo>
                  <a:cubicBezTo>
                    <a:pt x="8198" y="4030"/>
                    <a:pt x="8283" y="3479"/>
                    <a:pt x="8287" y="2924"/>
                  </a:cubicBezTo>
                  <a:lnTo>
                    <a:pt x="8287" y="2139"/>
                  </a:lnTo>
                  <a:lnTo>
                    <a:pt x="8293" y="2139"/>
                  </a:lnTo>
                  <a:cubicBezTo>
                    <a:pt x="8554" y="2139"/>
                    <a:pt x="8801" y="2012"/>
                    <a:pt x="8948" y="1796"/>
                  </a:cubicBezTo>
                  <a:lnTo>
                    <a:pt x="9092" y="1591"/>
                  </a:lnTo>
                  <a:cubicBezTo>
                    <a:pt x="9256" y="1351"/>
                    <a:pt x="9527" y="1210"/>
                    <a:pt x="9818" y="1207"/>
                  </a:cubicBezTo>
                  <a:close/>
                  <a:moveTo>
                    <a:pt x="8304" y="367"/>
                  </a:moveTo>
                  <a:lnTo>
                    <a:pt x="8304" y="802"/>
                  </a:lnTo>
                  <a:lnTo>
                    <a:pt x="6731" y="802"/>
                  </a:lnTo>
                  <a:cubicBezTo>
                    <a:pt x="6484" y="802"/>
                    <a:pt x="6484" y="1169"/>
                    <a:pt x="6731" y="1169"/>
                  </a:cubicBezTo>
                  <a:lnTo>
                    <a:pt x="7920" y="1169"/>
                  </a:lnTo>
                  <a:lnTo>
                    <a:pt x="7920" y="2924"/>
                  </a:lnTo>
                  <a:lnTo>
                    <a:pt x="7920" y="2927"/>
                  </a:lnTo>
                  <a:cubicBezTo>
                    <a:pt x="7917" y="4531"/>
                    <a:pt x="7156" y="6035"/>
                    <a:pt x="5867" y="6988"/>
                  </a:cubicBezTo>
                  <a:lnTo>
                    <a:pt x="5737" y="7084"/>
                  </a:lnTo>
                  <a:cubicBezTo>
                    <a:pt x="5703" y="7077"/>
                    <a:pt x="5669" y="7073"/>
                    <a:pt x="5634" y="7073"/>
                  </a:cubicBezTo>
                  <a:lnTo>
                    <a:pt x="4733" y="7073"/>
                  </a:lnTo>
                  <a:cubicBezTo>
                    <a:pt x="4699" y="7073"/>
                    <a:pt x="4665" y="7077"/>
                    <a:pt x="4630" y="7084"/>
                  </a:cubicBezTo>
                  <a:lnTo>
                    <a:pt x="4503" y="6988"/>
                  </a:lnTo>
                  <a:cubicBezTo>
                    <a:pt x="3215" y="6035"/>
                    <a:pt x="2454" y="4531"/>
                    <a:pt x="2451" y="2927"/>
                  </a:cubicBezTo>
                  <a:lnTo>
                    <a:pt x="2451" y="1173"/>
                  </a:lnTo>
                  <a:lnTo>
                    <a:pt x="5881" y="1173"/>
                  </a:lnTo>
                  <a:cubicBezTo>
                    <a:pt x="6124" y="1173"/>
                    <a:pt x="6124" y="806"/>
                    <a:pt x="5881" y="806"/>
                  </a:cubicBezTo>
                  <a:lnTo>
                    <a:pt x="2070" y="806"/>
                  </a:lnTo>
                  <a:lnTo>
                    <a:pt x="2070" y="367"/>
                  </a:lnTo>
                  <a:close/>
                  <a:moveTo>
                    <a:pt x="5631" y="7437"/>
                  </a:moveTo>
                  <a:cubicBezTo>
                    <a:pt x="5699" y="7437"/>
                    <a:pt x="5754" y="7495"/>
                    <a:pt x="5754" y="7560"/>
                  </a:cubicBezTo>
                  <a:lnTo>
                    <a:pt x="5754" y="7694"/>
                  </a:lnTo>
                  <a:cubicBezTo>
                    <a:pt x="5754" y="7762"/>
                    <a:pt x="5699" y="7817"/>
                    <a:pt x="5631" y="7817"/>
                  </a:cubicBezTo>
                  <a:lnTo>
                    <a:pt x="4733" y="7817"/>
                  </a:lnTo>
                  <a:cubicBezTo>
                    <a:pt x="4665" y="7817"/>
                    <a:pt x="4610" y="7762"/>
                    <a:pt x="4610" y="7694"/>
                  </a:cubicBezTo>
                  <a:lnTo>
                    <a:pt x="4610" y="7560"/>
                  </a:lnTo>
                  <a:cubicBezTo>
                    <a:pt x="4610" y="7495"/>
                    <a:pt x="4665" y="7437"/>
                    <a:pt x="4733" y="7437"/>
                  </a:cubicBezTo>
                  <a:close/>
                  <a:moveTo>
                    <a:pt x="4970" y="8180"/>
                  </a:moveTo>
                  <a:lnTo>
                    <a:pt x="5398" y="8184"/>
                  </a:lnTo>
                  <a:lnTo>
                    <a:pt x="5398" y="9969"/>
                  </a:lnTo>
                  <a:lnTo>
                    <a:pt x="4970" y="9969"/>
                  </a:lnTo>
                  <a:lnTo>
                    <a:pt x="4970" y="8180"/>
                  </a:lnTo>
                  <a:close/>
                  <a:moveTo>
                    <a:pt x="6320" y="10336"/>
                  </a:moveTo>
                  <a:cubicBezTo>
                    <a:pt x="6446" y="10336"/>
                    <a:pt x="6549" y="10435"/>
                    <a:pt x="6549" y="10562"/>
                  </a:cubicBezTo>
                  <a:lnTo>
                    <a:pt x="6549" y="10774"/>
                  </a:lnTo>
                  <a:lnTo>
                    <a:pt x="4922" y="10774"/>
                  </a:lnTo>
                  <a:cubicBezTo>
                    <a:pt x="4678" y="10774"/>
                    <a:pt x="4678" y="11141"/>
                    <a:pt x="4922" y="11141"/>
                  </a:cubicBezTo>
                  <a:lnTo>
                    <a:pt x="7423" y="11141"/>
                  </a:lnTo>
                  <a:cubicBezTo>
                    <a:pt x="7444" y="11141"/>
                    <a:pt x="7464" y="11155"/>
                    <a:pt x="7468" y="11179"/>
                  </a:cubicBezTo>
                  <a:lnTo>
                    <a:pt x="7639" y="12063"/>
                  </a:lnTo>
                  <a:cubicBezTo>
                    <a:pt x="7646" y="12090"/>
                    <a:pt x="7622" y="12118"/>
                    <a:pt x="7594" y="12118"/>
                  </a:cubicBezTo>
                  <a:lnTo>
                    <a:pt x="2770" y="12118"/>
                  </a:lnTo>
                  <a:cubicBezTo>
                    <a:pt x="2739" y="12118"/>
                    <a:pt x="2718" y="12090"/>
                    <a:pt x="2722" y="12063"/>
                  </a:cubicBezTo>
                  <a:lnTo>
                    <a:pt x="2893" y="11179"/>
                  </a:lnTo>
                  <a:cubicBezTo>
                    <a:pt x="2896" y="11155"/>
                    <a:pt x="2917" y="11141"/>
                    <a:pt x="2941" y="11141"/>
                  </a:cubicBezTo>
                  <a:lnTo>
                    <a:pt x="4068" y="11141"/>
                  </a:lnTo>
                  <a:cubicBezTo>
                    <a:pt x="4312" y="11141"/>
                    <a:pt x="4312" y="10774"/>
                    <a:pt x="4068" y="10774"/>
                  </a:cubicBezTo>
                  <a:lnTo>
                    <a:pt x="3815" y="10774"/>
                  </a:lnTo>
                  <a:lnTo>
                    <a:pt x="3815" y="10562"/>
                  </a:lnTo>
                  <a:cubicBezTo>
                    <a:pt x="3815" y="10435"/>
                    <a:pt x="3917" y="10336"/>
                    <a:pt x="4041" y="10336"/>
                  </a:cubicBezTo>
                  <a:close/>
                  <a:moveTo>
                    <a:pt x="2050" y="1"/>
                  </a:moveTo>
                  <a:cubicBezTo>
                    <a:pt x="1858" y="1"/>
                    <a:pt x="1700" y="158"/>
                    <a:pt x="1700" y="350"/>
                  </a:cubicBezTo>
                  <a:lnTo>
                    <a:pt x="1700" y="820"/>
                  </a:lnTo>
                  <a:cubicBezTo>
                    <a:pt x="1700" y="1011"/>
                    <a:pt x="1858" y="1169"/>
                    <a:pt x="2050" y="1169"/>
                  </a:cubicBezTo>
                  <a:lnTo>
                    <a:pt x="2084" y="1169"/>
                  </a:lnTo>
                  <a:lnTo>
                    <a:pt x="2084" y="1772"/>
                  </a:lnTo>
                  <a:lnTo>
                    <a:pt x="2074" y="1772"/>
                  </a:lnTo>
                  <a:cubicBezTo>
                    <a:pt x="1933" y="1772"/>
                    <a:pt x="1800" y="1704"/>
                    <a:pt x="1721" y="1587"/>
                  </a:cubicBezTo>
                  <a:lnTo>
                    <a:pt x="1580" y="1382"/>
                  </a:lnTo>
                  <a:cubicBezTo>
                    <a:pt x="1347" y="1042"/>
                    <a:pt x="964" y="844"/>
                    <a:pt x="552" y="840"/>
                  </a:cubicBezTo>
                  <a:cubicBezTo>
                    <a:pt x="247" y="840"/>
                    <a:pt x="1" y="1087"/>
                    <a:pt x="1" y="1392"/>
                  </a:cubicBezTo>
                  <a:lnTo>
                    <a:pt x="1" y="2156"/>
                  </a:lnTo>
                  <a:cubicBezTo>
                    <a:pt x="1" y="3989"/>
                    <a:pt x="940" y="4370"/>
                    <a:pt x="1697" y="4678"/>
                  </a:cubicBezTo>
                  <a:cubicBezTo>
                    <a:pt x="2118" y="4849"/>
                    <a:pt x="2485" y="4997"/>
                    <a:pt x="2660" y="5360"/>
                  </a:cubicBezTo>
                  <a:cubicBezTo>
                    <a:pt x="2711" y="5463"/>
                    <a:pt x="2701" y="5555"/>
                    <a:pt x="2629" y="5631"/>
                  </a:cubicBezTo>
                  <a:cubicBezTo>
                    <a:pt x="2563" y="5699"/>
                    <a:pt x="2460" y="5740"/>
                    <a:pt x="2366" y="5740"/>
                  </a:cubicBezTo>
                  <a:cubicBezTo>
                    <a:pt x="2329" y="5740"/>
                    <a:pt x="2294" y="5734"/>
                    <a:pt x="2262" y="5720"/>
                  </a:cubicBezTo>
                  <a:cubicBezTo>
                    <a:pt x="2129" y="5665"/>
                    <a:pt x="2108" y="5501"/>
                    <a:pt x="2115" y="5374"/>
                  </a:cubicBezTo>
                  <a:cubicBezTo>
                    <a:pt x="2122" y="5244"/>
                    <a:pt x="2027" y="5177"/>
                    <a:pt x="1931" y="5177"/>
                  </a:cubicBezTo>
                  <a:cubicBezTo>
                    <a:pt x="1842" y="5177"/>
                    <a:pt x="1753" y="5236"/>
                    <a:pt x="1748" y="5357"/>
                  </a:cubicBezTo>
                  <a:cubicBezTo>
                    <a:pt x="1741" y="5518"/>
                    <a:pt x="1762" y="5905"/>
                    <a:pt x="2118" y="6056"/>
                  </a:cubicBezTo>
                  <a:cubicBezTo>
                    <a:pt x="2191" y="6087"/>
                    <a:pt x="2266" y="6104"/>
                    <a:pt x="2344" y="6104"/>
                  </a:cubicBezTo>
                  <a:cubicBezTo>
                    <a:pt x="2351" y="6104"/>
                    <a:pt x="2358" y="6104"/>
                    <a:pt x="2365" y="6104"/>
                  </a:cubicBezTo>
                  <a:cubicBezTo>
                    <a:pt x="2564" y="6104"/>
                    <a:pt x="2756" y="6025"/>
                    <a:pt x="2893" y="5881"/>
                  </a:cubicBezTo>
                  <a:cubicBezTo>
                    <a:pt x="2907" y="5867"/>
                    <a:pt x="2920" y="5850"/>
                    <a:pt x="2934" y="5836"/>
                  </a:cubicBezTo>
                  <a:cubicBezTo>
                    <a:pt x="3290" y="6395"/>
                    <a:pt x="3746" y="6885"/>
                    <a:pt x="4284" y="7282"/>
                  </a:cubicBezTo>
                  <a:lnTo>
                    <a:pt x="4318" y="7306"/>
                  </a:lnTo>
                  <a:cubicBezTo>
                    <a:pt x="4270" y="7382"/>
                    <a:pt x="4246" y="7471"/>
                    <a:pt x="4246" y="7560"/>
                  </a:cubicBezTo>
                  <a:lnTo>
                    <a:pt x="4246" y="7694"/>
                  </a:lnTo>
                  <a:cubicBezTo>
                    <a:pt x="4246" y="7913"/>
                    <a:pt x="4390" y="8105"/>
                    <a:pt x="4603" y="8163"/>
                  </a:cubicBezTo>
                  <a:lnTo>
                    <a:pt x="4603" y="9966"/>
                  </a:lnTo>
                  <a:lnTo>
                    <a:pt x="4048" y="9966"/>
                  </a:lnTo>
                  <a:cubicBezTo>
                    <a:pt x="3719" y="9969"/>
                    <a:pt x="3455" y="10233"/>
                    <a:pt x="3455" y="10562"/>
                  </a:cubicBezTo>
                  <a:lnTo>
                    <a:pt x="3455" y="10774"/>
                  </a:lnTo>
                  <a:lnTo>
                    <a:pt x="2941" y="10774"/>
                  </a:lnTo>
                  <a:cubicBezTo>
                    <a:pt x="2746" y="10774"/>
                    <a:pt x="2574" y="10911"/>
                    <a:pt x="2536" y="11107"/>
                  </a:cubicBezTo>
                  <a:lnTo>
                    <a:pt x="2365" y="11991"/>
                  </a:lnTo>
                  <a:cubicBezTo>
                    <a:pt x="2317" y="12244"/>
                    <a:pt x="2509" y="12481"/>
                    <a:pt x="2770" y="12484"/>
                  </a:cubicBezTo>
                  <a:lnTo>
                    <a:pt x="7598" y="12484"/>
                  </a:lnTo>
                  <a:cubicBezTo>
                    <a:pt x="7855" y="12481"/>
                    <a:pt x="8050" y="12244"/>
                    <a:pt x="8002" y="11991"/>
                  </a:cubicBezTo>
                  <a:lnTo>
                    <a:pt x="7831" y="11107"/>
                  </a:lnTo>
                  <a:cubicBezTo>
                    <a:pt x="7793" y="10911"/>
                    <a:pt x="7622" y="10774"/>
                    <a:pt x="7427" y="10774"/>
                  </a:cubicBezTo>
                  <a:lnTo>
                    <a:pt x="6916" y="10774"/>
                  </a:lnTo>
                  <a:lnTo>
                    <a:pt x="6916" y="10562"/>
                  </a:lnTo>
                  <a:cubicBezTo>
                    <a:pt x="6916" y="10233"/>
                    <a:pt x="6649" y="9969"/>
                    <a:pt x="6320" y="9966"/>
                  </a:cubicBezTo>
                  <a:lnTo>
                    <a:pt x="5765" y="9966"/>
                  </a:lnTo>
                  <a:lnTo>
                    <a:pt x="5765" y="8163"/>
                  </a:lnTo>
                  <a:cubicBezTo>
                    <a:pt x="5977" y="8105"/>
                    <a:pt x="6124" y="7913"/>
                    <a:pt x="6124" y="7694"/>
                  </a:cubicBezTo>
                  <a:lnTo>
                    <a:pt x="6124" y="7560"/>
                  </a:lnTo>
                  <a:cubicBezTo>
                    <a:pt x="6124" y="7471"/>
                    <a:pt x="6097" y="7382"/>
                    <a:pt x="6052" y="7306"/>
                  </a:cubicBezTo>
                  <a:lnTo>
                    <a:pt x="6087" y="7282"/>
                  </a:lnTo>
                  <a:cubicBezTo>
                    <a:pt x="6621" y="6888"/>
                    <a:pt x="7077" y="6395"/>
                    <a:pt x="7433" y="5836"/>
                  </a:cubicBezTo>
                  <a:cubicBezTo>
                    <a:pt x="7447" y="5850"/>
                    <a:pt x="7461" y="5867"/>
                    <a:pt x="7474" y="5884"/>
                  </a:cubicBezTo>
                  <a:cubicBezTo>
                    <a:pt x="7615" y="6025"/>
                    <a:pt x="7803" y="6104"/>
                    <a:pt x="8002" y="6107"/>
                  </a:cubicBezTo>
                  <a:cubicBezTo>
                    <a:pt x="8088" y="6107"/>
                    <a:pt x="8174" y="6090"/>
                    <a:pt x="8252" y="6056"/>
                  </a:cubicBezTo>
                  <a:cubicBezTo>
                    <a:pt x="8605" y="5905"/>
                    <a:pt x="8626" y="5518"/>
                    <a:pt x="8619" y="5357"/>
                  </a:cubicBezTo>
                  <a:cubicBezTo>
                    <a:pt x="8616" y="5238"/>
                    <a:pt x="8527" y="5180"/>
                    <a:pt x="8438" y="5180"/>
                  </a:cubicBezTo>
                  <a:cubicBezTo>
                    <a:pt x="8342" y="5180"/>
                    <a:pt x="8245" y="5246"/>
                    <a:pt x="8252" y="5374"/>
                  </a:cubicBezTo>
                  <a:cubicBezTo>
                    <a:pt x="8259" y="5501"/>
                    <a:pt x="8239" y="5665"/>
                    <a:pt x="8108" y="5720"/>
                  </a:cubicBezTo>
                  <a:cubicBezTo>
                    <a:pt x="8077" y="5734"/>
                    <a:pt x="8041" y="5740"/>
                    <a:pt x="8004" y="5740"/>
                  </a:cubicBezTo>
                  <a:cubicBezTo>
                    <a:pt x="7910" y="5740"/>
                    <a:pt x="7806" y="5699"/>
                    <a:pt x="7742" y="5631"/>
                  </a:cubicBezTo>
                  <a:cubicBezTo>
                    <a:pt x="7670" y="5555"/>
                    <a:pt x="7656" y="5463"/>
                    <a:pt x="7708" y="5360"/>
                  </a:cubicBezTo>
                  <a:cubicBezTo>
                    <a:pt x="7882" y="4997"/>
                    <a:pt x="8249" y="4849"/>
                    <a:pt x="8674" y="4678"/>
                  </a:cubicBezTo>
                  <a:cubicBezTo>
                    <a:pt x="9428" y="4370"/>
                    <a:pt x="10367" y="3989"/>
                    <a:pt x="10367" y="2156"/>
                  </a:cubicBezTo>
                  <a:lnTo>
                    <a:pt x="10367" y="1392"/>
                  </a:lnTo>
                  <a:cubicBezTo>
                    <a:pt x="10367" y="1244"/>
                    <a:pt x="10308" y="1104"/>
                    <a:pt x="10206" y="1001"/>
                  </a:cubicBezTo>
                  <a:cubicBezTo>
                    <a:pt x="10103" y="898"/>
                    <a:pt x="9962" y="840"/>
                    <a:pt x="9815" y="840"/>
                  </a:cubicBezTo>
                  <a:cubicBezTo>
                    <a:pt x="9407" y="840"/>
                    <a:pt x="9023" y="1042"/>
                    <a:pt x="8790" y="1382"/>
                  </a:cubicBezTo>
                  <a:lnTo>
                    <a:pt x="8646" y="1587"/>
                  </a:lnTo>
                  <a:cubicBezTo>
                    <a:pt x="8568" y="1704"/>
                    <a:pt x="8434" y="1772"/>
                    <a:pt x="8293" y="1772"/>
                  </a:cubicBezTo>
                  <a:lnTo>
                    <a:pt x="8287" y="1772"/>
                  </a:lnTo>
                  <a:lnTo>
                    <a:pt x="8287" y="1169"/>
                  </a:lnTo>
                  <a:lnTo>
                    <a:pt x="8317" y="1169"/>
                  </a:lnTo>
                  <a:cubicBezTo>
                    <a:pt x="8509" y="1169"/>
                    <a:pt x="8667" y="1011"/>
                    <a:pt x="8667" y="820"/>
                  </a:cubicBezTo>
                  <a:lnTo>
                    <a:pt x="8667" y="350"/>
                  </a:lnTo>
                  <a:cubicBezTo>
                    <a:pt x="8667" y="158"/>
                    <a:pt x="8509" y="1"/>
                    <a:pt x="8317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27"/>
            <p:cNvSpPr/>
            <p:nvPr/>
          </p:nvSpPr>
          <p:spPr>
            <a:xfrm>
              <a:off x="1546332" y="2835071"/>
              <a:ext cx="88172" cy="81152"/>
            </a:xfrm>
            <a:custGeom>
              <a:rect b="b" l="l" r="r" t="t"/>
              <a:pathLst>
                <a:path extrusionOk="0" h="3098" w="3366">
                  <a:moveTo>
                    <a:pt x="1683" y="552"/>
                  </a:moveTo>
                  <a:lnTo>
                    <a:pt x="1967" y="1124"/>
                  </a:lnTo>
                  <a:cubicBezTo>
                    <a:pt x="1998" y="1190"/>
                    <a:pt x="2060" y="1234"/>
                    <a:pt x="2132" y="1244"/>
                  </a:cubicBezTo>
                  <a:lnTo>
                    <a:pt x="2766" y="1337"/>
                  </a:lnTo>
                  <a:lnTo>
                    <a:pt x="2307" y="1786"/>
                  </a:lnTo>
                  <a:cubicBezTo>
                    <a:pt x="2255" y="1834"/>
                    <a:pt x="2231" y="1909"/>
                    <a:pt x="2245" y="1978"/>
                  </a:cubicBezTo>
                  <a:lnTo>
                    <a:pt x="2355" y="2612"/>
                  </a:lnTo>
                  <a:lnTo>
                    <a:pt x="2355" y="2612"/>
                  </a:lnTo>
                  <a:lnTo>
                    <a:pt x="1786" y="2310"/>
                  </a:lnTo>
                  <a:cubicBezTo>
                    <a:pt x="1753" y="2293"/>
                    <a:pt x="1718" y="2284"/>
                    <a:pt x="1683" y="2284"/>
                  </a:cubicBezTo>
                  <a:cubicBezTo>
                    <a:pt x="1649" y="2284"/>
                    <a:pt x="1614" y="2293"/>
                    <a:pt x="1584" y="2310"/>
                  </a:cubicBezTo>
                  <a:lnTo>
                    <a:pt x="1015" y="2612"/>
                  </a:lnTo>
                  <a:lnTo>
                    <a:pt x="1124" y="1978"/>
                  </a:lnTo>
                  <a:cubicBezTo>
                    <a:pt x="1135" y="1909"/>
                    <a:pt x="1111" y="1834"/>
                    <a:pt x="1059" y="1786"/>
                  </a:cubicBezTo>
                  <a:lnTo>
                    <a:pt x="600" y="1337"/>
                  </a:lnTo>
                  <a:lnTo>
                    <a:pt x="1234" y="1244"/>
                  </a:lnTo>
                  <a:cubicBezTo>
                    <a:pt x="1306" y="1234"/>
                    <a:pt x="1368" y="1190"/>
                    <a:pt x="1402" y="1124"/>
                  </a:cubicBezTo>
                  <a:lnTo>
                    <a:pt x="1683" y="552"/>
                  </a:lnTo>
                  <a:close/>
                  <a:moveTo>
                    <a:pt x="1683" y="0"/>
                  </a:moveTo>
                  <a:cubicBezTo>
                    <a:pt x="1605" y="0"/>
                    <a:pt x="1527" y="42"/>
                    <a:pt x="1488" y="124"/>
                  </a:cubicBezTo>
                  <a:lnTo>
                    <a:pt x="1107" y="895"/>
                  </a:lnTo>
                  <a:lnTo>
                    <a:pt x="254" y="1018"/>
                  </a:lnTo>
                  <a:cubicBezTo>
                    <a:pt x="72" y="1046"/>
                    <a:pt x="0" y="1265"/>
                    <a:pt x="134" y="1392"/>
                  </a:cubicBezTo>
                  <a:lnTo>
                    <a:pt x="747" y="1991"/>
                  </a:lnTo>
                  <a:lnTo>
                    <a:pt x="604" y="2841"/>
                  </a:lnTo>
                  <a:cubicBezTo>
                    <a:pt x="579" y="2982"/>
                    <a:pt x="692" y="3097"/>
                    <a:pt x="819" y="3097"/>
                  </a:cubicBezTo>
                  <a:cubicBezTo>
                    <a:pt x="853" y="3097"/>
                    <a:pt x="888" y="3089"/>
                    <a:pt x="922" y="3071"/>
                  </a:cubicBezTo>
                  <a:lnTo>
                    <a:pt x="1683" y="2670"/>
                  </a:lnTo>
                  <a:lnTo>
                    <a:pt x="2444" y="3071"/>
                  </a:lnTo>
                  <a:cubicBezTo>
                    <a:pt x="2478" y="3089"/>
                    <a:pt x="2513" y="3097"/>
                    <a:pt x="2547" y="3097"/>
                  </a:cubicBezTo>
                  <a:cubicBezTo>
                    <a:pt x="2674" y="3097"/>
                    <a:pt x="2787" y="2982"/>
                    <a:pt x="2762" y="2841"/>
                  </a:cubicBezTo>
                  <a:lnTo>
                    <a:pt x="2618" y="1991"/>
                  </a:lnTo>
                  <a:lnTo>
                    <a:pt x="3232" y="1392"/>
                  </a:lnTo>
                  <a:cubicBezTo>
                    <a:pt x="3366" y="1265"/>
                    <a:pt x="3294" y="1042"/>
                    <a:pt x="3112" y="1018"/>
                  </a:cubicBezTo>
                  <a:lnTo>
                    <a:pt x="2262" y="895"/>
                  </a:lnTo>
                  <a:lnTo>
                    <a:pt x="1882" y="124"/>
                  </a:lnTo>
                  <a:cubicBezTo>
                    <a:pt x="1841" y="42"/>
                    <a:pt x="1762" y="0"/>
                    <a:pt x="1683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37" name="Google Shape;3437;p27"/>
          <p:cNvGrpSpPr/>
          <p:nvPr/>
        </p:nvGrpSpPr>
        <p:grpSpPr>
          <a:xfrm>
            <a:off x="1956729" y="2771522"/>
            <a:ext cx="362224" cy="332336"/>
            <a:chOff x="1956729" y="2771522"/>
            <a:chExt cx="362224" cy="332336"/>
          </a:xfrm>
        </p:grpSpPr>
        <p:sp>
          <p:nvSpPr>
            <p:cNvPr id="3438" name="Google Shape;3438;p27"/>
            <p:cNvSpPr/>
            <p:nvPr/>
          </p:nvSpPr>
          <p:spPr>
            <a:xfrm>
              <a:off x="2054043" y="3034075"/>
              <a:ext cx="75337" cy="64518"/>
            </a:xfrm>
            <a:custGeom>
              <a:rect b="b" l="l" r="r" t="t"/>
              <a:pathLst>
                <a:path extrusionOk="0" h="2463" w="2876">
                  <a:moveTo>
                    <a:pt x="1649" y="1"/>
                  </a:moveTo>
                  <a:cubicBezTo>
                    <a:pt x="549" y="1"/>
                    <a:pt x="0" y="1327"/>
                    <a:pt x="775" y="2101"/>
                  </a:cubicBezTo>
                  <a:cubicBezTo>
                    <a:pt x="1011" y="2337"/>
                    <a:pt x="1325" y="2463"/>
                    <a:pt x="1646" y="2463"/>
                  </a:cubicBezTo>
                  <a:cubicBezTo>
                    <a:pt x="1804" y="2463"/>
                    <a:pt x="1965" y="2432"/>
                    <a:pt x="2118" y="2369"/>
                  </a:cubicBezTo>
                  <a:cubicBezTo>
                    <a:pt x="2577" y="2180"/>
                    <a:pt x="2875" y="1731"/>
                    <a:pt x="2875" y="1231"/>
                  </a:cubicBezTo>
                  <a:cubicBezTo>
                    <a:pt x="2875" y="552"/>
                    <a:pt x="2327" y="1"/>
                    <a:pt x="164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27"/>
            <p:cNvSpPr/>
            <p:nvPr/>
          </p:nvSpPr>
          <p:spPr>
            <a:xfrm>
              <a:off x="2077645" y="3051756"/>
              <a:ext cx="34132" cy="29234"/>
            </a:xfrm>
            <a:custGeom>
              <a:rect b="b" l="l" r="r" t="t"/>
              <a:pathLst>
                <a:path extrusionOk="0" h="1116" w="1303">
                  <a:moveTo>
                    <a:pt x="748" y="1"/>
                  </a:moveTo>
                  <a:cubicBezTo>
                    <a:pt x="251" y="1"/>
                    <a:pt x="1" y="600"/>
                    <a:pt x="354" y="950"/>
                  </a:cubicBezTo>
                  <a:cubicBezTo>
                    <a:pt x="467" y="1064"/>
                    <a:pt x="606" y="1115"/>
                    <a:pt x="743" y="1115"/>
                  </a:cubicBezTo>
                  <a:cubicBezTo>
                    <a:pt x="1028" y="1115"/>
                    <a:pt x="1303" y="892"/>
                    <a:pt x="1303" y="556"/>
                  </a:cubicBezTo>
                  <a:cubicBezTo>
                    <a:pt x="1303" y="251"/>
                    <a:pt x="1053" y="1"/>
                    <a:pt x="74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27"/>
            <p:cNvSpPr/>
            <p:nvPr/>
          </p:nvSpPr>
          <p:spPr>
            <a:xfrm>
              <a:off x="2182032" y="3034075"/>
              <a:ext cx="75363" cy="64518"/>
            </a:xfrm>
            <a:custGeom>
              <a:rect b="b" l="l" r="r" t="t"/>
              <a:pathLst>
                <a:path extrusionOk="0" h="2463" w="2877">
                  <a:moveTo>
                    <a:pt x="1646" y="1"/>
                  </a:moveTo>
                  <a:cubicBezTo>
                    <a:pt x="549" y="1"/>
                    <a:pt x="1" y="1327"/>
                    <a:pt x="775" y="2101"/>
                  </a:cubicBezTo>
                  <a:cubicBezTo>
                    <a:pt x="1011" y="2337"/>
                    <a:pt x="1326" y="2463"/>
                    <a:pt x="1646" y="2463"/>
                  </a:cubicBezTo>
                  <a:cubicBezTo>
                    <a:pt x="1805" y="2463"/>
                    <a:pt x="1965" y="2432"/>
                    <a:pt x="2119" y="2369"/>
                  </a:cubicBezTo>
                  <a:cubicBezTo>
                    <a:pt x="2578" y="2180"/>
                    <a:pt x="2876" y="1731"/>
                    <a:pt x="2876" y="1231"/>
                  </a:cubicBezTo>
                  <a:cubicBezTo>
                    <a:pt x="2876" y="552"/>
                    <a:pt x="2328" y="1"/>
                    <a:pt x="164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27"/>
            <p:cNvSpPr/>
            <p:nvPr/>
          </p:nvSpPr>
          <p:spPr>
            <a:xfrm>
              <a:off x="2205660" y="3051756"/>
              <a:ext cx="34132" cy="29234"/>
            </a:xfrm>
            <a:custGeom>
              <a:rect b="b" l="l" r="r" t="t"/>
              <a:pathLst>
                <a:path extrusionOk="0" h="1116" w="1303">
                  <a:moveTo>
                    <a:pt x="747" y="1"/>
                  </a:moveTo>
                  <a:cubicBezTo>
                    <a:pt x="250" y="1"/>
                    <a:pt x="0" y="600"/>
                    <a:pt x="353" y="950"/>
                  </a:cubicBezTo>
                  <a:cubicBezTo>
                    <a:pt x="466" y="1064"/>
                    <a:pt x="606" y="1115"/>
                    <a:pt x="742" y="1115"/>
                  </a:cubicBezTo>
                  <a:cubicBezTo>
                    <a:pt x="1028" y="1115"/>
                    <a:pt x="1302" y="892"/>
                    <a:pt x="1302" y="556"/>
                  </a:cubicBezTo>
                  <a:cubicBezTo>
                    <a:pt x="1302" y="251"/>
                    <a:pt x="1052" y="1"/>
                    <a:pt x="74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27"/>
            <p:cNvSpPr/>
            <p:nvPr/>
          </p:nvSpPr>
          <p:spPr>
            <a:xfrm>
              <a:off x="2031411" y="2800153"/>
              <a:ext cx="279736" cy="147059"/>
            </a:xfrm>
            <a:custGeom>
              <a:rect b="b" l="l" r="r" t="t"/>
              <a:pathLst>
                <a:path extrusionOk="0" h="5614" w="10679">
                  <a:moveTo>
                    <a:pt x="9610" y="0"/>
                  </a:moveTo>
                  <a:cubicBezTo>
                    <a:pt x="9607" y="0"/>
                    <a:pt x="9603" y="0"/>
                    <a:pt x="9599" y="0"/>
                  </a:cubicBezTo>
                  <a:lnTo>
                    <a:pt x="1" y="0"/>
                  </a:lnTo>
                  <a:lnTo>
                    <a:pt x="378" y="1066"/>
                  </a:lnTo>
                  <a:lnTo>
                    <a:pt x="9558" y="1066"/>
                  </a:lnTo>
                  <a:lnTo>
                    <a:pt x="8513" y="5613"/>
                  </a:lnTo>
                  <a:lnTo>
                    <a:pt x="9606" y="5613"/>
                  </a:lnTo>
                  <a:lnTo>
                    <a:pt x="10607" y="1268"/>
                  </a:lnTo>
                  <a:cubicBezTo>
                    <a:pt x="10679" y="960"/>
                    <a:pt x="10607" y="634"/>
                    <a:pt x="10408" y="391"/>
                  </a:cubicBezTo>
                  <a:cubicBezTo>
                    <a:pt x="10215" y="144"/>
                    <a:pt x="9921" y="0"/>
                    <a:pt x="961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27"/>
            <p:cNvSpPr/>
            <p:nvPr/>
          </p:nvSpPr>
          <p:spPr>
            <a:xfrm>
              <a:off x="2267218" y="2800153"/>
              <a:ext cx="43929" cy="147059"/>
            </a:xfrm>
            <a:custGeom>
              <a:rect b="b" l="l" r="r" t="t"/>
              <a:pathLst>
                <a:path extrusionOk="0" h="5614" w="1677">
                  <a:moveTo>
                    <a:pt x="608" y="0"/>
                  </a:moveTo>
                  <a:cubicBezTo>
                    <a:pt x="605" y="0"/>
                    <a:pt x="601" y="0"/>
                    <a:pt x="597" y="0"/>
                  </a:cubicBezTo>
                  <a:lnTo>
                    <a:pt x="1" y="0"/>
                  </a:lnTo>
                  <a:cubicBezTo>
                    <a:pt x="666" y="0"/>
                    <a:pt x="1159" y="617"/>
                    <a:pt x="1008" y="1268"/>
                  </a:cubicBezTo>
                  <a:lnTo>
                    <a:pt x="8" y="5613"/>
                  </a:lnTo>
                  <a:lnTo>
                    <a:pt x="604" y="5613"/>
                  </a:lnTo>
                  <a:lnTo>
                    <a:pt x="1605" y="1268"/>
                  </a:lnTo>
                  <a:cubicBezTo>
                    <a:pt x="1677" y="960"/>
                    <a:pt x="1605" y="634"/>
                    <a:pt x="1406" y="391"/>
                  </a:cubicBezTo>
                  <a:cubicBezTo>
                    <a:pt x="1213" y="144"/>
                    <a:pt x="919" y="0"/>
                    <a:pt x="608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27"/>
            <p:cNvSpPr/>
            <p:nvPr/>
          </p:nvSpPr>
          <p:spPr>
            <a:xfrm>
              <a:off x="1962020" y="2776735"/>
              <a:ext cx="347346" cy="198401"/>
            </a:xfrm>
            <a:custGeom>
              <a:rect b="b" l="l" r="r" t="t"/>
              <a:pathLst>
                <a:path extrusionOk="0" h="7574" w="13260">
                  <a:moveTo>
                    <a:pt x="535" y="0"/>
                  </a:moveTo>
                  <a:cubicBezTo>
                    <a:pt x="241" y="0"/>
                    <a:pt x="1" y="240"/>
                    <a:pt x="1" y="535"/>
                  </a:cubicBezTo>
                  <a:cubicBezTo>
                    <a:pt x="1" y="829"/>
                    <a:pt x="241" y="1066"/>
                    <a:pt x="535" y="1066"/>
                  </a:cubicBezTo>
                  <a:lnTo>
                    <a:pt x="1498" y="1066"/>
                  </a:lnTo>
                  <a:cubicBezTo>
                    <a:pt x="1543" y="1066"/>
                    <a:pt x="1587" y="1097"/>
                    <a:pt x="1605" y="1138"/>
                  </a:cubicBezTo>
                  <a:lnTo>
                    <a:pt x="2756" y="4390"/>
                  </a:lnTo>
                  <a:lnTo>
                    <a:pt x="3006" y="5092"/>
                  </a:lnTo>
                  <a:lnTo>
                    <a:pt x="3414" y="6247"/>
                  </a:lnTo>
                  <a:cubicBezTo>
                    <a:pt x="3753" y="7052"/>
                    <a:pt x="4545" y="7573"/>
                    <a:pt x="5419" y="7573"/>
                  </a:cubicBezTo>
                  <a:lnTo>
                    <a:pt x="12725" y="7573"/>
                  </a:lnTo>
                  <a:cubicBezTo>
                    <a:pt x="13019" y="7573"/>
                    <a:pt x="13259" y="7333"/>
                    <a:pt x="13259" y="7039"/>
                  </a:cubicBezTo>
                  <a:cubicBezTo>
                    <a:pt x="13259" y="6744"/>
                    <a:pt x="13019" y="6507"/>
                    <a:pt x="12725" y="6507"/>
                  </a:cubicBezTo>
                  <a:lnTo>
                    <a:pt x="5419" y="6507"/>
                  </a:lnTo>
                  <a:cubicBezTo>
                    <a:pt x="4970" y="6507"/>
                    <a:pt x="4569" y="6244"/>
                    <a:pt x="4394" y="5832"/>
                  </a:cubicBezTo>
                  <a:lnTo>
                    <a:pt x="2592" y="723"/>
                  </a:lnTo>
                  <a:cubicBezTo>
                    <a:pt x="2407" y="284"/>
                    <a:pt x="1975" y="0"/>
                    <a:pt x="149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27"/>
            <p:cNvSpPr/>
            <p:nvPr/>
          </p:nvSpPr>
          <p:spPr>
            <a:xfrm>
              <a:off x="2058523" y="2947448"/>
              <a:ext cx="251472" cy="27767"/>
            </a:xfrm>
            <a:custGeom>
              <a:rect b="b" l="l" r="r" t="t"/>
              <a:pathLst>
                <a:path extrusionOk="0" h="1060" w="9600">
                  <a:moveTo>
                    <a:pt x="9143" y="1"/>
                  </a:moveTo>
                  <a:cubicBezTo>
                    <a:pt x="9145" y="1"/>
                    <a:pt x="9146" y="1"/>
                    <a:pt x="9147" y="2"/>
                  </a:cubicBezTo>
                  <a:lnTo>
                    <a:pt x="9147" y="2"/>
                  </a:lnTo>
                  <a:cubicBezTo>
                    <a:pt x="9147" y="1"/>
                    <a:pt x="9147" y="1"/>
                    <a:pt x="9147" y="1"/>
                  </a:cubicBezTo>
                  <a:close/>
                  <a:moveTo>
                    <a:pt x="9147" y="2"/>
                  </a:moveTo>
                  <a:cubicBezTo>
                    <a:pt x="9212" y="334"/>
                    <a:pt x="8958" y="642"/>
                    <a:pt x="8623" y="642"/>
                  </a:cubicBezTo>
                  <a:lnTo>
                    <a:pt x="1317" y="642"/>
                  </a:lnTo>
                  <a:cubicBezTo>
                    <a:pt x="840" y="642"/>
                    <a:pt x="381" y="484"/>
                    <a:pt x="1" y="200"/>
                  </a:cubicBezTo>
                  <a:lnTo>
                    <a:pt x="1" y="200"/>
                  </a:lnTo>
                  <a:cubicBezTo>
                    <a:pt x="412" y="741"/>
                    <a:pt x="1053" y="1060"/>
                    <a:pt x="1735" y="1060"/>
                  </a:cubicBezTo>
                  <a:lnTo>
                    <a:pt x="9041" y="1060"/>
                  </a:lnTo>
                  <a:cubicBezTo>
                    <a:pt x="9315" y="1060"/>
                    <a:pt x="9544" y="851"/>
                    <a:pt x="9572" y="576"/>
                  </a:cubicBezTo>
                  <a:cubicBezTo>
                    <a:pt x="9599" y="304"/>
                    <a:pt x="9416" y="58"/>
                    <a:pt x="9147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27"/>
            <p:cNvSpPr/>
            <p:nvPr/>
          </p:nvSpPr>
          <p:spPr>
            <a:xfrm>
              <a:off x="2030625" y="2956354"/>
              <a:ext cx="241387" cy="77747"/>
            </a:xfrm>
            <a:custGeom>
              <a:rect b="b" l="l" r="r" t="t"/>
              <a:pathLst>
                <a:path extrusionOk="0" h="2968" w="9215">
                  <a:moveTo>
                    <a:pt x="1182" y="0"/>
                  </a:moveTo>
                  <a:lnTo>
                    <a:pt x="644" y="778"/>
                  </a:lnTo>
                  <a:cubicBezTo>
                    <a:pt x="1" y="1702"/>
                    <a:pt x="663" y="2968"/>
                    <a:pt x="1784" y="2968"/>
                  </a:cubicBezTo>
                  <a:cubicBezTo>
                    <a:pt x="1786" y="2968"/>
                    <a:pt x="1787" y="2968"/>
                    <a:pt x="1789" y="2968"/>
                  </a:cubicBezTo>
                  <a:lnTo>
                    <a:pt x="8683" y="2968"/>
                  </a:lnTo>
                  <a:cubicBezTo>
                    <a:pt x="8978" y="2968"/>
                    <a:pt x="9215" y="2731"/>
                    <a:pt x="9215" y="2436"/>
                  </a:cubicBezTo>
                  <a:cubicBezTo>
                    <a:pt x="9215" y="2142"/>
                    <a:pt x="8978" y="1902"/>
                    <a:pt x="8683" y="1902"/>
                  </a:cubicBezTo>
                  <a:lnTo>
                    <a:pt x="1789" y="1902"/>
                  </a:lnTo>
                  <a:cubicBezTo>
                    <a:pt x="1525" y="1898"/>
                    <a:pt x="1371" y="1604"/>
                    <a:pt x="1521" y="1388"/>
                  </a:cubicBezTo>
                  <a:lnTo>
                    <a:pt x="2070" y="593"/>
                  </a:lnTo>
                  <a:cubicBezTo>
                    <a:pt x="1730" y="473"/>
                    <a:pt x="1426" y="267"/>
                    <a:pt x="1182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27"/>
            <p:cNvSpPr/>
            <p:nvPr/>
          </p:nvSpPr>
          <p:spPr>
            <a:xfrm>
              <a:off x="2039584" y="2994939"/>
              <a:ext cx="232428" cy="39162"/>
            </a:xfrm>
            <a:custGeom>
              <a:rect b="b" l="l" r="r" t="t"/>
              <a:pathLst>
                <a:path extrusionOk="0" h="1495" w="8873">
                  <a:moveTo>
                    <a:pt x="55" y="1"/>
                  </a:moveTo>
                  <a:lnTo>
                    <a:pt x="55" y="1"/>
                  </a:lnTo>
                  <a:cubicBezTo>
                    <a:pt x="1" y="809"/>
                    <a:pt x="638" y="1495"/>
                    <a:pt x="1447" y="1495"/>
                  </a:cubicBezTo>
                  <a:lnTo>
                    <a:pt x="8341" y="1495"/>
                  </a:lnTo>
                  <a:cubicBezTo>
                    <a:pt x="8636" y="1495"/>
                    <a:pt x="8873" y="1255"/>
                    <a:pt x="8873" y="960"/>
                  </a:cubicBezTo>
                  <a:cubicBezTo>
                    <a:pt x="8873" y="946"/>
                    <a:pt x="8873" y="933"/>
                    <a:pt x="8873" y="915"/>
                  </a:cubicBezTo>
                  <a:lnTo>
                    <a:pt x="8873" y="895"/>
                  </a:lnTo>
                  <a:cubicBezTo>
                    <a:pt x="8873" y="888"/>
                    <a:pt x="8873" y="885"/>
                    <a:pt x="8869" y="878"/>
                  </a:cubicBezTo>
                  <a:cubicBezTo>
                    <a:pt x="8866" y="861"/>
                    <a:pt x="8862" y="844"/>
                    <a:pt x="8859" y="826"/>
                  </a:cubicBezTo>
                  <a:cubicBezTo>
                    <a:pt x="8715" y="946"/>
                    <a:pt x="8533" y="1018"/>
                    <a:pt x="8345" y="1032"/>
                  </a:cubicBezTo>
                  <a:lnTo>
                    <a:pt x="1447" y="1032"/>
                  </a:lnTo>
                  <a:cubicBezTo>
                    <a:pt x="929" y="1032"/>
                    <a:pt x="453" y="744"/>
                    <a:pt x="213" y="282"/>
                  </a:cubicBezTo>
                  <a:cubicBezTo>
                    <a:pt x="165" y="192"/>
                    <a:pt x="97" y="96"/>
                    <a:pt x="5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27"/>
            <p:cNvSpPr/>
            <p:nvPr/>
          </p:nvSpPr>
          <p:spPr>
            <a:xfrm>
              <a:off x="2052419" y="2956354"/>
              <a:ext cx="32429" cy="27662"/>
            </a:xfrm>
            <a:custGeom>
              <a:rect b="b" l="l" r="r" t="t"/>
              <a:pathLst>
                <a:path extrusionOk="0" h="1056" w="1238">
                  <a:moveTo>
                    <a:pt x="350" y="0"/>
                  </a:moveTo>
                  <a:lnTo>
                    <a:pt x="1" y="507"/>
                  </a:lnTo>
                  <a:cubicBezTo>
                    <a:pt x="254" y="761"/>
                    <a:pt x="570" y="949"/>
                    <a:pt x="916" y="1055"/>
                  </a:cubicBezTo>
                  <a:lnTo>
                    <a:pt x="1238" y="593"/>
                  </a:lnTo>
                  <a:cubicBezTo>
                    <a:pt x="898" y="473"/>
                    <a:pt x="594" y="267"/>
                    <a:pt x="350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27"/>
            <p:cNvSpPr/>
            <p:nvPr/>
          </p:nvSpPr>
          <p:spPr>
            <a:xfrm>
              <a:off x="2077278" y="3046413"/>
              <a:ext cx="46444" cy="39843"/>
            </a:xfrm>
            <a:custGeom>
              <a:rect b="b" l="l" r="r" t="t"/>
              <a:pathLst>
                <a:path extrusionOk="0" h="1521" w="1773">
                  <a:moveTo>
                    <a:pt x="762" y="403"/>
                  </a:moveTo>
                  <a:cubicBezTo>
                    <a:pt x="1080" y="403"/>
                    <a:pt x="1238" y="787"/>
                    <a:pt x="1012" y="1013"/>
                  </a:cubicBezTo>
                  <a:cubicBezTo>
                    <a:pt x="940" y="1086"/>
                    <a:pt x="851" y="1119"/>
                    <a:pt x="763" y="1119"/>
                  </a:cubicBezTo>
                  <a:cubicBezTo>
                    <a:pt x="579" y="1119"/>
                    <a:pt x="402" y="976"/>
                    <a:pt x="402" y="760"/>
                  </a:cubicBezTo>
                  <a:cubicBezTo>
                    <a:pt x="402" y="561"/>
                    <a:pt x="563" y="403"/>
                    <a:pt x="762" y="403"/>
                  </a:cubicBezTo>
                  <a:close/>
                  <a:moveTo>
                    <a:pt x="765" y="0"/>
                  </a:moveTo>
                  <a:cubicBezTo>
                    <a:pt x="375" y="0"/>
                    <a:pt x="1" y="303"/>
                    <a:pt x="1" y="760"/>
                  </a:cubicBezTo>
                  <a:cubicBezTo>
                    <a:pt x="1" y="1181"/>
                    <a:pt x="340" y="1521"/>
                    <a:pt x="762" y="1521"/>
                  </a:cubicBezTo>
                  <a:cubicBezTo>
                    <a:pt x="1437" y="1521"/>
                    <a:pt x="1773" y="702"/>
                    <a:pt x="1296" y="225"/>
                  </a:cubicBezTo>
                  <a:cubicBezTo>
                    <a:pt x="1142" y="70"/>
                    <a:pt x="952" y="0"/>
                    <a:pt x="7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27"/>
            <p:cNvSpPr/>
            <p:nvPr/>
          </p:nvSpPr>
          <p:spPr>
            <a:xfrm>
              <a:off x="2205293" y="3046413"/>
              <a:ext cx="46444" cy="39843"/>
            </a:xfrm>
            <a:custGeom>
              <a:rect b="b" l="l" r="r" t="t"/>
              <a:pathLst>
                <a:path extrusionOk="0" h="1521" w="1773">
                  <a:moveTo>
                    <a:pt x="758" y="403"/>
                  </a:moveTo>
                  <a:cubicBezTo>
                    <a:pt x="1077" y="403"/>
                    <a:pt x="1238" y="787"/>
                    <a:pt x="1011" y="1013"/>
                  </a:cubicBezTo>
                  <a:cubicBezTo>
                    <a:pt x="938" y="1086"/>
                    <a:pt x="849" y="1119"/>
                    <a:pt x="761" y="1119"/>
                  </a:cubicBezTo>
                  <a:cubicBezTo>
                    <a:pt x="577" y="1119"/>
                    <a:pt x="401" y="976"/>
                    <a:pt x="401" y="760"/>
                  </a:cubicBezTo>
                  <a:cubicBezTo>
                    <a:pt x="401" y="561"/>
                    <a:pt x="559" y="403"/>
                    <a:pt x="758" y="403"/>
                  </a:cubicBezTo>
                  <a:close/>
                  <a:moveTo>
                    <a:pt x="763" y="0"/>
                  </a:moveTo>
                  <a:cubicBezTo>
                    <a:pt x="373" y="0"/>
                    <a:pt x="1" y="303"/>
                    <a:pt x="1" y="760"/>
                  </a:cubicBezTo>
                  <a:cubicBezTo>
                    <a:pt x="1" y="1181"/>
                    <a:pt x="340" y="1521"/>
                    <a:pt x="758" y="1521"/>
                  </a:cubicBezTo>
                  <a:cubicBezTo>
                    <a:pt x="1433" y="1521"/>
                    <a:pt x="1772" y="702"/>
                    <a:pt x="1296" y="225"/>
                  </a:cubicBezTo>
                  <a:cubicBezTo>
                    <a:pt x="1140" y="70"/>
                    <a:pt x="950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27"/>
            <p:cNvSpPr/>
            <p:nvPr/>
          </p:nvSpPr>
          <p:spPr>
            <a:xfrm>
              <a:off x="1956729" y="2771522"/>
              <a:ext cx="362224" cy="332336"/>
            </a:xfrm>
            <a:custGeom>
              <a:rect b="b" l="l" r="r" t="t"/>
              <a:pathLst>
                <a:path extrusionOk="0" h="12687" w="13828">
                  <a:moveTo>
                    <a:pt x="4737" y="2361"/>
                  </a:moveTo>
                  <a:lnTo>
                    <a:pt x="4737" y="3544"/>
                  </a:lnTo>
                  <a:lnTo>
                    <a:pt x="3931" y="3544"/>
                  </a:lnTo>
                  <a:lnTo>
                    <a:pt x="3513" y="2361"/>
                  </a:lnTo>
                  <a:close/>
                  <a:moveTo>
                    <a:pt x="6351" y="2361"/>
                  </a:moveTo>
                  <a:lnTo>
                    <a:pt x="6351" y="3544"/>
                  </a:lnTo>
                  <a:lnTo>
                    <a:pt x="5137" y="3544"/>
                  </a:lnTo>
                  <a:lnTo>
                    <a:pt x="5137" y="2361"/>
                  </a:lnTo>
                  <a:close/>
                  <a:moveTo>
                    <a:pt x="7968" y="2361"/>
                  </a:moveTo>
                  <a:lnTo>
                    <a:pt x="7968" y="3544"/>
                  </a:lnTo>
                  <a:lnTo>
                    <a:pt x="6751" y="3544"/>
                  </a:lnTo>
                  <a:lnTo>
                    <a:pt x="6751" y="2361"/>
                  </a:lnTo>
                  <a:close/>
                  <a:moveTo>
                    <a:pt x="9585" y="2361"/>
                  </a:moveTo>
                  <a:lnTo>
                    <a:pt x="9585" y="3544"/>
                  </a:lnTo>
                  <a:lnTo>
                    <a:pt x="8369" y="3544"/>
                  </a:lnTo>
                  <a:lnTo>
                    <a:pt x="8369" y="2361"/>
                  </a:lnTo>
                  <a:close/>
                  <a:moveTo>
                    <a:pt x="11199" y="2361"/>
                  </a:moveTo>
                  <a:lnTo>
                    <a:pt x="11199" y="3544"/>
                  </a:lnTo>
                  <a:lnTo>
                    <a:pt x="9983" y="3544"/>
                  </a:lnTo>
                  <a:lnTo>
                    <a:pt x="9983" y="2361"/>
                  </a:lnTo>
                  <a:close/>
                  <a:moveTo>
                    <a:pt x="12156" y="2361"/>
                  </a:moveTo>
                  <a:lnTo>
                    <a:pt x="11885" y="3544"/>
                  </a:lnTo>
                  <a:lnTo>
                    <a:pt x="11600" y="3544"/>
                  </a:lnTo>
                  <a:lnTo>
                    <a:pt x="11600" y="2361"/>
                  </a:lnTo>
                  <a:close/>
                  <a:moveTo>
                    <a:pt x="11792" y="3941"/>
                  </a:moveTo>
                  <a:lnTo>
                    <a:pt x="11600" y="4784"/>
                  </a:lnTo>
                  <a:lnTo>
                    <a:pt x="11600" y="3941"/>
                  </a:lnTo>
                  <a:close/>
                  <a:moveTo>
                    <a:pt x="4737" y="3941"/>
                  </a:moveTo>
                  <a:lnTo>
                    <a:pt x="4737" y="5158"/>
                  </a:lnTo>
                  <a:lnTo>
                    <a:pt x="4504" y="5158"/>
                  </a:lnTo>
                  <a:lnTo>
                    <a:pt x="4072" y="3941"/>
                  </a:lnTo>
                  <a:close/>
                  <a:moveTo>
                    <a:pt x="6351" y="3941"/>
                  </a:moveTo>
                  <a:lnTo>
                    <a:pt x="6351" y="5158"/>
                  </a:lnTo>
                  <a:lnTo>
                    <a:pt x="5134" y="5158"/>
                  </a:lnTo>
                  <a:lnTo>
                    <a:pt x="5134" y="3941"/>
                  </a:lnTo>
                  <a:close/>
                  <a:moveTo>
                    <a:pt x="7968" y="3941"/>
                  </a:moveTo>
                  <a:lnTo>
                    <a:pt x="7968" y="5158"/>
                  </a:lnTo>
                  <a:lnTo>
                    <a:pt x="6751" y="5158"/>
                  </a:lnTo>
                  <a:lnTo>
                    <a:pt x="6751" y="3941"/>
                  </a:lnTo>
                  <a:close/>
                  <a:moveTo>
                    <a:pt x="9585" y="3941"/>
                  </a:moveTo>
                  <a:lnTo>
                    <a:pt x="9585" y="5158"/>
                  </a:lnTo>
                  <a:lnTo>
                    <a:pt x="8369" y="5158"/>
                  </a:lnTo>
                  <a:lnTo>
                    <a:pt x="8369" y="3941"/>
                  </a:lnTo>
                  <a:close/>
                  <a:moveTo>
                    <a:pt x="11199" y="3941"/>
                  </a:moveTo>
                  <a:lnTo>
                    <a:pt x="11199" y="5158"/>
                  </a:lnTo>
                  <a:lnTo>
                    <a:pt x="9983" y="5158"/>
                  </a:lnTo>
                  <a:lnTo>
                    <a:pt x="9983" y="3941"/>
                  </a:lnTo>
                  <a:close/>
                  <a:moveTo>
                    <a:pt x="4737" y="5559"/>
                  </a:moveTo>
                  <a:lnTo>
                    <a:pt x="4737" y="5819"/>
                  </a:lnTo>
                  <a:lnTo>
                    <a:pt x="4644" y="5559"/>
                  </a:lnTo>
                  <a:close/>
                  <a:moveTo>
                    <a:pt x="7968" y="5559"/>
                  </a:moveTo>
                  <a:lnTo>
                    <a:pt x="7968" y="6508"/>
                  </a:lnTo>
                  <a:lnTo>
                    <a:pt x="6751" y="6508"/>
                  </a:lnTo>
                  <a:lnTo>
                    <a:pt x="6751" y="5559"/>
                  </a:lnTo>
                  <a:close/>
                  <a:moveTo>
                    <a:pt x="9585" y="5559"/>
                  </a:moveTo>
                  <a:lnTo>
                    <a:pt x="9585" y="6508"/>
                  </a:lnTo>
                  <a:lnTo>
                    <a:pt x="8369" y="6508"/>
                  </a:lnTo>
                  <a:lnTo>
                    <a:pt x="8369" y="5559"/>
                  </a:lnTo>
                  <a:close/>
                  <a:moveTo>
                    <a:pt x="11199" y="5559"/>
                  </a:moveTo>
                  <a:lnTo>
                    <a:pt x="11199" y="6508"/>
                  </a:lnTo>
                  <a:lnTo>
                    <a:pt x="9983" y="6508"/>
                  </a:lnTo>
                  <a:lnTo>
                    <a:pt x="9983" y="5559"/>
                  </a:lnTo>
                  <a:close/>
                  <a:moveTo>
                    <a:pt x="6351" y="5559"/>
                  </a:moveTo>
                  <a:lnTo>
                    <a:pt x="6351" y="6508"/>
                  </a:lnTo>
                  <a:cubicBezTo>
                    <a:pt x="6273" y="6504"/>
                    <a:pt x="6201" y="6503"/>
                    <a:pt x="6133" y="6503"/>
                  </a:cubicBezTo>
                  <a:cubicBezTo>
                    <a:pt x="5972" y="6503"/>
                    <a:pt x="5835" y="6510"/>
                    <a:pt x="5712" y="6510"/>
                  </a:cubicBezTo>
                  <a:cubicBezTo>
                    <a:pt x="5498" y="6510"/>
                    <a:pt x="5326" y="6488"/>
                    <a:pt x="5137" y="6367"/>
                  </a:cubicBezTo>
                  <a:lnTo>
                    <a:pt x="5137" y="5559"/>
                  </a:lnTo>
                  <a:close/>
                  <a:moveTo>
                    <a:pt x="5364" y="10222"/>
                  </a:moveTo>
                  <a:cubicBezTo>
                    <a:pt x="5929" y="10226"/>
                    <a:pt x="6388" y="10688"/>
                    <a:pt x="6392" y="11254"/>
                  </a:cubicBezTo>
                  <a:cubicBezTo>
                    <a:pt x="6392" y="11875"/>
                    <a:pt x="5883" y="12288"/>
                    <a:pt x="5352" y="12288"/>
                  </a:cubicBezTo>
                  <a:cubicBezTo>
                    <a:pt x="5099" y="12288"/>
                    <a:pt x="4841" y="12194"/>
                    <a:pt x="4630" y="11984"/>
                  </a:cubicBezTo>
                  <a:cubicBezTo>
                    <a:pt x="3983" y="11333"/>
                    <a:pt x="4442" y="10222"/>
                    <a:pt x="5364" y="10222"/>
                  </a:cubicBezTo>
                  <a:close/>
                  <a:moveTo>
                    <a:pt x="10247" y="10222"/>
                  </a:moveTo>
                  <a:cubicBezTo>
                    <a:pt x="10816" y="10226"/>
                    <a:pt x="11278" y="10685"/>
                    <a:pt x="11278" y="11254"/>
                  </a:cubicBezTo>
                  <a:cubicBezTo>
                    <a:pt x="11278" y="11875"/>
                    <a:pt x="10770" y="12288"/>
                    <a:pt x="10239" y="12288"/>
                  </a:cubicBezTo>
                  <a:cubicBezTo>
                    <a:pt x="9986" y="12288"/>
                    <a:pt x="9727" y="12194"/>
                    <a:pt x="9517" y="11984"/>
                  </a:cubicBezTo>
                  <a:cubicBezTo>
                    <a:pt x="8869" y="11333"/>
                    <a:pt x="9328" y="10222"/>
                    <a:pt x="10247" y="10222"/>
                  </a:cubicBezTo>
                  <a:close/>
                  <a:moveTo>
                    <a:pt x="1709" y="0"/>
                  </a:moveTo>
                  <a:cubicBezTo>
                    <a:pt x="1706" y="0"/>
                    <a:pt x="1703" y="0"/>
                    <a:pt x="1700" y="0"/>
                  </a:cubicBezTo>
                  <a:lnTo>
                    <a:pt x="737" y="0"/>
                  </a:lnTo>
                  <a:cubicBezTo>
                    <a:pt x="330" y="0"/>
                    <a:pt x="1" y="326"/>
                    <a:pt x="1" y="734"/>
                  </a:cubicBezTo>
                  <a:cubicBezTo>
                    <a:pt x="1" y="1138"/>
                    <a:pt x="330" y="1467"/>
                    <a:pt x="737" y="1467"/>
                  </a:cubicBezTo>
                  <a:lnTo>
                    <a:pt x="1639" y="1467"/>
                  </a:lnTo>
                  <a:lnTo>
                    <a:pt x="2770" y="4657"/>
                  </a:lnTo>
                  <a:cubicBezTo>
                    <a:pt x="2803" y="4751"/>
                    <a:pt x="2877" y="4791"/>
                    <a:pt x="2951" y="4791"/>
                  </a:cubicBezTo>
                  <a:cubicBezTo>
                    <a:pt x="3076" y="4791"/>
                    <a:pt x="3202" y="4680"/>
                    <a:pt x="3147" y="4524"/>
                  </a:cubicBezTo>
                  <a:cubicBezTo>
                    <a:pt x="2043" y="1402"/>
                    <a:pt x="1995" y="1268"/>
                    <a:pt x="1988" y="1258"/>
                  </a:cubicBezTo>
                  <a:cubicBezTo>
                    <a:pt x="1940" y="1141"/>
                    <a:pt x="1827" y="1066"/>
                    <a:pt x="1697" y="1066"/>
                  </a:cubicBezTo>
                  <a:lnTo>
                    <a:pt x="737" y="1066"/>
                  </a:lnTo>
                  <a:cubicBezTo>
                    <a:pt x="552" y="1066"/>
                    <a:pt x="402" y="915"/>
                    <a:pt x="402" y="734"/>
                  </a:cubicBezTo>
                  <a:cubicBezTo>
                    <a:pt x="402" y="549"/>
                    <a:pt x="552" y="398"/>
                    <a:pt x="737" y="398"/>
                  </a:cubicBezTo>
                  <a:lnTo>
                    <a:pt x="1700" y="398"/>
                  </a:lnTo>
                  <a:cubicBezTo>
                    <a:pt x="2091" y="398"/>
                    <a:pt x="2447" y="634"/>
                    <a:pt x="2602" y="994"/>
                  </a:cubicBezTo>
                  <a:lnTo>
                    <a:pt x="4408" y="6097"/>
                  </a:lnTo>
                  <a:cubicBezTo>
                    <a:pt x="4555" y="6515"/>
                    <a:pt x="5038" y="6909"/>
                    <a:pt x="5621" y="6909"/>
                  </a:cubicBezTo>
                  <a:lnTo>
                    <a:pt x="12927" y="6909"/>
                  </a:lnTo>
                  <a:cubicBezTo>
                    <a:pt x="13112" y="6909"/>
                    <a:pt x="13259" y="7056"/>
                    <a:pt x="13259" y="7241"/>
                  </a:cubicBezTo>
                  <a:cubicBezTo>
                    <a:pt x="13259" y="7426"/>
                    <a:pt x="13112" y="7573"/>
                    <a:pt x="12927" y="7573"/>
                  </a:cubicBezTo>
                  <a:lnTo>
                    <a:pt x="5621" y="7573"/>
                  </a:lnTo>
                  <a:cubicBezTo>
                    <a:pt x="5618" y="7573"/>
                    <a:pt x="5615" y="7573"/>
                    <a:pt x="5612" y="7573"/>
                  </a:cubicBezTo>
                  <a:cubicBezTo>
                    <a:pt x="4824" y="7573"/>
                    <a:pt x="4112" y="7101"/>
                    <a:pt x="3801" y="6374"/>
                  </a:cubicBezTo>
                  <a:lnTo>
                    <a:pt x="3397" y="5230"/>
                  </a:lnTo>
                  <a:cubicBezTo>
                    <a:pt x="3364" y="5131"/>
                    <a:pt x="3289" y="5090"/>
                    <a:pt x="3212" y="5090"/>
                  </a:cubicBezTo>
                  <a:cubicBezTo>
                    <a:pt x="3086" y="5090"/>
                    <a:pt x="2958" y="5203"/>
                    <a:pt x="3020" y="5363"/>
                  </a:cubicBezTo>
                  <a:cubicBezTo>
                    <a:pt x="3342" y="6192"/>
                    <a:pt x="3359" y="6566"/>
                    <a:pt x="3750" y="7070"/>
                  </a:cubicBezTo>
                  <a:lnTo>
                    <a:pt x="3297" y="7721"/>
                  </a:lnTo>
                  <a:cubicBezTo>
                    <a:pt x="2622" y="8701"/>
                    <a:pt x="3222" y="10044"/>
                    <a:pt x="4387" y="10209"/>
                  </a:cubicBezTo>
                  <a:cubicBezTo>
                    <a:pt x="3441" y="11089"/>
                    <a:pt x="4058" y="12686"/>
                    <a:pt x="5360" y="12686"/>
                  </a:cubicBezTo>
                  <a:cubicBezTo>
                    <a:pt x="6652" y="12686"/>
                    <a:pt x="7276" y="11110"/>
                    <a:pt x="6354" y="10222"/>
                  </a:cubicBezTo>
                  <a:lnTo>
                    <a:pt x="9256" y="10222"/>
                  </a:lnTo>
                  <a:cubicBezTo>
                    <a:pt x="8335" y="11110"/>
                    <a:pt x="8955" y="12686"/>
                    <a:pt x="10247" y="12686"/>
                  </a:cubicBezTo>
                  <a:cubicBezTo>
                    <a:pt x="11539" y="12686"/>
                    <a:pt x="12162" y="11110"/>
                    <a:pt x="11241" y="10222"/>
                  </a:cubicBezTo>
                  <a:lnTo>
                    <a:pt x="11504" y="10222"/>
                  </a:lnTo>
                  <a:cubicBezTo>
                    <a:pt x="11909" y="10222"/>
                    <a:pt x="12238" y="9897"/>
                    <a:pt x="12238" y="9489"/>
                  </a:cubicBezTo>
                  <a:cubicBezTo>
                    <a:pt x="12238" y="9085"/>
                    <a:pt x="11909" y="8756"/>
                    <a:pt x="11504" y="8756"/>
                  </a:cubicBezTo>
                  <a:lnTo>
                    <a:pt x="9671" y="8756"/>
                  </a:lnTo>
                  <a:cubicBezTo>
                    <a:pt x="9404" y="8756"/>
                    <a:pt x="9404" y="9157"/>
                    <a:pt x="9671" y="9157"/>
                  </a:cubicBezTo>
                  <a:lnTo>
                    <a:pt x="11504" y="9157"/>
                  </a:lnTo>
                  <a:cubicBezTo>
                    <a:pt x="11686" y="9157"/>
                    <a:pt x="11837" y="9307"/>
                    <a:pt x="11837" y="9489"/>
                  </a:cubicBezTo>
                  <a:cubicBezTo>
                    <a:pt x="11837" y="9674"/>
                    <a:pt x="11686" y="9825"/>
                    <a:pt x="11504" y="9825"/>
                  </a:cubicBezTo>
                  <a:lnTo>
                    <a:pt x="4610" y="9825"/>
                  </a:lnTo>
                  <a:cubicBezTo>
                    <a:pt x="3647" y="9825"/>
                    <a:pt x="3078" y="8739"/>
                    <a:pt x="3630" y="7947"/>
                  </a:cubicBezTo>
                  <a:lnTo>
                    <a:pt x="4031" y="7364"/>
                  </a:lnTo>
                  <a:cubicBezTo>
                    <a:pt x="4199" y="7515"/>
                    <a:pt x="4384" y="7639"/>
                    <a:pt x="4586" y="7738"/>
                  </a:cubicBezTo>
                  <a:lnTo>
                    <a:pt x="4175" y="8327"/>
                  </a:lnTo>
                  <a:cubicBezTo>
                    <a:pt x="3931" y="8677"/>
                    <a:pt x="4185" y="9157"/>
                    <a:pt x="4610" y="9157"/>
                  </a:cubicBezTo>
                  <a:lnTo>
                    <a:pt x="8924" y="9157"/>
                  </a:lnTo>
                  <a:cubicBezTo>
                    <a:pt x="9034" y="9157"/>
                    <a:pt x="9123" y="9068"/>
                    <a:pt x="9123" y="8958"/>
                  </a:cubicBezTo>
                  <a:cubicBezTo>
                    <a:pt x="9123" y="8848"/>
                    <a:pt x="9034" y="8756"/>
                    <a:pt x="8924" y="8756"/>
                  </a:cubicBezTo>
                  <a:lnTo>
                    <a:pt x="4610" y="8756"/>
                  </a:lnTo>
                  <a:cubicBezTo>
                    <a:pt x="4507" y="8756"/>
                    <a:pt x="4445" y="8639"/>
                    <a:pt x="4504" y="8554"/>
                  </a:cubicBezTo>
                  <a:lnTo>
                    <a:pt x="4970" y="7885"/>
                  </a:lnTo>
                  <a:cubicBezTo>
                    <a:pt x="5238" y="7962"/>
                    <a:pt x="5314" y="7979"/>
                    <a:pt x="6145" y="7979"/>
                  </a:cubicBezTo>
                  <a:cubicBezTo>
                    <a:pt x="6803" y="7979"/>
                    <a:pt x="7935" y="7968"/>
                    <a:pt x="10012" y="7968"/>
                  </a:cubicBezTo>
                  <a:cubicBezTo>
                    <a:pt x="10828" y="7968"/>
                    <a:pt x="11790" y="7970"/>
                    <a:pt x="12927" y="7974"/>
                  </a:cubicBezTo>
                  <a:cubicBezTo>
                    <a:pt x="13331" y="7974"/>
                    <a:pt x="13660" y="7645"/>
                    <a:pt x="13660" y="7241"/>
                  </a:cubicBezTo>
                  <a:cubicBezTo>
                    <a:pt x="13660" y="6837"/>
                    <a:pt x="13331" y="6508"/>
                    <a:pt x="12927" y="6508"/>
                  </a:cubicBezTo>
                  <a:lnTo>
                    <a:pt x="12707" y="6508"/>
                  </a:lnTo>
                  <a:lnTo>
                    <a:pt x="13650" y="2402"/>
                  </a:lnTo>
                  <a:cubicBezTo>
                    <a:pt x="13828" y="1631"/>
                    <a:pt x="13242" y="891"/>
                    <a:pt x="12447" y="891"/>
                  </a:cubicBezTo>
                  <a:lnTo>
                    <a:pt x="8540" y="891"/>
                  </a:lnTo>
                  <a:cubicBezTo>
                    <a:pt x="8273" y="891"/>
                    <a:pt x="8273" y="1292"/>
                    <a:pt x="8540" y="1292"/>
                  </a:cubicBezTo>
                  <a:lnTo>
                    <a:pt x="12447" y="1292"/>
                  </a:lnTo>
                  <a:cubicBezTo>
                    <a:pt x="12985" y="1292"/>
                    <a:pt x="13382" y="1792"/>
                    <a:pt x="13262" y="2313"/>
                  </a:cubicBezTo>
                  <a:lnTo>
                    <a:pt x="12296" y="6508"/>
                  </a:lnTo>
                  <a:lnTo>
                    <a:pt x="11611" y="6508"/>
                  </a:lnTo>
                  <a:lnTo>
                    <a:pt x="12601" y="2204"/>
                  </a:lnTo>
                  <a:cubicBezTo>
                    <a:pt x="12632" y="2080"/>
                    <a:pt x="12536" y="1960"/>
                    <a:pt x="12406" y="1960"/>
                  </a:cubicBezTo>
                  <a:lnTo>
                    <a:pt x="3369" y="1960"/>
                  </a:lnTo>
                  <a:lnTo>
                    <a:pt x="3136" y="1292"/>
                  </a:lnTo>
                  <a:lnTo>
                    <a:pt x="7793" y="1292"/>
                  </a:lnTo>
                  <a:cubicBezTo>
                    <a:pt x="7906" y="1292"/>
                    <a:pt x="7995" y="1203"/>
                    <a:pt x="7995" y="1093"/>
                  </a:cubicBezTo>
                  <a:cubicBezTo>
                    <a:pt x="7995" y="984"/>
                    <a:pt x="7906" y="891"/>
                    <a:pt x="7793" y="891"/>
                  </a:cubicBezTo>
                  <a:lnTo>
                    <a:pt x="2992" y="891"/>
                  </a:lnTo>
                  <a:cubicBezTo>
                    <a:pt x="2791" y="356"/>
                    <a:pt x="2281" y="0"/>
                    <a:pt x="1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52" name="Google Shape;3452;p27"/>
          <p:cNvGrpSpPr/>
          <p:nvPr/>
        </p:nvGrpSpPr>
        <p:grpSpPr>
          <a:xfrm>
            <a:off x="3050527" y="2745694"/>
            <a:ext cx="353502" cy="394156"/>
            <a:chOff x="3050527" y="2745694"/>
            <a:chExt cx="353502" cy="394156"/>
          </a:xfrm>
        </p:grpSpPr>
        <p:sp>
          <p:nvSpPr>
            <p:cNvPr id="3453" name="Google Shape;3453;p27"/>
            <p:cNvSpPr/>
            <p:nvPr/>
          </p:nvSpPr>
          <p:spPr>
            <a:xfrm>
              <a:off x="3057155" y="2853041"/>
              <a:ext cx="319500" cy="280077"/>
            </a:xfrm>
            <a:custGeom>
              <a:rect b="b" l="l" r="r" t="t"/>
              <a:pathLst>
                <a:path extrusionOk="0" h="10692" w="12197">
                  <a:moveTo>
                    <a:pt x="8593" y="1"/>
                  </a:moveTo>
                  <a:cubicBezTo>
                    <a:pt x="8138" y="1"/>
                    <a:pt x="7677" y="85"/>
                    <a:pt x="7276" y="188"/>
                  </a:cubicBezTo>
                  <a:cubicBezTo>
                    <a:pt x="7146" y="223"/>
                    <a:pt x="7015" y="253"/>
                    <a:pt x="6885" y="274"/>
                  </a:cubicBezTo>
                  <a:cubicBezTo>
                    <a:pt x="6626" y="319"/>
                    <a:pt x="6363" y="341"/>
                    <a:pt x="6101" y="341"/>
                  </a:cubicBezTo>
                  <a:cubicBezTo>
                    <a:pt x="5703" y="341"/>
                    <a:pt x="5305" y="290"/>
                    <a:pt x="4918" y="188"/>
                  </a:cubicBezTo>
                  <a:cubicBezTo>
                    <a:pt x="4519" y="85"/>
                    <a:pt x="4058" y="2"/>
                    <a:pt x="3603" y="2"/>
                  </a:cubicBezTo>
                  <a:cubicBezTo>
                    <a:pt x="3350" y="2"/>
                    <a:pt x="3099" y="28"/>
                    <a:pt x="2862" y="89"/>
                  </a:cubicBezTo>
                  <a:cubicBezTo>
                    <a:pt x="1478" y="449"/>
                    <a:pt x="1" y="1936"/>
                    <a:pt x="1" y="4403"/>
                  </a:cubicBezTo>
                  <a:cubicBezTo>
                    <a:pt x="1" y="6072"/>
                    <a:pt x="1067" y="8368"/>
                    <a:pt x="2369" y="9674"/>
                  </a:cubicBezTo>
                  <a:cubicBezTo>
                    <a:pt x="2989" y="10297"/>
                    <a:pt x="3664" y="10691"/>
                    <a:pt x="4301" y="10691"/>
                  </a:cubicBezTo>
                  <a:cubicBezTo>
                    <a:pt x="4675" y="10691"/>
                    <a:pt x="5045" y="10637"/>
                    <a:pt x="5405" y="10530"/>
                  </a:cubicBezTo>
                  <a:cubicBezTo>
                    <a:pt x="5631" y="10462"/>
                    <a:pt x="5865" y="10428"/>
                    <a:pt x="6099" y="10428"/>
                  </a:cubicBezTo>
                  <a:cubicBezTo>
                    <a:pt x="6333" y="10428"/>
                    <a:pt x="6567" y="10462"/>
                    <a:pt x="6793" y="10530"/>
                  </a:cubicBezTo>
                  <a:cubicBezTo>
                    <a:pt x="7152" y="10637"/>
                    <a:pt x="7523" y="10691"/>
                    <a:pt x="7896" y="10691"/>
                  </a:cubicBezTo>
                  <a:cubicBezTo>
                    <a:pt x="8506" y="10691"/>
                    <a:pt x="9147" y="10332"/>
                    <a:pt x="9743" y="9759"/>
                  </a:cubicBezTo>
                  <a:cubicBezTo>
                    <a:pt x="11086" y="8471"/>
                    <a:pt x="12197" y="6110"/>
                    <a:pt x="12197" y="4403"/>
                  </a:cubicBezTo>
                  <a:cubicBezTo>
                    <a:pt x="12197" y="1936"/>
                    <a:pt x="10720" y="449"/>
                    <a:pt x="9332" y="89"/>
                  </a:cubicBezTo>
                  <a:cubicBezTo>
                    <a:pt x="9095" y="27"/>
                    <a:pt x="8845" y="1"/>
                    <a:pt x="859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27"/>
            <p:cNvSpPr/>
            <p:nvPr/>
          </p:nvSpPr>
          <p:spPr>
            <a:xfrm>
              <a:off x="3057259" y="2853015"/>
              <a:ext cx="255218" cy="280103"/>
            </a:xfrm>
            <a:custGeom>
              <a:rect b="b" l="l" r="r" t="t"/>
              <a:pathLst>
                <a:path extrusionOk="0" h="10693" w="9743">
                  <a:moveTo>
                    <a:pt x="3592" y="1"/>
                  </a:moveTo>
                  <a:cubicBezTo>
                    <a:pt x="3342" y="1"/>
                    <a:pt x="3095" y="26"/>
                    <a:pt x="2862" y="86"/>
                  </a:cubicBezTo>
                  <a:cubicBezTo>
                    <a:pt x="1474" y="446"/>
                    <a:pt x="0" y="1937"/>
                    <a:pt x="0" y="4401"/>
                  </a:cubicBezTo>
                  <a:cubicBezTo>
                    <a:pt x="0" y="6868"/>
                    <a:pt x="2313" y="10692"/>
                    <a:pt x="4301" y="10692"/>
                  </a:cubicBezTo>
                  <a:cubicBezTo>
                    <a:pt x="4674" y="10692"/>
                    <a:pt x="5044" y="10638"/>
                    <a:pt x="5401" y="10531"/>
                  </a:cubicBezTo>
                  <a:cubicBezTo>
                    <a:pt x="5627" y="10463"/>
                    <a:pt x="5862" y="10429"/>
                    <a:pt x="6096" y="10429"/>
                  </a:cubicBezTo>
                  <a:cubicBezTo>
                    <a:pt x="6331" y="10429"/>
                    <a:pt x="6566" y="10463"/>
                    <a:pt x="6792" y="10531"/>
                  </a:cubicBezTo>
                  <a:cubicBezTo>
                    <a:pt x="7148" y="10638"/>
                    <a:pt x="7519" y="10692"/>
                    <a:pt x="7892" y="10692"/>
                  </a:cubicBezTo>
                  <a:cubicBezTo>
                    <a:pt x="8506" y="10692"/>
                    <a:pt x="9146" y="10333"/>
                    <a:pt x="9743" y="9760"/>
                  </a:cubicBezTo>
                  <a:lnTo>
                    <a:pt x="9739" y="9760"/>
                  </a:lnTo>
                  <a:cubicBezTo>
                    <a:pt x="8995" y="9892"/>
                    <a:pt x="8328" y="9947"/>
                    <a:pt x="7732" y="9947"/>
                  </a:cubicBezTo>
                  <a:cubicBezTo>
                    <a:pt x="7009" y="9947"/>
                    <a:pt x="6391" y="9866"/>
                    <a:pt x="5867" y="9740"/>
                  </a:cubicBezTo>
                  <a:cubicBezTo>
                    <a:pt x="4304" y="9356"/>
                    <a:pt x="3143" y="8047"/>
                    <a:pt x="2951" y="6450"/>
                  </a:cubicBezTo>
                  <a:cubicBezTo>
                    <a:pt x="2464" y="2454"/>
                    <a:pt x="5075" y="1293"/>
                    <a:pt x="5075" y="1293"/>
                  </a:cubicBezTo>
                  <a:cubicBezTo>
                    <a:pt x="5445" y="1460"/>
                    <a:pt x="5836" y="1503"/>
                    <a:pt x="6142" y="1503"/>
                  </a:cubicBezTo>
                  <a:cubicBezTo>
                    <a:pt x="6470" y="1503"/>
                    <a:pt x="6700" y="1454"/>
                    <a:pt x="6700" y="1454"/>
                  </a:cubicBezTo>
                  <a:cubicBezTo>
                    <a:pt x="6151" y="905"/>
                    <a:pt x="6881" y="275"/>
                    <a:pt x="6881" y="275"/>
                  </a:cubicBezTo>
                  <a:lnTo>
                    <a:pt x="6881" y="275"/>
                  </a:lnTo>
                  <a:cubicBezTo>
                    <a:pt x="6622" y="319"/>
                    <a:pt x="6360" y="341"/>
                    <a:pt x="6097" y="341"/>
                  </a:cubicBezTo>
                  <a:cubicBezTo>
                    <a:pt x="5700" y="341"/>
                    <a:pt x="5303" y="290"/>
                    <a:pt x="4918" y="189"/>
                  </a:cubicBezTo>
                  <a:cubicBezTo>
                    <a:pt x="4514" y="85"/>
                    <a:pt x="4049" y="1"/>
                    <a:pt x="3592" y="1"/>
                  </a:cubicBezTo>
                  <a:close/>
                </a:path>
              </a:pathLst>
            </a:custGeom>
            <a:solidFill>
              <a:srgbClr val="BFCC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27"/>
            <p:cNvSpPr/>
            <p:nvPr/>
          </p:nvSpPr>
          <p:spPr>
            <a:xfrm>
              <a:off x="3236774" y="2752426"/>
              <a:ext cx="160261" cy="88618"/>
            </a:xfrm>
            <a:custGeom>
              <a:rect b="b" l="l" r="r" t="t"/>
              <a:pathLst>
                <a:path extrusionOk="0" h="3383" w="6118">
                  <a:moveTo>
                    <a:pt x="2902" y="1"/>
                  </a:moveTo>
                  <a:cubicBezTo>
                    <a:pt x="2769" y="1"/>
                    <a:pt x="2631" y="6"/>
                    <a:pt x="2489" y="16"/>
                  </a:cubicBezTo>
                  <a:cubicBezTo>
                    <a:pt x="714" y="150"/>
                    <a:pt x="25" y="2210"/>
                    <a:pt x="1" y="2275"/>
                  </a:cubicBezTo>
                  <a:cubicBezTo>
                    <a:pt x="28" y="2261"/>
                    <a:pt x="52" y="2251"/>
                    <a:pt x="83" y="2244"/>
                  </a:cubicBezTo>
                  <a:cubicBezTo>
                    <a:pt x="107" y="2239"/>
                    <a:pt x="132" y="2236"/>
                    <a:pt x="159" y="2236"/>
                  </a:cubicBezTo>
                  <a:cubicBezTo>
                    <a:pt x="721" y="2236"/>
                    <a:pt x="1851" y="3382"/>
                    <a:pt x="3176" y="3382"/>
                  </a:cubicBezTo>
                  <a:cubicBezTo>
                    <a:pt x="3435" y="3382"/>
                    <a:pt x="3702" y="3339"/>
                    <a:pt x="3972" y="3234"/>
                  </a:cubicBezTo>
                  <a:cubicBezTo>
                    <a:pt x="5775" y="2539"/>
                    <a:pt x="6118" y="154"/>
                    <a:pt x="6118" y="154"/>
                  </a:cubicBezTo>
                  <a:lnTo>
                    <a:pt x="6118" y="154"/>
                  </a:lnTo>
                  <a:cubicBezTo>
                    <a:pt x="5902" y="294"/>
                    <a:pt x="5678" y="344"/>
                    <a:pt x="5433" y="344"/>
                  </a:cubicBezTo>
                  <a:cubicBezTo>
                    <a:pt x="4796" y="344"/>
                    <a:pt x="4019" y="1"/>
                    <a:pt x="2902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27"/>
            <p:cNvSpPr/>
            <p:nvPr/>
          </p:nvSpPr>
          <p:spPr>
            <a:xfrm>
              <a:off x="3236879" y="2752426"/>
              <a:ext cx="160156" cy="59594"/>
            </a:xfrm>
            <a:custGeom>
              <a:rect b="b" l="l" r="r" t="t"/>
              <a:pathLst>
                <a:path extrusionOk="0" h="2275" w="6114">
                  <a:moveTo>
                    <a:pt x="2900" y="1"/>
                  </a:moveTo>
                  <a:cubicBezTo>
                    <a:pt x="2768" y="1"/>
                    <a:pt x="2630" y="6"/>
                    <a:pt x="2488" y="16"/>
                  </a:cubicBezTo>
                  <a:cubicBezTo>
                    <a:pt x="710" y="150"/>
                    <a:pt x="21" y="2210"/>
                    <a:pt x="0" y="2275"/>
                  </a:cubicBezTo>
                  <a:lnTo>
                    <a:pt x="79" y="2244"/>
                  </a:lnTo>
                  <a:cubicBezTo>
                    <a:pt x="459" y="2097"/>
                    <a:pt x="2125" y="1487"/>
                    <a:pt x="3478" y="1487"/>
                  </a:cubicBezTo>
                  <a:cubicBezTo>
                    <a:pt x="5020" y="1487"/>
                    <a:pt x="6113" y="154"/>
                    <a:pt x="6114" y="154"/>
                  </a:cubicBezTo>
                  <a:lnTo>
                    <a:pt x="6114" y="154"/>
                  </a:lnTo>
                  <a:cubicBezTo>
                    <a:pt x="5898" y="294"/>
                    <a:pt x="5674" y="344"/>
                    <a:pt x="5429" y="344"/>
                  </a:cubicBezTo>
                  <a:cubicBezTo>
                    <a:pt x="4792" y="344"/>
                    <a:pt x="4016" y="1"/>
                    <a:pt x="2900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27"/>
            <p:cNvSpPr/>
            <p:nvPr/>
          </p:nvSpPr>
          <p:spPr>
            <a:xfrm>
              <a:off x="3302314" y="2908706"/>
              <a:ext cx="45186" cy="64335"/>
            </a:xfrm>
            <a:custGeom>
              <a:rect b="b" l="l" r="r" t="t"/>
              <a:pathLst>
                <a:path extrusionOk="0" h="2456" w="1725">
                  <a:moveTo>
                    <a:pt x="794" y="0"/>
                  </a:moveTo>
                  <a:cubicBezTo>
                    <a:pt x="776" y="0"/>
                    <a:pt x="758" y="1"/>
                    <a:pt x="741" y="3"/>
                  </a:cubicBezTo>
                  <a:cubicBezTo>
                    <a:pt x="302" y="44"/>
                    <a:pt x="0" y="630"/>
                    <a:pt x="69" y="1308"/>
                  </a:cubicBezTo>
                  <a:cubicBezTo>
                    <a:pt x="131" y="1956"/>
                    <a:pt x="512" y="2456"/>
                    <a:pt x="931" y="2456"/>
                  </a:cubicBezTo>
                  <a:cubicBezTo>
                    <a:pt x="948" y="2456"/>
                    <a:pt x="966" y="2455"/>
                    <a:pt x="984" y="2453"/>
                  </a:cubicBezTo>
                  <a:cubicBezTo>
                    <a:pt x="1422" y="2412"/>
                    <a:pt x="1724" y="1826"/>
                    <a:pt x="1655" y="1151"/>
                  </a:cubicBezTo>
                  <a:cubicBezTo>
                    <a:pt x="1590" y="500"/>
                    <a:pt x="1212" y="0"/>
                    <a:pt x="794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27"/>
            <p:cNvSpPr/>
            <p:nvPr/>
          </p:nvSpPr>
          <p:spPr>
            <a:xfrm>
              <a:off x="3050527" y="2846283"/>
              <a:ext cx="332860" cy="293567"/>
            </a:xfrm>
            <a:custGeom>
              <a:rect b="b" l="l" r="r" t="t"/>
              <a:pathLst>
                <a:path extrusionOk="0" h="11207" w="12707">
                  <a:moveTo>
                    <a:pt x="3855" y="0"/>
                  </a:moveTo>
                  <a:cubicBezTo>
                    <a:pt x="3565" y="0"/>
                    <a:pt x="3298" y="32"/>
                    <a:pt x="3053" y="97"/>
                  </a:cubicBezTo>
                  <a:cubicBezTo>
                    <a:pt x="2255" y="302"/>
                    <a:pt x="1511" y="823"/>
                    <a:pt x="960" y="1560"/>
                  </a:cubicBezTo>
                  <a:cubicBezTo>
                    <a:pt x="333" y="2400"/>
                    <a:pt x="0" y="3472"/>
                    <a:pt x="0" y="4658"/>
                  </a:cubicBezTo>
                  <a:cubicBezTo>
                    <a:pt x="0" y="5891"/>
                    <a:pt x="555" y="7505"/>
                    <a:pt x="1446" y="8869"/>
                  </a:cubicBezTo>
                  <a:cubicBezTo>
                    <a:pt x="2416" y="10353"/>
                    <a:pt x="3550" y="11206"/>
                    <a:pt x="4558" y="11206"/>
                  </a:cubicBezTo>
                  <a:cubicBezTo>
                    <a:pt x="4955" y="11206"/>
                    <a:pt x="5349" y="11148"/>
                    <a:pt x="5733" y="11035"/>
                  </a:cubicBezTo>
                  <a:cubicBezTo>
                    <a:pt x="5935" y="10973"/>
                    <a:pt x="6144" y="10943"/>
                    <a:pt x="6353" y="10943"/>
                  </a:cubicBezTo>
                  <a:cubicBezTo>
                    <a:pt x="6562" y="10943"/>
                    <a:pt x="6772" y="10973"/>
                    <a:pt x="6974" y="11035"/>
                  </a:cubicBezTo>
                  <a:cubicBezTo>
                    <a:pt x="7358" y="11148"/>
                    <a:pt x="7752" y="11206"/>
                    <a:pt x="8153" y="11206"/>
                  </a:cubicBezTo>
                  <a:cubicBezTo>
                    <a:pt x="9157" y="11206"/>
                    <a:pt x="10291" y="10353"/>
                    <a:pt x="11261" y="8869"/>
                  </a:cubicBezTo>
                  <a:cubicBezTo>
                    <a:pt x="12155" y="7505"/>
                    <a:pt x="12707" y="5891"/>
                    <a:pt x="12707" y="4658"/>
                  </a:cubicBezTo>
                  <a:cubicBezTo>
                    <a:pt x="12707" y="3774"/>
                    <a:pt x="12529" y="2965"/>
                    <a:pt x="12172" y="2252"/>
                  </a:cubicBezTo>
                  <a:cubicBezTo>
                    <a:pt x="12127" y="2161"/>
                    <a:pt x="12037" y="2110"/>
                    <a:pt x="11944" y="2110"/>
                  </a:cubicBezTo>
                  <a:cubicBezTo>
                    <a:pt x="11905" y="2110"/>
                    <a:pt x="11864" y="2120"/>
                    <a:pt x="11826" y="2139"/>
                  </a:cubicBezTo>
                  <a:cubicBezTo>
                    <a:pt x="11699" y="2201"/>
                    <a:pt x="11648" y="2355"/>
                    <a:pt x="11710" y="2482"/>
                  </a:cubicBezTo>
                  <a:cubicBezTo>
                    <a:pt x="12028" y="3123"/>
                    <a:pt x="12193" y="3856"/>
                    <a:pt x="12193" y="4658"/>
                  </a:cubicBezTo>
                  <a:cubicBezTo>
                    <a:pt x="12193" y="5795"/>
                    <a:pt x="11668" y="7303"/>
                    <a:pt x="10829" y="8588"/>
                  </a:cubicBezTo>
                  <a:cubicBezTo>
                    <a:pt x="9965" y="9908"/>
                    <a:pt x="8965" y="10692"/>
                    <a:pt x="8149" y="10692"/>
                  </a:cubicBezTo>
                  <a:cubicBezTo>
                    <a:pt x="7800" y="10692"/>
                    <a:pt x="7453" y="10641"/>
                    <a:pt x="7121" y="10542"/>
                  </a:cubicBezTo>
                  <a:cubicBezTo>
                    <a:pt x="6871" y="10466"/>
                    <a:pt x="6611" y="10429"/>
                    <a:pt x="6352" y="10429"/>
                  </a:cubicBezTo>
                  <a:cubicBezTo>
                    <a:pt x="6092" y="10429"/>
                    <a:pt x="5833" y="10466"/>
                    <a:pt x="5582" y="10542"/>
                  </a:cubicBezTo>
                  <a:cubicBezTo>
                    <a:pt x="5250" y="10641"/>
                    <a:pt x="4904" y="10692"/>
                    <a:pt x="4554" y="10692"/>
                  </a:cubicBezTo>
                  <a:cubicBezTo>
                    <a:pt x="3739" y="10692"/>
                    <a:pt x="2735" y="9908"/>
                    <a:pt x="1875" y="8588"/>
                  </a:cubicBezTo>
                  <a:cubicBezTo>
                    <a:pt x="1035" y="7303"/>
                    <a:pt x="511" y="5795"/>
                    <a:pt x="511" y="4658"/>
                  </a:cubicBezTo>
                  <a:cubicBezTo>
                    <a:pt x="511" y="3585"/>
                    <a:pt x="809" y="2619"/>
                    <a:pt x="1371" y="1865"/>
                  </a:cubicBezTo>
                  <a:cubicBezTo>
                    <a:pt x="1844" y="1234"/>
                    <a:pt x="2505" y="768"/>
                    <a:pt x="3180" y="594"/>
                  </a:cubicBezTo>
                  <a:cubicBezTo>
                    <a:pt x="3382" y="542"/>
                    <a:pt x="3608" y="516"/>
                    <a:pt x="3856" y="516"/>
                  </a:cubicBezTo>
                  <a:cubicBezTo>
                    <a:pt x="4231" y="516"/>
                    <a:pt x="4653" y="575"/>
                    <a:pt x="5110" y="693"/>
                  </a:cubicBezTo>
                  <a:cubicBezTo>
                    <a:pt x="5192" y="717"/>
                    <a:pt x="5274" y="738"/>
                    <a:pt x="5360" y="751"/>
                  </a:cubicBezTo>
                  <a:cubicBezTo>
                    <a:pt x="5375" y="754"/>
                    <a:pt x="5390" y="755"/>
                    <a:pt x="5404" y="755"/>
                  </a:cubicBezTo>
                  <a:cubicBezTo>
                    <a:pt x="5524" y="755"/>
                    <a:pt x="5630" y="671"/>
                    <a:pt x="5654" y="552"/>
                  </a:cubicBezTo>
                  <a:cubicBezTo>
                    <a:pt x="5682" y="415"/>
                    <a:pt x="5596" y="282"/>
                    <a:pt x="5462" y="251"/>
                  </a:cubicBezTo>
                  <a:cubicBezTo>
                    <a:pt x="5387" y="234"/>
                    <a:pt x="5312" y="217"/>
                    <a:pt x="5236" y="196"/>
                  </a:cubicBezTo>
                  <a:cubicBezTo>
                    <a:pt x="4734" y="67"/>
                    <a:pt x="4272" y="0"/>
                    <a:pt x="385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27"/>
            <p:cNvSpPr/>
            <p:nvPr/>
          </p:nvSpPr>
          <p:spPr>
            <a:xfrm>
              <a:off x="3224855" y="2846335"/>
              <a:ext cx="132966" cy="48356"/>
            </a:xfrm>
            <a:custGeom>
              <a:rect b="b" l="l" r="r" t="t"/>
              <a:pathLst>
                <a:path extrusionOk="0" h="1846" w="5076">
                  <a:moveTo>
                    <a:pt x="2195" y="0"/>
                  </a:moveTo>
                  <a:cubicBezTo>
                    <a:pt x="1777" y="0"/>
                    <a:pt x="1314" y="66"/>
                    <a:pt x="812" y="198"/>
                  </a:cubicBezTo>
                  <a:cubicBezTo>
                    <a:pt x="627" y="246"/>
                    <a:pt x="439" y="280"/>
                    <a:pt x="250" y="304"/>
                  </a:cubicBezTo>
                  <a:cubicBezTo>
                    <a:pt x="103" y="317"/>
                    <a:pt x="0" y="448"/>
                    <a:pt x="17" y="592"/>
                  </a:cubicBezTo>
                  <a:cubicBezTo>
                    <a:pt x="33" y="721"/>
                    <a:pt x="143" y="818"/>
                    <a:pt x="270" y="818"/>
                  </a:cubicBezTo>
                  <a:cubicBezTo>
                    <a:pt x="284" y="818"/>
                    <a:pt x="298" y="817"/>
                    <a:pt x="312" y="814"/>
                  </a:cubicBezTo>
                  <a:cubicBezTo>
                    <a:pt x="524" y="787"/>
                    <a:pt x="733" y="749"/>
                    <a:pt x="942" y="694"/>
                  </a:cubicBezTo>
                  <a:cubicBezTo>
                    <a:pt x="1398" y="576"/>
                    <a:pt x="1821" y="516"/>
                    <a:pt x="2197" y="516"/>
                  </a:cubicBezTo>
                  <a:cubicBezTo>
                    <a:pt x="2443" y="516"/>
                    <a:pt x="2669" y="542"/>
                    <a:pt x="2868" y="595"/>
                  </a:cubicBezTo>
                  <a:cubicBezTo>
                    <a:pt x="3506" y="760"/>
                    <a:pt x="4112" y="1164"/>
                    <a:pt x="4582" y="1740"/>
                  </a:cubicBezTo>
                  <a:cubicBezTo>
                    <a:pt x="4631" y="1809"/>
                    <a:pt x="4709" y="1845"/>
                    <a:pt x="4787" y="1845"/>
                  </a:cubicBezTo>
                  <a:cubicBezTo>
                    <a:pt x="4844" y="1845"/>
                    <a:pt x="4901" y="1826"/>
                    <a:pt x="4948" y="1788"/>
                  </a:cubicBezTo>
                  <a:cubicBezTo>
                    <a:pt x="5065" y="1695"/>
                    <a:pt x="5075" y="1527"/>
                    <a:pt x="4979" y="1417"/>
                  </a:cubicBezTo>
                  <a:cubicBezTo>
                    <a:pt x="4441" y="756"/>
                    <a:pt x="3739" y="287"/>
                    <a:pt x="2998" y="95"/>
                  </a:cubicBezTo>
                  <a:cubicBezTo>
                    <a:pt x="2753" y="32"/>
                    <a:pt x="2485" y="0"/>
                    <a:pt x="219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27"/>
            <p:cNvSpPr/>
            <p:nvPr/>
          </p:nvSpPr>
          <p:spPr>
            <a:xfrm>
              <a:off x="3176630" y="2745694"/>
              <a:ext cx="227399" cy="153843"/>
            </a:xfrm>
            <a:custGeom>
              <a:rect b="b" l="l" r="r" t="t"/>
              <a:pathLst>
                <a:path extrusionOk="0" h="5873" w="8681">
                  <a:moveTo>
                    <a:pt x="5211" y="0"/>
                  </a:moveTo>
                  <a:cubicBezTo>
                    <a:pt x="5062" y="0"/>
                    <a:pt x="4913" y="6"/>
                    <a:pt x="4764" y="16"/>
                  </a:cubicBezTo>
                  <a:cubicBezTo>
                    <a:pt x="3952" y="78"/>
                    <a:pt x="3222" y="524"/>
                    <a:pt x="2657" y="1302"/>
                  </a:cubicBezTo>
                  <a:cubicBezTo>
                    <a:pt x="2410" y="1644"/>
                    <a:pt x="2211" y="2018"/>
                    <a:pt x="2064" y="2415"/>
                  </a:cubicBezTo>
                  <a:lnTo>
                    <a:pt x="1389" y="3443"/>
                  </a:lnTo>
                  <a:cubicBezTo>
                    <a:pt x="1282" y="3111"/>
                    <a:pt x="1149" y="2789"/>
                    <a:pt x="995" y="2480"/>
                  </a:cubicBezTo>
                  <a:cubicBezTo>
                    <a:pt x="940" y="2388"/>
                    <a:pt x="859" y="2350"/>
                    <a:pt x="778" y="2350"/>
                  </a:cubicBezTo>
                  <a:cubicBezTo>
                    <a:pt x="609" y="2350"/>
                    <a:pt x="444" y="2519"/>
                    <a:pt x="539" y="2720"/>
                  </a:cubicBezTo>
                  <a:cubicBezTo>
                    <a:pt x="936" y="3543"/>
                    <a:pt x="1180" y="4434"/>
                    <a:pt x="1258" y="5345"/>
                  </a:cubicBezTo>
                  <a:cubicBezTo>
                    <a:pt x="1080" y="5328"/>
                    <a:pt x="906" y="5283"/>
                    <a:pt x="741" y="5215"/>
                  </a:cubicBezTo>
                  <a:cubicBezTo>
                    <a:pt x="570" y="5136"/>
                    <a:pt x="515" y="5057"/>
                    <a:pt x="515" y="5040"/>
                  </a:cubicBezTo>
                  <a:cubicBezTo>
                    <a:pt x="515" y="4896"/>
                    <a:pt x="402" y="4783"/>
                    <a:pt x="258" y="4783"/>
                  </a:cubicBezTo>
                  <a:cubicBezTo>
                    <a:pt x="117" y="4783"/>
                    <a:pt x="1" y="4896"/>
                    <a:pt x="1" y="5040"/>
                  </a:cubicBezTo>
                  <a:cubicBezTo>
                    <a:pt x="1" y="5191"/>
                    <a:pt x="69" y="5475"/>
                    <a:pt x="529" y="5681"/>
                  </a:cubicBezTo>
                  <a:cubicBezTo>
                    <a:pt x="799" y="5804"/>
                    <a:pt x="1159" y="5873"/>
                    <a:pt x="1536" y="5873"/>
                  </a:cubicBezTo>
                  <a:cubicBezTo>
                    <a:pt x="1913" y="5873"/>
                    <a:pt x="2269" y="5804"/>
                    <a:pt x="2544" y="5681"/>
                  </a:cubicBezTo>
                  <a:cubicBezTo>
                    <a:pt x="3003" y="5475"/>
                    <a:pt x="3068" y="5191"/>
                    <a:pt x="3068" y="5040"/>
                  </a:cubicBezTo>
                  <a:cubicBezTo>
                    <a:pt x="3068" y="4896"/>
                    <a:pt x="2955" y="4783"/>
                    <a:pt x="2811" y="4783"/>
                  </a:cubicBezTo>
                  <a:cubicBezTo>
                    <a:pt x="2670" y="4783"/>
                    <a:pt x="2554" y="4896"/>
                    <a:pt x="2554" y="5040"/>
                  </a:cubicBezTo>
                  <a:cubicBezTo>
                    <a:pt x="2554" y="5057"/>
                    <a:pt x="2502" y="5136"/>
                    <a:pt x="2331" y="5215"/>
                  </a:cubicBezTo>
                  <a:cubicBezTo>
                    <a:pt x="2153" y="5290"/>
                    <a:pt x="1964" y="5335"/>
                    <a:pt x="1772" y="5349"/>
                  </a:cubicBezTo>
                  <a:cubicBezTo>
                    <a:pt x="1742" y="4927"/>
                    <a:pt x="1673" y="4506"/>
                    <a:pt x="1574" y="4094"/>
                  </a:cubicBezTo>
                  <a:lnTo>
                    <a:pt x="2461" y="2748"/>
                  </a:lnTo>
                  <a:cubicBezTo>
                    <a:pt x="2520" y="2754"/>
                    <a:pt x="2581" y="2768"/>
                    <a:pt x="2636" y="2796"/>
                  </a:cubicBezTo>
                  <a:cubicBezTo>
                    <a:pt x="2842" y="2885"/>
                    <a:pt x="3040" y="2991"/>
                    <a:pt x="3232" y="3107"/>
                  </a:cubicBezTo>
                  <a:cubicBezTo>
                    <a:pt x="3832" y="3454"/>
                    <a:pt x="4603" y="3896"/>
                    <a:pt x="5467" y="3896"/>
                  </a:cubicBezTo>
                  <a:cubicBezTo>
                    <a:pt x="5772" y="3896"/>
                    <a:pt x="6077" y="3841"/>
                    <a:pt x="6361" y="3728"/>
                  </a:cubicBezTo>
                  <a:cubicBezTo>
                    <a:pt x="8280" y="2988"/>
                    <a:pt x="8653" y="548"/>
                    <a:pt x="8667" y="445"/>
                  </a:cubicBezTo>
                  <a:cubicBezTo>
                    <a:pt x="8681" y="345"/>
                    <a:pt x="8636" y="249"/>
                    <a:pt x="8554" y="195"/>
                  </a:cubicBezTo>
                  <a:cubicBezTo>
                    <a:pt x="8511" y="167"/>
                    <a:pt x="8462" y="154"/>
                    <a:pt x="8414" y="154"/>
                  </a:cubicBezTo>
                  <a:cubicBezTo>
                    <a:pt x="8366" y="154"/>
                    <a:pt x="8318" y="167"/>
                    <a:pt x="8277" y="195"/>
                  </a:cubicBezTo>
                  <a:cubicBezTo>
                    <a:pt x="8108" y="302"/>
                    <a:pt x="7930" y="343"/>
                    <a:pt x="7728" y="343"/>
                  </a:cubicBezTo>
                  <a:cubicBezTo>
                    <a:pt x="7485" y="343"/>
                    <a:pt x="7206" y="285"/>
                    <a:pt x="6865" y="212"/>
                  </a:cubicBezTo>
                  <a:lnTo>
                    <a:pt x="6700" y="178"/>
                  </a:lnTo>
                  <a:cubicBezTo>
                    <a:pt x="6683" y="175"/>
                    <a:pt x="6666" y="173"/>
                    <a:pt x="6649" y="173"/>
                  </a:cubicBezTo>
                  <a:cubicBezTo>
                    <a:pt x="6365" y="173"/>
                    <a:pt x="6293" y="603"/>
                    <a:pt x="6594" y="681"/>
                  </a:cubicBezTo>
                  <a:lnTo>
                    <a:pt x="6758" y="716"/>
                  </a:lnTo>
                  <a:cubicBezTo>
                    <a:pt x="7104" y="788"/>
                    <a:pt x="7425" y="855"/>
                    <a:pt x="7729" y="855"/>
                  </a:cubicBezTo>
                  <a:cubicBezTo>
                    <a:pt x="7840" y="855"/>
                    <a:pt x="7950" y="846"/>
                    <a:pt x="8057" y="825"/>
                  </a:cubicBezTo>
                  <a:lnTo>
                    <a:pt x="8057" y="825"/>
                  </a:lnTo>
                  <a:cubicBezTo>
                    <a:pt x="7865" y="1517"/>
                    <a:pt x="7358" y="2796"/>
                    <a:pt x="6176" y="3251"/>
                  </a:cubicBezTo>
                  <a:cubicBezTo>
                    <a:pt x="5936" y="3344"/>
                    <a:pt x="5700" y="3383"/>
                    <a:pt x="5469" y="3383"/>
                  </a:cubicBezTo>
                  <a:cubicBezTo>
                    <a:pt x="4739" y="3383"/>
                    <a:pt x="4062" y="2993"/>
                    <a:pt x="3489" y="2665"/>
                  </a:cubicBezTo>
                  <a:cubicBezTo>
                    <a:pt x="3188" y="2491"/>
                    <a:pt x="2920" y="2336"/>
                    <a:pt x="2684" y="2271"/>
                  </a:cubicBezTo>
                  <a:cubicBezTo>
                    <a:pt x="2951" y="1702"/>
                    <a:pt x="3613" y="620"/>
                    <a:pt x="4805" y="527"/>
                  </a:cubicBezTo>
                  <a:cubicBezTo>
                    <a:pt x="4937" y="518"/>
                    <a:pt x="5069" y="513"/>
                    <a:pt x="5200" y="513"/>
                  </a:cubicBezTo>
                  <a:cubicBezTo>
                    <a:pt x="5421" y="513"/>
                    <a:pt x="5642" y="527"/>
                    <a:pt x="5861" y="554"/>
                  </a:cubicBezTo>
                  <a:cubicBezTo>
                    <a:pt x="5875" y="557"/>
                    <a:pt x="5889" y="558"/>
                    <a:pt x="5904" y="558"/>
                  </a:cubicBezTo>
                  <a:cubicBezTo>
                    <a:pt x="6031" y="558"/>
                    <a:pt x="6143" y="464"/>
                    <a:pt x="6159" y="332"/>
                  </a:cubicBezTo>
                  <a:cubicBezTo>
                    <a:pt x="6176" y="188"/>
                    <a:pt x="6066" y="54"/>
                    <a:pt x="5922" y="44"/>
                  </a:cubicBezTo>
                  <a:cubicBezTo>
                    <a:pt x="5686" y="14"/>
                    <a:pt x="5449" y="0"/>
                    <a:pt x="521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61" name="Google Shape;3461;p27"/>
          <p:cNvGrpSpPr/>
          <p:nvPr/>
        </p:nvGrpSpPr>
        <p:grpSpPr>
          <a:xfrm>
            <a:off x="3593785" y="2734692"/>
            <a:ext cx="357274" cy="375453"/>
            <a:chOff x="3593785" y="2734692"/>
            <a:chExt cx="357274" cy="375453"/>
          </a:xfrm>
        </p:grpSpPr>
        <p:sp>
          <p:nvSpPr>
            <p:cNvPr id="3462" name="Google Shape;3462;p27"/>
            <p:cNvSpPr/>
            <p:nvPr/>
          </p:nvSpPr>
          <p:spPr>
            <a:xfrm>
              <a:off x="3594283" y="2741424"/>
              <a:ext cx="349598" cy="362067"/>
            </a:xfrm>
            <a:custGeom>
              <a:rect b="b" l="l" r="r" t="t"/>
              <a:pathLst>
                <a:path extrusionOk="0" h="13822" w="13346">
                  <a:moveTo>
                    <a:pt x="12669" y="1"/>
                  </a:moveTo>
                  <a:cubicBezTo>
                    <a:pt x="12629" y="1"/>
                    <a:pt x="12588" y="4"/>
                    <a:pt x="12547" y="12"/>
                  </a:cubicBezTo>
                  <a:lnTo>
                    <a:pt x="4278" y="1471"/>
                  </a:lnTo>
                  <a:cubicBezTo>
                    <a:pt x="3953" y="1530"/>
                    <a:pt x="3716" y="1811"/>
                    <a:pt x="3713" y="2140"/>
                  </a:cubicBezTo>
                  <a:lnTo>
                    <a:pt x="3713" y="9302"/>
                  </a:lnTo>
                  <a:cubicBezTo>
                    <a:pt x="3371" y="9133"/>
                    <a:pt x="3013" y="9054"/>
                    <a:pt x="2662" y="9054"/>
                  </a:cubicBezTo>
                  <a:cubicBezTo>
                    <a:pt x="1594" y="9054"/>
                    <a:pt x="593" y="9782"/>
                    <a:pt x="338" y="10912"/>
                  </a:cubicBezTo>
                  <a:cubicBezTo>
                    <a:pt x="1" y="12406"/>
                    <a:pt x="1137" y="13822"/>
                    <a:pt x="2662" y="13822"/>
                  </a:cubicBezTo>
                  <a:cubicBezTo>
                    <a:pt x="2673" y="13822"/>
                    <a:pt x="2684" y="13822"/>
                    <a:pt x="2695" y="13822"/>
                  </a:cubicBezTo>
                  <a:cubicBezTo>
                    <a:pt x="4001" y="13801"/>
                    <a:pt x="5043" y="12715"/>
                    <a:pt x="5043" y="11406"/>
                  </a:cubicBezTo>
                  <a:lnTo>
                    <a:pt x="5043" y="3445"/>
                  </a:lnTo>
                  <a:lnTo>
                    <a:pt x="12016" y="2215"/>
                  </a:lnTo>
                  <a:lnTo>
                    <a:pt x="12016" y="7602"/>
                  </a:lnTo>
                  <a:cubicBezTo>
                    <a:pt x="11674" y="7432"/>
                    <a:pt x="11314" y="7353"/>
                    <a:pt x="10962" y="7353"/>
                  </a:cubicBezTo>
                  <a:cubicBezTo>
                    <a:pt x="9894" y="7353"/>
                    <a:pt x="8892" y="8081"/>
                    <a:pt x="8637" y="9212"/>
                  </a:cubicBezTo>
                  <a:cubicBezTo>
                    <a:pt x="8301" y="10704"/>
                    <a:pt x="9437" y="12119"/>
                    <a:pt x="10960" y="12119"/>
                  </a:cubicBezTo>
                  <a:cubicBezTo>
                    <a:pt x="10973" y="12119"/>
                    <a:pt x="10985" y="12119"/>
                    <a:pt x="10998" y="12118"/>
                  </a:cubicBezTo>
                  <a:cubicBezTo>
                    <a:pt x="12307" y="12101"/>
                    <a:pt x="13346" y="11012"/>
                    <a:pt x="13346" y="9706"/>
                  </a:cubicBezTo>
                  <a:lnTo>
                    <a:pt x="13346" y="683"/>
                  </a:lnTo>
                  <a:cubicBezTo>
                    <a:pt x="13346" y="300"/>
                    <a:pt x="13036" y="1"/>
                    <a:pt x="12669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27"/>
            <p:cNvSpPr/>
            <p:nvPr/>
          </p:nvSpPr>
          <p:spPr>
            <a:xfrm>
              <a:off x="3653746" y="2831666"/>
              <a:ext cx="72639" cy="271826"/>
            </a:xfrm>
            <a:custGeom>
              <a:rect b="b" l="l" r="r" t="t"/>
              <a:pathLst>
                <a:path extrusionOk="0" h="10377" w="2773">
                  <a:moveTo>
                    <a:pt x="2773" y="0"/>
                  </a:moveTo>
                  <a:lnTo>
                    <a:pt x="2474" y="89"/>
                  </a:lnTo>
                  <a:cubicBezTo>
                    <a:pt x="2187" y="175"/>
                    <a:pt x="1988" y="442"/>
                    <a:pt x="1988" y="740"/>
                  </a:cubicBezTo>
                  <a:lnTo>
                    <a:pt x="1988" y="7961"/>
                  </a:lnTo>
                  <a:cubicBezTo>
                    <a:pt x="1988" y="9146"/>
                    <a:pt x="1131" y="10154"/>
                    <a:pt x="0" y="10342"/>
                  </a:cubicBezTo>
                  <a:cubicBezTo>
                    <a:pt x="141" y="10366"/>
                    <a:pt x="281" y="10377"/>
                    <a:pt x="425" y="10377"/>
                  </a:cubicBezTo>
                  <a:cubicBezTo>
                    <a:pt x="1731" y="10359"/>
                    <a:pt x="2773" y="9270"/>
                    <a:pt x="2773" y="7964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27"/>
            <p:cNvSpPr/>
            <p:nvPr/>
          </p:nvSpPr>
          <p:spPr>
            <a:xfrm>
              <a:off x="3871243" y="2740534"/>
              <a:ext cx="72639" cy="317536"/>
            </a:xfrm>
            <a:custGeom>
              <a:rect b="b" l="l" r="r" t="t"/>
              <a:pathLst>
                <a:path extrusionOk="0" h="12122" w="2773">
                  <a:moveTo>
                    <a:pt x="2095" y="0"/>
                  </a:moveTo>
                  <a:cubicBezTo>
                    <a:pt x="2056" y="0"/>
                    <a:pt x="2015" y="4"/>
                    <a:pt x="1974" y="11"/>
                  </a:cubicBezTo>
                  <a:lnTo>
                    <a:pt x="1618" y="73"/>
                  </a:lnTo>
                  <a:cubicBezTo>
                    <a:pt x="1844" y="189"/>
                    <a:pt x="1988" y="423"/>
                    <a:pt x="1988" y="680"/>
                  </a:cubicBezTo>
                  <a:lnTo>
                    <a:pt x="1988" y="9706"/>
                  </a:lnTo>
                  <a:cubicBezTo>
                    <a:pt x="1988" y="10891"/>
                    <a:pt x="1131" y="11895"/>
                    <a:pt x="0" y="12087"/>
                  </a:cubicBezTo>
                  <a:cubicBezTo>
                    <a:pt x="141" y="12111"/>
                    <a:pt x="281" y="12122"/>
                    <a:pt x="425" y="12122"/>
                  </a:cubicBezTo>
                  <a:cubicBezTo>
                    <a:pt x="1731" y="12101"/>
                    <a:pt x="2773" y="11015"/>
                    <a:pt x="2773" y="9706"/>
                  </a:cubicBezTo>
                  <a:lnTo>
                    <a:pt x="2773" y="680"/>
                  </a:lnTo>
                  <a:cubicBezTo>
                    <a:pt x="2773" y="300"/>
                    <a:pt x="2461" y="0"/>
                    <a:pt x="2095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27"/>
            <p:cNvSpPr/>
            <p:nvPr/>
          </p:nvSpPr>
          <p:spPr>
            <a:xfrm>
              <a:off x="3593785" y="2734692"/>
              <a:ext cx="357274" cy="375453"/>
            </a:xfrm>
            <a:custGeom>
              <a:rect b="b" l="l" r="r" t="t"/>
              <a:pathLst>
                <a:path extrusionOk="0" h="14333" w="13639">
                  <a:moveTo>
                    <a:pt x="12683" y="1"/>
                  </a:moveTo>
                  <a:cubicBezTo>
                    <a:pt x="12629" y="1"/>
                    <a:pt x="12575" y="5"/>
                    <a:pt x="12522" y="15"/>
                  </a:cubicBezTo>
                  <a:lnTo>
                    <a:pt x="4249" y="1478"/>
                  </a:lnTo>
                  <a:cubicBezTo>
                    <a:pt x="3804" y="1557"/>
                    <a:pt x="3478" y="1944"/>
                    <a:pt x="3478" y="2397"/>
                  </a:cubicBezTo>
                  <a:lnTo>
                    <a:pt x="3478" y="9182"/>
                  </a:lnTo>
                  <a:cubicBezTo>
                    <a:pt x="3216" y="9102"/>
                    <a:pt x="2945" y="9058"/>
                    <a:pt x="2673" y="9058"/>
                  </a:cubicBezTo>
                  <a:cubicBezTo>
                    <a:pt x="2654" y="9058"/>
                    <a:pt x="2634" y="9058"/>
                    <a:pt x="2615" y="9058"/>
                  </a:cubicBezTo>
                  <a:cubicBezTo>
                    <a:pt x="1162" y="9082"/>
                    <a:pt x="0" y="10275"/>
                    <a:pt x="17" y="11728"/>
                  </a:cubicBezTo>
                  <a:cubicBezTo>
                    <a:pt x="38" y="13172"/>
                    <a:pt x="1213" y="14332"/>
                    <a:pt x="2655" y="14332"/>
                  </a:cubicBezTo>
                  <a:cubicBezTo>
                    <a:pt x="2663" y="14332"/>
                    <a:pt x="2671" y="14332"/>
                    <a:pt x="2680" y="14332"/>
                  </a:cubicBezTo>
                  <a:lnTo>
                    <a:pt x="2718" y="14332"/>
                  </a:lnTo>
                  <a:cubicBezTo>
                    <a:pt x="4150" y="14315"/>
                    <a:pt x="5315" y="13116"/>
                    <a:pt x="5315" y="11666"/>
                  </a:cubicBezTo>
                  <a:lnTo>
                    <a:pt x="5315" y="6307"/>
                  </a:lnTo>
                  <a:cubicBezTo>
                    <a:pt x="5332" y="6152"/>
                    <a:pt x="5216" y="6019"/>
                    <a:pt x="5062" y="6019"/>
                  </a:cubicBezTo>
                  <a:cubicBezTo>
                    <a:pt x="4907" y="6019"/>
                    <a:pt x="4787" y="6152"/>
                    <a:pt x="4805" y="6307"/>
                  </a:cubicBezTo>
                  <a:lnTo>
                    <a:pt x="4805" y="11663"/>
                  </a:lnTo>
                  <a:cubicBezTo>
                    <a:pt x="4805" y="12838"/>
                    <a:pt x="3862" y="13804"/>
                    <a:pt x="2711" y="13822"/>
                  </a:cubicBezTo>
                  <a:lnTo>
                    <a:pt x="2680" y="13822"/>
                  </a:lnTo>
                  <a:cubicBezTo>
                    <a:pt x="1487" y="13822"/>
                    <a:pt x="531" y="12848"/>
                    <a:pt x="552" y="11656"/>
                  </a:cubicBezTo>
                  <a:cubicBezTo>
                    <a:pt x="572" y="10532"/>
                    <a:pt x="1501" y="9596"/>
                    <a:pt x="2625" y="9569"/>
                  </a:cubicBezTo>
                  <a:cubicBezTo>
                    <a:pt x="2646" y="9568"/>
                    <a:pt x="2667" y="9568"/>
                    <a:pt x="2687" y="9568"/>
                  </a:cubicBezTo>
                  <a:cubicBezTo>
                    <a:pt x="3012" y="9568"/>
                    <a:pt x="3329" y="9643"/>
                    <a:pt x="3619" y="9788"/>
                  </a:cubicBezTo>
                  <a:cubicBezTo>
                    <a:pt x="3656" y="9806"/>
                    <a:pt x="3694" y="9814"/>
                    <a:pt x="3731" y="9814"/>
                  </a:cubicBezTo>
                  <a:cubicBezTo>
                    <a:pt x="3866" y="9814"/>
                    <a:pt x="3986" y="9707"/>
                    <a:pt x="3989" y="9562"/>
                  </a:cubicBezTo>
                  <a:lnTo>
                    <a:pt x="3989" y="2397"/>
                  </a:lnTo>
                  <a:cubicBezTo>
                    <a:pt x="3989" y="2191"/>
                    <a:pt x="4136" y="2016"/>
                    <a:pt x="4342" y="1979"/>
                  </a:cubicBezTo>
                  <a:lnTo>
                    <a:pt x="12611" y="519"/>
                  </a:lnTo>
                  <a:cubicBezTo>
                    <a:pt x="12637" y="514"/>
                    <a:pt x="12662" y="512"/>
                    <a:pt x="12688" y="512"/>
                  </a:cubicBezTo>
                  <a:cubicBezTo>
                    <a:pt x="12916" y="512"/>
                    <a:pt x="13108" y="699"/>
                    <a:pt x="13108" y="937"/>
                  </a:cubicBezTo>
                  <a:lnTo>
                    <a:pt x="13108" y="3750"/>
                  </a:lnTo>
                  <a:cubicBezTo>
                    <a:pt x="13090" y="3901"/>
                    <a:pt x="13210" y="4035"/>
                    <a:pt x="13365" y="4035"/>
                  </a:cubicBezTo>
                  <a:cubicBezTo>
                    <a:pt x="13519" y="4035"/>
                    <a:pt x="13639" y="3901"/>
                    <a:pt x="13618" y="3750"/>
                  </a:cubicBezTo>
                  <a:lnTo>
                    <a:pt x="13618" y="940"/>
                  </a:lnTo>
                  <a:cubicBezTo>
                    <a:pt x="13622" y="663"/>
                    <a:pt x="13498" y="399"/>
                    <a:pt x="13286" y="221"/>
                  </a:cubicBezTo>
                  <a:cubicBezTo>
                    <a:pt x="13115" y="78"/>
                    <a:pt x="12901" y="1"/>
                    <a:pt x="1268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27"/>
            <p:cNvSpPr/>
            <p:nvPr/>
          </p:nvSpPr>
          <p:spPr>
            <a:xfrm>
              <a:off x="3719076" y="2792688"/>
              <a:ext cx="231459" cy="272926"/>
            </a:xfrm>
            <a:custGeom>
              <a:rect b="b" l="l" r="r" t="t"/>
              <a:pathLst>
                <a:path extrusionOk="0" h="10419" w="8836">
                  <a:moveTo>
                    <a:pt x="7252" y="0"/>
                  </a:moveTo>
                  <a:cubicBezTo>
                    <a:pt x="7237" y="0"/>
                    <a:pt x="7222" y="2"/>
                    <a:pt x="7207" y="4"/>
                  </a:cubicBezTo>
                  <a:lnTo>
                    <a:pt x="231" y="1238"/>
                  </a:lnTo>
                  <a:cubicBezTo>
                    <a:pt x="111" y="1259"/>
                    <a:pt x="22" y="1365"/>
                    <a:pt x="22" y="1488"/>
                  </a:cubicBezTo>
                  <a:lnTo>
                    <a:pt x="22" y="2900"/>
                  </a:lnTo>
                  <a:cubicBezTo>
                    <a:pt x="1" y="3054"/>
                    <a:pt x="121" y="3188"/>
                    <a:pt x="275" y="3188"/>
                  </a:cubicBezTo>
                  <a:cubicBezTo>
                    <a:pt x="429" y="3188"/>
                    <a:pt x="549" y="3054"/>
                    <a:pt x="532" y="2900"/>
                  </a:cubicBezTo>
                  <a:lnTo>
                    <a:pt x="532" y="1704"/>
                  </a:lnTo>
                  <a:lnTo>
                    <a:pt x="6998" y="560"/>
                  </a:lnTo>
                  <a:lnTo>
                    <a:pt x="6998" y="5268"/>
                  </a:lnTo>
                  <a:cubicBezTo>
                    <a:pt x="6738" y="5185"/>
                    <a:pt x="6468" y="5144"/>
                    <a:pt x="6195" y="5144"/>
                  </a:cubicBezTo>
                  <a:cubicBezTo>
                    <a:pt x="6174" y="5144"/>
                    <a:pt x="6153" y="5144"/>
                    <a:pt x="6131" y="5145"/>
                  </a:cubicBezTo>
                  <a:cubicBezTo>
                    <a:pt x="4679" y="5169"/>
                    <a:pt x="3520" y="6361"/>
                    <a:pt x="3537" y="7814"/>
                  </a:cubicBezTo>
                  <a:cubicBezTo>
                    <a:pt x="3554" y="9261"/>
                    <a:pt x="4733" y="10418"/>
                    <a:pt x="6177" y="10418"/>
                  </a:cubicBezTo>
                  <a:cubicBezTo>
                    <a:pt x="6184" y="10418"/>
                    <a:pt x="6190" y="10418"/>
                    <a:pt x="6197" y="10418"/>
                  </a:cubicBezTo>
                  <a:lnTo>
                    <a:pt x="6234" y="10418"/>
                  </a:lnTo>
                  <a:cubicBezTo>
                    <a:pt x="7667" y="10398"/>
                    <a:pt x="8835" y="9202"/>
                    <a:pt x="8835" y="7749"/>
                  </a:cubicBezTo>
                  <a:lnTo>
                    <a:pt x="8835" y="2729"/>
                  </a:lnTo>
                  <a:cubicBezTo>
                    <a:pt x="8832" y="2588"/>
                    <a:pt x="8722" y="2475"/>
                    <a:pt x="8582" y="2472"/>
                  </a:cubicBezTo>
                  <a:cubicBezTo>
                    <a:pt x="8438" y="2472"/>
                    <a:pt x="8325" y="2588"/>
                    <a:pt x="8325" y="2729"/>
                  </a:cubicBezTo>
                  <a:lnTo>
                    <a:pt x="8325" y="7749"/>
                  </a:lnTo>
                  <a:cubicBezTo>
                    <a:pt x="8325" y="8924"/>
                    <a:pt x="7382" y="9891"/>
                    <a:pt x="6227" y="9908"/>
                  </a:cubicBezTo>
                  <a:lnTo>
                    <a:pt x="6197" y="9908"/>
                  </a:lnTo>
                  <a:cubicBezTo>
                    <a:pt x="5007" y="9908"/>
                    <a:pt x="4048" y="8931"/>
                    <a:pt x="4072" y="7742"/>
                  </a:cubicBezTo>
                  <a:cubicBezTo>
                    <a:pt x="4089" y="6618"/>
                    <a:pt x="5021" y="5683"/>
                    <a:pt x="6145" y="5655"/>
                  </a:cubicBezTo>
                  <a:cubicBezTo>
                    <a:pt x="6166" y="5655"/>
                    <a:pt x="6186" y="5654"/>
                    <a:pt x="6207" y="5654"/>
                  </a:cubicBezTo>
                  <a:cubicBezTo>
                    <a:pt x="6529" y="5654"/>
                    <a:pt x="6849" y="5730"/>
                    <a:pt x="7139" y="5875"/>
                  </a:cubicBezTo>
                  <a:cubicBezTo>
                    <a:pt x="7175" y="5892"/>
                    <a:pt x="7213" y="5900"/>
                    <a:pt x="7250" y="5900"/>
                  </a:cubicBezTo>
                  <a:cubicBezTo>
                    <a:pt x="7383" y="5900"/>
                    <a:pt x="7506" y="5793"/>
                    <a:pt x="7506" y="5645"/>
                  </a:cubicBezTo>
                  <a:lnTo>
                    <a:pt x="7506" y="255"/>
                  </a:lnTo>
                  <a:cubicBezTo>
                    <a:pt x="7506" y="112"/>
                    <a:pt x="7388" y="0"/>
                    <a:pt x="725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67" name="Google Shape;3467;p27"/>
          <p:cNvGrpSpPr/>
          <p:nvPr/>
        </p:nvGrpSpPr>
        <p:grpSpPr>
          <a:xfrm>
            <a:off x="4123213" y="2747816"/>
            <a:ext cx="384307" cy="370135"/>
            <a:chOff x="4123213" y="2747816"/>
            <a:chExt cx="384307" cy="370135"/>
          </a:xfrm>
        </p:grpSpPr>
        <p:sp>
          <p:nvSpPr>
            <p:cNvPr id="3468" name="Google Shape;3468;p27"/>
            <p:cNvSpPr/>
            <p:nvPr/>
          </p:nvSpPr>
          <p:spPr>
            <a:xfrm>
              <a:off x="4328686" y="2943335"/>
              <a:ext cx="91761" cy="91578"/>
            </a:xfrm>
            <a:custGeom>
              <a:rect b="b" l="l" r="r" t="t"/>
              <a:pathLst>
                <a:path extrusionOk="0" h="3496" w="3503">
                  <a:moveTo>
                    <a:pt x="645" y="0"/>
                  </a:moveTo>
                  <a:lnTo>
                    <a:pt x="0" y="641"/>
                  </a:lnTo>
                  <a:lnTo>
                    <a:pt x="2858" y="3495"/>
                  </a:lnTo>
                  <a:lnTo>
                    <a:pt x="3502" y="2855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27"/>
            <p:cNvSpPr/>
            <p:nvPr/>
          </p:nvSpPr>
          <p:spPr>
            <a:xfrm>
              <a:off x="4367455" y="2983073"/>
              <a:ext cx="134040" cy="129508"/>
            </a:xfrm>
            <a:custGeom>
              <a:rect b="b" l="l" r="r" t="t"/>
              <a:pathLst>
                <a:path extrusionOk="0" h="4944" w="5117">
                  <a:moveTo>
                    <a:pt x="1078" y="1"/>
                  </a:moveTo>
                  <a:cubicBezTo>
                    <a:pt x="982" y="1"/>
                    <a:pt x="886" y="38"/>
                    <a:pt x="813" y="111"/>
                  </a:cubicBezTo>
                  <a:lnTo>
                    <a:pt x="148" y="776"/>
                  </a:lnTo>
                  <a:cubicBezTo>
                    <a:pt x="11" y="913"/>
                    <a:pt x="1" y="1139"/>
                    <a:pt x="131" y="1286"/>
                  </a:cubicBezTo>
                  <a:lnTo>
                    <a:pt x="2996" y="4559"/>
                  </a:lnTo>
                  <a:lnTo>
                    <a:pt x="2996" y="4555"/>
                  </a:lnTo>
                  <a:cubicBezTo>
                    <a:pt x="3221" y="4813"/>
                    <a:pt x="3535" y="4943"/>
                    <a:pt x="3851" y="4943"/>
                  </a:cubicBezTo>
                  <a:cubicBezTo>
                    <a:pt x="4140" y="4943"/>
                    <a:pt x="4429" y="4833"/>
                    <a:pt x="4651" y="4610"/>
                  </a:cubicBezTo>
                  <a:cubicBezTo>
                    <a:pt x="5117" y="4148"/>
                    <a:pt x="5089" y="3387"/>
                    <a:pt x="4596" y="2955"/>
                  </a:cubicBezTo>
                  <a:lnTo>
                    <a:pt x="1327" y="94"/>
                  </a:lnTo>
                  <a:cubicBezTo>
                    <a:pt x="1255" y="32"/>
                    <a:pt x="1166" y="1"/>
                    <a:pt x="1078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27"/>
            <p:cNvSpPr/>
            <p:nvPr/>
          </p:nvSpPr>
          <p:spPr>
            <a:xfrm>
              <a:off x="4367455" y="2991979"/>
              <a:ext cx="128853" cy="120654"/>
            </a:xfrm>
            <a:custGeom>
              <a:rect b="b" l="l" r="r" t="t"/>
              <a:pathLst>
                <a:path extrusionOk="0" h="4606" w="4919">
                  <a:moveTo>
                    <a:pt x="583" y="0"/>
                  </a:moveTo>
                  <a:lnTo>
                    <a:pt x="148" y="436"/>
                  </a:lnTo>
                  <a:cubicBezTo>
                    <a:pt x="11" y="573"/>
                    <a:pt x="1" y="799"/>
                    <a:pt x="131" y="946"/>
                  </a:cubicBezTo>
                  <a:lnTo>
                    <a:pt x="2996" y="4219"/>
                  </a:lnTo>
                  <a:cubicBezTo>
                    <a:pt x="3220" y="4476"/>
                    <a:pt x="3534" y="4605"/>
                    <a:pt x="3849" y="4605"/>
                  </a:cubicBezTo>
                  <a:cubicBezTo>
                    <a:pt x="4139" y="4605"/>
                    <a:pt x="4429" y="4495"/>
                    <a:pt x="4651" y="4274"/>
                  </a:cubicBezTo>
                  <a:cubicBezTo>
                    <a:pt x="4771" y="4154"/>
                    <a:pt x="4860" y="4013"/>
                    <a:pt x="4918" y="3856"/>
                  </a:cubicBezTo>
                  <a:lnTo>
                    <a:pt x="4918" y="3856"/>
                  </a:lnTo>
                  <a:cubicBezTo>
                    <a:pt x="4792" y="3901"/>
                    <a:pt x="4661" y="3922"/>
                    <a:pt x="4532" y="3922"/>
                  </a:cubicBezTo>
                  <a:cubicBezTo>
                    <a:pt x="4211" y="3922"/>
                    <a:pt x="3898" y="3786"/>
                    <a:pt x="3678" y="3537"/>
                  </a:cubicBezTo>
                  <a:lnTo>
                    <a:pt x="583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27"/>
            <p:cNvSpPr/>
            <p:nvPr/>
          </p:nvSpPr>
          <p:spPr>
            <a:xfrm>
              <a:off x="4126094" y="2753186"/>
              <a:ext cx="282225" cy="257130"/>
            </a:xfrm>
            <a:custGeom>
              <a:rect b="b" l="l" r="r" t="t"/>
              <a:pathLst>
                <a:path extrusionOk="0" h="9816" w="10774">
                  <a:moveTo>
                    <a:pt x="5385" y="0"/>
                  </a:moveTo>
                  <a:cubicBezTo>
                    <a:pt x="4129" y="0"/>
                    <a:pt x="2873" y="479"/>
                    <a:pt x="1916" y="1437"/>
                  </a:cubicBezTo>
                  <a:cubicBezTo>
                    <a:pt x="0" y="3353"/>
                    <a:pt x="0" y="6461"/>
                    <a:pt x="1916" y="8376"/>
                  </a:cubicBezTo>
                  <a:cubicBezTo>
                    <a:pt x="2873" y="9336"/>
                    <a:pt x="4129" y="9816"/>
                    <a:pt x="5385" y="9816"/>
                  </a:cubicBezTo>
                  <a:cubicBezTo>
                    <a:pt x="6641" y="9816"/>
                    <a:pt x="7897" y="9336"/>
                    <a:pt x="8855" y="8376"/>
                  </a:cubicBezTo>
                  <a:cubicBezTo>
                    <a:pt x="10774" y="6461"/>
                    <a:pt x="10774" y="3353"/>
                    <a:pt x="8855" y="1437"/>
                  </a:cubicBezTo>
                  <a:cubicBezTo>
                    <a:pt x="7897" y="479"/>
                    <a:pt x="6641" y="0"/>
                    <a:pt x="538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27"/>
            <p:cNvSpPr/>
            <p:nvPr/>
          </p:nvSpPr>
          <p:spPr>
            <a:xfrm>
              <a:off x="4159021" y="2783179"/>
              <a:ext cx="216371" cy="197144"/>
            </a:xfrm>
            <a:custGeom>
              <a:rect b="b" l="l" r="r" t="t"/>
              <a:pathLst>
                <a:path extrusionOk="0" h="7526" w="8260">
                  <a:moveTo>
                    <a:pt x="4128" y="1"/>
                  </a:moveTo>
                  <a:cubicBezTo>
                    <a:pt x="3165" y="1"/>
                    <a:pt x="2202" y="367"/>
                    <a:pt x="1467" y="1101"/>
                  </a:cubicBezTo>
                  <a:cubicBezTo>
                    <a:pt x="1" y="2571"/>
                    <a:pt x="1" y="4952"/>
                    <a:pt x="1467" y="6423"/>
                  </a:cubicBezTo>
                  <a:cubicBezTo>
                    <a:pt x="2202" y="7158"/>
                    <a:pt x="3165" y="7525"/>
                    <a:pt x="4128" y="7525"/>
                  </a:cubicBezTo>
                  <a:cubicBezTo>
                    <a:pt x="5091" y="7525"/>
                    <a:pt x="6054" y="7158"/>
                    <a:pt x="6789" y="6423"/>
                  </a:cubicBezTo>
                  <a:cubicBezTo>
                    <a:pt x="8259" y="4952"/>
                    <a:pt x="8259" y="2571"/>
                    <a:pt x="6789" y="1101"/>
                  </a:cubicBezTo>
                  <a:cubicBezTo>
                    <a:pt x="6054" y="367"/>
                    <a:pt x="5091" y="1"/>
                    <a:pt x="4128" y="1"/>
                  </a:cubicBezTo>
                  <a:close/>
                </a:path>
              </a:pathLst>
            </a:custGeom>
            <a:solidFill>
              <a:srgbClr val="BFCC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27"/>
            <p:cNvSpPr/>
            <p:nvPr/>
          </p:nvSpPr>
          <p:spPr>
            <a:xfrm>
              <a:off x="4157135" y="2803742"/>
              <a:ext cx="188002" cy="176580"/>
            </a:xfrm>
            <a:custGeom>
              <a:rect b="b" l="l" r="r" t="t"/>
              <a:pathLst>
                <a:path extrusionOk="0" h="6741" w="7177">
                  <a:moveTo>
                    <a:pt x="1896" y="0"/>
                  </a:moveTo>
                  <a:lnTo>
                    <a:pt x="1896" y="0"/>
                  </a:lnTo>
                  <a:cubicBezTo>
                    <a:pt x="1772" y="96"/>
                    <a:pt x="1652" y="203"/>
                    <a:pt x="1539" y="316"/>
                  </a:cubicBezTo>
                  <a:cubicBezTo>
                    <a:pt x="1" y="1851"/>
                    <a:pt x="83" y="4366"/>
                    <a:pt x="1711" y="5802"/>
                  </a:cubicBezTo>
                  <a:cubicBezTo>
                    <a:pt x="2428" y="6433"/>
                    <a:pt x="3314" y="6741"/>
                    <a:pt x="4195" y="6741"/>
                  </a:cubicBezTo>
                  <a:cubicBezTo>
                    <a:pt x="5317" y="6741"/>
                    <a:pt x="6431" y="6242"/>
                    <a:pt x="7176" y="5278"/>
                  </a:cubicBezTo>
                  <a:lnTo>
                    <a:pt x="7176" y="5278"/>
                  </a:lnTo>
                  <a:cubicBezTo>
                    <a:pt x="6495" y="5804"/>
                    <a:pt x="5685" y="6063"/>
                    <a:pt x="4877" y="6063"/>
                  </a:cubicBezTo>
                  <a:cubicBezTo>
                    <a:pt x="3909" y="6063"/>
                    <a:pt x="2945" y="5691"/>
                    <a:pt x="2214" y="4962"/>
                  </a:cubicBezTo>
                  <a:cubicBezTo>
                    <a:pt x="875" y="3623"/>
                    <a:pt x="741" y="1498"/>
                    <a:pt x="189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27"/>
            <p:cNvSpPr/>
            <p:nvPr/>
          </p:nvSpPr>
          <p:spPr>
            <a:xfrm>
              <a:off x="4367455" y="2983073"/>
              <a:ext cx="54250" cy="53281"/>
            </a:xfrm>
            <a:custGeom>
              <a:rect b="b" l="l" r="r" t="t"/>
              <a:pathLst>
                <a:path extrusionOk="0" h="2034" w="2071">
                  <a:moveTo>
                    <a:pt x="1078" y="1"/>
                  </a:moveTo>
                  <a:cubicBezTo>
                    <a:pt x="982" y="1"/>
                    <a:pt x="886" y="38"/>
                    <a:pt x="813" y="111"/>
                  </a:cubicBezTo>
                  <a:lnTo>
                    <a:pt x="148" y="776"/>
                  </a:lnTo>
                  <a:cubicBezTo>
                    <a:pt x="11" y="913"/>
                    <a:pt x="1" y="1139"/>
                    <a:pt x="131" y="1286"/>
                  </a:cubicBezTo>
                  <a:lnTo>
                    <a:pt x="785" y="2033"/>
                  </a:lnTo>
                  <a:lnTo>
                    <a:pt x="2070" y="748"/>
                  </a:lnTo>
                  <a:lnTo>
                    <a:pt x="1323" y="94"/>
                  </a:lnTo>
                  <a:cubicBezTo>
                    <a:pt x="1253" y="32"/>
                    <a:pt x="1165" y="1"/>
                    <a:pt x="1078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27"/>
            <p:cNvSpPr/>
            <p:nvPr/>
          </p:nvSpPr>
          <p:spPr>
            <a:xfrm>
              <a:off x="4367455" y="2991979"/>
              <a:ext cx="38454" cy="44374"/>
            </a:xfrm>
            <a:custGeom>
              <a:rect b="b" l="l" r="r" t="t"/>
              <a:pathLst>
                <a:path extrusionOk="0" h="1694" w="1468">
                  <a:moveTo>
                    <a:pt x="583" y="0"/>
                  </a:moveTo>
                  <a:lnTo>
                    <a:pt x="148" y="436"/>
                  </a:lnTo>
                  <a:cubicBezTo>
                    <a:pt x="11" y="576"/>
                    <a:pt x="1" y="799"/>
                    <a:pt x="131" y="946"/>
                  </a:cubicBezTo>
                  <a:lnTo>
                    <a:pt x="785" y="1693"/>
                  </a:lnTo>
                  <a:lnTo>
                    <a:pt x="1467" y="1011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B9C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27"/>
            <p:cNvSpPr/>
            <p:nvPr/>
          </p:nvSpPr>
          <p:spPr>
            <a:xfrm>
              <a:off x="4212721" y="2810370"/>
              <a:ext cx="108788" cy="30255"/>
            </a:xfrm>
            <a:custGeom>
              <a:rect b="b" l="l" r="r" t="t"/>
              <a:pathLst>
                <a:path extrusionOk="0" h="1155" w="4153">
                  <a:moveTo>
                    <a:pt x="2078" y="0"/>
                  </a:moveTo>
                  <a:cubicBezTo>
                    <a:pt x="1381" y="0"/>
                    <a:pt x="684" y="267"/>
                    <a:pt x="151" y="800"/>
                  </a:cubicBezTo>
                  <a:cubicBezTo>
                    <a:pt x="1" y="947"/>
                    <a:pt x="140" y="1155"/>
                    <a:pt x="301" y="1155"/>
                  </a:cubicBezTo>
                  <a:cubicBezTo>
                    <a:pt x="349" y="1155"/>
                    <a:pt x="400" y="1136"/>
                    <a:pt x="445" y="1091"/>
                  </a:cubicBezTo>
                  <a:cubicBezTo>
                    <a:pt x="896" y="640"/>
                    <a:pt x="1487" y="415"/>
                    <a:pt x="2078" y="415"/>
                  </a:cubicBezTo>
                  <a:cubicBezTo>
                    <a:pt x="2669" y="415"/>
                    <a:pt x="3260" y="640"/>
                    <a:pt x="3711" y="1091"/>
                  </a:cubicBezTo>
                  <a:cubicBezTo>
                    <a:pt x="3756" y="1136"/>
                    <a:pt x="3807" y="1155"/>
                    <a:pt x="3855" y="1155"/>
                  </a:cubicBezTo>
                  <a:cubicBezTo>
                    <a:pt x="4015" y="1155"/>
                    <a:pt x="4152" y="947"/>
                    <a:pt x="4002" y="800"/>
                  </a:cubicBezTo>
                  <a:cubicBezTo>
                    <a:pt x="3471" y="267"/>
                    <a:pt x="2775" y="0"/>
                    <a:pt x="207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27"/>
            <p:cNvSpPr/>
            <p:nvPr/>
          </p:nvSpPr>
          <p:spPr>
            <a:xfrm>
              <a:off x="4123213" y="2747816"/>
              <a:ext cx="384307" cy="370135"/>
            </a:xfrm>
            <a:custGeom>
              <a:rect b="b" l="l" r="r" t="t"/>
              <a:pathLst>
                <a:path extrusionOk="0" h="14130" w="14671">
                  <a:moveTo>
                    <a:pt x="9284" y="8550"/>
                  </a:moveTo>
                  <a:lnTo>
                    <a:pt x="9835" y="9102"/>
                  </a:lnTo>
                  <a:lnTo>
                    <a:pt x="9482" y="9452"/>
                  </a:lnTo>
                  <a:lnTo>
                    <a:pt x="8931" y="8900"/>
                  </a:lnTo>
                  <a:cubicBezTo>
                    <a:pt x="9057" y="8783"/>
                    <a:pt x="9174" y="8670"/>
                    <a:pt x="9284" y="8550"/>
                  </a:cubicBezTo>
                  <a:close/>
                  <a:moveTo>
                    <a:pt x="5489" y="410"/>
                  </a:moveTo>
                  <a:cubicBezTo>
                    <a:pt x="7266" y="410"/>
                    <a:pt x="8901" y="1412"/>
                    <a:pt x="9698" y="3013"/>
                  </a:cubicBezTo>
                  <a:cubicBezTo>
                    <a:pt x="10531" y="4678"/>
                    <a:pt x="10301" y="6676"/>
                    <a:pt x="9116" y="8112"/>
                  </a:cubicBezTo>
                  <a:lnTo>
                    <a:pt x="9109" y="8119"/>
                  </a:lnTo>
                  <a:cubicBezTo>
                    <a:pt x="8924" y="8338"/>
                    <a:pt x="8722" y="8544"/>
                    <a:pt x="8499" y="8729"/>
                  </a:cubicBezTo>
                  <a:lnTo>
                    <a:pt x="8492" y="8732"/>
                  </a:lnTo>
                  <a:cubicBezTo>
                    <a:pt x="7618" y="9457"/>
                    <a:pt x="6554" y="9814"/>
                    <a:pt x="5492" y="9814"/>
                  </a:cubicBezTo>
                  <a:cubicBezTo>
                    <a:pt x="4285" y="9814"/>
                    <a:pt x="3081" y="9351"/>
                    <a:pt x="2170" y="8437"/>
                  </a:cubicBezTo>
                  <a:cubicBezTo>
                    <a:pt x="850" y="7121"/>
                    <a:pt x="436" y="5151"/>
                    <a:pt x="1107" y="3414"/>
                  </a:cubicBezTo>
                  <a:cubicBezTo>
                    <a:pt x="1779" y="1680"/>
                    <a:pt x="3413" y="504"/>
                    <a:pt x="5271" y="415"/>
                  </a:cubicBezTo>
                  <a:cubicBezTo>
                    <a:pt x="5344" y="412"/>
                    <a:pt x="5416" y="410"/>
                    <a:pt x="5489" y="410"/>
                  </a:cubicBezTo>
                  <a:close/>
                  <a:moveTo>
                    <a:pt x="10402" y="9187"/>
                  </a:moveTo>
                  <a:cubicBezTo>
                    <a:pt x="10441" y="9187"/>
                    <a:pt x="10481" y="9201"/>
                    <a:pt x="10514" y="9229"/>
                  </a:cubicBezTo>
                  <a:lnTo>
                    <a:pt x="11093" y="9736"/>
                  </a:lnTo>
                  <a:lnTo>
                    <a:pt x="10120" y="10709"/>
                  </a:lnTo>
                  <a:lnTo>
                    <a:pt x="9613" y="10130"/>
                  </a:lnTo>
                  <a:cubicBezTo>
                    <a:pt x="9554" y="10065"/>
                    <a:pt x="9558" y="9966"/>
                    <a:pt x="9619" y="9901"/>
                  </a:cubicBezTo>
                  <a:lnTo>
                    <a:pt x="10284" y="9236"/>
                  </a:lnTo>
                  <a:cubicBezTo>
                    <a:pt x="10316" y="9204"/>
                    <a:pt x="10359" y="9187"/>
                    <a:pt x="10402" y="9187"/>
                  </a:cubicBezTo>
                  <a:close/>
                  <a:moveTo>
                    <a:pt x="11405" y="10010"/>
                  </a:moveTo>
                  <a:lnTo>
                    <a:pt x="13786" y="12094"/>
                  </a:lnTo>
                  <a:cubicBezTo>
                    <a:pt x="14184" y="12447"/>
                    <a:pt x="14204" y="13067"/>
                    <a:pt x="13827" y="13444"/>
                  </a:cubicBezTo>
                  <a:cubicBezTo>
                    <a:pt x="13644" y="13625"/>
                    <a:pt x="13407" y="13715"/>
                    <a:pt x="13170" y="13715"/>
                  </a:cubicBezTo>
                  <a:cubicBezTo>
                    <a:pt x="12914" y="13715"/>
                    <a:pt x="12660" y="13611"/>
                    <a:pt x="12477" y="13403"/>
                  </a:cubicBezTo>
                  <a:lnTo>
                    <a:pt x="10394" y="11025"/>
                  </a:lnTo>
                  <a:lnTo>
                    <a:pt x="11405" y="10010"/>
                  </a:lnTo>
                  <a:close/>
                  <a:moveTo>
                    <a:pt x="5498" y="0"/>
                  </a:moveTo>
                  <a:cubicBezTo>
                    <a:pt x="5387" y="0"/>
                    <a:pt x="5276" y="4"/>
                    <a:pt x="5165" y="11"/>
                  </a:cubicBezTo>
                  <a:cubicBezTo>
                    <a:pt x="3160" y="141"/>
                    <a:pt x="1416" y="1433"/>
                    <a:pt x="710" y="3311"/>
                  </a:cubicBezTo>
                  <a:cubicBezTo>
                    <a:pt x="1" y="5192"/>
                    <a:pt x="456" y="7312"/>
                    <a:pt x="1877" y="8731"/>
                  </a:cubicBezTo>
                  <a:lnTo>
                    <a:pt x="1877" y="8731"/>
                  </a:lnTo>
                  <a:cubicBezTo>
                    <a:pt x="2868" y="9723"/>
                    <a:pt x="4178" y="10228"/>
                    <a:pt x="5493" y="10228"/>
                  </a:cubicBezTo>
                  <a:cubicBezTo>
                    <a:pt x="6588" y="10228"/>
                    <a:pt x="7688" y="9878"/>
                    <a:pt x="8612" y="9167"/>
                  </a:cubicBezTo>
                  <a:lnTo>
                    <a:pt x="9212" y="9767"/>
                  </a:lnTo>
                  <a:cubicBezTo>
                    <a:pt x="9112" y="9976"/>
                    <a:pt x="9146" y="10226"/>
                    <a:pt x="9297" y="10401"/>
                  </a:cubicBezTo>
                  <a:lnTo>
                    <a:pt x="12165" y="13673"/>
                  </a:lnTo>
                  <a:cubicBezTo>
                    <a:pt x="12431" y="13977"/>
                    <a:pt x="12802" y="14130"/>
                    <a:pt x="13174" y="14130"/>
                  </a:cubicBezTo>
                  <a:cubicBezTo>
                    <a:pt x="13516" y="14130"/>
                    <a:pt x="13859" y="14000"/>
                    <a:pt x="14122" y="13739"/>
                  </a:cubicBezTo>
                  <a:cubicBezTo>
                    <a:pt x="14670" y="13190"/>
                    <a:pt x="14640" y="12292"/>
                    <a:pt x="14057" y="11782"/>
                  </a:cubicBezTo>
                  <a:lnTo>
                    <a:pt x="10784" y="8921"/>
                  </a:lnTo>
                  <a:cubicBezTo>
                    <a:pt x="10677" y="8826"/>
                    <a:pt x="10542" y="8776"/>
                    <a:pt x="10405" y="8776"/>
                  </a:cubicBezTo>
                  <a:cubicBezTo>
                    <a:pt x="10319" y="8776"/>
                    <a:pt x="10232" y="8795"/>
                    <a:pt x="10151" y="8835"/>
                  </a:cubicBezTo>
                  <a:lnTo>
                    <a:pt x="9551" y="8235"/>
                  </a:lnTo>
                  <a:cubicBezTo>
                    <a:pt x="10778" y="6642"/>
                    <a:pt x="10956" y="4479"/>
                    <a:pt x="10010" y="2708"/>
                  </a:cubicBezTo>
                  <a:cubicBezTo>
                    <a:pt x="9117" y="1032"/>
                    <a:pt x="7377" y="0"/>
                    <a:pt x="549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27"/>
            <p:cNvSpPr/>
            <p:nvPr/>
          </p:nvSpPr>
          <p:spPr>
            <a:xfrm>
              <a:off x="4273258" y="2778700"/>
              <a:ext cx="97995" cy="206102"/>
            </a:xfrm>
            <a:custGeom>
              <a:rect b="b" l="l" r="r" t="t"/>
              <a:pathLst>
                <a:path extrusionOk="0" h="7868" w="3741">
                  <a:moveTo>
                    <a:pt x="297" y="1"/>
                  </a:moveTo>
                  <a:cubicBezTo>
                    <a:pt x="59" y="1"/>
                    <a:pt x="15" y="376"/>
                    <a:pt x="276" y="415"/>
                  </a:cubicBezTo>
                  <a:cubicBezTo>
                    <a:pt x="2031" y="665"/>
                    <a:pt x="3329" y="2170"/>
                    <a:pt x="3326" y="3941"/>
                  </a:cubicBezTo>
                  <a:cubicBezTo>
                    <a:pt x="3323" y="5709"/>
                    <a:pt x="2017" y="7210"/>
                    <a:pt x="262" y="7454"/>
                  </a:cubicBezTo>
                  <a:cubicBezTo>
                    <a:pt x="0" y="7490"/>
                    <a:pt x="42" y="7867"/>
                    <a:pt x="286" y="7867"/>
                  </a:cubicBezTo>
                  <a:cubicBezTo>
                    <a:pt x="297" y="7867"/>
                    <a:pt x="309" y="7867"/>
                    <a:pt x="321" y="7865"/>
                  </a:cubicBezTo>
                  <a:cubicBezTo>
                    <a:pt x="2277" y="7587"/>
                    <a:pt x="3730" y="5915"/>
                    <a:pt x="3737" y="3941"/>
                  </a:cubicBezTo>
                  <a:cubicBezTo>
                    <a:pt x="3741" y="1964"/>
                    <a:pt x="2291" y="288"/>
                    <a:pt x="334" y="4"/>
                  </a:cubicBezTo>
                  <a:cubicBezTo>
                    <a:pt x="322" y="2"/>
                    <a:pt x="309" y="1"/>
                    <a:pt x="297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27"/>
            <p:cNvSpPr/>
            <p:nvPr/>
          </p:nvSpPr>
          <p:spPr>
            <a:xfrm>
              <a:off x="4153022" y="2778385"/>
              <a:ext cx="110098" cy="206626"/>
            </a:xfrm>
            <a:custGeom>
              <a:rect b="b" l="l" r="r" t="t"/>
              <a:pathLst>
                <a:path extrusionOk="0" h="7888" w="4203">
                  <a:moveTo>
                    <a:pt x="3915" y="1"/>
                  </a:moveTo>
                  <a:cubicBezTo>
                    <a:pt x="3907" y="1"/>
                    <a:pt x="3898" y="1"/>
                    <a:pt x="3889" y="2"/>
                  </a:cubicBezTo>
                  <a:cubicBezTo>
                    <a:pt x="3002" y="101"/>
                    <a:pt x="2180" y="502"/>
                    <a:pt x="1549" y="1136"/>
                  </a:cubicBezTo>
                  <a:cubicBezTo>
                    <a:pt x="0" y="2689"/>
                    <a:pt x="0" y="5201"/>
                    <a:pt x="1549" y="6753"/>
                  </a:cubicBezTo>
                  <a:cubicBezTo>
                    <a:pt x="2176" y="7387"/>
                    <a:pt x="3002" y="7784"/>
                    <a:pt x="3889" y="7887"/>
                  </a:cubicBezTo>
                  <a:lnTo>
                    <a:pt x="3913" y="7887"/>
                  </a:lnTo>
                  <a:cubicBezTo>
                    <a:pt x="3916" y="7887"/>
                    <a:pt x="3918" y="7887"/>
                    <a:pt x="3920" y="7887"/>
                  </a:cubicBezTo>
                  <a:cubicBezTo>
                    <a:pt x="4181" y="7887"/>
                    <a:pt x="4202" y="7496"/>
                    <a:pt x="3937" y="7476"/>
                  </a:cubicBezTo>
                  <a:cubicBezTo>
                    <a:pt x="3142" y="7383"/>
                    <a:pt x="2406" y="7024"/>
                    <a:pt x="1844" y="6458"/>
                  </a:cubicBezTo>
                  <a:cubicBezTo>
                    <a:pt x="456" y="5067"/>
                    <a:pt x="456" y="2819"/>
                    <a:pt x="1844" y="1428"/>
                  </a:cubicBezTo>
                  <a:cubicBezTo>
                    <a:pt x="2406" y="862"/>
                    <a:pt x="3142" y="502"/>
                    <a:pt x="3937" y="413"/>
                  </a:cubicBezTo>
                  <a:cubicBezTo>
                    <a:pt x="4051" y="400"/>
                    <a:pt x="4133" y="297"/>
                    <a:pt x="4119" y="180"/>
                  </a:cubicBezTo>
                  <a:cubicBezTo>
                    <a:pt x="4106" y="76"/>
                    <a:pt x="4018" y="1"/>
                    <a:pt x="391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80" name="Google Shape;3480;p27"/>
          <p:cNvGrpSpPr/>
          <p:nvPr/>
        </p:nvGrpSpPr>
        <p:grpSpPr>
          <a:xfrm>
            <a:off x="5178923" y="2743677"/>
            <a:ext cx="460980" cy="374353"/>
            <a:chOff x="5178923" y="2743677"/>
            <a:chExt cx="460980" cy="374353"/>
          </a:xfrm>
        </p:grpSpPr>
        <p:sp>
          <p:nvSpPr>
            <p:cNvPr id="3481" name="Google Shape;3481;p27"/>
            <p:cNvSpPr/>
            <p:nvPr/>
          </p:nvSpPr>
          <p:spPr>
            <a:xfrm>
              <a:off x="5185656" y="2779328"/>
              <a:ext cx="447515" cy="331969"/>
            </a:xfrm>
            <a:custGeom>
              <a:rect b="b" l="l" r="r" t="t"/>
              <a:pathLst>
                <a:path extrusionOk="0" h="12673" w="17084">
                  <a:moveTo>
                    <a:pt x="16264" y="0"/>
                  </a:moveTo>
                  <a:cubicBezTo>
                    <a:pt x="16262" y="0"/>
                    <a:pt x="16260" y="0"/>
                    <a:pt x="16258" y="0"/>
                  </a:cubicBezTo>
                  <a:lnTo>
                    <a:pt x="827" y="0"/>
                  </a:lnTo>
                  <a:cubicBezTo>
                    <a:pt x="371" y="0"/>
                    <a:pt x="1" y="370"/>
                    <a:pt x="1" y="826"/>
                  </a:cubicBezTo>
                  <a:lnTo>
                    <a:pt x="1" y="11847"/>
                  </a:lnTo>
                  <a:cubicBezTo>
                    <a:pt x="1" y="12303"/>
                    <a:pt x="371" y="12673"/>
                    <a:pt x="827" y="12673"/>
                  </a:cubicBezTo>
                  <a:lnTo>
                    <a:pt x="16258" y="12673"/>
                  </a:lnTo>
                  <a:cubicBezTo>
                    <a:pt x="16713" y="12673"/>
                    <a:pt x="17083" y="12303"/>
                    <a:pt x="17083" y="11847"/>
                  </a:cubicBezTo>
                  <a:lnTo>
                    <a:pt x="17083" y="826"/>
                  </a:lnTo>
                  <a:cubicBezTo>
                    <a:pt x="17083" y="369"/>
                    <a:pt x="16717" y="0"/>
                    <a:pt x="16264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27"/>
            <p:cNvSpPr/>
            <p:nvPr/>
          </p:nvSpPr>
          <p:spPr>
            <a:xfrm>
              <a:off x="5185656" y="2779328"/>
              <a:ext cx="447437" cy="43300"/>
            </a:xfrm>
            <a:custGeom>
              <a:rect b="b" l="l" r="r" t="t"/>
              <a:pathLst>
                <a:path extrusionOk="0" h="1653" w="17081">
                  <a:moveTo>
                    <a:pt x="827" y="0"/>
                  </a:moveTo>
                  <a:cubicBezTo>
                    <a:pt x="371" y="0"/>
                    <a:pt x="1" y="370"/>
                    <a:pt x="1" y="826"/>
                  </a:cubicBezTo>
                  <a:lnTo>
                    <a:pt x="1" y="1652"/>
                  </a:lnTo>
                  <a:lnTo>
                    <a:pt x="17080" y="1652"/>
                  </a:lnTo>
                  <a:lnTo>
                    <a:pt x="17080" y="826"/>
                  </a:lnTo>
                  <a:cubicBezTo>
                    <a:pt x="17080" y="370"/>
                    <a:pt x="16713" y="0"/>
                    <a:pt x="16258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27"/>
            <p:cNvSpPr/>
            <p:nvPr/>
          </p:nvSpPr>
          <p:spPr>
            <a:xfrm>
              <a:off x="5207293" y="2779328"/>
              <a:ext cx="72193" cy="36097"/>
            </a:xfrm>
            <a:custGeom>
              <a:rect b="b" l="l" r="r" t="t"/>
              <a:pathLst>
                <a:path extrusionOk="0" h="1378" w="2756">
                  <a:moveTo>
                    <a:pt x="1" y="0"/>
                  </a:moveTo>
                  <a:lnTo>
                    <a:pt x="1" y="275"/>
                  </a:lnTo>
                  <a:cubicBezTo>
                    <a:pt x="1" y="881"/>
                    <a:pt x="494" y="1375"/>
                    <a:pt x="1104" y="1378"/>
                  </a:cubicBezTo>
                  <a:lnTo>
                    <a:pt x="1652" y="1378"/>
                  </a:lnTo>
                  <a:cubicBezTo>
                    <a:pt x="2262" y="1375"/>
                    <a:pt x="2756" y="885"/>
                    <a:pt x="2756" y="275"/>
                  </a:cubicBezTo>
                  <a:lnTo>
                    <a:pt x="2756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27"/>
            <p:cNvSpPr/>
            <p:nvPr/>
          </p:nvSpPr>
          <p:spPr>
            <a:xfrm>
              <a:off x="5539340" y="2779328"/>
              <a:ext cx="72193" cy="36097"/>
            </a:xfrm>
            <a:custGeom>
              <a:rect b="b" l="l" r="r" t="t"/>
              <a:pathLst>
                <a:path extrusionOk="0" h="1378" w="2756">
                  <a:moveTo>
                    <a:pt x="0" y="0"/>
                  </a:moveTo>
                  <a:lnTo>
                    <a:pt x="0" y="275"/>
                  </a:lnTo>
                  <a:cubicBezTo>
                    <a:pt x="0" y="881"/>
                    <a:pt x="490" y="1375"/>
                    <a:pt x="1100" y="1378"/>
                  </a:cubicBezTo>
                  <a:lnTo>
                    <a:pt x="1652" y="1378"/>
                  </a:lnTo>
                  <a:cubicBezTo>
                    <a:pt x="2259" y="1378"/>
                    <a:pt x="2752" y="885"/>
                    <a:pt x="2756" y="275"/>
                  </a:cubicBezTo>
                  <a:lnTo>
                    <a:pt x="2756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27"/>
            <p:cNvSpPr/>
            <p:nvPr/>
          </p:nvSpPr>
          <p:spPr>
            <a:xfrm>
              <a:off x="5228930" y="2750409"/>
              <a:ext cx="28945" cy="43300"/>
            </a:xfrm>
            <a:custGeom>
              <a:rect b="b" l="l" r="r" t="t"/>
              <a:pathLst>
                <a:path extrusionOk="0" h="1653" w="1105">
                  <a:moveTo>
                    <a:pt x="278" y="1"/>
                  </a:moveTo>
                  <a:cubicBezTo>
                    <a:pt x="124" y="1"/>
                    <a:pt x="1" y="124"/>
                    <a:pt x="1" y="275"/>
                  </a:cubicBezTo>
                  <a:lnTo>
                    <a:pt x="1" y="1379"/>
                  </a:lnTo>
                  <a:cubicBezTo>
                    <a:pt x="1" y="1529"/>
                    <a:pt x="124" y="1653"/>
                    <a:pt x="278" y="1653"/>
                  </a:cubicBezTo>
                  <a:lnTo>
                    <a:pt x="826" y="1653"/>
                  </a:lnTo>
                  <a:cubicBezTo>
                    <a:pt x="981" y="1653"/>
                    <a:pt x="1104" y="1529"/>
                    <a:pt x="1104" y="1379"/>
                  </a:cubicBezTo>
                  <a:lnTo>
                    <a:pt x="1104" y="275"/>
                  </a:lnTo>
                  <a:cubicBezTo>
                    <a:pt x="1104" y="124"/>
                    <a:pt x="981" y="1"/>
                    <a:pt x="826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27"/>
            <p:cNvSpPr/>
            <p:nvPr/>
          </p:nvSpPr>
          <p:spPr>
            <a:xfrm>
              <a:off x="5228930" y="2750409"/>
              <a:ext cx="28945" cy="21663"/>
            </a:xfrm>
            <a:custGeom>
              <a:rect b="b" l="l" r="r" t="t"/>
              <a:pathLst>
                <a:path extrusionOk="0" h="827" w="1105">
                  <a:moveTo>
                    <a:pt x="278" y="1"/>
                  </a:moveTo>
                  <a:cubicBezTo>
                    <a:pt x="124" y="1"/>
                    <a:pt x="1" y="124"/>
                    <a:pt x="1" y="275"/>
                  </a:cubicBezTo>
                  <a:lnTo>
                    <a:pt x="1" y="827"/>
                  </a:lnTo>
                  <a:lnTo>
                    <a:pt x="1104" y="827"/>
                  </a:lnTo>
                  <a:lnTo>
                    <a:pt x="1104" y="275"/>
                  </a:lnTo>
                  <a:cubicBezTo>
                    <a:pt x="1104" y="124"/>
                    <a:pt x="981" y="1"/>
                    <a:pt x="826" y="1"/>
                  </a:cubicBez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27"/>
            <p:cNvSpPr/>
            <p:nvPr/>
          </p:nvSpPr>
          <p:spPr>
            <a:xfrm>
              <a:off x="5560978" y="2750409"/>
              <a:ext cx="28841" cy="43300"/>
            </a:xfrm>
            <a:custGeom>
              <a:rect b="b" l="l" r="r" t="t"/>
              <a:pathLst>
                <a:path extrusionOk="0" h="1653" w="1101">
                  <a:moveTo>
                    <a:pt x="274" y="1"/>
                  </a:moveTo>
                  <a:cubicBezTo>
                    <a:pt x="120" y="1"/>
                    <a:pt x="0" y="124"/>
                    <a:pt x="0" y="275"/>
                  </a:cubicBezTo>
                  <a:lnTo>
                    <a:pt x="0" y="1379"/>
                  </a:lnTo>
                  <a:cubicBezTo>
                    <a:pt x="0" y="1529"/>
                    <a:pt x="120" y="1653"/>
                    <a:pt x="274" y="1653"/>
                  </a:cubicBezTo>
                  <a:lnTo>
                    <a:pt x="826" y="1653"/>
                  </a:lnTo>
                  <a:cubicBezTo>
                    <a:pt x="977" y="1653"/>
                    <a:pt x="1100" y="1529"/>
                    <a:pt x="1100" y="1379"/>
                  </a:cubicBezTo>
                  <a:lnTo>
                    <a:pt x="1100" y="275"/>
                  </a:lnTo>
                  <a:cubicBezTo>
                    <a:pt x="1100" y="124"/>
                    <a:pt x="977" y="1"/>
                    <a:pt x="826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27"/>
            <p:cNvSpPr/>
            <p:nvPr/>
          </p:nvSpPr>
          <p:spPr>
            <a:xfrm>
              <a:off x="5560978" y="2750409"/>
              <a:ext cx="28919" cy="21663"/>
            </a:xfrm>
            <a:custGeom>
              <a:rect b="b" l="l" r="r" t="t"/>
              <a:pathLst>
                <a:path extrusionOk="0" h="827" w="1104">
                  <a:moveTo>
                    <a:pt x="274" y="1"/>
                  </a:moveTo>
                  <a:cubicBezTo>
                    <a:pt x="124" y="1"/>
                    <a:pt x="0" y="124"/>
                    <a:pt x="0" y="275"/>
                  </a:cubicBezTo>
                  <a:lnTo>
                    <a:pt x="0" y="827"/>
                  </a:lnTo>
                  <a:lnTo>
                    <a:pt x="1104" y="827"/>
                  </a:lnTo>
                  <a:lnTo>
                    <a:pt x="1104" y="275"/>
                  </a:lnTo>
                  <a:cubicBezTo>
                    <a:pt x="1104" y="124"/>
                    <a:pt x="980" y="1"/>
                    <a:pt x="826" y="1"/>
                  </a:cubicBez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27"/>
            <p:cNvSpPr/>
            <p:nvPr/>
          </p:nvSpPr>
          <p:spPr>
            <a:xfrm>
              <a:off x="5185656" y="2822603"/>
              <a:ext cx="447437" cy="21637"/>
            </a:xfrm>
            <a:custGeom>
              <a:rect b="b" l="l" r="r" t="t"/>
              <a:pathLst>
                <a:path extrusionOk="0" h="826" w="17081">
                  <a:moveTo>
                    <a:pt x="1" y="0"/>
                  </a:moveTo>
                  <a:lnTo>
                    <a:pt x="1" y="826"/>
                  </a:lnTo>
                  <a:lnTo>
                    <a:pt x="17080" y="826"/>
                  </a:lnTo>
                  <a:lnTo>
                    <a:pt x="17080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27"/>
            <p:cNvSpPr/>
            <p:nvPr/>
          </p:nvSpPr>
          <p:spPr>
            <a:xfrm>
              <a:off x="5178923" y="2743677"/>
              <a:ext cx="460980" cy="374353"/>
            </a:xfrm>
            <a:custGeom>
              <a:rect b="b" l="l" r="r" t="t"/>
              <a:pathLst>
                <a:path extrusionOk="0" h="14291" w="17598">
                  <a:moveTo>
                    <a:pt x="2739" y="515"/>
                  </a:moveTo>
                  <a:cubicBezTo>
                    <a:pt x="2746" y="515"/>
                    <a:pt x="2756" y="525"/>
                    <a:pt x="2756" y="532"/>
                  </a:cubicBezTo>
                  <a:lnTo>
                    <a:pt x="2756" y="1636"/>
                  </a:lnTo>
                  <a:cubicBezTo>
                    <a:pt x="2756" y="1646"/>
                    <a:pt x="2746" y="1653"/>
                    <a:pt x="2739" y="1653"/>
                  </a:cubicBezTo>
                  <a:lnTo>
                    <a:pt x="2187" y="1653"/>
                  </a:lnTo>
                  <a:cubicBezTo>
                    <a:pt x="2177" y="1653"/>
                    <a:pt x="2170" y="1646"/>
                    <a:pt x="2170" y="1636"/>
                  </a:cubicBezTo>
                  <a:lnTo>
                    <a:pt x="2170" y="532"/>
                  </a:lnTo>
                  <a:cubicBezTo>
                    <a:pt x="2170" y="525"/>
                    <a:pt x="2177" y="515"/>
                    <a:pt x="2187" y="515"/>
                  </a:cubicBezTo>
                  <a:close/>
                  <a:moveTo>
                    <a:pt x="15411" y="515"/>
                  </a:moveTo>
                  <a:cubicBezTo>
                    <a:pt x="15421" y="515"/>
                    <a:pt x="15428" y="525"/>
                    <a:pt x="15428" y="532"/>
                  </a:cubicBezTo>
                  <a:lnTo>
                    <a:pt x="15428" y="1636"/>
                  </a:lnTo>
                  <a:cubicBezTo>
                    <a:pt x="15428" y="1646"/>
                    <a:pt x="15421" y="1653"/>
                    <a:pt x="15411" y="1653"/>
                  </a:cubicBezTo>
                  <a:lnTo>
                    <a:pt x="14859" y="1653"/>
                  </a:lnTo>
                  <a:cubicBezTo>
                    <a:pt x="14849" y="1653"/>
                    <a:pt x="14842" y="1646"/>
                    <a:pt x="14842" y="1636"/>
                  </a:cubicBezTo>
                  <a:lnTo>
                    <a:pt x="14842" y="532"/>
                  </a:lnTo>
                  <a:cubicBezTo>
                    <a:pt x="14842" y="525"/>
                    <a:pt x="14849" y="515"/>
                    <a:pt x="14859" y="515"/>
                  </a:cubicBezTo>
                  <a:close/>
                  <a:moveTo>
                    <a:pt x="16515" y="1618"/>
                  </a:moveTo>
                  <a:cubicBezTo>
                    <a:pt x="16826" y="1618"/>
                    <a:pt x="17080" y="1872"/>
                    <a:pt x="17083" y="2187"/>
                  </a:cubicBezTo>
                  <a:lnTo>
                    <a:pt x="17083" y="13208"/>
                  </a:lnTo>
                  <a:cubicBezTo>
                    <a:pt x="17080" y="13520"/>
                    <a:pt x="16826" y="13777"/>
                    <a:pt x="16515" y="13777"/>
                  </a:cubicBezTo>
                  <a:lnTo>
                    <a:pt x="1084" y="13777"/>
                  </a:lnTo>
                  <a:cubicBezTo>
                    <a:pt x="768" y="13777"/>
                    <a:pt x="515" y="13520"/>
                    <a:pt x="515" y="13208"/>
                  </a:cubicBezTo>
                  <a:lnTo>
                    <a:pt x="515" y="2187"/>
                  </a:lnTo>
                  <a:cubicBezTo>
                    <a:pt x="515" y="1872"/>
                    <a:pt x="768" y="1618"/>
                    <a:pt x="1084" y="1618"/>
                  </a:cubicBezTo>
                  <a:lnTo>
                    <a:pt x="1653" y="1618"/>
                  </a:lnTo>
                  <a:lnTo>
                    <a:pt x="1653" y="1636"/>
                  </a:lnTo>
                  <a:cubicBezTo>
                    <a:pt x="1653" y="1930"/>
                    <a:pt x="1892" y="2167"/>
                    <a:pt x="2187" y="2170"/>
                  </a:cubicBezTo>
                  <a:lnTo>
                    <a:pt x="2735" y="2170"/>
                  </a:lnTo>
                  <a:cubicBezTo>
                    <a:pt x="3030" y="2167"/>
                    <a:pt x="3270" y="1930"/>
                    <a:pt x="3270" y="1636"/>
                  </a:cubicBezTo>
                  <a:lnTo>
                    <a:pt x="3270" y="1618"/>
                  </a:lnTo>
                  <a:lnTo>
                    <a:pt x="14325" y="1618"/>
                  </a:lnTo>
                  <a:lnTo>
                    <a:pt x="14325" y="1636"/>
                  </a:lnTo>
                  <a:cubicBezTo>
                    <a:pt x="14325" y="1930"/>
                    <a:pt x="14565" y="2167"/>
                    <a:pt x="14859" y="2170"/>
                  </a:cubicBezTo>
                  <a:lnTo>
                    <a:pt x="15411" y="2170"/>
                  </a:lnTo>
                  <a:cubicBezTo>
                    <a:pt x="15706" y="2167"/>
                    <a:pt x="15942" y="1930"/>
                    <a:pt x="15942" y="1636"/>
                  </a:cubicBezTo>
                  <a:lnTo>
                    <a:pt x="15942" y="1618"/>
                  </a:lnTo>
                  <a:close/>
                  <a:moveTo>
                    <a:pt x="2187" y="1"/>
                  </a:moveTo>
                  <a:cubicBezTo>
                    <a:pt x="1892" y="1"/>
                    <a:pt x="1653" y="237"/>
                    <a:pt x="1653" y="532"/>
                  </a:cubicBezTo>
                  <a:lnTo>
                    <a:pt x="1653" y="1101"/>
                  </a:lnTo>
                  <a:lnTo>
                    <a:pt x="1084" y="1101"/>
                  </a:lnTo>
                  <a:cubicBezTo>
                    <a:pt x="484" y="1104"/>
                    <a:pt x="1" y="1588"/>
                    <a:pt x="1" y="2187"/>
                  </a:cubicBezTo>
                  <a:lnTo>
                    <a:pt x="1" y="13208"/>
                  </a:lnTo>
                  <a:cubicBezTo>
                    <a:pt x="1" y="13804"/>
                    <a:pt x="484" y="14291"/>
                    <a:pt x="1084" y="14291"/>
                  </a:cubicBezTo>
                  <a:lnTo>
                    <a:pt x="16515" y="14291"/>
                  </a:lnTo>
                  <a:cubicBezTo>
                    <a:pt x="17111" y="14291"/>
                    <a:pt x="17597" y="13804"/>
                    <a:pt x="17597" y="13208"/>
                  </a:cubicBezTo>
                  <a:lnTo>
                    <a:pt x="17597" y="2187"/>
                  </a:lnTo>
                  <a:cubicBezTo>
                    <a:pt x="17597" y="1588"/>
                    <a:pt x="17111" y="1104"/>
                    <a:pt x="16515" y="1101"/>
                  </a:cubicBezTo>
                  <a:lnTo>
                    <a:pt x="15942" y="1101"/>
                  </a:lnTo>
                  <a:lnTo>
                    <a:pt x="15942" y="532"/>
                  </a:lnTo>
                  <a:cubicBezTo>
                    <a:pt x="15942" y="237"/>
                    <a:pt x="15706" y="1"/>
                    <a:pt x="15411" y="1"/>
                  </a:cubicBezTo>
                  <a:lnTo>
                    <a:pt x="14859" y="1"/>
                  </a:lnTo>
                  <a:cubicBezTo>
                    <a:pt x="14565" y="1"/>
                    <a:pt x="14325" y="237"/>
                    <a:pt x="14325" y="532"/>
                  </a:cubicBezTo>
                  <a:lnTo>
                    <a:pt x="14325" y="1101"/>
                  </a:lnTo>
                  <a:lnTo>
                    <a:pt x="3270" y="1101"/>
                  </a:lnTo>
                  <a:lnTo>
                    <a:pt x="3270" y="532"/>
                  </a:lnTo>
                  <a:cubicBezTo>
                    <a:pt x="3270" y="237"/>
                    <a:pt x="3030" y="1"/>
                    <a:pt x="2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27"/>
            <p:cNvSpPr/>
            <p:nvPr/>
          </p:nvSpPr>
          <p:spPr>
            <a:xfrm>
              <a:off x="5207738" y="2815870"/>
              <a:ext cx="403272" cy="13490"/>
            </a:xfrm>
            <a:custGeom>
              <a:rect b="b" l="l" r="r" t="t"/>
              <a:pathLst>
                <a:path extrusionOk="0" h="515" w="15395">
                  <a:moveTo>
                    <a:pt x="258" y="0"/>
                  </a:moveTo>
                  <a:cubicBezTo>
                    <a:pt x="117" y="0"/>
                    <a:pt x="1" y="113"/>
                    <a:pt x="1" y="257"/>
                  </a:cubicBezTo>
                  <a:cubicBezTo>
                    <a:pt x="1" y="398"/>
                    <a:pt x="117" y="514"/>
                    <a:pt x="258" y="514"/>
                  </a:cubicBezTo>
                  <a:lnTo>
                    <a:pt x="15137" y="514"/>
                  </a:lnTo>
                  <a:cubicBezTo>
                    <a:pt x="15278" y="514"/>
                    <a:pt x="15394" y="398"/>
                    <a:pt x="15394" y="257"/>
                  </a:cubicBezTo>
                  <a:cubicBezTo>
                    <a:pt x="15394" y="113"/>
                    <a:pt x="15278" y="0"/>
                    <a:pt x="15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27"/>
            <p:cNvSpPr/>
            <p:nvPr/>
          </p:nvSpPr>
          <p:spPr>
            <a:xfrm>
              <a:off x="5229480" y="2873578"/>
              <a:ext cx="56738" cy="13490"/>
            </a:xfrm>
            <a:custGeom>
              <a:rect b="b" l="l" r="r" t="t"/>
              <a:pathLst>
                <a:path extrusionOk="0" h="515" w="2166">
                  <a:moveTo>
                    <a:pt x="257" y="1"/>
                  </a:moveTo>
                  <a:cubicBezTo>
                    <a:pt x="113" y="1"/>
                    <a:pt x="0" y="117"/>
                    <a:pt x="0" y="258"/>
                  </a:cubicBezTo>
                  <a:cubicBezTo>
                    <a:pt x="0" y="401"/>
                    <a:pt x="113" y="515"/>
                    <a:pt x="257" y="515"/>
                  </a:cubicBezTo>
                  <a:lnTo>
                    <a:pt x="1909" y="515"/>
                  </a:lnTo>
                  <a:cubicBezTo>
                    <a:pt x="2049" y="515"/>
                    <a:pt x="2166" y="401"/>
                    <a:pt x="2166" y="258"/>
                  </a:cubicBezTo>
                  <a:cubicBezTo>
                    <a:pt x="2166" y="117"/>
                    <a:pt x="2049" y="1"/>
                    <a:pt x="19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27"/>
            <p:cNvSpPr/>
            <p:nvPr/>
          </p:nvSpPr>
          <p:spPr>
            <a:xfrm>
              <a:off x="5330462" y="2873578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7" y="1"/>
                  </a:moveTo>
                  <a:cubicBezTo>
                    <a:pt x="117" y="1"/>
                    <a:pt x="0" y="117"/>
                    <a:pt x="0" y="258"/>
                  </a:cubicBezTo>
                  <a:cubicBezTo>
                    <a:pt x="0" y="401"/>
                    <a:pt x="117" y="515"/>
                    <a:pt x="257" y="515"/>
                  </a:cubicBezTo>
                  <a:lnTo>
                    <a:pt x="1912" y="515"/>
                  </a:lnTo>
                  <a:cubicBezTo>
                    <a:pt x="2053" y="515"/>
                    <a:pt x="2166" y="401"/>
                    <a:pt x="2166" y="258"/>
                  </a:cubicBezTo>
                  <a:cubicBezTo>
                    <a:pt x="2166" y="117"/>
                    <a:pt x="2053" y="1"/>
                    <a:pt x="19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27"/>
            <p:cNvSpPr/>
            <p:nvPr/>
          </p:nvSpPr>
          <p:spPr>
            <a:xfrm>
              <a:off x="5532530" y="2873578"/>
              <a:ext cx="56843" cy="13490"/>
            </a:xfrm>
            <a:custGeom>
              <a:rect b="b" l="l" r="r" t="t"/>
              <a:pathLst>
                <a:path extrusionOk="0" h="515" w="2170">
                  <a:moveTo>
                    <a:pt x="257" y="1"/>
                  </a:moveTo>
                  <a:cubicBezTo>
                    <a:pt x="117" y="1"/>
                    <a:pt x="0" y="117"/>
                    <a:pt x="0" y="258"/>
                  </a:cubicBezTo>
                  <a:cubicBezTo>
                    <a:pt x="0" y="401"/>
                    <a:pt x="117" y="515"/>
                    <a:pt x="257" y="515"/>
                  </a:cubicBezTo>
                  <a:lnTo>
                    <a:pt x="1912" y="515"/>
                  </a:lnTo>
                  <a:cubicBezTo>
                    <a:pt x="2053" y="515"/>
                    <a:pt x="2169" y="401"/>
                    <a:pt x="2169" y="258"/>
                  </a:cubicBezTo>
                  <a:cubicBezTo>
                    <a:pt x="2169" y="117"/>
                    <a:pt x="2053" y="1"/>
                    <a:pt x="19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27"/>
            <p:cNvSpPr/>
            <p:nvPr/>
          </p:nvSpPr>
          <p:spPr>
            <a:xfrm>
              <a:off x="5229480" y="2931390"/>
              <a:ext cx="56738" cy="13490"/>
            </a:xfrm>
            <a:custGeom>
              <a:rect b="b" l="l" r="r" t="t"/>
              <a:pathLst>
                <a:path extrusionOk="0" h="515" w="2166">
                  <a:moveTo>
                    <a:pt x="257" y="0"/>
                  </a:moveTo>
                  <a:cubicBezTo>
                    <a:pt x="113" y="0"/>
                    <a:pt x="0" y="113"/>
                    <a:pt x="0" y="257"/>
                  </a:cubicBezTo>
                  <a:cubicBezTo>
                    <a:pt x="0" y="398"/>
                    <a:pt x="113" y="514"/>
                    <a:pt x="257" y="514"/>
                  </a:cubicBezTo>
                  <a:lnTo>
                    <a:pt x="1909" y="514"/>
                  </a:lnTo>
                  <a:cubicBezTo>
                    <a:pt x="2049" y="514"/>
                    <a:pt x="2166" y="398"/>
                    <a:pt x="2166" y="257"/>
                  </a:cubicBezTo>
                  <a:cubicBezTo>
                    <a:pt x="2166" y="113"/>
                    <a:pt x="2049" y="0"/>
                    <a:pt x="19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27"/>
            <p:cNvSpPr/>
            <p:nvPr/>
          </p:nvSpPr>
          <p:spPr>
            <a:xfrm>
              <a:off x="5431522" y="2931390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8" y="0"/>
                  </a:moveTo>
                  <a:cubicBezTo>
                    <a:pt x="114" y="0"/>
                    <a:pt x="1" y="113"/>
                    <a:pt x="1" y="257"/>
                  </a:cubicBezTo>
                  <a:cubicBezTo>
                    <a:pt x="1" y="398"/>
                    <a:pt x="114" y="514"/>
                    <a:pt x="258" y="514"/>
                  </a:cubicBezTo>
                  <a:lnTo>
                    <a:pt x="1910" y="514"/>
                  </a:lnTo>
                  <a:cubicBezTo>
                    <a:pt x="2054" y="514"/>
                    <a:pt x="2167" y="398"/>
                    <a:pt x="2167" y="257"/>
                  </a:cubicBezTo>
                  <a:cubicBezTo>
                    <a:pt x="2167" y="113"/>
                    <a:pt x="2054" y="0"/>
                    <a:pt x="19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27"/>
            <p:cNvSpPr/>
            <p:nvPr/>
          </p:nvSpPr>
          <p:spPr>
            <a:xfrm>
              <a:off x="5229480" y="2989098"/>
              <a:ext cx="56738" cy="13490"/>
            </a:xfrm>
            <a:custGeom>
              <a:rect b="b" l="l" r="r" t="t"/>
              <a:pathLst>
                <a:path extrusionOk="0" h="515" w="2166">
                  <a:moveTo>
                    <a:pt x="257" y="1"/>
                  </a:moveTo>
                  <a:cubicBezTo>
                    <a:pt x="113" y="1"/>
                    <a:pt x="0" y="114"/>
                    <a:pt x="0" y="258"/>
                  </a:cubicBezTo>
                  <a:cubicBezTo>
                    <a:pt x="0" y="398"/>
                    <a:pt x="113" y="515"/>
                    <a:pt x="257" y="515"/>
                  </a:cubicBezTo>
                  <a:lnTo>
                    <a:pt x="1909" y="515"/>
                  </a:lnTo>
                  <a:cubicBezTo>
                    <a:pt x="2049" y="515"/>
                    <a:pt x="2166" y="398"/>
                    <a:pt x="2166" y="258"/>
                  </a:cubicBezTo>
                  <a:cubicBezTo>
                    <a:pt x="2166" y="114"/>
                    <a:pt x="2049" y="1"/>
                    <a:pt x="19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27"/>
            <p:cNvSpPr/>
            <p:nvPr/>
          </p:nvSpPr>
          <p:spPr>
            <a:xfrm>
              <a:off x="5330462" y="2989019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7" y="0"/>
                  </a:moveTo>
                  <a:cubicBezTo>
                    <a:pt x="117" y="0"/>
                    <a:pt x="0" y="117"/>
                    <a:pt x="0" y="257"/>
                  </a:cubicBezTo>
                  <a:cubicBezTo>
                    <a:pt x="0" y="401"/>
                    <a:pt x="117" y="514"/>
                    <a:pt x="257" y="514"/>
                  </a:cubicBezTo>
                  <a:lnTo>
                    <a:pt x="1912" y="514"/>
                  </a:lnTo>
                  <a:cubicBezTo>
                    <a:pt x="2053" y="514"/>
                    <a:pt x="2166" y="401"/>
                    <a:pt x="2166" y="257"/>
                  </a:cubicBezTo>
                  <a:cubicBezTo>
                    <a:pt x="2166" y="117"/>
                    <a:pt x="2053" y="0"/>
                    <a:pt x="1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27"/>
            <p:cNvSpPr/>
            <p:nvPr/>
          </p:nvSpPr>
          <p:spPr>
            <a:xfrm>
              <a:off x="5532530" y="2989019"/>
              <a:ext cx="56843" cy="13490"/>
            </a:xfrm>
            <a:custGeom>
              <a:rect b="b" l="l" r="r" t="t"/>
              <a:pathLst>
                <a:path extrusionOk="0" h="515" w="2170">
                  <a:moveTo>
                    <a:pt x="257" y="0"/>
                  </a:moveTo>
                  <a:cubicBezTo>
                    <a:pt x="117" y="0"/>
                    <a:pt x="0" y="117"/>
                    <a:pt x="0" y="257"/>
                  </a:cubicBezTo>
                  <a:cubicBezTo>
                    <a:pt x="0" y="401"/>
                    <a:pt x="117" y="514"/>
                    <a:pt x="257" y="514"/>
                  </a:cubicBezTo>
                  <a:lnTo>
                    <a:pt x="1912" y="514"/>
                  </a:lnTo>
                  <a:cubicBezTo>
                    <a:pt x="2053" y="514"/>
                    <a:pt x="2169" y="401"/>
                    <a:pt x="2169" y="257"/>
                  </a:cubicBezTo>
                  <a:cubicBezTo>
                    <a:pt x="2169" y="117"/>
                    <a:pt x="2053" y="0"/>
                    <a:pt x="1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27"/>
            <p:cNvSpPr/>
            <p:nvPr/>
          </p:nvSpPr>
          <p:spPr>
            <a:xfrm>
              <a:off x="5330462" y="3046832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7" y="0"/>
                  </a:moveTo>
                  <a:cubicBezTo>
                    <a:pt x="117" y="0"/>
                    <a:pt x="0" y="113"/>
                    <a:pt x="0" y="257"/>
                  </a:cubicBezTo>
                  <a:cubicBezTo>
                    <a:pt x="0" y="398"/>
                    <a:pt x="117" y="514"/>
                    <a:pt x="257" y="514"/>
                  </a:cubicBezTo>
                  <a:lnTo>
                    <a:pt x="1912" y="514"/>
                  </a:lnTo>
                  <a:cubicBezTo>
                    <a:pt x="2053" y="514"/>
                    <a:pt x="2166" y="398"/>
                    <a:pt x="2166" y="257"/>
                  </a:cubicBezTo>
                  <a:cubicBezTo>
                    <a:pt x="2166" y="113"/>
                    <a:pt x="2053" y="0"/>
                    <a:pt x="1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27"/>
            <p:cNvSpPr/>
            <p:nvPr/>
          </p:nvSpPr>
          <p:spPr>
            <a:xfrm>
              <a:off x="5431522" y="3046832"/>
              <a:ext cx="56765" cy="13490"/>
            </a:xfrm>
            <a:custGeom>
              <a:rect b="b" l="l" r="r" t="t"/>
              <a:pathLst>
                <a:path extrusionOk="0" h="515" w="2167">
                  <a:moveTo>
                    <a:pt x="258" y="0"/>
                  </a:moveTo>
                  <a:cubicBezTo>
                    <a:pt x="114" y="0"/>
                    <a:pt x="1" y="113"/>
                    <a:pt x="1" y="257"/>
                  </a:cubicBezTo>
                  <a:cubicBezTo>
                    <a:pt x="1" y="398"/>
                    <a:pt x="114" y="514"/>
                    <a:pt x="258" y="514"/>
                  </a:cubicBezTo>
                  <a:lnTo>
                    <a:pt x="1910" y="514"/>
                  </a:lnTo>
                  <a:cubicBezTo>
                    <a:pt x="2054" y="514"/>
                    <a:pt x="2167" y="398"/>
                    <a:pt x="2167" y="257"/>
                  </a:cubicBezTo>
                  <a:cubicBezTo>
                    <a:pt x="2167" y="113"/>
                    <a:pt x="2054" y="0"/>
                    <a:pt x="19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27"/>
            <p:cNvSpPr/>
            <p:nvPr/>
          </p:nvSpPr>
          <p:spPr>
            <a:xfrm>
              <a:off x="5532530" y="3046832"/>
              <a:ext cx="56843" cy="13490"/>
            </a:xfrm>
            <a:custGeom>
              <a:rect b="b" l="l" r="r" t="t"/>
              <a:pathLst>
                <a:path extrusionOk="0" h="515" w="2170">
                  <a:moveTo>
                    <a:pt x="257" y="0"/>
                  </a:moveTo>
                  <a:cubicBezTo>
                    <a:pt x="117" y="0"/>
                    <a:pt x="0" y="113"/>
                    <a:pt x="0" y="257"/>
                  </a:cubicBezTo>
                  <a:cubicBezTo>
                    <a:pt x="0" y="398"/>
                    <a:pt x="117" y="514"/>
                    <a:pt x="257" y="514"/>
                  </a:cubicBezTo>
                  <a:lnTo>
                    <a:pt x="1912" y="514"/>
                  </a:lnTo>
                  <a:cubicBezTo>
                    <a:pt x="2053" y="514"/>
                    <a:pt x="2169" y="398"/>
                    <a:pt x="2169" y="257"/>
                  </a:cubicBezTo>
                  <a:cubicBezTo>
                    <a:pt x="2169" y="113"/>
                    <a:pt x="2053" y="0"/>
                    <a:pt x="1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27"/>
            <p:cNvSpPr/>
            <p:nvPr/>
          </p:nvSpPr>
          <p:spPr>
            <a:xfrm>
              <a:off x="5327528" y="2916721"/>
              <a:ext cx="62685" cy="42567"/>
            </a:xfrm>
            <a:custGeom>
              <a:rect b="b" l="l" r="r" t="t"/>
              <a:pathLst>
                <a:path extrusionOk="0" h="1625" w="2393">
                  <a:moveTo>
                    <a:pt x="2019" y="1"/>
                  </a:moveTo>
                  <a:cubicBezTo>
                    <a:pt x="1959" y="1"/>
                    <a:pt x="1896" y="24"/>
                    <a:pt x="1839" y="81"/>
                  </a:cubicBezTo>
                  <a:lnTo>
                    <a:pt x="921" y="1002"/>
                  </a:lnTo>
                  <a:lnTo>
                    <a:pt x="551" y="632"/>
                  </a:lnTo>
                  <a:cubicBezTo>
                    <a:pt x="495" y="576"/>
                    <a:pt x="432" y="552"/>
                    <a:pt x="372" y="552"/>
                  </a:cubicBezTo>
                  <a:cubicBezTo>
                    <a:pt x="172" y="552"/>
                    <a:pt x="1" y="812"/>
                    <a:pt x="188" y="999"/>
                  </a:cubicBezTo>
                  <a:lnTo>
                    <a:pt x="739" y="1547"/>
                  </a:lnTo>
                  <a:cubicBezTo>
                    <a:pt x="789" y="1599"/>
                    <a:pt x="855" y="1624"/>
                    <a:pt x="921" y="1624"/>
                  </a:cubicBezTo>
                  <a:cubicBezTo>
                    <a:pt x="987" y="1624"/>
                    <a:pt x="1053" y="1599"/>
                    <a:pt x="1103" y="1547"/>
                  </a:cubicBezTo>
                  <a:lnTo>
                    <a:pt x="2206" y="447"/>
                  </a:lnTo>
                  <a:cubicBezTo>
                    <a:pt x="2393" y="260"/>
                    <a:pt x="2220" y="1"/>
                    <a:pt x="20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27"/>
            <p:cNvSpPr/>
            <p:nvPr/>
          </p:nvSpPr>
          <p:spPr>
            <a:xfrm>
              <a:off x="5529596" y="2916721"/>
              <a:ext cx="62685" cy="42567"/>
            </a:xfrm>
            <a:custGeom>
              <a:rect b="b" l="l" r="r" t="t"/>
              <a:pathLst>
                <a:path extrusionOk="0" h="1625" w="2393">
                  <a:moveTo>
                    <a:pt x="2019" y="1"/>
                  </a:moveTo>
                  <a:cubicBezTo>
                    <a:pt x="1959" y="1"/>
                    <a:pt x="1896" y="24"/>
                    <a:pt x="1839" y="81"/>
                  </a:cubicBezTo>
                  <a:lnTo>
                    <a:pt x="1843" y="81"/>
                  </a:lnTo>
                  <a:lnTo>
                    <a:pt x="921" y="1002"/>
                  </a:lnTo>
                  <a:lnTo>
                    <a:pt x="554" y="632"/>
                  </a:lnTo>
                  <a:cubicBezTo>
                    <a:pt x="498" y="576"/>
                    <a:pt x="435" y="552"/>
                    <a:pt x="374" y="552"/>
                  </a:cubicBezTo>
                  <a:cubicBezTo>
                    <a:pt x="174" y="552"/>
                    <a:pt x="0" y="812"/>
                    <a:pt x="187" y="999"/>
                  </a:cubicBezTo>
                  <a:lnTo>
                    <a:pt x="739" y="1547"/>
                  </a:lnTo>
                  <a:cubicBezTo>
                    <a:pt x="789" y="1599"/>
                    <a:pt x="855" y="1624"/>
                    <a:pt x="921" y="1624"/>
                  </a:cubicBezTo>
                  <a:cubicBezTo>
                    <a:pt x="987" y="1624"/>
                    <a:pt x="1053" y="1599"/>
                    <a:pt x="1102" y="1547"/>
                  </a:cubicBezTo>
                  <a:lnTo>
                    <a:pt x="2206" y="447"/>
                  </a:lnTo>
                  <a:cubicBezTo>
                    <a:pt x="2393" y="260"/>
                    <a:pt x="2220" y="1"/>
                    <a:pt x="20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27"/>
            <p:cNvSpPr/>
            <p:nvPr/>
          </p:nvSpPr>
          <p:spPr>
            <a:xfrm>
              <a:off x="5428614" y="2974455"/>
              <a:ext cx="62685" cy="42541"/>
            </a:xfrm>
            <a:custGeom>
              <a:rect b="b" l="l" r="r" t="t"/>
              <a:pathLst>
                <a:path extrusionOk="0" h="1624" w="2393">
                  <a:moveTo>
                    <a:pt x="2019" y="0"/>
                  </a:moveTo>
                  <a:cubicBezTo>
                    <a:pt x="1958" y="0"/>
                    <a:pt x="1895" y="24"/>
                    <a:pt x="1839" y="80"/>
                  </a:cubicBezTo>
                  <a:lnTo>
                    <a:pt x="1842" y="80"/>
                  </a:lnTo>
                  <a:lnTo>
                    <a:pt x="921" y="1002"/>
                  </a:lnTo>
                  <a:lnTo>
                    <a:pt x="554" y="632"/>
                  </a:lnTo>
                  <a:cubicBezTo>
                    <a:pt x="498" y="575"/>
                    <a:pt x="435" y="552"/>
                    <a:pt x="374" y="552"/>
                  </a:cubicBezTo>
                  <a:cubicBezTo>
                    <a:pt x="173" y="552"/>
                    <a:pt x="0" y="812"/>
                    <a:pt x="187" y="998"/>
                  </a:cubicBezTo>
                  <a:lnTo>
                    <a:pt x="739" y="1547"/>
                  </a:lnTo>
                  <a:cubicBezTo>
                    <a:pt x="789" y="1598"/>
                    <a:pt x="855" y="1624"/>
                    <a:pt x="921" y="1624"/>
                  </a:cubicBezTo>
                  <a:cubicBezTo>
                    <a:pt x="987" y="1624"/>
                    <a:pt x="1053" y="1598"/>
                    <a:pt x="1102" y="1547"/>
                  </a:cubicBezTo>
                  <a:lnTo>
                    <a:pt x="2206" y="447"/>
                  </a:lnTo>
                  <a:cubicBezTo>
                    <a:pt x="2393" y="260"/>
                    <a:pt x="2219" y="0"/>
                    <a:pt x="20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27"/>
            <p:cNvSpPr/>
            <p:nvPr/>
          </p:nvSpPr>
          <p:spPr>
            <a:xfrm>
              <a:off x="5226467" y="3032241"/>
              <a:ext cx="62685" cy="42514"/>
            </a:xfrm>
            <a:custGeom>
              <a:rect b="b" l="l" r="r" t="t"/>
              <a:pathLst>
                <a:path extrusionOk="0" h="1623" w="2393">
                  <a:moveTo>
                    <a:pt x="2023" y="0"/>
                  </a:moveTo>
                  <a:cubicBezTo>
                    <a:pt x="1962" y="0"/>
                    <a:pt x="1899" y="24"/>
                    <a:pt x="1842" y="81"/>
                  </a:cubicBezTo>
                  <a:lnTo>
                    <a:pt x="920" y="999"/>
                  </a:lnTo>
                  <a:lnTo>
                    <a:pt x="554" y="629"/>
                  </a:lnTo>
                  <a:cubicBezTo>
                    <a:pt x="497" y="573"/>
                    <a:pt x="434" y="549"/>
                    <a:pt x="374" y="549"/>
                  </a:cubicBezTo>
                  <a:cubicBezTo>
                    <a:pt x="173" y="549"/>
                    <a:pt x="0" y="809"/>
                    <a:pt x="187" y="996"/>
                  </a:cubicBezTo>
                  <a:lnTo>
                    <a:pt x="739" y="1548"/>
                  </a:lnTo>
                  <a:cubicBezTo>
                    <a:pt x="789" y="1597"/>
                    <a:pt x="855" y="1622"/>
                    <a:pt x="921" y="1622"/>
                  </a:cubicBezTo>
                  <a:cubicBezTo>
                    <a:pt x="987" y="1622"/>
                    <a:pt x="1054" y="1597"/>
                    <a:pt x="1106" y="1548"/>
                  </a:cubicBezTo>
                  <a:lnTo>
                    <a:pt x="2206" y="444"/>
                  </a:lnTo>
                  <a:cubicBezTo>
                    <a:pt x="2392" y="258"/>
                    <a:pt x="2222" y="0"/>
                    <a:pt x="20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27"/>
            <p:cNvSpPr/>
            <p:nvPr/>
          </p:nvSpPr>
          <p:spPr>
            <a:xfrm>
              <a:off x="5428614" y="2858987"/>
              <a:ext cx="62580" cy="42514"/>
            </a:xfrm>
            <a:custGeom>
              <a:rect b="b" l="l" r="r" t="t"/>
              <a:pathLst>
                <a:path extrusionOk="0" h="1623" w="2389">
                  <a:moveTo>
                    <a:pt x="2019" y="1"/>
                  </a:moveTo>
                  <a:cubicBezTo>
                    <a:pt x="1959" y="1"/>
                    <a:pt x="1896" y="24"/>
                    <a:pt x="1839" y="81"/>
                  </a:cubicBezTo>
                  <a:lnTo>
                    <a:pt x="1842" y="81"/>
                  </a:lnTo>
                  <a:lnTo>
                    <a:pt x="921" y="1003"/>
                  </a:lnTo>
                  <a:lnTo>
                    <a:pt x="554" y="633"/>
                  </a:lnTo>
                  <a:cubicBezTo>
                    <a:pt x="497" y="576"/>
                    <a:pt x="434" y="552"/>
                    <a:pt x="373" y="552"/>
                  </a:cubicBezTo>
                  <a:cubicBezTo>
                    <a:pt x="173" y="552"/>
                    <a:pt x="1" y="810"/>
                    <a:pt x="187" y="996"/>
                  </a:cubicBezTo>
                  <a:lnTo>
                    <a:pt x="736" y="1548"/>
                  </a:lnTo>
                  <a:cubicBezTo>
                    <a:pt x="787" y="1598"/>
                    <a:pt x="853" y="1622"/>
                    <a:pt x="919" y="1622"/>
                  </a:cubicBezTo>
                  <a:cubicBezTo>
                    <a:pt x="985" y="1622"/>
                    <a:pt x="1051" y="1598"/>
                    <a:pt x="1102" y="1548"/>
                  </a:cubicBezTo>
                  <a:lnTo>
                    <a:pt x="2202" y="444"/>
                  </a:lnTo>
                  <a:cubicBezTo>
                    <a:pt x="2389" y="258"/>
                    <a:pt x="2219" y="1"/>
                    <a:pt x="20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08" name="Google Shape;3508;p27"/>
          <p:cNvGrpSpPr/>
          <p:nvPr/>
        </p:nvGrpSpPr>
        <p:grpSpPr>
          <a:xfrm>
            <a:off x="5798854" y="2759132"/>
            <a:ext cx="297130" cy="358898"/>
            <a:chOff x="5798854" y="2759132"/>
            <a:chExt cx="297130" cy="358898"/>
          </a:xfrm>
        </p:grpSpPr>
        <p:sp>
          <p:nvSpPr>
            <p:cNvPr id="3509" name="Google Shape;3509;p27"/>
            <p:cNvSpPr/>
            <p:nvPr/>
          </p:nvSpPr>
          <p:spPr>
            <a:xfrm>
              <a:off x="5896509" y="2764345"/>
              <a:ext cx="116542" cy="29810"/>
            </a:xfrm>
            <a:custGeom>
              <a:rect b="b" l="l" r="r" t="t"/>
              <a:pathLst>
                <a:path extrusionOk="0" h="1138" w="4449">
                  <a:moveTo>
                    <a:pt x="333" y="0"/>
                  </a:moveTo>
                  <a:cubicBezTo>
                    <a:pt x="151" y="0"/>
                    <a:pt x="1" y="151"/>
                    <a:pt x="1" y="333"/>
                  </a:cubicBezTo>
                  <a:lnTo>
                    <a:pt x="1" y="805"/>
                  </a:lnTo>
                  <a:cubicBezTo>
                    <a:pt x="1" y="987"/>
                    <a:pt x="151" y="1138"/>
                    <a:pt x="333" y="1138"/>
                  </a:cubicBezTo>
                  <a:lnTo>
                    <a:pt x="4113" y="1138"/>
                  </a:lnTo>
                  <a:cubicBezTo>
                    <a:pt x="4294" y="1134"/>
                    <a:pt x="4445" y="987"/>
                    <a:pt x="4449" y="805"/>
                  </a:cubicBezTo>
                  <a:lnTo>
                    <a:pt x="4449" y="333"/>
                  </a:lnTo>
                  <a:cubicBezTo>
                    <a:pt x="4449" y="151"/>
                    <a:pt x="4301" y="0"/>
                    <a:pt x="4116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27"/>
            <p:cNvSpPr/>
            <p:nvPr/>
          </p:nvSpPr>
          <p:spPr>
            <a:xfrm>
              <a:off x="5980098" y="2764240"/>
              <a:ext cx="32875" cy="29836"/>
            </a:xfrm>
            <a:custGeom>
              <a:rect b="b" l="l" r="r" t="t"/>
              <a:pathLst>
                <a:path extrusionOk="0" h="1139" w="1255">
                  <a:moveTo>
                    <a:pt x="0" y="1"/>
                  </a:moveTo>
                  <a:cubicBezTo>
                    <a:pt x="182" y="1"/>
                    <a:pt x="332" y="148"/>
                    <a:pt x="332" y="333"/>
                  </a:cubicBezTo>
                  <a:lnTo>
                    <a:pt x="332" y="803"/>
                  </a:lnTo>
                  <a:cubicBezTo>
                    <a:pt x="332" y="988"/>
                    <a:pt x="182" y="1138"/>
                    <a:pt x="0" y="1138"/>
                  </a:cubicBezTo>
                  <a:lnTo>
                    <a:pt x="922" y="1138"/>
                  </a:lnTo>
                  <a:cubicBezTo>
                    <a:pt x="1103" y="1138"/>
                    <a:pt x="1254" y="988"/>
                    <a:pt x="1254" y="803"/>
                  </a:cubicBezTo>
                  <a:lnTo>
                    <a:pt x="1254" y="333"/>
                  </a:lnTo>
                  <a:cubicBezTo>
                    <a:pt x="1254" y="148"/>
                    <a:pt x="1103" y="1"/>
                    <a:pt x="9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27"/>
            <p:cNvSpPr/>
            <p:nvPr/>
          </p:nvSpPr>
          <p:spPr>
            <a:xfrm>
              <a:off x="5825233" y="2794129"/>
              <a:ext cx="253987" cy="318793"/>
            </a:xfrm>
            <a:custGeom>
              <a:rect b="b" l="l" r="r" t="t"/>
              <a:pathLst>
                <a:path extrusionOk="0" h="12170" w="9696">
                  <a:moveTo>
                    <a:pt x="3544" y="1"/>
                  </a:moveTo>
                  <a:lnTo>
                    <a:pt x="3544" y="3548"/>
                  </a:lnTo>
                  <a:cubicBezTo>
                    <a:pt x="3541" y="3763"/>
                    <a:pt x="3410" y="3955"/>
                    <a:pt x="3208" y="4034"/>
                  </a:cubicBezTo>
                  <a:cubicBezTo>
                    <a:pt x="1738" y="4613"/>
                    <a:pt x="655" y="5895"/>
                    <a:pt x="330" y="7440"/>
                  </a:cubicBezTo>
                  <a:cubicBezTo>
                    <a:pt x="1" y="8989"/>
                    <a:pt x="470" y="10596"/>
                    <a:pt x="1577" y="11727"/>
                  </a:cubicBezTo>
                  <a:cubicBezTo>
                    <a:pt x="1852" y="12009"/>
                    <a:pt x="2230" y="12169"/>
                    <a:pt x="2624" y="12169"/>
                  </a:cubicBezTo>
                  <a:cubicBezTo>
                    <a:pt x="2628" y="12169"/>
                    <a:pt x="2632" y="12169"/>
                    <a:pt x="2636" y="12169"/>
                  </a:cubicBezTo>
                  <a:lnTo>
                    <a:pt x="7262" y="12169"/>
                  </a:lnTo>
                  <a:cubicBezTo>
                    <a:pt x="7660" y="12169"/>
                    <a:pt x="8043" y="12008"/>
                    <a:pt x="8321" y="11727"/>
                  </a:cubicBezTo>
                  <a:cubicBezTo>
                    <a:pt x="9212" y="10816"/>
                    <a:pt x="9695" y="9582"/>
                    <a:pt x="9664" y="8311"/>
                  </a:cubicBezTo>
                  <a:cubicBezTo>
                    <a:pt x="9620" y="6368"/>
                    <a:pt x="8390" y="4713"/>
                    <a:pt x="6686" y="4034"/>
                  </a:cubicBezTo>
                  <a:cubicBezTo>
                    <a:pt x="6484" y="3955"/>
                    <a:pt x="6354" y="3763"/>
                    <a:pt x="6351" y="3548"/>
                  </a:cubicBezTo>
                  <a:lnTo>
                    <a:pt x="635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27"/>
            <p:cNvSpPr/>
            <p:nvPr/>
          </p:nvSpPr>
          <p:spPr>
            <a:xfrm>
              <a:off x="5918068" y="2794129"/>
              <a:ext cx="161152" cy="316802"/>
            </a:xfrm>
            <a:custGeom>
              <a:rect b="b" l="l" r="r" t="t"/>
              <a:pathLst>
                <a:path extrusionOk="0" h="12094" w="6152">
                  <a:moveTo>
                    <a:pt x="0" y="1"/>
                  </a:moveTo>
                  <a:lnTo>
                    <a:pt x="0" y="477"/>
                  </a:lnTo>
                  <a:lnTo>
                    <a:pt x="1446" y="477"/>
                  </a:lnTo>
                  <a:cubicBezTo>
                    <a:pt x="1813" y="477"/>
                    <a:pt x="2111" y="775"/>
                    <a:pt x="2111" y="1142"/>
                  </a:cubicBezTo>
                  <a:lnTo>
                    <a:pt x="2111" y="4024"/>
                  </a:lnTo>
                  <a:cubicBezTo>
                    <a:pt x="2114" y="4240"/>
                    <a:pt x="2245" y="4432"/>
                    <a:pt x="2443" y="4510"/>
                  </a:cubicBezTo>
                  <a:cubicBezTo>
                    <a:pt x="4153" y="5192"/>
                    <a:pt x="5384" y="6844"/>
                    <a:pt x="5425" y="8787"/>
                  </a:cubicBezTo>
                  <a:cubicBezTo>
                    <a:pt x="5452" y="10010"/>
                    <a:pt x="5003" y="11196"/>
                    <a:pt x="4174" y="12094"/>
                  </a:cubicBezTo>
                  <a:cubicBezTo>
                    <a:pt x="4404" y="12022"/>
                    <a:pt x="4609" y="11892"/>
                    <a:pt x="4774" y="11720"/>
                  </a:cubicBezTo>
                  <a:cubicBezTo>
                    <a:pt x="5668" y="10812"/>
                    <a:pt x="6151" y="9582"/>
                    <a:pt x="6120" y="8311"/>
                  </a:cubicBezTo>
                  <a:cubicBezTo>
                    <a:pt x="6076" y="6368"/>
                    <a:pt x="4846" y="4713"/>
                    <a:pt x="3142" y="4034"/>
                  </a:cubicBezTo>
                  <a:cubicBezTo>
                    <a:pt x="2940" y="3955"/>
                    <a:pt x="2810" y="3763"/>
                    <a:pt x="2807" y="3548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27"/>
            <p:cNvSpPr/>
            <p:nvPr/>
          </p:nvSpPr>
          <p:spPr>
            <a:xfrm>
              <a:off x="5823792" y="2965968"/>
              <a:ext cx="255427" cy="146849"/>
            </a:xfrm>
            <a:custGeom>
              <a:rect b="b" l="l" r="r" t="t"/>
              <a:pathLst>
                <a:path extrusionOk="0" h="5606" w="9751">
                  <a:moveTo>
                    <a:pt x="2781" y="0"/>
                  </a:moveTo>
                  <a:cubicBezTo>
                    <a:pt x="1435" y="0"/>
                    <a:pt x="457" y="596"/>
                    <a:pt x="457" y="596"/>
                  </a:cubicBezTo>
                  <a:cubicBezTo>
                    <a:pt x="1" y="2217"/>
                    <a:pt x="450" y="3958"/>
                    <a:pt x="1632" y="5160"/>
                  </a:cubicBezTo>
                  <a:cubicBezTo>
                    <a:pt x="1910" y="5445"/>
                    <a:pt x="2293" y="5606"/>
                    <a:pt x="2691" y="5606"/>
                  </a:cubicBezTo>
                  <a:lnTo>
                    <a:pt x="7317" y="5606"/>
                  </a:lnTo>
                  <a:cubicBezTo>
                    <a:pt x="7718" y="5602"/>
                    <a:pt x="8098" y="5445"/>
                    <a:pt x="8376" y="5160"/>
                  </a:cubicBezTo>
                  <a:cubicBezTo>
                    <a:pt x="9267" y="4252"/>
                    <a:pt x="9750" y="3022"/>
                    <a:pt x="9719" y="1751"/>
                  </a:cubicBezTo>
                  <a:cubicBezTo>
                    <a:pt x="9709" y="1254"/>
                    <a:pt x="9620" y="760"/>
                    <a:pt x="9452" y="294"/>
                  </a:cubicBezTo>
                  <a:cubicBezTo>
                    <a:pt x="9452" y="294"/>
                    <a:pt x="8389" y="1122"/>
                    <a:pt x="6934" y="1122"/>
                  </a:cubicBezTo>
                  <a:cubicBezTo>
                    <a:pt x="6340" y="1122"/>
                    <a:pt x="5680" y="984"/>
                    <a:pt x="5001" y="596"/>
                  </a:cubicBezTo>
                  <a:cubicBezTo>
                    <a:pt x="4219" y="149"/>
                    <a:pt x="3454" y="0"/>
                    <a:pt x="2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27"/>
            <p:cNvSpPr/>
            <p:nvPr/>
          </p:nvSpPr>
          <p:spPr>
            <a:xfrm>
              <a:off x="6026856" y="2973931"/>
              <a:ext cx="52364" cy="137183"/>
            </a:xfrm>
            <a:custGeom>
              <a:rect b="b" l="l" r="r" t="t"/>
              <a:pathLst>
                <a:path extrusionOk="0" h="5237" w="1999">
                  <a:moveTo>
                    <a:pt x="1680" y="1"/>
                  </a:moveTo>
                  <a:cubicBezTo>
                    <a:pt x="1453" y="162"/>
                    <a:pt x="1213" y="302"/>
                    <a:pt x="963" y="415"/>
                  </a:cubicBezTo>
                  <a:cubicBezTo>
                    <a:pt x="1138" y="902"/>
                    <a:pt x="1234" y="1413"/>
                    <a:pt x="1248" y="1930"/>
                  </a:cubicBezTo>
                  <a:cubicBezTo>
                    <a:pt x="1275" y="3153"/>
                    <a:pt x="830" y="4336"/>
                    <a:pt x="0" y="5237"/>
                  </a:cubicBezTo>
                  <a:cubicBezTo>
                    <a:pt x="28" y="5223"/>
                    <a:pt x="55" y="5216"/>
                    <a:pt x="83" y="5209"/>
                  </a:cubicBezTo>
                  <a:cubicBezTo>
                    <a:pt x="86" y="5209"/>
                    <a:pt x="86" y="5209"/>
                    <a:pt x="86" y="5206"/>
                  </a:cubicBezTo>
                  <a:cubicBezTo>
                    <a:pt x="168" y="5172"/>
                    <a:pt x="247" y="5131"/>
                    <a:pt x="322" y="5086"/>
                  </a:cubicBezTo>
                  <a:lnTo>
                    <a:pt x="329" y="5083"/>
                  </a:lnTo>
                  <a:cubicBezTo>
                    <a:pt x="350" y="5069"/>
                    <a:pt x="370" y="5055"/>
                    <a:pt x="388" y="5038"/>
                  </a:cubicBezTo>
                  <a:cubicBezTo>
                    <a:pt x="394" y="5035"/>
                    <a:pt x="398" y="5035"/>
                    <a:pt x="408" y="5028"/>
                  </a:cubicBezTo>
                  <a:cubicBezTo>
                    <a:pt x="429" y="5017"/>
                    <a:pt x="446" y="5007"/>
                    <a:pt x="460" y="4994"/>
                  </a:cubicBezTo>
                  <a:lnTo>
                    <a:pt x="480" y="4973"/>
                  </a:lnTo>
                  <a:cubicBezTo>
                    <a:pt x="497" y="4963"/>
                    <a:pt x="511" y="4946"/>
                    <a:pt x="528" y="4935"/>
                  </a:cubicBezTo>
                  <a:lnTo>
                    <a:pt x="549" y="4915"/>
                  </a:lnTo>
                  <a:cubicBezTo>
                    <a:pt x="569" y="4894"/>
                    <a:pt x="590" y="4880"/>
                    <a:pt x="610" y="4860"/>
                  </a:cubicBezTo>
                  <a:cubicBezTo>
                    <a:pt x="1508" y="3955"/>
                    <a:pt x="1998" y="2722"/>
                    <a:pt x="1967" y="1447"/>
                  </a:cubicBezTo>
                  <a:cubicBezTo>
                    <a:pt x="1967" y="1416"/>
                    <a:pt x="1960" y="1385"/>
                    <a:pt x="1960" y="1354"/>
                  </a:cubicBezTo>
                  <a:cubicBezTo>
                    <a:pt x="1960" y="1347"/>
                    <a:pt x="1957" y="1337"/>
                    <a:pt x="1957" y="1330"/>
                  </a:cubicBezTo>
                  <a:cubicBezTo>
                    <a:pt x="1950" y="1310"/>
                    <a:pt x="1950" y="1286"/>
                    <a:pt x="1950" y="1265"/>
                  </a:cubicBezTo>
                  <a:cubicBezTo>
                    <a:pt x="1950" y="1255"/>
                    <a:pt x="1947" y="1245"/>
                    <a:pt x="1947" y="1227"/>
                  </a:cubicBezTo>
                  <a:cubicBezTo>
                    <a:pt x="1943" y="1207"/>
                    <a:pt x="1940" y="1186"/>
                    <a:pt x="1940" y="1166"/>
                  </a:cubicBezTo>
                  <a:cubicBezTo>
                    <a:pt x="1940" y="1156"/>
                    <a:pt x="1937" y="1145"/>
                    <a:pt x="1937" y="1132"/>
                  </a:cubicBezTo>
                  <a:cubicBezTo>
                    <a:pt x="1933" y="1111"/>
                    <a:pt x="1930" y="1094"/>
                    <a:pt x="1930" y="1073"/>
                  </a:cubicBezTo>
                  <a:cubicBezTo>
                    <a:pt x="1926" y="1063"/>
                    <a:pt x="1923" y="1049"/>
                    <a:pt x="1926" y="1039"/>
                  </a:cubicBezTo>
                  <a:cubicBezTo>
                    <a:pt x="1923" y="1018"/>
                    <a:pt x="1919" y="1001"/>
                    <a:pt x="1919" y="981"/>
                  </a:cubicBezTo>
                  <a:cubicBezTo>
                    <a:pt x="1916" y="974"/>
                    <a:pt x="1916" y="960"/>
                    <a:pt x="1916" y="950"/>
                  </a:cubicBezTo>
                  <a:cubicBezTo>
                    <a:pt x="1913" y="933"/>
                    <a:pt x="1909" y="909"/>
                    <a:pt x="1909" y="892"/>
                  </a:cubicBezTo>
                  <a:cubicBezTo>
                    <a:pt x="1906" y="881"/>
                    <a:pt x="1906" y="871"/>
                    <a:pt x="1906" y="861"/>
                  </a:cubicBezTo>
                  <a:cubicBezTo>
                    <a:pt x="1899" y="840"/>
                    <a:pt x="1899" y="816"/>
                    <a:pt x="1895" y="799"/>
                  </a:cubicBezTo>
                  <a:cubicBezTo>
                    <a:pt x="1892" y="789"/>
                    <a:pt x="1889" y="782"/>
                    <a:pt x="1889" y="772"/>
                  </a:cubicBezTo>
                  <a:cubicBezTo>
                    <a:pt x="1885" y="751"/>
                    <a:pt x="1885" y="731"/>
                    <a:pt x="1878" y="710"/>
                  </a:cubicBezTo>
                  <a:cubicBezTo>
                    <a:pt x="1875" y="703"/>
                    <a:pt x="1875" y="693"/>
                    <a:pt x="1875" y="686"/>
                  </a:cubicBezTo>
                  <a:cubicBezTo>
                    <a:pt x="1868" y="665"/>
                    <a:pt x="1868" y="641"/>
                    <a:pt x="1865" y="617"/>
                  </a:cubicBezTo>
                  <a:cubicBezTo>
                    <a:pt x="1861" y="614"/>
                    <a:pt x="1858" y="604"/>
                    <a:pt x="1858" y="597"/>
                  </a:cubicBezTo>
                  <a:cubicBezTo>
                    <a:pt x="1854" y="576"/>
                    <a:pt x="1847" y="552"/>
                    <a:pt x="1844" y="532"/>
                  </a:cubicBezTo>
                  <a:cubicBezTo>
                    <a:pt x="1837" y="528"/>
                    <a:pt x="1837" y="522"/>
                    <a:pt x="1837" y="511"/>
                  </a:cubicBezTo>
                  <a:cubicBezTo>
                    <a:pt x="1834" y="487"/>
                    <a:pt x="1827" y="467"/>
                    <a:pt x="1817" y="446"/>
                  </a:cubicBezTo>
                  <a:cubicBezTo>
                    <a:pt x="1813" y="439"/>
                    <a:pt x="1813" y="436"/>
                    <a:pt x="1813" y="426"/>
                  </a:cubicBezTo>
                  <a:cubicBezTo>
                    <a:pt x="1810" y="398"/>
                    <a:pt x="1803" y="374"/>
                    <a:pt x="1793" y="354"/>
                  </a:cubicBezTo>
                  <a:cubicBezTo>
                    <a:pt x="1789" y="350"/>
                    <a:pt x="1786" y="343"/>
                    <a:pt x="1786" y="336"/>
                  </a:cubicBezTo>
                  <a:cubicBezTo>
                    <a:pt x="1782" y="313"/>
                    <a:pt x="1775" y="289"/>
                    <a:pt x="1765" y="265"/>
                  </a:cubicBezTo>
                  <a:cubicBezTo>
                    <a:pt x="1762" y="261"/>
                    <a:pt x="1762" y="261"/>
                    <a:pt x="1762" y="254"/>
                  </a:cubicBezTo>
                  <a:cubicBezTo>
                    <a:pt x="1755" y="230"/>
                    <a:pt x="1745" y="206"/>
                    <a:pt x="1741" y="179"/>
                  </a:cubicBezTo>
                  <a:cubicBezTo>
                    <a:pt x="1741" y="175"/>
                    <a:pt x="1734" y="175"/>
                    <a:pt x="1734" y="169"/>
                  </a:cubicBezTo>
                  <a:cubicBezTo>
                    <a:pt x="1731" y="145"/>
                    <a:pt x="1714" y="117"/>
                    <a:pt x="1710" y="86"/>
                  </a:cubicBezTo>
                  <a:cubicBezTo>
                    <a:pt x="1710" y="83"/>
                    <a:pt x="1707" y="83"/>
                    <a:pt x="1703" y="83"/>
                  </a:cubicBezTo>
                  <a:cubicBezTo>
                    <a:pt x="1693" y="56"/>
                    <a:pt x="1686" y="28"/>
                    <a:pt x="1680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27"/>
            <p:cNvSpPr/>
            <p:nvPr/>
          </p:nvSpPr>
          <p:spPr>
            <a:xfrm>
              <a:off x="6029632" y="3011992"/>
              <a:ext cx="18336" cy="15796"/>
            </a:xfrm>
            <a:custGeom>
              <a:rect b="b" l="l" r="r" t="t"/>
              <a:pathLst>
                <a:path extrusionOk="0" h="603" w="700">
                  <a:moveTo>
                    <a:pt x="402" y="1"/>
                  </a:moveTo>
                  <a:cubicBezTo>
                    <a:pt x="134" y="1"/>
                    <a:pt x="1" y="326"/>
                    <a:pt x="189" y="515"/>
                  </a:cubicBezTo>
                  <a:cubicBezTo>
                    <a:pt x="250" y="576"/>
                    <a:pt x="325" y="603"/>
                    <a:pt x="398" y="603"/>
                  </a:cubicBezTo>
                  <a:cubicBezTo>
                    <a:pt x="552" y="603"/>
                    <a:pt x="700" y="483"/>
                    <a:pt x="700" y="302"/>
                  </a:cubicBezTo>
                  <a:cubicBezTo>
                    <a:pt x="700" y="138"/>
                    <a:pt x="566" y="1"/>
                    <a:pt x="402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27"/>
            <p:cNvSpPr/>
            <p:nvPr/>
          </p:nvSpPr>
          <p:spPr>
            <a:xfrm>
              <a:off x="5990497" y="3070433"/>
              <a:ext cx="16372" cy="13962"/>
            </a:xfrm>
            <a:custGeom>
              <a:rect b="b" l="l" r="r" t="t"/>
              <a:pathLst>
                <a:path extrusionOk="0" h="533" w="625">
                  <a:moveTo>
                    <a:pt x="357" y="0"/>
                  </a:moveTo>
                  <a:cubicBezTo>
                    <a:pt x="117" y="0"/>
                    <a:pt x="1" y="285"/>
                    <a:pt x="168" y="453"/>
                  </a:cubicBezTo>
                  <a:cubicBezTo>
                    <a:pt x="223" y="508"/>
                    <a:pt x="290" y="532"/>
                    <a:pt x="356" y="532"/>
                  </a:cubicBezTo>
                  <a:cubicBezTo>
                    <a:pt x="492" y="532"/>
                    <a:pt x="621" y="427"/>
                    <a:pt x="621" y="268"/>
                  </a:cubicBezTo>
                  <a:cubicBezTo>
                    <a:pt x="624" y="120"/>
                    <a:pt x="504" y="0"/>
                    <a:pt x="3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27"/>
            <p:cNvSpPr/>
            <p:nvPr/>
          </p:nvSpPr>
          <p:spPr>
            <a:xfrm>
              <a:off x="5884564" y="3002222"/>
              <a:ext cx="16372" cy="13936"/>
            </a:xfrm>
            <a:custGeom>
              <a:rect b="b" l="l" r="r" t="t"/>
              <a:pathLst>
                <a:path extrusionOk="0" h="532" w="625">
                  <a:moveTo>
                    <a:pt x="363" y="0"/>
                  </a:moveTo>
                  <a:cubicBezTo>
                    <a:pt x="361" y="0"/>
                    <a:pt x="359" y="0"/>
                    <a:pt x="357" y="0"/>
                  </a:cubicBezTo>
                  <a:cubicBezTo>
                    <a:pt x="121" y="0"/>
                    <a:pt x="1" y="285"/>
                    <a:pt x="169" y="452"/>
                  </a:cubicBezTo>
                  <a:cubicBezTo>
                    <a:pt x="223" y="507"/>
                    <a:pt x="291" y="532"/>
                    <a:pt x="357" y="532"/>
                  </a:cubicBezTo>
                  <a:cubicBezTo>
                    <a:pt x="493" y="532"/>
                    <a:pt x="625" y="426"/>
                    <a:pt x="625" y="264"/>
                  </a:cubicBezTo>
                  <a:cubicBezTo>
                    <a:pt x="625" y="119"/>
                    <a:pt x="508" y="0"/>
                    <a:pt x="363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27"/>
            <p:cNvSpPr/>
            <p:nvPr/>
          </p:nvSpPr>
          <p:spPr>
            <a:xfrm>
              <a:off x="5907459" y="3070433"/>
              <a:ext cx="16372" cy="13962"/>
            </a:xfrm>
            <a:custGeom>
              <a:rect b="b" l="l" r="r" t="t"/>
              <a:pathLst>
                <a:path extrusionOk="0" h="533" w="625">
                  <a:moveTo>
                    <a:pt x="357" y="0"/>
                  </a:moveTo>
                  <a:cubicBezTo>
                    <a:pt x="121" y="0"/>
                    <a:pt x="1" y="285"/>
                    <a:pt x="169" y="453"/>
                  </a:cubicBezTo>
                  <a:cubicBezTo>
                    <a:pt x="223" y="508"/>
                    <a:pt x="291" y="532"/>
                    <a:pt x="357" y="532"/>
                  </a:cubicBezTo>
                  <a:cubicBezTo>
                    <a:pt x="494" y="532"/>
                    <a:pt x="624" y="427"/>
                    <a:pt x="624" y="268"/>
                  </a:cubicBezTo>
                  <a:cubicBezTo>
                    <a:pt x="624" y="120"/>
                    <a:pt x="504" y="0"/>
                    <a:pt x="3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27"/>
            <p:cNvSpPr/>
            <p:nvPr/>
          </p:nvSpPr>
          <p:spPr>
            <a:xfrm>
              <a:off x="5950733" y="3016839"/>
              <a:ext cx="16712" cy="16739"/>
            </a:xfrm>
            <a:custGeom>
              <a:rect b="b" l="l" r="r" t="t"/>
              <a:pathLst>
                <a:path extrusionOk="0" h="639" w="638">
                  <a:moveTo>
                    <a:pt x="319" y="1"/>
                  </a:moveTo>
                  <a:cubicBezTo>
                    <a:pt x="141" y="1"/>
                    <a:pt x="0" y="145"/>
                    <a:pt x="0" y="319"/>
                  </a:cubicBezTo>
                  <a:cubicBezTo>
                    <a:pt x="0" y="494"/>
                    <a:pt x="141" y="638"/>
                    <a:pt x="319" y="638"/>
                  </a:cubicBezTo>
                  <a:cubicBezTo>
                    <a:pt x="494" y="638"/>
                    <a:pt x="638" y="494"/>
                    <a:pt x="634" y="319"/>
                  </a:cubicBezTo>
                  <a:cubicBezTo>
                    <a:pt x="638" y="145"/>
                    <a:pt x="494" y="1"/>
                    <a:pt x="31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27"/>
            <p:cNvSpPr/>
            <p:nvPr/>
          </p:nvSpPr>
          <p:spPr>
            <a:xfrm>
              <a:off x="5798854" y="2759132"/>
              <a:ext cx="297130" cy="358898"/>
            </a:xfrm>
            <a:custGeom>
              <a:rect b="b" l="l" r="r" t="t"/>
              <a:pathLst>
                <a:path extrusionOk="0" h="13701" w="11343">
                  <a:moveTo>
                    <a:pt x="3738" y="8085"/>
                  </a:moveTo>
                  <a:cubicBezTo>
                    <a:pt x="4479" y="8085"/>
                    <a:pt x="5189" y="8276"/>
                    <a:pt x="5853" y="8660"/>
                  </a:cubicBezTo>
                  <a:cubicBezTo>
                    <a:pt x="6577" y="9074"/>
                    <a:pt x="7278" y="9213"/>
                    <a:pt x="7892" y="9213"/>
                  </a:cubicBezTo>
                  <a:cubicBezTo>
                    <a:pt x="8359" y="9213"/>
                    <a:pt x="8777" y="9133"/>
                    <a:pt x="9116" y="9033"/>
                  </a:cubicBezTo>
                  <a:cubicBezTo>
                    <a:pt x="9527" y="8907"/>
                    <a:pt x="9921" y="8732"/>
                    <a:pt x="10288" y="8509"/>
                  </a:cubicBezTo>
                  <a:lnTo>
                    <a:pt x="10288" y="8509"/>
                  </a:lnTo>
                  <a:cubicBezTo>
                    <a:pt x="10733" y="10068"/>
                    <a:pt x="10342" y="11730"/>
                    <a:pt x="9181" y="12913"/>
                  </a:cubicBezTo>
                  <a:cubicBezTo>
                    <a:pt x="8941" y="13156"/>
                    <a:pt x="8608" y="13296"/>
                    <a:pt x="8266" y="13296"/>
                  </a:cubicBezTo>
                  <a:lnTo>
                    <a:pt x="3640" y="13296"/>
                  </a:lnTo>
                  <a:cubicBezTo>
                    <a:pt x="3293" y="13296"/>
                    <a:pt x="2964" y="13159"/>
                    <a:pt x="2721" y="12913"/>
                  </a:cubicBezTo>
                  <a:cubicBezTo>
                    <a:pt x="1662" y="11833"/>
                    <a:pt x="1162" y="10257"/>
                    <a:pt x="1587" y="8612"/>
                  </a:cubicBezTo>
                  <a:cubicBezTo>
                    <a:pt x="1988" y="8410"/>
                    <a:pt x="2413" y="8262"/>
                    <a:pt x="2851" y="8173"/>
                  </a:cubicBezTo>
                  <a:cubicBezTo>
                    <a:pt x="3151" y="8114"/>
                    <a:pt x="3447" y="8085"/>
                    <a:pt x="3738" y="8085"/>
                  </a:cubicBezTo>
                  <a:close/>
                  <a:moveTo>
                    <a:pt x="4058" y="0"/>
                  </a:moveTo>
                  <a:cubicBezTo>
                    <a:pt x="3763" y="0"/>
                    <a:pt x="3523" y="240"/>
                    <a:pt x="3526" y="532"/>
                  </a:cubicBezTo>
                  <a:lnTo>
                    <a:pt x="3526" y="1004"/>
                  </a:lnTo>
                  <a:cubicBezTo>
                    <a:pt x="3523" y="1299"/>
                    <a:pt x="3763" y="1536"/>
                    <a:pt x="4058" y="1536"/>
                  </a:cubicBezTo>
                  <a:lnTo>
                    <a:pt x="4342" y="1536"/>
                  </a:lnTo>
                  <a:lnTo>
                    <a:pt x="4342" y="3194"/>
                  </a:lnTo>
                  <a:cubicBezTo>
                    <a:pt x="4345" y="3304"/>
                    <a:pt x="4435" y="3393"/>
                    <a:pt x="4544" y="3393"/>
                  </a:cubicBezTo>
                  <a:cubicBezTo>
                    <a:pt x="4654" y="3393"/>
                    <a:pt x="4743" y="3304"/>
                    <a:pt x="4743" y="3194"/>
                  </a:cubicBezTo>
                  <a:lnTo>
                    <a:pt x="4743" y="1536"/>
                  </a:lnTo>
                  <a:lnTo>
                    <a:pt x="7155" y="1536"/>
                  </a:lnTo>
                  <a:lnTo>
                    <a:pt x="7155" y="4884"/>
                  </a:lnTo>
                  <a:cubicBezTo>
                    <a:pt x="7152" y="5182"/>
                    <a:pt x="7337" y="5449"/>
                    <a:pt x="7615" y="5555"/>
                  </a:cubicBezTo>
                  <a:cubicBezTo>
                    <a:pt x="8780" y="6018"/>
                    <a:pt x="9698" y="6946"/>
                    <a:pt x="10154" y="8118"/>
                  </a:cubicBezTo>
                  <a:cubicBezTo>
                    <a:pt x="9791" y="8351"/>
                    <a:pt x="9400" y="8533"/>
                    <a:pt x="8985" y="8656"/>
                  </a:cubicBezTo>
                  <a:cubicBezTo>
                    <a:pt x="8612" y="8765"/>
                    <a:pt x="8244" y="8819"/>
                    <a:pt x="7882" y="8819"/>
                  </a:cubicBezTo>
                  <a:cubicBezTo>
                    <a:pt x="7249" y="8819"/>
                    <a:pt x="6637" y="8652"/>
                    <a:pt x="6052" y="8314"/>
                  </a:cubicBezTo>
                  <a:cubicBezTo>
                    <a:pt x="5313" y="7891"/>
                    <a:pt x="4511" y="7690"/>
                    <a:pt x="3710" y="7690"/>
                  </a:cubicBezTo>
                  <a:cubicBezTo>
                    <a:pt x="3048" y="7690"/>
                    <a:pt x="2386" y="7828"/>
                    <a:pt x="1758" y="8091"/>
                  </a:cubicBezTo>
                  <a:cubicBezTo>
                    <a:pt x="2211" y="6929"/>
                    <a:pt x="3129" y="6004"/>
                    <a:pt x="4294" y="5548"/>
                  </a:cubicBezTo>
                  <a:cubicBezTo>
                    <a:pt x="4572" y="5442"/>
                    <a:pt x="4753" y="5175"/>
                    <a:pt x="4757" y="4877"/>
                  </a:cubicBezTo>
                  <a:lnTo>
                    <a:pt x="4757" y="4198"/>
                  </a:lnTo>
                  <a:cubicBezTo>
                    <a:pt x="4757" y="4065"/>
                    <a:pt x="4656" y="3998"/>
                    <a:pt x="4556" y="3998"/>
                  </a:cubicBezTo>
                  <a:cubicBezTo>
                    <a:pt x="4456" y="3998"/>
                    <a:pt x="4356" y="4065"/>
                    <a:pt x="4356" y="4198"/>
                  </a:cubicBezTo>
                  <a:lnTo>
                    <a:pt x="4356" y="4877"/>
                  </a:lnTo>
                  <a:cubicBezTo>
                    <a:pt x="4356" y="5010"/>
                    <a:pt x="4274" y="5127"/>
                    <a:pt x="4150" y="5175"/>
                  </a:cubicBezTo>
                  <a:cubicBezTo>
                    <a:pt x="874" y="6470"/>
                    <a:pt x="0" y="10702"/>
                    <a:pt x="2447" y="13194"/>
                  </a:cubicBezTo>
                  <a:cubicBezTo>
                    <a:pt x="2766" y="13516"/>
                    <a:pt x="3198" y="13697"/>
                    <a:pt x="3650" y="13701"/>
                  </a:cubicBezTo>
                  <a:lnTo>
                    <a:pt x="8273" y="13701"/>
                  </a:lnTo>
                  <a:cubicBezTo>
                    <a:pt x="8725" y="13701"/>
                    <a:pt x="9157" y="13519"/>
                    <a:pt x="9475" y="13194"/>
                  </a:cubicBezTo>
                  <a:cubicBezTo>
                    <a:pt x="11134" y="11494"/>
                    <a:pt x="11343" y="8852"/>
                    <a:pt x="9965" y="6916"/>
                  </a:cubicBezTo>
                  <a:cubicBezTo>
                    <a:pt x="9414" y="6134"/>
                    <a:pt x="8646" y="5531"/>
                    <a:pt x="7759" y="5178"/>
                  </a:cubicBezTo>
                  <a:cubicBezTo>
                    <a:pt x="7635" y="5134"/>
                    <a:pt x="7553" y="5014"/>
                    <a:pt x="7553" y="4884"/>
                  </a:cubicBezTo>
                  <a:lnTo>
                    <a:pt x="7553" y="1536"/>
                  </a:lnTo>
                  <a:lnTo>
                    <a:pt x="7841" y="1536"/>
                  </a:lnTo>
                  <a:cubicBezTo>
                    <a:pt x="8132" y="1536"/>
                    <a:pt x="8372" y="1299"/>
                    <a:pt x="8372" y="1004"/>
                  </a:cubicBezTo>
                  <a:lnTo>
                    <a:pt x="8372" y="532"/>
                  </a:lnTo>
                  <a:cubicBezTo>
                    <a:pt x="8372" y="237"/>
                    <a:pt x="8132" y="0"/>
                    <a:pt x="7841" y="0"/>
                  </a:cubicBezTo>
                  <a:lnTo>
                    <a:pt x="6782" y="0"/>
                  </a:lnTo>
                  <a:cubicBezTo>
                    <a:pt x="6515" y="0"/>
                    <a:pt x="6515" y="401"/>
                    <a:pt x="6782" y="401"/>
                  </a:cubicBezTo>
                  <a:lnTo>
                    <a:pt x="7841" y="401"/>
                  </a:lnTo>
                  <a:cubicBezTo>
                    <a:pt x="7843" y="401"/>
                    <a:pt x="7845" y="401"/>
                    <a:pt x="7847" y="401"/>
                  </a:cubicBezTo>
                  <a:cubicBezTo>
                    <a:pt x="7916" y="401"/>
                    <a:pt x="7974" y="461"/>
                    <a:pt x="7971" y="532"/>
                  </a:cubicBezTo>
                  <a:lnTo>
                    <a:pt x="7971" y="1004"/>
                  </a:lnTo>
                  <a:cubicBezTo>
                    <a:pt x="7974" y="1076"/>
                    <a:pt x="7913" y="1138"/>
                    <a:pt x="7841" y="1138"/>
                  </a:cubicBezTo>
                  <a:lnTo>
                    <a:pt x="4058" y="1138"/>
                  </a:lnTo>
                  <a:cubicBezTo>
                    <a:pt x="3982" y="1138"/>
                    <a:pt x="3924" y="1076"/>
                    <a:pt x="3924" y="1004"/>
                  </a:cubicBezTo>
                  <a:lnTo>
                    <a:pt x="3924" y="532"/>
                  </a:lnTo>
                  <a:cubicBezTo>
                    <a:pt x="3924" y="461"/>
                    <a:pt x="3979" y="401"/>
                    <a:pt x="4052" y="401"/>
                  </a:cubicBezTo>
                  <a:cubicBezTo>
                    <a:pt x="4054" y="401"/>
                    <a:pt x="4056" y="401"/>
                    <a:pt x="4058" y="401"/>
                  </a:cubicBezTo>
                  <a:lnTo>
                    <a:pt x="5798" y="401"/>
                  </a:lnTo>
                  <a:cubicBezTo>
                    <a:pt x="5908" y="401"/>
                    <a:pt x="5997" y="309"/>
                    <a:pt x="5997" y="199"/>
                  </a:cubicBezTo>
                  <a:cubicBezTo>
                    <a:pt x="5997" y="89"/>
                    <a:pt x="5908" y="0"/>
                    <a:pt x="5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21" name="Google Shape;3521;p27"/>
          <p:cNvGrpSpPr/>
          <p:nvPr/>
        </p:nvGrpSpPr>
        <p:grpSpPr>
          <a:xfrm>
            <a:off x="6324614" y="2756696"/>
            <a:ext cx="351799" cy="351904"/>
            <a:chOff x="6324614" y="2756696"/>
            <a:chExt cx="351799" cy="351904"/>
          </a:xfrm>
        </p:grpSpPr>
        <p:sp>
          <p:nvSpPr>
            <p:cNvPr id="3522" name="Google Shape;3522;p27"/>
            <p:cNvSpPr/>
            <p:nvPr/>
          </p:nvSpPr>
          <p:spPr>
            <a:xfrm>
              <a:off x="6329722" y="2761830"/>
              <a:ext cx="258990" cy="170739"/>
            </a:xfrm>
            <a:custGeom>
              <a:rect b="b" l="l" r="r" t="t"/>
              <a:pathLst>
                <a:path extrusionOk="0" h="6518" w="9887">
                  <a:moveTo>
                    <a:pt x="840" y="0"/>
                  </a:moveTo>
                  <a:cubicBezTo>
                    <a:pt x="377" y="0"/>
                    <a:pt x="0" y="377"/>
                    <a:pt x="0" y="843"/>
                  </a:cubicBezTo>
                  <a:lnTo>
                    <a:pt x="0" y="6309"/>
                  </a:lnTo>
                  <a:cubicBezTo>
                    <a:pt x="0" y="6425"/>
                    <a:pt x="93" y="6518"/>
                    <a:pt x="209" y="6518"/>
                  </a:cubicBezTo>
                  <a:lnTo>
                    <a:pt x="2313" y="6518"/>
                  </a:lnTo>
                  <a:cubicBezTo>
                    <a:pt x="2546" y="6518"/>
                    <a:pt x="2735" y="6329"/>
                    <a:pt x="2735" y="6100"/>
                  </a:cubicBezTo>
                  <a:lnTo>
                    <a:pt x="2735" y="5678"/>
                  </a:lnTo>
                  <a:cubicBezTo>
                    <a:pt x="2738" y="5497"/>
                    <a:pt x="2663" y="5322"/>
                    <a:pt x="2526" y="5202"/>
                  </a:cubicBezTo>
                  <a:cubicBezTo>
                    <a:pt x="2149" y="4894"/>
                    <a:pt x="2008" y="4383"/>
                    <a:pt x="2170" y="3924"/>
                  </a:cubicBezTo>
                  <a:cubicBezTo>
                    <a:pt x="2334" y="3465"/>
                    <a:pt x="2766" y="3156"/>
                    <a:pt x="3252" y="3153"/>
                  </a:cubicBezTo>
                  <a:cubicBezTo>
                    <a:pt x="3255" y="3153"/>
                    <a:pt x="3258" y="3153"/>
                    <a:pt x="3261" y="3153"/>
                  </a:cubicBezTo>
                  <a:cubicBezTo>
                    <a:pt x="3747" y="3153"/>
                    <a:pt x="4179" y="3457"/>
                    <a:pt x="4346" y="3910"/>
                  </a:cubicBezTo>
                  <a:cubicBezTo>
                    <a:pt x="4513" y="4369"/>
                    <a:pt x="4376" y="4880"/>
                    <a:pt x="4006" y="5195"/>
                  </a:cubicBezTo>
                  <a:cubicBezTo>
                    <a:pt x="3866" y="5315"/>
                    <a:pt x="3787" y="5486"/>
                    <a:pt x="3787" y="5672"/>
                  </a:cubicBezTo>
                  <a:lnTo>
                    <a:pt x="3787" y="6100"/>
                  </a:lnTo>
                  <a:cubicBezTo>
                    <a:pt x="3787" y="6333"/>
                    <a:pt x="3975" y="6518"/>
                    <a:pt x="4205" y="6518"/>
                  </a:cubicBezTo>
                  <a:lnTo>
                    <a:pt x="6518" y="6518"/>
                  </a:lnTo>
                  <a:lnTo>
                    <a:pt x="6518" y="4205"/>
                  </a:lnTo>
                  <a:cubicBezTo>
                    <a:pt x="6518" y="3975"/>
                    <a:pt x="6707" y="3787"/>
                    <a:pt x="6940" y="3787"/>
                  </a:cubicBezTo>
                  <a:lnTo>
                    <a:pt x="7368" y="3787"/>
                  </a:lnTo>
                  <a:cubicBezTo>
                    <a:pt x="7550" y="3787"/>
                    <a:pt x="7724" y="3866"/>
                    <a:pt x="7844" y="4006"/>
                  </a:cubicBezTo>
                  <a:cubicBezTo>
                    <a:pt x="8070" y="4271"/>
                    <a:pt x="8395" y="4416"/>
                    <a:pt x="8730" y="4416"/>
                  </a:cubicBezTo>
                  <a:cubicBezTo>
                    <a:pt x="8864" y="4416"/>
                    <a:pt x="8999" y="4393"/>
                    <a:pt x="9129" y="4345"/>
                  </a:cubicBezTo>
                  <a:cubicBezTo>
                    <a:pt x="9585" y="4177"/>
                    <a:pt x="9887" y="3742"/>
                    <a:pt x="9887" y="3256"/>
                  </a:cubicBezTo>
                  <a:cubicBezTo>
                    <a:pt x="9883" y="2766"/>
                    <a:pt x="9575" y="2334"/>
                    <a:pt x="9116" y="2169"/>
                  </a:cubicBezTo>
                  <a:cubicBezTo>
                    <a:pt x="8989" y="2125"/>
                    <a:pt x="8859" y="2104"/>
                    <a:pt x="8730" y="2104"/>
                  </a:cubicBezTo>
                  <a:cubicBezTo>
                    <a:pt x="8391" y="2104"/>
                    <a:pt x="8061" y="2253"/>
                    <a:pt x="7837" y="2526"/>
                  </a:cubicBezTo>
                  <a:cubicBezTo>
                    <a:pt x="7720" y="2660"/>
                    <a:pt x="7550" y="2735"/>
                    <a:pt x="7373" y="2735"/>
                  </a:cubicBezTo>
                  <a:cubicBezTo>
                    <a:pt x="7369" y="2735"/>
                    <a:pt x="7365" y="2735"/>
                    <a:pt x="7361" y="2735"/>
                  </a:cubicBezTo>
                  <a:lnTo>
                    <a:pt x="6940" y="2735"/>
                  </a:lnTo>
                  <a:cubicBezTo>
                    <a:pt x="6707" y="2735"/>
                    <a:pt x="6522" y="2546"/>
                    <a:pt x="6522" y="2313"/>
                  </a:cubicBezTo>
                  <a:lnTo>
                    <a:pt x="6522" y="213"/>
                  </a:lnTo>
                  <a:cubicBezTo>
                    <a:pt x="6522" y="93"/>
                    <a:pt x="6426" y="0"/>
                    <a:pt x="63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27"/>
            <p:cNvSpPr/>
            <p:nvPr/>
          </p:nvSpPr>
          <p:spPr>
            <a:xfrm>
              <a:off x="6500540" y="2761830"/>
              <a:ext cx="170765" cy="258990"/>
            </a:xfrm>
            <a:custGeom>
              <a:rect b="b" l="l" r="r" t="t"/>
              <a:pathLst>
                <a:path extrusionOk="0" h="9887" w="6519">
                  <a:moveTo>
                    <a:pt x="210" y="0"/>
                  </a:moveTo>
                  <a:cubicBezTo>
                    <a:pt x="93" y="0"/>
                    <a:pt x="1" y="96"/>
                    <a:pt x="1" y="213"/>
                  </a:cubicBezTo>
                  <a:lnTo>
                    <a:pt x="1" y="2313"/>
                  </a:lnTo>
                  <a:cubicBezTo>
                    <a:pt x="1" y="2546"/>
                    <a:pt x="189" y="2735"/>
                    <a:pt x="422" y="2735"/>
                  </a:cubicBezTo>
                  <a:lnTo>
                    <a:pt x="840" y="2735"/>
                  </a:lnTo>
                  <a:cubicBezTo>
                    <a:pt x="844" y="2735"/>
                    <a:pt x="848" y="2735"/>
                    <a:pt x="852" y="2735"/>
                  </a:cubicBezTo>
                  <a:cubicBezTo>
                    <a:pt x="1029" y="2735"/>
                    <a:pt x="1199" y="2660"/>
                    <a:pt x="1316" y="2526"/>
                  </a:cubicBezTo>
                  <a:cubicBezTo>
                    <a:pt x="1540" y="2253"/>
                    <a:pt x="1872" y="2104"/>
                    <a:pt x="2212" y="2104"/>
                  </a:cubicBezTo>
                  <a:cubicBezTo>
                    <a:pt x="2341" y="2104"/>
                    <a:pt x="2472" y="2125"/>
                    <a:pt x="2598" y="2169"/>
                  </a:cubicBezTo>
                  <a:cubicBezTo>
                    <a:pt x="3054" y="2334"/>
                    <a:pt x="3362" y="2766"/>
                    <a:pt x="3366" y="3256"/>
                  </a:cubicBezTo>
                  <a:cubicBezTo>
                    <a:pt x="3369" y="3742"/>
                    <a:pt x="3064" y="4177"/>
                    <a:pt x="2608" y="4345"/>
                  </a:cubicBezTo>
                  <a:cubicBezTo>
                    <a:pt x="2479" y="4393"/>
                    <a:pt x="2344" y="4416"/>
                    <a:pt x="2211" y="4416"/>
                  </a:cubicBezTo>
                  <a:cubicBezTo>
                    <a:pt x="1876" y="4416"/>
                    <a:pt x="1549" y="4271"/>
                    <a:pt x="1323" y="4006"/>
                  </a:cubicBezTo>
                  <a:cubicBezTo>
                    <a:pt x="1207" y="3866"/>
                    <a:pt x="1032" y="3787"/>
                    <a:pt x="847" y="3787"/>
                  </a:cubicBezTo>
                  <a:lnTo>
                    <a:pt x="419" y="3787"/>
                  </a:lnTo>
                  <a:cubicBezTo>
                    <a:pt x="189" y="3787"/>
                    <a:pt x="1" y="3975"/>
                    <a:pt x="1" y="4208"/>
                  </a:cubicBezTo>
                  <a:lnTo>
                    <a:pt x="1" y="6521"/>
                  </a:lnTo>
                  <a:lnTo>
                    <a:pt x="2314" y="6521"/>
                  </a:lnTo>
                  <a:cubicBezTo>
                    <a:pt x="2543" y="6521"/>
                    <a:pt x="2732" y="6706"/>
                    <a:pt x="2732" y="6939"/>
                  </a:cubicBezTo>
                  <a:lnTo>
                    <a:pt x="2732" y="7368"/>
                  </a:lnTo>
                  <a:cubicBezTo>
                    <a:pt x="2732" y="7553"/>
                    <a:pt x="2653" y="7724"/>
                    <a:pt x="2512" y="7844"/>
                  </a:cubicBezTo>
                  <a:cubicBezTo>
                    <a:pt x="2142" y="8159"/>
                    <a:pt x="2005" y="8670"/>
                    <a:pt x="2173" y="9129"/>
                  </a:cubicBezTo>
                  <a:cubicBezTo>
                    <a:pt x="2340" y="9582"/>
                    <a:pt x="2771" y="9886"/>
                    <a:pt x="3258" y="9886"/>
                  </a:cubicBezTo>
                  <a:cubicBezTo>
                    <a:pt x="3261" y="9886"/>
                    <a:pt x="3264" y="9886"/>
                    <a:pt x="3266" y="9886"/>
                  </a:cubicBezTo>
                  <a:cubicBezTo>
                    <a:pt x="3753" y="9883"/>
                    <a:pt x="4185" y="9575"/>
                    <a:pt x="4349" y="9115"/>
                  </a:cubicBezTo>
                  <a:cubicBezTo>
                    <a:pt x="4510" y="8656"/>
                    <a:pt x="4370" y="8146"/>
                    <a:pt x="3993" y="7837"/>
                  </a:cubicBezTo>
                  <a:cubicBezTo>
                    <a:pt x="3856" y="7717"/>
                    <a:pt x="3780" y="7543"/>
                    <a:pt x="3784" y="7361"/>
                  </a:cubicBezTo>
                  <a:lnTo>
                    <a:pt x="3784" y="6939"/>
                  </a:lnTo>
                  <a:cubicBezTo>
                    <a:pt x="3784" y="6710"/>
                    <a:pt x="3972" y="6521"/>
                    <a:pt x="4205" y="6521"/>
                  </a:cubicBezTo>
                  <a:lnTo>
                    <a:pt x="6309" y="6521"/>
                  </a:lnTo>
                  <a:cubicBezTo>
                    <a:pt x="6426" y="6521"/>
                    <a:pt x="6518" y="6425"/>
                    <a:pt x="6518" y="6309"/>
                  </a:cubicBezTo>
                  <a:lnTo>
                    <a:pt x="6518" y="843"/>
                  </a:lnTo>
                  <a:cubicBezTo>
                    <a:pt x="6518" y="377"/>
                    <a:pt x="6141" y="0"/>
                    <a:pt x="56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27"/>
            <p:cNvSpPr/>
            <p:nvPr/>
          </p:nvSpPr>
          <p:spPr>
            <a:xfrm>
              <a:off x="6412315" y="2932648"/>
              <a:ext cx="258990" cy="170765"/>
            </a:xfrm>
            <a:custGeom>
              <a:rect b="b" l="l" r="r" t="t"/>
              <a:pathLst>
                <a:path extrusionOk="0" h="6519" w="9887">
                  <a:moveTo>
                    <a:pt x="3369" y="0"/>
                  </a:moveTo>
                  <a:lnTo>
                    <a:pt x="3369" y="2313"/>
                  </a:lnTo>
                  <a:cubicBezTo>
                    <a:pt x="3369" y="2544"/>
                    <a:pt x="3183" y="2732"/>
                    <a:pt x="2953" y="2732"/>
                  </a:cubicBezTo>
                  <a:cubicBezTo>
                    <a:pt x="2951" y="2732"/>
                    <a:pt x="2949" y="2732"/>
                    <a:pt x="2947" y="2732"/>
                  </a:cubicBezTo>
                  <a:lnTo>
                    <a:pt x="2519" y="2732"/>
                  </a:lnTo>
                  <a:cubicBezTo>
                    <a:pt x="2515" y="2732"/>
                    <a:pt x="2511" y="2732"/>
                    <a:pt x="2508" y="2732"/>
                  </a:cubicBezTo>
                  <a:cubicBezTo>
                    <a:pt x="2330" y="2732"/>
                    <a:pt x="2160" y="2650"/>
                    <a:pt x="2042" y="2516"/>
                  </a:cubicBezTo>
                  <a:cubicBezTo>
                    <a:pt x="1817" y="2248"/>
                    <a:pt x="1491" y="2102"/>
                    <a:pt x="1156" y="2102"/>
                  </a:cubicBezTo>
                  <a:cubicBezTo>
                    <a:pt x="1023" y="2102"/>
                    <a:pt x="888" y="2125"/>
                    <a:pt x="757" y="2173"/>
                  </a:cubicBezTo>
                  <a:cubicBezTo>
                    <a:pt x="302" y="2341"/>
                    <a:pt x="0" y="2779"/>
                    <a:pt x="0" y="3266"/>
                  </a:cubicBezTo>
                  <a:cubicBezTo>
                    <a:pt x="3" y="3753"/>
                    <a:pt x="312" y="4184"/>
                    <a:pt x="771" y="4349"/>
                  </a:cubicBezTo>
                  <a:cubicBezTo>
                    <a:pt x="898" y="4394"/>
                    <a:pt x="1028" y="4416"/>
                    <a:pt x="1158" y="4416"/>
                  </a:cubicBezTo>
                  <a:cubicBezTo>
                    <a:pt x="1497" y="4416"/>
                    <a:pt x="1826" y="4265"/>
                    <a:pt x="2049" y="3993"/>
                  </a:cubicBezTo>
                  <a:cubicBezTo>
                    <a:pt x="2167" y="3858"/>
                    <a:pt x="2336" y="3783"/>
                    <a:pt x="2514" y="3783"/>
                  </a:cubicBezTo>
                  <a:cubicBezTo>
                    <a:pt x="2518" y="3783"/>
                    <a:pt x="2522" y="3783"/>
                    <a:pt x="2526" y="3784"/>
                  </a:cubicBezTo>
                  <a:lnTo>
                    <a:pt x="2947" y="3784"/>
                  </a:lnTo>
                  <a:cubicBezTo>
                    <a:pt x="3180" y="3784"/>
                    <a:pt x="3369" y="3972"/>
                    <a:pt x="3369" y="4205"/>
                  </a:cubicBezTo>
                  <a:lnTo>
                    <a:pt x="3369" y="6309"/>
                  </a:lnTo>
                  <a:cubicBezTo>
                    <a:pt x="3369" y="6426"/>
                    <a:pt x="3461" y="6518"/>
                    <a:pt x="3578" y="6518"/>
                  </a:cubicBezTo>
                  <a:lnTo>
                    <a:pt x="9047" y="6518"/>
                  </a:lnTo>
                  <a:cubicBezTo>
                    <a:pt x="9509" y="6518"/>
                    <a:pt x="9886" y="6141"/>
                    <a:pt x="9886" y="5679"/>
                  </a:cubicBezTo>
                  <a:lnTo>
                    <a:pt x="9886" y="209"/>
                  </a:lnTo>
                  <a:cubicBezTo>
                    <a:pt x="9886" y="93"/>
                    <a:pt x="9794" y="0"/>
                    <a:pt x="9677" y="0"/>
                  </a:cubicBezTo>
                  <a:lnTo>
                    <a:pt x="7573" y="0"/>
                  </a:lnTo>
                  <a:cubicBezTo>
                    <a:pt x="7340" y="0"/>
                    <a:pt x="7152" y="189"/>
                    <a:pt x="7152" y="422"/>
                  </a:cubicBezTo>
                  <a:lnTo>
                    <a:pt x="7152" y="840"/>
                  </a:lnTo>
                  <a:cubicBezTo>
                    <a:pt x="7148" y="1022"/>
                    <a:pt x="7224" y="1196"/>
                    <a:pt x="7361" y="1316"/>
                  </a:cubicBezTo>
                  <a:cubicBezTo>
                    <a:pt x="7738" y="1625"/>
                    <a:pt x="7878" y="2139"/>
                    <a:pt x="7717" y="2598"/>
                  </a:cubicBezTo>
                  <a:cubicBezTo>
                    <a:pt x="7553" y="3057"/>
                    <a:pt x="7121" y="3362"/>
                    <a:pt x="6634" y="3365"/>
                  </a:cubicBezTo>
                  <a:cubicBezTo>
                    <a:pt x="6632" y="3365"/>
                    <a:pt x="6629" y="3365"/>
                    <a:pt x="6626" y="3365"/>
                  </a:cubicBezTo>
                  <a:cubicBezTo>
                    <a:pt x="6139" y="3365"/>
                    <a:pt x="5708" y="3065"/>
                    <a:pt x="5541" y="2608"/>
                  </a:cubicBezTo>
                  <a:cubicBezTo>
                    <a:pt x="5373" y="2152"/>
                    <a:pt x="5510" y="1638"/>
                    <a:pt x="5880" y="1323"/>
                  </a:cubicBezTo>
                  <a:cubicBezTo>
                    <a:pt x="6021" y="1207"/>
                    <a:pt x="6100" y="1032"/>
                    <a:pt x="6100" y="847"/>
                  </a:cubicBezTo>
                  <a:lnTo>
                    <a:pt x="6100" y="418"/>
                  </a:lnTo>
                  <a:cubicBezTo>
                    <a:pt x="6100" y="189"/>
                    <a:pt x="5911" y="0"/>
                    <a:pt x="5682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27"/>
            <p:cNvSpPr/>
            <p:nvPr/>
          </p:nvSpPr>
          <p:spPr>
            <a:xfrm>
              <a:off x="6329722" y="2844397"/>
              <a:ext cx="170765" cy="259016"/>
            </a:xfrm>
            <a:custGeom>
              <a:rect b="b" l="l" r="r" t="t"/>
              <a:pathLst>
                <a:path extrusionOk="0" h="9888" w="6519">
                  <a:moveTo>
                    <a:pt x="3252" y="1"/>
                  </a:moveTo>
                  <a:cubicBezTo>
                    <a:pt x="2766" y="4"/>
                    <a:pt x="2334" y="313"/>
                    <a:pt x="2170" y="772"/>
                  </a:cubicBezTo>
                  <a:cubicBezTo>
                    <a:pt x="2005" y="1231"/>
                    <a:pt x="2149" y="1742"/>
                    <a:pt x="2522" y="2053"/>
                  </a:cubicBezTo>
                  <a:cubicBezTo>
                    <a:pt x="2660" y="2170"/>
                    <a:pt x="2738" y="2345"/>
                    <a:pt x="2735" y="2530"/>
                  </a:cubicBezTo>
                  <a:lnTo>
                    <a:pt x="2735" y="2948"/>
                  </a:lnTo>
                  <a:cubicBezTo>
                    <a:pt x="2735" y="3181"/>
                    <a:pt x="2546" y="3369"/>
                    <a:pt x="2313" y="3369"/>
                  </a:cubicBezTo>
                  <a:lnTo>
                    <a:pt x="209" y="3369"/>
                  </a:lnTo>
                  <a:cubicBezTo>
                    <a:pt x="93" y="3369"/>
                    <a:pt x="0" y="3462"/>
                    <a:pt x="0" y="3578"/>
                  </a:cubicBezTo>
                  <a:lnTo>
                    <a:pt x="0" y="9048"/>
                  </a:lnTo>
                  <a:cubicBezTo>
                    <a:pt x="0" y="9510"/>
                    <a:pt x="377" y="9887"/>
                    <a:pt x="840" y="9887"/>
                  </a:cubicBezTo>
                  <a:lnTo>
                    <a:pt x="6306" y="9887"/>
                  </a:lnTo>
                  <a:cubicBezTo>
                    <a:pt x="6422" y="9887"/>
                    <a:pt x="6518" y="9795"/>
                    <a:pt x="6518" y="9678"/>
                  </a:cubicBezTo>
                  <a:lnTo>
                    <a:pt x="6518" y="7574"/>
                  </a:lnTo>
                  <a:cubicBezTo>
                    <a:pt x="6518" y="7341"/>
                    <a:pt x="6330" y="7153"/>
                    <a:pt x="6097" y="7153"/>
                  </a:cubicBezTo>
                  <a:lnTo>
                    <a:pt x="5679" y="7153"/>
                  </a:lnTo>
                  <a:cubicBezTo>
                    <a:pt x="5675" y="7152"/>
                    <a:pt x="5671" y="7152"/>
                    <a:pt x="5667" y="7152"/>
                  </a:cubicBezTo>
                  <a:cubicBezTo>
                    <a:pt x="5489" y="7152"/>
                    <a:pt x="5320" y="7227"/>
                    <a:pt x="5202" y="7362"/>
                  </a:cubicBezTo>
                  <a:cubicBezTo>
                    <a:pt x="4976" y="7635"/>
                    <a:pt x="4646" y="7784"/>
                    <a:pt x="4306" y="7784"/>
                  </a:cubicBezTo>
                  <a:cubicBezTo>
                    <a:pt x="4177" y="7784"/>
                    <a:pt x="4047" y="7762"/>
                    <a:pt x="3921" y="7718"/>
                  </a:cubicBezTo>
                  <a:cubicBezTo>
                    <a:pt x="3461" y="7553"/>
                    <a:pt x="3156" y="7122"/>
                    <a:pt x="3153" y="6635"/>
                  </a:cubicBezTo>
                  <a:cubicBezTo>
                    <a:pt x="3150" y="6148"/>
                    <a:pt x="3451" y="5710"/>
                    <a:pt x="3910" y="5542"/>
                  </a:cubicBezTo>
                  <a:cubicBezTo>
                    <a:pt x="4040" y="5494"/>
                    <a:pt x="4175" y="5471"/>
                    <a:pt x="4308" y="5471"/>
                  </a:cubicBezTo>
                  <a:cubicBezTo>
                    <a:pt x="4643" y="5471"/>
                    <a:pt x="4969" y="5617"/>
                    <a:pt x="5192" y="5881"/>
                  </a:cubicBezTo>
                  <a:cubicBezTo>
                    <a:pt x="5309" y="6019"/>
                    <a:pt x="5480" y="6101"/>
                    <a:pt x="5657" y="6101"/>
                  </a:cubicBezTo>
                  <a:cubicBezTo>
                    <a:pt x="5661" y="6101"/>
                    <a:pt x="5665" y="6101"/>
                    <a:pt x="5668" y="6101"/>
                  </a:cubicBezTo>
                  <a:lnTo>
                    <a:pt x="6097" y="6101"/>
                  </a:lnTo>
                  <a:cubicBezTo>
                    <a:pt x="6330" y="6101"/>
                    <a:pt x="6518" y="5912"/>
                    <a:pt x="6518" y="5682"/>
                  </a:cubicBezTo>
                  <a:lnTo>
                    <a:pt x="6518" y="3369"/>
                  </a:lnTo>
                  <a:lnTo>
                    <a:pt x="4205" y="3369"/>
                  </a:lnTo>
                  <a:cubicBezTo>
                    <a:pt x="3972" y="3369"/>
                    <a:pt x="3784" y="3181"/>
                    <a:pt x="3784" y="2948"/>
                  </a:cubicBezTo>
                  <a:lnTo>
                    <a:pt x="3784" y="2520"/>
                  </a:lnTo>
                  <a:cubicBezTo>
                    <a:pt x="3784" y="2338"/>
                    <a:pt x="3866" y="2163"/>
                    <a:pt x="4003" y="2043"/>
                  </a:cubicBezTo>
                  <a:cubicBezTo>
                    <a:pt x="4376" y="1731"/>
                    <a:pt x="4513" y="1217"/>
                    <a:pt x="4346" y="758"/>
                  </a:cubicBezTo>
                  <a:cubicBezTo>
                    <a:pt x="4178" y="302"/>
                    <a:pt x="3739" y="1"/>
                    <a:pt x="3252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27"/>
            <p:cNvSpPr/>
            <p:nvPr/>
          </p:nvSpPr>
          <p:spPr>
            <a:xfrm>
              <a:off x="6329722" y="2932648"/>
              <a:ext cx="38533" cy="170765"/>
            </a:xfrm>
            <a:custGeom>
              <a:rect b="b" l="l" r="r" t="t"/>
              <a:pathLst>
                <a:path extrusionOk="0" h="6519" w="1471">
                  <a:moveTo>
                    <a:pt x="209" y="0"/>
                  </a:moveTo>
                  <a:cubicBezTo>
                    <a:pt x="93" y="0"/>
                    <a:pt x="0" y="93"/>
                    <a:pt x="0" y="209"/>
                  </a:cubicBezTo>
                  <a:lnTo>
                    <a:pt x="0" y="5679"/>
                  </a:lnTo>
                  <a:cubicBezTo>
                    <a:pt x="0" y="6141"/>
                    <a:pt x="377" y="6518"/>
                    <a:pt x="840" y="6518"/>
                  </a:cubicBezTo>
                  <a:lnTo>
                    <a:pt x="1470" y="6518"/>
                  </a:lnTo>
                  <a:cubicBezTo>
                    <a:pt x="1008" y="6518"/>
                    <a:pt x="631" y="6141"/>
                    <a:pt x="631" y="5679"/>
                  </a:cubicBezTo>
                  <a:lnTo>
                    <a:pt x="631" y="209"/>
                  </a:lnTo>
                  <a:cubicBezTo>
                    <a:pt x="631" y="93"/>
                    <a:pt x="723" y="0"/>
                    <a:pt x="840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27"/>
            <p:cNvSpPr/>
            <p:nvPr/>
          </p:nvSpPr>
          <p:spPr>
            <a:xfrm>
              <a:off x="6381876" y="2844528"/>
              <a:ext cx="38795" cy="88146"/>
            </a:xfrm>
            <a:custGeom>
              <a:rect b="b" l="l" r="r" t="t"/>
              <a:pathLst>
                <a:path extrusionOk="0" h="3365" w="1481">
                  <a:moveTo>
                    <a:pt x="1269" y="0"/>
                  </a:moveTo>
                  <a:cubicBezTo>
                    <a:pt x="827" y="0"/>
                    <a:pt x="415" y="253"/>
                    <a:pt x="223" y="667"/>
                  </a:cubicBezTo>
                  <a:cubicBezTo>
                    <a:pt x="0" y="1144"/>
                    <a:pt x="127" y="1713"/>
                    <a:pt x="535" y="2048"/>
                  </a:cubicBezTo>
                  <a:cubicBezTo>
                    <a:pt x="672" y="2165"/>
                    <a:pt x="747" y="2340"/>
                    <a:pt x="744" y="2525"/>
                  </a:cubicBezTo>
                  <a:lnTo>
                    <a:pt x="744" y="2943"/>
                  </a:lnTo>
                  <a:cubicBezTo>
                    <a:pt x="744" y="3176"/>
                    <a:pt x="555" y="3364"/>
                    <a:pt x="322" y="3364"/>
                  </a:cubicBezTo>
                  <a:lnTo>
                    <a:pt x="744" y="3364"/>
                  </a:lnTo>
                  <a:cubicBezTo>
                    <a:pt x="977" y="3364"/>
                    <a:pt x="1165" y="3176"/>
                    <a:pt x="1165" y="2943"/>
                  </a:cubicBezTo>
                  <a:lnTo>
                    <a:pt x="1165" y="2525"/>
                  </a:lnTo>
                  <a:cubicBezTo>
                    <a:pt x="1169" y="2340"/>
                    <a:pt x="1090" y="2165"/>
                    <a:pt x="953" y="2048"/>
                  </a:cubicBezTo>
                  <a:cubicBezTo>
                    <a:pt x="199" y="1421"/>
                    <a:pt x="514" y="198"/>
                    <a:pt x="1481" y="20"/>
                  </a:cubicBezTo>
                  <a:cubicBezTo>
                    <a:pt x="1410" y="7"/>
                    <a:pt x="1339" y="0"/>
                    <a:pt x="1269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27"/>
            <p:cNvSpPr/>
            <p:nvPr/>
          </p:nvSpPr>
          <p:spPr>
            <a:xfrm>
              <a:off x="6329722" y="2761830"/>
              <a:ext cx="38611" cy="170844"/>
            </a:xfrm>
            <a:custGeom>
              <a:rect b="b" l="l" r="r" t="t"/>
              <a:pathLst>
                <a:path extrusionOk="0" h="6522" w="1474">
                  <a:moveTo>
                    <a:pt x="840" y="0"/>
                  </a:moveTo>
                  <a:cubicBezTo>
                    <a:pt x="377" y="0"/>
                    <a:pt x="0" y="377"/>
                    <a:pt x="0" y="843"/>
                  </a:cubicBezTo>
                  <a:lnTo>
                    <a:pt x="0" y="6309"/>
                  </a:lnTo>
                  <a:cubicBezTo>
                    <a:pt x="0" y="6425"/>
                    <a:pt x="93" y="6521"/>
                    <a:pt x="209" y="6521"/>
                  </a:cubicBezTo>
                  <a:lnTo>
                    <a:pt x="840" y="6521"/>
                  </a:lnTo>
                  <a:cubicBezTo>
                    <a:pt x="723" y="6521"/>
                    <a:pt x="631" y="6425"/>
                    <a:pt x="631" y="6309"/>
                  </a:cubicBezTo>
                  <a:lnTo>
                    <a:pt x="631" y="843"/>
                  </a:lnTo>
                  <a:cubicBezTo>
                    <a:pt x="631" y="377"/>
                    <a:pt x="1008" y="0"/>
                    <a:pt x="14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27"/>
            <p:cNvSpPr/>
            <p:nvPr/>
          </p:nvSpPr>
          <p:spPr>
            <a:xfrm>
              <a:off x="6563827" y="2816683"/>
              <a:ext cx="39974" cy="60799"/>
            </a:xfrm>
            <a:custGeom>
              <a:rect b="b" l="l" r="r" t="t"/>
              <a:pathLst>
                <a:path extrusionOk="0" h="2321" w="1526">
                  <a:moveTo>
                    <a:pt x="263" y="1"/>
                  </a:moveTo>
                  <a:cubicBezTo>
                    <a:pt x="176" y="1"/>
                    <a:pt x="88" y="11"/>
                    <a:pt x="0" y="31"/>
                  </a:cubicBezTo>
                  <a:cubicBezTo>
                    <a:pt x="545" y="134"/>
                    <a:pt x="939" y="610"/>
                    <a:pt x="943" y="1162"/>
                  </a:cubicBezTo>
                  <a:cubicBezTo>
                    <a:pt x="946" y="1717"/>
                    <a:pt x="556" y="2193"/>
                    <a:pt x="14" y="2303"/>
                  </a:cubicBezTo>
                  <a:lnTo>
                    <a:pt x="7" y="2303"/>
                  </a:lnTo>
                  <a:cubicBezTo>
                    <a:pt x="78" y="2315"/>
                    <a:pt x="149" y="2321"/>
                    <a:pt x="220" y="2321"/>
                  </a:cubicBezTo>
                  <a:cubicBezTo>
                    <a:pt x="292" y="2321"/>
                    <a:pt x="364" y="2315"/>
                    <a:pt x="436" y="2303"/>
                  </a:cubicBezTo>
                  <a:cubicBezTo>
                    <a:pt x="1083" y="2207"/>
                    <a:pt x="1525" y="1587"/>
                    <a:pt x="1402" y="942"/>
                  </a:cubicBezTo>
                  <a:cubicBezTo>
                    <a:pt x="1296" y="384"/>
                    <a:pt x="807" y="1"/>
                    <a:pt x="263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27"/>
            <p:cNvSpPr/>
            <p:nvPr/>
          </p:nvSpPr>
          <p:spPr>
            <a:xfrm>
              <a:off x="6500540" y="2761830"/>
              <a:ext cx="22030" cy="71643"/>
            </a:xfrm>
            <a:custGeom>
              <a:rect b="b" l="l" r="r" t="t"/>
              <a:pathLst>
                <a:path extrusionOk="0" h="2735" w="841">
                  <a:moveTo>
                    <a:pt x="210" y="0"/>
                  </a:moveTo>
                  <a:cubicBezTo>
                    <a:pt x="93" y="0"/>
                    <a:pt x="1" y="96"/>
                    <a:pt x="1" y="213"/>
                  </a:cubicBezTo>
                  <a:lnTo>
                    <a:pt x="1" y="2313"/>
                  </a:lnTo>
                  <a:cubicBezTo>
                    <a:pt x="1" y="2546"/>
                    <a:pt x="186" y="2735"/>
                    <a:pt x="419" y="2735"/>
                  </a:cubicBezTo>
                  <a:lnTo>
                    <a:pt x="840" y="2735"/>
                  </a:lnTo>
                  <a:cubicBezTo>
                    <a:pt x="607" y="2735"/>
                    <a:pt x="419" y="2546"/>
                    <a:pt x="419" y="2313"/>
                  </a:cubicBezTo>
                  <a:lnTo>
                    <a:pt x="419" y="213"/>
                  </a:lnTo>
                  <a:cubicBezTo>
                    <a:pt x="419" y="96"/>
                    <a:pt x="515" y="0"/>
                    <a:pt x="631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27"/>
            <p:cNvSpPr/>
            <p:nvPr/>
          </p:nvSpPr>
          <p:spPr>
            <a:xfrm>
              <a:off x="6500540" y="2861004"/>
              <a:ext cx="22030" cy="71565"/>
            </a:xfrm>
            <a:custGeom>
              <a:rect b="b" l="l" r="r" t="t"/>
              <a:pathLst>
                <a:path extrusionOk="0" h="2732" w="841">
                  <a:moveTo>
                    <a:pt x="419" y="1"/>
                  </a:moveTo>
                  <a:cubicBezTo>
                    <a:pt x="186" y="1"/>
                    <a:pt x="1" y="189"/>
                    <a:pt x="1" y="419"/>
                  </a:cubicBezTo>
                  <a:lnTo>
                    <a:pt x="1" y="2732"/>
                  </a:lnTo>
                  <a:lnTo>
                    <a:pt x="419" y="2732"/>
                  </a:lnTo>
                  <a:lnTo>
                    <a:pt x="419" y="419"/>
                  </a:lnTo>
                  <a:cubicBezTo>
                    <a:pt x="419" y="189"/>
                    <a:pt x="607" y="1"/>
                    <a:pt x="840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27"/>
            <p:cNvSpPr/>
            <p:nvPr/>
          </p:nvSpPr>
          <p:spPr>
            <a:xfrm>
              <a:off x="6547219" y="2932648"/>
              <a:ext cx="44191" cy="88120"/>
            </a:xfrm>
            <a:custGeom>
              <a:rect b="b" l="l" r="r" t="t"/>
              <a:pathLst>
                <a:path extrusionOk="0" h="3364" w="1687">
                  <a:moveTo>
                    <a:pt x="532" y="0"/>
                  </a:moveTo>
                  <a:cubicBezTo>
                    <a:pt x="761" y="0"/>
                    <a:pt x="950" y="189"/>
                    <a:pt x="950" y="422"/>
                  </a:cubicBezTo>
                  <a:lnTo>
                    <a:pt x="950" y="850"/>
                  </a:lnTo>
                  <a:cubicBezTo>
                    <a:pt x="950" y="1032"/>
                    <a:pt x="871" y="1207"/>
                    <a:pt x="730" y="1327"/>
                  </a:cubicBezTo>
                  <a:cubicBezTo>
                    <a:pt x="0" y="1943"/>
                    <a:pt x="292" y="3132"/>
                    <a:pt x="1227" y="3338"/>
                  </a:cubicBezTo>
                  <a:cubicBezTo>
                    <a:pt x="1309" y="3355"/>
                    <a:pt x="1392" y="3363"/>
                    <a:pt x="1476" y="3363"/>
                  </a:cubicBezTo>
                  <a:cubicBezTo>
                    <a:pt x="1546" y="3363"/>
                    <a:pt x="1616" y="3357"/>
                    <a:pt x="1686" y="3345"/>
                  </a:cubicBezTo>
                  <a:cubicBezTo>
                    <a:pt x="1673" y="3341"/>
                    <a:pt x="1659" y="3341"/>
                    <a:pt x="1649" y="3338"/>
                  </a:cubicBezTo>
                  <a:cubicBezTo>
                    <a:pt x="713" y="3132"/>
                    <a:pt x="422" y="1943"/>
                    <a:pt x="1152" y="1327"/>
                  </a:cubicBezTo>
                  <a:cubicBezTo>
                    <a:pt x="1292" y="1207"/>
                    <a:pt x="1371" y="1032"/>
                    <a:pt x="1371" y="850"/>
                  </a:cubicBezTo>
                  <a:lnTo>
                    <a:pt x="1371" y="422"/>
                  </a:lnTo>
                  <a:cubicBezTo>
                    <a:pt x="1371" y="189"/>
                    <a:pt x="1183" y="0"/>
                    <a:pt x="950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27"/>
            <p:cNvSpPr/>
            <p:nvPr/>
          </p:nvSpPr>
          <p:spPr>
            <a:xfrm>
              <a:off x="6489512" y="2932648"/>
              <a:ext cx="22004" cy="71565"/>
            </a:xfrm>
            <a:custGeom>
              <a:rect b="b" l="l" r="r" t="t"/>
              <a:pathLst>
                <a:path extrusionOk="0" h="2732" w="840">
                  <a:moveTo>
                    <a:pt x="422" y="0"/>
                  </a:moveTo>
                  <a:lnTo>
                    <a:pt x="422" y="2313"/>
                  </a:lnTo>
                  <a:cubicBezTo>
                    <a:pt x="422" y="2546"/>
                    <a:pt x="233" y="2732"/>
                    <a:pt x="0" y="2732"/>
                  </a:cubicBezTo>
                  <a:lnTo>
                    <a:pt x="422" y="2732"/>
                  </a:lnTo>
                  <a:cubicBezTo>
                    <a:pt x="424" y="2732"/>
                    <a:pt x="426" y="2732"/>
                    <a:pt x="428" y="2732"/>
                  </a:cubicBezTo>
                  <a:cubicBezTo>
                    <a:pt x="655" y="2732"/>
                    <a:pt x="840" y="2544"/>
                    <a:pt x="840" y="2313"/>
                  </a:cubicBezTo>
                  <a:lnTo>
                    <a:pt x="840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27"/>
            <p:cNvSpPr/>
            <p:nvPr/>
          </p:nvSpPr>
          <p:spPr>
            <a:xfrm>
              <a:off x="6408255" y="2987736"/>
              <a:ext cx="39895" cy="60825"/>
            </a:xfrm>
            <a:custGeom>
              <a:rect b="b" l="l" r="r" t="t"/>
              <a:pathLst>
                <a:path extrusionOk="0" h="2322" w="1523">
                  <a:moveTo>
                    <a:pt x="1303" y="1"/>
                  </a:moveTo>
                  <a:cubicBezTo>
                    <a:pt x="1232" y="1"/>
                    <a:pt x="1161" y="7"/>
                    <a:pt x="1091" y="19"/>
                  </a:cubicBezTo>
                  <a:cubicBezTo>
                    <a:pt x="439" y="114"/>
                    <a:pt x="1" y="735"/>
                    <a:pt x="124" y="1379"/>
                  </a:cubicBezTo>
                  <a:cubicBezTo>
                    <a:pt x="230" y="1937"/>
                    <a:pt x="715" y="2321"/>
                    <a:pt x="1257" y="2321"/>
                  </a:cubicBezTo>
                  <a:cubicBezTo>
                    <a:pt x="1344" y="2321"/>
                    <a:pt x="1433" y="2311"/>
                    <a:pt x="1522" y="2290"/>
                  </a:cubicBezTo>
                  <a:cubicBezTo>
                    <a:pt x="882" y="2171"/>
                    <a:pt x="463" y="1543"/>
                    <a:pt x="604" y="906"/>
                  </a:cubicBezTo>
                  <a:cubicBezTo>
                    <a:pt x="703" y="457"/>
                    <a:pt x="1060" y="108"/>
                    <a:pt x="1512" y="19"/>
                  </a:cubicBezTo>
                  <a:lnTo>
                    <a:pt x="1515" y="19"/>
                  </a:lnTo>
                  <a:cubicBezTo>
                    <a:pt x="1445" y="7"/>
                    <a:pt x="1374" y="1"/>
                    <a:pt x="1303" y="1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27"/>
            <p:cNvSpPr/>
            <p:nvPr/>
          </p:nvSpPr>
          <p:spPr>
            <a:xfrm>
              <a:off x="6489512" y="3031743"/>
              <a:ext cx="27479" cy="71670"/>
            </a:xfrm>
            <a:custGeom>
              <a:rect b="b" l="l" r="r" t="t"/>
              <a:pathLst>
                <a:path extrusionOk="0" h="2736" w="1049">
                  <a:moveTo>
                    <a:pt x="0" y="1"/>
                  </a:moveTo>
                  <a:cubicBezTo>
                    <a:pt x="233" y="4"/>
                    <a:pt x="422" y="189"/>
                    <a:pt x="422" y="422"/>
                  </a:cubicBezTo>
                  <a:lnTo>
                    <a:pt x="422" y="2526"/>
                  </a:lnTo>
                  <a:cubicBezTo>
                    <a:pt x="422" y="2643"/>
                    <a:pt x="514" y="2735"/>
                    <a:pt x="631" y="2735"/>
                  </a:cubicBezTo>
                  <a:lnTo>
                    <a:pt x="1049" y="2735"/>
                  </a:lnTo>
                  <a:cubicBezTo>
                    <a:pt x="932" y="2735"/>
                    <a:pt x="840" y="2643"/>
                    <a:pt x="840" y="2526"/>
                  </a:cubicBezTo>
                  <a:lnTo>
                    <a:pt x="840" y="422"/>
                  </a:lnTo>
                  <a:cubicBezTo>
                    <a:pt x="840" y="189"/>
                    <a:pt x="651" y="1"/>
                    <a:pt x="422" y="1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27"/>
            <p:cNvSpPr/>
            <p:nvPr/>
          </p:nvSpPr>
          <p:spPr>
            <a:xfrm>
              <a:off x="6324614" y="2756696"/>
              <a:ext cx="351799" cy="351904"/>
            </a:xfrm>
            <a:custGeom>
              <a:rect b="b" l="l" r="r" t="t"/>
              <a:pathLst>
                <a:path extrusionOk="0" h="13434" w="13430">
                  <a:moveTo>
                    <a:pt x="3460" y="3546"/>
                  </a:moveTo>
                  <a:cubicBezTo>
                    <a:pt x="3528" y="3546"/>
                    <a:pt x="3596" y="3554"/>
                    <a:pt x="3663" y="3568"/>
                  </a:cubicBezTo>
                  <a:cubicBezTo>
                    <a:pt x="4438" y="3739"/>
                    <a:pt x="4681" y="4726"/>
                    <a:pt x="4071" y="5240"/>
                  </a:cubicBezTo>
                  <a:cubicBezTo>
                    <a:pt x="3889" y="5395"/>
                    <a:pt x="3783" y="5624"/>
                    <a:pt x="3783" y="5864"/>
                  </a:cubicBezTo>
                  <a:lnTo>
                    <a:pt x="3783" y="6292"/>
                  </a:lnTo>
                  <a:cubicBezTo>
                    <a:pt x="3783" y="6635"/>
                    <a:pt x="4061" y="6909"/>
                    <a:pt x="4400" y="6913"/>
                  </a:cubicBezTo>
                  <a:lnTo>
                    <a:pt x="6518" y="6913"/>
                  </a:lnTo>
                  <a:lnTo>
                    <a:pt x="6518" y="9030"/>
                  </a:lnTo>
                  <a:cubicBezTo>
                    <a:pt x="6518" y="9154"/>
                    <a:pt x="6418" y="9253"/>
                    <a:pt x="6295" y="9253"/>
                  </a:cubicBezTo>
                  <a:lnTo>
                    <a:pt x="5867" y="9253"/>
                  </a:lnTo>
                  <a:cubicBezTo>
                    <a:pt x="5740" y="9253"/>
                    <a:pt x="5623" y="9198"/>
                    <a:pt x="5541" y="9106"/>
                  </a:cubicBezTo>
                  <a:cubicBezTo>
                    <a:pt x="5263" y="8775"/>
                    <a:pt x="4886" y="8623"/>
                    <a:pt x="4514" y="8623"/>
                  </a:cubicBezTo>
                  <a:cubicBezTo>
                    <a:pt x="3919" y="8623"/>
                    <a:pt x="3335" y="9013"/>
                    <a:pt x="3187" y="9688"/>
                  </a:cubicBezTo>
                  <a:cubicBezTo>
                    <a:pt x="3053" y="10298"/>
                    <a:pt x="3355" y="10919"/>
                    <a:pt x="3917" y="11193"/>
                  </a:cubicBezTo>
                  <a:cubicBezTo>
                    <a:pt x="4106" y="11285"/>
                    <a:pt x="4308" y="11330"/>
                    <a:pt x="4508" y="11330"/>
                  </a:cubicBezTo>
                  <a:cubicBezTo>
                    <a:pt x="4902" y="11330"/>
                    <a:pt x="5289" y="11157"/>
                    <a:pt x="5555" y="10836"/>
                  </a:cubicBezTo>
                  <a:cubicBezTo>
                    <a:pt x="5631" y="10747"/>
                    <a:pt x="5746" y="10699"/>
                    <a:pt x="5865" y="10699"/>
                  </a:cubicBezTo>
                  <a:cubicBezTo>
                    <a:pt x="5869" y="10699"/>
                    <a:pt x="5873" y="10699"/>
                    <a:pt x="5877" y="10699"/>
                  </a:cubicBezTo>
                  <a:lnTo>
                    <a:pt x="6298" y="10699"/>
                  </a:lnTo>
                  <a:cubicBezTo>
                    <a:pt x="6422" y="10699"/>
                    <a:pt x="6521" y="10799"/>
                    <a:pt x="6521" y="10922"/>
                  </a:cubicBezTo>
                  <a:lnTo>
                    <a:pt x="6521" y="13040"/>
                  </a:lnTo>
                  <a:lnTo>
                    <a:pt x="1038" y="13040"/>
                  </a:lnTo>
                  <a:cubicBezTo>
                    <a:pt x="682" y="13040"/>
                    <a:pt x="394" y="12752"/>
                    <a:pt x="391" y="12396"/>
                  </a:cubicBezTo>
                  <a:lnTo>
                    <a:pt x="391" y="6913"/>
                  </a:lnTo>
                  <a:lnTo>
                    <a:pt x="2508" y="6913"/>
                  </a:lnTo>
                  <a:cubicBezTo>
                    <a:pt x="2848" y="6913"/>
                    <a:pt x="3125" y="6635"/>
                    <a:pt x="3125" y="6296"/>
                  </a:cubicBezTo>
                  <a:lnTo>
                    <a:pt x="3125" y="5874"/>
                  </a:lnTo>
                  <a:cubicBezTo>
                    <a:pt x="3132" y="5634"/>
                    <a:pt x="3026" y="5401"/>
                    <a:pt x="2844" y="5247"/>
                  </a:cubicBezTo>
                  <a:cubicBezTo>
                    <a:pt x="2375" y="4860"/>
                    <a:pt x="2378" y="4144"/>
                    <a:pt x="2851" y="3760"/>
                  </a:cubicBezTo>
                  <a:cubicBezTo>
                    <a:pt x="3024" y="3621"/>
                    <a:pt x="3241" y="3546"/>
                    <a:pt x="3460" y="3546"/>
                  </a:cubicBezTo>
                  <a:close/>
                  <a:moveTo>
                    <a:pt x="12395" y="391"/>
                  </a:moveTo>
                  <a:cubicBezTo>
                    <a:pt x="12748" y="395"/>
                    <a:pt x="13036" y="679"/>
                    <a:pt x="13036" y="1036"/>
                  </a:cubicBezTo>
                  <a:lnTo>
                    <a:pt x="13036" y="6519"/>
                  </a:lnTo>
                  <a:lnTo>
                    <a:pt x="12813" y="6519"/>
                  </a:lnTo>
                  <a:cubicBezTo>
                    <a:pt x="12549" y="6519"/>
                    <a:pt x="12549" y="6913"/>
                    <a:pt x="12813" y="6913"/>
                  </a:cubicBezTo>
                  <a:lnTo>
                    <a:pt x="13036" y="6913"/>
                  </a:lnTo>
                  <a:lnTo>
                    <a:pt x="13036" y="12396"/>
                  </a:lnTo>
                  <a:cubicBezTo>
                    <a:pt x="13036" y="12749"/>
                    <a:pt x="12748" y="13040"/>
                    <a:pt x="12395" y="13040"/>
                  </a:cubicBezTo>
                  <a:lnTo>
                    <a:pt x="12395" y="13036"/>
                  </a:lnTo>
                  <a:lnTo>
                    <a:pt x="6912" y="13036"/>
                  </a:lnTo>
                  <a:lnTo>
                    <a:pt x="6912" y="10922"/>
                  </a:lnTo>
                  <a:cubicBezTo>
                    <a:pt x="6912" y="10583"/>
                    <a:pt x="6634" y="10305"/>
                    <a:pt x="6295" y="10305"/>
                  </a:cubicBezTo>
                  <a:lnTo>
                    <a:pt x="5874" y="10305"/>
                  </a:lnTo>
                  <a:cubicBezTo>
                    <a:pt x="5870" y="10305"/>
                    <a:pt x="5866" y="10305"/>
                    <a:pt x="5862" y="10305"/>
                  </a:cubicBezTo>
                  <a:cubicBezTo>
                    <a:pt x="5623" y="10305"/>
                    <a:pt x="5398" y="10408"/>
                    <a:pt x="5246" y="10586"/>
                  </a:cubicBezTo>
                  <a:cubicBezTo>
                    <a:pt x="5054" y="10820"/>
                    <a:pt x="4779" y="10937"/>
                    <a:pt x="4505" y="10937"/>
                  </a:cubicBezTo>
                  <a:cubicBezTo>
                    <a:pt x="4228" y="10937"/>
                    <a:pt x="3952" y="10818"/>
                    <a:pt x="3759" y="10583"/>
                  </a:cubicBezTo>
                  <a:cubicBezTo>
                    <a:pt x="3574" y="10353"/>
                    <a:pt x="3506" y="10055"/>
                    <a:pt x="3567" y="9767"/>
                  </a:cubicBezTo>
                  <a:cubicBezTo>
                    <a:pt x="3673" y="9291"/>
                    <a:pt x="4086" y="9016"/>
                    <a:pt x="4507" y="9016"/>
                  </a:cubicBezTo>
                  <a:cubicBezTo>
                    <a:pt x="4772" y="9016"/>
                    <a:pt x="5039" y="9124"/>
                    <a:pt x="5236" y="9359"/>
                  </a:cubicBezTo>
                  <a:cubicBezTo>
                    <a:pt x="5394" y="9541"/>
                    <a:pt x="5623" y="9647"/>
                    <a:pt x="5863" y="9647"/>
                  </a:cubicBezTo>
                  <a:lnTo>
                    <a:pt x="6292" y="9647"/>
                  </a:lnTo>
                  <a:cubicBezTo>
                    <a:pt x="6631" y="9647"/>
                    <a:pt x="6908" y="9370"/>
                    <a:pt x="6908" y="9030"/>
                  </a:cubicBezTo>
                  <a:lnTo>
                    <a:pt x="6908" y="6913"/>
                  </a:lnTo>
                  <a:lnTo>
                    <a:pt x="9026" y="6913"/>
                  </a:lnTo>
                  <a:cubicBezTo>
                    <a:pt x="9150" y="6913"/>
                    <a:pt x="9249" y="7012"/>
                    <a:pt x="9249" y="7139"/>
                  </a:cubicBezTo>
                  <a:lnTo>
                    <a:pt x="9249" y="7567"/>
                  </a:lnTo>
                  <a:cubicBezTo>
                    <a:pt x="9249" y="7691"/>
                    <a:pt x="9194" y="7810"/>
                    <a:pt x="9098" y="7893"/>
                  </a:cubicBezTo>
                  <a:cubicBezTo>
                    <a:pt x="8241" y="8616"/>
                    <a:pt x="8588" y="10007"/>
                    <a:pt x="9681" y="10247"/>
                  </a:cubicBezTo>
                  <a:cubicBezTo>
                    <a:pt x="9777" y="10268"/>
                    <a:pt x="9873" y="10278"/>
                    <a:pt x="9969" y="10278"/>
                  </a:cubicBezTo>
                  <a:cubicBezTo>
                    <a:pt x="9971" y="10278"/>
                    <a:pt x="9974" y="10278"/>
                    <a:pt x="9977" y="10278"/>
                  </a:cubicBezTo>
                  <a:cubicBezTo>
                    <a:pt x="10546" y="10278"/>
                    <a:pt x="11056" y="9919"/>
                    <a:pt x="11247" y="9383"/>
                  </a:cubicBezTo>
                  <a:cubicBezTo>
                    <a:pt x="11442" y="8845"/>
                    <a:pt x="11274" y="8242"/>
                    <a:pt x="10832" y="7879"/>
                  </a:cubicBezTo>
                  <a:cubicBezTo>
                    <a:pt x="10740" y="7797"/>
                    <a:pt x="10688" y="7677"/>
                    <a:pt x="10695" y="7553"/>
                  </a:cubicBezTo>
                  <a:lnTo>
                    <a:pt x="10695" y="7135"/>
                  </a:lnTo>
                  <a:cubicBezTo>
                    <a:pt x="10695" y="7012"/>
                    <a:pt x="10794" y="6913"/>
                    <a:pt x="10918" y="6913"/>
                  </a:cubicBezTo>
                  <a:lnTo>
                    <a:pt x="11970" y="6913"/>
                  </a:lnTo>
                  <a:cubicBezTo>
                    <a:pt x="12079" y="6913"/>
                    <a:pt x="12165" y="6824"/>
                    <a:pt x="12165" y="6714"/>
                  </a:cubicBezTo>
                  <a:cubicBezTo>
                    <a:pt x="12165" y="6604"/>
                    <a:pt x="12079" y="6519"/>
                    <a:pt x="11970" y="6519"/>
                  </a:cubicBezTo>
                  <a:lnTo>
                    <a:pt x="10918" y="6519"/>
                  </a:lnTo>
                  <a:cubicBezTo>
                    <a:pt x="10579" y="6519"/>
                    <a:pt x="10301" y="6793"/>
                    <a:pt x="10301" y="7135"/>
                  </a:cubicBezTo>
                  <a:lnTo>
                    <a:pt x="10301" y="7553"/>
                  </a:lnTo>
                  <a:cubicBezTo>
                    <a:pt x="10294" y="7793"/>
                    <a:pt x="10397" y="8026"/>
                    <a:pt x="10582" y="8181"/>
                  </a:cubicBezTo>
                  <a:cubicBezTo>
                    <a:pt x="11051" y="8568"/>
                    <a:pt x="11048" y="9284"/>
                    <a:pt x="10575" y="9668"/>
                  </a:cubicBezTo>
                  <a:cubicBezTo>
                    <a:pt x="10403" y="9808"/>
                    <a:pt x="10188" y="9882"/>
                    <a:pt x="9969" y="9882"/>
                  </a:cubicBezTo>
                  <a:cubicBezTo>
                    <a:pt x="9900" y="9882"/>
                    <a:pt x="9831" y="9875"/>
                    <a:pt x="9763" y="9860"/>
                  </a:cubicBezTo>
                  <a:cubicBezTo>
                    <a:pt x="8989" y="9688"/>
                    <a:pt x="8745" y="8701"/>
                    <a:pt x="9355" y="8191"/>
                  </a:cubicBezTo>
                  <a:cubicBezTo>
                    <a:pt x="9537" y="8033"/>
                    <a:pt x="9643" y="7804"/>
                    <a:pt x="9643" y="7564"/>
                  </a:cubicBezTo>
                  <a:lnTo>
                    <a:pt x="9643" y="7135"/>
                  </a:lnTo>
                  <a:cubicBezTo>
                    <a:pt x="9643" y="6793"/>
                    <a:pt x="9365" y="6519"/>
                    <a:pt x="9026" y="6519"/>
                  </a:cubicBezTo>
                  <a:lnTo>
                    <a:pt x="6908" y="6519"/>
                  </a:lnTo>
                  <a:lnTo>
                    <a:pt x="6908" y="4404"/>
                  </a:lnTo>
                  <a:cubicBezTo>
                    <a:pt x="6908" y="4277"/>
                    <a:pt x="7008" y="4178"/>
                    <a:pt x="7131" y="4178"/>
                  </a:cubicBezTo>
                  <a:lnTo>
                    <a:pt x="7560" y="4178"/>
                  </a:lnTo>
                  <a:cubicBezTo>
                    <a:pt x="7686" y="4178"/>
                    <a:pt x="7806" y="4233"/>
                    <a:pt x="7889" y="4329"/>
                  </a:cubicBezTo>
                  <a:cubicBezTo>
                    <a:pt x="8167" y="4658"/>
                    <a:pt x="8544" y="4810"/>
                    <a:pt x="8916" y="4810"/>
                  </a:cubicBezTo>
                  <a:cubicBezTo>
                    <a:pt x="9511" y="4810"/>
                    <a:pt x="10095" y="4421"/>
                    <a:pt x="10243" y="3746"/>
                  </a:cubicBezTo>
                  <a:cubicBezTo>
                    <a:pt x="10376" y="3136"/>
                    <a:pt x="10075" y="2513"/>
                    <a:pt x="9513" y="2239"/>
                  </a:cubicBezTo>
                  <a:cubicBezTo>
                    <a:pt x="9324" y="2148"/>
                    <a:pt x="9123" y="2104"/>
                    <a:pt x="8923" y="2104"/>
                  </a:cubicBezTo>
                  <a:cubicBezTo>
                    <a:pt x="8527" y="2104"/>
                    <a:pt x="8139" y="2276"/>
                    <a:pt x="7875" y="2595"/>
                  </a:cubicBezTo>
                  <a:cubicBezTo>
                    <a:pt x="7795" y="2685"/>
                    <a:pt x="7683" y="2736"/>
                    <a:pt x="7564" y="2736"/>
                  </a:cubicBezTo>
                  <a:cubicBezTo>
                    <a:pt x="7560" y="2736"/>
                    <a:pt x="7557" y="2736"/>
                    <a:pt x="7553" y="2735"/>
                  </a:cubicBezTo>
                  <a:lnTo>
                    <a:pt x="7131" y="2735"/>
                  </a:lnTo>
                  <a:cubicBezTo>
                    <a:pt x="7008" y="2732"/>
                    <a:pt x="6908" y="2633"/>
                    <a:pt x="6908" y="2509"/>
                  </a:cubicBezTo>
                  <a:lnTo>
                    <a:pt x="6908" y="1457"/>
                  </a:lnTo>
                  <a:cubicBezTo>
                    <a:pt x="6908" y="1327"/>
                    <a:pt x="6810" y="1262"/>
                    <a:pt x="6711" y="1262"/>
                  </a:cubicBezTo>
                  <a:cubicBezTo>
                    <a:pt x="6613" y="1262"/>
                    <a:pt x="6514" y="1327"/>
                    <a:pt x="6514" y="1457"/>
                  </a:cubicBezTo>
                  <a:lnTo>
                    <a:pt x="6514" y="2509"/>
                  </a:lnTo>
                  <a:cubicBezTo>
                    <a:pt x="6514" y="2852"/>
                    <a:pt x="6792" y="3126"/>
                    <a:pt x="7131" y="3126"/>
                  </a:cubicBezTo>
                  <a:lnTo>
                    <a:pt x="7560" y="3126"/>
                  </a:lnTo>
                  <a:cubicBezTo>
                    <a:pt x="7567" y="3126"/>
                    <a:pt x="7575" y="3126"/>
                    <a:pt x="7582" y="3126"/>
                  </a:cubicBezTo>
                  <a:cubicBezTo>
                    <a:pt x="7814" y="3126"/>
                    <a:pt x="8034" y="3024"/>
                    <a:pt x="8187" y="2845"/>
                  </a:cubicBezTo>
                  <a:cubicBezTo>
                    <a:pt x="8378" y="2613"/>
                    <a:pt x="8652" y="2496"/>
                    <a:pt x="8927" y="2496"/>
                  </a:cubicBezTo>
                  <a:cubicBezTo>
                    <a:pt x="9203" y="2496"/>
                    <a:pt x="9480" y="2615"/>
                    <a:pt x="9670" y="2852"/>
                  </a:cubicBezTo>
                  <a:cubicBezTo>
                    <a:pt x="9856" y="3078"/>
                    <a:pt x="9924" y="3380"/>
                    <a:pt x="9862" y="3664"/>
                  </a:cubicBezTo>
                  <a:cubicBezTo>
                    <a:pt x="9757" y="4142"/>
                    <a:pt x="9344" y="4417"/>
                    <a:pt x="8922" y="4417"/>
                  </a:cubicBezTo>
                  <a:cubicBezTo>
                    <a:pt x="8658" y="4417"/>
                    <a:pt x="8390" y="4309"/>
                    <a:pt x="8194" y="4075"/>
                  </a:cubicBezTo>
                  <a:cubicBezTo>
                    <a:pt x="8036" y="3890"/>
                    <a:pt x="7806" y="3784"/>
                    <a:pt x="7566" y="3784"/>
                  </a:cubicBezTo>
                  <a:lnTo>
                    <a:pt x="7138" y="3784"/>
                  </a:lnTo>
                  <a:cubicBezTo>
                    <a:pt x="6795" y="3784"/>
                    <a:pt x="6521" y="4062"/>
                    <a:pt x="6521" y="4404"/>
                  </a:cubicBezTo>
                  <a:lnTo>
                    <a:pt x="6521" y="6519"/>
                  </a:lnTo>
                  <a:lnTo>
                    <a:pt x="4400" y="6519"/>
                  </a:lnTo>
                  <a:cubicBezTo>
                    <a:pt x="4277" y="6519"/>
                    <a:pt x="4177" y="6419"/>
                    <a:pt x="4177" y="6296"/>
                  </a:cubicBezTo>
                  <a:lnTo>
                    <a:pt x="4177" y="5868"/>
                  </a:lnTo>
                  <a:cubicBezTo>
                    <a:pt x="4177" y="5741"/>
                    <a:pt x="4232" y="5624"/>
                    <a:pt x="4325" y="5542"/>
                  </a:cubicBezTo>
                  <a:cubicBezTo>
                    <a:pt x="5188" y="4819"/>
                    <a:pt x="4846" y="3421"/>
                    <a:pt x="3746" y="3184"/>
                  </a:cubicBezTo>
                  <a:cubicBezTo>
                    <a:pt x="3647" y="3163"/>
                    <a:pt x="3549" y="3152"/>
                    <a:pt x="3453" y="3152"/>
                  </a:cubicBezTo>
                  <a:cubicBezTo>
                    <a:pt x="2727" y="3152"/>
                    <a:pt x="2104" y="3742"/>
                    <a:pt x="2104" y="4507"/>
                  </a:cubicBezTo>
                  <a:cubicBezTo>
                    <a:pt x="2101" y="4911"/>
                    <a:pt x="2282" y="5292"/>
                    <a:pt x="2598" y="5549"/>
                  </a:cubicBezTo>
                  <a:cubicBezTo>
                    <a:pt x="2687" y="5631"/>
                    <a:pt x="2738" y="5751"/>
                    <a:pt x="2735" y="5871"/>
                  </a:cubicBezTo>
                  <a:lnTo>
                    <a:pt x="2735" y="6296"/>
                  </a:lnTo>
                  <a:cubicBezTo>
                    <a:pt x="2735" y="6419"/>
                    <a:pt x="2632" y="6519"/>
                    <a:pt x="2508" y="6519"/>
                  </a:cubicBezTo>
                  <a:lnTo>
                    <a:pt x="394" y="6519"/>
                  </a:lnTo>
                  <a:lnTo>
                    <a:pt x="394" y="1036"/>
                  </a:lnTo>
                  <a:cubicBezTo>
                    <a:pt x="394" y="679"/>
                    <a:pt x="682" y="395"/>
                    <a:pt x="1035" y="391"/>
                  </a:cubicBezTo>
                  <a:lnTo>
                    <a:pt x="6518" y="391"/>
                  </a:lnTo>
                  <a:lnTo>
                    <a:pt x="6518" y="618"/>
                  </a:lnTo>
                  <a:cubicBezTo>
                    <a:pt x="6518" y="724"/>
                    <a:pt x="6607" y="813"/>
                    <a:pt x="6713" y="813"/>
                  </a:cubicBezTo>
                  <a:cubicBezTo>
                    <a:pt x="6823" y="813"/>
                    <a:pt x="6912" y="724"/>
                    <a:pt x="6912" y="618"/>
                  </a:cubicBezTo>
                  <a:lnTo>
                    <a:pt x="6912" y="391"/>
                  </a:lnTo>
                  <a:close/>
                  <a:moveTo>
                    <a:pt x="1035" y="1"/>
                  </a:moveTo>
                  <a:cubicBezTo>
                    <a:pt x="463" y="1"/>
                    <a:pt x="0" y="463"/>
                    <a:pt x="0" y="1039"/>
                  </a:cubicBezTo>
                  <a:lnTo>
                    <a:pt x="0" y="12396"/>
                  </a:lnTo>
                  <a:cubicBezTo>
                    <a:pt x="0" y="12968"/>
                    <a:pt x="463" y="13430"/>
                    <a:pt x="1035" y="13434"/>
                  </a:cubicBezTo>
                  <a:lnTo>
                    <a:pt x="12395" y="13434"/>
                  </a:lnTo>
                  <a:cubicBezTo>
                    <a:pt x="12967" y="13430"/>
                    <a:pt x="13430" y="12968"/>
                    <a:pt x="13430" y="12396"/>
                  </a:cubicBezTo>
                  <a:lnTo>
                    <a:pt x="13430" y="1039"/>
                  </a:lnTo>
                  <a:cubicBezTo>
                    <a:pt x="13430" y="463"/>
                    <a:pt x="12967" y="1"/>
                    <a:pt x="12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7" name="Google Shape;3537;p27"/>
          <p:cNvGrpSpPr/>
          <p:nvPr/>
        </p:nvGrpSpPr>
        <p:grpSpPr>
          <a:xfrm>
            <a:off x="1953690" y="4126249"/>
            <a:ext cx="390044" cy="370031"/>
            <a:chOff x="1953690" y="4126249"/>
            <a:chExt cx="390044" cy="370031"/>
          </a:xfrm>
        </p:grpSpPr>
        <p:sp>
          <p:nvSpPr>
            <p:cNvPr id="3538" name="Google Shape;3538;p27"/>
            <p:cNvSpPr/>
            <p:nvPr/>
          </p:nvSpPr>
          <p:spPr>
            <a:xfrm>
              <a:off x="1993166" y="4461886"/>
              <a:ext cx="336213" cy="28657"/>
            </a:xfrm>
            <a:custGeom>
              <a:rect b="b" l="l" r="r" t="t"/>
              <a:pathLst>
                <a:path extrusionOk="0" h="1094" w="12835">
                  <a:moveTo>
                    <a:pt x="1" y="0"/>
                  </a:moveTo>
                  <a:lnTo>
                    <a:pt x="186" y="641"/>
                  </a:lnTo>
                  <a:cubicBezTo>
                    <a:pt x="272" y="901"/>
                    <a:pt x="512" y="1083"/>
                    <a:pt x="786" y="1093"/>
                  </a:cubicBezTo>
                  <a:lnTo>
                    <a:pt x="12050" y="1093"/>
                  </a:lnTo>
                  <a:cubicBezTo>
                    <a:pt x="12324" y="1083"/>
                    <a:pt x="12564" y="901"/>
                    <a:pt x="12649" y="641"/>
                  </a:cubicBezTo>
                  <a:lnTo>
                    <a:pt x="12834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27"/>
            <p:cNvSpPr/>
            <p:nvPr/>
          </p:nvSpPr>
          <p:spPr>
            <a:xfrm>
              <a:off x="1960239" y="4251828"/>
              <a:ext cx="322015" cy="185461"/>
            </a:xfrm>
            <a:custGeom>
              <a:rect b="b" l="l" r="r" t="t"/>
              <a:pathLst>
                <a:path extrusionOk="0" h="7080" w="12293">
                  <a:moveTo>
                    <a:pt x="3060" y="939"/>
                  </a:moveTo>
                  <a:lnTo>
                    <a:pt x="3060" y="2464"/>
                  </a:lnTo>
                  <a:cubicBezTo>
                    <a:pt x="3060" y="2749"/>
                    <a:pt x="3088" y="3033"/>
                    <a:pt x="3139" y="3314"/>
                  </a:cubicBezTo>
                  <a:lnTo>
                    <a:pt x="2845" y="3314"/>
                  </a:lnTo>
                  <a:cubicBezTo>
                    <a:pt x="1618" y="3314"/>
                    <a:pt x="778" y="2081"/>
                    <a:pt x="1224" y="939"/>
                  </a:cubicBezTo>
                  <a:close/>
                  <a:moveTo>
                    <a:pt x="679" y="0"/>
                  </a:moveTo>
                  <a:cubicBezTo>
                    <a:pt x="86" y="813"/>
                    <a:pt x="0" y="1892"/>
                    <a:pt x="456" y="2790"/>
                  </a:cubicBezTo>
                  <a:cubicBezTo>
                    <a:pt x="915" y="3688"/>
                    <a:pt x="1837" y="4253"/>
                    <a:pt x="2845" y="4253"/>
                  </a:cubicBezTo>
                  <a:lnTo>
                    <a:pt x="3420" y="4253"/>
                  </a:lnTo>
                  <a:cubicBezTo>
                    <a:pt x="4149" y="5990"/>
                    <a:pt x="5844" y="7080"/>
                    <a:pt x="7672" y="7080"/>
                  </a:cubicBezTo>
                  <a:cubicBezTo>
                    <a:pt x="7975" y="7080"/>
                    <a:pt x="8281" y="7050"/>
                    <a:pt x="8588" y="6988"/>
                  </a:cubicBezTo>
                  <a:cubicBezTo>
                    <a:pt x="10743" y="6556"/>
                    <a:pt x="12292" y="4661"/>
                    <a:pt x="12292" y="2464"/>
                  </a:cubicBezTo>
                  <a:lnTo>
                    <a:pt x="12292" y="0"/>
                  </a:lnTo>
                  <a:close/>
                </a:path>
              </a:pathLst>
            </a:custGeom>
            <a:solidFill>
              <a:srgbClr val="BEC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27"/>
            <p:cNvSpPr/>
            <p:nvPr/>
          </p:nvSpPr>
          <p:spPr>
            <a:xfrm>
              <a:off x="2155104" y="4294814"/>
              <a:ext cx="100563" cy="107661"/>
            </a:xfrm>
            <a:custGeom>
              <a:rect b="b" l="l" r="r" t="t"/>
              <a:pathLst>
                <a:path extrusionOk="0" h="4110" w="3839">
                  <a:moveTo>
                    <a:pt x="3602" y="1"/>
                  </a:moveTo>
                  <a:cubicBezTo>
                    <a:pt x="3472" y="1"/>
                    <a:pt x="3366" y="107"/>
                    <a:pt x="3366" y="237"/>
                  </a:cubicBezTo>
                  <a:lnTo>
                    <a:pt x="3366" y="508"/>
                  </a:lnTo>
                  <a:cubicBezTo>
                    <a:pt x="3366" y="2235"/>
                    <a:pt x="1964" y="3637"/>
                    <a:pt x="237" y="3637"/>
                  </a:cubicBezTo>
                  <a:cubicBezTo>
                    <a:pt x="107" y="3637"/>
                    <a:pt x="1" y="3743"/>
                    <a:pt x="1" y="3873"/>
                  </a:cubicBezTo>
                  <a:cubicBezTo>
                    <a:pt x="1" y="4003"/>
                    <a:pt x="107" y="4110"/>
                    <a:pt x="237" y="4110"/>
                  </a:cubicBezTo>
                  <a:cubicBezTo>
                    <a:pt x="2225" y="4106"/>
                    <a:pt x="3836" y="2496"/>
                    <a:pt x="3839" y="512"/>
                  </a:cubicBezTo>
                  <a:lnTo>
                    <a:pt x="3839" y="237"/>
                  </a:lnTo>
                  <a:cubicBezTo>
                    <a:pt x="3839" y="107"/>
                    <a:pt x="3733" y="1"/>
                    <a:pt x="3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27"/>
            <p:cNvSpPr/>
            <p:nvPr/>
          </p:nvSpPr>
          <p:spPr>
            <a:xfrm>
              <a:off x="2243276" y="4237473"/>
              <a:ext cx="12390" cy="45082"/>
            </a:xfrm>
            <a:custGeom>
              <a:rect b="b" l="l" r="r" t="t"/>
              <a:pathLst>
                <a:path extrusionOk="0" h="1721" w="473">
                  <a:moveTo>
                    <a:pt x="236" y="0"/>
                  </a:moveTo>
                  <a:cubicBezTo>
                    <a:pt x="106" y="0"/>
                    <a:pt x="0" y="103"/>
                    <a:pt x="0" y="233"/>
                  </a:cubicBezTo>
                  <a:lnTo>
                    <a:pt x="0" y="1487"/>
                  </a:lnTo>
                  <a:cubicBezTo>
                    <a:pt x="0" y="1614"/>
                    <a:pt x="106" y="1720"/>
                    <a:pt x="236" y="1720"/>
                  </a:cubicBezTo>
                  <a:cubicBezTo>
                    <a:pt x="367" y="1720"/>
                    <a:pt x="473" y="1618"/>
                    <a:pt x="473" y="1487"/>
                  </a:cubicBezTo>
                  <a:lnTo>
                    <a:pt x="473" y="233"/>
                  </a:lnTo>
                  <a:cubicBezTo>
                    <a:pt x="473" y="103"/>
                    <a:pt x="367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27"/>
            <p:cNvSpPr/>
            <p:nvPr/>
          </p:nvSpPr>
          <p:spPr>
            <a:xfrm>
              <a:off x="1978916" y="4455232"/>
              <a:ext cx="364818" cy="41048"/>
            </a:xfrm>
            <a:custGeom>
              <a:rect b="b" l="l" r="r" t="t"/>
              <a:pathLst>
                <a:path extrusionOk="0" h="1567" w="13927">
                  <a:moveTo>
                    <a:pt x="13066" y="470"/>
                  </a:moveTo>
                  <a:lnTo>
                    <a:pt x="12971" y="813"/>
                  </a:lnTo>
                  <a:cubicBezTo>
                    <a:pt x="12912" y="974"/>
                    <a:pt x="12765" y="1083"/>
                    <a:pt x="12597" y="1094"/>
                  </a:cubicBezTo>
                  <a:lnTo>
                    <a:pt x="1330" y="1094"/>
                  </a:lnTo>
                  <a:cubicBezTo>
                    <a:pt x="1162" y="1083"/>
                    <a:pt x="1014" y="974"/>
                    <a:pt x="960" y="813"/>
                  </a:cubicBezTo>
                  <a:lnTo>
                    <a:pt x="860" y="470"/>
                  </a:lnTo>
                  <a:close/>
                  <a:moveTo>
                    <a:pt x="237" y="1"/>
                  </a:moveTo>
                  <a:cubicBezTo>
                    <a:pt x="106" y="1"/>
                    <a:pt x="0" y="103"/>
                    <a:pt x="0" y="234"/>
                  </a:cubicBezTo>
                  <a:cubicBezTo>
                    <a:pt x="0" y="364"/>
                    <a:pt x="106" y="470"/>
                    <a:pt x="237" y="470"/>
                  </a:cubicBezTo>
                  <a:lnTo>
                    <a:pt x="370" y="470"/>
                  </a:lnTo>
                  <a:lnTo>
                    <a:pt x="507" y="943"/>
                  </a:lnTo>
                  <a:cubicBezTo>
                    <a:pt x="620" y="1306"/>
                    <a:pt x="953" y="1553"/>
                    <a:pt x="1330" y="1567"/>
                  </a:cubicBezTo>
                  <a:lnTo>
                    <a:pt x="12597" y="1567"/>
                  </a:lnTo>
                  <a:cubicBezTo>
                    <a:pt x="12974" y="1553"/>
                    <a:pt x="13303" y="1306"/>
                    <a:pt x="13419" y="943"/>
                  </a:cubicBezTo>
                  <a:lnTo>
                    <a:pt x="13557" y="470"/>
                  </a:lnTo>
                  <a:lnTo>
                    <a:pt x="13690" y="470"/>
                  </a:lnTo>
                  <a:cubicBezTo>
                    <a:pt x="13820" y="470"/>
                    <a:pt x="13927" y="364"/>
                    <a:pt x="13927" y="234"/>
                  </a:cubicBezTo>
                  <a:cubicBezTo>
                    <a:pt x="13927" y="103"/>
                    <a:pt x="13820" y="1"/>
                    <a:pt x="136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27"/>
            <p:cNvSpPr/>
            <p:nvPr/>
          </p:nvSpPr>
          <p:spPr>
            <a:xfrm>
              <a:off x="1973258" y="4269693"/>
              <a:ext cx="75965" cy="74630"/>
            </a:xfrm>
            <a:custGeom>
              <a:rect b="b" l="l" r="r" t="t"/>
              <a:pathLst>
                <a:path extrusionOk="0" h="2849" w="2900">
                  <a:moveTo>
                    <a:pt x="2327" y="470"/>
                  </a:moveTo>
                  <a:lnTo>
                    <a:pt x="2327" y="1762"/>
                  </a:lnTo>
                  <a:cubicBezTo>
                    <a:pt x="2327" y="1967"/>
                    <a:pt x="2341" y="2173"/>
                    <a:pt x="2368" y="2375"/>
                  </a:cubicBezTo>
                  <a:lnTo>
                    <a:pt x="2348" y="2375"/>
                  </a:lnTo>
                  <a:cubicBezTo>
                    <a:pt x="1354" y="2375"/>
                    <a:pt x="631" y="1429"/>
                    <a:pt x="895" y="470"/>
                  </a:cubicBezTo>
                  <a:close/>
                  <a:moveTo>
                    <a:pt x="727" y="0"/>
                  </a:moveTo>
                  <a:cubicBezTo>
                    <a:pt x="631" y="0"/>
                    <a:pt x="545" y="62"/>
                    <a:pt x="511" y="151"/>
                  </a:cubicBezTo>
                  <a:cubicBezTo>
                    <a:pt x="0" y="1447"/>
                    <a:pt x="956" y="2845"/>
                    <a:pt x="2348" y="2848"/>
                  </a:cubicBezTo>
                  <a:lnTo>
                    <a:pt x="2348" y="2845"/>
                  </a:lnTo>
                  <a:lnTo>
                    <a:pt x="2642" y="2845"/>
                  </a:lnTo>
                  <a:cubicBezTo>
                    <a:pt x="2790" y="2845"/>
                    <a:pt x="2899" y="2714"/>
                    <a:pt x="2872" y="2567"/>
                  </a:cubicBezTo>
                  <a:cubicBezTo>
                    <a:pt x="2824" y="2303"/>
                    <a:pt x="2797" y="2032"/>
                    <a:pt x="2800" y="1762"/>
                  </a:cubicBezTo>
                  <a:lnTo>
                    <a:pt x="2800" y="237"/>
                  </a:lnTo>
                  <a:cubicBezTo>
                    <a:pt x="2800" y="107"/>
                    <a:pt x="2694" y="0"/>
                    <a:pt x="25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27"/>
            <p:cNvSpPr/>
            <p:nvPr/>
          </p:nvSpPr>
          <p:spPr>
            <a:xfrm>
              <a:off x="1953690" y="4245096"/>
              <a:ext cx="334667" cy="197851"/>
            </a:xfrm>
            <a:custGeom>
              <a:rect b="b" l="l" r="r" t="t"/>
              <a:pathLst>
                <a:path extrusionOk="0" h="7553" w="12776">
                  <a:moveTo>
                    <a:pt x="12306" y="470"/>
                  </a:moveTo>
                  <a:lnTo>
                    <a:pt x="12306" y="2701"/>
                  </a:lnTo>
                  <a:cubicBezTo>
                    <a:pt x="12306" y="4788"/>
                    <a:pt x="10836" y="6583"/>
                    <a:pt x="8790" y="6995"/>
                  </a:cubicBezTo>
                  <a:cubicBezTo>
                    <a:pt x="8499" y="7054"/>
                    <a:pt x="8207" y="7082"/>
                    <a:pt x="7919" y="7082"/>
                  </a:cubicBezTo>
                  <a:cubicBezTo>
                    <a:pt x="6187" y="7082"/>
                    <a:pt x="4580" y="6048"/>
                    <a:pt x="3886" y="4397"/>
                  </a:cubicBezTo>
                  <a:cubicBezTo>
                    <a:pt x="3850" y="4314"/>
                    <a:pt x="3768" y="4256"/>
                    <a:pt x="3678" y="4256"/>
                  </a:cubicBezTo>
                  <a:cubicBezTo>
                    <a:pt x="3675" y="4256"/>
                    <a:pt x="3673" y="4256"/>
                    <a:pt x="3670" y="4257"/>
                  </a:cubicBezTo>
                  <a:lnTo>
                    <a:pt x="3095" y="4257"/>
                  </a:lnTo>
                  <a:cubicBezTo>
                    <a:pt x="1744" y="4253"/>
                    <a:pt x="651" y="3160"/>
                    <a:pt x="651" y="1810"/>
                  </a:cubicBezTo>
                  <a:cubicBezTo>
                    <a:pt x="648" y="1333"/>
                    <a:pt x="788" y="867"/>
                    <a:pt x="1052" y="470"/>
                  </a:cubicBezTo>
                  <a:close/>
                  <a:moveTo>
                    <a:pt x="929" y="0"/>
                  </a:moveTo>
                  <a:cubicBezTo>
                    <a:pt x="853" y="0"/>
                    <a:pt x="782" y="38"/>
                    <a:pt x="737" y="96"/>
                  </a:cubicBezTo>
                  <a:cubicBezTo>
                    <a:pt x="93" y="984"/>
                    <a:pt x="0" y="2156"/>
                    <a:pt x="497" y="3133"/>
                  </a:cubicBezTo>
                  <a:cubicBezTo>
                    <a:pt x="994" y="4109"/>
                    <a:pt x="1998" y="4723"/>
                    <a:pt x="3095" y="4723"/>
                  </a:cubicBezTo>
                  <a:lnTo>
                    <a:pt x="3516" y="4723"/>
                  </a:lnTo>
                  <a:cubicBezTo>
                    <a:pt x="4321" y="6473"/>
                    <a:pt x="6061" y="7552"/>
                    <a:pt x="7925" y="7552"/>
                  </a:cubicBezTo>
                  <a:cubicBezTo>
                    <a:pt x="8268" y="7552"/>
                    <a:pt x="8615" y="7516"/>
                    <a:pt x="8961" y="7440"/>
                  </a:cubicBezTo>
                  <a:cubicBezTo>
                    <a:pt x="11189" y="6953"/>
                    <a:pt x="12775" y="4983"/>
                    <a:pt x="12775" y="2701"/>
                  </a:cubicBezTo>
                  <a:lnTo>
                    <a:pt x="12775" y="237"/>
                  </a:lnTo>
                  <a:cubicBezTo>
                    <a:pt x="12775" y="107"/>
                    <a:pt x="12672" y="0"/>
                    <a:pt x="125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27"/>
            <p:cNvSpPr/>
            <p:nvPr/>
          </p:nvSpPr>
          <p:spPr>
            <a:xfrm>
              <a:off x="2124875" y="4126249"/>
              <a:ext cx="23706" cy="106587"/>
            </a:xfrm>
            <a:custGeom>
              <a:rect b="b" l="l" r="r" t="t"/>
              <a:pathLst>
                <a:path extrusionOk="0" h="4069" w="905">
                  <a:moveTo>
                    <a:pt x="607" y="0"/>
                  </a:moveTo>
                  <a:cubicBezTo>
                    <a:pt x="480" y="0"/>
                    <a:pt x="374" y="107"/>
                    <a:pt x="374" y="237"/>
                  </a:cubicBezTo>
                  <a:cubicBezTo>
                    <a:pt x="374" y="477"/>
                    <a:pt x="315" y="586"/>
                    <a:pt x="243" y="727"/>
                  </a:cubicBezTo>
                  <a:cubicBezTo>
                    <a:pt x="0" y="1166"/>
                    <a:pt x="0" y="1704"/>
                    <a:pt x="243" y="2142"/>
                  </a:cubicBezTo>
                  <a:cubicBezTo>
                    <a:pt x="315" y="2283"/>
                    <a:pt x="374" y="2392"/>
                    <a:pt x="374" y="2636"/>
                  </a:cubicBezTo>
                  <a:cubicBezTo>
                    <a:pt x="374" y="2879"/>
                    <a:pt x="315" y="2989"/>
                    <a:pt x="243" y="3126"/>
                  </a:cubicBezTo>
                  <a:cubicBezTo>
                    <a:pt x="120" y="3342"/>
                    <a:pt x="55" y="3585"/>
                    <a:pt x="62" y="3835"/>
                  </a:cubicBezTo>
                  <a:cubicBezTo>
                    <a:pt x="62" y="3965"/>
                    <a:pt x="168" y="4068"/>
                    <a:pt x="295" y="4068"/>
                  </a:cubicBezTo>
                  <a:cubicBezTo>
                    <a:pt x="297" y="4068"/>
                    <a:pt x="299" y="4068"/>
                    <a:pt x="301" y="4068"/>
                  </a:cubicBezTo>
                  <a:cubicBezTo>
                    <a:pt x="428" y="4068"/>
                    <a:pt x="531" y="3963"/>
                    <a:pt x="531" y="3835"/>
                  </a:cubicBezTo>
                  <a:cubicBezTo>
                    <a:pt x="531" y="3592"/>
                    <a:pt x="590" y="3482"/>
                    <a:pt x="661" y="3345"/>
                  </a:cubicBezTo>
                  <a:cubicBezTo>
                    <a:pt x="905" y="2903"/>
                    <a:pt x="905" y="2368"/>
                    <a:pt x="661" y="1926"/>
                  </a:cubicBezTo>
                  <a:cubicBezTo>
                    <a:pt x="590" y="1786"/>
                    <a:pt x="531" y="1676"/>
                    <a:pt x="531" y="1436"/>
                  </a:cubicBezTo>
                  <a:cubicBezTo>
                    <a:pt x="531" y="1193"/>
                    <a:pt x="590" y="1083"/>
                    <a:pt x="661" y="943"/>
                  </a:cubicBezTo>
                  <a:cubicBezTo>
                    <a:pt x="785" y="730"/>
                    <a:pt x="850" y="484"/>
                    <a:pt x="843" y="237"/>
                  </a:cubicBezTo>
                  <a:cubicBezTo>
                    <a:pt x="843" y="107"/>
                    <a:pt x="737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27"/>
            <p:cNvSpPr/>
            <p:nvPr/>
          </p:nvSpPr>
          <p:spPr>
            <a:xfrm>
              <a:off x="2174043" y="4126249"/>
              <a:ext cx="23733" cy="106587"/>
            </a:xfrm>
            <a:custGeom>
              <a:rect b="b" l="l" r="r" t="t"/>
              <a:pathLst>
                <a:path extrusionOk="0" h="4069" w="906">
                  <a:moveTo>
                    <a:pt x="608" y="0"/>
                  </a:moveTo>
                  <a:cubicBezTo>
                    <a:pt x="477" y="0"/>
                    <a:pt x="375" y="107"/>
                    <a:pt x="375" y="237"/>
                  </a:cubicBezTo>
                  <a:cubicBezTo>
                    <a:pt x="375" y="477"/>
                    <a:pt x="316" y="586"/>
                    <a:pt x="244" y="727"/>
                  </a:cubicBezTo>
                  <a:cubicBezTo>
                    <a:pt x="1" y="1166"/>
                    <a:pt x="1" y="1704"/>
                    <a:pt x="244" y="2142"/>
                  </a:cubicBezTo>
                  <a:cubicBezTo>
                    <a:pt x="316" y="2283"/>
                    <a:pt x="375" y="2392"/>
                    <a:pt x="375" y="2636"/>
                  </a:cubicBezTo>
                  <a:cubicBezTo>
                    <a:pt x="375" y="2879"/>
                    <a:pt x="316" y="2989"/>
                    <a:pt x="244" y="3126"/>
                  </a:cubicBezTo>
                  <a:cubicBezTo>
                    <a:pt x="121" y="3342"/>
                    <a:pt x="56" y="3585"/>
                    <a:pt x="63" y="3835"/>
                  </a:cubicBezTo>
                  <a:cubicBezTo>
                    <a:pt x="63" y="3965"/>
                    <a:pt x="165" y="4068"/>
                    <a:pt x="296" y="4068"/>
                  </a:cubicBezTo>
                  <a:cubicBezTo>
                    <a:pt x="298" y="4068"/>
                    <a:pt x="300" y="4068"/>
                    <a:pt x="302" y="4068"/>
                  </a:cubicBezTo>
                  <a:cubicBezTo>
                    <a:pt x="429" y="4068"/>
                    <a:pt x="532" y="3963"/>
                    <a:pt x="532" y="3835"/>
                  </a:cubicBezTo>
                  <a:cubicBezTo>
                    <a:pt x="532" y="3592"/>
                    <a:pt x="590" y="3482"/>
                    <a:pt x="662" y="3345"/>
                  </a:cubicBezTo>
                  <a:cubicBezTo>
                    <a:pt x="906" y="2903"/>
                    <a:pt x="906" y="2368"/>
                    <a:pt x="662" y="1926"/>
                  </a:cubicBezTo>
                  <a:cubicBezTo>
                    <a:pt x="590" y="1786"/>
                    <a:pt x="532" y="1676"/>
                    <a:pt x="532" y="1436"/>
                  </a:cubicBezTo>
                  <a:cubicBezTo>
                    <a:pt x="532" y="1193"/>
                    <a:pt x="590" y="1083"/>
                    <a:pt x="662" y="943"/>
                  </a:cubicBezTo>
                  <a:cubicBezTo>
                    <a:pt x="786" y="730"/>
                    <a:pt x="851" y="484"/>
                    <a:pt x="844" y="237"/>
                  </a:cubicBezTo>
                  <a:cubicBezTo>
                    <a:pt x="844" y="107"/>
                    <a:pt x="738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47" name="Google Shape;3547;p27"/>
          <p:cNvGrpSpPr/>
          <p:nvPr/>
        </p:nvGrpSpPr>
        <p:grpSpPr>
          <a:xfrm>
            <a:off x="6904755" y="2752295"/>
            <a:ext cx="282592" cy="361805"/>
            <a:chOff x="6904755" y="2752295"/>
            <a:chExt cx="282592" cy="361805"/>
          </a:xfrm>
        </p:grpSpPr>
        <p:sp>
          <p:nvSpPr>
            <p:cNvPr id="3548" name="Google Shape;3548;p27"/>
            <p:cNvSpPr/>
            <p:nvPr/>
          </p:nvSpPr>
          <p:spPr>
            <a:xfrm>
              <a:off x="6909784" y="2955988"/>
              <a:ext cx="272192" cy="153057"/>
            </a:xfrm>
            <a:custGeom>
              <a:rect b="b" l="l" r="r" t="t"/>
              <a:pathLst>
                <a:path extrusionOk="0" h="5843" w="10391">
                  <a:moveTo>
                    <a:pt x="3681" y="0"/>
                  </a:moveTo>
                  <a:lnTo>
                    <a:pt x="3681" y="1028"/>
                  </a:lnTo>
                  <a:cubicBezTo>
                    <a:pt x="3681" y="1316"/>
                    <a:pt x="3492" y="1570"/>
                    <a:pt x="3215" y="1652"/>
                  </a:cubicBezTo>
                  <a:lnTo>
                    <a:pt x="936" y="2324"/>
                  </a:lnTo>
                  <a:cubicBezTo>
                    <a:pt x="381" y="2485"/>
                    <a:pt x="0" y="2992"/>
                    <a:pt x="4" y="3568"/>
                  </a:cubicBezTo>
                  <a:lnTo>
                    <a:pt x="4" y="5843"/>
                  </a:lnTo>
                  <a:lnTo>
                    <a:pt x="10390" y="5843"/>
                  </a:lnTo>
                  <a:lnTo>
                    <a:pt x="10390" y="3568"/>
                  </a:lnTo>
                  <a:cubicBezTo>
                    <a:pt x="10387" y="2992"/>
                    <a:pt x="10007" y="2485"/>
                    <a:pt x="9455" y="2324"/>
                  </a:cubicBezTo>
                  <a:lnTo>
                    <a:pt x="7176" y="1652"/>
                  </a:lnTo>
                  <a:cubicBezTo>
                    <a:pt x="6898" y="1570"/>
                    <a:pt x="6707" y="1316"/>
                    <a:pt x="6710" y="1028"/>
                  </a:cubicBezTo>
                  <a:lnTo>
                    <a:pt x="6710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27"/>
            <p:cNvSpPr/>
            <p:nvPr/>
          </p:nvSpPr>
          <p:spPr>
            <a:xfrm>
              <a:off x="6909784" y="3003558"/>
              <a:ext cx="272087" cy="105487"/>
            </a:xfrm>
            <a:custGeom>
              <a:rect b="b" l="l" r="r" t="t"/>
              <a:pathLst>
                <a:path extrusionOk="0" h="4027" w="10387">
                  <a:moveTo>
                    <a:pt x="2649" y="1"/>
                  </a:moveTo>
                  <a:lnTo>
                    <a:pt x="932" y="508"/>
                  </a:lnTo>
                  <a:cubicBezTo>
                    <a:pt x="381" y="669"/>
                    <a:pt x="0" y="1176"/>
                    <a:pt x="0" y="1752"/>
                  </a:cubicBezTo>
                  <a:lnTo>
                    <a:pt x="0" y="4027"/>
                  </a:lnTo>
                  <a:lnTo>
                    <a:pt x="10387" y="4027"/>
                  </a:lnTo>
                  <a:lnTo>
                    <a:pt x="10387" y="1752"/>
                  </a:lnTo>
                  <a:cubicBezTo>
                    <a:pt x="10387" y="1176"/>
                    <a:pt x="10007" y="669"/>
                    <a:pt x="9455" y="508"/>
                  </a:cubicBezTo>
                  <a:lnTo>
                    <a:pt x="7738" y="1"/>
                  </a:lnTo>
                  <a:cubicBezTo>
                    <a:pt x="7491" y="1210"/>
                    <a:pt x="6429" y="2081"/>
                    <a:pt x="5192" y="2081"/>
                  </a:cubicBezTo>
                  <a:cubicBezTo>
                    <a:pt x="3958" y="2081"/>
                    <a:pt x="2896" y="1210"/>
                    <a:pt x="264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27"/>
            <p:cNvSpPr/>
            <p:nvPr/>
          </p:nvSpPr>
          <p:spPr>
            <a:xfrm>
              <a:off x="7006182" y="2955988"/>
              <a:ext cx="79371" cy="28369"/>
            </a:xfrm>
            <a:custGeom>
              <a:rect b="b" l="l" r="r" t="t"/>
              <a:pathLst>
                <a:path extrusionOk="0" h="1083" w="3030">
                  <a:moveTo>
                    <a:pt x="1" y="0"/>
                  </a:moveTo>
                  <a:lnTo>
                    <a:pt x="1" y="699"/>
                  </a:lnTo>
                  <a:cubicBezTo>
                    <a:pt x="474" y="955"/>
                    <a:pt x="994" y="1082"/>
                    <a:pt x="1515" y="1082"/>
                  </a:cubicBezTo>
                  <a:cubicBezTo>
                    <a:pt x="2036" y="1082"/>
                    <a:pt x="2557" y="955"/>
                    <a:pt x="3030" y="699"/>
                  </a:cubicBezTo>
                  <a:lnTo>
                    <a:pt x="3030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27"/>
            <p:cNvSpPr/>
            <p:nvPr/>
          </p:nvSpPr>
          <p:spPr>
            <a:xfrm>
              <a:off x="6949444" y="2808667"/>
              <a:ext cx="192769" cy="158663"/>
            </a:xfrm>
            <a:custGeom>
              <a:rect b="b" l="l" r="r" t="t"/>
              <a:pathLst>
                <a:path extrusionOk="0" h="6057" w="7359">
                  <a:moveTo>
                    <a:pt x="868" y="1"/>
                  </a:moveTo>
                  <a:lnTo>
                    <a:pt x="868" y="2379"/>
                  </a:lnTo>
                  <a:lnTo>
                    <a:pt x="542" y="2379"/>
                  </a:lnTo>
                  <a:cubicBezTo>
                    <a:pt x="244" y="2379"/>
                    <a:pt x="1" y="2622"/>
                    <a:pt x="1" y="2921"/>
                  </a:cubicBezTo>
                  <a:cubicBezTo>
                    <a:pt x="1" y="3219"/>
                    <a:pt x="244" y="3462"/>
                    <a:pt x="542" y="3462"/>
                  </a:cubicBezTo>
                  <a:lnTo>
                    <a:pt x="878" y="3462"/>
                  </a:lnTo>
                  <a:cubicBezTo>
                    <a:pt x="991" y="4925"/>
                    <a:pt x="2211" y="6056"/>
                    <a:pt x="3678" y="6056"/>
                  </a:cubicBezTo>
                  <a:cubicBezTo>
                    <a:pt x="5148" y="6056"/>
                    <a:pt x="6368" y="4925"/>
                    <a:pt x="6481" y="3462"/>
                  </a:cubicBezTo>
                  <a:lnTo>
                    <a:pt x="6817" y="3462"/>
                  </a:lnTo>
                  <a:cubicBezTo>
                    <a:pt x="7115" y="3462"/>
                    <a:pt x="7358" y="3219"/>
                    <a:pt x="7358" y="2921"/>
                  </a:cubicBezTo>
                  <a:cubicBezTo>
                    <a:pt x="7358" y="2622"/>
                    <a:pt x="7115" y="2379"/>
                    <a:pt x="6817" y="2379"/>
                  </a:cubicBezTo>
                  <a:lnTo>
                    <a:pt x="6495" y="2379"/>
                  </a:lnTo>
                  <a:lnTo>
                    <a:pt x="6495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27"/>
            <p:cNvSpPr/>
            <p:nvPr/>
          </p:nvSpPr>
          <p:spPr>
            <a:xfrm>
              <a:off x="6948658" y="2808667"/>
              <a:ext cx="170844" cy="158716"/>
            </a:xfrm>
            <a:custGeom>
              <a:rect b="b" l="l" r="r" t="t"/>
              <a:pathLst>
                <a:path extrusionOk="0" h="6059" w="6522">
                  <a:moveTo>
                    <a:pt x="898" y="1"/>
                  </a:moveTo>
                  <a:lnTo>
                    <a:pt x="898" y="2379"/>
                  </a:lnTo>
                  <a:lnTo>
                    <a:pt x="603" y="2379"/>
                  </a:lnTo>
                  <a:cubicBezTo>
                    <a:pt x="319" y="2379"/>
                    <a:pt x="62" y="2585"/>
                    <a:pt x="34" y="2866"/>
                  </a:cubicBezTo>
                  <a:cubicBezTo>
                    <a:pt x="0" y="3184"/>
                    <a:pt x="250" y="3462"/>
                    <a:pt x="572" y="3462"/>
                  </a:cubicBezTo>
                  <a:lnTo>
                    <a:pt x="908" y="3462"/>
                  </a:lnTo>
                  <a:cubicBezTo>
                    <a:pt x="1011" y="4946"/>
                    <a:pt x="2252" y="6059"/>
                    <a:pt x="3690" y="6059"/>
                  </a:cubicBezTo>
                  <a:cubicBezTo>
                    <a:pt x="3839" y="6059"/>
                    <a:pt x="3991" y="6047"/>
                    <a:pt x="4143" y="6022"/>
                  </a:cubicBezTo>
                  <a:cubicBezTo>
                    <a:pt x="2772" y="5809"/>
                    <a:pt x="1761" y="4631"/>
                    <a:pt x="1761" y="3246"/>
                  </a:cubicBezTo>
                  <a:lnTo>
                    <a:pt x="1761" y="1512"/>
                  </a:lnTo>
                  <a:cubicBezTo>
                    <a:pt x="1761" y="1036"/>
                    <a:pt x="2149" y="649"/>
                    <a:pt x="2628" y="649"/>
                  </a:cubicBezTo>
                  <a:lnTo>
                    <a:pt x="3931" y="649"/>
                  </a:lnTo>
                  <a:cubicBezTo>
                    <a:pt x="4119" y="790"/>
                    <a:pt x="4346" y="863"/>
                    <a:pt x="4573" y="863"/>
                  </a:cubicBezTo>
                  <a:cubicBezTo>
                    <a:pt x="4741" y="863"/>
                    <a:pt x="4910" y="823"/>
                    <a:pt x="5065" y="741"/>
                  </a:cubicBezTo>
                  <a:cubicBezTo>
                    <a:pt x="5363" y="963"/>
                    <a:pt x="5720" y="1079"/>
                    <a:pt x="6083" y="1079"/>
                  </a:cubicBezTo>
                  <a:cubicBezTo>
                    <a:pt x="6229" y="1079"/>
                    <a:pt x="6377" y="1061"/>
                    <a:pt x="6521" y="1022"/>
                  </a:cubicBezTo>
                  <a:lnTo>
                    <a:pt x="6521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27"/>
            <p:cNvSpPr/>
            <p:nvPr/>
          </p:nvSpPr>
          <p:spPr>
            <a:xfrm>
              <a:off x="6957433" y="2757613"/>
              <a:ext cx="172468" cy="113398"/>
            </a:xfrm>
            <a:custGeom>
              <a:rect b="b" l="l" r="r" t="t"/>
              <a:pathLst>
                <a:path extrusionOk="0" h="4329" w="6584">
                  <a:moveTo>
                    <a:pt x="1827" y="0"/>
                  </a:moveTo>
                  <a:cubicBezTo>
                    <a:pt x="803" y="0"/>
                    <a:pt x="1" y="884"/>
                    <a:pt x="104" y="1902"/>
                  </a:cubicBezTo>
                  <a:lnTo>
                    <a:pt x="347" y="4328"/>
                  </a:lnTo>
                  <a:lnTo>
                    <a:pt x="563" y="4328"/>
                  </a:lnTo>
                  <a:cubicBezTo>
                    <a:pt x="803" y="4328"/>
                    <a:pt x="995" y="4133"/>
                    <a:pt x="995" y="3893"/>
                  </a:cubicBezTo>
                  <a:lnTo>
                    <a:pt x="995" y="2940"/>
                  </a:lnTo>
                  <a:cubicBezTo>
                    <a:pt x="995" y="2461"/>
                    <a:pt x="1382" y="2073"/>
                    <a:pt x="1862" y="2073"/>
                  </a:cubicBezTo>
                  <a:lnTo>
                    <a:pt x="5758" y="2073"/>
                  </a:lnTo>
                  <a:lnTo>
                    <a:pt x="5758" y="3896"/>
                  </a:lnTo>
                  <a:cubicBezTo>
                    <a:pt x="5758" y="4133"/>
                    <a:pt x="5950" y="4328"/>
                    <a:pt x="6190" y="4328"/>
                  </a:cubicBezTo>
                  <a:lnTo>
                    <a:pt x="6402" y="4328"/>
                  </a:lnTo>
                  <a:lnTo>
                    <a:pt x="6584" y="1988"/>
                  </a:lnTo>
                  <a:lnTo>
                    <a:pt x="6570" y="1981"/>
                  </a:lnTo>
                  <a:lnTo>
                    <a:pt x="5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27"/>
            <p:cNvSpPr/>
            <p:nvPr/>
          </p:nvSpPr>
          <p:spPr>
            <a:xfrm>
              <a:off x="6957433" y="2757613"/>
              <a:ext cx="71408" cy="113398"/>
            </a:xfrm>
            <a:custGeom>
              <a:rect b="b" l="l" r="r" t="t"/>
              <a:pathLst>
                <a:path extrusionOk="0" h="4329" w="2726">
                  <a:moveTo>
                    <a:pt x="1827" y="0"/>
                  </a:moveTo>
                  <a:cubicBezTo>
                    <a:pt x="803" y="0"/>
                    <a:pt x="1" y="884"/>
                    <a:pt x="104" y="1902"/>
                  </a:cubicBezTo>
                  <a:lnTo>
                    <a:pt x="347" y="4328"/>
                  </a:lnTo>
                  <a:lnTo>
                    <a:pt x="563" y="4328"/>
                  </a:lnTo>
                  <a:cubicBezTo>
                    <a:pt x="803" y="4328"/>
                    <a:pt x="995" y="4133"/>
                    <a:pt x="995" y="3893"/>
                  </a:cubicBezTo>
                  <a:lnTo>
                    <a:pt x="995" y="1731"/>
                  </a:lnTo>
                  <a:cubicBezTo>
                    <a:pt x="995" y="775"/>
                    <a:pt x="1769" y="0"/>
                    <a:pt x="27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27"/>
            <p:cNvSpPr/>
            <p:nvPr/>
          </p:nvSpPr>
          <p:spPr>
            <a:xfrm>
              <a:off x="7074132" y="2757613"/>
              <a:ext cx="68081" cy="68055"/>
            </a:xfrm>
            <a:custGeom>
              <a:rect b="b" l="l" r="r" t="t"/>
              <a:pathLst>
                <a:path extrusionOk="0" h="2598" w="2599">
                  <a:moveTo>
                    <a:pt x="1300" y="0"/>
                  </a:moveTo>
                  <a:cubicBezTo>
                    <a:pt x="583" y="0"/>
                    <a:pt x="1" y="583"/>
                    <a:pt x="1" y="1299"/>
                  </a:cubicBezTo>
                  <a:cubicBezTo>
                    <a:pt x="1" y="2015"/>
                    <a:pt x="583" y="2598"/>
                    <a:pt x="1300" y="2598"/>
                  </a:cubicBezTo>
                  <a:cubicBezTo>
                    <a:pt x="2016" y="2598"/>
                    <a:pt x="2598" y="2015"/>
                    <a:pt x="2598" y="1299"/>
                  </a:cubicBezTo>
                  <a:cubicBezTo>
                    <a:pt x="2598" y="583"/>
                    <a:pt x="2016" y="0"/>
                    <a:pt x="1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27"/>
            <p:cNvSpPr/>
            <p:nvPr/>
          </p:nvSpPr>
          <p:spPr>
            <a:xfrm>
              <a:off x="7051525" y="2785956"/>
              <a:ext cx="34027" cy="34053"/>
            </a:xfrm>
            <a:custGeom>
              <a:rect b="b" l="l" r="r" t="t"/>
              <a:pathLst>
                <a:path extrusionOk="0" h="1300" w="1299">
                  <a:moveTo>
                    <a:pt x="648" y="1"/>
                  </a:moveTo>
                  <a:cubicBezTo>
                    <a:pt x="288" y="1"/>
                    <a:pt x="0" y="289"/>
                    <a:pt x="0" y="649"/>
                  </a:cubicBezTo>
                  <a:cubicBezTo>
                    <a:pt x="0" y="1008"/>
                    <a:pt x="288" y="1300"/>
                    <a:pt x="648" y="1300"/>
                  </a:cubicBezTo>
                  <a:cubicBezTo>
                    <a:pt x="1008" y="1300"/>
                    <a:pt x="1299" y="1008"/>
                    <a:pt x="1299" y="649"/>
                  </a:cubicBezTo>
                  <a:cubicBezTo>
                    <a:pt x="1299" y="289"/>
                    <a:pt x="1008" y="1"/>
                    <a:pt x="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27"/>
            <p:cNvSpPr/>
            <p:nvPr/>
          </p:nvSpPr>
          <p:spPr>
            <a:xfrm>
              <a:off x="6957433" y="3003558"/>
              <a:ext cx="176790" cy="77144"/>
            </a:xfrm>
            <a:custGeom>
              <a:rect b="b" l="l" r="r" t="t"/>
              <a:pathLst>
                <a:path extrusionOk="0" h="2945" w="6749">
                  <a:moveTo>
                    <a:pt x="830" y="1"/>
                  </a:moveTo>
                  <a:lnTo>
                    <a:pt x="1" y="247"/>
                  </a:lnTo>
                  <a:cubicBezTo>
                    <a:pt x="354" y="1824"/>
                    <a:pt x="1759" y="2944"/>
                    <a:pt x="3376" y="2944"/>
                  </a:cubicBezTo>
                  <a:cubicBezTo>
                    <a:pt x="4990" y="2944"/>
                    <a:pt x="6395" y="1824"/>
                    <a:pt x="6748" y="247"/>
                  </a:cubicBezTo>
                  <a:lnTo>
                    <a:pt x="5919" y="1"/>
                  </a:lnTo>
                  <a:cubicBezTo>
                    <a:pt x="5672" y="1210"/>
                    <a:pt x="4610" y="2081"/>
                    <a:pt x="3373" y="2081"/>
                  </a:cubicBezTo>
                  <a:cubicBezTo>
                    <a:pt x="2139" y="2081"/>
                    <a:pt x="1077" y="1210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27"/>
            <p:cNvSpPr/>
            <p:nvPr/>
          </p:nvSpPr>
          <p:spPr>
            <a:xfrm>
              <a:off x="7006732" y="2871325"/>
              <a:ext cx="10609" cy="16031"/>
            </a:xfrm>
            <a:custGeom>
              <a:rect b="b" l="l" r="r" t="t"/>
              <a:pathLst>
                <a:path extrusionOk="0" h="612" w="405">
                  <a:moveTo>
                    <a:pt x="202" y="1"/>
                  </a:moveTo>
                  <a:cubicBezTo>
                    <a:pt x="93" y="1"/>
                    <a:pt x="0" y="90"/>
                    <a:pt x="0" y="203"/>
                  </a:cubicBezTo>
                  <a:lnTo>
                    <a:pt x="0" y="419"/>
                  </a:lnTo>
                  <a:cubicBezTo>
                    <a:pt x="7" y="547"/>
                    <a:pt x="106" y="612"/>
                    <a:pt x="204" y="612"/>
                  </a:cubicBezTo>
                  <a:cubicBezTo>
                    <a:pt x="302" y="612"/>
                    <a:pt x="399" y="547"/>
                    <a:pt x="405" y="419"/>
                  </a:cubicBezTo>
                  <a:lnTo>
                    <a:pt x="405" y="203"/>
                  </a:lnTo>
                  <a:cubicBezTo>
                    <a:pt x="405" y="90"/>
                    <a:pt x="316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27"/>
            <p:cNvSpPr/>
            <p:nvPr/>
          </p:nvSpPr>
          <p:spPr>
            <a:xfrm>
              <a:off x="7074577" y="2871325"/>
              <a:ext cx="10976" cy="16555"/>
            </a:xfrm>
            <a:custGeom>
              <a:rect b="b" l="l" r="r" t="t"/>
              <a:pathLst>
                <a:path extrusionOk="0" h="632" w="419">
                  <a:moveTo>
                    <a:pt x="210" y="1"/>
                  </a:moveTo>
                  <a:cubicBezTo>
                    <a:pt x="97" y="1"/>
                    <a:pt x="8" y="90"/>
                    <a:pt x="8" y="203"/>
                  </a:cubicBezTo>
                  <a:lnTo>
                    <a:pt x="8" y="419"/>
                  </a:lnTo>
                  <a:cubicBezTo>
                    <a:pt x="1" y="535"/>
                    <a:pt x="93" y="631"/>
                    <a:pt x="210" y="631"/>
                  </a:cubicBezTo>
                  <a:cubicBezTo>
                    <a:pt x="326" y="631"/>
                    <a:pt x="419" y="535"/>
                    <a:pt x="412" y="419"/>
                  </a:cubicBezTo>
                  <a:lnTo>
                    <a:pt x="412" y="203"/>
                  </a:lnTo>
                  <a:cubicBezTo>
                    <a:pt x="412" y="90"/>
                    <a:pt x="323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27"/>
            <p:cNvSpPr/>
            <p:nvPr/>
          </p:nvSpPr>
          <p:spPr>
            <a:xfrm>
              <a:off x="7021689" y="2910775"/>
              <a:ext cx="49247" cy="16503"/>
            </a:xfrm>
            <a:custGeom>
              <a:rect b="b" l="l" r="r" t="t"/>
              <a:pathLst>
                <a:path extrusionOk="0" h="630" w="1880">
                  <a:moveTo>
                    <a:pt x="1582" y="1"/>
                  </a:moveTo>
                  <a:cubicBezTo>
                    <a:pt x="1533" y="1"/>
                    <a:pt x="1482" y="20"/>
                    <a:pt x="1437" y="68"/>
                  </a:cubicBezTo>
                  <a:cubicBezTo>
                    <a:pt x="1365" y="140"/>
                    <a:pt x="1187" y="225"/>
                    <a:pt x="930" y="225"/>
                  </a:cubicBezTo>
                  <a:cubicBezTo>
                    <a:pt x="673" y="225"/>
                    <a:pt x="498" y="140"/>
                    <a:pt x="423" y="68"/>
                  </a:cubicBezTo>
                  <a:cubicBezTo>
                    <a:pt x="380" y="27"/>
                    <a:pt x="332" y="10"/>
                    <a:pt x="287" y="10"/>
                  </a:cubicBezTo>
                  <a:cubicBezTo>
                    <a:pt x="132" y="10"/>
                    <a:pt x="1" y="210"/>
                    <a:pt x="139" y="356"/>
                  </a:cubicBezTo>
                  <a:cubicBezTo>
                    <a:pt x="313" y="527"/>
                    <a:pt x="608" y="630"/>
                    <a:pt x="930" y="630"/>
                  </a:cubicBezTo>
                  <a:cubicBezTo>
                    <a:pt x="1249" y="630"/>
                    <a:pt x="1547" y="527"/>
                    <a:pt x="1722" y="356"/>
                  </a:cubicBezTo>
                  <a:cubicBezTo>
                    <a:pt x="1879" y="211"/>
                    <a:pt x="1741" y="1"/>
                    <a:pt x="15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27"/>
            <p:cNvSpPr/>
            <p:nvPr/>
          </p:nvSpPr>
          <p:spPr>
            <a:xfrm>
              <a:off x="6904755" y="2752295"/>
              <a:ext cx="282592" cy="361805"/>
            </a:xfrm>
            <a:custGeom>
              <a:rect b="b" l="l" r="r" t="t"/>
              <a:pathLst>
                <a:path extrusionOk="0" h="13812" w="10788">
                  <a:moveTo>
                    <a:pt x="8348" y="2879"/>
                  </a:moveTo>
                  <a:lnTo>
                    <a:pt x="8238" y="4329"/>
                  </a:lnTo>
                  <a:lnTo>
                    <a:pt x="8208" y="4329"/>
                  </a:lnTo>
                  <a:cubicBezTo>
                    <a:pt x="8081" y="4329"/>
                    <a:pt x="7978" y="4226"/>
                    <a:pt x="7978" y="4096"/>
                  </a:cubicBezTo>
                  <a:lnTo>
                    <a:pt x="7978" y="2982"/>
                  </a:lnTo>
                  <a:cubicBezTo>
                    <a:pt x="8105" y="2965"/>
                    <a:pt x="8228" y="2931"/>
                    <a:pt x="8348" y="2879"/>
                  </a:cubicBezTo>
                  <a:close/>
                  <a:moveTo>
                    <a:pt x="7759" y="405"/>
                  </a:moveTo>
                  <a:cubicBezTo>
                    <a:pt x="8605" y="405"/>
                    <a:pt x="9129" y="1320"/>
                    <a:pt x="8704" y="2054"/>
                  </a:cubicBezTo>
                  <a:cubicBezTo>
                    <a:pt x="8493" y="2416"/>
                    <a:pt x="8127" y="2597"/>
                    <a:pt x="7760" y="2597"/>
                  </a:cubicBezTo>
                  <a:cubicBezTo>
                    <a:pt x="7389" y="2597"/>
                    <a:pt x="7017" y="2411"/>
                    <a:pt x="6806" y="2040"/>
                  </a:cubicBezTo>
                  <a:cubicBezTo>
                    <a:pt x="6765" y="1961"/>
                    <a:pt x="6699" y="1929"/>
                    <a:pt x="6634" y="1929"/>
                  </a:cubicBezTo>
                  <a:cubicBezTo>
                    <a:pt x="6493" y="1929"/>
                    <a:pt x="6353" y="2078"/>
                    <a:pt x="6453" y="2242"/>
                  </a:cubicBezTo>
                  <a:cubicBezTo>
                    <a:pt x="6467" y="2263"/>
                    <a:pt x="6477" y="2283"/>
                    <a:pt x="6491" y="2304"/>
                  </a:cubicBezTo>
                  <a:cubicBezTo>
                    <a:pt x="6413" y="2356"/>
                    <a:pt x="6328" y="2380"/>
                    <a:pt x="6244" y="2380"/>
                  </a:cubicBezTo>
                  <a:cubicBezTo>
                    <a:pt x="6012" y="2380"/>
                    <a:pt x="5796" y="2196"/>
                    <a:pt x="5799" y="1934"/>
                  </a:cubicBezTo>
                  <a:cubicBezTo>
                    <a:pt x="5792" y="1805"/>
                    <a:pt x="5693" y="1741"/>
                    <a:pt x="5595" y="1741"/>
                  </a:cubicBezTo>
                  <a:cubicBezTo>
                    <a:pt x="5497" y="1741"/>
                    <a:pt x="5399" y="1805"/>
                    <a:pt x="5394" y="1934"/>
                  </a:cubicBezTo>
                  <a:cubicBezTo>
                    <a:pt x="5392" y="2439"/>
                    <a:pt x="5805" y="2788"/>
                    <a:pt x="6247" y="2788"/>
                  </a:cubicBezTo>
                  <a:cubicBezTo>
                    <a:pt x="6419" y="2788"/>
                    <a:pt x="6597" y="2734"/>
                    <a:pt x="6755" y="2616"/>
                  </a:cubicBezTo>
                  <a:cubicBezTo>
                    <a:pt x="6984" y="2821"/>
                    <a:pt x="7269" y="2951"/>
                    <a:pt x="7574" y="2989"/>
                  </a:cubicBezTo>
                  <a:lnTo>
                    <a:pt x="7574" y="4096"/>
                  </a:lnTo>
                  <a:cubicBezTo>
                    <a:pt x="7577" y="4449"/>
                    <a:pt x="7858" y="4730"/>
                    <a:pt x="8211" y="4733"/>
                  </a:cubicBezTo>
                  <a:lnTo>
                    <a:pt x="8533" y="4733"/>
                  </a:lnTo>
                  <a:cubicBezTo>
                    <a:pt x="8735" y="4733"/>
                    <a:pt x="8893" y="4905"/>
                    <a:pt x="8872" y="5107"/>
                  </a:cubicBezTo>
                  <a:cubicBezTo>
                    <a:pt x="8855" y="5278"/>
                    <a:pt x="8694" y="5408"/>
                    <a:pt x="8502" y="5408"/>
                  </a:cubicBezTo>
                  <a:lnTo>
                    <a:pt x="8413" y="5408"/>
                  </a:lnTo>
                  <a:lnTo>
                    <a:pt x="8413" y="5398"/>
                  </a:lnTo>
                  <a:cubicBezTo>
                    <a:pt x="8413" y="5285"/>
                    <a:pt x="8321" y="5196"/>
                    <a:pt x="8211" y="5196"/>
                  </a:cubicBezTo>
                  <a:cubicBezTo>
                    <a:pt x="8209" y="5196"/>
                    <a:pt x="8207" y="5196"/>
                    <a:pt x="8205" y="5196"/>
                  </a:cubicBezTo>
                  <a:cubicBezTo>
                    <a:pt x="8095" y="5196"/>
                    <a:pt x="8009" y="5287"/>
                    <a:pt x="8009" y="5398"/>
                  </a:cubicBezTo>
                  <a:cubicBezTo>
                    <a:pt x="8009" y="6837"/>
                    <a:pt x="6840" y="8006"/>
                    <a:pt x="5398" y="8006"/>
                  </a:cubicBezTo>
                  <a:cubicBezTo>
                    <a:pt x="3955" y="8006"/>
                    <a:pt x="2786" y="6837"/>
                    <a:pt x="2786" y="5398"/>
                  </a:cubicBezTo>
                  <a:lnTo>
                    <a:pt x="2783" y="5395"/>
                  </a:lnTo>
                  <a:cubicBezTo>
                    <a:pt x="2778" y="5266"/>
                    <a:pt x="2680" y="5202"/>
                    <a:pt x="2582" y="5202"/>
                  </a:cubicBezTo>
                  <a:cubicBezTo>
                    <a:pt x="2484" y="5202"/>
                    <a:pt x="2385" y="5266"/>
                    <a:pt x="2379" y="5395"/>
                  </a:cubicBezTo>
                  <a:lnTo>
                    <a:pt x="2379" y="5408"/>
                  </a:lnTo>
                  <a:lnTo>
                    <a:pt x="2259" y="5408"/>
                  </a:lnTo>
                  <a:cubicBezTo>
                    <a:pt x="2056" y="5408"/>
                    <a:pt x="1899" y="5237"/>
                    <a:pt x="1919" y="5035"/>
                  </a:cubicBezTo>
                  <a:cubicBezTo>
                    <a:pt x="1937" y="4864"/>
                    <a:pt x="2101" y="4733"/>
                    <a:pt x="2290" y="4733"/>
                  </a:cubicBezTo>
                  <a:lnTo>
                    <a:pt x="2581" y="4733"/>
                  </a:lnTo>
                  <a:cubicBezTo>
                    <a:pt x="2934" y="4733"/>
                    <a:pt x="3218" y="4449"/>
                    <a:pt x="3218" y="4096"/>
                  </a:cubicBezTo>
                  <a:lnTo>
                    <a:pt x="3218" y="3150"/>
                  </a:lnTo>
                  <a:cubicBezTo>
                    <a:pt x="3218" y="2783"/>
                    <a:pt x="3513" y="2489"/>
                    <a:pt x="3880" y="2489"/>
                  </a:cubicBezTo>
                  <a:lnTo>
                    <a:pt x="4729" y="2489"/>
                  </a:lnTo>
                  <a:cubicBezTo>
                    <a:pt x="4731" y="2489"/>
                    <a:pt x="4734" y="2489"/>
                    <a:pt x="4736" y="2489"/>
                  </a:cubicBezTo>
                  <a:cubicBezTo>
                    <a:pt x="4849" y="2489"/>
                    <a:pt x="4942" y="2398"/>
                    <a:pt x="4942" y="2287"/>
                  </a:cubicBezTo>
                  <a:cubicBezTo>
                    <a:pt x="4942" y="2172"/>
                    <a:pt x="4849" y="2081"/>
                    <a:pt x="4736" y="2081"/>
                  </a:cubicBezTo>
                  <a:cubicBezTo>
                    <a:pt x="4734" y="2081"/>
                    <a:pt x="4731" y="2081"/>
                    <a:pt x="4729" y="2081"/>
                  </a:cubicBezTo>
                  <a:lnTo>
                    <a:pt x="3883" y="2081"/>
                  </a:lnTo>
                  <a:cubicBezTo>
                    <a:pt x="3294" y="2084"/>
                    <a:pt x="2817" y="2561"/>
                    <a:pt x="2814" y="3150"/>
                  </a:cubicBezTo>
                  <a:lnTo>
                    <a:pt x="2814" y="4096"/>
                  </a:lnTo>
                  <a:cubicBezTo>
                    <a:pt x="2814" y="4226"/>
                    <a:pt x="2711" y="4329"/>
                    <a:pt x="2584" y="4329"/>
                  </a:cubicBezTo>
                  <a:lnTo>
                    <a:pt x="2550" y="4329"/>
                  </a:lnTo>
                  <a:lnTo>
                    <a:pt x="2327" y="2084"/>
                  </a:lnTo>
                  <a:cubicBezTo>
                    <a:pt x="2238" y="1187"/>
                    <a:pt x="2944" y="405"/>
                    <a:pt x="3849" y="405"/>
                  </a:cubicBezTo>
                  <a:close/>
                  <a:moveTo>
                    <a:pt x="6707" y="8112"/>
                  </a:moveTo>
                  <a:lnTo>
                    <a:pt x="6707" y="8804"/>
                  </a:lnTo>
                  <a:cubicBezTo>
                    <a:pt x="6707" y="9181"/>
                    <a:pt x="6957" y="9514"/>
                    <a:pt x="7317" y="9623"/>
                  </a:cubicBezTo>
                  <a:lnTo>
                    <a:pt x="7680" y="9730"/>
                  </a:lnTo>
                  <a:cubicBezTo>
                    <a:pt x="7580" y="10072"/>
                    <a:pt x="7409" y="10391"/>
                    <a:pt x="7173" y="10658"/>
                  </a:cubicBezTo>
                  <a:cubicBezTo>
                    <a:pt x="7027" y="10809"/>
                    <a:pt x="7169" y="11005"/>
                    <a:pt x="7322" y="11005"/>
                  </a:cubicBezTo>
                  <a:cubicBezTo>
                    <a:pt x="7375" y="11005"/>
                    <a:pt x="7430" y="10982"/>
                    <a:pt x="7474" y="10926"/>
                  </a:cubicBezTo>
                  <a:cubicBezTo>
                    <a:pt x="7752" y="10614"/>
                    <a:pt x="7954" y="10244"/>
                    <a:pt x="8071" y="9843"/>
                  </a:cubicBezTo>
                  <a:lnTo>
                    <a:pt x="8513" y="9969"/>
                  </a:lnTo>
                  <a:cubicBezTo>
                    <a:pt x="8324" y="10621"/>
                    <a:pt x="7940" y="11196"/>
                    <a:pt x="7416" y="11618"/>
                  </a:cubicBezTo>
                  <a:cubicBezTo>
                    <a:pt x="6820" y="12094"/>
                    <a:pt x="6098" y="12332"/>
                    <a:pt x="5377" y="12332"/>
                  </a:cubicBezTo>
                  <a:cubicBezTo>
                    <a:pt x="4656" y="12332"/>
                    <a:pt x="3934" y="12094"/>
                    <a:pt x="3338" y="11618"/>
                  </a:cubicBezTo>
                  <a:cubicBezTo>
                    <a:pt x="2814" y="11196"/>
                    <a:pt x="2433" y="10627"/>
                    <a:pt x="2245" y="9983"/>
                  </a:cubicBezTo>
                  <a:lnTo>
                    <a:pt x="2687" y="9853"/>
                  </a:lnTo>
                  <a:cubicBezTo>
                    <a:pt x="3051" y="11107"/>
                    <a:pt x="4187" y="11877"/>
                    <a:pt x="5381" y="11877"/>
                  </a:cubicBezTo>
                  <a:cubicBezTo>
                    <a:pt x="5852" y="11877"/>
                    <a:pt x="6331" y="11758"/>
                    <a:pt x="6775" y="11501"/>
                  </a:cubicBezTo>
                  <a:cubicBezTo>
                    <a:pt x="6959" y="11382"/>
                    <a:pt x="6850" y="11126"/>
                    <a:pt x="6672" y="11126"/>
                  </a:cubicBezTo>
                  <a:cubicBezTo>
                    <a:pt x="6641" y="11126"/>
                    <a:pt x="6607" y="11134"/>
                    <a:pt x="6573" y="11152"/>
                  </a:cubicBezTo>
                  <a:cubicBezTo>
                    <a:pt x="6193" y="11370"/>
                    <a:pt x="5784" y="11472"/>
                    <a:pt x="5382" y="11472"/>
                  </a:cubicBezTo>
                  <a:cubicBezTo>
                    <a:pt x="4358" y="11472"/>
                    <a:pt x="3384" y="10813"/>
                    <a:pt x="3074" y="9740"/>
                  </a:cubicBezTo>
                  <a:lnTo>
                    <a:pt x="3472" y="9623"/>
                  </a:lnTo>
                  <a:cubicBezTo>
                    <a:pt x="3832" y="9517"/>
                    <a:pt x="4078" y="9185"/>
                    <a:pt x="4082" y="8808"/>
                  </a:cubicBezTo>
                  <a:lnTo>
                    <a:pt x="4082" y="8112"/>
                  </a:lnTo>
                  <a:cubicBezTo>
                    <a:pt x="4496" y="8313"/>
                    <a:pt x="4945" y="8413"/>
                    <a:pt x="5394" y="8413"/>
                  </a:cubicBezTo>
                  <a:cubicBezTo>
                    <a:pt x="5843" y="8413"/>
                    <a:pt x="6292" y="8313"/>
                    <a:pt x="6707" y="8112"/>
                  </a:cubicBezTo>
                  <a:close/>
                  <a:moveTo>
                    <a:pt x="3845" y="1"/>
                  </a:moveTo>
                  <a:cubicBezTo>
                    <a:pt x="2701" y="1"/>
                    <a:pt x="1810" y="988"/>
                    <a:pt x="1923" y="2126"/>
                  </a:cubicBezTo>
                  <a:lnTo>
                    <a:pt x="2142" y="4343"/>
                  </a:lnTo>
                  <a:cubicBezTo>
                    <a:pt x="1813" y="4404"/>
                    <a:pt x="1549" y="4668"/>
                    <a:pt x="1518" y="4997"/>
                  </a:cubicBezTo>
                  <a:cubicBezTo>
                    <a:pt x="1474" y="5436"/>
                    <a:pt x="1817" y="5816"/>
                    <a:pt x="2259" y="5816"/>
                  </a:cubicBezTo>
                  <a:lnTo>
                    <a:pt x="2409" y="5816"/>
                  </a:lnTo>
                  <a:cubicBezTo>
                    <a:pt x="2526" y="6649"/>
                    <a:pt x="2985" y="7396"/>
                    <a:pt x="3677" y="7876"/>
                  </a:cubicBezTo>
                  <a:lnTo>
                    <a:pt x="3677" y="8808"/>
                  </a:lnTo>
                  <a:cubicBezTo>
                    <a:pt x="3677" y="9003"/>
                    <a:pt x="3547" y="9178"/>
                    <a:pt x="3359" y="9236"/>
                  </a:cubicBezTo>
                  <a:lnTo>
                    <a:pt x="1076" y="9904"/>
                  </a:lnTo>
                  <a:cubicBezTo>
                    <a:pt x="439" y="10096"/>
                    <a:pt x="0" y="10679"/>
                    <a:pt x="0" y="11344"/>
                  </a:cubicBezTo>
                  <a:lnTo>
                    <a:pt x="0" y="13619"/>
                  </a:lnTo>
                  <a:cubicBezTo>
                    <a:pt x="6" y="13747"/>
                    <a:pt x="103" y="13812"/>
                    <a:pt x="201" y="13812"/>
                  </a:cubicBezTo>
                  <a:cubicBezTo>
                    <a:pt x="299" y="13812"/>
                    <a:pt x="398" y="13747"/>
                    <a:pt x="405" y="13619"/>
                  </a:cubicBezTo>
                  <a:lnTo>
                    <a:pt x="405" y="11344"/>
                  </a:lnTo>
                  <a:cubicBezTo>
                    <a:pt x="405" y="10857"/>
                    <a:pt x="727" y="10432"/>
                    <a:pt x="1190" y="10292"/>
                  </a:cubicBezTo>
                  <a:lnTo>
                    <a:pt x="1858" y="10096"/>
                  </a:lnTo>
                  <a:cubicBezTo>
                    <a:pt x="2313" y="11663"/>
                    <a:pt x="3745" y="12738"/>
                    <a:pt x="5373" y="12738"/>
                  </a:cubicBezTo>
                  <a:cubicBezTo>
                    <a:pt x="5375" y="12738"/>
                    <a:pt x="5378" y="12738"/>
                    <a:pt x="5380" y="12738"/>
                  </a:cubicBezTo>
                  <a:cubicBezTo>
                    <a:pt x="7015" y="12738"/>
                    <a:pt x="8447" y="11655"/>
                    <a:pt x="8900" y="10086"/>
                  </a:cubicBezTo>
                  <a:lnTo>
                    <a:pt x="9599" y="10292"/>
                  </a:lnTo>
                  <a:cubicBezTo>
                    <a:pt x="10065" y="10432"/>
                    <a:pt x="10384" y="10860"/>
                    <a:pt x="10384" y="11344"/>
                  </a:cubicBezTo>
                  <a:lnTo>
                    <a:pt x="10384" y="13619"/>
                  </a:lnTo>
                  <a:cubicBezTo>
                    <a:pt x="10389" y="13747"/>
                    <a:pt x="10487" y="13812"/>
                    <a:pt x="10586" y="13812"/>
                  </a:cubicBezTo>
                  <a:cubicBezTo>
                    <a:pt x="10684" y="13812"/>
                    <a:pt x="10783" y="13747"/>
                    <a:pt x="10788" y="13619"/>
                  </a:cubicBezTo>
                  <a:lnTo>
                    <a:pt x="10788" y="11344"/>
                  </a:lnTo>
                  <a:cubicBezTo>
                    <a:pt x="10785" y="10679"/>
                    <a:pt x="10349" y="10096"/>
                    <a:pt x="9712" y="9904"/>
                  </a:cubicBezTo>
                  <a:lnTo>
                    <a:pt x="7433" y="9233"/>
                  </a:lnTo>
                  <a:cubicBezTo>
                    <a:pt x="7245" y="9178"/>
                    <a:pt x="7114" y="9003"/>
                    <a:pt x="7111" y="8804"/>
                  </a:cubicBezTo>
                  <a:lnTo>
                    <a:pt x="7111" y="7872"/>
                  </a:lnTo>
                  <a:cubicBezTo>
                    <a:pt x="7803" y="7393"/>
                    <a:pt x="8262" y="6649"/>
                    <a:pt x="8382" y="5816"/>
                  </a:cubicBezTo>
                  <a:lnTo>
                    <a:pt x="8502" y="5816"/>
                  </a:lnTo>
                  <a:cubicBezTo>
                    <a:pt x="8896" y="5816"/>
                    <a:pt x="9236" y="5521"/>
                    <a:pt x="9273" y="5148"/>
                  </a:cubicBezTo>
                  <a:cubicBezTo>
                    <a:pt x="9314" y="4754"/>
                    <a:pt x="9037" y="4394"/>
                    <a:pt x="8643" y="4336"/>
                  </a:cubicBezTo>
                  <a:lnTo>
                    <a:pt x="8776" y="2602"/>
                  </a:lnTo>
                  <a:cubicBezTo>
                    <a:pt x="9232" y="2184"/>
                    <a:pt x="9383" y="1529"/>
                    <a:pt x="9157" y="954"/>
                  </a:cubicBezTo>
                  <a:cubicBezTo>
                    <a:pt x="8931" y="378"/>
                    <a:pt x="8375" y="1"/>
                    <a:pt x="77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27"/>
            <p:cNvSpPr/>
            <p:nvPr/>
          </p:nvSpPr>
          <p:spPr>
            <a:xfrm>
              <a:off x="7000812" y="2854272"/>
              <a:ext cx="22449" cy="10714"/>
            </a:xfrm>
            <a:custGeom>
              <a:rect b="b" l="l" r="r" t="t"/>
              <a:pathLst>
                <a:path extrusionOk="0" h="409" w="857">
                  <a:moveTo>
                    <a:pt x="206" y="1"/>
                  </a:moveTo>
                  <a:cubicBezTo>
                    <a:pt x="93" y="1"/>
                    <a:pt x="0" y="92"/>
                    <a:pt x="0" y="203"/>
                  </a:cubicBezTo>
                  <a:cubicBezTo>
                    <a:pt x="0" y="317"/>
                    <a:pt x="93" y="409"/>
                    <a:pt x="206" y="409"/>
                  </a:cubicBezTo>
                  <a:cubicBezTo>
                    <a:pt x="208" y="409"/>
                    <a:pt x="210" y="409"/>
                    <a:pt x="213" y="409"/>
                  </a:cubicBezTo>
                  <a:lnTo>
                    <a:pt x="644" y="409"/>
                  </a:lnTo>
                  <a:cubicBezTo>
                    <a:pt x="646" y="409"/>
                    <a:pt x="648" y="409"/>
                    <a:pt x="651" y="409"/>
                  </a:cubicBezTo>
                  <a:cubicBezTo>
                    <a:pt x="764" y="409"/>
                    <a:pt x="857" y="317"/>
                    <a:pt x="857" y="203"/>
                  </a:cubicBezTo>
                  <a:cubicBezTo>
                    <a:pt x="857" y="92"/>
                    <a:pt x="764" y="1"/>
                    <a:pt x="651" y="1"/>
                  </a:cubicBezTo>
                  <a:cubicBezTo>
                    <a:pt x="649" y="1"/>
                    <a:pt x="646" y="1"/>
                    <a:pt x="644" y="1"/>
                  </a:cubicBezTo>
                  <a:lnTo>
                    <a:pt x="213" y="1"/>
                  </a:lnTo>
                  <a:cubicBezTo>
                    <a:pt x="210" y="1"/>
                    <a:pt x="208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27"/>
            <p:cNvSpPr/>
            <p:nvPr/>
          </p:nvSpPr>
          <p:spPr>
            <a:xfrm>
              <a:off x="7068840" y="2854272"/>
              <a:ext cx="22475" cy="10714"/>
            </a:xfrm>
            <a:custGeom>
              <a:rect b="b" l="l" r="r" t="t"/>
              <a:pathLst>
                <a:path extrusionOk="0" h="409" w="858">
                  <a:moveTo>
                    <a:pt x="207" y="1"/>
                  </a:moveTo>
                  <a:cubicBezTo>
                    <a:pt x="93" y="1"/>
                    <a:pt x="1" y="92"/>
                    <a:pt x="1" y="203"/>
                  </a:cubicBezTo>
                  <a:cubicBezTo>
                    <a:pt x="1" y="317"/>
                    <a:pt x="93" y="409"/>
                    <a:pt x="207" y="409"/>
                  </a:cubicBezTo>
                  <a:cubicBezTo>
                    <a:pt x="209" y="409"/>
                    <a:pt x="211" y="409"/>
                    <a:pt x="213" y="409"/>
                  </a:cubicBezTo>
                  <a:lnTo>
                    <a:pt x="645" y="409"/>
                  </a:lnTo>
                  <a:cubicBezTo>
                    <a:pt x="647" y="409"/>
                    <a:pt x="649" y="409"/>
                    <a:pt x="651" y="409"/>
                  </a:cubicBezTo>
                  <a:cubicBezTo>
                    <a:pt x="765" y="409"/>
                    <a:pt x="857" y="317"/>
                    <a:pt x="857" y="203"/>
                  </a:cubicBezTo>
                  <a:cubicBezTo>
                    <a:pt x="857" y="92"/>
                    <a:pt x="765" y="1"/>
                    <a:pt x="651" y="1"/>
                  </a:cubicBezTo>
                  <a:cubicBezTo>
                    <a:pt x="649" y="1"/>
                    <a:pt x="647" y="1"/>
                    <a:pt x="645" y="1"/>
                  </a:cubicBezTo>
                  <a:lnTo>
                    <a:pt x="213" y="1"/>
                  </a:lnTo>
                  <a:cubicBezTo>
                    <a:pt x="211" y="1"/>
                    <a:pt x="209" y="1"/>
                    <a:pt x="2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64" name="Google Shape;3564;p27"/>
          <p:cNvGrpSpPr/>
          <p:nvPr/>
        </p:nvGrpSpPr>
        <p:grpSpPr>
          <a:xfrm>
            <a:off x="7455819" y="2753395"/>
            <a:ext cx="271380" cy="361308"/>
            <a:chOff x="7455819" y="2753395"/>
            <a:chExt cx="271380" cy="361308"/>
          </a:xfrm>
        </p:grpSpPr>
        <p:sp>
          <p:nvSpPr>
            <p:cNvPr id="3565" name="Google Shape;3565;p27"/>
            <p:cNvSpPr/>
            <p:nvPr/>
          </p:nvSpPr>
          <p:spPr>
            <a:xfrm>
              <a:off x="7480678" y="2757613"/>
              <a:ext cx="221924" cy="237615"/>
            </a:xfrm>
            <a:custGeom>
              <a:rect b="b" l="l" r="r" t="t"/>
              <a:pathLst>
                <a:path extrusionOk="0" h="9071" w="8472">
                  <a:moveTo>
                    <a:pt x="4236" y="0"/>
                  </a:moveTo>
                  <a:cubicBezTo>
                    <a:pt x="2204" y="0"/>
                    <a:pt x="556" y="1645"/>
                    <a:pt x="556" y="3677"/>
                  </a:cubicBezTo>
                  <a:lnTo>
                    <a:pt x="556" y="5192"/>
                  </a:lnTo>
                  <a:cubicBezTo>
                    <a:pt x="563" y="6024"/>
                    <a:pt x="405" y="6850"/>
                    <a:pt x="93" y="7621"/>
                  </a:cubicBezTo>
                  <a:cubicBezTo>
                    <a:pt x="1" y="7841"/>
                    <a:pt x="107" y="8098"/>
                    <a:pt x="330" y="8183"/>
                  </a:cubicBezTo>
                  <a:cubicBezTo>
                    <a:pt x="871" y="8399"/>
                    <a:pt x="2937" y="9071"/>
                    <a:pt x="4236" y="9071"/>
                  </a:cubicBezTo>
                  <a:cubicBezTo>
                    <a:pt x="5535" y="9071"/>
                    <a:pt x="7601" y="8399"/>
                    <a:pt x="8139" y="8183"/>
                  </a:cubicBezTo>
                  <a:cubicBezTo>
                    <a:pt x="8362" y="8098"/>
                    <a:pt x="8472" y="7841"/>
                    <a:pt x="8379" y="7621"/>
                  </a:cubicBezTo>
                  <a:cubicBezTo>
                    <a:pt x="8067" y="6850"/>
                    <a:pt x="7910" y="6024"/>
                    <a:pt x="7913" y="5192"/>
                  </a:cubicBezTo>
                  <a:lnTo>
                    <a:pt x="7913" y="3677"/>
                  </a:lnTo>
                  <a:cubicBezTo>
                    <a:pt x="7913" y="1645"/>
                    <a:pt x="6268" y="0"/>
                    <a:pt x="4236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27"/>
            <p:cNvSpPr/>
            <p:nvPr/>
          </p:nvSpPr>
          <p:spPr>
            <a:xfrm>
              <a:off x="7546297" y="2757613"/>
              <a:ext cx="141060" cy="84584"/>
            </a:xfrm>
            <a:custGeom>
              <a:rect b="b" l="l" r="r" t="t"/>
              <a:pathLst>
                <a:path extrusionOk="0" h="3229" w="5385">
                  <a:moveTo>
                    <a:pt x="1738" y="0"/>
                  </a:moveTo>
                  <a:cubicBezTo>
                    <a:pt x="1736" y="0"/>
                    <a:pt x="1734" y="0"/>
                    <a:pt x="1731" y="0"/>
                  </a:cubicBezTo>
                  <a:cubicBezTo>
                    <a:pt x="1128" y="0"/>
                    <a:pt x="532" y="147"/>
                    <a:pt x="1" y="432"/>
                  </a:cubicBezTo>
                  <a:lnTo>
                    <a:pt x="1" y="631"/>
                  </a:lnTo>
                  <a:cubicBezTo>
                    <a:pt x="1" y="2063"/>
                    <a:pt x="1162" y="3228"/>
                    <a:pt x="2598" y="3228"/>
                  </a:cubicBezTo>
                  <a:lnTo>
                    <a:pt x="5384" y="3228"/>
                  </a:lnTo>
                  <a:cubicBezTo>
                    <a:pt x="5155" y="1383"/>
                    <a:pt x="3592" y="0"/>
                    <a:pt x="1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27"/>
            <p:cNvSpPr/>
            <p:nvPr/>
          </p:nvSpPr>
          <p:spPr>
            <a:xfrm>
              <a:off x="7461294" y="2955542"/>
              <a:ext cx="260797" cy="152979"/>
            </a:xfrm>
            <a:custGeom>
              <a:rect b="b" l="l" r="r" t="t"/>
              <a:pathLst>
                <a:path extrusionOk="0" h="5840" w="9956">
                  <a:moveTo>
                    <a:pt x="3677" y="0"/>
                  </a:moveTo>
                  <a:lnTo>
                    <a:pt x="3677" y="1333"/>
                  </a:lnTo>
                  <a:cubicBezTo>
                    <a:pt x="3677" y="1700"/>
                    <a:pt x="3448" y="2025"/>
                    <a:pt x="3102" y="2149"/>
                  </a:cubicBezTo>
                  <a:lnTo>
                    <a:pt x="868" y="2937"/>
                  </a:lnTo>
                  <a:cubicBezTo>
                    <a:pt x="347" y="3122"/>
                    <a:pt x="1" y="3612"/>
                    <a:pt x="1" y="4164"/>
                  </a:cubicBezTo>
                  <a:lnTo>
                    <a:pt x="1" y="5839"/>
                  </a:lnTo>
                  <a:lnTo>
                    <a:pt x="9955" y="5839"/>
                  </a:lnTo>
                  <a:lnTo>
                    <a:pt x="9955" y="4164"/>
                  </a:lnTo>
                  <a:cubicBezTo>
                    <a:pt x="9955" y="3612"/>
                    <a:pt x="9606" y="3122"/>
                    <a:pt x="9085" y="2937"/>
                  </a:cubicBezTo>
                  <a:lnTo>
                    <a:pt x="6851" y="2149"/>
                  </a:lnTo>
                  <a:cubicBezTo>
                    <a:pt x="6505" y="2025"/>
                    <a:pt x="6275" y="1700"/>
                    <a:pt x="6275" y="1333"/>
                  </a:cubicBezTo>
                  <a:lnTo>
                    <a:pt x="6275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27"/>
            <p:cNvSpPr/>
            <p:nvPr/>
          </p:nvSpPr>
          <p:spPr>
            <a:xfrm>
              <a:off x="7461215" y="3014769"/>
              <a:ext cx="260771" cy="93830"/>
            </a:xfrm>
            <a:custGeom>
              <a:rect b="b" l="l" r="r" t="t"/>
              <a:pathLst>
                <a:path extrusionOk="0" h="3582" w="9955">
                  <a:moveTo>
                    <a:pt x="2783" y="1"/>
                  </a:moveTo>
                  <a:lnTo>
                    <a:pt x="867" y="679"/>
                  </a:lnTo>
                  <a:cubicBezTo>
                    <a:pt x="350" y="861"/>
                    <a:pt x="0" y="1351"/>
                    <a:pt x="0" y="1903"/>
                  </a:cubicBezTo>
                  <a:lnTo>
                    <a:pt x="0" y="3582"/>
                  </a:lnTo>
                  <a:lnTo>
                    <a:pt x="4" y="3578"/>
                  </a:lnTo>
                  <a:lnTo>
                    <a:pt x="9955" y="3578"/>
                  </a:lnTo>
                  <a:lnTo>
                    <a:pt x="9955" y="1903"/>
                  </a:lnTo>
                  <a:cubicBezTo>
                    <a:pt x="9955" y="1351"/>
                    <a:pt x="9609" y="861"/>
                    <a:pt x="9091" y="679"/>
                  </a:cubicBezTo>
                  <a:lnTo>
                    <a:pt x="7176" y="1"/>
                  </a:lnTo>
                  <a:cubicBezTo>
                    <a:pt x="6854" y="511"/>
                    <a:pt x="6117" y="1492"/>
                    <a:pt x="5048" y="1827"/>
                  </a:cubicBezTo>
                  <a:cubicBezTo>
                    <a:pt x="5026" y="1834"/>
                    <a:pt x="5002" y="1838"/>
                    <a:pt x="4979" y="1838"/>
                  </a:cubicBezTo>
                  <a:cubicBezTo>
                    <a:pt x="4956" y="1838"/>
                    <a:pt x="4933" y="1834"/>
                    <a:pt x="4911" y="1827"/>
                  </a:cubicBezTo>
                  <a:cubicBezTo>
                    <a:pt x="3838" y="1492"/>
                    <a:pt x="3105" y="511"/>
                    <a:pt x="27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27"/>
            <p:cNvSpPr/>
            <p:nvPr/>
          </p:nvSpPr>
          <p:spPr>
            <a:xfrm>
              <a:off x="7523140" y="3010656"/>
              <a:ext cx="137000" cy="63601"/>
            </a:xfrm>
            <a:custGeom>
              <a:rect b="b" l="l" r="r" t="t"/>
              <a:pathLst>
                <a:path extrusionOk="0" h="2428" w="5230">
                  <a:moveTo>
                    <a:pt x="833" y="0"/>
                  </a:moveTo>
                  <a:cubicBezTo>
                    <a:pt x="802" y="17"/>
                    <a:pt x="772" y="31"/>
                    <a:pt x="737" y="45"/>
                  </a:cubicBezTo>
                  <a:lnTo>
                    <a:pt x="1" y="305"/>
                  </a:lnTo>
                  <a:cubicBezTo>
                    <a:pt x="323" y="836"/>
                    <a:pt x="1149" y="1998"/>
                    <a:pt x="2416" y="2399"/>
                  </a:cubicBezTo>
                  <a:cubicBezTo>
                    <a:pt x="2482" y="2418"/>
                    <a:pt x="2548" y="2427"/>
                    <a:pt x="2615" y="2427"/>
                  </a:cubicBezTo>
                  <a:cubicBezTo>
                    <a:pt x="2682" y="2427"/>
                    <a:pt x="2749" y="2418"/>
                    <a:pt x="2814" y="2399"/>
                  </a:cubicBezTo>
                  <a:cubicBezTo>
                    <a:pt x="4082" y="1998"/>
                    <a:pt x="4908" y="836"/>
                    <a:pt x="5230" y="305"/>
                  </a:cubicBezTo>
                  <a:lnTo>
                    <a:pt x="4490" y="45"/>
                  </a:lnTo>
                  <a:cubicBezTo>
                    <a:pt x="4459" y="31"/>
                    <a:pt x="4428" y="17"/>
                    <a:pt x="4397" y="0"/>
                  </a:cubicBezTo>
                  <a:cubicBezTo>
                    <a:pt x="4092" y="466"/>
                    <a:pt x="3475" y="1251"/>
                    <a:pt x="2615" y="1549"/>
                  </a:cubicBezTo>
                  <a:cubicBezTo>
                    <a:pt x="1759" y="1251"/>
                    <a:pt x="1138" y="466"/>
                    <a:pt x="833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27"/>
            <p:cNvSpPr/>
            <p:nvPr/>
          </p:nvSpPr>
          <p:spPr>
            <a:xfrm>
              <a:off x="7557613" y="2955542"/>
              <a:ext cx="68055" cy="33949"/>
            </a:xfrm>
            <a:custGeom>
              <a:rect b="b" l="l" r="r" t="t"/>
              <a:pathLst>
                <a:path extrusionOk="0" h="1296" w="2598">
                  <a:moveTo>
                    <a:pt x="0" y="0"/>
                  </a:moveTo>
                  <a:lnTo>
                    <a:pt x="0" y="1021"/>
                  </a:lnTo>
                  <a:cubicBezTo>
                    <a:pt x="360" y="1182"/>
                    <a:pt x="748" y="1275"/>
                    <a:pt x="1142" y="1292"/>
                  </a:cubicBezTo>
                  <a:cubicBezTo>
                    <a:pt x="1196" y="1296"/>
                    <a:pt x="1248" y="1296"/>
                    <a:pt x="1299" y="1296"/>
                  </a:cubicBezTo>
                  <a:cubicBezTo>
                    <a:pt x="1745" y="1296"/>
                    <a:pt x="2187" y="1203"/>
                    <a:pt x="2598" y="1025"/>
                  </a:cubicBezTo>
                  <a:lnTo>
                    <a:pt x="259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27"/>
            <p:cNvSpPr/>
            <p:nvPr/>
          </p:nvSpPr>
          <p:spPr>
            <a:xfrm>
              <a:off x="7517927" y="2829859"/>
              <a:ext cx="147425" cy="142658"/>
            </a:xfrm>
            <a:custGeom>
              <a:rect b="b" l="l" r="r" t="t"/>
              <a:pathLst>
                <a:path extrusionOk="0" h="5446" w="5628">
                  <a:moveTo>
                    <a:pt x="3375" y="1"/>
                  </a:moveTo>
                  <a:cubicBezTo>
                    <a:pt x="3309" y="1"/>
                    <a:pt x="3246" y="53"/>
                    <a:pt x="3246" y="131"/>
                  </a:cubicBezTo>
                  <a:lnTo>
                    <a:pt x="3246" y="686"/>
                  </a:lnTo>
                  <a:cubicBezTo>
                    <a:pt x="3246" y="803"/>
                    <a:pt x="3150" y="902"/>
                    <a:pt x="3030" y="902"/>
                  </a:cubicBezTo>
                  <a:lnTo>
                    <a:pt x="868" y="902"/>
                  </a:lnTo>
                  <a:cubicBezTo>
                    <a:pt x="388" y="902"/>
                    <a:pt x="1" y="1289"/>
                    <a:pt x="1" y="1765"/>
                  </a:cubicBezTo>
                  <a:lnTo>
                    <a:pt x="1" y="2554"/>
                  </a:lnTo>
                  <a:cubicBezTo>
                    <a:pt x="1" y="4068"/>
                    <a:pt x="1166" y="5370"/>
                    <a:pt x="2677" y="5442"/>
                  </a:cubicBezTo>
                  <a:cubicBezTo>
                    <a:pt x="2724" y="5445"/>
                    <a:pt x="2771" y="5446"/>
                    <a:pt x="2818" y="5446"/>
                  </a:cubicBezTo>
                  <a:cubicBezTo>
                    <a:pt x="4362" y="5446"/>
                    <a:pt x="5628" y="4193"/>
                    <a:pt x="5628" y="2632"/>
                  </a:cubicBezTo>
                  <a:lnTo>
                    <a:pt x="5628" y="1765"/>
                  </a:lnTo>
                  <a:cubicBezTo>
                    <a:pt x="5628" y="1289"/>
                    <a:pt x="5240" y="902"/>
                    <a:pt x="4761" y="902"/>
                  </a:cubicBezTo>
                  <a:lnTo>
                    <a:pt x="4418" y="902"/>
                  </a:lnTo>
                  <a:cubicBezTo>
                    <a:pt x="4360" y="902"/>
                    <a:pt x="4305" y="878"/>
                    <a:pt x="4267" y="837"/>
                  </a:cubicBezTo>
                  <a:lnTo>
                    <a:pt x="3469" y="42"/>
                  </a:lnTo>
                  <a:cubicBezTo>
                    <a:pt x="3442" y="14"/>
                    <a:pt x="3408" y="1"/>
                    <a:pt x="3375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27"/>
            <p:cNvSpPr/>
            <p:nvPr/>
          </p:nvSpPr>
          <p:spPr>
            <a:xfrm>
              <a:off x="7517927" y="2829885"/>
              <a:ext cx="124714" cy="142658"/>
            </a:xfrm>
            <a:custGeom>
              <a:rect b="b" l="l" r="r" t="t"/>
              <a:pathLst>
                <a:path extrusionOk="0" h="5446" w="4761">
                  <a:moveTo>
                    <a:pt x="3376" y="0"/>
                  </a:moveTo>
                  <a:cubicBezTo>
                    <a:pt x="3309" y="0"/>
                    <a:pt x="3246" y="53"/>
                    <a:pt x="3246" y="133"/>
                  </a:cubicBezTo>
                  <a:lnTo>
                    <a:pt x="3246" y="685"/>
                  </a:lnTo>
                  <a:cubicBezTo>
                    <a:pt x="3246" y="805"/>
                    <a:pt x="3150" y="901"/>
                    <a:pt x="3030" y="901"/>
                  </a:cubicBezTo>
                  <a:lnTo>
                    <a:pt x="868" y="901"/>
                  </a:lnTo>
                  <a:cubicBezTo>
                    <a:pt x="388" y="901"/>
                    <a:pt x="1" y="1288"/>
                    <a:pt x="1" y="1768"/>
                  </a:cubicBezTo>
                  <a:lnTo>
                    <a:pt x="1" y="2546"/>
                  </a:lnTo>
                  <a:cubicBezTo>
                    <a:pt x="1" y="3814"/>
                    <a:pt x="810" y="4975"/>
                    <a:pt x="2030" y="5332"/>
                  </a:cubicBezTo>
                  <a:cubicBezTo>
                    <a:pt x="2284" y="5407"/>
                    <a:pt x="2549" y="5445"/>
                    <a:pt x="2813" y="5445"/>
                  </a:cubicBezTo>
                  <a:cubicBezTo>
                    <a:pt x="2958" y="5445"/>
                    <a:pt x="3103" y="5434"/>
                    <a:pt x="3246" y="5411"/>
                  </a:cubicBezTo>
                  <a:cubicBezTo>
                    <a:pt x="1882" y="5198"/>
                    <a:pt x="868" y="3968"/>
                    <a:pt x="868" y="2553"/>
                  </a:cubicBezTo>
                  <a:lnTo>
                    <a:pt x="868" y="2416"/>
                  </a:lnTo>
                  <a:cubicBezTo>
                    <a:pt x="868" y="1936"/>
                    <a:pt x="1255" y="1549"/>
                    <a:pt x="1731" y="1549"/>
                  </a:cubicBezTo>
                  <a:lnTo>
                    <a:pt x="4329" y="1549"/>
                  </a:lnTo>
                  <a:cubicBezTo>
                    <a:pt x="4569" y="1549"/>
                    <a:pt x="4761" y="1357"/>
                    <a:pt x="4761" y="1117"/>
                  </a:cubicBezTo>
                  <a:lnTo>
                    <a:pt x="4761" y="901"/>
                  </a:lnTo>
                  <a:lnTo>
                    <a:pt x="4418" y="901"/>
                  </a:lnTo>
                  <a:cubicBezTo>
                    <a:pt x="4360" y="901"/>
                    <a:pt x="4305" y="877"/>
                    <a:pt x="4267" y="836"/>
                  </a:cubicBezTo>
                  <a:lnTo>
                    <a:pt x="3469" y="41"/>
                  </a:lnTo>
                  <a:cubicBezTo>
                    <a:pt x="3442" y="13"/>
                    <a:pt x="3408" y="0"/>
                    <a:pt x="337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27"/>
            <p:cNvSpPr/>
            <p:nvPr/>
          </p:nvSpPr>
          <p:spPr>
            <a:xfrm>
              <a:off x="7552321" y="2882746"/>
              <a:ext cx="10609" cy="16005"/>
            </a:xfrm>
            <a:custGeom>
              <a:rect b="b" l="l" r="r" t="t"/>
              <a:pathLst>
                <a:path extrusionOk="0" h="611" w="405">
                  <a:moveTo>
                    <a:pt x="202" y="0"/>
                  </a:moveTo>
                  <a:cubicBezTo>
                    <a:pt x="89" y="0"/>
                    <a:pt x="0" y="89"/>
                    <a:pt x="0" y="202"/>
                  </a:cubicBezTo>
                  <a:lnTo>
                    <a:pt x="0" y="418"/>
                  </a:lnTo>
                  <a:cubicBezTo>
                    <a:pt x="5" y="547"/>
                    <a:pt x="104" y="611"/>
                    <a:pt x="202" y="611"/>
                  </a:cubicBezTo>
                  <a:cubicBezTo>
                    <a:pt x="301" y="611"/>
                    <a:pt x="400" y="547"/>
                    <a:pt x="405" y="418"/>
                  </a:cubicBezTo>
                  <a:lnTo>
                    <a:pt x="405" y="202"/>
                  </a:lnTo>
                  <a:cubicBezTo>
                    <a:pt x="405" y="89"/>
                    <a:pt x="316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27"/>
            <p:cNvSpPr/>
            <p:nvPr/>
          </p:nvSpPr>
          <p:spPr>
            <a:xfrm>
              <a:off x="7620350" y="2882746"/>
              <a:ext cx="10635" cy="16005"/>
            </a:xfrm>
            <a:custGeom>
              <a:rect b="b" l="l" r="r" t="t"/>
              <a:pathLst>
                <a:path extrusionOk="0" h="611" w="406">
                  <a:moveTo>
                    <a:pt x="203" y="0"/>
                  </a:moveTo>
                  <a:cubicBezTo>
                    <a:pt x="90" y="0"/>
                    <a:pt x="1" y="89"/>
                    <a:pt x="1" y="202"/>
                  </a:cubicBezTo>
                  <a:lnTo>
                    <a:pt x="1" y="418"/>
                  </a:lnTo>
                  <a:cubicBezTo>
                    <a:pt x="6" y="547"/>
                    <a:pt x="104" y="611"/>
                    <a:pt x="202" y="611"/>
                  </a:cubicBezTo>
                  <a:cubicBezTo>
                    <a:pt x="300" y="611"/>
                    <a:pt x="398" y="547"/>
                    <a:pt x="405" y="418"/>
                  </a:cubicBezTo>
                  <a:lnTo>
                    <a:pt x="405" y="202"/>
                  </a:lnTo>
                  <a:cubicBezTo>
                    <a:pt x="405" y="89"/>
                    <a:pt x="313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27"/>
            <p:cNvSpPr/>
            <p:nvPr/>
          </p:nvSpPr>
          <p:spPr>
            <a:xfrm>
              <a:off x="7567200" y="2922091"/>
              <a:ext cx="49325" cy="16503"/>
            </a:xfrm>
            <a:custGeom>
              <a:rect b="b" l="l" r="r" t="t"/>
              <a:pathLst>
                <a:path extrusionOk="0" h="630" w="1883">
                  <a:moveTo>
                    <a:pt x="1585" y="0"/>
                  </a:moveTo>
                  <a:cubicBezTo>
                    <a:pt x="1536" y="0"/>
                    <a:pt x="1485" y="20"/>
                    <a:pt x="1440" y="68"/>
                  </a:cubicBezTo>
                  <a:cubicBezTo>
                    <a:pt x="1365" y="139"/>
                    <a:pt x="1190" y="225"/>
                    <a:pt x="933" y="225"/>
                  </a:cubicBezTo>
                  <a:cubicBezTo>
                    <a:pt x="676" y="225"/>
                    <a:pt x="498" y="139"/>
                    <a:pt x="426" y="68"/>
                  </a:cubicBezTo>
                  <a:cubicBezTo>
                    <a:pt x="383" y="28"/>
                    <a:pt x="336" y="12"/>
                    <a:pt x="290" y="12"/>
                  </a:cubicBezTo>
                  <a:cubicBezTo>
                    <a:pt x="134" y="12"/>
                    <a:pt x="1" y="209"/>
                    <a:pt x="142" y="355"/>
                  </a:cubicBezTo>
                  <a:cubicBezTo>
                    <a:pt x="316" y="530"/>
                    <a:pt x="611" y="630"/>
                    <a:pt x="933" y="630"/>
                  </a:cubicBezTo>
                  <a:cubicBezTo>
                    <a:pt x="1255" y="630"/>
                    <a:pt x="1550" y="527"/>
                    <a:pt x="1725" y="355"/>
                  </a:cubicBezTo>
                  <a:cubicBezTo>
                    <a:pt x="1882" y="211"/>
                    <a:pt x="1744" y="0"/>
                    <a:pt x="1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27"/>
            <p:cNvSpPr/>
            <p:nvPr/>
          </p:nvSpPr>
          <p:spPr>
            <a:xfrm>
              <a:off x="7455819" y="2753395"/>
              <a:ext cx="271380" cy="361308"/>
            </a:xfrm>
            <a:custGeom>
              <a:rect b="b" l="l" r="r" t="t"/>
              <a:pathLst>
                <a:path extrusionOk="0" h="13793" w="10360">
                  <a:moveTo>
                    <a:pt x="5185" y="363"/>
                  </a:moveTo>
                  <a:cubicBezTo>
                    <a:pt x="7104" y="363"/>
                    <a:pt x="8663" y="1919"/>
                    <a:pt x="8663" y="3838"/>
                  </a:cubicBezTo>
                  <a:lnTo>
                    <a:pt x="8663" y="5353"/>
                  </a:lnTo>
                  <a:cubicBezTo>
                    <a:pt x="8663" y="6477"/>
                    <a:pt x="8924" y="7337"/>
                    <a:pt x="9140" y="7861"/>
                  </a:cubicBezTo>
                  <a:cubicBezTo>
                    <a:pt x="9164" y="7913"/>
                    <a:pt x="9164" y="7978"/>
                    <a:pt x="9140" y="8032"/>
                  </a:cubicBezTo>
                  <a:cubicBezTo>
                    <a:pt x="9116" y="8087"/>
                    <a:pt x="9071" y="8132"/>
                    <a:pt x="9013" y="8156"/>
                  </a:cubicBezTo>
                  <a:cubicBezTo>
                    <a:pt x="8547" y="8341"/>
                    <a:pt x="7649" y="8670"/>
                    <a:pt x="6686" y="8872"/>
                  </a:cubicBezTo>
                  <a:lnTo>
                    <a:pt x="6686" y="8187"/>
                  </a:lnTo>
                  <a:cubicBezTo>
                    <a:pt x="7622" y="7649"/>
                    <a:pt x="8201" y="6651"/>
                    <a:pt x="8201" y="5572"/>
                  </a:cubicBezTo>
                  <a:lnTo>
                    <a:pt x="8201" y="4705"/>
                  </a:lnTo>
                  <a:cubicBezTo>
                    <a:pt x="8197" y="4116"/>
                    <a:pt x="7721" y="3639"/>
                    <a:pt x="7132" y="3636"/>
                  </a:cubicBezTo>
                  <a:lnTo>
                    <a:pt x="6782" y="3636"/>
                  </a:lnTo>
                  <a:lnTo>
                    <a:pt x="5761" y="2615"/>
                  </a:lnTo>
                  <a:cubicBezTo>
                    <a:pt x="5720" y="2574"/>
                    <a:pt x="5669" y="2555"/>
                    <a:pt x="5619" y="2555"/>
                  </a:cubicBezTo>
                  <a:cubicBezTo>
                    <a:pt x="5515" y="2555"/>
                    <a:pt x="5415" y="2636"/>
                    <a:pt x="5415" y="2759"/>
                  </a:cubicBezTo>
                  <a:lnTo>
                    <a:pt x="5415" y="3636"/>
                  </a:lnTo>
                  <a:lnTo>
                    <a:pt x="4318" y="3636"/>
                  </a:lnTo>
                  <a:cubicBezTo>
                    <a:pt x="4316" y="3636"/>
                    <a:pt x="4314" y="3636"/>
                    <a:pt x="4312" y="3636"/>
                  </a:cubicBezTo>
                  <a:cubicBezTo>
                    <a:pt x="4202" y="3636"/>
                    <a:pt x="4109" y="3724"/>
                    <a:pt x="4109" y="3838"/>
                  </a:cubicBezTo>
                  <a:cubicBezTo>
                    <a:pt x="4109" y="3950"/>
                    <a:pt x="4199" y="4041"/>
                    <a:pt x="4306" y="4041"/>
                  </a:cubicBezTo>
                  <a:cubicBezTo>
                    <a:pt x="4310" y="4041"/>
                    <a:pt x="4314" y="4040"/>
                    <a:pt x="4318" y="4040"/>
                  </a:cubicBezTo>
                  <a:lnTo>
                    <a:pt x="5617" y="4040"/>
                  </a:lnTo>
                  <a:cubicBezTo>
                    <a:pt x="5730" y="4040"/>
                    <a:pt x="5819" y="3951"/>
                    <a:pt x="5819" y="3838"/>
                  </a:cubicBezTo>
                  <a:lnTo>
                    <a:pt x="5819" y="3245"/>
                  </a:lnTo>
                  <a:lnTo>
                    <a:pt x="6556" y="3982"/>
                  </a:lnTo>
                  <a:cubicBezTo>
                    <a:pt x="6594" y="4020"/>
                    <a:pt x="6645" y="4040"/>
                    <a:pt x="6700" y="4040"/>
                  </a:cubicBezTo>
                  <a:lnTo>
                    <a:pt x="7132" y="4040"/>
                  </a:lnTo>
                  <a:cubicBezTo>
                    <a:pt x="7498" y="4044"/>
                    <a:pt x="7796" y="4338"/>
                    <a:pt x="7796" y="4705"/>
                  </a:cubicBezTo>
                  <a:lnTo>
                    <a:pt x="7796" y="5569"/>
                  </a:lnTo>
                  <a:cubicBezTo>
                    <a:pt x="7776" y="6998"/>
                    <a:pt x="6614" y="8149"/>
                    <a:pt x="5185" y="8149"/>
                  </a:cubicBezTo>
                  <a:cubicBezTo>
                    <a:pt x="3756" y="8149"/>
                    <a:pt x="2591" y="6998"/>
                    <a:pt x="2574" y="5569"/>
                  </a:cubicBezTo>
                  <a:lnTo>
                    <a:pt x="2574" y="4705"/>
                  </a:lnTo>
                  <a:cubicBezTo>
                    <a:pt x="2574" y="4338"/>
                    <a:pt x="2872" y="4044"/>
                    <a:pt x="3239" y="4040"/>
                  </a:cubicBezTo>
                  <a:lnTo>
                    <a:pt x="3455" y="4040"/>
                  </a:lnTo>
                  <a:cubicBezTo>
                    <a:pt x="3459" y="4040"/>
                    <a:pt x="3463" y="4041"/>
                    <a:pt x="3467" y="4041"/>
                  </a:cubicBezTo>
                  <a:cubicBezTo>
                    <a:pt x="3575" y="4041"/>
                    <a:pt x="3667" y="3950"/>
                    <a:pt x="3667" y="3838"/>
                  </a:cubicBezTo>
                  <a:cubicBezTo>
                    <a:pt x="3667" y="3727"/>
                    <a:pt x="3571" y="3636"/>
                    <a:pt x="3461" y="3636"/>
                  </a:cubicBezTo>
                  <a:cubicBezTo>
                    <a:pt x="3459" y="3636"/>
                    <a:pt x="3457" y="3636"/>
                    <a:pt x="3455" y="3636"/>
                  </a:cubicBezTo>
                  <a:lnTo>
                    <a:pt x="3239" y="3636"/>
                  </a:lnTo>
                  <a:cubicBezTo>
                    <a:pt x="2649" y="3639"/>
                    <a:pt x="2170" y="4116"/>
                    <a:pt x="2170" y="4705"/>
                  </a:cubicBezTo>
                  <a:lnTo>
                    <a:pt x="2170" y="5569"/>
                  </a:lnTo>
                  <a:cubicBezTo>
                    <a:pt x="2170" y="6648"/>
                    <a:pt x="2749" y="7645"/>
                    <a:pt x="3684" y="8183"/>
                  </a:cubicBezTo>
                  <a:lnTo>
                    <a:pt x="3684" y="8869"/>
                  </a:lnTo>
                  <a:cubicBezTo>
                    <a:pt x="2721" y="8666"/>
                    <a:pt x="1824" y="8337"/>
                    <a:pt x="1358" y="8152"/>
                  </a:cubicBezTo>
                  <a:cubicBezTo>
                    <a:pt x="1299" y="8132"/>
                    <a:pt x="1255" y="8087"/>
                    <a:pt x="1231" y="8032"/>
                  </a:cubicBezTo>
                  <a:cubicBezTo>
                    <a:pt x="1207" y="7978"/>
                    <a:pt x="1207" y="7916"/>
                    <a:pt x="1231" y="7861"/>
                  </a:cubicBezTo>
                  <a:cubicBezTo>
                    <a:pt x="1450" y="7337"/>
                    <a:pt x="1710" y="6477"/>
                    <a:pt x="1710" y="5356"/>
                  </a:cubicBezTo>
                  <a:lnTo>
                    <a:pt x="1710" y="3838"/>
                  </a:lnTo>
                  <a:cubicBezTo>
                    <a:pt x="1710" y="1919"/>
                    <a:pt x="3266" y="363"/>
                    <a:pt x="5185" y="363"/>
                  </a:cubicBezTo>
                  <a:close/>
                  <a:moveTo>
                    <a:pt x="6282" y="8382"/>
                  </a:moveTo>
                  <a:lnTo>
                    <a:pt x="6282" y="9071"/>
                  </a:lnTo>
                  <a:cubicBezTo>
                    <a:pt x="6282" y="9386"/>
                    <a:pt x="6422" y="9688"/>
                    <a:pt x="6666" y="9890"/>
                  </a:cubicBezTo>
                  <a:cubicBezTo>
                    <a:pt x="6624" y="9948"/>
                    <a:pt x="6580" y="10006"/>
                    <a:pt x="6539" y="10065"/>
                  </a:cubicBezTo>
                  <a:cubicBezTo>
                    <a:pt x="6412" y="10219"/>
                    <a:pt x="6551" y="10397"/>
                    <a:pt x="6700" y="10397"/>
                  </a:cubicBezTo>
                  <a:cubicBezTo>
                    <a:pt x="6756" y="10397"/>
                    <a:pt x="6813" y="10372"/>
                    <a:pt x="6858" y="10311"/>
                  </a:cubicBezTo>
                  <a:cubicBezTo>
                    <a:pt x="6912" y="10239"/>
                    <a:pt x="6967" y="10167"/>
                    <a:pt x="7022" y="10089"/>
                  </a:cubicBezTo>
                  <a:lnTo>
                    <a:pt x="7471" y="10250"/>
                  </a:lnTo>
                  <a:cubicBezTo>
                    <a:pt x="6645" y="11476"/>
                    <a:pt x="5809" y="11918"/>
                    <a:pt x="5243" y="12069"/>
                  </a:cubicBezTo>
                  <a:cubicBezTo>
                    <a:pt x="5225" y="12074"/>
                    <a:pt x="5205" y="12077"/>
                    <a:pt x="5185" y="12077"/>
                  </a:cubicBezTo>
                  <a:cubicBezTo>
                    <a:pt x="5166" y="12077"/>
                    <a:pt x="5146" y="12074"/>
                    <a:pt x="5127" y="12069"/>
                  </a:cubicBezTo>
                  <a:cubicBezTo>
                    <a:pt x="4562" y="11918"/>
                    <a:pt x="3725" y="11476"/>
                    <a:pt x="2896" y="10246"/>
                  </a:cubicBezTo>
                  <a:lnTo>
                    <a:pt x="3345" y="10089"/>
                  </a:lnTo>
                  <a:cubicBezTo>
                    <a:pt x="3743" y="10654"/>
                    <a:pt x="4353" y="11329"/>
                    <a:pt x="5120" y="11586"/>
                  </a:cubicBezTo>
                  <a:cubicBezTo>
                    <a:pt x="5141" y="11593"/>
                    <a:pt x="5162" y="11596"/>
                    <a:pt x="5184" y="11596"/>
                  </a:cubicBezTo>
                  <a:cubicBezTo>
                    <a:pt x="5206" y="11596"/>
                    <a:pt x="5228" y="11593"/>
                    <a:pt x="5250" y="11586"/>
                  </a:cubicBezTo>
                  <a:cubicBezTo>
                    <a:pt x="5607" y="11466"/>
                    <a:pt x="5967" y="11240"/>
                    <a:pt x="6316" y="10911"/>
                  </a:cubicBezTo>
                  <a:cubicBezTo>
                    <a:pt x="6458" y="10766"/>
                    <a:pt x="6327" y="10564"/>
                    <a:pt x="6170" y="10564"/>
                  </a:cubicBezTo>
                  <a:cubicBezTo>
                    <a:pt x="6126" y="10564"/>
                    <a:pt x="6081" y="10580"/>
                    <a:pt x="6039" y="10616"/>
                  </a:cubicBezTo>
                  <a:cubicBezTo>
                    <a:pt x="5754" y="10884"/>
                    <a:pt x="5466" y="11072"/>
                    <a:pt x="5185" y="11182"/>
                  </a:cubicBezTo>
                  <a:cubicBezTo>
                    <a:pt x="4565" y="10949"/>
                    <a:pt x="4051" y="10383"/>
                    <a:pt x="3705" y="9890"/>
                  </a:cubicBezTo>
                  <a:cubicBezTo>
                    <a:pt x="3948" y="9688"/>
                    <a:pt x="4089" y="9386"/>
                    <a:pt x="4089" y="9071"/>
                  </a:cubicBezTo>
                  <a:lnTo>
                    <a:pt x="4089" y="8382"/>
                  </a:lnTo>
                  <a:cubicBezTo>
                    <a:pt x="4442" y="8519"/>
                    <a:pt x="4813" y="8588"/>
                    <a:pt x="5185" y="8588"/>
                  </a:cubicBezTo>
                  <a:cubicBezTo>
                    <a:pt x="5557" y="8588"/>
                    <a:pt x="5929" y="8519"/>
                    <a:pt x="6282" y="8382"/>
                  </a:cubicBezTo>
                  <a:close/>
                  <a:moveTo>
                    <a:pt x="5182" y="0"/>
                  </a:moveTo>
                  <a:cubicBezTo>
                    <a:pt x="3054" y="0"/>
                    <a:pt x="1323" y="1710"/>
                    <a:pt x="1303" y="3838"/>
                  </a:cubicBezTo>
                  <a:lnTo>
                    <a:pt x="1303" y="5353"/>
                  </a:lnTo>
                  <a:cubicBezTo>
                    <a:pt x="1306" y="6158"/>
                    <a:pt x="1155" y="6956"/>
                    <a:pt x="854" y="7703"/>
                  </a:cubicBezTo>
                  <a:cubicBezTo>
                    <a:pt x="789" y="7858"/>
                    <a:pt x="789" y="8032"/>
                    <a:pt x="854" y="8190"/>
                  </a:cubicBezTo>
                  <a:cubicBezTo>
                    <a:pt x="919" y="8344"/>
                    <a:pt x="1046" y="8468"/>
                    <a:pt x="1203" y="8533"/>
                  </a:cubicBezTo>
                  <a:cubicBezTo>
                    <a:pt x="1690" y="8725"/>
                    <a:pt x="2636" y="9071"/>
                    <a:pt x="3647" y="9276"/>
                  </a:cubicBezTo>
                  <a:cubicBezTo>
                    <a:pt x="3582" y="9472"/>
                    <a:pt x="3431" y="9626"/>
                    <a:pt x="3239" y="9694"/>
                  </a:cubicBezTo>
                  <a:lnTo>
                    <a:pt x="1001" y="10483"/>
                  </a:lnTo>
                  <a:cubicBezTo>
                    <a:pt x="401" y="10695"/>
                    <a:pt x="0" y="11260"/>
                    <a:pt x="0" y="11894"/>
                  </a:cubicBezTo>
                  <a:lnTo>
                    <a:pt x="0" y="13574"/>
                  </a:lnTo>
                  <a:cubicBezTo>
                    <a:pt x="6" y="13702"/>
                    <a:pt x="104" y="13766"/>
                    <a:pt x="203" y="13766"/>
                  </a:cubicBezTo>
                  <a:cubicBezTo>
                    <a:pt x="301" y="13766"/>
                    <a:pt x="400" y="13702"/>
                    <a:pt x="405" y="13574"/>
                  </a:cubicBezTo>
                  <a:lnTo>
                    <a:pt x="405" y="11898"/>
                  </a:lnTo>
                  <a:cubicBezTo>
                    <a:pt x="405" y="11768"/>
                    <a:pt x="429" y="11637"/>
                    <a:pt x="477" y="11514"/>
                  </a:cubicBezTo>
                  <a:lnTo>
                    <a:pt x="1498" y="12391"/>
                  </a:lnTo>
                  <a:cubicBezTo>
                    <a:pt x="1645" y="12518"/>
                    <a:pt x="1731" y="12700"/>
                    <a:pt x="1731" y="12895"/>
                  </a:cubicBezTo>
                  <a:lnTo>
                    <a:pt x="1731" y="13580"/>
                  </a:lnTo>
                  <a:cubicBezTo>
                    <a:pt x="1738" y="13709"/>
                    <a:pt x="1836" y="13773"/>
                    <a:pt x="1934" y="13773"/>
                  </a:cubicBezTo>
                  <a:cubicBezTo>
                    <a:pt x="2033" y="13773"/>
                    <a:pt x="2130" y="13709"/>
                    <a:pt x="2135" y="13580"/>
                  </a:cubicBezTo>
                  <a:lnTo>
                    <a:pt x="2135" y="12895"/>
                  </a:lnTo>
                  <a:cubicBezTo>
                    <a:pt x="2135" y="12583"/>
                    <a:pt x="1998" y="12285"/>
                    <a:pt x="1762" y="12083"/>
                  </a:cubicBezTo>
                  <a:lnTo>
                    <a:pt x="689" y="11165"/>
                  </a:lnTo>
                  <a:cubicBezTo>
                    <a:pt x="813" y="11031"/>
                    <a:pt x="967" y="10928"/>
                    <a:pt x="1135" y="10866"/>
                  </a:cubicBezTo>
                  <a:lnTo>
                    <a:pt x="2495" y="10387"/>
                  </a:lnTo>
                  <a:cubicBezTo>
                    <a:pt x="3414" y="11788"/>
                    <a:pt x="4370" y="12289"/>
                    <a:pt x="5017" y="12460"/>
                  </a:cubicBezTo>
                  <a:cubicBezTo>
                    <a:pt x="5070" y="12475"/>
                    <a:pt x="5125" y="12483"/>
                    <a:pt x="5180" y="12483"/>
                  </a:cubicBezTo>
                  <a:cubicBezTo>
                    <a:pt x="5235" y="12483"/>
                    <a:pt x="5290" y="12475"/>
                    <a:pt x="5343" y="12460"/>
                  </a:cubicBezTo>
                  <a:cubicBezTo>
                    <a:pt x="5991" y="12289"/>
                    <a:pt x="6943" y="11788"/>
                    <a:pt x="7862" y="10387"/>
                  </a:cubicBezTo>
                  <a:lnTo>
                    <a:pt x="9222" y="10866"/>
                  </a:lnTo>
                  <a:cubicBezTo>
                    <a:pt x="9393" y="10928"/>
                    <a:pt x="9548" y="11031"/>
                    <a:pt x="9671" y="11165"/>
                  </a:cubicBezTo>
                  <a:lnTo>
                    <a:pt x="8598" y="12083"/>
                  </a:lnTo>
                  <a:cubicBezTo>
                    <a:pt x="8358" y="12285"/>
                    <a:pt x="8225" y="12583"/>
                    <a:pt x="8225" y="12895"/>
                  </a:cubicBezTo>
                  <a:lnTo>
                    <a:pt x="8225" y="13580"/>
                  </a:lnTo>
                  <a:cubicBezTo>
                    <a:pt x="8218" y="13694"/>
                    <a:pt x="8310" y="13793"/>
                    <a:pt x="8427" y="13793"/>
                  </a:cubicBezTo>
                  <a:cubicBezTo>
                    <a:pt x="8540" y="13793"/>
                    <a:pt x="8633" y="13694"/>
                    <a:pt x="8629" y="13580"/>
                  </a:cubicBezTo>
                  <a:lnTo>
                    <a:pt x="8629" y="12895"/>
                  </a:lnTo>
                  <a:cubicBezTo>
                    <a:pt x="8629" y="12700"/>
                    <a:pt x="8711" y="12518"/>
                    <a:pt x="8859" y="12391"/>
                  </a:cubicBezTo>
                  <a:lnTo>
                    <a:pt x="9883" y="11514"/>
                  </a:lnTo>
                  <a:cubicBezTo>
                    <a:pt x="9931" y="11637"/>
                    <a:pt x="9955" y="11768"/>
                    <a:pt x="9955" y="11898"/>
                  </a:cubicBezTo>
                  <a:lnTo>
                    <a:pt x="9955" y="13577"/>
                  </a:lnTo>
                  <a:cubicBezTo>
                    <a:pt x="9960" y="13705"/>
                    <a:pt x="10058" y="13770"/>
                    <a:pt x="10156" y="13770"/>
                  </a:cubicBezTo>
                  <a:cubicBezTo>
                    <a:pt x="10254" y="13770"/>
                    <a:pt x="10353" y="13705"/>
                    <a:pt x="10360" y="13577"/>
                  </a:cubicBezTo>
                  <a:lnTo>
                    <a:pt x="10360" y="11898"/>
                  </a:lnTo>
                  <a:cubicBezTo>
                    <a:pt x="10360" y="11264"/>
                    <a:pt x="9962" y="10698"/>
                    <a:pt x="9363" y="10483"/>
                  </a:cubicBezTo>
                  <a:lnTo>
                    <a:pt x="7128" y="9694"/>
                  </a:lnTo>
                  <a:cubicBezTo>
                    <a:pt x="6936" y="9626"/>
                    <a:pt x="6786" y="9472"/>
                    <a:pt x="6720" y="9280"/>
                  </a:cubicBezTo>
                  <a:cubicBezTo>
                    <a:pt x="7731" y="9071"/>
                    <a:pt x="8677" y="8728"/>
                    <a:pt x="9160" y="8533"/>
                  </a:cubicBezTo>
                  <a:cubicBezTo>
                    <a:pt x="9318" y="8471"/>
                    <a:pt x="9445" y="8348"/>
                    <a:pt x="9513" y="8190"/>
                  </a:cubicBezTo>
                  <a:cubicBezTo>
                    <a:pt x="9578" y="8036"/>
                    <a:pt x="9578" y="7861"/>
                    <a:pt x="9513" y="7707"/>
                  </a:cubicBezTo>
                  <a:cubicBezTo>
                    <a:pt x="9212" y="6960"/>
                    <a:pt x="9058" y="6161"/>
                    <a:pt x="9064" y="5356"/>
                  </a:cubicBezTo>
                  <a:lnTo>
                    <a:pt x="9064" y="3838"/>
                  </a:lnTo>
                  <a:cubicBezTo>
                    <a:pt x="9040" y="1710"/>
                    <a:pt x="7310" y="0"/>
                    <a:pt x="5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27"/>
            <p:cNvSpPr/>
            <p:nvPr/>
          </p:nvSpPr>
          <p:spPr>
            <a:xfrm>
              <a:off x="7546663" y="2865143"/>
              <a:ext cx="22187" cy="10635"/>
            </a:xfrm>
            <a:custGeom>
              <a:rect b="b" l="l" r="r" t="t"/>
              <a:pathLst>
                <a:path extrusionOk="0" h="406" w="847">
                  <a:moveTo>
                    <a:pt x="641" y="0"/>
                  </a:moveTo>
                  <a:cubicBezTo>
                    <a:pt x="639" y="0"/>
                    <a:pt x="636" y="0"/>
                    <a:pt x="634" y="0"/>
                  </a:cubicBezTo>
                  <a:lnTo>
                    <a:pt x="203" y="0"/>
                  </a:lnTo>
                  <a:cubicBezTo>
                    <a:pt x="90" y="0"/>
                    <a:pt x="0" y="93"/>
                    <a:pt x="0" y="203"/>
                  </a:cubicBezTo>
                  <a:cubicBezTo>
                    <a:pt x="0" y="316"/>
                    <a:pt x="90" y="405"/>
                    <a:pt x="203" y="405"/>
                  </a:cubicBezTo>
                  <a:lnTo>
                    <a:pt x="634" y="405"/>
                  </a:lnTo>
                  <a:cubicBezTo>
                    <a:pt x="638" y="405"/>
                    <a:pt x="642" y="405"/>
                    <a:pt x="647" y="405"/>
                  </a:cubicBezTo>
                  <a:cubicBezTo>
                    <a:pt x="757" y="405"/>
                    <a:pt x="847" y="315"/>
                    <a:pt x="847" y="203"/>
                  </a:cubicBezTo>
                  <a:cubicBezTo>
                    <a:pt x="847" y="92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27"/>
            <p:cNvSpPr/>
            <p:nvPr/>
          </p:nvSpPr>
          <p:spPr>
            <a:xfrm>
              <a:off x="7614430" y="2865143"/>
              <a:ext cx="22475" cy="10635"/>
            </a:xfrm>
            <a:custGeom>
              <a:rect b="b" l="l" r="r" t="t"/>
              <a:pathLst>
                <a:path extrusionOk="0" h="406" w="858">
                  <a:moveTo>
                    <a:pt x="207" y="0"/>
                  </a:moveTo>
                  <a:cubicBezTo>
                    <a:pt x="93" y="0"/>
                    <a:pt x="1" y="92"/>
                    <a:pt x="1" y="203"/>
                  </a:cubicBezTo>
                  <a:cubicBezTo>
                    <a:pt x="1" y="315"/>
                    <a:pt x="90" y="405"/>
                    <a:pt x="201" y="405"/>
                  </a:cubicBezTo>
                  <a:cubicBezTo>
                    <a:pt x="205" y="405"/>
                    <a:pt x="209" y="405"/>
                    <a:pt x="213" y="405"/>
                  </a:cubicBezTo>
                  <a:lnTo>
                    <a:pt x="645" y="405"/>
                  </a:lnTo>
                  <a:cubicBezTo>
                    <a:pt x="649" y="405"/>
                    <a:pt x="653" y="405"/>
                    <a:pt x="657" y="405"/>
                  </a:cubicBezTo>
                  <a:cubicBezTo>
                    <a:pt x="765" y="405"/>
                    <a:pt x="857" y="315"/>
                    <a:pt x="857" y="203"/>
                  </a:cubicBezTo>
                  <a:cubicBezTo>
                    <a:pt x="857" y="92"/>
                    <a:pt x="762" y="0"/>
                    <a:pt x="651" y="0"/>
                  </a:cubicBezTo>
                  <a:cubicBezTo>
                    <a:pt x="649" y="0"/>
                    <a:pt x="647" y="0"/>
                    <a:pt x="645" y="0"/>
                  </a:cubicBezTo>
                  <a:lnTo>
                    <a:pt x="213" y="0"/>
                  </a:lnTo>
                  <a:cubicBezTo>
                    <a:pt x="211" y="0"/>
                    <a:pt x="209" y="0"/>
                    <a:pt x="2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79" name="Google Shape;3579;p27"/>
          <p:cNvGrpSpPr/>
          <p:nvPr/>
        </p:nvGrpSpPr>
        <p:grpSpPr>
          <a:xfrm>
            <a:off x="7943229" y="2786689"/>
            <a:ext cx="387110" cy="331079"/>
            <a:chOff x="7943229" y="2786689"/>
            <a:chExt cx="387110" cy="331079"/>
          </a:xfrm>
        </p:grpSpPr>
        <p:sp>
          <p:nvSpPr>
            <p:cNvPr id="3580" name="Google Shape;3580;p27"/>
            <p:cNvSpPr/>
            <p:nvPr/>
          </p:nvSpPr>
          <p:spPr>
            <a:xfrm>
              <a:off x="7950145" y="2881934"/>
              <a:ext cx="42305" cy="47780"/>
            </a:xfrm>
            <a:custGeom>
              <a:rect b="b" l="l" r="r" t="t"/>
              <a:pathLst>
                <a:path extrusionOk="0" h="1824" w="1615">
                  <a:moveTo>
                    <a:pt x="1615" y="0"/>
                  </a:moveTo>
                  <a:lnTo>
                    <a:pt x="1" y="679"/>
                  </a:lnTo>
                  <a:lnTo>
                    <a:pt x="1450" y="1823"/>
                  </a:lnTo>
                  <a:lnTo>
                    <a:pt x="1615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27"/>
            <p:cNvSpPr/>
            <p:nvPr/>
          </p:nvSpPr>
          <p:spPr>
            <a:xfrm>
              <a:off x="7969555" y="2792347"/>
              <a:ext cx="354680" cy="283587"/>
            </a:xfrm>
            <a:custGeom>
              <a:rect b="b" l="l" r="r" t="t"/>
              <a:pathLst>
                <a:path extrusionOk="0" h="10826" w="13540">
                  <a:moveTo>
                    <a:pt x="5312" y="0"/>
                  </a:moveTo>
                  <a:cubicBezTo>
                    <a:pt x="5052" y="0"/>
                    <a:pt x="1082" y="71"/>
                    <a:pt x="442" y="4376"/>
                  </a:cubicBezTo>
                  <a:cubicBezTo>
                    <a:pt x="0" y="8293"/>
                    <a:pt x="3177" y="10826"/>
                    <a:pt x="6860" y="10826"/>
                  </a:cubicBezTo>
                  <a:cubicBezTo>
                    <a:pt x="10085" y="10826"/>
                    <a:pt x="12847" y="8752"/>
                    <a:pt x="13539" y="5990"/>
                  </a:cubicBezTo>
                  <a:lnTo>
                    <a:pt x="13539" y="5990"/>
                  </a:lnTo>
                  <a:cubicBezTo>
                    <a:pt x="13539" y="5990"/>
                    <a:pt x="12723" y="6570"/>
                    <a:pt x="11457" y="6570"/>
                  </a:cubicBezTo>
                  <a:cubicBezTo>
                    <a:pt x="11333" y="6570"/>
                    <a:pt x="11204" y="6565"/>
                    <a:pt x="11072" y="6552"/>
                  </a:cubicBezTo>
                  <a:cubicBezTo>
                    <a:pt x="9184" y="6374"/>
                    <a:pt x="7820" y="4034"/>
                    <a:pt x="7004" y="2622"/>
                  </a:cubicBezTo>
                  <a:cubicBezTo>
                    <a:pt x="6460" y="1679"/>
                    <a:pt x="5730" y="1097"/>
                    <a:pt x="4647" y="884"/>
                  </a:cubicBezTo>
                  <a:lnTo>
                    <a:pt x="5325" y="0"/>
                  </a:lnTo>
                  <a:cubicBezTo>
                    <a:pt x="5325" y="0"/>
                    <a:pt x="5321" y="0"/>
                    <a:pt x="5312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27"/>
            <p:cNvSpPr/>
            <p:nvPr/>
          </p:nvSpPr>
          <p:spPr>
            <a:xfrm>
              <a:off x="7969555" y="2792426"/>
              <a:ext cx="240051" cy="283508"/>
            </a:xfrm>
            <a:custGeom>
              <a:rect b="b" l="l" r="r" t="t"/>
              <a:pathLst>
                <a:path extrusionOk="0" h="10823" w="9164">
                  <a:moveTo>
                    <a:pt x="5312" y="1"/>
                  </a:moveTo>
                  <a:cubicBezTo>
                    <a:pt x="5052" y="1"/>
                    <a:pt x="1082" y="71"/>
                    <a:pt x="442" y="4377"/>
                  </a:cubicBezTo>
                  <a:cubicBezTo>
                    <a:pt x="0" y="8290"/>
                    <a:pt x="3177" y="10823"/>
                    <a:pt x="6860" y="10823"/>
                  </a:cubicBezTo>
                  <a:cubicBezTo>
                    <a:pt x="6871" y="10823"/>
                    <a:pt x="6881" y="10823"/>
                    <a:pt x="6891" y="10823"/>
                  </a:cubicBezTo>
                  <a:cubicBezTo>
                    <a:pt x="7662" y="10823"/>
                    <a:pt x="8429" y="10696"/>
                    <a:pt x="9163" y="10459"/>
                  </a:cubicBezTo>
                  <a:lnTo>
                    <a:pt x="9163" y="10459"/>
                  </a:lnTo>
                  <a:cubicBezTo>
                    <a:pt x="8992" y="10470"/>
                    <a:pt x="8821" y="10476"/>
                    <a:pt x="8646" y="10476"/>
                  </a:cubicBezTo>
                  <a:cubicBezTo>
                    <a:pt x="4962" y="10476"/>
                    <a:pt x="1785" y="7944"/>
                    <a:pt x="2227" y="4031"/>
                  </a:cubicBezTo>
                  <a:cubicBezTo>
                    <a:pt x="2598" y="1532"/>
                    <a:pt x="4088" y="460"/>
                    <a:pt x="5325" y="1"/>
                  </a:cubicBezTo>
                  <a:cubicBezTo>
                    <a:pt x="5325" y="1"/>
                    <a:pt x="5321" y="1"/>
                    <a:pt x="5312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27"/>
            <p:cNvSpPr/>
            <p:nvPr/>
          </p:nvSpPr>
          <p:spPr>
            <a:xfrm>
              <a:off x="8066582" y="2870749"/>
              <a:ext cx="217707" cy="127491"/>
            </a:xfrm>
            <a:custGeom>
              <a:rect b="b" l="l" r="r" t="t"/>
              <a:pathLst>
                <a:path extrusionOk="0" h="4867" w="8311">
                  <a:moveTo>
                    <a:pt x="2891" y="1"/>
                  </a:moveTo>
                  <a:cubicBezTo>
                    <a:pt x="2687" y="1"/>
                    <a:pt x="2480" y="50"/>
                    <a:pt x="2290" y="153"/>
                  </a:cubicBezTo>
                  <a:lnTo>
                    <a:pt x="2283" y="156"/>
                  </a:lnTo>
                  <a:cubicBezTo>
                    <a:pt x="1" y="1398"/>
                    <a:pt x="1185" y="4867"/>
                    <a:pt x="3997" y="4867"/>
                  </a:cubicBezTo>
                  <a:cubicBezTo>
                    <a:pt x="5189" y="4867"/>
                    <a:pt x="6673" y="4244"/>
                    <a:pt x="8310" y="2566"/>
                  </a:cubicBezTo>
                  <a:lnTo>
                    <a:pt x="8310" y="2566"/>
                  </a:lnTo>
                  <a:cubicBezTo>
                    <a:pt x="8310" y="2566"/>
                    <a:pt x="7992" y="2715"/>
                    <a:pt x="7465" y="2715"/>
                  </a:cubicBezTo>
                  <a:cubicBezTo>
                    <a:pt x="6646" y="2715"/>
                    <a:pt x="5323" y="2354"/>
                    <a:pt x="3907" y="506"/>
                  </a:cubicBezTo>
                  <a:cubicBezTo>
                    <a:pt x="3660" y="178"/>
                    <a:pt x="3280" y="1"/>
                    <a:pt x="2891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27"/>
            <p:cNvSpPr/>
            <p:nvPr/>
          </p:nvSpPr>
          <p:spPr>
            <a:xfrm>
              <a:off x="8090812" y="2919079"/>
              <a:ext cx="193371" cy="79161"/>
            </a:xfrm>
            <a:custGeom>
              <a:rect b="b" l="l" r="r" t="t"/>
              <a:pathLst>
                <a:path extrusionOk="0" h="3022" w="7382">
                  <a:moveTo>
                    <a:pt x="172" y="1"/>
                  </a:moveTo>
                  <a:cubicBezTo>
                    <a:pt x="1" y="1418"/>
                    <a:pt x="1159" y="3022"/>
                    <a:pt x="3071" y="3022"/>
                  </a:cubicBezTo>
                  <a:cubicBezTo>
                    <a:pt x="4262" y="3022"/>
                    <a:pt x="5746" y="2399"/>
                    <a:pt x="7382" y="721"/>
                  </a:cubicBezTo>
                  <a:lnTo>
                    <a:pt x="7382" y="721"/>
                  </a:lnTo>
                  <a:cubicBezTo>
                    <a:pt x="7364" y="728"/>
                    <a:pt x="7050" y="868"/>
                    <a:pt x="6542" y="868"/>
                  </a:cubicBezTo>
                  <a:cubicBezTo>
                    <a:pt x="6385" y="868"/>
                    <a:pt x="6209" y="855"/>
                    <a:pt x="6018" y="820"/>
                  </a:cubicBezTo>
                  <a:cubicBezTo>
                    <a:pt x="5206" y="1582"/>
                    <a:pt x="3795" y="2181"/>
                    <a:pt x="2561" y="2181"/>
                  </a:cubicBezTo>
                  <a:cubicBezTo>
                    <a:pt x="1341" y="2181"/>
                    <a:pt x="295" y="1595"/>
                    <a:pt x="172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27"/>
            <p:cNvSpPr/>
            <p:nvPr/>
          </p:nvSpPr>
          <p:spPr>
            <a:xfrm>
              <a:off x="8016497" y="2864777"/>
              <a:ext cx="36280" cy="42226"/>
            </a:xfrm>
            <a:custGeom>
              <a:rect b="b" l="l" r="r" t="t"/>
              <a:pathLst>
                <a:path extrusionOk="0" h="1612" w="1385">
                  <a:moveTo>
                    <a:pt x="686" y="1"/>
                  </a:moveTo>
                  <a:cubicBezTo>
                    <a:pt x="309" y="1"/>
                    <a:pt x="0" y="311"/>
                    <a:pt x="4" y="689"/>
                  </a:cubicBezTo>
                  <a:lnTo>
                    <a:pt x="4" y="923"/>
                  </a:lnTo>
                  <a:cubicBezTo>
                    <a:pt x="4" y="1303"/>
                    <a:pt x="312" y="1611"/>
                    <a:pt x="692" y="1611"/>
                  </a:cubicBezTo>
                  <a:cubicBezTo>
                    <a:pt x="1076" y="1611"/>
                    <a:pt x="1385" y="1303"/>
                    <a:pt x="1385" y="919"/>
                  </a:cubicBezTo>
                  <a:lnTo>
                    <a:pt x="1385" y="689"/>
                  </a:lnTo>
                  <a:cubicBezTo>
                    <a:pt x="1385" y="311"/>
                    <a:pt x="1076" y="1"/>
                    <a:pt x="699" y="1"/>
                  </a:cubicBezTo>
                  <a:cubicBezTo>
                    <a:pt x="697" y="1"/>
                    <a:pt x="695" y="1"/>
                    <a:pt x="692" y="1"/>
                  </a:cubicBezTo>
                  <a:cubicBezTo>
                    <a:pt x="690" y="1"/>
                    <a:pt x="688" y="1"/>
                    <a:pt x="686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27"/>
            <p:cNvSpPr/>
            <p:nvPr/>
          </p:nvSpPr>
          <p:spPr>
            <a:xfrm>
              <a:off x="8034624" y="2864777"/>
              <a:ext cx="18153" cy="30203"/>
            </a:xfrm>
            <a:custGeom>
              <a:rect b="b" l="l" r="r" t="t"/>
              <a:pathLst>
                <a:path extrusionOk="0" h="1153" w="693">
                  <a:moveTo>
                    <a:pt x="0" y="1"/>
                  </a:moveTo>
                  <a:lnTo>
                    <a:pt x="0" y="806"/>
                  </a:lnTo>
                  <a:cubicBezTo>
                    <a:pt x="0" y="994"/>
                    <a:pt x="155" y="1152"/>
                    <a:pt x="347" y="1152"/>
                  </a:cubicBezTo>
                  <a:cubicBezTo>
                    <a:pt x="538" y="1152"/>
                    <a:pt x="693" y="994"/>
                    <a:pt x="693" y="806"/>
                  </a:cubicBezTo>
                  <a:lnTo>
                    <a:pt x="693" y="689"/>
                  </a:lnTo>
                  <a:cubicBezTo>
                    <a:pt x="693" y="309"/>
                    <a:pt x="381" y="1"/>
                    <a:pt x="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27"/>
            <p:cNvSpPr/>
            <p:nvPr/>
          </p:nvSpPr>
          <p:spPr>
            <a:xfrm>
              <a:off x="8028258" y="2870435"/>
              <a:ext cx="12757" cy="12862"/>
            </a:xfrm>
            <a:custGeom>
              <a:rect b="b" l="l" r="r" t="t"/>
              <a:pathLst>
                <a:path extrusionOk="0" h="491" w="487">
                  <a:moveTo>
                    <a:pt x="243" y="1"/>
                  </a:moveTo>
                  <a:cubicBezTo>
                    <a:pt x="110" y="1"/>
                    <a:pt x="0" y="110"/>
                    <a:pt x="0" y="244"/>
                  </a:cubicBezTo>
                  <a:cubicBezTo>
                    <a:pt x="0" y="381"/>
                    <a:pt x="110" y="491"/>
                    <a:pt x="243" y="491"/>
                  </a:cubicBezTo>
                  <a:cubicBezTo>
                    <a:pt x="377" y="491"/>
                    <a:pt x="487" y="381"/>
                    <a:pt x="487" y="244"/>
                  </a:cubicBezTo>
                  <a:cubicBezTo>
                    <a:pt x="487" y="110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27"/>
            <p:cNvSpPr/>
            <p:nvPr/>
          </p:nvSpPr>
          <p:spPr>
            <a:xfrm>
              <a:off x="8010917" y="2859118"/>
              <a:ext cx="47518" cy="53543"/>
            </a:xfrm>
            <a:custGeom>
              <a:rect b="b" l="l" r="r" t="t"/>
              <a:pathLst>
                <a:path extrusionOk="0" h="2044" w="1814">
                  <a:moveTo>
                    <a:pt x="909" y="1"/>
                  </a:moveTo>
                  <a:cubicBezTo>
                    <a:pt x="405" y="1"/>
                    <a:pt x="1" y="405"/>
                    <a:pt x="1" y="905"/>
                  </a:cubicBezTo>
                  <a:lnTo>
                    <a:pt x="1" y="1135"/>
                  </a:lnTo>
                  <a:cubicBezTo>
                    <a:pt x="1" y="1635"/>
                    <a:pt x="405" y="2043"/>
                    <a:pt x="909" y="2043"/>
                  </a:cubicBezTo>
                  <a:cubicBezTo>
                    <a:pt x="1409" y="2043"/>
                    <a:pt x="1814" y="1635"/>
                    <a:pt x="1814" y="1135"/>
                  </a:cubicBezTo>
                  <a:lnTo>
                    <a:pt x="1814" y="905"/>
                  </a:lnTo>
                  <a:cubicBezTo>
                    <a:pt x="1814" y="788"/>
                    <a:pt x="1721" y="693"/>
                    <a:pt x="1604" y="693"/>
                  </a:cubicBezTo>
                  <a:cubicBezTo>
                    <a:pt x="1602" y="693"/>
                    <a:pt x="1600" y="693"/>
                    <a:pt x="1598" y="693"/>
                  </a:cubicBezTo>
                  <a:cubicBezTo>
                    <a:pt x="1478" y="693"/>
                    <a:pt x="1382" y="789"/>
                    <a:pt x="1382" y="905"/>
                  </a:cubicBezTo>
                  <a:lnTo>
                    <a:pt x="1382" y="1135"/>
                  </a:lnTo>
                  <a:cubicBezTo>
                    <a:pt x="1382" y="1399"/>
                    <a:pt x="1169" y="1611"/>
                    <a:pt x="909" y="1611"/>
                  </a:cubicBezTo>
                  <a:cubicBezTo>
                    <a:pt x="645" y="1611"/>
                    <a:pt x="433" y="1399"/>
                    <a:pt x="433" y="1135"/>
                  </a:cubicBezTo>
                  <a:lnTo>
                    <a:pt x="433" y="905"/>
                  </a:lnTo>
                  <a:cubicBezTo>
                    <a:pt x="433" y="645"/>
                    <a:pt x="645" y="429"/>
                    <a:pt x="909" y="429"/>
                  </a:cubicBezTo>
                  <a:cubicBezTo>
                    <a:pt x="1025" y="429"/>
                    <a:pt x="1121" y="333"/>
                    <a:pt x="1121" y="217"/>
                  </a:cubicBezTo>
                  <a:cubicBezTo>
                    <a:pt x="1121" y="97"/>
                    <a:pt x="1025" y="1"/>
                    <a:pt x="9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27"/>
            <p:cNvSpPr/>
            <p:nvPr/>
          </p:nvSpPr>
          <p:spPr>
            <a:xfrm>
              <a:off x="7943229" y="2786689"/>
              <a:ext cx="387110" cy="331079"/>
            </a:xfrm>
            <a:custGeom>
              <a:rect b="b" l="l" r="r" t="t"/>
              <a:pathLst>
                <a:path extrusionOk="0" h="12639" w="14778">
                  <a:moveTo>
                    <a:pt x="1307" y="4161"/>
                  </a:moveTo>
                  <a:lnTo>
                    <a:pt x="1307" y="4161"/>
                  </a:lnTo>
                  <a:cubicBezTo>
                    <a:pt x="1276" y="4291"/>
                    <a:pt x="1252" y="4424"/>
                    <a:pt x="1235" y="4561"/>
                  </a:cubicBezTo>
                  <a:lnTo>
                    <a:pt x="1235" y="4568"/>
                  </a:lnTo>
                  <a:cubicBezTo>
                    <a:pt x="1224" y="4657"/>
                    <a:pt x="1218" y="4746"/>
                    <a:pt x="1211" y="4836"/>
                  </a:cubicBezTo>
                  <a:lnTo>
                    <a:pt x="686" y="4421"/>
                  </a:lnTo>
                  <a:lnTo>
                    <a:pt x="1307" y="4161"/>
                  </a:lnTo>
                  <a:close/>
                  <a:moveTo>
                    <a:pt x="5868" y="466"/>
                  </a:moveTo>
                  <a:lnTo>
                    <a:pt x="5480" y="970"/>
                  </a:lnTo>
                  <a:cubicBezTo>
                    <a:pt x="5381" y="1094"/>
                    <a:pt x="5446" y="1279"/>
                    <a:pt x="5600" y="1313"/>
                  </a:cubicBezTo>
                  <a:cubicBezTo>
                    <a:pt x="6508" y="1532"/>
                    <a:pt x="7300" y="2115"/>
                    <a:pt x="7828" y="2954"/>
                  </a:cubicBezTo>
                  <a:cubicBezTo>
                    <a:pt x="8424" y="3907"/>
                    <a:pt x="9068" y="4661"/>
                    <a:pt x="9740" y="5192"/>
                  </a:cubicBezTo>
                  <a:cubicBezTo>
                    <a:pt x="10285" y="5624"/>
                    <a:pt x="10854" y="5912"/>
                    <a:pt x="11422" y="6049"/>
                  </a:cubicBezTo>
                  <a:cubicBezTo>
                    <a:pt x="11671" y="6109"/>
                    <a:pt x="11927" y="6138"/>
                    <a:pt x="12182" y="6138"/>
                  </a:cubicBezTo>
                  <a:cubicBezTo>
                    <a:pt x="12233" y="6138"/>
                    <a:pt x="12284" y="6137"/>
                    <a:pt x="12334" y="6134"/>
                  </a:cubicBezTo>
                  <a:lnTo>
                    <a:pt x="12334" y="6134"/>
                  </a:lnTo>
                  <a:cubicBezTo>
                    <a:pt x="11525" y="6868"/>
                    <a:pt x="10723" y="7375"/>
                    <a:pt x="9942" y="7649"/>
                  </a:cubicBezTo>
                  <a:cubicBezTo>
                    <a:pt x="9514" y="7797"/>
                    <a:pt x="9094" y="7871"/>
                    <a:pt x="8695" y="7871"/>
                  </a:cubicBezTo>
                  <a:cubicBezTo>
                    <a:pt x="8355" y="7871"/>
                    <a:pt x="8031" y="7818"/>
                    <a:pt x="7728" y="7711"/>
                  </a:cubicBezTo>
                  <a:cubicBezTo>
                    <a:pt x="7358" y="7580"/>
                    <a:pt x="7026" y="7368"/>
                    <a:pt x="6752" y="7087"/>
                  </a:cubicBezTo>
                  <a:lnTo>
                    <a:pt x="6752" y="7087"/>
                  </a:lnTo>
                  <a:cubicBezTo>
                    <a:pt x="7081" y="7265"/>
                    <a:pt x="7471" y="7375"/>
                    <a:pt x="7920" y="7409"/>
                  </a:cubicBezTo>
                  <a:cubicBezTo>
                    <a:pt x="8020" y="7416"/>
                    <a:pt x="8119" y="7419"/>
                    <a:pt x="8225" y="7419"/>
                  </a:cubicBezTo>
                  <a:cubicBezTo>
                    <a:pt x="8613" y="7416"/>
                    <a:pt x="9003" y="7368"/>
                    <a:pt x="9380" y="7275"/>
                  </a:cubicBezTo>
                  <a:cubicBezTo>
                    <a:pt x="9497" y="7245"/>
                    <a:pt x="9565" y="7128"/>
                    <a:pt x="9538" y="7012"/>
                  </a:cubicBezTo>
                  <a:cubicBezTo>
                    <a:pt x="9514" y="6915"/>
                    <a:pt x="9426" y="6848"/>
                    <a:pt x="9327" y="6848"/>
                  </a:cubicBezTo>
                  <a:cubicBezTo>
                    <a:pt x="9311" y="6848"/>
                    <a:pt x="9294" y="6850"/>
                    <a:pt x="9277" y="6854"/>
                  </a:cubicBezTo>
                  <a:cubicBezTo>
                    <a:pt x="8915" y="6944"/>
                    <a:pt x="8561" y="6987"/>
                    <a:pt x="8229" y="6987"/>
                  </a:cubicBezTo>
                  <a:cubicBezTo>
                    <a:pt x="7646" y="6987"/>
                    <a:pt x="7132" y="6852"/>
                    <a:pt x="6765" y="6590"/>
                  </a:cubicBezTo>
                  <a:cubicBezTo>
                    <a:pt x="6334" y="6282"/>
                    <a:pt x="6087" y="5795"/>
                    <a:pt x="6029" y="5147"/>
                  </a:cubicBezTo>
                  <a:cubicBezTo>
                    <a:pt x="6094" y="4479"/>
                    <a:pt x="6467" y="3914"/>
                    <a:pt x="7101" y="3554"/>
                  </a:cubicBezTo>
                  <a:cubicBezTo>
                    <a:pt x="7309" y="3433"/>
                    <a:pt x="7191" y="3148"/>
                    <a:pt x="6999" y="3148"/>
                  </a:cubicBezTo>
                  <a:cubicBezTo>
                    <a:pt x="6963" y="3148"/>
                    <a:pt x="6925" y="3158"/>
                    <a:pt x="6885" y="3180"/>
                  </a:cubicBezTo>
                  <a:cubicBezTo>
                    <a:pt x="5991" y="3688"/>
                    <a:pt x="5511" y="4592"/>
                    <a:pt x="5600" y="5593"/>
                  </a:cubicBezTo>
                  <a:cubicBezTo>
                    <a:pt x="5700" y="6731"/>
                    <a:pt x="6481" y="7724"/>
                    <a:pt x="7588" y="8118"/>
                  </a:cubicBezTo>
                  <a:cubicBezTo>
                    <a:pt x="7934" y="8242"/>
                    <a:pt x="8304" y="8303"/>
                    <a:pt x="8690" y="8303"/>
                  </a:cubicBezTo>
                  <a:cubicBezTo>
                    <a:pt x="9140" y="8303"/>
                    <a:pt x="9610" y="8219"/>
                    <a:pt x="10086" y="8053"/>
                  </a:cubicBezTo>
                  <a:cubicBezTo>
                    <a:pt x="10720" y="7834"/>
                    <a:pt x="11364" y="7471"/>
                    <a:pt x="12012" y="6970"/>
                  </a:cubicBezTo>
                  <a:cubicBezTo>
                    <a:pt x="12022" y="6974"/>
                    <a:pt x="12032" y="6977"/>
                    <a:pt x="12046" y="6981"/>
                  </a:cubicBezTo>
                  <a:cubicBezTo>
                    <a:pt x="12231" y="7009"/>
                    <a:pt x="12418" y="7023"/>
                    <a:pt x="12604" y="7023"/>
                  </a:cubicBezTo>
                  <a:cubicBezTo>
                    <a:pt x="13147" y="7023"/>
                    <a:pt x="13686" y="6904"/>
                    <a:pt x="14181" y="6669"/>
                  </a:cubicBezTo>
                  <a:lnTo>
                    <a:pt x="14181" y="6669"/>
                  </a:lnTo>
                  <a:cubicBezTo>
                    <a:pt x="13304" y="9105"/>
                    <a:pt x="10737" y="10826"/>
                    <a:pt x="7865" y="10826"/>
                  </a:cubicBezTo>
                  <a:cubicBezTo>
                    <a:pt x="5881" y="10826"/>
                    <a:pt x="4079" y="10082"/>
                    <a:pt x="2921" y="8783"/>
                  </a:cubicBezTo>
                  <a:cubicBezTo>
                    <a:pt x="1917" y="7659"/>
                    <a:pt x="1481" y="6220"/>
                    <a:pt x="1660" y="4620"/>
                  </a:cubicBezTo>
                  <a:cubicBezTo>
                    <a:pt x="1803" y="3650"/>
                    <a:pt x="2139" y="2824"/>
                    <a:pt x="2650" y="2173"/>
                  </a:cubicBezTo>
                  <a:cubicBezTo>
                    <a:pt x="3068" y="1645"/>
                    <a:pt x="3603" y="1224"/>
                    <a:pt x="4213" y="939"/>
                  </a:cubicBezTo>
                  <a:cubicBezTo>
                    <a:pt x="4737" y="693"/>
                    <a:pt x="5295" y="535"/>
                    <a:pt x="5868" y="466"/>
                  </a:cubicBezTo>
                  <a:close/>
                  <a:moveTo>
                    <a:pt x="7543" y="11251"/>
                  </a:moveTo>
                  <a:cubicBezTo>
                    <a:pt x="7650" y="11254"/>
                    <a:pt x="7756" y="11257"/>
                    <a:pt x="7865" y="11257"/>
                  </a:cubicBezTo>
                  <a:lnTo>
                    <a:pt x="7979" y="11257"/>
                  </a:lnTo>
                  <a:lnTo>
                    <a:pt x="7502" y="12207"/>
                  </a:lnTo>
                  <a:lnTo>
                    <a:pt x="7064" y="12207"/>
                  </a:lnTo>
                  <a:lnTo>
                    <a:pt x="7543" y="11251"/>
                  </a:lnTo>
                  <a:close/>
                  <a:moveTo>
                    <a:pt x="6325" y="0"/>
                  </a:moveTo>
                  <a:cubicBezTo>
                    <a:pt x="6212" y="0"/>
                    <a:pt x="5174" y="10"/>
                    <a:pt x="4045" y="542"/>
                  </a:cubicBezTo>
                  <a:cubicBezTo>
                    <a:pt x="3373" y="854"/>
                    <a:pt x="2780" y="1316"/>
                    <a:pt x="2321" y="1899"/>
                  </a:cubicBezTo>
                  <a:cubicBezTo>
                    <a:pt x="1917" y="2416"/>
                    <a:pt x="1618" y="3006"/>
                    <a:pt x="1437" y="3636"/>
                  </a:cubicBezTo>
                  <a:lnTo>
                    <a:pt x="183" y="4164"/>
                  </a:lnTo>
                  <a:cubicBezTo>
                    <a:pt x="28" y="4226"/>
                    <a:pt x="1" y="4431"/>
                    <a:pt x="131" y="4531"/>
                  </a:cubicBezTo>
                  <a:lnTo>
                    <a:pt x="1190" y="5370"/>
                  </a:lnTo>
                  <a:cubicBezTo>
                    <a:pt x="1200" y="6775"/>
                    <a:pt x="1680" y="8043"/>
                    <a:pt x="2598" y="9071"/>
                  </a:cubicBezTo>
                  <a:cubicBezTo>
                    <a:pt x="3681" y="10284"/>
                    <a:pt x="5285" y="11045"/>
                    <a:pt x="7074" y="11220"/>
                  </a:cubicBezTo>
                  <a:lnTo>
                    <a:pt x="6580" y="12207"/>
                  </a:lnTo>
                  <a:lnTo>
                    <a:pt x="5333" y="12207"/>
                  </a:lnTo>
                  <a:cubicBezTo>
                    <a:pt x="5045" y="12207"/>
                    <a:pt x="5045" y="12638"/>
                    <a:pt x="5333" y="12638"/>
                  </a:cubicBezTo>
                  <a:lnTo>
                    <a:pt x="8558" y="12638"/>
                  </a:lnTo>
                  <a:cubicBezTo>
                    <a:pt x="8674" y="12638"/>
                    <a:pt x="8770" y="12542"/>
                    <a:pt x="8770" y="12423"/>
                  </a:cubicBezTo>
                  <a:cubicBezTo>
                    <a:pt x="8770" y="12303"/>
                    <a:pt x="8674" y="12207"/>
                    <a:pt x="8558" y="12207"/>
                  </a:cubicBezTo>
                  <a:lnTo>
                    <a:pt x="7985" y="12207"/>
                  </a:lnTo>
                  <a:lnTo>
                    <a:pt x="8472" y="11233"/>
                  </a:lnTo>
                  <a:cubicBezTo>
                    <a:pt x="9846" y="11124"/>
                    <a:pt x="11165" y="10641"/>
                    <a:pt x="12283" y="9832"/>
                  </a:cubicBezTo>
                  <a:cubicBezTo>
                    <a:pt x="13527" y="8924"/>
                    <a:pt x="14407" y="7652"/>
                    <a:pt x="14753" y="6258"/>
                  </a:cubicBezTo>
                  <a:cubicBezTo>
                    <a:pt x="14777" y="6169"/>
                    <a:pt x="14740" y="6073"/>
                    <a:pt x="14661" y="6025"/>
                  </a:cubicBezTo>
                  <a:cubicBezTo>
                    <a:pt x="14625" y="6001"/>
                    <a:pt x="14584" y="5990"/>
                    <a:pt x="14544" y="5990"/>
                  </a:cubicBezTo>
                  <a:cubicBezTo>
                    <a:pt x="14496" y="5990"/>
                    <a:pt x="14450" y="6005"/>
                    <a:pt x="14411" y="6035"/>
                  </a:cubicBezTo>
                  <a:cubicBezTo>
                    <a:pt x="14401" y="6042"/>
                    <a:pt x="13694" y="6592"/>
                    <a:pt x="12599" y="6592"/>
                  </a:cubicBezTo>
                  <a:cubicBezTo>
                    <a:pt x="12558" y="6592"/>
                    <a:pt x="12517" y="6592"/>
                    <a:pt x="12475" y="6590"/>
                  </a:cubicBezTo>
                  <a:cubicBezTo>
                    <a:pt x="12704" y="6384"/>
                    <a:pt x="12941" y="6162"/>
                    <a:pt x="13174" y="5925"/>
                  </a:cubicBezTo>
                  <a:cubicBezTo>
                    <a:pt x="13324" y="5781"/>
                    <a:pt x="13201" y="5554"/>
                    <a:pt x="13028" y="5554"/>
                  </a:cubicBezTo>
                  <a:cubicBezTo>
                    <a:pt x="12995" y="5554"/>
                    <a:pt x="12961" y="5561"/>
                    <a:pt x="12927" y="5579"/>
                  </a:cubicBezTo>
                  <a:cubicBezTo>
                    <a:pt x="12922" y="5582"/>
                    <a:pt x="12644" y="5709"/>
                    <a:pt x="12177" y="5709"/>
                  </a:cubicBezTo>
                  <a:cubicBezTo>
                    <a:pt x="11988" y="5709"/>
                    <a:pt x="11769" y="5689"/>
                    <a:pt x="11525" y="5631"/>
                  </a:cubicBezTo>
                  <a:cubicBezTo>
                    <a:pt x="10055" y="5278"/>
                    <a:pt x="8900" y="3856"/>
                    <a:pt x="8191" y="2725"/>
                  </a:cubicBezTo>
                  <a:cubicBezTo>
                    <a:pt x="7667" y="1885"/>
                    <a:pt x="6903" y="1275"/>
                    <a:pt x="6015" y="980"/>
                  </a:cubicBezTo>
                  <a:lnTo>
                    <a:pt x="6502" y="350"/>
                  </a:lnTo>
                  <a:cubicBezTo>
                    <a:pt x="6611" y="209"/>
                    <a:pt x="6512" y="4"/>
                    <a:pt x="6334" y="0"/>
                  </a:cubicBezTo>
                  <a:cubicBezTo>
                    <a:pt x="6332" y="0"/>
                    <a:pt x="6329" y="0"/>
                    <a:pt x="63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27"/>
            <p:cNvSpPr/>
            <p:nvPr/>
          </p:nvSpPr>
          <p:spPr>
            <a:xfrm>
              <a:off x="8202272" y="2951718"/>
              <a:ext cx="25331" cy="17393"/>
            </a:xfrm>
            <a:custGeom>
              <a:rect b="b" l="l" r="r" t="t"/>
              <a:pathLst>
                <a:path extrusionOk="0" h="664" w="967">
                  <a:moveTo>
                    <a:pt x="653" y="0"/>
                  </a:moveTo>
                  <a:cubicBezTo>
                    <a:pt x="607" y="0"/>
                    <a:pt x="558" y="17"/>
                    <a:pt x="512" y="57"/>
                  </a:cubicBezTo>
                  <a:cubicBezTo>
                    <a:pt x="416" y="136"/>
                    <a:pt x="317" y="201"/>
                    <a:pt x="207" y="256"/>
                  </a:cubicBezTo>
                  <a:cubicBezTo>
                    <a:pt x="1" y="354"/>
                    <a:pt x="75" y="664"/>
                    <a:pt x="299" y="664"/>
                  </a:cubicBezTo>
                  <a:cubicBezTo>
                    <a:pt x="302" y="664"/>
                    <a:pt x="304" y="664"/>
                    <a:pt x="307" y="664"/>
                  </a:cubicBezTo>
                  <a:cubicBezTo>
                    <a:pt x="341" y="664"/>
                    <a:pt x="375" y="657"/>
                    <a:pt x="406" y="640"/>
                  </a:cubicBezTo>
                  <a:cubicBezTo>
                    <a:pt x="547" y="568"/>
                    <a:pt x="677" y="482"/>
                    <a:pt x="797" y="383"/>
                  </a:cubicBezTo>
                  <a:cubicBezTo>
                    <a:pt x="967" y="234"/>
                    <a:pt x="826" y="0"/>
                    <a:pt x="6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91" name="Google Shape;3591;p27"/>
          <p:cNvGrpSpPr/>
          <p:nvPr/>
        </p:nvGrpSpPr>
        <p:grpSpPr>
          <a:xfrm>
            <a:off x="853526" y="2742734"/>
            <a:ext cx="380535" cy="375270"/>
            <a:chOff x="853526" y="2742734"/>
            <a:chExt cx="380535" cy="375270"/>
          </a:xfrm>
        </p:grpSpPr>
        <p:sp>
          <p:nvSpPr>
            <p:cNvPr id="3592" name="Google Shape;3592;p27"/>
            <p:cNvSpPr/>
            <p:nvPr/>
          </p:nvSpPr>
          <p:spPr>
            <a:xfrm>
              <a:off x="860625" y="2860821"/>
              <a:ext cx="166338" cy="79738"/>
            </a:xfrm>
            <a:custGeom>
              <a:rect b="b" l="l" r="r" t="t"/>
              <a:pathLst>
                <a:path extrusionOk="0" h="3044" w="6350">
                  <a:moveTo>
                    <a:pt x="6350" y="1"/>
                  </a:moveTo>
                  <a:lnTo>
                    <a:pt x="4962" y="117"/>
                  </a:lnTo>
                  <a:cubicBezTo>
                    <a:pt x="3146" y="268"/>
                    <a:pt x="1439" y="1056"/>
                    <a:pt x="151" y="2348"/>
                  </a:cubicBezTo>
                  <a:cubicBezTo>
                    <a:pt x="0" y="2499"/>
                    <a:pt x="93" y="2759"/>
                    <a:pt x="309" y="2780"/>
                  </a:cubicBezTo>
                  <a:lnTo>
                    <a:pt x="3307" y="3044"/>
                  </a:lnTo>
                  <a:lnTo>
                    <a:pt x="6350" y="1"/>
                  </a:ln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27"/>
            <p:cNvSpPr/>
            <p:nvPr/>
          </p:nvSpPr>
          <p:spPr>
            <a:xfrm>
              <a:off x="1034927" y="2948522"/>
              <a:ext cx="79659" cy="164269"/>
            </a:xfrm>
            <a:custGeom>
              <a:rect b="b" l="l" r="r" t="t"/>
              <a:pathLst>
                <a:path extrusionOk="0" h="6271" w="3041">
                  <a:moveTo>
                    <a:pt x="3041" y="1"/>
                  </a:moveTo>
                  <a:lnTo>
                    <a:pt x="1" y="3040"/>
                  </a:lnTo>
                  <a:lnTo>
                    <a:pt x="265" y="6039"/>
                  </a:lnTo>
                  <a:cubicBezTo>
                    <a:pt x="278" y="6182"/>
                    <a:pt x="396" y="6271"/>
                    <a:pt x="518" y="6271"/>
                  </a:cubicBezTo>
                  <a:cubicBezTo>
                    <a:pt x="581" y="6271"/>
                    <a:pt x="644" y="6247"/>
                    <a:pt x="697" y="6197"/>
                  </a:cubicBezTo>
                  <a:cubicBezTo>
                    <a:pt x="1985" y="4908"/>
                    <a:pt x="2777" y="3202"/>
                    <a:pt x="2927" y="1385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27"/>
            <p:cNvSpPr/>
            <p:nvPr/>
          </p:nvSpPr>
          <p:spPr>
            <a:xfrm>
              <a:off x="860521" y="2864960"/>
              <a:ext cx="119868" cy="69679"/>
            </a:xfrm>
            <a:custGeom>
              <a:rect b="b" l="l" r="r" t="t"/>
              <a:pathLst>
                <a:path extrusionOk="0" h="2660" w="4576">
                  <a:moveTo>
                    <a:pt x="4575" y="1"/>
                  </a:moveTo>
                  <a:cubicBezTo>
                    <a:pt x="2903" y="227"/>
                    <a:pt x="1347" y="994"/>
                    <a:pt x="151" y="2190"/>
                  </a:cubicBezTo>
                  <a:cubicBezTo>
                    <a:pt x="1" y="2341"/>
                    <a:pt x="97" y="2601"/>
                    <a:pt x="309" y="2622"/>
                  </a:cubicBezTo>
                  <a:lnTo>
                    <a:pt x="755" y="2660"/>
                  </a:lnTo>
                  <a:cubicBezTo>
                    <a:pt x="611" y="2557"/>
                    <a:pt x="594" y="2348"/>
                    <a:pt x="717" y="2221"/>
                  </a:cubicBezTo>
                  <a:cubicBezTo>
                    <a:pt x="1786" y="1152"/>
                    <a:pt x="3116" y="388"/>
                    <a:pt x="4575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27"/>
            <p:cNvSpPr/>
            <p:nvPr/>
          </p:nvSpPr>
          <p:spPr>
            <a:xfrm>
              <a:off x="1034848" y="3013512"/>
              <a:ext cx="23366" cy="99331"/>
            </a:xfrm>
            <a:custGeom>
              <a:rect b="b" l="l" r="r" t="t"/>
              <a:pathLst>
                <a:path extrusionOk="0" h="3792" w="892">
                  <a:moveTo>
                    <a:pt x="563" y="1"/>
                  </a:moveTo>
                  <a:lnTo>
                    <a:pt x="1" y="563"/>
                  </a:lnTo>
                  <a:lnTo>
                    <a:pt x="268" y="3561"/>
                  </a:lnTo>
                  <a:cubicBezTo>
                    <a:pt x="279" y="3702"/>
                    <a:pt x="397" y="3791"/>
                    <a:pt x="520" y="3791"/>
                  </a:cubicBezTo>
                  <a:cubicBezTo>
                    <a:pt x="583" y="3791"/>
                    <a:pt x="647" y="3768"/>
                    <a:pt x="700" y="3716"/>
                  </a:cubicBezTo>
                  <a:cubicBezTo>
                    <a:pt x="765" y="3650"/>
                    <a:pt x="826" y="3585"/>
                    <a:pt x="892" y="3517"/>
                  </a:cubicBezTo>
                  <a:cubicBezTo>
                    <a:pt x="878" y="3486"/>
                    <a:pt x="868" y="3455"/>
                    <a:pt x="864" y="3421"/>
                  </a:cubicBezTo>
                  <a:lnTo>
                    <a:pt x="563" y="1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27"/>
            <p:cNvSpPr/>
            <p:nvPr/>
          </p:nvSpPr>
          <p:spPr>
            <a:xfrm>
              <a:off x="929728" y="2748576"/>
              <a:ext cx="297994" cy="296423"/>
            </a:xfrm>
            <a:custGeom>
              <a:rect b="b" l="l" r="r" t="t"/>
              <a:pathLst>
                <a:path extrusionOk="0" h="11316" w="11376">
                  <a:moveTo>
                    <a:pt x="11147" y="1"/>
                  </a:moveTo>
                  <a:cubicBezTo>
                    <a:pt x="11128" y="1"/>
                    <a:pt x="11109" y="4"/>
                    <a:pt x="11090" y="9"/>
                  </a:cubicBezTo>
                  <a:lnTo>
                    <a:pt x="8688" y="712"/>
                  </a:lnTo>
                  <a:lnTo>
                    <a:pt x="6916" y="1229"/>
                  </a:lnTo>
                  <a:cubicBezTo>
                    <a:pt x="6772" y="1270"/>
                    <a:pt x="6638" y="1349"/>
                    <a:pt x="6532" y="1459"/>
                  </a:cubicBezTo>
                  <a:lnTo>
                    <a:pt x="83" y="7908"/>
                  </a:lnTo>
                  <a:cubicBezTo>
                    <a:pt x="1" y="7990"/>
                    <a:pt x="1" y="8124"/>
                    <a:pt x="83" y="8203"/>
                  </a:cubicBezTo>
                  <a:lnTo>
                    <a:pt x="1375" y="9495"/>
                  </a:lnTo>
                  <a:lnTo>
                    <a:pt x="1848" y="9971"/>
                  </a:lnTo>
                  <a:lnTo>
                    <a:pt x="3126" y="11249"/>
                  </a:lnTo>
                  <a:cubicBezTo>
                    <a:pt x="3171" y="11294"/>
                    <a:pt x="3229" y="11316"/>
                    <a:pt x="3287" y="11316"/>
                  </a:cubicBezTo>
                  <a:cubicBezTo>
                    <a:pt x="3345" y="11316"/>
                    <a:pt x="3404" y="11294"/>
                    <a:pt x="3448" y="11249"/>
                  </a:cubicBezTo>
                  <a:lnTo>
                    <a:pt x="7057" y="7634"/>
                  </a:lnTo>
                  <a:lnTo>
                    <a:pt x="9867" y="4831"/>
                  </a:lnTo>
                  <a:cubicBezTo>
                    <a:pt x="9986" y="4711"/>
                    <a:pt x="10076" y="4563"/>
                    <a:pt x="10124" y="4402"/>
                  </a:cubicBezTo>
                  <a:lnTo>
                    <a:pt x="11337" y="256"/>
                  </a:lnTo>
                  <a:cubicBezTo>
                    <a:pt x="11375" y="125"/>
                    <a:pt x="11274" y="1"/>
                    <a:pt x="1114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27"/>
            <p:cNvSpPr/>
            <p:nvPr/>
          </p:nvSpPr>
          <p:spPr>
            <a:xfrm>
              <a:off x="929728" y="2748576"/>
              <a:ext cx="297811" cy="221610"/>
            </a:xfrm>
            <a:custGeom>
              <a:rect b="b" l="l" r="r" t="t"/>
              <a:pathLst>
                <a:path extrusionOk="0" h="8460" w="11369">
                  <a:moveTo>
                    <a:pt x="11143" y="1"/>
                  </a:moveTo>
                  <a:cubicBezTo>
                    <a:pt x="11125" y="1"/>
                    <a:pt x="11106" y="3"/>
                    <a:pt x="11086" y="9"/>
                  </a:cubicBezTo>
                  <a:lnTo>
                    <a:pt x="6895" y="1233"/>
                  </a:lnTo>
                  <a:cubicBezTo>
                    <a:pt x="6765" y="1270"/>
                    <a:pt x="6642" y="1342"/>
                    <a:pt x="6546" y="1442"/>
                  </a:cubicBezTo>
                  <a:lnTo>
                    <a:pt x="83" y="7908"/>
                  </a:lnTo>
                  <a:cubicBezTo>
                    <a:pt x="1" y="7990"/>
                    <a:pt x="1" y="8120"/>
                    <a:pt x="83" y="8203"/>
                  </a:cubicBezTo>
                  <a:lnTo>
                    <a:pt x="340" y="8460"/>
                  </a:lnTo>
                  <a:lnTo>
                    <a:pt x="1070" y="7730"/>
                  </a:lnTo>
                  <a:lnTo>
                    <a:pt x="6875" y="1928"/>
                  </a:lnTo>
                  <a:cubicBezTo>
                    <a:pt x="6961" y="1839"/>
                    <a:pt x="7070" y="1774"/>
                    <a:pt x="7190" y="1736"/>
                  </a:cubicBezTo>
                  <a:lnTo>
                    <a:pt x="11248" y="551"/>
                  </a:lnTo>
                  <a:lnTo>
                    <a:pt x="11333" y="253"/>
                  </a:lnTo>
                  <a:lnTo>
                    <a:pt x="11333" y="249"/>
                  </a:lnTo>
                  <a:cubicBezTo>
                    <a:pt x="11369" y="121"/>
                    <a:pt x="11267" y="1"/>
                    <a:pt x="11143" y="1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27"/>
            <p:cNvSpPr/>
            <p:nvPr/>
          </p:nvSpPr>
          <p:spPr>
            <a:xfrm>
              <a:off x="1079904" y="2833185"/>
              <a:ext cx="62318" cy="62318"/>
            </a:xfrm>
            <a:custGeom>
              <a:rect b="b" l="l" r="r" t="t"/>
              <a:pathLst>
                <a:path extrusionOk="0" h="2379" w="2379">
                  <a:moveTo>
                    <a:pt x="1190" y="0"/>
                  </a:moveTo>
                  <a:cubicBezTo>
                    <a:pt x="532" y="0"/>
                    <a:pt x="1" y="535"/>
                    <a:pt x="1" y="1190"/>
                  </a:cubicBezTo>
                  <a:cubicBezTo>
                    <a:pt x="1" y="1848"/>
                    <a:pt x="532" y="2379"/>
                    <a:pt x="1190" y="2379"/>
                  </a:cubicBezTo>
                  <a:cubicBezTo>
                    <a:pt x="1848" y="2379"/>
                    <a:pt x="2379" y="1848"/>
                    <a:pt x="2379" y="1190"/>
                  </a:cubicBezTo>
                  <a:cubicBezTo>
                    <a:pt x="2379" y="535"/>
                    <a:pt x="1848" y="0"/>
                    <a:pt x="11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27"/>
            <p:cNvSpPr/>
            <p:nvPr/>
          </p:nvSpPr>
          <p:spPr>
            <a:xfrm>
              <a:off x="1080008" y="2833212"/>
              <a:ext cx="38428" cy="62344"/>
            </a:xfrm>
            <a:custGeom>
              <a:rect b="b" l="l" r="r" t="t"/>
              <a:pathLst>
                <a:path extrusionOk="0" h="2380" w="1467">
                  <a:moveTo>
                    <a:pt x="1188" y="1"/>
                  </a:moveTo>
                  <a:cubicBezTo>
                    <a:pt x="550" y="1"/>
                    <a:pt x="0" y="517"/>
                    <a:pt x="0" y="1189"/>
                  </a:cubicBezTo>
                  <a:cubicBezTo>
                    <a:pt x="0" y="1860"/>
                    <a:pt x="551" y="2380"/>
                    <a:pt x="1189" y="2380"/>
                  </a:cubicBezTo>
                  <a:cubicBezTo>
                    <a:pt x="1281" y="2380"/>
                    <a:pt x="1374" y="2369"/>
                    <a:pt x="1467" y="2347"/>
                  </a:cubicBezTo>
                  <a:cubicBezTo>
                    <a:pt x="569" y="2131"/>
                    <a:pt x="247" y="1007"/>
                    <a:pt x="905" y="349"/>
                  </a:cubicBezTo>
                  <a:cubicBezTo>
                    <a:pt x="1059" y="191"/>
                    <a:pt x="1254" y="85"/>
                    <a:pt x="1467" y="34"/>
                  </a:cubicBezTo>
                  <a:cubicBezTo>
                    <a:pt x="1373" y="11"/>
                    <a:pt x="1280" y="1"/>
                    <a:pt x="1188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27"/>
            <p:cNvSpPr/>
            <p:nvPr/>
          </p:nvSpPr>
          <p:spPr>
            <a:xfrm>
              <a:off x="921843" y="2973040"/>
              <a:ext cx="80628" cy="79764"/>
            </a:xfrm>
            <a:custGeom>
              <a:rect b="b" l="l" r="r" t="t"/>
              <a:pathLst>
                <a:path extrusionOk="0" h="3045" w="3078">
                  <a:moveTo>
                    <a:pt x="795" y="0"/>
                  </a:moveTo>
                  <a:lnTo>
                    <a:pt x="124" y="675"/>
                  </a:lnTo>
                  <a:cubicBezTo>
                    <a:pt x="0" y="795"/>
                    <a:pt x="0" y="994"/>
                    <a:pt x="124" y="1118"/>
                  </a:cubicBezTo>
                  <a:lnTo>
                    <a:pt x="1042" y="2036"/>
                  </a:lnTo>
                  <a:lnTo>
                    <a:pt x="1960" y="2954"/>
                  </a:lnTo>
                  <a:cubicBezTo>
                    <a:pt x="2020" y="3014"/>
                    <a:pt x="2100" y="3044"/>
                    <a:pt x="2180" y="3044"/>
                  </a:cubicBezTo>
                  <a:cubicBezTo>
                    <a:pt x="2260" y="3044"/>
                    <a:pt x="2341" y="3014"/>
                    <a:pt x="2402" y="2954"/>
                  </a:cubicBezTo>
                  <a:lnTo>
                    <a:pt x="3077" y="2279"/>
                  </a:lnTo>
                  <a:lnTo>
                    <a:pt x="2176" y="1381"/>
                  </a:lnTo>
                  <a:lnTo>
                    <a:pt x="1696" y="898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27"/>
            <p:cNvSpPr/>
            <p:nvPr/>
          </p:nvSpPr>
          <p:spPr>
            <a:xfrm>
              <a:off x="921843" y="2973040"/>
              <a:ext cx="31251" cy="34839"/>
            </a:xfrm>
            <a:custGeom>
              <a:rect b="b" l="l" r="r" t="t"/>
              <a:pathLst>
                <a:path extrusionOk="0" h="1330" w="1193">
                  <a:moveTo>
                    <a:pt x="795" y="0"/>
                  </a:moveTo>
                  <a:lnTo>
                    <a:pt x="124" y="675"/>
                  </a:lnTo>
                  <a:cubicBezTo>
                    <a:pt x="0" y="795"/>
                    <a:pt x="0" y="994"/>
                    <a:pt x="124" y="1118"/>
                  </a:cubicBezTo>
                  <a:lnTo>
                    <a:pt x="333" y="1330"/>
                  </a:lnTo>
                  <a:cubicBezTo>
                    <a:pt x="350" y="1265"/>
                    <a:pt x="384" y="1207"/>
                    <a:pt x="429" y="1162"/>
                  </a:cubicBezTo>
                  <a:lnTo>
                    <a:pt x="1193" y="398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27"/>
            <p:cNvSpPr/>
            <p:nvPr/>
          </p:nvSpPr>
          <p:spPr>
            <a:xfrm>
              <a:off x="929728" y="2940454"/>
              <a:ext cx="105225" cy="104544"/>
            </a:xfrm>
            <a:custGeom>
              <a:rect b="b" l="l" r="r" t="t"/>
              <a:pathLst>
                <a:path extrusionOk="0" h="3991" w="4017">
                  <a:moveTo>
                    <a:pt x="666" y="0"/>
                  </a:moveTo>
                  <a:lnTo>
                    <a:pt x="83" y="583"/>
                  </a:lnTo>
                  <a:cubicBezTo>
                    <a:pt x="1" y="665"/>
                    <a:pt x="1" y="799"/>
                    <a:pt x="83" y="881"/>
                  </a:cubicBezTo>
                  <a:lnTo>
                    <a:pt x="1375" y="2173"/>
                  </a:lnTo>
                  <a:lnTo>
                    <a:pt x="1848" y="2646"/>
                  </a:lnTo>
                  <a:lnTo>
                    <a:pt x="3126" y="3924"/>
                  </a:lnTo>
                  <a:cubicBezTo>
                    <a:pt x="3171" y="3969"/>
                    <a:pt x="3229" y="3991"/>
                    <a:pt x="3287" y="3991"/>
                  </a:cubicBezTo>
                  <a:cubicBezTo>
                    <a:pt x="3345" y="3991"/>
                    <a:pt x="3404" y="3969"/>
                    <a:pt x="3448" y="3924"/>
                  </a:cubicBezTo>
                  <a:lnTo>
                    <a:pt x="4017" y="3355"/>
                  </a:lnTo>
                  <a:lnTo>
                    <a:pt x="2578" y="1916"/>
                  </a:lnTo>
                  <a:lnTo>
                    <a:pt x="2105" y="1440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27"/>
            <p:cNvSpPr/>
            <p:nvPr/>
          </p:nvSpPr>
          <p:spPr>
            <a:xfrm>
              <a:off x="929728" y="2940532"/>
              <a:ext cx="28029" cy="29758"/>
            </a:xfrm>
            <a:custGeom>
              <a:rect b="b" l="l" r="r" t="t"/>
              <a:pathLst>
                <a:path extrusionOk="0" h="1136" w="1070">
                  <a:moveTo>
                    <a:pt x="666" y="1"/>
                  </a:moveTo>
                  <a:lnTo>
                    <a:pt x="83" y="583"/>
                  </a:lnTo>
                  <a:cubicBezTo>
                    <a:pt x="1" y="662"/>
                    <a:pt x="1" y="796"/>
                    <a:pt x="83" y="878"/>
                  </a:cubicBezTo>
                  <a:lnTo>
                    <a:pt x="340" y="1135"/>
                  </a:lnTo>
                  <a:lnTo>
                    <a:pt x="1070" y="402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27"/>
            <p:cNvSpPr/>
            <p:nvPr/>
          </p:nvSpPr>
          <p:spPr>
            <a:xfrm>
              <a:off x="1157284" y="2748602"/>
              <a:ext cx="70281" cy="69522"/>
            </a:xfrm>
            <a:custGeom>
              <a:rect b="b" l="l" r="r" t="t"/>
              <a:pathLst>
                <a:path extrusionOk="0" h="2654" w="2683">
                  <a:moveTo>
                    <a:pt x="2456" y="1"/>
                  </a:moveTo>
                  <a:cubicBezTo>
                    <a:pt x="2439" y="1"/>
                    <a:pt x="2421" y="3"/>
                    <a:pt x="2403" y="8"/>
                  </a:cubicBezTo>
                  <a:lnTo>
                    <a:pt x="1" y="711"/>
                  </a:lnTo>
                  <a:lnTo>
                    <a:pt x="1947" y="2654"/>
                  </a:lnTo>
                  <a:lnTo>
                    <a:pt x="2646" y="255"/>
                  </a:lnTo>
                  <a:cubicBezTo>
                    <a:pt x="2682" y="123"/>
                    <a:pt x="2581" y="1"/>
                    <a:pt x="2456" y="1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27"/>
            <p:cNvSpPr/>
            <p:nvPr/>
          </p:nvSpPr>
          <p:spPr>
            <a:xfrm>
              <a:off x="1157284" y="2748602"/>
              <a:ext cx="70281" cy="30570"/>
            </a:xfrm>
            <a:custGeom>
              <a:rect b="b" l="l" r="r" t="t"/>
              <a:pathLst>
                <a:path extrusionOk="0" h="1167" w="2683">
                  <a:moveTo>
                    <a:pt x="2456" y="1"/>
                  </a:moveTo>
                  <a:cubicBezTo>
                    <a:pt x="2439" y="1"/>
                    <a:pt x="2421" y="3"/>
                    <a:pt x="2403" y="8"/>
                  </a:cubicBezTo>
                  <a:lnTo>
                    <a:pt x="1615" y="238"/>
                  </a:lnTo>
                  <a:lnTo>
                    <a:pt x="1" y="711"/>
                  </a:lnTo>
                  <a:lnTo>
                    <a:pt x="456" y="1167"/>
                  </a:lnTo>
                  <a:lnTo>
                    <a:pt x="2561" y="553"/>
                  </a:lnTo>
                  <a:lnTo>
                    <a:pt x="2646" y="255"/>
                  </a:lnTo>
                  <a:cubicBezTo>
                    <a:pt x="2682" y="123"/>
                    <a:pt x="2581" y="1"/>
                    <a:pt x="2456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27"/>
            <p:cNvSpPr/>
            <p:nvPr/>
          </p:nvSpPr>
          <p:spPr>
            <a:xfrm>
              <a:off x="945183" y="2901947"/>
              <a:ext cx="129089" cy="127491"/>
            </a:xfrm>
            <a:custGeom>
              <a:rect b="b" l="l" r="r" t="t"/>
              <a:pathLst>
                <a:path extrusionOk="0" h="4867" w="4928">
                  <a:moveTo>
                    <a:pt x="4557" y="0"/>
                  </a:moveTo>
                  <a:cubicBezTo>
                    <a:pt x="4475" y="0"/>
                    <a:pt x="4393" y="31"/>
                    <a:pt x="4332" y="93"/>
                  </a:cubicBezTo>
                  <a:lnTo>
                    <a:pt x="127" y="4298"/>
                  </a:lnTo>
                  <a:cubicBezTo>
                    <a:pt x="0" y="4424"/>
                    <a:pt x="0" y="4627"/>
                    <a:pt x="127" y="4753"/>
                  </a:cubicBezTo>
                  <a:lnTo>
                    <a:pt x="148" y="4774"/>
                  </a:lnTo>
                  <a:cubicBezTo>
                    <a:pt x="209" y="4836"/>
                    <a:pt x="291" y="4866"/>
                    <a:pt x="374" y="4866"/>
                  </a:cubicBezTo>
                  <a:cubicBezTo>
                    <a:pt x="456" y="4866"/>
                    <a:pt x="538" y="4836"/>
                    <a:pt x="600" y="4774"/>
                  </a:cubicBezTo>
                  <a:lnTo>
                    <a:pt x="4805" y="569"/>
                  </a:lnTo>
                  <a:cubicBezTo>
                    <a:pt x="4928" y="442"/>
                    <a:pt x="4928" y="240"/>
                    <a:pt x="4805" y="113"/>
                  </a:cubicBezTo>
                  <a:lnTo>
                    <a:pt x="4784" y="93"/>
                  </a:lnTo>
                  <a:cubicBezTo>
                    <a:pt x="4721" y="31"/>
                    <a:pt x="4638" y="0"/>
                    <a:pt x="4557" y="0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27"/>
            <p:cNvSpPr/>
            <p:nvPr/>
          </p:nvSpPr>
          <p:spPr>
            <a:xfrm>
              <a:off x="945183" y="2901947"/>
              <a:ext cx="129089" cy="127491"/>
            </a:xfrm>
            <a:custGeom>
              <a:rect b="b" l="l" r="r" t="t"/>
              <a:pathLst>
                <a:path extrusionOk="0" h="4867" w="4928">
                  <a:moveTo>
                    <a:pt x="4557" y="0"/>
                  </a:moveTo>
                  <a:cubicBezTo>
                    <a:pt x="4475" y="0"/>
                    <a:pt x="4393" y="31"/>
                    <a:pt x="4332" y="93"/>
                  </a:cubicBezTo>
                  <a:lnTo>
                    <a:pt x="127" y="4298"/>
                  </a:lnTo>
                  <a:cubicBezTo>
                    <a:pt x="0" y="4424"/>
                    <a:pt x="0" y="4627"/>
                    <a:pt x="127" y="4753"/>
                  </a:cubicBezTo>
                  <a:lnTo>
                    <a:pt x="148" y="4774"/>
                  </a:lnTo>
                  <a:cubicBezTo>
                    <a:pt x="209" y="4836"/>
                    <a:pt x="291" y="4866"/>
                    <a:pt x="374" y="4866"/>
                  </a:cubicBezTo>
                  <a:cubicBezTo>
                    <a:pt x="456" y="4866"/>
                    <a:pt x="538" y="4836"/>
                    <a:pt x="600" y="4774"/>
                  </a:cubicBezTo>
                  <a:lnTo>
                    <a:pt x="4805" y="569"/>
                  </a:lnTo>
                  <a:cubicBezTo>
                    <a:pt x="4928" y="442"/>
                    <a:pt x="4928" y="240"/>
                    <a:pt x="4805" y="113"/>
                  </a:cubicBezTo>
                  <a:lnTo>
                    <a:pt x="4784" y="93"/>
                  </a:lnTo>
                  <a:cubicBezTo>
                    <a:pt x="4721" y="31"/>
                    <a:pt x="4638" y="0"/>
                    <a:pt x="4557" y="0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27"/>
            <p:cNvSpPr/>
            <p:nvPr/>
          </p:nvSpPr>
          <p:spPr>
            <a:xfrm>
              <a:off x="945183" y="2901947"/>
              <a:ext cx="127124" cy="127491"/>
            </a:xfrm>
            <a:custGeom>
              <a:rect b="b" l="l" r="r" t="t"/>
              <a:pathLst>
                <a:path extrusionOk="0" h="4867" w="4853">
                  <a:moveTo>
                    <a:pt x="4559" y="0"/>
                  </a:moveTo>
                  <a:cubicBezTo>
                    <a:pt x="4477" y="0"/>
                    <a:pt x="4395" y="31"/>
                    <a:pt x="4332" y="93"/>
                  </a:cubicBezTo>
                  <a:lnTo>
                    <a:pt x="127" y="4298"/>
                  </a:lnTo>
                  <a:cubicBezTo>
                    <a:pt x="0" y="4424"/>
                    <a:pt x="0" y="4627"/>
                    <a:pt x="127" y="4753"/>
                  </a:cubicBezTo>
                  <a:lnTo>
                    <a:pt x="148" y="4774"/>
                  </a:lnTo>
                  <a:cubicBezTo>
                    <a:pt x="206" y="4832"/>
                    <a:pt x="285" y="4863"/>
                    <a:pt x="367" y="4866"/>
                  </a:cubicBezTo>
                  <a:cubicBezTo>
                    <a:pt x="288" y="4740"/>
                    <a:pt x="309" y="4575"/>
                    <a:pt x="415" y="4469"/>
                  </a:cubicBezTo>
                  <a:lnTo>
                    <a:pt x="4619" y="268"/>
                  </a:lnTo>
                  <a:cubicBezTo>
                    <a:pt x="4681" y="206"/>
                    <a:pt x="4763" y="172"/>
                    <a:pt x="4853" y="172"/>
                  </a:cubicBezTo>
                  <a:cubicBezTo>
                    <a:pt x="4839" y="151"/>
                    <a:pt x="4822" y="134"/>
                    <a:pt x="4805" y="113"/>
                  </a:cubicBezTo>
                  <a:lnTo>
                    <a:pt x="4784" y="93"/>
                  </a:lnTo>
                  <a:cubicBezTo>
                    <a:pt x="4722" y="31"/>
                    <a:pt x="4641" y="0"/>
                    <a:pt x="455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27"/>
            <p:cNvSpPr/>
            <p:nvPr/>
          </p:nvSpPr>
          <p:spPr>
            <a:xfrm>
              <a:off x="881922" y="3011102"/>
              <a:ext cx="32665" cy="29836"/>
            </a:xfrm>
            <a:custGeom>
              <a:rect b="b" l="l" r="r" t="t"/>
              <a:pathLst>
                <a:path extrusionOk="0" h="1139" w="1247">
                  <a:moveTo>
                    <a:pt x="1015" y="0"/>
                  </a:moveTo>
                  <a:cubicBezTo>
                    <a:pt x="961" y="0"/>
                    <a:pt x="907" y="21"/>
                    <a:pt x="866" y="62"/>
                  </a:cubicBezTo>
                  <a:lnTo>
                    <a:pt x="153" y="775"/>
                  </a:lnTo>
                  <a:cubicBezTo>
                    <a:pt x="1" y="927"/>
                    <a:pt x="141" y="1138"/>
                    <a:pt x="304" y="1138"/>
                  </a:cubicBezTo>
                  <a:cubicBezTo>
                    <a:pt x="354" y="1138"/>
                    <a:pt x="405" y="1119"/>
                    <a:pt x="452" y="1073"/>
                  </a:cubicBezTo>
                  <a:lnTo>
                    <a:pt x="1164" y="360"/>
                  </a:lnTo>
                  <a:cubicBezTo>
                    <a:pt x="1247" y="278"/>
                    <a:pt x="1247" y="144"/>
                    <a:pt x="1164" y="62"/>
                  </a:cubicBezTo>
                  <a:cubicBezTo>
                    <a:pt x="1123" y="21"/>
                    <a:pt x="1069" y="0"/>
                    <a:pt x="101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27"/>
            <p:cNvSpPr/>
            <p:nvPr/>
          </p:nvSpPr>
          <p:spPr>
            <a:xfrm>
              <a:off x="900154" y="3029334"/>
              <a:ext cx="32560" cy="29731"/>
            </a:xfrm>
            <a:custGeom>
              <a:rect b="b" l="l" r="r" t="t"/>
              <a:pathLst>
                <a:path extrusionOk="0" h="1135" w="1243">
                  <a:moveTo>
                    <a:pt x="1015" y="0"/>
                  </a:moveTo>
                  <a:cubicBezTo>
                    <a:pt x="961" y="0"/>
                    <a:pt x="907" y="21"/>
                    <a:pt x="866" y="62"/>
                  </a:cubicBezTo>
                  <a:lnTo>
                    <a:pt x="153" y="774"/>
                  </a:lnTo>
                  <a:cubicBezTo>
                    <a:pt x="1" y="924"/>
                    <a:pt x="141" y="1135"/>
                    <a:pt x="302" y="1135"/>
                  </a:cubicBezTo>
                  <a:cubicBezTo>
                    <a:pt x="351" y="1135"/>
                    <a:pt x="402" y="1115"/>
                    <a:pt x="448" y="1069"/>
                  </a:cubicBezTo>
                  <a:lnTo>
                    <a:pt x="1161" y="356"/>
                  </a:lnTo>
                  <a:cubicBezTo>
                    <a:pt x="1243" y="274"/>
                    <a:pt x="1243" y="141"/>
                    <a:pt x="1161" y="62"/>
                  </a:cubicBezTo>
                  <a:cubicBezTo>
                    <a:pt x="1121" y="21"/>
                    <a:pt x="1068" y="0"/>
                    <a:pt x="101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27"/>
            <p:cNvSpPr/>
            <p:nvPr/>
          </p:nvSpPr>
          <p:spPr>
            <a:xfrm>
              <a:off x="936512" y="3065561"/>
              <a:ext cx="34420" cy="29915"/>
            </a:xfrm>
            <a:custGeom>
              <a:rect b="b" l="l" r="r" t="t"/>
              <a:pathLst>
                <a:path extrusionOk="0" h="1142" w="1314">
                  <a:moveTo>
                    <a:pt x="1013" y="1"/>
                  </a:moveTo>
                  <a:cubicBezTo>
                    <a:pt x="963" y="1"/>
                    <a:pt x="912" y="20"/>
                    <a:pt x="866" y="67"/>
                  </a:cubicBezTo>
                  <a:lnTo>
                    <a:pt x="153" y="779"/>
                  </a:lnTo>
                  <a:cubicBezTo>
                    <a:pt x="0" y="932"/>
                    <a:pt x="141" y="1142"/>
                    <a:pt x="303" y="1142"/>
                  </a:cubicBezTo>
                  <a:cubicBezTo>
                    <a:pt x="352" y="1142"/>
                    <a:pt x="403" y="1123"/>
                    <a:pt x="448" y="1077"/>
                  </a:cubicBezTo>
                  <a:lnTo>
                    <a:pt x="1164" y="361"/>
                  </a:lnTo>
                  <a:cubicBezTo>
                    <a:pt x="1314" y="211"/>
                    <a:pt x="1175" y="1"/>
                    <a:pt x="101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27"/>
            <p:cNvSpPr/>
            <p:nvPr/>
          </p:nvSpPr>
          <p:spPr>
            <a:xfrm>
              <a:off x="918359" y="3047460"/>
              <a:ext cx="32587" cy="29836"/>
            </a:xfrm>
            <a:custGeom>
              <a:rect b="b" l="l" r="r" t="t"/>
              <a:pathLst>
                <a:path extrusionOk="0" h="1139" w="1244">
                  <a:moveTo>
                    <a:pt x="1012" y="0"/>
                  </a:moveTo>
                  <a:cubicBezTo>
                    <a:pt x="958" y="0"/>
                    <a:pt x="904" y="21"/>
                    <a:pt x="863" y="62"/>
                  </a:cubicBezTo>
                  <a:lnTo>
                    <a:pt x="150" y="775"/>
                  </a:lnTo>
                  <a:cubicBezTo>
                    <a:pt x="0" y="927"/>
                    <a:pt x="139" y="1138"/>
                    <a:pt x="302" y="1138"/>
                  </a:cubicBezTo>
                  <a:cubicBezTo>
                    <a:pt x="351" y="1138"/>
                    <a:pt x="402" y="1119"/>
                    <a:pt x="448" y="1073"/>
                  </a:cubicBezTo>
                  <a:lnTo>
                    <a:pt x="1161" y="360"/>
                  </a:lnTo>
                  <a:cubicBezTo>
                    <a:pt x="1243" y="278"/>
                    <a:pt x="1243" y="144"/>
                    <a:pt x="1161" y="62"/>
                  </a:cubicBezTo>
                  <a:cubicBezTo>
                    <a:pt x="1120" y="21"/>
                    <a:pt x="1066" y="0"/>
                    <a:pt x="101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27"/>
            <p:cNvSpPr/>
            <p:nvPr/>
          </p:nvSpPr>
          <p:spPr>
            <a:xfrm>
              <a:off x="853526" y="2742734"/>
              <a:ext cx="380535" cy="375270"/>
            </a:xfrm>
            <a:custGeom>
              <a:rect b="b" l="l" r="r" t="t"/>
              <a:pathLst>
                <a:path extrusionOk="0" h="14326" w="14527">
                  <a:moveTo>
                    <a:pt x="14043" y="428"/>
                  </a:moveTo>
                  <a:lnTo>
                    <a:pt x="13447" y="2463"/>
                  </a:lnTo>
                  <a:lnTo>
                    <a:pt x="12004" y="1024"/>
                  </a:lnTo>
                  <a:lnTo>
                    <a:pt x="14043" y="428"/>
                  </a:lnTo>
                  <a:close/>
                  <a:moveTo>
                    <a:pt x="6069" y="4749"/>
                  </a:moveTo>
                  <a:lnTo>
                    <a:pt x="3503" y="7319"/>
                  </a:lnTo>
                  <a:lnTo>
                    <a:pt x="604" y="7065"/>
                  </a:lnTo>
                  <a:cubicBezTo>
                    <a:pt x="562" y="7062"/>
                    <a:pt x="549" y="7017"/>
                    <a:pt x="576" y="6990"/>
                  </a:cubicBezTo>
                  <a:cubicBezTo>
                    <a:pt x="1830" y="5736"/>
                    <a:pt x="3485" y="4968"/>
                    <a:pt x="5254" y="4817"/>
                  </a:cubicBezTo>
                  <a:lnTo>
                    <a:pt x="6069" y="4749"/>
                  </a:lnTo>
                  <a:close/>
                  <a:moveTo>
                    <a:pt x="3581" y="7833"/>
                  </a:moveTo>
                  <a:lnTo>
                    <a:pt x="4723" y="8974"/>
                  </a:lnTo>
                  <a:lnTo>
                    <a:pt x="4291" y="9406"/>
                  </a:lnTo>
                  <a:lnTo>
                    <a:pt x="3146" y="8265"/>
                  </a:lnTo>
                  <a:lnTo>
                    <a:pt x="3581" y="7833"/>
                  </a:lnTo>
                  <a:close/>
                  <a:moveTo>
                    <a:pt x="3400" y="9115"/>
                  </a:moveTo>
                  <a:lnTo>
                    <a:pt x="3993" y="9704"/>
                  </a:lnTo>
                  <a:lnTo>
                    <a:pt x="3485" y="10215"/>
                  </a:lnTo>
                  <a:cubicBezTo>
                    <a:pt x="3458" y="10239"/>
                    <a:pt x="3437" y="10269"/>
                    <a:pt x="3417" y="10300"/>
                  </a:cubicBezTo>
                  <a:lnTo>
                    <a:pt x="2886" y="9772"/>
                  </a:lnTo>
                  <a:cubicBezTo>
                    <a:pt x="2848" y="9731"/>
                    <a:pt x="2848" y="9670"/>
                    <a:pt x="2886" y="9632"/>
                  </a:cubicBezTo>
                  <a:lnTo>
                    <a:pt x="3400" y="9115"/>
                  </a:lnTo>
                  <a:close/>
                  <a:moveTo>
                    <a:pt x="11545" y="1158"/>
                  </a:moveTo>
                  <a:lnTo>
                    <a:pt x="13314" y="2922"/>
                  </a:lnTo>
                  <a:lnTo>
                    <a:pt x="12782" y="4745"/>
                  </a:lnTo>
                  <a:lnTo>
                    <a:pt x="6933" y="10591"/>
                  </a:lnTo>
                  <a:lnTo>
                    <a:pt x="5792" y="9447"/>
                  </a:lnTo>
                  <a:lnTo>
                    <a:pt x="8458" y="6781"/>
                  </a:lnTo>
                  <a:cubicBezTo>
                    <a:pt x="8650" y="6589"/>
                    <a:pt x="8687" y="6260"/>
                    <a:pt x="8437" y="6010"/>
                  </a:cubicBezTo>
                  <a:cubicBezTo>
                    <a:pt x="8334" y="5907"/>
                    <a:pt x="8199" y="5856"/>
                    <a:pt x="8063" y="5856"/>
                  </a:cubicBezTo>
                  <a:cubicBezTo>
                    <a:pt x="7927" y="5856"/>
                    <a:pt x="7791" y="5907"/>
                    <a:pt x="7687" y="6010"/>
                  </a:cubicBezTo>
                  <a:lnTo>
                    <a:pt x="5021" y="8676"/>
                  </a:lnTo>
                  <a:lnTo>
                    <a:pt x="3876" y="7535"/>
                  </a:lnTo>
                  <a:lnTo>
                    <a:pt x="9722" y="1689"/>
                  </a:lnTo>
                  <a:lnTo>
                    <a:pt x="11545" y="1158"/>
                  </a:lnTo>
                  <a:close/>
                  <a:moveTo>
                    <a:pt x="8062" y="6278"/>
                  </a:moveTo>
                  <a:cubicBezTo>
                    <a:pt x="8158" y="6278"/>
                    <a:pt x="8242" y="6404"/>
                    <a:pt x="8153" y="6493"/>
                  </a:cubicBezTo>
                  <a:lnTo>
                    <a:pt x="5346" y="9300"/>
                  </a:lnTo>
                  <a:lnTo>
                    <a:pt x="3969" y="10677"/>
                  </a:lnTo>
                  <a:cubicBezTo>
                    <a:pt x="3941" y="10705"/>
                    <a:pt x="3909" y="10717"/>
                    <a:pt x="3880" y="10717"/>
                  </a:cubicBezTo>
                  <a:cubicBezTo>
                    <a:pt x="3783" y="10717"/>
                    <a:pt x="3701" y="10592"/>
                    <a:pt x="3790" y="10502"/>
                  </a:cubicBezTo>
                  <a:lnTo>
                    <a:pt x="7975" y="6318"/>
                  </a:lnTo>
                  <a:cubicBezTo>
                    <a:pt x="8002" y="6290"/>
                    <a:pt x="8033" y="6278"/>
                    <a:pt x="8062" y="6278"/>
                  </a:cubicBezTo>
                  <a:close/>
                  <a:moveTo>
                    <a:pt x="5497" y="9745"/>
                  </a:moveTo>
                  <a:lnTo>
                    <a:pt x="6638" y="10890"/>
                  </a:lnTo>
                  <a:lnTo>
                    <a:pt x="6220" y="11308"/>
                  </a:lnTo>
                  <a:cubicBezTo>
                    <a:pt x="6215" y="11311"/>
                    <a:pt x="6210" y="11313"/>
                    <a:pt x="6205" y="11313"/>
                  </a:cubicBezTo>
                  <a:cubicBezTo>
                    <a:pt x="6200" y="11313"/>
                    <a:pt x="6196" y="11311"/>
                    <a:pt x="6193" y="11308"/>
                  </a:cubicBezTo>
                  <a:lnTo>
                    <a:pt x="5062" y="10180"/>
                  </a:lnTo>
                  <a:lnTo>
                    <a:pt x="5497" y="9745"/>
                  </a:lnTo>
                  <a:close/>
                  <a:moveTo>
                    <a:pt x="4764" y="10475"/>
                  </a:moveTo>
                  <a:lnTo>
                    <a:pt x="5357" y="11068"/>
                  </a:lnTo>
                  <a:lnTo>
                    <a:pt x="4839" y="11585"/>
                  </a:lnTo>
                  <a:cubicBezTo>
                    <a:pt x="4820" y="11604"/>
                    <a:pt x="4795" y="11614"/>
                    <a:pt x="4770" y="11614"/>
                  </a:cubicBezTo>
                  <a:cubicBezTo>
                    <a:pt x="4745" y="11614"/>
                    <a:pt x="4719" y="11604"/>
                    <a:pt x="4699" y="11585"/>
                  </a:cubicBezTo>
                  <a:lnTo>
                    <a:pt x="4171" y="11054"/>
                  </a:lnTo>
                  <a:cubicBezTo>
                    <a:pt x="4202" y="11034"/>
                    <a:pt x="4229" y="11010"/>
                    <a:pt x="4257" y="10986"/>
                  </a:cubicBezTo>
                  <a:lnTo>
                    <a:pt x="4764" y="10475"/>
                  </a:lnTo>
                  <a:close/>
                  <a:moveTo>
                    <a:pt x="14056" y="1"/>
                  </a:moveTo>
                  <a:cubicBezTo>
                    <a:pt x="14019" y="1"/>
                    <a:pt x="13982" y="6"/>
                    <a:pt x="13944" y="16"/>
                  </a:cubicBezTo>
                  <a:lnTo>
                    <a:pt x="9554" y="1301"/>
                  </a:lnTo>
                  <a:cubicBezTo>
                    <a:pt x="9520" y="1312"/>
                    <a:pt x="9489" y="1332"/>
                    <a:pt x="9465" y="1356"/>
                  </a:cubicBezTo>
                  <a:lnTo>
                    <a:pt x="6528" y="4290"/>
                  </a:lnTo>
                  <a:lnTo>
                    <a:pt x="5219" y="4403"/>
                  </a:lnTo>
                  <a:cubicBezTo>
                    <a:pt x="3352" y="4557"/>
                    <a:pt x="1604" y="5369"/>
                    <a:pt x="278" y="6692"/>
                  </a:cubicBezTo>
                  <a:cubicBezTo>
                    <a:pt x="0" y="6973"/>
                    <a:pt x="172" y="7446"/>
                    <a:pt x="566" y="7480"/>
                  </a:cubicBezTo>
                  <a:lnTo>
                    <a:pt x="3112" y="7706"/>
                  </a:lnTo>
                  <a:lnTo>
                    <a:pt x="2852" y="7970"/>
                  </a:lnTo>
                  <a:cubicBezTo>
                    <a:pt x="2687" y="8131"/>
                    <a:pt x="2687" y="8398"/>
                    <a:pt x="2852" y="8563"/>
                  </a:cubicBezTo>
                  <a:lnTo>
                    <a:pt x="3109" y="8820"/>
                  </a:lnTo>
                  <a:lnTo>
                    <a:pt x="2588" y="9334"/>
                  </a:lnTo>
                  <a:cubicBezTo>
                    <a:pt x="2382" y="9536"/>
                    <a:pt x="2382" y="9865"/>
                    <a:pt x="2588" y="10067"/>
                  </a:cubicBezTo>
                  <a:lnTo>
                    <a:pt x="4400" y="11880"/>
                  </a:lnTo>
                  <a:cubicBezTo>
                    <a:pt x="4502" y="11981"/>
                    <a:pt x="4634" y="12032"/>
                    <a:pt x="4767" y="12032"/>
                  </a:cubicBezTo>
                  <a:cubicBezTo>
                    <a:pt x="4900" y="12032"/>
                    <a:pt x="5033" y="11981"/>
                    <a:pt x="5134" y="11880"/>
                  </a:cubicBezTo>
                  <a:lnTo>
                    <a:pt x="5651" y="11366"/>
                  </a:lnTo>
                  <a:lnTo>
                    <a:pt x="5891" y="11606"/>
                  </a:lnTo>
                  <a:cubicBezTo>
                    <a:pt x="5977" y="11691"/>
                    <a:pt x="6089" y="11734"/>
                    <a:pt x="6201" y="11734"/>
                  </a:cubicBezTo>
                  <a:cubicBezTo>
                    <a:pt x="6313" y="11734"/>
                    <a:pt x="6426" y="11691"/>
                    <a:pt x="6511" y="11606"/>
                  </a:cubicBezTo>
                  <a:lnTo>
                    <a:pt x="6761" y="11356"/>
                  </a:lnTo>
                  <a:lnTo>
                    <a:pt x="6984" y="13902"/>
                  </a:lnTo>
                  <a:cubicBezTo>
                    <a:pt x="7007" y="14163"/>
                    <a:pt x="7223" y="14326"/>
                    <a:pt x="7448" y="14326"/>
                  </a:cubicBezTo>
                  <a:cubicBezTo>
                    <a:pt x="7562" y="14326"/>
                    <a:pt x="7679" y="14283"/>
                    <a:pt x="7772" y="14190"/>
                  </a:cubicBezTo>
                  <a:cubicBezTo>
                    <a:pt x="8585" y="13384"/>
                    <a:pt x="9208" y="12408"/>
                    <a:pt x="9602" y="11335"/>
                  </a:cubicBezTo>
                  <a:cubicBezTo>
                    <a:pt x="9667" y="11169"/>
                    <a:pt x="9533" y="11048"/>
                    <a:pt x="9400" y="11048"/>
                  </a:cubicBezTo>
                  <a:cubicBezTo>
                    <a:pt x="9322" y="11048"/>
                    <a:pt x="9244" y="11091"/>
                    <a:pt x="9208" y="11191"/>
                  </a:cubicBezTo>
                  <a:cubicBezTo>
                    <a:pt x="8835" y="12205"/>
                    <a:pt x="8245" y="13127"/>
                    <a:pt x="7478" y="13895"/>
                  </a:cubicBezTo>
                  <a:cubicBezTo>
                    <a:pt x="7469" y="13903"/>
                    <a:pt x="7458" y="13906"/>
                    <a:pt x="7448" y="13906"/>
                  </a:cubicBezTo>
                  <a:cubicBezTo>
                    <a:pt x="7426" y="13906"/>
                    <a:pt x="7405" y="13891"/>
                    <a:pt x="7402" y="13867"/>
                  </a:cubicBezTo>
                  <a:lnTo>
                    <a:pt x="7149" y="10968"/>
                  </a:lnTo>
                  <a:lnTo>
                    <a:pt x="9719" y="8398"/>
                  </a:lnTo>
                  <a:lnTo>
                    <a:pt x="9719" y="8398"/>
                  </a:lnTo>
                  <a:cubicBezTo>
                    <a:pt x="9633" y="9437"/>
                    <a:pt x="9613" y="9707"/>
                    <a:pt x="9493" y="10235"/>
                  </a:cubicBezTo>
                  <a:cubicBezTo>
                    <a:pt x="9469" y="10348"/>
                    <a:pt x="9537" y="10461"/>
                    <a:pt x="9650" y="10485"/>
                  </a:cubicBezTo>
                  <a:cubicBezTo>
                    <a:pt x="9667" y="10489"/>
                    <a:pt x="9683" y="10491"/>
                    <a:pt x="9699" y="10491"/>
                  </a:cubicBezTo>
                  <a:cubicBezTo>
                    <a:pt x="9794" y="10491"/>
                    <a:pt x="9880" y="10424"/>
                    <a:pt x="9904" y="10328"/>
                  </a:cubicBezTo>
                  <a:cubicBezTo>
                    <a:pt x="10048" y="9687"/>
                    <a:pt x="10058" y="9378"/>
                    <a:pt x="10178" y="7939"/>
                  </a:cubicBezTo>
                  <a:lnTo>
                    <a:pt x="13115" y="5002"/>
                  </a:lnTo>
                  <a:cubicBezTo>
                    <a:pt x="13139" y="4978"/>
                    <a:pt x="13156" y="4948"/>
                    <a:pt x="13166" y="4917"/>
                  </a:cubicBezTo>
                  <a:lnTo>
                    <a:pt x="13749" y="2922"/>
                  </a:lnTo>
                  <a:lnTo>
                    <a:pt x="14451" y="524"/>
                  </a:lnTo>
                  <a:cubicBezTo>
                    <a:pt x="14526" y="253"/>
                    <a:pt x="14317" y="1"/>
                    <a:pt x="1405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27"/>
            <p:cNvSpPr/>
            <p:nvPr/>
          </p:nvSpPr>
          <p:spPr>
            <a:xfrm>
              <a:off x="1071836" y="2830173"/>
              <a:ext cx="88356" cy="70543"/>
            </a:xfrm>
            <a:custGeom>
              <a:rect b="b" l="l" r="r" t="t"/>
              <a:pathLst>
                <a:path extrusionOk="0" h="2693" w="3373">
                  <a:moveTo>
                    <a:pt x="1012" y="1"/>
                  </a:moveTo>
                  <a:cubicBezTo>
                    <a:pt x="987" y="1"/>
                    <a:pt x="960" y="6"/>
                    <a:pt x="932" y="16"/>
                  </a:cubicBezTo>
                  <a:cubicBezTo>
                    <a:pt x="329" y="287"/>
                    <a:pt x="0" y="941"/>
                    <a:pt x="137" y="1586"/>
                  </a:cubicBezTo>
                  <a:cubicBezTo>
                    <a:pt x="275" y="2230"/>
                    <a:pt x="847" y="2689"/>
                    <a:pt x="1505" y="2692"/>
                  </a:cubicBezTo>
                  <a:cubicBezTo>
                    <a:pt x="2749" y="2692"/>
                    <a:pt x="3372" y="1181"/>
                    <a:pt x="2495" y="304"/>
                  </a:cubicBezTo>
                  <a:cubicBezTo>
                    <a:pt x="2375" y="184"/>
                    <a:pt x="2235" y="88"/>
                    <a:pt x="2080" y="16"/>
                  </a:cubicBezTo>
                  <a:cubicBezTo>
                    <a:pt x="2053" y="6"/>
                    <a:pt x="2026" y="1"/>
                    <a:pt x="2001" y="1"/>
                  </a:cubicBezTo>
                  <a:cubicBezTo>
                    <a:pt x="1802" y="1"/>
                    <a:pt x="1699" y="293"/>
                    <a:pt x="1909" y="400"/>
                  </a:cubicBezTo>
                  <a:cubicBezTo>
                    <a:pt x="2331" y="588"/>
                    <a:pt x="2560" y="1048"/>
                    <a:pt x="2464" y="1500"/>
                  </a:cubicBezTo>
                  <a:cubicBezTo>
                    <a:pt x="2365" y="1949"/>
                    <a:pt x="1967" y="2271"/>
                    <a:pt x="1505" y="2271"/>
                  </a:cubicBezTo>
                  <a:cubicBezTo>
                    <a:pt x="1046" y="2271"/>
                    <a:pt x="645" y="1949"/>
                    <a:pt x="549" y="1500"/>
                  </a:cubicBezTo>
                  <a:cubicBezTo>
                    <a:pt x="453" y="1048"/>
                    <a:pt x="682" y="588"/>
                    <a:pt x="1104" y="400"/>
                  </a:cubicBezTo>
                  <a:cubicBezTo>
                    <a:pt x="1311" y="293"/>
                    <a:pt x="1210" y="1"/>
                    <a:pt x="10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15" name="Google Shape;3615;p27"/>
          <p:cNvGrpSpPr/>
          <p:nvPr/>
        </p:nvGrpSpPr>
        <p:grpSpPr>
          <a:xfrm>
            <a:off x="4668540" y="2737181"/>
            <a:ext cx="396409" cy="382997"/>
            <a:chOff x="4668540" y="2737181"/>
            <a:chExt cx="396409" cy="382997"/>
          </a:xfrm>
        </p:grpSpPr>
        <p:sp>
          <p:nvSpPr>
            <p:cNvPr id="3616" name="Google Shape;3616;p27"/>
            <p:cNvSpPr/>
            <p:nvPr/>
          </p:nvSpPr>
          <p:spPr>
            <a:xfrm>
              <a:off x="4831368" y="2898254"/>
              <a:ext cx="63837" cy="60851"/>
            </a:xfrm>
            <a:custGeom>
              <a:rect b="b" l="l" r="r" t="t"/>
              <a:pathLst>
                <a:path extrusionOk="0" h="2323" w="2437">
                  <a:moveTo>
                    <a:pt x="1223" y="0"/>
                  </a:moveTo>
                  <a:cubicBezTo>
                    <a:pt x="1179" y="0"/>
                    <a:pt x="1134" y="3"/>
                    <a:pt x="1090" y="8"/>
                  </a:cubicBezTo>
                  <a:cubicBezTo>
                    <a:pt x="555" y="69"/>
                    <a:pt x="134" y="487"/>
                    <a:pt x="65" y="1019"/>
                  </a:cubicBezTo>
                  <a:cubicBezTo>
                    <a:pt x="0" y="1553"/>
                    <a:pt x="309" y="2060"/>
                    <a:pt x="812" y="2249"/>
                  </a:cubicBezTo>
                  <a:cubicBezTo>
                    <a:pt x="946" y="2299"/>
                    <a:pt x="1083" y="2323"/>
                    <a:pt x="1219" y="2323"/>
                  </a:cubicBezTo>
                  <a:cubicBezTo>
                    <a:pt x="1597" y="2323"/>
                    <a:pt x="1961" y="2138"/>
                    <a:pt x="2183" y="1810"/>
                  </a:cubicBezTo>
                  <a:cubicBezTo>
                    <a:pt x="2389" y="1502"/>
                    <a:pt x="2437" y="1115"/>
                    <a:pt x="2310" y="765"/>
                  </a:cubicBezTo>
                  <a:cubicBezTo>
                    <a:pt x="2144" y="303"/>
                    <a:pt x="1704" y="0"/>
                    <a:pt x="1223" y="0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27"/>
            <p:cNvSpPr/>
            <p:nvPr/>
          </p:nvSpPr>
          <p:spPr>
            <a:xfrm>
              <a:off x="4670243" y="2803978"/>
              <a:ext cx="64309" cy="49797"/>
            </a:xfrm>
            <a:custGeom>
              <a:rect b="b" l="l" r="r" t="t"/>
              <a:pathLst>
                <a:path extrusionOk="0" h="1901" w="2455">
                  <a:moveTo>
                    <a:pt x="1242" y="0"/>
                  </a:moveTo>
                  <a:cubicBezTo>
                    <a:pt x="1180" y="0"/>
                    <a:pt x="1117" y="6"/>
                    <a:pt x="1052" y="19"/>
                  </a:cubicBezTo>
                  <a:cubicBezTo>
                    <a:pt x="220" y="180"/>
                    <a:pt x="0" y="1266"/>
                    <a:pt x="703" y="1739"/>
                  </a:cubicBezTo>
                  <a:cubicBezTo>
                    <a:pt x="795" y="1801"/>
                    <a:pt x="898" y="1849"/>
                    <a:pt x="1008" y="1873"/>
                  </a:cubicBezTo>
                  <a:cubicBezTo>
                    <a:pt x="1083" y="1892"/>
                    <a:pt x="1160" y="1901"/>
                    <a:pt x="1235" y="1901"/>
                  </a:cubicBezTo>
                  <a:cubicBezTo>
                    <a:pt x="1546" y="1901"/>
                    <a:pt x="1843" y="1747"/>
                    <a:pt x="2022" y="1482"/>
                  </a:cubicBezTo>
                  <a:cubicBezTo>
                    <a:pt x="2455" y="834"/>
                    <a:pt x="1970" y="0"/>
                    <a:pt x="1242" y="0"/>
                  </a:cubicBezTo>
                  <a:close/>
                </a:path>
              </a:pathLst>
            </a:custGeom>
            <a:solidFill>
              <a:srgbClr val="BFCC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27"/>
            <p:cNvSpPr/>
            <p:nvPr/>
          </p:nvSpPr>
          <p:spPr>
            <a:xfrm>
              <a:off x="4998597" y="3001200"/>
              <a:ext cx="52442" cy="49875"/>
            </a:xfrm>
            <a:custGeom>
              <a:rect b="b" l="l" r="r" t="t"/>
              <a:pathLst>
                <a:path extrusionOk="0" h="1904" w="2002">
                  <a:moveTo>
                    <a:pt x="1013" y="1"/>
                  </a:moveTo>
                  <a:cubicBezTo>
                    <a:pt x="1004" y="1"/>
                    <a:pt x="994" y="1"/>
                    <a:pt x="984" y="1"/>
                  </a:cubicBezTo>
                  <a:cubicBezTo>
                    <a:pt x="535" y="15"/>
                    <a:pt x="158" y="344"/>
                    <a:pt x="79" y="786"/>
                  </a:cubicBezTo>
                  <a:cubicBezTo>
                    <a:pt x="0" y="1228"/>
                    <a:pt x="244" y="1663"/>
                    <a:pt x="658" y="1835"/>
                  </a:cubicBezTo>
                  <a:cubicBezTo>
                    <a:pt x="774" y="1881"/>
                    <a:pt x="895" y="1904"/>
                    <a:pt x="1014" y="1904"/>
                  </a:cubicBezTo>
                  <a:cubicBezTo>
                    <a:pt x="1324" y="1904"/>
                    <a:pt x="1622" y="1753"/>
                    <a:pt x="1803" y="1485"/>
                  </a:cubicBezTo>
                  <a:cubicBezTo>
                    <a:pt x="1954" y="1262"/>
                    <a:pt x="2002" y="985"/>
                    <a:pt x="1940" y="728"/>
                  </a:cubicBezTo>
                  <a:cubicBezTo>
                    <a:pt x="1836" y="299"/>
                    <a:pt x="1450" y="1"/>
                    <a:pt x="101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27"/>
            <p:cNvSpPr/>
            <p:nvPr/>
          </p:nvSpPr>
          <p:spPr>
            <a:xfrm>
              <a:off x="4845487" y="2916433"/>
              <a:ext cx="49718" cy="42672"/>
            </a:xfrm>
            <a:custGeom>
              <a:rect b="b" l="l" r="r" t="t"/>
              <a:pathLst>
                <a:path extrusionOk="0" h="1629" w="1898">
                  <a:moveTo>
                    <a:pt x="1372" y="0"/>
                  </a:moveTo>
                  <a:cubicBezTo>
                    <a:pt x="611" y="0"/>
                    <a:pt x="0" y="768"/>
                    <a:pt x="287" y="1558"/>
                  </a:cubicBezTo>
                  <a:cubicBezTo>
                    <a:pt x="417" y="1605"/>
                    <a:pt x="551" y="1628"/>
                    <a:pt x="683" y="1628"/>
                  </a:cubicBezTo>
                  <a:cubicBezTo>
                    <a:pt x="1060" y="1628"/>
                    <a:pt x="1423" y="1444"/>
                    <a:pt x="1644" y="1116"/>
                  </a:cubicBezTo>
                  <a:cubicBezTo>
                    <a:pt x="1850" y="808"/>
                    <a:pt x="1898" y="421"/>
                    <a:pt x="1771" y="71"/>
                  </a:cubicBezTo>
                  <a:cubicBezTo>
                    <a:pt x="1636" y="23"/>
                    <a:pt x="1502" y="0"/>
                    <a:pt x="137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27"/>
            <p:cNvSpPr/>
            <p:nvPr/>
          </p:nvSpPr>
          <p:spPr>
            <a:xfrm>
              <a:off x="4692639" y="2822236"/>
              <a:ext cx="35782" cy="31539"/>
            </a:xfrm>
            <a:custGeom>
              <a:rect b="b" l="l" r="r" t="t"/>
              <a:pathLst>
                <a:path extrusionOk="0" h="1204" w="1366">
                  <a:moveTo>
                    <a:pt x="1072" y="0"/>
                  </a:moveTo>
                  <a:cubicBezTo>
                    <a:pt x="478" y="0"/>
                    <a:pt x="1" y="561"/>
                    <a:pt x="153" y="1176"/>
                  </a:cubicBezTo>
                  <a:cubicBezTo>
                    <a:pt x="228" y="1195"/>
                    <a:pt x="305" y="1204"/>
                    <a:pt x="380" y="1204"/>
                  </a:cubicBezTo>
                  <a:cubicBezTo>
                    <a:pt x="691" y="1204"/>
                    <a:pt x="988" y="1050"/>
                    <a:pt x="1167" y="785"/>
                  </a:cubicBezTo>
                  <a:cubicBezTo>
                    <a:pt x="1314" y="562"/>
                    <a:pt x="1366" y="288"/>
                    <a:pt x="1301" y="28"/>
                  </a:cubicBezTo>
                  <a:cubicBezTo>
                    <a:pt x="1223" y="9"/>
                    <a:pt x="1147" y="0"/>
                    <a:pt x="1072" y="0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27"/>
            <p:cNvSpPr/>
            <p:nvPr/>
          </p:nvSpPr>
          <p:spPr>
            <a:xfrm>
              <a:off x="5015362" y="3019510"/>
              <a:ext cx="35782" cy="31539"/>
            </a:xfrm>
            <a:custGeom>
              <a:rect b="b" l="l" r="r" t="t"/>
              <a:pathLst>
                <a:path extrusionOk="0" h="1204" w="1366">
                  <a:moveTo>
                    <a:pt x="1069" y="0"/>
                  </a:moveTo>
                  <a:cubicBezTo>
                    <a:pt x="476" y="0"/>
                    <a:pt x="0" y="563"/>
                    <a:pt x="152" y="1177"/>
                  </a:cubicBezTo>
                  <a:cubicBezTo>
                    <a:pt x="226" y="1195"/>
                    <a:pt x="301" y="1203"/>
                    <a:pt x="375" y="1203"/>
                  </a:cubicBezTo>
                  <a:cubicBezTo>
                    <a:pt x="685" y="1203"/>
                    <a:pt x="983" y="1052"/>
                    <a:pt x="1163" y="786"/>
                  </a:cubicBezTo>
                  <a:cubicBezTo>
                    <a:pt x="1314" y="563"/>
                    <a:pt x="1365" y="286"/>
                    <a:pt x="1300" y="29"/>
                  </a:cubicBezTo>
                  <a:cubicBezTo>
                    <a:pt x="1222" y="10"/>
                    <a:pt x="1144" y="0"/>
                    <a:pt x="106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27"/>
            <p:cNvSpPr/>
            <p:nvPr/>
          </p:nvSpPr>
          <p:spPr>
            <a:xfrm>
              <a:off x="4827229" y="2892569"/>
              <a:ext cx="75153" cy="72089"/>
            </a:xfrm>
            <a:custGeom>
              <a:rect b="b" l="l" r="r" t="t"/>
              <a:pathLst>
                <a:path extrusionOk="0" h="2752" w="2869">
                  <a:moveTo>
                    <a:pt x="1387" y="1"/>
                  </a:moveTo>
                  <a:cubicBezTo>
                    <a:pt x="674" y="1"/>
                    <a:pt x="1" y="559"/>
                    <a:pt x="1" y="1376"/>
                  </a:cubicBezTo>
                  <a:cubicBezTo>
                    <a:pt x="1" y="2141"/>
                    <a:pt x="623" y="2752"/>
                    <a:pt x="1373" y="2752"/>
                  </a:cubicBezTo>
                  <a:cubicBezTo>
                    <a:pt x="1412" y="2752"/>
                    <a:pt x="1452" y="2750"/>
                    <a:pt x="1491" y="2747"/>
                  </a:cubicBezTo>
                  <a:cubicBezTo>
                    <a:pt x="2297" y="2682"/>
                    <a:pt x="2869" y="1942"/>
                    <a:pt x="2735" y="1147"/>
                  </a:cubicBezTo>
                  <a:cubicBezTo>
                    <a:pt x="2714" y="1023"/>
                    <a:pt x="2622" y="967"/>
                    <a:pt x="2528" y="967"/>
                  </a:cubicBezTo>
                  <a:cubicBezTo>
                    <a:pt x="2407" y="967"/>
                    <a:pt x="2283" y="1060"/>
                    <a:pt x="2310" y="1219"/>
                  </a:cubicBezTo>
                  <a:cubicBezTo>
                    <a:pt x="2414" y="1836"/>
                    <a:pt x="1920" y="2325"/>
                    <a:pt x="1374" y="2325"/>
                  </a:cubicBezTo>
                  <a:cubicBezTo>
                    <a:pt x="1199" y="2325"/>
                    <a:pt x="1018" y="2274"/>
                    <a:pt x="851" y="2161"/>
                  </a:cubicBezTo>
                  <a:cubicBezTo>
                    <a:pt x="80" y="1643"/>
                    <a:pt x="446" y="434"/>
                    <a:pt x="1378" y="434"/>
                  </a:cubicBezTo>
                  <a:cubicBezTo>
                    <a:pt x="1587" y="434"/>
                    <a:pt x="1793" y="502"/>
                    <a:pt x="1957" y="633"/>
                  </a:cubicBezTo>
                  <a:cubicBezTo>
                    <a:pt x="2002" y="666"/>
                    <a:pt x="2048" y="681"/>
                    <a:pt x="2091" y="681"/>
                  </a:cubicBezTo>
                  <a:cubicBezTo>
                    <a:pt x="2271" y="681"/>
                    <a:pt x="2406" y="431"/>
                    <a:pt x="2221" y="290"/>
                  </a:cubicBezTo>
                  <a:cubicBezTo>
                    <a:pt x="1964" y="91"/>
                    <a:pt x="1672" y="1"/>
                    <a:pt x="1387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27"/>
            <p:cNvSpPr/>
            <p:nvPr/>
          </p:nvSpPr>
          <p:spPr>
            <a:xfrm>
              <a:off x="4668540" y="2737181"/>
              <a:ext cx="396409" cy="382997"/>
            </a:xfrm>
            <a:custGeom>
              <a:rect b="b" l="l" r="r" t="t"/>
              <a:pathLst>
                <a:path extrusionOk="0" h="14621" w="15133">
                  <a:moveTo>
                    <a:pt x="1305" y="2765"/>
                  </a:moveTo>
                  <a:cubicBezTo>
                    <a:pt x="1459" y="2765"/>
                    <a:pt x="1617" y="2815"/>
                    <a:pt x="1758" y="2929"/>
                  </a:cubicBezTo>
                  <a:cubicBezTo>
                    <a:pt x="2056" y="3169"/>
                    <a:pt x="2121" y="3597"/>
                    <a:pt x="1905" y="3912"/>
                  </a:cubicBezTo>
                  <a:cubicBezTo>
                    <a:pt x="1758" y="4132"/>
                    <a:pt x="1528" y="4235"/>
                    <a:pt x="1301" y="4235"/>
                  </a:cubicBezTo>
                  <a:cubicBezTo>
                    <a:pt x="974" y="4235"/>
                    <a:pt x="651" y="4023"/>
                    <a:pt x="576" y="3641"/>
                  </a:cubicBezTo>
                  <a:cubicBezTo>
                    <a:pt x="483" y="3150"/>
                    <a:pt x="878" y="2765"/>
                    <a:pt x="1305" y="2765"/>
                  </a:cubicBezTo>
                  <a:close/>
                  <a:moveTo>
                    <a:pt x="5421" y="3837"/>
                  </a:moveTo>
                  <a:lnTo>
                    <a:pt x="7001" y="4741"/>
                  </a:lnTo>
                  <a:lnTo>
                    <a:pt x="5421" y="5646"/>
                  </a:lnTo>
                  <a:lnTo>
                    <a:pt x="5421" y="3837"/>
                  </a:lnTo>
                  <a:close/>
                  <a:moveTo>
                    <a:pt x="9451" y="3837"/>
                  </a:moveTo>
                  <a:lnTo>
                    <a:pt x="9451" y="5646"/>
                  </a:lnTo>
                  <a:lnTo>
                    <a:pt x="9448" y="5646"/>
                  </a:lnTo>
                  <a:lnTo>
                    <a:pt x="7871" y="4741"/>
                  </a:lnTo>
                  <a:lnTo>
                    <a:pt x="9451" y="3837"/>
                  </a:lnTo>
                  <a:close/>
                  <a:moveTo>
                    <a:pt x="3213" y="2879"/>
                  </a:moveTo>
                  <a:cubicBezTo>
                    <a:pt x="3559" y="2879"/>
                    <a:pt x="3904" y="2968"/>
                    <a:pt x="4212" y="3145"/>
                  </a:cubicBezTo>
                  <a:lnTo>
                    <a:pt x="4986" y="3590"/>
                  </a:lnTo>
                  <a:lnTo>
                    <a:pt x="4986" y="5889"/>
                  </a:lnTo>
                  <a:lnTo>
                    <a:pt x="4990" y="5893"/>
                  </a:lnTo>
                  <a:lnTo>
                    <a:pt x="2944" y="7061"/>
                  </a:lnTo>
                  <a:lnTo>
                    <a:pt x="2214" y="6643"/>
                  </a:lnTo>
                  <a:cubicBezTo>
                    <a:pt x="1748" y="6379"/>
                    <a:pt x="1409" y="5937"/>
                    <a:pt x="1271" y="5423"/>
                  </a:cubicBezTo>
                  <a:cubicBezTo>
                    <a:pt x="1203" y="5177"/>
                    <a:pt x="1182" y="4920"/>
                    <a:pt x="1210" y="4663"/>
                  </a:cubicBezTo>
                  <a:lnTo>
                    <a:pt x="1210" y="4663"/>
                  </a:lnTo>
                  <a:cubicBezTo>
                    <a:pt x="1240" y="4665"/>
                    <a:pt x="1271" y="4666"/>
                    <a:pt x="1300" y="4666"/>
                  </a:cubicBezTo>
                  <a:cubicBezTo>
                    <a:pt x="2110" y="4666"/>
                    <a:pt x="2689" y="3832"/>
                    <a:pt x="2375" y="3062"/>
                  </a:cubicBezTo>
                  <a:cubicBezTo>
                    <a:pt x="2642" y="2940"/>
                    <a:pt x="2928" y="2879"/>
                    <a:pt x="3213" y="2879"/>
                  </a:cubicBezTo>
                  <a:close/>
                  <a:moveTo>
                    <a:pt x="11655" y="2881"/>
                  </a:moveTo>
                  <a:cubicBezTo>
                    <a:pt x="12567" y="2881"/>
                    <a:pt x="13365" y="3493"/>
                    <a:pt x="13601" y="4375"/>
                  </a:cubicBezTo>
                  <a:cubicBezTo>
                    <a:pt x="13838" y="5259"/>
                    <a:pt x="13450" y="6191"/>
                    <a:pt x="12655" y="6643"/>
                  </a:cubicBezTo>
                  <a:lnTo>
                    <a:pt x="11925" y="7061"/>
                  </a:lnTo>
                  <a:lnTo>
                    <a:pt x="9880" y="5889"/>
                  </a:lnTo>
                  <a:lnTo>
                    <a:pt x="9880" y="3590"/>
                  </a:lnTo>
                  <a:cubicBezTo>
                    <a:pt x="10472" y="3295"/>
                    <a:pt x="10867" y="2881"/>
                    <a:pt x="11648" y="2881"/>
                  </a:cubicBezTo>
                  <a:cubicBezTo>
                    <a:pt x="11650" y="2881"/>
                    <a:pt x="11653" y="2881"/>
                    <a:pt x="11655" y="2881"/>
                  </a:cubicBezTo>
                  <a:close/>
                  <a:moveTo>
                    <a:pt x="4990" y="6390"/>
                  </a:moveTo>
                  <a:lnTo>
                    <a:pt x="4990" y="8230"/>
                  </a:lnTo>
                  <a:lnTo>
                    <a:pt x="3379" y="7312"/>
                  </a:lnTo>
                  <a:lnTo>
                    <a:pt x="4990" y="6390"/>
                  </a:lnTo>
                  <a:close/>
                  <a:moveTo>
                    <a:pt x="9880" y="6390"/>
                  </a:moveTo>
                  <a:lnTo>
                    <a:pt x="11490" y="7312"/>
                  </a:lnTo>
                  <a:lnTo>
                    <a:pt x="9880" y="8233"/>
                  </a:lnTo>
                  <a:lnTo>
                    <a:pt x="9880" y="6390"/>
                  </a:lnTo>
                  <a:close/>
                  <a:moveTo>
                    <a:pt x="7436" y="4988"/>
                  </a:moveTo>
                  <a:lnTo>
                    <a:pt x="9448" y="6140"/>
                  </a:lnTo>
                  <a:lnTo>
                    <a:pt x="9448" y="8477"/>
                  </a:lnTo>
                  <a:lnTo>
                    <a:pt x="9448" y="8480"/>
                  </a:lnTo>
                  <a:lnTo>
                    <a:pt x="7436" y="9632"/>
                  </a:lnTo>
                  <a:lnTo>
                    <a:pt x="5421" y="8480"/>
                  </a:lnTo>
                  <a:lnTo>
                    <a:pt x="5421" y="6140"/>
                  </a:lnTo>
                  <a:lnTo>
                    <a:pt x="7436" y="4988"/>
                  </a:lnTo>
                  <a:close/>
                  <a:moveTo>
                    <a:pt x="5421" y="8977"/>
                  </a:moveTo>
                  <a:lnTo>
                    <a:pt x="7001" y="9878"/>
                  </a:lnTo>
                  <a:lnTo>
                    <a:pt x="5421" y="10783"/>
                  </a:lnTo>
                  <a:lnTo>
                    <a:pt x="5421" y="8977"/>
                  </a:lnTo>
                  <a:close/>
                  <a:moveTo>
                    <a:pt x="9448" y="8977"/>
                  </a:moveTo>
                  <a:lnTo>
                    <a:pt x="9448" y="10783"/>
                  </a:lnTo>
                  <a:lnTo>
                    <a:pt x="7868" y="9882"/>
                  </a:lnTo>
                  <a:lnTo>
                    <a:pt x="9448" y="8977"/>
                  </a:lnTo>
                  <a:close/>
                  <a:moveTo>
                    <a:pt x="11925" y="7558"/>
                  </a:moveTo>
                  <a:lnTo>
                    <a:pt x="12655" y="7976"/>
                  </a:lnTo>
                  <a:cubicBezTo>
                    <a:pt x="13121" y="8240"/>
                    <a:pt x="13461" y="8679"/>
                    <a:pt x="13598" y="9196"/>
                  </a:cubicBezTo>
                  <a:cubicBezTo>
                    <a:pt x="13656" y="9416"/>
                    <a:pt x="13680" y="9642"/>
                    <a:pt x="13666" y="9868"/>
                  </a:cubicBezTo>
                  <a:cubicBezTo>
                    <a:pt x="13648" y="9867"/>
                    <a:pt x="13631" y="9867"/>
                    <a:pt x="13613" y="9867"/>
                  </a:cubicBezTo>
                  <a:cubicBezTo>
                    <a:pt x="12768" y="9867"/>
                    <a:pt x="12197" y="10748"/>
                    <a:pt x="12559" y="11523"/>
                  </a:cubicBezTo>
                  <a:cubicBezTo>
                    <a:pt x="12275" y="11667"/>
                    <a:pt x="11965" y="11738"/>
                    <a:pt x="11655" y="11738"/>
                  </a:cubicBezTo>
                  <a:cubicBezTo>
                    <a:pt x="11309" y="11738"/>
                    <a:pt x="10963" y="11649"/>
                    <a:pt x="10654" y="11472"/>
                  </a:cubicBezTo>
                  <a:lnTo>
                    <a:pt x="9880" y="11030"/>
                  </a:lnTo>
                  <a:lnTo>
                    <a:pt x="9880" y="8727"/>
                  </a:lnTo>
                  <a:lnTo>
                    <a:pt x="11925" y="7558"/>
                  </a:lnTo>
                  <a:close/>
                  <a:moveTo>
                    <a:pt x="13615" y="10298"/>
                  </a:moveTo>
                  <a:cubicBezTo>
                    <a:pt x="13756" y="10298"/>
                    <a:pt x="13899" y="10339"/>
                    <a:pt x="14026" y="10423"/>
                  </a:cubicBezTo>
                  <a:cubicBezTo>
                    <a:pt x="14571" y="10790"/>
                    <a:pt x="14393" y="11629"/>
                    <a:pt x="13759" y="11753"/>
                  </a:cubicBezTo>
                  <a:lnTo>
                    <a:pt x="13755" y="11753"/>
                  </a:lnTo>
                  <a:cubicBezTo>
                    <a:pt x="13705" y="11763"/>
                    <a:pt x="13655" y="11767"/>
                    <a:pt x="13607" y="11767"/>
                  </a:cubicBezTo>
                  <a:cubicBezTo>
                    <a:pt x="13042" y="11767"/>
                    <a:pt x="12670" y="11118"/>
                    <a:pt x="13005" y="10622"/>
                  </a:cubicBezTo>
                  <a:cubicBezTo>
                    <a:pt x="13146" y="10412"/>
                    <a:pt x="13378" y="10298"/>
                    <a:pt x="13615" y="10298"/>
                  </a:cubicBezTo>
                  <a:close/>
                  <a:moveTo>
                    <a:pt x="7433" y="10128"/>
                  </a:moveTo>
                  <a:lnTo>
                    <a:pt x="9448" y="11280"/>
                  </a:lnTo>
                  <a:lnTo>
                    <a:pt x="9448" y="12174"/>
                  </a:lnTo>
                  <a:cubicBezTo>
                    <a:pt x="9448" y="13284"/>
                    <a:pt x="8547" y="14186"/>
                    <a:pt x="7433" y="14186"/>
                  </a:cubicBezTo>
                  <a:cubicBezTo>
                    <a:pt x="6323" y="14186"/>
                    <a:pt x="5421" y="13284"/>
                    <a:pt x="5421" y="12174"/>
                  </a:cubicBezTo>
                  <a:lnTo>
                    <a:pt x="5421" y="11280"/>
                  </a:lnTo>
                  <a:lnTo>
                    <a:pt x="7433" y="10128"/>
                  </a:lnTo>
                  <a:close/>
                  <a:moveTo>
                    <a:pt x="7436" y="0"/>
                  </a:moveTo>
                  <a:cubicBezTo>
                    <a:pt x="7193" y="0"/>
                    <a:pt x="6947" y="37"/>
                    <a:pt x="6706" y="112"/>
                  </a:cubicBezTo>
                  <a:cubicBezTo>
                    <a:pt x="5685" y="431"/>
                    <a:pt x="4990" y="1376"/>
                    <a:pt x="4993" y="2446"/>
                  </a:cubicBezTo>
                  <a:lnTo>
                    <a:pt x="4993" y="3093"/>
                  </a:lnTo>
                  <a:lnTo>
                    <a:pt x="4431" y="2771"/>
                  </a:lnTo>
                  <a:cubicBezTo>
                    <a:pt x="4056" y="2557"/>
                    <a:pt x="3637" y="2449"/>
                    <a:pt x="3216" y="2449"/>
                  </a:cubicBezTo>
                  <a:cubicBezTo>
                    <a:pt x="2850" y="2449"/>
                    <a:pt x="2482" y="2531"/>
                    <a:pt x="2142" y="2696"/>
                  </a:cubicBezTo>
                  <a:cubicBezTo>
                    <a:pt x="1900" y="2442"/>
                    <a:pt x="1605" y="2331"/>
                    <a:pt x="1315" y="2331"/>
                  </a:cubicBezTo>
                  <a:cubicBezTo>
                    <a:pt x="641" y="2331"/>
                    <a:pt x="1" y="2932"/>
                    <a:pt x="154" y="3724"/>
                  </a:cubicBezTo>
                  <a:cubicBezTo>
                    <a:pt x="223" y="4087"/>
                    <a:pt x="463" y="4395"/>
                    <a:pt x="795" y="4553"/>
                  </a:cubicBezTo>
                  <a:cubicBezTo>
                    <a:pt x="655" y="5543"/>
                    <a:pt x="1134" y="6520"/>
                    <a:pt x="2001" y="7020"/>
                  </a:cubicBezTo>
                  <a:lnTo>
                    <a:pt x="2512" y="7312"/>
                  </a:lnTo>
                  <a:lnTo>
                    <a:pt x="2001" y="7603"/>
                  </a:lnTo>
                  <a:cubicBezTo>
                    <a:pt x="1073" y="8134"/>
                    <a:pt x="600" y="9207"/>
                    <a:pt x="829" y="10252"/>
                  </a:cubicBezTo>
                  <a:cubicBezTo>
                    <a:pt x="1059" y="11297"/>
                    <a:pt x="1943" y="12068"/>
                    <a:pt x="3005" y="12160"/>
                  </a:cubicBezTo>
                  <a:lnTo>
                    <a:pt x="3026" y="12160"/>
                  </a:lnTo>
                  <a:cubicBezTo>
                    <a:pt x="3028" y="12161"/>
                    <a:pt x="3030" y="12161"/>
                    <a:pt x="3033" y="12161"/>
                  </a:cubicBezTo>
                  <a:cubicBezTo>
                    <a:pt x="3150" y="12161"/>
                    <a:pt x="3245" y="12073"/>
                    <a:pt x="3249" y="11955"/>
                  </a:cubicBezTo>
                  <a:cubicBezTo>
                    <a:pt x="3256" y="11838"/>
                    <a:pt x="3163" y="11736"/>
                    <a:pt x="3043" y="11732"/>
                  </a:cubicBezTo>
                  <a:cubicBezTo>
                    <a:pt x="2166" y="11657"/>
                    <a:pt x="1439" y="11019"/>
                    <a:pt x="1251" y="10159"/>
                  </a:cubicBezTo>
                  <a:cubicBezTo>
                    <a:pt x="1059" y="9299"/>
                    <a:pt x="1450" y="8415"/>
                    <a:pt x="2214" y="7980"/>
                  </a:cubicBezTo>
                  <a:lnTo>
                    <a:pt x="2947" y="7562"/>
                  </a:lnTo>
                  <a:lnTo>
                    <a:pt x="4990" y="8730"/>
                  </a:lnTo>
                  <a:lnTo>
                    <a:pt x="4990" y="11033"/>
                  </a:lnTo>
                  <a:cubicBezTo>
                    <a:pt x="4304" y="11413"/>
                    <a:pt x="4150" y="11547"/>
                    <a:pt x="3814" y="11650"/>
                  </a:cubicBezTo>
                  <a:cubicBezTo>
                    <a:pt x="3566" y="11728"/>
                    <a:pt x="3647" y="12073"/>
                    <a:pt x="3868" y="12073"/>
                  </a:cubicBezTo>
                  <a:cubicBezTo>
                    <a:pt x="3891" y="12073"/>
                    <a:pt x="3915" y="12069"/>
                    <a:pt x="3941" y="12061"/>
                  </a:cubicBezTo>
                  <a:cubicBezTo>
                    <a:pt x="4332" y="11941"/>
                    <a:pt x="4524" y="11787"/>
                    <a:pt x="4993" y="11530"/>
                  </a:cubicBezTo>
                  <a:lnTo>
                    <a:pt x="4993" y="12174"/>
                  </a:lnTo>
                  <a:cubicBezTo>
                    <a:pt x="4993" y="13524"/>
                    <a:pt x="6086" y="14621"/>
                    <a:pt x="7436" y="14621"/>
                  </a:cubicBezTo>
                  <a:cubicBezTo>
                    <a:pt x="8790" y="14621"/>
                    <a:pt x="9883" y="13524"/>
                    <a:pt x="9883" y="12174"/>
                  </a:cubicBezTo>
                  <a:lnTo>
                    <a:pt x="9883" y="11527"/>
                  </a:lnTo>
                  <a:cubicBezTo>
                    <a:pt x="10493" y="11876"/>
                    <a:pt x="10904" y="12171"/>
                    <a:pt x="11655" y="12171"/>
                  </a:cubicBezTo>
                  <a:cubicBezTo>
                    <a:pt x="12059" y="12167"/>
                    <a:pt x="12460" y="12068"/>
                    <a:pt x="12816" y="11876"/>
                  </a:cubicBezTo>
                  <a:cubicBezTo>
                    <a:pt x="13036" y="12085"/>
                    <a:pt x="13324" y="12199"/>
                    <a:pt x="13620" y="12199"/>
                  </a:cubicBezTo>
                  <a:cubicBezTo>
                    <a:pt x="13694" y="12199"/>
                    <a:pt x="13768" y="12192"/>
                    <a:pt x="13841" y="12178"/>
                  </a:cubicBezTo>
                  <a:cubicBezTo>
                    <a:pt x="14948" y="11962"/>
                    <a:pt x="15133" y="10427"/>
                    <a:pt x="14091" y="9967"/>
                  </a:cubicBezTo>
                  <a:cubicBezTo>
                    <a:pt x="14184" y="9008"/>
                    <a:pt x="13707" y="8083"/>
                    <a:pt x="12871" y="7603"/>
                  </a:cubicBezTo>
                  <a:lnTo>
                    <a:pt x="12361" y="7312"/>
                  </a:lnTo>
                  <a:lnTo>
                    <a:pt x="12871" y="7020"/>
                  </a:lnTo>
                  <a:cubicBezTo>
                    <a:pt x="13834" y="6469"/>
                    <a:pt x="14307" y="5338"/>
                    <a:pt x="14019" y="4265"/>
                  </a:cubicBezTo>
                  <a:cubicBezTo>
                    <a:pt x="13735" y="3195"/>
                    <a:pt x="12766" y="2452"/>
                    <a:pt x="11659" y="2452"/>
                  </a:cubicBezTo>
                  <a:cubicBezTo>
                    <a:pt x="11656" y="2452"/>
                    <a:pt x="11654" y="2452"/>
                    <a:pt x="11651" y="2452"/>
                  </a:cubicBezTo>
                  <a:cubicBezTo>
                    <a:pt x="10757" y="2452"/>
                    <a:pt x="10257" y="2915"/>
                    <a:pt x="9883" y="3097"/>
                  </a:cubicBezTo>
                  <a:cubicBezTo>
                    <a:pt x="9869" y="2562"/>
                    <a:pt x="9910" y="2315"/>
                    <a:pt x="9821" y="1918"/>
                  </a:cubicBezTo>
                  <a:cubicBezTo>
                    <a:pt x="9796" y="1800"/>
                    <a:pt x="9707" y="1749"/>
                    <a:pt x="9617" y="1749"/>
                  </a:cubicBezTo>
                  <a:cubicBezTo>
                    <a:pt x="9492" y="1749"/>
                    <a:pt x="9365" y="1849"/>
                    <a:pt x="9403" y="2010"/>
                  </a:cubicBezTo>
                  <a:cubicBezTo>
                    <a:pt x="9479" y="2353"/>
                    <a:pt x="9441" y="2548"/>
                    <a:pt x="9451" y="3340"/>
                  </a:cubicBezTo>
                  <a:lnTo>
                    <a:pt x="7436" y="4491"/>
                  </a:lnTo>
                  <a:lnTo>
                    <a:pt x="5425" y="3340"/>
                  </a:lnTo>
                  <a:lnTo>
                    <a:pt x="5425" y="2446"/>
                  </a:lnTo>
                  <a:cubicBezTo>
                    <a:pt x="5425" y="1565"/>
                    <a:pt x="5997" y="787"/>
                    <a:pt x="6837" y="523"/>
                  </a:cubicBezTo>
                  <a:cubicBezTo>
                    <a:pt x="7033" y="462"/>
                    <a:pt x="7234" y="433"/>
                    <a:pt x="7433" y="433"/>
                  </a:cubicBezTo>
                  <a:cubicBezTo>
                    <a:pt x="8082" y="433"/>
                    <a:pt x="8708" y="747"/>
                    <a:pt x="9091" y="1301"/>
                  </a:cubicBezTo>
                  <a:cubicBezTo>
                    <a:pt x="9139" y="1369"/>
                    <a:pt x="9201" y="1397"/>
                    <a:pt x="9263" y="1397"/>
                  </a:cubicBezTo>
                  <a:cubicBezTo>
                    <a:pt x="9417" y="1397"/>
                    <a:pt x="9565" y="1223"/>
                    <a:pt x="9448" y="1054"/>
                  </a:cubicBezTo>
                  <a:cubicBezTo>
                    <a:pt x="8982" y="381"/>
                    <a:pt x="8223" y="0"/>
                    <a:pt x="743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24" name="Google Shape;3624;p27"/>
          <p:cNvGrpSpPr/>
          <p:nvPr/>
        </p:nvGrpSpPr>
        <p:grpSpPr>
          <a:xfrm>
            <a:off x="2499358" y="4118495"/>
            <a:ext cx="386900" cy="385328"/>
            <a:chOff x="2499358" y="4118495"/>
            <a:chExt cx="386900" cy="385328"/>
          </a:xfrm>
        </p:grpSpPr>
        <p:sp>
          <p:nvSpPr>
            <p:cNvPr id="3625" name="Google Shape;3625;p27"/>
            <p:cNvSpPr/>
            <p:nvPr/>
          </p:nvSpPr>
          <p:spPr>
            <a:xfrm>
              <a:off x="2617576" y="4124180"/>
              <a:ext cx="183522" cy="77956"/>
            </a:xfrm>
            <a:custGeom>
              <a:rect b="b" l="l" r="r" t="t"/>
              <a:pathLst>
                <a:path extrusionOk="0" h="2976" w="7006">
                  <a:moveTo>
                    <a:pt x="7005" y="1"/>
                  </a:moveTo>
                  <a:cubicBezTo>
                    <a:pt x="7005" y="1"/>
                    <a:pt x="2917" y="309"/>
                    <a:pt x="1" y="2536"/>
                  </a:cubicBezTo>
                  <a:lnTo>
                    <a:pt x="4857" y="2975"/>
                  </a:lnTo>
                  <a:cubicBezTo>
                    <a:pt x="5261" y="1327"/>
                    <a:pt x="7005" y="1"/>
                    <a:pt x="7005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27"/>
            <p:cNvSpPr/>
            <p:nvPr/>
          </p:nvSpPr>
          <p:spPr>
            <a:xfrm>
              <a:off x="2617576" y="4420314"/>
              <a:ext cx="183522" cy="77956"/>
            </a:xfrm>
            <a:custGeom>
              <a:rect b="b" l="l" r="r" t="t"/>
              <a:pathLst>
                <a:path extrusionOk="0" h="2976" w="7006">
                  <a:moveTo>
                    <a:pt x="4857" y="1"/>
                  </a:moveTo>
                  <a:lnTo>
                    <a:pt x="1" y="443"/>
                  </a:lnTo>
                  <a:cubicBezTo>
                    <a:pt x="2917" y="2667"/>
                    <a:pt x="7005" y="2975"/>
                    <a:pt x="7005" y="2975"/>
                  </a:cubicBezTo>
                  <a:cubicBezTo>
                    <a:pt x="7005" y="2975"/>
                    <a:pt x="5261" y="1652"/>
                    <a:pt x="4857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27"/>
            <p:cNvSpPr/>
            <p:nvPr/>
          </p:nvSpPr>
          <p:spPr>
            <a:xfrm>
              <a:off x="2505462" y="4178482"/>
              <a:ext cx="373384" cy="265460"/>
            </a:xfrm>
            <a:custGeom>
              <a:rect b="b" l="l" r="r" t="t"/>
              <a:pathLst>
                <a:path extrusionOk="0" h="10134" w="14254">
                  <a:moveTo>
                    <a:pt x="6657" y="1"/>
                  </a:moveTo>
                  <a:cubicBezTo>
                    <a:pt x="6654" y="1"/>
                    <a:pt x="6651" y="1"/>
                    <a:pt x="6649" y="1"/>
                  </a:cubicBezTo>
                  <a:cubicBezTo>
                    <a:pt x="2441" y="1"/>
                    <a:pt x="1776" y="3085"/>
                    <a:pt x="1" y="5069"/>
                  </a:cubicBezTo>
                  <a:cubicBezTo>
                    <a:pt x="1776" y="7050"/>
                    <a:pt x="2441" y="10134"/>
                    <a:pt x="6649" y="10134"/>
                  </a:cubicBezTo>
                  <a:cubicBezTo>
                    <a:pt x="6651" y="10134"/>
                    <a:pt x="6654" y="10134"/>
                    <a:pt x="6657" y="10134"/>
                  </a:cubicBezTo>
                  <a:cubicBezTo>
                    <a:pt x="8905" y="10134"/>
                    <a:pt x="10888" y="8661"/>
                    <a:pt x="11535" y="6512"/>
                  </a:cubicBezTo>
                  <a:cubicBezTo>
                    <a:pt x="11598" y="6314"/>
                    <a:pt x="11778" y="6192"/>
                    <a:pt x="11971" y="6192"/>
                  </a:cubicBezTo>
                  <a:cubicBezTo>
                    <a:pt x="12032" y="6192"/>
                    <a:pt x="12095" y="6204"/>
                    <a:pt x="12156" y="6231"/>
                  </a:cubicBezTo>
                  <a:lnTo>
                    <a:pt x="14177" y="7098"/>
                  </a:lnTo>
                  <a:cubicBezTo>
                    <a:pt x="14183" y="7100"/>
                    <a:pt x="14189" y="7102"/>
                    <a:pt x="14195" y="7102"/>
                  </a:cubicBezTo>
                  <a:cubicBezTo>
                    <a:pt x="14227" y="7102"/>
                    <a:pt x="14254" y="7067"/>
                    <a:pt x="14242" y="7033"/>
                  </a:cubicBezTo>
                  <a:lnTo>
                    <a:pt x="13711" y="5432"/>
                  </a:lnTo>
                  <a:cubicBezTo>
                    <a:pt x="13632" y="5196"/>
                    <a:pt x="13632" y="4939"/>
                    <a:pt x="13711" y="4702"/>
                  </a:cubicBezTo>
                  <a:lnTo>
                    <a:pt x="14242" y="3102"/>
                  </a:lnTo>
                  <a:cubicBezTo>
                    <a:pt x="14254" y="3068"/>
                    <a:pt x="14227" y="3036"/>
                    <a:pt x="14197" y="3036"/>
                  </a:cubicBezTo>
                  <a:cubicBezTo>
                    <a:pt x="14190" y="3036"/>
                    <a:pt x="14184" y="3037"/>
                    <a:pt x="14177" y="3040"/>
                  </a:cubicBezTo>
                  <a:lnTo>
                    <a:pt x="12156" y="3907"/>
                  </a:lnTo>
                  <a:cubicBezTo>
                    <a:pt x="12096" y="3933"/>
                    <a:pt x="12034" y="3944"/>
                    <a:pt x="11974" y="3944"/>
                  </a:cubicBezTo>
                  <a:cubicBezTo>
                    <a:pt x="11780" y="3944"/>
                    <a:pt x="11598" y="3822"/>
                    <a:pt x="11535" y="3626"/>
                  </a:cubicBezTo>
                  <a:cubicBezTo>
                    <a:pt x="10888" y="1473"/>
                    <a:pt x="8905" y="1"/>
                    <a:pt x="6657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27"/>
            <p:cNvSpPr/>
            <p:nvPr/>
          </p:nvSpPr>
          <p:spPr>
            <a:xfrm>
              <a:off x="2505462" y="4210990"/>
              <a:ext cx="242409" cy="232952"/>
            </a:xfrm>
            <a:custGeom>
              <a:rect b="b" l="l" r="r" t="t"/>
              <a:pathLst>
                <a:path extrusionOk="0" h="8893" w="9254">
                  <a:moveTo>
                    <a:pt x="2972" y="0"/>
                  </a:moveTo>
                  <a:lnTo>
                    <a:pt x="2972" y="0"/>
                  </a:lnTo>
                  <a:cubicBezTo>
                    <a:pt x="1721" y="1080"/>
                    <a:pt x="1056" y="2646"/>
                    <a:pt x="1" y="3828"/>
                  </a:cubicBezTo>
                  <a:cubicBezTo>
                    <a:pt x="1776" y="5809"/>
                    <a:pt x="2441" y="8893"/>
                    <a:pt x="6649" y="8893"/>
                  </a:cubicBezTo>
                  <a:cubicBezTo>
                    <a:pt x="7567" y="8893"/>
                    <a:pt x="8465" y="8646"/>
                    <a:pt x="9253" y="8180"/>
                  </a:cubicBezTo>
                  <a:cubicBezTo>
                    <a:pt x="5669" y="7567"/>
                    <a:pt x="2937" y="4448"/>
                    <a:pt x="2937" y="689"/>
                  </a:cubicBezTo>
                  <a:cubicBezTo>
                    <a:pt x="2937" y="456"/>
                    <a:pt x="2951" y="226"/>
                    <a:pt x="2972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27"/>
            <p:cNvSpPr/>
            <p:nvPr/>
          </p:nvSpPr>
          <p:spPr>
            <a:xfrm>
              <a:off x="2547741" y="4287113"/>
              <a:ext cx="30203" cy="30177"/>
            </a:xfrm>
            <a:custGeom>
              <a:rect b="b" l="l" r="r" t="t"/>
              <a:pathLst>
                <a:path extrusionOk="0" h="1152" w="1153">
                  <a:moveTo>
                    <a:pt x="576" y="0"/>
                  </a:moveTo>
                  <a:cubicBezTo>
                    <a:pt x="258" y="0"/>
                    <a:pt x="1" y="257"/>
                    <a:pt x="1" y="576"/>
                  </a:cubicBezTo>
                  <a:cubicBezTo>
                    <a:pt x="1" y="895"/>
                    <a:pt x="258" y="1152"/>
                    <a:pt x="576" y="1152"/>
                  </a:cubicBezTo>
                  <a:cubicBezTo>
                    <a:pt x="892" y="1152"/>
                    <a:pt x="1152" y="895"/>
                    <a:pt x="1152" y="576"/>
                  </a:cubicBezTo>
                  <a:cubicBezTo>
                    <a:pt x="1152" y="257"/>
                    <a:pt x="892" y="0"/>
                    <a:pt x="57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27"/>
            <p:cNvSpPr/>
            <p:nvPr/>
          </p:nvSpPr>
          <p:spPr>
            <a:xfrm>
              <a:off x="2559764" y="4293111"/>
              <a:ext cx="12154" cy="12050"/>
            </a:xfrm>
            <a:custGeom>
              <a:rect b="b" l="l" r="r" t="t"/>
              <a:pathLst>
                <a:path extrusionOk="0" h="460" w="464">
                  <a:moveTo>
                    <a:pt x="234" y="1"/>
                  </a:moveTo>
                  <a:cubicBezTo>
                    <a:pt x="104" y="1"/>
                    <a:pt x="1" y="104"/>
                    <a:pt x="1" y="230"/>
                  </a:cubicBezTo>
                  <a:cubicBezTo>
                    <a:pt x="1" y="357"/>
                    <a:pt x="104" y="460"/>
                    <a:pt x="234" y="460"/>
                  </a:cubicBezTo>
                  <a:cubicBezTo>
                    <a:pt x="361" y="460"/>
                    <a:pt x="464" y="357"/>
                    <a:pt x="464" y="230"/>
                  </a:cubicBezTo>
                  <a:cubicBezTo>
                    <a:pt x="464" y="104"/>
                    <a:pt x="361" y="1"/>
                    <a:pt x="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27"/>
            <p:cNvSpPr/>
            <p:nvPr/>
          </p:nvSpPr>
          <p:spPr>
            <a:xfrm>
              <a:off x="2595232" y="4181285"/>
              <a:ext cx="51473" cy="259881"/>
            </a:xfrm>
            <a:custGeom>
              <a:rect b="b" l="l" r="r" t="t"/>
              <a:pathLst>
                <a:path extrusionOk="0" h="9921" w="1965">
                  <a:moveTo>
                    <a:pt x="1964" y="0"/>
                  </a:moveTo>
                  <a:lnTo>
                    <a:pt x="1964" y="0"/>
                  </a:lnTo>
                  <a:cubicBezTo>
                    <a:pt x="1563" y="69"/>
                    <a:pt x="1172" y="185"/>
                    <a:pt x="799" y="343"/>
                  </a:cubicBezTo>
                  <a:cubicBezTo>
                    <a:pt x="299" y="1648"/>
                    <a:pt x="0" y="3238"/>
                    <a:pt x="0" y="4959"/>
                  </a:cubicBezTo>
                  <a:cubicBezTo>
                    <a:pt x="0" y="6682"/>
                    <a:pt x="299" y="8272"/>
                    <a:pt x="799" y="9578"/>
                  </a:cubicBezTo>
                  <a:cubicBezTo>
                    <a:pt x="1172" y="9736"/>
                    <a:pt x="1567" y="9852"/>
                    <a:pt x="1964" y="9921"/>
                  </a:cubicBezTo>
                  <a:cubicBezTo>
                    <a:pt x="1639" y="8522"/>
                    <a:pt x="1440" y="6812"/>
                    <a:pt x="1440" y="4959"/>
                  </a:cubicBezTo>
                  <a:cubicBezTo>
                    <a:pt x="1440" y="3108"/>
                    <a:pt x="1635" y="1398"/>
                    <a:pt x="196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27"/>
            <p:cNvSpPr/>
            <p:nvPr/>
          </p:nvSpPr>
          <p:spPr>
            <a:xfrm>
              <a:off x="2595232" y="4300132"/>
              <a:ext cx="51473" cy="141034"/>
            </a:xfrm>
            <a:custGeom>
              <a:rect b="b" l="l" r="r" t="t"/>
              <a:pathLst>
                <a:path extrusionOk="0" h="5384" w="1965">
                  <a:moveTo>
                    <a:pt x="11" y="0"/>
                  </a:moveTo>
                  <a:cubicBezTo>
                    <a:pt x="7" y="141"/>
                    <a:pt x="0" y="281"/>
                    <a:pt x="0" y="425"/>
                  </a:cubicBezTo>
                  <a:cubicBezTo>
                    <a:pt x="0" y="2145"/>
                    <a:pt x="299" y="3735"/>
                    <a:pt x="799" y="5041"/>
                  </a:cubicBezTo>
                  <a:cubicBezTo>
                    <a:pt x="1172" y="5199"/>
                    <a:pt x="1567" y="5315"/>
                    <a:pt x="1964" y="5384"/>
                  </a:cubicBezTo>
                  <a:cubicBezTo>
                    <a:pt x="1745" y="4410"/>
                    <a:pt x="1594" y="3427"/>
                    <a:pt x="1519" y="2433"/>
                  </a:cubicBezTo>
                  <a:cubicBezTo>
                    <a:pt x="867" y="1724"/>
                    <a:pt x="353" y="898"/>
                    <a:pt x="11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27"/>
            <p:cNvSpPr/>
            <p:nvPr/>
          </p:nvSpPr>
          <p:spPr>
            <a:xfrm>
              <a:off x="2669914" y="4178770"/>
              <a:ext cx="47701" cy="264989"/>
            </a:xfrm>
            <a:custGeom>
              <a:rect b="b" l="l" r="r" t="t"/>
              <a:pathLst>
                <a:path extrusionOk="0" h="10116" w="1821">
                  <a:moveTo>
                    <a:pt x="587" y="0"/>
                  </a:moveTo>
                  <a:cubicBezTo>
                    <a:pt x="220" y="1374"/>
                    <a:pt x="1" y="3136"/>
                    <a:pt x="1" y="5058"/>
                  </a:cubicBezTo>
                  <a:cubicBezTo>
                    <a:pt x="1" y="6980"/>
                    <a:pt x="220" y="8742"/>
                    <a:pt x="587" y="10116"/>
                  </a:cubicBezTo>
                  <a:cubicBezTo>
                    <a:pt x="1005" y="10099"/>
                    <a:pt x="1419" y="10030"/>
                    <a:pt x="1820" y="9910"/>
                  </a:cubicBezTo>
                  <a:cubicBezTo>
                    <a:pt x="1522" y="8584"/>
                    <a:pt x="1344" y="6898"/>
                    <a:pt x="1344" y="5058"/>
                  </a:cubicBezTo>
                  <a:cubicBezTo>
                    <a:pt x="1344" y="3214"/>
                    <a:pt x="1522" y="1528"/>
                    <a:pt x="1820" y="202"/>
                  </a:cubicBezTo>
                  <a:cubicBezTo>
                    <a:pt x="1419" y="86"/>
                    <a:pt x="1005" y="17"/>
                    <a:pt x="587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27"/>
            <p:cNvSpPr/>
            <p:nvPr/>
          </p:nvSpPr>
          <p:spPr>
            <a:xfrm>
              <a:off x="2676017" y="4397787"/>
              <a:ext cx="41598" cy="45972"/>
            </a:xfrm>
            <a:custGeom>
              <a:rect b="b" l="l" r="r" t="t"/>
              <a:pathLst>
                <a:path extrusionOk="0" h="1755" w="1588">
                  <a:moveTo>
                    <a:pt x="1" y="0"/>
                  </a:moveTo>
                  <a:cubicBezTo>
                    <a:pt x="83" y="590"/>
                    <a:pt x="203" y="1176"/>
                    <a:pt x="354" y="1755"/>
                  </a:cubicBezTo>
                  <a:cubicBezTo>
                    <a:pt x="772" y="1738"/>
                    <a:pt x="1186" y="1669"/>
                    <a:pt x="1587" y="1549"/>
                  </a:cubicBezTo>
                  <a:cubicBezTo>
                    <a:pt x="1526" y="1282"/>
                    <a:pt x="1471" y="994"/>
                    <a:pt x="1423" y="696"/>
                  </a:cubicBezTo>
                  <a:cubicBezTo>
                    <a:pt x="926" y="514"/>
                    <a:pt x="446" y="281"/>
                    <a:pt x="1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27"/>
            <p:cNvSpPr/>
            <p:nvPr/>
          </p:nvSpPr>
          <p:spPr>
            <a:xfrm>
              <a:off x="2743443" y="4203891"/>
              <a:ext cx="41755" cy="214668"/>
            </a:xfrm>
            <a:custGeom>
              <a:rect b="b" l="l" r="r" t="t"/>
              <a:pathLst>
                <a:path extrusionOk="0" h="8195" w="1594">
                  <a:moveTo>
                    <a:pt x="555" y="1"/>
                  </a:moveTo>
                  <a:cubicBezTo>
                    <a:pt x="206" y="1179"/>
                    <a:pt x="0" y="2581"/>
                    <a:pt x="0" y="4092"/>
                  </a:cubicBezTo>
                  <a:cubicBezTo>
                    <a:pt x="0" y="5600"/>
                    <a:pt x="209" y="7012"/>
                    <a:pt x="562" y="8194"/>
                  </a:cubicBezTo>
                  <a:cubicBezTo>
                    <a:pt x="949" y="7910"/>
                    <a:pt x="1299" y="7574"/>
                    <a:pt x="1594" y="7197"/>
                  </a:cubicBezTo>
                  <a:cubicBezTo>
                    <a:pt x="1361" y="6299"/>
                    <a:pt x="1227" y="5237"/>
                    <a:pt x="1227" y="4096"/>
                  </a:cubicBezTo>
                  <a:cubicBezTo>
                    <a:pt x="1227" y="2954"/>
                    <a:pt x="1361" y="1896"/>
                    <a:pt x="1594" y="998"/>
                  </a:cubicBezTo>
                  <a:cubicBezTo>
                    <a:pt x="1295" y="617"/>
                    <a:pt x="946" y="282"/>
                    <a:pt x="555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27"/>
            <p:cNvSpPr/>
            <p:nvPr/>
          </p:nvSpPr>
          <p:spPr>
            <a:xfrm>
              <a:off x="2499358" y="4118495"/>
              <a:ext cx="386900" cy="385328"/>
            </a:xfrm>
            <a:custGeom>
              <a:rect b="b" l="l" r="r" t="t"/>
              <a:pathLst>
                <a:path extrusionOk="0" h="14710" w="14770">
                  <a:moveTo>
                    <a:pt x="10829" y="512"/>
                  </a:moveTo>
                  <a:cubicBezTo>
                    <a:pt x="10305" y="985"/>
                    <a:pt x="9568" y="1773"/>
                    <a:pt x="9280" y="2644"/>
                  </a:cubicBezTo>
                  <a:cubicBezTo>
                    <a:pt x="8537" y="2267"/>
                    <a:pt x="7714" y="2075"/>
                    <a:pt x="6882" y="2075"/>
                  </a:cubicBezTo>
                  <a:cubicBezTo>
                    <a:pt x="6536" y="2075"/>
                    <a:pt x="6186" y="2099"/>
                    <a:pt x="5843" y="2143"/>
                  </a:cubicBezTo>
                  <a:cubicBezTo>
                    <a:pt x="7053" y="1462"/>
                    <a:pt x="8304" y="1050"/>
                    <a:pt x="9236" y="821"/>
                  </a:cubicBezTo>
                  <a:cubicBezTo>
                    <a:pt x="9760" y="690"/>
                    <a:pt x="10291" y="588"/>
                    <a:pt x="10829" y="512"/>
                  </a:cubicBezTo>
                  <a:close/>
                  <a:moveTo>
                    <a:pt x="11018" y="4782"/>
                  </a:moveTo>
                  <a:cubicBezTo>
                    <a:pt x="11254" y="5152"/>
                    <a:pt x="11439" y="5557"/>
                    <a:pt x="11566" y="5978"/>
                  </a:cubicBezTo>
                  <a:cubicBezTo>
                    <a:pt x="11618" y="6156"/>
                    <a:pt x="11748" y="6304"/>
                    <a:pt x="11919" y="6386"/>
                  </a:cubicBezTo>
                  <a:cubicBezTo>
                    <a:pt x="12009" y="6428"/>
                    <a:pt x="12107" y="6450"/>
                    <a:pt x="12204" y="6450"/>
                  </a:cubicBezTo>
                  <a:cubicBezTo>
                    <a:pt x="12296" y="6450"/>
                    <a:pt x="12388" y="6431"/>
                    <a:pt x="12474" y="6393"/>
                  </a:cubicBezTo>
                  <a:lnTo>
                    <a:pt x="14160" y="5673"/>
                  </a:lnTo>
                  <a:lnTo>
                    <a:pt x="13742" y="6924"/>
                  </a:lnTo>
                  <a:cubicBezTo>
                    <a:pt x="13650" y="7205"/>
                    <a:pt x="13650" y="7510"/>
                    <a:pt x="13742" y="7791"/>
                  </a:cubicBezTo>
                  <a:lnTo>
                    <a:pt x="14160" y="9042"/>
                  </a:lnTo>
                  <a:lnTo>
                    <a:pt x="12474" y="8322"/>
                  </a:lnTo>
                  <a:cubicBezTo>
                    <a:pt x="12389" y="8286"/>
                    <a:pt x="12298" y="8268"/>
                    <a:pt x="12208" y="8268"/>
                  </a:cubicBezTo>
                  <a:cubicBezTo>
                    <a:pt x="12109" y="8268"/>
                    <a:pt x="12010" y="8289"/>
                    <a:pt x="11919" y="8332"/>
                  </a:cubicBezTo>
                  <a:cubicBezTo>
                    <a:pt x="11748" y="8411"/>
                    <a:pt x="11618" y="8558"/>
                    <a:pt x="11566" y="8740"/>
                  </a:cubicBezTo>
                  <a:cubicBezTo>
                    <a:pt x="11439" y="9162"/>
                    <a:pt x="11254" y="9562"/>
                    <a:pt x="11018" y="9933"/>
                  </a:cubicBezTo>
                  <a:cubicBezTo>
                    <a:pt x="10696" y="8229"/>
                    <a:pt x="10696" y="6485"/>
                    <a:pt x="11018" y="4782"/>
                  </a:cubicBezTo>
                  <a:close/>
                  <a:moveTo>
                    <a:pt x="4116" y="3154"/>
                  </a:moveTo>
                  <a:lnTo>
                    <a:pt x="4116" y="3154"/>
                  </a:lnTo>
                  <a:cubicBezTo>
                    <a:pt x="3695" y="4405"/>
                    <a:pt x="3472" y="5848"/>
                    <a:pt x="3472" y="7359"/>
                  </a:cubicBezTo>
                  <a:cubicBezTo>
                    <a:pt x="3472" y="8870"/>
                    <a:pt x="3695" y="10313"/>
                    <a:pt x="4116" y="11567"/>
                  </a:cubicBezTo>
                  <a:cubicBezTo>
                    <a:pt x="3907" y="11451"/>
                    <a:pt x="3708" y="11317"/>
                    <a:pt x="3520" y="11170"/>
                  </a:cubicBezTo>
                  <a:cubicBezTo>
                    <a:pt x="2722" y="10539"/>
                    <a:pt x="2149" y="9679"/>
                    <a:pt x="1598" y="8853"/>
                  </a:cubicBezTo>
                  <a:cubicBezTo>
                    <a:pt x="1262" y="8346"/>
                    <a:pt x="916" y="7828"/>
                    <a:pt x="522" y="7359"/>
                  </a:cubicBezTo>
                  <a:cubicBezTo>
                    <a:pt x="916" y="6893"/>
                    <a:pt x="1262" y="6376"/>
                    <a:pt x="1598" y="5868"/>
                  </a:cubicBezTo>
                  <a:cubicBezTo>
                    <a:pt x="2149" y="5039"/>
                    <a:pt x="2722" y="4179"/>
                    <a:pt x="3520" y="3548"/>
                  </a:cubicBezTo>
                  <a:cubicBezTo>
                    <a:pt x="3708" y="3401"/>
                    <a:pt x="3907" y="3271"/>
                    <a:pt x="4116" y="3154"/>
                  </a:cubicBezTo>
                  <a:close/>
                  <a:moveTo>
                    <a:pt x="8489" y="2774"/>
                  </a:moveTo>
                  <a:cubicBezTo>
                    <a:pt x="8893" y="2914"/>
                    <a:pt x="9280" y="3110"/>
                    <a:pt x="9637" y="3353"/>
                  </a:cubicBezTo>
                  <a:cubicBezTo>
                    <a:pt x="9561" y="3583"/>
                    <a:pt x="9493" y="3829"/>
                    <a:pt x="9431" y="4080"/>
                  </a:cubicBezTo>
                  <a:cubicBezTo>
                    <a:pt x="9404" y="4196"/>
                    <a:pt x="9476" y="4313"/>
                    <a:pt x="9592" y="4340"/>
                  </a:cubicBezTo>
                  <a:cubicBezTo>
                    <a:pt x="9609" y="4344"/>
                    <a:pt x="9625" y="4346"/>
                    <a:pt x="9641" y="4346"/>
                  </a:cubicBezTo>
                  <a:cubicBezTo>
                    <a:pt x="9737" y="4346"/>
                    <a:pt x="9826" y="4279"/>
                    <a:pt x="9849" y="4182"/>
                  </a:cubicBezTo>
                  <a:cubicBezTo>
                    <a:pt x="9897" y="3990"/>
                    <a:pt x="9949" y="3802"/>
                    <a:pt x="10003" y="3624"/>
                  </a:cubicBezTo>
                  <a:cubicBezTo>
                    <a:pt x="10250" y="3829"/>
                    <a:pt x="10476" y="4059"/>
                    <a:pt x="10679" y="4309"/>
                  </a:cubicBezTo>
                  <a:cubicBezTo>
                    <a:pt x="10459" y="5210"/>
                    <a:pt x="10343" y="6259"/>
                    <a:pt x="10343" y="7352"/>
                  </a:cubicBezTo>
                  <a:cubicBezTo>
                    <a:pt x="10343" y="8449"/>
                    <a:pt x="10459" y="9501"/>
                    <a:pt x="10679" y="10399"/>
                  </a:cubicBezTo>
                  <a:cubicBezTo>
                    <a:pt x="10476" y="10649"/>
                    <a:pt x="10254" y="10882"/>
                    <a:pt x="10007" y="11087"/>
                  </a:cubicBezTo>
                  <a:cubicBezTo>
                    <a:pt x="9678" y="10022"/>
                    <a:pt x="9500" y="8709"/>
                    <a:pt x="9500" y="7356"/>
                  </a:cubicBezTo>
                  <a:cubicBezTo>
                    <a:pt x="9500" y="6598"/>
                    <a:pt x="9555" y="5838"/>
                    <a:pt x="9671" y="5087"/>
                  </a:cubicBezTo>
                  <a:cubicBezTo>
                    <a:pt x="9696" y="4928"/>
                    <a:pt x="9574" y="4836"/>
                    <a:pt x="9454" y="4836"/>
                  </a:cubicBezTo>
                  <a:cubicBezTo>
                    <a:pt x="9359" y="4836"/>
                    <a:pt x="9266" y="4893"/>
                    <a:pt x="9246" y="5019"/>
                  </a:cubicBezTo>
                  <a:cubicBezTo>
                    <a:pt x="9126" y="5793"/>
                    <a:pt x="9065" y="6574"/>
                    <a:pt x="9068" y="7356"/>
                  </a:cubicBezTo>
                  <a:cubicBezTo>
                    <a:pt x="9068" y="8812"/>
                    <a:pt x="9270" y="10227"/>
                    <a:pt x="9637" y="11362"/>
                  </a:cubicBezTo>
                  <a:cubicBezTo>
                    <a:pt x="9280" y="11605"/>
                    <a:pt x="8897" y="11797"/>
                    <a:pt x="8489" y="11941"/>
                  </a:cubicBezTo>
                  <a:cubicBezTo>
                    <a:pt x="8218" y="10652"/>
                    <a:pt x="8067" y="9031"/>
                    <a:pt x="8067" y="7356"/>
                  </a:cubicBezTo>
                  <a:cubicBezTo>
                    <a:pt x="8067" y="5683"/>
                    <a:pt x="8218" y="4062"/>
                    <a:pt x="8489" y="2774"/>
                  </a:cubicBezTo>
                  <a:close/>
                  <a:moveTo>
                    <a:pt x="7245" y="2520"/>
                  </a:moveTo>
                  <a:cubicBezTo>
                    <a:pt x="7522" y="2541"/>
                    <a:pt x="7803" y="2585"/>
                    <a:pt x="8074" y="2651"/>
                  </a:cubicBezTo>
                  <a:cubicBezTo>
                    <a:pt x="7793" y="3973"/>
                    <a:pt x="7639" y="5639"/>
                    <a:pt x="7639" y="7359"/>
                  </a:cubicBezTo>
                  <a:cubicBezTo>
                    <a:pt x="7639" y="9076"/>
                    <a:pt x="7793" y="10741"/>
                    <a:pt x="8074" y="12064"/>
                  </a:cubicBezTo>
                  <a:cubicBezTo>
                    <a:pt x="7801" y="12132"/>
                    <a:pt x="7525" y="12177"/>
                    <a:pt x="7245" y="12194"/>
                  </a:cubicBezTo>
                  <a:lnTo>
                    <a:pt x="7245" y="12194"/>
                  </a:lnTo>
                  <a:cubicBezTo>
                    <a:pt x="6916" y="10844"/>
                    <a:pt x="6738" y="9131"/>
                    <a:pt x="6738" y="7359"/>
                  </a:cubicBezTo>
                  <a:cubicBezTo>
                    <a:pt x="6738" y="5584"/>
                    <a:pt x="6916" y="3871"/>
                    <a:pt x="7245" y="2520"/>
                  </a:cubicBezTo>
                  <a:close/>
                  <a:moveTo>
                    <a:pt x="6803" y="2507"/>
                  </a:moveTo>
                  <a:cubicBezTo>
                    <a:pt x="6484" y="3874"/>
                    <a:pt x="6306" y="5591"/>
                    <a:pt x="6306" y="7356"/>
                  </a:cubicBezTo>
                  <a:cubicBezTo>
                    <a:pt x="6306" y="9124"/>
                    <a:pt x="6484" y="10841"/>
                    <a:pt x="6803" y="12208"/>
                  </a:cubicBezTo>
                  <a:cubicBezTo>
                    <a:pt x="6460" y="12204"/>
                    <a:pt x="6118" y="12177"/>
                    <a:pt x="5775" y="12126"/>
                  </a:cubicBezTo>
                  <a:lnTo>
                    <a:pt x="5778" y="12126"/>
                  </a:lnTo>
                  <a:cubicBezTo>
                    <a:pt x="5460" y="10786"/>
                    <a:pt x="5288" y="9100"/>
                    <a:pt x="5288" y="7359"/>
                  </a:cubicBezTo>
                  <a:cubicBezTo>
                    <a:pt x="5285" y="6290"/>
                    <a:pt x="5353" y="5221"/>
                    <a:pt x="5494" y="4162"/>
                  </a:cubicBezTo>
                  <a:cubicBezTo>
                    <a:pt x="5515" y="4005"/>
                    <a:pt x="5394" y="3917"/>
                    <a:pt x="5275" y="3917"/>
                  </a:cubicBezTo>
                  <a:cubicBezTo>
                    <a:pt x="5178" y="3917"/>
                    <a:pt x="5082" y="3976"/>
                    <a:pt x="5065" y="4104"/>
                  </a:cubicBezTo>
                  <a:cubicBezTo>
                    <a:pt x="4922" y="5183"/>
                    <a:pt x="4853" y="6269"/>
                    <a:pt x="4856" y="7359"/>
                  </a:cubicBezTo>
                  <a:cubicBezTo>
                    <a:pt x="4856" y="9048"/>
                    <a:pt x="5018" y="10693"/>
                    <a:pt x="5312" y="12030"/>
                  </a:cubicBezTo>
                  <a:cubicBezTo>
                    <a:pt x="5093" y="11975"/>
                    <a:pt x="4880" y="11906"/>
                    <a:pt x="4671" y="11824"/>
                  </a:cubicBezTo>
                  <a:cubicBezTo>
                    <a:pt x="4171" y="10529"/>
                    <a:pt x="3907" y="8987"/>
                    <a:pt x="3907" y="7356"/>
                  </a:cubicBezTo>
                  <a:cubicBezTo>
                    <a:pt x="3907" y="5728"/>
                    <a:pt x="4171" y="4186"/>
                    <a:pt x="4671" y="2890"/>
                  </a:cubicBezTo>
                  <a:cubicBezTo>
                    <a:pt x="4880" y="2805"/>
                    <a:pt x="5096" y="2736"/>
                    <a:pt x="5316" y="2685"/>
                  </a:cubicBezTo>
                  <a:lnTo>
                    <a:pt x="5316" y="2685"/>
                  </a:lnTo>
                  <a:cubicBezTo>
                    <a:pt x="5281" y="2843"/>
                    <a:pt x="5247" y="3004"/>
                    <a:pt x="5216" y="3171"/>
                  </a:cubicBezTo>
                  <a:cubicBezTo>
                    <a:pt x="5192" y="3288"/>
                    <a:pt x="5271" y="3401"/>
                    <a:pt x="5388" y="3422"/>
                  </a:cubicBezTo>
                  <a:cubicBezTo>
                    <a:pt x="5402" y="3425"/>
                    <a:pt x="5416" y="3426"/>
                    <a:pt x="5430" y="3426"/>
                  </a:cubicBezTo>
                  <a:cubicBezTo>
                    <a:pt x="5530" y="3426"/>
                    <a:pt x="5620" y="3353"/>
                    <a:pt x="5638" y="3250"/>
                  </a:cubicBezTo>
                  <a:cubicBezTo>
                    <a:pt x="5682" y="3024"/>
                    <a:pt x="5730" y="2801"/>
                    <a:pt x="5778" y="2589"/>
                  </a:cubicBezTo>
                  <a:cubicBezTo>
                    <a:pt x="6118" y="2538"/>
                    <a:pt x="6460" y="2510"/>
                    <a:pt x="6803" y="2507"/>
                  </a:cubicBezTo>
                  <a:close/>
                  <a:moveTo>
                    <a:pt x="9280" y="12074"/>
                  </a:moveTo>
                  <a:cubicBezTo>
                    <a:pt x="9568" y="12941"/>
                    <a:pt x="10305" y="13729"/>
                    <a:pt x="10829" y="14206"/>
                  </a:cubicBezTo>
                  <a:cubicBezTo>
                    <a:pt x="10291" y="14130"/>
                    <a:pt x="9760" y="14028"/>
                    <a:pt x="9232" y="13897"/>
                  </a:cubicBezTo>
                  <a:cubicBezTo>
                    <a:pt x="8304" y="13668"/>
                    <a:pt x="7050" y="13253"/>
                    <a:pt x="5840" y="12571"/>
                  </a:cubicBezTo>
                  <a:lnTo>
                    <a:pt x="5840" y="12571"/>
                  </a:lnTo>
                  <a:cubicBezTo>
                    <a:pt x="6164" y="12616"/>
                    <a:pt x="6489" y="12640"/>
                    <a:pt x="6816" y="12640"/>
                  </a:cubicBezTo>
                  <a:cubicBezTo>
                    <a:pt x="6838" y="12640"/>
                    <a:pt x="6860" y="12640"/>
                    <a:pt x="6882" y="12640"/>
                  </a:cubicBezTo>
                  <a:cubicBezTo>
                    <a:pt x="6889" y="12640"/>
                    <a:pt x="6896" y="12640"/>
                    <a:pt x="6904" y="12640"/>
                  </a:cubicBezTo>
                  <a:cubicBezTo>
                    <a:pt x="7729" y="12640"/>
                    <a:pt x="8543" y="12448"/>
                    <a:pt x="9280" y="12074"/>
                  </a:cubicBezTo>
                  <a:close/>
                  <a:moveTo>
                    <a:pt x="11526" y="1"/>
                  </a:moveTo>
                  <a:cubicBezTo>
                    <a:pt x="11520" y="1"/>
                    <a:pt x="11514" y="1"/>
                    <a:pt x="11508" y="2"/>
                  </a:cubicBezTo>
                  <a:cubicBezTo>
                    <a:pt x="11463" y="5"/>
                    <a:pt x="10494" y="67"/>
                    <a:pt x="9140" y="399"/>
                  </a:cubicBezTo>
                  <a:cubicBezTo>
                    <a:pt x="7896" y="708"/>
                    <a:pt x="6087" y="1331"/>
                    <a:pt x="4527" y="2479"/>
                  </a:cubicBezTo>
                  <a:cubicBezTo>
                    <a:pt x="4072" y="2657"/>
                    <a:pt x="3643" y="2904"/>
                    <a:pt x="3256" y="3209"/>
                  </a:cubicBezTo>
                  <a:cubicBezTo>
                    <a:pt x="2399" y="3881"/>
                    <a:pt x="1810" y="4768"/>
                    <a:pt x="1238" y="5628"/>
                  </a:cubicBezTo>
                  <a:cubicBezTo>
                    <a:pt x="861" y="6197"/>
                    <a:pt x="504" y="6735"/>
                    <a:pt x="76" y="7212"/>
                  </a:cubicBezTo>
                  <a:cubicBezTo>
                    <a:pt x="1" y="7294"/>
                    <a:pt x="1" y="7417"/>
                    <a:pt x="76" y="7500"/>
                  </a:cubicBezTo>
                  <a:cubicBezTo>
                    <a:pt x="504" y="7979"/>
                    <a:pt x="861" y="8517"/>
                    <a:pt x="1238" y="9086"/>
                  </a:cubicBezTo>
                  <a:cubicBezTo>
                    <a:pt x="1810" y="9943"/>
                    <a:pt x="2399" y="10830"/>
                    <a:pt x="3256" y="11502"/>
                  </a:cubicBezTo>
                  <a:cubicBezTo>
                    <a:pt x="3640" y="11807"/>
                    <a:pt x="4068" y="12054"/>
                    <a:pt x="4524" y="12232"/>
                  </a:cubicBezTo>
                  <a:cubicBezTo>
                    <a:pt x="6083" y="13383"/>
                    <a:pt x="7893" y="14007"/>
                    <a:pt x="9140" y="14315"/>
                  </a:cubicBezTo>
                  <a:cubicBezTo>
                    <a:pt x="10494" y="14648"/>
                    <a:pt x="11467" y="14709"/>
                    <a:pt x="11508" y="14709"/>
                  </a:cubicBezTo>
                  <a:lnTo>
                    <a:pt x="11522" y="14709"/>
                  </a:lnTo>
                  <a:cubicBezTo>
                    <a:pt x="11524" y="14710"/>
                    <a:pt x="11527" y="14710"/>
                    <a:pt x="11529" y="14710"/>
                  </a:cubicBezTo>
                  <a:cubicBezTo>
                    <a:pt x="11736" y="14710"/>
                    <a:pt x="11821" y="14441"/>
                    <a:pt x="11648" y="14319"/>
                  </a:cubicBezTo>
                  <a:cubicBezTo>
                    <a:pt x="11631" y="14309"/>
                    <a:pt x="10034" y="13133"/>
                    <a:pt x="9668" y="11855"/>
                  </a:cubicBezTo>
                  <a:cubicBezTo>
                    <a:pt x="9812" y="11766"/>
                    <a:pt x="9952" y="11670"/>
                    <a:pt x="10089" y="11567"/>
                  </a:cubicBezTo>
                  <a:cubicBezTo>
                    <a:pt x="10990" y="10889"/>
                    <a:pt x="11652" y="9939"/>
                    <a:pt x="11977" y="8860"/>
                  </a:cubicBezTo>
                  <a:cubicBezTo>
                    <a:pt x="11994" y="8798"/>
                    <a:pt x="12042" y="8747"/>
                    <a:pt x="12101" y="8719"/>
                  </a:cubicBezTo>
                  <a:cubicBezTo>
                    <a:pt x="12134" y="8704"/>
                    <a:pt x="12170" y="8696"/>
                    <a:pt x="12207" y="8696"/>
                  </a:cubicBezTo>
                  <a:cubicBezTo>
                    <a:pt x="12241" y="8696"/>
                    <a:pt x="12275" y="8703"/>
                    <a:pt x="12306" y="8716"/>
                  </a:cubicBezTo>
                  <a:lnTo>
                    <a:pt x="14431" y="9628"/>
                  </a:lnTo>
                  <a:cubicBezTo>
                    <a:pt x="14460" y="9640"/>
                    <a:pt x="14490" y="9646"/>
                    <a:pt x="14518" y="9646"/>
                  </a:cubicBezTo>
                  <a:cubicBezTo>
                    <a:pt x="14656" y="9646"/>
                    <a:pt x="14770" y="9508"/>
                    <a:pt x="14719" y="9360"/>
                  </a:cubicBezTo>
                  <a:lnTo>
                    <a:pt x="14146" y="7654"/>
                  </a:lnTo>
                  <a:cubicBezTo>
                    <a:pt x="14085" y="7458"/>
                    <a:pt x="14085" y="7253"/>
                    <a:pt x="14146" y="7061"/>
                  </a:cubicBezTo>
                  <a:lnTo>
                    <a:pt x="14715" y="5351"/>
                  </a:lnTo>
                  <a:cubicBezTo>
                    <a:pt x="14766" y="5204"/>
                    <a:pt x="14654" y="5067"/>
                    <a:pt x="14518" y="5067"/>
                  </a:cubicBezTo>
                  <a:cubicBezTo>
                    <a:pt x="14488" y="5067"/>
                    <a:pt x="14458" y="5073"/>
                    <a:pt x="14427" y="5087"/>
                  </a:cubicBezTo>
                  <a:lnTo>
                    <a:pt x="12303" y="5995"/>
                  </a:lnTo>
                  <a:cubicBezTo>
                    <a:pt x="12271" y="6008"/>
                    <a:pt x="12237" y="6015"/>
                    <a:pt x="12203" y="6015"/>
                  </a:cubicBezTo>
                  <a:cubicBezTo>
                    <a:pt x="12167" y="6015"/>
                    <a:pt x="12131" y="6008"/>
                    <a:pt x="12097" y="5992"/>
                  </a:cubicBezTo>
                  <a:cubicBezTo>
                    <a:pt x="12039" y="5964"/>
                    <a:pt x="11994" y="5916"/>
                    <a:pt x="11977" y="5855"/>
                  </a:cubicBezTo>
                  <a:cubicBezTo>
                    <a:pt x="11648" y="4772"/>
                    <a:pt x="10987" y="3826"/>
                    <a:pt x="10089" y="3144"/>
                  </a:cubicBezTo>
                  <a:cubicBezTo>
                    <a:pt x="9952" y="3041"/>
                    <a:pt x="9812" y="2945"/>
                    <a:pt x="9664" y="2856"/>
                  </a:cubicBezTo>
                  <a:cubicBezTo>
                    <a:pt x="10031" y="1581"/>
                    <a:pt x="11631" y="406"/>
                    <a:pt x="11648" y="392"/>
                  </a:cubicBezTo>
                  <a:cubicBezTo>
                    <a:pt x="11821" y="273"/>
                    <a:pt x="11729" y="1"/>
                    <a:pt x="115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27"/>
            <p:cNvSpPr/>
            <p:nvPr/>
          </p:nvSpPr>
          <p:spPr>
            <a:xfrm>
              <a:off x="2535088" y="4281455"/>
              <a:ext cx="48513" cy="41545"/>
            </a:xfrm>
            <a:custGeom>
              <a:rect b="b" l="l" r="r" t="t"/>
              <a:pathLst>
                <a:path extrusionOk="0" h="1586" w="1852">
                  <a:moveTo>
                    <a:pt x="1058" y="430"/>
                  </a:moveTo>
                  <a:cubicBezTo>
                    <a:pt x="1243" y="430"/>
                    <a:pt x="1419" y="574"/>
                    <a:pt x="1419" y="792"/>
                  </a:cubicBezTo>
                  <a:cubicBezTo>
                    <a:pt x="1419" y="991"/>
                    <a:pt x="1258" y="1152"/>
                    <a:pt x="1059" y="1152"/>
                  </a:cubicBezTo>
                  <a:cubicBezTo>
                    <a:pt x="737" y="1152"/>
                    <a:pt x="576" y="764"/>
                    <a:pt x="806" y="538"/>
                  </a:cubicBezTo>
                  <a:cubicBezTo>
                    <a:pt x="879" y="464"/>
                    <a:pt x="970" y="430"/>
                    <a:pt x="1058" y="430"/>
                  </a:cubicBezTo>
                  <a:close/>
                  <a:moveTo>
                    <a:pt x="1059" y="0"/>
                  </a:moveTo>
                  <a:cubicBezTo>
                    <a:pt x="354" y="0"/>
                    <a:pt x="1" y="854"/>
                    <a:pt x="501" y="1350"/>
                  </a:cubicBezTo>
                  <a:cubicBezTo>
                    <a:pt x="662" y="1513"/>
                    <a:pt x="860" y="1585"/>
                    <a:pt x="1055" y="1585"/>
                  </a:cubicBezTo>
                  <a:cubicBezTo>
                    <a:pt x="1461" y="1585"/>
                    <a:pt x="1851" y="1269"/>
                    <a:pt x="1851" y="792"/>
                  </a:cubicBezTo>
                  <a:cubicBezTo>
                    <a:pt x="1851" y="353"/>
                    <a:pt x="1495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38" name="Google Shape;3638;p27"/>
          <p:cNvGrpSpPr/>
          <p:nvPr/>
        </p:nvGrpSpPr>
        <p:grpSpPr>
          <a:xfrm>
            <a:off x="3040547" y="4138456"/>
            <a:ext cx="387005" cy="345434"/>
            <a:chOff x="3040547" y="4138456"/>
            <a:chExt cx="387005" cy="345434"/>
          </a:xfrm>
        </p:grpSpPr>
        <p:sp>
          <p:nvSpPr>
            <p:cNvPr id="3639" name="Google Shape;3639;p27"/>
            <p:cNvSpPr/>
            <p:nvPr/>
          </p:nvSpPr>
          <p:spPr>
            <a:xfrm>
              <a:off x="3083638" y="4158155"/>
              <a:ext cx="54250" cy="54014"/>
            </a:xfrm>
            <a:custGeom>
              <a:rect b="b" l="l" r="r" t="t"/>
              <a:pathLst>
                <a:path extrusionOk="0" h="2062" w="2071">
                  <a:moveTo>
                    <a:pt x="893" y="0"/>
                  </a:moveTo>
                  <a:cubicBezTo>
                    <a:pt x="754" y="0"/>
                    <a:pt x="617" y="37"/>
                    <a:pt x="494" y="112"/>
                  </a:cubicBezTo>
                  <a:cubicBezTo>
                    <a:pt x="110" y="345"/>
                    <a:pt x="1" y="859"/>
                    <a:pt x="309" y="1339"/>
                  </a:cubicBezTo>
                  <a:cubicBezTo>
                    <a:pt x="556" y="1725"/>
                    <a:pt x="1043" y="2061"/>
                    <a:pt x="1425" y="2061"/>
                  </a:cubicBezTo>
                  <a:cubicBezTo>
                    <a:pt x="1521" y="2061"/>
                    <a:pt x="1610" y="2040"/>
                    <a:pt x="1687" y="1993"/>
                  </a:cubicBezTo>
                  <a:cubicBezTo>
                    <a:pt x="2070" y="1760"/>
                    <a:pt x="2009" y="979"/>
                    <a:pt x="1704" y="496"/>
                  </a:cubicBezTo>
                  <a:cubicBezTo>
                    <a:pt x="1494" y="167"/>
                    <a:pt x="1188" y="0"/>
                    <a:pt x="89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27"/>
            <p:cNvSpPr/>
            <p:nvPr/>
          </p:nvSpPr>
          <p:spPr>
            <a:xfrm>
              <a:off x="3044424" y="4206092"/>
              <a:ext cx="51264" cy="42829"/>
            </a:xfrm>
            <a:custGeom>
              <a:rect b="b" l="l" r="r" t="t"/>
              <a:pathLst>
                <a:path extrusionOk="0" h="1635" w="1957">
                  <a:moveTo>
                    <a:pt x="739" y="0"/>
                  </a:moveTo>
                  <a:cubicBezTo>
                    <a:pt x="549" y="0"/>
                    <a:pt x="374" y="75"/>
                    <a:pt x="250" y="218"/>
                  </a:cubicBezTo>
                  <a:cubicBezTo>
                    <a:pt x="0" y="503"/>
                    <a:pt x="45" y="955"/>
                    <a:pt x="418" y="1280"/>
                  </a:cubicBezTo>
                  <a:cubicBezTo>
                    <a:pt x="659" y="1490"/>
                    <a:pt x="1019" y="1635"/>
                    <a:pt x="1312" y="1635"/>
                  </a:cubicBezTo>
                  <a:cubicBezTo>
                    <a:pt x="1473" y="1635"/>
                    <a:pt x="1614" y="1591"/>
                    <a:pt x="1703" y="1489"/>
                  </a:cubicBezTo>
                  <a:cubicBezTo>
                    <a:pt x="1957" y="1202"/>
                    <a:pt x="1700" y="568"/>
                    <a:pt x="1330" y="242"/>
                  </a:cubicBezTo>
                  <a:cubicBezTo>
                    <a:pt x="1141" y="78"/>
                    <a:pt x="932" y="0"/>
                    <a:pt x="739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27"/>
            <p:cNvSpPr/>
            <p:nvPr/>
          </p:nvSpPr>
          <p:spPr>
            <a:xfrm>
              <a:off x="3207619" y="4171566"/>
              <a:ext cx="43824" cy="48199"/>
            </a:xfrm>
            <a:custGeom>
              <a:rect b="b" l="l" r="r" t="t"/>
              <a:pathLst>
                <a:path extrusionOk="0" h="1840" w="1673">
                  <a:moveTo>
                    <a:pt x="921" y="0"/>
                  </a:moveTo>
                  <a:cubicBezTo>
                    <a:pt x="649" y="0"/>
                    <a:pt x="374" y="177"/>
                    <a:pt x="216" y="512"/>
                  </a:cubicBezTo>
                  <a:cubicBezTo>
                    <a:pt x="0" y="957"/>
                    <a:pt x="17" y="1639"/>
                    <a:pt x="360" y="1803"/>
                  </a:cubicBezTo>
                  <a:cubicBezTo>
                    <a:pt x="412" y="1828"/>
                    <a:pt x="469" y="1840"/>
                    <a:pt x="528" y="1840"/>
                  </a:cubicBezTo>
                  <a:cubicBezTo>
                    <a:pt x="860" y="1840"/>
                    <a:pt x="1276" y="1482"/>
                    <a:pt x="1456" y="1104"/>
                  </a:cubicBezTo>
                  <a:cubicBezTo>
                    <a:pt x="1672" y="659"/>
                    <a:pt x="1535" y="227"/>
                    <a:pt x="1193" y="63"/>
                  </a:cubicBezTo>
                  <a:cubicBezTo>
                    <a:pt x="1105" y="21"/>
                    <a:pt x="1013" y="0"/>
                    <a:pt x="921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27"/>
            <p:cNvSpPr/>
            <p:nvPr/>
          </p:nvSpPr>
          <p:spPr>
            <a:xfrm>
              <a:off x="3093880" y="4224218"/>
              <a:ext cx="136816" cy="90111"/>
            </a:xfrm>
            <a:custGeom>
              <a:rect b="b" l="l" r="r" t="t"/>
              <a:pathLst>
                <a:path extrusionOk="0" h="3440" w="5223">
                  <a:moveTo>
                    <a:pt x="2752" y="0"/>
                  </a:moveTo>
                  <a:cubicBezTo>
                    <a:pt x="2571" y="0"/>
                    <a:pt x="2389" y="18"/>
                    <a:pt x="2211" y="54"/>
                  </a:cubicBezTo>
                  <a:cubicBezTo>
                    <a:pt x="874" y="328"/>
                    <a:pt x="0" y="1565"/>
                    <a:pt x="206" y="2566"/>
                  </a:cubicBezTo>
                  <a:cubicBezTo>
                    <a:pt x="339" y="3218"/>
                    <a:pt x="860" y="3439"/>
                    <a:pt x="1575" y="3439"/>
                  </a:cubicBezTo>
                  <a:cubicBezTo>
                    <a:pt x="1961" y="3439"/>
                    <a:pt x="2403" y="3375"/>
                    <a:pt x="2872" y="3278"/>
                  </a:cubicBezTo>
                  <a:cubicBezTo>
                    <a:pt x="4208" y="3008"/>
                    <a:pt x="5223" y="2528"/>
                    <a:pt x="4966" y="1538"/>
                  </a:cubicBezTo>
                  <a:cubicBezTo>
                    <a:pt x="4702" y="527"/>
                    <a:pt x="3866" y="211"/>
                    <a:pt x="3506" y="105"/>
                  </a:cubicBezTo>
                  <a:cubicBezTo>
                    <a:pt x="3260" y="35"/>
                    <a:pt x="3006" y="0"/>
                    <a:pt x="2752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27"/>
            <p:cNvSpPr/>
            <p:nvPr/>
          </p:nvSpPr>
          <p:spPr>
            <a:xfrm>
              <a:off x="3149518" y="4144586"/>
              <a:ext cx="46889" cy="58101"/>
            </a:xfrm>
            <a:custGeom>
              <a:rect b="b" l="l" r="r" t="t"/>
              <a:pathLst>
                <a:path extrusionOk="0" h="2218" w="1790">
                  <a:moveTo>
                    <a:pt x="909" y="0"/>
                  </a:moveTo>
                  <a:cubicBezTo>
                    <a:pt x="522" y="0"/>
                    <a:pt x="176" y="303"/>
                    <a:pt x="93" y="805"/>
                  </a:cubicBezTo>
                  <a:cubicBezTo>
                    <a:pt x="1" y="1370"/>
                    <a:pt x="244" y="2128"/>
                    <a:pt x="690" y="2210"/>
                  </a:cubicBezTo>
                  <a:cubicBezTo>
                    <a:pt x="716" y="2215"/>
                    <a:pt x="743" y="2217"/>
                    <a:pt x="769" y="2217"/>
                  </a:cubicBezTo>
                  <a:cubicBezTo>
                    <a:pt x="1187" y="2217"/>
                    <a:pt x="1610" y="1631"/>
                    <a:pt x="1697" y="1103"/>
                  </a:cubicBezTo>
                  <a:cubicBezTo>
                    <a:pt x="1790" y="541"/>
                    <a:pt x="1492" y="95"/>
                    <a:pt x="1050" y="13"/>
                  </a:cubicBezTo>
                  <a:cubicBezTo>
                    <a:pt x="1002" y="4"/>
                    <a:pt x="956" y="0"/>
                    <a:pt x="909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27"/>
            <p:cNvSpPr/>
            <p:nvPr/>
          </p:nvSpPr>
          <p:spPr>
            <a:xfrm>
              <a:off x="3094247" y="4227309"/>
              <a:ext cx="50923" cy="86967"/>
            </a:xfrm>
            <a:custGeom>
              <a:rect b="b" l="l" r="r" t="t"/>
              <a:pathLst>
                <a:path extrusionOk="0" h="3320" w="1944">
                  <a:moveTo>
                    <a:pt x="1943" y="1"/>
                  </a:moveTo>
                  <a:cubicBezTo>
                    <a:pt x="751" y="368"/>
                    <a:pt x="0" y="1512"/>
                    <a:pt x="192" y="2448"/>
                  </a:cubicBezTo>
                  <a:cubicBezTo>
                    <a:pt x="323" y="3100"/>
                    <a:pt x="846" y="3319"/>
                    <a:pt x="1562" y="3319"/>
                  </a:cubicBezTo>
                  <a:cubicBezTo>
                    <a:pt x="1595" y="3319"/>
                    <a:pt x="1628" y="3319"/>
                    <a:pt x="1662" y="3318"/>
                  </a:cubicBezTo>
                  <a:cubicBezTo>
                    <a:pt x="1504" y="3171"/>
                    <a:pt x="1378" y="2962"/>
                    <a:pt x="1295" y="2677"/>
                  </a:cubicBezTo>
                  <a:cubicBezTo>
                    <a:pt x="1042" y="1810"/>
                    <a:pt x="1313" y="734"/>
                    <a:pt x="194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27"/>
            <p:cNvSpPr/>
            <p:nvPr/>
          </p:nvSpPr>
          <p:spPr>
            <a:xfrm>
              <a:off x="3044502" y="4209995"/>
              <a:ext cx="47072" cy="38900"/>
            </a:xfrm>
            <a:custGeom>
              <a:rect b="b" l="l" r="r" t="t"/>
              <a:pathLst>
                <a:path extrusionOk="0" h="1485" w="1797">
                  <a:moveTo>
                    <a:pt x="323" y="1"/>
                  </a:moveTo>
                  <a:cubicBezTo>
                    <a:pt x="295" y="21"/>
                    <a:pt x="271" y="42"/>
                    <a:pt x="251" y="66"/>
                  </a:cubicBezTo>
                  <a:cubicBezTo>
                    <a:pt x="1" y="354"/>
                    <a:pt x="45" y="806"/>
                    <a:pt x="419" y="1131"/>
                  </a:cubicBezTo>
                  <a:cubicBezTo>
                    <a:pt x="656" y="1341"/>
                    <a:pt x="1014" y="1485"/>
                    <a:pt x="1307" y="1485"/>
                  </a:cubicBezTo>
                  <a:cubicBezTo>
                    <a:pt x="1470" y="1485"/>
                    <a:pt x="1613" y="1440"/>
                    <a:pt x="1704" y="1337"/>
                  </a:cubicBezTo>
                  <a:cubicBezTo>
                    <a:pt x="1755" y="1272"/>
                    <a:pt x="1789" y="1193"/>
                    <a:pt x="1796" y="1107"/>
                  </a:cubicBezTo>
                  <a:lnTo>
                    <a:pt x="1796" y="1107"/>
                  </a:lnTo>
                  <a:cubicBezTo>
                    <a:pt x="1793" y="1107"/>
                    <a:pt x="1790" y="1107"/>
                    <a:pt x="1787" y="1107"/>
                  </a:cubicBezTo>
                  <a:cubicBezTo>
                    <a:pt x="1456" y="1107"/>
                    <a:pt x="1016" y="917"/>
                    <a:pt x="713" y="652"/>
                  </a:cubicBezTo>
                  <a:cubicBezTo>
                    <a:pt x="487" y="450"/>
                    <a:pt x="357" y="216"/>
                    <a:pt x="32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27"/>
            <p:cNvSpPr/>
            <p:nvPr/>
          </p:nvSpPr>
          <p:spPr>
            <a:xfrm>
              <a:off x="3083743" y="4158731"/>
              <a:ext cx="44977" cy="53438"/>
            </a:xfrm>
            <a:custGeom>
              <a:rect b="b" l="l" r="r" t="t"/>
              <a:pathLst>
                <a:path extrusionOk="0" h="2040" w="1717">
                  <a:moveTo>
                    <a:pt x="723" y="1"/>
                  </a:moveTo>
                  <a:cubicBezTo>
                    <a:pt x="641" y="18"/>
                    <a:pt x="562" y="49"/>
                    <a:pt x="490" y="90"/>
                  </a:cubicBezTo>
                  <a:cubicBezTo>
                    <a:pt x="106" y="323"/>
                    <a:pt x="0" y="837"/>
                    <a:pt x="305" y="1317"/>
                  </a:cubicBezTo>
                  <a:cubicBezTo>
                    <a:pt x="549" y="1703"/>
                    <a:pt x="1038" y="2039"/>
                    <a:pt x="1421" y="2039"/>
                  </a:cubicBezTo>
                  <a:cubicBezTo>
                    <a:pt x="1517" y="2039"/>
                    <a:pt x="1606" y="2018"/>
                    <a:pt x="1683" y="1971"/>
                  </a:cubicBezTo>
                  <a:cubicBezTo>
                    <a:pt x="1696" y="1961"/>
                    <a:pt x="1707" y="1951"/>
                    <a:pt x="1717" y="1940"/>
                  </a:cubicBezTo>
                  <a:cubicBezTo>
                    <a:pt x="1374" y="1783"/>
                    <a:pt x="1011" y="1420"/>
                    <a:pt x="809" y="1043"/>
                  </a:cubicBezTo>
                  <a:cubicBezTo>
                    <a:pt x="600" y="649"/>
                    <a:pt x="590" y="272"/>
                    <a:pt x="72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27"/>
            <p:cNvSpPr/>
            <p:nvPr/>
          </p:nvSpPr>
          <p:spPr>
            <a:xfrm>
              <a:off x="3149885" y="4144586"/>
              <a:ext cx="35206" cy="56293"/>
            </a:xfrm>
            <a:custGeom>
              <a:rect b="b" l="l" r="r" t="t"/>
              <a:pathLst>
                <a:path extrusionOk="0" h="2149" w="1344">
                  <a:moveTo>
                    <a:pt x="895" y="0"/>
                  </a:moveTo>
                  <a:cubicBezTo>
                    <a:pt x="508" y="0"/>
                    <a:pt x="162" y="303"/>
                    <a:pt x="79" y="805"/>
                  </a:cubicBezTo>
                  <a:cubicBezTo>
                    <a:pt x="1" y="1298"/>
                    <a:pt x="175" y="1936"/>
                    <a:pt x="515" y="2148"/>
                  </a:cubicBezTo>
                  <a:cubicBezTo>
                    <a:pt x="426" y="1747"/>
                    <a:pt x="443" y="1332"/>
                    <a:pt x="573" y="945"/>
                  </a:cubicBezTo>
                  <a:cubicBezTo>
                    <a:pt x="727" y="517"/>
                    <a:pt x="1015" y="243"/>
                    <a:pt x="1344" y="143"/>
                  </a:cubicBezTo>
                  <a:cubicBezTo>
                    <a:pt x="1251" y="78"/>
                    <a:pt x="1149" y="34"/>
                    <a:pt x="1036" y="13"/>
                  </a:cubicBezTo>
                  <a:cubicBezTo>
                    <a:pt x="988" y="4"/>
                    <a:pt x="942" y="0"/>
                    <a:pt x="89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27"/>
            <p:cNvSpPr/>
            <p:nvPr/>
          </p:nvSpPr>
          <p:spPr>
            <a:xfrm>
              <a:off x="3208247" y="4171566"/>
              <a:ext cx="38428" cy="43300"/>
            </a:xfrm>
            <a:custGeom>
              <a:rect b="b" l="l" r="r" t="t"/>
              <a:pathLst>
                <a:path extrusionOk="0" h="1653" w="1467">
                  <a:moveTo>
                    <a:pt x="897" y="0"/>
                  </a:moveTo>
                  <a:cubicBezTo>
                    <a:pt x="625" y="0"/>
                    <a:pt x="350" y="177"/>
                    <a:pt x="192" y="512"/>
                  </a:cubicBezTo>
                  <a:cubicBezTo>
                    <a:pt x="21" y="871"/>
                    <a:pt x="0" y="1378"/>
                    <a:pt x="178" y="1653"/>
                  </a:cubicBezTo>
                  <a:cubicBezTo>
                    <a:pt x="240" y="1307"/>
                    <a:pt x="401" y="984"/>
                    <a:pt x="637" y="727"/>
                  </a:cubicBezTo>
                  <a:cubicBezTo>
                    <a:pt x="869" y="480"/>
                    <a:pt x="1145" y="358"/>
                    <a:pt x="1406" y="358"/>
                  </a:cubicBezTo>
                  <a:cubicBezTo>
                    <a:pt x="1426" y="358"/>
                    <a:pt x="1446" y="359"/>
                    <a:pt x="1467" y="361"/>
                  </a:cubicBezTo>
                  <a:cubicBezTo>
                    <a:pt x="1405" y="227"/>
                    <a:pt x="1299" y="124"/>
                    <a:pt x="1169" y="63"/>
                  </a:cubicBezTo>
                  <a:cubicBezTo>
                    <a:pt x="1081" y="21"/>
                    <a:pt x="989" y="0"/>
                    <a:pt x="8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27"/>
            <p:cNvSpPr/>
            <p:nvPr/>
          </p:nvSpPr>
          <p:spPr>
            <a:xfrm>
              <a:off x="3284815" y="4302515"/>
              <a:ext cx="43379" cy="58415"/>
            </a:xfrm>
            <a:custGeom>
              <a:rect b="b" l="l" r="r" t="t"/>
              <a:pathLst>
                <a:path extrusionOk="0" h="2230" w="1656">
                  <a:moveTo>
                    <a:pt x="817" y="1"/>
                  </a:moveTo>
                  <a:cubicBezTo>
                    <a:pt x="381" y="1"/>
                    <a:pt x="27" y="363"/>
                    <a:pt x="14" y="920"/>
                  </a:cubicBezTo>
                  <a:cubicBezTo>
                    <a:pt x="0" y="1489"/>
                    <a:pt x="346" y="2208"/>
                    <a:pt x="795" y="2229"/>
                  </a:cubicBezTo>
                  <a:cubicBezTo>
                    <a:pt x="802" y="2229"/>
                    <a:pt x="808" y="2229"/>
                    <a:pt x="815" y="2229"/>
                  </a:cubicBezTo>
                  <a:cubicBezTo>
                    <a:pt x="1259" y="2229"/>
                    <a:pt x="1628" y="1556"/>
                    <a:pt x="1642" y="992"/>
                  </a:cubicBezTo>
                  <a:cubicBezTo>
                    <a:pt x="1655" y="423"/>
                    <a:pt x="1302" y="22"/>
                    <a:pt x="853" y="2"/>
                  </a:cubicBezTo>
                  <a:cubicBezTo>
                    <a:pt x="841" y="1"/>
                    <a:pt x="829" y="1"/>
                    <a:pt x="817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27"/>
            <p:cNvSpPr/>
            <p:nvPr/>
          </p:nvSpPr>
          <p:spPr>
            <a:xfrm>
              <a:off x="3225929" y="4318704"/>
              <a:ext cx="41571" cy="49718"/>
            </a:xfrm>
            <a:custGeom>
              <a:rect b="b" l="l" r="r" t="t"/>
              <a:pathLst>
                <a:path extrusionOk="0" h="1898" w="1587">
                  <a:moveTo>
                    <a:pt x="740" y="0"/>
                  </a:moveTo>
                  <a:cubicBezTo>
                    <a:pt x="687" y="0"/>
                    <a:pt x="633" y="7"/>
                    <a:pt x="579" y="21"/>
                  </a:cubicBezTo>
                  <a:cubicBezTo>
                    <a:pt x="213" y="120"/>
                    <a:pt x="0" y="521"/>
                    <a:pt x="127" y="1001"/>
                  </a:cubicBezTo>
                  <a:cubicBezTo>
                    <a:pt x="243" y="1437"/>
                    <a:pt x="634" y="1898"/>
                    <a:pt x="980" y="1898"/>
                  </a:cubicBezTo>
                  <a:cubicBezTo>
                    <a:pt x="1013" y="1898"/>
                    <a:pt x="1045" y="1894"/>
                    <a:pt x="1076" y="1885"/>
                  </a:cubicBezTo>
                  <a:cubicBezTo>
                    <a:pt x="1446" y="1789"/>
                    <a:pt x="1587" y="1121"/>
                    <a:pt x="1460" y="645"/>
                  </a:cubicBezTo>
                  <a:cubicBezTo>
                    <a:pt x="1349" y="235"/>
                    <a:pt x="1053" y="0"/>
                    <a:pt x="74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27"/>
            <p:cNvSpPr/>
            <p:nvPr/>
          </p:nvSpPr>
          <p:spPr>
            <a:xfrm>
              <a:off x="3370080" y="4383510"/>
              <a:ext cx="53621" cy="40183"/>
            </a:xfrm>
            <a:custGeom>
              <a:rect b="b" l="l" r="r" t="t"/>
              <a:pathLst>
                <a:path extrusionOk="0" h="1534" w="2047">
                  <a:moveTo>
                    <a:pt x="1279" y="0"/>
                  </a:moveTo>
                  <a:cubicBezTo>
                    <a:pt x="1124" y="0"/>
                    <a:pt x="957" y="46"/>
                    <a:pt x="792" y="145"/>
                  </a:cubicBezTo>
                  <a:cubicBezTo>
                    <a:pt x="367" y="395"/>
                    <a:pt x="1" y="970"/>
                    <a:pt x="192" y="1299"/>
                  </a:cubicBezTo>
                  <a:cubicBezTo>
                    <a:pt x="287" y="1462"/>
                    <a:pt x="502" y="1533"/>
                    <a:pt x="746" y="1533"/>
                  </a:cubicBezTo>
                  <a:cubicBezTo>
                    <a:pt x="996" y="1533"/>
                    <a:pt x="1276" y="1458"/>
                    <a:pt x="1491" y="1330"/>
                  </a:cubicBezTo>
                  <a:cubicBezTo>
                    <a:pt x="1916" y="1080"/>
                    <a:pt x="2046" y="645"/>
                    <a:pt x="1851" y="316"/>
                  </a:cubicBezTo>
                  <a:cubicBezTo>
                    <a:pt x="1734" y="114"/>
                    <a:pt x="1522" y="0"/>
                    <a:pt x="1279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27"/>
            <p:cNvSpPr/>
            <p:nvPr/>
          </p:nvSpPr>
          <p:spPr>
            <a:xfrm>
              <a:off x="3226636" y="4381624"/>
              <a:ext cx="137812" cy="96005"/>
            </a:xfrm>
            <a:custGeom>
              <a:rect b="b" l="l" r="r" t="t"/>
              <a:pathLst>
                <a:path extrusionOk="0" h="3665" w="5261">
                  <a:moveTo>
                    <a:pt x="2438" y="1"/>
                  </a:moveTo>
                  <a:cubicBezTo>
                    <a:pt x="1512" y="1"/>
                    <a:pt x="672" y="478"/>
                    <a:pt x="388" y="1173"/>
                  </a:cubicBezTo>
                  <a:cubicBezTo>
                    <a:pt x="1" y="2122"/>
                    <a:pt x="946" y="2735"/>
                    <a:pt x="2207" y="3249"/>
                  </a:cubicBezTo>
                  <a:cubicBezTo>
                    <a:pt x="2815" y="3496"/>
                    <a:pt x="3388" y="3664"/>
                    <a:pt x="3855" y="3664"/>
                  </a:cubicBezTo>
                  <a:cubicBezTo>
                    <a:pt x="4360" y="3664"/>
                    <a:pt x="4744" y="3468"/>
                    <a:pt x="4918" y="2965"/>
                  </a:cubicBezTo>
                  <a:cubicBezTo>
                    <a:pt x="5261" y="1978"/>
                    <a:pt x="4743" y="1248"/>
                    <a:pt x="4500" y="967"/>
                  </a:cubicBezTo>
                  <a:cubicBezTo>
                    <a:pt x="4219" y="631"/>
                    <a:pt x="3859" y="367"/>
                    <a:pt x="3451" y="199"/>
                  </a:cubicBezTo>
                  <a:cubicBezTo>
                    <a:pt x="3117" y="63"/>
                    <a:pt x="2772" y="1"/>
                    <a:pt x="2438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27"/>
            <p:cNvSpPr/>
            <p:nvPr/>
          </p:nvSpPr>
          <p:spPr>
            <a:xfrm>
              <a:off x="3334612" y="4328239"/>
              <a:ext cx="56765" cy="51892"/>
            </a:xfrm>
            <a:custGeom>
              <a:rect b="b" l="l" r="r" t="t"/>
              <a:pathLst>
                <a:path extrusionOk="0" h="1981" w="2167">
                  <a:moveTo>
                    <a:pt x="1321" y="0"/>
                  </a:moveTo>
                  <a:cubicBezTo>
                    <a:pt x="1081" y="0"/>
                    <a:pt x="824" y="111"/>
                    <a:pt x="608" y="342"/>
                  </a:cubicBezTo>
                  <a:cubicBezTo>
                    <a:pt x="220" y="760"/>
                    <a:pt x="1" y="1525"/>
                    <a:pt x="323" y="1840"/>
                  </a:cubicBezTo>
                  <a:cubicBezTo>
                    <a:pt x="423" y="1938"/>
                    <a:pt x="563" y="1980"/>
                    <a:pt x="720" y="1980"/>
                  </a:cubicBezTo>
                  <a:cubicBezTo>
                    <a:pt x="1071" y="1980"/>
                    <a:pt x="1507" y="1769"/>
                    <a:pt x="1776" y="1480"/>
                  </a:cubicBezTo>
                  <a:cubicBezTo>
                    <a:pt x="2167" y="1062"/>
                    <a:pt x="2167" y="527"/>
                    <a:pt x="1845" y="212"/>
                  </a:cubicBezTo>
                  <a:cubicBezTo>
                    <a:pt x="1701" y="73"/>
                    <a:pt x="1516" y="0"/>
                    <a:pt x="1321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27"/>
            <p:cNvSpPr/>
            <p:nvPr/>
          </p:nvSpPr>
          <p:spPr>
            <a:xfrm>
              <a:off x="3229963" y="4381650"/>
              <a:ext cx="80733" cy="71093"/>
            </a:xfrm>
            <a:custGeom>
              <a:rect b="b" l="l" r="r" t="t"/>
              <a:pathLst>
                <a:path extrusionOk="0" h="2714" w="3082">
                  <a:moveTo>
                    <a:pt x="2309" y="0"/>
                  </a:moveTo>
                  <a:cubicBezTo>
                    <a:pt x="1384" y="0"/>
                    <a:pt x="546" y="475"/>
                    <a:pt x="261" y="1172"/>
                  </a:cubicBezTo>
                  <a:cubicBezTo>
                    <a:pt x="0" y="1816"/>
                    <a:pt x="350" y="2306"/>
                    <a:pt x="1001" y="2714"/>
                  </a:cubicBezTo>
                  <a:cubicBezTo>
                    <a:pt x="953" y="2505"/>
                    <a:pt x="963" y="2261"/>
                    <a:pt x="1052" y="1977"/>
                  </a:cubicBezTo>
                  <a:cubicBezTo>
                    <a:pt x="1323" y="1117"/>
                    <a:pt x="2146" y="373"/>
                    <a:pt x="3081" y="113"/>
                  </a:cubicBezTo>
                  <a:cubicBezTo>
                    <a:pt x="2824" y="36"/>
                    <a:pt x="2563" y="0"/>
                    <a:pt x="2309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27"/>
            <p:cNvSpPr/>
            <p:nvPr/>
          </p:nvSpPr>
          <p:spPr>
            <a:xfrm>
              <a:off x="3225929" y="4318887"/>
              <a:ext cx="33582" cy="49613"/>
            </a:xfrm>
            <a:custGeom>
              <a:rect b="b" l="l" r="r" t="t"/>
              <a:pathLst>
                <a:path extrusionOk="0" h="1894" w="1282">
                  <a:moveTo>
                    <a:pt x="675" y="0"/>
                  </a:moveTo>
                  <a:cubicBezTo>
                    <a:pt x="644" y="4"/>
                    <a:pt x="610" y="7"/>
                    <a:pt x="579" y="17"/>
                  </a:cubicBezTo>
                  <a:cubicBezTo>
                    <a:pt x="213" y="113"/>
                    <a:pt x="0" y="514"/>
                    <a:pt x="127" y="994"/>
                  </a:cubicBezTo>
                  <a:cubicBezTo>
                    <a:pt x="243" y="1431"/>
                    <a:pt x="636" y="1893"/>
                    <a:pt x="983" y="1893"/>
                  </a:cubicBezTo>
                  <a:cubicBezTo>
                    <a:pt x="1015" y="1893"/>
                    <a:pt x="1046" y="1890"/>
                    <a:pt x="1076" y="1882"/>
                  </a:cubicBezTo>
                  <a:cubicBezTo>
                    <a:pt x="1158" y="1854"/>
                    <a:pt x="1230" y="1806"/>
                    <a:pt x="1282" y="1741"/>
                  </a:cubicBezTo>
                  <a:cubicBezTo>
                    <a:pt x="1008" y="1559"/>
                    <a:pt x="740" y="1152"/>
                    <a:pt x="641" y="761"/>
                  </a:cubicBezTo>
                  <a:cubicBezTo>
                    <a:pt x="562" y="466"/>
                    <a:pt x="586" y="199"/>
                    <a:pt x="67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27"/>
            <p:cNvSpPr/>
            <p:nvPr/>
          </p:nvSpPr>
          <p:spPr>
            <a:xfrm>
              <a:off x="3284815" y="4302515"/>
              <a:ext cx="28736" cy="58310"/>
            </a:xfrm>
            <a:custGeom>
              <a:rect b="b" l="l" r="r" t="t"/>
              <a:pathLst>
                <a:path extrusionOk="0" h="2226" w="1097">
                  <a:moveTo>
                    <a:pt x="817" y="1"/>
                  </a:moveTo>
                  <a:cubicBezTo>
                    <a:pt x="381" y="1"/>
                    <a:pt x="27" y="363"/>
                    <a:pt x="14" y="917"/>
                  </a:cubicBezTo>
                  <a:cubicBezTo>
                    <a:pt x="0" y="1489"/>
                    <a:pt x="346" y="2205"/>
                    <a:pt x="795" y="2226"/>
                  </a:cubicBezTo>
                  <a:cubicBezTo>
                    <a:pt x="812" y="2226"/>
                    <a:pt x="826" y="2222"/>
                    <a:pt x="843" y="2219"/>
                  </a:cubicBezTo>
                  <a:cubicBezTo>
                    <a:pt x="644" y="1900"/>
                    <a:pt x="545" y="1396"/>
                    <a:pt x="586" y="971"/>
                  </a:cubicBezTo>
                  <a:cubicBezTo>
                    <a:pt x="631" y="526"/>
                    <a:pt x="833" y="204"/>
                    <a:pt x="1097" y="56"/>
                  </a:cubicBezTo>
                  <a:cubicBezTo>
                    <a:pt x="1018" y="22"/>
                    <a:pt x="936" y="5"/>
                    <a:pt x="853" y="2"/>
                  </a:cubicBezTo>
                  <a:cubicBezTo>
                    <a:pt x="841" y="1"/>
                    <a:pt x="829" y="1"/>
                    <a:pt x="81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27"/>
            <p:cNvSpPr/>
            <p:nvPr/>
          </p:nvSpPr>
          <p:spPr>
            <a:xfrm>
              <a:off x="3336158" y="4328265"/>
              <a:ext cx="51552" cy="44505"/>
            </a:xfrm>
            <a:custGeom>
              <a:rect b="b" l="l" r="r" t="t"/>
              <a:pathLst>
                <a:path extrusionOk="0" h="1699" w="1968">
                  <a:moveTo>
                    <a:pt x="1261" y="0"/>
                  </a:moveTo>
                  <a:cubicBezTo>
                    <a:pt x="1021" y="0"/>
                    <a:pt x="766" y="111"/>
                    <a:pt x="552" y="341"/>
                  </a:cubicBezTo>
                  <a:cubicBezTo>
                    <a:pt x="209" y="705"/>
                    <a:pt x="0" y="1335"/>
                    <a:pt x="165" y="1698"/>
                  </a:cubicBezTo>
                  <a:cubicBezTo>
                    <a:pt x="312" y="1315"/>
                    <a:pt x="559" y="979"/>
                    <a:pt x="884" y="732"/>
                  </a:cubicBezTo>
                  <a:cubicBezTo>
                    <a:pt x="1141" y="540"/>
                    <a:pt x="1414" y="450"/>
                    <a:pt x="1667" y="450"/>
                  </a:cubicBezTo>
                  <a:cubicBezTo>
                    <a:pt x="1771" y="450"/>
                    <a:pt x="1872" y="466"/>
                    <a:pt x="1967" y="496"/>
                  </a:cubicBezTo>
                  <a:cubicBezTo>
                    <a:pt x="1930" y="389"/>
                    <a:pt x="1868" y="293"/>
                    <a:pt x="1786" y="215"/>
                  </a:cubicBezTo>
                  <a:cubicBezTo>
                    <a:pt x="1641" y="73"/>
                    <a:pt x="1456" y="0"/>
                    <a:pt x="126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27"/>
            <p:cNvSpPr/>
            <p:nvPr/>
          </p:nvSpPr>
          <p:spPr>
            <a:xfrm>
              <a:off x="3373852" y="4383510"/>
              <a:ext cx="47518" cy="28474"/>
            </a:xfrm>
            <a:custGeom>
              <a:rect b="b" l="l" r="r" t="t"/>
              <a:pathLst>
                <a:path extrusionOk="0" h="1087" w="1814">
                  <a:moveTo>
                    <a:pt x="1135" y="0"/>
                  </a:moveTo>
                  <a:cubicBezTo>
                    <a:pt x="980" y="0"/>
                    <a:pt x="813" y="46"/>
                    <a:pt x="648" y="145"/>
                  </a:cubicBezTo>
                  <a:cubicBezTo>
                    <a:pt x="305" y="347"/>
                    <a:pt x="4" y="761"/>
                    <a:pt x="0" y="1087"/>
                  </a:cubicBezTo>
                  <a:cubicBezTo>
                    <a:pt x="247" y="833"/>
                    <a:pt x="556" y="655"/>
                    <a:pt x="898" y="569"/>
                  </a:cubicBezTo>
                  <a:cubicBezTo>
                    <a:pt x="999" y="546"/>
                    <a:pt x="1096" y="535"/>
                    <a:pt x="1188" y="535"/>
                  </a:cubicBezTo>
                  <a:cubicBezTo>
                    <a:pt x="1425" y="535"/>
                    <a:pt x="1632" y="606"/>
                    <a:pt x="1789" y="727"/>
                  </a:cubicBezTo>
                  <a:cubicBezTo>
                    <a:pt x="1813" y="583"/>
                    <a:pt x="1782" y="439"/>
                    <a:pt x="1710" y="316"/>
                  </a:cubicBezTo>
                  <a:cubicBezTo>
                    <a:pt x="1591" y="114"/>
                    <a:pt x="1379" y="0"/>
                    <a:pt x="11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27"/>
            <p:cNvSpPr/>
            <p:nvPr/>
          </p:nvSpPr>
          <p:spPr>
            <a:xfrm>
              <a:off x="3080311" y="4152339"/>
              <a:ext cx="61794" cy="65409"/>
            </a:xfrm>
            <a:custGeom>
              <a:rect b="b" l="l" r="r" t="t"/>
              <a:pathLst>
                <a:path extrusionOk="0" h="2497" w="2359">
                  <a:moveTo>
                    <a:pt x="1022" y="430"/>
                  </a:moveTo>
                  <a:cubicBezTo>
                    <a:pt x="1252" y="430"/>
                    <a:pt x="1492" y="574"/>
                    <a:pt x="1649" y="827"/>
                  </a:cubicBezTo>
                  <a:cubicBezTo>
                    <a:pt x="1827" y="1108"/>
                    <a:pt x="1910" y="1516"/>
                    <a:pt x="1845" y="1794"/>
                  </a:cubicBezTo>
                  <a:cubicBezTo>
                    <a:pt x="1827" y="1873"/>
                    <a:pt x="1786" y="1975"/>
                    <a:pt x="1704" y="2027"/>
                  </a:cubicBezTo>
                  <a:cubicBezTo>
                    <a:pt x="1664" y="2048"/>
                    <a:pt x="1616" y="2062"/>
                    <a:pt x="1569" y="2062"/>
                  </a:cubicBezTo>
                  <a:cubicBezTo>
                    <a:pt x="1564" y="2062"/>
                    <a:pt x="1558" y="2061"/>
                    <a:pt x="1553" y="2061"/>
                  </a:cubicBezTo>
                  <a:cubicBezTo>
                    <a:pt x="1272" y="2061"/>
                    <a:pt x="837" y="1790"/>
                    <a:pt x="618" y="1441"/>
                  </a:cubicBezTo>
                  <a:cubicBezTo>
                    <a:pt x="491" y="1242"/>
                    <a:pt x="446" y="1033"/>
                    <a:pt x="491" y="848"/>
                  </a:cubicBezTo>
                  <a:cubicBezTo>
                    <a:pt x="522" y="708"/>
                    <a:pt x="611" y="584"/>
                    <a:pt x="734" y="512"/>
                  </a:cubicBezTo>
                  <a:cubicBezTo>
                    <a:pt x="820" y="457"/>
                    <a:pt x="919" y="430"/>
                    <a:pt x="1022" y="430"/>
                  </a:cubicBezTo>
                  <a:close/>
                  <a:moveTo>
                    <a:pt x="1017" y="1"/>
                  </a:moveTo>
                  <a:cubicBezTo>
                    <a:pt x="843" y="1"/>
                    <a:pt x="670" y="47"/>
                    <a:pt x="511" y="142"/>
                  </a:cubicBezTo>
                  <a:cubicBezTo>
                    <a:pt x="289" y="276"/>
                    <a:pt x="131" y="495"/>
                    <a:pt x="73" y="749"/>
                  </a:cubicBezTo>
                  <a:cubicBezTo>
                    <a:pt x="1" y="1047"/>
                    <a:pt x="66" y="1376"/>
                    <a:pt x="254" y="1674"/>
                  </a:cubicBezTo>
                  <a:cubicBezTo>
                    <a:pt x="443" y="1955"/>
                    <a:pt x="697" y="2188"/>
                    <a:pt x="998" y="2346"/>
                  </a:cubicBezTo>
                  <a:cubicBezTo>
                    <a:pt x="1169" y="2438"/>
                    <a:pt x="1361" y="2489"/>
                    <a:pt x="1553" y="2496"/>
                  </a:cubicBezTo>
                  <a:cubicBezTo>
                    <a:pt x="1687" y="2496"/>
                    <a:pt x="1814" y="2462"/>
                    <a:pt x="1930" y="2393"/>
                  </a:cubicBezTo>
                  <a:cubicBezTo>
                    <a:pt x="2095" y="2294"/>
                    <a:pt x="2215" y="2119"/>
                    <a:pt x="2266" y="1890"/>
                  </a:cubicBezTo>
                  <a:cubicBezTo>
                    <a:pt x="2359" y="1499"/>
                    <a:pt x="2256" y="978"/>
                    <a:pt x="2016" y="598"/>
                  </a:cubicBezTo>
                  <a:cubicBezTo>
                    <a:pt x="1772" y="214"/>
                    <a:pt x="1393" y="1"/>
                    <a:pt x="10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27"/>
            <p:cNvSpPr/>
            <p:nvPr/>
          </p:nvSpPr>
          <p:spPr>
            <a:xfrm>
              <a:off x="3040547" y="4200302"/>
              <a:ext cx="58101" cy="54145"/>
            </a:xfrm>
            <a:custGeom>
              <a:rect b="b" l="l" r="r" t="t"/>
              <a:pathLst>
                <a:path extrusionOk="0" h="2067" w="2218">
                  <a:moveTo>
                    <a:pt x="877" y="432"/>
                  </a:moveTo>
                  <a:cubicBezTo>
                    <a:pt x="881" y="432"/>
                    <a:pt x="885" y="432"/>
                    <a:pt x="888" y="432"/>
                  </a:cubicBezTo>
                  <a:cubicBezTo>
                    <a:pt x="1053" y="439"/>
                    <a:pt x="1214" y="508"/>
                    <a:pt x="1337" y="621"/>
                  </a:cubicBezTo>
                  <a:cubicBezTo>
                    <a:pt x="1615" y="867"/>
                    <a:pt x="1848" y="1388"/>
                    <a:pt x="1694" y="1563"/>
                  </a:cubicBezTo>
                  <a:cubicBezTo>
                    <a:pt x="1651" y="1612"/>
                    <a:pt x="1567" y="1638"/>
                    <a:pt x="1460" y="1638"/>
                  </a:cubicBezTo>
                  <a:cubicBezTo>
                    <a:pt x="1411" y="1638"/>
                    <a:pt x="1357" y="1632"/>
                    <a:pt x="1300" y="1621"/>
                  </a:cubicBezTo>
                  <a:cubicBezTo>
                    <a:pt x="1084" y="1577"/>
                    <a:pt x="882" y="1477"/>
                    <a:pt x="710" y="1337"/>
                  </a:cubicBezTo>
                  <a:cubicBezTo>
                    <a:pt x="583" y="1231"/>
                    <a:pt x="494" y="1083"/>
                    <a:pt x="463" y="919"/>
                  </a:cubicBezTo>
                  <a:cubicBezTo>
                    <a:pt x="446" y="796"/>
                    <a:pt x="481" y="669"/>
                    <a:pt x="563" y="576"/>
                  </a:cubicBezTo>
                  <a:cubicBezTo>
                    <a:pt x="643" y="486"/>
                    <a:pt x="758" y="432"/>
                    <a:pt x="877" y="432"/>
                  </a:cubicBezTo>
                  <a:close/>
                  <a:moveTo>
                    <a:pt x="885" y="0"/>
                  </a:moveTo>
                  <a:cubicBezTo>
                    <a:pt x="640" y="0"/>
                    <a:pt x="409" y="96"/>
                    <a:pt x="241" y="288"/>
                  </a:cubicBezTo>
                  <a:cubicBezTo>
                    <a:pt x="73" y="477"/>
                    <a:pt x="1" y="730"/>
                    <a:pt x="39" y="981"/>
                  </a:cubicBezTo>
                  <a:cubicBezTo>
                    <a:pt x="83" y="1244"/>
                    <a:pt x="220" y="1484"/>
                    <a:pt x="429" y="1659"/>
                  </a:cubicBezTo>
                  <a:cubicBezTo>
                    <a:pt x="652" y="1851"/>
                    <a:pt x="926" y="1985"/>
                    <a:pt x="1217" y="2043"/>
                  </a:cubicBezTo>
                  <a:cubicBezTo>
                    <a:pt x="1296" y="2060"/>
                    <a:pt x="1378" y="2067"/>
                    <a:pt x="1464" y="2067"/>
                  </a:cubicBezTo>
                  <a:cubicBezTo>
                    <a:pt x="1697" y="2067"/>
                    <a:pt x="1889" y="1995"/>
                    <a:pt x="2016" y="1848"/>
                  </a:cubicBezTo>
                  <a:cubicBezTo>
                    <a:pt x="2187" y="1652"/>
                    <a:pt x="2218" y="1361"/>
                    <a:pt x="2105" y="1029"/>
                  </a:cubicBezTo>
                  <a:cubicBezTo>
                    <a:pt x="2009" y="748"/>
                    <a:pt x="1841" y="494"/>
                    <a:pt x="1622" y="295"/>
                  </a:cubicBezTo>
                  <a:cubicBezTo>
                    <a:pt x="1396" y="99"/>
                    <a:pt x="1133" y="0"/>
                    <a:pt x="8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27"/>
            <p:cNvSpPr/>
            <p:nvPr/>
          </p:nvSpPr>
          <p:spPr>
            <a:xfrm>
              <a:off x="3145825" y="4138456"/>
              <a:ext cx="55612" cy="69312"/>
            </a:xfrm>
            <a:custGeom>
              <a:rect b="b" l="l" r="r" t="t"/>
              <a:pathLst>
                <a:path extrusionOk="0" h="2646" w="2123">
                  <a:moveTo>
                    <a:pt x="1090" y="1"/>
                  </a:moveTo>
                  <a:cubicBezTo>
                    <a:pt x="712" y="1"/>
                    <a:pt x="359" y="223"/>
                    <a:pt x="166" y="593"/>
                  </a:cubicBezTo>
                  <a:cubicBezTo>
                    <a:pt x="76" y="764"/>
                    <a:pt x="219" y="910"/>
                    <a:pt x="362" y="910"/>
                  </a:cubicBezTo>
                  <a:cubicBezTo>
                    <a:pt x="432" y="910"/>
                    <a:pt x="503" y="875"/>
                    <a:pt x="546" y="792"/>
                  </a:cubicBezTo>
                  <a:cubicBezTo>
                    <a:pt x="666" y="565"/>
                    <a:pt x="871" y="434"/>
                    <a:pt x="1093" y="434"/>
                  </a:cubicBezTo>
                  <a:cubicBezTo>
                    <a:pt x="1118" y="434"/>
                    <a:pt x="1144" y="436"/>
                    <a:pt x="1170" y="439"/>
                  </a:cubicBezTo>
                  <a:cubicBezTo>
                    <a:pt x="1314" y="456"/>
                    <a:pt x="1441" y="535"/>
                    <a:pt x="1526" y="652"/>
                  </a:cubicBezTo>
                  <a:cubicBezTo>
                    <a:pt x="1639" y="806"/>
                    <a:pt x="1681" y="1018"/>
                    <a:pt x="1643" y="1248"/>
                  </a:cubicBezTo>
                  <a:cubicBezTo>
                    <a:pt x="1567" y="1719"/>
                    <a:pt x="1183" y="2216"/>
                    <a:pt x="907" y="2216"/>
                  </a:cubicBezTo>
                  <a:cubicBezTo>
                    <a:pt x="896" y="2216"/>
                    <a:pt x="886" y="2216"/>
                    <a:pt x="875" y="2214"/>
                  </a:cubicBezTo>
                  <a:cubicBezTo>
                    <a:pt x="677" y="2187"/>
                    <a:pt x="491" y="1868"/>
                    <a:pt x="447" y="1474"/>
                  </a:cubicBezTo>
                  <a:cubicBezTo>
                    <a:pt x="431" y="1344"/>
                    <a:pt x="333" y="1283"/>
                    <a:pt x="234" y="1283"/>
                  </a:cubicBezTo>
                  <a:cubicBezTo>
                    <a:pt x="117" y="1283"/>
                    <a:pt x="0" y="1368"/>
                    <a:pt x="19" y="1522"/>
                  </a:cubicBezTo>
                  <a:cubicBezTo>
                    <a:pt x="77" y="2033"/>
                    <a:pt x="348" y="2574"/>
                    <a:pt x="814" y="2639"/>
                  </a:cubicBezTo>
                  <a:cubicBezTo>
                    <a:pt x="844" y="2646"/>
                    <a:pt x="875" y="2646"/>
                    <a:pt x="906" y="2646"/>
                  </a:cubicBezTo>
                  <a:cubicBezTo>
                    <a:pt x="1160" y="2646"/>
                    <a:pt x="1420" y="2502"/>
                    <a:pt x="1646" y="2228"/>
                  </a:cubicBezTo>
                  <a:cubicBezTo>
                    <a:pt x="1862" y="1964"/>
                    <a:pt x="2006" y="1649"/>
                    <a:pt x="2064" y="1316"/>
                  </a:cubicBezTo>
                  <a:cubicBezTo>
                    <a:pt x="2123" y="967"/>
                    <a:pt x="2054" y="641"/>
                    <a:pt x="1872" y="395"/>
                  </a:cubicBezTo>
                  <a:cubicBezTo>
                    <a:pt x="1718" y="185"/>
                    <a:pt x="1485" y="48"/>
                    <a:pt x="1228" y="11"/>
                  </a:cubicBezTo>
                  <a:cubicBezTo>
                    <a:pt x="1182" y="4"/>
                    <a:pt x="1136" y="1"/>
                    <a:pt x="10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27"/>
            <p:cNvSpPr/>
            <p:nvPr/>
          </p:nvSpPr>
          <p:spPr>
            <a:xfrm>
              <a:off x="3203663" y="4165751"/>
              <a:ext cx="51552" cy="59620"/>
            </a:xfrm>
            <a:custGeom>
              <a:rect b="b" l="l" r="r" t="t"/>
              <a:pathLst>
                <a:path extrusionOk="0" h="2276" w="1968">
                  <a:moveTo>
                    <a:pt x="1081" y="432"/>
                  </a:moveTo>
                  <a:cubicBezTo>
                    <a:pt x="1143" y="432"/>
                    <a:pt x="1204" y="446"/>
                    <a:pt x="1258" y="473"/>
                  </a:cubicBezTo>
                  <a:cubicBezTo>
                    <a:pt x="1371" y="528"/>
                    <a:pt x="1453" y="631"/>
                    <a:pt x="1484" y="751"/>
                  </a:cubicBezTo>
                  <a:cubicBezTo>
                    <a:pt x="1522" y="912"/>
                    <a:pt x="1498" y="1083"/>
                    <a:pt x="1422" y="1230"/>
                  </a:cubicBezTo>
                  <a:cubicBezTo>
                    <a:pt x="1280" y="1527"/>
                    <a:pt x="922" y="1844"/>
                    <a:pt x="694" y="1844"/>
                  </a:cubicBezTo>
                  <a:cubicBezTo>
                    <a:pt x="663" y="1844"/>
                    <a:pt x="635" y="1839"/>
                    <a:pt x="610" y="1827"/>
                  </a:cubicBezTo>
                  <a:cubicBezTo>
                    <a:pt x="401" y="1724"/>
                    <a:pt x="408" y="1155"/>
                    <a:pt x="569" y="819"/>
                  </a:cubicBezTo>
                  <a:cubicBezTo>
                    <a:pt x="634" y="668"/>
                    <a:pt x="751" y="545"/>
                    <a:pt x="902" y="470"/>
                  </a:cubicBezTo>
                  <a:cubicBezTo>
                    <a:pt x="956" y="446"/>
                    <a:pt x="1017" y="432"/>
                    <a:pt x="1081" y="432"/>
                  </a:cubicBezTo>
                  <a:close/>
                  <a:moveTo>
                    <a:pt x="1077" y="0"/>
                  </a:moveTo>
                  <a:cubicBezTo>
                    <a:pt x="960" y="0"/>
                    <a:pt x="841" y="24"/>
                    <a:pt x="727" y="76"/>
                  </a:cubicBezTo>
                  <a:cubicBezTo>
                    <a:pt x="483" y="192"/>
                    <a:pt x="288" y="387"/>
                    <a:pt x="178" y="634"/>
                  </a:cubicBezTo>
                  <a:cubicBezTo>
                    <a:pt x="55" y="905"/>
                    <a:pt x="0" y="1200"/>
                    <a:pt x="24" y="1498"/>
                  </a:cubicBezTo>
                  <a:cubicBezTo>
                    <a:pt x="52" y="1847"/>
                    <a:pt x="196" y="2104"/>
                    <a:pt x="425" y="2214"/>
                  </a:cubicBezTo>
                  <a:cubicBezTo>
                    <a:pt x="511" y="2255"/>
                    <a:pt x="600" y="2276"/>
                    <a:pt x="693" y="2276"/>
                  </a:cubicBezTo>
                  <a:cubicBezTo>
                    <a:pt x="1138" y="2276"/>
                    <a:pt x="1614" y="1827"/>
                    <a:pt x="1813" y="1415"/>
                  </a:cubicBezTo>
                  <a:cubicBezTo>
                    <a:pt x="1933" y="1176"/>
                    <a:pt x="1967" y="901"/>
                    <a:pt x="1902" y="638"/>
                  </a:cubicBezTo>
                  <a:cubicBezTo>
                    <a:pt x="1800" y="248"/>
                    <a:pt x="1451" y="0"/>
                    <a:pt x="1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27"/>
            <p:cNvSpPr/>
            <p:nvPr/>
          </p:nvSpPr>
          <p:spPr>
            <a:xfrm>
              <a:off x="3090737" y="4218403"/>
              <a:ext cx="143994" cy="101584"/>
            </a:xfrm>
            <a:custGeom>
              <a:rect b="b" l="l" r="r" t="t"/>
              <a:pathLst>
                <a:path extrusionOk="0" h="3878" w="5497">
                  <a:moveTo>
                    <a:pt x="2875" y="0"/>
                  </a:moveTo>
                  <a:cubicBezTo>
                    <a:pt x="2680" y="0"/>
                    <a:pt x="2485" y="20"/>
                    <a:pt x="2293" y="60"/>
                  </a:cubicBezTo>
                  <a:cubicBezTo>
                    <a:pt x="1611" y="197"/>
                    <a:pt x="1004" y="574"/>
                    <a:pt x="583" y="1126"/>
                  </a:cubicBezTo>
                  <a:cubicBezTo>
                    <a:pt x="172" y="1657"/>
                    <a:pt x="0" y="2274"/>
                    <a:pt x="117" y="2829"/>
                  </a:cubicBezTo>
                  <a:cubicBezTo>
                    <a:pt x="230" y="3384"/>
                    <a:pt x="593" y="3723"/>
                    <a:pt x="1200" y="3833"/>
                  </a:cubicBezTo>
                  <a:cubicBezTo>
                    <a:pt x="1364" y="3864"/>
                    <a:pt x="1532" y="3877"/>
                    <a:pt x="1700" y="3877"/>
                  </a:cubicBezTo>
                  <a:cubicBezTo>
                    <a:pt x="2063" y="3877"/>
                    <a:pt x="2505" y="3823"/>
                    <a:pt x="3040" y="3710"/>
                  </a:cubicBezTo>
                  <a:cubicBezTo>
                    <a:pt x="3849" y="3545"/>
                    <a:pt x="4404" y="3350"/>
                    <a:pt x="4781" y="3100"/>
                  </a:cubicBezTo>
                  <a:cubicBezTo>
                    <a:pt x="5295" y="2757"/>
                    <a:pt x="5497" y="2305"/>
                    <a:pt x="5380" y="1749"/>
                  </a:cubicBezTo>
                  <a:cubicBezTo>
                    <a:pt x="5288" y="1290"/>
                    <a:pt x="4993" y="862"/>
                    <a:pt x="4558" y="540"/>
                  </a:cubicBezTo>
                  <a:cubicBezTo>
                    <a:pt x="4514" y="507"/>
                    <a:pt x="4469" y="494"/>
                    <a:pt x="4427" y="494"/>
                  </a:cubicBezTo>
                  <a:cubicBezTo>
                    <a:pt x="4246" y="494"/>
                    <a:pt x="4112" y="750"/>
                    <a:pt x="4301" y="889"/>
                  </a:cubicBezTo>
                  <a:cubicBezTo>
                    <a:pt x="4651" y="1146"/>
                    <a:pt x="4884" y="1482"/>
                    <a:pt x="4959" y="1835"/>
                  </a:cubicBezTo>
                  <a:cubicBezTo>
                    <a:pt x="5034" y="2212"/>
                    <a:pt x="4904" y="2500"/>
                    <a:pt x="4541" y="2740"/>
                  </a:cubicBezTo>
                  <a:cubicBezTo>
                    <a:pt x="4212" y="2959"/>
                    <a:pt x="3705" y="3134"/>
                    <a:pt x="2951" y="3288"/>
                  </a:cubicBezTo>
                  <a:cubicBezTo>
                    <a:pt x="2427" y="3398"/>
                    <a:pt x="2015" y="3442"/>
                    <a:pt x="1697" y="3442"/>
                  </a:cubicBezTo>
                  <a:cubicBezTo>
                    <a:pt x="826" y="3442"/>
                    <a:pt x="610" y="3106"/>
                    <a:pt x="535" y="2743"/>
                  </a:cubicBezTo>
                  <a:cubicBezTo>
                    <a:pt x="364" y="1890"/>
                    <a:pt x="1111" y="742"/>
                    <a:pt x="2379" y="481"/>
                  </a:cubicBezTo>
                  <a:cubicBezTo>
                    <a:pt x="2543" y="447"/>
                    <a:pt x="2710" y="430"/>
                    <a:pt x="2877" y="430"/>
                  </a:cubicBezTo>
                  <a:cubicBezTo>
                    <a:pt x="3111" y="430"/>
                    <a:pt x="3345" y="463"/>
                    <a:pt x="3571" y="529"/>
                  </a:cubicBezTo>
                  <a:cubicBezTo>
                    <a:pt x="3592" y="536"/>
                    <a:pt x="3613" y="539"/>
                    <a:pt x="3634" y="539"/>
                  </a:cubicBezTo>
                  <a:cubicBezTo>
                    <a:pt x="3728" y="539"/>
                    <a:pt x="3813" y="478"/>
                    <a:pt x="3838" y="386"/>
                  </a:cubicBezTo>
                  <a:cubicBezTo>
                    <a:pt x="3873" y="269"/>
                    <a:pt x="3808" y="149"/>
                    <a:pt x="3691" y="118"/>
                  </a:cubicBezTo>
                  <a:cubicBezTo>
                    <a:pt x="3426" y="40"/>
                    <a:pt x="3151" y="0"/>
                    <a:pt x="28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4" name="Google Shape;3664;p27"/>
            <p:cNvSpPr/>
            <p:nvPr/>
          </p:nvSpPr>
          <p:spPr>
            <a:xfrm>
              <a:off x="3279341" y="4296674"/>
              <a:ext cx="54590" cy="69626"/>
            </a:xfrm>
            <a:custGeom>
              <a:rect b="b" l="l" r="r" t="t"/>
              <a:pathLst>
                <a:path extrusionOk="0" h="2658" w="2084">
                  <a:moveTo>
                    <a:pt x="1009" y="430"/>
                  </a:moveTo>
                  <a:cubicBezTo>
                    <a:pt x="1013" y="430"/>
                    <a:pt x="1017" y="430"/>
                    <a:pt x="1021" y="430"/>
                  </a:cubicBezTo>
                  <a:lnTo>
                    <a:pt x="1049" y="430"/>
                  </a:lnTo>
                  <a:cubicBezTo>
                    <a:pt x="1398" y="444"/>
                    <a:pt x="1645" y="769"/>
                    <a:pt x="1635" y="1201"/>
                  </a:cubicBezTo>
                  <a:cubicBezTo>
                    <a:pt x="1624" y="1534"/>
                    <a:pt x="1467" y="1917"/>
                    <a:pt x="1258" y="2113"/>
                  </a:cubicBezTo>
                  <a:cubicBezTo>
                    <a:pt x="1202" y="2165"/>
                    <a:pt x="1116" y="2226"/>
                    <a:pt x="1025" y="2226"/>
                  </a:cubicBezTo>
                  <a:cubicBezTo>
                    <a:pt x="1020" y="2226"/>
                    <a:pt x="1016" y="2226"/>
                    <a:pt x="1011" y="2226"/>
                  </a:cubicBezTo>
                  <a:cubicBezTo>
                    <a:pt x="730" y="2216"/>
                    <a:pt x="422" y="1633"/>
                    <a:pt x="435" y="1136"/>
                  </a:cubicBezTo>
                  <a:cubicBezTo>
                    <a:pt x="439" y="903"/>
                    <a:pt x="521" y="701"/>
                    <a:pt x="658" y="571"/>
                  </a:cubicBezTo>
                  <a:cubicBezTo>
                    <a:pt x="754" y="481"/>
                    <a:pt x="879" y="430"/>
                    <a:pt x="1009" y="430"/>
                  </a:cubicBezTo>
                  <a:close/>
                  <a:moveTo>
                    <a:pt x="1019" y="1"/>
                  </a:moveTo>
                  <a:cubicBezTo>
                    <a:pt x="776" y="1"/>
                    <a:pt x="543" y="92"/>
                    <a:pt x="367" y="259"/>
                  </a:cubicBezTo>
                  <a:cubicBezTo>
                    <a:pt x="141" y="464"/>
                    <a:pt x="14" y="773"/>
                    <a:pt x="4" y="1126"/>
                  </a:cubicBezTo>
                  <a:cubicBezTo>
                    <a:pt x="0" y="1465"/>
                    <a:pt x="86" y="1801"/>
                    <a:pt x="247" y="2099"/>
                  </a:cubicBezTo>
                  <a:cubicBezTo>
                    <a:pt x="442" y="2445"/>
                    <a:pt x="706" y="2644"/>
                    <a:pt x="990" y="2658"/>
                  </a:cubicBezTo>
                  <a:lnTo>
                    <a:pt x="1021" y="2658"/>
                  </a:lnTo>
                  <a:cubicBezTo>
                    <a:pt x="1206" y="2658"/>
                    <a:pt x="1391" y="2579"/>
                    <a:pt x="1549" y="2428"/>
                  </a:cubicBezTo>
                  <a:cubicBezTo>
                    <a:pt x="1847" y="2157"/>
                    <a:pt x="2053" y="1667"/>
                    <a:pt x="2063" y="1215"/>
                  </a:cubicBezTo>
                  <a:cubicBezTo>
                    <a:pt x="2084" y="550"/>
                    <a:pt x="1655" y="26"/>
                    <a:pt x="1069" y="2"/>
                  </a:cubicBezTo>
                  <a:cubicBezTo>
                    <a:pt x="1052" y="1"/>
                    <a:pt x="1035" y="1"/>
                    <a:pt x="10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5" name="Google Shape;3665;p27"/>
            <p:cNvSpPr/>
            <p:nvPr/>
          </p:nvSpPr>
          <p:spPr>
            <a:xfrm>
              <a:off x="3219642" y="4312758"/>
              <a:ext cx="53516" cy="61087"/>
            </a:xfrm>
            <a:custGeom>
              <a:rect b="b" l="l" r="r" t="t"/>
              <a:pathLst>
                <a:path extrusionOk="0" h="2332" w="2043">
                  <a:moveTo>
                    <a:pt x="977" y="433"/>
                  </a:moveTo>
                  <a:cubicBezTo>
                    <a:pt x="1066" y="433"/>
                    <a:pt x="1152" y="460"/>
                    <a:pt x="1224" y="508"/>
                  </a:cubicBezTo>
                  <a:cubicBezTo>
                    <a:pt x="1357" y="608"/>
                    <a:pt x="1450" y="752"/>
                    <a:pt x="1487" y="916"/>
                  </a:cubicBezTo>
                  <a:cubicBezTo>
                    <a:pt x="1583" y="1273"/>
                    <a:pt x="1484" y="1835"/>
                    <a:pt x="1258" y="1896"/>
                  </a:cubicBezTo>
                  <a:cubicBezTo>
                    <a:pt x="1246" y="1899"/>
                    <a:pt x="1233" y="1901"/>
                    <a:pt x="1219" y="1901"/>
                  </a:cubicBezTo>
                  <a:cubicBezTo>
                    <a:pt x="1129" y="1901"/>
                    <a:pt x="1011" y="1835"/>
                    <a:pt x="898" y="1725"/>
                  </a:cubicBezTo>
                  <a:cubicBezTo>
                    <a:pt x="744" y="1567"/>
                    <a:pt x="631" y="1372"/>
                    <a:pt x="569" y="1160"/>
                  </a:cubicBezTo>
                  <a:cubicBezTo>
                    <a:pt x="477" y="817"/>
                    <a:pt x="603" y="519"/>
                    <a:pt x="871" y="447"/>
                  </a:cubicBezTo>
                  <a:cubicBezTo>
                    <a:pt x="905" y="436"/>
                    <a:pt x="939" y="433"/>
                    <a:pt x="977" y="433"/>
                  </a:cubicBezTo>
                  <a:close/>
                  <a:moveTo>
                    <a:pt x="975" y="0"/>
                  </a:moveTo>
                  <a:cubicBezTo>
                    <a:pt x="902" y="0"/>
                    <a:pt x="829" y="10"/>
                    <a:pt x="758" y="29"/>
                  </a:cubicBezTo>
                  <a:cubicBezTo>
                    <a:pt x="261" y="162"/>
                    <a:pt x="0" y="697"/>
                    <a:pt x="151" y="1273"/>
                  </a:cubicBezTo>
                  <a:cubicBezTo>
                    <a:pt x="233" y="1557"/>
                    <a:pt x="384" y="1817"/>
                    <a:pt x="593" y="2030"/>
                  </a:cubicBezTo>
                  <a:cubicBezTo>
                    <a:pt x="795" y="2229"/>
                    <a:pt x="1011" y="2331"/>
                    <a:pt x="1213" y="2331"/>
                  </a:cubicBezTo>
                  <a:cubicBezTo>
                    <a:pt x="1265" y="2331"/>
                    <a:pt x="1316" y="2325"/>
                    <a:pt x="1368" y="2311"/>
                  </a:cubicBezTo>
                  <a:cubicBezTo>
                    <a:pt x="1909" y="2167"/>
                    <a:pt x="2043" y="1338"/>
                    <a:pt x="1902" y="803"/>
                  </a:cubicBezTo>
                  <a:cubicBezTo>
                    <a:pt x="1840" y="543"/>
                    <a:pt x="1683" y="313"/>
                    <a:pt x="1467" y="155"/>
                  </a:cubicBezTo>
                  <a:cubicBezTo>
                    <a:pt x="1322" y="54"/>
                    <a:pt x="1150" y="0"/>
                    <a:pt x="9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6" name="Google Shape;3666;p27"/>
            <p:cNvSpPr/>
            <p:nvPr/>
          </p:nvSpPr>
          <p:spPr>
            <a:xfrm>
              <a:off x="3330395" y="4322685"/>
              <a:ext cx="65383" cy="62475"/>
            </a:xfrm>
            <a:custGeom>
              <a:rect b="b" l="l" r="r" t="t"/>
              <a:pathLst>
                <a:path extrusionOk="0" h="2385" w="2496">
                  <a:moveTo>
                    <a:pt x="1499" y="1"/>
                  </a:moveTo>
                  <a:cubicBezTo>
                    <a:pt x="1317" y="1"/>
                    <a:pt x="1130" y="48"/>
                    <a:pt x="954" y="143"/>
                  </a:cubicBezTo>
                  <a:cubicBezTo>
                    <a:pt x="738" y="257"/>
                    <a:pt x="855" y="549"/>
                    <a:pt x="1051" y="549"/>
                  </a:cubicBezTo>
                  <a:cubicBezTo>
                    <a:pt x="1085" y="549"/>
                    <a:pt x="1121" y="540"/>
                    <a:pt x="1159" y="520"/>
                  </a:cubicBezTo>
                  <a:cubicBezTo>
                    <a:pt x="1270" y="460"/>
                    <a:pt x="1385" y="430"/>
                    <a:pt x="1495" y="430"/>
                  </a:cubicBezTo>
                  <a:cubicBezTo>
                    <a:pt x="1635" y="430"/>
                    <a:pt x="1767" y="478"/>
                    <a:pt x="1872" y="571"/>
                  </a:cubicBezTo>
                  <a:cubicBezTo>
                    <a:pt x="1982" y="667"/>
                    <a:pt x="2043" y="801"/>
                    <a:pt x="2050" y="948"/>
                  </a:cubicBezTo>
                  <a:cubicBezTo>
                    <a:pt x="2057" y="1137"/>
                    <a:pt x="1975" y="1336"/>
                    <a:pt x="1814" y="1507"/>
                  </a:cubicBezTo>
                  <a:cubicBezTo>
                    <a:pt x="1564" y="1775"/>
                    <a:pt x="1158" y="1953"/>
                    <a:pt x="877" y="1953"/>
                  </a:cubicBezTo>
                  <a:cubicBezTo>
                    <a:pt x="777" y="1953"/>
                    <a:pt x="693" y="1930"/>
                    <a:pt x="638" y="1881"/>
                  </a:cubicBezTo>
                  <a:cubicBezTo>
                    <a:pt x="491" y="1747"/>
                    <a:pt x="515" y="1380"/>
                    <a:pt x="697" y="1027"/>
                  </a:cubicBezTo>
                  <a:cubicBezTo>
                    <a:pt x="784" y="855"/>
                    <a:pt x="641" y="711"/>
                    <a:pt x="498" y="711"/>
                  </a:cubicBezTo>
                  <a:cubicBezTo>
                    <a:pt x="427" y="711"/>
                    <a:pt x="356" y="747"/>
                    <a:pt x="313" y="832"/>
                  </a:cubicBezTo>
                  <a:cubicBezTo>
                    <a:pt x="80" y="1284"/>
                    <a:pt x="1" y="1887"/>
                    <a:pt x="350" y="2203"/>
                  </a:cubicBezTo>
                  <a:cubicBezTo>
                    <a:pt x="491" y="2320"/>
                    <a:pt x="668" y="2385"/>
                    <a:pt x="854" y="2385"/>
                  </a:cubicBezTo>
                  <a:cubicBezTo>
                    <a:pt x="863" y="2385"/>
                    <a:pt x="872" y="2385"/>
                    <a:pt x="882" y="2384"/>
                  </a:cubicBezTo>
                  <a:cubicBezTo>
                    <a:pt x="1015" y="2384"/>
                    <a:pt x="1145" y="2364"/>
                    <a:pt x="1276" y="2323"/>
                  </a:cubicBezTo>
                  <a:cubicBezTo>
                    <a:pt x="1601" y="2227"/>
                    <a:pt x="1896" y="2045"/>
                    <a:pt x="2132" y="1802"/>
                  </a:cubicBezTo>
                  <a:cubicBezTo>
                    <a:pt x="2372" y="1545"/>
                    <a:pt x="2496" y="1233"/>
                    <a:pt x="2482" y="928"/>
                  </a:cubicBezTo>
                  <a:cubicBezTo>
                    <a:pt x="2472" y="667"/>
                    <a:pt x="2355" y="424"/>
                    <a:pt x="2160" y="249"/>
                  </a:cubicBezTo>
                  <a:cubicBezTo>
                    <a:pt x="1976" y="85"/>
                    <a:pt x="1742" y="1"/>
                    <a:pt x="1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27"/>
            <p:cNvSpPr/>
            <p:nvPr/>
          </p:nvSpPr>
          <p:spPr>
            <a:xfrm>
              <a:off x="3366858" y="4377774"/>
              <a:ext cx="60694" cy="51447"/>
            </a:xfrm>
            <a:custGeom>
              <a:rect b="b" l="l" r="r" t="t"/>
              <a:pathLst>
                <a:path extrusionOk="0" h="1964" w="2317">
                  <a:moveTo>
                    <a:pt x="1401" y="432"/>
                  </a:moveTo>
                  <a:cubicBezTo>
                    <a:pt x="1568" y="432"/>
                    <a:pt x="1711" y="504"/>
                    <a:pt x="1792" y="641"/>
                  </a:cubicBezTo>
                  <a:cubicBezTo>
                    <a:pt x="1854" y="751"/>
                    <a:pt x="1868" y="881"/>
                    <a:pt x="1823" y="997"/>
                  </a:cubicBezTo>
                  <a:cubicBezTo>
                    <a:pt x="1765" y="1152"/>
                    <a:pt x="1652" y="1282"/>
                    <a:pt x="1505" y="1361"/>
                  </a:cubicBezTo>
                  <a:cubicBezTo>
                    <a:pt x="1313" y="1470"/>
                    <a:pt x="1097" y="1529"/>
                    <a:pt x="877" y="1532"/>
                  </a:cubicBezTo>
                  <a:cubicBezTo>
                    <a:pt x="692" y="1532"/>
                    <a:pt x="545" y="1484"/>
                    <a:pt x="501" y="1405"/>
                  </a:cubicBezTo>
                  <a:cubicBezTo>
                    <a:pt x="453" y="1323"/>
                    <a:pt x="480" y="1176"/>
                    <a:pt x="569" y="1011"/>
                  </a:cubicBezTo>
                  <a:cubicBezTo>
                    <a:pt x="679" y="819"/>
                    <a:pt x="836" y="658"/>
                    <a:pt x="1021" y="545"/>
                  </a:cubicBezTo>
                  <a:cubicBezTo>
                    <a:pt x="1150" y="469"/>
                    <a:pt x="1282" y="432"/>
                    <a:pt x="1401" y="432"/>
                  </a:cubicBezTo>
                  <a:close/>
                  <a:moveTo>
                    <a:pt x="1402" y="1"/>
                  </a:moveTo>
                  <a:cubicBezTo>
                    <a:pt x="1208" y="1"/>
                    <a:pt x="1002" y="56"/>
                    <a:pt x="806" y="172"/>
                  </a:cubicBezTo>
                  <a:cubicBezTo>
                    <a:pt x="548" y="329"/>
                    <a:pt x="339" y="545"/>
                    <a:pt x="192" y="802"/>
                  </a:cubicBezTo>
                  <a:cubicBezTo>
                    <a:pt x="21" y="1111"/>
                    <a:pt x="0" y="1405"/>
                    <a:pt x="127" y="1625"/>
                  </a:cubicBezTo>
                  <a:cubicBezTo>
                    <a:pt x="257" y="1844"/>
                    <a:pt x="521" y="1964"/>
                    <a:pt x="871" y="1964"/>
                  </a:cubicBezTo>
                  <a:lnTo>
                    <a:pt x="877" y="1964"/>
                  </a:lnTo>
                  <a:cubicBezTo>
                    <a:pt x="1176" y="1960"/>
                    <a:pt x="1467" y="1878"/>
                    <a:pt x="1724" y="1731"/>
                  </a:cubicBezTo>
                  <a:cubicBezTo>
                    <a:pt x="1960" y="1601"/>
                    <a:pt x="2139" y="1388"/>
                    <a:pt x="2234" y="1138"/>
                  </a:cubicBezTo>
                  <a:cubicBezTo>
                    <a:pt x="2317" y="898"/>
                    <a:pt x="2289" y="638"/>
                    <a:pt x="2163" y="422"/>
                  </a:cubicBezTo>
                  <a:cubicBezTo>
                    <a:pt x="1999" y="146"/>
                    <a:pt x="1716" y="1"/>
                    <a:pt x="14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27"/>
            <p:cNvSpPr/>
            <p:nvPr/>
          </p:nvSpPr>
          <p:spPr>
            <a:xfrm>
              <a:off x="3225746" y="4375757"/>
              <a:ext cx="140589" cy="108133"/>
            </a:xfrm>
            <a:custGeom>
              <a:rect b="b" l="l" r="r" t="t"/>
              <a:pathLst>
                <a:path extrusionOk="0" h="4128" w="5367">
                  <a:moveTo>
                    <a:pt x="2467" y="1"/>
                  </a:moveTo>
                  <a:cubicBezTo>
                    <a:pt x="2159" y="1"/>
                    <a:pt x="1850" y="50"/>
                    <a:pt x="1553" y="149"/>
                  </a:cubicBezTo>
                  <a:cubicBezTo>
                    <a:pt x="915" y="362"/>
                    <a:pt x="432" y="780"/>
                    <a:pt x="216" y="1304"/>
                  </a:cubicBezTo>
                  <a:cubicBezTo>
                    <a:pt x="0" y="1828"/>
                    <a:pt x="113" y="2315"/>
                    <a:pt x="555" y="2743"/>
                  </a:cubicBezTo>
                  <a:cubicBezTo>
                    <a:pt x="881" y="3059"/>
                    <a:pt x="1388" y="3353"/>
                    <a:pt x="2156" y="3665"/>
                  </a:cubicBezTo>
                  <a:cubicBezTo>
                    <a:pt x="2920" y="3980"/>
                    <a:pt x="3485" y="4128"/>
                    <a:pt x="3941" y="4128"/>
                  </a:cubicBezTo>
                  <a:lnTo>
                    <a:pt x="3951" y="4128"/>
                  </a:lnTo>
                  <a:cubicBezTo>
                    <a:pt x="4558" y="4128"/>
                    <a:pt x="4979" y="3864"/>
                    <a:pt x="5192" y="3343"/>
                  </a:cubicBezTo>
                  <a:cubicBezTo>
                    <a:pt x="5367" y="2911"/>
                    <a:pt x="5363" y="2390"/>
                    <a:pt x="5178" y="1880"/>
                  </a:cubicBezTo>
                  <a:cubicBezTo>
                    <a:pt x="5141" y="1779"/>
                    <a:pt x="5061" y="1736"/>
                    <a:pt x="4981" y="1736"/>
                  </a:cubicBezTo>
                  <a:cubicBezTo>
                    <a:pt x="4847" y="1736"/>
                    <a:pt x="4712" y="1856"/>
                    <a:pt x="4774" y="2024"/>
                  </a:cubicBezTo>
                  <a:cubicBezTo>
                    <a:pt x="4921" y="2435"/>
                    <a:pt x="4928" y="2846"/>
                    <a:pt x="4791" y="3179"/>
                  </a:cubicBezTo>
                  <a:cubicBezTo>
                    <a:pt x="4678" y="3453"/>
                    <a:pt x="4478" y="3696"/>
                    <a:pt x="3958" y="3696"/>
                  </a:cubicBezTo>
                  <a:cubicBezTo>
                    <a:pt x="3594" y="3696"/>
                    <a:pt x="3074" y="3578"/>
                    <a:pt x="2317" y="3268"/>
                  </a:cubicBezTo>
                  <a:cubicBezTo>
                    <a:pt x="1604" y="2976"/>
                    <a:pt x="1138" y="2712"/>
                    <a:pt x="854" y="2435"/>
                  </a:cubicBezTo>
                  <a:cubicBezTo>
                    <a:pt x="545" y="2133"/>
                    <a:pt x="466" y="1825"/>
                    <a:pt x="614" y="1469"/>
                  </a:cubicBezTo>
                  <a:cubicBezTo>
                    <a:pt x="778" y="1064"/>
                    <a:pt x="1172" y="732"/>
                    <a:pt x="1686" y="557"/>
                  </a:cubicBezTo>
                  <a:cubicBezTo>
                    <a:pt x="1941" y="472"/>
                    <a:pt x="2204" y="429"/>
                    <a:pt x="2467" y="429"/>
                  </a:cubicBezTo>
                  <a:cubicBezTo>
                    <a:pt x="2785" y="429"/>
                    <a:pt x="3101" y="491"/>
                    <a:pt x="3400" y="615"/>
                  </a:cubicBezTo>
                  <a:cubicBezTo>
                    <a:pt x="3777" y="769"/>
                    <a:pt x="4106" y="1013"/>
                    <a:pt x="4366" y="1321"/>
                  </a:cubicBezTo>
                  <a:cubicBezTo>
                    <a:pt x="4414" y="1378"/>
                    <a:pt x="4472" y="1402"/>
                    <a:pt x="4528" y="1402"/>
                  </a:cubicBezTo>
                  <a:cubicBezTo>
                    <a:pt x="4687" y="1402"/>
                    <a:pt x="4833" y="1209"/>
                    <a:pt x="4698" y="1047"/>
                  </a:cubicBezTo>
                  <a:cubicBezTo>
                    <a:pt x="4393" y="680"/>
                    <a:pt x="4006" y="396"/>
                    <a:pt x="3564" y="218"/>
                  </a:cubicBezTo>
                  <a:cubicBezTo>
                    <a:pt x="3213" y="73"/>
                    <a:pt x="2840" y="1"/>
                    <a:pt x="24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69" name="Google Shape;3669;p27"/>
          <p:cNvGrpSpPr/>
          <p:nvPr/>
        </p:nvGrpSpPr>
        <p:grpSpPr>
          <a:xfrm>
            <a:off x="3635776" y="4118522"/>
            <a:ext cx="271406" cy="385381"/>
            <a:chOff x="3635776" y="4118522"/>
            <a:chExt cx="271406" cy="385381"/>
          </a:xfrm>
        </p:grpSpPr>
        <p:sp>
          <p:nvSpPr>
            <p:cNvPr id="3670" name="Google Shape;3670;p27"/>
            <p:cNvSpPr/>
            <p:nvPr/>
          </p:nvSpPr>
          <p:spPr>
            <a:xfrm>
              <a:off x="3641984" y="4124285"/>
              <a:ext cx="188525" cy="373881"/>
            </a:xfrm>
            <a:custGeom>
              <a:rect b="b" l="l" r="r" t="t"/>
              <a:pathLst>
                <a:path extrusionOk="0" h="14273" w="7197">
                  <a:moveTo>
                    <a:pt x="3598" y="0"/>
                  </a:moveTo>
                  <a:cubicBezTo>
                    <a:pt x="2536" y="0"/>
                    <a:pt x="1676" y="860"/>
                    <a:pt x="1676" y="1922"/>
                  </a:cubicBezTo>
                  <a:lnTo>
                    <a:pt x="1676" y="8252"/>
                  </a:lnTo>
                  <a:cubicBezTo>
                    <a:pt x="501" y="9088"/>
                    <a:pt x="0" y="10589"/>
                    <a:pt x="439" y="11966"/>
                  </a:cubicBezTo>
                  <a:cubicBezTo>
                    <a:pt x="878" y="13341"/>
                    <a:pt x="2156" y="14273"/>
                    <a:pt x="3598" y="14273"/>
                  </a:cubicBezTo>
                  <a:cubicBezTo>
                    <a:pt x="5041" y="14273"/>
                    <a:pt x="6319" y="13341"/>
                    <a:pt x="6758" y="11966"/>
                  </a:cubicBezTo>
                  <a:cubicBezTo>
                    <a:pt x="7197" y="10589"/>
                    <a:pt x="6696" y="9088"/>
                    <a:pt x="5521" y="8252"/>
                  </a:cubicBezTo>
                  <a:lnTo>
                    <a:pt x="5521" y="1922"/>
                  </a:lnTo>
                  <a:cubicBezTo>
                    <a:pt x="5521" y="860"/>
                    <a:pt x="4661" y="0"/>
                    <a:pt x="359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27"/>
            <p:cNvSpPr/>
            <p:nvPr/>
          </p:nvSpPr>
          <p:spPr>
            <a:xfrm>
              <a:off x="3669175" y="4154802"/>
              <a:ext cx="123457" cy="312847"/>
            </a:xfrm>
            <a:custGeom>
              <a:rect b="b" l="l" r="r" t="t"/>
              <a:pathLst>
                <a:path extrusionOk="0" h="11943" w="4713">
                  <a:moveTo>
                    <a:pt x="2560" y="0"/>
                  </a:moveTo>
                  <a:cubicBezTo>
                    <a:pt x="2142" y="0"/>
                    <a:pt x="1803" y="339"/>
                    <a:pt x="1803" y="757"/>
                  </a:cubicBezTo>
                  <a:lnTo>
                    <a:pt x="1803" y="7686"/>
                  </a:lnTo>
                  <a:lnTo>
                    <a:pt x="1313" y="8036"/>
                  </a:lnTo>
                  <a:cubicBezTo>
                    <a:pt x="1" y="8968"/>
                    <a:pt x="141" y="10959"/>
                    <a:pt x="1574" y="11699"/>
                  </a:cubicBezTo>
                  <a:cubicBezTo>
                    <a:pt x="1896" y="11866"/>
                    <a:pt x="2232" y="11942"/>
                    <a:pt x="2559" y="11942"/>
                  </a:cubicBezTo>
                  <a:cubicBezTo>
                    <a:pt x="3685" y="11942"/>
                    <a:pt x="4710" y="11038"/>
                    <a:pt x="4712" y="9790"/>
                  </a:cubicBezTo>
                  <a:cubicBezTo>
                    <a:pt x="4712" y="9095"/>
                    <a:pt x="4373" y="8440"/>
                    <a:pt x="3808" y="8036"/>
                  </a:cubicBezTo>
                  <a:lnTo>
                    <a:pt x="3318" y="7690"/>
                  </a:lnTo>
                  <a:lnTo>
                    <a:pt x="3318" y="757"/>
                  </a:lnTo>
                  <a:cubicBezTo>
                    <a:pt x="3318" y="339"/>
                    <a:pt x="2979" y="0"/>
                    <a:pt x="2560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27"/>
            <p:cNvSpPr/>
            <p:nvPr/>
          </p:nvSpPr>
          <p:spPr>
            <a:xfrm>
              <a:off x="3675095" y="4154802"/>
              <a:ext cx="61165" cy="312847"/>
            </a:xfrm>
            <a:custGeom>
              <a:rect b="b" l="l" r="r" t="t"/>
              <a:pathLst>
                <a:path extrusionOk="0" h="11943" w="2335">
                  <a:moveTo>
                    <a:pt x="2334" y="0"/>
                  </a:moveTo>
                  <a:cubicBezTo>
                    <a:pt x="1916" y="0"/>
                    <a:pt x="1577" y="339"/>
                    <a:pt x="1577" y="757"/>
                  </a:cubicBezTo>
                  <a:lnTo>
                    <a:pt x="1577" y="7690"/>
                  </a:lnTo>
                  <a:lnTo>
                    <a:pt x="1087" y="8036"/>
                  </a:lnTo>
                  <a:cubicBezTo>
                    <a:pt x="326" y="8581"/>
                    <a:pt x="1" y="9554"/>
                    <a:pt x="285" y="10445"/>
                  </a:cubicBezTo>
                  <a:cubicBezTo>
                    <a:pt x="570" y="11336"/>
                    <a:pt x="1399" y="11942"/>
                    <a:pt x="2334" y="11942"/>
                  </a:cubicBezTo>
                  <a:cubicBezTo>
                    <a:pt x="1656" y="11942"/>
                    <a:pt x="1108" y="10980"/>
                    <a:pt x="1104" y="9790"/>
                  </a:cubicBezTo>
                  <a:cubicBezTo>
                    <a:pt x="1104" y="8427"/>
                    <a:pt x="2047" y="7690"/>
                    <a:pt x="2047" y="7690"/>
                  </a:cubicBezTo>
                  <a:lnTo>
                    <a:pt x="2047" y="757"/>
                  </a:lnTo>
                  <a:cubicBezTo>
                    <a:pt x="2047" y="339"/>
                    <a:pt x="2095" y="0"/>
                    <a:pt x="233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27"/>
            <p:cNvSpPr/>
            <p:nvPr/>
          </p:nvSpPr>
          <p:spPr>
            <a:xfrm>
              <a:off x="3716404" y="4154802"/>
              <a:ext cx="39685" cy="86182"/>
            </a:xfrm>
            <a:custGeom>
              <a:rect b="b" l="l" r="r" t="t"/>
              <a:pathLst>
                <a:path extrusionOk="0" h="3290" w="1515">
                  <a:moveTo>
                    <a:pt x="757" y="0"/>
                  </a:moveTo>
                  <a:cubicBezTo>
                    <a:pt x="339" y="0"/>
                    <a:pt x="0" y="339"/>
                    <a:pt x="0" y="757"/>
                  </a:cubicBezTo>
                  <a:lnTo>
                    <a:pt x="0" y="3290"/>
                  </a:lnTo>
                  <a:lnTo>
                    <a:pt x="1515" y="3290"/>
                  </a:lnTo>
                  <a:lnTo>
                    <a:pt x="1515" y="757"/>
                  </a:lnTo>
                  <a:cubicBezTo>
                    <a:pt x="1515" y="339"/>
                    <a:pt x="1176" y="0"/>
                    <a:pt x="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27"/>
            <p:cNvSpPr/>
            <p:nvPr/>
          </p:nvSpPr>
          <p:spPr>
            <a:xfrm>
              <a:off x="3635776" y="4118522"/>
              <a:ext cx="200942" cy="385381"/>
            </a:xfrm>
            <a:custGeom>
              <a:rect b="b" l="l" r="r" t="t"/>
              <a:pathLst>
                <a:path extrusionOk="0" h="14712" w="7671">
                  <a:moveTo>
                    <a:pt x="3835" y="1"/>
                  </a:moveTo>
                  <a:cubicBezTo>
                    <a:pt x="2650" y="1"/>
                    <a:pt x="1694" y="960"/>
                    <a:pt x="1694" y="2142"/>
                  </a:cubicBezTo>
                  <a:lnTo>
                    <a:pt x="1694" y="8362"/>
                  </a:lnTo>
                  <a:cubicBezTo>
                    <a:pt x="484" y="9280"/>
                    <a:pt x="1" y="10867"/>
                    <a:pt x="484" y="12306"/>
                  </a:cubicBezTo>
                  <a:cubicBezTo>
                    <a:pt x="971" y="13742"/>
                    <a:pt x="2317" y="14712"/>
                    <a:pt x="3835" y="14712"/>
                  </a:cubicBezTo>
                  <a:cubicBezTo>
                    <a:pt x="5350" y="14712"/>
                    <a:pt x="6700" y="13742"/>
                    <a:pt x="7183" y="12306"/>
                  </a:cubicBezTo>
                  <a:cubicBezTo>
                    <a:pt x="7670" y="10867"/>
                    <a:pt x="7183" y="9280"/>
                    <a:pt x="5977" y="8362"/>
                  </a:cubicBezTo>
                  <a:lnTo>
                    <a:pt x="5977" y="4569"/>
                  </a:lnTo>
                  <a:cubicBezTo>
                    <a:pt x="5977" y="4423"/>
                    <a:pt x="5868" y="4350"/>
                    <a:pt x="5758" y="4350"/>
                  </a:cubicBezTo>
                  <a:cubicBezTo>
                    <a:pt x="5648" y="4350"/>
                    <a:pt x="5539" y="4423"/>
                    <a:pt x="5539" y="4569"/>
                  </a:cubicBezTo>
                  <a:lnTo>
                    <a:pt x="5539" y="8472"/>
                  </a:lnTo>
                  <a:cubicBezTo>
                    <a:pt x="5539" y="8540"/>
                    <a:pt x="5573" y="8609"/>
                    <a:pt x="5631" y="8650"/>
                  </a:cubicBezTo>
                  <a:cubicBezTo>
                    <a:pt x="6728" y="9431"/>
                    <a:pt x="7197" y="10833"/>
                    <a:pt x="6786" y="12118"/>
                  </a:cubicBezTo>
                  <a:cubicBezTo>
                    <a:pt x="6375" y="13399"/>
                    <a:pt x="5182" y="14273"/>
                    <a:pt x="3835" y="14273"/>
                  </a:cubicBezTo>
                  <a:cubicBezTo>
                    <a:pt x="2489" y="14273"/>
                    <a:pt x="1293" y="13399"/>
                    <a:pt x="885" y="12118"/>
                  </a:cubicBezTo>
                  <a:cubicBezTo>
                    <a:pt x="474" y="10833"/>
                    <a:pt x="940" y="9431"/>
                    <a:pt x="2040" y="8650"/>
                  </a:cubicBezTo>
                  <a:cubicBezTo>
                    <a:pt x="2098" y="8609"/>
                    <a:pt x="2132" y="8540"/>
                    <a:pt x="2132" y="8472"/>
                  </a:cubicBezTo>
                  <a:lnTo>
                    <a:pt x="2132" y="2142"/>
                  </a:lnTo>
                  <a:cubicBezTo>
                    <a:pt x="2132" y="1203"/>
                    <a:pt x="2893" y="439"/>
                    <a:pt x="3835" y="439"/>
                  </a:cubicBezTo>
                  <a:cubicBezTo>
                    <a:pt x="4774" y="439"/>
                    <a:pt x="5539" y="1203"/>
                    <a:pt x="5539" y="2142"/>
                  </a:cubicBezTo>
                  <a:lnTo>
                    <a:pt x="5539" y="3695"/>
                  </a:lnTo>
                  <a:cubicBezTo>
                    <a:pt x="5539" y="3815"/>
                    <a:pt x="5638" y="3914"/>
                    <a:pt x="5758" y="3914"/>
                  </a:cubicBezTo>
                  <a:cubicBezTo>
                    <a:pt x="5878" y="3914"/>
                    <a:pt x="5977" y="3815"/>
                    <a:pt x="5977" y="3695"/>
                  </a:cubicBezTo>
                  <a:lnTo>
                    <a:pt x="5977" y="2142"/>
                  </a:lnTo>
                  <a:cubicBezTo>
                    <a:pt x="5977" y="960"/>
                    <a:pt x="5018" y="1"/>
                    <a:pt x="3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27"/>
            <p:cNvSpPr/>
            <p:nvPr/>
          </p:nvSpPr>
          <p:spPr>
            <a:xfrm>
              <a:off x="3665848" y="4149144"/>
              <a:ext cx="132442" cy="324216"/>
            </a:xfrm>
            <a:custGeom>
              <a:rect b="b" l="l" r="r" t="t"/>
              <a:pathLst>
                <a:path extrusionOk="0" h="12377" w="5056">
                  <a:moveTo>
                    <a:pt x="2687" y="435"/>
                  </a:moveTo>
                  <a:lnTo>
                    <a:pt x="2687" y="439"/>
                  </a:lnTo>
                  <a:cubicBezTo>
                    <a:pt x="2986" y="439"/>
                    <a:pt x="3225" y="679"/>
                    <a:pt x="3225" y="977"/>
                  </a:cubicBezTo>
                  <a:lnTo>
                    <a:pt x="3225" y="1618"/>
                  </a:lnTo>
                  <a:lnTo>
                    <a:pt x="2149" y="1618"/>
                  </a:lnTo>
                  <a:lnTo>
                    <a:pt x="2149" y="977"/>
                  </a:lnTo>
                  <a:cubicBezTo>
                    <a:pt x="2146" y="679"/>
                    <a:pt x="2389" y="435"/>
                    <a:pt x="2687" y="435"/>
                  </a:cubicBezTo>
                  <a:close/>
                  <a:moveTo>
                    <a:pt x="3225" y="2056"/>
                  </a:moveTo>
                  <a:lnTo>
                    <a:pt x="3225" y="3287"/>
                  </a:lnTo>
                  <a:lnTo>
                    <a:pt x="2149" y="3287"/>
                  </a:lnTo>
                  <a:lnTo>
                    <a:pt x="2149" y="2056"/>
                  </a:lnTo>
                  <a:close/>
                  <a:moveTo>
                    <a:pt x="3225" y="3725"/>
                  </a:moveTo>
                  <a:lnTo>
                    <a:pt x="3225" y="4959"/>
                  </a:lnTo>
                  <a:lnTo>
                    <a:pt x="2149" y="4959"/>
                  </a:lnTo>
                  <a:lnTo>
                    <a:pt x="2149" y="3725"/>
                  </a:lnTo>
                  <a:close/>
                  <a:moveTo>
                    <a:pt x="3225" y="5394"/>
                  </a:moveTo>
                  <a:lnTo>
                    <a:pt x="3225" y="6628"/>
                  </a:lnTo>
                  <a:lnTo>
                    <a:pt x="2149" y="6628"/>
                  </a:lnTo>
                  <a:lnTo>
                    <a:pt x="2149" y="5394"/>
                  </a:lnTo>
                  <a:close/>
                  <a:moveTo>
                    <a:pt x="2684" y="0"/>
                  </a:moveTo>
                  <a:cubicBezTo>
                    <a:pt x="2146" y="0"/>
                    <a:pt x="1711" y="435"/>
                    <a:pt x="1711" y="973"/>
                  </a:cubicBezTo>
                  <a:lnTo>
                    <a:pt x="1711" y="7793"/>
                  </a:lnTo>
                  <a:lnTo>
                    <a:pt x="1313" y="8074"/>
                  </a:lnTo>
                  <a:cubicBezTo>
                    <a:pt x="265" y="8821"/>
                    <a:pt x="1" y="10263"/>
                    <a:pt x="720" y="11329"/>
                  </a:cubicBezTo>
                  <a:cubicBezTo>
                    <a:pt x="768" y="11403"/>
                    <a:pt x="833" y="11433"/>
                    <a:pt x="898" y="11433"/>
                  </a:cubicBezTo>
                  <a:cubicBezTo>
                    <a:pt x="1053" y="11433"/>
                    <a:pt x="1202" y="11258"/>
                    <a:pt x="1084" y="11086"/>
                  </a:cubicBezTo>
                  <a:cubicBezTo>
                    <a:pt x="498" y="10215"/>
                    <a:pt x="710" y="9037"/>
                    <a:pt x="1567" y="8430"/>
                  </a:cubicBezTo>
                  <a:lnTo>
                    <a:pt x="2054" y="8081"/>
                  </a:lnTo>
                  <a:cubicBezTo>
                    <a:pt x="2112" y="8039"/>
                    <a:pt x="2146" y="7974"/>
                    <a:pt x="2146" y="7902"/>
                  </a:cubicBezTo>
                  <a:lnTo>
                    <a:pt x="2146" y="7059"/>
                  </a:lnTo>
                  <a:lnTo>
                    <a:pt x="3225" y="7059"/>
                  </a:lnTo>
                  <a:lnTo>
                    <a:pt x="3225" y="7902"/>
                  </a:lnTo>
                  <a:cubicBezTo>
                    <a:pt x="3225" y="7974"/>
                    <a:pt x="3260" y="8039"/>
                    <a:pt x="3315" y="8081"/>
                  </a:cubicBezTo>
                  <a:lnTo>
                    <a:pt x="3805" y="8430"/>
                  </a:lnTo>
                  <a:cubicBezTo>
                    <a:pt x="4490" y="8917"/>
                    <a:pt x="4781" y="9794"/>
                    <a:pt x="4528" y="10592"/>
                  </a:cubicBezTo>
                  <a:cubicBezTo>
                    <a:pt x="4271" y="11394"/>
                    <a:pt x="3527" y="11939"/>
                    <a:pt x="2684" y="11939"/>
                  </a:cubicBezTo>
                  <a:lnTo>
                    <a:pt x="2687" y="11939"/>
                  </a:lnTo>
                  <a:cubicBezTo>
                    <a:pt x="2682" y="11939"/>
                    <a:pt x="2677" y="11939"/>
                    <a:pt x="2671" y="11939"/>
                  </a:cubicBezTo>
                  <a:cubicBezTo>
                    <a:pt x="2279" y="11939"/>
                    <a:pt x="1898" y="11816"/>
                    <a:pt x="1581" y="11593"/>
                  </a:cubicBezTo>
                  <a:cubicBezTo>
                    <a:pt x="1537" y="11562"/>
                    <a:pt x="1493" y="11549"/>
                    <a:pt x="1451" y="11549"/>
                  </a:cubicBezTo>
                  <a:cubicBezTo>
                    <a:pt x="1266" y="11549"/>
                    <a:pt x="1134" y="11812"/>
                    <a:pt x="1330" y="11949"/>
                  </a:cubicBezTo>
                  <a:cubicBezTo>
                    <a:pt x="1735" y="12233"/>
                    <a:pt x="2208" y="12376"/>
                    <a:pt x="2684" y="12376"/>
                  </a:cubicBezTo>
                  <a:cubicBezTo>
                    <a:pt x="3059" y="12376"/>
                    <a:pt x="3436" y="12287"/>
                    <a:pt x="3781" y="12107"/>
                  </a:cubicBezTo>
                  <a:cubicBezTo>
                    <a:pt x="4565" y="11699"/>
                    <a:pt x="5055" y="10891"/>
                    <a:pt x="5055" y="10006"/>
                  </a:cubicBezTo>
                  <a:cubicBezTo>
                    <a:pt x="5055" y="9239"/>
                    <a:pt x="4682" y="8519"/>
                    <a:pt x="4058" y="8074"/>
                  </a:cubicBezTo>
                  <a:lnTo>
                    <a:pt x="3661" y="7793"/>
                  </a:lnTo>
                  <a:lnTo>
                    <a:pt x="3661" y="973"/>
                  </a:lnTo>
                  <a:cubicBezTo>
                    <a:pt x="3661" y="435"/>
                    <a:pt x="3225" y="0"/>
                    <a:pt x="26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27"/>
            <p:cNvSpPr/>
            <p:nvPr/>
          </p:nvSpPr>
          <p:spPr>
            <a:xfrm>
              <a:off x="3843869" y="4172117"/>
              <a:ext cx="63313" cy="107740"/>
            </a:xfrm>
            <a:custGeom>
              <a:rect b="b" l="l" r="r" t="t"/>
              <a:pathLst>
                <a:path extrusionOk="0" h="4113" w="2417">
                  <a:moveTo>
                    <a:pt x="1203" y="0"/>
                  </a:moveTo>
                  <a:cubicBezTo>
                    <a:pt x="439" y="0"/>
                    <a:pt x="0" y="446"/>
                    <a:pt x="0" y="1220"/>
                  </a:cubicBezTo>
                  <a:lnTo>
                    <a:pt x="0" y="2889"/>
                  </a:lnTo>
                  <a:cubicBezTo>
                    <a:pt x="0" y="3307"/>
                    <a:pt x="117" y="3626"/>
                    <a:pt x="353" y="3835"/>
                  </a:cubicBezTo>
                  <a:cubicBezTo>
                    <a:pt x="559" y="4017"/>
                    <a:pt x="850" y="4113"/>
                    <a:pt x="1200" y="4113"/>
                  </a:cubicBezTo>
                  <a:cubicBezTo>
                    <a:pt x="1916" y="4113"/>
                    <a:pt x="2416" y="3701"/>
                    <a:pt x="2416" y="3115"/>
                  </a:cubicBezTo>
                  <a:cubicBezTo>
                    <a:pt x="2416" y="2889"/>
                    <a:pt x="2320" y="2841"/>
                    <a:pt x="2169" y="2841"/>
                  </a:cubicBezTo>
                  <a:cubicBezTo>
                    <a:pt x="2015" y="2841"/>
                    <a:pt x="1933" y="2900"/>
                    <a:pt x="1923" y="3013"/>
                  </a:cubicBezTo>
                  <a:cubicBezTo>
                    <a:pt x="1888" y="3270"/>
                    <a:pt x="1840" y="3660"/>
                    <a:pt x="1234" y="3660"/>
                  </a:cubicBezTo>
                  <a:cubicBezTo>
                    <a:pt x="734" y="3660"/>
                    <a:pt x="494" y="3407"/>
                    <a:pt x="494" y="2889"/>
                  </a:cubicBezTo>
                  <a:lnTo>
                    <a:pt x="494" y="1220"/>
                  </a:lnTo>
                  <a:cubicBezTo>
                    <a:pt x="494" y="706"/>
                    <a:pt x="737" y="449"/>
                    <a:pt x="1217" y="449"/>
                  </a:cubicBezTo>
                  <a:cubicBezTo>
                    <a:pt x="1772" y="449"/>
                    <a:pt x="1905" y="789"/>
                    <a:pt x="1923" y="1073"/>
                  </a:cubicBezTo>
                  <a:cubicBezTo>
                    <a:pt x="1926" y="1186"/>
                    <a:pt x="2015" y="1248"/>
                    <a:pt x="2169" y="1248"/>
                  </a:cubicBezTo>
                  <a:cubicBezTo>
                    <a:pt x="2320" y="1248"/>
                    <a:pt x="2416" y="1203"/>
                    <a:pt x="2416" y="977"/>
                  </a:cubicBezTo>
                  <a:cubicBezTo>
                    <a:pt x="2416" y="401"/>
                    <a:pt x="191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27"/>
            <p:cNvSpPr/>
            <p:nvPr/>
          </p:nvSpPr>
          <p:spPr>
            <a:xfrm>
              <a:off x="3808218" y="4137068"/>
              <a:ext cx="43746" cy="37406"/>
            </a:xfrm>
            <a:custGeom>
              <a:rect b="b" l="l" r="r" t="t"/>
              <a:pathLst>
                <a:path extrusionOk="0" h="1428" w="1670">
                  <a:moveTo>
                    <a:pt x="952" y="438"/>
                  </a:moveTo>
                  <a:cubicBezTo>
                    <a:pt x="1095" y="438"/>
                    <a:pt x="1231" y="548"/>
                    <a:pt x="1231" y="715"/>
                  </a:cubicBezTo>
                  <a:cubicBezTo>
                    <a:pt x="1231" y="869"/>
                    <a:pt x="1108" y="992"/>
                    <a:pt x="957" y="992"/>
                  </a:cubicBezTo>
                  <a:cubicBezTo>
                    <a:pt x="710" y="992"/>
                    <a:pt x="587" y="694"/>
                    <a:pt x="758" y="519"/>
                  </a:cubicBezTo>
                  <a:cubicBezTo>
                    <a:pt x="815" y="463"/>
                    <a:pt x="884" y="438"/>
                    <a:pt x="952" y="438"/>
                  </a:cubicBezTo>
                  <a:close/>
                  <a:moveTo>
                    <a:pt x="950" y="0"/>
                  </a:moveTo>
                  <a:cubicBezTo>
                    <a:pt x="774" y="0"/>
                    <a:pt x="595" y="66"/>
                    <a:pt x="450" y="211"/>
                  </a:cubicBezTo>
                  <a:cubicBezTo>
                    <a:pt x="1" y="660"/>
                    <a:pt x="319" y="1428"/>
                    <a:pt x="957" y="1428"/>
                  </a:cubicBezTo>
                  <a:cubicBezTo>
                    <a:pt x="1347" y="1428"/>
                    <a:pt x="1670" y="1109"/>
                    <a:pt x="1670" y="715"/>
                  </a:cubicBezTo>
                  <a:cubicBezTo>
                    <a:pt x="1670" y="284"/>
                    <a:pt x="1317" y="0"/>
                    <a:pt x="9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78" name="Google Shape;3678;p27"/>
          <p:cNvGrpSpPr/>
          <p:nvPr/>
        </p:nvGrpSpPr>
        <p:grpSpPr>
          <a:xfrm>
            <a:off x="1358016" y="3195384"/>
            <a:ext cx="414641" cy="367699"/>
            <a:chOff x="1358016" y="3195384"/>
            <a:chExt cx="414641" cy="367699"/>
          </a:xfrm>
        </p:grpSpPr>
        <p:sp>
          <p:nvSpPr>
            <p:cNvPr id="3679" name="Google Shape;3679;p27"/>
            <p:cNvSpPr/>
            <p:nvPr/>
          </p:nvSpPr>
          <p:spPr>
            <a:xfrm>
              <a:off x="1418055" y="3251127"/>
              <a:ext cx="181715" cy="166915"/>
            </a:xfrm>
            <a:custGeom>
              <a:rect b="b" l="l" r="r" t="t"/>
              <a:pathLst>
                <a:path extrusionOk="0" h="6372" w="6937">
                  <a:moveTo>
                    <a:pt x="3478" y="0"/>
                  </a:moveTo>
                  <a:cubicBezTo>
                    <a:pt x="3461" y="0"/>
                    <a:pt x="3444" y="0"/>
                    <a:pt x="3427" y="1"/>
                  </a:cubicBezTo>
                  <a:cubicBezTo>
                    <a:pt x="1522" y="28"/>
                    <a:pt x="1" y="1587"/>
                    <a:pt x="14" y="3489"/>
                  </a:cubicBezTo>
                  <a:lnTo>
                    <a:pt x="14" y="3585"/>
                  </a:lnTo>
                  <a:cubicBezTo>
                    <a:pt x="18" y="3599"/>
                    <a:pt x="18" y="3609"/>
                    <a:pt x="18" y="3619"/>
                  </a:cubicBezTo>
                  <a:cubicBezTo>
                    <a:pt x="18" y="3640"/>
                    <a:pt x="18" y="3660"/>
                    <a:pt x="21" y="3681"/>
                  </a:cubicBezTo>
                  <a:cubicBezTo>
                    <a:pt x="21" y="3695"/>
                    <a:pt x="21" y="3705"/>
                    <a:pt x="21" y="3719"/>
                  </a:cubicBezTo>
                  <a:cubicBezTo>
                    <a:pt x="21" y="3736"/>
                    <a:pt x="25" y="3756"/>
                    <a:pt x="28" y="3774"/>
                  </a:cubicBezTo>
                  <a:cubicBezTo>
                    <a:pt x="28" y="3791"/>
                    <a:pt x="28" y="3801"/>
                    <a:pt x="31" y="3811"/>
                  </a:cubicBezTo>
                  <a:cubicBezTo>
                    <a:pt x="31" y="3825"/>
                    <a:pt x="35" y="3849"/>
                    <a:pt x="35" y="3866"/>
                  </a:cubicBezTo>
                  <a:cubicBezTo>
                    <a:pt x="38" y="3883"/>
                    <a:pt x="38" y="3893"/>
                    <a:pt x="38" y="3904"/>
                  </a:cubicBezTo>
                  <a:cubicBezTo>
                    <a:pt x="42" y="3917"/>
                    <a:pt x="45" y="3941"/>
                    <a:pt x="45" y="3959"/>
                  </a:cubicBezTo>
                  <a:cubicBezTo>
                    <a:pt x="49" y="3976"/>
                    <a:pt x="49" y="3983"/>
                    <a:pt x="52" y="3996"/>
                  </a:cubicBezTo>
                  <a:cubicBezTo>
                    <a:pt x="52" y="4010"/>
                    <a:pt x="55" y="4031"/>
                    <a:pt x="59" y="4048"/>
                  </a:cubicBezTo>
                  <a:cubicBezTo>
                    <a:pt x="62" y="4065"/>
                    <a:pt x="62" y="4075"/>
                    <a:pt x="66" y="4089"/>
                  </a:cubicBezTo>
                  <a:cubicBezTo>
                    <a:pt x="66" y="4099"/>
                    <a:pt x="72" y="4123"/>
                    <a:pt x="76" y="4140"/>
                  </a:cubicBezTo>
                  <a:cubicBezTo>
                    <a:pt x="79" y="4157"/>
                    <a:pt x="79" y="4164"/>
                    <a:pt x="83" y="4178"/>
                  </a:cubicBezTo>
                  <a:cubicBezTo>
                    <a:pt x="86" y="4192"/>
                    <a:pt x="90" y="4212"/>
                    <a:pt x="93" y="4229"/>
                  </a:cubicBezTo>
                  <a:cubicBezTo>
                    <a:pt x="96" y="4246"/>
                    <a:pt x="100" y="4253"/>
                    <a:pt x="100" y="4267"/>
                  </a:cubicBezTo>
                  <a:cubicBezTo>
                    <a:pt x="103" y="4277"/>
                    <a:pt x="110" y="4305"/>
                    <a:pt x="114" y="4322"/>
                  </a:cubicBezTo>
                  <a:lnTo>
                    <a:pt x="120" y="4353"/>
                  </a:lnTo>
                  <a:cubicBezTo>
                    <a:pt x="127" y="4377"/>
                    <a:pt x="134" y="4397"/>
                    <a:pt x="141" y="4421"/>
                  </a:cubicBezTo>
                  <a:lnTo>
                    <a:pt x="144" y="4442"/>
                  </a:lnTo>
                  <a:cubicBezTo>
                    <a:pt x="155" y="4469"/>
                    <a:pt x="162" y="4497"/>
                    <a:pt x="172" y="4527"/>
                  </a:cubicBezTo>
                  <a:lnTo>
                    <a:pt x="179" y="4551"/>
                  </a:lnTo>
                  <a:cubicBezTo>
                    <a:pt x="186" y="4572"/>
                    <a:pt x="192" y="4593"/>
                    <a:pt x="199" y="4610"/>
                  </a:cubicBezTo>
                  <a:cubicBezTo>
                    <a:pt x="203" y="4620"/>
                    <a:pt x="206" y="4634"/>
                    <a:pt x="210" y="4644"/>
                  </a:cubicBezTo>
                  <a:cubicBezTo>
                    <a:pt x="216" y="4661"/>
                    <a:pt x="223" y="4678"/>
                    <a:pt x="227" y="4695"/>
                  </a:cubicBezTo>
                  <a:lnTo>
                    <a:pt x="240" y="4730"/>
                  </a:lnTo>
                  <a:lnTo>
                    <a:pt x="261" y="4778"/>
                  </a:lnTo>
                  <a:lnTo>
                    <a:pt x="275" y="4812"/>
                  </a:lnTo>
                  <a:cubicBezTo>
                    <a:pt x="282" y="4829"/>
                    <a:pt x="288" y="4846"/>
                    <a:pt x="295" y="4860"/>
                  </a:cubicBezTo>
                  <a:lnTo>
                    <a:pt x="309" y="4897"/>
                  </a:lnTo>
                  <a:cubicBezTo>
                    <a:pt x="316" y="4911"/>
                    <a:pt x="323" y="4925"/>
                    <a:pt x="329" y="4942"/>
                  </a:cubicBezTo>
                  <a:lnTo>
                    <a:pt x="347" y="4976"/>
                  </a:lnTo>
                  <a:lnTo>
                    <a:pt x="367" y="5021"/>
                  </a:lnTo>
                  <a:lnTo>
                    <a:pt x="384" y="5055"/>
                  </a:lnTo>
                  <a:lnTo>
                    <a:pt x="408" y="5103"/>
                  </a:lnTo>
                  <a:lnTo>
                    <a:pt x="425" y="5134"/>
                  </a:lnTo>
                  <a:lnTo>
                    <a:pt x="453" y="5182"/>
                  </a:lnTo>
                  <a:lnTo>
                    <a:pt x="470" y="5213"/>
                  </a:lnTo>
                  <a:lnTo>
                    <a:pt x="501" y="5264"/>
                  </a:lnTo>
                  <a:lnTo>
                    <a:pt x="515" y="5288"/>
                  </a:lnTo>
                  <a:cubicBezTo>
                    <a:pt x="528" y="5312"/>
                    <a:pt x="545" y="5336"/>
                    <a:pt x="559" y="5360"/>
                  </a:cubicBezTo>
                  <a:lnTo>
                    <a:pt x="566" y="5370"/>
                  </a:lnTo>
                  <a:cubicBezTo>
                    <a:pt x="580" y="5394"/>
                    <a:pt x="597" y="5415"/>
                    <a:pt x="610" y="5435"/>
                  </a:cubicBezTo>
                  <a:lnTo>
                    <a:pt x="628" y="5459"/>
                  </a:lnTo>
                  <a:lnTo>
                    <a:pt x="658" y="5507"/>
                  </a:lnTo>
                  <a:lnTo>
                    <a:pt x="679" y="5535"/>
                  </a:lnTo>
                  <a:lnTo>
                    <a:pt x="713" y="5576"/>
                  </a:lnTo>
                  <a:lnTo>
                    <a:pt x="734" y="5607"/>
                  </a:lnTo>
                  <a:lnTo>
                    <a:pt x="765" y="5648"/>
                  </a:lnTo>
                  <a:lnTo>
                    <a:pt x="789" y="5675"/>
                  </a:lnTo>
                  <a:lnTo>
                    <a:pt x="820" y="5716"/>
                  </a:lnTo>
                  <a:lnTo>
                    <a:pt x="844" y="5744"/>
                  </a:lnTo>
                  <a:lnTo>
                    <a:pt x="878" y="5782"/>
                  </a:lnTo>
                  <a:lnTo>
                    <a:pt x="902" y="5809"/>
                  </a:lnTo>
                  <a:lnTo>
                    <a:pt x="939" y="5847"/>
                  </a:lnTo>
                  <a:lnTo>
                    <a:pt x="963" y="5874"/>
                  </a:lnTo>
                  <a:lnTo>
                    <a:pt x="1001" y="5912"/>
                  </a:lnTo>
                  <a:lnTo>
                    <a:pt x="1022" y="5936"/>
                  </a:lnTo>
                  <a:lnTo>
                    <a:pt x="1066" y="5977"/>
                  </a:lnTo>
                  <a:lnTo>
                    <a:pt x="1083" y="5997"/>
                  </a:lnTo>
                  <a:cubicBezTo>
                    <a:pt x="1104" y="6015"/>
                    <a:pt x="1128" y="6035"/>
                    <a:pt x="1149" y="6056"/>
                  </a:cubicBezTo>
                  <a:cubicBezTo>
                    <a:pt x="1169" y="6076"/>
                    <a:pt x="1193" y="6097"/>
                    <a:pt x="1214" y="6114"/>
                  </a:cubicBezTo>
                  <a:cubicBezTo>
                    <a:pt x="1323" y="6207"/>
                    <a:pt x="1440" y="6292"/>
                    <a:pt x="1556" y="6371"/>
                  </a:cubicBezTo>
                  <a:cubicBezTo>
                    <a:pt x="1928" y="6042"/>
                    <a:pt x="2401" y="5868"/>
                    <a:pt x="2882" y="5868"/>
                  </a:cubicBezTo>
                  <a:cubicBezTo>
                    <a:pt x="3093" y="5868"/>
                    <a:pt x="3306" y="5901"/>
                    <a:pt x="3513" y="5970"/>
                  </a:cubicBezTo>
                  <a:cubicBezTo>
                    <a:pt x="3856" y="4459"/>
                    <a:pt x="5199" y="3386"/>
                    <a:pt x="6748" y="3386"/>
                  </a:cubicBezTo>
                  <a:cubicBezTo>
                    <a:pt x="6813" y="3386"/>
                    <a:pt x="6875" y="3386"/>
                    <a:pt x="6936" y="3390"/>
                  </a:cubicBezTo>
                  <a:cubicBezTo>
                    <a:pt x="6899" y="1505"/>
                    <a:pt x="5357" y="0"/>
                    <a:pt x="3478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27"/>
            <p:cNvSpPr/>
            <p:nvPr/>
          </p:nvSpPr>
          <p:spPr>
            <a:xfrm>
              <a:off x="1459967" y="3251048"/>
              <a:ext cx="139803" cy="168067"/>
            </a:xfrm>
            <a:custGeom>
              <a:rect b="b" l="l" r="r" t="t"/>
              <a:pathLst>
                <a:path extrusionOk="0" h="6416" w="5337">
                  <a:moveTo>
                    <a:pt x="2030" y="0"/>
                  </a:moveTo>
                  <a:cubicBezTo>
                    <a:pt x="676" y="757"/>
                    <a:pt x="1" y="2334"/>
                    <a:pt x="388" y="3838"/>
                  </a:cubicBezTo>
                  <a:cubicBezTo>
                    <a:pt x="775" y="5343"/>
                    <a:pt x="2125" y="6401"/>
                    <a:pt x="3678" y="6415"/>
                  </a:cubicBezTo>
                  <a:cubicBezTo>
                    <a:pt x="3839" y="6316"/>
                    <a:pt x="3993" y="6203"/>
                    <a:pt x="4137" y="6079"/>
                  </a:cubicBezTo>
                  <a:cubicBezTo>
                    <a:pt x="4158" y="6062"/>
                    <a:pt x="4178" y="6042"/>
                    <a:pt x="4202" y="6021"/>
                  </a:cubicBezTo>
                  <a:cubicBezTo>
                    <a:pt x="4226" y="6000"/>
                    <a:pt x="4247" y="5983"/>
                    <a:pt x="4267" y="5963"/>
                  </a:cubicBezTo>
                  <a:lnTo>
                    <a:pt x="4284" y="5942"/>
                  </a:lnTo>
                  <a:lnTo>
                    <a:pt x="4329" y="5901"/>
                  </a:lnTo>
                  <a:lnTo>
                    <a:pt x="4349" y="5877"/>
                  </a:lnTo>
                  <a:lnTo>
                    <a:pt x="4387" y="5839"/>
                  </a:lnTo>
                  <a:lnTo>
                    <a:pt x="4411" y="5812"/>
                  </a:lnTo>
                  <a:lnTo>
                    <a:pt x="4449" y="5774"/>
                  </a:lnTo>
                  <a:lnTo>
                    <a:pt x="4473" y="5747"/>
                  </a:lnTo>
                  <a:lnTo>
                    <a:pt x="4507" y="5709"/>
                  </a:lnTo>
                  <a:lnTo>
                    <a:pt x="4531" y="5682"/>
                  </a:lnTo>
                  <a:lnTo>
                    <a:pt x="4562" y="5641"/>
                  </a:lnTo>
                  <a:lnTo>
                    <a:pt x="4586" y="5613"/>
                  </a:lnTo>
                  <a:lnTo>
                    <a:pt x="4617" y="5572"/>
                  </a:lnTo>
                  <a:lnTo>
                    <a:pt x="4641" y="5541"/>
                  </a:lnTo>
                  <a:lnTo>
                    <a:pt x="4672" y="5500"/>
                  </a:lnTo>
                  <a:lnTo>
                    <a:pt x="4692" y="5473"/>
                  </a:lnTo>
                  <a:lnTo>
                    <a:pt x="4723" y="5425"/>
                  </a:lnTo>
                  <a:lnTo>
                    <a:pt x="4740" y="5401"/>
                  </a:lnTo>
                  <a:cubicBezTo>
                    <a:pt x="4757" y="5380"/>
                    <a:pt x="4771" y="5360"/>
                    <a:pt x="4785" y="5336"/>
                  </a:cubicBezTo>
                  <a:lnTo>
                    <a:pt x="4791" y="5325"/>
                  </a:lnTo>
                  <a:cubicBezTo>
                    <a:pt x="4805" y="5301"/>
                    <a:pt x="4822" y="5277"/>
                    <a:pt x="4836" y="5253"/>
                  </a:cubicBezTo>
                  <a:lnTo>
                    <a:pt x="4850" y="5229"/>
                  </a:lnTo>
                  <a:cubicBezTo>
                    <a:pt x="4860" y="5212"/>
                    <a:pt x="4870" y="5195"/>
                    <a:pt x="4881" y="5178"/>
                  </a:cubicBezTo>
                  <a:lnTo>
                    <a:pt x="4898" y="5147"/>
                  </a:lnTo>
                  <a:cubicBezTo>
                    <a:pt x="4908" y="5130"/>
                    <a:pt x="4915" y="5116"/>
                    <a:pt x="4925" y="5099"/>
                  </a:cubicBezTo>
                  <a:lnTo>
                    <a:pt x="4942" y="5068"/>
                  </a:lnTo>
                  <a:lnTo>
                    <a:pt x="4966" y="5020"/>
                  </a:lnTo>
                  <a:lnTo>
                    <a:pt x="4983" y="4986"/>
                  </a:lnTo>
                  <a:lnTo>
                    <a:pt x="5004" y="4942"/>
                  </a:lnTo>
                  <a:lnTo>
                    <a:pt x="5021" y="4907"/>
                  </a:lnTo>
                  <a:lnTo>
                    <a:pt x="5042" y="4863"/>
                  </a:lnTo>
                  <a:lnTo>
                    <a:pt x="5055" y="4825"/>
                  </a:lnTo>
                  <a:lnTo>
                    <a:pt x="5076" y="4781"/>
                  </a:lnTo>
                  <a:lnTo>
                    <a:pt x="5093" y="4743"/>
                  </a:lnTo>
                  <a:cubicBezTo>
                    <a:pt x="5100" y="4726"/>
                    <a:pt x="5107" y="4712"/>
                    <a:pt x="5114" y="4695"/>
                  </a:cubicBezTo>
                  <a:lnTo>
                    <a:pt x="5124" y="4661"/>
                  </a:lnTo>
                  <a:cubicBezTo>
                    <a:pt x="5131" y="4643"/>
                    <a:pt x="5138" y="4626"/>
                    <a:pt x="5144" y="4609"/>
                  </a:cubicBezTo>
                  <a:lnTo>
                    <a:pt x="5155" y="4575"/>
                  </a:lnTo>
                  <a:cubicBezTo>
                    <a:pt x="5162" y="4554"/>
                    <a:pt x="5168" y="4534"/>
                    <a:pt x="5175" y="4517"/>
                  </a:cubicBezTo>
                  <a:cubicBezTo>
                    <a:pt x="5175" y="4506"/>
                    <a:pt x="5179" y="4500"/>
                    <a:pt x="5182" y="4493"/>
                  </a:cubicBezTo>
                  <a:cubicBezTo>
                    <a:pt x="5192" y="4462"/>
                    <a:pt x="5199" y="4434"/>
                    <a:pt x="5206" y="4407"/>
                  </a:cubicBezTo>
                  <a:lnTo>
                    <a:pt x="5213" y="4386"/>
                  </a:lnTo>
                  <a:cubicBezTo>
                    <a:pt x="5220" y="4362"/>
                    <a:pt x="5227" y="4342"/>
                    <a:pt x="5230" y="4318"/>
                  </a:cubicBezTo>
                  <a:lnTo>
                    <a:pt x="5237" y="4287"/>
                  </a:lnTo>
                  <a:cubicBezTo>
                    <a:pt x="5244" y="4270"/>
                    <a:pt x="5247" y="4249"/>
                    <a:pt x="5251" y="4232"/>
                  </a:cubicBezTo>
                  <a:lnTo>
                    <a:pt x="5261" y="4195"/>
                  </a:lnTo>
                  <a:cubicBezTo>
                    <a:pt x="5264" y="4177"/>
                    <a:pt x="5268" y="4160"/>
                    <a:pt x="5271" y="4143"/>
                  </a:cubicBezTo>
                  <a:cubicBezTo>
                    <a:pt x="5275" y="4126"/>
                    <a:pt x="5275" y="4116"/>
                    <a:pt x="5278" y="4105"/>
                  </a:cubicBezTo>
                  <a:cubicBezTo>
                    <a:pt x="5282" y="4092"/>
                    <a:pt x="5285" y="4071"/>
                    <a:pt x="5288" y="4054"/>
                  </a:cubicBezTo>
                  <a:cubicBezTo>
                    <a:pt x="5292" y="4037"/>
                    <a:pt x="5292" y="4027"/>
                    <a:pt x="5295" y="4013"/>
                  </a:cubicBezTo>
                  <a:cubicBezTo>
                    <a:pt x="5295" y="4003"/>
                    <a:pt x="5299" y="3979"/>
                    <a:pt x="5302" y="3962"/>
                  </a:cubicBezTo>
                  <a:lnTo>
                    <a:pt x="5306" y="3924"/>
                  </a:lnTo>
                  <a:cubicBezTo>
                    <a:pt x="5309" y="3907"/>
                    <a:pt x="5312" y="3890"/>
                    <a:pt x="5312" y="3872"/>
                  </a:cubicBezTo>
                  <a:cubicBezTo>
                    <a:pt x="5312" y="3859"/>
                    <a:pt x="5316" y="3845"/>
                    <a:pt x="5319" y="3831"/>
                  </a:cubicBezTo>
                  <a:cubicBezTo>
                    <a:pt x="5319" y="3818"/>
                    <a:pt x="5323" y="3797"/>
                    <a:pt x="5323" y="3777"/>
                  </a:cubicBezTo>
                  <a:cubicBezTo>
                    <a:pt x="5326" y="3759"/>
                    <a:pt x="5326" y="3753"/>
                    <a:pt x="5326" y="3739"/>
                  </a:cubicBezTo>
                  <a:cubicBezTo>
                    <a:pt x="5326" y="3725"/>
                    <a:pt x="5330" y="3701"/>
                    <a:pt x="5330" y="3684"/>
                  </a:cubicBezTo>
                  <a:cubicBezTo>
                    <a:pt x="5330" y="3670"/>
                    <a:pt x="5330" y="3660"/>
                    <a:pt x="5333" y="3646"/>
                  </a:cubicBezTo>
                  <a:cubicBezTo>
                    <a:pt x="5333" y="3626"/>
                    <a:pt x="5333" y="3605"/>
                    <a:pt x="5336" y="3585"/>
                  </a:cubicBezTo>
                  <a:lnTo>
                    <a:pt x="5336" y="3554"/>
                  </a:lnTo>
                  <a:lnTo>
                    <a:pt x="5336" y="3461"/>
                  </a:lnTo>
                  <a:cubicBezTo>
                    <a:pt x="5336" y="2368"/>
                    <a:pt x="4822" y="1340"/>
                    <a:pt x="3945" y="686"/>
                  </a:cubicBezTo>
                  <a:lnTo>
                    <a:pt x="3949" y="686"/>
                  </a:lnTo>
                  <a:cubicBezTo>
                    <a:pt x="3393" y="267"/>
                    <a:pt x="2725" y="28"/>
                    <a:pt x="203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27"/>
            <p:cNvSpPr/>
            <p:nvPr/>
          </p:nvSpPr>
          <p:spPr>
            <a:xfrm>
              <a:off x="1440766" y="3274545"/>
              <a:ext cx="136921" cy="132992"/>
            </a:xfrm>
            <a:custGeom>
              <a:rect b="b" l="l" r="r" t="t"/>
              <a:pathLst>
                <a:path extrusionOk="0" h="5077" w="5227">
                  <a:moveTo>
                    <a:pt x="2454" y="1"/>
                  </a:moveTo>
                  <a:lnTo>
                    <a:pt x="2416" y="4"/>
                  </a:lnTo>
                  <a:lnTo>
                    <a:pt x="2389" y="8"/>
                  </a:lnTo>
                  <a:lnTo>
                    <a:pt x="2351" y="8"/>
                  </a:lnTo>
                  <a:lnTo>
                    <a:pt x="2324" y="11"/>
                  </a:lnTo>
                  <a:lnTo>
                    <a:pt x="2290" y="15"/>
                  </a:lnTo>
                  <a:lnTo>
                    <a:pt x="2259" y="15"/>
                  </a:lnTo>
                  <a:lnTo>
                    <a:pt x="2224" y="18"/>
                  </a:lnTo>
                  <a:lnTo>
                    <a:pt x="2197" y="22"/>
                  </a:lnTo>
                  <a:lnTo>
                    <a:pt x="2163" y="28"/>
                  </a:lnTo>
                  <a:lnTo>
                    <a:pt x="2149" y="32"/>
                  </a:lnTo>
                  <a:lnTo>
                    <a:pt x="2132" y="35"/>
                  </a:lnTo>
                  <a:lnTo>
                    <a:pt x="2101" y="35"/>
                  </a:lnTo>
                  <a:lnTo>
                    <a:pt x="2070" y="39"/>
                  </a:lnTo>
                  <a:lnTo>
                    <a:pt x="2036" y="46"/>
                  </a:lnTo>
                  <a:lnTo>
                    <a:pt x="2009" y="52"/>
                  </a:lnTo>
                  <a:lnTo>
                    <a:pt x="1974" y="63"/>
                  </a:lnTo>
                  <a:lnTo>
                    <a:pt x="1947" y="70"/>
                  </a:lnTo>
                  <a:lnTo>
                    <a:pt x="1916" y="76"/>
                  </a:lnTo>
                  <a:lnTo>
                    <a:pt x="1885" y="87"/>
                  </a:lnTo>
                  <a:lnTo>
                    <a:pt x="1854" y="94"/>
                  </a:lnTo>
                  <a:lnTo>
                    <a:pt x="1827" y="104"/>
                  </a:lnTo>
                  <a:lnTo>
                    <a:pt x="1810" y="107"/>
                  </a:lnTo>
                  <a:lnTo>
                    <a:pt x="1793" y="114"/>
                  </a:lnTo>
                  <a:lnTo>
                    <a:pt x="1779" y="118"/>
                  </a:lnTo>
                  <a:lnTo>
                    <a:pt x="1765" y="121"/>
                  </a:lnTo>
                  <a:lnTo>
                    <a:pt x="1734" y="135"/>
                  </a:lnTo>
                  <a:lnTo>
                    <a:pt x="1707" y="141"/>
                  </a:lnTo>
                  <a:lnTo>
                    <a:pt x="1673" y="155"/>
                  </a:lnTo>
                  <a:lnTo>
                    <a:pt x="1649" y="165"/>
                  </a:lnTo>
                  <a:lnTo>
                    <a:pt x="1601" y="186"/>
                  </a:lnTo>
                  <a:lnTo>
                    <a:pt x="1573" y="196"/>
                  </a:lnTo>
                  <a:lnTo>
                    <a:pt x="1556" y="203"/>
                  </a:lnTo>
                  <a:lnTo>
                    <a:pt x="1539" y="213"/>
                  </a:lnTo>
                  <a:lnTo>
                    <a:pt x="1512" y="224"/>
                  </a:lnTo>
                  <a:lnTo>
                    <a:pt x="1498" y="231"/>
                  </a:lnTo>
                  <a:lnTo>
                    <a:pt x="1481" y="237"/>
                  </a:lnTo>
                  <a:lnTo>
                    <a:pt x="1457" y="251"/>
                  </a:lnTo>
                  <a:lnTo>
                    <a:pt x="1426" y="265"/>
                  </a:lnTo>
                  <a:lnTo>
                    <a:pt x="1402" y="279"/>
                  </a:lnTo>
                  <a:lnTo>
                    <a:pt x="1375" y="292"/>
                  </a:lnTo>
                  <a:lnTo>
                    <a:pt x="1347" y="309"/>
                  </a:lnTo>
                  <a:lnTo>
                    <a:pt x="1320" y="323"/>
                  </a:lnTo>
                  <a:lnTo>
                    <a:pt x="1292" y="340"/>
                  </a:lnTo>
                  <a:lnTo>
                    <a:pt x="1265" y="354"/>
                  </a:lnTo>
                  <a:lnTo>
                    <a:pt x="1241" y="371"/>
                  </a:lnTo>
                  <a:lnTo>
                    <a:pt x="1214" y="388"/>
                  </a:lnTo>
                  <a:lnTo>
                    <a:pt x="1190" y="402"/>
                  </a:lnTo>
                  <a:lnTo>
                    <a:pt x="1162" y="419"/>
                  </a:lnTo>
                  <a:lnTo>
                    <a:pt x="1138" y="436"/>
                  </a:lnTo>
                  <a:lnTo>
                    <a:pt x="1114" y="453"/>
                  </a:lnTo>
                  <a:lnTo>
                    <a:pt x="1087" y="474"/>
                  </a:lnTo>
                  <a:lnTo>
                    <a:pt x="1063" y="491"/>
                  </a:lnTo>
                  <a:lnTo>
                    <a:pt x="1039" y="508"/>
                  </a:lnTo>
                  <a:lnTo>
                    <a:pt x="1015" y="525"/>
                  </a:lnTo>
                  <a:lnTo>
                    <a:pt x="991" y="546"/>
                  </a:lnTo>
                  <a:lnTo>
                    <a:pt x="967" y="563"/>
                  </a:lnTo>
                  <a:lnTo>
                    <a:pt x="943" y="584"/>
                  </a:lnTo>
                  <a:lnTo>
                    <a:pt x="933" y="594"/>
                  </a:lnTo>
                  <a:lnTo>
                    <a:pt x="919" y="604"/>
                  </a:lnTo>
                  <a:lnTo>
                    <a:pt x="909" y="614"/>
                  </a:lnTo>
                  <a:lnTo>
                    <a:pt x="898" y="625"/>
                  </a:lnTo>
                  <a:lnTo>
                    <a:pt x="874" y="645"/>
                  </a:lnTo>
                  <a:lnTo>
                    <a:pt x="850" y="662"/>
                  </a:lnTo>
                  <a:cubicBezTo>
                    <a:pt x="720" y="782"/>
                    <a:pt x="604" y="913"/>
                    <a:pt x="501" y="1056"/>
                  </a:cubicBezTo>
                  <a:cubicBezTo>
                    <a:pt x="463" y="1104"/>
                    <a:pt x="432" y="1152"/>
                    <a:pt x="401" y="1204"/>
                  </a:cubicBezTo>
                  <a:lnTo>
                    <a:pt x="388" y="1221"/>
                  </a:lnTo>
                  <a:cubicBezTo>
                    <a:pt x="360" y="1269"/>
                    <a:pt x="333" y="1317"/>
                    <a:pt x="302" y="1368"/>
                  </a:cubicBezTo>
                  <a:lnTo>
                    <a:pt x="295" y="1385"/>
                  </a:lnTo>
                  <a:cubicBezTo>
                    <a:pt x="268" y="1433"/>
                    <a:pt x="244" y="1485"/>
                    <a:pt x="220" y="1540"/>
                  </a:cubicBezTo>
                  <a:lnTo>
                    <a:pt x="213" y="1557"/>
                  </a:lnTo>
                  <a:cubicBezTo>
                    <a:pt x="189" y="1608"/>
                    <a:pt x="168" y="1663"/>
                    <a:pt x="151" y="1714"/>
                  </a:cubicBezTo>
                  <a:lnTo>
                    <a:pt x="144" y="1735"/>
                  </a:lnTo>
                  <a:cubicBezTo>
                    <a:pt x="124" y="1790"/>
                    <a:pt x="107" y="1845"/>
                    <a:pt x="93" y="1899"/>
                  </a:cubicBezTo>
                  <a:lnTo>
                    <a:pt x="86" y="1920"/>
                  </a:lnTo>
                  <a:cubicBezTo>
                    <a:pt x="72" y="1975"/>
                    <a:pt x="59" y="2033"/>
                    <a:pt x="48" y="2088"/>
                  </a:cubicBezTo>
                  <a:cubicBezTo>
                    <a:pt x="48" y="2095"/>
                    <a:pt x="45" y="2102"/>
                    <a:pt x="42" y="2112"/>
                  </a:cubicBezTo>
                  <a:cubicBezTo>
                    <a:pt x="31" y="2167"/>
                    <a:pt x="24" y="2225"/>
                    <a:pt x="18" y="2283"/>
                  </a:cubicBezTo>
                  <a:cubicBezTo>
                    <a:pt x="18" y="2290"/>
                    <a:pt x="18" y="2297"/>
                    <a:pt x="14" y="2304"/>
                  </a:cubicBezTo>
                  <a:cubicBezTo>
                    <a:pt x="11" y="2331"/>
                    <a:pt x="7" y="2362"/>
                    <a:pt x="4" y="2393"/>
                  </a:cubicBezTo>
                  <a:cubicBezTo>
                    <a:pt x="4" y="2420"/>
                    <a:pt x="1" y="2451"/>
                    <a:pt x="1" y="2482"/>
                  </a:cubicBezTo>
                  <a:lnTo>
                    <a:pt x="1" y="2503"/>
                  </a:lnTo>
                  <a:lnTo>
                    <a:pt x="1" y="2592"/>
                  </a:lnTo>
                  <a:cubicBezTo>
                    <a:pt x="1" y="2681"/>
                    <a:pt x="4" y="2770"/>
                    <a:pt x="14" y="2859"/>
                  </a:cubicBezTo>
                  <a:cubicBezTo>
                    <a:pt x="11" y="2886"/>
                    <a:pt x="14" y="2907"/>
                    <a:pt x="14" y="2924"/>
                  </a:cubicBezTo>
                  <a:cubicBezTo>
                    <a:pt x="18" y="2951"/>
                    <a:pt x="21" y="2975"/>
                    <a:pt x="24" y="2999"/>
                  </a:cubicBezTo>
                  <a:cubicBezTo>
                    <a:pt x="42" y="3106"/>
                    <a:pt x="66" y="3212"/>
                    <a:pt x="93" y="3315"/>
                  </a:cubicBezTo>
                  <a:cubicBezTo>
                    <a:pt x="103" y="3346"/>
                    <a:pt x="114" y="3376"/>
                    <a:pt x="124" y="3407"/>
                  </a:cubicBezTo>
                  <a:lnTo>
                    <a:pt x="131" y="3431"/>
                  </a:lnTo>
                  <a:cubicBezTo>
                    <a:pt x="138" y="3455"/>
                    <a:pt x="148" y="3479"/>
                    <a:pt x="155" y="3503"/>
                  </a:cubicBezTo>
                  <a:lnTo>
                    <a:pt x="165" y="3524"/>
                  </a:lnTo>
                  <a:cubicBezTo>
                    <a:pt x="172" y="3548"/>
                    <a:pt x="182" y="3575"/>
                    <a:pt x="196" y="3599"/>
                  </a:cubicBezTo>
                  <a:cubicBezTo>
                    <a:pt x="295" y="3846"/>
                    <a:pt x="436" y="4075"/>
                    <a:pt x="607" y="4281"/>
                  </a:cubicBezTo>
                  <a:lnTo>
                    <a:pt x="631" y="4308"/>
                  </a:lnTo>
                  <a:lnTo>
                    <a:pt x="645" y="4326"/>
                  </a:lnTo>
                  <a:cubicBezTo>
                    <a:pt x="665" y="4346"/>
                    <a:pt x="686" y="4370"/>
                    <a:pt x="706" y="4394"/>
                  </a:cubicBezTo>
                  <a:lnTo>
                    <a:pt x="717" y="4404"/>
                  </a:lnTo>
                  <a:cubicBezTo>
                    <a:pt x="737" y="4425"/>
                    <a:pt x="754" y="4442"/>
                    <a:pt x="775" y="4463"/>
                  </a:cubicBezTo>
                  <a:lnTo>
                    <a:pt x="789" y="4476"/>
                  </a:lnTo>
                  <a:cubicBezTo>
                    <a:pt x="809" y="4497"/>
                    <a:pt x="833" y="4518"/>
                    <a:pt x="854" y="4538"/>
                  </a:cubicBezTo>
                  <a:lnTo>
                    <a:pt x="867" y="4548"/>
                  </a:lnTo>
                  <a:cubicBezTo>
                    <a:pt x="888" y="4565"/>
                    <a:pt x="905" y="4583"/>
                    <a:pt x="926" y="4600"/>
                  </a:cubicBezTo>
                  <a:lnTo>
                    <a:pt x="943" y="4613"/>
                  </a:lnTo>
                  <a:cubicBezTo>
                    <a:pt x="967" y="4634"/>
                    <a:pt x="991" y="4655"/>
                    <a:pt x="1015" y="4672"/>
                  </a:cubicBezTo>
                  <a:lnTo>
                    <a:pt x="1025" y="4682"/>
                  </a:lnTo>
                  <a:cubicBezTo>
                    <a:pt x="1049" y="4696"/>
                    <a:pt x="1070" y="4713"/>
                    <a:pt x="1090" y="4730"/>
                  </a:cubicBezTo>
                  <a:lnTo>
                    <a:pt x="1111" y="4740"/>
                  </a:lnTo>
                  <a:cubicBezTo>
                    <a:pt x="1135" y="4757"/>
                    <a:pt x="1159" y="4775"/>
                    <a:pt x="1186" y="4792"/>
                  </a:cubicBezTo>
                  <a:lnTo>
                    <a:pt x="1196" y="4799"/>
                  </a:lnTo>
                  <a:cubicBezTo>
                    <a:pt x="1220" y="4816"/>
                    <a:pt x="1244" y="4829"/>
                    <a:pt x="1265" y="4843"/>
                  </a:cubicBezTo>
                  <a:lnTo>
                    <a:pt x="1286" y="4853"/>
                  </a:lnTo>
                  <a:cubicBezTo>
                    <a:pt x="1313" y="4870"/>
                    <a:pt x="1337" y="4884"/>
                    <a:pt x="1364" y="4898"/>
                  </a:cubicBezTo>
                  <a:lnTo>
                    <a:pt x="1378" y="4905"/>
                  </a:lnTo>
                  <a:cubicBezTo>
                    <a:pt x="1402" y="4918"/>
                    <a:pt x="1426" y="4932"/>
                    <a:pt x="1450" y="4942"/>
                  </a:cubicBezTo>
                  <a:lnTo>
                    <a:pt x="1471" y="4953"/>
                  </a:lnTo>
                  <a:cubicBezTo>
                    <a:pt x="1498" y="4966"/>
                    <a:pt x="1525" y="4980"/>
                    <a:pt x="1556" y="4990"/>
                  </a:cubicBezTo>
                  <a:lnTo>
                    <a:pt x="1567" y="4997"/>
                  </a:lnTo>
                  <a:lnTo>
                    <a:pt x="1611" y="5014"/>
                  </a:lnTo>
                  <a:cubicBezTo>
                    <a:pt x="1744" y="4988"/>
                    <a:pt x="1879" y="4975"/>
                    <a:pt x="2013" y="4975"/>
                  </a:cubicBezTo>
                  <a:cubicBezTo>
                    <a:pt x="2227" y="4975"/>
                    <a:pt x="2440" y="5009"/>
                    <a:pt x="2643" y="5076"/>
                  </a:cubicBezTo>
                  <a:cubicBezTo>
                    <a:pt x="2934" y="3805"/>
                    <a:pt x="3945" y="2818"/>
                    <a:pt x="5226" y="2561"/>
                  </a:cubicBezTo>
                  <a:lnTo>
                    <a:pt x="5226" y="2509"/>
                  </a:lnTo>
                  <a:lnTo>
                    <a:pt x="5226" y="2489"/>
                  </a:lnTo>
                  <a:cubicBezTo>
                    <a:pt x="5226" y="2458"/>
                    <a:pt x="5223" y="2427"/>
                    <a:pt x="5223" y="2400"/>
                  </a:cubicBezTo>
                  <a:cubicBezTo>
                    <a:pt x="5220" y="2369"/>
                    <a:pt x="5216" y="2338"/>
                    <a:pt x="5213" y="2311"/>
                  </a:cubicBezTo>
                  <a:lnTo>
                    <a:pt x="5209" y="2290"/>
                  </a:lnTo>
                  <a:cubicBezTo>
                    <a:pt x="5202" y="2232"/>
                    <a:pt x="5196" y="2174"/>
                    <a:pt x="5185" y="2119"/>
                  </a:cubicBezTo>
                  <a:cubicBezTo>
                    <a:pt x="5185" y="2108"/>
                    <a:pt x="5182" y="2102"/>
                    <a:pt x="5178" y="2095"/>
                  </a:cubicBezTo>
                  <a:cubicBezTo>
                    <a:pt x="5168" y="2040"/>
                    <a:pt x="5154" y="1982"/>
                    <a:pt x="5141" y="1927"/>
                  </a:cubicBezTo>
                  <a:lnTo>
                    <a:pt x="5134" y="1906"/>
                  </a:lnTo>
                  <a:cubicBezTo>
                    <a:pt x="5120" y="1851"/>
                    <a:pt x="5103" y="1797"/>
                    <a:pt x="5082" y="1742"/>
                  </a:cubicBezTo>
                  <a:lnTo>
                    <a:pt x="5076" y="1721"/>
                  </a:lnTo>
                  <a:cubicBezTo>
                    <a:pt x="5058" y="1670"/>
                    <a:pt x="5038" y="1615"/>
                    <a:pt x="5014" y="1564"/>
                  </a:cubicBezTo>
                  <a:lnTo>
                    <a:pt x="5007" y="1543"/>
                  </a:lnTo>
                  <a:cubicBezTo>
                    <a:pt x="4983" y="1492"/>
                    <a:pt x="4959" y="1440"/>
                    <a:pt x="4932" y="1392"/>
                  </a:cubicBezTo>
                  <a:lnTo>
                    <a:pt x="4921" y="1375"/>
                  </a:lnTo>
                  <a:cubicBezTo>
                    <a:pt x="4897" y="1324"/>
                    <a:pt x="4867" y="1276"/>
                    <a:pt x="4836" y="1228"/>
                  </a:cubicBezTo>
                  <a:lnTo>
                    <a:pt x="4825" y="1211"/>
                  </a:lnTo>
                  <a:cubicBezTo>
                    <a:pt x="4795" y="1159"/>
                    <a:pt x="4764" y="1111"/>
                    <a:pt x="4726" y="1063"/>
                  </a:cubicBezTo>
                  <a:cubicBezTo>
                    <a:pt x="4623" y="919"/>
                    <a:pt x="4507" y="789"/>
                    <a:pt x="4377" y="669"/>
                  </a:cubicBezTo>
                  <a:lnTo>
                    <a:pt x="4353" y="652"/>
                  </a:lnTo>
                  <a:lnTo>
                    <a:pt x="4329" y="628"/>
                  </a:lnTo>
                  <a:lnTo>
                    <a:pt x="4318" y="621"/>
                  </a:lnTo>
                  <a:lnTo>
                    <a:pt x="4308" y="611"/>
                  </a:lnTo>
                  <a:lnTo>
                    <a:pt x="4294" y="601"/>
                  </a:lnTo>
                  <a:lnTo>
                    <a:pt x="4284" y="590"/>
                  </a:lnTo>
                  <a:lnTo>
                    <a:pt x="4260" y="570"/>
                  </a:lnTo>
                  <a:lnTo>
                    <a:pt x="4236" y="553"/>
                  </a:lnTo>
                  <a:lnTo>
                    <a:pt x="4212" y="532"/>
                  </a:lnTo>
                  <a:lnTo>
                    <a:pt x="4188" y="515"/>
                  </a:lnTo>
                  <a:lnTo>
                    <a:pt x="4164" y="498"/>
                  </a:lnTo>
                  <a:lnTo>
                    <a:pt x="4140" y="481"/>
                  </a:lnTo>
                  <a:lnTo>
                    <a:pt x="4113" y="460"/>
                  </a:lnTo>
                  <a:lnTo>
                    <a:pt x="4089" y="443"/>
                  </a:lnTo>
                  <a:lnTo>
                    <a:pt x="4065" y="426"/>
                  </a:lnTo>
                  <a:lnTo>
                    <a:pt x="4037" y="409"/>
                  </a:lnTo>
                  <a:lnTo>
                    <a:pt x="4013" y="392"/>
                  </a:lnTo>
                  <a:lnTo>
                    <a:pt x="3986" y="378"/>
                  </a:lnTo>
                  <a:lnTo>
                    <a:pt x="3958" y="361"/>
                  </a:lnTo>
                  <a:lnTo>
                    <a:pt x="3934" y="347"/>
                  </a:lnTo>
                  <a:lnTo>
                    <a:pt x="3907" y="330"/>
                  </a:lnTo>
                  <a:lnTo>
                    <a:pt x="3880" y="316"/>
                  </a:lnTo>
                  <a:lnTo>
                    <a:pt x="3852" y="299"/>
                  </a:lnTo>
                  <a:lnTo>
                    <a:pt x="3825" y="285"/>
                  </a:lnTo>
                  <a:lnTo>
                    <a:pt x="3801" y="272"/>
                  </a:lnTo>
                  <a:lnTo>
                    <a:pt x="3770" y="258"/>
                  </a:lnTo>
                  <a:lnTo>
                    <a:pt x="3746" y="244"/>
                  </a:lnTo>
                  <a:lnTo>
                    <a:pt x="3729" y="237"/>
                  </a:lnTo>
                  <a:lnTo>
                    <a:pt x="3715" y="231"/>
                  </a:lnTo>
                  <a:lnTo>
                    <a:pt x="3688" y="220"/>
                  </a:lnTo>
                  <a:lnTo>
                    <a:pt x="3671" y="210"/>
                  </a:lnTo>
                  <a:lnTo>
                    <a:pt x="3653" y="203"/>
                  </a:lnTo>
                  <a:lnTo>
                    <a:pt x="3626" y="193"/>
                  </a:lnTo>
                  <a:lnTo>
                    <a:pt x="3578" y="172"/>
                  </a:lnTo>
                  <a:lnTo>
                    <a:pt x="3554" y="162"/>
                  </a:lnTo>
                  <a:lnTo>
                    <a:pt x="3520" y="148"/>
                  </a:lnTo>
                  <a:lnTo>
                    <a:pt x="3492" y="141"/>
                  </a:lnTo>
                  <a:lnTo>
                    <a:pt x="3462" y="128"/>
                  </a:lnTo>
                  <a:lnTo>
                    <a:pt x="3448" y="124"/>
                  </a:lnTo>
                  <a:lnTo>
                    <a:pt x="3434" y="121"/>
                  </a:lnTo>
                  <a:lnTo>
                    <a:pt x="3417" y="114"/>
                  </a:lnTo>
                  <a:lnTo>
                    <a:pt x="3400" y="111"/>
                  </a:lnTo>
                  <a:lnTo>
                    <a:pt x="3372" y="100"/>
                  </a:lnTo>
                  <a:lnTo>
                    <a:pt x="3342" y="90"/>
                  </a:lnTo>
                  <a:lnTo>
                    <a:pt x="3311" y="83"/>
                  </a:lnTo>
                  <a:lnTo>
                    <a:pt x="3280" y="76"/>
                  </a:lnTo>
                  <a:lnTo>
                    <a:pt x="3253" y="70"/>
                  </a:lnTo>
                  <a:lnTo>
                    <a:pt x="3218" y="59"/>
                  </a:lnTo>
                  <a:lnTo>
                    <a:pt x="3191" y="52"/>
                  </a:lnTo>
                  <a:lnTo>
                    <a:pt x="3157" y="46"/>
                  </a:lnTo>
                  <a:lnTo>
                    <a:pt x="3129" y="39"/>
                  </a:lnTo>
                  <a:lnTo>
                    <a:pt x="3095" y="35"/>
                  </a:lnTo>
                  <a:lnTo>
                    <a:pt x="3081" y="32"/>
                  </a:lnTo>
                  <a:lnTo>
                    <a:pt x="3067" y="28"/>
                  </a:lnTo>
                  <a:lnTo>
                    <a:pt x="3033" y="22"/>
                  </a:lnTo>
                  <a:lnTo>
                    <a:pt x="3002" y="18"/>
                  </a:lnTo>
                  <a:lnTo>
                    <a:pt x="2968" y="15"/>
                  </a:lnTo>
                  <a:lnTo>
                    <a:pt x="2941" y="15"/>
                  </a:lnTo>
                  <a:lnTo>
                    <a:pt x="2903" y="11"/>
                  </a:lnTo>
                  <a:lnTo>
                    <a:pt x="2876" y="8"/>
                  </a:lnTo>
                  <a:lnTo>
                    <a:pt x="2838" y="8"/>
                  </a:lnTo>
                  <a:lnTo>
                    <a:pt x="2810" y="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27"/>
            <p:cNvSpPr/>
            <p:nvPr/>
          </p:nvSpPr>
          <p:spPr>
            <a:xfrm>
              <a:off x="1452161" y="3273471"/>
              <a:ext cx="125422" cy="136109"/>
            </a:xfrm>
            <a:custGeom>
              <a:rect b="b" l="l" r="r" t="t"/>
              <a:pathLst>
                <a:path extrusionOk="0" h="5196" w="4788">
                  <a:moveTo>
                    <a:pt x="1981" y="1"/>
                  </a:moveTo>
                  <a:lnTo>
                    <a:pt x="1954" y="4"/>
                  </a:lnTo>
                  <a:lnTo>
                    <a:pt x="1920" y="4"/>
                  </a:lnTo>
                  <a:lnTo>
                    <a:pt x="1889" y="8"/>
                  </a:lnTo>
                  <a:lnTo>
                    <a:pt x="1855" y="11"/>
                  </a:lnTo>
                  <a:lnTo>
                    <a:pt x="1824" y="11"/>
                  </a:lnTo>
                  <a:lnTo>
                    <a:pt x="1789" y="15"/>
                  </a:lnTo>
                  <a:lnTo>
                    <a:pt x="1762" y="21"/>
                  </a:lnTo>
                  <a:lnTo>
                    <a:pt x="1728" y="25"/>
                  </a:lnTo>
                  <a:lnTo>
                    <a:pt x="1714" y="28"/>
                  </a:lnTo>
                  <a:lnTo>
                    <a:pt x="1697" y="32"/>
                  </a:lnTo>
                  <a:lnTo>
                    <a:pt x="1666" y="39"/>
                  </a:lnTo>
                  <a:lnTo>
                    <a:pt x="1635" y="45"/>
                  </a:lnTo>
                  <a:lnTo>
                    <a:pt x="1604" y="52"/>
                  </a:lnTo>
                  <a:lnTo>
                    <a:pt x="1574" y="56"/>
                  </a:lnTo>
                  <a:lnTo>
                    <a:pt x="1543" y="66"/>
                  </a:lnTo>
                  <a:lnTo>
                    <a:pt x="1512" y="73"/>
                  </a:lnTo>
                  <a:lnTo>
                    <a:pt x="1481" y="83"/>
                  </a:lnTo>
                  <a:lnTo>
                    <a:pt x="1454" y="90"/>
                  </a:lnTo>
                  <a:lnTo>
                    <a:pt x="1419" y="100"/>
                  </a:lnTo>
                  <a:lnTo>
                    <a:pt x="1392" y="107"/>
                  </a:lnTo>
                  <a:lnTo>
                    <a:pt x="1375" y="114"/>
                  </a:lnTo>
                  <a:lnTo>
                    <a:pt x="1361" y="117"/>
                  </a:lnTo>
                  <a:lnTo>
                    <a:pt x="1347" y="121"/>
                  </a:lnTo>
                  <a:lnTo>
                    <a:pt x="1334" y="128"/>
                  </a:lnTo>
                  <a:lnTo>
                    <a:pt x="1299" y="138"/>
                  </a:lnTo>
                  <a:lnTo>
                    <a:pt x="1275" y="148"/>
                  </a:lnTo>
                  <a:lnTo>
                    <a:pt x="1241" y="159"/>
                  </a:lnTo>
                  <a:lnTo>
                    <a:pt x="1217" y="169"/>
                  </a:lnTo>
                  <a:lnTo>
                    <a:pt x="1190" y="179"/>
                  </a:lnTo>
                  <a:cubicBezTo>
                    <a:pt x="1" y="1892"/>
                    <a:pt x="607" y="4264"/>
                    <a:pt x="2475" y="5196"/>
                  </a:cubicBezTo>
                  <a:lnTo>
                    <a:pt x="2519" y="5196"/>
                  </a:lnTo>
                  <a:cubicBezTo>
                    <a:pt x="2547" y="5189"/>
                    <a:pt x="2578" y="5186"/>
                    <a:pt x="2608" y="5182"/>
                  </a:cubicBezTo>
                  <a:lnTo>
                    <a:pt x="2615" y="5182"/>
                  </a:lnTo>
                  <a:cubicBezTo>
                    <a:pt x="2646" y="5175"/>
                    <a:pt x="2677" y="5168"/>
                    <a:pt x="2708" y="5162"/>
                  </a:cubicBezTo>
                  <a:lnTo>
                    <a:pt x="2732" y="5158"/>
                  </a:lnTo>
                  <a:cubicBezTo>
                    <a:pt x="2759" y="5151"/>
                    <a:pt x="2790" y="5144"/>
                    <a:pt x="2818" y="5138"/>
                  </a:cubicBezTo>
                  <a:lnTo>
                    <a:pt x="2824" y="5138"/>
                  </a:lnTo>
                  <a:cubicBezTo>
                    <a:pt x="2855" y="5131"/>
                    <a:pt x="2886" y="5121"/>
                    <a:pt x="2917" y="5114"/>
                  </a:cubicBezTo>
                  <a:lnTo>
                    <a:pt x="2937" y="5107"/>
                  </a:lnTo>
                  <a:cubicBezTo>
                    <a:pt x="2968" y="5097"/>
                    <a:pt x="2996" y="5090"/>
                    <a:pt x="3020" y="5079"/>
                  </a:cubicBezTo>
                  <a:lnTo>
                    <a:pt x="3030" y="5076"/>
                  </a:lnTo>
                  <a:cubicBezTo>
                    <a:pt x="3057" y="5066"/>
                    <a:pt x="3088" y="5055"/>
                    <a:pt x="3119" y="5045"/>
                  </a:cubicBezTo>
                  <a:lnTo>
                    <a:pt x="3140" y="5035"/>
                  </a:lnTo>
                  <a:cubicBezTo>
                    <a:pt x="3164" y="5025"/>
                    <a:pt x="3191" y="5014"/>
                    <a:pt x="3215" y="5004"/>
                  </a:cubicBezTo>
                  <a:lnTo>
                    <a:pt x="3225" y="5001"/>
                  </a:lnTo>
                  <a:cubicBezTo>
                    <a:pt x="3256" y="4987"/>
                    <a:pt x="3284" y="4973"/>
                    <a:pt x="3311" y="4959"/>
                  </a:cubicBezTo>
                  <a:lnTo>
                    <a:pt x="3332" y="4949"/>
                  </a:lnTo>
                  <a:cubicBezTo>
                    <a:pt x="3359" y="4939"/>
                    <a:pt x="3383" y="4925"/>
                    <a:pt x="3407" y="4911"/>
                  </a:cubicBezTo>
                  <a:lnTo>
                    <a:pt x="3417" y="4908"/>
                  </a:lnTo>
                  <a:cubicBezTo>
                    <a:pt x="3445" y="4891"/>
                    <a:pt x="3472" y="4877"/>
                    <a:pt x="3499" y="4860"/>
                  </a:cubicBezTo>
                  <a:lnTo>
                    <a:pt x="3517" y="4850"/>
                  </a:lnTo>
                  <a:cubicBezTo>
                    <a:pt x="3541" y="4836"/>
                    <a:pt x="3565" y="4822"/>
                    <a:pt x="3585" y="4809"/>
                  </a:cubicBezTo>
                  <a:lnTo>
                    <a:pt x="3599" y="4802"/>
                  </a:lnTo>
                  <a:cubicBezTo>
                    <a:pt x="3623" y="4785"/>
                    <a:pt x="3647" y="4768"/>
                    <a:pt x="3674" y="4747"/>
                  </a:cubicBezTo>
                  <a:lnTo>
                    <a:pt x="3691" y="4737"/>
                  </a:lnTo>
                  <a:cubicBezTo>
                    <a:pt x="3712" y="4720"/>
                    <a:pt x="3736" y="4706"/>
                    <a:pt x="3756" y="4689"/>
                  </a:cubicBezTo>
                  <a:lnTo>
                    <a:pt x="3767" y="4678"/>
                  </a:lnTo>
                  <a:cubicBezTo>
                    <a:pt x="3791" y="4661"/>
                    <a:pt x="3815" y="4641"/>
                    <a:pt x="3839" y="4624"/>
                  </a:cubicBezTo>
                  <a:lnTo>
                    <a:pt x="3856" y="4606"/>
                  </a:lnTo>
                  <a:cubicBezTo>
                    <a:pt x="3876" y="4593"/>
                    <a:pt x="3897" y="4572"/>
                    <a:pt x="3918" y="4555"/>
                  </a:cubicBezTo>
                  <a:lnTo>
                    <a:pt x="3928" y="4545"/>
                  </a:lnTo>
                  <a:cubicBezTo>
                    <a:pt x="3952" y="4524"/>
                    <a:pt x="3972" y="4504"/>
                    <a:pt x="3996" y="4483"/>
                  </a:cubicBezTo>
                  <a:lnTo>
                    <a:pt x="4010" y="4469"/>
                  </a:lnTo>
                  <a:cubicBezTo>
                    <a:pt x="4027" y="4449"/>
                    <a:pt x="4048" y="4432"/>
                    <a:pt x="4065" y="4411"/>
                  </a:cubicBezTo>
                  <a:lnTo>
                    <a:pt x="4075" y="4401"/>
                  </a:lnTo>
                  <a:cubicBezTo>
                    <a:pt x="4096" y="4377"/>
                    <a:pt x="4116" y="4356"/>
                    <a:pt x="4137" y="4332"/>
                  </a:cubicBezTo>
                  <a:lnTo>
                    <a:pt x="4151" y="4315"/>
                  </a:lnTo>
                  <a:lnTo>
                    <a:pt x="4175" y="4291"/>
                  </a:lnTo>
                  <a:lnTo>
                    <a:pt x="4175" y="4288"/>
                  </a:lnTo>
                  <a:cubicBezTo>
                    <a:pt x="4346" y="4082"/>
                    <a:pt x="4486" y="3853"/>
                    <a:pt x="4589" y="3609"/>
                  </a:cubicBezTo>
                  <a:cubicBezTo>
                    <a:pt x="4599" y="3582"/>
                    <a:pt x="4610" y="3554"/>
                    <a:pt x="4620" y="3530"/>
                  </a:cubicBezTo>
                  <a:lnTo>
                    <a:pt x="4627" y="3510"/>
                  </a:lnTo>
                  <a:cubicBezTo>
                    <a:pt x="4634" y="3486"/>
                    <a:pt x="4644" y="3462"/>
                    <a:pt x="4651" y="3438"/>
                  </a:cubicBezTo>
                  <a:lnTo>
                    <a:pt x="4661" y="3414"/>
                  </a:lnTo>
                  <a:cubicBezTo>
                    <a:pt x="4671" y="3383"/>
                    <a:pt x="4678" y="3352"/>
                    <a:pt x="4689" y="3321"/>
                  </a:cubicBezTo>
                  <a:cubicBezTo>
                    <a:pt x="4719" y="3219"/>
                    <a:pt x="4740" y="3112"/>
                    <a:pt x="4757" y="3006"/>
                  </a:cubicBezTo>
                  <a:cubicBezTo>
                    <a:pt x="4761" y="2982"/>
                    <a:pt x="4764" y="2958"/>
                    <a:pt x="4767" y="2934"/>
                  </a:cubicBezTo>
                  <a:cubicBezTo>
                    <a:pt x="4771" y="2910"/>
                    <a:pt x="4771" y="2893"/>
                    <a:pt x="4774" y="2876"/>
                  </a:cubicBezTo>
                  <a:cubicBezTo>
                    <a:pt x="4785" y="2787"/>
                    <a:pt x="4788" y="2698"/>
                    <a:pt x="4788" y="2609"/>
                  </a:cubicBezTo>
                  <a:lnTo>
                    <a:pt x="4788" y="2516"/>
                  </a:lnTo>
                  <a:cubicBezTo>
                    <a:pt x="4788" y="2502"/>
                    <a:pt x="4788" y="2496"/>
                    <a:pt x="4788" y="2489"/>
                  </a:cubicBezTo>
                  <a:cubicBezTo>
                    <a:pt x="4788" y="2461"/>
                    <a:pt x="4785" y="2430"/>
                    <a:pt x="4781" y="2400"/>
                  </a:cubicBezTo>
                  <a:cubicBezTo>
                    <a:pt x="4778" y="2369"/>
                    <a:pt x="4778" y="2341"/>
                    <a:pt x="4771" y="2311"/>
                  </a:cubicBezTo>
                  <a:lnTo>
                    <a:pt x="4771" y="2290"/>
                  </a:lnTo>
                  <a:cubicBezTo>
                    <a:pt x="4764" y="2232"/>
                    <a:pt x="4754" y="2177"/>
                    <a:pt x="4743" y="2119"/>
                  </a:cubicBezTo>
                  <a:lnTo>
                    <a:pt x="4740" y="2098"/>
                  </a:lnTo>
                  <a:cubicBezTo>
                    <a:pt x="4726" y="2040"/>
                    <a:pt x="4716" y="1985"/>
                    <a:pt x="4699" y="1930"/>
                  </a:cubicBezTo>
                  <a:lnTo>
                    <a:pt x="4695" y="1910"/>
                  </a:lnTo>
                  <a:cubicBezTo>
                    <a:pt x="4678" y="1851"/>
                    <a:pt x="4661" y="1797"/>
                    <a:pt x="4644" y="1745"/>
                  </a:cubicBezTo>
                  <a:lnTo>
                    <a:pt x="4637" y="1725"/>
                  </a:lnTo>
                  <a:cubicBezTo>
                    <a:pt x="4617" y="1670"/>
                    <a:pt x="4596" y="1618"/>
                    <a:pt x="4575" y="1567"/>
                  </a:cubicBezTo>
                  <a:lnTo>
                    <a:pt x="4565" y="1546"/>
                  </a:lnTo>
                  <a:cubicBezTo>
                    <a:pt x="4545" y="1495"/>
                    <a:pt x="4517" y="1444"/>
                    <a:pt x="4493" y="1392"/>
                  </a:cubicBezTo>
                  <a:lnTo>
                    <a:pt x="4483" y="1375"/>
                  </a:lnTo>
                  <a:cubicBezTo>
                    <a:pt x="4456" y="1327"/>
                    <a:pt x="4428" y="1276"/>
                    <a:pt x="4397" y="1228"/>
                  </a:cubicBezTo>
                  <a:lnTo>
                    <a:pt x="4387" y="1211"/>
                  </a:lnTo>
                  <a:cubicBezTo>
                    <a:pt x="4356" y="1163"/>
                    <a:pt x="4322" y="1115"/>
                    <a:pt x="4288" y="1067"/>
                  </a:cubicBezTo>
                  <a:cubicBezTo>
                    <a:pt x="4185" y="923"/>
                    <a:pt x="4065" y="792"/>
                    <a:pt x="3935" y="673"/>
                  </a:cubicBezTo>
                  <a:lnTo>
                    <a:pt x="3914" y="652"/>
                  </a:lnTo>
                  <a:lnTo>
                    <a:pt x="3890" y="631"/>
                  </a:lnTo>
                  <a:lnTo>
                    <a:pt x="3880" y="621"/>
                  </a:lnTo>
                  <a:lnTo>
                    <a:pt x="3866" y="611"/>
                  </a:lnTo>
                  <a:lnTo>
                    <a:pt x="3856" y="601"/>
                  </a:lnTo>
                  <a:lnTo>
                    <a:pt x="3846" y="594"/>
                  </a:lnTo>
                  <a:lnTo>
                    <a:pt x="3822" y="573"/>
                  </a:lnTo>
                  <a:lnTo>
                    <a:pt x="3798" y="553"/>
                  </a:lnTo>
                  <a:lnTo>
                    <a:pt x="3774" y="535"/>
                  </a:lnTo>
                  <a:lnTo>
                    <a:pt x="3750" y="518"/>
                  </a:lnTo>
                  <a:lnTo>
                    <a:pt x="3726" y="498"/>
                  </a:lnTo>
                  <a:lnTo>
                    <a:pt x="3702" y="481"/>
                  </a:lnTo>
                  <a:lnTo>
                    <a:pt x="3674" y="463"/>
                  </a:lnTo>
                  <a:lnTo>
                    <a:pt x="3650" y="446"/>
                  </a:lnTo>
                  <a:lnTo>
                    <a:pt x="3626" y="429"/>
                  </a:lnTo>
                  <a:lnTo>
                    <a:pt x="3599" y="412"/>
                  </a:lnTo>
                  <a:lnTo>
                    <a:pt x="3571" y="395"/>
                  </a:lnTo>
                  <a:lnTo>
                    <a:pt x="3547" y="378"/>
                  </a:lnTo>
                  <a:lnTo>
                    <a:pt x="3520" y="364"/>
                  </a:lnTo>
                  <a:lnTo>
                    <a:pt x="3496" y="347"/>
                  </a:lnTo>
                  <a:lnTo>
                    <a:pt x="3469" y="333"/>
                  </a:lnTo>
                  <a:lnTo>
                    <a:pt x="3441" y="316"/>
                  </a:lnTo>
                  <a:lnTo>
                    <a:pt x="3414" y="302"/>
                  </a:lnTo>
                  <a:lnTo>
                    <a:pt x="3386" y="289"/>
                  </a:lnTo>
                  <a:lnTo>
                    <a:pt x="3359" y="275"/>
                  </a:lnTo>
                  <a:lnTo>
                    <a:pt x="3332" y="261"/>
                  </a:lnTo>
                  <a:lnTo>
                    <a:pt x="3304" y="248"/>
                  </a:lnTo>
                  <a:lnTo>
                    <a:pt x="3290" y="241"/>
                  </a:lnTo>
                  <a:lnTo>
                    <a:pt x="3277" y="234"/>
                  </a:lnTo>
                  <a:lnTo>
                    <a:pt x="3249" y="220"/>
                  </a:lnTo>
                  <a:lnTo>
                    <a:pt x="3232" y="213"/>
                  </a:lnTo>
                  <a:lnTo>
                    <a:pt x="3215" y="206"/>
                  </a:lnTo>
                  <a:lnTo>
                    <a:pt x="3188" y="193"/>
                  </a:lnTo>
                  <a:lnTo>
                    <a:pt x="3136" y="176"/>
                  </a:lnTo>
                  <a:lnTo>
                    <a:pt x="3112" y="165"/>
                  </a:lnTo>
                  <a:lnTo>
                    <a:pt x="3078" y="152"/>
                  </a:lnTo>
                  <a:lnTo>
                    <a:pt x="3054" y="141"/>
                  </a:lnTo>
                  <a:lnTo>
                    <a:pt x="3020" y="131"/>
                  </a:lnTo>
                  <a:lnTo>
                    <a:pt x="3006" y="128"/>
                  </a:lnTo>
                  <a:lnTo>
                    <a:pt x="2992" y="117"/>
                  </a:lnTo>
                  <a:lnTo>
                    <a:pt x="2975" y="114"/>
                  </a:lnTo>
                  <a:lnTo>
                    <a:pt x="2961" y="107"/>
                  </a:lnTo>
                  <a:lnTo>
                    <a:pt x="2931" y="100"/>
                  </a:lnTo>
                  <a:lnTo>
                    <a:pt x="2900" y="90"/>
                  </a:lnTo>
                  <a:lnTo>
                    <a:pt x="2872" y="83"/>
                  </a:lnTo>
                  <a:lnTo>
                    <a:pt x="2838" y="73"/>
                  </a:lnTo>
                  <a:lnTo>
                    <a:pt x="2811" y="66"/>
                  </a:lnTo>
                  <a:lnTo>
                    <a:pt x="2780" y="56"/>
                  </a:lnTo>
                  <a:lnTo>
                    <a:pt x="2749" y="52"/>
                  </a:lnTo>
                  <a:lnTo>
                    <a:pt x="2718" y="45"/>
                  </a:lnTo>
                  <a:lnTo>
                    <a:pt x="2687" y="39"/>
                  </a:lnTo>
                  <a:lnTo>
                    <a:pt x="2653" y="32"/>
                  </a:lnTo>
                  <a:lnTo>
                    <a:pt x="2639" y="28"/>
                  </a:lnTo>
                  <a:lnTo>
                    <a:pt x="2626" y="25"/>
                  </a:lnTo>
                  <a:lnTo>
                    <a:pt x="2591" y="21"/>
                  </a:lnTo>
                  <a:lnTo>
                    <a:pt x="2561" y="15"/>
                  </a:lnTo>
                  <a:lnTo>
                    <a:pt x="2526" y="11"/>
                  </a:lnTo>
                  <a:lnTo>
                    <a:pt x="2499" y="11"/>
                  </a:lnTo>
                  <a:lnTo>
                    <a:pt x="2465" y="8"/>
                  </a:lnTo>
                  <a:lnTo>
                    <a:pt x="2434" y="4"/>
                  </a:lnTo>
                  <a:lnTo>
                    <a:pt x="2399" y="4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27"/>
            <p:cNvSpPr/>
            <p:nvPr/>
          </p:nvSpPr>
          <p:spPr>
            <a:xfrm>
              <a:off x="1364381" y="3339849"/>
              <a:ext cx="406573" cy="216240"/>
            </a:xfrm>
            <a:custGeom>
              <a:rect b="b" l="l" r="r" t="t"/>
              <a:pathLst>
                <a:path extrusionOk="0" h="8255" w="15521">
                  <a:moveTo>
                    <a:pt x="8810" y="1"/>
                  </a:moveTo>
                  <a:cubicBezTo>
                    <a:pt x="7336" y="1"/>
                    <a:pt x="5926" y="986"/>
                    <a:pt x="5562" y="2587"/>
                  </a:cubicBezTo>
                  <a:cubicBezTo>
                    <a:pt x="5355" y="2517"/>
                    <a:pt x="5142" y="2484"/>
                    <a:pt x="4932" y="2484"/>
                  </a:cubicBezTo>
                  <a:cubicBezTo>
                    <a:pt x="4291" y="2484"/>
                    <a:pt x="3673" y="2794"/>
                    <a:pt x="3293" y="3344"/>
                  </a:cubicBezTo>
                  <a:cubicBezTo>
                    <a:pt x="3081" y="3288"/>
                    <a:pt x="2869" y="3262"/>
                    <a:pt x="2660" y="3262"/>
                  </a:cubicBezTo>
                  <a:cubicBezTo>
                    <a:pt x="1439" y="3262"/>
                    <a:pt x="353" y="4168"/>
                    <a:pt x="189" y="5444"/>
                  </a:cubicBezTo>
                  <a:cubicBezTo>
                    <a:pt x="0" y="6935"/>
                    <a:pt x="1162" y="8254"/>
                    <a:pt x="2666" y="8254"/>
                  </a:cubicBezTo>
                  <a:lnTo>
                    <a:pt x="12854" y="8254"/>
                  </a:lnTo>
                  <a:cubicBezTo>
                    <a:pt x="14365" y="8254"/>
                    <a:pt x="15520" y="6908"/>
                    <a:pt x="15291" y="5414"/>
                  </a:cubicBezTo>
                  <a:cubicBezTo>
                    <a:pt x="15100" y="4176"/>
                    <a:pt x="14035" y="3319"/>
                    <a:pt x="12855" y="3319"/>
                  </a:cubicBezTo>
                  <a:cubicBezTo>
                    <a:pt x="12610" y="3319"/>
                    <a:pt x="12361" y="3355"/>
                    <a:pt x="12114" y="3433"/>
                  </a:cubicBezTo>
                  <a:cubicBezTo>
                    <a:pt x="12117" y="3395"/>
                    <a:pt x="12117" y="3358"/>
                    <a:pt x="12117" y="3320"/>
                  </a:cubicBezTo>
                  <a:cubicBezTo>
                    <a:pt x="12117" y="2559"/>
                    <a:pt x="11854" y="1819"/>
                    <a:pt x="11374" y="1229"/>
                  </a:cubicBezTo>
                  <a:lnTo>
                    <a:pt x="10747" y="633"/>
                  </a:lnTo>
                  <a:cubicBezTo>
                    <a:pt x="10148" y="200"/>
                    <a:pt x="9472" y="1"/>
                    <a:pt x="8810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27"/>
            <p:cNvSpPr/>
            <p:nvPr/>
          </p:nvSpPr>
          <p:spPr>
            <a:xfrm>
              <a:off x="1369411" y="3406830"/>
              <a:ext cx="204766" cy="151145"/>
            </a:xfrm>
            <a:custGeom>
              <a:rect b="b" l="l" r="r" t="t"/>
              <a:pathLst>
                <a:path extrusionOk="0" h="5770" w="7817">
                  <a:moveTo>
                    <a:pt x="4928" y="1"/>
                  </a:moveTo>
                  <a:cubicBezTo>
                    <a:pt x="4288" y="1"/>
                    <a:pt x="3672" y="311"/>
                    <a:pt x="3293" y="859"/>
                  </a:cubicBezTo>
                  <a:cubicBezTo>
                    <a:pt x="3081" y="803"/>
                    <a:pt x="2869" y="777"/>
                    <a:pt x="2660" y="777"/>
                  </a:cubicBezTo>
                  <a:cubicBezTo>
                    <a:pt x="1439" y="777"/>
                    <a:pt x="353" y="1683"/>
                    <a:pt x="189" y="2956"/>
                  </a:cubicBezTo>
                  <a:cubicBezTo>
                    <a:pt x="0" y="4450"/>
                    <a:pt x="1162" y="5769"/>
                    <a:pt x="2666" y="5769"/>
                  </a:cubicBezTo>
                  <a:lnTo>
                    <a:pt x="7817" y="5769"/>
                  </a:lnTo>
                  <a:cubicBezTo>
                    <a:pt x="6309" y="4707"/>
                    <a:pt x="5411" y="2977"/>
                    <a:pt x="5415" y="1133"/>
                  </a:cubicBezTo>
                  <a:cubicBezTo>
                    <a:pt x="5415" y="783"/>
                    <a:pt x="5445" y="430"/>
                    <a:pt x="5510" y="88"/>
                  </a:cubicBezTo>
                  <a:cubicBezTo>
                    <a:pt x="5318" y="29"/>
                    <a:pt x="5122" y="1"/>
                    <a:pt x="4928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27"/>
            <p:cNvSpPr/>
            <p:nvPr/>
          </p:nvSpPr>
          <p:spPr>
            <a:xfrm>
              <a:off x="1502246" y="3195384"/>
              <a:ext cx="13779" cy="42043"/>
            </a:xfrm>
            <a:custGeom>
              <a:rect b="b" l="l" r="r" t="t"/>
              <a:pathLst>
                <a:path extrusionOk="0" h="1605" w="526">
                  <a:moveTo>
                    <a:pt x="265" y="1"/>
                  </a:moveTo>
                  <a:cubicBezTo>
                    <a:pt x="117" y="1"/>
                    <a:pt x="1" y="117"/>
                    <a:pt x="1" y="264"/>
                  </a:cubicBezTo>
                  <a:lnTo>
                    <a:pt x="1" y="1340"/>
                  </a:lnTo>
                  <a:cubicBezTo>
                    <a:pt x="1" y="1484"/>
                    <a:pt x="117" y="1604"/>
                    <a:pt x="265" y="1604"/>
                  </a:cubicBezTo>
                  <a:cubicBezTo>
                    <a:pt x="409" y="1604"/>
                    <a:pt x="525" y="1484"/>
                    <a:pt x="525" y="1340"/>
                  </a:cubicBezTo>
                  <a:lnTo>
                    <a:pt x="525" y="264"/>
                  </a:lnTo>
                  <a:cubicBezTo>
                    <a:pt x="525" y="117"/>
                    <a:pt x="409" y="1"/>
                    <a:pt x="2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27"/>
            <p:cNvSpPr/>
            <p:nvPr/>
          </p:nvSpPr>
          <p:spPr>
            <a:xfrm>
              <a:off x="1430000" y="3214244"/>
              <a:ext cx="31067" cy="38271"/>
            </a:xfrm>
            <a:custGeom>
              <a:rect b="b" l="l" r="r" t="t"/>
              <a:pathLst>
                <a:path extrusionOk="0" h="1461" w="1186">
                  <a:moveTo>
                    <a:pt x="355" y="0"/>
                  </a:moveTo>
                  <a:cubicBezTo>
                    <a:pt x="176" y="0"/>
                    <a:pt x="0" y="187"/>
                    <a:pt x="113" y="394"/>
                  </a:cubicBezTo>
                  <a:lnTo>
                    <a:pt x="651" y="1326"/>
                  </a:lnTo>
                  <a:cubicBezTo>
                    <a:pt x="700" y="1412"/>
                    <a:pt x="791" y="1460"/>
                    <a:pt x="884" y="1460"/>
                  </a:cubicBezTo>
                  <a:cubicBezTo>
                    <a:pt x="928" y="1460"/>
                    <a:pt x="974" y="1449"/>
                    <a:pt x="1015" y="1426"/>
                  </a:cubicBezTo>
                  <a:cubicBezTo>
                    <a:pt x="1141" y="1350"/>
                    <a:pt x="1186" y="1186"/>
                    <a:pt x="1107" y="1062"/>
                  </a:cubicBezTo>
                  <a:lnTo>
                    <a:pt x="573" y="130"/>
                  </a:lnTo>
                  <a:cubicBezTo>
                    <a:pt x="517" y="39"/>
                    <a:pt x="435" y="0"/>
                    <a:pt x="3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27"/>
            <p:cNvSpPr/>
            <p:nvPr/>
          </p:nvSpPr>
          <p:spPr>
            <a:xfrm>
              <a:off x="1379548" y="3265455"/>
              <a:ext cx="40236" cy="27950"/>
            </a:xfrm>
            <a:custGeom>
              <a:rect b="b" l="l" r="r" t="t"/>
              <a:pathLst>
                <a:path extrusionOk="0" h="1067" w="1536">
                  <a:moveTo>
                    <a:pt x="302" y="0"/>
                  </a:moveTo>
                  <a:cubicBezTo>
                    <a:pt x="212" y="0"/>
                    <a:pt x="123" y="48"/>
                    <a:pt x="76" y="132"/>
                  </a:cubicBezTo>
                  <a:cubicBezTo>
                    <a:pt x="0" y="259"/>
                    <a:pt x="48" y="423"/>
                    <a:pt x="175" y="495"/>
                  </a:cubicBezTo>
                  <a:lnTo>
                    <a:pt x="1107" y="1033"/>
                  </a:lnTo>
                  <a:cubicBezTo>
                    <a:pt x="1148" y="1056"/>
                    <a:pt x="1193" y="1066"/>
                    <a:pt x="1236" y="1066"/>
                  </a:cubicBezTo>
                  <a:cubicBezTo>
                    <a:pt x="1327" y="1066"/>
                    <a:pt x="1415" y="1020"/>
                    <a:pt x="1464" y="934"/>
                  </a:cubicBezTo>
                  <a:cubicBezTo>
                    <a:pt x="1536" y="811"/>
                    <a:pt x="1495" y="653"/>
                    <a:pt x="1371" y="578"/>
                  </a:cubicBezTo>
                  <a:lnTo>
                    <a:pt x="439" y="40"/>
                  </a:lnTo>
                  <a:cubicBezTo>
                    <a:pt x="396" y="13"/>
                    <a:pt x="349" y="0"/>
                    <a:pt x="3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27"/>
            <p:cNvSpPr/>
            <p:nvPr/>
          </p:nvSpPr>
          <p:spPr>
            <a:xfrm>
              <a:off x="1361945" y="3335789"/>
              <a:ext cx="41964" cy="13752"/>
            </a:xfrm>
            <a:custGeom>
              <a:rect b="b" l="l" r="r" t="t"/>
              <a:pathLst>
                <a:path extrusionOk="0" h="525" w="1602">
                  <a:moveTo>
                    <a:pt x="265" y="0"/>
                  </a:moveTo>
                  <a:cubicBezTo>
                    <a:pt x="117" y="0"/>
                    <a:pt x="1" y="117"/>
                    <a:pt x="1" y="261"/>
                  </a:cubicBezTo>
                  <a:cubicBezTo>
                    <a:pt x="1" y="408"/>
                    <a:pt x="117" y="524"/>
                    <a:pt x="265" y="524"/>
                  </a:cubicBezTo>
                  <a:lnTo>
                    <a:pt x="1341" y="524"/>
                  </a:lnTo>
                  <a:cubicBezTo>
                    <a:pt x="1485" y="524"/>
                    <a:pt x="1601" y="408"/>
                    <a:pt x="1601" y="261"/>
                  </a:cubicBezTo>
                  <a:cubicBezTo>
                    <a:pt x="1601" y="117"/>
                    <a:pt x="1485" y="0"/>
                    <a:pt x="13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27"/>
            <p:cNvSpPr/>
            <p:nvPr/>
          </p:nvSpPr>
          <p:spPr>
            <a:xfrm>
              <a:off x="1379732" y="3391741"/>
              <a:ext cx="40314" cy="28002"/>
            </a:xfrm>
            <a:custGeom>
              <a:rect b="b" l="l" r="r" t="t"/>
              <a:pathLst>
                <a:path extrusionOk="0" h="1069" w="1539">
                  <a:moveTo>
                    <a:pt x="1237" y="1"/>
                  </a:moveTo>
                  <a:cubicBezTo>
                    <a:pt x="1190" y="1"/>
                    <a:pt x="1143" y="13"/>
                    <a:pt x="1100" y="40"/>
                  </a:cubicBezTo>
                  <a:lnTo>
                    <a:pt x="168" y="578"/>
                  </a:lnTo>
                  <a:cubicBezTo>
                    <a:pt x="41" y="650"/>
                    <a:pt x="0" y="811"/>
                    <a:pt x="72" y="938"/>
                  </a:cubicBezTo>
                  <a:cubicBezTo>
                    <a:pt x="121" y="1021"/>
                    <a:pt x="210" y="1068"/>
                    <a:pt x="301" y="1068"/>
                  </a:cubicBezTo>
                  <a:cubicBezTo>
                    <a:pt x="346" y="1068"/>
                    <a:pt x="391" y="1057"/>
                    <a:pt x="432" y="1034"/>
                  </a:cubicBezTo>
                  <a:lnTo>
                    <a:pt x="1364" y="496"/>
                  </a:lnTo>
                  <a:cubicBezTo>
                    <a:pt x="1491" y="424"/>
                    <a:pt x="1539" y="259"/>
                    <a:pt x="1464" y="133"/>
                  </a:cubicBezTo>
                  <a:cubicBezTo>
                    <a:pt x="1416" y="49"/>
                    <a:pt x="1328" y="1"/>
                    <a:pt x="1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27"/>
            <p:cNvSpPr/>
            <p:nvPr/>
          </p:nvSpPr>
          <p:spPr>
            <a:xfrm>
              <a:off x="1596679" y="3265508"/>
              <a:ext cx="41964" cy="27924"/>
            </a:xfrm>
            <a:custGeom>
              <a:rect b="b" l="l" r="r" t="t"/>
              <a:pathLst>
                <a:path extrusionOk="0" h="1066" w="1602">
                  <a:moveTo>
                    <a:pt x="1299" y="1"/>
                  </a:moveTo>
                  <a:cubicBezTo>
                    <a:pt x="1254" y="1"/>
                    <a:pt x="1208" y="13"/>
                    <a:pt x="1166" y="38"/>
                  </a:cubicBezTo>
                  <a:lnTo>
                    <a:pt x="234" y="576"/>
                  </a:lnTo>
                  <a:cubicBezTo>
                    <a:pt x="1" y="709"/>
                    <a:pt x="97" y="1066"/>
                    <a:pt x="368" y="1066"/>
                  </a:cubicBezTo>
                  <a:cubicBezTo>
                    <a:pt x="412" y="1066"/>
                    <a:pt x="460" y="1055"/>
                    <a:pt x="498" y="1031"/>
                  </a:cubicBezTo>
                  <a:lnTo>
                    <a:pt x="1430" y="493"/>
                  </a:lnTo>
                  <a:cubicBezTo>
                    <a:pt x="1557" y="421"/>
                    <a:pt x="1601" y="260"/>
                    <a:pt x="1526" y="134"/>
                  </a:cubicBezTo>
                  <a:cubicBezTo>
                    <a:pt x="1478" y="49"/>
                    <a:pt x="1390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27"/>
            <p:cNvSpPr/>
            <p:nvPr/>
          </p:nvSpPr>
          <p:spPr>
            <a:xfrm>
              <a:off x="1557360" y="3214244"/>
              <a:ext cx="30989" cy="38166"/>
            </a:xfrm>
            <a:custGeom>
              <a:rect b="b" l="l" r="r" t="t"/>
              <a:pathLst>
                <a:path extrusionOk="0" h="1457" w="1183">
                  <a:moveTo>
                    <a:pt x="829" y="0"/>
                  </a:moveTo>
                  <a:cubicBezTo>
                    <a:pt x="748" y="0"/>
                    <a:pt x="666" y="39"/>
                    <a:pt x="611" y="130"/>
                  </a:cubicBezTo>
                  <a:lnTo>
                    <a:pt x="73" y="1062"/>
                  </a:lnTo>
                  <a:cubicBezTo>
                    <a:pt x="1" y="1186"/>
                    <a:pt x="42" y="1347"/>
                    <a:pt x="169" y="1422"/>
                  </a:cubicBezTo>
                  <a:cubicBezTo>
                    <a:pt x="210" y="1446"/>
                    <a:pt x="255" y="1457"/>
                    <a:pt x="299" y="1457"/>
                  </a:cubicBezTo>
                  <a:cubicBezTo>
                    <a:pt x="391" y="1457"/>
                    <a:pt x="480" y="1410"/>
                    <a:pt x="529" y="1326"/>
                  </a:cubicBezTo>
                  <a:lnTo>
                    <a:pt x="1067" y="394"/>
                  </a:lnTo>
                  <a:cubicBezTo>
                    <a:pt x="1182" y="187"/>
                    <a:pt x="1007" y="0"/>
                    <a:pt x="8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27"/>
            <p:cNvSpPr/>
            <p:nvPr/>
          </p:nvSpPr>
          <p:spPr>
            <a:xfrm>
              <a:off x="1358016" y="3245023"/>
              <a:ext cx="319579" cy="318060"/>
            </a:xfrm>
            <a:custGeom>
              <a:rect b="b" l="l" r="r" t="t"/>
              <a:pathLst>
                <a:path extrusionOk="0" h="12142" w="12200">
                  <a:moveTo>
                    <a:pt x="5826" y="1388"/>
                  </a:moveTo>
                  <a:lnTo>
                    <a:pt x="5915" y="1392"/>
                  </a:lnTo>
                  <a:lnTo>
                    <a:pt x="5942" y="1392"/>
                  </a:lnTo>
                  <a:lnTo>
                    <a:pt x="6000" y="1399"/>
                  </a:lnTo>
                  <a:lnTo>
                    <a:pt x="6028" y="1399"/>
                  </a:lnTo>
                  <a:lnTo>
                    <a:pt x="6059" y="1402"/>
                  </a:lnTo>
                  <a:lnTo>
                    <a:pt x="6083" y="1406"/>
                  </a:lnTo>
                  <a:lnTo>
                    <a:pt x="6113" y="1412"/>
                  </a:lnTo>
                  <a:lnTo>
                    <a:pt x="6141" y="1416"/>
                  </a:lnTo>
                  <a:lnTo>
                    <a:pt x="6172" y="1419"/>
                  </a:lnTo>
                  <a:lnTo>
                    <a:pt x="6226" y="1430"/>
                  </a:lnTo>
                  <a:lnTo>
                    <a:pt x="6254" y="1436"/>
                  </a:lnTo>
                  <a:lnTo>
                    <a:pt x="6281" y="1443"/>
                  </a:lnTo>
                  <a:lnTo>
                    <a:pt x="6309" y="1447"/>
                  </a:lnTo>
                  <a:lnTo>
                    <a:pt x="6340" y="1457"/>
                  </a:lnTo>
                  <a:lnTo>
                    <a:pt x="6364" y="1460"/>
                  </a:lnTo>
                  <a:lnTo>
                    <a:pt x="6391" y="1471"/>
                  </a:lnTo>
                  <a:lnTo>
                    <a:pt x="6415" y="1478"/>
                  </a:lnTo>
                  <a:lnTo>
                    <a:pt x="6446" y="1484"/>
                  </a:lnTo>
                  <a:lnTo>
                    <a:pt x="6579" y="1529"/>
                  </a:lnTo>
                  <a:lnTo>
                    <a:pt x="6600" y="1536"/>
                  </a:lnTo>
                  <a:lnTo>
                    <a:pt x="6631" y="1549"/>
                  </a:lnTo>
                  <a:lnTo>
                    <a:pt x="6672" y="1567"/>
                  </a:lnTo>
                  <a:lnTo>
                    <a:pt x="6696" y="1577"/>
                  </a:lnTo>
                  <a:lnTo>
                    <a:pt x="6802" y="1625"/>
                  </a:lnTo>
                  <a:lnTo>
                    <a:pt x="6809" y="1625"/>
                  </a:lnTo>
                  <a:lnTo>
                    <a:pt x="6830" y="1635"/>
                  </a:lnTo>
                  <a:lnTo>
                    <a:pt x="6878" y="1663"/>
                  </a:lnTo>
                  <a:lnTo>
                    <a:pt x="6905" y="1676"/>
                  </a:lnTo>
                  <a:lnTo>
                    <a:pt x="6926" y="1690"/>
                  </a:lnTo>
                  <a:lnTo>
                    <a:pt x="6974" y="1717"/>
                  </a:lnTo>
                  <a:lnTo>
                    <a:pt x="6998" y="1731"/>
                  </a:lnTo>
                  <a:lnTo>
                    <a:pt x="7001" y="1731"/>
                  </a:lnTo>
                  <a:lnTo>
                    <a:pt x="7022" y="1745"/>
                  </a:lnTo>
                  <a:lnTo>
                    <a:pt x="7042" y="1759"/>
                  </a:lnTo>
                  <a:lnTo>
                    <a:pt x="7066" y="1776"/>
                  </a:lnTo>
                  <a:lnTo>
                    <a:pt x="7090" y="1789"/>
                  </a:lnTo>
                  <a:lnTo>
                    <a:pt x="7107" y="1803"/>
                  </a:lnTo>
                  <a:lnTo>
                    <a:pt x="7114" y="1807"/>
                  </a:lnTo>
                  <a:lnTo>
                    <a:pt x="7135" y="1820"/>
                  </a:lnTo>
                  <a:lnTo>
                    <a:pt x="7155" y="1837"/>
                  </a:lnTo>
                  <a:lnTo>
                    <a:pt x="7296" y="1947"/>
                  </a:lnTo>
                  <a:lnTo>
                    <a:pt x="7299" y="1950"/>
                  </a:lnTo>
                  <a:lnTo>
                    <a:pt x="7347" y="1995"/>
                  </a:lnTo>
                  <a:lnTo>
                    <a:pt x="7350" y="1995"/>
                  </a:lnTo>
                  <a:cubicBezTo>
                    <a:pt x="7467" y="2105"/>
                    <a:pt x="7573" y="2221"/>
                    <a:pt x="7666" y="2351"/>
                  </a:cubicBezTo>
                  <a:cubicBezTo>
                    <a:pt x="7697" y="2392"/>
                    <a:pt x="7727" y="2437"/>
                    <a:pt x="7758" y="2485"/>
                  </a:cubicBezTo>
                  <a:lnTo>
                    <a:pt x="7765" y="2499"/>
                  </a:lnTo>
                  <a:cubicBezTo>
                    <a:pt x="7793" y="2540"/>
                    <a:pt x="7817" y="2584"/>
                    <a:pt x="7841" y="2629"/>
                  </a:cubicBezTo>
                  <a:lnTo>
                    <a:pt x="7851" y="2646"/>
                  </a:lnTo>
                  <a:cubicBezTo>
                    <a:pt x="7875" y="2691"/>
                    <a:pt x="7895" y="2739"/>
                    <a:pt x="7916" y="2783"/>
                  </a:cubicBezTo>
                  <a:lnTo>
                    <a:pt x="7923" y="2800"/>
                  </a:lnTo>
                  <a:cubicBezTo>
                    <a:pt x="7943" y="2848"/>
                    <a:pt x="7964" y="2896"/>
                    <a:pt x="7981" y="2944"/>
                  </a:cubicBezTo>
                  <a:lnTo>
                    <a:pt x="7984" y="2961"/>
                  </a:lnTo>
                  <a:cubicBezTo>
                    <a:pt x="8002" y="3009"/>
                    <a:pt x="8019" y="3057"/>
                    <a:pt x="8032" y="3109"/>
                  </a:cubicBezTo>
                  <a:lnTo>
                    <a:pt x="8036" y="3126"/>
                  </a:lnTo>
                  <a:cubicBezTo>
                    <a:pt x="8050" y="3177"/>
                    <a:pt x="8063" y="3229"/>
                    <a:pt x="8074" y="3280"/>
                  </a:cubicBezTo>
                  <a:lnTo>
                    <a:pt x="8074" y="3297"/>
                  </a:lnTo>
                  <a:cubicBezTo>
                    <a:pt x="8084" y="3349"/>
                    <a:pt x="8094" y="3400"/>
                    <a:pt x="8098" y="3455"/>
                  </a:cubicBezTo>
                  <a:lnTo>
                    <a:pt x="8098" y="3472"/>
                  </a:lnTo>
                  <a:lnTo>
                    <a:pt x="8098" y="3489"/>
                  </a:lnTo>
                  <a:cubicBezTo>
                    <a:pt x="7724" y="3588"/>
                    <a:pt x="7364" y="3753"/>
                    <a:pt x="7042" y="3969"/>
                  </a:cubicBezTo>
                  <a:lnTo>
                    <a:pt x="7032" y="3976"/>
                  </a:lnTo>
                  <a:lnTo>
                    <a:pt x="7018" y="3986"/>
                  </a:lnTo>
                  <a:cubicBezTo>
                    <a:pt x="6984" y="4010"/>
                    <a:pt x="6950" y="4034"/>
                    <a:pt x="6915" y="4058"/>
                  </a:cubicBezTo>
                  <a:lnTo>
                    <a:pt x="6908" y="4061"/>
                  </a:lnTo>
                  <a:cubicBezTo>
                    <a:pt x="6867" y="4092"/>
                    <a:pt x="6830" y="4123"/>
                    <a:pt x="6792" y="4154"/>
                  </a:cubicBezTo>
                  <a:cubicBezTo>
                    <a:pt x="6758" y="4181"/>
                    <a:pt x="6723" y="4209"/>
                    <a:pt x="6693" y="4240"/>
                  </a:cubicBezTo>
                  <a:lnTo>
                    <a:pt x="6686" y="4243"/>
                  </a:lnTo>
                  <a:cubicBezTo>
                    <a:pt x="6185" y="4678"/>
                    <a:pt x="5815" y="5247"/>
                    <a:pt x="5620" y="5884"/>
                  </a:cubicBezTo>
                  <a:cubicBezTo>
                    <a:pt x="5582" y="5878"/>
                    <a:pt x="5548" y="5871"/>
                    <a:pt x="5510" y="5864"/>
                  </a:cubicBezTo>
                  <a:cubicBezTo>
                    <a:pt x="5397" y="5847"/>
                    <a:pt x="5288" y="5840"/>
                    <a:pt x="5174" y="5840"/>
                  </a:cubicBezTo>
                  <a:lnTo>
                    <a:pt x="5031" y="5840"/>
                  </a:lnTo>
                  <a:lnTo>
                    <a:pt x="4989" y="5843"/>
                  </a:lnTo>
                  <a:lnTo>
                    <a:pt x="4969" y="5843"/>
                  </a:lnTo>
                  <a:lnTo>
                    <a:pt x="4935" y="5847"/>
                  </a:lnTo>
                  <a:lnTo>
                    <a:pt x="4900" y="5847"/>
                  </a:lnTo>
                  <a:lnTo>
                    <a:pt x="4869" y="5850"/>
                  </a:lnTo>
                  <a:lnTo>
                    <a:pt x="4811" y="5860"/>
                  </a:lnTo>
                  <a:lnTo>
                    <a:pt x="4804" y="5860"/>
                  </a:lnTo>
                  <a:lnTo>
                    <a:pt x="4746" y="5833"/>
                  </a:lnTo>
                  <a:lnTo>
                    <a:pt x="4729" y="5823"/>
                  </a:lnTo>
                  <a:cubicBezTo>
                    <a:pt x="4708" y="5812"/>
                    <a:pt x="4688" y="5802"/>
                    <a:pt x="4664" y="5788"/>
                  </a:cubicBezTo>
                  <a:lnTo>
                    <a:pt x="4654" y="5785"/>
                  </a:lnTo>
                  <a:cubicBezTo>
                    <a:pt x="4630" y="5771"/>
                    <a:pt x="4606" y="5758"/>
                    <a:pt x="4582" y="5740"/>
                  </a:cubicBezTo>
                  <a:lnTo>
                    <a:pt x="4564" y="5730"/>
                  </a:lnTo>
                  <a:lnTo>
                    <a:pt x="4503" y="5692"/>
                  </a:lnTo>
                  <a:lnTo>
                    <a:pt x="4493" y="5686"/>
                  </a:lnTo>
                  <a:cubicBezTo>
                    <a:pt x="4469" y="5672"/>
                    <a:pt x="4445" y="5655"/>
                    <a:pt x="4424" y="5641"/>
                  </a:cubicBezTo>
                  <a:lnTo>
                    <a:pt x="4407" y="5627"/>
                  </a:lnTo>
                  <a:cubicBezTo>
                    <a:pt x="4386" y="5614"/>
                    <a:pt x="4369" y="5600"/>
                    <a:pt x="4349" y="5586"/>
                  </a:cubicBezTo>
                  <a:lnTo>
                    <a:pt x="4338" y="5576"/>
                  </a:lnTo>
                  <a:cubicBezTo>
                    <a:pt x="4318" y="5562"/>
                    <a:pt x="4297" y="5542"/>
                    <a:pt x="4273" y="5528"/>
                  </a:cubicBezTo>
                  <a:lnTo>
                    <a:pt x="4260" y="5514"/>
                  </a:lnTo>
                  <a:cubicBezTo>
                    <a:pt x="4242" y="5497"/>
                    <a:pt x="4222" y="5483"/>
                    <a:pt x="4205" y="5466"/>
                  </a:cubicBezTo>
                  <a:lnTo>
                    <a:pt x="4194" y="5456"/>
                  </a:lnTo>
                  <a:cubicBezTo>
                    <a:pt x="4174" y="5439"/>
                    <a:pt x="4153" y="5418"/>
                    <a:pt x="4133" y="5401"/>
                  </a:cubicBezTo>
                  <a:lnTo>
                    <a:pt x="4122" y="5387"/>
                  </a:lnTo>
                  <a:cubicBezTo>
                    <a:pt x="4105" y="5370"/>
                    <a:pt x="4088" y="5353"/>
                    <a:pt x="4071" y="5336"/>
                  </a:cubicBezTo>
                  <a:lnTo>
                    <a:pt x="4061" y="5326"/>
                  </a:lnTo>
                  <a:cubicBezTo>
                    <a:pt x="4040" y="5305"/>
                    <a:pt x="4023" y="5285"/>
                    <a:pt x="4002" y="5264"/>
                  </a:cubicBezTo>
                  <a:lnTo>
                    <a:pt x="3985" y="5240"/>
                  </a:lnTo>
                  <a:lnTo>
                    <a:pt x="3979" y="5237"/>
                  </a:lnTo>
                  <a:lnTo>
                    <a:pt x="3972" y="5223"/>
                  </a:lnTo>
                  <a:cubicBezTo>
                    <a:pt x="3817" y="5045"/>
                    <a:pt x="3691" y="4846"/>
                    <a:pt x="3598" y="4630"/>
                  </a:cubicBezTo>
                  <a:lnTo>
                    <a:pt x="3591" y="4620"/>
                  </a:lnTo>
                  <a:cubicBezTo>
                    <a:pt x="3584" y="4599"/>
                    <a:pt x="3578" y="4579"/>
                    <a:pt x="3567" y="4558"/>
                  </a:cubicBezTo>
                  <a:lnTo>
                    <a:pt x="3564" y="4541"/>
                  </a:lnTo>
                  <a:cubicBezTo>
                    <a:pt x="3554" y="4521"/>
                    <a:pt x="3547" y="4500"/>
                    <a:pt x="3540" y="4476"/>
                  </a:cubicBezTo>
                  <a:lnTo>
                    <a:pt x="3533" y="4455"/>
                  </a:lnTo>
                  <a:cubicBezTo>
                    <a:pt x="3523" y="4428"/>
                    <a:pt x="3516" y="4401"/>
                    <a:pt x="3506" y="4373"/>
                  </a:cubicBezTo>
                  <a:cubicBezTo>
                    <a:pt x="3478" y="4281"/>
                    <a:pt x="3458" y="4185"/>
                    <a:pt x="3444" y="4089"/>
                  </a:cubicBezTo>
                  <a:cubicBezTo>
                    <a:pt x="3441" y="4065"/>
                    <a:pt x="3437" y="4044"/>
                    <a:pt x="3437" y="4024"/>
                  </a:cubicBezTo>
                  <a:cubicBezTo>
                    <a:pt x="3434" y="4000"/>
                    <a:pt x="3430" y="3989"/>
                    <a:pt x="3430" y="3969"/>
                  </a:cubicBezTo>
                  <a:cubicBezTo>
                    <a:pt x="3420" y="3890"/>
                    <a:pt x="3417" y="3808"/>
                    <a:pt x="3417" y="3729"/>
                  </a:cubicBezTo>
                  <a:lnTo>
                    <a:pt x="3417" y="3650"/>
                  </a:lnTo>
                  <a:lnTo>
                    <a:pt x="3417" y="3630"/>
                  </a:lnTo>
                  <a:cubicBezTo>
                    <a:pt x="3417" y="3602"/>
                    <a:pt x="3420" y="3575"/>
                    <a:pt x="3423" y="3547"/>
                  </a:cubicBezTo>
                  <a:cubicBezTo>
                    <a:pt x="3423" y="3520"/>
                    <a:pt x="3427" y="3496"/>
                    <a:pt x="3430" y="3468"/>
                  </a:cubicBezTo>
                  <a:lnTo>
                    <a:pt x="3434" y="3448"/>
                  </a:lnTo>
                  <a:cubicBezTo>
                    <a:pt x="3437" y="3397"/>
                    <a:pt x="3447" y="3345"/>
                    <a:pt x="3454" y="3294"/>
                  </a:cubicBezTo>
                  <a:cubicBezTo>
                    <a:pt x="3454" y="3287"/>
                    <a:pt x="3454" y="3280"/>
                    <a:pt x="3461" y="3273"/>
                  </a:cubicBezTo>
                  <a:cubicBezTo>
                    <a:pt x="3468" y="3225"/>
                    <a:pt x="3482" y="3174"/>
                    <a:pt x="3495" y="3122"/>
                  </a:cubicBezTo>
                  <a:lnTo>
                    <a:pt x="3499" y="3105"/>
                  </a:lnTo>
                  <a:cubicBezTo>
                    <a:pt x="3512" y="3054"/>
                    <a:pt x="3530" y="3006"/>
                    <a:pt x="3547" y="2954"/>
                  </a:cubicBezTo>
                  <a:lnTo>
                    <a:pt x="3550" y="2937"/>
                  </a:lnTo>
                  <a:cubicBezTo>
                    <a:pt x="3567" y="2889"/>
                    <a:pt x="3588" y="2841"/>
                    <a:pt x="3608" y="2797"/>
                  </a:cubicBezTo>
                  <a:lnTo>
                    <a:pt x="3615" y="2780"/>
                  </a:lnTo>
                  <a:cubicBezTo>
                    <a:pt x="3636" y="2732"/>
                    <a:pt x="3656" y="2687"/>
                    <a:pt x="3680" y="2643"/>
                  </a:cubicBezTo>
                  <a:lnTo>
                    <a:pt x="3691" y="2626"/>
                  </a:lnTo>
                  <a:cubicBezTo>
                    <a:pt x="3715" y="2584"/>
                    <a:pt x="3739" y="2536"/>
                    <a:pt x="3766" y="2499"/>
                  </a:cubicBezTo>
                  <a:lnTo>
                    <a:pt x="3776" y="2482"/>
                  </a:lnTo>
                  <a:cubicBezTo>
                    <a:pt x="3804" y="2434"/>
                    <a:pt x="3835" y="2392"/>
                    <a:pt x="3865" y="2348"/>
                  </a:cubicBezTo>
                  <a:cubicBezTo>
                    <a:pt x="3958" y="2221"/>
                    <a:pt x="4064" y="2101"/>
                    <a:pt x="4181" y="1995"/>
                  </a:cubicBezTo>
                  <a:lnTo>
                    <a:pt x="4184" y="1992"/>
                  </a:lnTo>
                  <a:lnTo>
                    <a:pt x="4225" y="1957"/>
                  </a:lnTo>
                  <a:lnTo>
                    <a:pt x="4397" y="1820"/>
                  </a:lnTo>
                  <a:lnTo>
                    <a:pt x="4417" y="1803"/>
                  </a:lnTo>
                  <a:lnTo>
                    <a:pt x="4424" y="1803"/>
                  </a:lnTo>
                  <a:lnTo>
                    <a:pt x="4441" y="1789"/>
                  </a:lnTo>
                  <a:lnTo>
                    <a:pt x="4465" y="1772"/>
                  </a:lnTo>
                  <a:lnTo>
                    <a:pt x="4486" y="1759"/>
                  </a:lnTo>
                  <a:lnTo>
                    <a:pt x="4513" y="1741"/>
                  </a:lnTo>
                  <a:lnTo>
                    <a:pt x="4530" y="1731"/>
                  </a:lnTo>
                  <a:lnTo>
                    <a:pt x="4534" y="1731"/>
                  </a:lnTo>
                  <a:lnTo>
                    <a:pt x="4558" y="1717"/>
                  </a:lnTo>
                  <a:lnTo>
                    <a:pt x="4606" y="1690"/>
                  </a:lnTo>
                  <a:lnTo>
                    <a:pt x="4630" y="1673"/>
                  </a:lnTo>
                  <a:lnTo>
                    <a:pt x="4650" y="1663"/>
                  </a:lnTo>
                  <a:lnTo>
                    <a:pt x="4702" y="1635"/>
                  </a:lnTo>
                  <a:lnTo>
                    <a:pt x="4722" y="1625"/>
                  </a:lnTo>
                  <a:lnTo>
                    <a:pt x="4729" y="1625"/>
                  </a:lnTo>
                  <a:lnTo>
                    <a:pt x="4835" y="1577"/>
                  </a:lnTo>
                  <a:lnTo>
                    <a:pt x="4859" y="1567"/>
                  </a:lnTo>
                  <a:lnTo>
                    <a:pt x="4900" y="1549"/>
                  </a:lnTo>
                  <a:lnTo>
                    <a:pt x="4931" y="1536"/>
                  </a:lnTo>
                  <a:lnTo>
                    <a:pt x="4955" y="1529"/>
                  </a:lnTo>
                  <a:lnTo>
                    <a:pt x="5085" y="1484"/>
                  </a:lnTo>
                  <a:lnTo>
                    <a:pt x="5113" y="1478"/>
                  </a:lnTo>
                  <a:lnTo>
                    <a:pt x="5140" y="1471"/>
                  </a:lnTo>
                  <a:lnTo>
                    <a:pt x="5168" y="1464"/>
                  </a:lnTo>
                  <a:lnTo>
                    <a:pt x="5195" y="1457"/>
                  </a:lnTo>
                  <a:lnTo>
                    <a:pt x="5222" y="1450"/>
                  </a:lnTo>
                  <a:lnTo>
                    <a:pt x="5250" y="1443"/>
                  </a:lnTo>
                  <a:lnTo>
                    <a:pt x="5277" y="1436"/>
                  </a:lnTo>
                  <a:lnTo>
                    <a:pt x="5305" y="1430"/>
                  </a:lnTo>
                  <a:lnTo>
                    <a:pt x="5360" y="1419"/>
                  </a:lnTo>
                  <a:lnTo>
                    <a:pt x="5394" y="1416"/>
                  </a:lnTo>
                  <a:lnTo>
                    <a:pt x="5418" y="1412"/>
                  </a:lnTo>
                  <a:lnTo>
                    <a:pt x="5449" y="1406"/>
                  </a:lnTo>
                  <a:lnTo>
                    <a:pt x="5476" y="1402"/>
                  </a:lnTo>
                  <a:lnTo>
                    <a:pt x="5507" y="1399"/>
                  </a:lnTo>
                  <a:lnTo>
                    <a:pt x="5531" y="1395"/>
                  </a:lnTo>
                  <a:lnTo>
                    <a:pt x="5589" y="1392"/>
                  </a:lnTo>
                  <a:lnTo>
                    <a:pt x="5617" y="1392"/>
                  </a:lnTo>
                  <a:lnTo>
                    <a:pt x="5706" y="1388"/>
                  </a:lnTo>
                  <a:close/>
                  <a:moveTo>
                    <a:pt x="5775" y="523"/>
                  </a:moveTo>
                  <a:cubicBezTo>
                    <a:pt x="7391" y="523"/>
                    <a:pt x="8766" y="1739"/>
                    <a:pt x="8947" y="3362"/>
                  </a:cubicBezTo>
                  <a:lnTo>
                    <a:pt x="8917" y="3362"/>
                  </a:lnTo>
                  <a:lnTo>
                    <a:pt x="8848" y="3366"/>
                  </a:lnTo>
                  <a:lnTo>
                    <a:pt x="8769" y="3373"/>
                  </a:lnTo>
                  <a:lnTo>
                    <a:pt x="8697" y="3376"/>
                  </a:lnTo>
                  <a:lnTo>
                    <a:pt x="8629" y="3383"/>
                  </a:lnTo>
                  <a:cubicBezTo>
                    <a:pt x="8622" y="3321"/>
                    <a:pt x="8612" y="3259"/>
                    <a:pt x="8598" y="3198"/>
                  </a:cubicBezTo>
                  <a:cubicBezTo>
                    <a:pt x="8598" y="3187"/>
                    <a:pt x="8594" y="3177"/>
                    <a:pt x="8594" y="3170"/>
                  </a:cubicBezTo>
                  <a:cubicBezTo>
                    <a:pt x="8584" y="3109"/>
                    <a:pt x="8567" y="3047"/>
                    <a:pt x="8553" y="2985"/>
                  </a:cubicBezTo>
                  <a:lnTo>
                    <a:pt x="8546" y="2965"/>
                  </a:lnTo>
                  <a:cubicBezTo>
                    <a:pt x="8529" y="2903"/>
                    <a:pt x="8509" y="2841"/>
                    <a:pt x="8488" y="2783"/>
                  </a:cubicBezTo>
                  <a:lnTo>
                    <a:pt x="8481" y="2759"/>
                  </a:lnTo>
                  <a:cubicBezTo>
                    <a:pt x="8461" y="2701"/>
                    <a:pt x="8440" y="2643"/>
                    <a:pt x="8413" y="2588"/>
                  </a:cubicBezTo>
                  <a:lnTo>
                    <a:pt x="8403" y="2564"/>
                  </a:lnTo>
                  <a:cubicBezTo>
                    <a:pt x="8379" y="2509"/>
                    <a:pt x="8351" y="2451"/>
                    <a:pt x="8324" y="2396"/>
                  </a:cubicBezTo>
                  <a:lnTo>
                    <a:pt x="8313" y="2375"/>
                  </a:lnTo>
                  <a:cubicBezTo>
                    <a:pt x="8283" y="2324"/>
                    <a:pt x="8252" y="2269"/>
                    <a:pt x="8217" y="2214"/>
                  </a:cubicBezTo>
                  <a:lnTo>
                    <a:pt x="8207" y="2197"/>
                  </a:lnTo>
                  <a:cubicBezTo>
                    <a:pt x="8173" y="2142"/>
                    <a:pt x="8135" y="2087"/>
                    <a:pt x="8098" y="2036"/>
                  </a:cubicBezTo>
                  <a:cubicBezTo>
                    <a:pt x="7984" y="1878"/>
                    <a:pt x="7854" y="1735"/>
                    <a:pt x="7714" y="1604"/>
                  </a:cubicBezTo>
                  <a:lnTo>
                    <a:pt x="7707" y="1597"/>
                  </a:lnTo>
                  <a:lnTo>
                    <a:pt x="7679" y="1573"/>
                  </a:lnTo>
                  <a:lnTo>
                    <a:pt x="7662" y="1556"/>
                  </a:lnTo>
                  <a:lnTo>
                    <a:pt x="7645" y="1543"/>
                  </a:lnTo>
                  <a:lnTo>
                    <a:pt x="7556" y="1471"/>
                  </a:lnTo>
                  <a:lnTo>
                    <a:pt x="7529" y="1450"/>
                  </a:lnTo>
                  <a:lnTo>
                    <a:pt x="7474" y="1409"/>
                  </a:lnTo>
                  <a:lnTo>
                    <a:pt x="7450" y="1388"/>
                  </a:lnTo>
                  <a:lnTo>
                    <a:pt x="7422" y="1368"/>
                  </a:lnTo>
                  <a:lnTo>
                    <a:pt x="7419" y="1368"/>
                  </a:lnTo>
                  <a:lnTo>
                    <a:pt x="7395" y="1351"/>
                  </a:lnTo>
                  <a:lnTo>
                    <a:pt x="7368" y="1330"/>
                  </a:lnTo>
                  <a:lnTo>
                    <a:pt x="7337" y="1313"/>
                  </a:lnTo>
                  <a:lnTo>
                    <a:pt x="7333" y="1310"/>
                  </a:lnTo>
                  <a:lnTo>
                    <a:pt x="7309" y="1296"/>
                  </a:lnTo>
                  <a:lnTo>
                    <a:pt x="7282" y="1279"/>
                  </a:lnTo>
                  <a:lnTo>
                    <a:pt x="7251" y="1258"/>
                  </a:lnTo>
                  <a:lnTo>
                    <a:pt x="7193" y="1224"/>
                  </a:lnTo>
                  <a:lnTo>
                    <a:pt x="7165" y="1210"/>
                  </a:lnTo>
                  <a:lnTo>
                    <a:pt x="7135" y="1193"/>
                  </a:lnTo>
                  <a:lnTo>
                    <a:pt x="7076" y="1162"/>
                  </a:lnTo>
                  <a:lnTo>
                    <a:pt x="7045" y="1149"/>
                  </a:lnTo>
                  <a:lnTo>
                    <a:pt x="7042" y="1145"/>
                  </a:lnTo>
                  <a:lnTo>
                    <a:pt x="7039" y="1142"/>
                  </a:lnTo>
                  <a:lnTo>
                    <a:pt x="7015" y="1131"/>
                  </a:lnTo>
                  <a:lnTo>
                    <a:pt x="6977" y="1114"/>
                  </a:lnTo>
                  <a:lnTo>
                    <a:pt x="6953" y="1104"/>
                  </a:lnTo>
                  <a:lnTo>
                    <a:pt x="6915" y="1087"/>
                  </a:lnTo>
                  <a:lnTo>
                    <a:pt x="6884" y="1073"/>
                  </a:lnTo>
                  <a:lnTo>
                    <a:pt x="6830" y="1053"/>
                  </a:lnTo>
                  <a:lnTo>
                    <a:pt x="6809" y="1042"/>
                  </a:lnTo>
                  <a:lnTo>
                    <a:pt x="6795" y="1039"/>
                  </a:lnTo>
                  <a:lnTo>
                    <a:pt x="6764" y="1025"/>
                  </a:lnTo>
                  <a:lnTo>
                    <a:pt x="6737" y="1018"/>
                  </a:lnTo>
                  <a:lnTo>
                    <a:pt x="6727" y="1011"/>
                  </a:lnTo>
                  <a:lnTo>
                    <a:pt x="6703" y="1005"/>
                  </a:lnTo>
                  <a:lnTo>
                    <a:pt x="6686" y="1001"/>
                  </a:lnTo>
                  <a:lnTo>
                    <a:pt x="6675" y="994"/>
                  </a:lnTo>
                  <a:lnTo>
                    <a:pt x="6669" y="994"/>
                  </a:lnTo>
                  <a:lnTo>
                    <a:pt x="6638" y="984"/>
                  </a:lnTo>
                  <a:lnTo>
                    <a:pt x="6634" y="984"/>
                  </a:lnTo>
                  <a:lnTo>
                    <a:pt x="6607" y="977"/>
                  </a:lnTo>
                  <a:lnTo>
                    <a:pt x="6569" y="967"/>
                  </a:lnTo>
                  <a:lnTo>
                    <a:pt x="6538" y="957"/>
                  </a:lnTo>
                  <a:lnTo>
                    <a:pt x="6504" y="946"/>
                  </a:lnTo>
                  <a:lnTo>
                    <a:pt x="6473" y="940"/>
                  </a:lnTo>
                  <a:lnTo>
                    <a:pt x="6436" y="933"/>
                  </a:lnTo>
                  <a:lnTo>
                    <a:pt x="6405" y="922"/>
                  </a:lnTo>
                  <a:lnTo>
                    <a:pt x="6367" y="916"/>
                  </a:lnTo>
                  <a:lnTo>
                    <a:pt x="6333" y="909"/>
                  </a:lnTo>
                  <a:lnTo>
                    <a:pt x="6285" y="898"/>
                  </a:lnTo>
                  <a:lnTo>
                    <a:pt x="6268" y="898"/>
                  </a:lnTo>
                  <a:lnTo>
                    <a:pt x="6230" y="892"/>
                  </a:lnTo>
                  <a:lnTo>
                    <a:pt x="6196" y="885"/>
                  </a:lnTo>
                  <a:lnTo>
                    <a:pt x="6158" y="881"/>
                  </a:lnTo>
                  <a:lnTo>
                    <a:pt x="6127" y="878"/>
                  </a:lnTo>
                  <a:lnTo>
                    <a:pt x="6089" y="871"/>
                  </a:lnTo>
                  <a:lnTo>
                    <a:pt x="6055" y="868"/>
                  </a:lnTo>
                  <a:lnTo>
                    <a:pt x="5987" y="864"/>
                  </a:lnTo>
                  <a:lnTo>
                    <a:pt x="5952" y="861"/>
                  </a:lnTo>
                  <a:lnTo>
                    <a:pt x="5915" y="857"/>
                  </a:lnTo>
                  <a:lnTo>
                    <a:pt x="5627" y="857"/>
                  </a:lnTo>
                  <a:lnTo>
                    <a:pt x="5589" y="861"/>
                  </a:lnTo>
                  <a:lnTo>
                    <a:pt x="5555" y="864"/>
                  </a:lnTo>
                  <a:lnTo>
                    <a:pt x="5486" y="868"/>
                  </a:lnTo>
                  <a:lnTo>
                    <a:pt x="5455" y="871"/>
                  </a:lnTo>
                  <a:lnTo>
                    <a:pt x="5414" y="874"/>
                  </a:lnTo>
                  <a:lnTo>
                    <a:pt x="5383" y="881"/>
                  </a:lnTo>
                  <a:lnTo>
                    <a:pt x="5346" y="885"/>
                  </a:lnTo>
                  <a:lnTo>
                    <a:pt x="5312" y="892"/>
                  </a:lnTo>
                  <a:lnTo>
                    <a:pt x="5277" y="895"/>
                  </a:lnTo>
                  <a:lnTo>
                    <a:pt x="5209" y="909"/>
                  </a:lnTo>
                  <a:lnTo>
                    <a:pt x="5174" y="916"/>
                  </a:lnTo>
                  <a:lnTo>
                    <a:pt x="5140" y="922"/>
                  </a:lnTo>
                  <a:lnTo>
                    <a:pt x="5106" y="929"/>
                  </a:lnTo>
                  <a:lnTo>
                    <a:pt x="5072" y="940"/>
                  </a:lnTo>
                  <a:lnTo>
                    <a:pt x="5041" y="946"/>
                  </a:lnTo>
                  <a:lnTo>
                    <a:pt x="5003" y="957"/>
                  </a:lnTo>
                  <a:lnTo>
                    <a:pt x="4972" y="967"/>
                  </a:lnTo>
                  <a:lnTo>
                    <a:pt x="4938" y="977"/>
                  </a:lnTo>
                  <a:lnTo>
                    <a:pt x="4911" y="984"/>
                  </a:lnTo>
                  <a:lnTo>
                    <a:pt x="4904" y="984"/>
                  </a:lnTo>
                  <a:lnTo>
                    <a:pt x="4873" y="994"/>
                  </a:lnTo>
                  <a:lnTo>
                    <a:pt x="4869" y="994"/>
                  </a:lnTo>
                  <a:lnTo>
                    <a:pt x="4842" y="1005"/>
                  </a:lnTo>
                  <a:lnTo>
                    <a:pt x="4818" y="1015"/>
                  </a:lnTo>
                  <a:lnTo>
                    <a:pt x="4804" y="1018"/>
                  </a:lnTo>
                  <a:lnTo>
                    <a:pt x="4777" y="1029"/>
                  </a:lnTo>
                  <a:lnTo>
                    <a:pt x="4746" y="1039"/>
                  </a:lnTo>
                  <a:lnTo>
                    <a:pt x="4736" y="1042"/>
                  </a:lnTo>
                  <a:lnTo>
                    <a:pt x="4712" y="1053"/>
                  </a:lnTo>
                  <a:lnTo>
                    <a:pt x="4660" y="1073"/>
                  </a:lnTo>
                  <a:lnTo>
                    <a:pt x="4630" y="1087"/>
                  </a:lnTo>
                  <a:lnTo>
                    <a:pt x="4588" y="1104"/>
                  </a:lnTo>
                  <a:lnTo>
                    <a:pt x="4568" y="1114"/>
                  </a:lnTo>
                  <a:lnTo>
                    <a:pt x="4530" y="1131"/>
                  </a:lnTo>
                  <a:lnTo>
                    <a:pt x="4527" y="1131"/>
                  </a:lnTo>
                  <a:lnTo>
                    <a:pt x="4503" y="1145"/>
                  </a:lnTo>
                  <a:lnTo>
                    <a:pt x="4496" y="1145"/>
                  </a:lnTo>
                  <a:lnTo>
                    <a:pt x="4469" y="1159"/>
                  </a:lnTo>
                  <a:lnTo>
                    <a:pt x="4407" y="1193"/>
                  </a:lnTo>
                  <a:lnTo>
                    <a:pt x="4379" y="1207"/>
                  </a:lnTo>
                  <a:lnTo>
                    <a:pt x="4349" y="1224"/>
                  </a:lnTo>
                  <a:lnTo>
                    <a:pt x="4294" y="1258"/>
                  </a:lnTo>
                  <a:lnTo>
                    <a:pt x="4290" y="1258"/>
                  </a:lnTo>
                  <a:lnTo>
                    <a:pt x="4260" y="1275"/>
                  </a:lnTo>
                  <a:lnTo>
                    <a:pt x="4236" y="1292"/>
                  </a:lnTo>
                  <a:lnTo>
                    <a:pt x="4205" y="1310"/>
                  </a:lnTo>
                  <a:lnTo>
                    <a:pt x="4177" y="1330"/>
                  </a:lnTo>
                  <a:lnTo>
                    <a:pt x="4150" y="1347"/>
                  </a:lnTo>
                  <a:lnTo>
                    <a:pt x="4126" y="1364"/>
                  </a:lnTo>
                  <a:lnTo>
                    <a:pt x="4098" y="1385"/>
                  </a:lnTo>
                  <a:lnTo>
                    <a:pt x="4074" y="1402"/>
                  </a:lnTo>
                  <a:lnTo>
                    <a:pt x="4016" y="1443"/>
                  </a:lnTo>
                  <a:lnTo>
                    <a:pt x="3989" y="1467"/>
                  </a:lnTo>
                  <a:lnTo>
                    <a:pt x="3903" y="1539"/>
                  </a:lnTo>
                  <a:lnTo>
                    <a:pt x="3889" y="1549"/>
                  </a:lnTo>
                  <a:lnTo>
                    <a:pt x="3869" y="1570"/>
                  </a:lnTo>
                  <a:lnTo>
                    <a:pt x="3838" y="1594"/>
                  </a:lnTo>
                  <a:lnTo>
                    <a:pt x="3835" y="1601"/>
                  </a:lnTo>
                  <a:cubicBezTo>
                    <a:pt x="3691" y="1731"/>
                    <a:pt x="3560" y="1872"/>
                    <a:pt x="3447" y="2029"/>
                  </a:cubicBezTo>
                  <a:cubicBezTo>
                    <a:pt x="3410" y="2081"/>
                    <a:pt x="3372" y="2135"/>
                    <a:pt x="3341" y="2187"/>
                  </a:cubicBezTo>
                  <a:lnTo>
                    <a:pt x="3327" y="2207"/>
                  </a:lnTo>
                  <a:cubicBezTo>
                    <a:pt x="3293" y="2262"/>
                    <a:pt x="3262" y="2314"/>
                    <a:pt x="3235" y="2372"/>
                  </a:cubicBezTo>
                  <a:lnTo>
                    <a:pt x="3225" y="2389"/>
                  </a:lnTo>
                  <a:cubicBezTo>
                    <a:pt x="3194" y="2444"/>
                    <a:pt x="3166" y="2502"/>
                    <a:pt x="3142" y="2557"/>
                  </a:cubicBezTo>
                  <a:lnTo>
                    <a:pt x="3136" y="2578"/>
                  </a:lnTo>
                  <a:cubicBezTo>
                    <a:pt x="3108" y="2636"/>
                    <a:pt x="3088" y="2694"/>
                    <a:pt x="3064" y="2752"/>
                  </a:cubicBezTo>
                  <a:lnTo>
                    <a:pt x="3057" y="2776"/>
                  </a:lnTo>
                  <a:cubicBezTo>
                    <a:pt x="3036" y="2835"/>
                    <a:pt x="3019" y="2896"/>
                    <a:pt x="3002" y="2954"/>
                  </a:cubicBezTo>
                  <a:lnTo>
                    <a:pt x="2995" y="2978"/>
                  </a:lnTo>
                  <a:cubicBezTo>
                    <a:pt x="2978" y="3040"/>
                    <a:pt x="2964" y="3102"/>
                    <a:pt x="2950" y="3160"/>
                  </a:cubicBezTo>
                  <a:cubicBezTo>
                    <a:pt x="2950" y="3170"/>
                    <a:pt x="2947" y="3181"/>
                    <a:pt x="2947" y="3187"/>
                  </a:cubicBezTo>
                  <a:cubicBezTo>
                    <a:pt x="2933" y="3253"/>
                    <a:pt x="2926" y="3318"/>
                    <a:pt x="2916" y="3376"/>
                  </a:cubicBezTo>
                  <a:lnTo>
                    <a:pt x="2916" y="3403"/>
                  </a:lnTo>
                  <a:cubicBezTo>
                    <a:pt x="2913" y="3434"/>
                    <a:pt x="2909" y="3465"/>
                    <a:pt x="2906" y="3499"/>
                  </a:cubicBezTo>
                  <a:cubicBezTo>
                    <a:pt x="2902" y="3530"/>
                    <a:pt x="2902" y="3564"/>
                    <a:pt x="2899" y="3599"/>
                  </a:cubicBezTo>
                  <a:lnTo>
                    <a:pt x="2899" y="3623"/>
                  </a:lnTo>
                  <a:lnTo>
                    <a:pt x="2899" y="3722"/>
                  </a:lnTo>
                  <a:cubicBezTo>
                    <a:pt x="2899" y="3818"/>
                    <a:pt x="2906" y="3917"/>
                    <a:pt x="2916" y="4013"/>
                  </a:cubicBezTo>
                  <a:cubicBezTo>
                    <a:pt x="2916" y="4034"/>
                    <a:pt x="2920" y="4058"/>
                    <a:pt x="2923" y="4078"/>
                  </a:cubicBezTo>
                  <a:cubicBezTo>
                    <a:pt x="2926" y="4099"/>
                    <a:pt x="2930" y="4133"/>
                    <a:pt x="2933" y="4157"/>
                  </a:cubicBezTo>
                  <a:cubicBezTo>
                    <a:pt x="2950" y="4277"/>
                    <a:pt x="2978" y="4394"/>
                    <a:pt x="3009" y="4507"/>
                  </a:cubicBezTo>
                  <a:cubicBezTo>
                    <a:pt x="3019" y="4541"/>
                    <a:pt x="3029" y="4575"/>
                    <a:pt x="3040" y="4610"/>
                  </a:cubicBezTo>
                  <a:lnTo>
                    <a:pt x="3050" y="4637"/>
                  </a:lnTo>
                  <a:cubicBezTo>
                    <a:pt x="3060" y="4661"/>
                    <a:pt x="3067" y="4688"/>
                    <a:pt x="3077" y="4716"/>
                  </a:cubicBezTo>
                  <a:lnTo>
                    <a:pt x="3084" y="4736"/>
                  </a:lnTo>
                  <a:cubicBezTo>
                    <a:pt x="3094" y="4764"/>
                    <a:pt x="3108" y="4795"/>
                    <a:pt x="3118" y="4822"/>
                  </a:cubicBezTo>
                  <a:lnTo>
                    <a:pt x="3125" y="4832"/>
                  </a:lnTo>
                  <a:cubicBezTo>
                    <a:pt x="3235" y="5096"/>
                    <a:pt x="3382" y="5343"/>
                    <a:pt x="3567" y="5562"/>
                  </a:cubicBezTo>
                  <a:lnTo>
                    <a:pt x="3578" y="5573"/>
                  </a:lnTo>
                  <a:lnTo>
                    <a:pt x="3598" y="5597"/>
                  </a:lnTo>
                  <a:lnTo>
                    <a:pt x="3605" y="5607"/>
                  </a:lnTo>
                  <a:lnTo>
                    <a:pt x="3619" y="5621"/>
                  </a:lnTo>
                  <a:cubicBezTo>
                    <a:pt x="3639" y="5648"/>
                    <a:pt x="3660" y="5672"/>
                    <a:pt x="3687" y="5696"/>
                  </a:cubicBezTo>
                  <a:lnTo>
                    <a:pt x="3698" y="5710"/>
                  </a:lnTo>
                  <a:cubicBezTo>
                    <a:pt x="3718" y="5730"/>
                    <a:pt x="3739" y="5751"/>
                    <a:pt x="3759" y="5771"/>
                  </a:cubicBezTo>
                  <a:lnTo>
                    <a:pt x="3776" y="5788"/>
                  </a:lnTo>
                  <a:cubicBezTo>
                    <a:pt x="3800" y="5812"/>
                    <a:pt x="3824" y="5833"/>
                    <a:pt x="3852" y="5857"/>
                  </a:cubicBezTo>
                  <a:lnTo>
                    <a:pt x="3862" y="5867"/>
                  </a:lnTo>
                  <a:cubicBezTo>
                    <a:pt x="3886" y="5888"/>
                    <a:pt x="3907" y="5908"/>
                    <a:pt x="3931" y="5926"/>
                  </a:cubicBezTo>
                  <a:lnTo>
                    <a:pt x="3948" y="5939"/>
                  </a:lnTo>
                  <a:cubicBezTo>
                    <a:pt x="3972" y="5963"/>
                    <a:pt x="3999" y="5984"/>
                    <a:pt x="4026" y="6004"/>
                  </a:cubicBezTo>
                  <a:lnTo>
                    <a:pt x="4040" y="6015"/>
                  </a:lnTo>
                  <a:cubicBezTo>
                    <a:pt x="4061" y="6032"/>
                    <a:pt x="4085" y="6049"/>
                    <a:pt x="4112" y="6066"/>
                  </a:cubicBezTo>
                  <a:lnTo>
                    <a:pt x="4129" y="6080"/>
                  </a:lnTo>
                  <a:lnTo>
                    <a:pt x="4143" y="6090"/>
                  </a:lnTo>
                  <a:lnTo>
                    <a:pt x="4109" y="6111"/>
                  </a:lnTo>
                  <a:lnTo>
                    <a:pt x="4105" y="6111"/>
                  </a:lnTo>
                  <a:cubicBezTo>
                    <a:pt x="4033" y="6148"/>
                    <a:pt x="3965" y="6193"/>
                    <a:pt x="3900" y="6237"/>
                  </a:cubicBezTo>
                  <a:lnTo>
                    <a:pt x="3889" y="6244"/>
                  </a:lnTo>
                  <a:lnTo>
                    <a:pt x="3852" y="6272"/>
                  </a:lnTo>
                  <a:cubicBezTo>
                    <a:pt x="3797" y="6230"/>
                    <a:pt x="3742" y="6189"/>
                    <a:pt x="3691" y="6145"/>
                  </a:cubicBezTo>
                  <a:cubicBezTo>
                    <a:pt x="3670" y="6128"/>
                    <a:pt x="3650" y="6111"/>
                    <a:pt x="3632" y="6090"/>
                  </a:cubicBezTo>
                  <a:lnTo>
                    <a:pt x="3629" y="6090"/>
                  </a:lnTo>
                  <a:cubicBezTo>
                    <a:pt x="3608" y="6069"/>
                    <a:pt x="3588" y="6052"/>
                    <a:pt x="3567" y="6032"/>
                  </a:cubicBezTo>
                  <a:lnTo>
                    <a:pt x="3554" y="6018"/>
                  </a:lnTo>
                  <a:lnTo>
                    <a:pt x="3509" y="5977"/>
                  </a:lnTo>
                  <a:lnTo>
                    <a:pt x="3488" y="5956"/>
                  </a:lnTo>
                  <a:lnTo>
                    <a:pt x="3444" y="5922"/>
                  </a:lnTo>
                  <a:lnTo>
                    <a:pt x="3423" y="5902"/>
                  </a:lnTo>
                  <a:lnTo>
                    <a:pt x="3389" y="5864"/>
                  </a:lnTo>
                  <a:lnTo>
                    <a:pt x="3365" y="5840"/>
                  </a:lnTo>
                  <a:lnTo>
                    <a:pt x="3334" y="5806"/>
                  </a:lnTo>
                  <a:lnTo>
                    <a:pt x="3314" y="5778"/>
                  </a:lnTo>
                  <a:lnTo>
                    <a:pt x="3283" y="5740"/>
                  </a:lnTo>
                  <a:lnTo>
                    <a:pt x="3262" y="5716"/>
                  </a:lnTo>
                  <a:lnTo>
                    <a:pt x="3231" y="5675"/>
                  </a:lnTo>
                  <a:lnTo>
                    <a:pt x="3211" y="5651"/>
                  </a:lnTo>
                  <a:lnTo>
                    <a:pt x="3183" y="5610"/>
                  </a:lnTo>
                  <a:lnTo>
                    <a:pt x="3166" y="5586"/>
                  </a:lnTo>
                  <a:lnTo>
                    <a:pt x="3136" y="5545"/>
                  </a:lnTo>
                  <a:lnTo>
                    <a:pt x="3118" y="5518"/>
                  </a:lnTo>
                  <a:cubicBezTo>
                    <a:pt x="3105" y="5501"/>
                    <a:pt x="3094" y="5480"/>
                    <a:pt x="3081" y="5463"/>
                  </a:cubicBezTo>
                  <a:lnTo>
                    <a:pt x="3074" y="5453"/>
                  </a:lnTo>
                  <a:cubicBezTo>
                    <a:pt x="3060" y="5429"/>
                    <a:pt x="3046" y="5405"/>
                    <a:pt x="3033" y="5384"/>
                  </a:cubicBezTo>
                  <a:lnTo>
                    <a:pt x="3019" y="5360"/>
                  </a:lnTo>
                  <a:cubicBezTo>
                    <a:pt x="3009" y="5346"/>
                    <a:pt x="2998" y="5329"/>
                    <a:pt x="2988" y="5312"/>
                  </a:cubicBezTo>
                  <a:lnTo>
                    <a:pt x="2974" y="5285"/>
                  </a:lnTo>
                  <a:lnTo>
                    <a:pt x="2950" y="5244"/>
                  </a:lnTo>
                  <a:lnTo>
                    <a:pt x="2933" y="5213"/>
                  </a:lnTo>
                  <a:lnTo>
                    <a:pt x="2913" y="5172"/>
                  </a:lnTo>
                  <a:lnTo>
                    <a:pt x="2896" y="5141"/>
                  </a:lnTo>
                  <a:lnTo>
                    <a:pt x="2875" y="5096"/>
                  </a:lnTo>
                  <a:lnTo>
                    <a:pt x="2861" y="5062"/>
                  </a:lnTo>
                  <a:lnTo>
                    <a:pt x="2841" y="5021"/>
                  </a:lnTo>
                  <a:lnTo>
                    <a:pt x="2841" y="5014"/>
                  </a:lnTo>
                  <a:lnTo>
                    <a:pt x="2827" y="4987"/>
                  </a:lnTo>
                  <a:cubicBezTo>
                    <a:pt x="2820" y="4973"/>
                    <a:pt x="2817" y="4959"/>
                    <a:pt x="2810" y="4942"/>
                  </a:cubicBezTo>
                  <a:lnTo>
                    <a:pt x="2796" y="4911"/>
                  </a:lnTo>
                  <a:cubicBezTo>
                    <a:pt x="2789" y="4897"/>
                    <a:pt x="2786" y="4880"/>
                    <a:pt x="2779" y="4870"/>
                  </a:cubicBezTo>
                  <a:lnTo>
                    <a:pt x="2765" y="4836"/>
                  </a:lnTo>
                  <a:cubicBezTo>
                    <a:pt x="2762" y="4822"/>
                    <a:pt x="2755" y="4808"/>
                    <a:pt x="2752" y="4795"/>
                  </a:cubicBezTo>
                  <a:lnTo>
                    <a:pt x="2738" y="4757"/>
                  </a:lnTo>
                  <a:cubicBezTo>
                    <a:pt x="2731" y="4740"/>
                    <a:pt x="2728" y="4723"/>
                    <a:pt x="2721" y="4702"/>
                  </a:cubicBezTo>
                  <a:lnTo>
                    <a:pt x="2714" y="4682"/>
                  </a:lnTo>
                  <a:cubicBezTo>
                    <a:pt x="2704" y="4654"/>
                    <a:pt x="2697" y="4627"/>
                    <a:pt x="2690" y="4603"/>
                  </a:cubicBezTo>
                  <a:lnTo>
                    <a:pt x="2687" y="4582"/>
                  </a:lnTo>
                  <a:cubicBezTo>
                    <a:pt x="2680" y="4562"/>
                    <a:pt x="2673" y="4541"/>
                    <a:pt x="2669" y="4524"/>
                  </a:cubicBezTo>
                  <a:lnTo>
                    <a:pt x="2663" y="4490"/>
                  </a:lnTo>
                  <a:cubicBezTo>
                    <a:pt x="2656" y="4473"/>
                    <a:pt x="2652" y="4459"/>
                    <a:pt x="2649" y="4442"/>
                  </a:cubicBezTo>
                  <a:lnTo>
                    <a:pt x="2642" y="4404"/>
                  </a:lnTo>
                  <a:cubicBezTo>
                    <a:pt x="2639" y="4387"/>
                    <a:pt x="2635" y="4373"/>
                    <a:pt x="2632" y="4359"/>
                  </a:cubicBezTo>
                  <a:lnTo>
                    <a:pt x="2625" y="4325"/>
                  </a:lnTo>
                  <a:cubicBezTo>
                    <a:pt x="2621" y="4308"/>
                    <a:pt x="2618" y="4291"/>
                    <a:pt x="2618" y="4277"/>
                  </a:cubicBezTo>
                  <a:lnTo>
                    <a:pt x="2611" y="4240"/>
                  </a:lnTo>
                  <a:cubicBezTo>
                    <a:pt x="2608" y="4226"/>
                    <a:pt x="2604" y="4209"/>
                    <a:pt x="2604" y="4192"/>
                  </a:cubicBezTo>
                  <a:lnTo>
                    <a:pt x="2598" y="4157"/>
                  </a:lnTo>
                  <a:cubicBezTo>
                    <a:pt x="2598" y="4140"/>
                    <a:pt x="2594" y="4123"/>
                    <a:pt x="2591" y="4109"/>
                  </a:cubicBezTo>
                  <a:lnTo>
                    <a:pt x="2587" y="4072"/>
                  </a:lnTo>
                  <a:cubicBezTo>
                    <a:pt x="2587" y="4054"/>
                    <a:pt x="2584" y="4041"/>
                    <a:pt x="2584" y="4024"/>
                  </a:cubicBezTo>
                  <a:lnTo>
                    <a:pt x="2584" y="4017"/>
                  </a:lnTo>
                  <a:cubicBezTo>
                    <a:pt x="2584" y="4007"/>
                    <a:pt x="2584" y="3996"/>
                    <a:pt x="2580" y="3986"/>
                  </a:cubicBezTo>
                  <a:cubicBezTo>
                    <a:pt x="2577" y="3976"/>
                    <a:pt x="2577" y="3955"/>
                    <a:pt x="2577" y="3938"/>
                  </a:cubicBezTo>
                  <a:lnTo>
                    <a:pt x="2574" y="3900"/>
                  </a:lnTo>
                  <a:cubicBezTo>
                    <a:pt x="2574" y="3883"/>
                    <a:pt x="2574" y="3863"/>
                    <a:pt x="2574" y="3845"/>
                  </a:cubicBezTo>
                  <a:lnTo>
                    <a:pt x="2574" y="3815"/>
                  </a:lnTo>
                  <a:lnTo>
                    <a:pt x="2574" y="3729"/>
                  </a:lnTo>
                  <a:cubicBezTo>
                    <a:pt x="2567" y="2029"/>
                    <a:pt x="3889" y="624"/>
                    <a:pt x="5586" y="528"/>
                  </a:cubicBezTo>
                  <a:cubicBezTo>
                    <a:pt x="5649" y="525"/>
                    <a:pt x="5712" y="523"/>
                    <a:pt x="5775" y="523"/>
                  </a:cubicBezTo>
                  <a:close/>
                  <a:moveTo>
                    <a:pt x="5771" y="1"/>
                  </a:moveTo>
                  <a:cubicBezTo>
                    <a:pt x="4986" y="1"/>
                    <a:pt x="4201" y="247"/>
                    <a:pt x="3540" y="741"/>
                  </a:cubicBezTo>
                  <a:cubicBezTo>
                    <a:pt x="2598" y="1443"/>
                    <a:pt x="2046" y="2550"/>
                    <a:pt x="2046" y="3726"/>
                  </a:cubicBezTo>
                  <a:lnTo>
                    <a:pt x="2046" y="3828"/>
                  </a:lnTo>
                  <a:lnTo>
                    <a:pt x="2046" y="3852"/>
                  </a:lnTo>
                  <a:lnTo>
                    <a:pt x="2046" y="3859"/>
                  </a:lnTo>
                  <a:cubicBezTo>
                    <a:pt x="2046" y="3883"/>
                    <a:pt x="2046" y="3904"/>
                    <a:pt x="2049" y="3928"/>
                  </a:cubicBezTo>
                  <a:lnTo>
                    <a:pt x="2049" y="3962"/>
                  </a:lnTo>
                  <a:lnTo>
                    <a:pt x="2049" y="3972"/>
                  </a:lnTo>
                  <a:cubicBezTo>
                    <a:pt x="2049" y="3989"/>
                    <a:pt x="2053" y="4010"/>
                    <a:pt x="2053" y="4027"/>
                  </a:cubicBezTo>
                  <a:cubicBezTo>
                    <a:pt x="2053" y="4044"/>
                    <a:pt x="2053" y="4051"/>
                    <a:pt x="2056" y="4061"/>
                  </a:cubicBezTo>
                  <a:lnTo>
                    <a:pt x="2056" y="4068"/>
                  </a:lnTo>
                  <a:cubicBezTo>
                    <a:pt x="2056" y="4085"/>
                    <a:pt x="2060" y="4106"/>
                    <a:pt x="2060" y="4126"/>
                  </a:cubicBezTo>
                  <a:lnTo>
                    <a:pt x="2066" y="4168"/>
                  </a:lnTo>
                  <a:cubicBezTo>
                    <a:pt x="2070" y="4188"/>
                    <a:pt x="2070" y="4205"/>
                    <a:pt x="2073" y="4226"/>
                  </a:cubicBezTo>
                  <a:cubicBezTo>
                    <a:pt x="2077" y="4243"/>
                    <a:pt x="2077" y="4253"/>
                    <a:pt x="2080" y="4267"/>
                  </a:cubicBezTo>
                  <a:cubicBezTo>
                    <a:pt x="2080" y="4284"/>
                    <a:pt x="2083" y="4305"/>
                    <a:pt x="2087" y="4325"/>
                  </a:cubicBezTo>
                  <a:lnTo>
                    <a:pt x="2094" y="4366"/>
                  </a:lnTo>
                  <a:cubicBezTo>
                    <a:pt x="2097" y="4387"/>
                    <a:pt x="2101" y="4404"/>
                    <a:pt x="2104" y="4421"/>
                  </a:cubicBezTo>
                  <a:lnTo>
                    <a:pt x="2104" y="4428"/>
                  </a:lnTo>
                  <a:lnTo>
                    <a:pt x="2111" y="4462"/>
                  </a:lnTo>
                  <a:cubicBezTo>
                    <a:pt x="2114" y="4479"/>
                    <a:pt x="2118" y="4497"/>
                    <a:pt x="2121" y="4514"/>
                  </a:cubicBezTo>
                  <a:lnTo>
                    <a:pt x="2125" y="4531"/>
                  </a:lnTo>
                  <a:lnTo>
                    <a:pt x="2131" y="4558"/>
                  </a:lnTo>
                  <a:cubicBezTo>
                    <a:pt x="2135" y="4579"/>
                    <a:pt x="2142" y="4599"/>
                    <a:pt x="2145" y="4616"/>
                  </a:cubicBezTo>
                  <a:lnTo>
                    <a:pt x="2155" y="4654"/>
                  </a:lnTo>
                  <a:cubicBezTo>
                    <a:pt x="2159" y="4678"/>
                    <a:pt x="2166" y="4702"/>
                    <a:pt x="2173" y="4726"/>
                  </a:cubicBezTo>
                  <a:lnTo>
                    <a:pt x="2179" y="4747"/>
                  </a:lnTo>
                  <a:cubicBezTo>
                    <a:pt x="2190" y="4778"/>
                    <a:pt x="2197" y="4808"/>
                    <a:pt x="2207" y="4839"/>
                  </a:cubicBezTo>
                  <a:lnTo>
                    <a:pt x="2214" y="4860"/>
                  </a:lnTo>
                  <a:lnTo>
                    <a:pt x="2214" y="4863"/>
                  </a:lnTo>
                  <a:cubicBezTo>
                    <a:pt x="2221" y="4887"/>
                    <a:pt x="2227" y="4908"/>
                    <a:pt x="2234" y="4928"/>
                  </a:cubicBezTo>
                  <a:lnTo>
                    <a:pt x="2245" y="4956"/>
                  </a:lnTo>
                  <a:lnTo>
                    <a:pt x="2248" y="4969"/>
                  </a:lnTo>
                  <a:cubicBezTo>
                    <a:pt x="2255" y="4987"/>
                    <a:pt x="2262" y="5004"/>
                    <a:pt x="2269" y="5021"/>
                  </a:cubicBezTo>
                  <a:lnTo>
                    <a:pt x="2279" y="5048"/>
                  </a:lnTo>
                  <a:lnTo>
                    <a:pt x="2282" y="5059"/>
                  </a:lnTo>
                  <a:cubicBezTo>
                    <a:pt x="2289" y="5076"/>
                    <a:pt x="2296" y="5093"/>
                    <a:pt x="2303" y="5110"/>
                  </a:cubicBezTo>
                  <a:lnTo>
                    <a:pt x="2317" y="5148"/>
                  </a:lnTo>
                  <a:cubicBezTo>
                    <a:pt x="2323" y="5165"/>
                    <a:pt x="2330" y="5182"/>
                    <a:pt x="2337" y="5199"/>
                  </a:cubicBezTo>
                  <a:lnTo>
                    <a:pt x="2354" y="5230"/>
                  </a:lnTo>
                  <a:lnTo>
                    <a:pt x="2354" y="5237"/>
                  </a:lnTo>
                  <a:lnTo>
                    <a:pt x="2378" y="5285"/>
                  </a:lnTo>
                  <a:lnTo>
                    <a:pt x="2395" y="5326"/>
                  </a:lnTo>
                  <a:lnTo>
                    <a:pt x="2419" y="5374"/>
                  </a:lnTo>
                  <a:lnTo>
                    <a:pt x="2436" y="5411"/>
                  </a:lnTo>
                  <a:lnTo>
                    <a:pt x="2464" y="5459"/>
                  </a:lnTo>
                  <a:lnTo>
                    <a:pt x="2467" y="5466"/>
                  </a:lnTo>
                  <a:lnTo>
                    <a:pt x="2481" y="5494"/>
                  </a:lnTo>
                  <a:lnTo>
                    <a:pt x="2508" y="5545"/>
                  </a:lnTo>
                  <a:lnTo>
                    <a:pt x="2512" y="5552"/>
                  </a:lnTo>
                  <a:lnTo>
                    <a:pt x="2526" y="5576"/>
                  </a:lnTo>
                  <a:cubicBezTo>
                    <a:pt x="2539" y="5597"/>
                    <a:pt x="2550" y="5614"/>
                    <a:pt x="2560" y="5631"/>
                  </a:cubicBezTo>
                  <a:lnTo>
                    <a:pt x="2574" y="5658"/>
                  </a:lnTo>
                  <a:cubicBezTo>
                    <a:pt x="2591" y="5686"/>
                    <a:pt x="2608" y="5713"/>
                    <a:pt x="2625" y="5737"/>
                  </a:cubicBezTo>
                  <a:lnTo>
                    <a:pt x="2632" y="5747"/>
                  </a:lnTo>
                  <a:cubicBezTo>
                    <a:pt x="2645" y="5771"/>
                    <a:pt x="2663" y="5795"/>
                    <a:pt x="2676" y="5816"/>
                  </a:cubicBezTo>
                  <a:lnTo>
                    <a:pt x="2697" y="5850"/>
                  </a:lnTo>
                  <a:lnTo>
                    <a:pt x="2731" y="5895"/>
                  </a:lnTo>
                  <a:lnTo>
                    <a:pt x="2748" y="5919"/>
                  </a:lnTo>
                  <a:lnTo>
                    <a:pt x="2752" y="5926"/>
                  </a:lnTo>
                  <a:lnTo>
                    <a:pt x="2786" y="5970"/>
                  </a:lnTo>
                  <a:lnTo>
                    <a:pt x="2810" y="6001"/>
                  </a:lnTo>
                  <a:lnTo>
                    <a:pt x="2844" y="6045"/>
                  </a:lnTo>
                  <a:lnTo>
                    <a:pt x="2868" y="6073"/>
                  </a:lnTo>
                  <a:lnTo>
                    <a:pt x="2868" y="6076"/>
                  </a:lnTo>
                  <a:lnTo>
                    <a:pt x="2906" y="6117"/>
                  </a:lnTo>
                  <a:lnTo>
                    <a:pt x="2930" y="6148"/>
                  </a:lnTo>
                  <a:lnTo>
                    <a:pt x="2964" y="6189"/>
                  </a:lnTo>
                  <a:lnTo>
                    <a:pt x="2992" y="6220"/>
                  </a:lnTo>
                  <a:lnTo>
                    <a:pt x="3029" y="6261"/>
                  </a:lnTo>
                  <a:lnTo>
                    <a:pt x="3057" y="6289"/>
                  </a:lnTo>
                  <a:lnTo>
                    <a:pt x="3098" y="6333"/>
                  </a:lnTo>
                  <a:lnTo>
                    <a:pt x="3105" y="6340"/>
                  </a:lnTo>
                  <a:lnTo>
                    <a:pt x="3122" y="6357"/>
                  </a:lnTo>
                  <a:lnTo>
                    <a:pt x="3170" y="6405"/>
                  </a:lnTo>
                  <a:lnTo>
                    <a:pt x="3190" y="6422"/>
                  </a:lnTo>
                  <a:cubicBezTo>
                    <a:pt x="3211" y="6443"/>
                    <a:pt x="3235" y="6464"/>
                    <a:pt x="3255" y="6484"/>
                  </a:cubicBezTo>
                  <a:lnTo>
                    <a:pt x="3259" y="6487"/>
                  </a:lnTo>
                  <a:cubicBezTo>
                    <a:pt x="3283" y="6508"/>
                    <a:pt x="3303" y="6529"/>
                    <a:pt x="3327" y="6549"/>
                  </a:cubicBezTo>
                  <a:lnTo>
                    <a:pt x="3338" y="6556"/>
                  </a:lnTo>
                  <a:cubicBezTo>
                    <a:pt x="3372" y="6587"/>
                    <a:pt x="3410" y="6618"/>
                    <a:pt x="3444" y="6645"/>
                  </a:cubicBezTo>
                  <a:cubicBezTo>
                    <a:pt x="3437" y="6655"/>
                    <a:pt x="3430" y="6662"/>
                    <a:pt x="3423" y="6673"/>
                  </a:cubicBezTo>
                  <a:cubicBezTo>
                    <a:pt x="3246" y="6638"/>
                    <a:pt x="3070" y="6622"/>
                    <a:pt x="2897" y="6622"/>
                  </a:cubicBezTo>
                  <a:cubicBezTo>
                    <a:pt x="1504" y="6622"/>
                    <a:pt x="291" y="7681"/>
                    <a:pt x="154" y="9123"/>
                  </a:cubicBezTo>
                  <a:cubicBezTo>
                    <a:pt x="0" y="10742"/>
                    <a:pt x="1272" y="12142"/>
                    <a:pt x="2897" y="12142"/>
                  </a:cubicBezTo>
                  <a:cubicBezTo>
                    <a:pt x="2899" y="12142"/>
                    <a:pt x="2901" y="12142"/>
                    <a:pt x="2902" y="12142"/>
                  </a:cubicBezTo>
                  <a:lnTo>
                    <a:pt x="11939" y="12142"/>
                  </a:lnTo>
                  <a:cubicBezTo>
                    <a:pt x="12083" y="12142"/>
                    <a:pt x="12199" y="12025"/>
                    <a:pt x="12199" y="11878"/>
                  </a:cubicBezTo>
                  <a:cubicBezTo>
                    <a:pt x="12199" y="11736"/>
                    <a:pt x="12086" y="11617"/>
                    <a:pt x="11945" y="11617"/>
                  </a:cubicBezTo>
                  <a:cubicBezTo>
                    <a:pt x="11943" y="11617"/>
                    <a:pt x="11941" y="11617"/>
                    <a:pt x="11939" y="11617"/>
                  </a:cubicBezTo>
                  <a:lnTo>
                    <a:pt x="11939" y="11614"/>
                  </a:lnTo>
                  <a:lnTo>
                    <a:pt x="2909" y="11614"/>
                  </a:lnTo>
                  <a:cubicBezTo>
                    <a:pt x="1563" y="11611"/>
                    <a:pt x="524" y="10432"/>
                    <a:pt x="696" y="9095"/>
                  </a:cubicBezTo>
                  <a:cubicBezTo>
                    <a:pt x="839" y="7955"/>
                    <a:pt x="1815" y="7146"/>
                    <a:pt x="2910" y="7146"/>
                  </a:cubicBezTo>
                  <a:cubicBezTo>
                    <a:pt x="3095" y="7146"/>
                    <a:pt x="3283" y="7169"/>
                    <a:pt x="3471" y="7217"/>
                  </a:cubicBezTo>
                  <a:cubicBezTo>
                    <a:pt x="3493" y="7223"/>
                    <a:pt x="3515" y="7226"/>
                    <a:pt x="3537" y="7226"/>
                  </a:cubicBezTo>
                  <a:cubicBezTo>
                    <a:pt x="3622" y="7226"/>
                    <a:pt x="3703" y="7185"/>
                    <a:pt x="3752" y="7115"/>
                  </a:cubicBezTo>
                  <a:cubicBezTo>
                    <a:pt x="3831" y="6998"/>
                    <a:pt x="3924" y="6892"/>
                    <a:pt x="4030" y="6799"/>
                  </a:cubicBezTo>
                  <a:lnTo>
                    <a:pt x="4033" y="6796"/>
                  </a:lnTo>
                  <a:cubicBezTo>
                    <a:pt x="4057" y="6775"/>
                    <a:pt x="4081" y="6758"/>
                    <a:pt x="4105" y="6738"/>
                  </a:cubicBezTo>
                  <a:lnTo>
                    <a:pt x="4119" y="6727"/>
                  </a:lnTo>
                  <a:cubicBezTo>
                    <a:pt x="4143" y="6710"/>
                    <a:pt x="4167" y="6693"/>
                    <a:pt x="4191" y="6676"/>
                  </a:cubicBezTo>
                  <a:lnTo>
                    <a:pt x="4198" y="6673"/>
                  </a:lnTo>
                  <a:cubicBezTo>
                    <a:pt x="4253" y="6631"/>
                    <a:pt x="4311" y="6597"/>
                    <a:pt x="4373" y="6566"/>
                  </a:cubicBezTo>
                  <a:cubicBezTo>
                    <a:pt x="4403" y="6549"/>
                    <a:pt x="4431" y="6535"/>
                    <a:pt x="4465" y="6522"/>
                  </a:cubicBezTo>
                  <a:cubicBezTo>
                    <a:pt x="4527" y="6494"/>
                    <a:pt x="4588" y="6470"/>
                    <a:pt x="4654" y="6450"/>
                  </a:cubicBezTo>
                  <a:lnTo>
                    <a:pt x="4664" y="6450"/>
                  </a:lnTo>
                  <a:cubicBezTo>
                    <a:pt x="4691" y="6440"/>
                    <a:pt x="4722" y="6433"/>
                    <a:pt x="4750" y="6422"/>
                  </a:cubicBezTo>
                  <a:lnTo>
                    <a:pt x="4763" y="6419"/>
                  </a:lnTo>
                  <a:cubicBezTo>
                    <a:pt x="4791" y="6412"/>
                    <a:pt x="4818" y="6409"/>
                    <a:pt x="4845" y="6402"/>
                  </a:cubicBezTo>
                  <a:lnTo>
                    <a:pt x="4900" y="6392"/>
                  </a:lnTo>
                  <a:lnTo>
                    <a:pt x="4948" y="6385"/>
                  </a:lnTo>
                  <a:cubicBezTo>
                    <a:pt x="4972" y="6381"/>
                    <a:pt x="4996" y="6381"/>
                    <a:pt x="5020" y="6378"/>
                  </a:cubicBezTo>
                  <a:lnTo>
                    <a:pt x="5051" y="6374"/>
                  </a:lnTo>
                  <a:lnTo>
                    <a:pt x="5058" y="6374"/>
                  </a:lnTo>
                  <a:cubicBezTo>
                    <a:pt x="5089" y="6374"/>
                    <a:pt x="5120" y="6371"/>
                    <a:pt x="5150" y="6371"/>
                  </a:cubicBezTo>
                  <a:lnTo>
                    <a:pt x="5164" y="6371"/>
                  </a:lnTo>
                  <a:cubicBezTo>
                    <a:pt x="5198" y="6371"/>
                    <a:pt x="5236" y="6374"/>
                    <a:pt x="5270" y="6374"/>
                  </a:cubicBezTo>
                  <a:lnTo>
                    <a:pt x="5281" y="6374"/>
                  </a:lnTo>
                  <a:cubicBezTo>
                    <a:pt x="5353" y="6378"/>
                    <a:pt x="5425" y="6388"/>
                    <a:pt x="5497" y="6402"/>
                  </a:cubicBezTo>
                  <a:lnTo>
                    <a:pt x="5503" y="6402"/>
                  </a:lnTo>
                  <a:cubicBezTo>
                    <a:pt x="5538" y="6409"/>
                    <a:pt x="5569" y="6416"/>
                    <a:pt x="5603" y="6426"/>
                  </a:cubicBezTo>
                  <a:lnTo>
                    <a:pt x="5620" y="6429"/>
                  </a:lnTo>
                  <a:cubicBezTo>
                    <a:pt x="5654" y="6440"/>
                    <a:pt x="5685" y="6446"/>
                    <a:pt x="5719" y="6460"/>
                  </a:cubicBezTo>
                  <a:cubicBezTo>
                    <a:pt x="5733" y="6464"/>
                    <a:pt x="5743" y="6467"/>
                    <a:pt x="5757" y="6467"/>
                  </a:cubicBezTo>
                  <a:lnTo>
                    <a:pt x="5764" y="6467"/>
                  </a:lnTo>
                  <a:cubicBezTo>
                    <a:pt x="5778" y="6470"/>
                    <a:pt x="5791" y="6470"/>
                    <a:pt x="5802" y="6470"/>
                  </a:cubicBezTo>
                  <a:lnTo>
                    <a:pt x="5843" y="6470"/>
                  </a:lnTo>
                  <a:lnTo>
                    <a:pt x="5863" y="6467"/>
                  </a:lnTo>
                  <a:lnTo>
                    <a:pt x="5874" y="6464"/>
                  </a:lnTo>
                  <a:lnTo>
                    <a:pt x="5894" y="6457"/>
                  </a:lnTo>
                  <a:lnTo>
                    <a:pt x="5904" y="6453"/>
                  </a:lnTo>
                  <a:cubicBezTo>
                    <a:pt x="5922" y="6446"/>
                    <a:pt x="5939" y="6436"/>
                    <a:pt x="5956" y="6426"/>
                  </a:cubicBezTo>
                  <a:cubicBezTo>
                    <a:pt x="6011" y="6388"/>
                    <a:pt x="6045" y="6333"/>
                    <a:pt x="6059" y="6268"/>
                  </a:cubicBezTo>
                  <a:lnTo>
                    <a:pt x="6062" y="6258"/>
                  </a:lnTo>
                  <a:cubicBezTo>
                    <a:pt x="6072" y="6224"/>
                    <a:pt x="6079" y="6186"/>
                    <a:pt x="6089" y="6152"/>
                  </a:cubicBezTo>
                  <a:cubicBezTo>
                    <a:pt x="6096" y="6131"/>
                    <a:pt x="6100" y="6111"/>
                    <a:pt x="6107" y="6093"/>
                  </a:cubicBezTo>
                  <a:cubicBezTo>
                    <a:pt x="6113" y="6073"/>
                    <a:pt x="6117" y="6059"/>
                    <a:pt x="6120" y="6042"/>
                  </a:cubicBezTo>
                  <a:cubicBezTo>
                    <a:pt x="6131" y="6011"/>
                    <a:pt x="6137" y="5984"/>
                    <a:pt x="6148" y="5960"/>
                  </a:cubicBezTo>
                  <a:lnTo>
                    <a:pt x="6155" y="5939"/>
                  </a:lnTo>
                  <a:cubicBezTo>
                    <a:pt x="6507" y="4918"/>
                    <a:pt x="7374" y="4161"/>
                    <a:pt x="8437" y="3945"/>
                  </a:cubicBezTo>
                  <a:lnTo>
                    <a:pt x="8454" y="3941"/>
                  </a:lnTo>
                  <a:cubicBezTo>
                    <a:pt x="8646" y="3904"/>
                    <a:pt x="8845" y="3883"/>
                    <a:pt x="9040" y="3883"/>
                  </a:cubicBezTo>
                  <a:lnTo>
                    <a:pt x="9132" y="3883"/>
                  </a:lnTo>
                  <a:lnTo>
                    <a:pt x="9215" y="3887"/>
                  </a:lnTo>
                  <a:lnTo>
                    <a:pt x="9218" y="3887"/>
                  </a:lnTo>
                  <a:cubicBezTo>
                    <a:pt x="9801" y="3921"/>
                    <a:pt x="10363" y="4120"/>
                    <a:pt x="10836" y="4462"/>
                  </a:cubicBezTo>
                  <a:cubicBezTo>
                    <a:pt x="10882" y="4496"/>
                    <a:pt x="10935" y="4512"/>
                    <a:pt x="10987" y="4512"/>
                  </a:cubicBezTo>
                  <a:cubicBezTo>
                    <a:pt x="11068" y="4512"/>
                    <a:pt x="11147" y="4474"/>
                    <a:pt x="11199" y="4404"/>
                  </a:cubicBezTo>
                  <a:cubicBezTo>
                    <a:pt x="11284" y="4287"/>
                    <a:pt x="11260" y="4123"/>
                    <a:pt x="11144" y="4037"/>
                  </a:cubicBezTo>
                  <a:cubicBezTo>
                    <a:pt x="10654" y="3681"/>
                    <a:pt x="10082" y="3455"/>
                    <a:pt x="9479" y="3383"/>
                  </a:cubicBezTo>
                  <a:cubicBezTo>
                    <a:pt x="9458" y="3153"/>
                    <a:pt x="9417" y="2924"/>
                    <a:pt x="9355" y="2704"/>
                  </a:cubicBezTo>
                  <a:cubicBezTo>
                    <a:pt x="9129" y="1920"/>
                    <a:pt x="8653" y="1231"/>
                    <a:pt x="8002" y="741"/>
                  </a:cubicBezTo>
                  <a:cubicBezTo>
                    <a:pt x="7340" y="247"/>
                    <a:pt x="6555" y="1"/>
                    <a:pt x="5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27"/>
            <p:cNvSpPr/>
            <p:nvPr/>
          </p:nvSpPr>
          <p:spPr>
            <a:xfrm>
              <a:off x="1652893" y="3365153"/>
              <a:ext cx="119764" cy="197851"/>
            </a:xfrm>
            <a:custGeom>
              <a:rect b="b" l="l" r="r" t="t"/>
              <a:pathLst>
                <a:path extrusionOk="0" h="7553" w="4572">
                  <a:moveTo>
                    <a:pt x="368" y="1"/>
                  </a:moveTo>
                  <a:cubicBezTo>
                    <a:pt x="176" y="1"/>
                    <a:pt x="1" y="229"/>
                    <a:pt x="158" y="431"/>
                  </a:cubicBezTo>
                  <a:cubicBezTo>
                    <a:pt x="600" y="976"/>
                    <a:pt x="840" y="1655"/>
                    <a:pt x="843" y="2357"/>
                  </a:cubicBezTo>
                  <a:lnTo>
                    <a:pt x="843" y="2440"/>
                  </a:lnTo>
                  <a:lnTo>
                    <a:pt x="843" y="2463"/>
                  </a:lnTo>
                  <a:cubicBezTo>
                    <a:pt x="837" y="2617"/>
                    <a:pt x="961" y="2733"/>
                    <a:pt x="1104" y="2733"/>
                  </a:cubicBezTo>
                  <a:cubicBezTo>
                    <a:pt x="1131" y="2733"/>
                    <a:pt x="1158" y="2729"/>
                    <a:pt x="1186" y="2721"/>
                  </a:cubicBezTo>
                  <a:cubicBezTo>
                    <a:pt x="1409" y="2649"/>
                    <a:pt x="1635" y="2615"/>
                    <a:pt x="1856" y="2615"/>
                  </a:cubicBezTo>
                  <a:cubicBezTo>
                    <a:pt x="2909" y="2615"/>
                    <a:pt x="3863" y="3381"/>
                    <a:pt x="4033" y="4489"/>
                  </a:cubicBezTo>
                  <a:cubicBezTo>
                    <a:pt x="4235" y="5825"/>
                    <a:pt x="3200" y="7028"/>
                    <a:pt x="1852" y="7028"/>
                  </a:cubicBezTo>
                  <a:cubicBezTo>
                    <a:pt x="1848" y="7028"/>
                    <a:pt x="1844" y="7028"/>
                    <a:pt x="1840" y="7028"/>
                  </a:cubicBezTo>
                  <a:lnTo>
                    <a:pt x="1652" y="7028"/>
                  </a:lnTo>
                  <a:cubicBezTo>
                    <a:pt x="1504" y="7028"/>
                    <a:pt x="1388" y="7144"/>
                    <a:pt x="1388" y="7288"/>
                  </a:cubicBezTo>
                  <a:cubicBezTo>
                    <a:pt x="1388" y="7436"/>
                    <a:pt x="1504" y="7552"/>
                    <a:pt x="1652" y="7552"/>
                  </a:cubicBezTo>
                  <a:lnTo>
                    <a:pt x="1840" y="7552"/>
                  </a:lnTo>
                  <a:cubicBezTo>
                    <a:pt x="3348" y="7552"/>
                    <a:pt x="4571" y="6329"/>
                    <a:pt x="4571" y="4821"/>
                  </a:cubicBezTo>
                  <a:cubicBezTo>
                    <a:pt x="4571" y="3313"/>
                    <a:pt x="3348" y="2093"/>
                    <a:pt x="1840" y="2093"/>
                  </a:cubicBezTo>
                  <a:lnTo>
                    <a:pt x="1840" y="2090"/>
                  </a:lnTo>
                  <a:cubicBezTo>
                    <a:pt x="1679" y="2090"/>
                    <a:pt x="1518" y="2107"/>
                    <a:pt x="1360" y="2135"/>
                  </a:cubicBezTo>
                  <a:cubicBezTo>
                    <a:pt x="1316" y="1391"/>
                    <a:pt x="1038" y="678"/>
                    <a:pt x="565" y="99"/>
                  </a:cubicBezTo>
                  <a:cubicBezTo>
                    <a:pt x="507" y="30"/>
                    <a:pt x="437" y="1"/>
                    <a:pt x="3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94" name="Google Shape;3694;p27"/>
          <p:cNvGrpSpPr/>
          <p:nvPr/>
        </p:nvGrpSpPr>
        <p:grpSpPr>
          <a:xfrm>
            <a:off x="844096" y="3203504"/>
            <a:ext cx="361517" cy="359501"/>
            <a:chOff x="844096" y="3203504"/>
            <a:chExt cx="361517" cy="359501"/>
          </a:xfrm>
        </p:grpSpPr>
        <p:sp>
          <p:nvSpPr>
            <p:cNvPr id="3695" name="Google Shape;3695;p27"/>
            <p:cNvSpPr/>
            <p:nvPr/>
          </p:nvSpPr>
          <p:spPr>
            <a:xfrm>
              <a:off x="898687" y="3270825"/>
              <a:ext cx="252441" cy="224805"/>
            </a:xfrm>
            <a:custGeom>
              <a:rect b="b" l="l" r="r" t="t"/>
              <a:pathLst>
                <a:path extrusionOk="0" h="8582" w="9637">
                  <a:moveTo>
                    <a:pt x="4847" y="0"/>
                  </a:moveTo>
                  <a:cubicBezTo>
                    <a:pt x="3978" y="0"/>
                    <a:pt x="3101" y="264"/>
                    <a:pt x="2344" y="808"/>
                  </a:cubicBezTo>
                  <a:cubicBezTo>
                    <a:pt x="480" y="2148"/>
                    <a:pt x="0" y="4714"/>
                    <a:pt x="1254" y="6637"/>
                  </a:cubicBezTo>
                  <a:cubicBezTo>
                    <a:pt x="2074" y="7893"/>
                    <a:pt x="3446" y="8582"/>
                    <a:pt x="4850" y="8582"/>
                  </a:cubicBezTo>
                  <a:cubicBezTo>
                    <a:pt x="5594" y="8582"/>
                    <a:pt x="6347" y="8388"/>
                    <a:pt x="7032" y="7983"/>
                  </a:cubicBezTo>
                  <a:lnTo>
                    <a:pt x="7652" y="7538"/>
                  </a:lnTo>
                  <a:cubicBezTo>
                    <a:pt x="9390" y="6037"/>
                    <a:pt x="9636" y="3436"/>
                    <a:pt x="8218" y="1634"/>
                  </a:cubicBezTo>
                  <a:cubicBezTo>
                    <a:pt x="7373" y="563"/>
                    <a:pt x="6118" y="0"/>
                    <a:pt x="4847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27"/>
            <p:cNvSpPr/>
            <p:nvPr/>
          </p:nvSpPr>
          <p:spPr>
            <a:xfrm>
              <a:off x="957390" y="3271061"/>
              <a:ext cx="180719" cy="214642"/>
            </a:xfrm>
            <a:custGeom>
              <a:rect b="b" l="l" r="r" t="t"/>
              <a:pathLst>
                <a:path extrusionOk="0" h="8194" w="6899">
                  <a:moveTo>
                    <a:pt x="2564" y="0"/>
                  </a:moveTo>
                  <a:cubicBezTo>
                    <a:pt x="2326" y="0"/>
                    <a:pt x="2092" y="24"/>
                    <a:pt x="1858" y="65"/>
                  </a:cubicBezTo>
                  <a:cubicBezTo>
                    <a:pt x="514" y="1292"/>
                    <a:pt x="0" y="3184"/>
                    <a:pt x="535" y="4925"/>
                  </a:cubicBezTo>
                  <a:cubicBezTo>
                    <a:pt x="1073" y="6662"/>
                    <a:pt x="2563" y="7937"/>
                    <a:pt x="4366" y="8194"/>
                  </a:cubicBezTo>
                  <a:lnTo>
                    <a:pt x="4400" y="8177"/>
                  </a:lnTo>
                  <a:lnTo>
                    <a:pt x="4438" y="8163"/>
                  </a:lnTo>
                  <a:cubicBezTo>
                    <a:pt x="4465" y="8149"/>
                    <a:pt x="4493" y="8132"/>
                    <a:pt x="4524" y="8118"/>
                  </a:cubicBezTo>
                  <a:lnTo>
                    <a:pt x="4551" y="8105"/>
                  </a:lnTo>
                  <a:cubicBezTo>
                    <a:pt x="4589" y="8088"/>
                    <a:pt x="4623" y="8067"/>
                    <a:pt x="4661" y="8046"/>
                  </a:cubicBezTo>
                  <a:lnTo>
                    <a:pt x="4685" y="8036"/>
                  </a:lnTo>
                  <a:cubicBezTo>
                    <a:pt x="4712" y="8019"/>
                    <a:pt x="4743" y="8002"/>
                    <a:pt x="4770" y="7985"/>
                  </a:cubicBezTo>
                  <a:lnTo>
                    <a:pt x="4787" y="7974"/>
                  </a:lnTo>
                  <a:lnTo>
                    <a:pt x="4791" y="7974"/>
                  </a:lnTo>
                  <a:cubicBezTo>
                    <a:pt x="5007" y="7848"/>
                    <a:pt x="5216" y="7697"/>
                    <a:pt x="5408" y="7532"/>
                  </a:cubicBezTo>
                  <a:cubicBezTo>
                    <a:pt x="5435" y="7508"/>
                    <a:pt x="5463" y="7484"/>
                    <a:pt x="5490" y="7460"/>
                  </a:cubicBezTo>
                  <a:cubicBezTo>
                    <a:pt x="5514" y="7436"/>
                    <a:pt x="5541" y="7409"/>
                    <a:pt x="5569" y="7385"/>
                  </a:cubicBezTo>
                  <a:lnTo>
                    <a:pt x="5589" y="7365"/>
                  </a:lnTo>
                  <a:lnTo>
                    <a:pt x="5644" y="7310"/>
                  </a:lnTo>
                  <a:lnTo>
                    <a:pt x="5672" y="7282"/>
                  </a:lnTo>
                  <a:lnTo>
                    <a:pt x="5720" y="7231"/>
                  </a:lnTo>
                  <a:lnTo>
                    <a:pt x="5747" y="7200"/>
                  </a:lnTo>
                  <a:lnTo>
                    <a:pt x="5792" y="7152"/>
                  </a:lnTo>
                  <a:lnTo>
                    <a:pt x="5822" y="7118"/>
                  </a:lnTo>
                  <a:lnTo>
                    <a:pt x="5863" y="7070"/>
                  </a:lnTo>
                  <a:lnTo>
                    <a:pt x="5894" y="7036"/>
                  </a:lnTo>
                  <a:lnTo>
                    <a:pt x="5935" y="6988"/>
                  </a:lnTo>
                  <a:lnTo>
                    <a:pt x="5963" y="6953"/>
                  </a:lnTo>
                  <a:lnTo>
                    <a:pt x="6001" y="6902"/>
                  </a:lnTo>
                  <a:lnTo>
                    <a:pt x="6028" y="6868"/>
                  </a:lnTo>
                  <a:lnTo>
                    <a:pt x="6076" y="6806"/>
                  </a:lnTo>
                  <a:lnTo>
                    <a:pt x="6100" y="6772"/>
                  </a:lnTo>
                  <a:cubicBezTo>
                    <a:pt x="6114" y="6751"/>
                    <a:pt x="6127" y="6734"/>
                    <a:pt x="6141" y="6713"/>
                  </a:cubicBezTo>
                  <a:lnTo>
                    <a:pt x="6165" y="6683"/>
                  </a:lnTo>
                  <a:cubicBezTo>
                    <a:pt x="6182" y="6659"/>
                    <a:pt x="6199" y="6631"/>
                    <a:pt x="6216" y="6604"/>
                  </a:cubicBezTo>
                  <a:lnTo>
                    <a:pt x="6223" y="6593"/>
                  </a:lnTo>
                  <a:cubicBezTo>
                    <a:pt x="6244" y="6563"/>
                    <a:pt x="6261" y="6532"/>
                    <a:pt x="6282" y="6501"/>
                  </a:cubicBezTo>
                  <a:lnTo>
                    <a:pt x="6299" y="6470"/>
                  </a:lnTo>
                  <a:cubicBezTo>
                    <a:pt x="6312" y="6450"/>
                    <a:pt x="6323" y="6429"/>
                    <a:pt x="6336" y="6405"/>
                  </a:cubicBezTo>
                  <a:lnTo>
                    <a:pt x="6357" y="6371"/>
                  </a:lnTo>
                  <a:cubicBezTo>
                    <a:pt x="6367" y="6350"/>
                    <a:pt x="6377" y="6330"/>
                    <a:pt x="6388" y="6313"/>
                  </a:cubicBezTo>
                  <a:lnTo>
                    <a:pt x="6408" y="6271"/>
                  </a:lnTo>
                  <a:cubicBezTo>
                    <a:pt x="6419" y="6251"/>
                    <a:pt x="6429" y="6234"/>
                    <a:pt x="6439" y="6213"/>
                  </a:cubicBezTo>
                  <a:lnTo>
                    <a:pt x="6460" y="6172"/>
                  </a:lnTo>
                  <a:cubicBezTo>
                    <a:pt x="6470" y="6151"/>
                    <a:pt x="6480" y="6134"/>
                    <a:pt x="6487" y="6117"/>
                  </a:cubicBezTo>
                  <a:lnTo>
                    <a:pt x="6508" y="6073"/>
                  </a:lnTo>
                  <a:lnTo>
                    <a:pt x="6532" y="6018"/>
                  </a:lnTo>
                  <a:lnTo>
                    <a:pt x="6552" y="5973"/>
                  </a:lnTo>
                  <a:cubicBezTo>
                    <a:pt x="6563" y="5953"/>
                    <a:pt x="6569" y="5936"/>
                    <a:pt x="6576" y="5915"/>
                  </a:cubicBezTo>
                  <a:lnTo>
                    <a:pt x="6593" y="5874"/>
                  </a:lnTo>
                  <a:cubicBezTo>
                    <a:pt x="6604" y="5853"/>
                    <a:pt x="6611" y="5833"/>
                    <a:pt x="6617" y="5812"/>
                  </a:cubicBezTo>
                  <a:lnTo>
                    <a:pt x="6634" y="5771"/>
                  </a:lnTo>
                  <a:lnTo>
                    <a:pt x="6658" y="5706"/>
                  </a:lnTo>
                  <a:lnTo>
                    <a:pt x="6672" y="5665"/>
                  </a:lnTo>
                  <a:cubicBezTo>
                    <a:pt x="6679" y="5641"/>
                    <a:pt x="6689" y="5617"/>
                    <a:pt x="6696" y="5589"/>
                  </a:cubicBezTo>
                  <a:cubicBezTo>
                    <a:pt x="6700" y="5579"/>
                    <a:pt x="6703" y="5572"/>
                    <a:pt x="6706" y="5562"/>
                  </a:cubicBezTo>
                  <a:cubicBezTo>
                    <a:pt x="6717" y="5524"/>
                    <a:pt x="6727" y="5490"/>
                    <a:pt x="6737" y="5456"/>
                  </a:cubicBezTo>
                  <a:lnTo>
                    <a:pt x="6744" y="5432"/>
                  </a:lnTo>
                  <a:cubicBezTo>
                    <a:pt x="6751" y="5404"/>
                    <a:pt x="6761" y="5374"/>
                    <a:pt x="6768" y="5346"/>
                  </a:cubicBezTo>
                  <a:cubicBezTo>
                    <a:pt x="6772" y="5332"/>
                    <a:pt x="6775" y="5322"/>
                    <a:pt x="6778" y="5308"/>
                  </a:cubicBezTo>
                  <a:cubicBezTo>
                    <a:pt x="6782" y="5284"/>
                    <a:pt x="6789" y="5260"/>
                    <a:pt x="6792" y="5240"/>
                  </a:cubicBezTo>
                  <a:cubicBezTo>
                    <a:pt x="6796" y="5223"/>
                    <a:pt x="6799" y="5209"/>
                    <a:pt x="6802" y="5195"/>
                  </a:cubicBezTo>
                  <a:cubicBezTo>
                    <a:pt x="6809" y="5175"/>
                    <a:pt x="6813" y="5154"/>
                    <a:pt x="6816" y="5130"/>
                  </a:cubicBezTo>
                  <a:cubicBezTo>
                    <a:pt x="6820" y="5110"/>
                    <a:pt x="6823" y="5099"/>
                    <a:pt x="6826" y="5082"/>
                  </a:cubicBezTo>
                  <a:cubicBezTo>
                    <a:pt x="6830" y="5069"/>
                    <a:pt x="6833" y="5041"/>
                    <a:pt x="6837" y="5021"/>
                  </a:cubicBezTo>
                  <a:cubicBezTo>
                    <a:pt x="6840" y="5000"/>
                    <a:pt x="6844" y="4986"/>
                    <a:pt x="6847" y="4973"/>
                  </a:cubicBezTo>
                  <a:cubicBezTo>
                    <a:pt x="6847" y="4955"/>
                    <a:pt x="6854" y="4928"/>
                    <a:pt x="6854" y="4908"/>
                  </a:cubicBezTo>
                  <a:cubicBezTo>
                    <a:pt x="6857" y="4887"/>
                    <a:pt x="6861" y="4877"/>
                    <a:pt x="6861" y="4860"/>
                  </a:cubicBezTo>
                  <a:cubicBezTo>
                    <a:pt x="6864" y="4842"/>
                    <a:pt x="6868" y="4815"/>
                    <a:pt x="6871" y="4794"/>
                  </a:cubicBezTo>
                  <a:cubicBezTo>
                    <a:pt x="6874" y="4774"/>
                    <a:pt x="6874" y="4760"/>
                    <a:pt x="6874" y="4746"/>
                  </a:cubicBezTo>
                  <a:cubicBezTo>
                    <a:pt x="6878" y="4729"/>
                    <a:pt x="6881" y="4702"/>
                    <a:pt x="6881" y="4678"/>
                  </a:cubicBezTo>
                  <a:cubicBezTo>
                    <a:pt x="6885" y="4654"/>
                    <a:pt x="6885" y="4647"/>
                    <a:pt x="6888" y="4630"/>
                  </a:cubicBezTo>
                  <a:cubicBezTo>
                    <a:pt x="6888" y="4609"/>
                    <a:pt x="6892" y="4585"/>
                    <a:pt x="6892" y="4561"/>
                  </a:cubicBezTo>
                  <a:cubicBezTo>
                    <a:pt x="6892" y="4548"/>
                    <a:pt x="6892" y="4531"/>
                    <a:pt x="6895" y="4517"/>
                  </a:cubicBezTo>
                  <a:cubicBezTo>
                    <a:pt x="6895" y="4489"/>
                    <a:pt x="6895" y="4465"/>
                    <a:pt x="6898" y="4438"/>
                  </a:cubicBezTo>
                  <a:lnTo>
                    <a:pt x="6898" y="4400"/>
                  </a:lnTo>
                  <a:lnTo>
                    <a:pt x="6898" y="4284"/>
                  </a:lnTo>
                  <a:cubicBezTo>
                    <a:pt x="6898" y="2930"/>
                    <a:pt x="6261" y="1659"/>
                    <a:pt x="5175" y="850"/>
                  </a:cubicBezTo>
                  <a:cubicBezTo>
                    <a:pt x="4439" y="298"/>
                    <a:pt x="3543" y="0"/>
                    <a:pt x="2627" y="0"/>
                  </a:cubicBezTo>
                  <a:cubicBezTo>
                    <a:pt x="2622" y="0"/>
                    <a:pt x="2617" y="0"/>
                    <a:pt x="2611" y="0"/>
                  </a:cubicBezTo>
                  <a:cubicBezTo>
                    <a:pt x="2595" y="0"/>
                    <a:pt x="2580" y="0"/>
                    <a:pt x="256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27"/>
            <p:cNvSpPr/>
            <p:nvPr/>
          </p:nvSpPr>
          <p:spPr>
            <a:xfrm>
              <a:off x="932347" y="3298487"/>
              <a:ext cx="188892" cy="169691"/>
            </a:xfrm>
            <a:custGeom>
              <a:rect b="b" l="l" r="r" t="t"/>
              <a:pathLst>
                <a:path extrusionOk="0" h="6478" w="7211">
                  <a:moveTo>
                    <a:pt x="3570" y="1"/>
                  </a:moveTo>
                  <a:cubicBezTo>
                    <a:pt x="2753" y="1"/>
                    <a:pt x="1937" y="308"/>
                    <a:pt x="1309" y="920"/>
                  </a:cubicBezTo>
                  <a:cubicBezTo>
                    <a:pt x="82" y="2113"/>
                    <a:pt x="0" y="4059"/>
                    <a:pt x="1121" y="5355"/>
                  </a:cubicBezTo>
                  <a:cubicBezTo>
                    <a:pt x="1759" y="6094"/>
                    <a:pt x="2662" y="6477"/>
                    <a:pt x="3572" y="6477"/>
                  </a:cubicBezTo>
                  <a:cubicBezTo>
                    <a:pt x="4260" y="6477"/>
                    <a:pt x="4952" y="6259"/>
                    <a:pt x="5538" y="5810"/>
                  </a:cubicBezTo>
                  <a:cubicBezTo>
                    <a:pt x="6898" y="4769"/>
                    <a:pt x="7210" y="2846"/>
                    <a:pt x="6254" y="1427"/>
                  </a:cubicBezTo>
                  <a:lnTo>
                    <a:pt x="5750" y="845"/>
                  </a:lnTo>
                  <a:cubicBezTo>
                    <a:pt x="5131" y="281"/>
                    <a:pt x="4350" y="1"/>
                    <a:pt x="357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27"/>
            <p:cNvSpPr/>
            <p:nvPr/>
          </p:nvSpPr>
          <p:spPr>
            <a:xfrm>
              <a:off x="951915" y="3298618"/>
              <a:ext cx="158637" cy="169324"/>
            </a:xfrm>
            <a:custGeom>
              <a:rect b="b" l="l" r="r" t="t"/>
              <a:pathLst>
                <a:path extrusionOk="0" h="6464" w="6056">
                  <a:moveTo>
                    <a:pt x="2629" y="0"/>
                  </a:moveTo>
                  <a:lnTo>
                    <a:pt x="2581" y="4"/>
                  </a:lnTo>
                  <a:lnTo>
                    <a:pt x="2546" y="7"/>
                  </a:lnTo>
                  <a:lnTo>
                    <a:pt x="2502" y="11"/>
                  </a:lnTo>
                  <a:lnTo>
                    <a:pt x="2467" y="14"/>
                  </a:lnTo>
                  <a:lnTo>
                    <a:pt x="2423" y="21"/>
                  </a:lnTo>
                  <a:lnTo>
                    <a:pt x="2389" y="24"/>
                  </a:lnTo>
                  <a:lnTo>
                    <a:pt x="2344" y="31"/>
                  </a:lnTo>
                  <a:lnTo>
                    <a:pt x="2310" y="35"/>
                  </a:lnTo>
                  <a:lnTo>
                    <a:pt x="2265" y="41"/>
                  </a:lnTo>
                  <a:lnTo>
                    <a:pt x="2231" y="48"/>
                  </a:lnTo>
                  <a:lnTo>
                    <a:pt x="2186" y="59"/>
                  </a:lnTo>
                  <a:lnTo>
                    <a:pt x="2152" y="65"/>
                  </a:lnTo>
                  <a:lnTo>
                    <a:pt x="2111" y="72"/>
                  </a:lnTo>
                  <a:lnTo>
                    <a:pt x="2073" y="83"/>
                  </a:lnTo>
                  <a:lnTo>
                    <a:pt x="2032" y="93"/>
                  </a:lnTo>
                  <a:lnTo>
                    <a:pt x="2001" y="100"/>
                  </a:lnTo>
                  <a:lnTo>
                    <a:pt x="1960" y="110"/>
                  </a:lnTo>
                  <a:lnTo>
                    <a:pt x="1926" y="120"/>
                  </a:lnTo>
                  <a:lnTo>
                    <a:pt x="1885" y="134"/>
                  </a:lnTo>
                  <a:lnTo>
                    <a:pt x="1851" y="144"/>
                  </a:lnTo>
                  <a:lnTo>
                    <a:pt x="1810" y="155"/>
                  </a:lnTo>
                  <a:lnTo>
                    <a:pt x="1775" y="168"/>
                  </a:lnTo>
                  <a:lnTo>
                    <a:pt x="1734" y="182"/>
                  </a:lnTo>
                  <a:lnTo>
                    <a:pt x="1703" y="192"/>
                  </a:lnTo>
                  <a:lnTo>
                    <a:pt x="1659" y="209"/>
                  </a:lnTo>
                  <a:lnTo>
                    <a:pt x="1631" y="220"/>
                  </a:lnTo>
                  <a:lnTo>
                    <a:pt x="1563" y="247"/>
                  </a:lnTo>
                  <a:lnTo>
                    <a:pt x="1542" y="257"/>
                  </a:lnTo>
                  <a:lnTo>
                    <a:pt x="1491" y="278"/>
                  </a:lnTo>
                  <a:lnTo>
                    <a:pt x="1463" y="292"/>
                  </a:lnTo>
                  <a:lnTo>
                    <a:pt x="1422" y="312"/>
                  </a:lnTo>
                  <a:lnTo>
                    <a:pt x="1391" y="326"/>
                  </a:lnTo>
                  <a:lnTo>
                    <a:pt x="1354" y="343"/>
                  </a:lnTo>
                  <a:lnTo>
                    <a:pt x="1323" y="360"/>
                  </a:lnTo>
                  <a:lnTo>
                    <a:pt x="1285" y="381"/>
                  </a:lnTo>
                  <a:lnTo>
                    <a:pt x="1254" y="398"/>
                  </a:lnTo>
                  <a:lnTo>
                    <a:pt x="1220" y="415"/>
                  </a:lnTo>
                  <a:lnTo>
                    <a:pt x="1189" y="436"/>
                  </a:lnTo>
                  <a:lnTo>
                    <a:pt x="1155" y="456"/>
                  </a:lnTo>
                  <a:lnTo>
                    <a:pt x="1124" y="473"/>
                  </a:lnTo>
                  <a:lnTo>
                    <a:pt x="1090" y="494"/>
                  </a:lnTo>
                  <a:lnTo>
                    <a:pt x="1059" y="514"/>
                  </a:lnTo>
                  <a:lnTo>
                    <a:pt x="1028" y="535"/>
                  </a:lnTo>
                  <a:lnTo>
                    <a:pt x="994" y="556"/>
                  </a:lnTo>
                  <a:lnTo>
                    <a:pt x="963" y="580"/>
                  </a:lnTo>
                  <a:lnTo>
                    <a:pt x="932" y="600"/>
                  </a:lnTo>
                  <a:lnTo>
                    <a:pt x="925" y="607"/>
                  </a:lnTo>
                  <a:cubicBezTo>
                    <a:pt x="0" y="2735"/>
                    <a:pt x="768" y="5226"/>
                    <a:pt x="2735" y="6463"/>
                  </a:cubicBezTo>
                  <a:lnTo>
                    <a:pt x="2820" y="6463"/>
                  </a:lnTo>
                  <a:cubicBezTo>
                    <a:pt x="2823" y="6463"/>
                    <a:pt x="2825" y="6463"/>
                    <a:pt x="2827" y="6463"/>
                  </a:cubicBezTo>
                  <a:cubicBezTo>
                    <a:pt x="4421" y="6463"/>
                    <a:pt x="5778" y="5299"/>
                    <a:pt x="6018" y="3722"/>
                  </a:cubicBezTo>
                  <a:cubicBezTo>
                    <a:pt x="6028" y="3667"/>
                    <a:pt x="6035" y="3612"/>
                    <a:pt x="6038" y="3561"/>
                  </a:cubicBezTo>
                  <a:cubicBezTo>
                    <a:pt x="6048" y="3448"/>
                    <a:pt x="6055" y="3338"/>
                    <a:pt x="6055" y="3228"/>
                  </a:cubicBezTo>
                  <a:lnTo>
                    <a:pt x="6055" y="3115"/>
                  </a:lnTo>
                  <a:cubicBezTo>
                    <a:pt x="6055" y="3112"/>
                    <a:pt x="6055" y="3102"/>
                    <a:pt x="6055" y="3091"/>
                  </a:cubicBezTo>
                  <a:cubicBezTo>
                    <a:pt x="6052" y="3019"/>
                    <a:pt x="6045" y="2947"/>
                    <a:pt x="6038" y="2872"/>
                  </a:cubicBezTo>
                  <a:lnTo>
                    <a:pt x="6035" y="2848"/>
                  </a:lnTo>
                  <a:cubicBezTo>
                    <a:pt x="6028" y="2773"/>
                    <a:pt x="6014" y="2704"/>
                    <a:pt x="6004" y="2632"/>
                  </a:cubicBezTo>
                  <a:lnTo>
                    <a:pt x="5997" y="2608"/>
                  </a:lnTo>
                  <a:cubicBezTo>
                    <a:pt x="5983" y="2536"/>
                    <a:pt x="5966" y="2464"/>
                    <a:pt x="5949" y="2396"/>
                  </a:cubicBezTo>
                  <a:lnTo>
                    <a:pt x="5942" y="2372"/>
                  </a:lnTo>
                  <a:cubicBezTo>
                    <a:pt x="5922" y="2300"/>
                    <a:pt x="5901" y="2235"/>
                    <a:pt x="5877" y="2166"/>
                  </a:cubicBezTo>
                  <a:lnTo>
                    <a:pt x="5870" y="2142"/>
                  </a:lnTo>
                  <a:cubicBezTo>
                    <a:pt x="5846" y="2077"/>
                    <a:pt x="5819" y="2008"/>
                    <a:pt x="5791" y="1947"/>
                  </a:cubicBezTo>
                  <a:lnTo>
                    <a:pt x="5781" y="1923"/>
                  </a:lnTo>
                  <a:cubicBezTo>
                    <a:pt x="5754" y="1858"/>
                    <a:pt x="5723" y="1796"/>
                    <a:pt x="5689" y="1734"/>
                  </a:cubicBezTo>
                  <a:lnTo>
                    <a:pt x="5678" y="1710"/>
                  </a:lnTo>
                  <a:cubicBezTo>
                    <a:pt x="5644" y="1649"/>
                    <a:pt x="5610" y="1590"/>
                    <a:pt x="5572" y="1529"/>
                  </a:cubicBezTo>
                  <a:lnTo>
                    <a:pt x="5562" y="1508"/>
                  </a:lnTo>
                  <a:cubicBezTo>
                    <a:pt x="5404" y="1261"/>
                    <a:pt x="5219" y="1039"/>
                    <a:pt x="5003" y="840"/>
                  </a:cubicBezTo>
                  <a:lnTo>
                    <a:pt x="5000" y="840"/>
                  </a:lnTo>
                  <a:lnTo>
                    <a:pt x="4976" y="816"/>
                  </a:lnTo>
                  <a:lnTo>
                    <a:pt x="4945" y="792"/>
                  </a:lnTo>
                  <a:lnTo>
                    <a:pt x="4918" y="768"/>
                  </a:lnTo>
                  <a:lnTo>
                    <a:pt x="4887" y="741"/>
                  </a:lnTo>
                  <a:lnTo>
                    <a:pt x="4859" y="717"/>
                  </a:lnTo>
                  <a:lnTo>
                    <a:pt x="4829" y="693"/>
                  </a:lnTo>
                  <a:lnTo>
                    <a:pt x="4801" y="672"/>
                  </a:lnTo>
                  <a:lnTo>
                    <a:pt x="4770" y="648"/>
                  </a:lnTo>
                  <a:lnTo>
                    <a:pt x="4739" y="624"/>
                  </a:lnTo>
                  <a:lnTo>
                    <a:pt x="4709" y="603"/>
                  </a:lnTo>
                  <a:lnTo>
                    <a:pt x="4678" y="583"/>
                  </a:lnTo>
                  <a:lnTo>
                    <a:pt x="4647" y="559"/>
                  </a:lnTo>
                  <a:lnTo>
                    <a:pt x="4616" y="538"/>
                  </a:lnTo>
                  <a:lnTo>
                    <a:pt x="4585" y="518"/>
                  </a:lnTo>
                  <a:lnTo>
                    <a:pt x="4551" y="497"/>
                  </a:lnTo>
                  <a:lnTo>
                    <a:pt x="4520" y="477"/>
                  </a:lnTo>
                  <a:lnTo>
                    <a:pt x="4486" y="460"/>
                  </a:lnTo>
                  <a:lnTo>
                    <a:pt x="4455" y="439"/>
                  </a:lnTo>
                  <a:lnTo>
                    <a:pt x="4421" y="418"/>
                  </a:lnTo>
                  <a:lnTo>
                    <a:pt x="4386" y="401"/>
                  </a:lnTo>
                  <a:lnTo>
                    <a:pt x="4356" y="384"/>
                  </a:lnTo>
                  <a:lnTo>
                    <a:pt x="4321" y="364"/>
                  </a:lnTo>
                  <a:lnTo>
                    <a:pt x="4287" y="346"/>
                  </a:lnTo>
                  <a:lnTo>
                    <a:pt x="4253" y="329"/>
                  </a:lnTo>
                  <a:lnTo>
                    <a:pt x="4219" y="316"/>
                  </a:lnTo>
                  <a:lnTo>
                    <a:pt x="4181" y="295"/>
                  </a:lnTo>
                  <a:lnTo>
                    <a:pt x="4150" y="281"/>
                  </a:lnTo>
                  <a:lnTo>
                    <a:pt x="4102" y="261"/>
                  </a:lnTo>
                  <a:lnTo>
                    <a:pt x="4082" y="251"/>
                  </a:lnTo>
                  <a:lnTo>
                    <a:pt x="4010" y="223"/>
                  </a:lnTo>
                  <a:lnTo>
                    <a:pt x="3982" y="213"/>
                  </a:lnTo>
                  <a:lnTo>
                    <a:pt x="3941" y="196"/>
                  </a:lnTo>
                  <a:lnTo>
                    <a:pt x="3910" y="185"/>
                  </a:lnTo>
                  <a:lnTo>
                    <a:pt x="3866" y="168"/>
                  </a:lnTo>
                  <a:lnTo>
                    <a:pt x="3835" y="158"/>
                  </a:lnTo>
                  <a:lnTo>
                    <a:pt x="3790" y="144"/>
                  </a:lnTo>
                  <a:lnTo>
                    <a:pt x="3756" y="134"/>
                  </a:lnTo>
                  <a:lnTo>
                    <a:pt x="3718" y="124"/>
                  </a:lnTo>
                  <a:lnTo>
                    <a:pt x="3684" y="113"/>
                  </a:lnTo>
                  <a:lnTo>
                    <a:pt x="3643" y="103"/>
                  </a:lnTo>
                  <a:lnTo>
                    <a:pt x="3609" y="93"/>
                  </a:lnTo>
                  <a:lnTo>
                    <a:pt x="3567" y="83"/>
                  </a:lnTo>
                  <a:lnTo>
                    <a:pt x="3533" y="76"/>
                  </a:lnTo>
                  <a:lnTo>
                    <a:pt x="3489" y="65"/>
                  </a:lnTo>
                  <a:lnTo>
                    <a:pt x="3458" y="59"/>
                  </a:lnTo>
                  <a:lnTo>
                    <a:pt x="3413" y="48"/>
                  </a:lnTo>
                  <a:lnTo>
                    <a:pt x="3379" y="41"/>
                  </a:lnTo>
                  <a:lnTo>
                    <a:pt x="3334" y="35"/>
                  </a:lnTo>
                  <a:lnTo>
                    <a:pt x="3300" y="31"/>
                  </a:lnTo>
                  <a:lnTo>
                    <a:pt x="3256" y="24"/>
                  </a:lnTo>
                  <a:lnTo>
                    <a:pt x="3221" y="21"/>
                  </a:lnTo>
                  <a:lnTo>
                    <a:pt x="3177" y="14"/>
                  </a:lnTo>
                  <a:lnTo>
                    <a:pt x="3143" y="11"/>
                  </a:lnTo>
                  <a:lnTo>
                    <a:pt x="3098" y="7"/>
                  </a:lnTo>
                  <a:lnTo>
                    <a:pt x="3064" y="4"/>
                  </a:lnTo>
                  <a:lnTo>
                    <a:pt x="3016" y="0"/>
                  </a:ln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27"/>
            <p:cNvSpPr/>
            <p:nvPr/>
          </p:nvSpPr>
          <p:spPr>
            <a:xfrm>
              <a:off x="892583" y="3265822"/>
              <a:ext cx="264910" cy="235834"/>
            </a:xfrm>
            <a:custGeom>
              <a:rect b="b" l="l" r="r" t="t"/>
              <a:pathLst>
                <a:path extrusionOk="0" h="9003" w="10113">
                  <a:moveTo>
                    <a:pt x="5088" y="1"/>
                  </a:moveTo>
                  <a:cubicBezTo>
                    <a:pt x="4174" y="1"/>
                    <a:pt x="3252" y="278"/>
                    <a:pt x="2457" y="851"/>
                  </a:cubicBezTo>
                  <a:cubicBezTo>
                    <a:pt x="504" y="2256"/>
                    <a:pt x="0" y="4953"/>
                    <a:pt x="1319" y="6965"/>
                  </a:cubicBezTo>
                  <a:cubicBezTo>
                    <a:pt x="2179" y="8281"/>
                    <a:pt x="3617" y="9002"/>
                    <a:pt x="5089" y="9002"/>
                  </a:cubicBezTo>
                  <a:cubicBezTo>
                    <a:pt x="5871" y="9002"/>
                    <a:pt x="6662" y="8799"/>
                    <a:pt x="7381" y="8373"/>
                  </a:cubicBezTo>
                  <a:cubicBezTo>
                    <a:pt x="7603" y="8244"/>
                    <a:pt x="7472" y="7943"/>
                    <a:pt x="7268" y="7943"/>
                  </a:cubicBezTo>
                  <a:cubicBezTo>
                    <a:pt x="7229" y="7943"/>
                    <a:pt x="7187" y="7954"/>
                    <a:pt x="7145" y="7979"/>
                  </a:cubicBezTo>
                  <a:lnTo>
                    <a:pt x="7148" y="7976"/>
                  </a:lnTo>
                  <a:lnTo>
                    <a:pt x="7148" y="7976"/>
                  </a:lnTo>
                  <a:cubicBezTo>
                    <a:pt x="6500" y="8359"/>
                    <a:pt x="5788" y="8542"/>
                    <a:pt x="5083" y="8542"/>
                  </a:cubicBezTo>
                  <a:cubicBezTo>
                    <a:pt x="3755" y="8542"/>
                    <a:pt x="2456" y="7890"/>
                    <a:pt x="1679" y="6701"/>
                  </a:cubicBezTo>
                  <a:cubicBezTo>
                    <a:pt x="494" y="4885"/>
                    <a:pt x="949" y="2455"/>
                    <a:pt x="2714" y="1187"/>
                  </a:cubicBezTo>
                  <a:cubicBezTo>
                    <a:pt x="3430" y="672"/>
                    <a:pt x="4259" y="423"/>
                    <a:pt x="5081" y="423"/>
                  </a:cubicBezTo>
                  <a:cubicBezTo>
                    <a:pt x="6284" y="423"/>
                    <a:pt x="7471" y="955"/>
                    <a:pt x="8269" y="1969"/>
                  </a:cubicBezTo>
                  <a:cubicBezTo>
                    <a:pt x="9612" y="3672"/>
                    <a:pt x="9379" y="6136"/>
                    <a:pt x="7734" y="7554"/>
                  </a:cubicBezTo>
                  <a:cubicBezTo>
                    <a:pt x="7567" y="7716"/>
                    <a:pt x="7711" y="7954"/>
                    <a:pt x="7894" y="7954"/>
                  </a:cubicBezTo>
                  <a:cubicBezTo>
                    <a:pt x="7940" y="7954"/>
                    <a:pt x="7989" y="7939"/>
                    <a:pt x="8036" y="7904"/>
                  </a:cubicBezTo>
                  <a:cubicBezTo>
                    <a:pt x="9856" y="6327"/>
                    <a:pt x="10113" y="3596"/>
                    <a:pt x="8618" y="1708"/>
                  </a:cubicBezTo>
                  <a:cubicBezTo>
                    <a:pt x="7733" y="589"/>
                    <a:pt x="6418" y="1"/>
                    <a:pt x="5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27"/>
            <p:cNvSpPr/>
            <p:nvPr/>
          </p:nvSpPr>
          <p:spPr>
            <a:xfrm>
              <a:off x="925956" y="3292462"/>
              <a:ext cx="202016" cy="181374"/>
            </a:xfrm>
            <a:custGeom>
              <a:rect b="b" l="l" r="r" t="t"/>
              <a:pathLst>
                <a:path extrusionOk="0" h="6924" w="7712">
                  <a:moveTo>
                    <a:pt x="3816" y="0"/>
                  </a:moveTo>
                  <a:cubicBezTo>
                    <a:pt x="2944" y="0"/>
                    <a:pt x="2073" y="328"/>
                    <a:pt x="1402" y="979"/>
                  </a:cubicBezTo>
                  <a:cubicBezTo>
                    <a:pt x="90" y="2257"/>
                    <a:pt x="1" y="4337"/>
                    <a:pt x="1197" y="5725"/>
                  </a:cubicBezTo>
                  <a:cubicBezTo>
                    <a:pt x="1880" y="6514"/>
                    <a:pt x="2847" y="6924"/>
                    <a:pt x="3821" y="6924"/>
                  </a:cubicBezTo>
                  <a:cubicBezTo>
                    <a:pt x="4555" y="6924"/>
                    <a:pt x="5294" y="6691"/>
                    <a:pt x="5919" y="6212"/>
                  </a:cubicBezTo>
                  <a:cubicBezTo>
                    <a:pt x="7375" y="5101"/>
                    <a:pt x="7711" y="3045"/>
                    <a:pt x="6687" y="1527"/>
                  </a:cubicBezTo>
                  <a:cubicBezTo>
                    <a:pt x="6643" y="1455"/>
                    <a:pt x="6567" y="1417"/>
                    <a:pt x="6490" y="1417"/>
                  </a:cubicBezTo>
                  <a:cubicBezTo>
                    <a:pt x="6446" y="1417"/>
                    <a:pt x="6401" y="1429"/>
                    <a:pt x="6361" y="1455"/>
                  </a:cubicBezTo>
                  <a:cubicBezTo>
                    <a:pt x="6251" y="1527"/>
                    <a:pt x="6227" y="1678"/>
                    <a:pt x="6306" y="1784"/>
                  </a:cubicBezTo>
                  <a:cubicBezTo>
                    <a:pt x="7077" y="2929"/>
                    <a:pt x="6971" y="4450"/>
                    <a:pt x="6046" y="5475"/>
                  </a:cubicBezTo>
                  <a:cubicBezTo>
                    <a:pt x="5461" y="6125"/>
                    <a:pt x="4641" y="6470"/>
                    <a:pt x="3810" y="6470"/>
                  </a:cubicBezTo>
                  <a:cubicBezTo>
                    <a:pt x="3331" y="6470"/>
                    <a:pt x="2848" y="6356"/>
                    <a:pt x="2403" y="6119"/>
                  </a:cubicBezTo>
                  <a:cubicBezTo>
                    <a:pt x="1183" y="5468"/>
                    <a:pt x="563" y="4077"/>
                    <a:pt x="895" y="2737"/>
                  </a:cubicBezTo>
                  <a:cubicBezTo>
                    <a:pt x="1231" y="1397"/>
                    <a:pt x="2434" y="458"/>
                    <a:pt x="3811" y="458"/>
                  </a:cubicBezTo>
                  <a:lnTo>
                    <a:pt x="3811" y="462"/>
                  </a:lnTo>
                  <a:cubicBezTo>
                    <a:pt x="4562" y="462"/>
                    <a:pt x="5285" y="739"/>
                    <a:pt x="5840" y="1246"/>
                  </a:cubicBezTo>
                  <a:cubicBezTo>
                    <a:pt x="5889" y="1291"/>
                    <a:pt x="5942" y="1310"/>
                    <a:pt x="5993" y="1310"/>
                  </a:cubicBezTo>
                  <a:cubicBezTo>
                    <a:pt x="6176" y="1310"/>
                    <a:pt x="6328" y="1065"/>
                    <a:pt x="6149" y="904"/>
                  </a:cubicBezTo>
                  <a:cubicBezTo>
                    <a:pt x="5487" y="300"/>
                    <a:pt x="4651" y="0"/>
                    <a:pt x="38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27"/>
            <p:cNvSpPr/>
            <p:nvPr/>
          </p:nvSpPr>
          <p:spPr>
            <a:xfrm>
              <a:off x="1019760" y="3203504"/>
              <a:ext cx="12154" cy="47020"/>
            </a:xfrm>
            <a:custGeom>
              <a:rect b="b" l="l" r="r" t="t"/>
              <a:pathLst>
                <a:path extrusionOk="0" h="1795" w="464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1562"/>
                  </a:lnTo>
                  <a:cubicBezTo>
                    <a:pt x="1" y="1688"/>
                    <a:pt x="104" y="1795"/>
                    <a:pt x="230" y="1795"/>
                  </a:cubicBezTo>
                  <a:cubicBezTo>
                    <a:pt x="357" y="1795"/>
                    <a:pt x="463" y="1688"/>
                    <a:pt x="463" y="1562"/>
                  </a:cubicBezTo>
                  <a:lnTo>
                    <a:pt x="463" y="232"/>
                  </a:lnTo>
                  <a:cubicBezTo>
                    <a:pt x="462" y="78"/>
                    <a:pt x="346" y="1"/>
                    <a:pt x="2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27"/>
            <p:cNvSpPr/>
            <p:nvPr/>
          </p:nvSpPr>
          <p:spPr>
            <a:xfrm>
              <a:off x="1019760" y="3516037"/>
              <a:ext cx="12154" cy="46968"/>
            </a:xfrm>
            <a:custGeom>
              <a:rect b="b" l="l" r="r" t="t"/>
              <a:pathLst>
                <a:path extrusionOk="0" h="1793" w="464">
                  <a:moveTo>
                    <a:pt x="230" y="0"/>
                  </a:moveTo>
                  <a:cubicBezTo>
                    <a:pt x="104" y="0"/>
                    <a:pt x="1" y="103"/>
                    <a:pt x="1" y="233"/>
                  </a:cubicBezTo>
                  <a:lnTo>
                    <a:pt x="1" y="1563"/>
                  </a:lnTo>
                  <a:cubicBezTo>
                    <a:pt x="1" y="1689"/>
                    <a:pt x="104" y="1792"/>
                    <a:pt x="230" y="1792"/>
                  </a:cubicBezTo>
                  <a:cubicBezTo>
                    <a:pt x="357" y="1792"/>
                    <a:pt x="463" y="1689"/>
                    <a:pt x="463" y="1563"/>
                  </a:cubicBezTo>
                  <a:lnTo>
                    <a:pt x="463" y="233"/>
                  </a:lnTo>
                  <a:cubicBezTo>
                    <a:pt x="463" y="103"/>
                    <a:pt x="357" y="0"/>
                    <a:pt x="2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27"/>
            <p:cNvSpPr/>
            <p:nvPr/>
          </p:nvSpPr>
          <p:spPr>
            <a:xfrm>
              <a:off x="931011" y="3226739"/>
              <a:ext cx="32325" cy="42331"/>
            </a:xfrm>
            <a:custGeom>
              <a:rect b="b" l="l" r="r" t="t"/>
              <a:pathLst>
                <a:path extrusionOk="0" h="1616" w="1234">
                  <a:moveTo>
                    <a:pt x="310" y="0"/>
                  </a:moveTo>
                  <a:cubicBezTo>
                    <a:pt x="154" y="0"/>
                    <a:pt x="0" y="166"/>
                    <a:pt x="106" y="349"/>
                  </a:cubicBezTo>
                  <a:lnTo>
                    <a:pt x="771" y="1500"/>
                  </a:lnTo>
                  <a:cubicBezTo>
                    <a:pt x="812" y="1574"/>
                    <a:pt x="890" y="1616"/>
                    <a:pt x="971" y="1616"/>
                  </a:cubicBezTo>
                  <a:cubicBezTo>
                    <a:pt x="1010" y="1616"/>
                    <a:pt x="1049" y="1606"/>
                    <a:pt x="1086" y="1586"/>
                  </a:cubicBezTo>
                  <a:cubicBezTo>
                    <a:pt x="1196" y="1521"/>
                    <a:pt x="1233" y="1381"/>
                    <a:pt x="1168" y="1271"/>
                  </a:cubicBezTo>
                  <a:lnTo>
                    <a:pt x="503" y="119"/>
                  </a:lnTo>
                  <a:cubicBezTo>
                    <a:pt x="455" y="35"/>
                    <a:pt x="382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27"/>
            <p:cNvSpPr/>
            <p:nvPr/>
          </p:nvSpPr>
          <p:spPr>
            <a:xfrm>
              <a:off x="1088181" y="3497202"/>
              <a:ext cx="32194" cy="42384"/>
            </a:xfrm>
            <a:custGeom>
              <a:rect b="b" l="l" r="r" t="t"/>
              <a:pathLst>
                <a:path extrusionOk="0" h="1618" w="1229">
                  <a:moveTo>
                    <a:pt x="262" y="0"/>
                  </a:moveTo>
                  <a:cubicBezTo>
                    <a:pt x="223" y="0"/>
                    <a:pt x="184" y="10"/>
                    <a:pt x="147" y="30"/>
                  </a:cubicBezTo>
                  <a:cubicBezTo>
                    <a:pt x="34" y="99"/>
                    <a:pt x="0" y="246"/>
                    <a:pt x="69" y="356"/>
                  </a:cubicBezTo>
                  <a:lnTo>
                    <a:pt x="733" y="1507"/>
                  </a:lnTo>
                  <a:cubicBezTo>
                    <a:pt x="783" y="1585"/>
                    <a:pt x="854" y="1617"/>
                    <a:pt x="924" y="1617"/>
                  </a:cubicBezTo>
                  <a:cubicBezTo>
                    <a:pt x="1079" y="1617"/>
                    <a:pt x="1229" y="1457"/>
                    <a:pt x="1134" y="1278"/>
                  </a:cubicBezTo>
                  <a:lnTo>
                    <a:pt x="470" y="126"/>
                  </a:lnTo>
                  <a:cubicBezTo>
                    <a:pt x="427" y="46"/>
                    <a:pt x="346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27"/>
            <p:cNvSpPr/>
            <p:nvPr/>
          </p:nvSpPr>
          <p:spPr>
            <a:xfrm>
              <a:off x="866467" y="3290262"/>
              <a:ext cx="46051" cy="29627"/>
            </a:xfrm>
            <a:custGeom>
              <a:rect b="b" l="l" r="r" t="t"/>
              <a:pathLst>
                <a:path extrusionOk="0" h="1131" w="1758">
                  <a:moveTo>
                    <a:pt x="335" y="0"/>
                  </a:moveTo>
                  <a:cubicBezTo>
                    <a:pt x="131" y="0"/>
                    <a:pt x="1" y="303"/>
                    <a:pt x="226" y="432"/>
                  </a:cubicBezTo>
                  <a:lnTo>
                    <a:pt x="226" y="436"/>
                  </a:lnTo>
                  <a:lnTo>
                    <a:pt x="1377" y="1101"/>
                  </a:lnTo>
                  <a:cubicBezTo>
                    <a:pt x="1413" y="1121"/>
                    <a:pt x="1452" y="1130"/>
                    <a:pt x="1490" y="1130"/>
                  </a:cubicBezTo>
                  <a:cubicBezTo>
                    <a:pt x="1570" y="1130"/>
                    <a:pt x="1649" y="1089"/>
                    <a:pt x="1693" y="1015"/>
                  </a:cubicBezTo>
                  <a:cubicBezTo>
                    <a:pt x="1758" y="905"/>
                    <a:pt x="1720" y="765"/>
                    <a:pt x="1607" y="700"/>
                  </a:cubicBezTo>
                  <a:lnTo>
                    <a:pt x="456" y="35"/>
                  </a:lnTo>
                  <a:cubicBezTo>
                    <a:pt x="414" y="11"/>
                    <a:pt x="373" y="0"/>
                    <a:pt x="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27"/>
            <p:cNvSpPr/>
            <p:nvPr/>
          </p:nvSpPr>
          <p:spPr>
            <a:xfrm>
              <a:off x="1137114" y="3446541"/>
              <a:ext cx="46051" cy="29627"/>
            </a:xfrm>
            <a:custGeom>
              <a:rect b="b" l="l" r="r" t="t"/>
              <a:pathLst>
                <a:path extrusionOk="0" h="1131" w="1758">
                  <a:moveTo>
                    <a:pt x="334" y="0"/>
                  </a:moveTo>
                  <a:cubicBezTo>
                    <a:pt x="128" y="0"/>
                    <a:pt x="0" y="305"/>
                    <a:pt x="226" y="433"/>
                  </a:cubicBezTo>
                  <a:lnTo>
                    <a:pt x="1377" y="1101"/>
                  </a:lnTo>
                  <a:cubicBezTo>
                    <a:pt x="1413" y="1121"/>
                    <a:pt x="1452" y="1130"/>
                    <a:pt x="1490" y="1130"/>
                  </a:cubicBezTo>
                  <a:cubicBezTo>
                    <a:pt x="1570" y="1130"/>
                    <a:pt x="1649" y="1089"/>
                    <a:pt x="1693" y="1015"/>
                  </a:cubicBezTo>
                  <a:cubicBezTo>
                    <a:pt x="1758" y="905"/>
                    <a:pt x="1716" y="765"/>
                    <a:pt x="1607" y="700"/>
                  </a:cubicBezTo>
                  <a:lnTo>
                    <a:pt x="1610" y="700"/>
                  </a:lnTo>
                  <a:lnTo>
                    <a:pt x="455" y="35"/>
                  </a:lnTo>
                  <a:cubicBezTo>
                    <a:pt x="414" y="11"/>
                    <a:pt x="373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27"/>
            <p:cNvSpPr/>
            <p:nvPr/>
          </p:nvSpPr>
          <p:spPr>
            <a:xfrm>
              <a:off x="844096" y="3377256"/>
              <a:ext cx="48958" cy="12050"/>
            </a:xfrm>
            <a:custGeom>
              <a:rect b="b" l="l" r="r" t="t"/>
              <a:pathLst>
                <a:path extrusionOk="0" h="460" w="1869">
                  <a:moveTo>
                    <a:pt x="306" y="0"/>
                  </a:moveTo>
                  <a:cubicBezTo>
                    <a:pt x="1" y="0"/>
                    <a:pt x="1" y="459"/>
                    <a:pt x="306" y="459"/>
                  </a:cubicBezTo>
                  <a:lnTo>
                    <a:pt x="1639" y="459"/>
                  </a:lnTo>
                  <a:cubicBezTo>
                    <a:pt x="1765" y="459"/>
                    <a:pt x="1868" y="357"/>
                    <a:pt x="1868" y="230"/>
                  </a:cubicBezTo>
                  <a:cubicBezTo>
                    <a:pt x="1868" y="103"/>
                    <a:pt x="1765" y="0"/>
                    <a:pt x="16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27"/>
            <p:cNvSpPr/>
            <p:nvPr/>
          </p:nvSpPr>
          <p:spPr>
            <a:xfrm>
              <a:off x="1156576" y="3377256"/>
              <a:ext cx="49037" cy="12050"/>
            </a:xfrm>
            <a:custGeom>
              <a:rect b="b" l="l" r="r" t="t"/>
              <a:pathLst>
                <a:path extrusionOk="0" h="460" w="1872">
                  <a:moveTo>
                    <a:pt x="309" y="0"/>
                  </a:moveTo>
                  <a:cubicBezTo>
                    <a:pt x="0" y="0"/>
                    <a:pt x="0" y="459"/>
                    <a:pt x="309" y="459"/>
                  </a:cubicBezTo>
                  <a:lnTo>
                    <a:pt x="1642" y="459"/>
                  </a:lnTo>
                  <a:cubicBezTo>
                    <a:pt x="1769" y="459"/>
                    <a:pt x="1871" y="357"/>
                    <a:pt x="1871" y="230"/>
                  </a:cubicBezTo>
                  <a:cubicBezTo>
                    <a:pt x="1871" y="103"/>
                    <a:pt x="1769" y="0"/>
                    <a:pt x="1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27"/>
            <p:cNvSpPr/>
            <p:nvPr/>
          </p:nvSpPr>
          <p:spPr>
            <a:xfrm>
              <a:off x="866467" y="3446620"/>
              <a:ext cx="46051" cy="29653"/>
            </a:xfrm>
            <a:custGeom>
              <a:rect b="b" l="l" r="r" t="t"/>
              <a:pathLst>
                <a:path extrusionOk="0" h="1132" w="1758">
                  <a:moveTo>
                    <a:pt x="1493" y="0"/>
                  </a:moveTo>
                  <a:cubicBezTo>
                    <a:pt x="1453" y="0"/>
                    <a:pt x="1414" y="10"/>
                    <a:pt x="1377" y="32"/>
                  </a:cubicBezTo>
                  <a:lnTo>
                    <a:pt x="226" y="697"/>
                  </a:lnTo>
                  <a:cubicBezTo>
                    <a:pt x="0" y="827"/>
                    <a:pt x="129" y="1131"/>
                    <a:pt x="336" y="1131"/>
                  </a:cubicBezTo>
                  <a:cubicBezTo>
                    <a:pt x="374" y="1131"/>
                    <a:pt x="414" y="1121"/>
                    <a:pt x="456" y="1098"/>
                  </a:cubicBezTo>
                  <a:lnTo>
                    <a:pt x="1607" y="430"/>
                  </a:lnTo>
                  <a:cubicBezTo>
                    <a:pt x="1720" y="368"/>
                    <a:pt x="1758" y="227"/>
                    <a:pt x="1693" y="118"/>
                  </a:cubicBezTo>
                  <a:cubicBezTo>
                    <a:pt x="1649" y="42"/>
                    <a:pt x="1572" y="0"/>
                    <a:pt x="14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27"/>
            <p:cNvSpPr/>
            <p:nvPr/>
          </p:nvSpPr>
          <p:spPr>
            <a:xfrm>
              <a:off x="1137821" y="3290393"/>
              <a:ext cx="45344" cy="29522"/>
            </a:xfrm>
            <a:custGeom>
              <a:rect b="b" l="l" r="r" t="t"/>
              <a:pathLst>
                <a:path extrusionOk="0" h="1127" w="1731">
                  <a:moveTo>
                    <a:pt x="1467" y="0"/>
                  </a:moveTo>
                  <a:cubicBezTo>
                    <a:pt x="1428" y="0"/>
                    <a:pt x="1389" y="10"/>
                    <a:pt x="1354" y="30"/>
                  </a:cubicBezTo>
                  <a:lnTo>
                    <a:pt x="199" y="695"/>
                  </a:lnTo>
                  <a:cubicBezTo>
                    <a:pt x="0" y="815"/>
                    <a:pt x="82" y="1123"/>
                    <a:pt x="315" y="1123"/>
                  </a:cubicBezTo>
                  <a:lnTo>
                    <a:pt x="315" y="1127"/>
                  </a:lnTo>
                  <a:cubicBezTo>
                    <a:pt x="356" y="1127"/>
                    <a:pt x="394" y="1116"/>
                    <a:pt x="432" y="1096"/>
                  </a:cubicBezTo>
                  <a:lnTo>
                    <a:pt x="1583" y="431"/>
                  </a:lnTo>
                  <a:cubicBezTo>
                    <a:pt x="1693" y="366"/>
                    <a:pt x="1731" y="225"/>
                    <a:pt x="1666" y="116"/>
                  </a:cubicBezTo>
                  <a:cubicBezTo>
                    <a:pt x="1624" y="42"/>
                    <a:pt x="1546" y="0"/>
                    <a:pt x="14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27"/>
            <p:cNvSpPr/>
            <p:nvPr/>
          </p:nvSpPr>
          <p:spPr>
            <a:xfrm>
              <a:off x="932059" y="3497438"/>
              <a:ext cx="31277" cy="42331"/>
            </a:xfrm>
            <a:custGeom>
              <a:rect b="b" l="l" r="r" t="t"/>
              <a:pathLst>
                <a:path extrusionOk="0" h="1616" w="1194">
                  <a:moveTo>
                    <a:pt x="931" y="0"/>
                  </a:moveTo>
                  <a:cubicBezTo>
                    <a:pt x="850" y="0"/>
                    <a:pt x="772" y="43"/>
                    <a:pt x="731" y="117"/>
                  </a:cubicBezTo>
                  <a:lnTo>
                    <a:pt x="66" y="1269"/>
                  </a:lnTo>
                  <a:cubicBezTo>
                    <a:pt x="1" y="1378"/>
                    <a:pt x="39" y="1522"/>
                    <a:pt x="148" y="1584"/>
                  </a:cubicBezTo>
                  <a:cubicBezTo>
                    <a:pt x="185" y="1606"/>
                    <a:pt x="225" y="1616"/>
                    <a:pt x="265" y="1616"/>
                  </a:cubicBezTo>
                  <a:cubicBezTo>
                    <a:pt x="345" y="1616"/>
                    <a:pt x="422" y="1575"/>
                    <a:pt x="463" y="1502"/>
                  </a:cubicBezTo>
                  <a:lnTo>
                    <a:pt x="1132" y="350"/>
                  </a:lnTo>
                  <a:cubicBezTo>
                    <a:pt x="1193" y="237"/>
                    <a:pt x="1156" y="93"/>
                    <a:pt x="1046" y="32"/>
                  </a:cubicBezTo>
                  <a:cubicBezTo>
                    <a:pt x="1009" y="10"/>
                    <a:pt x="970" y="0"/>
                    <a:pt x="9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27"/>
            <p:cNvSpPr/>
            <p:nvPr/>
          </p:nvSpPr>
          <p:spPr>
            <a:xfrm>
              <a:off x="1088338" y="3226713"/>
              <a:ext cx="32351" cy="42357"/>
            </a:xfrm>
            <a:custGeom>
              <a:rect b="b" l="l" r="r" t="t"/>
              <a:pathLst>
                <a:path extrusionOk="0" h="1617" w="1235">
                  <a:moveTo>
                    <a:pt x="921" y="0"/>
                  </a:moveTo>
                  <a:cubicBezTo>
                    <a:pt x="849" y="0"/>
                    <a:pt x="778" y="35"/>
                    <a:pt x="731" y="117"/>
                  </a:cubicBezTo>
                  <a:lnTo>
                    <a:pt x="63" y="1272"/>
                  </a:lnTo>
                  <a:cubicBezTo>
                    <a:pt x="1" y="1382"/>
                    <a:pt x="39" y="1522"/>
                    <a:pt x="148" y="1587"/>
                  </a:cubicBezTo>
                  <a:cubicBezTo>
                    <a:pt x="184" y="1607"/>
                    <a:pt x="223" y="1617"/>
                    <a:pt x="262" y="1617"/>
                  </a:cubicBezTo>
                  <a:cubicBezTo>
                    <a:pt x="343" y="1617"/>
                    <a:pt x="422" y="1575"/>
                    <a:pt x="464" y="1501"/>
                  </a:cubicBezTo>
                  <a:lnTo>
                    <a:pt x="1128" y="350"/>
                  </a:lnTo>
                  <a:cubicBezTo>
                    <a:pt x="1234" y="166"/>
                    <a:pt x="1078" y="0"/>
                    <a:pt x="9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3" name="Google Shape;3713;p27"/>
          <p:cNvGrpSpPr/>
          <p:nvPr/>
        </p:nvGrpSpPr>
        <p:grpSpPr>
          <a:xfrm>
            <a:off x="1939493" y="3205285"/>
            <a:ext cx="368223" cy="355021"/>
            <a:chOff x="1939493" y="3205285"/>
            <a:chExt cx="368223" cy="355021"/>
          </a:xfrm>
        </p:grpSpPr>
        <p:sp>
          <p:nvSpPr>
            <p:cNvPr id="3714" name="Google Shape;3714;p27"/>
            <p:cNvSpPr/>
            <p:nvPr/>
          </p:nvSpPr>
          <p:spPr>
            <a:xfrm>
              <a:off x="1955210" y="3211598"/>
              <a:ext cx="344648" cy="342421"/>
            </a:xfrm>
            <a:custGeom>
              <a:rect b="b" l="l" r="r" t="t"/>
              <a:pathLst>
                <a:path extrusionOk="0" h="13072" w="13157">
                  <a:moveTo>
                    <a:pt x="4145" y="1"/>
                  </a:moveTo>
                  <a:cubicBezTo>
                    <a:pt x="4095" y="1"/>
                    <a:pt x="4042" y="12"/>
                    <a:pt x="3989" y="36"/>
                  </a:cubicBezTo>
                  <a:cubicBezTo>
                    <a:pt x="1560" y="1146"/>
                    <a:pt x="0" y="3573"/>
                    <a:pt x="0" y="6245"/>
                  </a:cubicBezTo>
                  <a:cubicBezTo>
                    <a:pt x="0" y="10008"/>
                    <a:pt x="3064" y="13072"/>
                    <a:pt x="6827" y="13072"/>
                  </a:cubicBezTo>
                  <a:cubicBezTo>
                    <a:pt x="9500" y="13072"/>
                    <a:pt x="11926" y="11512"/>
                    <a:pt x="13036" y="9079"/>
                  </a:cubicBezTo>
                  <a:cubicBezTo>
                    <a:pt x="13157" y="8819"/>
                    <a:pt x="12947" y="8567"/>
                    <a:pt x="12707" y="8567"/>
                  </a:cubicBezTo>
                  <a:cubicBezTo>
                    <a:pt x="12634" y="8567"/>
                    <a:pt x="12558" y="8591"/>
                    <a:pt x="12488" y="8644"/>
                  </a:cubicBezTo>
                  <a:cubicBezTo>
                    <a:pt x="11495" y="9406"/>
                    <a:pt x="10284" y="9820"/>
                    <a:pt x="9033" y="9820"/>
                  </a:cubicBezTo>
                  <a:cubicBezTo>
                    <a:pt x="9023" y="9820"/>
                    <a:pt x="9013" y="9820"/>
                    <a:pt x="9003" y="9820"/>
                  </a:cubicBezTo>
                  <a:cubicBezTo>
                    <a:pt x="8657" y="9820"/>
                    <a:pt x="8310" y="9789"/>
                    <a:pt x="7971" y="9727"/>
                  </a:cubicBezTo>
                  <a:lnTo>
                    <a:pt x="7200" y="9532"/>
                  </a:lnTo>
                  <a:cubicBezTo>
                    <a:pt x="4846" y="8750"/>
                    <a:pt x="3252" y="6550"/>
                    <a:pt x="3249" y="4069"/>
                  </a:cubicBezTo>
                  <a:cubicBezTo>
                    <a:pt x="3246" y="2808"/>
                    <a:pt x="3660" y="1582"/>
                    <a:pt x="4428" y="584"/>
                  </a:cubicBezTo>
                  <a:cubicBezTo>
                    <a:pt x="4622" y="329"/>
                    <a:pt x="4419" y="1"/>
                    <a:pt x="4145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27"/>
            <p:cNvSpPr/>
            <p:nvPr/>
          </p:nvSpPr>
          <p:spPr>
            <a:xfrm>
              <a:off x="1960056" y="3236667"/>
              <a:ext cx="312847" cy="313502"/>
            </a:xfrm>
            <a:custGeom>
              <a:rect b="b" l="l" r="r" t="t"/>
              <a:pathLst>
                <a:path extrusionOk="0" h="11968" w="11943">
                  <a:moveTo>
                    <a:pt x="2334" y="1"/>
                  </a:moveTo>
                  <a:cubicBezTo>
                    <a:pt x="850" y="1300"/>
                    <a:pt x="1" y="3171"/>
                    <a:pt x="1" y="5141"/>
                  </a:cubicBezTo>
                  <a:cubicBezTo>
                    <a:pt x="1" y="8907"/>
                    <a:pt x="3064" y="11967"/>
                    <a:pt x="6827" y="11967"/>
                  </a:cubicBezTo>
                  <a:cubicBezTo>
                    <a:pt x="8783" y="11967"/>
                    <a:pt x="10648" y="11128"/>
                    <a:pt x="11943" y="9661"/>
                  </a:cubicBezTo>
                  <a:lnTo>
                    <a:pt x="11943" y="9661"/>
                  </a:lnTo>
                  <a:cubicBezTo>
                    <a:pt x="11703" y="9870"/>
                    <a:pt x="11449" y="10059"/>
                    <a:pt x="11182" y="10233"/>
                  </a:cubicBezTo>
                  <a:cubicBezTo>
                    <a:pt x="10072" y="10960"/>
                    <a:pt x="8773" y="11347"/>
                    <a:pt x="7447" y="11347"/>
                  </a:cubicBezTo>
                  <a:cubicBezTo>
                    <a:pt x="3684" y="11347"/>
                    <a:pt x="621" y="8283"/>
                    <a:pt x="621" y="4521"/>
                  </a:cubicBezTo>
                  <a:cubicBezTo>
                    <a:pt x="621" y="3195"/>
                    <a:pt x="1008" y="1896"/>
                    <a:pt x="1734" y="786"/>
                  </a:cubicBezTo>
                  <a:cubicBezTo>
                    <a:pt x="1916" y="511"/>
                    <a:pt x="2115" y="248"/>
                    <a:pt x="2334" y="1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27"/>
            <p:cNvSpPr/>
            <p:nvPr/>
          </p:nvSpPr>
          <p:spPr>
            <a:xfrm>
              <a:off x="2118404" y="3278238"/>
              <a:ext cx="65828" cy="65907"/>
            </a:xfrm>
            <a:custGeom>
              <a:rect b="b" l="l" r="r" t="t"/>
              <a:pathLst>
                <a:path extrusionOk="0" h="2516" w="2513">
                  <a:moveTo>
                    <a:pt x="1258" y="0"/>
                  </a:moveTo>
                  <a:cubicBezTo>
                    <a:pt x="1258" y="693"/>
                    <a:pt x="693" y="1258"/>
                    <a:pt x="0" y="1258"/>
                  </a:cubicBezTo>
                  <a:cubicBezTo>
                    <a:pt x="693" y="1258"/>
                    <a:pt x="1258" y="1820"/>
                    <a:pt x="1258" y="2516"/>
                  </a:cubicBezTo>
                  <a:cubicBezTo>
                    <a:pt x="1258" y="1820"/>
                    <a:pt x="1820" y="1258"/>
                    <a:pt x="2512" y="1258"/>
                  </a:cubicBezTo>
                  <a:cubicBezTo>
                    <a:pt x="1820" y="1258"/>
                    <a:pt x="1258" y="693"/>
                    <a:pt x="1258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27"/>
            <p:cNvSpPr/>
            <p:nvPr/>
          </p:nvSpPr>
          <p:spPr>
            <a:xfrm>
              <a:off x="2193453" y="3364944"/>
              <a:ext cx="26326" cy="26326"/>
            </a:xfrm>
            <a:custGeom>
              <a:rect b="b" l="l" r="r" t="t"/>
              <a:pathLst>
                <a:path extrusionOk="0" h="1005" w="1005">
                  <a:moveTo>
                    <a:pt x="500" y="1"/>
                  </a:moveTo>
                  <a:cubicBezTo>
                    <a:pt x="223" y="1"/>
                    <a:pt x="0" y="227"/>
                    <a:pt x="0" y="505"/>
                  </a:cubicBezTo>
                  <a:cubicBezTo>
                    <a:pt x="0" y="782"/>
                    <a:pt x="223" y="1005"/>
                    <a:pt x="500" y="1005"/>
                  </a:cubicBezTo>
                  <a:cubicBezTo>
                    <a:pt x="778" y="1005"/>
                    <a:pt x="1004" y="782"/>
                    <a:pt x="1004" y="505"/>
                  </a:cubicBezTo>
                  <a:cubicBezTo>
                    <a:pt x="1004" y="227"/>
                    <a:pt x="778" y="1"/>
                    <a:pt x="500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27"/>
            <p:cNvSpPr/>
            <p:nvPr/>
          </p:nvSpPr>
          <p:spPr>
            <a:xfrm>
              <a:off x="1955131" y="3517635"/>
              <a:ext cx="26326" cy="26326"/>
            </a:xfrm>
            <a:custGeom>
              <a:rect b="b" l="l" r="r" t="t"/>
              <a:pathLst>
                <a:path extrusionOk="0" h="1005" w="1005">
                  <a:moveTo>
                    <a:pt x="500" y="1"/>
                  </a:moveTo>
                  <a:cubicBezTo>
                    <a:pt x="223" y="1"/>
                    <a:pt x="0" y="227"/>
                    <a:pt x="0" y="501"/>
                  </a:cubicBezTo>
                  <a:cubicBezTo>
                    <a:pt x="0" y="779"/>
                    <a:pt x="223" y="1005"/>
                    <a:pt x="500" y="1005"/>
                  </a:cubicBezTo>
                  <a:cubicBezTo>
                    <a:pt x="778" y="1005"/>
                    <a:pt x="1004" y="779"/>
                    <a:pt x="1004" y="501"/>
                  </a:cubicBezTo>
                  <a:cubicBezTo>
                    <a:pt x="1004" y="227"/>
                    <a:pt x="778" y="1"/>
                    <a:pt x="500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27"/>
            <p:cNvSpPr/>
            <p:nvPr/>
          </p:nvSpPr>
          <p:spPr>
            <a:xfrm>
              <a:off x="1949028" y="3205285"/>
              <a:ext cx="358688" cy="355021"/>
            </a:xfrm>
            <a:custGeom>
              <a:rect b="b" l="l" r="r" t="t"/>
              <a:pathLst>
                <a:path extrusionOk="0" h="13553" w="13693">
                  <a:moveTo>
                    <a:pt x="4390" y="1"/>
                  </a:moveTo>
                  <a:cubicBezTo>
                    <a:pt x="4306" y="1"/>
                    <a:pt x="4218" y="20"/>
                    <a:pt x="4129" y="61"/>
                  </a:cubicBezTo>
                  <a:cubicBezTo>
                    <a:pt x="1614" y="1209"/>
                    <a:pt x="0" y="3721"/>
                    <a:pt x="0" y="6486"/>
                  </a:cubicBezTo>
                  <a:cubicBezTo>
                    <a:pt x="0" y="10379"/>
                    <a:pt x="3166" y="13549"/>
                    <a:pt x="7063" y="13549"/>
                  </a:cubicBezTo>
                  <a:lnTo>
                    <a:pt x="7063" y="13552"/>
                  </a:lnTo>
                  <a:cubicBezTo>
                    <a:pt x="9828" y="13552"/>
                    <a:pt x="12340" y="11938"/>
                    <a:pt x="13488" y="9423"/>
                  </a:cubicBezTo>
                  <a:cubicBezTo>
                    <a:pt x="13693" y="8987"/>
                    <a:pt x="13341" y="8566"/>
                    <a:pt x="12942" y="8566"/>
                  </a:cubicBezTo>
                  <a:cubicBezTo>
                    <a:pt x="12821" y="8566"/>
                    <a:pt x="12695" y="8605"/>
                    <a:pt x="12580" y="8693"/>
                  </a:cubicBezTo>
                  <a:cubicBezTo>
                    <a:pt x="11624" y="9427"/>
                    <a:pt x="10458" y="9824"/>
                    <a:pt x="9254" y="9824"/>
                  </a:cubicBezTo>
                  <a:cubicBezTo>
                    <a:pt x="9249" y="9824"/>
                    <a:pt x="9244" y="9824"/>
                    <a:pt x="9239" y="9824"/>
                  </a:cubicBezTo>
                  <a:cubicBezTo>
                    <a:pt x="8906" y="9824"/>
                    <a:pt x="8577" y="9793"/>
                    <a:pt x="8252" y="9735"/>
                  </a:cubicBezTo>
                  <a:cubicBezTo>
                    <a:pt x="8237" y="9732"/>
                    <a:pt x="8222" y="9731"/>
                    <a:pt x="8208" y="9731"/>
                  </a:cubicBezTo>
                  <a:cubicBezTo>
                    <a:pt x="8095" y="9731"/>
                    <a:pt x="7995" y="9811"/>
                    <a:pt x="7974" y="9927"/>
                  </a:cubicBezTo>
                  <a:cubicBezTo>
                    <a:pt x="7950" y="10057"/>
                    <a:pt x="8036" y="10181"/>
                    <a:pt x="8166" y="10204"/>
                  </a:cubicBezTo>
                  <a:cubicBezTo>
                    <a:pt x="8519" y="10266"/>
                    <a:pt x="8879" y="10300"/>
                    <a:pt x="9239" y="10300"/>
                  </a:cubicBezTo>
                  <a:cubicBezTo>
                    <a:pt x="9244" y="10300"/>
                    <a:pt x="9249" y="10300"/>
                    <a:pt x="9254" y="10300"/>
                  </a:cubicBezTo>
                  <a:cubicBezTo>
                    <a:pt x="10561" y="10300"/>
                    <a:pt x="11833" y="9869"/>
                    <a:pt x="12871" y="9074"/>
                  </a:cubicBezTo>
                  <a:cubicBezTo>
                    <a:pt x="12894" y="9055"/>
                    <a:pt x="12920" y="9047"/>
                    <a:pt x="12945" y="9047"/>
                  </a:cubicBezTo>
                  <a:cubicBezTo>
                    <a:pt x="13026" y="9047"/>
                    <a:pt x="13098" y="9133"/>
                    <a:pt x="13056" y="9224"/>
                  </a:cubicBezTo>
                  <a:cubicBezTo>
                    <a:pt x="11987" y="11568"/>
                    <a:pt x="9643" y="13073"/>
                    <a:pt x="7063" y="13073"/>
                  </a:cubicBezTo>
                  <a:cubicBezTo>
                    <a:pt x="3434" y="13073"/>
                    <a:pt x="476" y="10119"/>
                    <a:pt x="476" y="6486"/>
                  </a:cubicBezTo>
                  <a:cubicBezTo>
                    <a:pt x="476" y="3906"/>
                    <a:pt x="1981" y="1566"/>
                    <a:pt x="4328" y="493"/>
                  </a:cubicBezTo>
                  <a:cubicBezTo>
                    <a:pt x="4345" y="485"/>
                    <a:pt x="4363" y="482"/>
                    <a:pt x="4379" y="482"/>
                  </a:cubicBezTo>
                  <a:cubicBezTo>
                    <a:pt x="4473" y="482"/>
                    <a:pt x="4543" y="594"/>
                    <a:pt x="4479" y="681"/>
                  </a:cubicBezTo>
                  <a:cubicBezTo>
                    <a:pt x="3303" y="2220"/>
                    <a:pt x="2947" y="4232"/>
                    <a:pt x="3519" y="6082"/>
                  </a:cubicBezTo>
                  <a:cubicBezTo>
                    <a:pt x="4092" y="7933"/>
                    <a:pt x="5524" y="9392"/>
                    <a:pt x="7361" y="9999"/>
                  </a:cubicBezTo>
                  <a:cubicBezTo>
                    <a:pt x="7386" y="10007"/>
                    <a:pt x="7411" y="10011"/>
                    <a:pt x="7436" y="10011"/>
                  </a:cubicBezTo>
                  <a:cubicBezTo>
                    <a:pt x="7537" y="10011"/>
                    <a:pt x="7629" y="9947"/>
                    <a:pt x="7662" y="9848"/>
                  </a:cubicBezTo>
                  <a:cubicBezTo>
                    <a:pt x="7703" y="9721"/>
                    <a:pt x="7635" y="9588"/>
                    <a:pt x="7512" y="9547"/>
                  </a:cubicBezTo>
                  <a:cubicBezTo>
                    <a:pt x="5819" y="8988"/>
                    <a:pt x="4499" y="7645"/>
                    <a:pt x="3972" y="5942"/>
                  </a:cubicBezTo>
                  <a:cubicBezTo>
                    <a:pt x="3447" y="4238"/>
                    <a:pt x="3776" y="2388"/>
                    <a:pt x="4856" y="969"/>
                  </a:cubicBezTo>
                  <a:cubicBezTo>
                    <a:pt x="5180" y="550"/>
                    <a:pt x="4844" y="1"/>
                    <a:pt x="43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27"/>
            <p:cNvSpPr/>
            <p:nvPr/>
          </p:nvSpPr>
          <p:spPr>
            <a:xfrm>
              <a:off x="2112118" y="3271952"/>
              <a:ext cx="78402" cy="78402"/>
            </a:xfrm>
            <a:custGeom>
              <a:rect b="b" l="l" r="r" t="t"/>
              <a:pathLst>
                <a:path extrusionOk="0" h="2993" w="2993">
                  <a:moveTo>
                    <a:pt x="1498" y="1049"/>
                  </a:moveTo>
                  <a:cubicBezTo>
                    <a:pt x="1611" y="1227"/>
                    <a:pt x="1765" y="1382"/>
                    <a:pt x="1947" y="1498"/>
                  </a:cubicBezTo>
                  <a:cubicBezTo>
                    <a:pt x="1765" y="1611"/>
                    <a:pt x="1611" y="1765"/>
                    <a:pt x="1498" y="1947"/>
                  </a:cubicBezTo>
                  <a:cubicBezTo>
                    <a:pt x="1381" y="1765"/>
                    <a:pt x="1227" y="1611"/>
                    <a:pt x="1049" y="1498"/>
                  </a:cubicBezTo>
                  <a:cubicBezTo>
                    <a:pt x="1227" y="1382"/>
                    <a:pt x="1381" y="1227"/>
                    <a:pt x="1498" y="1049"/>
                  </a:cubicBezTo>
                  <a:close/>
                  <a:moveTo>
                    <a:pt x="1498" y="1"/>
                  </a:moveTo>
                  <a:cubicBezTo>
                    <a:pt x="1364" y="1"/>
                    <a:pt x="1258" y="107"/>
                    <a:pt x="1258" y="240"/>
                  </a:cubicBezTo>
                  <a:cubicBezTo>
                    <a:pt x="1258" y="802"/>
                    <a:pt x="802" y="1258"/>
                    <a:pt x="240" y="1258"/>
                  </a:cubicBezTo>
                  <a:cubicBezTo>
                    <a:pt x="107" y="1258"/>
                    <a:pt x="0" y="1364"/>
                    <a:pt x="0" y="1498"/>
                  </a:cubicBezTo>
                  <a:cubicBezTo>
                    <a:pt x="0" y="1628"/>
                    <a:pt x="107" y="1735"/>
                    <a:pt x="240" y="1735"/>
                  </a:cubicBezTo>
                  <a:cubicBezTo>
                    <a:pt x="802" y="1735"/>
                    <a:pt x="1258" y="2190"/>
                    <a:pt x="1258" y="2756"/>
                  </a:cubicBezTo>
                  <a:cubicBezTo>
                    <a:pt x="1258" y="2886"/>
                    <a:pt x="1364" y="2992"/>
                    <a:pt x="1498" y="2992"/>
                  </a:cubicBezTo>
                  <a:cubicBezTo>
                    <a:pt x="1628" y="2992"/>
                    <a:pt x="1734" y="2886"/>
                    <a:pt x="1734" y="2756"/>
                  </a:cubicBezTo>
                  <a:cubicBezTo>
                    <a:pt x="1734" y="2190"/>
                    <a:pt x="2190" y="1735"/>
                    <a:pt x="2756" y="1735"/>
                  </a:cubicBezTo>
                  <a:cubicBezTo>
                    <a:pt x="2886" y="1735"/>
                    <a:pt x="2992" y="1628"/>
                    <a:pt x="2992" y="1498"/>
                  </a:cubicBezTo>
                  <a:cubicBezTo>
                    <a:pt x="2992" y="1364"/>
                    <a:pt x="2886" y="1258"/>
                    <a:pt x="2756" y="1258"/>
                  </a:cubicBezTo>
                  <a:cubicBezTo>
                    <a:pt x="2190" y="1258"/>
                    <a:pt x="1734" y="802"/>
                    <a:pt x="1734" y="240"/>
                  </a:cubicBezTo>
                  <a:cubicBezTo>
                    <a:pt x="1734" y="107"/>
                    <a:pt x="1628" y="1"/>
                    <a:pt x="1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27"/>
            <p:cNvSpPr/>
            <p:nvPr/>
          </p:nvSpPr>
          <p:spPr>
            <a:xfrm>
              <a:off x="2180696" y="3358683"/>
              <a:ext cx="45265" cy="38873"/>
            </a:xfrm>
            <a:custGeom>
              <a:rect b="b" l="l" r="r" t="t"/>
              <a:pathLst>
                <a:path extrusionOk="0" h="1484" w="1728">
                  <a:moveTo>
                    <a:pt x="987" y="480"/>
                  </a:moveTo>
                  <a:cubicBezTo>
                    <a:pt x="1135" y="480"/>
                    <a:pt x="1251" y="596"/>
                    <a:pt x="1255" y="744"/>
                  </a:cubicBezTo>
                  <a:cubicBezTo>
                    <a:pt x="1255" y="901"/>
                    <a:pt x="1123" y="1007"/>
                    <a:pt x="987" y="1007"/>
                  </a:cubicBezTo>
                  <a:cubicBezTo>
                    <a:pt x="922" y="1007"/>
                    <a:pt x="856" y="983"/>
                    <a:pt x="802" y="929"/>
                  </a:cubicBezTo>
                  <a:cubicBezTo>
                    <a:pt x="635" y="764"/>
                    <a:pt x="754" y="480"/>
                    <a:pt x="987" y="480"/>
                  </a:cubicBezTo>
                  <a:close/>
                  <a:moveTo>
                    <a:pt x="984" y="1"/>
                  </a:moveTo>
                  <a:cubicBezTo>
                    <a:pt x="803" y="1"/>
                    <a:pt x="617" y="68"/>
                    <a:pt x="467" y="219"/>
                  </a:cubicBezTo>
                  <a:cubicBezTo>
                    <a:pt x="1" y="685"/>
                    <a:pt x="330" y="1484"/>
                    <a:pt x="987" y="1484"/>
                  </a:cubicBezTo>
                  <a:cubicBezTo>
                    <a:pt x="1399" y="1480"/>
                    <a:pt x="1728" y="1151"/>
                    <a:pt x="1728" y="744"/>
                  </a:cubicBezTo>
                  <a:cubicBezTo>
                    <a:pt x="1728" y="296"/>
                    <a:pt x="1364" y="1"/>
                    <a:pt x="9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27"/>
            <p:cNvSpPr/>
            <p:nvPr/>
          </p:nvSpPr>
          <p:spPr>
            <a:xfrm>
              <a:off x="1942269" y="3511374"/>
              <a:ext cx="45370" cy="38795"/>
            </a:xfrm>
            <a:custGeom>
              <a:rect b="b" l="l" r="r" t="t"/>
              <a:pathLst>
                <a:path extrusionOk="0" h="1481" w="1732">
                  <a:moveTo>
                    <a:pt x="991" y="476"/>
                  </a:moveTo>
                  <a:cubicBezTo>
                    <a:pt x="1139" y="476"/>
                    <a:pt x="1255" y="596"/>
                    <a:pt x="1255" y="740"/>
                  </a:cubicBezTo>
                  <a:cubicBezTo>
                    <a:pt x="1255" y="900"/>
                    <a:pt x="1125" y="1007"/>
                    <a:pt x="989" y="1007"/>
                  </a:cubicBezTo>
                  <a:cubicBezTo>
                    <a:pt x="925" y="1007"/>
                    <a:pt x="859" y="983"/>
                    <a:pt x="806" y="929"/>
                  </a:cubicBezTo>
                  <a:cubicBezTo>
                    <a:pt x="638" y="761"/>
                    <a:pt x="758" y="476"/>
                    <a:pt x="991" y="476"/>
                  </a:cubicBezTo>
                  <a:close/>
                  <a:moveTo>
                    <a:pt x="989" y="1"/>
                  </a:moveTo>
                  <a:cubicBezTo>
                    <a:pt x="807" y="1"/>
                    <a:pt x="621" y="68"/>
                    <a:pt x="470" y="219"/>
                  </a:cubicBezTo>
                  <a:cubicBezTo>
                    <a:pt x="1" y="685"/>
                    <a:pt x="333" y="1480"/>
                    <a:pt x="991" y="1480"/>
                  </a:cubicBezTo>
                  <a:cubicBezTo>
                    <a:pt x="1399" y="1480"/>
                    <a:pt x="1732" y="1151"/>
                    <a:pt x="1732" y="740"/>
                  </a:cubicBezTo>
                  <a:cubicBezTo>
                    <a:pt x="1732" y="295"/>
                    <a:pt x="1368" y="1"/>
                    <a:pt x="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27"/>
            <p:cNvSpPr/>
            <p:nvPr/>
          </p:nvSpPr>
          <p:spPr>
            <a:xfrm>
              <a:off x="2143525" y="3378146"/>
              <a:ext cx="15665" cy="15638"/>
            </a:xfrm>
            <a:custGeom>
              <a:rect b="b" l="l" r="r" t="t"/>
              <a:pathLst>
                <a:path extrusionOk="0" h="597" w="598">
                  <a:moveTo>
                    <a:pt x="299" y="1"/>
                  </a:moveTo>
                  <a:cubicBezTo>
                    <a:pt x="135" y="1"/>
                    <a:pt x="1" y="134"/>
                    <a:pt x="1" y="299"/>
                  </a:cubicBezTo>
                  <a:cubicBezTo>
                    <a:pt x="1" y="463"/>
                    <a:pt x="135" y="597"/>
                    <a:pt x="299" y="597"/>
                  </a:cubicBezTo>
                  <a:cubicBezTo>
                    <a:pt x="463" y="597"/>
                    <a:pt x="597" y="463"/>
                    <a:pt x="597" y="299"/>
                  </a:cubicBezTo>
                  <a:cubicBezTo>
                    <a:pt x="597" y="134"/>
                    <a:pt x="463" y="1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27"/>
            <p:cNvSpPr/>
            <p:nvPr/>
          </p:nvSpPr>
          <p:spPr>
            <a:xfrm>
              <a:off x="1939493" y="3471950"/>
              <a:ext cx="15665" cy="15638"/>
            </a:xfrm>
            <a:custGeom>
              <a:rect b="b" l="l" r="r" t="t"/>
              <a:pathLst>
                <a:path extrusionOk="0" h="597" w="598">
                  <a:moveTo>
                    <a:pt x="299" y="1"/>
                  </a:moveTo>
                  <a:cubicBezTo>
                    <a:pt x="134" y="1"/>
                    <a:pt x="1" y="134"/>
                    <a:pt x="1" y="299"/>
                  </a:cubicBezTo>
                  <a:cubicBezTo>
                    <a:pt x="1" y="463"/>
                    <a:pt x="134" y="597"/>
                    <a:pt x="299" y="597"/>
                  </a:cubicBezTo>
                  <a:cubicBezTo>
                    <a:pt x="463" y="597"/>
                    <a:pt x="597" y="463"/>
                    <a:pt x="597" y="299"/>
                  </a:cubicBezTo>
                  <a:cubicBezTo>
                    <a:pt x="597" y="134"/>
                    <a:pt x="463" y="1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27"/>
            <p:cNvSpPr/>
            <p:nvPr/>
          </p:nvSpPr>
          <p:spPr>
            <a:xfrm>
              <a:off x="2193636" y="3257413"/>
              <a:ext cx="15638" cy="15638"/>
            </a:xfrm>
            <a:custGeom>
              <a:rect b="b" l="l" r="r" t="t"/>
              <a:pathLst>
                <a:path extrusionOk="0" h="597" w="597">
                  <a:moveTo>
                    <a:pt x="298" y="0"/>
                  </a:moveTo>
                  <a:cubicBezTo>
                    <a:pt x="134" y="0"/>
                    <a:pt x="0" y="131"/>
                    <a:pt x="0" y="299"/>
                  </a:cubicBezTo>
                  <a:cubicBezTo>
                    <a:pt x="0" y="463"/>
                    <a:pt x="134" y="597"/>
                    <a:pt x="298" y="597"/>
                  </a:cubicBezTo>
                  <a:cubicBezTo>
                    <a:pt x="463" y="597"/>
                    <a:pt x="596" y="463"/>
                    <a:pt x="596" y="299"/>
                  </a:cubicBezTo>
                  <a:cubicBezTo>
                    <a:pt x="596" y="131"/>
                    <a:pt x="463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26" name="Google Shape;3726;p27"/>
          <p:cNvGrpSpPr/>
          <p:nvPr/>
        </p:nvGrpSpPr>
        <p:grpSpPr>
          <a:xfrm>
            <a:off x="2476834" y="3245314"/>
            <a:ext cx="388891" cy="307320"/>
            <a:chOff x="2471434" y="3239339"/>
            <a:chExt cx="388891" cy="307320"/>
          </a:xfrm>
        </p:grpSpPr>
        <p:sp>
          <p:nvSpPr>
            <p:cNvPr id="3727" name="Google Shape;3727;p27"/>
            <p:cNvSpPr/>
            <p:nvPr/>
          </p:nvSpPr>
          <p:spPr>
            <a:xfrm>
              <a:off x="2495691" y="3245861"/>
              <a:ext cx="175768" cy="95769"/>
            </a:xfrm>
            <a:custGeom>
              <a:rect b="b" l="l" r="r" t="t"/>
              <a:pathLst>
                <a:path extrusionOk="0" h="3656" w="6710">
                  <a:moveTo>
                    <a:pt x="3896" y="0"/>
                  </a:moveTo>
                  <a:cubicBezTo>
                    <a:pt x="3219" y="0"/>
                    <a:pt x="2619" y="470"/>
                    <a:pt x="2467" y="1144"/>
                  </a:cubicBezTo>
                  <a:cubicBezTo>
                    <a:pt x="2376" y="1114"/>
                    <a:pt x="2282" y="1099"/>
                    <a:pt x="2189" y="1099"/>
                  </a:cubicBezTo>
                  <a:cubicBezTo>
                    <a:pt x="1905" y="1099"/>
                    <a:pt x="1631" y="1237"/>
                    <a:pt x="1460" y="1480"/>
                  </a:cubicBezTo>
                  <a:cubicBezTo>
                    <a:pt x="1366" y="1455"/>
                    <a:pt x="1272" y="1444"/>
                    <a:pt x="1180" y="1444"/>
                  </a:cubicBezTo>
                  <a:cubicBezTo>
                    <a:pt x="640" y="1444"/>
                    <a:pt x="159" y="1844"/>
                    <a:pt x="86" y="2408"/>
                  </a:cubicBezTo>
                  <a:cubicBezTo>
                    <a:pt x="0" y="3070"/>
                    <a:pt x="518" y="3656"/>
                    <a:pt x="1182" y="3656"/>
                  </a:cubicBezTo>
                  <a:lnTo>
                    <a:pt x="4822" y="3656"/>
                  </a:lnTo>
                  <a:cubicBezTo>
                    <a:pt x="5223" y="2919"/>
                    <a:pt x="5901" y="2374"/>
                    <a:pt x="6710" y="2148"/>
                  </a:cubicBezTo>
                  <a:cubicBezTo>
                    <a:pt x="6535" y="1729"/>
                    <a:pt x="6130" y="1470"/>
                    <a:pt x="5698" y="1470"/>
                  </a:cubicBezTo>
                  <a:cubicBezTo>
                    <a:pt x="5589" y="1470"/>
                    <a:pt x="5479" y="1486"/>
                    <a:pt x="5370" y="1521"/>
                  </a:cubicBezTo>
                  <a:lnTo>
                    <a:pt x="5370" y="1470"/>
                  </a:lnTo>
                  <a:cubicBezTo>
                    <a:pt x="5370" y="719"/>
                    <a:pt x="4808" y="92"/>
                    <a:pt x="4064" y="10"/>
                  </a:cubicBezTo>
                  <a:cubicBezTo>
                    <a:pt x="4008" y="3"/>
                    <a:pt x="3952" y="0"/>
                    <a:pt x="389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27"/>
            <p:cNvSpPr/>
            <p:nvPr/>
          </p:nvSpPr>
          <p:spPr>
            <a:xfrm>
              <a:off x="2477381" y="3299011"/>
              <a:ext cx="381792" cy="202854"/>
            </a:xfrm>
            <a:custGeom>
              <a:rect b="b" l="l" r="r" t="t"/>
              <a:pathLst>
                <a:path extrusionOk="0" h="7744" w="14575">
                  <a:moveTo>
                    <a:pt x="8253" y="0"/>
                  </a:moveTo>
                  <a:cubicBezTo>
                    <a:pt x="7982" y="0"/>
                    <a:pt x="7709" y="36"/>
                    <a:pt x="7440" y="109"/>
                  </a:cubicBezTo>
                  <a:cubicBezTo>
                    <a:pt x="6326" y="410"/>
                    <a:pt x="5469" y="1301"/>
                    <a:pt x="5216" y="2429"/>
                  </a:cubicBezTo>
                  <a:cubicBezTo>
                    <a:pt x="5020" y="2363"/>
                    <a:pt x="4821" y="2332"/>
                    <a:pt x="4623" y="2332"/>
                  </a:cubicBezTo>
                  <a:cubicBezTo>
                    <a:pt x="4024" y="2332"/>
                    <a:pt x="3447" y="2622"/>
                    <a:pt x="3091" y="3138"/>
                  </a:cubicBezTo>
                  <a:cubicBezTo>
                    <a:pt x="2892" y="3086"/>
                    <a:pt x="2693" y="3061"/>
                    <a:pt x="2497" y="3061"/>
                  </a:cubicBezTo>
                  <a:cubicBezTo>
                    <a:pt x="1351" y="3061"/>
                    <a:pt x="331" y="3911"/>
                    <a:pt x="178" y="5105"/>
                  </a:cubicBezTo>
                  <a:cubicBezTo>
                    <a:pt x="0" y="6505"/>
                    <a:pt x="1087" y="7744"/>
                    <a:pt x="2496" y="7744"/>
                  </a:cubicBezTo>
                  <a:cubicBezTo>
                    <a:pt x="2498" y="7744"/>
                    <a:pt x="2500" y="7744"/>
                    <a:pt x="2502" y="7744"/>
                  </a:cubicBezTo>
                  <a:lnTo>
                    <a:pt x="5085" y="7744"/>
                  </a:lnTo>
                  <a:cubicBezTo>
                    <a:pt x="5091" y="6924"/>
                    <a:pt x="5764" y="6306"/>
                    <a:pt x="6533" y="6306"/>
                  </a:cubicBezTo>
                  <a:cubicBezTo>
                    <a:pt x="6676" y="6306"/>
                    <a:pt x="6824" y="6327"/>
                    <a:pt x="6970" y="6373"/>
                  </a:cubicBezTo>
                  <a:lnTo>
                    <a:pt x="6970" y="6308"/>
                  </a:lnTo>
                  <a:cubicBezTo>
                    <a:pt x="6967" y="5314"/>
                    <a:pt x="7714" y="4478"/>
                    <a:pt x="8701" y="4368"/>
                  </a:cubicBezTo>
                  <a:cubicBezTo>
                    <a:pt x="8775" y="4360"/>
                    <a:pt x="8850" y="4356"/>
                    <a:pt x="8923" y="4356"/>
                  </a:cubicBezTo>
                  <a:cubicBezTo>
                    <a:pt x="9822" y="4356"/>
                    <a:pt x="10616" y="4980"/>
                    <a:pt x="10819" y="5876"/>
                  </a:cubicBezTo>
                  <a:cubicBezTo>
                    <a:pt x="10942" y="5834"/>
                    <a:pt x="11068" y="5814"/>
                    <a:pt x="11193" y="5814"/>
                  </a:cubicBezTo>
                  <a:cubicBezTo>
                    <a:pt x="11568" y="5814"/>
                    <a:pt x="11930" y="5997"/>
                    <a:pt x="12152" y="6318"/>
                  </a:cubicBezTo>
                  <a:cubicBezTo>
                    <a:pt x="12275" y="6286"/>
                    <a:pt x="12399" y="6270"/>
                    <a:pt x="12522" y="6270"/>
                  </a:cubicBezTo>
                  <a:cubicBezTo>
                    <a:pt x="13028" y="6270"/>
                    <a:pt x="13509" y="6533"/>
                    <a:pt x="13779" y="6983"/>
                  </a:cubicBezTo>
                  <a:cubicBezTo>
                    <a:pt x="14482" y="6208"/>
                    <a:pt x="14574" y="5060"/>
                    <a:pt x="14012" y="4183"/>
                  </a:cubicBezTo>
                  <a:cubicBezTo>
                    <a:pt x="13579" y="3504"/>
                    <a:pt x="12836" y="3114"/>
                    <a:pt x="12062" y="3114"/>
                  </a:cubicBezTo>
                  <a:cubicBezTo>
                    <a:pt x="11831" y="3114"/>
                    <a:pt x="11599" y="3149"/>
                    <a:pt x="11370" y="3220"/>
                  </a:cubicBezTo>
                  <a:cubicBezTo>
                    <a:pt x="11370" y="3186"/>
                    <a:pt x="11374" y="3152"/>
                    <a:pt x="11374" y="3117"/>
                  </a:cubicBezTo>
                  <a:cubicBezTo>
                    <a:pt x="11374" y="2610"/>
                    <a:pt x="11250" y="2113"/>
                    <a:pt x="11017" y="1668"/>
                  </a:cubicBezTo>
                  <a:lnTo>
                    <a:pt x="10527" y="989"/>
                  </a:lnTo>
                  <a:cubicBezTo>
                    <a:pt x="9929" y="350"/>
                    <a:pt x="9103" y="0"/>
                    <a:pt x="8253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27"/>
            <p:cNvSpPr/>
            <p:nvPr/>
          </p:nvSpPr>
          <p:spPr>
            <a:xfrm>
              <a:off x="2607439" y="3413090"/>
              <a:ext cx="238872" cy="127020"/>
            </a:xfrm>
            <a:custGeom>
              <a:rect b="b" l="l" r="r" t="t"/>
              <a:pathLst>
                <a:path extrusionOk="0" h="4849" w="9119">
                  <a:moveTo>
                    <a:pt x="3955" y="1"/>
                  </a:moveTo>
                  <a:cubicBezTo>
                    <a:pt x="3881" y="1"/>
                    <a:pt x="3807" y="5"/>
                    <a:pt x="3732" y="13"/>
                  </a:cubicBezTo>
                  <a:cubicBezTo>
                    <a:pt x="2745" y="123"/>
                    <a:pt x="1998" y="959"/>
                    <a:pt x="2002" y="1949"/>
                  </a:cubicBezTo>
                  <a:lnTo>
                    <a:pt x="2002" y="2018"/>
                  </a:lnTo>
                  <a:cubicBezTo>
                    <a:pt x="1856" y="1972"/>
                    <a:pt x="1708" y="1950"/>
                    <a:pt x="1564" y="1950"/>
                  </a:cubicBezTo>
                  <a:cubicBezTo>
                    <a:pt x="870" y="1950"/>
                    <a:pt x="245" y="2453"/>
                    <a:pt x="134" y="3180"/>
                  </a:cubicBezTo>
                  <a:cubicBezTo>
                    <a:pt x="1" y="4057"/>
                    <a:pt x="679" y="4848"/>
                    <a:pt x="1567" y="4848"/>
                  </a:cubicBezTo>
                  <a:lnTo>
                    <a:pt x="7553" y="4848"/>
                  </a:lnTo>
                  <a:cubicBezTo>
                    <a:pt x="7555" y="4848"/>
                    <a:pt x="7557" y="4848"/>
                    <a:pt x="7559" y="4848"/>
                  </a:cubicBezTo>
                  <a:cubicBezTo>
                    <a:pt x="8440" y="4848"/>
                    <a:pt x="9119" y="4072"/>
                    <a:pt x="9010" y="3197"/>
                  </a:cubicBezTo>
                  <a:cubicBezTo>
                    <a:pt x="8913" y="2447"/>
                    <a:pt x="8273" y="1915"/>
                    <a:pt x="7555" y="1915"/>
                  </a:cubicBezTo>
                  <a:cubicBezTo>
                    <a:pt x="7432" y="1915"/>
                    <a:pt x="7308" y="1931"/>
                    <a:pt x="7183" y="1963"/>
                  </a:cubicBezTo>
                  <a:cubicBezTo>
                    <a:pt x="6962" y="1642"/>
                    <a:pt x="6600" y="1459"/>
                    <a:pt x="6224" y="1459"/>
                  </a:cubicBezTo>
                  <a:cubicBezTo>
                    <a:pt x="6099" y="1459"/>
                    <a:pt x="5973" y="1479"/>
                    <a:pt x="5850" y="1521"/>
                  </a:cubicBezTo>
                  <a:cubicBezTo>
                    <a:pt x="5647" y="625"/>
                    <a:pt x="4853" y="1"/>
                    <a:pt x="395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27"/>
            <p:cNvSpPr/>
            <p:nvPr/>
          </p:nvSpPr>
          <p:spPr>
            <a:xfrm>
              <a:off x="2607360" y="3415133"/>
              <a:ext cx="137629" cy="125160"/>
            </a:xfrm>
            <a:custGeom>
              <a:rect b="b" l="l" r="r" t="t"/>
              <a:pathLst>
                <a:path extrusionOk="0" h="4778" w="5254">
                  <a:moveTo>
                    <a:pt x="3427" y="0"/>
                  </a:moveTo>
                  <a:cubicBezTo>
                    <a:pt x="2584" y="237"/>
                    <a:pt x="2001" y="1004"/>
                    <a:pt x="2001" y="1878"/>
                  </a:cubicBezTo>
                  <a:lnTo>
                    <a:pt x="2001" y="1943"/>
                  </a:lnTo>
                  <a:cubicBezTo>
                    <a:pt x="1857" y="1898"/>
                    <a:pt x="1712" y="1877"/>
                    <a:pt x="1569" y="1877"/>
                  </a:cubicBezTo>
                  <a:cubicBezTo>
                    <a:pt x="875" y="1877"/>
                    <a:pt x="247" y="2381"/>
                    <a:pt x="134" y="3108"/>
                  </a:cubicBezTo>
                  <a:cubicBezTo>
                    <a:pt x="0" y="3986"/>
                    <a:pt x="679" y="4777"/>
                    <a:pt x="1570" y="4777"/>
                  </a:cubicBezTo>
                  <a:lnTo>
                    <a:pt x="5253" y="4777"/>
                  </a:lnTo>
                  <a:cubicBezTo>
                    <a:pt x="3951" y="4191"/>
                    <a:pt x="3115" y="2896"/>
                    <a:pt x="3115" y="1470"/>
                  </a:cubicBezTo>
                  <a:cubicBezTo>
                    <a:pt x="3115" y="963"/>
                    <a:pt x="3221" y="463"/>
                    <a:pt x="3427" y="0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27"/>
            <p:cNvSpPr/>
            <p:nvPr/>
          </p:nvSpPr>
          <p:spPr>
            <a:xfrm>
              <a:off x="2481493" y="3381028"/>
              <a:ext cx="133699" cy="122645"/>
            </a:xfrm>
            <a:custGeom>
              <a:rect b="b" l="l" r="r" t="t"/>
              <a:pathLst>
                <a:path extrusionOk="0" h="4682" w="5104">
                  <a:moveTo>
                    <a:pt x="2345" y="0"/>
                  </a:moveTo>
                  <a:cubicBezTo>
                    <a:pt x="1049" y="0"/>
                    <a:pt x="1" y="1045"/>
                    <a:pt x="1" y="2341"/>
                  </a:cubicBezTo>
                  <a:cubicBezTo>
                    <a:pt x="1" y="3633"/>
                    <a:pt x="1049" y="4681"/>
                    <a:pt x="2345" y="4681"/>
                  </a:cubicBezTo>
                  <a:lnTo>
                    <a:pt x="4925" y="4681"/>
                  </a:lnTo>
                  <a:cubicBezTo>
                    <a:pt x="4925" y="4441"/>
                    <a:pt x="4987" y="4205"/>
                    <a:pt x="5103" y="3992"/>
                  </a:cubicBezTo>
                  <a:cubicBezTo>
                    <a:pt x="3808" y="2995"/>
                    <a:pt x="2883" y="1590"/>
                    <a:pt x="2485" y="4"/>
                  </a:cubicBezTo>
                  <a:cubicBezTo>
                    <a:pt x="2437" y="0"/>
                    <a:pt x="2389" y="0"/>
                    <a:pt x="2345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27"/>
            <p:cNvSpPr/>
            <p:nvPr/>
          </p:nvSpPr>
          <p:spPr>
            <a:xfrm>
              <a:off x="2496582" y="3277688"/>
              <a:ext cx="53071" cy="66561"/>
            </a:xfrm>
            <a:custGeom>
              <a:rect b="b" l="l" r="r" t="t"/>
              <a:pathLst>
                <a:path extrusionOk="0" h="2541" w="2026">
                  <a:moveTo>
                    <a:pt x="2026" y="1"/>
                  </a:moveTo>
                  <a:lnTo>
                    <a:pt x="2026" y="1"/>
                  </a:lnTo>
                  <a:cubicBezTo>
                    <a:pt x="1796" y="42"/>
                    <a:pt x="1590" y="172"/>
                    <a:pt x="1460" y="364"/>
                  </a:cubicBezTo>
                  <a:cubicBezTo>
                    <a:pt x="1367" y="340"/>
                    <a:pt x="1273" y="328"/>
                    <a:pt x="1181" y="328"/>
                  </a:cubicBezTo>
                  <a:cubicBezTo>
                    <a:pt x="640" y="328"/>
                    <a:pt x="156" y="731"/>
                    <a:pt x="83" y="1296"/>
                  </a:cubicBezTo>
                  <a:cubicBezTo>
                    <a:pt x="0" y="1958"/>
                    <a:pt x="514" y="2540"/>
                    <a:pt x="1183" y="2540"/>
                  </a:cubicBezTo>
                  <a:lnTo>
                    <a:pt x="1700" y="2540"/>
                  </a:lnTo>
                  <a:cubicBezTo>
                    <a:pt x="1693" y="2420"/>
                    <a:pt x="1690" y="2300"/>
                    <a:pt x="1690" y="2180"/>
                  </a:cubicBezTo>
                  <a:cubicBezTo>
                    <a:pt x="1690" y="1440"/>
                    <a:pt x="1803" y="703"/>
                    <a:pt x="2026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27"/>
            <p:cNvSpPr/>
            <p:nvPr/>
          </p:nvSpPr>
          <p:spPr>
            <a:xfrm>
              <a:off x="2471434" y="3239339"/>
              <a:ext cx="388891" cy="307320"/>
            </a:xfrm>
            <a:custGeom>
              <a:rect b="b" l="l" r="r" t="t"/>
              <a:pathLst>
                <a:path extrusionOk="0" h="11732" w="14846">
                  <a:moveTo>
                    <a:pt x="4820" y="1"/>
                  </a:moveTo>
                  <a:cubicBezTo>
                    <a:pt x="4119" y="1"/>
                    <a:pt x="3476" y="437"/>
                    <a:pt x="3219" y="1105"/>
                  </a:cubicBezTo>
                  <a:cubicBezTo>
                    <a:pt x="3184" y="1102"/>
                    <a:pt x="3150" y="1098"/>
                    <a:pt x="3112" y="1098"/>
                  </a:cubicBezTo>
                  <a:cubicBezTo>
                    <a:pt x="2801" y="1098"/>
                    <a:pt x="2503" y="1228"/>
                    <a:pt x="2287" y="1455"/>
                  </a:cubicBezTo>
                  <a:cubicBezTo>
                    <a:pt x="2228" y="1447"/>
                    <a:pt x="2169" y="1443"/>
                    <a:pt x="2112" y="1443"/>
                  </a:cubicBezTo>
                  <a:cubicBezTo>
                    <a:pt x="1410" y="1443"/>
                    <a:pt x="809" y="1987"/>
                    <a:pt x="762" y="2709"/>
                  </a:cubicBezTo>
                  <a:cubicBezTo>
                    <a:pt x="710" y="3490"/>
                    <a:pt x="1327" y="4152"/>
                    <a:pt x="2108" y="4152"/>
                  </a:cubicBezTo>
                  <a:lnTo>
                    <a:pt x="3877" y="4152"/>
                  </a:lnTo>
                  <a:cubicBezTo>
                    <a:pt x="4010" y="4148"/>
                    <a:pt x="4113" y="4038"/>
                    <a:pt x="4113" y="3905"/>
                  </a:cubicBezTo>
                  <a:cubicBezTo>
                    <a:pt x="4113" y="3771"/>
                    <a:pt x="4010" y="3662"/>
                    <a:pt x="3877" y="3655"/>
                  </a:cubicBezTo>
                  <a:lnTo>
                    <a:pt x="2108" y="3655"/>
                  </a:lnTo>
                  <a:cubicBezTo>
                    <a:pt x="1598" y="3651"/>
                    <a:pt x="1204" y="3199"/>
                    <a:pt x="1269" y="2692"/>
                  </a:cubicBezTo>
                  <a:cubicBezTo>
                    <a:pt x="1325" y="2255"/>
                    <a:pt x="1698" y="1943"/>
                    <a:pt x="2118" y="1943"/>
                  </a:cubicBezTo>
                  <a:cubicBezTo>
                    <a:pt x="2186" y="1943"/>
                    <a:pt x="2255" y="1951"/>
                    <a:pt x="2324" y="1969"/>
                  </a:cubicBezTo>
                  <a:cubicBezTo>
                    <a:pt x="2344" y="1973"/>
                    <a:pt x="2364" y="1976"/>
                    <a:pt x="2384" y="1976"/>
                  </a:cubicBezTo>
                  <a:cubicBezTo>
                    <a:pt x="2464" y="1976"/>
                    <a:pt x="2542" y="1938"/>
                    <a:pt x="2588" y="1869"/>
                  </a:cubicBezTo>
                  <a:cubicBezTo>
                    <a:pt x="2710" y="1693"/>
                    <a:pt x="2908" y="1594"/>
                    <a:pt x="3112" y="1594"/>
                  </a:cubicBezTo>
                  <a:cubicBezTo>
                    <a:pt x="3179" y="1594"/>
                    <a:pt x="3246" y="1604"/>
                    <a:pt x="3311" y="1626"/>
                  </a:cubicBezTo>
                  <a:cubicBezTo>
                    <a:pt x="3339" y="1635"/>
                    <a:pt x="3366" y="1640"/>
                    <a:pt x="3393" y="1640"/>
                  </a:cubicBezTo>
                  <a:cubicBezTo>
                    <a:pt x="3505" y="1640"/>
                    <a:pt x="3605" y="1564"/>
                    <a:pt x="3630" y="1448"/>
                  </a:cubicBezTo>
                  <a:cubicBezTo>
                    <a:pt x="3757" y="886"/>
                    <a:pt x="4257" y="495"/>
                    <a:pt x="4824" y="495"/>
                  </a:cubicBezTo>
                  <a:cubicBezTo>
                    <a:pt x="4869" y="495"/>
                    <a:pt x="4914" y="497"/>
                    <a:pt x="4960" y="502"/>
                  </a:cubicBezTo>
                  <a:cubicBezTo>
                    <a:pt x="5580" y="571"/>
                    <a:pt x="6046" y="1095"/>
                    <a:pt x="6046" y="1719"/>
                  </a:cubicBezTo>
                  <a:lnTo>
                    <a:pt x="6046" y="1749"/>
                  </a:lnTo>
                  <a:lnTo>
                    <a:pt x="6046" y="1763"/>
                  </a:lnTo>
                  <a:cubicBezTo>
                    <a:pt x="6040" y="1908"/>
                    <a:pt x="6156" y="2018"/>
                    <a:pt x="6292" y="2018"/>
                  </a:cubicBezTo>
                  <a:cubicBezTo>
                    <a:pt x="6317" y="2018"/>
                    <a:pt x="6342" y="2014"/>
                    <a:pt x="6368" y="2006"/>
                  </a:cubicBezTo>
                  <a:cubicBezTo>
                    <a:pt x="6451" y="1981"/>
                    <a:pt x="6535" y="1968"/>
                    <a:pt x="6619" y="1968"/>
                  </a:cubicBezTo>
                  <a:cubicBezTo>
                    <a:pt x="6861" y="1968"/>
                    <a:pt x="7096" y="2072"/>
                    <a:pt x="7259" y="2263"/>
                  </a:cubicBezTo>
                  <a:lnTo>
                    <a:pt x="7235" y="2274"/>
                  </a:lnTo>
                  <a:lnTo>
                    <a:pt x="7187" y="2291"/>
                  </a:lnTo>
                  <a:cubicBezTo>
                    <a:pt x="7163" y="2301"/>
                    <a:pt x="7139" y="2311"/>
                    <a:pt x="7115" y="2322"/>
                  </a:cubicBezTo>
                  <a:cubicBezTo>
                    <a:pt x="7091" y="2335"/>
                    <a:pt x="7057" y="2349"/>
                    <a:pt x="7029" y="2363"/>
                  </a:cubicBezTo>
                  <a:lnTo>
                    <a:pt x="6998" y="2376"/>
                  </a:lnTo>
                  <a:cubicBezTo>
                    <a:pt x="6772" y="2486"/>
                    <a:pt x="6560" y="2623"/>
                    <a:pt x="6365" y="2781"/>
                  </a:cubicBezTo>
                  <a:cubicBezTo>
                    <a:pt x="6101" y="2997"/>
                    <a:pt x="5868" y="3247"/>
                    <a:pt x="5679" y="3531"/>
                  </a:cubicBezTo>
                  <a:lnTo>
                    <a:pt x="5655" y="3569"/>
                  </a:lnTo>
                  <a:cubicBezTo>
                    <a:pt x="5641" y="3593"/>
                    <a:pt x="5624" y="3617"/>
                    <a:pt x="5614" y="3641"/>
                  </a:cubicBezTo>
                  <a:lnTo>
                    <a:pt x="5600" y="3662"/>
                  </a:lnTo>
                  <a:lnTo>
                    <a:pt x="4682" y="3662"/>
                  </a:lnTo>
                  <a:cubicBezTo>
                    <a:pt x="4363" y="3672"/>
                    <a:pt x="4363" y="4141"/>
                    <a:pt x="4682" y="4155"/>
                  </a:cubicBezTo>
                  <a:lnTo>
                    <a:pt x="5354" y="4155"/>
                  </a:lnTo>
                  <a:cubicBezTo>
                    <a:pt x="5323" y="4237"/>
                    <a:pt x="5292" y="4319"/>
                    <a:pt x="5265" y="4405"/>
                  </a:cubicBezTo>
                  <a:cubicBezTo>
                    <a:pt x="5124" y="4376"/>
                    <a:pt x="4983" y="4362"/>
                    <a:pt x="4843" y="4362"/>
                  </a:cubicBezTo>
                  <a:cubicBezTo>
                    <a:pt x="4217" y="4362"/>
                    <a:pt x="3614" y="4643"/>
                    <a:pt x="3208" y="5138"/>
                  </a:cubicBezTo>
                  <a:cubicBezTo>
                    <a:pt x="3043" y="5107"/>
                    <a:pt x="2879" y="5091"/>
                    <a:pt x="2717" y="5091"/>
                  </a:cubicBezTo>
                  <a:cubicBezTo>
                    <a:pt x="1413" y="5091"/>
                    <a:pt x="273" y="6084"/>
                    <a:pt x="145" y="7438"/>
                  </a:cubicBezTo>
                  <a:cubicBezTo>
                    <a:pt x="1" y="8959"/>
                    <a:pt x="1197" y="10272"/>
                    <a:pt x="2722" y="10272"/>
                  </a:cubicBezTo>
                  <a:lnTo>
                    <a:pt x="5073" y="10272"/>
                  </a:lnTo>
                  <a:cubicBezTo>
                    <a:pt x="5193" y="11108"/>
                    <a:pt x="5909" y="11732"/>
                    <a:pt x="6755" y="11732"/>
                  </a:cubicBezTo>
                  <a:lnTo>
                    <a:pt x="11093" y="11732"/>
                  </a:lnTo>
                  <a:cubicBezTo>
                    <a:pt x="11227" y="11728"/>
                    <a:pt x="11330" y="11619"/>
                    <a:pt x="11330" y="11485"/>
                  </a:cubicBezTo>
                  <a:cubicBezTo>
                    <a:pt x="11330" y="11351"/>
                    <a:pt x="11227" y="11242"/>
                    <a:pt x="11093" y="11235"/>
                  </a:cubicBezTo>
                  <a:lnTo>
                    <a:pt x="6759" y="11235"/>
                  </a:lnTo>
                  <a:cubicBezTo>
                    <a:pt x="6097" y="11235"/>
                    <a:pt x="5559" y="10700"/>
                    <a:pt x="5559" y="10035"/>
                  </a:cubicBezTo>
                  <a:lnTo>
                    <a:pt x="5559" y="10018"/>
                  </a:lnTo>
                  <a:lnTo>
                    <a:pt x="5559" y="9967"/>
                  </a:lnTo>
                  <a:lnTo>
                    <a:pt x="5559" y="9963"/>
                  </a:lnTo>
                  <a:cubicBezTo>
                    <a:pt x="5559" y="9943"/>
                    <a:pt x="5563" y="9926"/>
                    <a:pt x="5563" y="9909"/>
                  </a:cubicBezTo>
                  <a:cubicBezTo>
                    <a:pt x="5631" y="9280"/>
                    <a:pt x="6164" y="8835"/>
                    <a:pt x="6758" y="8835"/>
                  </a:cubicBezTo>
                  <a:cubicBezTo>
                    <a:pt x="6877" y="8835"/>
                    <a:pt x="6998" y="8853"/>
                    <a:pt x="7118" y="8891"/>
                  </a:cubicBezTo>
                  <a:cubicBezTo>
                    <a:pt x="7143" y="8899"/>
                    <a:pt x="7168" y="8902"/>
                    <a:pt x="7192" y="8902"/>
                  </a:cubicBezTo>
                  <a:cubicBezTo>
                    <a:pt x="7326" y="8902"/>
                    <a:pt x="7443" y="8790"/>
                    <a:pt x="7441" y="8647"/>
                  </a:cubicBezTo>
                  <a:lnTo>
                    <a:pt x="7441" y="8630"/>
                  </a:lnTo>
                  <a:lnTo>
                    <a:pt x="7441" y="8589"/>
                  </a:lnTo>
                  <a:cubicBezTo>
                    <a:pt x="7437" y="7722"/>
                    <a:pt x="8088" y="6992"/>
                    <a:pt x="8952" y="6896"/>
                  </a:cubicBezTo>
                  <a:cubicBezTo>
                    <a:pt x="9015" y="6889"/>
                    <a:pt x="9079" y="6886"/>
                    <a:pt x="9142" y="6886"/>
                  </a:cubicBezTo>
                  <a:cubicBezTo>
                    <a:pt x="9927" y="6886"/>
                    <a:pt x="10624" y="7429"/>
                    <a:pt x="10799" y="8212"/>
                  </a:cubicBezTo>
                  <a:cubicBezTo>
                    <a:pt x="10826" y="8328"/>
                    <a:pt x="10927" y="8404"/>
                    <a:pt x="11039" y="8404"/>
                  </a:cubicBezTo>
                  <a:cubicBezTo>
                    <a:pt x="11066" y="8404"/>
                    <a:pt x="11094" y="8400"/>
                    <a:pt x="11121" y="8390"/>
                  </a:cubicBezTo>
                  <a:cubicBezTo>
                    <a:pt x="11216" y="8359"/>
                    <a:pt x="11313" y="8344"/>
                    <a:pt x="11409" y="8344"/>
                  </a:cubicBezTo>
                  <a:cubicBezTo>
                    <a:pt x="11706" y="8344"/>
                    <a:pt x="11994" y="8487"/>
                    <a:pt x="12169" y="8743"/>
                  </a:cubicBezTo>
                  <a:cubicBezTo>
                    <a:pt x="12219" y="8812"/>
                    <a:pt x="12297" y="8850"/>
                    <a:pt x="12377" y="8850"/>
                  </a:cubicBezTo>
                  <a:cubicBezTo>
                    <a:pt x="12397" y="8850"/>
                    <a:pt x="12417" y="8848"/>
                    <a:pt x="12437" y="8843"/>
                  </a:cubicBezTo>
                  <a:cubicBezTo>
                    <a:pt x="12536" y="8815"/>
                    <a:pt x="12639" y="8802"/>
                    <a:pt x="12745" y="8802"/>
                  </a:cubicBezTo>
                  <a:cubicBezTo>
                    <a:pt x="12769" y="8802"/>
                    <a:pt x="12793" y="8802"/>
                    <a:pt x="12817" y="8805"/>
                  </a:cubicBezTo>
                  <a:lnTo>
                    <a:pt x="12841" y="8805"/>
                  </a:lnTo>
                  <a:lnTo>
                    <a:pt x="12886" y="8809"/>
                  </a:lnTo>
                  <a:lnTo>
                    <a:pt x="12920" y="8812"/>
                  </a:lnTo>
                  <a:lnTo>
                    <a:pt x="12947" y="8819"/>
                  </a:lnTo>
                  <a:cubicBezTo>
                    <a:pt x="13256" y="8870"/>
                    <a:pt x="13530" y="9038"/>
                    <a:pt x="13718" y="9288"/>
                  </a:cubicBezTo>
                  <a:lnTo>
                    <a:pt x="13722" y="9292"/>
                  </a:lnTo>
                  <a:cubicBezTo>
                    <a:pt x="14318" y="10097"/>
                    <a:pt x="13746" y="11238"/>
                    <a:pt x="12745" y="11238"/>
                  </a:cubicBezTo>
                  <a:lnTo>
                    <a:pt x="11906" y="11238"/>
                  </a:lnTo>
                  <a:cubicBezTo>
                    <a:pt x="11587" y="11252"/>
                    <a:pt x="11587" y="11721"/>
                    <a:pt x="11906" y="11732"/>
                  </a:cubicBezTo>
                  <a:lnTo>
                    <a:pt x="12742" y="11732"/>
                  </a:lnTo>
                  <a:cubicBezTo>
                    <a:pt x="12743" y="11732"/>
                    <a:pt x="12745" y="11732"/>
                    <a:pt x="12747" y="11732"/>
                  </a:cubicBezTo>
                  <a:cubicBezTo>
                    <a:pt x="13998" y="11732"/>
                    <a:pt x="14825" y="10431"/>
                    <a:pt x="14298" y="9295"/>
                  </a:cubicBezTo>
                  <a:cubicBezTo>
                    <a:pt x="14654" y="8843"/>
                    <a:pt x="14846" y="8284"/>
                    <a:pt x="14846" y="7709"/>
                  </a:cubicBezTo>
                  <a:cubicBezTo>
                    <a:pt x="14846" y="6271"/>
                    <a:pt x="13672" y="5146"/>
                    <a:pt x="12289" y="5146"/>
                  </a:cubicBezTo>
                  <a:cubicBezTo>
                    <a:pt x="12139" y="5146"/>
                    <a:pt x="11987" y="5159"/>
                    <a:pt x="11834" y="5186"/>
                  </a:cubicBezTo>
                  <a:cubicBezTo>
                    <a:pt x="11806" y="4714"/>
                    <a:pt x="11676" y="4251"/>
                    <a:pt x="11457" y="3829"/>
                  </a:cubicBezTo>
                  <a:cubicBezTo>
                    <a:pt x="11414" y="3741"/>
                    <a:pt x="11326" y="3689"/>
                    <a:pt x="11235" y="3689"/>
                  </a:cubicBezTo>
                  <a:cubicBezTo>
                    <a:pt x="11195" y="3689"/>
                    <a:pt x="11155" y="3699"/>
                    <a:pt x="11117" y="3720"/>
                  </a:cubicBezTo>
                  <a:cubicBezTo>
                    <a:pt x="10991" y="3785"/>
                    <a:pt x="10946" y="3939"/>
                    <a:pt x="11018" y="4062"/>
                  </a:cubicBezTo>
                  <a:cubicBezTo>
                    <a:pt x="11234" y="4474"/>
                    <a:pt x="11347" y="4929"/>
                    <a:pt x="11347" y="5395"/>
                  </a:cubicBezTo>
                  <a:lnTo>
                    <a:pt x="11347" y="5471"/>
                  </a:lnTo>
                  <a:lnTo>
                    <a:pt x="11347" y="5491"/>
                  </a:lnTo>
                  <a:cubicBezTo>
                    <a:pt x="11341" y="5636"/>
                    <a:pt x="11458" y="5746"/>
                    <a:pt x="11591" y="5746"/>
                  </a:cubicBezTo>
                  <a:cubicBezTo>
                    <a:pt x="11615" y="5746"/>
                    <a:pt x="11641" y="5743"/>
                    <a:pt x="11666" y="5735"/>
                  </a:cubicBezTo>
                  <a:cubicBezTo>
                    <a:pt x="11869" y="5672"/>
                    <a:pt x="12076" y="5641"/>
                    <a:pt x="12281" y="5641"/>
                  </a:cubicBezTo>
                  <a:cubicBezTo>
                    <a:pt x="12922" y="5641"/>
                    <a:pt x="13541" y="5939"/>
                    <a:pt x="13941" y="6468"/>
                  </a:cubicBezTo>
                  <a:cubicBezTo>
                    <a:pt x="14465" y="7171"/>
                    <a:pt x="14493" y="8127"/>
                    <a:pt x="14006" y="8857"/>
                  </a:cubicBezTo>
                  <a:cubicBezTo>
                    <a:pt x="13996" y="8846"/>
                    <a:pt x="13989" y="8836"/>
                    <a:pt x="13979" y="8829"/>
                  </a:cubicBezTo>
                  <a:lnTo>
                    <a:pt x="13948" y="8798"/>
                  </a:lnTo>
                  <a:lnTo>
                    <a:pt x="13927" y="8778"/>
                  </a:lnTo>
                  <a:cubicBezTo>
                    <a:pt x="13914" y="8764"/>
                    <a:pt x="13897" y="8750"/>
                    <a:pt x="13883" y="8737"/>
                  </a:cubicBezTo>
                  <a:lnTo>
                    <a:pt x="13873" y="8730"/>
                  </a:lnTo>
                  <a:cubicBezTo>
                    <a:pt x="13561" y="8456"/>
                    <a:pt x="13160" y="8301"/>
                    <a:pt x="12745" y="8301"/>
                  </a:cubicBezTo>
                  <a:cubicBezTo>
                    <a:pt x="12656" y="8301"/>
                    <a:pt x="12564" y="8312"/>
                    <a:pt x="12474" y="8325"/>
                  </a:cubicBezTo>
                  <a:cubicBezTo>
                    <a:pt x="12203" y="8018"/>
                    <a:pt x="11814" y="7846"/>
                    <a:pt x="11411" y="7846"/>
                  </a:cubicBezTo>
                  <a:cubicBezTo>
                    <a:pt x="11347" y="7846"/>
                    <a:pt x="11282" y="7850"/>
                    <a:pt x="11217" y="7859"/>
                  </a:cubicBezTo>
                  <a:cubicBezTo>
                    <a:pt x="10906" y="6971"/>
                    <a:pt x="10070" y="6388"/>
                    <a:pt x="9147" y="6388"/>
                  </a:cubicBezTo>
                  <a:cubicBezTo>
                    <a:pt x="9062" y="6388"/>
                    <a:pt x="8976" y="6393"/>
                    <a:pt x="8890" y="6403"/>
                  </a:cubicBezTo>
                  <a:cubicBezTo>
                    <a:pt x="7872" y="6519"/>
                    <a:pt x="7067" y="7328"/>
                    <a:pt x="6957" y="8349"/>
                  </a:cubicBezTo>
                  <a:cubicBezTo>
                    <a:pt x="6892" y="8339"/>
                    <a:pt x="6827" y="8336"/>
                    <a:pt x="6762" y="8336"/>
                  </a:cubicBezTo>
                  <a:lnTo>
                    <a:pt x="6676" y="8336"/>
                  </a:lnTo>
                  <a:lnTo>
                    <a:pt x="6645" y="8339"/>
                  </a:lnTo>
                  <a:lnTo>
                    <a:pt x="6598" y="8343"/>
                  </a:lnTo>
                  <a:lnTo>
                    <a:pt x="6556" y="8346"/>
                  </a:lnTo>
                  <a:lnTo>
                    <a:pt x="6515" y="8353"/>
                  </a:lnTo>
                  <a:lnTo>
                    <a:pt x="6471" y="8360"/>
                  </a:lnTo>
                  <a:lnTo>
                    <a:pt x="6440" y="8366"/>
                  </a:lnTo>
                  <a:lnTo>
                    <a:pt x="6388" y="8377"/>
                  </a:lnTo>
                  <a:lnTo>
                    <a:pt x="6365" y="8380"/>
                  </a:lnTo>
                  <a:lnTo>
                    <a:pt x="6310" y="8397"/>
                  </a:lnTo>
                  <a:lnTo>
                    <a:pt x="6293" y="8401"/>
                  </a:lnTo>
                  <a:cubicBezTo>
                    <a:pt x="6272" y="8408"/>
                    <a:pt x="6251" y="8414"/>
                    <a:pt x="6231" y="8421"/>
                  </a:cubicBezTo>
                  <a:lnTo>
                    <a:pt x="6227" y="8421"/>
                  </a:lnTo>
                  <a:cubicBezTo>
                    <a:pt x="5621" y="8620"/>
                    <a:pt x="5179" y="9144"/>
                    <a:pt x="5083" y="9775"/>
                  </a:cubicBezTo>
                  <a:lnTo>
                    <a:pt x="2729" y="9775"/>
                  </a:lnTo>
                  <a:cubicBezTo>
                    <a:pt x="1468" y="9771"/>
                    <a:pt x="494" y="8665"/>
                    <a:pt x="655" y="7414"/>
                  </a:cubicBezTo>
                  <a:cubicBezTo>
                    <a:pt x="790" y="6344"/>
                    <a:pt x="1702" y="5585"/>
                    <a:pt x="2727" y="5585"/>
                  </a:cubicBezTo>
                  <a:cubicBezTo>
                    <a:pt x="2900" y="5585"/>
                    <a:pt x="3076" y="5607"/>
                    <a:pt x="3253" y="5652"/>
                  </a:cubicBezTo>
                  <a:cubicBezTo>
                    <a:pt x="3274" y="5658"/>
                    <a:pt x="3296" y="5661"/>
                    <a:pt x="3317" y="5661"/>
                  </a:cubicBezTo>
                  <a:cubicBezTo>
                    <a:pt x="3398" y="5661"/>
                    <a:pt x="3474" y="5621"/>
                    <a:pt x="3520" y="5553"/>
                  </a:cubicBezTo>
                  <a:cubicBezTo>
                    <a:pt x="3828" y="5106"/>
                    <a:pt x="4332" y="4854"/>
                    <a:pt x="4854" y="4854"/>
                  </a:cubicBezTo>
                  <a:cubicBezTo>
                    <a:pt x="5024" y="4854"/>
                    <a:pt x="5196" y="4881"/>
                    <a:pt x="5364" y="4936"/>
                  </a:cubicBezTo>
                  <a:cubicBezTo>
                    <a:pt x="5391" y="4946"/>
                    <a:pt x="5419" y="4950"/>
                    <a:pt x="5446" y="4950"/>
                  </a:cubicBezTo>
                  <a:cubicBezTo>
                    <a:pt x="5557" y="4950"/>
                    <a:pt x="5658" y="4874"/>
                    <a:pt x="5686" y="4758"/>
                  </a:cubicBezTo>
                  <a:cubicBezTo>
                    <a:pt x="5741" y="4511"/>
                    <a:pt x="5826" y="4275"/>
                    <a:pt x="5943" y="4052"/>
                  </a:cubicBezTo>
                  <a:cubicBezTo>
                    <a:pt x="5950" y="4042"/>
                    <a:pt x="5957" y="4035"/>
                    <a:pt x="5964" y="4021"/>
                  </a:cubicBezTo>
                  <a:cubicBezTo>
                    <a:pt x="6334" y="3346"/>
                    <a:pt x="6957" y="2846"/>
                    <a:pt x="7701" y="2633"/>
                  </a:cubicBezTo>
                  <a:cubicBezTo>
                    <a:pt x="7708" y="2630"/>
                    <a:pt x="7718" y="2630"/>
                    <a:pt x="7725" y="2623"/>
                  </a:cubicBezTo>
                  <a:cubicBezTo>
                    <a:pt x="7972" y="2558"/>
                    <a:pt x="8225" y="2527"/>
                    <a:pt x="8479" y="2527"/>
                  </a:cubicBezTo>
                  <a:cubicBezTo>
                    <a:pt x="8483" y="2527"/>
                    <a:pt x="8487" y="2527"/>
                    <a:pt x="8491" y="2527"/>
                  </a:cubicBezTo>
                  <a:cubicBezTo>
                    <a:pt x="9282" y="2527"/>
                    <a:pt x="10034" y="2856"/>
                    <a:pt x="10573" y="3435"/>
                  </a:cubicBezTo>
                  <a:cubicBezTo>
                    <a:pt x="10622" y="3492"/>
                    <a:pt x="10692" y="3522"/>
                    <a:pt x="10762" y="3522"/>
                  </a:cubicBezTo>
                  <a:cubicBezTo>
                    <a:pt x="10822" y="3522"/>
                    <a:pt x="10882" y="3500"/>
                    <a:pt x="10929" y="3456"/>
                  </a:cubicBezTo>
                  <a:cubicBezTo>
                    <a:pt x="11032" y="3360"/>
                    <a:pt x="11035" y="3195"/>
                    <a:pt x="10932" y="3096"/>
                  </a:cubicBezTo>
                  <a:cubicBezTo>
                    <a:pt x="10293" y="2410"/>
                    <a:pt x="9401" y="2031"/>
                    <a:pt x="8480" y="2031"/>
                  </a:cubicBezTo>
                  <a:cubicBezTo>
                    <a:pt x="8242" y="2031"/>
                    <a:pt x="8001" y="2057"/>
                    <a:pt x="7763" y="2109"/>
                  </a:cubicBezTo>
                  <a:cubicBezTo>
                    <a:pt x="7519" y="1712"/>
                    <a:pt x="7088" y="1468"/>
                    <a:pt x="6622" y="1468"/>
                  </a:cubicBezTo>
                  <a:cubicBezTo>
                    <a:pt x="6591" y="1468"/>
                    <a:pt x="6560" y="1472"/>
                    <a:pt x="6526" y="1472"/>
                  </a:cubicBezTo>
                  <a:cubicBezTo>
                    <a:pt x="6416" y="697"/>
                    <a:pt x="5792" y="98"/>
                    <a:pt x="5014" y="12"/>
                  </a:cubicBezTo>
                  <a:cubicBezTo>
                    <a:pt x="4949" y="4"/>
                    <a:pt x="4884" y="1"/>
                    <a:pt x="48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34" name="Google Shape;3734;p27"/>
          <p:cNvGrpSpPr/>
          <p:nvPr/>
        </p:nvGrpSpPr>
        <p:grpSpPr>
          <a:xfrm>
            <a:off x="3015243" y="3208979"/>
            <a:ext cx="391301" cy="368040"/>
            <a:chOff x="3015243" y="3208979"/>
            <a:chExt cx="391301" cy="368040"/>
          </a:xfrm>
        </p:grpSpPr>
        <p:sp>
          <p:nvSpPr>
            <p:cNvPr id="3735" name="Google Shape;3735;p27"/>
            <p:cNvSpPr/>
            <p:nvPr/>
          </p:nvSpPr>
          <p:spPr>
            <a:xfrm>
              <a:off x="3022603" y="3214663"/>
              <a:ext cx="380089" cy="356671"/>
            </a:xfrm>
            <a:custGeom>
              <a:rect b="b" l="l" r="r" t="t"/>
              <a:pathLst>
                <a:path extrusionOk="0" h="13616" w="14510">
                  <a:moveTo>
                    <a:pt x="7257" y="0"/>
                  </a:moveTo>
                  <a:cubicBezTo>
                    <a:pt x="7119" y="0"/>
                    <a:pt x="6981" y="75"/>
                    <a:pt x="6916" y="224"/>
                  </a:cubicBezTo>
                  <a:lnTo>
                    <a:pt x="5079" y="4490"/>
                  </a:lnTo>
                  <a:lnTo>
                    <a:pt x="453" y="4919"/>
                  </a:lnTo>
                  <a:cubicBezTo>
                    <a:pt x="131" y="4950"/>
                    <a:pt x="0" y="5351"/>
                    <a:pt x="244" y="5566"/>
                  </a:cubicBezTo>
                  <a:lnTo>
                    <a:pt x="3732" y="8633"/>
                  </a:lnTo>
                  <a:lnTo>
                    <a:pt x="2711" y="13164"/>
                  </a:lnTo>
                  <a:cubicBezTo>
                    <a:pt x="2655" y="13409"/>
                    <a:pt x="2850" y="13615"/>
                    <a:pt x="3072" y="13615"/>
                  </a:cubicBezTo>
                  <a:cubicBezTo>
                    <a:pt x="3135" y="13615"/>
                    <a:pt x="3201" y="13598"/>
                    <a:pt x="3263" y="13561"/>
                  </a:cubicBezTo>
                  <a:lnTo>
                    <a:pt x="7255" y="11190"/>
                  </a:lnTo>
                  <a:lnTo>
                    <a:pt x="11247" y="13561"/>
                  </a:lnTo>
                  <a:cubicBezTo>
                    <a:pt x="11309" y="13598"/>
                    <a:pt x="11375" y="13615"/>
                    <a:pt x="11438" y="13615"/>
                  </a:cubicBezTo>
                  <a:cubicBezTo>
                    <a:pt x="11660" y="13615"/>
                    <a:pt x="11855" y="13409"/>
                    <a:pt x="11799" y="13164"/>
                  </a:cubicBezTo>
                  <a:lnTo>
                    <a:pt x="10778" y="8633"/>
                  </a:lnTo>
                  <a:lnTo>
                    <a:pt x="14266" y="5566"/>
                  </a:lnTo>
                  <a:cubicBezTo>
                    <a:pt x="14509" y="5354"/>
                    <a:pt x="14383" y="4953"/>
                    <a:pt x="14061" y="4919"/>
                  </a:cubicBezTo>
                  <a:lnTo>
                    <a:pt x="9434" y="4490"/>
                  </a:lnTo>
                  <a:lnTo>
                    <a:pt x="7598" y="224"/>
                  </a:lnTo>
                  <a:cubicBezTo>
                    <a:pt x="7533" y="75"/>
                    <a:pt x="7395" y="0"/>
                    <a:pt x="725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27"/>
            <p:cNvSpPr/>
            <p:nvPr/>
          </p:nvSpPr>
          <p:spPr>
            <a:xfrm>
              <a:off x="3022603" y="3214663"/>
              <a:ext cx="222815" cy="356671"/>
            </a:xfrm>
            <a:custGeom>
              <a:rect b="b" l="l" r="r" t="t"/>
              <a:pathLst>
                <a:path extrusionOk="0" h="13616" w="8506">
                  <a:moveTo>
                    <a:pt x="7257" y="0"/>
                  </a:moveTo>
                  <a:cubicBezTo>
                    <a:pt x="7119" y="0"/>
                    <a:pt x="6981" y="75"/>
                    <a:pt x="6916" y="224"/>
                  </a:cubicBezTo>
                  <a:lnTo>
                    <a:pt x="5079" y="4490"/>
                  </a:lnTo>
                  <a:lnTo>
                    <a:pt x="453" y="4919"/>
                  </a:lnTo>
                  <a:cubicBezTo>
                    <a:pt x="131" y="4950"/>
                    <a:pt x="0" y="5351"/>
                    <a:pt x="244" y="5566"/>
                  </a:cubicBezTo>
                  <a:lnTo>
                    <a:pt x="3732" y="8630"/>
                  </a:lnTo>
                  <a:lnTo>
                    <a:pt x="2711" y="13164"/>
                  </a:lnTo>
                  <a:cubicBezTo>
                    <a:pt x="2655" y="13409"/>
                    <a:pt x="2850" y="13615"/>
                    <a:pt x="3072" y="13615"/>
                  </a:cubicBezTo>
                  <a:cubicBezTo>
                    <a:pt x="3135" y="13615"/>
                    <a:pt x="3201" y="13598"/>
                    <a:pt x="3263" y="13561"/>
                  </a:cubicBezTo>
                  <a:lnTo>
                    <a:pt x="4154" y="13033"/>
                  </a:lnTo>
                  <a:cubicBezTo>
                    <a:pt x="4277" y="7955"/>
                    <a:pt x="6638" y="4381"/>
                    <a:pt x="8506" y="2335"/>
                  </a:cubicBezTo>
                  <a:lnTo>
                    <a:pt x="7598" y="224"/>
                  </a:lnTo>
                  <a:cubicBezTo>
                    <a:pt x="7533" y="75"/>
                    <a:pt x="7395" y="0"/>
                    <a:pt x="7257" y="0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27"/>
            <p:cNvSpPr/>
            <p:nvPr/>
          </p:nvSpPr>
          <p:spPr>
            <a:xfrm>
              <a:off x="3085917" y="3269306"/>
              <a:ext cx="320627" cy="307713"/>
            </a:xfrm>
            <a:custGeom>
              <a:rect b="b" l="l" r="r" t="t"/>
              <a:pathLst>
                <a:path extrusionOk="0" h="11747" w="12240">
                  <a:moveTo>
                    <a:pt x="6082" y="1"/>
                  </a:moveTo>
                  <a:cubicBezTo>
                    <a:pt x="5943" y="1"/>
                    <a:pt x="5803" y="133"/>
                    <a:pt x="5876" y="304"/>
                  </a:cubicBezTo>
                  <a:lnTo>
                    <a:pt x="6819" y="2490"/>
                  </a:lnTo>
                  <a:cubicBezTo>
                    <a:pt x="6850" y="2562"/>
                    <a:pt x="6918" y="2613"/>
                    <a:pt x="6997" y="2620"/>
                  </a:cubicBezTo>
                  <a:lnTo>
                    <a:pt x="11623" y="3049"/>
                  </a:lnTo>
                  <a:cubicBezTo>
                    <a:pt x="11760" y="3059"/>
                    <a:pt x="11815" y="3230"/>
                    <a:pt x="11712" y="3319"/>
                  </a:cubicBezTo>
                  <a:lnTo>
                    <a:pt x="8224" y="6383"/>
                  </a:lnTo>
                  <a:cubicBezTo>
                    <a:pt x="8162" y="6434"/>
                    <a:pt x="8138" y="6517"/>
                    <a:pt x="8155" y="6592"/>
                  </a:cubicBezTo>
                  <a:lnTo>
                    <a:pt x="9176" y="11126"/>
                  </a:lnTo>
                  <a:cubicBezTo>
                    <a:pt x="9200" y="11227"/>
                    <a:pt x="9119" y="11313"/>
                    <a:pt x="9027" y="11313"/>
                  </a:cubicBezTo>
                  <a:cubicBezTo>
                    <a:pt x="9000" y="11313"/>
                    <a:pt x="8973" y="11306"/>
                    <a:pt x="8947" y="11290"/>
                  </a:cubicBezTo>
                  <a:lnTo>
                    <a:pt x="4951" y="8919"/>
                  </a:lnTo>
                  <a:cubicBezTo>
                    <a:pt x="4917" y="8900"/>
                    <a:pt x="4879" y="8890"/>
                    <a:pt x="4841" y="8890"/>
                  </a:cubicBezTo>
                  <a:cubicBezTo>
                    <a:pt x="4804" y="8890"/>
                    <a:pt x="4766" y="8900"/>
                    <a:pt x="4732" y="8919"/>
                  </a:cubicBezTo>
                  <a:lnTo>
                    <a:pt x="740" y="11290"/>
                  </a:lnTo>
                  <a:cubicBezTo>
                    <a:pt x="713" y="11306"/>
                    <a:pt x="685" y="11313"/>
                    <a:pt x="658" y="11313"/>
                  </a:cubicBezTo>
                  <a:cubicBezTo>
                    <a:pt x="565" y="11313"/>
                    <a:pt x="485" y="11227"/>
                    <a:pt x="507" y="11126"/>
                  </a:cubicBezTo>
                  <a:lnTo>
                    <a:pt x="1034" y="8785"/>
                  </a:lnTo>
                  <a:cubicBezTo>
                    <a:pt x="1072" y="8622"/>
                    <a:pt x="945" y="8522"/>
                    <a:pt x="820" y="8522"/>
                  </a:cubicBezTo>
                  <a:cubicBezTo>
                    <a:pt x="731" y="8522"/>
                    <a:pt x="642" y="8573"/>
                    <a:pt x="616" y="8689"/>
                  </a:cubicBezTo>
                  <a:lnTo>
                    <a:pt x="88" y="11030"/>
                  </a:lnTo>
                  <a:cubicBezTo>
                    <a:pt x="0" y="11420"/>
                    <a:pt x="311" y="11746"/>
                    <a:pt x="662" y="11746"/>
                  </a:cubicBezTo>
                  <a:cubicBezTo>
                    <a:pt x="760" y="11746"/>
                    <a:pt x="862" y="11721"/>
                    <a:pt x="959" y="11664"/>
                  </a:cubicBezTo>
                  <a:lnTo>
                    <a:pt x="4841" y="9357"/>
                  </a:lnTo>
                  <a:lnTo>
                    <a:pt x="8724" y="11664"/>
                  </a:lnTo>
                  <a:cubicBezTo>
                    <a:pt x="8816" y="11718"/>
                    <a:pt x="8919" y="11745"/>
                    <a:pt x="9022" y="11745"/>
                  </a:cubicBezTo>
                  <a:cubicBezTo>
                    <a:pt x="9144" y="11745"/>
                    <a:pt x="9266" y="11707"/>
                    <a:pt x="9368" y="11633"/>
                  </a:cubicBezTo>
                  <a:cubicBezTo>
                    <a:pt x="9560" y="11496"/>
                    <a:pt x="9649" y="11256"/>
                    <a:pt x="9594" y="11030"/>
                  </a:cubicBezTo>
                  <a:lnTo>
                    <a:pt x="8604" y="6623"/>
                  </a:lnTo>
                  <a:lnTo>
                    <a:pt x="11997" y="3641"/>
                  </a:lnTo>
                  <a:cubicBezTo>
                    <a:pt x="12171" y="3487"/>
                    <a:pt x="12240" y="3244"/>
                    <a:pt x="12164" y="3021"/>
                  </a:cubicBezTo>
                  <a:cubicBezTo>
                    <a:pt x="12096" y="2799"/>
                    <a:pt x="11897" y="2637"/>
                    <a:pt x="11661" y="2620"/>
                  </a:cubicBezTo>
                  <a:lnTo>
                    <a:pt x="7165" y="2202"/>
                  </a:lnTo>
                  <a:lnTo>
                    <a:pt x="6274" y="132"/>
                  </a:lnTo>
                  <a:cubicBezTo>
                    <a:pt x="6233" y="40"/>
                    <a:pt x="6157" y="1"/>
                    <a:pt x="6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27"/>
            <p:cNvSpPr/>
            <p:nvPr/>
          </p:nvSpPr>
          <p:spPr>
            <a:xfrm>
              <a:off x="3015243" y="3208979"/>
              <a:ext cx="226639" cy="270752"/>
            </a:xfrm>
            <a:custGeom>
              <a:rect b="b" l="l" r="r" t="t"/>
              <a:pathLst>
                <a:path extrusionOk="0" h="10336" w="8652">
                  <a:moveTo>
                    <a:pt x="7541" y="1"/>
                  </a:moveTo>
                  <a:cubicBezTo>
                    <a:pt x="7323" y="1"/>
                    <a:pt x="7104" y="119"/>
                    <a:pt x="7001" y="355"/>
                  </a:cubicBezTo>
                  <a:lnTo>
                    <a:pt x="5216" y="4505"/>
                  </a:lnTo>
                  <a:lnTo>
                    <a:pt x="717" y="4920"/>
                  </a:lnTo>
                  <a:cubicBezTo>
                    <a:pt x="206" y="4968"/>
                    <a:pt x="0" y="5605"/>
                    <a:pt x="384" y="5944"/>
                  </a:cubicBezTo>
                  <a:lnTo>
                    <a:pt x="3777" y="8926"/>
                  </a:lnTo>
                  <a:lnTo>
                    <a:pt x="3520" y="10074"/>
                  </a:lnTo>
                  <a:cubicBezTo>
                    <a:pt x="3492" y="10187"/>
                    <a:pt x="3564" y="10303"/>
                    <a:pt x="3681" y="10331"/>
                  </a:cubicBezTo>
                  <a:cubicBezTo>
                    <a:pt x="3696" y="10334"/>
                    <a:pt x="3711" y="10335"/>
                    <a:pt x="3726" y="10335"/>
                  </a:cubicBezTo>
                  <a:cubicBezTo>
                    <a:pt x="3826" y="10335"/>
                    <a:pt x="3917" y="10268"/>
                    <a:pt x="3938" y="10166"/>
                  </a:cubicBezTo>
                  <a:lnTo>
                    <a:pt x="4226" y="8895"/>
                  </a:lnTo>
                  <a:cubicBezTo>
                    <a:pt x="4243" y="8820"/>
                    <a:pt x="4215" y="8737"/>
                    <a:pt x="4157" y="8686"/>
                  </a:cubicBezTo>
                  <a:lnTo>
                    <a:pt x="669" y="5622"/>
                  </a:lnTo>
                  <a:cubicBezTo>
                    <a:pt x="566" y="5530"/>
                    <a:pt x="621" y="5362"/>
                    <a:pt x="758" y="5348"/>
                  </a:cubicBezTo>
                  <a:lnTo>
                    <a:pt x="5384" y="4920"/>
                  </a:lnTo>
                  <a:cubicBezTo>
                    <a:pt x="5463" y="4913"/>
                    <a:pt x="5531" y="4865"/>
                    <a:pt x="5562" y="4793"/>
                  </a:cubicBezTo>
                  <a:lnTo>
                    <a:pt x="7399" y="527"/>
                  </a:lnTo>
                  <a:cubicBezTo>
                    <a:pt x="7425" y="465"/>
                    <a:pt x="7482" y="434"/>
                    <a:pt x="7540" y="434"/>
                  </a:cubicBezTo>
                  <a:cubicBezTo>
                    <a:pt x="7598" y="434"/>
                    <a:pt x="7656" y="465"/>
                    <a:pt x="7683" y="527"/>
                  </a:cubicBezTo>
                  <a:lnTo>
                    <a:pt x="8180" y="1685"/>
                  </a:lnTo>
                  <a:cubicBezTo>
                    <a:pt x="8221" y="1778"/>
                    <a:pt x="8297" y="1817"/>
                    <a:pt x="8372" y="1817"/>
                  </a:cubicBezTo>
                  <a:cubicBezTo>
                    <a:pt x="8511" y="1817"/>
                    <a:pt x="8651" y="1685"/>
                    <a:pt x="8578" y="1514"/>
                  </a:cubicBezTo>
                  <a:lnTo>
                    <a:pt x="8077" y="355"/>
                  </a:lnTo>
                  <a:cubicBezTo>
                    <a:pt x="7976" y="119"/>
                    <a:pt x="7759" y="1"/>
                    <a:pt x="75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39" name="Google Shape;3739;p27"/>
          <p:cNvGrpSpPr/>
          <p:nvPr/>
        </p:nvGrpSpPr>
        <p:grpSpPr>
          <a:xfrm>
            <a:off x="3569896" y="3254349"/>
            <a:ext cx="385381" cy="277326"/>
            <a:chOff x="3569896" y="3254349"/>
            <a:chExt cx="385381" cy="277326"/>
          </a:xfrm>
        </p:grpSpPr>
        <p:sp>
          <p:nvSpPr>
            <p:cNvPr id="3740" name="Google Shape;3740;p27"/>
            <p:cNvSpPr/>
            <p:nvPr/>
          </p:nvSpPr>
          <p:spPr>
            <a:xfrm>
              <a:off x="3731283" y="3273026"/>
              <a:ext cx="110805" cy="41152"/>
            </a:xfrm>
            <a:custGeom>
              <a:rect b="b" l="l" r="r" t="t"/>
              <a:pathLst>
                <a:path extrusionOk="0" h="1571" w="4230">
                  <a:moveTo>
                    <a:pt x="1228" y="1"/>
                  </a:moveTo>
                  <a:cubicBezTo>
                    <a:pt x="923" y="1"/>
                    <a:pt x="649" y="176"/>
                    <a:pt x="522" y="453"/>
                  </a:cubicBezTo>
                  <a:lnTo>
                    <a:pt x="1" y="1570"/>
                  </a:lnTo>
                  <a:lnTo>
                    <a:pt x="4230" y="1570"/>
                  </a:lnTo>
                  <a:lnTo>
                    <a:pt x="3712" y="453"/>
                  </a:lnTo>
                  <a:cubicBezTo>
                    <a:pt x="3585" y="176"/>
                    <a:pt x="3308" y="1"/>
                    <a:pt x="300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27"/>
            <p:cNvSpPr/>
            <p:nvPr/>
          </p:nvSpPr>
          <p:spPr>
            <a:xfrm>
              <a:off x="3867471" y="3288114"/>
              <a:ext cx="58022" cy="31617"/>
            </a:xfrm>
            <a:custGeom>
              <a:rect b="b" l="l" r="r" t="t"/>
              <a:pathLst>
                <a:path extrusionOk="0" h="1207" w="2215">
                  <a:moveTo>
                    <a:pt x="350" y="0"/>
                  </a:moveTo>
                  <a:cubicBezTo>
                    <a:pt x="158" y="4"/>
                    <a:pt x="0" y="158"/>
                    <a:pt x="0" y="350"/>
                  </a:cubicBezTo>
                  <a:lnTo>
                    <a:pt x="0" y="1207"/>
                  </a:lnTo>
                  <a:lnTo>
                    <a:pt x="2214" y="1207"/>
                  </a:lnTo>
                  <a:lnTo>
                    <a:pt x="2214" y="350"/>
                  </a:lnTo>
                  <a:cubicBezTo>
                    <a:pt x="2214" y="158"/>
                    <a:pt x="2057" y="4"/>
                    <a:pt x="186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27"/>
            <p:cNvSpPr/>
            <p:nvPr/>
          </p:nvSpPr>
          <p:spPr>
            <a:xfrm>
              <a:off x="3575554" y="3314152"/>
              <a:ext cx="373907" cy="211787"/>
            </a:xfrm>
            <a:custGeom>
              <a:rect b="b" l="l" r="r" t="t"/>
              <a:pathLst>
                <a:path extrusionOk="0" h="8085" w="14274">
                  <a:moveTo>
                    <a:pt x="871" y="0"/>
                  </a:moveTo>
                  <a:cubicBezTo>
                    <a:pt x="391" y="0"/>
                    <a:pt x="1" y="391"/>
                    <a:pt x="1" y="874"/>
                  </a:cubicBezTo>
                  <a:lnTo>
                    <a:pt x="1" y="7214"/>
                  </a:lnTo>
                  <a:cubicBezTo>
                    <a:pt x="1" y="7693"/>
                    <a:pt x="391" y="8084"/>
                    <a:pt x="871" y="8084"/>
                  </a:cubicBezTo>
                  <a:lnTo>
                    <a:pt x="13399" y="8084"/>
                  </a:lnTo>
                  <a:cubicBezTo>
                    <a:pt x="13882" y="8084"/>
                    <a:pt x="14270" y="7693"/>
                    <a:pt x="14273" y="7214"/>
                  </a:cubicBezTo>
                  <a:lnTo>
                    <a:pt x="14273" y="874"/>
                  </a:lnTo>
                  <a:cubicBezTo>
                    <a:pt x="14270" y="391"/>
                    <a:pt x="13882" y="0"/>
                    <a:pt x="1339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27"/>
            <p:cNvSpPr/>
            <p:nvPr/>
          </p:nvSpPr>
          <p:spPr>
            <a:xfrm>
              <a:off x="3896102" y="3349698"/>
              <a:ext cx="53254" cy="147871"/>
            </a:xfrm>
            <a:custGeom>
              <a:rect b="b" l="l" r="r" t="t"/>
              <a:pathLst>
                <a:path extrusionOk="0" h="5645" w="2033">
                  <a:moveTo>
                    <a:pt x="765" y="0"/>
                  </a:moveTo>
                  <a:cubicBezTo>
                    <a:pt x="333" y="28"/>
                    <a:pt x="1" y="384"/>
                    <a:pt x="1" y="816"/>
                  </a:cubicBezTo>
                  <a:lnTo>
                    <a:pt x="1" y="4829"/>
                  </a:lnTo>
                  <a:cubicBezTo>
                    <a:pt x="1" y="5277"/>
                    <a:pt x="364" y="5641"/>
                    <a:pt x="813" y="5644"/>
                  </a:cubicBezTo>
                  <a:lnTo>
                    <a:pt x="2033" y="5644"/>
                  </a:lnTo>
                  <a:lnTo>
                    <a:pt x="2033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27"/>
            <p:cNvSpPr/>
            <p:nvPr/>
          </p:nvSpPr>
          <p:spPr>
            <a:xfrm>
              <a:off x="3691178" y="3329581"/>
              <a:ext cx="189599" cy="182186"/>
            </a:xfrm>
            <a:custGeom>
              <a:rect b="b" l="l" r="r" t="t"/>
              <a:pathLst>
                <a:path extrusionOk="0" h="6955" w="7238">
                  <a:moveTo>
                    <a:pt x="3768" y="1"/>
                  </a:moveTo>
                  <a:cubicBezTo>
                    <a:pt x="3762" y="1"/>
                    <a:pt x="3755" y="1"/>
                    <a:pt x="3749" y="1"/>
                  </a:cubicBezTo>
                  <a:cubicBezTo>
                    <a:pt x="2344" y="1"/>
                    <a:pt x="1076" y="847"/>
                    <a:pt x="538" y="2146"/>
                  </a:cubicBezTo>
                  <a:cubicBezTo>
                    <a:pt x="0" y="3445"/>
                    <a:pt x="295" y="4942"/>
                    <a:pt x="1292" y="5936"/>
                  </a:cubicBezTo>
                  <a:cubicBezTo>
                    <a:pt x="1957" y="6601"/>
                    <a:pt x="2846" y="6954"/>
                    <a:pt x="3751" y="6954"/>
                  </a:cubicBezTo>
                  <a:cubicBezTo>
                    <a:pt x="4199" y="6954"/>
                    <a:pt x="4651" y="6868"/>
                    <a:pt x="5082" y="6690"/>
                  </a:cubicBezTo>
                  <a:cubicBezTo>
                    <a:pt x="6381" y="6152"/>
                    <a:pt x="7227" y="4884"/>
                    <a:pt x="7227" y="3475"/>
                  </a:cubicBezTo>
                  <a:cubicBezTo>
                    <a:pt x="7238" y="1559"/>
                    <a:pt x="5685" y="1"/>
                    <a:pt x="3768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27"/>
            <p:cNvSpPr/>
            <p:nvPr/>
          </p:nvSpPr>
          <p:spPr>
            <a:xfrm>
              <a:off x="3707969" y="3345114"/>
              <a:ext cx="157196" cy="151093"/>
            </a:xfrm>
            <a:custGeom>
              <a:rect b="b" l="l" r="r" t="t"/>
              <a:pathLst>
                <a:path extrusionOk="0" h="5768" w="6001">
                  <a:moveTo>
                    <a:pt x="3121" y="0"/>
                  </a:moveTo>
                  <a:cubicBezTo>
                    <a:pt x="3117" y="0"/>
                    <a:pt x="3112" y="0"/>
                    <a:pt x="3108" y="0"/>
                  </a:cubicBezTo>
                  <a:cubicBezTo>
                    <a:pt x="1943" y="0"/>
                    <a:pt x="891" y="703"/>
                    <a:pt x="446" y="1782"/>
                  </a:cubicBezTo>
                  <a:cubicBezTo>
                    <a:pt x="0" y="2858"/>
                    <a:pt x="247" y="4099"/>
                    <a:pt x="1069" y="4921"/>
                  </a:cubicBezTo>
                  <a:cubicBezTo>
                    <a:pt x="1622" y="5474"/>
                    <a:pt x="2360" y="5767"/>
                    <a:pt x="3111" y="5767"/>
                  </a:cubicBezTo>
                  <a:cubicBezTo>
                    <a:pt x="3482" y="5767"/>
                    <a:pt x="3856" y="5696"/>
                    <a:pt x="4212" y="5548"/>
                  </a:cubicBezTo>
                  <a:cubicBezTo>
                    <a:pt x="5291" y="5100"/>
                    <a:pt x="5993" y="4051"/>
                    <a:pt x="5990" y="2882"/>
                  </a:cubicBezTo>
                  <a:cubicBezTo>
                    <a:pt x="6000" y="1293"/>
                    <a:pt x="4712" y="0"/>
                    <a:pt x="3121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27"/>
            <p:cNvSpPr/>
            <p:nvPr/>
          </p:nvSpPr>
          <p:spPr>
            <a:xfrm>
              <a:off x="3724027" y="3364996"/>
              <a:ext cx="123640" cy="110019"/>
            </a:xfrm>
            <a:custGeom>
              <a:rect b="b" l="l" r="r" t="t"/>
              <a:pathLst>
                <a:path extrusionOk="0" h="4200" w="4720">
                  <a:moveTo>
                    <a:pt x="2482" y="0"/>
                  </a:moveTo>
                  <a:cubicBezTo>
                    <a:pt x="2261" y="0"/>
                    <a:pt x="2038" y="36"/>
                    <a:pt x="1820" y="108"/>
                  </a:cubicBezTo>
                  <a:cubicBezTo>
                    <a:pt x="1741" y="132"/>
                    <a:pt x="1666" y="163"/>
                    <a:pt x="1590" y="198"/>
                  </a:cubicBezTo>
                  <a:cubicBezTo>
                    <a:pt x="377" y="766"/>
                    <a:pt x="0" y="2308"/>
                    <a:pt x="813" y="3374"/>
                  </a:cubicBezTo>
                  <a:cubicBezTo>
                    <a:pt x="1231" y="3922"/>
                    <a:pt x="1856" y="4199"/>
                    <a:pt x="2482" y="4199"/>
                  </a:cubicBezTo>
                  <a:cubicBezTo>
                    <a:pt x="3070" y="4199"/>
                    <a:pt x="3658" y="3954"/>
                    <a:pt x="4078" y="3460"/>
                  </a:cubicBezTo>
                  <a:lnTo>
                    <a:pt x="4085" y="3453"/>
                  </a:lnTo>
                  <a:cubicBezTo>
                    <a:pt x="4126" y="3405"/>
                    <a:pt x="4161" y="3360"/>
                    <a:pt x="4195" y="3309"/>
                  </a:cubicBezTo>
                  <a:cubicBezTo>
                    <a:pt x="4719" y="2569"/>
                    <a:pt x="4705" y="1579"/>
                    <a:pt x="4167" y="849"/>
                  </a:cubicBezTo>
                  <a:cubicBezTo>
                    <a:pt x="3763" y="306"/>
                    <a:pt x="3133" y="0"/>
                    <a:pt x="2482" y="0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27"/>
            <p:cNvSpPr/>
            <p:nvPr/>
          </p:nvSpPr>
          <p:spPr>
            <a:xfrm>
              <a:off x="3751322" y="3364996"/>
              <a:ext cx="96345" cy="91892"/>
            </a:xfrm>
            <a:custGeom>
              <a:rect b="b" l="l" r="r" t="t"/>
              <a:pathLst>
                <a:path extrusionOk="0" h="3508" w="3678">
                  <a:moveTo>
                    <a:pt x="1440" y="0"/>
                  </a:moveTo>
                  <a:cubicBezTo>
                    <a:pt x="1219" y="0"/>
                    <a:pt x="996" y="36"/>
                    <a:pt x="778" y="108"/>
                  </a:cubicBezTo>
                  <a:cubicBezTo>
                    <a:pt x="699" y="132"/>
                    <a:pt x="624" y="163"/>
                    <a:pt x="548" y="198"/>
                  </a:cubicBezTo>
                  <a:cubicBezTo>
                    <a:pt x="0" y="975"/>
                    <a:pt x="41" y="2027"/>
                    <a:pt x="655" y="2757"/>
                  </a:cubicBezTo>
                  <a:cubicBezTo>
                    <a:pt x="1062" y="3245"/>
                    <a:pt x="1657" y="3508"/>
                    <a:pt x="2263" y="3508"/>
                  </a:cubicBezTo>
                  <a:cubicBezTo>
                    <a:pt x="2564" y="3508"/>
                    <a:pt x="2867" y="3443"/>
                    <a:pt x="3153" y="3309"/>
                  </a:cubicBezTo>
                  <a:cubicBezTo>
                    <a:pt x="3677" y="2569"/>
                    <a:pt x="3663" y="1579"/>
                    <a:pt x="3125" y="849"/>
                  </a:cubicBezTo>
                  <a:cubicBezTo>
                    <a:pt x="2721" y="306"/>
                    <a:pt x="2091" y="0"/>
                    <a:pt x="1440" y="0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27"/>
            <p:cNvSpPr/>
            <p:nvPr/>
          </p:nvSpPr>
          <p:spPr>
            <a:xfrm>
              <a:off x="3781473" y="3393575"/>
              <a:ext cx="34761" cy="34787"/>
            </a:xfrm>
            <a:custGeom>
              <a:rect b="b" l="l" r="r" t="t"/>
              <a:pathLst>
                <a:path extrusionOk="0" h="1328" w="1327">
                  <a:moveTo>
                    <a:pt x="662" y="1"/>
                  </a:moveTo>
                  <a:cubicBezTo>
                    <a:pt x="295" y="1"/>
                    <a:pt x="1" y="299"/>
                    <a:pt x="1" y="662"/>
                  </a:cubicBezTo>
                  <a:cubicBezTo>
                    <a:pt x="1" y="1029"/>
                    <a:pt x="295" y="1327"/>
                    <a:pt x="662" y="1327"/>
                  </a:cubicBezTo>
                  <a:cubicBezTo>
                    <a:pt x="1029" y="1327"/>
                    <a:pt x="1327" y="1029"/>
                    <a:pt x="1327" y="662"/>
                  </a:cubicBezTo>
                  <a:cubicBezTo>
                    <a:pt x="1327" y="299"/>
                    <a:pt x="1029" y="1"/>
                    <a:pt x="66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27"/>
            <p:cNvSpPr/>
            <p:nvPr/>
          </p:nvSpPr>
          <p:spPr>
            <a:xfrm>
              <a:off x="3608952" y="3264512"/>
              <a:ext cx="35835" cy="31251"/>
            </a:xfrm>
            <a:custGeom>
              <a:rect b="b" l="l" r="r" t="t"/>
              <a:pathLst>
                <a:path extrusionOk="0" h="1193" w="1368">
                  <a:moveTo>
                    <a:pt x="350" y="0"/>
                  </a:moveTo>
                  <a:cubicBezTo>
                    <a:pt x="158" y="0"/>
                    <a:pt x="0" y="154"/>
                    <a:pt x="0" y="350"/>
                  </a:cubicBezTo>
                  <a:lnTo>
                    <a:pt x="0" y="843"/>
                  </a:lnTo>
                  <a:cubicBezTo>
                    <a:pt x="0" y="1035"/>
                    <a:pt x="158" y="1189"/>
                    <a:pt x="350" y="1193"/>
                  </a:cubicBezTo>
                  <a:lnTo>
                    <a:pt x="1018" y="1193"/>
                  </a:lnTo>
                  <a:cubicBezTo>
                    <a:pt x="1210" y="1189"/>
                    <a:pt x="1368" y="1035"/>
                    <a:pt x="1368" y="843"/>
                  </a:cubicBezTo>
                  <a:lnTo>
                    <a:pt x="1368" y="350"/>
                  </a:lnTo>
                  <a:cubicBezTo>
                    <a:pt x="1368" y="154"/>
                    <a:pt x="1210" y="0"/>
                    <a:pt x="101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27"/>
            <p:cNvSpPr/>
            <p:nvPr/>
          </p:nvSpPr>
          <p:spPr>
            <a:xfrm>
              <a:off x="3575632" y="3286778"/>
              <a:ext cx="102737" cy="239160"/>
            </a:xfrm>
            <a:custGeom>
              <a:rect b="b" l="l" r="r" t="t"/>
              <a:pathLst>
                <a:path extrusionOk="0" h="9130" w="3922">
                  <a:moveTo>
                    <a:pt x="875" y="0"/>
                  </a:moveTo>
                  <a:cubicBezTo>
                    <a:pt x="392" y="0"/>
                    <a:pt x="1" y="391"/>
                    <a:pt x="1" y="874"/>
                  </a:cubicBezTo>
                  <a:lnTo>
                    <a:pt x="1" y="8259"/>
                  </a:lnTo>
                  <a:cubicBezTo>
                    <a:pt x="1" y="8738"/>
                    <a:pt x="392" y="9129"/>
                    <a:pt x="875" y="9129"/>
                  </a:cubicBezTo>
                  <a:lnTo>
                    <a:pt x="3047" y="9129"/>
                  </a:lnTo>
                  <a:cubicBezTo>
                    <a:pt x="3527" y="9129"/>
                    <a:pt x="3918" y="8738"/>
                    <a:pt x="3921" y="8259"/>
                  </a:cubicBezTo>
                  <a:lnTo>
                    <a:pt x="3921" y="874"/>
                  </a:lnTo>
                  <a:cubicBezTo>
                    <a:pt x="3918" y="401"/>
                    <a:pt x="3548" y="17"/>
                    <a:pt x="307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27"/>
            <p:cNvSpPr/>
            <p:nvPr/>
          </p:nvSpPr>
          <p:spPr>
            <a:xfrm>
              <a:off x="3575554" y="3286778"/>
              <a:ext cx="80628" cy="212494"/>
            </a:xfrm>
            <a:custGeom>
              <a:rect b="b" l="l" r="r" t="t"/>
              <a:pathLst>
                <a:path extrusionOk="0" h="8112" w="3078">
                  <a:moveTo>
                    <a:pt x="878" y="0"/>
                  </a:moveTo>
                  <a:cubicBezTo>
                    <a:pt x="395" y="0"/>
                    <a:pt x="4" y="391"/>
                    <a:pt x="1" y="874"/>
                  </a:cubicBezTo>
                  <a:lnTo>
                    <a:pt x="1" y="8111"/>
                  </a:lnTo>
                  <a:lnTo>
                    <a:pt x="2204" y="8111"/>
                  </a:lnTo>
                  <a:cubicBezTo>
                    <a:pt x="2687" y="8111"/>
                    <a:pt x="3078" y="7721"/>
                    <a:pt x="3078" y="7237"/>
                  </a:cubicBezTo>
                  <a:lnTo>
                    <a:pt x="3078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27"/>
            <p:cNvSpPr/>
            <p:nvPr/>
          </p:nvSpPr>
          <p:spPr>
            <a:xfrm>
              <a:off x="3867025" y="3332986"/>
              <a:ext cx="22921" cy="22921"/>
            </a:xfrm>
            <a:custGeom>
              <a:rect b="b" l="l" r="r" t="t"/>
              <a:pathLst>
                <a:path extrusionOk="0" h="875" w="875">
                  <a:moveTo>
                    <a:pt x="439" y="1"/>
                  </a:moveTo>
                  <a:cubicBezTo>
                    <a:pt x="196" y="1"/>
                    <a:pt x="0" y="196"/>
                    <a:pt x="0" y="439"/>
                  </a:cubicBezTo>
                  <a:cubicBezTo>
                    <a:pt x="0" y="679"/>
                    <a:pt x="196" y="875"/>
                    <a:pt x="439" y="875"/>
                  </a:cubicBezTo>
                  <a:cubicBezTo>
                    <a:pt x="679" y="875"/>
                    <a:pt x="874" y="679"/>
                    <a:pt x="874" y="439"/>
                  </a:cubicBezTo>
                  <a:cubicBezTo>
                    <a:pt x="874" y="196"/>
                    <a:pt x="679" y="1"/>
                    <a:pt x="439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27"/>
            <p:cNvSpPr/>
            <p:nvPr/>
          </p:nvSpPr>
          <p:spPr>
            <a:xfrm>
              <a:off x="3569896" y="3254349"/>
              <a:ext cx="385381" cy="277326"/>
            </a:xfrm>
            <a:custGeom>
              <a:rect b="b" l="l" r="r" t="t"/>
              <a:pathLst>
                <a:path extrusionOk="0" h="10587" w="14712">
                  <a:moveTo>
                    <a:pt x="2509" y="436"/>
                  </a:moveTo>
                  <a:cubicBezTo>
                    <a:pt x="2581" y="436"/>
                    <a:pt x="2639" y="494"/>
                    <a:pt x="2639" y="566"/>
                  </a:cubicBezTo>
                  <a:lnTo>
                    <a:pt x="2639" y="1019"/>
                  </a:lnTo>
                  <a:lnTo>
                    <a:pt x="1711" y="1019"/>
                  </a:lnTo>
                  <a:lnTo>
                    <a:pt x="1711" y="566"/>
                  </a:lnTo>
                  <a:cubicBezTo>
                    <a:pt x="1711" y="494"/>
                    <a:pt x="1769" y="436"/>
                    <a:pt x="1841" y="436"/>
                  </a:cubicBezTo>
                  <a:close/>
                  <a:moveTo>
                    <a:pt x="13225" y="1509"/>
                  </a:moveTo>
                  <a:cubicBezTo>
                    <a:pt x="13297" y="1512"/>
                    <a:pt x="13355" y="1570"/>
                    <a:pt x="13355" y="1642"/>
                  </a:cubicBezTo>
                  <a:lnTo>
                    <a:pt x="13355" y="2067"/>
                  </a:lnTo>
                  <a:lnTo>
                    <a:pt x="11580" y="2067"/>
                  </a:lnTo>
                  <a:lnTo>
                    <a:pt x="11580" y="1642"/>
                  </a:lnTo>
                  <a:cubicBezTo>
                    <a:pt x="11580" y="1570"/>
                    <a:pt x="11638" y="1512"/>
                    <a:pt x="11710" y="1509"/>
                  </a:cubicBezTo>
                  <a:close/>
                  <a:moveTo>
                    <a:pt x="1841" y="1"/>
                  </a:moveTo>
                  <a:cubicBezTo>
                    <a:pt x="1529" y="1"/>
                    <a:pt x="1272" y="255"/>
                    <a:pt x="1272" y="570"/>
                  </a:cubicBezTo>
                  <a:lnTo>
                    <a:pt x="1272" y="1019"/>
                  </a:lnTo>
                  <a:lnTo>
                    <a:pt x="1094" y="1019"/>
                  </a:lnTo>
                  <a:cubicBezTo>
                    <a:pt x="840" y="1019"/>
                    <a:pt x="597" y="1104"/>
                    <a:pt x="402" y="1265"/>
                  </a:cubicBezTo>
                  <a:cubicBezTo>
                    <a:pt x="226" y="1414"/>
                    <a:pt x="365" y="1654"/>
                    <a:pt x="543" y="1654"/>
                  </a:cubicBezTo>
                  <a:cubicBezTo>
                    <a:pt x="587" y="1654"/>
                    <a:pt x="634" y="1639"/>
                    <a:pt x="679" y="1605"/>
                  </a:cubicBezTo>
                  <a:cubicBezTo>
                    <a:pt x="837" y="1474"/>
                    <a:pt x="993" y="1454"/>
                    <a:pt x="1145" y="1454"/>
                  </a:cubicBezTo>
                  <a:cubicBezTo>
                    <a:pt x="1211" y="1454"/>
                    <a:pt x="1276" y="1457"/>
                    <a:pt x="1340" y="1457"/>
                  </a:cubicBezTo>
                  <a:cubicBezTo>
                    <a:pt x="1371" y="1457"/>
                    <a:pt x="1402" y="1457"/>
                    <a:pt x="1433" y="1454"/>
                  </a:cubicBezTo>
                  <a:lnTo>
                    <a:pt x="3266" y="1454"/>
                  </a:lnTo>
                  <a:cubicBezTo>
                    <a:pt x="3630" y="1454"/>
                    <a:pt x="3921" y="1749"/>
                    <a:pt x="3921" y="2112"/>
                  </a:cubicBezTo>
                  <a:lnTo>
                    <a:pt x="3921" y="2948"/>
                  </a:lnTo>
                  <a:cubicBezTo>
                    <a:pt x="3921" y="3068"/>
                    <a:pt x="4020" y="3164"/>
                    <a:pt x="4140" y="3164"/>
                  </a:cubicBezTo>
                  <a:cubicBezTo>
                    <a:pt x="4260" y="3164"/>
                    <a:pt x="4359" y="3068"/>
                    <a:pt x="4359" y="2948"/>
                  </a:cubicBezTo>
                  <a:lnTo>
                    <a:pt x="4359" y="2503"/>
                  </a:lnTo>
                  <a:lnTo>
                    <a:pt x="13667" y="2503"/>
                  </a:lnTo>
                  <a:cubicBezTo>
                    <a:pt x="14006" y="2527"/>
                    <a:pt x="14270" y="2811"/>
                    <a:pt x="14273" y="3154"/>
                  </a:cubicBezTo>
                  <a:lnTo>
                    <a:pt x="14273" y="3421"/>
                  </a:lnTo>
                  <a:lnTo>
                    <a:pt x="13896" y="3421"/>
                  </a:lnTo>
                  <a:cubicBezTo>
                    <a:pt x="13605" y="3421"/>
                    <a:pt x="13605" y="3856"/>
                    <a:pt x="13896" y="3856"/>
                  </a:cubicBezTo>
                  <a:lnTo>
                    <a:pt x="14270" y="3856"/>
                  </a:lnTo>
                  <a:lnTo>
                    <a:pt x="14270" y="9061"/>
                  </a:lnTo>
                  <a:lnTo>
                    <a:pt x="13269" y="9061"/>
                  </a:lnTo>
                  <a:cubicBezTo>
                    <a:pt x="12937" y="9061"/>
                    <a:pt x="12673" y="8794"/>
                    <a:pt x="12673" y="8465"/>
                  </a:cubicBezTo>
                  <a:lnTo>
                    <a:pt x="12673" y="4452"/>
                  </a:lnTo>
                  <a:cubicBezTo>
                    <a:pt x="12673" y="4192"/>
                    <a:pt x="12844" y="3962"/>
                    <a:pt x="13091" y="3884"/>
                  </a:cubicBezTo>
                  <a:cubicBezTo>
                    <a:pt x="13328" y="3795"/>
                    <a:pt x="13247" y="3458"/>
                    <a:pt x="13023" y="3458"/>
                  </a:cubicBezTo>
                  <a:cubicBezTo>
                    <a:pt x="13004" y="3458"/>
                    <a:pt x="12985" y="3460"/>
                    <a:pt x="12964" y="3465"/>
                  </a:cubicBezTo>
                  <a:cubicBezTo>
                    <a:pt x="12532" y="3603"/>
                    <a:pt x="12238" y="4000"/>
                    <a:pt x="12234" y="4452"/>
                  </a:cubicBezTo>
                  <a:lnTo>
                    <a:pt x="12234" y="8465"/>
                  </a:lnTo>
                  <a:cubicBezTo>
                    <a:pt x="12238" y="9034"/>
                    <a:pt x="12697" y="9497"/>
                    <a:pt x="13269" y="9497"/>
                  </a:cubicBezTo>
                  <a:lnTo>
                    <a:pt x="14273" y="9497"/>
                  </a:lnTo>
                  <a:cubicBezTo>
                    <a:pt x="14270" y="9856"/>
                    <a:pt x="13979" y="10144"/>
                    <a:pt x="13619" y="10148"/>
                  </a:cubicBezTo>
                  <a:lnTo>
                    <a:pt x="4137" y="10148"/>
                  </a:lnTo>
                  <a:cubicBezTo>
                    <a:pt x="4233" y="10017"/>
                    <a:pt x="4301" y="9870"/>
                    <a:pt x="4336" y="9712"/>
                  </a:cubicBezTo>
                  <a:cubicBezTo>
                    <a:pt x="4369" y="9549"/>
                    <a:pt x="4241" y="9449"/>
                    <a:pt x="4115" y="9449"/>
                  </a:cubicBezTo>
                  <a:cubicBezTo>
                    <a:pt x="4023" y="9449"/>
                    <a:pt x="3932" y="9503"/>
                    <a:pt x="3907" y="9623"/>
                  </a:cubicBezTo>
                  <a:cubicBezTo>
                    <a:pt x="3842" y="9928"/>
                    <a:pt x="3575" y="10144"/>
                    <a:pt x="3263" y="10148"/>
                  </a:cubicBezTo>
                  <a:lnTo>
                    <a:pt x="1059" y="10148"/>
                  </a:lnTo>
                  <a:lnTo>
                    <a:pt x="1025" y="10144"/>
                  </a:lnTo>
                  <a:lnTo>
                    <a:pt x="994" y="10141"/>
                  </a:lnTo>
                  <a:cubicBezTo>
                    <a:pt x="676" y="10093"/>
                    <a:pt x="439" y="9815"/>
                    <a:pt x="439" y="9493"/>
                  </a:cubicBezTo>
                  <a:lnTo>
                    <a:pt x="439" y="2208"/>
                  </a:lnTo>
                  <a:cubicBezTo>
                    <a:pt x="439" y="2062"/>
                    <a:pt x="330" y="1989"/>
                    <a:pt x="220" y="1989"/>
                  </a:cubicBezTo>
                  <a:cubicBezTo>
                    <a:pt x="110" y="1989"/>
                    <a:pt x="1" y="2062"/>
                    <a:pt x="1" y="2208"/>
                  </a:cubicBezTo>
                  <a:lnTo>
                    <a:pt x="1" y="9497"/>
                  </a:lnTo>
                  <a:cubicBezTo>
                    <a:pt x="1" y="10024"/>
                    <a:pt x="384" y="10480"/>
                    <a:pt x="905" y="10569"/>
                  </a:cubicBezTo>
                  <a:cubicBezTo>
                    <a:pt x="933" y="10576"/>
                    <a:pt x="957" y="10579"/>
                    <a:pt x="984" y="10579"/>
                  </a:cubicBezTo>
                  <a:cubicBezTo>
                    <a:pt x="1001" y="10579"/>
                    <a:pt x="1018" y="10583"/>
                    <a:pt x="1036" y="10586"/>
                  </a:cubicBezTo>
                  <a:lnTo>
                    <a:pt x="13619" y="10586"/>
                  </a:lnTo>
                  <a:cubicBezTo>
                    <a:pt x="14222" y="10583"/>
                    <a:pt x="14708" y="10096"/>
                    <a:pt x="14712" y="9493"/>
                  </a:cubicBezTo>
                  <a:lnTo>
                    <a:pt x="14712" y="3154"/>
                  </a:lnTo>
                  <a:cubicBezTo>
                    <a:pt x="14708" y="2619"/>
                    <a:pt x="14321" y="2163"/>
                    <a:pt x="13790" y="2081"/>
                  </a:cubicBezTo>
                  <a:lnTo>
                    <a:pt x="13790" y="1639"/>
                  </a:lnTo>
                  <a:cubicBezTo>
                    <a:pt x="13790" y="1327"/>
                    <a:pt x="13536" y="1074"/>
                    <a:pt x="13225" y="1074"/>
                  </a:cubicBezTo>
                  <a:lnTo>
                    <a:pt x="11710" y="1074"/>
                  </a:lnTo>
                  <a:cubicBezTo>
                    <a:pt x="11395" y="1074"/>
                    <a:pt x="11141" y="1327"/>
                    <a:pt x="11141" y="1639"/>
                  </a:cubicBezTo>
                  <a:lnTo>
                    <a:pt x="11141" y="2064"/>
                  </a:lnTo>
                  <a:lnTo>
                    <a:pt x="10531" y="2064"/>
                  </a:lnTo>
                  <a:lnTo>
                    <a:pt x="10072" y="1074"/>
                  </a:lnTo>
                  <a:cubicBezTo>
                    <a:pt x="9907" y="721"/>
                    <a:pt x="9555" y="494"/>
                    <a:pt x="9167" y="494"/>
                  </a:cubicBezTo>
                  <a:lnTo>
                    <a:pt x="7389" y="494"/>
                  </a:lnTo>
                  <a:cubicBezTo>
                    <a:pt x="7067" y="494"/>
                    <a:pt x="6762" y="652"/>
                    <a:pt x="6577" y="916"/>
                  </a:cubicBezTo>
                  <a:cubicBezTo>
                    <a:pt x="6466" y="1084"/>
                    <a:pt x="6608" y="1255"/>
                    <a:pt x="6761" y="1255"/>
                  </a:cubicBezTo>
                  <a:cubicBezTo>
                    <a:pt x="6820" y="1255"/>
                    <a:pt x="6881" y="1229"/>
                    <a:pt x="6930" y="1166"/>
                  </a:cubicBezTo>
                  <a:cubicBezTo>
                    <a:pt x="7036" y="1019"/>
                    <a:pt x="7207" y="933"/>
                    <a:pt x="7389" y="933"/>
                  </a:cubicBezTo>
                  <a:lnTo>
                    <a:pt x="9167" y="933"/>
                  </a:lnTo>
                  <a:cubicBezTo>
                    <a:pt x="9383" y="933"/>
                    <a:pt x="9582" y="1060"/>
                    <a:pt x="9674" y="1259"/>
                  </a:cubicBezTo>
                  <a:lnTo>
                    <a:pt x="10048" y="2067"/>
                  </a:lnTo>
                  <a:lnTo>
                    <a:pt x="6508" y="2067"/>
                  </a:lnTo>
                  <a:lnTo>
                    <a:pt x="6577" y="1920"/>
                  </a:lnTo>
                  <a:cubicBezTo>
                    <a:pt x="6662" y="1743"/>
                    <a:pt x="6515" y="1601"/>
                    <a:pt x="6371" y="1601"/>
                  </a:cubicBezTo>
                  <a:cubicBezTo>
                    <a:pt x="6295" y="1601"/>
                    <a:pt x="6219" y="1640"/>
                    <a:pt x="6179" y="1735"/>
                  </a:cubicBezTo>
                  <a:lnTo>
                    <a:pt x="6025" y="2064"/>
                  </a:lnTo>
                  <a:lnTo>
                    <a:pt x="4356" y="2064"/>
                  </a:lnTo>
                  <a:cubicBezTo>
                    <a:pt x="4329" y="1481"/>
                    <a:pt x="3849" y="1019"/>
                    <a:pt x="3263" y="1019"/>
                  </a:cubicBezTo>
                  <a:lnTo>
                    <a:pt x="3078" y="1019"/>
                  </a:lnTo>
                  <a:lnTo>
                    <a:pt x="3078" y="570"/>
                  </a:lnTo>
                  <a:cubicBezTo>
                    <a:pt x="3078" y="255"/>
                    <a:pt x="2824" y="1"/>
                    <a:pt x="25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27"/>
            <p:cNvSpPr/>
            <p:nvPr/>
          </p:nvSpPr>
          <p:spPr>
            <a:xfrm>
              <a:off x="3672580" y="3348624"/>
              <a:ext cx="11447" cy="141925"/>
            </a:xfrm>
            <a:custGeom>
              <a:rect b="b" l="l" r="r" t="t"/>
              <a:pathLst>
                <a:path extrusionOk="0" h="5418" w="437">
                  <a:moveTo>
                    <a:pt x="218" y="1"/>
                  </a:moveTo>
                  <a:cubicBezTo>
                    <a:pt x="110" y="1"/>
                    <a:pt x="1" y="74"/>
                    <a:pt x="1" y="219"/>
                  </a:cubicBezTo>
                  <a:lnTo>
                    <a:pt x="1" y="5199"/>
                  </a:lnTo>
                  <a:cubicBezTo>
                    <a:pt x="1" y="5322"/>
                    <a:pt x="97" y="5418"/>
                    <a:pt x="217" y="5418"/>
                  </a:cubicBezTo>
                  <a:cubicBezTo>
                    <a:pt x="340" y="5418"/>
                    <a:pt x="436" y="5322"/>
                    <a:pt x="436" y="5199"/>
                  </a:cubicBezTo>
                  <a:lnTo>
                    <a:pt x="436" y="219"/>
                  </a:lnTo>
                  <a:cubicBezTo>
                    <a:pt x="436" y="74"/>
                    <a:pt x="327" y="1"/>
                    <a:pt x="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27"/>
            <p:cNvSpPr/>
            <p:nvPr/>
          </p:nvSpPr>
          <p:spPr>
            <a:xfrm>
              <a:off x="3859560" y="3329423"/>
              <a:ext cx="42410" cy="32220"/>
            </a:xfrm>
            <a:custGeom>
              <a:rect b="b" l="l" r="r" t="t"/>
              <a:pathLst>
                <a:path extrusionOk="0" h="1230" w="1619">
                  <a:moveTo>
                    <a:pt x="976" y="0"/>
                  </a:moveTo>
                  <a:cubicBezTo>
                    <a:pt x="792" y="0"/>
                    <a:pt x="662" y="257"/>
                    <a:pt x="847" y="397"/>
                  </a:cubicBezTo>
                  <a:cubicBezTo>
                    <a:pt x="988" y="497"/>
                    <a:pt x="960" y="713"/>
                    <a:pt x="799" y="778"/>
                  </a:cubicBezTo>
                  <a:cubicBezTo>
                    <a:pt x="772" y="788"/>
                    <a:pt x="745" y="793"/>
                    <a:pt x="719" y="793"/>
                  </a:cubicBezTo>
                  <a:cubicBezTo>
                    <a:pt x="588" y="793"/>
                    <a:pt x="476" y="674"/>
                    <a:pt x="505" y="531"/>
                  </a:cubicBezTo>
                  <a:cubicBezTo>
                    <a:pt x="525" y="414"/>
                    <a:pt x="450" y="301"/>
                    <a:pt x="333" y="277"/>
                  </a:cubicBezTo>
                  <a:cubicBezTo>
                    <a:pt x="319" y="274"/>
                    <a:pt x="305" y="273"/>
                    <a:pt x="291" y="273"/>
                  </a:cubicBezTo>
                  <a:cubicBezTo>
                    <a:pt x="190" y="273"/>
                    <a:pt x="97" y="347"/>
                    <a:pt x="76" y="452"/>
                  </a:cubicBezTo>
                  <a:cubicBezTo>
                    <a:pt x="1" y="853"/>
                    <a:pt x="309" y="1230"/>
                    <a:pt x="721" y="1230"/>
                  </a:cubicBezTo>
                  <a:cubicBezTo>
                    <a:pt x="1354" y="1230"/>
                    <a:pt x="1618" y="411"/>
                    <a:pt x="1101" y="41"/>
                  </a:cubicBezTo>
                  <a:cubicBezTo>
                    <a:pt x="1059" y="13"/>
                    <a:pt x="1016" y="0"/>
                    <a:pt x="9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27"/>
            <p:cNvSpPr/>
            <p:nvPr/>
          </p:nvSpPr>
          <p:spPr>
            <a:xfrm>
              <a:off x="3692331" y="3323137"/>
              <a:ext cx="193660" cy="193555"/>
            </a:xfrm>
            <a:custGeom>
              <a:rect b="b" l="l" r="r" t="t"/>
              <a:pathLst>
                <a:path extrusionOk="0" h="7389" w="7393">
                  <a:moveTo>
                    <a:pt x="3672" y="0"/>
                  </a:moveTo>
                  <a:cubicBezTo>
                    <a:pt x="2896" y="0"/>
                    <a:pt x="2103" y="247"/>
                    <a:pt x="1409" y="795"/>
                  </a:cubicBezTo>
                  <a:cubicBezTo>
                    <a:pt x="1215" y="937"/>
                    <a:pt x="1357" y="1193"/>
                    <a:pt x="1539" y="1193"/>
                  </a:cubicBezTo>
                  <a:cubicBezTo>
                    <a:pt x="1585" y="1193"/>
                    <a:pt x="1634" y="1176"/>
                    <a:pt x="1680" y="1138"/>
                  </a:cubicBezTo>
                  <a:cubicBezTo>
                    <a:pt x="2292" y="654"/>
                    <a:pt x="2991" y="436"/>
                    <a:pt x="3675" y="436"/>
                  </a:cubicBezTo>
                  <a:cubicBezTo>
                    <a:pt x="5360" y="436"/>
                    <a:pt x="6957" y="1757"/>
                    <a:pt x="6957" y="3694"/>
                  </a:cubicBezTo>
                  <a:cubicBezTo>
                    <a:pt x="6954" y="5493"/>
                    <a:pt x="5497" y="6949"/>
                    <a:pt x="3698" y="6949"/>
                  </a:cubicBezTo>
                  <a:cubicBezTo>
                    <a:pt x="1899" y="6949"/>
                    <a:pt x="439" y="5493"/>
                    <a:pt x="439" y="3694"/>
                  </a:cubicBezTo>
                  <a:cubicBezTo>
                    <a:pt x="436" y="2978"/>
                    <a:pt x="672" y="2282"/>
                    <a:pt x="1108" y="1717"/>
                  </a:cubicBezTo>
                  <a:cubicBezTo>
                    <a:pt x="1180" y="1621"/>
                    <a:pt x="1162" y="1484"/>
                    <a:pt x="1066" y="1412"/>
                  </a:cubicBezTo>
                  <a:cubicBezTo>
                    <a:pt x="1027" y="1381"/>
                    <a:pt x="981" y="1366"/>
                    <a:pt x="935" y="1366"/>
                  </a:cubicBezTo>
                  <a:cubicBezTo>
                    <a:pt x="868" y="1366"/>
                    <a:pt x="802" y="1396"/>
                    <a:pt x="758" y="1453"/>
                  </a:cubicBezTo>
                  <a:cubicBezTo>
                    <a:pt x="265" y="2097"/>
                    <a:pt x="1" y="2885"/>
                    <a:pt x="1" y="3694"/>
                  </a:cubicBezTo>
                  <a:cubicBezTo>
                    <a:pt x="1" y="5736"/>
                    <a:pt x="1656" y="7388"/>
                    <a:pt x="3698" y="7388"/>
                  </a:cubicBezTo>
                  <a:cubicBezTo>
                    <a:pt x="5737" y="7388"/>
                    <a:pt x="7392" y="5736"/>
                    <a:pt x="7392" y="3694"/>
                  </a:cubicBezTo>
                  <a:cubicBezTo>
                    <a:pt x="7392" y="1496"/>
                    <a:pt x="5582" y="0"/>
                    <a:pt x="36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27"/>
            <p:cNvSpPr/>
            <p:nvPr/>
          </p:nvSpPr>
          <p:spPr>
            <a:xfrm>
              <a:off x="3723136" y="3359207"/>
              <a:ext cx="146247" cy="121335"/>
            </a:xfrm>
            <a:custGeom>
              <a:rect b="b" l="l" r="r" t="t"/>
              <a:pathLst>
                <a:path extrusionOk="0" h="4632" w="5583">
                  <a:moveTo>
                    <a:pt x="2522" y="0"/>
                  </a:moveTo>
                  <a:cubicBezTo>
                    <a:pt x="1090" y="0"/>
                    <a:pt x="0" y="1286"/>
                    <a:pt x="237" y="2697"/>
                  </a:cubicBezTo>
                  <a:cubicBezTo>
                    <a:pt x="252" y="2805"/>
                    <a:pt x="345" y="2885"/>
                    <a:pt x="454" y="2885"/>
                  </a:cubicBezTo>
                  <a:cubicBezTo>
                    <a:pt x="466" y="2885"/>
                    <a:pt x="478" y="2884"/>
                    <a:pt x="490" y="2882"/>
                  </a:cubicBezTo>
                  <a:cubicBezTo>
                    <a:pt x="610" y="2862"/>
                    <a:pt x="689" y="2745"/>
                    <a:pt x="668" y="2625"/>
                  </a:cubicBezTo>
                  <a:cubicBezTo>
                    <a:pt x="463" y="1401"/>
                    <a:pt x="1444" y="437"/>
                    <a:pt x="2525" y="437"/>
                  </a:cubicBezTo>
                  <a:cubicBezTo>
                    <a:pt x="2957" y="437"/>
                    <a:pt x="3405" y="591"/>
                    <a:pt x="3800" y="943"/>
                  </a:cubicBezTo>
                  <a:cubicBezTo>
                    <a:pt x="4626" y="1710"/>
                    <a:pt x="4592" y="3026"/>
                    <a:pt x="3732" y="3753"/>
                  </a:cubicBezTo>
                  <a:cubicBezTo>
                    <a:pt x="3378" y="4052"/>
                    <a:pt x="2948" y="4196"/>
                    <a:pt x="2522" y="4196"/>
                  </a:cubicBezTo>
                  <a:cubicBezTo>
                    <a:pt x="1915" y="4196"/>
                    <a:pt x="1314" y="3903"/>
                    <a:pt x="949" y="3348"/>
                  </a:cubicBezTo>
                  <a:cubicBezTo>
                    <a:pt x="902" y="3280"/>
                    <a:pt x="839" y="3252"/>
                    <a:pt x="777" y="3252"/>
                  </a:cubicBezTo>
                  <a:cubicBezTo>
                    <a:pt x="625" y="3252"/>
                    <a:pt x="479" y="3418"/>
                    <a:pt x="586" y="3588"/>
                  </a:cubicBezTo>
                  <a:cubicBezTo>
                    <a:pt x="1038" y="4276"/>
                    <a:pt x="1778" y="4632"/>
                    <a:pt x="2522" y="4632"/>
                  </a:cubicBezTo>
                  <a:cubicBezTo>
                    <a:pt x="3139" y="4632"/>
                    <a:pt x="3759" y="4388"/>
                    <a:pt x="4222" y="3886"/>
                  </a:cubicBezTo>
                  <a:cubicBezTo>
                    <a:pt x="5582" y="2413"/>
                    <a:pt x="4534" y="0"/>
                    <a:pt x="2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27"/>
            <p:cNvSpPr/>
            <p:nvPr/>
          </p:nvSpPr>
          <p:spPr>
            <a:xfrm>
              <a:off x="3768820" y="3388205"/>
              <a:ext cx="58729" cy="45972"/>
            </a:xfrm>
            <a:custGeom>
              <a:rect b="b" l="l" r="r" t="t"/>
              <a:pathLst>
                <a:path extrusionOk="0" h="1755" w="2242">
                  <a:moveTo>
                    <a:pt x="1012" y="0"/>
                  </a:moveTo>
                  <a:cubicBezTo>
                    <a:pt x="999" y="0"/>
                    <a:pt x="986" y="1"/>
                    <a:pt x="974" y="4"/>
                  </a:cubicBezTo>
                  <a:cubicBezTo>
                    <a:pt x="148" y="168"/>
                    <a:pt x="0" y="1285"/>
                    <a:pt x="754" y="1659"/>
                  </a:cubicBezTo>
                  <a:cubicBezTo>
                    <a:pt x="887" y="1725"/>
                    <a:pt x="1020" y="1754"/>
                    <a:pt x="1149" y="1754"/>
                  </a:cubicBezTo>
                  <a:cubicBezTo>
                    <a:pt x="1751" y="1754"/>
                    <a:pt x="2242" y="1107"/>
                    <a:pt x="1940" y="483"/>
                  </a:cubicBezTo>
                  <a:cubicBezTo>
                    <a:pt x="1895" y="401"/>
                    <a:pt x="1824" y="366"/>
                    <a:pt x="1753" y="366"/>
                  </a:cubicBezTo>
                  <a:cubicBezTo>
                    <a:pt x="1611" y="366"/>
                    <a:pt x="1471" y="504"/>
                    <a:pt x="1546" y="675"/>
                  </a:cubicBezTo>
                  <a:cubicBezTo>
                    <a:pt x="1698" y="989"/>
                    <a:pt x="1451" y="1316"/>
                    <a:pt x="1146" y="1316"/>
                  </a:cubicBezTo>
                  <a:cubicBezTo>
                    <a:pt x="1081" y="1316"/>
                    <a:pt x="1013" y="1301"/>
                    <a:pt x="946" y="1268"/>
                  </a:cubicBezTo>
                  <a:cubicBezTo>
                    <a:pt x="569" y="1080"/>
                    <a:pt x="641" y="514"/>
                    <a:pt x="1056" y="432"/>
                  </a:cubicBezTo>
                  <a:lnTo>
                    <a:pt x="1059" y="432"/>
                  </a:lnTo>
                  <a:cubicBezTo>
                    <a:pt x="1176" y="408"/>
                    <a:pt x="1248" y="292"/>
                    <a:pt x="1224" y="175"/>
                  </a:cubicBezTo>
                  <a:cubicBezTo>
                    <a:pt x="1205" y="71"/>
                    <a:pt x="1114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59" name="Google Shape;3759;p27"/>
          <p:cNvGrpSpPr/>
          <p:nvPr/>
        </p:nvGrpSpPr>
        <p:grpSpPr>
          <a:xfrm>
            <a:off x="4204810" y="3180452"/>
            <a:ext cx="210241" cy="386770"/>
            <a:chOff x="4204810" y="3180452"/>
            <a:chExt cx="210241" cy="386770"/>
          </a:xfrm>
        </p:grpSpPr>
        <p:sp>
          <p:nvSpPr>
            <p:cNvPr id="3760" name="Google Shape;3760;p27"/>
            <p:cNvSpPr/>
            <p:nvPr/>
          </p:nvSpPr>
          <p:spPr>
            <a:xfrm>
              <a:off x="4296178" y="3412881"/>
              <a:ext cx="27400" cy="148499"/>
            </a:xfrm>
            <a:custGeom>
              <a:rect b="b" l="l" r="r" t="t"/>
              <a:pathLst>
                <a:path extrusionOk="0" h="5669" w="1046">
                  <a:moveTo>
                    <a:pt x="254" y="1"/>
                  </a:moveTo>
                  <a:cubicBezTo>
                    <a:pt x="114" y="1"/>
                    <a:pt x="1" y="114"/>
                    <a:pt x="1" y="254"/>
                  </a:cubicBezTo>
                  <a:lnTo>
                    <a:pt x="1" y="5144"/>
                  </a:lnTo>
                  <a:cubicBezTo>
                    <a:pt x="1" y="5432"/>
                    <a:pt x="234" y="5669"/>
                    <a:pt x="525" y="5669"/>
                  </a:cubicBezTo>
                  <a:cubicBezTo>
                    <a:pt x="813" y="5669"/>
                    <a:pt x="1046" y="5432"/>
                    <a:pt x="1046" y="5144"/>
                  </a:cubicBezTo>
                  <a:lnTo>
                    <a:pt x="1046" y="254"/>
                  </a:lnTo>
                  <a:cubicBezTo>
                    <a:pt x="1046" y="114"/>
                    <a:pt x="933" y="1"/>
                    <a:pt x="79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27"/>
            <p:cNvSpPr/>
            <p:nvPr/>
          </p:nvSpPr>
          <p:spPr>
            <a:xfrm>
              <a:off x="4300134" y="3419980"/>
              <a:ext cx="84767" cy="139829"/>
            </a:xfrm>
            <a:custGeom>
              <a:rect b="b" l="l" r="r" t="t"/>
              <a:pathLst>
                <a:path extrusionOk="0" h="5338" w="3236">
                  <a:moveTo>
                    <a:pt x="771" y="0"/>
                  </a:moveTo>
                  <a:cubicBezTo>
                    <a:pt x="734" y="0"/>
                    <a:pt x="697" y="8"/>
                    <a:pt x="662" y="24"/>
                  </a:cubicBezTo>
                  <a:lnTo>
                    <a:pt x="179" y="261"/>
                  </a:lnTo>
                  <a:cubicBezTo>
                    <a:pt x="52" y="323"/>
                    <a:pt x="1" y="473"/>
                    <a:pt x="59" y="600"/>
                  </a:cubicBezTo>
                  <a:lnTo>
                    <a:pt x="2166" y="5041"/>
                  </a:lnTo>
                  <a:cubicBezTo>
                    <a:pt x="2257" y="5228"/>
                    <a:pt x="2445" y="5337"/>
                    <a:pt x="2640" y="5337"/>
                  </a:cubicBezTo>
                  <a:cubicBezTo>
                    <a:pt x="2717" y="5337"/>
                    <a:pt x="2795" y="5320"/>
                    <a:pt x="2869" y="5285"/>
                  </a:cubicBezTo>
                  <a:cubicBezTo>
                    <a:pt x="3126" y="5158"/>
                    <a:pt x="3235" y="4846"/>
                    <a:pt x="3109" y="4585"/>
                  </a:cubicBezTo>
                  <a:lnTo>
                    <a:pt x="1001" y="144"/>
                  </a:lnTo>
                  <a:cubicBezTo>
                    <a:pt x="957" y="53"/>
                    <a:pt x="866" y="0"/>
                    <a:pt x="771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27"/>
            <p:cNvSpPr/>
            <p:nvPr/>
          </p:nvSpPr>
          <p:spPr>
            <a:xfrm>
              <a:off x="4234960" y="3419980"/>
              <a:ext cx="84767" cy="139829"/>
            </a:xfrm>
            <a:custGeom>
              <a:rect b="b" l="l" r="r" t="t"/>
              <a:pathLst>
                <a:path extrusionOk="0" h="5338" w="3236">
                  <a:moveTo>
                    <a:pt x="2466" y="0"/>
                  </a:moveTo>
                  <a:cubicBezTo>
                    <a:pt x="2371" y="0"/>
                    <a:pt x="2280" y="53"/>
                    <a:pt x="2235" y="144"/>
                  </a:cubicBezTo>
                  <a:lnTo>
                    <a:pt x="124" y="4585"/>
                  </a:lnTo>
                  <a:cubicBezTo>
                    <a:pt x="1" y="4846"/>
                    <a:pt x="107" y="5158"/>
                    <a:pt x="367" y="5285"/>
                  </a:cubicBezTo>
                  <a:cubicBezTo>
                    <a:pt x="441" y="5320"/>
                    <a:pt x="519" y="5337"/>
                    <a:pt x="595" y="5337"/>
                  </a:cubicBezTo>
                  <a:cubicBezTo>
                    <a:pt x="789" y="5337"/>
                    <a:pt x="975" y="5228"/>
                    <a:pt x="1066" y="5041"/>
                  </a:cubicBezTo>
                  <a:lnTo>
                    <a:pt x="3177" y="600"/>
                  </a:lnTo>
                  <a:cubicBezTo>
                    <a:pt x="3236" y="473"/>
                    <a:pt x="3184" y="323"/>
                    <a:pt x="3057" y="261"/>
                  </a:cubicBezTo>
                  <a:lnTo>
                    <a:pt x="2574" y="24"/>
                  </a:lnTo>
                  <a:cubicBezTo>
                    <a:pt x="2539" y="8"/>
                    <a:pt x="2502" y="0"/>
                    <a:pt x="2466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27"/>
            <p:cNvSpPr/>
            <p:nvPr/>
          </p:nvSpPr>
          <p:spPr>
            <a:xfrm>
              <a:off x="4294580" y="3186242"/>
              <a:ext cx="30622" cy="42750"/>
            </a:xfrm>
            <a:custGeom>
              <a:rect b="b" l="l" r="r" t="t"/>
              <a:pathLst>
                <a:path extrusionOk="0" h="1632" w="1169">
                  <a:moveTo>
                    <a:pt x="586" y="0"/>
                  </a:moveTo>
                  <a:cubicBezTo>
                    <a:pt x="261" y="3"/>
                    <a:pt x="0" y="264"/>
                    <a:pt x="0" y="586"/>
                  </a:cubicBezTo>
                  <a:lnTo>
                    <a:pt x="0" y="1251"/>
                  </a:lnTo>
                  <a:cubicBezTo>
                    <a:pt x="0" y="1460"/>
                    <a:pt x="168" y="1628"/>
                    <a:pt x="377" y="1631"/>
                  </a:cubicBezTo>
                  <a:lnTo>
                    <a:pt x="792" y="1631"/>
                  </a:lnTo>
                  <a:cubicBezTo>
                    <a:pt x="1001" y="1628"/>
                    <a:pt x="1169" y="1460"/>
                    <a:pt x="1169" y="1251"/>
                  </a:cubicBezTo>
                  <a:lnTo>
                    <a:pt x="1169" y="586"/>
                  </a:lnTo>
                  <a:cubicBezTo>
                    <a:pt x="1169" y="264"/>
                    <a:pt x="908" y="3"/>
                    <a:pt x="586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27"/>
            <p:cNvSpPr/>
            <p:nvPr/>
          </p:nvSpPr>
          <p:spPr>
            <a:xfrm>
              <a:off x="4230219" y="3227525"/>
              <a:ext cx="159344" cy="193188"/>
            </a:xfrm>
            <a:custGeom>
              <a:rect b="b" l="l" r="r" t="t"/>
              <a:pathLst>
                <a:path extrusionOk="0" h="7375" w="6083">
                  <a:moveTo>
                    <a:pt x="350" y="0"/>
                  </a:moveTo>
                  <a:cubicBezTo>
                    <a:pt x="158" y="0"/>
                    <a:pt x="0" y="155"/>
                    <a:pt x="0" y="350"/>
                  </a:cubicBezTo>
                  <a:lnTo>
                    <a:pt x="0" y="7025"/>
                  </a:lnTo>
                  <a:cubicBezTo>
                    <a:pt x="0" y="7217"/>
                    <a:pt x="158" y="7375"/>
                    <a:pt x="350" y="7375"/>
                  </a:cubicBezTo>
                  <a:lnTo>
                    <a:pt x="5733" y="7375"/>
                  </a:lnTo>
                  <a:cubicBezTo>
                    <a:pt x="5925" y="7375"/>
                    <a:pt x="6083" y="7217"/>
                    <a:pt x="6083" y="7025"/>
                  </a:cubicBezTo>
                  <a:lnTo>
                    <a:pt x="6083" y="350"/>
                  </a:lnTo>
                  <a:cubicBezTo>
                    <a:pt x="6083" y="158"/>
                    <a:pt x="5928" y="0"/>
                    <a:pt x="573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27"/>
            <p:cNvSpPr/>
            <p:nvPr/>
          </p:nvSpPr>
          <p:spPr>
            <a:xfrm>
              <a:off x="4253821" y="3227525"/>
              <a:ext cx="135742" cy="193188"/>
            </a:xfrm>
            <a:custGeom>
              <a:rect b="b" l="l" r="r" t="t"/>
              <a:pathLst>
                <a:path extrusionOk="0" h="7375" w="5182">
                  <a:moveTo>
                    <a:pt x="350" y="0"/>
                  </a:moveTo>
                  <a:cubicBezTo>
                    <a:pt x="158" y="0"/>
                    <a:pt x="0" y="155"/>
                    <a:pt x="0" y="350"/>
                  </a:cubicBezTo>
                  <a:lnTo>
                    <a:pt x="0" y="7025"/>
                  </a:lnTo>
                  <a:cubicBezTo>
                    <a:pt x="0" y="7217"/>
                    <a:pt x="158" y="7375"/>
                    <a:pt x="350" y="7375"/>
                  </a:cubicBezTo>
                  <a:lnTo>
                    <a:pt x="4832" y="7375"/>
                  </a:lnTo>
                  <a:cubicBezTo>
                    <a:pt x="5024" y="7375"/>
                    <a:pt x="5182" y="7217"/>
                    <a:pt x="5182" y="7025"/>
                  </a:cubicBezTo>
                  <a:lnTo>
                    <a:pt x="5182" y="350"/>
                  </a:lnTo>
                  <a:cubicBezTo>
                    <a:pt x="5182" y="158"/>
                    <a:pt x="5027" y="0"/>
                    <a:pt x="483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27"/>
            <p:cNvSpPr/>
            <p:nvPr/>
          </p:nvSpPr>
          <p:spPr>
            <a:xfrm>
              <a:off x="4210468" y="3210551"/>
              <a:ext cx="198846" cy="31801"/>
            </a:xfrm>
            <a:custGeom>
              <a:rect b="b" l="l" r="r" t="t"/>
              <a:pathLst>
                <a:path extrusionOk="0" h="1214" w="7591">
                  <a:moveTo>
                    <a:pt x="363" y="1"/>
                  </a:moveTo>
                  <a:cubicBezTo>
                    <a:pt x="165" y="1"/>
                    <a:pt x="0" y="165"/>
                    <a:pt x="0" y="364"/>
                  </a:cubicBezTo>
                  <a:lnTo>
                    <a:pt x="0" y="851"/>
                  </a:lnTo>
                  <a:cubicBezTo>
                    <a:pt x="0" y="1049"/>
                    <a:pt x="165" y="1210"/>
                    <a:pt x="363" y="1214"/>
                  </a:cubicBezTo>
                  <a:lnTo>
                    <a:pt x="7227" y="1214"/>
                  </a:lnTo>
                  <a:cubicBezTo>
                    <a:pt x="7430" y="1210"/>
                    <a:pt x="7591" y="1049"/>
                    <a:pt x="7591" y="851"/>
                  </a:cubicBezTo>
                  <a:lnTo>
                    <a:pt x="7591" y="367"/>
                  </a:lnTo>
                  <a:cubicBezTo>
                    <a:pt x="7591" y="165"/>
                    <a:pt x="7430" y="1"/>
                    <a:pt x="7227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27"/>
            <p:cNvSpPr/>
            <p:nvPr/>
          </p:nvSpPr>
          <p:spPr>
            <a:xfrm>
              <a:off x="4210468" y="3405887"/>
              <a:ext cx="198846" cy="31722"/>
            </a:xfrm>
            <a:custGeom>
              <a:rect b="b" l="l" r="r" t="t"/>
              <a:pathLst>
                <a:path extrusionOk="0" h="1211" w="7591">
                  <a:moveTo>
                    <a:pt x="363" y="0"/>
                  </a:moveTo>
                  <a:cubicBezTo>
                    <a:pt x="165" y="0"/>
                    <a:pt x="0" y="161"/>
                    <a:pt x="0" y="364"/>
                  </a:cubicBezTo>
                  <a:lnTo>
                    <a:pt x="0" y="847"/>
                  </a:lnTo>
                  <a:cubicBezTo>
                    <a:pt x="0" y="1049"/>
                    <a:pt x="165" y="1210"/>
                    <a:pt x="363" y="1210"/>
                  </a:cubicBezTo>
                  <a:lnTo>
                    <a:pt x="7227" y="1210"/>
                  </a:lnTo>
                  <a:cubicBezTo>
                    <a:pt x="7430" y="1210"/>
                    <a:pt x="7591" y="1049"/>
                    <a:pt x="7591" y="847"/>
                  </a:cubicBezTo>
                  <a:lnTo>
                    <a:pt x="7591" y="364"/>
                  </a:lnTo>
                  <a:cubicBezTo>
                    <a:pt x="7591" y="161"/>
                    <a:pt x="7430" y="0"/>
                    <a:pt x="7227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27"/>
            <p:cNvSpPr/>
            <p:nvPr/>
          </p:nvSpPr>
          <p:spPr>
            <a:xfrm>
              <a:off x="4238654" y="3210551"/>
              <a:ext cx="170660" cy="31801"/>
            </a:xfrm>
            <a:custGeom>
              <a:rect b="b" l="l" r="r" t="t"/>
              <a:pathLst>
                <a:path extrusionOk="0" h="1214" w="6515">
                  <a:moveTo>
                    <a:pt x="363" y="1"/>
                  </a:moveTo>
                  <a:cubicBezTo>
                    <a:pt x="161" y="1"/>
                    <a:pt x="0" y="165"/>
                    <a:pt x="0" y="364"/>
                  </a:cubicBezTo>
                  <a:lnTo>
                    <a:pt x="0" y="851"/>
                  </a:lnTo>
                  <a:cubicBezTo>
                    <a:pt x="0" y="1049"/>
                    <a:pt x="161" y="1210"/>
                    <a:pt x="363" y="1214"/>
                  </a:cubicBezTo>
                  <a:lnTo>
                    <a:pt x="6151" y="1214"/>
                  </a:lnTo>
                  <a:cubicBezTo>
                    <a:pt x="6354" y="1210"/>
                    <a:pt x="6515" y="1049"/>
                    <a:pt x="6515" y="851"/>
                  </a:cubicBezTo>
                  <a:lnTo>
                    <a:pt x="6515" y="367"/>
                  </a:lnTo>
                  <a:cubicBezTo>
                    <a:pt x="6515" y="165"/>
                    <a:pt x="6354" y="1"/>
                    <a:pt x="615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27"/>
            <p:cNvSpPr/>
            <p:nvPr/>
          </p:nvSpPr>
          <p:spPr>
            <a:xfrm>
              <a:off x="4238654" y="3405887"/>
              <a:ext cx="170660" cy="31722"/>
            </a:xfrm>
            <a:custGeom>
              <a:rect b="b" l="l" r="r" t="t"/>
              <a:pathLst>
                <a:path extrusionOk="0" h="1211" w="6515">
                  <a:moveTo>
                    <a:pt x="363" y="0"/>
                  </a:moveTo>
                  <a:cubicBezTo>
                    <a:pt x="161" y="0"/>
                    <a:pt x="0" y="161"/>
                    <a:pt x="0" y="364"/>
                  </a:cubicBezTo>
                  <a:lnTo>
                    <a:pt x="0" y="847"/>
                  </a:lnTo>
                  <a:cubicBezTo>
                    <a:pt x="0" y="1049"/>
                    <a:pt x="161" y="1210"/>
                    <a:pt x="363" y="1210"/>
                  </a:cubicBezTo>
                  <a:lnTo>
                    <a:pt x="6151" y="1210"/>
                  </a:lnTo>
                  <a:cubicBezTo>
                    <a:pt x="6354" y="1210"/>
                    <a:pt x="6515" y="1049"/>
                    <a:pt x="6515" y="847"/>
                  </a:cubicBezTo>
                  <a:lnTo>
                    <a:pt x="6515" y="364"/>
                  </a:lnTo>
                  <a:cubicBezTo>
                    <a:pt x="6515" y="161"/>
                    <a:pt x="6350" y="0"/>
                    <a:pt x="6151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27"/>
            <p:cNvSpPr/>
            <p:nvPr/>
          </p:nvSpPr>
          <p:spPr>
            <a:xfrm>
              <a:off x="4204810" y="3180452"/>
              <a:ext cx="210241" cy="118008"/>
            </a:xfrm>
            <a:custGeom>
              <a:rect b="b" l="l" r="r" t="t"/>
              <a:pathLst>
                <a:path extrusionOk="0" h="4505" w="8026">
                  <a:moveTo>
                    <a:pt x="4011" y="0"/>
                  </a:moveTo>
                  <a:cubicBezTo>
                    <a:pt x="3819" y="0"/>
                    <a:pt x="3677" y="89"/>
                    <a:pt x="3705" y="266"/>
                  </a:cubicBezTo>
                  <a:cubicBezTo>
                    <a:pt x="3723" y="370"/>
                    <a:pt x="3813" y="447"/>
                    <a:pt x="3918" y="447"/>
                  </a:cubicBezTo>
                  <a:cubicBezTo>
                    <a:pt x="3930" y="447"/>
                    <a:pt x="3942" y="446"/>
                    <a:pt x="3955" y="444"/>
                  </a:cubicBezTo>
                  <a:cubicBezTo>
                    <a:pt x="3974" y="441"/>
                    <a:pt x="3993" y="439"/>
                    <a:pt x="4012" y="439"/>
                  </a:cubicBezTo>
                  <a:cubicBezTo>
                    <a:pt x="4211" y="439"/>
                    <a:pt x="4380" y="600"/>
                    <a:pt x="4380" y="807"/>
                  </a:cubicBezTo>
                  <a:lnTo>
                    <a:pt x="4380" y="934"/>
                  </a:lnTo>
                  <a:lnTo>
                    <a:pt x="3646" y="934"/>
                  </a:lnTo>
                  <a:lnTo>
                    <a:pt x="3646" y="852"/>
                  </a:lnTo>
                  <a:cubicBezTo>
                    <a:pt x="3646" y="708"/>
                    <a:pt x="3537" y="636"/>
                    <a:pt x="3427" y="636"/>
                  </a:cubicBezTo>
                  <a:cubicBezTo>
                    <a:pt x="3317" y="636"/>
                    <a:pt x="3208" y="708"/>
                    <a:pt x="3208" y="852"/>
                  </a:cubicBezTo>
                  <a:lnTo>
                    <a:pt x="3208" y="934"/>
                  </a:lnTo>
                  <a:lnTo>
                    <a:pt x="1865" y="934"/>
                  </a:lnTo>
                  <a:cubicBezTo>
                    <a:pt x="1573" y="934"/>
                    <a:pt x="1573" y="1369"/>
                    <a:pt x="1865" y="1369"/>
                  </a:cubicBezTo>
                  <a:lnTo>
                    <a:pt x="7443" y="1369"/>
                  </a:lnTo>
                  <a:cubicBezTo>
                    <a:pt x="7526" y="1369"/>
                    <a:pt x="7587" y="1434"/>
                    <a:pt x="7591" y="1513"/>
                  </a:cubicBezTo>
                  <a:lnTo>
                    <a:pt x="7591" y="2000"/>
                  </a:lnTo>
                  <a:cubicBezTo>
                    <a:pt x="7587" y="2078"/>
                    <a:pt x="7526" y="2143"/>
                    <a:pt x="7443" y="2143"/>
                  </a:cubicBezTo>
                  <a:lnTo>
                    <a:pt x="579" y="2143"/>
                  </a:lnTo>
                  <a:cubicBezTo>
                    <a:pt x="501" y="2143"/>
                    <a:pt x="436" y="2078"/>
                    <a:pt x="436" y="2000"/>
                  </a:cubicBezTo>
                  <a:lnTo>
                    <a:pt x="436" y="1513"/>
                  </a:lnTo>
                  <a:cubicBezTo>
                    <a:pt x="436" y="1434"/>
                    <a:pt x="501" y="1369"/>
                    <a:pt x="579" y="1369"/>
                  </a:cubicBezTo>
                  <a:lnTo>
                    <a:pt x="991" y="1369"/>
                  </a:lnTo>
                  <a:cubicBezTo>
                    <a:pt x="1111" y="1369"/>
                    <a:pt x="1210" y="1270"/>
                    <a:pt x="1210" y="1150"/>
                  </a:cubicBezTo>
                  <a:cubicBezTo>
                    <a:pt x="1210" y="1030"/>
                    <a:pt x="1111" y="934"/>
                    <a:pt x="991" y="934"/>
                  </a:cubicBezTo>
                  <a:lnTo>
                    <a:pt x="579" y="934"/>
                  </a:lnTo>
                  <a:cubicBezTo>
                    <a:pt x="261" y="934"/>
                    <a:pt x="0" y="1194"/>
                    <a:pt x="0" y="1513"/>
                  </a:cubicBezTo>
                  <a:lnTo>
                    <a:pt x="0" y="2000"/>
                  </a:lnTo>
                  <a:cubicBezTo>
                    <a:pt x="0" y="2318"/>
                    <a:pt x="261" y="2579"/>
                    <a:pt x="579" y="2579"/>
                  </a:cubicBezTo>
                  <a:lnTo>
                    <a:pt x="751" y="2579"/>
                  </a:lnTo>
                  <a:lnTo>
                    <a:pt x="751" y="4285"/>
                  </a:lnTo>
                  <a:cubicBezTo>
                    <a:pt x="751" y="4405"/>
                    <a:pt x="850" y="4505"/>
                    <a:pt x="970" y="4505"/>
                  </a:cubicBezTo>
                  <a:cubicBezTo>
                    <a:pt x="1090" y="4505"/>
                    <a:pt x="1189" y="4405"/>
                    <a:pt x="1189" y="4285"/>
                  </a:cubicBezTo>
                  <a:lnTo>
                    <a:pt x="1189" y="2582"/>
                  </a:lnTo>
                  <a:lnTo>
                    <a:pt x="6833" y="2582"/>
                  </a:lnTo>
                  <a:lnTo>
                    <a:pt x="6833" y="3120"/>
                  </a:lnTo>
                  <a:cubicBezTo>
                    <a:pt x="6833" y="3240"/>
                    <a:pt x="6933" y="3339"/>
                    <a:pt x="7053" y="3339"/>
                  </a:cubicBezTo>
                  <a:cubicBezTo>
                    <a:pt x="7173" y="3339"/>
                    <a:pt x="7272" y="3240"/>
                    <a:pt x="7272" y="3120"/>
                  </a:cubicBezTo>
                  <a:lnTo>
                    <a:pt x="7272" y="2582"/>
                  </a:lnTo>
                  <a:lnTo>
                    <a:pt x="7443" y="2582"/>
                  </a:lnTo>
                  <a:cubicBezTo>
                    <a:pt x="7765" y="2582"/>
                    <a:pt x="8026" y="2318"/>
                    <a:pt x="8026" y="2000"/>
                  </a:cubicBezTo>
                  <a:lnTo>
                    <a:pt x="8026" y="1513"/>
                  </a:lnTo>
                  <a:cubicBezTo>
                    <a:pt x="8026" y="1194"/>
                    <a:pt x="7765" y="934"/>
                    <a:pt x="7443" y="934"/>
                  </a:cubicBezTo>
                  <a:lnTo>
                    <a:pt x="4815" y="934"/>
                  </a:lnTo>
                  <a:lnTo>
                    <a:pt x="4815" y="807"/>
                  </a:lnTo>
                  <a:cubicBezTo>
                    <a:pt x="4815" y="265"/>
                    <a:pt x="4340" y="0"/>
                    <a:pt x="40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27"/>
            <p:cNvSpPr/>
            <p:nvPr/>
          </p:nvSpPr>
          <p:spPr>
            <a:xfrm>
              <a:off x="4204810" y="3279339"/>
              <a:ext cx="210241" cy="287883"/>
            </a:xfrm>
            <a:custGeom>
              <a:rect b="b" l="l" r="r" t="t"/>
              <a:pathLst>
                <a:path extrusionOk="0" h="10990" w="8026">
                  <a:moveTo>
                    <a:pt x="3948" y="6260"/>
                  </a:moveTo>
                  <a:lnTo>
                    <a:pt x="2022" y="10321"/>
                  </a:lnTo>
                  <a:cubicBezTo>
                    <a:pt x="1971" y="10427"/>
                    <a:pt x="1861" y="10492"/>
                    <a:pt x="1745" y="10492"/>
                  </a:cubicBezTo>
                  <a:cubicBezTo>
                    <a:pt x="1700" y="10492"/>
                    <a:pt x="1655" y="10482"/>
                    <a:pt x="1614" y="10462"/>
                  </a:cubicBezTo>
                  <a:cubicBezTo>
                    <a:pt x="1460" y="10390"/>
                    <a:pt x="1398" y="10205"/>
                    <a:pt x="1474" y="10054"/>
                  </a:cubicBezTo>
                  <a:lnTo>
                    <a:pt x="3273" y="6260"/>
                  </a:lnTo>
                  <a:close/>
                  <a:moveTo>
                    <a:pt x="4753" y="6260"/>
                  </a:moveTo>
                  <a:lnTo>
                    <a:pt x="6552" y="10054"/>
                  </a:lnTo>
                  <a:cubicBezTo>
                    <a:pt x="6624" y="10208"/>
                    <a:pt x="6563" y="10390"/>
                    <a:pt x="6412" y="10462"/>
                  </a:cubicBezTo>
                  <a:cubicBezTo>
                    <a:pt x="6371" y="10482"/>
                    <a:pt x="6326" y="10492"/>
                    <a:pt x="6278" y="10492"/>
                  </a:cubicBezTo>
                  <a:cubicBezTo>
                    <a:pt x="6162" y="10492"/>
                    <a:pt x="6055" y="10427"/>
                    <a:pt x="6004" y="10321"/>
                  </a:cubicBezTo>
                  <a:lnTo>
                    <a:pt x="4753" y="7689"/>
                  </a:lnTo>
                  <a:lnTo>
                    <a:pt x="4253" y="6634"/>
                  </a:lnTo>
                  <a:lnTo>
                    <a:pt x="4428" y="6267"/>
                  </a:lnTo>
                  <a:lnTo>
                    <a:pt x="4431" y="6260"/>
                  </a:lnTo>
                  <a:close/>
                  <a:moveTo>
                    <a:pt x="4013" y="7141"/>
                  </a:moveTo>
                  <a:lnTo>
                    <a:pt x="4318" y="7785"/>
                  </a:lnTo>
                  <a:lnTo>
                    <a:pt x="4318" y="10249"/>
                  </a:lnTo>
                  <a:cubicBezTo>
                    <a:pt x="4318" y="10417"/>
                    <a:pt x="4181" y="10554"/>
                    <a:pt x="4013" y="10554"/>
                  </a:cubicBezTo>
                  <a:cubicBezTo>
                    <a:pt x="3845" y="10554"/>
                    <a:pt x="3708" y="10417"/>
                    <a:pt x="3708" y="10249"/>
                  </a:cubicBezTo>
                  <a:lnTo>
                    <a:pt x="3708" y="7785"/>
                  </a:lnTo>
                  <a:lnTo>
                    <a:pt x="4013" y="7141"/>
                  </a:lnTo>
                  <a:close/>
                  <a:moveTo>
                    <a:pt x="7054" y="0"/>
                  </a:moveTo>
                  <a:cubicBezTo>
                    <a:pt x="6946" y="0"/>
                    <a:pt x="6837" y="73"/>
                    <a:pt x="6837" y="219"/>
                  </a:cubicBezTo>
                  <a:lnTo>
                    <a:pt x="6837" y="4612"/>
                  </a:lnTo>
                  <a:lnTo>
                    <a:pt x="1189" y="4612"/>
                  </a:lnTo>
                  <a:lnTo>
                    <a:pt x="1189" y="1384"/>
                  </a:lnTo>
                  <a:cubicBezTo>
                    <a:pt x="1189" y="1238"/>
                    <a:pt x="1081" y="1166"/>
                    <a:pt x="972" y="1166"/>
                  </a:cubicBezTo>
                  <a:cubicBezTo>
                    <a:pt x="863" y="1166"/>
                    <a:pt x="754" y="1238"/>
                    <a:pt x="754" y="1384"/>
                  </a:cubicBezTo>
                  <a:lnTo>
                    <a:pt x="754" y="4612"/>
                  </a:lnTo>
                  <a:lnTo>
                    <a:pt x="583" y="4612"/>
                  </a:lnTo>
                  <a:cubicBezTo>
                    <a:pt x="261" y="4612"/>
                    <a:pt x="0" y="4873"/>
                    <a:pt x="0" y="5195"/>
                  </a:cubicBezTo>
                  <a:lnTo>
                    <a:pt x="0" y="5678"/>
                  </a:lnTo>
                  <a:cubicBezTo>
                    <a:pt x="0" y="6000"/>
                    <a:pt x="261" y="6260"/>
                    <a:pt x="583" y="6260"/>
                  </a:cubicBezTo>
                  <a:lnTo>
                    <a:pt x="2790" y="6260"/>
                  </a:lnTo>
                  <a:lnTo>
                    <a:pt x="1080" y="9865"/>
                  </a:lnTo>
                  <a:cubicBezTo>
                    <a:pt x="902" y="10235"/>
                    <a:pt x="1056" y="10677"/>
                    <a:pt x="1422" y="10856"/>
                  </a:cubicBezTo>
                  <a:cubicBezTo>
                    <a:pt x="1522" y="10904"/>
                    <a:pt x="1631" y="10931"/>
                    <a:pt x="1745" y="10931"/>
                  </a:cubicBezTo>
                  <a:cubicBezTo>
                    <a:pt x="2029" y="10928"/>
                    <a:pt x="2289" y="10767"/>
                    <a:pt x="2413" y="10510"/>
                  </a:cubicBezTo>
                  <a:lnTo>
                    <a:pt x="3269" y="8704"/>
                  </a:lnTo>
                  <a:lnTo>
                    <a:pt x="3269" y="10246"/>
                  </a:lnTo>
                  <a:cubicBezTo>
                    <a:pt x="3269" y="10657"/>
                    <a:pt x="3602" y="10989"/>
                    <a:pt x="4013" y="10989"/>
                  </a:cubicBezTo>
                  <a:cubicBezTo>
                    <a:pt x="4421" y="10989"/>
                    <a:pt x="4753" y="10657"/>
                    <a:pt x="4753" y="10246"/>
                  </a:cubicBezTo>
                  <a:lnTo>
                    <a:pt x="4753" y="8704"/>
                  </a:lnTo>
                  <a:lnTo>
                    <a:pt x="5610" y="10513"/>
                  </a:lnTo>
                  <a:cubicBezTo>
                    <a:pt x="5733" y="10767"/>
                    <a:pt x="5994" y="10931"/>
                    <a:pt x="6278" y="10931"/>
                  </a:cubicBezTo>
                  <a:cubicBezTo>
                    <a:pt x="6391" y="10931"/>
                    <a:pt x="6501" y="10907"/>
                    <a:pt x="6600" y="10856"/>
                  </a:cubicBezTo>
                  <a:cubicBezTo>
                    <a:pt x="6967" y="10677"/>
                    <a:pt x="7121" y="10235"/>
                    <a:pt x="6946" y="9869"/>
                  </a:cubicBezTo>
                  <a:lnTo>
                    <a:pt x="5236" y="6260"/>
                  </a:lnTo>
                  <a:lnTo>
                    <a:pt x="6162" y="6260"/>
                  </a:lnTo>
                  <a:cubicBezTo>
                    <a:pt x="6282" y="6260"/>
                    <a:pt x="6378" y="6164"/>
                    <a:pt x="6378" y="6044"/>
                  </a:cubicBezTo>
                  <a:cubicBezTo>
                    <a:pt x="6378" y="5921"/>
                    <a:pt x="6282" y="5825"/>
                    <a:pt x="6162" y="5825"/>
                  </a:cubicBezTo>
                  <a:lnTo>
                    <a:pt x="579" y="5825"/>
                  </a:lnTo>
                  <a:cubicBezTo>
                    <a:pt x="501" y="5825"/>
                    <a:pt x="436" y="5760"/>
                    <a:pt x="436" y="5678"/>
                  </a:cubicBezTo>
                  <a:lnTo>
                    <a:pt x="436" y="5195"/>
                  </a:lnTo>
                  <a:cubicBezTo>
                    <a:pt x="436" y="5116"/>
                    <a:pt x="501" y="5051"/>
                    <a:pt x="579" y="5051"/>
                  </a:cubicBezTo>
                  <a:lnTo>
                    <a:pt x="7443" y="5051"/>
                  </a:lnTo>
                  <a:cubicBezTo>
                    <a:pt x="7522" y="5051"/>
                    <a:pt x="7587" y="5116"/>
                    <a:pt x="7587" y="5195"/>
                  </a:cubicBezTo>
                  <a:lnTo>
                    <a:pt x="7587" y="5678"/>
                  </a:lnTo>
                  <a:cubicBezTo>
                    <a:pt x="7587" y="5760"/>
                    <a:pt x="7522" y="5825"/>
                    <a:pt x="7443" y="5825"/>
                  </a:cubicBezTo>
                  <a:lnTo>
                    <a:pt x="7032" y="5825"/>
                  </a:lnTo>
                  <a:cubicBezTo>
                    <a:pt x="6744" y="5825"/>
                    <a:pt x="6744" y="6260"/>
                    <a:pt x="7032" y="6260"/>
                  </a:cubicBezTo>
                  <a:lnTo>
                    <a:pt x="7443" y="6260"/>
                  </a:lnTo>
                  <a:cubicBezTo>
                    <a:pt x="7765" y="6260"/>
                    <a:pt x="8026" y="6000"/>
                    <a:pt x="8026" y="5678"/>
                  </a:cubicBezTo>
                  <a:lnTo>
                    <a:pt x="8026" y="5195"/>
                  </a:lnTo>
                  <a:cubicBezTo>
                    <a:pt x="8026" y="4873"/>
                    <a:pt x="7765" y="4612"/>
                    <a:pt x="7443" y="4612"/>
                  </a:cubicBezTo>
                  <a:lnTo>
                    <a:pt x="7272" y="4612"/>
                  </a:lnTo>
                  <a:lnTo>
                    <a:pt x="7272" y="219"/>
                  </a:lnTo>
                  <a:cubicBezTo>
                    <a:pt x="7272" y="73"/>
                    <a:pt x="7163" y="0"/>
                    <a:pt x="70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72" name="Google Shape;3772;p27"/>
          <p:cNvGrpSpPr/>
          <p:nvPr/>
        </p:nvGrpSpPr>
        <p:grpSpPr>
          <a:xfrm>
            <a:off x="4803811" y="3180479"/>
            <a:ext cx="84584" cy="385617"/>
            <a:chOff x="4803811" y="3180479"/>
            <a:chExt cx="84584" cy="385617"/>
          </a:xfrm>
        </p:grpSpPr>
        <p:sp>
          <p:nvSpPr>
            <p:cNvPr id="3773" name="Google Shape;3773;p27"/>
            <p:cNvSpPr/>
            <p:nvPr/>
          </p:nvSpPr>
          <p:spPr>
            <a:xfrm>
              <a:off x="4809548" y="3189333"/>
              <a:ext cx="73110" cy="370974"/>
            </a:xfrm>
            <a:custGeom>
              <a:rect b="b" l="l" r="r" t="t"/>
              <a:pathLst>
                <a:path extrusionOk="0" h="14162" w="2791">
                  <a:moveTo>
                    <a:pt x="1395" y="0"/>
                  </a:moveTo>
                  <a:cubicBezTo>
                    <a:pt x="1358" y="0"/>
                    <a:pt x="1322" y="19"/>
                    <a:pt x="1303" y="57"/>
                  </a:cubicBezTo>
                  <a:lnTo>
                    <a:pt x="785" y="1030"/>
                  </a:lnTo>
                  <a:lnTo>
                    <a:pt x="141" y="2253"/>
                  </a:lnTo>
                  <a:cubicBezTo>
                    <a:pt x="49" y="2425"/>
                    <a:pt x="1" y="2613"/>
                    <a:pt x="4" y="2805"/>
                  </a:cubicBezTo>
                  <a:lnTo>
                    <a:pt x="4" y="12767"/>
                  </a:lnTo>
                  <a:cubicBezTo>
                    <a:pt x="1" y="13538"/>
                    <a:pt x="631" y="14162"/>
                    <a:pt x="1400" y="14162"/>
                  </a:cubicBezTo>
                  <a:cubicBezTo>
                    <a:pt x="1407" y="14162"/>
                    <a:pt x="1413" y="14162"/>
                    <a:pt x="1419" y="14161"/>
                  </a:cubicBezTo>
                  <a:cubicBezTo>
                    <a:pt x="1608" y="14158"/>
                    <a:pt x="1793" y="14117"/>
                    <a:pt x="1964" y="14038"/>
                  </a:cubicBezTo>
                  <a:cubicBezTo>
                    <a:pt x="2461" y="13809"/>
                    <a:pt x="2783" y="13315"/>
                    <a:pt x="2790" y="12767"/>
                  </a:cubicBezTo>
                  <a:lnTo>
                    <a:pt x="2790" y="12743"/>
                  </a:lnTo>
                  <a:lnTo>
                    <a:pt x="2790" y="2805"/>
                  </a:lnTo>
                  <a:cubicBezTo>
                    <a:pt x="2790" y="2723"/>
                    <a:pt x="2783" y="2637"/>
                    <a:pt x="2766" y="2558"/>
                  </a:cubicBezTo>
                  <a:cubicBezTo>
                    <a:pt x="2763" y="2552"/>
                    <a:pt x="2759" y="2545"/>
                    <a:pt x="2759" y="2538"/>
                  </a:cubicBezTo>
                  <a:cubicBezTo>
                    <a:pt x="2739" y="2438"/>
                    <a:pt x="2701" y="2342"/>
                    <a:pt x="2653" y="2253"/>
                  </a:cubicBezTo>
                  <a:lnTo>
                    <a:pt x="2005" y="1033"/>
                  </a:lnTo>
                  <a:lnTo>
                    <a:pt x="1488" y="57"/>
                  </a:lnTo>
                  <a:cubicBezTo>
                    <a:pt x="1469" y="19"/>
                    <a:pt x="1432" y="0"/>
                    <a:pt x="1395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27"/>
            <p:cNvSpPr/>
            <p:nvPr/>
          </p:nvSpPr>
          <p:spPr>
            <a:xfrm>
              <a:off x="4809653" y="3490261"/>
              <a:ext cx="73005" cy="33503"/>
            </a:xfrm>
            <a:custGeom>
              <a:rect b="b" l="l" r="r" t="t"/>
              <a:pathLst>
                <a:path extrusionOk="0" h="1279" w="2787">
                  <a:moveTo>
                    <a:pt x="0" y="1"/>
                  </a:moveTo>
                  <a:lnTo>
                    <a:pt x="0" y="1279"/>
                  </a:lnTo>
                  <a:lnTo>
                    <a:pt x="2786" y="1279"/>
                  </a:lnTo>
                  <a:lnTo>
                    <a:pt x="2786" y="1255"/>
                  </a:lnTo>
                  <a:lnTo>
                    <a:pt x="2786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27"/>
            <p:cNvSpPr/>
            <p:nvPr/>
          </p:nvSpPr>
          <p:spPr>
            <a:xfrm>
              <a:off x="4830111" y="3189333"/>
              <a:ext cx="31984" cy="33006"/>
            </a:xfrm>
            <a:custGeom>
              <a:rect b="b" l="l" r="r" t="t"/>
              <a:pathLst>
                <a:path extrusionOk="0" h="1260" w="1221">
                  <a:moveTo>
                    <a:pt x="609" y="0"/>
                  </a:moveTo>
                  <a:cubicBezTo>
                    <a:pt x="572" y="0"/>
                    <a:pt x="535" y="19"/>
                    <a:pt x="514" y="57"/>
                  </a:cubicBezTo>
                  <a:lnTo>
                    <a:pt x="0" y="1033"/>
                  </a:lnTo>
                  <a:cubicBezTo>
                    <a:pt x="175" y="1184"/>
                    <a:pt x="393" y="1260"/>
                    <a:pt x="610" y="1260"/>
                  </a:cubicBezTo>
                  <a:cubicBezTo>
                    <a:pt x="828" y="1260"/>
                    <a:pt x="1046" y="1184"/>
                    <a:pt x="1220" y="1033"/>
                  </a:cubicBezTo>
                  <a:lnTo>
                    <a:pt x="703" y="57"/>
                  </a:lnTo>
                  <a:cubicBezTo>
                    <a:pt x="682" y="19"/>
                    <a:pt x="645" y="0"/>
                    <a:pt x="60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27"/>
            <p:cNvSpPr/>
            <p:nvPr/>
          </p:nvSpPr>
          <p:spPr>
            <a:xfrm>
              <a:off x="4809548" y="3523738"/>
              <a:ext cx="73110" cy="36568"/>
            </a:xfrm>
            <a:custGeom>
              <a:rect b="b" l="l" r="r" t="t"/>
              <a:pathLst>
                <a:path extrusionOk="0" h="1396" w="2791">
                  <a:moveTo>
                    <a:pt x="4" y="1"/>
                  </a:moveTo>
                  <a:cubicBezTo>
                    <a:pt x="1" y="772"/>
                    <a:pt x="631" y="1396"/>
                    <a:pt x="1400" y="1396"/>
                  </a:cubicBezTo>
                  <a:cubicBezTo>
                    <a:pt x="1407" y="1396"/>
                    <a:pt x="1413" y="1396"/>
                    <a:pt x="1419" y="1395"/>
                  </a:cubicBezTo>
                  <a:cubicBezTo>
                    <a:pt x="1608" y="1392"/>
                    <a:pt x="1793" y="1351"/>
                    <a:pt x="1964" y="1272"/>
                  </a:cubicBezTo>
                  <a:cubicBezTo>
                    <a:pt x="2461" y="1043"/>
                    <a:pt x="2783" y="549"/>
                    <a:pt x="2790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27"/>
            <p:cNvSpPr/>
            <p:nvPr/>
          </p:nvSpPr>
          <p:spPr>
            <a:xfrm>
              <a:off x="4839358" y="3490261"/>
              <a:ext cx="43300" cy="33503"/>
            </a:xfrm>
            <a:custGeom>
              <a:rect b="b" l="l" r="r" t="t"/>
              <a:pathLst>
                <a:path extrusionOk="0" h="1279" w="1653">
                  <a:moveTo>
                    <a:pt x="0" y="1"/>
                  </a:moveTo>
                  <a:lnTo>
                    <a:pt x="0" y="1279"/>
                  </a:lnTo>
                  <a:lnTo>
                    <a:pt x="1652" y="1279"/>
                  </a:lnTo>
                  <a:lnTo>
                    <a:pt x="1652" y="1255"/>
                  </a:lnTo>
                  <a:lnTo>
                    <a:pt x="1652" y="1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27"/>
            <p:cNvSpPr/>
            <p:nvPr/>
          </p:nvSpPr>
          <p:spPr>
            <a:xfrm>
              <a:off x="4839358" y="3523738"/>
              <a:ext cx="43300" cy="33346"/>
            </a:xfrm>
            <a:custGeom>
              <a:rect b="b" l="l" r="r" t="t"/>
              <a:pathLst>
                <a:path extrusionOk="0" h="1273" w="1653">
                  <a:moveTo>
                    <a:pt x="0" y="1"/>
                  </a:moveTo>
                  <a:cubicBezTo>
                    <a:pt x="0" y="549"/>
                    <a:pt x="322" y="1046"/>
                    <a:pt x="826" y="1272"/>
                  </a:cubicBezTo>
                  <a:cubicBezTo>
                    <a:pt x="1323" y="1043"/>
                    <a:pt x="1645" y="549"/>
                    <a:pt x="165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27"/>
            <p:cNvSpPr/>
            <p:nvPr/>
          </p:nvSpPr>
          <p:spPr>
            <a:xfrm>
              <a:off x="4809548" y="3255789"/>
              <a:ext cx="73110" cy="234498"/>
            </a:xfrm>
            <a:custGeom>
              <a:rect b="b" l="l" r="r" t="t"/>
              <a:pathLst>
                <a:path extrusionOk="0" h="8952" w="2791">
                  <a:moveTo>
                    <a:pt x="31" y="1"/>
                  </a:moveTo>
                  <a:cubicBezTo>
                    <a:pt x="11" y="90"/>
                    <a:pt x="1" y="179"/>
                    <a:pt x="4" y="268"/>
                  </a:cubicBezTo>
                  <a:lnTo>
                    <a:pt x="4" y="8952"/>
                  </a:lnTo>
                  <a:lnTo>
                    <a:pt x="2790" y="8952"/>
                  </a:lnTo>
                  <a:lnTo>
                    <a:pt x="2790" y="268"/>
                  </a:lnTo>
                  <a:cubicBezTo>
                    <a:pt x="2790" y="186"/>
                    <a:pt x="2783" y="100"/>
                    <a:pt x="2766" y="18"/>
                  </a:cubicBezTo>
                  <a:cubicBezTo>
                    <a:pt x="2763" y="15"/>
                    <a:pt x="2759" y="8"/>
                    <a:pt x="275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27"/>
            <p:cNvSpPr/>
            <p:nvPr/>
          </p:nvSpPr>
          <p:spPr>
            <a:xfrm>
              <a:off x="4844387" y="3255789"/>
              <a:ext cx="38271" cy="234498"/>
            </a:xfrm>
            <a:custGeom>
              <a:rect b="b" l="l" r="r" t="t"/>
              <a:pathLst>
                <a:path extrusionOk="0" h="8952" w="1461">
                  <a:moveTo>
                    <a:pt x="0" y="1"/>
                  </a:moveTo>
                  <a:lnTo>
                    <a:pt x="0" y="8952"/>
                  </a:lnTo>
                  <a:lnTo>
                    <a:pt x="1460" y="8952"/>
                  </a:lnTo>
                  <a:lnTo>
                    <a:pt x="1460" y="268"/>
                  </a:lnTo>
                  <a:cubicBezTo>
                    <a:pt x="1460" y="186"/>
                    <a:pt x="1453" y="100"/>
                    <a:pt x="1439" y="18"/>
                  </a:cubicBezTo>
                  <a:cubicBezTo>
                    <a:pt x="1436" y="15"/>
                    <a:pt x="1436" y="8"/>
                    <a:pt x="1436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27"/>
            <p:cNvSpPr/>
            <p:nvPr/>
          </p:nvSpPr>
          <p:spPr>
            <a:xfrm>
              <a:off x="4803811" y="3180479"/>
              <a:ext cx="84584" cy="385617"/>
            </a:xfrm>
            <a:custGeom>
              <a:rect b="b" l="l" r="r" t="t"/>
              <a:pathLst>
                <a:path extrusionOk="0" h="14721" w="3229">
                  <a:moveTo>
                    <a:pt x="1614" y="686"/>
                  </a:moveTo>
                  <a:lnTo>
                    <a:pt x="1936" y="1289"/>
                  </a:lnTo>
                  <a:lnTo>
                    <a:pt x="1940" y="1299"/>
                  </a:lnTo>
                  <a:cubicBezTo>
                    <a:pt x="1839" y="1353"/>
                    <a:pt x="1727" y="1379"/>
                    <a:pt x="1616" y="1379"/>
                  </a:cubicBezTo>
                  <a:cubicBezTo>
                    <a:pt x="1504" y="1379"/>
                    <a:pt x="1392" y="1353"/>
                    <a:pt x="1289" y="1299"/>
                  </a:cubicBezTo>
                  <a:lnTo>
                    <a:pt x="1614" y="686"/>
                  </a:lnTo>
                  <a:close/>
                  <a:moveTo>
                    <a:pt x="2145" y="1687"/>
                  </a:moveTo>
                  <a:lnTo>
                    <a:pt x="2660" y="2656"/>
                  </a:lnTo>
                  <a:lnTo>
                    <a:pt x="569" y="2656"/>
                  </a:lnTo>
                  <a:lnTo>
                    <a:pt x="1083" y="1687"/>
                  </a:lnTo>
                  <a:cubicBezTo>
                    <a:pt x="1249" y="1772"/>
                    <a:pt x="1432" y="1815"/>
                    <a:pt x="1614" y="1815"/>
                  </a:cubicBezTo>
                  <a:cubicBezTo>
                    <a:pt x="1797" y="1815"/>
                    <a:pt x="1979" y="1772"/>
                    <a:pt x="2145" y="1687"/>
                  </a:cubicBezTo>
                  <a:close/>
                  <a:moveTo>
                    <a:pt x="2793" y="12042"/>
                  </a:moveTo>
                  <a:lnTo>
                    <a:pt x="2793" y="12885"/>
                  </a:lnTo>
                  <a:lnTo>
                    <a:pt x="439" y="12885"/>
                  </a:lnTo>
                  <a:lnTo>
                    <a:pt x="439" y="12042"/>
                  </a:lnTo>
                  <a:close/>
                  <a:moveTo>
                    <a:pt x="1619" y="1"/>
                  </a:moveTo>
                  <a:cubicBezTo>
                    <a:pt x="1616" y="1"/>
                    <a:pt x="1614" y="1"/>
                    <a:pt x="1611" y="1"/>
                  </a:cubicBezTo>
                  <a:cubicBezTo>
                    <a:pt x="1532" y="1"/>
                    <a:pt x="1457" y="45"/>
                    <a:pt x="1419" y="117"/>
                  </a:cubicBezTo>
                  <a:lnTo>
                    <a:pt x="812" y="1269"/>
                  </a:lnTo>
                  <a:lnTo>
                    <a:pt x="165" y="2489"/>
                  </a:lnTo>
                  <a:cubicBezTo>
                    <a:pt x="55" y="2691"/>
                    <a:pt x="0" y="2917"/>
                    <a:pt x="0" y="3143"/>
                  </a:cubicBezTo>
                  <a:lnTo>
                    <a:pt x="0" y="7070"/>
                  </a:lnTo>
                  <a:cubicBezTo>
                    <a:pt x="0" y="7190"/>
                    <a:pt x="100" y="7286"/>
                    <a:pt x="220" y="7286"/>
                  </a:cubicBezTo>
                  <a:cubicBezTo>
                    <a:pt x="340" y="7286"/>
                    <a:pt x="439" y="7190"/>
                    <a:pt x="439" y="7070"/>
                  </a:cubicBezTo>
                  <a:lnTo>
                    <a:pt x="439" y="3095"/>
                  </a:lnTo>
                  <a:lnTo>
                    <a:pt x="1395" y="3095"/>
                  </a:lnTo>
                  <a:lnTo>
                    <a:pt x="1395" y="11597"/>
                  </a:lnTo>
                  <a:lnTo>
                    <a:pt x="1395" y="11607"/>
                  </a:lnTo>
                  <a:lnTo>
                    <a:pt x="436" y="11607"/>
                  </a:lnTo>
                  <a:lnTo>
                    <a:pt x="436" y="7944"/>
                  </a:lnTo>
                  <a:cubicBezTo>
                    <a:pt x="436" y="7798"/>
                    <a:pt x="327" y="7726"/>
                    <a:pt x="218" y="7726"/>
                  </a:cubicBezTo>
                  <a:cubicBezTo>
                    <a:pt x="109" y="7726"/>
                    <a:pt x="0" y="7798"/>
                    <a:pt x="0" y="7944"/>
                  </a:cubicBezTo>
                  <a:lnTo>
                    <a:pt x="0" y="13101"/>
                  </a:lnTo>
                  <a:lnTo>
                    <a:pt x="0" y="13105"/>
                  </a:lnTo>
                  <a:lnTo>
                    <a:pt x="0" y="13108"/>
                  </a:lnTo>
                  <a:cubicBezTo>
                    <a:pt x="0" y="13399"/>
                    <a:pt x="79" y="13687"/>
                    <a:pt x="230" y="13934"/>
                  </a:cubicBezTo>
                  <a:cubicBezTo>
                    <a:pt x="276" y="14011"/>
                    <a:pt x="344" y="14043"/>
                    <a:pt x="411" y="14043"/>
                  </a:cubicBezTo>
                  <a:cubicBezTo>
                    <a:pt x="561" y="14043"/>
                    <a:pt x="708" y="13882"/>
                    <a:pt x="603" y="13711"/>
                  </a:cubicBezTo>
                  <a:cubicBezTo>
                    <a:pt x="531" y="13591"/>
                    <a:pt x="483" y="13461"/>
                    <a:pt x="456" y="13324"/>
                  </a:cubicBezTo>
                  <a:lnTo>
                    <a:pt x="2762" y="13324"/>
                  </a:lnTo>
                  <a:cubicBezTo>
                    <a:pt x="2656" y="13869"/>
                    <a:pt x="2187" y="14266"/>
                    <a:pt x="1631" y="14280"/>
                  </a:cubicBezTo>
                  <a:cubicBezTo>
                    <a:pt x="1623" y="14280"/>
                    <a:pt x="1615" y="14280"/>
                    <a:pt x="1607" y="14280"/>
                  </a:cubicBezTo>
                  <a:cubicBezTo>
                    <a:pt x="1451" y="14280"/>
                    <a:pt x="1295" y="14249"/>
                    <a:pt x="1152" y="14188"/>
                  </a:cubicBezTo>
                  <a:cubicBezTo>
                    <a:pt x="1119" y="14174"/>
                    <a:pt x="1088" y="14168"/>
                    <a:pt x="1059" y="14168"/>
                  </a:cubicBezTo>
                  <a:cubicBezTo>
                    <a:pt x="849" y="14168"/>
                    <a:pt x="746" y="14490"/>
                    <a:pt x="980" y="14592"/>
                  </a:cubicBezTo>
                  <a:cubicBezTo>
                    <a:pt x="1186" y="14680"/>
                    <a:pt x="1396" y="14720"/>
                    <a:pt x="1602" y="14720"/>
                  </a:cubicBezTo>
                  <a:cubicBezTo>
                    <a:pt x="2456" y="14720"/>
                    <a:pt x="3225" y="14019"/>
                    <a:pt x="3225" y="13105"/>
                  </a:cubicBezTo>
                  <a:lnTo>
                    <a:pt x="3225" y="11844"/>
                  </a:lnTo>
                  <a:cubicBezTo>
                    <a:pt x="3225" y="11840"/>
                    <a:pt x="3228" y="11830"/>
                    <a:pt x="3228" y="11827"/>
                  </a:cubicBezTo>
                  <a:lnTo>
                    <a:pt x="3228" y="11806"/>
                  </a:lnTo>
                  <a:lnTo>
                    <a:pt x="3228" y="9935"/>
                  </a:lnTo>
                  <a:cubicBezTo>
                    <a:pt x="3228" y="9789"/>
                    <a:pt x="3120" y="9717"/>
                    <a:pt x="3011" y="9717"/>
                  </a:cubicBezTo>
                  <a:cubicBezTo>
                    <a:pt x="2902" y="9717"/>
                    <a:pt x="2793" y="9789"/>
                    <a:pt x="2793" y="9935"/>
                  </a:cubicBezTo>
                  <a:lnTo>
                    <a:pt x="2793" y="11604"/>
                  </a:lnTo>
                  <a:lnTo>
                    <a:pt x="1834" y="11604"/>
                  </a:lnTo>
                  <a:lnTo>
                    <a:pt x="1834" y="11597"/>
                  </a:lnTo>
                  <a:lnTo>
                    <a:pt x="1834" y="3095"/>
                  </a:lnTo>
                  <a:lnTo>
                    <a:pt x="2790" y="3095"/>
                  </a:lnTo>
                  <a:lnTo>
                    <a:pt x="2790" y="3143"/>
                  </a:lnTo>
                  <a:lnTo>
                    <a:pt x="2790" y="9061"/>
                  </a:lnTo>
                  <a:cubicBezTo>
                    <a:pt x="2790" y="9181"/>
                    <a:pt x="2886" y="9277"/>
                    <a:pt x="3009" y="9277"/>
                  </a:cubicBezTo>
                  <a:cubicBezTo>
                    <a:pt x="3129" y="9277"/>
                    <a:pt x="3228" y="9181"/>
                    <a:pt x="3228" y="9061"/>
                  </a:cubicBezTo>
                  <a:lnTo>
                    <a:pt x="3228" y="3143"/>
                  </a:lnTo>
                  <a:cubicBezTo>
                    <a:pt x="3225" y="2917"/>
                    <a:pt x="3170" y="2691"/>
                    <a:pt x="3064" y="2489"/>
                  </a:cubicBezTo>
                  <a:lnTo>
                    <a:pt x="1806" y="114"/>
                  </a:lnTo>
                  <a:cubicBezTo>
                    <a:pt x="1770" y="48"/>
                    <a:pt x="1698" y="1"/>
                    <a:pt x="1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82" name="Google Shape;3782;p27"/>
          <p:cNvGrpSpPr/>
          <p:nvPr/>
        </p:nvGrpSpPr>
        <p:grpSpPr>
          <a:xfrm>
            <a:off x="5232073" y="3214113"/>
            <a:ext cx="357824" cy="347581"/>
            <a:chOff x="5232073" y="3214113"/>
            <a:chExt cx="357824" cy="347581"/>
          </a:xfrm>
        </p:grpSpPr>
        <p:sp>
          <p:nvSpPr>
            <p:cNvPr id="3783" name="Google Shape;3783;p27"/>
            <p:cNvSpPr/>
            <p:nvPr/>
          </p:nvSpPr>
          <p:spPr>
            <a:xfrm>
              <a:off x="5239067" y="3248874"/>
              <a:ext cx="315204" cy="306639"/>
            </a:xfrm>
            <a:custGeom>
              <a:rect b="b" l="l" r="r" t="t"/>
              <a:pathLst>
                <a:path extrusionOk="0" h="11706" w="12033">
                  <a:moveTo>
                    <a:pt x="2811" y="1"/>
                  </a:moveTo>
                  <a:lnTo>
                    <a:pt x="1865" y="498"/>
                  </a:lnTo>
                  <a:lnTo>
                    <a:pt x="1605" y="635"/>
                  </a:lnTo>
                  <a:cubicBezTo>
                    <a:pt x="460" y="1235"/>
                    <a:pt x="1" y="2640"/>
                    <a:pt x="577" y="3801"/>
                  </a:cubicBezTo>
                  <a:cubicBezTo>
                    <a:pt x="1341" y="5340"/>
                    <a:pt x="6697" y="10696"/>
                    <a:pt x="8235" y="11457"/>
                  </a:cubicBezTo>
                  <a:cubicBezTo>
                    <a:pt x="8575" y="11625"/>
                    <a:pt x="8936" y="11706"/>
                    <a:pt x="9291" y="11706"/>
                  </a:cubicBezTo>
                  <a:cubicBezTo>
                    <a:pt x="10148" y="11706"/>
                    <a:pt x="10974" y="11240"/>
                    <a:pt x="11398" y="10429"/>
                  </a:cubicBezTo>
                  <a:lnTo>
                    <a:pt x="11535" y="10172"/>
                  </a:lnTo>
                  <a:lnTo>
                    <a:pt x="12032" y="9226"/>
                  </a:lnTo>
                  <a:lnTo>
                    <a:pt x="9305" y="7698"/>
                  </a:lnTo>
                  <a:lnTo>
                    <a:pt x="9061" y="8290"/>
                  </a:lnTo>
                  <a:cubicBezTo>
                    <a:pt x="8881" y="8726"/>
                    <a:pt x="8462" y="8976"/>
                    <a:pt x="8030" y="8976"/>
                  </a:cubicBezTo>
                  <a:cubicBezTo>
                    <a:pt x="7807" y="8976"/>
                    <a:pt x="7581" y="8909"/>
                    <a:pt x="7382" y="8767"/>
                  </a:cubicBezTo>
                  <a:cubicBezTo>
                    <a:pt x="7111" y="8568"/>
                    <a:pt x="3465" y="4925"/>
                    <a:pt x="3270" y="4655"/>
                  </a:cubicBezTo>
                  <a:cubicBezTo>
                    <a:pt x="2849" y="4072"/>
                    <a:pt x="3082" y="3250"/>
                    <a:pt x="3746" y="2975"/>
                  </a:cubicBezTo>
                  <a:lnTo>
                    <a:pt x="4339" y="2732"/>
                  </a:lnTo>
                  <a:lnTo>
                    <a:pt x="2811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27"/>
            <p:cNvSpPr/>
            <p:nvPr/>
          </p:nvSpPr>
          <p:spPr>
            <a:xfrm>
              <a:off x="5287921" y="3248979"/>
              <a:ext cx="64833" cy="82960"/>
            </a:xfrm>
            <a:custGeom>
              <a:rect b="b" l="l" r="r" t="t"/>
              <a:pathLst>
                <a:path extrusionOk="0" h="3167" w="2475">
                  <a:moveTo>
                    <a:pt x="946" y="0"/>
                  </a:moveTo>
                  <a:lnTo>
                    <a:pt x="0" y="497"/>
                  </a:lnTo>
                  <a:lnTo>
                    <a:pt x="1569" y="3167"/>
                  </a:lnTo>
                  <a:cubicBezTo>
                    <a:pt x="1662" y="3084"/>
                    <a:pt x="1768" y="3019"/>
                    <a:pt x="1881" y="2971"/>
                  </a:cubicBezTo>
                  <a:lnTo>
                    <a:pt x="2474" y="2728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27"/>
            <p:cNvSpPr/>
            <p:nvPr/>
          </p:nvSpPr>
          <p:spPr>
            <a:xfrm>
              <a:off x="5471286" y="3450497"/>
              <a:ext cx="82986" cy="64833"/>
            </a:xfrm>
            <a:custGeom>
              <a:rect b="b" l="l" r="r" t="t"/>
              <a:pathLst>
                <a:path extrusionOk="0" h="2475" w="3168">
                  <a:moveTo>
                    <a:pt x="440" y="1"/>
                  </a:moveTo>
                  <a:lnTo>
                    <a:pt x="193" y="590"/>
                  </a:lnTo>
                  <a:cubicBezTo>
                    <a:pt x="145" y="703"/>
                    <a:pt x="80" y="809"/>
                    <a:pt x="1" y="902"/>
                  </a:cubicBezTo>
                  <a:lnTo>
                    <a:pt x="2670" y="2475"/>
                  </a:lnTo>
                  <a:lnTo>
                    <a:pt x="3167" y="1529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27"/>
            <p:cNvSpPr/>
            <p:nvPr/>
          </p:nvSpPr>
          <p:spPr>
            <a:xfrm>
              <a:off x="5295177" y="3220426"/>
              <a:ext cx="93385" cy="116908"/>
            </a:xfrm>
            <a:custGeom>
              <a:rect b="b" l="l" r="r" t="t"/>
              <a:pathLst>
                <a:path extrusionOk="0" h="4463" w="3565">
                  <a:moveTo>
                    <a:pt x="1433" y="1"/>
                  </a:moveTo>
                  <a:lnTo>
                    <a:pt x="1" y="844"/>
                  </a:lnTo>
                  <a:lnTo>
                    <a:pt x="2132" y="4462"/>
                  </a:lnTo>
                  <a:lnTo>
                    <a:pt x="3564" y="3619"/>
                  </a:lnTo>
                  <a:lnTo>
                    <a:pt x="1433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27"/>
            <p:cNvSpPr/>
            <p:nvPr/>
          </p:nvSpPr>
          <p:spPr>
            <a:xfrm>
              <a:off x="5465811" y="3414583"/>
              <a:ext cx="116908" cy="93307"/>
            </a:xfrm>
            <a:custGeom>
              <a:rect b="b" l="l" r="r" t="t"/>
              <a:pathLst>
                <a:path extrusionOk="0" h="3562" w="4463">
                  <a:moveTo>
                    <a:pt x="844" y="1"/>
                  </a:moveTo>
                  <a:lnTo>
                    <a:pt x="1" y="1430"/>
                  </a:lnTo>
                  <a:lnTo>
                    <a:pt x="3620" y="3561"/>
                  </a:lnTo>
                  <a:lnTo>
                    <a:pt x="4463" y="2132"/>
                  </a:lnTo>
                  <a:lnTo>
                    <a:pt x="844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27"/>
            <p:cNvSpPr/>
            <p:nvPr/>
          </p:nvSpPr>
          <p:spPr>
            <a:xfrm>
              <a:off x="5232073" y="3214113"/>
              <a:ext cx="357824" cy="347581"/>
            </a:xfrm>
            <a:custGeom>
              <a:rect b="b" l="l" r="r" t="t"/>
              <a:pathLst>
                <a:path extrusionOk="0" h="13269" w="13660">
                  <a:moveTo>
                    <a:pt x="3756" y="564"/>
                  </a:moveTo>
                  <a:lnTo>
                    <a:pt x="5648" y="3775"/>
                  </a:lnTo>
                  <a:lnTo>
                    <a:pt x="4627" y="4378"/>
                  </a:lnTo>
                  <a:lnTo>
                    <a:pt x="2735" y="1167"/>
                  </a:lnTo>
                  <a:lnTo>
                    <a:pt x="3756" y="564"/>
                  </a:lnTo>
                  <a:close/>
                  <a:moveTo>
                    <a:pt x="3841" y="1"/>
                  </a:moveTo>
                  <a:cubicBezTo>
                    <a:pt x="3800" y="1"/>
                    <a:pt x="3760" y="11"/>
                    <a:pt x="3722" y="33"/>
                  </a:cubicBezTo>
                  <a:lnTo>
                    <a:pt x="2290" y="876"/>
                  </a:lnTo>
                  <a:cubicBezTo>
                    <a:pt x="2177" y="944"/>
                    <a:pt x="2139" y="1088"/>
                    <a:pt x="2204" y="1201"/>
                  </a:cubicBezTo>
                  <a:lnTo>
                    <a:pt x="2344" y="1444"/>
                  </a:lnTo>
                  <a:lnTo>
                    <a:pt x="1762" y="1753"/>
                  </a:lnTo>
                  <a:cubicBezTo>
                    <a:pt x="504" y="2414"/>
                    <a:pt x="1" y="3960"/>
                    <a:pt x="631" y="5234"/>
                  </a:cubicBezTo>
                  <a:cubicBezTo>
                    <a:pt x="933" y="5834"/>
                    <a:pt x="1813" y="6862"/>
                    <a:pt x="2499" y="7616"/>
                  </a:cubicBezTo>
                  <a:cubicBezTo>
                    <a:pt x="2545" y="7674"/>
                    <a:pt x="2613" y="7703"/>
                    <a:pt x="2681" y="7703"/>
                  </a:cubicBezTo>
                  <a:cubicBezTo>
                    <a:pt x="2738" y="7703"/>
                    <a:pt x="2796" y="7682"/>
                    <a:pt x="2841" y="7640"/>
                  </a:cubicBezTo>
                  <a:cubicBezTo>
                    <a:pt x="2941" y="7551"/>
                    <a:pt x="2944" y="7393"/>
                    <a:pt x="2852" y="7301"/>
                  </a:cubicBezTo>
                  <a:cubicBezTo>
                    <a:pt x="1909" y="6263"/>
                    <a:pt x="1272" y="5454"/>
                    <a:pt x="1056" y="5022"/>
                  </a:cubicBezTo>
                  <a:cubicBezTo>
                    <a:pt x="542" y="3991"/>
                    <a:pt x="957" y="2709"/>
                    <a:pt x="1981" y="2171"/>
                  </a:cubicBezTo>
                  <a:lnTo>
                    <a:pt x="2591" y="1852"/>
                  </a:lnTo>
                  <a:lnTo>
                    <a:pt x="3907" y="4090"/>
                  </a:lnTo>
                  <a:cubicBezTo>
                    <a:pt x="3112" y="4429"/>
                    <a:pt x="2838" y="5420"/>
                    <a:pt x="3349" y="6119"/>
                  </a:cubicBezTo>
                  <a:cubicBezTo>
                    <a:pt x="3561" y="6413"/>
                    <a:pt x="7217" y="10070"/>
                    <a:pt x="7509" y="10282"/>
                  </a:cubicBezTo>
                  <a:cubicBezTo>
                    <a:pt x="7751" y="10457"/>
                    <a:pt x="8026" y="10539"/>
                    <a:pt x="8297" y="10539"/>
                  </a:cubicBezTo>
                  <a:cubicBezTo>
                    <a:pt x="8814" y="10539"/>
                    <a:pt x="9315" y="10241"/>
                    <a:pt x="9537" y="9720"/>
                  </a:cubicBezTo>
                  <a:lnTo>
                    <a:pt x="11778" y="11039"/>
                  </a:lnTo>
                  <a:lnTo>
                    <a:pt x="11456" y="11646"/>
                  </a:lnTo>
                  <a:cubicBezTo>
                    <a:pt x="11075" y="12373"/>
                    <a:pt x="10320" y="12795"/>
                    <a:pt x="9546" y="12795"/>
                  </a:cubicBezTo>
                  <a:cubicBezTo>
                    <a:pt x="9229" y="12795"/>
                    <a:pt x="8908" y="12724"/>
                    <a:pt x="8609" y="12575"/>
                  </a:cubicBezTo>
                  <a:cubicBezTo>
                    <a:pt x="7779" y="12160"/>
                    <a:pt x="5603" y="10214"/>
                    <a:pt x="3540" y="8041"/>
                  </a:cubicBezTo>
                  <a:cubicBezTo>
                    <a:pt x="3490" y="7994"/>
                    <a:pt x="3435" y="7974"/>
                    <a:pt x="3382" y="7974"/>
                  </a:cubicBezTo>
                  <a:cubicBezTo>
                    <a:pt x="3204" y="7974"/>
                    <a:pt x="3050" y="8193"/>
                    <a:pt x="3198" y="8367"/>
                  </a:cubicBezTo>
                  <a:cubicBezTo>
                    <a:pt x="5024" y="10289"/>
                    <a:pt x="7396" y="12499"/>
                    <a:pt x="8396" y="12996"/>
                  </a:cubicBezTo>
                  <a:cubicBezTo>
                    <a:pt x="8769" y="13181"/>
                    <a:pt x="9166" y="13268"/>
                    <a:pt x="9557" y="13268"/>
                  </a:cubicBezTo>
                  <a:cubicBezTo>
                    <a:pt x="10500" y="13268"/>
                    <a:pt x="11410" y="12757"/>
                    <a:pt x="11878" y="11865"/>
                  </a:cubicBezTo>
                  <a:lnTo>
                    <a:pt x="12186" y="11279"/>
                  </a:lnTo>
                  <a:lnTo>
                    <a:pt x="12430" y="11423"/>
                  </a:lnTo>
                  <a:cubicBezTo>
                    <a:pt x="12467" y="11445"/>
                    <a:pt x="12508" y="11455"/>
                    <a:pt x="12548" y="11455"/>
                  </a:cubicBezTo>
                  <a:cubicBezTo>
                    <a:pt x="12629" y="11455"/>
                    <a:pt x="12708" y="11413"/>
                    <a:pt x="12752" y="11338"/>
                  </a:cubicBezTo>
                  <a:lnTo>
                    <a:pt x="13595" y="9905"/>
                  </a:lnTo>
                  <a:cubicBezTo>
                    <a:pt x="13660" y="9792"/>
                    <a:pt x="13622" y="9645"/>
                    <a:pt x="13509" y="9580"/>
                  </a:cubicBezTo>
                  <a:lnTo>
                    <a:pt x="13509" y="9583"/>
                  </a:lnTo>
                  <a:lnTo>
                    <a:pt x="11929" y="8651"/>
                  </a:lnTo>
                  <a:cubicBezTo>
                    <a:pt x="11891" y="8628"/>
                    <a:pt x="11849" y="8617"/>
                    <a:pt x="11807" y="8617"/>
                  </a:cubicBezTo>
                  <a:cubicBezTo>
                    <a:pt x="11725" y="8617"/>
                    <a:pt x="11646" y="8659"/>
                    <a:pt x="11600" y="8733"/>
                  </a:cubicBezTo>
                  <a:cubicBezTo>
                    <a:pt x="11532" y="8846"/>
                    <a:pt x="11573" y="8994"/>
                    <a:pt x="11689" y="9059"/>
                  </a:cubicBezTo>
                  <a:lnTo>
                    <a:pt x="13067" y="9871"/>
                  </a:lnTo>
                  <a:lnTo>
                    <a:pt x="12464" y="10896"/>
                  </a:lnTo>
                  <a:lnTo>
                    <a:pt x="9249" y="9004"/>
                  </a:lnTo>
                  <a:lnTo>
                    <a:pt x="9853" y="7979"/>
                  </a:lnTo>
                  <a:lnTo>
                    <a:pt x="10857" y="8572"/>
                  </a:lnTo>
                  <a:cubicBezTo>
                    <a:pt x="10898" y="8595"/>
                    <a:pt x="10939" y="8606"/>
                    <a:pt x="10978" y="8606"/>
                  </a:cubicBezTo>
                  <a:cubicBezTo>
                    <a:pt x="11187" y="8606"/>
                    <a:pt x="11320" y="8300"/>
                    <a:pt x="11097" y="8161"/>
                  </a:cubicBezTo>
                  <a:lnTo>
                    <a:pt x="9890" y="7452"/>
                  </a:lnTo>
                  <a:cubicBezTo>
                    <a:pt x="9853" y="7430"/>
                    <a:pt x="9812" y="7420"/>
                    <a:pt x="9771" y="7420"/>
                  </a:cubicBezTo>
                  <a:cubicBezTo>
                    <a:pt x="9689" y="7420"/>
                    <a:pt x="9608" y="7462"/>
                    <a:pt x="9565" y="7537"/>
                  </a:cubicBezTo>
                  <a:lnTo>
                    <a:pt x="8722" y="8970"/>
                  </a:lnTo>
                  <a:cubicBezTo>
                    <a:pt x="8657" y="9083"/>
                    <a:pt x="8694" y="9227"/>
                    <a:pt x="8807" y="9292"/>
                  </a:cubicBezTo>
                  <a:lnTo>
                    <a:pt x="9126" y="9480"/>
                  </a:lnTo>
                  <a:lnTo>
                    <a:pt x="9106" y="9525"/>
                  </a:lnTo>
                  <a:cubicBezTo>
                    <a:pt x="8966" y="9868"/>
                    <a:pt x="8637" y="10064"/>
                    <a:pt x="8298" y="10064"/>
                  </a:cubicBezTo>
                  <a:cubicBezTo>
                    <a:pt x="8122" y="10064"/>
                    <a:pt x="7943" y="10011"/>
                    <a:pt x="7786" y="9898"/>
                  </a:cubicBezTo>
                  <a:cubicBezTo>
                    <a:pt x="7526" y="9706"/>
                    <a:pt x="3921" y="6101"/>
                    <a:pt x="3729" y="5841"/>
                  </a:cubicBezTo>
                  <a:cubicBezTo>
                    <a:pt x="3400" y="5382"/>
                    <a:pt x="3582" y="4734"/>
                    <a:pt x="4106" y="4522"/>
                  </a:cubicBezTo>
                  <a:lnTo>
                    <a:pt x="4147" y="4501"/>
                  </a:lnTo>
                  <a:lnTo>
                    <a:pt x="4335" y="4820"/>
                  </a:lnTo>
                  <a:cubicBezTo>
                    <a:pt x="4379" y="4895"/>
                    <a:pt x="4459" y="4939"/>
                    <a:pt x="4542" y="4939"/>
                  </a:cubicBezTo>
                  <a:cubicBezTo>
                    <a:pt x="4582" y="4939"/>
                    <a:pt x="4624" y="4928"/>
                    <a:pt x="4661" y="4906"/>
                  </a:cubicBezTo>
                  <a:lnTo>
                    <a:pt x="6090" y="4063"/>
                  </a:lnTo>
                  <a:cubicBezTo>
                    <a:pt x="6203" y="3997"/>
                    <a:pt x="6244" y="3853"/>
                    <a:pt x="6176" y="3740"/>
                  </a:cubicBezTo>
                  <a:lnTo>
                    <a:pt x="4044" y="118"/>
                  </a:lnTo>
                  <a:cubicBezTo>
                    <a:pt x="4001" y="43"/>
                    <a:pt x="3922" y="1"/>
                    <a:pt x="38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89" name="Google Shape;3789;p27"/>
          <p:cNvGrpSpPr/>
          <p:nvPr/>
        </p:nvGrpSpPr>
        <p:grpSpPr>
          <a:xfrm>
            <a:off x="5739863" y="3222757"/>
            <a:ext cx="385407" cy="343128"/>
            <a:chOff x="5739863" y="3222757"/>
            <a:chExt cx="385407" cy="343128"/>
          </a:xfrm>
        </p:grpSpPr>
        <p:sp>
          <p:nvSpPr>
            <p:cNvPr id="3790" name="Google Shape;3790;p27"/>
            <p:cNvSpPr/>
            <p:nvPr/>
          </p:nvSpPr>
          <p:spPr>
            <a:xfrm>
              <a:off x="5748665" y="3229594"/>
              <a:ext cx="367699" cy="329612"/>
            </a:xfrm>
            <a:custGeom>
              <a:rect b="b" l="l" r="r" t="t"/>
              <a:pathLst>
                <a:path extrusionOk="0" h="12583" w="14037">
                  <a:moveTo>
                    <a:pt x="3852" y="0"/>
                  </a:moveTo>
                  <a:cubicBezTo>
                    <a:pt x="1724" y="0"/>
                    <a:pt x="4" y="1734"/>
                    <a:pt x="4" y="3872"/>
                  </a:cubicBezTo>
                  <a:lnTo>
                    <a:pt x="1" y="3872"/>
                  </a:lnTo>
                  <a:cubicBezTo>
                    <a:pt x="1" y="7868"/>
                    <a:pt x="5148" y="11504"/>
                    <a:pt x="6628" y="12467"/>
                  </a:cubicBezTo>
                  <a:cubicBezTo>
                    <a:pt x="6746" y="12544"/>
                    <a:pt x="6883" y="12582"/>
                    <a:pt x="7019" y="12582"/>
                  </a:cubicBezTo>
                  <a:cubicBezTo>
                    <a:pt x="7156" y="12582"/>
                    <a:pt x="7293" y="12544"/>
                    <a:pt x="7413" y="12467"/>
                  </a:cubicBezTo>
                  <a:cubicBezTo>
                    <a:pt x="8890" y="11504"/>
                    <a:pt x="14037" y="7868"/>
                    <a:pt x="14037" y="3872"/>
                  </a:cubicBezTo>
                  <a:cubicBezTo>
                    <a:pt x="14037" y="1734"/>
                    <a:pt x="12313" y="0"/>
                    <a:pt x="10189" y="0"/>
                  </a:cubicBezTo>
                  <a:cubicBezTo>
                    <a:pt x="9174" y="0"/>
                    <a:pt x="8204" y="401"/>
                    <a:pt x="7488" y="1117"/>
                  </a:cubicBezTo>
                  <a:cubicBezTo>
                    <a:pt x="7358" y="1244"/>
                    <a:pt x="7188" y="1307"/>
                    <a:pt x="7019" y="1307"/>
                  </a:cubicBezTo>
                  <a:cubicBezTo>
                    <a:pt x="6850" y="1307"/>
                    <a:pt x="6681" y="1244"/>
                    <a:pt x="6553" y="1117"/>
                  </a:cubicBezTo>
                  <a:cubicBezTo>
                    <a:pt x="5837" y="401"/>
                    <a:pt x="4863" y="0"/>
                    <a:pt x="3852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27"/>
            <p:cNvSpPr/>
            <p:nvPr/>
          </p:nvSpPr>
          <p:spPr>
            <a:xfrm>
              <a:off x="5748770" y="3229594"/>
              <a:ext cx="183758" cy="329533"/>
            </a:xfrm>
            <a:custGeom>
              <a:rect b="b" l="l" r="r" t="t"/>
              <a:pathLst>
                <a:path extrusionOk="0" h="12580" w="7015">
                  <a:moveTo>
                    <a:pt x="3848" y="0"/>
                  </a:moveTo>
                  <a:cubicBezTo>
                    <a:pt x="1720" y="0"/>
                    <a:pt x="0" y="1731"/>
                    <a:pt x="0" y="3869"/>
                  </a:cubicBezTo>
                  <a:cubicBezTo>
                    <a:pt x="0" y="7868"/>
                    <a:pt x="5147" y="11504"/>
                    <a:pt x="6624" y="12463"/>
                  </a:cubicBezTo>
                  <a:cubicBezTo>
                    <a:pt x="6741" y="12542"/>
                    <a:pt x="6878" y="12580"/>
                    <a:pt x="7015" y="12580"/>
                  </a:cubicBezTo>
                  <a:cubicBezTo>
                    <a:pt x="1758" y="5404"/>
                    <a:pt x="3629" y="1388"/>
                    <a:pt x="5411" y="336"/>
                  </a:cubicBezTo>
                  <a:cubicBezTo>
                    <a:pt x="4921" y="113"/>
                    <a:pt x="4386" y="0"/>
                    <a:pt x="3848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27"/>
            <p:cNvSpPr/>
            <p:nvPr/>
          </p:nvSpPr>
          <p:spPr>
            <a:xfrm>
              <a:off x="5739863" y="3222757"/>
              <a:ext cx="385407" cy="343128"/>
            </a:xfrm>
            <a:custGeom>
              <a:rect b="b" l="l" r="r" t="t"/>
              <a:pathLst>
                <a:path extrusionOk="0" h="13099" w="14713">
                  <a:moveTo>
                    <a:pt x="10577" y="459"/>
                  </a:moveTo>
                  <a:cubicBezTo>
                    <a:pt x="10940" y="459"/>
                    <a:pt x="11306" y="513"/>
                    <a:pt x="11666" y="624"/>
                  </a:cubicBezTo>
                  <a:cubicBezTo>
                    <a:pt x="13204" y="1104"/>
                    <a:pt x="14250" y="2526"/>
                    <a:pt x="14250" y="4137"/>
                  </a:cubicBezTo>
                  <a:cubicBezTo>
                    <a:pt x="14250" y="6488"/>
                    <a:pt x="12358" y="8674"/>
                    <a:pt x="10771" y="10096"/>
                  </a:cubicBezTo>
                  <a:cubicBezTo>
                    <a:pt x="9712" y="11035"/>
                    <a:pt x="8568" y="11875"/>
                    <a:pt x="7355" y="12608"/>
                  </a:cubicBezTo>
                  <a:cubicBezTo>
                    <a:pt x="6145" y="11878"/>
                    <a:pt x="5004" y="11038"/>
                    <a:pt x="3949" y="10103"/>
                  </a:cubicBezTo>
                  <a:cubicBezTo>
                    <a:pt x="2359" y="8677"/>
                    <a:pt x="460" y="6488"/>
                    <a:pt x="460" y="4140"/>
                  </a:cubicBezTo>
                  <a:cubicBezTo>
                    <a:pt x="460" y="2530"/>
                    <a:pt x="1505" y="1104"/>
                    <a:pt x="3044" y="624"/>
                  </a:cubicBezTo>
                  <a:cubicBezTo>
                    <a:pt x="3403" y="513"/>
                    <a:pt x="3770" y="459"/>
                    <a:pt x="4133" y="459"/>
                  </a:cubicBezTo>
                  <a:cubicBezTo>
                    <a:pt x="5322" y="459"/>
                    <a:pt x="6468" y="1037"/>
                    <a:pt x="7166" y="2053"/>
                  </a:cubicBezTo>
                  <a:cubicBezTo>
                    <a:pt x="7213" y="2120"/>
                    <a:pt x="7285" y="2154"/>
                    <a:pt x="7356" y="2154"/>
                  </a:cubicBezTo>
                  <a:cubicBezTo>
                    <a:pt x="7428" y="2154"/>
                    <a:pt x="7499" y="2120"/>
                    <a:pt x="7543" y="2053"/>
                  </a:cubicBezTo>
                  <a:cubicBezTo>
                    <a:pt x="8244" y="1037"/>
                    <a:pt x="9388" y="459"/>
                    <a:pt x="10577" y="459"/>
                  </a:cubicBezTo>
                  <a:close/>
                  <a:moveTo>
                    <a:pt x="4137" y="0"/>
                  </a:moveTo>
                  <a:cubicBezTo>
                    <a:pt x="3677" y="0"/>
                    <a:pt x="3211" y="77"/>
                    <a:pt x="2759" y="237"/>
                  </a:cubicBezTo>
                  <a:cubicBezTo>
                    <a:pt x="1108" y="820"/>
                    <a:pt x="1" y="2382"/>
                    <a:pt x="1" y="4137"/>
                  </a:cubicBezTo>
                  <a:cubicBezTo>
                    <a:pt x="1" y="5257"/>
                    <a:pt x="388" y="6426"/>
                    <a:pt x="1152" y="7615"/>
                  </a:cubicBezTo>
                  <a:cubicBezTo>
                    <a:pt x="1755" y="8551"/>
                    <a:pt x="2592" y="9503"/>
                    <a:pt x="3640" y="10442"/>
                  </a:cubicBezTo>
                  <a:cubicBezTo>
                    <a:pt x="4754" y="11429"/>
                    <a:pt x="5960" y="12310"/>
                    <a:pt x="7242" y="13071"/>
                  </a:cubicBezTo>
                  <a:cubicBezTo>
                    <a:pt x="7278" y="13089"/>
                    <a:pt x="7317" y="13099"/>
                    <a:pt x="7356" y="13099"/>
                  </a:cubicBezTo>
                  <a:cubicBezTo>
                    <a:pt x="7395" y="13099"/>
                    <a:pt x="7434" y="13089"/>
                    <a:pt x="7468" y="13071"/>
                  </a:cubicBezTo>
                  <a:cubicBezTo>
                    <a:pt x="8750" y="12310"/>
                    <a:pt x="9959" y="11429"/>
                    <a:pt x="11073" y="10442"/>
                  </a:cubicBezTo>
                  <a:cubicBezTo>
                    <a:pt x="12121" y="9500"/>
                    <a:pt x="12958" y="8551"/>
                    <a:pt x="13561" y="7615"/>
                  </a:cubicBezTo>
                  <a:cubicBezTo>
                    <a:pt x="14325" y="6426"/>
                    <a:pt x="14712" y="5257"/>
                    <a:pt x="14712" y="4137"/>
                  </a:cubicBezTo>
                  <a:cubicBezTo>
                    <a:pt x="14705" y="1855"/>
                    <a:pt x="12855" y="4"/>
                    <a:pt x="10573" y="4"/>
                  </a:cubicBezTo>
                  <a:cubicBezTo>
                    <a:pt x="9325" y="4"/>
                    <a:pt x="8143" y="566"/>
                    <a:pt x="7355" y="1539"/>
                  </a:cubicBezTo>
                  <a:cubicBezTo>
                    <a:pt x="6555" y="548"/>
                    <a:pt x="5364" y="0"/>
                    <a:pt x="4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27"/>
            <p:cNvSpPr/>
            <p:nvPr/>
          </p:nvSpPr>
          <p:spPr>
            <a:xfrm>
              <a:off x="5840504" y="3246909"/>
              <a:ext cx="80026" cy="45789"/>
            </a:xfrm>
            <a:custGeom>
              <a:rect b="b" l="l" r="r" t="t"/>
              <a:pathLst>
                <a:path extrusionOk="0" h="1748" w="3055">
                  <a:moveTo>
                    <a:pt x="295" y="1"/>
                  </a:moveTo>
                  <a:cubicBezTo>
                    <a:pt x="0" y="11"/>
                    <a:pt x="0" y="446"/>
                    <a:pt x="295" y="460"/>
                  </a:cubicBezTo>
                  <a:cubicBezTo>
                    <a:pt x="1203" y="460"/>
                    <a:pt x="2050" y="909"/>
                    <a:pt x="2567" y="1656"/>
                  </a:cubicBezTo>
                  <a:cubicBezTo>
                    <a:pt x="2616" y="1721"/>
                    <a:pt x="2680" y="1748"/>
                    <a:pt x="2743" y="1748"/>
                  </a:cubicBezTo>
                  <a:cubicBezTo>
                    <a:pt x="2902" y="1748"/>
                    <a:pt x="3055" y="1572"/>
                    <a:pt x="2944" y="1395"/>
                  </a:cubicBezTo>
                  <a:cubicBezTo>
                    <a:pt x="2344" y="521"/>
                    <a:pt x="1354" y="1"/>
                    <a:pt x="2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27"/>
            <p:cNvSpPr/>
            <p:nvPr/>
          </p:nvSpPr>
          <p:spPr>
            <a:xfrm>
              <a:off x="6010510" y="3246909"/>
              <a:ext cx="90609" cy="88906"/>
            </a:xfrm>
            <a:custGeom>
              <a:rect b="b" l="l" r="r" t="t"/>
              <a:pathLst>
                <a:path extrusionOk="0" h="3394" w="3459">
                  <a:moveTo>
                    <a:pt x="229" y="0"/>
                  </a:moveTo>
                  <a:cubicBezTo>
                    <a:pt x="104" y="0"/>
                    <a:pt x="1" y="104"/>
                    <a:pt x="1" y="230"/>
                  </a:cubicBezTo>
                  <a:cubicBezTo>
                    <a:pt x="1" y="356"/>
                    <a:pt x="104" y="460"/>
                    <a:pt x="229" y="460"/>
                  </a:cubicBezTo>
                  <a:cubicBezTo>
                    <a:pt x="233" y="460"/>
                    <a:pt x="237" y="460"/>
                    <a:pt x="241" y="460"/>
                  </a:cubicBezTo>
                  <a:cubicBezTo>
                    <a:pt x="1742" y="467"/>
                    <a:pt x="2961" y="1666"/>
                    <a:pt x="2996" y="3167"/>
                  </a:cubicBezTo>
                  <a:cubicBezTo>
                    <a:pt x="2999" y="3294"/>
                    <a:pt x="3102" y="3393"/>
                    <a:pt x="3225" y="3393"/>
                  </a:cubicBezTo>
                  <a:lnTo>
                    <a:pt x="3232" y="3393"/>
                  </a:lnTo>
                  <a:cubicBezTo>
                    <a:pt x="3359" y="3390"/>
                    <a:pt x="3458" y="3287"/>
                    <a:pt x="3455" y="3160"/>
                  </a:cubicBezTo>
                  <a:cubicBezTo>
                    <a:pt x="3424" y="1416"/>
                    <a:pt x="1981" y="1"/>
                    <a:pt x="241" y="1"/>
                  </a:cubicBezTo>
                  <a:cubicBezTo>
                    <a:pt x="237" y="0"/>
                    <a:pt x="233" y="0"/>
                    <a:pt x="2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95" name="Google Shape;3795;p27"/>
          <p:cNvGrpSpPr/>
          <p:nvPr/>
        </p:nvGrpSpPr>
        <p:grpSpPr>
          <a:xfrm>
            <a:off x="6217870" y="3235200"/>
            <a:ext cx="455216" cy="308577"/>
            <a:chOff x="6217870" y="3235200"/>
            <a:chExt cx="455216" cy="308577"/>
          </a:xfrm>
        </p:grpSpPr>
        <p:sp>
          <p:nvSpPr>
            <p:cNvPr id="3796" name="Google Shape;3796;p27"/>
            <p:cNvSpPr/>
            <p:nvPr/>
          </p:nvSpPr>
          <p:spPr>
            <a:xfrm>
              <a:off x="6533676" y="3411885"/>
              <a:ext cx="91656" cy="58389"/>
            </a:xfrm>
            <a:custGeom>
              <a:rect b="b" l="l" r="r" t="t"/>
              <a:pathLst>
                <a:path extrusionOk="0" h="2229" w="3499">
                  <a:moveTo>
                    <a:pt x="0" y="1"/>
                  </a:moveTo>
                  <a:lnTo>
                    <a:pt x="0" y="2228"/>
                  </a:lnTo>
                  <a:lnTo>
                    <a:pt x="3499" y="2228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27"/>
            <p:cNvSpPr/>
            <p:nvPr/>
          </p:nvSpPr>
          <p:spPr>
            <a:xfrm>
              <a:off x="6533676" y="3441067"/>
              <a:ext cx="91656" cy="29207"/>
            </a:xfrm>
            <a:custGeom>
              <a:rect b="b" l="l" r="r" t="t"/>
              <a:pathLst>
                <a:path extrusionOk="0" h="1115" w="3499">
                  <a:moveTo>
                    <a:pt x="0" y="1"/>
                  </a:moveTo>
                  <a:lnTo>
                    <a:pt x="0" y="1114"/>
                  </a:lnTo>
                  <a:lnTo>
                    <a:pt x="3499" y="1114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27"/>
            <p:cNvSpPr/>
            <p:nvPr/>
          </p:nvSpPr>
          <p:spPr>
            <a:xfrm>
              <a:off x="6602517" y="3372776"/>
              <a:ext cx="64021" cy="136686"/>
            </a:xfrm>
            <a:custGeom>
              <a:rect b="b" l="l" r="r" t="t"/>
              <a:pathLst>
                <a:path extrusionOk="0" h="5218" w="2444">
                  <a:moveTo>
                    <a:pt x="2177" y="0"/>
                  </a:moveTo>
                  <a:cubicBezTo>
                    <a:pt x="2153" y="0"/>
                    <a:pt x="2129" y="3"/>
                    <a:pt x="2104" y="10"/>
                  </a:cubicBezTo>
                  <a:lnTo>
                    <a:pt x="196" y="534"/>
                  </a:lnTo>
                  <a:cubicBezTo>
                    <a:pt x="79" y="565"/>
                    <a:pt x="0" y="672"/>
                    <a:pt x="0" y="791"/>
                  </a:cubicBezTo>
                  <a:lnTo>
                    <a:pt x="0" y="4427"/>
                  </a:lnTo>
                  <a:cubicBezTo>
                    <a:pt x="0" y="4547"/>
                    <a:pt x="79" y="4650"/>
                    <a:pt x="196" y="4684"/>
                  </a:cubicBezTo>
                  <a:lnTo>
                    <a:pt x="2104" y="5209"/>
                  </a:lnTo>
                  <a:cubicBezTo>
                    <a:pt x="2128" y="5215"/>
                    <a:pt x="2151" y="5218"/>
                    <a:pt x="2174" y="5218"/>
                  </a:cubicBezTo>
                  <a:cubicBezTo>
                    <a:pt x="2319" y="5218"/>
                    <a:pt x="2444" y="5102"/>
                    <a:pt x="2444" y="4948"/>
                  </a:cubicBezTo>
                  <a:lnTo>
                    <a:pt x="2444" y="267"/>
                  </a:lnTo>
                  <a:cubicBezTo>
                    <a:pt x="2444" y="117"/>
                    <a:pt x="2320" y="0"/>
                    <a:pt x="217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27"/>
            <p:cNvSpPr/>
            <p:nvPr/>
          </p:nvSpPr>
          <p:spPr>
            <a:xfrm>
              <a:off x="6267509" y="3345036"/>
              <a:ext cx="294641" cy="192193"/>
            </a:xfrm>
            <a:custGeom>
              <a:rect b="b" l="l" r="r" t="t"/>
              <a:pathLst>
                <a:path extrusionOk="0" h="7337" w="11248">
                  <a:moveTo>
                    <a:pt x="378" y="0"/>
                  </a:moveTo>
                  <a:cubicBezTo>
                    <a:pt x="169" y="0"/>
                    <a:pt x="1" y="168"/>
                    <a:pt x="1" y="377"/>
                  </a:cubicBezTo>
                  <a:lnTo>
                    <a:pt x="1" y="6956"/>
                  </a:lnTo>
                  <a:cubicBezTo>
                    <a:pt x="1" y="7165"/>
                    <a:pt x="169" y="7337"/>
                    <a:pt x="378" y="7337"/>
                  </a:cubicBezTo>
                  <a:lnTo>
                    <a:pt x="10867" y="7337"/>
                  </a:lnTo>
                  <a:cubicBezTo>
                    <a:pt x="11076" y="7337"/>
                    <a:pt x="11247" y="7165"/>
                    <a:pt x="11247" y="6956"/>
                  </a:cubicBezTo>
                  <a:lnTo>
                    <a:pt x="11247" y="377"/>
                  </a:lnTo>
                  <a:cubicBezTo>
                    <a:pt x="11247" y="168"/>
                    <a:pt x="11076" y="0"/>
                    <a:pt x="1086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27"/>
            <p:cNvSpPr/>
            <p:nvPr/>
          </p:nvSpPr>
          <p:spPr>
            <a:xfrm>
              <a:off x="6267509" y="3345036"/>
              <a:ext cx="294641" cy="192193"/>
            </a:xfrm>
            <a:custGeom>
              <a:rect b="b" l="l" r="r" t="t"/>
              <a:pathLst>
                <a:path extrusionOk="0" h="7337" w="11248">
                  <a:moveTo>
                    <a:pt x="9130" y="0"/>
                  </a:moveTo>
                  <a:cubicBezTo>
                    <a:pt x="9339" y="0"/>
                    <a:pt x="9510" y="171"/>
                    <a:pt x="9510" y="380"/>
                  </a:cubicBezTo>
                  <a:lnTo>
                    <a:pt x="9510" y="6333"/>
                  </a:lnTo>
                  <a:cubicBezTo>
                    <a:pt x="9510" y="6617"/>
                    <a:pt x="9280" y="6843"/>
                    <a:pt x="8999" y="6843"/>
                  </a:cubicBezTo>
                  <a:lnTo>
                    <a:pt x="371" y="6843"/>
                  </a:lnTo>
                  <a:cubicBezTo>
                    <a:pt x="189" y="6843"/>
                    <a:pt x="31" y="6713"/>
                    <a:pt x="1" y="6531"/>
                  </a:cubicBezTo>
                  <a:lnTo>
                    <a:pt x="1" y="6956"/>
                  </a:lnTo>
                  <a:cubicBezTo>
                    <a:pt x="1" y="7165"/>
                    <a:pt x="169" y="7337"/>
                    <a:pt x="378" y="7337"/>
                  </a:cubicBezTo>
                  <a:lnTo>
                    <a:pt x="10867" y="7337"/>
                  </a:lnTo>
                  <a:cubicBezTo>
                    <a:pt x="11076" y="7337"/>
                    <a:pt x="11247" y="7165"/>
                    <a:pt x="11247" y="6956"/>
                  </a:cubicBezTo>
                  <a:lnTo>
                    <a:pt x="11247" y="377"/>
                  </a:lnTo>
                  <a:cubicBezTo>
                    <a:pt x="11247" y="367"/>
                    <a:pt x="11247" y="353"/>
                    <a:pt x="11244" y="343"/>
                  </a:cubicBezTo>
                  <a:cubicBezTo>
                    <a:pt x="11227" y="147"/>
                    <a:pt x="11062" y="0"/>
                    <a:pt x="10867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27"/>
            <p:cNvSpPr/>
            <p:nvPr/>
          </p:nvSpPr>
          <p:spPr>
            <a:xfrm>
              <a:off x="6234556" y="3241434"/>
              <a:ext cx="175978" cy="175978"/>
            </a:xfrm>
            <a:custGeom>
              <a:rect b="b" l="l" r="r" t="t"/>
              <a:pathLst>
                <a:path extrusionOk="0" h="6718" w="6718">
                  <a:moveTo>
                    <a:pt x="3359" y="1"/>
                  </a:moveTo>
                  <a:cubicBezTo>
                    <a:pt x="1505" y="1"/>
                    <a:pt x="1" y="1505"/>
                    <a:pt x="1" y="3359"/>
                  </a:cubicBezTo>
                  <a:cubicBezTo>
                    <a:pt x="1" y="5213"/>
                    <a:pt x="1505" y="6717"/>
                    <a:pt x="3359" y="6717"/>
                  </a:cubicBezTo>
                  <a:cubicBezTo>
                    <a:pt x="5213" y="6717"/>
                    <a:pt x="6717" y="5213"/>
                    <a:pt x="6717" y="3359"/>
                  </a:cubicBezTo>
                  <a:cubicBezTo>
                    <a:pt x="6717" y="1505"/>
                    <a:pt x="5213" y="1"/>
                    <a:pt x="3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27"/>
            <p:cNvSpPr/>
            <p:nvPr/>
          </p:nvSpPr>
          <p:spPr>
            <a:xfrm>
              <a:off x="6260332" y="3267210"/>
              <a:ext cx="158113" cy="149442"/>
            </a:xfrm>
            <a:custGeom>
              <a:rect b="b" l="l" r="r" t="t"/>
              <a:pathLst>
                <a:path extrusionOk="0" h="5705" w="6036">
                  <a:moveTo>
                    <a:pt x="4750" y="0"/>
                  </a:moveTo>
                  <a:lnTo>
                    <a:pt x="0" y="4750"/>
                  </a:lnTo>
                  <a:cubicBezTo>
                    <a:pt x="653" y="5387"/>
                    <a:pt x="1499" y="5704"/>
                    <a:pt x="2345" y="5704"/>
                  </a:cubicBezTo>
                  <a:cubicBezTo>
                    <a:pt x="3205" y="5704"/>
                    <a:pt x="4066" y="5375"/>
                    <a:pt x="4723" y="4719"/>
                  </a:cubicBezTo>
                  <a:cubicBezTo>
                    <a:pt x="6021" y="3420"/>
                    <a:pt x="6035" y="1316"/>
                    <a:pt x="4750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27"/>
            <p:cNvSpPr/>
            <p:nvPr/>
          </p:nvSpPr>
          <p:spPr>
            <a:xfrm>
              <a:off x="6457816" y="3443581"/>
              <a:ext cx="64387" cy="64387"/>
            </a:xfrm>
            <a:custGeom>
              <a:rect b="b" l="l" r="r" t="t"/>
              <a:pathLst>
                <a:path extrusionOk="0" h="2458" w="2458">
                  <a:moveTo>
                    <a:pt x="113" y="1"/>
                  </a:moveTo>
                  <a:cubicBezTo>
                    <a:pt x="52" y="1"/>
                    <a:pt x="0" y="52"/>
                    <a:pt x="0" y="114"/>
                  </a:cubicBezTo>
                  <a:lnTo>
                    <a:pt x="0" y="2348"/>
                  </a:lnTo>
                  <a:cubicBezTo>
                    <a:pt x="0" y="2410"/>
                    <a:pt x="52" y="2458"/>
                    <a:pt x="113" y="2458"/>
                  </a:cubicBezTo>
                  <a:lnTo>
                    <a:pt x="2344" y="2458"/>
                  </a:lnTo>
                  <a:cubicBezTo>
                    <a:pt x="2406" y="2458"/>
                    <a:pt x="2457" y="2410"/>
                    <a:pt x="2457" y="2348"/>
                  </a:cubicBezTo>
                  <a:lnTo>
                    <a:pt x="2457" y="114"/>
                  </a:lnTo>
                  <a:cubicBezTo>
                    <a:pt x="2457" y="52"/>
                    <a:pt x="2406" y="1"/>
                    <a:pt x="2344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27"/>
            <p:cNvSpPr/>
            <p:nvPr/>
          </p:nvSpPr>
          <p:spPr>
            <a:xfrm>
              <a:off x="6283226" y="3299875"/>
              <a:ext cx="68867" cy="58991"/>
            </a:xfrm>
            <a:custGeom>
              <a:rect b="b" l="l" r="r" t="t"/>
              <a:pathLst>
                <a:path extrusionOk="0" h="2252" w="2629">
                  <a:moveTo>
                    <a:pt x="1494" y="1"/>
                  </a:moveTo>
                  <a:cubicBezTo>
                    <a:pt x="1217" y="1"/>
                    <a:pt x="935" y="103"/>
                    <a:pt x="706" y="333"/>
                  </a:cubicBezTo>
                  <a:cubicBezTo>
                    <a:pt x="0" y="1042"/>
                    <a:pt x="501" y="2252"/>
                    <a:pt x="1501" y="2252"/>
                  </a:cubicBezTo>
                  <a:cubicBezTo>
                    <a:pt x="2125" y="2252"/>
                    <a:pt x="2625" y="1748"/>
                    <a:pt x="2629" y="1128"/>
                  </a:cubicBezTo>
                  <a:cubicBezTo>
                    <a:pt x="2629" y="451"/>
                    <a:pt x="2073" y="1"/>
                    <a:pt x="1494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27"/>
            <p:cNvSpPr/>
            <p:nvPr/>
          </p:nvSpPr>
          <p:spPr>
            <a:xfrm>
              <a:off x="6433769" y="3261893"/>
              <a:ext cx="135114" cy="135035"/>
            </a:xfrm>
            <a:custGeom>
              <a:rect b="b" l="l" r="r" t="t"/>
              <a:pathLst>
                <a:path extrusionOk="0" h="5155" w="5158">
                  <a:moveTo>
                    <a:pt x="2580" y="1"/>
                  </a:moveTo>
                  <a:cubicBezTo>
                    <a:pt x="1155" y="1"/>
                    <a:pt x="0" y="1152"/>
                    <a:pt x="0" y="2578"/>
                  </a:cubicBezTo>
                  <a:cubicBezTo>
                    <a:pt x="0" y="4003"/>
                    <a:pt x="1155" y="5155"/>
                    <a:pt x="2580" y="5155"/>
                  </a:cubicBezTo>
                  <a:cubicBezTo>
                    <a:pt x="4003" y="5155"/>
                    <a:pt x="5157" y="4003"/>
                    <a:pt x="5157" y="2578"/>
                  </a:cubicBezTo>
                  <a:cubicBezTo>
                    <a:pt x="5157" y="1152"/>
                    <a:pt x="4003" y="1"/>
                    <a:pt x="258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27"/>
            <p:cNvSpPr/>
            <p:nvPr/>
          </p:nvSpPr>
          <p:spPr>
            <a:xfrm>
              <a:off x="6453598" y="3281644"/>
              <a:ext cx="121833" cy="115337"/>
            </a:xfrm>
            <a:custGeom>
              <a:rect b="b" l="l" r="r" t="t"/>
              <a:pathLst>
                <a:path extrusionOk="0" h="4403" w="4651">
                  <a:moveTo>
                    <a:pt x="3646" y="1"/>
                  </a:moveTo>
                  <a:lnTo>
                    <a:pt x="0" y="3647"/>
                  </a:lnTo>
                  <a:cubicBezTo>
                    <a:pt x="502" y="4151"/>
                    <a:pt x="1162" y="4402"/>
                    <a:pt x="1822" y="4402"/>
                  </a:cubicBezTo>
                  <a:cubicBezTo>
                    <a:pt x="2482" y="4402"/>
                    <a:pt x="3143" y="4151"/>
                    <a:pt x="3646" y="3647"/>
                  </a:cubicBezTo>
                  <a:cubicBezTo>
                    <a:pt x="4651" y="2639"/>
                    <a:pt x="4651" y="1008"/>
                    <a:pt x="364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27"/>
            <p:cNvSpPr/>
            <p:nvPr/>
          </p:nvSpPr>
          <p:spPr>
            <a:xfrm>
              <a:off x="6477200" y="3311323"/>
              <a:ext cx="42226" cy="36149"/>
            </a:xfrm>
            <a:custGeom>
              <a:rect b="b" l="l" r="r" t="t"/>
              <a:pathLst>
                <a:path extrusionOk="0" h="1380" w="1612">
                  <a:moveTo>
                    <a:pt x="917" y="0"/>
                  </a:moveTo>
                  <a:cubicBezTo>
                    <a:pt x="748" y="0"/>
                    <a:pt x="575" y="63"/>
                    <a:pt x="436" y="204"/>
                  </a:cubicBezTo>
                  <a:cubicBezTo>
                    <a:pt x="1" y="639"/>
                    <a:pt x="309" y="1380"/>
                    <a:pt x="922" y="1380"/>
                  </a:cubicBezTo>
                  <a:cubicBezTo>
                    <a:pt x="1303" y="1380"/>
                    <a:pt x="1608" y="1071"/>
                    <a:pt x="1611" y="691"/>
                  </a:cubicBezTo>
                  <a:cubicBezTo>
                    <a:pt x="1611" y="276"/>
                    <a:pt x="1271" y="0"/>
                    <a:pt x="91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27"/>
            <p:cNvSpPr/>
            <p:nvPr/>
          </p:nvSpPr>
          <p:spPr>
            <a:xfrm>
              <a:off x="6490036" y="3443581"/>
              <a:ext cx="32167" cy="64387"/>
            </a:xfrm>
            <a:custGeom>
              <a:rect b="b" l="l" r="r" t="t"/>
              <a:pathLst>
                <a:path extrusionOk="0" h="2458" w="1228">
                  <a:moveTo>
                    <a:pt x="1" y="1"/>
                  </a:moveTo>
                  <a:lnTo>
                    <a:pt x="1" y="2458"/>
                  </a:lnTo>
                  <a:lnTo>
                    <a:pt x="1114" y="2458"/>
                  </a:lnTo>
                  <a:cubicBezTo>
                    <a:pt x="1176" y="2458"/>
                    <a:pt x="1227" y="2410"/>
                    <a:pt x="1227" y="2348"/>
                  </a:cubicBezTo>
                  <a:lnTo>
                    <a:pt x="1227" y="114"/>
                  </a:lnTo>
                  <a:cubicBezTo>
                    <a:pt x="1227" y="52"/>
                    <a:pt x="1176" y="1"/>
                    <a:pt x="1114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27"/>
            <p:cNvSpPr/>
            <p:nvPr/>
          </p:nvSpPr>
          <p:spPr>
            <a:xfrm>
              <a:off x="6602517" y="3441067"/>
              <a:ext cx="64021" cy="68343"/>
            </a:xfrm>
            <a:custGeom>
              <a:rect b="b" l="l" r="r" t="t"/>
              <a:pathLst>
                <a:path extrusionOk="0" h="2609" w="2444">
                  <a:moveTo>
                    <a:pt x="0" y="1"/>
                  </a:moveTo>
                  <a:lnTo>
                    <a:pt x="0" y="1820"/>
                  </a:lnTo>
                  <a:cubicBezTo>
                    <a:pt x="0" y="1940"/>
                    <a:pt x="79" y="2043"/>
                    <a:pt x="196" y="2077"/>
                  </a:cubicBezTo>
                  <a:lnTo>
                    <a:pt x="2104" y="2598"/>
                  </a:lnTo>
                  <a:cubicBezTo>
                    <a:pt x="2129" y="2605"/>
                    <a:pt x="2154" y="2608"/>
                    <a:pt x="2178" y="2608"/>
                  </a:cubicBezTo>
                  <a:cubicBezTo>
                    <a:pt x="2321" y="2608"/>
                    <a:pt x="2444" y="2494"/>
                    <a:pt x="2444" y="2341"/>
                  </a:cubicBezTo>
                  <a:lnTo>
                    <a:pt x="2444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27"/>
            <p:cNvSpPr/>
            <p:nvPr/>
          </p:nvSpPr>
          <p:spPr>
            <a:xfrm>
              <a:off x="6322545" y="3299954"/>
              <a:ext cx="28919" cy="58913"/>
            </a:xfrm>
            <a:custGeom>
              <a:rect b="b" l="l" r="r" t="t"/>
              <a:pathLst>
                <a:path extrusionOk="0" h="2249" w="1104">
                  <a:moveTo>
                    <a:pt x="0" y="1"/>
                  </a:moveTo>
                  <a:lnTo>
                    <a:pt x="0" y="2249"/>
                  </a:lnTo>
                  <a:cubicBezTo>
                    <a:pt x="614" y="2238"/>
                    <a:pt x="1104" y="1738"/>
                    <a:pt x="1104" y="1125"/>
                  </a:cubicBezTo>
                  <a:cubicBezTo>
                    <a:pt x="1104" y="511"/>
                    <a:pt x="614" y="11"/>
                    <a:pt x="0" y="1"/>
                  </a:cubicBez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27"/>
            <p:cNvSpPr/>
            <p:nvPr/>
          </p:nvSpPr>
          <p:spPr>
            <a:xfrm>
              <a:off x="6501352" y="3311349"/>
              <a:ext cx="17970" cy="36044"/>
            </a:xfrm>
            <a:custGeom>
              <a:rect b="b" l="l" r="r" t="t"/>
              <a:pathLst>
                <a:path extrusionOk="0" h="1376" w="686">
                  <a:moveTo>
                    <a:pt x="0" y="1"/>
                  </a:moveTo>
                  <a:lnTo>
                    <a:pt x="0" y="1375"/>
                  </a:lnTo>
                  <a:cubicBezTo>
                    <a:pt x="381" y="1375"/>
                    <a:pt x="686" y="1067"/>
                    <a:pt x="686" y="686"/>
                  </a:cubicBezTo>
                  <a:cubicBezTo>
                    <a:pt x="686" y="306"/>
                    <a:pt x="381" y="1"/>
                    <a:pt x="0" y="1"/>
                  </a:cubicBez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27"/>
            <p:cNvSpPr/>
            <p:nvPr/>
          </p:nvSpPr>
          <p:spPr>
            <a:xfrm>
              <a:off x="6348294" y="3275016"/>
              <a:ext cx="31382" cy="26509"/>
            </a:xfrm>
            <a:custGeom>
              <a:rect b="b" l="l" r="r" t="t"/>
              <a:pathLst>
                <a:path extrusionOk="0" h="1012" w="1198">
                  <a:moveTo>
                    <a:pt x="839" y="1"/>
                  </a:moveTo>
                  <a:cubicBezTo>
                    <a:pt x="781" y="1"/>
                    <a:pt x="720" y="24"/>
                    <a:pt x="666" y="79"/>
                  </a:cubicBezTo>
                  <a:lnTo>
                    <a:pt x="158" y="586"/>
                  </a:lnTo>
                  <a:cubicBezTo>
                    <a:pt x="1" y="740"/>
                    <a:pt x="114" y="1011"/>
                    <a:pt x="333" y="1011"/>
                  </a:cubicBezTo>
                  <a:cubicBezTo>
                    <a:pt x="402" y="1011"/>
                    <a:pt x="463" y="984"/>
                    <a:pt x="511" y="936"/>
                  </a:cubicBezTo>
                  <a:lnTo>
                    <a:pt x="1018" y="428"/>
                  </a:lnTo>
                  <a:cubicBezTo>
                    <a:pt x="1197" y="250"/>
                    <a:pt x="1031" y="1"/>
                    <a:pt x="8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27"/>
            <p:cNvSpPr/>
            <p:nvPr/>
          </p:nvSpPr>
          <p:spPr>
            <a:xfrm>
              <a:off x="6265518" y="3357243"/>
              <a:ext cx="31932" cy="26562"/>
            </a:xfrm>
            <a:custGeom>
              <a:rect b="b" l="l" r="r" t="t"/>
              <a:pathLst>
                <a:path extrusionOk="0" h="1014" w="1219">
                  <a:moveTo>
                    <a:pt x="860" y="1"/>
                  </a:moveTo>
                  <a:cubicBezTo>
                    <a:pt x="802" y="1"/>
                    <a:pt x="741" y="24"/>
                    <a:pt x="687" y="79"/>
                  </a:cubicBezTo>
                  <a:lnTo>
                    <a:pt x="179" y="586"/>
                  </a:lnTo>
                  <a:cubicBezTo>
                    <a:pt x="1" y="765"/>
                    <a:pt x="165" y="1014"/>
                    <a:pt x="357" y="1014"/>
                  </a:cubicBezTo>
                  <a:cubicBezTo>
                    <a:pt x="416" y="1014"/>
                    <a:pt x="477" y="991"/>
                    <a:pt x="532" y="936"/>
                  </a:cubicBezTo>
                  <a:lnTo>
                    <a:pt x="1040" y="428"/>
                  </a:lnTo>
                  <a:cubicBezTo>
                    <a:pt x="1218" y="250"/>
                    <a:pt x="1052" y="1"/>
                    <a:pt x="8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27"/>
            <p:cNvSpPr/>
            <p:nvPr/>
          </p:nvSpPr>
          <p:spPr>
            <a:xfrm>
              <a:off x="6347692" y="3357243"/>
              <a:ext cx="31984" cy="26562"/>
            </a:xfrm>
            <a:custGeom>
              <a:rect b="b" l="l" r="r" t="t"/>
              <a:pathLst>
                <a:path extrusionOk="0" h="1014" w="1221">
                  <a:moveTo>
                    <a:pt x="359" y="1"/>
                  </a:moveTo>
                  <a:cubicBezTo>
                    <a:pt x="165" y="1"/>
                    <a:pt x="0" y="250"/>
                    <a:pt x="181" y="428"/>
                  </a:cubicBezTo>
                  <a:lnTo>
                    <a:pt x="689" y="936"/>
                  </a:lnTo>
                  <a:cubicBezTo>
                    <a:pt x="743" y="991"/>
                    <a:pt x="804" y="1014"/>
                    <a:pt x="862" y="1014"/>
                  </a:cubicBezTo>
                  <a:cubicBezTo>
                    <a:pt x="1054" y="1014"/>
                    <a:pt x="1220" y="765"/>
                    <a:pt x="1041" y="586"/>
                  </a:cubicBezTo>
                  <a:lnTo>
                    <a:pt x="534" y="79"/>
                  </a:lnTo>
                  <a:cubicBezTo>
                    <a:pt x="479" y="24"/>
                    <a:pt x="418" y="1"/>
                    <a:pt x="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27"/>
            <p:cNvSpPr/>
            <p:nvPr/>
          </p:nvSpPr>
          <p:spPr>
            <a:xfrm>
              <a:off x="6265518" y="3275016"/>
              <a:ext cx="31932" cy="26562"/>
            </a:xfrm>
            <a:custGeom>
              <a:rect b="b" l="l" r="r" t="t"/>
              <a:pathLst>
                <a:path extrusionOk="0" h="1014" w="1219">
                  <a:moveTo>
                    <a:pt x="357" y="1"/>
                  </a:moveTo>
                  <a:cubicBezTo>
                    <a:pt x="165" y="1"/>
                    <a:pt x="1" y="250"/>
                    <a:pt x="179" y="428"/>
                  </a:cubicBezTo>
                  <a:lnTo>
                    <a:pt x="687" y="936"/>
                  </a:lnTo>
                  <a:cubicBezTo>
                    <a:pt x="741" y="991"/>
                    <a:pt x="802" y="1014"/>
                    <a:pt x="860" y="1014"/>
                  </a:cubicBezTo>
                  <a:cubicBezTo>
                    <a:pt x="1052" y="1014"/>
                    <a:pt x="1218" y="765"/>
                    <a:pt x="1040" y="586"/>
                  </a:cubicBezTo>
                  <a:lnTo>
                    <a:pt x="532" y="79"/>
                  </a:lnTo>
                  <a:cubicBezTo>
                    <a:pt x="477" y="24"/>
                    <a:pt x="416" y="1"/>
                    <a:pt x="3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27"/>
            <p:cNvSpPr/>
            <p:nvPr/>
          </p:nvSpPr>
          <p:spPr>
            <a:xfrm>
              <a:off x="6520369" y="3287800"/>
              <a:ext cx="25278" cy="20354"/>
            </a:xfrm>
            <a:custGeom>
              <a:rect b="b" l="l" r="r" t="t"/>
              <a:pathLst>
                <a:path extrusionOk="0" h="777" w="965">
                  <a:moveTo>
                    <a:pt x="606" y="1"/>
                  </a:moveTo>
                  <a:cubicBezTo>
                    <a:pt x="547" y="1"/>
                    <a:pt x="487" y="23"/>
                    <a:pt x="433" y="78"/>
                  </a:cubicBezTo>
                  <a:lnTo>
                    <a:pt x="159" y="352"/>
                  </a:lnTo>
                  <a:cubicBezTo>
                    <a:pt x="1" y="509"/>
                    <a:pt x="114" y="777"/>
                    <a:pt x="337" y="777"/>
                  </a:cubicBezTo>
                  <a:cubicBezTo>
                    <a:pt x="402" y="777"/>
                    <a:pt x="463" y="749"/>
                    <a:pt x="511" y="705"/>
                  </a:cubicBezTo>
                  <a:lnTo>
                    <a:pt x="786" y="431"/>
                  </a:lnTo>
                  <a:cubicBezTo>
                    <a:pt x="965" y="249"/>
                    <a:pt x="798" y="1"/>
                    <a:pt x="6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27"/>
            <p:cNvSpPr/>
            <p:nvPr/>
          </p:nvSpPr>
          <p:spPr>
            <a:xfrm>
              <a:off x="6457632" y="3350615"/>
              <a:ext cx="25252" cy="20275"/>
            </a:xfrm>
            <a:custGeom>
              <a:rect b="b" l="l" r="r" t="t"/>
              <a:pathLst>
                <a:path extrusionOk="0" h="774" w="964">
                  <a:moveTo>
                    <a:pt x="606" y="0"/>
                  </a:moveTo>
                  <a:cubicBezTo>
                    <a:pt x="548" y="0"/>
                    <a:pt x="487" y="23"/>
                    <a:pt x="432" y="78"/>
                  </a:cubicBezTo>
                  <a:lnTo>
                    <a:pt x="158" y="349"/>
                  </a:lnTo>
                  <a:cubicBezTo>
                    <a:pt x="1" y="507"/>
                    <a:pt x="110" y="774"/>
                    <a:pt x="333" y="774"/>
                  </a:cubicBezTo>
                  <a:cubicBezTo>
                    <a:pt x="398" y="774"/>
                    <a:pt x="463" y="750"/>
                    <a:pt x="508" y="702"/>
                  </a:cubicBezTo>
                  <a:lnTo>
                    <a:pt x="782" y="428"/>
                  </a:lnTo>
                  <a:cubicBezTo>
                    <a:pt x="963" y="249"/>
                    <a:pt x="798" y="0"/>
                    <a:pt x="6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27"/>
            <p:cNvSpPr/>
            <p:nvPr/>
          </p:nvSpPr>
          <p:spPr>
            <a:xfrm>
              <a:off x="6519819" y="3350615"/>
              <a:ext cx="25828" cy="20458"/>
            </a:xfrm>
            <a:custGeom>
              <a:rect b="b" l="l" r="r" t="t"/>
              <a:pathLst>
                <a:path extrusionOk="0" h="781" w="986">
                  <a:moveTo>
                    <a:pt x="357" y="0"/>
                  </a:moveTo>
                  <a:cubicBezTo>
                    <a:pt x="165" y="0"/>
                    <a:pt x="1" y="249"/>
                    <a:pt x="180" y="428"/>
                  </a:cubicBezTo>
                  <a:lnTo>
                    <a:pt x="454" y="702"/>
                  </a:lnTo>
                  <a:cubicBezTo>
                    <a:pt x="508" y="757"/>
                    <a:pt x="569" y="780"/>
                    <a:pt x="627" y="780"/>
                  </a:cubicBezTo>
                  <a:cubicBezTo>
                    <a:pt x="819" y="780"/>
                    <a:pt x="985" y="530"/>
                    <a:pt x="807" y="349"/>
                  </a:cubicBezTo>
                  <a:lnTo>
                    <a:pt x="532" y="78"/>
                  </a:lnTo>
                  <a:cubicBezTo>
                    <a:pt x="477" y="23"/>
                    <a:pt x="416" y="0"/>
                    <a:pt x="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27"/>
            <p:cNvSpPr/>
            <p:nvPr/>
          </p:nvSpPr>
          <p:spPr>
            <a:xfrm>
              <a:off x="6457004" y="3287773"/>
              <a:ext cx="25881" cy="20511"/>
            </a:xfrm>
            <a:custGeom>
              <a:rect b="b" l="l" r="r" t="t"/>
              <a:pathLst>
                <a:path extrusionOk="0" h="783" w="988">
                  <a:moveTo>
                    <a:pt x="358" y="0"/>
                  </a:moveTo>
                  <a:cubicBezTo>
                    <a:pt x="166" y="0"/>
                    <a:pt x="1" y="250"/>
                    <a:pt x="182" y="432"/>
                  </a:cubicBezTo>
                  <a:lnTo>
                    <a:pt x="456" y="706"/>
                  </a:lnTo>
                  <a:cubicBezTo>
                    <a:pt x="510" y="759"/>
                    <a:pt x="570" y="782"/>
                    <a:pt x="628" y="782"/>
                  </a:cubicBezTo>
                  <a:cubicBezTo>
                    <a:pt x="821" y="782"/>
                    <a:pt x="988" y="532"/>
                    <a:pt x="806" y="353"/>
                  </a:cubicBezTo>
                  <a:lnTo>
                    <a:pt x="532" y="79"/>
                  </a:lnTo>
                  <a:cubicBezTo>
                    <a:pt x="477" y="23"/>
                    <a:pt x="41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27"/>
            <p:cNvSpPr/>
            <p:nvPr/>
          </p:nvSpPr>
          <p:spPr>
            <a:xfrm>
              <a:off x="6296324" y="3437032"/>
              <a:ext cx="120759" cy="13124"/>
            </a:xfrm>
            <a:custGeom>
              <a:rect b="b" l="l" r="r" t="t"/>
              <a:pathLst>
                <a:path extrusionOk="0" h="501" w="4610">
                  <a:moveTo>
                    <a:pt x="247" y="0"/>
                  </a:moveTo>
                  <a:cubicBezTo>
                    <a:pt x="110" y="0"/>
                    <a:pt x="1" y="114"/>
                    <a:pt x="1" y="251"/>
                  </a:cubicBezTo>
                  <a:cubicBezTo>
                    <a:pt x="1" y="388"/>
                    <a:pt x="110" y="501"/>
                    <a:pt x="247" y="501"/>
                  </a:cubicBezTo>
                  <a:lnTo>
                    <a:pt x="4359" y="501"/>
                  </a:lnTo>
                  <a:cubicBezTo>
                    <a:pt x="4497" y="501"/>
                    <a:pt x="4610" y="388"/>
                    <a:pt x="4610" y="251"/>
                  </a:cubicBezTo>
                  <a:cubicBezTo>
                    <a:pt x="4610" y="114"/>
                    <a:pt x="4497" y="0"/>
                    <a:pt x="43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27"/>
            <p:cNvSpPr/>
            <p:nvPr/>
          </p:nvSpPr>
          <p:spPr>
            <a:xfrm>
              <a:off x="6296324" y="3501472"/>
              <a:ext cx="25802" cy="13045"/>
            </a:xfrm>
            <a:custGeom>
              <a:rect b="b" l="l" r="r" t="t"/>
              <a:pathLst>
                <a:path extrusionOk="0" h="498" w="985">
                  <a:moveTo>
                    <a:pt x="251" y="1"/>
                  </a:moveTo>
                  <a:cubicBezTo>
                    <a:pt x="110" y="1"/>
                    <a:pt x="1" y="111"/>
                    <a:pt x="1" y="248"/>
                  </a:cubicBezTo>
                  <a:cubicBezTo>
                    <a:pt x="1" y="385"/>
                    <a:pt x="110" y="498"/>
                    <a:pt x="251" y="498"/>
                  </a:cubicBezTo>
                  <a:lnTo>
                    <a:pt x="734" y="498"/>
                  </a:lnTo>
                  <a:cubicBezTo>
                    <a:pt x="871" y="498"/>
                    <a:pt x="984" y="385"/>
                    <a:pt x="984" y="248"/>
                  </a:cubicBezTo>
                  <a:cubicBezTo>
                    <a:pt x="984" y="111"/>
                    <a:pt x="871" y="1"/>
                    <a:pt x="7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27"/>
            <p:cNvSpPr/>
            <p:nvPr/>
          </p:nvSpPr>
          <p:spPr>
            <a:xfrm>
              <a:off x="6339493" y="3501472"/>
              <a:ext cx="77590" cy="13045"/>
            </a:xfrm>
            <a:custGeom>
              <a:rect b="b" l="l" r="r" t="t"/>
              <a:pathLst>
                <a:path extrusionOk="0" h="498" w="2962">
                  <a:moveTo>
                    <a:pt x="251" y="1"/>
                  </a:moveTo>
                  <a:cubicBezTo>
                    <a:pt x="114" y="1"/>
                    <a:pt x="1" y="111"/>
                    <a:pt x="1" y="248"/>
                  </a:cubicBezTo>
                  <a:cubicBezTo>
                    <a:pt x="1" y="385"/>
                    <a:pt x="114" y="498"/>
                    <a:pt x="251" y="498"/>
                  </a:cubicBezTo>
                  <a:lnTo>
                    <a:pt x="2711" y="498"/>
                  </a:lnTo>
                  <a:cubicBezTo>
                    <a:pt x="2849" y="498"/>
                    <a:pt x="2962" y="385"/>
                    <a:pt x="2962" y="248"/>
                  </a:cubicBezTo>
                  <a:cubicBezTo>
                    <a:pt x="2962" y="111"/>
                    <a:pt x="2849" y="1"/>
                    <a:pt x="2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27"/>
            <p:cNvSpPr/>
            <p:nvPr/>
          </p:nvSpPr>
          <p:spPr>
            <a:xfrm>
              <a:off x="6296324" y="3469252"/>
              <a:ext cx="120759" cy="13045"/>
            </a:xfrm>
            <a:custGeom>
              <a:rect b="b" l="l" r="r" t="t"/>
              <a:pathLst>
                <a:path extrusionOk="0" h="498" w="4610">
                  <a:moveTo>
                    <a:pt x="247" y="1"/>
                  </a:moveTo>
                  <a:cubicBezTo>
                    <a:pt x="110" y="1"/>
                    <a:pt x="1" y="114"/>
                    <a:pt x="1" y="251"/>
                  </a:cubicBezTo>
                  <a:cubicBezTo>
                    <a:pt x="1" y="388"/>
                    <a:pt x="110" y="498"/>
                    <a:pt x="247" y="498"/>
                  </a:cubicBezTo>
                  <a:lnTo>
                    <a:pt x="4359" y="498"/>
                  </a:lnTo>
                  <a:cubicBezTo>
                    <a:pt x="4497" y="498"/>
                    <a:pt x="4610" y="388"/>
                    <a:pt x="4610" y="251"/>
                  </a:cubicBezTo>
                  <a:cubicBezTo>
                    <a:pt x="4610" y="114"/>
                    <a:pt x="4497" y="1"/>
                    <a:pt x="4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27"/>
            <p:cNvSpPr/>
            <p:nvPr/>
          </p:nvSpPr>
          <p:spPr>
            <a:xfrm>
              <a:off x="6217870" y="3235200"/>
              <a:ext cx="364739" cy="188709"/>
            </a:xfrm>
            <a:custGeom>
              <a:rect b="b" l="l" r="r" t="t"/>
              <a:pathLst>
                <a:path extrusionOk="0" h="7204" w="13924">
                  <a:moveTo>
                    <a:pt x="10823" y="1268"/>
                  </a:moveTo>
                  <a:cubicBezTo>
                    <a:pt x="11123" y="1268"/>
                    <a:pt x="11425" y="1326"/>
                    <a:pt x="11713" y="1445"/>
                  </a:cubicBezTo>
                  <a:cubicBezTo>
                    <a:pt x="12584" y="1805"/>
                    <a:pt x="13149" y="2654"/>
                    <a:pt x="13149" y="3597"/>
                  </a:cubicBezTo>
                  <a:cubicBezTo>
                    <a:pt x="13149" y="4539"/>
                    <a:pt x="12584" y="5389"/>
                    <a:pt x="11713" y="5749"/>
                  </a:cubicBezTo>
                  <a:cubicBezTo>
                    <a:pt x="11425" y="5868"/>
                    <a:pt x="11123" y="5926"/>
                    <a:pt x="10823" y="5926"/>
                  </a:cubicBezTo>
                  <a:cubicBezTo>
                    <a:pt x="10217" y="5926"/>
                    <a:pt x="9621" y="5690"/>
                    <a:pt x="9174" y="5245"/>
                  </a:cubicBezTo>
                  <a:cubicBezTo>
                    <a:pt x="8259" y="4337"/>
                    <a:pt x="8259" y="2857"/>
                    <a:pt x="9174" y="1948"/>
                  </a:cubicBezTo>
                  <a:cubicBezTo>
                    <a:pt x="9621" y="1504"/>
                    <a:pt x="10217" y="1268"/>
                    <a:pt x="10823" y="1268"/>
                  </a:cubicBezTo>
                  <a:close/>
                  <a:moveTo>
                    <a:pt x="3998" y="487"/>
                  </a:moveTo>
                  <a:cubicBezTo>
                    <a:pt x="4399" y="487"/>
                    <a:pt x="4804" y="565"/>
                    <a:pt x="5189" y="725"/>
                  </a:cubicBezTo>
                  <a:cubicBezTo>
                    <a:pt x="6350" y="1205"/>
                    <a:pt x="7108" y="2339"/>
                    <a:pt x="7108" y="3597"/>
                  </a:cubicBezTo>
                  <a:cubicBezTo>
                    <a:pt x="7108" y="4854"/>
                    <a:pt x="6350" y="5989"/>
                    <a:pt x="5189" y="6468"/>
                  </a:cubicBezTo>
                  <a:cubicBezTo>
                    <a:pt x="4804" y="6629"/>
                    <a:pt x="4399" y="6706"/>
                    <a:pt x="3998" y="6706"/>
                  </a:cubicBezTo>
                  <a:cubicBezTo>
                    <a:pt x="3189" y="6706"/>
                    <a:pt x="2393" y="6390"/>
                    <a:pt x="1800" y="5797"/>
                  </a:cubicBezTo>
                  <a:cubicBezTo>
                    <a:pt x="580" y="4584"/>
                    <a:pt x="580" y="2610"/>
                    <a:pt x="1800" y="1397"/>
                  </a:cubicBezTo>
                  <a:cubicBezTo>
                    <a:pt x="2393" y="803"/>
                    <a:pt x="3189" y="487"/>
                    <a:pt x="3998" y="487"/>
                  </a:cubicBezTo>
                  <a:close/>
                  <a:moveTo>
                    <a:pt x="4003" y="0"/>
                  </a:moveTo>
                  <a:cubicBezTo>
                    <a:pt x="2637" y="0"/>
                    <a:pt x="1351" y="782"/>
                    <a:pt x="744" y="2068"/>
                  </a:cubicBezTo>
                  <a:cubicBezTo>
                    <a:pt x="1" y="3652"/>
                    <a:pt x="501" y="5540"/>
                    <a:pt x="1930" y="6547"/>
                  </a:cubicBezTo>
                  <a:cubicBezTo>
                    <a:pt x="2556" y="6987"/>
                    <a:pt x="3280" y="7203"/>
                    <a:pt x="4001" y="7203"/>
                  </a:cubicBezTo>
                  <a:cubicBezTo>
                    <a:pt x="4930" y="7203"/>
                    <a:pt x="5853" y="6845"/>
                    <a:pt x="6549" y="6146"/>
                  </a:cubicBezTo>
                  <a:cubicBezTo>
                    <a:pt x="7019" y="5677"/>
                    <a:pt x="7351" y="5087"/>
                    <a:pt x="7505" y="4440"/>
                  </a:cubicBezTo>
                  <a:lnTo>
                    <a:pt x="8126" y="4440"/>
                  </a:lnTo>
                  <a:cubicBezTo>
                    <a:pt x="8501" y="5652"/>
                    <a:pt x="9620" y="6438"/>
                    <a:pt x="10834" y="6438"/>
                  </a:cubicBezTo>
                  <a:cubicBezTo>
                    <a:pt x="11071" y="6438"/>
                    <a:pt x="11312" y="6408"/>
                    <a:pt x="11552" y="6345"/>
                  </a:cubicBezTo>
                  <a:cubicBezTo>
                    <a:pt x="13019" y="5961"/>
                    <a:pt x="13924" y="4488"/>
                    <a:pt x="13608" y="3004"/>
                  </a:cubicBezTo>
                  <a:cubicBezTo>
                    <a:pt x="13323" y="1677"/>
                    <a:pt x="12151" y="761"/>
                    <a:pt x="10837" y="761"/>
                  </a:cubicBezTo>
                  <a:cubicBezTo>
                    <a:pt x="10682" y="761"/>
                    <a:pt x="10525" y="774"/>
                    <a:pt x="10367" y="801"/>
                  </a:cubicBezTo>
                  <a:cubicBezTo>
                    <a:pt x="8869" y="1051"/>
                    <a:pt x="7834" y="2435"/>
                    <a:pt x="8019" y="3943"/>
                  </a:cubicBezTo>
                  <a:lnTo>
                    <a:pt x="7588" y="3943"/>
                  </a:lnTo>
                  <a:cubicBezTo>
                    <a:pt x="7752" y="2202"/>
                    <a:pt x="6642" y="591"/>
                    <a:pt x="4956" y="129"/>
                  </a:cubicBezTo>
                  <a:cubicBezTo>
                    <a:pt x="4639" y="42"/>
                    <a:pt x="4319" y="0"/>
                    <a:pt x="40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27"/>
            <p:cNvSpPr/>
            <p:nvPr/>
          </p:nvSpPr>
          <p:spPr>
            <a:xfrm>
              <a:off x="6283750" y="3293458"/>
              <a:ext cx="74813" cy="71958"/>
            </a:xfrm>
            <a:custGeom>
              <a:rect b="b" l="l" r="r" t="t"/>
              <a:pathLst>
                <a:path extrusionOk="0" h="2747" w="2856">
                  <a:moveTo>
                    <a:pt x="1489" y="494"/>
                  </a:moveTo>
                  <a:cubicBezTo>
                    <a:pt x="1704" y="494"/>
                    <a:pt x="1923" y="574"/>
                    <a:pt x="2101" y="753"/>
                  </a:cubicBezTo>
                  <a:cubicBezTo>
                    <a:pt x="2653" y="1304"/>
                    <a:pt x="2263" y="2250"/>
                    <a:pt x="1481" y="2250"/>
                  </a:cubicBezTo>
                  <a:cubicBezTo>
                    <a:pt x="998" y="2247"/>
                    <a:pt x="607" y="1856"/>
                    <a:pt x="607" y="1373"/>
                  </a:cubicBezTo>
                  <a:cubicBezTo>
                    <a:pt x="607" y="844"/>
                    <a:pt x="1039" y="494"/>
                    <a:pt x="1489" y="494"/>
                  </a:cubicBezTo>
                  <a:close/>
                  <a:moveTo>
                    <a:pt x="1483" y="0"/>
                  </a:moveTo>
                  <a:cubicBezTo>
                    <a:pt x="1126" y="0"/>
                    <a:pt x="775" y="140"/>
                    <a:pt x="511" y="403"/>
                  </a:cubicBezTo>
                  <a:cubicBezTo>
                    <a:pt x="117" y="794"/>
                    <a:pt x="1" y="1386"/>
                    <a:pt x="213" y="1897"/>
                  </a:cubicBezTo>
                  <a:cubicBezTo>
                    <a:pt x="426" y="2411"/>
                    <a:pt x="926" y="2747"/>
                    <a:pt x="1481" y="2747"/>
                  </a:cubicBezTo>
                  <a:cubicBezTo>
                    <a:pt x="2239" y="2747"/>
                    <a:pt x="2855" y="2130"/>
                    <a:pt x="2855" y="1373"/>
                  </a:cubicBezTo>
                  <a:cubicBezTo>
                    <a:pt x="2855" y="818"/>
                    <a:pt x="2520" y="317"/>
                    <a:pt x="2009" y="105"/>
                  </a:cubicBezTo>
                  <a:cubicBezTo>
                    <a:pt x="1839" y="34"/>
                    <a:pt x="1660" y="0"/>
                    <a:pt x="14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27"/>
            <p:cNvSpPr/>
            <p:nvPr/>
          </p:nvSpPr>
          <p:spPr>
            <a:xfrm>
              <a:off x="6476755" y="3304800"/>
              <a:ext cx="57393" cy="49220"/>
            </a:xfrm>
            <a:custGeom>
              <a:rect b="b" l="l" r="r" t="t"/>
              <a:pathLst>
                <a:path extrusionOk="0" h="1879" w="2191">
                  <a:moveTo>
                    <a:pt x="939" y="501"/>
                  </a:moveTo>
                  <a:cubicBezTo>
                    <a:pt x="1330" y="501"/>
                    <a:pt x="1525" y="974"/>
                    <a:pt x="1248" y="1252"/>
                  </a:cubicBezTo>
                  <a:cubicBezTo>
                    <a:pt x="1159" y="1340"/>
                    <a:pt x="1050" y="1380"/>
                    <a:pt x="942" y="1380"/>
                  </a:cubicBezTo>
                  <a:cubicBezTo>
                    <a:pt x="716" y="1380"/>
                    <a:pt x="497" y="1205"/>
                    <a:pt x="497" y="940"/>
                  </a:cubicBezTo>
                  <a:cubicBezTo>
                    <a:pt x="497" y="696"/>
                    <a:pt x="696" y="501"/>
                    <a:pt x="939" y="501"/>
                  </a:cubicBezTo>
                  <a:close/>
                  <a:moveTo>
                    <a:pt x="944" y="0"/>
                  </a:moveTo>
                  <a:cubicBezTo>
                    <a:pt x="462" y="0"/>
                    <a:pt x="0" y="375"/>
                    <a:pt x="0" y="940"/>
                  </a:cubicBezTo>
                  <a:cubicBezTo>
                    <a:pt x="0" y="1457"/>
                    <a:pt x="422" y="1875"/>
                    <a:pt x="939" y="1879"/>
                  </a:cubicBezTo>
                  <a:cubicBezTo>
                    <a:pt x="1772" y="1879"/>
                    <a:pt x="2190" y="868"/>
                    <a:pt x="1601" y="278"/>
                  </a:cubicBezTo>
                  <a:cubicBezTo>
                    <a:pt x="1410" y="86"/>
                    <a:pt x="1175" y="0"/>
                    <a:pt x="9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27"/>
            <p:cNvSpPr/>
            <p:nvPr/>
          </p:nvSpPr>
          <p:spPr>
            <a:xfrm>
              <a:off x="6451267" y="3437032"/>
              <a:ext cx="77406" cy="77485"/>
            </a:xfrm>
            <a:custGeom>
              <a:rect b="b" l="l" r="r" t="t"/>
              <a:pathLst>
                <a:path extrusionOk="0" h="2958" w="2955">
                  <a:moveTo>
                    <a:pt x="2461" y="501"/>
                  </a:moveTo>
                  <a:lnTo>
                    <a:pt x="2461" y="2457"/>
                  </a:lnTo>
                  <a:lnTo>
                    <a:pt x="501" y="2457"/>
                  </a:lnTo>
                  <a:lnTo>
                    <a:pt x="501" y="501"/>
                  </a:lnTo>
                  <a:close/>
                  <a:moveTo>
                    <a:pt x="363" y="0"/>
                  </a:moveTo>
                  <a:cubicBezTo>
                    <a:pt x="165" y="0"/>
                    <a:pt x="4" y="165"/>
                    <a:pt x="0" y="364"/>
                  </a:cubicBezTo>
                  <a:lnTo>
                    <a:pt x="0" y="2595"/>
                  </a:lnTo>
                  <a:cubicBezTo>
                    <a:pt x="4" y="2793"/>
                    <a:pt x="165" y="2958"/>
                    <a:pt x="363" y="2958"/>
                  </a:cubicBezTo>
                  <a:lnTo>
                    <a:pt x="2594" y="2958"/>
                  </a:lnTo>
                  <a:cubicBezTo>
                    <a:pt x="2793" y="2958"/>
                    <a:pt x="2954" y="2793"/>
                    <a:pt x="2954" y="2595"/>
                  </a:cubicBezTo>
                  <a:lnTo>
                    <a:pt x="2954" y="364"/>
                  </a:lnTo>
                  <a:cubicBezTo>
                    <a:pt x="2954" y="165"/>
                    <a:pt x="2793" y="4"/>
                    <a:pt x="2594" y="4"/>
                  </a:cubicBezTo>
                  <a:lnTo>
                    <a:pt x="36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27"/>
            <p:cNvSpPr/>
            <p:nvPr/>
          </p:nvSpPr>
          <p:spPr>
            <a:xfrm>
              <a:off x="6260960" y="3366280"/>
              <a:ext cx="412126" cy="177497"/>
            </a:xfrm>
            <a:custGeom>
              <a:rect b="b" l="l" r="r" t="t"/>
              <a:pathLst>
                <a:path extrusionOk="0" h="6776" w="15733">
                  <a:moveTo>
                    <a:pt x="12789" y="1992"/>
                  </a:moveTo>
                  <a:lnTo>
                    <a:pt x="12789" y="3723"/>
                  </a:lnTo>
                  <a:lnTo>
                    <a:pt x="11744" y="3723"/>
                  </a:lnTo>
                  <a:lnTo>
                    <a:pt x="11744" y="1992"/>
                  </a:lnTo>
                  <a:close/>
                  <a:moveTo>
                    <a:pt x="15213" y="497"/>
                  </a:moveTo>
                  <a:cubicBezTo>
                    <a:pt x="15222" y="497"/>
                    <a:pt x="15233" y="506"/>
                    <a:pt x="15233" y="515"/>
                  </a:cubicBezTo>
                  <a:lnTo>
                    <a:pt x="15233" y="5196"/>
                  </a:lnTo>
                  <a:cubicBezTo>
                    <a:pt x="15233" y="5208"/>
                    <a:pt x="15222" y="5217"/>
                    <a:pt x="15213" y="5217"/>
                  </a:cubicBezTo>
                  <a:cubicBezTo>
                    <a:pt x="15211" y="5217"/>
                    <a:pt x="15210" y="5217"/>
                    <a:pt x="15209" y="5217"/>
                  </a:cubicBezTo>
                  <a:lnTo>
                    <a:pt x="13300" y="4692"/>
                  </a:lnTo>
                  <a:cubicBezTo>
                    <a:pt x="13293" y="4689"/>
                    <a:pt x="13286" y="4682"/>
                    <a:pt x="13286" y="4675"/>
                  </a:cubicBezTo>
                  <a:lnTo>
                    <a:pt x="13286" y="1039"/>
                  </a:lnTo>
                  <a:cubicBezTo>
                    <a:pt x="13286" y="1029"/>
                    <a:pt x="13293" y="1022"/>
                    <a:pt x="13300" y="1022"/>
                  </a:cubicBezTo>
                  <a:lnTo>
                    <a:pt x="15209" y="498"/>
                  </a:lnTo>
                  <a:cubicBezTo>
                    <a:pt x="15210" y="498"/>
                    <a:pt x="15211" y="497"/>
                    <a:pt x="15213" y="497"/>
                  </a:cubicBezTo>
                  <a:close/>
                  <a:moveTo>
                    <a:pt x="15214" y="1"/>
                  </a:moveTo>
                  <a:cubicBezTo>
                    <a:pt x="15169" y="1"/>
                    <a:pt x="15123" y="6"/>
                    <a:pt x="15078" y="18"/>
                  </a:cubicBezTo>
                  <a:lnTo>
                    <a:pt x="13170" y="543"/>
                  </a:lnTo>
                  <a:cubicBezTo>
                    <a:pt x="12947" y="604"/>
                    <a:pt x="12789" y="810"/>
                    <a:pt x="12789" y="1039"/>
                  </a:cubicBezTo>
                  <a:lnTo>
                    <a:pt x="12789" y="1495"/>
                  </a:lnTo>
                  <a:lnTo>
                    <a:pt x="11744" y="1495"/>
                  </a:lnTo>
                  <a:lnTo>
                    <a:pt x="11744" y="1132"/>
                  </a:lnTo>
                  <a:cubicBezTo>
                    <a:pt x="11744" y="992"/>
                    <a:pt x="11631" y="882"/>
                    <a:pt x="11494" y="882"/>
                  </a:cubicBezTo>
                  <a:cubicBezTo>
                    <a:pt x="11357" y="882"/>
                    <a:pt x="11247" y="992"/>
                    <a:pt x="11247" y="1132"/>
                  </a:cubicBezTo>
                  <a:lnTo>
                    <a:pt x="11247" y="6149"/>
                  </a:lnTo>
                  <a:cubicBezTo>
                    <a:pt x="11247" y="6217"/>
                    <a:pt x="11189" y="6276"/>
                    <a:pt x="11117" y="6276"/>
                  </a:cubicBezTo>
                  <a:lnTo>
                    <a:pt x="628" y="6276"/>
                  </a:lnTo>
                  <a:cubicBezTo>
                    <a:pt x="556" y="6276"/>
                    <a:pt x="501" y="6217"/>
                    <a:pt x="501" y="6149"/>
                  </a:cubicBezTo>
                  <a:lnTo>
                    <a:pt x="501" y="2294"/>
                  </a:lnTo>
                  <a:cubicBezTo>
                    <a:pt x="501" y="2157"/>
                    <a:pt x="388" y="2044"/>
                    <a:pt x="251" y="2044"/>
                  </a:cubicBezTo>
                  <a:cubicBezTo>
                    <a:pt x="114" y="2044"/>
                    <a:pt x="0" y="2157"/>
                    <a:pt x="0" y="2294"/>
                  </a:cubicBezTo>
                  <a:lnTo>
                    <a:pt x="0" y="6149"/>
                  </a:lnTo>
                  <a:cubicBezTo>
                    <a:pt x="0" y="6495"/>
                    <a:pt x="281" y="6776"/>
                    <a:pt x="628" y="6776"/>
                  </a:cubicBezTo>
                  <a:lnTo>
                    <a:pt x="11120" y="6776"/>
                  </a:lnTo>
                  <a:cubicBezTo>
                    <a:pt x="11467" y="6776"/>
                    <a:pt x="11747" y="6495"/>
                    <a:pt x="11747" y="6149"/>
                  </a:cubicBezTo>
                  <a:lnTo>
                    <a:pt x="11747" y="4220"/>
                  </a:lnTo>
                  <a:lnTo>
                    <a:pt x="12793" y="4220"/>
                  </a:lnTo>
                  <a:lnTo>
                    <a:pt x="12793" y="4675"/>
                  </a:lnTo>
                  <a:cubicBezTo>
                    <a:pt x="12793" y="4908"/>
                    <a:pt x="12947" y="5111"/>
                    <a:pt x="13170" y="5172"/>
                  </a:cubicBezTo>
                  <a:lnTo>
                    <a:pt x="15078" y="5697"/>
                  </a:lnTo>
                  <a:cubicBezTo>
                    <a:pt x="15123" y="5707"/>
                    <a:pt x="15171" y="5714"/>
                    <a:pt x="15219" y="5714"/>
                  </a:cubicBezTo>
                  <a:cubicBezTo>
                    <a:pt x="15500" y="5714"/>
                    <a:pt x="15729" y="5481"/>
                    <a:pt x="15733" y="5200"/>
                  </a:cubicBezTo>
                  <a:lnTo>
                    <a:pt x="15733" y="515"/>
                  </a:lnTo>
                  <a:cubicBezTo>
                    <a:pt x="15733" y="354"/>
                    <a:pt x="15657" y="203"/>
                    <a:pt x="15527" y="104"/>
                  </a:cubicBezTo>
                  <a:cubicBezTo>
                    <a:pt x="15437" y="36"/>
                    <a:pt x="15326" y="1"/>
                    <a:pt x="152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29" name="Google Shape;3829;p27"/>
          <p:cNvGrpSpPr/>
          <p:nvPr/>
        </p:nvGrpSpPr>
        <p:grpSpPr>
          <a:xfrm>
            <a:off x="6883746" y="3212699"/>
            <a:ext cx="331446" cy="356592"/>
            <a:chOff x="6883746" y="3212699"/>
            <a:chExt cx="331446" cy="356592"/>
          </a:xfrm>
        </p:grpSpPr>
        <p:sp>
          <p:nvSpPr>
            <p:cNvPr id="3830" name="Google Shape;3830;p27"/>
            <p:cNvSpPr/>
            <p:nvPr/>
          </p:nvSpPr>
          <p:spPr>
            <a:xfrm>
              <a:off x="6888959" y="3364760"/>
              <a:ext cx="321020" cy="47518"/>
            </a:xfrm>
            <a:custGeom>
              <a:rect b="b" l="l" r="r" t="t"/>
              <a:pathLst>
                <a:path extrusionOk="0" h="1814" w="12255">
                  <a:moveTo>
                    <a:pt x="0" y="1"/>
                  </a:moveTo>
                  <a:lnTo>
                    <a:pt x="0" y="1814"/>
                  </a:lnTo>
                  <a:lnTo>
                    <a:pt x="12255" y="1814"/>
                  </a:lnTo>
                  <a:lnTo>
                    <a:pt x="12255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27"/>
            <p:cNvSpPr/>
            <p:nvPr/>
          </p:nvSpPr>
          <p:spPr>
            <a:xfrm>
              <a:off x="6989234" y="3217911"/>
              <a:ext cx="127308" cy="63680"/>
            </a:xfrm>
            <a:custGeom>
              <a:rect b="b" l="l" r="r" t="t"/>
              <a:pathLst>
                <a:path extrusionOk="0" h="2431" w="4860">
                  <a:moveTo>
                    <a:pt x="2430" y="1"/>
                  </a:moveTo>
                  <a:lnTo>
                    <a:pt x="990" y="1440"/>
                  </a:lnTo>
                  <a:lnTo>
                    <a:pt x="0" y="2430"/>
                  </a:lnTo>
                  <a:lnTo>
                    <a:pt x="4859" y="2430"/>
                  </a:lnTo>
                  <a:lnTo>
                    <a:pt x="2430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27"/>
            <p:cNvSpPr/>
            <p:nvPr/>
          </p:nvSpPr>
          <p:spPr>
            <a:xfrm>
              <a:off x="6989234" y="3255606"/>
              <a:ext cx="127308" cy="25985"/>
            </a:xfrm>
            <a:custGeom>
              <a:rect b="b" l="l" r="r" t="t"/>
              <a:pathLst>
                <a:path extrusionOk="0" h="992" w="4860">
                  <a:moveTo>
                    <a:pt x="990" y="1"/>
                  </a:moveTo>
                  <a:lnTo>
                    <a:pt x="0" y="991"/>
                  </a:lnTo>
                  <a:lnTo>
                    <a:pt x="4859" y="991"/>
                  </a:lnTo>
                  <a:lnTo>
                    <a:pt x="3869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27"/>
            <p:cNvSpPr/>
            <p:nvPr/>
          </p:nvSpPr>
          <p:spPr>
            <a:xfrm>
              <a:off x="6911932" y="3272580"/>
              <a:ext cx="275152" cy="257575"/>
            </a:xfrm>
            <a:custGeom>
              <a:rect b="b" l="l" r="r" t="t"/>
              <a:pathLst>
                <a:path extrusionOk="0" h="9833" w="10504">
                  <a:moveTo>
                    <a:pt x="1" y="1"/>
                  </a:moveTo>
                  <a:lnTo>
                    <a:pt x="1" y="9832"/>
                  </a:lnTo>
                  <a:lnTo>
                    <a:pt x="10504" y="9832"/>
                  </a:lnTo>
                  <a:lnTo>
                    <a:pt x="10504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27"/>
            <p:cNvSpPr/>
            <p:nvPr/>
          </p:nvSpPr>
          <p:spPr>
            <a:xfrm>
              <a:off x="7167857" y="3272580"/>
              <a:ext cx="19227" cy="257575"/>
            </a:xfrm>
            <a:custGeom>
              <a:rect b="b" l="l" r="r" t="t"/>
              <a:pathLst>
                <a:path extrusionOk="0" h="9833" w="734">
                  <a:moveTo>
                    <a:pt x="0" y="1"/>
                  </a:moveTo>
                  <a:lnTo>
                    <a:pt x="0" y="9832"/>
                  </a:lnTo>
                  <a:lnTo>
                    <a:pt x="734" y="9832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27"/>
            <p:cNvSpPr/>
            <p:nvPr/>
          </p:nvSpPr>
          <p:spPr>
            <a:xfrm>
              <a:off x="6911932" y="3359024"/>
              <a:ext cx="275152" cy="171132"/>
            </a:xfrm>
            <a:custGeom>
              <a:rect b="b" l="l" r="r" t="t"/>
              <a:pathLst>
                <a:path extrusionOk="0" h="6533" w="10504">
                  <a:moveTo>
                    <a:pt x="1" y="1"/>
                  </a:moveTo>
                  <a:lnTo>
                    <a:pt x="1" y="6532"/>
                  </a:lnTo>
                  <a:lnTo>
                    <a:pt x="10504" y="6532"/>
                  </a:lnTo>
                  <a:lnTo>
                    <a:pt x="10504" y="1"/>
                  </a:lnTo>
                  <a:lnTo>
                    <a:pt x="5250" y="37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27"/>
            <p:cNvSpPr/>
            <p:nvPr/>
          </p:nvSpPr>
          <p:spPr>
            <a:xfrm>
              <a:off x="6888959" y="3364760"/>
              <a:ext cx="321020" cy="199213"/>
            </a:xfrm>
            <a:custGeom>
              <a:rect b="b" l="l" r="r" t="t"/>
              <a:pathLst>
                <a:path extrusionOk="0" h="7605" w="12255">
                  <a:moveTo>
                    <a:pt x="0" y="1"/>
                  </a:moveTo>
                  <a:lnTo>
                    <a:pt x="0" y="7605"/>
                  </a:lnTo>
                  <a:lnTo>
                    <a:pt x="12255" y="7605"/>
                  </a:lnTo>
                  <a:lnTo>
                    <a:pt x="12255" y="1"/>
                  </a:lnTo>
                  <a:lnTo>
                    <a:pt x="11603" y="470"/>
                  </a:lnTo>
                  <a:lnTo>
                    <a:pt x="6127" y="43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27"/>
            <p:cNvSpPr/>
            <p:nvPr/>
          </p:nvSpPr>
          <p:spPr>
            <a:xfrm>
              <a:off x="7192900" y="3364760"/>
              <a:ext cx="17079" cy="199213"/>
            </a:xfrm>
            <a:custGeom>
              <a:rect b="b" l="l" r="r" t="t"/>
              <a:pathLst>
                <a:path extrusionOk="0" h="7605" w="652">
                  <a:moveTo>
                    <a:pt x="652" y="1"/>
                  </a:moveTo>
                  <a:lnTo>
                    <a:pt x="0" y="470"/>
                  </a:lnTo>
                  <a:lnTo>
                    <a:pt x="0" y="7605"/>
                  </a:lnTo>
                  <a:lnTo>
                    <a:pt x="652" y="7605"/>
                  </a:lnTo>
                  <a:lnTo>
                    <a:pt x="652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27"/>
            <p:cNvSpPr/>
            <p:nvPr/>
          </p:nvSpPr>
          <p:spPr>
            <a:xfrm>
              <a:off x="6948736" y="3310563"/>
              <a:ext cx="32351" cy="32246"/>
            </a:xfrm>
            <a:custGeom>
              <a:rect b="b" l="l" r="r" t="t"/>
              <a:pathLst>
                <a:path extrusionOk="0" h="1231" w="1235">
                  <a:moveTo>
                    <a:pt x="1" y="0"/>
                  </a:moveTo>
                  <a:lnTo>
                    <a:pt x="1" y="1230"/>
                  </a:lnTo>
                  <a:lnTo>
                    <a:pt x="1234" y="1230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27"/>
            <p:cNvSpPr/>
            <p:nvPr/>
          </p:nvSpPr>
          <p:spPr>
            <a:xfrm>
              <a:off x="6883746" y="3212699"/>
              <a:ext cx="308551" cy="356488"/>
            </a:xfrm>
            <a:custGeom>
              <a:rect b="b" l="l" r="r" t="t"/>
              <a:pathLst>
                <a:path extrusionOk="0" h="13609" w="11779">
                  <a:moveTo>
                    <a:pt x="6457" y="481"/>
                  </a:moveTo>
                  <a:lnTo>
                    <a:pt x="8060" y="2088"/>
                  </a:lnTo>
                  <a:lnTo>
                    <a:pt x="4849" y="2088"/>
                  </a:lnTo>
                  <a:lnTo>
                    <a:pt x="6457" y="481"/>
                  </a:lnTo>
                  <a:close/>
                  <a:moveTo>
                    <a:pt x="6458" y="0"/>
                  </a:moveTo>
                  <a:cubicBezTo>
                    <a:pt x="6407" y="0"/>
                    <a:pt x="6356" y="20"/>
                    <a:pt x="6316" y="59"/>
                  </a:cubicBezTo>
                  <a:lnTo>
                    <a:pt x="4287" y="2088"/>
                  </a:lnTo>
                  <a:lnTo>
                    <a:pt x="1077" y="2088"/>
                  </a:lnTo>
                  <a:cubicBezTo>
                    <a:pt x="967" y="2088"/>
                    <a:pt x="878" y="2177"/>
                    <a:pt x="878" y="2287"/>
                  </a:cubicBezTo>
                  <a:lnTo>
                    <a:pt x="878" y="5607"/>
                  </a:lnTo>
                  <a:lnTo>
                    <a:pt x="203" y="5607"/>
                  </a:lnTo>
                  <a:cubicBezTo>
                    <a:pt x="93" y="5607"/>
                    <a:pt x="4" y="5696"/>
                    <a:pt x="1" y="5806"/>
                  </a:cubicBezTo>
                  <a:lnTo>
                    <a:pt x="1" y="13410"/>
                  </a:lnTo>
                  <a:cubicBezTo>
                    <a:pt x="1" y="13520"/>
                    <a:pt x="90" y="13609"/>
                    <a:pt x="199" y="13609"/>
                  </a:cubicBezTo>
                  <a:lnTo>
                    <a:pt x="2286" y="13609"/>
                  </a:lnTo>
                  <a:cubicBezTo>
                    <a:pt x="2396" y="13609"/>
                    <a:pt x="2485" y="13520"/>
                    <a:pt x="2485" y="13410"/>
                  </a:cubicBezTo>
                  <a:cubicBezTo>
                    <a:pt x="2485" y="13300"/>
                    <a:pt x="2396" y="13211"/>
                    <a:pt x="2286" y="13211"/>
                  </a:cubicBezTo>
                  <a:lnTo>
                    <a:pt x="401" y="13211"/>
                  </a:lnTo>
                  <a:lnTo>
                    <a:pt x="401" y="6197"/>
                  </a:lnTo>
                  <a:lnTo>
                    <a:pt x="1351" y="6875"/>
                  </a:lnTo>
                  <a:cubicBezTo>
                    <a:pt x="1391" y="6904"/>
                    <a:pt x="1431" y="6916"/>
                    <a:pt x="1469" y="6916"/>
                  </a:cubicBezTo>
                  <a:cubicBezTo>
                    <a:pt x="1637" y="6916"/>
                    <a:pt x="1760" y="6679"/>
                    <a:pt x="1584" y="6553"/>
                  </a:cubicBezTo>
                  <a:lnTo>
                    <a:pt x="1275" y="6334"/>
                  </a:lnTo>
                  <a:lnTo>
                    <a:pt x="1275" y="5830"/>
                  </a:lnTo>
                  <a:cubicBezTo>
                    <a:pt x="1279" y="5816"/>
                    <a:pt x="1279" y="5802"/>
                    <a:pt x="1275" y="5785"/>
                  </a:cubicBezTo>
                  <a:lnTo>
                    <a:pt x="1275" y="2489"/>
                  </a:lnTo>
                  <a:lnTo>
                    <a:pt x="11381" y="2489"/>
                  </a:lnTo>
                  <a:lnTo>
                    <a:pt x="11381" y="3253"/>
                  </a:lnTo>
                  <a:cubicBezTo>
                    <a:pt x="11381" y="3363"/>
                    <a:pt x="11470" y="3452"/>
                    <a:pt x="11580" y="3452"/>
                  </a:cubicBezTo>
                  <a:cubicBezTo>
                    <a:pt x="11689" y="3452"/>
                    <a:pt x="11778" y="3363"/>
                    <a:pt x="11778" y="3253"/>
                  </a:cubicBezTo>
                  <a:lnTo>
                    <a:pt x="11778" y="2287"/>
                  </a:lnTo>
                  <a:cubicBezTo>
                    <a:pt x="11778" y="2177"/>
                    <a:pt x="11689" y="2088"/>
                    <a:pt x="11580" y="2088"/>
                  </a:cubicBezTo>
                  <a:lnTo>
                    <a:pt x="8629" y="2088"/>
                  </a:lnTo>
                  <a:lnTo>
                    <a:pt x="6601" y="59"/>
                  </a:lnTo>
                  <a:cubicBezTo>
                    <a:pt x="6561" y="20"/>
                    <a:pt x="6510" y="0"/>
                    <a:pt x="64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27"/>
            <p:cNvSpPr/>
            <p:nvPr/>
          </p:nvSpPr>
          <p:spPr>
            <a:xfrm>
              <a:off x="6943523" y="3305245"/>
              <a:ext cx="42750" cy="42776"/>
            </a:xfrm>
            <a:custGeom>
              <a:rect b="b" l="l" r="r" t="t"/>
              <a:pathLst>
                <a:path extrusionOk="0" h="1633" w="1632">
                  <a:moveTo>
                    <a:pt x="1231" y="402"/>
                  </a:moveTo>
                  <a:lnTo>
                    <a:pt x="1231" y="1235"/>
                  </a:lnTo>
                  <a:lnTo>
                    <a:pt x="398" y="1235"/>
                  </a:lnTo>
                  <a:lnTo>
                    <a:pt x="398" y="402"/>
                  </a:lnTo>
                  <a:close/>
                  <a:moveTo>
                    <a:pt x="200" y="1"/>
                  </a:moveTo>
                  <a:cubicBezTo>
                    <a:pt x="90" y="1"/>
                    <a:pt x="1" y="90"/>
                    <a:pt x="1" y="203"/>
                  </a:cubicBezTo>
                  <a:lnTo>
                    <a:pt x="1" y="1433"/>
                  </a:lnTo>
                  <a:cubicBezTo>
                    <a:pt x="1" y="1543"/>
                    <a:pt x="90" y="1632"/>
                    <a:pt x="200" y="1632"/>
                  </a:cubicBezTo>
                  <a:lnTo>
                    <a:pt x="1433" y="1632"/>
                  </a:lnTo>
                  <a:cubicBezTo>
                    <a:pt x="1543" y="1632"/>
                    <a:pt x="1632" y="1543"/>
                    <a:pt x="1632" y="1433"/>
                  </a:cubicBezTo>
                  <a:lnTo>
                    <a:pt x="1632" y="203"/>
                  </a:lnTo>
                  <a:cubicBezTo>
                    <a:pt x="1632" y="90"/>
                    <a:pt x="1543" y="1"/>
                    <a:pt x="14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27"/>
            <p:cNvSpPr/>
            <p:nvPr/>
          </p:nvSpPr>
          <p:spPr>
            <a:xfrm>
              <a:off x="7001781" y="3305245"/>
              <a:ext cx="34420" cy="10530"/>
            </a:xfrm>
            <a:custGeom>
              <a:rect b="b" l="l" r="r" t="t"/>
              <a:pathLst>
                <a:path extrusionOk="0" h="402" w="1314">
                  <a:moveTo>
                    <a:pt x="268" y="1"/>
                  </a:moveTo>
                  <a:cubicBezTo>
                    <a:pt x="1" y="1"/>
                    <a:pt x="1" y="402"/>
                    <a:pt x="268" y="402"/>
                  </a:cubicBezTo>
                  <a:lnTo>
                    <a:pt x="1114" y="402"/>
                  </a:lnTo>
                  <a:cubicBezTo>
                    <a:pt x="1224" y="402"/>
                    <a:pt x="1313" y="313"/>
                    <a:pt x="1313" y="203"/>
                  </a:cubicBezTo>
                  <a:cubicBezTo>
                    <a:pt x="1313" y="90"/>
                    <a:pt x="1224" y="1"/>
                    <a:pt x="1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27"/>
            <p:cNvSpPr/>
            <p:nvPr/>
          </p:nvSpPr>
          <p:spPr>
            <a:xfrm>
              <a:off x="7001781" y="3332986"/>
              <a:ext cx="110255" cy="10452"/>
            </a:xfrm>
            <a:custGeom>
              <a:rect b="b" l="l" r="r" t="t"/>
              <a:pathLst>
                <a:path extrusionOk="0" h="399" w="4209">
                  <a:moveTo>
                    <a:pt x="268" y="1"/>
                  </a:moveTo>
                  <a:cubicBezTo>
                    <a:pt x="1" y="1"/>
                    <a:pt x="1" y="398"/>
                    <a:pt x="268" y="398"/>
                  </a:cubicBezTo>
                  <a:lnTo>
                    <a:pt x="4010" y="398"/>
                  </a:lnTo>
                  <a:cubicBezTo>
                    <a:pt x="4120" y="398"/>
                    <a:pt x="4209" y="309"/>
                    <a:pt x="4209" y="200"/>
                  </a:cubicBezTo>
                  <a:cubicBezTo>
                    <a:pt x="4209" y="90"/>
                    <a:pt x="4120" y="1"/>
                    <a:pt x="40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27"/>
            <p:cNvSpPr/>
            <p:nvPr/>
          </p:nvSpPr>
          <p:spPr>
            <a:xfrm>
              <a:off x="6954316" y="3376522"/>
              <a:ext cx="67243" cy="10452"/>
            </a:xfrm>
            <a:custGeom>
              <a:rect b="b" l="l" r="r" t="t"/>
              <a:pathLst>
                <a:path extrusionOk="0" h="399" w="2567">
                  <a:moveTo>
                    <a:pt x="267" y="1"/>
                  </a:moveTo>
                  <a:cubicBezTo>
                    <a:pt x="0" y="1"/>
                    <a:pt x="0" y="398"/>
                    <a:pt x="267" y="398"/>
                  </a:cubicBezTo>
                  <a:lnTo>
                    <a:pt x="2368" y="398"/>
                  </a:lnTo>
                  <a:cubicBezTo>
                    <a:pt x="2478" y="398"/>
                    <a:pt x="2567" y="309"/>
                    <a:pt x="2567" y="200"/>
                  </a:cubicBezTo>
                  <a:cubicBezTo>
                    <a:pt x="2567" y="90"/>
                    <a:pt x="2478" y="1"/>
                    <a:pt x="23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27"/>
            <p:cNvSpPr/>
            <p:nvPr/>
          </p:nvSpPr>
          <p:spPr>
            <a:xfrm>
              <a:off x="6917040" y="3528584"/>
              <a:ext cx="53097" cy="10452"/>
            </a:xfrm>
            <a:custGeom>
              <a:rect b="b" l="l" r="r" t="t"/>
              <a:pathLst>
                <a:path extrusionOk="0" h="399" w="2027">
                  <a:moveTo>
                    <a:pt x="197" y="1"/>
                  </a:moveTo>
                  <a:cubicBezTo>
                    <a:pt x="87" y="1"/>
                    <a:pt x="1" y="92"/>
                    <a:pt x="4" y="200"/>
                  </a:cubicBezTo>
                  <a:cubicBezTo>
                    <a:pt x="4" y="309"/>
                    <a:pt x="93" y="398"/>
                    <a:pt x="203" y="398"/>
                  </a:cubicBezTo>
                  <a:lnTo>
                    <a:pt x="1827" y="398"/>
                  </a:lnTo>
                  <a:cubicBezTo>
                    <a:pt x="1937" y="398"/>
                    <a:pt x="2026" y="309"/>
                    <a:pt x="2026" y="200"/>
                  </a:cubicBezTo>
                  <a:cubicBezTo>
                    <a:pt x="2026" y="90"/>
                    <a:pt x="1937" y="1"/>
                    <a:pt x="1827" y="1"/>
                  </a:cubicBezTo>
                  <a:lnTo>
                    <a:pt x="203" y="1"/>
                  </a:lnTo>
                  <a:cubicBezTo>
                    <a:pt x="201" y="1"/>
                    <a:pt x="199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27"/>
            <p:cNvSpPr/>
            <p:nvPr/>
          </p:nvSpPr>
          <p:spPr>
            <a:xfrm>
              <a:off x="6932312" y="3313811"/>
              <a:ext cx="282880" cy="255480"/>
            </a:xfrm>
            <a:custGeom>
              <a:rect b="b" l="l" r="r" t="t"/>
              <a:pathLst>
                <a:path extrusionOk="0" h="9753" w="10799">
                  <a:moveTo>
                    <a:pt x="7306" y="4060"/>
                  </a:moveTo>
                  <a:lnTo>
                    <a:pt x="6676" y="4513"/>
                  </a:lnTo>
                  <a:lnTo>
                    <a:pt x="2272" y="4513"/>
                  </a:lnTo>
                  <a:lnTo>
                    <a:pt x="1638" y="4060"/>
                  </a:lnTo>
                  <a:close/>
                  <a:moveTo>
                    <a:pt x="6121" y="4910"/>
                  </a:moveTo>
                  <a:lnTo>
                    <a:pt x="5494" y="5359"/>
                  </a:lnTo>
                  <a:lnTo>
                    <a:pt x="3451" y="5359"/>
                  </a:lnTo>
                  <a:lnTo>
                    <a:pt x="2828" y="4910"/>
                  </a:lnTo>
                  <a:close/>
                  <a:moveTo>
                    <a:pt x="4938" y="5760"/>
                  </a:moveTo>
                  <a:lnTo>
                    <a:pt x="4472" y="6092"/>
                  </a:lnTo>
                  <a:lnTo>
                    <a:pt x="4010" y="5760"/>
                  </a:lnTo>
                  <a:close/>
                  <a:moveTo>
                    <a:pt x="9724" y="0"/>
                  </a:moveTo>
                  <a:cubicBezTo>
                    <a:pt x="9624" y="0"/>
                    <a:pt x="9523" y="66"/>
                    <a:pt x="9523" y="198"/>
                  </a:cubicBezTo>
                  <a:lnTo>
                    <a:pt x="9523" y="2474"/>
                  </a:lnTo>
                  <a:lnTo>
                    <a:pt x="7865" y="3663"/>
                  </a:lnTo>
                  <a:lnTo>
                    <a:pt x="1083" y="3663"/>
                  </a:lnTo>
                  <a:lnTo>
                    <a:pt x="408" y="3183"/>
                  </a:lnTo>
                  <a:cubicBezTo>
                    <a:pt x="368" y="3154"/>
                    <a:pt x="327" y="3141"/>
                    <a:pt x="289" y="3141"/>
                  </a:cubicBezTo>
                  <a:cubicBezTo>
                    <a:pt x="121" y="3141"/>
                    <a:pt x="0" y="3380"/>
                    <a:pt x="179" y="3505"/>
                  </a:cubicBezTo>
                  <a:lnTo>
                    <a:pt x="4356" y="6500"/>
                  </a:lnTo>
                  <a:cubicBezTo>
                    <a:pt x="4390" y="6526"/>
                    <a:pt x="4431" y="6539"/>
                    <a:pt x="4472" y="6539"/>
                  </a:cubicBezTo>
                  <a:cubicBezTo>
                    <a:pt x="4514" y="6539"/>
                    <a:pt x="4555" y="6526"/>
                    <a:pt x="4589" y="6500"/>
                  </a:cubicBezTo>
                  <a:lnTo>
                    <a:pt x="10404" y="2337"/>
                  </a:lnTo>
                  <a:lnTo>
                    <a:pt x="10404" y="9351"/>
                  </a:lnTo>
                  <a:lnTo>
                    <a:pt x="1244" y="9351"/>
                  </a:lnTo>
                  <a:cubicBezTo>
                    <a:pt x="977" y="9351"/>
                    <a:pt x="977" y="9752"/>
                    <a:pt x="1244" y="9752"/>
                  </a:cubicBezTo>
                  <a:lnTo>
                    <a:pt x="10600" y="9752"/>
                  </a:lnTo>
                  <a:cubicBezTo>
                    <a:pt x="10709" y="9752"/>
                    <a:pt x="10798" y="9663"/>
                    <a:pt x="10798" y="9550"/>
                  </a:cubicBezTo>
                  <a:lnTo>
                    <a:pt x="10798" y="1946"/>
                  </a:lnTo>
                  <a:cubicBezTo>
                    <a:pt x="10798" y="1939"/>
                    <a:pt x="10798" y="1929"/>
                    <a:pt x="10798" y="1922"/>
                  </a:cubicBezTo>
                  <a:cubicBezTo>
                    <a:pt x="10785" y="1823"/>
                    <a:pt x="10699" y="1747"/>
                    <a:pt x="10600" y="1747"/>
                  </a:cubicBezTo>
                  <a:lnTo>
                    <a:pt x="9924" y="1747"/>
                  </a:lnTo>
                  <a:lnTo>
                    <a:pt x="9924" y="198"/>
                  </a:lnTo>
                  <a:cubicBezTo>
                    <a:pt x="9924" y="66"/>
                    <a:pt x="9824" y="0"/>
                    <a:pt x="97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46" name="Google Shape;3846;p27"/>
          <p:cNvGrpSpPr/>
          <p:nvPr/>
        </p:nvGrpSpPr>
        <p:grpSpPr>
          <a:xfrm>
            <a:off x="7418465" y="3218645"/>
            <a:ext cx="348053" cy="348184"/>
            <a:chOff x="7418465" y="3218645"/>
            <a:chExt cx="348053" cy="348184"/>
          </a:xfrm>
        </p:grpSpPr>
        <p:sp>
          <p:nvSpPr>
            <p:cNvPr id="3847" name="Google Shape;3847;p27"/>
            <p:cNvSpPr/>
            <p:nvPr/>
          </p:nvSpPr>
          <p:spPr>
            <a:xfrm>
              <a:off x="7424045" y="3303202"/>
              <a:ext cx="141951" cy="182684"/>
            </a:xfrm>
            <a:custGeom>
              <a:rect b="b" l="l" r="r" t="t"/>
              <a:pathLst>
                <a:path extrusionOk="0" h="6974" w="5419">
                  <a:moveTo>
                    <a:pt x="0" y="0"/>
                  </a:moveTo>
                  <a:lnTo>
                    <a:pt x="0" y="4287"/>
                  </a:lnTo>
                  <a:lnTo>
                    <a:pt x="5418" y="6974"/>
                  </a:lnTo>
                  <a:lnTo>
                    <a:pt x="4287" y="1275"/>
                  </a:lnTo>
                  <a:lnTo>
                    <a:pt x="847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C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27"/>
            <p:cNvSpPr/>
            <p:nvPr/>
          </p:nvSpPr>
          <p:spPr>
            <a:xfrm>
              <a:off x="7424045" y="3415500"/>
              <a:ext cx="134485" cy="145697"/>
            </a:xfrm>
            <a:custGeom>
              <a:rect b="b" l="l" r="r" t="t"/>
              <a:pathLst>
                <a:path extrusionOk="0" h="5562" w="5134">
                  <a:moveTo>
                    <a:pt x="0" y="0"/>
                  </a:moveTo>
                  <a:lnTo>
                    <a:pt x="0" y="4290"/>
                  </a:lnTo>
                  <a:lnTo>
                    <a:pt x="4287" y="5562"/>
                  </a:lnTo>
                  <a:lnTo>
                    <a:pt x="5134" y="3417"/>
                  </a:lnTo>
                  <a:lnTo>
                    <a:pt x="4287" y="12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27"/>
            <p:cNvSpPr/>
            <p:nvPr/>
          </p:nvSpPr>
          <p:spPr>
            <a:xfrm>
              <a:off x="7723951" y="3420058"/>
              <a:ext cx="37014" cy="141139"/>
            </a:xfrm>
            <a:custGeom>
              <a:rect b="b" l="l" r="r" t="t"/>
              <a:pathLst>
                <a:path extrusionOk="0" h="5388" w="1413">
                  <a:moveTo>
                    <a:pt x="0" y="1"/>
                  </a:moveTo>
                  <a:lnTo>
                    <a:pt x="566" y="5134"/>
                  </a:lnTo>
                  <a:lnTo>
                    <a:pt x="1412" y="5388"/>
                  </a:lnTo>
                  <a:lnTo>
                    <a:pt x="1412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27"/>
            <p:cNvSpPr/>
            <p:nvPr/>
          </p:nvSpPr>
          <p:spPr>
            <a:xfrm>
              <a:off x="7619014" y="3385874"/>
              <a:ext cx="119764" cy="168696"/>
            </a:xfrm>
            <a:custGeom>
              <a:rect b="b" l="l" r="r" t="t"/>
              <a:pathLst>
                <a:path extrusionOk="0" h="6440" w="4572">
                  <a:moveTo>
                    <a:pt x="0" y="0"/>
                  </a:moveTo>
                  <a:lnTo>
                    <a:pt x="1131" y="5421"/>
                  </a:lnTo>
                  <a:lnTo>
                    <a:pt x="4572" y="6439"/>
                  </a:lnTo>
                  <a:lnTo>
                    <a:pt x="4572" y="2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27"/>
            <p:cNvSpPr/>
            <p:nvPr/>
          </p:nvSpPr>
          <p:spPr>
            <a:xfrm>
              <a:off x="7536343" y="3410654"/>
              <a:ext cx="112324" cy="150543"/>
            </a:xfrm>
            <a:custGeom>
              <a:rect b="b" l="l" r="r" t="t"/>
              <a:pathLst>
                <a:path extrusionOk="0" h="5747" w="4288">
                  <a:moveTo>
                    <a:pt x="2146" y="0"/>
                  </a:moveTo>
                  <a:lnTo>
                    <a:pt x="0" y="1460"/>
                  </a:lnTo>
                  <a:lnTo>
                    <a:pt x="0" y="5747"/>
                  </a:lnTo>
                  <a:lnTo>
                    <a:pt x="4287" y="4475"/>
                  </a:lnTo>
                  <a:lnTo>
                    <a:pt x="4287" y="18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27"/>
            <p:cNvSpPr/>
            <p:nvPr/>
          </p:nvSpPr>
          <p:spPr>
            <a:xfrm>
              <a:off x="7723951" y="3329947"/>
              <a:ext cx="37014" cy="118951"/>
            </a:xfrm>
            <a:custGeom>
              <a:rect b="b" l="l" r="r" t="t"/>
              <a:pathLst>
                <a:path extrusionOk="0" h="4541" w="1413">
                  <a:moveTo>
                    <a:pt x="566" y="0"/>
                  </a:moveTo>
                  <a:lnTo>
                    <a:pt x="0" y="2145"/>
                  </a:lnTo>
                  <a:lnTo>
                    <a:pt x="566" y="4287"/>
                  </a:lnTo>
                  <a:lnTo>
                    <a:pt x="1412" y="4541"/>
                  </a:lnTo>
                  <a:lnTo>
                    <a:pt x="1412" y="254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27"/>
            <p:cNvSpPr/>
            <p:nvPr/>
          </p:nvSpPr>
          <p:spPr>
            <a:xfrm>
              <a:off x="7626453" y="3303202"/>
              <a:ext cx="112324" cy="139069"/>
            </a:xfrm>
            <a:custGeom>
              <a:rect b="b" l="l" r="r" t="t"/>
              <a:pathLst>
                <a:path extrusionOk="0" h="5309" w="4288">
                  <a:moveTo>
                    <a:pt x="847" y="0"/>
                  </a:moveTo>
                  <a:lnTo>
                    <a:pt x="1" y="2145"/>
                  </a:lnTo>
                  <a:lnTo>
                    <a:pt x="847" y="4287"/>
                  </a:lnTo>
                  <a:lnTo>
                    <a:pt x="4288" y="5308"/>
                  </a:lnTo>
                  <a:lnTo>
                    <a:pt x="4288" y="1021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BECB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27"/>
            <p:cNvSpPr/>
            <p:nvPr/>
          </p:nvSpPr>
          <p:spPr>
            <a:xfrm>
              <a:off x="7536343" y="3303202"/>
              <a:ext cx="112324" cy="145697"/>
            </a:xfrm>
            <a:custGeom>
              <a:rect b="b" l="l" r="r" t="t"/>
              <a:pathLst>
                <a:path extrusionOk="0" h="5562" w="4288">
                  <a:moveTo>
                    <a:pt x="4287" y="0"/>
                  </a:moveTo>
                  <a:lnTo>
                    <a:pt x="0" y="1275"/>
                  </a:lnTo>
                  <a:lnTo>
                    <a:pt x="0" y="5562"/>
                  </a:lnTo>
                  <a:lnTo>
                    <a:pt x="4287" y="4287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27"/>
            <p:cNvSpPr/>
            <p:nvPr/>
          </p:nvSpPr>
          <p:spPr>
            <a:xfrm>
              <a:off x="7648640" y="3224198"/>
              <a:ext cx="62947" cy="169141"/>
            </a:xfrm>
            <a:custGeom>
              <a:rect b="b" l="l" r="r" t="t"/>
              <a:pathLst>
                <a:path extrusionOk="0" h="6457" w="2403">
                  <a:moveTo>
                    <a:pt x="0" y="1"/>
                  </a:moveTo>
                  <a:lnTo>
                    <a:pt x="0" y="6457"/>
                  </a:lnTo>
                  <a:cubicBezTo>
                    <a:pt x="0" y="6457"/>
                    <a:pt x="2402" y="4058"/>
                    <a:pt x="2402" y="2403"/>
                  </a:cubicBezTo>
                  <a:cubicBezTo>
                    <a:pt x="2402" y="1077"/>
                    <a:pt x="1326" y="4"/>
                    <a:pt x="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27"/>
            <p:cNvSpPr/>
            <p:nvPr/>
          </p:nvSpPr>
          <p:spPr>
            <a:xfrm>
              <a:off x="7585720" y="3224198"/>
              <a:ext cx="111041" cy="169141"/>
            </a:xfrm>
            <a:custGeom>
              <a:rect b="b" l="l" r="r" t="t"/>
              <a:pathLst>
                <a:path extrusionOk="0" h="6457" w="4239">
                  <a:moveTo>
                    <a:pt x="2402" y="1"/>
                  </a:moveTo>
                  <a:cubicBezTo>
                    <a:pt x="1076" y="4"/>
                    <a:pt x="0" y="1077"/>
                    <a:pt x="0" y="2406"/>
                  </a:cubicBezTo>
                  <a:cubicBezTo>
                    <a:pt x="0" y="4058"/>
                    <a:pt x="2402" y="6457"/>
                    <a:pt x="2402" y="6457"/>
                  </a:cubicBezTo>
                  <a:cubicBezTo>
                    <a:pt x="2402" y="6457"/>
                    <a:pt x="4239" y="4058"/>
                    <a:pt x="4239" y="2406"/>
                  </a:cubicBezTo>
                  <a:cubicBezTo>
                    <a:pt x="4239" y="1080"/>
                    <a:pt x="3417" y="1"/>
                    <a:pt x="240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27"/>
            <p:cNvSpPr/>
            <p:nvPr/>
          </p:nvSpPr>
          <p:spPr>
            <a:xfrm>
              <a:off x="7604109" y="3253772"/>
              <a:ext cx="77852" cy="66771"/>
            </a:xfrm>
            <a:custGeom>
              <a:rect b="b" l="l" r="r" t="t"/>
              <a:pathLst>
                <a:path extrusionOk="0" h="2549" w="2972">
                  <a:moveTo>
                    <a:pt x="1691" y="1"/>
                  </a:moveTo>
                  <a:cubicBezTo>
                    <a:pt x="1379" y="1"/>
                    <a:pt x="1061" y="117"/>
                    <a:pt x="802" y="376"/>
                  </a:cubicBezTo>
                  <a:cubicBezTo>
                    <a:pt x="1" y="1178"/>
                    <a:pt x="566" y="2549"/>
                    <a:pt x="1700" y="2549"/>
                  </a:cubicBezTo>
                  <a:cubicBezTo>
                    <a:pt x="2403" y="2545"/>
                    <a:pt x="2972" y="1976"/>
                    <a:pt x="2972" y="1274"/>
                  </a:cubicBezTo>
                  <a:cubicBezTo>
                    <a:pt x="2972" y="509"/>
                    <a:pt x="2344" y="1"/>
                    <a:pt x="16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27"/>
            <p:cNvSpPr/>
            <p:nvPr/>
          </p:nvSpPr>
          <p:spPr>
            <a:xfrm>
              <a:off x="7418465" y="3218645"/>
              <a:ext cx="348053" cy="348184"/>
            </a:xfrm>
            <a:custGeom>
              <a:rect b="b" l="l" r="r" t="t"/>
              <a:pathLst>
                <a:path extrusionOk="0" h="13292" w="13287">
                  <a:moveTo>
                    <a:pt x="8787" y="425"/>
                  </a:moveTo>
                  <a:cubicBezTo>
                    <a:pt x="9997" y="428"/>
                    <a:pt x="10977" y="1409"/>
                    <a:pt x="10980" y="2618"/>
                  </a:cubicBezTo>
                  <a:cubicBezTo>
                    <a:pt x="10980" y="2961"/>
                    <a:pt x="10864" y="3345"/>
                    <a:pt x="10686" y="3732"/>
                  </a:cubicBezTo>
                  <a:cubicBezTo>
                    <a:pt x="10675" y="3746"/>
                    <a:pt x="10669" y="3763"/>
                    <a:pt x="10662" y="3780"/>
                  </a:cubicBezTo>
                  <a:cubicBezTo>
                    <a:pt x="10151" y="4859"/>
                    <a:pt x="9164" y="5963"/>
                    <a:pt x="8787" y="6364"/>
                  </a:cubicBezTo>
                  <a:cubicBezTo>
                    <a:pt x="8410" y="5963"/>
                    <a:pt x="7423" y="4859"/>
                    <a:pt x="6913" y="3780"/>
                  </a:cubicBezTo>
                  <a:cubicBezTo>
                    <a:pt x="6906" y="3763"/>
                    <a:pt x="6899" y="3746"/>
                    <a:pt x="6892" y="3732"/>
                  </a:cubicBezTo>
                  <a:cubicBezTo>
                    <a:pt x="6711" y="3345"/>
                    <a:pt x="6598" y="2961"/>
                    <a:pt x="6598" y="2618"/>
                  </a:cubicBezTo>
                  <a:cubicBezTo>
                    <a:pt x="6598" y="1409"/>
                    <a:pt x="7578" y="428"/>
                    <a:pt x="8787" y="425"/>
                  </a:cubicBezTo>
                  <a:close/>
                  <a:moveTo>
                    <a:pt x="6601" y="4099"/>
                  </a:moveTo>
                  <a:cubicBezTo>
                    <a:pt x="7214" y="5315"/>
                    <a:pt x="8301" y="6470"/>
                    <a:pt x="8575" y="6754"/>
                  </a:cubicBezTo>
                  <a:lnTo>
                    <a:pt x="8575" y="7357"/>
                  </a:lnTo>
                  <a:lnTo>
                    <a:pt x="4713" y="8505"/>
                  </a:lnTo>
                  <a:lnTo>
                    <a:pt x="4713" y="4661"/>
                  </a:lnTo>
                  <a:lnTo>
                    <a:pt x="6601" y="4099"/>
                  </a:lnTo>
                  <a:close/>
                  <a:moveTo>
                    <a:pt x="10977" y="4099"/>
                  </a:moveTo>
                  <a:lnTo>
                    <a:pt x="12865" y="4661"/>
                  </a:lnTo>
                  <a:lnTo>
                    <a:pt x="12865" y="8505"/>
                  </a:lnTo>
                  <a:lnTo>
                    <a:pt x="9000" y="7357"/>
                  </a:lnTo>
                  <a:lnTo>
                    <a:pt x="9000" y="6754"/>
                  </a:lnTo>
                  <a:cubicBezTo>
                    <a:pt x="9277" y="6470"/>
                    <a:pt x="10364" y="5315"/>
                    <a:pt x="10977" y="4099"/>
                  </a:cubicBezTo>
                  <a:close/>
                  <a:moveTo>
                    <a:pt x="426" y="3513"/>
                  </a:moveTo>
                  <a:lnTo>
                    <a:pt x="4288" y="4661"/>
                  </a:lnTo>
                  <a:lnTo>
                    <a:pt x="4288" y="8505"/>
                  </a:lnTo>
                  <a:lnTo>
                    <a:pt x="2825" y="8070"/>
                  </a:lnTo>
                  <a:cubicBezTo>
                    <a:pt x="2800" y="8063"/>
                    <a:pt x="2777" y="8059"/>
                    <a:pt x="2755" y="8059"/>
                  </a:cubicBezTo>
                  <a:cubicBezTo>
                    <a:pt x="2535" y="8059"/>
                    <a:pt x="2455" y="8403"/>
                    <a:pt x="2705" y="8478"/>
                  </a:cubicBezTo>
                  <a:lnTo>
                    <a:pt x="4288" y="8947"/>
                  </a:lnTo>
                  <a:lnTo>
                    <a:pt x="4288" y="12792"/>
                  </a:lnTo>
                  <a:lnTo>
                    <a:pt x="426" y="11644"/>
                  </a:lnTo>
                  <a:lnTo>
                    <a:pt x="426" y="7799"/>
                  </a:lnTo>
                  <a:lnTo>
                    <a:pt x="1889" y="8235"/>
                  </a:lnTo>
                  <a:cubicBezTo>
                    <a:pt x="1910" y="8241"/>
                    <a:pt x="1930" y="8244"/>
                    <a:pt x="1950" y="8244"/>
                  </a:cubicBezTo>
                  <a:cubicBezTo>
                    <a:pt x="2042" y="8244"/>
                    <a:pt x="2125" y="8183"/>
                    <a:pt x="2153" y="8091"/>
                  </a:cubicBezTo>
                  <a:cubicBezTo>
                    <a:pt x="2187" y="7981"/>
                    <a:pt x="2122" y="7861"/>
                    <a:pt x="2009" y="7830"/>
                  </a:cubicBezTo>
                  <a:lnTo>
                    <a:pt x="426" y="7357"/>
                  </a:lnTo>
                  <a:lnTo>
                    <a:pt x="426" y="3513"/>
                  </a:lnTo>
                  <a:close/>
                  <a:moveTo>
                    <a:pt x="9000" y="7799"/>
                  </a:moveTo>
                  <a:lnTo>
                    <a:pt x="12865" y="8947"/>
                  </a:lnTo>
                  <a:lnTo>
                    <a:pt x="12865" y="12792"/>
                  </a:lnTo>
                  <a:lnTo>
                    <a:pt x="9000" y="11644"/>
                  </a:lnTo>
                  <a:lnTo>
                    <a:pt x="9000" y="10113"/>
                  </a:lnTo>
                  <a:cubicBezTo>
                    <a:pt x="9000" y="9970"/>
                    <a:pt x="8893" y="9899"/>
                    <a:pt x="8787" y="9899"/>
                  </a:cubicBezTo>
                  <a:cubicBezTo>
                    <a:pt x="8681" y="9899"/>
                    <a:pt x="8575" y="9970"/>
                    <a:pt x="8575" y="10113"/>
                  </a:cubicBezTo>
                  <a:lnTo>
                    <a:pt x="8575" y="11644"/>
                  </a:lnTo>
                  <a:lnTo>
                    <a:pt x="4713" y="12792"/>
                  </a:lnTo>
                  <a:lnTo>
                    <a:pt x="4713" y="8947"/>
                  </a:lnTo>
                  <a:lnTo>
                    <a:pt x="8575" y="7799"/>
                  </a:lnTo>
                  <a:lnTo>
                    <a:pt x="8575" y="9263"/>
                  </a:lnTo>
                  <a:cubicBezTo>
                    <a:pt x="8575" y="9379"/>
                    <a:pt x="8671" y="9475"/>
                    <a:pt x="8787" y="9475"/>
                  </a:cubicBezTo>
                  <a:cubicBezTo>
                    <a:pt x="8904" y="9475"/>
                    <a:pt x="9000" y="9379"/>
                    <a:pt x="9000" y="9263"/>
                  </a:cubicBezTo>
                  <a:lnTo>
                    <a:pt x="9000" y="7799"/>
                  </a:lnTo>
                  <a:close/>
                  <a:moveTo>
                    <a:pt x="8787" y="0"/>
                  </a:moveTo>
                  <a:cubicBezTo>
                    <a:pt x="7345" y="0"/>
                    <a:pt x="6173" y="1172"/>
                    <a:pt x="6173" y="2615"/>
                  </a:cubicBezTo>
                  <a:cubicBezTo>
                    <a:pt x="6173" y="2961"/>
                    <a:pt x="6269" y="3334"/>
                    <a:pt x="6423" y="3711"/>
                  </a:cubicBezTo>
                  <a:lnTo>
                    <a:pt x="4500" y="4280"/>
                  </a:lnTo>
                  <a:lnTo>
                    <a:pt x="272" y="3026"/>
                  </a:lnTo>
                  <a:cubicBezTo>
                    <a:pt x="251" y="3020"/>
                    <a:pt x="230" y="3017"/>
                    <a:pt x="210" y="3017"/>
                  </a:cubicBezTo>
                  <a:cubicBezTo>
                    <a:pt x="99" y="3017"/>
                    <a:pt x="1" y="3106"/>
                    <a:pt x="1" y="3228"/>
                  </a:cubicBezTo>
                  <a:lnTo>
                    <a:pt x="1" y="11805"/>
                  </a:lnTo>
                  <a:cubicBezTo>
                    <a:pt x="1" y="11898"/>
                    <a:pt x="63" y="11980"/>
                    <a:pt x="152" y="12008"/>
                  </a:cubicBezTo>
                  <a:lnTo>
                    <a:pt x="4435" y="13279"/>
                  </a:lnTo>
                  <a:lnTo>
                    <a:pt x="4442" y="13279"/>
                  </a:lnTo>
                  <a:cubicBezTo>
                    <a:pt x="4449" y="13282"/>
                    <a:pt x="4456" y="13286"/>
                    <a:pt x="4466" y="13286"/>
                  </a:cubicBezTo>
                  <a:lnTo>
                    <a:pt x="4531" y="13286"/>
                  </a:lnTo>
                  <a:cubicBezTo>
                    <a:pt x="4541" y="13286"/>
                    <a:pt x="4548" y="13282"/>
                    <a:pt x="4555" y="13279"/>
                  </a:cubicBezTo>
                  <a:lnTo>
                    <a:pt x="4562" y="13279"/>
                  </a:lnTo>
                  <a:lnTo>
                    <a:pt x="8702" y="12052"/>
                  </a:lnTo>
                  <a:cubicBezTo>
                    <a:pt x="8729" y="12064"/>
                    <a:pt x="8758" y="12070"/>
                    <a:pt x="8787" y="12070"/>
                  </a:cubicBezTo>
                  <a:cubicBezTo>
                    <a:pt x="8816" y="12070"/>
                    <a:pt x="8846" y="12064"/>
                    <a:pt x="8873" y="12052"/>
                  </a:cubicBezTo>
                  <a:lnTo>
                    <a:pt x="13012" y="13282"/>
                  </a:lnTo>
                  <a:cubicBezTo>
                    <a:pt x="13033" y="13289"/>
                    <a:pt x="13054" y="13291"/>
                    <a:pt x="13074" y="13291"/>
                  </a:cubicBezTo>
                  <a:cubicBezTo>
                    <a:pt x="13188" y="13291"/>
                    <a:pt x="13287" y="13199"/>
                    <a:pt x="13287" y="13080"/>
                  </a:cubicBezTo>
                  <a:lnTo>
                    <a:pt x="13287" y="8786"/>
                  </a:lnTo>
                  <a:lnTo>
                    <a:pt x="13287" y="4503"/>
                  </a:lnTo>
                  <a:cubicBezTo>
                    <a:pt x="13287" y="4407"/>
                    <a:pt x="13225" y="4325"/>
                    <a:pt x="13136" y="4297"/>
                  </a:cubicBezTo>
                  <a:lnTo>
                    <a:pt x="11155" y="3711"/>
                  </a:lnTo>
                  <a:cubicBezTo>
                    <a:pt x="11306" y="3334"/>
                    <a:pt x="11402" y="2961"/>
                    <a:pt x="11402" y="2615"/>
                  </a:cubicBezTo>
                  <a:cubicBezTo>
                    <a:pt x="11402" y="1172"/>
                    <a:pt x="10230" y="0"/>
                    <a:pt x="8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27"/>
            <p:cNvSpPr/>
            <p:nvPr/>
          </p:nvSpPr>
          <p:spPr>
            <a:xfrm>
              <a:off x="7609767" y="3248271"/>
              <a:ext cx="80812" cy="77825"/>
            </a:xfrm>
            <a:custGeom>
              <a:rect b="b" l="l" r="r" t="t"/>
              <a:pathLst>
                <a:path extrusionOk="0" h="2971" w="3085">
                  <a:moveTo>
                    <a:pt x="1484" y="425"/>
                  </a:moveTo>
                  <a:cubicBezTo>
                    <a:pt x="2430" y="425"/>
                    <a:pt x="2903" y="1566"/>
                    <a:pt x="2235" y="2234"/>
                  </a:cubicBezTo>
                  <a:cubicBezTo>
                    <a:pt x="2019" y="2450"/>
                    <a:pt x="1753" y="2547"/>
                    <a:pt x="1493" y="2547"/>
                  </a:cubicBezTo>
                  <a:cubicBezTo>
                    <a:pt x="948" y="2547"/>
                    <a:pt x="425" y="2124"/>
                    <a:pt x="425" y="1484"/>
                  </a:cubicBezTo>
                  <a:cubicBezTo>
                    <a:pt x="425" y="901"/>
                    <a:pt x="898" y="425"/>
                    <a:pt x="1484" y="425"/>
                  </a:cubicBezTo>
                  <a:close/>
                  <a:moveTo>
                    <a:pt x="1484" y="0"/>
                  </a:moveTo>
                  <a:cubicBezTo>
                    <a:pt x="1292" y="0"/>
                    <a:pt x="1099" y="37"/>
                    <a:pt x="915" y="113"/>
                  </a:cubicBezTo>
                  <a:cubicBezTo>
                    <a:pt x="364" y="343"/>
                    <a:pt x="0" y="884"/>
                    <a:pt x="0" y="1484"/>
                  </a:cubicBezTo>
                  <a:cubicBezTo>
                    <a:pt x="0" y="2303"/>
                    <a:pt x="665" y="2968"/>
                    <a:pt x="1484" y="2971"/>
                  </a:cubicBezTo>
                  <a:cubicBezTo>
                    <a:pt x="2084" y="2971"/>
                    <a:pt x="2625" y="2608"/>
                    <a:pt x="2855" y="2053"/>
                  </a:cubicBezTo>
                  <a:cubicBezTo>
                    <a:pt x="3085" y="1497"/>
                    <a:pt x="2958" y="860"/>
                    <a:pt x="2533" y="435"/>
                  </a:cubicBezTo>
                  <a:cubicBezTo>
                    <a:pt x="2251" y="151"/>
                    <a:pt x="1871" y="0"/>
                    <a:pt x="14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60" name="Google Shape;3860;p27"/>
          <p:cNvGrpSpPr/>
          <p:nvPr/>
        </p:nvGrpSpPr>
        <p:grpSpPr>
          <a:xfrm>
            <a:off x="8074309" y="3200492"/>
            <a:ext cx="234209" cy="367254"/>
            <a:chOff x="8074309" y="3200492"/>
            <a:chExt cx="234209" cy="367254"/>
          </a:xfrm>
        </p:grpSpPr>
        <p:sp>
          <p:nvSpPr>
            <p:cNvPr id="3861" name="Google Shape;3861;p27"/>
            <p:cNvSpPr/>
            <p:nvPr/>
          </p:nvSpPr>
          <p:spPr>
            <a:xfrm>
              <a:off x="8183097" y="3228782"/>
              <a:ext cx="118873" cy="126496"/>
            </a:xfrm>
            <a:custGeom>
              <a:rect b="b" l="l" r="r" t="t"/>
              <a:pathLst>
                <a:path extrusionOk="0" h="4829" w="4538">
                  <a:moveTo>
                    <a:pt x="0" y="0"/>
                  </a:moveTo>
                  <a:lnTo>
                    <a:pt x="0" y="4829"/>
                  </a:lnTo>
                  <a:lnTo>
                    <a:pt x="4274" y="4829"/>
                  </a:lnTo>
                  <a:cubicBezTo>
                    <a:pt x="4431" y="4829"/>
                    <a:pt x="4537" y="4664"/>
                    <a:pt x="4472" y="4520"/>
                  </a:cubicBezTo>
                  <a:lnTo>
                    <a:pt x="3516" y="2413"/>
                  </a:lnTo>
                  <a:lnTo>
                    <a:pt x="4472" y="309"/>
                  </a:lnTo>
                  <a:cubicBezTo>
                    <a:pt x="4537" y="165"/>
                    <a:pt x="4431" y="0"/>
                    <a:pt x="4274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27"/>
            <p:cNvSpPr/>
            <p:nvPr/>
          </p:nvSpPr>
          <p:spPr>
            <a:xfrm>
              <a:off x="8183176" y="3228782"/>
              <a:ext cx="34499" cy="22999"/>
            </a:xfrm>
            <a:custGeom>
              <a:rect b="b" l="l" r="r" t="t"/>
              <a:pathLst>
                <a:path extrusionOk="0" h="878" w="1317">
                  <a:moveTo>
                    <a:pt x="1" y="0"/>
                  </a:moveTo>
                  <a:lnTo>
                    <a:pt x="1" y="878"/>
                  </a:lnTo>
                  <a:lnTo>
                    <a:pt x="1317" y="8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27"/>
            <p:cNvSpPr/>
            <p:nvPr/>
          </p:nvSpPr>
          <p:spPr>
            <a:xfrm>
              <a:off x="8131388" y="3251755"/>
              <a:ext cx="86286" cy="126600"/>
            </a:xfrm>
            <a:custGeom>
              <a:rect b="b" l="l" r="r" t="t"/>
              <a:pathLst>
                <a:path extrusionOk="0" h="4833" w="3294">
                  <a:moveTo>
                    <a:pt x="1" y="1"/>
                  </a:moveTo>
                  <a:lnTo>
                    <a:pt x="1" y="4832"/>
                  </a:lnTo>
                  <a:lnTo>
                    <a:pt x="3074" y="4832"/>
                  </a:lnTo>
                  <a:cubicBezTo>
                    <a:pt x="3194" y="4829"/>
                    <a:pt x="3294" y="4733"/>
                    <a:pt x="3294" y="4610"/>
                  </a:cubicBezTo>
                  <a:lnTo>
                    <a:pt x="3294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27"/>
            <p:cNvSpPr/>
            <p:nvPr/>
          </p:nvSpPr>
          <p:spPr>
            <a:xfrm>
              <a:off x="8079601" y="3539376"/>
              <a:ext cx="57550" cy="22999"/>
            </a:xfrm>
            <a:custGeom>
              <a:rect b="b" l="l" r="r" t="t"/>
              <a:pathLst>
                <a:path extrusionOk="0" h="878" w="2197">
                  <a:moveTo>
                    <a:pt x="439" y="0"/>
                  </a:moveTo>
                  <a:cubicBezTo>
                    <a:pt x="196" y="0"/>
                    <a:pt x="0" y="195"/>
                    <a:pt x="0" y="439"/>
                  </a:cubicBezTo>
                  <a:lnTo>
                    <a:pt x="0" y="877"/>
                  </a:lnTo>
                  <a:lnTo>
                    <a:pt x="2197" y="877"/>
                  </a:lnTo>
                  <a:lnTo>
                    <a:pt x="2197" y="439"/>
                  </a:lnTo>
                  <a:cubicBezTo>
                    <a:pt x="2197" y="195"/>
                    <a:pt x="2002" y="0"/>
                    <a:pt x="1758" y="0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27"/>
            <p:cNvSpPr/>
            <p:nvPr/>
          </p:nvSpPr>
          <p:spPr>
            <a:xfrm>
              <a:off x="8096837" y="3205704"/>
              <a:ext cx="23078" cy="23104"/>
            </a:xfrm>
            <a:custGeom>
              <a:rect b="b" l="l" r="r" t="t"/>
              <a:pathLst>
                <a:path extrusionOk="0" h="882" w="881">
                  <a:moveTo>
                    <a:pt x="439" y="1"/>
                  </a:moveTo>
                  <a:cubicBezTo>
                    <a:pt x="199" y="1"/>
                    <a:pt x="0" y="199"/>
                    <a:pt x="0" y="439"/>
                  </a:cubicBezTo>
                  <a:cubicBezTo>
                    <a:pt x="0" y="683"/>
                    <a:pt x="199" y="881"/>
                    <a:pt x="439" y="881"/>
                  </a:cubicBezTo>
                  <a:cubicBezTo>
                    <a:pt x="682" y="881"/>
                    <a:pt x="881" y="683"/>
                    <a:pt x="881" y="439"/>
                  </a:cubicBezTo>
                  <a:cubicBezTo>
                    <a:pt x="881" y="199"/>
                    <a:pt x="682" y="1"/>
                    <a:pt x="439" y="1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27"/>
            <p:cNvSpPr/>
            <p:nvPr/>
          </p:nvSpPr>
          <p:spPr>
            <a:xfrm>
              <a:off x="8079601" y="3539350"/>
              <a:ext cx="28841" cy="23025"/>
            </a:xfrm>
            <a:custGeom>
              <a:rect b="b" l="l" r="r" t="t"/>
              <a:pathLst>
                <a:path extrusionOk="0" h="879" w="1101">
                  <a:moveTo>
                    <a:pt x="1094" y="1"/>
                  </a:moveTo>
                  <a:cubicBezTo>
                    <a:pt x="1092" y="1"/>
                    <a:pt x="1090" y="1"/>
                    <a:pt x="1088" y="1"/>
                  </a:cubicBezTo>
                  <a:lnTo>
                    <a:pt x="1100" y="1"/>
                  </a:lnTo>
                  <a:cubicBezTo>
                    <a:pt x="1098" y="1"/>
                    <a:pt x="1096" y="1"/>
                    <a:pt x="1094" y="1"/>
                  </a:cubicBezTo>
                  <a:close/>
                  <a:moveTo>
                    <a:pt x="439" y="1"/>
                  </a:moveTo>
                  <a:cubicBezTo>
                    <a:pt x="196" y="1"/>
                    <a:pt x="0" y="196"/>
                    <a:pt x="0" y="440"/>
                  </a:cubicBezTo>
                  <a:lnTo>
                    <a:pt x="0" y="878"/>
                  </a:lnTo>
                  <a:lnTo>
                    <a:pt x="658" y="878"/>
                  </a:lnTo>
                  <a:lnTo>
                    <a:pt x="658" y="440"/>
                  </a:lnTo>
                  <a:cubicBezTo>
                    <a:pt x="658" y="201"/>
                    <a:pt x="850" y="4"/>
                    <a:pt x="1088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27"/>
            <p:cNvSpPr/>
            <p:nvPr/>
          </p:nvSpPr>
          <p:spPr>
            <a:xfrm>
              <a:off x="8074309" y="3200492"/>
              <a:ext cx="234209" cy="367254"/>
            </a:xfrm>
            <a:custGeom>
              <a:rect b="b" l="l" r="r" t="t"/>
              <a:pathLst>
                <a:path extrusionOk="0" h="14020" w="8941">
                  <a:moveTo>
                    <a:pt x="1301" y="405"/>
                  </a:moveTo>
                  <a:lnTo>
                    <a:pt x="1301" y="405"/>
                  </a:lnTo>
                  <a:cubicBezTo>
                    <a:pt x="1508" y="407"/>
                    <a:pt x="1614" y="659"/>
                    <a:pt x="1467" y="806"/>
                  </a:cubicBezTo>
                  <a:cubicBezTo>
                    <a:pt x="1419" y="854"/>
                    <a:pt x="1361" y="875"/>
                    <a:pt x="1303" y="875"/>
                  </a:cubicBezTo>
                  <a:cubicBezTo>
                    <a:pt x="1182" y="875"/>
                    <a:pt x="1066" y="781"/>
                    <a:pt x="1066" y="642"/>
                  </a:cubicBezTo>
                  <a:cubicBezTo>
                    <a:pt x="1066" y="512"/>
                    <a:pt x="1171" y="406"/>
                    <a:pt x="1301" y="405"/>
                  </a:cubicBezTo>
                  <a:close/>
                  <a:moveTo>
                    <a:pt x="4359" y="1464"/>
                  </a:moveTo>
                  <a:lnTo>
                    <a:pt x="4794" y="1752"/>
                  </a:lnTo>
                  <a:lnTo>
                    <a:pt x="4359" y="1752"/>
                  </a:lnTo>
                  <a:lnTo>
                    <a:pt x="4359" y="1464"/>
                  </a:lnTo>
                  <a:close/>
                  <a:moveTo>
                    <a:pt x="8423" y="1283"/>
                  </a:moveTo>
                  <a:cubicBezTo>
                    <a:pt x="8433" y="1283"/>
                    <a:pt x="8440" y="1293"/>
                    <a:pt x="8437" y="1303"/>
                  </a:cubicBezTo>
                  <a:lnTo>
                    <a:pt x="7481" y="3407"/>
                  </a:lnTo>
                  <a:cubicBezTo>
                    <a:pt x="7453" y="3462"/>
                    <a:pt x="7453" y="3527"/>
                    <a:pt x="7481" y="3578"/>
                  </a:cubicBezTo>
                  <a:lnTo>
                    <a:pt x="8437" y="5686"/>
                  </a:lnTo>
                  <a:cubicBezTo>
                    <a:pt x="8440" y="5689"/>
                    <a:pt x="8440" y="5693"/>
                    <a:pt x="8437" y="5696"/>
                  </a:cubicBezTo>
                  <a:cubicBezTo>
                    <a:pt x="8433" y="5703"/>
                    <a:pt x="8430" y="5703"/>
                    <a:pt x="8423" y="5703"/>
                  </a:cubicBezTo>
                  <a:lnTo>
                    <a:pt x="5678" y="5703"/>
                  </a:lnTo>
                  <a:lnTo>
                    <a:pt x="5678" y="1958"/>
                  </a:lnTo>
                  <a:cubicBezTo>
                    <a:pt x="5678" y="1889"/>
                    <a:pt x="5644" y="1824"/>
                    <a:pt x="5586" y="1786"/>
                  </a:cubicBezTo>
                  <a:lnTo>
                    <a:pt x="4832" y="1283"/>
                  </a:lnTo>
                  <a:close/>
                  <a:moveTo>
                    <a:pt x="5267" y="2163"/>
                  </a:moveTo>
                  <a:lnTo>
                    <a:pt x="5267" y="6567"/>
                  </a:lnTo>
                  <a:lnTo>
                    <a:pt x="5267" y="6570"/>
                  </a:lnTo>
                  <a:cubicBezTo>
                    <a:pt x="5267" y="6577"/>
                    <a:pt x="5260" y="6584"/>
                    <a:pt x="5253" y="6584"/>
                  </a:cubicBezTo>
                  <a:lnTo>
                    <a:pt x="2382" y="6584"/>
                  </a:lnTo>
                  <a:lnTo>
                    <a:pt x="2382" y="3273"/>
                  </a:lnTo>
                  <a:cubicBezTo>
                    <a:pt x="2377" y="3143"/>
                    <a:pt x="2277" y="3078"/>
                    <a:pt x="2177" y="3078"/>
                  </a:cubicBezTo>
                  <a:cubicBezTo>
                    <a:pt x="2078" y="3078"/>
                    <a:pt x="1977" y="3143"/>
                    <a:pt x="1971" y="3273"/>
                  </a:cubicBezTo>
                  <a:lnTo>
                    <a:pt x="1971" y="6584"/>
                  </a:lnTo>
                  <a:lnTo>
                    <a:pt x="1504" y="6584"/>
                  </a:lnTo>
                  <a:lnTo>
                    <a:pt x="1504" y="2163"/>
                  </a:lnTo>
                  <a:lnTo>
                    <a:pt x="1974" y="2163"/>
                  </a:lnTo>
                  <a:lnTo>
                    <a:pt x="1974" y="2396"/>
                  </a:lnTo>
                  <a:cubicBezTo>
                    <a:pt x="1979" y="2526"/>
                    <a:pt x="2078" y="2592"/>
                    <a:pt x="2178" y="2592"/>
                  </a:cubicBezTo>
                  <a:cubicBezTo>
                    <a:pt x="2278" y="2592"/>
                    <a:pt x="2378" y="2526"/>
                    <a:pt x="2385" y="2396"/>
                  </a:cubicBezTo>
                  <a:lnTo>
                    <a:pt x="2385" y="2163"/>
                  </a:lnTo>
                  <a:close/>
                  <a:moveTo>
                    <a:pt x="1960" y="13143"/>
                  </a:moveTo>
                  <a:cubicBezTo>
                    <a:pt x="2087" y="13143"/>
                    <a:pt x="2193" y="13245"/>
                    <a:pt x="2193" y="13376"/>
                  </a:cubicBezTo>
                  <a:lnTo>
                    <a:pt x="2193" y="13609"/>
                  </a:lnTo>
                  <a:lnTo>
                    <a:pt x="408" y="13609"/>
                  </a:lnTo>
                  <a:lnTo>
                    <a:pt x="408" y="13376"/>
                  </a:lnTo>
                  <a:cubicBezTo>
                    <a:pt x="408" y="13245"/>
                    <a:pt x="514" y="13143"/>
                    <a:pt x="641" y="13143"/>
                  </a:cubicBezTo>
                  <a:close/>
                  <a:moveTo>
                    <a:pt x="1302" y="1"/>
                  </a:moveTo>
                  <a:cubicBezTo>
                    <a:pt x="987" y="1"/>
                    <a:pt x="720" y="227"/>
                    <a:pt x="668" y="539"/>
                  </a:cubicBezTo>
                  <a:cubicBezTo>
                    <a:pt x="617" y="851"/>
                    <a:pt x="799" y="1152"/>
                    <a:pt x="1097" y="1252"/>
                  </a:cubicBezTo>
                  <a:lnTo>
                    <a:pt x="1097" y="12731"/>
                  </a:lnTo>
                  <a:lnTo>
                    <a:pt x="641" y="12731"/>
                  </a:lnTo>
                  <a:cubicBezTo>
                    <a:pt x="288" y="12731"/>
                    <a:pt x="0" y="13019"/>
                    <a:pt x="0" y="13376"/>
                  </a:cubicBezTo>
                  <a:lnTo>
                    <a:pt x="0" y="13814"/>
                  </a:lnTo>
                  <a:cubicBezTo>
                    <a:pt x="0" y="13927"/>
                    <a:pt x="93" y="14020"/>
                    <a:pt x="206" y="14020"/>
                  </a:cubicBezTo>
                  <a:lnTo>
                    <a:pt x="2402" y="14020"/>
                  </a:lnTo>
                  <a:cubicBezTo>
                    <a:pt x="2515" y="14020"/>
                    <a:pt x="2608" y="13927"/>
                    <a:pt x="2608" y="13814"/>
                  </a:cubicBezTo>
                  <a:lnTo>
                    <a:pt x="2608" y="13376"/>
                  </a:lnTo>
                  <a:cubicBezTo>
                    <a:pt x="2604" y="13019"/>
                    <a:pt x="2317" y="12731"/>
                    <a:pt x="1964" y="12731"/>
                  </a:cubicBezTo>
                  <a:lnTo>
                    <a:pt x="1511" y="12731"/>
                  </a:lnTo>
                  <a:lnTo>
                    <a:pt x="1511" y="6995"/>
                  </a:lnTo>
                  <a:lnTo>
                    <a:pt x="5257" y="6995"/>
                  </a:lnTo>
                  <a:cubicBezTo>
                    <a:pt x="5493" y="6992"/>
                    <a:pt x="5682" y="6803"/>
                    <a:pt x="5682" y="6570"/>
                  </a:cubicBezTo>
                  <a:lnTo>
                    <a:pt x="5682" y="6118"/>
                  </a:lnTo>
                  <a:lnTo>
                    <a:pt x="8430" y="6118"/>
                  </a:lnTo>
                  <a:cubicBezTo>
                    <a:pt x="8738" y="6114"/>
                    <a:pt x="8941" y="5796"/>
                    <a:pt x="8814" y="5518"/>
                  </a:cubicBezTo>
                  <a:lnTo>
                    <a:pt x="7895" y="3493"/>
                  </a:lnTo>
                  <a:lnTo>
                    <a:pt x="8810" y="1474"/>
                  </a:lnTo>
                  <a:cubicBezTo>
                    <a:pt x="8937" y="1193"/>
                    <a:pt x="8735" y="875"/>
                    <a:pt x="8427" y="875"/>
                  </a:cubicBezTo>
                  <a:lnTo>
                    <a:pt x="4157" y="875"/>
                  </a:lnTo>
                  <a:cubicBezTo>
                    <a:pt x="4044" y="875"/>
                    <a:pt x="3951" y="967"/>
                    <a:pt x="3951" y="1080"/>
                  </a:cubicBezTo>
                  <a:lnTo>
                    <a:pt x="3951" y="1752"/>
                  </a:lnTo>
                  <a:lnTo>
                    <a:pt x="1508" y="1752"/>
                  </a:lnTo>
                  <a:lnTo>
                    <a:pt x="1508" y="1252"/>
                  </a:lnTo>
                  <a:cubicBezTo>
                    <a:pt x="1806" y="1152"/>
                    <a:pt x="1988" y="851"/>
                    <a:pt x="1936" y="539"/>
                  </a:cubicBezTo>
                  <a:cubicBezTo>
                    <a:pt x="1885" y="227"/>
                    <a:pt x="1618" y="1"/>
                    <a:pt x="13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68" name="Google Shape;3868;p27"/>
          <p:cNvGrpSpPr/>
          <p:nvPr/>
        </p:nvGrpSpPr>
        <p:grpSpPr>
          <a:xfrm>
            <a:off x="4117738" y="4097880"/>
            <a:ext cx="397692" cy="426402"/>
            <a:chOff x="4117738" y="4097880"/>
            <a:chExt cx="397692" cy="426402"/>
          </a:xfrm>
        </p:grpSpPr>
        <p:sp>
          <p:nvSpPr>
            <p:cNvPr id="3869" name="Google Shape;3869;p27"/>
            <p:cNvSpPr/>
            <p:nvPr/>
          </p:nvSpPr>
          <p:spPr>
            <a:xfrm>
              <a:off x="4190088" y="4175993"/>
              <a:ext cx="259357" cy="313187"/>
            </a:xfrm>
            <a:custGeom>
              <a:rect b="b" l="l" r="r" t="t"/>
              <a:pathLst>
                <a:path extrusionOk="0" h="11956" w="9901">
                  <a:moveTo>
                    <a:pt x="4840" y="1"/>
                  </a:moveTo>
                  <a:cubicBezTo>
                    <a:pt x="4665" y="1"/>
                    <a:pt x="4488" y="10"/>
                    <a:pt x="4311" y="31"/>
                  </a:cubicBezTo>
                  <a:cubicBezTo>
                    <a:pt x="2217" y="264"/>
                    <a:pt x="518" y="1939"/>
                    <a:pt x="257" y="4026"/>
                  </a:cubicBezTo>
                  <a:cubicBezTo>
                    <a:pt x="0" y="6014"/>
                    <a:pt x="1052" y="7940"/>
                    <a:pt x="2865" y="8796"/>
                  </a:cubicBezTo>
                  <a:cubicBezTo>
                    <a:pt x="3242" y="8975"/>
                    <a:pt x="3482" y="9355"/>
                    <a:pt x="3479" y="9773"/>
                  </a:cubicBezTo>
                  <a:lnTo>
                    <a:pt x="3479" y="11411"/>
                  </a:lnTo>
                  <a:cubicBezTo>
                    <a:pt x="3479" y="11713"/>
                    <a:pt x="3722" y="11956"/>
                    <a:pt x="4023" y="11956"/>
                  </a:cubicBezTo>
                  <a:lnTo>
                    <a:pt x="5655" y="11956"/>
                  </a:lnTo>
                  <a:cubicBezTo>
                    <a:pt x="5953" y="11956"/>
                    <a:pt x="6196" y="11713"/>
                    <a:pt x="6196" y="11411"/>
                  </a:cubicBezTo>
                  <a:lnTo>
                    <a:pt x="6196" y="9773"/>
                  </a:lnTo>
                  <a:cubicBezTo>
                    <a:pt x="6193" y="9358"/>
                    <a:pt x="6429" y="8978"/>
                    <a:pt x="6803" y="8800"/>
                  </a:cubicBezTo>
                  <a:cubicBezTo>
                    <a:pt x="8852" y="7837"/>
                    <a:pt x="9900" y="5534"/>
                    <a:pt x="9280" y="3358"/>
                  </a:cubicBezTo>
                  <a:cubicBezTo>
                    <a:pt x="8712" y="1354"/>
                    <a:pt x="6882" y="1"/>
                    <a:pt x="484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27"/>
            <p:cNvSpPr/>
            <p:nvPr/>
          </p:nvSpPr>
          <p:spPr>
            <a:xfrm>
              <a:off x="4217200" y="4197342"/>
              <a:ext cx="199292" cy="199292"/>
            </a:xfrm>
            <a:custGeom>
              <a:rect b="b" l="l" r="r" t="t"/>
              <a:pathLst>
                <a:path extrusionOk="0" h="7608" w="7608">
                  <a:moveTo>
                    <a:pt x="3804" y="0"/>
                  </a:moveTo>
                  <a:cubicBezTo>
                    <a:pt x="1703" y="0"/>
                    <a:pt x="0" y="1704"/>
                    <a:pt x="0" y="3804"/>
                  </a:cubicBezTo>
                  <a:cubicBezTo>
                    <a:pt x="0" y="5905"/>
                    <a:pt x="1703" y="7608"/>
                    <a:pt x="3804" y="7608"/>
                  </a:cubicBezTo>
                  <a:cubicBezTo>
                    <a:pt x="5905" y="7608"/>
                    <a:pt x="7608" y="5905"/>
                    <a:pt x="7608" y="3804"/>
                  </a:cubicBezTo>
                  <a:cubicBezTo>
                    <a:pt x="7608" y="1704"/>
                    <a:pt x="5905" y="0"/>
                    <a:pt x="380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27"/>
            <p:cNvSpPr/>
            <p:nvPr/>
          </p:nvSpPr>
          <p:spPr>
            <a:xfrm>
              <a:off x="4238549" y="4218691"/>
              <a:ext cx="156594" cy="156594"/>
            </a:xfrm>
            <a:custGeom>
              <a:rect b="b" l="l" r="r" t="t"/>
              <a:pathLst>
                <a:path extrusionOk="0" h="5978" w="5978">
                  <a:moveTo>
                    <a:pt x="2989" y="1"/>
                  </a:moveTo>
                  <a:cubicBezTo>
                    <a:pt x="1337" y="1"/>
                    <a:pt x="1" y="1341"/>
                    <a:pt x="1" y="2989"/>
                  </a:cubicBezTo>
                  <a:cubicBezTo>
                    <a:pt x="1" y="4641"/>
                    <a:pt x="1337" y="5977"/>
                    <a:pt x="2989" y="5977"/>
                  </a:cubicBezTo>
                  <a:cubicBezTo>
                    <a:pt x="4637" y="5977"/>
                    <a:pt x="5977" y="4641"/>
                    <a:pt x="5977" y="2989"/>
                  </a:cubicBezTo>
                  <a:cubicBezTo>
                    <a:pt x="5977" y="1341"/>
                    <a:pt x="4637" y="1"/>
                    <a:pt x="2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27"/>
            <p:cNvSpPr/>
            <p:nvPr/>
          </p:nvSpPr>
          <p:spPr>
            <a:xfrm>
              <a:off x="4295471" y="4489155"/>
              <a:ext cx="42672" cy="28500"/>
            </a:xfrm>
            <a:custGeom>
              <a:rect b="b" l="l" r="r" t="t"/>
              <a:pathLst>
                <a:path extrusionOk="0" h="1088" w="1629">
                  <a:moveTo>
                    <a:pt x="0" y="1"/>
                  </a:moveTo>
                  <a:lnTo>
                    <a:pt x="0" y="542"/>
                  </a:lnTo>
                  <a:cubicBezTo>
                    <a:pt x="0" y="844"/>
                    <a:pt x="244" y="1087"/>
                    <a:pt x="542" y="1087"/>
                  </a:cubicBezTo>
                  <a:lnTo>
                    <a:pt x="1087" y="1087"/>
                  </a:lnTo>
                  <a:cubicBezTo>
                    <a:pt x="1388" y="1087"/>
                    <a:pt x="1628" y="844"/>
                    <a:pt x="1628" y="542"/>
                  </a:cubicBezTo>
                  <a:lnTo>
                    <a:pt x="1628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27"/>
            <p:cNvSpPr/>
            <p:nvPr/>
          </p:nvSpPr>
          <p:spPr>
            <a:xfrm>
              <a:off x="4281273" y="4446431"/>
              <a:ext cx="71119" cy="42750"/>
            </a:xfrm>
            <a:custGeom>
              <a:rect b="b" l="l" r="r" t="t"/>
              <a:pathLst>
                <a:path extrusionOk="0" h="1632" w="2715">
                  <a:moveTo>
                    <a:pt x="1" y="1"/>
                  </a:moveTo>
                  <a:lnTo>
                    <a:pt x="1" y="1087"/>
                  </a:lnTo>
                  <a:cubicBezTo>
                    <a:pt x="1" y="1389"/>
                    <a:pt x="241" y="1632"/>
                    <a:pt x="542" y="1632"/>
                  </a:cubicBezTo>
                  <a:lnTo>
                    <a:pt x="2174" y="1632"/>
                  </a:lnTo>
                  <a:cubicBezTo>
                    <a:pt x="2472" y="1632"/>
                    <a:pt x="2715" y="1389"/>
                    <a:pt x="2715" y="1087"/>
                  </a:cubicBezTo>
                  <a:lnTo>
                    <a:pt x="271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27"/>
            <p:cNvSpPr/>
            <p:nvPr/>
          </p:nvSpPr>
          <p:spPr>
            <a:xfrm>
              <a:off x="4183173" y="4169261"/>
              <a:ext cx="266167" cy="355021"/>
            </a:xfrm>
            <a:custGeom>
              <a:rect b="b" l="l" r="r" t="t"/>
              <a:pathLst>
                <a:path extrusionOk="0" h="13553" w="10161">
                  <a:moveTo>
                    <a:pt x="5120" y="514"/>
                  </a:moveTo>
                  <a:cubicBezTo>
                    <a:pt x="6188" y="514"/>
                    <a:pt x="7221" y="911"/>
                    <a:pt x="8012" y="1628"/>
                  </a:cubicBezTo>
                  <a:cubicBezTo>
                    <a:pt x="9613" y="3060"/>
                    <a:pt x="9931" y="5442"/>
                    <a:pt x="8766" y="7247"/>
                  </a:cubicBezTo>
                  <a:lnTo>
                    <a:pt x="8770" y="7244"/>
                  </a:lnTo>
                  <a:lnTo>
                    <a:pt x="8770" y="7244"/>
                  </a:lnTo>
                  <a:cubicBezTo>
                    <a:pt x="8324" y="7929"/>
                    <a:pt x="7697" y="8478"/>
                    <a:pt x="6960" y="8827"/>
                  </a:cubicBezTo>
                  <a:cubicBezTo>
                    <a:pt x="6498" y="9050"/>
                    <a:pt x="6203" y="9516"/>
                    <a:pt x="6206" y="10030"/>
                  </a:cubicBezTo>
                  <a:lnTo>
                    <a:pt x="6206" y="10328"/>
                  </a:lnTo>
                  <a:lnTo>
                    <a:pt x="4000" y="10328"/>
                  </a:lnTo>
                  <a:lnTo>
                    <a:pt x="4000" y="10030"/>
                  </a:lnTo>
                  <a:cubicBezTo>
                    <a:pt x="4000" y="9516"/>
                    <a:pt x="3701" y="9047"/>
                    <a:pt x="3239" y="8824"/>
                  </a:cubicBezTo>
                  <a:cubicBezTo>
                    <a:pt x="1529" y="8012"/>
                    <a:pt x="532" y="6192"/>
                    <a:pt x="775" y="4318"/>
                  </a:cubicBezTo>
                  <a:cubicBezTo>
                    <a:pt x="1018" y="2347"/>
                    <a:pt x="2629" y="761"/>
                    <a:pt x="4603" y="541"/>
                  </a:cubicBezTo>
                  <a:cubicBezTo>
                    <a:pt x="4771" y="524"/>
                    <a:pt x="4938" y="514"/>
                    <a:pt x="5106" y="514"/>
                  </a:cubicBezTo>
                  <a:cubicBezTo>
                    <a:pt x="5111" y="514"/>
                    <a:pt x="5116" y="514"/>
                    <a:pt x="5120" y="514"/>
                  </a:cubicBezTo>
                  <a:close/>
                  <a:moveTo>
                    <a:pt x="6206" y="10835"/>
                  </a:moveTo>
                  <a:lnTo>
                    <a:pt x="6206" y="11668"/>
                  </a:lnTo>
                  <a:cubicBezTo>
                    <a:pt x="6206" y="11826"/>
                    <a:pt x="6076" y="11956"/>
                    <a:pt x="5919" y="11956"/>
                  </a:cubicBezTo>
                  <a:lnTo>
                    <a:pt x="4287" y="11956"/>
                  </a:lnTo>
                  <a:cubicBezTo>
                    <a:pt x="4126" y="11956"/>
                    <a:pt x="4000" y="11829"/>
                    <a:pt x="4000" y="11668"/>
                  </a:cubicBezTo>
                  <a:lnTo>
                    <a:pt x="4000" y="10835"/>
                  </a:lnTo>
                  <a:close/>
                  <a:moveTo>
                    <a:pt x="5662" y="12466"/>
                  </a:moveTo>
                  <a:lnTo>
                    <a:pt x="5662" y="12754"/>
                  </a:lnTo>
                  <a:cubicBezTo>
                    <a:pt x="5662" y="12915"/>
                    <a:pt x="5535" y="13042"/>
                    <a:pt x="5374" y="13042"/>
                  </a:cubicBezTo>
                  <a:lnTo>
                    <a:pt x="4832" y="13042"/>
                  </a:lnTo>
                  <a:cubicBezTo>
                    <a:pt x="4671" y="13042"/>
                    <a:pt x="4541" y="12915"/>
                    <a:pt x="4541" y="12754"/>
                  </a:cubicBezTo>
                  <a:lnTo>
                    <a:pt x="4541" y="12466"/>
                  </a:lnTo>
                  <a:close/>
                  <a:moveTo>
                    <a:pt x="5117" y="0"/>
                  </a:moveTo>
                  <a:cubicBezTo>
                    <a:pt x="4928" y="0"/>
                    <a:pt x="4738" y="12"/>
                    <a:pt x="4548" y="34"/>
                  </a:cubicBezTo>
                  <a:cubicBezTo>
                    <a:pt x="2341" y="277"/>
                    <a:pt x="542" y="2052"/>
                    <a:pt x="268" y="4252"/>
                  </a:cubicBezTo>
                  <a:cubicBezTo>
                    <a:pt x="0" y="6350"/>
                    <a:pt x="1111" y="8378"/>
                    <a:pt x="3019" y="9283"/>
                  </a:cubicBezTo>
                  <a:cubicBezTo>
                    <a:pt x="3307" y="9420"/>
                    <a:pt x="3489" y="9711"/>
                    <a:pt x="3489" y="10030"/>
                  </a:cubicBezTo>
                  <a:lnTo>
                    <a:pt x="3489" y="11668"/>
                  </a:lnTo>
                  <a:cubicBezTo>
                    <a:pt x="3489" y="12011"/>
                    <a:pt x="3708" y="12316"/>
                    <a:pt x="4034" y="12425"/>
                  </a:cubicBezTo>
                  <a:lnTo>
                    <a:pt x="4034" y="12754"/>
                  </a:lnTo>
                  <a:cubicBezTo>
                    <a:pt x="4034" y="13196"/>
                    <a:pt x="4390" y="13553"/>
                    <a:pt x="4832" y="13553"/>
                  </a:cubicBezTo>
                  <a:lnTo>
                    <a:pt x="5374" y="13553"/>
                  </a:lnTo>
                  <a:cubicBezTo>
                    <a:pt x="5816" y="13553"/>
                    <a:pt x="6172" y="13196"/>
                    <a:pt x="6172" y="12754"/>
                  </a:cubicBezTo>
                  <a:lnTo>
                    <a:pt x="6172" y="12425"/>
                  </a:lnTo>
                  <a:cubicBezTo>
                    <a:pt x="6498" y="12316"/>
                    <a:pt x="6714" y="12011"/>
                    <a:pt x="6714" y="11668"/>
                  </a:cubicBezTo>
                  <a:lnTo>
                    <a:pt x="6714" y="10030"/>
                  </a:lnTo>
                  <a:cubicBezTo>
                    <a:pt x="6714" y="9715"/>
                    <a:pt x="6892" y="9424"/>
                    <a:pt x="7176" y="9286"/>
                  </a:cubicBezTo>
                  <a:cubicBezTo>
                    <a:pt x="8657" y="8591"/>
                    <a:pt x="9688" y="7200"/>
                    <a:pt x="9924" y="5582"/>
                  </a:cubicBezTo>
                  <a:cubicBezTo>
                    <a:pt x="10161" y="3965"/>
                    <a:pt x="9572" y="2337"/>
                    <a:pt x="8352" y="1247"/>
                  </a:cubicBezTo>
                  <a:cubicBezTo>
                    <a:pt x="7459" y="440"/>
                    <a:pt x="6306" y="0"/>
                    <a:pt x="51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27"/>
            <p:cNvSpPr/>
            <p:nvPr/>
          </p:nvSpPr>
          <p:spPr>
            <a:xfrm>
              <a:off x="4457775" y="4290335"/>
              <a:ext cx="57655" cy="13307"/>
            </a:xfrm>
            <a:custGeom>
              <a:rect b="b" l="l" r="r" t="t"/>
              <a:pathLst>
                <a:path extrusionOk="0" h="508" w="2201">
                  <a:moveTo>
                    <a:pt x="326" y="1"/>
                  </a:moveTo>
                  <a:cubicBezTo>
                    <a:pt x="0" y="14"/>
                    <a:pt x="0" y="494"/>
                    <a:pt x="326" y="508"/>
                  </a:cubicBezTo>
                  <a:lnTo>
                    <a:pt x="1953" y="508"/>
                  </a:lnTo>
                  <a:cubicBezTo>
                    <a:pt x="2090" y="504"/>
                    <a:pt x="2200" y="391"/>
                    <a:pt x="2200" y="254"/>
                  </a:cubicBezTo>
                  <a:cubicBezTo>
                    <a:pt x="2200" y="117"/>
                    <a:pt x="2090" y="4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27"/>
            <p:cNvSpPr/>
            <p:nvPr/>
          </p:nvSpPr>
          <p:spPr>
            <a:xfrm>
              <a:off x="4117738" y="4290335"/>
              <a:ext cx="56293" cy="13333"/>
            </a:xfrm>
            <a:custGeom>
              <a:rect b="b" l="l" r="r" t="t"/>
              <a:pathLst>
                <a:path extrusionOk="0" h="509" w="2149">
                  <a:moveTo>
                    <a:pt x="252" y="0"/>
                  </a:moveTo>
                  <a:cubicBezTo>
                    <a:pt x="114" y="0"/>
                    <a:pt x="0" y="114"/>
                    <a:pt x="0" y="254"/>
                  </a:cubicBezTo>
                  <a:cubicBezTo>
                    <a:pt x="0" y="394"/>
                    <a:pt x="114" y="508"/>
                    <a:pt x="252" y="508"/>
                  </a:cubicBezTo>
                  <a:cubicBezTo>
                    <a:pt x="256" y="508"/>
                    <a:pt x="260" y="508"/>
                    <a:pt x="264" y="508"/>
                  </a:cubicBezTo>
                  <a:lnTo>
                    <a:pt x="1895" y="508"/>
                  </a:lnTo>
                  <a:cubicBezTo>
                    <a:pt x="2036" y="508"/>
                    <a:pt x="2149" y="395"/>
                    <a:pt x="2149" y="254"/>
                  </a:cubicBezTo>
                  <a:cubicBezTo>
                    <a:pt x="2149" y="114"/>
                    <a:pt x="2036" y="1"/>
                    <a:pt x="1895" y="1"/>
                  </a:cubicBezTo>
                  <a:lnTo>
                    <a:pt x="264" y="1"/>
                  </a:lnTo>
                  <a:cubicBezTo>
                    <a:pt x="260" y="0"/>
                    <a:pt x="256" y="0"/>
                    <a:pt x="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27"/>
            <p:cNvSpPr/>
            <p:nvPr/>
          </p:nvSpPr>
          <p:spPr>
            <a:xfrm>
              <a:off x="4310009" y="4097880"/>
              <a:ext cx="13674" cy="56398"/>
            </a:xfrm>
            <a:custGeom>
              <a:rect b="b" l="l" r="r" t="t"/>
              <a:pathLst>
                <a:path extrusionOk="0" h="2153" w="522">
                  <a:moveTo>
                    <a:pt x="261" y="1"/>
                  </a:moveTo>
                  <a:cubicBezTo>
                    <a:pt x="117" y="1"/>
                    <a:pt x="1" y="120"/>
                    <a:pt x="7" y="268"/>
                  </a:cubicBezTo>
                  <a:lnTo>
                    <a:pt x="7" y="1896"/>
                  </a:lnTo>
                  <a:cubicBezTo>
                    <a:pt x="7" y="2036"/>
                    <a:pt x="120" y="2149"/>
                    <a:pt x="261" y="2153"/>
                  </a:cubicBezTo>
                  <a:cubicBezTo>
                    <a:pt x="401" y="2149"/>
                    <a:pt x="515" y="2036"/>
                    <a:pt x="515" y="1896"/>
                  </a:cubicBezTo>
                  <a:lnTo>
                    <a:pt x="515" y="268"/>
                  </a:lnTo>
                  <a:cubicBezTo>
                    <a:pt x="521" y="120"/>
                    <a:pt x="405" y="1"/>
                    <a:pt x="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27"/>
            <p:cNvSpPr/>
            <p:nvPr/>
          </p:nvSpPr>
          <p:spPr>
            <a:xfrm>
              <a:off x="4383984" y="4142228"/>
              <a:ext cx="25959" cy="32036"/>
            </a:xfrm>
            <a:custGeom>
              <a:rect b="b" l="l" r="r" t="t"/>
              <a:pathLst>
                <a:path extrusionOk="0" h="1223" w="991">
                  <a:moveTo>
                    <a:pt x="699" y="0"/>
                  </a:moveTo>
                  <a:cubicBezTo>
                    <a:pt x="610" y="0"/>
                    <a:pt x="523" y="48"/>
                    <a:pt x="477" y="134"/>
                  </a:cubicBezTo>
                  <a:lnTo>
                    <a:pt x="69" y="840"/>
                  </a:lnTo>
                  <a:cubicBezTo>
                    <a:pt x="0" y="963"/>
                    <a:pt x="41" y="1118"/>
                    <a:pt x="161" y="1189"/>
                  </a:cubicBezTo>
                  <a:cubicBezTo>
                    <a:pt x="202" y="1212"/>
                    <a:pt x="245" y="1223"/>
                    <a:pt x="288" y="1223"/>
                  </a:cubicBezTo>
                  <a:cubicBezTo>
                    <a:pt x="377" y="1223"/>
                    <a:pt x="462" y="1178"/>
                    <a:pt x="511" y="1097"/>
                  </a:cubicBezTo>
                  <a:lnTo>
                    <a:pt x="915" y="391"/>
                  </a:lnTo>
                  <a:cubicBezTo>
                    <a:pt x="991" y="268"/>
                    <a:pt x="953" y="107"/>
                    <a:pt x="826" y="35"/>
                  </a:cubicBezTo>
                  <a:cubicBezTo>
                    <a:pt x="786" y="11"/>
                    <a:pt x="742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27"/>
            <p:cNvSpPr/>
            <p:nvPr/>
          </p:nvSpPr>
          <p:spPr>
            <a:xfrm>
              <a:off x="4223644" y="4419738"/>
              <a:ext cx="26064" cy="32036"/>
            </a:xfrm>
            <a:custGeom>
              <a:rect b="b" l="l" r="r" t="t"/>
              <a:pathLst>
                <a:path extrusionOk="0" h="1223" w="995">
                  <a:moveTo>
                    <a:pt x="703" y="1"/>
                  </a:moveTo>
                  <a:cubicBezTo>
                    <a:pt x="615" y="1"/>
                    <a:pt x="530" y="47"/>
                    <a:pt x="484" y="129"/>
                  </a:cubicBezTo>
                  <a:lnTo>
                    <a:pt x="76" y="835"/>
                  </a:lnTo>
                  <a:cubicBezTo>
                    <a:pt x="1" y="955"/>
                    <a:pt x="42" y="1116"/>
                    <a:pt x="165" y="1188"/>
                  </a:cubicBezTo>
                  <a:cubicBezTo>
                    <a:pt x="207" y="1211"/>
                    <a:pt x="251" y="1222"/>
                    <a:pt x="294" y="1222"/>
                  </a:cubicBezTo>
                  <a:cubicBezTo>
                    <a:pt x="385" y="1222"/>
                    <a:pt x="472" y="1174"/>
                    <a:pt x="518" y="1088"/>
                  </a:cubicBezTo>
                  <a:lnTo>
                    <a:pt x="926" y="382"/>
                  </a:lnTo>
                  <a:cubicBezTo>
                    <a:pt x="995" y="259"/>
                    <a:pt x="954" y="105"/>
                    <a:pt x="834" y="36"/>
                  </a:cubicBezTo>
                  <a:cubicBezTo>
                    <a:pt x="793" y="12"/>
                    <a:pt x="748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27"/>
            <p:cNvSpPr/>
            <p:nvPr/>
          </p:nvSpPr>
          <p:spPr>
            <a:xfrm>
              <a:off x="4222780" y="4142490"/>
              <a:ext cx="26850" cy="31617"/>
            </a:xfrm>
            <a:custGeom>
              <a:rect b="b" l="l" r="r" t="t"/>
              <a:pathLst>
                <a:path extrusionOk="0" h="1207" w="1025">
                  <a:moveTo>
                    <a:pt x="341" y="0"/>
                  </a:moveTo>
                  <a:cubicBezTo>
                    <a:pt x="169" y="0"/>
                    <a:pt x="1" y="180"/>
                    <a:pt x="109" y="381"/>
                  </a:cubicBezTo>
                  <a:lnTo>
                    <a:pt x="517" y="1087"/>
                  </a:lnTo>
                  <a:cubicBezTo>
                    <a:pt x="565" y="1164"/>
                    <a:pt x="649" y="1207"/>
                    <a:pt x="735" y="1207"/>
                  </a:cubicBezTo>
                  <a:cubicBezTo>
                    <a:pt x="778" y="1207"/>
                    <a:pt x="823" y="1196"/>
                    <a:pt x="863" y="1173"/>
                  </a:cubicBezTo>
                  <a:cubicBezTo>
                    <a:pt x="980" y="1104"/>
                    <a:pt x="1024" y="953"/>
                    <a:pt x="959" y="830"/>
                  </a:cubicBezTo>
                  <a:lnTo>
                    <a:pt x="551" y="124"/>
                  </a:lnTo>
                  <a:cubicBezTo>
                    <a:pt x="497" y="37"/>
                    <a:pt x="419" y="0"/>
                    <a:pt x="3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27"/>
            <p:cNvSpPr/>
            <p:nvPr/>
          </p:nvSpPr>
          <p:spPr>
            <a:xfrm>
              <a:off x="4382936" y="4419843"/>
              <a:ext cx="26824" cy="31591"/>
            </a:xfrm>
            <a:custGeom>
              <a:rect b="b" l="l" r="r" t="t"/>
              <a:pathLst>
                <a:path extrusionOk="0" h="1206" w="1024">
                  <a:moveTo>
                    <a:pt x="339" y="0"/>
                  </a:moveTo>
                  <a:cubicBezTo>
                    <a:pt x="167" y="0"/>
                    <a:pt x="0" y="178"/>
                    <a:pt x="109" y="378"/>
                  </a:cubicBezTo>
                  <a:lnTo>
                    <a:pt x="517" y="1084"/>
                  </a:lnTo>
                  <a:cubicBezTo>
                    <a:pt x="564" y="1162"/>
                    <a:pt x="647" y="1206"/>
                    <a:pt x="732" y="1206"/>
                  </a:cubicBezTo>
                  <a:cubicBezTo>
                    <a:pt x="775" y="1206"/>
                    <a:pt x="819" y="1194"/>
                    <a:pt x="859" y="1170"/>
                  </a:cubicBezTo>
                  <a:cubicBezTo>
                    <a:pt x="979" y="1101"/>
                    <a:pt x="1024" y="951"/>
                    <a:pt x="959" y="831"/>
                  </a:cubicBezTo>
                  <a:lnTo>
                    <a:pt x="551" y="125"/>
                  </a:lnTo>
                  <a:cubicBezTo>
                    <a:pt x="496" y="37"/>
                    <a:pt x="417" y="0"/>
                    <a:pt x="3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27"/>
            <p:cNvSpPr/>
            <p:nvPr/>
          </p:nvSpPr>
          <p:spPr>
            <a:xfrm>
              <a:off x="4438469" y="4364938"/>
              <a:ext cx="34132" cy="24257"/>
            </a:xfrm>
            <a:custGeom>
              <a:rect b="b" l="l" r="r" t="t"/>
              <a:pathLst>
                <a:path extrusionOk="0" h="926" w="1303">
                  <a:moveTo>
                    <a:pt x="292" y="0"/>
                  </a:moveTo>
                  <a:cubicBezTo>
                    <a:pt x="204" y="0"/>
                    <a:pt x="120" y="46"/>
                    <a:pt x="72" y="127"/>
                  </a:cubicBezTo>
                  <a:cubicBezTo>
                    <a:pt x="0" y="254"/>
                    <a:pt x="45" y="411"/>
                    <a:pt x="172" y="480"/>
                  </a:cubicBezTo>
                  <a:lnTo>
                    <a:pt x="878" y="888"/>
                  </a:lnTo>
                  <a:cubicBezTo>
                    <a:pt x="918" y="913"/>
                    <a:pt x="964" y="926"/>
                    <a:pt x="1009" y="926"/>
                  </a:cubicBezTo>
                  <a:cubicBezTo>
                    <a:pt x="1097" y="926"/>
                    <a:pt x="1183" y="880"/>
                    <a:pt x="1230" y="799"/>
                  </a:cubicBezTo>
                  <a:cubicBezTo>
                    <a:pt x="1302" y="672"/>
                    <a:pt x="1258" y="514"/>
                    <a:pt x="1131" y="446"/>
                  </a:cubicBezTo>
                  <a:lnTo>
                    <a:pt x="425" y="38"/>
                  </a:lnTo>
                  <a:cubicBezTo>
                    <a:pt x="383" y="12"/>
                    <a:pt x="337" y="0"/>
                    <a:pt x="2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3" name="Google Shape;3883;p27"/>
            <p:cNvSpPr/>
            <p:nvPr/>
          </p:nvSpPr>
          <p:spPr>
            <a:xfrm>
              <a:off x="4161091" y="4204782"/>
              <a:ext cx="33765" cy="24099"/>
            </a:xfrm>
            <a:custGeom>
              <a:rect b="b" l="l" r="r" t="t"/>
              <a:pathLst>
                <a:path extrusionOk="0" h="920" w="1289">
                  <a:moveTo>
                    <a:pt x="294" y="1"/>
                  </a:moveTo>
                  <a:cubicBezTo>
                    <a:pt x="206" y="1"/>
                    <a:pt x="120" y="46"/>
                    <a:pt x="72" y="128"/>
                  </a:cubicBezTo>
                  <a:cubicBezTo>
                    <a:pt x="0" y="254"/>
                    <a:pt x="45" y="412"/>
                    <a:pt x="172" y="481"/>
                  </a:cubicBezTo>
                  <a:lnTo>
                    <a:pt x="878" y="888"/>
                  </a:lnTo>
                  <a:cubicBezTo>
                    <a:pt x="916" y="909"/>
                    <a:pt x="958" y="919"/>
                    <a:pt x="999" y="919"/>
                  </a:cubicBezTo>
                  <a:cubicBezTo>
                    <a:pt x="1086" y="919"/>
                    <a:pt x="1171" y="874"/>
                    <a:pt x="1220" y="792"/>
                  </a:cubicBezTo>
                  <a:cubicBezTo>
                    <a:pt x="1289" y="672"/>
                    <a:pt x="1251" y="518"/>
                    <a:pt x="1131" y="446"/>
                  </a:cubicBezTo>
                  <a:lnTo>
                    <a:pt x="425" y="39"/>
                  </a:lnTo>
                  <a:cubicBezTo>
                    <a:pt x="385" y="13"/>
                    <a:pt x="339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4" name="Google Shape;3884;p27"/>
            <p:cNvSpPr/>
            <p:nvPr/>
          </p:nvSpPr>
          <p:spPr>
            <a:xfrm>
              <a:off x="4437029" y="4204991"/>
              <a:ext cx="35206" cy="23968"/>
            </a:xfrm>
            <a:custGeom>
              <a:rect b="b" l="l" r="r" t="t"/>
              <a:pathLst>
                <a:path extrusionOk="0" h="915" w="1344">
                  <a:moveTo>
                    <a:pt x="1050" y="1"/>
                  </a:moveTo>
                  <a:cubicBezTo>
                    <a:pt x="1010" y="1"/>
                    <a:pt x="970" y="10"/>
                    <a:pt x="933" y="31"/>
                  </a:cubicBezTo>
                  <a:lnTo>
                    <a:pt x="227" y="438"/>
                  </a:lnTo>
                  <a:cubicBezTo>
                    <a:pt x="0" y="569"/>
                    <a:pt x="93" y="915"/>
                    <a:pt x="353" y="915"/>
                  </a:cubicBezTo>
                  <a:cubicBezTo>
                    <a:pt x="398" y="915"/>
                    <a:pt x="442" y="904"/>
                    <a:pt x="480" y="880"/>
                  </a:cubicBezTo>
                  <a:lnTo>
                    <a:pt x="1186" y="473"/>
                  </a:lnTo>
                  <a:cubicBezTo>
                    <a:pt x="1303" y="401"/>
                    <a:pt x="1344" y="246"/>
                    <a:pt x="1272" y="130"/>
                  </a:cubicBezTo>
                  <a:cubicBezTo>
                    <a:pt x="1225" y="47"/>
                    <a:pt x="1139" y="1"/>
                    <a:pt x="1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p27"/>
            <p:cNvSpPr/>
            <p:nvPr/>
          </p:nvSpPr>
          <p:spPr>
            <a:xfrm>
              <a:off x="4161091" y="4364938"/>
              <a:ext cx="34132" cy="24257"/>
            </a:xfrm>
            <a:custGeom>
              <a:rect b="b" l="l" r="r" t="t"/>
              <a:pathLst>
                <a:path extrusionOk="0" h="926" w="1303">
                  <a:moveTo>
                    <a:pt x="1011" y="0"/>
                  </a:moveTo>
                  <a:cubicBezTo>
                    <a:pt x="966" y="0"/>
                    <a:pt x="920" y="12"/>
                    <a:pt x="878" y="38"/>
                  </a:cubicBezTo>
                  <a:lnTo>
                    <a:pt x="172" y="446"/>
                  </a:lnTo>
                  <a:cubicBezTo>
                    <a:pt x="45" y="514"/>
                    <a:pt x="0" y="672"/>
                    <a:pt x="72" y="799"/>
                  </a:cubicBezTo>
                  <a:cubicBezTo>
                    <a:pt x="120" y="880"/>
                    <a:pt x="206" y="926"/>
                    <a:pt x="294" y="926"/>
                  </a:cubicBezTo>
                  <a:cubicBezTo>
                    <a:pt x="339" y="926"/>
                    <a:pt x="385" y="913"/>
                    <a:pt x="425" y="888"/>
                  </a:cubicBezTo>
                  <a:lnTo>
                    <a:pt x="1131" y="480"/>
                  </a:lnTo>
                  <a:cubicBezTo>
                    <a:pt x="1258" y="411"/>
                    <a:pt x="1303" y="254"/>
                    <a:pt x="1231" y="127"/>
                  </a:cubicBezTo>
                  <a:cubicBezTo>
                    <a:pt x="1183" y="46"/>
                    <a:pt x="1099" y="0"/>
                    <a:pt x="10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86" name="Google Shape;3886;p27"/>
          <p:cNvGrpSpPr/>
          <p:nvPr/>
        </p:nvGrpSpPr>
        <p:grpSpPr>
          <a:xfrm>
            <a:off x="4664768" y="4118574"/>
            <a:ext cx="389520" cy="385328"/>
            <a:chOff x="4664768" y="4118574"/>
            <a:chExt cx="389520" cy="385328"/>
          </a:xfrm>
        </p:grpSpPr>
        <p:sp>
          <p:nvSpPr>
            <p:cNvPr id="3887" name="Google Shape;3887;p27"/>
            <p:cNvSpPr/>
            <p:nvPr/>
          </p:nvSpPr>
          <p:spPr>
            <a:xfrm>
              <a:off x="4669850" y="4289889"/>
              <a:ext cx="209743" cy="208512"/>
            </a:xfrm>
            <a:custGeom>
              <a:rect b="b" l="l" r="r" t="t"/>
              <a:pathLst>
                <a:path extrusionOk="0" h="7960" w="8007">
                  <a:moveTo>
                    <a:pt x="7164" y="0"/>
                  </a:moveTo>
                  <a:lnTo>
                    <a:pt x="4319" y="2848"/>
                  </a:lnTo>
                  <a:cubicBezTo>
                    <a:pt x="3737" y="3427"/>
                    <a:pt x="3185" y="4034"/>
                    <a:pt x="2661" y="4661"/>
                  </a:cubicBezTo>
                  <a:lnTo>
                    <a:pt x="91" y="7738"/>
                  </a:lnTo>
                  <a:cubicBezTo>
                    <a:pt x="1" y="7846"/>
                    <a:pt x="65" y="7959"/>
                    <a:pt x="163" y="7959"/>
                  </a:cubicBezTo>
                  <a:cubicBezTo>
                    <a:pt x="196" y="7959"/>
                    <a:pt x="233" y="7946"/>
                    <a:pt x="269" y="7916"/>
                  </a:cubicBezTo>
                  <a:lnTo>
                    <a:pt x="3346" y="5346"/>
                  </a:lnTo>
                  <a:cubicBezTo>
                    <a:pt x="3973" y="4822"/>
                    <a:pt x="4580" y="4270"/>
                    <a:pt x="5159" y="3688"/>
                  </a:cubicBezTo>
                  <a:lnTo>
                    <a:pt x="8007" y="843"/>
                  </a:lnTo>
                  <a:lnTo>
                    <a:pt x="7164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8" name="Google Shape;3888;p27"/>
            <p:cNvSpPr/>
            <p:nvPr/>
          </p:nvSpPr>
          <p:spPr>
            <a:xfrm>
              <a:off x="4671945" y="4300917"/>
              <a:ext cx="207648" cy="197536"/>
            </a:xfrm>
            <a:custGeom>
              <a:rect b="b" l="l" r="r" t="t"/>
              <a:pathLst>
                <a:path extrusionOk="0" h="7541" w="7927">
                  <a:moveTo>
                    <a:pt x="7505" y="1"/>
                  </a:moveTo>
                  <a:lnTo>
                    <a:pt x="0" y="7506"/>
                  </a:lnTo>
                  <a:cubicBezTo>
                    <a:pt x="22" y="7528"/>
                    <a:pt x="51" y="7540"/>
                    <a:pt x="83" y="7540"/>
                  </a:cubicBezTo>
                  <a:cubicBezTo>
                    <a:pt x="116" y="7540"/>
                    <a:pt x="152" y="7527"/>
                    <a:pt x="189" y="7495"/>
                  </a:cubicBezTo>
                  <a:lnTo>
                    <a:pt x="3266" y="4925"/>
                  </a:lnTo>
                  <a:cubicBezTo>
                    <a:pt x="3893" y="4401"/>
                    <a:pt x="4500" y="3849"/>
                    <a:pt x="5079" y="3267"/>
                  </a:cubicBezTo>
                  <a:lnTo>
                    <a:pt x="7927" y="422"/>
                  </a:lnTo>
                  <a:lnTo>
                    <a:pt x="7505" y="1"/>
                  </a:ln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27"/>
            <p:cNvSpPr/>
            <p:nvPr/>
          </p:nvSpPr>
          <p:spPr>
            <a:xfrm>
              <a:off x="4743694" y="4124023"/>
              <a:ext cx="304648" cy="289481"/>
            </a:xfrm>
            <a:custGeom>
              <a:rect b="b" l="l" r="r" t="t"/>
              <a:pathLst>
                <a:path extrusionOk="0" h="11051" w="11630">
                  <a:moveTo>
                    <a:pt x="7513" y="1"/>
                  </a:moveTo>
                  <a:cubicBezTo>
                    <a:pt x="7242" y="1"/>
                    <a:pt x="6965" y="108"/>
                    <a:pt x="6754" y="322"/>
                  </a:cubicBezTo>
                  <a:cubicBezTo>
                    <a:pt x="6346" y="730"/>
                    <a:pt x="6325" y="1374"/>
                    <a:pt x="6712" y="1761"/>
                  </a:cubicBezTo>
                  <a:lnTo>
                    <a:pt x="6829" y="1881"/>
                  </a:lnTo>
                  <a:cubicBezTo>
                    <a:pt x="6898" y="1950"/>
                    <a:pt x="6894" y="2063"/>
                    <a:pt x="6822" y="2128"/>
                  </a:cubicBezTo>
                  <a:lnTo>
                    <a:pt x="5270" y="3680"/>
                  </a:lnTo>
                  <a:cubicBezTo>
                    <a:pt x="4862" y="4090"/>
                    <a:pt x="4325" y="4303"/>
                    <a:pt x="3793" y="4303"/>
                  </a:cubicBezTo>
                  <a:cubicBezTo>
                    <a:pt x="3440" y="4303"/>
                    <a:pt x="3090" y="4209"/>
                    <a:pt x="2782" y="4016"/>
                  </a:cubicBezTo>
                  <a:cubicBezTo>
                    <a:pt x="2311" y="3720"/>
                    <a:pt x="1799" y="3609"/>
                    <a:pt x="1373" y="3609"/>
                  </a:cubicBezTo>
                  <a:cubicBezTo>
                    <a:pt x="965" y="3609"/>
                    <a:pt x="637" y="3711"/>
                    <a:pt x="500" y="3848"/>
                  </a:cubicBezTo>
                  <a:cubicBezTo>
                    <a:pt x="0" y="4347"/>
                    <a:pt x="6665" y="11050"/>
                    <a:pt x="7594" y="11050"/>
                  </a:cubicBezTo>
                  <a:cubicBezTo>
                    <a:pt x="7628" y="11050"/>
                    <a:pt x="7654" y="11042"/>
                    <a:pt x="7672" y="11024"/>
                  </a:cubicBezTo>
                  <a:cubicBezTo>
                    <a:pt x="7953" y="10743"/>
                    <a:pt x="8083" y="9663"/>
                    <a:pt x="7504" y="8741"/>
                  </a:cubicBezTo>
                  <a:cubicBezTo>
                    <a:pt x="7021" y="7970"/>
                    <a:pt x="7161" y="6932"/>
                    <a:pt x="7843" y="6250"/>
                  </a:cubicBezTo>
                  <a:lnTo>
                    <a:pt x="9396" y="4698"/>
                  </a:lnTo>
                  <a:cubicBezTo>
                    <a:pt x="9429" y="4662"/>
                    <a:pt x="9475" y="4644"/>
                    <a:pt x="9521" y="4644"/>
                  </a:cubicBezTo>
                  <a:cubicBezTo>
                    <a:pt x="9564" y="4644"/>
                    <a:pt x="9606" y="4660"/>
                    <a:pt x="9639" y="4691"/>
                  </a:cubicBezTo>
                  <a:lnTo>
                    <a:pt x="9759" y="4811"/>
                  </a:lnTo>
                  <a:cubicBezTo>
                    <a:pt x="9945" y="4995"/>
                    <a:pt x="10190" y="5087"/>
                    <a:pt x="10441" y="5087"/>
                  </a:cubicBezTo>
                  <a:cubicBezTo>
                    <a:pt x="10712" y="5087"/>
                    <a:pt x="10988" y="4980"/>
                    <a:pt x="11202" y="4766"/>
                  </a:cubicBezTo>
                  <a:cubicBezTo>
                    <a:pt x="11609" y="4359"/>
                    <a:pt x="11630" y="3714"/>
                    <a:pt x="11243" y="3327"/>
                  </a:cubicBezTo>
                  <a:lnTo>
                    <a:pt x="8193" y="277"/>
                  </a:lnTo>
                  <a:cubicBezTo>
                    <a:pt x="8008" y="93"/>
                    <a:pt x="7763" y="1"/>
                    <a:pt x="7513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27"/>
            <p:cNvSpPr/>
            <p:nvPr/>
          </p:nvSpPr>
          <p:spPr>
            <a:xfrm>
              <a:off x="4750583" y="4187388"/>
              <a:ext cx="297759" cy="225853"/>
            </a:xfrm>
            <a:custGeom>
              <a:rect b="b" l="l" r="r" t="t"/>
              <a:pathLst>
                <a:path extrusionOk="0" h="8622" w="11367">
                  <a:moveTo>
                    <a:pt x="10072" y="0"/>
                  </a:moveTo>
                  <a:lnTo>
                    <a:pt x="10078" y="6"/>
                  </a:lnTo>
                  <a:lnTo>
                    <a:pt x="10078" y="6"/>
                  </a:lnTo>
                  <a:cubicBezTo>
                    <a:pt x="10076" y="4"/>
                    <a:pt x="10074" y="2"/>
                    <a:pt x="10072" y="0"/>
                  </a:cubicBezTo>
                  <a:close/>
                  <a:moveTo>
                    <a:pt x="10078" y="6"/>
                  </a:moveTo>
                  <a:lnTo>
                    <a:pt x="10078" y="6"/>
                  </a:lnTo>
                  <a:cubicBezTo>
                    <a:pt x="10459" y="390"/>
                    <a:pt x="10440" y="1034"/>
                    <a:pt x="10030" y="1439"/>
                  </a:cubicBezTo>
                  <a:cubicBezTo>
                    <a:pt x="9817" y="1653"/>
                    <a:pt x="9540" y="1760"/>
                    <a:pt x="9270" y="1760"/>
                  </a:cubicBezTo>
                  <a:cubicBezTo>
                    <a:pt x="9020" y="1760"/>
                    <a:pt x="8776" y="1668"/>
                    <a:pt x="8591" y="1484"/>
                  </a:cubicBezTo>
                  <a:lnTo>
                    <a:pt x="8471" y="1364"/>
                  </a:lnTo>
                  <a:cubicBezTo>
                    <a:pt x="8437" y="1333"/>
                    <a:pt x="8393" y="1317"/>
                    <a:pt x="8350" y="1317"/>
                  </a:cubicBezTo>
                  <a:cubicBezTo>
                    <a:pt x="8304" y="1317"/>
                    <a:pt x="8258" y="1335"/>
                    <a:pt x="8225" y="1371"/>
                  </a:cubicBezTo>
                  <a:lnTo>
                    <a:pt x="6672" y="2923"/>
                  </a:lnTo>
                  <a:cubicBezTo>
                    <a:pt x="5990" y="3605"/>
                    <a:pt x="5850" y="4640"/>
                    <a:pt x="6333" y="5411"/>
                  </a:cubicBezTo>
                  <a:cubicBezTo>
                    <a:pt x="6912" y="6333"/>
                    <a:pt x="6782" y="7416"/>
                    <a:pt x="6501" y="7697"/>
                  </a:cubicBezTo>
                  <a:cubicBezTo>
                    <a:pt x="6477" y="7715"/>
                    <a:pt x="6450" y="7723"/>
                    <a:pt x="6422" y="7723"/>
                  </a:cubicBezTo>
                  <a:cubicBezTo>
                    <a:pt x="6413" y="7723"/>
                    <a:pt x="6404" y="7722"/>
                    <a:pt x="6395" y="7721"/>
                  </a:cubicBezTo>
                  <a:cubicBezTo>
                    <a:pt x="4339" y="6076"/>
                    <a:pt x="466" y="2060"/>
                    <a:pt x="415" y="1313"/>
                  </a:cubicBezTo>
                  <a:cubicBezTo>
                    <a:pt x="350" y="1340"/>
                    <a:pt x="288" y="1378"/>
                    <a:pt x="237" y="1429"/>
                  </a:cubicBezTo>
                  <a:cubicBezTo>
                    <a:pt x="0" y="1665"/>
                    <a:pt x="1374" y="3297"/>
                    <a:pt x="2985" y="4945"/>
                  </a:cubicBezTo>
                  <a:cubicBezTo>
                    <a:pt x="3252" y="5222"/>
                    <a:pt x="3526" y="5497"/>
                    <a:pt x="3797" y="5764"/>
                  </a:cubicBezTo>
                  <a:lnTo>
                    <a:pt x="3801" y="5767"/>
                  </a:lnTo>
                  <a:lnTo>
                    <a:pt x="3886" y="5853"/>
                  </a:lnTo>
                  <a:lnTo>
                    <a:pt x="3893" y="5860"/>
                  </a:lnTo>
                  <a:lnTo>
                    <a:pt x="3979" y="5942"/>
                  </a:lnTo>
                  <a:lnTo>
                    <a:pt x="3986" y="5949"/>
                  </a:lnTo>
                  <a:lnTo>
                    <a:pt x="4071" y="6031"/>
                  </a:lnTo>
                  <a:lnTo>
                    <a:pt x="4078" y="6038"/>
                  </a:lnTo>
                  <a:lnTo>
                    <a:pt x="4164" y="6120"/>
                  </a:lnTo>
                  <a:lnTo>
                    <a:pt x="4167" y="6124"/>
                  </a:lnTo>
                  <a:cubicBezTo>
                    <a:pt x="4349" y="6298"/>
                    <a:pt x="4530" y="6470"/>
                    <a:pt x="4709" y="6634"/>
                  </a:cubicBezTo>
                  <a:lnTo>
                    <a:pt x="4794" y="6713"/>
                  </a:lnTo>
                  <a:lnTo>
                    <a:pt x="4805" y="6723"/>
                  </a:lnTo>
                  <a:lnTo>
                    <a:pt x="4880" y="6792"/>
                  </a:lnTo>
                  <a:lnTo>
                    <a:pt x="4894" y="6806"/>
                  </a:lnTo>
                  <a:lnTo>
                    <a:pt x="4966" y="6871"/>
                  </a:lnTo>
                  <a:lnTo>
                    <a:pt x="4983" y="6888"/>
                  </a:lnTo>
                  <a:lnTo>
                    <a:pt x="5051" y="6950"/>
                  </a:lnTo>
                  <a:lnTo>
                    <a:pt x="5068" y="6963"/>
                  </a:lnTo>
                  <a:lnTo>
                    <a:pt x="5134" y="7025"/>
                  </a:lnTo>
                  <a:lnTo>
                    <a:pt x="5154" y="7042"/>
                  </a:lnTo>
                  <a:lnTo>
                    <a:pt x="5219" y="7104"/>
                  </a:lnTo>
                  <a:lnTo>
                    <a:pt x="5236" y="7117"/>
                  </a:lnTo>
                  <a:lnTo>
                    <a:pt x="5308" y="7179"/>
                  </a:lnTo>
                  <a:lnTo>
                    <a:pt x="5319" y="7189"/>
                  </a:lnTo>
                  <a:lnTo>
                    <a:pt x="5397" y="7258"/>
                  </a:lnTo>
                  <a:lnTo>
                    <a:pt x="5401" y="7261"/>
                  </a:lnTo>
                  <a:cubicBezTo>
                    <a:pt x="5483" y="7333"/>
                    <a:pt x="5565" y="7405"/>
                    <a:pt x="5644" y="7477"/>
                  </a:cubicBezTo>
                  <a:lnTo>
                    <a:pt x="5651" y="7481"/>
                  </a:lnTo>
                  <a:lnTo>
                    <a:pt x="5720" y="7542"/>
                  </a:lnTo>
                  <a:lnTo>
                    <a:pt x="5740" y="7556"/>
                  </a:lnTo>
                  <a:lnTo>
                    <a:pt x="5798" y="7608"/>
                  </a:lnTo>
                  <a:lnTo>
                    <a:pt x="5819" y="7625"/>
                  </a:lnTo>
                  <a:lnTo>
                    <a:pt x="5870" y="7669"/>
                  </a:lnTo>
                  <a:lnTo>
                    <a:pt x="5894" y="7686"/>
                  </a:lnTo>
                  <a:lnTo>
                    <a:pt x="5946" y="7731"/>
                  </a:lnTo>
                  <a:lnTo>
                    <a:pt x="5970" y="7751"/>
                  </a:lnTo>
                  <a:lnTo>
                    <a:pt x="6018" y="7789"/>
                  </a:lnTo>
                  <a:lnTo>
                    <a:pt x="6045" y="7813"/>
                  </a:lnTo>
                  <a:lnTo>
                    <a:pt x="6090" y="7851"/>
                  </a:lnTo>
                  <a:lnTo>
                    <a:pt x="6114" y="7868"/>
                  </a:lnTo>
                  <a:lnTo>
                    <a:pt x="6162" y="7906"/>
                  </a:lnTo>
                  <a:lnTo>
                    <a:pt x="6186" y="7926"/>
                  </a:lnTo>
                  <a:lnTo>
                    <a:pt x="6230" y="7964"/>
                  </a:lnTo>
                  <a:lnTo>
                    <a:pt x="6254" y="7981"/>
                  </a:lnTo>
                  <a:lnTo>
                    <a:pt x="6306" y="8019"/>
                  </a:lnTo>
                  <a:lnTo>
                    <a:pt x="6319" y="8032"/>
                  </a:lnTo>
                  <a:lnTo>
                    <a:pt x="6384" y="8084"/>
                  </a:lnTo>
                  <a:lnTo>
                    <a:pt x="6449" y="8132"/>
                  </a:lnTo>
                  <a:lnTo>
                    <a:pt x="6460" y="8139"/>
                  </a:lnTo>
                  <a:lnTo>
                    <a:pt x="6511" y="8180"/>
                  </a:lnTo>
                  <a:lnTo>
                    <a:pt x="6532" y="8194"/>
                  </a:lnTo>
                  <a:lnTo>
                    <a:pt x="6573" y="8224"/>
                  </a:lnTo>
                  <a:lnTo>
                    <a:pt x="6597" y="8238"/>
                  </a:lnTo>
                  <a:lnTo>
                    <a:pt x="6631" y="8265"/>
                  </a:lnTo>
                  <a:lnTo>
                    <a:pt x="6655" y="8283"/>
                  </a:lnTo>
                  <a:lnTo>
                    <a:pt x="6689" y="8307"/>
                  </a:lnTo>
                  <a:lnTo>
                    <a:pt x="6713" y="8324"/>
                  </a:lnTo>
                  <a:lnTo>
                    <a:pt x="6744" y="8344"/>
                  </a:lnTo>
                  <a:lnTo>
                    <a:pt x="6768" y="8361"/>
                  </a:lnTo>
                  <a:lnTo>
                    <a:pt x="6799" y="8382"/>
                  </a:lnTo>
                  <a:lnTo>
                    <a:pt x="6823" y="8396"/>
                  </a:lnTo>
                  <a:lnTo>
                    <a:pt x="6850" y="8413"/>
                  </a:lnTo>
                  <a:lnTo>
                    <a:pt x="6874" y="8427"/>
                  </a:lnTo>
                  <a:lnTo>
                    <a:pt x="6902" y="8447"/>
                  </a:lnTo>
                  <a:lnTo>
                    <a:pt x="6922" y="8457"/>
                  </a:lnTo>
                  <a:lnTo>
                    <a:pt x="6950" y="8474"/>
                  </a:lnTo>
                  <a:lnTo>
                    <a:pt x="6970" y="8488"/>
                  </a:lnTo>
                  <a:lnTo>
                    <a:pt x="7001" y="8505"/>
                  </a:lnTo>
                  <a:lnTo>
                    <a:pt x="7015" y="8512"/>
                  </a:lnTo>
                  <a:lnTo>
                    <a:pt x="7053" y="8533"/>
                  </a:lnTo>
                  <a:lnTo>
                    <a:pt x="7059" y="8533"/>
                  </a:lnTo>
                  <a:lnTo>
                    <a:pt x="7101" y="8553"/>
                  </a:lnTo>
                  <a:lnTo>
                    <a:pt x="7111" y="8560"/>
                  </a:lnTo>
                  <a:lnTo>
                    <a:pt x="7138" y="8574"/>
                  </a:lnTo>
                  <a:lnTo>
                    <a:pt x="7155" y="8577"/>
                  </a:lnTo>
                  <a:lnTo>
                    <a:pt x="7176" y="8588"/>
                  </a:lnTo>
                  <a:lnTo>
                    <a:pt x="7190" y="8594"/>
                  </a:lnTo>
                  <a:lnTo>
                    <a:pt x="7210" y="8601"/>
                  </a:lnTo>
                  <a:lnTo>
                    <a:pt x="7224" y="8605"/>
                  </a:lnTo>
                  <a:lnTo>
                    <a:pt x="7244" y="8612"/>
                  </a:lnTo>
                  <a:lnTo>
                    <a:pt x="7258" y="8615"/>
                  </a:lnTo>
                  <a:lnTo>
                    <a:pt x="7272" y="8618"/>
                  </a:lnTo>
                  <a:lnTo>
                    <a:pt x="7286" y="8622"/>
                  </a:lnTo>
                  <a:lnTo>
                    <a:pt x="7358" y="8622"/>
                  </a:lnTo>
                  <a:lnTo>
                    <a:pt x="7371" y="8618"/>
                  </a:lnTo>
                  <a:lnTo>
                    <a:pt x="7378" y="8618"/>
                  </a:lnTo>
                  <a:lnTo>
                    <a:pt x="7388" y="8612"/>
                  </a:lnTo>
                  <a:lnTo>
                    <a:pt x="7395" y="8608"/>
                  </a:lnTo>
                  <a:cubicBezTo>
                    <a:pt x="7399" y="8605"/>
                    <a:pt x="7406" y="8601"/>
                    <a:pt x="7409" y="8598"/>
                  </a:cubicBezTo>
                  <a:cubicBezTo>
                    <a:pt x="7419" y="8591"/>
                    <a:pt x="7430" y="8581"/>
                    <a:pt x="7440" y="8570"/>
                  </a:cubicBezTo>
                  <a:lnTo>
                    <a:pt x="7447" y="8560"/>
                  </a:lnTo>
                  <a:cubicBezTo>
                    <a:pt x="7454" y="8550"/>
                    <a:pt x="7460" y="8543"/>
                    <a:pt x="7467" y="8529"/>
                  </a:cubicBezTo>
                  <a:lnTo>
                    <a:pt x="7474" y="8519"/>
                  </a:lnTo>
                  <a:cubicBezTo>
                    <a:pt x="7481" y="8509"/>
                    <a:pt x="7488" y="8495"/>
                    <a:pt x="7495" y="8485"/>
                  </a:cubicBezTo>
                  <a:lnTo>
                    <a:pt x="7501" y="8474"/>
                  </a:lnTo>
                  <a:cubicBezTo>
                    <a:pt x="7711" y="8070"/>
                    <a:pt x="7755" y="7135"/>
                    <a:pt x="7244" y="6322"/>
                  </a:cubicBezTo>
                  <a:cubicBezTo>
                    <a:pt x="6758" y="5551"/>
                    <a:pt x="6902" y="4513"/>
                    <a:pt x="7580" y="3831"/>
                  </a:cubicBezTo>
                  <a:lnTo>
                    <a:pt x="9133" y="2279"/>
                  </a:lnTo>
                  <a:cubicBezTo>
                    <a:pt x="9166" y="2243"/>
                    <a:pt x="9212" y="2225"/>
                    <a:pt x="9259" y="2225"/>
                  </a:cubicBezTo>
                  <a:cubicBezTo>
                    <a:pt x="9301" y="2225"/>
                    <a:pt x="9345" y="2241"/>
                    <a:pt x="9379" y="2272"/>
                  </a:cubicBezTo>
                  <a:lnTo>
                    <a:pt x="9499" y="2392"/>
                  </a:lnTo>
                  <a:cubicBezTo>
                    <a:pt x="9684" y="2576"/>
                    <a:pt x="9928" y="2668"/>
                    <a:pt x="10178" y="2668"/>
                  </a:cubicBezTo>
                  <a:cubicBezTo>
                    <a:pt x="10449" y="2668"/>
                    <a:pt x="10725" y="2561"/>
                    <a:pt x="10939" y="2347"/>
                  </a:cubicBezTo>
                  <a:cubicBezTo>
                    <a:pt x="11346" y="1940"/>
                    <a:pt x="11367" y="1295"/>
                    <a:pt x="10980" y="908"/>
                  </a:cubicBezTo>
                  <a:lnTo>
                    <a:pt x="10078" y="6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p27"/>
            <p:cNvSpPr/>
            <p:nvPr/>
          </p:nvSpPr>
          <p:spPr>
            <a:xfrm>
              <a:off x="4909377" y="4124023"/>
              <a:ext cx="138886" cy="133280"/>
            </a:xfrm>
            <a:custGeom>
              <a:rect b="b" l="l" r="r" t="t"/>
              <a:pathLst>
                <a:path extrusionOk="0" h="5088" w="5302">
                  <a:moveTo>
                    <a:pt x="1188" y="1"/>
                  </a:moveTo>
                  <a:cubicBezTo>
                    <a:pt x="917" y="1"/>
                    <a:pt x="640" y="108"/>
                    <a:pt x="429" y="322"/>
                  </a:cubicBezTo>
                  <a:cubicBezTo>
                    <a:pt x="17" y="730"/>
                    <a:pt x="0" y="1374"/>
                    <a:pt x="384" y="1761"/>
                  </a:cubicBezTo>
                  <a:lnTo>
                    <a:pt x="504" y="1881"/>
                  </a:lnTo>
                  <a:lnTo>
                    <a:pt x="3314" y="4691"/>
                  </a:lnTo>
                  <a:lnTo>
                    <a:pt x="3434" y="4811"/>
                  </a:lnTo>
                  <a:cubicBezTo>
                    <a:pt x="3620" y="4995"/>
                    <a:pt x="3865" y="5087"/>
                    <a:pt x="4116" y="5087"/>
                  </a:cubicBezTo>
                  <a:cubicBezTo>
                    <a:pt x="4386" y="5087"/>
                    <a:pt x="4661" y="4980"/>
                    <a:pt x="4873" y="4766"/>
                  </a:cubicBezTo>
                  <a:cubicBezTo>
                    <a:pt x="5284" y="4359"/>
                    <a:pt x="5301" y="3714"/>
                    <a:pt x="4918" y="3327"/>
                  </a:cubicBezTo>
                  <a:lnTo>
                    <a:pt x="1868" y="277"/>
                  </a:lnTo>
                  <a:cubicBezTo>
                    <a:pt x="1683" y="93"/>
                    <a:pt x="1438" y="1"/>
                    <a:pt x="1188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p27"/>
            <p:cNvSpPr/>
            <p:nvPr/>
          </p:nvSpPr>
          <p:spPr>
            <a:xfrm>
              <a:off x="4910713" y="4146079"/>
              <a:ext cx="137550" cy="111303"/>
            </a:xfrm>
            <a:custGeom>
              <a:rect b="b" l="l" r="r" t="t"/>
              <a:pathLst>
                <a:path extrusionOk="0" h="4249" w="5251">
                  <a:moveTo>
                    <a:pt x="86" y="1"/>
                  </a:moveTo>
                  <a:lnTo>
                    <a:pt x="86" y="1"/>
                  </a:lnTo>
                  <a:cubicBezTo>
                    <a:pt x="1" y="330"/>
                    <a:pt x="97" y="679"/>
                    <a:pt x="333" y="923"/>
                  </a:cubicBezTo>
                  <a:lnTo>
                    <a:pt x="453" y="1042"/>
                  </a:lnTo>
                  <a:lnTo>
                    <a:pt x="3263" y="3852"/>
                  </a:lnTo>
                  <a:lnTo>
                    <a:pt x="3383" y="3969"/>
                  </a:lnTo>
                  <a:cubicBezTo>
                    <a:pt x="3569" y="4155"/>
                    <a:pt x="3816" y="4248"/>
                    <a:pt x="4067" y="4248"/>
                  </a:cubicBezTo>
                  <a:cubicBezTo>
                    <a:pt x="4337" y="4248"/>
                    <a:pt x="4612" y="4141"/>
                    <a:pt x="4826" y="3928"/>
                  </a:cubicBezTo>
                  <a:cubicBezTo>
                    <a:pt x="5233" y="3517"/>
                    <a:pt x="5250" y="2872"/>
                    <a:pt x="4867" y="2489"/>
                  </a:cubicBezTo>
                  <a:lnTo>
                    <a:pt x="4534" y="2153"/>
                  </a:lnTo>
                  <a:cubicBezTo>
                    <a:pt x="4486" y="2351"/>
                    <a:pt x="4383" y="2530"/>
                    <a:pt x="4243" y="2674"/>
                  </a:cubicBezTo>
                  <a:cubicBezTo>
                    <a:pt x="4029" y="2887"/>
                    <a:pt x="3753" y="2994"/>
                    <a:pt x="3482" y="2994"/>
                  </a:cubicBezTo>
                  <a:cubicBezTo>
                    <a:pt x="3232" y="2994"/>
                    <a:pt x="2986" y="2903"/>
                    <a:pt x="2800" y="2718"/>
                  </a:cubicBezTo>
                  <a:lnTo>
                    <a:pt x="2680" y="2598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27"/>
            <p:cNvSpPr/>
            <p:nvPr/>
          </p:nvSpPr>
          <p:spPr>
            <a:xfrm>
              <a:off x="4664768" y="4118574"/>
              <a:ext cx="389520" cy="385328"/>
            </a:xfrm>
            <a:custGeom>
              <a:rect b="b" l="l" r="r" t="t"/>
              <a:pathLst>
                <a:path extrusionOk="0" h="14710" w="14870">
                  <a:moveTo>
                    <a:pt x="10528" y="420"/>
                  </a:moveTo>
                  <a:cubicBezTo>
                    <a:pt x="10725" y="420"/>
                    <a:pt x="10917" y="491"/>
                    <a:pt x="11062" y="636"/>
                  </a:cubicBezTo>
                  <a:lnTo>
                    <a:pt x="14108" y="3682"/>
                  </a:lnTo>
                  <a:cubicBezTo>
                    <a:pt x="14410" y="3987"/>
                    <a:pt x="14393" y="4501"/>
                    <a:pt x="14064" y="4827"/>
                  </a:cubicBezTo>
                  <a:cubicBezTo>
                    <a:pt x="13893" y="5000"/>
                    <a:pt x="13670" y="5086"/>
                    <a:pt x="13453" y="5086"/>
                  </a:cubicBezTo>
                  <a:cubicBezTo>
                    <a:pt x="13257" y="5086"/>
                    <a:pt x="13064" y="5015"/>
                    <a:pt x="12919" y="4872"/>
                  </a:cubicBezTo>
                  <a:lnTo>
                    <a:pt x="12799" y="4752"/>
                  </a:lnTo>
                  <a:lnTo>
                    <a:pt x="11322" y="3271"/>
                  </a:lnTo>
                  <a:cubicBezTo>
                    <a:pt x="11275" y="3221"/>
                    <a:pt x="11222" y="3200"/>
                    <a:pt x="11171" y="3200"/>
                  </a:cubicBezTo>
                  <a:cubicBezTo>
                    <a:pt x="11005" y="3200"/>
                    <a:pt x="10862" y="3418"/>
                    <a:pt x="11024" y="3569"/>
                  </a:cubicBezTo>
                  <a:lnTo>
                    <a:pt x="12241" y="4779"/>
                  </a:lnTo>
                  <a:lnTo>
                    <a:pt x="10709" y="6311"/>
                  </a:lnTo>
                  <a:cubicBezTo>
                    <a:pt x="10349" y="6671"/>
                    <a:pt x="10116" y="7137"/>
                    <a:pt x="10044" y="7640"/>
                  </a:cubicBezTo>
                  <a:cubicBezTo>
                    <a:pt x="9976" y="8134"/>
                    <a:pt x="10082" y="8634"/>
                    <a:pt x="10342" y="9059"/>
                  </a:cubicBezTo>
                  <a:cubicBezTo>
                    <a:pt x="10846" y="9858"/>
                    <a:pt x="10753" y="10769"/>
                    <a:pt x="10575" y="11040"/>
                  </a:cubicBezTo>
                  <a:cubicBezTo>
                    <a:pt x="10472" y="11009"/>
                    <a:pt x="10140" y="10858"/>
                    <a:pt x="9246" y="10101"/>
                  </a:cubicBezTo>
                  <a:cubicBezTo>
                    <a:pt x="8670" y="9614"/>
                    <a:pt x="7974" y="8973"/>
                    <a:pt x="7251" y="8271"/>
                  </a:cubicBezTo>
                  <a:lnTo>
                    <a:pt x="7104" y="8124"/>
                  </a:lnTo>
                  <a:lnTo>
                    <a:pt x="7053" y="8072"/>
                  </a:lnTo>
                  <a:cubicBezTo>
                    <a:pt x="6926" y="7945"/>
                    <a:pt x="6799" y="7819"/>
                    <a:pt x="6672" y="7692"/>
                  </a:cubicBezTo>
                  <a:lnTo>
                    <a:pt x="6617" y="7637"/>
                  </a:lnTo>
                  <a:lnTo>
                    <a:pt x="6473" y="7493"/>
                  </a:lnTo>
                  <a:cubicBezTo>
                    <a:pt x="5768" y="6770"/>
                    <a:pt x="5130" y="6074"/>
                    <a:pt x="4644" y="5499"/>
                  </a:cubicBezTo>
                  <a:cubicBezTo>
                    <a:pt x="3886" y="4604"/>
                    <a:pt x="3735" y="4272"/>
                    <a:pt x="3705" y="4169"/>
                  </a:cubicBezTo>
                  <a:cubicBezTo>
                    <a:pt x="3826" y="4089"/>
                    <a:pt x="4075" y="4027"/>
                    <a:pt x="4385" y="4027"/>
                  </a:cubicBezTo>
                  <a:cubicBezTo>
                    <a:pt x="4768" y="4027"/>
                    <a:pt x="5244" y="4122"/>
                    <a:pt x="5685" y="4399"/>
                  </a:cubicBezTo>
                  <a:cubicBezTo>
                    <a:pt x="6026" y="4610"/>
                    <a:pt x="6415" y="4721"/>
                    <a:pt x="6811" y="4721"/>
                  </a:cubicBezTo>
                  <a:cubicBezTo>
                    <a:pt x="6908" y="4721"/>
                    <a:pt x="7006" y="4714"/>
                    <a:pt x="7104" y="4700"/>
                  </a:cubicBezTo>
                  <a:cubicBezTo>
                    <a:pt x="7608" y="4628"/>
                    <a:pt x="8074" y="4395"/>
                    <a:pt x="8434" y="4035"/>
                  </a:cubicBezTo>
                  <a:lnTo>
                    <a:pt x="9965" y="2504"/>
                  </a:lnTo>
                  <a:lnTo>
                    <a:pt x="10099" y="2637"/>
                  </a:lnTo>
                  <a:cubicBezTo>
                    <a:pt x="10145" y="2688"/>
                    <a:pt x="10198" y="2709"/>
                    <a:pt x="10249" y="2709"/>
                  </a:cubicBezTo>
                  <a:cubicBezTo>
                    <a:pt x="10413" y="2709"/>
                    <a:pt x="10556" y="2492"/>
                    <a:pt x="10394" y="2343"/>
                  </a:cubicBezTo>
                  <a:lnTo>
                    <a:pt x="9993" y="1942"/>
                  </a:lnTo>
                  <a:lnTo>
                    <a:pt x="9873" y="1822"/>
                  </a:lnTo>
                  <a:cubicBezTo>
                    <a:pt x="9866" y="1811"/>
                    <a:pt x="9856" y="1805"/>
                    <a:pt x="9845" y="1794"/>
                  </a:cubicBezTo>
                  <a:cubicBezTo>
                    <a:pt x="9616" y="1537"/>
                    <a:pt x="9599" y="1147"/>
                    <a:pt x="9787" y="842"/>
                  </a:cubicBezTo>
                  <a:cubicBezTo>
                    <a:pt x="9821" y="783"/>
                    <a:pt x="9866" y="729"/>
                    <a:pt x="9917" y="677"/>
                  </a:cubicBezTo>
                  <a:cubicBezTo>
                    <a:pt x="10088" y="506"/>
                    <a:pt x="10311" y="420"/>
                    <a:pt x="10528" y="420"/>
                  </a:cubicBezTo>
                  <a:close/>
                  <a:moveTo>
                    <a:pt x="10525" y="0"/>
                  </a:moveTo>
                  <a:cubicBezTo>
                    <a:pt x="10201" y="0"/>
                    <a:pt x="9870" y="128"/>
                    <a:pt x="9616" y="382"/>
                  </a:cubicBezTo>
                  <a:cubicBezTo>
                    <a:pt x="9126" y="873"/>
                    <a:pt x="9109" y="1650"/>
                    <a:pt x="9575" y="2120"/>
                  </a:cubicBezTo>
                  <a:lnTo>
                    <a:pt x="9664" y="2209"/>
                  </a:lnTo>
                  <a:lnTo>
                    <a:pt x="8135" y="3741"/>
                  </a:lnTo>
                  <a:cubicBezTo>
                    <a:pt x="7767" y="4107"/>
                    <a:pt x="7280" y="4300"/>
                    <a:pt x="6802" y="4300"/>
                  </a:cubicBezTo>
                  <a:cubicBezTo>
                    <a:pt x="6488" y="4300"/>
                    <a:pt x="6178" y="4217"/>
                    <a:pt x="5908" y="4046"/>
                  </a:cubicBezTo>
                  <a:cubicBezTo>
                    <a:pt x="5459" y="3768"/>
                    <a:pt x="4942" y="3617"/>
                    <a:pt x="4417" y="3607"/>
                  </a:cubicBezTo>
                  <a:cubicBezTo>
                    <a:pt x="4411" y="3607"/>
                    <a:pt x="4404" y="3607"/>
                    <a:pt x="4397" y="3607"/>
                  </a:cubicBezTo>
                  <a:cubicBezTo>
                    <a:pt x="3946" y="3607"/>
                    <a:pt x="3551" y="3720"/>
                    <a:pt x="3365" y="3909"/>
                  </a:cubicBezTo>
                  <a:cubicBezTo>
                    <a:pt x="3173" y="4097"/>
                    <a:pt x="3314" y="4382"/>
                    <a:pt x="3472" y="4642"/>
                  </a:cubicBezTo>
                  <a:cubicBezTo>
                    <a:pt x="3619" y="4889"/>
                    <a:pt x="3859" y="5211"/>
                    <a:pt x="4181" y="5601"/>
                  </a:cubicBezTo>
                  <a:cubicBezTo>
                    <a:pt x="4654" y="6174"/>
                    <a:pt x="5284" y="6869"/>
                    <a:pt x="6001" y="7606"/>
                  </a:cubicBezTo>
                  <a:lnTo>
                    <a:pt x="4366" y="9241"/>
                  </a:lnTo>
                  <a:cubicBezTo>
                    <a:pt x="3783" y="9823"/>
                    <a:pt x="3221" y="10437"/>
                    <a:pt x="2694" y="11067"/>
                  </a:cubicBezTo>
                  <a:lnTo>
                    <a:pt x="124" y="14144"/>
                  </a:lnTo>
                  <a:cubicBezTo>
                    <a:pt x="0" y="14292"/>
                    <a:pt x="4" y="14491"/>
                    <a:pt x="124" y="14614"/>
                  </a:cubicBezTo>
                  <a:cubicBezTo>
                    <a:pt x="185" y="14676"/>
                    <a:pt x="268" y="14710"/>
                    <a:pt x="353" y="14710"/>
                  </a:cubicBezTo>
                  <a:cubicBezTo>
                    <a:pt x="442" y="14710"/>
                    <a:pt x="528" y="14676"/>
                    <a:pt x="596" y="14617"/>
                  </a:cubicBezTo>
                  <a:lnTo>
                    <a:pt x="3547" y="12154"/>
                  </a:lnTo>
                  <a:cubicBezTo>
                    <a:pt x="3703" y="12011"/>
                    <a:pt x="3572" y="11789"/>
                    <a:pt x="3404" y="11789"/>
                  </a:cubicBezTo>
                  <a:cubicBezTo>
                    <a:pt x="3363" y="11789"/>
                    <a:pt x="3319" y="11803"/>
                    <a:pt x="3276" y="11835"/>
                  </a:cubicBezTo>
                  <a:lnTo>
                    <a:pt x="1035" y="13706"/>
                  </a:lnTo>
                  <a:lnTo>
                    <a:pt x="3012" y="11335"/>
                  </a:lnTo>
                  <a:cubicBezTo>
                    <a:pt x="3533" y="10714"/>
                    <a:pt x="4085" y="10111"/>
                    <a:pt x="4657" y="9535"/>
                  </a:cubicBezTo>
                  <a:lnTo>
                    <a:pt x="6288" y="7908"/>
                  </a:lnTo>
                  <a:lnTo>
                    <a:pt x="6316" y="7932"/>
                  </a:lnTo>
                  <a:cubicBezTo>
                    <a:pt x="6395" y="8014"/>
                    <a:pt x="6477" y="8096"/>
                    <a:pt x="6559" y="8178"/>
                  </a:cubicBezTo>
                  <a:cubicBezTo>
                    <a:pt x="6641" y="8261"/>
                    <a:pt x="6727" y="8343"/>
                    <a:pt x="6809" y="8425"/>
                  </a:cubicBezTo>
                  <a:lnTo>
                    <a:pt x="6833" y="8449"/>
                  </a:lnTo>
                  <a:lnTo>
                    <a:pt x="5202" y="10080"/>
                  </a:lnTo>
                  <a:cubicBezTo>
                    <a:pt x="4894" y="10389"/>
                    <a:pt x="4575" y="10694"/>
                    <a:pt x="4253" y="10985"/>
                  </a:cubicBezTo>
                  <a:cubicBezTo>
                    <a:pt x="4099" y="11133"/>
                    <a:pt x="4234" y="11351"/>
                    <a:pt x="4398" y="11351"/>
                  </a:cubicBezTo>
                  <a:cubicBezTo>
                    <a:pt x="4443" y="11351"/>
                    <a:pt x="4490" y="11335"/>
                    <a:pt x="4534" y="11297"/>
                  </a:cubicBezTo>
                  <a:cubicBezTo>
                    <a:pt x="4863" y="10999"/>
                    <a:pt x="5185" y="10690"/>
                    <a:pt x="5500" y="10378"/>
                  </a:cubicBezTo>
                  <a:lnTo>
                    <a:pt x="7135" y="8744"/>
                  </a:lnTo>
                  <a:cubicBezTo>
                    <a:pt x="7872" y="9457"/>
                    <a:pt x="8567" y="10091"/>
                    <a:pt x="9139" y="10560"/>
                  </a:cubicBezTo>
                  <a:cubicBezTo>
                    <a:pt x="9530" y="10886"/>
                    <a:pt x="9852" y="11122"/>
                    <a:pt x="10096" y="11269"/>
                  </a:cubicBezTo>
                  <a:cubicBezTo>
                    <a:pt x="10267" y="11372"/>
                    <a:pt x="10452" y="11468"/>
                    <a:pt x="10610" y="11468"/>
                  </a:cubicBezTo>
                  <a:cubicBezTo>
                    <a:pt x="10695" y="11468"/>
                    <a:pt x="10774" y="11437"/>
                    <a:pt x="10832" y="11379"/>
                  </a:cubicBezTo>
                  <a:cubicBezTo>
                    <a:pt x="11024" y="11187"/>
                    <a:pt x="11137" y="10786"/>
                    <a:pt x="11134" y="10327"/>
                  </a:cubicBezTo>
                  <a:cubicBezTo>
                    <a:pt x="11124" y="9799"/>
                    <a:pt x="10973" y="9282"/>
                    <a:pt x="10695" y="8836"/>
                  </a:cubicBezTo>
                  <a:cubicBezTo>
                    <a:pt x="10267" y="8151"/>
                    <a:pt x="10394" y="7212"/>
                    <a:pt x="11000" y="6609"/>
                  </a:cubicBezTo>
                  <a:lnTo>
                    <a:pt x="12532" y="5077"/>
                  </a:lnTo>
                  <a:lnTo>
                    <a:pt x="12625" y="5166"/>
                  </a:lnTo>
                  <a:lnTo>
                    <a:pt x="12669" y="5207"/>
                  </a:lnTo>
                  <a:lnTo>
                    <a:pt x="12683" y="5221"/>
                  </a:lnTo>
                  <a:cubicBezTo>
                    <a:pt x="12693" y="5228"/>
                    <a:pt x="12703" y="5238"/>
                    <a:pt x="12714" y="5245"/>
                  </a:cubicBezTo>
                  <a:lnTo>
                    <a:pt x="12731" y="5259"/>
                  </a:lnTo>
                  <a:lnTo>
                    <a:pt x="12762" y="5283"/>
                  </a:lnTo>
                  <a:lnTo>
                    <a:pt x="12782" y="5297"/>
                  </a:lnTo>
                  <a:lnTo>
                    <a:pt x="12810" y="5317"/>
                  </a:lnTo>
                  <a:lnTo>
                    <a:pt x="12830" y="5331"/>
                  </a:lnTo>
                  <a:lnTo>
                    <a:pt x="12861" y="5348"/>
                  </a:lnTo>
                  <a:lnTo>
                    <a:pt x="12882" y="5358"/>
                  </a:lnTo>
                  <a:lnTo>
                    <a:pt x="12912" y="5375"/>
                  </a:lnTo>
                  <a:lnTo>
                    <a:pt x="12933" y="5386"/>
                  </a:lnTo>
                  <a:lnTo>
                    <a:pt x="12964" y="5399"/>
                  </a:lnTo>
                  <a:lnTo>
                    <a:pt x="12988" y="5410"/>
                  </a:lnTo>
                  <a:lnTo>
                    <a:pt x="13015" y="5423"/>
                  </a:lnTo>
                  <a:lnTo>
                    <a:pt x="13043" y="5430"/>
                  </a:lnTo>
                  <a:lnTo>
                    <a:pt x="13070" y="5444"/>
                  </a:lnTo>
                  <a:lnTo>
                    <a:pt x="13097" y="5451"/>
                  </a:lnTo>
                  <a:lnTo>
                    <a:pt x="13125" y="5461"/>
                  </a:lnTo>
                  <a:lnTo>
                    <a:pt x="13152" y="5468"/>
                  </a:lnTo>
                  <a:lnTo>
                    <a:pt x="13183" y="5475"/>
                  </a:lnTo>
                  <a:lnTo>
                    <a:pt x="13207" y="5478"/>
                  </a:lnTo>
                  <a:lnTo>
                    <a:pt x="13238" y="5485"/>
                  </a:lnTo>
                  <a:lnTo>
                    <a:pt x="13265" y="5488"/>
                  </a:lnTo>
                  <a:lnTo>
                    <a:pt x="13296" y="5495"/>
                  </a:lnTo>
                  <a:lnTo>
                    <a:pt x="13324" y="5495"/>
                  </a:lnTo>
                  <a:lnTo>
                    <a:pt x="13354" y="5499"/>
                  </a:lnTo>
                  <a:lnTo>
                    <a:pt x="13560" y="5499"/>
                  </a:lnTo>
                  <a:lnTo>
                    <a:pt x="13587" y="5495"/>
                  </a:lnTo>
                  <a:lnTo>
                    <a:pt x="13618" y="5492"/>
                  </a:lnTo>
                  <a:lnTo>
                    <a:pt x="13646" y="5488"/>
                  </a:lnTo>
                  <a:lnTo>
                    <a:pt x="13680" y="5482"/>
                  </a:lnTo>
                  <a:lnTo>
                    <a:pt x="13707" y="5478"/>
                  </a:lnTo>
                  <a:lnTo>
                    <a:pt x="13738" y="5471"/>
                  </a:lnTo>
                  <a:lnTo>
                    <a:pt x="13766" y="5464"/>
                  </a:lnTo>
                  <a:lnTo>
                    <a:pt x="13796" y="5454"/>
                  </a:lnTo>
                  <a:lnTo>
                    <a:pt x="13824" y="5447"/>
                  </a:lnTo>
                  <a:lnTo>
                    <a:pt x="13855" y="5437"/>
                  </a:lnTo>
                  <a:lnTo>
                    <a:pt x="13882" y="5427"/>
                  </a:lnTo>
                  <a:lnTo>
                    <a:pt x="13913" y="5416"/>
                  </a:lnTo>
                  <a:lnTo>
                    <a:pt x="13940" y="5406"/>
                  </a:lnTo>
                  <a:lnTo>
                    <a:pt x="13971" y="5392"/>
                  </a:lnTo>
                  <a:lnTo>
                    <a:pt x="13995" y="5379"/>
                  </a:lnTo>
                  <a:lnTo>
                    <a:pt x="14030" y="5365"/>
                  </a:lnTo>
                  <a:lnTo>
                    <a:pt x="14053" y="5351"/>
                  </a:lnTo>
                  <a:lnTo>
                    <a:pt x="14084" y="5334"/>
                  </a:lnTo>
                  <a:lnTo>
                    <a:pt x="14108" y="5321"/>
                  </a:lnTo>
                  <a:lnTo>
                    <a:pt x="14139" y="5300"/>
                  </a:lnTo>
                  <a:lnTo>
                    <a:pt x="14160" y="5286"/>
                  </a:lnTo>
                  <a:lnTo>
                    <a:pt x="14191" y="5266"/>
                  </a:lnTo>
                  <a:lnTo>
                    <a:pt x="14211" y="5252"/>
                  </a:lnTo>
                  <a:lnTo>
                    <a:pt x="14245" y="5225"/>
                  </a:lnTo>
                  <a:lnTo>
                    <a:pt x="14263" y="5211"/>
                  </a:lnTo>
                  <a:cubicBezTo>
                    <a:pt x="14273" y="5201"/>
                    <a:pt x="14287" y="5190"/>
                    <a:pt x="14297" y="5183"/>
                  </a:cubicBezTo>
                  <a:lnTo>
                    <a:pt x="14314" y="5170"/>
                  </a:lnTo>
                  <a:cubicBezTo>
                    <a:pt x="14328" y="5153"/>
                    <a:pt x="14345" y="5139"/>
                    <a:pt x="14358" y="5122"/>
                  </a:cubicBezTo>
                  <a:cubicBezTo>
                    <a:pt x="14852" y="4635"/>
                    <a:pt x="14869" y="3854"/>
                    <a:pt x="14403" y="3388"/>
                  </a:cubicBezTo>
                  <a:lnTo>
                    <a:pt x="11353" y="338"/>
                  </a:lnTo>
                  <a:cubicBezTo>
                    <a:pt x="11128" y="112"/>
                    <a:pt x="10829" y="0"/>
                    <a:pt x="10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94" name="Google Shape;3894;p27"/>
          <p:cNvGrpSpPr/>
          <p:nvPr/>
        </p:nvGrpSpPr>
        <p:grpSpPr>
          <a:xfrm>
            <a:off x="5134130" y="4136937"/>
            <a:ext cx="531261" cy="348576"/>
            <a:chOff x="5134130" y="4136937"/>
            <a:chExt cx="531261" cy="348576"/>
          </a:xfrm>
        </p:grpSpPr>
        <p:sp>
          <p:nvSpPr>
            <p:cNvPr id="3895" name="Google Shape;3895;p27"/>
            <p:cNvSpPr/>
            <p:nvPr/>
          </p:nvSpPr>
          <p:spPr>
            <a:xfrm>
              <a:off x="5270396" y="4147886"/>
              <a:ext cx="191328" cy="141034"/>
            </a:xfrm>
            <a:custGeom>
              <a:rect b="b" l="l" r="r" t="t"/>
              <a:pathLst>
                <a:path extrusionOk="0" h="5384" w="7304">
                  <a:moveTo>
                    <a:pt x="258" y="0"/>
                  </a:moveTo>
                  <a:cubicBezTo>
                    <a:pt x="93" y="0"/>
                    <a:pt x="1" y="189"/>
                    <a:pt x="104" y="319"/>
                  </a:cubicBezTo>
                  <a:lnTo>
                    <a:pt x="4055" y="5384"/>
                  </a:lnTo>
                  <a:lnTo>
                    <a:pt x="7303" y="5384"/>
                  </a:lnTo>
                  <a:lnTo>
                    <a:pt x="2334" y="651"/>
                  </a:lnTo>
                  <a:cubicBezTo>
                    <a:pt x="1896" y="233"/>
                    <a:pt x="1310" y="0"/>
                    <a:pt x="70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27"/>
            <p:cNvSpPr/>
            <p:nvPr/>
          </p:nvSpPr>
          <p:spPr>
            <a:xfrm>
              <a:off x="5273016" y="4147886"/>
              <a:ext cx="188709" cy="141034"/>
            </a:xfrm>
            <a:custGeom>
              <a:rect b="b" l="l" r="r" t="t"/>
              <a:pathLst>
                <a:path extrusionOk="0" h="5384" w="7204">
                  <a:moveTo>
                    <a:pt x="158" y="0"/>
                  </a:moveTo>
                  <a:cubicBezTo>
                    <a:pt x="96" y="0"/>
                    <a:pt x="38" y="28"/>
                    <a:pt x="0" y="76"/>
                  </a:cubicBezTo>
                  <a:cubicBezTo>
                    <a:pt x="394" y="175"/>
                    <a:pt x="751" y="374"/>
                    <a:pt x="1045" y="651"/>
                  </a:cubicBezTo>
                  <a:lnTo>
                    <a:pt x="6014" y="5384"/>
                  </a:lnTo>
                  <a:lnTo>
                    <a:pt x="7203" y="5384"/>
                  </a:lnTo>
                  <a:lnTo>
                    <a:pt x="2234" y="651"/>
                  </a:lnTo>
                  <a:cubicBezTo>
                    <a:pt x="1792" y="233"/>
                    <a:pt x="1206" y="0"/>
                    <a:pt x="600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27"/>
            <p:cNvSpPr/>
            <p:nvPr/>
          </p:nvSpPr>
          <p:spPr>
            <a:xfrm>
              <a:off x="5141962" y="4198154"/>
              <a:ext cx="515544" cy="148395"/>
            </a:xfrm>
            <a:custGeom>
              <a:rect b="b" l="l" r="r" t="t"/>
              <a:pathLst>
                <a:path extrusionOk="0" h="5665" w="19681">
                  <a:moveTo>
                    <a:pt x="1075" y="0"/>
                  </a:moveTo>
                  <a:cubicBezTo>
                    <a:pt x="1072" y="0"/>
                    <a:pt x="1069" y="0"/>
                    <a:pt x="1066" y="0"/>
                  </a:cubicBezTo>
                  <a:lnTo>
                    <a:pt x="199" y="0"/>
                  </a:lnTo>
                  <a:cubicBezTo>
                    <a:pt x="89" y="0"/>
                    <a:pt x="0" y="89"/>
                    <a:pt x="0" y="199"/>
                  </a:cubicBezTo>
                  <a:lnTo>
                    <a:pt x="0" y="4853"/>
                  </a:lnTo>
                  <a:cubicBezTo>
                    <a:pt x="0" y="5298"/>
                    <a:pt x="363" y="5661"/>
                    <a:pt x="812" y="5665"/>
                  </a:cubicBezTo>
                  <a:lnTo>
                    <a:pt x="19522" y="5665"/>
                  </a:lnTo>
                  <a:cubicBezTo>
                    <a:pt x="19608" y="5665"/>
                    <a:pt x="19680" y="5593"/>
                    <a:pt x="19680" y="5504"/>
                  </a:cubicBezTo>
                  <a:lnTo>
                    <a:pt x="19680" y="5497"/>
                  </a:lnTo>
                  <a:cubicBezTo>
                    <a:pt x="19680" y="5288"/>
                    <a:pt x="19598" y="5086"/>
                    <a:pt x="19451" y="4935"/>
                  </a:cubicBezTo>
                  <a:lnTo>
                    <a:pt x="18991" y="4476"/>
                  </a:lnTo>
                  <a:lnTo>
                    <a:pt x="18306" y="3787"/>
                  </a:lnTo>
                  <a:cubicBezTo>
                    <a:pt x="17864" y="3341"/>
                    <a:pt x="17261" y="3091"/>
                    <a:pt x="16634" y="3091"/>
                  </a:cubicBezTo>
                  <a:lnTo>
                    <a:pt x="3763" y="3091"/>
                  </a:lnTo>
                  <a:cubicBezTo>
                    <a:pt x="3478" y="3088"/>
                    <a:pt x="3218" y="2937"/>
                    <a:pt x="3077" y="2690"/>
                  </a:cubicBezTo>
                  <a:lnTo>
                    <a:pt x="1751" y="391"/>
                  </a:lnTo>
                  <a:cubicBezTo>
                    <a:pt x="1609" y="150"/>
                    <a:pt x="1353" y="0"/>
                    <a:pt x="107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p27"/>
            <p:cNvSpPr/>
            <p:nvPr/>
          </p:nvSpPr>
          <p:spPr>
            <a:xfrm>
              <a:off x="5270396" y="4312784"/>
              <a:ext cx="213856" cy="164924"/>
            </a:xfrm>
            <a:custGeom>
              <a:rect b="b" l="l" r="r" t="t"/>
              <a:pathLst>
                <a:path extrusionOk="0" h="6296" w="8164">
                  <a:moveTo>
                    <a:pt x="4860" y="0"/>
                  </a:moveTo>
                  <a:cubicBezTo>
                    <a:pt x="4798" y="0"/>
                    <a:pt x="4740" y="28"/>
                    <a:pt x="4702" y="76"/>
                  </a:cubicBezTo>
                  <a:lnTo>
                    <a:pt x="104" y="5977"/>
                  </a:lnTo>
                  <a:cubicBezTo>
                    <a:pt x="1" y="6107"/>
                    <a:pt x="93" y="6295"/>
                    <a:pt x="258" y="6295"/>
                  </a:cubicBezTo>
                  <a:lnTo>
                    <a:pt x="703" y="6295"/>
                  </a:lnTo>
                  <a:cubicBezTo>
                    <a:pt x="1310" y="6295"/>
                    <a:pt x="1896" y="6062"/>
                    <a:pt x="2334" y="5644"/>
                  </a:cubicBezTo>
                  <a:lnTo>
                    <a:pt x="8085" y="206"/>
                  </a:lnTo>
                  <a:cubicBezTo>
                    <a:pt x="8163" y="130"/>
                    <a:pt x="8109" y="0"/>
                    <a:pt x="800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27"/>
            <p:cNvSpPr/>
            <p:nvPr/>
          </p:nvSpPr>
          <p:spPr>
            <a:xfrm>
              <a:off x="5574442" y="4279123"/>
              <a:ext cx="65199" cy="36280"/>
            </a:xfrm>
            <a:custGeom>
              <a:rect b="b" l="l" r="r" t="t"/>
              <a:pathLst>
                <a:path extrusionOk="0" h="1385" w="2489">
                  <a:moveTo>
                    <a:pt x="0" y="0"/>
                  </a:moveTo>
                  <a:lnTo>
                    <a:pt x="0" y="792"/>
                  </a:lnTo>
                  <a:cubicBezTo>
                    <a:pt x="0" y="1121"/>
                    <a:pt x="268" y="1385"/>
                    <a:pt x="597" y="1385"/>
                  </a:cubicBezTo>
                  <a:lnTo>
                    <a:pt x="2488" y="1385"/>
                  </a:lnTo>
                  <a:lnTo>
                    <a:pt x="1799" y="696"/>
                  </a:lnTo>
                  <a:cubicBezTo>
                    <a:pt x="1357" y="250"/>
                    <a:pt x="754" y="0"/>
                    <a:pt x="124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27"/>
            <p:cNvSpPr/>
            <p:nvPr/>
          </p:nvSpPr>
          <p:spPr>
            <a:xfrm>
              <a:off x="5446715" y="4144717"/>
              <a:ext cx="207831" cy="78244"/>
            </a:xfrm>
            <a:custGeom>
              <a:rect b="b" l="l" r="r" t="t"/>
              <a:pathLst>
                <a:path extrusionOk="0" h="2987" w="7934">
                  <a:moveTo>
                    <a:pt x="3906" y="1"/>
                  </a:moveTo>
                  <a:cubicBezTo>
                    <a:pt x="3865" y="1"/>
                    <a:pt x="3824" y="2"/>
                    <a:pt x="3783" y="5"/>
                  </a:cubicBezTo>
                  <a:cubicBezTo>
                    <a:pt x="2841" y="66"/>
                    <a:pt x="2073" y="786"/>
                    <a:pt x="1957" y="1722"/>
                  </a:cubicBezTo>
                  <a:cubicBezTo>
                    <a:pt x="1768" y="1636"/>
                    <a:pt x="1574" y="1597"/>
                    <a:pt x="1386" y="1597"/>
                  </a:cubicBezTo>
                  <a:cubicBezTo>
                    <a:pt x="656" y="1597"/>
                    <a:pt x="0" y="2186"/>
                    <a:pt x="0" y="2986"/>
                  </a:cubicBezTo>
                  <a:lnTo>
                    <a:pt x="7933" y="2986"/>
                  </a:lnTo>
                  <a:cubicBezTo>
                    <a:pt x="7933" y="2072"/>
                    <a:pt x="7186" y="1385"/>
                    <a:pt x="6337" y="1385"/>
                  </a:cubicBezTo>
                  <a:cubicBezTo>
                    <a:pt x="6165" y="1385"/>
                    <a:pt x="5988" y="1414"/>
                    <a:pt x="5812" y="1475"/>
                  </a:cubicBezTo>
                  <a:cubicBezTo>
                    <a:pt x="5586" y="603"/>
                    <a:pt x="4799" y="1"/>
                    <a:pt x="390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27"/>
            <p:cNvSpPr/>
            <p:nvPr/>
          </p:nvSpPr>
          <p:spPr>
            <a:xfrm>
              <a:off x="5533499" y="4144743"/>
              <a:ext cx="121047" cy="78218"/>
            </a:xfrm>
            <a:custGeom>
              <a:rect b="b" l="l" r="r" t="t"/>
              <a:pathLst>
                <a:path extrusionOk="0" h="2986" w="4621">
                  <a:moveTo>
                    <a:pt x="593" y="1"/>
                  </a:moveTo>
                  <a:cubicBezTo>
                    <a:pt x="397" y="1"/>
                    <a:pt x="198" y="30"/>
                    <a:pt x="1" y="93"/>
                  </a:cubicBezTo>
                  <a:cubicBezTo>
                    <a:pt x="645" y="298"/>
                    <a:pt x="1142" y="819"/>
                    <a:pt x="1310" y="1474"/>
                  </a:cubicBezTo>
                  <a:cubicBezTo>
                    <a:pt x="1485" y="1413"/>
                    <a:pt x="1662" y="1384"/>
                    <a:pt x="1835" y="1384"/>
                  </a:cubicBezTo>
                  <a:cubicBezTo>
                    <a:pt x="2684" y="1384"/>
                    <a:pt x="3431" y="2071"/>
                    <a:pt x="3431" y="2985"/>
                  </a:cubicBezTo>
                  <a:lnTo>
                    <a:pt x="4620" y="2985"/>
                  </a:lnTo>
                  <a:cubicBezTo>
                    <a:pt x="4620" y="2071"/>
                    <a:pt x="3873" y="1384"/>
                    <a:pt x="3024" y="1384"/>
                  </a:cubicBezTo>
                  <a:cubicBezTo>
                    <a:pt x="2852" y="1384"/>
                    <a:pt x="2675" y="1413"/>
                    <a:pt x="2499" y="1474"/>
                  </a:cubicBezTo>
                  <a:cubicBezTo>
                    <a:pt x="2267" y="584"/>
                    <a:pt x="1464" y="1"/>
                    <a:pt x="59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27"/>
            <p:cNvSpPr/>
            <p:nvPr/>
          </p:nvSpPr>
          <p:spPr>
            <a:xfrm>
              <a:off x="5273094" y="4312784"/>
              <a:ext cx="211158" cy="164924"/>
            </a:xfrm>
            <a:custGeom>
              <a:rect b="b" l="l" r="r" t="t"/>
              <a:pathLst>
                <a:path extrusionOk="0" h="6296" w="8061">
                  <a:moveTo>
                    <a:pt x="6710" y="0"/>
                  </a:moveTo>
                  <a:cubicBezTo>
                    <a:pt x="6820" y="0"/>
                    <a:pt x="6871" y="130"/>
                    <a:pt x="6792" y="206"/>
                  </a:cubicBezTo>
                  <a:lnTo>
                    <a:pt x="1046" y="5644"/>
                  </a:lnTo>
                  <a:cubicBezTo>
                    <a:pt x="751" y="5922"/>
                    <a:pt x="391" y="6121"/>
                    <a:pt x="1" y="6220"/>
                  </a:cubicBezTo>
                  <a:cubicBezTo>
                    <a:pt x="38" y="6268"/>
                    <a:pt x="97" y="6295"/>
                    <a:pt x="155" y="6295"/>
                  </a:cubicBezTo>
                  <a:lnTo>
                    <a:pt x="600" y="6295"/>
                  </a:lnTo>
                  <a:cubicBezTo>
                    <a:pt x="1207" y="6295"/>
                    <a:pt x="1793" y="6062"/>
                    <a:pt x="2231" y="5644"/>
                  </a:cubicBezTo>
                  <a:lnTo>
                    <a:pt x="7982" y="206"/>
                  </a:lnTo>
                  <a:cubicBezTo>
                    <a:pt x="8060" y="130"/>
                    <a:pt x="8006" y="0"/>
                    <a:pt x="7899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27"/>
            <p:cNvSpPr/>
            <p:nvPr/>
          </p:nvSpPr>
          <p:spPr>
            <a:xfrm>
              <a:off x="5546623" y="4279123"/>
              <a:ext cx="27845" cy="6575"/>
            </a:xfrm>
            <a:custGeom>
              <a:rect b="b" l="l" r="r" t="t"/>
              <a:pathLst>
                <a:path extrusionOk="0" h="251" w="1063">
                  <a:moveTo>
                    <a:pt x="21" y="0"/>
                  </a:moveTo>
                  <a:cubicBezTo>
                    <a:pt x="14" y="0"/>
                    <a:pt x="7" y="0"/>
                    <a:pt x="0" y="0"/>
                  </a:cubicBezTo>
                  <a:lnTo>
                    <a:pt x="41" y="0"/>
                  </a:lnTo>
                  <a:cubicBezTo>
                    <a:pt x="34" y="0"/>
                    <a:pt x="27" y="0"/>
                    <a:pt x="21" y="0"/>
                  </a:cubicBezTo>
                  <a:close/>
                  <a:moveTo>
                    <a:pt x="41" y="0"/>
                  </a:moveTo>
                  <a:cubicBezTo>
                    <a:pt x="397" y="4"/>
                    <a:pt x="746" y="92"/>
                    <a:pt x="1062" y="250"/>
                  </a:cubicBezTo>
                  <a:lnTo>
                    <a:pt x="1062" y="0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27"/>
            <p:cNvSpPr/>
            <p:nvPr/>
          </p:nvSpPr>
          <p:spPr>
            <a:xfrm>
              <a:off x="5608548" y="4315377"/>
              <a:ext cx="49037" cy="31172"/>
            </a:xfrm>
            <a:custGeom>
              <a:rect b="b" l="l" r="r" t="t"/>
              <a:pathLst>
                <a:path extrusionOk="0" h="1190" w="1872">
                  <a:moveTo>
                    <a:pt x="1" y="1"/>
                  </a:moveTo>
                  <a:lnTo>
                    <a:pt x="460" y="460"/>
                  </a:lnTo>
                  <a:cubicBezTo>
                    <a:pt x="604" y="611"/>
                    <a:pt x="682" y="813"/>
                    <a:pt x="679" y="1022"/>
                  </a:cubicBezTo>
                  <a:lnTo>
                    <a:pt x="679" y="1029"/>
                  </a:lnTo>
                  <a:cubicBezTo>
                    <a:pt x="679" y="1118"/>
                    <a:pt x="610" y="1186"/>
                    <a:pt x="521" y="1190"/>
                  </a:cubicBezTo>
                  <a:lnTo>
                    <a:pt x="1710" y="1190"/>
                  </a:lnTo>
                  <a:cubicBezTo>
                    <a:pt x="1796" y="1190"/>
                    <a:pt x="1868" y="1118"/>
                    <a:pt x="1868" y="1029"/>
                  </a:cubicBezTo>
                  <a:lnTo>
                    <a:pt x="1868" y="1022"/>
                  </a:lnTo>
                  <a:cubicBezTo>
                    <a:pt x="1872" y="813"/>
                    <a:pt x="1793" y="611"/>
                    <a:pt x="1645" y="460"/>
                  </a:cubicBezTo>
                  <a:lnTo>
                    <a:pt x="1186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27"/>
            <p:cNvSpPr/>
            <p:nvPr/>
          </p:nvSpPr>
          <p:spPr>
            <a:xfrm>
              <a:off x="5574520" y="4279123"/>
              <a:ext cx="65121" cy="36280"/>
            </a:xfrm>
            <a:custGeom>
              <a:rect b="b" l="l" r="r" t="t"/>
              <a:pathLst>
                <a:path extrusionOk="0" h="1385" w="2486">
                  <a:moveTo>
                    <a:pt x="1" y="0"/>
                  </a:moveTo>
                  <a:lnTo>
                    <a:pt x="1" y="250"/>
                  </a:lnTo>
                  <a:cubicBezTo>
                    <a:pt x="227" y="367"/>
                    <a:pt x="433" y="514"/>
                    <a:pt x="611" y="696"/>
                  </a:cubicBezTo>
                  <a:lnTo>
                    <a:pt x="1296" y="1385"/>
                  </a:lnTo>
                  <a:lnTo>
                    <a:pt x="2485" y="1385"/>
                  </a:lnTo>
                  <a:lnTo>
                    <a:pt x="1800" y="696"/>
                  </a:lnTo>
                  <a:cubicBezTo>
                    <a:pt x="1354" y="250"/>
                    <a:pt x="755" y="0"/>
                    <a:pt x="124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27"/>
            <p:cNvSpPr/>
            <p:nvPr/>
          </p:nvSpPr>
          <p:spPr>
            <a:xfrm>
              <a:off x="5134130" y="4140080"/>
              <a:ext cx="531261" cy="345433"/>
            </a:xfrm>
            <a:custGeom>
              <a:rect b="b" l="l" r="r" t="t"/>
              <a:pathLst>
                <a:path extrusionOk="0" h="13187" w="20281">
                  <a:moveTo>
                    <a:pt x="5918" y="596"/>
                  </a:moveTo>
                  <a:cubicBezTo>
                    <a:pt x="6445" y="596"/>
                    <a:pt x="6950" y="802"/>
                    <a:pt x="7334" y="1165"/>
                  </a:cubicBezTo>
                  <a:lnTo>
                    <a:pt x="11398" y="5010"/>
                  </a:lnTo>
                  <a:lnTo>
                    <a:pt x="9106" y="5010"/>
                  </a:lnTo>
                  <a:lnTo>
                    <a:pt x="5665" y="596"/>
                  </a:lnTo>
                  <a:lnTo>
                    <a:pt x="5905" y="596"/>
                  </a:lnTo>
                  <a:cubicBezTo>
                    <a:pt x="5910" y="596"/>
                    <a:pt x="5914" y="596"/>
                    <a:pt x="5918" y="596"/>
                  </a:cubicBezTo>
                  <a:close/>
                  <a:moveTo>
                    <a:pt x="17111" y="5613"/>
                  </a:moveTo>
                  <a:cubicBezTo>
                    <a:pt x="17597" y="5651"/>
                    <a:pt x="18057" y="5863"/>
                    <a:pt x="18403" y="6213"/>
                  </a:cubicBezTo>
                  <a:lnTo>
                    <a:pt x="18584" y="6395"/>
                  </a:lnTo>
                  <a:lnTo>
                    <a:pt x="17406" y="6395"/>
                  </a:lnTo>
                  <a:cubicBezTo>
                    <a:pt x="17241" y="6395"/>
                    <a:pt x="17111" y="6261"/>
                    <a:pt x="17111" y="6100"/>
                  </a:cubicBezTo>
                  <a:lnTo>
                    <a:pt x="17111" y="5613"/>
                  </a:lnTo>
                  <a:close/>
                  <a:moveTo>
                    <a:pt x="12755" y="6891"/>
                  </a:moveTo>
                  <a:lnTo>
                    <a:pt x="7334" y="12025"/>
                  </a:lnTo>
                  <a:cubicBezTo>
                    <a:pt x="6947" y="12388"/>
                    <a:pt x="6436" y="12594"/>
                    <a:pt x="5905" y="12594"/>
                  </a:cubicBezTo>
                  <a:lnTo>
                    <a:pt x="5662" y="12594"/>
                  </a:lnTo>
                  <a:lnTo>
                    <a:pt x="10110" y="6891"/>
                  </a:lnTo>
                  <a:close/>
                  <a:moveTo>
                    <a:pt x="5460" y="0"/>
                  </a:moveTo>
                  <a:cubicBezTo>
                    <a:pt x="5049" y="0"/>
                    <a:pt x="4816" y="476"/>
                    <a:pt x="5069" y="799"/>
                  </a:cubicBezTo>
                  <a:lnTo>
                    <a:pt x="8352" y="5010"/>
                  </a:lnTo>
                  <a:lnTo>
                    <a:pt x="4065" y="5010"/>
                  </a:lnTo>
                  <a:cubicBezTo>
                    <a:pt x="3887" y="5010"/>
                    <a:pt x="3722" y="4914"/>
                    <a:pt x="3637" y="4760"/>
                  </a:cubicBezTo>
                  <a:lnTo>
                    <a:pt x="2311" y="2461"/>
                  </a:lnTo>
                  <a:cubicBezTo>
                    <a:pt x="2118" y="2127"/>
                    <a:pt x="1767" y="1922"/>
                    <a:pt x="1384" y="1922"/>
                  </a:cubicBezTo>
                  <a:cubicBezTo>
                    <a:pt x="1377" y="1922"/>
                    <a:pt x="1371" y="1922"/>
                    <a:pt x="1365" y="1923"/>
                  </a:cubicBezTo>
                  <a:lnTo>
                    <a:pt x="498" y="1923"/>
                  </a:lnTo>
                  <a:cubicBezTo>
                    <a:pt x="224" y="1923"/>
                    <a:pt x="4" y="2142"/>
                    <a:pt x="1" y="2416"/>
                  </a:cubicBezTo>
                  <a:lnTo>
                    <a:pt x="1" y="7070"/>
                  </a:lnTo>
                  <a:cubicBezTo>
                    <a:pt x="4" y="7680"/>
                    <a:pt x="498" y="8176"/>
                    <a:pt x="1111" y="8176"/>
                  </a:cubicBezTo>
                  <a:lnTo>
                    <a:pt x="3664" y="8176"/>
                  </a:lnTo>
                  <a:cubicBezTo>
                    <a:pt x="3829" y="8176"/>
                    <a:pt x="3962" y="8043"/>
                    <a:pt x="3962" y="7878"/>
                  </a:cubicBezTo>
                  <a:cubicBezTo>
                    <a:pt x="3962" y="7717"/>
                    <a:pt x="3829" y="7584"/>
                    <a:pt x="3664" y="7584"/>
                  </a:cubicBezTo>
                  <a:lnTo>
                    <a:pt x="1111" y="7584"/>
                  </a:lnTo>
                  <a:cubicBezTo>
                    <a:pt x="827" y="7584"/>
                    <a:pt x="597" y="7354"/>
                    <a:pt x="597" y="7070"/>
                  </a:cubicBezTo>
                  <a:lnTo>
                    <a:pt x="597" y="2515"/>
                  </a:lnTo>
                  <a:lnTo>
                    <a:pt x="1365" y="2515"/>
                  </a:lnTo>
                  <a:cubicBezTo>
                    <a:pt x="1368" y="2515"/>
                    <a:pt x="1371" y="2515"/>
                    <a:pt x="1374" y="2515"/>
                  </a:cubicBezTo>
                  <a:cubicBezTo>
                    <a:pt x="1545" y="2515"/>
                    <a:pt x="1706" y="2607"/>
                    <a:pt x="1793" y="2755"/>
                  </a:cubicBezTo>
                  <a:lnTo>
                    <a:pt x="3119" y="5058"/>
                  </a:lnTo>
                  <a:cubicBezTo>
                    <a:pt x="3315" y="5394"/>
                    <a:pt x="3674" y="5603"/>
                    <a:pt x="4062" y="5603"/>
                  </a:cubicBezTo>
                  <a:lnTo>
                    <a:pt x="16511" y="5603"/>
                  </a:lnTo>
                  <a:lnTo>
                    <a:pt x="16511" y="6100"/>
                  </a:lnTo>
                  <a:cubicBezTo>
                    <a:pt x="16515" y="6593"/>
                    <a:pt x="16912" y="6991"/>
                    <a:pt x="17402" y="6991"/>
                  </a:cubicBezTo>
                  <a:lnTo>
                    <a:pt x="19174" y="6991"/>
                  </a:lnTo>
                  <a:lnTo>
                    <a:pt x="19544" y="7364"/>
                  </a:lnTo>
                  <a:cubicBezTo>
                    <a:pt x="19606" y="7426"/>
                    <a:pt x="19647" y="7501"/>
                    <a:pt x="19664" y="7584"/>
                  </a:cubicBezTo>
                  <a:lnTo>
                    <a:pt x="12889" y="7584"/>
                  </a:lnTo>
                  <a:lnTo>
                    <a:pt x="13708" y="6809"/>
                  </a:lnTo>
                  <a:cubicBezTo>
                    <a:pt x="13903" y="6624"/>
                    <a:pt x="13773" y="6295"/>
                    <a:pt x="13502" y="6295"/>
                  </a:cubicBezTo>
                  <a:lnTo>
                    <a:pt x="10062" y="6295"/>
                  </a:lnTo>
                  <a:cubicBezTo>
                    <a:pt x="9908" y="6295"/>
                    <a:pt x="9764" y="6367"/>
                    <a:pt x="9671" y="6487"/>
                  </a:cubicBezTo>
                  <a:lnTo>
                    <a:pt x="8815" y="7584"/>
                  </a:lnTo>
                  <a:lnTo>
                    <a:pt x="5049" y="7584"/>
                  </a:lnTo>
                  <a:cubicBezTo>
                    <a:pt x="4884" y="7584"/>
                    <a:pt x="4750" y="7717"/>
                    <a:pt x="4750" y="7878"/>
                  </a:cubicBezTo>
                  <a:cubicBezTo>
                    <a:pt x="4750" y="8043"/>
                    <a:pt x="4884" y="8176"/>
                    <a:pt x="5049" y="8176"/>
                  </a:cubicBezTo>
                  <a:lnTo>
                    <a:pt x="8352" y="8176"/>
                  </a:lnTo>
                  <a:lnTo>
                    <a:pt x="5073" y="12388"/>
                  </a:lnTo>
                  <a:cubicBezTo>
                    <a:pt x="4819" y="12710"/>
                    <a:pt x="5052" y="13186"/>
                    <a:pt x="5463" y="13186"/>
                  </a:cubicBezTo>
                  <a:lnTo>
                    <a:pt x="5905" y="13186"/>
                  </a:lnTo>
                  <a:cubicBezTo>
                    <a:pt x="6591" y="13186"/>
                    <a:pt x="7249" y="12926"/>
                    <a:pt x="7745" y="12453"/>
                  </a:cubicBezTo>
                  <a:lnTo>
                    <a:pt x="12262" y="8176"/>
                  </a:lnTo>
                  <a:lnTo>
                    <a:pt x="19821" y="8176"/>
                  </a:lnTo>
                  <a:cubicBezTo>
                    <a:pt x="20072" y="8176"/>
                    <a:pt x="20277" y="7974"/>
                    <a:pt x="20277" y="7721"/>
                  </a:cubicBezTo>
                  <a:lnTo>
                    <a:pt x="20277" y="7714"/>
                  </a:lnTo>
                  <a:cubicBezTo>
                    <a:pt x="20281" y="7426"/>
                    <a:pt x="20168" y="7148"/>
                    <a:pt x="19965" y="6943"/>
                  </a:cubicBezTo>
                  <a:lnTo>
                    <a:pt x="18821" y="5791"/>
                  </a:lnTo>
                  <a:cubicBezTo>
                    <a:pt x="18321" y="5291"/>
                    <a:pt x="17642" y="5010"/>
                    <a:pt x="16936" y="5010"/>
                  </a:cubicBezTo>
                  <a:lnTo>
                    <a:pt x="12262" y="5010"/>
                  </a:lnTo>
                  <a:lnTo>
                    <a:pt x="7742" y="733"/>
                  </a:lnTo>
                  <a:cubicBezTo>
                    <a:pt x="7245" y="261"/>
                    <a:pt x="6587" y="0"/>
                    <a:pt x="5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27"/>
            <p:cNvSpPr/>
            <p:nvPr/>
          </p:nvSpPr>
          <p:spPr>
            <a:xfrm>
              <a:off x="5438883" y="4136937"/>
              <a:ext cx="223470" cy="93726"/>
            </a:xfrm>
            <a:custGeom>
              <a:rect b="b" l="l" r="r" t="t"/>
              <a:pathLst>
                <a:path extrusionOk="0" h="3578" w="8531">
                  <a:moveTo>
                    <a:pt x="4206" y="1"/>
                  </a:moveTo>
                  <a:cubicBezTo>
                    <a:pt x="4168" y="1"/>
                    <a:pt x="4130" y="2"/>
                    <a:pt x="4092" y="4"/>
                  </a:cubicBezTo>
                  <a:cubicBezTo>
                    <a:pt x="3126" y="55"/>
                    <a:pt x="2300" y="710"/>
                    <a:pt x="2033" y="1635"/>
                  </a:cubicBezTo>
                  <a:cubicBezTo>
                    <a:pt x="1916" y="1610"/>
                    <a:pt x="1799" y="1598"/>
                    <a:pt x="1684" y="1598"/>
                  </a:cubicBezTo>
                  <a:cubicBezTo>
                    <a:pt x="779" y="1598"/>
                    <a:pt x="4" y="2334"/>
                    <a:pt x="1" y="3283"/>
                  </a:cubicBezTo>
                  <a:cubicBezTo>
                    <a:pt x="1" y="3448"/>
                    <a:pt x="135" y="3578"/>
                    <a:pt x="299" y="3578"/>
                  </a:cubicBezTo>
                  <a:lnTo>
                    <a:pt x="5415" y="3578"/>
                  </a:lnTo>
                  <a:cubicBezTo>
                    <a:pt x="5580" y="3578"/>
                    <a:pt x="5710" y="3444"/>
                    <a:pt x="5710" y="3283"/>
                  </a:cubicBezTo>
                  <a:cubicBezTo>
                    <a:pt x="5710" y="3119"/>
                    <a:pt x="5580" y="2985"/>
                    <a:pt x="5415" y="2985"/>
                  </a:cubicBezTo>
                  <a:lnTo>
                    <a:pt x="638" y="2985"/>
                  </a:lnTo>
                  <a:cubicBezTo>
                    <a:pt x="772" y="2515"/>
                    <a:pt x="1197" y="2193"/>
                    <a:pt x="1687" y="2193"/>
                  </a:cubicBezTo>
                  <a:cubicBezTo>
                    <a:pt x="1841" y="2193"/>
                    <a:pt x="1992" y="2224"/>
                    <a:pt x="2132" y="2289"/>
                  </a:cubicBezTo>
                  <a:cubicBezTo>
                    <a:pt x="2173" y="2307"/>
                    <a:pt x="2214" y="2316"/>
                    <a:pt x="2255" y="2316"/>
                  </a:cubicBezTo>
                  <a:cubicBezTo>
                    <a:pt x="2399" y="2316"/>
                    <a:pt x="2532" y="2211"/>
                    <a:pt x="2550" y="2056"/>
                  </a:cubicBezTo>
                  <a:cubicBezTo>
                    <a:pt x="2653" y="1261"/>
                    <a:pt x="3304" y="655"/>
                    <a:pt x="4099" y="603"/>
                  </a:cubicBezTo>
                  <a:cubicBezTo>
                    <a:pt x="4136" y="601"/>
                    <a:pt x="4172" y="600"/>
                    <a:pt x="4208" y="600"/>
                  </a:cubicBezTo>
                  <a:cubicBezTo>
                    <a:pt x="4962" y="600"/>
                    <a:pt x="5630" y="1108"/>
                    <a:pt x="5823" y="1847"/>
                  </a:cubicBezTo>
                  <a:cubicBezTo>
                    <a:pt x="5859" y="1982"/>
                    <a:pt x="5980" y="2070"/>
                    <a:pt x="6111" y="2070"/>
                  </a:cubicBezTo>
                  <a:cubicBezTo>
                    <a:pt x="6144" y="2070"/>
                    <a:pt x="6177" y="2064"/>
                    <a:pt x="6210" y="2053"/>
                  </a:cubicBezTo>
                  <a:cubicBezTo>
                    <a:pt x="6351" y="2004"/>
                    <a:pt x="6495" y="1980"/>
                    <a:pt x="6636" y="1980"/>
                  </a:cubicBezTo>
                  <a:cubicBezTo>
                    <a:pt x="7220" y="1980"/>
                    <a:pt x="7759" y="2380"/>
                    <a:pt x="7900" y="2985"/>
                  </a:cubicBezTo>
                  <a:lnTo>
                    <a:pt x="6800" y="2985"/>
                  </a:lnTo>
                  <a:cubicBezTo>
                    <a:pt x="6635" y="2985"/>
                    <a:pt x="6502" y="3119"/>
                    <a:pt x="6502" y="3283"/>
                  </a:cubicBezTo>
                  <a:cubicBezTo>
                    <a:pt x="6502" y="3444"/>
                    <a:pt x="6635" y="3578"/>
                    <a:pt x="6800" y="3578"/>
                  </a:cubicBezTo>
                  <a:lnTo>
                    <a:pt x="8232" y="3578"/>
                  </a:lnTo>
                  <a:cubicBezTo>
                    <a:pt x="8397" y="3578"/>
                    <a:pt x="8530" y="3444"/>
                    <a:pt x="8530" y="3283"/>
                  </a:cubicBezTo>
                  <a:cubicBezTo>
                    <a:pt x="8527" y="2217"/>
                    <a:pt x="7658" y="1387"/>
                    <a:pt x="6636" y="1387"/>
                  </a:cubicBezTo>
                  <a:cubicBezTo>
                    <a:pt x="6527" y="1387"/>
                    <a:pt x="6417" y="1396"/>
                    <a:pt x="6306" y="1415"/>
                  </a:cubicBezTo>
                  <a:cubicBezTo>
                    <a:pt x="5957" y="556"/>
                    <a:pt x="5125" y="1"/>
                    <a:pt x="4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27"/>
            <p:cNvSpPr/>
            <p:nvPr/>
          </p:nvSpPr>
          <p:spPr>
            <a:xfrm>
              <a:off x="5336015" y="4302384"/>
              <a:ext cx="24257" cy="20825"/>
            </a:xfrm>
            <a:custGeom>
              <a:rect b="b" l="l" r="r" t="t"/>
              <a:pathLst>
                <a:path extrusionOk="0" h="795" w="926">
                  <a:moveTo>
                    <a:pt x="528" y="1"/>
                  </a:moveTo>
                  <a:cubicBezTo>
                    <a:pt x="431" y="1"/>
                    <a:pt x="332" y="37"/>
                    <a:pt x="251" y="116"/>
                  </a:cubicBezTo>
                  <a:cubicBezTo>
                    <a:pt x="1" y="366"/>
                    <a:pt x="179" y="795"/>
                    <a:pt x="532" y="795"/>
                  </a:cubicBezTo>
                  <a:cubicBezTo>
                    <a:pt x="751" y="791"/>
                    <a:pt x="926" y="617"/>
                    <a:pt x="926" y="397"/>
                  </a:cubicBezTo>
                  <a:cubicBezTo>
                    <a:pt x="926" y="158"/>
                    <a:pt x="731" y="1"/>
                    <a:pt x="5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p27"/>
            <p:cNvSpPr/>
            <p:nvPr/>
          </p:nvSpPr>
          <p:spPr>
            <a:xfrm>
              <a:off x="5294548" y="4302384"/>
              <a:ext cx="24257" cy="20825"/>
            </a:xfrm>
            <a:custGeom>
              <a:rect b="b" l="l" r="r" t="t"/>
              <a:pathLst>
                <a:path extrusionOk="0" h="795" w="926">
                  <a:moveTo>
                    <a:pt x="527" y="1"/>
                  </a:moveTo>
                  <a:cubicBezTo>
                    <a:pt x="430" y="1"/>
                    <a:pt x="331" y="37"/>
                    <a:pt x="251" y="116"/>
                  </a:cubicBezTo>
                  <a:cubicBezTo>
                    <a:pt x="1" y="366"/>
                    <a:pt x="179" y="795"/>
                    <a:pt x="532" y="795"/>
                  </a:cubicBezTo>
                  <a:cubicBezTo>
                    <a:pt x="748" y="791"/>
                    <a:pt x="926" y="617"/>
                    <a:pt x="926" y="397"/>
                  </a:cubicBezTo>
                  <a:cubicBezTo>
                    <a:pt x="926" y="158"/>
                    <a:pt x="731" y="1"/>
                    <a:pt x="5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p27"/>
            <p:cNvSpPr/>
            <p:nvPr/>
          </p:nvSpPr>
          <p:spPr>
            <a:xfrm>
              <a:off x="5256592" y="4302384"/>
              <a:ext cx="24257" cy="20825"/>
            </a:xfrm>
            <a:custGeom>
              <a:rect b="b" l="l" r="r" t="t"/>
              <a:pathLst>
                <a:path extrusionOk="0" h="795" w="926">
                  <a:moveTo>
                    <a:pt x="398" y="1"/>
                  </a:moveTo>
                  <a:cubicBezTo>
                    <a:pt x="195" y="1"/>
                    <a:pt x="0" y="158"/>
                    <a:pt x="0" y="397"/>
                  </a:cubicBezTo>
                  <a:cubicBezTo>
                    <a:pt x="0" y="617"/>
                    <a:pt x="175" y="791"/>
                    <a:pt x="394" y="795"/>
                  </a:cubicBezTo>
                  <a:cubicBezTo>
                    <a:pt x="747" y="795"/>
                    <a:pt x="925" y="366"/>
                    <a:pt x="675" y="116"/>
                  </a:cubicBezTo>
                  <a:cubicBezTo>
                    <a:pt x="594" y="37"/>
                    <a:pt x="495" y="1"/>
                    <a:pt x="3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27"/>
            <p:cNvSpPr/>
            <p:nvPr/>
          </p:nvSpPr>
          <p:spPr>
            <a:xfrm>
              <a:off x="5215046" y="4302463"/>
              <a:ext cx="24230" cy="20720"/>
            </a:xfrm>
            <a:custGeom>
              <a:rect b="b" l="l" r="r" t="t"/>
              <a:pathLst>
                <a:path extrusionOk="0" h="791" w="925">
                  <a:moveTo>
                    <a:pt x="397" y="0"/>
                  </a:moveTo>
                  <a:cubicBezTo>
                    <a:pt x="178" y="0"/>
                    <a:pt x="3" y="175"/>
                    <a:pt x="3" y="394"/>
                  </a:cubicBezTo>
                  <a:cubicBezTo>
                    <a:pt x="1" y="633"/>
                    <a:pt x="196" y="791"/>
                    <a:pt x="401" y="791"/>
                  </a:cubicBezTo>
                  <a:cubicBezTo>
                    <a:pt x="498" y="791"/>
                    <a:pt x="597" y="755"/>
                    <a:pt x="678" y="675"/>
                  </a:cubicBezTo>
                  <a:cubicBezTo>
                    <a:pt x="925" y="425"/>
                    <a:pt x="750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27"/>
            <p:cNvSpPr/>
            <p:nvPr/>
          </p:nvSpPr>
          <p:spPr>
            <a:xfrm>
              <a:off x="5512412" y="4302384"/>
              <a:ext cx="24257" cy="20825"/>
            </a:xfrm>
            <a:custGeom>
              <a:rect b="b" l="l" r="r" t="t"/>
              <a:pathLst>
                <a:path extrusionOk="0" h="795" w="926">
                  <a:moveTo>
                    <a:pt x="525" y="1"/>
                  </a:moveTo>
                  <a:cubicBezTo>
                    <a:pt x="427" y="1"/>
                    <a:pt x="328" y="37"/>
                    <a:pt x="247" y="116"/>
                  </a:cubicBezTo>
                  <a:cubicBezTo>
                    <a:pt x="0" y="366"/>
                    <a:pt x="175" y="795"/>
                    <a:pt x="528" y="795"/>
                  </a:cubicBezTo>
                  <a:cubicBezTo>
                    <a:pt x="747" y="791"/>
                    <a:pt x="922" y="617"/>
                    <a:pt x="926" y="397"/>
                  </a:cubicBezTo>
                  <a:cubicBezTo>
                    <a:pt x="926" y="158"/>
                    <a:pt x="72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13" name="Google Shape;3913;p27"/>
          <p:cNvGrpSpPr/>
          <p:nvPr/>
        </p:nvGrpSpPr>
        <p:grpSpPr>
          <a:xfrm>
            <a:off x="5793012" y="4199412"/>
            <a:ext cx="444005" cy="289952"/>
            <a:chOff x="5716812" y="4199412"/>
            <a:chExt cx="444005" cy="289952"/>
          </a:xfrm>
        </p:grpSpPr>
        <p:sp>
          <p:nvSpPr>
            <p:cNvPr id="3914" name="Google Shape;3914;p27"/>
            <p:cNvSpPr/>
            <p:nvPr/>
          </p:nvSpPr>
          <p:spPr>
            <a:xfrm>
              <a:off x="5723256" y="4205856"/>
              <a:ext cx="429834" cy="232166"/>
            </a:xfrm>
            <a:custGeom>
              <a:rect b="b" l="l" r="r" t="t"/>
              <a:pathLst>
                <a:path extrusionOk="0" h="8863" w="16409">
                  <a:moveTo>
                    <a:pt x="6005" y="1"/>
                  </a:moveTo>
                  <a:cubicBezTo>
                    <a:pt x="5306" y="1"/>
                    <a:pt x="4658" y="371"/>
                    <a:pt x="4305" y="978"/>
                  </a:cubicBezTo>
                  <a:lnTo>
                    <a:pt x="2578" y="3938"/>
                  </a:lnTo>
                  <a:lnTo>
                    <a:pt x="1485" y="4219"/>
                  </a:lnTo>
                  <a:cubicBezTo>
                    <a:pt x="611" y="4442"/>
                    <a:pt x="1" y="5227"/>
                    <a:pt x="1" y="6125"/>
                  </a:cubicBezTo>
                  <a:lnTo>
                    <a:pt x="1" y="7879"/>
                  </a:lnTo>
                  <a:cubicBezTo>
                    <a:pt x="1" y="8424"/>
                    <a:pt x="440" y="8863"/>
                    <a:pt x="984" y="8863"/>
                  </a:cubicBezTo>
                  <a:lnTo>
                    <a:pt x="15329" y="8863"/>
                  </a:lnTo>
                  <a:cubicBezTo>
                    <a:pt x="15874" y="8863"/>
                    <a:pt x="16316" y="8424"/>
                    <a:pt x="16316" y="7879"/>
                  </a:cubicBezTo>
                  <a:lnTo>
                    <a:pt x="16316" y="7396"/>
                  </a:lnTo>
                  <a:cubicBezTo>
                    <a:pt x="16316" y="7231"/>
                    <a:pt x="16247" y="7074"/>
                    <a:pt x="16131" y="6957"/>
                  </a:cubicBezTo>
                  <a:cubicBezTo>
                    <a:pt x="16014" y="6837"/>
                    <a:pt x="15953" y="6680"/>
                    <a:pt x="15953" y="6512"/>
                  </a:cubicBezTo>
                  <a:lnTo>
                    <a:pt x="15953" y="5254"/>
                  </a:lnTo>
                  <a:lnTo>
                    <a:pt x="16275" y="4559"/>
                  </a:lnTo>
                  <a:cubicBezTo>
                    <a:pt x="16408" y="4271"/>
                    <a:pt x="16196" y="3938"/>
                    <a:pt x="15877" y="3938"/>
                  </a:cubicBezTo>
                  <a:lnTo>
                    <a:pt x="14722" y="3938"/>
                  </a:lnTo>
                  <a:lnTo>
                    <a:pt x="12361" y="789"/>
                  </a:lnTo>
                  <a:cubicBezTo>
                    <a:pt x="11988" y="292"/>
                    <a:pt x="11405" y="1"/>
                    <a:pt x="1078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27"/>
            <p:cNvSpPr/>
            <p:nvPr/>
          </p:nvSpPr>
          <p:spPr>
            <a:xfrm>
              <a:off x="5723256" y="4210361"/>
              <a:ext cx="429834" cy="227661"/>
            </a:xfrm>
            <a:custGeom>
              <a:rect b="b" l="l" r="r" t="t"/>
              <a:pathLst>
                <a:path extrusionOk="0" h="8691" w="16409">
                  <a:moveTo>
                    <a:pt x="13489" y="3766"/>
                  </a:moveTo>
                  <a:lnTo>
                    <a:pt x="14082" y="4555"/>
                  </a:lnTo>
                  <a:cubicBezTo>
                    <a:pt x="14174" y="4678"/>
                    <a:pt x="14322" y="4753"/>
                    <a:pt x="14476" y="4753"/>
                  </a:cubicBezTo>
                  <a:lnTo>
                    <a:pt x="14966" y="4753"/>
                  </a:lnTo>
                  <a:lnTo>
                    <a:pt x="14966" y="6347"/>
                  </a:lnTo>
                  <a:cubicBezTo>
                    <a:pt x="14968" y="6476"/>
                    <a:pt x="14863" y="6567"/>
                    <a:pt x="14750" y="6567"/>
                  </a:cubicBezTo>
                  <a:cubicBezTo>
                    <a:pt x="14707" y="6567"/>
                    <a:pt x="14663" y="6554"/>
                    <a:pt x="14623" y="6525"/>
                  </a:cubicBezTo>
                  <a:lnTo>
                    <a:pt x="14623" y="6528"/>
                  </a:lnTo>
                  <a:cubicBezTo>
                    <a:pt x="14130" y="6157"/>
                    <a:pt x="13562" y="5983"/>
                    <a:pt x="13002" y="5983"/>
                  </a:cubicBezTo>
                  <a:cubicBezTo>
                    <a:pt x="11937" y="5983"/>
                    <a:pt x="10904" y="6613"/>
                    <a:pt x="10477" y="7707"/>
                  </a:cubicBezTo>
                  <a:lnTo>
                    <a:pt x="8650" y="7707"/>
                  </a:lnTo>
                  <a:lnTo>
                    <a:pt x="8650" y="3766"/>
                  </a:lnTo>
                  <a:close/>
                  <a:moveTo>
                    <a:pt x="11590" y="0"/>
                  </a:moveTo>
                  <a:cubicBezTo>
                    <a:pt x="11309" y="353"/>
                    <a:pt x="11303" y="847"/>
                    <a:pt x="11570" y="1207"/>
                  </a:cubicBezTo>
                  <a:lnTo>
                    <a:pt x="12581" y="2553"/>
                  </a:lnTo>
                  <a:lnTo>
                    <a:pt x="10388" y="2553"/>
                  </a:lnTo>
                  <a:lnTo>
                    <a:pt x="8650" y="812"/>
                  </a:lnTo>
                  <a:lnTo>
                    <a:pt x="7663" y="812"/>
                  </a:lnTo>
                  <a:lnTo>
                    <a:pt x="7663" y="7707"/>
                  </a:lnTo>
                  <a:lnTo>
                    <a:pt x="4963" y="7707"/>
                  </a:lnTo>
                  <a:cubicBezTo>
                    <a:pt x="4572" y="6809"/>
                    <a:pt x="3685" y="6230"/>
                    <a:pt x="2708" y="6230"/>
                  </a:cubicBezTo>
                  <a:cubicBezTo>
                    <a:pt x="1728" y="6230"/>
                    <a:pt x="844" y="6809"/>
                    <a:pt x="453" y="7707"/>
                  </a:cubicBezTo>
                  <a:lnTo>
                    <a:pt x="1" y="7707"/>
                  </a:lnTo>
                  <a:cubicBezTo>
                    <a:pt x="1" y="8252"/>
                    <a:pt x="440" y="8691"/>
                    <a:pt x="984" y="8691"/>
                  </a:cubicBezTo>
                  <a:lnTo>
                    <a:pt x="15329" y="8691"/>
                  </a:lnTo>
                  <a:cubicBezTo>
                    <a:pt x="15874" y="8691"/>
                    <a:pt x="16316" y="8252"/>
                    <a:pt x="16316" y="7707"/>
                  </a:cubicBezTo>
                  <a:lnTo>
                    <a:pt x="16316" y="7224"/>
                  </a:lnTo>
                  <a:cubicBezTo>
                    <a:pt x="16316" y="7059"/>
                    <a:pt x="16247" y="6902"/>
                    <a:pt x="16131" y="6785"/>
                  </a:cubicBezTo>
                  <a:cubicBezTo>
                    <a:pt x="16014" y="6665"/>
                    <a:pt x="15953" y="6508"/>
                    <a:pt x="15953" y="6340"/>
                  </a:cubicBezTo>
                  <a:lnTo>
                    <a:pt x="15953" y="5082"/>
                  </a:lnTo>
                  <a:lnTo>
                    <a:pt x="16275" y="4387"/>
                  </a:lnTo>
                  <a:cubicBezTo>
                    <a:pt x="16408" y="4099"/>
                    <a:pt x="16196" y="3766"/>
                    <a:pt x="15877" y="3766"/>
                  </a:cubicBezTo>
                  <a:lnTo>
                    <a:pt x="14722" y="3766"/>
                  </a:lnTo>
                  <a:lnTo>
                    <a:pt x="12361" y="617"/>
                  </a:lnTo>
                  <a:cubicBezTo>
                    <a:pt x="12159" y="350"/>
                    <a:pt x="11895" y="137"/>
                    <a:pt x="11590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27"/>
            <p:cNvSpPr/>
            <p:nvPr/>
          </p:nvSpPr>
          <p:spPr>
            <a:xfrm>
              <a:off x="5820675" y="4231632"/>
              <a:ext cx="103418" cy="77406"/>
            </a:xfrm>
            <a:custGeom>
              <a:rect b="b" l="l" r="r" t="t"/>
              <a:pathLst>
                <a:path extrusionOk="0" h="2955" w="3948">
                  <a:moveTo>
                    <a:pt x="2289" y="0"/>
                  </a:moveTo>
                  <a:cubicBezTo>
                    <a:pt x="1936" y="0"/>
                    <a:pt x="1614" y="185"/>
                    <a:pt x="1439" y="490"/>
                  </a:cubicBezTo>
                  <a:lnTo>
                    <a:pt x="0" y="2954"/>
                  </a:lnTo>
                  <a:lnTo>
                    <a:pt x="3948" y="2954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27"/>
            <p:cNvSpPr/>
            <p:nvPr/>
          </p:nvSpPr>
          <p:spPr>
            <a:xfrm>
              <a:off x="5949842" y="4231632"/>
              <a:ext cx="113189" cy="77406"/>
            </a:xfrm>
            <a:custGeom>
              <a:rect b="b" l="l" r="r" t="t"/>
              <a:pathLst>
                <a:path extrusionOk="0" h="2955" w="4321">
                  <a:moveTo>
                    <a:pt x="0" y="0"/>
                  </a:moveTo>
                  <a:lnTo>
                    <a:pt x="0" y="2954"/>
                  </a:lnTo>
                  <a:lnTo>
                    <a:pt x="3365" y="2954"/>
                  </a:lnTo>
                  <a:cubicBezTo>
                    <a:pt x="3367" y="2954"/>
                    <a:pt x="3368" y="2954"/>
                    <a:pt x="3370" y="2954"/>
                  </a:cubicBezTo>
                  <a:cubicBezTo>
                    <a:pt x="3974" y="2954"/>
                    <a:pt x="4320" y="2261"/>
                    <a:pt x="3955" y="1776"/>
                  </a:cubicBezTo>
                  <a:lnTo>
                    <a:pt x="3955" y="1772"/>
                  </a:lnTo>
                  <a:lnTo>
                    <a:pt x="2920" y="395"/>
                  </a:lnTo>
                  <a:cubicBezTo>
                    <a:pt x="2735" y="148"/>
                    <a:pt x="2443" y="0"/>
                    <a:pt x="2132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27"/>
            <p:cNvSpPr/>
            <p:nvPr/>
          </p:nvSpPr>
          <p:spPr>
            <a:xfrm>
              <a:off x="5745521" y="4392888"/>
              <a:ext cx="93830" cy="90294"/>
            </a:xfrm>
            <a:custGeom>
              <a:rect b="b" l="l" r="r" t="t"/>
              <a:pathLst>
                <a:path extrusionOk="0" h="3447" w="3582">
                  <a:moveTo>
                    <a:pt x="1859" y="1"/>
                  </a:moveTo>
                  <a:cubicBezTo>
                    <a:pt x="1410" y="1"/>
                    <a:pt x="969" y="176"/>
                    <a:pt x="642" y="506"/>
                  </a:cubicBezTo>
                  <a:cubicBezTo>
                    <a:pt x="148" y="996"/>
                    <a:pt x="1" y="1740"/>
                    <a:pt x="268" y="2384"/>
                  </a:cubicBezTo>
                  <a:cubicBezTo>
                    <a:pt x="532" y="3025"/>
                    <a:pt x="1162" y="3446"/>
                    <a:pt x="1858" y="3446"/>
                  </a:cubicBezTo>
                  <a:cubicBezTo>
                    <a:pt x="2811" y="3446"/>
                    <a:pt x="3582" y="2675"/>
                    <a:pt x="3582" y="1723"/>
                  </a:cubicBezTo>
                  <a:cubicBezTo>
                    <a:pt x="3582" y="1027"/>
                    <a:pt x="3160" y="396"/>
                    <a:pt x="2519" y="133"/>
                  </a:cubicBezTo>
                  <a:cubicBezTo>
                    <a:pt x="2306" y="44"/>
                    <a:pt x="2082" y="1"/>
                    <a:pt x="1859" y="1"/>
                  </a:cubicBezTo>
                  <a:close/>
                </a:path>
              </a:pathLst>
            </a:custGeom>
            <a:solidFill>
              <a:srgbClr val="677F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27"/>
            <p:cNvSpPr/>
            <p:nvPr/>
          </p:nvSpPr>
          <p:spPr>
            <a:xfrm>
              <a:off x="5750027" y="4393752"/>
              <a:ext cx="101532" cy="89430"/>
            </a:xfrm>
            <a:custGeom>
              <a:rect b="b" l="l" r="r" t="t"/>
              <a:pathLst>
                <a:path extrusionOk="0" h="3414" w="3876">
                  <a:moveTo>
                    <a:pt x="2039" y="0"/>
                  </a:moveTo>
                  <a:lnTo>
                    <a:pt x="2039" y="4"/>
                  </a:lnTo>
                  <a:cubicBezTo>
                    <a:pt x="1833" y="387"/>
                    <a:pt x="1902" y="860"/>
                    <a:pt x="2210" y="1169"/>
                  </a:cubicBezTo>
                  <a:lnTo>
                    <a:pt x="1165" y="2211"/>
                  </a:lnTo>
                  <a:cubicBezTo>
                    <a:pt x="975" y="2021"/>
                    <a:pt x="723" y="1922"/>
                    <a:pt x="468" y="1922"/>
                  </a:cubicBezTo>
                  <a:cubicBezTo>
                    <a:pt x="308" y="1922"/>
                    <a:pt x="148" y="1960"/>
                    <a:pt x="0" y="2039"/>
                  </a:cubicBezTo>
                  <a:cubicBezTo>
                    <a:pt x="180" y="2901"/>
                    <a:pt x="927" y="3413"/>
                    <a:pt x="1694" y="3413"/>
                  </a:cubicBezTo>
                  <a:cubicBezTo>
                    <a:pt x="2123" y="3413"/>
                    <a:pt x="2559" y="3254"/>
                    <a:pt x="2906" y="2906"/>
                  </a:cubicBezTo>
                  <a:cubicBezTo>
                    <a:pt x="3876" y="1936"/>
                    <a:pt x="3382" y="281"/>
                    <a:pt x="2039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p27"/>
            <p:cNvSpPr/>
            <p:nvPr/>
          </p:nvSpPr>
          <p:spPr>
            <a:xfrm>
              <a:off x="5768337" y="4418690"/>
              <a:ext cx="45265" cy="38690"/>
            </a:xfrm>
            <a:custGeom>
              <a:rect b="b" l="l" r="r" t="t"/>
              <a:pathLst>
                <a:path extrusionOk="0" h="1477" w="1728">
                  <a:moveTo>
                    <a:pt x="987" y="1"/>
                  </a:moveTo>
                  <a:cubicBezTo>
                    <a:pt x="329" y="1"/>
                    <a:pt x="0" y="796"/>
                    <a:pt x="466" y="1259"/>
                  </a:cubicBezTo>
                  <a:cubicBezTo>
                    <a:pt x="617" y="1409"/>
                    <a:pt x="803" y="1477"/>
                    <a:pt x="984" y="1477"/>
                  </a:cubicBezTo>
                  <a:cubicBezTo>
                    <a:pt x="1364" y="1477"/>
                    <a:pt x="1727" y="1183"/>
                    <a:pt x="1727" y="738"/>
                  </a:cubicBezTo>
                  <a:cubicBezTo>
                    <a:pt x="1727" y="330"/>
                    <a:pt x="1395" y="1"/>
                    <a:pt x="987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p27"/>
            <p:cNvSpPr/>
            <p:nvPr/>
          </p:nvSpPr>
          <p:spPr>
            <a:xfrm>
              <a:off x="6015094" y="4392888"/>
              <a:ext cx="93830" cy="90294"/>
            </a:xfrm>
            <a:custGeom>
              <a:rect b="b" l="l" r="r" t="t"/>
              <a:pathLst>
                <a:path extrusionOk="0" h="3447" w="3582">
                  <a:moveTo>
                    <a:pt x="1858" y="1"/>
                  </a:moveTo>
                  <a:cubicBezTo>
                    <a:pt x="1410" y="1"/>
                    <a:pt x="968" y="176"/>
                    <a:pt x="638" y="506"/>
                  </a:cubicBezTo>
                  <a:cubicBezTo>
                    <a:pt x="148" y="996"/>
                    <a:pt x="0" y="1740"/>
                    <a:pt x="264" y="2384"/>
                  </a:cubicBezTo>
                  <a:cubicBezTo>
                    <a:pt x="532" y="3025"/>
                    <a:pt x="1162" y="3446"/>
                    <a:pt x="1858" y="3446"/>
                  </a:cubicBezTo>
                  <a:cubicBezTo>
                    <a:pt x="2810" y="3446"/>
                    <a:pt x="3581" y="2675"/>
                    <a:pt x="3581" y="1723"/>
                  </a:cubicBezTo>
                  <a:cubicBezTo>
                    <a:pt x="3581" y="1027"/>
                    <a:pt x="3160" y="396"/>
                    <a:pt x="2516" y="133"/>
                  </a:cubicBezTo>
                  <a:cubicBezTo>
                    <a:pt x="2303" y="44"/>
                    <a:pt x="2080" y="1"/>
                    <a:pt x="1858" y="1"/>
                  </a:cubicBezTo>
                  <a:close/>
                </a:path>
              </a:pathLst>
            </a:custGeom>
            <a:solidFill>
              <a:srgbClr val="677F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27"/>
            <p:cNvSpPr/>
            <p:nvPr/>
          </p:nvSpPr>
          <p:spPr>
            <a:xfrm>
              <a:off x="6019573" y="4393752"/>
              <a:ext cx="101558" cy="89430"/>
            </a:xfrm>
            <a:custGeom>
              <a:rect b="b" l="l" r="r" t="t"/>
              <a:pathLst>
                <a:path extrusionOk="0" h="3414" w="3877">
                  <a:moveTo>
                    <a:pt x="2040" y="0"/>
                  </a:moveTo>
                  <a:lnTo>
                    <a:pt x="2040" y="4"/>
                  </a:lnTo>
                  <a:cubicBezTo>
                    <a:pt x="1834" y="387"/>
                    <a:pt x="1903" y="860"/>
                    <a:pt x="2211" y="1169"/>
                  </a:cubicBezTo>
                  <a:lnTo>
                    <a:pt x="1166" y="2211"/>
                  </a:lnTo>
                  <a:cubicBezTo>
                    <a:pt x="976" y="2021"/>
                    <a:pt x="724" y="1922"/>
                    <a:pt x="468" y="1922"/>
                  </a:cubicBezTo>
                  <a:cubicBezTo>
                    <a:pt x="309" y="1922"/>
                    <a:pt x="148" y="1960"/>
                    <a:pt x="1" y="2039"/>
                  </a:cubicBezTo>
                  <a:cubicBezTo>
                    <a:pt x="181" y="2901"/>
                    <a:pt x="927" y="3413"/>
                    <a:pt x="1695" y="3413"/>
                  </a:cubicBezTo>
                  <a:cubicBezTo>
                    <a:pt x="2124" y="3413"/>
                    <a:pt x="2559" y="3254"/>
                    <a:pt x="2907" y="2906"/>
                  </a:cubicBezTo>
                  <a:cubicBezTo>
                    <a:pt x="3877" y="1936"/>
                    <a:pt x="3383" y="281"/>
                    <a:pt x="204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27"/>
            <p:cNvSpPr/>
            <p:nvPr/>
          </p:nvSpPr>
          <p:spPr>
            <a:xfrm>
              <a:off x="6037884" y="4418690"/>
              <a:ext cx="45265" cy="38690"/>
            </a:xfrm>
            <a:custGeom>
              <a:rect b="b" l="l" r="r" t="t"/>
              <a:pathLst>
                <a:path extrusionOk="0" h="1477" w="1728">
                  <a:moveTo>
                    <a:pt x="988" y="1"/>
                  </a:moveTo>
                  <a:cubicBezTo>
                    <a:pt x="330" y="1"/>
                    <a:pt x="1" y="796"/>
                    <a:pt x="467" y="1259"/>
                  </a:cubicBezTo>
                  <a:cubicBezTo>
                    <a:pt x="618" y="1409"/>
                    <a:pt x="803" y="1477"/>
                    <a:pt x="985" y="1477"/>
                  </a:cubicBezTo>
                  <a:cubicBezTo>
                    <a:pt x="1365" y="1477"/>
                    <a:pt x="1728" y="1183"/>
                    <a:pt x="1728" y="738"/>
                  </a:cubicBezTo>
                  <a:cubicBezTo>
                    <a:pt x="1728" y="330"/>
                    <a:pt x="1396" y="1"/>
                    <a:pt x="988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27"/>
            <p:cNvSpPr/>
            <p:nvPr/>
          </p:nvSpPr>
          <p:spPr>
            <a:xfrm>
              <a:off x="5723256" y="4315927"/>
              <a:ext cx="40707" cy="50373"/>
            </a:xfrm>
            <a:custGeom>
              <a:rect b="b" l="l" r="r" t="t"/>
              <a:pathLst>
                <a:path extrusionOk="0" h="1923" w="1554">
                  <a:moveTo>
                    <a:pt x="1550" y="0"/>
                  </a:moveTo>
                  <a:lnTo>
                    <a:pt x="1485" y="17"/>
                  </a:lnTo>
                  <a:cubicBezTo>
                    <a:pt x="611" y="237"/>
                    <a:pt x="1" y="1025"/>
                    <a:pt x="1" y="1923"/>
                  </a:cubicBezTo>
                  <a:lnTo>
                    <a:pt x="566" y="1923"/>
                  </a:lnTo>
                  <a:cubicBezTo>
                    <a:pt x="1111" y="1923"/>
                    <a:pt x="1553" y="1484"/>
                    <a:pt x="1553" y="939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rgbClr val="A8B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27"/>
            <p:cNvSpPr/>
            <p:nvPr/>
          </p:nvSpPr>
          <p:spPr>
            <a:xfrm>
              <a:off x="6115369" y="4334866"/>
              <a:ext cx="29810" cy="25776"/>
            </a:xfrm>
            <a:custGeom>
              <a:rect b="b" l="l" r="r" t="t"/>
              <a:pathLst>
                <a:path extrusionOk="0" h="984" w="1138">
                  <a:moveTo>
                    <a:pt x="0" y="0"/>
                  </a:moveTo>
                  <a:lnTo>
                    <a:pt x="0" y="984"/>
                  </a:lnTo>
                  <a:lnTo>
                    <a:pt x="984" y="984"/>
                  </a:lnTo>
                  <a:lnTo>
                    <a:pt x="984" y="329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27"/>
            <p:cNvSpPr/>
            <p:nvPr/>
          </p:nvSpPr>
          <p:spPr>
            <a:xfrm>
              <a:off x="5716812" y="4199412"/>
              <a:ext cx="444005" cy="289952"/>
            </a:xfrm>
            <a:custGeom>
              <a:rect b="b" l="l" r="r" t="t"/>
              <a:pathLst>
                <a:path extrusionOk="0" h="11069" w="16950">
                  <a:moveTo>
                    <a:pt x="15952" y="5415"/>
                  </a:moveTo>
                  <a:lnTo>
                    <a:pt x="15952" y="5908"/>
                  </a:lnTo>
                  <a:lnTo>
                    <a:pt x="15462" y="5908"/>
                  </a:lnTo>
                  <a:lnTo>
                    <a:pt x="15462" y="5415"/>
                  </a:lnTo>
                  <a:close/>
                  <a:moveTo>
                    <a:pt x="1553" y="4784"/>
                  </a:moveTo>
                  <a:lnTo>
                    <a:pt x="1553" y="5387"/>
                  </a:lnTo>
                  <a:cubicBezTo>
                    <a:pt x="1549" y="5795"/>
                    <a:pt x="1220" y="6124"/>
                    <a:pt x="812" y="6124"/>
                  </a:cubicBezTo>
                  <a:lnTo>
                    <a:pt x="511" y="6124"/>
                  </a:lnTo>
                  <a:cubicBezTo>
                    <a:pt x="596" y="5528"/>
                    <a:pt x="991" y="5017"/>
                    <a:pt x="1553" y="4784"/>
                  </a:cubicBezTo>
                  <a:close/>
                  <a:moveTo>
                    <a:pt x="11028" y="490"/>
                  </a:moveTo>
                  <a:cubicBezTo>
                    <a:pt x="11573" y="494"/>
                    <a:pt x="12080" y="747"/>
                    <a:pt x="12409" y="1179"/>
                  </a:cubicBezTo>
                  <a:lnTo>
                    <a:pt x="14770" y="4332"/>
                  </a:lnTo>
                  <a:cubicBezTo>
                    <a:pt x="14818" y="4393"/>
                    <a:pt x="14890" y="4431"/>
                    <a:pt x="14968" y="4431"/>
                  </a:cubicBezTo>
                  <a:lnTo>
                    <a:pt x="16123" y="4431"/>
                  </a:lnTo>
                  <a:cubicBezTo>
                    <a:pt x="16260" y="4431"/>
                    <a:pt x="16353" y="4575"/>
                    <a:pt x="16295" y="4702"/>
                  </a:cubicBezTo>
                  <a:lnTo>
                    <a:pt x="16192" y="4921"/>
                  </a:lnTo>
                  <a:lnTo>
                    <a:pt x="15212" y="4921"/>
                  </a:lnTo>
                  <a:cubicBezTo>
                    <a:pt x="15075" y="4921"/>
                    <a:pt x="14965" y="5031"/>
                    <a:pt x="14965" y="5168"/>
                  </a:cubicBezTo>
                  <a:lnTo>
                    <a:pt x="14965" y="6155"/>
                  </a:lnTo>
                  <a:cubicBezTo>
                    <a:pt x="14965" y="6288"/>
                    <a:pt x="15075" y="6398"/>
                    <a:pt x="15212" y="6398"/>
                  </a:cubicBezTo>
                  <a:lnTo>
                    <a:pt x="15952" y="6398"/>
                  </a:lnTo>
                  <a:lnTo>
                    <a:pt x="15952" y="6758"/>
                  </a:lnTo>
                  <a:cubicBezTo>
                    <a:pt x="15949" y="6987"/>
                    <a:pt x="16038" y="7210"/>
                    <a:pt x="16202" y="7375"/>
                  </a:cubicBezTo>
                  <a:cubicBezTo>
                    <a:pt x="16271" y="7447"/>
                    <a:pt x="16312" y="7543"/>
                    <a:pt x="16312" y="7639"/>
                  </a:cubicBezTo>
                  <a:lnTo>
                    <a:pt x="16315" y="8125"/>
                  </a:lnTo>
                  <a:cubicBezTo>
                    <a:pt x="16312" y="8533"/>
                    <a:pt x="15983" y="8862"/>
                    <a:pt x="15575" y="8862"/>
                  </a:cubicBezTo>
                  <a:lnTo>
                    <a:pt x="15198" y="8862"/>
                  </a:lnTo>
                  <a:cubicBezTo>
                    <a:pt x="15068" y="7882"/>
                    <a:pt x="14235" y="7149"/>
                    <a:pt x="13245" y="7149"/>
                  </a:cubicBezTo>
                  <a:cubicBezTo>
                    <a:pt x="12258" y="7149"/>
                    <a:pt x="11422" y="7882"/>
                    <a:pt x="11292" y="8862"/>
                  </a:cubicBezTo>
                  <a:lnTo>
                    <a:pt x="4907" y="8862"/>
                  </a:lnTo>
                  <a:cubicBezTo>
                    <a:pt x="4781" y="7889"/>
                    <a:pt x="3955" y="7155"/>
                    <a:pt x="2975" y="7149"/>
                  </a:cubicBezTo>
                  <a:cubicBezTo>
                    <a:pt x="2968" y="7148"/>
                    <a:pt x="2961" y="7148"/>
                    <a:pt x="2954" y="7148"/>
                  </a:cubicBezTo>
                  <a:cubicBezTo>
                    <a:pt x="1979" y="7148"/>
                    <a:pt x="1151" y="7861"/>
                    <a:pt x="1008" y="8828"/>
                  </a:cubicBezTo>
                  <a:cubicBezTo>
                    <a:pt x="699" y="8728"/>
                    <a:pt x="494" y="8444"/>
                    <a:pt x="494" y="8125"/>
                  </a:cubicBezTo>
                  <a:lnTo>
                    <a:pt x="494" y="6621"/>
                  </a:lnTo>
                  <a:lnTo>
                    <a:pt x="812" y="6621"/>
                  </a:lnTo>
                  <a:cubicBezTo>
                    <a:pt x="1491" y="6617"/>
                    <a:pt x="2043" y="6069"/>
                    <a:pt x="2043" y="5387"/>
                  </a:cubicBezTo>
                  <a:lnTo>
                    <a:pt x="2043" y="4640"/>
                  </a:lnTo>
                  <a:lnTo>
                    <a:pt x="2886" y="4424"/>
                  </a:lnTo>
                  <a:cubicBezTo>
                    <a:pt x="2947" y="4407"/>
                    <a:pt x="3002" y="4366"/>
                    <a:pt x="3036" y="4311"/>
                  </a:cubicBezTo>
                  <a:lnTo>
                    <a:pt x="4763" y="1347"/>
                  </a:lnTo>
                  <a:cubicBezTo>
                    <a:pt x="5072" y="819"/>
                    <a:pt x="5641" y="494"/>
                    <a:pt x="6251" y="490"/>
                  </a:cubicBezTo>
                  <a:close/>
                  <a:moveTo>
                    <a:pt x="2954" y="7632"/>
                  </a:moveTo>
                  <a:cubicBezTo>
                    <a:pt x="3145" y="7632"/>
                    <a:pt x="3337" y="7669"/>
                    <a:pt x="3520" y="7745"/>
                  </a:cubicBezTo>
                  <a:cubicBezTo>
                    <a:pt x="4071" y="7974"/>
                    <a:pt x="4431" y="8512"/>
                    <a:pt x="4431" y="9109"/>
                  </a:cubicBezTo>
                  <a:cubicBezTo>
                    <a:pt x="4431" y="9924"/>
                    <a:pt x="3770" y="10586"/>
                    <a:pt x="2954" y="10586"/>
                  </a:cubicBezTo>
                  <a:cubicBezTo>
                    <a:pt x="2358" y="10586"/>
                    <a:pt x="1820" y="10226"/>
                    <a:pt x="1590" y="9674"/>
                  </a:cubicBezTo>
                  <a:cubicBezTo>
                    <a:pt x="1361" y="9122"/>
                    <a:pt x="1487" y="8488"/>
                    <a:pt x="1909" y="8063"/>
                  </a:cubicBezTo>
                  <a:cubicBezTo>
                    <a:pt x="2193" y="7782"/>
                    <a:pt x="2570" y="7632"/>
                    <a:pt x="2954" y="7632"/>
                  </a:cubicBezTo>
                  <a:close/>
                  <a:moveTo>
                    <a:pt x="13245" y="7632"/>
                  </a:moveTo>
                  <a:cubicBezTo>
                    <a:pt x="13435" y="7632"/>
                    <a:pt x="13627" y="7669"/>
                    <a:pt x="13810" y="7745"/>
                  </a:cubicBezTo>
                  <a:cubicBezTo>
                    <a:pt x="14362" y="7974"/>
                    <a:pt x="14722" y="8512"/>
                    <a:pt x="14722" y="9109"/>
                  </a:cubicBezTo>
                  <a:cubicBezTo>
                    <a:pt x="14722" y="9924"/>
                    <a:pt x="14060" y="10586"/>
                    <a:pt x="13245" y="10586"/>
                  </a:cubicBezTo>
                  <a:cubicBezTo>
                    <a:pt x="12649" y="10586"/>
                    <a:pt x="12111" y="10226"/>
                    <a:pt x="11881" y="9674"/>
                  </a:cubicBezTo>
                  <a:cubicBezTo>
                    <a:pt x="11651" y="9122"/>
                    <a:pt x="11778" y="8488"/>
                    <a:pt x="12200" y="8063"/>
                  </a:cubicBezTo>
                  <a:cubicBezTo>
                    <a:pt x="12484" y="7782"/>
                    <a:pt x="12861" y="7632"/>
                    <a:pt x="13245" y="7632"/>
                  </a:cubicBezTo>
                  <a:close/>
                  <a:moveTo>
                    <a:pt x="6251" y="0"/>
                  </a:moveTo>
                  <a:cubicBezTo>
                    <a:pt x="5466" y="0"/>
                    <a:pt x="4736" y="418"/>
                    <a:pt x="4339" y="1100"/>
                  </a:cubicBezTo>
                  <a:lnTo>
                    <a:pt x="2663" y="3972"/>
                  </a:lnTo>
                  <a:lnTo>
                    <a:pt x="1734" y="4208"/>
                  </a:lnTo>
                  <a:cubicBezTo>
                    <a:pt x="596" y="4500"/>
                    <a:pt x="0" y="5432"/>
                    <a:pt x="0" y="6374"/>
                  </a:cubicBezTo>
                  <a:lnTo>
                    <a:pt x="0" y="8125"/>
                  </a:lnTo>
                  <a:cubicBezTo>
                    <a:pt x="0" y="8715"/>
                    <a:pt x="418" y="9222"/>
                    <a:pt x="997" y="9331"/>
                  </a:cubicBezTo>
                  <a:cubicBezTo>
                    <a:pt x="1114" y="10318"/>
                    <a:pt x="1950" y="11062"/>
                    <a:pt x="2940" y="11069"/>
                  </a:cubicBezTo>
                  <a:cubicBezTo>
                    <a:pt x="2945" y="11069"/>
                    <a:pt x="2950" y="11069"/>
                    <a:pt x="2954" y="11069"/>
                  </a:cubicBezTo>
                  <a:cubicBezTo>
                    <a:pt x="3942" y="11069"/>
                    <a:pt x="4778" y="10334"/>
                    <a:pt x="4907" y="9355"/>
                  </a:cubicBezTo>
                  <a:lnTo>
                    <a:pt x="11288" y="9355"/>
                  </a:lnTo>
                  <a:cubicBezTo>
                    <a:pt x="11418" y="10335"/>
                    <a:pt x="12254" y="11069"/>
                    <a:pt x="13241" y="11069"/>
                  </a:cubicBezTo>
                  <a:cubicBezTo>
                    <a:pt x="14232" y="11069"/>
                    <a:pt x="15068" y="10335"/>
                    <a:pt x="15195" y="9355"/>
                  </a:cubicBezTo>
                  <a:lnTo>
                    <a:pt x="15572" y="9355"/>
                  </a:lnTo>
                  <a:cubicBezTo>
                    <a:pt x="16254" y="9355"/>
                    <a:pt x="16802" y="8804"/>
                    <a:pt x="16805" y="8125"/>
                  </a:cubicBezTo>
                  <a:lnTo>
                    <a:pt x="16805" y="7642"/>
                  </a:lnTo>
                  <a:cubicBezTo>
                    <a:pt x="16805" y="7409"/>
                    <a:pt x="16713" y="7190"/>
                    <a:pt x="16552" y="7029"/>
                  </a:cubicBezTo>
                  <a:cubicBezTo>
                    <a:pt x="16480" y="6957"/>
                    <a:pt x="16442" y="6857"/>
                    <a:pt x="16445" y="6758"/>
                  </a:cubicBezTo>
                  <a:lnTo>
                    <a:pt x="16445" y="5552"/>
                  </a:lnTo>
                  <a:lnTo>
                    <a:pt x="16572" y="5274"/>
                  </a:lnTo>
                  <a:lnTo>
                    <a:pt x="16744" y="4911"/>
                  </a:lnTo>
                  <a:cubicBezTo>
                    <a:pt x="16949" y="4458"/>
                    <a:pt x="16620" y="3941"/>
                    <a:pt x="16123" y="3938"/>
                  </a:cubicBezTo>
                  <a:lnTo>
                    <a:pt x="15092" y="3938"/>
                  </a:lnTo>
                  <a:lnTo>
                    <a:pt x="12803" y="888"/>
                  </a:lnTo>
                  <a:cubicBezTo>
                    <a:pt x="12381" y="329"/>
                    <a:pt x="11727" y="4"/>
                    <a:pt x="11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27"/>
            <p:cNvSpPr/>
            <p:nvPr/>
          </p:nvSpPr>
          <p:spPr>
            <a:xfrm>
              <a:off x="5766163" y="4412246"/>
              <a:ext cx="55691" cy="51604"/>
            </a:xfrm>
            <a:custGeom>
              <a:rect b="b" l="l" r="r" t="t"/>
              <a:pathLst>
                <a:path extrusionOk="0" h="1970" w="2126">
                  <a:moveTo>
                    <a:pt x="1063" y="0"/>
                  </a:moveTo>
                  <a:cubicBezTo>
                    <a:pt x="645" y="4"/>
                    <a:pt x="272" y="271"/>
                    <a:pt x="138" y="668"/>
                  </a:cubicBezTo>
                  <a:cubicBezTo>
                    <a:pt x="1" y="1066"/>
                    <a:pt x="135" y="1505"/>
                    <a:pt x="464" y="1762"/>
                  </a:cubicBezTo>
                  <a:cubicBezTo>
                    <a:pt x="642" y="1900"/>
                    <a:pt x="856" y="1969"/>
                    <a:pt x="1071" y="1969"/>
                  </a:cubicBezTo>
                  <a:cubicBezTo>
                    <a:pt x="1256" y="1969"/>
                    <a:pt x="1441" y="1918"/>
                    <a:pt x="1605" y="1813"/>
                  </a:cubicBezTo>
                  <a:cubicBezTo>
                    <a:pt x="1958" y="1587"/>
                    <a:pt x="2126" y="1158"/>
                    <a:pt x="2026" y="754"/>
                  </a:cubicBezTo>
                  <a:cubicBezTo>
                    <a:pt x="2000" y="639"/>
                    <a:pt x="1898" y="563"/>
                    <a:pt x="1787" y="563"/>
                  </a:cubicBezTo>
                  <a:cubicBezTo>
                    <a:pt x="1769" y="563"/>
                    <a:pt x="1750" y="565"/>
                    <a:pt x="1731" y="569"/>
                  </a:cubicBezTo>
                  <a:cubicBezTo>
                    <a:pt x="1598" y="603"/>
                    <a:pt x="1516" y="737"/>
                    <a:pt x="1550" y="867"/>
                  </a:cubicBezTo>
                  <a:cubicBezTo>
                    <a:pt x="1631" y="1205"/>
                    <a:pt x="1364" y="1479"/>
                    <a:pt x="1069" y="1479"/>
                  </a:cubicBezTo>
                  <a:cubicBezTo>
                    <a:pt x="966" y="1479"/>
                    <a:pt x="861" y="1446"/>
                    <a:pt x="765" y="1371"/>
                  </a:cubicBezTo>
                  <a:cubicBezTo>
                    <a:pt x="400" y="1084"/>
                    <a:pt x="603" y="494"/>
                    <a:pt x="1066" y="494"/>
                  </a:cubicBezTo>
                  <a:cubicBezTo>
                    <a:pt x="1067" y="494"/>
                    <a:pt x="1069" y="494"/>
                    <a:pt x="1070" y="494"/>
                  </a:cubicBezTo>
                  <a:cubicBezTo>
                    <a:pt x="1204" y="487"/>
                    <a:pt x="1307" y="377"/>
                    <a:pt x="1307" y="247"/>
                  </a:cubicBezTo>
                  <a:cubicBezTo>
                    <a:pt x="1307" y="113"/>
                    <a:pt x="1204" y="4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p27"/>
            <p:cNvSpPr/>
            <p:nvPr/>
          </p:nvSpPr>
          <p:spPr>
            <a:xfrm>
              <a:off x="6035736" y="4412220"/>
              <a:ext cx="55691" cy="51630"/>
            </a:xfrm>
            <a:custGeom>
              <a:rect b="b" l="l" r="r" t="t"/>
              <a:pathLst>
                <a:path extrusionOk="0" h="1971" w="2126">
                  <a:moveTo>
                    <a:pt x="1082" y="1"/>
                  </a:moveTo>
                  <a:cubicBezTo>
                    <a:pt x="1078" y="1"/>
                    <a:pt x="1074" y="1"/>
                    <a:pt x="1070" y="1"/>
                  </a:cubicBezTo>
                  <a:cubicBezTo>
                    <a:pt x="648" y="1"/>
                    <a:pt x="275" y="265"/>
                    <a:pt x="138" y="663"/>
                  </a:cubicBezTo>
                  <a:cubicBezTo>
                    <a:pt x="1" y="1060"/>
                    <a:pt x="131" y="1502"/>
                    <a:pt x="460" y="1759"/>
                  </a:cubicBezTo>
                  <a:cubicBezTo>
                    <a:pt x="639" y="1899"/>
                    <a:pt x="854" y="1970"/>
                    <a:pt x="1070" y="1970"/>
                  </a:cubicBezTo>
                  <a:cubicBezTo>
                    <a:pt x="1254" y="1970"/>
                    <a:pt x="1440" y="1918"/>
                    <a:pt x="1604" y="1814"/>
                  </a:cubicBezTo>
                  <a:cubicBezTo>
                    <a:pt x="1957" y="1588"/>
                    <a:pt x="2125" y="1159"/>
                    <a:pt x="2026" y="752"/>
                  </a:cubicBezTo>
                  <a:cubicBezTo>
                    <a:pt x="1999" y="640"/>
                    <a:pt x="1897" y="564"/>
                    <a:pt x="1787" y="564"/>
                  </a:cubicBezTo>
                  <a:cubicBezTo>
                    <a:pt x="1768" y="564"/>
                    <a:pt x="1750" y="566"/>
                    <a:pt x="1731" y="570"/>
                  </a:cubicBezTo>
                  <a:cubicBezTo>
                    <a:pt x="1598" y="604"/>
                    <a:pt x="1515" y="738"/>
                    <a:pt x="1550" y="868"/>
                  </a:cubicBezTo>
                  <a:cubicBezTo>
                    <a:pt x="1556" y="906"/>
                    <a:pt x="1563" y="947"/>
                    <a:pt x="1563" y="985"/>
                  </a:cubicBezTo>
                  <a:cubicBezTo>
                    <a:pt x="1563" y="1282"/>
                    <a:pt x="1320" y="1478"/>
                    <a:pt x="1065" y="1478"/>
                  </a:cubicBezTo>
                  <a:cubicBezTo>
                    <a:pt x="944" y="1478"/>
                    <a:pt x="821" y="1434"/>
                    <a:pt x="720" y="1334"/>
                  </a:cubicBezTo>
                  <a:cubicBezTo>
                    <a:pt x="412" y="1022"/>
                    <a:pt x="631" y="491"/>
                    <a:pt x="1070" y="491"/>
                  </a:cubicBezTo>
                  <a:cubicBezTo>
                    <a:pt x="1074" y="491"/>
                    <a:pt x="1078" y="491"/>
                    <a:pt x="1082" y="491"/>
                  </a:cubicBezTo>
                  <a:cubicBezTo>
                    <a:pt x="1217" y="491"/>
                    <a:pt x="1327" y="381"/>
                    <a:pt x="1327" y="248"/>
                  </a:cubicBezTo>
                  <a:cubicBezTo>
                    <a:pt x="1327" y="111"/>
                    <a:pt x="1217" y="1"/>
                    <a:pt x="1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9" name="Google Shape;3929;p27"/>
            <p:cNvSpPr/>
            <p:nvPr/>
          </p:nvSpPr>
          <p:spPr>
            <a:xfrm>
              <a:off x="5990235" y="4360616"/>
              <a:ext cx="123719" cy="58284"/>
            </a:xfrm>
            <a:custGeom>
              <a:rect b="b" l="l" r="r" t="t"/>
              <a:pathLst>
                <a:path extrusionOk="0" h="2225" w="4723">
                  <a:moveTo>
                    <a:pt x="2809" y="0"/>
                  </a:moveTo>
                  <a:cubicBezTo>
                    <a:pt x="2220" y="0"/>
                    <a:pt x="1631" y="176"/>
                    <a:pt x="1124" y="528"/>
                  </a:cubicBezTo>
                  <a:cubicBezTo>
                    <a:pt x="641" y="864"/>
                    <a:pt x="271" y="1334"/>
                    <a:pt x="55" y="1882"/>
                  </a:cubicBezTo>
                  <a:cubicBezTo>
                    <a:pt x="0" y="2009"/>
                    <a:pt x="62" y="2156"/>
                    <a:pt x="192" y="2208"/>
                  </a:cubicBezTo>
                  <a:cubicBezTo>
                    <a:pt x="222" y="2219"/>
                    <a:pt x="252" y="2225"/>
                    <a:pt x="282" y="2225"/>
                  </a:cubicBezTo>
                  <a:cubicBezTo>
                    <a:pt x="384" y="2225"/>
                    <a:pt x="480" y="2161"/>
                    <a:pt x="514" y="2060"/>
                  </a:cubicBezTo>
                  <a:cubicBezTo>
                    <a:pt x="888" y="1118"/>
                    <a:pt x="1796" y="498"/>
                    <a:pt x="2807" y="494"/>
                  </a:cubicBezTo>
                  <a:cubicBezTo>
                    <a:pt x="2812" y="494"/>
                    <a:pt x="2817" y="494"/>
                    <a:pt x="2822" y="494"/>
                  </a:cubicBezTo>
                  <a:cubicBezTo>
                    <a:pt x="3351" y="494"/>
                    <a:pt x="3863" y="669"/>
                    <a:pt x="4284" y="988"/>
                  </a:cubicBezTo>
                  <a:cubicBezTo>
                    <a:pt x="4330" y="1025"/>
                    <a:pt x="4384" y="1043"/>
                    <a:pt x="4438" y="1043"/>
                  </a:cubicBezTo>
                  <a:cubicBezTo>
                    <a:pt x="4513" y="1043"/>
                    <a:pt x="4587" y="1009"/>
                    <a:pt x="4637" y="943"/>
                  </a:cubicBezTo>
                  <a:cubicBezTo>
                    <a:pt x="4722" y="833"/>
                    <a:pt x="4695" y="672"/>
                    <a:pt x="4578" y="594"/>
                  </a:cubicBezTo>
                  <a:cubicBezTo>
                    <a:pt x="4056" y="198"/>
                    <a:pt x="3433" y="0"/>
                    <a:pt x="28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p27"/>
            <p:cNvSpPr/>
            <p:nvPr/>
          </p:nvSpPr>
          <p:spPr>
            <a:xfrm>
              <a:off x="5806032" y="4225161"/>
              <a:ext cx="124426" cy="193214"/>
            </a:xfrm>
            <a:custGeom>
              <a:rect b="b" l="l" r="r" t="t"/>
              <a:pathLst>
                <a:path extrusionOk="0" h="7376" w="4750">
                  <a:moveTo>
                    <a:pt x="4260" y="494"/>
                  </a:moveTo>
                  <a:lnTo>
                    <a:pt x="4260" y="2958"/>
                  </a:lnTo>
                  <a:lnTo>
                    <a:pt x="984" y="2958"/>
                  </a:lnTo>
                  <a:lnTo>
                    <a:pt x="2207" y="861"/>
                  </a:lnTo>
                  <a:cubicBezTo>
                    <a:pt x="2341" y="635"/>
                    <a:pt x="2584" y="494"/>
                    <a:pt x="2845" y="494"/>
                  </a:cubicBezTo>
                  <a:close/>
                  <a:moveTo>
                    <a:pt x="2845" y="1"/>
                  </a:moveTo>
                  <a:cubicBezTo>
                    <a:pt x="2409" y="4"/>
                    <a:pt x="2005" y="234"/>
                    <a:pt x="1782" y="614"/>
                  </a:cubicBezTo>
                  <a:lnTo>
                    <a:pt x="343" y="3078"/>
                  </a:lnTo>
                  <a:lnTo>
                    <a:pt x="76" y="3541"/>
                  </a:lnTo>
                  <a:cubicBezTo>
                    <a:pt x="0" y="3661"/>
                    <a:pt x="38" y="3815"/>
                    <a:pt x="158" y="3883"/>
                  </a:cubicBezTo>
                  <a:cubicBezTo>
                    <a:pt x="197" y="3907"/>
                    <a:pt x="240" y="3918"/>
                    <a:pt x="283" y="3918"/>
                  </a:cubicBezTo>
                  <a:cubicBezTo>
                    <a:pt x="370" y="3918"/>
                    <a:pt x="455" y="3871"/>
                    <a:pt x="501" y="3791"/>
                  </a:cubicBezTo>
                  <a:lnTo>
                    <a:pt x="700" y="3448"/>
                  </a:lnTo>
                  <a:lnTo>
                    <a:pt x="4260" y="3448"/>
                  </a:lnTo>
                  <a:lnTo>
                    <a:pt x="4260" y="7139"/>
                  </a:lnTo>
                  <a:cubicBezTo>
                    <a:pt x="4263" y="7272"/>
                    <a:pt x="4373" y="7375"/>
                    <a:pt x="4503" y="7375"/>
                  </a:cubicBezTo>
                  <a:cubicBezTo>
                    <a:pt x="4637" y="7375"/>
                    <a:pt x="4747" y="7272"/>
                    <a:pt x="4750" y="7139"/>
                  </a:cubicBezTo>
                  <a:lnTo>
                    <a:pt x="4750" y="247"/>
                  </a:lnTo>
                  <a:cubicBezTo>
                    <a:pt x="4750" y="110"/>
                    <a:pt x="4640" y="1"/>
                    <a:pt x="4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27"/>
            <p:cNvSpPr/>
            <p:nvPr/>
          </p:nvSpPr>
          <p:spPr>
            <a:xfrm>
              <a:off x="5943189" y="4225266"/>
              <a:ext cx="128120" cy="102606"/>
            </a:xfrm>
            <a:custGeom>
              <a:rect b="b" l="l" r="r" t="t"/>
              <a:pathLst>
                <a:path extrusionOk="0" h="3917" w="4891">
                  <a:moveTo>
                    <a:pt x="254" y="0"/>
                  </a:moveTo>
                  <a:cubicBezTo>
                    <a:pt x="117" y="0"/>
                    <a:pt x="7" y="110"/>
                    <a:pt x="7" y="247"/>
                  </a:cubicBezTo>
                  <a:lnTo>
                    <a:pt x="7" y="3663"/>
                  </a:lnTo>
                  <a:cubicBezTo>
                    <a:pt x="1" y="3800"/>
                    <a:pt x="114" y="3917"/>
                    <a:pt x="254" y="3917"/>
                  </a:cubicBezTo>
                  <a:cubicBezTo>
                    <a:pt x="395" y="3917"/>
                    <a:pt x="504" y="3800"/>
                    <a:pt x="501" y="3663"/>
                  </a:cubicBezTo>
                  <a:lnTo>
                    <a:pt x="501" y="494"/>
                  </a:lnTo>
                  <a:lnTo>
                    <a:pt x="2386" y="494"/>
                  </a:lnTo>
                  <a:cubicBezTo>
                    <a:pt x="2389" y="494"/>
                    <a:pt x="2393" y="494"/>
                    <a:pt x="2396" y="494"/>
                  </a:cubicBezTo>
                  <a:cubicBezTo>
                    <a:pt x="2625" y="494"/>
                    <a:pt x="2840" y="603"/>
                    <a:pt x="2978" y="785"/>
                  </a:cubicBezTo>
                  <a:lnTo>
                    <a:pt x="4013" y="2166"/>
                  </a:lnTo>
                  <a:cubicBezTo>
                    <a:pt x="4257" y="2488"/>
                    <a:pt x="4024" y="2951"/>
                    <a:pt x="3619" y="2951"/>
                  </a:cubicBezTo>
                  <a:lnTo>
                    <a:pt x="1238" y="2951"/>
                  </a:lnTo>
                  <a:cubicBezTo>
                    <a:pt x="1236" y="2951"/>
                    <a:pt x="1233" y="2951"/>
                    <a:pt x="1231" y="2951"/>
                  </a:cubicBezTo>
                  <a:cubicBezTo>
                    <a:pt x="1094" y="2951"/>
                    <a:pt x="981" y="3059"/>
                    <a:pt x="981" y="3197"/>
                  </a:cubicBezTo>
                  <a:cubicBezTo>
                    <a:pt x="981" y="3334"/>
                    <a:pt x="1091" y="3444"/>
                    <a:pt x="1226" y="3444"/>
                  </a:cubicBezTo>
                  <a:cubicBezTo>
                    <a:pt x="1230" y="3444"/>
                    <a:pt x="1234" y="3444"/>
                    <a:pt x="1238" y="3444"/>
                  </a:cubicBezTo>
                  <a:lnTo>
                    <a:pt x="3619" y="3444"/>
                  </a:lnTo>
                  <a:cubicBezTo>
                    <a:pt x="4428" y="3444"/>
                    <a:pt x="4891" y="2519"/>
                    <a:pt x="4407" y="1868"/>
                  </a:cubicBezTo>
                  <a:lnTo>
                    <a:pt x="3373" y="494"/>
                  </a:lnTo>
                  <a:cubicBezTo>
                    <a:pt x="3140" y="182"/>
                    <a:pt x="2773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27"/>
            <p:cNvSpPr/>
            <p:nvPr/>
          </p:nvSpPr>
          <p:spPr>
            <a:xfrm>
              <a:off x="5865730" y="4328396"/>
              <a:ext cx="38716" cy="12862"/>
            </a:xfrm>
            <a:custGeom>
              <a:rect b="b" l="l" r="r" t="t"/>
              <a:pathLst>
                <a:path extrusionOk="0" h="491" w="1478">
                  <a:moveTo>
                    <a:pt x="245" y="0"/>
                  </a:moveTo>
                  <a:cubicBezTo>
                    <a:pt x="110" y="0"/>
                    <a:pt x="0" y="111"/>
                    <a:pt x="0" y="247"/>
                  </a:cubicBezTo>
                  <a:cubicBezTo>
                    <a:pt x="0" y="380"/>
                    <a:pt x="110" y="491"/>
                    <a:pt x="245" y="491"/>
                  </a:cubicBezTo>
                  <a:cubicBezTo>
                    <a:pt x="249" y="491"/>
                    <a:pt x="253" y="491"/>
                    <a:pt x="257" y="491"/>
                  </a:cubicBezTo>
                  <a:lnTo>
                    <a:pt x="1241" y="491"/>
                  </a:lnTo>
                  <a:cubicBezTo>
                    <a:pt x="1374" y="487"/>
                    <a:pt x="1477" y="377"/>
                    <a:pt x="1477" y="247"/>
                  </a:cubicBezTo>
                  <a:cubicBezTo>
                    <a:pt x="1477" y="114"/>
                    <a:pt x="1374" y="4"/>
                    <a:pt x="1241" y="1"/>
                  </a:cubicBezTo>
                  <a:lnTo>
                    <a:pt x="257" y="1"/>
                  </a:lnTo>
                  <a:cubicBezTo>
                    <a:pt x="253" y="0"/>
                    <a:pt x="249" y="0"/>
                    <a:pt x="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27"/>
            <p:cNvSpPr/>
            <p:nvPr/>
          </p:nvSpPr>
          <p:spPr>
            <a:xfrm>
              <a:off x="5968860" y="4328396"/>
              <a:ext cx="38978" cy="12862"/>
            </a:xfrm>
            <a:custGeom>
              <a:rect b="b" l="l" r="r" t="t"/>
              <a:pathLst>
                <a:path extrusionOk="0" h="491" w="1488">
                  <a:moveTo>
                    <a:pt x="246" y="0"/>
                  </a:moveTo>
                  <a:cubicBezTo>
                    <a:pt x="111" y="0"/>
                    <a:pt x="1" y="111"/>
                    <a:pt x="1" y="247"/>
                  </a:cubicBezTo>
                  <a:cubicBezTo>
                    <a:pt x="1" y="380"/>
                    <a:pt x="111" y="491"/>
                    <a:pt x="246" y="491"/>
                  </a:cubicBezTo>
                  <a:cubicBezTo>
                    <a:pt x="250" y="491"/>
                    <a:pt x="254" y="491"/>
                    <a:pt x="258" y="491"/>
                  </a:cubicBezTo>
                  <a:lnTo>
                    <a:pt x="1245" y="491"/>
                  </a:lnTo>
                  <a:cubicBezTo>
                    <a:pt x="1378" y="491"/>
                    <a:pt x="1488" y="381"/>
                    <a:pt x="1488" y="247"/>
                  </a:cubicBezTo>
                  <a:cubicBezTo>
                    <a:pt x="1488" y="110"/>
                    <a:pt x="1378" y="1"/>
                    <a:pt x="1245" y="1"/>
                  </a:cubicBezTo>
                  <a:lnTo>
                    <a:pt x="258" y="1"/>
                  </a:lnTo>
                  <a:cubicBezTo>
                    <a:pt x="254" y="0"/>
                    <a:pt x="250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34" name="Google Shape;3934;p27"/>
          <p:cNvGrpSpPr/>
          <p:nvPr/>
        </p:nvGrpSpPr>
        <p:grpSpPr>
          <a:xfrm>
            <a:off x="850462" y="3680227"/>
            <a:ext cx="385302" cy="355126"/>
            <a:chOff x="850462" y="3680227"/>
            <a:chExt cx="385302" cy="355126"/>
          </a:xfrm>
        </p:grpSpPr>
        <p:sp>
          <p:nvSpPr>
            <p:cNvPr id="3935" name="Google Shape;3935;p27"/>
            <p:cNvSpPr/>
            <p:nvPr/>
          </p:nvSpPr>
          <p:spPr>
            <a:xfrm>
              <a:off x="1021829" y="3747627"/>
              <a:ext cx="42488" cy="42488"/>
            </a:xfrm>
            <a:custGeom>
              <a:rect b="b" l="l" r="r" t="t"/>
              <a:pathLst>
                <a:path extrusionOk="0" h="1622" w="1622">
                  <a:moveTo>
                    <a:pt x="1" y="0"/>
                  </a:moveTo>
                  <a:lnTo>
                    <a:pt x="1" y="1621"/>
                  </a:lnTo>
                  <a:lnTo>
                    <a:pt x="1622" y="1621"/>
                  </a:lnTo>
                  <a:lnTo>
                    <a:pt x="1622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27"/>
            <p:cNvSpPr/>
            <p:nvPr/>
          </p:nvSpPr>
          <p:spPr>
            <a:xfrm>
              <a:off x="1021829" y="3769788"/>
              <a:ext cx="42488" cy="20327"/>
            </a:xfrm>
            <a:custGeom>
              <a:rect b="b" l="l" r="r" t="t"/>
              <a:pathLst>
                <a:path extrusionOk="0" h="776" w="1622">
                  <a:moveTo>
                    <a:pt x="1" y="1"/>
                  </a:moveTo>
                  <a:lnTo>
                    <a:pt x="1" y="775"/>
                  </a:lnTo>
                  <a:lnTo>
                    <a:pt x="1622" y="775"/>
                  </a:lnTo>
                  <a:lnTo>
                    <a:pt x="1622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27"/>
            <p:cNvSpPr/>
            <p:nvPr/>
          </p:nvSpPr>
          <p:spPr>
            <a:xfrm>
              <a:off x="871653" y="3685911"/>
              <a:ext cx="150202" cy="104282"/>
            </a:xfrm>
            <a:custGeom>
              <a:rect b="b" l="l" r="r" t="t"/>
              <a:pathLst>
                <a:path extrusionOk="0" h="3981" w="5734">
                  <a:moveTo>
                    <a:pt x="2401" y="0"/>
                  </a:moveTo>
                  <a:cubicBezTo>
                    <a:pt x="1887" y="0"/>
                    <a:pt x="1420" y="288"/>
                    <a:pt x="1097" y="1064"/>
                  </a:cubicBezTo>
                  <a:cubicBezTo>
                    <a:pt x="1" y="3699"/>
                    <a:pt x="2118" y="3980"/>
                    <a:pt x="2118" y="3980"/>
                  </a:cubicBezTo>
                  <a:lnTo>
                    <a:pt x="5734" y="3980"/>
                  </a:lnTo>
                  <a:lnTo>
                    <a:pt x="5734" y="2356"/>
                  </a:lnTo>
                  <a:cubicBezTo>
                    <a:pt x="5734" y="2356"/>
                    <a:pt x="3873" y="0"/>
                    <a:pt x="2401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27"/>
            <p:cNvSpPr/>
            <p:nvPr/>
          </p:nvSpPr>
          <p:spPr>
            <a:xfrm>
              <a:off x="1064291" y="3685911"/>
              <a:ext cx="150202" cy="104282"/>
            </a:xfrm>
            <a:custGeom>
              <a:rect b="b" l="l" r="r" t="t"/>
              <a:pathLst>
                <a:path extrusionOk="0" h="3981" w="5734">
                  <a:moveTo>
                    <a:pt x="3333" y="0"/>
                  </a:moveTo>
                  <a:cubicBezTo>
                    <a:pt x="1862" y="0"/>
                    <a:pt x="1" y="2356"/>
                    <a:pt x="1" y="2356"/>
                  </a:cubicBezTo>
                  <a:lnTo>
                    <a:pt x="1" y="3980"/>
                  </a:lnTo>
                  <a:lnTo>
                    <a:pt x="3612" y="3980"/>
                  </a:lnTo>
                  <a:cubicBezTo>
                    <a:pt x="3612" y="3980"/>
                    <a:pt x="5734" y="3699"/>
                    <a:pt x="4637" y="1064"/>
                  </a:cubicBezTo>
                  <a:cubicBezTo>
                    <a:pt x="4314" y="288"/>
                    <a:pt x="3847" y="0"/>
                    <a:pt x="3333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27"/>
            <p:cNvSpPr/>
            <p:nvPr/>
          </p:nvSpPr>
          <p:spPr>
            <a:xfrm>
              <a:off x="885563" y="3738275"/>
              <a:ext cx="136293" cy="51918"/>
            </a:xfrm>
            <a:custGeom>
              <a:rect b="b" l="l" r="r" t="t"/>
              <a:pathLst>
                <a:path extrusionOk="0" h="1982" w="5203">
                  <a:moveTo>
                    <a:pt x="285" y="1"/>
                  </a:moveTo>
                  <a:cubicBezTo>
                    <a:pt x="1" y="1769"/>
                    <a:pt x="1587" y="1981"/>
                    <a:pt x="1587" y="1981"/>
                  </a:cubicBezTo>
                  <a:lnTo>
                    <a:pt x="5203" y="1981"/>
                  </a:lnTo>
                  <a:lnTo>
                    <a:pt x="5203" y="1204"/>
                  </a:lnTo>
                  <a:lnTo>
                    <a:pt x="1587" y="1204"/>
                  </a:lnTo>
                  <a:cubicBezTo>
                    <a:pt x="1587" y="1204"/>
                    <a:pt x="498" y="1060"/>
                    <a:pt x="285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27"/>
            <p:cNvSpPr/>
            <p:nvPr/>
          </p:nvSpPr>
          <p:spPr>
            <a:xfrm>
              <a:off x="1064291" y="3738275"/>
              <a:ext cx="136293" cy="51840"/>
            </a:xfrm>
            <a:custGeom>
              <a:rect b="b" l="l" r="r" t="t"/>
              <a:pathLst>
                <a:path extrusionOk="0" h="1979" w="5203">
                  <a:moveTo>
                    <a:pt x="4918" y="1"/>
                  </a:moveTo>
                  <a:lnTo>
                    <a:pt x="4918" y="1"/>
                  </a:lnTo>
                  <a:cubicBezTo>
                    <a:pt x="4706" y="1060"/>
                    <a:pt x="3612" y="1204"/>
                    <a:pt x="3612" y="1204"/>
                  </a:cubicBezTo>
                  <a:lnTo>
                    <a:pt x="1" y="1204"/>
                  </a:lnTo>
                  <a:lnTo>
                    <a:pt x="1" y="1978"/>
                  </a:lnTo>
                  <a:lnTo>
                    <a:pt x="3616" y="1978"/>
                  </a:lnTo>
                  <a:cubicBezTo>
                    <a:pt x="3616" y="1978"/>
                    <a:pt x="5202" y="1769"/>
                    <a:pt x="4918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27"/>
            <p:cNvSpPr/>
            <p:nvPr/>
          </p:nvSpPr>
          <p:spPr>
            <a:xfrm>
              <a:off x="884672" y="3845989"/>
              <a:ext cx="316802" cy="183706"/>
            </a:xfrm>
            <a:custGeom>
              <a:rect b="b" l="l" r="r" t="t"/>
              <a:pathLst>
                <a:path extrusionOk="0" h="7013" w="12094">
                  <a:moveTo>
                    <a:pt x="1" y="1"/>
                  </a:moveTo>
                  <a:lnTo>
                    <a:pt x="1" y="6293"/>
                  </a:lnTo>
                  <a:cubicBezTo>
                    <a:pt x="1" y="6690"/>
                    <a:pt x="323" y="7012"/>
                    <a:pt x="720" y="7012"/>
                  </a:cubicBezTo>
                  <a:lnTo>
                    <a:pt x="11374" y="7012"/>
                  </a:lnTo>
                  <a:cubicBezTo>
                    <a:pt x="11772" y="7012"/>
                    <a:pt x="12094" y="6690"/>
                    <a:pt x="12094" y="6293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27"/>
            <p:cNvSpPr/>
            <p:nvPr/>
          </p:nvSpPr>
          <p:spPr>
            <a:xfrm>
              <a:off x="884672" y="3845989"/>
              <a:ext cx="316802" cy="20327"/>
            </a:xfrm>
            <a:custGeom>
              <a:rect b="b" l="l" r="r" t="t"/>
              <a:pathLst>
                <a:path extrusionOk="0" h="776" w="12094">
                  <a:moveTo>
                    <a:pt x="1" y="1"/>
                  </a:moveTo>
                  <a:lnTo>
                    <a:pt x="1" y="775"/>
                  </a:lnTo>
                  <a:lnTo>
                    <a:pt x="12094" y="775"/>
                  </a:lnTo>
                  <a:lnTo>
                    <a:pt x="12094" y="1"/>
                  </a:ln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27"/>
            <p:cNvSpPr/>
            <p:nvPr/>
          </p:nvSpPr>
          <p:spPr>
            <a:xfrm>
              <a:off x="856041" y="3790089"/>
              <a:ext cx="374065" cy="55926"/>
            </a:xfrm>
            <a:custGeom>
              <a:rect b="b" l="l" r="r" t="t"/>
              <a:pathLst>
                <a:path extrusionOk="0" h="2135" w="14280">
                  <a:moveTo>
                    <a:pt x="0" y="0"/>
                  </a:moveTo>
                  <a:lnTo>
                    <a:pt x="0" y="2135"/>
                  </a:lnTo>
                  <a:lnTo>
                    <a:pt x="14280" y="2135"/>
                  </a:lnTo>
                  <a:lnTo>
                    <a:pt x="1428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27"/>
            <p:cNvSpPr/>
            <p:nvPr/>
          </p:nvSpPr>
          <p:spPr>
            <a:xfrm>
              <a:off x="856041" y="3825635"/>
              <a:ext cx="374065" cy="20380"/>
            </a:xfrm>
            <a:custGeom>
              <a:rect b="b" l="l" r="r" t="t"/>
              <a:pathLst>
                <a:path extrusionOk="0" h="778" w="14280">
                  <a:moveTo>
                    <a:pt x="0" y="0"/>
                  </a:moveTo>
                  <a:lnTo>
                    <a:pt x="0" y="778"/>
                  </a:lnTo>
                  <a:lnTo>
                    <a:pt x="14280" y="778"/>
                  </a:lnTo>
                  <a:lnTo>
                    <a:pt x="14280" y="0"/>
                  </a:ln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27"/>
            <p:cNvSpPr/>
            <p:nvPr/>
          </p:nvSpPr>
          <p:spPr>
            <a:xfrm>
              <a:off x="1015097" y="3790089"/>
              <a:ext cx="55953" cy="239606"/>
            </a:xfrm>
            <a:custGeom>
              <a:rect b="b" l="l" r="r" t="t"/>
              <a:pathLst>
                <a:path extrusionOk="0" h="9147" w="2136">
                  <a:moveTo>
                    <a:pt x="1" y="0"/>
                  </a:moveTo>
                  <a:lnTo>
                    <a:pt x="1" y="9146"/>
                  </a:lnTo>
                  <a:lnTo>
                    <a:pt x="2136" y="9146"/>
                  </a:lnTo>
                  <a:lnTo>
                    <a:pt x="2136" y="0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27"/>
            <p:cNvSpPr/>
            <p:nvPr/>
          </p:nvSpPr>
          <p:spPr>
            <a:xfrm>
              <a:off x="1050644" y="3790089"/>
              <a:ext cx="20406" cy="239606"/>
            </a:xfrm>
            <a:custGeom>
              <a:rect b="b" l="l" r="r" t="t"/>
              <a:pathLst>
                <a:path extrusionOk="0" h="9147" w="779">
                  <a:moveTo>
                    <a:pt x="1" y="0"/>
                  </a:moveTo>
                  <a:lnTo>
                    <a:pt x="1" y="9146"/>
                  </a:lnTo>
                  <a:lnTo>
                    <a:pt x="779" y="9146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27"/>
            <p:cNvSpPr/>
            <p:nvPr/>
          </p:nvSpPr>
          <p:spPr>
            <a:xfrm>
              <a:off x="850462" y="3680227"/>
              <a:ext cx="385302" cy="355126"/>
            </a:xfrm>
            <a:custGeom>
              <a:rect b="b" l="l" r="r" t="t"/>
              <a:pathLst>
                <a:path extrusionOk="0" h="13557" w="14709">
                  <a:moveTo>
                    <a:pt x="7948" y="2789"/>
                  </a:moveTo>
                  <a:lnTo>
                    <a:pt x="7948" y="3978"/>
                  </a:lnTo>
                  <a:lnTo>
                    <a:pt x="6759" y="3978"/>
                  </a:lnTo>
                  <a:lnTo>
                    <a:pt x="6759" y="2789"/>
                  </a:lnTo>
                  <a:close/>
                  <a:moveTo>
                    <a:pt x="11498" y="432"/>
                  </a:moveTo>
                  <a:cubicBezTo>
                    <a:pt x="11548" y="432"/>
                    <a:pt x="11597" y="435"/>
                    <a:pt x="11645" y="442"/>
                  </a:cubicBezTo>
                  <a:cubicBezTo>
                    <a:pt x="12053" y="497"/>
                    <a:pt x="12365" y="798"/>
                    <a:pt x="12601" y="1364"/>
                  </a:cubicBezTo>
                  <a:cubicBezTo>
                    <a:pt x="12951" y="2207"/>
                    <a:pt x="12995" y="2868"/>
                    <a:pt x="12728" y="3334"/>
                  </a:cubicBezTo>
                  <a:cubicBezTo>
                    <a:pt x="12440" y="3841"/>
                    <a:pt x="11851" y="3964"/>
                    <a:pt x="11762" y="3978"/>
                  </a:cubicBezTo>
                  <a:lnTo>
                    <a:pt x="8383" y="3978"/>
                  </a:lnTo>
                  <a:lnTo>
                    <a:pt x="8383" y="2649"/>
                  </a:lnTo>
                  <a:cubicBezTo>
                    <a:pt x="8729" y="2231"/>
                    <a:pt x="9102" y="1840"/>
                    <a:pt x="9507" y="1480"/>
                  </a:cubicBezTo>
                  <a:cubicBezTo>
                    <a:pt x="10286" y="792"/>
                    <a:pt x="10968" y="432"/>
                    <a:pt x="11498" y="432"/>
                  </a:cubicBezTo>
                  <a:close/>
                  <a:moveTo>
                    <a:pt x="6070" y="4413"/>
                  </a:moveTo>
                  <a:lnTo>
                    <a:pt x="6070" y="6113"/>
                  </a:lnTo>
                  <a:lnTo>
                    <a:pt x="429" y="6113"/>
                  </a:lnTo>
                  <a:lnTo>
                    <a:pt x="429" y="4413"/>
                  </a:lnTo>
                  <a:close/>
                  <a:moveTo>
                    <a:pt x="8205" y="4413"/>
                  </a:moveTo>
                  <a:lnTo>
                    <a:pt x="8205" y="13124"/>
                  </a:lnTo>
                  <a:lnTo>
                    <a:pt x="6502" y="13124"/>
                  </a:lnTo>
                  <a:lnTo>
                    <a:pt x="6502" y="4413"/>
                  </a:lnTo>
                  <a:close/>
                  <a:moveTo>
                    <a:pt x="14277" y="4413"/>
                  </a:moveTo>
                  <a:lnTo>
                    <a:pt x="14277" y="6113"/>
                  </a:lnTo>
                  <a:lnTo>
                    <a:pt x="11978" y="6113"/>
                  </a:lnTo>
                  <a:cubicBezTo>
                    <a:pt x="11690" y="6113"/>
                    <a:pt x="11690" y="6545"/>
                    <a:pt x="11978" y="6545"/>
                  </a:cubicBezTo>
                  <a:lnTo>
                    <a:pt x="13184" y="6545"/>
                  </a:lnTo>
                  <a:lnTo>
                    <a:pt x="13184" y="12621"/>
                  </a:lnTo>
                  <a:cubicBezTo>
                    <a:pt x="13184" y="12898"/>
                    <a:pt x="12958" y="13124"/>
                    <a:pt x="12680" y="13124"/>
                  </a:cubicBezTo>
                  <a:lnTo>
                    <a:pt x="8636" y="13124"/>
                  </a:lnTo>
                  <a:lnTo>
                    <a:pt x="8636" y="6545"/>
                  </a:lnTo>
                  <a:lnTo>
                    <a:pt x="11114" y="6545"/>
                  </a:lnTo>
                  <a:cubicBezTo>
                    <a:pt x="11234" y="6545"/>
                    <a:pt x="11330" y="6449"/>
                    <a:pt x="11330" y="6329"/>
                  </a:cubicBezTo>
                  <a:cubicBezTo>
                    <a:pt x="11330" y="6209"/>
                    <a:pt x="11234" y="6113"/>
                    <a:pt x="11114" y="6113"/>
                  </a:cubicBezTo>
                  <a:lnTo>
                    <a:pt x="8636" y="6113"/>
                  </a:lnTo>
                  <a:lnTo>
                    <a:pt x="8636" y="4413"/>
                  </a:lnTo>
                  <a:close/>
                  <a:moveTo>
                    <a:pt x="11504" y="0"/>
                  </a:moveTo>
                  <a:cubicBezTo>
                    <a:pt x="10086" y="0"/>
                    <a:pt x="8417" y="1925"/>
                    <a:pt x="8061" y="2357"/>
                  </a:cubicBezTo>
                  <a:lnTo>
                    <a:pt x="6645" y="2357"/>
                  </a:lnTo>
                  <a:cubicBezTo>
                    <a:pt x="6436" y="2104"/>
                    <a:pt x="5768" y="1329"/>
                    <a:pt x="4966" y="736"/>
                  </a:cubicBezTo>
                  <a:cubicBezTo>
                    <a:pt x="4923" y="704"/>
                    <a:pt x="4878" y="690"/>
                    <a:pt x="4836" y="690"/>
                  </a:cubicBezTo>
                  <a:cubicBezTo>
                    <a:pt x="4657" y="690"/>
                    <a:pt x="4523" y="944"/>
                    <a:pt x="4709" y="1083"/>
                  </a:cubicBezTo>
                  <a:cubicBezTo>
                    <a:pt x="5484" y="1658"/>
                    <a:pt x="6149" y="2436"/>
                    <a:pt x="6327" y="2652"/>
                  </a:cubicBezTo>
                  <a:lnTo>
                    <a:pt x="6327" y="3982"/>
                  </a:lnTo>
                  <a:lnTo>
                    <a:pt x="2945" y="3982"/>
                  </a:lnTo>
                  <a:cubicBezTo>
                    <a:pt x="2855" y="3964"/>
                    <a:pt x="2269" y="3845"/>
                    <a:pt x="1978" y="3337"/>
                  </a:cubicBezTo>
                  <a:cubicBezTo>
                    <a:pt x="1711" y="2871"/>
                    <a:pt x="1755" y="2207"/>
                    <a:pt x="2105" y="1367"/>
                  </a:cubicBezTo>
                  <a:cubicBezTo>
                    <a:pt x="2297" y="911"/>
                    <a:pt x="2544" y="620"/>
                    <a:pt x="2849" y="500"/>
                  </a:cubicBezTo>
                  <a:cubicBezTo>
                    <a:pt x="2960" y="456"/>
                    <a:pt x="3081" y="434"/>
                    <a:pt x="3210" y="434"/>
                  </a:cubicBezTo>
                  <a:cubicBezTo>
                    <a:pt x="3431" y="434"/>
                    <a:pt x="3677" y="497"/>
                    <a:pt x="3949" y="620"/>
                  </a:cubicBezTo>
                  <a:cubicBezTo>
                    <a:pt x="3982" y="635"/>
                    <a:pt x="4015" y="642"/>
                    <a:pt x="4045" y="642"/>
                  </a:cubicBezTo>
                  <a:cubicBezTo>
                    <a:pt x="4248" y="642"/>
                    <a:pt x="4353" y="330"/>
                    <a:pt x="4127" y="226"/>
                  </a:cubicBezTo>
                  <a:cubicBezTo>
                    <a:pt x="3800" y="77"/>
                    <a:pt x="3495" y="3"/>
                    <a:pt x="3214" y="3"/>
                  </a:cubicBezTo>
                  <a:cubicBezTo>
                    <a:pt x="3029" y="3"/>
                    <a:pt x="2854" y="35"/>
                    <a:pt x="2691" y="99"/>
                  </a:cubicBezTo>
                  <a:cubicBezTo>
                    <a:pt x="2280" y="260"/>
                    <a:pt x="1944" y="634"/>
                    <a:pt x="1707" y="1199"/>
                  </a:cubicBezTo>
                  <a:cubicBezTo>
                    <a:pt x="1303" y="2176"/>
                    <a:pt x="1269" y="2971"/>
                    <a:pt x="1608" y="3557"/>
                  </a:cubicBezTo>
                  <a:cubicBezTo>
                    <a:pt x="1701" y="3718"/>
                    <a:pt x="1821" y="3862"/>
                    <a:pt x="1964" y="3982"/>
                  </a:cubicBezTo>
                  <a:lnTo>
                    <a:pt x="213" y="3982"/>
                  </a:lnTo>
                  <a:cubicBezTo>
                    <a:pt x="97" y="3982"/>
                    <a:pt x="1" y="4078"/>
                    <a:pt x="1" y="4197"/>
                  </a:cubicBezTo>
                  <a:lnTo>
                    <a:pt x="1" y="6329"/>
                  </a:lnTo>
                  <a:cubicBezTo>
                    <a:pt x="1" y="6445"/>
                    <a:pt x="97" y="6541"/>
                    <a:pt x="213" y="6541"/>
                  </a:cubicBezTo>
                  <a:lnTo>
                    <a:pt x="1091" y="6541"/>
                  </a:lnTo>
                  <a:lnTo>
                    <a:pt x="1091" y="12617"/>
                  </a:lnTo>
                  <a:cubicBezTo>
                    <a:pt x="1091" y="13135"/>
                    <a:pt x="1509" y="13556"/>
                    <a:pt x="2026" y="13556"/>
                  </a:cubicBezTo>
                  <a:lnTo>
                    <a:pt x="3496" y="13556"/>
                  </a:lnTo>
                  <a:cubicBezTo>
                    <a:pt x="3616" y="13556"/>
                    <a:pt x="3712" y="13460"/>
                    <a:pt x="3712" y="13340"/>
                  </a:cubicBezTo>
                  <a:cubicBezTo>
                    <a:pt x="3712" y="13220"/>
                    <a:pt x="3616" y="13124"/>
                    <a:pt x="3496" y="13124"/>
                  </a:cubicBezTo>
                  <a:lnTo>
                    <a:pt x="2026" y="13124"/>
                  </a:lnTo>
                  <a:cubicBezTo>
                    <a:pt x="1749" y="13124"/>
                    <a:pt x="1522" y="12898"/>
                    <a:pt x="1522" y="12617"/>
                  </a:cubicBezTo>
                  <a:lnTo>
                    <a:pt x="1522" y="6545"/>
                  </a:lnTo>
                  <a:lnTo>
                    <a:pt x="6070" y="6545"/>
                  </a:lnTo>
                  <a:lnTo>
                    <a:pt x="6070" y="13124"/>
                  </a:lnTo>
                  <a:lnTo>
                    <a:pt x="4360" y="13124"/>
                  </a:lnTo>
                  <a:cubicBezTo>
                    <a:pt x="4072" y="13124"/>
                    <a:pt x="4072" y="13556"/>
                    <a:pt x="4360" y="13556"/>
                  </a:cubicBezTo>
                  <a:lnTo>
                    <a:pt x="12680" y="13556"/>
                  </a:lnTo>
                  <a:cubicBezTo>
                    <a:pt x="13197" y="13556"/>
                    <a:pt x="13616" y="13138"/>
                    <a:pt x="13616" y="12617"/>
                  </a:cubicBezTo>
                  <a:lnTo>
                    <a:pt x="13616" y="6545"/>
                  </a:lnTo>
                  <a:lnTo>
                    <a:pt x="14493" y="6545"/>
                  </a:lnTo>
                  <a:cubicBezTo>
                    <a:pt x="14609" y="6545"/>
                    <a:pt x="14705" y="6449"/>
                    <a:pt x="14705" y="6329"/>
                  </a:cubicBezTo>
                  <a:lnTo>
                    <a:pt x="14705" y="4197"/>
                  </a:lnTo>
                  <a:cubicBezTo>
                    <a:pt x="14709" y="4080"/>
                    <a:pt x="14616" y="3982"/>
                    <a:pt x="14499" y="3982"/>
                  </a:cubicBezTo>
                  <a:cubicBezTo>
                    <a:pt x="14497" y="3982"/>
                    <a:pt x="14495" y="3982"/>
                    <a:pt x="14493" y="3982"/>
                  </a:cubicBezTo>
                  <a:lnTo>
                    <a:pt x="12742" y="3982"/>
                  </a:lnTo>
                  <a:cubicBezTo>
                    <a:pt x="12886" y="3858"/>
                    <a:pt x="13006" y="3714"/>
                    <a:pt x="13098" y="3553"/>
                  </a:cubicBezTo>
                  <a:cubicBezTo>
                    <a:pt x="13437" y="2967"/>
                    <a:pt x="13403" y="2172"/>
                    <a:pt x="12999" y="1199"/>
                  </a:cubicBezTo>
                  <a:cubicBezTo>
                    <a:pt x="12704" y="493"/>
                    <a:pt x="12272" y="92"/>
                    <a:pt x="11703" y="13"/>
                  </a:cubicBezTo>
                  <a:cubicBezTo>
                    <a:pt x="11638" y="4"/>
                    <a:pt x="11571" y="0"/>
                    <a:pt x="11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48" name="Google Shape;3948;p27"/>
          <p:cNvGrpSpPr/>
          <p:nvPr/>
        </p:nvGrpSpPr>
        <p:grpSpPr>
          <a:xfrm>
            <a:off x="1374886" y="3665217"/>
            <a:ext cx="418150" cy="385197"/>
            <a:chOff x="1374886" y="3665217"/>
            <a:chExt cx="418150" cy="385197"/>
          </a:xfrm>
        </p:grpSpPr>
        <p:sp>
          <p:nvSpPr>
            <p:cNvPr id="3949" name="Google Shape;3949;p27"/>
            <p:cNvSpPr/>
            <p:nvPr/>
          </p:nvSpPr>
          <p:spPr>
            <a:xfrm>
              <a:off x="1399561" y="3670770"/>
              <a:ext cx="374091" cy="373986"/>
            </a:xfrm>
            <a:custGeom>
              <a:rect b="b" l="l" r="r" t="t"/>
              <a:pathLst>
                <a:path extrusionOk="0" h="14277" w="14281">
                  <a:moveTo>
                    <a:pt x="7139" y="1"/>
                  </a:moveTo>
                  <a:cubicBezTo>
                    <a:pt x="3198" y="1"/>
                    <a:pt x="1" y="3198"/>
                    <a:pt x="1" y="7139"/>
                  </a:cubicBezTo>
                  <a:cubicBezTo>
                    <a:pt x="1" y="11083"/>
                    <a:pt x="3198" y="14277"/>
                    <a:pt x="7139" y="14277"/>
                  </a:cubicBezTo>
                  <a:cubicBezTo>
                    <a:pt x="11083" y="14277"/>
                    <a:pt x="14280" y="11083"/>
                    <a:pt x="14280" y="7139"/>
                  </a:cubicBezTo>
                  <a:cubicBezTo>
                    <a:pt x="14280" y="3198"/>
                    <a:pt x="11083" y="1"/>
                    <a:pt x="7139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27"/>
            <p:cNvSpPr/>
            <p:nvPr/>
          </p:nvSpPr>
          <p:spPr>
            <a:xfrm>
              <a:off x="1508192" y="3815576"/>
              <a:ext cx="30177" cy="42200"/>
            </a:xfrm>
            <a:custGeom>
              <a:rect b="b" l="l" r="r" t="t"/>
              <a:pathLst>
                <a:path extrusionOk="0" h="1611" w="1152">
                  <a:moveTo>
                    <a:pt x="576" y="0"/>
                  </a:moveTo>
                  <a:cubicBezTo>
                    <a:pt x="257" y="0"/>
                    <a:pt x="0" y="257"/>
                    <a:pt x="0" y="576"/>
                  </a:cubicBezTo>
                  <a:lnTo>
                    <a:pt x="0" y="1035"/>
                  </a:lnTo>
                  <a:cubicBezTo>
                    <a:pt x="0" y="1354"/>
                    <a:pt x="257" y="1611"/>
                    <a:pt x="576" y="1611"/>
                  </a:cubicBezTo>
                  <a:cubicBezTo>
                    <a:pt x="894" y="1611"/>
                    <a:pt x="1151" y="1354"/>
                    <a:pt x="1151" y="1035"/>
                  </a:cubicBezTo>
                  <a:lnTo>
                    <a:pt x="1151" y="576"/>
                  </a:lnTo>
                  <a:cubicBezTo>
                    <a:pt x="1151" y="257"/>
                    <a:pt x="894" y="0"/>
                    <a:pt x="57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27"/>
            <p:cNvSpPr/>
            <p:nvPr/>
          </p:nvSpPr>
          <p:spPr>
            <a:xfrm>
              <a:off x="1520215" y="3815524"/>
              <a:ext cx="18153" cy="30229"/>
            </a:xfrm>
            <a:custGeom>
              <a:rect b="b" l="l" r="r" t="t"/>
              <a:pathLst>
                <a:path extrusionOk="0" h="1154" w="693">
                  <a:moveTo>
                    <a:pt x="116" y="1"/>
                  </a:moveTo>
                  <a:cubicBezTo>
                    <a:pt x="78" y="1"/>
                    <a:pt x="39" y="5"/>
                    <a:pt x="0" y="13"/>
                  </a:cubicBezTo>
                  <a:lnTo>
                    <a:pt x="0" y="461"/>
                  </a:lnTo>
                  <a:cubicBezTo>
                    <a:pt x="0" y="842"/>
                    <a:pt x="309" y="1154"/>
                    <a:pt x="692" y="1154"/>
                  </a:cubicBezTo>
                  <a:lnTo>
                    <a:pt x="692" y="578"/>
                  </a:lnTo>
                  <a:cubicBezTo>
                    <a:pt x="692" y="251"/>
                    <a:pt x="426" y="1"/>
                    <a:pt x="11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27"/>
            <p:cNvSpPr/>
            <p:nvPr/>
          </p:nvSpPr>
          <p:spPr>
            <a:xfrm>
              <a:off x="1375855" y="3712709"/>
              <a:ext cx="355859" cy="332153"/>
            </a:xfrm>
            <a:custGeom>
              <a:rect b="b" l="l" r="r" t="t"/>
              <a:pathLst>
                <a:path extrusionOk="0" h="12680" w="13585">
                  <a:moveTo>
                    <a:pt x="3541" y="0"/>
                  </a:moveTo>
                  <a:lnTo>
                    <a:pt x="3541" y="0"/>
                  </a:lnTo>
                  <a:cubicBezTo>
                    <a:pt x="255" y="2670"/>
                    <a:pt x="1" y="7594"/>
                    <a:pt x="2993" y="10589"/>
                  </a:cubicBezTo>
                  <a:cubicBezTo>
                    <a:pt x="4394" y="11991"/>
                    <a:pt x="6219" y="12680"/>
                    <a:pt x="8038" y="12680"/>
                  </a:cubicBezTo>
                  <a:cubicBezTo>
                    <a:pt x="10105" y="12680"/>
                    <a:pt x="12165" y="11789"/>
                    <a:pt x="13585" y="10041"/>
                  </a:cubicBezTo>
                  <a:lnTo>
                    <a:pt x="13585" y="10041"/>
                  </a:lnTo>
                  <a:cubicBezTo>
                    <a:pt x="12317" y="11076"/>
                    <a:pt x="10730" y="11641"/>
                    <a:pt x="9097" y="11641"/>
                  </a:cubicBezTo>
                  <a:cubicBezTo>
                    <a:pt x="9092" y="11641"/>
                    <a:pt x="9087" y="11641"/>
                    <a:pt x="9082" y="11641"/>
                  </a:cubicBezTo>
                  <a:cubicBezTo>
                    <a:pt x="6327" y="11641"/>
                    <a:pt x="3818" y="10058"/>
                    <a:pt x="2633" y="7570"/>
                  </a:cubicBezTo>
                  <a:cubicBezTo>
                    <a:pt x="1450" y="5082"/>
                    <a:pt x="1803" y="2135"/>
                    <a:pt x="3541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27"/>
            <p:cNvSpPr/>
            <p:nvPr/>
          </p:nvSpPr>
          <p:spPr>
            <a:xfrm>
              <a:off x="1634923" y="3815576"/>
              <a:ext cx="30203" cy="42200"/>
            </a:xfrm>
            <a:custGeom>
              <a:rect b="b" l="l" r="r" t="t"/>
              <a:pathLst>
                <a:path extrusionOk="0" h="1611" w="1153">
                  <a:moveTo>
                    <a:pt x="576" y="0"/>
                  </a:moveTo>
                  <a:cubicBezTo>
                    <a:pt x="258" y="0"/>
                    <a:pt x="1" y="257"/>
                    <a:pt x="1" y="576"/>
                  </a:cubicBezTo>
                  <a:lnTo>
                    <a:pt x="1" y="1035"/>
                  </a:lnTo>
                  <a:cubicBezTo>
                    <a:pt x="1" y="1354"/>
                    <a:pt x="254" y="1611"/>
                    <a:pt x="573" y="1611"/>
                  </a:cubicBezTo>
                  <a:cubicBezTo>
                    <a:pt x="892" y="1611"/>
                    <a:pt x="1149" y="1354"/>
                    <a:pt x="1152" y="1035"/>
                  </a:cubicBezTo>
                  <a:lnTo>
                    <a:pt x="1152" y="576"/>
                  </a:lnTo>
                  <a:cubicBezTo>
                    <a:pt x="1152" y="257"/>
                    <a:pt x="892" y="0"/>
                    <a:pt x="57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27"/>
            <p:cNvSpPr/>
            <p:nvPr/>
          </p:nvSpPr>
          <p:spPr>
            <a:xfrm>
              <a:off x="1646868" y="3815524"/>
              <a:ext cx="18153" cy="30229"/>
            </a:xfrm>
            <a:custGeom>
              <a:rect b="b" l="l" r="r" t="t"/>
              <a:pathLst>
                <a:path extrusionOk="0" h="1154" w="693">
                  <a:moveTo>
                    <a:pt x="117" y="1"/>
                  </a:moveTo>
                  <a:cubicBezTo>
                    <a:pt x="79" y="1"/>
                    <a:pt x="40" y="5"/>
                    <a:pt x="0" y="13"/>
                  </a:cubicBezTo>
                  <a:lnTo>
                    <a:pt x="0" y="461"/>
                  </a:lnTo>
                  <a:cubicBezTo>
                    <a:pt x="0" y="842"/>
                    <a:pt x="312" y="1154"/>
                    <a:pt x="693" y="1154"/>
                  </a:cubicBezTo>
                  <a:lnTo>
                    <a:pt x="693" y="578"/>
                  </a:lnTo>
                  <a:cubicBezTo>
                    <a:pt x="693" y="251"/>
                    <a:pt x="429" y="1"/>
                    <a:pt x="117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27"/>
            <p:cNvSpPr/>
            <p:nvPr/>
          </p:nvSpPr>
          <p:spPr>
            <a:xfrm>
              <a:off x="1502534" y="3809918"/>
              <a:ext cx="41388" cy="53516"/>
            </a:xfrm>
            <a:custGeom>
              <a:rect b="b" l="l" r="r" t="t"/>
              <a:pathLst>
                <a:path extrusionOk="0" h="2043" w="1580">
                  <a:moveTo>
                    <a:pt x="792" y="0"/>
                  </a:moveTo>
                  <a:cubicBezTo>
                    <a:pt x="353" y="0"/>
                    <a:pt x="0" y="353"/>
                    <a:pt x="0" y="792"/>
                  </a:cubicBezTo>
                  <a:lnTo>
                    <a:pt x="0" y="1251"/>
                  </a:lnTo>
                  <a:cubicBezTo>
                    <a:pt x="0" y="1690"/>
                    <a:pt x="353" y="2043"/>
                    <a:pt x="788" y="2043"/>
                  </a:cubicBezTo>
                  <a:cubicBezTo>
                    <a:pt x="1227" y="2043"/>
                    <a:pt x="1580" y="1690"/>
                    <a:pt x="1580" y="1251"/>
                  </a:cubicBezTo>
                  <a:lnTo>
                    <a:pt x="1580" y="905"/>
                  </a:lnTo>
                  <a:cubicBezTo>
                    <a:pt x="1580" y="761"/>
                    <a:pt x="1473" y="689"/>
                    <a:pt x="1366" y="689"/>
                  </a:cubicBezTo>
                  <a:cubicBezTo>
                    <a:pt x="1259" y="689"/>
                    <a:pt x="1152" y="761"/>
                    <a:pt x="1152" y="905"/>
                  </a:cubicBezTo>
                  <a:lnTo>
                    <a:pt x="1152" y="1251"/>
                  </a:lnTo>
                  <a:cubicBezTo>
                    <a:pt x="1152" y="1450"/>
                    <a:pt x="987" y="1611"/>
                    <a:pt x="788" y="1611"/>
                  </a:cubicBezTo>
                  <a:cubicBezTo>
                    <a:pt x="590" y="1611"/>
                    <a:pt x="428" y="1450"/>
                    <a:pt x="428" y="1251"/>
                  </a:cubicBezTo>
                  <a:lnTo>
                    <a:pt x="428" y="792"/>
                  </a:lnTo>
                  <a:cubicBezTo>
                    <a:pt x="428" y="593"/>
                    <a:pt x="590" y="432"/>
                    <a:pt x="792" y="432"/>
                  </a:cubicBezTo>
                  <a:cubicBezTo>
                    <a:pt x="908" y="432"/>
                    <a:pt x="1004" y="333"/>
                    <a:pt x="1004" y="216"/>
                  </a:cubicBezTo>
                  <a:cubicBezTo>
                    <a:pt x="1004" y="96"/>
                    <a:pt x="908" y="0"/>
                    <a:pt x="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27"/>
            <p:cNvSpPr/>
            <p:nvPr/>
          </p:nvSpPr>
          <p:spPr>
            <a:xfrm>
              <a:off x="1629187" y="3809918"/>
              <a:ext cx="41493" cy="53516"/>
            </a:xfrm>
            <a:custGeom>
              <a:rect b="b" l="l" r="r" t="t"/>
              <a:pathLst>
                <a:path extrusionOk="0" h="2043" w="1584">
                  <a:moveTo>
                    <a:pt x="792" y="0"/>
                  </a:moveTo>
                  <a:cubicBezTo>
                    <a:pt x="357" y="0"/>
                    <a:pt x="0" y="353"/>
                    <a:pt x="0" y="792"/>
                  </a:cubicBezTo>
                  <a:lnTo>
                    <a:pt x="0" y="1251"/>
                  </a:lnTo>
                  <a:cubicBezTo>
                    <a:pt x="0" y="1690"/>
                    <a:pt x="353" y="2043"/>
                    <a:pt x="792" y="2043"/>
                  </a:cubicBezTo>
                  <a:cubicBezTo>
                    <a:pt x="1231" y="2043"/>
                    <a:pt x="1584" y="1690"/>
                    <a:pt x="1584" y="1251"/>
                  </a:cubicBezTo>
                  <a:lnTo>
                    <a:pt x="1584" y="905"/>
                  </a:lnTo>
                  <a:cubicBezTo>
                    <a:pt x="1584" y="761"/>
                    <a:pt x="1476" y="689"/>
                    <a:pt x="1368" y="689"/>
                  </a:cubicBezTo>
                  <a:cubicBezTo>
                    <a:pt x="1260" y="689"/>
                    <a:pt x="1152" y="761"/>
                    <a:pt x="1152" y="905"/>
                  </a:cubicBezTo>
                  <a:lnTo>
                    <a:pt x="1152" y="1251"/>
                  </a:lnTo>
                  <a:cubicBezTo>
                    <a:pt x="1152" y="1450"/>
                    <a:pt x="991" y="1611"/>
                    <a:pt x="792" y="1611"/>
                  </a:cubicBezTo>
                  <a:cubicBezTo>
                    <a:pt x="593" y="1611"/>
                    <a:pt x="432" y="1450"/>
                    <a:pt x="432" y="1251"/>
                  </a:cubicBezTo>
                  <a:lnTo>
                    <a:pt x="432" y="792"/>
                  </a:lnTo>
                  <a:cubicBezTo>
                    <a:pt x="432" y="593"/>
                    <a:pt x="593" y="432"/>
                    <a:pt x="792" y="432"/>
                  </a:cubicBezTo>
                  <a:cubicBezTo>
                    <a:pt x="912" y="432"/>
                    <a:pt x="1008" y="333"/>
                    <a:pt x="1008" y="216"/>
                  </a:cubicBezTo>
                  <a:cubicBezTo>
                    <a:pt x="1008" y="96"/>
                    <a:pt x="912" y="0"/>
                    <a:pt x="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27"/>
            <p:cNvSpPr/>
            <p:nvPr/>
          </p:nvSpPr>
          <p:spPr>
            <a:xfrm>
              <a:off x="1518225" y="3912367"/>
              <a:ext cx="136686" cy="35547"/>
            </a:xfrm>
            <a:custGeom>
              <a:rect b="b" l="l" r="r" t="t"/>
              <a:pathLst>
                <a:path extrusionOk="0" h="1357" w="5218">
                  <a:moveTo>
                    <a:pt x="310" y="1"/>
                  </a:moveTo>
                  <a:cubicBezTo>
                    <a:pt x="146" y="1"/>
                    <a:pt x="1" y="206"/>
                    <a:pt x="148" y="366"/>
                  </a:cubicBezTo>
                  <a:cubicBezTo>
                    <a:pt x="717" y="986"/>
                    <a:pt x="1639" y="1356"/>
                    <a:pt x="2609" y="1356"/>
                  </a:cubicBezTo>
                  <a:cubicBezTo>
                    <a:pt x="3582" y="1356"/>
                    <a:pt x="4500" y="986"/>
                    <a:pt x="5072" y="366"/>
                  </a:cubicBezTo>
                  <a:cubicBezTo>
                    <a:pt x="5217" y="206"/>
                    <a:pt x="5073" y="1"/>
                    <a:pt x="4910" y="1"/>
                  </a:cubicBezTo>
                  <a:cubicBezTo>
                    <a:pt x="4857" y="1"/>
                    <a:pt x="4802" y="23"/>
                    <a:pt x="4754" y="75"/>
                  </a:cubicBezTo>
                  <a:cubicBezTo>
                    <a:pt x="4264" y="606"/>
                    <a:pt x="3462" y="925"/>
                    <a:pt x="2609" y="925"/>
                  </a:cubicBezTo>
                  <a:cubicBezTo>
                    <a:pt x="1759" y="925"/>
                    <a:pt x="957" y="606"/>
                    <a:pt x="467" y="75"/>
                  </a:cubicBezTo>
                  <a:cubicBezTo>
                    <a:pt x="419" y="23"/>
                    <a:pt x="363" y="1"/>
                    <a:pt x="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27"/>
            <p:cNvSpPr/>
            <p:nvPr/>
          </p:nvSpPr>
          <p:spPr>
            <a:xfrm>
              <a:off x="1374886" y="3665217"/>
              <a:ext cx="343312" cy="321727"/>
            </a:xfrm>
            <a:custGeom>
              <a:rect b="b" l="l" r="r" t="t"/>
              <a:pathLst>
                <a:path extrusionOk="0" h="12282" w="13106">
                  <a:moveTo>
                    <a:pt x="8089" y="1"/>
                  </a:moveTo>
                  <a:cubicBezTo>
                    <a:pt x="6201" y="1"/>
                    <a:pt x="4317" y="724"/>
                    <a:pt x="2886" y="2156"/>
                  </a:cubicBezTo>
                  <a:cubicBezTo>
                    <a:pt x="144" y="4894"/>
                    <a:pt x="0" y="9294"/>
                    <a:pt x="2560" y="12207"/>
                  </a:cubicBezTo>
                  <a:cubicBezTo>
                    <a:pt x="2607" y="12260"/>
                    <a:pt x="2662" y="12282"/>
                    <a:pt x="2716" y="12282"/>
                  </a:cubicBezTo>
                  <a:cubicBezTo>
                    <a:pt x="2877" y="12282"/>
                    <a:pt x="3024" y="12081"/>
                    <a:pt x="2882" y="11919"/>
                  </a:cubicBezTo>
                  <a:cubicBezTo>
                    <a:pt x="1720" y="10603"/>
                    <a:pt x="1107" y="8896"/>
                    <a:pt x="1162" y="7142"/>
                  </a:cubicBezTo>
                  <a:cubicBezTo>
                    <a:pt x="1241" y="4462"/>
                    <a:pt x="2862" y="2070"/>
                    <a:pt x="5322" y="1001"/>
                  </a:cubicBezTo>
                  <a:cubicBezTo>
                    <a:pt x="6209" y="615"/>
                    <a:pt x="7148" y="427"/>
                    <a:pt x="8080" y="427"/>
                  </a:cubicBezTo>
                  <a:cubicBezTo>
                    <a:pt x="9732" y="427"/>
                    <a:pt x="11364" y="1018"/>
                    <a:pt x="12652" y="2149"/>
                  </a:cubicBezTo>
                  <a:cubicBezTo>
                    <a:pt x="12699" y="2190"/>
                    <a:pt x="12748" y="2208"/>
                    <a:pt x="12796" y="2208"/>
                  </a:cubicBezTo>
                  <a:cubicBezTo>
                    <a:pt x="12967" y="2208"/>
                    <a:pt x="13106" y="1977"/>
                    <a:pt x="12936" y="1827"/>
                  </a:cubicBezTo>
                  <a:cubicBezTo>
                    <a:pt x="11545" y="606"/>
                    <a:pt x="9815" y="1"/>
                    <a:pt x="80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27"/>
            <p:cNvSpPr/>
            <p:nvPr/>
          </p:nvSpPr>
          <p:spPr>
            <a:xfrm>
              <a:off x="1454990" y="3728635"/>
              <a:ext cx="338046" cy="321779"/>
            </a:xfrm>
            <a:custGeom>
              <a:rect b="b" l="l" r="r" t="t"/>
              <a:pathLst>
                <a:path extrusionOk="0" h="12284" w="12905">
                  <a:moveTo>
                    <a:pt x="10391" y="1"/>
                  </a:moveTo>
                  <a:cubicBezTo>
                    <a:pt x="10228" y="1"/>
                    <a:pt x="10083" y="200"/>
                    <a:pt x="10224" y="362"/>
                  </a:cubicBezTo>
                  <a:cubicBezTo>
                    <a:pt x="12637" y="3103"/>
                    <a:pt x="12503" y="7246"/>
                    <a:pt x="9920" y="9827"/>
                  </a:cubicBezTo>
                  <a:cubicBezTo>
                    <a:pt x="8573" y="11174"/>
                    <a:pt x="6800" y="11854"/>
                    <a:pt x="5023" y="11854"/>
                  </a:cubicBezTo>
                  <a:cubicBezTo>
                    <a:pt x="3396" y="11854"/>
                    <a:pt x="1765" y="11283"/>
                    <a:pt x="455" y="10132"/>
                  </a:cubicBezTo>
                  <a:cubicBezTo>
                    <a:pt x="408" y="10091"/>
                    <a:pt x="359" y="10073"/>
                    <a:pt x="312" y="10073"/>
                  </a:cubicBezTo>
                  <a:cubicBezTo>
                    <a:pt x="140" y="10073"/>
                    <a:pt x="1" y="10306"/>
                    <a:pt x="170" y="10454"/>
                  </a:cubicBezTo>
                  <a:cubicBezTo>
                    <a:pt x="1507" y="11633"/>
                    <a:pt x="3228" y="12284"/>
                    <a:pt x="5009" y="12284"/>
                  </a:cubicBezTo>
                  <a:cubicBezTo>
                    <a:pt x="5013" y="12284"/>
                    <a:pt x="5018" y="12284"/>
                    <a:pt x="5023" y="12284"/>
                  </a:cubicBezTo>
                  <a:cubicBezTo>
                    <a:pt x="5098" y="12284"/>
                    <a:pt x="5170" y="12284"/>
                    <a:pt x="5245" y="12280"/>
                  </a:cubicBezTo>
                  <a:cubicBezTo>
                    <a:pt x="8093" y="12195"/>
                    <a:pt x="10636" y="10474"/>
                    <a:pt x="11770" y="7860"/>
                  </a:cubicBezTo>
                  <a:cubicBezTo>
                    <a:pt x="12904" y="5249"/>
                    <a:pt x="12428" y="2216"/>
                    <a:pt x="10550" y="78"/>
                  </a:cubicBezTo>
                  <a:cubicBezTo>
                    <a:pt x="10502" y="23"/>
                    <a:pt x="10445" y="1"/>
                    <a:pt x="103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0" name="Google Shape;3960;p27"/>
          <p:cNvGrpSpPr/>
          <p:nvPr/>
        </p:nvGrpSpPr>
        <p:grpSpPr>
          <a:xfrm>
            <a:off x="1918327" y="3665112"/>
            <a:ext cx="418151" cy="385407"/>
            <a:chOff x="1918327" y="3665112"/>
            <a:chExt cx="418151" cy="385407"/>
          </a:xfrm>
        </p:grpSpPr>
        <p:sp>
          <p:nvSpPr>
            <p:cNvPr id="3961" name="Google Shape;3961;p27"/>
            <p:cNvSpPr/>
            <p:nvPr/>
          </p:nvSpPr>
          <p:spPr>
            <a:xfrm>
              <a:off x="1943081" y="3670770"/>
              <a:ext cx="373986" cy="373986"/>
            </a:xfrm>
            <a:custGeom>
              <a:rect b="b" l="l" r="r" t="t"/>
              <a:pathLst>
                <a:path extrusionOk="0" h="14277" w="14277">
                  <a:moveTo>
                    <a:pt x="7139" y="1"/>
                  </a:moveTo>
                  <a:cubicBezTo>
                    <a:pt x="3198" y="1"/>
                    <a:pt x="1" y="3198"/>
                    <a:pt x="1" y="7139"/>
                  </a:cubicBezTo>
                  <a:cubicBezTo>
                    <a:pt x="1" y="11083"/>
                    <a:pt x="3198" y="14277"/>
                    <a:pt x="7139" y="14277"/>
                  </a:cubicBezTo>
                  <a:cubicBezTo>
                    <a:pt x="11083" y="14277"/>
                    <a:pt x="14277" y="11083"/>
                    <a:pt x="14277" y="7139"/>
                  </a:cubicBezTo>
                  <a:cubicBezTo>
                    <a:pt x="14277" y="3198"/>
                    <a:pt x="11083" y="1"/>
                    <a:pt x="7139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27"/>
            <p:cNvSpPr/>
            <p:nvPr/>
          </p:nvSpPr>
          <p:spPr>
            <a:xfrm>
              <a:off x="1919401" y="3712709"/>
              <a:ext cx="355833" cy="332153"/>
            </a:xfrm>
            <a:custGeom>
              <a:rect b="b" l="l" r="r" t="t"/>
              <a:pathLst>
                <a:path extrusionOk="0" h="12680" w="13584">
                  <a:moveTo>
                    <a:pt x="3540" y="0"/>
                  </a:moveTo>
                  <a:lnTo>
                    <a:pt x="3540" y="0"/>
                  </a:lnTo>
                  <a:cubicBezTo>
                    <a:pt x="254" y="2670"/>
                    <a:pt x="0" y="7594"/>
                    <a:pt x="2992" y="10589"/>
                  </a:cubicBezTo>
                  <a:cubicBezTo>
                    <a:pt x="4393" y="11991"/>
                    <a:pt x="6218" y="12680"/>
                    <a:pt x="8037" y="12680"/>
                  </a:cubicBezTo>
                  <a:cubicBezTo>
                    <a:pt x="10104" y="12680"/>
                    <a:pt x="12164" y="11789"/>
                    <a:pt x="13584" y="10041"/>
                  </a:cubicBezTo>
                  <a:lnTo>
                    <a:pt x="13584" y="10041"/>
                  </a:lnTo>
                  <a:cubicBezTo>
                    <a:pt x="12316" y="11076"/>
                    <a:pt x="10729" y="11641"/>
                    <a:pt x="9096" y="11641"/>
                  </a:cubicBezTo>
                  <a:cubicBezTo>
                    <a:pt x="9091" y="11641"/>
                    <a:pt x="9086" y="11641"/>
                    <a:pt x="9081" y="11641"/>
                  </a:cubicBezTo>
                  <a:cubicBezTo>
                    <a:pt x="6326" y="11641"/>
                    <a:pt x="3818" y="10058"/>
                    <a:pt x="2632" y="7570"/>
                  </a:cubicBezTo>
                  <a:cubicBezTo>
                    <a:pt x="1450" y="5082"/>
                    <a:pt x="1803" y="2135"/>
                    <a:pt x="3540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27"/>
            <p:cNvSpPr/>
            <p:nvPr/>
          </p:nvSpPr>
          <p:spPr>
            <a:xfrm>
              <a:off x="2178365" y="3815576"/>
              <a:ext cx="30177" cy="42200"/>
            </a:xfrm>
            <a:custGeom>
              <a:rect b="b" l="l" r="r" t="t"/>
              <a:pathLst>
                <a:path extrusionOk="0" h="1611" w="1152">
                  <a:moveTo>
                    <a:pt x="576" y="0"/>
                  </a:moveTo>
                  <a:cubicBezTo>
                    <a:pt x="257" y="0"/>
                    <a:pt x="0" y="257"/>
                    <a:pt x="0" y="576"/>
                  </a:cubicBezTo>
                  <a:lnTo>
                    <a:pt x="0" y="1035"/>
                  </a:lnTo>
                  <a:cubicBezTo>
                    <a:pt x="0" y="1354"/>
                    <a:pt x="257" y="1611"/>
                    <a:pt x="576" y="1611"/>
                  </a:cubicBezTo>
                  <a:cubicBezTo>
                    <a:pt x="895" y="1611"/>
                    <a:pt x="1152" y="1354"/>
                    <a:pt x="1152" y="1035"/>
                  </a:cubicBezTo>
                  <a:lnTo>
                    <a:pt x="1152" y="576"/>
                  </a:lnTo>
                  <a:cubicBezTo>
                    <a:pt x="1152" y="257"/>
                    <a:pt x="895" y="0"/>
                    <a:pt x="57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27"/>
            <p:cNvSpPr/>
            <p:nvPr/>
          </p:nvSpPr>
          <p:spPr>
            <a:xfrm>
              <a:off x="2190388" y="3815524"/>
              <a:ext cx="18153" cy="30229"/>
            </a:xfrm>
            <a:custGeom>
              <a:rect b="b" l="l" r="r" t="t"/>
              <a:pathLst>
                <a:path extrusionOk="0" h="1154" w="693">
                  <a:moveTo>
                    <a:pt x="116" y="1"/>
                  </a:moveTo>
                  <a:cubicBezTo>
                    <a:pt x="78" y="1"/>
                    <a:pt x="40" y="5"/>
                    <a:pt x="1" y="13"/>
                  </a:cubicBezTo>
                  <a:lnTo>
                    <a:pt x="1" y="461"/>
                  </a:lnTo>
                  <a:cubicBezTo>
                    <a:pt x="1" y="842"/>
                    <a:pt x="312" y="1154"/>
                    <a:pt x="693" y="1154"/>
                  </a:cubicBezTo>
                  <a:lnTo>
                    <a:pt x="693" y="578"/>
                  </a:lnTo>
                  <a:cubicBezTo>
                    <a:pt x="693" y="251"/>
                    <a:pt x="426" y="1"/>
                    <a:pt x="11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27"/>
            <p:cNvSpPr/>
            <p:nvPr/>
          </p:nvSpPr>
          <p:spPr>
            <a:xfrm>
              <a:off x="2051712" y="3815576"/>
              <a:ext cx="30177" cy="42200"/>
            </a:xfrm>
            <a:custGeom>
              <a:rect b="b" l="l" r="r" t="t"/>
              <a:pathLst>
                <a:path extrusionOk="0" h="1611" w="1152">
                  <a:moveTo>
                    <a:pt x="576" y="0"/>
                  </a:moveTo>
                  <a:cubicBezTo>
                    <a:pt x="257" y="0"/>
                    <a:pt x="0" y="257"/>
                    <a:pt x="0" y="576"/>
                  </a:cubicBezTo>
                  <a:lnTo>
                    <a:pt x="0" y="1035"/>
                  </a:lnTo>
                  <a:cubicBezTo>
                    <a:pt x="0" y="1354"/>
                    <a:pt x="257" y="1611"/>
                    <a:pt x="576" y="1611"/>
                  </a:cubicBezTo>
                  <a:cubicBezTo>
                    <a:pt x="891" y="1611"/>
                    <a:pt x="1152" y="1354"/>
                    <a:pt x="1152" y="1035"/>
                  </a:cubicBezTo>
                  <a:lnTo>
                    <a:pt x="1152" y="576"/>
                  </a:lnTo>
                  <a:cubicBezTo>
                    <a:pt x="1152" y="257"/>
                    <a:pt x="891" y="0"/>
                    <a:pt x="57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27"/>
            <p:cNvSpPr/>
            <p:nvPr/>
          </p:nvSpPr>
          <p:spPr>
            <a:xfrm>
              <a:off x="2063735" y="3815524"/>
              <a:ext cx="18153" cy="30229"/>
            </a:xfrm>
            <a:custGeom>
              <a:rect b="b" l="l" r="r" t="t"/>
              <a:pathLst>
                <a:path extrusionOk="0" h="1154" w="693">
                  <a:moveTo>
                    <a:pt x="116" y="1"/>
                  </a:moveTo>
                  <a:cubicBezTo>
                    <a:pt x="78" y="1"/>
                    <a:pt x="39" y="5"/>
                    <a:pt x="0" y="13"/>
                  </a:cubicBezTo>
                  <a:lnTo>
                    <a:pt x="0" y="461"/>
                  </a:lnTo>
                  <a:cubicBezTo>
                    <a:pt x="0" y="842"/>
                    <a:pt x="309" y="1154"/>
                    <a:pt x="693" y="1154"/>
                  </a:cubicBezTo>
                  <a:lnTo>
                    <a:pt x="693" y="578"/>
                  </a:lnTo>
                  <a:cubicBezTo>
                    <a:pt x="693" y="251"/>
                    <a:pt x="426" y="1"/>
                    <a:pt x="11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27"/>
            <p:cNvSpPr/>
            <p:nvPr/>
          </p:nvSpPr>
          <p:spPr>
            <a:xfrm>
              <a:off x="2046054" y="3809918"/>
              <a:ext cx="41414" cy="53516"/>
            </a:xfrm>
            <a:custGeom>
              <a:rect b="b" l="l" r="r" t="t"/>
              <a:pathLst>
                <a:path extrusionOk="0" h="2043" w="1581">
                  <a:moveTo>
                    <a:pt x="792" y="0"/>
                  </a:moveTo>
                  <a:cubicBezTo>
                    <a:pt x="353" y="0"/>
                    <a:pt x="0" y="353"/>
                    <a:pt x="0" y="792"/>
                  </a:cubicBezTo>
                  <a:lnTo>
                    <a:pt x="0" y="1251"/>
                  </a:lnTo>
                  <a:cubicBezTo>
                    <a:pt x="0" y="1690"/>
                    <a:pt x="353" y="2043"/>
                    <a:pt x="792" y="2043"/>
                  </a:cubicBezTo>
                  <a:cubicBezTo>
                    <a:pt x="1227" y="2043"/>
                    <a:pt x="1580" y="1690"/>
                    <a:pt x="1580" y="1251"/>
                  </a:cubicBezTo>
                  <a:lnTo>
                    <a:pt x="1580" y="905"/>
                  </a:lnTo>
                  <a:cubicBezTo>
                    <a:pt x="1580" y="761"/>
                    <a:pt x="1473" y="689"/>
                    <a:pt x="1366" y="689"/>
                  </a:cubicBezTo>
                  <a:cubicBezTo>
                    <a:pt x="1259" y="689"/>
                    <a:pt x="1152" y="761"/>
                    <a:pt x="1152" y="905"/>
                  </a:cubicBezTo>
                  <a:lnTo>
                    <a:pt x="1152" y="1251"/>
                  </a:lnTo>
                  <a:cubicBezTo>
                    <a:pt x="1152" y="1450"/>
                    <a:pt x="991" y="1611"/>
                    <a:pt x="792" y="1611"/>
                  </a:cubicBezTo>
                  <a:cubicBezTo>
                    <a:pt x="590" y="1611"/>
                    <a:pt x="429" y="1450"/>
                    <a:pt x="429" y="1251"/>
                  </a:cubicBezTo>
                  <a:lnTo>
                    <a:pt x="429" y="792"/>
                  </a:lnTo>
                  <a:cubicBezTo>
                    <a:pt x="429" y="593"/>
                    <a:pt x="590" y="432"/>
                    <a:pt x="792" y="432"/>
                  </a:cubicBezTo>
                  <a:cubicBezTo>
                    <a:pt x="908" y="432"/>
                    <a:pt x="1004" y="333"/>
                    <a:pt x="1004" y="216"/>
                  </a:cubicBezTo>
                  <a:cubicBezTo>
                    <a:pt x="1004" y="96"/>
                    <a:pt x="908" y="0"/>
                    <a:pt x="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27"/>
            <p:cNvSpPr/>
            <p:nvPr/>
          </p:nvSpPr>
          <p:spPr>
            <a:xfrm>
              <a:off x="2172707" y="3809918"/>
              <a:ext cx="41493" cy="53516"/>
            </a:xfrm>
            <a:custGeom>
              <a:rect b="b" l="l" r="r" t="t"/>
              <a:pathLst>
                <a:path extrusionOk="0" h="2043" w="1584">
                  <a:moveTo>
                    <a:pt x="792" y="0"/>
                  </a:moveTo>
                  <a:cubicBezTo>
                    <a:pt x="357" y="0"/>
                    <a:pt x="1" y="353"/>
                    <a:pt x="1" y="792"/>
                  </a:cubicBezTo>
                  <a:lnTo>
                    <a:pt x="1" y="1251"/>
                  </a:lnTo>
                  <a:cubicBezTo>
                    <a:pt x="1" y="1690"/>
                    <a:pt x="354" y="2043"/>
                    <a:pt x="792" y="2043"/>
                  </a:cubicBezTo>
                  <a:cubicBezTo>
                    <a:pt x="1231" y="2043"/>
                    <a:pt x="1584" y="1690"/>
                    <a:pt x="1584" y="1251"/>
                  </a:cubicBezTo>
                  <a:lnTo>
                    <a:pt x="1584" y="905"/>
                  </a:lnTo>
                  <a:cubicBezTo>
                    <a:pt x="1584" y="761"/>
                    <a:pt x="1476" y="689"/>
                    <a:pt x="1368" y="689"/>
                  </a:cubicBezTo>
                  <a:cubicBezTo>
                    <a:pt x="1260" y="689"/>
                    <a:pt x="1152" y="761"/>
                    <a:pt x="1152" y="905"/>
                  </a:cubicBezTo>
                  <a:lnTo>
                    <a:pt x="1152" y="1251"/>
                  </a:lnTo>
                  <a:cubicBezTo>
                    <a:pt x="1152" y="1450"/>
                    <a:pt x="991" y="1611"/>
                    <a:pt x="792" y="1611"/>
                  </a:cubicBezTo>
                  <a:cubicBezTo>
                    <a:pt x="593" y="1611"/>
                    <a:pt x="432" y="1450"/>
                    <a:pt x="432" y="1251"/>
                  </a:cubicBezTo>
                  <a:lnTo>
                    <a:pt x="432" y="792"/>
                  </a:lnTo>
                  <a:cubicBezTo>
                    <a:pt x="432" y="593"/>
                    <a:pt x="593" y="432"/>
                    <a:pt x="792" y="432"/>
                  </a:cubicBezTo>
                  <a:cubicBezTo>
                    <a:pt x="912" y="432"/>
                    <a:pt x="1008" y="333"/>
                    <a:pt x="1008" y="216"/>
                  </a:cubicBezTo>
                  <a:cubicBezTo>
                    <a:pt x="1008" y="96"/>
                    <a:pt x="912" y="0"/>
                    <a:pt x="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27"/>
            <p:cNvSpPr/>
            <p:nvPr/>
          </p:nvSpPr>
          <p:spPr>
            <a:xfrm>
              <a:off x="2061745" y="3912419"/>
              <a:ext cx="136686" cy="35573"/>
            </a:xfrm>
            <a:custGeom>
              <a:rect b="b" l="l" r="r" t="t"/>
              <a:pathLst>
                <a:path extrusionOk="0" h="1358" w="5218">
                  <a:moveTo>
                    <a:pt x="2609" y="1"/>
                  </a:moveTo>
                  <a:cubicBezTo>
                    <a:pt x="1639" y="1"/>
                    <a:pt x="717" y="374"/>
                    <a:pt x="148" y="995"/>
                  </a:cubicBezTo>
                  <a:cubicBezTo>
                    <a:pt x="1" y="1153"/>
                    <a:pt x="147" y="1358"/>
                    <a:pt x="310" y="1358"/>
                  </a:cubicBezTo>
                  <a:cubicBezTo>
                    <a:pt x="363" y="1358"/>
                    <a:pt x="417" y="1337"/>
                    <a:pt x="464" y="1286"/>
                  </a:cubicBezTo>
                  <a:cubicBezTo>
                    <a:pt x="957" y="751"/>
                    <a:pt x="1759" y="433"/>
                    <a:pt x="2609" y="433"/>
                  </a:cubicBezTo>
                  <a:cubicBezTo>
                    <a:pt x="3462" y="433"/>
                    <a:pt x="4264" y="751"/>
                    <a:pt x="4754" y="1286"/>
                  </a:cubicBezTo>
                  <a:cubicBezTo>
                    <a:pt x="4802" y="1337"/>
                    <a:pt x="4856" y="1358"/>
                    <a:pt x="4909" y="1358"/>
                  </a:cubicBezTo>
                  <a:cubicBezTo>
                    <a:pt x="5073" y="1358"/>
                    <a:pt x="5218" y="1153"/>
                    <a:pt x="5073" y="995"/>
                  </a:cubicBezTo>
                  <a:cubicBezTo>
                    <a:pt x="4500" y="374"/>
                    <a:pt x="3582" y="1"/>
                    <a:pt x="2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27"/>
            <p:cNvSpPr/>
            <p:nvPr/>
          </p:nvSpPr>
          <p:spPr>
            <a:xfrm>
              <a:off x="1918327" y="3665112"/>
              <a:ext cx="343390" cy="321884"/>
            </a:xfrm>
            <a:custGeom>
              <a:rect b="b" l="l" r="r" t="t"/>
              <a:pathLst>
                <a:path extrusionOk="0" h="12288" w="13109">
                  <a:moveTo>
                    <a:pt x="8083" y="0"/>
                  </a:moveTo>
                  <a:cubicBezTo>
                    <a:pt x="6196" y="0"/>
                    <a:pt x="4312" y="722"/>
                    <a:pt x="2882" y="2153"/>
                  </a:cubicBezTo>
                  <a:cubicBezTo>
                    <a:pt x="141" y="4894"/>
                    <a:pt x="0" y="9298"/>
                    <a:pt x="2560" y="12211"/>
                  </a:cubicBezTo>
                  <a:cubicBezTo>
                    <a:pt x="2608" y="12265"/>
                    <a:pt x="2664" y="12287"/>
                    <a:pt x="2718" y="12287"/>
                  </a:cubicBezTo>
                  <a:cubicBezTo>
                    <a:pt x="2881" y="12287"/>
                    <a:pt x="3027" y="12085"/>
                    <a:pt x="2885" y="11923"/>
                  </a:cubicBezTo>
                  <a:cubicBezTo>
                    <a:pt x="1724" y="10607"/>
                    <a:pt x="1110" y="8900"/>
                    <a:pt x="1165" y="7146"/>
                  </a:cubicBezTo>
                  <a:cubicBezTo>
                    <a:pt x="1244" y="4466"/>
                    <a:pt x="2865" y="2074"/>
                    <a:pt x="5325" y="1005"/>
                  </a:cubicBezTo>
                  <a:cubicBezTo>
                    <a:pt x="6213" y="619"/>
                    <a:pt x="7151" y="431"/>
                    <a:pt x="8083" y="431"/>
                  </a:cubicBezTo>
                  <a:cubicBezTo>
                    <a:pt x="9736" y="431"/>
                    <a:pt x="11367" y="1022"/>
                    <a:pt x="12655" y="2153"/>
                  </a:cubicBezTo>
                  <a:cubicBezTo>
                    <a:pt x="12701" y="2194"/>
                    <a:pt x="12750" y="2212"/>
                    <a:pt x="12797" y="2212"/>
                  </a:cubicBezTo>
                  <a:cubicBezTo>
                    <a:pt x="12968" y="2212"/>
                    <a:pt x="13109" y="1981"/>
                    <a:pt x="12940" y="1831"/>
                  </a:cubicBezTo>
                  <a:cubicBezTo>
                    <a:pt x="11547" y="607"/>
                    <a:pt x="9813" y="0"/>
                    <a:pt x="80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27"/>
            <p:cNvSpPr/>
            <p:nvPr/>
          </p:nvSpPr>
          <p:spPr>
            <a:xfrm>
              <a:off x="1998458" y="3728635"/>
              <a:ext cx="338020" cy="321884"/>
            </a:xfrm>
            <a:custGeom>
              <a:rect b="b" l="l" r="r" t="t"/>
              <a:pathLst>
                <a:path extrusionOk="0" h="12288" w="12904">
                  <a:moveTo>
                    <a:pt x="10391" y="1"/>
                  </a:moveTo>
                  <a:cubicBezTo>
                    <a:pt x="10231" y="1"/>
                    <a:pt x="10086" y="200"/>
                    <a:pt x="10227" y="362"/>
                  </a:cubicBezTo>
                  <a:cubicBezTo>
                    <a:pt x="12636" y="3103"/>
                    <a:pt x="12506" y="7246"/>
                    <a:pt x="9922" y="9827"/>
                  </a:cubicBezTo>
                  <a:cubicBezTo>
                    <a:pt x="8575" y="11174"/>
                    <a:pt x="6802" y="11854"/>
                    <a:pt x="5025" y="11854"/>
                  </a:cubicBezTo>
                  <a:cubicBezTo>
                    <a:pt x="3398" y="11854"/>
                    <a:pt x="1767" y="11283"/>
                    <a:pt x="457" y="10132"/>
                  </a:cubicBezTo>
                  <a:cubicBezTo>
                    <a:pt x="411" y="10091"/>
                    <a:pt x="361" y="10073"/>
                    <a:pt x="314" y="10073"/>
                  </a:cubicBezTo>
                  <a:cubicBezTo>
                    <a:pt x="141" y="10073"/>
                    <a:pt x="0" y="10307"/>
                    <a:pt x="173" y="10457"/>
                  </a:cubicBezTo>
                  <a:cubicBezTo>
                    <a:pt x="1512" y="11636"/>
                    <a:pt x="3236" y="12287"/>
                    <a:pt x="5025" y="12287"/>
                  </a:cubicBezTo>
                  <a:cubicBezTo>
                    <a:pt x="5097" y="12287"/>
                    <a:pt x="5172" y="12284"/>
                    <a:pt x="5248" y="12284"/>
                  </a:cubicBezTo>
                  <a:cubicBezTo>
                    <a:pt x="8092" y="12195"/>
                    <a:pt x="10635" y="10474"/>
                    <a:pt x="11769" y="7863"/>
                  </a:cubicBezTo>
                  <a:cubicBezTo>
                    <a:pt x="12903" y="5249"/>
                    <a:pt x="12430" y="2216"/>
                    <a:pt x="10549" y="78"/>
                  </a:cubicBezTo>
                  <a:cubicBezTo>
                    <a:pt x="10501" y="23"/>
                    <a:pt x="10445" y="1"/>
                    <a:pt x="103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72" name="Google Shape;3972;p27"/>
          <p:cNvGrpSpPr/>
          <p:nvPr/>
        </p:nvGrpSpPr>
        <p:grpSpPr>
          <a:xfrm>
            <a:off x="2461742" y="3665034"/>
            <a:ext cx="418334" cy="385380"/>
            <a:chOff x="2461742" y="3665034"/>
            <a:chExt cx="418334" cy="385380"/>
          </a:xfrm>
        </p:grpSpPr>
        <p:sp>
          <p:nvSpPr>
            <p:cNvPr id="3973" name="Google Shape;3973;p27"/>
            <p:cNvSpPr/>
            <p:nvPr/>
          </p:nvSpPr>
          <p:spPr>
            <a:xfrm>
              <a:off x="2486628" y="3670770"/>
              <a:ext cx="373986" cy="373986"/>
            </a:xfrm>
            <a:custGeom>
              <a:rect b="b" l="l" r="r" t="t"/>
              <a:pathLst>
                <a:path extrusionOk="0" h="14277" w="14277">
                  <a:moveTo>
                    <a:pt x="7138" y="1"/>
                  </a:moveTo>
                  <a:cubicBezTo>
                    <a:pt x="3197" y="1"/>
                    <a:pt x="0" y="3198"/>
                    <a:pt x="0" y="7139"/>
                  </a:cubicBezTo>
                  <a:cubicBezTo>
                    <a:pt x="0" y="11083"/>
                    <a:pt x="3197" y="14277"/>
                    <a:pt x="7138" y="14277"/>
                  </a:cubicBezTo>
                  <a:cubicBezTo>
                    <a:pt x="11082" y="14277"/>
                    <a:pt x="14276" y="11083"/>
                    <a:pt x="14276" y="7139"/>
                  </a:cubicBezTo>
                  <a:cubicBezTo>
                    <a:pt x="14276" y="3198"/>
                    <a:pt x="11082" y="1"/>
                    <a:pt x="7138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27"/>
            <p:cNvSpPr/>
            <p:nvPr/>
          </p:nvSpPr>
          <p:spPr>
            <a:xfrm>
              <a:off x="2462738" y="3712709"/>
              <a:ext cx="355938" cy="332205"/>
            </a:xfrm>
            <a:custGeom>
              <a:rect b="b" l="l" r="r" t="t"/>
              <a:pathLst>
                <a:path extrusionOk="0" h="12682" w="13588">
                  <a:moveTo>
                    <a:pt x="3547" y="0"/>
                  </a:moveTo>
                  <a:cubicBezTo>
                    <a:pt x="258" y="2666"/>
                    <a:pt x="1" y="7594"/>
                    <a:pt x="2996" y="10589"/>
                  </a:cubicBezTo>
                  <a:cubicBezTo>
                    <a:pt x="4398" y="11991"/>
                    <a:pt x="6223" y="12681"/>
                    <a:pt x="8043" y="12681"/>
                  </a:cubicBezTo>
                  <a:cubicBezTo>
                    <a:pt x="10109" y="12681"/>
                    <a:pt x="12168" y="11790"/>
                    <a:pt x="13588" y="10041"/>
                  </a:cubicBezTo>
                  <a:lnTo>
                    <a:pt x="13588" y="10041"/>
                  </a:lnTo>
                  <a:cubicBezTo>
                    <a:pt x="12320" y="11076"/>
                    <a:pt x="10736" y="11641"/>
                    <a:pt x="9103" y="11641"/>
                  </a:cubicBezTo>
                  <a:cubicBezTo>
                    <a:pt x="9098" y="11641"/>
                    <a:pt x="9093" y="11641"/>
                    <a:pt x="9088" y="11641"/>
                  </a:cubicBezTo>
                  <a:cubicBezTo>
                    <a:pt x="6333" y="11641"/>
                    <a:pt x="3825" y="10058"/>
                    <a:pt x="2639" y="7570"/>
                  </a:cubicBezTo>
                  <a:cubicBezTo>
                    <a:pt x="1457" y="5082"/>
                    <a:pt x="1810" y="2135"/>
                    <a:pt x="3547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27"/>
            <p:cNvSpPr/>
            <p:nvPr/>
          </p:nvSpPr>
          <p:spPr>
            <a:xfrm>
              <a:off x="2564112" y="3881928"/>
              <a:ext cx="218990" cy="96502"/>
            </a:xfrm>
            <a:custGeom>
              <a:rect b="b" l="l" r="r" t="t"/>
              <a:pathLst>
                <a:path extrusionOk="0" h="3684" w="8360">
                  <a:moveTo>
                    <a:pt x="242" y="1"/>
                  </a:moveTo>
                  <a:cubicBezTo>
                    <a:pt x="108" y="1"/>
                    <a:pt x="1" y="147"/>
                    <a:pt x="44" y="301"/>
                  </a:cubicBezTo>
                  <a:cubicBezTo>
                    <a:pt x="603" y="2261"/>
                    <a:pt x="2241" y="3683"/>
                    <a:pt x="4180" y="3683"/>
                  </a:cubicBezTo>
                  <a:cubicBezTo>
                    <a:pt x="6120" y="3683"/>
                    <a:pt x="7761" y="2261"/>
                    <a:pt x="8316" y="301"/>
                  </a:cubicBezTo>
                  <a:cubicBezTo>
                    <a:pt x="8359" y="147"/>
                    <a:pt x="8255" y="1"/>
                    <a:pt x="8119" y="1"/>
                  </a:cubicBezTo>
                  <a:cubicBezTo>
                    <a:pt x="8104" y="1"/>
                    <a:pt x="8089" y="3"/>
                    <a:pt x="8073" y="7"/>
                  </a:cubicBezTo>
                  <a:cubicBezTo>
                    <a:pt x="6812" y="301"/>
                    <a:pt x="5522" y="452"/>
                    <a:pt x="4224" y="452"/>
                  </a:cubicBezTo>
                  <a:cubicBezTo>
                    <a:pt x="4209" y="452"/>
                    <a:pt x="4195" y="452"/>
                    <a:pt x="4180" y="452"/>
                  </a:cubicBezTo>
                  <a:cubicBezTo>
                    <a:pt x="4166" y="452"/>
                    <a:pt x="4151" y="452"/>
                    <a:pt x="4136" y="452"/>
                  </a:cubicBezTo>
                  <a:cubicBezTo>
                    <a:pt x="2842" y="452"/>
                    <a:pt x="1548" y="301"/>
                    <a:pt x="287" y="7"/>
                  </a:cubicBezTo>
                  <a:cubicBezTo>
                    <a:pt x="272" y="3"/>
                    <a:pt x="257" y="1"/>
                    <a:pt x="242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27"/>
            <p:cNvSpPr/>
            <p:nvPr/>
          </p:nvSpPr>
          <p:spPr>
            <a:xfrm>
              <a:off x="2564112" y="3881928"/>
              <a:ext cx="218990" cy="53700"/>
            </a:xfrm>
            <a:custGeom>
              <a:rect b="b" l="l" r="r" t="t"/>
              <a:pathLst>
                <a:path extrusionOk="0" h="2050" w="8360">
                  <a:moveTo>
                    <a:pt x="242" y="1"/>
                  </a:moveTo>
                  <a:cubicBezTo>
                    <a:pt x="108" y="1"/>
                    <a:pt x="1" y="147"/>
                    <a:pt x="44" y="301"/>
                  </a:cubicBezTo>
                  <a:cubicBezTo>
                    <a:pt x="188" y="802"/>
                    <a:pt x="404" y="1278"/>
                    <a:pt x="692" y="1713"/>
                  </a:cubicBezTo>
                  <a:cubicBezTo>
                    <a:pt x="1843" y="1938"/>
                    <a:pt x="3012" y="2050"/>
                    <a:pt x="4180" y="2050"/>
                  </a:cubicBezTo>
                  <a:cubicBezTo>
                    <a:pt x="5349" y="2050"/>
                    <a:pt x="6517" y="1938"/>
                    <a:pt x="7669" y="1713"/>
                  </a:cubicBezTo>
                  <a:cubicBezTo>
                    <a:pt x="7956" y="1278"/>
                    <a:pt x="8176" y="802"/>
                    <a:pt x="8316" y="301"/>
                  </a:cubicBezTo>
                  <a:cubicBezTo>
                    <a:pt x="8359" y="147"/>
                    <a:pt x="8255" y="1"/>
                    <a:pt x="8119" y="1"/>
                  </a:cubicBezTo>
                  <a:cubicBezTo>
                    <a:pt x="8104" y="1"/>
                    <a:pt x="8089" y="3"/>
                    <a:pt x="8073" y="7"/>
                  </a:cubicBezTo>
                  <a:cubicBezTo>
                    <a:pt x="6793" y="305"/>
                    <a:pt x="5487" y="454"/>
                    <a:pt x="4180" y="454"/>
                  </a:cubicBezTo>
                  <a:cubicBezTo>
                    <a:pt x="2874" y="454"/>
                    <a:pt x="1567" y="305"/>
                    <a:pt x="287" y="7"/>
                  </a:cubicBezTo>
                  <a:cubicBezTo>
                    <a:pt x="272" y="3"/>
                    <a:pt x="257" y="1"/>
                    <a:pt x="24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27"/>
            <p:cNvSpPr/>
            <p:nvPr/>
          </p:nvSpPr>
          <p:spPr>
            <a:xfrm>
              <a:off x="2595232" y="3785400"/>
              <a:ext cx="30177" cy="54617"/>
            </a:xfrm>
            <a:custGeom>
              <a:rect b="b" l="l" r="r" t="t"/>
              <a:pathLst>
                <a:path extrusionOk="0" h="2085" w="1152">
                  <a:moveTo>
                    <a:pt x="576" y="1"/>
                  </a:moveTo>
                  <a:cubicBezTo>
                    <a:pt x="258" y="1"/>
                    <a:pt x="0" y="258"/>
                    <a:pt x="0" y="577"/>
                  </a:cubicBezTo>
                  <a:lnTo>
                    <a:pt x="0" y="1509"/>
                  </a:lnTo>
                  <a:cubicBezTo>
                    <a:pt x="0" y="1827"/>
                    <a:pt x="258" y="2084"/>
                    <a:pt x="576" y="2084"/>
                  </a:cubicBezTo>
                  <a:cubicBezTo>
                    <a:pt x="891" y="2084"/>
                    <a:pt x="1152" y="1827"/>
                    <a:pt x="1152" y="1509"/>
                  </a:cubicBezTo>
                  <a:lnTo>
                    <a:pt x="1152" y="577"/>
                  </a:lnTo>
                  <a:cubicBezTo>
                    <a:pt x="1152" y="258"/>
                    <a:pt x="891" y="1"/>
                    <a:pt x="57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27"/>
            <p:cNvSpPr/>
            <p:nvPr/>
          </p:nvSpPr>
          <p:spPr>
            <a:xfrm>
              <a:off x="2607256" y="3785374"/>
              <a:ext cx="18153" cy="42305"/>
            </a:xfrm>
            <a:custGeom>
              <a:rect b="b" l="l" r="r" t="t"/>
              <a:pathLst>
                <a:path extrusionOk="0" h="1615" w="693">
                  <a:moveTo>
                    <a:pt x="116" y="1"/>
                  </a:moveTo>
                  <a:cubicBezTo>
                    <a:pt x="78" y="1"/>
                    <a:pt x="40" y="4"/>
                    <a:pt x="1" y="12"/>
                  </a:cubicBezTo>
                  <a:lnTo>
                    <a:pt x="1" y="972"/>
                  </a:lnTo>
                  <a:cubicBezTo>
                    <a:pt x="1" y="1329"/>
                    <a:pt x="289" y="1614"/>
                    <a:pt x="644" y="1614"/>
                  </a:cubicBezTo>
                  <a:cubicBezTo>
                    <a:pt x="660" y="1614"/>
                    <a:pt x="677" y="1614"/>
                    <a:pt x="693" y="1612"/>
                  </a:cubicBezTo>
                  <a:lnTo>
                    <a:pt x="693" y="578"/>
                  </a:lnTo>
                  <a:cubicBezTo>
                    <a:pt x="690" y="251"/>
                    <a:pt x="426" y="1"/>
                    <a:pt x="11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27"/>
            <p:cNvSpPr/>
            <p:nvPr/>
          </p:nvSpPr>
          <p:spPr>
            <a:xfrm>
              <a:off x="2584099" y="3884862"/>
              <a:ext cx="178938" cy="33294"/>
            </a:xfrm>
            <a:custGeom>
              <a:rect b="b" l="l" r="r" t="t"/>
              <a:pathLst>
                <a:path extrusionOk="0" h="1271" w="6831">
                  <a:moveTo>
                    <a:pt x="1" y="1"/>
                  </a:moveTo>
                  <a:cubicBezTo>
                    <a:pt x="86" y="237"/>
                    <a:pt x="196" y="463"/>
                    <a:pt x="323" y="683"/>
                  </a:cubicBezTo>
                  <a:cubicBezTo>
                    <a:pt x="460" y="923"/>
                    <a:pt x="703" y="1084"/>
                    <a:pt x="977" y="1121"/>
                  </a:cubicBezTo>
                  <a:cubicBezTo>
                    <a:pt x="1788" y="1221"/>
                    <a:pt x="2602" y="1270"/>
                    <a:pt x="3417" y="1270"/>
                  </a:cubicBezTo>
                  <a:cubicBezTo>
                    <a:pt x="4231" y="1270"/>
                    <a:pt x="5045" y="1221"/>
                    <a:pt x="5854" y="1121"/>
                  </a:cubicBezTo>
                  <a:cubicBezTo>
                    <a:pt x="6131" y="1084"/>
                    <a:pt x="6374" y="923"/>
                    <a:pt x="6515" y="679"/>
                  </a:cubicBezTo>
                  <a:cubicBezTo>
                    <a:pt x="6638" y="463"/>
                    <a:pt x="6745" y="234"/>
                    <a:pt x="6830" y="1"/>
                  </a:cubicBezTo>
                  <a:lnTo>
                    <a:pt x="6830" y="1"/>
                  </a:lnTo>
                  <a:cubicBezTo>
                    <a:pt x="5703" y="229"/>
                    <a:pt x="4559" y="343"/>
                    <a:pt x="3415" y="343"/>
                  </a:cubicBezTo>
                  <a:cubicBezTo>
                    <a:pt x="2272" y="343"/>
                    <a:pt x="1128" y="22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27"/>
            <p:cNvSpPr/>
            <p:nvPr/>
          </p:nvSpPr>
          <p:spPr>
            <a:xfrm>
              <a:off x="2721885" y="3785400"/>
              <a:ext cx="30203" cy="54617"/>
            </a:xfrm>
            <a:custGeom>
              <a:rect b="b" l="l" r="r" t="t"/>
              <a:pathLst>
                <a:path extrusionOk="0" h="2085" w="1153">
                  <a:moveTo>
                    <a:pt x="576" y="1"/>
                  </a:moveTo>
                  <a:cubicBezTo>
                    <a:pt x="258" y="1"/>
                    <a:pt x="1" y="258"/>
                    <a:pt x="1" y="577"/>
                  </a:cubicBezTo>
                  <a:lnTo>
                    <a:pt x="1" y="1509"/>
                  </a:lnTo>
                  <a:cubicBezTo>
                    <a:pt x="1" y="1827"/>
                    <a:pt x="258" y="2084"/>
                    <a:pt x="576" y="2084"/>
                  </a:cubicBezTo>
                  <a:cubicBezTo>
                    <a:pt x="895" y="2084"/>
                    <a:pt x="1152" y="1827"/>
                    <a:pt x="1152" y="1509"/>
                  </a:cubicBezTo>
                  <a:lnTo>
                    <a:pt x="1152" y="577"/>
                  </a:lnTo>
                  <a:cubicBezTo>
                    <a:pt x="1152" y="258"/>
                    <a:pt x="895" y="1"/>
                    <a:pt x="57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27"/>
            <p:cNvSpPr/>
            <p:nvPr/>
          </p:nvSpPr>
          <p:spPr>
            <a:xfrm>
              <a:off x="2733908" y="3785374"/>
              <a:ext cx="18179" cy="42305"/>
            </a:xfrm>
            <a:custGeom>
              <a:rect b="b" l="l" r="r" t="t"/>
              <a:pathLst>
                <a:path extrusionOk="0" h="1615" w="694">
                  <a:moveTo>
                    <a:pt x="117" y="1"/>
                  </a:moveTo>
                  <a:cubicBezTo>
                    <a:pt x="79" y="1"/>
                    <a:pt x="40" y="4"/>
                    <a:pt x="1" y="12"/>
                  </a:cubicBezTo>
                  <a:lnTo>
                    <a:pt x="1" y="972"/>
                  </a:lnTo>
                  <a:cubicBezTo>
                    <a:pt x="1" y="1329"/>
                    <a:pt x="293" y="1614"/>
                    <a:pt x="645" y="1614"/>
                  </a:cubicBezTo>
                  <a:cubicBezTo>
                    <a:pt x="661" y="1614"/>
                    <a:pt x="677" y="1614"/>
                    <a:pt x="693" y="1612"/>
                  </a:cubicBezTo>
                  <a:lnTo>
                    <a:pt x="693" y="578"/>
                  </a:lnTo>
                  <a:cubicBezTo>
                    <a:pt x="693" y="251"/>
                    <a:pt x="427" y="1"/>
                    <a:pt x="117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27"/>
            <p:cNvSpPr/>
            <p:nvPr/>
          </p:nvSpPr>
          <p:spPr>
            <a:xfrm>
              <a:off x="2589574" y="3779742"/>
              <a:ext cx="41414" cy="65566"/>
            </a:xfrm>
            <a:custGeom>
              <a:rect b="b" l="l" r="r" t="t"/>
              <a:pathLst>
                <a:path extrusionOk="0" h="2503" w="1581">
                  <a:moveTo>
                    <a:pt x="789" y="1"/>
                  </a:moveTo>
                  <a:cubicBezTo>
                    <a:pt x="354" y="1"/>
                    <a:pt x="1" y="354"/>
                    <a:pt x="1" y="793"/>
                  </a:cubicBezTo>
                  <a:lnTo>
                    <a:pt x="1" y="1714"/>
                  </a:lnTo>
                  <a:cubicBezTo>
                    <a:pt x="1" y="2150"/>
                    <a:pt x="354" y="2503"/>
                    <a:pt x="789" y="2503"/>
                  </a:cubicBezTo>
                  <a:cubicBezTo>
                    <a:pt x="1227" y="2503"/>
                    <a:pt x="1580" y="2150"/>
                    <a:pt x="1580" y="1714"/>
                  </a:cubicBezTo>
                  <a:lnTo>
                    <a:pt x="1580" y="906"/>
                  </a:lnTo>
                  <a:cubicBezTo>
                    <a:pt x="1580" y="762"/>
                    <a:pt x="1473" y="690"/>
                    <a:pt x="1366" y="690"/>
                  </a:cubicBezTo>
                  <a:cubicBezTo>
                    <a:pt x="1259" y="690"/>
                    <a:pt x="1152" y="762"/>
                    <a:pt x="1152" y="906"/>
                  </a:cubicBezTo>
                  <a:lnTo>
                    <a:pt x="1152" y="1714"/>
                  </a:lnTo>
                  <a:cubicBezTo>
                    <a:pt x="1152" y="1913"/>
                    <a:pt x="988" y="2074"/>
                    <a:pt x="789" y="2074"/>
                  </a:cubicBezTo>
                  <a:cubicBezTo>
                    <a:pt x="590" y="2074"/>
                    <a:pt x="429" y="1913"/>
                    <a:pt x="429" y="1714"/>
                  </a:cubicBezTo>
                  <a:lnTo>
                    <a:pt x="429" y="793"/>
                  </a:lnTo>
                  <a:cubicBezTo>
                    <a:pt x="429" y="594"/>
                    <a:pt x="590" y="433"/>
                    <a:pt x="789" y="433"/>
                  </a:cubicBezTo>
                  <a:cubicBezTo>
                    <a:pt x="909" y="433"/>
                    <a:pt x="1005" y="333"/>
                    <a:pt x="1005" y="217"/>
                  </a:cubicBezTo>
                  <a:cubicBezTo>
                    <a:pt x="1005" y="97"/>
                    <a:pt x="909" y="1"/>
                    <a:pt x="7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27"/>
            <p:cNvSpPr/>
            <p:nvPr/>
          </p:nvSpPr>
          <p:spPr>
            <a:xfrm>
              <a:off x="2716227" y="3779742"/>
              <a:ext cx="41493" cy="65566"/>
            </a:xfrm>
            <a:custGeom>
              <a:rect b="b" l="l" r="r" t="t"/>
              <a:pathLst>
                <a:path extrusionOk="0" h="2503" w="1584">
                  <a:moveTo>
                    <a:pt x="792" y="1"/>
                  </a:moveTo>
                  <a:cubicBezTo>
                    <a:pt x="354" y="1"/>
                    <a:pt x="1" y="354"/>
                    <a:pt x="1" y="793"/>
                  </a:cubicBezTo>
                  <a:lnTo>
                    <a:pt x="1" y="1714"/>
                  </a:lnTo>
                  <a:cubicBezTo>
                    <a:pt x="1" y="2150"/>
                    <a:pt x="354" y="2503"/>
                    <a:pt x="792" y="2503"/>
                  </a:cubicBezTo>
                  <a:cubicBezTo>
                    <a:pt x="1228" y="2503"/>
                    <a:pt x="1584" y="2150"/>
                    <a:pt x="1584" y="1714"/>
                  </a:cubicBezTo>
                  <a:lnTo>
                    <a:pt x="1584" y="906"/>
                  </a:lnTo>
                  <a:cubicBezTo>
                    <a:pt x="1584" y="762"/>
                    <a:pt x="1476" y="690"/>
                    <a:pt x="1368" y="690"/>
                  </a:cubicBezTo>
                  <a:cubicBezTo>
                    <a:pt x="1260" y="690"/>
                    <a:pt x="1152" y="762"/>
                    <a:pt x="1152" y="906"/>
                  </a:cubicBezTo>
                  <a:lnTo>
                    <a:pt x="1152" y="1714"/>
                  </a:lnTo>
                  <a:cubicBezTo>
                    <a:pt x="1152" y="1913"/>
                    <a:pt x="991" y="2074"/>
                    <a:pt x="792" y="2074"/>
                  </a:cubicBezTo>
                  <a:cubicBezTo>
                    <a:pt x="594" y="2074"/>
                    <a:pt x="433" y="1913"/>
                    <a:pt x="433" y="1714"/>
                  </a:cubicBezTo>
                  <a:lnTo>
                    <a:pt x="433" y="793"/>
                  </a:lnTo>
                  <a:cubicBezTo>
                    <a:pt x="433" y="594"/>
                    <a:pt x="594" y="433"/>
                    <a:pt x="792" y="433"/>
                  </a:cubicBezTo>
                  <a:cubicBezTo>
                    <a:pt x="912" y="433"/>
                    <a:pt x="1008" y="333"/>
                    <a:pt x="1008" y="217"/>
                  </a:cubicBezTo>
                  <a:cubicBezTo>
                    <a:pt x="1008" y="97"/>
                    <a:pt x="912" y="1"/>
                    <a:pt x="7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27"/>
            <p:cNvSpPr/>
            <p:nvPr/>
          </p:nvSpPr>
          <p:spPr>
            <a:xfrm>
              <a:off x="2461742" y="3665034"/>
              <a:ext cx="343443" cy="321884"/>
            </a:xfrm>
            <a:custGeom>
              <a:rect b="b" l="l" r="r" t="t"/>
              <a:pathLst>
                <a:path extrusionOk="0" h="12288" w="13111">
                  <a:moveTo>
                    <a:pt x="8085" y="1"/>
                  </a:moveTo>
                  <a:cubicBezTo>
                    <a:pt x="6199" y="1"/>
                    <a:pt x="4317" y="724"/>
                    <a:pt x="2886" y="2156"/>
                  </a:cubicBezTo>
                  <a:cubicBezTo>
                    <a:pt x="141" y="4897"/>
                    <a:pt x="1" y="9297"/>
                    <a:pt x="2564" y="12210"/>
                  </a:cubicBezTo>
                  <a:cubicBezTo>
                    <a:pt x="2612" y="12265"/>
                    <a:pt x="2667" y="12287"/>
                    <a:pt x="2722" y="12287"/>
                  </a:cubicBezTo>
                  <a:cubicBezTo>
                    <a:pt x="2882" y="12287"/>
                    <a:pt x="3027" y="12087"/>
                    <a:pt x="2886" y="11926"/>
                  </a:cubicBezTo>
                  <a:cubicBezTo>
                    <a:pt x="1728" y="10610"/>
                    <a:pt x="1111" y="8903"/>
                    <a:pt x="1169" y="7149"/>
                  </a:cubicBezTo>
                  <a:cubicBezTo>
                    <a:pt x="1248" y="4469"/>
                    <a:pt x="2869" y="2077"/>
                    <a:pt x="5330" y="1008"/>
                  </a:cubicBezTo>
                  <a:cubicBezTo>
                    <a:pt x="6217" y="623"/>
                    <a:pt x="7155" y="434"/>
                    <a:pt x="8086" y="434"/>
                  </a:cubicBezTo>
                  <a:cubicBezTo>
                    <a:pt x="9739" y="434"/>
                    <a:pt x="11370" y="1026"/>
                    <a:pt x="12656" y="2159"/>
                  </a:cubicBezTo>
                  <a:cubicBezTo>
                    <a:pt x="12702" y="2199"/>
                    <a:pt x="12752" y="2216"/>
                    <a:pt x="12798" y="2216"/>
                  </a:cubicBezTo>
                  <a:cubicBezTo>
                    <a:pt x="12972" y="2216"/>
                    <a:pt x="13111" y="1982"/>
                    <a:pt x="12940" y="1834"/>
                  </a:cubicBezTo>
                  <a:cubicBezTo>
                    <a:pt x="11547" y="608"/>
                    <a:pt x="9814" y="1"/>
                    <a:pt x="8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27"/>
            <p:cNvSpPr/>
            <p:nvPr/>
          </p:nvSpPr>
          <p:spPr>
            <a:xfrm>
              <a:off x="2542056" y="3728635"/>
              <a:ext cx="338020" cy="321779"/>
            </a:xfrm>
            <a:custGeom>
              <a:rect b="b" l="l" r="r" t="t"/>
              <a:pathLst>
                <a:path extrusionOk="0" h="12284" w="12904">
                  <a:moveTo>
                    <a:pt x="10388" y="1"/>
                  </a:moveTo>
                  <a:cubicBezTo>
                    <a:pt x="10226" y="1"/>
                    <a:pt x="10080" y="200"/>
                    <a:pt x="10224" y="362"/>
                  </a:cubicBezTo>
                  <a:cubicBezTo>
                    <a:pt x="12633" y="3103"/>
                    <a:pt x="12499" y="7246"/>
                    <a:pt x="9919" y="9827"/>
                  </a:cubicBezTo>
                  <a:cubicBezTo>
                    <a:pt x="8572" y="11174"/>
                    <a:pt x="6799" y="11854"/>
                    <a:pt x="5023" y="11854"/>
                  </a:cubicBezTo>
                  <a:cubicBezTo>
                    <a:pt x="3395" y="11854"/>
                    <a:pt x="1765" y="11283"/>
                    <a:pt x="454" y="10132"/>
                  </a:cubicBezTo>
                  <a:cubicBezTo>
                    <a:pt x="408" y="10091"/>
                    <a:pt x="358" y="10073"/>
                    <a:pt x="311" y="10073"/>
                  </a:cubicBezTo>
                  <a:cubicBezTo>
                    <a:pt x="139" y="10073"/>
                    <a:pt x="0" y="10306"/>
                    <a:pt x="170" y="10454"/>
                  </a:cubicBezTo>
                  <a:cubicBezTo>
                    <a:pt x="1506" y="11633"/>
                    <a:pt x="3228" y="12284"/>
                    <a:pt x="5008" y="12284"/>
                  </a:cubicBezTo>
                  <a:cubicBezTo>
                    <a:pt x="5013" y="12284"/>
                    <a:pt x="5017" y="12284"/>
                    <a:pt x="5022" y="12284"/>
                  </a:cubicBezTo>
                  <a:cubicBezTo>
                    <a:pt x="5097" y="12284"/>
                    <a:pt x="5169" y="12284"/>
                    <a:pt x="5245" y="12280"/>
                  </a:cubicBezTo>
                  <a:cubicBezTo>
                    <a:pt x="8092" y="12195"/>
                    <a:pt x="10632" y="10474"/>
                    <a:pt x="11769" y="7860"/>
                  </a:cubicBezTo>
                  <a:cubicBezTo>
                    <a:pt x="12904" y="5249"/>
                    <a:pt x="12427" y="2216"/>
                    <a:pt x="10546" y="78"/>
                  </a:cubicBezTo>
                  <a:cubicBezTo>
                    <a:pt x="10499" y="23"/>
                    <a:pt x="10442" y="1"/>
                    <a:pt x="103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27"/>
            <p:cNvSpPr/>
            <p:nvPr/>
          </p:nvSpPr>
          <p:spPr>
            <a:xfrm>
              <a:off x="2558611" y="3876218"/>
              <a:ext cx="229992" cy="107871"/>
            </a:xfrm>
            <a:custGeom>
              <a:rect b="b" l="l" r="r" t="t"/>
              <a:pathLst>
                <a:path extrusionOk="0" h="4118" w="8780">
                  <a:moveTo>
                    <a:pt x="1285" y="608"/>
                  </a:moveTo>
                  <a:cubicBezTo>
                    <a:pt x="2312" y="793"/>
                    <a:pt x="3351" y="886"/>
                    <a:pt x="4390" y="886"/>
                  </a:cubicBezTo>
                  <a:cubicBezTo>
                    <a:pt x="5429" y="886"/>
                    <a:pt x="6468" y="793"/>
                    <a:pt x="7495" y="608"/>
                  </a:cubicBezTo>
                  <a:lnTo>
                    <a:pt x="7495" y="608"/>
                  </a:lnTo>
                  <a:cubicBezTo>
                    <a:pt x="7437" y="721"/>
                    <a:pt x="7375" y="834"/>
                    <a:pt x="7306" y="944"/>
                  </a:cubicBezTo>
                  <a:cubicBezTo>
                    <a:pt x="7193" y="1115"/>
                    <a:pt x="7008" y="1225"/>
                    <a:pt x="6803" y="1249"/>
                  </a:cubicBezTo>
                  <a:cubicBezTo>
                    <a:pt x="6001" y="1338"/>
                    <a:pt x="5195" y="1383"/>
                    <a:pt x="4388" y="1383"/>
                  </a:cubicBezTo>
                  <a:cubicBezTo>
                    <a:pt x="3582" y="1383"/>
                    <a:pt x="2776" y="1338"/>
                    <a:pt x="1974" y="1249"/>
                  </a:cubicBezTo>
                  <a:cubicBezTo>
                    <a:pt x="1772" y="1225"/>
                    <a:pt x="1587" y="1115"/>
                    <a:pt x="1474" y="944"/>
                  </a:cubicBezTo>
                  <a:cubicBezTo>
                    <a:pt x="1405" y="834"/>
                    <a:pt x="1340" y="725"/>
                    <a:pt x="1285" y="608"/>
                  </a:cubicBezTo>
                  <a:close/>
                  <a:moveTo>
                    <a:pt x="8317" y="437"/>
                  </a:moveTo>
                  <a:cubicBezTo>
                    <a:pt x="8321" y="444"/>
                    <a:pt x="8321" y="451"/>
                    <a:pt x="8317" y="461"/>
                  </a:cubicBezTo>
                  <a:cubicBezTo>
                    <a:pt x="8057" y="1379"/>
                    <a:pt x="7532" y="2202"/>
                    <a:pt x="6840" y="2781"/>
                  </a:cubicBezTo>
                  <a:cubicBezTo>
                    <a:pt x="6124" y="3374"/>
                    <a:pt x="5278" y="3689"/>
                    <a:pt x="4390" y="3689"/>
                  </a:cubicBezTo>
                  <a:cubicBezTo>
                    <a:pt x="3499" y="3689"/>
                    <a:pt x="2653" y="3374"/>
                    <a:pt x="1940" y="2781"/>
                  </a:cubicBezTo>
                  <a:cubicBezTo>
                    <a:pt x="1248" y="2205"/>
                    <a:pt x="720" y="1379"/>
                    <a:pt x="460" y="461"/>
                  </a:cubicBezTo>
                  <a:cubicBezTo>
                    <a:pt x="460" y="451"/>
                    <a:pt x="460" y="444"/>
                    <a:pt x="460" y="437"/>
                  </a:cubicBezTo>
                  <a:cubicBezTo>
                    <a:pt x="562" y="461"/>
                    <a:pt x="665" y="485"/>
                    <a:pt x="768" y="506"/>
                  </a:cubicBezTo>
                  <a:cubicBezTo>
                    <a:pt x="860" y="742"/>
                    <a:pt x="977" y="965"/>
                    <a:pt x="1111" y="1181"/>
                  </a:cubicBezTo>
                  <a:cubicBezTo>
                    <a:pt x="1296" y="1458"/>
                    <a:pt x="1594" y="1640"/>
                    <a:pt x="1926" y="1677"/>
                  </a:cubicBezTo>
                  <a:cubicBezTo>
                    <a:pt x="2744" y="1770"/>
                    <a:pt x="3566" y="1816"/>
                    <a:pt x="4388" y="1816"/>
                  </a:cubicBezTo>
                  <a:cubicBezTo>
                    <a:pt x="5211" y="1816"/>
                    <a:pt x="6033" y="1770"/>
                    <a:pt x="6851" y="1677"/>
                  </a:cubicBezTo>
                  <a:cubicBezTo>
                    <a:pt x="7186" y="1640"/>
                    <a:pt x="7484" y="1458"/>
                    <a:pt x="7666" y="1177"/>
                  </a:cubicBezTo>
                  <a:cubicBezTo>
                    <a:pt x="7803" y="965"/>
                    <a:pt x="7916" y="739"/>
                    <a:pt x="8009" y="506"/>
                  </a:cubicBezTo>
                  <a:cubicBezTo>
                    <a:pt x="8115" y="485"/>
                    <a:pt x="8214" y="461"/>
                    <a:pt x="8317" y="437"/>
                  </a:cubicBezTo>
                  <a:close/>
                  <a:moveTo>
                    <a:pt x="453" y="1"/>
                  </a:moveTo>
                  <a:cubicBezTo>
                    <a:pt x="340" y="1"/>
                    <a:pt x="232" y="47"/>
                    <a:pt x="155" y="132"/>
                  </a:cubicBezTo>
                  <a:cubicBezTo>
                    <a:pt x="41" y="249"/>
                    <a:pt x="0" y="420"/>
                    <a:pt x="48" y="577"/>
                  </a:cubicBezTo>
                  <a:cubicBezTo>
                    <a:pt x="336" y="1595"/>
                    <a:pt x="895" y="2469"/>
                    <a:pt x="1666" y="3113"/>
                  </a:cubicBezTo>
                  <a:cubicBezTo>
                    <a:pt x="2457" y="3771"/>
                    <a:pt x="3400" y="4117"/>
                    <a:pt x="4390" y="4117"/>
                  </a:cubicBezTo>
                  <a:cubicBezTo>
                    <a:pt x="5380" y="4117"/>
                    <a:pt x="6323" y="3771"/>
                    <a:pt x="7114" y="3113"/>
                  </a:cubicBezTo>
                  <a:cubicBezTo>
                    <a:pt x="7885" y="2469"/>
                    <a:pt x="8444" y="1595"/>
                    <a:pt x="8732" y="577"/>
                  </a:cubicBezTo>
                  <a:cubicBezTo>
                    <a:pt x="8780" y="420"/>
                    <a:pt x="8739" y="249"/>
                    <a:pt x="8626" y="132"/>
                  </a:cubicBezTo>
                  <a:cubicBezTo>
                    <a:pt x="8548" y="49"/>
                    <a:pt x="8438" y="1"/>
                    <a:pt x="8326" y="1"/>
                  </a:cubicBezTo>
                  <a:cubicBezTo>
                    <a:pt x="8296" y="1"/>
                    <a:pt x="8265" y="5"/>
                    <a:pt x="8235" y="12"/>
                  </a:cubicBezTo>
                  <a:cubicBezTo>
                    <a:pt x="6970" y="308"/>
                    <a:pt x="5680" y="457"/>
                    <a:pt x="4391" y="457"/>
                  </a:cubicBezTo>
                  <a:cubicBezTo>
                    <a:pt x="3101" y="457"/>
                    <a:pt x="1811" y="308"/>
                    <a:pt x="549" y="12"/>
                  </a:cubicBezTo>
                  <a:cubicBezTo>
                    <a:pt x="517" y="4"/>
                    <a:pt x="485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7" name="Google Shape;3987;p27"/>
          <p:cNvGrpSpPr/>
          <p:nvPr/>
        </p:nvGrpSpPr>
        <p:grpSpPr>
          <a:xfrm>
            <a:off x="3009951" y="3665139"/>
            <a:ext cx="414745" cy="385328"/>
            <a:chOff x="3009951" y="3665139"/>
            <a:chExt cx="414745" cy="385328"/>
          </a:xfrm>
        </p:grpSpPr>
        <p:sp>
          <p:nvSpPr>
            <p:cNvPr id="3988" name="Google Shape;3988;p27"/>
            <p:cNvSpPr/>
            <p:nvPr/>
          </p:nvSpPr>
          <p:spPr>
            <a:xfrm>
              <a:off x="3015505" y="3670875"/>
              <a:ext cx="388524" cy="373829"/>
            </a:xfrm>
            <a:custGeom>
              <a:rect b="b" l="l" r="r" t="t"/>
              <a:pathLst>
                <a:path extrusionOk="0" h="14271" w="14832">
                  <a:moveTo>
                    <a:pt x="7697" y="0"/>
                  </a:moveTo>
                  <a:cubicBezTo>
                    <a:pt x="4812" y="0"/>
                    <a:pt x="2208" y="1738"/>
                    <a:pt x="1104" y="4404"/>
                  </a:cubicBezTo>
                  <a:cubicBezTo>
                    <a:pt x="1" y="7070"/>
                    <a:pt x="611" y="10140"/>
                    <a:pt x="2653" y="12179"/>
                  </a:cubicBezTo>
                  <a:cubicBezTo>
                    <a:pt x="4017" y="13545"/>
                    <a:pt x="5843" y="14271"/>
                    <a:pt x="7700" y="14271"/>
                  </a:cubicBezTo>
                  <a:cubicBezTo>
                    <a:pt x="8619" y="14271"/>
                    <a:pt x="9546" y="14093"/>
                    <a:pt x="10428" y="13728"/>
                  </a:cubicBezTo>
                  <a:cubicBezTo>
                    <a:pt x="13095" y="12625"/>
                    <a:pt x="14832" y="10020"/>
                    <a:pt x="14832" y="7135"/>
                  </a:cubicBezTo>
                  <a:cubicBezTo>
                    <a:pt x="14832" y="3194"/>
                    <a:pt x="11638" y="0"/>
                    <a:pt x="7697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27"/>
            <p:cNvSpPr/>
            <p:nvPr/>
          </p:nvSpPr>
          <p:spPr>
            <a:xfrm>
              <a:off x="3029519" y="3683056"/>
              <a:ext cx="379199" cy="349494"/>
            </a:xfrm>
            <a:custGeom>
              <a:rect b="b" l="l" r="r" t="t"/>
              <a:pathLst>
                <a:path extrusionOk="0" h="13342" w="14476">
                  <a:moveTo>
                    <a:pt x="7159" y="1"/>
                  </a:moveTo>
                  <a:cubicBezTo>
                    <a:pt x="6304" y="1"/>
                    <a:pt x="5439" y="165"/>
                    <a:pt x="4609" y="508"/>
                  </a:cubicBezTo>
                  <a:cubicBezTo>
                    <a:pt x="1669" y="1728"/>
                    <a:pt x="0" y="4850"/>
                    <a:pt x="621" y="7972"/>
                  </a:cubicBezTo>
                  <a:cubicBezTo>
                    <a:pt x="1241" y="11094"/>
                    <a:pt x="3979" y="13342"/>
                    <a:pt x="7162" y="13342"/>
                  </a:cubicBezTo>
                  <a:cubicBezTo>
                    <a:pt x="7167" y="13342"/>
                    <a:pt x="7171" y="13342"/>
                    <a:pt x="7175" y="13342"/>
                  </a:cubicBezTo>
                  <a:cubicBezTo>
                    <a:pt x="8942" y="13342"/>
                    <a:pt x="10633" y="12640"/>
                    <a:pt x="11878" y="11389"/>
                  </a:cubicBezTo>
                  <a:cubicBezTo>
                    <a:pt x="14129" y="9137"/>
                    <a:pt x="14475" y="5611"/>
                    <a:pt x="12707" y="2965"/>
                  </a:cubicBezTo>
                  <a:cubicBezTo>
                    <a:pt x="11440" y="1066"/>
                    <a:pt x="9334" y="1"/>
                    <a:pt x="7159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27"/>
            <p:cNvSpPr/>
            <p:nvPr/>
          </p:nvSpPr>
          <p:spPr>
            <a:xfrm>
              <a:off x="3146113" y="3730102"/>
              <a:ext cx="142029" cy="255323"/>
            </a:xfrm>
            <a:custGeom>
              <a:rect b="b" l="l" r="r" t="t"/>
              <a:pathLst>
                <a:path extrusionOk="0" h="9747" w="5422">
                  <a:moveTo>
                    <a:pt x="2605" y="1"/>
                  </a:moveTo>
                  <a:cubicBezTo>
                    <a:pt x="820" y="1"/>
                    <a:pt x="1" y="1060"/>
                    <a:pt x="1" y="1773"/>
                  </a:cubicBezTo>
                  <a:cubicBezTo>
                    <a:pt x="1" y="2290"/>
                    <a:pt x="436" y="2527"/>
                    <a:pt x="792" y="2527"/>
                  </a:cubicBezTo>
                  <a:cubicBezTo>
                    <a:pt x="1505" y="2527"/>
                    <a:pt x="1217" y="1509"/>
                    <a:pt x="2564" y="1509"/>
                  </a:cubicBezTo>
                  <a:cubicBezTo>
                    <a:pt x="3225" y="1509"/>
                    <a:pt x="3753" y="1800"/>
                    <a:pt x="3753" y="2410"/>
                  </a:cubicBezTo>
                  <a:cubicBezTo>
                    <a:pt x="3753" y="3123"/>
                    <a:pt x="3013" y="3534"/>
                    <a:pt x="2578" y="3904"/>
                  </a:cubicBezTo>
                  <a:cubicBezTo>
                    <a:pt x="2194" y="4233"/>
                    <a:pt x="1694" y="4774"/>
                    <a:pt x="1694" y="5912"/>
                  </a:cubicBezTo>
                  <a:cubicBezTo>
                    <a:pt x="1694" y="6601"/>
                    <a:pt x="1879" y="6800"/>
                    <a:pt x="2420" y="6800"/>
                  </a:cubicBezTo>
                  <a:cubicBezTo>
                    <a:pt x="3068" y="6800"/>
                    <a:pt x="3201" y="6508"/>
                    <a:pt x="3201" y="6258"/>
                  </a:cubicBezTo>
                  <a:cubicBezTo>
                    <a:pt x="3201" y="5570"/>
                    <a:pt x="3212" y="5172"/>
                    <a:pt x="3942" y="4603"/>
                  </a:cubicBezTo>
                  <a:cubicBezTo>
                    <a:pt x="4298" y="4326"/>
                    <a:pt x="5422" y="3428"/>
                    <a:pt x="5422" y="2184"/>
                  </a:cubicBezTo>
                  <a:cubicBezTo>
                    <a:pt x="5422" y="940"/>
                    <a:pt x="4298" y="1"/>
                    <a:pt x="2605" y="1"/>
                  </a:cubicBezTo>
                  <a:close/>
                  <a:moveTo>
                    <a:pt x="2434" y="7711"/>
                  </a:moveTo>
                  <a:cubicBezTo>
                    <a:pt x="1875" y="7718"/>
                    <a:pt x="1426" y="8170"/>
                    <a:pt x="1430" y="8729"/>
                  </a:cubicBezTo>
                  <a:cubicBezTo>
                    <a:pt x="1430" y="9270"/>
                    <a:pt x="1865" y="9747"/>
                    <a:pt x="2434" y="9747"/>
                  </a:cubicBezTo>
                  <a:cubicBezTo>
                    <a:pt x="2992" y="9743"/>
                    <a:pt x="3448" y="9288"/>
                    <a:pt x="3452" y="8729"/>
                  </a:cubicBezTo>
                  <a:cubicBezTo>
                    <a:pt x="3448" y="8170"/>
                    <a:pt x="2992" y="7715"/>
                    <a:pt x="2434" y="771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27"/>
            <p:cNvSpPr/>
            <p:nvPr/>
          </p:nvSpPr>
          <p:spPr>
            <a:xfrm>
              <a:off x="3009951" y="3665139"/>
              <a:ext cx="414745" cy="385328"/>
            </a:xfrm>
            <a:custGeom>
              <a:rect b="b" l="l" r="r" t="t"/>
              <a:pathLst>
                <a:path extrusionOk="0" h="14710" w="15833">
                  <a:moveTo>
                    <a:pt x="7908" y="0"/>
                  </a:moveTo>
                  <a:cubicBezTo>
                    <a:pt x="6198" y="0"/>
                    <a:pt x="4484" y="594"/>
                    <a:pt x="3098" y="1792"/>
                  </a:cubicBezTo>
                  <a:cubicBezTo>
                    <a:pt x="2925" y="1943"/>
                    <a:pt x="3065" y="2179"/>
                    <a:pt x="3239" y="2179"/>
                  </a:cubicBezTo>
                  <a:cubicBezTo>
                    <a:pt x="3286" y="2179"/>
                    <a:pt x="3336" y="2162"/>
                    <a:pt x="3383" y="2121"/>
                  </a:cubicBezTo>
                  <a:cubicBezTo>
                    <a:pt x="4691" y="990"/>
                    <a:pt x="6304" y="434"/>
                    <a:pt x="7911" y="434"/>
                  </a:cubicBezTo>
                  <a:cubicBezTo>
                    <a:pt x="9781" y="434"/>
                    <a:pt x="11643" y="1188"/>
                    <a:pt x="13005" y="2666"/>
                  </a:cubicBezTo>
                  <a:cubicBezTo>
                    <a:pt x="15534" y="5418"/>
                    <a:pt x="15421" y="9681"/>
                    <a:pt x="12748" y="12295"/>
                  </a:cubicBezTo>
                  <a:cubicBezTo>
                    <a:pt x="11402" y="13612"/>
                    <a:pt x="9654" y="14271"/>
                    <a:pt x="7905" y="14271"/>
                  </a:cubicBezTo>
                  <a:cubicBezTo>
                    <a:pt x="6180" y="14271"/>
                    <a:pt x="4454" y="13630"/>
                    <a:pt x="3115" y="12343"/>
                  </a:cubicBezTo>
                  <a:cubicBezTo>
                    <a:pt x="422" y="9756"/>
                    <a:pt x="271" y="5490"/>
                    <a:pt x="2779" y="2714"/>
                  </a:cubicBezTo>
                  <a:cubicBezTo>
                    <a:pt x="2936" y="2552"/>
                    <a:pt x="2785" y="2341"/>
                    <a:pt x="2618" y="2341"/>
                  </a:cubicBezTo>
                  <a:cubicBezTo>
                    <a:pt x="2561" y="2341"/>
                    <a:pt x="2503" y="2365"/>
                    <a:pt x="2454" y="2423"/>
                  </a:cubicBezTo>
                  <a:cubicBezTo>
                    <a:pt x="483" y="4602"/>
                    <a:pt x="0" y="7751"/>
                    <a:pt x="1227" y="10424"/>
                  </a:cubicBezTo>
                  <a:cubicBezTo>
                    <a:pt x="2429" y="13042"/>
                    <a:pt x="5044" y="14710"/>
                    <a:pt x="7913" y="14710"/>
                  </a:cubicBezTo>
                  <a:cubicBezTo>
                    <a:pt x="7973" y="14710"/>
                    <a:pt x="8034" y="14709"/>
                    <a:pt x="8094" y="14708"/>
                  </a:cubicBezTo>
                  <a:cubicBezTo>
                    <a:pt x="11035" y="14632"/>
                    <a:pt x="13649" y="12813"/>
                    <a:pt x="14739" y="10082"/>
                  </a:cubicBezTo>
                  <a:cubicBezTo>
                    <a:pt x="15832" y="7350"/>
                    <a:pt x="15191" y="4232"/>
                    <a:pt x="13111" y="2155"/>
                  </a:cubicBezTo>
                  <a:cubicBezTo>
                    <a:pt x="11680" y="724"/>
                    <a:pt x="9796" y="0"/>
                    <a:pt x="79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27"/>
            <p:cNvSpPr/>
            <p:nvPr/>
          </p:nvSpPr>
          <p:spPr>
            <a:xfrm>
              <a:off x="3170920" y="3926329"/>
              <a:ext cx="71355" cy="64833"/>
            </a:xfrm>
            <a:custGeom>
              <a:rect b="b" l="l" r="r" t="t"/>
              <a:pathLst>
                <a:path extrusionOk="0" h="2475" w="2724">
                  <a:moveTo>
                    <a:pt x="1487" y="440"/>
                  </a:moveTo>
                  <a:cubicBezTo>
                    <a:pt x="1929" y="440"/>
                    <a:pt x="2285" y="796"/>
                    <a:pt x="2285" y="1238"/>
                  </a:cubicBezTo>
                  <a:cubicBezTo>
                    <a:pt x="2285" y="1680"/>
                    <a:pt x="1929" y="2036"/>
                    <a:pt x="1487" y="2036"/>
                  </a:cubicBezTo>
                  <a:cubicBezTo>
                    <a:pt x="1045" y="2036"/>
                    <a:pt x="688" y="1680"/>
                    <a:pt x="688" y="1238"/>
                  </a:cubicBezTo>
                  <a:cubicBezTo>
                    <a:pt x="688" y="796"/>
                    <a:pt x="1045" y="440"/>
                    <a:pt x="1487" y="440"/>
                  </a:cubicBezTo>
                  <a:close/>
                  <a:moveTo>
                    <a:pt x="1482" y="1"/>
                  </a:moveTo>
                  <a:cubicBezTo>
                    <a:pt x="600" y="1"/>
                    <a:pt x="0" y="900"/>
                    <a:pt x="342" y="1714"/>
                  </a:cubicBezTo>
                  <a:cubicBezTo>
                    <a:pt x="546" y="2205"/>
                    <a:pt x="1012" y="2475"/>
                    <a:pt x="1486" y="2475"/>
                  </a:cubicBezTo>
                  <a:cubicBezTo>
                    <a:pt x="1799" y="2475"/>
                    <a:pt x="2117" y="2356"/>
                    <a:pt x="2364" y="2105"/>
                  </a:cubicBezTo>
                  <a:cubicBezTo>
                    <a:pt x="2594" y="1872"/>
                    <a:pt x="2720" y="1564"/>
                    <a:pt x="2724" y="1238"/>
                  </a:cubicBezTo>
                  <a:cubicBezTo>
                    <a:pt x="2717" y="556"/>
                    <a:pt x="2169" y="8"/>
                    <a:pt x="1487" y="1"/>
                  </a:cubicBezTo>
                  <a:cubicBezTo>
                    <a:pt x="1485" y="1"/>
                    <a:pt x="1483" y="1"/>
                    <a:pt x="1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27"/>
            <p:cNvSpPr/>
            <p:nvPr/>
          </p:nvSpPr>
          <p:spPr>
            <a:xfrm>
              <a:off x="3140193" y="3724470"/>
              <a:ext cx="153712" cy="189416"/>
            </a:xfrm>
            <a:custGeom>
              <a:rect b="b" l="l" r="r" t="t"/>
              <a:pathLst>
                <a:path extrusionOk="0" h="7231" w="5868">
                  <a:moveTo>
                    <a:pt x="2831" y="0"/>
                  </a:moveTo>
                  <a:cubicBezTo>
                    <a:pt x="1755" y="0"/>
                    <a:pt x="1090" y="363"/>
                    <a:pt x="720" y="668"/>
                  </a:cubicBezTo>
                  <a:cubicBezTo>
                    <a:pt x="275" y="1035"/>
                    <a:pt x="7" y="1528"/>
                    <a:pt x="7" y="1988"/>
                  </a:cubicBezTo>
                  <a:cubicBezTo>
                    <a:pt x="1" y="2275"/>
                    <a:pt x="127" y="2550"/>
                    <a:pt x="350" y="2728"/>
                  </a:cubicBezTo>
                  <a:cubicBezTo>
                    <a:pt x="542" y="2879"/>
                    <a:pt x="775" y="2961"/>
                    <a:pt x="1018" y="2961"/>
                  </a:cubicBezTo>
                  <a:cubicBezTo>
                    <a:pt x="1433" y="2961"/>
                    <a:pt x="1618" y="2694"/>
                    <a:pt x="1765" y="2474"/>
                  </a:cubicBezTo>
                  <a:cubicBezTo>
                    <a:pt x="1950" y="2200"/>
                    <a:pt x="2125" y="1943"/>
                    <a:pt x="2793" y="1943"/>
                  </a:cubicBezTo>
                  <a:cubicBezTo>
                    <a:pt x="3020" y="1943"/>
                    <a:pt x="3763" y="1991"/>
                    <a:pt x="3763" y="2622"/>
                  </a:cubicBezTo>
                  <a:cubicBezTo>
                    <a:pt x="3763" y="3101"/>
                    <a:pt x="3321" y="3437"/>
                    <a:pt x="2934" y="3735"/>
                  </a:cubicBezTo>
                  <a:cubicBezTo>
                    <a:pt x="2838" y="3811"/>
                    <a:pt x="2745" y="3879"/>
                    <a:pt x="2663" y="3951"/>
                  </a:cubicBezTo>
                  <a:cubicBezTo>
                    <a:pt x="2214" y="4335"/>
                    <a:pt x="1700" y="4935"/>
                    <a:pt x="1700" y="6127"/>
                  </a:cubicBezTo>
                  <a:cubicBezTo>
                    <a:pt x="1700" y="6789"/>
                    <a:pt x="1861" y="7231"/>
                    <a:pt x="2646" y="7231"/>
                  </a:cubicBezTo>
                  <a:cubicBezTo>
                    <a:pt x="2996" y="7231"/>
                    <a:pt x="3256" y="7152"/>
                    <a:pt x="3427" y="6998"/>
                  </a:cubicBezTo>
                  <a:cubicBezTo>
                    <a:pt x="3571" y="6861"/>
                    <a:pt x="3650" y="6669"/>
                    <a:pt x="3647" y="6470"/>
                  </a:cubicBezTo>
                  <a:cubicBezTo>
                    <a:pt x="3647" y="5829"/>
                    <a:pt x="3647" y="5504"/>
                    <a:pt x="4301" y="4989"/>
                  </a:cubicBezTo>
                  <a:lnTo>
                    <a:pt x="4311" y="4979"/>
                  </a:lnTo>
                  <a:cubicBezTo>
                    <a:pt x="4342" y="4959"/>
                    <a:pt x="4377" y="4931"/>
                    <a:pt x="4414" y="4904"/>
                  </a:cubicBezTo>
                  <a:cubicBezTo>
                    <a:pt x="4600" y="4756"/>
                    <a:pt x="4459" y="4507"/>
                    <a:pt x="4280" y="4507"/>
                  </a:cubicBezTo>
                  <a:cubicBezTo>
                    <a:pt x="4234" y="4507"/>
                    <a:pt x="4186" y="4523"/>
                    <a:pt x="4140" y="4561"/>
                  </a:cubicBezTo>
                  <a:cubicBezTo>
                    <a:pt x="4102" y="4592"/>
                    <a:pt x="4072" y="4616"/>
                    <a:pt x="4044" y="4637"/>
                  </a:cubicBezTo>
                  <a:lnTo>
                    <a:pt x="4034" y="4647"/>
                  </a:lnTo>
                  <a:cubicBezTo>
                    <a:pt x="3246" y="5260"/>
                    <a:pt x="3208" y="5716"/>
                    <a:pt x="3208" y="6470"/>
                  </a:cubicBezTo>
                  <a:cubicBezTo>
                    <a:pt x="3208" y="6566"/>
                    <a:pt x="3208" y="6795"/>
                    <a:pt x="2646" y="6795"/>
                  </a:cubicBezTo>
                  <a:cubicBezTo>
                    <a:pt x="2372" y="6795"/>
                    <a:pt x="2290" y="6737"/>
                    <a:pt x="2249" y="6686"/>
                  </a:cubicBezTo>
                  <a:cubicBezTo>
                    <a:pt x="2173" y="6600"/>
                    <a:pt x="2139" y="6415"/>
                    <a:pt x="2139" y="6127"/>
                  </a:cubicBezTo>
                  <a:cubicBezTo>
                    <a:pt x="2139" y="5116"/>
                    <a:pt x="2547" y="4626"/>
                    <a:pt x="2948" y="4284"/>
                  </a:cubicBezTo>
                  <a:cubicBezTo>
                    <a:pt x="3023" y="4222"/>
                    <a:pt x="3109" y="4157"/>
                    <a:pt x="3201" y="4085"/>
                  </a:cubicBezTo>
                  <a:cubicBezTo>
                    <a:pt x="3647" y="3742"/>
                    <a:pt x="4202" y="3317"/>
                    <a:pt x="4202" y="2625"/>
                  </a:cubicBezTo>
                  <a:cubicBezTo>
                    <a:pt x="4202" y="1946"/>
                    <a:pt x="3647" y="1508"/>
                    <a:pt x="2793" y="1508"/>
                  </a:cubicBezTo>
                  <a:cubicBezTo>
                    <a:pt x="1896" y="1508"/>
                    <a:pt x="1611" y="1926"/>
                    <a:pt x="1406" y="2231"/>
                  </a:cubicBezTo>
                  <a:cubicBezTo>
                    <a:pt x="1262" y="2440"/>
                    <a:pt x="1197" y="2526"/>
                    <a:pt x="1018" y="2526"/>
                  </a:cubicBezTo>
                  <a:cubicBezTo>
                    <a:pt x="789" y="2526"/>
                    <a:pt x="443" y="2382"/>
                    <a:pt x="443" y="1988"/>
                  </a:cubicBezTo>
                  <a:cubicBezTo>
                    <a:pt x="443" y="1731"/>
                    <a:pt x="590" y="1340"/>
                    <a:pt x="998" y="1004"/>
                  </a:cubicBezTo>
                  <a:cubicBezTo>
                    <a:pt x="1313" y="747"/>
                    <a:pt x="1885" y="435"/>
                    <a:pt x="2831" y="435"/>
                  </a:cubicBezTo>
                  <a:cubicBezTo>
                    <a:pt x="4359" y="435"/>
                    <a:pt x="5429" y="1244"/>
                    <a:pt x="5429" y="2399"/>
                  </a:cubicBezTo>
                  <a:cubicBezTo>
                    <a:pt x="5429" y="2933"/>
                    <a:pt x="5199" y="3468"/>
                    <a:pt x="4743" y="3989"/>
                  </a:cubicBezTo>
                  <a:cubicBezTo>
                    <a:pt x="4664" y="4078"/>
                    <a:pt x="4675" y="4215"/>
                    <a:pt x="4764" y="4297"/>
                  </a:cubicBezTo>
                  <a:cubicBezTo>
                    <a:pt x="4805" y="4333"/>
                    <a:pt x="4856" y="4350"/>
                    <a:pt x="4906" y="4350"/>
                  </a:cubicBezTo>
                  <a:cubicBezTo>
                    <a:pt x="4968" y="4350"/>
                    <a:pt x="5029" y="4324"/>
                    <a:pt x="5072" y="4273"/>
                  </a:cubicBezTo>
                  <a:cubicBezTo>
                    <a:pt x="5600" y="3670"/>
                    <a:pt x="5867" y="3040"/>
                    <a:pt x="5867" y="2399"/>
                  </a:cubicBezTo>
                  <a:cubicBezTo>
                    <a:pt x="5867" y="1720"/>
                    <a:pt x="5562" y="1107"/>
                    <a:pt x="5011" y="672"/>
                  </a:cubicBezTo>
                  <a:cubicBezTo>
                    <a:pt x="4459" y="233"/>
                    <a:pt x="3701" y="0"/>
                    <a:pt x="28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94" name="Google Shape;3994;p27"/>
          <p:cNvGrpSpPr/>
          <p:nvPr/>
        </p:nvGrpSpPr>
        <p:grpSpPr>
          <a:xfrm>
            <a:off x="3557977" y="3685780"/>
            <a:ext cx="405368" cy="343993"/>
            <a:chOff x="3557977" y="3685780"/>
            <a:chExt cx="405368" cy="343993"/>
          </a:xfrm>
        </p:grpSpPr>
        <p:sp>
          <p:nvSpPr>
            <p:cNvPr id="3995" name="Google Shape;3995;p27"/>
            <p:cNvSpPr/>
            <p:nvPr/>
          </p:nvSpPr>
          <p:spPr>
            <a:xfrm>
              <a:off x="3565128" y="3691465"/>
              <a:ext cx="391065" cy="332650"/>
            </a:xfrm>
            <a:custGeom>
              <a:rect b="b" l="l" r="r" t="t"/>
              <a:pathLst>
                <a:path extrusionOk="0" h="12699" w="14929">
                  <a:moveTo>
                    <a:pt x="7465" y="1"/>
                  </a:moveTo>
                  <a:cubicBezTo>
                    <a:pt x="7004" y="1"/>
                    <a:pt x="6543" y="229"/>
                    <a:pt x="6279" y="684"/>
                  </a:cubicBezTo>
                  <a:lnTo>
                    <a:pt x="529" y="10646"/>
                  </a:lnTo>
                  <a:cubicBezTo>
                    <a:pt x="1" y="11558"/>
                    <a:pt x="659" y="12699"/>
                    <a:pt x="1711" y="12699"/>
                  </a:cubicBezTo>
                  <a:lnTo>
                    <a:pt x="13215" y="12699"/>
                  </a:lnTo>
                  <a:cubicBezTo>
                    <a:pt x="14270" y="12699"/>
                    <a:pt x="14928" y="11558"/>
                    <a:pt x="14400" y="10646"/>
                  </a:cubicBezTo>
                  <a:lnTo>
                    <a:pt x="8650" y="684"/>
                  </a:lnTo>
                  <a:cubicBezTo>
                    <a:pt x="8386" y="229"/>
                    <a:pt x="7925" y="1"/>
                    <a:pt x="7465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27"/>
            <p:cNvSpPr/>
            <p:nvPr/>
          </p:nvSpPr>
          <p:spPr>
            <a:xfrm>
              <a:off x="3603294" y="3721956"/>
              <a:ext cx="314733" cy="271747"/>
            </a:xfrm>
            <a:custGeom>
              <a:rect b="b" l="l" r="r" t="t"/>
              <a:pathLst>
                <a:path extrusionOk="0" h="10374" w="12015">
                  <a:moveTo>
                    <a:pt x="6008" y="0"/>
                  </a:moveTo>
                  <a:cubicBezTo>
                    <a:pt x="5938" y="0"/>
                    <a:pt x="5869" y="34"/>
                    <a:pt x="5829" y="103"/>
                  </a:cubicBezTo>
                  <a:lnTo>
                    <a:pt x="79" y="10065"/>
                  </a:lnTo>
                  <a:cubicBezTo>
                    <a:pt x="0" y="10202"/>
                    <a:pt x="96" y="10373"/>
                    <a:pt x="254" y="10373"/>
                  </a:cubicBezTo>
                  <a:lnTo>
                    <a:pt x="11758" y="10373"/>
                  </a:lnTo>
                  <a:cubicBezTo>
                    <a:pt x="11915" y="10373"/>
                    <a:pt x="12015" y="10202"/>
                    <a:pt x="11936" y="10065"/>
                  </a:cubicBezTo>
                  <a:lnTo>
                    <a:pt x="6186" y="103"/>
                  </a:lnTo>
                  <a:cubicBezTo>
                    <a:pt x="6146" y="34"/>
                    <a:pt x="6077" y="0"/>
                    <a:pt x="6008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27"/>
            <p:cNvSpPr/>
            <p:nvPr/>
          </p:nvSpPr>
          <p:spPr>
            <a:xfrm>
              <a:off x="3728506" y="3919964"/>
              <a:ext cx="56214" cy="48146"/>
            </a:xfrm>
            <a:custGeom>
              <a:rect b="b" l="l" r="r" t="t"/>
              <a:pathLst>
                <a:path extrusionOk="0" h="1838" w="2146">
                  <a:moveTo>
                    <a:pt x="1228" y="1"/>
                  </a:moveTo>
                  <a:cubicBezTo>
                    <a:pt x="409" y="1"/>
                    <a:pt x="1" y="988"/>
                    <a:pt x="580" y="1567"/>
                  </a:cubicBezTo>
                  <a:cubicBezTo>
                    <a:pt x="766" y="1754"/>
                    <a:pt x="995" y="1838"/>
                    <a:pt x="1221" y="1838"/>
                  </a:cubicBezTo>
                  <a:cubicBezTo>
                    <a:pt x="1692" y="1838"/>
                    <a:pt x="2146" y="1471"/>
                    <a:pt x="2146" y="919"/>
                  </a:cubicBezTo>
                  <a:cubicBezTo>
                    <a:pt x="2146" y="412"/>
                    <a:pt x="1735" y="1"/>
                    <a:pt x="122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27"/>
            <p:cNvSpPr/>
            <p:nvPr/>
          </p:nvSpPr>
          <p:spPr>
            <a:xfrm>
              <a:off x="3739823" y="3787286"/>
              <a:ext cx="41676" cy="113136"/>
            </a:xfrm>
            <a:custGeom>
              <a:rect b="b" l="l" r="r" t="t"/>
              <a:pathLst>
                <a:path extrusionOk="0" h="4319" w="1591">
                  <a:moveTo>
                    <a:pt x="539" y="1"/>
                  </a:moveTo>
                  <a:cubicBezTo>
                    <a:pt x="240" y="1"/>
                    <a:pt x="1" y="241"/>
                    <a:pt x="1" y="539"/>
                  </a:cubicBezTo>
                  <a:lnTo>
                    <a:pt x="1" y="3777"/>
                  </a:lnTo>
                  <a:cubicBezTo>
                    <a:pt x="1" y="4075"/>
                    <a:pt x="240" y="4319"/>
                    <a:pt x="539" y="4319"/>
                  </a:cubicBezTo>
                  <a:lnTo>
                    <a:pt x="1053" y="4319"/>
                  </a:lnTo>
                  <a:cubicBezTo>
                    <a:pt x="1347" y="4319"/>
                    <a:pt x="1591" y="4075"/>
                    <a:pt x="1591" y="3777"/>
                  </a:cubicBezTo>
                  <a:lnTo>
                    <a:pt x="1591" y="539"/>
                  </a:lnTo>
                  <a:cubicBezTo>
                    <a:pt x="1591" y="241"/>
                    <a:pt x="1351" y="1"/>
                    <a:pt x="1053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27"/>
            <p:cNvSpPr/>
            <p:nvPr/>
          </p:nvSpPr>
          <p:spPr>
            <a:xfrm>
              <a:off x="3557977" y="3685780"/>
              <a:ext cx="405368" cy="343993"/>
            </a:xfrm>
            <a:custGeom>
              <a:rect b="b" l="l" r="r" t="t"/>
              <a:pathLst>
                <a:path extrusionOk="0" h="13132" w="15475">
                  <a:moveTo>
                    <a:pt x="7728" y="0"/>
                  </a:moveTo>
                  <a:cubicBezTo>
                    <a:pt x="7163" y="0"/>
                    <a:pt x="6643" y="301"/>
                    <a:pt x="6363" y="792"/>
                  </a:cubicBezTo>
                  <a:lnTo>
                    <a:pt x="1395" y="9400"/>
                  </a:lnTo>
                  <a:cubicBezTo>
                    <a:pt x="1329" y="9503"/>
                    <a:pt x="1364" y="9640"/>
                    <a:pt x="1470" y="9701"/>
                  </a:cubicBezTo>
                  <a:cubicBezTo>
                    <a:pt x="1504" y="9721"/>
                    <a:pt x="1542" y="9731"/>
                    <a:pt x="1579" y="9731"/>
                  </a:cubicBezTo>
                  <a:cubicBezTo>
                    <a:pt x="1657" y="9731"/>
                    <a:pt x="1732" y="9690"/>
                    <a:pt x="1772" y="9616"/>
                  </a:cubicBezTo>
                  <a:lnTo>
                    <a:pt x="6740" y="1011"/>
                  </a:lnTo>
                  <a:cubicBezTo>
                    <a:pt x="6961" y="627"/>
                    <a:pt x="7349" y="435"/>
                    <a:pt x="7736" y="435"/>
                  </a:cubicBezTo>
                  <a:cubicBezTo>
                    <a:pt x="8123" y="435"/>
                    <a:pt x="8510" y="627"/>
                    <a:pt x="8731" y="1011"/>
                  </a:cubicBezTo>
                  <a:lnTo>
                    <a:pt x="14485" y="10973"/>
                  </a:lnTo>
                  <a:cubicBezTo>
                    <a:pt x="14927" y="11740"/>
                    <a:pt x="14372" y="12696"/>
                    <a:pt x="13488" y="12696"/>
                  </a:cubicBezTo>
                  <a:lnTo>
                    <a:pt x="1984" y="12696"/>
                  </a:lnTo>
                  <a:cubicBezTo>
                    <a:pt x="1100" y="12696"/>
                    <a:pt x="548" y="11740"/>
                    <a:pt x="990" y="10973"/>
                  </a:cubicBezTo>
                  <a:lnTo>
                    <a:pt x="1340" y="10366"/>
                  </a:lnTo>
                  <a:cubicBezTo>
                    <a:pt x="1438" y="10195"/>
                    <a:pt x="1292" y="10038"/>
                    <a:pt x="1143" y="10038"/>
                  </a:cubicBezTo>
                  <a:cubicBezTo>
                    <a:pt x="1075" y="10038"/>
                    <a:pt x="1006" y="10071"/>
                    <a:pt x="959" y="10150"/>
                  </a:cubicBezTo>
                  <a:lnTo>
                    <a:pt x="613" y="10753"/>
                  </a:lnTo>
                  <a:cubicBezTo>
                    <a:pt x="1" y="11811"/>
                    <a:pt x="762" y="13132"/>
                    <a:pt x="1979" y="13132"/>
                  </a:cubicBezTo>
                  <a:cubicBezTo>
                    <a:pt x="1981" y="13132"/>
                    <a:pt x="1982" y="13132"/>
                    <a:pt x="1984" y="13132"/>
                  </a:cubicBezTo>
                  <a:lnTo>
                    <a:pt x="13488" y="13132"/>
                  </a:lnTo>
                  <a:cubicBezTo>
                    <a:pt x="13489" y="13132"/>
                    <a:pt x="13491" y="13132"/>
                    <a:pt x="13492" y="13132"/>
                  </a:cubicBezTo>
                  <a:cubicBezTo>
                    <a:pt x="14713" y="13132"/>
                    <a:pt x="15474" y="11811"/>
                    <a:pt x="14862" y="10753"/>
                  </a:cubicBezTo>
                  <a:lnTo>
                    <a:pt x="9112" y="792"/>
                  </a:lnTo>
                  <a:cubicBezTo>
                    <a:pt x="8832" y="301"/>
                    <a:pt x="8309" y="0"/>
                    <a:pt x="7747" y="0"/>
                  </a:cubicBezTo>
                  <a:cubicBezTo>
                    <a:pt x="7744" y="0"/>
                    <a:pt x="7741" y="0"/>
                    <a:pt x="7738" y="0"/>
                  </a:cubicBezTo>
                  <a:cubicBezTo>
                    <a:pt x="7734" y="0"/>
                    <a:pt x="7731" y="0"/>
                    <a:pt x="7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27"/>
            <p:cNvSpPr/>
            <p:nvPr/>
          </p:nvSpPr>
          <p:spPr>
            <a:xfrm>
              <a:off x="3596117" y="3716166"/>
              <a:ext cx="329088" cy="283168"/>
            </a:xfrm>
            <a:custGeom>
              <a:rect b="b" l="l" r="r" t="t"/>
              <a:pathLst>
                <a:path extrusionOk="0" h="10810" w="12563">
                  <a:moveTo>
                    <a:pt x="6282" y="451"/>
                  </a:moveTo>
                  <a:lnTo>
                    <a:pt x="12011" y="10375"/>
                  </a:lnTo>
                  <a:lnTo>
                    <a:pt x="552" y="10375"/>
                  </a:lnTo>
                  <a:lnTo>
                    <a:pt x="6282" y="451"/>
                  </a:lnTo>
                  <a:close/>
                  <a:moveTo>
                    <a:pt x="6280" y="1"/>
                  </a:moveTo>
                  <a:cubicBezTo>
                    <a:pt x="6138" y="1"/>
                    <a:pt x="5995" y="72"/>
                    <a:pt x="5915" y="214"/>
                  </a:cubicBezTo>
                  <a:lnTo>
                    <a:pt x="161" y="10176"/>
                  </a:lnTo>
                  <a:cubicBezTo>
                    <a:pt x="0" y="10457"/>
                    <a:pt x="202" y="10810"/>
                    <a:pt x="528" y="10810"/>
                  </a:cubicBezTo>
                  <a:lnTo>
                    <a:pt x="12032" y="10810"/>
                  </a:lnTo>
                  <a:cubicBezTo>
                    <a:pt x="12357" y="10810"/>
                    <a:pt x="12563" y="10457"/>
                    <a:pt x="12398" y="10176"/>
                  </a:cubicBezTo>
                  <a:lnTo>
                    <a:pt x="6648" y="214"/>
                  </a:lnTo>
                  <a:cubicBezTo>
                    <a:pt x="6566" y="72"/>
                    <a:pt x="6423" y="1"/>
                    <a:pt x="6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27"/>
            <p:cNvSpPr/>
            <p:nvPr/>
          </p:nvSpPr>
          <p:spPr>
            <a:xfrm>
              <a:off x="3720884" y="3914227"/>
              <a:ext cx="69495" cy="59541"/>
            </a:xfrm>
            <a:custGeom>
              <a:rect b="b" l="l" r="r" t="t"/>
              <a:pathLst>
                <a:path extrusionOk="0" h="2273" w="2653">
                  <a:moveTo>
                    <a:pt x="1512" y="436"/>
                  </a:moveTo>
                  <a:cubicBezTo>
                    <a:pt x="1872" y="436"/>
                    <a:pt x="2218" y="716"/>
                    <a:pt x="2218" y="1138"/>
                  </a:cubicBezTo>
                  <a:cubicBezTo>
                    <a:pt x="2218" y="1522"/>
                    <a:pt x="1906" y="1837"/>
                    <a:pt x="1519" y="1837"/>
                  </a:cubicBezTo>
                  <a:cubicBezTo>
                    <a:pt x="895" y="1837"/>
                    <a:pt x="583" y="1083"/>
                    <a:pt x="1025" y="641"/>
                  </a:cubicBezTo>
                  <a:cubicBezTo>
                    <a:pt x="1167" y="500"/>
                    <a:pt x="1341" y="436"/>
                    <a:pt x="1512" y="436"/>
                  </a:cubicBezTo>
                  <a:close/>
                  <a:moveTo>
                    <a:pt x="1519" y="0"/>
                  </a:moveTo>
                  <a:cubicBezTo>
                    <a:pt x="508" y="0"/>
                    <a:pt x="0" y="1224"/>
                    <a:pt x="717" y="1940"/>
                  </a:cubicBezTo>
                  <a:cubicBezTo>
                    <a:pt x="932" y="2158"/>
                    <a:pt x="1223" y="2273"/>
                    <a:pt x="1519" y="2273"/>
                  </a:cubicBezTo>
                  <a:cubicBezTo>
                    <a:pt x="1665" y="2273"/>
                    <a:pt x="1813" y="2244"/>
                    <a:pt x="1954" y="2187"/>
                  </a:cubicBezTo>
                  <a:cubicBezTo>
                    <a:pt x="2379" y="2008"/>
                    <a:pt x="2653" y="1597"/>
                    <a:pt x="2653" y="1138"/>
                  </a:cubicBezTo>
                  <a:cubicBezTo>
                    <a:pt x="2653" y="511"/>
                    <a:pt x="2146" y="0"/>
                    <a:pt x="15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27"/>
            <p:cNvSpPr/>
            <p:nvPr/>
          </p:nvSpPr>
          <p:spPr>
            <a:xfrm>
              <a:off x="3734086" y="3781628"/>
              <a:ext cx="53150" cy="124531"/>
            </a:xfrm>
            <a:custGeom>
              <a:rect b="b" l="l" r="r" t="t"/>
              <a:pathLst>
                <a:path extrusionOk="0" h="4754" w="2029">
                  <a:moveTo>
                    <a:pt x="758" y="1"/>
                  </a:moveTo>
                  <a:cubicBezTo>
                    <a:pt x="339" y="1"/>
                    <a:pt x="0" y="340"/>
                    <a:pt x="0" y="758"/>
                  </a:cubicBezTo>
                  <a:lnTo>
                    <a:pt x="0" y="3997"/>
                  </a:lnTo>
                  <a:cubicBezTo>
                    <a:pt x="0" y="4415"/>
                    <a:pt x="339" y="4750"/>
                    <a:pt x="758" y="4754"/>
                  </a:cubicBezTo>
                  <a:lnTo>
                    <a:pt x="1272" y="4754"/>
                  </a:lnTo>
                  <a:cubicBezTo>
                    <a:pt x="1690" y="4750"/>
                    <a:pt x="2025" y="4411"/>
                    <a:pt x="2029" y="3993"/>
                  </a:cubicBezTo>
                  <a:lnTo>
                    <a:pt x="2029" y="2064"/>
                  </a:lnTo>
                  <a:cubicBezTo>
                    <a:pt x="2029" y="1918"/>
                    <a:pt x="1919" y="1845"/>
                    <a:pt x="1810" y="1845"/>
                  </a:cubicBezTo>
                  <a:cubicBezTo>
                    <a:pt x="1700" y="1845"/>
                    <a:pt x="1590" y="1918"/>
                    <a:pt x="1590" y="2064"/>
                  </a:cubicBezTo>
                  <a:lnTo>
                    <a:pt x="1590" y="3993"/>
                  </a:lnTo>
                  <a:cubicBezTo>
                    <a:pt x="1590" y="4171"/>
                    <a:pt x="1446" y="4315"/>
                    <a:pt x="1272" y="4315"/>
                  </a:cubicBezTo>
                  <a:lnTo>
                    <a:pt x="758" y="4315"/>
                  </a:lnTo>
                  <a:cubicBezTo>
                    <a:pt x="579" y="4315"/>
                    <a:pt x="435" y="4171"/>
                    <a:pt x="435" y="3993"/>
                  </a:cubicBezTo>
                  <a:lnTo>
                    <a:pt x="435" y="755"/>
                  </a:lnTo>
                  <a:cubicBezTo>
                    <a:pt x="435" y="580"/>
                    <a:pt x="579" y="436"/>
                    <a:pt x="758" y="436"/>
                  </a:cubicBezTo>
                  <a:lnTo>
                    <a:pt x="1272" y="436"/>
                  </a:lnTo>
                  <a:cubicBezTo>
                    <a:pt x="1446" y="436"/>
                    <a:pt x="1590" y="580"/>
                    <a:pt x="1590" y="755"/>
                  </a:cubicBezTo>
                  <a:lnTo>
                    <a:pt x="1590" y="1193"/>
                  </a:lnTo>
                  <a:cubicBezTo>
                    <a:pt x="1590" y="1313"/>
                    <a:pt x="1690" y="1413"/>
                    <a:pt x="1810" y="1413"/>
                  </a:cubicBezTo>
                  <a:cubicBezTo>
                    <a:pt x="1930" y="1413"/>
                    <a:pt x="2029" y="1313"/>
                    <a:pt x="2029" y="1193"/>
                  </a:cubicBezTo>
                  <a:lnTo>
                    <a:pt x="2029" y="758"/>
                  </a:lnTo>
                  <a:cubicBezTo>
                    <a:pt x="2025" y="340"/>
                    <a:pt x="1690" y="1"/>
                    <a:pt x="1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3" name="Google Shape;4003;p27"/>
          <p:cNvGrpSpPr/>
          <p:nvPr/>
        </p:nvGrpSpPr>
        <p:grpSpPr>
          <a:xfrm>
            <a:off x="4655076" y="3665112"/>
            <a:ext cx="385276" cy="385302"/>
            <a:chOff x="4655076" y="3665112"/>
            <a:chExt cx="385276" cy="385302"/>
          </a:xfrm>
        </p:grpSpPr>
        <p:sp>
          <p:nvSpPr>
            <p:cNvPr id="4004" name="Google Shape;4004;p27"/>
            <p:cNvSpPr/>
            <p:nvPr/>
          </p:nvSpPr>
          <p:spPr>
            <a:xfrm>
              <a:off x="4660734" y="3670875"/>
              <a:ext cx="373881" cy="373881"/>
            </a:xfrm>
            <a:custGeom>
              <a:rect b="b" l="l" r="r" t="t"/>
              <a:pathLst>
                <a:path extrusionOk="0" h="14273" w="14273">
                  <a:moveTo>
                    <a:pt x="2416" y="0"/>
                  </a:moveTo>
                  <a:cubicBezTo>
                    <a:pt x="1083" y="0"/>
                    <a:pt x="0" y="1080"/>
                    <a:pt x="0" y="2416"/>
                  </a:cubicBezTo>
                  <a:lnTo>
                    <a:pt x="0" y="11857"/>
                  </a:lnTo>
                  <a:cubicBezTo>
                    <a:pt x="0" y="13190"/>
                    <a:pt x="1083" y="14273"/>
                    <a:pt x="2416" y="14273"/>
                  </a:cubicBezTo>
                  <a:lnTo>
                    <a:pt x="11857" y="14273"/>
                  </a:lnTo>
                  <a:cubicBezTo>
                    <a:pt x="13193" y="14273"/>
                    <a:pt x="14273" y="13190"/>
                    <a:pt x="14273" y="11857"/>
                  </a:cubicBezTo>
                  <a:lnTo>
                    <a:pt x="14273" y="2416"/>
                  </a:lnTo>
                  <a:cubicBezTo>
                    <a:pt x="14273" y="1080"/>
                    <a:pt x="13193" y="0"/>
                    <a:pt x="11857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27"/>
            <p:cNvSpPr/>
            <p:nvPr/>
          </p:nvSpPr>
          <p:spPr>
            <a:xfrm>
              <a:off x="4676792" y="3686854"/>
              <a:ext cx="341845" cy="341845"/>
            </a:xfrm>
            <a:custGeom>
              <a:rect b="b" l="l" r="r" t="t"/>
              <a:pathLst>
                <a:path extrusionOk="0" h="13050" w="13050">
                  <a:moveTo>
                    <a:pt x="1803" y="0"/>
                  </a:moveTo>
                  <a:cubicBezTo>
                    <a:pt x="809" y="4"/>
                    <a:pt x="0" y="809"/>
                    <a:pt x="0" y="1806"/>
                  </a:cubicBezTo>
                  <a:lnTo>
                    <a:pt x="0" y="11247"/>
                  </a:lnTo>
                  <a:cubicBezTo>
                    <a:pt x="0" y="12241"/>
                    <a:pt x="809" y="13049"/>
                    <a:pt x="1803" y="13049"/>
                  </a:cubicBezTo>
                  <a:lnTo>
                    <a:pt x="11244" y="13049"/>
                  </a:lnTo>
                  <a:cubicBezTo>
                    <a:pt x="12241" y="13049"/>
                    <a:pt x="13046" y="12241"/>
                    <a:pt x="13050" y="11247"/>
                  </a:cubicBezTo>
                  <a:lnTo>
                    <a:pt x="13050" y="1806"/>
                  </a:lnTo>
                  <a:cubicBezTo>
                    <a:pt x="13046" y="809"/>
                    <a:pt x="12241" y="4"/>
                    <a:pt x="11244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27"/>
            <p:cNvSpPr/>
            <p:nvPr/>
          </p:nvSpPr>
          <p:spPr>
            <a:xfrm>
              <a:off x="4800930" y="3731281"/>
              <a:ext cx="93018" cy="89482"/>
            </a:xfrm>
            <a:custGeom>
              <a:rect b="b" l="l" r="r" t="t"/>
              <a:pathLst>
                <a:path extrusionOk="0" h="3416" w="3551">
                  <a:moveTo>
                    <a:pt x="1841" y="1"/>
                  </a:moveTo>
                  <a:cubicBezTo>
                    <a:pt x="1152" y="1"/>
                    <a:pt x="528" y="415"/>
                    <a:pt x="265" y="1056"/>
                  </a:cubicBezTo>
                  <a:cubicBezTo>
                    <a:pt x="1" y="1693"/>
                    <a:pt x="148" y="2427"/>
                    <a:pt x="635" y="2913"/>
                  </a:cubicBezTo>
                  <a:cubicBezTo>
                    <a:pt x="962" y="3241"/>
                    <a:pt x="1398" y="3415"/>
                    <a:pt x="1841" y="3415"/>
                  </a:cubicBezTo>
                  <a:cubicBezTo>
                    <a:pt x="2062" y="3415"/>
                    <a:pt x="2284" y="3372"/>
                    <a:pt x="2495" y="3283"/>
                  </a:cubicBezTo>
                  <a:cubicBezTo>
                    <a:pt x="3133" y="3020"/>
                    <a:pt x="3551" y="2399"/>
                    <a:pt x="3551" y="1707"/>
                  </a:cubicBezTo>
                  <a:cubicBezTo>
                    <a:pt x="3551" y="765"/>
                    <a:pt x="2783" y="1"/>
                    <a:pt x="18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27"/>
            <p:cNvSpPr/>
            <p:nvPr/>
          </p:nvSpPr>
          <p:spPr>
            <a:xfrm>
              <a:off x="4775625" y="3845020"/>
              <a:ext cx="144177" cy="139253"/>
            </a:xfrm>
            <a:custGeom>
              <a:rect b="b" l="l" r="r" t="t"/>
              <a:pathLst>
                <a:path extrusionOk="0" h="5316" w="5504">
                  <a:moveTo>
                    <a:pt x="405" y="0"/>
                  </a:moveTo>
                  <a:cubicBezTo>
                    <a:pt x="182" y="0"/>
                    <a:pt x="0" y="182"/>
                    <a:pt x="0" y="408"/>
                  </a:cubicBezTo>
                  <a:lnTo>
                    <a:pt x="0" y="963"/>
                  </a:lnTo>
                  <a:cubicBezTo>
                    <a:pt x="0" y="1186"/>
                    <a:pt x="182" y="1368"/>
                    <a:pt x="405" y="1368"/>
                  </a:cubicBezTo>
                  <a:lnTo>
                    <a:pt x="771" y="1368"/>
                  </a:lnTo>
                  <a:cubicBezTo>
                    <a:pt x="994" y="1368"/>
                    <a:pt x="1176" y="1549"/>
                    <a:pt x="1176" y="1775"/>
                  </a:cubicBezTo>
                  <a:lnTo>
                    <a:pt x="1176" y="3544"/>
                  </a:lnTo>
                  <a:cubicBezTo>
                    <a:pt x="1176" y="3770"/>
                    <a:pt x="994" y="3948"/>
                    <a:pt x="771" y="3951"/>
                  </a:cubicBezTo>
                  <a:lnTo>
                    <a:pt x="518" y="3951"/>
                  </a:lnTo>
                  <a:cubicBezTo>
                    <a:pt x="295" y="3951"/>
                    <a:pt x="113" y="4130"/>
                    <a:pt x="113" y="4356"/>
                  </a:cubicBezTo>
                  <a:lnTo>
                    <a:pt x="113" y="4911"/>
                  </a:lnTo>
                  <a:cubicBezTo>
                    <a:pt x="113" y="5134"/>
                    <a:pt x="295" y="5315"/>
                    <a:pt x="518" y="5315"/>
                  </a:cubicBezTo>
                  <a:lnTo>
                    <a:pt x="5099" y="5315"/>
                  </a:lnTo>
                  <a:cubicBezTo>
                    <a:pt x="5322" y="5315"/>
                    <a:pt x="5504" y="5134"/>
                    <a:pt x="5504" y="4911"/>
                  </a:cubicBezTo>
                  <a:lnTo>
                    <a:pt x="5504" y="4356"/>
                  </a:lnTo>
                  <a:cubicBezTo>
                    <a:pt x="5504" y="4132"/>
                    <a:pt x="5325" y="3951"/>
                    <a:pt x="5106" y="3951"/>
                  </a:cubicBezTo>
                  <a:cubicBezTo>
                    <a:pt x="5104" y="3951"/>
                    <a:pt x="5101" y="3951"/>
                    <a:pt x="5099" y="3951"/>
                  </a:cubicBezTo>
                  <a:lnTo>
                    <a:pt x="4846" y="3948"/>
                  </a:lnTo>
                  <a:cubicBezTo>
                    <a:pt x="4623" y="3948"/>
                    <a:pt x="4441" y="3766"/>
                    <a:pt x="4441" y="3544"/>
                  </a:cubicBezTo>
                  <a:lnTo>
                    <a:pt x="4441" y="408"/>
                  </a:lnTo>
                  <a:cubicBezTo>
                    <a:pt x="4441" y="182"/>
                    <a:pt x="4260" y="4"/>
                    <a:pt x="40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27"/>
            <p:cNvSpPr/>
            <p:nvPr/>
          </p:nvSpPr>
          <p:spPr>
            <a:xfrm>
              <a:off x="4655076" y="3665112"/>
              <a:ext cx="385276" cy="385302"/>
            </a:xfrm>
            <a:custGeom>
              <a:rect b="b" l="l" r="r" t="t"/>
              <a:pathLst>
                <a:path extrusionOk="0" h="14709" w="14708">
                  <a:moveTo>
                    <a:pt x="2632" y="1"/>
                  </a:moveTo>
                  <a:cubicBezTo>
                    <a:pt x="1179" y="1"/>
                    <a:pt x="0" y="1180"/>
                    <a:pt x="0" y="2636"/>
                  </a:cubicBezTo>
                  <a:lnTo>
                    <a:pt x="0" y="12077"/>
                  </a:lnTo>
                  <a:cubicBezTo>
                    <a:pt x="0" y="13530"/>
                    <a:pt x="1179" y="14709"/>
                    <a:pt x="2632" y="14709"/>
                  </a:cubicBezTo>
                  <a:lnTo>
                    <a:pt x="12073" y="14709"/>
                  </a:lnTo>
                  <a:cubicBezTo>
                    <a:pt x="13529" y="14709"/>
                    <a:pt x="14704" y="13530"/>
                    <a:pt x="14708" y="12077"/>
                  </a:cubicBezTo>
                  <a:lnTo>
                    <a:pt x="14708" y="2636"/>
                  </a:lnTo>
                  <a:cubicBezTo>
                    <a:pt x="14704" y="1180"/>
                    <a:pt x="13529" y="1"/>
                    <a:pt x="12073" y="1"/>
                  </a:cubicBezTo>
                  <a:lnTo>
                    <a:pt x="10616" y="1"/>
                  </a:lnTo>
                  <a:cubicBezTo>
                    <a:pt x="10325" y="1"/>
                    <a:pt x="10325" y="440"/>
                    <a:pt x="10616" y="440"/>
                  </a:cubicBezTo>
                  <a:lnTo>
                    <a:pt x="12073" y="440"/>
                  </a:lnTo>
                  <a:cubicBezTo>
                    <a:pt x="13286" y="440"/>
                    <a:pt x="14269" y="1423"/>
                    <a:pt x="14269" y="2636"/>
                  </a:cubicBezTo>
                  <a:lnTo>
                    <a:pt x="14269" y="12077"/>
                  </a:lnTo>
                  <a:cubicBezTo>
                    <a:pt x="14269" y="13290"/>
                    <a:pt x="13286" y="14270"/>
                    <a:pt x="12073" y="14274"/>
                  </a:cubicBezTo>
                  <a:lnTo>
                    <a:pt x="2632" y="14274"/>
                  </a:lnTo>
                  <a:cubicBezTo>
                    <a:pt x="1419" y="14270"/>
                    <a:pt x="439" y="13290"/>
                    <a:pt x="435" y="12077"/>
                  </a:cubicBezTo>
                  <a:lnTo>
                    <a:pt x="435" y="2636"/>
                  </a:lnTo>
                  <a:cubicBezTo>
                    <a:pt x="439" y="1423"/>
                    <a:pt x="1419" y="440"/>
                    <a:pt x="2632" y="440"/>
                  </a:cubicBezTo>
                  <a:lnTo>
                    <a:pt x="9742" y="440"/>
                  </a:lnTo>
                  <a:cubicBezTo>
                    <a:pt x="9862" y="436"/>
                    <a:pt x="9962" y="340"/>
                    <a:pt x="9962" y="220"/>
                  </a:cubicBezTo>
                  <a:cubicBezTo>
                    <a:pt x="9962" y="100"/>
                    <a:pt x="9862" y="1"/>
                    <a:pt x="9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27"/>
            <p:cNvSpPr/>
            <p:nvPr/>
          </p:nvSpPr>
          <p:spPr>
            <a:xfrm>
              <a:off x="4798677" y="3725466"/>
              <a:ext cx="105068" cy="100982"/>
            </a:xfrm>
            <a:custGeom>
              <a:rect b="b" l="l" r="r" t="t"/>
              <a:pathLst>
                <a:path extrusionOk="0" h="3855" w="4011">
                  <a:moveTo>
                    <a:pt x="1927" y="442"/>
                  </a:moveTo>
                  <a:cubicBezTo>
                    <a:pt x="2530" y="442"/>
                    <a:pt x="3071" y="805"/>
                    <a:pt x="3304" y="1360"/>
                  </a:cubicBezTo>
                  <a:cubicBezTo>
                    <a:pt x="3534" y="1915"/>
                    <a:pt x="3407" y="2556"/>
                    <a:pt x="2982" y="2981"/>
                  </a:cubicBezTo>
                  <a:cubicBezTo>
                    <a:pt x="2696" y="3268"/>
                    <a:pt x="2314" y="3419"/>
                    <a:pt x="1926" y="3419"/>
                  </a:cubicBezTo>
                  <a:cubicBezTo>
                    <a:pt x="1734" y="3419"/>
                    <a:pt x="1541" y="3383"/>
                    <a:pt x="1358" y="3307"/>
                  </a:cubicBezTo>
                  <a:cubicBezTo>
                    <a:pt x="803" y="3074"/>
                    <a:pt x="440" y="2532"/>
                    <a:pt x="440" y="1929"/>
                  </a:cubicBezTo>
                  <a:cubicBezTo>
                    <a:pt x="440" y="1107"/>
                    <a:pt x="1108" y="442"/>
                    <a:pt x="1927" y="442"/>
                  </a:cubicBezTo>
                  <a:close/>
                  <a:moveTo>
                    <a:pt x="1930" y="0"/>
                  </a:moveTo>
                  <a:cubicBezTo>
                    <a:pt x="1682" y="0"/>
                    <a:pt x="1432" y="48"/>
                    <a:pt x="1194" y="147"/>
                  </a:cubicBezTo>
                  <a:cubicBezTo>
                    <a:pt x="474" y="445"/>
                    <a:pt x="4" y="1148"/>
                    <a:pt x="4" y="1929"/>
                  </a:cubicBezTo>
                  <a:cubicBezTo>
                    <a:pt x="1" y="2991"/>
                    <a:pt x="865" y="3855"/>
                    <a:pt x="1927" y="3855"/>
                  </a:cubicBezTo>
                  <a:cubicBezTo>
                    <a:pt x="2708" y="3855"/>
                    <a:pt x="3411" y="3385"/>
                    <a:pt x="3709" y="2666"/>
                  </a:cubicBezTo>
                  <a:cubicBezTo>
                    <a:pt x="4010" y="1946"/>
                    <a:pt x="3846" y="1117"/>
                    <a:pt x="3294" y="565"/>
                  </a:cubicBezTo>
                  <a:cubicBezTo>
                    <a:pt x="2925" y="196"/>
                    <a:pt x="2432" y="0"/>
                    <a:pt x="1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27"/>
            <p:cNvSpPr/>
            <p:nvPr/>
          </p:nvSpPr>
          <p:spPr>
            <a:xfrm>
              <a:off x="4769862" y="3839257"/>
              <a:ext cx="155703" cy="150752"/>
            </a:xfrm>
            <a:custGeom>
              <a:rect b="b" l="l" r="r" t="t"/>
              <a:pathLst>
                <a:path extrusionOk="0" h="5755" w="5944">
                  <a:moveTo>
                    <a:pt x="625" y="1"/>
                  </a:moveTo>
                  <a:cubicBezTo>
                    <a:pt x="279" y="1"/>
                    <a:pt x="1" y="282"/>
                    <a:pt x="1" y="625"/>
                  </a:cubicBezTo>
                  <a:lnTo>
                    <a:pt x="1" y="1183"/>
                  </a:lnTo>
                  <a:cubicBezTo>
                    <a:pt x="1" y="1526"/>
                    <a:pt x="279" y="1803"/>
                    <a:pt x="625" y="1807"/>
                  </a:cubicBezTo>
                  <a:lnTo>
                    <a:pt x="991" y="1807"/>
                  </a:lnTo>
                  <a:cubicBezTo>
                    <a:pt x="1094" y="1807"/>
                    <a:pt x="1176" y="1889"/>
                    <a:pt x="1176" y="1992"/>
                  </a:cubicBezTo>
                  <a:lnTo>
                    <a:pt x="1176" y="3764"/>
                  </a:lnTo>
                  <a:cubicBezTo>
                    <a:pt x="1176" y="3866"/>
                    <a:pt x="1094" y="3949"/>
                    <a:pt x="991" y="3949"/>
                  </a:cubicBezTo>
                  <a:lnTo>
                    <a:pt x="738" y="3949"/>
                  </a:lnTo>
                  <a:cubicBezTo>
                    <a:pt x="395" y="3949"/>
                    <a:pt x="114" y="4230"/>
                    <a:pt x="114" y="4572"/>
                  </a:cubicBezTo>
                  <a:lnTo>
                    <a:pt x="114" y="5131"/>
                  </a:lnTo>
                  <a:cubicBezTo>
                    <a:pt x="114" y="5474"/>
                    <a:pt x="395" y="5755"/>
                    <a:pt x="738" y="5755"/>
                  </a:cubicBezTo>
                  <a:lnTo>
                    <a:pt x="5319" y="5755"/>
                  </a:lnTo>
                  <a:cubicBezTo>
                    <a:pt x="5662" y="5755"/>
                    <a:pt x="5940" y="5474"/>
                    <a:pt x="5943" y="5131"/>
                  </a:cubicBezTo>
                  <a:lnTo>
                    <a:pt x="5943" y="4572"/>
                  </a:lnTo>
                  <a:cubicBezTo>
                    <a:pt x="5940" y="4230"/>
                    <a:pt x="5662" y="3949"/>
                    <a:pt x="5319" y="3949"/>
                  </a:cubicBezTo>
                  <a:lnTo>
                    <a:pt x="5066" y="3949"/>
                  </a:lnTo>
                  <a:lnTo>
                    <a:pt x="5066" y="3952"/>
                  </a:lnTo>
                  <a:cubicBezTo>
                    <a:pt x="4963" y="3952"/>
                    <a:pt x="4877" y="3866"/>
                    <a:pt x="4877" y="3764"/>
                  </a:cubicBezTo>
                  <a:lnTo>
                    <a:pt x="4877" y="628"/>
                  </a:lnTo>
                  <a:cubicBezTo>
                    <a:pt x="4877" y="282"/>
                    <a:pt x="4600" y="4"/>
                    <a:pt x="4254" y="4"/>
                  </a:cubicBezTo>
                  <a:lnTo>
                    <a:pt x="1910" y="4"/>
                  </a:lnTo>
                  <a:cubicBezTo>
                    <a:pt x="1618" y="4"/>
                    <a:pt x="1618" y="440"/>
                    <a:pt x="1910" y="440"/>
                  </a:cubicBezTo>
                  <a:lnTo>
                    <a:pt x="4254" y="440"/>
                  </a:lnTo>
                  <a:cubicBezTo>
                    <a:pt x="4356" y="440"/>
                    <a:pt x="4442" y="525"/>
                    <a:pt x="4442" y="628"/>
                  </a:cubicBezTo>
                  <a:lnTo>
                    <a:pt x="4442" y="3764"/>
                  </a:lnTo>
                  <a:cubicBezTo>
                    <a:pt x="4442" y="4110"/>
                    <a:pt x="4720" y="4387"/>
                    <a:pt x="5066" y="4387"/>
                  </a:cubicBezTo>
                  <a:lnTo>
                    <a:pt x="5319" y="4387"/>
                  </a:lnTo>
                  <a:cubicBezTo>
                    <a:pt x="5422" y="4387"/>
                    <a:pt x="5504" y="4473"/>
                    <a:pt x="5504" y="4576"/>
                  </a:cubicBezTo>
                  <a:lnTo>
                    <a:pt x="5504" y="5131"/>
                  </a:lnTo>
                  <a:cubicBezTo>
                    <a:pt x="5504" y="5234"/>
                    <a:pt x="5422" y="5319"/>
                    <a:pt x="5319" y="5319"/>
                  </a:cubicBezTo>
                  <a:lnTo>
                    <a:pt x="738" y="5319"/>
                  </a:lnTo>
                  <a:cubicBezTo>
                    <a:pt x="635" y="5319"/>
                    <a:pt x="553" y="5234"/>
                    <a:pt x="553" y="5131"/>
                  </a:cubicBezTo>
                  <a:lnTo>
                    <a:pt x="553" y="4576"/>
                  </a:lnTo>
                  <a:cubicBezTo>
                    <a:pt x="553" y="4473"/>
                    <a:pt x="635" y="4387"/>
                    <a:pt x="738" y="4387"/>
                  </a:cubicBezTo>
                  <a:lnTo>
                    <a:pt x="991" y="4387"/>
                  </a:lnTo>
                  <a:cubicBezTo>
                    <a:pt x="1334" y="4387"/>
                    <a:pt x="1615" y="4110"/>
                    <a:pt x="1615" y="3764"/>
                  </a:cubicBezTo>
                  <a:lnTo>
                    <a:pt x="1615" y="1992"/>
                  </a:lnTo>
                  <a:cubicBezTo>
                    <a:pt x="1615" y="1649"/>
                    <a:pt x="1334" y="1368"/>
                    <a:pt x="991" y="1368"/>
                  </a:cubicBezTo>
                  <a:lnTo>
                    <a:pt x="625" y="1368"/>
                  </a:lnTo>
                  <a:cubicBezTo>
                    <a:pt x="522" y="1368"/>
                    <a:pt x="436" y="1286"/>
                    <a:pt x="436" y="1183"/>
                  </a:cubicBezTo>
                  <a:lnTo>
                    <a:pt x="436" y="625"/>
                  </a:lnTo>
                  <a:cubicBezTo>
                    <a:pt x="436" y="522"/>
                    <a:pt x="522" y="440"/>
                    <a:pt x="625" y="440"/>
                  </a:cubicBezTo>
                  <a:lnTo>
                    <a:pt x="1036" y="440"/>
                  </a:lnTo>
                  <a:cubicBezTo>
                    <a:pt x="1156" y="440"/>
                    <a:pt x="1252" y="340"/>
                    <a:pt x="1252" y="220"/>
                  </a:cubicBezTo>
                  <a:cubicBezTo>
                    <a:pt x="1252" y="100"/>
                    <a:pt x="1156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11" name="Google Shape;4011;p27"/>
          <p:cNvGrpSpPr/>
          <p:nvPr/>
        </p:nvGrpSpPr>
        <p:grpSpPr>
          <a:xfrm>
            <a:off x="5197967" y="3714018"/>
            <a:ext cx="386455" cy="287569"/>
            <a:chOff x="5197967" y="3714018"/>
            <a:chExt cx="386455" cy="287569"/>
          </a:xfrm>
        </p:grpSpPr>
        <p:sp>
          <p:nvSpPr>
            <p:cNvPr id="4012" name="Google Shape;4012;p27"/>
            <p:cNvSpPr/>
            <p:nvPr/>
          </p:nvSpPr>
          <p:spPr>
            <a:xfrm>
              <a:off x="5204595" y="3720148"/>
              <a:ext cx="373200" cy="275336"/>
            </a:xfrm>
            <a:custGeom>
              <a:rect b="b" l="l" r="r" t="t"/>
              <a:pathLst>
                <a:path extrusionOk="0" h="10511" w="14247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27"/>
            <p:cNvSpPr/>
            <p:nvPr/>
          </p:nvSpPr>
          <p:spPr>
            <a:xfrm>
              <a:off x="5319591" y="3758576"/>
              <a:ext cx="258204" cy="236908"/>
            </a:xfrm>
            <a:custGeom>
              <a:rect b="b" l="l" r="r" t="t"/>
              <a:pathLst>
                <a:path extrusionOk="0" h="9044" w="9857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27"/>
            <p:cNvSpPr/>
            <p:nvPr/>
          </p:nvSpPr>
          <p:spPr>
            <a:xfrm>
              <a:off x="5197967" y="3810259"/>
              <a:ext cx="323299" cy="191328"/>
            </a:xfrm>
            <a:custGeom>
              <a:rect b="b" l="l" r="r" t="t"/>
              <a:pathLst>
                <a:path extrusionOk="0" h="7304" w="12342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27"/>
            <p:cNvSpPr/>
            <p:nvPr/>
          </p:nvSpPr>
          <p:spPr>
            <a:xfrm>
              <a:off x="5292217" y="3714018"/>
              <a:ext cx="292205" cy="184622"/>
            </a:xfrm>
            <a:custGeom>
              <a:rect b="b" l="l" r="r" t="t"/>
              <a:pathLst>
                <a:path extrusionOk="0" h="7048" w="11155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16" name="Google Shape;4016;p27"/>
          <p:cNvGrpSpPr/>
          <p:nvPr/>
        </p:nvGrpSpPr>
        <p:grpSpPr>
          <a:xfrm>
            <a:off x="5778658" y="3703488"/>
            <a:ext cx="312140" cy="308603"/>
            <a:chOff x="5778658" y="3703488"/>
            <a:chExt cx="312140" cy="308603"/>
          </a:xfrm>
        </p:grpSpPr>
        <p:sp>
          <p:nvSpPr>
            <p:cNvPr id="4017" name="Google Shape;4017;p27"/>
            <p:cNvSpPr/>
            <p:nvPr/>
          </p:nvSpPr>
          <p:spPr>
            <a:xfrm>
              <a:off x="5784133" y="3708544"/>
              <a:ext cx="301190" cy="298466"/>
            </a:xfrm>
            <a:custGeom>
              <a:rect b="b" l="l" r="r" t="t"/>
              <a:pathLst>
                <a:path extrusionOk="0" h="11394" w="11498">
                  <a:moveTo>
                    <a:pt x="2709" y="1"/>
                  </a:moveTo>
                  <a:cubicBezTo>
                    <a:pt x="2577" y="1"/>
                    <a:pt x="2445" y="51"/>
                    <a:pt x="2344" y="152"/>
                  </a:cubicBezTo>
                  <a:lnTo>
                    <a:pt x="203" y="2294"/>
                  </a:lnTo>
                  <a:cubicBezTo>
                    <a:pt x="0" y="2493"/>
                    <a:pt x="0" y="2822"/>
                    <a:pt x="203" y="3021"/>
                  </a:cubicBezTo>
                  <a:lnTo>
                    <a:pt x="2879" y="5697"/>
                  </a:lnTo>
                  <a:lnTo>
                    <a:pt x="203" y="8373"/>
                  </a:lnTo>
                  <a:cubicBezTo>
                    <a:pt x="0" y="8572"/>
                    <a:pt x="0" y="8901"/>
                    <a:pt x="203" y="9100"/>
                  </a:cubicBezTo>
                  <a:lnTo>
                    <a:pt x="2344" y="11241"/>
                  </a:lnTo>
                  <a:cubicBezTo>
                    <a:pt x="2445" y="11343"/>
                    <a:pt x="2577" y="11393"/>
                    <a:pt x="2709" y="11393"/>
                  </a:cubicBezTo>
                  <a:cubicBezTo>
                    <a:pt x="2841" y="11393"/>
                    <a:pt x="2973" y="11343"/>
                    <a:pt x="3074" y="11241"/>
                  </a:cubicBezTo>
                  <a:lnTo>
                    <a:pt x="5750" y="8569"/>
                  </a:lnTo>
                  <a:lnTo>
                    <a:pt x="8423" y="11241"/>
                  </a:lnTo>
                  <a:cubicBezTo>
                    <a:pt x="8524" y="11343"/>
                    <a:pt x="8656" y="11393"/>
                    <a:pt x="8788" y="11393"/>
                  </a:cubicBezTo>
                  <a:cubicBezTo>
                    <a:pt x="8920" y="11393"/>
                    <a:pt x="9052" y="11343"/>
                    <a:pt x="9153" y="11241"/>
                  </a:cubicBezTo>
                  <a:lnTo>
                    <a:pt x="11295" y="9100"/>
                  </a:lnTo>
                  <a:cubicBezTo>
                    <a:pt x="11497" y="8901"/>
                    <a:pt x="11497" y="8572"/>
                    <a:pt x="11295" y="8373"/>
                  </a:cubicBezTo>
                  <a:lnTo>
                    <a:pt x="8615" y="5697"/>
                  </a:lnTo>
                  <a:lnTo>
                    <a:pt x="11292" y="3021"/>
                  </a:lnTo>
                  <a:cubicBezTo>
                    <a:pt x="11494" y="2822"/>
                    <a:pt x="11494" y="2493"/>
                    <a:pt x="11292" y="2294"/>
                  </a:cubicBezTo>
                  <a:lnTo>
                    <a:pt x="9150" y="152"/>
                  </a:lnTo>
                  <a:cubicBezTo>
                    <a:pt x="9049" y="51"/>
                    <a:pt x="8917" y="1"/>
                    <a:pt x="8785" y="1"/>
                  </a:cubicBezTo>
                  <a:cubicBezTo>
                    <a:pt x="8653" y="1"/>
                    <a:pt x="8521" y="51"/>
                    <a:pt x="8420" y="152"/>
                  </a:cubicBezTo>
                  <a:lnTo>
                    <a:pt x="5750" y="2829"/>
                  </a:lnTo>
                  <a:lnTo>
                    <a:pt x="3074" y="152"/>
                  </a:lnTo>
                  <a:cubicBezTo>
                    <a:pt x="2973" y="51"/>
                    <a:pt x="2841" y="1"/>
                    <a:pt x="270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27"/>
            <p:cNvSpPr/>
            <p:nvPr/>
          </p:nvSpPr>
          <p:spPr>
            <a:xfrm>
              <a:off x="5887865" y="3703540"/>
              <a:ext cx="202933" cy="308551"/>
            </a:xfrm>
            <a:custGeom>
              <a:rect b="b" l="l" r="r" t="t"/>
              <a:pathLst>
                <a:path extrusionOk="0" h="11779" w="7747">
                  <a:moveTo>
                    <a:pt x="4828" y="1"/>
                  </a:moveTo>
                  <a:cubicBezTo>
                    <a:pt x="4647" y="1"/>
                    <a:pt x="4465" y="69"/>
                    <a:pt x="4326" y="206"/>
                  </a:cubicBezTo>
                  <a:lnTo>
                    <a:pt x="1790" y="2745"/>
                  </a:lnTo>
                  <a:lnTo>
                    <a:pt x="420" y="1375"/>
                  </a:lnTo>
                  <a:cubicBezTo>
                    <a:pt x="377" y="1332"/>
                    <a:pt x="329" y="1314"/>
                    <a:pt x="283" y="1314"/>
                  </a:cubicBezTo>
                  <a:cubicBezTo>
                    <a:pt x="131" y="1314"/>
                    <a:pt x="0" y="1510"/>
                    <a:pt x="142" y="1652"/>
                  </a:cubicBezTo>
                  <a:lnTo>
                    <a:pt x="1650" y="3160"/>
                  </a:lnTo>
                  <a:cubicBezTo>
                    <a:pt x="1688" y="3198"/>
                    <a:pt x="1737" y="3217"/>
                    <a:pt x="1787" y="3217"/>
                  </a:cubicBezTo>
                  <a:cubicBezTo>
                    <a:pt x="1838" y="3217"/>
                    <a:pt x="1888" y="3198"/>
                    <a:pt x="1928" y="3160"/>
                  </a:cubicBezTo>
                  <a:lnTo>
                    <a:pt x="4600" y="484"/>
                  </a:lnTo>
                  <a:cubicBezTo>
                    <a:pt x="4664" y="420"/>
                    <a:pt x="4745" y="389"/>
                    <a:pt x="4827" y="389"/>
                  </a:cubicBezTo>
                  <a:cubicBezTo>
                    <a:pt x="4908" y="389"/>
                    <a:pt x="4989" y="420"/>
                    <a:pt x="5053" y="484"/>
                  </a:cubicBezTo>
                  <a:lnTo>
                    <a:pt x="7195" y="2626"/>
                  </a:lnTo>
                  <a:cubicBezTo>
                    <a:pt x="7318" y="2749"/>
                    <a:pt x="7318" y="2951"/>
                    <a:pt x="7195" y="3074"/>
                  </a:cubicBezTo>
                  <a:lnTo>
                    <a:pt x="4518" y="5751"/>
                  </a:lnTo>
                  <a:cubicBezTo>
                    <a:pt x="4443" y="5826"/>
                    <a:pt x="4443" y="5950"/>
                    <a:pt x="4518" y="6028"/>
                  </a:cubicBezTo>
                  <a:lnTo>
                    <a:pt x="7195" y="8701"/>
                  </a:lnTo>
                  <a:cubicBezTo>
                    <a:pt x="7318" y="8828"/>
                    <a:pt x="7318" y="9027"/>
                    <a:pt x="7195" y="9154"/>
                  </a:cubicBezTo>
                  <a:lnTo>
                    <a:pt x="5053" y="11295"/>
                  </a:lnTo>
                  <a:cubicBezTo>
                    <a:pt x="4989" y="11357"/>
                    <a:pt x="4908" y="11388"/>
                    <a:pt x="4827" y="11388"/>
                  </a:cubicBezTo>
                  <a:cubicBezTo>
                    <a:pt x="4745" y="11388"/>
                    <a:pt x="4664" y="11357"/>
                    <a:pt x="4600" y="11295"/>
                  </a:cubicBezTo>
                  <a:lnTo>
                    <a:pt x="3593" y="10284"/>
                  </a:lnTo>
                  <a:cubicBezTo>
                    <a:pt x="3550" y="10242"/>
                    <a:pt x="3503" y="10225"/>
                    <a:pt x="3457" y="10225"/>
                  </a:cubicBezTo>
                  <a:cubicBezTo>
                    <a:pt x="3306" y="10225"/>
                    <a:pt x="3176" y="10420"/>
                    <a:pt x="3315" y="10562"/>
                  </a:cubicBezTo>
                  <a:lnTo>
                    <a:pt x="4326" y="11569"/>
                  </a:lnTo>
                  <a:cubicBezTo>
                    <a:pt x="4460" y="11703"/>
                    <a:pt x="4638" y="11779"/>
                    <a:pt x="4827" y="11779"/>
                  </a:cubicBezTo>
                  <a:cubicBezTo>
                    <a:pt x="5015" y="11779"/>
                    <a:pt x="5197" y="11703"/>
                    <a:pt x="5327" y="11569"/>
                  </a:cubicBezTo>
                  <a:lnTo>
                    <a:pt x="7469" y="9428"/>
                  </a:lnTo>
                  <a:cubicBezTo>
                    <a:pt x="7746" y="9150"/>
                    <a:pt x="7746" y="8701"/>
                    <a:pt x="7469" y="8427"/>
                  </a:cubicBezTo>
                  <a:lnTo>
                    <a:pt x="4933" y="5888"/>
                  </a:lnTo>
                  <a:lnTo>
                    <a:pt x="7469" y="3352"/>
                  </a:lnTo>
                  <a:cubicBezTo>
                    <a:pt x="7746" y="3074"/>
                    <a:pt x="7746" y="2626"/>
                    <a:pt x="7469" y="2351"/>
                  </a:cubicBezTo>
                  <a:lnTo>
                    <a:pt x="5327" y="206"/>
                  </a:lnTo>
                  <a:cubicBezTo>
                    <a:pt x="5190" y="69"/>
                    <a:pt x="5009" y="1"/>
                    <a:pt x="4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27"/>
            <p:cNvSpPr/>
            <p:nvPr/>
          </p:nvSpPr>
          <p:spPr>
            <a:xfrm>
              <a:off x="5778658" y="3703488"/>
              <a:ext cx="192533" cy="308603"/>
            </a:xfrm>
            <a:custGeom>
              <a:rect b="b" l="l" r="r" t="t"/>
              <a:pathLst>
                <a:path extrusionOk="0" h="11781" w="7350">
                  <a:moveTo>
                    <a:pt x="2919" y="0"/>
                  </a:moveTo>
                  <a:cubicBezTo>
                    <a:pt x="2737" y="0"/>
                    <a:pt x="2557" y="69"/>
                    <a:pt x="2420" y="208"/>
                  </a:cubicBezTo>
                  <a:lnTo>
                    <a:pt x="278" y="2350"/>
                  </a:lnTo>
                  <a:cubicBezTo>
                    <a:pt x="0" y="2628"/>
                    <a:pt x="0" y="3076"/>
                    <a:pt x="278" y="3354"/>
                  </a:cubicBezTo>
                  <a:lnTo>
                    <a:pt x="2814" y="5890"/>
                  </a:lnTo>
                  <a:lnTo>
                    <a:pt x="278" y="8429"/>
                  </a:lnTo>
                  <a:cubicBezTo>
                    <a:pt x="0" y="8703"/>
                    <a:pt x="0" y="9152"/>
                    <a:pt x="278" y="9430"/>
                  </a:cubicBezTo>
                  <a:lnTo>
                    <a:pt x="2420" y="11571"/>
                  </a:lnTo>
                  <a:cubicBezTo>
                    <a:pt x="2550" y="11705"/>
                    <a:pt x="2731" y="11781"/>
                    <a:pt x="2920" y="11781"/>
                  </a:cubicBezTo>
                  <a:cubicBezTo>
                    <a:pt x="3108" y="11781"/>
                    <a:pt x="3287" y="11705"/>
                    <a:pt x="3420" y="11571"/>
                  </a:cubicBezTo>
                  <a:lnTo>
                    <a:pt x="5956" y="9032"/>
                  </a:lnTo>
                  <a:lnTo>
                    <a:pt x="6933" y="10009"/>
                  </a:lnTo>
                  <a:cubicBezTo>
                    <a:pt x="6976" y="10052"/>
                    <a:pt x="7024" y="10070"/>
                    <a:pt x="7070" y="10070"/>
                  </a:cubicBezTo>
                  <a:cubicBezTo>
                    <a:pt x="7221" y="10070"/>
                    <a:pt x="7349" y="9876"/>
                    <a:pt x="7210" y="9735"/>
                  </a:cubicBezTo>
                  <a:lnTo>
                    <a:pt x="6097" y="8621"/>
                  </a:lnTo>
                  <a:cubicBezTo>
                    <a:pt x="6059" y="8583"/>
                    <a:pt x="6008" y="8564"/>
                    <a:pt x="5958" y="8564"/>
                  </a:cubicBezTo>
                  <a:cubicBezTo>
                    <a:pt x="5907" y="8564"/>
                    <a:pt x="5857" y="8583"/>
                    <a:pt x="5819" y="8621"/>
                  </a:cubicBezTo>
                  <a:lnTo>
                    <a:pt x="3146" y="11297"/>
                  </a:lnTo>
                  <a:cubicBezTo>
                    <a:pt x="3083" y="11359"/>
                    <a:pt x="3000" y="11390"/>
                    <a:pt x="2919" y="11390"/>
                  </a:cubicBezTo>
                  <a:cubicBezTo>
                    <a:pt x="2837" y="11390"/>
                    <a:pt x="2755" y="11359"/>
                    <a:pt x="2694" y="11297"/>
                  </a:cubicBezTo>
                  <a:lnTo>
                    <a:pt x="552" y="9156"/>
                  </a:lnTo>
                  <a:cubicBezTo>
                    <a:pt x="429" y="9029"/>
                    <a:pt x="429" y="8827"/>
                    <a:pt x="552" y="8703"/>
                  </a:cubicBezTo>
                  <a:lnTo>
                    <a:pt x="3228" y="6027"/>
                  </a:lnTo>
                  <a:cubicBezTo>
                    <a:pt x="3304" y="5952"/>
                    <a:pt x="3304" y="5828"/>
                    <a:pt x="3228" y="5753"/>
                  </a:cubicBezTo>
                  <a:lnTo>
                    <a:pt x="552" y="3076"/>
                  </a:lnTo>
                  <a:cubicBezTo>
                    <a:pt x="429" y="2953"/>
                    <a:pt x="429" y="2751"/>
                    <a:pt x="552" y="2628"/>
                  </a:cubicBezTo>
                  <a:lnTo>
                    <a:pt x="2694" y="486"/>
                  </a:lnTo>
                  <a:cubicBezTo>
                    <a:pt x="2755" y="422"/>
                    <a:pt x="2837" y="391"/>
                    <a:pt x="2919" y="391"/>
                  </a:cubicBezTo>
                  <a:cubicBezTo>
                    <a:pt x="3000" y="391"/>
                    <a:pt x="3083" y="422"/>
                    <a:pt x="3146" y="486"/>
                  </a:cubicBezTo>
                  <a:lnTo>
                    <a:pt x="3759" y="1103"/>
                  </a:lnTo>
                  <a:cubicBezTo>
                    <a:pt x="3802" y="1145"/>
                    <a:pt x="3850" y="1162"/>
                    <a:pt x="3896" y="1162"/>
                  </a:cubicBezTo>
                  <a:cubicBezTo>
                    <a:pt x="4048" y="1162"/>
                    <a:pt x="4179" y="967"/>
                    <a:pt x="4037" y="825"/>
                  </a:cubicBezTo>
                  <a:lnTo>
                    <a:pt x="3420" y="208"/>
                  </a:lnTo>
                  <a:cubicBezTo>
                    <a:pt x="3281" y="69"/>
                    <a:pt x="3100" y="0"/>
                    <a:pt x="2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20" name="Google Shape;4020;p27"/>
          <p:cNvGrpSpPr/>
          <p:nvPr/>
        </p:nvGrpSpPr>
        <p:grpSpPr>
          <a:xfrm>
            <a:off x="6282597" y="3679546"/>
            <a:ext cx="391406" cy="356514"/>
            <a:chOff x="6282597" y="3679546"/>
            <a:chExt cx="391406" cy="356514"/>
          </a:xfrm>
        </p:grpSpPr>
        <p:sp>
          <p:nvSpPr>
            <p:cNvPr id="4021" name="Google Shape;4021;p27"/>
            <p:cNvSpPr/>
            <p:nvPr/>
          </p:nvSpPr>
          <p:spPr>
            <a:xfrm>
              <a:off x="6348583" y="3733874"/>
              <a:ext cx="48566" cy="66719"/>
            </a:xfrm>
            <a:custGeom>
              <a:rect b="b" l="l" r="r" t="t"/>
              <a:pathLst>
                <a:path extrusionOk="0" h="2547" w="1854">
                  <a:moveTo>
                    <a:pt x="0" y="1"/>
                  </a:moveTo>
                  <a:lnTo>
                    <a:pt x="0" y="2547"/>
                  </a:lnTo>
                  <a:lnTo>
                    <a:pt x="1854" y="933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27"/>
            <p:cNvSpPr/>
            <p:nvPr/>
          </p:nvSpPr>
          <p:spPr>
            <a:xfrm>
              <a:off x="6371818" y="3733874"/>
              <a:ext cx="25331" cy="46522"/>
            </a:xfrm>
            <a:custGeom>
              <a:rect b="b" l="l" r="r" t="t"/>
              <a:pathLst>
                <a:path extrusionOk="0" h="1776" w="967">
                  <a:moveTo>
                    <a:pt x="1" y="1"/>
                  </a:moveTo>
                  <a:lnTo>
                    <a:pt x="1" y="1776"/>
                  </a:lnTo>
                  <a:lnTo>
                    <a:pt x="967" y="933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27"/>
            <p:cNvSpPr/>
            <p:nvPr/>
          </p:nvSpPr>
          <p:spPr>
            <a:xfrm>
              <a:off x="6336533" y="3725308"/>
              <a:ext cx="283430" cy="305277"/>
            </a:xfrm>
            <a:custGeom>
              <a:rect b="b" l="l" r="r" t="t"/>
              <a:pathLst>
                <a:path extrusionOk="0" h="11654" w="10820">
                  <a:moveTo>
                    <a:pt x="5410" y="1"/>
                  </a:moveTo>
                  <a:cubicBezTo>
                    <a:pt x="5383" y="1"/>
                    <a:pt x="5357" y="9"/>
                    <a:pt x="5336" y="26"/>
                  </a:cubicBezTo>
                  <a:lnTo>
                    <a:pt x="1" y="4673"/>
                  </a:lnTo>
                  <a:lnTo>
                    <a:pt x="1" y="11335"/>
                  </a:lnTo>
                  <a:cubicBezTo>
                    <a:pt x="1" y="11510"/>
                    <a:pt x="145" y="11653"/>
                    <a:pt x="320" y="11653"/>
                  </a:cubicBezTo>
                  <a:lnTo>
                    <a:pt x="10501" y="11653"/>
                  </a:lnTo>
                  <a:cubicBezTo>
                    <a:pt x="10675" y="11653"/>
                    <a:pt x="10819" y="11510"/>
                    <a:pt x="10819" y="11335"/>
                  </a:cubicBezTo>
                  <a:lnTo>
                    <a:pt x="10819" y="4673"/>
                  </a:lnTo>
                  <a:lnTo>
                    <a:pt x="5484" y="26"/>
                  </a:lnTo>
                  <a:cubicBezTo>
                    <a:pt x="5463" y="9"/>
                    <a:pt x="5437" y="1"/>
                    <a:pt x="5410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27"/>
            <p:cNvSpPr/>
            <p:nvPr/>
          </p:nvSpPr>
          <p:spPr>
            <a:xfrm>
              <a:off x="6465177" y="3725308"/>
              <a:ext cx="154786" cy="305277"/>
            </a:xfrm>
            <a:custGeom>
              <a:rect b="b" l="l" r="r" t="t"/>
              <a:pathLst>
                <a:path extrusionOk="0" h="11654" w="5909">
                  <a:moveTo>
                    <a:pt x="499" y="1"/>
                  </a:moveTo>
                  <a:cubicBezTo>
                    <a:pt x="472" y="1"/>
                    <a:pt x="446" y="9"/>
                    <a:pt x="425" y="26"/>
                  </a:cubicBezTo>
                  <a:lnTo>
                    <a:pt x="0" y="396"/>
                  </a:lnTo>
                  <a:cubicBezTo>
                    <a:pt x="1916" y="2031"/>
                    <a:pt x="4959" y="4670"/>
                    <a:pt x="4959" y="4670"/>
                  </a:cubicBezTo>
                  <a:lnTo>
                    <a:pt x="4959" y="11331"/>
                  </a:lnTo>
                  <a:cubicBezTo>
                    <a:pt x="4959" y="11510"/>
                    <a:pt x="4815" y="11653"/>
                    <a:pt x="4640" y="11653"/>
                  </a:cubicBezTo>
                  <a:lnTo>
                    <a:pt x="5590" y="11653"/>
                  </a:lnTo>
                  <a:cubicBezTo>
                    <a:pt x="5764" y="11653"/>
                    <a:pt x="5908" y="11510"/>
                    <a:pt x="5908" y="11331"/>
                  </a:cubicBezTo>
                  <a:lnTo>
                    <a:pt x="5908" y="4673"/>
                  </a:lnTo>
                  <a:lnTo>
                    <a:pt x="573" y="26"/>
                  </a:lnTo>
                  <a:cubicBezTo>
                    <a:pt x="552" y="9"/>
                    <a:pt x="526" y="1"/>
                    <a:pt x="49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27"/>
            <p:cNvSpPr/>
            <p:nvPr/>
          </p:nvSpPr>
          <p:spPr>
            <a:xfrm>
              <a:off x="6336638" y="3715302"/>
              <a:ext cx="70569" cy="22292"/>
            </a:xfrm>
            <a:custGeom>
              <a:rect b="b" l="l" r="r" t="t"/>
              <a:pathLst>
                <a:path extrusionOk="0" h="851" w="2694">
                  <a:moveTo>
                    <a:pt x="117" y="1"/>
                  </a:moveTo>
                  <a:cubicBezTo>
                    <a:pt x="52" y="1"/>
                    <a:pt x="0" y="52"/>
                    <a:pt x="0" y="117"/>
                  </a:cubicBezTo>
                  <a:lnTo>
                    <a:pt x="0" y="734"/>
                  </a:lnTo>
                  <a:cubicBezTo>
                    <a:pt x="0" y="799"/>
                    <a:pt x="52" y="850"/>
                    <a:pt x="117" y="850"/>
                  </a:cubicBezTo>
                  <a:lnTo>
                    <a:pt x="2574" y="850"/>
                  </a:lnTo>
                  <a:cubicBezTo>
                    <a:pt x="2642" y="850"/>
                    <a:pt x="2694" y="799"/>
                    <a:pt x="2694" y="734"/>
                  </a:cubicBezTo>
                  <a:lnTo>
                    <a:pt x="2694" y="117"/>
                  </a:lnTo>
                  <a:cubicBezTo>
                    <a:pt x="2694" y="52"/>
                    <a:pt x="2642" y="1"/>
                    <a:pt x="2574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27"/>
            <p:cNvSpPr/>
            <p:nvPr/>
          </p:nvSpPr>
          <p:spPr>
            <a:xfrm>
              <a:off x="6438877" y="3878942"/>
              <a:ext cx="85579" cy="151643"/>
            </a:xfrm>
            <a:custGeom>
              <a:rect b="b" l="l" r="r" t="t"/>
              <a:pathLst>
                <a:path extrusionOk="0" h="5789" w="3267">
                  <a:moveTo>
                    <a:pt x="295" y="1"/>
                  </a:moveTo>
                  <a:cubicBezTo>
                    <a:pt x="131" y="1"/>
                    <a:pt x="0" y="131"/>
                    <a:pt x="0" y="295"/>
                  </a:cubicBezTo>
                  <a:lnTo>
                    <a:pt x="0" y="5788"/>
                  </a:lnTo>
                  <a:lnTo>
                    <a:pt x="3266" y="5788"/>
                  </a:lnTo>
                  <a:lnTo>
                    <a:pt x="3266" y="295"/>
                  </a:lnTo>
                  <a:cubicBezTo>
                    <a:pt x="3266" y="131"/>
                    <a:pt x="3132" y="1"/>
                    <a:pt x="297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27"/>
            <p:cNvSpPr/>
            <p:nvPr/>
          </p:nvSpPr>
          <p:spPr>
            <a:xfrm>
              <a:off x="6491214" y="3878942"/>
              <a:ext cx="33241" cy="151643"/>
            </a:xfrm>
            <a:custGeom>
              <a:rect b="b" l="l" r="r" t="t"/>
              <a:pathLst>
                <a:path extrusionOk="0" h="5789" w="1269">
                  <a:moveTo>
                    <a:pt x="0" y="1"/>
                  </a:moveTo>
                  <a:cubicBezTo>
                    <a:pt x="161" y="1"/>
                    <a:pt x="295" y="131"/>
                    <a:pt x="295" y="295"/>
                  </a:cubicBezTo>
                  <a:lnTo>
                    <a:pt x="295" y="5788"/>
                  </a:lnTo>
                  <a:lnTo>
                    <a:pt x="1268" y="5788"/>
                  </a:lnTo>
                  <a:lnTo>
                    <a:pt x="1268" y="295"/>
                  </a:lnTo>
                  <a:cubicBezTo>
                    <a:pt x="1268" y="131"/>
                    <a:pt x="1134" y="1"/>
                    <a:pt x="973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27"/>
            <p:cNvSpPr/>
            <p:nvPr/>
          </p:nvSpPr>
          <p:spPr>
            <a:xfrm>
              <a:off x="6289958" y="3685021"/>
              <a:ext cx="376501" cy="166312"/>
            </a:xfrm>
            <a:custGeom>
              <a:rect b="b" l="l" r="r" t="t"/>
              <a:pathLst>
                <a:path extrusionOk="0" h="6349" w="14373">
                  <a:moveTo>
                    <a:pt x="7187" y="0"/>
                  </a:moveTo>
                  <a:cubicBezTo>
                    <a:pt x="7161" y="0"/>
                    <a:pt x="7135" y="9"/>
                    <a:pt x="7114" y="26"/>
                  </a:cubicBezTo>
                  <a:lnTo>
                    <a:pt x="83" y="6149"/>
                  </a:lnTo>
                  <a:cubicBezTo>
                    <a:pt x="0" y="6218"/>
                    <a:pt x="52" y="6348"/>
                    <a:pt x="158" y="6348"/>
                  </a:cubicBezTo>
                  <a:lnTo>
                    <a:pt x="1779" y="6348"/>
                  </a:lnTo>
                  <a:lnTo>
                    <a:pt x="7114" y="1705"/>
                  </a:lnTo>
                  <a:cubicBezTo>
                    <a:pt x="7135" y="1686"/>
                    <a:pt x="7161" y="1677"/>
                    <a:pt x="7187" y="1677"/>
                  </a:cubicBezTo>
                  <a:cubicBezTo>
                    <a:pt x="7213" y="1677"/>
                    <a:pt x="7239" y="1686"/>
                    <a:pt x="7262" y="1705"/>
                  </a:cubicBezTo>
                  <a:lnTo>
                    <a:pt x="12597" y="6348"/>
                  </a:lnTo>
                  <a:lnTo>
                    <a:pt x="14218" y="6348"/>
                  </a:lnTo>
                  <a:cubicBezTo>
                    <a:pt x="14324" y="6348"/>
                    <a:pt x="14372" y="6218"/>
                    <a:pt x="14293" y="6149"/>
                  </a:cubicBezTo>
                  <a:lnTo>
                    <a:pt x="7262" y="26"/>
                  </a:lnTo>
                  <a:cubicBezTo>
                    <a:pt x="7239" y="9"/>
                    <a:pt x="7213" y="0"/>
                    <a:pt x="7187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27"/>
            <p:cNvSpPr/>
            <p:nvPr/>
          </p:nvSpPr>
          <p:spPr>
            <a:xfrm>
              <a:off x="6381615" y="3715302"/>
              <a:ext cx="25593" cy="22292"/>
            </a:xfrm>
            <a:custGeom>
              <a:rect b="b" l="l" r="r" t="t"/>
              <a:pathLst>
                <a:path extrusionOk="0" h="851" w="977">
                  <a:moveTo>
                    <a:pt x="0" y="1"/>
                  </a:moveTo>
                  <a:lnTo>
                    <a:pt x="0" y="850"/>
                  </a:lnTo>
                  <a:lnTo>
                    <a:pt x="857" y="850"/>
                  </a:lnTo>
                  <a:cubicBezTo>
                    <a:pt x="925" y="850"/>
                    <a:pt x="977" y="799"/>
                    <a:pt x="977" y="734"/>
                  </a:cubicBezTo>
                  <a:lnTo>
                    <a:pt x="977" y="117"/>
                  </a:lnTo>
                  <a:cubicBezTo>
                    <a:pt x="977" y="52"/>
                    <a:pt x="925" y="1"/>
                    <a:pt x="857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27"/>
            <p:cNvSpPr/>
            <p:nvPr/>
          </p:nvSpPr>
          <p:spPr>
            <a:xfrm>
              <a:off x="6282597" y="3679546"/>
              <a:ext cx="391406" cy="356514"/>
            </a:xfrm>
            <a:custGeom>
              <a:rect b="b" l="l" r="r" t="t"/>
              <a:pathLst>
                <a:path extrusionOk="0" h="13610" w="14942">
                  <a:moveTo>
                    <a:pt x="4548" y="1571"/>
                  </a:moveTo>
                  <a:lnTo>
                    <a:pt x="4548" y="2006"/>
                  </a:lnTo>
                  <a:lnTo>
                    <a:pt x="2272" y="2006"/>
                  </a:lnTo>
                  <a:lnTo>
                    <a:pt x="2272" y="1571"/>
                  </a:lnTo>
                  <a:close/>
                  <a:moveTo>
                    <a:pt x="4164" y="2424"/>
                  </a:moveTo>
                  <a:lnTo>
                    <a:pt x="4164" y="2774"/>
                  </a:lnTo>
                  <a:lnTo>
                    <a:pt x="2728" y="4021"/>
                  </a:lnTo>
                  <a:lnTo>
                    <a:pt x="2728" y="2424"/>
                  </a:lnTo>
                  <a:close/>
                  <a:moveTo>
                    <a:pt x="8937" y="7822"/>
                  </a:moveTo>
                  <a:cubicBezTo>
                    <a:pt x="8985" y="7822"/>
                    <a:pt x="9023" y="7859"/>
                    <a:pt x="9023" y="7907"/>
                  </a:cubicBezTo>
                  <a:lnTo>
                    <a:pt x="9023" y="13191"/>
                  </a:lnTo>
                  <a:lnTo>
                    <a:pt x="6175" y="13191"/>
                  </a:lnTo>
                  <a:lnTo>
                    <a:pt x="6175" y="7907"/>
                  </a:lnTo>
                  <a:cubicBezTo>
                    <a:pt x="6175" y="7859"/>
                    <a:pt x="6213" y="7822"/>
                    <a:pt x="6261" y="7822"/>
                  </a:cubicBezTo>
                  <a:close/>
                  <a:moveTo>
                    <a:pt x="7469" y="1"/>
                  </a:moveTo>
                  <a:cubicBezTo>
                    <a:pt x="7394" y="1"/>
                    <a:pt x="7318" y="27"/>
                    <a:pt x="7258" y="80"/>
                  </a:cubicBezTo>
                  <a:lnTo>
                    <a:pt x="4966" y="2075"/>
                  </a:lnTo>
                  <a:lnTo>
                    <a:pt x="4966" y="1482"/>
                  </a:lnTo>
                  <a:cubicBezTo>
                    <a:pt x="4962" y="1300"/>
                    <a:pt x="4818" y="1153"/>
                    <a:pt x="4637" y="1153"/>
                  </a:cubicBezTo>
                  <a:lnTo>
                    <a:pt x="2180" y="1153"/>
                  </a:lnTo>
                  <a:cubicBezTo>
                    <a:pt x="1998" y="1153"/>
                    <a:pt x="1854" y="1300"/>
                    <a:pt x="1851" y="1482"/>
                  </a:cubicBezTo>
                  <a:lnTo>
                    <a:pt x="1851" y="2099"/>
                  </a:lnTo>
                  <a:cubicBezTo>
                    <a:pt x="1854" y="2277"/>
                    <a:pt x="1998" y="2424"/>
                    <a:pt x="2180" y="2424"/>
                  </a:cubicBezTo>
                  <a:lnTo>
                    <a:pt x="2310" y="2424"/>
                  </a:lnTo>
                  <a:lnTo>
                    <a:pt x="2310" y="4385"/>
                  </a:lnTo>
                  <a:lnTo>
                    <a:pt x="226" y="6201"/>
                  </a:lnTo>
                  <a:cubicBezTo>
                    <a:pt x="0" y="6396"/>
                    <a:pt x="141" y="6766"/>
                    <a:pt x="439" y="6766"/>
                  </a:cubicBezTo>
                  <a:lnTo>
                    <a:pt x="1851" y="6766"/>
                  </a:lnTo>
                  <a:lnTo>
                    <a:pt x="1851" y="10484"/>
                  </a:lnTo>
                  <a:cubicBezTo>
                    <a:pt x="1847" y="10604"/>
                    <a:pt x="1940" y="10704"/>
                    <a:pt x="2060" y="10704"/>
                  </a:cubicBezTo>
                  <a:cubicBezTo>
                    <a:pt x="2180" y="10704"/>
                    <a:pt x="2276" y="10604"/>
                    <a:pt x="2269" y="10484"/>
                  </a:cubicBezTo>
                  <a:lnTo>
                    <a:pt x="2269" y="6653"/>
                  </a:lnTo>
                  <a:lnTo>
                    <a:pt x="7471" y="2126"/>
                  </a:lnTo>
                  <a:lnTo>
                    <a:pt x="12669" y="6653"/>
                  </a:lnTo>
                  <a:lnTo>
                    <a:pt x="12669" y="13082"/>
                  </a:lnTo>
                  <a:cubicBezTo>
                    <a:pt x="12669" y="13140"/>
                    <a:pt x="12618" y="13191"/>
                    <a:pt x="12560" y="13191"/>
                  </a:cubicBezTo>
                  <a:lnTo>
                    <a:pt x="9441" y="13191"/>
                  </a:lnTo>
                  <a:lnTo>
                    <a:pt x="9441" y="7907"/>
                  </a:lnTo>
                  <a:cubicBezTo>
                    <a:pt x="9441" y="7630"/>
                    <a:pt x="9215" y="7404"/>
                    <a:pt x="8937" y="7404"/>
                  </a:cubicBezTo>
                  <a:lnTo>
                    <a:pt x="6261" y="7404"/>
                  </a:lnTo>
                  <a:cubicBezTo>
                    <a:pt x="5983" y="7404"/>
                    <a:pt x="5757" y="7630"/>
                    <a:pt x="5757" y="7907"/>
                  </a:cubicBezTo>
                  <a:lnTo>
                    <a:pt x="5757" y="13191"/>
                  </a:lnTo>
                  <a:lnTo>
                    <a:pt x="2379" y="13191"/>
                  </a:lnTo>
                  <a:cubicBezTo>
                    <a:pt x="2320" y="13191"/>
                    <a:pt x="2269" y="13140"/>
                    <a:pt x="2269" y="13082"/>
                  </a:cubicBezTo>
                  <a:lnTo>
                    <a:pt x="2269" y="11492"/>
                  </a:lnTo>
                  <a:cubicBezTo>
                    <a:pt x="2264" y="11358"/>
                    <a:pt x="2163" y="11291"/>
                    <a:pt x="2061" y="11291"/>
                  </a:cubicBezTo>
                  <a:cubicBezTo>
                    <a:pt x="1960" y="11291"/>
                    <a:pt x="1858" y="11358"/>
                    <a:pt x="1851" y="11492"/>
                  </a:cubicBezTo>
                  <a:lnTo>
                    <a:pt x="1851" y="13082"/>
                  </a:lnTo>
                  <a:cubicBezTo>
                    <a:pt x="1851" y="13373"/>
                    <a:pt x="2087" y="13609"/>
                    <a:pt x="2379" y="13609"/>
                  </a:cubicBezTo>
                  <a:lnTo>
                    <a:pt x="12560" y="13609"/>
                  </a:lnTo>
                  <a:cubicBezTo>
                    <a:pt x="12851" y="13609"/>
                    <a:pt x="13087" y="13373"/>
                    <a:pt x="13087" y="13082"/>
                  </a:cubicBezTo>
                  <a:lnTo>
                    <a:pt x="13087" y="6766"/>
                  </a:lnTo>
                  <a:lnTo>
                    <a:pt x="14499" y="6766"/>
                  </a:lnTo>
                  <a:cubicBezTo>
                    <a:pt x="14801" y="6766"/>
                    <a:pt x="14941" y="6396"/>
                    <a:pt x="14715" y="6201"/>
                  </a:cubicBezTo>
                  <a:lnTo>
                    <a:pt x="14712" y="6201"/>
                  </a:lnTo>
                  <a:lnTo>
                    <a:pt x="11675" y="3555"/>
                  </a:lnTo>
                  <a:cubicBezTo>
                    <a:pt x="11631" y="3517"/>
                    <a:pt x="11583" y="3501"/>
                    <a:pt x="11538" y="3501"/>
                  </a:cubicBezTo>
                  <a:cubicBezTo>
                    <a:pt x="11369" y="3501"/>
                    <a:pt x="11234" y="3727"/>
                    <a:pt x="11401" y="3871"/>
                  </a:cubicBezTo>
                  <a:lnTo>
                    <a:pt x="14245" y="6348"/>
                  </a:lnTo>
                  <a:lnTo>
                    <a:pt x="12954" y="6348"/>
                  </a:lnTo>
                  <a:lnTo>
                    <a:pt x="7680" y="1756"/>
                  </a:lnTo>
                  <a:cubicBezTo>
                    <a:pt x="7620" y="1703"/>
                    <a:pt x="7544" y="1677"/>
                    <a:pt x="7469" y="1677"/>
                  </a:cubicBezTo>
                  <a:cubicBezTo>
                    <a:pt x="7394" y="1677"/>
                    <a:pt x="7318" y="1703"/>
                    <a:pt x="7258" y="1756"/>
                  </a:cubicBezTo>
                  <a:lnTo>
                    <a:pt x="1981" y="6348"/>
                  </a:lnTo>
                  <a:lnTo>
                    <a:pt x="693" y="6348"/>
                  </a:lnTo>
                  <a:lnTo>
                    <a:pt x="2656" y="4638"/>
                  </a:lnTo>
                  <a:lnTo>
                    <a:pt x="4510" y="3024"/>
                  </a:lnTo>
                  <a:lnTo>
                    <a:pt x="7467" y="451"/>
                  </a:lnTo>
                  <a:lnTo>
                    <a:pt x="10644" y="3216"/>
                  </a:lnTo>
                  <a:cubicBezTo>
                    <a:pt x="10689" y="3254"/>
                    <a:pt x="10736" y="3271"/>
                    <a:pt x="10782" y="3271"/>
                  </a:cubicBezTo>
                  <a:cubicBezTo>
                    <a:pt x="10951" y="3271"/>
                    <a:pt x="11086" y="3044"/>
                    <a:pt x="10921" y="2901"/>
                  </a:cubicBezTo>
                  <a:lnTo>
                    <a:pt x="7680" y="80"/>
                  </a:lnTo>
                  <a:cubicBezTo>
                    <a:pt x="7620" y="27"/>
                    <a:pt x="7544" y="1"/>
                    <a:pt x="74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1" name="Google Shape;4031;p27"/>
          <p:cNvGrpSpPr/>
          <p:nvPr/>
        </p:nvGrpSpPr>
        <p:grpSpPr>
          <a:xfrm>
            <a:off x="6829077" y="3723030"/>
            <a:ext cx="385302" cy="269494"/>
            <a:chOff x="6829077" y="3723030"/>
            <a:chExt cx="385302" cy="269494"/>
          </a:xfrm>
        </p:grpSpPr>
        <p:sp>
          <p:nvSpPr>
            <p:cNvPr id="4032" name="Google Shape;4032;p27"/>
            <p:cNvSpPr/>
            <p:nvPr/>
          </p:nvSpPr>
          <p:spPr>
            <a:xfrm>
              <a:off x="6835102" y="3806330"/>
              <a:ext cx="373253" cy="180169"/>
            </a:xfrm>
            <a:custGeom>
              <a:rect b="b" l="l" r="r" t="t"/>
              <a:pathLst>
                <a:path extrusionOk="0" h="6878" w="14249">
                  <a:moveTo>
                    <a:pt x="0" y="0"/>
                  </a:moveTo>
                  <a:lnTo>
                    <a:pt x="0" y="6631"/>
                  </a:lnTo>
                  <a:cubicBezTo>
                    <a:pt x="0" y="6768"/>
                    <a:pt x="110" y="6878"/>
                    <a:pt x="247" y="6878"/>
                  </a:cubicBezTo>
                  <a:lnTo>
                    <a:pt x="14006" y="6878"/>
                  </a:lnTo>
                  <a:cubicBezTo>
                    <a:pt x="14139" y="6878"/>
                    <a:pt x="14249" y="6768"/>
                    <a:pt x="14249" y="6635"/>
                  </a:cubicBezTo>
                  <a:lnTo>
                    <a:pt x="14249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27"/>
            <p:cNvSpPr/>
            <p:nvPr/>
          </p:nvSpPr>
          <p:spPr>
            <a:xfrm>
              <a:off x="6835102" y="3729028"/>
              <a:ext cx="373253" cy="180274"/>
            </a:xfrm>
            <a:custGeom>
              <a:rect b="b" l="l" r="r" t="t"/>
              <a:pathLst>
                <a:path extrusionOk="0" h="6882" w="14249">
                  <a:moveTo>
                    <a:pt x="247" y="1"/>
                  </a:moveTo>
                  <a:cubicBezTo>
                    <a:pt x="110" y="1"/>
                    <a:pt x="0" y="110"/>
                    <a:pt x="0" y="248"/>
                  </a:cubicBezTo>
                  <a:lnTo>
                    <a:pt x="0" y="6882"/>
                  </a:lnTo>
                  <a:lnTo>
                    <a:pt x="14249" y="6882"/>
                  </a:lnTo>
                  <a:lnTo>
                    <a:pt x="14249" y="248"/>
                  </a:lnTo>
                  <a:cubicBezTo>
                    <a:pt x="14249" y="110"/>
                    <a:pt x="14139" y="1"/>
                    <a:pt x="14006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27"/>
            <p:cNvSpPr/>
            <p:nvPr/>
          </p:nvSpPr>
          <p:spPr>
            <a:xfrm>
              <a:off x="6860852" y="3754804"/>
              <a:ext cx="321832" cy="128748"/>
            </a:xfrm>
            <a:custGeom>
              <a:rect b="b" l="l" r="r" t="t"/>
              <a:pathLst>
                <a:path extrusionOk="0" h="4915" w="12286">
                  <a:moveTo>
                    <a:pt x="10733" y="737"/>
                  </a:moveTo>
                  <a:cubicBezTo>
                    <a:pt x="10901" y="1097"/>
                    <a:pt x="11189" y="1385"/>
                    <a:pt x="11549" y="1556"/>
                  </a:cubicBezTo>
                  <a:lnTo>
                    <a:pt x="11549" y="3362"/>
                  </a:lnTo>
                  <a:cubicBezTo>
                    <a:pt x="11189" y="3530"/>
                    <a:pt x="10901" y="3818"/>
                    <a:pt x="10733" y="4178"/>
                  </a:cubicBezTo>
                  <a:lnTo>
                    <a:pt x="1556" y="4178"/>
                  </a:lnTo>
                  <a:cubicBezTo>
                    <a:pt x="1385" y="3818"/>
                    <a:pt x="1097" y="3530"/>
                    <a:pt x="737" y="3362"/>
                  </a:cubicBezTo>
                  <a:lnTo>
                    <a:pt x="737" y="1556"/>
                  </a:lnTo>
                  <a:cubicBezTo>
                    <a:pt x="1097" y="1385"/>
                    <a:pt x="1385" y="1097"/>
                    <a:pt x="1556" y="737"/>
                  </a:cubicBezTo>
                  <a:close/>
                  <a:moveTo>
                    <a:pt x="984" y="0"/>
                  </a:moveTo>
                  <a:cubicBezTo>
                    <a:pt x="984" y="545"/>
                    <a:pt x="542" y="984"/>
                    <a:pt x="1" y="984"/>
                  </a:cubicBezTo>
                  <a:lnTo>
                    <a:pt x="1" y="3931"/>
                  </a:lnTo>
                  <a:cubicBezTo>
                    <a:pt x="542" y="3931"/>
                    <a:pt x="984" y="4369"/>
                    <a:pt x="984" y="4914"/>
                  </a:cubicBezTo>
                  <a:lnTo>
                    <a:pt x="11302" y="4914"/>
                  </a:lnTo>
                  <a:cubicBezTo>
                    <a:pt x="11302" y="4369"/>
                    <a:pt x="11741" y="3931"/>
                    <a:pt x="12286" y="3931"/>
                  </a:cubicBezTo>
                  <a:lnTo>
                    <a:pt x="12286" y="984"/>
                  </a:lnTo>
                  <a:cubicBezTo>
                    <a:pt x="11741" y="984"/>
                    <a:pt x="11302" y="542"/>
                    <a:pt x="11302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27"/>
            <p:cNvSpPr/>
            <p:nvPr/>
          </p:nvSpPr>
          <p:spPr>
            <a:xfrm>
              <a:off x="6854487" y="3748334"/>
              <a:ext cx="12862" cy="12967"/>
            </a:xfrm>
            <a:custGeom>
              <a:rect b="b" l="l" r="r" t="t"/>
              <a:pathLst>
                <a:path extrusionOk="0" h="495" w="491">
                  <a:moveTo>
                    <a:pt x="244" y="1"/>
                  </a:moveTo>
                  <a:cubicBezTo>
                    <a:pt x="110" y="1"/>
                    <a:pt x="0" y="114"/>
                    <a:pt x="0" y="247"/>
                  </a:cubicBezTo>
                  <a:cubicBezTo>
                    <a:pt x="0" y="384"/>
                    <a:pt x="110" y="494"/>
                    <a:pt x="244" y="494"/>
                  </a:cubicBezTo>
                  <a:cubicBezTo>
                    <a:pt x="381" y="494"/>
                    <a:pt x="490" y="384"/>
                    <a:pt x="490" y="247"/>
                  </a:cubicBezTo>
                  <a:cubicBezTo>
                    <a:pt x="490" y="114"/>
                    <a:pt x="381" y="1"/>
                    <a:pt x="244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27"/>
            <p:cNvSpPr/>
            <p:nvPr/>
          </p:nvSpPr>
          <p:spPr>
            <a:xfrm>
              <a:off x="7176214" y="3748334"/>
              <a:ext cx="12862" cy="12967"/>
            </a:xfrm>
            <a:custGeom>
              <a:rect b="b" l="l" r="r" t="t"/>
              <a:pathLst>
                <a:path extrusionOk="0" h="495" w="491">
                  <a:moveTo>
                    <a:pt x="247" y="1"/>
                  </a:moveTo>
                  <a:cubicBezTo>
                    <a:pt x="110" y="1"/>
                    <a:pt x="0" y="114"/>
                    <a:pt x="0" y="247"/>
                  </a:cubicBezTo>
                  <a:cubicBezTo>
                    <a:pt x="0" y="384"/>
                    <a:pt x="110" y="494"/>
                    <a:pt x="247" y="494"/>
                  </a:cubicBezTo>
                  <a:cubicBezTo>
                    <a:pt x="380" y="494"/>
                    <a:pt x="490" y="384"/>
                    <a:pt x="490" y="247"/>
                  </a:cubicBezTo>
                  <a:cubicBezTo>
                    <a:pt x="490" y="114"/>
                    <a:pt x="380" y="1"/>
                    <a:pt x="247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27"/>
            <p:cNvSpPr/>
            <p:nvPr/>
          </p:nvSpPr>
          <p:spPr>
            <a:xfrm>
              <a:off x="6854487" y="3877056"/>
              <a:ext cx="12862" cy="12862"/>
            </a:xfrm>
            <a:custGeom>
              <a:rect b="b" l="l" r="r" t="t"/>
              <a:pathLst>
                <a:path extrusionOk="0" h="491" w="491">
                  <a:moveTo>
                    <a:pt x="244" y="1"/>
                  </a:moveTo>
                  <a:cubicBezTo>
                    <a:pt x="110" y="1"/>
                    <a:pt x="0" y="110"/>
                    <a:pt x="0" y="247"/>
                  </a:cubicBezTo>
                  <a:cubicBezTo>
                    <a:pt x="0" y="381"/>
                    <a:pt x="110" y="491"/>
                    <a:pt x="244" y="491"/>
                  </a:cubicBezTo>
                  <a:cubicBezTo>
                    <a:pt x="381" y="491"/>
                    <a:pt x="490" y="381"/>
                    <a:pt x="490" y="247"/>
                  </a:cubicBezTo>
                  <a:cubicBezTo>
                    <a:pt x="490" y="110"/>
                    <a:pt x="381" y="1"/>
                    <a:pt x="244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27"/>
            <p:cNvSpPr/>
            <p:nvPr/>
          </p:nvSpPr>
          <p:spPr>
            <a:xfrm>
              <a:off x="7176214" y="3877056"/>
              <a:ext cx="12862" cy="12862"/>
            </a:xfrm>
            <a:custGeom>
              <a:rect b="b" l="l" r="r" t="t"/>
              <a:pathLst>
                <a:path extrusionOk="0" h="491" w="491">
                  <a:moveTo>
                    <a:pt x="247" y="1"/>
                  </a:moveTo>
                  <a:cubicBezTo>
                    <a:pt x="110" y="1"/>
                    <a:pt x="0" y="110"/>
                    <a:pt x="0" y="247"/>
                  </a:cubicBezTo>
                  <a:cubicBezTo>
                    <a:pt x="0" y="381"/>
                    <a:pt x="110" y="491"/>
                    <a:pt x="247" y="491"/>
                  </a:cubicBezTo>
                  <a:cubicBezTo>
                    <a:pt x="380" y="491"/>
                    <a:pt x="490" y="381"/>
                    <a:pt x="490" y="247"/>
                  </a:cubicBezTo>
                  <a:cubicBezTo>
                    <a:pt x="490" y="110"/>
                    <a:pt x="380" y="1"/>
                    <a:pt x="247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27"/>
            <p:cNvSpPr/>
            <p:nvPr/>
          </p:nvSpPr>
          <p:spPr>
            <a:xfrm>
              <a:off x="6835102" y="3928948"/>
              <a:ext cx="373253" cy="12128"/>
            </a:xfrm>
            <a:custGeom>
              <a:rect b="b" l="l" r="r" t="t"/>
              <a:pathLst>
                <a:path extrusionOk="0" h="463" w="14249">
                  <a:moveTo>
                    <a:pt x="0" y="0"/>
                  </a:moveTo>
                  <a:lnTo>
                    <a:pt x="0" y="463"/>
                  </a:lnTo>
                  <a:lnTo>
                    <a:pt x="14249" y="463"/>
                  </a:lnTo>
                  <a:lnTo>
                    <a:pt x="1424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27"/>
            <p:cNvSpPr/>
            <p:nvPr/>
          </p:nvSpPr>
          <p:spPr>
            <a:xfrm>
              <a:off x="6835102" y="3954698"/>
              <a:ext cx="373253" cy="12050"/>
            </a:xfrm>
            <a:custGeom>
              <a:rect b="b" l="l" r="r" t="t"/>
              <a:pathLst>
                <a:path extrusionOk="0" h="460" w="14249">
                  <a:moveTo>
                    <a:pt x="0" y="1"/>
                  </a:moveTo>
                  <a:lnTo>
                    <a:pt x="0" y="460"/>
                  </a:lnTo>
                  <a:lnTo>
                    <a:pt x="14249" y="460"/>
                  </a:lnTo>
                  <a:lnTo>
                    <a:pt x="14249" y="1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27"/>
            <p:cNvSpPr/>
            <p:nvPr/>
          </p:nvSpPr>
          <p:spPr>
            <a:xfrm>
              <a:off x="6957433" y="3754804"/>
              <a:ext cx="128670" cy="128748"/>
            </a:xfrm>
            <a:custGeom>
              <a:rect b="b" l="l" r="r" t="t"/>
              <a:pathLst>
                <a:path extrusionOk="0" h="4915" w="4912">
                  <a:moveTo>
                    <a:pt x="2455" y="0"/>
                  </a:moveTo>
                  <a:cubicBezTo>
                    <a:pt x="1098" y="0"/>
                    <a:pt x="1" y="1100"/>
                    <a:pt x="1" y="2457"/>
                  </a:cubicBezTo>
                  <a:cubicBezTo>
                    <a:pt x="1" y="3814"/>
                    <a:pt x="1098" y="4914"/>
                    <a:pt x="2455" y="4914"/>
                  </a:cubicBezTo>
                  <a:cubicBezTo>
                    <a:pt x="3812" y="4914"/>
                    <a:pt x="4912" y="3814"/>
                    <a:pt x="4912" y="2457"/>
                  </a:cubicBezTo>
                  <a:cubicBezTo>
                    <a:pt x="4912" y="1100"/>
                    <a:pt x="3812" y="0"/>
                    <a:pt x="2455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27"/>
            <p:cNvSpPr/>
            <p:nvPr/>
          </p:nvSpPr>
          <p:spPr>
            <a:xfrm>
              <a:off x="6829077" y="3723030"/>
              <a:ext cx="385302" cy="269494"/>
            </a:xfrm>
            <a:custGeom>
              <a:rect b="b" l="l" r="r" t="t"/>
              <a:pathLst>
                <a:path extrusionOk="0" h="10288" w="14709">
                  <a:moveTo>
                    <a:pt x="14236" y="459"/>
                  </a:moveTo>
                  <a:cubicBezTo>
                    <a:pt x="14242" y="459"/>
                    <a:pt x="14249" y="466"/>
                    <a:pt x="14249" y="477"/>
                  </a:cubicBezTo>
                  <a:lnTo>
                    <a:pt x="14249" y="6861"/>
                  </a:lnTo>
                  <a:cubicBezTo>
                    <a:pt x="14249" y="6871"/>
                    <a:pt x="14242" y="6878"/>
                    <a:pt x="14236" y="6878"/>
                  </a:cubicBezTo>
                  <a:lnTo>
                    <a:pt x="477" y="6878"/>
                  </a:lnTo>
                  <a:cubicBezTo>
                    <a:pt x="470" y="6878"/>
                    <a:pt x="463" y="6871"/>
                    <a:pt x="463" y="6861"/>
                  </a:cubicBezTo>
                  <a:lnTo>
                    <a:pt x="463" y="477"/>
                  </a:lnTo>
                  <a:cubicBezTo>
                    <a:pt x="463" y="466"/>
                    <a:pt x="470" y="459"/>
                    <a:pt x="477" y="459"/>
                  </a:cubicBezTo>
                  <a:close/>
                  <a:moveTo>
                    <a:pt x="14249" y="7337"/>
                  </a:moveTo>
                  <a:lnTo>
                    <a:pt x="14249" y="7861"/>
                  </a:lnTo>
                  <a:lnTo>
                    <a:pt x="13499" y="7861"/>
                  </a:lnTo>
                  <a:cubicBezTo>
                    <a:pt x="13204" y="7872"/>
                    <a:pt x="13204" y="8307"/>
                    <a:pt x="13499" y="8321"/>
                  </a:cubicBezTo>
                  <a:lnTo>
                    <a:pt x="14249" y="8321"/>
                  </a:lnTo>
                  <a:lnTo>
                    <a:pt x="14249" y="8841"/>
                  </a:lnTo>
                  <a:lnTo>
                    <a:pt x="10548" y="8841"/>
                  </a:lnTo>
                  <a:cubicBezTo>
                    <a:pt x="10257" y="8855"/>
                    <a:pt x="10257" y="9290"/>
                    <a:pt x="10548" y="9304"/>
                  </a:cubicBezTo>
                  <a:lnTo>
                    <a:pt x="14249" y="9304"/>
                  </a:lnTo>
                  <a:lnTo>
                    <a:pt x="14249" y="9815"/>
                  </a:lnTo>
                  <a:cubicBezTo>
                    <a:pt x="14249" y="9821"/>
                    <a:pt x="14242" y="9828"/>
                    <a:pt x="14236" y="9828"/>
                  </a:cubicBezTo>
                  <a:lnTo>
                    <a:pt x="14236" y="9825"/>
                  </a:lnTo>
                  <a:lnTo>
                    <a:pt x="477" y="9825"/>
                  </a:lnTo>
                  <a:cubicBezTo>
                    <a:pt x="470" y="9825"/>
                    <a:pt x="463" y="9818"/>
                    <a:pt x="463" y="9811"/>
                  </a:cubicBezTo>
                  <a:lnTo>
                    <a:pt x="463" y="9304"/>
                  </a:lnTo>
                  <a:lnTo>
                    <a:pt x="9565" y="9304"/>
                  </a:lnTo>
                  <a:cubicBezTo>
                    <a:pt x="9688" y="9297"/>
                    <a:pt x="9788" y="9198"/>
                    <a:pt x="9788" y="9074"/>
                  </a:cubicBezTo>
                  <a:cubicBezTo>
                    <a:pt x="9788" y="8951"/>
                    <a:pt x="9688" y="8848"/>
                    <a:pt x="9565" y="8841"/>
                  </a:cubicBezTo>
                  <a:lnTo>
                    <a:pt x="463" y="8841"/>
                  </a:lnTo>
                  <a:lnTo>
                    <a:pt x="463" y="8321"/>
                  </a:lnTo>
                  <a:lnTo>
                    <a:pt x="12515" y="8321"/>
                  </a:lnTo>
                  <a:cubicBezTo>
                    <a:pt x="12519" y="8321"/>
                    <a:pt x="12523" y="8321"/>
                    <a:pt x="12527" y="8321"/>
                  </a:cubicBezTo>
                  <a:cubicBezTo>
                    <a:pt x="12652" y="8321"/>
                    <a:pt x="12755" y="8217"/>
                    <a:pt x="12755" y="8091"/>
                  </a:cubicBezTo>
                  <a:cubicBezTo>
                    <a:pt x="12755" y="7965"/>
                    <a:pt x="12652" y="7861"/>
                    <a:pt x="12527" y="7861"/>
                  </a:cubicBezTo>
                  <a:cubicBezTo>
                    <a:pt x="12523" y="7861"/>
                    <a:pt x="12519" y="7861"/>
                    <a:pt x="12515" y="7861"/>
                  </a:cubicBezTo>
                  <a:lnTo>
                    <a:pt x="463" y="7861"/>
                  </a:lnTo>
                  <a:lnTo>
                    <a:pt x="463" y="7337"/>
                  </a:lnTo>
                  <a:close/>
                  <a:moveTo>
                    <a:pt x="477" y="0"/>
                  </a:moveTo>
                  <a:cubicBezTo>
                    <a:pt x="213" y="0"/>
                    <a:pt x="1" y="213"/>
                    <a:pt x="1" y="477"/>
                  </a:cubicBezTo>
                  <a:lnTo>
                    <a:pt x="1" y="9815"/>
                  </a:lnTo>
                  <a:cubicBezTo>
                    <a:pt x="1" y="10075"/>
                    <a:pt x="213" y="10287"/>
                    <a:pt x="477" y="10287"/>
                  </a:cubicBezTo>
                  <a:lnTo>
                    <a:pt x="14236" y="10287"/>
                  </a:lnTo>
                  <a:cubicBezTo>
                    <a:pt x="14496" y="10287"/>
                    <a:pt x="14708" y="10075"/>
                    <a:pt x="14708" y="9815"/>
                  </a:cubicBezTo>
                  <a:lnTo>
                    <a:pt x="14708" y="477"/>
                  </a:lnTo>
                  <a:cubicBezTo>
                    <a:pt x="14708" y="213"/>
                    <a:pt x="14496" y="0"/>
                    <a:pt x="142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27"/>
            <p:cNvSpPr/>
            <p:nvPr/>
          </p:nvSpPr>
          <p:spPr>
            <a:xfrm>
              <a:off x="7079790" y="3748779"/>
              <a:ext cx="108919" cy="140798"/>
            </a:xfrm>
            <a:custGeom>
              <a:rect b="b" l="l" r="r" t="t"/>
              <a:pathLst>
                <a:path extrusionOk="0" h="5375" w="4158">
                  <a:moveTo>
                    <a:pt x="229" y="0"/>
                  </a:moveTo>
                  <a:cubicBezTo>
                    <a:pt x="104" y="0"/>
                    <a:pt x="1" y="104"/>
                    <a:pt x="1" y="230"/>
                  </a:cubicBezTo>
                  <a:cubicBezTo>
                    <a:pt x="1" y="357"/>
                    <a:pt x="104" y="460"/>
                    <a:pt x="229" y="460"/>
                  </a:cubicBezTo>
                  <a:cubicBezTo>
                    <a:pt x="233" y="460"/>
                    <a:pt x="237" y="460"/>
                    <a:pt x="241" y="460"/>
                  </a:cubicBezTo>
                  <a:lnTo>
                    <a:pt x="2735" y="460"/>
                  </a:lnTo>
                  <a:cubicBezTo>
                    <a:pt x="2831" y="947"/>
                    <a:pt x="3208" y="1327"/>
                    <a:pt x="3695" y="1423"/>
                  </a:cubicBezTo>
                  <a:lnTo>
                    <a:pt x="3695" y="3952"/>
                  </a:lnTo>
                  <a:cubicBezTo>
                    <a:pt x="3208" y="4048"/>
                    <a:pt x="2831" y="4428"/>
                    <a:pt x="2735" y="4915"/>
                  </a:cubicBezTo>
                  <a:lnTo>
                    <a:pt x="241" y="4915"/>
                  </a:lnTo>
                  <a:cubicBezTo>
                    <a:pt x="237" y="4915"/>
                    <a:pt x="233" y="4914"/>
                    <a:pt x="229" y="4914"/>
                  </a:cubicBezTo>
                  <a:cubicBezTo>
                    <a:pt x="104" y="4914"/>
                    <a:pt x="1" y="5018"/>
                    <a:pt x="1" y="5144"/>
                  </a:cubicBezTo>
                  <a:cubicBezTo>
                    <a:pt x="1" y="5271"/>
                    <a:pt x="104" y="5374"/>
                    <a:pt x="229" y="5374"/>
                  </a:cubicBezTo>
                  <a:cubicBezTo>
                    <a:pt x="233" y="5374"/>
                    <a:pt x="237" y="5374"/>
                    <a:pt x="241" y="5374"/>
                  </a:cubicBezTo>
                  <a:lnTo>
                    <a:pt x="2944" y="5374"/>
                  </a:lnTo>
                  <a:cubicBezTo>
                    <a:pt x="3071" y="5374"/>
                    <a:pt x="3174" y="5271"/>
                    <a:pt x="3174" y="5144"/>
                  </a:cubicBezTo>
                  <a:cubicBezTo>
                    <a:pt x="3174" y="4730"/>
                    <a:pt x="3510" y="4394"/>
                    <a:pt x="3928" y="4390"/>
                  </a:cubicBezTo>
                  <a:cubicBezTo>
                    <a:pt x="4055" y="4390"/>
                    <a:pt x="4157" y="4288"/>
                    <a:pt x="4157" y="4161"/>
                  </a:cubicBezTo>
                  <a:lnTo>
                    <a:pt x="4157" y="1214"/>
                  </a:lnTo>
                  <a:cubicBezTo>
                    <a:pt x="4157" y="1087"/>
                    <a:pt x="4055" y="984"/>
                    <a:pt x="3928" y="984"/>
                  </a:cubicBezTo>
                  <a:cubicBezTo>
                    <a:pt x="3510" y="981"/>
                    <a:pt x="3174" y="645"/>
                    <a:pt x="3174" y="230"/>
                  </a:cubicBezTo>
                  <a:cubicBezTo>
                    <a:pt x="3174" y="104"/>
                    <a:pt x="3071" y="1"/>
                    <a:pt x="2944" y="1"/>
                  </a:cubicBezTo>
                  <a:lnTo>
                    <a:pt x="241" y="1"/>
                  </a:lnTo>
                  <a:cubicBezTo>
                    <a:pt x="237" y="1"/>
                    <a:pt x="233" y="0"/>
                    <a:pt x="2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27"/>
            <p:cNvSpPr/>
            <p:nvPr/>
          </p:nvSpPr>
          <p:spPr>
            <a:xfrm>
              <a:off x="6854853" y="3748779"/>
              <a:ext cx="108369" cy="140772"/>
            </a:xfrm>
            <a:custGeom>
              <a:rect b="b" l="l" r="r" t="t"/>
              <a:pathLst>
                <a:path extrusionOk="0" h="5374" w="4137">
                  <a:moveTo>
                    <a:pt x="1213" y="1"/>
                  </a:moveTo>
                  <a:cubicBezTo>
                    <a:pt x="1086" y="1"/>
                    <a:pt x="984" y="104"/>
                    <a:pt x="984" y="230"/>
                  </a:cubicBezTo>
                  <a:cubicBezTo>
                    <a:pt x="980" y="645"/>
                    <a:pt x="644" y="984"/>
                    <a:pt x="230" y="984"/>
                  </a:cubicBezTo>
                  <a:cubicBezTo>
                    <a:pt x="103" y="984"/>
                    <a:pt x="0" y="1087"/>
                    <a:pt x="0" y="1214"/>
                  </a:cubicBezTo>
                  <a:lnTo>
                    <a:pt x="0" y="4161"/>
                  </a:lnTo>
                  <a:cubicBezTo>
                    <a:pt x="0" y="4288"/>
                    <a:pt x="103" y="4390"/>
                    <a:pt x="230" y="4390"/>
                  </a:cubicBezTo>
                  <a:cubicBezTo>
                    <a:pt x="644" y="4394"/>
                    <a:pt x="980" y="4730"/>
                    <a:pt x="984" y="5144"/>
                  </a:cubicBezTo>
                  <a:cubicBezTo>
                    <a:pt x="984" y="5271"/>
                    <a:pt x="1086" y="5374"/>
                    <a:pt x="1213" y="5374"/>
                  </a:cubicBezTo>
                  <a:lnTo>
                    <a:pt x="3914" y="5374"/>
                  </a:lnTo>
                  <a:cubicBezTo>
                    <a:pt x="4037" y="5371"/>
                    <a:pt x="4136" y="5268"/>
                    <a:pt x="4136" y="5144"/>
                  </a:cubicBezTo>
                  <a:cubicBezTo>
                    <a:pt x="4136" y="5021"/>
                    <a:pt x="4037" y="4918"/>
                    <a:pt x="3914" y="4915"/>
                  </a:cubicBezTo>
                  <a:lnTo>
                    <a:pt x="1422" y="4915"/>
                  </a:lnTo>
                  <a:cubicBezTo>
                    <a:pt x="1326" y="4428"/>
                    <a:pt x="946" y="4048"/>
                    <a:pt x="459" y="3952"/>
                  </a:cubicBezTo>
                  <a:lnTo>
                    <a:pt x="459" y="1423"/>
                  </a:lnTo>
                  <a:cubicBezTo>
                    <a:pt x="946" y="1327"/>
                    <a:pt x="1326" y="947"/>
                    <a:pt x="1422" y="460"/>
                  </a:cubicBezTo>
                  <a:lnTo>
                    <a:pt x="3914" y="460"/>
                  </a:lnTo>
                  <a:cubicBezTo>
                    <a:pt x="4037" y="456"/>
                    <a:pt x="4136" y="354"/>
                    <a:pt x="4136" y="230"/>
                  </a:cubicBezTo>
                  <a:cubicBezTo>
                    <a:pt x="4136" y="107"/>
                    <a:pt x="4037" y="8"/>
                    <a:pt x="3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27"/>
            <p:cNvSpPr/>
            <p:nvPr/>
          </p:nvSpPr>
          <p:spPr>
            <a:xfrm>
              <a:off x="6951330" y="3748779"/>
              <a:ext cx="146351" cy="140772"/>
            </a:xfrm>
            <a:custGeom>
              <a:rect b="b" l="l" r="r" t="t"/>
              <a:pathLst>
                <a:path extrusionOk="0" h="5374" w="5587">
                  <a:moveTo>
                    <a:pt x="2688" y="460"/>
                  </a:moveTo>
                  <a:cubicBezTo>
                    <a:pt x="3589" y="460"/>
                    <a:pt x="4401" y="1005"/>
                    <a:pt x="4747" y="1837"/>
                  </a:cubicBezTo>
                  <a:cubicBezTo>
                    <a:pt x="5090" y="2670"/>
                    <a:pt x="4901" y="3626"/>
                    <a:pt x="4264" y="4264"/>
                  </a:cubicBezTo>
                  <a:cubicBezTo>
                    <a:pt x="3837" y="4690"/>
                    <a:pt x="3269" y="4916"/>
                    <a:pt x="2689" y="4916"/>
                  </a:cubicBezTo>
                  <a:cubicBezTo>
                    <a:pt x="2403" y="4916"/>
                    <a:pt x="2113" y="4860"/>
                    <a:pt x="1838" y="4747"/>
                  </a:cubicBezTo>
                  <a:cubicBezTo>
                    <a:pt x="1005" y="4401"/>
                    <a:pt x="460" y="3589"/>
                    <a:pt x="460" y="2687"/>
                  </a:cubicBezTo>
                  <a:cubicBezTo>
                    <a:pt x="460" y="1457"/>
                    <a:pt x="1457" y="460"/>
                    <a:pt x="2688" y="460"/>
                  </a:cubicBezTo>
                  <a:close/>
                  <a:moveTo>
                    <a:pt x="2690" y="0"/>
                  </a:moveTo>
                  <a:cubicBezTo>
                    <a:pt x="2343" y="0"/>
                    <a:pt x="1993" y="68"/>
                    <a:pt x="1659" y="206"/>
                  </a:cubicBezTo>
                  <a:cubicBezTo>
                    <a:pt x="655" y="621"/>
                    <a:pt x="1" y="1601"/>
                    <a:pt x="1" y="2687"/>
                  </a:cubicBezTo>
                  <a:cubicBezTo>
                    <a:pt x="4" y="4171"/>
                    <a:pt x="1207" y="5374"/>
                    <a:pt x="2688" y="5374"/>
                  </a:cubicBezTo>
                  <a:cubicBezTo>
                    <a:pt x="3777" y="5374"/>
                    <a:pt x="4754" y="4719"/>
                    <a:pt x="5172" y="3715"/>
                  </a:cubicBezTo>
                  <a:cubicBezTo>
                    <a:pt x="5587" y="2711"/>
                    <a:pt x="5357" y="1556"/>
                    <a:pt x="4589" y="789"/>
                  </a:cubicBezTo>
                  <a:cubicBezTo>
                    <a:pt x="4076" y="274"/>
                    <a:pt x="3389" y="0"/>
                    <a:pt x="26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27"/>
            <p:cNvSpPr/>
            <p:nvPr/>
          </p:nvSpPr>
          <p:spPr>
            <a:xfrm>
              <a:off x="6989941" y="3774765"/>
              <a:ext cx="63759" cy="89299"/>
            </a:xfrm>
            <a:custGeom>
              <a:rect b="b" l="l" r="r" t="t"/>
              <a:pathLst>
                <a:path extrusionOk="0" h="3409" w="2434">
                  <a:moveTo>
                    <a:pt x="984" y="715"/>
                  </a:moveTo>
                  <a:lnTo>
                    <a:pt x="984" y="1390"/>
                  </a:lnTo>
                  <a:cubicBezTo>
                    <a:pt x="600" y="1270"/>
                    <a:pt x="463" y="1161"/>
                    <a:pt x="463" y="1003"/>
                  </a:cubicBezTo>
                  <a:cubicBezTo>
                    <a:pt x="463" y="914"/>
                    <a:pt x="655" y="767"/>
                    <a:pt x="984" y="715"/>
                  </a:cubicBezTo>
                  <a:close/>
                  <a:moveTo>
                    <a:pt x="1447" y="2000"/>
                  </a:moveTo>
                  <a:cubicBezTo>
                    <a:pt x="1830" y="2120"/>
                    <a:pt x="1967" y="2230"/>
                    <a:pt x="1967" y="2388"/>
                  </a:cubicBezTo>
                  <a:cubicBezTo>
                    <a:pt x="1967" y="2477"/>
                    <a:pt x="1772" y="2624"/>
                    <a:pt x="1447" y="2675"/>
                  </a:cubicBezTo>
                  <a:lnTo>
                    <a:pt x="1447" y="2000"/>
                  </a:lnTo>
                  <a:close/>
                  <a:moveTo>
                    <a:pt x="1215" y="1"/>
                  </a:moveTo>
                  <a:cubicBezTo>
                    <a:pt x="1103" y="1"/>
                    <a:pt x="991" y="74"/>
                    <a:pt x="984" y="222"/>
                  </a:cubicBezTo>
                  <a:lnTo>
                    <a:pt x="984" y="249"/>
                  </a:lnTo>
                  <a:cubicBezTo>
                    <a:pt x="412" y="314"/>
                    <a:pt x="0" y="616"/>
                    <a:pt x="0" y="1003"/>
                  </a:cubicBezTo>
                  <a:cubicBezTo>
                    <a:pt x="0" y="1545"/>
                    <a:pt x="542" y="1750"/>
                    <a:pt x="984" y="1874"/>
                  </a:cubicBezTo>
                  <a:lnTo>
                    <a:pt x="984" y="2675"/>
                  </a:lnTo>
                  <a:cubicBezTo>
                    <a:pt x="655" y="2627"/>
                    <a:pt x="463" y="2477"/>
                    <a:pt x="463" y="2388"/>
                  </a:cubicBezTo>
                  <a:cubicBezTo>
                    <a:pt x="456" y="2240"/>
                    <a:pt x="344" y="2167"/>
                    <a:pt x="232" y="2167"/>
                  </a:cubicBezTo>
                  <a:cubicBezTo>
                    <a:pt x="120" y="2167"/>
                    <a:pt x="7" y="2240"/>
                    <a:pt x="0" y="2388"/>
                  </a:cubicBezTo>
                  <a:cubicBezTo>
                    <a:pt x="0" y="2771"/>
                    <a:pt x="412" y="3076"/>
                    <a:pt x="984" y="3141"/>
                  </a:cubicBezTo>
                  <a:lnTo>
                    <a:pt x="984" y="3169"/>
                  </a:lnTo>
                  <a:cubicBezTo>
                    <a:pt x="977" y="3299"/>
                    <a:pt x="1083" y="3409"/>
                    <a:pt x="1214" y="3409"/>
                  </a:cubicBezTo>
                  <a:cubicBezTo>
                    <a:pt x="1347" y="3409"/>
                    <a:pt x="1450" y="3299"/>
                    <a:pt x="1447" y="3169"/>
                  </a:cubicBezTo>
                  <a:lnTo>
                    <a:pt x="1447" y="3141"/>
                  </a:lnTo>
                  <a:cubicBezTo>
                    <a:pt x="2019" y="3076"/>
                    <a:pt x="2427" y="2775"/>
                    <a:pt x="2427" y="2388"/>
                  </a:cubicBezTo>
                  <a:cubicBezTo>
                    <a:pt x="2427" y="1846"/>
                    <a:pt x="1889" y="1641"/>
                    <a:pt x="1447" y="1517"/>
                  </a:cubicBezTo>
                  <a:lnTo>
                    <a:pt x="1447" y="715"/>
                  </a:lnTo>
                  <a:cubicBezTo>
                    <a:pt x="1772" y="767"/>
                    <a:pt x="1967" y="914"/>
                    <a:pt x="1967" y="1003"/>
                  </a:cubicBezTo>
                  <a:cubicBezTo>
                    <a:pt x="1961" y="1137"/>
                    <a:pt x="2067" y="1246"/>
                    <a:pt x="2197" y="1246"/>
                  </a:cubicBezTo>
                  <a:cubicBezTo>
                    <a:pt x="2327" y="1246"/>
                    <a:pt x="2433" y="1137"/>
                    <a:pt x="2427" y="1003"/>
                  </a:cubicBezTo>
                  <a:cubicBezTo>
                    <a:pt x="2427" y="619"/>
                    <a:pt x="2019" y="314"/>
                    <a:pt x="1447" y="249"/>
                  </a:cubicBezTo>
                  <a:lnTo>
                    <a:pt x="1447" y="222"/>
                  </a:lnTo>
                  <a:cubicBezTo>
                    <a:pt x="1440" y="74"/>
                    <a:pt x="1327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47" name="Google Shape;4047;p27"/>
          <p:cNvGrpSpPr/>
          <p:nvPr/>
        </p:nvGrpSpPr>
        <p:grpSpPr>
          <a:xfrm>
            <a:off x="7358871" y="3665165"/>
            <a:ext cx="414483" cy="385380"/>
            <a:chOff x="7358871" y="3665165"/>
            <a:chExt cx="414483" cy="385380"/>
          </a:xfrm>
        </p:grpSpPr>
        <p:sp>
          <p:nvSpPr>
            <p:cNvPr id="4048" name="Google Shape;4048;p27"/>
            <p:cNvSpPr/>
            <p:nvPr/>
          </p:nvSpPr>
          <p:spPr>
            <a:xfrm>
              <a:off x="7447751" y="3670875"/>
              <a:ext cx="304491" cy="304491"/>
            </a:xfrm>
            <a:custGeom>
              <a:rect b="b" l="l" r="r" t="t"/>
              <a:pathLst>
                <a:path extrusionOk="0" h="11624" w="11624">
                  <a:moveTo>
                    <a:pt x="5812" y="0"/>
                  </a:moveTo>
                  <a:cubicBezTo>
                    <a:pt x="2601" y="0"/>
                    <a:pt x="0" y="2601"/>
                    <a:pt x="0" y="5812"/>
                  </a:cubicBezTo>
                  <a:cubicBezTo>
                    <a:pt x="0" y="9023"/>
                    <a:pt x="2601" y="11624"/>
                    <a:pt x="5812" y="11624"/>
                  </a:cubicBezTo>
                  <a:cubicBezTo>
                    <a:pt x="9023" y="11624"/>
                    <a:pt x="11624" y="9023"/>
                    <a:pt x="11624" y="5812"/>
                  </a:cubicBezTo>
                  <a:cubicBezTo>
                    <a:pt x="11624" y="2601"/>
                    <a:pt x="9023" y="0"/>
                    <a:pt x="581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27"/>
            <p:cNvSpPr/>
            <p:nvPr/>
          </p:nvSpPr>
          <p:spPr>
            <a:xfrm>
              <a:off x="7468288" y="3700659"/>
              <a:ext cx="254170" cy="244845"/>
            </a:xfrm>
            <a:custGeom>
              <a:rect b="b" l="l" r="r" t="t"/>
              <a:pathLst>
                <a:path extrusionOk="0" h="9347" w="9703">
                  <a:moveTo>
                    <a:pt x="5028" y="1"/>
                  </a:moveTo>
                  <a:cubicBezTo>
                    <a:pt x="4925" y="1"/>
                    <a:pt x="4822" y="4"/>
                    <a:pt x="4720" y="11"/>
                  </a:cubicBezTo>
                  <a:cubicBezTo>
                    <a:pt x="2862" y="135"/>
                    <a:pt x="1255" y="1348"/>
                    <a:pt x="628" y="3102"/>
                  </a:cubicBezTo>
                  <a:cubicBezTo>
                    <a:pt x="1" y="4857"/>
                    <a:pt x="474" y="6813"/>
                    <a:pt x="1834" y="8085"/>
                  </a:cubicBezTo>
                  <a:cubicBezTo>
                    <a:pt x="2719" y="8911"/>
                    <a:pt x="3867" y="9347"/>
                    <a:pt x="5031" y="9347"/>
                  </a:cubicBezTo>
                  <a:cubicBezTo>
                    <a:pt x="5658" y="9347"/>
                    <a:pt x="6288" y="9221"/>
                    <a:pt x="6885" y="8962"/>
                  </a:cubicBezTo>
                  <a:cubicBezTo>
                    <a:pt x="8595" y="8222"/>
                    <a:pt x="9699" y="6536"/>
                    <a:pt x="9699" y="4675"/>
                  </a:cubicBezTo>
                  <a:lnTo>
                    <a:pt x="9702" y="4675"/>
                  </a:lnTo>
                  <a:cubicBezTo>
                    <a:pt x="9702" y="3274"/>
                    <a:pt x="9072" y="1947"/>
                    <a:pt x="7989" y="1060"/>
                  </a:cubicBezTo>
                  <a:cubicBezTo>
                    <a:pt x="7848" y="943"/>
                    <a:pt x="7701" y="837"/>
                    <a:pt x="7547" y="738"/>
                  </a:cubicBezTo>
                  <a:cubicBezTo>
                    <a:pt x="6796" y="258"/>
                    <a:pt x="5922" y="1"/>
                    <a:pt x="5028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27"/>
            <p:cNvSpPr/>
            <p:nvPr/>
          </p:nvSpPr>
          <p:spPr>
            <a:xfrm>
              <a:off x="7471981" y="3719965"/>
              <a:ext cx="223365" cy="233948"/>
            </a:xfrm>
            <a:custGeom>
              <a:rect b="b" l="l" r="r" t="t"/>
              <a:pathLst>
                <a:path extrusionOk="0" h="8931" w="8527">
                  <a:moveTo>
                    <a:pt x="7406" y="1"/>
                  </a:moveTo>
                  <a:lnTo>
                    <a:pt x="0" y="7406"/>
                  </a:lnTo>
                  <a:cubicBezTo>
                    <a:pt x="144" y="7937"/>
                    <a:pt x="346" y="8448"/>
                    <a:pt x="607" y="8931"/>
                  </a:cubicBezTo>
                  <a:lnTo>
                    <a:pt x="1957" y="7577"/>
                  </a:lnTo>
                  <a:lnTo>
                    <a:pt x="8526" y="1008"/>
                  </a:lnTo>
                  <a:cubicBezTo>
                    <a:pt x="8324" y="758"/>
                    <a:pt x="8098" y="528"/>
                    <a:pt x="7848" y="323"/>
                  </a:cubicBezTo>
                  <a:cubicBezTo>
                    <a:pt x="7707" y="206"/>
                    <a:pt x="7560" y="100"/>
                    <a:pt x="7406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27"/>
            <p:cNvSpPr/>
            <p:nvPr/>
          </p:nvSpPr>
          <p:spPr>
            <a:xfrm>
              <a:off x="7480338" y="3700659"/>
              <a:ext cx="144989" cy="137550"/>
            </a:xfrm>
            <a:custGeom>
              <a:rect b="b" l="l" r="r" t="t"/>
              <a:pathLst>
                <a:path extrusionOk="0" h="5251" w="5535">
                  <a:moveTo>
                    <a:pt x="4568" y="1"/>
                  </a:moveTo>
                  <a:cubicBezTo>
                    <a:pt x="4465" y="1"/>
                    <a:pt x="4359" y="4"/>
                    <a:pt x="4260" y="11"/>
                  </a:cubicBezTo>
                  <a:lnTo>
                    <a:pt x="0" y="4271"/>
                  </a:lnTo>
                  <a:cubicBezTo>
                    <a:pt x="89" y="4613"/>
                    <a:pt x="219" y="4939"/>
                    <a:pt x="387" y="5251"/>
                  </a:cubicBezTo>
                  <a:lnTo>
                    <a:pt x="5534" y="104"/>
                  </a:lnTo>
                  <a:cubicBezTo>
                    <a:pt x="5216" y="35"/>
                    <a:pt x="4893" y="1"/>
                    <a:pt x="4568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27"/>
            <p:cNvSpPr/>
            <p:nvPr/>
          </p:nvSpPr>
          <p:spPr>
            <a:xfrm>
              <a:off x="7362015" y="3739192"/>
              <a:ext cx="336108" cy="305591"/>
            </a:xfrm>
            <a:custGeom>
              <a:rect b="b" l="l" r="r" t="t"/>
              <a:pathLst>
                <a:path extrusionOk="0" h="11666" w="12831">
                  <a:moveTo>
                    <a:pt x="6396" y="0"/>
                  </a:moveTo>
                  <a:cubicBezTo>
                    <a:pt x="4909" y="0"/>
                    <a:pt x="3422" y="568"/>
                    <a:pt x="2286" y="1703"/>
                  </a:cubicBezTo>
                  <a:cubicBezTo>
                    <a:pt x="0" y="3985"/>
                    <a:pt x="18" y="7697"/>
                    <a:pt x="2327" y="9962"/>
                  </a:cubicBezTo>
                  <a:cubicBezTo>
                    <a:pt x="2437" y="10071"/>
                    <a:pt x="2550" y="10178"/>
                    <a:pt x="2667" y="10274"/>
                  </a:cubicBezTo>
                  <a:cubicBezTo>
                    <a:pt x="3757" y="11205"/>
                    <a:pt x="5099" y="11666"/>
                    <a:pt x="6438" y="11666"/>
                  </a:cubicBezTo>
                  <a:cubicBezTo>
                    <a:pt x="7931" y="11666"/>
                    <a:pt x="9419" y="11093"/>
                    <a:pt x="10548" y="9962"/>
                  </a:cubicBezTo>
                  <a:lnTo>
                    <a:pt x="10548" y="9965"/>
                  </a:lnTo>
                  <a:cubicBezTo>
                    <a:pt x="12693" y="7820"/>
                    <a:pt x="12830" y="4390"/>
                    <a:pt x="10860" y="2084"/>
                  </a:cubicBezTo>
                  <a:cubicBezTo>
                    <a:pt x="10761" y="1967"/>
                    <a:pt x="10658" y="1854"/>
                    <a:pt x="10548" y="1744"/>
                  </a:cubicBezTo>
                  <a:cubicBezTo>
                    <a:pt x="9408" y="582"/>
                    <a:pt x="7903" y="0"/>
                    <a:pt x="639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27"/>
            <p:cNvSpPr/>
            <p:nvPr/>
          </p:nvSpPr>
          <p:spPr>
            <a:xfrm>
              <a:off x="7431851" y="3793677"/>
              <a:ext cx="237982" cy="238060"/>
            </a:xfrm>
            <a:custGeom>
              <a:rect b="b" l="l" r="r" t="t"/>
              <a:pathLst>
                <a:path extrusionOk="0" h="9088" w="9085">
                  <a:moveTo>
                    <a:pt x="8197" y="0"/>
                  </a:moveTo>
                  <a:lnTo>
                    <a:pt x="1" y="8197"/>
                  </a:lnTo>
                  <a:cubicBezTo>
                    <a:pt x="429" y="8560"/>
                    <a:pt x="905" y="8858"/>
                    <a:pt x="1416" y="9088"/>
                  </a:cubicBezTo>
                  <a:lnTo>
                    <a:pt x="9085" y="1415"/>
                  </a:lnTo>
                  <a:cubicBezTo>
                    <a:pt x="8859" y="901"/>
                    <a:pt x="8561" y="425"/>
                    <a:pt x="8197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27"/>
            <p:cNvSpPr/>
            <p:nvPr/>
          </p:nvSpPr>
          <p:spPr>
            <a:xfrm>
              <a:off x="7395492" y="3770023"/>
              <a:ext cx="257575" cy="244871"/>
            </a:xfrm>
            <a:custGeom>
              <a:rect b="b" l="l" r="r" t="t"/>
              <a:pathLst>
                <a:path extrusionOk="0" h="9348" w="9833">
                  <a:moveTo>
                    <a:pt x="5158" y="1"/>
                  </a:moveTo>
                  <a:cubicBezTo>
                    <a:pt x="4143" y="1"/>
                    <a:pt x="3128" y="331"/>
                    <a:pt x="2283" y="992"/>
                  </a:cubicBezTo>
                  <a:cubicBezTo>
                    <a:pt x="559" y="2339"/>
                    <a:pt x="1" y="4697"/>
                    <a:pt x="936" y="6674"/>
                  </a:cubicBezTo>
                  <a:cubicBezTo>
                    <a:pt x="1722" y="8331"/>
                    <a:pt x="3384" y="9348"/>
                    <a:pt x="5158" y="9348"/>
                  </a:cubicBezTo>
                  <a:cubicBezTo>
                    <a:pt x="5497" y="9348"/>
                    <a:pt x="5840" y="9311"/>
                    <a:pt x="6183" y="9234"/>
                  </a:cubicBezTo>
                  <a:cubicBezTo>
                    <a:pt x="8318" y="8754"/>
                    <a:pt x="9832" y="6859"/>
                    <a:pt x="9832" y="4673"/>
                  </a:cubicBezTo>
                  <a:cubicBezTo>
                    <a:pt x="9832" y="3274"/>
                    <a:pt x="9205" y="1948"/>
                    <a:pt x="8122" y="1061"/>
                  </a:cubicBezTo>
                  <a:cubicBezTo>
                    <a:pt x="7261" y="355"/>
                    <a:pt x="6210" y="1"/>
                    <a:pt x="5158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27"/>
            <p:cNvSpPr/>
            <p:nvPr/>
          </p:nvSpPr>
          <p:spPr>
            <a:xfrm>
              <a:off x="7396042" y="3770023"/>
              <a:ext cx="212232" cy="200051"/>
            </a:xfrm>
            <a:custGeom>
              <a:rect b="b" l="l" r="r" t="t"/>
              <a:pathLst>
                <a:path extrusionOk="0" h="7637" w="8102">
                  <a:moveTo>
                    <a:pt x="5137" y="0"/>
                  </a:moveTo>
                  <a:cubicBezTo>
                    <a:pt x="3936" y="0"/>
                    <a:pt x="2738" y="461"/>
                    <a:pt x="1830" y="1369"/>
                  </a:cubicBezTo>
                  <a:cubicBezTo>
                    <a:pt x="134" y="3065"/>
                    <a:pt x="0" y="5779"/>
                    <a:pt x="1525" y="7637"/>
                  </a:cubicBezTo>
                  <a:lnTo>
                    <a:pt x="8101" y="1061"/>
                  </a:lnTo>
                  <a:cubicBezTo>
                    <a:pt x="7236" y="351"/>
                    <a:pt x="6185" y="0"/>
                    <a:pt x="5137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27"/>
            <p:cNvSpPr/>
            <p:nvPr/>
          </p:nvSpPr>
          <p:spPr>
            <a:xfrm>
              <a:off x="7412466" y="3774267"/>
              <a:ext cx="175873" cy="175899"/>
            </a:xfrm>
            <a:custGeom>
              <a:rect b="b" l="l" r="r" t="t"/>
              <a:pathLst>
                <a:path extrusionOk="0" h="6715" w="6714">
                  <a:moveTo>
                    <a:pt x="5733" y="1"/>
                  </a:moveTo>
                  <a:lnTo>
                    <a:pt x="0" y="5734"/>
                  </a:lnTo>
                  <a:cubicBezTo>
                    <a:pt x="93" y="6073"/>
                    <a:pt x="223" y="6402"/>
                    <a:pt x="388" y="6714"/>
                  </a:cubicBezTo>
                  <a:lnTo>
                    <a:pt x="6713" y="392"/>
                  </a:lnTo>
                  <a:cubicBezTo>
                    <a:pt x="6402" y="224"/>
                    <a:pt x="6073" y="93"/>
                    <a:pt x="573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27"/>
            <p:cNvSpPr/>
            <p:nvPr/>
          </p:nvSpPr>
          <p:spPr>
            <a:xfrm>
              <a:off x="7358871" y="3734424"/>
              <a:ext cx="342657" cy="316121"/>
            </a:xfrm>
            <a:custGeom>
              <a:rect b="b" l="l" r="r" t="t"/>
              <a:pathLst>
                <a:path extrusionOk="0" h="12068" w="13081">
                  <a:moveTo>
                    <a:pt x="6543" y="0"/>
                  </a:moveTo>
                  <a:cubicBezTo>
                    <a:pt x="4947" y="0"/>
                    <a:pt x="3417" y="637"/>
                    <a:pt x="2293" y="1769"/>
                  </a:cubicBezTo>
                  <a:cubicBezTo>
                    <a:pt x="2123" y="1925"/>
                    <a:pt x="2272" y="2152"/>
                    <a:pt x="2444" y="2152"/>
                  </a:cubicBezTo>
                  <a:cubicBezTo>
                    <a:pt x="2497" y="2152"/>
                    <a:pt x="2553" y="2130"/>
                    <a:pt x="2601" y="2077"/>
                  </a:cubicBezTo>
                  <a:cubicBezTo>
                    <a:pt x="3688" y="996"/>
                    <a:pt x="5114" y="451"/>
                    <a:pt x="6542" y="451"/>
                  </a:cubicBezTo>
                  <a:cubicBezTo>
                    <a:pt x="7883" y="451"/>
                    <a:pt x="9226" y="931"/>
                    <a:pt x="10291" y="1899"/>
                  </a:cubicBezTo>
                  <a:cubicBezTo>
                    <a:pt x="12491" y="3897"/>
                    <a:pt x="12735" y="7269"/>
                    <a:pt x="10846" y="9568"/>
                  </a:cubicBezTo>
                  <a:cubicBezTo>
                    <a:pt x="9746" y="10906"/>
                    <a:pt x="8148" y="11605"/>
                    <a:pt x="6533" y="11605"/>
                  </a:cubicBezTo>
                  <a:cubicBezTo>
                    <a:pt x="5377" y="11605"/>
                    <a:pt x="4212" y="11246"/>
                    <a:pt x="3215" y="10507"/>
                  </a:cubicBezTo>
                  <a:cubicBezTo>
                    <a:pt x="830" y="8735"/>
                    <a:pt x="251" y="5401"/>
                    <a:pt x="1902" y="2930"/>
                  </a:cubicBezTo>
                  <a:cubicBezTo>
                    <a:pt x="2014" y="2758"/>
                    <a:pt x="1865" y="2587"/>
                    <a:pt x="1712" y="2587"/>
                  </a:cubicBezTo>
                  <a:cubicBezTo>
                    <a:pt x="1649" y="2587"/>
                    <a:pt x="1586" y="2615"/>
                    <a:pt x="1539" y="2684"/>
                  </a:cubicBezTo>
                  <a:cubicBezTo>
                    <a:pt x="1" y="4986"/>
                    <a:pt x="227" y="8040"/>
                    <a:pt x="2087" y="10089"/>
                  </a:cubicBezTo>
                  <a:cubicBezTo>
                    <a:pt x="3260" y="11383"/>
                    <a:pt x="4895" y="12068"/>
                    <a:pt x="6555" y="12068"/>
                  </a:cubicBezTo>
                  <a:cubicBezTo>
                    <a:pt x="7524" y="12068"/>
                    <a:pt x="8501" y="11835"/>
                    <a:pt x="9400" y="11353"/>
                  </a:cubicBezTo>
                  <a:cubicBezTo>
                    <a:pt x="11840" y="10048"/>
                    <a:pt x="13081" y="7252"/>
                    <a:pt x="12409" y="4568"/>
                  </a:cubicBezTo>
                  <a:cubicBezTo>
                    <a:pt x="11737" y="1885"/>
                    <a:pt x="9325" y="0"/>
                    <a:pt x="6556" y="0"/>
                  </a:cubicBezTo>
                  <a:cubicBezTo>
                    <a:pt x="6552" y="0"/>
                    <a:pt x="6547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27"/>
            <p:cNvSpPr/>
            <p:nvPr/>
          </p:nvSpPr>
          <p:spPr>
            <a:xfrm>
              <a:off x="7389755" y="3764339"/>
              <a:ext cx="269049" cy="256266"/>
            </a:xfrm>
            <a:custGeom>
              <a:rect b="b" l="l" r="r" t="t"/>
              <a:pathLst>
                <a:path extrusionOk="0" h="9783" w="10271">
                  <a:moveTo>
                    <a:pt x="5384" y="436"/>
                  </a:moveTo>
                  <a:cubicBezTo>
                    <a:pt x="5956" y="436"/>
                    <a:pt x="6533" y="547"/>
                    <a:pt x="7084" y="774"/>
                  </a:cubicBezTo>
                  <a:cubicBezTo>
                    <a:pt x="8749" y="1463"/>
                    <a:pt x="9835" y="3087"/>
                    <a:pt x="9835" y="4890"/>
                  </a:cubicBezTo>
                  <a:cubicBezTo>
                    <a:pt x="9835" y="6692"/>
                    <a:pt x="8749" y="8316"/>
                    <a:pt x="7084" y="9009"/>
                  </a:cubicBezTo>
                  <a:cubicBezTo>
                    <a:pt x="6533" y="9236"/>
                    <a:pt x="5956" y="9347"/>
                    <a:pt x="5384" y="9347"/>
                  </a:cubicBezTo>
                  <a:cubicBezTo>
                    <a:pt x="4223" y="9347"/>
                    <a:pt x="3083" y="8893"/>
                    <a:pt x="2231" y="8039"/>
                  </a:cubicBezTo>
                  <a:cubicBezTo>
                    <a:pt x="484" y="6305"/>
                    <a:pt x="484" y="3478"/>
                    <a:pt x="2231" y="1744"/>
                  </a:cubicBezTo>
                  <a:cubicBezTo>
                    <a:pt x="3083" y="890"/>
                    <a:pt x="4223" y="436"/>
                    <a:pt x="5384" y="436"/>
                  </a:cubicBezTo>
                  <a:close/>
                  <a:moveTo>
                    <a:pt x="5378" y="0"/>
                  </a:moveTo>
                  <a:cubicBezTo>
                    <a:pt x="4105" y="0"/>
                    <a:pt x="2854" y="497"/>
                    <a:pt x="1919" y="1432"/>
                  </a:cubicBezTo>
                  <a:cubicBezTo>
                    <a:pt x="0" y="3341"/>
                    <a:pt x="0" y="6442"/>
                    <a:pt x="1919" y="8351"/>
                  </a:cubicBezTo>
                  <a:cubicBezTo>
                    <a:pt x="2854" y="9286"/>
                    <a:pt x="4105" y="9782"/>
                    <a:pt x="5378" y="9782"/>
                  </a:cubicBezTo>
                  <a:cubicBezTo>
                    <a:pt x="6009" y="9782"/>
                    <a:pt x="6645" y="9660"/>
                    <a:pt x="7251" y="9410"/>
                  </a:cubicBezTo>
                  <a:cubicBezTo>
                    <a:pt x="9078" y="8652"/>
                    <a:pt x="10270" y="6870"/>
                    <a:pt x="10270" y="4890"/>
                  </a:cubicBezTo>
                  <a:cubicBezTo>
                    <a:pt x="10270" y="2912"/>
                    <a:pt x="9078" y="1130"/>
                    <a:pt x="7251" y="373"/>
                  </a:cubicBezTo>
                  <a:cubicBezTo>
                    <a:pt x="6645" y="122"/>
                    <a:pt x="6009" y="0"/>
                    <a:pt x="5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27"/>
            <p:cNvSpPr/>
            <p:nvPr/>
          </p:nvSpPr>
          <p:spPr>
            <a:xfrm>
              <a:off x="7473998" y="3665165"/>
              <a:ext cx="299356" cy="281727"/>
            </a:xfrm>
            <a:custGeom>
              <a:rect b="b" l="l" r="r" t="t"/>
              <a:pathLst>
                <a:path extrusionOk="0" h="10755" w="11428">
                  <a:moveTo>
                    <a:pt x="4810" y="1"/>
                  </a:moveTo>
                  <a:cubicBezTo>
                    <a:pt x="3265" y="1"/>
                    <a:pt x="1721" y="588"/>
                    <a:pt x="544" y="1764"/>
                  </a:cubicBezTo>
                  <a:cubicBezTo>
                    <a:pt x="400" y="1908"/>
                    <a:pt x="266" y="2058"/>
                    <a:pt x="139" y="2213"/>
                  </a:cubicBezTo>
                  <a:cubicBezTo>
                    <a:pt x="0" y="2379"/>
                    <a:pt x="150" y="2574"/>
                    <a:pt x="313" y="2574"/>
                  </a:cubicBezTo>
                  <a:cubicBezTo>
                    <a:pt x="370" y="2574"/>
                    <a:pt x="430" y="2550"/>
                    <a:pt x="478" y="2490"/>
                  </a:cubicBezTo>
                  <a:cubicBezTo>
                    <a:pt x="595" y="2346"/>
                    <a:pt x="722" y="2209"/>
                    <a:pt x="855" y="2076"/>
                  </a:cubicBezTo>
                  <a:cubicBezTo>
                    <a:pt x="1945" y="984"/>
                    <a:pt x="3378" y="438"/>
                    <a:pt x="4810" y="438"/>
                  </a:cubicBezTo>
                  <a:cubicBezTo>
                    <a:pt x="6242" y="438"/>
                    <a:pt x="7675" y="984"/>
                    <a:pt x="8764" y="2076"/>
                  </a:cubicBezTo>
                  <a:cubicBezTo>
                    <a:pt x="10944" y="4255"/>
                    <a:pt x="10944" y="7805"/>
                    <a:pt x="8764" y="9985"/>
                  </a:cubicBezTo>
                  <a:cubicBezTo>
                    <a:pt x="8631" y="10118"/>
                    <a:pt x="8490" y="10245"/>
                    <a:pt x="8346" y="10362"/>
                  </a:cubicBezTo>
                  <a:cubicBezTo>
                    <a:pt x="8166" y="10509"/>
                    <a:pt x="8306" y="10754"/>
                    <a:pt x="8486" y="10754"/>
                  </a:cubicBezTo>
                  <a:cubicBezTo>
                    <a:pt x="8532" y="10754"/>
                    <a:pt x="8581" y="10738"/>
                    <a:pt x="8627" y="10701"/>
                  </a:cubicBezTo>
                  <a:cubicBezTo>
                    <a:pt x="8782" y="10574"/>
                    <a:pt x="8932" y="10437"/>
                    <a:pt x="9076" y="10296"/>
                  </a:cubicBezTo>
                  <a:cubicBezTo>
                    <a:pt x="11427" y="7942"/>
                    <a:pt x="11427" y="4118"/>
                    <a:pt x="9076" y="1764"/>
                  </a:cubicBezTo>
                  <a:cubicBezTo>
                    <a:pt x="7899" y="588"/>
                    <a:pt x="6355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27"/>
            <p:cNvSpPr/>
            <p:nvPr/>
          </p:nvSpPr>
          <p:spPr>
            <a:xfrm>
              <a:off x="7696656" y="3783566"/>
              <a:ext cx="36647" cy="111119"/>
            </a:xfrm>
            <a:custGeom>
              <a:rect b="b" l="l" r="r" t="t"/>
              <a:pathLst>
                <a:path extrusionOk="0" h="4242" w="1399">
                  <a:moveTo>
                    <a:pt x="807" y="1"/>
                  </a:moveTo>
                  <a:cubicBezTo>
                    <a:pt x="676" y="1"/>
                    <a:pt x="544" y="110"/>
                    <a:pt x="590" y="280"/>
                  </a:cubicBezTo>
                  <a:cubicBezTo>
                    <a:pt x="943" y="1507"/>
                    <a:pt x="751" y="2826"/>
                    <a:pt x="66" y="3905"/>
                  </a:cubicBezTo>
                  <a:cubicBezTo>
                    <a:pt x="1" y="4005"/>
                    <a:pt x="31" y="4142"/>
                    <a:pt x="134" y="4207"/>
                  </a:cubicBezTo>
                  <a:cubicBezTo>
                    <a:pt x="170" y="4230"/>
                    <a:pt x="210" y="4241"/>
                    <a:pt x="250" y="4241"/>
                  </a:cubicBezTo>
                  <a:cubicBezTo>
                    <a:pt x="322" y="4241"/>
                    <a:pt x="394" y="4206"/>
                    <a:pt x="436" y="4142"/>
                  </a:cubicBezTo>
                  <a:cubicBezTo>
                    <a:pt x="1190" y="2956"/>
                    <a:pt x="1399" y="1507"/>
                    <a:pt x="1011" y="157"/>
                  </a:cubicBezTo>
                  <a:cubicBezTo>
                    <a:pt x="978" y="48"/>
                    <a:pt x="892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27"/>
            <p:cNvSpPr/>
            <p:nvPr/>
          </p:nvSpPr>
          <p:spPr>
            <a:xfrm>
              <a:off x="7525419" y="3694948"/>
              <a:ext cx="190019" cy="77825"/>
            </a:xfrm>
            <a:custGeom>
              <a:rect b="b" l="l" r="r" t="t"/>
              <a:pathLst>
                <a:path extrusionOk="0" h="2971" w="7254">
                  <a:moveTo>
                    <a:pt x="2845" y="0"/>
                  </a:moveTo>
                  <a:cubicBezTo>
                    <a:pt x="1939" y="0"/>
                    <a:pt x="1026" y="252"/>
                    <a:pt x="219" y="767"/>
                  </a:cubicBezTo>
                  <a:cubicBezTo>
                    <a:pt x="1" y="894"/>
                    <a:pt x="133" y="1180"/>
                    <a:pt x="326" y="1180"/>
                  </a:cubicBezTo>
                  <a:cubicBezTo>
                    <a:pt x="367" y="1180"/>
                    <a:pt x="411" y="1167"/>
                    <a:pt x="455" y="1137"/>
                  </a:cubicBezTo>
                  <a:cubicBezTo>
                    <a:pt x="1199" y="664"/>
                    <a:pt x="2025" y="440"/>
                    <a:pt x="2841" y="440"/>
                  </a:cubicBezTo>
                  <a:cubicBezTo>
                    <a:pt x="4446" y="440"/>
                    <a:pt x="6007" y="1308"/>
                    <a:pt x="6805" y="2851"/>
                  </a:cubicBezTo>
                  <a:cubicBezTo>
                    <a:pt x="6844" y="2926"/>
                    <a:pt x="6922" y="2970"/>
                    <a:pt x="7003" y="2970"/>
                  </a:cubicBezTo>
                  <a:cubicBezTo>
                    <a:pt x="7037" y="2970"/>
                    <a:pt x="7071" y="2963"/>
                    <a:pt x="7103" y="2947"/>
                  </a:cubicBezTo>
                  <a:cubicBezTo>
                    <a:pt x="7209" y="2888"/>
                    <a:pt x="7254" y="2758"/>
                    <a:pt x="7196" y="2649"/>
                  </a:cubicBezTo>
                  <a:cubicBezTo>
                    <a:pt x="6963" y="2200"/>
                    <a:pt x="6664" y="1788"/>
                    <a:pt x="6305" y="1432"/>
                  </a:cubicBezTo>
                  <a:cubicBezTo>
                    <a:pt x="5361" y="488"/>
                    <a:pt x="4109" y="0"/>
                    <a:pt x="2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27"/>
            <p:cNvSpPr/>
            <p:nvPr/>
          </p:nvSpPr>
          <p:spPr>
            <a:xfrm>
              <a:off x="7489296" y="3815603"/>
              <a:ext cx="82698" cy="153765"/>
            </a:xfrm>
            <a:custGeom>
              <a:rect b="b" l="l" r="r" t="t"/>
              <a:pathLst>
                <a:path extrusionOk="0" h="5870" w="3157">
                  <a:moveTo>
                    <a:pt x="1358" y="911"/>
                  </a:moveTo>
                  <a:lnTo>
                    <a:pt x="1358" y="2696"/>
                  </a:lnTo>
                  <a:cubicBezTo>
                    <a:pt x="837" y="2614"/>
                    <a:pt x="439" y="2247"/>
                    <a:pt x="439" y="1802"/>
                  </a:cubicBezTo>
                  <a:cubicBezTo>
                    <a:pt x="439" y="1360"/>
                    <a:pt x="837" y="990"/>
                    <a:pt x="1358" y="911"/>
                  </a:cubicBezTo>
                  <a:close/>
                  <a:moveTo>
                    <a:pt x="1796" y="3169"/>
                  </a:moveTo>
                  <a:cubicBezTo>
                    <a:pt x="2321" y="3255"/>
                    <a:pt x="2715" y="3625"/>
                    <a:pt x="2715" y="4067"/>
                  </a:cubicBezTo>
                  <a:cubicBezTo>
                    <a:pt x="2715" y="4509"/>
                    <a:pt x="2321" y="4879"/>
                    <a:pt x="1796" y="4958"/>
                  </a:cubicBezTo>
                  <a:lnTo>
                    <a:pt x="1796" y="3169"/>
                  </a:lnTo>
                  <a:close/>
                  <a:moveTo>
                    <a:pt x="1579" y="0"/>
                  </a:moveTo>
                  <a:cubicBezTo>
                    <a:pt x="1468" y="0"/>
                    <a:pt x="1358" y="73"/>
                    <a:pt x="1358" y="219"/>
                  </a:cubicBezTo>
                  <a:lnTo>
                    <a:pt x="1358" y="465"/>
                  </a:lnTo>
                  <a:cubicBezTo>
                    <a:pt x="594" y="558"/>
                    <a:pt x="1" y="1123"/>
                    <a:pt x="1" y="1802"/>
                  </a:cubicBezTo>
                  <a:cubicBezTo>
                    <a:pt x="1" y="2484"/>
                    <a:pt x="594" y="3049"/>
                    <a:pt x="1358" y="3142"/>
                  </a:cubicBezTo>
                  <a:lnTo>
                    <a:pt x="1358" y="4958"/>
                  </a:lnTo>
                  <a:cubicBezTo>
                    <a:pt x="837" y="4876"/>
                    <a:pt x="439" y="4509"/>
                    <a:pt x="439" y="4067"/>
                  </a:cubicBezTo>
                  <a:cubicBezTo>
                    <a:pt x="439" y="3920"/>
                    <a:pt x="330" y="3846"/>
                    <a:pt x="220" y="3846"/>
                  </a:cubicBezTo>
                  <a:cubicBezTo>
                    <a:pt x="110" y="3846"/>
                    <a:pt x="1" y="3920"/>
                    <a:pt x="1" y="4067"/>
                  </a:cubicBezTo>
                  <a:cubicBezTo>
                    <a:pt x="1" y="4745"/>
                    <a:pt x="594" y="5311"/>
                    <a:pt x="1358" y="5403"/>
                  </a:cubicBezTo>
                  <a:lnTo>
                    <a:pt x="1358" y="5650"/>
                  </a:lnTo>
                  <a:cubicBezTo>
                    <a:pt x="1358" y="5770"/>
                    <a:pt x="1457" y="5869"/>
                    <a:pt x="1577" y="5869"/>
                  </a:cubicBezTo>
                  <a:cubicBezTo>
                    <a:pt x="1700" y="5869"/>
                    <a:pt x="1796" y="5770"/>
                    <a:pt x="1796" y="5650"/>
                  </a:cubicBezTo>
                  <a:lnTo>
                    <a:pt x="1796" y="5403"/>
                  </a:lnTo>
                  <a:cubicBezTo>
                    <a:pt x="2564" y="5311"/>
                    <a:pt x="3153" y="4745"/>
                    <a:pt x="3153" y="4067"/>
                  </a:cubicBezTo>
                  <a:cubicBezTo>
                    <a:pt x="3153" y="3385"/>
                    <a:pt x="2564" y="2820"/>
                    <a:pt x="1796" y="2727"/>
                  </a:cubicBezTo>
                  <a:lnTo>
                    <a:pt x="1796" y="911"/>
                  </a:lnTo>
                  <a:cubicBezTo>
                    <a:pt x="2321" y="993"/>
                    <a:pt x="2715" y="1360"/>
                    <a:pt x="2715" y="1802"/>
                  </a:cubicBezTo>
                  <a:cubicBezTo>
                    <a:pt x="2715" y="1925"/>
                    <a:pt x="2814" y="2021"/>
                    <a:pt x="2934" y="2021"/>
                  </a:cubicBezTo>
                  <a:cubicBezTo>
                    <a:pt x="3057" y="2021"/>
                    <a:pt x="3157" y="1925"/>
                    <a:pt x="3157" y="1802"/>
                  </a:cubicBezTo>
                  <a:cubicBezTo>
                    <a:pt x="3157" y="1123"/>
                    <a:pt x="2564" y="558"/>
                    <a:pt x="1800" y="465"/>
                  </a:cubicBezTo>
                  <a:lnTo>
                    <a:pt x="1800" y="219"/>
                  </a:lnTo>
                  <a:cubicBezTo>
                    <a:pt x="1800" y="73"/>
                    <a:pt x="1689" y="0"/>
                    <a:pt x="15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63" name="Google Shape;4063;p27"/>
          <p:cNvGrpSpPr/>
          <p:nvPr/>
        </p:nvGrpSpPr>
        <p:grpSpPr>
          <a:xfrm>
            <a:off x="4102650" y="3665322"/>
            <a:ext cx="408459" cy="384752"/>
            <a:chOff x="4102650" y="3665322"/>
            <a:chExt cx="408459" cy="384752"/>
          </a:xfrm>
        </p:grpSpPr>
        <p:sp>
          <p:nvSpPr>
            <p:cNvPr id="4064" name="Google Shape;4064;p27"/>
            <p:cNvSpPr/>
            <p:nvPr/>
          </p:nvSpPr>
          <p:spPr>
            <a:xfrm>
              <a:off x="4117188" y="3671137"/>
              <a:ext cx="373986" cy="373724"/>
            </a:xfrm>
            <a:custGeom>
              <a:rect b="b" l="l" r="r" t="t"/>
              <a:pathLst>
                <a:path extrusionOk="0" h="14267" w="14277">
                  <a:moveTo>
                    <a:pt x="7138" y="1558"/>
                  </a:moveTo>
                  <a:cubicBezTo>
                    <a:pt x="8573" y="1558"/>
                    <a:pt x="9999" y="2111"/>
                    <a:pt x="11080" y="3191"/>
                  </a:cubicBezTo>
                  <a:cubicBezTo>
                    <a:pt x="13050" y="5154"/>
                    <a:pt x="13266" y="8273"/>
                    <a:pt x="11590" y="10493"/>
                  </a:cubicBezTo>
                  <a:lnTo>
                    <a:pt x="3777" y="2687"/>
                  </a:lnTo>
                  <a:cubicBezTo>
                    <a:pt x="4778" y="1930"/>
                    <a:pt x="5961" y="1558"/>
                    <a:pt x="7138" y="1558"/>
                  </a:cubicBezTo>
                  <a:close/>
                  <a:moveTo>
                    <a:pt x="2674" y="3794"/>
                  </a:moveTo>
                  <a:lnTo>
                    <a:pt x="10483" y="11593"/>
                  </a:lnTo>
                  <a:cubicBezTo>
                    <a:pt x="9500" y="12330"/>
                    <a:pt x="8323" y="12707"/>
                    <a:pt x="7138" y="12707"/>
                  </a:cubicBezTo>
                  <a:cubicBezTo>
                    <a:pt x="6288" y="12707"/>
                    <a:pt x="5434" y="12513"/>
                    <a:pt x="4644" y="12118"/>
                  </a:cubicBezTo>
                  <a:cubicBezTo>
                    <a:pt x="2756" y="11175"/>
                    <a:pt x="1563" y="9246"/>
                    <a:pt x="1560" y="7135"/>
                  </a:cubicBezTo>
                  <a:cubicBezTo>
                    <a:pt x="1560" y="5929"/>
                    <a:pt x="1951" y="4757"/>
                    <a:pt x="2674" y="3794"/>
                  </a:cubicBezTo>
                  <a:close/>
                  <a:moveTo>
                    <a:pt x="7139" y="1"/>
                  </a:moveTo>
                  <a:cubicBezTo>
                    <a:pt x="3198" y="1"/>
                    <a:pt x="1" y="3194"/>
                    <a:pt x="1" y="7135"/>
                  </a:cubicBezTo>
                  <a:cubicBezTo>
                    <a:pt x="1" y="11073"/>
                    <a:pt x="3195" y="14266"/>
                    <a:pt x="7139" y="14266"/>
                  </a:cubicBezTo>
                  <a:cubicBezTo>
                    <a:pt x="11080" y="14266"/>
                    <a:pt x="14277" y="11073"/>
                    <a:pt x="14277" y="7135"/>
                  </a:cubicBezTo>
                  <a:cubicBezTo>
                    <a:pt x="14277" y="3194"/>
                    <a:pt x="11083" y="1"/>
                    <a:pt x="71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27"/>
            <p:cNvSpPr/>
            <p:nvPr/>
          </p:nvSpPr>
          <p:spPr>
            <a:xfrm>
              <a:off x="4292878" y="3671137"/>
              <a:ext cx="198296" cy="373724"/>
            </a:xfrm>
            <a:custGeom>
              <a:rect b="b" l="l" r="r" t="t"/>
              <a:pathLst>
                <a:path extrusionOk="0" h="14267" w="7570">
                  <a:moveTo>
                    <a:pt x="432" y="1"/>
                  </a:moveTo>
                  <a:cubicBezTo>
                    <a:pt x="288" y="1"/>
                    <a:pt x="144" y="7"/>
                    <a:pt x="0" y="14"/>
                  </a:cubicBezTo>
                  <a:cubicBezTo>
                    <a:pt x="3742" y="237"/>
                    <a:pt x="6710" y="3338"/>
                    <a:pt x="6710" y="7135"/>
                  </a:cubicBezTo>
                  <a:cubicBezTo>
                    <a:pt x="6710" y="10929"/>
                    <a:pt x="3742" y="14030"/>
                    <a:pt x="0" y="14253"/>
                  </a:cubicBezTo>
                  <a:cubicBezTo>
                    <a:pt x="144" y="14263"/>
                    <a:pt x="288" y="14266"/>
                    <a:pt x="432" y="14266"/>
                  </a:cubicBezTo>
                  <a:cubicBezTo>
                    <a:pt x="4373" y="14266"/>
                    <a:pt x="7570" y="11073"/>
                    <a:pt x="7570" y="7135"/>
                  </a:cubicBezTo>
                  <a:cubicBezTo>
                    <a:pt x="7570" y="3194"/>
                    <a:pt x="4376" y="1"/>
                    <a:pt x="4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27"/>
            <p:cNvSpPr/>
            <p:nvPr/>
          </p:nvSpPr>
          <p:spPr>
            <a:xfrm>
              <a:off x="4309590" y="3706920"/>
              <a:ext cx="155651" cy="244661"/>
            </a:xfrm>
            <a:custGeom>
              <a:rect b="b" l="l" r="r" t="t"/>
              <a:pathLst>
                <a:path extrusionOk="0" h="9340" w="5942">
                  <a:moveTo>
                    <a:pt x="292" y="1"/>
                  </a:moveTo>
                  <a:cubicBezTo>
                    <a:pt x="28" y="1"/>
                    <a:pt x="0" y="407"/>
                    <a:pt x="277" y="430"/>
                  </a:cubicBezTo>
                  <a:cubicBezTo>
                    <a:pt x="2172" y="602"/>
                    <a:pt x="3834" y="1760"/>
                    <a:pt x="4646" y="3483"/>
                  </a:cubicBezTo>
                  <a:cubicBezTo>
                    <a:pt x="5458" y="5204"/>
                    <a:pt x="5294" y="7226"/>
                    <a:pt x="4218" y="8795"/>
                  </a:cubicBezTo>
                  <a:lnTo>
                    <a:pt x="1240" y="5821"/>
                  </a:lnTo>
                  <a:cubicBezTo>
                    <a:pt x="1193" y="5774"/>
                    <a:pt x="1141" y="5754"/>
                    <a:pt x="1090" y="5754"/>
                  </a:cubicBezTo>
                  <a:cubicBezTo>
                    <a:pt x="924" y="5754"/>
                    <a:pt x="780" y="5970"/>
                    <a:pt x="935" y="6126"/>
                  </a:cubicBezTo>
                  <a:lnTo>
                    <a:pt x="4091" y="9278"/>
                  </a:lnTo>
                  <a:cubicBezTo>
                    <a:pt x="4132" y="9319"/>
                    <a:pt x="4187" y="9340"/>
                    <a:pt x="4245" y="9340"/>
                  </a:cubicBezTo>
                  <a:lnTo>
                    <a:pt x="4259" y="9340"/>
                  </a:lnTo>
                  <a:cubicBezTo>
                    <a:pt x="4321" y="9336"/>
                    <a:pt x="4379" y="9306"/>
                    <a:pt x="4417" y="9254"/>
                  </a:cubicBezTo>
                  <a:cubicBezTo>
                    <a:pt x="5684" y="7578"/>
                    <a:pt x="5941" y="5344"/>
                    <a:pt x="5088" y="3422"/>
                  </a:cubicBezTo>
                  <a:cubicBezTo>
                    <a:pt x="4235" y="1499"/>
                    <a:pt x="2408" y="190"/>
                    <a:pt x="315" y="2"/>
                  </a:cubicBezTo>
                  <a:cubicBezTo>
                    <a:pt x="307" y="1"/>
                    <a:pt x="299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27"/>
            <p:cNvSpPr/>
            <p:nvPr/>
          </p:nvSpPr>
          <p:spPr>
            <a:xfrm>
              <a:off x="4209656" y="3706998"/>
              <a:ext cx="117904" cy="143549"/>
            </a:xfrm>
            <a:custGeom>
              <a:rect b="b" l="l" r="r" t="t"/>
              <a:pathLst>
                <a:path extrusionOk="0" h="5480" w="4501">
                  <a:moveTo>
                    <a:pt x="3112" y="1"/>
                  </a:moveTo>
                  <a:cubicBezTo>
                    <a:pt x="3104" y="1"/>
                    <a:pt x="3096" y="1"/>
                    <a:pt x="3088" y="2"/>
                  </a:cubicBezTo>
                  <a:cubicBezTo>
                    <a:pt x="2008" y="98"/>
                    <a:pt x="980" y="492"/>
                    <a:pt x="117" y="1147"/>
                  </a:cubicBezTo>
                  <a:cubicBezTo>
                    <a:pt x="11" y="1226"/>
                    <a:pt x="0" y="1380"/>
                    <a:pt x="96" y="1472"/>
                  </a:cubicBezTo>
                  <a:lnTo>
                    <a:pt x="4041" y="5413"/>
                  </a:lnTo>
                  <a:cubicBezTo>
                    <a:pt x="4087" y="5460"/>
                    <a:pt x="4140" y="5480"/>
                    <a:pt x="4190" y="5480"/>
                  </a:cubicBezTo>
                  <a:cubicBezTo>
                    <a:pt x="4357" y="5480"/>
                    <a:pt x="4501" y="5264"/>
                    <a:pt x="4346" y="5108"/>
                  </a:cubicBezTo>
                  <a:lnTo>
                    <a:pt x="580" y="1346"/>
                  </a:lnTo>
                  <a:cubicBezTo>
                    <a:pt x="1333" y="825"/>
                    <a:pt x="2211" y="509"/>
                    <a:pt x="3126" y="431"/>
                  </a:cubicBezTo>
                  <a:cubicBezTo>
                    <a:pt x="3242" y="420"/>
                    <a:pt x="3331" y="314"/>
                    <a:pt x="3321" y="198"/>
                  </a:cubicBezTo>
                  <a:cubicBezTo>
                    <a:pt x="3311" y="86"/>
                    <a:pt x="3218" y="1"/>
                    <a:pt x="31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27"/>
            <p:cNvSpPr/>
            <p:nvPr/>
          </p:nvSpPr>
          <p:spPr>
            <a:xfrm>
              <a:off x="4152289" y="3764811"/>
              <a:ext cx="245997" cy="244766"/>
            </a:xfrm>
            <a:custGeom>
              <a:rect b="b" l="l" r="r" t="t"/>
              <a:pathLst>
                <a:path extrusionOk="0" h="9344" w="9391">
                  <a:moveTo>
                    <a:pt x="1361" y="547"/>
                  </a:moveTo>
                  <a:lnTo>
                    <a:pt x="8811" y="7990"/>
                  </a:lnTo>
                  <a:cubicBezTo>
                    <a:pt x="7928" y="8593"/>
                    <a:pt x="6882" y="8915"/>
                    <a:pt x="5816" y="8915"/>
                  </a:cubicBezTo>
                  <a:cubicBezTo>
                    <a:pt x="5810" y="8915"/>
                    <a:pt x="5804" y="8915"/>
                    <a:pt x="5799" y="8915"/>
                  </a:cubicBezTo>
                  <a:cubicBezTo>
                    <a:pt x="2841" y="8915"/>
                    <a:pt x="436" y="6513"/>
                    <a:pt x="436" y="3559"/>
                  </a:cubicBezTo>
                  <a:cubicBezTo>
                    <a:pt x="432" y="2483"/>
                    <a:pt x="755" y="1435"/>
                    <a:pt x="1361" y="547"/>
                  </a:cubicBezTo>
                  <a:close/>
                  <a:moveTo>
                    <a:pt x="1341" y="1"/>
                  </a:moveTo>
                  <a:cubicBezTo>
                    <a:pt x="1334" y="1"/>
                    <a:pt x="1327" y="1"/>
                    <a:pt x="1320" y="2"/>
                  </a:cubicBezTo>
                  <a:cubicBezTo>
                    <a:pt x="1258" y="6"/>
                    <a:pt x="1200" y="36"/>
                    <a:pt x="1162" y="88"/>
                  </a:cubicBezTo>
                  <a:cubicBezTo>
                    <a:pt x="408" y="1085"/>
                    <a:pt x="1" y="2305"/>
                    <a:pt x="8" y="3556"/>
                  </a:cubicBezTo>
                  <a:cubicBezTo>
                    <a:pt x="8" y="6749"/>
                    <a:pt x="2605" y="9344"/>
                    <a:pt x="5799" y="9344"/>
                  </a:cubicBezTo>
                  <a:cubicBezTo>
                    <a:pt x="5804" y="9344"/>
                    <a:pt x="5809" y="9344"/>
                    <a:pt x="5815" y="9344"/>
                  </a:cubicBezTo>
                  <a:cubicBezTo>
                    <a:pt x="7063" y="9344"/>
                    <a:pt x="8277" y="8939"/>
                    <a:pt x="9274" y="8189"/>
                  </a:cubicBezTo>
                  <a:cubicBezTo>
                    <a:pt x="9380" y="8110"/>
                    <a:pt x="9390" y="7956"/>
                    <a:pt x="9298" y="7863"/>
                  </a:cubicBezTo>
                  <a:lnTo>
                    <a:pt x="1488" y="64"/>
                  </a:lnTo>
                  <a:cubicBezTo>
                    <a:pt x="1448" y="24"/>
                    <a:pt x="1395" y="1"/>
                    <a:pt x="13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27"/>
            <p:cNvSpPr/>
            <p:nvPr/>
          </p:nvSpPr>
          <p:spPr>
            <a:xfrm>
              <a:off x="4102650" y="3665322"/>
              <a:ext cx="408459" cy="384752"/>
            </a:xfrm>
            <a:custGeom>
              <a:rect b="b" l="l" r="r" t="t"/>
              <a:pathLst>
                <a:path extrusionOk="0" h="14688" w="15593">
                  <a:moveTo>
                    <a:pt x="7685" y="1"/>
                  </a:moveTo>
                  <a:cubicBezTo>
                    <a:pt x="7254" y="1"/>
                    <a:pt x="6820" y="39"/>
                    <a:pt x="6388" y="116"/>
                  </a:cubicBezTo>
                  <a:cubicBezTo>
                    <a:pt x="4017" y="545"/>
                    <a:pt x="2002" y="2107"/>
                    <a:pt x="1001" y="4300"/>
                  </a:cubicBezTo>
                  <a:cubicBezTo>
                    <a:pt x="1" y="6494"/>
                    <a:pt x="138" y="9036"/>
                    <a:pt x="1371" y="11109"/>
                  </a:cubicBezTo>
                  <a:cubicBezTo>
                    <a:pt x="2602" y="13179"/>
                    <a:pt x="4771" y="14519"/>
                    <a:pt x="7176" y="14687"/>
                  </a:cubicBezTo>
                  <a:cubicBezTo>
                    <a:pt x="7181" y="14687"/>
                    <a:pt x="7185" y="14687"/>
                    <a:pt x="7189" y="14687"/>
                  </a:cubicBezTo>
                  <a:cubicBezTo>
                    <a:pt x="7300" y="14687"/>
                    <a:pt x="7396" y="14601"/>
                    <a:pt x="7406" y="14488"/>
                  </a:cubicBezTo>
                  <a:cubicBezTo>
                    <a:pt x="7413" y="14368"/>
                    <a:pt x="7324" y="14266"/>
                    <a:pt x="7204" y="14259"/>
                  </a:cubicBezTo>
                  <a:cubicBezTo>
                    <a:pt x="3482" y="13995"/>
                    <a:pt x="638" y="10832"/>
                    <a:pt x="772" y="7104"/>
                  </a:cubicBezTo>
                  <a:cubicBezTo>
                    <a:pt x="902" y="3379"/>
                    <a:pt x="3962" y="428"/>
                    <a:pt x="7694" y="428"/>
                  </a:cubicBezTo>
                  <a:cubicBezTo>
                    <a:pt x="11422" y="428"/>
                    <a:pt x="14486" y="3379"/>
                    <a:pt x="14616" y="7104"/>
                  </a:cubicBezTo>
                  <a:cubicBezTo>
                    <a:pt x="14746" y="10832"/>
                    <a:pt x="11902" y="13995"/>
                    <a:pt x="8180" y="14259"/>
                  </a:cubicBezTo>
                  <a:cubicBezTo>
                    <a:pt x="7899" y="14269"/>
                    <a:pt x="7909" y="14687"/>
                    <a:pt x="8187" y="14687"/>
                  </a:cubicBezTo>
                  <a:cubicBezTo>
                    <a:pt x="8191" y="14687"/>
                    <a:pt x="8194" y="14687"/>
                    <a:pt x="8198" y="14687"/>
                  </a:cubicBezTo>
                  <a:lnTo>
                    <a:pt x="8211" y="14687"/>
                  </a:lnTo>
                  <a:cubicBezTo>
                    <a:pt x="11083" y="14485"/>
                    <a:pt x="13574" y="12628"/>
                    <a:pt x="14582" y="9931"/>
                  </a:cubicBezTo>
                  <a:cubicBezTo>
                    <a:pt x="15593" y="7234"/>
                    <a:pt x="14931" y="4194"/>
                    <a:pt x="12892" y="2159"/>
                  </a:cubicBezTo>
                  <a:cubicBezTo>
                    <a:pt x="11502" y="766"/>
                    <a:pt x="9622" y="1"/>
                    <a:pt x="76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0" name="Google Shape;4070;p27"/>
          <p:cNvGrpSpPr/>
          <p:nvPr/>
        </p:nvGrpSpPr>
        <p:grpSpPr>
          <a:xfrm>
            <a:off x="6397489" y="4118522"/>
            <a:ext cx="170346" cy="385380"/>
            <a:chOff x="6397489" y="4118522"/>
            <a:chExt cx="170346" cy="385380"/>
          </a:xfrm>
        </p:grpSpPr>
        <p:sp>
          <p:nvSpPr>
            <p:cNvPr id="4071" name="Google Shape;4071;p27"/>
            <p:cNvSpPr/>
            <p:nvPr/>
          </p:nvSpPr>
          <p:spPr>
            <a:xfrm>
              <a:off x="6439951" y="4124285"/>
              <a:ext cx="74525" cy="63759"/>
            </a:xfrm>
            <a:custGeom>
              <a:rect b="b" l="l" r="r" t="t"/>
              <a:pathLst>
                <a:path extrusionOk="0" h="2434" w="2845">
                  <a:moveTo>
                    <a:pt x="1628" y="0"/>
                  </a:moveTo>
                  <a:cubicBezTo>
                    <a:pt x="542" y="0"/>
                    <a:pt x="0" y="1309"/>
                    <a:pt x="768" y="2077"/>
                  </a:cubicBezTo>
                  <a:cubicBezTo>
                    <a:pt x="999" y="2310"/>
                    <a:pt x="1310" y="2434"/>
                    <a:pt x="1627" y="2434"/>
                  </a:cubicBezTo>
                  <a:cubicBezTo>
                    <a:pt x="1784" y="2434"/>
                    <a:pt x="1943" y="2403"/>
                    <a:pt x="2094" y="2341"/>
                  </a:cubicBezTo>
                  <a:cubicBezTo>
                    <a:pt x="2547" y="2152"/>
                    <a:pt x="2845" y="1707"/>
                    <a:pt x="2845" y="1217"/>
                  </a:cubicBezTo>
                  <a:cubicBezTo>
                    <a:pt x="2845" y="545"/>
                    <a:pt x="2300" y="0"/>
                    <a:pt x="1628" y="0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27"/>
            <p:cNvSpPr/>
            <p:nvPr/>
          </p:nvSpPr>
          <p:spPr>
            <a:xfrm>
              <a:off x="6475864" y="4124180"/>
              <a:ext cx="40497" cy="63863"/>
            </a:xfrm>
            <a:custGeom>
              <a:rect b="b" l="l" r="r" t="t"/>
              <a:pathLst>
                <a:path extrusionOk="0" h="2438" w="1546">
                  <a:moveTo>
                    <a:pt x="257" y="1"/>
                  </a:moveTo>
                  <a:lnTo>
                    <a:pt x="257" y="4"/>
                  </a:lnTo>
                  <a:cubicBezTo>
                    <a:pt x="172" y="4"/>
                    <a:pt x="82" y="11"/>
                    <a:pt x="0" y="31"/>
                  </a:cubicBezTo>
                  <a:cubicBezTo>
                    <a:pt x="559" y="151"/>
                    <a:pt x="956" y="648"/>
                    <a:pt x="956" y="1221"/>
                  </a:cubicBezTo>
                  <a:cubicBezTo>
                    <a:pt x="956" y="1793"/>
                    <a:pt x="559" y="2286"/>
                    <a:pt x="0" y="2410"/>
                  </a:cubicBezTo>
                  <a:cubicBezTo>
                    <a:pt x="87" y="2429"/>
                    <a:pt x="174" y="2438"/>
                    <a:pt x="260" y="2438"/>
                  </a:cubicBezTo>
                  <a:cubicBezTo>
                    <a:pt x="866" y="2438"/>
                    <a:pt x="1401" y="1978"/>
                    <a:pt x="1470" y="1347"/>
                  </a:cubicBezTo>
                  <a:cubicBezTo>
                    <a:pt x="1546" y="628"/>
                    <a:pt x="980" y="1"/>
                    <a:pt x="257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27"/>
            <p:cNvSpPr/>
            <p:nvPr/>
          </p:nvSpPr>
          <p:spPr>
            <a:xfrm>
              <a:off x="6403068" y="4205856"/>
              <a:ext cx="158977" cy="292415"/>
            </a:xfrm>
            <a:custGeom>
              <a:rect b="b" l="l" r="r" t="t"/>
              <a:pathLst>
                <a:path extrusionOk="0" h="11163" w="6069">
                  <a:moveTo>
                    <a:pt x="1624" y="1"/>
                  </a:moveTo>
                  <a:cubicBezTo>
                    <a:pt x="730" y="1"/>
                    <a:pt x="3" y="727"/>
                    <a:pt x="3" y="1622"/>
                  </a:cubicBezTo>
                  <a:lnTo>
                    <a:pt x="3" y="5097"/>
                  </a:lnTo>
                  <a:cubicBezTo>
                    <a:pt x="0" y="5381"/>
                    <a:pt x="223" y="5614"/>
                    <a:pt x="507" y="5631"/>
                  </a:cubicBezTo>
                  <a:cubicBezTo>
                    <a:pt x="513" y="5631"/>
                    <a:pt x="520" y="5632"/>
                    <a:pt x="526" y="5632"/>
                  </a:cubicBezTo>
                  <a:cubicBezTo>
                    <a:pt x="812" y="5632"/>
                    <a:pt x="1049" y="5399"/>
                    <a:pt x="1049" y="5107"/>
                  </a:cubicBezTo>
                  <a:lnTo>
                    <a:pt x="1049" y="1906"/>
                  </a:lnTo>
                  <a:cubicBezTo>
                    <a:pt x="1049" y="1749"/>
                    <a:pt x="1175" y="1622"/>
                    <a:pt x="1333" y="1622"/>
                  </a:cubicBezTo>
                  <a:cubicBezTo>
                    <a:pt x="1491" y="1622"/>
                    <a:pt x="1618" y="1749"/>
                    <a:pt x="1618" y="1906"/>
                  </a:cubicBezTo>
                  <a:lnTo>
                    <a:pt x="1618" y="10627"/>
                  </a:lnTo>
                  <a:cubicBezTo>
                    <a:pt x="1614" y="10912"/>
                    <a:pt x="1837" y="11148"/>
                    <a:pt x="2118" y="11162"/>
                  </a:cubicBezTo>
                  <a:cubicBezTo>
                    <a:pt x="2124" y="11162"/>
                    <a:pt x="2130" y="11162"/>
                    <a:pt x="2137" y="11162"/>
                  </a:cubicBezTo>
                  <a:cubicBezTo>
                    <a:pt x="2426" y="11162"/>
                    <a:pt x="2659" y="10930"/>
                    <a:pt x="2659" y="10641"/>
                  </a:cubicBezTo>
                  <a:lnTo>
                    <a:pt x="2659" y="6861"/>
                  </a:lnTo>
                  <a:cubicBezTo>
                    <a:pt x="2659" y="6656"/>
                    <a:pt x="2827" y="6484"/>
                    <a:pt x="3036" y="6484"/>
                  </a:cubicBezTo>
                  <a:cubicBezTo>
                    <a:pt x="3242" y="6484"/>
                    <a:pt x="3413" y="6656"/>
                    <a:pt x="3413" y="6861"/>
                  </a:cubicBezTo>
                  <a:lnTo>
                    <a:pt x="3413" y="10641"/>
                  </a:lnTo>
                  <a:cubicBezTo>
                    <a:pt x="3413" y="10929"/>
                    <a:pt x="3646" y="11162"/>
                    <a:pt x="3934" y="11162"/>
                  </a:cubicBezTo>
                  <a:cubicBezTo>
                    <a:pt x="4222" y="11162"/>
                    <a:pt x="4455" y="10929"/>
                    <a:pt x="4455" y="10641"/>
                  </a:cubicBezTo>
                  <a:lnTo>
                    <a:pt x="4455" y="1906"/>
                  </a:lnTo>
                  <a:cubicBezTo>
                    <a:pt x="4455" y="1749"/>
                    <a:pt x="4582" y="1622"/>
                    <a:pt x="4739" y="1622"/>
                  </a:cubicBezTo>
                  <a:cubicBezTo>
                    <a:pt x="4897" y="1622"/>
                    <a:pt x="5024" y="1749"/>
                    <a:pt x="5024" y="1906"/>
                  </a:cubicBezTo>
                  <a:lnTo>
                    <a:pt x="5024" y="5107"/>
                  </a:lnTo>
                  <a:cubicBezTo>
                    <a:pt x="5024" y="5395"/>
                    <a:pt x="5257" y="5631"/>
                    <a:pt x="5545" y="5631"/>
                  </a:cubicBezTo>
                  <a:cubicBezTo>
                    <a:pt x="5832" y="5631"/>
                    <a:pt x="6069" y="5395"/>
                    <a:pt x="6069" y="5107"/>
                  </a:cubicBezTo>
                  <a:lnTo>
                    <a:pt x="6069" y="1622"/>
                  </a:lnTo>
                  <a:cubicBezTo>
                    <a:pt x="6069" y="727"/>
                    <a:pt x="5342" y="1"/>
                    <a:pt x="4445" y="1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27"/>
            <p:cNvSpPr/>
            <p:nvPr/>
          </p:nvSpPr>
          <p:spPr>
            <a:xfrm>
              <a:off x="6452341" y="4375704"/>
              <a:ext cx="30281" cy="122540"/>
            </a:xfrm>
            <a:custGeom>
              <a:rect b="b" l="l" r="r" t="t"/>
              <a:pathLst>
                <a:path extrusionOk="0" h="4678" w="1156">
                  <a:moveTo>
                    <a:pt x="693" y="0"/>
                  </a:moveTo>
                  <a:cubicBezTo>
                    <a:pt x="453" y="0"/>
                    <a:pt x="261" y="196"/>
                    <a:pt x="261" y="432"/>
                  </a:cubicBezTo>
                  <a:lnTo>
                    <a:pt x="261" y="4157"/>
                  </a:lnTo>
                  <a:cubicBezTo>
                    <a:pt x="261" y="4342"/>
                    <a:pt x="161" y="4514"/>
                    <a:pt x="0" y="4606"/>
                  </a:cubicBezTo>
                  <a:cubicBezTo>
                    <a:pt x="84" y="4655"/>
                    <a:pt x="173" y="4677"/>
                    <a:pt x="259" y="4677"/>
                  </a:cubicBezTo>
                  <a:cubicBezTo>
                    <a:pt x="530" y="4677"/>
                    <a:pt x="778" y="4459"/>
                    <a:pt x="778" y="4157"/>
                  </a:cubicBezTo>
                  <a:lnTo>
                    <a:pt x="778" y="377"/>
                  </a:lnTo>
                  <a:cubicBezTo>
                    <a:pt x="778" y="168"/>
                    <a:pt x="946" y="0"/>
                    <a:pt x="1155" y="0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27"/>
            <p:cNvSpPr/>
            <p:nvPr/>
          </p:nvSpPr>
          <p:spPr>
            <a:xfrm>
              <a:off x="6499282" y="4248318"/>
              <a:ext cx="27950" cy="249953"/>
            </a:xfrm>
            <a:custGeom>
              <a:rect b="b" l="l" r="r" t="t"/>
              <a:pathLst>
                <a:path extrusionOk="0" h="9542" w="1067">
                  <a:moveTo>
                    <a:pt x="696" y="1"/>
                  </a:moveTo>
                  <a:cubicBezTo>
                    <a:pt x="460" y="1"/>
                    <a:pt x="264" y="193"/>
                    <a:pt x="264" y="433"/>
                  </a:cubicBezTo>
                  <a:lnTo>
                    <a:pt x="264" y="9020"/>
                  </a:lnTo>
                  <a:cubicBezTo>
                    <a:pt x="264" y="9205"/>
                    <a:pt x="165" y="9380"/>
                    <a:pt x="1" y="9472"/>
                  </a:cubicBezTo>
                  <a:cubicBezTo>
                    <a:pt x="78" y="9517"/>
                    <a:pt x="164" y="9541"/>
                    <a:pt x="250" y="9541"/>
                  </a:cubicBezTo>
                  <a:cubicBezTo>
                    <a:pt x="256" y="9541"/>
                    <a:pt x="262" y="9541"/>
                    <a:pt x="268" y="9541"/>
                  </a:cubicBezTo>
                  <a:cubicBezTo>
                    <a:pt x="552" y="9534"/>
                    <a:pt x="778" y="9301"/>
                    <a:pt x="782" y="9020"/>
                  </a:cubicBezTo>
                  <a:lnTo>
                    <a:pt x="782" y="285"/>
                  </a:lnTo>
                  <a:cubicBezTo>
                    <a:pt x="782" y="128"/>
                    <a:pt x="909" y="1"/>
                    <a:pt x="1066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27"/>
            <p:cNvSpPr/>
            <p:nvPr/>
          </p:nvSpPr>
          <p:spPr>
            <a:xfrm>
              <a:off x="6410062" y="4248318"/>
              <a:ext cx="27950" cy="105068"/>
            </a:xfrm>
            <a:custGeom>
              <a:rect b="b" l="l" r="r" t="t"/>
              <a:pathLst>
                <a:path extrusionOk="0" h="4011" w="1067">
                  <a:moveTo>
                    <a:pt x="696" y="1"/>
                  </a:moveTo>
                  <a:cubicBezTo>
                    <a:pt x="456" y="1"/>
                    <a:pt x="264" y="193"/>
                    <a:pt x="264" y="433"/>
                  </a:cubicBezTo>
                  <a:lnTo>
                    <a:pt x="264" y="3486"/>
                  </a:lnTo>
                  <a:cubicBezTo>
                    <a:pt x="264" y="3674"/>
                    <a:pt x="161" y="3846"/>
                    <a:pt x="0" y="3938"/>
                  </a:cubicBezTo>
                  <a:cubicBezTo>
                    <a:pt x="72" y="3983"/>
                    <a:pt x="155" y="4007"/>
                    <a:pt x="240" y="4010"/>
                  </a:cubicBezTo>
                  <a:cubicBezTo>
                    <a:pt x="246" y="4010"/>
                    <a:pt x="253" y="4011"/>
                    <a:pt x="259" y="4011"/>
                  </a:cubicBezTo>
                  <a:cubicBezTo>
                    <a:pt x="545" y="4011"/>
                    <a:pt x="782" y="3778"/>
                    <a:pt x="782" y="3486"/>
                  </a:cubicBezTo>
                  <a:lnTo>
                    <a:pt x="782" y="285"/>
                  </a:lnTo>
                  <a:cubicBezTo>
                    <a:pt x="782" y="128"/>
                    <a:pt x="908" y="1"/>
                    <a:pt x="1066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27"/>
            <p:cNvSpPr/>
            <p:nvPr/>
          </p:nvSpPr>
          <p:spPr>
            <a:xfrm>
              <a:off x="6505936" y="4205856"/>
              <a:ext cx="56031" cy="147504"/>
            </a:xfrm>
            <a:custGeom>
              <a:rect b="b" l="l" r="r" t="t"/>
              <a:pathLst>
                <a:path extrusionOk="0" h="5631" w="2139">
                  <a:moveTo>
                    <a:pt x="0" y="1"/>
                  </a:moveTo>
                  <a:cubicBezTo>
                    <a:pt x="895" y="1"/>
                    <a:pt x="1621" y="727"/>
                    <a:pt x="1621" y="1622"/>
                  </a:cubicBezTo>
                  <a:lnTo>
                    <a:pt x="1621" y="5107"/>
                  </a:lnTo>
                  <a:cubicBezTo>
                    <a:pt x="1621" y="5295"/>
                    <a:pt x="1522" y="5467"/>
                    <a:pt x="1357" y="5559"/>
                  </a:cubicBezTo>
                  <a:cubicBezTo>
                    <a:pt x="1442" y="5608"/>
                    <a:pt x="1531" y="5630"/>
                    <a:pt x="1618" y="5630"/>
                  </a:cubicBezTo>
                  <a:cubicBezTo>
                    <a:pt x="1890" y="5630"/>
                    <a:pt x="2138" y="5411"/>
                    <a:pt x="2138" y="5107"/>
                  </a:cubicBezTo>
                  <a:lnTo>
                    <a:pt x="2138" y="1622"/>
                  </a:lnTo>
                  <a:cubicBezTo>
                    <a:pt x="2138" y="727"/>
                    <a:pt x="1412" y="1"/>
                    <a:pt x="518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27"/>
            <p:cNvSpPr/>
            <p:nvPr/>
          </p:nvSpPr>
          <p:spPr>
            <a:xfrm>
              <a:off x="6486814" y="4292037"/>
              <a:ext cx="38795" cy="211603"/>
            </a:xfrm>
            <a:custGeom>
              <a:rect b="b" l="l" r="r" t="t"/>
              <a:pathLst>
                <a:path extrusionOk="0" h="8078" w="1481">
                  <a:moveTo>
                    <a:pt x="1264" y="1"/>
                  </a:moveTo>
                  <a:cubicBezTo>
                    <a:pt x="1262" y="1"/>
                    <a:pt x="1260" y="1"/>
                    <a:pt x="1258" y="1"/>
                  </a:cubicBezTo>
                  <a:cubicBezTo>
                    <a:pt x="1141" y="1"/>
                    <a:pt x="1045" y="93"/>
                    <a:pt x="1045" y="213"/>
                  </a:cubicBezTo>
                  <a:lnTo>
                    <a:pt x="1045" y="7334"/>
                  </a:lnTo>
                  <a:cubicBezTo>
                    <a:pt x="1045" y="7502"/>
                    <a:pt x="915" y="7642"/>
                    <a:pt x="751" y="7653"/>
                  </a:cubicBezTo>
                  <a:cubicBezTo>
                    <a:pt x="749" y="7653"/>
                    <a:pt x="746" y="7653"/>
                    <a:pt x="744" y="7653"/>
                  </a:cubicBezTo>
                  <a:cubicBezTo>
                    <a:pt x="572" y="7653"/>
                    <a:pt x="432" y="7517"/>
                    <a:pt x="432" y="7348"/>
                  </a:cubicBezTo>
                  <a:lnTo>
                    <a:pt x="432" y="5963"/>
                  </a:lnTo>
                  <a:cubicBezTo>
                    <a:pt x="432" y="5819"/>
                    <a:pt x="324" y="5747"/>
                    <a:pt x="216" y="5747"/>
                  </a:cubicBezTo>
                  <a:cubicBezTo>
                    <a:pt x="108" y="5747"/>
                    <a:pt x="0" y="5819"/>
                    <a:pt x="0" y="5963"/>
                  </a:cubicBezTo>
                  <a:lnTo>
                    <a:pt x="0" y="7348"/>
                  </a:lnTo>
                  <a:cubicBezTo>
                    <a:pt x="4" y="7753"/>
                    <a:pt x="333" y="8078"/>
                    <a:pt x="737" y="8078"/>
                  </a:cubicBezTo>
                  <a:cubicBezTo>
                    <a:pt x="740" y="8078"/>
                    <a:pt x="742" y="8078"/>
                    <a:pt x="744" y="8078"/>
                  </a:cubicBezTo>
                  <a:cubicBezTo>
                    <a:pt x="1152" y="8074"/>
                    <a:pt x="1481" y="7742"/>
                    <a:pt x="1474" y="7334"/>
                  </a:cubicBezTo>
                  <a:lnTo>
                    <a:pt x="1474" y="217"/>
                  </a:lnTo>
                  <a:cubicBezTo>
                    <a:pt x="1477" y="99"/>
                    <a:pt x="1381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27"/>
            <p:cNvSpPr/>
            <p:nvPr/>
          </p:nvSpPr>
          <p:spPr>
            <a:xfrm>
              <a:off x="6445059" y="4118522"/>
              <a:ext cx="78035" cy="75153"/>
            </a:xfrm>
            <a:custGeom>
              <a:rect b="b" l="l" r="r" t="t"/>
              <a:pathLst>
                <a:path extrusionOk="0" h="2869" w="2979">
                  <a:moveTo>
                    <a:pt x="1433" y="432"/>
                  </a:moveTo>
                  <a:cubicBezTo>
                    <a:pt x="2324" y="432"/>
                    <a:pt x="2773" y="1512"/>
                    <a:pt x="2143" y="2142"/>
                  </a:cubicBezTo>
                  <a:cubicBezTo>
                    <a:pt x="1938" y="2347"/>
                    <a:pt x="1687" y="2438"/>
                    <a:pt x="1441" y="2438"/>
                  </a:cubicBezTo>
                  <a:cubicBezTo>
                    <a:pt x="926" y="2438"/>
                    <a:pt x="433" y="2039"/>
                    <a:pt x="433" y="1437"/>
                  </a:cubicBezTo>
                  <a:cubicBezTo>
                    <a:pt x="433" y="885"/>
                    <a:pt x="881" y="436"/>
                    <a:pt x="1433" y="436"/>
                  </a:cubicBezTo>
                  <a:lnTo>
                    <a:pt x="1433" y="432"/>
                  </a:lnTo>
                  <a:close/>
                  <a:moveTo>
                    <a:pt x="1432" y="1"/>
                  </a:moveTo>
                  <a:cubicBezTo>
                    <a:pt x="1248" y="1"/>
                    <a:pt x="1062" y="37"/>
                    <a:pt x="885" y="110"/>
                  </a:cubicBezTo>
                  <a:cubicBezTo>
                    <a:pt x="347" y="333"/>
                    <a:pt x="1" y="854"/>
                    <a:pt x="1" y="1437"/>
                  </a:cubicBezTo>
                  <a:cubicBezTo>
                    <a:pt x="1" y="2228"/>
                    <a:pt x="642" y="2869"/>
                    <a:pt x="1433" y="2869"/>
                  </a:cubicBezTo>
                  <a:cubicBezTo>
                    <a:pt x="2012" y="2869"/>
                    <a:pt x="2533" y="2519"/>
                    <a:pt x="2756" y="1985"/>
                  </a:cubicBezTo>
                  <a:cubicBezTo>
                    <a:pt x="2979" y="1447"/>
                    <a:pt x="2855" y="833"/>
                    <a:pt x="2444" y="422"/>
                  </a:cubicBezTo>
                  <a:cubicBezTo>
                    <a:pt x="2171" y="147"/>
                    <a:pt x="1805" y="1"/>
                    <a:pt x="14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27"/>
            <p:cNvSpPr/>
            <p:nvPr/>
          </p:nvSpPr>
          <p:spPr>
            <a:xfrm>
              <a:off x="6397489" y="4243026"/>
              <a:ext cx="100667" cy="260876"/>
            </a:xfrm>
            <a:custGeom>
              <a:rect b="b" l="l" r="r" t="t"/>
              <a:pathLst>
                <a:path extrusionOk="0" h="9959" w="3843">
                  <a:moveTo>
                    <a:pt x="1546" y="1"/>
                  </a:moveTo>
                  <a:cubicBezTo>
                    <a:pt x="1275" y="1"/>
                    <a:pt x="1053" y="217"/>
                    <a:pt x="1046" y="487"/>
                  </a:cubicBezTo>
                  <a:lnTo>
                    <a:pt x="1046" y="3688"/>
                  </a:lnTo>
                  <a:cubicBezTo>
                    <a:pt x="1046" y="3859"/>
                    <a:pt x="909" y="3996"/>
                    <a:pt x="737" y="3996"/>
                  </a:cubicBezTo>
                  <a:cubicBezTo>
                    <a:pt x="569" y="3996"/>
                    <a:pt x="432" y="3859"/>
                    <a:pt x="432" y="3688"/>
                  </a:cubicBezTo>
                  <a:lnTo>
                    <a:pt x="432" y="2900"/>
                  </a:lnTo>
                  <a:cubicBezTo>
                    <a:pt x="432" y="2756"/>
                    <a:pt x="324" y="2684"/>
                    <a:pt x="216" y="2684"/>
                  </a:cubicBezTo>
                  <a:cubicBezTo>
                    <a:pt x="109" y="2684"/>
                    <a:pt x="1" y="2756"/>
                    <a:pt x="1" y="2900"/>
                  </a:cubicBezTo>
                  <a:lnTo>
                    <a:pt x="1" y="3688"/>
                  </a:lnTo>
                  <a:cubicBezTo>
                    <a:pt x="1" y="4096"/>
                    <a:pt x="330" y="4428"/>
                    <a:pt x="737" y="4428"/>
                  </a:cubicBezTo>
                  <a:cubicBezTo>
                    <a:pt x="1145" y="4428"/>
                    <a:pt x="1478" y="4096"/>
                    <a:pt x="1478" y="3688"/>
                  </a:cubicBezTo>
                  <a:lnTo>
                    <a:pt x="1478" y="487"/>
                  </a:lnTo>
                  <a:cubicBezTo>
                    <a:pt x="1478" y="443"/>
                    <a:pt x="1511" y="420"/>
                    <a:pt x="1544" y="420"/>
                  </a:cubicBezTo>
                  <a:cubicBezTo>
                    <a:pt x="1578" y="420"/>
                    <a:pt x="1611" y="443"/>
                    <a:pt x="1611" y="487"/>
                  </a:cubicBezTo>
                  <a:lnTo>
                    <a:pt x="1611" y="9222"/>
                  </a:lnTo>
                  <a:cubicBezTo>
                    <a:pt x="1611" y="9627"/>
                    <a:pt x="1944" y="9959"/>
                    <a:pt x="2351" y="9959"/>
                  </a:cubicBezTo>
                  <a:cubicBezTo>
                    <a:pt x="2759" y="9959"/>
                    <a:pt x="3088" y="9627"/>
                    <a:pt x="3088" y="9222"/>
                  </a:cubicBezTo>
                  <a:lnTo>
                    <a:pt x="3088" y="5442"/>
                  </a:lnTo>
                  <a:cubicBezTo>
                    <a:pt x="3088" y="5336"/>
                    <a:pt x="3168" y="5283"/>
                    <a:pt x="3247" y="5283"/>
                  </a:cubicBezTo>
                  <a:cubicBezTo>
                    <a:pt x="3327" y="5283"/>
                    <a:pt x="3407" y="5336"/>
                    <a:pt x="3407" y="5442"/>
                  </a:cubicBezTo>
                  <a:lnTo>
                    <a:pt x="3407" y="6974"/>
                  </a:lnTo>
                  <a:lnTo>
                    <a:pt x="3410" y="6974"/>
                  </a:lnTo>
                  <a:cubicBezTo>
                    <a:pt x="3410" y="7091"/>
                    <a:pt x="3506" y="7190"/>
                    <a:pt x="3626" y="7190"/>
                  </a:cubicBezTo>
                  <a:cubicBezTo>
                    <a:pt x="3743" y="7190"/>
                    <a:pt x="3842" y="7091"/>
                    <a:pt x="3842" y="6974"/>
                  </a:cubicBezTo>
                  <a:lnTo>
                    <a:pt x="3842" y="5442"/>
                  </a:lnTo>
                  <a:cubicBezTo>
                    <a:pt x="3842" y="5117"/>
                    <a:pt x="3575" y="4850"/>
                    <a:pt x="3249" y="4850"/>
                  </a:cubicBezTo>
                  <a:cubicBezTo>
                    <a:pt x="2920" y="4850"/>
                    <a:pt x="2656" y="5117"/>
                    <a:pt x="2656" y="5442"/>
                  </a:cubicBezTo>
                  <a:lnTo>
                    <a:pt x="2656" y="9222"/>
                  </a:lnTo>
                  <a:cubicBezTo>
                    <a:pt x="2656" y="9390"/>
                    <a:pt x="2519" y="9527"/>
                    <a:pt x="2351" y="9527"/>
                  </a:cubicBezTo>
                  <a:cubicBezTo>
                    <a:pt x="2180" y="9527"/>
                    <a:pt x="2043" y="9390"/>
                    <a:pt x="2043" y="9222"/>
                  </a:cubicBezTo>
                  <a:lnTo>
                    <a:pt x="2043" y="487"/>
                  </a:lnTo>
                  <a:cubicBezTo>
                    <a:pt x="2036" y="217"/>
                    <a:pt x="1813" y="1"/>
                    <a:pt x="15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27"/>
            <p:cNvSpPr/>
            <p:nvPr/>
          </p:nvSpPr>
          <p:spPr>
            <a:xfrm>
              <a:off x="6397489" y="4200224"/>
              <a:ext cx="170346" cy="158820"/>
            </a:xfrm>
            <a:custGeom>
              <a:rect b="b" l="l" r="r" t="t"/>
              <a:pathLst>
                <a:path extrusionOk="0" h="6063" w="6503">
                  <a:moveTo>
                    <a:pt x="1837" y="0"/>
                  </a:moveTo>
                  <a:cubicBezTo>
                    <a:pt x="826" y="4"/>
                    <a:pt x="4" y="823"/>
                    <a:pt x="1" y="1837"/>
                  </a:cubicBezTo>
                  <a:lnTo>
                    <a:pt x="1" y="3670"/>
                  </a:lnTo>
                  <a:cubicBezTo>
                    <a:pt x="1" y="3787"/>
                    <a:pt x="97" y="3883"/>
                    <a:pt x="216" y="3883"/>
                  </a:cubicBezTo>
                  <a:cubicBezTo>
                    <a:pt x="336" y="3883"/>
                    <a:pt x="432" y="3787"/>
                    <a:pt x="432" y="3670"/>
                  </a:cubicBezTo>
                  <a:lnTo>
                    <a:pt x="432" y="1837"/>
                  </a:lnTo>
                  <a:cubicBezTo>
                    <a:pt x="436" y="1062"/>
                    <a:pt x="1063" y="432"/>
                    <a:pt x="1837" y="432"/>
                  </a:cubicBezTo>
                  <a:lnTo>
                    <a:pt x="4658" y="432"/>
                  </a:lnTo>
                  <a:cubicBezTo>
                    <a:pt x="5435" y="432"/>
                    <a:pt x="6063" y="1062"/>
                    <a:pt x="6063" y="1837"/>
                  </a:cubicBezTo>
                  <a:lnTo>
                    <a:pt x="6063" y="5312"/>
                  </a:lnTo>
                  <a:cubicBezTo>
                    <a:pt x="6066" y="5480"/>
                    <a:pt x="5936" y="5620"/>
                    <a:pt x="5768" y="5630"/>
                  </a:cubicBezTo>
                  <a:cubicBezTo>
                    <a:pt x="5766" y="5630"/>
                    <a:pt x="5764" y="5630"/>
                    <a:pt x="5762" y="5630"/>
                  </a:cubicBezTo>
                  <a:cubicBezTo>
                    <a:pt x="5593" y="5630"/>
                    <a:pt x="5453" y="5495"/>
                    <a:pt x="5453" y="5322"/>
                  </a:cubicBezTo>
                  <a:lnTo>
                    <a:pt x="5453" y="2121"/>
                  </a:lnTo>
                  <a:cubicBezTo>
                    <a:pt x="5453" y="1844"/>
                    <a:pt x="5226" y="1621"/>
                    <a:pt x="4952" y="1621"/>
                  </a:cubicBezTo>
                  <a:cubicBezTo>
                    <a:pt x="4675" y="1621"/>
                    <a:pt x="4452" y="1844"/>
                    <a:pt x="4452" y="2121"/>
                  </a:cubicBezTo>
                  <a:lnTo>
                    <a:pt x="4452" y="2858"/>
                  </a:lnTo>
                  <a:cubicBezTo>
                    <a:pt x="4452" y="2978"/>
                    <a:pt x="4548" y="3074"/>
                    <a:pt x="4668" y="3074"/>
                  </a:cubicBezTo>
                  <a:cubicBezTo>
                    <a:pt x="4788" y="3074"/>
                    <a:pt x="4884" y="2978"/>
                    <a:pt x="4884" y="2858"/>
                  </a:cubicBezTo>
                  <a:lnTo>
                    <a:pt x="4884" y="2121"/>
                  </a:lnTo>
                  <a:cubicBezTo>
                    <a:pt x="4884" y="2077"/>
                    <a:pt x="4918" y="2054"/>
                    <a:pt x="4952" y="2054"/>
                  </a:cubicBezTo>
                  <a:cubicBezTo>
                    <a:pt x="4987" y="2054"/>
                    <a:pt x="5021" y="2077"/>
                    <a:pt x="5021" y="2121"/>
                  </a:cubicBezTo>
                  <a:lnTo>
                    <a:pt x="5021" y="5322"/>
                  </a:lnTo>
                  <a:cubicBezTo>
                    <a:pt x="5024" y="5623"/>
                    <a:pt x="5202" y="5894"/>
                    <a:pt x="5480" y="6007"/>
                  </a:cubicBezTo>
                  <a:cubicBezTo>
                    <a:pt x="5572" y="6045"/>
                    <a:pt x="5666" y="6062"/>
                    <a:pt x="5758" y="6062"/>
                  </a:cubicBezTo>
                  <a:cubicBezTo>
                    <a:pt x="6152" y="6062"/>
                    <a:pt x="6503" y="5740"/>
                    <a:pt x="6494" y="5312"/>
                  </a:cubicBezTo>
                  <a:lnTo>
                    <a:pt x="6494" y="1837"/>
                  </a:lnTo>
                  <a:cubicBezTo>
                    <a:pt x="6494" y="823"/>
                    <a:pt x="5672" y="4"/>
                    <a:pt x="46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2" name="Google Shape;4082;p27"/>
          <p:cNvGrpSpPr/>
          <p:nvPr/>
        </p:nvGrpSpPr>
        <p:grpSpPr>
          <a:xfrm>
            <a:off x="7909569" y="3720882"/>
            <a:ext cx="398426" cy="273974"/>
            <a:chOff x="7909569" y="3720882"/>
            <a:chExt cx="398426" cy="273974"/>
          </a:xfrm>
        </p:grpSpPr>
        <p:sp>
          <p:nvSpPr>
            <p:cNvPr id="4083" name="Google Shape;4083;p27"/>
            <p:cNvSpPr/>
            <p:nvPr/>
          </p:nvSpPr>
          <p:spPr>
            <a:xfrm>
              <a:off x="7915594" y="3726513"/>
              <a:ext cx="386376" cy="232874"/>
            </a:xfrm>
            <a:custGeom>
              <a:rect b="b" l="l" r="r" t="t"/>
              <a:pathLst>
                <a:path extrusionOk="0" h="8890" w="14750">
                  <a:moveTo>
                    <a:pt x="7375" y="1"/>
                  </a:moveTo>
                  <a:cubicBezTo>
                    <a:pt x="7046" y="1"/>
                    <a:pt x="6758" y="224"/>
                    <a:pt x="6676" y="542"/>
                  </a:cubicBezTo>
                  <a:cubicBezTo>
                    <a:pt x="6594" y="861"/>
                    <a:pt x="6738" y="1197"/>
                    <a:pt x="7029" y="1354"/>
                  </a:cubicBezTo>
                  <a:lnTo>
                    <a:pt x="3626" y="5103"/>
                  </a:lnTo>
                  <a:lnTo>
                    <a:pt x="1495" y="3267"/>
                  </a:lnTo>
                  <a:cubicBezTo>
                    <a:pt x="1635" y="2817"/>
                    <a:pt x="1279" y="2428"/>
                    <a:pt x="880" y="2428"/>
                  </a:cubicBezTo>
                  <a:cubicBezTo>
                    <a:pt x="753" y="2428"/>
                    <a:pt x="622" y="2468"/>
                    <a:pt x="501" y="2557"/>
                  </a:cubicBezTo>
                  <a:cubicBezTo>
                    <a:pt x="1" y="2924"/>
                    <a:pt x="261" y="3716"/>
                    <a:pt x="881" y="3716"/>
                  </a:cubicBezTo>
                  <a:cubicBezTo>
                    <a:pt x="902" y="3716"/>
                    <a:pt x="922" y="3712"/>
                    <a:pt x="939" y="3712"/>
                  </a:cubicBezTo>
                  <a:lnTo>
                    <a:pt x="939" y="8890"/>
                  </a:lnTo>
                  <a:lnTo>
                    <a:pt x="13811" y="8890"/>
                  </a:lnTo>
                  <a:lnTo>
                    <a:pt x="13811" y="3712"/>
                  </a:lnTo>
                  <a:cubicBezTo>
                    <a:pt x="13831" y="3716"/>
                    <a:pt x="13852" y="3716"/>
                    <a:pt x="13872" y="3716"/>
                  </a:cubicBezTo>
                  <a:cubicBezTo>
                    <a:pt x="14492" y="3716"/>
                    <a:pt x="14749" y="2924"/>
                    <a:pt x="14249" y="2557"/>
                  </a:cubicBezTo>
                  <a:cubicBezTo>
                    <a:pt x="14128" y="2468"/>
                    <a:pt x="13997" y="2428"/>
                    <a:pt x="13870" y="2428"/>
                  </a:cubicBezTo>
                  <a:cubicBezTo>
                    <a:pt x="13472" y="2428"/>
                    <a:pt x="13116" y="2817"/>
                    <a:pt x="13259" y="3267"/>
                  </a:cubicBezTo>
                  <a:lnTo>
                    <a:pt x="11124" y="5103"/>
                  </a:lnTo>
                  <a:lnTo>
                    <a:pt x="7725" y="1354"/>
                  </a:lnTo>
                  <a:cubicBezTo>
                    <a:pt x="8012" y="1197"/>
                    <a:pt x="8156" y="861"/>
                    <a:pt x="8074" y="542"/>
                  </a:cubicBezTo>
                  <a:cubicBezTo>
                    <a:pt x="7992" y="224"/>
                    <a:pt x="7704" y="1"/>
                    <a:pt x="7375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27"/>
            <p:cNvSpPr/>
            <p:nvPr/>
          </p:nvSpPr>
          <p:spPr>
            <a:xfrm>
              <a:off x="8256784" y="3790167"/>
              <a:ext cx="38978" cy="169220"/>
            </a:xfrm>
            <a:custGeom>
              <a:rect b="b" l="l" r="r" t="t"/>
              <a:pathLst>
                <a:path extrusionOk="0" h="6460" w="1488">
                  <a:moveTo>
                    <a:pt x="847" y="0"/>
                  </a:moveTo>
                  <a:cubicBezTo>
                    <a:pt x="412" y="0"/>
                    <a:pt x="100" y="422"/>
                    <a:pt x="234" y="837"/>
                  </a:cubicBezTo>
                  <a:lnTo>
                    <a:pt x="1" y="1035"/>
                  </a:lnTo>
                  <a:lnTo>
                    <a:pt x="1" y="6460"/>
                  </a:lnTo>
                  <a:lnTo>
                    <a:pt x="786" y="6460"/>
                  </a:lnTo>
                  <a:lnTo>
                    <a:pt x="786" y="1282"/>
                  </a:lnTo>
                  <a:cubicBezTo>
                    <a:pt x="806" y="1282"/>
                    <a:pt x="827" y="1286"/>
                    <a:pt x="847" y="1286"/>
                  </a:cubicBezTo>
                  <a:cubicBezTo>
                    <a:pt x="1200" y="1286"/>
                    <a:pt x="1488" y="998"/>
                    <a:pt x="1488" y="645"/>
                  </a:cubicBezTo>
                  <a:cubicBezTo>
                    <a:pt x="1488" y="288"/>
                    <a:pt x="1200" y="0"/>
                    <a:pt x="847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27"/>
            <p:cNvSpPr/>
            <p:nvPr/>
          </p:nvSpPr>
          <p:spPr>
            <a:xfrm>
              <a:off x="8071428" y="3871215"/>
              <a:ext cx="65383" cy="56031"/>
            </a:xfrm>
            <a:custGeom>
              <a:rect b="b" l="l" r="r" t="t"/>
              <a:pathLst>
                <a:path extrusionOk="0" h="2139" w="2496">
                  <a:moveTo>
                    <a:pt x="1429" y="1"/>
                  </a:moveTo>
                  <a:cubicBezTo>
                    <a:pt x="477" y="1"/>
                    <a:pt x="0" y="1149"/>
                    <a:pt x="672" y="1824"/>
                  </a:cubicBezTo>
                  <a:cubicBezTo>
                    <a:pt x="890" y="2041"/>
                    <a:pt x="1158" y="2138"/>
                    <a:pt x="1420" y="2138"/>
                  </a:cubicBezTo>
                  <a:cubicBezTo>
                    <a:pt x="1969" y="2138"/>
                    <a:pt x="2495" y="1711"/>
                    <a:pt x="2495" y="1067"/>
                  </a:cubicBezTo>
                  <a:cubicBezTo>
                    <a:pt x="2495" y="477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27"/>
            <p:cNvSpPr/>
            <p:nvPr/>
          </p:nvSpPr>
          <p:spPr>
            <a:xfrm>
              <a:off x="8098618" y="3871215"/>
              <a:ext cx="40969" cy="56005"/>
            </a:xfrm>
            <a:custGeom>
              <a:rect b="b" l="l" r="r" t="t"/>
              <a:pathLst>
                <a:path extrusionOk="0" h="2138" w="1564">
                  <a:moveTo>
                    <a:pt x="391" y="1"/>
                  </a:moveTo>
                  <a:cubicBezTo>
                    <a:pt x="258" y="1"/>
                    <a:pt x="124" y="25"/>
                    <a:pt x="1" y="76"/>
                  </a:cubicBezTo>
                  <a:cubicBezTo>
                    <a:pt x="409" y="234"/>
                    <a:pt x="679" y="628"/>
                    <a:pt x="679" y="1070"/>
                  </a:cubicBezTo>
                  <a:cubicBezTo>
                    <a:pt x="679" y="1509"/>
                    <a:pt x="409" y="1903"/>
                    <a:pt x="1" y="2064"/>
                  </a:cubicBezTo>
                  <a:cubicBezTo>
                    <a:pt x="129" y="2114"/>
                    <a:pt x="260" y="2137"/>
                    <a:pt x="389" y="2137"/>
                  </a:cubicBezTo>
                  <a:cubicBezTo>
                    <a:pt x="884" y="2137"/>
                    <a:pt x="1339" y="1788"/>
                    <a:pt x="1437" y="1265"/>
                  </a:cubicBezTo>
                  <a:cubicBezTo>
                    <a:pt x="1563" y="611"/>
                    <a:pt x="1060" y="1"/>
                    <a:pt x="391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27"/>
            <p:cNvSpPr/>
            <p:nvPr/>
          </p:nvSpPr>
          <p:spPr>
            <a:xfrm>
              <a:off x="7918187" y="3893664"/>
              <a:ext cx="39162" cy="33556"/>
            </a:xfrm>
            <a:custGeom>
              <a:rect b="b" l="l" r="r" t="t"/>
              <a:pathLst>
                <a:path extrusionOk="0" h="1281" w="1495">
                  <a:moveTo>
                    <a:pt x="854" y="1"/>
                  </a:moveTo>
                  <a:cubicBezTo>
                    <a:pt x="285" y="1"/>
                    <a:pt x="1" y="689"/>
                    <a:pt x="402" y="1090"/>
                  </a:cubicBezTo>
                  <a:cubicBezTo>
                    <a:pt x="533" y="1221"/>
                    <a:pt x="694" y="1280"/>
                    <a:pt x="852" y="1280"/>
                  </a:cubicBezTo>
                  <a:cubicBezTo>
                    <a:pt x="1180" y="1280"/>
                    <a:pt x="1495" y="1025"/>
                    <a:pt x="1495" y="638"/>
                  </a:cubicBezTo>
                  <a:cubicBezTo>
                    <a:pt x="1495" y="285"/>
                    <a:pt x="1207" y="1"/>
                    <a:pt x="854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27"/>
            <p:cNvSpPr/>
            <p:nvPr/>
          </p:nvSpPr>
          <p:spPr>
            <a:xfrm>
              <a:off x="7933825" y="3893664"/>
              <a:ext cx="25331" cy="33530"/>
            </a:xfrm>
            <a:custGeom>
              <a:rect b="b" l="l" r="r" t="t"/>
              <a:pathLst>
                <a:path extrusionOk="0" h="1280" w="967">
                  <a:moveTo>
                    <a:pt x="257" y="1"/>
                  </a:moveTo>
                  <a:cubicBezTo>
                    <a:pt x="168" y="1"/>
                    <a:pt x="79" y="18"/>
                    <a:pt x="0" y="55"/>
                  </a:cubicBezTo>
                  <a:cubicBezTo>
                    <a:pt x="504" y="282"/>
                    <a:pt x="504" y="998"/>
                    <a:pt x="0" y="1224"/>
                  </a:cubicBezTo>
                  <a:cubicBezTo>
                    <a:pt x="85" y="1261"/>
                    <a:pt x="172" y="1279"/>
                    <a:pt x="258" y="1279"/>
                  </a:cubicBezTo>
                  <a:cubicBezTo>
                    <a:pt x="548" y="1279"/>
                    <a:pt x="817" y="1078"/>
                    <a:pt x="881" y="772"/>
                  </a:cubicBezTo>
                  <a:cubicBezTo>
                    <a:pt x="967" y="374"/>
                    <a:pt x="665" y="1"/>
                    <a:pt x="257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27"/>
            <p:cNvSpPr/>
            <p:nvPr/>
          </p:nvSpPr>
          <p:spPr>
            <a:xfrm>
              <a:off x="7996641" y="3893664"/>
              <a:ext cx="39266" cy="33556"/>
            </a:xfrm>
            <a:custGeom>
              <a:rect b="b" l="l" r="r" t="t"/>
              <a:pathLst>
                <a:path extrusionOk="0" h="1281" w="1499">
                  <a:moveTo>
                    <a:pt x="858" y="1"/>
                  </a:moveTo>
                  <a:cubicBezTo>
                    <a:pt x="289" y="1"/>
                    <a:pt x="1" y="689"/>
                    <a:pt x="405" y="1090"/>
                  </a:cubicBezTo>
                  <a:cubicBezTo>
                    <a:pt x="535" y="1221"/>
                    <a:pt x="696" y="1280"/>
                    <a:pt x="853" y="1280"/>
                  </a:cubicBezTo>
                  <a:cubicBezTo>
                    <a:pt x="1182" y="1280"/>
                    <a:pt x="1498" y="1025"/>
                    <a:pt x="1498" y="638"/>
                  </a:cubicBezTo>
                  <a:cubicBezTo>
                    <a:pt x="1498" y="285"/>
                    <a:pt x="1211" y="1"/>
                    <a:pt x="858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27"/>
            <p:cNvSpPr/>
            <p:nvPr/>
          </p:nvSpPr>
          <p:spPr>
            <a:xfrm>
              <a:off x="8012279" y="3893664"/>
              <a:ext cx="25409" cy="33530"/>
            </a:xfrm>
            <a:custGeom>
              <a:rect b="b" l="l" r="r" t="t"/>
              <a:pathLst>
                <a:path extrusionOk="0" h="1280" w="970">
                  <a:moveTo>
                    <a:pt x="261" y="1"/>
                  </a:moveTo>
                  <a:cubicBezTo>
                    <a:pt x="172" y="1"/>
                    <a:pt x="82" y="18"/>
                    <a:pt x="0" y="55"/>
                  </a:cubicBezTo>
                  <a:cubicBezTo>
                    <a:pt x="507" y="282"/>
                    <a:pt x="507" y="998"/>
                    <a:pt x="0" y="1224"/>
                  </a:cubicBezTo>
                  <a:cubicBezTo>
                    <a:pt x="85" y="1261"/>
                    <a:pt x="174" y="1279"/>
                    <a:pt x="260" y="1279"/>
                  </a:cubicBezTo>
                  <a:cubicBezTo>
                    <a:pt x="551" y="1279"/>
                    <a:pt x="822" y="1078"/>
                    <a:pt x="888" y="772"/>
                  </a:cubicBezTo>
                  <a:cubicBezTo>
                    <a:pt x="970" y="374"/>
                    <a:pt x="668" y="1"/>
                    <a:pt x="261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27"/>
            <p:cNvSpPr/>
            <p:nvPr/>
          </p:nvSpPr>
          <p:spPr>
            <a:xfrm>
              <a:off x="8254636" y="3893664"/>
              <a:ext cx="39162" cy="33556"/>
            </a:xfrm>
            <a:custGeom>
              <a:rect b="b" l="l" r="r" t="t"/>
              <a:pathLst>
                <a:path extrusionOk="0" h="1281" w="1495">
                  <a:moveTo>
                    <a:pt x="857" y="1"/>
                  </a:moveTo>
                  <a:cubicBezTo>
                    <a:pt x="285" y="1"/>
                    <a:pt x="1" y="689"/>
                    <a:pt x="405" y="1090"/>
                  </a:cubicBezTo>
                  <a:cubicBezTo>
                    <a:pt x="535" y="1221"/>
                    <a:pt x="695" y="1280"/>
                    <a:pt x="852" y="1280"/>
                  </a:cubicBezTo>
                  <a:cubicBezTo>
                    <a:pt x="1180" y="1280"/>
                    <a:pt x="1495" y="1025"/>
                    <a:pt x="1495" y="638"/>
                  </a:cubicBezTo>
                  <a:cubicBezTo>
                    <a:pt x="1495" y="285"/>
                    <a:pt x="1210" y="1"/>
                    <a:pt x="857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27"/>
            <p:cNvSpPr/>
            <p:nvPr/>
          </p:nvSpPr>
          <p:spPr>
            <a:xfrm>
              <a:off x="8270248" y="3893664"/>
              <a:ext cx="25435" cy="33530"/>
            </a:xfrm>
            <a:custGeom>
              <a:rect b="b" l="l" r="r" t="t"/>
              <a:pathLst>
                <a:path extrusionOk="0" h="1280" w="971">
                  <a:moveTo>
                    <a:pt x="261" y="1"/>
                  </a:moveTo>
                  <a:cubicBezTo>
                    <a:pt x="172" y="1"/>
                    <a:pt x="83" y="18"/>
                    <a:pt x="1" y="55"/>
                  </a:cubicBezTo>
                  <a:cubicBezTo>
                    <a:pt x="508" y="282"/>
                    <a:pt x="508" y="998"/>
                    <a:pt x="1" y="1224"/>
                  </a:cubicBezTo>
                  <a:cubicBezTo>
                    <a:pt x="86" y="1261"/>
                    <a:pt x="174" y="1279"/>
                    <a:pt x="260" y="1279"/>
                  </a:cubicBezTo>
                  <a:cubicBezTo>
                    <a:pt x="552" y="1279"/>
                    <a:pt x="822" y="1078"/>
                    <a:pt x="888" y="772"/>
                  </a:cubicBezTo>
                  <a:cubicBezTo>
                    <a:pt x="971" y="374"/>
                    <a:pt x="669" y="1"/>
                    <a:pt x="261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27"/>
            <p:cNvSpPr/>
            <p:nvPr/>
          </p:nvSpPr>
          <p:spPr>
            <a:xfrm>
              <a:off x="8176182" y="3893664"/>
              <a:ext cx="39162" cy="33556"/>
            </a:xfrm>
            <a:custGeom>
              <a:rect b="b" l="l" r="r" t="t"/>
              <a:pathLst>
                <a:path extrusionOk="0" h="1281" w="1495">
                  <a:moveTo>
                    <a:pt x="854" y="1"/>
                  </a:moveTo>
                  <a:cubicBezTo>
                    <a:pt x="285" y="1"/>
                    <a:pt x="1" y="689"/>
                    <a:pt x="401" y="1090"/>
                  </a:cubicBezTo>
                  <a:cubicBezTo>
                    <a:pt x="533" y="1221"/>
                    <a:pt x="693" y="1280"/>
                    <a:pt x="851" y="1280"/>
                  </a:cubicBezTo>
                  <a:cubicBezTo>
                    <a:pt x="1180" y="1280"/>
                    <a:pt x="1495" y="1025"/>
                    <a:pt x="1495" y="638"/>
                  </a:cubicBezTo>
                  <a:cubicBezTo>
                    <a:pt x="1495" y="285"/>
                    <a:pt x="1207" y="1"/>
                    <a:pt x="854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27"/>
            <p:cNvSpPr/>
            <p:nvPr/>
          </p:nvSpPr>
          <p:spPr>
            <a:xfrm>
              <a:off x="7925391" y="3959361"/>
              <a:ext cx="366782" cy="29758"/>
            </a:xfrm>
            <a:custGeom>
              <a:rect b="b" l="l" r="r" t="t"/>
              <a:pathLst>
                <a:path extrusionOk="0" h="1136" w="14002">
                  <a:moveTo>
                    <a:pt x="565" y="1"/>
                  </a:moveTo>
                  <a:cubicBezTo>
                    <a:pt x="254" y="1"/>
                    <a:pt x="0" y="255"/>
                    <a:pt x="0" y="566"/>
                  </a:cubicBezTo>
                  <a:cubicBezTo>
                    <a:pt x="0" y="878"/>
                    <a:pt x="254" y="1135"/>
                    <a:pt x="565" y="1135"/>
                  </a:cubicBezTo>
                  <a:lnTo>
                    <a:pt x="13437" y="1135"/>
                  </a:lnTo>
                  <a:cubicBezTo>
                    <a:pt x="13748" y="1135"/>
                    <a:pt x="14002" y="878"/>
                    <a:pt x="14002" y="566"/>
                  </a:cubicBezTo>
                  <a:cubicBezTo>
                    <a:pt x="14002" y="255"/>
                    <a:pt x="13748" y="1"/>
                    <a:pt x="13437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27"/>
            <p:cNvSpPr/>
            <p:nvPr/>
          </p:nvSpPr>
          <p:spPr>
            <a:xfrm>
              <a:off x="8256967" y="3959361"/>
              <a:ext cx="35206" cy="29758"/>
            </a:xfrm>
            <a:custGeom>
              <a:rect b="b" l="l" r="r" t="t"/>
              <a:pathLst>
                <a:path extrusionOk="0" h="1136" w="1344">
                  <a:moveTo>
                    <a:pt x="1" y="1"/>
                  </a:moveTo>
                  <a:cubicBezTo>
                    <a:pt x="312" y="1"/>
                    <a:pt x="566" y="255"/>
                    <a:pt x="566" y="566"/>
                  </a:cubicBezTo>
                  <a:cubicBezTo>
                    <a:pt x="566" y="878"/>
                    <a:pt x="312" y="1135"/>
                    <a:pt x="1" y="1135"/>
                  </a:cubicBezTo>
                  <a:lnTo>
                    <a:pt x="779" y="1135"/>
                  </a:lnTo>
                  <a:cubicBezTo>
                    <a:pt x="1090" y="1135"/>
                    <a:pt x="1344" y="878"/>
                    <a:pt x="1344" y="566"/>
                  </a:cubicBezTo>
                  <a:cubicBezTo>
                    <a:pt x="1344" y="255"/>
                    <a:pt x="1090" y="1"/>
                    <a:pt x="779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27"/>
            <p:cNvSpPr/>
            <p:nvPr/>
          </p:nvSpPr>
          <p:spPr>
            <a:xfrm>
              <a:off x="8191794" y="3893664"/>
              <a:ext cx="25435" cy="33530"/>
            </a:xfrm>
            <a:custGeom>
              <a:rect b="b" l="l" r="r" t="t"/>
              <a:pathLst>
                <a:path extrusionOk="0" h="1280" w="971">
                  <a:moveTo>
                    <a:pt x="258" y="1"/>
                  </a:moveTo>
                  <a:cubicBezTo>
                    <a:pt x="169" y="1"/>
                    <a:pt x="80" y="18"/>
                    <a:pt x="1" y="55"/>
                  </a:cubicBezTo>
                  <a:cubicBezTo>
                    <a:pt x="505" y="282"/>
                    <a:pt x="505" y="998"/>
                    <a:pt x="1" y="1224"/>
                  </a:cubicBezTo>
                  <a:cubicBezTo>
                    <a:pt x="85" y="1261"/>
                    <a:pt x="173" y="1279"/>
                    <a:pt x="259" y="1279"/>
                  </a:cubicBezTo>
                  <a:cubicBezTo>
                    <a:pt x="549" y="1279"/>
                    <a:pt x="819" y="1078"/>
                    <a:pt x="885" y="772"/>
                  </a:cubicBezTo>
                  <a:cubicBezTo>
                    <a:pt x="971" y="374"/>
                    <a:pt x="666" y="1"/>
                    <a:pt x="258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27"/>
            <p:cNvSpPr/>
            <p:nvPr/>
          </p:nvSpPr>
          <p:spPr>
            <a:xfrm>
              <a:off x="7909569" y="3784457"/>
              <a:ext cx="311354" cy="210215"/>
            </a:xfrm>
            <a:custGeom>
              <a:rect b="b" l="l" r="r" t="t"/>
              <a:pathLst>
                <a:path extrusionOk="0" h="8025" w="11886">
                  <a:moveTo>
                    <a:pt x="1188" y="4387"/>
                  </a:moveTo>
                  <a:cubicBezTo>
                    <a:pt x="1292" y="4387"/>
                    <a:pt x="1398" y="4426"/>
                    <a:pt x="1485" y="4512"/>
                  </a:cubicBezTo>
                  <a:cubicBezTo>
                    <a:pt x="1749" y="4780"/>
                    <a:pt x="1560" y="5235"/>
                    <a:pt x="1183" y="5235"/>
                  </a:cubicBezTo>
                  <a:cubicBezTo>
                    <a:pt x="950" y="5235"/>
                    <a:pt x="758" y="5043"/>
                    <a:pt x="762" y="4807"/>
                  </a:cubicBezTo>
                  <a:lnTo>
                    <a:pt x="762" y="4807"/>
                  </a:lnTo>
                  <a:lnTo>
                    <a:pt x="762" y="4814"/>
                  </a:lnTo>
                  <a:cubicBezTo>
                    <a:pt x="762" y="4557"/>
                    <a:pt x="970" y="4387"/>
                    <a:pt x="1188" y="4387"/>
                  </a:cubicBezTo>
                  <a:close/>
                  <a:moveTo>
                    <a:pt x="1105" y="1"/>
                  </a:moveTo>
                  <a:cubicBezTo>
                    <a:pt x="917" y="1"/>
                    <a:pt x="726" y="63"/>
                    <a:pt x="560" y="201"/>
                  </a:cubicBezTo>
                  <a:cubicBezTo>
                    <a:pt x="1" y="667"/>
                    <a:pt x="237" y="1572"/>
                    <a:pt x="954" y="1706"/>
                  </a:cubicBezTo>
                  <a:lnTo>
                    <a:pt x="954" y="3985"/>
                  </a:lnTo>
                  <a:cubicBezTo>
                    <a:pt x="583" y="4091"/>
                    <a:pt x="330" y="4427"/>
                    <a:pt x="330" y="4807"/>
                  </a:cubicBezTo>
                  <a:cubicBezTo>
                    <a:pt x="330" y="5191"/>
                    <a:pt x="583" y="5527"/>
                    <a:pt x="954" y="5633"/>
                  </a:cubicBezTo>
                  <a:lnTo>
                    <a:pt x="954" y="6493"/>
                  </a:lnTo>
                  <a:cubicBezTo>
                    <a:pt x="577" y="6599"/>
                    <a:pt x="340" y="6966"/>
                    <a:pt x="392" y="7353"/>
                  </a:cubicBezTo>
                  <a:cubicBezTo>
                    <a:pt x="446" y="7737"/>
                    <a:pt x="775" y="8025"/>
                    <a:pt x="1166" y="8025"/>
                  </a:cubicBezTo>
                  <a:lnTo>
                    <a:pt x="2879" y="8025"/>
                  </a:lnTo>
                  <a:cubicBezTo>
                    <a:pt x="2999" y="8025"/>
                    <a:pt x="3095" y="7929"/>
                    <a:pt x="3095" y="7809"/>
                  </a:cubicBezTo>
                  <a:cubicBezTo>
                    <a:pt x="3095" y="7692"/>
                    <a:pt x="2999" y="7593"/>
                    <a:pt x="2879" y="7593"/>
                  </a:cubicBezTo>
                  <a:lnTo>
                    <a:pt x="2883" y="7596"/>
                  </a:lnTo>
                  <a:lnTo>
                    <a:pt x="1169" y="7596"/>
                  </a:lnTo>
                  <a:cubicBezTo>
                    <a:pt x="981" y="7590"/>
                    <a:pt x="830" y="7435"/>
                    <a:pt x="830" y="7247"/>
                  </a:cubicBezTo>
                  <a:cubicBezTo>
                    <a:pt x="830" y="7058"/>
                    <a:pt x="981" y="6904"/>
                    <a:pt x="1169" y="6897"/>
                  </a:cubicBezTo>
                  <a:lnTo>
                    <a:pt x="11669" y="6897"/>
                  </a:lnTo>
                  <a:cubicBezTo>
                    <a:pt x="11789" y="6897"/>
                    <a:pt x="11885" y="6798"/>
                    <a:pt x="11885" y="6681"/>
                  </a:cubicBezTo>
                  <a:cubicBezTo>
                    <a:pt x="11885" y="6561"/>
                    <a:pt x="11789" y="6466"/>
                    <a:pt x="11669" y="6466"/>
                  </a:cubicBezTo>
                  <a:lnTo>
                    <a:pt x="1385" y="6466"/>
                  </a:lnTo>
                  <a:lnTo>
                    <a:pt x="1385" y="5643"/>
                  </a:lnTo>
                  <a:cubicBezTo>
                    <a:pt x="1769" y="5547"/>
                    <a:pt x="2036" y="5204"/>
                    <a:pt x="2036" y="4810"/>
                  </a:cubicBezTo>
                  <a:cubicBezTo>
                    <a:pt x="2036" y="4416"/>
                    <a:pt x="1769" y="4074"/>
                    <a:pt x="1385" y="3981"/>
                  </a:cubicBezTo>
                  <a:lnTo>
                    <a:pt x="1385" y="1504"/>
                  </a:lnTo>
                  <a:cubicBezTo>
                    <a:pt x="1385" y="1385"/>
                    <a:pt x="1289" y="1290"/>
                    <a:pt x="1172" y="1290"/>
                  </a:cubicBezTo>
                  <a:cubicBezTo>
                    <a:pt x="1165" y="1290"/>
                    <a:pt x="1157" y="1290"/>
                    <a:pt x="1149" y="1291"/>
                  </a:cubicBezTo>
                  <a:lnTo>
                    <a:pt x="1111" y="1291"/>
                  </a:lnTo>
                  <a:cubicBezTo>
                    <a:pt x="697" y="1291"/>
                    <a:pt x="522" y="760"/>
                    <a:pt x="854" y="517"/>
                  </a:cubicBezTo>
                  <a:cubicBezTo>
                    <a:pt x="935" y="457"/>
                    <a:pt x="1023" y="431"/>
                    <a:pt x="1108" y="431"/>
                  </a:cubicBezTo>
                  <a:cubicBezTo>
                    <a:pt x="1375" y="431"/>
                    <a:pt x="1613" y="690"/>
                    <a:pt x="1519" y="990"/>
                  </a:cubicBezTo>
                  <a:cubicBezTo>
                    <a:pt x="1492" y="1072"/>
                    <a:pt x="1516" y="1161"/>
                    <a:pt x="1584" y="1219"/>
                  </a:cubicBezTo>
                  <a:lnTo>
                    <a:pt x="3716" y="3052"/>
                  </a:lnTo>
                  <a:cubicBezTo>
                    <a:pt x="3756" y="3089"/>
                    <a:pt x="3807" y="3106"/>
                    <a:pt x="3857" y="3106"/>
                  </a:cubicBezTo>
                  <a:cubicBezTo>
                    <a:pt x="3916" y="3106"/>
                    <a:pt x="3974" y="3082"/>
                    <a:pt x="4017" y="3035"/>
                  </a:cubicBezTo>
                  <a:lnTo>
                    <a:pt x="5357" y="1558"/>
                  </a:lnTo>
                  <a:cubicBezTo>
                    <a:pt x="5502" y="1398"/>
                    <a:pt x="5356" y="1193"/>
                    <a:pt x="5192" y="1193"/>
                  </a:cubicBezTo>
                  <a:cubicBezTo>
                    <a:pt x="5138" y="1193"/>
                    <a:pt x="5083" y="1215"/>
                    <a:pt x="5035" y="1267"/>
                  </a:cubicBezTo>
                  <a:lnTo>
                    <a:pt x="3836" y="2590"/>
                  </a:lnTo>
                  <a:lnTo>
                    <a:pt x="1961" y="976"/>
                  </a:lnTo>
                  <a:cubicBezTo>
                    <a:pt x="1964" y="938"/>
                    <a:pt x="1968" y="900"/>
                    <a:pt x="1968" y="859"/>
                  </a:cubicBezTo>
                  <a:cubicBezTo>
                    <a:pt x="1968" y="349"/>
                    <a:pt x="1548" y="1"/>
                    <a:pt x="11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27"/>
            <p:cNvSpPr/>
            <p:nvPr/>
          </p:nvSpPr>
          <p:spPr>
            <a:xfrm>
              <a:off x="8063805" y="3865426"/>
              <a:ext cx="78664" cy="67400"/>
            </a:xfrm>
            <a:custGeom>
              <a:rect b="b" l="l" r="r" t="t"/>
              <a:pathLst>
                <a:path extrusionOk="0" h="2573" w="3003">
                  <a:moveTo>
                    <a:pt x="1724" y="436"/>
                  </a:moveTo>
                  <a:cubicBezTo>
                    <a:pt x="1934" y="436"/>
                    <a:pt x="2147" y="514"/>
                    <a:pt x="2320" y="688"/>
                  </a:cubicBezTo>
                  <a:cubicBezTo>
                    <a:pt x="2858" y="1223"/>
                    <a:pt x="2478" y="2141"/>
                    <a:pt x="1720" y="2141"/>
                  </a:cubicBezTo>
                  <a:cubicBezTo>
                    <a:pt x="1248" y="2141"/>
                    <a:pt x="867" y="1761"/>
                    <a:pt x="867" y="1288"/>
                  </a:cubicBezTo>
                  <a:cubicBezTo>
                    <a:pt x="867" y="776"/>
                    <a:pt x="1287" y="436"/>
                    <a:pt x="1724" y="436"/>
                  </a:cubicBezTo>
                  <a:close/>
                  <a:moveTo>
                    <a:pt x="1708" y="1"/>
                  </a:moveTo>
                  <a:cubicBezTo>
                    <a:pt x="1392" y="1"/>
                    <a:pt x="1070" y="118"/>
                    <a:pt x="809" y="380"/>
                  </a:cubicBezTo>
                  <a:cubicBezTo>
                    <a:pt x="0" y="1188"/>
                    <a:pt x="572" y="2573"/>
                    <a:pt x="1717" y="2573"/>
                  </a:cubicBezTo>
                  <a:cubicBezTo>
                    <a:pt x="2426" y="2573"/>
                    <a:pt x="3002" y="1997"/>
                    <a:pt x="3002" y="1288"/>
                  </a:cubicBezTo>
                  <a:cubicBezTo>
                    <a:pt x="3002" y="513"/>
                    <a:pt x="2368" y="1"/>
                    <a:pt x="1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27"/>
            <p:cNvSpPr/>
            <p:nvPr/>
          </p:nvSpPr>
          <p:spPr>
            <a:xfrm>
              <a:off x="7996641" y="3887927"/>
              <a:ext cx="52547" cy="44977"/>
            </a:xfrm>
            <a:custGeom>
              <a:rect b="b" l="l" r="r" t="t"/>
              <a:pathLst>
                <a:path extrusionOk="0" h="1717" w="2006">
                  <a:moveTo>
                    <a:pt x="858" y="435"/>
                  </a:moveTo>
                  <a:cubicBezTo>
                    <a:pt x="1091" y="435"/>
                    <a:pt x="1279" y="624"/>
                    <a:pt x="1283" y="857"/>
                  </a:cubicBezTo>
                  <a:lnTo>
                    <a:pt x="1279" y="857"/>
                  </a:lnTo>
                  <a:cubicBezTo>
                    <a:pt x="1279" y="1113"/>
                    <a:pt x="1070" y="1282"/>
                    <a:pt x="852" y="1282"/>
                  </a:cubicBezTo>
                  <a:cubicBezTo>
                    <a:pt x="749" y="1282"/>
                    <a:pt x="644" y="1243"/>
                    <a:pt x="559" y="1159"/>
                  </a:cubicBezTo>
                  <a:cubicBezTo>
                    <a:pt x="292" y="891"/>
                    <a:pt x="481" y="435"/>
                    <a:pt x="858" y="435"/>
                  </a:cubicBezTo>
                  <a:close/>
                  <a:moveTo>
                    <a:pt x="858" y="0"/>
                  </a:moveTo>
                  <a:cubicBezTo>
                    <a:pt x="385" y="0"/>
                    <a:pt x="1" y="384"/>
                    <a:pt x="1" y="857"/>
                  </a:cubicBezTo>
                  <a:cubicBezTo>
                    <a:pt x="1" y="1374"/>
                    <a:pt x="425" y="1717"/>
                    <a:pt x="865" y="1717"/>
                  </a:cubicBezTo>
                  <a:cubicBezTo>
                    <a:pt x="1076" y="1717"/>
                    <a:pt x="1290" y="1639"/>
                    <a:pt x="1464" y="1464"/>
                  </a:cubicBezTo>
                  <a:cubicBezTo>
                    <a:pt x="2006" y="926"/>
                    <a:pt x="1622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27"/>
            <p:cNvSpPr/>
            <p:nvPr/>
          </p:nvSpPr>
          <p:spPr>
            <a:xfrm>
              <a:off x="8000151" y="3720882"/>
              <a:ext cx="307844" cy="273974"/>
            </a:xfrm>
            <a:custGeom>
              <a:rect b="b" l="l" r="r" t="t"/>
              <a:pathLst>
                <a:path extrusionOk="0" h="10459" w="11752">
                  <a:moveTo>
                    <a:pt x="10568" y="6810"/>
                  </a:moveTo>
                  <a:cubicBezTo>
                    <a:pt x="10785" y="6810"/>
                    <a:pt x="10994" y="6979"/>
                    <a:pt x="10994" y="7234"/>
                  </a:cubicBezTo>
                  <a:cubicBezTo>
                    <a:pt x="10994" y="7467"/>
                    <a:pt x="10805" y="7659"/>
                    <a:pt x="10572" y="7659"/>
                  </a:cubicBezTo>
                  <a:cubicBezTo>
                    <a:pt x="10192" y="7659"/>
                    <a:pt x="10003" y="7203"/>
                    <a:pt x="10271" y="6936"/>
                  </a:cubicBezTo>
                  <a:cubicBezTo>
                    <a:pt x="10357" y="6849"/>
                    <a:pt x="10464" y="6810"/>
                    <a:pt x="10568" y="6810"/>
                  </a:cubicBezTo>
                  <a:close/>
                  <a:moveTo>
                    <a:pt x="4147" y="0"/>
                  </a:moveTo>
                  <a:cubicBezTo>
                    <a:pt x="3314" y="0"/>
                    <a:pt x="2893" y="1007"/>
                    <a:pt x="3482" y="1597"/>
                  </a:cubicBezTo>
                  <a:lnTo>
                    <a:pt x="2163" y="3053"/>
                  </a:lnTo>
                  <a:cubicBezTo>
                    <a:pt x="2016" y="3216"/>
                    <a:pt x="2162" y="3419"/>
                    <a:pt x="2325" y="3419"/>
                  </a:cubicBezTo>
                  <a:cubicBezTo>
                    <a:pt x="2379" y="3419"/>
                    <a:pt x="2434" y="3397"/>
                    <a:pt x="2482" y="3345"/>
                  </a:cubicBezTo>
                  <a:lnTo>
                    <a:pt x="3959" y="1717"/>
                  </a:lnTo>
                  <a:cubicBezTo>
                    <a:pt x="4054" y="1614"/>
                    <a:pt x="4027" y="1450"/>
                    <a:pt x="3904" y="1384"/>
                  </a:cubicBezTo>
                  <a:cubicBezTo>
                    <a:pt x="3445" y="1131"/>
                    <a:pt x="3626" y="435"/>
                    <a:pt x="4147" y="435"/>
                  </a:cubicBezTo>
                  <a:cubicBezTo>
                    <a:pt x="4671" y="435"/>
                    <a:pt x="4849" y="1131"/>
                    <a:pt x="4394" y="1384"/>
                  </a:cubicBezTo>
                  <a:cubicBezTo>
                    <a:pt x="4267" y="1450"/>
                    <a:pt x="4240" y="1614"/>
                    <a:pt x="4335" y="1717"/>
                  </a:cubicBezTo>
                  <a:lnTo>
                    <a:pt x="7738" y="5466"/>
                  </a:lnTo>
                  <a:cubicBezTo>
                    <a:pt x="7779" y="5512"/>
                    <a:pt x="7836" y="5535"/>
                    <a:pt x="7894" y="5535"/>
                  </a:cubicBezTo>
                  <a:cubicBezTo>
                    <a:pt x="7944" y="5535"/>
                    <a:pt x="7995" y="5518"/>
                    <a:pt x="8036" y="5483"/>
                  </a:cubicBezTo>
                  <a:lnTo>
                    <a:pt x="10171" y="3650"/>
                  </a:lnTo>
                  <a:cubicBezTo>
                    <a:pt x="10236" y="3591"/>
                    <a:pt x="10260" y="3502"/>
                    <a:pt x="10236" y="3420"/>
                  </a:cubicBezTo>
                  <a:cubicBezTo>
                    <a:pt x="10140" y="3118"/>
                    <a:pt x="10378" y="2859"/>
                    <a:pt x="10645" y="2859"/>
                  </a:cubicBezTo>
                  <a:cubicBezTo>
                    <a:pt x="10730" y="2859"/>
                    <a:pt x="10817" y="2885"/>
                    <a:pt x="10898" y="2944"/>
                  </a:cubicBezTo>
                  <a:cubicBezTo>
                    <a:pt x="11230" y="3190"/>
                    <a:pt x="11055" y="3718"/>
                    <a:pt x="10641" y="3718"/>
                  </a:cubicBezTo>
                  <a:lnTo>
                    <a:pt x="10603" y="3718"/>
                  </a:lnTo>
                  <a:cubicBezTo>
                    <a:pt x="10595" y="3717"/>
                    <a:pt x="10588" y="3717"/>
                    <a:pt x="10580" y="3717"/>
                  </a:cubicBezTo>
                  <a:cubicBezTo>
                    <a:pt x="10463" y="3717"/>
                    <a:pt x="10367" y="3815"/>
                    <a:pt x="10367" y="3934"/>
                  </a:cubicBezTo>
                  <a:lnTo>
                    <a:pt x="10367" y="6408"/>
                  </a:lnTo>
                  <a:cubicBezTo>
                    <a:pt x="9986" y="6504"/>
                    <a:pt x="9719" y="6847"/>
                    <a:pt x="9719" y="7241"/>
                  </a:cubicBezTo>
                  <a:cubicBezTo>
                    <a:pt x="9719" y="7631"/>
                    <a:pt x="9986" y="7974"/>
                    <a:pt x="10367" y="8070"/>
                  </a:cubicBezTo>
                  <a:lnTo>
                    <a:pt x="10367" y="8893"/>
                  </a:lnTo>
                  <a:lnTo>
                    <a:pt x="9078" y="8893"/>
                  </a:lnTo>
                  <a:cubicBezTo>
                    <a:pt x="8790" y="8893"/>
                    <a:pt x="8790" y="9324"/>
                    <a:pt x="9078" y="9324"/>
                  </a:cubicBezTo>
                  <a:lnTo>
                    <a:pt x="10583" y="9324"/>
                  </a:lnTo>
                  <a:cubicBezTo>
                    <a:pt x="10771" y="9331"/>
                    <a:pt x="10922" y="9485"/>
                    <a:pt x="10922" y="9674"/>
                  </a:cubicBezTo>
                  <a:cubicBezTo>
                    <a:pt x="10922" y="9866"/>
                    <a:pt x="10771" y="10020"/>
                    <a:pt x="10583" y="10027"/>
                  </a:cubicBezTo>
                  <a:lnTo>
                    <a:pt x="288" y="10027"/>
                  </a:lnTo>
                  <a:cubicBezTo>
                    <a:pt x="1" y="10027"/>
                    <a:pt x="1" y="10459"/>
                    <a:pt x="288" y="10459"/>
                  </a:cubicBezTo>
                  <a:lnTo>
                    <a:pt x="10583" y="10459"/>
                  </a:lnTo>
                  <a:cubicBezTo>
                    <a:pt x="10973" y="10455"/>
                    <a:pt x="11302" y="10171"/>
                    <a:pt x="11357" y="9783"/>
                  </a:cubicBezTo>
                  <a:cubicBezTo>
                    <a:pt x="11408" y="9396"/>
                    <a:pt x="11172" y="9030"/>
                    <a:pt x="10798" y="8923"/>
                  </a:cubicBezTo>
                  <a:lnTo>
                    <a:pt x="10798" y="8063"/>
                  </a:lnTo>
                  <a:cubicBezTo>
                    <a:pt x="11168" y="7960"/>
                    <a:pt x="11429" y="7621"/>
                    <a:pt x="11429" y="7234"/>
                  </a:cubicBezTo>
                  <a:cubicBezTo>
                    <a:pt x="11426" y="6850"/>
                    <a:pt x="11168" y="6514"/>
                    <a:pt x="10798" y="6412"/>
                  </a:cubicBezTo>
                  <a:lnTo>
                    <a:pt x="10798" y="4133"/>
                  </a:lnTo>
                  <a:cubicBezTo>
                    <a:pt x="11515" y="4002"/>
                    <a:pt x="11751" y="3094"/>
                    <a:pt x="11192" y="2628"/>
                  </a:cubicBezTo>
                  <a:cubicBezTo>
                    <a:pt x="11027" y="2490"/>
                    <a:pt x="10835" y="2428"/>
                    <a:pt x="10648" y="2428"/>
                  </a:cubicBezTo>
                  <a:cubicBezTo>
                    <a:pt x="10204" y="2428"/>
                    <a:pt x="9784" y="2777"/>
                    <a:pt x="9784" y="3290"/>
                  </a:cubicBezTo>
                  <a:cubicBezTo>
                    <a:pt x="9784" y="3327"/>
                    <a:pt x="9787" y="3365"/>
                    <a:pt x="9791" y="3403"/>
                  </a:cubicBezTo>
                  <a:lnTo>
                    <a:pt x="7916" y="5017"/>
                  </a:lnTo>
                  <a:lnTo>
                    <a:pt x="4815" y="1597"/>
                  </a:lnTo>
                  <a:cubicBezTo>
                    <a:pt x="5401" y="1007"/>
                    <a:pt x="4983" y="0"/>
                    <a:pt x="41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27"/>
            <p:cNvSpPr/>
            <p:nvPr/>
          </p:nvSpPr>
          <p:spPr>
            <a:xfrm>
              <a:off x="8168559" y="3887927"/>
              <a:ext cx="52442" cy="44898"/>
            </a:xfrm>
            <a:custGeom>
              <a:rect b="b" l="l" r="r" t="t"/>
              <a:pathLst>
                <a:path extrusionOk="0" h="1714" w="2002">
                  <a:moveTo>
                    <a:pt x="1149" y="433"/>
                  </a:moveTo>
                  <a:cubicBezTo>
                    <a:pt x="1253" y="433"/>
                    <a:pt x="1360" y="472"/>
                    <a:pt x="1446" y="559"/>
                  </a:cubicBezTo>
                  <a:cubicBezTo>
                    <a:pt x="1710" y="826"/>
                    <a:pt x="1522" y="1282"/>
                    <a:pt x="1145" y="1282"/>
                  </a:cubicBezTo>
                  <a:cubicBezTo>
                    <a:pt x="912" y="1282"/>
                    <a:pt x="723" y="1093"/>
                    <a:pt x="723" y="857"/>
                  </a:cubicBezTo>
                  <a:cubicBezTo>
                    <a:pt x="723" y="602"/>
                    <a:pt x="932" y="433"/>
                    <a:pt x="1149" y="433"/>
                  </a:cubicBezTo>
                  <a:close/>
                  <a:moveTo>
                    <a:pt x="1139" y="0"/>
                  </a:moveTo>
                  <a:cubicBezTo>
                    <a:pt x="929" y="0"/>
                    <a:pt x="713" y="79"/>
                    <a:pt x="538" y="254"/>
                  </a:cubicBezTo>
                  <a:cubicBezTo>
                    <a:pt x="0" y="792"/>
                    <a:pt x="381" y="1714"/>
                    <a:pt x="1145" y="1714"/>
                  </a:cubicBezTo>
                  <a:cubicBezTo>
                    <a:pt x="1618" y="1714"/>
                    <a:pt x="2001" y="1330"/>
                    <a:pt x="2001" y="857"/>
                  </a:cubicBezTo>
                  <a:cubicBezTo>
                    <a:pt x="2001" y="342"/>
                    <a:pt x="1580" y="0"/>
                    <a:pt x="11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02" name="Google Shape;4102;p27"/>
          <p:cNvGrpSpPr/>
          <p:nvPr/>
        </p:nvGrpSpPr>
        <p:grpSpPr>
          <a:xfrm>
            <a:off x="6910596" y="4118967"/>
            <a:ext cx="227032" cy="384491"/>
            <a:chOff x="6910596" y="4118967"/>
            <a:chExt cx="227032" cy="384491"/>
          </a:xfrm>
        </p:grpSpPr>
        <p:sp>
          <p:nvSpPr>
            <p:cNvPr id="4103" name="Google Shape;4103;p27"/>
            <p:cNvSpPr/>
            <p:nvPr/>
          </p:nvSpPr>
          <p:spPr>
            <a:xfrm>
              <a:off x="6916700" y="4206039"/>
              <a:ext cx="214563" cy="291865"/>
            </a:xfrm>
            <a:custGeom>
              <a:rect b="b" l="l" r="r" t="t"/>
              <a:pathLst>
                <a:path extrusionOk="0" h="11142" w="8191">
                  <a:moveTo>
                    <a:pt x="2690" y="1"/>
                  </a:moveTo>
                  <a:cubicBezTo>
                    <a:pt x="1974" y="1"/>
                    <a:pt x="1343" y="474"/>
                    <a:pt x="1138" y="1159"/>
                  </a:cubicBezTo>
                  <a:lnTo>
                    <a:pt x="79" y="4959"/>
                  </a:lnTo>
                  <a:cubicBezTo>
                    <a:pt x="0" y="5237"/>
                    <a:pt x="165" y="5525"/>
                    <a:pt x="442" y="5600"/>
                  </a:cubicBezTo>
                  <a:cubicBezTo>
                    <a:pt x="489" y="5614"/>
                    <a:pt x="536" y="5620"/>
                    <a:pt x="582" y="5620"/>
                  </a:cubicBezTo>
                  <a:cubicBezTo>
                    <a:pt x="808" y="5620"/>
                    <a:pt x="1018" y="5468"/>
                    <a:pt x="1083" y="5240"/>
                  </a:cubicBezTo>
                  <a:lnTo>
                    <a:pt x="2032" y="1831"/>
                  </a:lnTo>
                  <a:cubicBezTo>
                    <a:pt x="2067" y="1701"/>
                    <a:pt x="2183" y="1615"/>
                    <a:pt x="2311" y="1615"/>
                  </a:cubicBezTo>
                  <a:cubicBezTo>
                    <a:pt x="2336" y="1615"/>
                    <a:pt x="2360" y="1619"/>
                    <a:pt x="2385" y="1625"/>
                  </a:cubicBezTo>
                  <a:cubicBezTo>
                    <a:pt x="2539" y="1666"/>
                    <a:pt x="2632" y="1824"/>
                    <a:pt x="2591" y="1978"/>
                  </a:cubicBezTo>
                  <a:lnTo>
                    <a:pt x="1367" y="6734"/>
                  </a:lnTo>
                  <a:lnTo>
                    <a:pt x="2683" y="6734"/>
                  </a:lnTo>
                  <a:lnTo>
                    <a:pt x="2683" y="10610"/>
                  </a:lnTo>
                  <a:cubicBezTo>
                    <a:pt x="2680" y="10891"/>
                    <a:pt x="2899" y="11128"/>
                    <a:pt x="3184" y="11141"/>
                  </a:cubicBezTo>
                  <a:cubicBezTo>
                    <a:pt x="3190" y="11142"/>
                    <a:pt x="3196" y="11142"/>
                    <a:pt x="3202" y="11142"/>
                  </a:cubicBezTo>
                  <a:cubicBezTo>
                    <a:pt x="3488" y="11142"/>
                    <a:pt x="3722" y="10909"/>
                    <a:pt x="3725" y="10620"/>
                  </a:cubicBezTo>
                  <a:lnTo>
                    <a:pt x="3725" y="6734"/>
                  </a:lnTo>
                  <a:lnTo>
                    <a:pt x="4476" y="6734"/>
                  </a:lnTo>
                  <a:lnTo>
                    <a:pt x="4476" y="10620"/>
                  </a:lnTo>
                  <a:cubicBezTo>
                    <a:pt x="4476" y="10908"/>
                    <a:pt x="4709" y="11141"/>
                    <a:pt x="4996" y="11141"/>
                  </a:cubicBezTo>
                  <a:cubicBezTo>
                    <a:pt x="5281" y="11141"/>
                    <a:pt x="5514" y="10908"/>
                    <a:pt x="5517" y="10620"/>
                  </a:cubicBezTo>
                  <a:lnTo>
                    <a:pt x="5517" y="6734"/>
                  </a:lnTo>
                  <a:lnTo>
                    <a:pt x="6826" y="6734"/>
                  </a:lnTo>
                  <a:lnTo>
                    <a:pt x="5603" y="1978"/>
                  </a:lnTo>
                  <a:cubicBezTo>
                    <a:pt x="5562" y="1824"/>
                    <a:pt x="5654" y="1666"/>
                    <a:pt x="5809" y="1625"/>
                  </a:cubicBezTo>
                  <a:cubicBezTo>
                    <a:pt x="5833" y="1619"/>
                    <a:pt x="5857" y="1615"/>
                    <a:pt x="5882" y="1615"/>
                  </a:cubicBezTo>
                  <a:cubicBezTo>
                    <a:pt x="6008" y="1615"/>
                    <a:pt x="6127" y="1701"/>
                    <a:pt x="6162" y="1831"/>
                  </a:cubicBezTo>
                  <a:lnTo>
                    <a:pt x="7111" y="5240"/>
                  </a:lnTo>
                  <a:cubicBezTo>
                    <a:pt x="7173" y="5468"/>
                    <a:pt x="7382" y="5620"/>
                    <a:pt x="7610" y="5620"/>
                  </a:cubicBezTo>
                  <a:cubicBezTo>
                    <a:pt x="7657" y="5620"/>
                    <a:pt x="7704" y="5614"/>
                    <a:pt x="7752" y="5600"/>
                  </a:cubicBezTo>
                  <a:cubicBezTo>
                    <a:pt x="8029" y="5525"/>
                    <a:pt x="8190" y="5237"/>
                    <a:pt x="8111" y="4959"/>
                  </a:cubicBezTo>
                  <a:lnTo>
                    <a:pt x="7056" y="1159"/>
                  </a:lnTo>
                  <a:cubicBezTo>
                    <a:pt x="6850" y="474"/>
                    <a:pt x="6220" y="1"/>
                    <a:pt x="550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27"/>
            <p:cNvSpPr/>
            <p:nvPr/>
          </p:nvSpPr>
          <p:spPr>
            <a:xfrm>
              <a:off x="7048723" y="4248423"/>
              <a:ext cx="46889" cy="134040"/>
            </a:xfrm>
            <a:custGeom>
              <a:rect b="b" l="l" r="r" t="t"/>
              <a:pathLst>
                <a:path extrusionOk="0" h="5117" w="1790">
                  <a:moveTo>
                    <a:pt x="327" y="0"/>
                  </a:moveTo>
                  <a:cubicBezTo>
                    <a:pt x="138" y="0"/>
                    <a:pt x="1" y="178"/>
                    <a:pt x="49" y="360"/>
                  </a:cubicBezTo>
                  <a:lnTo>
                    <a:pt x="1272" y="5116"/>
                  </a:lnTo>
                  <a:lnTo>
                    <a:pt x="1790" y="5116"/>
                  </a:lnTo>
                  <a:lnTo>
                    <a:pt x="566" y="360"/>
                  </a:lnTo>
                  <a:cubicBezTo>
                    <a:pt x="518" y="178"/>
                    <a:pt x="656" y="0"/>
                    <a:pt x="844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p27"/>
            <p:cNvSpPr/>
            <p:nvPr/>
          </p:nvSpPr>
          <p:spPr>
            <a:xfrm>
              <a:off x="6981506" y="4124625"/>
              <a:ext cx="74341" cy="63680"/>
            </a:xfrm>
            <a:custGeom>
              <a:rect b="b" l="l" r="r" t="t"/>
              <a:pathLst>
                <a:path extrusionOk="0" h="2431" w="2838">
                  <a:moveTo>
                    <a:pt x="1625" y="1"/>
                  </a:moveTo>
                  <a:cubicBezTo>
                    <a:pt x="542" y="1"/>
                    <a:pt x="0" y="1306"/>
                    <a:pt x="764" y="2074"/>
                  </a:cubicBezTo>
                  <a:cubicBezTo>
                    <a:pt x="996" y="2306"/>
                    <a:pt x="1308" y="2430"/>
                    <a:pt x="1625" y="2430"/>
                  </a:cubicBezTo>
                  <a:cubicBezTo>
                    <a:pt x="1781" y="2430"/>
                    <a:pt x="1938" y="2400"/>
                    <a:pt x="2087" y="2338"/>
                  </a:cubicBezTo>
                  <a:cubicBezTo>
                    <a:pt x="2543" y="2149"/>
                    <a:pt x="2838" y="1707"/>
                    <a:pt x="2838" y="1214"/>
                  </a:cubicBezTo>
                  <a:cubicBezTo>
                    <a:pt x="2838" y="542"/>
                    <a:pt x="2293" y="1"/>
                    <a:pt x="16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p27"/>
            <p:cNvSpPr/>
            <p:nvPr/>
          </p:nvSpPr>
          <p:spPr>
            <a:xfrm>
              <a:off x="7017236" y="4124625"/>
              <a:ext cx="40419" cy="63680"/>
            </a:xfrm>
            <a:custGeom>
              <a:rect b="b" l="l" r="r" t="t"/>
              <a:pathLst>
                <a:path extrusionOk="0" h="2431" w="1543">
                  <a:moveTo>
                    <a:pt x="257" y="1"/>
                  </a:moveTo>
                  <a:cubicBezTo>
                    <a:pt x="172" y="1"/>
                    <a:pt x="86" y="8"/>
                    <a:pt x="0" y="28"/>
                  </a:cubicBezTo>
                  <a:cubicBezTo>
                    <a:pt x="559" y="148"/>
                    <a:pt x="960" y="642"/>
                    <a:pt x="960" y="1214"/>
                  </a:cubicBezTo>
                  <a:cubicBezTo>
                    <a:pt x="960" y="1786"/>
                    <a:pt x="559" y="2280"/>
                    <a:pt x="0" y="2403"/>
                  </a:cubicBezTo>
                  <a:cubicBezTo>
                    <a:pt x="86" y="2421"/>
                    <a:pt x="172" y="2430"/>
                    <a:pt x="256" y="2430"/>
                  </a:cubicBezTo>
                  <a:cubicBezTo>
                    <a:pt x="863" y="2430"/>
                    <a:pt x="1398" y="1973"/>
                    <a:pt x="1467" y="1344"/>
                  </a:cubicBezTo>
                  <a:cubicBezTo>
                    <a:pt x="1542" y="624"/>
                    <a:pt x="980" y="1"/>
                    <a:pt x="257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27"/>
            <p:cNvSpPr/>
            <p:nvPr/>
          </p:nvSpPr>
          <p:spPr>
            <a:xfrm>
              <a:off x="6925135" y="4248423"/>
              <a:ext cx="52076" cy="104859"/>
            </a:xfrm>
            <a:custGeom>
              <a:rect b="b" l="l" r="r" t="t"/>
              <a:pathLst>
                <a:path extrusionOk="0" h="4003" w="1988">
                  <a:moveTo>
                    <a:pt x="1470" y="0"/>
                  </a:moveTo>
                  <a:cubicBezTo>
                    <a:pt x="1340" y="0"/>
                    <a:pt x="1227" y="89"/>
                    <a:pt x="1193" y="213"/>
                  </a:cubicBezTo>
                  <a:lnTo>
                    <a:pt x="244" y="3619"/>
                  </a:lnTo>
                  <a:cubicBezTo>
                    <a:pt x="206" y="3753"/>
                    <a:pt x="120" y="3866"/>
                    <a:pt x="0" y="3931"/>
                  </a:cubicBezTo>
                  <a:cubicBezTo>
                    <a:pt x="38" y="3955"/>
                    <a:pt x="79" y="3972"/>
                    <a:pt x="120" y="3982"/>
                  </a:cubicBezTo>
                  <a:cubicBezTo>
                    <a:pt x="168" y="3996"/>
                    <a:pt x="216" y="4002"/>
                    <a:pt x="263" y="4002"/>
                  </a:cubicBezTo>
                  <a:cubicBezTo>
                    <a:pt x="490" y="4002"/>
                    <a:pt x="699" y="3852"/>
                    <a:pt x="761" y="3619"/>
                  </a:cubicBezTo>
                  <a:lnTo>
                    <a:pt x="1710" y="213"/>
                  </a:lnTo>
                  <a:cubicBezTo>
                    <a:pt x="1745" y="89"/>
                    <a:pt x="1858" y="0"/>
                    <a:pt x="1988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27"/>
            <p:cNvSpPr/>
            <p:nvPr/>
          </p:nvSpPr>
          <p:spPr>
            <a:xfrm>
              <a:off x="7047387" y="4206039"/>
              <a:ext cx="84531" cy="147268"/>
            </a:xfrm>
            <a:custGeom>
              <a:rect b="b" l="l" r="r" t="t"/>
              <a:pathLst>
                <a:path extrusionOk="0" h="5622" w="3227">
                  <a:moveTo>
                    <a:pt x="1" y="1"/>
                  </a:moveTo>
                  <a:cubicBezTo>
                    <a:pt x="717" y="1"/>
                    <a:pt x="1347" y="474"/>
                    <a:pt x="1553" y="1159"/>
                  </a:cubicBezTo>
                  <a:lnTo>
                    <a:pt x="2608" y="4959"/>
                  </a:lnTo>
                  <a:cubicBezTo>
                    <a:pt x="2673" y="5189"/>
                    <a:pt x="2574" y="5432"/>
                    <a:pt x="2365" y="5552"/>
                  </a:cubicBezTo>
                  <a:cubicBezTo>
                    <a:pt x="2450" y="5600"/>
                    <a:pt x="2538" y="5622"/>
                    <a:pt x="2623" y="5622"/>
                  </a:cubicBezTo>
                  <a:cubicBezTo>
                    <a:pt x="2945" y="5622"/>
                    <a:pt x="3226" y="5314"/>
                    <a:pt x="3126" y="4959"/>
                  </a:cubicBezTo>
                  <a:lnTo>
                    <a:pt x="2070" y="1159"/>
                  </a:lnTo>
                  <a:cubicBezTo>
                    <a:pt x="1865" y="474"/>
                    <a:pt x="1234" y="1"/>
                    <a:pt x="518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27"/>
            <p:cNvSpPr/>
            <p:nvPr/>
          </p:nvSpPr>
          <p:spPr>
            <a:xfrm>
              <a:off x="6993713" y="4382436"/>
              <a:ext cx="20406" cy="115468"/>
            </a:xfrm>
            <a:custGeom>
              <a:rect b="b" l="l" r="r" t="t"/>
              <a:pathLst>
                <a:path extrusionOk="0" h="4408" w="779">
                  <a:moveTo>
                    <a:pt x="405" y="0"/>
                  </a:moveTo>
                  <a:cubicBezTo>
                    <a:pt x="326" y="0"/>
                    <a:pt x="261" y="62"/>
                    <a:pt x="261" y="141"/>
                  </a:cubicBezTo>
                  <a:lnTo>
                    <a:pt x="264" y="3886"/>
                  </a:lnTo>
                  <a:cubicBezTo>
                    <a:pt x="261" y="4071"/>
                    <a:pt x="161" y="4243"/>
                    <a:pt x="0" y="4335"/>
                  </a:cubicBezTo>
                  <a:cubicBezTo>
                    <a:pt x="72" y="4380"/>
                    <a:pt x="155" y="4404"/>
                    <a:pt x="240" y="4407"/>
                  </a:cubicBezTo>
                  <a:cubicBezTo>
                    <a:pt x="246" y="4408"/>
                    <a:pt x="253" y="4408"/>
                    <a:pt x="259" y="4408"/>
                  </a:cubicBezTo>
                  <a:cubicBezTo>
                    <a:pt x="545" y="4408"/>
                    <a:pt x="778" y="4175"/>
                    <a:pt x="778" y="3886"/>
                  </a:cubicBezTo>
                  <a:lnTo>
                    <a:pt x="77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27"/>
            <p:cNvSpPr/>
            <p:nvPr/>
          </p:nvSpPr>
          <p:spPr>
            <a:xfrm>
              <a:off x="7040759" y="4382358"/>
              <a:ext cx="20380" cy="115572"/>
            </a:xfrm>
            <a:custGeom>
              <a:rect b="b" l="l" r="r" t="t"/>
              <a:pathLst>
                <a:path extrusionOk="0" h="4412" w="778">
                  <a:moveTo>
                    <a:pt x="404" y="0"/>
                  </a:moveTo>
                  <a:cubicBezTo>
                    <a:pt x="326" y="0"/>
                    <a:pt x="260" y="65"/>
                    <a:pt x="260" y="144"/>
                  </a:cubicBezTo>
                  <a:lnTo>
                    <a:pt x="260" y="3889"/>
                  </a:lnTo>
                  <a:cubicBezTo>
                    <a:pt x="260" y="4074"/>
                    <a:pt x="161" y="4249"/>
                    <a:pt x="0" y="4342"/>
                  </a:cubicBezTo>
                  <a:cubicBezTo>
                    <a:pt x="83" y="4390"/>
                    <a:pt x="172" y="4411"/>
                    <a:pt x="257" y="4411"/>
                  </a:cubicBezTo>
                  <a:cubicBezTo>
                    <a:pt x="529" y="4411"/>
                    <a:pt x="778" y="4194"/>
                    <a:pt x="778" y="3889"/>
                  </a:cubicBezTo>
                  <a:lnTo>
                    <a:pt x="77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27"/>
            <p:cNvSpPr/>
            <p:nvPr/>
          </p:nvSpPr>
          <p:spPr>
            <a:xfrm>
              <a:off x="6986536" y="4118967"/>
              <a:ext cx="77930" cy="74996"/>
            </a:xfrm>
            <a:custGeom>
              <a:rect b="b" l="l" r="r" t="t"/>
              <a:pathLst>
                <a:path extrusionOk="0" h="2863" w="2975">
                  <a:moveTo>
                    <a:pt x="1429" y="429"/>
                  </a:moveTo>
                  <a:cubicBezTo>
                    <a:pt x="2320" y="429"/>
                    <a:pt x="2766" y="1505"/>
                    <a:pt x="2139" y="2136"/>
                  </a:cubicBezTo>
                  <a:cubicBezTo>
                    <a:pt x="1934" y="2340"/>
                    <a:pt x="1684" y="2431"/>
                    <a:pt x="1438" y="2431"/>
                  </a:cubicBezTo>
                  <a:cubicBezTo>
                    <a:pt x="924" y="2431"/>
                    <a:pt x="432" y="2032"/>
                    <a:pt x="432" y="1430"/>
                  </a:cubicBezTo>
                  <a:cubicBezTo>
                    <a:pt x="432" y="878"/>
                    <a:pt x="877" y="433"/>
                    <a:pt x="1429" y="429"/>
                  </a:cubicBezTo>
                  <a:close/>
                  <a:moveTo>
                    <a:pt x="1432" y="1"/>
                  </a:moveTo>
                  <a:cubicBezTo>
                    <a:pt x="1248" y="1"/>
                    <a:pt x="1062" y="37"/>
                    <a:pt x="884" y="110"/>
                  </a:cubicBezTo>
                  <a:cubicBezTo>
                    <a:pt x="350" y="330"/>
                    <a:pt x="0" y="851"/>
                    <a:pt x="0" y="1430"/>
                  </a:cubicBezTo>
                  <a:cubicBezTo>
                    <a:pt x="0" y="2221"/>
                    <a:pt x="641" y="2859"/>
                    <a:pt x="1429" y="2862"/>
                  </a:cubicBezTo>
                  <a:cubicBezTo>
                    <a:pt x="2008" y="2859"/>
                    <a:pt x="2529" y="2513"/>
                    <a:pt x="2752" y="1978"/>
                  </a:cubicBezTo>
                  <a:cubicBezTo>
                    <a:pt x="2975" y="1444"/>
                    <a:pt x="2851" y="827"/>
                    <a:pt x="2440" y="419"/>
                  </a:cubicBezTo>
                  <a:cubicBezTo>
                    <a:pt x="2168" y="146"/>
                    <a:pt x="1803" y="1"/>
                    <a:pt x="14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27"/>
            <p:cNvSpPr/>
            <p:nvPr/>
          </p:nvSpPr>
          <p:spPr>
            <a:xfrm>
              <a:off x="7008697" y="4340708"/>
              <a:ext cx="93385" cy="162750"/>
            </a:xfrm>
            <a:custGeom>
              <a:rect b="b" l="l" r="r" t="t"/>
              <a:pathLst>
                <a:path extrusionOk="0" h="6213" w="3565">
                  <a:moveTo>
                    <a:pt x="2970" y="1"/>
                  </a:moveTo>
                  <a:cubicBezTo>
                    <a:pt x="2843" y="1"/>
                    <a:pt x="2713" y="106"/>
                    <a:pt x="2756" y="271"/>
                  </a:cubicBezTo>
                  <a:lnTo>
                    <a:pt x="3040" y="1378"/>
                  </a:lnTo>
                  <a:lnTo>
                    <a:pt x="2005" y="1378"/>
                  </a:lnTo>
                  <a:cubicBezTo>
                    <a:pt x="1885" y="1378"/>
                    <a:pt x="1789" y="1470"/>
                    <a:pt x="1789" y="1590"/>
                  </a:cubicBezTo>
                  <a:lnTo>
                    <a:pt x="1789" y="5476"/>
                  </a:lnTo>
                  <a:cubicBezTo>
                    <a:pt x="1789" y="5647"/>
                    <a:pt x="1652" y="5781"/>
                    <a:pt x="1484" y="5781"/>
                  </a:cubicBezTo>
                  <a:cubicBezTo>
                    <a:pt x="1317" y="5781"/>
                    <a:pt x="1179" y="5647"/>
                    <a:pt x="1179" y="5476"/>
                  </a:cubicBezTo>
                  <a:lnTo>
                    <a:pt x="1179" y="1590"/>
                  </a:lnTo>
                  <a:cubicBezTo>
                    <a:pt x="1179" y="1470"/>
                    <a:pt x="1084" y="1378"/>
                    <a:pt x="964" y="1378"/>
                  </a:cubicBezTo>
                  <a:lnTo>
                    <a:pt x="213" y="1378"/>
                  </a:lnTo>
                  <a:cubicBezTo>
                    <a:pt x="97" y="1378"/>
                    <a:pt x="1" y="1470"/>
                    <a:pt x="1" y="1590"/>
                  </a:cubicBezTo>
                  <a:lnTo>
                    <a:pt x="1" y="3166"/>
                  </a:lnTo>
                  <a:cubicBezTo>
                    <a:pt x="1" y="3283"/>
                    <a:pt x="97" y="3382"/>
                    <a:pt x="217" y="3382"/>
                  </a:cubicBezTo>
                  <a:cubicBezTo>
                    <a:pt x="333" y="3382"/>
                    <a:pt x="432" y="3283"/>
                    <a:pt x="432" y="3166"/>
                  </a:cubicBezTo>
                  <a:lnTo>
                    <a:pt x="432" y="1806"/>
                  </a:lnTo>
                  <a:lnTo>
                    <a:pt x="751" y="1806"/>
                  </a:lnTo>
                  <a:lnTo>
                    <a:pt x="751" y="5476"/>
                  </a:lnTo>
                  <a:cubicBezTo>
                    <a:pt x="751" y="5884"/>
                    <a:pt x="1080" y="6213"/>
                    <a:pt x="1488" y="6213"/>
                  </a:cubicBezTo>
                  <a:cubicBezTo>
                    <a:pt x="1892" y="6213"/>
                    <a:pt x="2225" y="5884"/>
                    <a:pt x="2225" y="5476"/>
                  </a:cubicBezTo>
                  <a:lnTo>
                    <a:pt x="2225" y="1806"/>
                  </a:lnTo>
                  <a:lnTo>
                    <a:pt x="3321" y="1806"/>
                  </a:lnTo>
                  <a:cubicBezTo>
                    <a:pt x="3462" y="1802"/>
                    <a:pt x="3565" y="1672"/>
                    <a:pt x="3530" y="1535"/>
                  </a:cubicBezTo>
                  <a:lnTo>
                    <a:pt x="3170" y="164"/>
                  </a:lnTo>
                  <a:cubicBezTo>
                    <a:pt x="3143" y="50"/>
                    <a:pt x="3057" y="1"/>
                    <a:pt x="29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27"/>
            <p:cNvSpPr/>
            <p:nvPr/>
          </p:nvSpPr>
          <p:spPr>
            <a:xfrm>
              <a:off x="6934905" y="4200381"/>
              <a:ext cx="202723" cy="158637"/>
            </a:xfrm>
            <a:custGeom>
              <a:rect b="b" l="l" r="r" t="t"/>
              <a:pathLst>
                <a:path extrusionOk="0" h="6056" w="7739">
                  <a:moveTo>
                    <a:pt x="1995" y="1"/>
                  </a:moveTo>
                  <a:cubicBezTo>
                    <a:pt x="1190" y="4"/>
                    <a:pt x="481" y="529"/>
                    <a:pt x="241" y="1293"/>
                  </a:cubicBezTo>
                  <a:cubicBezTo>
                    <a:pt x="237" y="1303"/>
                    <a:pt x="237" y="1310"/>
                    <a:pt x="234" y="1317"/>
                  </a:cubicBezTo>
                  <a:lnTo>
                    <a:pt x="35" y="2036"/>
                  </a:lnTo>
                  <a:cubicBezTo>
                    <a:pt x="1" y="2150"/>
                    <a:pt x="69" y="2269"/>
                    <a:pt x="182" y="2300"/>
                  </a:cubicBezTo>
                  <a:cubicBezTo>
                    <a:pt x="202" y="2305"/>
                    <a:pt x="221" y="2308"/>
                    <a:pt x="240" y="2308"/>
                  </a:cubicBezTo>
                  <a:cubicBezTo>
                    <a:pt x="336" y="2308"/>
                    <a:pt x="421" y="2247"/>
                    <a:pt x="450" y="2150"/>
                  </a:cubicBezTo>
                  <a:lnTo>
                    <a:pt x="645" y="1450"/>
                  </a:lnTo>
                  <a:cubicBezTo>
                    <a:pt x="645" y="1447"/>
                    <a:pt x="648" y="1440"/>
                    <a:pt x="648" y="1437"/>
                  </a:cubicBezTo>
                  <a:cubicBezTo>
                    <a:pt x="827" y="840"/>
                    <a:pt x="1375" y="436"/>
                    <a:pt x="1992" y="433"/>
                  </a:cubicBezTo>
                  <a:lnTo>
                    <a:pt x="4805" y="433"/>
                  </a:lnTo>
                  <a:cubicBezTo>
                    <a:pt x="5425" y="436"/>
                    <a:pt x="5974" y="844"/>
                    <a:pt x="6152" y="1437"/>
                  </a:cubicBezTo>
                  <a:cubicBezTo>
                    <a:pt x="6152" y="1440"/>
                    <a:pt x="6155" y="1447"/>
                    <a:pt x="6155" y="1450"/>
                  </a:cubicBezTo>
                  <a:lnTo>
                    <a:pt x="7211" y="5234"/>
                  </a:lnTo>
                  <a:cubicBezTo>
                    <a:pt x="7255" y="5395"/>
                    <a:pt x="7159" y="5563"/>
                    <a:pt x="6998" y="5607"/>
                  </a:cubicBezTo>
                  <a:cubicBezTo>
                    <a:pt x="6970" y="5616"/>
                    <a:pt x="6942" y="5620"/>
                    <a:pt x="6914" y="5620"/>
                  </a:cubicBezTo>
                  <a:cubicBezTo>
                    <a:pt x="6781" y="5620"/>
                    <a:pt x="6658" y="5531"/>
                    <a:pt x="6621" y="5398"/>
                  </a:cubicBezTo>
                  <a:lnTo>
                    <a:pt x="5672" y="1988"/>
                  </a:lnTo>
                  <a:cubicBezTo>
                    <a:pt x="5612" y="1764"/>
                    <a:pt x="5409" y="1615"/>
                    <a:pt x="5186" y="1615"/>
                  </a:cubicBezTo>
                  <a:cubicBezTo>
                    <a:pt x="5143" y="1615"/>
                    <a:pt x="5099" y="1620"/>
                    <a:pt x="5055" y="1632"/>
                  </a:cubicBezTo>
                  <a:cubicBezTo>
                    <a:pt x="4788" y="1704"/>
                    <a:pt x="4630" y="1982"/>
                    <a:pt x="4702" y="2249"/>
                  </a:cubicBezTo>
                  <a:lnTo>
                    <a:pt x="5357" y="4795"/>
                  </a:lnTo>
                  <a:cubicBezTo>
                    <a:pt x="5380" y="4891"/>
                    <a:pt x="5471" y="4955"/>
                    <a:pt x="5567" y="4955"/>
                  </a:cubicBezTo>
                  <a:cubicBezTo>
                    <a:pt x="5584" y="4955"/>
                    <a:pt x="5601" y="4953"/>
                    <a:pt x="5617" y="4949"/>
                  </a:cubicBezTo>
                  <a:cubicBezTo>
                    <a:pt x="5734" y="4918"/>
                    <a:pt x="5802" y="4802"/>
                    <a:pt x="5772" y="4685"/>
                  </a:cubicBezTo>
                  <a:lnTo>
                    <a:pt x="5120" y="2143"/>
                  </a:lnTo>
                  <a:cubicBezTo>
                    <a:pt x="5112" y="2089"/>
                    <a:pt x="5153" y="2057"/>
                    <a:pt x="5194" y="2057"/>
                  </a:cubicBezTo>
                  <a:cubicBezTo>
                    <a:pt x="5221" y="2057"/>
                    <a:pt x="5249" y="2072"/>
                    <a:pt x="5261" y="2105"/>
                  </a:cubicBezTo>
                  <a:lnTo>
                    <a:pt x="6210" y="5511"/>
                  </a:lnTo>
                  <a:cubicBezTo>
                    <a:pt x="6299" y="5839"/>
                    <a:pt x="6596" y="6056"/>
                    <a:pt x="6919" y="6056"/>
                  </a:cubicBezTo>
                  <a:cubicBezTo>
                    <a:pt x="6984" y="6056"/>
                    <a:pt x="7049" y="6047"/>
                    <a:pt x="7115" y="6029"/>
                  </a:cubicBezTo>
                  <a:cubicBezTo>
                    <a:pt x="7509" y="5919"/>
                    <a:pt x="7739" y="5508"/>
                    <a:pt x="7629" y="5117"/>
                  </a:cubicBezTo>
                  <a:lnTo>
                    <a:pt x="6570" y="1317"/>
                  </a:lnTo>
                  <a:cubicBezTo>
                    <a:pt x="6567" y="1310"/>
                    <a:pt x="6563" y="1300"/>
                    <a:pt x="6560" y="1293"/>
                  </a:cubicBezTo>
                  <a:cubicBezTo>
                    <a:pt x="6320" y="529"/>
                    <a:pt x="5610" y="4"/>
                    <a:pt x="48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27"/>
            <p:cNvSpPr/>
            <p:nvPr/>
          </p:nvSpPr>
          <p:spPr>
            <a:xfrm>
              <a:off x="6910596" y="4242660"/>
              <a:ext cx="109338" cy="260719"/>
            </a:xfrm>
            <a:custGeom>
              <a:rect b="b" l="l" r="r" t="t"/>
              <a:pathLst>
                <a:path extrusionOk="0" h="9953" w="4174">
                  <a:moveTo>
                    <a:pt x="2546" y="1"/>
                  </a:moveTo>
                  <a:cubicBezTo>
                    <a:pt x="2322" y="1"/>
                    <a:pt x="2120" y="150"/>
                    <a:pt x="2060" y="374"/>
                  </a:cubicBezTo>
                  <a:lnTo>
                    <a:pt x="1110" y="3784"/>
                  </a:lnTo>
                  <a:cubicBezTo>
                    <a:pt x="1073" y="3918"/>
                    <a:pt x="950" y="4007"/>
                    <a:pt x="815" y="4007"/>
                  </a:cubicBezTo>
                  <a:cubicBezTo>
                    <a:pt x="788" y="4007"/>
                    <a:pt x="761" y="4004"/>
                    <a:pt x="733" y="3997"/>
                  </a:cubicBezTo>
                  <a:cubicBezTo>
                    <a:pt x="572" y="3949"/>
                    <a:pt x="476" y="3781"/>
                    <a:pt x="521" y="3620"/>
                  </a:cubicBezTo>
                  <a:lnTo>
                    <a:pt x="1148" y="1368"/>
                  </a:lnTo>
                  <a:cubicBezTo>
                    <a:pt x="1195" y="1202"/>
                    <a:pt x="1064" y="1094"/>
                    <a:pt x="935" y="1094"/>
                  </a:cubicBezTo>
                  <a:cubicBezTo>
                    <a:pt x="849" y="1094"/>
                    <a:pt x="764" y="1142"/>
                    <a:pt x="733" y="1252"/>
                  </a:cubicBezTo>
                  <a:lnTo>
                    <a:pt x="106" y="3503"/>
                  </a:lnTo>
                  <a:cubicBezTo>
                    <a:pt x="0" y="3894"/>
                    <a:pt x="230" y="4298"/>
                    <a:pt x="620" y="4404"/>
                  </a:cubicBezTo>
                  <a:cubicBezTo>
                    <a:pt x="687" y="4423"/>
                    <a:pt x="754" y="4432"/>
                    <a:pt x="820" y="4432"/>
                  </a:cubicBezTo>
                  <a:cubicBezTo>
                    <a:pt x="1141" y="4432"/>
                    <a:pt x="1434" y="4221"/>
                    <a:pt x="1525" y="3897"/>
                  </a:cubicBezTo>
                  <a:lnTo>
                    <a:pt x="2474" y="491"/>
                  </a:lnTo>
                  <a:cubicBezTo>
                    <a:pt x="2485" y="455"/>
                    <a:pt x="2513" y="439"/>
                    <a:pt x="2541" y="439"/>
                  </a:cubicBezTo>
                  <a:cubicBezTo>
                    <a:pt x="2583" y="439"/>
                    <a:pt x="2625" y="474"/>
                    <a:pt x="2615" y="529"/>
                  </a:cubicBezTo>
                  <a:lnTo>
                    <a:pt x="1391" y="5282"/>
                  </a:lnTo>
                  <a:cubicBezTo>
                    <a:pt x="1357" y="5419"/>
                    <a:pt x="1460" y="5549"/>
                    <a:pt x="1600" y="5552"/>
                  </a:cubicBezTo>
                  <a:lnTo>
                    <a:pt x="2700" y="5552"/>
                  </a:lnTo>
                  <a:lnTo>
                    <a:pt x="2700" y="9209"/>
                  </a:lnTo>
                  <a:cubicBezTo>
                    <a:pt x="2697" y="9617"/>
                    <a:pt x="3023" y="9949"/>
                    <a:pt x="3430" y="9952"/>
                  </a:cubicBezTo>
                  <a:cubicBezTo>
                    <a:pt x="3432" y="9952"/>
                    <a:pt x="3435" y="9952"/>
                    <a:pt x="3437" y="9952"/>
                  </a:cubicBezTo>
                  <a:cubicBezTo>
                    <a:pt x="3838" y="9952"/>
                    <a:pt x="4167" y="9625"/>
                    <a:pt x="4174" y="9222"/>
                  </a:cubicBezTo>
                  <a:lnTo>
                    <a:pt x="4174" y="7773"/>
                  </a:lnTo>
                  <a:cubicBezTo>
                    <a:pt x="4174" y="7652"/>
                    <a:pt x="4078" y="7557"/>
                    <a:pt x="3961" y="7557"/>
                  </a:cubicBezTo>
                  <a:cubicBezTo>
                    <a:pt x="3959" y="7557"/>
                    <a:pt x="3957" y="7557"/>
                    <a:pt x="3955" y="7557"/>
                  </a:cubicBezTo>
                  <a:cubicBezTo>
                    <a:pt x="3835" y="7557"/>
                    <a:pt x="3739" y="7653"/>
                    <a:pt x="3739" y="7769"/>
                  </a:cubicBezTo>
                  <a:lnTo>
                    <a:pt x="3739" y="9219"/>
                  </a:lnTo>
                  <a:cubicBezTo>
                    <a:pt x="3739" y="9392"/>
                    <a:pt x="3598" y="9527"/>
                    <a:pt x="3430" y="9527"/>
                  </a:cubicBezTo>
                  <a:cubicBezTo>
                    <a:pt x="3428" y="9527"/>
                    <a:pt x="3426" y="9527"/>
                    <a:pt x="3424" y="9527"/>
                  </a:cubicBezTo>
                  <a:cubicBezTo>
                    <a:pt x="3256" y="9514"/>
                    <a:pt x="3129" y="9377"/>
                    <a:pt x="3129" y="9209"/>
                  </a:cubicBezTo>
                  <a:lnTo>
                    <a:pt x="3129" y="5333"/>
                  </a:lnTo>
                  <a:cubicBezTo>
                    <a:pt x="3129" y="5213"/>
                    <a:pt x="3033" y="5121"/>
                    <a:pt x="2916" y="5121"/>
                  </a:cubicBezTo>
                  <a:lnTo>
                    <a:pt x="1878" y="5121"/>
                  </a:lnTo>
                  <a:lnTo>
                    <a:pt x="3033" y="635"/>
                  </a:lnTo>
                  <a:cubicBezTo>
                    <a:pt x="3105" y="368"/>
                    <a:pt x="2944" y="90"/>
                    <a:pt x="2676" y="18"/>
                  </a:cubicBezTo>
                  <a:cubicBezTo>
                    <a:pt x="2633" y="6"/>
                    <a:pt x="2589" y="1"/>
                    <a:pt x="25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15" name="Google Shape;4115;p27"/>
          <p:cNvGrpSpPr/>
          <p:nvPr/>
        </p:nvGrpSpPr>
        <p:grpSpPr>
          <a:xfrm>
            <a:off x="7372702" y="4132876"/>
            <a:ext cx="385460" cy="356671"/>
            <a:chOff x="7372702" y="4132876"/>
            <a:chExt cx="385460" cy="356671"/>
          </a:xfrm>
        </p:grpSpPr>
        <p:sp>
          <p:nvSpPr>
            <p:cNvPr id="4116" name="Google Shape;4116;p27"/>
            <p:cNvSpPr/>
            <p:nvPr/>
          </p:nvSpPr>
          <p:spPr>
            <a:xfrm>
              <a:off x="7378360" y="4271762"/>
              <a:ext cx="221374" cy="212258"/>
            </a:xfrm>
            <a:custGeom>
              <a:rect b="b" l="l" r="r" t="t"/>
              <a:pathLst>
                <a:path extrusionOk="0" h="8103" w="8451">
                  <a:moveTo>
                    <a:pt x="1885" y="0"/>
                  </a:moveTo>
                  <a:cubicBezTo>
                    <a:pt x="847" y="4"/>
                    <a:pt x="4" y="847"/>
                    <a:pt x="0" y="1885"/>
                  </a:cubicBezTo>
                  <a:lnTo>
                    <a:pt x="0" y="4729"/>
                  </a:lnTo>
                  <a:cubicBezTo>
                    <a:pt x="4" y="5768"/>
                    <a:pt x="847" y="6611"/>
                    <a:pt x="1885" y="6614"/>
                  </a:cubicBezTo>
                  <a:lnTo>
                    <a:pt x="4277" y="6614"/>
                  </a:lnTo>
                  <a:cubicBezTo>
                    <a:pt x="4318" y="6614"/>
                    <a:pt x="4356" y="6641"/>
                    <a:pt x="4362" y="6682"/>
                  </a:cubicBezTo>
                  <a:cubicBezTo>
                    <a:pt x="4414" y="6922"/>
                    <a:pt x="4527" y="7724"/>
                    <a:pt x="3790" y="7950"/>
                  </a:cubicBezTo>
                  <a:cubicBezTo>
                    <a:pt x="3735" y="7968"/>
                    <a:pt x="3739" y="8050"/>
                    <a:pt x="3797" y="8063"/>
                  </a:cubicBezTo>
                  <a:cubicBezTo>
                    <a:pt x="3911" y="8084"/>
                    <a:pt x="4054" y="8103"/>
                    <a:pt x="4209" y="8103"/>
                  </a:cubicBezTo>
                  <a:cubicBezTo>
                    <a:pt x="4764" y="8103"/>
                    <a:pt x="5468" y="7870"/>
                    <a:pt x="5500" y="6696"/>
                  </a:cubicBezTo>
                  <a:cubicBezTo>
                    <a:pt x="5500" y="6652"/>
                    <a:pt x="5541" y="6611"/>
                    <a:pt x="5586" y="6611"/>
                  </a:cubicBezTo>
                  <a:lnTo>
                    <a:pt x="6566" y="6611"/>
                  </a:lnTo>
                  <a:cubicBezTo>
                    <a:pt x="7604" y="6607"/>
                    <a:pt x="8447" y="5768"/>
                    <a:pt x="8451" y="4726"/>
                  </a:cubicBezTo>
                  <a:lnTo>
                    <a:pt x="8451" y="1885"/>
                  </a:lnTo>
                  <a:lnTo>
                    <a:pt x="8447" y="1885"/>
                  </a:lnTo>
                  <a:cubicBezTo>
                    <a:pt x="8444" y="847"/>
                    <a:pt x="7604" y="4"/>
                    <a:pt x="65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27"/>
            <p:cNvSpPr/>
            <p:nvPr/>
          </p:nvSpPr>
          <p:spPr>
            <a:xfrm>
              <a:off x="7527724" y="4271762"/>
              <a:ext cx="72010" cy="173175"/>
            </a:xfrm>
            <a:custGeom>
              <a:rect b="b" l="l" r="r" t="t"/>
              <a:pathLst>
                <a:path extrusionOk="0" h="6611" w="2749">
                  <a:moveTo>
                    <a:pt x="0" y="0"/>
                  </a:moveTo>
                  <a:cubicBezTo>
                    <a:pt x="1042" y="0"/>
                    <a:pt x="1882" y="843"/>
                    <a:pt x="1885" y="1885"/>
                  </a:cubicBezTo>
                  <a:lnTo>
                    <a:pt x="1885" y="4726"/>
                  </a:lnTo>
                  <a:cubicBezTo>
                    <a:pt x="1882" y="5768"/>
                    <a:pt x="1042" y="6607"/>
                    <a:pt x="0" y="6611"/>
                  </a:cubicBezTo>
                  <a:lnTo>
                    <a:pt x="864" y="6611"/>
                  </a:lnTo>
                  <a:cubicBezTo>
                    <a:pt x="1902" y="6607"/>
                    <a:pt x="2745" y="5768"/>
                    <a:pt x="2749" y="4726"/>
                  </a:cubicBezTo>
                  <a:lnTo>
                    <a:pt x="2749" y="1885"/>
                  </a:lnTo>
                  <a:cubicBezTo>
                    <a:pt x="2745" y="843"/>
                    <a:pt x="1902" y="0"/>
                    <a:pt x="86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27"/>
            <p:cNvSpPr/>
            <p:nvPr/>
          </p:nvSpPr>
          <p:spPr>
            <a:xfrm>
              <a:off x="7425826" y="4138535"/>
              <a:ext cx="326704" cy="270909"/>
            </a:xfrm>
            <a:custGeom>
              <a:rect b="b" l="l" r="r" t="t"/>
              <a:pathLst>
                <a:path extrusionOk="0" h="10342" w="12472">
                  <a:moveTo>
                    <a:pt x="1845" y="1"/>
                  </a:moveTo>
                  <a:cubicBezTo>
                    <a:pt x="827" y="1"/>
                    <a:pt x="1" y="823"/>
                    <a:pt x="1" y="1841"/>
                  </a:cubicBezTo>
                  <a:lnTo>
                    <a:pt x="1" y="6083"/>
                  </a:lnTo>
                  <a:cubicBezTo>
                    <a:pt x="1" y="7101"/>
                    <a:pt x="827" y="7927"/>
                    <a:pt x="1845" y="7927"/>
                  </a:cubicBezTo>
                  <a:lnTo>
                    <a:pt x="7540" y="7927"/>
                  </a:lnTo>
                  <a:cubicBezTo>
                    <a:pt x="7660" y="7927"/>
                    <a:pt x="7752" y="8030"/>
                    <a:pt x="7739" y="8150"/>
                  </a:cubicBezTo>
                  <a:cubicBezTo>
                    <a:pt x="7660" y="8763"/>
                    <a:pt x="7629" y="10342"/>
                    <a:pt x="9325" y="10342"/>
                  </a:cubicBezTo>
                  <a:cubicBezTo>
                    <a:pt x="9411" y="10342"/>
                    <a:pt x="9501" y="10338"/>
                    <a:pt x="9596" y="10329"/>
                  </a:cubicBezTo>
                  <a:cubicBezTo>
                    <a:pt x="9661" y="10319"/>
                    <a:pt x="9682" y="10233"/>
                    <a:pt x="9627" y="10199"/>
                  </a:cubicBezTo>
                  <a:cubicBezTo>
                    <a:pt x="9240" y="9980"/>
                    <a:pt x="8499" y="9363"/>
                    <a:pt x="9031" y="8054"/>
                  </a:cubicBezTo>
                  <a:cubicBezTo>
                    <a:pt x="9061" y="7978"/>
                    <a:pt x="9137" y="7927"/>
                    <a:pt x="9219" y="7927"/>
                  </a:cubicBezTo>
                  <a:lnTo>
                    <a:pt x="10627" y="7927"/>
                  </a:lnTo>
                  <a:cubicBezTo>
                    <a:pt x="11645" y="7927"/>
                    <a:pt x="12471" y="7101"/>
                    <a:pt x="12471" y="6087"/>
                  </a:cubicBezTo>
                  <a:lnTo>
                    <a:pt x="12471" y="1841"/>
                  </a:lnTo>
                  <a:cubicBezTo>
                    <a:pt x="12471" y="823"/>
                    <a:pt x="11645" y="1"/>
                    <a:pt x="10627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27"/>
            <p:cNvSpPr/>
            <p:nvPr/>
          </p:nvSpPr>
          <p:spPr>
            <a:xfrm>
              <a:off x="7681672" y="4138535"/>
              <a:ext cx="70857" cy="207674"/>
            </a:xfrm>
            <a:custGeom>
              <a:rect b="b" l="l" r="r" t="t"/>
              <a:pathLst>
                <a:path extrusionOk="0" h="7928" w="2705">
                  <a:moveTo>
                    <a:pt x="867" y="1"/>
                  </a:moveTo>
                  <a:cubicBezTo>
                    <a:pt x="865" y="1"/>
                    <a:pt x="863" y="1"/>
                    <a:pt x="860" y="1"/>
                  </a:cubicBezTo>
                  <a:lnTo>
                    <a:pt x="0" y="1"/>
                  </a:lnTo>
                  <a:cubicBezTo>
                    <a:pt x="1018" y="1"/>
                    <a:pt x="1844" y="823"/>
                    <a:pt x="1844" y="1841"/>
                  </a:cubicBezTo>
                  <a:lnTo>
                    <a:pt x="1844" y="6087"/>
                  </a:lnTo>
                  <a:cubicBezTo>
                    <a:pt x="1844" y="7101"/>
                    <a:pt x="1018" y="7927"/>
                    <a:pt x="0" y="7927"/>
                  </a:cubicBezTo>
                  <a:lnTo>
                    <a:pt x="864" y="7927"/>
                  </a:lnTo>
                  <a:cubicBezTo>
                    <a:pt x="1878" y="7927"/>
                    <a:pt x="2704" y="7101"/>
                    <a:pt x="2704" y="6087"/>
                  </a:cubicBezTo>
                  <a:lnTo>
                    <a:pt x="2704" y="1841"/>
                  </a:lnTo>
                  <a:cubicBezTo>
                    <a:pt x="2704" y="825"/>
                    <a:pt x="1882" y="1"/>
                    <a:pt x="867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27"/>
            <p:cNvSpPr/>
            <p:nvPr/>
          </p:nvSpPr>
          <p:spPr>
            <a:xfrm>
              <a:off x="7503573" y="4220132"/>
              <a:ext cx="27033" cy="27059"/>
            </a:xfrm>
            <a:custGeom>
              <a:rect b="b" l="l" r="r" t="t"/>
              <a:pathLst>
                <a:path extrusionOk="0" h="1033" w="1032">
                  <a:moveTo>
                    <a:pt x="515" y="1"/>
                  </a:moveTo>
                  <a:cubicBezTo>
                    <a:pt x="230" y="1"/>
                    <a:pt x="1" y="230"/>
                    <a:pt x="1" y="518"/>
                  </a:cubicBezTo>
                  <a:cubicBezTo>
                    <a:pt x="1" y="803"/>
                    <a:pt x="230" y="1032"/>
                    <a:pt x="515" y="1032"/>
                  </a:cubicBezTo>
                  <a:cubicBezTo>
                    <a:pt x="802" y="1032"/>
                    <a:pt x="1032" y="803"/>
                    <a:pt x="1032" y="518"/>
                  </a:cubicBezTo>
                  <a:cubicBezTo>
                    <a:pt x="1032" y="230"/>
                    <a:pt x="802" y="1"/>
                    <a:pt x="515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27"/>
            <p:cNvSpPr/>
            <p:nvPr/>
          </p:nvSpPr>
          <p:spPr>
            <a:xfrm>
              <a:off x="7570998" y="4220132"/>
              <a:ext cx="27112" cy="27059"/>
            </a:xfrm>
            <a:custGeom>
              <a:rect b="b" l="l" r="r" t="t"/>
              <a:pathLst>
                <a:path extrusionOk="0" h="1033" w="1035">
                  <a:moveTo>
                    <a:pt x="518" y="1"/>
                  </a:moveTo>
                  <a:cubicBezTo>
                    <a:pt x="230" y="1"/>
                    <a:pt x="0" y="230"/>
                    <a:pt x="0" y="518"/>
                  </a:cubicBezTo>
                  <a:cubicBezTo>
                    <a:pt x="0" y="803"/>
                    <a:pt x="230" y="1032"/>
                    <a:pt x="518" y="1032"/>
                  </a:cubicBezTo>
                  <a:cubicBezTo>
                    <a:pt x="802" y="1032"/>
                    <a:pt x="1035" y="803"/>
                    <a:pt x="1035" y="518"/>
                  </a:cubicBezTo>
                  <a:cubicBezTo>
                    <a:pt x="1035" y="230"/>
                    <a:pt x="802" y="1"/>
                    <a:pt x="518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27"/>
            <p:cNvSpPr/>
            <p:nvPr/>
          </p:nvSpPr>
          <p:spPr>
            <a:xfrm>
              <a:off x="7638398" y="4220132"/>
              <a:ext cx="27138" cy="27059"/>
            </a:xfrm>
            <a:custGeom>
              <a:rect b="b" l="l" r="r" t="t"/>
              <a:pathLst>
                <a:path extrusionOk="0" h="1033" w="1036">
                  <a:moveTo>
                    <a:pt x="518" y="1"/>
                  </a:moveTo>
                  <a:cubicBezTo>
                    <a:pt x="234" y="1"/>
                    <a:pt x="1" y="230"/>
                    <a:pt x="1" y="518"/>
                  </a:cubicBezTo>
                  <a:cubicBezTo>
                    <a:pt x="1" y="803"/>
                    <a:pt x="234" y="1032"/>
                    <a:pt x="518" y="1032"/>
                  </a:cubicBezTo>
                  <a:cubicBezTo>
                    <a:pt x="802" y="1032"/>
                    <a:pt x="1035" y="803"/>
                    <a:pt x="1035" y="518"/>
                  </a:cubicBezTo>
                  <a:cubicBezTo>
                    <a:pt x="1035" y="230"/>
                    <a:pt x="802" y="1"/>
                    <a:pt x="518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27"/>
            <p:cNvSpPr/>
            <p:nvPr/>
          </p:nvSpPr>
          <p:spPr>
            <a:xfrm>
              <a:off x="7372702" y="4212247"/>
              <a:ext cx="385197" cy="277300"/>
            </a:xfrm>
            <a:custGeom>
              <a:rect b="b" l="l" r="r" t="t"/>
              <a:pathLst>
                <a:path extrusionOk="0" h="10586" w="14705">
                  <a:moveTo>
                    <a:pt x="14492" y="0"/>
                  </a:moveTo>
                  <a:cubicBezTo>
                    <a:pt x="14493" y="0"/>
                    <a:pt x="14494" y="0"/>
                    <a:pt x="14496" y="0"/>
                  </a:cubicBezTo>
                  <a:lnTo>
                    <a:pt x="14496" y="0"/>
                  </a:lnTo>
                  <a:cubicBezTo>
                    <a:pt x="14497" y="0"/>
                    <a:pt x="14498" y="0"/>
                    <a:pt x="14499" y="0"/>
                  </a:cubicBezTo>
                  <a:close/>
                  <a:moveTo>
                    <a:pt x="14496" y="0"/>
                  </a:moveTo>
                  <a:lnTo>
                    <a:pt x="14496" y="0"/>
                  </a:lnTo>
                  <a:cubicBezTo>
                    <a:pt x="14377" y="2"/>
                    <a:pt x="14283" y="94"/>
                    <a:pt x="14283" y="213"/>
                  </a:cubicBezTo>
                  <a:lnTo>
                    <a:pt x="14283" y="3269"/>
                  </a:lnTo>
                  <a:cubicBezTo>
                    <a:pt x="14283" y="4167"/>
                    <a:pt x="13553" y="4897"/>
                    <a:pt x="12655" y="4897"/>
                  </a:cubicBezTo>
                  <a:lnTo>
                    <a:pt x="11244" y="4897"/>
                  </a:lnTo>
                  <a:cubicBezTo>
                    <a:pt x="11076" y="4897"/>
                    <a:pt x="10921" y="5000"/>
                    <a:pt x="10860" y="5158"/>
                  </a:cubicBezTo>
                  <a:cubicBezTo>
                    <a:pt x="10606" y="5788"/>
                    <a:pt x="10589" y="6343"/>
                    <a:pt x="10815" y="6813"/>
                  </a:cubicBezTo>
                  <a:cubicBezTo>
                    <a:pt x="10908" y="6998"/>
                    <a:pt x="11031" y="7166"/>
                    <a:pt x="11182" y="7306"/>
                  </a:cubicBezTo>
                  <a:cubicBezTo>
                    <a:pt x="10815" y="7279"/>
                    <a:pt x="10531" y="7162"/>
                    <a:pt x="10332" y="6953"/>
                  </a:cubicBezTo>
                  <a:cubicBezTo>
                    <a:pt x="10185" y="6802"/>
                    <a:pt x="9856" y="6343"/>
                    <a:pt x="9979" y="5367"/>
                  </a:cubicBezTo>
                  <a:cubicBezTo>
                    <a:pt x="10010" y="5116"/>
                    <a:pt x="9815" y="4897"/>
                    <a:pt x="9564" y="4897"/>
                  </a:cubicBezTo>
                  <a:lnTo>
                    <a:pt x="7358" y="4897"/>
                  </a:lnTo>
                  <a:cubicBezTo>
                    <a:pt x="7070" y="4897"/>
                    <a:pt x="7070" y="5329"/>
                    <a:pt x="7358" y="5329"/>
                  </a:cubicBezTo>
                  <a:lnTo>
                    <a:pt x="8451" y="5329"/>
                  </a:lnTo>
                  <a:lnTo>
                    <a:pt x="8451" y="6998"/>
                  </a:lnTo>
                  <a:cubicBezTo>
                    <a:pt x="8451" y="7923"/>
                    <a:pt x="7700" y="8670"/>
                    <a:pt x="6778" y="8670"/>
                  </a:cubicBezTo>
                  <a:lnTo>
                    <a:pt x="5802" y="8670"/>
                  </a:lnTo>
                  <a:cubicBezTo>
                    <a:pt x="5637" y="8670"/>
                    <a:pt x="5507" y="8800"/>
                    <a:pt x="5500" y="8965"/>
                  </a:cubicBezTo>
                  <a:cubicBezTo>
                    <a:pt x="5483" y="9650"/>
                    <a:pt x="5219" y="10109"/>
                    <a:pt x="4531" y="10154"/>
                  </a:cubicBezTo>
                  <a:cubicBezTo>
                    <a:pt x="4842" y="9832"/>
                    <a:pt x="4883" y="9338"/>
                    <a:pt x="4788" y="8906"/>
                  </a:cubicBezTo>
                  <a:cubicBezTo>
                    <a:pt x="4757" y="8769"/>
                    <a:pt x="4637" y="8670"/>
                    <a:pt x="4493" y="8670"/>
                  </a:cubicBezTo>
                  <a:lnTo>
                    <a:pt x="2101" y="8670"/>
                  </a:lnTo>
                  <a:cubicBezTo>
                    <a:pt x="1179" y="8670"/>
                    <a:pt x="432" y="7920"/>
                    <a:pt x="432" y="6998"/>
                  </a:cubicBezTo>
                  <a:lnTo>
                    <a:pt x="432" y="6535"/>
                  </a:lnTo>
                  <a:cubicBezTo>
                    <a:pt x="432" y="6391"/>
                    <a:pt x="324" y="6319"/>
                    <a:pt x="216" y="6319"/>
                  </a:cubicBezTo>
                  <a:cubicBezTo>
                    <a:pt x="108" y="6319"/>
                    <a:pt x="0" y="6391"/>
                    <a:pt x="0" y="6535"/>
                  </a:cubicBezTo>
                  <a:lnTo>
                    <a:pt x="0" y="6998"/>
                  </a:lnTo>
                  <a:cubicBezTo>
                    <a:pt x="4" y="8156"/>
                    <a:pt x="943" y="9095"/>
                    <a:pt x="2101" y="9098"/>
                  </a:cubicBezTo>
                  <a:lnTo>
                    <a:pt x="4383" y="9098"/>
                  </a:lnTo>
                  <a:cubicBezTo>
                    <a:pt x="4428" y="9383"/>
                    <a:pt x="4421" y="9866"/>
                    <a:pt x="3941" y="10013"/>
                  </a:cubicBezTo>
                  <a:cubicBezTo>
                    <a:pt x="3667" y="10096"/>
                    <a:pt x="3691" y="10490"/>
                    <a:pt x="3972" y="10541"/>
                  </a:cubicBezTo>
                  <a:cubicBezTo>
                    <a:pt x="4119" y="10572"/>
                    <a:pt x="4270" y="10586"/>
                    <a:pt x="4421" y="10586"/>
                  </a:cubicBezTo>
                  <a:cubicBezTo>
                    <a:pt x="5288" y="10586"/>
                    <a:pt x="5853" y="10085"/>
                    <a:pt x="5922" y="9098"/>
                  </a:cubicBezTo>
                  <a:lnTo>
                    <a:pt x="6778" y="9098"/>
                  </a:lnTo>
                  <a:cubicBezTo>
                    <a:pt x="7937" y="9095"/>
                    <a:pt x="8876" y="8156"/>
                    <a:pt x="8876" y="6998"/>
                  </a:cubicBezTo>
                  <a:lnTo>
                    <a:pt x="8876" y="5329"/>
                  </a:lnTo>
                  <a:lnTo>
                    <a:pt x="9544" y="5329"/>
                  </a:lnTo>
                  <a:cubicBezTo>
                    <a:pt x="9486" y="5812"/>
                    <a:pt x="9475" y="6689"/>
                    <a:pt x="10017" y="7251"/>
                  </a:cubicBezTo>
                  <a:cubicBezTo>
                    <a:pt x="10332" y="7577"/>
                    <a:pt x="10778" y="7741"/>
                    <a:pt x="11343" y="7741"/>
                  </a:cubicBezTo>
                  <a:cubicBezTo>
                    <a:pt x="11439" y="7741"/>
                    <a:pt x="11535" y="7738"/>
                    <a:pt x="11638" y="7728"/>
                  </a:cubicBezTo>
                  <a:cubicBezTo>
                    <a:pt x="11915" y="7704"/>
                    <a:pt x="11994" y="7337"/>
                    <a:pt x="11754" y="7197"/>
                  </a:cubicBezTo>
                  <a:cubicBezTo>
                    <a:pt x="10867" y="6689"/>
                    <a:pt x="11052" y="5812"/>
                    <a:pt x="11247" y="5329"/>
                  </a:cubicBezTo>
                  <a:lnTo>
                    <a:pt x="12649" y="5329"/>
                  </a:lnTo>
                  <a:cubicBezTo>
                    <a:pt x="13783" y="5325"/>
                    <a:pt x="14705" y="4407"/>
                    <a:pt x="14705" y="3273"/>
                  </a:cubicBezTo>
                  <a:lnTo>
                    <a:pt x="14705" y="213"/>
                  </a:lnTo>
                  <a:cubicBezTo>
                    <a:pt x="14705" y="97"/>
                    <a:pt x="14611" y="2"/>
                    <a:pt x="14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27"/>
            <p:cNvSpPr/>
            <p:nvPr/>
          </p:nvSpPr>
          <p:spPr>
            <a:xfrm>
              <a:off x="7372781" y="4132876"/>
              <a:ext cx="385381" cy="231983"/>
            </a:xfrm>
            <a:custGeom>
              <a:rect b="b" l="l" r="r" t="t"/>
              <a:pathLst>
                <a:path extrusionOk="0" h="8856" w="14712">
                  <a:moveTo>
                    <a:pt x="3870" y="1"/>
                  </a:moveTo>
                  <a:cubicBezTo>
                    <a:pt x="2732" y="1"/>
                    <a:pt x="1813" y="923"/>
                    <a:pt x="1813" y="2057"/>
                  </a:cubicBezTo>
                  <a:lnTo>
                    <a:pt x="1813" y="5103"/>
                  </a:lnTo>
                  <a:cubicBezTo>
                    <a:pt x="775" y="5251"/>
                    <a:pt x="4" y="6138"/>
                    <a:pt x="1" y="7184"/>
                  </a:cubicBezTo>
                  <a:lnTo>
                    <a:pt x="1" y="8640"/>
                  </a:lnTo>
                  <a:cubicBezTo>
                    <a:pt x="1" y="8760"/>
                    <a:pt x="100" y="8856"/>
                    <a:pt x="217" y="8856"/>
                  </a:cubicBezTo>
                  <a:cubicBezTo>
                    <a:pt x="337" y="8856"/>
                    <a:pt x="432" y="8760"/>
                    <a:pt x="432" y="8640"/>
                  </a:cubicBezTo>
                  <a:lnTo>
                    <a:pt x="432" y="7184"/>
                  </a:lnTo>
                  <a:cubicBezTo>
                    <a:pt x="436" y="6375"/>
                    <a:pt x="1015" y="5683"/>
                    <a:pt x="1813" y="5542"/>
                  </a:cubicBezTo>
                  <a:lnTo>
                    <a:pt x="1813" y="6299"/>
                  </a:lnTo>
                  <a:cubicBezTo>
                    <a:pt x="1813" y="7434"/>
                    <a:pt x="2732" y="8355"/>
                    <a:pt x="3870" y="8355"/>
                  </a:cubicBezTo>
                  <a:lnTo>
                    <a:pt x="6443" y="8355"/>
                  </a:lnTo>
                  <a:cubicBezTo>
                    <a:pt x="6563" y="8355"/>
                    <a:pt x="6659" y="8260"/>
                    <a:pt x="6659" y="8140"/>
                  </a:cubicBezTo>
                  <a:cubicBezTo>
                    <a:pt x="6659" y="8023"/>
                    <a:pt x="6563" y="7924"/>
                    <a:pt x="6443" y="7924"/>
                  </a:cubicBezTo>
                  <a:lnTo>
                    <a:pt x="3870" y="7924"/>
                  </a:lnTo>
                  <a:cubicBezTo>
                    <a:pt x="2968" y="7924"/>
                    <a:pt x="2242" y="7197"/>
                    <a:pt x="2242" y="6296"/>
                  </a:cubicBezTo>
                  <a:lnTo>
                    <a:pt x="2242" y="2057"/>
                  </a:lnTo>
                  <a:cubicBezTo>
                    <a:pt x="2242" y="1159"/>
                    <a:pt x="2968" y="429"/>
                    <a:pt x="3870" y="429"/>
                  </a:cubicBezTo>
                  <a:lnTo>
                    <a:pt x="12652" y="429"/>
                  </a:lnTo>
                  <a:cubicBezTo>
                    <a:pt x="13550" y="429"/>
                    <a:pt x="14280" y="1159"/>
                    <a:pt x="14280" y="2057"/>
                  </a:cubicBezTo>
                  <a:lnTo>
                    <a:pt x="14280" y="2328"/>
                  </a:lnTo>
                  <a:cubicBezTo>
                    <a:pt x="14280" y="2448"/>
                    <a:pt x="14376" y="2544"/>
                    <a:pt x="14496" y="2544"/>
                  </a:cubicBezTo>
                  <a:cubicBezTo>
                    <a:pt x="14616" y="2544"/>
                    <a:pt x="14712" y="2448"/>
                    <a:pt x="14712" y="2328"/>
                  </a:cubicBezTo>
                  <a:lnTo>
                    <a:pt x="14712" y="2057"/>
                  </a:lnTo>
                  <a:cubicBezTo>
                    <a:pt x="14712" y="919"/>
                    <a:pt x="13790" y="1"/>
                    <a:pt x="126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27"/>
            <p:cNvSpPr/>
            <p:nvPr/>
          </p:nvSpPr>
          <p:spPr>
            <a:xfrm>
              <a:off x="7497914" y="4214474"/>
              <a:ext cx="44820" cy="38428"/>
            </a:xfrm>
            <a:custGeom>
              <a:rect b="b" l="l" r="r" t="t"/>
              <a:pathLst>
                <a:path extrusionOk="0" h="1467" w="1711">
                  <a:moveTo>
                    <a:pt x="734" y="433"/>
                  </a:moveTo>
                  <a:cubicBezTo>
                    <a:pt x="898" y="433"/>
                    <a:pt x="1032" y="566"/>
                    <a:pt x="1032" y="734"/>
                  </a:cubicBezTo>
                  <a:cubicBezTo>
                    <a:pt x="1032" y="913"/>
                    <a:pt x="885" y="1032"/>
                    <a:pt x="731" y="1032"/>
                  </a:cubicBezTo>
                  <a:cubicBezTo>
                    <a:pt x="658" y="1032"/>
                    <a:pt x="583" y="1004"/>
                    <a:pt x="522" y="943"/>
                  </a:cubicBezTo>
                  <a:cubicBezTo>
                    <a:pt x="333" y="755"/>
                    <a:pt x="467" y="433"/>
                    <a:pt x="734" y="433"/>
                  </a:cubicBezTo>
                  <a:close/>
                  <a:moveTo>
                    <a:pt x="731" y="1"/>
                  </a:moveTo>
                  <a:cubicBezTo>
                    <a:pt x="326" y="1"/>
                    <a:pt x="1" y="330"/>
                    <a:pt x="1" y="734"/>
                  </a:cubicBezTo>
                  <a:cubicBezTo>
                    <a:pt x="1" y="1175"/>
                    <a:pt x="362" y="1467"/>
                    <a:pt x="739" y="1467"/>
                  </a:cubicBezTo>
                  <a:cubicBezTo>
                    <a:pt x="918" y="1467"/>
                    <a:pt x="1102" y="1400"/>
                    <a:pt x="1251" y="1252"/>
                  </a:cubicBezTo>
                  <a:cubicBezTo>
                    <a:pt x="1711" y="789"/>
                    <a:pt x="1385" y="1"/>
                    <a:pt x="7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27"/>
            <p:cNvSpPr/>
            <p:nvPr/>
          </p:nvSpPr>
          <p:spPr>
            <a:xfrm>
              <a:off x="7565340" y="4214422"/>
              <a:ext cx="44820" cy="38428"/>
            </a:xfrm>
            <a:custGeom>
              <a:rect b="b" l="l" r="r" t="t"/>
              <a:pathLst>
                <a:path extrusionOk="0" h="1467" w="1711">
                  <a:moveTo>
                    <a:pt x="734" y="431"/>
                  </a:moveTo>
                  <a:cubicBezTo>
                    <a:pt x="1001" y="431"/>
                    <a:pt x="1134" y="757"/>
                    <a:pt x="943" y="945"/>
                  </a:cubicBezTo>
                  <a:cubicBezTo>
                    <a:pt x="882" y="1006"/>
                    <a:pt x="807" y="1033"/>
                    <a:pt x="733" y="1033"/>
                  </a:cubicBezTo>
                  <a:cubicBezTo>
                    <a:pt x="580" y="1033"/>
                    <a:pt x="432" y="914"/>
                    <a:pt x="432" y="733"/>
                  </a:cubicBezTo>
                  <a:cubicBezTo>
                    <a:pt x="432" y="568"/>
                    <a:pt x="566" y="435"/>
                    <a:pt x="734" y="435"/>
                  </a:cubicBezTo>
                  <a:lnTo>
                    <a:pt x="734" y="431"/>
                  </a:lnTo>
                  <a:close/>
                  <a:moveTo>
                    <a:pt x="739" y="1"/>
                  </a:moveTo>
                  <a:cubicBezTo>
                    <a:pt x="362" y="1"/>
                    <a:pt x="0" y="293"/>
                    <a:pt x="0" y="736"/>
                  </a:cubicBezTo>
                  <a:cubicBezTo>
                    <a:pt x="0" y="1137"/>
                    <a:pt x="329" y="1466"/>
                    <a:pt x="734" y="1466"/>
                  </a:cubicBezTo>
                  <a:cubicBezTo>
                    <a:pt x="1385" y="1466"/>
                    <a:pt x="1710" y="678"/>
                    <a:pt x="1251" y="215"/>
                  </a:cubicBezTo>
                  <a:cubicBezTo>
                    <a:pt x="1102" y="67"/>
                    <a:pt x="918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27"/>
            <p:cNvSpPr/>
            <p:nvPr/>
          </p:nvSpPr>
          <p:spPr>
            <a:xfrm>
              <a:off x="7632740" y="4214422"/>
              <a:ext cx="44924" cy="38428"/>
            </a:xfrm>
            <a:custGeom>
              <a:rect b="b" l="l" r="r" t="t"/>
              <a:pathLst>
                <a:path extrusionOk="0" h="1467" w="1715">
                  <a:moveTo>
                    <a:pt x="734" y="431"/>
                  </a:moveTo>
                  <a:cubicBezTo>
                    <a:pt x="1001" y="431"/>
                    <a:pt x="1135" y="757"/>
                    <a:pt x="947" y="945"/>
                  </a:cubicBezTo>
                  <a:cubicBezTo>
                    <a:pt x="886" y="1006"/>
                    <a:pt x="810" y="1033"/>
                    <a:pt x="736" y="1033"/>
                  </a:cubicBezTo>
                  <a:cubicBezTo>
                    <a:pt x="582" y="1033"/>
                    <a:pt x="432" y="914"/>
                    <a:pt x="432" y="733"/>
                  </a:cubicBezTo>
                  <a:cubicBezTo>
                    <a:pt x="436" y="568"/>
                    <a:pt x="570" y="435"/>
                    <a:pt x="734" y="435"/>
                  </a:cubicBezTo>
                  <a:lnTo>
                    <a:pt x="734" y="431"/>
                  </a:lnTo>
                  <a:close/>
                  <a:moveTo>
                    <a:pt x="739" y="1"/>
                  </a:moveTo>
                  <a:cubicBezTo>
                    <a:pt x="362" y="1"/>
                    <a:pt x="1" y="293"/>
                    <a:pt x="1" y="736"/>
                  </a:cubicBezTo>
                  <a:cubicBezTo>
                    <a:pt x="1" y="1137"/>
                    <a:pt x="330" y="1466"/>
                    <a:pt x="734" y="1466"/>
                  </a:cubicBezTo>
                  <a:cubicBezTo>
                    <a:pt x="1385" y="1466"/>
                    <a:pt x="1714" y="678"/>
                    <a:pt x="1251" y="215"/>
                  </a:cubicBezTo>
                  <a:cubicBezTo>
                    <a:pt x="1102" y="67"/>
                    <a:pt x="919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28" name="Google Shape;4128;p27"/>
          <p:cNvSpPr txBox="1"/>
          <p:nvPr/>
        </p:nvSpPr>
        <p:spPr>
          <a:xfrm>
            <a:off x="828875" y="1176707"/>
            <a:ext cx="75258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-F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b="0" i="0" lang="fr-FR" sz="11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fr-FR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b="0" i="0" lang="fr-FR" sz="11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fr-F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-F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b="0" i="0" lang="fr-FR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b="0" i="0" lang="fr-F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b="0" i="0" lang="fr-FR" sz="11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fr-FR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b="0" i="0" lang="fr-F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-F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b="0" i="0" lang="fr-FR" sz="1100" u="none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b="0" i="0" lang="fr-F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endParaRPr b="0" i="0" sz="11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9" name="Google Shape;4129;p27"/>
          <p:cNvSpPr txBox="1"/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-FR">
                <a:solidFill>
                  <a:schemeClr val="lt1"/>
                </a:solidFill>
              </a:rPr>
              <a:t>...and our sets of editable icons</a:t>
            </a:r>
            <a:endParaRPr/>
          </a:p>
        </p:txBody>
      </p:sp>
      <p:sp>
        <p:nvSpPr>
          <p:cNvPr id="4130" name="Google Shape;4130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"/>
          <p:cNvSpPr txBox="1"/>
          <p:nvPr>
            <p:ph type="title"/>
          </p:nvPr>
        </p:nvSpPr>
        <p:spPr>
          <a:xfrm>
            <a:off x="713250" y="2518074"/>
            <a:ext cx="77175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-FR"/>
              <a:t>Introduction</a:t>
            </a:r>
            <a:endParaRPr/>
          </a:p>
        </p:txBody>
      </p:sp>
      <p:sp>
        <p:nvSpPr>
          <p:cNvPr id="352" name="Google Shape;352;p3"/>
          <p:cNvSpPr txBox="1"/>
          <p:nvPr>
            <p:ph idx="2" type="title"/>
          </p:nvPr>
        </p:nvSpPr>
        <p:spPr>
          <a:xfrm>
            <a:off x="4114800" y="1528301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fr-FR" sz="5500"/>
              <a:t>1</a:t>
            </a:r>
            <a:endParaRPr sz="5500"/>
          </a:p>
        </p:txBody>
      </p:sp>
      <p:sp>
        <p:nvSpPr>
          <p:cNvPr id="353" name="Google Shape;353;p3"/>
          <p:cNvSpPr txBox="1"/>
          <p:nvPr>
            <p:ph idx="1" type="subTitle"/>
          </p:nvPr>
        </p:nvSpPr>
        <p:spPr>
          <a:xfrm>
            <a:off x="2442300" y="3249499"/>
            <a:ext cx="42594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-FR"/>
              <a:t>Match project</a:t>
            </a:r>
            <a:endParaRPr/>
          </a:p>
        </p:txBody>
      </p:sp>
      <p:grpSp>
        <p:nvGrpSpPr>
          <p:cNvPr id="354" name="Google Shape;354;p3"/>
          <p:cNvGrpSpPr/>
          <p:nvPr/>
        </p:nvGrpSpPr>
        <p:grpSpPr>
          <a:xfrm>
            <a:off x="333987" y="173401"/>
            <a:ext cx="758486" cy="907821"/>
            <a:chOff x="1833344" y="718033"/>
            <a:chExt cx="559479" cy="669682"/>
          </a:xfrm>
        </p:grpSpPr>
        <p:sp>
          <p:nvSpPr>
            <p:cNvPr id="355" name="Google Shape;355;p3"/>
            <p:cNvSpPr/>
            <p:nvPr/>
          </p:nvSpPr>
          <p:spPr>
            <a:xfrm>
              <a:off x="1833344" y="746970"/>
              <a:ext cx="522755" cy="640745"/>
            </a:xfrm>
            <a:custGeom>
              <a:rect b="b" l="l" r="r" t="t"/>
              <a:pathLst>
                <a:path extrusionOk="0" h="21722" w="17722">
                  <a:moveTo>
                    <a:pt x="7644" y="1"/>
                  </a:moveTo>
                  <a:lnTo>
                    <a:pt x="7399" y="19"/>
                  </a:lnTo>
                  <a:lnTo>
                    <a:pt x="7172" y="57"/>
                  </a:lnTo>
                  <a:lnTo>
                    <a:pt x="6946" y="114"/>
                  </a:lnTo>
                  <a:lnTo>
                    <a:pt x="6738" y="208"/>
                  </a:lnTo>
                  <a:lnTo>
                    <a:pt x="6549" y="340"/>
                  </a:lnTo>
                  <a:lnTo>
                    <a:pt x="6361" y="472"/>
                  </a:lnTo>
                  <a:lnTo>
                    <a:pt x="6191" y="642"/>
                  </a:lnTo>
                  <a:lnTo>
                    <a:pt x="6040" y="812"/>
                  </a:lnTo>
                  <a:lnTo>
                    <a:pt x="5606" y="1435"/>
                  </a:lnTo>
                  <a:lnTo>
                    <a:pt x="4379" y="1435"/>
                  </a:lnTo>
                  <a:lnTo>
                    <a:pt x="4228" y="1454"/>
                  </a:lnTo>
                  <a:lnTo>
                    <a:pt x="4058" y="1473"/>
                  </a:lnTo>
                  <a:lnTo>
                    <a:pt x="3907" y="1491"/>
                  </a:lnTo>
                  <a:lnTo>
                    <a:pt x="3756" y="1529"/>
                  </a:lnTo>
                  <a:lnTo>
                    <a:pt x="3605" y="1586"/>
                  </a:lnTo>
                  <a:lnTo>
                    <a:pt x="3454" y="1661"/>
                  </a:lnTo>
                  <a:lnTo>
                    <a:pt x="3322" y="1737"/>
                  </a:lnTo>
                  <a:lnTo>
                    <a:pt x="3190" y="1812"/>
                  </a:lnTo>
                  <a:lnTo>
                    <a:pt x="3077" y="1907"/>
                  </a:lnTo>
                  <a:lnTo>
                    <a:pt x="2945" y="2020"/>
                  </a:lnTo>
                  <a:lnTo>
                    <a:pt x="2851" y="2133"/>
                  </a:lnTo>
                  <a:lnTo>
                    <a:pt x="2737" y="2246"/>
                  </a:lnTo>
                  <a:lnTo>
                    <a:pt x="2662" y="2378"/>
                  </a:lnTo>
                  <a:lnTo>
                    <a:pt x="2567" y="2510"/>
                  </a:lnTo>
                  <a:lnTo>
                    <a:pt x="2492" y="2661"/>
                  </a:lnTo>
                  <a:lnTo>
                    <a:pt x="2435" y="2812"/>
                  </a:lnTo>
                  <a:lnTo>
                    <a:pt x="2435" y="2831"/>
                  </a:lnTo>
                  <a:lnTo>
                    <a:pt x="1" y="2831"/>
                  </a:lnTo>
                  <a:lnTo>
                    <a:pt x="1" y="21722"/>
                  </a:lnTo>
                  <a:lnTo>
                    <a:pt x="17721" y="21722"/>
                  </a:lnTo>
                  <a:lnTo>
                    <a:pt x="17721" y="2831"/>
                  </a:lnTo>
                  <a:lnTo>
                    <a:pt x="15268" y="2831"/>
                  </a:lnTo>
                  <a:lnTo>
                    <a:pt x="15268" y="2812"/>
                  </a:lnTo>
                  <a:lnTo>
                    <a:pt x="15211" y="2661"/>
                  </a:lnTo>
                  <a:lnTo>
                    <a:pt x="15136" y="2510"/>
                  </a:lnTo>
                  <a:lnTo>
                    <a:pt x="15060" y="2378"/>
                  </a:lnTo>
                  <a:lnTo>
                    <a:pt x="14966" y="2246"/>
                  </a:lnTo>
                  <a:lnTo>
                    <a:pt x="14853" y="2133"/>
                  </a:lnTo>
                  <a:lnTo>
                    <a:pt x="14759" y="2020"/>
                  </a:lnTo>
                  <a:lnTo>
                    <a:pt x="14645" y="1907"/>
                  </a:lnTo>
                  <a:lnTo>
                    <a:pt x="14513" y="1812"/>
                  </a:lnTo>
                  <a:lnTo>
                    <a:pt x="14381" y="1737"/>
                  </a:lnTo>
                  <a:lnTo>
                    <a:pt x="14249" y="1661"/>
                  </a:lnTo>
                  <a:lnTo>
                    <a:pt x="14098" y="1586"/>
                  </a:lnTo>
                  <a:lnTo>
                    <a:pt x="13947" y="1529"/>
                  </a:lnTo>
                  <a:lnTo>
                    <a:pt x="13796" y="1491"/>
                  </a:lnTo>
                  <a:lnTo>
                    <a:pt x="13645" y="1473"/>
                  </a:lnTo>
                  <a:lnTo>
                    <a:pt x="13494" y="1454"/>
                  </a:lnTo>
                  <a:lnTo>
                    <a:pt x="13324" y="1435"/>
                  </a:lnTo>
                  <a:lnTo>
                    <a:pt x="12098" y="1435"/>
                  </a:lnTo>
                  <a:lnTo>
                    <a:pt x="11664" y="812"/>
                  </a:lnTo>
                  <a:lnTo>
                    <a:pt x="11513" y="642"/>
                  </a:lnTo>
                  <a:lnTo>
                    <a:pt x="11343" y="472"/>
                  </a:lnTo>
                  <a:lnTo>
                    <a:pt x="11154" y="340"/>
                  </a:lnTo>
                  <a:lnTo>
                    <a:pt x="10965" y="208"/>
                  </a:lnTo>
                  <a:lnTo>
                    <a:pt x="10758" y="114"/>
                  </a:lnTo>
                  <a:lnTo>
                    <a:pt x="10531" y="57"/>
                  </a:lnTo>
                  <a:lnTo>
                    <a:pt x="10305" y="19"/>
                  </a:lnTo>
                  <a:lnTo>
                    <a:pt x="10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1941895" y="718033"/>
              <a:ext cx="379692" cy="85189"/>
            </a:xfrm>
            <a:custGeom>
              <a:rect b="b" l="l" r="r" t="t"/>
              <a:pathLst>
                <a:path extrusionOk="0" h="2888" w="12872">
                  <a:moveTo>
                    <a:pt x="5209" y="0"/>
                  </a:moveTo>
                  <a:lnTo>
                    <a:pt x="4983" y="19"/>
                  </a:lnTo>
                  <a:lnTo>
                    <a:pt x="4757" y="57"/>
                  </a:lnTo>
                  <a:lnTo>
                    <a:pt x="4530" y="132"/>
                  </a:lnTo>
                  <a:lnTo>
                    <a:pt x="4323" y="208"/>
                  </a:lnTo>
                  <a:lnTo>
                    <a:pt x="4134" y="340"/>
                  </a:lnTo>
                  <a:lnTo>
                    <a:pt x="3945" y="472"/>
                  </a:lnTo>
                  <a:lnTo>
                    <a:pt x="3775" y="642"/>
                  </a:lnTo>
                  <a:lnTo>
                    <a:pt x="3624" y="812"/>
                  </a:lnTo>
                  <a:lnTo>
                    <a:pt x="3190" y="1434"/>
                  </a:lnTo>
                  <a:lnTo>
                    <a:pt x="1964" y="1434"/>
                  </a:lnTo>
                  <a:lnTo>
                    <a:pt x="1794" y="1453"/>
                  </a:lnTo>
                  <a:lnTo>
                    <a:pt x="1643" y="1472"/>
                  </a:lnTo>
                  <a:lnTo>
                    <a:pt x="1492" y="1491"/>
                  </a:lnTo>
                  <a:lnTo>
                    <a:pt x="1341" y="1548"/>
                  </a:lnTo>
                  <a:lnTo>
                    <a:pt x="1190" y="1585"/>
                  </a:lnTo>
                  <a:lnTo>
                    <a:pt x="1039" y="1661"/>
                  </a:lnTo>
                  <a:lnTo>
                    <a:pt x="907" y="1736"/>
                  </a:lnTo>
                  <a:lnTo>
                    <a:pt x="775" y="1812"/>
                  </a:lnTo>
                  <a:lnTo>
                    <a:pt x="643" y="1906"/>
                  </a:lnTo>
                  <a:lnTo>
                    <a:pt x="529" y="2019"/>
                  </a:lnTo>
                  <a:lnTo>
                    <a:pt x="416" y="2133"/>
                  </a:lnTo>
                  <a:lnTo>
                    <a:pt x="322" y="2246"/>
                  </a:lnTo>
                  <a:lnTo>
                    <a:pt x="227" y="2378"/>
                  </a:lnTo>
                  <a:lnTo>
                    <a:pt x="152" y="2510"/>
                  </a:lnTo>
                  <a:lnTo>
                    <a:pt x="76" y="2661"/>
                  </a:lnTo>
                  <a:lnTo>
                    <a:pt x="20" y="2812"/>
                  </a:lnTo>
                  <a:lnTo>
                    <a:pt x="1" y="2888"/>
                  </a:lnTo>
                  <a:lnTo>
                    <a:pt x="12871" y="2888"/>
                  </a:lnTo>
                  <a:lnTo>
                    <a:pt x="12852" y="2812"/>
                  </a:lnTo>
                  <a:lnTo>
                    <a:pt x="12777" y="2661"/>
                  </a:lnTo>
                  <a:lnTo>
                    <a:pt x="12720" y="2510"/>
                  </a:lnTo>
                  <a:lnTo>
                    <a:pt x="12626" y="2378"/>
                  </a:lnTo>
                  <a:lnTo>
                    <a:pt x="12551" y="2246"/>
                  </a:lnTo>
                  <a:lnTo>
                    <a:pt x="12437" y="2133"/>
                  </a:lnTo>
                  <a:lnTo>
                    <a:pt x="12324" y="2019"/>
                  </a:lnTo>
                  <a:lnTo>
                    <a:pt x="12211" y="1906"/>
                  </a:lnTo>
                  <a:lnTo>
                    <a:pt x="12098" y="1812"/>
                  </a:lnTo>
                  <a:lnTo>
                    <a:pt x="11965" y="1736"/>
                  </a:lnTo>
                  <a:lnTo>
                    <a:pt x="11833" y="1661"/>
                  </a:lnTo>
                  <a:lnTo>
                    <a:pt x="11682" y="1585"/>
                  </a:lnTo>
                  <a:lnTo>
                    <a:pt x="11531" y="1548"/>
                  </a:lnTo>
                  <a:lnTo>
                    <a:pt x="11380" y="1491"/>
                  </a:lnTo>
                  <a:lnTo>
                    <a:pt x="11229" y="1472"/>
                  </a:lnTo>
                  <a:lnTo>
                    <a:pt x="11060" y="1453"/>
                  </a:lnTo>
                  <a:lnTo>
                    <a:pt x="10909" y="1434"/>
                  </a:lnTo>
                  <a:lnTo>
                    <a:pt x="9682" y="1434"/>
                  </a:lnTo>
                  <a:lnTo>
                    <a:pt x="9229" y="812"/>
                  </a:lnTo>
                  <a:lnTo>
                    <a:pt x="9097" y="642"/>
                  </a:lnTo>
                  <a:lnTo>
                    <a:pt x="8927" y="472"/>
                  </a:lnTo>
                  <a:lnTo>
                    <a:pt x="8738" y="340"/>
                  </a:lnTo>
                  <a:lnTo>
                    <a:pt x="8550" y="208"/>
                  </a:lnTo>
                  <a:lnTo>
                    <a:pt x="8323" y="132"/>
                  </a:lnTo>
                  <a:lnTo>
                    <a:pt x="8116" y="57"/>
                  </a:lnTo>
                  <a:lnTo>
                    <a:pt x="7889" y="19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1870098" y="801511"/>
              <a:ext cx="522725" cy="557267"/>
            </a:xfrm>
            <a:custGeom>
              <a:rect b="b" l="l" r="r" t="t"/>
              <a:pathLst>
                <a:path extrusionOk="0" h="18892" w="17721">
                  <a:moveTo>
                    <a:pt x="0" y="1"/>
                  </a:moveTo>
                  <a:lnTo>
                    <a:pt x="0" y="18891"/>
                  </a:lnTo>
                  <a:lnTo>
                    <a:pt x="17721" y="18891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1912958" y="870005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1909624" y="866111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5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53"/>
                  </a:lnTo>
                  <a:lnTo>
                    <a:pt x="2435" y="2453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12958" y="969087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909624" y="965754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5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53"/>
                  </a:lnTo>
                  <a:lnTo>
                    <a:pt x="2435" y="2453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912958" y="1068730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909624" y="1065397"/>
              <a:ext cx="71826" cy="71826"/>
            </a:xfrm>
            <a:custGeom>
              <a:rect b="b" l="l" r="r" t="t"/>
              <a:pathLst>
                <a:path extrusionOk="0" h="2435" w="2435">
                  <a:moveTo>
                    <a:pt x="2189" y="245"/>
                  </a:moveTo>
                  <a:lnTo>
                    <a:pt x="2189" y="2189"/>
                  </a:lnTo>
                  <a:lnTo>
                    <a:pt x="246" y="2189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35"/>
                  </a:lnTo>
                  <a:lnTo>
                    <a:pt x="2435" y="24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912958" y="1168373"/>
              <a:ext cx="65160" cy="64600"/>
            </a:xfrm>
            <a:custGeom>
              <a:rect b="b" l="l" r="r" t="t"/>
              <a:pathLst>
                <a:path extrusionOk="0" h="2190" w="2209">
                  <a:moveTo>
                    <a:pt x="1" y="0"/>
                  </a:moveTo>
                  <a:lnTo>
                    <a:pt x="1" y="2189"/>
                  </a:lnTo>
                  <a:lnTo>
                    <a:pt x="2209" y="2189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909624" y="1164479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6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6"/>
                  </a:lnTo>
                  <a:close/>
                  <a:moveTo>
                    <a:pt x="0" y="0"/>
                  </a:moveTo>
                  <a:lnTo>
                    <a:pt x="0" y="2454"/>
                  </a:lnTo>
                  <a:lnTo>
                    <a:pt x="2435" y="2454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930214" y="844932"/>
              <a:ext cx="89112" cy="80204"/>
            </a:xfrm>
            <a:custGeom>
              <a:rect b="b" l="l" r="r" t="t"/>
              <a:pathLst>
                <a:path extrusionOk="0" h="2719" w="3021">
                  <a:moveTo>
                    <a:pt x="2831" y="1"/>
                  </a:moveTo>
                  <a:lnTo>
                    <a:pt x="623" y="2284"/>
                  </a:lnTo>
                  <a:lnTo>
                    <a:pt x="208" y="1416"/>
                  </a:lnTo>
                  <a:lnTo>
                    <a:pt x="1" y="1511"/>
                  </a:lnTo>
                  <a:lnTo>
                    <a:pt x="548" y="2718"/>
                  </a:lnTo>
                  <a:lnTo>
                    <a:pt x="3020" y="171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1930214" y="942362"/>
              <a:ext cx="89112" cy="79643"/>
            </a:xfrm>
            <a:custGeom>
              <a:rect b="b" l="l" r="r" t="t"/>
              <a:pathLst>
                <a:path extrusionOk="0" h="2700" w="3021">
                  <a:moveTo>
                    <a:pt x="2831" y="0"/>
                  </a:moveTo>
                  <a:lnTo>
                    <a:pt x="623" y="2284"/>
                  </a:lnTo>
                  <a:lnTo>
                    <a:pt x="208" y="1416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1930214" y="1042005"/>
              <a:ext cx="89112" cy="79643"/>
            </a:xfrm>
            <a:custGeom>
              <a:rect b="b" l="l" r="r" t="t"/>
              <a:pathLst>
                <a:path extrusionOk="0" h="2700" w="3021">
                  <a:moveTo>
                    <a:pt x="2831" y="0"/>
                  </a:moveTo>
                  <a:lnTo>
                    <a:pt x="623" y="2284"/>
                  </a:lnTo>
                  <a:lnTo>
                    <a:pt x="208" y="1397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1930214" y="1143329"/>
              <a:ext cx="89112" cy="79614"/>
            </a:xfrm>
            <a:custGeom>
              <a:rect b="b" l="l" r="r" t="t"/>
              <a:pathLst>
                <a:path extrusionOk="0" h="2699" w="3021">
                  <a:moveTo>
                    <a:pt x="2831" y="0"/>
                  </a:moveTo>
                  <a:lnTo>
                    <a:pt x="623" y="2284"/>
                  </a:lnTo>
                  <a:lnTo>
                    <a:pt x="208" y="1415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2026523" y="894488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1"/>
                  </a:moveTo>
                  <a:lnTo>
                    <a:pt x="0" y="246"/>
                  </a:lnTo>
                  <a:lnTo>
                    <a:pt x="9908" y="246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2026523" y="1000266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0"/>
                  </a:moveTo>
                  <a:lnTo>
                    <a:pt x="0" y="245"/>
                  </a:lnTo>
                  <a:lnTo>
                    <a:pt x="9908" y="245"/>
                  </a:lnTo>
                  <a:lnTo>
                    <a:pt x="9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026523" y="1106015"/>
              <a:ext cx="292261" cy="6725"/>
            </a:xfrm>
            <a:custGeom>
              <a:rect b="b" l="l" r="r" t="t"/>
              <a:pathLst>
                <a:path extrusionOk="0" h="228" w="9908">
                  <a:moveTo>
                    <a:pt x="0" y="1"/>
                  </a:moveTo>
                  <a:lnTo>
                    <a:pt x="0" y="227"/>
                  </a:lnTo>
                  <a:lnTo>
                    <a:pt x="9908" y="227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026523" y="1211233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0"/>
                  </a:moveTo>
                  <a:lnTo>
                    <a:pt x="0" y="246"/>
                  </a:lnTo>
                  <a:lnTo>
                    <a:pt x="9908" y="246"/>
                  </a:lnTo>
                  <a:lnTo>
                    <a:pt x="9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4" name="Google Shape;374;p3"/>
          <p:cNvGrpSpPr/>
          <p:nvPr/>
        </p:nvGrpSpPr>
        <p:grpSpPr>
          <a:xfrm>
            <a:off x="8051542" y="4200777"/>
            <a:ext cx="758465" cy="797289"/>
            <a:chOff x="643134" y="714699"/>
            <a:chExt cx="643367" cy="676357"/>
          </a:xfrm>
        </p:grpSpPr>
        <p:sp>
          <p:nvSpPr>
            <p:cNvPr id="375" name="Google Shape;375;p3"/>
            <p:cNvSpPr/>
            <p:nvPr/>
          </p:nvSpPr>
          <p:spPr>
            <a:xfrm>
              <a:off x="647942" y="1123660"/>
              <a:ext cx="129227" cy="263280"/>
            </a:xfrm>
            <a:custGeom>
              <a:rect b="b" l="l" r="r" t="t"/>
              <a:pathLst>
                <a:path extrusionOk="0" h="7229" w="3548">
                  <a:moveTo>
                    <a:pt x="0" y="1"/>
                  </a:moveTo>
                  <a:lnTo>
                    <a:pt x="0" y="7228"/>
                  </a:lnTo>
                  <a:lnTo>
                    <a:pt x="3548" y="7228"/>
                  </a:lnTo>
                  <a:lnTo>
                    <a:pt x="3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643134" y="1119544"/>
              <a:ext cx="138879" cy="271511"/>
            </a:xfrm>
            <a:custGeom>
              <a:rect b="b" l="l" r="r" t="t"/>
              <a:pathLst>
                <a:path extrusionOk="0" h="7455" w="3813">
                  <a:moveTo>
                    <a:pt x="3567" y="246"/>
                  </a:moveTo>
                  <a:lnTo>
                    <a:pt x="3567" y="7209"/>
                  </a:lnTo>
                  <a:lnTo>
                    <a:pt x="245" y="7209"/>
                  </a:lnTo>
                  <a:lnTo>
                    <a:pt x="245" y="246"/>
                  </a:lnTo>
                  <a:close/>
                  <a:moveTo>
                    <a:pt x="0" y="0"/>
                  </a:moveTo>
                  <a:lnTo>
                    <a:pt x="0" y="7455"/>
                  </a:lnTo>
                  <a:lnTo>
                    <a:pt x="3812" y="7455"/>
                  </a:lnTo>
                  <a:lnTo>
                    <a:pt x="3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806016" y="1021938"/>
              <a:ext cx="129955" cy="365001"/>
            </a:xfrm>
            <a:custGeom>
              <a:rect b="b" l="l" r="r" t="t"/>
              <a:pathLst>
                <a:path extrusionOk="0" h="10022" w="3568">
                  <a:moveTo>
                    <a:pt x="1" y="1"/>
                  </a:moveTo>
                  <a:lnTo>
                    <a:pt x="1" y="10021"/>
                  </a:lnTo>
                  <a:lnTo>
                    <a:pt x="3567" y="10021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801900" y="1017823"/>
              <a:ext cx="138187" cy="373232"/>
            </a:xfrm>
            <a:custGeom>
              <a:rect b="b" l="l" r="r" t="t"/>
              <a:pathLst>
                <a:path extrusionOk="0" h="10248" w="3794">
                  <a:moveTo>
                    <a:pt x="3548" y="246"/>
                  </a:moveTo>
                  <a:lnTo>
                    <a:pt x="3548" y="10002"/>
                  </a:lnTo>
                  <a:lnTo>
                    <a:pt x="246" y="10002"/>
                  </a:lnTo>
                  <a:lnTo>
                    <a:pt x="246" y="246"/>
                  </a:lnTo>
                  <a:close/>
                  <a:moveTo>
                    <a:pt x="0" y="0"/>
                  </a:moveTo>
                  <a:lnTo>
                    <a:pt x="0" y="10248"/>
                  </a:lnTo>
                  <a:lnTo>
                    <a:pt x="3794" y="10248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964782" y="774501"/>
              <a:ext cx="129263" cy="612439"/>
            </a:xfrm>
            <a:custGeom>
              <a:rect b="b" l="l" r="r" t="t"/>
              <a:pathLst>
                <a:path extrusionOk="0" h="16816" w="3549">
                  <a:moveTo>
                    <a:pt x="1" y="1"/>
                  </a:moveTo>
                  <a:lnTo>
                    <a:pt x="1" y="16815"/>
                  </a:lnTo>
                  <a:lnTo>
                    <a:pt x="3549" y="16815"/>
                  </a:lnTo>
                  <a:lnTo>
                    <a:pt x="35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959974" y="769694"/>
              <a:ext cx="138879" cy="621362"/>
            </a:xfrm>
            <a:custGeom>
              <a:rect b="b" l="l" r="r" t="t"/>
              <a:pathLst>
                <a:path extrusionOk="0" h="17061" w="3813">
                  <a:moveTo>
                    <a:pt x="3568" y="246"/>
                  </a:moveTo>
                  <a:lnTo>
                    <a:pt x="3568" y="16815"/>
                  </a:lnTo>
                  <a:lnTo>
                    <a:pt x="246" y="16815"/>
                  </a:lnTo>
                  <a:lnTo>
                    <a:pt x="246" y="246"/>
                  </a:lnTo>
                  <a:close/>
                  <a:moveTo>
                    <a:pt x="1" y="1"/>
                  </a:moveTo>
                  <a:lnTo>
                    <a:pt x="1" y="17061"/>
                  </a:lnTo>
                  <a:lnTo>
                    <a:pt x="3813" y="17061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123584" y="934640"/>
              <a:ext cx="129263" cy="452300"/>
            </a:xfrm>
            <a:custGeom>
              <a:rect b="b" l="l" r="r" t="t"/>
              <a:pathLst>
                <a:path extrusionOk="0" h="12419" w="3549">
                  <a:moveTo>
                    <a:pt x="0" y="1"/>
                  </a:moveTo>
                  <a:lnTo>
                    <a:pt x="0" y="12418"/>
                  </a:lnTo>
                  <a:lnTo>
                    <a:pt x="3548" y="12418"/>
                  </a:lnTo>
                  <a:lnTo>
                    <a:pt x="3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1118776" y="929832"/>
              <a:ext cx="138879" cy="461223"/>
            </a:xfrm>
            <a:custGeom>
              <a:rect b="b" l="l" r="r" t="t"/>
              <a:pathLst>
                <a:path extrusionOk="0" h="12664" w="3813">
                  <a:moveTo>
                    <a:pt x="3567" y="246"/>
                  </a:moveTo>
                  <a:lnTo>
                    <a:pt x="3567" y="12418"/>
                  </a:lnTo>
                  <a:lnTo>
                    <a:pt x="245" y="12418"/>
                  </a:lnTo>
                  <a:lnTo>
                    <a:pt x="245" y="246"/>
                  </a:lnTo>
                  <a:close/>
                  <a:moveTo>
                    <a:pt x="0" y="1"/>
                  </a:moveTo>
                  <a:lnTo>
                    <a:pt x="0" y="12664"/>
                  </a:lnTo>
                  <a:lnTo>
                    <a:pt x="3812" y="12664"/>
                  </a:lnTo>
                  <a:lnTo>
                    <a:pt x="3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680905" y="1081740"/>
              <a:ext cx="129955" cy="272203"/>
            </a:xfrm>
            <a:custGeom>
              <a:rect b="b" l="l" r="r" t="t"/>
              <a:pathLst>
                <a:path extrusionOk="0" h="7474" w="3568">
                  <a:moveTo>
                    <a:pt x="1" y="0"/>
                  </a:moveTo>
                  <a:lnTo>
                    <a:pt x="1" y="7473"/>
                  </a:lnTo>
                  <a:lnTo>
                    <a:pt x="3568" y="7473"/>
                  </a:lnTo>
                  <a:lnTo>
                    <a:pt x="3568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839707" y="975904"/>
              <a:ext cx="129263" cy="378040"/>
            </a:xfrm>
            <a:custGeom>
              <a:rect b="b" l="l" r="r" t="t"/>
              <a:pathLst>
                <a:path extrusionOk="0" h="10380" w="3549">
                  <a:moveTo>
                    <a:pt x="0" y="0"/>
                  </a:moveTo>
                  <a:lnTo>
                    <a:pt x="0" y="10379"/>
                  </a:lnTo>
                  <a:lnTo>
                    <a:pt x="3548" y="10379"/>
                  </a:lnTo>
                  <a:lnTo>
                    <a:pt x="3548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997780" y="718851"/>
              <a:ext cx="129955" cy="635092"/>
            </a:xfrm>
            <a:custGeom>
              <a:rect b="b" l="l" r="r" t="t"/>
              <a:pathLst>
                <a:path extrusionOk="0" h="17438" w="3568">
                  <a:moveTo>
                    <a:pt x="1" y="0"/>
                  </a:moveTo>
                  <a:lnTo>
                    <a:pt x="1" y="17437"/>
                  </a:lnTo>
                  <a:lnTo>
                    <a:pt x="3567" y="17437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993665" y="714699"/>
              <a:ext cx="138187" cy="644051"/>
            </a:xfrm>
            <a:custGeom>
              <a:rect b="b" l="l" r="r" t="t"/>
              <a:pathLst>
                <a:path extrusionOk="0" h="17684" w="3794">
                  <a:moveTo>
                    <a:pt x="3567" y="246"/>
                  </a:moveTo>
                  <a:lnTo>
                    <a:pt x="3567" y="17438"/>
                  </a:lnTo>
                  <a:lnTo>
                    <a:pt x="246" y="17438"/>
                  </a:lnTo>
                  <a:lnTo>
                    <a:pt x="246" y="246"/>
                  </a:lnTo>
                  <a:close/>
                  <a:moveTo>
                    <a:pt x="0" y="1"/>
                  </a:moveTo>
                  <a:lnTo>
                    <a:pt x="0" y="17684"/>
                  </a:lnTo>
                  <a:lnTo>
                    <a:pt x="3794" y="17684"/>
                  </a:lnTo>
                  <a:lnTo>
                    <a:pt x="37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1156582" y="885181"/>
              <a:ext cx="129919" cy="468762"/>
            </a:xfrm>
            <a:custGeom>
              <a:rect b="b" l="l" r="r" t="t"/>
              <a:pathLst>
                <a:path extrusionOk="0" h="12871" w="3567">
                  <a:moveTo>
                    <a:pt x="0" y="0"/>
                  </a:moveTo>
                  <a:lnTo>
                    <a:pt x="0" y="12870"/>
                  </a:lnTo>
                  <a:lnTo>
                    <a:pt x="3567" y="12870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8" name="Google Shape;388;p3"/>
          <p:cNvSpPr/>
          <p:nvPr/>
        </p:nvSpPr>
        <p:spPr>
          <a:xfrm>
            <a:off x="4880877" y="168146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"/>
          <p:cNvSpPr/>
          <p:nvPr/>
        </p:nvSpPr>
        <p:spPr>
          <a:xfrm>
            <a:off x="537477" y="159573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"/>
          <p:cNvSpPr/>
          <p:nvPr/>
        </p:nvSpPr>
        <p:spPr>
          <a:xfrm>
            <a:off x="7995552" y="39558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34" name="Shape 4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5" name="Google Shape;4135;p28"/>
          <p:cNvGrpSpPr/>
          <p:nvPr/>
        </p:nvGrpSpPr>
        <p:grpSpPr>
          <a:xfrm>
            <a:off x="3045189" y="1771948"/>
            <a:ext cx="389401" cy="374453"/>
            <a:chOff x="3045189" y="1977348"/>
            <a:chExt cx="389401" cy="374453"/>
          </a:xfrm>
        </p:grpSpPr>
        <p:sp>
          <p:nvSpPr>
            <p:cNvPr id="4136" name="Google Shape;4136;p28"/>
            <p:cNvSpPr/>
            <p:nvPr/>
          </p:nvSpPr>
          <p:spPr>
            <a:xfrm>
              <a:off x="3052494" y="2027117"/>
              <a:ext cx="331910" cy="318454"/>
            </a:xfrm>
            <a:custGeom>
              <a:rect b="b" l="l" r="r" t="t"/>
              <a:pathLst>
                <a:path extrusionOk="0" h="12164" w="12678">
                  <a:moveTo>
                    <a:pt x="5222" y="1"/>
                  </a:moveTo>
                  <a:lnTo>
                    <a:pt x="2061" y="3167"/>
                  </a:lnTo>
                  <a:cubicBezTo>
                    <a:pt x="0" y="5223"/>
                    <a:pt x="0" y="8561"/>
                    <a:pt x="2061" y="10618"/>
                  </a:cubicBezTo>
                  <a:cubicBezTo>
                    <a:pt x="3090" y="11649"/>
                    <a:pt x="4439" y="12164"/>
                    <a:pt x="5789" y="12164"/>
                  </a:cubicBezTo>
                  <a:cubicBezTo>
                    <a:pt x="7138" y="12164"/>
                    <a:pt x="8487" y="11650"/>
                    <a:pt x="9517" y="10622"/>
                  </a:cubicBezTo>
                  <a:lnTo>
                    <a:pt x="12678" y="7457"/>
                  </a:lnTo>
                  <a:lnTo>
                    <a:pt x="11828" y="5852"/>
                  </a:lnTo>
                  <a:lnTo>
                    <a:pt x="10223" y="5002"/>
                  </a:lnTo>
                  <a:lnTo>
                    <a:pt x="7057" y="8163"/>
                  </a:lnTo>
                  <a:cubicBezTo>
                    <a:pt x="6712" y="8480"/>
                    <a:pt x="6275" y="8638"/>
                    <a:pt x="5838" y="8638"/>
                  </a:cubicBezTo>
                  <a:cubicBezTo>
                    <a:pt x="5376" y="8638"/>
                    <a:pt x="4915" y="8461"/>
                    <a:pt x="4564" y="8110"/>
                  </a:cubicBezTo>
                  <a:cubicBezTo>
                    <a:pt x="3882" y="7428"/>
                    <a:pt x="3862" y="6328"/>
                    <a:pt x="4516" y="5617"/>
                  </a:cubicBezTo>
                  <a:lnTo>
                    <a:pt x="7677" y="2456"/>
                  </a:lnTo>
                  <a:lnTo>
                    <a:pt x="6827" y="851"/>
                  </a:lnTo>
                  <a:lnTo>
                    <a:pt x="522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28"/>
            <p:cNvSpPr/>
            <p:nvPr/>
          </p:nvSpPr>
          <p:spPr>
            <a:xfrm>
              <a:off x="3189075" y="1982611"/>
              <a:ext cx="108804" cy="108673"/>
            </a:xfrm>
            <a:custGeom>
              <a:rect b="b" l="l" r="r" t="t"/>
              <a:pathLst>
                <a:path extrusionOk="0" h="4151" w="4156">
                  <a:moveTo>
                    <a:pt x="1701" y="0"/>
                  </a:moveTo>
                  <a:lnTo>
                    <a:pt x="0" y="1701"/>
                  </a:lnTo>
                  <a:lnTo>
                    <a:pt x="2455" y="4151"/>
                  </a:lnTo>
                  <a:lnTo>
                    <a:pt x="4156" y="2455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28"/>
            <p:cNvSpPr/>
            <p:nvPr/>
          </p:nvSpPr>
          <p:spPr>
            <a:xfrm>
              <a:off x="3320132" y="2113537"/>
              <a:ext cx="108673" cy="108804"/>
            </a:xfrm>
            <a:custGeom>
              <a:rect b="b" l="l" r="r" t="t"/>
              <a:pathLst>
                <a:path extrusionOk="0" h="4156" w="4151">
                  <a:moveTo>
                    <a:pt x="1701" y="0"/>
                  </a:moveTo>
                  <a:lnTo>
                    <a:pt x="0" y="1701"/>
                  </a:lnTo>
                  <a:lnTo>
                    <a:pt x="2450" y="4156"/>
                  </a:lnTo>
                  <a:lnTo>
                    <a:pt x="4151" y="2455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28"/>
            <p:cNvSpPr/>
            <p:nvPr/>
          </p:nvSpPr>
          <p:spPr>
            <a:xfrm>
              <a:off x="3045189" y="1977348"/>
              <a:ext cx="389401" cy="374453"/>
            </a:xfrm>
            <a:custGeom>
              <a:rect b="b" l="l" r="r" t="t"/>
              <a:pathLst>
                <a:path extrusionOk="0" h="14303" w="14874">
                  <a:moveTo>
                    <a:pt x="7197" y="485"/>
                  </a:moveTo>
                  <a:lnTo>
                    <a:pt x="9368" y="2656"/>
                  </a:lnTo>
                  <a:lnTo>
                    <a:pt x="7951" y="4073"/>
                  </a:lnTo>
                  <a:lnTo>
                    <a:pt x="5780" y="1902"/>
                  </a:lnTo>
                  <a:lnTo>
                    <a:pt x="7197" y="485"/>
                  </a:lnTo>
                  <a:close/>
                  <a:moveTo>
                    <a:pt x="5501" y="2185"/>
                  </a:moveTo>
                  <a:lnTo>
                    <a:pt x="7672" y="4352"/>
                  </a:lnTo>
                  <a:lnTo>
                    <a:pt x="4651" y="7373"/>
                  </a:lnTo>
                  <a:cubicBezTo>
                    <a:pt x="3868" y="8157"/>
                    <a:pt x="3868" y="9425"/>
                    <a:pt x="4651" y="10203"/>
                  </a:cubicBezTo>
                  <a:cubicBezTo>
                    <a:pt x="5042" y="10595"/>
                    <a:pt x="5555" y="10790"/>
                    <a:pt x="6067" y="10790"/>
                  </a:cubicBezTo>
                  <a:cubicBezTo>
                    <a:pt x="6580" y="10790"/>
                    <a:pt x="7091" y="10595"/>
                    <a:pt x="7480" y="10203"/>
                  </a:cubicBezTo>
                  <a:lnTo>
                    <a:pt x="10502" y="7186"/>
                  </a:lnTo>
                  <a:lnTo>
                    <a:pt x="11684" y="8368"/>
                  </a:lnTo>
                  <a:cubicBezTo>
                    <a:pt x="11727" y="8411"/>
                    <a:pt x="11776" y="8429"/>
                    <a:pt x="11822" y="8429"/>
                  </a:cubicBezTo>
                  <a:cubicBezTo>
                    <a:pt x="11977" y="8429"/>
                    <a:pt x="12110" y="8229"/>
                    <a:pt x="11962" y="8084"/>
                  </a:cubicBezTo>
                  <a:lnTo>
                    <a:pt x="10785" y="6907"/>
                  </a:lnTo>
                  <a:lnTo>
                    <a:pt x="12203" y="5485"/>
                  </a:lnTo>
                  <a:lnTo>
                    <a:pt x="14369" y="7657"/>
                  </a:lnTo>
                  <a:lnTo>
                    <a:pt x="12952" y="9074"/>
                  </a:lnTo>
                  <a:lnTo>
                    <a:pt x="12529" y="8647"/>
                  </a:lnTo>
                  <a:cubicBezTo>
                    <a:pt x="12486" y="8603"/>
                    <a:pt x="12438" y="8585"/>
                    <a:pt x="12391" y="8585"/>
                  </a:cubicBezTo>
                  <a:cubicBezTo>
                    <a:pt x="12236" y="8585"/>
                    <a:pt x="12102" y="8786"/>
                    <a:pt x="12246" y="8930"/>
                  </a:cubicBezTo>
                  <a:lnTo>
                    <a:pt x="12673" y="9358"/>
                  </a:lnTo>
                  <a:lnTo>
                    <a:pt x="9652" y="12374"/>
                  </a:lnTo>
                  <a:cubicBezTo>
                    <a:pt x="8659" y="13386"/>
                    <a:pt x="7347" y="13892"/>
                    <a:pt x="6035" y="13892"/>
                  </a:cubicBezTo>
                  <a:cubicBezTo>
                    <a:pt x="4736" y="13892"/>
                    <a:pt x="3437" y="13397"/>
                    <a:pt x="2446" y="12408"/>
                  </a:cubicBezTo>
                  <a:cubicBezTo>
                    <a:pt x="457" y="10414"/>
                    <a:pt x="466" y="7177"/>
                    <a:pt x="2479" y="5202"/>
                  </a:cubicBezTo>
                  <a:lnTo>
                    <a:pt x="5501" y="2185"/>
                  </a:lnTo>
                  <a:close/>
                  <a:moveTo>
                    <a:pt x="7197" y="1"/>
                  </a:moveTo>
                  <a:cubicBezTo>
                    <a:pt x="7146" y="1"/>
                    <a:pt x="7096" y="21"/>
                    <a:pt x="7058" y="62"/>
                  </a:cubicBezTo>
                  <a:lnTo>
                    <a:pt x="2196" y="4923"/>
                  </a:lnTo>
                  <a:cubicBezTo>
                    <a:pt x="20" y="7052"/>
                    <a:pt x="0" y="10549"/>
                    <a:pt x="2153" y="12701"/>
                  </a:cubicBezTo>
                  <a:cubicBezTo>
                    <a:pt x="3221" y="13769"/>
                    <a:pt x="4621" y="14303"/>
                    <a:pt x="6021" y="14303"/>
                  </a:cubicBezTo>
                  <a:cubicBezTo>
                    <a:pt x="7441" y="14303"/>
                    <a:pt x="8861" y="13754"/>
                    <a:pt x="9935" y="12658"/>
                  </a:cubicBezTo>
                  <a:lnTo>
                    <a:pt x="14797" y="7801"/>
                  </a:lnTo>
                  <a:cubicBezTo>
                    <a:pt x="14874" y="7719"/>
                    <a:pt x="14874" y="7594"/>
                    <a:pt x="14797" y="7518"/>
                  </a:cubicBezTo>
                  <a:lnTo>
                    <a:pt x="12342" y="5068"/>
                  </a:lnTo>
                  <a:cubicBezTo>
                    <a:pt x="12304" y="5027"/>
                    <a:pt x="12252" y="5006"/>
                    <a:pt x="12200" y="5006"/>
                  </a:cubicBezTo>
                  <a:cubicBezTo>
                    <a:pt x="12149" y="5006"/>
                    <a:pt x="12097" y="5027"/>
                    <a:pt x="12059" y="5068"/>
                  </a:cubicBezTo>
                  <a:lnTo>
                    <a:pt x="7197" y="9924"/>
                  </a:lnTo>
                  <a:cubicBezTo>
                    <a:pt x="6885" y="10237"/>
                    <a:pt x="6475" y="10393"/>
                    <a:pt x="6065" y="10393"/>
                  </a:cubicBezTo>
                  <a:cubicBezTo>
                    <a:pt x="5656" y="10393"/>
                    <a:pt x="5246" y="10237"/>
                    <a:pt x="4934" y="9924"/>
                  </a:cubicBezTo>
                  <a:cubicBezTo>
                    <a:pt x="4305" y="9295"/>
                    <a:pt x="4305" y="8281"/>
                    <a:pt x="4934" y="7657"/>
                  </a:cubicBezTo>
                  <a:lnTo>
                    <a:pt x="9791" y="2795"/>
                  </a:lnTo>
                  <a:cubicBezTo>
                    <a:pt x="9873" y="2718"/>
                    <a:pt x="9873" y="2593"/>
                    <a:pt x="9791" y="2517"/>
                  </a:cubicBezTo>
                  <a:lnTo>
                    <a:pt x="7341" y="62"/>
                  </a:lnTo>
                  <a:cubicBezTo>
                    <a:pt x="7300" y="21"/>
                    <a:pt x="7248" y="1"/>
                    <a:pt x="71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28"/>
            <p:cNvSpPr/>
            <p:nvPr/>
          </p:nvSpPr>
          <p:spPr>
            <a:xfrm>
              <a:off x="3092968" y="2216529"/>
              <a:ext cx="11493" cy="10551"/>
            </a:xfrm>
            <a:custGeom>
              <a:rect b="b" l="l" r="r" t="t"/>
              <a:pathLst>
                <a:path extrusionOk="0" h="403" w="439">
                  <a:moveTo>
                    <a:pt x="221" y="1"/>
                  </a:moveTo>
                  <a:cubicBezTo>
                    <a:pt x="170" y="1"/>
                    <a:pt x="119" y="20"/>
                    <a:pt x="78" y="58"/>
                  </a:cubicBezTo>
                  <a:cubicBezTo>
                    <a:pt x="1" y="140"/>
                    <a:pt x="1" y="265"/>
                    <a:pt x="78" y="342"/>
                  </a:cubicBezTo>
                  <a:cubicBezTo>
                    <a:pt x="119" y="382"/>
                    <a:pt x="170" y="403"/>
                    <a:pt x="221" y="403"/>
                  </a:cubicBezTo>
                  <a:cubicBezTo>
                    <a:pt x="272" y="403"/>
                    <a:pt x="323" y="382"/>
                    <a:pt x="361" y="342"/>
                  </a:cubicBezTo>
                  <a:cubicBezTo>
                    <a:pt x="438" y="265"/>
                    <a:pt x="438" y="140"/>
                    <a:pt x="361" y="58"/>
                  </a:cubicBezTo>
                  <a:cubicBezTo>
                    <a:pt x="323" y="20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28"/>
            <p:cNvSpPr/>
            <p:nvPr/>
          </p:nvSpPr>
          <p:spPr>
            <a:xfrm>
              <a:off x="3092968" y="2186867"/>
              <a:ext cx="11493" cy="10577"/>
            </a:xfrm>
            <a:custGeom>
              <a:rect b="b" l="l" r="r" t="t"/>
              <a:pathLst>
                <a:path extrusionOk="0" h="404" w="439">
                  <a:moveTo>
                    <a:pt x="221" y="1"/>
                  </a:moveTo>
                  <a:cubicBezTo>
                    <a:pt x="170" y="1"/>
                    <a:pt x="119" y="21"/>
                    <a:pt x="78" y="62"/>
                  </a:cubicBezTo>
                  <a:cubicBezTo>
                    <a:pt x="1" y="139"/>
                    <a:pt x="1" y="264"/>
                    <a:pt x="78" y="346"/>
                  </a:cubicBezTo>
                  <a:cubicBezTo>
                    <a:pt x="119" y="384"/>
                    <a:pt x="170" y="403"/>
                    <a:pt x="221" y="403"/>
                  </a:cubicBezTo>
                  <a:cubicBezTo>
                    <a:pt x="272" y="403"/>
                    <a:pt x="323" y="384"/>
                    <a:pt x="361" y="346"/>
                  </a:cubicBezTo>
                  <a:cubicBezTo>
                    <a:pt x="438" y="264"/>
                    <a:pt x="438" y="139"/>
                    <a:pt x="361" y="62"/>
                  </a:cubicBezTo>
                  <a:cubicBezTo>
                    <a:pt x="323" y="21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28"/>
            <p:cNvSpPr/>
            <p:nvPr/>
          </p:nvSpPr>
          <p:spPr>
            <a:xfrm>
              <a:off x="3320132" y="2230876"/>
              <a:ext cx="11467" cy="10446"/>
            </a:xfrm>
            <a:custGeom>
              <a:rect b="b" l="l" r="r" t="t"/>
              <a:pathLst>
                <a:path extrusionOk="0" h="399" w="438">
                  <a:moveTo>
                    <a:pt x="217" y="0"/>
                  </a:moveTo>
                  <a:cubicBezTo>
                    <a:pt x="166" y="0"/>
                    <a:pt x="115" y="19"/>
                    <a:pt x="77" y="58"/>
                  </a:cubicBezTo>
                  <a:cubicBezTo>
                    <a:pt x="0" y="135"/>
                    <a:pt x="0" y="264"/>
                    <a:pt x="77" y="341"/>
                  </a:cubicBezTo>
                  <a:cubicBezTo>
                    <a:pt x="115" y="380"/>
                    <a:pt x="166" y="399"/>
                    <a:pt x="217" y="399"/>
                  </a:cubicBezTo>
                  <a:cubicBezTo>
                    <a:pt x="268" y="399"/>
                    <a:pt x="320" y="380"/>
                    <a:pt x="360" y="341"/>
                  </a:cubicBezTo>
                  <a:cubicBezTo>
                    <a:pt x="437" y="264"/>
                    <a:pt x="437" y="135"/>
                    <a:pt x="360" y="58"/>
                  </a:cubicBezTo>
                  <a:cubicBezTo>
                    <a:pt x="320" y="19"/>
                    <a:pt x="268" y="0"/>
                    <a:pt x="21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3" name="Google Shape;4143;p28"/>
          <p:cNvGrpSpPr/>
          <p:nvPr/>
        </p:nvGrpSpPr>
        <p:grpSpPr>
          <a:xfrm>
            <a:off x="3028591" y="2238398"/>
            <a:ext cx="431158" cy="349817"/>
            <a:chOff x="3028591" y="2443798"/>
            <a:chExt cx="431158" cy="349817"/>
          </a:xfrm>
        </p:grpSpPr>
        <p:sp>
          <p:nvSpPr>
            <p:cNvPr id="4144" name="Google Shape;4144;p28"/>
            <p:cNvSpPr/>
            <p:nvPr/>
          </p:nvSpPr>
          <p:spPr>
            <a:xfrm>
              <a:off x="3068332" y="2658997"/>
              <a:ext cx="144278" cy="120873"/>
            </a:xfrm>
            <a:custGeom>
              <a:rect b="b" l="l" r="r" t="t"/>
              <a:pathLst>
                <a:path extrusionOk="0" h="4617" w="5511">
                  <a:moveTo>
                    <a:pt x="3443" y="603"/>
                  </a:moveTo>
                  <a:cubicBezTo>
                    <a:pt x="3643" y="603"/>
                    <a:pt x="3815" y="858"/>
                    <a:pt x="3637" y="1047"/>
                  </a:cubicBezTo>
                  <a:lnTo>
                    <a:pt x="1413" y="3276"/>
                  </a:lnTo>
                  <a:cubicBezTo>
                    <a:pt x="1356" y="3327"/>
                    <a:pt x="1295" y="3349"/>
                    <a:pt x="1235" y="3349"/>
                  </a:cubicBezTo>
                  <a:cubicBezTo>
                    <a:pt x="1032" y="3349"/>
                    <a:pt x="859" y="3095"/>
                    <a:pt x="1038" y="2902"/>
                  </a:cubicBezTo>
                  <a:lnTo>
                    <a:pt x="3267" y="677"/>
                  </a:lnTo>
                  <a:cubicBezTo>
                    <a:pt x="3323" y="625"/>
                    <a:pt x="3384" y="603"/>
                    <a:pt x="3443" y="603"/>
                  </a:cubicBezTo>
                  <a:close/>
                  <a:moveTo>
                    <a:pt x="2753" y="0"/>
                  </a:moveTo>
                  <a:cubicBezTo>
                    <a:pt x="1235" y="0"/>
                    <a:pt x="0" y="831"/>
                    <a:pt x="0" y="1859"/>
                  </a:cubicBezTo>
                  <a:cubicBezTo>
                    <a:pt x="0" y="2796"/>
                    <a:pt x="476" y="3666"/>
                    <a:pt x="1264" y="4170"/>
                  </a:cubicBezTo>
                  <a:lnTo>
                    <a:pt x="3522" y="1912"/>
                  </a:lnTo>
                  <a:cubicBezTo>
                    <a:pt x="3579" y="1860"/>
                    <a:pt x="3641" y="1837"/>
                    <a:pt x="3700" y="1837"/>
                  </a:cubicBezTo>
                  <a:cubicBezTo>
                    <a:pt x="3901" y="1837"/>
                    <a:pt x="4070" y="2093"/>
                    <a:pt x="3892" y="2282"/>
                  </a:cubicBezTo>
                  <a:lnTo>
                    <a:pt x="1754" y="4425"/>
                  </a:lnTo>
                  <a:cubicBezTo>
                    <a:pt x="2089" y="4555"/>
                    <a:pt x="2428" y="4616"/>
                    <a:pt x="2760" y="4616"/>
                  </a:cubicBezTo>
                  <a:cubicBezTo>
                    <a:pt x="4216" y="4616"/>
                    <a:pt x="5511" y="3440"/>
                    <a:pt x="5511" y="1859"/>
                  </a:cubicBezTo>
                  <a:cubicBezTo>
                    <a:pt x="5506" y="1542"/>
                    <a:pt x="5390" y="1235"/>
                    <a:pt x="5189" y="990"/>
                  </a:cubicBezTo>
                  <a:lnTo>
                    <a:pt x="4636" y="1537"/>
                  </a:lnTo>
                  <a:cubicBezTo>
                    <a:pt x="4579" y="1590"/>
                    <a:pt x="4516" y="1613"/>
                    <a:pt x="4457" y="1613"/>
                  </a:cubicBezTo>
                  <a:cubicBezTo>
                    <a:pt x="4256" y="1613"/>
                    <a:pt x="4089" y="1360"/>
                    <a:pt x="4266" y="1167"/>
                  </a:cubicBezTo>
                  <a:lnTo>
                    <a:pt x="4809" y="620"/>
                  </a:lnTo>
                  <a:cubicBezTo>
                    <a:pt x="4305" y="240"/>
                    <a:pt x="3570" y="0"/>
                    <a:pt x="2753" y="0"/>
                  </a:cubicBez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28"/>
            <p:cNvSpPr/>
            <p:nvPr/>
          </p:nvSpPr>
          <p:spPr>
            <a:xfrm>
              <a:off x="3275338" y="2658997"/>
              <a:ext cx="144304" cy="120873"/>
            </a:xfrm>
            <a:custGeom>
              <a:rect b="b" l="l" r="r" t="t"/>
              <a:pathLst>
                <a:path extrusionOk="0" h="4617" w="5512">
                  <a:moveTo>
                    <a:pt x="3440" y="605"/>
                  </a:moveTo>
                  <a:cubicBezTo>
                    <a:pt x="3641" y="605"/>
                    <a:pt x="3811" y="859"/>
                    <a:pt x="3633" y="1052"/>
                  </a:cubicBezTo>
                  <a:lnTo>
                    <a:pt x="3637" y="1052"/>
                  </a:lnTo>
                  <a:lnTo>
                    <a:pt x="1408" y="3276"/>
                  </a:lnTo>
                  <a:cubicBezTo>
                    <a:pt x="1352" y="3329"/>
                    <a:pt x="1290" y="3351"/>
                    <a:pt x="1230" y="3351"/>
                  </a:cubicBezTo>
                  <a:cubicBezTo>
                    <a:pt x="1029" y="3351"/>
                    <a:pt x="860" y="3096"/>
                    <a:pt x="1038" y="2907"/>
                  </a:cubicBezTo>
                  <a:lnTo>
                    <a:pt x="3263" y="677"/>
                  </a:lnTo>
                  <a:cubicBezTo>
                    <a:pt x="3319" y="626"/>
                    <a:pt x="3381" y="605"/>
                    <a:pt x="3440" y="605"/>
                  </a:cubicBezTo>
                  <a:close/>
                  <a:moveTo>
                    <a:pt x="2754" y="0"/>
                  </a:moveTo>
                  <a:cubicBezTo>
                    <a:pt x="1235" y="0"/>
                    <a:pt x="1" y="831"/>
                    <a:pt x="1" y="1859"/>
                  </a:cubicBezTo>
                  <a:cubicBezTo>
                    <a:pt x="1" y="2796"/>
                    <a:pt x="476" y="3666"/>
                    <a:pt x="1264" y="4170"/>
                  </a:cubicBezTo>
                  <a:lnTo>
                    <a:pt x="3522" y="1912"/>
                  </a:lnTo>
                  <a:cubicBezTo>
                    <a:pt x="3581" y="1848"/>
                    <a:pt x="3649" y="1822"/>
                    <a:pt x="3713" y="1822"/>
                  </a:cubicBezTo>
                  <a:cubicBezTo>
                    <a:pt x="3920" y="1822"/>
                    <a:pt x="4097" y="2095"/>
                    <a:pt x="3892" y="2282"/>
                  </a:cubicBezTo>
                  <a:lnTo>
                    <a:pt x="1754" y="4425"/>
                  </a:lnTo>
                  <a:cubicBezTo>
                    <a:pt x="2089" y="4555"/>
                    <a:pt x="2429" y="4616"/>
                    <a:pt x="2760" y="4616"/>
                  </a:cubicBezTo>
                  <a:cubicBezTo>
                    <a:pt x="4217" y="4616"/>
                    <a:pt x="5511" y="3440"/>
                    <a:pt x="5511" y="1859"/>
                  </a:cubicBezTo>
                  <a:cubicBezTo>
                    <a:pt x="5506" y="1542"/>
                    <a:pt x="5391" y="1235"/>
                    <a:pt x="5189" y="990"/>
                  </a:cubicBezTo>
                  <a:lnTo>
                    <a:pt x="4637" y="1537"/>
                  </a:lnTo>
                  <a:cubicBezTo>
                    <a:pt x="4577" y="1602"/>
                    <a:pt x="4509" y="1628"/>
                    <a:pt x="4445" y="1628"/>
                  </a:cubicBezTo>
                  <a:cubicBezTo>
                    <a:pt x="4238" y="1628"/>
                    <a:pt x="4062" y="1358"/>
                    <a:pt x="4267" y="1167"/>
                  </a:cubicBezTo>
                  <a:lnTo>
                    <a:pt x="4810" y="620"/>
                  </a:lnTo>
                  <a:cubicBezTo>
                    <a:pt x="4305" y="240"/>
                    <a:pt x="3570" y="0"/>
                    <a:pt x="2754" y="0"/>
                  </a:cubicBez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28"/>
            <p:cNvSpPr/>
            <p:nvPr/>
          </p:nvSpPr>
          <p:spPr>
            <a:xfrm>
              <a:off x="3041917" y="2696853"/>
              <a:ext cx="13849" cy="18745"/>
            </a:xfrm>
            <a:custGeom>
              <a:rect b="b" l="l" r="r" t="t"/>
              <a:pathLst>
                <a:path extrusionOk="0" h="716" w="529">
                  <a:moveTo>
                    <a:pt x="269" y="0"/>
                  </a:moveTo>
                  <a:cubicBezTo>
                    <a:pt x="121" y="0"/>
                    <a:pt x="0" y="120"/>
                    <a:pt x="0" y="264"/>
                  </a:cubicBezTo>
                  <a:lnTo>
                    <a:pt x="0" y="452"/>
                  </a:lnTo>
                  <a:cubicBezTo>
                    <a:pt x="0" y="596"/>
                    <a:pt x="121" y="716"/>
                    <a:pt x="269" y="716"/>
                  </a:cubicBezTo>
                  <a:lnTo>
                    <a:pt x="495" y="716"/>
                  </a:lnTo>
                  <a:cubicBezTo>
                    <a:pt x="490" y="615"/>
                    <a:pt x="486" y="514"/>
                    <a:pt x="486" y="413"/>
                  </a:cubicBezTo>
                  <a:cubicBezTo>
                    <a:pt x="481" y="274"/>
                    <a:pt x="500" y="135"/>
                    <a:pt x="529" y="0"/>
                  </a:cubicBezTo>
                  <a:close/>
                </a:path>
              </a:pathLst>
            </a:custGeom>
            <a:solidFill>
              <a:srgbClr val="BD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28"/>
            <p:cNvSpPr/>
            <p:nvPr/>
          </p:nvSpPr>
          <p:spPr>
            <a:xfrm>
              <a:off x="3432051" y="2696853"/>
              <a:ext cx="13875" cy="18745"/>
            </a:xfrm>
            <a:custGeom>
              <a:rect b="b" l="l" r="r" t="t"/>
              <a:pathLst>
                <a:path extrusionOk="0" h="716" w="530">
                  <a:moveTo>
                    <a:pt x="1" y="0"/>
                  </a:moveTo>
                  <a:cubicBezTo>
                    <a:pt x="34" y="135"/>
                    <a:pt x="49" y="274"/>
                    <a:pt x="49" y="413"/>
                  </a:cubicBezTo>
                  <a:cubicBezTo>
                    <a:pt x="49" y="514"/>
                    <a:pt x="44" y="615"/>
                    <a:pt x="34" y="716"/>
                  </a:cubicBezTo>
                  <a:lnTo>
                    <a:pt x="265" y="716"/>
                  </a:lnTo>
                  <a:cubicBezTo>
                    <a:pt x="409" y="716"/>
                    <a:pt x="529" y="596"/>
                    <a:pt x="529" y="452"/>
                  </a:cubicBezTo>
                  <a:lnTo>
                    <a:pt x="529" y="264"/>
                  </a:lnTo>
                  <a:cubicBezTo>
                    <a:pt x="529" y="120"/>
                    <a:pt x="409" y="0"/>
                    <a:pt x="265" y="0"/>
                  </a:cubicBezTo>
                  <a:close/>
                </a:path>
              </a:pathLst>
            </a:custGeom>
            <a:solidFill>
              <a:srgbClr val="BD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28"/>
            <p:cNvSpPr/>
            <p:nvPr/>
          </p:nvSpPr>
          <p:spPr>
            <a:xfrm>
              <a:off x="3090821" y="2674417"/>
              <a:ext cx="78016" cy="72309"/>
            </a:xfrm>
            <a:custGeom>
              <a:rect b="b" l="l" r="r" t="t"/>
              <a:pathLst>
                <a:path extrusionOk="0" h="2762" w="2980">
                  <a:moveTo>
                    <a:pt x="2595" y="0"/>
                  </a:moveTo>
                  <a:cubicBezTo>
                    <a:pt x="2532" y="0"/>
                    <a:pt x="2466" y="26"/>
                    <a:pt x="2408" y="88"/>
                  </a:cubicBezTo>
                  <a:lnTo>
                    <a:pt x="179" y="2318"/>
                  </a:lnTo>
                  <a:cubicBezTo>
                    <a:pt x="1" y="2507"/>
                    <a:pt x="172" y="2762"/>
                    <a:pt x="375" y="2762"/>
                  </a:cubicBezTo>
                  <a:cubicBezTo>
                    <a:pt x="435" y="2762"/>
                    <a:pt x="497" y="2740"/>
                    <a:pt x="554" y="2687"/>
                  </a:cubicBezTo>
                  <a:lnTo>
                    <a:pt x="2778" y="463"/>
                  </a:lnTo>
                  <a:cubicBezTo>
                    <a:pt x="2980" y="272"/>
                    <a:pt x="2800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28"/>
            <p:cNvSpPr/>
            <p:nvPr/>
          </p:nvSpPr>
          <p:spPr>
            <a:xfrm>
              <a:off x="3098518" y="2782488"/>
              <a:ext cx="1021" cy="654"/>
            </a:xfrm>
            <a:custGeom>
              <a:rect b="b" l="l" r="r" t="t"/>
              <a:pathLst>
                <a:path extrusionOk="0" h="25" w="39">
                  <a:moveTo>
                    <a:pt x="0" y="1"/>
                  </a:moveTo>
                  <a:lnTo>
                    <a:pt x="0" y="1"/>
                  </a:lnTo>
                  <a:cubicBezTo>
                    <a:pt x="10" y="10"/>
                    <a:pt x="24" y="20"/>
                    <a:pt x="39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28"/>
            <p:cNvSpPr/>
            <p:nvPr/>
          </p:nvSpPr>
          <p:spPr>
            <a:xfrm>
              <a:off x="3101267" y="2706959"/>
              <a:ext cx="71733" cy="67885"/>
            </a:xfrm>
            <a:custGeom>
              <a:rect b="b" l="l" r="r" t="t"/>
              <a:pathLst>
                <a:path extrusionOk="0" h="2593" w="2740">
                  <a:moveTo>
                    <a:pt x="2449" y="1"/>
                  </a:moveTo>
                  <a:cubicBezTo>
                    <a:pt x="2381" y="1"/>
                    <a:pt x="2314" y="27"/>
                    <a:pt x="2264" y="80"/>
                  </a:cubicBezTo>
                  <a:lnTo>
                    <a:pt x="1" y="2338"/>
                  </a:lnTo>
                  <a:cubicBezTo>
                    <a:pt x="160" y="2439"/>
                    <a:pt x="323" y="2525"/>
                    <a:pt x="496" y="2593"/>
                  </a:cubicBezTo>
                  <a:lnTo>
                    <a:pt x="2634" y="450"/>
                  </a:lnTo>
                  <a:cubicBezTo>
                    <a:pt x="2739" y="349"/>
                    <a:pt x="2739" y="181"/>
                    <a:pt x="2634" y="80"/>
                  </a:cubicBezTo>
                  <a:cubicBezTo>
                    <a:pt x="2583" y="27"/>
                    <a:pt x="2516" y="1"/>
                    <a:pt x="2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28"/>
            <p:cNvSpPr/>
            <p:nvPr/>
          </p:nvSpPr>
          <p:spPr>
            <a:xfrm>
              <a:off x="3177241" y="2675203"/>
              <a:ext cx="26939" cy="26128"/>
            </a:xfrm>
            <a:custGeom>
              <a:rect b="b" l="l" r="r" t="t"/>
              <a:pathLst>
                <a:path extrusionOk="0" h="998" w="1029">
                  <a:moveTo>
                    <a:pt x="649" y="1"/>
                  </a:moveTo>
                  <a:lnTo>
                    <a:pt x="106" y="548"/>
                  </a:lnTo>
                  <a:cubicBezTo>
                    <a:pt x="1" y="649"/>
                    <a:pt x="1" y="817"/>
                    <a:pt x="106" y="918"/>
                  </a:cubicBezTo>
                  <a:cubicBezTo>
                    <a:pt x="157" y="971"/>
                    <a:pt x="224" y="998"/>
                    <a:pt x="291" y="998"/>
                  </a:cubicBezTo>
                  <a:cubicBezTo>
                    <a:pt x="359" y="998"/>
                    <a:pt x="426" y="971"/>
                    <a:pt x="476" y="918"/>
                  </a:cubicBezTo>
                  <a:lnTo>
                    <a:pt x="1029" y="371"/>
                  </a:lnTo>
                  <a:cubicBezTo>
                    <a:pt x="918" y="231"/>
                    <a:pt x="788" y="106"/>
                    <a:pt x="6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28"/>
            <p:cNvSpPr/>
            <p:nvPr/>
          </p:nvSpPr>
          <p:spPr>
            <a:xfrm>
              <a:off x="3297853" y="2674417"/>
              <a:ext cx="78016" cy="72309"/>
            </a:xfrm>
            <a:custGeom>
              <a:rect b="b" l="l" r="r" t="t"/>
              <a:pathLst>
                <a:path extrusionOk="0" h="2762" w="2980">
                  <a:moveTo>
                    <a:pt x="2595" y="0"/>
                  </a:moveTo>
                  <a:cubicBezTo>
                    <a:pt x="2531" y="0"/>
                    <a:pt x="2465" y="26"/>
                    <a:pt x="2408" y="88"/>
                  </a:cubicBezTo>
                  <a:lnTo>
                    <a:pt x="178" y="2318"/>
                  </a:lnTo>
                  <a:cubicBezTo>
                    <a:pt x="0" y="2507"/>
                    <a:pt x="172" y="2762"/>
                    <a:pt x="374" y="2762"/>
                  </a:cubicBezTo>
                  <a:cubicBezTo>
                    <a:pt x="434" y="2762"/>
                    <a:pt x="496" y="2740"/>
                    <a:pt x="553" y="2687"/>
                  </a:cubicBezTo>
                  <a:lnTo>
                    <a:pt x="2777" y="463"/>
                  </a:lnTo>
                  <a:cubicBezTo>
                    <a:pt x="2979" y="272"/>
                    <a:pt x="2800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28"/>
            <p:cNvSpPr/>
            <p:nvPr/>
          </p:nvSpPr>
          <p:spPr>
            <a:xfrm>
              <a:off x="3305523" y="2782619"/>
              <a:ext cx="1047" cy="524"/>
            </a:xfrm>
            <a:custGeom>
              <a:rect b="b" l="l" r="r" t="t"/>
              <a:pathLst>
                <a:path extrusionOk="0" h="20" w="40">
                  <a:moveTo>
                    <a:pt x="1" y="0"/>
                  </a:moveTo>
                  <a:cubicBezTo>
                    <a:pt x="10" y="5"/>
                    <a:pt x="25" y="15"/>
                    <a:pt x="39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28"/>
            <p:cNvSpPr/>
            <p:nvPr/>
          </p:nvSpPr>
          <p:spPr>
            <a:xfrm>
              <a:off x="3308298" y="2706959"/>
              <a:ext cx="71707" cy="67885"/>
            </a:xfrm>
            <a:custGeom>
              <a:rect b="b" l="l" r="r" t="t"/>
              <a:pathLst>
                <a:path extrusionOk="0" h="2593" w="2739">
                  <a:moveTo>
                    <a:pt x="2448" y="1"/>
                  </a:moveTo>
                  <a:cubicBezTo>
                    <a:pt x="2381" y="1"/>
                    <a:pt x="2314" y="27"/>
                    <a:pt x="2263" y="80"/>
                  </a:cubicBezTo>
                  <a:lnTo>
                    <a:pt x="0" y="2338"/>
                  </a:lnTo>
                  <a:cubicBezTo>
                    <a:pt x="159" y="2439"/>
                    <a:pt x="322" y="2525"/>
                    <a:pt x="495" y="2593"/>
                  </a:cubicBezTo>
                  <a:lnTo>
                    <a:pt x="2633" y="450"/>
                  </a:lnTo>
                  <a:cubicBezTo>
                    <a:pt x="2739" y="349"/>
                    <a:pt x="2739" y="181"/>
                    <a:pt x="2633" y="80"/>
                  </a:cubicBezTo>
                  <a:cubicBezTo>
                    <a:pt x="2583" y="27"/>
                    <a:pt x="2515" y="1"/>
                    <a:pt x="24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28"/>
            <p:cNvSpPr/>
            <p:nvPr/>
          </p:nvSpPr>
          <p:spPr>
            <a:xfrm>
              <a:off x="3384273" y="2675203"/>
              <a:ext cx="26939" cy="26128"/>
            </a:xfrm>
            <a:custGeom>
              <a:rect b="b" l="l" r="r" t="t"/>
              <a:pathLst>
                <a:path extrusionOk="0" h="998" w="1029">
                  <a:moveTo>
                    <a:pt x="649" y="1"/>
                  </a:moveTo>
                  <a:lnTo>
                    <a:pt x="106" y="548"/>
                  </a:lnTo>
                  <a:cubicBezTo>
                    <a:pt x="0" y="649"/>
                    <a:pt x="0" y="817"/>
                    <a:pt x="106" y="918"/>
                  </a:cubicBezTo>
                  <a:cubicBezTo>
                    <a:pt x="156" y="971"/>
                    <a:pt x="223" y="998"/>
                    <a:pt x="291" y="998"/>
                  </a:cubicBezTo>
                  <a:cubicBezTo>
                    <a:pt x="358" y="998"/>
                    <a:pt x="425" y="971"/>
                    <a:pt x="476" y="918"/>
                  </a:cubicBezTo>
                  <a:lnTo>
                    <a:pt x="1028" y="371"/>
                  </a:lnTo>
                  <a:cubicBezTo>
                    <a:pt x="918" y="231"/>
                    <a:pt x="788" y="106"/>
                    <a:pt x="6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28"/>
            <p:cNvSpPr/>
            <p:nvPr/>
          </p:nvSpPr>
          <p:spPr>
            <a:xfrm>
              <a:off x="3028591" y="2443798"/>
              <a:ext cx="431158" cy="349817"/>
            </a:xfrm>
            <a:custGeom>
              <a:rect b="b" l="l" r="r" t="t"/>
              <a:pathLst>
                <a:path extrusionOk="0" h="13362" w="16469">
                  <a:moveTo>
                    <a:pt x="1043" y="9666"/>
                  </a:moveTo>
                  <a:cubicBezTo>
                    <a:pt x="1009" y="9801"/>
                    <a:pt x="990" y="9940"/>
                    <a:pt x="995" y="10079"/>
                  </a:cubicBezTo>
                  <a:cubicBezTo>
                    <a:pt x="995" y="10180"/>
                    <a:pt x="999" y="10281"/>
                    <a:pt x="1009" y="10382"/>
                  </a:cubicBezTo>
                  <a:lnTo>
                    <a:pt x="778" y="10382"/>
                  </a:lnTo>
                  <a:cubicBezTo>
                    <a:pt x="630" y="10382"/>
                    <a:pt x="509" y="10262"/>
                    <a:pt x="509" y="10118"/>
                  </a:cubicBezTo>
                  <a:lnTo>
                    <a:pt x="509" y="9930"/>
                  </a:lnTo>
                  <a:cubicBezTo>
                    <a:pt x="509" y="9786"/>
                    <a:pt x="630" y="9666"/>
                    <a:pt x="778" y="9666"/>
                  </a:cubicBezTo>
                  <a:close/>
                  <a:moveTo>
                    <a:pt x="15676" y="9666"/>
                  </a:moveTo>
                  <a:cubicBezTo>
                    <a:pt x="15820" y="9666"/>
                    <a:pt x="15940" y="9786"/>
                    <a:pt x="15940" y="9930"/>
                  </a:cubicBezTo>
                  <a:lnTo>
                    <a:pt x="15940" y="10118"/>
                  </a:lnTo>
                  <a:cubicBezTo>
                    <a:pt x="15940" y="10262"/>
                    <a:pt x="15820" y="10382"/>
                    <a:pt x="15676" y="10382"/>
                  </a:cubicBezTo>
                  <a:lnTo>
                    <a:pt x="15445" y="10382"/>
                  </a:lnTo>
                  <a:cubicBezTo>
                    <a:pt x="15455" y="10281"/>
                    <a:pt x="15460" y="10180"/>
                    <a:pt x="15460" y="10079"/>
                  </a:cubicBezTo>
                  <a:cubicBezTo>
                    <a:pt x="15460" y="9940"/>
                    <a:pt x="15445" y="9801"/>
                    <a:pt x="15412" y="9666"/>
                  </a:cubicBezTo>
                  <a:close/>
                  <a:moveTo>
                    <a:pt x="4271" y="8220"/>
                  </a:moveTo>
                  <a:cubicBezTo>
                    <a:pt x="5088" y="8220"/>
                    <a:pt x="5823" y="8460"/>
                    <a:pt x="6327" y="8840"/>
                  </a:cubicBezTo>
                  <a:cubicBezTo>
                    <a:pt x="6466" y="8945"/>
                    <a:pt x="6596" y="9070"/>
                    <a:pt x="6707" y="9210"/>
                  </a:cubicBezTo>
                  <a:cubicBezTo>
                    <a:pt x="6908" y="9455"/>
                    <a:pt x="7024" y="9762"/>
                    <a:pt x="7029" y="10079"/>
                  </a:cubicBezTo>
                  <a:cubicBezTo>
                    <a:pt x="7024" y="11602"/>
                    <a:pt x="5794" y="12832"/>
                    <a:pt x="4271" y="12832"/>
                  </a:cubicBezTo>
                  <a:cubicBezTo>
                    <a:pt x="2753" y="12832"/>
                    <a:pt x="1518" y="11597"/>
                    <a:pt x="1518" y="10079"/>
                  </a:cubicBezTo>
                  <a:cubicBezTo>
                    <a:pt x="1518" y="9051"/>
                    <a:pt x="2753" y="8220"/>
                    <a:pt x="4271" y="8220"/>
                  </a:cubicBezTo>
                  <a:close/>
                  <a:moveTo>
                    <a:pt x="12179" y="8220"/>
                  </a:moveTo>
                  <a:cubicBezTo>
                    <a:pt x="12995" y="8220"/>
                    <a:pt x="13730" y="8460"/>
                    <a:pt x="14235" y="8840"/>
                  </a:cubicBezTo>
                  <a:cubicBezTo>
                    <a:pt x="14374" y="8945"/>
                    <a:pt x="14504" y="9070"/>
                    <a:pt x="14614" y="9210"/>
                  </a:cubicBezTo>
                  <a:cubicBezTo>
                    <a:pt x="14816" y="9455"/>
                    <a:pt x="14926" y="9762"/>
                    <a:pt x="14931" y="10079"/>
                  </a:cubicBezTo>
                  <a:cubicBezTo>
                    <a:pt x="14935" y="11660"/>
                    <a:pt x="13638" y="12836"/>
                    <a:pt x="12181" y="12836"/>
                  </a:cubicBezTo>
                  <a:cubicBezTo>
                    <a:pt x="11849" y="12836"/>
                    <a:pt x="11509" y="12775"/>
                    <a:pt x="11174" y="12645"/>
                  </a:cubicBezTo>
                  <a:cubicBezTo>
                    <a:pt x="10122" y="12227"/>
                    <a:pt x="9426" y="11213"/>
                    <a:pt x="9426" y="10079"/>
                  </a:cubicBezTo>
                  <a:cubicBezTo>
                    <a:pt x="9426" y="9051"/>
                    <a:pt x="10660" y="8220"/>
                    <a:pt x="12179" y="8220"/>
                  </a:cubicBezTo>
                  <a:close/>
                  <a:moveTo>
                    <a:pt x="3603" y="0"/>
                  </a:moveTo>
                  <a:cubicBezTo>
                    <a:pt x="2921" y="0"/>
                    <a:pt x="2325" y="462"/>
                    <a:pt x="2162" y="1125"/>
                  </a:cubicBezTo>
                  <a:lnTo>
                    <a:pt x="19" y="9743"/>
                  </a:lnTo>
                  <a:lnTo>
                    <a:pt x="19" y="9748"/>
                  </a:lnTo>
                  <a:cubicBezTo>
                    <a:pt x="5" y="9805"/>
                    <a:pt x="0" y="9868"/>
                    <a:pt x="0" y="9930"/>
                  </a:cubicBezTo>
                  <a:lnTo>
                    <a:pt x="0" y="10118"/>
                  </a:lnTo>
                  <a:cubicBezTo>
                    <a:pt x="0" y="10550"/>
                    <a:pt x="346" y="10901"/>
                    <a:pt x="778" y="10910"/>
                  </a:cubicBezTo>
                  <a:lnTo>
                    <a:pt x="1100" y="10910"/>
                  </a:lnTo>
                  <a:cubicBezTo>
                    <a:pt x="1326" y="11770"/>
                    <a:pt x="1893" y="12500"/>
                    <a:pt x="2671" y="12938"/>
                  </a:cubicBezTo>
                  <a:lnTo>
                    <a:pt x="2710" y="12962"/>
                  </a:lnTo>
                  <a:cubicBezTo>
                    <a:pt x="3216" y="13236"/>
                    <a:pt x="3749" y="13361"/>
                    <a:pt x="4268" y="13361"/>
                  </a:cubicBezTo>
                  <a:cubicBezTo>
                    <a:pt x="5944" y="13361"/>
                    <a:pt x="7483" y="12055"/>
                    <a:pt x="7552" y="10199"/>
                  </a:cubicBezTo>
                  <a:cubicBezTo>
                    <a:pt x="7752" y="10050"/>
                    <a:pt x="7988" y="9976"/>
                    <a:pt x="8225" y="9976"/>
                  </a:cubicBezTo>
                  <a:cubicBezTo>
                    <a:pt x="8463" y="9976"/>
                    <a:pt x="8700" y="10050"/>
                    <a:pt x="8902" y="10199"/>
                  </a:cubicBezTo>
                  <a:cubicBezTo>
                    <a:pt x="8945" y="11343"/>
                    <a:pt x="9580" y="12380"/>
                    <a:pt x="10579" y="12938"/>
                  </a:cubicBezTo>
                  <a:lnTo>
                    <a:pt x="10617" y="12962"/>
                  </a:lnTo>
                  <a:cubicBezTo>
                    <a:pt x="11119" y="13233"/>
                    <a:pt x="11653" y="13360"/>
                    <a:pt x="12177" y="13360"/>
                  </a:cubicBezTo>
                  <a:cubicBezTo>
                    <a:pt x="13608" y="13360"/>
                    <a:pt x="14960" y="12416"/>
                    <a:pt x="15354" y="10910"/>
                  </a:cubicBezTo>
                  <a:lnTo>
                    <a:pt x="15676" y="10910"/>
                  </a:lnTo>
                  <a:cubicBezTo>
                    <a:pt x="16113" y="10906"/>
                    <a:pt x="16469" y="10555"/>
                    <a:pt x="16469" y="10118"/>
                  </a:cubicBezTo>
                  <a:lnTo>
                    <a:pt x="16469" y="9930"/>
                  </a:lnTo>
                  <a:cubicBezTo>
                    <a:pt x="16469" y="9868"/>
                    <a:pt x="16459" y="9805"/>
                    <a:pt x="16445" y="9743"/>
                  </a:cubicBezTo>
                  <a:lnTo>
                    <a:pt x="16445" y="9738"/>
                  </a:lnTo>
                  <a:lnTo>
                    <a:pt x="14302" y="1125"/>
                  </a:lnTo>
                  <a:cubicBezTo>
                    <a:pt x="14139" y="462"/>
                    <a:pt x="13543" y="0"/>
                    <a:pt x="12861" y="0"/>
                  </a:cubicBezTo>
                  <a:cubicBezTo>
                    <a:pt x="12510" y="0"/>
                    <a:pt x="12510" y="524"/>
                    <a:pt x="12861" y="524"/>
                  </a:cubicBezTo>
                  <a:cubicBezTo>
                    <a:pt x="13303" y="524"/>
                    <a:pt x="13687" y="827"/>
                    <a:pt x="13793" y="1254"/>
                  </a:cubicBezTo>
                  <a:lnTo>
                    <a:pt x="15753" y="9142"/>
                  </a:lnTo>
                  <a:lnTo>
                    <a:pt x="15200" y="9142"/>
                  </a:lnTo>
                  <a:cubicBezTo>
                    <a:pt x="15013" y="8830"/>
                    <a:pt x="14763" y="8566"/>
                    <a:pt x="14465" y="8359"/>
                  </a:cubicBezTo>
                  <a:cubicBezTo>
                    <a:pt x="13850" y="7927"/>
                    <a:pt x="13038" y="7692"/>
                    <a:pt x="12183" y="7692"/>
                  </a:cubicBezTo>
                  <a:cubicBezTo>
                    <a:pt x="11328" y="7692"/>
                    <a:pt x="10512" y="7932"/>
                    <a:pt x="9901" y="8359"/>
                  </a:cubicBezTo>
                  <a:cubicBezTo>
                    <a:pt x="9411" y="8705"/>
                    <a:pt x="9090" y="9142"/>
                    <a:pt x="8965" y="9623"/>
                  </a:cubicBezTo>
                  <a:cubicBezTo>
                    <a:pt x="8734" y="9510"/>
                    <a:pt x="8483" y="9454"/>
                    <a:pt x="8232" y="9454"/>
                  </a:cubicBezTo>
                  <a:cubicBezTo>
                    <a:pt x="7981" y="9454"/>
                    <a:pt x="7730" y="9510"/>
                    <a:pt x="7499" y="9623"/>
                  </a:cubicBezTo>
                  <a:cubicBezTo>
                    <a:pt x="7374" y="9142"/>
                    <a:pt x="7053" y="8705"/>
                    <a:pt x="6563" y="8359"/>
                  </a:cubicBezTo>
                  <a:cubicBezTo>
                    <a:pt x="5948" y="7927"/>
                    <a:pt x="5141" y="7692"/>
                    <a:pt x="4281" y="7692"/>
                  </a:cubicBezTo>
                  <a:cubicBezTo>
                    <a:pt x="3426" y="7692"/>
                    <a:pt x="2609" y="7932"/>
                    <a:pt x="1999" y="8359"/>
                  </a:cubicBezTo>
                  <a:cubicBezTo>
                    <a:pt x="1701" y="8566"/>
                    <a:pt x="1451" y="8830"/>
                    <a:pt x="1264" y="9142"/>
                  </a:cubicBezTo>
                  <a:lnTo>
                    <a:pt x="711" y="9142"/>
                  </a:lnTo>
                  <a:lnTo>
                    <a:pt x="2671" y="1254"/>
                  </a:lnTo>
                  <a:cubicBezTo>
                    <a:pt x="2777" y="827"/>
                    <a:pt x="3161" y="524"/>
                    <a:pt x="3603" y="524"/>
                  </a:cubicBezTo>
                  <a:cubicBezTo>
                    <a:pt x="3954" y="524"/>
                    <a:pt x="3954" y="0"/>
                    <a:pt x="3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7" name="Google Shape;4157;p28"/>
          <p:cNvGrpSpPr/>
          <p:nvPr/>
        </p:nvGrpSpPr>
        <p:grpSpPr>
          <a:xfrm>
            <a:off x="3966333" y="1778075"/>
            <a:ext cx="331805" cy="377961"/>
            <a:chOff x="3966333" y="1983475"/>
            <a:chExt cx="331805" cy="377961"/>
          </a:xfrm>
        </p:grpSpPr>
        <p:sp>
          <p:nvSpPr>
            <p:cNvPr id="4158" name="Google Shape;4158;p28"/>
            <p:cNvSpPr/>
            <p:nvPr/>
          </p:nvSpPr>
          <p:spPr>
            <a:xfrm>
              <a:off x="3972982" y="1989025"/>
              <a:ext cx="318113" cy="53460"/>
            </a:xfrm>
            <a:custGeom>
              <a:rect b="b" l="l" r="r" t="t"/>
              <a:pathLst>
                <a:path extrusionOk="0" h="2042" w="12151">
                  <a:moveTo>
                    <a:pt x="1019" y="0"/>
                  </a:moveTo>
                  <a:cubicBezTo>
                    <a:pt x="457" y="0"/>
                    <a:pt x="1" y="456"/>
                    <a:pt x="1" y="1023"/>
                  </a:cubicBezTo>
                  <a:cubicBezTo>
                    <a:pt x="1" y="1585"/>
                    <a:pt x="457" y="2042"/>
                    <a:pt x="1019" y="2042"/>
                  </a:cubicBezTo>
                  <a:lnTo>
                    <a:pt x="11132" y="2042"/>
                  </a:lnTo>
                  <a:cubicBezTo>
                    <a:pt x="11694" y="2042"/>
                    <a:pt x="12150" y="1585"/>
                    <a:pt x="12150" y="1023"/>
                  </a:cubicBezTo>
                  <a:cubicBezTo>
                    <a:pt x="12150" y="456"/>
                    <a:pt x="11694" y="0"/>
                    <a:pt x="11132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28"/>
            <p:cNvSpPr/>
            <p:nvPr/>
          </p:nvSpPr>
          <p:spPr>
            <a:xfrm>
              <a:off x="3977407" y="2042458"/>
              <a:ext cx="311804" cy="99013"/>
            </a:xfrm>
            <a:custGeom>
              <a:rect b="b" l="l" r="r" t="t"/>
              <a:pathLst>
                <a:path extrusionOk="0" h="3782" w="11910">
                  <a:moveTo>
                    <a:pt x="1891" y="0"/>
                  </a:moveTo>
                  <a:cubicBezTo>
                    <a:pt x="850" y="0"/>
                    <a:pt x="0" y="844"/>
                    <a:pt x="0" y="1889"/>
                  </a:cubicBezTo>
                  <a:cubicBezTo>
                    <a:pt x="0" y="2937"/>
                    <a:pt x="855" y="3782"/>
                    <a:pt x="1900" y="3782"/>
                  </a:cubicBezTo>
                  <a:cubicBezTo>
                    <a:pt x="1909" y="3782"/>
                    <a:pt x="1918" y="3782"/>
                    <a:pt x="1926" y="3782"/>
                  </a:cubicBezTo>
                  <a:lnTo>
                    <a:pt x="9988" y="3782"/>
                  </a:lnTo>
                  <a:cubicBezTo>
                    <a:pt x="9996" y="3782"/>
                    <a:pt x="10005" y="3782"/>
                    <a:pt x="10014" y="3782"/>
                  </a:cubicBezTo>
                  <a:cubicBezTo>
                    <a:pt x="11059" y="3782"/>
                    <a:pt x="11909" y="2937"/>
                    <a:pt x="11909" y="1889"/>
                  </a:cubicBezTo>
                  <a:cubicBezTo>
                    <a:pt x="11909" y="844"/>
                    <a:pt x="11064" y="0"/>
                    <a:pt x="10023" y="0"/>
                  </a:cubicBezTo>
                  <a:cubicBezTo>
                    <a:pt x="10011" y="0"/>
                    <a:pt x="9999" y="1"/>
                    <a:pt x="9988" y="1"/>
                  </a:cubicBezTo>
                  <a:lnTo>
                    <a:pt x="1926" y="1"/>
                  </a:lnTo>
                  <a:cubicBezTo>
                    <a:pt x="1915" y="1"/>
                    <a:pt x="1903" y="0"/>
                    <a:pt x="1891" y="0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0" name="Google Shape;4160;p28"/>
            <p:cNvSpPr/>
            <p:nvPr/>
          </p:nvSpPr>
          <p:spPr>
            <a:xfrm>
              <a:off x="4031861" y="2180558"/>
              <a:ext cx="200382" cy="175092"/>
            </a:xfrm>
            <a:custGeom>
              <a:rect b="b" l="l" r="r" t="t"/>
              <a:pathLst>
                <a:path extrusionOk="0" h="6688" w="7654">
                  <a:moveTo>
                    <a:pt x="0" y="1"/>
                  </a:moveTo>
                  <a:lnTo>
                    <a:pt x="0" y="6688"/>
                  </a:lnTo>
                  <a:lnTo>
                    <a:pt x="7653" y="6688"/>
                  </a:lnTo>
                  <a:lnTo>
                    <a:pt x="7653" y="1"/>
                  </a:ln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28"/>
            <p:cNvSpPr/>
            <p:nvPr/>
          </p:nvSpPr>
          <p:spPr>
            <a:xfrm>
              <a:off x="4247427" y="1989025"/>
              <a:ext cx="43668" cy="53460"/>
            </a:xfrm>
            <a:custGeom>
              <a:rect b="b" l="l" r="r" t="t"/>
              <a:pathLst>
                <a:path extrusionOk="0" h="2042" w="1668">
                  <a:moveTo>
                    <a:pt x="0" y="0"/>
                  </a:moveTo>
                  <a:cubicBezTo>
                    <a:pt x="562" y="0"/>
                    <a:pt x="1019" y="456"/>
                    <a:pt x="1019" y="1023"/>
                  </a:cubicBezTo>
                  <a:cubicBezTo>
                    <a:pt x="1019" y="1585"/>
                    <a:pt x="562" y="2042"/>
                    <a:pt x="0" y="2042"/>
                  </a:cubicBezTo>
                  <a:lnTo>
                    <a:pt x="649" y="2042"/>
                  </a:lnTo>
                  <a:cubicBezTo>
                    <a:pt x="1211" y="2042"/>
                    <a:pt x="1667" y="1585"/>
                    <a:pt x="1667" y="1023"/>
                  </a:cubicBezTo>
                  <a:cubicBezTo>
                    <a:pt x="1667" y="456"/>
                    <a:pt x="1211" y="0"/>
                    <a:pt x="64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28"/>
            <p:cNvSpPr/>
            <p:nvPr/>
          </p:nvSpPr>
          <p:spPr>
            <a:xfrm>
              <a:off x="4031861" y="2141445"/>
              <a:ext cx="200382" cy="38877"/>
            </a:xfrm>
            <a:custGeom>
              <a:rect b="b" l="l" r="r" t="t"/>
              <a:pathLst>
                <a:path extrusionOk="0" h="1485" w="7654">
                  <a:moveTo>
                    <a:pt x="0" y="1"/>
                  </a:moveTo>
                  <a:lnTo>
                    <a:pt x="0" y="1485"/>
                  </a:lnTo>
                  <a:lnTo>
                    <a:pt x="7653" y="1485"/>
                  </a:lnTo>
                  <a:lnTo>
                    <a:pt x="7653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28"/>
            <p:cNvSpPr/>
            <p:nvPr/>
          </p:nvSpPr>
          <p:spPr>
            <a:xfrm>
              <a:off x="4221902" y="2042458"/>
              <a:ext cx="67309" cy="99013"/>
            </a:xfrm>
            <a:custGeom>
              <a:rect b="b" l="l" r="r" t="t"/>
              <a:pathLst>
                <a:path extrusionOk="0" h="3782" w="2571">
                  <a:moveTo>
                    <a:pt x="35" y="0"/>
                  </a:moveTo>
                  <a:cubicBezTo>
                    <a:pt x="24" y="0"/>
                    <a:pt x="12" y="1"/>
                    <a:pt x="0" y="1"/>
                  </a:cubicBezTo>
                  <a:lnTo>
                    <a:pt x="70" y="1"/>
                  </a:lnTo>
                  <a:cubicBezTo>
                    <a:pt x="59" y="1"/>
                    <a:pt x="47" y="0"/>
                    <a:pt x="35" y="0"/>
                  </a:cubicBezTo>
                  <a:close/>
                  <a:moveTo>
                    <a:pt x="0" y="3782"/>
                  </a:moveTo>
                  <a:cubicBezTo>
                    <a:pt x="9" y="3782"/>
                    <a:pt x="18" y="3782"/>
                    <a:pt x="27" y="3782"/>
                  </a:cubicBezTo>
                  <a:cubicBezTo>
                    <a:pt x="35" y="3782"/>
                    <a:pt x="44" y="3782"/>
                    <a:pt x="53" y="3782"/>
                  </a:cubicBezTo>
                  <a:close/>
                  <a:moveTo>
                    <a:pt x="684" y="0"/>
                  </a:moveTo>
                  <a:cubicBezTo>
                    <a:pt x="672" y="0"/>
                    <a:pt x="660" y="1"/>
                    <a:pt x="649" y="1"/>
                  </a:cubicBezTo>
                  <a:lnTo>
                    <a:pt x="70" y="1"/>
                  </a:lnTo>
                  <a:cubicBezTo>
                    <a:pt x="1095" y="19"/>
                    <a:pt x="1922" y="855"/>
                    <a:pt x="1922" y="1889"/>
                  </a:cubicBezTo>
                  <a:cubicBezTo>
                    <a:pt x="1922" y="2928"/>
                    <a:pt x="1086" y="3767"/>
                    <a:pt x="53" y="3782"/>
                  </a:cubicBezTo>
                  <a:lnTo>
                    <a:pt x="649" y="3782"/>
                  </a:lnTo>
                  <a:cubicBezTo>
                    <a:pt x="657" y="3782"/>
                    <a:pt x="666" y="3782"/>
                    <a:pt x="675" y="3782"/>
                  </a:cubicBezTo>
                  <a:cubicBezTo>
                    <a:pt x="1720" y="3782"/>
                    <a:pt x="2570" y="2937"/>
                    <a:pt x="2570" y="1889"/>
                  </a:cubicBezTo>
                  <a:cubicBezTo>
                    <a:pt x="2570" y="844"/>
                    <a:pt x="1725" y="0"/>
                    <a:pt x="684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28"/>
            <p:cNvSpPr/>
            <p:nvPr/>
          </p:nvSpPr>
          <p:spPr>
            <a:xfrm>
              <a:off x="4215226" y="2180558"/>
              <a:ext cx="17017" cy="175092"/>
            </a:xfrm>
            <a:custGeom>
              <a:rect b="b" l="l" r="r" t="t"/>
              <a:pathLst>
                <a:path extrusionOk="0" h="6688" w="650">
                  <a:moveTo>
                    <a:pt x="1" y="1"/>
                  </a:moveTo>
                  <a:lnTo>
                    <a:pt x="1" y="6688"/>
                  </a:lnTo>
                  <a:lnTo>
                    <a:pt x="649" y="6688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28"/>
            <p:cNvSpPr/>
            <p:nvPr/>
          </p:nvSpPr>
          <p:spPr>
            <a:xfrm>
              <a:off x="4215226" y="2141445"/>
              <a:ext cx="17017" cy="38877"/>
            </a:xfrm>
            <a:custGeom>
              <a:rect b="b" l="l" r="r" t="t"/>
              <a:pathLst>
                <a:path extrusionOk="0" h="1485" w="650">
                  <a:moveTo>
                    <a:pt x="1" y="1"/>
                  </a:moveTo>
                  <a:lnTo>
                    <a:pt x="1" y="1485"/>
                  </a:lnTo>
                  <a:lnTo>
                    <a:pt x="649" y="1485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28"/>
            <p:cNvSpPr/>
            <p:nvPr/>
          </p:nvSpPr>
          <p:spPr>
            <a:xfrm>
              <a:off x="4061026" y="2209487"/>
              <a:ext cx="30212" cy="146294"/>
            </a:xfrm>
            <a:custGeom>
              <a:rect b="b" l="l" r="r" t="t"/>
              <a:pathLst>
                <a:path extrusionOk="0" h="5588" w="1154">
                  <a:moveTo>
                    <a:pt x="577" y="1"/>
                  </a:moveTo>
                  <a:cubicBezTo>
                    <a:pt x="255" y="1"/>
                    <a:pt x="1" y="255"/>
                    <a:pt x="1" y="577"/>
                  </a:cubicBezTo>
                  <a:lnTo>
                    <a:pt x="1" y="5588"/>
                  </a:lnTo>
                  <a:lnTo>
                    <a:pt x="1154" y="5588"/>
                  </a:lnTo>
                  <a:lnTo>
                    <a:pt x="1154" y="577"/>
                  </a:lnTo>
                  <a:cubicBezTo>
                    <a:pt x="1154" y="255"/>
                    <a:pt x="894" y="1"/>
                    <a:pt x="577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28"/>
            <p:cNvSpPr/>
            <p:nvPr/>
          </p:nvSpPr>
          <p:spPr>
            <a:xfrm>
              <a:off x="4116868" y="2209487"/>
              <a:ext cx="30343" cy="146294"/>
            </a:xfrm>
            <a:custGeom>
              <a:rect b="b" l="l" r="r" t="t"/>
              <a:pathLst>
                <a:path extrusionOk="0" h="5588" w="1159">
                  <a:moveTo>
                    <a:pt x="582" y="1"/>
                  </a:moveTo>
                  <a:cubicBezTo>
                    <a:pt x="260" y="1"/>
                    <a:pt x="1" y="255"/>
                    <a:pt x="1" y="577"/>
                  </a:cubicBezTo>
                  <a:lnTo>
                    <a:pt x="1" y="5588"/>
                  </a:lnTo>
                  <a:lnTo>
                    <a:pt x="1159" y="5588"/>
                  </a:lnTo>
                  <a:lnTo>
                    <a:pt x="1159" y="577"/>
                  </a:lnTo>
                  <a:cubicBezTo>
                    <a:pt x="1159" y="255"/>
                    <a:pt x="899" y="1"/>
                    <a:pt x="582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28"/>
            <p:cNvSpPr/>
            <p:nvPr/>
          </p:nvSpPr>
          <p:spPr>
            <a:xfrm>
              <a:off x="4172841" y="2209487"/>
              <a:ext cx="30212" cy="146294"/>
            </a:xfrm>
            <a:custGeom>
              <a:rect b="b" l="l" r="r" t="t"/>
              <a:pathLst>
                <a:path extrusionOk="0" h="5588" w="1154">
                  <a:moveTo>
                    <a:pt x="577" y="1"/>
                  </a:moveTo>
                  <a:cubicBezTo>
                    <a:pt x="260" y="1"/>
                    <a:pt x="1" y="255"/>
                    <a:pt x="1" y="577"/>
                  </a:cubicBezTo>
                  <a:lnTo>
                    <a:pt x="1" y="5588"/>
                  </a:lnTo>
                  <a:lnTo>
                    <a:pt x="1154" y="5588"/>
                  </a:lnTo>
                  <a:lnTo>
                    <a:pt x="1154" y="577"/>
                  </a:lnTo>
                  <a:cubicBezTo>
                    <a:pt x="1154" y="255"/>
                    <a:pt x="899" y="1"/>
                    <a:pt x="577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28"/>
            <p:cNvSpPr/>
            <p:nvPr/>
          </p:nvSpPr>
          <p:spPr>
            <a:xfrm>
              <a:off x="4026311" y="2203963"/>
              <a:ext cx="211456" cy="157473"/>
            </a:xfrm>
            <a:custGeom>
              <a:rect b="b" l="l" r="r" t="t"/>
              <a:pathLst>
                <a:path extrusionOk="0" h="6015" w="8077">
                  <a:moveTo>
                    <a:pt x="1908" y="423"/>
                  </a:moveTo>
                  <a:cubicBezTo>
                    <a:pt x="2110" y="423"/>
                    <a:pt x="2273" y="586"/>
                    <a:pt x="2273" y="788"/>
                  </a:cubicBezTo>
                  <a:lnTo>
                    <a:pt x="2273" y="5582"/>
                  </a:lnTo>
                  <a:lnTo>
                    <a:pt x="1538" y="5582"/>
                  </a:lnTo>
                  <a:lnTo>
                    <a:pt x="1538" y="788"/>
                  </a:lnTo>
                  <a:cubicBezTo>
                    <a:pt x="1538" y="586"/>
                    <a:pt x="1701" y="423"/>
                    <a:pt x="1908" y="423"/>
                  </a:cubicBezTo>
                  <a:close/>
                  <a:moveTo>
                    <a:pt x="4041" y="423"/>
                  </a:moveTo>
                  <a:cubicBezTo>
                    <a:pt x="4243" y="423"/>
                    <a:pt x="4406" y="586"/>
                    <a:pt x="4406" y="788"/>
                  </a:cubicBezTo>
                  <a:lnTo>
                    <a:pt x="4406" y="5582"/>
                  </a:lnTo>
                  <a:lnTo>
                    <a:pt x="3676" y="5582"/>
                  </a:lnTo>
                  <a:lnTo>
                    <a:pt x="3676" y="788"/>
                  </a:lnTo>
                  <a:cubicBezTo>
                    <a:pt x="3676" y="586"/>
                    <a:pt x="3839" y="423"/>
                    <a:pt x="4041" y="423"/>
                  </a:cubicBezTo>
                  <a:close/>
                  <a:moveTo>
                    <a:pt x="6179" y="423"/>
                  </a:moveTo>
                  <a:cubicBezTo>
                    <a:pt x="6381" y="423"/>
                    <a:pt x="6544" y="586"/>
                    <a:pt x="6544" y="788"/>
                  </a:cubicBezTo>
                  <a:lnTo>
                    <a:pt x="6544" y="5582"/>
                  </a:lnTo>
                  <a:lnTo>
                    <a:pt x="5814" y="5582"/>
                  </a:lnTo>
                  <a:lnTo>
                    <a:pt x="5814" y="788"/>
                  </a:lnTo>
                  <a:cubicBezTo>
                    <a:pt x="5814" y="586"/>
                    <a:pt x="5977" y="423"/>
                    <a:pt x="6179" y="423"/>
                  </a:cubicBezTo>
                  <a:close/>
                  <a:moveTo>
                    <a:pt x="1903" y="0"/>
                  </a:moveTo>
                  <a:cubicBezTo>
                    <a:pt x="1466" y="0"/>
                    <a:pt x="1115" y="351"/>
                    <a:pt x="1115" y="788"/>
                  </a:cubicBezTo>
                  <a:lnTo>
                    <a:pt x="1115" y="5582"/>
                  </a:lnTo>
                  <a:lnTo>
                    <a:pt x="424" y="5582"/>
                  </a:lnTo>
                  <a:lnTo>
                    <a:pt x="424" y="3334"/>
                  </a:lnTo>
                  <a:cubicBezTo>
                    <a:pt x="409" y="3207"/>
                    <a:pt x="311" y="3143"/>
                    <a:pt x="212" y="3143"/>
                  </a:cubicBezTo>
                  <a:cubicBezTo>
                    <a:pt x="114" y="3143"/>
                    <a:pt x="15" y="3207"/>
                    <a:pt x="1" y="3334"/>
                  </a:cubicBezTo>
                  <a:lnTo>
                    <a:pt x="1" y="5794"/>
                  </a:lnTo>
                  <a:cubicBezTo>
                    <a:pt x="1" y="5914"/>
                    <a:pt x="97" y="6005"/>
                    <a:pt x="212" y="6005"/>
                  </a:cubicBezTo>
                  <a:lnTo>
                    <a:pt x="1279" y="6005"/>
                  </a:lnTo>
                  <a:cubicBezTo>
                    <a:pt x="1293" y="6010"/>
                    <a:pt x="1312" y="6015"/>
                    <a:pt x="1327" y="6015"/>
                  </a:cubicBezTo>
                  <a:lnTo>
                    <a:pt x="2485" y="6015"/>
                  </a:lnTo>
                  <a:cubicBezTo>
                    <a:pt x="2499" y="6015"/>
                    <a:pt x="2518" y="6010"/>
                    <a:pt x="2533" y="6005"/>
                  </a:cubicBezTo>
                  <a:lnTo>
                    <a:pt x="3412" y="6005"/>
                  </a:lnTo>
                  <a:cubicBezTo>
                    <a:pt x="3426" y="6010"/>
                    <a:pt x="3441" y="6015"/>
                    <a:pt x="3460" y="6015"/>
                  </a:cubicBezTo>
                  <a:lnTo>
                    <a:pt x="4618" y="6015"/>
                  </a:lnTo>
                  <a:cubicBezTo>
                    <a:pt x="4632" y="6015"/>
                    <a:pt x="4651" y="6010"/>
                    <a:pt x="4666" y="6005"/>
                  </a:cubicBezTo>
                  <a:lnTo>
                    <a:pt x="5545" y="6005"/>
                  </a:lnTo>
                  <a:cubicBezTo>
                    <a:pt x="5559" y="6010"/>
                    <a:pt x="5578" y="6015"/>
                    <a:pt x="5598" y="6015"/>
                  </a:cubicBezTo>
                  <a:lnTo>
                    <a:pt x="6751" y="6015"/>
                  </a:lnTo>
                  <a:cubicBezTo>
                    <a:pt x="6770" y="6015"/>
                    <a:pt x="6784" y="6010"/>
                    <a:pt x="6803" y="6005"/>
                  </a:cubicBezTo>
                  <a:lnTo>
                    <a:pt x="7865" y="6005"/>
                  </a:lnTo>
                  <a:cubicBezTo>
                    <a:pt x="7980" y="6005"/>
                    <a:pt x="8076" y="5914"/>
                    <a:pt x="8076" y="5794"/>
                  </a:cubicBezTo>
                  <a:lnTo>
                    <a:pt x="8076" y="1105"/>
                  </a:lnTo>
                  <a:cubicBezTo>
                    <a:pt x="8076" y="985"/>
                    <a:pt x="7980" y="894"/>
                    <a:pt x="7865" y="894"/>
                  </a:cubicBezTo>
                  <a:cubicBezTo>
                    <a:pt x="7750" y="894"/>
                    <a:pt x="7654" y="985"/>
                    <a:pt x="7654" y="1105"/>
                  </a:cubicBezTo>
                  <a:lnTo>
                    <a:pt x="7654" y="5582"/>
                  </a:lnTo>
                  <a:lnTo>
                    <a:pt x="6962" y="5582"/>
                  </a:lnTo>
                  <a:lnTo>
                    <a:pt x="6962" y="788"/>
                  </a:lnTo>
                  <a:cubicBezTo>
                    <a:pt x="6962" y="351"/>
                    <a:pt x="6611" y="0"/>
                    <a:pt x="6174" y="0"/>
                  </a:cubicBezTo>
                  <a:cubicBezTo>
                    <a:pt x="5737" y="0"/>
                    <a:pt x="5386" y="351"/>
                    <a:pt x="5386" y="788"/>
                  </a:cubicBezTo>
                  <a:lnTo>
                    <a:pt x="5386" y="5582"/>
                  </a:lnTo>
                  <a:lnTo>
                    <a:pt x="4829" y="5582"/>
                  </a:lnTo>
                  <a:lnTo>
                    <a:pt x="4829" y="788"/>
                  </a:lnTo>
                  <a:cubicBezTo>
                    <a:pt x="4829" y="351"/>
                    <a:pt x="4473" y="0"/>
                    <a:pt x="4036" y="0"/>
                  </a:cubicBezTo>
                  <a:cubicBezTo>
                    <a:pt x="3604" y="0"/>
                    <a:pt x="3248" y="351"/>
                    <a:pt x="3248" y="788"/>
                  </a:cubicBezTo>
                  <a:lnTo>
                    <a:pt x="3248" y="5582"/>
                  </a:lnTo>
                  <a:lnTo>
                    <a:pt x="2691" y="5582"/>
                  </a:lnTo>
                  <a:lnTo>
                    <a:pt x="2691" y="788"/>
                  </a:lnTo>
                  <a:cubicBezTo>
                    <a:pt x="2691" y="351"/>
                    <a:pt x="2340" y="0"/>
                    <a:pt x="19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28"/>
            <p:cNvSpPr/>
            <p:nvPr/>
          </p:nvSpPr>
          <p:spPr>
            <a:xfrm>
              <a:off x="3966333" y="1983475"/>
              <a:ext cx="331805" cy="294080"/>
            </a:xfrm>
            <a:custGeom>
              <a:rect b="b" l="l" r="r" t="t"/>
              <a:pathLst>
                <a:path extrusionOk="0" h="11233" w="12674">
                  <a:moveTo>
                    <a:pt x="11386" y="423"/>
                  </a:moveTo>
                  <a:cubicBezTo>
                    <a:pt x="11833" y="423"/>
                    <a:pt x="12193" y="784"/>
                    <a:pt x="12193" y="1231"/>
                  </a:cubicBezTo>
                  <a:cubicBezTo>
                    <a:pt x="12193" y="1677"/>
                    <a:pt x="11833" y="2042"/>
                    <a:pt x="11386" y="2042"/>
                  </a:cubicBezTo>
                  <a:lnTo>
                    <a:pt x="1278" y="2042"/>
                  </a:lnTo>
                  <a:cubicBezTo>
                    <a:pt x="827" y="2042"/>
                    <a:pt x="466" y="1677"/>
                    <a:pt x="466" y="1231"/>
                  </a:cubicBezTo>
                  <a:cubicBezTo>
                    <a:pt x="466" y="784"/>
                    <a:pt x="827" y="423"/>
                    <a:pt x="1278" y="423"/>
                  </a:cubicBezTo>
                  <a:close/>
                  <a:moveTo>
                    <a:pt x="8965" y="5011"/>
                  </a:moveTo>
                  <a:cubicBezTo>
                    <a:pt x="9003" y="5319"/>
                    <a:pt x="9152" y="5607"/>
                    <a:pt x="9383" y="5818"/>
                  </a:cubicBezTo>
                  <a:lnTo>
                    <a:pt x="3378" y="5818"/>
                  </a:lnTo>
                  <a:cubicBezTo>
                    <a:pt x="3603" y="5602"/>
                    <a:pt x="3752" y="5319"/>
                    <a:pt x="3795" y="5011"/>
                  </a:cubicBezTo>
                  <a:close/>
                  <a:moveTo>
                    <a:pt x="10411" y="2465"/>
                  </a:moveTo>
                  <a:cubicBezTo>
                    <a:pt x="11323" y="2480"/>
                    <a:pt x="12058" y="3224"/>
                    <a:pt x="12058" y="4142"/>
                  </a:cubicBezTo>
                  <a:cubicBezTo>
                    <a:pt x="12058" y="5055"/>
                    <a:pt x="11323" y="5799"/>
                    <a:pt x="10411" y="5818"/>
                  </a:cubicBezTo>
                  <a:lnTo>
                    <a:pt x="10324" y="5818"/>
                  </a:lnTo>
                  <a:cubicBezTo>
                    <a:pt x="10084" y="5785"/>
                    <a:pt x="9863" y="5684"/>
                    <a:pt x="9685" y="5521"/>
                  </a:cubicBezTo>
                  <a:cubicBezTo>
                    <a:pt x="9301" y="5170"/>
                    <a:pt x="9267" y="4574"/>
                    <a:pt x="9608" y="4180"/>
                  </a:cubicBezTo>
                  <a:cubicBezTo>
                    <a:pt x="9749" y="4022"/>
                    <a:pt x="9943" y="3940"/>
                    <a:pt x="10137" y="3940"/>
                  </a:cubicBezTo>
                  <a:cubicBezTo>
                    <a:pt x="10303" y="3940"/>
                    <a:pt x="10468" y="3999"/>
                    <a:pt x="10603" y="4118"/>
                  </a:cubicBezTo>
                  <a:cubicBezTo>
                    <a:pt x="10814" y="4310"/>
                    <a:pt x="10833" y="4637"/>
                    <a:pt x="10646" y="4853"/>
                  </a:cubicBezTo>
                  <a:cubicBezTo>
                    <a:pt x="10506" y="5011"/>
                    <a:pt x="10645" y="5207"/>
                    <a:pt x="10803" y="5207"/>
                  </a:cubicBezTo>
                  <a:cubicBezTo>
                    <a:pt x="10856" y="5207"/>
                    <a:pt x="10911" y="5185"/>
                    <a:pt x="10958" y="5131"/>
                  </a:cubicBezTo>
                  <a:cubicBezTo>
                    <a:pt x="11304" y="4742"/>
                    <a:pt x="11271" y="4147"/>
                    <a:pt x="10881" y="3801"/>
                  </a:cubicBezTo>
                  <a:cubicBezTo>
                    <a:pt x="10666" y="3610"/>
                    <a:pt x="10399" y="3517"/>
                    <a:pt x="10133" y="3517"/>
                  </a:cubicBezTo>
                  <a:cubicBezTo>
                    <a:pt x="9823" y="3517"/>
                    <a:pt x="9514" y="3644"/>
                    <a:pt x="9291" y="3892"/>
                  </a:cubicBezTo>
                  <a:cubicBezTo>
                    <a:pt x="9118" y="4089"/>
                    <a:pt x="9008" y="4329"/>
                    <a:pt x="8969" y="4584"/>
                  </a:cubicBezTo>
                  <a:lnTo>
                    <a:pt x="3791" y="4584"/>
                  </a:lnTo>
                  <a:cubicBezTo>
                    <a:pt x="3752" y="4329"/>
                    <a:pt x="3637" y="4089"/>
                    <a:pt x="3469" y="3892"/>
                  </a:cubicBezTo>
                  <a:cubicBezTo>
                    <a:pt x="3246" y="3644"/>
                    <a:pt x="2936" y="3517"/>
                    <a:pt x="2625" y="3517"/>
                  </a:cubicBezTo>
                  <a:cubicBezTo>
                    <a:pt x="2359" y="3517"/>
                    <a:pt x="2092" y="3610"/>
                    <a:pt x="1879" y="3801"/>
                  </a:cubicBezTo>
                  <a:cubicBezTo>
                    <a:pt x="1490" y="4147"/>
                    <a:pt x="1456" y="4742"/>
                    <a:pt x="1802" y="5131"/>
                  </a:cubicBezTo>
                  <a:cubicBezTo>
                    <a:pt x="1849" y="5185"/>
                    <a:pt x="1904" y="5207"/>
                    <a:pt x="1957" y="5207"/>
                  </a:cubicBezTo>
                  <a:cubicBezTo>
                    <a:pt x="2115" y="5207"/>
                    <a:pt x="2254" y="5011"/>
                    <a:pt x="2114" y="4853"/>
                  </a:cubicBezTo>
                  <a:cubicBezTo>
                    <a:pt x="1927" y="4637"/>
                    <a:pt x="1946" y="4310"/>
                    <a:pt x="2157" y="4118"/>
                  </a:cubicBezTo>
                  <a:cubicBezTo>
                    <a:pt x="2292" y="3999"/>
                    <a:pt x="2458" y="3940"/>
                    <a:pt x="2623" y="3940"/>
                  </a:cubicBezTo>
                  <a:cubicBezTo>
                    <a:pt x="2817" y="3940"/>
                    <a:pt x="3011" y="4022"/>
                    <a:pt x="3152" y="4180"/>
                  </a:cubicBezTo>
                  <a:cubicBezTo>
                    <a:pt x="3493" y="4574"/>
                    <a:pt x="3459" y="5170"/>
                    <a:pt x="3075" y="5521"/>
                  </a:cubicBezTo>
                  <a:cubicBezTo>
                    <a:pt x="2897" y="5684"/>
                    <a:pt x="2671" y="5785"/>
                    <a:pt x="2436" y="5818"/>
                  </a:cubicBezTo>
                  <a:lnTo>
                    <a:pt x="2349" y="5818"/>
                  </a:lnTo>
                  <a:cubicBezTo>
                    <a:pt x="1432" y="5799"/>
                    <a:pt x="702" y="5055"/>
                    <a:pt x="702" y="4142"/>
                  </a:cubicBezTo>
                  <a:cubicBezTo>
                    <a:pt x="702" y="3224"/>
                    <a:pt x="1432" y="2480"/>
                    <a:pt x="2349" y="2465"/>
                  </a:cubicBezTo>
                  <a:close/>
                  <a:moveTo>
                    <a:pt x="9945" y="6241"/>
                  </a:moveTo>
                  <a:lnTo>
                    <a:pt x="9945" y="7303"/>
                  </a:lnTo>
                  <a:lnTo>
                    <a:pt x="2715" y="7303"/>
                  </a:lnTo>
                  <a:lnTo>
                    <a:pt x="2715" y="6241"/>
                  </a:lnTo>
                  <a:close/>
                  <a:moveTo>
                    <a:pt x="1273" y="1"/>
                  </a:moveTo>
                  <a:cubicBezTo>
                    <a:pt x="630" y="1"/>
                    <a:pt x="92" y="500"/>
                    <a:pt x="44" y="1144"/>
                  </a:cubicBezTo>
                  <a:cubicBezTo>
                    <a:pt x="0" y="1793"/>
                    <a:pt x="461" y="2364"/>
                    <a:pt x="1100" y="2451"/>
                  </a:cubicBezTo>
                  <a:cubicBezTo>
                    <a:pt x="385" y="2984"/>
                    <a:pt x="82" y="3911"/>
                    <a:pt x="346" y="4766"/>
                  </a:cubicBezTo>
                  <a:cubicBezTo>
                    <a:pt x="610" y="5617"/>
                    <a:pt x="1384" y="6207"/>
                    <a:pt x="2277" y="6241"/>
                  </a:cubicBezTo>
                  <a:lnTo>
                    <a:pt x="2292" y="6246"/>
                  </a:lnTo>
                  <a:lnTo>
                    <a:pt x="2292" y="7519"/>
                  </a:lnTo>
                  <a:lnTo>
                    <a:pt x="2292" y="7524"/>
                  </a:lnTo>
                  <a:lnTo>
                    <a:pt x="2292" y="10997"/>
                  </a:lnTo>
                  <a:cubicBezTo>
                    <a:pt x="2277" y="11122"/>
                    <a:pt x="2373" y="11232"/>
                    <a:pt x="2503" y="11232"/>
                  </a:cubicBezTo>
                  <a:cubicBezTo>
                    <a:pt x="2628" y="11232"/>
                    <a:pt x="2724" y="11122"/>
                    <a:pt x="2710" y="10997"/>
                  </a:cubicBezTo>
                  <a:lnTo>
                    <a:pt x="2710" y="7740"/>
                  </a:lnTo>
                  <a:lnTo>
                    <a:pt x="9945" y="7740"/>
                  </a:lnTo>
                  <a:lnTo>
                    <a:pt x="9945" y="8778"/>
                  </a:lnTo>
                  <a:cubicBezTo>
                    <a:pt x="9957" y="8903"/>
                    <a:pt x="10055" y="8965"/>
                    <a:pt x="10154" y="8965"/>
                  </a:cubicBezTo>
                  <a:cubicBezTo>
                    <a:pt x="10252" y="8965"/>
                    <a:pt x="10351" y="8903"/>
                    <a:pt x="10363" y="8778"/>
                  </a:cubicBezTo>
                  <a:lnTo>
                    <a:pt x="10363" y="7529"/>
                  </a:lnTo>
                  <a:lnTo>
                    <a:pt x="10363" y="7524"/>
                  </a:lnTo>
                  <a:lnTo>
                    <a:pt x="10363" y="7519"/>
                  </a:lnTo>
                  <a:lnTo>
                    <a:pt x="10363" y="6251"/>
                  </a:lnTo>
                  <a:lnTo>
                    <a:pt x="10406" y="6251"/>
                  </a:lnTo>
                  <a:cubicBezTo>
                    <a:pt x="10430" y="6251"/>
                    <a:pt x="10454" y="6246"/>
                    <a:pt x="10473" y="6241"/>
                  </a:cubicBezTo>
                  <a:cubicBezTo>
                    <a:pt x="11371" y="6207"/>
                    <a:pt x="12150" y="5607"/>
                    <a:pt x="12409" y="4752"/>
                  </a:cubicBezTo>
                  <a:cubicBezTo>
                    <a:pt x="12668" y="3894"/>
                    <a:pt x="12358" y="2970"/>
                    <a:pt x="11637" y="2441"/>
                  </a:cubicBezTo>
                  <a:lnTo>
                    <a:pt x="11637" y="2441"/>
                  </a:lnTo>
                  <a:cubicBezTo>
                    <a:pt x="12256" y="2311"/>
                    <a:pt x="12673" y="1734"/>
                    <a:pt x="12611" y="1106"/>
                  </a:cubicBezTo>
                  <a:cubicBezTo>
                    <a:pt x="12544" y="476"/>
                    <a:pt x="12015" y="1"/>
                    <a:pt x="1138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71" name="Google Shape;4171;p28"/>
          <p:cNvGrpSpPr/>
          <p:nvPr/>
        </p:nvGrpSpPr>
        <p:grpSpPr>
          <a:xfrm>
            <a:off x="3085690" y="2689322"/>
            <a:ext cx="316333" cy="382699"/>
            <a:chOff x="3085690" y="2894722"/>
            <a:chExt cx="316333" cy="382699"/>
          </a:xfrm>
        </p:grpSpPr>
        <p:sp>
          <p:nvSpPr>
            <p:cNvPr id="4172" name="Google Shape;4172;p28"/>
            <p:cNvSpPr/>
            <p:nvPr/>
          </p:nvSpPr>
          <p:spPr>
            <a:xfrm>
              <a:off x="3226041" y="3249723"/>
              <a:ext cx="35736" cy="20918"/>
            </a:xfrm>
            <a:custGeom>
              <a:rect b="b" l="l" r="r" t="t"/>
              <a:pathLst>
                <a:path extrusionOk="0" h="799" w="1365">
                  <a:moveTo>
                    <a:pt x="1" y="1"/>
                  </a:moveTo>
                  <a:lnTo>
                    <a:pt x="1" y="318"/>
                  </a:lnTo>
                  <a:cubicBezTo>
                    <a:pt x="1" y="582"/>
                    <a:pt x="217" y="798"/>
                    <a:pt x="481" y="798"/>
                  </a:cubicBezTo>
                  <a:lnTo>
                    <a:pt x="885" y="798"/>
                  </a:lnTo>
                  <a:cubicBezTo>
                    <a:pt x="1149" y="798"/>
                    <a:pt x="1365" y="582"/>
                    <a:pt x="1365" y="318"/>
                  </a:cubicBezTo>
                  <a:lnTo>
                    <a:pt x="1365" y="1"/>
                  </a:lnTo>
                  <a:cubicBezTo>
                    <a:pt x="1235" y="29"/>
                    <a:pt x="1110" y="44"/>
                    <a:pt x="981" y="44"/>
                  </a:cubicBezTo>
                  <a:lnTo>
                    <a:pt x="385" y="44"/>
                  </a:lnTo>
                  <a:cubicBezTo>
                    <a:pt x="255" y="44"/>
                    <a:pt x="126" y="29"/>
                    <a:pt x="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28"/>
            <p:cNvSpPr/>
            <p:nvPr/>
          </p:nvSpPr>
          <p:spPr>
            <a:xfrm>
              <a:off x="3192845" y="3215139"/>
              <a:ext cx="102154" cy="35736"/>
            </a:xfrm>
            <a:custGeom>
              <a:rect b="b" l="l" r="r" t="t"/>
              <a:pathLst>
                <a:path extrusionOk="0" h="1365" w="3902">
                  <a:moveTo>
                    <a:pt x="0" y="0"/>
                  </a:moveTo>
                  <a:cubicBezTo>
                    <a:pt x="154" y="793"/>
                    <a:pt x="846" y="1365"/>
                    <a:pt x="1653" y="1365"/>
                  </a:cubicBezTo>
                  <a:lnTo>
                    <a:pt x="2249" y="1365"/>
                  </a:lnTo>
                  <a:cubicBezTo>
                    <a:pt x="3056" y="1365"/>
                    <a:pt x="3747" y="793"/>
                    <a:pt x="3901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28"/>
            <p:cNvSpPr/>
            <p:nvPr/>
          </p:nvSpPr>
          <p:spPr>
            <a:xfrm>
              <a:off x="3192085" y="3191106"/>
              <a:ext cx="103542" cy="24059"/>
            </a:xfrm>
            <a:custGeom>
              <a:rect b="b" l="l" r="r" t="t"/>
              <a:pathLst>
                <a:path extrusionOk="0" h="919" w="3955">
                  <a:moveTo>
                    <a:pt x="1" y="1"/>
                  </a:moveTo>
                  <a:lnTo>
                    <a:pt x="1" y="601"/>
                  </a:lnTo>
                  <a:cubicBezTo>
                    <a:pt x="1" y="707"/>
                    <a:pt x="10" y="813"/>
                    <a:pt x="29" y="918"/>
                  </a:cubicBezTo>
                  <a:lnTo>
                    <a:pt x="3925" y="918"/>
                  </a:lnTo>
                  <a:cubicBezTo>
                    <a:pt x="3945" y="813"/>
                    <a:pt x="3954" y="707"/>
                    <a:pt x="3954" y="601"/>
                  </a:cubicBezTo>
                  <a:lnTo>
                    <a:pt x="3954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28"/>
            <p:cNvSpPr/>
            <p:nvPr/>
          </p:nvSpPr>
          <p:spPr>
            <a:xfrm>
              <a:off x="3229444" y="3010647"/>
              <a:ext cx="28824" cy="25866"/>
            </a:xfrm>
            <a:custGeom>
              <a:rect b="b" l="l" r="r" t="t"/>
              <a:pathLst>
                <a:path extrusionOk="0" h="988" w="1101">
                  <a:moveTo>
                    <a:pt x="553" y="0"/>
                  </a:moveTo>
                  <a:lnTo>
                    <a:pt x="0" y="822"/>
                  </a:lnTo>
                  <a:cubicBezTo>
                    <a:pt x="166" y="932"/>
                    <a:pt x="358" y="987"/>
                    <a:pt x="550" y="987"/>
                  </a:cubicBezTo>
                  <a:cubicBezTo>
                    <a:pt x="743" y="987"/>
                    <a:pt x="935" y="932"/>
                    <a:pt x="1100" y="822"/>
                  </a:cubicBezTo>
                  <a:lnTo>
                    <a:pt x="553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28"/>
            <p:cNvSpPr/>
            <p:nvPr/>
          </p:nvSpPr>
          <p:spPr>
            <a:xfrm>
              <a:off x="3216852" y="3032141"/>
              <a:ext cx="54114" cy="24452"/>
            </a:xfrm>
            <a:custGeom>
              <a:rect b="b" l="l" r="r" t="t"/>
              <a:pathLst>
                <a:path extrusionOk="0" h="934" w="2067">
                  <a:moveTo>
                    <a:pt x="486" y="1"/>
                  </a:moveTo>
                  <a:lnTo>
                    <a:pt x="1" y="721"/>
                  </a:lnTo>
                  <a:cubicBezTo>
                    <a:pt x="330" y="863"/>
                    <a:pt x="681" y="934"/>
                    <a:pt x="1032" y="934"/>
                  </a:cubicBezTo>
                  <a:cubicBezTo>
                    <a:pt x="1383" y="934"/>
                    <a:pt x="1735" y="863"/>
                    <a:pt x="2067" y="721"/>
                  </a:cubicBezTo>
                  <a:lnTo>
                    <a:pt x="1581" y="1"/>
                  </a:lnTo>
                  <a:cubicBezTo>
                    <a:pt x="1416" y="111"/>
                    <a:pt x="1225" y="166"/>
                    <a:pt x="1034" y="166"/>
                  </a:cubicBezTo>
                  <a:cubicBezTo>
                    <a:pt x="843" y="166"/>
                    <a:pt x="652" y="111"/>
                    <a:pt x="48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28"/>
            <p:cNvSpPr/>
            <p:nvPr/>
          </p:nvSpPr>
          <p:spPr>
            <a:xfrm>
              <a:off x="3243896" y="3051016"/>
              <a:ext cx="27070" cy="140115"/>
            </a:xfrm>
            <a:custGeom>
              <a:rect b="b" l="l" r="r" t="t"/>
              <a:pathLst>
                <a:path extrusionOk="0" h="5352" w="1034">
                  <a:moveTo>
                    <a:pt x="1034" y="0"/>
                  </a:moveTo>
                  <a:cubicBezTo>
                    <a:pt x="707" y="140"/>
                    <a:pt x="356" y="216"/>
                    <a:pt x="1" y="216"/>
                  </a:cubicBezTo>
                  <a:lnTo>
                    <a:pt x="1" y="5352"/>
                  </a:lnTo>
                  <a:lnTo>
                    <a:pt x="1034" y="5352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28"/>
            <p:cNvSpPr/>
            <p:nvPr/>
          </p:nvSpPr>
          <p:spPr>
            <a:xfrm>
              <a:off x="3216852" y="3051016"/>
              <a:ext cx="27070" cy="140115"/>
            </a:xfrm>
            <a:custGeom>
              <a:rect b="b" l="l" r="r" t="t"/>
              <a:pathLst>
                <a:path extrusionOk="0" h="5352" w="1034">
                  <a:moveTo>
                    <a:pt x="1" y="0"/>
                  </a:moveTo>
                  <a:lnTo>
                    <a:pt x="1" y="5352"/>
                  </a:lnTo>
                  <a:lnTo>
                    <a:pt x="1034" y="5352"/>
                  </a:lnTo>
                  <a:lnTo>
                    <a:pt x="1034" y="216"/>
                  </a:lnTo>
                  <a:cubicBezTo>
                    <a:pt x="678" y="216"/>
                    <a:pt x="323" y="140"/>
                    <a:pt x="1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28"/>
            <p:cNvSpPr/>
            <p:nvPr/>
          </p:nvSpPr>
          <p:spPr>
            <a:xfrm>
              <a:off x="3110849" y="2939254"/>
              <a:ext cx="242872" cy="251878"/>
            </a:xfrm>
            <a:custGeom>
              <a:rect b="b" l="l" r="r" t="t"/>
              <a:pathLst>
                <a:path extrusionOk="0" h="9621" w="9277">
                  <a:moveTo>
                    <a:pt x="5083" y="1"/>
                  </a:moveTo>
                  <a:cubicBezTo>
                    <a:pt x="4564" y="1"/>
                    <a:pt x="4031" y="99"/>
                    <a:pt x="3507" y="311"/>
                  </a:cubicBezTo>
                  <a:cubicBezTo>
                    <a:pt x="754" y="1430"/>
                    <a:pt x="0" y="4980"/>
                    <a:pt x="2071" y="7113"/>
                  </a:cubicBezTo>
                  <a:cubicBezTo>
                    <a:pt x="2724" y="7786"/>
                    <a:pt x="3099" y="8684"/>
                    <a:pt x="3104" y="9621"/>
                  </a:cubicBezTo>
                  <a:lnTo>
                    <a:pt x="4045" y="9621"/>
                  </a:lnTo>
                  <a:lnTo>
                    <a:pt x="4045" y="4269"/>
                  </a:lnTo>
                  <a:lnTo>
                    <a:pt x="4530" y="3549"/>
                  </a:lnTo>
                  <a:lnTo>
                    <a:pt x="5078" y="2732"/>
                  </a:lnTo>
                  <a:lnTo>
                    <a:pt x="5630" y="3549"/>
                  </a:lnTo>
                  <a:lnTo>
                    <a:pt x="6111" y="4269"/>
                  </a:lnTo>
                  <a:lnTo>
                    <a:pt x="6111" y="9621"/>
                  </a:lnTo>
                  <a:lnTo>
                    <a:pt x="7057" y="9621"/>
                  </a:lnTo>
                  <a:cubicBezTo>
                    <a:pt x="7062" y="8684"/>
                    <a:pt x="7432" y="7786"/>
                    <a:pt x="8090" y="7118"/>
                  </a:cubicBezTo>
                  <a:cubicBezTo>
                    <a:pt x="8849" y="6335"/>
                    <a:pt x="9277" y="5288"/>
                    <a:pt x="9272" y="4197"/>
                  </a:cubicBezTo>
                  <a:lnTo>
                    <a:pt x="9277" y="4197"/>
                  </a:lnTo>
                  <a:cubicBezTo>
                    <a:pt x="9273" y="1788"/>
                    <a:pt x="7299" y="1"/>
                    <a:pt x="5083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28"/>
            <p:cNvSpPr/>
            <p:nvPr/>
          </p:nvSpPr>
          <p:spPr>
            <a:xfrm>
              <a:off x="3257745" y="2958627"/>
              <a:ext cx="79875" cy="97442"/>
            </a:xfrm>
            <a:custGeom>
              <a:rect b="b" l="l" r="r" t="t"/>
              <a:pathLst>
                <a:path extrusionOk="0" h="3722" w="3051">
                  <a:moveTo>
                    <a:pt x="369" y="1"/>
                  </a:moveTo>
                  <a:cubicBezTo>
                    <a:pt x="94" y="1"/>
                    <a:pt x="0" y="429"/>
                    <a:pt x="308" y="517"/>
                  </a:cubicBezTo>
                  <a:cubicBezTo>
                    <a:pt x="1619" y="897"/>
                    <a:pt x="2522" y="2093"/>
                    <a:pt x="2527" y="3457"/>
                  </a:cubicBezTo>
                  <a:cubicBezTo>
                    <a:pt x="2527" y="3601"/>
                    <a:pt x="2642" y="3721"/>
                    <a:pt x="2787" y="3721"/>
                  </a:cubicBezTo>
                  <a:cubicBezTo>
                    <a:pt x="2931" y="3721"/>
                    <a:pt x="3051" y="3601"/>
                    <a:pt x="3051" y="3457"/>
                  </a:cubicBezTo>
                  <a:cubicBezTo>
                    <a:pt x="3046" y="1857"/>
                    <a:pt x="1984" y="459"/>
                    <a:pt x="452" y="13"/>
                  </a:cubicBezTo>
                  <a:cubicBezTo>
                    <a:pt x="423" y="4"/>
                    <a:pt x="395" y="1"/>
                    <a:pt x="3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28"/>
            <p:cNvSpPr/>
            <p:nvPr/>
          </p:nvSpPr>
          <p:spPr>
            <a:xfrm>
              <a:off x="3233293" y="2955433"/>
              <a:ext cx="24766" cy="13849"/>
            </a:xfrm>
            <a:custGeom>
              <a:rect b="b" l="l" r="r" t="t"/>
              <a:pathLst>
                <a:path extrusionOk="0" h="529" w="946">
                  <a:moveTo>
                    <a:pt x="348" y="0"/>
                  </a:moveTo>
                  <a:cubicBezTo>
                    <a:pt x="1" y="5"/>
                    <a:pt x="12" y="524"/>
                    <a:pt x="353" y="524"/>
                  </a:cubicBezTo>
                  <a:cubicBezTo>
                    <a:pt x="356" y="524"/>
                    <a:pt x="359" y="524"/>
                    <a:pt x="363" y="524"/>
                  </a:cubicBezTo>
                  <a:lnTo>
                    <a:pt x="396" y="524"/>
                  </a:lnTo>
                  <a:cubicBezTo>
                    <a:pt x="454" y="524"/>
                    <a:pt x="511" y="524"/>
                    <a:pt x="574" y="529"/>
                  </a:cubicBezTo>
                  <a:lnTo>
                    <a:pt x="588" y="529"/>
                  </a:lnTo>
                  <a:cubicBezTo>
                    <a:pt x="591" y="529"/>
                    <a:pt x="595" y="529"/>
                    <a:pt x="598" y="529"/>
                  </a:cubicBezTo>
                  <a:cubicBezTo>
                    <a:pt x="934" y="529"/>
                    <a:pt x="945" y="14"/>
                    <a:pt x="598" y="5"/>
                  </a:cubicBezTo>
                  <a:cubicBezTo>
                    <a:pt x="516" y="0"/>
                    <a:pt x="43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28"/>
            <p:cNvSpPr/>
            <p:nvPr/>
          </p:nvSpPr>
          <p:spPr>
            <a:xfrm>
              <a:off x="3371680" y="3043712"/>
              <a:ext cx="30343" cy="13744"/>
            </a:xfrm>
            <a:custGeom>
              <a:rect b="b" l="l" r="r" t="t"/>
              <a:pathLst>
                <a:path extrusionOk="0" h="525" w="1159">
                  <a:moveTo>
                    <a:pt x="351" y="1"/>
                  </a:moveTo>
                  <a:cubicBezTo>
                    <a:pt x="1" y="1"/>
                    <a:pt x="1" y="524"/>
                    <a:pt x="351" y="524"/>
                  </a:cubicBezTo>
                  <a:lnTo>
                    <a:pt x="808" y="524"/>
                  </a:lnTo>
                  <a:cubicBezTo>
                    <a:pt x="1158" y="524"/>
                    <a:pt x="1158" y="1"/>
                    <a:pt x="8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28"/>
            <p:cNvSpPr/>
            <p:nvPr/>
          </p:nvSpPr>
          <p:spPr>
            <a:xfrm>
              <a:off x="3085690" y="3043712"/>
              <a:ext cx="30343" cy="13744"/>
            </a:xfrm>
            <a:custGeom>
              <a:rect b="b" l="l" r="r" t="t"/>
              <a:pathLst>
                <a:path extrusionOk="0" h="525" w="1159">
                  <a:moveTo>
                    <a:pt x="351" y="1"/>
                  </a:moveTo>
                  <a:cubicBezTo>
                    <a:pt x="0" y="1"/>
                    <a:pt x="0" y="524"/>
                    <a:pt x="351" y="524"/>
                  </a:cubicBezTo>
                  <a:lnTo>
                    <a:pt x="807" y="524"/>
                  </a:lnTo>
                  <a:cubicBezTo>
                    <a:pt x="1158" y="524"/>
                    <a:pt x="1158" y="1"/>
                    <a:pt x="8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28"/>
            <p:cNvSpPr/>
            <p:nvPr/>
          </p:nvSpPr>
          <p:spPr>
            <a:xfrm>
              <a:off x="3352935" y="2969125"/>
              <a:ext cx="30107" cy="19897"/>
            </a:xfrm>
            <a:custGeom>
              <a:rect b="b" l="l" r="r" t="t"/>
              <a:pathLst>
                <a:path extrusionOk="0" h="760" w="1150">
                  <a:moveTo>
                    <a:pt x="769" y="0"/>
                  </a:moveTo>
                  <a:cubicBezTo>
                    <a:pt x="725" y="0"/>
                    <a:pt x="678" y="12"/>
                    <a:pt x="630" y="39"/>
                  </a:cubicBezTo>
                  <a:lnTo>
                    <a:pt x="236" y="270"/>
                  </a:lnTo>
                  <a:cubicBezTo>
                    <a:pt x="1" y="404"/>
                    <a:pt x="97" y="760"/>
                    <a:pt x="366" y="760"/>
                  </a:cubicBezTo>
                  <a:cubicBezTo>
                    <a:pt x="414" y="760"/>
                    <a:pt x="457" y="745"/>
                    <a:pt x="496" y="721"/>
                  </a:cubicBezTo>
                  <a:lnTo>
                    <a:pt x="894" y="496"/>
                  </a:lnTo>
                  <a:cubicBezTo>
                    <a:pt x="1150" y="346"/>
                    <a:pt x="1005" y="0"/>
                    <a:pt x="7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28"/>
            <p:cNvSpPr/>
            <p:nvPr/>
          </p:nvSpPr>
          <p:spPr>
            <a:xfrm>
              <a:off x="3105168" y="3112121"/>
              <a:ext cx="30107" cy="19897"/>
            </a:xfrm>
            <a:custGeom>
              <a:rect b="b" l="l" r="r" t="t"/>
              <a:pathLst>
                <a:path extrusionOk="0" h="760" w="1150">
                  <a:moveTo>
                    <a:pt x="772" y="1"/>
                  </a:moveTo>
                  <a:cubicBezTo>
                    <a:pt x="728" y="1"/>
                    <a:pt x="682" y="12"/>
                    <a:pt x="635" y="39"/>
                  </a:cubicBezTo>
                  <a:lnTo>
                    <a:pt x="236" y="270"/>
                  </a:lnTo>
                  <a:cubicBezTo>
                    <a:pt x="1" y="404"/>
                    <a:pt x="97" y="760"/>
                    <a:pt x="366" y="760"/>
                  </a:cubicBezTo>
                  <a:cubicBezTo>
                    <a:pt x="414" y="760"/>
                    <a:pt x="457" y="746"/>
                    <a:pt x="501" y="726"/>
                  </a:cubicBezTo>
                  <a:lnTo>
                    <a:pt x="894" y="496"/>
                  </a:lnTo>
                  <a:cubicBezTo>
                    <a:pt x="1150" y="346"/>
                    <a:pt x="1005" y="1"/>
                    <a:pt x="7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28"/>
            <p:cNvSpPr/>
            <p:nvPr/>
          </p:nvSpPr>
          <p:spPr>
            <a:xfrm>
              <a:off x="3303769" y="2914566"/>
              <a:ext cx="23719" cy="24295"/>
            </a:xfrm>
            <a:custGeom>
              <a:rect b="b" l="l" r="r" t="t"/>
              <a:pathLst>
                <a:path extrusionOk="0" h="928" w="906">
                  <a:moveTo>
                    <a:pt x="549" y="1"/>
                  </a:moveTo>
                  <a:cubicBezTo>
                    <a:pt x="468" y="1"/>
                    <a:pt x="386" y="40"/>
                    <a:pt x="332" y="134"/>
                  </a:cubicBezTo>
                  <a:lnTo>
                    <a:pt x="101" y="533"/>
                  </a:lnTo>
                  <a:cubicBezTo>
                    <a:pt x="1" y="706"/>
                    <a:pt x="125" y="927"/>
                    <a:pt x="327" y="927"/>
                  </a:cubicBezTo>
                  <a:cubicBezTo>
                    <a:pt x="423" y="927"/>
                    <a:pt x="510" y="879"/>
                    <a:pt x="558" y="797"/>
                  </a:cubicBezTo>
                  <a:lnTo>
                    <a:pt x="784" y="399"/>
                  </a:lnTo>
                  <a:cubicBezTo>
                    <a:pt x="906" y="190"/>
                    <a:pt x="728" y="1"/>
                    <a:pt x="5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28"/>
            <p:cNvSpPr/>
            <p:nvPr/>
          </p:nvSpPr>
          <p:spPr>
            <a:xfrm>
              <a:off x="3236984" y="2894722"/>
              <a:ext cx="13744" cy="25761"/>
            </a:xfrm>
            <a:custGeom>
              <a:rect b="b" l="l" r="r" t="t"/>
              <a:pathLst>
                <a:path extrusionOk="0" h="984" w="525">
                  <a:moveTo>
                    <a:pt x="262" y="0"/>
                  </a:moveTo>
                  <a:cubicBezTo>
                    <a:pt x="131" y="0"/>
                    <a:pt x="1" y="88"/>
                    <a:pt x="1" y="263"/>
                  </a:cubicBezTo>
                  <a:lnTo>
                    <a:pt x="1" y="719"/>
                  </a:lnTo>
                  <a:cubicBezTo>
                    <a:pt x="1" y="864"/>
                    <a:pt x="116" y="984"/>
                    <a:pt x="265" y="984"/>
                  </a:cubicBezTo>
                  <a:cubicBezTo>
                    <a:pt x="409" y="984"/>
                    <a:pt x="524" y="864"/>
                    <a:pt x="524" y="719"/>
                  </a:cubicBezTo>
                  <a:lnTo>
                    <a:pt x="524" y="263"/>
                  </a:lnTo>
                  <a:cubicBezTo>
                    <a:pt x="524" y="88"/>
                    <a:pt x="393" y="0"/>
                    <a:pt x="2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28"/>
            <p:cNvSpPr/>
            <p:nvPr/>
          </p:nvSpPr>
          <p:spPr>
            <a:xfrm>
              <a:off x="3160198" y="2914566"/>
              <a:ext cx="23745" cy="24295"/>
            </a:xfrm>
            <a:custGeom>
              <a:rect b="b" l="l" r="r" t="t"/>
              <a:pathLst>
                <a:path extrusionOk="0" h="928" w="907">
                  <a:moveTo>
                    <a:pt x="359" y="1"/>
                  </a:moveTo>
                  <a:cubicBezTo>
                    <a:pt x="179" y="1"/>
                    <a:pt x="1" y="190"/>
                    <a:pt x="123" y="399"/>
                  </a:cubicBezTo>
                  <a:lnTo>
                    <a:pt x="354" y="797"/>
                  </a:lnTo>
                  <a:cubicBezTo>
                    <a:pt x="397" y="874"/>
                    <a:pt x="483" y="927"/>
                    <a:pt x="580" y="927"/>
                  </a:cubicBezTo>
                  <a:cubicBezTo>
                    <a:pt x="781" y="927"/>
                    <a:pt x="906" y="706"/>
                    <a:pt x="805" y="533"/>
                  </a:cubicBezTo>
                  <a:lnTo>
                    <a:pt x="580" y="134"/>
                  </a:lnTo>
                  <a:cubicBezTo>
                    <a:pt x="524" y="40"/>
                    <a:pt x="441" y="1"/>
                    <a:pt x="3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28"/>
            <p:cNvSpPr/>
            <p:nvPr/>
          </p:nvSpPr>
          <p:spPr>
            <a:xfrm>
              <a:off x="3104566" y="2969073"/>
              <a:ext cx="30028" cy="19949"/>
            </a:xfrm>
            <a:custGeom>
              <a:rect b="b" l="l" r="r" t="t"/>
              <a:pathLst>
                <a:path extrusionOk="0" h="762" w="1147">
                  <a:moveTo>
                    <a:pt x="380" y="1"/>
                  </a:moveTo>
                  <a:cubicBezTo>
                    <a:pt x="147" y="1"/>
                    <a:pt x="0" y="348"/>
                    <a:pt x="259" y="498"/>
                  </a:cubicBezTo>
                  <a:lnTo>
                    <a:pt x="653" y="723"/>
                  </a:lnTo>
                  <a:cubicBezTo>
                    <a:pt x="696" y="747"/>
                    <a:pt x="740" y="762"/>
                    <a:pt x="788" y="762"/>
                  </a:cubicBezTo>
                  <a:lnTo>
                    <a:pt x="783" y="757"/>
                  </a:lnTo>
                  <a:lnTo>
                    <a:pt x="783" y="757"/>
                  </a:lnTo>
                  <a:cubicBezTo>
                    <a:pt x="785" y="757"/>
                    <a:pt x="787" y="757"/>
                    <a:pt x="788" y="757"/>
                  </a:cubicBezTo>
                  <a:cubicBezTo>
                    <a:pt x="1058" y="757"/>
                    <a:pt x="1147" y="401"/>
                    <a:pt x="917" y="267"/>
                  </a:cubicBezTo>
                  <a:lnTo>
                    <a:pt x="519" y="41"/>
                  </a:lnTo>
                  <a:cubicBezTo>
                    <a:pt x="471" y="13"/>
                    <a:pt x="424" y="1"/>
                    <a:pt x="3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28"/>
            <p:cNvSpPr/>
            <p:nvPr/>
          </p:nvSpPr>
          <p:spPr>
            <a:xfrm>
              <a:off x="3352412" y="3112121"/>
              <a:ext cx="30107" cy="19897"/>
            </a:xfrm>
            <a:custGeom>
              <a:rect b="b" l="l" r="r" t="t"/>
              <a:pathLst>
                <a:path extrusionOk="0" h="760" w="1150">
                  <a:moveTo>
                    <a:pt x="379" y="1"/>
                  </a:moveTo>
                  <a:cubicBezTo>
                    <a:pt x="146" y="1"/>
                    <a:pt x="1" y="346"/>
                    <a:pt x="256" y="496"/>
                  </a:cubicBezTo>
                  <a:lnTo>
                    <a:pt x="650" y="722"/>
                  </a:lnTo>
                  <a:cubicBezTo>
                    <a:pt x="693" y="746"/>
                    <a:pt x="737" y="760"/>
                    <a:pt x="785" y="760"/>
                  </a:cubicBezTo>
                  <a:cubicBezTo>
                    <a:pt x="1054" y="760"/>
                    <a:pt x="1150" y="404"/>
                    <a:pt x="914" y="270"/>
                  </a:cubicBezTo>
                  <a:lnTo>
                    <a:pt x="516" y="39"/>
                  </a:lnTo>
                  <a:cubicBezTo>
                    <a:pt x="469" y="12"/>
                    <a:pt x="422" y="1"/>
                    <a:pt x="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28"/>
            <p:cNvSpPr/>
            <p:nvPr/>
          </p:nvSpPr>
          <p:spPr>
            <a:xfrm>
              <a:off x="3116006" y="2932814"/>
              <a:ext cx="256197" cy="344607"/>
            </a:xfrm>
            <a:custGeom>
              <a:rect b="b" l="l" r="r" t="t"/>
              <a:pathLst>
                <a:path extrusionOk="0" h="13163" w="9786">
                  <a:moveTo>
                    <a:pt x="4886" y="3444"/>
                  </a:moveTo>
                  <a:lnTo>
                    <a:pt x="5040" y="3679"/>
                  </a:lnTo>
                  <a:cubicBezTo>
                    <a:pt x="4989" y="3691"/>
                    <a:pt x="4936" y="3697"/>
                    <a:pt x="4883" y="3697"/>
                  </a:cubicBezTo>
                  <a:cubicBezTo>
                    <a:pt x="4831" y="3697"/>
                    <a:pt x="4778" y="3691"/>
                    <a:pt x="4727" y="3679"/>
                  </a:cubicBezTo>
                  <a:lnTo>
                    <a:pt x="4886" y="3444"/>
                  </a:lnTo>
                  <a:close/>
                  <a:moveTo>
                    <a:pt x="5342" y="4136"/>
                  </a:moveTo>
                  <a:lnTo>
                    <a:pt x="5510" y="4381"/>
                  </a:lnTo>
                  <a:cubicBezTo>
                    <a:pt x="5306" y="4436"/>
                    <a:pt x="5095" y="4464"/>
                    <a:pt x="4883" y="4464"/>
                  </a:cubicBezTo>
                  <a:cubicBezTo>
                    <a:pt x="4672" y="4464"/>
                    <a:pt x="4461" y="4436"/>
                    <a:pt x="4256" y="4381"/>
                  </a:cubicBezTo>
                  <a:lnTo>
                    <a:pt x="4425" y="4136"/>
                  </a:lnTo>
                  <a:cubicBezTo>
                    <a:pt x="4571" y="4193"/>
                    <a:pt x="4727" y="4222"/>
                    <a:pt x="4883" y="4222"/>
                  </a:cubicBezTo>
                  <a:cubicBezTo>
                    <a:pt x="5040" y="4222"/>
                    <a:pt x="5196" y="4193"/>
                    <a:pt x="5342" y="4136"/>
                  </a:cubicBezTo>
                  <a:close/>
                  <a:moveTo>
                    <a:pt x="4112" y="4885"/>
                  </a:moveTo>
                  <a:cubicBezTo>
                    <a:pt x="4280" y="4928"/>
                    <a:pt x="4449" y="4962"/>
                    <a:pt x="4622" y="4976"/>
                  </a:cubicBezTo>
                  <a:lnTo>
                    <a:pt x="4622" y="9603"/>
                  </a:lnTo>
                  <a:lnTo>
                    <a:pt x="4112" y="9603"/>
                  </a:lnTo>
                  <a:lnTo>
                    <a:pt x="4112" y="4885"/>
                  </a:lnTo>
                  <a:close/>
                  <a:moveTo>
                    <a:pt x="5654" y="4885"/>
                  </a:moveTo>
                  <a:lnTo>
                    <a:pt x="5654" y="9603"/>
                  </a:lnTo>
                  <a:lnTo>
                    <a:pt x="5145" y="9603"/>
                  </a:lnTo>
                  <a:lnTo>
                    <a:pt x="5145" y="4976"/>
                  </a:lnTo>
                  <a:cubicBezTo>
                    <a:pt x="5318" y="4962"/>
                    <a:pt x="5486" y="4933"/>
                    <a:pt x="5654" y="4885"/>
                  </a:cubicBezTo>
                  <a:close/>
                  <a:moveTo>
                    <a:pt x="4886" y="513"/>
                  </a:moveTo>
                  <a:cubicBezTo>
                    <a:pt x="6466" y="513"/>
                    <a:pt x="7888" y="1455"/>
                    <a:pt x="8503" y="2911"/>
                  </a:cubicBezTo>
                  <a:cubicBezTo>
                    <a:pt x="9123" y="4361"/>
                    <a:pt x="8806" y="6043"/>
                    <a:pt x="7706" y="7177"/>
                  </a:cubicBezTo>
                  <a:lnTo>
                    <a:pt x="7706" y="7181"/>
                  </a:lnTo>
                  <a:cubicBezTo>
                    <a:pt x="7062" y="7830"/>
                    <a:pt x="6678" y="8690"/>
                    <a:pt x="6610" y="9603"/>
                  </a:cubicBezTo>
                  <a:lnTo>
                    <a:pt x="6183" y="9603"/>
                  </a:lnTo>
                  <a:lnTo>
                    <a:pt x="6183" y="4515"/>
                  </a:lnTo>
                  <a:cubicBezTo>
                    <a:pt x="6183" y="4462"/>
                    <a:pt x="6164" y="4414"/>
                    <a:pt x="6135" y="4371"/>
                  </a:cubicBezTo>
                  <a:lnTo>
                    <a:pt x="5102" y="2829"/>
                  </a:lnTo>
                  <a:cubicBezTo>
                    <a:pt x="5052" y="2750"/>
                    <a:pt x="4969" y="2710"/>
                    <a:pt x="4885" y="2710"/>
                  </a:cubicBezTo>
                  <a:cubicBezTo>
                    <a:pt x="4802" y="2710"/>
                    <a:pt x="4718" y="2750"/>
                    <a:pt x="4665" y="2829"/>
                  </a:cubicBezTo>
                  <a:lnTo>
                    <a:pt x="3632" y="4371"/>
                  </a:lnTo>
                  <a:cubicBezTo>
                    <a:pt x="3603" y="4414"/>
                    <a:pt x="3589" y="4462"/>
                    <a:pt x="3589" y="4515"/>
                  </a:cubicBezTo>
                  <a:lnTo>
                    <a:pt x="3589" y="9603"/>
                  </a:lnTo>
                  <a:lnTo>
                    <a:pt x="3161" y="9603"/>
                  </a:lnTo>
                  <a:cubicBezTo>
                    <a:pt x="3094" y="8690"/>
                    <a:pt x="2705" y="7830"/>
                    <a:pt x="2061" y="7177"/>
                  </a:cubicBezTo>
                  <a:cubicBezTo>
                    <a:pt x="975" y="6048"/>
                    <a:pt x="658" y="4385"/>
                    <a:pt x="1259" y="2939"/>
                  </a:cubicBezTo>
                  <a:cubicBezTo>
                    <a:pt x="1859" y="1489"/>
                    <a:pt x="3262" y="537"/>
                    <a:pt x="4828" y="513"/>
                  </a:cubicBezTo>
                  <a:close/>
                  <a:moveTo>
                    <a:pt x="6601" y="10131"/>
                  </a:moveTo>
                  <a:lnTo>
                    <a:pt x="6601" y="10467"/>
                  </a:lnTo>
                  <a:lnTo>
                    <a:pt x="6601" y="10520"/>
                  </a:lnTo>
                  <a:lnTo>
                    <a:pt x="3171" y="10520"/>
                  </a:lnTo>
                  <a:cubicBezTo>
                    <a:pt x="3171" y="10506"/>
                    <a:pt x="3166" y="10487"/>
                    <a:pt x="3166" y="10467"/>
                  </a:cubicBezTo>
                  <a:lnTo>
                    <a:pt x="3166" y="10131"/>
                  </a:lnTo>
                  <a:close/>
                  <a:moveTo>
                    <a:pt x="6476" y="11044"/>
                  </a:moveTo>
                  <a:cubicBezTo>
                    <a:pt x="6245" y="11558"/>
                    <a:pt x="5741" y="11885"/>
                    <a:pt x="5179" y="11885"/>
                  </a:cubicBezTo>
                  <a:lnTo>
                    <a:pt x="4588" y="11885"/>
                  </a:lnTo>
                  <a:cubicBezTo>
                    <a:pt x="4031" y="11885"/>
                    <a:pt x="3521" y="11558"/>
                    <a:pt x="3291" y="11044"/>
                  </a:cubicBezTo>
                  <a:close/>
                  <a:moveTo>
                    <a:pt x="5299" y="12408"/>
                  </a:moveTo>
                  <a:lnTo>
                    <a:pt x="5299" y="12418"/>
                  </a:lnTo>
                  <a:lnTo>
                    <a:pt x="5304" y="12423"/>
                  </a:lnTo>
                  <a:cubicBezTo>
                    <a:pt x="5304" y="12543"/>
                    <a:pt x="5203" y="12639"/>
                    <a:pt x="5083" y="12639"/>
                  </a:cubicBezTo>
                  <a:lnTo>
                    <a:pt x="4684" y="12639"/>
                  </a:lnTo>
                  <a:cubicBezTo>
                    <a:pt x="4564" y="12639"/>
                    <a:pt x="4463" y="12543"/>
                    <a:pt x="4463" y="12423"/>
                  </a:cubicBezTo>
                  <a:lnTo>
                    <a:pt x="4463" y="12408"/>
                  </a:lnTo>
                  <a:close/>
                  <a:moveTo>
                    <a:pt x="4902" y="1"/>
                  </a:moveTo>
                  <a:cubicBezTo>
                    <a:pt x="3766" y="1"/>
                    <a:pt x="2630" y="432"/>
                    <a:pt x="1763" y="1292"/>
                  </a:cubicBezTo>
                  <a:cubicBezTo>
                    <a:pt x="34" y="3007"/>
                    <a:pt x="0" y="5788"/>
                    <a:pt x="1681" y="7542"/>
                  </a:cubicBezTo>
                  <a:cubicBezTo>
                    <a:pt x="2296" y="8161"/>
                    <a:pt x="2637" y="8997"/>
                    <a:pt x="2642" y="9867"/>
                  </a:cubicBezTo>
                  <a:lnTo>
                    <a:pt x="2642" y="10467"/>
                  </a:lnTo>
                  <a:cubicBezTo>
                    <a:pt x="2647" y="11289"/>
                    <a:pt x="3166" y="12024"/>
                    <a:pt x="3939" y="12298"/>
                  </a:cubicBezTo>
                  <a:lnTo>
                    <a:pt x="3939" y="12418"/>
                  </a:lnTo>
                  <a:cubicBezTo>
                    <a:pt x="3939" y="12831"/>
                    <a:pt x="4276" y="13162"/>
                    <a:pt x="4684" y="13162"/>
                  </a:cubicBezTo>
                  <a:lnTo>
                    <a:pt x="5088" y="13162"/>
                  </a:lnTo>
                  <a:cubicBezTo>
                    <a:pt x="5496" y="13162"/>
                    <a:pt x="5832" y="12831"/>
                    <a:pt x="5832" y="12418"/>
                  </a:cubicBezTo>
                  <a:lnTo>
                    <a:pt x="5832" y="12298"/>
                  </a:lnTo>
                  <a:cubicBezTo>
                    <a:pt x="6606" y="12024"/>
                    <a:pt x="7124" y="11289"/>
                    <a:pt x="7129" y="10467"/>
                  </a:cubicBezTo>
                  <a:lnTo>
                    <a:pt x="7129" y="9867"/>
                  </a:lnTo>
                  <a:cubicBezTo>
                    <a:pt x="7129" y="8997"/>
                    <a:pt x="7470" y="8161"/>
                    <a:pt x="8080" y="7547"/>
                  </a:cubicBezTo>
                  <a:cubicBezTo>
                    <a:pt x="9786" y="5788"/>
                    <a:pt x="9757" y="2988"/>
                    <a:pt x="8013" y="1268"/>
                  </a:cubicBezTo>
                  <a:cubicBezTo>
                    <a:pt x="7149" y="422"/>
                    <a:pt x="6025" y="1"/>
                    <a:pt x="49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92" name="Google Shape;4192;p28"/>
          <p:cNvGrpSpPr/>
          <p:nvPr/>
        </p:nvGrpSpPr>
        <p:grpSpPr>
          <a:xfrm>
            <a:off x="1736294" y="1326077"/>
            <a:ext cx="336465" cy="336439"/>
            <a:chOff x="1736294" y="1531477"/>
            <a:chExt cx="336465" cy="336439"/>
          </a:xfrm>
        </p:grpSpPr>
        <p:sp>
          <p:nvSpPr>
            <p:cNvPr id="4193" name="Google Shape;4193;p28"/>
            <p:cNvSpPr/>
            <p:nvPr/>
          </p:nvSpPr>
          <p:spPr>
            <a:xfrm>
              <a:off x="1741713" y="1536870"/>
              <a:ext cx="325627" cy="325784"/>
            </a:xfrm>
            <a:custGeom>
              <a:rect b="b" l="l" r="r" t="t"/>
              <a:pathLst>
                <a:path extrusionOk="0" h="12444" w="12438">
                  <a:moveTo>
                    <a:pt x="6217" y="1"/>
                  </a:moveTo>
                  <a:cubicBezTo>
                    <a:pt x="2782" y="1"/>
                    <a:pt x="0" y="2297"/>
                    <a:pt x="0" y="5127"/>
                  </a:cubicBezTo>
                  <a:cubicBezTo>
                    <a:pt x="0" y="7653"/>
                    <a:pt x="2215" y="9753"/>
                    <a:pt x="5131" y="10176"/>
                  </a:cubicBezTo>
                  <a:cubicBezTo>
                    <a:pt x="5198" y="11002"/>
                    <a:pt x="4924" y="11823"/>
                    <a:pt x="4372" y="12443"/>
                  </a:cubicBezTo>
                  <a:cubicBezTo>
                    <a:pt x="5751" y="12438"/>
                    <a:pt x="6961" y="11511"/>
                    <a:pt x="7312" y="10176"/>
                  </a:cubicBezTo>
                  <a:cubicBezTo>
                    <a:pt x="10223" y="9748"/>
                    <a:pt x="12438" y="7653"/>
                    <a:pt x="12438" y="5131"/>
                  </a:cubicBezTo>
                  <a:cubicBezTo>
                    <a:pt x="12438" y="2297"/>
                    <a:pt x="9651" y="1"/>
                    <a:pt x="62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28"/>
            <p:cNvSpPr/>
            <p:nvPr/>
          </p:nvSpPr>
          <p:spPr>
            <a:xfrm>
              <a:off x="1893767" y="1660387"/>
              <a:ext cx="21520" cy="21520"/>
            </a:xfrm>
            <a:custGeom>
              <a:rect b="b" l="l" r="r" t="t"/>
              <a:pathLst>
                <a:path extrusionOk="0" h="822" w="822">
                  <a:moveTo>
                    <a:pt x="409" y="0"/>
                  </a:moveTo>
                  <a:cubicBezTo>
                    <a:pt x="183" y="0"/>
                    <a:pt x="0" y="183"/>
                    <a:pt x="0" y="409"/>
                  </a:cubicBezTo>
                  <a:cubicBezTo>
                    <a:pt x="0" y="634"/>
                    <a:pt x="183" y="822"/>
                    <a:pt x="409" y="822"/>
                  </a:cubicBezTo>
                  <a:cubicBezTo>
                    <a:pt x="634" y="822"/>
                    <a:pt x="822" y="634"/>
                    <a:pt x="822" y="409"/>
                  </a:cubicBezTo>
                  <a:cubicBezTo>
                    <a:pt x="822" y="183"/>
                    <a:pt x="634" y="0"/>
                    <a:pt x="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28"/>
            <p:cNvSpPr/>
            <p:nvPr/>
          </p:nvSpPr>
          <p:spPr>
            <a:xfrm>
              <a:off x="1843580" y="1660387"/>
              <a:ext cx="21520" cy="21520"/>
            </a:xfrm>
            <a:custGeom>
              <a:rect b="b" l="l" r="r" t="t"/>
              <a:pathLst>
                <a:path extrusionOk="0" h="822" w="822">
                  <a:moveTo>
                    <a:pt x="414" y="0"/>
                  </a:moveTo>
                  <a:cubicBezTo>
                    <a:pt x="188" y="0"/>
                    <a:pt x="0" y="183"/>
                    <a:pt x="0" y="409"/>
                  </a:cubicBezTo>
                  <a:cubicBezTo>
                    <a:pt x="0" y="634"/>
                    <a:pt x="188" y="822"/>
                    <a:pt x="414" y="822"/>
                  </a:cubicBezTo>
                  <a:cubicBezTo>
                    <a:pt x="639" y="822"/>
                    <a:pt x="822" y="634"/>
                    <a:pt x="822" y="409"/>
                  </a:cubicBezTo>
                  <a:cubicBezTo>
                    <a:pt x="822" y="183"/>
                    <a:pt x="639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28"/>
            <p:cNvSpPr/>
            <p:nvPr/>
          </p:nvSpPr>
          <p:spPr>
            <a:xfrm>
              <a:off x="1943823" y="1660387"/>
              <a:ext cx="21520" cy="21520"/>
            </a:xfrm>
            <a:custGeom>
              <a:rect b="b" l="l" r="r" t="t"/>
              <a:pathLst>
                <a:path extrusionOk="0" h="822" w="822">
                  <a:moveTo>
                    <a:pt x="413" y="0"/>
                  </a:moveTo>
                  <a:cubicBezTo>
                    <a:pt x="183" y="0"/>
                    <a:pt x="0" y="183"/>
                    <a:pt x="0" y="409"/>
                  </a:cubicBezTo>
                  <a:cubicBezTo>
                    <a:pt x="0" y="634"/>
                    <a:pt x="183" y="822"/>
                    <a:pt x="413" y="822"/>
                  </a:cubicBezTo>
                  <a:cubicBezTo>
                    <a:pt x="639" y="822"/>
                    <a:pt x="822" y="634"/>
                    <a:pt x="822" y="409"/>
                  </a:cubicBezTo>
                  <a:cubicBezTo>
                    <a:pt x="822" y="183"/>
                    <a:pt x="639" y="0"/>
                    <a:pt x="4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28"/>
            <p:cNvSpPr/>
            <p:nvPr/>
          </p:nvSpPr>
          <p:spPr>
            <a:xfrm>
              <a:off x="1736294" y="1531477"/>
              <a:ext cx="336465" cy="336439"/>
            </a:xfrm>
            <a:custGeom>
              <a:rect b="b" l="l" r="r" t="t"/>
              <a:pathLst>
                <a:path extrusionOk="0" h="12851" w="12852">
                  <a:moveTo>
                    <a:pt x="6428" y="0"/>
                  </a:moveTo>
                  <a:cubicBezTo>
                    <a:pt x="4723" y="0"/>
                    <a:pt x="3109" y="553"/>
                    <a:pt x="1898" y="1552"/>
                  </a:cubicBezTo>
                  <a:cubicBezTo>
                    <a:pt x="673" y="2561"/>
                    <a:pt x="1" y="3901"/>
                    <a:pt x="1" y="5333"/>
                  </a:cubicBezTo>
                  <a:cubicBezTo>
                    <a:pt x="1" y="6601"/>
                    <a:pt x="548" y="7831"/>
                    <a:pt x="1538" y="8791"/>
                  </a:cubicBezTo>
                  <a:cubicBezTo>
                    <a:pt x="2470" y="9699"/>
                    <a:pt x="3748" y="10324"/>
                    <a:pt x="5146" y="10559"/>
                  </a:cubicBezTo>
                  <a:cubicBezTo>
                    <a:pt x="5165" y="11280"/>
                    <a:pt x="4906" y="11976"/>
                    <a:pt x="4425" y="12510"/>
                  </a:cubicBezTo>
                  <a:cubicBezTo>
                    <a:pt x="4305" y="12644"/>
                    <a:pt x="4401" y="12851"/>
                    <a:pt x="4579" y="12851"/>
                  </a:cubicBezTo>
                  <a:cubicBezTo>
                    <a:pt x="6001" y="12851"/>
                    <a:pt x="7259" y="11924"/>
                    <a:pt x="7677" y="10559"/>
                  </a:cubicBezTo>
                  <a:cubicBezTo>
                    <a:pt x="8792" y="10386"/>
                    <a:pt x="9849" y="9944"/>
                    <a:pt x="10757" y="9272"/>
                  </a:cubicBezTo>
                  <a:cubicBezTo>
                    <a:pt x="10931" y="9136"/>
                    <a:pt x="10806" y="8898"/>
                    <a:pt x="10635" y="8898"/>
                  </a:cubicBezTo>
                  <a:cubicBezTo>
                    <a:pt x="10594" y="8898"/>
                    <a:pt x="10550" y="8912"/>
                    <a:pt x="10507" y="8945"/>
                  </a:cubicBezTo>
                  <a:cubicBezTo>
                    <a:pt x="9662" y="9584"/>
                    <a:pt x="8619" y="10012"/>
                    <a:pt x="7490" y="10175"/>
                  </a:cubicBezTo>
                  <a:cubicBezTo>
                    <a:pt x="7408" y="10189"/>
                    <a:pt x="7341" y="10247"/>
                    <a:pt x="7322" y="10329"/>
                  </a:cubicBezTo>
                  <a:cubicBezTo>
                    <a:pt x="7034" y="11414"/>
                    <a:pt x="6131" y="12231"/>
                    <a:pt x="5021" y="12409"/>
                  </a:cubicBezTo>
                  <a:cubicBezTo>
                    <a:pt x="5420" y="11804"/>
                    <a:pt x="5602" y="11083"/>
                    <a:pt x="5544" y="10367"/>
                  </a:cubicBezTo>
                  <a:cubicBezTo>
                    <a:pt x="5535" y="10271"/>
                    <a:pt x="5463" y="10194"/>
                    <a:pt x="5367" y="10180"/>
                  </a:cubicBezTo>
                  <a:cubicBezTo>
                    <a:pt x="2494" y="9762"/>
                    <a:pt x="409" y="7725"/>
                    <a:pt x="409" y="5333"/>
                  </a:cubicBezTo>
                  <a:cubicBezTo>
                    <a:pt x="409" y="2623"/>
                    <a:pt x="3109" y="413"/>
                    <a:pt x="6428" y="413"/>
                  </a:cubicBezTo>
                  <a:cubicBezTo>
                    <a:pt x="9743" y="413"/>
                    <a:pt x="12438" y="2623"/>
                    <a:pt x="12438" y="5333"/>
                  </a:cubicBezTo>
                  <a:cubicBezTo>
                    <a:pt x="12438" y="6457"/>
                    <a:pt x="11967" y="7552"/>
                    <a:pt x="11108" y="8422"/>
                  </a:cubicBezTo>
                  <a:cubicBezTo>
                    <a:pt x="10961" y="8572"/>
                    <a:pt x="11094" y="8776"/>
                    <a:pt x="11251" y="8776"/>
                  </a:cubicBezTo>
                  <a:cubicBezTo>
                    <a:pt x="11300" y="8776"/>
                    <a:pt x="11350" y="8756"/>
                    <a:pt x="11396" y="8710"/>
                  </a:cubicBezTo>
                  <a:cubicBezTo>
                    <a:pt x="12333" y="7763"/>
                    <a:pt x="12851" y="6562"/>
                    <a:pt x="12851" y="5333"/>
                  </a:cubicBezTo>
                  <a:cubicBezTo>
                    <a:pt x="12851" y="3901"/>
                    <a:pt x="12179" y="2561"/>
                    <a:pt x="10954" y="1552"/>
                  </a:cubicBezTo>
                  <a:cubicBezTo>
                    <a:pt x="9743" y="553"/>
                    <a:pt x="8134" y="0"/>
                    <a:pt x="64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98" name="Google Shape;4198;p28"/>
          <p:cNvGrpSpPr/>
          <p:nvPr/>
        </p:nvGrpSpPr>
        <p:grpSpPr>
          <a:xfrm>
            <a:off x="2807344" y="4089585"/>
            <a:ext cx="344764" cy="353692"/>
            <a:chOff x="2807344" y="4294985"/>
            <a:chExt cx="344764" cy="353692"/>
          </a:xfrm>
        </p:grpSpPr>
        <p:sp>
          <p:nvSpPr>
            <p:cNvPr id="4199" name="Google Shape;4199;p28"/>
            <p:cNvSpPr/>
            <p:nvPr/>
          </p:nvSpPr>
          <p:spPr>
            <a:xfrm>
              <a:off x="2890623" y="4300274"/>
              <a:ext cx="34846" cy="23169"/>
            </a:xfrm>
            <a:custGeom>
              <a:rect b="b" l="l" r="r" t="t"/>
              <a:pathLst>
                <a:path extrusionOk="0" h="885" w="1331">
                  <a:moveTo>
                    <a:pt x="279" y="1"/>
                  </a:moveTo>
                  <a:cubicBezTo>
                    <a:pt x="125" y="1"/>
                    <a:pt x="0" y="125"/>
                    <a:pt x="0" y="279"/>
                  </a:cubicBezTo>
                  <a:lnTo>
                    <a:pt x="0" y="884"/>
                  </a:lnTo>
                  <a:lnTo>
                    <a:pt x="1331" y="884"/>
                  </a:lnTo>
                  <a:lnTo>
                    <a:pt x="1331" y="279"/>
                  </a:lnTo>
                  <a:cubicBezTo>
                    <a:pt x="1331" y="125"/>
                    <a:pt x="1206" y="1"/>
                    <a:pt x="1052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28"/>
            <p:cNvSpPr/>
            <p:nvPr/>
          </p:nvSpPr>
          <p:spPr>
            <a:xfrm>
              <a:off x="2821193" y="4300064"/>
              <a:ext cx="37490" cy="39349"/>
            </a:xfrm>
            <a:custGeom>
              <a:rect b="b" l="l" r="r" t="t"/>
              <a:pathLst>
                <a:path extrusionOk="0" h="1503" w="1432">
                  <a:moveTo>
                    <a:pt x="714" y="0"/>
                  </a:moveTo>
                  <a:cubicBezTo>
                    <a:pt x="643" y="0"/>
                    <a:pt x="572" y="40"/>
                    <a:pt x="543" y="119"/>
                  </a:cubicBezTo>
                  <a:lnTo>
                    <a:pt x="0" y="1503"/>
                  </a:lnTo>
                  <a:lnTo>
                    <a:pt x="1432" y="1503"/>
                  </a:lnTo>
                  <a:lnTo>
                    <a:pt x="884" y="119"/>
                  </a:lnTo>
                  <a:cubicBezTo>
                    <a:pt x="855" y="40"/>
                    <a:pt x="785" y="0"/>
                    <a:pt x="714" y="0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28"/>
            <p:cNvSpPr/>
            <p:nvPr/>
          </p:nvSpPr>
          <p:spPr>
            <a:xfrm>
              <a:off x="2890858" y="4420126"/>
              <a:ext cx="34243" cy="35710"/>
            </a:xfrm>
            <a:custGeom>
              <a:rect b="b" l="l" r="r" t="t"/>
              <a:pathLst>
                <a:path extrusionOk="0" h="1364" w="1308">
                  <a:moveTo>
                    <a:pt x="1" y="1"/>
                  </a:moveTo>
                  <a:lnTo>
                    <a:pt x="500" y="1259"/>
                  </a:lnTo>
                  <a:cubicBezTo>
                    <a:pt x="529" y="1329"/>
                    <a:pt x="593" y="1364"/>
                    <a:pt x="656" y="1364"/>
                  </a:cubicBezTo>
                  <a:cubicBezTo>
                    <a:pt x="719" y="1364"/>
                    <a:pt x="781" y="1329"/>
                    <a:pt x="808" y="1259"/>
                  </a:cubicBezTo>
                  <a:lnTo>
                    <a:pt x="1308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28"/>
            <p:cNvSpPr/>
            <p:nvPr/>
          </p:nvSpPr>
          <p:spPr>
            <a:xfrm>
              <a:off x="2886853" y="4319778"/>
              <a:ext cx="42412" cy="103018"/>
            </a:xfrm>
            <a:custGeom>
              <a:rect b="b" l="l" r="r" t="t"/>
              <a:pathLst>
                <a:path extrusionOk="0" h="3935" w="162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3656"/>
                  </a:lnTo>
                  <a:cubicBezTo>
                    <a:pt x="0" y="3810"/>
                    <a:pt x="125" y="3935"/>
                    <a:pt x="279" y="3935"/>
                  </a:cubicBezTo>
                  <a:lnTo>
                    <a:pt x="1340" y="3935"/>
                  </a:lnTo>
                  <a:cubicBezTo>
                    <a:pt x="1494" y="3935"/>
                    <a:pt x="1619" y="3810"/>
                    <a:pt x="1619" y="3656"/>
                  </a:cubicBezTo>
                  <a:lnTo>
                    <a:pt x="1619" y="279"/>
                  </a:lnTo>
                  <a:cubicBezTo>
                    <a:pt x="1619" y="125"/>
                    <a:pt x="1494" y="0"/>
                    <a:pt x="13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28"/>
            <p:cNvSpPr/>
            <p:nvPr/>
          </p:nvSpPr>
          <p:spPr>
            <a:xfrm>
              <a:off x="2908844" y="4319778"/>
              <a:ext cx="20420" cy="103018"/>
            </a:xfrm>
            <a:custGeom>
              <a:rect b="b" l="l" r="r" t="t"/>
              <a:pathLst>
                <a:path extrusionOk="0" h="3935" w="780">
                  <a:moveTo>
                    <a:pt x="1" y="0"/>
                  </a:moveTo>
                  <a:cubicBezTo>
                    <a:pt x="155" y="0"/>
                    <a:pt x="279" y="125"/>
                    <a:pt x="279" y="279"/>
                  </a:cubicBezTo>
                  <a:lnTo>
                    <a:pt x="279" y="3656"/>
                  </a:lnTo>
                  <a:cubicBezTo>
                    <a:pt x="279" y="3810"/>
                    <a:pt x="155" y="3935"/>
                    <a:pt x="1" y="3935"/>
                  </a:cubicBezTo>
                  <a:lnTo>
                    <a:pt x="500" y="3935"/>
                  </a:lnTo>
                  <a:cubicBezTo>
                    <a:pt x="654" y="3935"/>
                    <a:pt x="779" y="3810"/>
                    <a:pt x="779" y="3656"/>
                  </a:cubicBezTo>
                  <a:lnTo>
                    <a:pt x="779" y="279"/>
                  </a:lnTo>
                  <a:cubicBezTo>
                    <a:pt x="779" y="125"/>
                    <a:pt x="654" y="0"/>
                    <a:pt x="500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28"/>
            <p:cNvSpPr/>
            <p:nvPr/>
          </p:nvSpPr>
          <p:spPr>
            <a:xfrm>
              <a:off x="2816926" y="4337999"/>
              <a:ext cx="45920" cy="224912"/>
            </a:xfrm>
            <a:custGeom>
              <a:rect b="b" l="l" r="r" t="t"/>
              <a:pathLst>
                <a:path extrusionOk="0" h="8591" w="1754">
                  <a:moveTo>
                    <a:pt x="307" y="1"/>
                  </a:moveTo>
                  <a:cubicBezTo>
                    <a:pt x="139" y="1"/>
                    <a:pt x="0" y="135"/>
                    <a:pt x="5" y="303"/>
                  </a:cubicBezTo>
                  <a:lnTo>
                    <a:pt x="5" y="8288"/>
                  </a:lnTo>
                  <a:cubicBezTo>
                    <a:pt x="0" y="8456"/>
                    <a:pt x="139" y="8590"/>
                    <a:pt x="307" y="8590"/>
                  </a:cubicBezTo>
                  <a:lnTo>
                    <a:pt x="1446" y="8590"/>
                  </a:lnTo>
                  <a:cubicBezTo>
                    <a:pt x="1614" y="8590"/>
                    <a:pt x="1753" y="8456"/>
                    <a:pt x="1753" y="8288"/>
                  </a:cubicBezTo>
                  <a:lnTo>
                    <a:pt x="1753" y="303"/>
                  </a:lnTo>
                  <a:cubicBezTo>
                    <a:pt x="1753" y="135"/>
                    <a:pt x="1614" y="1"/>
                    <a:pt x="1446" y="1"/>
                  </a:cubicBezTo>
                  <a:close/>
                </a:path>
              </a:pathLst>
            </a:custGeom>
            <a:solidFill>
              <a:srgbClr val="B6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28"/>
            <p:cNvSpPr/>
            <p:nvPr/>
          </p:nvSpPr>
          <p:spPr>
            <a:xfrm>
              <a:off x="2839938" y="4337999"/>
              <a:ext cx="22908" cy="224912"/>
            </a:xfrm>
            <a:custGeom>
              <a:rect b="b" l="l" r="r" t="t"/>
              <a:pathLst>
                <a:path extrusionOk="0" h="8591" w="875">
                  <a:moveTo>
                    <a:pt x="0" y="1"/>
                  </a:moveTo>
                  <a:lnTo>
                    <a:pt x="0" y="8590"/>
                  </a:lnTo>
                  <a:lnTo>
                    <a:pt x="567" y="8590"/>
                  </a:lnTo>
                  <a:cubicBezTo>
                    <a:pt x="735" y="8590"/>
                    <a:pt x="874" y="8456"/>
                    <a:pt x="874" y="8288"/>
                  </a:cubicBezTo>
                  <a:lnTo>
                    <a:pt x="874" y="303"/>
                  </a:lnTo>
                  <a:cubicBezTo>
                    <a:pt x="874" y="135"/>
                    <a:pt x="735" y="1"/>
                    <a:pt x="56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28"/>
            <p:cNvSpPr/>
            <p:nvPr/>
          </p:nvSpPr>
          <p:spPr>
            <a:xfrm>
              <a:off x="2816926" y="4532307"/>
              <a:ext cx="45920" cy="30604"/>
            </a:xfrm>
            <a:custGeom>
              <a:rect b="b" l="l" r="r" t="t"/>
              <a:pathLst>
                <a:path extrusionOk="0" h="1169" w="1754">
                  <a:moveTo>
                    <a:pt x="5" y="1"/>
                  </a:moveTo>
                  <a:lnTo>
                    <a:pt x="5" y="866"/>
                  </a:lnTo>
                  <a:cubicBezTo>
                    <a:pt x="0" y="1034"/>
                    <a:pt x="139" y="1168"/>
                    <a:pt x="307" y="1168"/>
                  </a:cubicBezTo>
                  <a:lnTo>
                    <a:pt x="1451" y="1168"/>
                  </a:lnTo>
                  <a:cubicBezTo>
                    <a:pt x="1619" y="1168"/>
                    <a:pt x="1753" y="1034"/>
                    <a:pt x="1753" y="866"/>
                  </a:cubicBezTo>
                  <a:lnTo>
                    <a:pt x="175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28"/>
            <p:cNvSpPr/>
            <p:nvPr/>
          </p:nvSpPr>
          <p:spPr>
            <a:xfrm>
              <a:off x="2888738" y="4484267"/>
              <a:ext cx="38615" cy="53486"/>
            </a:xfrm>
            <a:custGeom>
              <a:rect b="b" l="l" r="r" t="t"/>
              <a:pathLst>
                <a:path extrusionOk="0" h="2043" w="1475">
                  <a:moveTo>
                    <a:pt x="308" y="1"/>
                  </a:moveTo>
                  <a:cubicBezTo>
                    <a:pt x="139" y="1"/>
                    <a:pt x="0" y="140"/>
                    <a:pt x="0" y="308"/>
                  </a:cubicBezTo>
                  <a:lnTo>
                    <a:pt x="0" y="2043"/>
                  </a:lnTo>
                  <a:lnTo>
                    <a:pt x="1475" y="2043"/>
                  </a:lnTo>
                  <a:lnTo>
                    <a:pt x="1475" y="308"/>
                  </a:lnTo>
                  <a:cubicBezTo>
                    <a:pt x="1475" y="140"/>
                    <a:pt x="1340" y="1"/>
                    <a:pt x="1172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28"/>
            <p:cNvSpPr/>
            <p:nvPr/>
          </p:nvSpPr>
          <p:spPr>
            <a:xfrm>
              <a:off x="2883685" y="4503012"/>
              <a:ext cx="48721" cy="59900"/>
            </a:xfrm>
            <a:custGeom>
              <a:rect b="b" l="l" r="r" t="t"/>
              <a:pathLst>
                <a:path extrusionOk="0" h="2288" w="1861">
                  <a:moveTo>
                    <a:pt x="308" y="1"/>
                  </a:moveTo>
                  <a:cubicBezTo>
                    <a:pt x="140" y="1"/>
                    <a:pt x="1" y="135"/>
                    <a:pt x="1" y="303"/>
                  </a:cubicBezTo>
                  <a:lnTo>
                    <a:pt x="1" y="1985"/>
                  </a:lnTo>
                  <a:cubicBezTo>
                    <a:pt x="1" y="2153"/>
                    <a:pt x="140" y="2287"/>
                    <a:pt x="308" y="2287"/>
                  </a:cubicBezTo>
                  <a:lnTo>
                    <a:pt x="1553" y="2287"/>
                  </a:lnTo>
                  <a:cubicBezTo>
                    <a:pt x="1721" y="2287"/>
                    <a:pt x="1860" y="2153"/>
                    <a:pt x="1860" y="1985"/>
                  </a:cubicBezTo>
                  <a:lnTo>
                    <a:pt x="1860" y="303"/>
                  </a:lnTo>
                  <a:cubicBezTo>
                    <a:pt x="1860" y="135"/>
                    <a:pt x="1721" y="1"/>
                    <a:pt x="1553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28"/>
            <p:cNvSpPr/>
            <p:nvPr/>
          </p:nvSpPr>
          <p:spPr>
            <a:xfrm>
              <a:off x="2954371" y="4305693"/>
              <a:ext cx="188051" cy="253056"/>
            </a:xfrm>
            <a:custGeom>
              <a:rect b="b" l="l" r="r" t="t"/>
              <a:pathLst>
                <a:path extrusionOk="0" h="9666" w="7183">
                  <a:moveTo>
                    <a:pt x="308" y="0"/>
                  </a:moveTo>
                  <a:cubicBezTo>
                    <a:pt x="140" y="0"/>
                    <a:pt x="1" y="139"/>
                    <a:pt x="1" y="308"/>
                  </a:cubicBezTo>
                  <a:lnTo>
                    <a:pt x="1" y="9358"/>
                  </a:lnTo>
                  <a:cubicBezTo>
                    <a:pt x="1" y="9526"/>
                    <a:pt x="140" y="9666"/>
                    <a:pt x="308" y="9666"/>
                  </a:cubicBezTo>
                  <a:lnTo>
                    <a:pt x="6573" y="9666"/>
                  </a:lnTo>
                  <a:cubicBezTo>
                    <a:pt x="6909" y="9666"/>
                    <a:pt x="7183" y="9392"/>
                    <a:pt x="7183" y="9056"/>
                  </a:cubicBezTo>
                  <a:lnTo>
                    <a:pt x="7183" y="610"/>
                  </a:lnTo>
                  <a:cubicBezTo>
                    <a:pt x="7183" y="274"/>
                    <a:pt x="6909" y="0"/>
                    <a:pt x="657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28"/>
            <p:cNvSpPr/>
            <p:nvPr/>
          </p:nvSpPr>
          <p:spPr>
            <a:xfrm>
              <a:off x="3110718" y="4305693"/>
              <a:ext cx="31704" cy="253056"/>
            </a:xfrm>
            <a:custGeom>
              <a:rect b="b" l="l" r="r" t="t"/>
              <a:pathLst>
                <a:path extrusionOk="0" h="9666" w="1211">
                  <a:moveTo>
                    <a:pt x="0" y="0"/>
                  </a:moveTo>
                  <a:cubicBezTo>
                    <a:pt x="337" y="0"/>
                    <a:pt x="610" y="274"/>
                    <a:pt x="610" y="610"/>
                  </a:cubicBezTo>
                  <a:lnTo>
                    <a:pt x="610" y="9056"/>
                  </a:lnTo>
                  <a:cubicBezTo>
                    <a:pt x="610" y="9392"/>
                    <a:pt x="337" y="9666"/>
                    <a:pt x="0" y="9666"/>
                  </a:cubicBezTo>
                  <a:lnTo>
                    <a:pt x="601" y="9666"/>
                  </a:lnTo>
                  <a:cubicBezTo>
                    <a:pt x="937" y="9666"/>
                    <a:pt x="1211" y="9392"/>
                    <a:pt x="1211" y="9056"/>
                  </a:cubicBezTo>
                  <a:lnTo>
                    <a:pt x="1211" y="610"/>
                  </a:lnTo>
                  <a:cubicBezTo>
                    <a:pt x="1211" y="274"/>
                    <a:pt x="937" y="0"/>
                    <a:pt x="601" y="0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28"/>
            <p:cNvSpPr/>
            <p:nvPr/>
          </p:nvSpPr>
          <p:spPr>
            <a:xfrm>
              <a:off x="2982174" y="4300274"/>
              <a:ext cx="17881" cy="264025"/>
            </a:xfrm>
            <a:custGeom>
              <a:rect b="b" l="l" r="r" t="t"/>
              <a:pathLst>
                <a:path extrusionOk="0" h="10085" w="683">
                  <a:moveTo>
                    <a:pt x="178" y="1"/>
                  </a:moveTo>
                  <a:cubicBezTo>
                    <a:pt x="82" y="1"/>
                    <a:pt x="1" y="77"/>
                    <a:pt x="1" y="178"/>
                  </a:cubicBezTo>
                  <a:lnTo>
                    <a:pt x="1" y="9902"/>
                  </a:lnTo>
                  <a:cubicBezTo>
                    <a:pt x="1" y="10002"/>
                    <a:pt x="82" y="10084"/>
                    <a:pt x="178" y="10084"/>
                  </a:cubicBezTo>
                  <a:lnTo>
                    <a:pt x="500" y="10084"/>
                  </a:lnTo>
                  <a:cubicBezTo>
                    <a:pt x="601" y="10084"/>
                    <a:pt x="683" y="10002"/>
                    <a:pt x="683" y="9902"/>
                  </a:cubicBezTo>
                  <a:lnTo>
                    <a:pt x="683" y="178"/>
                  </a:lnTo>
                  <a:cubicBezTo>
                    <a:pt x="683" y="77"/>
                    <a:pt x="601" y="1"/>
                    <a:pt x="500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28"/>
            <p:cNvSpPr/>
            <p:nvPr/>
          </p:nvSpPr>
          <p:spPr>
            <a:xfrm>
              <a:off x="2812502" y="4583253"/>
              <a:ext cx="334449" cy="60266"/>
            </a:xfrm>
            <a:custGeom>
              <a:rect b="b" l="l" r="r" t="t"/>
              <a:pathLst>
                <a:path extrusionOk="0" h="2302" w="12775">
                  <a:moveTo>
                    <a:pt x="304" y="1"/>
                  </a:moveTo>
                  <a:cubicBezTo>
                    <a:pt x="135" y="1"/>
                    <a:pt x="1" y="135"/>
                    <a:pt x="1" y="303"/>
                  </a:cubicBezTo>
                  <a:lnTo>
                    <a:pt x="1" y="1994"/>
                  </a:lnTo>
                  <a:cubicBezTo>
                    <a:pt x="1" y="2162"/>
                    <a:pt x="135" y="2302"/>
                    <a:pt x="304" y="2302"/>
                  </a:cubicBezTo>
                  <a:lnTo>
                    <a:pt x="12467" y="2302"/>
                  </a:lnTo>
                  <a:cubicBezTo>
                    <a:pt x="12636" y="2302"/>
                    <a:pt x="12775" y="2162"/>
                    <a:pt x="12775" y="1994"/>
                  </a:cubicBezTo>
                  <a:lnTo>
                    <a:pt x="12775" y="303"/>
                  </a:lnTo>
                  <a:cubicBezTo>
                    <a:pt x="12775" y="135"/>
                    <a:pt x="12636" y="1"/>
                    <a:pt x="12467" y="1"/>
                  </a:cubicBez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28"/>
            <p:cNvSpPr/>
            <p:nvPr/>
          </p:nvSpPr>
          <p:spPr>
            <a:xfrm>
              <a:off x="3123913" y="4583253"/>
              <a:ext cx="23038" cy="60266"/>
            </a:xfrm>
            <a:custGeom>
              <a:rect b="b" l="l" r="r" t="t"/>
              <a:pathLst>
                <a:path extrusionOk="0" h="2302" w="880">
                  <a:moveTo>
                    <a:pt x="1" y="1"/>
                  </a:moveTo>
                  <a:cubicBezTo>
                    <a:pt x="169" y="1"/>
                    <a:pt x="303" y="135"/>
                    <a:pt x="303" y="303"/>
                  </a:cubicBezTo>
                  <a:lnTo>
                    <a:pt x="303" y="1994"/>
                  </a:lnTo>
                  <a:cubicBezTo>
                    <a:pt x="303" y="2162"/>
                    <a:pt x="169" y="2302"/>
                    <a:pt x="1" y="2302"/>
                  </a:cubicBezTo>
                  <a:lnTo>
                    <a:pt x="572" y="2302"/>
                  </a:lnTo>
                  <a:cubicBezTo>
                    <a:pt x="741" y="2302"/>
                    <a:pt x="880" y="2162"/>
                    <a:pt x="880" y="1994"/>
                  </a:cubicBezTo>
                  <a:lnTo>
                    <a:pt x="880" y="303"/>
                  </a:lnTo>
                  <a:cubicBezTo>
                    <a:pt x="880" y="135"/>
                    <a:pt x="741" y="1"/>
                    <a:pt x="572" y="1"/>
                  </a:cubicBezTo>
                  <a:close/>
                </a:path>
              </a:pathLst>
            </a:custGeom>
            <a:solidFill>
              <a:srgbClr val="BCCA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28"/>
            <p:cNvSpPr/>
            <p:nvPr/>
          </p:nvSpPr>
          <p:spPr>
            <a:xfrm>
              <a:off x="2881695" y="4294985"/>
              <a:ext cx="52700" cy="166060"/>
            </a:xfrm>
            <a:custGeom>
              <a:rect b="b" l="l" r="r" t="t"/>
              <a:pathLst>
                <a:path extrusionOk="0" h="6343" w="2013">
                  <a:moveTo>
                    <a:pt x="1393" y="399"/>
                  </a:moveTo>
                  <a:cubicBezTo>
                    <a:pt x="1441" y="399"/>
                    <a:pt x="1475" y="433"/>
                    <a:pt x="1475" y="476"/>
                  </a:cubicBezTo>
                  <a:lnTo>
                    <a:pt x="1475" y="750"/>
                  </a:lnTo>
                  <a:lnTo>
                    <a:pt x="538" y="750"/>
                  </a:lnTo>
                  <a:lnTo>
                    <a:pt x="538" y="476"/>
                  </a:lnTo>
                  <a:cubicBezTo>
                    <a:pt x="538" y="433"/>
                    <a:pt x="577" y="399"/>
                    <a:pt x="620" y="399"/>
                  </a:cubicBezTo>
                  <a:close/>
                  <a:moveTo>
                    <a:pt x="1331" y="5079"/>
                  </a:moveTo>
                  <a:lnTo>
                    <a:pt x="1009" y="5890"/>
                  </a:lnTo>
                  <a:lnTo>
                    <a:pt x="682" y="5079"/>
                  </a:lnTo>
                  <a:close/>
                  <a:moveTo>
                    <a:pt x="620" y="1"/>
                  </a:moveTo>
                  <a:cubicBezTo>
                    <a:pt x="356" y="1"/>
                    <a:pt x="144" y="217"/>
                    <a:pt x="144" y="476"/>
                  </a:cubicBezTo>
                  <a:lnTo>
                    <a:pt x="144" y="885"/>
                  </a:lnTo>
                  <a:cubicBezTo>
                    <a:pt x="53" y="976"/>
                    <a:pt x="5" y="1096"/>
                    <a:pt x="0" y="1226"/>
                  </a:cubicBezTo>
                  <a:lnTo>
                    <a:pt x="0" y="4603"/>
                  </a:lnTo>
                  <a:cubicBezTo>
                    <a:pt x="5" y="4766"/>
                    <a:pt x="91" y="4920"/>
                    <a:pt x="231" y="5007"/>
                  </a:cubicBezTo>
                  <a:lnTo>
                    <a:pt x="668" y="6111"/>
                  </a:lnTo>
                  <a:cubicBezTo>
                    <a:pt x="730" y="6265"/>
                    <a:pt x="870" y="6342"/>
                    <a:pt x="1008" y="6342"/>
                  </a:cubicBezTo>
                  <a:cubicBezTo>
                    <a:pt x="1147" y="6342"/>
                    <a:pt x="1285" y="6265"/>
                    <a:pt x="1345" y="6111"/>
                  </a:cubicBezTo>
                  <a:lnTo>
                    <a:pt x="1787" y="5007"/>
                  </a:lnTo>
                  <a:cubicBezTo>
                    <a:pt x="1927" y="4920"/>
                    <a:pt x="2013" y="4766"/>
                    <a:pt x="2013" y="4603"/>
                  </a:cubicBezTo>
                  <a:lnTo>
                    <a:pt x="2013" y="3666"/>
                  </a:lnTo>
                  <a:cubicBezTo>
                    <a:pt x="2006" y="3541"/>
                    <a:pt x="1911" y="3479"/>
                    <a:pt x="1816" y="3479"/>
                  </a:cubicBezTo>
                  <a:cubicBezTo>
                    <a:pt x="1721" y="3479"/>
                    <a:pt x="1626" y="3541"/>
                    <a:pt x="1619" y="3666"/>
                  </a:cubicBezTo>
                  <a:lnTo>
                    <a:pt x="1619" y="4603"/>
                  </a:lnTo>
                  <a:cubicBezTo>
                    <a:pt x="1619" y="4646"/>
                    <a:pt x="1581" y="4680"/>
                    <a:pt x="1537" y="4680"/>
                  </a:cubicBezTo>
                  <a:lnTo>
                    <a:pt x="481" y="4680"/>
                  </a:lnTo>
                  <a:cubicBezTo>
                    <a:pt x="432" y="4680"/>
                    <a:pt x="399" y="4646"/>
                    <a:pt x="399" y="4603"/>
                  </a:cubicBezTo>
                  <a:lnTo>
                    <a:pt x="399" y="1226"/>
                  </a:lnTo>
                  <a:cubicBezTo>
                    <a:pt x="399" y="1183"/>
                    <a:pt x="432" y="1144"/>
                    <a:pt x="481" y="1144"/>
                  </a:cubicBezTo>
                  <a:lnTo>
                    <a:pt x="1537" y="1144"/>
                  </a:lnTo>
                  <a:cubicBezTo>
                    <a:pt x="1581" y="1144"/>
                    <a:pt x="1619" y="1183"/>
                    <a:pt x="1619" y="1226"/>
                  </a:cubicBezTo>
                  <a:lnTo>
                    <a:pt x="1619" y="2806"/>
                  </a:lnTo>
                  <a:cubicBezTo>
                    <a:pt x="1626" y="2929"/>
                    <a:pt x="1721" y="2990"/>
                    <a:pt x="1816" y="2990"/>
                  </a:cubicBezTo>
                  <a:cubicBezTo>
                    <a:pt x="1911" y="2990"/>
                    <a:pt x="2006" y="2929"/>
                    <a:pt x="2013" y="2806"/>
                  </a:cubicBezTo>
                  <a:lnTo>
                    <a:pt x="2013" y="1226"/>
                  </a:lnTo>
                  <a:cubicBezTo>
                    <a:pt x="2013" y="1096"/>
                    <a:pt x="1960" y="976"/>
                    <a:pt x="1874" y="885"/>
                  </a:cubicBezTo>
                  <a:lnTo>
                    <a:pt x="1874" y="476"/>
                  </a:lnTo>
                  <a:cubicBezTo>
                    <a:pt x="1869" y="217"/>
                    <a:pt x="1658" y="1"/>
                    <a:pt x="13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28"/>
            <p:cNvSpPr/>
            <p:nvPr/>
          </p:nvSpPr>
          <p:spPr>
            <a:xfrm>
              <a:off x="2811768" y="4295064"/>
              <a:ext cx="56235" cy="273005"/>
            </a:xfrm>
            <a:custGeom>
              <a:rect b="b" l="l" r="r" t="t"/>
              <a:pathLst>
                <a:path extrusionOk="0" h="10428" w="2148">
                  <a:moveTo>
                    <a:pt x="1076" y="421"/>
                  </a:moveTo>
                  <a:lnTo>
                    <a:pt x="1480" y="1444"/>
                  </a:lnTo>
                  <a:lnTo>
                    <a:pt x="668" y="1444"/>
                  </a:lnTo>
                  <a:lnTo>
                    <a:pt x="1076" y="421"/>
                  </a:lnTo>
                  <a:close/>
                  <a:moveTo>
                    <a:pt x="874" y="1838"/>
                  </a:moveTo>
                  <a:lnTo>
                    <a:pt x="874" y="8866"/>
                  </a:lnTo>
                  <a:lnTo>
                    <a:pt x="442" y="8866"/>
                  </a:lnTo>
                  <a:cubicBezTo>
                    <a:pt x="438" y="8865"/>
                    <a:pt x="434" y="8864"/>
                    <a:pt x="429" y="8864"/>
                  </a:cubicBezTo>
                  <a:cubicBezTo>
                    <a:pt x="419" y="8864"/>
                    <a:pt x="409" y="8867"/>
                    <a:pt x="399" y="8871"/>
                  </a:cubicBezTo>
                  <a:lnTo>
                    <a:pt x="399" y="1943"/>
                  </a:lnTo>
                  <a:cubicBezTo>
                    <a:pt x="394" y="1886"/>
                    <a:pt x="442" y="1838"/>
                    <a:pt x="504" y="1838"/>
                  </a:cubicBezTo>
                  <a:close/>
                  <a:moveTo>
                    <a:pt x="1643" y="1838"/>
                  </a:moveTo>
                  <a:cubicBezTo>
                    <a:pt x="1705" y="1838"/>
                    <a:pt x="1754" y="1886"/>
                    <a:pt x="1754" y="1943"/>
                  </a:cubicBezTo>
                  <a:lnTo>
                    <a:pt x="1754" y="8871"/>
                  </a:lnTo>
                  <a:cubicBezTo>
                    <a:pt x="1734" y="8866"/>
                    <a:pt x="1720" y="8866"/>
                    <a:pt x="1705" y="8866"/>
                  </a:cubicBezTo>
                  <a:lnTo>
                    <a:pt x="1273" y="8866"/>
                  </a:lnTo>
                  <a:lnTo>
                    <a:pt x="1273" y="1838"/>
                  </a:lnTo>
                  <a:close/>
                  <a:moveTo>
                    <a:pt x="1749" y="9255"/>
                  </a:moveTo>
                  <a:lnTo>
                    <a:pt x="1749" y="9923"/>
                  </a:lnTo>
                  <a:cubicBezTo>
                    <a:pt x="1754" y="9985"/>
                    <a:pt x="1705" y="10033"/>
                    <a:pt x="1643" y="10033"/>
                  </a:cubicBezTo>
                  <a:lnTo>
                    <a:pt x="504" y="10033"/>
                  </a:lnTo>
                  <a:cubicBezTo>
                    <a:pt x="447" y="10033"/>
                    <a:pt x="399" y="9985"/>
                    <a:pt x="399" y="9928"/>
                  </a:cubicBezTo>
                  <a:lnTo>
                    <a:pt x="399" y="9255"/>
                  </a:lnTo>
                  <a:cubicBezTo>
                    <a:pt x="413" y="9255"/>
                    <a:pt x="428" y="9260"/>
                    <a:pt x="442" y="9260"/>
                  </a:cubicBezTo>
                  <a:lnTo>
                    <a:pt x="1705" y="9260"/>
                  </a:lnTo>
                  <a:cubicBezTo>
                    <a:pt x="1720" y="9260"/>
                    <a:pt x="1734" y="9255"/>
                    <a:pt x="1749" y="9255"/>
                  </a:cubicBezTo>
                  <a:close/>
                  <a:moveTo>
                    <a:pt x="1074" y="0"/>
                  </a:moveTo>
                  <a:cubicBezTo>
                    <a:pt x="928" y="0"/>
                    <a:pt x="783" y="79"/>
                    <a:pt x="721" y="238"/>
                  </a:cubicBezTo>
                  <a:lnTo>
                    <a:pt x="202" y="1540"/>
                  </a:lnTo>
                  <a:cubicBezTo>
                    <a:pt x="77" y="1636"/>
                    <a:pt x="0" y="1785"/>
                    <a:pt x="0" y="1943"/>
                  </a:cubicBezTo>
                  <a:lnTo>
                    <a:pt x="0" y="9928"/>
                  </a:lnTo>
                  <a:cubicBezTo>
                    <a:pt x="0" y="10206"/>
                    <a:pt x="226" y="10427"/>
                    <a:pt x="504" y="10427"/>
                  </a:cubicBezTo>
                  <a:lnTo>
                    <a:pt x="1643" y="10427"/>
                  </a:lnTo>
                  <a:cubicBezTo>
                    <a:pt x="1922" y="10427"/>
                    <a:pt x="2147" y="10201"/>
                    <a:pt x="2147" y="9928"/>
                  </a:cubicBezTo>
                  <a:lnTo>
                    <a:pt x="2147" y="1943"/>
                  </a:lnTo>
                  <a:cubicBezTo>
                    <a:pt x="2147" y="1785"/>
                    <a:pt x="2071" y="1636"/>
                    <a:pt x="1946" y="1540"/>
                  </a:cubicBezTo>
                  <a:lnTo>
                    <a:pt x="1427" y="238"/>
                  </a:lnTo>
                  <a:cubicBezTo>
                    <a:pt x="1364" y="79"/>
                    <a:pt x="1219" y="0"/>
                    <a:pt x="10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28"/>
            <p:cNvSpPr/>
            <p:nvPr/>
          </p:nvSpPr>
          <p:spPr>
            <a:xfrm>
              <a:off x="2878554" y="4479109"/>
              <a:ext cx="59010" cy="88960"/>
            </a:xfrm>
            <a:custGeom>
              <a:rect b="b" l="l" r="r" t="t"/>
              <a:pathLst>
                <a:path extrusionOk="0" h="3398" w="2254">
                  <a:moveTo>
                    <a:pt x="688" y="399"/>
                  </a:moveTo>
                  <a:cubicBezTo>
                    <a:pt x="691" y="399"/>
                    <a:pt x="694" y="399"/>
                    <a:pt x="697" y="400"/>
                  </a:cubicBezTo>
                  <a:lnTo>
                    <a:pt x="1561" y="400"/>
                  </a:lnTo>
                  <a:cubicBezTo>
                    <a:pt x="1619" y="400"/>
                    <a:pt x="1667" y="443"/>
                    <a:pt x="1667" y="505"/>
                  </a:cubicBezTo>
                  <a:lnTo>
                    <a:pt x="1667" y="717"/>
                  </a:lnTo>
                  <a:lnTo>
                    <a:pt x="586" y="717"/>
                  </a:lnTo>
                  <a:lnTo>
                    <a:pt x="586" y="505"/>
                  </a:lnTo>
                  <a:cubicBezTo>
                    <a:pt x="586" y="446"/>
                    <a:pt x="630" y="399"/>
                    <a:pt x="688" y="399"/>
                  </a:cubicBezTo>
                  <a:close/>
                  <a:moveTo>
                    <a:pt x="1749" y="1111"/>
                  </a:moveTo>
                  <a:cubicBezTo>
                    <a:pt x="1811" y="1111"/>
                    <a:pt x="1859" y="1159"/>
                    <a:pt x="1859" y="1221"/>
                  </a:cubicBezTo>
                  <a:lnTo>
                    <a:pt x="1859" y="2898"/>
                  </a:lnTo>
                  <a:cubicBezTo>
                    <a:pt x="1859" y="2955"/>
                    <a:pt x="1811" y="3003"/>
                    <a:pt x="1749" y="3003"/>
                  </a:cubicBezTo>
                  <a:lnTo>
                    <a:pt x="504" y="3003"/>
                  </a:lnTo>
                  <a:cubicBezTo>
                    <a:pt x="442" y="3003"/>
                    <a:pt x="399" y="2955"/>
                    <a:pt x="399" y="2898"/>
                  </a:cubicBezTo>
                  <a:lnTo>
                    <a:pt x="399" y="1221"/>
                  </a:lnTo>
                  <a:cubicBezTo>
                    <a:pt x="394" y="1159"/>
                    <a:pt x="442" y="1111"/>
                    <a:pt x="504" y="1111"/>
                  </a:cubicBezTo>
                  <a:close/>
                  <a:moveTo>
                    <a:pt x="697" y="1"/>
                  </a:moveTo>
                  <a:cubicBezTo>
                    <a:pt x="418" y="1"/>
                    <a:pt x="192" y="227"/>
                    <a:pt x="192" y="505"/>
                  </a:cubicBezTo>
                  <a:lnTo>
                    <a:pt x="192" y="827"/>
                  </a:lnTo>
                  <a:cubicBezTo>
                    <a:pt x="72" y="918"/>
                    <a:pt x="0" y="1067"/>
                    <a:pt x="0" y="1221"/>
                  </a:cubicBezTo>
                  <a:lnTo>
                    <a:pt x="0" y="2898"/>
                  </a:lnTo>
                  <a:cubicBezTo>
                    <a:pt x="0" y="3176"/>
                    <a:pt x="226" y="3397"/>
                    <a:pt x="504" y="3397"/>
                  </a:cubicBezTo>
                  <a:lnTo>
                    <a:pt x="1749" y="3397"/>
                  </a:lnTo>
                  <a:cubicBezTo>
                    <a:pt x="2027" y="3397"/>
                    <a:pt x="2253" y="3176"/>
                    <a:pt x="2253" y="2898"/>
                  </a:cubicBezTo>
                  <a:lnTo>
                    <a:pt x="2253" y="1221"/>
                  </a:lnTo>
                  <a:cubicBezTo>
                    <a:pt x="2253" y="1067"/>
                    <a:pt x="2181" y="918"/>
                    <a:pt x="2061" y="827"/>
                  </a:cubicBezTo>
                  <a:lnTo>
                    <a:pt x="2061" y="505"/>
                  </a:lnTo>
                  <a:cubicBezTo>
                    <a:pt x="2061" y="227"/>
                    <a:pt x="1835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28"/>
            <p:cNvSpPr/>
            <p:nvPr/>
          </p:nvSpPr>
          <p:spPr>
            <a:xfrm>
              <a:off x="2949030" y="4294985"/>
              <a:ext cx="198549" cy="274471"/>
            </a:xfrm>
            <a:custGeom>
              <a:rect b="b" l="l" r="r" t="t"/>
              <a:pathLst>
                <a:path extrusionOk="0" h="10484" w="7584">
                  <a:moveTo>
                    <a:pt x="6777" y="611"/>
                  </a:moveTo>
                  <a:cubicBezTo>
                    <a:pt x="7003" y="611"/>
                    <a:pt x="7185" y="793"/>
                    <a:pt x="7185" y="1019"/>
                  </a:cubicBezTo>
                  <a:lnTo>
                    <a:pt x="7190" y="1019"/>
                  </a:lnTo>
                  <a:lnTo>
                    <a:pt x="7190" y="9465"/>
                  </a:lnTo>
                  <a:cubicBezTo>
                    <a:pt x="7185" y="9690"/>
                    <a:pt x="7003" y="9873"/>
                    <a:pt x="6777" y="9873"/>
                  </a:cubicBezTo>
                  <a:lnTo>
                    <a:pt x="2146" y="9873"/>
                  </a:lnTo>
                  <a:lnTo>
                    <a:pt x="2146" y="611"/>
                  </a:lnTo>
                  <a:close/>
                  <a:moveTo>
                    <a:pt x="1752" y="395"/>
                  </a:moveTo>
                  <a:lnTo>
                    <a:pt x="1752" y="10089"/>
                  </a:lnTo>
                  <a:lnTo>
                    <a:pt x="1464" y="10089"/>
                  </a:lnTo>
                  <a:lnTo>
                    <a:pt x="1464" y="395"/>
                  </a:lnTo>
                  <a:close/>
                  <a:moveTo>
                    <a:pt x="1444" y="1"/>
                  </a:moveTo>
                  <a:cubicBezTo>
                    <a:pt x="1300" y="1"/>
                    <a:pt x="1170" y="82"/>
                    <a:pt x="1103" y="212"/>
                  </a:cubicBezTo>
                  <a:lnTo>
                    <a:pt x="512" y="212"/>
                  </a:lnTo>
                  <a:cubicBezTo>
                    <a:pt x="234" y="212"/>
                    <a:pt x="8" y="438"/>
                    <a:pt x="8" y="717"/>
                  </a:cubicBezTo>
                  <a:lnTo>
                    <a:pt x="8" y="2806"/>
                  </a:lnTo>
                  <a:cubicBezTo>
                    <a:pt x="1" y="2946"/>
                    <a:pt x="104" y="3015"/>
                    <a:pt x="207" y="3015"/>
                  </a:cubicBezTo>
                  <a:cubicBezTo>
                    <a:pt x="311" y="3015"/>
                    <a:pt x="414" y="2946"/>
                    <a:pt x="407" y="2806"/>
                  </a:cubicBezTo>
                  <a:lnTo>
                    <a:pt x="407" y="717"/>
                  </a:lnTo>
                  <a:cubicBezTo>
                    <a:pt x="407" y="654"/>
                    <a:pt x="455" y="606"/>
                    <a:pt x="512" y="606"/>
                  </a:cubicBezTo>
                  <a:lnTo>
                    <a:pt x="1065" y="606"/>
                  </a:lnTo>
                  <a:lnTo>
                    <a:pt x="1065" y="9873"/>
                  </a:lnTo>
                  <a:lnTo>
                    <a:pt x="512" y="9873"/>
                  </a:lnTo>
                  <a:cubicBezTo>
                    <a:pt x="455" y="9873"/>
                    <a:pt x="407" y="9825"/>
                    <a:pt x="407" y="9767"/>
                  </a:cubicBezTo>
                  <a:lnTo>
                    <a:pt x="407" y="3666"/>
                  </a:lnTo>
                  <a:cubicBezTo>
                    <a:pt x="399" y="3541"/>
                    <a:pt x="303" y="3479"/>
                    <a:pt x="207" y="3479"/>
                  </a:cubicBezTo>
                  <a:cubicBezTo>
                    <a:pt x="111" y="3479"/>
                    <a:pt x="15" y="3541"/>
                    <a:pt x="8" y="3666"/>
                  </a:cubicBezTo>
                  <a:lnTo>
                    <a:pt x="8" y="9767"/>
                  </a:lnTo>
                  <a:cubicBezTo>
                    <a:pt x="8" y="10046"/>
                    <a:pt x="234" y="10272"/>
                    <a:pt x="512" y="10272"/>
                  </a:cubicBezTo>
                  <a:lnTo>
                    <a:pt x="1103" y="10272"/>
                  </a:lnTo>
                  <a:cubicBezTo>
                    <a:pt x="1170" y="10401"/>
                    <a:pt x="1300" y="10483"/>
                    <a:pt x="1444" y="10483"/>
                  </a:cubicBezTo>
                  <a:lnTo>
                    <a:pt x="1766" y="10483"/>
                  </a:lnTo>
                  <a:cubicBezTo>
                    <a:pt x="1910" y="10483"/>
                    <a:pt x="2045" y="10401"/>
                    <a:pt x="2107" y="10272"/>
                  </a:cubicBezTo>
                  <a:lnTo>
                    <a:pt x="6777" y="10272"/>
                  </a:lnTo>
                  <a:cubicBezTo>
                    <a:pt x="7224" y="10272"/>
                    <a:pt x="7584" y="9907"/>
                    <a:pt x="7584" y="9465"/>
                  </a:cubicBezTo>
                  <a:lnTo>
                    <a:pt x="7584" y="1019"/>
                  </a:lnTo>
                  <a:cubicBezTo>
                    <a:pt x="7584" y="572"/>
                    <a:pt x="7224" y="212"/>
                    <a:pt x="6777" y="212"/>
                  </a:cubicBezTo>
                  <a:lnTo>
                    <a:pt x="2107" y="212"/>
                  </a:lnTo>
                  <a:cubicBezTo>
                    <a:pt x="2045" y="82"/>
                    <a:pt x="1910" y="1"/>
                    <a:pt x="176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28"/>
            <p:cNvSpPr/>
            <p:nvPr/>
          </p:nvSpPr>
          <p:spPr>
            <a:xfrm>
              <a:off x="3086187" y="4526652"/>
              <a:ext cx="31599" cy="10367"/>
            </a:xfrm>
            <a:custGeom>
              <a:rect b="b" l="l" r="r" t="t"/>
              <a:pathLst>
                <a:path extrusionOk="0" h="396" w="1207">
                  <a:moveTo>
                    <a:pt x="256" y="0"/>
                  </a:moveTo>
                  <a:cubicBezTo>
                    <a:pt x="0" y="0"/>
                    <a:pt x="2" y="395"/>
                    <a:pt x="261" y="395"/>
                  </a:cubicBezTo>
                  <a:cubicBezTo>
                    <a:pt x="265" y="395"/>
                    <a:pt x="270" y="395"/>
                    <a:pt x="274" y="395"/>
                  </a:cubicBezTo>
                  <a:lnTo>
                    <a:pt x="957" y="395"/>
                  </a:lnTo>
                  <a:cubicBezTo>
                    <a:pt x="1206" y="380"/>
                    <a:pt x="1206" y="10"/>
                    <a:pt x="957" y="1"/>
                  </a:cubicBezTo>
                  <a:lnTo>
                    <a:pt x="274" y="1"/>
                  </a:lnTo>
                  <a:cubicBezTo>
                    <a:pt x="268" y="0"/>
                    <a:pt x="262" y="0"/>
                    <a:pt x="2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28"/>
            <p:cNvSpPr/>
            <p:nvPr/>
          </p:nvSpPr>
          <p:spPr>
            <a:xfrm>
              <a:off x="3104042" y="4513196"/>
              <a:ext cx="13247" cy="10472"/>
            </a:xfrm>
            <a:custGeom>
              <a:rect b="b" l="l" r="r" t="t"/>
              <a:pathLst>
                <a:path extrusionOk="0" h="400" w="506">
                  <a:moveTo>
                    <a:pt x="250" y="1"/>
                  </a:moveTo>
                  <a:cubicBezTo>
                    <a:pt x="1" y="15"/>
                    <a:pt x="5" y="385"/>
                    <a:pt x="255" y="399"/>
                  </a:cubicBezTo>
                  <a:cubicBezTo>
                    <a:pt x="505" y="385"/>
                    <a:pt x="505" y="15"/>
                    <a:pt x="2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28"/>
            <p:cNvSpPr/>
            <p:nvPr/>
          </p:nvSpPr>
          <p:spPr>
            <a:xfrm>
              <a:off x="2807344" y="4578096"/>
              <a:ext cx="344764" cy="70581"/>
            </a:xfrm>
            <a:custGeom>
              <a:rect b="b" l="l" r="r" t="t"/>
              <a:pathLst>
                <a:path extrusionOk="0" h="2696" w="13169">
                  <a:moveTo>
                    <a:pt x="501" y="1"/>
                  </a:moveTo>
                  <a:cubicBezTo>
                    <a:pt x="222" y="1"/>
                    <a:pt x="1" y="222"/>
                    <a:pt x="1" y="500"/>
                  </a:cubicBezTo>
                  <a:lnTo>
                    <a:pt x="1" y="2191"/>
                  </a:lnTo>
                  <a:cubicBezTo>
                    <a:pt x="1" y="2470"/>
                    <a:pt x="222" y="2696"/>
                    <a:pt x="501" y="2696"/>
                  </a:cubicBezTo>
                  <a:lnTo>
                    <a:pt x="10046" y="2696"/>
                  </a:lnTo>
                  <a:cubicBezTo>
                    <a:pt x="10051" y="2696"/>
                    <a:pt x="10055" y="2696"/>
                    <a:pt x="10060" y="2696"/>
                  </a:cubicBezTo>
                  <a:cubicBezTo>
                    <a:pt x="10319" y="2696"/>
                    <a:pt x="10320" y="2301"/>
                    <a:pt x="10064" y="2301"/>
                  </a:cubicBezTo>
                  <a:cubicBezTo>
                    <a:pt x="10058" y="2301"/>
                    <a:pt x="10052" y="2301"/>
                    <a:pt x="10046" y="2302"/>
                  </a:cubicBezTo>
                  <a:lnTo>
                    <a:pt x="501" y="2302"/>
                  </a:lnTo>
                  <a:cubicBezTo>
                    <a:pt x="443" y="2297"/>
                    <a:pt x="395" y="2254"/>
                    <a:pt x="395" y="2191"/>
                  </a:cubicBezTo>
                  <a:lnTo>
                    <a:pt x="395" y="500"/>
                  </a:lnTo>
                  <a:cubicBezTo>
                    <a:pt x="395" y="443"/>
                    <a:pt x="443" y="395"/>
                    <a:pt x="501" y="395"/>
                  </a:cubicBezTo>
                  <a:lnTo>
                    <a:pt x="1240" y="395"/>
                  </a:lnTo>
                  <a:lnTo>
                    <a:pt x="1240" y="697"/>
                  </a:lnTo>
                  <a:cubicBezTo>
                    <a:pt x="1231" y="836"/>
                    <a:pt x="1333" y="906"/>
                    <a:pt x="1436" y="906"/>
                  </a:cubicBezTo>
                  <a:cubicBezTo>
                    <a:pt x="1538" y="906"/>
                    <a:pt x="1641" y="836"/>
                    <a:pt x="1634" y="697"/>
                  </a:cubicBezTo>
                  <a:lnTo>
                    <a:pt x="1634" y="395"/>
                  </a:lnTo>
                  <a:lnTo>
                    <a:pt x="2172" y="395"/>
                  </a:lnTo>
                  <a:lnTo>
                    <a:pt x="2172" y="697"/>
                  </a:lnTo>
                  <a:cubicBezTo>
                    <a:pt x="2165" y="836"/>
                    <a:pt x="2268" y="906"/>
                    <a:pt x="2372" y="906"/>
                  </a:cubicBezTo>
                  <a:cubicBezTo>
                    <a:pt x="2475" y="906"/>
                    <a:pt x="2578" y="836"/>
                    <a:pt x="2571" y="697"/>
                  </a:cubicBezTo>
                  <a:lnTo>
                    <a:pt x="2571" y="395"/>
                  </a:lnTo>
                  <a:lnTo>
                    <a:pt x="3109" y="395"/>
                  </a:lnTo>
                  <a:lnTo>
                    <a:pt x="3109" y="697"/>
                  </a:lnTo>
                  <a:cubicBezTo>
                    <a:pt x="3102" y="836"/>
                    <a:pt x="3205" y="906"/>
                    <a:pt x="3308" y="906"/>
                  </a:cubicBezTo>
                  <a:cubicBezTo>
                    <a:pt x="3412" y="906"/>
                    <a:pt x="3515" y="836"/>
                    <a:pt x="3508" y="697"/>
                  </a:cubicBezTo>
                  <a:lnTo>
                    <a:pt x="3508" y="395"/>
                  </a:lnTo>
                  <a:lnTo>
                    <a:pt x="4046" y="395"/>
                  </a:lnTo>
                  <a:lnTo>
                    <a:pt x="4046" y="697"/>
                  </a:lnTo>
                  <a:cubicBezTo>
                    <a:pt x="4039" y="836"/>
                    <a:pt x="4142" y="906"/>
                    <a:pt x="4245" y="906"/>
                  </a:cubicBezTo>
                  <a:cubicBezTo>
                    <a:pt x="4347" y="906"/>
                    <a:pt x="4449" y="836"/>
                    <a:pt x="4440" y="697"/>
                  </a:cubicBezTo>
                  <a:lnTo>
                    <a:pt x="4440" y="395"/>
                  </a:lnTo>
                  <a:lnTo>
                    <a:pt x="4983" y="395"/>
                  </a:lnTo>
                  <a:lnTo>
                    <a:pt x="4983" y="697"/>
                  </a:lnTo>
                  <a:cubicBezTo>
                    <a:pt x="4976" y="836"/>
                    <a:pt x="5079" y="906"/>
                    <a:pt x="5181" y="906"/>
                  </a:cubicBezTo>
                  <a:cubicBezTo>
                    <a:pt x="5284" y="906"/>
                    <a:pt x="5386" y="836"/>
                    <a:pt x="5377" y="697"/>
                  </a:cubicBezTo>
                  <a:lnTo>
                    <a:pt x="5377" y="395"/>
                  </a:lnTo>
                  <a:lnTo>
                    <a:pt x="5920" y="395"/>
                  </a:lnTo>
                  <a:lnTo>
                    <a:pt x="5920" y="697"/>
                  </a:lnTo>
                  <a:cubicBezTo>
                    <a:pt x="5912" y="836"/>
                    <a:pt x="6014" y="906"/>
                    <a:pt x="6116" y="906"/>
                  </a:cubicBezTo>
                  <a:cubicBezTo>
                    <a:pt x="6219" y="906"/>
                    <a:pt x="6321" y="836"/>
                    <a:pt x="6313" y="697"/>
                  </a:cubicBezTo>
                  <a:lnTo>
                    <a:pt x="6313" y="395"/>
                  </a:lnTo>
                  <a:lnTo>
                    <a:pt x="6856" y="395"/>
                  </a:lnTo>
                  <a:lnTo>
                    <a:pt x="6856" y="697"/>
                  </a:lnTo>
                  <a:cubicBezTo>
                    <a:pt x="6849" y="836"/>
                    <a:pt x="6951" y="906"/>
                    <a:pt x="7053" y="906"/>
                  </a:cubicBezTo>
                  <a:cubicBezTo>
                    <a:pt x="7155" y="906"/>
                    <a:pt x="7257" y="836"/>
                    <a:pt x="7250" y="697"/>
                  </a:cubicBezTo>
                  <a:lnTo>
                    <a:pt x="7250" y="395"/>
                  </a:lnTo>
                  <a:lnTo>
                    <a:pt x="7793" y="395"/>
                  </a:lnTo>
                  <a:lnTo>
                    <a:pt x="7793" y="697"/>
                  </a:lnTo>
                  <a:cubicBezTo>
                    <a:pt x="7783" y="836"/>
                    <a:pt x="7886" y="906"/>
                    <a:pt x="7988" y="906"/>
                  </a:cubicBezTo>
                  <a:cubicBezTo>
                    <a:pt x="8091" y="906"/>
                    <a:pt x="8194" y="836"/>
                    <a:pt x="8187" y="697"/>
                  </a:cubicBezTo>
                  <a:lnTo>
                    <a:pt x="8187" y="395"/>
                  </a:lnTo>
                  <a:lnTo>
                    <a:pt x="8725" y="395"/>
                  </a:lnTo>
                  <a:lnTo>
                    <a:pt x="8725" y="697"/>
                  </a:lnTo>
                  <a:cubicBezTo>
                    <a:pt x="8718" y="836"/>
                    <a:pt x="8821" y="906"/>
                    <a:pt x="8924" y="906"/>
                  </a:cubicBezTo>
                  <a:cubicBezTo>
                    <a:pt x="9028" y="906"/>
                    <a:pt x="9131" y="836"/>
                    <a:pt x="9124" y="697"/>
                  </a:cubicBezTo>
                  <a:lnTo>
                    <a:pt x="9124" y="395"/>
                  </a:lnTo>
                  <a:lnTo>
                    <a:pt x="9662" y="395"/>
                  </a:lnTo>
                  <a:lnTo>
                    <a:pt x="9662" y="697"/>
                  </a:lnTo>
                  <a:cubicBezTo>
                    <a:pt x="9655" y="836"/>
                    <a:pt x="9758" y="906"/>
                    <a:pt x="9861" y="906"/>
                  </a:cubicBezTo>
                  <a:cubicBezTo>
                    <a:pt x="9965" y="906"/>
                    <a:pt x="10068" y="836"/>
                    <a:pt x="10061" y="697"/>
                  </a:cubicBezTo>
                  <a:lnTo>
                    <a:pt x="10061" y="395"/>
                  </a:lnTo>
                  <a:lnTo>
                    <a:pt x="10599" y="395"/>
                  </a:lnTo>
                  <a:lnTo>
                    <a:pt x="10599" y="697"/>
                  </a:lnTo>
                  <a:cubicBezTo>
                    <a:pt x="10591" y="836"/>
                    <a:pt x="10695" y="906"/>
                    <a:pt x="10798" y="906"/>
                  </a:cubicBezTo>
                  <a:cubicBezTo>
                    <a:pt x="10901" y="906"/>
                    <a:pt x="11005" y="836"/>
                    <a:pt x="10997" y="697"/>
                  </a:cubicBezTo>
                  <a:lnTo>
                    <a:pt x="10997" y="395"/>
                  </a:lnTo>
                  <a:lnTo>
                    <a:pt x="11535" y="395"/>
                  </a:lnTo>
                  <a:lnTo>
                    <a:pt x="11535" y="697"/>
                  </a:lnTo>
                  <a:cubicBezTo>
                    <a:pt x="11528" y="836"/>
                    <a:pt x="11632" y="906"/>
                    <a:pt x="11734" y="906"/>
                  </a:cubicBezTo>
                  <a:cubicBezTo>
                    <a:pt x="11837" y="906"/>
                    <a:pt x="11939" y="836"/>
                    <a:pt x="11929" y="697"/>
                  </a:cubicBezTo>
                  <a:lnTo>
                    <a:pt x="11929" y="395"/>
                  </a:lnTo>
                  <a:lnTo>
                    <a:pt x="12669" y="395"/>
                  </a:lnTo>
                  <a:cubicBezTo>
                    <a:pt x="12727" y="395"/>
                    <a:pt x="12775" y="443"/>
                    <a:pt x="12775" y="500"/>
                  </a:cubicBezTo>
                  <a:lnTo>
                    <a:pt x="12775" y="2191"/>
                  </a:lnTo>
                  <a:cubicBezTo>
                    <a:pt x="12775" y="2254"/>
                    <a:pt x="12727" y="2302"/>
                    <a:pt x="12669" y="2302"/>
                  </a:cubicBezTo>
                  <a:lnTo>
                    <a:pt x="10906" y="2302"/>
                  </a:lnTo>
                  <a:cubicBezTo>
                    <a:pt x="10900" y="2301"/>
                    <a:pt x="10894" y="2301"/>
                    <a:pt x="10888" y="2301"/>
                  </a:cubicBezTo>
                  <a:cubicBezTo>
                    <a:pt x="10632" y="2301"/>
                    <a:pt x="10633" y="2696"/>
                    <a:pt x="10892" y="2696"/>
                  </a:cubicBezTo>
                  <a:cubicBezTo>
                    <a:pt x="10897" y="2696"/>
                    <a:pt x="10901" y="2696"/>
                    <a:pt x="10906" y="2696"/>
                  </a:cubicBezTo>
                  <a:lnTo>
                    <a:pt x="12664" y="2696"/>
                  </a:lnTo>
                  <a:cubicBezTo>
                    <a:pt x="12943" y="2696"/>
                    <a:pt x="13169" y="2470"/>
                    <a:pt x="13169" y="2191"/>
                  </a:cubicBezTo>
                  <a:lnTo>
                    <a:pt x="13169" y="500"/>
                  </a:lnTo>
                  <a:cubicBezTo>
                    <a:pt x="13169" y="222"/>
                    <a:pt x="12943" y="1"/>
                    <a:pt x="126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21" name="Google Shape;4221;p28"/>
          <p:cNvGrpSpPr/>
          <p:nvPr/>
        </p:nvGrpSpPr>
        <p:grpSpPr>
          <a:xfrm>
            <a:off x="3966830" y="2244602"/>
            <a:ext cx="314945" cy="331753"/>
            <a:chOff x="3966830" y="2450002"/>
            <a:chExt cx="314945" cy="331753"/>
          </a:xfrm>
        </p:grpSpPr>
        <p:sp>
          <p:nvSpPr>
            <p:cNvPr id="4222" name="Google Shape;4222;p28"/>
            <p:cNvSpPr/>
            <p:nvPr/>
          </p:nvSpPr>
          <p:spPr>
            <a:xfrm>
              <a:off x="3966909" y="2455866"/>
              <a:ext cx="309081" cy="319998"/>
            </a:xfrm>
            <a:custGeom>
              <a:rect b="b" l="l" r="r" t="t"/>
              <a:pathLst>
                <a:path extrusionOk="0" h="12223" w="11806">
                  <a:moveTo>
                    <a:pt x="11204" y="0"/>
                  </a:moveTo>
                  <a:cubicBezTo>
                    <a:pt x="11168" y="0"/>
                    <a:pt x="11132" y="4"/>
                    <a:pt x="11095" y="10"/>
                  </a:cubicBezTo>
                  <a:lnTo>
                    <a:pt x="3783" y="1302"/>
                  </a:lnTo>
                  <a:cubicBezTo>
                    <a:pt x="3495" y="1351"/>
                    <a:pt x="3283" y="1600"/>
                    <a:pt x="3283" y="1893"/>
                  </a:cubicBezTo>
                  <a:lnTo>
                    <a:pt x="3283" y="8230"/>
                  </a:lnTo>
                  <a:cubicBezTo>
                    <a:pt x="2980" y="8080"/>
                    <a:pt x="2662" y="8010"/>
                    <a:pt x="2351" y="8010"/>
                  </a:cubicBezTo>
                  <a:cubicBezTo>
                    <a:pt x="1404" y="8010"/>
                    <a:pt x="519" y="8654"/>
                    <a:pt x="295" y="9652"/>
                  </a:cubicBezTo>
                  <a:cubicBezTo>
                    <a:pt x="0" y="10970"/>
                    <a:pt x="1002" y="12222"/>
                    <a:pt x="2342" y="12222"/>
                  </a:cubicBezTo>
                  <a:cubicBezTo>
                    <a:pt x="2355" y="12222"/>
                    <a:pt x="2368" y="12222"/>
                    <a:pt x="2380" y="12222"/>
                  </a:cubicBezTo>
                  <a:cubicBezTo>
                    <a:pt x="3538" y="12208"/>
                    <a:pt x="4460" y="11247"/>
                    <a:pt x="4460" y="10089"/>
                  </a:cubicBezTo>
                  <a:lnTo>
                    <a:pt x="4460" y="3046"/>
                  </a:lnTo>
                  <a:lnTo>
                    <a:pt x="10629" y="1961"/>
                  </a:lnTo>
                  <a:lnTo>
                    <a:pt x="10629" y="6726"/>
                  </a:lnTo>
                  <a:cubicBezTo>
                    <a:pt x="10325" y="6576"/>
                    <a:pt x="10006" y="6506"/>
                    <a:pt x="9694" y="6506"/>
                  </a:cubicBezTo>
                  <a:cubicBezTo>
                    <a:pt x="8748" y="6506"/>
                    <a:pt x="7865" y="7148"/>
                    <a:pt x="7641" y="8148"/>
                  </a:cubicBezTo>
                  <a:cubicBezTo>
                    <a:pt x="7345" y="9469"/>
                    <a:pt x="8351" y="10719"/>
                    <a:pt x="9695" y="10719"/>
                  </a:cubicBezTo>
                  <a:cubicBezTo>
                    <a:pt x="9705" y="10719"/>
                    <a:pt x="9715" y="10718"/>
                    <a:pt x="9726" y="10718"/>
                  </a:cubicBezTo>
                  <a:cubicBezTo>
                    <a:pt x="10883" y="10704"/>
                    <a:pt x="11806" y="9743"/>
                    <a:pt x="11806" y="8585"/>
                  </a:cubicBezTo>
                  <a:lnTo>
                    <a:pt x="11806" y="601"/>
                  </a:lnTo>
                  <a:cubicBezTo>
                    <a:pt x="11806" y="264"/>
                    <a:pt x="11529" y="0"/>
                    <a:pt x="11204" y="0"/>
                  </a:cubicBezTo>
                  <a:close/>
                </a:path>
              </a:pathLst>
            </a:custGeom>
            <a:solidFill>
              <a:srgbClr val="C9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28"/>
            <p:cNvSpPr/>
            <p:nvPr/>
          </p:nvSpPr>
          <p:spPr>
            <a:xfrm>
              <a:off x="4019400" y="2535611"/>
              <a:ext cx="64167" cy="240254"/>
            </a:xfrm>
            <a:custGeom>
              <a:rect b="b" l="l" r="r" t="t"/>
              <a:pathLst>
                <a:path extrusionOk="0" h="9177" w="2451">
                  <a:moveTo>
                    <a:pt x="2451" y="0"/>
                  </a:moveTo>
                  <a:lnTo>
                    <a:pt x="2191" y="82"/>
                  </a:lnTo>
                  <a:cubicBezTo>
                    <a:pt x="1932" y="159"/>
                    <a:pt x="1759" y="389"/>
                    <a:pt x="1759" y="658"/>
                  </a:cubicBezTo>
                  <a:lnTo>
                    <a:pt x="1759" y="7043"/>
                  </a:lnTo>
                  <a:cubicBezTo>
                    <a:pt x="1764" y="8076"/>
                    <a:pt x="1019" y="8965"/>
                    <a:pt x="1" y="9147"/>
                  </a:cubicBezTo>
                  <a:cubicBezTo>
                    <a:pt x="125" y="9166"/>
                    <a:pt x="250" y="9176"/>
                    <a:pt x="375" y="9176"/>
                  </a:cubicBezTo>
                  <a:cubicBezTo>
                    <a:pt x="1533" y="9162"/>
                    <a:pt x="2451" y="8196"/>
                    <a:pt x="2451" y="7043"/>
                  </a:cubicBezTo>
                  <a:lnTo>
                    <a:pt x="2451" y="0"/>
                  </a:lnTo>
                  <a:close/>
                </a:path>
              </a:pathLst>
            </a:custGeom>
            <a:solidFill>
              <a:srgbClr val="B9C4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28"/>
            <p:cNvSpPr/>
            <p:nvPr/>
          </p:nvSpPr>
          <p:spPr>
            <a:xfrm>
              <a:off x="4211587" y="2455107"/>
              <a:ext cx="64298" cy="280623"/>
            </a:xfrm>
            <a:custGeom>
              <a:rect b="b" l="l" r="r" t="t"/>
              <a:pathLst>
                <a:path extrusionOk="0" h="10719" w="2456">
                  <a:moveTo>
                    <a:pt x="1858" y="0"/>
                  </a:moveTo>
                  <a:cubicBezTo>
                    <a:pt x="1822" y="0"/>
                    <a:pt x="1786" y="4"/>
                    <a:pt x="1749" y="10"/>
                  </a:cubicBezTo>
                  <a:lnTo>
                    <a:pt x="1432" y="63"/>
                  </a:lnTo>
                  <a:cubicBezTo>
                    <a:pt x="1634" y="169"/>
                    <a:pt x="1763" y="375"/>
                    <a:pt x="1763" y="601"/>
                  </a:cubicBezTo>
                  <a:lnTo>
                    <a:pt x="1763" y="8586"/>
                  </a:lnTo>
                  <a:cubicBezTo>
                    <a:pt x="1763" y="9618"/>
                    <a:pt x="1023" y="10507"/>
                    <a:pt x="0" y="10690"/>
                  </a:cubicBezTo>
                  <a:cubicBezTo>
                    <a:pt x="125" y="10709"/>
                    <a:pt x="250" y="10719"/>
                    <a:pt x="375" y="10719"/>
                  </a:cubicBezTo>
                  <a:cubicBezTo>
                    <a:pt x="1533" y="10704"/>
                    <a:pt x="2455" y="9739"/>
                    <a:pt x="2455" y="8586"/>
                  </a:cubicBezTo>
                  <a:lnTo>
                    <a:pt x="2455" y="601"/>
                  </a:lnTo>
                  <a:cubicBezTo>
                    <a:pt x="2455" y="264"/>
                    <a:pt x="2182" y="0"/>
                    <a:pt x="1858" y="0"/>
                  </a:cubicBezTo>
                  <a:close/>
                </a:path>
              </a:pathLst>
            </a:custGeom>
            <a:solidFill>
              <a:srgbClr val="B9C4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28"/>
            <p:cNvSpPr/>
            <p:nvPr/>
          </p:nvSpPr>
          <p:spPr>
            <a:xfrm>
              <a:off x="3966830" y="2450002"/>
              <a:ext cx="314945" cy="331753"/>
            </a:xfrm>
            <a:custGeom>
              <a:rect b="b" l="l" r="r" t="t"/>
              <a:pathLst>
                <a:path extrusionOk="0" h="12672" w="12030">
                  <a:moveTo>
                    <a:pt x="11204" y="0"/>
                  </a:moveTo>
                  <a:cubicBezTo>
                    <a:pt x="11156" y="0"/>
                    <a:pt x="11107" y="5"/>
                    <a:pt x="11059" y="13"/>
                  </a:cubicBezTo>
                  <a:lnTo>
                    <a:pt x="3743" y="1305"/>
                  </a:lnTo>
                  <a:cubicBezTo>
                    <a:pt x="3349" y="1373"/>
                    <a:pt x="3061" y="1719"/>
                    <a:pt x="3061" y="2117"/>
                  </a:cubicBezTo>
                  <a:lnTo>
                    <a:pt x="3061" y="8118"/>
                  </a:lnTo>
                  <a:cubicBezTo>
                    <a:pt x="2829" y="8045"/>
                    <a:pt x="2585" y="8007"/>
                    <a:pt x="2340" y="8007"/>
                  </a:cubicBezTo>
                  <a:cubicBezTo>
                    <a:pt x="2326" y="8007"/>
                    <a:pt x="2311" y="8007"/>
                    <a:pt x="2297" y="8007"/>
                  </a:cubicBezTo>
                  <a:cubicBezTo>
                    <a:pt x="1019" y="8036"/>
                    <a:pt x="0" y="9093"/>
                    <a:pt x="15" y="10371"/>
                  </a:cubicBezTo>
                  <a:cubicBezTo>
                    <a:pt x="34" y="11646"/>
                    <a:pt x="1067" y="12672"/>
                    <a:pt x="2346" y="12672"/>
                  </a:cubicBezTo>
                  <a:cubicBezTo>
                    <a:pt x="2349" y="12672"/>
                    <a:pt x="2351" y="12672"/>
                    <a:pt x="2354" y="12672"/>
                  </a:cubicBezTo>
                  <a:lnTo>
                    <a:pt x="2388" y="12672"/>
                  </a:lnTo>
                  <a:cubicBezTo>
                    <a:pt x="3652" y="12657"/>
                    <a:pt x="4684" y="11596"/>
                    <a:pt x="4684" y="10313"/>
                  </a:cubicBezTo>
                  <a:lnTo>
                    <a:pt x="4684" y="5576"/>
                  </a:lnTo>
                  <a:cubicBezTo>
                    <a:pt x="4684" y="5425"/>
                    <a:pt x="4572" y="5349"/>
                    <a:pt x="4459" y="5349"/>
                  </a:cubicBezTo>
                  <a:cubicBezTo>
                    <a:pt x="4346" y="5349"/>
                    <a:pt x="4233" y="5425"/>
                    <a:pt x="4233" y="5576"/>
                  </a:cubicBezTo>
                  <a:lnTo>
                    <a:pt x="4233" y="10313"/>
                  </a:lnTo>
                  <a:cubicBezTo>
                    <a:pt x="4233" y="11351"/>
                    <a:pt x="3402" y="12206"/>
                    <a:pt x="2378" y="12220"/>
                  </a:cubicBezTo>
                  <a:lnTo>
                    <a:pt x="2354" y="12220"/>
                  </a:lnTo>
                  <a:cubicBezTo>
                    <a:pt x="1298" y="12220"/>
                    <a:pt x="452" y="11355"/>
                    <a:pt x="471" y="10303"/>
                  </a:cubicBezTo>
                  <a:cubicBezTo>
                    <a:pt x="500" y="9299"/>
                    <a:pt x="1302" y="8492"/>
                    <a:pt x="2306" y="8459"/>
                  </a:cubicBezTo>
                  <a:cubicBezTo>
                    <a:pt x="2325" y="8458"/>
                    <a:pt x="2344" y="8458"/>
                    <a:pt x="2363" y="8458"/>
                  </a:cubicBezTo>
                  <a:cubicBezTo>
                    <a:pt x="2647" y="8458"/>
                    <a:pt x="2929" y="8525"/>
                    <a:pt x="3186" y="8651"/>
                  </a:cubicBezTo>
                  <a:cubicBezTo>
                    <a:pt x="3219" y="8668"/>
                    <a:pt x="3253" y="8676"/>
                    <a:pt x="3287" y="8676"/>
                  </a:cubicBezTo>
                  <a:cubicBezTo>
                    <a:pt x="3405" y="8676"/>
                    <a:pt x="3512" y="8580"/>
                    <a:pt x="3512" y="8449"/>
                  </a:cubicBezTo>
                  <a:lnTo>
                    <a:pt x="3512" y="2117"/>
                  </a:lnTo>
                  <a:cubicBezTo>
                    <a:pt x="3512" y="1935"/>
                    <a:pt x="3642" y="1781"/>
                    <a:pt x="3825" y="1747"/>
                  </a:cubicBezTo>
                  <a:lnTo>
                    <a:pt x="11136" y="455"/>
                  </a:lnTo>
                  <a:cubicBezTo>
                    <a:pt x="11158" y="452"/>
                    <a:pt x="11179" y="450"/>
                    <a:pt x="11199" y="450"/>
                  </a:cubicBezTo>
                  <a:cubicBezTo>
                    <a:pt x="11404" y="450"/>
                    <a:pt x="11578" y="616"/>
                    <a:pt x="11578" y="825"/>
                  </a:cubicBezTo>
                  <a:lnTo>
                    <a:pt x="11578" y="3314"/>
                  </a:lnTo>
                  <a:cubicBezTo>
                    <a:pt x="11578" y="3465"/>
                    <a:pt x="11691" y="3541"/>
                    <a:pt x="11804" y="3541"/>
                  </a:cubicBezTo>
                  <a:cubicBezTo>
                    <a:pt x="11917" y="3541"/>
                    <a:pt x="12030" y="3465"/>
                    <a:pt x="12030" y="3314"/>
                  </a:cubicBezTo>
                  <a:lnTo>
                    <a:pt x="12030" y="825"/>
                  </a:lnTo>
                  <a:cubicBezTo>
                    <a:pt x="12030" y="580"/>
                    <a:pt x="11919" y="349"/>
                    <a:pt x="11732" y="191"/>
                  </a:cubicBezTo>
                  <a:cubicBezTo>
                    <a:pt x="11582" y="68"/>
                    <a:pt x="11395" y="0"/>
                    <a:pt x="11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28"/>
            <p:cNvSpPr/>
            <p:nvPr/>
          </p:nvSpPr>
          <p:spPr>
            <a:xfrm>
              <a:off x="4077624" y="2501184"/>
              <a:ext cx="204047" cy="241327"/>
            </a:xfrm>
            <a:custGeom>
              <a:rect b="b" l="l" r="r" t="t"/>
              <a:pathLst>
                <a:path extrusionOk="0" h="9218" w="7794">
                  <a:moveTo>
                    <a:pt x="6396" y="0"/>
                  </a:moveTo>
                  <a:cubicBezTo>
                    <a:pt x="6383" y="0"/>
                    <a:pt x="6370" y="2"/>
                    <a:pt x="6357" y="4"/>
                  </a:cubicBezTo>
                  <a:lnTo>
                    <a:pt x="188" y="1094"/>
                  </a:lnTo>
                  <a:cubicBezTo>
                    <a:pt x="83" y="1114"/>
                    <a:pt x="1" y="1210"/>
                    <a:pt x="1" y="1320"/>
                  </a:cubicBezTo>
                  <a:lnTo>
                    <a:pt x="1" y="2564"/>
                  </a:lnTo>
                  <a:cubicBezTo>
                    <a:pt x="1" y="2716"/>
                    <a:pt x="114" y="2791"/>
                    <a:pt x="227" y="2791"/>
                  </a:cubicBezTo>
                  <a:cubicBezTo>
                    <a:pt x="340" y="2791"/>
                    <a:pt x="452" y="2716"/>
                    <a:pt x="452" y="2564"/>
                  </a:cubicBezTo>
                  <a:lnTo>
                    <a:pt x="452" y="1512"/>
                  </a:lnTo>
                  <a:lnTo>
                    <a:pt x="6169" y="499"/>
                  </a:lnTo>
                  <a:lnTo>
                    <a:pt x="6169" y="4664"/>
                  </a:lnTo>
                  <a:cubicBezTo>
                    <a:pt x="5939" y="4587"/>
                    <a:pt x="5697" y="4553"/>
                    <a:pt x="5454" y="4553"/>
                  </a:cubicBezTo>
                  <a:cubicBezTo>
                    <a:pt x="5438" y="4553"/>
                    <a:pt x="5422" y="4553"/>
                    <a:pt x="5405" y="4553"/>
                  </a:cubicBezTo>
                  <a:cubicBezTo>
                    <a:pt x="4128" y="4582"/>
                    <a:pt x="3114" y="5634"/>
                    <a:pt x="3128" y="6912"/>
                  </a:cubicBezTo>
                  <a:cubicBezTo>
                    <a:pt x="3143" y="8190"/>
                    <a:pt x="4185" y="9218"/>
                    <a:pt x="5463" y="9218"/>
                  </a:cubicBezTo>
                  <a:lnTo>
                    <a:pt x="5497" y="9218"/>
                  </a:lnTo>
                  <a:cubicBezTo>
                    <a:pt x="6765" y="9199"/>
                    <a:pt x="7793" y="8142"/>
                    <a:pt x="7793" y="6859"/>
                  </a:cubicBezTo>
                  <a:lnTo>
                    <a:pt x="7793" y="2411"/>
                  </a:lnTo>
                  <a:cubicBezTo>
                    <a:pt x="7793" y="2286"/>
                    <a:pt x="7692" y="2190"/>
                    <a:pt x="7572" y="2190"/>
                  </a:cubicBezTo>
                  <a:cubicBezTo>
                    <a:pt x="7447" y="2190"/>
                    <a:pt x="7346" y="2291"/>
                    <a:pt x="7346" y="2415"/>
                  </a:cubicBezTo>
                  <a:lnTo>
                    <a:pt x="7346" y="6859"/>
                  </a:lnTo>
                  <a:cubicBezTo>
                    <a:pt x="7346" y="7897"/>
                    <a:pt x="6515" y="8752"/>
                    <a:pt x="5492" y="8766"/>
                  </a:cubicBezTo>
                  <a:lnTo>
                    <a:pt x="5463" y="8766"/>
                  </a:lnTo>
                  <a:cubicBezTo>
                    <a:pt x="4411" y="8766"/>
                    <a:pt x="3565" y="7902"/>
                    <a:pt x="3585" y="6850"/>
                  </a:cubicBezTo>
                  <a:cubicBezTo>
                    <a:pt x="3609" y="5846"/>
                    <a:pt x="4416" y="5038"/>
                    <a:pt x="5420" y="5005"/>
                  </a:cubicBezTo>
                  <a:cubicBezTo>
                    <a:pt x="5439" y="5004"/>
                    <a:pt x="5458" y="5004"/>
                    <a:pt x="5477" y="5004"/>
                  </a:cubicBezTo>
                  <a:cubicBezTo>
                    <a:pt x="5760" y="5004"/>
                    <a:pt x="6042" y="5071"/>
                    <a:pt x="6299" y="5197"/>
                  </a:cubicBezTo>
                  <a:cubicBezTo>
                    <a:pt x="6332" y="5214"/>
                    <a:pt x="6367" y="5222"/>
                    <a:pt x="6400" y="5222"/>
                  </a:cubicBezTo>
                  <a:cubicBezTo>
                    <a:pt x="6518" y="5222"/>
                    <a:pt x="6626" y="5126"/>
                    <a:pt x="6626" y="4995"/>
                  </a:cubicBezTo>
                  <a:lnTo>
                    <a:pt x="6626" y="230"/>
                  </a:lnTo>
                  <a:cubicBezTo>
                    <a:pt x="6621" y="99"/>
                    <a:pt x="6519" y="0"/>
                    <a:pt x="639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27" name="Google Shape;4227;p28"/>
          <p:cNvGrpSpPr/>
          <p:nvPr/>
        </p:nvGrpSpPr>
        <p:grpSpPr>
          <a:xfrm>
            <a:off x="1774648" y="1771530"/>
            <a:ext cx="298373" cy="390920"/>
            <a:chOff x="1774648" y="1976930"/>
            <a:chExt cx="298373" cy="390920"/>
          </a:xfrm>
        </p:grpSpPr>
        <p:sp>
          <p:nvSpPr>
            <p:cNvPr id="4228" name="Google Shape;4228;p28"/>
            <p:cNvSpPr/>
            <p:nvPr/>
          </p:nvSpPr>
          <p:spPr>
            <a:xfrm>
              <a:off x="1781821" y="2283445"/>
              <a:ext cx="284262" cy="76864"/>
            </a:xfrm>
            <a:custGeom>
              <a:rect b="b" l="l" r="r" t="t"/>
              <a:pathLst>
                <a:path extrusionOk="0" h="2936" w="10858">
                  <a:moveTo>
                    <a:pt x="1471" y="0"/>
                  </a:moveTo>
                  <a:cubicBezTo>
                    <a:pt x="659" y="0"/>
                    <a:pt x="1" y="658"/>
                    <a:pt x="1" y="1470"/>
                  </a:cubicBezTo>
                  <a:cubicBezTo>
                    <a:pt x="1" y="2277"/>
                    <a:pt x="659" y="2936"/>
                    <a:pt x="1471" y="2936"/>
                  </a:cubicBezTo>
                  <a:lnTo>
                    <a:pt x="10858" y="2936"/>
                  </a:lnTo>
                  <a:lnTo>
                    <a:pt x="10858" y="0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28"/>
            <p:cNvSpPr/>
            <p:nvPr/>
          </p:nvSpPr>
          <p:spPr>
            <a:xfrm>
              <a:off x="1820306" y="1983605"/>
              <a:ext cx="245778" cy="299866"/>
            </a:xfrm>
            <a:custGeom>
              <a:rect b="b" l="l" r="r" t="t"/>
              <a:pathLst>
                <a:path extrusionOk="0" h="11454" w="9388">
                  <a:moveTo>
                    <a:pt x="1" y="1"/>
                  </a:moveTo>
                  <a:lnTo>
                    <a:pt x="1" y="11453"/>
                  </a:lnTo>
                  <a:lnTo>
                    <a:pt x="9388" y="11453"/>
                  </a:lnTo>
                  <a:lnTo>
                    <a:pt x="9388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28"/>
            <p:cNvSpPr/>
            <p:nvPr/>
          </p:nvSpPr>
          <p:spPr>
            <a:xfrm>
              <a:off x="1781821" y="1983605"/>
              <a:ext cx="38511" cy="338219"/>
            </a:xfrm>
            <a:custGeom>
              <a:rect b="b" l="l" r="r" t="t"/>
              <a:pathLst>
                <a:path extrusionOk="0" h="12919" w="1471">
                  <a:moveTo>
                    <a:pt x="1471" y="1"/>
                  </a:moveTo>
                  <a:cubicBezTo>
                    <a:pt x="659" y="1"/>
                    <a:pt x="5" y="654"/>
                    <a:pt x="1" y="1466"/>
                  </a:cubicBezTo>
                  <a:lnTo>
                    <a:pt x="1" y="12919"/>
                  </a:lnTo>
                  <a:cubicBezTo>
                    <a:pt x="1" y="12111"/>
                    <a:pt x="659" y="11453"/>
                    <a:pt x="1471" y="11453"/>
                  </a:cubicBezTo>
                  <a:lnTo>
                    <a:pt x="1471" y="1"/>
                  </a:ln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28"/>
            <p:cNvSpPr/>
            <p:nvPr/>
          </p:nvSpPr>
          <p:spPr>
            <a:xfrm>
              <a:off x="1774910" y="2283445"/>
              <a:ext cx="291174" cy="51967"/>
            </a:xfrm>
            <a:custGeom>
              <a:rect b="b" l="l" r="r" t="t"/>
              <a:pathLst>
                <a:path extrusionOk="0" h="1985" w="11122">
                  <a:moveTo>
                    <a:pt x="1735" y="0"/>
                  </a:moveTo>
                  <a:cubicBezTo>
                    <a:pt x="707" y="0"/>
                    <a:pt x="0" y="1024"/>
                    <a:pt x="361" y="1984"/>
                  </a:cubicBezTo>
                  <a:cubicBezTo>
                    <a:pt x="572" y="1413"/>
                    <a:pt x="1120" y="1033"/>
                    <a:pt x="1735" y="1033"/>
                  </a:cubicBezTo>
                  <a:lnTo>
                    <a:pt x="11122" y="1033"/>
                  </a:lnTo>
                  <a:lnTo>
                    <a:pt x="11122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28"/>
            <p:cNvSpPr/>
            <p:nvPr/>
          </p:nvSpPr>
          <p:spPr>
            <a:xfrm>
              <a:off x="1774648" y="1976930"/>
              <a:ext cx="298373" cy="390920"/>
            </a:xfrm>
            <a:custGeom>
              <a:rect b="b" l="l" r="r" t="t"/>
              <a:pathLst>
                <a:path extrusionOk="0" h="14932" w="11397">
                  <a:moveTo>
                    <a:pt x="1705" y="12001"/>
                  </a:moveTo>
                  <a:cubicBezTo>
                    <a:pt x="1717" y="12001"/>
                    <a:pt x="1728" y="12001"/>
                    <a:pt x="1740" y="12001"/>
                  </a:cubicBezTo>
                  <a:lnTo>
                    <a:pt x="10853" y="12001"/>
                  </a:lnTo>
                  <a:lnTo>
                    <a:pt x="10853" y="12448"/>
                  </a:lnTo>
                  <a:lnTo>
                    <a:pt x="4267" y="12448"/>
                  </a:lnTo>
                  <a:cubicBezTo>
                    <a:pt x="3935" y="12482"/>
                    <a:pt x="3935" y="12957"/>
                    <a:pt x="4267" y="12991"/>
                  </a:cubicBezTo>
                  <a:lnTo>
                    <a:pt x="10853" y="12991"/>
                  </a:lnTo>
                  <a:lnTo>
                    <a:pt x="10853" y="13394"/>
                  </a:lnTo>
                  <a:lnTo>
                    <a:pt x="8610" y="13394"/>
                  </a:lnTo>
                  <a:cubicBezTo>
                    <a:pt x="8601" y="13394"/>
                    <a:pt x="8593" y="13393"/>
                    <a:pt x="8584" y="13393"/>
                  </a:cubicBezTo>
                  <a:cubicBezTo>
                    <a:pt x="8433" y="13393"/>
                    <a:pt x="8312" y="13513"/>
                    <a:pt x="8312" y="13664"/>
                  </a:cubicBezTo>
                  <a:cubicBezTo>
                    <a:pt x="8312" y="13814"/>
                    <a:pt x="8433" y="13934"/>
                    <a:pt x="8584" y="13934"/>
                  </a:cubicBezTo>
                  <a:cubicBezTo>
                    <a:pt x="8593" y="13934"/>
                    <a:pt x="8601" y="13933"/>
                    <a:pt x="8610" y="13933"/>
                  </a:cubicBezTo>
                  <a:lnTo>
                    <a:pt x="10853" y="13933"/>
                  </a:lnTo>
                  <a:lnTo>
                    <a:pt x="10853" y="14389"/>
                  </a:lnTo>
                  <a:lnTo>
                    <a:pt x="1740" y="14389"/>
                  </a:lnTo>
                  <a:cubicBezTo>
                    <a:pt x="1731" y="14389"/>
                    <a:pt x="1722" y="14389"/>
                    <a:pt x="1713" y="14389"/>
                  </a:cubicBezTo>
                  <a:cubicBezTo>
                    <a:pt x="1053" y="14389"/>
                    <a:pt x="515" y="13856"/>
                    <a:pt x="515" y="13193"/>
                  </a:cubicBezTo>
                  <a:cubicBezTo>
                    <a:pt x="515" y="12536"/>
                    <a:pt x="1048" y="12001"/>
                    <a:pt x="1705" y="12001"/>
                  </a:cubicBezTo>
                  <a:close/>
                  <a:moveTo>
                    <a:pt x="1740" y="1"/>
                  </a:moveTo>
                  <a:cubicBezTo>
                    <a:pt x="779" y="6"/>
                    <a:pt x="1" y="779"/>
                    <a:pt x="1" y="1740"/>
                  </a:cubicBezTo>
                  <a:lnTo>
                    <a:pt x="1" y="13198"/>
                  </a:lnTo>
                  <a:cubicBezTo>
                    <a:pt x="1" y="14154"/>
                    <a:pt x="779" y="14932"/>
                    <a:pt x="1740" y="14932"/>
                  </a:cubicBezTo>
                  <a:lnTo>
                    <a:pt x="11127" y="14932"/>
                  </a:lnTo>
                  <a:cubicBezTo>
                    <a:pt x="11276" y="14932"/>
                    <a:pt x="11396" y="14812"/>
                    <a:pt x="11396" y="14663"/>
                  </a:cubicBezTo>
                  <a:lnTo>
                    <a:pt x="11396" y="2782"/>
                  </a:lnTo>
                  <a:cubicBezTo>
                    <a:pt x="11382" y="2619"/>
                    <a:pt x="11254" y="2537"/>
                    <a:pt x="11127" y="2537"/>
                  </a:cubicBezTo>
                  <a:cubicBezTo>
                    <a:pt x="11000" y="2537"/>
                    <a:pt x="10872" y="2619"/>
                    <a:pt x="10858" y="2782"/>
                  </a:cubicBezTo>
                  <a:lnTo>
                    <a:pt x="10858" y="11458"/>
                  </a:lnTo>
                  <a:lnTo>
                    <a:pt x="2009" y="11458"/>
                  </a:lnTo>
                  <a:lnTo>
                    <a:pt x="2009" y="9926"/>
                  </a:lnTo>
                  <a:cubicBezTo>
                    <a:pt x="2023" y="9767"/>
                    <a:pt x="1898" y="9633"/>
                    <a:pt x="1740" y="9633"/>
                  </a:cubicBezTo>
                  <a:cubicBezTo>
                    <a:pt x="1581" y="9633"/>
                    <a:pt x="1452" y="9767"/>
                    <a:pt x="1471" y="9926"/>
                  </a:cubicBezTo>
                  <a:lnTo>
                    <a:pt x="1471" y="11478"/>
                  </a:lnTo>
                  <a:cubicBezTo>
                    <a:pt x="1120" y="11531"/>
                    <a:pt x="798" y="11689"/>
                    <a:pt x="544" y="11934"/>
                  </a:cubicBezTo>
                  <a:lnTo>
                    <a:pt x="544" y="1740"/>
                  </a:lnTo>
                  <a:cubicBezTo>
                    <a:pt x="544" y="1183"/>
                    <a:pt x="928" y="702"/>
                    <a:pt x="1466" y="577"/>
                  </a:cubicBezTo>
                  <a:lnTo>
                    <a:pt x="1466" y="9047"/>
                  </a:lnTo>
                  <a:cubicBezTo>
                    <a:pt x="1452" y="9205"/>
                    <a:pt x="1577" y="9340"/>
                    <a:pt x="1735" y="9340"/>
                  </a:cubicBezTo>
                  <a:cubicBezTo>
                    <a:pt x="1898" y="9340"/>
                    <a:pt x="2023" y="9205"/>
                    <a:pt x="2009" y="9047"/>
                  </a:cubicBezTo>
                  <a:lnTo>
                    <a:pt x="2009" y="544"/>
                  </a:lnTo>
                  <a:lnTo>
                    <a:pt x="10853" y="544"/>
                  </a:lnTo>
                  <a:lnTo>
                    <a:pt x="10853" y="1898"/>
                  </a:lnTo>
                  <a:cubicBezTo>
                    <a:pt x="10870" y="2062"/>
                    <a:pt x="10997" y="2143"/>
                    <a:pt x="11125" y="2143"/>
                  </a:cubicBezTo>
                  <a:cubicBezTo>
                    <a:pt x="11252" y="2143"/>
                    <a:pt x="11379" y="2062"/>
                    <a:pt x="11396" y="1898"/>
                  </a:cubicBezTo>
                  <a:lnTo>
                    <a:pt x="11396" y="275"/>
                  </a:lnTo>
                  <a:cubicBezTo>
                    <a:pt x="11396" y="121"/>
                    <a:pt x="11276" y="1"/>
                    <a:pt x="111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28"/>
            <p:cNvSpPr/>
            <p:nvPr/>
          </p:nvSpPr>
          <p:spPr>
            <a:xfrm>
              <a:off x="1810488" y="2327715"/>
              <a:ext cx="177239" cy="14111"/>
            </a:xfrm>
            <a:custGeom>
              <a:rect b="b" l="l" r="r" t="t"/>
              <a:pathLst>
                <a:path extrusionOk="0" h="539" w="6770">
                  <a:moveTo>
                    <a:pt x="328" y="0"/>
                  </a:moveTo>
                  <a:cubicBezTo>
                    <a:pt x="1" y="29"/>
                    <a:pt x="1" y="510"/>
                    <a:pt x="328" y="538"/>
                  </a:cubicBezTo>
                  <a:lnTo>
                    <a:pt x="6443" y="538"/>
                  </a:lnTo>
                  <a:cubicBezTo>
                    <a:pt x="6770" y="510"/>
                    <a:pt x="6770" y="29"/>
                    <a:pt x="644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34" name="Google Shape;4234;p28"/>
          <p:cNvGrpSpPr/>
          <p:nvPr/>
        </p:nvGrpSpPr>
        <p:grpSpPr>
          <a:xfrm>
            <a:off x="855285" y="2220909"/>
            <a:ext cx="374950" cy="386129"/>
            <a:chOff x="855285" y="2426309"/>
            <a:chExt cx="374950" cy="386129"/>
          </a:xfrm>
        </p:grpSpPr>
        <p:sp>
          <p:nvSpPr>
            <p:cNvPr id="4235" name="Google Shape;4235;p28"/>
            <p:cNvSpPr/>
            <p:nvPr/>
          </p:nvSpPr>
          <p:spPr>
            <a:xfrm>
              <a:off x="1130096" y="2651065"/>
              <a:ext cx="94222" cy="50449"/>
            </a:xfrm>
            <a:custGeom>
              <a:rect b="b" l="l" r="r" t="t"/>
              <a:pathLst>
                <a:path extrusionOk="0" h="1927" w="3599">
                  <a:moveTo>
                    <a:pt x="0" y="0"/>
                  </a:moveTo>
                  <a:lnTo>
                    <a:pt x="0" y="212"/>
                  </a:lnTo>
                  <a:cubicBezTo>
                    <a:pt x="0" y="1158"/>
                    <a:pt x="769" y="1927"/>
                    <a:pt x="1720" y="1927"/>
                  </a:cubicBezTo>
                  <a:lnTo>
                    <a:pt x="1883" y="1927"/>
                  </a:lnTo>
                  <a:cubicBezTo>
                    <a:pt x="2830" y="1927"/>
                    <a:pt x="3598" y="1158"/>
                    <a:pt x="3598" y="212"/>
                  </a:cubicBezTo>
                  <a:lnTo>
                    <a:pt x="3598" y="0"/>
                  </a:ln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28"/>
            <p:cNvSpPr/>
            <p:nvPr/>
          </p:nvSpPr>
          <p:spPr>
            <a:xfrm>
              <a:off x="1159889" y="2651065"/>
              <a:ext cx="64429" cy="50449"/>
            </a:xfrm>
            <a:custGeom>
              <a:rect b="b" l="l" r="r" t="t"/>
              <a:pathLst>
                <a:path extrusionOk="0" h="1927" w="2461">
                  <a:moveTo>
                    <a:pt x="1110" y="0"/>
                  </a:moveTo>
                  <a:cubicBezTo>
                    <a:pt x="1125" y="0"/>
                    <a:pt x="1134" y="10"/>
                    <a:pt x="1134" y="24"/>
                  </a:cubicBezTo>
                  <a:lnTo>
                    <a:pt x="1134" y="212"/>
                  </a:lnTo>
                  <a:cubicBezTo>
                    <a:pt x="1134" y="932"/>
                    <a:pt x="678" y="1581"/>
                    <a:pt x="1" y="1826"/>
                  </a:cubicBezTo>
                  <a:cubicBezTo>
                    <a:pt x="183" y="1893"/>
                    <a:pt x="380" y="1927"/>
                    <a:pt x="582" y="1927"/>
                  </a:cubicBezTo>
                  <a:lnTo>
                    <a:pt x="745" y="1927"/>
                  </a:lnTo>
                  <a:cubicBezTo>
                    <a:pt x="1692" y="1927"/>
                    <a:pt x="2460" y="1158"/>
                    <a:pt x="2460" y="212"/>
                  </a:cubicBezTo>
                  <a:lnTo>
                    <a:pt x="2460" y="0"/>
                  </a:ln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28"/>
            <p:cNvSpPr/>
            <p:nvPr/>
          </p:nvSpPr>
          <p:spPr>
            <a:xfrm>
              <a:off x="860547" y="2651065"/>
              <a:ext cx="94248" cy="50449"/>
            </a:xfrm>
            <a:custGeom>
              <a:rect b="b" l="l" r="r" t="t"/>
              <a:pathLst>
                <a:path extrusionOk="0" h="1927" w="3600">
                  <a:moveTo>
                    <a:pt x="1" y="0"/>
                  </a:moveTo>
                  <a:lnTo>
                    <a:pt x="1" y="212"/>
                  </a:lnTo>
                  <a:cubicBezTo>
                    <a:pt x="1" y="1158"/>
                    <a:pt x="770" y="1927"/>
                    <a:pt x="1716" y="1927"/>
                  </a:cubicBezTo>
                  <a:lnTo>
                    <a:pt x="1884" y="1927"/>
                  </a:lnTo>
                  <a:cubicBezTo>
                    <a:pt x="2831" y="1927"/>
                    <a:pt x="3599" y="1158"/>
                    <a:pt x="3599" y="212"/>
                  </a:cubicBezTo>
                  <a:lnTo>
                    <a:pt x="3599" y="0"/>
                  </a:ln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28"/>
            <p:cNvSpPr/>
            <p:nvPr/>
          </p:nvSpPr>
          <p:spPr>
            <a:xfrm>
              <a:off x="890235" y="2651065"/>
              <a:ext cx="64560" cy="50449"/>
            </a:xfrm>
            <a:custGeom>
              <a:rect b="b" l="l" r="r" t="t"/>
              <a:pathLst>
                <a:path extrusionOk="0" h="1927" w="2466">
                  <a:moveTo>
                    <a:pt x="1106" y="0"/>
                  </a:moveTo>
                  <a:cubicBezTo>
                    <a:pt x="1120" y="0"/>
                    <a:pt x="1130" y="10"/>
                    <a:pt x="1130" y="24"/>
                  </a:cubicBezTo>
                  <a:lnTo>
                    <a:pt x="1130" y="212"/>
                  </a:lnTo>
                  <a:cubicBezTo>
                    <a:pt x="1130" y="932"/>
                    <a:pt x="678" y="1576"/>
                    <a:pt x="1" y="1826"/>
                  </a:cubicBezTo>
                  <a:cubicBezTo>
                    <a:pt x="188" y="1893"/>
                    <a:pt x="385" y="1927"/>
                    <a:pt x="582" y="1927"/>
                  </a:cubicBezTo>
                  <a:lnTo>
                    <a:pt x="750" y="1927"/>
                  </a:lnTo>
                  <a:cubicBezTo>
                    <a:pt x="1697" y="1927"/>
                    <a:pt x="2465" y="1158"/>
                    <a:pt x="2465" y="212"/>
                  </a:cubicBezTo>
                  <a:lnTo>
                    <a:pt x="2465" y="0"/>
                  </a:ln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28"/>
            <p:cNvSpPr/>
            <p:nvPr/>
          </p:nvSpPr>
          <p:spPr>
            <a:xfrm>
              <a:off x="1029853" y="2472596"/>
              <a:ext cx="25185" cy="288792"/>
            </a:xfrm>
            <a:custGeom>
              <a:rect b="b" l="l" r="r" t="t"/>
              <a:pathLst>
                <a:path extrusionOk="0" h="11031" w="962">
                  <a:moveTo>
                    <a:pt x="0" y="1"/>
                  </a:moveTo>
                  <a:lnTo>
                    <a:pt x="0" y="11031"/>
                  </a:lnTo>
                  <a:lnTo>
                    <a:pt x="961" y="1103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C0C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28"/>
            <p:cNvSpPr/>
            <p:nvPr/>
          </p:nvSpPr>
          <p:spPr>
            <a:xfrm>
              <a:off x="1042419" y="2472596"/>
              <a:ext cx="12619" cy="288792"/>
            </a:xfrm>
            <a:custGeom>
              <a:rect b="b" l="l" r="r" t="t"/>
              <a:pathLst>
                <a:path extrusionOk="0" h="11031" w="482">
                  <a:moveTo>
                    <a:pt x="1" y="1"/>
                  </a:moveTo>
                  <a:lnTo>
                    <a:pt x="1" y="11031"/>
                  </a:lnTo>
                  <a:lnTo>
                    <a:pt x="481" y="11031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28"/>
            <p:cNvSpPr/>
            <p:nvPr/>
          </p:nvSpPr>
          <p:spPr>
            <a:xfrm>
              <a:off x="955397" y="2750287"/>
              <a:ext cx="174097" cy="36626"/>
            </a:xfrm>
            <a:custGeom>
              <a:rect b="b" l="l" r="r" t="t"/>
              <a:pathLst>
                <a:path extrusionOk="0" h="1399" w="6650">
                  <a:moveTo>
                    <a:pt x="437" y="1"/>
                  </a:moveTo>
                  <a:cubicBezTo>
                    <a:pt x="197" y="1"/>
                    <a:pt x="0" y="198"/>
                    <a:pt x="0" y="438"/>
                  </a:cubicBezTo>
                  <a:lnTo>
                    <a:pt x="0" y="1399"/>
                  </a:lnTo>
                  <a:lnTo>
                    <a:pt x="6649" y="1399"/>
                  </a:lnTo>
                  <a:lnTo>
                    <a:pt x="6649" y="438"/>
                  </a:lnTo>
                  <a:cubicBezTo>
                    <a:pt x="6649" y="198"/>
                    <a:pt x="6457" y="1"/>
                    <a:pt x="621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28"/>
            <p:cNvSpPr/>
            <p:nvPr/>
          </p:nvSpPr>
          <p:spPr>
            <a:xfrm>
              <a:off x="1019669" y="2431859"/>
              <a:ext cx="45658" cy="45658"/>
            </a:xfrm>
            <a:custGeom>
              <a:rect b="b" l="l" r="r" t="t"/>
              <a:pathLst>
                <a:path extrusionOk="0" h="1744" w="1744">
                  <a:moveTo>
                    <a:pt x="870" y="0"/>
                  </a:moveTo>
                  <a:cubicBezTo>
                    <a:pt x="389" y="0"/>
                    <a:pt x="0" y="389"/>
                    <a:pt x="0" y="870"/>
                  </a:cubicBezTo>
                  <a:cubicBezTo>
                    <a:pt x="0" y="1355"/>
                    <a:pt x="389" y="1744"/>
                    <a:pt x="870" y="1744"/>
                  </a:cubicBezTo>
                  <a:cubicBezTo>
                    <a:pt x="1350" y="1744"/>
                    <a:pt x="1744" y="1355"/>
                    <a:pt x="1744" y="870"/>
                  </a:cubicBezTo>
                  <a:cubicBezTo>
                    <a:pt x="1744" y="389"/>
                    <a:pt x="1350" y="0"/>
                    <a:pt x="870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28"/>
            <p:cNvSpPr/>
            <p:nvPr/>
          </p:nvSpPr>
          <p:spPr>
            <a:xfrm>
              <a:off x="862694" y="2494482"/>
              <a:ext cx="359608" cy="52465"/>
            </a:xfrm>
            <a:custGeom>
              <a:rect b="b" l="l" r="r" t="t"/>
              <a:pathLst>
                <a:path extrusionOk="0" h="2004" w="13736">
                  <a:moveTo>
                    <a:pt x="4806" y="0"/>
                  </a:moveTo>
                  <a:cubicBezTo>
                    <a:pt x="4217" y="0"/>
                    <a:pt x="3657" y="240"/>
                    <a:pt x="3248" y="663"/>
                  </a:cubicBezTo>
                  <a:cubicBezTo>
                    <a:pt x="2964" y="972"/>
                    <a:pt x="2562" y="1149"/>
                    <a:pt x="2141" y="1149"/>
                  </a:cubicBezTo>
                  <a:cubicBezTo>
                    <a:pt x="2135" y="1149"/>
                    <a:pt x="2130" y="1149"/>
                    <a:pt x="2124" y="1149"/>
                  </a:cubicBezTo>
                  <a:lnTo>
                    <a:pt x="169" y="1149"/>
                  </a:lnTo>
                  <a:cubicBezTo>
                    <a:pt x="73" y="1149"/>
                    <a:pt x="1" y="1225"/>
                    <a:pt x="1" y="1322"/>
                  </a:cubicBezTo>
                  <a:lnTo>
                    <a:pt x="1" y="1831"/>
                  </a:lnTo>
                  <a:cubicBezTo>
                    <a:pt x="1" y="1922"/>
                    <a:pt x="73" y="1999"/>
                    <a:pt x="169" y="1999"/>
                  </a:cubicBezTo>
                  <a:lnTo>
                    <a:pt x="2206" y="1999"/>
                  </a:lnTo>
                  <a:cubicBezTo>
                    <a:pt x="2211" y="1999"/>
                    <a:pt x="2217" y="1999"/>
                    <a:pt x="2223" y="1999"/>
                  </a:cubicBezTo>
                  <a:cubicBezTo>
                    <a:pt x="2808" y="1999"/>
                    <a:pt x="3372" y="1759"/>
                    <a:pt x="3781" y="1336"/>
                  </a:cubicBezTo>
                  <a:cubicBezTo>
                    <a:pt x="4070" y="1024"/>
                    <a:pt x="4478" y="846"/>
                    <a:pt x="4906" y="846"/>
                  </a:cubicBezTo>
                  <a:lnTo>
                    <a:pt x="8912" y="846"/>
                  </a:lnTo>
                  <a:cubicBezTo>
                    <a:pt x="9277" y="851"/>
                    <a:pt x="9628" y="1000"/>
                    <a:pt x="9883" y="1269"/>
                  </a:cubicBezTo>
                  <a:cubicBezTo>
                    <a:pt x="10334" y="1739"/>
                    <a:pt x="10959" y="2004"/>
                    <a:pt x="11607" y="2004"/>
                  </a:cubicBezTo>
                  <a:lnTo>
                    <a:pt x="13562" y="1999"/>
                  </a:lnTo>
                  <a:cubicBezTo>
                    <a:pt x="13659" y="1999"/>
                    <a:pt x="13735" y="1927"/>
                    <a:pt x="13735" y="1831"/>
                  </a:cubicBezTo>
                  <a:lnTo>
                    <a:pt x="13735" y="1322"/>
                  </a:lnTo>
                  <a:cubicBezTo>
                    <a:pt x="13735" y="1230"/>
                    <a:pt x="13659" y="1153"/>
                    <a:pt x="13562" y="1153"/>
                  </a:cubicBezTo>
                  <a:lnTo>
                    <a:pt x="11607" y="1153"/>
                  </a:lnTo>
                  <a:cubicBezTo>
                    <a:pt x="11180" y="1153"/>
                    <a:pt x="10771" y="976"/>
                    <a:pt x="10483" y="663"/>
                  </a:cubicBezTo>
                  <a:cubicBezTo>
                    <a:pt x="10074" y="240"/>
                    <a:pt x="9514" y="0"/>
                    <a:pt x="8925" y="0"/>
                  </a:cubicBezTo>
                  <a:cubicBezTo>
                    <a:pt x="8919" y="0"/>
                    <a:pt x="8913" y="0"/>
                    <a:pt x="8907" y="0"/>
                  </a:cubicBezTo>
                  <a:lnTo>
                    <a:pt x="4824" y="0"/>
                  </a:lnTo>
                  <a:cubicBezTo>
                    <a:pt x="4818" y="0"/>
                    <a:pt x="4812" y="0"/>
                    <a:pt x="4806" y="0"/>
                  </a:cubicBezTo>
                  <a:close/>
                </a:path>
              </a:pathLst>
            </a:custGeom>
            <a:solidFill>
              <a:srgbClr val="C0CA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28"/>
            <p:cNvSpPr/>
            <p:nvPr/>
          </p:nvSpPr>
          <p:spPr>
            <a:xfrm>
              <a:off x="955397" y="2750287"/>
              <a:ext cx="174097" cy="36495"/>
            </a:xfrm>
            <a:custGeom>
              <a:rect b="b" l="l" r="r" t="t"/>
              <a:pathLst>
                <a:path extrusionOk="0" h="1394" w="6650">
                  <a:moveTo>
                    <a:pt x="5333" y="1"/>
                  </a:moveTo>
                  <a:lnTo>
                    <a:pt x="5333" y="174"/>
                  </a:lnTo>
                  <a:cubicBezTo>
                    <a:pt x="5333" y="443"/>
                    <a:pt x="5117" y="659"/>
                    <a:pt x="4843" y="659"/>
                  </a:cubicBezTo>
                  <a:lnTo>
                    <a:pt x="0" y="659"/>
                  </a:lnTo>
                  <a:lnTo>
                    <a:pt x="0" y="1394"/>
                  </a:lnTo>
                  <a:lnTo>
                    <a:pt x="6649" y="1394"/>
                  </a:lnTo>
                  <a:lnTo>
                    <a:pt x="6649" y="438"/>
                  </a:lnTo>
                  <a:cubicBezTo>
                    <a:pt x="6649" y="198"/>
                    <a:pt x="6457" y="1"/>
                    <a:pt x="621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28"/>
            <p:cNvSpPr/>
            <p:nvPr/>
          </p:nvSpPr>
          <p:spPr>
            <a:xfrm>
              <a:off x="928353" y="2777331"/>
              <a:ext cx="228290" cy="29583"/>
            </a:xfrm>
            <a:custGeom>
              <a:rect b="b" l="l" r="r" t="t"/>
              <a:pathLst>
                <a:path extrusionOk="0" h="1130" w="8720">
                  <a:moveTo>
                    <a:pt x="447" y="1"/>
                  </a:moveTo>
                  <a:cubicBezTo>
                    <a:pt x="197" y="1"/>
                    <a:pt x="0" y="202"/>
                    <a:pt x="0" y="452"/>
                  </a:cubicBezTo>
                  <a:lnTo>
                    <a:pt x="0" y="1130"/>
                  </a:lnTo>
                  <a:lnTo>
                    <a:pt x="8720" y="1130"/>
                  </a:lnTo>
                  <a:lnTo>
                    <a:pt x="8720" y="452"/>
                  </a:lnTo>
                  <a:cubicBezTo>
                    <a:pt x="8720" y="202"/>
                    <a:pt x="8518" y="1"/>
                    <a:pt x="826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28"/>
            <p:cNvSpPr/>
            <p:nvPr/>
          </p:nvSpPr>
          <p:spPr>
            <a:xfrm>
              <a:off x="928353" y="2777331"/>
              <a:ext cx="228290" cy="29583"/>
            </a:xfrm>
            <a:custGeom>
              <a:rect b="b" l="l" r="r" t="t"/>
              <a:pathLst>
                <a:path extrusionOk="0" h="1130" w="8720">
                  <a:moveTo>
                    <a:pt x="7379" y="1"/>
                  </a:moveTo>
                  <a:lnTo>
                    <a:pt x="7379" y="193"/>
                  </a:lnTo>
                  <a:cubicBezTo>
                    <a:pt x="7379" y="438"/>
                    <a:pt x="7178" y="640"/>
                    <a:pt x="6933" y="640"/>
                  </a:cubicBezTo>
                  <a:lnTo>
                    <a:pt x="0" y="640"/>
                  </a:lnTo>
                  <a:lnTo>
                    <a:pt x="0" y="1130"/>
                  </a:lnTo>
                  <a:lnTo>
                    <a:pt x="8720" y="1130"/>
                  </a:lnTo>
                  <a:lnTo>
                    <a:pt x="8715" y="865"/>
                  </a:lnTo>
                  <a:lnTo>
                    <a:pt x="8715" y="433"/>
                  </a:lnTo>
                  <a:cubicBezTo>
                    <a:pt x="8710" y="193"/>
                    <a:pt x="8508" y="1"/>
                    <a:pt x="82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28"/>
            <p:cNvSpPr/>
            <p:nvPr/>
          </p:nvSpPr>
          <p:spPr>
            <a:xfrm>
              <a:off x="855285" y="2426309"/>
              <a:ext cx="374950" cy="386129"/>
            </a:xfrm>
            <a:custGeom>
              <a:rect b="b" l="l" r="r" t="t"/>
              <a:pathLst>
                <a:path extrusionOk="0" h="14749" w="14322">
                  <a:moveTo>
                    <a:pt x="7151" y="423"/>
                  </a:moveTo>
                  <a:lnTo>
                    <a:pt x="7151" y="423"/>
                  </a:lnTo>
                  <a:cubicBezTo>
                    <a:pt x="7803" y="435"/>
                    <a:pt x="8046" y="1284"/>
                    <a:pt x="7504" y="1639"/>
                  </a:cubicBezTo>
                  <a:lnTo>
                    <a:pt x="7480" y="1653"/>
                  </a:lnTo>
                  <a:lnTo>
                    <a:pt x="7466" y="1663"/>
                  </a:lnTo>
                  <a:lnTo>
                    <a:pt x="7432" y="1677"/>
                  </a:lnTo>
                  <a:lnTo>
                    <a:pt x="7418" y="1682"/>
                  </a:lnTo>
                  <a:lnTo>
                    <a:pt x="7394" y="1696"/>
                  </a:lnTo>
                  <a:lnTo>
                    <a:pt x="7379" y="1701"/>
                  </a:lnTo>
                  <a:lnTo>
                    <a:pt x="7341" y="1711"/>
                  </a:lnTo>
                  <a:lnTo>
                    <a:pt x="7331" y="1711"/>
                  </a:lnTo>
                  <a:lnTo>
                    <a:pt x="7298" y="1720"/>
                  </a:lnTo>
                  <a:lnTo>
                    <a:pt x="7288" y="1720"/>
                  </a:lnTo>
                  <a:lnTo>
                    <a:pt x="7249" y="1730"/>
                  </a:lnTo>
                  <a:lnTo>
                    <a:pt x="7240" y="1730"/>
                  </a:lnTo>
                  <a:lnTo>
                    <a:pt x="7206" y="1735"/>
                  </a:lnTo>
                  <a:lnTo>
                    <a:pt x="7096" y="1735"/>
                  </a:lnTo>
                  <a:lnTo>
                    <a:pt x="7062" y="1730"/>
                  </a:lnTo>
                  <a:lnTo>
                    <a:pt x="7053" y="1730"/>
                  </a:lnTo>
                  <a:lnTo>
                    <a:pt x="7014" y="1720"/>
                  </a:lnTo>
                  <a:lnTo>
                    <a:pt x="7000" y="1720"/>
                  </a:lnTo>
                  <a:lnTo>
                    <a:pt x="6971" y="1711"/>
                  </a:lnTo>
                  <a:lnTo>
                    <a:pt x="6961" y="1711"/>
                  </a:lnTo>
                  <a:lnTo>
                    <a:pt x="6923" y="1701"/>
                  </a:lnTo>
                  <a:lnTo>
                    <a:pt x="6908" y="1696"/>
                  </a:lnTo>
                  <a:lnTo>
                    <a:pt x="6880" y="1682"/>
                  </a:lnTo>
                  <a:lnTo>
                    <a:pt x="6870" y="1677"/>
                  </a:lnTo>
                  <a:lnTo>
                    <a:pt x="6836" y="1663"/>
                  </a:lnTo>
                  <a:lnTo>
                    <a:pt x="6822" y="1653"/>
                  </a:lnTo>
                  <a:lnTo>
                    <a:pt x="6798" y="1639"/>
                  </a:lnTo>
                  <a:cubicBezTo>
                    <a:pt x="6251" y="1284"/>
                    <a:pt x="6499" y="435"/>
                    <a:pt x="7151" y="423"/>
                  </a:cubicBezTo>
                  <a:close/>
                  <a:moveTo>
                    <a:pt x="7418" y="2134"/>
                  </a:moveTo>
                  <a:lnTo>
                    <a:pt x="7418" y="2393"/>
                  </a:lnTo>
                  <a:lnTo>
                    <a:pt x="6884" y="2393"/>
                  </a:lnTo>
                  <a:lnTo>
                    <a:pt x="6884" y="2134"/>
                  </a:lnTo>
                  <a:lnTo>
                    <a:pt x="6894" y="2134"/>
                  </a:lnTo>
                  <a:lnTo>
                    <a:pt x="6942" y="2143"/>
                  </a:lnTo>
                  <a:lnTo>
                    <a:pt x="6956" y="2143"/>
                  </a:lnTo>
                  <a:lnTo>
                    <a:pt x="7009" y="2153"/>
                  </a:lnTo>
                  <a:lnTo>
                    <a:pt x="7019" y="2153"/>
                  </a:lnTo>
                  <a:cubicBezTo>
                    <a:pt x="7062" y="2158"/>
                    <a:pt x="7105" y="2162"/>
                    <a:pt x="7149" y="2162"/>
                  </a:cubicBezTo>
                  <a:lnTo>
                    <a:pt x="7216" y="2162"/>
                  </a:lnTo>
                  <a:cubicBezTo>
                    <a:pt x="7240" y="2162"/>
                    <a:pt x="7259" y="2158"/>
                    <a:pt x="7278" y="2158"/>
                  </a:cubicBezTo>
                  <a:lnTo>
                    <a:pt x="7288" y="2158"/>
                  </a:lnTo>
                  <a:lnTo>
                    <a:pt x="7336" y="2148"/>
                  </a:lnTo>
                  <a:lnTo>
                    <a:pt x="7355" y="2148"/>
                  </a:lnTo>
                  <a:lnTo>
                    <a:pt x="7403" y="2138"/>
                  </a:lnTo>
                  <a:lnTo>
                    <a:pt x="7418" y="2134"/>
                  </a:lnTo>
                  <a:close/>
                  <a:moveTo>
                    <a:pt x="9208" y="2821"/>
                  </a:moveTo>
                  <a:cubicBezTo>
                    <a:pt x="9740" y="2821"/>
                    <a:pt x="10246" y="3036"/>
                    <a:pt x="10612" y="3416"/>
                  </a:cubicBezTo>
                  <a:cubicBezTo>
                    <a:pt x="10944" y="3772"/>
                    <a:pt x="11405" y="3974"/>
                    <a:pt x="11890" y="3974"/>
                  </a:cubicBezTo>
                  <a:lnTo>
                    <a:pt x="13802" y="3974"/>
                  </a:lnTo>
                  <a:lnTo>
                    <a:pt x="13802" y="4392"/>
                  </a:lnTo>
                  <a:lnTo>
                    <a:pt x="11895" y="4392"/>
                  </a:lnTo>
                  <a:cubicBezTo>
                    <a:pt x="11299" y="4392"/>
                    <a:pt x="10732" y="4151"/>
                    <a:pt x="10324" y="3724"/>
                  </a:cubicBezTo>
                  <a:cubicBezTo>
                    <a:pt x="10031" y="3416"/>
                    <a:pt x="9623" y="3243"/>
                    <a:pt x="9195" y="3239"/>
                  </a:cubicBezTo>
                  <a:lnTo>
                    <a:pt x="5189" y="3239"/>
                  </a:lnTo>
                  <a:cubicBezTo>
                    <a:pt x="4703" y="3239"/>
                    <a:pt x="4237" y="3440"/>
                    <a:pt x="3906" y="3796"/>
                  </a:cubicBezTo>
                  <a:cubicBezTo>
                    <a:pt x="3540" y="4176"/>
                    <a:pt x="3033" y="4392"/>
                    <a:pt x="2506" y="4392"/>
                  </a:cubicBezTo>
                  <a:cubicBezTo>
                    <a:pt x="2500" y="4392"/>
                    <a:pt x="2494" y="4392"/>
                    <a:pt x="2489" y="4392"/>
                  </a:cubicBezTo>
                  <a:lnTo>
                    <a:pt x="495" y="4392"/>
                  </a:lnTo>
                  <a:lnTo>
                    <a:pt x="495" y="3974"/>
                  </a:lnTo>
                  <a:lnTo>
                    <a:pt x="2407" y="3974"/>
                  </a:lnTo>
                  <a:cubicBezTo>
                    <a:pt x="2892" y="3974"/>
                    <a:pt x="3358" y="3772"/>
                    <a:pt x="3690" y="3416"/>
                  </a:cubicBezTo>
                  <a:cubicBezTo>
                    <a:pt x="4056" y="3036"/>
                    <a:pt x="4562" y="2821"/>
                    <a:pt x="5089" y="2821"/>
                  </a:cubicBezTo>
                  <a:cubicBezTo>
                    <a:pt x="5095" y="2821"/>
                    <a:pt x="5101" y="2821"/>
                    <a:pt x="5107" y="2821"/>
                  </a:cubicBezTo>
                  <a:lnTo>
                    <a:pt x="9190" y="2821"/>
                  </a:lnTo>
                  <a:cubicBezTo>
                    <a:pt x="9196" y="2821"/>
                    <a:pt x="9202" y="2821"/>
                    <a:pt x="9208" y="2821"/>
                  </a:cubicBezTo>
                  <a:close/>
                  <a:moveTo>
                    <a:pt x="1999" y="5112"/>
                  </a:moveTo>
                  <a:lnTo>
                    <a:pt x="3473" y="8374"/>
                  </a:lnTo>
                  <a:lnTo>
                    <a:pt x="529" y="8374"/>
                  </a:lnTo>
                  <a:lnTo>
                    <a:pt x="1999" y="5112"/>
                  </a:lnTo>
                  <a:close/>
                  <a:moveTo>
                    <a:pt x="12299" y="5112"/>
                  </a:moveTo>
                  <a:lnTo>
                    <a:pt x="13769" y="8374"/>
                  </a:lnTo>
                  <a:lnTo>
                    <a:pt x="10829" y="8374"/>
                  </a:lnTo>
                  <a:lnTo>
                    <a:pt x="12299" y="5112"/>
                  </a:lnTo>
                  <a:close/>
                  <a:moveTo>
                    <a:pt x="3589" y="8797"/>
                  </a:moveTo>
                  <a:cubicBezTo>
                    <a:pt x="3584" y="9628"/>
                    <a:pt x="2911" y="10296"/>
                    <a:pt x="2085" y="10300"/>
                  </a:cubicBezTo>
                  <a:lnTo>
                    <a:pt x="1917" y="10300"/>
                  </a:lnTo>
                  <a:cubicBezTo>
                    <a:pt x="1091" y="10296"/>
                    <a:pt x="418" y="9628"/>
                    <a:pt x="418" y="8797"/>
                  </a:cubicBezTo>
                  <a:close/>
                  <a:moveTo>
                    <a:pt x="13884" y="8802"/>
                  </a:moveTo>
                  <a:cubicBezTo>
                    <a:pt x="13884" y="9628"/>
                    <a:pt x="13207" y="10300"/>
                    <a:pt x="12380" y="10300"/>
                  </a:cubicBezTo>
                  <a:lnTo>
                    <a:pt x="12217" y="10300"/>
                  </a:lnTo>
                  <a:cubicBezTo>
                    <a:pt x="11386" y="10300"/>
                    <a:pt x="10713" y="9628"/>
                    <a:pt x="10713" y="8802"/>
                  </a:cubicBezTo>
                  <a:close/>
                  <a:moveTo>
                    <a:pt x="10036" y="12592"/>
                  </a:moveTo>
                  <a:cubicBezTo>
                    <a:pt x="10161" y="12592"/>
                    <a:pt x="10262" y="12688"/>
                    <a:pt x="10262" y="12813"/>
                  </a:cubicBezTo>
                  <a:lnTo>
                    <a:pt x="10262" y="13197"/>
                  </a:lnTo>
                  <a:lnTo>
                    <a:pt x="5808" y="13197"/>
                  </a:lnTo>
                  <a:cubicBezTo>
                    <a:pt x="5525" y="13197"/>
                    <a:pt x="5525" y="13625"/>
                    <a:pt x="5808" y="13625"/>
                  </a:cubicBezTo>
                  <a:lnTo>
                    <a:pt x="11059" y="13625"/>
                  </a:lnTo>
                  <a:cubicBezTo>
                    <a:pt x="11189" y="13625"/>
                    <a:pt x="11294" y="13731"/>
                    <a:pt x="11294" y="13860"/>
                  </a:cubicBezTo>
                  <a:lnTo>
                    <a:pt x="11294" y="14326"/>
                  </a:lnTo>
                  <a:lnTo>
                    <a:pt x="3003" y="14326"/>
                  </a:lnTo>
                  <a:lnTo>
                    <a:pt x="3003" y="13860"/>
                  </a:lnTo>
                  <a:cubicBezTo>
                    <a:pt x="3003" y="13726"/>
                    <a:pt x="3108" y="13620"/>
                    <a:pt x="3238" y="13620"/>
                  </a:cubicBezTo>
                  <a:lnTo>
                    <a:pt x="4449" y="13620"/>
                  </a:lnTo>
                  <a:cubicBezTo>
                    <a:pt x="4732" y="13620"/>
                    <a:pt x="4732" y="13197"/>
                    <a:pt x="4449" y="13197"/>
                  </a:cubicBezTo>
                  <a:lnTo>
                    <a:pt x="4036" y="13197"/>
                  </a:lnTo>
                  <a:lnTo>
                    <a:pt x="4036" y="12818"/>
                  </a:lnTo>
                  <a:cubicBezTo>
                    <a:pt x="4036" y="12693"/>
                    <a:pt x="4136" y="12592"/>
                    <a:pt x="4261" y="12592"/>
                  </a:cubicBezTo>
                  <a:close/>
                  <a:moveTo>
                    <a:pt x="7149" y="1"/>
                  </a:moveTo>
                  <a:cubicBezTo>
                    <a:pt x="6135" y="1"/>
                    <a:pt x="5674" y="1269"/>
                    <a:pt x="6457" y="1917"/>
                  </a:cubicBezTo>
                  <a:lnTo>
                    <a:pt x="6457" y="2393"/>
                  </a:lnTo>
                  <a:lnTo>
                    <a:pt x="5107" y="2393"/>
                  </a:lnTo>
                  <a:cubicBezTo>
                    <a:pt x="5101" y="2393"/>
                    <a:pt x="5095" y="2393"/>
                    <a:pt x="5089" y="2393"/>
                  </a:cubicBezTo>
                  <a:cubicBezTo>
                    <a:pt x="4442" y="2393"/>
                    <a:pt x="3825" y="2657"/>
                    <a:pt x="3377" y="3123"/>
                  </a:cubicBezTo>
                  <a:cubicBezTo>
                    <a:pt x="3128" y="3392"/>
                    <a:pt x="2777" y="3546"/>
                    <a:pt x="2407" y="3546"/>
                  </a:cubicBezTo>
                  <a:lnTo>
                    <a:pt x="452" y="3546"/>
                  </a:lnTo>
                  <a:cubicBezTo>
                    <a:pt x="240" y="3546"/>
                    <a:pt x="67" y="3719"/>
                    <a:pt x="67" y="3930"/>
                  </a:cubicBezTo>
                  <a:lnTo>
                    <a:pt x="67" y="4435"/>
                  </a:lnTo>
                  <a:cubicBezTo>
                    <a:pt x="67" y="4651"/>
                    <a:pt x="240" y="4819"/>
                    <a:pt x="452" y="4819"/>
                  </a:cubicBezTo>
                  <a:lnTo>
                    <a:pt x="1662" y="4819"/>
                  </a:lnTo>
                  <a:lnTo>
                    <a:pt x="10" y="8499"/>
                  </a:lnTo>
                  <a:lnTo>
                    <a:pt x="0" y="8513"/>
                  </a:lnTo>
                  <a:lnTo>
                    <a:pt x="0" y="8518"/>
                  </a:lnTo>
                  <a:cubicBezTo>
                    <a:pt x="0" y="8523"/>
                    <a:pt x="0" y="8528"/>
                    <a:pt x="0" y="8528"/>
                  </a:cubicBezTo>
                  <a:lnTo>
                    <a:pt x="0" y="8537"/>
                  </a:lnTo>
                  <a:lnTo>
                    <a:pt x="0" y="8547"/>
                  </a:lnTo>
                  <a:lnTo>
                    <a:pt x="0" y="8561"/>
                  </a:lnTo>
                  <a:lnTo>
                    <a:pt x="0" y="8566"/>
                  </a:lnTo>
                  <a:lnTo>
                    <a:pt x="0" y="8581"/>
                  </a:lnTo>
                  <a:lnTo>
                    <a:pt x="0" y="8792"/>
                  </a:lnTo>
                  <a:cubicBezTo>
                    <a:pt x="0" y="9858"/>
                    <a:pt x="865" y="10718"/>
                    <a:pt x="1927" y="10723"/>
                  </a:cubicBezTo>
                  <a:lnTo>
                    <a:pt x="2095" y="10723"/>
                  </a:lnTo>
                  <a:cubicBezTo>
                    <a:pt x="3152" y="10714"/>
                    <a:pt x="4007" y="9854"/>
                    <a:pt x="4012" y="8797"/>
                  </a:cubicBezTo>
                  <a:lnTo>
                    <a:pt x="4012" y="8585"/>
                  </a:lnTo>
                  <a:lnTo>
                    <a:pt x="4012" y="8571"/>
                  </a:lnTo>
                  <a:lnTo>
                    <a:pt x="4012" y="8561"/>
                  </a:lnTo>
                  <a:lnTo>
                    <a:pt x="4012" y="8552"/>
                  </a:lnTo>
                  <a:lnTo>
                    <a:pt x="4012" y="8542"/>
                  </a:lnTo>
                  <a:lnTo>
                    <a:pt x="4012" y="8533"/>
                  </a:lnTo>
                  <a:cubicBezTo>
                    <a:pt x="4012" y="8528"/>
                    <a:pt x="4012" y="8523"/>
                    <a:pt x="4007" y="8518"/>
                  </a:cubicBezTo>
                  <a:lnTo>
                    <a:pt x="4007" y="8513"/>
                  </a:lnTo>
                  <a:lnTo>
                    <a:pt x="4002" y="8499"/>
                  </a:lnTo>
                  <a:lnTo>
                    <a:pt x="2335" y="4819"/>
                  </a:lnTo>
                  <a:lnTo>
                    <a:pt x="2489" y="4819"/>
                  </a:lnTo>
                  <a:cubicBezTo>
                    <a:pt x="2495" y="4819"/>
                    <a:pt x="2500" y="4819"/>
                    <a:pt x="2506" y="4819"/>
                  </a:cubicBezTo>
                  <a:cubicBezTo>
                    <a:pt x="3153" y="4819"/>
                    <a:pt x="3771" y="4555"/>
                    <a:pt x="4218" y="4089"/>
                  </a:cubicBezTo>
                  <a:cubicBezTo>
                    <a:pt x="4468" y="3820"/>
                    <a:pt x="4819" y="3666"/>
                    <a:pt x="5189" y="3666"/>
                  </a:cubicBezTo>
                  <a:lnTo>
                    <a:pt x="6457" y="3666"/>
                  </a:lnTo>
                  <a:lnTo>
                    <a:pt x="6457" y="12164"/>
                  </a:lnTo>
                  <a:lnTo>
                    <a:pt x="4261" y="12164"/>
                  </a:lnTo>
                  <a:cubicBezTo>
                    <a:pt x="3901" y="12164"/>
                    <a:pt x="3608" y="12457"/>
                    <a:pt x="3608" y="12818"/>
                  </a:cubicBezTo>
                  <a:lnTo>
                    <a:pt x="3608" y="13197"/>
                  </a:lnTo>
                  <a:lnTo>
                    <a:pt x="3238" y="13197"/>
                  </a:lnTo>
                  <a:cubicBezTo>
                    <a:pt x="2873" y="13197"/>
                    <a:pt x="2575" y="13495"/>
                    <a:pt x="2575" y="13860"/>
                  </a:cubicBezTo>
                  <a:lnTo>
                    <a:pt x="2575" y="14538"/>
                  </a:lnTo>
                  <a:cubicBezTo>
                    <a:pt x="2575" y="14653"/>
                    <a:pt x="2671" y="14749"/>
                    <a:pt x="2791" y="14749"/>
                  </a:cubicBezTo>
                  <a:lnTo>
                    <a:pt x="11511" y="14749"/>
                  </a:lnTo>
                  <a:cubicBezTo>
                    <a:pt x="11626" y="14749"/>
                    <a:pt x="11722" y="14653"/>
                    <a:pt x="11722" y="14538"/>
                  </a:cubicBezTo>
                  <a:lnTo>
                    <a:pt x="11722" y="13860"/>
                  </a:lnTo>
                  <a:cubicBezTo>
                    <a:pt x="11722" y="13495"/>
                    <a:pt x="11424" y="13197"/>
                    <a:pt x="11064" y="13197"/>
                  </a:cubicBezTo>
                  <a:lnTo>
                    <a:pt x="10689" y="13197"/>
                  </a:lnTo>
                  <a:lnTo>
                    <a:pt x="10689" y="12818"/>
                  </a:lnTo>
                  <a:cubicBezTo>
                    <a:pt x="10689" y="12457"/>
                    <a:pt x="10396" y="12164"/>
                    <a:pt x="10041" y="12164"/>
                  </a:cubicBezTo>
                  <a:lnTo>
                    <a:pt x="7840" y="12164"/>
                  </a:lnTo>
                  <a:lnTo>
                    <a:pt x="7840" y="6001"/>
                  </a:lnTo>
                  <a:cubicBezTo>
                    <a:pt x="7840" y="5859"/>
                    <a:pt x="7733" y="5788"/>
                    <a:pt x="7627" y="5788"/>
                  </a:cubicBezTo>
                  <a:cubicBezTo>
                    <a:pt x="7521" y="5788"/>
                    <a:pt x="7415" y="5859"/>
                    <a:pt x="7418" y="6001"/>
                  </a:cubicBezTo>
                  <a:lnTo>
                    <a:pt x="7418" y="12164"/>
                  </a:lnTo>
                  <a:lnTo>
                    <a:pt x="6884" y="12164"/>
                  </a:lnTo>
                  <a:lnTo>
                    <a:pt x="6884" y="3666"/>
                  </a:lnTo>
                  <a:lnTo>
                    <a:pt x="7418" y="3666"/>
                  </a:lnTo>
                  <a:lnTo>
                    <a:pt x="7418" y="4651"/>
                  </a:lnTo>
                  <a:cubicBezTo>
                    <a:pt x="7418" y="4793"/>
                    <a:pt x="7523" y="4864"/>
                    <a:pt x="7629" y="4864"/>
                  </a:cubicBezTo>
                  <a:cubicBezTo>
                    <a:pt x="7735" y="4864"/>
                    <a:pt x="7840" y="4793"/>
                    <a:pt x="7840" y="4651"/>
                  </a:cubicBezTo>
                  <a:lnTo>
                    <a:pt x="7840" y="3666"/>
                  </a:lnTo>
                  <a:lnTo>
                    <a:pt x="9195" y="3666"/>
                  </a:lnTo>
                  <a:cubicBezTo>
                    <a:pt x="9507" y="3666"/>
                    <a:pt x="9800" y="3796"/>
                    <a:pt x="10017" y="4022"/>
                  </a:cubicBezTo>
                  <a:cubicBezTo>
                    <a:pt x="10507" y="4531"/>
                    <a:pt x="11184" y="4819"/>
                    <a:pt x="11895" y="4819"/>
                  </a:cubicBezTo>
                  <a:lnTo>
                    <a:pt x="11962" y="4819"/>
                  </a:lnTo>
                  <a:lnTo>
                    <a:pt x="10305" y="8499"/>
                  </a:lnTo>
                  <a:cubicBezTo>
                    <a:pt x="10305" y="8504"/>
                    <a:pt x="10305" y="8509"/>
                    <a:pt x="10300" y="8513"/>
                  </a:cubicBezTo>
                  <a:lnTo>
                    <a:pt x="10300" y="8518"/>
                  </a:lnTo>
                  <a:cubicBezTo>
                    <a:pt x="10300" y="8523"/>
                    <a:pt x="10300" y="8528"/>
                    <a:pt x="10295" y="8533"/>
                  </a:cubicBezTo>
                  <a:lnTo>
                    <a:pt x="10295" y="8542"/>
                  </a:lnTo>
                  <a:lnTo>
                    <a:pt x="10295" y="8552"/>
                  </a:lnTo>
                  <a:lnTo>
                    <a:pt x="10295" y="8561"/>
                  </a:lnTo>
                  <a:lnTo>
                    <a:pt x="10295" y="8571"/>
                  </a:lnTo>
                  <a:lnTo>
                    <a:pt x="10295" y="8585"/>
                  </a:lnTo>
                  <a:lnTo>
                    <a:pt x="10295" y="8797"/>
                  </a:lnTo>
                  <a:cubicBezTo>
                    <a:pt x="10300" y="9858"/>
                    <a:pt x="11160" y="10723"/>
                    <a:pt x="12226" y="10723"/>
                  </a:cubicBezTo>
                  <a:lnTo>
                    <a:pt x="12390" y="10723"/>
                  </a:lnTo>
                  <a:cubicBezTo>
                    <a:pt x="13456" y="10723"/>
                    <a:pt x="14321" y="9858"/>
                    <a:pt x="14321" y="8797"/>
                  </a:cubicBezTo>
                  <a:lnTo>
                    <a:pt x="14321" y="8585"/>
                  </a:lnTo>
                  <a:lnTo>
                    <a:pt x="14311" y="8585"/>
                  </a:lnTo>
                  <a:lnTo>
                    <a:pt x="14311" y="8571"/>
                  </a:lnTo>
                  <a:lnTo>
                    <a:pt x="14311" y="8561"/>
                  </a:lnTo>
                  <a:lnTo>
                    <a:pt x="14311" y="8552"/>
                  </a:lnTo>
                  <a:lnTo>
                    <a:pt x="14311" y="8542"/>
                  </a:lnTo>
                  <a:lnTo>
                    <a:pt x="14311" y="8533"/>
                  </a:lnTo>
                  <a:lnTo>
                    <a:pt x="14307" y="8518"/>
                  </a:lnTo>
                  <a:lnTo>
                    <a:pt x="14307" y="8513"/>
                  </a:lnTo>
                  <a:cubicBezTo>
                    <a:pt x="14307" y="8509"/>
                    <a:pt x="14302" y="8504"/>
                    <a:pt x="14302" y="8499"/>
                  </a:cubicBezTo>
                  <a:lnTo>
                    <a:pt x="12640" y="4819"/>
                  </a:lnTo>
                  <a:lnTo>
                    <a:pt x="13855" y="4819"/>
                  </a:lnTo>
                  <a:cubicBezTo>
                    <a:pt x="14066" y="4819"/>
                    <a:pt x="14239" y="4651"/>
                    <a:pt x="14239" y="4435"/>
                  </a:cubicBezTo>
                  <a:lnTo>
                    <a:pt x="14239" y="3930"/>
                  </a:lnTo>
                  <a:cubicBezTo>
                    <a:pt x="14239" y="3719"/>
                    <a:pt x="14066" y="3546"/>
                    <a:pt x="13855" y="3546"/>
                  </a:cubicBezTo>
                  <a:lnTo>
                    <a:pt x="11890" y="3546"/>
                  </a:lnTo>
                  <a:cubicBezTo>
                    <a:pt x="11525" y="3546"/>
                    <a:pt x="11170" y="3392"/>
                    <a:pt x="10920" y="3123"/>
                  </a:cubicBezTo>
                  <a:cubicBezTo>
                    <a:pt x="10472" y="2657"/>
                    <a:pt x="9855" y="2393"/>
                    <a:pt x="9208" y="2393"/>
                  </a:cubicBezTo>
                  <a:cubicBezTo>
                    <a:pt x="9202" y="2393"/>
                    <a:pt x="9196" y="2393"/>
                    <a:pt x="9190" y="2393"/>
                  </a:cubicBezTo>
                  <a:lnTo>
                    <a:pt x="7840" y="2393"/>
                  </a:lnTo>
                  <a:lnTo>
                    <a:pt x="7840" y="1917"/>
                  </a:lnTo>
                  <a:cubicBezTo>
                    <a:pt x="8623" y="1269"/>
                    <a:pt x="8162" y="1"/>
                    <a:pt x="71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48" name="Google Shape;4248;p28"/>
          <p:cNvGrpSpPr/>
          <p:nvPr/>
        </p:nvGrpSpPr>
        <p:grpSpPr>
          <a:xfrm>
            <a:off x="1300502" y="2236748"/>
            <a:ext cx="364504" cy="370290"/>
            <a:chOff x="1300502" y="2442148"/>
            <a:chExt cx="364504" cy="370290"/>
          </a:xfrm>
        </p:grpSpPr>
        <p:sp>
          <p:nvSpPr>
            <p:cNvPr id="4249" name="Google Shape;4249;p28"/>
            <p:cNvSpPr/>
            <p:nvPr/>
          </p:nvSpPr>
          <p:spPr>
            <a:xfrm>
              <a:off x="1420118" y="2771545"/>
              <a:ext cx="125297" cy="15499"/>
            </a:xfrm>
            <a:custGeom>
              <a:rect b="b" l="l" r="r" t="t"/>
              <a:pathLst>
                <a:path extrusionOk="0" h="592" w="4786">
                  <a:moveTo>
                    <a:pt x="0" y="1"/>
                  </a:moveTo>
                  <a:cubicBezTo>
                    <a:pt x="0" y="327"/>
                    <a:pt x="264" y="592"/>
                    <a:pt x="591" y="592"/>
                  </a:cubicBezTo>
                  <a:lnTo>
                    <a:pt x="4194" y="592"/>
                  </a:lnTo>
                  <a:cubicBezTo>
                    <a:pt x="4516" y="592"/>
                    <a:pt x="4785" y="327"/>
                    <a:pt x="478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28"/>
            <p:cNvSpPr/>
            <p:nvPr/>
          </p:nvSpPr>
          <p:spPr>
            <a:xfrm>
              <a:off x="1338856" y="2771545"/>
              <a:ext cx="61785" cy="35369"/>
            </a:xfrm>
            <a:custGeom>
              <a:rect b="b" l="l" r="r" t="t"/>
              <a:pathLst>
                <a:path extrusionOk="0" h="1351" w="2360">
                  <a:moveTo>
                    <a:pt x="1" y="1"/>
                  </a:moveTo>
                  <a:lnTo>
                    <a:pt x="1" y="942"/>
                  </a:lnTo>
                  <a:cubicBezTo>
                    <a:pt x="1" y="1168"/>
                    <a:pt x="179" y="1351"/>
                    <a:pt x="404" y="1351"/>
                  </a:cubicBezTo>
                  <a:lnTo>
                    <a:pt x="1951" y="1351"/>
                  </a:lnTo>
                  <a:cubicBezTo>
                    <a:pt x="2177" y="1351"/>
                    <a:pt x="2360" y="1168"/>
                    <a:pt x="2360" y="942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28"/>
            <p:cNvSpPr/>
            <p:nvPr/>
          </p:nvSpPr>
          <p:spPr>
            <a:xfrm>
              <a:off x="1568506" y="2771545"/>
              <a:ext cx="61916" cy="35369"/>
            </a:xfrm>
            <a:custGeom>
              <a:rect b="b" l="l" r="r" t="t"/>
              <a:pathLst>
                <a:path extrusionOk="0" h="1351" w="2365">
                  <a:moveTo>
                    <a:pt x="1" y="1"/>
                  </a:moveTo>
                  <a:lnTo>
                    <a:pt x="1" y="942"/>
                  </a:lnTo>
                  <a:cubicBezTo>
                    <a:pt x="1" y="1168"/>
                    <a:pt x="184" y="1351"/>
                    <a:pt x="409" y="1351"/>
                  </a:cubicBezTo>
                  <a:lnTo>
                    <a:pt x="1956" y="1351"/>
                  </a:lnTo>
                  <a:cubicBezTo>
                    <a:pt x="2182" y="1351"/>
                    <a:pt x="2365" y="1168"/>
                    <a:pt x="2365" y="942"/>
                  </a:cubicBezTo>
                  <a:lnTo>
                    <a:pt x="236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28"/>
            <p:cNvSpPr/>
            <p:nvPr/>
          </p:nvSpPr>
          <p:spPr>
            <a:xfrm>
              <a:off x="1306026" y="2523411"/>
              <a:ext cx="24321" cy="84038"/>
            </a:xfrm>
            <a:custGeom>
              <a:rect b="b" l="l" r="r" t="t"/>
              <a:pathLst>
                <a:path extrusionOk="0" h="3210" w="929">
                  <a:moveTo>
                    <a:pt x="520" y="0"/>
                  </a:moveTo>
                  <a:cubicBezTo>
                    <a:pt x="231" y="0"/>
                    <a:pt x="1" y="236"/>
                    <a:pt x="1" y="519"/>
                  </a:cubicBezTo>
                  <a:lnTo>
                    <a:pt x="1" y="2691"/>
                  </a:lnTo>
                  <a:cubicBezTo>
                    <a:pt x="1" y="2974"/>
                    <a:pt x="231" y="3209"/>
                    <a:pt x="520" y="3209"/>
                  </a:cubicBezTo>
                  <a:lnTo>
                    <a:pt x="928" y="3209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28"/>
            <p:cNvSpPr/>
            <p:nvPr/>
          </p:nvSpPr>
          <p:spPr>
            <a:xfrm>
              <a:off x="1635187" y="2523411"/>
              <a:ext cx="24295" cy="84038"/>
            </a:xfrm>
            <a:custGeom>
              <a:rect b="b" l="l" r="r" t="t"/>
              <a:pathLst>
                <a:path extrusionOk="0" h="3210" w="928">
                  <a:moveTo>
                    <a:pt x="0" y="0"/>
                  </a:moveTo>
                  <a:lnTo>
                    <a:pt x="0" y="3209"/>
                  </a:lnTo>
                  <a:lnTo>
                    <a:pt x="408" y="3209"/>
                  </a:lnTo>
                  <a:cubicBezTo>
                    <a:pt x="697" y="3209"/>
                    <a:pt x="927" y="2974"/>
                    <a:pt x="927" y="2686"/>
                  </a:cubicBezTo>
                  <a:lnTo>
                    <a:pt x="927" y="519"/>
                  </a:lnTo>
                  <a:cubicBezTo>
                    <a:pt x="927" y="231"/>
                    <a:pt x="692" y="0"/>
                    <a:pt x="40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28"/>
            <p:cNvSpPr/>
            <p:nvPr/>
          </p:nvSpPr>
          <p:spPr>
            <a:xfrm>
              <a:off x="1330321" y="2447567"/>
              <a:ext cx="304892" cy="276225"/>
            </a:xfrm>
            <a:custGeom>
              <a:rect b="b" l="l" r="r" t="t"/>
              <a:pathLst>
                <a:path extrusionOk="0" h="10551" w="11646">
                  <a:moveTo>
                    <a:pt x="1792" y="1"/>
                  </a:moveTo>
                  <a:cubicBezTo>
                    <a:pt x="802" y="1"/>
                    <a:pt x="0" y="803"/>
                    <a:pt x="0" y="1797"/>
                  </a:cubicBezTo>
                  <a:lnTo>
                    <a:pt x="0" y="10550"/>
                  </a:lnTo>
                  <a:lnTo>
                    <a:pt x="11645" y="10550"/>
                  </a:lnTo>
                  <a:lnTo>
                    <a:pt x="11645" y="1797"/>
                  </a:lnTo>
                  <a:cubicBezTo>
                    <a:pt x="11645" y="803"/>
                    <a:pt x="10843" y="1"/>
                    <a:pt x="985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28"/>
            <p:cNvSpPr/>
            <p:nvPr/>
          </p:nvSpPr>
          <p:spPr>
            <a:xfrm>
              <a:off x="1330321" y="2447567"/>
              <a:ext cx="80896" cy="276225"/>
            </a:xfrm>
            <a:custGeom>
              <a:rect b="b" l="l" r="r" t="t"/>
              <a:pathLst>
                <a:path extrusionOk="0" h="10551" w="3090">
                  <a:moveTo>
                    <a:pt x="1792" y="1"/>
                  </a:moveTo>
                  <a:cubicBezTo>
                    <a:pt x="802" y="1"/>
                    <a:pt x="0" y="803"/>
                    <a:pt x="0" y="1797"/>
                  </a:cubicBezTo>
                  <a:lnTo>
                    <a:pt x="0" y="10550"/>
                  </a:lnTo>
                  <a:lnTo>
                    <a:pt x="1292" y="10550"/>
                  </a:lnTo>
                  <a:lnTo>
                    <a:pt x="1292" y="1797"/>
                  </a:lnTo>
                  <a:cubicBezTo>
                    <a:pt x="1292" y="803"/>
                    <a:pt x="2095" y="1"/>
                    <a:pt x="3089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28"/>
            <p:cNvSpPr/>
            <p:nvPr/>
          </p:nvSpPr>
          <p:spPr>
            <a:xfrm>
              <a:off x="1317859" y="2719997"/>
              <a:ext cx="333455" cy="51575"/>
            </a:xfrm>
            <a:custGeom>
              <a:rect b="b" l="l" r="r" t="t"/>
              <a:pathLst>
                <a:path extrusionOk="0" h="1970" w="12737">
                  <a:moveTo>
                    <a:pt x="361" y="0"/>
                  </a:moveTo>
                  <a:cubicBezTo>
                    <a:pt x="159" y="0"/>
                    <a:pt x="0" y="163"/>
                    <a:pt x="0" y="360"/>
                  </a:cubicBezTo>
                  <a:lnTo>
                    <a:pt x="0" y="1609"/>
                  </a:lnTo>
                  <a:cubicBezTo>
                    <a:pt x="0" y="1806"/>
                    <a:pt x="159" y="1970"/>
                    <a:pt x="361" y="1970"/>
                  </a:cubicBezTo>
                  <a:lnTo>
                    <a:pt x="12376" y="1970"/>
                  </a:lnTo>
                  <a:cubicBezTo>
                    <a:pt x="12577" y="1970"/>
                    <a:pt x="12736" y="1806"/>
                    <a:pt x="12736" y="1609"/>
                  </a:cubicBezTo>
                  <a:lnTo>
                    <a:pt x="12736" y="365"/>
                  </a:lnTo>
                  <a:cubicBezTo>
                    <a:pt x="12736" y="163"/>
                    <a:pt x="12577" y="0"/>
                    <a:pt x="12376" y="0"/>
                  </a:cubicBezTo>
                  <a:close/>
                </a:path>
              </a:pathLst>
            </a:custGeom>
            <a:solidFill>
              <a:srgbClr val="C3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28"/>
            <p:cNvSpPr/>
            <p:nvPr/>
          </p:nvSpPr>
          <p:spPr>
            <a:xfrm>
              <a:off x="1317859" y="2720101"/>
              <a:ext cx="47700" cy="51470"/>
            </a:xfrm>
            <a:custGeom>
              <a:rect b="b" l="l" r="r" t="t"/>
              <a:pathLst>
                <a:path extrusionOk="0" h="1966" w="1822">
                  <a:moveTo>
                    <a:pt x="361" y="1"/>
                  </a:moveTo>
                  <a:cubicBezTo>
                    <a:pt x="159" y="1"/>
                    <a:pt x="0" y="159"/>
                    <a:pt x="0" y="361"/>
                  </a:cubicBezTo>
                  <a:lnTo>
                    <a:pt x="0" y="1605"/>
                  </a:lnTo>
                  <a:cubicBezTo>
                    <a:pt x="0" y="1802"/>
                    <a:pt x="159" y="1966"/>
                    <a:pt x="361" y="1966"/>
                  </a:cubicBezTo>
                  <a:lnTo>
                    <a:pt x="1821" y="1966"/>
                  </a:lnTo>
                  <a:cubicBezTo>
                    <a:pt x="1624" y="1966"/>
                    <a:pt x="1461" y="1802"/>
                    <a:pt x="1461" y="1605"/>
                  </a:cubicBezTo>
                  <a:lnTo>
                    <a:pt x="1461" y="361"/>
                  </a:lnTo>
                  <a:cubicBezTo>
                    <a:pt x="1461" y="159"/>
                    <a:pt x="1624" y="1"/>
                    <a:pt x="1821" y="1"/>
                  </a:cubicBezTo>
                  <a:close/>
                </a:path>
              </a:pathLst>
            </a:custGeom>
            <a:solidFill>
              <a:srgbClr val="B6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28"/>
            <p:cNvSpPr/>
            <p:nvPr/>
          </p:nvSpPr>
          <p:spPr>
            <a:xfrm>
              <a:off x="1350191" y="2496995"/>
              <a:ext cx="265151" cy="135612"/>
            </a:xfrm>
            <a:custGeom>
              <a:rect b="b" l="l" r="r" t="t"/>
              <a:pathLst>
                <a:path extrusionOk="0" h="5180" w="10128">
                  <a:moveTo>
                    <a:pt x="9334" y="0"/>
                  </a:moveTo>
                  <a:cubicBezTo>
                    <a:pt x="9331" y="0"/>
                    <a:pt x="9328" y="0"/>
                    <a:pt x="9325" y="1"/>
                  </a:cubicBezTo>
                  <a:lnTo>
                    <a:pt x="798" y="1"/>
                  </a:lnTo>
                  <a:cubicBezTo>
                    <a:pt x="356" y="1"/>
                    <a:pt x="0" y="356"/>
                    <a:pt x="0" y="798"/>
                  </a:cubicBezTo>
                  <a:lnTo>
                    <a:pt x="0" y="4382"/>
                  </a:lnTo>
                  <a:cubicBezTo>
                    <a:pt x="0" y="4821"/>
                    <a:pt x="356" y="5179"/>
                    <a:pt x="794" y="5179"/>
                  </a:cubicBezTo>
                  <a:cubicBezTo>
                    <a:pt x="797" y="5179"/>
                    <a:pt x="799" y="5179"/>
                    <a:pt x="802" y="5179"/>
                  </a:cubicBezTo>
                  <a:lnTo>
                    <a:pt x="9330" y="5179"/>
                  </a:lnTo>
                  <a:cubicBezTo>
                    <a:pt x="9767" y="5179"/>
                    <a:pt x="10127" y="4824"/>
                    <a:pt x="10127" y="4382"/>
                  </a:cubicBezTo>
                  <a:lnTo>
                    <a:pt x="10127" y="798"/>
                  </a:lnTo>
                  <a:cubicBezTo>
                    <a:pt x="10127" y="359"/>
                    <a:pt x="9772" y="0"/>
                    <a:pt x="9334" y="0"/>
                  </a:cubicBezTo>
                  <a:close/>
                </a:path>
              </a:pathLst>
            </a:custGeom>
            <a:solidFill>
              <a:srgbClr val="DC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28"/>
            <p:cNvSpPr/>
            <p:nvPr/>
          </p:nvSpPr>
          <p:spPr>
            <a:xfrm>
              <a:off x="1350191" y="2496995"/>
              <a:ext cx="45920" cy="135612"/>
            </a:xfrm>
            <a:custGeom>
              <a:rect b="b" l="l" r="r" t="t"/>
              <a:pathLst>
                <a:path extrusionOk="0" h="5180" w="1754">
                  <a:moveTo>
                    <a:pt x="789" y="0"/>
                  </a:moveTo>
                  <a:cubicBezTo>
                    <a:pt x="356" y="0"/>
                    <a:pt x="0" y="359"/>
                    <a:pt x="0" y="798"/>
                  </a:cubicBezTo>
                  <a:lnTo>
                    <a:pt x="0" y="4382"/>
                  </a:lnTo>
                  <a:cubicBezTo>
                    <a:pt x="0" y="4824"/>
                    <a:pt x="356" y="5179"/>
                    <a:pt x="798" y="5179"/>
                  </a:cubicBezTo>
                  <a:lnTo>
                    <a:pt x="1754" y="5179"/>
                  </a:lnTo>
                  <a:cubicBezTo>
                    <a:pt x="1312" y="5179"/>
                    <a:pt x="956" y="4824"/>
                    <a:pt x="956" y="4382"/>
                  </a:cubicBezTo>
                  <a:lnTo>
                    <a:pt x="956" y="798"/>
                  </a:lnTo>
                  <a:cubicBezTo>
                    <a:pt x="956" y="356"/>
                    <a:pt x="1316" y="1"/>
                    <a:pt x="1754" y="1"/>
                  </a:cubicBezTo>
                  <a:lnTo>
                    <a:pt x="798" y="1"/>
                  </a:lnTo>
                  <a:cubicBezTo>
                    <a:pt x="795" y="0"/>
                    <a:pt x="792" y="0"/>
                    <a:pt x="789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28"/>
            <p:cNvSpPr/>
            <p:nvPr/>
          </p:nvSpPr>
          <p:spPr>
            <a:xfrm>
              <a:off x="1350191" y="2496995"/>
              <a:ext cx="265151" cy="39767"/>
            </a:xfrm>
            <a:custGeom>
              <a:rect b="b" l="l" r="r" t="t"/>
              <a:pathLst>
                <a:path extrusionOk="0" h="1519" w="10128">
                  <a:moveTo>
                    <a:pt x="9334" y="0"/>
                  </a:moveTo>
                  <a:cubicBezTo>
                    <a:pt x="9331" y="0"/>
                    <a:pt x="9328" y="0"/>
                    <a:pt x="9325" y="1"/>
                  </a:cubicBezTo>
                  <a:lnTo>
                    <a:pt x="798" y="1"/>
                  </a:lnTo>
                  <a:cubicBezTo>
                    <a:pt x="356" y="1"/>
                    <a:pt x="0" y="356"/>
                    <a:pt x="0" y="798"/>
                  </a:cubicBezTo>
                  <a:lnTo>
                    <a:pt x="0" y="1519"/>
                  </a:lnTo>
                  <a:lnTo>
                    <a:pt x="10127" y="1519"/>
                  </a:lnTo>
                  <a:lnTo>
                    <a:pt x="10127" y="798"/>
                  </a:lnTo>
                  <a:cubicBezTo>
                    <a:pt x="10127" y="359"/>
                    <a:pt x="9772" y="0"/>
                    <a:pt x="933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28"/>
            <p:cNvSpPr/>
            <p:nvPr/>
          </p:nvSpPr>
          <p:spPr>
            <a:xfrm>
              <a:off x="1353202" y="2655201"/>
              <a:ext cx="42647" cy="42804"/>
            </a:xfrm>
            <a:custGeom>
              <a:rect b="b" l="l" r="r" t="t"/>
              <a:pathLst>
                <a:path extrusionOk="0" h="1635" w="1629">
                  <a:moveTo>
                    <a:pt x="812" y="1"/>
                  </a:moveTo>
                  <a:cubicBezTo>
                    <a:pt x="366" y="1"/>
                    <a:pt x="0" y="366"/>
                    <a:pt x="0" y="818"/>
                  </a:cubicBezTo>
                  <a:cubicBezTo>
                    <a:pt x="0" y="1269"/>
                    <a:pt x="366" y="1634"/>
                    <a:pt x="812" y="1634"/>
                  </a:cubicBezTo>
                  <a:cubicBezTo>
                    <a:pt x="1264" y="1634"/>
                    <a:pt x="1629" y="1269"/>
                    <a:pt x="1629" y="818"/>
                  </a:cubicBezTo>
                  <a:cubicBezTo>
                    <a:pt x="1629" y="366"/>
                    <a:pt x="1264" y="1"/>
                    <a:pt x="8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28"/>
            <p:cNvSpPr/>
            <p:nvPr/>
          </p:nvSpPr>
          <p:spPr>
            <a:xfrm>
              <a:off x="1569658" y="2655201"/>
              <a:ext cx="42647" cy="42804"/>
            </a:xfrm>
            <a:custGeom>
              <a:rect b="b" l="l" r="r" t="t"/>
              <a:pathLst>
                <a:path extrusionOk="0" h="1635" w="1629">
                  <a:moveTo>
                    <a:pt x="817" y="1"/>
                  </a:moveTo>
                  <a:cubicBezTo>
                    <a:pt x="365" y="1"/>
                    <a:pt x="0" y="366"/>
                    <a:pt x="0" y="818"/>
                  </a:cubicBezTo>
                  <a:cubicBezTo>
                    <a:pt x="0" y="1269"/>
                    <a:pt x="365" y="1634"/>
                    <a:pt x="817" y="1634"/>
                  </a:cubicBezTo>
                  <a:cubicBezTo>
                    <a:pt x="1264" y="1634"/>
                    <a:pt x="1629" y="1269"/>
                    <a:pt x="1629" y="818"/>
                  </a:cubicBezTo>
                  <a:cubicBezTo>
                    <a:pt x="1629" y="366"/>
                    <a:pt x="1264" y="1"/>
                    <a:pt x="8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28"/>
            <p:cNvSpPr/>
            <p:nvPr/>
          </p:nvSpPr>
          <p:spPr>
            <a:xfrm>
              <a:off x="1422370" y="2651562"/>
              <a:ext cx="120768" cy="68461"/>
            </a:xfrm>
            <a:custGeom>
              <a:rect b="b" l="l" r="r" t="t"/>
              <a:pathLst>
                <a:path extrusionOk="0" h="2615" w="4613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2614"/>
                  </a:lnTo>
                  <a:lnTo>
                    <a:pt x="4613" y="2614"/>
                  </a:lnTo>
                  <a:lnTo>
                    <a:pt x="4613" y="856"/>
                  </a:lnTo>
                  <a:cubicBezTo>
                    <a:pt x="4613" y="385"/>
                    <a:pt x="4228" y="1"/>
                    <a:pt x="375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28"/>
            <p:cNvSpPr/>
            <p:nvPr/>
          </p:nvSpPr>
          <p:spPr>
            <a:xfrm>
              <a:off x="1344641" y="2491471"/>
              <a:ext cx="276225" cy="146791"/>
            </a:xfrm>
            <a:custGeom>
              <a:rect b="b" l="l" r="r" t="t"/>
              <a:pathLst>
                <a:path extrusionOk="0" h="5607" w="10551">
                  <a:moveTo>
                    <a:pt x="10128" y="1941"/>
                  </a:moveTo>
                  <a:lnTo>
                    <a:pt x="10128" y="4598"/>
                  </a:lnTo>
                  <a:cubicBezTo>
                    <a:pt x="10128" y="4919"/>
                    <a:pt x="9863" y="5184"/>
                    <a:pt x="9542" y="5184"/>
                  </a:cubicBezTo>
                  <a:lnTo>
                    <a:pt x="1014" y="5184"/>
                  </a:lnTo>
                  <a:cubicBezTo>
                    <a:pt x="688" y="5184"/>
                    <a:pt x="423" y="4919"/>
                    <a:pt x="423" y="4593"/>
                  </a:cubicBezTo>
                  <a:lnTo>
                    <a:pt x="423" y="1941"/>
                  </a:lnTo>
                  <a:close/>
                  <a:moveTo>
                    <a:pt x="1010" y="0"/>
                  </a:moveTo>
                  <a:cubicBezTo>
                    <a:pt x="452" y="0"/>
                    <a:pt x="1" y="452"/>
                    <a:pt x="1" y="1009"/>
                  </a:cubicBezTo>
                  <a:lnTo>
                    <a:pt x="1" y="4593"/>
                  </a:lnTo>
                  <a:cubicBezTo>
                    <a:pt x="1" y="5150"/>
                    <a:pt x="452" y="5606"/>
                    <a:pt x="1010" y="5606"/>
                  </a:cubicBezTo>
                  <a:lnTo>
                    <a:pt x="9537" y="5606"/>
                  </a:lnTo>
                  <a:cubicBezTo>
                    <a:pt x="10094" y="5606"/>
                    <a:pt x="10550" y="5150"/>
                    <a:pt x="10550" y="4593"/>
                  </a:cubicBezTo>
                  <a:lnTo>
                    <a:pt x="10550" y="1009"/>
                  </a:lnTo>
                  <a:cubicBezTo>
                    <a:pt x="10550" y="452"/>
                    <a:pt x="10094" y="0"/>
                    <a:pt x="9542" y="0"/>
                  </a:cubicBezTo>
                  <a:lnTo>
                    <a:pt x="7601" y="0"/>
                  </a:lnTo>
                  <a:cubicBezTo>
                    <a:pt x="7481" y="0"/>
                    <a:pt x="7389" y="91"/>
                    <a:pt x="7389" y="212"/>
                  </a:cubicBezTo>
                  <a:cubicBezTo>
                    <a:pt x="7389" y="327"/>
                    <a:pt x="7481" y="423"/>
                    <a:pt x="7601" y="423"/>
                  </a:cubicBezTo>
                  <a:lnTo>
                    <a:pt x="9542" y="423"/>
                  </a:lnTo>
                  <a:cubicBezTo>
                    <a:pt x="9868" y="423"/>
                    <a:pt x="10128" y="682"/>
                    <a:pt x="10128" y="1009"/>
                  </a:cubicBezTo>
                  <a:lnTo>
                    <a:pt x="10128" y="1518"/>
                  </a:lnTo>
                  <a:lnTo>
                    <a:pt x="423" y="1518"/>
                  </a:lnTo>
                  <a:lnTo>
                    <a:pt x="423" y="1009"/>
                  </a:lnTo>
                  <a:cubicBezTo>
                    <a:pt x="423" y="682"/>
                    <a:pt x="688" y="423"/>
                    <a:pt x="1010" y="423"/>
                  </a:cubicBezTo>
                  <a:lnTo>
                    <a:pt x="6611" y="423"/>
                  </a:lnTo>
                  <a:cubicBezTo>
                    <a:pt x="6726" y="423"/>
                    <a:pt x="6823" y="327"/>
                    <a:pt x="6823" y="212"/>
                  </a:cubicBezTo>
                  <a:cubicBezTo>
                    <a:pt x="6823" y="91"/>
                    <a:pt x="6726" y="0"/>
                    <a:pt x="66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28"/>
            <p:cNvSpPr/>
            <p:nvPr/>
          </p:nvSpPr>
          <p:spPr>
            <a:xfrm>
              <a:off x="1338620" y="2649677"/>
              <a:ext cx="62780" cy="53826"/>
            </a:xfrm>
            <a:custGeom>
              <a:rect b="b" l="l" r="r" t="t"/>
              <a:pathLst>
                <a:path extrusionOk="0" h="2056" w="2398">
                  <a:moveTo>
                    <a:pt x="1366" y="424"/>
                  </a:moveTo>
                  <a:cubicBezTo>
                    <a:pt x="1677" y="424"/>
                    <a:pt x="1975" y="664"/>
                    <a:pt x="1975" y="1029"/>
                  </a:cubicBezTo>
                  <a:cubicBezTo>
                    <a:pt x="1975" y="1360"/>
                    <a:pt x="1706" y="1634"/>
                    <a:pt x="1369" y="1634"/>
                  </a:cubicBezTo>
                  <a:cubicBezTo>
                    <a:pt x="831" y="1634"/>
                    <a:pt x="562" y="981"/>
                    <a:pt x="942" y="601"/>
                  </a:cubicBezTo>
                  <a:cubicBezTo>
                    <a:pt x="1066" y="478"/>
                    <a:pt x="1218" y="424"/>
                    <a:pt x="1366" y="424"/>
                  </a:cubicBezTo>
                  <a:close/>
                  <a:moveTo>
                    <a:pt x="1369" y="1"/>
                  </a:moveTo>
                  <a:cubicBezTo>
                    <a:pt x="457" y="1"/>
                    <a:pt x="0" y="1106"/>
                    <a:pt x="644" y="1754"/>
                  </a:cubicBezTo>
                  <a:cubicBezTo>
                    <a:pt x="853" y="1962"/>
                    <a:pt x="1111" y="2055"/>
                    <a:pt x="1363" y="2055"/>
                  </a:cubicBezTo>
                  <a:cubicBezTo>
                    <a:pt x="1891" y="2055"/>
                    <a:pt x="2397" y="1646"/>
                    <a:pt x="2397" y="1029"/>
                  </a:cubicBezTo>
                  <a:cubicBezTo>
                    <a:pt x="2397" y="462"/>
                    <a:pt x="1936" y="1"/>
                    <a:pt x="13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28"/>
            <p:cNvSpPr/>
            <p:nvPr/>
          </p:nvSpPr>
          <p:spPr>
            <a:xfrm>
              <a:off x="1555050" y="2649677"/>
              <a:ext cx="62806" cy="53826"/>
            </a:xfrm>
            <a:custGeom>
              <a:rect b="b" l="l" r="r" t="t"/>
              <a:pathLst>
                <a:path extrusionOk="0" h="2056" w="2399">
                  <a:moveTo>
                    <a:pt x="1367" y="424"/>
                  </a:moveTo>
                  <a:cubicBezTo>
                    <a:pt x="1678" y="424"/>
                    <a:pt x="1975" y="664"/>
                    <a:pt x="1975" y="1029"/>
                  </a:cubicBezTo>
                  <a:cubicBezTo>
                    <a:pt x="1975" y="1360"/>
                    <a:pt x="1706" y="1634"/>
                    <a:pt x="1375" y="1634"/>
                  </a:cubicBezTo>
                  <a:cubicBezTo>
                    <a:pt x="832" y="1634"/>
                    <a:pt x="563" y="981"/>
                    <a:pt x="943" y="601"/>
                  </a:cubicBezTo>
                  <a:cubicBezTo>
                    <a:pt x="1067" y="478"/>
                    <a:pt x="1218" y="424"/>
                    <a:pt x="1367" y="424"/>
                  </a:cubicBezTo>
                  <a:close/>
                  <a:moveTo>
                    <a:pt x="1375" y="1"/>
                  </a:moveTo>
                  <a:cubicBezTo>
                    <a:pt x="457" y="1"/>
                    <a:pt x="1" y="1106"/>
                    <a:pt x="645" y="1754"/>
                  </a:cubicBezTo>
                  <a:cubicBezTo>
                    <a:pt x="854" y="1962"/>
                    <a:pt x="1111" y="2055"/>
                    <a:pt x="1364" y="2055"/>
                  </a:cubicBezTo>
                  <a:cubicBezTo>
                    <a:pt x="1892" y="2055"/>
                    <a:pt x="2398" y="1646"/>
                    <a:pt x="2398" y="1029"/>
                  </a:cubicBezTo>
                  <a:cubicBezTo>
                    <a:pt x="2398" y="462"/>
                    <a:pt x="1937" y="1"/>
                    <a:pt x="13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28"/>
            <p:cNvSpPr/>
            <p:nvPr/>
          </p:nvSpPr>
          <p:spPr>
            <a:xfrm>
              <a:off x="1300502" y="2442148"/>
              <a:ext cx="364504" cy="370290"/>
            </a:xfrm>
            <a:custGeom>
              <a:rect b="b" l="l" r="r" t="t"/>
              <a:pathLst>
                <a:path extrusionOk="0" h="14144" w="13923">
                  <a:moveTo>
                    <a:pt x="928" y="3316"/>
                  </a:moveTo>
                  <a:lnTo>
                    <a:pt x="928" y="6102"/>
                  </a:lnTo>
                  <a:lnTo>
                    <a:pt x="731" y="6102"/>
                  </a:lnTo>
                  <a:cubicBezTo>
                    <a:pt x="563" y="6102"/>
                    <a:pt x="423" y="5963"/>
                    <a:pt x="423" y="5795"/>
                  </a:cubicBezTo>
                  <a:lnTo>
                    <a:pt x="423" y="3623"/>
                  </a:lnTo>
                  <a:cubicBezTo>
                    <a:pt x="423" y="3455"/>
                    <a:pt x="563" y="3316"/>
                    <a:pt x="731" y="3316"/>
                  </a:cubicBezTo>
                  <a:close/>
                  <a:moveTo>
                    <a:pt x="13192" y="3316"/>
                  </a:moveTo>
                  <a:cubicBezTo>
                    <a:pt x="13361" y="3316"/>
                    <a:pt x="13500" y="3455"/>
                    <a:pt x="13500" y="3623"/>
                  </a:cubicBezTo>
                  <a:lnTo>
                    <a:pt x="13500" y="5795"/>
                  </a:lnTo>
                  <a:cubicBezTo>
                    <a:pt x="13500" y="5963"/>
                    <a:pt x="13361" y="6102"/>
                    <a:pt x="13192" y="6102"/>
                  </a:cubicBezTo>
                  <a:lnTo>
                    <a:pt x="12995" y="6102"/>
                  </a:lnTo>
                  <a:lnTo>
                    <a:pt x="12995" y="3316"/>
                  </a:lnTo>
                  <a:close/>
                  <a:moveTo>
                    <a:pt x="8412" y="8211"/>
                  </a:moveTo>
                  <a:cubicBezTo>
                    <a:pt x="8768" y="8211"/>
                    <a:pt x="9056" y="8499"/>
                    <a:pt x="9056" y="8855"/>
                  </a:cubicBezTo>
                  <a:lnTo>
                    <a:pt x="9056" y="10402"/>
                  </a:lnTo>
                  <a:lnTo>
                    <a:pt x="4867" y="10402"/>
                  </a:lnTo>
                  <a:lnTo>
                    <a:pt x="4867" y="8855"/>
                  </a:lnTo>
                  <a:cubicBezTo>
                    <a:pt x="4867" y="8499"/>
                    <a:pt x="5155" y="8211"/>
                    <a:pt x="5511" y="8211"/>
                  </a:cubicBezTo>
                  <a:close/>
                  <a:moveTo>
                    <a:pt x="10992" y="419"/>
                  </a:moveTo>
                  <a:cubicBezTo>
                    <a:pt x="11862" y="419"/>
                    <a:pt x="12573" y="1130"/>
                    <a:pt x="12573" y="2004"/>
                  </a:cubicBezTo>
                  <a:lnTo>
                    <a:pt x="12573" y="10406"/>
                  </a:lnTo>
                  <a:lnTo>
                    <a:pt x="9479" y="10406"/>
                  </a:lnTo>
                  <a:lnTo>
                    <a:pt x="9479" y="8855"/>
                  </a:lnTo>
                  <a:cubicBezTo>
                    <a:pt x="9479" y="8264"/>
                    <a:pt x="8999" y="7788"/>
                    <a:pt x="8412" y="7788"/>
                  </a:cubicBezTo>
                  <a:lnTo>
                    <a:pt x="5511" y="7788"/>
                  </a:lnTo>
                  <a:cubicBezTo>
                    <a:pt x="4920" y="7788"/>
                    <a:pt x="4444" y="8264"/>
                    <a:pt x="4444" y="8855"/>
                  </a:cubicBezTo>
                  <a:lnTo>
                    <a:pt x="4444" y="10402"/>
                  </a:lnTo>
                  <a:lnTo>
                    <a:pt x="4247" y="10402"/>
                  </a:lnTo>
                  <a:cubicBezTo>
                    <a:pt x="4132" y="10402"/>
                    <a:pt x="4036" y="10498"/>
                    <a:pt x="4036" y="10613"/>
                  </a:cubicBezTo>
                  <a:cubicBezTo>
                    <a:pt x="4036" y="10728"/>
                    <a:pt x="4132" y="10824"/>
                    <a:pt x="4247" y="10824"/>
                  </a:cubicBezTo>
                  <a:lnTo>
                    <a:pt x="13039" y="10824"/>
                  </a:lnTo>
                  <a:cubicBezTo>
                    <a:pt x="13125" y="10824"/>
                    <a:pt x="13192" y="10892"/>
                    <a:pt x="13192" y="10978"/>
                  </a:cubicBezTo>
                  <a:lnTo>
                    <a:pt x="13192" y="12222"/>
                  </a:lnTo>
                  <a:cubicBezTo>
                    <a:pt x="13192" y="12304"/>
                    <a:pt x="13125" y="12371"/>
                    <a:pt x="13039" y="12371"/>
                  </a:cubicBezTo>
                  <a:lnTo>
                    <a:pt x="1024" y="12371"/>
                  </a:lnTo>
                  <a:cubicBezTo>
                    <a:pt x="942" y="12371"/>
                    <a:pt x="875" y="12304"/>
                    <a:pt x="875" y="12222"/>
                  </a:cubicBezTo>
                  <a:lnTo>
                    <a:pt x="875" y="10978"/>
                  </a:lnTo>
                  <a:cubicBezTo>
                    <a:pt x="875" y="10892"/>
                    <a:pt x="942" y="10824"/>
                    <a:pt x="1024" y="10824"/>
                  </a:cubicBezTo>
                  <a:lnTo>
                    <a:pt x="3262" y="10824"/>
                  </a:lnTo>
                  <a:cubicBezTo>
                    <a:pt x="3378" y="10824"/>
                    <a:pt x="3474" y="10733"/>
                    <a:pt x="3474" y="10613"/>
                  </a:cubicBezTo>
                  <a:cubicBezTo>
                    <a:pt x="3474" y="10498"/>
                    <a:pt x="3378" y="10406"/>
                    <a:pt x="3262" y="10406"/>
                  </a:cubicBezTo>
                  <a:lnTo>
                    <a:pt x="1350" y="10406"/>
                  </a:lnTo>
                  <a:lnTo>
                    <a:pt x="1350" y="2004"/>
                  </a:lnTo>
                  <a:cubicBezTo>
                    <a:pt x="1350" y="1130"/>
                    <a:pt x="2057" y="419"/>
                    <a:pt x="2931" y="419"/>
                  </a:cubicBezTo>
                  <a:close/>
                  <a:moveTo>
                    <a:pt x="9075" y="12794"/>
                  </a:moveTo>
                  <a:cubicBezTo>
                    <a:pt x="9008" y="12900"/>
                    <a:pt x="8888" y="12962"/>
                    <a:pt x="8763" y="12962"/>
                  </a:cubicBezTo>
                  <a:lnTo>
                    <a:pt x="5160" y="12962"/>
                  </a:lnTo>
                  <a:cubicBezTo>
                    <a:pt x="5035" y="12962"/>
                    <a:pt x="4915" y="12900"/>
                    <a:pt x="4848" y="12794"/>
                  </a:cubicBezTo>
                  <a:close/>
                  <a:moveTo>
                    <a:pt x="3613" y="12794"/>
                  </a:moveTo>
                  <a:lnTo>
                    <a:pt x="3613" y="13524"/>
                  </a:lnTo>
                  <a:cubicBezTo>
                    <a:pt x="3613" y="13635"/>
                    <a:pt x="3527" y="13721"/>
                    <a:pt x="3416" y="13721"/>
                  </a:cubicBezTo>
                  <a:lnTo>
                    <a:pt x="1869" y="13721"/>
                  </a:lnTo>
                  <a:cubicBezTo>
                    <a:pt x="1764" y="13721"/>
                    <a:pt x="1672" y="13635"/>
                    <a:pt x="1672" y="13524"/>
                  </a:cubicBezTo>
                  <a:lnTo>
                    <a:pt x="1672" y="12794"/>
                  </a:lnTo>
                  <a:close/>
                  <a:moveTo>
                    <a:pt x="12390" y="12794"/>
                  </a:moveTo>
                  <a:lnTo>
                    <a:pt x="12390" y="13524"/>
                  </a:lnTo>
                  <a:lnTo>
                    <a:pt x="12385" y="13524"/>
                  </a:lnTo>
                  <a:cubicBezTo>
                    <a:pt x="12385" y="13635"/>
                    <a:pt x="12299" y="13721"/>
                    <a:pt x="12188" y="13721"/>
                  </a:cubicBezTo>
                  <a:lnTo>
                    <a:pt x="10646" y="13721"/>
                  </a:lnTo>
                  <a:cubicBezTo>
                    <a:pt x="10536" y="13721"/>
                    <a:pt x="10449" y="13635"/>
                    <a:pt x="10449" y="13524"/>
                  </a:cubicBezTo>
                  <a:lnTo>
                    <a:pt x="10449" y="12794"/>
                  </a:lnTo>
                  <a:close/>
                  <a:moveTo>
                    <a:pt x="2931" y="1"/>
                  </a:moveTo>
                  <a:cubicBezTo>
                    <a:pt x="1826" y="1"/>
                    <a:pt x="933" y="894"/>
                    <a:pt x="928" y="2004"/>
                  </a:cubicBezTo>
                  <a:lnTo>
                    <a:pt x="928" y="2893"/>
                  </a:lnTo>
                  <a:lnTo>
                    <a:pt x="731" y="2893"/>
                  </a:lnTo>
                  <a:cubicBezTo>
                    <a:pt x="327" y="2893"/>
                    <a:pt x="1" y="3220"/>
                    <a:pt x="1" y="3623"/>
                  </a:cubicBezTo>
                  <a:lnTo>
                    <a:pt x="1" y="5795"/>
                  </a:lnTo>
                  <a:cubicBezTo>
                    <a:pt x="1" y="6198"/>
                    <a:pt x="327" y="6525"/>
                    <a:pt x="731" y="6525"/>
                  </a:cubicBezTo>
                  <a:lnTo>
                    <a:pt x="928" y="6525"/>
                  </a:lnTo>
                  <a:lnTo>
                    <a:pt x="928" y="10411"/>
                  </a:lnTo>
                  <a:cubicBezTo>
                    <a:pt x="654" y="10459"/>
                    <a:pt x="447" y="10695"/>
                    <a:pt x="447" y="10978"/>
                  </a:cubicBezTo>
                  <a:lnTo>
                    <a:pt x="447" y="12222"/>
                  </a:lnTo>
                  <a:cubicBezTo>
                    <a:pt x="447" y="12539"/>
                    <a:pt x="707" y="12794"/>
                    <a:pt x="1019" y="12794"/>
                  </a:cubicBezTo>
                  <a:lnTo>
                    <a:pt x="1250" y="12794"/>
                  </a:lnTo>
                  <a:lnTo>
                    <a:pt x="1250" y="13524"/>
                  </a:lnTo>
                  <a:cubicBezTo>
                    <a:pt x="1250" y="13865"/>
                    <a:pt x="1528" y="14144"/>
                    <a:pt x="1869" y="14144"/>
                  </a:cubicBezTo>
                  <a:lnTo>
                    <a:pt x="3416" y="14144"/>
                  </a:lnTo>
                  <a:cubicBezTo>
                    <a:pt x="3757" y="14144"/>
                    <a:pt x="4036" y="13865"/>
                    <a:pt x="4036" y="13524"/>
                  </a:cubicBezTo>
                  <a:lnTo>
                    <a:pt x="4036" y="12794"/>
                  </a:lnTo>
                  <a:lnTo>
                    <a:pt x="4387" y="12794"/>
                  </a:lnTo>
                  <a:cubicBezTo>
                    <a:pt x="4483" y="13140"/>
                    <a:pt x="4800" y="13385"/>
                    <a:pt x="5160" y="13385"/>
                  </a:cubicBezTo>
                  <a:lnTo>
                    <a:pt x="8763" y="13385"/>
                  </a:lnTo>
                  <a:cubicBezTo>
                    <a:pt x="9123" y="13385"/>
                    <a:pt x="9440" y="13140"/>
                    <a:pt x="9537" y="12794"/>
                  </a:cubicBezTo>
                  <a:lnTo>
                    <a:pt x="10027" y="12794"/>
                  </a:lnTo>
                  <a:lnTo>
                    <a:pt x="10027" y="13524"/>
                  </a:lnTo>
                  <a:cubicBezTo>
                    <a:pt x="10027" y="13865"/>
                    <a:pt x="10305" y="14144"/>
                    <a:pt x="10646" y="14144"/>
                  </a:cubicBezTo>
                  <a:lnTo>
                    <a:pt x="12193" y="14144"/>
                  </a:lnTo>
                  <a:cubicBezTo>
                    <a:pt x="12534" y="14144"/>
                    <a:pt x="12813" y="13865"/>
                    <a:pt x="12813" y="13524"/>
                  </a:cubicBezTo>
                  <a:lnTo>
                    <a:pt x="12813" y="12794"/>
                  </a:lnTo>
                  <a:lnTo>
                    <a:pt x="13039" y="12794"/>
                  </a:lnTo>
                  <a:cubicBezTo>
                    <a:pt x="13356" y="12794"/>
                    <a:pt x="13610" y="12539"/>
                    <a:pt x="13610" y="12222"/>
                  </a:cubicBezTo>
                  <a:lnTo>
                    <a:pt x="13610" y="10978"/>
                  </a:lnTo>
                  <a:cubicBezTo>
                    <a:pt x="13610" y="10661"/>
                    <a:pt x="13356" y="10406"/>
                    <a:pt x="13039" y="10406"/>
                  </a:cubicBezTo>
                  <a:lnTo>
                    <a:pt x="12995" y="10406"/>
                  </a:lnTo>
                  <a:lnTo>
                    <a:pt x="12995" y="6525"/>
                  </a:lnTo>
                  <a:lnTo>
                    <a:pt x="13192" y="6525"/>
                  </a:lnTo>
                  <a:cubicBezTo>
                    <a:pt x="13596" y="6525"/>
                    <a:pt x="13923" y="6198"/>
                    <a:pt x="13923" y="5795"/>
                  </a:cubicBezTo>
                  <a:lnTo>
                    <a:pt x="13923" y="3623"/>
                  </a:lnTo>
                  <a:cubicBezTo>
                    <a:pt x="13923" y="3223"/>
                    <a:pt x="13601" y="2898"/>
                    <a:pt x="13201" y="2898"/>
                  </a:cubicBezTo>
                  <a:cubicBezTo>
                    <a:pt x="13198" y="2898"/>
                    <a:pt x="13195" y="2898"/>
                    <a:pt x="13192" y="2898"/>
                  </a:cubicBezTo>
                  <a:lnTo>
                    <a:pt x="12995" y="2898"/>
                  </a:lnTo>
                  <a:lnTo>
                    <a:pt x="12995" y="2004"/>
                  </a:lnTo>
                  <a:cubicBezTo>
                    <a:pt x="12991" y="894"/>
                    <a:pt x="12097" y="1"/>
                    <a:pt x="109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68" name="Google Shape;4268;p28"/>
          <p:cNvGrpSpPr/>
          <p:nvPr/>
        </p:nvGrpSpPr>
        <p:grpSpPr>
          <a:xfrm>
            <a:off x="1757683" y="2233371"/>
            <a:ext cx="330680" cy="356441"/>
            <a:chOff x="1757683" y="2438771"/>
            <a:chExt cx="330680" cy="356441"/>
          </a:xfrm>
        </p:grpSpPr>
        <p:sp>
          <p:nvSpPr>
            <p:cNvPr id="4269" name="Google Shape;4269;p28"/>
            <p:cNvSpPr/>
            <p:nvPr/>
          </p:nvSpPr>
          <p:spPr>
            <a:xfrm>
              <a:off x="1762972" y="2469716"/>
              <a:ext cx="320234" cy="320234"/>
            </a:xfrm>
            <a:custGeom>
              <a:rect b="b" l="l" r="r" t="t"/>
              <a:pathLst>
                <a:path extrusionOk="0" h="12232" w="12232">
                  <a:moveTo>
                    <a:pt x="538" y="0"/>
                  </a:moveTo>
                  <a:cubicBezTo>
                    <a:pt x="240" y="0"/>
                    <a:pt x="0" y="240"/>
                    <a:pt x="0" y="538"/>
                  </a:cubicBezTo>
                  <a:lnTo>
                    <a:pt x="0" y="11698"/>
                  </a:lnTo>
                  <a:cubicBezTo>
                    <a:pt x="0" y="11991"/>
                    <a:pt x="240" y="12231"/>
                    <a:pt x="538" y="12231"/>
                  </a:cubicBezTo>
                  <a:lnTo>
                    <a:pt x="11693" y="12231"/>
                  </a:lnTo>
                  <a:cubicBezTo>
                    <a:pt x="11991" y="12231"/>
                    <a:pt x="12231" y="11991"/>
                    <a:pt x="12231" y="11698"/>
                  </a:cubicBezTo>
                  <a:lnTo>
                    <a:pt x="12231" y="538"/>
                  </a:lnTo>
                  <a:cubicBezTo>
                    <a:pt x="12231" y="240"/>
                    <a:pt x="11991" y="0"/>
                    <a:pt x="11693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28"/>
            <p:cNvSpPr/>
            <p:nvPr/>
          </p:nvSpPr>
          <p:spPr>
            <a:xfrm>
              <a:off x="2047208" y="2469716"/>
              <a:ext cx="35997" cy="320234"/>
            </a:xfrm>
            <a:custGeom>
              <a:rect b="b" l="l" r="r" t="t"/>
              <a:pathLst>
                <a:path extrusionOk="0" h="12232" w="1375">
                  <a:moveTo>
                    <a:pt x="0" y="0"/>
                  </a:moveTo>
                  <a:lnTo>
                    <a:pt x="0" y="12231"/>
                  </a:lnTo>
                  <a:lnTo>
                    <a:pt x="836" y="12231"/>
                  </a:lnTo>
                  <a:cubicBezTo>
                    <a:pt x="1134" y="12231"/>
                    <a:pt x="1374" y="11991"/>
                    <a:pt x="1374" y="11698"/>
                  </a:cubicBezTo>
                  <a:lnTo>
                    <a:pt x="1374" y="538"/>
                  </a:lnTo>
                  <a:cubicBezTo>
                    <a:pt x="1374" y="240"/>
                    <a:pt x="1134" y="0"/>
                    <a:pt x="836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28"/>
            <p:cNvSpPr/>
            <p:nvPr/>
          </p:nvSpPr>
          <p:spPr>
            <a:xfrm>
              <a:off x="1762972" y="2469716"/>
              <a:ext cx="320234" cy="57753"/>
            </a:xfrm>
            <a:custGeom>
              <a:rect b="b" l="l" r="r" t="t"/>
              <a:pathLst>
                <a:path extrusionOk="0" h="2206" w="12232">
                  <a:moveTo>
                    <a:pt x="538" y="0"/>
                  </a:moveTo>
                  <a:cubicBezTo>
                    <a:pt x="240" y="0"/>
                    <a:pt x="0" y="240"/>
                    <a:pt x="0" y="538"/>
                  </a:cubicBezTo>
                  <a:lnTo>
                    <a:pt x="0" y="2205"/>
                  </a:lnTo>
                  <a:lnTo>
                    <a:pt x="12231" y="2205"/>
                  </a:lnTo>
                  <a:lnTo>
                    <a:pt x="12231" y="538"/>
                  </a:lnTo>
                  <a:cubicBezTo>
                    <a:pt x="12231" y="240"/>
                    <a:pt x="11991" y="0"/>
                    <a:pt x="11693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28"/>
            <p:cNvSpPr/>
            <p:nvPr/>
          </p:nvSpPr>
          <p:spPr>
            <a:xfrm>
              <a:off x="2047208" y="2469716"/>
              <a:ext cx="35997" cy="57753"/>
            </a:xfrm>
            <a:custGeom>
              <a:rect b="b" l="l" r="r" t="t"/>
              <a:pathLst>
                <a:path extrusionOk="0" h="2206" w="1375">
                  <a:moveTo>
                    <a:pt x="0" y="0"/>
                  </a:moveTo>
                  <a:lnTo>
                    <a:pt x="0" y="2205"/>
                  </a:lnTo>
                  <a:lnTo>
                    <a:pt x="1374" y="2205"/>
                  </a:lnTo>
                  <a:lnTo>
                    <a:pt x="1374" y="538"/>
                  </a:lnTo>
                  <a:cubicBezTo>
                    <a:pt x="1374" y="240"/>
                    <a:pt x="1134" y="0"/>
                    <a:pt x="83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28"/>
            <p:cNvSpPr/>
            <p:nvPr/>
          </p:nvSpPr>
          <p:spPr>
            <a:xfrm>
              <a:off x="1796168" y="2444059"/>
              <a:ext cx="29583" cy="51575"/>
            </a:xfrm>
            <a:custGeom>
              <a:rect b="b" l="l" r="r" t="t"/>
              <a:pathLst>
                <a:path extrusionOk="0" h="1970" w="1130">
                  <a:moveTo>
                    <a:pt x="567" y="0"/>
                  </a:moveTo>
                  <a:cubicBezTo>
                    <a:pt x="255" y="0"/>
                    <a:pt x="0" y="255"/>
                    <a:pt x="0" y="567"/>
                  </a:cubicBezTo>
                  <a:lnTo>
                    <a:pt x="0" y="1408"/>
                  </a:lnTo>
                  <a:cubicBezTo>
                    <a:pt x="0" y="1720"/>
                    <a:pt x="255" y="1970"/>
                    <a:pt x="567" y="1970"/>
                  </a:cubicBezTo>
                  <a:cubicBezTo>
                    <a:pt x="875" y="1970"/>
                    <a:pt x="1129" y="1720"/>
                    <a:pt x="1129" y="1408"/>
                  </a:cubicBezTo>
                  <a:lnTo>
                    <a:pt x="1129" y="567"/>
                  </a:lnTo>
                  <a:cubicBezTo>
                    <a:pt x="1129" y="255"/>
                    <a:pt x="875" y="0"/>
                    <a:pt x="56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28"/>
            <p:cNvSpPr/>
            <p:nvPr/>
          </p:nvSpPr>
          <p:spPr>
            <a:xfrm>
              <a:off x="1870859" y="2444059"/>
              <a:ext cx="29583" cy="51575"/>
            </a:xfrm>
            <a:custGeom>
              <a:rect b="b" l="l" r="r" t="t"/>
              <a:pathLst>
                <a:path extrusionOk="0" h="1970" w="1130">
                  <a:moveTo>
                    <a:pt x="568" y="0"/>
                  </a:moveTo>
                  <a:cubicBezTo>
                    <a:pt x="256" y="0"/>
                    <a:pt x="1" y="255"/>
                    <a:pt x="1" y="567"/>
                  </a:cubicBezTo>
                  <a:lnTo>
                    <a:pt x="1" y="1408"/>
                  </a:lnTo>
                  <a:cubicBezTo>
                    <a:pt x="1" y="1720"/>
                    <a:pt x="256" y="1970"/>
                    <a:pt x="568" y="1970"/>
                  </a:cubicBezTo>
                  <a:cubicBezTo>
                    <a:pt x="880" y="1970"/>
                    <a:pt x="1130" y="1715"/>
                    <a:pt x="1130" y="1403"/>
                  </a:cubicBezTo>
                  <a:lnTo>
                    <a:pt x="1130" y="562"/>
                  </a:lnTo>
                  <a:cubicBezTo>
                    <a:pt x="1130" y="255"/>
                    <a:pt x="875" y="0"/>
                    <a:pt x="56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28"/>
            <p:cNvSpPr/>
            <p:nvPr/>
          </p:nvSpPr>
          <p:spPr>
            <a:xfrm>
              <a:off x="1945708" y="2444059"/>
              <a:ext cx="29453" cy="51575"/>
            </a:xfrm>
            <a:custGeom>
              <a:rect b="b" l="l" r="r" t="t"/>
              <a:pathLst>
                <a:path extrusionOk="0" h="1970" w="1125">
                  <a:moveTo>
                    <a:pt x="562" y="0"/>
                  </a:moveTo>
                  <a:cubicBezTo>
                    <a:pt x="250" y="0"/>
                    <a:pt x="0" y="255"/>
                    <a:pt x="0" y="567"/>
                  </a:cubicBezTo>
                  <a:lnTo>
                    <a:pt x="0" y="1408"/>
                  </a:lnTo>
                  <a:cubicBezTo>
                    <a:pt x="0" y="1720"/>
                    <a:pt x="250" y="1970"/>
                    <a:pt x="562" y="1970"/>
                  </a:cubicBezTo>
                  <a:cubicBezTo>
                    <a:pt x="875" y="1970"/>
                    <a:pt x="1124" y="1720"/>
                    <a:pt x="1124" y="1408"/>
                  </a:cubicBezTo>
                  <a:lnTo>
                    <a:pt x="1124" y="567"/>
                  </a:lnTo>
                  <a:cubicBezTo>
                    <a:pt x="1124" y="255"/>
                    <a:pt x="875" y="0"/>
                    <a:pt x="56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28"/>
            <p:cNvSpPr/>
            <p:nvPr/>
          </p:nvSpPr>
          <p:spPr>
            <a:xfrm>
              <a:off x="2020399" y="2444059"/>
              <a:ext cx="29479" cy="51575"/>
            </a:xfrm>
            <a:custGeom>
              <a:rect b="b" l="l" r="r" t="t"/>
              <a:pathLst>
                <a:path extrusionOk="0" h="1970" w="1126">
                  <a:moveTo>
                    <a:pt x="563" y="0"/>
                  </a:moveTo>
                  <a:cubicBezTo>
                    <a:pt x="251" y="0"/>
                    <a:pt x="1" y="255"/>
                    <a:pt x="1" y="567"/>
                  </a:cubicBezTo>
                  <a:lnTo>
                    <a:pt x="1" y="1408"/>
                  </a:lnTo>
                  <a:cubicBezTo>
                    <a:pt x="1" y="1720"/>
                    <a:pt x="251" y="1970"/>
                    <a:pt x="563" y="1970"/>
                  </a:cubicBezTo>
                  <a:cubicBezTo>
                    <a:pt x="875" y="1970"/>
                    <a:pt x="1125" y="1720"/>
                    <a:pt x="1125" y="1408"/>
                  </a:cubicBezTo>
                  <a:lnTo>
                    <a:pt x="1125" y="567"/>
                  </a:lnTo>
                  <a:cubicBezTo>
                    <a:pt x="1125" y="255"/>
                    <a:pt x="875" y="0"/>
                    <a:pt x="56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28"/>
            <p:cNvSpPr/>
            <p:nvPr/>
          </p:nvSpPr>
          <p:spPr>
            <a:xfrm>
              <a:off x="1757683" y="2438771"/>
              <a:ext cx="330680" cy="300128"/>
            </a:xfrm>
            <a:custGeom>
              <a:rect b="b" l="l" r="r" t="t"/>
              <a:pathLst>
                <a:path extrusionOk="0" h="11464" w="12631">
                  <a:moveTo>
                    <a:pt x="2037" y="399"/>
                  </a:moveTo>
                  <a:cubicBezTo>
                    <a:pt x="2239" y="399"/>
                    <a:pt x="2397" y="562"/>
                    <a:pt x="2402" y="764"/>
                  </a:cubicBezTo>
                  <a:lnTo>
                    <a:pt x="2402" y="1605"/>
                  </a:lnTo>
                  <a:cubicBezTo>
                    <a:pt x="2397" y="1807"/>
                    <a:pt x="2239" y="1970"/>
                    <a:pt x="2037" y="1970"/>
                  </a:cubicBezTo>
                  <a:cubicBezTo>
                    <a:pt x="1835" y="1970"/>
                    <a:pt x="1672" y="1807"/>
                    <a:pt x="1672" y="1605"/>
                  </a:cubicBezTo>
                  <a:lnTo>
                    <a:pt x="1672" y="764"/>
                  </a:lnTo>
                  <a:cubicBezTo>
                    <a:pt x="1672" y="562"/>
                    <a:pt x="1835" y="404"/>
                    <a:pt x="2037" y="399"/>
                  </a:cubicBezTo>
                  <a:close/>
                  <a:moveTo>
                    <a:pt x="4891" y="399"/>
                  </a:moveTo>
                  <a:cubicBezTo>
                    <a:pt x="5093" y="399"/>
                    <a:pt x="5256" y="562"/>
                    <a:pt x="5256" y="764"/>
                  </a:cubicBezTo>
                  <a:lnTo>
                    <a:pt x="5256" y="1605"/>
                  </a:lnTo>
                  <a:cubicBezTo>
                    <a:pt x="5256" y="1807"/>
                    <a:pt x="5093" y="1970"/>
                    <a:pt x="4891" y="1970"/>
                  </a:cubicBezTo>
                  <a:cubicBezTo>
                    <a:pt x="4689" y="1970"/>
                    <a:pt x="4526" y="1807"/>
                    <a:pt x="4526" y="1605"/>
                  </a:cubicBezTo>
                  <a:lnTo>
                    <a:pt x="4526" y="764"/>
                  </a:lnTo>
                  <a:cubicBezTo>
                    <a:pt x="4526" y="562"/>
                    <a:pt x="4689" y="399"/>
                    <a:pt x="4891" y="399"/>
                  </a:cubicBezTo>
                  <a:close/>
                  <a:moveTo>
                    <a:pt x="7744" y="399"/>
                  </a:moveTo>
                  <a:cubicBezTo>
                    <a:pt x="7946" y="399"/>
                    <a:pt x="8110" y="562"/>
                    <a:pt x="8110" y="764"/>
                  </a:cubicBezTo>
                  <a:lnTo>
                    <a:pt x="8110" y="1605"/>
                  </a:lnTo>
                  <a:cubicBezTo>
                    <a:pt x="8110" y="1807"/>
                    <a:pt x="7946" y="1970"/>
                    <a:pt x="7744" y="1970"/>
                  </a:cubicBezTo>
                  <a:cubicBezTo>
                    <a:pt x="7543" y="1970"/>
                    <a:pt x="7379" y="1807"/>
                    <a:pt x="7379" y="1605"/>
                  </a:cubicBezTo>
                  <a:lnTo>
                    <a:pt x="7379" y="764"/>
                  </a:lnTo>
                  <a:cubicBezTo>
                    <a:pt x="7379" y="562"/>
                    <a:pt x="7543" y="399"/>
                    <a:pt x="7744" y="399"/>
                  </a:cubicBezTo>
                  <a:close/>
                  <a:moveTo>
                    <a:pt x="10598" y="399"/>
                  </a:moveTo>
                  <a:cubicBezTo>
                    <a:pt x="10800" y="399"/>
                    <a:pt x="10963" y="562"/>
                    <a:pt x="10963" y="764"/>
                  </a:cubicBezTo>
                  <a:lnTo>
                    <a:pt x="10963" y="1605"/>
                  </a:lnTo>
                  <a:cubicBezTo>
                    <a:pt x="10963" y="1807"/>
                    <a:pt x="10800" y="1970"/>
                    <a:pt x="10598" y="1970"/>
                  </a:cubicBezTo>
                  <a:cubicBezTo>
                    <a:pt x="10396" y="1970"/>
                    <a:pt x="10233" y="1807"/>
                    <a:pt x="10233" y="1605"/>
                  </a:cubicBezTo>
                  <a:lnTo>
                    <a:pt x="10233" y="764"/>
                  </a:lnTo>
                  <a:cubicBezTo>
                    <a:pt x="10233" y="562"/>
                    <a:pt x="10396" y="399"/>
                    <a:pt x="10598" y="399"/>
                  </a:cubicBezTo>
                  <a:close/>
                  <a:moveTo>
                    <a:pt x="11900" y="1384"/>
                  </a:moveTo>
                  <a:cubicBezTo>
                    <a:pt x="12082" y="1384"/>
                    <a:pt x="12236" y="1533"/>
                    <a:pt x="12236" y="1720"/>
                  </a:cubicBezTo>
                  <a:lnTo>
                    <a:pt x="12236" y="3185"/>
                  </a:lnTo>
                  <a:lnTo>
                    <a:pt x="399" y="3185"/>
                  </a:lnTo>
                  <a:lnTo>
                    <a:pt x="399" y="1720"/>
                  </a:lnTo>
                  <a:cubicBezTo>
                    <a:pt x="399" y="1533"/>
                    <a:pt x="553" y="1384"/>
                    <a:pt x="740" y="1384"/>
                  </a:cubicBezTo>
                  <a:lnTo>
                    <a:pt x="1273" y="1384"/>
                  </a:lnTo>
                  <a:lnTo>
                    <a:pt x="1273" y="1610"/>
                  </a:lnTo>
                  <a:cubicBezTo>
                    <a:pt x="1273" y="2032"/>
                    <a:pt x="1614" y="2373"/>
                    <a:pt x="2037" y="2373"/>
                  </a:cubicBezTo>
                  <a:cubicBezTo>
                    <a:pt x="2455" y="2373"/>
                    <a:pt x="2796" y="2032"/>
                    <a:pt x="2796" y="1610"/>
                  </a:cubicBezTo>
                  <a:lnTo>
                    <a:pt x="2796" y="1384"/>
                  </a:lnTo>
                  <a:lnTo>
                    <a:pt x="4127" y="1384"/>
                  </a:lnTo>
                  <a:lnTo>
                    <a:pt x="4127" y="1610"/>
                  </a:lnTo>
                  <a:cubicBezTo>
                    <a:pt x="4127" y="2032"/>
                    <a:pt x="4468" y="2373"/>
                    <a:pt x="4891" y="2373"/>
                  </a:cubicBezTo>
                  <a:cubicBezTo>
                    <a:pt x="5309" y="2373"/>
                    <a:pt x="5655" y="2032"/>
                    <a:pt x="5655" y="1610"/>
                  </a:cubicBezTo>
                  <a:lnTo>
                    <a:pt x="5655" y="1384"/>
                  </a:lnTo>
                  <a:lnTo>
                    <a:pt x="6981" y="1384"/>
                  </a:lnTo>
                  <a:lnTo>
                    <a:pt x="6981" y="1610"/>
                  </a:lnTo>
                  <a:cubicBezTo>
                    <a:pt x="6981" y="2032"/>
                    <a:pt x="7322" y="2373"/>
                    <a:pt x="7744" y="2373"/>
                  </a:cubicBezTo>
                  <a:cubicBezTo>
                    <a:pt x="8167" y="2373"/>
                    <a:pt x="8508" y="2032"/>
                    <a:pt x="8508" y="1610"/>
                  </a:cubicBezTo>
                  <a:lnTo>
                    <a:pt x="8508" y="1384"/>
                  </a:lnTo>
                  <a:lnTo>
                    <a:pt x="9839" y="1384"/>
                  </a:lnTo>
                  <a:lnTo>
                    <a:pt x="9839" y="1610"/>
                  </a:lnTo>
                  <a:cubicBezTo>
                    <a:pt x="9839" y="2032"/>
                    <a:pt x="10180" y="2373"/>
                    <a:pt x="10598" y="2373"/>
                  </a:cubicBezTo>
                  <a:cubicBezTo>
                    <a:pt x="11021" y="2373"/>
                    <a:pt x="11362" y="2032"/>
                    <a:pt x="11362" y="1610"/>
                  </a:cubicBezTo>
                  <a:lnTo>
                    <a:pt x="11362" y="1384"/>
                  </a:lnTo>
                  <a:close/>
                  <a:moveTo>
                    <a:pt x="2037" y="0"/>
                  </a:moveTo>
                  <a:cubicBezTo>
                    <a:pt x="1614" y="0"/>
                    <a:pt x="1273" y="341"/>
                    <a:pt x="1273" y="764"/>
                  </a:cubicBezTo>
                  <a:lnTo>
                    <a:pt x="1273" y="985"/>
                  </a:lnTo>
                  <a:lnTo>
                    <a:pt x="740" y="985"/>
                  </a:lnTo>
                  <a:cubicBezTo>
                    <a:pt x="332" y="985"/>
                    <a:pt x="0" y="1312"/>
                    <a:pt x="0" y="1720"/>
                  </a:cubicBezTo>
                  <a:lnTo>
                    <a:pt x="0" y="4521"/>
                  </a:lnTo>
                  <a:cubicBezTo>
                    <a:pt x="0" y="4655"/>
                    <a:pt x="100" y="4723"/>
                    <a:pt x="200" y="4723"/>
                  </a:cubicBezTo>
                  <a:cubicBezTo>
                    <a:pt x="299" y="4723"/>
                    <a:pt x="399" y="4655"/>
                    <a:pt x="399" y="4521"/>
                  </a:cubicBezTo>
                  <a:lnTo>
                    <a:pt x="399" y="3584"/>
                  </a:lnTo>
                  <a:lnTo>
                    <a:pt x="12231" y="3584"/>
                  </a:lnTo>
                  <a:lnTo>
                    <a:pt x="12231" y="11266"/>
                  </a:lnTo>
                  <a:cubicBezTo>
                    <a:pt x="12231" y="11398"/>
                    <a:pt x="12331" y="11464"/>
                    <a:pt x="12431" y="11464"/>
                  </a:cubicBezTo>
                  <a:cubicBezTo>
                    <a:pt x="12530" y="11464"/>
                    <a:pt x="12630" y="11398"/>
                    <a:pt x="12630" y="11266"/>
                  </a:cubicBezTo>
                  <a:lnTo>
                    <a:pt x="12630" y="1715"/>
                  </a:lnTo>
                  <a:cubicBezTo>
                    <a:pt x="12630" y="1312"/>
                    <a:pt x="12303" y="985"/>
                    <a:pt x="11895" y="985"/>
                  </a:cubicBezTo>
                  <a:lnTo>
                    <a:pt x="11362" y="985"/>
                  </a:lnTo>
                  <a:lnTo>
                    <a:pt x="11362" y="764"/>
                  </a:lnTo>
                  <a:cubicBezTo>
                    <a:pt x="11362" y="341"/>
                    <a:pt x="11021" y="0"/>
                    <a:pt x="10598" y="0"/>
                  </a:cubicBezTo>
                  <a:cubicBezTo>
                    <a:pt x="10175" y="0"/>
                    <a:pt x="9834" y="341"/>
                    <a:pt x="9834" y="764"/>
                  </a:cubicBezTo>
                  <a:lnTo>
                    <a:pt x="9834" y="985"/>
                  </a:lnTo>
                  <a:lnTo>
                    <a:pt x="8508" y="985"/>
                  </a:lnTo>
                  <a:lnTo>
                    <a:pt x="8508" y="764"/>
                  </a:lnTo>
                  <a:cubicBezTo>
                    <a:pt x="8508" y="341"/>
                    <a:pt x="8167" y="0"/>
                    <a:pt x="7744" y="0"/>
                  </a:cubicBezTo>
                  <a:cubicBezTo>
                    <a:pt x="7322" y="0"/>
                    <a:pt x="6981" y="341"/>
                    <a:pt x="6981" y="764"/>
                  </a:cubicBezTo>
                  <a:lnTo>
                    <a:pt x="6981" y="985"/>
                  </a:lnTo>
                  <a:lnTo>
                    <a:pt x="5655" y="985"/>
                  </a:lnTo>
                  <a:lnTo>
                    <a:pt x="5655" y="764"/>
                  </a:lnTo>
                  <a:cubicBezTo>
                    <a:pt x="5655" y="341"/>
                    <a:pt x="5309" y="0"/>
                    <a:pt x="4891" y="0"/>
                  </a:cubicBezTo>
                  <a:cubicBezTo>
                    <a:pt x="4468" y="0"/>
                    <a:pt x="4127" y="341"/>
                    <a:pt x="4127" y="764"/>
                  </a:cubicBezTo>
                  <a:lnTo>
                    <a:pt x="4127" y="985"/>
                  </a:lnTo>
                  <a:lnTo>
                    <a:pt x="2796" y="985"/>
                  </a:lnTo>
                  <a:lnTo>
                    <a:pt x="2796" y="764"/>
                  </a:lnTo>
                  <a:cubicBezTo>
                    <a:pt x="2796" y="341"/>
                    <a:pt x="2455" y="0"/>
                    <a:pt x="20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28"/>
            <p:cNvSpPr/>
            <p:nvPr/>
          </p:nvSpPr>
          <p:spPr>
            <a:xfrm>
              <a:off x="1757683" y="2576452"/>
              <a:ext cx="330680" cy="218760"/>
            </a:xfrm>
            <a:custGeom>
              <a:rect b="b" l="l" r="r" t="t"/>
              <a:pathLst>
                <a:path extrusionOk="0" h="8356" w="12631">
                  <a:moveTo>
                    <a:pt x="200" y="0"/>
                  </a:moveTo>
                  <a:cubicBezTo>
                    <a:pt x="100" y="0"/>
                    <a:pt x="0" y="66"/>
                    <a:pt x="0" y="199"/>
                  </a:cubicBezTo>
                  <a:lnTo>
                    <a:pt x="0" y="7621"/>
                  </a:lnTo>
                  <a:cubicBezTo>
                    <a:pt x="0" y="8024"/>
                    <a:pt x="332" y="8356"/>
                    <a:pt x="740" y="8356"/>
                  </a:cubicBezTo>
                  <a:lnTo>
                    <a:pt x="11895" y="8356"/>
                  </a:lnTo>
                  <a:cubicBezTo>
                    <a:pt x="12303" y="8356"/>
                    <a:pt x="12630" y="8024"/>
                    <a:pt x="12630" y="7621"/>
                  </a:cubicBezTo>
                  <a:lnTo>
                    <a:pt x="12630" y="6953"/>
                  </a:lnTo>
                  <a:cubicBezTo>
                    <a:pt x="12630" y="6843"/>
                    <a:pt x="12544" y="6756"/>
                    <a:pt x="12433" y="6756"/>
                  </a:cubicBezTo>
                  <a:cubicBezTo>
                    <a:pt x="12323" y="6756"/>
                    <a:pt x="12231" y="6843"/>
                    <a:pt x="12231" y="6953"/>
                  </a:cubicBezTo>
                  <a:lnTo>
                    <a:pt x="12231" y="7621"/>
                  </a:lnTo>
                  <a:cubicBezTo>
                    <a:pt x="12231" y="7803"/>
                    <a:pt x="12082" y="7957"/>
                    <a:pt x="11895" y="7957"/>
                  </a:cubicBezTo>
                  <a:lnTo>
                    <a:pt x="740" y="7957"/>
                  </a:lnTo>
                  <a:cubicBezTo>
                    <a:pt x="553" y="7957"/>
                    <a:pt x="399" y="7803"/>
                    <a:pt x="399" y="7621"/>
                  </a:cubicBezTo>
                  <a:lnTo>
                    <a:pt x="399" y="199"/>
                  </a:lnTo>
                  <a:cubicBezTo>
                    <a:pt x="399" y="66"/>
                    <a:pt x="299" y="0"/>
                    <a:pt x="2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9" name="Google Shape;4279;p28"/>
          <p:cNvGrpSpPr/>
          <p:nvPr/>
        </p:nvGrpSpPr>
        <p:grpSpPr>
          <a:xfrm>
            <a:off x="3943687" y="3619707"/>
            <a:ext cx="367908" cy="354477"/>
            <a:chOff x="3943687" y="3825107"/>
            <a:chExt cx="367908" cy="354477"/>
          </a:xfrm>
        </p:grpSpPr>
        <p:sp>
          <p:nvSpPr>
            <p:cNvPr id="4280" name="Google Shape;4280;p28"/>
            <p:cNvSpPr/>
            <p:nvPr/>
          </p:nvSpPr>
          <p:spPr>
            <a:xfrm>
              <a:off x="4140508" y="4012398"/>
              <a:ext cx="87834" cy="87808"/>
            </a:xfrm>
            <a:custGeom>
              <a:rect b="b" l="l" r="r" t="t"/>
              <a:pathLst>
                <a:path extrusionOk="0" h="3354" w="3355">
                  <a:moveTo>
                    <a:pt x="621" y="0"/>
                  </a:moveTo>
                  <a:lnTo>
                    <a:pt x="1" y="615"/>
                  </a:lnTo>
                  <a:lnTo>
                    <a:pt x="2734" y="3353"/>
                  </a:lnTo>
                  <a:lnTo>
                    <a:pt x="3354" y="2734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EB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28"/>
            <p:cNvSpPr/>
            <p:nvPr/>
          </p:nvSpPr>
          <p:spPr>
            <a:xfrm>
              <a:off x="4177631" y="4050412"/>
              <a:ext cx="128308" cy="124067"/>
            </a:xfrm>
            <a:custGeom>
              <a:rect b="b" l="l" r="r" t="t"/>
              <a:pathLst>
                <a:path extrusionOk="0" h="4739" w="4901">
                  <a:moveTo>
                    <a:pt x="1029" y="0"/>
                  </a:moveTo>
                  <a:cubicBezTo>
                    <a:pt x="939" y="0"/>
                    <a:pt x="848" y="35"/>
                    <a:pt x="778" y="105"/>
                  </a:cubicBezTo>
                  <a:lnTo>
                    <a:pt x="144" y="744"/>
                  </a:lnTo>
                  <a:cubicBezTo>
                    <a:pt x="10" y="878"/>
                    <a:pt x="0" y="1089"/>
                    <a:pt x="125" y="1234"/>
                  </a:cubicBezTo>
                  <a:lnTo>
                    <a:pt x="2868" y="4366"/>
                  </a:lnTo>
                  <a:cubicBezTo>
                    <a:pt x="3083" y="4613"/>
                    <a:pt x="3384" y="4739"/>
                    <a:pt x="3687" y="4739"/>
                  </a:cubicBezTo>
                  <a:cubicBezTo>
                    <a:pt x="3965" y="4739"/>
                    <a:pt x="4244" y="4633"/>
                    <a:pt x="4458" y="4419"/>
                  </a:cubicBezTo>
                  <a:cubicBezTo>
                    <a:pt x="4900" y="3972"/>
                    <a:pt x="4876" y="3246"/>
                    <a:pt x="4405" y="2833"/>
                  </a:cubicBezTo>
                  <a:lnTo>
                    <a:pt x="1268" y="90"/>
                  </a:lnTo>
                  <a:cubicBezTo>
                    <a:pt x="1199" y="30"/>
                    <a:pt x="1114" y="0"/>
                    <a:pt x="102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28"/>
            <p:cNvSpPr/>
            <p:nvPr/>
          </p:nvSpPr>
          <p:spPr>
            <a:xfrm>
              <a:off x="4177736" y="4059051"/>
              <a:ext cx="123177" cy="115454"/>
            </a:xfrm>
            <a:custGeom>
              <a:rect b="b" l="l" r="r" t="t"/>
              <a:pathLst>
                <a:path extrusionOk="0" h="4410" w="4705">
                  <a:moveTo>
                    <a:pt x="553" y="0"/>
                  </a:moveTo>
                  <a:lnTo>
                    <a:pt x="140" y="414"/>
                  </a:lnTo>
                  <a:cubicBezTo>
                    <a:pt x="6" y="548"/>
                    <a:pt x="1" y="759"/>
                    <a:pt x="121" y="904"/>
                  </a:cubicBezTo>
                  <a:lnTo>
                    <a:pt x="2864" y="4041"/>
                  </a:lnTo>
                  <a:cubicBezTo>
                    <a:pt x="3082" y="4286"/>
                    <a:pt x="3383" y="4410"/>
                    <a:pt x="3684" y="4410"/>
                  </a:cubicBezTo>
                  <a:cubicBezTo>
                    <a:pt x="3961" y="4410"/>
                    <a:pt x="4238" y="4305"/>
                    <a:pt x="4449" y="4093"/>
                  </a:cubicBezTo>
                  <a:cubicBezTo>
                    <a:pt x="4565" y="3978"/>
                    <a:pt x="4651" y="3844"/>
                    <a:pt x="4704" y="3690"/>
                  </a:cubicBezTo>
                  <a:lnTo>
                    <a:pt x="4704" y="3690"/>
                  </a:lnTo>
                  <a:cubicBezTo>
                    <a:pt x="4583" y="3734"/>
                    <a:pt x="4458" y="3756"/>
                    <a:pt x="4333" y="3756"/>
                  </a:cubicBezTo>
                  <a:cubicBezTo>
                    <a:pt x="4028" y="3756"/>
                    <a:pt x="3729" y="3626"/>
                    <a:pt x="3517" y="3387"/>
                  </a:cubicBezTo>
                  <a:lnTo>
                    <a:pt x="553" y="0"/>
                  </a:ln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28"/>
            <p:cNvSpPr/>
            <p:nvPr/>
          </p:nvSpPr>
          <p:spPr>
            <a:xfrm>
              <a:off x="3946462" y="3830343"/>
              <a:ext cx="270308" cy="246144"/>
            </a:xfrm>
            <a:custGeom>
              <a:rect b="b" l="l" r="r" t="t"/>
              <a:pathLst>
                <a:path extrusionOk="0" h="9402" w="10325">
                  <a:moveTo>
                    <a:pt x="5160" y="0"/>
                  </a:moveTo>
                  <a:cubicBezTo>
                    <a:pt x="3956" y="0"/>
                    <a:pt x="2753" y="459"/>
                    <a:pt x="1835" y="1377"/>
                  </a:cubicBezTo>
                  <a:cubicBezTo>
                    <a:pt x="0" y="3212"/>
                    <a:pt x="0" y="6190"/>
                    <a:pt x="1835" y="8025"/>
                  </a:cubicBezTo>
                  <a:cubicBezTo>
                    <a:pt x="2753" y="8943"/>
                    <a:pt x="3956" y="9402"/>
                    <a:pt x="5160" y="9402"/>
                  </a:cubicBezTo>
                  <a:cubicBezTo>
                    <a:pt x="6363" y="9402"/>
                    <a:pt x="7567" y="8943"/>
                    <a:pt x="8484" y="8025"/>
                  </a:cubicBezTo>
                  <a:cubicBezTo>
                    <a:pt x="10324" y="6190"/>
                    <a:pt x="10324" y="3212"/>
                    <a:pt x="8484" y="1377"/>
                  </a:cubicBezTo>
                  <a:cubicBezTo>
                    <a:pt x="7567" y="459"/>
                    <a:pt x="6363" y="0"/>
                    <a:pt x="5160" y="0"/>
                  </a:cubicBezTo>
                  <a:close/>
                </a:path>
              </a:pathLst>
            </a:custGeom>
            <a:solidFill>
              <a:srgbClr val="ED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28"/>
            <p:cNvSpPr/>
            <p:nvPr/>
          </p:nvSpPr>
          <p:spPr>
            <a:xfrm>
              <a:off x="3978035" y="3858984"/>
              <a:ext cx="207162" cy="188863"/>
            </a:xfrm>
            <a:custGeom>
              <a:rect b="b" l="l" r="r" t="t"/>
              <a:pathLst>
                <a:path extrusionOk="0" h="7214" w="7913">
                  <a:moveTo>
                    <a:pt x="3956" y="0"/>
                  </a:moveTo>
                  <a:cubicBezTo>
                    <a:pt x="3034" y="0"/>
                    <a:pt x="2111" y="352"/>
                    <a:pt x="1408" y="1056"/>
                  </a:cubicBezTo>
                  <a:cubicBezTo>
                    <a:pt x="0" y="2464"/>
                    <a:pt x="0" y="4750"/>
                    <a:pt x="1408" y="6158"/>
                  </a:cubicBezTo>
                  <a:cubicBezTo>
                    <a:pt x="2111" y="6862"/>
                    <a:pt x="3034" y="7214"/>
                    <a:pt x="3956" y="7214"/>
                  </a:cubicBezTo>
                  <a:cubicBezTo>
                    <a:pt x="4879" y="7214"/>
                    <a:pt x="5801" y="6862"/>
                    <a:pt x="6505" y="6158"/>
                  </a:cubicBezTo>
                  <a:cubicBezTo>
                    <a:pt x="7912" y="4750"/>
                    <a:pt x="7912" y="2464"/>
                    <a:pt x="6505" y="1056"/>
                  </a:cubicBezTo>
                  <a:cubicBezTo>
                    <a:pt x="5801" y="352"/>
                    <a:pt x="4879" y="0"/>
                    <a:pt x="3956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28"/>
            <p:cNvSpPr/>
            <p:nvPr/>
          </p:nvSpPr>
          <p:spPr>
            <a:xfrm>
              <a:off x="3977407" y="3878697"/>
              <a:ext cx="178862" cy="167840"/>
            </a:xfrm>
            <a:custGeom>
              <a:rect b="b" l="l" r="r" t="t"/>
              <a:pathLst>
                <a:path extrusionOk="0" h="6411" w="6832">
                  <a:moveTo>
                    <a:pt x="1773" y="0"/>
                  </a:moveTo>
                  <a:lnTo>
                    <a:pt x="1773" y="0"/>
                  </a:lnTo>
                  <a:cubicBezTo>
                    <a:pt x="1653" y="92"/>
                    <a:pt x="1537" y="193"/>
                    <a:pt x="1432" y="303"/>
                  </a:cubicBezTo>
                  <a:lnTo>
                    <a:pt x="1427" y="303"/>
                  </a:lnTo>
                  <a:cubicBezTo>
                    <a:pt x="0" y="1783"/>
                    <a:pt x="96" y="4156"/>
                    <a:pt x="1643" y="5511"/>
                  </a:cubicBezTo>
                  <a:cubicBezTo>
                    <a:pt x="2329" y="6115"/>
                    <a:pt x="3177" y="6410"/>
                    <a:pt x="4020" y="6410"/>
                  </a:cubicBezTo>
                  <a:cubicBezTo>
                    <a:pt x="5073" y="6410"/>
                    <a:pt x="6119" y="5950"/>
                    <a:pt x="6831" y="5059"/>
                  </a:cubicBezTo>
                  <a:lnTo>
                    <a:pt x="6831" y="5059"/>
                  </a:lnTo>
                  <a:cubicBezTo>
                    <a:pt x="6177" y="5573"/>
                    <a:pt x="5394" y="5826"/>
                    <a:pt x="4613" y="5826"/>
                  </a:cubicBezTo>
                  <a:cubicBezTo>
                    <a:pt x="3687" y="5826"/>
                    <a:pt x="2765" y="5470"/>
                    <a:pt x="2066" y="4771"/>
                  </a:cubicBezTo>
                  <a:cubicBezTo>
                    <a:pt x="778" y="3483"/>
                    <a:pt x="653" y="1437"/>
                    <a:pt x="1773" y="0"/>
                  </a:cubicBezTo>
                  <a:close/>
                </a:path>
              </a:pathLst>
            </a:custGeom>
            <a:solidFill>
              <a:srgbClr val="D0D7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28"/>
            <p:cNvSpPr/>
            <p:nvPr/>
          </p:nvSpPr>
          <p:spPr>
            <a:xfrm>
              <a:off x="4177736" y="4050464"/>
              <a:ext cx="51863" cy="50999"/>
            </a:xfrm>
            <a:custGeom>
              <a:rect b="b" l="l" r="r" t="t"/>
              <a:pathLst>
                <a:path extrusionOk="0" h="1948" w="1981">
                  <a:moveTo>
                    <a:pt x="1032" y="0"/>
                  </a:moveTo>
                  <a:cubicBezTo>
                    <a:pt x="939" y="0"/>
                    <a:pt x="845" y="36"/>
                    <a:pt x="774" y="107"/>
                  </a:cubicBezTo>
                  <a:lnTo>
                    <a:pt x="140" y="742"/>
                  </a:lnTo>
                  <a:cubicBezTo>
                    <a:pt x="6" y="876"/>
                    <a:pt x="1" y="1087"/>
                    <a:pt x="121" y="1232"/>
                  </a:cubicBezTo>
                  <a:lnTo>
                    <a:pt x="750" y="1947"/>
                  </a:lnTo>
                  <a:lnTo>
                    <a:pt x="1980" y="713"/>
                  </a:lnTo>
                  <a:lnTo>
                    <a:pt x="1264" y="88"/>
                  </a:lnTo>
                  <a:cubicBezTo>
                    <a:pt x="1199" y="29"/>
                    <a:pt x="1116" y="0"/>
                    <a:pt x="1032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28"/>
            <p:cNvSpPr/>
            <p:nvPr/>
          </p:nvSpPr>
          <p:spPr>
            <a:xfrm>
              <a:off x="4177736" y="4059051"/>
              <a:ext cx="36757" cy="42412"/>
            </a:xfrm>
            <a:custGeom>
              <a:rect b="b" l="l" r="r" t="t"/>
              <a:pathLst>
                <a:path extrusionOk="0" h="1620" w="1404">
                  <a:moveTo>
                    <a:pt x="553" y="0"/>
                  </a:moveTo>
                  <a:lnTo>
                    <a:pt x="140" y="414"/>
                  </a:lnTo>
                  <a:cubicBezTo>
                    <a:pt x="6" y="548"/>
                    <a:pt x="1" y="759"/>
                    <a:pt x="121" y="904"/>
                  </a:cubicBezTo>
                  <a:lnTo>
                    <a:pt x="750" y="1619"/>
                  </a:lnTo>
                  <a:lnTo>
                    <a:pt x="1404" y="966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rgbClr val="DBE2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28"/>
            <p:cNvSpPr/>
            <p:nvPr/>
          </p:nvSpPr>
          <p:spPr>
            <a:xfrm>
              <a:off x="4029479" y="3885111"/>
              <a:ext cx="104144" cy="28955"/>
            </a:xfrm>
            <a:custGeom>
              <a:rect b="b" l="l" r="r" t="t"/>
              <a:pathLst>
                <a:path extrusionOk="0" h="1106" w="3978">
                  <a:moveTo>
                    <a:pt x="1989" y="0"/>
                  </a:moveTo>
                  <a:cubicBezTo>
                    <a:pt x="1321" y="0"/>
                    <a:pt x="653" y="255"/>
                    <a:pt x="144" y="764"/>
                  </a:cubicBezTo>
                  <a:cubicBezTo>
                    <a:pt x="0" y="908"/>
                    <a:pt x="131" y="1105"/>
                    <a:pt x="283" y="1105"/>
                  </a:cubicBezTo>
                  <a:cubicBezTo>
                    <a:pt x="330" y="1105"/>
                    <a:pt x="379" y="1087"/>
                    <a:pt x="423" y="1043"/>
                  </a:cubicBezTo>
                  <a:cubicBezTo>
                    <a:pt x="855" y="611"/>
                    <a:pt x="1422" y="394"/>
                    <a:pt x="1989" y="394"/>
                  </a:cubicBezTo>
                  <a:cubicBezTo>
                    <a:pt x="2556" y="394"/>
                    <a:pt x="3123" y="611"/>
                    <a:pt x="3555" y="1043"/>
                  </a:cubicBezTo>
                  <a:cubicBezTo>
                    <a:pt x="3599" y="1087"/>
                    <a:pt x="3647" y="1105"/>
                    <a:pt x="3694" y="1105"/>
                  </a:cubicBezTo>
                  <a:cubicBezTo>
                    <a:pt x="3847" y="1105"/>
                    <a:pt x="3977" y="908"/>
                    <a:pt x="3834" y="764"/>
                  </a:cubicBezTo>
                  <a:cubicBezTo>
                    <a:pt x="3324" y="255"/>
                    <a:pt x="2657" y="0"/>
                    <a:pt x="19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28"/>
            <p:cNvSpPr/>
            <p:nvPr/>
          </p:nvSpPr>
          <p:spPr>
            <a:xfrm>
              <a:off x="3943687" y="3825107"/>
              <a:ext cx="367908" cy="354477"/>
            </a:xfrm>
            <a:custGeom>
              <a:rect b="b" l="l" r="r" t="t"/>
              <a:pathLst>
                <a:path extrusionOk="0" h="13540" w="14053">
                  <a:moveTo>
                    <a:pt x="8898" y="8192"/>
                  </a:moveTo>
                  <a:lnTo>
                    <a:pt x="9426" y="8720"/>
                  </a:lnTo>
                  <a:lnTo>
                    <a:pt x="9090" y="9057"/>
                  </a:lnTo>
                  <a:lnTo>
                    <a:pt x="8557" y="8528"/>
                  </a:lnTo>
                  <a:cubicBezTo>
                    <a:pt x="8677" y="8418"/>
                    <a:pt x="8792" y="8307"/>
                    <a:pt x="8898" y="8192"/>
                  </a:cubicBezTo>
                  <a:close/>
                  <a:moveTo>
                    <a:pt x="5262" y="395"/>
                  </a:moveTo>
                  <a:cubicBezTo>
                    <a:pt x="6965" y="395"/>
                    <a:pt x="8530" y="1355"/>
                    <a:pt x="9296" y="2888"/>
                  </a:cubicBezTo>
                  <a:cubicBezTo>
                    <a:pt x="10094" y="4483"/>
                    <a:pt x="9873" y="6395"/>
                    <a:pt x="8734" y="7769"/>
                  </a:cubicBezTo>
                  <a:lnTo>
                    <a:pt x="8730" y="7779"/>
                  </a:lnTo>
                  <a:cubicBezTo>
                    <a:pt x="8552" y="7990"/>
                    <a:pt x="8360" y="8187"/>
                    <a:pt x="8143" y="8360"/>
                  </a:cubicBezTo>
                  <a:lnTo>
                    <a:pt x="8139" y="8370"/>
                  </a:lnTo>
                  <a:cubicBezTo>
                    <a:pt x="7301" y="9061"/>
                    <a:pt x="6282" y="9403"/>
                    <a:pt x="5266" y="9403"/>
                  </a:cubicBezTo>
                  <a:cubicBezTo>
                    <a:pt x="4109" y="9403"/>
                    <a:pt x="2956" y="8959"/>
                    <a:pt x="2081" y="8081"/>
                  </a:cubicBezTo>
                  <a:cubicBezTo>
                    <a:pt x="822" y="6823"/>
                    <a:pt x="423" y="4935"/>
                    <a:pt x="1067" y="3272"/>
                  </a:cubicBezTo>
                  <a:cubicBezTo>
                    <a:pt x="1711" y="1610"/>
                    <a:pt x="3272" y="486"/>
                    <a:pt x="5054" y="400"/>
                  </a:cubicBezTo>
                  <a:cubicBezTo>
                    <a:pt x="5124" y="396"/>
                    <a:pt x="5193" y="395"/>
                    <a:pt x="5262" y="395"/>
                  </a:cubicBezTo>
                  <a:close/>
                  <a:moveTo>
                    <a:pt x="9969" y="8807"/>
                  </a:moveTo>
                  <a:cubicBezTo>
                    <a:pt x="10007" y="8807"/>
                    <a:pt x="10045" y="8820"/>
                    <a:pt x="10075" y="8845"/>
                  </a:cubicBezTo>
                  <a:lnTo>
                    <a:pt x="10632" y="9330"/>
                  </a:lnTo>
                  <a:lnTo>
                    <a:pt x="9695" y="10262"/>
                  </a:lnTo>
                  <a:lnTo>
                    <a:pt x="9210" y="9710"/>
                  </a:lnTo>
                  <a:cubicBezTo>
                    <a:pt x="9157" y="9647"/>
                    <a:pt x="9157" y="9551"/>
                    <a:pt x="9220" y="9489"/>
                  </a:cubicBezTo>
                  <a:lnTo>
                    <a:pt x="9854" y="8855"/>
                  </a:lnTo>
                  <a:cubicBezTo>
                    <a:pt x="9886" y="8822"/>
                    <a:pt x="9928" y="8807"/>
                    <a:pt x="9969" y="8807"/>
                  </a:cubicBezTo>
                  <a:close/>
                  <a:moveTo>
                    <a:pt x="10930" y="9595"/>
                  </a:moveTo>
                  <a:lnTo>
                    <a:pt x="13212" y="11588"/>
                  </a:lnTo>
                  <a:cubicBezTo>
                    <a:pt x="13601" y="11929"/>
                    <a:pt x="13620" y="12525"/>
                    <a:pt x="13255" y="12890"/>
                  </a:cubicBezTo>
                  <a:cubicBezTo>
                    <a:pt x="13081" y="13064"/>
                    <a:pt x="12855" y="13150"/>
                    <a:pt x="12629" y="13150"/>
                  </a:cubicBezTo>
                  <a:cubicBezTo>
                    <a:pt x="12381" y="13150"/>
                    <a:pt x="12134" y="13046"/>
                    <a:pt x="11958" y="12842"/>
                  </a:cubicBezTo>
                  <a:lnTo>
                    <a:pt x="9959" y="10565"/>
                  </a:lnTo>
                  <a:lnTo>
                    <a:pt x="10930" y="9595"/>
                  </a:lnTo>
                  <a:close/>
                  <a:moveTo>
                    <a:pt x="5268" y="0"/>
                  </a:moveTo>
                  <a:cubicBezTo>
                    <a:pt x="5162" y="0"/>
                    <a:pt x="5055" y="4"/>
                    <a:pt x="4949" y="11"/>
                  </a:cubicBezTo>
                  <a:cubicBezTo>
                    <a:pt x="3027" y="135"/>
                    <a:pt x="1355" y="1375"/>
                    <a:pt x="678" y="3176"/>
                  </a:cubicBezTo>
                  <a:cubicBezTo>
                    <a:pt x="1" y="4978"/>
                    <a:pt x="438" y="7010"/>
                    <a:pt x="1802" y="8370"/>
                  </a:cubicBezTo>
                  <a:lnTo>
                    <a:pt x="1802" y="8365"/>
                  </a:lnTo>
                  <a:cubicBezTo>
                    <a:pt x="2752" y="9317"/>
                    <a:pt x="4007" y="9803"/>
                    <a:pt x="5269" y="9803"/>
                  </a:cubicBezTo>
                  <a:cubicBezTo>
                    <a:pt x="6317" y="9803"/>
                    <a:pt x="7369" y="9468"/>
                    <a:pt x="8254" y="8787"/>
                  </a:cubicBezTo>
                  <a:lnTo>
                    <a:pt x="8830" y="9364"/>
                  </a:lnTo>
                  <a:cubicBezTo>
                    <a:pt x="8734" y="9566"/>
                    <a:pt x="8768" y="9801"/>
                    <a:pt x="8912" y="9969"/>
                  </a:cubicBezTo>
                  <a:lnTo>
                    <a:pt x="11655" y="13106"/>
                  </a:lnTo>
                  <a:cubicBezTo>
                    <a:pt x="11910" y="13394"/>
                    <a:pt x="12265" y="13539"/>
                    <a:pt x="12621" y="13539"/>
                  </a:cubicBezTo>
                  <a:cubicBezTo>
                    <a:pt x="12949" y="13539"/>
                    <a:pt x="13277" y="13415"/>
                    <a:pt x="13529" y="13164"/>
                  </a:cubicBezTo>
                  <a:cubicBezTo>
                    <a:pt x="14052" y="12640"/>
                    <a:pt x="14028" y="11780"/>
                    <a:pt x="13471" y="11290"/>
                  </a:cubicBezTo>
                  <a:lnTo>
                    <a:pt x="10339" y="8547"/>
                  </a:lnTo>
                  <a:cubicBezTo>
                    <a:pt x="10236" y="8456"/>
                    <a:pt x="10106" y="8410"/>
                    <a:pt x="9974" y="8410"/>
                  </a:cubicBezTo>
                  <a:cubicBezTo>
                    <a:pt x="9891" y="8410"/>
                    <a:pt x="9807" y="8428"/>
                    <a:pt x="9729" y="8466"/>
                  </a:cubicBezTo>
                  <a:lnTo>
                    <a:pt x="9152" y="7889"/>
                  </a:lnTo>
                  <a:cubicBezTo>
                    <a:pt x="10324" y="6361"/>
                    <a:pt x="10497" y="4291"/>
                    <a:pt x="9589" y="2590"/>
                  </a:cubicBezTo>
                  <a:cubicBezTo>
                    <a:pt x="8732" y="989"/>
                    <a:pt x="7065" y="0"/>
                    <a:pt x="526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28"/>
            <p:cNvSpPr/>
            <p:nvPr/>
          </p:nvSpPr>
          <p:spPr>
            <a:xfrm>
              <a:off x="4087389" y="3854742"/>
              <a:ext cx="93908" cy="197371"/>
            </a:xfrm>
            <a:custGeom>
              <a:rect b="b" l="l" r="r" t="t"/>
              <a:pathLst>
                <a:path extrusionOk="0" h="7539" w="3587">
                  <a:moveTo>
                    <a:pt x="289" y="0"/>
                  </a:moveTo>
                  <a:cubicBezTo>
                    <a:pt x="56" y="0"/>
                    <a:pt x="15" y="360"/>
                    <a:pt x="267" y="397"/>
                  </a:cubicBezTo>
                  <a:cubicBezTo>
                    <a:pt x="1943" y="642"/>
                    <a:pt x="3188" y="2083"/>
                    <a:pt x="3183" y="3774"/>
                  </a:cubicBezTo>
                  <a:cubicBezTo>
                    <a:pt x="3178" y="5470"/>
                    <a:pt x="1929" y="6906"/>
                    <a:pt x="252" y="7141"/>
                  </a:cubicBezTo>
                  <a:cubicBezTo>
                    <a:pt x="0" y="7178"/>
                    <a:pt x="41" y="7538"/>
                    <a:pt x="270" y="7538"/>
                  </a:cubicBezTo>
                  <a:cubicBezTo>
                    <a:pt x="282" y="7538"/>
                    <a:pt x="293" y="7537"/>
                    <a:pt x="305" y="7535"/>
                  </a:cubicBezTo>
                  <a:cubicBezTo>
                    <a:pt x="2184" y="7271"/>
                    <a:pt x="3577" y="5671"/>
                    <a:pt x="3582" y="3774"/>
                  </a:cubicBezTo>
                  <a:cubicBezTo>
                    <a:pt x="3586" y="1881"/>
                    <a:pt x="2198" y="277"/>
                    <a:pt x="324" y="3"/>
                  </a:cubicBezTo>
                  <a:cubicBezTo>
                    <a:pt x="312" y="1"/>
                    <a:pt x="300" y="0"/>
                    <a:pt x="2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28"/>
            <p:cNvSpPr/>
            <p:nvPr/>
          </p:nvSpPr>
          <p:spPr>
            <a:xfrm>
              <a:off x="3972249" y="3854376"/>
              <a:ext cx="105532" cy="197921"/>
            </a:xfrm>
            <a:custGeom>
              <a:rect b="b" l="l" r="r" t="t"/>
              <a:pathLst>
                <a:path extrusionOk="0" h="7560" w="4031">
                  <a:moveTo>
                    <a:pt x="3755" y="1"/>
                  </a:moveTo>
                  <a:cubicBezTo>
                    <a:pt x="3746" y="1"/>
                    <a:pt x="3737" y="1"/>
                    <a:pt x="3728" y="2"/>
                  </a:cubicBezTo>
                  <a:cubicBezTo>
                    <a:pt x="2878" y="103"/>
                    <a:pt x="2085" y="487"/>
                    <a:pt x="1485" y="1093"/>
                  </a:cubicBezTo>
                  <a:cubicBezTo>
                    <a:pt x="0" y="2582"/>
                    <a:pt x="0" y="4984"/>
                    <a:pt x="1485" y="6473"/>
                  </a:cubicBezTo>
                  <a:cubicBezTo>
                    <a:pt x="2085" y="7079"/>
                    <a:pt x="2878" y="7463"/>
                    <a:pt x="3728" y="7559"/>
                  </a:cubicBezTo>
                  <a:lnTo>
                    <a:pt x="3752" y="7559"/>
                  </a:lnTo>
                  <a:cubicBezTo>
                    <a:pt x="3757" y="7559"/>
                    <a:pt x="3761" y="7559"/>
                    <a:pt x="3766" y="7559"/>
                  </a:cubicBezTo>
                  <a:cubicBezTo>
                    <a:pt x="4017" y="7559"/>
                    <a:pt x="4031" y="7179"/>
                    <a:pt x="3771" y="7165"/>
                  </a:cubicBezTo>
                  <a:cubicBezTo>
                    <a:pt x="3012" y="7079"/>
                    <a:pt x="2306" y="6733"/>
                    <a:pt x="1763" y="6190"/>
                  </a:cubicBezTo>
                  <a:cubicBezTo>
                    <a:pt x="437" y="4859"/>
                    <a:pt x="437" y="2702"/>
                    <a:pt x="1763" y="1371"/>
                  </a:cubicBezTo>
                  <a:cubicBezTo>
                    <a:pt x="2306" y="829"/>
                    <a:pt x="3012" y="487"/>
                    <a:pt x="3771" y="396"/>
                  </a:cubicBezTo>
                  <a:cubicBezTo>
                    <a:pt x="4026" y="368"/>
                    <a:pt x="3995" y="1"/>
                    <a:pt x="37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92" name="Google Shape;4292;p28"/>
          <p:cNvGrpSpPr/>
          <p:nvPr/>
        </p:nvGrpSpPr>
        <p:grpSpPr>
          <a:xfrm>
            <a:off x="2195360" y="1771530"/>
            <a:ext cx="340235" cy="390763"/>
            <a:chOff x="2195360" y="1976930"/>
            <a:chExt cx="340235" cy="390763"/>
          </a:xfrm>
        </p:grpSpPr>
        <p:sp>
          <p:nvSpPr>
            <p:cNvPr id="4293" name="Google Shape;4293;p28"/>
            <p:cNvSpPr/>
            <p:nvPr/>
          </p:nvSpPr>
          <p:spPr>
            <a:xfrm>
              <a:off x="2265156" y="1982715"/>
              <a:ext cx="195224" cy="87939"/>
            </a:xfrm>
            <a:custGeom>
              <a:rect b="b" l="l" r="r" t="t"/>
              <a:pathLst>
                <a:path extrusionOk="0" h="3359" w="7457">
                  <a:moveTo>
                    <a:pt x="409" y="1"/>
                  </a:moveTo>
                  <a:lnTo>
                    <a:pt x="1" y="3359"/>
                  </a:lnTo>
                  <a:lnTo>
                    <a:pt x="7457" y="3359"/>
                  </a:lnTo>
                  <a:lnTo>
                    <a:pt x="7260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28"/>
            <p:cNvSpPr/>
            <p:nvPr/>
          </p:nvSpPr>
          <p:spPr>
            <a:xfrm>
              <a:off x="2202010" y="1982715"/>
              <a:ext cx="152970" cy="200879"/>
            </a:xfrm>
            <a:custGeom>
              <a:rect b="b" l="l" r="r" t="t"/>
              <a:pathLst>
                <a:path extrusionOk="0" h="7673" w="5843">
                  <a:moveTo>
                    <a:pt x="2821" y="1"/>
                  </a:moveTo>
                  <a:lnTo>
                    <a:pt x="928" y="928"/>
                  </a:lnTo>
                  <a:cubicBezTo>
                    <a:pt x="270" y="1250"/>
                    <a:pt x="1" y="2047"/>
                    <a:pt x="323" y="2706"/>
                  </a:cubicBezTo>
                  <a:lnTo>
                    <a:pt x="2268" y="6669"/>
                  </a:lnTo>
                  <a:lnTo>
                    <a:pt x="2759" y="7673"/>
                  </a:lnTo>
                  <a:lnTo>
                    <a:pt x="5843" y="6164"/>
                  </a:lnTo>
                  <a:lnTo>
                    <a:pt x="5069" y="4594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rgbClr val="B6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28"/>
            <p:cNvSpPr/>
            <p:nvPr/>
          </p:nvSpPr>
          <p:spPr>
            <a:xfrm>
              <a:off x="2376081" y="1982846"/>
              <a:ext cx="152839" cy="200748"/>
            </a:xfrm>
            <a:custGeom>
              <a:rect b="b" l="l" r="r" t="t"/>
              <a:pathLst>
                <a:path extrusionOk="0" h="7668" w="5838">
                  <a:moveTo>
                    <a:pt x="3023" y="1"/>
                  </a:moveTo>
                  <a:lnTo>
                    <a:pt x="769" y="4589"/>
                  </a:lnTo>
                  <a:lnTo>
                    <a:pt x="1" y="6159"/>
                  </a:lnTo>
                  <a:lnTo>
                    <a:pt x="3080" y="7668"/>
                  </a:lnTo>
                  <a:lnTo>
                    <a:pt x="3575" y="6664"/>
                  </a:lnTo>
                  <a:lnTo>
                    <a:pt x="5516" y="2701"/>
                  </a:lnTo>
                  <a:cubicBezTo>
                    <a:pt x="5838" y="2042"/>
                    <a:pt x="5569" y="1245"/>
                    <a:pt x="4911" y="923"/>
                  </a:cubicBezTo>
                  <a:lnTo>
                    <a:pt x="3023" y="1"/>
                  </a:lnTo>
                  <a:close/>
                </a:path>
              </a:pathLst>
            </a:custGeom>
            <a:solidFill>
              <a:srgbClr val="B6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28"/>
            <p:cNvSpPr/>
            <p:nvPr/>
          </p:nvSpPr>
          <p:spPr>
            <a:xfrm>
              <a:off x="2261386" y="2102960"/>
              <a:ext cx="93594" cy="80634"/>
            </a:xfrm>
            <a:custGeom>
              <a:rect b="b" l="l" r="r" t="t"/>
              <a:pathLst>
                <a:path extrusionOk="0" h="3080" w="3575">
                  <a:moveTo>
                    <a:pt x="2801" y="1"/>
                  </a:moveTo>
                  <a:cubicBezTo>
                    <a:pt x="1634" y="303"/>
                    <a:pt x="630" y="1048"/>
                    <a:pt x="0" y="2071"/>
                  </a:cubicBezTo>
                  <a:lnTo>
                    <a:pt x="495" y="3080"/>
                  </a:lnTo>
                  <a:lnTo>
                    <a:pt x="3575" y="1571"/>
                  </a:lnTo>
                  <a:lnTo>
                    <a:pt x="2801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28"/>
            <p:cNvSpPr/>
            <p:nvPr/>
          </p:nvSpPr>
          <p:spPr>
            <a:xfrm>
              <a:off x="2375950" y="2102960"/>
              <a:ext cx="93620" cy="80634"/>
            </a:xfrm>
            <a:custGeom>
              <a:rect b="b" l="l" r="r" t="t"/>
              <a:pathLst>
                <a:path extrusionOk="0" h="3080" w="3576">
                  <a:moveTo>
                    <a:pt x="774" y="1"/>
                  </a:moveTo>
                  <a:lnTo>
                    <a:pt x="1" y="1571"/>
                  </a:lnTo>
                  <a:lnTo>
                    <a:pt x="3080" y="3080"/>
                  </a:lnTo>
                  <a:lnTo>
                    <a:pt x="3575" y="2076"/>
                  </a:lnTo>
                  <a:cubicBezTo>
                    <a:pt x="2946" y="1048"/>
                    <a:pt x="1942" y="303"/>
                    <a:pt x="774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28"/>
            <p:cNvSpPr/>
            <p:nvPr/>
          </p:nvSpPr>
          <p:spPr>
            <a:xfrm>
              <a:off x="2233714" y="2117673"/>
              <a:ext cx="253946" cy="244364"/>
            </a:xfrm>
            <a:custGeom>
              <a:rect b="b" l="l" r="r" t="t"/>
              <a:pathLst>
                <a:path extrusionOk="0" h="9334" w="9700">
                  <a:moveTo>
                    <a:pt x="5035" y="1"/>
                  </a:moveTo>
                  <a:cubicBezTo>
                    <a:pt x="3147" y="1"/>
                    <a:pt x="1442" y="1134"/>
                    <a:pt x="721" y="2878"/>
                  </a:cubicBezTo>
                  <a:cubicBezTo>
                    <a:pt x="1" y="4622"/>
                    <a:pt x="399" y="6630"/>
                    <a:pt x="1735" y="7966"/>
                  </a:cubicBezTo>
                  <a:cubicBezTo>
                    <a:pt x="2625" y="8859"/>
                    <a:pt x="3819" y="9334"/>
                    <a:pt x="5034" y="9334"/>
                  </a:cubicBezTo>
                  <a:cubicBezTo>
                    <a:pt x="5635" y="9334"/>
                    <a:pt x="6241" y="9218"/>
                    <a:pt x="6818" y="8979"/>
                  </a:cubicBezTo>
                  <a:cubicBezTo>
                    <a:pt x="8566" y="8259"/>
                    <a:pt x="9700" y="6553"/>
                    <a:pt x="9700" y="4665"/>
                  </a:cubicBezTo>
                  <a:cubicBezTo>
                    <a:pt x="9700" y="2090"/>
                    <a:pt x="7610" y="1"/>
                    <a:pt x="5035" y="1"/>
                  </a:cubicBezTo>
                  <a:close/>
                </a:path>
              </a:pathLst>
            </a:custGeom>
            <a:solidFill>
              <a:srgbClr val="C6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28"/>
            <p:cNvSpPr/>
            <p:nvPr/>
          </p:nvSpPr>
          <p:spPr>
            <a:xfrm>
              <a:off x="2277356" y="2158174"/>
              <a:ext cx="169830" cy="163311"/>
            </a:xfrm>
            <a:custGeom>
              <a:rect b="b" l="l" r="r" t="t"/>
              <a:pathLst>
                <a:path extrusionOk="0" h="6238" w="6487">
                  <a:moveTo>
                    <a:pt x="3368" y="0"/>
                  </a:moveTo>
                  <a:cubicBezTo>
                    <a:pt x="2105" y="0"/>
                    <a:pt x="966" y="760"/>
                    <a:pt x="486" y="1927"/>
                  </a:cubicBezTo>
                  <a:cubicBezTo>
                    <a:pt x="1" y="3089"/>
                    <a:pt x="270" y="4435"/>
                    <a:pt x="1163" y="5323"/>
                  </a:cubicBezTo>
                  <a:cubicBezTo>
                    <a:pt x="1758" y="5921"/>
                    <a:pt x="2554" y="6237"/>
                    <a:pt x="3366" y="6237"/>
                  </a:cubicBezTo>
                  <a:cubicBezTo>
                    <a:pt x="3768" y="6237"/>
                    <a:pt x="4173" y="6160"/>
                    <a:pt x="4560" y="6001"/>
                  </a:cubicBezTo>
                  <a:cubicBezTo>
                    <a:pt x="5727" y="5515"/>
                    <a:pt x="6486" y="4382"/>
                    <a:pt x="6486" y="3118"/>
                  </a:cubicBezTo>
                  <a:cubicBezTo>
                    <a:pt x="6486" y="1398"/>
                    <a:pt x="5088" y="0"/>
                    <a:pt x="336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28"/>
            <p:cNvSpPr/>
            <p:nvPr/>
          </p:nvSpPr>
          <p:spPr>
            <a:xfrm>
              <a:off x="2311940" y="2188804"/>
              <a:ext cx="106945" cy="95950"/>
            </a:xfrm>
            <a:custGeom>
              <a:rect b="b" l="l" r="r" t="t"/>
              <a:pathLst>
                <a:path extrusionOk="0" h="3665" w="4085">
                  <a:moveTo>
                    <a:pt x="2042" y="0"/>
                  </a:moveTo>
                  <a:cubicBezTo>
                    <a:pt x="1864" y="0"/>
                    <a:pt x="1685" y="94"/>
                    <a:pt x="1596" y="281"/>
                  </a:cubicBezTo>
                  <a:lnTo>
                    <a:pt x="1394" y="694"/>
                  </a:lnTo>
                  <a:cubicBezTo>
                    <a:pt x="1322" y="839"/>
                    <a:pt x="1183" y="939"/>
                    <a:pt x="1019" y="963"/>
                  </a:cubicBezTo>
                  <a:lnTo>
                    <a:pt x="563" y="1031"/>
                  </a:lnTo>
                  <a:cubicBezTo>
                    <a:pt x="164" y="1093"/>
                    <a:pt x="1" y="1588"/>
                    <a:pt x="289" y="1871"/>
                  </a:cubicBezTo>
                  <a:lnTo>
                    <a:pt x="620" y="2193"/>
                  </a:lnTo>
                  <a:cubicBezTo>
                    <a:pt x="736" y="2309"/>
                    <a:pt x="789" y="2472"/>
                    <a:pt x="765" y="2630"/>
                  </a:cubicBezTo>
                  <a:lnTo>
                    <a:pt x="683" y="3082"/>
                  </a:lnTo>
                  <a:cubicBezTo>
                    <a:pt x="630" y="3405"/>
                    <a:pt x="886" y="3664"/>
                    <a:pt x="1173" y="3664"/>
                  </a:cubicBezTo>
                  <a:cubicBezTo>
                    <a:pt x="1249" y="3664"/>
                    <a:pt x="1328" y="3646"/>
                    <a:pt x="1404" y="3606"/>
                  </a:cubicBezTo>
                  <a:lnTo>
                    <a:pt x="1812" y="3389"/>
                  </a:lnTo>
                  <a:cubicBezTo>
                    <a:pt x="1884" y="3351"/>
                    <a:pt x="1963" y="3332"/>
                    <a:pt x="2042" y="3332"/>
                  </a:cubicBezTo>
                  <a:cubicBezTo>
                    <a:pt x="2122" y="3332"/>
                    <a:pt x="2201" y="3351"/>
                    <a:pt x="2273" y="3389"/>
                  </a:cubicBezTo>
                  <a:lnTo>
                    <a:pt x="2681" y="3606"/>
                  </a:lnTo>
                  <a:cubicBezTo>
                    <a:pt x="2757" y="3646"/>
                    <a:pt x="2836" y="3664"/>
                    <a:pt x="2912" y="3664"/>
                  </a:cubicBezTo>
                  <a:cubicBezTo>
                    <a:pt x="3199" y="3664"/>
                    <a:pt x="3455" y="3405"/>
                    <a:pt x="3402" y="3082"/>
                  </a:cubicBezTo>
                  <a:lnTo>
                    <a:pt x="3320" y="2630"/>
                  </a:lnTo>
                  <a:cubicBezTo>
                    <a:pt x="3296" y="2472"/>
                    <a:pt x="3349" y="2309"/>
                    <a:pt x="3464" y="2193"/>
                  </a:cubicBezTo>
                  <a:lnTo>
                    <a:pt x="3791" y="1871"/>
                  </a:lnTo>
                  <a:cubicBezTo>
                    <a:pt x="4084" y="1588"/>
                    <a:pt x="3921" y="1093"/>
                    <a:pt x="3517" y="1031"/>
                  </a:cubicBezTo>
                  <a:lnTo>
                    <a:pt x="3066" y="963"/>
                  </a:lnTo>
                  <a:cubicBezTo>
                    <a:pt x="2902" y="939"/>
                    <a:pt x="2763" y="839"/>
                    <a:pt x="2691" y="694"/>
                  </a:cubicBezTo>
                  <a:lnTo>
                    <a:pt x="2489" y="281"/>
                  </a:lnTo>
                  <a:cubicBezTo>
                    <a:pt x="2400" y="94"/>
                    <a:pt x="2221" y="0"/>
                    <a:pt x="2042" y="0"/>
                  </a:cubicBezTo>
                  <a:close/>
                </a:path>
              </a:pathLst>
            </a:custGeom>
            <a:solidFill>
              <a:srgbClr val="C6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28"/>
            <p:cNvSpPr/>
            <p:nvPr/>
          </p:nvSpPr>
          <p:spPr>
            <a:xfrm>
              <a:off x="2277984" y="2152362"/>
              <a:ext cx="181899" cy="174987"/>
            </a:xfrm>
            <a:custGeom>
              <a:rect b="b" l="l" r="r" t="t"/>
              <a:pathLst>
                <a:path extrusionOk="0" h="6684" w="6948">
                  <a:moveTo>
                    <a:pt x="3344" y="448"/>
                  </a:moveTo>
                  <a:cubicBezTo>
                    <a:pt x="4512" y="448"/>
                    <a:pt x="5569" y="1150"/>
                    <a:pt x="6015" y="2235"/>
                  </a:cubicBezTo>
                  <a:cubicBezTo>
                    <a:pt x="6467" y="3316"/>
                    <a:pt x="6217" y="4561"/>
                    <a:pt x="5391" y="5392"/>
                  </a:cubicBezTo>
                  <a:cubicBezTo>
                    <a:pt x="4835" y="5944"/>
                    <a:pt x="4095" y="6239"/>
                    <a:pt x="3343" y="6239"/>
                  </a:cubicBezTo>
                  <a:cubicBezTo>
                    <a:pt x="2970" y="6239"/>
                    <a:pt x="2593" y="6166"/>
                    <a:pt x="2235" y="6016"/>
                  </a:cubicBezTo>
                  <a:cubicBezTo>
                    <a:pt x="1154" y="5569"/>
                    <a:pt x="447" y="4512"/>
                    <a:pt x="447" y="3340"/>
                  </a:cubicBezTo>
                  <a:cubicBezTo>
                    <a:pt x="447" y="1745"/>
                    <a:pt x="1745" y="448"/>
                    <a:pt x="3344" y="448"/>
                  </a:cubicBezTo>
                  <a:close/>
                  <a:moveTo>
                    <a:pt x="3340" y="1"/>
                  </a:moveTo>
                  <a:cubicBezTo>
                    <a:pt x="2910" y="1"/>
                    <a:pt x="2475" y="84"/>
                    <a:pt x="2062" y="256"/>
                  </a:cubicBezTo>
                  <a:cubicBezTo>
                    <a:pt x="813" y="770"/>
                    <a:pt x="1" y="1990"/>
                    <a:pt x="1" y="3340"/>
                  </a:cubicBezTo>
                  <a:cubicBezTo>
                    <a:pt x="5" y="5185"/>
                    <a:pt x="1500" y="6679"/>
                    <a:pt x="3344" y="6684"/>
                  </a:cubicBezTo>
                  <a:cubicBezTo>
                    <a:pt x="4694" y="6684"/>
                    <a:pt x="5914" y="5867"/>
                    <a:pt x="6428" y="4618"/>
                  </a:cubicBezTo>
                  <a:cubicBezTo>
                    <a:pt x="6947" y="3369"/>
                    <a:pt x="6659" y="1933"/>
                    <a:pt x="5703" y="977"/>
                  </a:cubicBezTo>
                  <a:cubicBezTo>
                    <a:pt x="5064" y="341"/>
                    <a:pt x="4209" y="1"/>
                    <a:pt x="33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28"/>
            <p:cNvSpPr/>
            <p:nvPr/>
          </p:nvSpPr>
          <p:spPr>
            <a:xfrm>
              <a:off x="2195360" y="1976930"/>
              <a:ext cx="340235" cy="390763"/>
            </a:xfrm>
            <a:custGeom>
              <a:rect b="b" l="l" r="r" t="t"/>
              <a:pathLst>
                <a:path extrusionOk="0" h="14926" w="12996">
                  <a:moveTo>
                    <a:pt x="9565" y="448"/>
                  </a:moveTo>
                  <a:lnTo>
                    <a:pt x="8138" y="3359"/>
                  </a:lnTo>
                  <a:lnTo>
                    <a:pt x="4862" y="3359"/>
                  </a:lnTo>
                  <a:lnTo>
                    <a:pt x="3435" y="448"/>
                  </a:lnTo>
                  <a:close/>
                  <a:moveTo>
                    <a:pt x="7917" y="3806"/>
                  </a:moveTo>
                  <a:lnTo>
                    <a:pt x="7230" y="5208"/>
                  </a:lnTo>
                  <a:cubicBezTo>
                    <a:pt x="6990" y="5170"/>
                    <a:pt x="6745" y="5151"/>
                    <a:pt x="6500" y="5151"/>
                  </a:cubicBezTo>
                  <a:cubicBezTo>
                    <a:pt x="6255" y="5151"/>
                    <a:pt x="6010" y="5170"/>
                    <a:pt x="5765" y="5204"/>
                  </a:cubicBezTo>
                  <a:lnTo>
                    <a:pt x="5078" y="3806"/>
                  </a:lnTo>
                  <a:close/>
                  <a:moveTo>
                    <a:pt x="2969" y="520"/>
                  </a:moveTo>
                  <a:lnTo>
                    <a:pt x="5314" y="5295"/>
                  </a:lnTo>
                  <a:cubicBezTo>
                    <a:pt x="4319" y="5545"/>
                    <a:pt x="3430" y="6102"/>
                    <a:pt x="2768" y="6885"/>
                  </a:cubicBezTo>
                  <a:lnTo>
                    <a:pt x="779" y="2826"/>
                  </a:lnTo>
                  <a:cubicBezTo>
                    <a:pt x="510" y="2278"/>
                    <a:pt x="735" y="1615"/>
                    <a:pt x="1283" y="1346"/>
                  </a:cubicBezTo>
                  <a:lnTo>
                    <a:pt x="2969" y="520"/>
                  </a:lnTo>
                  <a:close/>
                  <a:moveTo>
                    <a:pt x="3075" y="1"/>
                  </a:moveTo>
                  <a:cubicBezTo>
                    <a:pt x="3041" y="1"/>
                    <a:pt x="3008" y="10"/>
                    <a:pt x="2974" y="25"/>
                  </a:cubicBezTo>
                  <a:lnTo>
                    <a:pt x="1086" y="952"/>
                  </a:lnTo>
                  <a:cubicBezTo>
                    <a:pt x="317" y="1327"/>
                    <a:pt x="0" y="2254"/>
                    <a:pt x="375" y="3023"/>
                  </a:cubicBezTo>
                  <a:lnTo>
                    <a:pt x="2465" y="7279"/>
                  </a:lnTo>
                  <a:cubicBezTo>
                    <a:pt x="1610" y="8528"/>
                    <a:pt x="1379" y="10109"/>
                    <a:pt x="1845" y="11550"/>
                  </a:cubicBezTo>
                  <a:cubicBezTo>
                    <a:pt x="1880" y="11659"/>
                    <a:pt x="1964" y="11705"/>
                    <a:pt x="2049" y="11705"/>
                  </a:cubicBezTo>
                  <a:cubicBezTo>
                    <a:pt x="2185" y="11705"/>
                    <a:pt x="2324" y="11585"/>
                    <a:pt x="2268" y="11410"/>
                  </a:cubicBezTo>
                  <a:cubicBezTo>
                    <a:pt x="1533" y="9153"/>
                    <a:pt x="2710" y="6712"/>
                    <a:pt x="4934" y="5876"/>
                  </a:cubicBezTo>
                  <a:cubicBezTo>
                    <a:pt x="5447" y="5683"/>
                    <a:pt x="5975" y="5591"/>
                    <a:pt x="6494" y="5591"/>
                  </a:cubicBezTo>
                  <a:cubicBezTo>
                    <a:pt x="8221" y="5591"/>
                    <a:pt x="9859" y="6607"/>
                    <a:pt x="10579" y="8288"/>
                  </a:cubicBezTo>
                  <a:cubicBezTo>
                    <a:pt x="11516" y="10469"/>
                    <a:pt x="10574" y="13005"/>
                    <a:pt x="8436" y="14043"/>
                  </a:cubicBezTo>
                  <a:cubicBezTo>
                    <a:pt x="7813" y="14344"/>
                    <a:pt x="7153" y="14487"/>
                    <a:pt x="6503" y="14487"/>
                  </a:cubicBezTo>
                  <a:cubicBezTo>
                    <a:pt x="4920" y="14487"/>
                    <a:pt x="3393" y="13641"/>
                    <a:pt x="2590" y="12160"/>
                  </a:cubicBezTo>
                  <a:cubicBezTo>
                    <a:pt x="2545" y="12072"/>
                    <a:pt x="2472" y="12036"/>
                    <a:pt x="2399" y="12036"/>
                  </a:cubicBezTo>
                  <a:cubicBezTo>
                    <a:pt x="2249" y="12036"/>
                    <a:pt x="2099" y="12193"/>
                    <a:pt x="2196" y="12371"/>
                  </a:cubicBezTo>
                  <a:cubicBezTo>
                    <a:pt x="3089" y="14006"/>
                    <a:pt x="4770" y="14925"/>
                    <a:pt x="6498" y="14925"/>
                  </a:cubicBezTo>
                  <a:cubicBezTo>
                    <a:pt x="7365" y="14925"/>
                    <a:pt x="8244" y="14694"/>
                    <a:pt x="9042" y="14206"/>
                  </a:cubicBezTo>
                  <a:cubicBezTo>
                    <a:pt x="11429" y="12751"/>
                    <a:pt x="12107" y="9590"/>
                    <a:pt x="10536" y="7279"/>
                  </a:cubicBezTo>
                  <a:lnTo>
                    <a:pt x="11400" y="5511"/>
                  </a:lnTo>
                  <a:cubicBezTo>
                    <a:pt x="11483" y="5336"/>
                    <a:pt x="11338" y="5193"/>
                    <a:pt x="11193" y="5193"/>
                  </a:cubicBezTo>
                  <a:cubicBezTo>
                    <a:pt x="11119" y="5193"/>
                    <a:pt x="11045" y="5230"/>
                    <a:pt x="11002" y="5319"/>
                  </a:cubicBezTo>
                  <a:lnTo>
                    <a:pt x="10228" y="6885"/>
                  </a:lnTo>
                  <a:cubicBezTo>
                    <a:pt x="9565" y="6102"/>
                    <a:pt x="8676" y="5545"/>
                    <a:pt x="7682" y="5295"/>
                  </a:cubicBezTo>
                  <a:lnTo>
                    <a:pt x="10026" y="520"/>
                  </a:lnTo>
                  <a:lnTo>
                    <a:pt x="11717" y="1346"/>
                  </a:lnTo>
                  <a:cubicBezTo>
                    <a:pt x="12260" y="1615"/>
                    <a:pt x="12486" y="2278"/>
                    <a:pt x="12222" y="2826"/>
                  </a:cubicBezTo>
                  <a:lnTo>
                    <a:pt x="11396" y="4507"/>
                  </a:lnTo>
                  <a:cubicBezTo>
                    <a:pt x="11310" y="4686"/>
                    <a:pt x="11454" y="4830"/>
                    <a:pt x="11600" y="4830"/>
                  </a:cubicBezTo>
                  <a:cubicBezTo>
                    <a:pt x="11674" y="4830"/>
                    <a:pt x="11749" y="4793"/>
                    <a:pt x="11794" y="4704"/>
                  </a:cubicBezTo>
                  <a:lnTo>
                    <a:pt x="12621" y="3018"/>
                  </a:lnTo>
                  <a:cubicBezTo>
                    <a:pt x="12995" y="2254"/>
                    <a:pt x="12678" y="1332"/>
                    <a:pt x="11914" y="952"/>
                  </a:cubicBezTo>
                  <a:lnTo>
                    <a:pt x="10026" y="25"/>
                  </a:lnTo>
                  <a:cubicBezTo>
                    <a:pt x="9993" y="10"/>
                    <a:pt x="9959" y="1"/>
                    <a:pt x="99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28"/>
            <p:cNvSpPr/>
            <p:nvPr/>
          </p:nvSpPr>
          <p:spPr>
            <a:xfrm>
              <a:off x="2304662" y="2183176"/>
              <a:ext cx="121763" cy="107495"/>
            </a:xfrm>
            <a:custGeom>
              <a:rect b="b" l="l" r="r" t="t"/>
              <a:pathLst>
                <a:path extrusionOk="0" h="4106" w="4651">
                  <a:moveTo>
                    <a:pt x="2325" y="446"/>
                  </a:moveTo>
                  <a:cubicBezTo>
                    <a:pt x="2421" y="446"/>
                    <a:pt x="2517" y="496"/>
                    <a:pt x="2565" y="597"/>
                  </a:cubicBezTo>
                  <a:lnTo>
                    <a:pt x="2772" y="1006"/>
                  </a:lnTo>
                  <a:cubicBezTo>
                    <a:pt x="2873" y="1222"/>
                    <a:pt x="3079" y="1366"/>
                    <a:pt x="3310" y="1399"/>
                  </a:cubicBezTo>
                  <a:lnTo>
                    <a:pt x="3766" y="1467"/>
                  </a:lnTo>
                  <a:cubicBezTo>
                    <a:pt x="3987" y="1500"/>
                    <a:pt x="4079" y="1774"/>
                    <a:pt x="3915" y="1933"/>
                  </a:cubicBezTo>
                  <a:lnTo>
                    <a:pt x="3589" y="2250"/>
                  </a:lnTo>
                  <a:cubicBezTo>
                    <a:pt x="3421" y="2418"/>
                    <a:pt x="3339" y="2653"/>
                    <a:pt x="3382" y="2884"/>
                  </a:cubicBezTo>
                  <a:lnTo>
                    <a:pt x="3459" y="3340"/>
                  </a:lnTo>
                  <a:cubicBezTo>
                    <a:pt x="3489" y="3515"/>
                    <a:pt x="3349" y="3656"/>
                    <a:pt x="3192" y="3656"/>
                  </a:cubicBezTo>
                  <a:cubicBezTo>
                    <a:pt x="3150" y="3656"/>
                    <a:pt x="3107" y="3646"/>
                    <a:pt x="3065" y="3624"/>
                  </a:cubicBezTo>
                  <a:lnTo>
                    <a:pt x="2657" y="3412"/>
                  </a:lnTo>
                  <a:cubicBezTo>
                    <a:pt x="2553" y="3357"/>
                    <a:pt x="2439" y="3329"/>
                    <a:pt x="2325" y="3329"/>
                  </a:cubicBezTo>
                  <a:cubicBezTo>
                    <a:pt x="2210" y="3329"/>
                    <a:pt x="2095" y="3357"/>
                    <a:pt x="1989" y="3412"/>
                  </a:cubicBezTo>
                  <a:lnTo>
                    <a:pt x="1581" y="3624"/>
                  </a:lnTo>
                  <a:cubicBezTo>
                    <a:pt x="1539" y="3646"/>
                    <a:pt x="1496" y="3656"/>
                    <a:pt x="1454" y="3656"/>
                  </a:cubicBezTo>
                  <a:cubicBezTo>
                    <a:pt x="1298" y="3656"/>
                    <a:pt x="1160" y="3515"/>
                    <a:pt x="1187" y="3340"/>
                  </a:cubicBezTo>
                  <a:lnTo>
                    <a:pt x="1264" y="2884"/>
                  </a:lnTo>
                  <a:cubicBezTo>
                    <a:pt x="1307" y="2653"/>
                    <a:pt x="1230" y="2413"/>
                    <a:pt x="1057" y="2250"/>
                  </a:cubicBezTo>
                  <a:lnTo>
                    <a:pt x="730" y="1928"/>
                  </a:lnTo>
                  <a:cubicBezTo>
                    <a:pt x="653" y="1856"/>
                    <a:pt x="629" y="1750"/>
                    <a:pt x="663" y="1654"/>
                  </a:cubicBezTo>
                  <a:cubicBezTo>
                    <a:pt x="692" y="1553"/>
                    <a:pt x="778" y="1481"/>
                    <a:pt x="884" y="1467"/>
                  </a:cubicBezTo>
                  <a:lnTo>
                    <a:pt x="1336" y="1399"/>
                  </a:lnTo>
                  <a:cubicBezTo>
                    <a:pt x="1571" y="1366"/>
                    <a:pt x="1773" y="1222"/>
                    <a:pt x="1878" y="1006"/>
                  </a:cubicBezTo>
                  <a:lnTo>
                    <a:pt x="2080" y="597"/>
                  </a:lnTo>
                  <a:cubicBezTo>
                    <a:pt x="2131" y="496"/>
                    <a:pt x="2228" y="446"/>
                    <a:pt x="2325" y="446"/>
                  </a:cubicBezTo>
                  <a:close/>
                  <a:moveTo>
                    <a:pt x="2323" y="0"/>
                  </a:moveTo>
                  <a:cubicBezTo>
                    <a:pt x="2067" y="0"/>
                    <a:pt x="1811" y="134"/>
                    <a:pt x="1682" y="400"/>
                  </a:cubicBezTo>
                  <a:lnTo>
                    <a:pt x="1475" y="813"/>
                  </a:lnTo>
                  <a:cubicBezTo>
                    <a:pt x="1437" y="890"/>
                    <a:pt x="1360" y="948"/>
                    <a:pt x="1273" y="962"/>
                  </a:cubicBezTo>
                  <a:lnTo>
                    <a:pt x="817" y="1025"/>
                  </a:lnTo>
                  <a:cubicBezTo>
                    <a:pt x="231" y="1111"/>
                    <a:pt x="0" y="1832"/>
                    <a:pt x="418" y="2250"/>
                  </a:cubicBezTo>
                  <a:lnTo>
                    <a:pt x="750" y="2572"/>
                  </a:lnTo>
                  <a:cubicBezTo>
                    <a:pt x="812" y="2634"/>
                    <a:pt x="841" y="2721"/>
                    <a:pt x="826" y="2812"/>
                  </a:cubicBezTo>
                  <a:lnTo>
                    <a:pt x="750" y="3263"/>
                  </a:lnTo>
                  <a:cubicBezTo>
                    <a:pt x="670" y="3727"/>
                    <a:pt x="1037" y="4103"/>
                    <a:pt x="1455" y="4103"/>
                  </a:cubicBezTo>
                  <a:cubicBezTo>
                    <a:pt x="1566" y="4103"/>
                    <a:pt x="1681" y="4076"/>
                    <a:pt x="1792" y="4018"/>
                  </a:cubicBezTo>
                  <a:lnTo>
                    <a:pt x="2196" y="3811"/>
                  </a:lnTo>
                  <a:cubicBezTo>
                    <a:pt x="2236" y="3789"/>
                    <a:pt x="2280" y="3779"/>
                    <a:pt x="2323" y="3779"/>
                  </a:cubicBezTo>
                  <a:cubicBezTo>
                    <a:pt x="2366" y="3779"/>
                    <a:pt x="2409" y="3789"/>
                    <a:pt x="2450" y="3811"/>
                  </a:cubicBezTo>
                  <a:lnTo>
                    <a:pt x="2859" y="4022"/>
                  </a:lnTo>
                  <a:cubicBezTo>
                    <a:pt x="2967" y="4079"/>
                    <a:pt x="3080" y="4105"/>
                    <a:pt x="3189" y="4105"/>
                  </a:cubicBezTo>
                  <a:cubicBezTo>
                    <a:pt x="3606" y="4105"/>
                    <a:pt x="3976" y="3728"/>
                    <a:pt x="3896" y="3263"/>
                  </a:cubicBezTo>
                  <a:lnTo>
                    <a:pt x="3819" y="2812"/>
                  </a:lnTo>
                  <a:cubicBezTo>
                    <a:pt x="3805" y="2721"/>
                    <a:pt x="3834" y="2634"/>
                    <a:pt x="3896" y="2572"/>
                  </a:cubicBezTo>
                  <a:lnTo>
                    <a:pt x="4228" y="2250"/>
                  </a:lnTo>
                  <a:cubicBezTo>
                    <a:pt x="4650" y="1837"/>
                    <a:pt x="4415" y="1111"/>
                    <a:pt x="3829" y="1025"/>
                  </a:cubicBezTo>
                  <a:lnTo>
                    <a:pt x="3373" y="962"/>
                  </a:lnTo>
                  <a:cubicBezTo>
                    <a:pt x="3286" y="948"/>
                    <a:pt x="3209" y="890"/>
                    <a:pt x="3171" y="813"/>
                  </a:cubicBezTo>
                  <a:lnTo>
                    <a:pt x="2964" y="400"/>
                  </a:lnTo>
                  <a:cubicBezTo>
                    <a:pt x="2834" y="134"/>
                    <a:pt x="2579" y="0"/>
                    <a:pt x="23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04" name="Google Shape;4304;p28"/>
          <p:cNvGrpSpPr/>
          <p:nvPr/>
        </p:nvGrpSpPr>
        <p:grpSpPr>
          <a:xfrm>
            <a:off x="2567509" y="1796819"/>
            <a:ext cx="432179" cy="332172"/>
            <a:chOff x="2567509" y="2002219"/>
            <a:chExt cx="432179" cy="332172"/>
          </a:xfrm>
        </p:grpSpPr>
        <p:sp>
          <p:nvSpPr>
            <p:cNvPr id="4305" name="Google Shape;4305;p28"/>
            <p:cNvSpPr/>
            <p:nvPr/>
          </p:nvSpPr>
          <p:spPr>
            <a:xfrm>
              <a:off x="2608271" y="2008503"/>
              <a:ext cx="350419" cy="242139"/>
            </a:xfrm>
            <a:custGeom>
              <a:rect b="b" l="l" r="r" t="t"/>
              <a:pathLst>
                <a:path extrusionOk="0" h="9249" w="13385">
                  <a:moveTo>
                    <a:pt x="231" y="1"/>
                  </a:moveTo>
                  <a:cubicBezTo>
                    <a:pt x="101" y="1"/>
                    <a:pt x="0" y="102"/>
                    <a:pt x="0" y="226"/>
                  </a:cubicBezTo>
                  <a:lnTo>
                    <a:pt x="0" y="9248"/>
                  </a:lnTo>
                  <a:lnTo>
                    <a:pt x="13384" y="9248"/>
                  </a:lnTo>
                  <a:lnTo>
                    <a:pt x="13384" y="226"/>
                  </a:lnTo>
                  <a:cubicBezTo>
                    <a:pt x="13384" y="102"/>
                    <a:pt x="13283" y="1"/>
                    <a:pt x="13158" y="1"/>
                  </a:cubicBez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28"/>
            <p:cNvSpPr/>
            <p:nvPr/>
          </p:nvSpPr>
          <p:spPr>
            <a:xfrm>
              <a:off x="2608271" y="2008503"/>
              <a:ext cx="350419" cy="242008"/>
            </a:xfrm>
            <a:custGeom>
              <a:rect b="b" l="l" r="r" t="t"/>
              <a:pathLst>
                <a:path extrusionOk="0" h="9244" w="13385">
                  <a:moveTo>
                    <a:pt x="11477" y="1"/>
                  </a:moveTo>
                  <a:cubicBezTo>
                    <a:pt x="11602" y="1"/>
                    <a:pt x="11703" y="102"/>
                    <a:pt x="11703" y="226"/>
                  </a:cubicBezTo>
                  <a:lnTo>
                    <a:pt x="11703" y="7918"/>
                  </a:lnTo>
                  <a:cubicBezTo>
                    <a:pt x="11703" y="8062"/>
                    <a:pt x="11583" y="8182"/>
                    <a:pt x="11434" y="8182"/>
                  </a:cubicBezTo>
                  <a:lnTo>
                    <a:pt x="0" y="8182"/>
                  </a:lnTo>
                  <a:lnTo>
                    <a:pt x="0" y="9244"/>
                  </a:lnTo>
                  <a:lnTo>
                    <a:pt x="13384" y="9244"/>
                  </a:lnTo>
                  <a:lnTo>
                    <a:pt x="13384" y="226"/>
                  </a:lnTo>
                  <a:cubicBezTo>
                    <a:pt x="13384" y="102"/>
                    <a:pt x="13283" y="1"/>
                    <a:pt x="13158" y="1"/>
                  </a:cubicBezTo>
                  <a:close/>
                </a:path>
              </a:pathLst>
            </a:custGeom>
            <a:solidFill>
              <a:srgbClr val="DC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28"/>
            <p:cNvSpPr/>
            <p:nvPr/>
          </p:nvSpPr>
          <p:spPr>
            <a:xfrm>
              <a:off x="2634425" y="2034656"/>
              <a:ext cx="298085" cy="174856"/>
            </a:xfrm>
            <a:custGeom>
              <a:rect b="b" l="l" r="r" t="t"/>
              <a:pathLst>
                <a:path extrusionOk="0" h="6679" w="11386">
                  <a:moveTo>
                    <a:pt x="140" y="1"/>
                  </a:moveTo>
                  <a:cubicBezTo>
                    <a:pt x="63" y="1"/>
                    <a:pt x="0" y="63"/>
                    <a:pt x="0" y="140"/>
                  </a:cubicBezTo>
                  <a:lnTo>
                    <a:pt x="0" y="6539"/>
                  </a:lnTo>
                  <a:cubicBezTo>
                    <a:pt x="0" y="6616"/>
                    <a:pt x="63" y="6679"/>
                    <a:pt x="140" y="6679"/>
                  </a:cubicBezTo>
                  <a:lnTo>
                    <a:pt x="11251" y="6679"/>
                  </a:lnTo>
                  <a:cubicBezTo>
                    <a:pt x="11323" y="6679"/>
                    <a:pt x="11386" y="6616"/>
                    <a:pt x="11386" y="6539"/>
                  </a:cubicBezTo>
                  <a:lnTo>
                    <a:pt x="11386" y="140"/>
                  </a:lnTo>
                  <a:cubicBezTo>
                    <a:pt x="11386" y="63"/>
                    <a:pt x="11323" y="1"/>
                    <a:pt x="1125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28"/>
            <p:cNvSpPr/>
            <p:nvPr/>
          </p:nvSpPr>
          <p:spPr>
            <a:xfrm>
              <a:off x="2634425" y="2034656"/>
              <a:ext cx="298085" cy="174856"/>
            </a:xfrm>
            <a:custGeom>
              <a:rect b="b" l="l" r="r" t="t"/>
              <a:pathLst>
                <a:path extrusionOk="0" h="6679" w="11386">
                  <a:moveTo>
                    <a:pt x="10704" y="1"/>
                  </a:moveTo>
                  <a:lnTo>
                    <a:pt x="10704" y="5895"/>
                  </a:lnTo>
                  <a:cubicBezTo>
                    <a:pt x="10704" y="5972"/>
                    <a:pt x="10641" y="6035"/>
                    <a:pt x="10564" y="6035"/>
                  </a:cubicBezTo>
                  <a:lnTo>
                    <a:pt x="0" y="6035"/>
                  </a:lnTo>
                  <a:lnTo>
                    <a:pt x="0" y="6539"/>
                  </a:lnTo>
                  <a:cubicBezTo>
                    <a:pt x="0" y="6616"/>
                    <a:pt x="63" y="6679"/>
                    <a:pt x="140" y="6679"/>
                  </a:cubicBezTo>
                  <a:lnTo>
                    <a:pt x="11247" y="6679"/>
                  </a:lnTo>
                  <a:cubicBezTo>
                    <a:pt x="11323" y="6679"/>
                    <a:pt x="11386" y="6616"/>
                    <a:pt x="11386" y="6539"/>
                  </a:cubicBezTo>
                  <a:lnTo>
                    <a:pt x="11386" y="140"/>
                  </a:lnTo>
                  <a:cubicBezTo>
                    <a:pt x="11386" y="63"/>
                    <a:pt x="11323" y="1"/>
                    <a:pt x="11247" y="1"/>
                  </a:cubicBezTo>
                  <a:close/>
                </a:path>
              </a:pathLst>
            </a:custGeom>
            <a:solidFill>
              <a:srgbClr val="BD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28"/>
            <p:cNvSpPr/>
            <p:nvPr/>
          </p:nvSpPr>
          <p:spPr>
            <a:xfrm>
              <a:off x="2573792" y="2303813"/>
              <a:ext cx="419351" cy="24295"/>
            </a:xfrm>
            <a:custGeom>
              <a:rect b="b" l="l" r="r" t="t"/>
              <a:pathLst>
                <a:path extrusionOk="0" h="928" w="16018">
                  <a:moveTo>
                    <a:pt x="1" y="1"/>
                  </a:moveTo>
                  <a:lnTo>
                    <a:pt x="1" y="611"/>
                  </a:lnTo>
                  <a:cubicBezTo>
                    <a:pt x="1" y="784"/>
                    <a:pt x="140" y="928"/>
                    <a:pt x="313" y="928"/>
                  </a:cubicBezTo>
                  <a:lnTo>
                    <a:pt x="15705" y="928"/>
                  </a:lnTo>
                  <a:cubicBezTo>
                    <a:pt x="15878" y="928"/>
                    <a:pt x="16017" y="784"/>
                    <a:pt x="16017" y="611"/>
                  </a:cubicBezTo>
                  <a:lnTo>
                    <a:pt x="16017" y="1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28"/>
            <p:cNvSpPr/>
            <p:nvPr/>
          </p:nvSpPr>
          <p:spPr>
            <a:xfrm>
              <a:off x="2573792" y="2235640"/>
              <a:ext cx="419482" cy="68199"/>
            </a:xfrm>
            <a:custGeom>
              <a:rect b="b" l="l" r="r" t="t"/>
              <a:pathLst>
                <a:path extrusionOk="0" h="2605" w="16023">
                  <a:moveTo>
                    <a:pt x="1317" y="1"/>
                  </a:moveTo>
                  <a:lnTo>
                    <a:pt x="1" y="2605"/>
                  </a:lnTo>
                  <a:lnTo>
                    <a:pt x="16022" y="2605"/>
                  </a:lnTo>
                  <a:lnTo>
                    <a:pt x="1470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28"/>
            <p:cNvSpPr/>
            <p:nvPr/>
          </p:nvSpPr>
          <p:spPr>
            <a:xfrm>
              <a:off x="2573792" y="2235771"/>
              <a:ext cx="419482" cy="68068"/>
            </a:xfrm>
            <a:custGeom>
              <a:rect b="b" l="l" r="r" t="t"/>
              <a:pathLst>
                <a:path extrusionOk="0" h="2600" w="16023">
                  <a:moveTo>
                    <a:pt x="12808" y="1"/>
                  </a:moveTo>
                  <a:lnTo>
                    <a:pt x="13678" y="1706"/>
                  </a:lnTo>
                  <a:cubicBezTo>
                    <a:pt x="13774" y="1898"/>
                    <a:pt x="13635" y="2124"/>
                    <a:pt x="13419" y="2124"/>
                  </a:cubicBezTo>
                  <a:lnTo>
                    <a:pt x="241" y="2124"/>
                  </a:lnTo>
                  <a:lnTo>
                    <a:pt x="1" y="2600"/>
                  </a:lnTo>
                  <a:lnTo>
                    <a:pt x="16022" y="2600"/>
                  </a:lnTo>
                  <a:lnTo>
                    <a:pt x="14701" y="1"/>
                  </a:lnTo>
                  <a:close/>
                </a:path>
              </a:pathLst>
            </a:custGeom>
            <a:solidFill>
              <a:srgbClr val="C2CB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28"/>
            <p:cNvSpPr/>
            <p:nvPr/>
          </p:nvSpPr>
          <p:spPr>
            <a:xfrm>
              <a:off x="2727992" y="2269727"/>
              <a:ext cx="111082" cy="34113"/>
            </a:xfrm>
            <a:custGeom>
              <a:rect b="b" l="l" r="r" t="t"/>
              <a:pathLst>
                <a:path extrusionOk="0" h="1303" w="4243">
                  <a:moveTo>
                    <a:pt x="519" y="1"/>
                  </a:moveTo>
                  <a:cubicBezTo>
                    <a:pt x="423" y="1"/>
                    <a:pt x="342" y="63"/>
                    <a:pt x="313" y="159"/>
                  </a:cubicBezTo>
                  <a:lnTo>
                    <a:pt x="1" y="1303"/>
                  </a:lnTo>
                  <a:lnTo>
                    <a:pt x="4243" y="1303"/>
                  </a:lnTo>
                  <a:lnTo>
                    <a:pt x="3925" y="159"/>
                  </a:lnTo>
                  <a:cubicBezTo>
                    <a:pt x="3901" y="63"/>
                    <a:pt x="3815" y="1"/>
                    <a:pt x="3719" y="1"/>
                  </a:cubicBez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28"/>
            <p:cNvSpPr/>
            <p:nvPr/>
          </p:nvSpPr>
          <p:spPr>
            <a:xfrm>
              <a:off x="2727992" y="2291351"/>
              <a:ext cx="111082" cy="12488"/>
            </a:xfrm>
            <a:custGeom>
              <a:rect b="b" l="l" r="r" t="t"/>
              <a:pathLst>
                <a:path extrusionOk="0" h="477" w="4243">
                  <a:moveTo>
                    <a:pt x="130" y="1"/>
                  </a:moveTo>
                  <a:lnTo>
                    <a:pt x="1" y="477"/>
                  </a:lnTo>
                  <a:lnTo>
                    <a:pt x="4243" y="477"/>
                  </a:lnTo>
                  <a:lnTo>
                    <a:pt x="4108" y="1"/>
                  </a:lnTo>
                  <a:close/>
                </a:path>
              </a:pathLst>
            </a:custGeom>
            <a:solidFill>
              <a:srgbClr val="DC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28"/>
            <p:cNvSpPr/>
            <p:nvPr/>
          </p:nvSpPr>
          <p:spPr>
            <a:xfrm>
              <a:off x="2567509" y="2002219"/>
              <a:ext cx="432179" cy="332172"/>
            </a:xfrm>
            <a:custGeom>
              <a:rect b="b" l="l" r="r" t="t"/>
              <a:pathLst>
                <a:path extrusionOk="0" h="12688" w="16508">
                  <a:moveTo>
                    <a:pt x="14701" y="486"/>
                  </a:moveTo>
                  <a:lnTo>
                    <a:pt x="14701" y="8677"/>
                  </a:lnTo>
                  <a:lnTo>
                    <a:pt x="1802" y="8677"/>
                  </a:lnTo>
                  <a:lnTo>
                    <a:pt x="1802" y="486"/>
                  </a:lnTo>
                  <a:close/>
                  <a:moveTo>
                    <a:pt x="14792" y="9162"/>
                  </a:moveTo>
                  <a:lnTo>
                    <a:pt x="15868" y="11276"/>
                  </a:lnTo>
                  <a:lnTo>
                    <a:pt x="10555" y="11276"/>
                  </a:lnTo>
                  <a:lnTo>
                    <a:pt x="10286" y="10310"/>
                  </a:lnTo>
                  <a:cubicBezTo>
                    <a:pt x="10233" y="10113"/>
                    <a:pt x="10055" y="9978"/>
                    <a:pt x="9849" y="9978"/>
                  </a:cubicBezTo>
                  <a:lnTo>
                    <a:pt x="6649" y="9978"/>
                  </a:lnTo>
                  <a:cubicBezTo>
                    <a:pt x="6443" y="9978"/>
                    <a:pt x="6265" y="10113"/>
                    <a:pt x="6212" y="10310"/>
                  </a:cubicBezTo>
                  <a:lnTo>
                    <a:pt x="5943" y="11276"/>
                  </a:lnTo>
                  <a:lnTo>
                    <a:pt x="635" y="11276"/>
                  </a:lnTo>
                  <a:lnTo>
                    <a:pt x="1706" y="9162"/>
                  </a:lnTo>
                  <a:close/>
                  <a:moveTo>
                    <a:pt x="9830" y="10459"/>
                  </a:moveTo>
                  <a:lnTo>
                    <a:pt x="10055" y="11280"/>
                  </a:lnTo>
                  <a:lnTo>
                    <a:pt x="6448" y="11280"/>
                  </a:lnTo>
                  <a:lnTo>
                    <a:pt x="6673" y="10459"/>
                  </a:lnTo>
                  <a:close/>
                  <a:moveTo>
                    <a:pt x="16017" y="11761"/>
                  </a:moveTo>
                  <a:lnTo>
                    <a:pt x="16017" y="12135"/>
                  </a:lnTo>
                  <a:cubicBezTo>
                    <a:pt x="16017" y="12174"/>
                    <a:pt x="15988" y="12203"/>
                    <a:pt x="15945" y="12208"/>
                  </a:cubicBezTo>
                  <a:lnTo>
                    <a:pt x="553" y="12208"/>
                  </a:lnTo>
                  <a:cubicBezTo>
                    <a:pt x="515" y="12203"/>
                    <a:pt x="481" y="12174"/>
                    <a:pt x="481" y="12135"/>
                  </a:cubicBezTo>
                  <a:lnTo>
                    <a:pt x="481" y="11761"/>
                  </a:lnTo>
                  <a:close/>
                  <a:moveTo>
                    <a:pt x="1783" y="0"/>
                  </a:moveTo>
                  <a:cubicBezTo>
                    <a:pt x="1523" y="0"/>
                    <a:pt x="1317" y="212"/>
                    <a:pt x="1317" y="466"/>
                  </a:cubicBezTo>
                  <a:lnTo>
                    <a:pt x="1317" y="8859"/>
                  </a:lnTo>
                  <a:lnTo>
                    <a:pt x="25" y="11410"/>
                  </a:lnTo>
                  <a:lnTo>
                    <a:pt x="25" y="11415"/>
                  </a:lnTo>
                  <a:cubicBezTo>
                    <a:pt x="20" y="11420"/>
                    <a:pt x="15" y="11429"/>
                    <a:pt x="15" y="11434"/>
                  </a:cubicBezTo>
                  <a:lnTo>
                    <a:pt x="15" y="11444"/>
                  </a:lnTo>
                  <a:cubicBezTo>
                    <a:pt x="10" y="11448"/>
                    <a:pt x="10" y="11458"/>
                    <a:pt x="5" y="11468"/>
                  </a:cubicBezTo>
                  <a:cubicBezTo>
                    <a:pt x="5" y="11477"/>
                    <a:pt x="1" y="11487"/>
                    <a:pt x="1" y="11497"/>
                  </a:cubicBezTo>
                  <a:lnTo>
                    <a:pt x="1" y="11501"/>
                  </a:lnTo>
                  <a:lnTo>
                    <a:pt x="1" y="11516"/>
                  </a:lnTo>
                  <a:lnTo>
                    <a:pt x="1" y="12131"/>
                  </a:lnTo>
                  <a:cubicBezTo>
                    <a:pt x="1" y="12438"/>
                    <a:pt x="250" y="12688"/>
                    <a:pt x="558" y="12688"/>
                  </a:cubicBezTo>
                  <a:lnTo>
                    <a:pt x="15950" y="12688"/>
                  </a:lnTo>
                  <a:cubicBezTo>
                    <a:pt x="16257" y="12688"/>
                    <a:pt x="16507" y="12438"/>
                    <a:pt x="16507" y="12131"/>
                  </a:cubicBezTo>
                  <a:lnTo>
                    <a:pt x="16507" y="11521"/>
                  </a:lnTo>
                  <a:cubicBezTo>
                    <a:pt x="16503" y="11516"/>
                    <a:pt x="16503" y="11511"/>
                    <a:pt x="16503" y="11501"/>
                  </a:cubicBezTo>
                  <a:lnTo>
                    <a:pt x="16503" y="11497"/>
                  </a:lnTo>
                  <a:cubicBezTo>
                    <a:pt x="16498" y="11487"/>
                    <a:pt x="16498" y="11477"/>
                    <a:pt x="16498" y="11468"/>
                  </a:cubicBezTo>
                  <a:cubicBezTo>
                    <a:pt x="16493" y="11458"/>
                    <a:pt x="16493" y="11448"/>
                    <a:pt x="16488" y="11439"/>
                  </a:cubicBezTo>
                  <a:lnTo>
                    <a:pt x="16488" y="11434"/>
                  </a:lnTo>
                  <a:cubicBezTo>
                    <a:pt x="16488" y="11429"/>
                    <a:pt x="16483" y="11420"/>
                    <a:pt x="16478" y="11415"/>
                  </a:cubicBezTo>
                  <a:lnTo>
                    <a:pt x="16478" y="11410"/>
                  </a:lnTo>
                  <a:lnTo>
                    <a:pt x="15181" y="8859"/>
                  </a:lnTo>
                  <a:lnTo>
                    <a:pt x="15181" y="466"/>
                  </a:lnTo>
                  <a:cubicBezTo>
                    <a:pt x="15181" y="212"/>
                    <a:pt x="14975" y="0"/>
                    <a:pt x="147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28"/>
            <p:cNvSpPr/>
            <p:nvPr/>
          </p:nvSpPr>
          <p:spPr>
            <a:xfrm>
              <a:off x="2628142" y="2132622"/>
              <a:ext cx="310783" cy="83174"/>
            </a:xfrm>
            <a:custGeom>
              <a:rect b="b" l="l" r="r" t="t"/>
              <a:pathLst>
                <a:path extrusionOk="0" h="3177" w="11871">
                  <a:moveTo>
                    <a:pt x="243" y="0"/>
                  </a:moveTo>
                  <a:cubicBezTo>
                    <a:pt x="121" y="0"/>
                    <a:pt x="0" y="81"/>
                    <a:pt x="0" y="241"/>
                  </a:cubicBezTo>
                  <a:lnTo>
                    <a:pt x="0" y="2797"/>
                  </a:lnTo>
                  <a:cubicBezTo>
                    <a:pt x="0" y="3009"/>
                    <a:pt x="168" y="3177"/>
                    <a:pt x="380" y="3177"/>
                  </a:cubicBezTo>
                  <a:lnTo>
                    <a:pt x="11491" y="3177"/>
                  </a:lnTo>
                  <a:cubicBezTo>
                    <a:pt x="11698" y="3177"/>
                    <a:pt x="11866" y="3009"/>
                    <a:pt x="11866" y="2797"/>
                  </a:cubicBezTo>
                  <a:lnTo>
                    <a:pt x="11866" y="241"/>
                  </a:lnTo>
                  <a:cubicBezTo>
                    <a:pt x="11871" y="107"/>
                    <a:pt x="11760" y="1"/>
                    <a:pt x="11626" y="1"/>
                  </a:cubicBezTo>
                  <a:cubicBezTo>
                    <a:pt x="11491" y="1"/>
                    <a:pt x="11386" y="107"/>
                    <a:pt x="11386" y="241"/>
                  </a:cubicBezTo>
                  <a:lnTo>
                    <a:pt x="11386" y="2692"/>
                  </a:lnTo>
                  <a:lnTo>
                    <a:pt x="485" y="2692"/>
                  </a:lnTo>
                  <a:lnTo>
                    <a:pt x="485" y="241"/>
                  </a:lnTo>
                  <a:cubicBezTo>
                    <a:pt x="485" y="81"/>
                    <a:pt x="364" y="0"/>
                    <a:pt x="24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28"/>
            <p:cNvSpPr/>
            <p:nvPr/>
          </p:nvSpPr>
          <p:spPr>
            <a:xfrm>
              <a:off x="2628142" y="2028373"/>
              <a:ext cx="310678" cy="83200"/>
            </a:xfrm>
            <a:custGeom>
              <a:rect b="b" l="l" r="r" t="t"/>
              <a:pathLst>
                <a:path extrusionOk="0" h="3178" w="11867">
                  <a:moveTo>
                    <a:pt x="380" y="1"/>
                  </a:moveTo>
                  <a:cubicBezTo>
                    <a:pt x="168" y="1"/>
                    <a:pt x="0" y="169"/>
                    <a:pt x="0" y="380"/>
                  </a:cubicBezTo>
                  <a:lnTo>
                    <a:pt x="0" y="2936"/>
                  </a:lnTo>
                  <a:cubicBezTo>
                    <a:pt x="0" y="3097"/>
                    <a:pt x="121" y="3177"/>
                    <a:pt x="243" y="3177"/>
                  </a:cubicBezTo>
                  <a:cubicBezTo>
                    <a:pt x="364" y="3177"/>
                    <a:pt x="485" y="3097"/>
                    <a:pt x="485" y="2936"/>
                  </a:cubicBezTo>
                  <a:lnTo>
                    <a:pt x="485" y="486"/>
                  </a:lnTo>
                  <a:lnTo>
                    <a:pt x="11381" y="486"/>
                  </a:lnTo>
                  <a:lnTo>
                    <a:pt x="11381" y="2936"/>
                  </a:lnTo>
                  <a:cubicBezTo>
                    <a:pt x="11381" y="3097"/>
                    <a:pt x="11502" y="3177"/>
                    <a:pt x="11624" y="3177"/>
                  </a:cubicBezTo>
                  <a:cubicBezTo>
                    <a:pt x="11745" y="3177"/>
                    <a:pt x="11866" y="3097"/>
                    <a:pt x="11866" y="2936"/>
                  </a:cubicBezTo>
                  <a:lnTo>
                    <a:pt x="11866" y="380"/>
                  </a:lnTo>
                  <a:cubicBezTo>
                    <a:pt x="11866" y="169"/>
                    <a:pt x="11698" y="1"/>
                    <a:pt x="114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17" name="Google Shape;4317;p28"/>
          <p:cNvGrpSpPr/>
          <p:nvPr/>
        </p:nvGrpSpPr>
        <p:grpSpPr>
          <a:xfrm>
            <a:off x="1323907" y="3154488"/>
            <a:ext cx="281854" cy="359243"/>
            <a:chOff x="1323907" y="3359888"/>
            <a:chExt cx="281854" cy="359243"/>
          </a:xfrm>
        </p:grpSpPr>
        <p:sp>
          <p:nvSpPr>
            <p:cNvPr id="4318" name="Google Shape;4318;p28"/>
            <p:cNvSpPr/>
            <p:nvPr/>
          </p:nvSpPr>
          <p:spPr>
            <a:xfrm>
              <a:off x="1352940" y="3424919"/>
              <a:ext cx="247034" cy="288922"/>
            </a:xfrm>
            <a:custGeom>
              <a:rect b="b" l="l" r="r" t="t"/>
              <a:pathLst>
                <a:path extrusionOk="0" h="11036" w="9436">
                  <a:moveTo>
                    <a:pt x="448" y="1"/>
                  </a:moveTo>
                  <a:cubicBezTo>
                    <a:pt x="203" y="1"/>
                    <a:pt x="1" y="178"/>
                    <a:pt x="1" y="404"/>
                  </a:cubicBezTo>
                  <a:lnTo>
                    <a:pt x="1" y="10637"/>
                  </a:lnTo>
                  <a:cubicBezTo>
                    <a:pt x="1" y="10858"/>
                    <a:pt x="203" y="11035"/>
                    <a:pt x="448" y="11035"/>
                  </a:cubicBezTo>
                  <a:lnTo>
                    <a:pt x="8989" y="11035"/>
                  </a:lnTo>
                  <a:cubicBezTo>
                    <a:pt x="9234" y="11035"/>
                    <a:pt x="9436" y="10858"/>
                    <a:pt x="9436" y="10637"/>
                  </a:cubicBezTo>
                  <a:lnTo>
                    <a:pt x="9436" y="404"/>
                  </a:lnTo>
                  <a:cubicBezTo>
                    <a:pt x="9436" y="178"/>
                    <a:pt x="9234" y="1"/>
                    <a:pt x="8989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28"/>
            <p:cNvSpPr/>
            <p:nvPr/>
          </p:nvSpPr>
          <p:spPr>
            <a:xfrm>
              <a:off x="1329693" y="3395100"/>
              <a:ext cx="247034" cy="288922"/>
            </a:xfrm>
            <a:custGeom>
              <a:rect b="b" l="l" r="r" t="t"/>
              <a:pathLst>
                <a:path extrusionOk="0" h="11036" w="9436">
                  <a:moveTo>
                    <a:pt x="447" y="1"/>
                  </a:moveTo>
                  <a:cubicBezTo>
                    <a:pt x="197" y="1"/>
                    <a:pt x="0" y="179"/>
                    <a:pt x="0" y="405"/>
                  </a:cubicBezTo>
                  <a:lnTo>
                    <a:pt x="0" y="10637"/>
                  </a:lnTo>
                  <a:cubicBezTo>
                    <a:pt x="0" y="10858"/>
                    <a:pt x="202" y="11036"/>
                    <a:pt x="447" y="11036"/>
                  </a:cubicBezTo>
                  <a:lnTo>
                    <a:pt x="8988" y="11036"/>
                  </a:lnTo>
                  <a:cubicBezTo>
                    <a:pt x="9233" y="11036"/>
                    <a:pt x="9435" y="10858"/>
                    <a:pt x="9435" y="10637"/>
                  </a:cubicBezTo>
                  <a:lnTo>
                    <a:pt x="9435" y="405"/>
                  </a:lnTo>
                  <a:cubicBezTo>
                    <a:pt x="9435" y="179"/>
                    <a:pt x="9233" y="1"/>
                    <a:pt x="898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28"/>
            <p:cNvSpPr/>
            <p:nvPr/>
          </p:nvSpPr>
          <p:spPr>
            <a:xfrm>
              <a:off x="1553296" y="3395100"/>
              <a:ext cx="23431" cy="288922"/>
            </a:xfrm>
            <a:custGeom>
              <a:rect b="b" l="l" r="r" t="t"/>
              <a:pathLst>
                <a:path extrusionOk="0" h="11036" w="895">
                  <a:moveTo>
                    <a:pt x="1" y="1"/>
                  </a:moveTo>
                  <a:lnTo>
                    <a:pt x="1" y="11036"/>
                  </a:lnTo>
                  <a:lnTo>
                    <a:pt x="447" y="11036"/>
                  </a:lnTo>
                  <a:cubicBezTo>
                    <a:pt x="692" y="11036"/>
                    <a:pt x="894" y="10858"/>
                    <a:pt x="894" y="10637"/>
                  </a:cubicBezTo>
                  <a:lnTo>
                    <a:pt x="894" y="405"/>
                  </a:lnTo>
                  <a:cubicBezTo>
                    <a:pt x="894" y="179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28"/>
            <p:cNvSpPr/>
            <p:nvPr/>
          </p:nvSpPr>
          <p:spPr>
            <a:xfrm>
              <a:off x="1368910" y="3473954"/>
              <a:ext cx="46705" cy="42176"/>
            </a:xfrm>
            <a:custGeom>
              <a:rect b="b" l="l" r="r" t="t"/>
              <a:pathLst>
                <a:path extrusionOk="0" h="1611" w="1784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28"/>
            <p:cNvSpPr/>
            <p:nvPr/>
          </p:nvSpPr>
          <p:spPr>
            <a:xfrm>
              <a:off x="1368910" y="3541996"/>
              <a:ext cx="46705" cy="42176"/>
            </a:xfrm>
            <a:custGeom>
              <a:rect b="b" l="l" r="r" t="t"/>
              <a:pathLst>
                <a:path extrusionOk="0" h="1611" w="1784">
                  <a:moveTo>
                    <a:pt x="112" y="1"/>
                  </a:moveTo>
                  <a:cubicBezTo>
                    <a:pt x="49" y="1"/>
                    <a:pt x="1" y="47"/>
                    <a:pt x="1" y="107"/>
                  </a:cubicBezTo>
                  <a:lnTo>
                    <a:pt x="1" y="1500"/>
                  </a:lnTo>
                  <a:cubicBezTo>
                    <a:pt x="1" y="1562"/>
                    <a:pt x="54" y="1610"/>
                    <a:pt x="121" y="1610"/>
                  </a:cubicBezTo>
                  <a:lnTo>
                    <a:pt x="1663" y="1610"/>
                  </a:lnTo>
                  <a:cubicBezTo>
                    <a:pt x="1726" y="1610"/>
                    <a:pt x="1778" y="1562"/>
                    <a:pt x="1783" y="1500"/>
                  </a:cubicBezTo>
                  <a:lnTo>
                    <a:pt x="1783" y="107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7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28"/>
            <p:cNvSpPr/>
            <p:nvPr/>
          </p:nvSpPr>
          <p:spPr>
            <a:xfrm>
              <a:off x="1368910" y="3610038"/>
              <a:ext cx="46705" cy="42176"/>
            </a:xfrm>
            <a:custGeom>
              <a:rect b="b" l="l" r="r" t="t"/>
              <a:pathLst>
                <a:path extrusionOk="0" h="1611" w="1784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28"/>
            <p:cNvSpPr/>
            <p:nvPr/>
          </p:nvSpPr>
          <p:spPr>
            <a:xfrm>
              <a:off x="1357731" y="3386435"/>
              <a:ext cx="77755" cy="36390"/>
            </a:xfrm>
            <a:custGeom>
              <a:rect b="b" l="l" r="r" t="t"/>
              <a:pathLst>
                <a:path extrusionOk="0" h="1390" w="2970">
                  <a:moveTo>
                    <a:pt x="442" y="1"/>
                  </a:moveTo>
                  <a:cubicBezTo>
                    <a:pt x="197" y="1"/>
                    <a:pt x="0" y="178"/>
                    <a:pt x="0" y="394"/>
                  </a:cubicBezTo>
                  <a:lnTo>
                    <a:pt x="0" y="1211"/>
                  </a:lnTo>
                  <a:cubicBezTo>
                    <a:pt x="10" y="1314"/>
                    <a:pt x="91" y="1389"/>
                    <a:pt x="193" y="1389"/>
                  </a:cubicBezTo>
                  <a:cubicBezTo>
                    <a:pt x="196" y="1389"/>
                    <a:pt x="199" y="1389"/>
                    <a:pt x="202" y="1389"/>
                  </a:cubicBezTo>
                  <a:lnTo>
                    <a:pt x="2767" y="1389"/>
                  </a:lnTo>
                  <a:cubicBezTo>
                    <a:pt x="2770" y="1389"/>
                    <a:pt x="2773" y="1389"/>
                    <a:pt x="2776" y="1389"/>
                  </a:cubicBezTo>
                  <a:cubicBezTo>
                    <a:pt x="2878" y="1389"/>
                    <a:pt x="2965" y="1309"/>
                    <a:pt x="2969" y="1206"/>
                  </a:cubicBezTo>
                  <a:lnTo>
                    <a:pt x="2969" y="394"/>
                  </a:lnTo>
                  <a:cubicBezTo>
                    <a:pt x="2969" y="178"/>
                    <a:pt x="2767" y="1"/>
                    <a:pt x="252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28"/>
            <p:cNvSpPr/>
            <p:nvPr/>
          </p:nvSpPr>
          <p:spPr>
            <a:xfrm>
              <a:off x="1400614" y="3386304"/>
              <a:ext cx="34872" cy="36390"/>
            </a:xfrm>
            <a:custGeom>
              <a:rect b="b" l="l" r="r" t="t"/>
              <a:pathLst>
                <a:path extrusionOk="0" h="1390" w="1332">
                  <a:moveTo>
                    <a:pt x="236" y="1389"/>
                  </a:moveTo>
                  <a:cubicBezTo>
                    <a:pt x="239" y="1389"/>
                    <a:pt x="242" y="1389"/>
                    <a:pt x="245" y="1389"/>
                  </a:cubicBezTo>
                  <a:cubicBezTo>
                    <a:pt x="248" y="1389"/>
                    <a:pt x="251" y="1389"/>
                    <a:pt x="254" y="1389"/>
                  </a:cubicBezTo>
                  <a:close/>
                  <a:moveTo>
                    <a:pt x="1" y="1"/>
                  </a:moveTo>
                  <a:cubicBezTo>
                    <a:pt x="241" y="1"/>
                    <a:pt x="443" y="183"/>
                    <a:pt x="443" y="399"/>
                  </a:cubicBezTo>
                  <a:lnTo>
                    <a:pt x="443" y="1211"/>
                  </a:lnTo>
                  <a:cubicBezTo>
                    <a:pt x="433" y="1307"/>
                    <a:pt x="352" y="1385"/>
                    <a:pt x="254" y="1389"/>
                  </a:cubicBezTo>
                  <a:lnTo>
                    <a:pt x="1129" y="1389"/>
                  </a:lnTo>
                  <a:cubicBezTo>
                    <a:pt x="1132" y="1389"/>
                    <a:pt x="1135" y="1389"/>
                    <a:pt x="1138" y="1389"/>
                  </a:cubicBezTo>
                  <a:cubicBezTo>
                    <a:pt x="1240" y="1389"/>
                    <a:pt x="1322" y="1309"/>
                    <a:pt x="1331" y="1211"/>
                  </a:cubicBezTo>
                  <a:lnTo>
                    <a:pt x="1331" y="395"/>
                  </a:lnTo>
                  <a:cubicBezTo>
                    <a:pt x="1331" y="178"/>
                    <a:pt x="1134" y="1"/>
                    <a:pt x="889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28"/>
            <p:cNvSpPr/>
            <p:nvPr/>
          </p:nvSpPr>
          <p:spPr>
            <a:xfrm>
              <a:off x="1323907" y="3389917"/>
              <a:ext cx="281854" cy="329214"/>
            </a:xfrm>
            <a:custGeom>
              <a:rect b="b" l="l" r="r" t="t"/>
              <a:pathLst>
                <a:path extrusionOk="0" h="12575" w="10766">
                  <a:moveTo>
                    <a:pt x="8199" y="1"/>
                  </a:moveTo>
                  <a:cubicBezTo>
                    <a:pt x="7939" y="1"/>
                    <a:pt x="7940" y="406"/>
                    <a:pt x="8203" y="406"/>
                  </a:cubicBezTo>
                  <a:cubicBezTo>
                    <a:pt x="8210" y="406"/>
                    <a:pt x="8217" y="406"/>
                    <a:pt x="8225" y="406"/>
                  </a:cubicBezTo>
                  <a:lnTo>
                    <a:pt x="9209" y="406"/>
                  </a:lnTo>
                  <a:cubicBezTo>
                    <a:pt x="9215" y="405"/>
                    <a:pt x="9221" y="405"/>
                    <a:pt x="9226" y="405"/>
                  </a:cubicBezTo>
                  <a:cubicBezTo>
                    <a:pt x="9334" y="405"/>
                    <a:pt x="9426" y="493"/>
                    <a:pt x="9430" y="603"/>
                  </a:cubicBezTo>
                  <a:lnTo>
                    <a:pt x="9430" y="10840"/>
                  </a:lnTo>
                  <a:cubicBezTo>
                    <a:pt x="9426" y="10950"/>
                    <a:pt x="9334" y="11038"/>
                    <a:pt x="9226" y="11038"/>
                  </a:cubicBezTo>
                  <a:cubicBezTo>
                    <a:pt x="9221" y="11038"/>
                    <a:pt x="9215" y="11037"/>
                    <a:pt x="9209" y="11037"/>
                  </a:cubicBezTo>
                  <a:lnTo>
                    <a:pt x="668" y="11037"/>
                  </a:lnTo>
                  <a:cubicBezTo>
                    <a:pt x="662" y="11037"/>
                    <a:pt x="656" y="11038"/>
                    <a:pt x="651" y="11038"/>
                  </a:cubicBezTo>
                  <a:cubicBezTo>
                    <a:pt x="539" y="11038"/>
                    <a:pt x="451" y="10950"/>
                    <a:pt x="442" y="10840"/>
                  </a:cubicBezTo>
                  <a:lnTo>
                    <a:pt x="442" y="10018"/>
                  </a:lnTo>
                  <a:cubicBezTo>
                    <a:pt x="430" y="9884"/>
                    <a:pt x="326" y="9817"/>
                    <a:pt x="221" y="9817"/>
                  </a:cubicBezTo>
                  <a:cubicBezTo>
                    <a:pt x="117" y="9817"/>
                    <a:pt x="12" y="9884"/>
                    <a:pt x="0" y="10018"/>
                  </a:cubicBezTo>
                  <a:lnTo>
                    <a:pt x="0" y="10835"/>
                  </a:lnTo>
                  <a:cubicBezTo>
                    <a:pt x="0" y="11167"/>
                    <a:pt x="298" y="11436"/>
                    <a:pt x="668" y="11436"/>
                  </a:cubicBezTo>
                  <a:lnTo>
                    <a:pt x="889" y="11436"/>
                  </a:lnTo>
                  <a:lnTo>
                    <a:pt x="889" y="11974"/>
                  </a:lnTo>
                  <a:cubicBezTo>
                    <a:pt x="889" y="12305"/>
                    <a:pt x="1191" y="12574"/>
                    <a:pt x="1557" y="12574"/>
                  </a:cubicBezTo>
                  <a:lnTo>
                    <a:pt x="10098" y="12574"/>
                  </a:lnTo>
                  <a:cubicBezTo>
                    <a:pt x="10468" y="12574"/>
                    <a:pt x="10766" y="12300"/>
                    <a:pt x="10766" y="11974"/>
                  </a:cubicBezTo>
                  <a:lnTo>
                    <a:pt x="10766" y="11714"/>
                  </a:lnTo>
                  <a:cubicBezTo>
                    <a:pt x="10754" y="11580"/>
                    <a:pt x="10649" y="11512"/>
                    <a:pt x="10545" y="11512"/>
                  </a:cubicBezTo>
                  <a:cubicBezTo>
                    <a:pt x="10440" y="11512"/>
                    <a:pt x="10336" y="11580"/>
                    <a:pt x="10324" y="11714"/>
                  </a:cubicBezTo>
                  <a:lnTo>
                    <a:pt x="10324" y="11974"/>
                  </a:lnTo>
                  <a:cubicBezTo>
                    <a:pt x="10315" y="12086"/>
                    <a:pt x="10223" y="12176"/>
                    <a:pt x="10107" y="12176"/>
                  </a:cubicBezTo>
                  <a:cubicBezTo>
                    <a:pt x="10104" y="12176"/>
                    <a:pt x="10101" y="12176"/>
                    <a:pt x="10098" y="12175"/>
                  </a:cubicBezTo>
                  <a:lnTo>
                    <a:pt x="1557" y="12175"/>
                  </a:lnTo>
                  <a:cubicBezTo>
                    <a:pt x="1554" y="12176"/>
                    <a:pt x="1551" y="12176"/>
                    <a:pt x="1548" y="12176"/>
                  </a:cubicBezTo>
                  <a:cubicBezTo>
                    <a:pt x="1436" y="12176"/>
                    <a:pt x="1340" y="12086"/>
                    <a:pt x="1336" y="11974"/>
                  </a:cubicBezTo>
                  <a:lnTo>
                    <a:pt x="1336" y="11436"/>
                  </a:lnTo>
                  <a:lnTo>
                    <a:pt x="9209" y="11436"/>
                  </a:lnTo>
                  <a:cubicBezTo>
                    <a:pt x="9579" y="11436"/>
                    <a:pt x="9877" y="11167"/>
                    <a:pt x="9877" y="10835"/>
                  </a:cubicBezTo>
                  <a:lnTo>
                    <a:pt x="9877" y="1539"/>
                  </a:lnTo>
                  <a:lnTo>
                    <a:pt x="10098" y="1539"/>
                  </a:lnTo>
                  <a:cubicBezTo>
                    <a:pt x="10101" y="1539"/>
                    <a:pt x="10105" y="1539"/>
                    <a:pt x="10108" y="1539"/>
                  </a:cubicBezTo>
                  <a:cubicBezTo>
                    <a:pt x="10223" y="1539"/>
                    <a:pt x="10315" y="1624"/>
                    <a:pt x="10324" y="1741"/>
                  </a:cubicBezTo>
                  <a:lnTo>
                    <a:pt x="10324" y="10854"/>
                  </a:lnTo>
                  <a:cubicBezTo>
                    <a:pt x="10329" y="10967"/>
                    <a:pt x="10424" y="11051"/>
                    <a:pt x="10536" y="11051"/>
                  </a:cubicBezTo>
                  <a:cubicBezTo>
                    <a:pt x="10539" y="11051"/>
                    <a:pt x="10542" y="11051"/>
                    <a:pt x="10545" y="11051"/>
                  </a:cubicBezTo>
                  <a:cubicBezTo>
                    <a:pt x="10548" y="11051"/>
                    <a:pt x="10551" y="11051"/>
                    <a:pt x="10554" y="11051"/>
                  </a:cubicBezTo>
                  <a:cubicBezTo>
                    <a:pt x="10666" y="11051"/>
                    <a:pt x="10761" y="10966"/>
                    <a:pt x="10766" y="10850"/>
                  </a:cubicBezTo>
                  <a:lnTo>
                    <a:pt x="10766" y="1736"/>
                  </a:lnTo>
                  <a:cubicBezTo>
                    <a:pt x="10766" y="1405"/>
                    <a:pt x="10468" y="1136"/>
                    <a:pt x="10098" y="1136"/>
                  </a:cubicBezTo>
                  <a:lnTo>
                    <a:pt x="9877" y="1136"/>
                  </a:lnTo>
                  <a:lnTo>
                    <a:pt x="9877" y="603"/>
                  </a:lnTo>
                  <a:cubicBezTo>
                    <a:pt x="9877" y="271"/>
                    <a:pt x="9575" y="2"/>
                    <a:pt x="9209" y="2"/>
                  </a:cubicBezTo>
                  <a:lnTo>
                    <a:pt x="8225" y="2"/>
                  </a:lnTo>
                  <a:cubicBezTo>
                    <a:pt x="8216" y="1"/>
                    <a:pt x="8207" y="1"/>
                    <a:pt x="81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28"/>
            <p:cNvSpPr/>
            <p:nvPr/>
          </p:nvSpPr>
          <p:spPr>
            <a:xfrm>
              <a:off x="1323907" y="3359888"/>
              <a:ext cx="196219" cy="274471"/>
            </a:xfrm>
            <a:custGeom>
              <a:rect b="b" l="l" r="r" t="t"/>
              <a:pathLst>
                <a:path extrusionOk="0" h="10484" w="7495">
                  <a:moveTo>
                    <a:pt x="3069" y="409"/>
                  </a:moveTo>
                  <a:cubicBezTo>
                    <a:pt x="3142" y="409"/>
                    <a:pt x="3205" y="470"/>
                    <a:pt x="3209" y="544"/>
                  </a:cubicBezTo>
                  <a:lnTo>
                    <a:pt x="3209" y="813"/>
                  </a:lnTo>
                  <a:lnTo>
                    <a:pt x="2344" y="813"/>
                  </a:lnTo>
                  <a:lnTo>
                    <a:pt x="2344" y="544"/>
                  </a:lnTo>
                  <a:lnTo>
                    <a:pt x="2349" y="544"/>
                  </a:lnTo>
                  <a:cubicBezTo>
                    <a:pt x="2354" y="470"/>
                    <a:pt x="2417" y="409"/>
                    <a:pt x="2490" y="409"/>
                  </a:cubicBezTo>
                  <a:cubicBezTo>
                    <a:pt x="2493" y="409"/>
                    <a:pt x="2495" y="409"/>
                    <a:pt x="2498" y="409"/>
                  </a:cubicBezTo>
                  <a:lnTo>
                    <a:pt x="3060" y="409"/>
                  </a:lnTo>
                  <a:cubicBezTo>
                    <a:pt x="3063" y="409"/>
                    <a:pt x="3066" y="409"/>
                    <a:pt x="3069" y="409"/>
                  </a:cubicBezTo>
                  <a:close/>
                  <a:moveTo>
                    <a:pt x="3833" y="1211"/>
                  </a:moveTo>
                  <a:cubicBezTo>
                    <a:pt x="3940" y="1211"/>
                    <a:pt x="4031" y="1296"/>
                    <a:pt x="4040" y="1408"/>
                  </a:cubicBezTo>
                  <a:lnTo>
                    <a:pt x="4040" y="2201"/>
                  </a:lnTo>
                  <a:lnTo>
                    <a:pt x="1518" y="2201"/>
                  </a:lnTo>
                  <a:lnTo>
                    <a:pt x="1518" y="1408"/>
                  </a:lnTo>
                  <a:cubicBezTo>
                    <a:pt x="1523" y="1296"/>
                    <a:pt x="1614" y="1211"/>
                    <a:pt x="1725" y="1211"/>
                  </a:cubicBezTo>
                  <a:cubicBezTo>
                    <a:pt x="1728" y="1211"/>
                    <a:pt x="1731" y="1211"/>
                    <a:pt x="1734" y="1211"/>
                  </a:cubicBezTo>
                  <a:lnTo>
                    <a:pt x="3824" y="1211"/>
                  </a:lnTo>
                  <a:cubicBezTo>
                    <a:pt x="3827" y="1211"/>
                    <a:pt x="3830" y="1211"/>
                    <a:pt x="3833" y="1211"/>
                  </a:cubicBezTo>
                  <a:close/>
                  <a:moveTo>
                    <a:pt x="2498" y="1"/>
                  </a:moveTo>
                  <a:cubicBezTo>
                    <a:pt x="2167" y="1"/>
                    <a:pt x="1902" y="241"/>
                    <a:pt x="1902" y="539"/>
                  </a:cubicBezTo>
                  <a:lnTo>
                    <a:pt x="1902" y="808"/>
                  </a:lnTo>
                  <a:lnTo>
                    <a:pt x="1734" y="808"/>
                  </a:lnTo>
                  <a:cubicBezTo>
                    <a:pt x="1730" y="808"/>
                    <a:pt x="1725" y="808"/>
                    <a:pt x="1721" y="808"/>
                  </a:cubicBezTo>
                  <a:cubicBezTo>
                    <a:pt x="1481" y="808"/>
                    <a:pt x="1261" y="932"/>
                    <a:pt x="1139" y="1144"/>
                  </a:cubicBezTo>
                  <a:lnTo>
                    <a:pt x="668" y="1144"/>
                  </a:lnTo>
                  <a:cubicBezTo>
                    <a:pt x="298" y="1144"/>
                    <a:pt x="0" y="1413"/>
                    <a:pt x="0" y="1745"/>
                  </a:cubicBezTo>
                  <a:lnTo>
                    <a:pt x="0" y="10281"/>
                  </a:lnTo>
                  <a:cubicBezTo>
                    <a:pt x="5" y="10398"/>
                    <a:pt x="100" y="10483"/>
                    <a:pt x="212" y="10483"/>
                  </a:cubicBezTo>
                  <a:cubicBezTo>
                    <a:pt x="215" y="10483"/>
                    <a:pt x="218" y="10483"/>
                    <a:pt x="221" y="10483"/>
                  </a:cubicBezTo>
                  <a:lnTo>
                    <a:pt x="226" y="10483"/>
                  </a:lnTo>
                  <a:cubicBezTo>
                    <a:pt x="229" y="10483"/>
                    <a:pt x="232" y="10483"/>
                    <a:pt x="235" y="10483"/>
                  </a:cubicBezTo>
                  <a:cubicBezTo>
                    <a:pt x="346" y="10483"/>
                    <a:pt x="442" y="10398"/>
                    <a:pt x="447" y="10281"/>
                  </a:cubicBezTo>
                  <a:lnTo>
                    <a:pt x="447" y="1750"/>
                  </a:lnTo>
                  <a:cubicBezTo>
                    <a:pt x="451" y="1635"/>
                    <a:pt x="543" y="1547"/>
                    <a:pt x="651" y="1547"/>
                  </a:cubicBezTo>
                  <a:cubicBezTo>
                    <a:pt x="657" y="1547"/>
                    <a:pt x="662" y="1547"/>
                    <a:pt x="668" y="1548"/>
                  </a:cubicBezTo>
                  <a:lnTo>
                    <a:pt x="1071" y="1548"/>
                  </a:lnTo>
                  <a:lnTo>
                    <a:pt x="1071" y="2220"/>
                  </a:lnTo>
                  <a:cubicBezTo>
                    <a:pt x="1071" y="2432"/>
                    <a:pt x="1264" y="2600"/>
                    <a:pt x="1499" y="2600"/>
                  </a:cubicBezTo>
                  <a:lnTo>
                    <a:pt x="4059" y="2600"/>
                  </a:lnTo>
                  <a:cubicBezTo>
                    <a:pt x="4295" y="2600"/>
                    <a:pt x="4487" y="2432"/>
                    <a:pt x="4487" y="2220"/>
                  </a:cubicBezTo>
                  <a:lnTo>
                    <a:pt x="4487" y="1543"/>
                  </a:lnTo>
                  <a:lnTo>
                    <a:pt x="7273" y="1543"/>
                  </a:lnTo>
                  <a:cubicBezTo>
                    <a:pt x="7279" y="1543"/>
                    <a:pt x="7285" y="1544"/>
                    <a:pt x="7291" y="1544"/>
                  </a:cubicBezTo>
                  <a:cubicBezTo>
                    <a:pt x="7403" y="1544"/>
                    <a:pt x="7494" y="1455"/>
                    <a:pt x="7494" y="1341"/>
                  </a:cubicBezTo>
                  <a:cubicBezTo>
                    <a:pt x="7494" y="1234"/>
                    <a:pt x="7407" y="1143"/>
                    <a:pt x="7297" y="1143"/>
                  </a:cubicBezTo>
                  <a:cubicBezTo>
                    <a:pt x="7289" y="1143"/>
                    <a:pt x="7281" y="1143"/>
                    <a:pt x="7273" y="1144"/>
                  </a:cubicBezTo>
                  <a:lnTo>
                    <a:pt x="4415" y="1144"/>
                  </a:lnTo>
                  <a:cubicBezTo>
                    <a:pt x="4292" y="932"/>
                    <a:pt x="4073" y="808"/>
                    <a:pt x="3833" y="808"/>
                  </a:cubicBezTo>
                  <a:cubicBezTo>
                    <a:pt x="3828" y="808"/>
                    <a:pt x="3824" y="808"/>
                    <a:pt x="3819" y="808"/>
                  </a:cubicBezTo>
                  <a:lnTo>
                    <a:pt x="3651" y="808"/>
                  </a:lnTo>
                  <a:lnTo>
                    <a:pt x="3651" y="539"/>
                  </a:lnTo>
                  <a:cubicBezTo>
                    <a:pt x="3651" y="246"/>
                    <a:pt x="3387" y="1"/>
                    <a:pt x="30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28"/>
            <p:cNvSpPr/>
            <p:nvPr/>
          </p:nvSpPr>
          <p:spPr>
            <a:xfrm>
              <a:off x="1436690" y="3477070"/>
              <a:ext cx="106579" cy="10681"/>
            </a:xfrm>
            <a:custGeom>
              <a:rect b="b" l="l" r="r" t="t"/>
              <a:pathLst>
                <a:path extrusionOk="0" h="408" w="4071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2"/>
                    <a:pt x="3866" y="2"/>
                  </a:cubicBezTo>
                  <a:cubicBezTo>
                    <a:pt x="3861" y="2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28"/>
            <p:cNvSpPr/>
            <p:nvPr/>
          </p:nvSpPr>
          <p:spPr>
            <a:xfrm>
              <a:off x="1436690" y="3499585"/>
              <a:ext cx="106579" cy="10551"/>
            </a:xfrm>
            <a:custGeom>
              <a:rect b="b" l="l" r="r" t="t"/>
              <a:pathLst>
                <a:path extrusionOk="0" h="403" w="4071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204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28"/>
            <p:cNvSpPr/>
            <p:nvPr/>
          </p:nvSpPr>
          <p:spPr>
            <a:xfrm>
              <a:off x="1436690" y="3545112"/>
              <a:ext cx="106579" cy="10681"/>
            </a:xfrm>
            <a:custGeom>
              <a:rect b="b" l="l" r="r" t="t"/>
              <a:pathLst>
                <a:path extrusionOk="0" h="408" w="4071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1"/>
                    <a:pt x="3866" y="1"/>
                  </a:cubicBezTo>
                  <a:cubicBezTo>
                    <a:pt x="3861" y="1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28"/>
            <p:cNvSpPr/>
            <p:nvPr/>
          </p:nvSpPr>
          <p:spPr>
            <a:xfrm>
              <a:off x="1436690" y="3567626"/>
              <a:ext cx="106579" cy="10551"/>
            </a:xfrm>
            <a:custGeom>
              <a:rect b="b" l="l" r="r" t="t"/>
              <a:pathLst>
                <a:path extrusionOk="0" h="403" w="4071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199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28"/>
            <p:cNvSpPr/>
            <p:nvPr/>
          </p:nvSpPr>
          <p:spPr>
            <a:xfrm>
              <a:off x="1436664" y="3613153"/>
              <a:ext cx="106605" cy="10655"/>
            </a:xfrm>
            <a:custGeom>
              <a:rect b="b" l="l" r="r" t="t"/>
              <a:pathLst>
                <a:path extrusionOk="0" h="407" w="4072">
                  <a:moveTo>
                    <a:pt x="264" y="1"/>
                  </a:moveTo>
                  <a:cubicBezTo>
                    <a:pt x="0" y="1"/>
                    <a:pt x="2" y="407"/>
                    <a:pt x="268" y="407"/>
                  </a:cubicBezTo>
                  <a:cubicBezTo>
                    <a:pt x="275" y="407"/>
                    <a:pt x="283" y="406"/>
                    <a:pt x="291" y="406"/>
                  </a:cubicBezTo>
                  <a:lnTo>
                    <a:pt x="3850" y="406"/>
                  </a:lnTo>
                  <a:cubicBezTo>
                    <a:pt x="3856" y="406"/>
                    <a:pt x="3862" y="406"/>
                    <a:pt x="3867" y="406"/>
                  </a:cubicBezTo>
                  <a:cubicBezTo>
                    <a:pt x="3976" y="406"/>
                    <a:pt x="4071" y="318"/>
                    <a:pt x="4071" y="204"/>
                  </a:cubicBezTo>
                  <a:cubicBezTo>
                    <a:pt x="4071" y="90"/>
                    <a:pt x="3976" y="1"/>
                    <a:pt x="3867" y="1"/>
                  </a:cubicBezTo>
                  <a:cubicBezTo>
                    <a:pt x="3862" y="1"/>
                    <a:pt x="3856" y="2"/>
                    <a:pt x="3850" y="2"/>
                  </a:cubicBezTo>
                  <a:lnTo>
                    <a:pt x="291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28"/>
            <p:cNvSpPr/>
            <p:nvPr/>
          </p:nvSpPr>
          <p:spPr>
            <a:xfrm>
              <a:off x="1436690" y="3635668"/>
              <a:ext cx="106579" cy="10551"/>
            </a:xfrm>
            <a:custGeom>
              <a:rect b="b" l="l" r="r" t="t"/>
              <a:pathLst>
                <a:path extrusionOk="0" h="403" w="4071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5" y="401"/>
                    <a:pt x="3861" y="402"/>
                    <a:pt x="3866" y="402"/>
                  </a:cubicBezTo>
                  <a:cubicBezTo>
                    <a:pt x="3975" y="402"/>
                    <a:pt x="4070" y="313"/>
                    <a:pt x="4070" y="199"/>
                  </a:cubicBezTo>
                  <a:cubicBezTo>
                    <a:pt x="4070" y="91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28"/>
            <p:cNvSpPr/>
            <p:nvPr/>
          </p:nvSpPr>
          <p:spPr>
            <a:xfrm>
              <a:off x="1363124" y="3467671"/>
              <a:ext cx="72859" cy="53748"/>
            </a:xfrm>
            <a:custGeom>
              <a:rect b="b" l="l" r="r" t="t"/>
              <a:pathLst>
                <a:path extrusionOk="0" h="2053" w="2783">
                  <a:moveTo>
                    <a:pt x="1778" y="443"/>
                  </a:moveTo>
                  <a:lnTo>
                    <a:pt x="1778" y="520"/>
                  </a:lnTo>
                  <a:lnTo>
                    <a:pt x="1336" y="861"/>
                  </a:lnTo>
                  <a:lnTo>
                    <a:pt x="1125" y="654"/>
                  </a:lnTo>
                  <a:cubicBezTo>
                    <a:pt x="1080" y="612"/>
                    <a:pt x="1022" y="590"/>
                    <a:pt x="963" y="590"/>
                  </a:cubicBezTo>
                  <a:cubicBezTo>
                    <a:pt x="910" y="590"/>
                    <a:pt x="856" y="608"/>
                    <a:pt x="813" y="645"/>
                  </a:cubicBezTo>
                  <a:cubicBezTo>
                    <a:pt x="722" y="717"/>
                    <a:pt x="717" y="851"/>
                    <a:pt x="798" y="928"/>
                  </a:cubicBezTo>
                  <a:lnTo>
                    <a:pt x="1154" y="1274"/>
                  </a:lnTo>
                  <a:cubicBezTo>
                    <a:pt x="1197" y="1317"/>
                    <a:pt x="1260" y="1341"/>
                    <a:pt x="1317" y="1341"/>
                  </a:cubicBezTo>
                  <a:cubicBezTo>
                    <a:pt x="1370" y="1341"/>
                    <a:pt x="1423" y="1327"/>
                    <a:pt x="1461" y="1293"/>
                  </a:cubicBezTo>
                  <a:lnTo>
                    <a:pt x="1778" y="1053"/>
                  </a:lnTo>
                  <a:lnTo>
                    <a:pt x="1778" y="1649"/>
                  </a:lnTo>
                  <a:lnTo>
                    <a:pt x="443" y="1649"/>
                  </a:lnTo>
                  <a:lnTo>
                    <a:pt x="443" y="443"/>
                  </a:lnTo>
                  <a:close/>
                  <a:moveTo>
                    <a:pt x="2534" y="1"/>
                  </a:moveTo>
                  <a:cubicBezTo>
                    <a:pt x="2484" y="1"/>
                    <a:pt x="2434" y="17"/>
                    <a:pt x="2393" y="49"/>
                  </a:cubicBezTo>
                  <a:lnTo>
                    <a:pt x="2187" y="207"/>
                  </a:lnTo>
                  <a:cubicBezTo>
                    <a:pt x="2120" y="102"/>
                    <a:pt x="2009" y="39"/>
                    <a:pt x="1884" y="39"/>
                  </a:cubicBezTo>
                  <a:lnTo>
                    <a:pt x="342" y="39"/>
                  </a:lnTo>
                  <a:cubicBezTo>
                    <a:pt x="339" y="39"/>
                    <a:pt x="336" y="39"/>
                    <a:pt x="333" y="39"/>
                  </a:cubicBezTo>
                  <a:cubicBezTo>
                    <a:pt x="154" y="39"/>
                    <a:pt x="10" y="172"/>
                    <a:pt x="1" y="352"/>
                  </a:cubicBezTo>
                  <a:lnTo>
                    <a:pt x="1" y="1745"/>
                  </a:lnTo>
                  <a:cubicBezTo>
                    <a:pt x="10" y="1919"/>
                    <a:pt x="154" y="2052"/>
                    <a:pt x="333" y="2052"/>
                  </a:cubicBezTo>
                  <a:cubicBezTo>
                    <a:pt x="336" y="2052"/>
                    <a:pt x="339" y="2052"/>
                    <a:pt x="342" y="2052"/>
                  </a:cubicBezTo>
                  <a:lnTo>
                    <a:pt x="1884" y="2052"/>
                  </a:lnTo>
                  <a:cubicBezTo>
                    <a:pt x="1887" y="2052"/>
                    <a:pt x="1890" y="2052"/>
                    <a:pt x="1893" y="2052"/>
                  </a:cubicBezTo>
                  <a:cubicBezTo>
                    <a:pt x="2067" y="2052"/>
                    <a:pt x="2216" y="1919"/>
                    <a:pt x="2225" y="1745"/>
                  </a:cubicBezTo>
                  <a:lnTo>
                    <a:pt x="2225" y="707"/>
                  </a:lnTo>
                  <a:lnTo>
                    <a:pt x="2682" y="356"/>
                  </a:lnTo>
                  <a:cubicBezTo>
                    <a:pt x="2773" y="289"/>
                    <a:pt x="2782" y="155"/>
                    <a:pt x="2706" y="73"/>
                  </a:cubicBezTo>
                  <a:cubicBezTo>
                    <a:pt x="2658" y="25"/>
                    <a:pt x="2595" y="1"/>
                    <a:pt x="25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28"/>
            <p:cNvSpPr/>
            <p:nvPr/>
          </p:nvSpPr>
          <p:spPr>
            <a:xfrm>
              <a:off x="1363124" y="3536184"/>
              <a:ext cx="72859" cy="53145"/>
            </a:xfrm>
            <a:custGeom>
              <a:rect b="b" l="l" r="r" t="t"/>
              <a:pathLst>
                <a:path extrusionOk="0" h="2030" w="2783">
                  <a:moveTo>
                    <a:pt x="1778" y="425"/>
                  </a:moveTo>
                  <a:lnTo>
                    <a:pt x="1778" y="521"/>
                  </a:lnTo>
                  <a:lnTo>
                    <a:pt x="1336" y="862"/>
                  </a:lnTo>
                  <a:lnTo>
                    <a:pt x="1125" y="655"/>
                  </a:lnTo>
                  <a:cubicBezTo>
                    <a:pt x="1080" y="613"/>
                    <a:pt x="1022" y="591"/>
                    <a:pt x="963" y="591"/>
                  </a:cubicBezTo>
                  <a:cubicBezTo>
                    <a:pt x="910" y="591"/>
                    <a:pt x="856" y="609"/>
                    <a:pt x="813" y="646"/>
                  </a:cubicBezTo>
                  <a:cubicBezTo>
                    <a:pt x="722" y="713"/>
                    <a:pt x="717" y="852"/>
                    <a:pt x="798" y="929"/>
                  </a:cubicBezTo>
                  <a:lnTo>
                    <a:pt x="1154" y="1275"/>
                  </a:lnTo>
                  <a:cubicBezTo>
                    <a:pt x="1197" y="1318"/>
                    <a:pt x="1260" y="1342"/>
                    <a:pt x="1317" y="1342"/>
                  </a:cubicBezTo>
                  <a:cubicBezTo>
                    <a:pt x="1370" y="1342"/>
                    <a:pt x="1423" y="1323"/>
                    <a:pt x="1461" y="1294"/>
                  </a:cubicBezTo>
                  <a:lnTo>
                    <a:pt x="1778" y="1054"/>
                  </a:lnTo>
                  <a:lnTo>
                    <a:pt x="1778" y="1631"/>
                  </a:lnTo>
                  <a:lnTo>
                    <a:pt x="443" y="1631"/>
                  </a:lnTo>
                  <a:lnTo>
                    <a:pt x="443" y="425"/>
                  </a:lnTo>
                  <a:close/>
                  <a:moveTo>
                    <a:pt x="2531" y="0"/>
                  </a:moveTo>
                  <a:cubicBezTo>
                    <a:pt x="2481" y="0"/>
                    <a:pt x="2431" y="16"/>
                    <a:pt x="2389" y="50"/>
                  </a:cubicBezTo>
                  <a:lnTo>
                    <a:pt x="2192" y="199"/>
                  </a:lnTo>
                  <a:cubicBezTo>
                    <a:pt x="2131" y="92"/>
                    <a:pt x="2017" y="21"/>
                    <a:pt x="1892" y="21"/>
                  </a:cubicBezTo>
                  <a:cubicBezTo>
                    <a:pt x="1887" y="21"/>
                    <a:pt x="1883" y="21"/>
                    <a:pt x="1879" y="21"/>
                  </a:cubicBezTo>
                  <a:lnTo>
                    <a:pt x="342" y="21"/>
                  </a:lnTo>
                  <a:cubicBezTo>
                    <a:pt x="336" y="21"/>
                    <a:pt x="330" y="21"/>
                    <a:pt x="324" y="21"/>
                  </a:cubicBezTo>
                  <a:cubicBezTo>
                    <a:pt x="150" y="21"/>
                    <a:pt x="10" y="157"/>
                    <a:pt x="1" y="329"/>
                  </a:cubicBezTo>
                  <a:lnTo>
                    <a:pt x="1" y="1722"/>
                  </a:lnTo>
                  <a:cubicBezTo>
                    <a:pt x="10" y="1894"/>
                    <a:pt x="150" y="2030"/>
                    <a:pt x="324" y="2030"/>
                  </a:cubicBezTo>
                  <a:cubicBezTo>
                    <a:pt x="330" y="2030"/>
                    <a:pt x="336" y="2030"/>
                    <a:pt x="342" y="2029"/>
                  </a:cubicBezTo>
                  <a:lnTo>
                    <a:pt x="1884" y="2029"/>
                  </a:lnTo>
                  <a:cubicBezTo>
                    <a:pt x="1890" y="2030"/>
                    <a:pt x="1896" y="2030"/>
                    <a:pt x="1901" y="2030"/>
                  </a:cubicBezTo>
                  <a:cubicBezTo>
                    <a:pt x="2072" y="2030"/>
                    <a:pt x="2216" y="1894"/>
                    <a:pt x="2225" y="1722"/>
                  </a:cubicBezTo>
                  <a:lnTo>
                    <a:pt x="2225" y="708"/>
                  </a:lnTo>
                  <a:lnTo>
                    <a:pt x="2682" y="358"/>
                  </a:lnTo>
                  <a:cubicBezTo>
                    <a:pt x="2773" y="290"/>
                    <a:pt x="2782" y="156"/>
                    <a:pt x="2706" y="74"/>
                  </a:cubicBezTo>
                  <a:cubicBezTo>
                    <a:pt x="2657" y="26"/>
                    <a:pt x="2594" y="0"/>
                    <a:pt x="25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28"/>
            <p:cNvSpPr/>
            <p:nvPr/>
          </p:nvSpPr>
          <p:spPr>
            <a:xfrm>
              <a:off x="1363124" y="3604750"/>
              <a:ext cx="72859" cy="52753"/>
            </a:xfrm>
            <a:custGeom>
              <a:rect b="b" l="l" r="r" t="t"/>
              <a:pathLst>
                <a:path extrusionOk="0" h="2015" w="2783">
                  <a:moveTo>
                    <a:pt x="1778" y="405"/>
                  </a:moveTo>
                  <a:lnTo>
                    <a:pt x="1778" y="554"/>
                  </a:lnTo>
                  <a:lnTo>
                    <a:pt x="1336" y="890"/>
                  </a:lnTo>
                  <a:lnTo>
                    <a:pt x="1125" y="688"/>
                  </a:lnTo>
                  <a:cubicBezTo>
                    <a:pt x="1079" y="645"/>
                    <a:pt x="1020" y="623"/>
                    <a:pt x="960" y="623"/>
                  </a:cubicBezTo>
                  <a:cubicBezTo>
                    <a:pt x="908" y="623"/>
                    <a:pt x="856" y="640"/>
                    <a:pt x="813" y="674"/>
                  </a:cubicBezTo>
                  <a:cubicBezTo>
                    <a:pt x="722" y="746"/>
                    <a:pt x="717" y="880"/>
                    <a:pt x="798" y="957"/>
                  </a:cubicBezTo>
                  <a:lnTo>
                    <a:pt x="1154" y="1308"/>
                  </a:lnTo>
                  <a:cubicBezTo>
                    <a:pt x="1197" y="1351"/>
                    <a:pt x="1260" y="1370"/>
                    <a:pt x="1317" y="1370"/>
                  </a:cubicBezTo>
                  <a:cubicBezTo>
                    <a:pt x="1370" y="1370"/>
                    <a:pt x="1423" y="1356"/>
                    <a:pt x="1461" y="1322"/>
                  </a:cubicBezTo>
                  <a:lnTo>
                    <a:pt x="1778" y="1082"/>
                  </a:lnTo>
                  <a:lnTo>
                    <a:pt x="1778" y="1611"/>
                  </a:lnTo>
                  <a:lnTo>
                    <a:pt x="443" y="1611"/>
                  </a:lnTo>
                  <a:lnTo>
                    <a:pt x="443" y="405"/>
                  </a:lnTo>
                  <a:close/>
                  <a:moveTo>
                    <a:pt x="324" y="1"/>
                  </a:moveTo>
                  <a:cubicBezTo>
                    <a:pt x="150" y="1"/>
                    <a:pt x="10" y="137"/>
                    <a:pt x="1" y="309"/>
                  </a:cubicBezTo>
                  <a:lnTo>
                    <a:pt x="1" y="1702"/>
                  </a:lnTo>
                  <a:cubicBezTo>
                    <a:pt x="10" y="1881"/>
                    <a:pt x="154" y="2014"/>
                    <a:pt x="333" y="2014"/>
                  </a:cubicBezTo>
                  <a:cubicBezTo>
                    <a:pt x="336" y="2014"/>
                    <a:pt x="339" y="2014"/>
                    <a:pt x="342" y="2014"/>
                  </a:cubicBezTo>
                  <a:lnTo>
                    <a:pt x="1884" y="2014"/>
                  </a:lnTo>
                  <a:cubicBezTo>
                    <a:pt x="1887" y="2014"/>
                    <a:pt x="1890" y="2014"/>
                    <a:pt x="1893" y="2014"/>
                  </a:cubicBezTo>
                  <a:cubicBezTo>
                    <a:pt x="2067" y="2014"/>
                    <a:pt x="2216" y="1881"/>
                    <a:pt x="2225" y="1702"/>
                  </a:cubicBezTo>
                  <a:lnTo>
                    <a:pt x="2225" y="732"/>
                  </a:lnTo>
                  <a:lnTo>
                    <a:pt x="2682" y="381"/>
                  </a:lnTo>
                  <a:cubicBezTo>
                    <a:pt x="2773" y="314"/>
                    <a:pt x="2782" y="179"/>
                    <a:pt x="2706" y="97"/>
                  </a:cubicBezTo>
                  <a:cubicBezTo>
                    <a:pt x="2658" y="50"/>
                    <a:pt x="2595" y="25"/>
                    <a:pt x="2533" y="25"/>
                  </a:cubicBezTo>
                  <a:cubicBezTo>
                    <a:pt x="2482" y="25"/>
                    <a:pt x="2432" y="41"/>
                    <a:pt x="2389" y="73"/>
                  </a:cubicBezTo>
                  <a:lnTo>
                    <a:pt x="2389" y="78"/>
                  </a:lnTo>
                  <a:lnTo>
                    <a:pt x="2211" y="217"/>
                  </a:lnTo>
                  <a:cubicBezTo>
                    <a:pt x="2159" y="87"/>
                    <a:pt x="2035" y="1"/>
                    <a:pt x="1896" y="1"/>
                  </a:cubicBezTo>
                  <a:cubicBezTo>
                    <a:pt x="1892" y="1"/>
                    <a:pt x="1888" y="1"/>
                    <a:pt x="1884" y="1"/>
                  </a:cubicBezTo>
                  <a:lnTo>
                    <a:pt x="342" y="1"/>
                  </a:lnTo>
                  <a:cubicBezTo>
                    <a:pt x="336" y="1"/>
                    <a:pt x="330" y="1"/>
                    <a:pt x="3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37" name="Google Shape;4337;p28"/>
          <p:cNvGrpSpPr/>
          <p:nvPr/>
        </p:nvGrpSpPr>
        <p:grpSpPr>
          <a:xfrm>
            <a:off x="2184548" y="3654055"/>
            <a:ext cx="354948" cy="286776"/>
            <a:chOff x="2184548" y="3859455"/>
            <a:chExt cx="354948" cy="286776"/>
          </a:xfrm>
        </p:grpSpPr>
        <p:sp>
          <p:nvSpPr>
            <p:cNvPr id="4338" name="Google Shape;4338;p28"/>
            <p:cNvSpPr/>
            <p:nvPr/>
          </p:nvSpPr>
          <p:spPr>
            <a:xfrm>
              <a:off x="2189810" y="3864743"/>
              <a:ext cx="68958" cy="276199"/>
            </a:xfrm>
            <a:custGeom>
              <a:rect b="b" l="l" r="r" t="t"/>
              <a:pathLst>
                <a:path extrusionOk="0" h="10550" w="2634">
                  <a:moveTo>
                    <a:pt x="1" y="0"/>
                  </a:moveTo>
                  <a:lnTo>
                    <a:pt x="1" y="10550"/>
                  </a:lnTo>
                  <a:lnTo>
                    <a:pt x="2634" y="10550"/>
                  </a:lnTo>
                  <a:lnTo>
                    <a:pt x="2634" y="6558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28"/>
            <p:cNvSpPr/>
            <p:nvPr/>
          </p:nvSpPr>
          <p:spPr>
            <a:xfrm>
              <a:off x="2189810" y="3864743"/>
              <a:ext cx="15629" cy="276199"/>
            </a:xfrm>
            <a:custGeom>
              <a:rect b="b" l="l" r="r" t="t"/>
              <a:pathLst>
                <a:path extrusionOk="0" h="10550" w="597">
                  <a:moveTo>
                    <a:pt x="1" y="0"/>
                  </a:moveTo>
                  <a:lnTo>
                    <a:pt x="1" y="10550"/>
                  </a:lnTo>
                  <a:lnTo>
                    <a:pt x="597" y="10550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28"/>
            <p:cNvSpPr/>
            <p:nvPr/>
          </p:nvSpPr>
          <p:spPr>
            <a:xfrm>
              <a:off x="2258742" y="3864743"/>
              <a:ext cx="68827" cy="276199"/>
            </a:xfrm>
            <a:custGeom>
              <a:rect b="b" l="l" r="r" t="t"/>
              <a:pathLst>
                <a:path extrusionOk="0" h="10550" w="2629">
                  <a:moveTo>
                    <a:pt x="1" y="0"/>
                  </a:moveTo>
                  <a:lnTo>
                    <a:pt x="1" y="6558"/>
                  </a:lnTo>
                  <a:lnTo>
                    <a:pt x="1" y="10550"/>
                  </a:lnTo>
                  <a:lnTo>
                    <a:pt x="2628" y="10550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28"/>
            <p:cNvSpPr/>
            <p:nvPr/>
          </p:nvSpPr>
          <p:spPr>
            <a:xfrm>
              <a:off x="2258742" y="3864743"/>
              <a:ext cx="15499" cy="276199"/>
            </a:xfrm>
            <a:custGeom>
              <a:rect b="b" l="l" r="r" t="t"/>
              <a:pathLst>
                <a:path extrusionOk="0" h="10550" w="592">
                  <a:moveTo>
                    <a:pt x="1" y="0"/>
                  </a:moveTo>
                  <a:lnTo>
                    <a:pt x="1" y="10550"/>
                  </a:lnTo>
                  <a:lnTo>
                    <a:pt x="592" y="10550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28"/>
            <p:cNvSpPr/>
            <p:nvPr/>
          </p:nvSpPr>
          <p:spPr>
            <a:xfrm>
              <a:off x="2327543" y="3864743"/>
              <a:ext cx="68958" cy="276199"/>
            </a:xfrm>
            <a:custGeom>
              <a:rect b="b" l="l" r="r" t="t"/>
              <a:pathLst>
                <a:path extrusionOk="0" h="10550" w="2634">
                  <a:moveTo>
                    <a:pt x="0" y="0"/>
                  </a:moveTo>
                  <a:lnTo>
                    <a:pt x="0" y="10550"/>
                  </a:lnTo>
                  <a:lnTo>
                    <a:pt x="2633" y="10550"/>
                  </a:lnTo>
                  <a:lnTo>
                    <a:pt x="2633" y="6558"/>
                  </a:lnTo>
                  <a:lnTo>
                    <a:pt x="2633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28"/>
            <p:cNvSpPr/>
            <p:nvPr/>
          </p:nvSpPr>
          <p:spPr>
            <a:xfrm>
              <a:off x="2396475" y="3864743"/>
              <a:ext cx="68801" cy="276199"/>
            </a:xfrm>
            <a:custGeom>
              <a:rect b="b" l="l" r="r" t="t"/>
              <a:pathLst>
                <a:path extrusionOk="0" h="10550" w="2628">
                  <a:moveTo>
                    <a:pt x="0" y="0"/>
                  </a:moveTo>
                  <a:lnTo>
                    <a:pt x="0" y="10550"/>
                  </a:lnTo>
                  <a:lnTo>
                    <a:pt x="2628" y="10550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28"/>
            <p:cNvSpPr/>
            <p:nvPr/>
          </p:nvSpPr>
          <p:spPr>
            <a:xfrm>
              <a:off x="2465250" y="3864743"/>
              <a:ext cx="68958" cy="276199"/>
            </a:xfrm>
            <a:custGeom>
              <a:rect b="b" l="l" r="r" t="t"/>
              <a:pathLst>
                <a:path extrusionOk="0" h="10550" w="2634">
                  <a:moveTo>
                    <a:pt x="1" y="0"/>
                  </a:moveTo>
                  <a:lnTo>
                    <a:pt x="1" y="6558"/>
                  </a:lnTo>
                  <a:lnTo>
                    <a:pt x="1" y="10550"/>
                  </a:lnTo>
                  <a:lnTo>
                    <a:pt x="2633" y="10550"/>
                  </a:lnTo>
                  <a:lnTo>
                    <a:pt x="2633" y="0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28"/>
            <p:cNvSpPr/>
            <p:nvPr/>
          </p:nvSpPr>
          <p:spPr>
            <a:xfrm>
              <a:off x="2327543" y="3864743"/>
              <a:ext cx="15629" cy="276199"/>
            </a:xfrm>
            <a:custGeom>
              <a:rect b="b" l="l" r="r" t="t"/>
              <a:pathLst>
                <a:path extrusionOk="0" h="10550" w="597">
                  <a:moveTo>
                    <a:pt x="0" y="0"/>
                  </a:moveTo>
                  <a:lnTo>
                    <a:pt x="0" y="10550"/>
                  </a:lnTo>
                  <a:lnTo>
                    <a:pt x="596" y="10550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28"/>
            <p:cNvSpPr/>
            <p:nvPr/>
          </p:nvSpPr>
          <p:spPr>
            <a:xfrm>
              <a:off x="2396475" y="3864743"/>
              <a:ext cx="15472" cy="276199"/>
            </a:xfrm>
            <a:custGeom>
              <a:rect b="b" l="l" r="r" t="t"/>
              <a:pathLst>
                <a:path extrusionOk="0" h="10550" w="591">
                  <a:moveTo>
                    <a:pt x="0" y="0"/>
                  </a:moveTo>
                  <a:lnTo>
                    <a:pt x="0" y="10550"/>
                  </a:lnTo>
                  <a:lnTo>
                    <a:pt x="591" y="10550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28"/>
            <p:cNvSpPr/>
            <p:nvPr/>
          </p:nvSpPr>
          <p:spPr>
            <a:xfrm>
              <a:off x="2465250" y="3864743"/>
              <a:ext cx="15629" cy="276199"/>
            </a:xfrm>
            <a:custGeom>
              <a:rect b="b" l="l" r="r" t="t"/>
              <a:pathLst>
                <a:path extrusionOk="0" h="10550" w="597">
                  <a:moveTo>
                    <a:pt x="1" y="0"/>
                  </a:moveTo>
                  <a:lnTo>
                    <a:pt x="1" y="10550"/>
                  </a:lnTo>
                  <a:lnTo>
                    <a:pt x="597" y="10550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28"/>
            <p:cNvSpPr/>
            <p:nvPr/>
          </p:nvSpPr>
          <p:spPr>
            <a:xfrm>
              <a:off x="2238505" y="3864743"/>
              <a:ext cx="40527" cy="171688"/>
            </a:xfrm>
            <a:custGeom>
              <a:rect b="b" l="l" r="r" t="t"/>
              <a:pathLst>
                <a:path extrusionOk="0" h="6558" w="1548">
                  <a:moveTo>
                    <a:pt x="0" y="0"/>
                  </a:moveTo>
                  <a:lnTo>
                    <a:pt x="0" y="6558"/>
                  </a:lnTo>
                  <a:lnTo>
                    <a:pt x="1547" y="6558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28"/>
            <p:cNvSpPr/>
            <p:nvPr/>
          </p:nvSpPr>
          <p:spPr>
            <a:xfrm>
              <a:off x="2238505" y="3864743"/>
              <a:ext cx="13352" cy="171688"/>
            </a:xfrm>
            <a:custGeom>
              <a:rect b="b" l="l" r="r" t="t"/>
              <a:pathLst>
                <a:path extrusionOk="0" h="6558" w="510">
                  <a:moveTo>
                    <a:pt x="0" y="0"/>
                  </a:moveTo>
                  <a:lnTo>
                    <a:pt x="0" y="6558"/>
                  </a:lnTo>
                  <a:lnTo>
                    <a:pt x="509" y="6558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28"/>
            <p:cNvSpPr/>
            <p:nvPr/>
          </p:nvSpPr>
          <p:spPr>
            <a:xfrm>
              <a:off x="2376212" y="3864743"/>
              <a:ext cx="40527" cy="171688"/>
            </a:xfrm>
            <a:custGeom>
              <a:rect b="b" l="l" r="r" t="t"/>
              <a:pathLst>
                <a:path extrusionOk="0" h="6558" w="1548">
                  <a:moveTo>
                    <a:pt x="1" y="0"/>
                  </a:moveTo>
                  <a:lnTo>
                    <a:pt x="1" y="6558"/>
                  </a:lnTo>
                  <a:lnTo>
                    <a:pt x="1548" y="6558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28"/>
            <p:cNvSpPr/>
            <p:nvPr/>
          </p:nvSpPr>
          <p:spPr>
            <a:xfrm>
              <a:off x="2376212" y="3864743"/>
              <a:ext cx="13352" cy="171688"/>
            </a:xfrm>
            <a:custGeom>
              <a:rect b="b" l="l" r="r" t="t"/>
              <a:pathLst>
                <a:path extrusionOk="0" h="6558" w="510">
                  <a:moveTo>
                    <a:pt x="1" y="0"/>
                  </a:moveTo>
                  <a:lnTo>
                    <a:pt x="1" y="6558"/>
                  </a:lnTo>
                  <a:lnTo>
                    <a:pt x="510" y="6558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28"/>
            <p:cNvSpPr/>
            <p:nvPr/>
          </p:nvSpPr>
          <p:spPr>
            <a:xfrm>
              <a:off x="2445013" y="3864743"/>
              <a:ext cx="40527" cy="171688"/>
            </a:xfrm>
            <a:custGeom>
              <a:rect b="b" l="l" r="r" t="t"/>
              <a:pathLst>
                <a:path extrusionOk="0" h="6558" w="1548">
                  <a:moveTo>
                    <a:pt x="0" y="0"/>
                  </a:moveTo>
                  <a:lnTo>
                    <a:pt x="0" y="6558"/>
                  </a:lnTo>
                  <a:lnTo>
                    <a:pt x="1547" y="6558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28"/>
            <p:cNvSpPr/>
            <p:nvPr/>
          </p:nvSpPr>
          <p:spPr>
            <a:xfrm>
              <a:off x="2445013" y="3864743"/>
              <a:ext cx="13352" cy="171688"/>
            </a:xfrm>
            <a:custGeom>
              <a:rect b="b" l="l" r="r" t="t"/>
              <a:pathLst>
                <a:path extrusionOk="0" h="6558" w="510">
                  <a:moveTo>
                    <a:pt x="0" y="0"/>
                  </a:moveTo>
                  <a:lnTo>
                    <a:pt x="0" y="6558"/>
                  </a:lnTo>
                  <a:lnTo>
                    <a:pt x="510" y="6558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28"/>
            <p:cNvSpPr/>
            <p:nvPr/>
          </p:nvSpPr>
          <p:spPr>
            <a:xfrm>
              <a:off x="2184548" y="3859455"/>
              <a:ext cx="354948" cy="286776"/>
            </a:xfrm>
            <a:custGeom>
              <a:rect b="b" l="l" r="r" t="t"/>
              <a:pathLst>
                <a:path extrusionOk="0" h="10954" w="13558">
                  <a:moveTo>
                    <a:pt x="8667" y="404"/>
                  </a:moveTo>
                  <a:lnTo>
                    <a:pt x="8667" y="6563"/>
                  </a:lnTo>
                  <a:lnTo>
                    <a:pt x="7523" y="6563"/>
                  </a:lnTo>
                  <a:lnTo>
                    <a:pt x="7523" y="404"/>
                  </a:lnTo>
                  <a:close/>
                  <a:moveTo>
                    <a:pt x="11295" y="404"/>
                  </a:moveTo>
                  <a:lnTo>
                    <a:pt x="11295" y="6563"/>
                  </a:lnTo>
                  <a:lnTo>
                    <a:pt x="10156" y="6563"/>
                  </a:lnTo>
                  <a:lnTo>
                    <a:pt x="10156" y="404"/>
                  </a:lnTo>
                  <a:close/>
                  <a:moveTo>
                    <a:pt x="1859" y="404"/>
                  </a:moveTo>
                  <a:lnTo>
                    <a:pt x="1859" y="6760"/>
                  </a:lnTo>
                  <a:cubicBezTo>
                    <a:pt x="1859" y="6875"/>
                    <a:pt x="1951" y="6961"/>
                    <a:pt x="2061" y="6961"/>
                  </a:cubicBezTo>
                  <a:lnTo>
                    <a:pt x="2633" y="6961"/>
                  </a:lnTo>
                  <a:lnTo>
                    <a:pt x="2633" y="10550"/>
                  </a:lnTo>
                  <a:lnTo>
                    <a:pt x="404" y="10550"/>
                  </a:lnTo>
                  <a:lnTo>
                    <a:pt x="404" y="404"/>
                  </a:lnTo>
                  <a:close/>
                  <a:moveTo>
                    <a:pt x="5261" y="404"/>
                  </a:moveTo>
                  <a:lnTo>
                    <a:pt x="5261" y="10550"/>
                  </a:lnTo>
                  <a:lnTo>
                    <a:pt x="3036" y="10550"/>
                  </a:lnTo>
                  <a:lnTo>
                    <a:pt x="3036" y="6961"/>
                  </a:lnTo>
                  <a:lnTo>
                    <a:pt x="3608" y="6961"/>
                  </a:lnTo>
                  <a:cubicBezTo>
                    <a:pt x="3719" y="6961"/>
                    <a:pt x="3810" y="6875"/>
                    <a:pt x="3810" y="6764"/>
                  </a:cubicBezTo>
                  <a:lnTo>
                    <a:pt x="3810" y="3796"/>
                  </a:lnTo>
                  <a:cubicBezTo>
                    <a:pt x="3810" y="3680"/>
                    <a:pt x="3719" y="3594"/>
                    <a:pt x="3608" y="3594"/>
                  </a:cubicBezTo>
                  <a:cubicBezTo>
                    <a:pt x="3498" y="3594"/>
                    <a:pt x="3406" y="3680"/>
                    <a:pt x="3406" y="3796"/>
                  </a:cubicBezTo>
                  <a:lnTo>
                    <a:pt x="3406" y="6558"/>
                  </a:lnTo>
                  <a:lnTo>
                    <a:pt x="2263" y="6558"/>
                  </a:lnTo>
                  <a:lnTo>
                    <a:pt x="2263" y="404"/>
                  </a:lnTo>
                  <a:lnTo>
                    <a:pt x="3406" y="404"/>
                  </a:lnTo>
                  <a:lnTo>
                    <a:pt x="3406" y="2859"/>
                  </a:lnTo>
                  <a:cubicBezTo>
                    <a:pt x="3406" y="2969"/>
                    <a:pt x="3498" y="3056"/>
                    <a:pt x="3608" y="3056"/>
                  </a:cubicBezTo>
                  <a:cubicBezTo>
                    <a:pt x="3719" y="3056"/>
                    <a:pt x="3810" y="2969"/>
                    <a:pt x="3810" y="2859"/>
                  </a:cubicBezTo>
                  <a:lnTo>
                    <a:pt x="3810" y="404"/>
                  </a:lnTo>
                  <a:close/>
                  <a:moveTo>
                    <a:pt x="7120" y="404"/>
                  </a:moveTo>
                  <a:lnTo>
                    <a:pt x="7120" y="6760"/>
                  </a:lnTo>
                  <a:cubicBezTo>
                    <a:pt x="7120" y="6875"/>
                    <a:pt x="7211" y="6961"/>
                    <a:pt x="7322" y="6961"/>
                  </a:cubicBezTo>
                  <a:lnTo>
                    <a:pt x="7893" y="6961"/>
                  </a:lnTo>
                  <a:lnTo>
                    <a:pt x="7893" y="10550"/>
                  </a:lnTo>
                  <a:lnTo>
                    <a:pt x="5664" y="10550"/>
                  </a:lnTo>
                  <a:lnTo>
                    <a:pt x="5664" y="404"/>
                  </a:lnTo>
                  <a:close/>
                  <a:moveTo>
                    <a:pt x="9752" y="404"/>
                  </a:moveTo>
                  <a:lnTo>
                    <a:pt x="9752" y="6760"/>
                  </a:lnTo>
                  <a:cubicBezTo>
                    <a:pt x="9752" y="6875"/>
                    <a:pt x="9839" y="6961"/>
                    <a:pt x="9949" y="6961"/>
                  </a:cubicBezTo>
                  <a:lnTo>
                    <a:pt x="10526" y="6961"/>
                  </a:lnTo>
                  <a:lnTo>
                    <a:pt x="10526" y="10550"/>
                  </a:lnTo>
                  <a:lnTo>
                    <a:pt x="8297" y="10550"/>
                  </a:lnTo>
                  <a:lnTo>
                    <a:pt x="8297" y="6961"/>
                  </a:lnTo>
                  <a:lnTo>
                    <a:pt x="8869" y="6961"/>
                  </a:lnTo>
                  <a:cubicBezTo>
                    <a:pt x="8979" y="6961"/>
                    <a:pt x="9070" y="6875"/>
                    <a:pt x="9070" y="6760"/>
                  </a:cubicBezTo>
                  <a:lnTo>
                    <a:pt x="9070" y="404"/>
                  </a:lnTo>
                  <a:close/>
                  <a:moveTo>
                    <a:pt x="202" y="0"/>
                  </a:moveTo>
                  <a:cubicBezTo>
                    <a:pt x="91" y="0"/>
                    <a:pt x="0" y="87"/>
                    <a:pt x="0" y="202"/>
                  </a:cubicBezTo>
                  <a:lnTo>
                    <a:pt x="0" y="10752"/>
                  </a:lnTo>
                  <a:cubicBezTo>
                    <a:pt x="0" y="10862"/>
                    <a:pt x="91" y="10954"/>
                    <a:pt x="202" y="10954"/>
                  </a:cubicBezTo>
                  <a:lnTo>
                    <a:pt x="13355" y="10954"/>
                  </a:lnTo>
                  <a:cubicBezTo>
                    <a:pt x="13466" y="10954"/>
                    <a:pt x="13557" y="10862"/>
                    <a:pt x="13557" y="10752"/>
                  </a:cubicBezTo>
                  <a:lnTo>
                    <a:pt x="13557" y="5410"/>
                  </a:lnTo>
                  <a:cubicBezTo>
                    <a:pt x="13557" y="5294"/>
                    <a:pt x="13466" y="5208"/>
                    <a:pt x="13355" y="5208"/>
                  </a:cubicBezTo>
                  <a:cubicBezTo>
                    <a:pt x="13245" y="5208"/>
                    <a:pt x="13154" y="5294"/>
                    <a:pt x="13154" y="5410"/>
                  </a:cubicBezTo>
                  <a:lnTo>
                    <a:pt x="13154" y="10550"/>
                  </a:lnTo>
                  <a:lnTo>
                    <a:pt x="10925" y="10550"/>
                  </a:lnTo>
                  <a:lnTo>
                    <a:pt x="10925" y="6966"/>
                  </a:lnTo>
                  <a:lnTo>
                    <a:pt x="11496" y="6966"/>
                  </a:lnTo>
                  <a:cubicBezTo>
                    <a:pt x="11607" y="6966"/>
                    <a:pt x="11698" y="6875"/>
                    <a:pt x="11698" y="6764"/>
                  </a:cubicBezTo>
                  <a:lnTo>
                    <a:pt x="11698" y="404"/>
                  </a:lnTo>
                  <a:lnTo>
                    <a:pt x="13154" y="404"/>
                  </a:lnTo>
                  <a:lnTo>
                    <a:pt x="13154" y="4468"/>
                  </a:lnTo>
                  <a:cubicBezTo>
                    <a:pt x="13154" y="4579"/>
                    <a:pt x="13245" y="4670"/>
                    <a:pt x="13355" y="4670"/>
                  </a:cubicBezTo>
                  <a:cubicBezTo>
                    <a:pt x="13466" y="4670"/>
                    <a:pt x="13557" y="4579"/>
                    <a:pt x="13557" y="4468"/>
                  </a:cubicBezTo>
                  <a:lnTo>
                    <a:pt x="13557" y="202"/>
                  </a:lnTo>
                  <a:cubicBezTo>
                    <a:pt x="13557" y="87"/>
                    <a:pt x="13466" y="0"/>
                    <a:pt x="133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55" name="Google Shape;4355;p28"/>
          <p:cNvGrpSpPr/>
          <p:nvPr/>
        </p:nvGrpSpPr>
        <p:grpSpPr>
          <a:xfrm>
            <a:off x="3140511" y="3634708"/>
            <a:ext cx="216823" cy="334162"/>
            <a:chOff x="3140511" y="3840108"/>
            <a:chExt cx="216823" cy="334162"/>
          </a:xfrm>
        </p:grpSpPr>
        <p:sp>
          <p:nvSpPr>
            <p:cNvPr id="4356" name="Google Shape;4356;p28"/>
            <p:cNvSpPr/>
            <p:nvPr/>
          </p:nvSpPr>
          <p:spPr>
            <a:xfrm>
              <a:off x="3146925" y="3846155"/>
              <a:ext cx="210068" cy="246511"/>
            </a:xfrm>
            <a:custGeom>
              <a:rect b="b" l="l" r="r" t="t"/>
              <a:pathLst>
                <a:path extrusionOk="0" h="9416" w="8024">
                  <a:moveTo>
                    <a:pt x="4012" y="0"/>
                  </a:moveTo>
                  <a:cubicBezTo>
                    <a:pt x="3946" y="0"/>
                    <a:pt x="3880" y="30"/>
                    <a:pt x="3839" y="90"/>
                  </a:cubicBezTo>
                  <a:lnTo>
                    <a:pt x="164" y="5485"/>
                  </a:lnTo>
                  <a:cubicBezTo>
                    <a:pt x="1" y="5721"/>
                    <a:pt x="30" y="6038"/>
                    <a:pt x="231" y="6244"/>
                  </a:cubicBezTo>
                  <a:lnTo>
                    <a:pt x="1980" y="8017"/>
                  </a:lnTo>
                  <a:cubicBezTo>
                    <a:pt x="2086" y="8128"/>
                    <a:pt x="2148" y="8272"/>
                    <a:pt x="2148" y="8421"/>
                  </a:cubicBezTo>
                  <a:lnTo>
                    <a:pt x="2148" y="9415"/>
                  </a:lnTo>
                  <a:lnTo>
                    <a:pt x="5876" y="9415"/>
                  </a:lnTo>
                  <a:lnTo>
                    <a:pt x="5876" y="8421"/>
                  </a:lnTo>
                  <a:cubicBezTo>
                    <a:pt x="5876" y="8272"/>
                    <a:pt x="5934" y="8128"/>
                    <a:pt x="6044" y="8017"/>
                  </a:cubicBezTo>
                  <a:lnTo>
                    <a:pt x="7793" y="6244"/>
                  </a:lnTo>
                  <a:cubicBezTo>
                    <a:pt x="7995" y="6038"/>
                    <a:pt x="8024" y="5721"/>
                    <a:pt x="7860" y="5485"/>
                  </a:cubicBezTo>
                  <a:lnTo>
                    <a:pt x="4185" y="90"/>
                  </a:lnTo>
                  <a:cubicBezTo>
                    <a:pt x="4144" y="30"/>
                    <a:pt x="4078" y="0"/>
                    <a:pt x="4012" y="0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28"/>
            <p:cNvSpPr/>
            <p:nvPr/>
          </p:nvSpPr>
          <p:spPr>
            <a:xfrm>
              <a:off x="3146925" y="3846182"/>
              <a:ext cx="112862" cy="246485"/>
            </a:xfrm>
            <a:custGeom>
              <a:rect b="b" l="l" r="r" t="t"/>
              <a:pathLst>
                <a:path extrusionOk="0" h="9415" w="4311">
                  <a:moveTo>
                    <a:pt x="4012" y="1"/>
                  </a:moveTo>
                  <a:cubicBezTo>
                    <a:pt x="3945" y="1"/>
                    <a:pt x="3878" y="32"/>
                    <a:pt x="3834" y="94"/>
                  </a:cubicBezTo>
                  <a:lnTo>
                    <a:pt x="164" y="5484"/>
                  </a:lnTo>
                  <a:cubicBezTo>
                    <a:pt x="1" y="5720"/>
                    <a:pt x="30" y="6037"/>
                    <a:pt x="231" y="6243"/>
                  </a:cubicBezTo>
                  <a:lnTo>
                    <a:pt x="1980" y="8021"/>
                  </a:lnTo>
                  <a:cubicBezTo>
                    <a:pt x="2086" y="8127"/>
                    <a:pt x="2148" y="8271"/>
                    <a:pt x="2148" y="8424"/>
                  </a:cubicBezTo>
                  <a:lnTo>
                    <a:pt x="2148" y="9414"/>
                  </a:lnTo>
                  <a:lnTo>
                    <a:pt x="2744" y="9414"/>
                  </a:lnTo>
                  <a:lnTo>
                    <a:pt x="2744" y="8424"/>
                  </a:lnTo>
                  <a:cubicBezTo>
                    <a:pt x="2744" y="8271"/>
                    <a:pt x="2686" y="8127"/>
                    <a:pt x="2581" y="8016"/>
                  </a:cubicBezTo>
                  <a:lnTo>
                    <a:pt x="827" y="6243"/>
                  </a:lnTo>
                  <a:cubicBezTo>
                    <a:pt x="625" y="6037"/>
                    <a:pt x="597" y="5720"/>
                    <a:pt x="760" y="5484"/>
                  </a:cubicBezTo>
                  <a:lnTo>
                    <a:pt x="4310" y="272"/>
                  </a:lnTo>
                  <a:lnTo>
                    <a:pt x="4185" y="94"/>
                  </a:lnTo>
                  <a:cubicBezTo>
                    <a:pt x="4144" y="32"/>
                    <a:pt x="4078" y="1"/>
                    <a:pt x="4012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28"/>
            <p:cNvSpPr/>
            <p:nvPr/>
          </p:nvSpPr>
          <p:spPr>
            <a:xfrm>
              <a:off x="3229182" y="3996298"/>
              <a:ext cx="45422" cy="29191"/>
            </a:xfrm>
            <a:custGeom>
              <a:rect b="b" l="l" r="r" t="t"/>
              <a:pathLst>
                <a:path extrusionOk="0" h="1115" w="1735">
                  <a:moveTo>
                    <a:pt x="558" y="0"/>
                  </a:moveTo>
                  <a:cubicBezTo>
                    <a:pt x="251" y="0"/>
                    <a:pt x="1" y="250"/>
                    <a:pt x="1" y="557"/>
                  </a:cubicBezTo>
                  <a:cubicBezTo>
                    <a:pt x="1" y="865"/>
                    <a:pt x="251" y="1115"/>
                    <a:pt x="558" y="1115"/>
                  </a:cubicBezTo>
                  <a:lnTo>
                    <a:pt x="1178" y="1115"/>
                  </a:lnTo>
                  <a:cubicBezTo>
                    <a:pt x="1485" y="1115"/>
                    <a:pt x="1735" y="865"/>
                    <a:pt x="1735" y="557"/>
                  </a:cubicBezTo>
                  <a:cubicBezTo>
                    <a:pt x="1735" y="250"/>
                    <a:pt x="1485" y="0"/>
                    <a:pt x="1178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28"/>
            <p:cNvSpPr/>
            <p:nvPr/>
          </p:nvSpPr>
          <p:spPr>
            <a:xfrm>
              <a:off x="3225282" y="4003078"/>
              <a:ext cx="53224" cy="22410"/>
            </a:xfrm>
            <a:custGeom>
              <a:rect b="b" l="l" r="r" t="t"/>
              <a:pathLst>
                <a:path extrusionOk="0" h="856" w="2033">
                  <a:moveTo>
                    <a:pt x="236" y="1"/>
                  </a:moveTo>
                  <a:cubicBezTo>
                    <a:pt x="1" y="375"/>
                    <a:pt x="270" y="856"/>
                    <a:pt x="707" y="856"/>
                  </a:cubicBezTo>
                  <a:lnTo>
                    <a:pt x="1327" y="856"/>
                  </a:lnTo>
                  <a:cubicBezTo>
                    <a:pt x="1764" y="856"/>
                    <a:pt x="2033" y="375"/>
                    <a:pt x="1802" y="1"/>
                  </a:cubicBezTo>
                  <a:lnTo>
                    <a:pt x="1802" y="1"/>
                  </a:lnTo>
                  <a:cubicBezTo>
                    <a:pt x="1697" y="169"/>
                    <a:pt x="1519" y="265"/>
                    <a:pt x="1327" y="265"/>
                  </a:cubicBezTo>
                  <a:lnTo>
                    <a:pt x="707" y="265"/>
                  </a:lnTo>
                  <a:cubicBezTo>
                    <a:pt x="515" y="265"/>
                    <a:pt x="337" y="169"/>
                    <a:pt x="236" y="1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28"/>
            <p:cNvSpPr/>
            <p:nvPr/>
          </p:nvSpPr>
          <p:spPr>
            <a:xfrm>
              <a:off x="3212218" y="4134135"/>
              <a:ext cx="79509" cy="34348"/>
            </a:xfrm>
            <a:custGeom>
              <a:rect b="b" l="l" r="r" t="t"/>
              <a:pathLst>
                <a:path extrusionOk="0" h="1312" w="3037">
                  <a:moveTo>
                    <a:pt x="0" y="0"/>
                  </a:moveTo>
                  <a:lnTo>
                    <a:pt x="0" y="990"/>
                  </a:lnTo>
                  <a:cubicBezTo>
                    <a:pt x="0" y="1168"/>
                    <a:pt x="144" y="1312"/>
                    <a:pt x="327" y="1312"/>
                  </a:cubicBezTo>
                  <a:lnTo>
                    <a:pt x="2710" y="1312"/>
                  </a:lnTo>
                  <a:cubicBezTo>
                    <a:pt x="2887" y="1312"/>
                    <a:pt x="3036" y="1168"/>
                    <a:pt x="3036" y="990"/>
                  </a:cubicBezTo>
                  <a:lnTo>
                    <a:pt x="3036" y="0"/>
                  </a:ln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28"/>
            <p:cNvSpPr/>
            <p:nvPr/>
          </p:nvSpPr>
          <p:spPr>
            <a:xfrm>
              <a:off x="3212218" y="4134135"/>
              <a:ext cx="24164" cy="34348"/>
            </a:xfrm>
            <a:custGeom>
              <a:rect b="b" l="l" r="r" t="t"/>
              <a:pathLst>
                <a:path extrusionOk="0" h="1312" w="923">
                  <a:moveTo>
                    <a:pt x="0" y="0"/>
                  </a:moveTo>
                  <a:lnTo>
                    <a:pt x="0" y="990"/>
                  </a:lnTo>
                  <a:cubicBezTo>
                    <a:pt x="0" y="1168"/>
                    <a:pt x="144" y="1312"/>
                    <a:pt x="327" y="1312"/>
                  </a:cubicBezTo>
                  <a:lnTo>
                    <a:pt x="923" y="1312"/>
                  </a:lnTo>
                  <a:cubicBezTo>
                    <a:pt x="745" y="1312"/>
                    <a:pt x="601" y="1168"/>
                    <a:pt x="601" y="990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28"/>
            <p:cNvSpPr/>
            <p:nvPr/>
          </p:nvSpPr>
          <p:spPr>
            <a:xfrm>
              <a:off x="3190069" y="4092012"/>
              <a:ext cx="123779" cy="42647"/>
            </a:xfrm>
            <a:custGeom>
              <a:rect b="b" l="l" r="r" t="t"/>
              <a:pathLst>
                <a:path extrusionOk="0" h="1629" w="4728">
                  <a:moveTo>
                    <a:pt x="361" y="0"/>
                  </a:moveTo>
                  <a:cubicBezTo>
                    <a:pt x="159" y="0"/>
                    <a:pt x="1" y="159"/>
                    <a:pt x="1" y="360"/>
                  </a:cubicBezTo>
                  <a:lnTo>
                    <a:pt x="1" y="1268"/>
                  </a:lnTo>
                  <a:cubicBezTo>
                    <a:pt x="1" y="1470"/>
                    <a:pt x="159" y="1629"/>
                    <a:pt x="361" y="1629"/>
                  </a:cubicBezTo>
                  <a:lnTo>
                    <a:pt x="4368" y="1629"/>
                  </a:lnTo>
                  <a:cubicBezTo>
                    <a:pt x="4569" y="1629"/>
                    <a:pt x="4728" y="1470"/>
                    <a:pt x="4728" y="1268"/>
                  </a:cubicBezTo>
                  <a:lnTo>
                    <a:pt x="4728" y="356"/>
                  </a:lnTo>
                  <a:cubicBezTo>
                    <a:pt x="4728" y="159"/>
                    <a:pt x="4564" y="0"/>
                    <a:pt x="4368" y="0"/>
                  </a:cubicBezTo>
                  <a:close/>
                </a:path>
              </a:pathLst>
            </a:custGeom>
            <a:solidFill>
              <a:srgbClr val="E8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28"/>
            <p:cNvSpPr/>
            <p:nvPr/>
          </p:nvSpPr>
          <p:spPr>
            <a:xfrm>
              <a:off x="3190069" y="4109474"/>
              <a:ext cx="123779" cy="25185"/>
            </a:xfrm>
            <a:custGeom>
              <a:rect b="b" l="l" r="r" t="t"/>
              <a:pathLst>
                <a:path extrusionOk="0" h="962" w="4728">
                  <a:moveTo>
                    <a:pt x="1" y="1"/>
                  </a:moveTo>
                  <a:lnTo>
                    <a:pt x="1" y="601"/>
                  </a:lnTo>
                  <a:cubicBezTo>
                    <a:pt x="1" y="798"/>
                    <a:pt x="159" y="962"/>
                    <a:pt x="361" y="962"/>
                  </a:cubicBezTo>
                  <a:lnTo>
                    <a:pt x="4368" y="962"/>
                  </a:lnTo>
                  <a:cubicBezTo>
                    <a:pt x="4569" y="962"/>
                    <a:pt x="4728" y="798"/>
                    <a:pt x="4728" y="601"/>
                  </a:cubicBezTo>
                  <a:lnTo>
                    <a:pt x="4728" y="1"/>
                  </a:lnTo>
                  <a:cubicBezTo>
                    <a:pt x="4728" y="203"/>
                    <a:pt x="4569" y="361"/>
                    <a:pt x="4368" y="361"/>
                  </a:cubicBezTo>
                  <a:lnTo>
                    <a:pt x="361" y="361"/>
                  </a:lnTo>
                  <a:cubicBezTo>
                    <a:pt x="159" y="361"/>
                    <a:pt x="1" y="203"/>
                    <a:pt x="1" y="1"/>
                  </a:cubicBezTo>
                  <a:close/>
                </a:path>
              </a:pathLst>
            </a:custGeom>
            <a:solidFill>
              <a:srgbClr val="DA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28"/>
            <p:cNvSpPr/>
            <p:nvPr/>
          </p:nvSpPr>
          <p:spPr>
            <a:xfrm>
              <a:off x="3140511" y="3840108"/>
              <a:ext cx="216823" cy="334162"/>
            </a:xfrm>
            <a:custGeom>
              <a:rect b="b" l="l" r="r" t="t"/>
              <a:pathLst>
                <a:path extrusionOk="0" h="12764" w="8282">
                  <a:moveTo>
                    <a:pt x="4565" y="6178"/>
                  </a:moveTo>
                  <a:cubicBezTo>
                    <a:pt x="4752" y="6178"/>
                    <a:pt x="4901" y="6331"/>
                    <a:pt x="4901" y="6514"/>
                  </a:cubicBezTo>
                  <a:cubicBezTo>
                    <a:pt x="4901" y="6696"/>
                    <a:pt x="4752" y="6850"/>
                    <a:pt x="4565" y="6850"/>
                  </a:cubicBezTo>
                  <a:lnTo>
                    <a:pt x="3950" y="6850"/>
                  </a:lnTo>
                  <a:cubicBezTo>
                    <a:pt x="3762" y="6850"/>
                    <a:pt x="3613" y="6696"/>
                    <a:pt x="3613" y="6514"/>
                  </a:cubicBezTo>
                  <a:cubicBezTo>
                    <a:pt x="3613" y="6331"/>
                    <a:pt x="3762" y="6178"/>
                    <a:pt x="3950" y="6178"/>
                  </a:cubicBezTo>
                  <a:close/>
                  <a:moveTo>
                    <a:pt x="6261" y="9862"/>
                  </a:moveTo>
                  <a:cubicBezTo>
                    <a:pt x="6337" y="9862"/>
                    <a:pt x="6395" y="9925"/>
                    <a:pt x="6395" y="9997"/>
                  </a:cubicBezTo>
                  <a:lnTo>
                    <a:pt x="6395" y="10866"/>
                  </a:lnTo>
                  <a:cubicBezTo>
                    <a:pt x="6395" y="10938"/>
                    <a:pt x="6337" y="10996"/>
                    <a:pt x="6261" y="11001"/>
                  </a:cubicBezTo>
                  <a:lnTo>
                    <a:pt x="2254" y="11001"/>
                  </a:lnTo>
                  <a:cubicBezTo>
                    <a:pt x="2177" y="10996"/>
                    <a:pt x="2119" y="10938"/>
                    <a:pt x="2119" y="10866"/>
                  </a:cubicBezTo>
                  <a:lnTo>
                    <a:pt x="2119" y="9997"/>
                  </a:lnTo>
                  <a:cubicBezTo>
                    <a:pt x="2119" y="9925"/>
                    <a:pt x="2177" y="9862"/>
                    <a:pt x="2254" y="9862"/>
                  </a:cubicBezTo>
                  <a:close/>
                  <a:moveTo>
                    <a:pt x="4257" y="1"/>
                  </a:moveTo>
                  <a:cubicBezTo>
                    <a:pt x="4120" y="1"/>
                    <a:pt x="3983" y="64"/>
                    <a:pt x="3897" y="192"/>
                  </a:cubicBezTo>
                  <a:lnTo>
                    <a:pt x="222" y="5582"/>
                  </a:lnTo>
                  <a:cubicBezTo>
                    <a:pt x="1" y="5909"/>
                    <a:pt x="39" y="6346"/>
                    <a:pt x="318" y="6624"/>
                  </a:cubicBezTo>
                  <a:lnTo>
                    <a:pt x="2067" y="8402"/>
                  </a:lnTo>
                  <a:cubicBezTo>
                    <a:pt x="2134" y="8464"/>
                    <a:pt x="2167" y="8556"/>
                    <a:pt x="2167" y="8647"/>
                  </a:cubicBezTo>
                  <a:lnTo>
                    <a:pt x="2167" y="9420"/>
                  </a:lnTo>
                  <a:cubicBezTo>
                    <a:pt x="1884" y="9464"/>
                    <a:pt x="1668" y="9709"/>
                    <a:pt x="1668" y="9997"/>
                  </a:cubicBezTo>
                  <a:lnTo>
                    <a:pt x="1668" y="10866"/>
                  </a:lnTo>
                  <a:cubicBezTo>
                    <a:pt x="1668" y="11188"/>
                    <a:pt x="1932" y="11448"/>
                    <a:pt x="2254" y="11448"/>
                  </a:cubicBezTo>
                  <a:lnTo>
                    <a:pt x="2518" y="11448"/>
                  </a:lnTo>
                  <a:lnTo>
                    <a:pt x="2518" y="12211"/>
                  </a:lnTo>
                  <a:cubicBezTo>
                    <a:pt x="2518" y="12514"/>
                    <a:pt x="2763" y="12764"/>
                    <a:pt x="3066" y="12764"/>
                  </a:cubicBezTo>
                  <a:lnTo>
                    <a:pt x="3705" y="12764"/>
                  </a:lnTo>
                  <a:cubicBezTo>
                    <a:pt x="4003" y="12764"/>
                    <a:pt x="4003" y="12312"/>
                    <a:pt x="3705" y="12312"/>
                  </a:cubicBezTo>
                  <a:lnTo>
                    <a:pt x="3066" y="12312"/>
                  </a:lnTo>
                  <a:cubicBezTo>
                    <a:pt x="3008" y="12312"/>
                    <a:pt x="2965" y="12269"/>
                    <a:pt x="2965" y="12211"/>
                  </a:cubicBezTo>
                  <a:lnTo>
                    <a:pt x="2965" y="11448"/>
                  </a:lnTo>
                  <a:lnTo>
                    <a:pt x="5545" y="11448"/>
                  </a:lnTo>
                  <a:lnTo>
                    <a:pt x="5545" y="12211"/>
                  </a:lnTo>
                  <a:cubicBezTo>
                    <a:pt x="5545" y="12269"/>
                    <a:pt x="5501" y="12312"/>
                    <a:pt x="5444" y="12312"/>
                  </a:cubicBezTo>
                  <a:lnTo>
                    <a:pt x="4747" y="12312"/>
                  </a:lnTo>
                  <a:cubicBezTo>
                    <a:pt x="4445" y="12312"/>
                    <a:pt x="4445" y="12764"/>
                    <a:pt x="4747" y="12764"/>
                  </a:cubicBezTo>
                  <a:lnTo>
                    <a:pt x="5444" y="12764"/>
                  </a:lnTo>
                  <a:cubicBezTo>
                    <a:pt x="5746" y="12764"/>
                    <a:pt x="5996" y="12514"/>
                    <a:pt x="5996" y="12211"/>
                  </a:cubicBezTo>
                  <a:lnTo>
                    <a:pt x="5996" y="11448"/>
                  </a:lnTo>
                  <a:lnTo>
                    <a:pt x="6261" y="11448"/>
                  </a:lnTo>
                  <a:cubicBezTo>
                    <a:pt x="6582" y="11448"/>
                    <a:pt x="6842" y="11188"/>
                    <a:pt x="6842" y="10866"/>
                  </a:cubicBezTo>
                  <a:lnTo>
                    <a:pt x="6842" y="9997"/>
                  </a:lnTo>
                  <a:cubicBezTo>
                    <a:pt x="6842" y="9709"/>
                    <a:pt x="6630" y="9464"/>
                    <a:pt x="6342" y="9420"/>
                  </a:cubicBezTo>
                  <a:lnTo>
                    <a:pt x="6342" y="8647"/>
                  </a:lnTo>
                  <a:cubicBezTo>
                    <a:pt x="6342" y="8551"/>
                    <a:pt x="6381" y="8464"/>
                    <a:pt x="6443" y="8397"/>
                  </a:cubicBezTo>
                  <a:lnTo>
                    <a:pt x="8120" y="6696"/>
                  </a:lnTo>
                  <a:cubicBezTo>
                    <a:pt x="8281" y="6535"/>
                    <a:pt x="8134" y="6314"/>
                    <a:pt x="7961" y="6314"/>
                  </a:cubicBezTo>
                  <a:cubicBezTo>
                    <a:pt x="7908" y="6314"/>
                    <a:pt x="7852" y="6335"/>
                    <a:pt x="7803" y="6384"/>
                  </a:cubicBezTo>
                  <a:lnTo>
                    <a:pt x="7807" y="6384"/>
                  </a:lnTo>
                  <a:lnTo>
                    <a:pt x="6126" y="8085"/>
                  </a:lnTo>
                  <a:cubicBezTo>
                    <a:pt x="5982" y="8234"/>
                    <a:pt x="5895" y="8435"/>
                    <a:pt x="5900" y="8647"/>
                  </a:cubicBezTo>
                  <a:lnTo>
                    <a:pt x="5900" y="9415"/>
                  </a:lnTo>
                  <a:lnTo>
                    <a:pt x="2619" y="9415"/>
                  </a:lnTo>
                  <a:lnTo>
                    <a:pt x="2619" y="8647"/>
                  </a:lnTo>
                  <a:cubicBezTo>
                    <a:pt x="2619" y="8435"/>
                    <a:pt x="2537" y="8234"/>
                    <a:pt x="2388" y="8085"/>
                  </a:cubicBezTo>
                  <a:lnTo>
                    <a:pt x="635" y="6312"/>
                  </a:lnTo>
                  <a:cubicBezTo>
                    <a:pt x="510" y="6182"/>
                    <a:pt x="491" y="5981"/>
                    <a:pt x="592" y="5832"/>
                  </a:cubicBezTo>
                  <a:lnTo>
                    <a:pt x="4031" y="787"/>
                  </a:lnTo>
                  <a:lnTo>
                    <a:pt x="4031" y="5736"/>
                  </a:lnTo>
                  <a:lnTo>
                    <a:pt x="3950" y="5736"/>
                  </a:lnTo>
                  <a:cubicBezTo>
                    <a:pt x="3517" y="5736"/>
                    <a:pt x="3167" y="6082"/>
                    <a:pt x="3167" y="6514"/>
                  </a:cubicBezTo>
                  <a:cubicBezTo>
                    <a:pt x="3167" y="6946"/>
                    <a:pt x="3517" y="7297"/>
                    <a:pt x="3950" y="7297"/>
                  </a:cubicBezTo>
                  <a:lnTo>
                    <a:pt x="4565" y="7297"/>
                  </a:lnTo>
                  <a:cubicBezTo>
                    <a:pt x="4997" y="7297"/>
                    <a:pt x="5348" y="6946"/>
                    <a:pt x="5348" y="6514"/>
                  </a:cubicBezTo>
                  <a:cubicBezTo>
                    <a:pt x="5348" y="6082"/>
                    <a:pt x="4997" y="5736"/>
                    <a:pt x="4565" y="5736"/>
                  </a:cubicBezTo>
                  <a:lnTo>
                    <a:pt x="4483" y="5736"/>
                  </a:lnTo>
                  <a:lnTo>
                    <a:pt x="4483" y="787"/>
                  </a:lnTo>
                  <a:lnTo>
                    <a:pt x="7779" y="5620"/>
                  </a:lnTo>
                  <a:cubicBezTo>
                    <a:pt x="7827" y="5698"/>
                    <a:pt x="7894" y="5730"/>
                    <a:pt x="7961" y="5730"/>
                  </a:cubicBezTo>
                  <a:cubicBezTo>
                    <a:pt x="8122" y="5730"/>
                    <a:pt x="8277" y="5547"/>
                    <a:pt x="8149" y="5371"/>
                  </a:cubicBezTo>
                  <a:lnTo>
                    <a:pt x="4618" y="192"/>
                  </a:lnTo>
                  <a:cubicBezTo>
                    <a:pt x="4531" y="64"/>
                    <a:pt x="4394" y="1"/>
                    <a:pt x="42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65" name="Google Shape;4365;p28"/>
          <p:cNvGrpSpPr/>
          <p:nvPr/>
        </p:nvGrpSpPr>
        <p:grpSpPr>
          <a:xfrm>
            <a:off x="883193" y="3157394"/>
            <a:ext cx="275099" cy="363876"/>
            <a:chOff x="883193" y="3362794"/>
            <a:chExt cx="275099" cy="363876"/>
          </a:xfrm>
        </p:grpSpPr>
        <p:sp>
          <p:nvSpPr>
            <p:cNvPr id="4366" name="Google Shape;4366;p28"/>
            <p:cNvSpPr/>
            <p:nvPr/>
          </p:nvSpPr>
          <p:spPr>
            <a:xfrm>
              <a:off x="889869" y="3373475"/>
              <a:ext cx="261748" cy="347906"/>
            </a:xfrm>
            <a:custGeom>
              <a:rect b="b" l="l" r="r" t="t"/>
              <a:pathLst>
                <a:path extrusionOk="0" h="13289" w="9998">
                  <a:moveTo>
                    <a:pt x="3699" y="1"/>
                  </a:moveTo>
                  <a:lnTo>
                    <a:pt x="3699" y="5621"/>
                  </a:lnTo>
                  <a:cubicBezTo>
                    <a:pt x="3695" y="5761"/>
                    <a:pt x="3661" y="5900"/>
                    <a:pt x="3594" y="6025"/>
                  </a:cubicBezTo>
                  <a:lnTo>
                    <a:pt x="231" y="12337"/>
                  </a:lnTo>
                  <a:cubicBezTo>
                    <a:pt x="0" y="12770"/>
                    <a:pt x="313" y="13289"/>
                    <a:pt x="798" y="13289"/>
                  </a:cubicBezTo>
                  <a:lnTo>
                    <a:pt x="9205" y="13289"/>
                  </a:lnTo>
                  <a:cubicBezTo>
                    <a:pt x="9690" y="13284"/>
                    <a:pt x="9998" y="12765"/>
                    <a:pt x="9772" y="12337"/>
                  </a:cubicBezTo>
                  <a:lnTo>
                    <a:pt x="6399" y="6025"/>
                  </a:lnTo>
                  <a:cubicBezTo>
                    <a:pt x="6332" y="5900"/>
                    <a:pt x="6298" y="5761"/>
                    <a:pt x="6298" y="5621"/>
                  </a:cubicBezTo>
                  <a:lnTo>
                    <a:pt x="6298" y="1"/>
                  </a:ln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28"/>
            <p:cNvSpPr/>
            <p:nvPr/>
          </p:nvSpPr>
          <p:spPr>
            <a:xfrm>
              <a:off x="1025821" y="3373475"/>
              <a:ext cx="125926" cy="347906"/>
            </a:xfrm>
            <a:custGeom>
              <a:rect b="b" l="l" r="r" t="t"/>
              <a:pathLst>
                <a:path extrusionOk="0" h="13289" w="4810">
                  <a:moveTo>
                    <a:pt x="0" y="1"/>
                  </a:moveTo>
                  <a:lnTo>
                    <a:pt x="0" y="5698"/>
                  </a:lnTo>
                  <a:cubicBezTo>
                    <a:pt x="0" y="5790"/>
                    <a:pt x="20" y="5881"/>
                    <a:pt x="63" y="5958"/>
                  </a:cubicBezTo>
                  <a:lnTo>
                    <a:pt x="3469" y="12337"/>
                  </a:lnTo>
                  <a:cubicBezTo>
                    <a:pt x="3700" y="12770"/>
                    <a:pt x="3387" y="13289"/>
                    <a:pt x="2902" y="13289"/>
                  </a:cubicBezTo>
                  <a:lnTo>
                    <a:pt x="4012" y="13289"/>
                  </a:lnTo>
                  <a:cubicBezTo>
                    <a:pt x="4497" y="13289"/>
                    <a:pt x="4809" y="12765"/>
                    <a:pt x="4579" y="12337"/>
                  </a:cubicBezTo>
                  <a:lnTo>
                    <a:pt x="1206" y="6025"/>
                  </a:lnTo>
                  <a:cubicBezTo>
                    <a:pt x="1139" y="5900"/>
                    <a:pt x="1105" y="5761"/>
                    <a:pt x="1105" y="5621"/>
                  </a:cubicBezTo>
                  <a:lnTo>
                    <a:pt x="1105" y="1"/>
                  </a:ln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28"/>
            <p:cNvSpPr/>
            <p:nvPr/>
          </p:nvSpPr>
          <p:spPr>
            <a:xfrm>
              <a:off x="942307" y="3609593"/>
              <a:ext cx="156871" cy="82100"/>
            </a:xfrm>
            <a:custGeom>
              <a:rect b="b" l="l" r="r" t="t"/>
              <a:pathLst>
                <a:path extrusionOk="0" h="3136" w="5992">
                  <a:moveTo>
                    <a:pt x="2983" y="1"/>
                  </a:moveTo>
                  <a:cubicBezTo>
                    <a:pt x="2548" y="1"/>
                    <a:pt x="2113" y="50"/>
                    <a:pt x="1687" y="148"/>
                  </a:cubicBezTo>
                  <a:cubicBezTo>
                    <a:pt x="1528" y="181"/>
                    <a:pt x="1394" y="282"/>
                    <a:pt x="1322" y="426"/>
                  </a:cubicBezTo>
                  <a:lnTo>
                    <a:pt x="97" y="2732"/>
                  </a:lnTo>
                  <a:cubicBezTo>
                    <a:pt x="1" y="2915"/>
                    <a:pt x="135" y="3136"/>
                    <a:pt x="342" y="3136"/>
                  </a:cubicBezTo>
                  <a:lnTo>
                    <a:pt x="5650" y="3136"/>
                  </a:lnTo>
                  <a:cubicBezTo>
                    <a:pt x="5857" y="3136"/>
                    <a:pt x="5991" y="2915"/>
                    <a:pt x="5895" y="2732"/>
                  </a:cubicBezTo>
                  <a:lnTo>
                    <a:pt x="4675" y="436"/>
                  </a:lnTo>
                  <a:cubicBezTo>
                    <a:pt x="4598" y="287"/>
                    <a:pt x="4459" y="181"/>
                    <a:pt x="4295" y="153"/>
                  </a:cubicBezTo>
                  <a:lnTo>
                    <a:pt x="4113" y="114"/>
                  </a:lnTo>
                  <a:cubicBezTo>
                    <a:pt x="3740" y="38"/>
                    <a:pt x="3361" y="1"/>
                    <a:pt x="2983" y="1"/>
                  </a:cubicBezTo>
                  <a:close/>
                </a:path>
              </a:pathLst>
            </a:custGeom>
            <a:solidFill>
              <a:srgbClr val="40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28"/>
            <p:cNvSpPr/>
            <p:nvPr/>
          </p:nvSpPr>
          <p:spPr>
            <a:xfrm>
              <a:off x="1005584" y="3609671"/>
              <a:ext cx="93593" cy="82153"/>
            </a:xfrm>
            <a:custGeom>
              <a:rect b="b" l="l" r="r" t="t"/>
              <a:pathLst>
                <a:path extrusionOk="0" h="3138" w="3575">
                  <a:moveTo>
                    <a:pt x="568" y="1"/>
                  </a:moveTo>
                  <a:cubicBezTo>
                    <a:pt x="378" y="1"/>
                    <a:pt x="189" y="10"/>
                    <a:pt x="0" y="29"/>
                  </a:cubicBezTo>
                  <a:cubicBezTo>
                    <a:pt x="197" y="49"/>
                    <a:pt x="394" y="78"/>
                    <a:pt x="591" y="116"/>
                  </a:cubicBezTo>
                  <a:lnTo>
                    <a:pt x="769" y="150"/>
                  </a:lnTo>
                  <a:cubicBezTo>
                    <a:pt x="932" y="183"/>
                    <a:pt x="1071" y="289"/>
                    <a:pt x="1148" y="433"/>
                  </a:cubicBezTo>
                  <a:lnTo>
                    <a:pt x="2368" y="2729"/>
                  </a:lnTo>
                  <a:cubicBezTo>
                    <a:pt x="2464" y="2917"/>
                    <a:pt x="2330" y="3138"/>
                    <a:pt x="2123" y="3138"/>
                  </a:cubicBezTo>
                  <a:lnTo>
                    <a:pt x="3233" y="3138"/>
                  </a:lnTo>
                  <a:cubicBezTo>
                    <a:pt x="3440" y="3138"/>
                    <a:pt x="3574" y="2917"/>
                    <a:pt x="3478" y="2729"/>
                  </a:cubicBezTo>
                  <a:lnTo>
                    <a:pt x="2258" y="433"/>
                  </a:lnTo>
                  <a:cubicBezTo>
                    <a:pt x="2181" y="289"/>
                    <a:pt x="2042" y="183"/>
                    <a:pt x="1878" y="150"/>
                  </a:cubicBezTo>
                  <a:lnTo>
                    <a:pt x="1696" y="116"/>
                  </a:lnTo>
                  <a:cubicBezTo>
                    <a:pt x="1324" y="39"/>
                    <a:pt x="946" y="1"/>
                    <a:pt x="5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28"/>
            <p:cNvSpPr/>
            <p:nvPr/>
          </p:nvSpPr>
          <p:spPr>
            <a:xfrm>
              <a:off x="1042681" y="3655198"/>
              <a:ext cx="21153" cy="18143"/>
            </a:xfrm>
            <a:custGeom>
              <a:rect b="b" l="l" r="r" t="t"/>
              <a:pathLst>
                <a:path extrusionOk="0" h="693" w="808">
                  <a:moveTo>
                    <a:pt x="461" y="1"/>
                  </a:moveTo>
                  <a:cubicBezTo>
                    <a:pt x="154" y="1"/>
                    <a:pt x="0" y="375"/>
                    <a:pt x="216" y="592"/>
                  </a:cubicBezTo>
                  <a:cubicBezTo>
                    <a:pt x="286" y="661"/>
                    <a:pt x="372" y="693"/>
                    <a:pt x="457" y="693"/>
                  </a:cubicBezTo>
                  <a:cubicBezTo>
                    <a:pt x="635" y="693"/>
                    <a:pt x="807" y="555"/>
                    <a:pt x="807" y="347"/>
                  </a:cubicBezTo>
                  <a:cubicBezTo>
                    <a:pt x="807" y="154"/>
                    <a:pt x="654" y="1"/>
                    <a:pt x="461" y="1"/>
                  </a:cubicBez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28"/>
            <p:cNvSpPr/>
            <p:nvPr/>
          </p:nvSpPr>
          <p:spPr>
            <a:xfrm>
              <a:off x="1051111" y="3655198"/>
              <a:ext cx="13718" cy="18143"/>
            </a:xfrm>
            <a:custGeom>
              <a:rect b="b" l="l" r="r" t="t"/>
              <a:pathLst>
                <a:path extrusionOk="0" h="693" w="524">
                  <a:moveTo>
                    <a:pt x="139" y="1"/>
                  </a:moveTo>
                  <a:cubicBezTo>
                    <a:pt x="91" y="1"/>
                    <a:pt x="43" y="10"/>
                    <a:pt x="0" y="30"/>
                  </a:cubicBezTo>
                  <a:cubicBezTo>
                    <a:pt x="279" y="150"/>
                    <a:pt x="279" y="544"/>
                    <a:pt x="0" y="664"/>
                  </a:cubicBezTo>
                  <a:cubicBezTo>
                    <a:pt x="46" y="683"/>
                    <a:pt x="93" y="693"/>
                    <a:pt x="140" y="693"/>
                  </a:cubicBezTo>
                  <a:cubicBezTo>
                    <a:pt x="299" y="693"/>
                    <a:pt x="447" y="586"/>
                    <a:pt x="480" y="419"/>
                  </a:cubicBezTo>
                  <a:cubicBezTo>
                    <a:pt x="524" y="202"/>
                    <a:pt x="360" y="1"/>
                    <a:pt x="139" y="1"/>
                  </a:cubicBez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28"/>
            <p:cNvSpPr/>
            <p:nvPr/>
          </p:nvSpPr>
          <p:spPr>
            <a:xfrm>
              <a:off x="971864" y="3659989"/>
              <a:ext cx="21284" cy="18143"/>
            </a:xfrm>
            <a:custGeom>
              <a:rect b="b" l="l" r="r" t="t"/>
              <a:pathLst>
                <a:path extrusionOk="0" h="693" w="813">
                  <a:moveTo>
                    <a:pt x="467" y="0"/>
                  </a:moveTo>
                  <a:cubicBezTo>
                    <a:pt x="154" y="0"/>
                    <a:pt x="1" y="370"/>
                    <a:pt x="222" y="591"/>
                  </a:cubicBezTo>
                  <a:cubicBezTo>
                    <a:pt x="291" y="661"/>
                    <a:pt x="377" y="692"/>
                    <a:pt x="462" y="692"/>
                  </a:cubicBezTo>
                  <a:cubicBezTo>
                    <a:pt x="640" y="692"/>
                    <a:pt x="812" y="554"/>
                    <a:pt x="812" y="346"/>
                  </a:cubicBezTo>
                  <a:cubicBezTo>
                    <a:pt x="812" y="154"/>
                    <a:pt x="654" y="0"/>
                    <a:pt x="467" y="0"/>
                  </a:cubicBez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28"/>
            <p:cNvSpPr/>
            <p:nvPr/>
          </p:nvSpPr>
          <p:spPr>
            <a:xfrm>
              <a:off x="980425" y="3659989"/>
              <a:ext cx="13718" cy="18117"/>
            </a:xfrm>
            <a:custGeom>
              <a:rect b="b" l="l" r="r" t="t"/>
              <a:pathLst>
                <a:path extrusionOk="0" h="692" w="524">
                  <a:moveTo>
                    <a:pt x="147" y="0"/>
                  </a:moveTo>
                  <a:cubicBezTo>
                    <a:pt x="144" y="0"/>
                    <a:pt x="142" y="0"/>
                    <a:pt x="140" y="0"/>
                  </a:cubicBezTo>
                  <a:cubicBezTo>
                    <a:pt x="91" y="0"/>
                    <a:pt x="43" y="10"/>
                    <a:pt x="0" y="29"/>
                  </a:cubicBezTo>
                  <a:cubicBezTo>
                    <a:pt x="279" y="149"/>
                    <a:pt x="279" y="543"/>
                    <a:pt x="0" y="663"/>
                  </a:cubicBezTo>
                  <a:cubicBezTo>
                    <a:pt x="45" y="683"/>
                    <a:pt x="92" y="692"/>
                    <a:pt x="137" y="692"/>
                  </a:cubicBezTo>
                  <a:cubicBezTo>
                    <a:pt x="296" y="692"/>
                    <a:pt x="442" y="582"/>
                    <a:pt x="476" y="418"/>
                  </a:cubicBezTo>
                  <a:cubicBezTo>
                    <a:pt x="523" y="205"/>
                    <a:pt x="360" y="0"/>
                    <a:pt x="147" y="0"/>
                  </a:cubicBez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28"/>
            <p:cNvSpPr/>
            <p:nvPr/>
          </p:nvSpPr>
          <p:spPr>
            <a:xfrm>
              <a:off x="1000296" y="3629542"/>
              <a:ext cx="25552" cy="21834"/>
            </a:xfrm>
            <a:custGeom>
              <a:rect b="b" l="l" r="r" t="t"/>
              <a:pathLst>
                <a:path extrusionOk="0" h="834" w="976">
                  <a:moveTo>
                    <a:pt x="558" y="1"/>
                  </a:moveTo>
                  <a:cubicBezTo>
                    <a:pt x="188" y="1"/>
                    <a:pt x="0" y="447"/>
                    <a:pt x="264" y="712"/>
                  </a:cubicBezTo>
                  <a:cubicBezTo>
                    <a:pt x="348" y="796"/>
                    <a:pt x="453" y="833"/>
                    <a:pt x="555" y="833"/>
                  </a:cubicBezTo>
                  <a:cubicBezTo>
                    <a:pt x="769" y="833"/>
                    <a:pt x="975" y="669"/>
                    <a:pt x="975" y="419"/>
                  </a:cubicBezTo>
                  <a:cubicBezTo>
                    <a:pt x="975" y="188"/>
                    <a:pt x="788" y="1"/>
                    <a:pt x="558" y="1"/>
                  </a:cubicBez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28"/>
            <p:cNvSpPr/>
            <p:nvPr/>
          </p:nvSpPr>
          <p:spPr>
            <a:xfrm>
              <a:off x="1010480" y="3629516"/>
              <a:ext cx="15368" cy="21860"/>
            </a:xfrm>
            <a:custGeom>
              <a:rect b="b" l="l" r="r" t="t"/>
              <a:pathLst>
                <a:path extrusionOk="0" h="835" w="587">
                  <a:moveTo>
                    <a:pt x="168" y="0"/>
                  </a:moveTo>
                  <a:cubicBezTo>
                    <a:pt x="113" y="0"/>
                    <a:pt x="56" y="11"/>
                    <a:pt x="0" y="35"/>
                  </a:cubicBezTo>
                  <a:cubicBezTo>
                    <a:pt x="332" y="179"/>
                    <a:pt x="332" y="655"/>
                    <a:pt x="0" y="799"/>
                  </a:cubicBezTo>
                  <a:cubicBezTo>
                    <a:pt x="56" y="823"/>
                    <a:pt x="113" y="834"/>
                    <a:pt x="168" y="834"/>
                  </a:cubicBezTo>
                  <a:cubicBezTo>
                    <a:pt x="388" y="834"/>
                    <a:pt x="583" y="658"/>
                    <a:pt x="586" y="420"/>
                  </a:cubicBezTo>
                  <a:cubicBezTo>
                    <a:pt x="583" y="178"/>
                    <a:pt x="388" y="0"/>
                    <a:pt x="168" y="0"/>
                  </a:cubicBez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28"/>
            <p:cNvSpPr/>
            <p:nvPr/>
          </p:nvSpPr>
          <p:spPr>
            <a:xfrm>
              <a:off x="986970" y="3570428"/>
              <a:ext cx="25421" cy="21756"/>
            </a:xfrm>
            <a:custGeom>
              <a:rect b="b" l="l" r="r" t="t"/>
              <a:pathLst>
                <a:path extrusionOk="0" h="831" w="971">
                  <a:moveTo>
                    <a:pt x="552" y="1"/>
                  </a:moveTo>
                  <a:cubicBezTo>
                    <a:pt x="183" y="1"/>
                    <a:pt x="0" y="448"/>
                    <a:pt x="259" y="707"/>
                  </a:cubicBezTo>
                  <a:cubicBezTo>
                    <a:pt x="345" y="793"/>
                    <a:pt x="450" y="831"/>
                    <a:pt x="552" y="831"/>
                  </a:cubicBezTo>
                  <a:cubicBezTo>
                    <a:pt x="766" y="831"/>
                    <a:pt x="970" y="664"/>
                    <a:pt x="970" y="414"/>
                  </a:cubicBezTo>
                  <a:cubicBezTo>
                    <a:pt x="970" y="183"/>
                    <a:pt x="783" y="1"/>
                    <a:pt x="552" y="1"/>
                  </a:cubicBezTo>
                  <a:close/>
                </a:path>
              </a:pathLst>
            </a:custGeom>
            <a:solidFill>
              <a:srgbClr val="40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28"/>
            <p:cNvSpPr/>
            <p:nvPr/>
          </p:nvSpPr>
          <p:spPr>
            <a:xfrm>
              <a:off x="996761" y="3570428"/>
              <a:ext cx="16886" cy="21808"/>
            </a:xfrm>
            <a:custGeom>
              <a:rect b="b" l="l" r="r" t="t"/>
              <a:pathLst>
                <a:path extrusionOk="0" h="833" w="645">
                  <a:moveTo>
                    <a:pt x="178" y="1"/>
                  </a:moveTo>
                  <a:cubicBezTo>
                    <a:pt x="116" y="1"/>
                    <a:pt x="54" y="15"/>
                    <a:pt x="1" y="44"/>
                  </a:cubicBezTo>
                  <a:cubicBezTo>
                    <a:pt x="313" y="193"/>
                    <a:pt x="313" y="640"/>
                    <a:pt x="1" y="789"/>
                  </a:cubicBezTo>
                  <a:cubicBezTo>
                    <a:pt x="60" y="818"/>
                    <a:pt x="123" y="832"/>
                    <a:pt x="183" y="832"/>
                  </a:cubicBezTo>
                  <a:cubicBezTo>
                    <a:pt x="368" y="832"/>
                    <a:pt x="540" y="705"/>
                    <a:pt x="587" y="510"/>
                  </a:cubicBezTo>
                  <a:cubicBezTo>
                    <a:pt x="644" y="251"/>
                    <a:pt x="448" y="1"/>
                    <a:pt x="1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28"/>
            <p:cNvSpPr/>
            <p:nvPr/>
          </p:nvSpPr>
          <p:spPr>
            <a:xfrm>
              <a:off x="1019905" y="3541630"/>
              <a:ext cx="25447" cy="21886"/>
            </a:xfrm>
            <a:custGeom>
              <a:rect b="b" l="l" r="r" t="t"/>
              <a:pathLst>
                <a:path extrusionOk="0" h="836" w="972">
                  <a:moveTo>
                    <a:pt x="558" y="1"/>
                  </a:moveTo>
                  <a:cubicBezTo>
                    <a:pt x="188" y="1"/>
                    <a:pt x="1" y="452"/>
                    <a:pt x="265" y="712"/>
                  </a:cubicBezTo>
                  <a:cubicBezTo>
                    <a:pt x="349" y="797"/>
                    <a:pt x="453" y="835"/>
                    <a:pt x="554" y="835"/>
                  </a:cubicBezTo>
                  <a:cubicBezTo>
                    <a:pt x="767" y="835"/>
                    <a:pt x="971" y="669"/>
                    <a:pt x="971" y="419"/>
                  </a:cubicBezTo>
                  <a:cubicBezTo>
                    <a:pt x="971" y="188"/>
                    <a:pt x="789" y="1"/>
                    <a:pt x="558" y="1"/>
                  </a:cubicBezTo>
                  <a:close/>
                </a:path>
              </a:pathLst>
            </a:custGeom>
            <a:solidFill>
              <a:srgbClr val="40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28"/>
            <p:cNvSpPr/>
            <p:nvPr/>
          </p:nvSpPr>
          <p:spPr>
            <a:xfrm>
              <a:off x="1029722" y="3541630"/>
              <a:ext cx="16991" cy="21860"/>
            </a:xfrm>
            <a:custGeom>
              <a:rect b="b" l="l" r="r" t="t"/>
              <a:pathLst>
                <a:path extrusionOk="0" h="835" w="649">
                  <a:moveTo>
                    <a:pt x="183" y="1"/>
                  </a:moveTo>
                  <a:cubicBezTo>
                    <a:pt x="120" y="1"/>
                    <a:pt x="58" y="15"/>
                    <a:pt x="0" y="44"/>
                  </a:cubicBezTo>
                  <a:cubicBezTo>
                    <a:pt x="317" y="193"/>
                    <a:pt x="317" y="640"/>
                    <a:pt x="0" y="793"/>
                  </a:cubicBezTo>
                  <a:cubicBezTo>
                    <a:pt x="58" y="821"/>
                    <a:pt x="119" y="834"/>
                    <a:pt x="179" y="834"/>
                  </a:cubicBezTo>
                  <a:cubicBezTo>
                    <a:pt x="367" y="834"/>
                    <a:pt x="543" y="707"/>
                    <a:pt x="586" y="510"/>
                  </a:cubicBezTo>
                  <a:cubicBezTo>
                    <a:pt x="649" y="250"/>
                    <a:pt x="447" y="1"/>
                    <a:pt x="1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0" name="Google Shape;4380;p28"/>
            <p:cNvSpPr/>
            <p:nvPr/>
          </p:nvSpPr>
          <p:spPr>
            <a:xfrm>
              <a:off x="1004930" y="3500998"/>
              <a:ext cx="21180" cy="18143"/>
            </a:xfrm>
            <a:custGeom>
              <a:rect b="b" l="l" r="r" t="t"/>
              <a:pathLst>
                <a:path extrusionOk="0" h="693" w="809">
                  <a:moveTo>
                    <a:pt x="462" y="1"/>
                  </a:moveTo>
                  <a:cubicBezTo>
                    <a:pt x="155" y="1"/>
                    <a:pt x="1" y="371"/>
                    <a:pt x="217" y="592"/>
                  </a:cubicBezTo>
                  <a:cubicBezTo>
                    <a:pt x="288" y="662"/>
                    <a:pt x="375" y="693"/>
                    <a:pt x="460" y="693"/>
                  </a:cubicBezTo>
                  <a:cubicBezTo>
                    <a:pt x="638" y="693"/>
                    <a:pt x="808" y="555"/>
                    <a:pt x="808" y="347"/>
                  </a:cubicBezTo>
                  <a:cubicBezTo>
                    <a:pt x="808" y="155"/>
                    <a:pt x="654" y="1"/>
                    <a:pt x="462" y="1"/>
                  </a:cubicBezTo>
                  <a:close/>
                </a:path>
              </a:pathLst>
            </a:custGeom>
            <a:solidFill>
              <a:srgbClr val="40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1" name="Google Shape;4381;p28"/>
            <p:cNvSpPr/>
            <p:nvPr/>
          </p:nvSpPr>
          <p:spPr>
            <a:xfrm>
              <a:off x="1013360" y="3500998"/>
              <a:ext cx="13744" cy="18143"/>
            </a:xfrm>
            <a:custGeom>
              <a:rect b="b" l="l" r="r" t="t"/>
              <a:pathLst>
                <a:path extrusionOk="0" h="693" w="525">
                  <a:moveTo>
                    <a:pt x="140" y="1"/>
                  </a:moveTo>
                  <a:cubicBezTo>
                    <a:pt x="92" y="1"/>
                    <a:pt x="44" y="11"/>
                    <a:pt x="1" y="30"/>
                  </a:cubicBezTo>
                  <a:cubicBezTo>
                    <a:pt x="279" y="150"/>
                    <a:pt x="279" y="544"/>
                    <a:pt x="1" y="664"/>
                  </a:cubicBezTo>
                  <a:cubicBezTo>
                    <a:pt x="47" y="684"/>
                    <a:pt x="94" y="693"/>
                    <a:pt x="141" y="693"/>
                  </a:cubicBezTo>
                  <a:cubicBezTo>
                    <a:pt x="300" y="693"/>
                    <a:pt x="448" y="586"/>
                    <a:pt x="481" y="419"/>
                  </a:cubicBezTo>
                  <a:cubicBezTo>
                    <a:pt x="525" y="203"/>
                    <a:pt x="361" y="1"/>
                    <a:pt x="1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2" name="Google Shape;4382;p28"/>
            <p:cNvSpPr/>
            <p:nvPr/>
          </p:nvSpPr>
          <p:spPr>
            <a:xfrm>
              <a:off x="975268" y="3368082"/>
              <a:ext cx="90949" cy="28065"/>
            </a:xfrm>
            <a:custGeom>
              <a:rect b="b" l="l" r="r" t="t"/>
              <a:pathLst>
                <a:path extrusionOk="0" h="1072" w="3474">
                  <a:moveTo>
                    <a:pt x="264" y="0"/>
                  </a:moveTo>
                  <a:cubicBezTo>
                    <a:pt x="120" y="0"/>
                    <a:pt x="0" y="120"/>
                    <a:pt x="0" y="269"/>
                  </a:cubicBezTo>
                  <a:lnTo>
                    <a:pt x="0" y="802"/>
                  </a:lnTo>
                  <a:cubicBezTo>
                    <a:pt x="0" y="951"/>
                    <a:pt x="120" y="1071"/>
                    <a:pt x="264" y="1071"/>
                  </a:cubicBezTo>
                  <a:lnTo>
                    <a:pt x="3209" y="1071"/>
                  </a:lnTo>
                  <a:cubicBezTo>
                    <a:pt x="3353" y="1071"/>
                    <a:pt x="3474" y="951"/>
                    <a:pt x="3474" y="802"/>
                  </a:cubicBezTo>
                  <a:lnTo>
                    <a:pt x="3474" y="269"/>
                  </a:lnTo>
                  <a:cubicBezTo>
                    <a:pt x="3474" y="120"/>
                    <a:pt x="3353" y="0"/>
                    <a:pt x="3209" y="0"/>
                  </a:cubicBez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p28"/>
            <p:cNvSpPr/>
            <p:nvPr/>
          </p:nvSpPr>
          <p:spPr>
            <a:xfrm>
              <a:off x="1031241" y="3368082"/>
              <a:ext cx="34976" cy="28065"/>
            </a:xfrm>
            <a:custGeom>
              <a:rect b="b" l="l" r="r" t="t"/>
              <a:pathLst>
                <a:path extrusionOk="0" h="1072" w="1336">
                  <a:moveTo>
                    <a:pt x="0" y="0"/>
                  </a:moveTo>
                  <a:cubicBezTo>
                    <a:pt x="149" y="0"/>
                    <a:pt x="269" y="120"/>
                    <a:pt x="269" y="269"/>
                  </a:cubicBezTo>
                  <a:lnTo>
                    <a:pt x="269" y="802"/>
                  </a:lnTo>
                  <a:cubicBezTo>
                    <a:pt x="269" y="951"/>
                    <a:pt x="149" y="1071"/>
                    <a:pt x="0" y="1071"/>
                  </a:cubicBezTo>
                  <a:lnTo>
                    <a:pt x="1067" y="1071"/>
                  </a:lnTo>
                  <a:cubicBezTo>
                    <a:pt x="1215" y="1071"/>
                    <a:pt x="1336" y="951"/>
                    <a:pt x="1336" y="802"/>
                  </a:cubicBezTo>
                  <a:lnTo>
                    <a:pt x="1336" y="269"/>
                  </a:lnTo>
                  <a:cubicBezTo>
                    <a:pt x="1336" y="120"/>
                    <a:pt x="1215" y="0"/>
                    <a:pt x="1067" y="0"/>
                  </a:cubicBezTo>
                  <a:close/>
                </a:path>
              </a:pathLst>
            </a:custGeom>
            <a:solidFill>
              <a:srgbClr val="E7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4" name="Google Shape;4384;p28"/>
            <p:cNvSpPr/>
            <p:nvPr/>
          </p:nvSpPr>
          <p:spPr>
            <a:xfrm>
              <a:off x="883193" y="3362794"/>
              <a:ext cx="275099" cy="363876"/>
            </a:xfrm>
            <a:custGeom>
              <a:rect b="b" l="l" r="r" t="t"/>
              <a:pathLst>
                <a:path extrusionOk="0" h="13899" w="10508">
                  <a:moveTo>
                    <a:pt x="6726" y="404"/>
                  </a:moveTo>
                  <a:cubicBezTo>
                    <a:pt x="6760" y="404"/>
                    <a:pt x="6789" y="433"/>
                    <a:pt x="6789" y="471"/>
                  </a:cubicBezTo>
                  <a:lnTo>
                    <a:pt x="6789" y="1004"/>
                  </a:lnTo>
                  <a:cubicBezTo>
                    <a:pt x="6789" y="1038"/>
                    <a:pt x="6760" y="1067"/>
                    <a:pt x="6726" y="1067"/>
                  </a:cubicBezTo>
                  <a:lnTo>
                    <a:pt x="3781" y="1067"/>
                  </a:lnTo>
                  <a:cubicBezTo>
                    <a:pt x="3748" y="1067"/>
                    <a:pt x="3719" y="1038"/>
                    <a:pt x="3719" y="1004"/>
                  </a:cubicBezTo>
                  <a:lnTo>
                    <a:pt x="3719" y="471"/>
                  </a:lnTo>
                  <a:cubicBezTo>
                    <a:pt x="3719" y="433"/>
                    <a:pt x="3748" y="404"/>
                    <a:pt x="3781" y="404"/>
                  </a:cubicBezTo>
                  <a:close/>
                  <a:moveTo>
                    <a:pt x="3781" y="0"/>
                  </a:moveTo>
                  <a:cubicBezTo>
                    <a:pt x="3522" y="0"/>
                    <a:pt x="3311" y="212"/>
                    <a:pt x="3311" y="471"/>
                  </a:cubicBezTo>
                  <a:lnTo>
                    <a:pt x="3311" y="1004"/>
                  </a:lnTo>
                  <a:cubicBezTo>
                    <a:pt x="3311" y="1249"/>
                    <a:pt x="3503" y="1456"/>
                    <a:pt x="3748" y="1475"/>
                  </a:cubicBezTo>
                  <a:lnTo>
                    <a:pt x="3748" y="6029"/>
                  </a:lnTo>
                  <a:cubicBezTo>
                    <a:pt x="3748" y="6140"/>
                    <a:pt x="3719" y="6246"/>
                    <a:pt x="3671" y="6342"/>
                  </a:cubicBezTo>
                  <a:lnTo>
                    <a:pt x="2547" y="8441"/>
                  </a:lnTo>
                  <a:lnTo>
                    <a:pt x="1365" y="10656"/>
                  </a:lnTo>
                  <a:lnTo>
                    <a:pt x="774" y="11765"/>
                  </a:lnTo>
                  <a:lnTo>
                    <a:pt x="303" y="12649"/>
                  </a:lnTo>
                  <a:cubicBezTo>
                    <a:pt x="1" y="13216"/>
                    <a:pt x="409" y="13898"/>
                    <a:pt x="1053" y="13898"/>
                  </a:cubicBezTo>
                  <a:lnTo>
                    <a:pt x="4771" y="13898"/>
                  </a:lnTo>
                  <a:cubicBezTo>
                    <a:pt x="5040" y="13898"/>
                    <a:pt x="5040" y="13490"/>
                    <a:pt x="4771" y="13490"/>
                  </a:cubicBezTo>
                  <a:lnTo>
                    <a:pt x="1048" y="13490"/>
                  </a:lnTo>
                  <a:cubicBezTo>
                    <a:pt x="716" y="13490"/>
                    <a:pt x="505" y="13135"/>
                    <a:pt x="659" y="12842"/>
                  </a:cubicBezTo>
                  <a:lnTo>
                    <a:pt x="1077" y="12063"/>
                  </a:lnTo>
                  <a:lnTo>
                    <a:pt x="1639" y="12063"/>
                  </a:lnTo>
                  <a:cubicBezTo>
                    <a:pt x="1908" y="12063"/>
                    <a:pt x="1908" y="11660"/>
                    <a:pt x="1639" y="11660"/>
                  </a:cubicBezTo>
                  <a:lnTo>
                    <a:pt x="1293" y="11660"/>
                  </a:lnTo>
                  <a:lnTo>
                    <a:pt x="1668" y="10958"/>
                  </a:lnTo>
                  <a:lnTo>
                    <a:pt x="2225" y="10958"/>
                  </a:lnTo>
                  <a:cubicBezTo>
                    <a:pt x="2494" y="10958"/>
                    <a:pt x="2494" y="10550"/>
                    <a:pt x="2225" y="10550"/>
                  </a:cubicBezTo>
                  <a:lnTo>
                    <a:pt x="1884" y="10550"/>
                  </a:lnTo>
                  <a:lnTo>
                    <a:pt x="2259" y="9849"/>
                  </a:lnTo>
                  <a:lnTo>
                    <a:pt x="2821" y="9849"/>
                  </a:lnTo>
                  <a:cubicBezTo>
                    <a:pt x="3090" y="9849"/>
                    <a:pt x="3090" y="9440"/>
                    <a:pt x="2821" y="9440"/>
                  </a:cubicBezTo>
                  <a:lnTo>
                    <a:pt x="2475" y="9440"/>
                  </a:lnTo>
                  <a:lnTo>
                    <a:pt x="2849" y="8739"/>
                  </a:lnTo>
                  <a:lnTo>
                    <a:pt x="3412" y="8739"/>
                  </a:lnTo>
                  <a:cubicBezTo>
                    <a:pt x="3685" y="8739"/>
                    <a:pt x="3685" y="8331"/>
                    <a:pt x="3412" y="8331"/>
                  </a:cubicBezTo>
                  <a:lnTo>
                    <a:pt x="3066" y="8331"/>
                  </a:lnTo>
                  <a:lnTo>
                    <a:pt x="4026" y="6529"/>
                  </a:lnTo>
                  <a:cubicBezTo>
                    <a:pt x="4108" y="6375"/>
                    <a:pt x="4151" y="6202"/>
                    <a:pt x="4151" y="6029"/>
                  </a:cubicBezTo>
                  <a:lnTo>
                    <a:pt x="4151" y="1475"/>
                  </a:lnTo>
                  <a:lnTo>
                    <a:pt x="6347" y="1475"/>
                  </a:lnTo>
                  <a:lnTo>
                    <a:pt x="6347" y="6029"/>
                  </a:lnTo>
                  <a:cubicBezTo>
                    <a:pt x="6347" y="6202"/>
                    <a:pt x="6390" y="6375"/>
                    <a:pt x="6472" y="6529"/>
                  </a:cubicBezTo>
                  <a:lnTo>
                    <a:pt x="9844" y="12842"/>
                  </a:lnTo>
                  <a:cubicBezTo>
                    <a:pt x="9998" y="13135"/>
                    <a:pt x="9787" y="13490"/>
                    <a:pt x="9455" y="13490"/>
                  </a:cubicBezTo>
                  <a:lnTo>
                    <a:pt x="5727" y="13490"/>
                  </a:lnTo>
                  <a:cubicBezTo>
                    <a:pt x="5458" y="13490"/>
                    <a:pt x="5458" y="13898"/>
                    <a:pt x="5727" y="13898"/>
                  </a:cubicBezTo>
                  <a:lnTo>
                    <a:pt x="9455" y="13898"/>
                  </a:lnTo>
                  <a:cubicBezTo>
                    <a:pt x="10099" y="13898"/>
                    <a:pt x="10507" y="13216"/>
                    <a:pt x="10204" y="12649"/>
                  </a:cubicBezTo>
                  <a:lnTo>
                    <a:pt x="6837" y="6337"/>
                  </a:lnTo>
                  <a:cubicBezTo>
                    <a:pt x="6784" y="6246"/>
                    <a:pt x="6760" y="6135"/>
                    <a:pt x="6755" y="6029"/>
                  </a:cubicBezTo>
                  <a:lnTo>
                    <a:pt x="6755" y="1475"/>
                  </a:lnTo>
                  <a:cubicBezTo>
                    <a:pt x="7005" y="1456"/>
                    <a:pt x="7192" y="1249"/>
                    <a:pt x="7192" y="1004"/>
                  </a:cubicBezTo>
                  <a:lnTo>
                    <a:pt x="7192" y="471"/>
                  </a:lnTo>
                  <a:cubicBezTo>
                    <a:pt x="7192" y="212"/>
                    <a:pt x="6981" y="0"/>
                    <a:pt x="672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5" name="Google Shape;4385;p28"/>
            <p:cNvSpPr/>
            <p:nvPr/>
          </p:nvSpPr>
          <p:spPr>
            <a:xfrm>
              <a:off x="935631" y="3604305"/>
              <a:ext cx="170091" cy="92808"/>
            </a:xfrm>
            <a:custGeom>
              <a:rect b="b" l="l" r="r" t="t"/>
              <a:pathLst>
                <a:path extrusionOk="0" h="3545" w="6497">
                  <a:moveTo>
                    <a:pt x="3232" y="410"/>
                  </a:moveTo>
                  <a:cubicBezTo>
                    <a:pt x="3600" y="410"/>
                    <a:pt x="3968" y="446"/>
                    <a:pt x="4329" y="518"/>
                  </a:cubicBezTo>
                  <a:lnTo>
                    <a:pt x="4507" y="556"/>
                  </a:lnTo>
                  <a:cubicBezTo>
                    <a:pt x="4613" y="576"/>
                    <a:pt x="4699" y="643"/>
                    <a:pt x="4747" y="734"/>
                  </a:cubicBezTo>
                  <a:lnTo>
                    <a:pt x="5968" y="3030"/>
                  </a:lnTo>
                  <a:cubicBezTo>
                    <a:pt x="5992" y="3078"/>
                    <a:pt x="5958" y="3136"/>
                    <a:pt x="5905" y="3141"/>
                  </a:cubicBezTo>
                  <a:lnTo>
                    <a:pt x="597" y="3141"/>
                  </a:lnTo>
                  <a:cubicBezTo>
                    <a:pt x="544" y="3141"/>
                    <a:pt x="505" y="3078"/>
                    <a:pt x="534" y="3030"/>
                  </a:cubicBezTo>
                  <a:lnTo>
                    <a:pt x="1754" y="724"/>
                  </a:lnTo>
                  <a:cubicBezTo>
                    <a:pt x="1802" y="638"/>
                    <a:pt x="1889" y="571"/>
                    <a:pt x="1985" y="547"/>
                  </a:cubicBezTo>
                  <a:lnTo>
                    <a:pt x="1985" y="552"/>
                  </a:lnTo>
                  <a:cubicBezTo>
                    <a:pt x="2394" y="457"/>
                    <a:pt x="2813" y="410"/>
                    <a:pt x="3232" y="410"/>
                  </a:cubicBezTo>
                  <a:close/>
                  <a:moveTo>
                    <a:pt x="3227" y="0"/>
                  </a:moveTo>
                  <a:cubicBezTo>
                    <a:pt x="2779" y="0"/>
                    <a:pt x="2332" y="51"/>
                    <a:pt x="1894" y="153"/>
                  </a:cubicBezTo>
                  <a:cubicBezTo>
                    <a:pt x="1682" y="201"/>
                    <a:pt x="1500" y="340"/>
                    <a:pt x="1394" y="537"/>
                  </a:cubicBezTo>
                  <a:lnTo>
                    <a:pt x="174" y="2843"/>
                  </a:lnTo>
                  <a:cubicBezTo>
                    <a:pt x="1" y="3160"/>
                    <a:pt x="236" y="3544"/>
                    <a:pt x="597" y="3544"/>
                  </a:cubicBezTo>
                  <a:lnTo>
                    <a:pt x="5905" y="3544"/>
                  </a:lnTo>
                  <a:cubicBezTo>
                    <a:pt x="6265" y="3544"/>
                    <a:pt x="6496" y="3160"/>
                    <a:pt x="6328" y="2843"/>
                  </a:cubicBezTo>
                  <a:lnTo>
                    <a:pt x="5108" y="542"/>
                  </a:lnTo>
                  <a:cubicBezTo>
                    <a:pt x="5002" y="345"/>
                    <a:pt x="4815" y="201"/>
                    <a:pt x="4589" y="158"/>
                  </a:cubicBezTo>
                  <a:lnTo>
                    <a:pt x="4411" y="119"/>
                  </a:lnTo>
                  <a:cubicBezTo>
                    <a:pt x="4020" y="40"/>
                    <a:pt x="3623" y="0"/>
                    <a:pt x="32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6" name="Google Shape;4386;p28"/>
            <p:cNvSpPr/>
            <p:nvPr/>
          </p:nvSpPr>
          <p:spPr>
            <a:xfrm>
              <a:off x="1040404" y="3649832"/>
              <a:ext cx="33615" cy="28798"/>
            </a:xfrm>
            <a:custGeom>
              <a:rect b="b" l="l" r="r" t="t"/>
              <a:pathLst>
                <a:path extrusionOk="0" h="1100" w="1284">
                  <a:moveTo>
                    <a:pt x="548" y="407"/>
                  </a:moveTo>
                  <a:cubicBezTo>
                    <a:pt x="678" y="407"/>
                    <a:pt x="741" y="561"/>
                    <a:pt x="649" y="652"/>
                  </a:cubicBezTo>
                  <a:cubicBezTo>
                    <a:pt x="620" y="682"/>
                    <a:pt x="584" y="695"/>
                    <a:pt x="549" y="695"/>
                  </a:cubicBezTo>
                  <a:cubicBezTo>
                    <a:pt x="475" y="695"/>
                    <a:pt x="404" y="636"/>
                    <a:pt x="404" y="552"/>
                  </a:cubicBezTo>
                  <a:cubicBezTo>
                    <a:pt x="404" y="470"/>
                    <a:pt x="472" y="407"/>
                    <a:pt x="548" y="407"/>
                  </a:cubicBezTo>
                  <a:close/>
                  <a:moveTo>
                    <a:pt x="554" y="1"/>
                  </a:moveTo>
                  <a:cubicBezTo>
                    <a:pt x="271" y="1"/>
                    <a:pt x="1" y="220"/>
                    <a:pt x="1" y="552"/>
                  </a:cubicBezTo>
                  <a:cubicBezTo>
                    <a:pt x="1" y="854"/>
                    <a:pt x="246" y="1099"/>
                    <a:pt x="548" y="1099"/>
                  </a:cubicBezTo>
                  <a:cubicBezTo>
                    <a:pt x="1038" y="1099"/>
                    <a:pt x="1283" y="508"/>
                    <a:pt x="938" y="162"/>
                  </a:cubicBezTo>
                  <a:cubicBezTo>
                    <a:pt x="826" y="51"/>
                    <a:pt x="688" y="1"/>
                    <a:pt x="5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7" name="Google Shape;4387;p28"/>
            <p:cNvSpPr/>
            <p:nvPr/>
          </p:nvSpPr>
          <p:spPr>
            <a:xfrm>
              <a:off x="969613" y="3654623"/>
              <a:ext cx="33720" cy="28772"/>
            </a:xfrm>
            <a:custGeom>
              <a:rect b="b" l="l" r="r" t="t"/>
              <a:pathLst>
                <a:path extrusionOk="0" h="1099" w="1288">
                  <a:moveTo>
                    <a:pt x="553" y="407"/>
                  </a:moveTo>
                  <a:cubicBezTo>
                    <a:pt x="677" y="407"/>
                    <a:pt x="740" y="561"/>
                    <a:pt x="653" y="652"/>
                  </a:cubicBezTo>
                  <a:cubicBezTo>
                    <a:pt x="624" y="681"/>
                    <a:pt x="588" y="694"/>
                    <a:pt x="553" y="694"/>
                  </a:cubicBezTo>
                  <a:cubicBezTo>
                    <a:pt x="479" y="694"/>
                    <a:pt x="408" y="636"/>
                    <a:pt x="408" y="551"/>
                  </a:cubicBezTo>
                  <a:cubicBezTo>
                    <a:pt x="408" y="469"/>
                    <a:pt x="471" y="407"/>
                    <a:pt x="553" y="407"/>
                  </a:cubicBezTo>
                  <a:close/>
                  <a:moveTo>
                    <a:pt x="554" y="0"/>
                  </a:moveTo>
                  <a:cubicBezTo>
                    <a:pt x="271" y="0"/>
                    <a:pt x="0" y="220"/>
                    <a:pt x="0" y="551"/>
                  </a:cubicBezTo>
                  <a:cubicBezTo>
                    <a:pt x="0" y="854"/>
                    <a:pt x="245" y="1099"/>
                    <a:pt x="553" y="1099"/>
                  </a:cubicBezTo>
                  <a:cubicBezTo>
                    <a:pt x="1043" y="1099"/>
                    <a:pt x="1288" y="508"/>
                    <a:pt x="942" y="162"/>
                  </a:cubicBezTo>
                  <a:cubicBezTo>
                    <a:pt x="828" y="50"/>
                    <a:pt x="690" y="0"/>
                    <a:pt x="5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p28"/>
            <p:cNvSpPr/>
            <p:nvPr/>
          </p:nvSpPr>
          <p:spPr>
            <a:xfrm>
              <a:off x="998646" y="3624175"/>
              <a:ext cx="37882" cy="32437"/>
            </a:xfrm>
            <a:custGeom>
              <a:rect b="b" l="l" r="r" t="t"/>
              <a:pathLst>
                <a:path extrusionOk="0" h="1239" w="1447">
                  <a:moveTo>
                    <a:pt x="621" y="407"/>
                  </a:moveTo>
                  <a:cubicBezTo>
                    <a:pt x="808" y="407"/>
                    <a:pt x="904" y="638"/>
                    <a:pt x="769" y="773"/>
                  </a:cubicBezTo>
                  <a:cubicBezTo>
                    <a:pt x="726" y="814"/>
                    <a:pt x="673" y="833"/>
                    <a:pt x="621" y="833"/>
                  </a:cubicBezTo>
                  <a:cubicBezTo>
                    <a:pt x="513" y="833"/>
                    <a:pt x="409" y="750"/>
                    <a:pt x="409" y="624"/>
                  </a:cubicBezTo>
                  <a:cubicBezTo>
                    <a:pt x="409" y="504"/>
                    <a:pt x="505" y="412"/>
                    <a:pt x="621" y="412"/>
                  </a:cubicBezTo>
                  <a:lnTo>
                    <a:pt x="621" y="407"/>
                  </a:lnTo>
                  <a:close/>
                  <a:moveTo>
                    <a:pt x="627" y="0"/>
                  </a:moveTo>
                  <a:cubicBezTo>
                    <a:pt x="308" y="0"/>
                    <a:pt x="1" y="249"/>
                    <a:pt x="1" y="624"/>
                  </a:cubicBezTo>
                  <a:cubicBezTo>
                    <a:pt x="1" y="965"/>
                    <a:pt x="279" y="1239"/>
                    <a:pt x="621" y="1239"/>
                  </a:cubicBezTo>
                  <a:cubicBezTo>
                    <a:pt x="1173" y="1239"/>
                    <a:pt x="1447" y="576"/>
                    <a:pt x="1058" y="182"/>
                  </a:cubicBezTo>
                  <a:cubicBezTo>
                    <a:pt x="932" y="56"/>
                    <a:pt x="778" y="0"/>
                    <a:pt x="6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9" name="Google Shape;4389;p28"/>
            <p:cNvSpPr/>
            <p:nvPr/>
          </p:nvSpPr>
          <p:spPr>
            <a:xfrm>
              <a:off x="985190" y="3565035"/>
              <a:ext cx="38013" cy="32463"/>
            </a:xfrm>
            <a:custGeom>
              <a:rect b="b" l="l" r="r" t="t"/>
              <a:pathLst>
                <a:path extrusionOk="0" h="1240" w="1452">
                  <a:moveTo>
                    <a:pt x="620" y="409"/>
                  </a:moveTo>
                  <a:cubicBezTo>
                    <a:pt x="741" y="409"/>
                    <a:pt x="832" y="505"/>
                    <a:pt x="832" y="620"/>
                  </a:cubicBezTo>
                  <a:cubicBezTo>
                    <a:pt x="832" y="747"/>
                    <a:pt x="728" y="832"/>
                    <a:pt x="620" y="832"/>
                  </a:cubicBezTo>
                  <a:cubicBezTo>
                    <a:pt x="568" y="832"/>
                    <a:pt x="515" y="812"/>
                    <a:pt x="472" y="769"/>
                  </a:cubicBezTo>
                  <a:cubicBezTo>
                    <a:pt x="337" y="634"/>
                    <a:pt x="433" y="409"/>
                    <a:pt x="620" y="409"/>
                  </a:cubicBezTo>
                  <a:close/>
                  <a:moveTo>
                    <a:pt x="620" y="0"/>
                  </a:moveTo>
                  <a:cubicBezTo>
                    <a:pt x="279" y="0"/>
                    <a:pt x="1" y="279"/>
                    <a:pt x="1" y="620"/>
                  </a:cubicBezTo>
                  <a:cubicBezTo>
                    <a:pt x="1" y="993"/>
                    <a:pt x="306" y="1240"/>
                    <a:pt x="624" y="1240"/>
                  </a:cubicBezTo>
                  <a:cubicBezTo>
                    <a:pt x="776" y="1240"/>
                    <a:pt x="932" y="1183"/>
                    <a:pt x="1058" y="1057"/>
                  </a:cubicBezTo>
                  <a:cubicBezTo>
                    <a:pt x="1452" y="668"/>
                    <a:pt x="1173" y="0"/>
                    <a:pt x="6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0" name="Google Shape;4390;p28"/>
            <p:cNvSpPr/>
            <p:nvPr/>
          </p:nvSpPr>
          <p:spPr>
            <a:xfrm>
              <a:off x="1018281" y="3536341"/>
              <a:ext cx="37882" cy="32489"/>
            </a:xfrm>
            <a:custGeom>
              <a:rect b="b" l="l" r="r" t="t"/>
              <a:pathLst>
                <a:path extrusionOk="0" h="1241" w="1447">
                  <a:moveTo>
                    <a:pt x="620" y="409"/>
                  </a:moveTo>
                  <a:cubicBezTo>
                    <a:pt x="807" y="409"/>
                    <a:pt x="903" y="635"/>
                    <a:pt x="769" y="770"/>
                  </a:cubicBezTo>
                  <a:cubicBezTo>
                    <a:pt x="725" y="813"/>
                    <a:pt x="672" y="832"/>
                    <a:pt x="621" y="832"/>
                  </a:cubicBezTo>
                  <a:cubicBezTo>
                    <a:pt x="512" y="832"/>
                    <a:pt x="409" y="747"/>
                    <a:pt x="409" y="621"/>
                  </a:cubicBezTo>
                  <a:cubicBezTo>
                    <a:pt x="409" y="505"/>
                    <a:pt x="500" y="409"/>
                    <a:pt x="620" y="409"/>
                  </a:cubicBezTo>
                  <a:close/>
                  <a:moveTo>
                    <a:pt x="620" y="1"/>
                  </a:moveTo>
                  <a:cubicBezTo>
                    <a:pt x="279" y="1"/>
                    <a:pt x="0" y="280"/>
                    <a:pt x="0" y="621"/>
                  </a:cubicBezTo>
                  <a:cubicBezTo>
                    <a:pt x="0" y="994"/>
                    <a:pt x="305" y="1240"/>
                    <a:pt x="623" y="1240"/>
                  </a:cubicBezTo>
                  <a:cubicBezTo>
                    <a:pt x="776" y="1240"/>
                    <a:pt x="931" y="1184"/>
                    <a:pt x="1057" y="1058"/>
                  </a:cubicBezTo>
                  <a:cubicBezTo>
                    <a:pt x="1446" y="669"/>
                    <a:pt x="1172" y="1"/>
                    <a:pt x="6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1" name="Google Shape;4391;p28"/>
            <p:cNvSpPr/>
            <p:nvPr/>
          </p:nvSpPr>
          <p:spPr>
            <a:xfrm>
              <a:off x="997782" y="3495736"/>
              <a:ext cx="33720" cy="28772"/>
            </a:xfrm>
            <a:custGeom>
              <a:rect b="b" l="l" r="r" t="t"/>
              <a:pathLst>
                <a:path extrusionOk="0" h="1099" w="1288">
                  <a:moveTo>
                    <a:pt x="736" y="404"/>
                  </a:moveTo>
                  <a:cubicBezTo>
                    <a:pt x="810" y="404"/>
                    <a:pt x="879" y="461"/>
                    <a:pt x="879" y="548"/>
                  </a:cubicBezTo>
                  <a:cubicBezTo>
                    <a:pt x="879" y="630"/>
                    <a:pt x="817" y="692"/>
                    <a:pt x="735" y="692"/>
                  </a:cubicBezTo>
                  <a:cubicBezTo>
                    <a:pt x="610" y="692"/>
                    <a:pt x="543" y="538"/>
                    <a:pt x="634" y="447"/>
                  </a:cubicBezTo>
                  <a:cubicBezTo>
                    <a:pt x="664" y="417"/>
                    <a:pt x="701" y="404"/>
                    <a:pt x="736" y="404"/>
                  </a:cubicBezTo>
                  <a:close/>
                  <a:moveTo>
                    <a:pt x="735" y="0"/>
                  </a:moveTo>
                  <a:cubicBezTo>
                    <a:pt x="245" y="0"/>
                    <a:pt x="0" y="591"/>
                    <a:pt x="346" y="937"/>
                  </a:cubicBezTo>
                  <a:cubicBezTo>
                    <a:pt x="458" y="1049"/>
                    <a:pt x="596" y="1099"/>
                    <a:pt x="731" y="1099"/>
                  </a:cubicBezTo>
                  <a:cubicBezTo>
                    <a:pt x="1015" y="1099"/>
                    <a:pt x="1288" y="879"/>
                    <a:pt x="1288" y="548"/>
                  </a:cubicBezTo>
                  <a:cubicBezTo>
                    <a:pt x="1288" y="245"/>
                    <a:pt x="1038" y="0"/>
                    <a:pt x="73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92" name="Google Shape;4392;p28"/>
          <p:cNvGrpSpPr/>
          <p:nvPr/>
        </p:nvGrpSpPr>
        <p:grpSpPr>
          <a:xfrm>
            <a:off x="2633404" y="2691364"/>
            <a:ext cx="368798" cy="365420"/>
            <a:chOff x="2633404" y="2896764"/>
            <a:chExt cx="368798" cy="365420"/>
          </a:xfrm>
        </p:grpSpPr>
        <p:sp>
          <p:nvSpPr>
            <p:cNvPr id="4393" name="Google Shape;4393;p28"/>
            <p:cNvSpPr/>
            <p:nvPr/>
          </p:nvSpPr>
          <p:spPr>
            <a:xfrm>
              <a:off x="2665606" y="2902235"/>
              <a:ext cx="330549" cy="327145"/>
            </a:xfrm>
            <a:custGeom>
              <a:rect b="b" l="l" r="r" t="t"/>
              <a:pathLst>
                <a:path extrusionOk="0" h="12496" w="12626">
                  <a:moveTo>
                    <a:pt x="11341" y="0"/>
                  </a:moveTo>
                  <a:cubicBezTo>
                    <a:pt x="11114" y="0"/>
                    <a:pt x="10887" y="87"/>
                    <a:pt x="10714" y="259"/>
                  </a:cubicBezTo>
                  <a:lnTo>
                    <a:pt x="5511" y="5457"/>
                  </a:lnTo>
                  <a:lnTo>
                    <a:pt x="1115" y="9853"/>
                  </a:lnTo>
                  <a:lnTo>
                    <a:pt x="174" y="10795"/>
                  </a:lnTo>
                  <a:cubicBezTo>
                    <a:pt x="1" y="10968"/>
                    <a:pt x="1" y="11251"/>
                    <a:pt x="174" y="11424"/>
                  </a:cubicBezTo>
                  <a:lnTo>
                    <a:pt x="1115" y="12366"/>
                  </a:lnTo>
                  <a:cubicBezTo>
                    <a:pt x="1202" y="12452"/>
                    <a:pt x="1316" y="12495"/>
                    <a:pt x="1430" y="12495"/>
                  </a:cubicBezTo>
                  <a:cubicBezTo>
                    <a:pt x="1544" y="12495"/>
                    <a:pt x="1658" y="12452"/>
                    <a:pt x="1745" y="12366"/>
                  </a:cubicBezTo>
                  <a:lnTo>
                    <a:pt x="2686" y="11424"/>
                  </a:lnTo>
                  <a:cubicBezTo>
                    <a:pt x="6140" y="10482"/>
                    <a:pt x="5511" y="8912"/>
                    <a:pt x="7082" y="7028"/>
                  </a:cubicBezTo>
                  <a:lnTo>
                    <a:pt x="12280" y="1830"/>
                  </a:lnTo>
                  <a:cubicBezTo>
                    <a:pt x="12626" y="1484"/>
                    <a:pt x="12626" y="922"/>
                    <a:pt x="12280" y="572"/>
                  </a:cubicBezTo>
                  <a:lnTo>
                    <a:pt x="11968" y="259"/>
                  </a:lnTo>
                  <a:cubicBezTo>
                    <a:pt x="11795" y="87"/>
                    <a:pt x="11568" y="0"/>
                    <a:pt x="11341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4" name="Google Shape;4394;p28"/>
            <p:cNvSpPr/>
            <p:nvPr/>
          </p:nvSpPr>
          <p:spPr>
            <a:xfrm>
              <a:off x="2809857" y="2942474"/>
              <a:ext cx="143911" cy="143781"/>
            </a:xfrm>
            <a:custGeom>
              <a:rect b="b" l="l" r="r" t="t"/>
              <a:pathLst>
                <a:path extrusionOk="0" h="5492" w="5497">
                  <a:moveTo>
                    <a:pt x="3926" y="0"/>
                  </a:moveTo>
                  <a:lnTo>
                    <a:pt x="1" y="3925"/>
                  </a:lnTo>
                  <a:lnTo>
                    <a:pt x="1572" y="5491"/>
                  </a:lnTo>
                  <a:lnTo>
                    <a:pt x="5497" y="1566"/>
                  </a:lnTo>
                  <a:lnTo>
                    <a:pt x="3926" y="0"/>
                  </a:lnTo>
                  <a:close/>
                </a:path>
              </a:pathLst>
            </a:custGeom>
            <a:solidFill>
              <a:srgbClr val="566A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5" name="Google Shape;4395;p28"/>
            <p:cNvSpPr/>
            <p:nvPr/>
          </p:nvSpPr>
          <p:spPr>
            <a:xfrm>
              <a:off x="2665606" y="3160187"/>
              <a:ext cx="70346" cy="69194"/>
            </a:xfrm>
            <a:custGeom>
              <a:rect b="b" l="l" r="r" t="t"/>
              <a:pathLst>
                <a:path extrusionOk="0" h="2643" w="2687">
                  <a:moveTo>
                    <a:pt x="1115" y="0"/>
                  </a:moveTo>
                  <a:lnTo>
                    <a:pt x="174" y="942"/>
                  </a:lnTo>
                  <a:cubicBezTo>
                    <a:pt x="1" y="1115"/>
                    <a:pt x="1" y="1398"/>
                    <a:pt x="174" y="1571"/>
                  </a:cubicBezTo>
                  <a:lnTo>
                    <a:pt x="1115" y="2513"/>
                  </a:lnTo>
                  <a:cubicBezTo>
                    <a:pt x="1202" y="2599"/>
                    <a:pt x="1316" y="2642"/>
                    <a:pt x="1430" y="2642"/>
                  </a:cubicBezTo>
                  <a:cubicBezTo>
                    <a:pt x="1544" y="2642"/>
                    <a:pt x="1658" y="2599"/>
                    <a:pt x="1745" y="2513"/>
                  </a:cubicBezTo>
                  <a:lnTo>
                    <a:pt x="2686" y="1571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rgbClr val="566A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6" name="Google Shape;4396;p28"/>
            <p:cNvSpPr/>
            <p:nvPr/>
          </p:nvSpPr>
          <p:spPr>
            <a:xfrm>
              <a:off x="2839310" y="2971900"/>
              <a:ext cx="114459" cy="114354"/>
            </a:xfrm>
            <a:custGeom>
              <a:rect b="b" l="l" r="r" t="t"/>
              <a:pathLst>
                <a:path extrusionOk="0" h="4368" w="4372">
                  <a:moveTo>
                    <a:pt x="3925" y="0"/>
                  </a:moveTo>
                  <a:lnTo>
                    <a:pt x="0" y="3925"/>
                  </a:lnTo>
                  <a:lnTo>
                    <a:pt x="447" y="4367"/>
                  </a:lnTo>
                  <a:lnTo>
                    <a:pt x="4372" y="442"/>
                  </a:lnTo>
                  <a:lnTo>
                    <a:pt x="3925" y="0"/>
                  </a:lnTo>
                  <a:close/>
                </a:path>
              </a:pathLst>
            </a:custGeom>
            <a:solidFill>
              <a:srgbClr val="334B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7" name="Google Shape;4397;p28"/>
            <p:cNvSpPr/>
            <p:nvPr/>
          </p:nvSpPr>
          <p:spPr>
            <a:xfrm>
              <a:off x="2683094" y="3189744"/>
              <a:ext cx="52727" cy="39637"/>
            </a:xfrm>
            <a:custGeom>
              <a:rect b="b" l="l" r="r" t="t"/>
              <a:pathLst>
                <a:path extrusionOk="0" h="1514" w="2014">
                  <a:moveTo>
                    <a:pt x="0" y="942"/>
                  </a:moveTo>
                  <a:lnTo>
                    <a:pt x="0" y="942"/>
                  </a:lnTo>
                  <a:cubicBezTo>
                    <a:pt x="2" y="943"/>
                    <a:pt x="3" y="944"/>
                    <a:pt x="4" y="945"/>
                  </a:cubicBezTo>
                  <a:lnTo>
                    <a:pt x="4" y="945"/>
                  </a:lnTo>
                  <a:lnTo>
                    <a:pt x="0" y="942"/>
                  </a:lnTo>
                  <a:close/>
                  <a:moveTo>
                    <a:pt x="1571" y="0"/>
                  </a:moveTo>
                  <a:lnTo>
                    <a:pt x="630" y="942"/>
                  </a:lnTo>
                  <a:cubicBezTo>
                    <a:pt x="543" y="1028"/>
                    <a:pt x="429" y="1071"/>
                    <a:pt x="315" y="1071"/>
                  </a:cubicBezTo>
                  <a:cubicBezTo>
                    <a:pt x="203" y="1071"/>
                    <a:pt x="90" y="1029"/>
                    <a:pt x="4" y="945"/>
                  </a:cubicBezTo>
                  <a:lnTo>
                    <a:pt x="4" y="945"/>
                  </a:lnTo>
                  <a:lnTo>
                    <a:pt x="447" y="1384"/>
                  </a:lnTo>
                  <a:cubicBezTo>
                    <a:pt x="534" y="1470"/>
                    <a:pt x="647" y="1513"/>
                    <a:pt x="760" y="1513"/>
                  </a:cubicBezTo>
                  <a:cubicBezTo>
                    <a:pt x="872" y="1513"/>
                    <a:pt x="985" y="1470"/>
                    <a:pt x="1072" y="1384"/>
                  </a:cubicBezTo>
                  <a:lnTo>
                    <a:pt x="2013" y="442"/>
                  </a:lnTo>
                  <a:lnTo>
                    <a:pt x="1571" y="0"/>
                  </a:lnTo>
                  <a:close/>
                </a:path>
              </a:pathLst>
            </a:custGeom>
            <a:solidFill>
              <a:srgbClr val="334B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8" name="Google Shape;4398;p28"/>
            <p:cNvSpPr/>
            <p:nvPr/>
          </p:nvSpPr>
          <p:spPr>
            <a:xfrm>
              <a:off x="2942171" y="2907393"/>
              <a:ext cx="54114" cy="76105"/>
            </a:xfrm>
            <a:custGeom>
              <a:rect b="b" l="l" r="r" t="t"/>
              <a:pathLst>
                <a:path extrusionOk="0" h="2907" w="2067">
                  <a:moveTo>
                    <a:pt x="1332" y="0"/>
                  </a:moveTo>
                  <a:lnTo>
                    <a:pt x="1332" y="0"/>
                  </a:lnTo>
                  <a:cubicBezTo>
                    <a:pt x="1620" y="351"/>
                    <a:pt x="1596" y="865"/>
                    <a:pt x="1274" y="1187"/>
                  </a:cubicBezTo>
                  <a:lnTo>
                    <a:pt x="1" y="2464"/>
                  </a:lnTo>
                  <a:lnTo>
                    <a:pt x="443" y="2906"/>
                  </a:lnTo>
                  <a:lnTo>
                    <a:pt x="1716" y="1633"/>
                  </a:lnTo>
                  <a:cubicBezTo>
                    <a:pt x="2067" y="1283"/>
                    <a:pt x="2067" y="721"/>
                    <a:pt x="1716" y="375"/>
                  </a:cubicBezTo>
                  <a:lnTo>
                    <a:pt x="1404" y="58"/>
                  </a:lnTo>
                  <a:cubicBezTo>
                    <a:pt x="1380" y="38"/>
                    <a:pt x="1356" y="19"/>
                    <a:pt x="1332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9" name="Google Shape;4399;p28"/>
            <p:cNvSpPr/>
            <p:nvPr/>
          </p:nvSpPr>
          <p:spPr>
            <a:xfrm>
              <a:off x="2724353" y="3074657"/>
              <a:ext cx="126659" cy="126659"/>
            </a:xfrm>
            <a:custGeom>
              <a:rect b="b" l="l" r="r" t="t"/>
              <a:pathLst>
                <a:path extrusionOk="0" h="4838" w="4838">
                  <a:moveTo>
                    <a:pt x="4391" y="0"/>
                  </a:moveTo>
                  <a:cubicBezTo>
                    <a:pt x="2825" y="1884"/>
                    <a:pt x="3450" y="3454"/>
                    <a:pt x="0" y="4396"/>
                  </a:cubicBezTo>
                  <a:lnTo>
                    <a:pt x="442" y="4838"/>
                  </a:lnTo>
                  <a:cubicBezTo>
                    <a:pt x="3896" y="3896"/>
                    <a:pt x="3267" y="2326"/>
                    <a:pt x="4838" y="442"/>
                  </a:cubicBezTo>
                  <a:lnTo>
                    <a:pt x="4391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0" name="Google Shape;4400;p28"/>
            <p:cNvSpPr/>
            <p:nvPr/>
          </p:nvSpPr>
          <p:spPr>
            <a:xfrm>
              <a:off x="2649138" y="3205452"/>
              <a:ext cx="41521" cy="40396"/>
            </a:xfrm>
            <a:custGeom>
              <a:rect b="b" l="l" r="r" t="t"/>
              <a:pathLst>
                <a:path extrusionOk="0" h="1543" w="1586">
                  <a:moveTo>
                    <a:pt x="961" y="1"/>
                  </a:moveTo>
                  <a:lnTo>
                    <a:pt x="173" y="784"/>
                  </a:lnTo>
                  <a:cubicBezTo>
                    <a:pt x="0" y="957"/>
                    <a:pt x="0" y="1240"/>
                    <a:pt x="173" y="1413"/>
                  </a:cubicBezTo>
                  <a:cubicBezTo>
                    <a:pt x="260" y="1499"/>
                    <a:pt x="374" y="1543"/>
                    <a:pt x="488" y="1543"/>
                  </a:cubicBezTo>
                  <a:cubicBezTo>
                    <a:pt x="602" y="1543"/>
                    <a:pt x="716" y="1499"/>
                    <a:pt x="803" y="1413"/>
                  </a:cubicBezTo>
                  <a:lnTo>
                    <a:pt x="1586" y="630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1" name="Google Shape;4401;p28"/>
            <p:cNvSpPr/>
            <p:nvPr/>
          </p:nvSpPr>
          <p:spPr>
            <a:xfrm>
              <a:off x="2649138" y="3205452"/>
              <a:ext cx="41521" cy="40396"/>
            </a:xfrm>
            <a:custGeom>
              <a:rect b="b" l="l" r="r" t="t"/>
              <a:pathLst>
                <a:path extrusionOk="0" h="1543" w="1586">
                  <a:moveTo>
                    <a:pt x="961" y="1"/>
                  </a:moveTo>
                  <a:lnTo>
                    <a:pt x="173" y="784"/>
                  </a:lnTo>
                  <a:cubicBezTo>
                    <a:pt x="0" y="957"/>
                    <a:pt x="0" y="1240"/>
                    <a:pt x="173" y="1413"/>
                  </a:cubicBezTo>
                  <a:cubicBezTo>
                    <a:pt x="260" y="1499"/>
                    <a:pt x="374" y="1543"/>
                    <a:pt x="488" y="1543"/>
                  </a:cubicBezTo>
                  <a:cubicBezTo>
                    <a:pt x="602" y="1543"/>
                    <a:pt x="716" y="1499"/>
                    <a:pt x="803" y="1413"/>
                  </a:cubicBezTo>
                  <a:lnTo>
                    <a:pt x="1586" y="630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2" name="Google Shape;4402;p28"/>
            <p:cNvSpPr/>
            <p:nvPr/>
          </p:nvSpPr>
          <p:spPr>
            <a:xfrm>
              <a:off x="2650526" y="3213254"/>
              <a:ext cx="40265" cy="32594"/>
            </a:xfrm>
            <a:custGeom>
              <a:rect b="b" l="l" r="r" t="t"/>
              <a:pathLst>
                <a:path extrusionOk="0" h="1245" w="1538">
                  <a:moveTo>
                    <a:pt x="1206" y="0"/>
                  </a:moveTo>
                  <a:lnTo>
                    <a:pt x="423" y="783"/>
                  </a:lnTo>
                  <a:cubicBezTo>
                    <a:pt x="338" y="869"/>
                    <a:pt x="224" y="917"/>
                    <a:pt x="106" y="917"/>
                  </a:cubicBezTo>
                  <a:cubicBezTo>
                    <a:pt x="71" y="917"/>
                    <a:pt x="36" y="912"/>
                    <a:pt x="0" y="904"/>
                  </a:cubicBezTo>
                  <a:lnTo>
                    <a:pt x="0" y="904"/>
                  </a:lnTo>
                  <a:cubicBezTo>
                    <a:pt x="19" y="985"/>
                    <a:pt x="63" y="1057"/>
                    <a:pt x="120" y="1115"/>
                  </a:cubicBezTo>
                  <a:cubicBezTo>
                    <a:pt x="207" y="1201"/>
                    <a:pt x="321" y="1245"/>
                    <a:pt x="435" y="1245"/>
                  </a:cubicBezTo>
                  <a:cubicBezTo>
                    <a:pt x="549" y="1245"/>
                    <a:pt x="663" y="1201"/>
                    <a:pt x="750" y="1115"/>
                  </a:cubicBezTo>
                  <a:lnTo>
                    <a:pt x="1538" y="332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3" name="Google Shape;4403;p28"/>
            <p:cNvSpPr/>
            <p:nvPr/>
          </p:nvSpPr>
          <p:spPr>
            <a:xfrm>
              <a:off x="2633404" y="2896764"/>
              <a:ext cx="368798" cy="365420"/>
            </a:xfrm>
            <a:custGeom>
              <a:rect b="b" l="l" r="r" t="t"/>
              <a:pathLst>
                <a:path extrusionOk="0" h="13958" w="14087">
                  <a:moveTo>
                    <a:pt x="12568" y="419"/>
                  </a:moveTo>
                  <a:cubicBezTo>
                    <a:pt x="12742" y="419"/>
                    <a:pt x="12917" y="485"/>
                    <a:pt x="13049" y="617"/>
                  </a:cubicBezTo>
                  <a:lnTo>
                    <a:pt x="13366" y="930"/>
                  </a:lnTo>
                  <a:cubicBezTo>
                    <a:pt x="13630" y="1199"/>
                    <a:pt x="13630" y="1626"/>
                    <a:pt x="13366" y="1890"/>
                  </a:cubicBezTo>
                  <a:lnTo>
                    <a:pt x="13366" y="1895"/>
                  </a:lnTo>
                  <a:lnTo>
                    <a:pt x="12237" y="3024"/>
                  </a:lnTo>
                  <a:lnTo>
                    <a:pt x="10959" y="1746"/>
                  </a:lnTo>
                  <a:lnTo>
                    <a:pt x="12088" y="617"/>
                  </a:lnTo>
                  <a:cubicBezTo>
                    <a:pt x="12220" y="485"/>
                    <a:pt x="12394" y="419"/>
                    <a:pt x="12568" y="419"/>
                  </a:cubicBezTo>
                  <a:close/>
                  <a:moveTo>
                    <a:pt x="10666" y="2039"/>
                  </a:moveTo>
                  <a:lnTo>
                    <a:pt x="11944" y="3317"/>
                  </a:lnTo>
                  <a:lnTo>
                    <a:pt x="8312" y="6944"/>
                  </a:lnTo>
                  <a:lnTo>
                    <a:pt x="7039" y="5671"/>
                  </a:lnTo>
                  <a:lnTo>
                    <a:pt x="10666" y="2039"/>
                  </a:lnTo>
                  <a:close/>
                  <a:moveTo>
                    <a:pt x="2350" y="10360"/>
                  </a:moveTo>
                  <a:lnTo>
                    <a:pt x="3623" y="11638"/>
                  </a:lnTo>
                  <a:lnTo>
                    <a:pt x="2830" y="12430"/>
                  </a:lnTo>
                  <a:cubicBezTo>
                    <a:pt x="2782" y="12476"/>
                    <a:pt x="2721" y="12499"/>
                    <a:pt x="2661" y="12499"/>
                  </a:cubicBezTo>
                  <a:cubicBezTo>
                    <a:pt x="2600" y="12499"/>
                    <a:pt x="2540" y="12476"/>
                    <a:pt x="2494" y="12430"/>
                  </a:cubicBezTo>
                  <a:lnTo>
                    <a:pt x="1553" y="11489"/>
                  </a:lnTo>
                  <a:cubicBezTo>
                    <a:pt x="1461" y="11398"/>
                    <a:pt x="1461" y="11249"/>
                    <a:pt x="1553" y="11157"/>
                  </a:cubicBezTo>
                  <a:lnTo>
                    <a:pt x="2350" y="10360"/>
                  </a:lnTo>
                  <a:close/>
                  <a:moveTo>
                    <a:pt x="1562" y="12089"/>
                  </a:moveTo>
                  <a:lnTo>
                    <a:pt x="1894" y="12421"/>
                  </a:lnTo>
                  <a:lnTo>
                    <a:pt x="1260" y="13060"/>
                  </a:lnTo>
                  <a:cubicBezTo>
                    <a:pt x="1212" y="13102"/>
                    <a:pt x="1152" y="13124"/>
                    <a:pt x="1092" y="13124"/>
                  </a:cubicBezTo>
                  <a:cubicBezTo>
                    <a:pt x="1031" y="13124"/>
                    <a:pt x="970" y="13101"/>
                    <a:pt x="923" y="13055"/>
                  </a:cubicBezTo>
                  <a:lnTo>
                    <a:pt x="923" y="13060"/>
                  </a:lnTo>
                  <a:cubicBezTo>
                    <a:pt x="837" y="12964"/>
                    <a:pt x="837" y="12820"/>
                    <a:pt x="923" y="12724"/>
                  </a:cubicBezTo>
                  <a:lnTo>
                    <a:pt x="1562" y="12089"/>
                  </a:lnTo>
                  <a:close/>
                  <a:moveTo>
                    <a:pt x="12571" y="0"/>
                  </a:moveTo>
                  <a:cubicBezTo>
                    <a:pt x="12290" y="0"/>
                    <a:pt x="12009" y="108"/>
                    <a:pt x="11795" y="324"/>
                  </a:cubicBezTo>
                  <a:lnTo>
                    <a:pt x="10666" y="1453"/>
                  </a:lnTo>
                  <a:lnTo>
                    <a:pt x="10488" y="1271"/>
                  </a:lnTo>
                  <a:cubicBezTo>
                    <a:pt x="10443" y="1230"/>
                    <a:pt x="10395" y="1213"/>
                    <a:pt x="10348" y="1213"/>
                  </a:cubicBezTo>
                  <a:cubicBezTo>
                    <a:pt x="10190" y="1213"/>
                    <a:pt x="10057" y="1412"/>
                    <a:pt x="10190" y="1564"/>
                  </a:cubicBezTo>
                  <a:lnTo>
                    <a:pt x="10373" y="1746"/>
                  </a:lnTo>
                  <a:lnTo>
                    <a:pt x="6073" y="6041"/>
                  </a:lnTo>
                  <a:cubicBezTo>
                    <a:pt x="5908" y="6191"/>
                    <a:pt x="6054" y="6412"/>
                    <a:pt x="6219" y="6412"/>
                  </a:cubicBezTo>
                  <a:cubicBezTo>
                    <a:pt x="6271" y="6412"/>
                    <a:pt x="6324" y="6390"/>
                    <a:pt x="6371" y="6339"/>
                  </a:cubicBezTo>
                  <a:lnTo>
                    <a:pt x="6741" y="5964"/>
                  </a:lnTo>
                  <a:lnTo>
                    <a:pt x="8033" y="7252"/>
                  </a:lnTo>
                  <a:cubicBezTo>
                    <a:pt x="7591" y="7819"/>
                    <a:pt x="7327" y="8357"/>
                    <a:pt x="7092" y="8837"/>
                  </a:cubicBezTo>
                  <a:cubicBezTo>
                    <a:pt x="6563" y="9923"/>
                    <a:pt x="6140" y="10787"/>
                    <a:pt x="3979" y="11402"/>
                  </a:cubicBezTo>
                  <a:lnTo>
                    <a:pt x="2643" y="10062"/>
                  </a:lnTo>
                  <a:lnTo>
                    <a:pt x="5569" y="7136"/>
                  </a:lnTo>
                  <a:cubicBezTo>
                    <a:pt x="5733" y="6987"/>
                    <a:pt x="5590" y="6768"/>
                    <a:pt x="5427" y="6768"/>
                  </a:cubicBezTo>
                  <a:cubicBezTo>
                    <a:pt x="5376" y="6768"/>
                    <a:pt x="5322" y="6790"/>
                    <a:pt x="5276" y="6843"/>
                  </a:cubicBezTo>
                  <a:lnTo>
                    <a:pt x="1260" y="10860"/>
                  </a:lnTo>
                  <a:cubicBezTo>
                    <a:pt x="1005" y="11114"/>
                    <a:pt x="1005" y="11527"/>
                    <a:pt x="1260" y="11782"/>
                  </a:cubicBezTo>
                  <a:lnTo>
                    <a:pt x="1269" y="11792"/>
                  </a:lnTo>
                  <a:lnTo>
                    <a:pt x="630" y="12430"/>
                  </a:lnTo>
                  <a:cubicBezTo>
                    <a:pt x="433" y="12627"/>
                    <a:pt x="385" y="12930"/>
                    <a:pt x="510" y="13180"/>
                  </a:cubicBezTo>
                  <a:lnTo>
                    <a:pt x="87" y="13603"/>
                  </a:lnTo>
                  <a:cubicBezTo>
                    <a:pt x="11" y="13680"/>
                    <a:pt x="1" y="13800"/>
                    <a:pt x="73" y="13886"/>
                  </a:cubicBezTo>
                  <a:cubicBezTo>
                    <a:pt x="113" y="13934"/>
                    <a:pt x="170" y="13958"/>
                    <a:pt x="227" y="13958"/>
                  </a:cubicBezTo>
                  <a:cubicBezTo>
                    <a:pt x="280" y="13958"/>
                    <a:pt x="334" y="13937"/>
                    <a:pt x="376" y="13896"/>
                  </a:cubicBezTo>
                  <a:lnTo>
                    <a:pt x="798" y="13478"/>
                  </a:lnTo>
                  <a:cubicBezTo>
                    <a:pt x="889" y="13522"/>
                    <a:pt x="988" y="13543"/>
                    <a:pt x="1085" y="13543"/>
                  </a:cubicBezTo>
                  <a:cubicBezTo>
                    <a:pt x="1255" y="13543"/>
                    <a:pt x="1423" y="13478"/>
                    <a:pt x="1548" y="13353"/>
                  </a:cubicBezTo>
                  <a:lnTo>
                    <a:pt x="2187" y="12714"/>
                  </a:lnTo>
                  <a:cubicBezTo>
                    <a:pt x="2307" y="12839"/>
                    <a:pt x="2470" y="12911"/>
                    <a:pt x="2638" y="12916"/>
                  </a:cubicBezTo>
                  <a:cubicBezTo>
                    <a:pt x="2644" y="12916"/>
                    <a:pt x="2651" y="12916"/>
                    <a:pt x="2657" y="12916"/>
                  </a:cubicBezTo>
                  <a:cubicBezTo>
                    <a:pt x="2832" y="12916"/>
                    <a:pt x="2998" y="12849"/>
                    <a:pt x="3119" y="12724"/>
                  </a:cubicBezTo>
                  <a:lnTo>
                    <a:pt x="4022" y="11825"/>
                  </a:lnTo>
                  <a:cubicBezTo>
                    <a:pt x="6424" y="11157"/>
                    <a:pt x="6904" y="10168"/>
                    <a:pt x="7462" y="9024"/>
                  </a:cubicBezTo>
                  <a:cubicBezTo>
                    <a:pt x="7716" y="8501"/>
                    <a:pt x="7980" y="7963"/>
                    <a:pt x="8461" y="7386"/>
                  </a:cubicBezTo>
                  <a:lnTo>
                    <a:pt x="12237" y="3610"/>
                  </a:lnTo>
                  <a:lnTo>
                    <a:pt x="12602" y="3971"/>
                  </a:lnTo>
                  <a:lnTo>
                    <a:pt x="10080" y="6493"/>
                  </a:lnTo>
                  <a:cubicBezTo>
                    <a:pt x="9911" y="6643"/>
                    <a:pt x="10056" y="6863"/>
                    <a:pt x="10221" y="6863"/>
                  </a:cubicBezTo>
                  <a:cubicBezTo>
                    <a:pt x="10273" y="6863"/>
                    <a:pt x="10326" y="6842"/>
                    <a:pt x="10373" y="6791"/>
                  </a:cubicBezTo>
                  <a:lnTo>
                    <a:pt x="13044" y="4120"/>
                  </a:lnTo>
                  <a:cubicBezTo>
                    <a:pt x="13121" y="4038"/>
                    <a:pt x="13121" y="3908"/>
                    <a:pt x="13044" y="3826"/>
                  </a:cubicBezTo>
                  <a:lnTo>
                    <a:pt x="12530" y="3317"/>
                  </a:lnTo>
                  <a:lnTo>
                    <a:pt x="13659" y="2188"/>
                  </a:lnTo>
                  <a:cubicBezTo>
                    <a:pt x="14086" y="1756"/>
                    <a:pt x="14086" y="1064"/>
                    <a:pt x="13659" y="637"/>
                  </a:cubicBezTo>
                  <a:lnTo>
                    <a:pt x="13347" y="324"/>
                  </a:lnTo>
                  <a:cubicBezTo>
                    <a:pt x="13133" y="108"/>
                    <a:pt x="12852" y="0"/>
                    <a:pt x="125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04" name="Google Shape;4404;p28"/>
          <p:cNvGrpSpPr/>
          <p:nvPr/>
        </p:nvGrpSpPr>
        <p:grpSpPr>
          <a:xfrm>
            <a:off x="2593035" y="1333355"/>
            <a:ext cx="382620" cy="308688"/>
            <a:chOff x="2593035" y="1538755"/>
            <a:chExt cx="382620" cy="308688"/>
          </a:xfrm>
        </p:grpSpPr>
        <p:sp>
          <p:nvSpPr>
            <p:cNvPr id="4405" name="Google Shape;4405;p28"/>
            <p:cNvSpPr/>
            <p:nvPr/>
          </p:nvSpPr>
          <p:spPr>
            <a:xfrm>
              <a:off x="2817162" y="1836212"/>
              <a:ext cx="12985" cy="11231"/>
            </a:xfrm>
            <a:custGeom>
              <a:rect b="b" l="l" r="r" t="t"/>
              <a:pathLst>
                <a:path extrusionOk="0" h="429" w="496">
                  <a:moveTo>
                    <a:pt x="284" y="0"/>
                  </a:moveTo>
                  <a:cubicBezTo>
                    <a:pt x="92" y="0"/>
                    <a:pt x="1" y="231"/>
                    <a:pt x="130" y="365"/>
                  </a:cubicBezTo>
                  <a:cubicBezTo>
                    <a:pt x="174" y="409"/>
                    <a:pt x="227" y="428"/>
                    <a:pt x="280" y="428"/>
                  </a:cubicBezTo>
                  <a:cubicBezTo>
                    <a:pt x="390" y="428"/>
                    <a:pt x="495" y="343"/>
                    <a:pt x="495" y="216"/>
                  </a:cubicBezTo>
                  <a:cubicBezTo>
                    <a:pt x="495" y="96"/>
                    <a:pt x="399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6" name="Google Shape;4406;p28"/>
            <p:cNvSpPr/>
            <p:nvPr/>
          </p:nvSpPr>
          <p:spPr>
            <a:xfrm>
              <a:off x="2599082" y="1658869"/>
              <a:ext cx="221876" cy="183024"/>
            </a:xfrm>
            <a:custGeom>
              <a:rect b="b" l="l" r="r" t="t"/>
              <a:pathLst>
                <a:path extrusionOk="0" h="6991" w="8475">
                  <a:moveTo>
                    <a:pt x="4454" y="1"/>
                  </a:moveTo>
                  <a:lnTo>
                    <a:pt x="221" y="4233"/>
                  </a:lnTo>
                  <a:cubicBezTo>
                    <a:pt x="0" y="4454"/>
                    <a:pt x="0" y="4814"/>
                    <a:pt x="221" y="5035"/>
                  </a:cubicBezTo>
                  <a:lnTo>
                    <a:pt x="1922" y="6741"/>
                  </a:lnTo>
                  <a:cubicBezTo>
                    <a:pt x="2081" y="6899"/>
                    <a:pt x="2297" y="6990"/>
                    <a:pt x="2523" y="6990"/>
                  </a:cubicBezTo>
                  <a:lnTo>
                    <a:pt x="5150" y="6990"/>
                  </a:lnTo>
                  <a:cubicBezTo>
                    <a:pt x="5376" y="6990"/>
                    <a:pt x="5592" y="6899"/>
                    <a:pt x="5751" y="6741"/>
                  </a:cubicBezTo>
                  <a:lnTo>
                    <a:pt x="8475" y="4021"/>
                  </a:lnTo>
                  <a:lnTo>
                    <a:pt x="4454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7" name="Google Shape;4407;p28"/>
            <p:cNvSpPr/>
            <p:nvPr/>
          </p:nvSpPr>
          <p:spPr>
            <a:xfrm>
              <a:off x="2633666" y="1748404"/>
              <a:ext cx="187292" cy="93358"/>
            </a:xfrm>
            <a:custGeom>
              <a:rect b="b" l="l" r="r" t="t"/>
              <a:pathLst>
                <a:path extrusionOk="0" h="3566" w="7154">
                  <a:moveTo>
                    <a:pt x="6553" y="1"/>
                  </a:moveTo>
                  <a:lnTo>
                    <a:pt x="4329" y="2220"/>
                  </a:lnTo>
                  <a:cubicBezTo>
                    <a:pt x="4012" y="2538"/>
                    <a:pt x="3575" y="2715"/>
                    <a:pt x="3128" y="2715"/>
                  </a:cubicBezTo>
                  <a:lnTo>
                    <a:pt x="1" y="2715"/>
                  </a:lnTo>
                  <a:lnTo>
                    <a:pt x="601" y="3316"/>
                  </a:lnTo>
                  <a:cubicBezTo>
                    <a:pt x="760" y="3474"/>
                    <a:pt x="976" y="3566"/>
                    <a:pt x="1202" y="3566"/>
                  </a:cubicBezTo>
                  <a:lnTo>
                    <a:pt x="3829" y="3566"/>
                  </a:lnTo>
                  <a:cubicBezTo>
                    <a:pt x="4055" y="3566"/>
                    <a:pt x="4267" y="3474"/>
                    <a:pt x="4430" y="3316"/>
                  </a:cubicBezTo>
                  <a:lnTo>
                    <a:pt x="7154" y="601"/>
                  </a:lnTo>
                  <a:lnTo>
                    <a:pt x="6553" y="1"/>
                  </a:lnTo>
                  <a:close/>
                </a:path>
              </a:pathLst>
            </a:custGeom>
            <a:solidFill>
              <a:srgbClr val="A5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8" name="Google Shape;4408;p28"/>
            <p:cNvSpPr/>
            <p:nvPr/>
          </p:nvSpPr>
          <p:spPr>
            <a:xfrm>
              <a:off x="2715662" y="1544357"/>
              <a:ext cx="221273" cy="219807"/>
            </a:xfrm>
            <a:custGeom>
              <a:rect b="b" l="l" r="r" t="t"/>
              <a:pathLst>
                <a:path extrusionOk="0" h="8396" w="8452">
                  <a:moveTo>
                    <a:pt x="4610" y="0"/>
                  </a:moveTo>
                  <a:cubicBezTo>
                    <a:pt x="4465" y="0"/>
                    <a:pt x="4320" y="56"/>
                    <a:pt x="4209" y="166"/>
                  </a:cubicBezTo>
                  <a:lnTo>
                    <a:pt x="1" y="4375"/>
                  </a:lnTo>
                  <a:lnTo>
                    <a:pt x="4022" y="8395"/>
                  </a:lnTo>
                  <a:lnTo>
                    <a:pt x="8230" y="4187"/>
                  </a:lnTo>
                  <a:cubicBezTo>
                    <a:pt x="8451" y="3961"/>
                    <a:pt x="8451" y="3606"/>
                    <a:pt x="8230" y="3380"/>
                  </a:cubicBezTo>
                  <a:lnTo>
                    <a:pt x="5011" y="166"/>
                  </a:lnTo>
                  <a:cubicBezTo>
                    <a:pt x="4901" y="56"/>
                    <a:pt x="4756" y="0"/>
                    <a:pt x="4610" y="0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9" name="Google Shape;4409;p28"/>
            <p:cNvSpPr/>
            <p:nvPr/>
          </p:nvSpPr>
          <p:spPr>
            <a:xfrm>
              <a:off x="2593035" y="1538755"/>
              <a:ext cx="350053" cy="308531"/>
            </a:xfrm>
            <a:custGeom>
              <a:rect b="b" l="l" r="r" t="t"/>
              <a:pathLst>
                <a:path extrusionOk="0" h="11785" w="13371">
                  <a:moveTo>
                    <a:pt x="9294" y="425"/>
                  </a:moveTo>
                  <a:cubicBezTo>
                    <a:pt x="9386" y="425"/>
                    <a:pt x="9477" y="459"/>
                    <a:pt x="9546" y="529"/>
                  </a:cubicBezTo>
                  <a:lnTo>
                    <a:pt x="11641" y="2628"/>
                  </a:lnTo>
                  <a:lnTo>
                    <a:pt x="12760" y="3748"/>
                  </a:lnTo>
                  <a:cubicBezTo>
                    <a:pt x="12900" y="3887"/>
                    <a:pt x="12900" y="4108"/>
                    <a:pt x="12760" y="4247"/>
                  </a:cubicBezTo>
                  <a:lnTo>
                    <a:pt x="8706" y="8307"/>
                  </a:lnTo>
                  <a:lnTo>
                    <a:pt x="4987" y="4589"/>
                  </a:lnTo>
                  <a:lnTo>
                    <a:pt x="9042" y="529"/>
                  </a:lnTo>
                  <a:cubicBezTo>
                    <a:pt x="9112" y="459"/>
                    <a:pt x="9203" y="425"/>
                    <a:pt x="9294" y="425"/>
                  </a:cubicBezTo>
                  <a:close/>
                  <a:moveTo>
                    <a:pt x="9297" y="1"/>
                  </a:moveTo>
                  <a:cubicBezTo>
                    <a:pt x="9090" y="1"/>
                    <a:pt x="8893" y="82"/>
                    <a:pt x="8744" y="231"/>
                  </a:cubicBezTo>
                  <a:lnTo>
                    <a:pt x="4536" y="4435"/>
                  </a:lnTo>
                  <a:lnTo>
                    <a:pt x="303" y="8667"/>
                  </a:lnTo>
                  <a:cubicBezTo>
                    <a:pt x="1" y="8975"/>
                    <a:pt x="1" y="9469"/>
                    <a:pt x="303" y="9772"/>
                  </a:cubicBezTo>
                  <a:lnTo>
                    <a:pt x="2004" y="11473"/>
                  </a:lnTo>
                  <a:cubicBezTo>
                    <a:pt x="2206" y="11674"/>
                    <a:pt x="2475" y="11785"/>
                    <a:pt x="2758" y="11785"/>
                  </a:cubicBezTo>
                  <a:lnTo>
                    <a:pt x="7995" y="11785"/>
                  </a:lnTo>
                  <a:cubicBezTo>
                    <a:pt x="8277" y="11785"/>
                    <a:pt x="8278" y="11362"/>
                    <a:pt x="7999" y="11362"/>
                  </a:cubicBezTo>
                  <a:cubicBezTo>
                    <a:pt x="7998" y="11362"/>
                    <a:pt x="7996" y="11362"/>
                    <a:pt x="7995" y="11362"/>
                  </a:cubicBezTo>
                  <a:lnTo>
                    <a:pt x="2758" y="11362"/>
                  </a:lnTo>
                  <a:cubicBezTo>
                    <a:pt x="2585" y="11362"/>
                    <a:pt x="2422" y="11295"/>
                    <a:pt x="2302" y="11175"/>
                  </a:cubicBezTo>
                  <a:lnTo>
                    <a:pt x="601" y="9474"/>
                  </a:lnTo>
                  <a:cubicBezTo>
                    <a:pt x="462" y="9335"/>
                    <a:pt x="462" y="9109"/>
                    <a:pt x="601" y="8975"/>
                  </a:cubicBezTo>
                  <a:lnTo>
                    <a:pt x="4685" y="4886"/>
                  </a:lnTo>
                  <a:lnTo>
                    <a:pt x="8403" y="8609"/>
                  </a:lnTo>
                  <a:lnTo>
                    <a:pt x="6429" y="10584"/>
                  </a:lnTo>
                  <a:cubicBezTo>
                    <a:pt x="6246" y="10734"/>
                    <a:pt x="6399" y="10966"/>
                    <a:pt x="6570" y="10966"/>
                  </a:cubicBezTo>
                  <a:cubicBezTo>
                    <a:pt x="6624" y="10966"/>
                    <a:pt x="6679" y="10943"/>
                    <a:pt x="6726" y="10887"/>
                  </a:cubicBezTo>
                  <a:lnTo>
                    <a:pt x="13063" y="4550"/>
                  </a:lnTo>
                  <a:cubicBezTo>
                    <a:pt x="13370" y="4247"/>
                    <a:pt x="13370" y="3748"/>
                    <a:pt x="13063" y="3445"/>
                  </a:cubicBezTo>
                  <a:lnTo>
                    <a:pt x="10858" y="1240"/>
                  </a:lnTo>
                  <a:lnTo>
                    <a:pt x="9849" y="231"/>
                  </a:lnTo>
                  <a:cubicBezTo>
                    <a:pt x="9700" y="82"/>
                    <a:pt x="9503" y="1"/>
                    <a:pt x="92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0" name="Google Shape;4410;p28"/>
            <p:cNvSpPr/>
            <p:nvPr/>
          </p:nvSpPr>
          <p:spPr>
            <a:xfrm>
              <a:off x="2861694" y="1836212"/>
              <a:ext cx="37254" cy="11205"/>
            </a:xfrm>
            <a:custGeom>
              <a:rect b="b" l="l" r="r" t="t"/>
              <a:pathLst>
                <a:path extrusionOk="0" h="428" w="1423">
                  <a:moveTo>
                    <a:pt x="289" y="0"/>
                  </a:moveTo>
                  <a:cubicBezTo>
                    <a:pt x="0" y="0"/>
                    <a:pt x="0" y="428"/>
                    <a:pt x="289" y="428"/>
                  </a:cubicBezTo>
                  <a:lnTo>
                    <a:pt x="1139" y="428"/>
                  </a:lnTo>
                  <a:cubicBezTo>
                    <a:pt x="1422" y="428"/>
                    <a:pt x="1422" y="0"/>
                    <a:pt x="11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1" name="Google Shape;4411;p28"/>
            <p:cNvSpPr/>
            <p:nvPr/>
          </p:nvSpPr>
          <p:spPr>
            <a:xfrm>
              <a:off x="2962670" y="1836212"/>
              <a:ext cx="12985" cy="11231"/>
            </a:xfrm>
            <a:custGeom>
              <a:rect b="b" l="l" r="r" t="t"/>
              <a:pathLst>
                <a:path extrusionOk="0" h="429" w="496">
                  <a:moveTo>
                    <a:pt x="284" y="0"/>
                  </a:moveTo>
                  <a:cubicBezTo>
                    <a:pt x="92" y="0"/>
                    <a:pt x="1" y="231"/>
                    <a:pt x="131" y="365"/>
                  </a:cubicBezTo>
                  <a:cubicBezTo>
                    <a:pt x="174" y="409"/>
                    <a:pt x="228" y="428"/>
                    <a:pt x="280" y="428"/>
                  </a:cubicBezTo>
                  <a:cubicBezTo>
                    <a:pt x="390" y="428"/>
                    <a:pt x="496" y="343"/>
                    <a:pt x="496" y="216"/>
                  </a:cubicBezTo>
                  <a:cubicBezTo>
                    <a:pt x="496" y="96"/>
                    <a:pt x="400" y="0"/>
                    <a:pt x="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2" name="Google Shape;4412;p28"/>
            <p:cNvSpPr/>
            <p:nvPr/>
          </p:nvSpPr>
          <p:spPr>
            <a:xfrm>
              <a:off x="2904943" y="1836212"/>
              <a:ext cx="41417" cy="11205"/>
            </a:xfrm>
            <a:custGeom>
              <a:rect b="b" l="l" r="r" t="t"/>
              <a:pathLst>
                <a:path extrusionOk="0" h="428" w="1582">
                  <a:moveTo>
                    <a:pt x="289" y="0"/>
                  </a:moveTo>
                  <a:cubicBezTo>
                    <a:pt x="1" y="0"/>
                    <a:pt x="1" y="428"/>
                    <a:pt x="289" y="428"/>
                  </a:cubicBezTo>
                  <a:lnTo>
                    <a:pt x="1298" y="428"/>
                  </a:lnTo>
                  <a:cubicBezTo>
                    <a:pt x="1581" y="428"/>
                    <a:pt x="1581" y="0"/>
                    <a:pt x="1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13" name="Google Shape;4413;p28"/>
          <p:cNvGrpSpPr/>
          <p:nvPr/>
        </p:nvGrpSpPr>
        <p:grpSpPr>
          <a:xfrm>
            <a:off x="3011234" y="1346681"/>
            <a:ext cx="429012" cy="329292"/>
            <a:chOff x="3011234" y="1552081"/>
            <a:chExt cx="429012" cy="329292"/>
          </a:xfrm>
        </p:grpSpPr>
        <p:sp>
          <p:nvSpPr>
            <p:cNvPr id="4414" name="Google Shape;4414;p28"/>
            <p:cNvSpPr/>
            <p:nvPr/>
          </p:nvSpPr>
          <p:spPr>
            <a:xfrm>
              <a:off x="3017517" y="1558390"/>
              <a:ext cx="416445" cy="316699"/>
            </a:xfrm>
            <a:custGeom>
              <a:rect b="b" l="l" r="r" t="t"/>
              <a:pathLst>
                <a:path extrusionOk="0" h="12097" w="15907">
                  <a:moveTo>
                    <a:pt x="0" y="0"/>
                  </a:moveTo>
                  <a:lnTo>
                    <a:pt x="0" y="12097"/>
                  </a:lnTo>
                  <a:lnTo>
                    <a:pt x="15907" y="12097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5" name="Google Shape;4415;p28"/>
            <p:cNvSpPr/>
            <p:nvPr/>
          </p:nvSpPr>
          <p:spPr>
            <a:xfrm>
              <a:off x="3017517" y="1801628"/>
              <a:ext cx="416445" cy="73461"/>
            </a:xfrm>
            <a:custGeom>
              <a:rect b="b" l="l" r="r" t="t"/>
              <a:pathLst>
                <a:path extrusionOk="0" h="2806" w="15907">
                  <a:moveTo>
                    <a:pt x="0" y="0"/>
                  </a:moveTo>
                  <a:lnTo>
                    <a:pt x="0" y="2806"/>
                  </a:lnTo>
                  <a:lnTo>
                    <a:pt x="15907" y="2806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6" name="Google Shape;4416;p28"/>
            <p:cNvSpPr/>
            <p:nvPr/>
          </p:nvSpPr>
          <p:spPr>
            <a:xfrm>
              <a:off x="3017517" y="1811681"/>
              <a:ext cx="416445" cy="63408"/>
            </a:xfrm>
            <a:custGeom>
              <a:rect b="b" l="l" r="r" t="t"/>
              <a:pathLst>
                <a:path extrusionOk="0" h="2422" w="15907">
                  <a:moveTo>
                    <a:pt x="0" y="0"/>
                  </a:moveTo>
                  <a:lnTo>
                    <a:pt x="0" y="2422"/>
                  </a:lnTo>
                  <a:lnTo>
                    <a:pt x="15907" y="2422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7" name="Google Shape;4417;p28"/>
            <p:cNvSpPr/>
            <p:nvPr/>
          </p:nvSpPr>
          <p:spPr>
            <a:xfrm>
              <a:off x="3017517" y="1558390"/>
              <a:ext cx="416445" cy="70319"/>
            </a:xfrm>
            <a:custGeom>
              <a:rect b="b" l="l" r="r" t="t"/>
              <a:pathLst>
                <a:path extrusionOk="0" h="2686" w="15907">
                  <a:moveTo>
                    <a:pt x="0" y="0"/>
                  </a:moveTo>
                  <a:lnTo>
                    <a:pt x="0" y="2686"/>
                  </a:lnTo>
                  <a:lnTo>
                    <a:pt x="15907" y="2686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8" name="Google Shape;4418;p28"/>
            <p:cNvSpPr/>
            <p:nvPr/>
          </p:nvSpPr>
          <p:spPr>
            <a:xfrm>
              <a:off x="3017517" y="1558390"/>
              <a:ext cx="416445" cy="60266"/>
            </a:xfrm>
            <a:custGeom>
              <a:rect b="b" l="l" r="r" t="t"/>
              <a:pathLst>
                <a:path extrusionOk="0" h="2302" w="15907">
                  <a:moveTo>
                    <a:pt x="0" y="0"/>
                  </a:moveTo>
                  <a:lnTo>
                    <a:pt x="0" y="2301"/>
                  </a:lnTo>
                  <a:lnTo>
                    <a:pt x="15907" y="2301"/>
                  </a:lnTo>
                  <a:lnTo>
                    <a:pt x="15907" y="0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9" name="Google Shape;4419;p28"/>
            <p:cNvSpPr/>
            <p:nvPr/>
          </p:nvSpPr>
          <p:spPr>
            <a:xfrm>
              <a:off x="3045818" y="1582266"/>
              <a:ext cx="16886" cy="12619"/>
            </a:xfrm>
            <a:custGeom>
              <a:rect b="b" l="l" r="r" t="t"/>
              <a:pathLst>
                <a:path extrusionOk="0" h="482" w="645">
                  <a:moveTo>
                    <a:pt x="317" y="1"/>
                  </a:moveTo>
                  <a:cubicBezTo>
                    <a:pt x="0" y="1"/>
                    <a:pt x="0" y="481"/>
                    <a:pt x="317" y="481"/>
                  </a:cubicBezTo>
                  <a:lnTo>
                    <a:pt x="322" y="481"/>
                  </a:lnTo>
                  <a:cubicBezTo>
                    <a:pt x="644" y="481"/>
                    <a:pt x="644" y="1"/>
                    <a:pt x="32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0" name="Google Shape;4420;p28"/>
            <p:cNvSpPr/>
            <p:nvPr/>
          </p:nvSpPr>
          <p:spPr>
            <a:xfrm>
              <a:off x="3069092" y="1582266"/>
              <a:ext cx="16860" cy="12619"/>
            </a:xfrm>
            <a:custGeom>
              <a:rect b="b" l="l" r="r" t="t"/>
              <a:pathLst>
                <a:path extrusionOk="0" h="482" w="644">
                  <a:moveTo>
                    <a:pt x="322" y="1"/>
                  </a:moveTo>
                  <a:cubicBezTo>
                    <a:pt x="0" y="1"/>
                    <a:pt x="0" y="481"/>
                    <a:pt x="322" y="481"/>
                  </a:cubicBezTo>
                  <a:cubicBezTo>
                    <a:pt x="644" y="481"/>
                    <a:pt x="644" y="1"/>
                    <a:pt x="322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1" name="Google Shape;4421;p28"/>
            <p:cNvSpPr/>
            <p:nvPr/>
          </p:nvSpPr>
          <p:spPr>
            <a:xfrm>
              <a:off x="3092340" y="1582266"/>
              <a:ext cx="16886" cy="12619"/>
            </a:xfrm>
            <a:custGeom>
              <a:rect b="b" l="l" r="r" t="t"/>
              <a:pathLst>
                <a:path extrusionOk="0" h="482" w="645">
                  <a:moveTo>
                    <a:pt x="323" y="1"/>
                  </a:moveTo>
                  <a:cubicBezTo>
                    <a:pt x="1" y="1"/>
                    <a:pt x="1" y="481"/>
                    <a:pt x="323" y="481"/>
                  </a:cubicBezTo>
                  <a:lnTo>
                    <a:pt x="328" y="481"/>
                  </a:lnTo>
                  <a:cubicBezTo>
                    <a:pt x="645" y="481"/>
                    <a:pt x="645" y="1"/>
                    <a:pt x="328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2" name="Google Shape;4422;p28"/>
            <p:cNvSpPr/>
            <p:nvPr/>
          </p:nvSpPr>
          <p:spPr>
            <a:xfrm>
              <a:off x="3144804" y="1655989"/>
              <a:ext cx="161766" cy="115087"/>
            </a:xfrm>
            <a:custGeom>
              <a:rect b="b" l="l" r="r" t="t"/>
              <a:pathLst>
                <a:path extrusionOk="0" h="4396" w="6179">
                  <a:moveTo>
                    <a:pt x="1259" y="0"/>
                  </a:moveTo>
                  <a:cubicBezTo>
                    <a:pt x="562" y="0"/>
                    <a:pt x="0" y="562"/>
                    <a:pt x="0" y="1259"/>
                  </a:cubicBezTo>
                  <a:lnTo>
                    <a:pt x="0" y="3137"/>
                  </a:lnTo>
                  <a:cubicBezTo>
                    <a:pt x="0" y="3834"/>
                    <a:pt x="562" y="4396"/>
                    <a:pt x="1259" y="4396"/>
                  </a:cubicBezTo>
                  <a:lnTo>
                    <a:pt x="4920" y="4396"/>
                  </a:lnTo>
                  <a:cubicBezTo>
                    <a:pt x="5616" y="4396"/>
                    <a:pt x="6178" y="3834"/>
                    <a:pt x="6178" y="3137"/>
                  </a:cubicBezTo>
                  <a:lnTo>
                    <a:pt x="6178" y="1259"/>
                  </a:lnTo>
                  <a:cubicBezTo>
                    <a:pt x="6178" y="562"/>
                    <a:pt x="5616" y="0"/>
                    <a:pt x="49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3" name="Google Shape;4423;p28"/>
            <p:cNvSpPr/>
            <p:nvPr/>
          </p:nvSpPr>
          <p:spPr>
            <a:xfrm>
              <a:off x="3144804" y="1655989"/>
              <a:ext cx="161766" cy="46915"/>
            </a:xfrm>
            <a:custGeom>
              <a:rect b="b" l="l" r="r" t="t"/>
              <a:pathLst>
                <a:path extrusionOk="0" h="1792" w="6179">
                  <a:moveTo>
                    <a:pt x="1259" y="0"/>
                  </a:moveTo>
                  <a:cubicBezTo>
                    <a:pt x="562" y="0"/>
                    <a:pt x="0" y="562"/>
                    <a:pt x="0" y="1259"/>
                  </a:cubicBezTo>
                  <a:lnTo>
                    <a:pt x="0" y="1792"/>
                  </a:lnTo>
                  <a:cubicBezTo>
                    <a:pt x="0" y="1095"/>
                    <a:pt x="562" y="533"/>
                    <a:pt x="1259" y="533"/>
                  </a:cubicBezTo>
                  <a:lnTo>
                    <a:pt x="4920" y="533"/>
                  </a:lnTo>
                  <a:cubicBezTo>
                    <a:pt x="5616" y="533"/>
                    <a:pt x="6178" y="1095"/>
                    <a:pt x="6178" y="1792"/>
                  </a:cubicBezTo>
                  <a:lnTo>
                    <a:pt x="6178" y="1259"/>
                  </a:lnTo>
                  <a:cubicBezTo>
                    <a:pt x="6178" y="562"/>
                    <a:pt x="5616" y="0"/>
                    <a:pt x="4920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4" name="Google Shape;4424;p28"/>
            <p:cNvSpPr/>
            <p:nvPr/>
          </p:nvSpPr>
          <p:spPr>
            <a:xfrm>
              <a:off x="3205437" y="1692013"/>
              <a:ext cx="44663" cy="42961"/>
            </a:xfrm>
            <a:custGeom>
              <a:rect b="b" l="l" r="r" t="t"/>
              <a:pathLst>
                <a:path extrusionOk="0" h="1641" w="1706">
                  <a:moveTo>
                    <a:pt x="211" y="1"/>
                  </a:moveTo>
                  <a:cubicBezTo>
                    <a:pt x="100" y="1"/>
                    <a:pt x="1" y="89"/>
                    <a:pt x="5" y="209"/>
                  </a:cubicBezTo>
                  <a:lnTo>
                    <a:pt x="5" y="1434"/>
                  </a:lnTo>
                  <a:cubicBezTo>
                    <a:pt x="1" y="1553"/>
                    <a:pt x="98" y="1641"/>
                    <a:pt x="206" y="1641"/>
                  </a:cubicBezTo>
                  <a:cubicBezTo>
                    <a:pt x="238" y="1641"/>
                    <a:pt x="271" y="1633"/>
                    <a:pt x="302" y="1617"/>
                  </a:cubicBezTo>
                  <a:lnTo>
                    <a:pt x="1551" y="1007"/>
                  </a:lnTo>
                  <a:cubicBezTo>
                    <a:pt x="1705" y="930"/>
                    <a:pt x="1705" y="709"/>
                    <a:pt x="1551" y="637"/>
                  </a:cubicBezTo>
                  <a:lnTo>
                    <a:pt x="302" y="22"/>
                  </a:lnTo>
                  <a:cubicBezTo>
                    <a:pt x="272" y="7"/>
                    <a:pt x="241" y="1"/>
                    <a:pt x="211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p28"/>
            <p:cNvSpPr/>
            <p:nvPr/>
          </p:nvSpPr>
          <p:spPr>
            <a:xfrm>
              <a:off x="3011234" y="1552081"/>
              <a:ext cx="429012" cy="329292"/>
            </a:xfrm>
            <a:custGeom>
              <a:rect b="b" l="l" r="r" t="t"/>
              <a:pathLst>
                <a:path extrusionOk="0" h="12578" w="16387">
                  <a:moveTo>
                    <a:pt x="240" y="1"/>
                  </a:moveTo>
                  <a:cubicBezTo>
                    <a:pt x="106" y="1"/>
                    <a:pt x="0" y="111"/>
                    <a:pt x="0" y="241"/>
                  </a:cubicBezTo>
                  <a:lnTo>
                    <a:pt x="0" y="12338"/>
                  </a:lnTo>
                  <a:cubicBezTo>
                    <a:pt x="0" y="12467"/>
                    <a:pt x="106" y="12578"/>
                    <a:pt x="240" y="12578"/>
                  </a:cubicBezTo>
                  <a:lnTo>
                    <a:pt x="3027" y="12578"/>
                  </a:lnTo>
                  <a:cubicBezTo>
                    <a:pt x="3349" y="12578"/>
                    <a:pt x="3349" y="12097"/>
                    <a:pt x="3027" y="12097"/>
                  </a:cubicBezTo>
                  <a:lnTo>
                    <a:pt x="481" y="12097"/>
                  </a:lnTo>
                  <a:lnTo>
                    <a:pt x="481" y="10157"/>
                  </a:lnTo>
                  <a:lnTo>
                    <a:pt x="10516" y="10157"/>
                  </a:lnTo>
                  <a:cubicBezTo>
                    <a:pt x="10833" y="10157"/>
                    <a:pt x="10833" y="9676"/>
                    <a:pt x="10516" y="9676"/>
                  </a:cubicBezTo>
                  <a:lnTo>
                    <a:pt x="481" y="9676"/>
                  </a:lnTo>
                  <a:lnTo>
                    <a:pt x="481" y="2782"/>
                  </a:lnTo>
                  <a:lnTo>
                    <a:pt x="15907" y="2782"/>
                  </a:lnTo>
                  <a:lnTo>
                    <a:pt x="15907" y="9676"/>
                  </a:lnTo>
                  <a:lnTo>
                    <a:pt x="11780" y="9676"/>
                  </a:lnTo>
                  <a:cubicBezTo>
                    <a:pt x="11463" y="9676"/>
                    <a:pt x="11463" y="10157"/>
                    <a:pt x="11780" y="10157"/>
                  </a:cubicBezTo>
                  <a:lnTo>
                    <a:pt x="15907" y="10157"/>
                  </a:lnTo>
                  <a:lnTo>
                    <a:pt x="15907" y="12097"/>
                  </a:lnTo>
                  <a:lnTo>
                    <a:pt x="4122" y="12097"/>
                  </a:lnTo>
                  <a:cubicBezTo>
                    <a:pt x="3800" y="12097"/>
                    <a:pt x="3800" y="12578"/>
                    <a:pt x="4122" y="12578"/>
                  </a:cubicBezTo>
                  <a:lnTo>
                    <a:pt x="16147" y="12578"/>
                  </a:lnTo>
                  <a:cubicBezTo>
                    <a:pt x="16276" y="12578"/>
                    <a:pt x="16387" y="12467"/>
                    <a:pt x="16387" y="12338"/>
                  </a:cubicBezTo>
                  <a:lnTo>
                    <a:pt x="16387" y="241"/>
                  </a:lnTo>
                  <a:cubicBezTo>
                    <a:pt x="16387" y="111"/>
                    <a:pt x="16276" y="1"/>
                    <a:pt x="16147" y="1"/>
                  </a:cubicBezTo>
                  <a:lnTo>
                    <a:pt x="8710" y="1"/>
                  </a:lnTo>
                  <a:cubicBezTo>
                    <a:pt x="8388" y="1"/>
                    <a:pt x="8388" y="481"/>
                    <a:pt x="8710" y="481"/>
                  </a:cubicBezTo>
                  <a:lnTo>
                    <a:pt x="15907" y="481"/>
                  </a:lnTo>
                  <a:lnTo>
                    <a:pt x="15907" y="2302"/>
                  </a:lnTo>
                  <a:lnTo>
                    <a:pt x="481" y="2302"/>
                  </a:lnTo>
                  <a:lnTo>
                    <a:pt x="481" y="481"/>
                  </a:lnTo>
                  <a:lnTo>
                    <a:pt x="7615" y="481"/>
                  </a:lnTo>
                  <a:cubicBezTo>
                    <a:pt x="7937" y="481"/>
                    <a:pt x="7937" y="1"/>
                    <a:pt x="76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6" name="Google Shape;4426;p28"/>
            <p:cNvSpPr/>
            <p:nvPr/>
          </p:nvSpPr>
          <p:spPr>
            <a:xfrm>
              <a:off x="3322121" y="1582266"/>
              <a:ext cx="86813" cy="12619"/>
            </a:xfrm>
            <a:custGeom>
              <a:rect b="b" l="l" r="r" t="t"/>
              <a:pathLst>
                <a:path extrusionOk="0" h="482" w="3316">
                  <a:moveTo>
                    <a:pt x="323" y="1"/>
                  </a:moveTo>
                  <a:cubicBezTo>
                    <a:pt x="1" y="1"/>
                    <a:pt x="1" y="481"/>
                    <a:pt x="323" y="481"/>
                  </a:cubicBezTo>
                  <a:lnTo>
                    <a:pt x="2999" y="481"/>
                  </a:lnTo>
                  <a:cubicBezTo>
                    <a:pt x="3316" y="481"/>
                    <a:pt x="3316" y="1"/>
                    <a:pt x="29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7" name="Google Shape;4427;p28"/>
            <p:cNvSpPr/>
            <p:nvPr/>
          </p:nvSpPr>
          <p:spPr>
            <a:xfrm>
              <a:off x="3284160" y="1582266"/>
              <a:ext cx="32201" cy="12619"/>
            </a:xfrm>
            <a:custGeom>
              <a:rect b="b" l="l" r="r" t="t"/>
              <a:pathLst>
                <a:path extrusionOk="0" h="482" w="1230">
                  <a:moveTo>
                    <a:pt x="322" y="1"/>
                  </a:moveTo>
                  <a:cubicBezTo>
                    <a:pt x="0" y="1"/>
                    <a:pt x="0" y="481"/>
                    <a:pt x="322" y="481"/>
                  </a:cubicBezTo>
                  <a:lnTo>
                    <a:pt x="913" y="481"/>
                  </a:lnTo>
                  <a:cubicBezTo>
                    <a:pt x="1230" y="481"/>
                    <a:pt x="1230" y="1"/>
                    <a:pt x="9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8" name="Google Shape;4428;p28"/>
            <p:cNvSpPr/>
            <p:nvPr/>
          </p:nvSpPr>
          <p:spPr>
            <a:xfrm>
              <a:off x="3138495" y="1649680"/>
              <a:ext cx="174359" cy="127680"/>
            </a:xfrm>
            <a:custGeom>
              <a:rect b="b" l="l" r="r" t="t"/>
              <a:pathLst>
                <a:path extrusionOk="0" h="4877" w="6660">
                  <a:moveTo>
                    <a:pt x="5161" y="481"/>
                  </a:moveTo>
                  <a:cubicBezTo>
                    <a:pt x="5723" y="481"/>
                    <a:pt x="6179" y="938"/>
                    <a:pt x="6179" y="1500"/>
                  </a:cubicBezTo>
                  <a:lnTo>
                    <a:pt x="6179" y="3378"/>
                  </a:lnTo>
                  <a:cubicBezTo>
                    <a:pt x="6179" y="3940"/>
                    <a:pt x="5723" y="4392"/>
                    <a:pt x="5161" y="4397"/>
                  </a:cubicBezTo>
                  <a:lnTo>
                    <a:pt x="1500" y="4397"/>
                  </a:lnTo>
                  <a:cubicBezTo>
                    <a:pt x="938" y="4392"/>
                    <a:pt x="481" y="3940"/>
                    <a:pt x="481" y="3378"/>
                  </a:cubicBezTo>
                  <a:lnTo>
                    <a:pt x="481" y="1500"/>
                  </a:lnTo>
                  <a:cubicBezTo>
                    <a:pt x="481" y="938"/>
                    <a:pt x="938" y="481"/>
                    <a:pt x="1500" y="481"/>
                  </a:cubicBezTo>
                  <a:close/>
                  <a:moveTo>
                    <a:pt x="1500" y="1"/>
                  </a:moveTo>
                  <a:cubicBezTo>
                    <a:pt x="674" y="1"/>
                    <a:pt x="6" y="673"/>
                    <a:pt x="1" y="1500"/>
                  </a:cubicBezTo>
                  <a:lnTo>
                    <a:pt x="1" y="3378"/>
                  </a:lnTo>
                  <a:cubicBezTo>
                    <a:pt x="6" y="4204"/>
                    <a:pt x="674" y="4872"/>
                    <a:pt x="1500" y="4877"/>
                  </a:cubicBezTo>
                  <a:lnTo>
                    <a:pt x="5161" y="4877"/>
                  </a:lnTo>
                  <a:cubicBezTo>
                    <a:pt x="5987" y="4872"/>
                    <a:pt x="6659" y="4204"/>
                    <a:pt x="6659" y="3378"/>
                  </a:cubicBezTo>
                  <a:lnTo>
                    <a:pt x="6659" y="1500"/>
                  </a:lnTo>
                  <a:cubicBezTo>
                    <a:pt x="6659" y="673"/>
                    <a:pt x="5987" y="1"/>
                    <a:pt x="51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9" name="Google Shape;4429;p28"/>
            <p:cNvSpPr/>
            <p:nvPr/>
          </p:nvSpPr>
          <p:spPr>
            <a:xfrm>
              <a:off x="3199154" y="1685860"/>
              <a:ext cx="58486" cy="55397"/>
            </a:xfrm>
            <a:custGeom>
              <a:rect b="b" l="l" r="r" t="t"/>
              <a:pathLst>
                <a:path extrusionOk="0" h="2116" w="2234">
                  <a:moveTo>
                    <a:pt x="485" y="497"/>
                  </a:moveTo>
                  <a:lnTo>
                    <a:pt x="1623" y="1059"/>
                  </a:lnTo>
                  <a:lnTo>
                    <a:pt x="485" y="1617"/>
                  </a:lnTo>
                  <a:lnTo>
                    <a:pt x="485" y="497"/>
                  </a:lnTo>
                  <a:close/>
                  <a:moveTo>
                    <a:pt x="452" y="0"/>
                  </a:moveTo>
                  <a:cubicBezTo>
                    <a:pt x="217" y="0"/>
                    <a:pt x="4" y="189"/>
                    <a:pt x="4" y="449"/>
                  </a:cubicBezTo>
                  <a:lnTo>
                    <a:pt x="4" y="1669"/>
                  </a:lnTo>
                  <a:cubicBezTo>
                    <a:pt x="1" y="1925"/>
                    <a:pt x="214" y="2116"/>
                    <a:pt x="450" y="2116"/>
                  </a:cubicBezTo>
                  <a:cubicBezTo>
                    <a:pt x="516" y="2116"/>
                    <a:pt x="583" y="2101"/>
                    <a:pt x="648" y="2068"/>
                  </a:cubicBezTo>
                  <a:lnTo>
                    <a:pt x="1897" y="1458"/>
                  </a:lnTo>
                  <a:cubicBezTo>
                    <a:pt x="2233" y="1295"/>
                    <a:pt x="2233" y="819"/>
                    <a:pt x="1897" y="656"/>
                  </a:cubicBezTo>
                  <a:lnTo>
                    <a:pt x="648" y="46"/>
                  </a:lnTo>
                  <a:cubicBezTo>
                    <a:pt x="584" y="15"/>
                    <a:pt x="517" y="0"/>
                    <a:pt x="4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0" name="Google Shape;4430;p28"/>
            <p:cNvSpPr/>
            <p:nvPr/>
          </p:nvSpPr>
          <p:spPr>
            <a:xfrm>
              <a:off x="3055635" y="1835453"/>
              <a:ext cx="169673" cy="12593"/>
            </a:xfrm>
            <a:custGeom>
              <a:rect b="b" l="l" r="r" t="t"/>
              <a:pathLst>
                <a:path extrusionOk="0" h="481" w="6481">
                  <a:moveTo>
                    <a:pt x="322" y="0"/>
                  </a:moveTo>
                  <a:cubicBezTo>
                    <a:pt x="0" y="0"/>
                    <a:pt x="0" y="481"/>
                    <a:pt x="322" y="481"/>
                  </a:cubicBezTo>
                  <a:lnTo>
                    <a:pt x="6241" y="481"/>
                  </a:lnTo>
                  <a:cubicBezTo>
                    <a:pt x="6375" y="481"/>
                    <a:pt x="6481" y="370"/>
                    <a:pt x="6481" y="241"/>
                  </a:cubicBezTo>
                  <a:cubicBezTo>
                    <a:pt x="6481" y="106"/>
                    <a:pt x="6375" y="0"/>
                    <a:pt x="62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1" name="Google Shape;4431;p28"/>
            <p:cNvSpPr/>
            <p:nvPr/>
          </p:nvSpPr>
          <p:spPr>
            <a:xfrm>
              <a:off x="3349663" y="1834955"/>
              <a:ext cx="49585" cy="12593"/>
            </a:xfrm>
            <a:custGeom>
              <a:rect b="b" l="l" r="r" t="t"/>
              <a:pathLst>
                <a:path extrusionOk="0" h="481" w="1894">
                  <a:moveTo>
                    <a:pt x="323" y="0"/>
                  </a:moveTo>
                  <a:cubicBezTo>
                    <a:pt x="1" y="0"/>
                    <a:pt x="1" y="481"/>
                    <a:pt x="323" y="481"/>
                  </a:cubicBezTo>
                  <a:lnTo>
                    <a:pt x="1572" y="481"/>
                  </a:lnTo>
                  <a:cubicBezTo>
                    <a:pt x="1894" y="481"/>
                    <a:pt x="1894" y="0"/>
                    <a:pt x="15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32" name="Google Shape;4432;p28"/>
          <p:cNvGrpSpPr/>
          <p:nvPr/>
        </p:nvGrpSpPr>
        <p:grpSpPr>
          <a:xfrm>
            <a:off x="3500721" y="1788259"/>
            <a:ext cx="381626" cy="360237"/>
            <a:chOff x="3500721" y="1993659"/>
            <a:chExt cx="381626" cy="360237"/>
          </a:xfrm>
        </p:grpSpPr>
        <p:sp>
          <p:nvSpPr>
            <p:cNvPr id="4433" name="Google Shape;4433;p28"/>
            <p:cNvSpPr/>
            <p:nvPr/>
          </p:nvSpPr>
          <p:spPr>
            <a:xfrm>
              <a:off x="3546013" y="2262946"/>
              <a:ext cx="299473" cy="51077"/>
            </a:xfrm>
            <a:custGeom>
              <a:rect b="b" l="l" r="r" t="t"/>
              <a:pathLst>
                <a:path extrusionOk="0" h="1951" w="11439">
                  <a:moveTo>
                    <a:pt x="971" y="0"/>
                  </a:moveTo>
                  <a:cubicBezTo>
                    <a:pt x="432" y="0"/>
                    <a:pt x="0" y="437"/>
                    <a:pt x="0" y="975"/>
                  </a:cubicBezTo>
                  <a:cubicBezTo>
                    <a:pt x="0" y="1513"/>
                    <a:pt x="432" y="1951"/>
                    <a:pt x="971" y="1951"/>
                  </a:cubicBezTo>
                  <a:lnTo>
                    <a:pt x="11439" y="1951"/>
                  </a:lnTo>
                  <a:lnTo>
                    <a:pt x="11439" y="0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p28"/>
            <p:cNvSpPr/>
            <p:nvPr/>
          </p:nvSpPr>
          <p:spPr>
            <a:xfrm>
              <a:off x="3547374" y="2262946"/>
              <a:ext cx="298112" cy="50946"/>
            </a:xfrm>
            <a:custGeom>
              <a:rect b="b" l="l" r="r" t="t"/>
              <a:pathLst>
                <a:path extrusionOk="0" h="1946" w="11387">
                  <a:moveTo>
                    <a:pt x="10738" y="0"/>
                  </a:moveTo>
                  <a:lnTo>
                    <a:pt x="10738" y="894"/>
                  </a:lnTo>
                  <a:cubicBezTo>
                    <a:pt x="10738" y="1115"/>
                    <a:pt x="10555" y="1297"/>
                    <a:pt x="10330" y="1297"/>
                  </a:cubicBezTo>
                  <a:lnTo>
                    <a:pt x="1" y="1297"/>
                  </a:lnTo>
                  <a:cubicBezTo>
                    <a:pt x="140" y="1686"/>
                    <a:pt x="510" y="1946"/>
                    <a:pt x="919" y="1946"/>
                  </a:cubicBezTo>
                  <a:lnTo>
                    <a:pt x="11387" y="1946"/>
                  </a:lnTo>
                  <a:lnTo>
                    <a:pt x="11387" y="0"/>
                  </a:ln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5" name="Google Shape;4435;p28"/>
            <p:cNvSpPr/>
            <p:nvPr/>
          </p:nvSpPr>
          <p:spPr>
            <a:xfrm>
              <a:off x="3514047" y="2231111"/>
              <a:ext cx="352697" cy="114747"/>
            </a:xfrm>
            <a:custGeom>
              <a:rect b="b" l="l" r="r" t="t"/>
              <a:pathLst>
                <a:path extrusionOk="0" h="4383" w="13472">
                  <a:moveTo>
                    <a:pt x="2192" y="1"/>
                  </a:moveTo>
                  <a:cubicBezTo>
                    <a:pt x="981" y="1"/>
                    <a:pt x="1" y="981"/>
                    <a:pt x="1" y="2191"/>
                  </a:cubicBezTo>
                  <a:cubicBezTo>
                    <a:pt x="1" y="3402"/>
                    <a:pt x="981" y="4382"/>
                    <a:pt x="2192" y="4382"/>
                  </a:cubicBezTo>
                  <a:lnTo>
                    <a:pt x="13471" y="4382"/>
                  </a:lnTo>
                  <a:lnTo>
                    <a:pt x="13471" y="3167"/>
                  </a:lnTo>
                  <a:lnTo>
                    <a:pt x="2192" y="3167"/>
                  </a:lnTo>
                  <a:cubicBezTo>
                    <a:pt x="1653" y="3167"/>
                    <a:pt x="1221" y="2729"/>
                    <a:pt x="1221" y="2191"/>
                  </a:cubicBezTo>
                  <a:cubicBezTo>
                    <a:pt x="1221" y="1653"/>
                    <a:pt x="1653" y="1216"/>
                    <a:pt x="2192" y="1216"/>
                  </a:cubicBezTo>
                  <a:lnTo>
                    <a:pt x="13471" y="1216"/>
                  </a:lnTo>
                  <a:lnTo>
                    <a:pt x="1347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28"/>
            <p:cNvSpPr/>
            <p:nvPr/>
          </p:nvSpPr>
          <p:spPr>
            <a:xfrm>
              <a:off x="3846585" y="2231111"/>
              <a:ext cx="20159" cy="31861"/>
            </a:xfrm>
            <a:custGeom>
              <a:rect b="b" l="l" r="r" t="t"/>
              <a:pathLst>
                <a:path extrusionOk="0" h="1217" w="770">
                  <a:moveTo>
                    <a:pt x="1" y="1"/>
                  </a:moveTo>
                  <a:lnTo>
                    <a:pt x="1" y="1216"/>
                  </a:lnTo>
                  <a:lnTo>
                    <a:pt x="769" y="1216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28"/>
            <p:cNvSpPr/>
            <p:nvPr/>
          </p:nvSpPr>
          <p:spPr>
            <a:xfrm>
              <a:off x="3846585" y="2313997"/>
              <a:ext cx="20159" cy="31861"/>
            </a:xfrm>
            <a:custGeom>
              <a:rect b="b" l="l" r="r" t="t"/>
              <a:pathLst>
                <a:path extrusionOk="0" h="1217" w="770">
                  <a:moveTo>
                    <a:pt x="1" y="1"/>
                  </a:moveTo>
                  <a:lnTo>
                    <a:pt x="1" y="1216"/>
                  </a:lnTo>
                  <a:lnTo>
                    <a:pt x="769" y="1216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28"/>
            <p:cNvSpPr/>
            <p:nvPr/>
          </p:nvSpPr>
          <p:spPr>
            <a:xfrm>
              <a:off x="3571407" y="2288472"/>
              <a:ext cx="49951" cy="55240"/>
            </a:xfrm>
            <a:custGeom>
              <a:rect b="b" l="l" r="r" t="t"/>
              <a:pathLst>
                <a:path extrusionOk="0" h="2110" w="1908">
                  <a:moveTo>
                    <a:pt x="1" y="0"/>
                  </a:moveTo>
                  <a:lnTo>
                    <a:pt x="1" y="2109"/>
                  </a:lnTo>
                  <a:lnTo>
                    <a:pt x="976" y="1701"/>
                  </a:lnTo>
                  <a:lnTo>
                    <a:pt x="1908" y="2109"/>
                  </a:lnTo>
                  <a:lnTo>
                    <a:pt x="19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28"/>
            <p:cNvSpPr/>
            <p:nvPr/>
          </p:nvSpPr>
          <p:spPr>
            <a:xfrm>
              <a:off x="3546641" y="2033531"/>
              <a:ext cx="298845" cy="50972"/>
            </a:xfrm>
            <a:custGeom>
              <a:rect b="b" l="l" r="r" t="t"/>
              <a:pathLst>
                <a:path extrusionOk="0" h="1947" w="11415">
                  <a:moveTo>
                    <a:pt x="947" y="1"/>
                  </a:moveTo>
                  <a:cubicBezTo>
                    <a:pt x="418" y="15"/>
                    <a:pt x="0" y="447"/>
                    <a:pt x="0" y="976"/>
                  </a:cubicBezTo>
                  <a:cubicBezTo>
                    <a:pt x="0" y="1504"/>
                    <a:pt x="418" y="1937"/>
                    <a:pt x="947" y="1946"/>
                  </a:cubicBezTo>
                  <a:lnTo>
                    <a:pt x="11415" y="1946"/>
                  </a:lnTo>
                  <a:lnTo>
                    <a:pt x="11415" y="1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28"/>
            <p:cNvSpPr/>
            <p:nvPr/>
          </p:nvSpPr>
          <p:spPr>
            <a:xfrm>
              <a:off x="3547374" y="2033531"/>
              <a:ext cx="298112" cy="51103"/>
            </a:xfrm>
            <a:custGeom>
              <a:rect b="b" l="l" r="r" t="t"/>
              <a:pathLst>
                <a:path extrusionOk="0" h="1952" w="11387">
                  <a:moveTo>
                    <a:pt x="10738" y="1"/>
                  </a:moveTo>
                  <a:lnTo>
                    <a:pt x="10738" y="894"/>
                  </a:lnTo>
                  <a:cubicBezTo>
                    <a:pt x="10738" y="1120"/>
                    <a:pt x="10555" y="1298"/>
                    <a:pt x="10330" y="1298"/>
                  </a:cubicBezTo>
                  <a:lnTo>
                    <a:pt x="1" y="1298"/>
                  </a:lnTo>
                  <a:cubicBezTo>
                    <a:pt x="140" y="1687"/>
                    <a:pt x="510" y="1946"/>
                    <a:pt x="919" y="1951"/>
                  </a:cubicBezTo>
                  <a:lnTo>
                    <a:pt x="11387" y="1951"/>
                  </a:lnTo>
                  <a:lnTo>
                    <a:pt x="11387" y="1"/>
                  </a:ln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28"/>
            <p:cNvSpPr/>
            <p:nvPr/>
          </p:nvSpPr>
          <p:spPr>
            <a:xfrm>
              <a:off x="3514047" y="2001722"/>
              <a:ext cx="352697" cy="114721"/>
            </a:xfrm>
            <a:custGeom>
              <a:rect b="b" l="l" r="r" t="t"/>
              <a:pathLst>
                <a:path extrusionOk="0" h="4382" w="13472">
                  <a:moveTo>
                    <a:pt x="2192" y="0"/>
                  </a:moveTo>
                  <a:cubicBezTo>
                    <a:pt x="981" y="0"/>
                    <a:pt x="1" y="980"/>
                    <a:pt x="1" y="2191"/>
                  </a:cubicBezTo>
                  <a:cubicBezTo>
                    <a:pt x="1" y="3402"/>
                    <a:pt x="981" y="4382"/>
                    <a:pt x="2192" y="4382"/>
                  </a:cubicBezTo>
                  <a:lnTo>
                    <a:pt x="13471" y="4382"/>
                  </a:lnTo>
                  <a:lnTo>
                    <a:pt x="13471" y="3161"/>
                  </a:lnTo>
                  <a:lnTo>
                    <a:pt x="2192" y="3161"/>
                  </a:lnTo>
                  <a:cubicBezTo>
                    <a:pt x="1663" y="3152"/>
                    <a:pt x="1245" y="2719"/>
                    <a:pt x="1245" y="2191"/>
                  </a:cubicBezTo>
                  <a:cubicBezTo>
                    <a:pt x="1245" y="1662"/>
                    <a:pt x="1663" y="1230"/>
                    <a:pt x="2192" y="1216"/>
                  </a:cubicBezTo>
                  <a:lnTo>
                    <a:pt x="13471" y="1216"/>
                  </a:lnTo>
                  <a:lnTo>
                    <a:pt x="13471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28"/>
            <p:cNvSpPr/>
            <p:nvPr/>
          </p:nvSpPr>
          <p:spPr>
            <a:xfrm>
              <a:off x="3846585" y="2001722"/>
              <a:ext cx="20159" cy="31835"/>
            </a:xfrm>
            <a:custGeom>
              <a:rect b="b" l="l" r="r" t="t"/>
              <a:pathLst>
                <a:path extrusionOk="0" h="1216" w="770">
                  <a:moveTo>
                    <a:pt x="1" y="0"/>
                  </a:moveTo>
                  <a:lnTo>
                    <a:pt x="1" y="1216"/>
                  </a:lnTo>
                  <a:lnTo>
                    <a:pt x="769" y="1216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28"/>
            <p:cNvSpPr/>
            <p:nvPr/>
          </p:nvSpPr>
          <p:spPr>
            <a:xfrm>
              <a:off x="3846585" y="2084477"/>
              <a:ext cx="20159" cy="31966"/>
            </a:xfrm>
            <a:custGeom>
              <a:rect b="b" l="l" r="r" t="t"/>
              <a:pathLst>
                <a:path extrusionOk="0" h="1221" w="770">
                  <a:moveTo>
                    <a:pt x="1" y="0"/>
                  </a:moveTo>
                  <a:lnTo>
                    <a:pt x="1" y="1221"/>
                  </a:lnTo>
                  <a:lnTo>
                    <a:pt x="769" y="1221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28"/>
            <p:cNvSpPr/>
            <p:nvPr/>
          </p:nvSpPr>
          <p:spPr>
            <a:xfrm>
              <a:off x="3571407" y="2059056"/>
              <a:ext cx="49951" cy="55240"/>
            </a:xfrm>
            <a:custGeom>
              <a:rect b="b" l="l" r="r" t="t"/>
              <a:pathLst>
                <a:path extrusionOk="0" h="2110" w="1908">
                  <a:moveTo>
                    <a:pt x="1" y="1"/>
                  </a:moveTo>
                  <a:lnTo>
                    <a:pt x="1" y="2110"/>
                  </a:lnTo>
                  <a:lnTo>
                    <a:pt x="976" y="1702"/>
                  </a:lnTo>
                  <a:lnTo>
                    <a:pt x="1908" y="2110"/>
                  </a:lnTo>
                  <a:lnTo>
                    <a:pt x="1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28"/>
            <p:cNvSpPr/>
            <p:nvPr/>
          </p:nvSpPr>
          <p:spPr>
            <a:xfrm>
              <a:off x="3535305" y="2148225"/>
              <a:ext cx="299002" cy="51103"/>
            </a:xfrm>
            <a:custGeom>
              <a:rect b="b" l="l" r="r" t="t"/>
              <a:pathLst>
                <a:path extrusionOk="0" h="1952" w="11421">
                  <a:moveTo>
                    <a:pt x="1" y="1"/>
                  </a:moveTo>
                  <a:lnTo>
                    <a:pt x="1" y="1951"/>
                  </a:lnTo>
                  <a:lnTo>
                    <a:pt x="10469" y="1951"/>
                  </a:lnTo>
                  <a:cubicBezTo>
                    <a:pt x="10997" y="1937"/>
                    <a:pt x="11420" y="1505"/>
                    <a:pt x="11420" y="976"/>
                  </a:cubicBezTo>
                  <a:cubicBezTo>
                    <a:pt x="11420" y="448"/>
                    <a:pt x="10997" y="15"/>
                    <a:pt x="10469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28"/>
            <p:cNvSpPr/>
            <p:nvPr/>
          </p:nvSpPr>
          <p:spPr>
            <a:xfrm>
              <a:off x="3535305" y="2148225"/>
              <a:ext cx="299002" cy="51103"/>
            </a:xfrm>
            <a:custGeom>
              <a:rect b="b" l="l" r="r" t="t"/>
              <a:pathLst>
                <a:path extrusionOk="0" h="1952" w="11421">
                  <a:moveTo>
                    <a:pt x="10454" y="1"/>
                  </a:moveTo>
                  <a:cubicBezTo>
                    <a:pt x="10680" y="635"/>
                    <a:pt x="10209" y="1303"/>
                    <a:pt x="9537" y="1303"/>
                  </a:cubicBezTo>
                  <a:lnTo>
                    <a:pt x="1" y="1303"/>
                  </a:lnTo>
                  <a:lnTo>
                    <a:pt x="1" y="1951"/>
                  </a:lnTo>
                  <a:lnTo>
                    <a:pt x="10469" y="1951"/>
                  </a:lnTo>
                  <a:cubicBezTo>
                    <a:pt x="10997" y="1937"/>
                    <a:pt x="11420" y="1505"/>
                    <a:pt x="11420" y="976"/>
                  </a:cubicBezTo>
                  <a:cubicBezTo>
                    <a:pt x="11420" y="448"/>
                    <a:pt x="10997" y="15"/>
                    <a:pt x="10469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28"/>
            <p:cNvSpPr/>
            <p:nvPr/>
          </p:nvSpPr>
          <p:spPr>
            <a:xfrm>
              <a:off x="3514047" y="2116417"/>
              <a:ext cx="352697" cy="114721"/>
            </a:xfrm>
            <a:custGeom>
              <a:rect b="b" l="l" r="r" t="t"/>
              <a:pathLst>
                <a:path extrusionOk="0" h="4382" w="13472">
                  <a:moveTo>
                    <a:pt x="1" y="1"/>
                  </a:moveTo>
                  <a:lnTo>
                    <a:pt x="1" y="1216"/>
                  </a:lnTo>
                  <a:lnTo>
                    <a:pt x="11281" y="1216"/>
                  </a:lnTo>
                  <a:cubicBezTo>
                    <a:pt x="11809" y="1230"/>
                    <a:pt x="12232" y="1663"/>
                    <a:pt x="12232" y="2191"/>
                  </a:cubicBezTo>
                  <a:cubicBezTo>
                    <a:pt x="12232" y="2720"/>
                    <a:pt x="11809" y="3152"/>
                    <a:pt x="11281" y="3166"/>
                  </a:cubicBezTo>
                  <a:lnTo>
                    <a:pt x="1" y="3166"/>
                  </a:lnTo>
                  <a:lnTo>
                    <a:pt x="1" y="4382"/>
                  </a:lnTo>
                  <a:lnTo>
                    <a:pt x="11281" y="4382"/>
                  </a:lnTo>
                  <a:cubicBezTo>
                    <a:pt x="12491" y="4382"/>
                    <a:pt x="13471" y="3402"/>
                    <a:pt x="13471" y="2191"/>
                  </a:cubicBezTo>
                  <a:cubicBezTo>
                    <a:pt x="13471" y="981"/>
                    <a:pt x="12491" y="1"/>
                    <a:pt x="11281" y="1"/>
                  </a:cubicBezTo>
                  <a:close/>
                </a:path>
              </a:pathLst>
            </a:custGeom>
            <a:solidFill>
              <a:srgbClr val="C9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28"/>
            <p:cNvSpPr/>
            <p:nvPr/>
          </p:nvSpPr>
          <p:spPr>
            <a:xfrm>
              <a:off x="3791267" y="2116417"/>
              <a:ext cx="75477" cy="114721"/>
            </a:xfrm>
            <a:custGeom>
              <a:rect b="b" l="l" r="r" t="t"/>
              <a:pathLst>
                <a:path extrusionOk="0" h="4382" w="2883">
                  <a:moveTo>
                    <a:pt x="0" y="1"/>
                  </a:moveTo>
                  <a:cubicBezTo>
                    <a:pt x="1211" y="1"/>
                    <a:pt x="2191" y="981"/>
                    <a:pt x="2191" y="2191"/>
                  </a:cubicBezTo>
                  <a:cubicBezTo>
                    <a:pt x="2191" y="3402"/>
                    <a:pt x="1211" y="4382"/>
                    <a:pt x="0" y="4382"/>
                  </a:cubicBezTo>
                  <a:lnTo>
                    <a:pt x="692" y="4382"/>
                  </a:lnTo>
                  <a:cubicBezTo>
                    <a:pt x="1902" y="4382"/>
                    <a:pt x="2882" y="3402"/>
                    <a:pt x="2882" y="2191"/>
                  </a:cubicBezTo>
                  <a:cubicBezTo>
                    <a:pt x="2882" y="981"/>
                    <a:pt x="1902" y="1"/>
                    <a:pt x="692" y="1"/>
                  </a:cubicBezTo>
                  <a:close/>
                </a:path>
              </a:pathLst>
            </a:custGeom>
            <a:solidFill>
              <a:srgbClr val="B9C4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28"/>
            <p:cNvSpPr/>
            <p:nvPr/>
          </p:nvSpPr>
          <p:spPr>
            <a:xfrm>
              <a:off x="3759432" y="2173777"/>
              <a:ext cx="49951" cy="55345"/>
            </a:xfrm>
            <a:custGeom>
              <a:rect b="b" l="l" r="r" t="t"/>
              <a:pathLst>
                <a:path extrusionOk="0" h="2114" w="1908">
                  <a:moveTo>
                    <a:pt x="1" y="0"/>
                  </a:moveTo>
                  <a:lnTo>
                    <a:pt x="1" y="2114"/>
                  </a:lnTo>
                  <a:lnTo>
                    <a:pt x="933" y="1706"/>
                  </a:lnTo>
                  <a:lnTo>
                    <a:pt x="1908" y="2109"/>
                  </a:lnTo>
                  <a:lnTo>
                    <a:pt x="19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28"/>
            <p:cNvSpPr/>
            <p:nvPr/>
          </p:nvSpPr>
          <p:spPr>
            <a:xfrm>
              <a:off x="3500721" y="1993659"/>
              <a:ext cx="381626" cy="360237"/>
            </a:xfrm>
            <a:custGeom>
              <a:rect b="b" l="l" r="r" t="t"/>
              <a:pathLst>
                <a:path extrusionOk="0" h="13760" w="14577">
                  <a:moveTo>
                    <a:pt x="12866" y="1826"/>
                  </a:moveTo>
                  <a:lnTo>
                    <a:pt x="12866" y="3171"/>
                  </a:lnTo>
                  <a:lnTo>
                    <a:pt x="4915" y="3171"/>
                  </a:lnTo>
                  <a:lnTo>
                    <a:pt x="4915" y="2499"/>
                  </a:lnTo>
                  <a:cubicBezTo>
                    <a:pt x="4915" y="2331"/>
                    <a:pt x="4776" y="2191"/>
                    <a:pt x="4608" y="2191"/>
                  </a:cubicBezTo>
                  <a:lnTo>
                    <a:pt x="2701" y="2191"/>
                  </a:lnTo>
                  <a:cubicBezTo>
                    <a:pt x="2532" y="2191"/>
                    <a:pt x="2398" y="2331"/>
                    <a:pt x="2398" y="2499"/>
                  </a:cubicBezTo>
                  <a:lnTo>
                    <a:pt x="2398" y="3095"/>
                  </a:lnTo>
                  <a:cubicBezTo>
                    <a:pt x="1773" y="2773"/>
                    <a:pt x="1999" y="1826"/>
                    <a:pt x="2701" y="1826"/>
                  </a:cubicBezTo>
                  <a:close/>
                  <a:moveTo>
                    <a:pt x="4300" y="2802"/>
                  </a:moveTo>
                  <a:lnTo>
                    <a:pt x="4300" y="4140"/>
                  </a:lnTo>
                  <a:lnTo>
                    <a:pt x="3796" y="3921"/>
                  </a:lnTo>
                  <a:cubicBezTo>
                    <a:pt x="3757" y="3904"/>
                    <a:pt x="3717" y="3896"/>
                    <a:pt x="3676" y="3896"/>
                  </a:cubicBezTo>
                  <a:cubicBezTo>
                    <a:pt x="3635" y="3896"/>
                    <a:pt x="3594" y="3904"/>
                    <a:pt x="3556" y="3921"/>
                  </a:cubicBezTo>
                  <a:lnTo>
                    <a:pt x="3003" y="4151"/>
                  </a:lnTo>
                  <a:lnTo>
                    <a:pt x="3003" y="2802"/>
                  </a:lnTo>
                  <a:close/>
                  <a:moveTo>
                    <a:pt x="13678" y="3777"/>
                  </a:moveTo>
                  <a:lnTo>
                    <a:pt x="13678" y="4387"/>
                  </a:lnTo>
                  <a:lnTo>
                    <a:pt x="4915" y="4387"/>
                  </a:lnTo>
                  <a:lnTo>
                    <a:pt x="4915" y="3777"/>
                  </a:lnTo>
                  <a:close/>
                  <a:moveTo>
                    <a:pt x="11790" y="6208"/>
                  </a:moveTo>
                  <a:cubicBezTo>
                    <a:pt x="12491" y="6208"/>
                    <a:pt x="12722" y="7154"/>
                    <a:pt x="12092" y="7476"/>
                  </a:cubicBezTo>
                  <a:lnTo>
                    <a:pt x="12092" y="6880"/>
                  </a:lnTo>
                  <a:cubicBezTo>
                    <a:pt x="12092" y="6712"/>
                    <a:pt x="11958" y="6573"/>
                    <a:pt x="11790" y="6573"/>
                  </a:cubicBezTo>
                  <a:lnTo>
                    <a:pt x="9883" y="6573"/>
                  </a:lnTo>
                  <a:cubicBezTo>
                    <a:pt x="9714" y="6573"/>
                    <a:pt x="9580" y="6712"/>
                    <a:pt x="9580" y="6880"/>
                  </a:cubicBezTo>
                  <a:lnTo>
                    <a:pt x="9580" y="7548"/>
                  </a:lnTo>
                  <a:lnTo>
                    <a:pt x="1629" y="7548"/>
                  </a:lnTo>
                  <a:lnTo>
                    <a:pt x="1629" y="6208"/>
                  </a:lnTo>
                  <a:close/>
                  <a:moveTo>
                    <a:pt x="11482" y="7183"/>
                  </a:moveTo>
                  <a:lnTo>
                    <a:pt x="11487" y="8533"/>
                  </a:lnTo>
                  <a:lnTo>
                    <a:pt x="10935" y="8302"/>
                  </a:lnTo>
                  <a:cubicBezTo>
                    <a:pt x="10896" y="8285"/>
                    <a:pt x="10855" y="8277"/>
                    <a:pt x="10815" y="8277"/>
                  </a:cubicBezTo>
                  <a:cubicBezTo>
                    <a:pt x="10774" y="8277"/>
                    <a:pt x="10733" y="8285"/>
                    <a:pt x="10694" y="8302"/>
                  </a:cubicBezTo>
                  <a:lnTo>
                    <a:pt x="10185" y="8523"/>
                  </a:lnTo>
                  <a:lnTo>
                    <a:pt x="10185" y="7183"/>
                  </a:lnTo>
                  <a:close/>
                  <a:moveTo>
                    <a:pt x="11790" y="4992"/>
                  </a:moveTo>
                  <a:cubicBezTo>
                    <a:pt x="12832" y="4992"/>
                    <a:pt x="13673" y="5838"/>
                    <a:pt x="13678" y="6880"/>
                  </a:cubicBezTo>
                  <a:cubicBezTo>
                    <a:pt x="13678" y="7807"/>
                    <a:pt x="13005" y="8595"/>
                    <a:pt x="12092" y="8744"/>
                  </a:cubicBezTo>
                  <a:lnTo>
                    <a:pt x="12092" y="8120"/>
                  </a:lnTo>
                  <a:cubicBezTo>
                    <a:pt x="12722" y="7966"/>
                    <a:pt x="13135" y="7365"/>
                    <a:pt x="13058" y="6726"/>
                  </a:cubicBezTo>
                  <a:cubicBezTo>
                    <a:pt x="12981" y="6083"/>
                    <a:pt x="12434" y="5602"/>
                    <a:pt x="11790" y="5602"/>
                  </a:cubicBezTo>
                  <a:lnTo>
                    <a:pt x="817" y="5602"/>
                  </a:lnTo>
                  <a:lnTo>
                    <a:pt x="817" y="4992"/>
                  </a:lnTo>
                  <a:close/>
                  <a:moveTo>
                    <a:pt x="9580" y="8158"/>
                  </a:moveTo>
                  <a:lnTo>
                    <a:pt x="9580" y="8768"/>
                  </a:lnTo>
                  <a:lnTo>
                    <a:pt x="817" y="8768"/>
                  </a:lnTo>
                  <a:lnTo>
                    <a:pt x="817" y="8158"/>
                  </a:lnTo>
                  <a:close/>
                  <a:moveTo>
                    <a:pt x="12866" y="10589"/>
                  </a:moveTo>
                  <a:lnTo>
                    <a:pt x="12866" y="11934"/>
                  </a:lnTo>
                  <a:lnTo>
                    <a:pt x="4915" y="11934"/>
                  </a:lnTo>
                  <a:lnTo>
                    <a:pt x="4915" y="11261"/>
                  </a:lnTo>
                  <a:cubicBezTo>
                    <a:pt x="4915" y="11093"/>
                    <a:pt x="4776" y="10954"/>
                    <a:pt x="4608" y="10954"/>
                  </a:cubicBezTo>
                  <a:lnTo>
                    <a:pt x="2701" y="10954"/>
                  </a:lnTo>
                  <a:cubicBezTo>
                    <a:pt x="2532" y="10954"/>
                    <a:pt x="2398" y="11093"/>
                    <a:pt x="2398" y="11261"/>
                  </a:cubicBezTo>
                  <a:lnTo>
                    <a:pt x="2398" y="11857"/>
                  </a:lnTo>
                  <a:cubicBezTo>
                    <a:pt x="1773" y="11535"/>
                    <a:pt x="1999" y="10589"/>
                    <a:pt x="2701" y="10589"/>
                  </a:cubicBezTo>
                  <a:close/>
                  <a:moveTo>
                    <a:pt x="4300" y="11564"/>
                  </a:moveTo>
                  <a:lnTo>
                    <a:pt x="4300" y="12904"/>
                  </a:lnTo>
                  <a:lnTo>
                    <a:pt x="4305" y="12909"/>
                  </a:lnTo>
                  <a:lnTo>
                    <a:pt x="3796" y="12688"/>
                  </a:lnTo>
                  <a:cubicBezTo>
                    <a:pt x="3757" y="12671"/>
                    <a:pt x="3717" y="12663"/>
                    <a:pt x="3676" y="12663"/>
                  </a:cubicBezTo>
                  <a:cubicBezTo>
                    <a:pt x="3635" y="12663"/>
                    <a:pt x="3594" y="12671"/>
                    <a:pt x="3556" y="12688"/>
                  </a:cubicBezTo>
                  <a:lnTo>
                    <a:pt x="3003" y="12919"/>
                  </a:lnTo>
                  <a:lnTo>
                    <a:pt x="3003" y="11564"/>
                  </a:lnTo>
                  <a:close/>
                  <a:moveTo>
                    <a:pt x="13678" y="9378"/>
                  </a:moveTo>
                  <a:lnTo>
                    <a:pt x="13678" y="9984"/>
                  </a:lnTo>
                  <a:lnTo>
                    <a:pt x="2701" y="9984"/>
                  </a:lnTo>
                  <a:cubicBezTo>
                    <a:pt x="2057" y="9984"/>
                    <a:pt x="1509" y="10469"/>
                    <a:pt x="1432" y="11108"/>
                  </a:cubicBezTo>
                  <a:cubicBezTo>
                    <a:pt x="1355" y="11751"/>
                    <a:pt x="1769" y="12352"/>
                    <a:pt x="2398" y="12506"/>
                  </a:cubicBezTo>
                  <a:lnTo>
                    <a:pt x="2398" y="13125"/>
                  </a:lnTo>
                  <a:cubicBezTo>
                    <a:pt x="1427" y="12967"/>
                    <a:pt x="745" y="12088"/>
                    <a:pt x="822" y="11113"/>
                  </a:cubicBezTo>
                  <a:cubicBezTo>
                    <a:pt x="904" y="10132"/>
                    <a:pt x="1721" y="9378"/>
                    <a:pt x="2701" y="9378"/>
                  </a:cubicBezTo>
                  <a:close/>
                  <a:moveTo>
                    <a:pt x="11911" y="1"/>
                  </a:moveTo>
                  <a:cubicBezTo>
                    <a:pt x="11742" y="1"/>
                    <a:pt x="11602" y="134"/>
                    <a:pt x="11602" y="308"/>
                  </a:cubicBezTo>
                  <a:cubicBezTo>
                    <a:pt x="11602" y="478"/>
                    <a:pt x="11742" y="611"/>
                    <a:pt x="11911" y="611"/>
                  </a:cubicBezTo>
                  <a:cubicBezTo>
                    <a:pt x="11914" y="611"/>
                    <a:pt x="11917" y="611"/>
                    <a:pt x="11920" y="611"/>
                  </a:cubicBezTo>
                  <a:lnTo>
                    <a:pt x="13678" y="611"/>
                  </a:lnTo>
                  <a:lnTo>
                    <a:pt x="13678" y="1221"/>
                  </a:lnTo>
                  <a:lnTo>
                    <a:pt x="2701" y="1221"/>
                  </a:lnTo>
                  <a:cubicBezTo>
                    <a:pt x="2697" y="1221"/>
                    <a:pt x="2694" y="1221"/>
                    <a:pt x="2691" y="1221"/>
                  </a:cubicBezTo>
                  <a:cubicBezTo>
                    <a:pt x="2051" y="1221"/>
                    <a:pt x="1509" y="1705"/>
                    <a:pt x="1432" y="2345"/>
                  </a:cubicBezTo>
                  <a:cubicBezTo>
                    <a:pt x="1355" y="2984"/>
                    <a:pt x="1769" y="3585"/>
                    <a:pt x="2398" y="3738"/>
                  </a:cubicBezTo>
                  <a:lnTo>
                    <a:pt x="2398" y="4358"/>
                  </a:lnTo>
                  <a:cubicBezTo>
                    <a:pt x="1427" y="4204"/>
                    <a:pt x="736" y="3325"/>
                    <a:pt x="817" y="2345"/>
                  </a:cubicBezTo>
                  <a:cubicBezTo>
                    <a:pt x="899" y="1368"/>
                    <a:pt x="1711" y="611"/>
                    <a:pt x="2691" y="611"/>
                  </a:cubicBezTo>
                  <a:cubicBezTo>
                    <a:pt x="2694" y="611"/>
                    <a:pt x="2697" y="611"/>
                    <a:pt x="2701" y="611"/>
                  </a:cubicBezTo>
                  <a:lnTo>
                    <a:pt x="10507" y="611"/>
                  </a:lnTo>
                  <a:cubicBezTo>
                    <a:pt x="10896" y="592"/>
                    <a:pt x="10896" y="20"/>
                    <a:pt x="10507" y="1"/>
                  </a:cubicBezTo>
                  <a:lnTo>
                    <a:pt x="2701" y="1"/>
                  </a:lnTo>
                  <a:cubicBezTo>
                    <a:pt x="1692" y="1"/>
                    <a:pt x="784" y="611"/>
                    <a:pt x="395" y="1543"/>
                  </a:cubicBezTo>
                  <a:cubicBezTo>
                    <a:pt x="10" y="2475"/>
                    <a:pt x="226" y="3546"/>
                    <a:pt x="937" y="4262"/>
                  </a:cubicBezTo>
                  <a:cubicBezTo>
                    <a:pt x="981" y="4305"/>
                    <a:pt x="1024" y="4344"/>
                    <a:pt x="1072" y="4382"/>
                  </a:cubicBezTo>
                  <a:lnTo>
                    <a:pt x="510" y="4382"/>
                  </a:lnTo>
                  <a:cubicBezTo>
                    <a:pt x="342" y="4382"/>
                    <a:pt x="207" y="4517"/>
                    <a:pt x="207" y="4685"/>
                  </a:cubicBezTo>
                  <a:lnTo>
                    <a:pt x="207" y="5905"/>
                  </a:lnTo>
                  <a:cubicBezTo>
                    <a:pt x="207" y="6073"/>
                    <a:pt x="342" y="6208"/>
                    <a:pt x="510" y="6208"/>
                  </a:cubicBezTo>
                  <a:lnTo>
                    <a:pt x="1019" y="6208"/>
                  </a:lnTo>
                  <a:lnTo>
                    <a:pt x="1019" y="7548"/>
                  </a:lnTo>
                  <a:lnTo>
                    <a:pt x="510" y="7548"/>
                  </a:lnTo>
                  <a:cubicBezTo>
                    <a:pt x="342" y="7548"/>
                    <a:pt x="207" y="7682"/>
                    <a:pt x="207" y="7851"/>
                  </a:cubicBezTo>
                  <a:lnTo>
                    <a:pt x="207" y="9071"/>
                  </a:lnTo>
                  <a:cubicBezTo>
                    <a:pt x="207" y="9239"/>
                    <a:pt x="342" y="9373"/>
                    <a:pt x="510" y="9373"/>
                  </a:cubicBezTo>
                  <a:lnTo>
                    <a:pt x="1072" y="9373"/>
                  </a:lnTo>
                  <a:cubicBezTo>
                    <a:pt x="284" y="10056"/>
                    <a:pt x="1" y="11156"/>
                    <a:pt x="361" y="12131"/>
                  </a:cubicBezTo>
                  <a:cubicBezTo>
                    <a:pt x="725" y="13107"/>
                    <a:pt x="1651" y="13755"/>
                    <a:pt x="2689" y="13755"/>
                  </a:cubicBezTo>
                  <a:cubicBezTo>
                    <a:pt x="2693" y="13755"/>
                    <a:pt x="2697" y="13755"/>
                    <a:pt x="2701" y="13755"/>
                  </a:cubicBezTo>
                  <a:lnTo>
                    <a:pt x="7264" y="13755"/>
                  </a:lnTo>
                  <a:cubicBezTo>
                    <a:pt x="7654" y="13740"/>
                    <a:pt x="7654" y="13164"/>
                    <a:pt x="7264" y="13149"/>
                  </a:cubicBezTo>
                  <a:lnTo>
                    <a:pt x="4910" y="13149"/>
                  </a:lnTo>
                  <a:lnTo>
                    <a:pt x="4910" y="12539"/>
                  </a:lnTo>
                  <a:lnTo>
                    <a:pt x="13673" y="12539"/>
                  </a:lnTo>
                  <a:lnTo>
                    <a:pt x="13673" y="13149"/>
                  </a:lnTo>
                  <a:lnTo>
                    <a:pt x="8686" y="13149"/>
                  </a:lnTo>
                  <a:cubicBezTo>
                    <a:pt x="8297" y="13169"/>
                    <a:pt x="8297" y="13740"/>
                    <a:pt x="8686" y="13760"/>
                  </a:cubicBezTo>
                  <a:lnTo>
                    <a:pt x="13980" y="13760"/>
                  </a:lnTo>
                  <a:cubicBezTo>
                    <a:pt x="14149" y="13760"/>
                    <a:pt x="14283" y="13620"/>
                    <a:pt x="14283" y="13452"/>
                  </a:cubicBezTo>
                  <a:lnTo>
                    <a:pt x="14283" y="12237"/>
                  </a:lnTo>
                  <a:cubicBezTo>
                    <a:pt x="14283" y="12064"/>
                    <a:pt x="14149" y="11929"/>
                    <a:pt x="13980" y="11929"/>
                  </a:cubicBezTo>
                  <a:lnTo>
                    <a:pt x="13471" y="11929"/>
                  </a:lnTo>
                  <a:lnTo>
                    <a:pt x="13471" y="10589"/>
                  </a:lnTo>
                  <a:lnTo>
                    <a:pt x="13980" y="10589"/>
                  </a:lnTo>
                  <a:cubicBezTo>
                    <a:pt x="14149" y="10589"/>
                    <a:pt x="14283" y="10454"/>
                    <a:pt x="14283" y="10286"/>
                  </a:cubicBezTo>
                  <a:lnTo>
                    <a:pt x="14283" y="9071"/>
                  </a:lnTo>
                  <a:cubicBezTo>
                    <a:pt x="14283" y="8903"/>
                    <a:pt x="14149" y="8763"/>
                    <a:pt x="13980" y="8763"/>
                  </a:cubicBezTo>
                  <a:lnTo>
                    <a:pt x="13418" y="8763"/>
                  </a:lnTo>
                  <a:cubicBezTo>
                    <a:pt x="13466" y="8725"/>
                    <a:pt x="13510" y="8686"/>
                    <a:pt x="13553" y="8643"/>
                  </a:cubicBezTo>
                  <a:cubicBezTo>
                    <a:pt x="14576" y="7620"/>
                    <a:pt x="14514" y="5939"/>
                    <a:pt x="13418" y="4992"/>
                  </a:cubicBezTo>
                  <a:lnTo>
                    <a:pt x="13980" y="4992"/>
                  </a:lnTo>
                  <a:cubicBezTo>
                    <a:pt x="14149" y="4992"/>
                    <a:pt x="14283" y="4858"/>
                    <a:pt x="14283" y="4690"/>
                  </a:cubicBezTo>
                  <a:lnTo>
                    <a:pt x="14283" y="3469"/>
                  </a:lnTo>
                  <a:cubicBezTo>
                    <a:pt x="14283" y="3301"/>
                    <a:pt x="14149" y="3167"/>
                    <a:pt x="13980" y="3167"/>
                  </a:cubicBezTo>
                  <a:lnTo>
                    <a:pt x="13471" y="3167"/>
                  </a:lnTo>
                  <a:lnTo>
                    <a:pt x="13471" y="1826"/>
                  </a:lnTo>
                  <a:lnTo>
                    <a:pt x="13980" y="1826"/>
                  </a:lnTo>
                  <a:cubicBezTo>
                    <a:pt x="14149" y="1826"/>
                    <a:pt x="14283" y="1692"/>
                    <a:pt x="14283" y="1524"/>
                  </a:cubicBezTo>
                  <a:lnTo>
                    <a:pt x="14283" y="308"/>
                  </a:lnTo>
                  <a:cubicBezTo>
                    <a:pt x="14283" y="140"/>
                    <a:pt x="14149" y="1"/>
                    <a:pt x="13980" y="1"/>
                  </a:cubicBezTo>
                  <a:lnTo>
                    <a:pt x="11920" y="1"/>
                  </a:lnTo>
                  <a:cubicBezTo>
                    <a:pt x="11917" y="1"/>
                    <a:pt x="11914" y="1"/>
                    <a:pt x="1191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51" name="Google Shape;4451;p28"/>
          <p:cNvGrpSpPr/>
          <p:nvPr/>
        </p:nvGrpSpPr>
        <p:grpSpPr>
          <a:xfrm>
            <a:off x="3479228" y="1305526"/>
            <a:ext cx="373798" cy="370368"/>
            <a:chOff x="3479228" y="1510926"/>
            <a:chExt cx="373798" cy="370368"/>
          </a:xfrm>
        </p:grpSpPr>
        <p:sp>
          <p:nvSpPr>
            <p:cNvPr id="4452" name="Google Shape;4452;p28"/>
            <p:cNvSpPr/>
            <p:nvPr/>
          </p:nvSpPr>
          <p:spPr>
            <a:xfrm>
              <a:off x="3485511" y="1516554"/>
              <a:ext cx="361232" cy="359033"/>
            </a:xfrm>
            <a:custGeom>
              <a:rect b="b" l="l" r="r" t="t"/>
              <a:pathLst>
                <a:path extrusionOk="0" h="13714" w="13798">
                  <a:moveTo>
                    <a:pt x="11492" y="1"/>
                  </a:moveTo>
                  <a:cubicBezTo>
                    <a:pt x="11375" y="1"/>
                    <a:pt x="11259" y="46"/>
                    <a:pt x="11170" y="138"/>
                  </a:cubicBezTo>
                  <a:lnTo>
                    <a:pt x="178" y="11124"/>
                  </a:lnTo>
                  <a:cubicBezTo>
                    <a:pt x="0" y="11302"/>
                    <a:pt x="0" y="11595"/>
                    <a:pt x="178" y="11773"/>
                  </a:cubicBezTo>
                  <a:lnTo>
                    <a:pt x="1989" y="13579"/>
                  </a:lnTo>
                  <a:cubicBezTo>
                    <a:pt x="2076" y="13669"/>
                    <a:pt x="2193" y="13713"/>
                    <a:pt x="2309" y="13713"/>
                  </a:cubicBezTo>
                  <a:cubicBezTo>
                    <a:pt x="2424" y="13713"/>
                    <a:pt x="2540" y="13670"/>
                    <a:pt x="2628" y="13584"/>
                  </a:cubicBezTo>
                  <a:lnTo>
                    <a:pt x="13620" y="2597"/>
                  </a:lnTo>
                  <a:cubicBezTo>
                    <a:pt x="13798" y="2415"/>
                    <a:pt x="13798" y="2127"/>
                    <a:pt x="13620" y="1949"/>
                  </a:cubicBezTo>
                  <a:lnTo>
                    <a:pt x="11814" y="138"/>
                  </a:lnTo>
                  <a:cubicBezTo>
                    <a:pt x="11725" y="46"/>
                    <a:pt x="11608" y="1"/>
                    <a:pt x="1149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28"/>
            <p:cNvSpPr/>
            <p:nvPr/>
          </p:nvSpPr>
          <p:spPr>
            <a:xfrm>
              <a:off x="3595807" y="1655361"/>
              <a:ext cx="111213" cy="111056"/>
            </a:xfrm>
            <a:custGeom>
              <a:rect b="b" l="l" r="r" t="t"/>
              <a:pathLst>
                <a:path extrusionOk="0" h="4242" w="4248">
                  <a:moveTo>
                    <a:pt x="1788" y="0"/>
                  </a:moveTo>
                  <a:lnTo>
                    <a:pt x="1" y="1787"/>
                  </a:lnTo>
                  <a:lnTo>
                    <a:pt x="2455" y="4242"/>
                  </a:lnTo>
                  <a:lnTo>
                    <a:pt x="4247" y="2455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CB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28"/>
            <p:cNvSpPr/>
            <p:nvPr/>
          </p:nvSpPr>
          <p:spPr>
            <a:xfrm>
              <a:off x="3488155" y="1521371"/>
              <a:ext cx="323009" cy="319763"/>
            </a:xfrm>
            <a:custGeom>
              <a:rect b="b" l="l" r="r" t="t"/>
              <a:pathLst>
                <a:path extrusionOk="0" h="12214" w="12338">
                  <a:moveTo>
                    <a:pt x="1389" y="1"/>
                  </a:moveTo>
                  <a:cubicBezTo>
                    <a:pt x="1066" y="1"/>
                    <a:pt x="742" y="124"/>
                    <a:pt x="495" y="372"/>
                  </a:cubicBezTo>
                  <a:cubicBezTo>
                    <a:pt x="0" y="866"/>
                    <a:pt x="0" y="1669"/>
                    <a:pt x="495" y="2159"/>
                  </a:cubicBezTo>
                  <a:lnTo>
                    <a:pt x="10545" y="12214"/>
                  </a:lnTo>
                  <a:lnTo>
                    <a:pt x="12337" y="10426"/>
                  </a:lnTo>
                  <a:lnTo>
                    <a:pt x="2282" y="372"/>
                  </a:lnTo>
                  <a:cubicBezTo>
                    <a:pt x="2035" y="124"/>
                    <a:pt x="1712" y="1"/>
                    <a:pt x="1389" y="1"/>
                  </a:cubicBezTo>
                  <a:close/>
                </a:path>
              </a:pathLst>
            </a:custGeom>
            <a:solidFill>
              <a:srgbClr val="AFB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28"/>
            <p:cNvSpPr/>
            <p:nvPr/>
          </p:nvSpPr>
          <p:spPr>
            <a:xfrm>
              <a:off x="3764223" y="1794324"/>
              <a:ext cx="74665" cy="73854"/>
            </a:xfrm>
            <a:custGeom>
              <a:rect b="b" l="l" r="r" t="t"/>
              <a:pathLst>
                <a:path extrusionOk="0" h="2821" w="2852">
                  <a:moveTo>
                    <a:pt x="1792" y="0"/>
                  </a:moveTo>
                  <a:lnTo>
                    <a:pt x="0" y="1788"/>
                  </a:lnTo>
                  <a:lnTo>
                    <a:pt x="2638" y="2811"/>
                  </a:lnTo>
                  <a:cubicBezTo>
                    <a:pt x="2655" y="2818"/>
                    <a:pt x="2672" y="2821"/>
                    <a:pt x="2689" y="2821"/>
                  </a:cubicBezTo>
                  <a:cubicBezTo>
                    <a:pt x="2779" y="2821"/>
                    <a:pt x="2852" y="2731"/>
                    <a:pt x="2815" y="2638"/>
                  </a:cubicBezTo>
                  <a:lnTo>
                    <a:pt x="1792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28"/>
            <p:cNvSpPr/>
            <p:nvPr/>
          </p:nvSpPr>
          <p:spPr>
            <a:xfrm>
              <a:off x="3799042" y="1794324"/>
              <a:ext cx="39767" cy="73801"/>
            </a:xfrm>
            <a:custGeom>
              <a:rect b="b" l="l" r="r" t="t"/>
              <a:pathLst>
                <a:path extrusionOk="0" h="2819" w="1519">
                  <a:moveTo>
                    <a:pt x="462" y="0"/>
                  </a:moveTo>
                  <a:lnTo>
                    <a:pt x="1" y="462"/>
                  </a:lnTo>
                  <a:lnTo>
                    <a:pt x="842" y="2628"/>
                  </a:lnTo>
                  <a:lnTo>
                    <a:pt x="1312" y="2811"/>
                  </a:lnTo>
                  <a:cubicBezTo>
                    <a:pt x="1328" y="2816"/>
                    <a:pt x="1343" y="2819"/>
                    <a:pt x="1358" y="2819"/>
                  </a:cubicBezTo>
                  <a:cubicBezTo>
                    <a:pt x="1445" y="2819"/>
                    <a:pt x="1518" y="2728"/>
                    <a:pt x="1485" y="2638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28"/>
            <p:cNvSpPr/>
            <p:nvPr/>
          </p:nvSpPr>
          <p:spPr>
            <a:xfrm>
              <a:off x="3512790" y="1521371"/>
              <a:ext cx="298373" cy="319763"/>
            </a:xfrm>
            <a:custGeom>
              <a:rect b="b" l="l" r="r" t="t"/>
              <a:pathLst>
                <a:path extrusionOk="0" h="12214" w="11397">
                  <a:moveTo>
                    <a:pt x="448" y="1"/>
                  </a:moveTo>
                  <a:cubicBezTo>
                    <a:pt x="298" y="1"/>
                    <a:pt x="147" y="28"/>
                    <a:pt x="1" y="83"/>
                  </a:cubicBezTo>
                  <a:cubicBezTo>
                    <a:pt x="169" y="146"/>
                    <a:pt x="323" y="247"/>
                    <a:pt x="448" y="372"/>
                  </a:cubicBezTo>
                  <a:lnTo>
                    <a:pt x="9157" y="9081"/>
                  </a:lnTo>
                  <a:cubicBezTo>
                    <a:pt x="9902" y="9826"/>
                    <a:pt x="9902" y="11027"/>
                    <a:pt x="9157" y="11767"/>
                  </a:cubicBezTo>
                  <a:lnTo>
                    <a:pt x="9604" y="12214"/>
                  </a:lnTo>
                  <a:lnTo>
                    <a:pt x="11396" y="10426"/>
                  </a:lnTo>
                  <a:lnTo>
                    <a:pt x="1341" y="372"/>
                  </a:lnTo>
                  <a:cubicBezTo>
                    <a:pt x="1100" y="131"/>
                    <a:pt x="778" y="1"/>
                    <a:pt x="448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28"/>
            <p:cNvSpPr/>
            <p:nvPr/>
          </p:nvSpPr>
          <p:spPr>
            <a:xfrm>
              <a:off x="3811635" y="1841736"/>
              <a:ext cx="27253" cy="26442"/>
            </a:xfrm>
            <a:custGeom>
              <a:rect b="b" l="l" r="r" t="t"/>
              <a:pathLst>
                <a:path extrusionOk="0" h="1010" w="1041">
                  <a:moveTo>
                    <a:pt x="682" y="1"/>
                  </a:moveTo>
                  <a:lnTo>
                    <a:pt x="0" y="678"/>
                  </a:lnTo>
                  <a:lnTo>
                    <a:pt x="831" y="1000"/>
                  </a:lnTo>
                  <a:cubicBezTo>
                    <a:pt x="848" y="1007"/>
                    <a:pt x="865" y="1010"/>
                    <a:pt x="881" y="1010"/>
                  </a:cubicBezTo>
                  <a:cubicBezTo>
                    <a:pt x="968" y="1010"/>
                    <a:pt x="1041" y="920"/>
                    <a:pt x="1004" y="827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28"/>
            <p:cNvSpPr/>
            <p:nvPr/>
          </p:nvSpPr>
          <p:spPr>
            <a:xfrm>
              <a:off x="3523236" y="1553232"/>
              <a:ext cx="69717" cy="69691"/>
            </a:xfrm>
            <a:custGeom>
              <a:rect b="b" l="l" r="r" t="t"/>
              <a:pathLst>
                <a:path extrusionOk="0" h="2662" w="2663">
                  <a:moveTo>
                    <a:pt x="1788" y="0"/>
                  </a:moveTo>
                  <a:lnTo>
                    <a:pt x="1" y="1787"/>
                  </a:lnTo>
                  <a:lnTo>
                    <a:pt x="870" y="2662"/>
                  </a:lnTo>
                  <a:lnTo>
                    <a:pt x="2662" y="87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28"/>
            <p:cNvSpPr/>
            <p:nvPr/>
          </p:nvSpPr>
          <p:spPr>
            <a:xfrm>
              <a:off x="3479228" y="1510926"/>
              <a:ext cx="373798" cy="370368"/>
            </a:xfrm>
            <a:custGeom>
              <a:rect b="b" l="l" r="r" t="t"/>
              <a:pathLst>
                <a:path extrusionOk="0" h="14147" w="14278">
                  <a:moveTo>
                    <a:pt x="1730" y="623"/>
                  </a:moveTo>
                  <a:cubicBezTo>
                    <a:pt x="1997" y="623"/>
                    <a:pt x="2265" y="725"/>
                    <a:pt x="2469" y="929"/>
                  </a:cubicBezTo>
                  <a:lnTo>
                    <a:pt x="3161" y="1616"/>
                  </a:lnTo>
                  <a:lnTo>
                    <a:pt x="1677" y="3096"/>
                  </a:lnTo>
                  <a:lnTo>
                    <a:pt x="990" y="2404"/>
                  </a:lnTo>
                  <a:cubicBezTo>
                    <a:pt x="581" y="1996"/>
                    <a:pt x="581" y="1333"/>
                    <a:pt x="990" y="924"/>
                  </a:cubicBezTo>
                  <a:lnTo>
                    <a:pt x="990" y="929"/>
                  </a:lnTo>
                  <a:cubicBezTo>
                    <a:pt x="1194" y="725"/>
                    <a:pt x="1462" y="623"/>
                    <a:pt x="1730" y="623"/>
                  </a:cubicBezTo>
                  <a:close/>
                  <a:moveTo>
                    <a:pt x="3469" y="1924"/>
                  </a:moveTo>
                  <a:lnTo>
                    <a:pt x="4036" y="2490"/>
                  </a:lnTo>
                  <a:lnTo>
                    <a:pt x="3296" y="3230"/>
                  </a:lnTo>
                  <a:lnTo>
                    <a:pt x="2556" y="3970"/>
                  </a:lnTo>
                  <a:lnTo>
                    <a:pt x="1989" y="3403"/>
                  </a:lnTo>
                  <a:lnTo>
                    <a:pt x="3469" y="1924"/>
                  </a:lnTo>
                  <a:close/>
                  <a:moveTo>
                    <a:pt x="12596" y="11215"/>
                  </a:moveTo>
                  <a:lnTo>
                    <a:pt x="13432" y="13367"/>
                  </a:lnTo>
                  <a:lnTo>
                    <a:pt x="11280" y="12531"/>
                  </a:lnTo>
                  <a:lnTo>
                    <a:pt x="12596" y="11215"/>
                  </a:lnTo>
                  <a:close/>
                  <a:moveTo>
                    <a:pt x="5016" y="7049"/>
                  </a:moveTo>
                  <a:lnTo>
                    <a:pt x="7163" y="9197"/>
                  </a:lnTo>
                  <a:lnTo>
                    <a:pt x="6735" y="9629"/>
                  </a:lnTo>
                  <a:lnTo>
                    <a:pt x="6226" y="9115"/>
                  </a:lnTo>
                  <a:cubicBezTo>
                    <a:pt x="6177" y="9060"/>
                    <a:pt x="6121" y="9037"/>
                    <a:pt x="6066" y="9037"/>
                  </a:cubicBezTo>
                  <a:cubicBezTo>
                    <a:pt x="5893" y="9037"/>
                    <a:pt x="5742" y="9269"/>
                    <a:pt x="5914" y="9423"/>
                  </a:cubicBezTo>
                  <a:lnTo>
                    <a:pt x="6428" y="9937"/>
                  </a:lnTo>
                  <a:lnTo>
                    <a:pt x="5919" y="10441"/>
                  </a:lnTo>
                  <a:lnTo>
                    <a:pt x="4756" y="9279"/>
                  </a:lnTo>
                  <a:cubicBezTo>
                    <a:pt x="4710" y="9238"/>
                    <a:pt x="4660" y="9220"/>
                    <a:pt x="4612" y="9220"/>
                  </a:cubicBezTo>
                  <a:cubicBezTo>
                    <a:pt x="4446" y="9220"/>
                    <a:pt x="4307" y="9429"/>
                    <a:pt x="4449" y="9586"/>
                  </a:cubicBezTo>
                  <a:lnTo>
                    <a:pt x="5611" y="10753"/>
                  </a:lnTo>
                  <a:lnTo>
                    <a:pt x="5102" y="11258"/>
                  </a:lnTo>
                  <a:lnTo>
                    <a:pt x="4593" y="10749"/>
                  </a:lnTo>
                  <a:cubicBezTo>
                    <a:pt x="4546" y="10706"/>
                    <a:pt x="4495" y="10688"/>
                    <a:pt x="4446" y="10688"/>
                  </a:cubicBezTo>
                  <a:cubicBezTo>
                    <a:pt x="4280" y="10688"/>
                    <a:pt x="4141" y="10896"/>
                    <a:pt x="4285" y="11056"/>
                  </a:cubicBezTo>
                  <a:lnTo>
                    <a:pt x="4795" y="11565"/>
                  </a:lnTo>
                  <a:lnTo>
                    <a:pt x="4290" y="12075"/>
                  </a:lnTo>
                  <a:lnTo>
                    <a:pt x="3776" y="11560"/>
                  </a:lnTo>
                  <a:cubicBezTo>
                    <a:pt x="3730" y="11520"/>
                    <a:pt x="3680" y="11502"/>
                    <a:pt x="3632" y="11502"/>
                  </a:cubicBezTo>
                  <a:cubicBezTo>
                    <a:pt x="3466" y="11502"/>
                    <a:pt x="3327" y="11712"/>
                    <a:pt x="3469" y="11873"/>
                  </a:cubicBezTo>
                  <a:lnTo>
                    <a:pt x="3978" y="12382"/>
                  </a:lnTo>
                  <a:lnTo>
                    <a:pt x="3473" y="12886"/>
                  </a:lnTo>
                  <a:lnTo>
                    <a:pt x="2311" y="11724"/>
                  </a:lnTo>
                  <a:cubicBezTo>
                    <a:pt x="2265" y="11683"/>
                    <a:pt x="2215" y="11666"/>
                    <a:pt x="2167" y="11666"/>
                  </a:cubicBezTo>
                  <a:cubicBezTo>
                    <a:pt x="1999" y="11666"/>
                    <a:pt x="1858" y="11876"/>
                    <a:pt x="2003" y="12036"/>
                  </a:cubicBezTo>
                  <a:lnTo>
                    <a:pt x="3166" y="13199"/>
                  </a:lnTo>
                  <a:lnTo>
                    <a:pt x="2719" y="13641"/>
                  </a:lnTo>
                  <a:cubicBezTo>
                    <a:pt x="2674" y="13686"/>
                    <a:pt x="2612" y="13709"/>
                    <a:pt x="2551" y="13709"/>
                  </a:cubicBezTo>
                  <a:cubicBezTo>
                    <a:pt x="2490" y="13709"/>
                    <a:pt x="2429" y="13686"/>
                    <a:pt x="2383" y="13641"/>
                  </a:cubicBezTo>
                  <a:lnTo>
                    <a:pt x="572" y="11834"/>
                  </a:lnTo>
                  <a:cubicBezTo>
                    <a:pt x="481" y="11738"/>
                    <a:pt x="481" y="11589"/>
                    <a:pt x="572" y="11493"/>
                  </a:cubicBezTo>
                  <a:lnTo>
                    <a:pt x="5016" y="7049"/>
                  </a:lnTo>
                  <a:close/>
                  <a:moveTo>
                    <a:pt x="11729" y="1"/>
                  </a:moveTo>
                  <a:cubicBezTo>
                    <a:pt x="11556" y="1"/>
                    <a:pt x="11383" y="67"/>
                    <a:pt x="11251" y="199"/>
                  </a:cubicBezTo>
                  <a:lnTo>
                    <a:pt x="7845" y="3605"/>
                  </a:lnTo>
                  <a:cubicBezTo>
                    <a:pt x="7704" y="3765"/>
                    <a:pt x="7841" y="3973"/>
                    <a:pt x="8006" y="3973"/>
                  </a:cubicBezTo>
                  <a:cubicBezTo>
                    <a:pt x="8055" y="3973"/>
                    <a:pt x="8106" y="3955"/>
                    <a:pt x="8153" y="3912"/>
                  </a:cubicBezTo>
                  <a:lnTo>
                    <a:pt x="11559" y="506"/>
                  </a:lnTo>
                  <a:cubicBezTo>
                    <a:pt x="11604" y="461"/>
                    <a:pt x="11666" y="438"/>
                    <a:pt x="11727" y="438"/>
                  </a:cubicBezTo>
                  <a:cubicBezTo>
                    <a:pt x="11788" y="438"/>
                    <a:pt x="11849" y="461"/>
                    <a:pt x="11895" y="506"/>
                  </a:cubicBezTo>
                  <a:lnTo>
                    <a:pt x="13706" y="2318"/>
                  </a:lnTo>
                  <a:cubicBezTo>
                    <a:pt x="13797" y="2409"/>
                    <a:pt x="13797" y="2563"/>
                    <a:pt x="13706" y="2654"/>
                  </a:cubicBezTo>
                  <a:lnTo>
                    <a:pt x="13264" y="3101"/>
                  </a:lnTo>
                  <a:lnTo>
                    <a:pt x="12102" y="1938"/>
                  </a:lnTo>
                  <a:cubicBezTo>
                    <a:pt x="12052" y="1883"/>
                    <a:pt x="11995" y="1860"/>
                    <a:pt x="11940" y="1860"/>
                  </a:cubicBezTo>
                  <a:cubicBezTo>
                    <a:pt x="11768" y="1860"/>
                    <a:pt x="11618" y="2089"/>
                    <a:pt x="11789" y="2245"/>
                  </a:cubicBezTo>
                  <a:lnTo>
                    <a:pt x="12952" y="3408"/>
                  </a:lnTo>
                  <a:lnTo>
                    <a:pt x="12447" y="3912"/>
                  </a:lnTo>
                  <a:lnTo>
                    <a:pt x="11938" y="3403"/>
                  </a:lnTo>
                  <a:cubicBezTo>
                    <a:pt x="11889" y="3348"/>
                    <a:pt x="11832" y="3325"/>
                    <a:pt x="11777" y="3325"/>
                  </a:cubicBezTo>
                  <a:cubicBezTo>
                    <a:pt x="11604" y="3325"/>
                    <a:pt x="11454" y="3554"/>
                    <a:pt x="11626" y="3711"/>
                  </a:cubicBezTo>
                  <a:lnTo>
                    <a:pt x="12140" y="4225"/>
                  </a:lnTo>
                  <a:lnTo>
                    <a:pt x="11631" y="4729"/>
                  </a:lnTo>
                  <a:lnTo>
                    <a:pt x="11122" y="4220"/>
                  </a:lnTo>
                  <a:cubicBezTo>
                    <a:pt x="11075" y="4177"/>
                    <a:pt x="11023" y="4159"/>
                    <a:pt x="10975" y="4159"/>
                  </a:cubicBezTo>
                  <a:cubicBezTo>
                    <a:pt x="10808" y="4159"/>
                    <a:pt x="10668" y="4368"/>
                    <a:pt x="10809" y="4527"/>
                  </a:cubicBezTo>
                  <a:lnTo>
                    <a:pt x="11323" y="5037"/>
                  </a:lnTo>
                  <a:lnTo>
                    <a:pt x="10814" y="5546"/>
                  </a:lnTo>
                  <a:lnTo>
                    <a:pt x="9656" y="4388"/>
                  </a:lnTo>
                  <a:cubicBezTo>
                    <a:pt x="9609" y="4345"/>
                    <a:pt x="9558" y="4327"/>
                    <a:pt x="9509" y="4327"/>
                  </a:cubicBezTo>
                  <a:cubicBezTo>
                    <a:pt x="9343" y="4327"/>
                    <a:pt x="9203" y="4536"/>
                    <a:pt x="9344" y="4696"/>
                  </a:cubicBezTo>
                  <a:lnTo>
                    <a:pt x="10507" y="5858"/>
                  </a:lnTo>
                  <a:lnTo>
                    <a:pt x="10002" y="6363"/>
                  </a:lnTo>
                  <a:lnTo>
                    <a:pt x="9488" y="5853"/>
                  </a:lnTo>
                  <a:cubicBezTo>
                    <a:pt x="9443" y="5812"/>
                    <a:pt x="9393" y="5795"/>
                    <a:pt x="9345" y="5795"/>
                  </a:cubicBezTo>
                  <a:cubicBezTo>
                    <a:pt x="9180" y="5795"/>
                    <a:pt x="9039" y="6001"/>
                    <a:pt x="9181" y="6161"/>
                  </a:cubicBezTo>
                  <a:lnTo>
                    <a:pt x="9690" y="6675"/>
                  </a:lnTo>
                  <a:lnTo>
                    <a:pt x="9262" y="7102"/>
                  </a:lnTo>
                  <a:lnTo>
                    <a:pt x="7115" y="4955"/>
                  </a:lnTo>
                  <a:lnTo>
                    <a:pt x="7519" y="4556"/>
                  </a:lnTo>
                  <a:cubicBezTo>
                    <a:pt x="7660" y="4397"/>
                    <a:pt x="7520" y="4188"/>
                    <a:pt x="7353" y="4188"/>
                  </a:cubicBezTo>
                  <a:cubicBezTo>
                    <a:pt x="7304" y="4188"/>
                    <a:pt x="7253" y="4206"/>
                    <a:pt x="7206" y="4249"/>
                  </a:cubicBezTo>
                  <a:lnTo>
                    <a:pt x="6808" y="4647"/>
                  </a:lnTo>
                  <a:lnTo>
                    <a:pt x="2777" y="617"/>
                  </a:lnTo>
                  <a:cubicBezTo>
                    <a:pt x="2490" y="339"/>
                    <a:pt x="2120" y="201"/>
                    <a:pt x="1750" y="201"/>
                  </a:cubicBezTo>
                  <a:cubicBezTo>
                    <a:pt x="1370" y="201"/>
                    <a:pt x="991" y="347"/>
                    <a:pt x="702" y="636"/>
                  </a:cubicBezTo>
                  <a:cubicBezTo>
                    <a:pt x="130" y="1208"/>
                    <a:pt x="120" y="2130"/>
                    <a:pt x="682" y="2716"/>
                  </a:cubicBezTo>
                  <a:lnTo>
                    <a:pt x="4708" y="6742"/>
                  </a:lnTo>
                  <a:lnTo>
                    <a:pt x="264" y="11186"/>
                  </a:lnTo>
                  <a:cubicBezTo>
                    <a:pt x="0" y="11450"/>
                    <a:pt x="0" y="11878"/>
                    <a:pt x="264" y="12142"/>
                  </a:cubicBezTo>
                  <a:lnTo>
                    <a:pt x="2076" y="13948"/>
                  </a:lnTo>
                  <a:cubicBezTo>
                    <a:pt x="2208" y="14080"/>
                    <a:pt x="2381" y="14146"/>
                    <a:pt x="2553" y="14146"/>
                  </a:cubicBezTo>
                  <a:cubicBezTo>
                    <a:pt x="2725" y="14146"/>
                    <a:pt x="2897" y="14080"/>
                    <a:pt x="3027" y="13948"/>
                  </a:cubicBezTo>
                  <a:lnTo>
                    <a:pt x="7470" y="9504"/>
                  </a:lnTo>
                  <a:lnTo>
                    <a:pt x="7788" y="9821"/>
                  </a:lnTo>
                  <a:cubicBezTo>
                    <a:pt x="7837" y="9877"/>
                    <a:pt x="7894" y="9900"/>
                    <a:pt x="7949" y="9900"/>
                  </a:cubicBezTo>
                  <a:cubicBezTo>
                    <a:pt x="8121" y="9900"/>
                    <a:pt x="8271" y="9671"/>
                    <a:pt x="8100" y="9514"/>
                  </a:cubicBezTo>
                  <a:lnTo>
                    <a:pt x="7663" y="9077"/>
                  </a:lnTo>
                  <a:cubicBezTo>
                    <a:pt x="7643" y="9048"/>
                    <a:pt x="7619" y="9024"/>
                    <a:pt x="7591" y="9010"/>
                  </a:cubicBezTo>
                  <a:lnTo>
                    <a:pt x="2863" y="4278"/>
                  </a:lnTo>
                  <a:lnTo>
                    <a:pt x="3449" y="3691"/>
                  </a:lnTo>
                  <a:lnTo>
                    <a:pt x="3810" y="4052"/>
                  </a:lnTo>
                  <a:cubicBezTo>
                    <a:pt x="3858" y="4107"/>
                    <a:pt x="3915" y="4130"/>
                    <a:pt x="3969" y="4130"/>
                  </a:cubicBezTo>
                  <a:cubicBezTo>
                    <a:pt x="4141" y="4130"/>
                    <a:pt x="4292" y="3901"/>
                    <a:pt x="4117" y="3744"/>
                  </a:cubicBezTo>
                  <a:lnTo>
                    <a:pt x="3757" y="3384"/>
                  </a:lnTo>
                  <a:lnTo>
                    <a:pt x="4343" y="2798"/>
                  </a:lnTo>
                  <a:lnTo>
                    <a:pt x="6654" y="5109"/>
                  </a:lnTo>
                  <a:lnTo>
                    <a:pt x="9085" y="7540"/>
                  </a:lnTo>
                  <a:cubicBezTo>
                    <a:pt x="9099" y="7559"/>
                    <a:pt x="9113" y="7573"/>
                    <a:pt x="9128" y="7583"/>
                  </a:cubicBezTo>
                  <a:lnTo>
                    <a:pt x="12371" y="10825"/>
                  </a:lnTo>
                  <a:lnTo>
                    <a:pt x="11785" y="11412"/>
                  </a:lnTo>
                  <a:lnTo>
                    <a:pt x="8513" y="8140"/>
                  </a:lnTo>
                  <a:lnTo>
                    <a:pt x="8508" y="8135"/>
                  </a:lnTo>
                  <a:lnTo>
                    <a:pt x="7201" y="6829"/>
                  </a:lnTo>
                  <a:lnTo>
                    <a:pt x="7197" y="6824"/>
                  </a:lnTo>
                  <a:lnTo>
                    <a:pt x="4895" y="4523"/>
                  </a:lnTo>
                  <a:cubicBezTo>
                    <a:pt x="4849" y="4480"/>
                    <a:pt x="4797" y="4462"/>
                    <a:pt x="4749" y="4462"/>
                  </a:cubicBezTo>
                  <a:cubicBezTo>
                    <a:pt x="4582" y="4462"/>
                    <a:pt x="4442" y="4670"/>
                    <a:pt x="4583" y="4830"/>
                  </a:cubicBezTo>
                  <a:lnTo>
                    <a:pt x="11472" y="11719"/>
                  </a:lnTo>
                  <a:lnTo>
                    <a:pt x="10886" y="12305"/>
                  </a:lnTo>
                  <a:lnTo>
                    <a:pt x="8816" y="10230"/>
                  </a:lnTo>
                  <a:cubicBezTo>
                    <a:pt x="8769" y="10189"/>
                    <a:pt x="8718" y="10171"/>
                    <a:pt x="8670" y="10171"/>
                  </a:cubicBezTo>
                  <a:cubicBezTo>
                    <a:pt x="8503" y="10171"/>
                    <a:pt x="8362" y="10377"/>
                    <a:pt x="8503" y="10537"/>
                  </a:cubicBezTo>
                  <a:lnTo>
                    <a:pt x="10737" y="12766"/>
                  </a:lnTo>
                  <a:lnTo>
                    <a:pt x="10737" y="12771"/>
                  </a:lnTo>
                  <a:lnTo>
                    <a:pt x="10747" y="12776"/>
                  </a:lnTo>
                  <a:lnTo>
                    <a:pt x="10761" y="12785"/>
                  </a:lnTo>
                  <a:lnTo>
                    <a:pt x="10766" y="12790"/>
                  </a:lnTo>
                  <a:lnTo>
                    <a:pt x="10785" y="12805"/>
                  </a:lnTo>
                  <a:lnTo>
                    <a:pt x="10804" y="12814"/>
                  </a:lnTo>
                  <a:lnTo>
                    <a:pt x="13447" y="13838"/>
                  </a:lnTo>
                  <a:cubicBezTo>
                    <a:pt x="13490" y="13854"/>
                    <a:pt x="13533" y="13862"/>
                    <a:pt x="13574" y="13862"/>
                  </a:cubicBezTo>
                  <a:cubicBezTo>
                    <a:pt x="13807" y="13862"/>
                    <a:pt x="13997" y="13622"/>
                    <a:pt x="13903" y="13381"/>
                  </a:cubicBezTo>
                  <a:lnTo>
                    <a:pt x="12880" y="10744"/>
                  </a:lnTo>
                  <a:cubicBezTo>
                    <a:pt x="12875" y="10734"/>
                    <a:pt x="12870" y="10729"/>
                    <a:pt x="12870" y="10720"/>
                  </a:cubicBezTo>
                  <a:lnTo>
                    <a:pt x="12870" y="10715"/>
                  </a:lnTo>
                  <a:cubicBezTo>
                    <a:pt x="12865" y="10710"/>
                    <a:pt x="12861" y="10705"/>
                    <a:pt x="12856" y="10701"/>
                  </a:cubicBezTo>
                  <a:lnTo>
                    <a:pt x="12851" y="10691"/>
                  </a:lnTo>
                  <a:lnTo>
                    <a:pt x="12841" y="10681"/>
                  </a:lnTo>
                  <a:lnTo>
                    <a:pt x="12837" y="10672"/>
                  </a:lnTo>
                  <a:lnTo>
                    <a:pt x="12832" y="10667"/>
                  </a:lnTo>
                  <a:lnTo>
                    <a:pt x="9570" y="7410"/>
                  </a:lnTo>
                  <a:lnTo>
                    <a:pt x="14014" y="2961"/>
                  </a:lnTo>
                  <a:cubicBezTo>
                    <a:pt x="14278" y="2702"/>
                    <a:pt x="14278" y="2274"/>
                    <a:pt x="14014" y="2010"/>
                  </a:cubicBezTo>
                  <a:lnTo>
                    <a:pt x="12207" y="199"/>
                  </a:lnTo>
                  <a:cubicBezTo>
                    <a:pt x="12075" y="67"/>
                    <a:pt x="11902" y="1"/>
                    <a:pt x="117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1" name="Google Shape;4461;p28"/>
          <p:cNvGrpSpPr/>
          <p:nvPr/>
        </p:nvGrpSpPr>
        <p:grpSpPr>
          <a:xfrm>
            <a:off x="862432" y="2691809"/>
            <a:ext cx="339241" cy="378196"/>
            <a:chOff x="862432" y="2897209"/>
            <a:chExt cx="339241" cy="378196"/>
          </a:xfrm>
        </p:grpSpPr>
        <p:sp>
          <p:nvSpPr>
            <p:cNvPr id="4462" name="Google Shape;4462;p28"/>
            <p:cNvSpPr/>
            <p:nvPr/>
          </p:nvSpPr>
          <p:spPr>
            <a:xfrm>
              <a:off x="868872" y="3000280"/>
              <a:ext cx="306385" cy="268581"/>
            </a:xfrm>
            <a:custGeom>
              <a:rect b="b" l="l" r="r" t="t"/>
              <a:pathLst>
                <a:path extrusionOk="0" h="10259" w="11703">
                  <a:moveTo>
                    <a:pt x="3465" y="1"/>
                  </a:moveTo>
                  <a:cubicBezTo>
                    <a:pt x="3221" y="1"/>
                    <a:pt x="2978" y="25"/>
                    <a:pt x="2748" y="84"/>
                  </a:cubicBezTo>
                  <a:cubicBezTo>
                    <a:pt x="1417" y="430"/>
                    <a:pt x="0" y="1857"/>
                    <a:pt x="0" y="4225"/>
                  </a:cubicBezTo>
                  <a:cubicBezTo>
                    <a:pt x="0" y="5825"/>
                    <a:pt x="1023" y="8030"/>
                    <a:pt x="2272" y="9284"/>
                  </a:cubicBezTo>
                  <a:cubicBezTo>
                    <a:pt x="2868" y="9879"/>
                    <a:pt x="3517" y="10259"/>
                    <a:pt x="4127" y="10259"/>
                  </a:cubicBezTo>
                  <a:cubicBezTo>
                    <a:pt x="4487" y="10259"/>
                    <a:pt x="4842" y="10206"/>
                    <a:pt x="5188" y="10105"/>
                  </a:cubicBezTo>
                  <a:cubicBezTo>
                    <a:pt x="5405" y="10038"/>
                    <a:pt x="5629" y="10004"/>
                    <a:pt x="5854" y="10004"/>
                  </a:cubicBezTo>
                  <a:cubicBezTo>
                    <a:pt x="6078" y="10004"/>
                    <a:pt x="6303" y="10038"/>
                    <a:pt x="6519" y="10105"/>
                  </a:cubicBezTo>
                  <a:cubicBezTo>
                    <a:pt x="6865" y="10206"/>
                    <a:pt x="7220" y="10259"/>
                    <a:pt x="7576" y="10259"/>
                  </a:cubicBezTo>
                  <a:cubicBezTo>
                    <a:pt x="8162" y="10259"/>
                    <a:pt x="8777" y="9913"/>
                    <a:pt x="9349" y="9365"/>
                  </a:cubicBezTo>
                  <a:cubicBezTo>
                    <a:pt x="10641" y="8126"/>
                    <a:pt x="11703" y="5863"/>
                    <a:pt x="11703" y="4225"/>
                  </a:cubicBezTo>
                  <a:cubicBezTo>
                    <a:pt x="11703" y="1857"/>
                    <a:pt x="10290" y="430"/>
                    <a:pt x="8960" y="84"/>
                  </a:cubicBezTo>
                  <a:cubicBezTo>
                    <a:pt x="8732" y="26"/>
                    <a:pt x="8493" y="2"/>
                    <a:pt x="8251" y="2"/>
                  </a:cubicBezTo>
                  <a:cubicBezTo>
                    <a:pt x="7813" y="2"/>
                    <a:pt x="7369" y="81"/>
                    <a:pt x="6985" y="180"/>
                  </a:cubicBezTo>
                  <a:cubicBezTo>
                    <a:pt x="6860" y="214"/>
                    <a:pt x="6735" y="238"/>
                    <a:pt x="6610" y="262"/>
                  </a:cubicBezTo>
                  <a:cubicBezTo>
                    <a:pt x="6361" y="303"/>
                    <a:pt x="6110" y="324"/>
                    <a:pt x="5859" y="324"/>
                  </a:cubicBezTo>
                  <a:cubicBezTo>
                    <a:pt x="5476" y="324"/>
                    <a:pt x="5094" y="276"/>
                    <a:pt x="4722" y="180"/>
                  </a:cubicBezTo>
                  <a:cubicBezTo>
                    <a:pt x="4341" y="78"/>
                    <a:pt x="3900" y="1"/>
                    <a:pt x="3465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28"/>
            <p:cNvSpPr/>
            <p:nvPr/>
          </p:nvSpPr>
          <p:spPr>
            <a:xfrm>
              <a:off x="868977" y="3000253"/>
              <a:ext cx="244783" cy="268607"/>
            </a:xfrm>
            <a:custGeom>
              <a:rect b="b" l="l" r="r" t="t"/>
              <a:pathLst>
                <a:path extrusionOk="0" h="10260" w="9350">
                  <a:moveTo>
                    <a:pt x="3451" y="1"/>
                  </a:moveTo>
                  <a:cubicBezTo>
                    <a:pt x="3210" y="1"/>
                    <a:pt x="2971" y="25"/>
                    <a:pt x="2744" y="85"/>
                  </a:cubicBezTo>
                  <a:cubicBezTo>
                    <a:pt x="1413" y="431"/>
                    <a:pt x="1" y="1858"/>
                    <a:pt x="1" y="4226"/>
                  </a:cubicBezTo>
                  <a:cubicBezTo>
                    <a:pt x="1" y="6589"/>
                    <a:pt x="2220" y="10260"/>
                    <a:pt x="4127" y="10260"/>
                  </a:cubicBezTo>
                  <a:cubicBezTo>
                    <a:pt x="4483" y="10260"/>
                    <a:pt x="4838" y="10207"/>
                    <a:pt x="5184" y="10106"/>
                  </a:cubicBezTo>
                  <a:cubicBezTo>
                    <a:pt x="5401" y="10039"/>
                    <a:pt x="5625" y="10005"/>
                    <a:pt x="5850" y="10005"/>
                  </a:cubicBezTo>
                  <a:cubicBezTo>
                    <a:pt x="6076" y="10005"/>
                    <a:pt x="6301" y="10039"/>
                    <a:pt x="6520" y="10106"/>
                  </a:cubicBezTo>
                  <a:cubicBezTo>
                    <a:pt x="6861" y="10207"/>
                    <a:pt x="7216" y="10260"/>
                    <a:pt x="7577" y="10260"/>
                  </a:cubicBezTo>
                  <a:cubicBezTo>
                    <a:pt x="8163" y="10260"/>
                    <a:pt x="8778" y="9914"/>
                    <a:pt x="9349" y="9366"/>
                  </a:cubicBezTo>
                  <a:lnTo>
                    <a:pt x="9345" y="9366"/>
                  </a:lnTo>
                  <a:cubicBezTo>
                    <a:pt x="8632" y="9492"/>
                    <a:pt x="7993" y="9545"/>
                    <a:pt x="7423" y="9545"/>
                  </a:cubicBezTo>
                  <a:cubicBezTo>
                    <a:pt x="6728" y="9545"/>
                    <a:pt x="6135" y="9466"/>
                    <a:pt x="5631" y="9342"/>
                  </a:cubicBezTo>
                  <a:cubicBezTo>
                    <a:pt x="4127" y="8977"/>
                    <a:pt x="3013" y="7718"/>
                    <a:pt x="2830" y="6186"/>
                  </a:cubicBezTo>
                  <a:cubicBezTo>
                    <a:pt x="2364" y="2352"/>
                    <a:pt x="4872" y="1238"/>
                    <a:pt x="4872" y="1238"/>
                  </a:cubicBezTo>
                  <a:cubicBezTo>
                    <a:pt x="5229" y="1400"/>
                    <a:pt x="5611" y="1441"/>
                    <a:pt x="5907" y="1441"/>
                  </a:cubicBezTo>
                  <a:cubicBezTo>
                    <a:pt x="6217" y="1441"/>
                    <a:pt x="6433" y="1396"/>
                    <a:pt x="6433" y="1396"/>
                  </a:cubicBezTo>
                  <a:cubicBezTo>
                    <a:pt x="5905" y="868"/>
                    <a:pt x="6606" y="263"/>
                    <a:pt x="6606" y="263"/>
                  </a:cubicBezTo>
                  <a:lnTo>
                    <a:pt x="6606" y="263"/>
                  </a:lnTo>
                  <a:cubicBezTo>
                    <a:pt x="6357" y="304"/>
                    <a:pt x="6107" y="325"/>
                    <a:pt x="5857" y="325"/>
                  </a:cubicBezTo>
                  <a:cubicBezTo>
                    <a:pt x="5474" y="325"/>
                    <a:pt x="5093" y="277"/>
                    <a:pt x="4718" y="181"/>
                  </a:cubicBezTo>
                  <a:cubicBezTo>
                    <a:pt x="4334" y="82"/>
                    <a:pt x="3890" y="1"/>
                    <a:pt x="3451" y="1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28"/>
            <p:cNvSpPr/>
            <p:nvPr/>
          </p:nvSpPr>
          <p:spPr>
            <a:xfrm>
              <a:off x="1041163" y="2903728"/>
              <a:ext cx="153729" cy="85006"/>
            </a:xfrm>
            <a:custGeom>
              <a:rect b="b" l="l" r="r" t="t"/>
              <a:pathLst>
                <a:path extrusionOk="0" h="3247" w="5872">
                  <a:moveTo>
                    <a:pt x="2779" y="0"/>
                  </a:moveTo>
                  <a:cubicBezTo>
                    <a:pt x="2653" y="0"/>
                    <a:pt x="2523" y="5"/>
                    <a:pt x="2388" y="15"/>
                  </a:cubicBezTo>
                  <a:cubicBezTo>
                    <a:pt x="688" y="145"/>
                    <a:pt x="25" y="2124"/>
                    <a:pt x="1" y="2187"/>
                  </a:cubicBezTo>
                  <a:cubicBezTo>
                    <a:pt x="25" y="2172"/>
                    <a:pt x="53" y="2158"/>
                    <a:pt x="77" y="2153"/>
                  </a:cubicBezTo>
                  <a:cubicBezTo>
                    <a:pt x="100" y="2148"/>
                    <a:pt x="124" y="2145"/>
                    <a:pt x="150" y="2145"/>
                  </a:cubicBezTo>
                  <a:cubicBezTo>
                    <a:pt x="689" y="2145"/>
                    <a:pt x="1775" y="3247"/>
                    <a:pt x="3049" y="3247"/>
                  </a:cubicBezTo>
                  <a:cubicBezTo>
                    <a:pt x="3298" y="3247"/>
                    <a:pt x="3554" y="3205"/>
                    <a:pt x="3815" y="3104"/>
                  </a:cubicBezTo>
                  <a:cubicBezTo>
                    <a:pt x="5544" y="2436"/>
                    <a:pt x="5871" y="150"/>
                    <a:pt x="5871" y="150"/>
                  </a:cubicBezTo>
                  <a:lnTo>
                    <a:pt x="5871" y="150"/>
                  </a:lnTo>
                  <a:cubicBezTo>
                    <a:pt x="5664" y="283"/>
                    <a:pt x="5449" y="331"/>
                    <a:pt x="5214" y="331"/>
                  </a:cubicBezTo>
                  <a:cubicBezTo>
                    <a:pt x="4600" y="331"/>
                    <a:pt x="3854" y="0"/>
                    <a:pt x="2779" y="0"/>
                  </a:cubicBezTo>
                  <a:close/>
                </a:path>
              </a:pathLst>
            </a:custGeom>
            <a:solidFill>
              <a:srgbClr val="ABB8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28"/>
            <p:cNvSpPr/>
            <p:nvPr/>
          </p:nvSpPr>
          <p:spPr>
            <a:xfrm>
              <a:off x="1041163" y="2903728"/>
              <a:ext cx="153729" cy="57125"/>
            </a:xfrm>
            <a:custGeom>
              <a:rect b="b" l="l" r="r" t="t"/>
              <a:pathLst>
                <a:path extrusionOk="0" h="2182" w="5872">
                  <a:moveTo>
                    <a:pt x="2779" y="0"/>
                  </a:moveTo>
                  <a:cubicBezTo>
                    <a:pt x="2653" y="0"/>
                    <a:pt x="2523" y="5"/>
                    <a:pt x="2388" y="15"/>
                  </a:cubicBezTo>
                  <a:cubicBezTo>
                    <a:pt x="688" y="145"/>
                    <a:pt x="25" y="2124"/>
                    <a:pt x="1" y="2182"/>
                  </a:cubicBezTo>
                  <a:lnTo>
                    <a:pt x="77" y="2153"/>
                  </a:lnTo>
                  <a:cubicBezTo>
                    <a:pt x="447" y="2014"/>
                    <a:pt x="2042" y="1427"/>
                    <a:pt x="3344" y="1427"/>
                  </a:cubicBezTo>
                  <a:cubicBezTo>
                    <a:pt x="4819" y="1427"/>
                    <a:pt x="5871" y="150"/>
                    <a:pt x="5871" y="150"/>
                  </a:cubicBezTo>
                  <a:lnTo>
                    <a:pt x="5871" y="150"/>
                  </a:lnTo>
                  <a:cubicBezTo>
                    <a:pt x="5664" y="283"/>
                    <a:pt x="5449" y="331"/>
                    <a:pt x="5214" y="331"/>
                  </a:cubicBezTo>
                  <a:cubicBezTo>
                    <a:pt x="4600" y="331"/>
                    <a:pt x="3854" y="0"/>
                    <a:pt x="2779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28"/>
            <p:cNvSpPr/>
            <p:nvPr/>
          </p:nvSpPr>
          <p:spPr>
            <a:xfrm>
              <a:off x="1104047" y="3053713"/>
              <a:ext cx="43302" cy="61785"/>
            </a:xfrm>
            <a:custGeom>
              <a:rect b="b" l="l" r="r" t="t"/>
              <a:pathLst>
                <a:path extrusionOk="0" h="2360" w="1654">
                  <a:moveTo>
                    <a:pt x="758" y="1"/>
                  </a:moveTo>
                  <a:cubicBezTo>
                    <a:pt x="742" y="1"/>
                    <a:pt x="727" y="1"/>
                    <a:pt x="712" y="3"/>
                  </a:cubicBezTo>
                  <a:cubicBezTo>
                    <a:pt x="289" y="46"/>
                    <a:pt x="1" y="608"/>
                    <a:pt x="68" y="1257"/>
                  </a:cubicBezTo>
                  <a:cubicBezTo>
                    <a:pt x="128" y="1879"/>
                    <a:pt x="493" y="2359"/>
                    <a:pt x="895" y="2359"/>
                  </a:cubicBezTo>
                  <a:cubicBezTo>
                    <a:pt x="913" y="2359"/>
                    <a:pt x="930" y="2359"/>
                    <a:pt x="947" y="2357"/>
                  </a:cubicBezTo>
                  <a:cubicBezTo>
                    <a:pt x="1365" y="2314"/>
                    <a:pt x="1653" y="1756"/>
                    <a:pt x="1591" y="1103"/>
                  </a:cubicBezTo>
                  <a:cubicBezTo>
                    <a:pt x="1526" y="478"/>
                    <a:pt x="1158" y="1"/>
                    <a:pt x="758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28"/>
            <p:cNvSpPr/>
            <p:nvPr/>
          </p:nvSpPr>
          <p:spPr>
            <a:xfrm>
              <a:off x="862432" y="2993865"/>
              <a:ext cx="319370" cy="281540"/>
            </a:xfrm>
            <a:custGeom>
              <a:rect b="b" l="l" r="r" t="t"/>
              <a:pathLst>
                <a:path extrusionOk="0" h="10754" w="12199">
                  <a:moveTo>
                    <a:pt x="3713" y="1"/>
                  </a:moveTo>
                  <a:cubicBezTo>
                    <a:pt x="3431" y="1"/>
                    <a:pt x="3170" y="32"/>
                    <a:pt x="2931" y="93"/>
                  </a:cubicBezTo>
                  <a:cubicBezTo>
                    <a:pt x="2168" y="286"/>
                    <a:pt x="1452" y="785"/>
                    <a:pt x="923" y="1491"/>
                  </a:cubicBezTo>
                  <a:cubicBezTo>
                    <a:pt x="323" y="2303"/>
                    <a:pt x="1" y="3331"/>
                    <a:pt x="1" y="4470"/>
                  </a:cubicBezTo>
                  <a:cubicBezTo>
                    <a:pt x="1" y="5652"/>
                    <a:pt x="534" y="7199"/>
                    <a:pt x="1389" y="8510"/>
                  </a:cubicBezTo>
                  <a:cubicBezTo>
                    <a:pt x="2321" y="9932"/>
                    <a:pt x="3412" y="10754"/>
                    <a:pt x="4373" y="10754"/>
                  </a:cubicBezTo>
                  <a:cubicBezTo>
                    <a:pt x="4757" y="10749"/>
                    <a:pt x="5137" y="10696"/>
                    <a:pt x="5502" y="10585"/>
                  </a:cubicBezTo>
                  <a:cubicBezTo>
                    <a:pt x="5696" y="10525"/>
                    <a:pt x="5898" y="10495"/>
                    <a:pt x="6099" y="10495"/>
                  </a:cubicBezTo>
                  <a:cubicBezTo>
                    <a:pt x="6300" y="10495"/>
                    <a:pt x="6501" y="10525"/>
                    <a:pt x="6693" y="10585"/>
                  </a:cubicBezTo>
                  <a:cubicBezTo>
                    <a:pt x="7063" y="10696"/>
                    <a:pt x="7442" y="10749"/>
                    <a:pt x="7822" y="10754"/>
                  </a:cubicBezTo>
                  <a:cubicBezTo>
                    <a:pt x="8788" y="10754"/>
                    <a:pt x="9878" y="9932"/>
                    <a:pt x="10810" y="8510"/>
                  </a:cubicBezTo>
                  <a:cubicBezTo>
                    <a:pt x="11665" y="7199"/>
                    <a:pt x="12198" y="5652"/>
                    <a:pt x="12198" y="4470"/>
                  </a:cubicBezTo>
                  <a:cubicBezTo>
                    <a:pt x="12198" y="3620"/>
                    <a:pt x="12026" y="2841"/>
                    <a:pt x="11684" y="2159"/>
                  </a:cubicBezTo>
                  <a:cubicBezTo>
                    <a:pt x="11640" y="2071"/>
                    <a:pt x="11554" y="2021"/>
                    <a:pt x="11464" y="2021"/>
                  </a:cubicBezTo>
                  <a:cubicBezTo>
                    <a:pt x="11427" y="2021"/>
                    <a:pt x="11389" y="2030"/>
                    <a:pt x="11353" y="2049"/>
                  </a:cubicBezTo>
                  <a:cubicBezTo>
                    <a:pt x="11228" y="2106"/>
                    <a:pt x="11180" y="2255"/>
                    <a:pt x="11242" y="2375"/>
                  </a:cubicBezTo>
                  <a:cubicBezTo>
                    <a:pt x="11550" y="2995"/>
                    <a:pt x="11704" y="3696"/>
                    <a:pt x="11704" y="4470"/>
                  </a:cubicBezTo>
                  <a:cubicBezTo>
                    <a:pt x="11704" y="5560"/>
                    <a:pt x="11204" y="7002"/>
                    <a:pt x="10397" y="8236"/>
                  </a:cubicBezTo>
                  <a:cubicBezTo>
                    <a:pt x="9566" y="9505"/>
                    <a:pt x="8605" y="10259"/>
                    <a:pt x="7822" y="10259"/>
                  </a:cubicBezTo>
                  <a:cubicBezTo>
                    <a:pt x="7491" y="10259"/>
                    <a:pt x="7159" y="10206"/>
                    <a:pt x="6837" y="10115"/>
                  </a:cubicBezTo>
                  <a:cubicBezTo>
                    <a:pt x="6597" y="10040"/>
                    <a:pt x="6348" y="10003"/>
                    <a:pt x="6100" y="10003"/>
                  </a:cubicBezTo>
                  <a:cubicBezTo>
                    <a:pt x="5851" y="10003"/>
                    <a:pt x="5603" y="10040"/>
                    <a:pt x="5362" y="10115"/>
                  </a:cubicBezTo>
                  <a:cubicBezTo>
                    <a:pt x="5040" y="10206"/>
                    <a:pt x="4709" y="10259"/>
                    <a:pt x="4373" y="10259"/>
                  </a:cubicBezTo>
                  <a:cubicBezTo>
                    <a:pt x="3594" y="10259"/>
                    <a:pt x="2629" y="9505"/>
                    <a:pt x="1803" y="8236"/>
                  </a:cubicBezTo>
                  <a:cubicBezTo>
                    <a:pt x="995" y="7006"/>
                    <a:pt x="496" y="5560"/>
                    <a:pt x="496" y="4470"/>
                  </a:cubicBezTo>
                  <a:cubicBezTo>
                    <a:pt x="496" y="3437"/>
                    <a:pt x="779" y="2510"/>
                    <a:pt x="1322" y="1789"/>
                  </a:cubicBezTo>
                  <a:cubicBezTo>
                    <a:pt x="1774" y="1179"/>
                    <a:pt x="2408" y="737"/>
                    <a:pt x="3056" y="569"/>
                  </a:cubicBezTo>
                  <a:cubicBezTo>
                    <a:pt x="3250" y="517"/>
                    <a:pt x="3468" y="491"/>
                    <a:pt x="3707" y="491"/>
                  </a:cubicBezTo>
                  <a:cubicBezTo>
                    <a:pt x="4066" y="491"/>
                    <a:pt x="4470" y="550"/>
                    <a:pt x="4906" y="665"/>
                  </a:cubicBezTo>
                  <a:cubicBezTo>
                    <a:pt x="4988" y="684"/>
                    <a:pt x="5069" y="704"/>
                    <a:pt x="5146" y="718"/>
                  </a:cubicBezTo>
                  <a:cubicBezTo>
                    <a:pt x="5171" y="726"/>
                    <a:pt x="5195" y="729"/>
                    <a:pt x="5219" y="729"/>
                  </a:cubicBezTo>
                  <a:cubicBezTo>
                    <a:pt x="5333" y="729"/>
                    <a:pt x="5435" y="650"/>
                    <a:pt x="5458" y="535"/>
                  </a:cubicBezTo>
                  <a:cubicBezTo>
                    <a:pt x="5487" y="391"/>
                    <a:pt x="5391" y="257"/>
                    <a:pt x="5247" y="238"/>
                  </a:cubicBezTo>
                  <a:cubicBezTo>
                    <a:pt x="5175" y="223"/>
                    <a:pt x="5103" y="209"/>
                    <a:pt x="5031" y="190"/>
                  </a:cubicBezTo>
                  <a:cubicBezTo>
                    <a:pt x="4552" y="63"/>
                    <a:pt x="4112" y="1"/>
                    <a:pt x="37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28"/>
            <p:cNvSpPr/>
            <p:nvPr/>
          </p:nvSpPr>
          <p:spPr>
            <a:xfrm>
              <a:off x="1027680" y="2993787"/>
              <a:ext cx="131162" cy="46260"/>
            </a:xfrm>
            <a:custGeom>
              <a:rect b="b" l="l" r="r" t="t"/>
              <a:pathLst>
                <a:path extrusionOk="0" h="1767" w="5010">
                  <a:moveTo>
                    <a:pt x="2183" y="0"/>
                  </a:moveTo>
                  <a:cubicBezTo>
                    <a:pt x="1782" y="0"/>
                    <a:pt x="1338" y="63"/>
                    <a:pt x="857" y="188"/>
                  </a:cubicBezTo>
                  <a:cubicBezTo>
                    <a:pt x="679" y="236"/>
                    <a:pt x="496" y="269"/>
                    <a:pt x="314" y="293"/>
                  </a:cubicBezTo>
                  <a:cubicBezTo>
                    <a:pt x="1" y="330"/>
                    <a:pt x="45" y="781"/>
                    <a:pt x="336" y="781"/>
                  </a:cubicBezTo>
                  <a:cubicBezTo>
                    <a:pt x="349" y="781"/>
                    <a:pt x="362" y="780"/>
                    <a:pt x="376" y="779"/>
                  </a:cubicBezTo>
                  <a:cubicBezTo>
                    <a:pt x="578" y="755"/>
                    <a:pt x="780" y="716"/>
                    <a:pt x="977" y="663"/>
                  </a:cubicBezTo>
                  <a:cubicBezTo>
                    <a:pt x="1415" y="550"/>
                    <a:pt x="1823" y="493"/>
                    <a:pt x="2184" y="493"/>
                  </a:cubicBezTo>
                  <a:cubicBezTo>
                    <a:pt x="2422" y="493"/>
                    <a:pt x="2639" y="518"/>
                    <a:pt x="2831" y="567"/>
                  </a:cubicBezTo>
                  <a:cubicBezTo>
                    <a:pt x="3441" y="731"/>
                    <a:pt x="4023" y="1120"/>
                    <a:pt x="4474" y="1672"/>
                  </a:cubicBezTo>
                  <a:cubicBezTo>
                    <a:pt x="4528" y="1739"/>
                    <a:pt x="4595" y="1767"/>
                    <a:pt x="4660" y="1767"/>
                  </a:cubicBezTo>
                  <a:cubicBezTo>
                    <a:pt x="4841" y="1767"/>
                    <a:pt x="5010" y="1548"/>
                    <a:pt x="4854" y="1360"/>
                  </a:cubicBezTo>
                  <a:cubicBezTo>
                    <a:pt x="4340" y="726"/>
                    <a:pt x="3667" y="279"/>
                    <a:pt x="2956" y="92"/>
                  </a:cubicBezTo>
                  <a:cubicBezTo>
                    <a:pt x="2720" y="31"/>
                    <a:pt x="2461" y="0"/>
                    <a:pt x="218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28"/>
            <p:cNvSpPr/>
            <p:nvPr/>
          </p:nvSpPr>
          <p:spPr>
            <a:xfrm>
              <a:off x="983567" y="2897209"/>
              <a:ext cx="218106" cy="147681"/>
            </a:xfrm>
            <a:custGeom>
              <a:rect b="b" l="l" r="r" t="t"/>
              <a:pathLst>
                <a:path extrusionOk="0" h="5641" w="8331">
                  <a:moveTo>
                    <a:pt x="4991" y="0"/>
                  </a:moveTo>
                  <a:cubicBezTo>
                    <a:pt x="4850" y="0"/>
                    <a:pt x="4710" y="5"/>
                    <a:pt x="4569" y="14"/>
                  </a:cubicBezTo>
                  <a:cubicBezTo>
                    <a:pt x="3791" y="77"/>
                    <a:pt x="3089" y="504"/>
                    <a:pt x="2546" y="1249"/>
                  </a:cubicBezTo>
                  <a:cubicBezTo>
                    <a:pt x="2311" y="1580"/>
                    <a:pt x="2119" y="1941"/>
                    <a:pt x="1980" y="2320"/>
                  </a:cubicBezTo>
                  <a:lnTo>
                    <a:pt x="1331" y="3305"/>
                  </a:lnTo>
                  <a:cubicBezTo>
                    <a:pt x="1230" y="2988"/>
                    <a:pt x="1100" y="2681"/>
                    <a:pt x="952" y="2378"/>
                  </a:cubicBezTo>
                  <a:cubicBezTo>
                    <a:pt x="902" y="2285"/>
                    <a:pt x="822" y="2246"/>
                    <a:pt x="743" y="2246"/>
                  </a:cubicBezTo>
                  <a:cubicBezTo>
                    <a:pt x="577" y="2246"/>
                    <a:pt x="410" y="2415"/>
                    <a:pt x="514" y="2613"/>
                  </a:cubicBezTo>
                  <a:cubicBezTo>
                    <a:pt x="899" y="3401"/>
                    <a:pt x="1129" y="4256"/>
                    <a:pt x="1206" y="5135"/>
                  </a:cubicBezTo>
                  <a:cubicBezTo>
                    <a:pt x="1033" y="5116"/>
                    <a:pt x="865" y="5073"/>
                    <a:pt x="706" y="5006"/>
                  </a:cubicBezTo>
                  <a:cubicBezTo>
                    <a:pt x="543" y="4934"/>
                    <a:pt x="495" y="4857"/>
                    <a:pt x="495" y="4838"/>
                  </a:cubicBezTo>
                  <a:cubicBezTo>
                    <a:pt x="495" y="4674"/>
                    <a:pt x="371" y="4593"/>
                    <a:pt x="248" y="4593"/>
                  </a:cubicBezTo>
                  <a:cubicBezTo>
                    <a:pt x="124" y="4593"/>
                    <a:pt x="0" y="4674"/>
                    <a:pt x="0" y="4838"/>
                  </a:cubicBezTo>
                  <a:cubicBezTo>
                    <a:pt x="0" y="4986"/>
                    <a:pt x="68" y="5260"/>
                    <a:pt x="505" y="5457"/>
                  </a:cubicBezTo>
                  <a:cubicBezTo>
                    <a:pt x="801" y="5578"/>
                    <a:pt x="1116" y="5640"/>
                    <a:pt x="1435" y="5640"/>
                  </a:cubicBezTo>
                  <a:cubicBezTo>
                    <a:pt x="1447" y="5640"/>
                    <a:pt x="1458" y="5640"/>
                    <a:pt x="1470" y="5640"/>
                  </a:cubicBezTo>
                  <a:cubicBezTo>
                    <a:pt x="1482" y="5640"/>
                    <a:pt x="1494" y="5640"/>
                    <a:pt x="1506" y="5640"/>
                  </a:cubicBezTo>
                  <a:cubicBezTo>
                    <a:pt x="1830" y="5640"/>
                    <a:pt x="2144" y="5578"/>
                    <a:pt x="2441" y="5457"/>
                  </a:cubicBezTo>
                  <a:cubicBezTo>
                    <a:pt x="2878" y="5260"/>
                    <a:pt x="2945" y="4982"/>
                    <a:pt x="2945" y="4838"/>
                  </a:cubicBezTo>
                  <a:cubicBezTo>
                    <a:pt x="2945" y="4674"/>
                    <a:pt x="2821" y="4593"/>
                    <a:pt x="2698" y="4593"/>
                  </a:cubicBezTo>
                  <a:cubicBezTo>
                    <a:pt x="2574" y="4593"/>
                    <a:pt x="2450" y="4674"/>
                    <a:pt x="2450" y="4838"/>
                  </a:cubicBezTo>
                  <a:cubicBezTo>
                    <a:pt x="2450" y="4857"/>
                    <a:pt x="2402" y="4934"/>
                    <a:pt x="2239" y="5006"/>
                  </a:cubicBezTo>
                  <a:cubicBezTo>
                    <a:pt x="2066" y="5078"/>
                    <a:pt x="1883" y="5121"/>
                    <a:pt x="1701" y="5135"/>
                  </a:cubicBezTo>
                  <a:cubicBezTo>
                    <a:pt x="1672" y="4732"/>
                    <a:pt x="1605" y="4328"/>
                    <a:pt x="1509" y="3934"/>
                  </a:cubicBezTo>
                  <a:lnTo>
                    <a:pt x="2359" y="2642"/>
                  </a:lnTo>
                  <a:cubicBezTo>
                    <a:pt x="2417" y="2647"/>
                    <a:pt x="2474" y="2661"/>
                    <a:pt x="2532" y="2685"/>
                  </a:cubicBezTo>
                  <a:cubicBezTo>
                    <a:pt x="2729" y="2772"/>
                    <a:pt x="2916" y="2873"/>
                    <a:pt x="3099" y="2988"/>
                  </a:cubicBezTo>
                  <a:cubicBezTo>
                    <a:pt x="3680" y="3319"/>
                    <a:pt x="4415" y="3742"/>
                    <a:pt x="5246" y="3742"/>
                  </a:cubicBezTo>
                  <a:cubicBezTo>
                    <a:pt x="5539" y="3742"/>
                    <a:pt x="5828" y="3689"/>
                    <a:pt x="6101" y="3584"/>
                  </a:cubicBezTo>
                  <a:cubicBezTo>
                    <a:pt x="7946" y="2873"/>
                    <a:pt x="8302" y="528"/>
                    <a:pt x="8316" y="432"/>
                  </a:cubicBezTo>
                  <a:cubicBezTo>
                    <a:pt x="8331" y="336"/>
                    <a:pt x="8287" y="240"/>
                    <a:pt x="8206" y="187"/>
                  </a:cubicBezTo>
                  <a:cubicBezTo>
                    <a:pt x="8165" y="161"/>
                    <a:pt x="8118" y="148"/>
                    <a:pt x="8071" y="148"/>
                  </a:cubicBezTo>
                  <a:cubicBezTo>
                    <a:pt x="8024" y="148"/>
                    <a:pt x="7977" y="161"/>
                    <a:pt x="7937" y="187"/>
                  </a:cubicBezTo>
                  <a:cubicBezTo>
                    <a:pt x="7776" y="293"/>
                    <a:pt x="7605" y="333"/>
                    <a:pt x="7410" y="333"/>
                  </a:cubicBezTo>
                  <a:cubicBezTo>
                    <a:pt x="7178" y="333"/>
                    <a:pt x="6912" y="277"/>
                    <a:pt x="6587" y="206"/>
                  </a:cubicBezTo>
                  <a:lnTo>
                    <a:pt x="6423" y="173"/>
                  </a:lnTo>
                  <a:cubicBezTo>
                    <a:pt x="6411" y="171"/>
                    <a:pt x="6398" y="170"/>
                    <a:pt x="6387" y="170"/>
                  </a:cubicBezTo>
                  <a:cubicBezTo>
                    <a:pt x="6118" y="170"/>
                    <a:pt x="6046" y="570"/>
                    <a:pt x="6322" y="653"/>
                  </a:cubicBezTo>
                  <a:lnTo>
                    <a:pt x="6481" y="687"/>
                  </a:lnTo>
                  <a:cubicBezTo>
                    <a:pt x="6812" y="757"/>
                    <a:pt x="7123" y="820"/>
                    <a:pt x="7416" y="820"/>
                  </a:cubicBezTo>
                  <a:cubicBezTo>
                    <a:pt x="7523" y="820"/>
                    <a:pt x="7628" y="812"/>
                    <a:pt x="7730" y="793"/>
                  </a:cubicBezTo>
                  <a:lnTo>
                    <a:pt x="7730" y="793"/>
                  </a:lnTo>
                  <a:cubicBezTo>
                    <a:pt x="7543" y="1456"/>
                    <a:pt x="7057" y="2685"/>
                    <a:pt x="5929" y="3118"/>
                  </a:cubicBezTo>
                  <a:cubicBezTo>
                    <a:pt x="5696" y="3207"/>
                    <a:pt x="5468" y="3245"/>
                    <a:pt x="5245" y="3245"/>
                  </a:cubicBezTo>
                  <a:cubicBezTo>
                    <a:pt x="4544" y="3245"/>
                    <a:pt x="3894" y="2873"/>
                    <a:pt x="3344" y="2556"/>
                  </a:cubicBezTo>
                  <a:cubicBezTo>
                    <a:pt x="3056" y="2387"/>
                    <a:pt x="2801" y="2243"/>
                    <a:pt x="2570" y="2181"/>
                  </a:cubicBezTo>
                  <a:cubicBezTo>
                    <a:pt x="2825" y="1633"/>
                    <a:pt x="3464" y="596"/>
                    <a:pt x="4607" y="509"/>
                  </a:cubicBezTo>
                  <a:cubicBezTo>
                    <a:pt x="4737" y="498"/>
                    <a:pt x="4867" y="493"/>
                    <a:pt x="4997" y="493"/>
                  </a:cubicBezTo>
                  <a:cubicBezTo>
                    <a:pt x="5205" y="493"/>
                    <a:pt x="5414" y="507"/>
                    <a:pt x="5621" y="533"/>
                  </a:cubicBezTo>
                  <a:cubicBezTo>
                    <a:pt x="5633" y="535"/>
                    <a:pt x="5645" y="535"/>
                    <a:pt x="5656" y="535"/>
                  </a:cubicBezTo>
                  <a:cubicBezTo>
                    <a:pt x="5947" y="535"/>
                    <a:pt x="5993" y="80"/>
                    <a:pt x="5679" y="43"/>
                  </a:cubicBezTo>
                  <a:cubicBezTo>
                    <a:pt x="5450" y="13"/>
                    <a:pt x="5220" y="0"/>
                    <a:pt x="49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70" name="Google Shape;4470;p28"/>
          <p:cNvGrpSpPr/>
          <p:nvPr/>
        </p:nvGrpSpPr>
        <p:grpSpPr>
          <a:xfrm>
            <a:off x="850625" y="1321417"/>
            <a:ext cx="346021" cy="345131"/>
            <a:chOff x="850625" y="1526817"/>
            <a:chExt cx="346021" cy="345131"/>
          </a:xfrm>
        </p:grpSpPr>
        <p:sp>
          <p:nvSpPr>
            <p:cNvPr id="4471" name="Google Shape;4471;p28"/>
            <p:cNvSpPr/>
            <p:nvPr/>
          </p:nvSpPr>
          <p:spPr>
            <a:xfrm>
              <a:off x="999798" y="1531974"/>
              <a:ext cx="47805" cy="21913"/>
            </a:xfrm>
            <a:custGeom>
              <a:rect b="b" l="l" r="r" t="t"/>
              <a:pathLst>
                <a:path extrusionOk="0" h="837" w="1826">
                  <a:moveTo>
                    <a:pt x="0" y="0"/>
                  </a:moveTo>
                  <a:lnTo>
                    <a:pt x="0" y="836"/>
                  </a:lnTo>
                  <a:lnTo>
                    <a:pt x="1826" y="836"/>
                  </a:lnTo>
                  <a:lnTo>
                    <a:pt x="1826" y="0"/>
                  </a:ln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28"/>
            <p:cNvSpPr/>
            <p:nvPr/>
          </p:nvSpPr>
          <p:spPr>
            <a:xfrm>
              <a:off x="876019" y="1581402"/>
              <a:ext cx="295206" cy="174725"/>
            </a:xfrm>
            <a:custGeom>
              <a:rect b="b" l="l" r="r" t="t"/>
              <a:pathLst>
                <a:path extrusionOk="0" h="6674" w="11276">
                  <a:moveTo>
                    <a:pt x="1" y="0"/>
                  </a:moveTo>
                  <a:lnTo>
                    <a:pt x="1" y="6673"/>
                  </a:lnTo>
                  <a:lnTo>
                    <a:pt x="11276" y="6673"/>
                  </a:lnTo>
                  <a:lnTo>
                    <a:pt x="11276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28"/>
            <p:cNvSpPr/>
            <p:nvPr/>
          </p:nvSpPr>
          <p:spPr>
            <a:xfrm>
              <a:off x="1155622" y="1581402"/>
              <a:ext cx="15603" cy="174725"/>
            </a:xfrm>
            <a:custGeom>
              <a:rect b="b" l="l" r="r" t="t"/>
              <a:pathLst>
                <a:path extrusionOk="0" h="6674" w="596">
                  <a:moveTo>
                    <a:pt x="0" y="0"/>
                  </a:moveTo>
                  <a:lnTo>
                    <a:pt x="0" y="6673"/>
                  </a:lnTo>
                  <a:lnTo>
                    <a:pt x="596" y="6673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28"/>
            <p:cNvSpPr/>
            <p:nvPr/>
          </p:nvSpPr>
          <p:spPr>
            <a:xfrm>
              <a:off x="855782" y="1553861"/>
              <a:ext cx="335837" cy="27568"/>
            </a:xfrm>
            <a:custGeom>
              <a:rect b="b" l="l" r="r" t="t"/>
              <a:pathLst>
                <a:path extrusionOk="0" h="1053" w="12828">
                  <a:moveTo>
                    <a:pt x="0" y="0"/>
                  </a:moveTo>
                  <a:lnTo>
                    <a:pt x="0" y="1052"/>
                  </a:lnTo>
                  <a:lnTo>
                    <a:pt x="12827" y="1052"/>
                  </a:lnTo>
                  <a:lnTo>
                    <a:pt x="12827" y="0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28"/>
            <p:cNvSpPr/>
            <p:nvPr/>
          </p:nvSpPr>
          <p:spPr>
            <a:xfrm>
              <a:off x="855782" y="1756101"/>
              <a:ext cx="335837" cy="27568"/>
            </a:xfrm>
            <a:custGeom>
              <a:rect b="b" l="l" r="r" t="t"/>
              <a:pathLst>
                <a:path extrusionOk="0" h="1053" w="12828">
                  <a:moveTo>
                    <a:pt x="0" y="0"/>
                  </a:moveTo>
                  <a:lnTo>
                    <a:pt x="0" y="1052"/>
                  </a:lnTo>
                  <a:lnTo>
                    <a:pt x="12827" y="1052"/>
                  </a:lnTo>
                  <a:lnTo>
                    <a:pt x="12827" y="0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28"/>
            <p:cNvSpPr/>
            <p:nvPr/>
          </p:nvSpPr>
          <p:spPr>
            <a:xfrm>
              <a:off x="1175361" y="1553861"/>
              <a:ext cx="16258" cy="27568"/>
            </a:xfrm>
            <a:custGeom>
              <a:rect b="b" l="l" r="r" t="t"/>
              <a:pathLst>
                <a:path extrusionOk="0" h="1053" w="621">
                  <a:moveTo>
                    <a:pt x="0" y="0"/>
                  </a:moveTo>
                  <a:lnTo>
                    <a:pt x="0" y="1052"/>
                  </a:lnTo>
                  <a:lnTo>
                    <a:pt x="620" y="1052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28"/>
            <p:cNvSpPr/>
            <p:nvPr/>
          </p:nvSpPr>
          <p:spPr>
            <a:xfrm>
              <a:off x="1175361" y="1756101"/>
              <a:ext cx="16258" cy="27568"/>
            </a:xfrm>
            <a:custGeom>
              <a:rect b="b" l="l" r="r" t="t"/>
              <a:pathLst>
                <a:path extrusionOk="0" h="1053" w="621">
                  <a:moveTo>
                    <a:pt x="0" y="0"/>
                  </a:moveTo>
                  <a:lnTo>
                    <a:pt x="0" y="1052"/>
                  </a:lnTo>
                  <a:lnTo>
                    <a:pt x="620" y="1052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28"/>
            <p:cNvSpPr/>
            <p:nvPr/>
          </p:nvSpPr>
          <p:spPr>
            <a:xfrm>
              <a:off x="922306" y="1783643"/>
              <a:ext cx="72100" cy="83279"/>
            </a:xfrm>
            <a:custGeom>
              <a:rect b="b" l="l" r="r" t="t"/>
              <a:pathLst>
                <a:path extrusionOk="0" h="3181" w="2754">
                  <a:moveTo>
                    <a:pt x="1749" y="0"/>
                  </a:moveTo>
                  <a:lnTo>
                    <a:pt x="1" y="3180"/>
                  </a:lnTo>
                  <a:lnTo>
                    <a:pt x="1005" y="3180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0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28"/>
            <p:cNvSpPr/>
            <p:nvPr/>
          </p:nvSpPr>
          <p:spPr>
            <a:xfrm>
              <a:off x="1052865" y="1783643"/>
              <a:ext cx="72100" cy="83279"/>
            </a:xfrm>
            <a:custGeom>
              <a:rect b="b" l="l" r="r" t="t"/>
              <a:pathLst>
                <a:path extrusionOk="0" h="3181" w="2754">
                  <a:moveTo>
                    <a:pt x="0" y="0"/>
                  </a:moveTo>
                  <a:lnTo>
                    <a:pt x="1749" y="3180"/>
                  </a:lnTo>
                  <a:lnTo>
                    <a:pt x="2753" y="3180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F0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28"/>
            <p:cNvSpPr/>
            <p:nvPr/>
          </p:nvSpPr>
          <p:spPr>
            <a:xfrm>
              <a:off x="961811" y="1821499"/>
              <a:ext cx="123779" cy="21520"/>
            </a:xfrm>
            <a:custGeom>
              <a:rect b="b" l="l" r="r" t="t"/>
              <a:pathLst>
                <a:path extrusionOk="0" h="822" w="4728">
                  <a:moveTo>
                    <a:pt x="452" y="0"/>
                  </a:moveTo>
                  <a:lnTo>
                    <a:pt x="0" y="822"/>
                  </a:lnTo>
                  <a:lnTo>
                    <a:pt x="4727" y="822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28"/>
            <p:cNvSpPr/>
            <p:nvPr/>
          </p:nvSpPr>
          <p:spPr>
            <a:xfrm>
              <a:off x="1030717" y="1531974"/>
              <a:ext cx="16886" cy="21913"/>
            </a:xfrm>
            <a:custGeom>
              <a:rect b="b" l="l" r="r" t="t"/>
              <a:pathLst>
                <a:path extrusionOk="0" h="837" w="645">
                  <a:moveTo>
                    <a:pt x="1" y="0"/>
                  </a:moveTo>
                  <a:lnTo>
                    <a:pt x="1" y="836"/>
                  </a:lnTo>
                  <a:lnTo>
                    <a:pt x="645" y="836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28"/>
            <p:cNvSpPr/>
            <p:nvPr/>
          </p:nvSpPr>
          <p:spPr>
            <a:xfrm>
              <a:off x="959533" y="1783643"/>
              <a:ext cx="34872" cy="15603"/>
            </a:xfrm>
            <a:custGeom>
              <a:rect b="b" l="l" r="r" t="t"/>
              <a:pathLst>
                <a:path extrusionOk="0" h="596" w="1332">
                  <a:moveTo>
                    <a:pt x="327" y="0"/>
                  </a:moveTo>
                  <a:lnTo>
                    <a:pt x="1" y="596"/>
                  </a:lnTo>
                  <a:lnTo>
                    <a:pt x="1005" y="59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28"/>
            <p:cNvSpPr/>
            <p:nvPr/>
          </p:nvSpPr>
          <p:spPr>
            <a:xfrm>
              <a:off x="1052865" y="1783643"/>
              <a:ext cx="34976" cy="15603"/>
            </a:xfrm>
            <a:custGeom>
              <a:rect b="b" l="l" r="r" t="t"/>
              <a:pathLst>
                <a:path extrusionOk="0" h="596" w="1336">
                  <a:moveTo>
                    <a:pt x="0" y="0"/>
                  </a:moveTo>
                  <a:lnTo>
                    <a:pt x="327" y="596"/>
                  </a:lnTo>
                  <a:lnTo>
                    <a:pt x="1336" y="5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28"/>
            <p:cNvSpPr/>
            <p:nvPr/>
          </p:nvSpPr>
          <p:spPr>
            <a:xfrm>
              <a:off x="928589" y="1703401"/>
              <a:ext cx="29348" cy="29322"/>
            </a:xfrm>
            <a:custGeom>
              <a:rect b="b" l="l" r="r" t="t"/>
              <a:pathLst>
                <a:path extrusionOk="0" h="1120" w="1121">
                  <a:moveTo>
                    <a:pt x="558" y="0"/>
                  </a:moveTo>
                  <a:cubicBezTo>
                    <a:pt x="251" y="0"/>
                    <a:pt x="1" y="250"/>
                    <a:pt x="1" y="562"/>
                  </a:cubicBezTo>
                  <a:cubicBezTo>
                    <a:pt x="1" y="870"/>
                    <a:pt x="251" y="1119"/>
                    <a:pt x="558" y="1119"/>
                  </a:cubicBezTo>
                  <a:cubicBezTo>
                    <a:pt x="870" y="1119"/>
                    <a:pt x="1120" y="870"/>
                    <a:pt x="1120" y="562"/>
                  </a:cubicBezTo>
                  <a:cubicBezTo>
                    <a:pt x="1120" y="250"/>
                    <a:pt x="870" y="0"/>
                    <a:pt x="558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28"/>
            <p:cNvSpPr/>
            <p:nvPr/>
          </p:nvSpPr>
          <p:spPr>
            <a:xfrm>
              <a:off x="976760" y="1636223"/>
              <a:ext cx="29348" cy="29348"/>
            </a:xfrm>
            <a:custGeom>
              <a:rect b="b" l="l" r="r" t="t"/>
              <a:pathLst>
                <a:path extrusionOk="0" h="1121" w="1121">
                  <a:moveTo>
                    <a:pt x="558" y="1"/>
                  </a:moveTo>
                  <a:cubicBezTo>
                    <a:pt x="251" y="1"/>
                    <a:pt x="1" y="251"/>
                    <a:pt x="1" y="558"/>
                  </a:cubicBezTo>
                  <a:cubicBezTo>
                    <a:pt x="1" y="870"/>
                    <a:pt x="251" y="1120"/>
                    <a:pt x="558" y="1120"/>
                  </a:cubicBezTo>
                  <a:cubicBezTo>
                    <a:pt x="866" y="1120"/>
                    <a:pt x="1120" y="870"/>
                    <a:pt x="1120" y="558"/>
                  </a:cubicBezTo>
                  <a:cubicBezTo>
                    <a:pt x="1120" y="251"/>
                    <a:pt x="866" y="1"/>
                    <a:pt x="55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28"/>
            <p:cNvSpPr/>
            <p:nvPr/>
          </p:nvSpPr>
          <p:spPr>
            <a:xfrm>
              <a:off x="1036136" y="1670074"/>
              <a:ext cx="29322" cy="29322"/>
            </a:xfrm>
            <a:custGeom>
              <a:rect b="b" l="l" r="r" t="t"/>
              <a:pathLst>
                <a:path extrusionOk="0" h="1120" w="1120">
                  <a:moveTo>
                    <a:pt x="558" y="0"/>
                  </a:moveTo>
                  <a:cubicBezTo>
                    <a:pt x="250" y="0"/>
                    <a:pt x="0" y="250"/>
                    <a:pt x="0" y="562"/>
                  </a:cubicBezTo>
                  <a:cubicBezTo>
                    <a:pt x="0" y="870"/>
                    <a:pt x="250" y="1119"/>
                    <a:pt x="558" y="1119"/>
                  </a:cubicBezTo>
                  <a:cubicBezTo>
                    <a:pt x="865" y="1119"/>
                    <a:pt x="1120" y="870"/>
                    <a:pt x="1120" y="562"/>
                  </a:cubicBezTo>
                  <a:cubicBezTo>
                    <a:pt x="1120" y="250"/>
                    <a:pt x="865" y="0"/>
                    <a:pt x="558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28"/>
            <p:cNvSpPr/>
            <p:nvPr/>
          </p:nvSpPr>
          <p:spPr>
            <a:xfrm>
              <a:off x="1085302" y="1604153"/>
              <a:ext cx="29348" cy="29348"/>
            </a:xfrm>
            <a:custGeom>
              <a:rect b="b" l="l" r="r" t="t"/>
              <a:pathLst>
                <a:path extrusionOk="0" h="1121" w="1121">
                  <a:moveTo>
                    <a:pt x="563" y="1"/>
                  </a:moveTo>
                  <a:cubicBezTo>
                    <a:pt x="251" y="1"/>
                    <a:pt x="1" y="251"/>
                    <a:pt x="1" y="563"/>
                  </a:cubicBezTo>
                  <a:cubicBezTo>
                    <a:pt x="1" y="870"/>
                    <a:pt x="251" y="1120"/>
                    <a:pt x="563" y="1120"/>
                  </a:cubicBezTo>
                  <a:cubicBezTo>
                    <a:pt x="870" y="1120"/>
                    <a:pt x="1120" y="870"/>
                    <a:pt x="1120" y="563"/>
                  </a:cubicBezTo>
                  <a:cubicBezTo>
                    <a:pt x="1120" y="251"/>
                    <a:pt x="870" y="1"/>
                    <a:pt x="563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28"/>
            <p:cNvSpPr/>
            <p:nvPr/>
          </p:nvSpPr>
          <p:spPr>
            <a:xfrm>
              <a:off x="850625" y="1526817"/>
              <a:ext cx="346021" cy="183836"/>
            </a:xfrm>
            <a:custGeom>
              <a:rect b="b" l="l" r="r" t="t"/>
              <a:pathLst>
                <a:path extrusionOk="0" h="7022" w="13217">
                  <a:moveTo>
                    <a:pt x="7331" y="389"/>
                  </a:moveTo>
                  <a:lnTo>
                    <a:pt x="7331" y="841"/>
                  </a:lnTo>
                  <a:lnTo>
                    <a:pt x="5890" y="841"/>
                  </a:lnTo>
                  <a:lnTo>
                    <a:pt x="5890" y="389"/>
                  </a:lnTo>
                  <a:close/>
                  <a:moveTo>
                    <a:pt x="12827" y="1225"/>
                  </a:moveTo>
                  <a:lnTo>
                    <a:pt x="12827" y="1893"/>
                  </a:lnTo>
                  <a:lnTo>
                    <a:pt x="390" y="1893"/>
                  </a:lnTo>
                  <a:lnTo>
                    <a:pt x="390" y="1225"/>
                  </a:lnTo>
                  <a:close/>
                  <a:moveTo>
                    <a:pt x="5698" y="0"/>
                  </a:moveTo>
                  <a:cubicBezTo>
                    <a:pt x="5588" y="0"/>
                    <a:pt x="5501" y="92"/>
                    <a:pt x="5501" y="197"/>
                  </a:cubicBezTo>
                  <a:lnTo>
                    <a:pt x="5501" y="841"/>
                  </a:lnTo>
                  <a:lnTo>
                    <a:pt x="197" y="841"/>
                  </a:lnTo>
                  <a:cubicBezTo>
                    <a:pt x="92" y="841"/>
                    <a:pt x="0" y="927"/>
                    <a:pt x="5" y="1033"/>
                  </a:cubicBezTo>
                  <a:lnTo>
                    <a:pt x="5" y="2085"/>
                  </a:lnTo>
                  <a:cubicBezTo>
                    <a:pt x="5" y="2191"/>
                    <a:pt x="92" y="2277"/>
                    <a:pt x="197" y="2277"/>
                  </a:cubicBezTo>
                  <a:lnTo>
                    <a:pt x="779" y="2277"/>
                  </a:lnTo>
                  <a:lnTo>
                    <a:pt x="779" y="3128"/>
                  </a:lnTo>
                  <a:cubicBezTo>
                    <a:pt x="779" y="3257"/>
                    <a:pt x="876" y="3322"/>
                    <a:pt x="973" y="3322"/>
                  </a:cubicBezTo>
                  <a:cubicBezTo>
                    <a:pt x="1071" y="3322"/>
                    <a:pt x="1168" y="3257"/>
                    <a:pt x="1168" y="3128"/>
                  </a:cubicBezTo>
                  <a:lnTo>
                    <a:pt x="1168" y="2277"/>
                  </a:lnTo>
                  <a:lnTo>
                    <a:pt x="12054" y="2277"/>
                  </a:lnTo>
                  <a:lnTo>
                    <a:pt x="12054" y="6827"/>
                  </a:lnTo>
                  <a:cubicBezTo>
                    <a:pt x="12054" y="6957"/>
                    <a:pt x="12150" y="7021"/>
                    <a:pt x="12246" y="7021"/>
                  </a:cubicBezTo>
                  <a:cubicBezTo>
                    <a:pt x="12342" y="7021"/>
                    <a:pt x="12438" y="6957"/>
                    <a:pt x="12438" y="6827"/>
                  </a:cubicBezTo>
                  <a:lnTo>
                    <a:pt x="12438" y="2277"/>
                  </a:lnTo>
                  <a:lnTo>
                    <a:pt x="13019" y="2277"/>
                  </a:lnTo>
                  <a:cubicBezTo>
                    <a:pt x="13130" y="2277"/>
                    <a:pt x="13216" y="2191"/>
                    <a:pt x="13216" y="2085"/>
                  </a:cubicBezTo>
                  <a:lnTo>
                    <a:pt x="13216" y="1033"/>
                  </a:lnTo>
                  <a:cubicBezTo>
                    <a:pt x="13216" y="927"/>
                    <a:pt x="13130" y="841"/>
                    <a:pt x="13024" y="841"/>
                  </a:cubicBezTo>
                  <a:lnTo>
                    <a:pt x="7716" y="841"/>
                  </a:lnTo>
                  <a:lnTo>
                    <a:pt x="7716" y="197"/>
                  </a:lnTo>
                  <a:cubicBezTo>
                    <a:pt x="7716" y="92"/>
                    <a:pt x="7629" y="5"/>
                    <a:pt x="752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28"/>
            <p:cNvSpPr/>
            <p:nvPr/>
          </p:nvSpPr>
          <p:spPr>
            <a:xfrm>
              <a:off x="850625" y="1623945"/>
              <a:ext cx="346021" cy="248003"/>
            </a:xfrm>
            <a:custGeom>
              <a:rect b="b" l="l" r="r" t="t"/>
              <a:pathLst>
                <a:path extrusionOk="0" h="9473" w="13217">
                  <a:moveTo>
                    <a:pt x="12827" y="5240"/>
                  </a:moveTo>
                  <a:lnTo>
                    <a:pt x="12827" y="5908"/>
                  </a:lnTo>
                  <a:lnTo>
                    <a:pt x="390" y="5908"/>
                  </a:lnTo>
                  <a:lnTo>
                    <a:pt x="390" y="5240"/>
                  </a:lnTo>
                  <a:close/>
                  <a:moveTo>
                    <a:pt x="7615" y="6292"/>
                  </a:moveTo>
                  <a:lnTo>
                    <a:pt x="8196" y="7349"/>
                  </a:lnTo>
                  <a:lnTo>
                    <a:pt x="5025" y="7349"/>
                  </a:lnTo>
                  <a:lnTo>
                    <a:pt x="5607" y="6292"/>
                  </a:lnTo>
                  <a:close/>
                  <a:moveTo>
                    <a:pt x="5165" y="6292"/>
                  </a:moveTo>
                  <a:lnTo>
                    <a:pt x="4314" y="7844"/>
                  </a:lnTo>
                  <a:lnTo>
                    <a:pt x="4074" y="8276"/>
                  </a:lnTo>
                  <a:lnTo>
                    <a:pt x="3627" y="9083"/>
                  </a:lnTo>
                  <a:lnTo>
                    <a:pt x="3065" y="9083"/>
                  </a:lnTo>
                  <a:lnTo>
                    <a:pt x="4603" y="6292"/>
                  </a:lnTo>
                  <a:close/>
                  <a:moveTo>
                    <a:pt x="8619" y="6292"/>
                  </a:moveTo>
                  <a:lnTo>
                    <a:pt x="10156" y="9083"/>
                  </a:lnTo>
                  <a:lnTo>
                    <a:pt x="9589" y="9083"/>
                  </a:lnTo>
                  <a:lnTo>
                    <a:pt x="8057" y="6292"/>
                  </a:lnTo>
                  <a:close/>
                  <a:moveTo>
                    <a:pt x="973" y="0"/>
                  </a:moveTo>
                  <a:cubicBezTo>
                    <a:pt x="876" y="0"/>
                    <a:pt x="779" y="64"/>
                    <a:pt x="779" y="191"/>
                  </a:cubicBezTo>
                  <a:lnTo>
                    <a:pt x="779" y="4856"/>
                  </a:lnTo>
                  <a:lnTo>
                    <a:pt x="197" y="4856"/>
                  </a:lnTo>
                  <a:cubicBezTo>
                    <a:pt x="92" y="4856"/>
                    <a:pt x="0" y="4942"/>
                    <a:pt x="0" y="5048"/>
                  </a:cubicBezTo>
                  <a:lnTo>
                    <a:pt x="0" y="6100"/>
                  </a:lnTo>
                  <a:cubicBezTo>
                    <a:pt x="5" y="6206"/>
                    <a:pt x="92" y="6292"/>
                    <a:pt x="197" y="6292"/>
                  </a:cubicBezTo>
                  <a:lnTo>
                    <a:pt x="4161" y="6292"/>
                  </a:lnTo>
                  <a:lnTo>
                    <a:pt x="2571" y="9184"/>
                  </a:lnTo>
                  <a:cubicBezTo>
                    <a:pt x="2499" y="9314"/>
                    <a:pt x="2590" y="9473"/>
                    <a:pt x="2739" y="9473"/>
                  </a:cubicBezTo>
                  <a:lnTo>
                    <a:pt x="3743" y="9473"/>
                  </a:lnTo>
                  <a:cubicBezTo>
                    <a:pt x="3815" y="9473"/>
                    <a:pt x="3877" y="9434"/>
                    <a:pt x="3911" y="9372"/>
                  </a:cubicBezTo>
                  <a:lnTo>
                    <a:pt x="4358" y="8560"/>
                  </a:lnTo>
                  <a:lnTo>
                    <a:pt x="5549" y="8560"/>
                  </a:lnTo>
                  <a:cubicBezTo>
                    <a:pt x="5809" y="8560"/>
                    <a:pt x="5809" y="8175"/>
                    <a:pt x="5549" y="8175"/>
                  </a:cubicBezTo>
                  <a:lnTo>
                    <a:pt x="4574" y="8175"/>
                  </a:lnTo>
                  <a:lnTo>
                    <a:pt x="4627" y="8075"/>
                  </a:lnTo>
                  <a:lnTo>
                    <a:pt x="4809" y="7738"/>
                  </a:lnTo>
                  <a:lnTo>
                    <a:pt x="8408" y="7738"/>
                  </a:lnTo>
                  <a:lnTo>
                    <a:pt x="8648" y="8175"/>
                  </a:lnTo>
                  <a:lnTo>
                    <a:pt x="6323" y="8175"/>
                  </a:lnTo>
                  <a:cubicBezTo>
                    <a:pt x="6068" y="8175"/>
                    <a:pt x="6068" y="8560"/>
                    <a:pt x="6323" y="8560"/>
                  </a:cubicBezTo>
                  <a:lnTo>
                    <a:pt x="8859" y="8560"/>
                  </a:lnTo>
                  <a:lnTo>
                    <a:pt x="9306" y="9372"/>
                  </a:lnTo>
                  <a:cubicBezTo>
                    <a:pt x="9339" y="9434"/>
                    <a:pt x="9402" y="9473"/>
                    <a:pt x="9474" y="9473"/>
                  </a:cubicBezTo>
                  <a:lnTo>
                    <a:pt x="10478" y="9473"/>
                  </a:lnTo>
                  <a:cubicBezTo>
                    <a:pt x="10627" y="9473"/>
                    <a:pt x="10718" y="9314"/>
                    <a:pt x="10651" y="9184"/>
                  </a:cubicBezTo>
                  <a:lnTo>
                    <a:pt x="9061" y="6292"/>
                  </a:lnTo>
                  <a:lnTo>
                    <a:pt x="13024" y="6292"/>
                  </a:lnTo>
                  <a:cubicBezTo>
                    <a:pt x="13130" y="6292"/>
                    <a:pt x="13216" y="6206"/>
                    <a:pt x="13216" y="6100"/>
                  </a:cubicBezTo>
                  <a:lnTo>
                    <a:pt x="13216" y="5048"/>
                  </a:lnTo>
                  <a:cubicBezTo>
                    <a:pt x="13216" y="4940"/>
                    <a:pt x="13134" y="4856"/>
                    <a:pt x="13033" y="4856"/>
                  </a:cubicBezTo>
                  <a:cubicBezTo>
                    <a:pt x="13030" y="4856"/>
                    <a:pt x="13027" y="4856"/>
                    <a:pt x="13024" y="4856"/>
                  </a:cubicBezTo>
                  <a:lnTo>
                    <a:pt x="12438" y="4856"/>
                  </a:lnTo>
                  <a:lnTo>
                    <a:pt x="12438" y="3895"/>
                  </a:lnTo>
                  <a:cubicBezTo>
                    <a:pt x="12438" y="3765"/>
                    <a:pt x="12342" y="3701"/>
                    <a:pt x="12246" y="3701"/>
                  </a:cubicBezTo>
                  <a:cubicBezTo>
                    <a:pt x="12150" y="3701"/>
                    <a:pt x="12054" y="3765"/>
                    <a:pt x="12054" y="3895"/>
                  </a:cubicBezTo>
                  <a:lnTo>
                    <a:pt x="12054" y="4856"/>
                  </a:lnTo>
                  <a:lnTo>
                    <a:pt x="1168" y="4856"/>
                  </a:lnTo>
                  <a:lnTo>
                    <a:pt x="1168" y="191"/>
                  </a:lnTo>
                  <a:cubicBezTo>
                    <a:pt x="1168" y="64"/>
                    <a:pt x="1071" y="0"/>
                    <a:pt x="9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28"/>
            <p:cNvSpPr/>
            <p:nvPr/>
          </p:nvSpPr>
          <p:spPr>
            <a:xfrm>
              <a:off x="915656" y="1599047"/>
              <a:ext cx="206534" cy="138963"/>
            </a:xfrm>
            <a:custGeom>
              <a:rect b="b" l="l" r="r" t="t"/>
              <a:pathLst>
                <a:path extrusionOk="0" h="5308" w="7889">
                  <a:moveTo>
                    <a:pt x="7043" y="388"/>
                  </a:moveTo>
                  <a:cubicBezTo>
                    <a:pt x="7370" y="388"/>
                    <a:pt x="7533" y="787"/>
                    <a:pt x="7302" y="1017"/>
                  </a:cubicBezTo>
                  <a:cubicBezTo>
                    <a:pt x="7228" y="1092"/>
                    <a:pt x="7136" y="1125"/>
                    <a:pt x="7045" y="1125"/>
                  </a:cubicBezTo>
                  <a:cubicBezTo>
                    <a:pt x="6856" y="1125"/>
                    <a:pt x="6673" y="979"/>
                    <a:pt x="6673" y="758"/>
                  </a:cubicBezTo>
                  <a:cubicBezTo>
                    <a:pt x="6673" y="556"/>
                    <a:pt x="6841" y="388"/>
                    <a:pt x="7043" y="388"/>
                  </a:cubicBezTo>
                  <a:close/>
                  <a:moveTo>
                    <a:pt x="2892" y="1613"/>
                  </a:moveTo>
                  <a:cubicBezTo>
                    <a:pt x="3219" y="1613"/>
                    <a:pt x="3382" y="2007"/>
                    <a:pt x="3152" y="2237"/>
                  </a:cubicBezTo>
                  <a:cubicBezTo>
                    <a:pt x="3077" y="2312"/>
                    <a:pt x="2985" y="2345"/>
                    <a:pt x="2896" y="2345"/>
                  </a:cubicBezTo>
                  <a:cubicBezTo>
                    <a:pt x="2707" y="2345"/>
                    <a:pt x="2527" y="2199"/>
                    <a:pt x="2527" y="1978"/>
                  </a:cubicBezTo>
                  <a:cubicBezTo>
                    <a:pt x="2527" y="1776"/>
                    <a:pt x="2690" y="1613"/>
                    <a:pt x="2892" y="1613"/>
                  </a:cubicBezTo>
                  <a:close/>
                  <a:moveTo>
                    <a:pt x="5160" y="2910"/>
                  </a:moveTo>
                  <a:cubicBezTo>
                    <a:pt x="5486" y="2910"/>
                    <a:pt x="5650" y="3304"/>
                    <a:pt x="5419" y="3535"/>
                  </a:cubicBezTo>
                  <a:cubicBezTo>
                    <a:pt x="5345" y="3609"/>
                    <a:pt x="5253" y="3642"/>
                    <a:pt x="5163" y="3642"/>
                  </a:cubicBezTo>
                  <a:cubicBezTo>
                    <a:pt x="4975" y="3642"/>
                    <a:pt x="4795" y="3496"/>
                    <a:pt x="4795" y="3275"/>
                  </a:cubicBezTo>
                  <a:cubicBezTo>
                    <a:pt x="4795" y="3073"/>
                    <a:pt x="4958" y="2910"/>
                    <a:pt x="5160" y="2910"/>
                  </a:cubicBezTo>
                  <a:close/>
                  <a:moveTo>
                    <a:pt x="1052" y="4183"/>
                  </a:moveTo>
                  <a:cubicBezTo>
                    <a:pt x="1254" y="4183"/>
                    <a:pt x="1422" y="4346"/>
                    <a:pt x="1422" y="4548"/>
                  </a:cubicBezTo>
                  <a:cubicBezTo>
                    <a:pt x="1422" y="4769"/>
                    <a:pt x="1240" y="4916"/>
                    <a:pt x="1050" y="4916"/>
                  </a:cubicBezTo>
                  <a:cubicBezTo>
                    <a:pt x="959" y="4916"/>
                    <a:pt x="867" y="4882"/>
                    <a:pt x="793" y="4808"/>
                  </a:cubicBezTo>
                  <a:cubicBezTo>
                    <a:pt x="562" y="4577"/>
                    <a:pt x="726" y="4183"/>
                    <a:pt x="1052" y="4183"/>
                  </a:cubicBezTo>
                  <a:close/>
                  <a:moveTo>
                    <a:pt x="7042" y="1"/>
                  </a:moveTo>
                  <a:cubicBezTo>
                    <a:pt x="6828" y="1"/>
                    <a:pt x="6618" y="90"/>
                    <a:pt x="6471" y="263"/>
                  </a:cubicBezTo>
                  <a:cubicBezTo>
                    <a:pt x="6221" y="551"/>
                    <a:pt x="6226" y="979"/>
                    <a:pt x="6481" y="1262"/>
                  </a:cubicBezTo>
                  <a:lnTo>
                    <a:pt x="5400" y="2559"/>
                  </a:lnTo>
                  <a:cubicBezTo>
                    <a:pt x="5323" y="2535"/>
                    <a:pt x="5244" y="2523"/>
                    <a:pt x="5166" y="2523"/>
                  </a:cubicBezTo>
                  <a:cubicBezTo>
                    <a:pt x="4941" y="2523"/>
                    <a:pt x="4721" y="2622"/>
                    <a:pt x="4578" y="2804"/>
                  </a:cubicBezTo>
                  <a:lnTo>
                    <a:pt x="3598" y="2252"/>
                  </a:lnTo>
                  <a:cubicBezTo>
                    <a:pt x="3793" y="1747"/>
                    <a:pt x="3413" y="1227"/>
                    <a:pt x="2897" y="1227"/>
                  </a:cubicBezTo>
                  <a:cubicBezTo>
                    <a:pt x="2853" y="1227"/>
                    <a:pt x="2808" y="1230"/>
                    <a:pt x="2762" y="1238"/>
                  </a:cubicBezTo>
                  <a:cubicBezTo>
                    <a:pt x="2186" y="1339"/>
                    <a:pt x="1941" y="2036"/>
                    <a:pt x="2330" y="2478"/>
                  </a:cubicBezTo>
                  <a:lnTo>
                    <a:pt x="1297" y="3832"/>
                  </a:lnTo>
                  <a:cubicBezTo>
                    <a:pt x="1220" y="3808"/>
                    <a:pt x="1139" y="3794"/>
                    <a:pt x="1052" y="3794"/>
                  </a:cubicBezTo>
                  <a:cubicBezTo>
                    <a:pt x="240" y="3794"/>
                    <a:pt x="0" y="4899"/>
                    <a:pt x="740" y="5235"/>
                  </a:cubicBezTo>
                  <a:cubicBezTo>
                    <a:pt x="850" y="5285"/>
                    <a:pt x="959" y="5308"/>
                    <a:pt x="1062" y="5308"/>
                  </a:cubicBezTo>
                  <a:cubicBezTo>
                    <a:pt x="1654" y="5308"/>
                    <a:pt x="2077" y="4572"/>
                    <a:pt x="1619" y="4049"/>
                  </a:cubicBezTo>
                  <a:lnTo>
                    <a:pt x="2647" y="2694"/>
                  </a:lnTo>
                  <a:cubicBezTo>
                    <a:pt x="2726" y="2720"/>
                    <a:pt x="2807" y="2733"/>
                    <a:pt x="2888" y="2733"/>
                  </a:cubicBezTo>
                  <a:cubicBezTo>
                    <a:pt x="3060" y="2733"/>
                    <a:pt x="3231" y="2675"/>
                    <a:pt x="3368" y="2564"/>
                  </a:cubicBezTo>
                  <a:lnTo>
                    <a:pt x="4415" y="3160"/>
                  </a:lnTo>
                  <a:cubicBezTo>
                    <a:pt x="4340" y="3630"/>
                    <a:pt x="4715" y="4031"/>
                    <a:pt x="5163" y="4031"/>
                  </a:cubicBezTo>
                  <a:cubicBezTo>
                    <a:pt x="5233" y="4031"/>
                    <a:pt x="5304" y="4021"/>
                    <a:pt x="5376" y="4001"/>
                  </a:cubicBezTo>
                  <a:cubicBezTo>
                    <a:pt x="5904" y="3842"/>
                    <a:pt x="6092" y="3184"/>
                    <a:pt x="5722" y="2771"/>
                  </a:cubicBezTo>
                  <a:lnTo>
                    <a:pt x="6803" y="1474"/>
                  </a:lnTo>
                  <a:cubicBezTo>
                    <a:pt x="6881" y="1500"/>
                    <a:pt x="6961" y="1512"/>
                    <a:pt x="7040" y="1512"/>
                  </a:cubicBezTo>
                  <a:cubicBezTo>
                    <a:pt x="7324" y="1512"/>
                    <a:pt x="7592" y="1351"/>
                    <a:pt x="7720" y="1085"/>
                  </a:cubicBezTo>
                  <a:cubicBezTo>
                    <a:pt x="7888" y="743"/>
                    <a:pt x="7773" y="335"/>
                    <a:pt x="7456" y="124"/>
                  </a:cubicBezTo>
                  <a:cubicBezTo>
                    <a:pt x="7329" y="41"/>
                    <a:pt x="7185" y="1"/>
                    <a:pt x="704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91" name="Google Shape;4491;p28"/>
          <p:cNvGrpSpPr/>
          <p:nvPr/>
        </p:nvGrpSpPr>
        <p:grpSpPr>
          <a:xfrm>
            <a:off x="3046943" y="3162447"/>
            <a:ext cx="379479" cy="370395"/>
            <a:chOff x="3046943" y="3367847"/>
            <a:chExt cx="379479" cy="370395"/>
          </a:xfrm>
        </p:grpSpPr>
        <p:sp>
          <p:nvSpPr>
            <p:cNvPr id="4492" name="Google Shape;4492;p28"/>
            <p:cNvSpPr/>
            <p:nvPr/>
          </p:nvSpPr>
          <p:spPr>
            <a:xfrm>
              <a:off x="3047834" y="3373737"/>
              <a:ext cx="372803" cy="358692"/>
            </a:xfrm>
            <a:custGeom>
              <a:rect b="b" l="l" r="r" t="t"/>
              <a:pathLst>
                <a:path extrusionOk="0" h="13701" w="14240">
                  <a:moveTo>
                    <a:pt x="7389" y="0"/>
                  </a:moveTo>
                  <a:cubicBezTo>
                    <a:pt x="4617" y="0"/>
                    <a:pt x="2119" y="1667"/>
                    <a:pt x="1062" y="4228"/>
                  </a:cubicBezTo>
                  <a:cubicBezTo>
                    <a:pt x="0" y="6788"/>
                    <a:pt x="586" y="9733"/>
                    <a:pt x="2546" y="11693"/>
                  </a:cubicBezTo>
                  <a:cubicBezTo>
                    <a:pt x="3857" y="13004"/>
                    <a:pt x="5608" y="13700"/>
                    <a:pt x="7389" y="13700"/>
                  </a:cubicBezTo>
                  <a:cubicBezTo>
                    <a:pt x="8271" y="13700"/>
                    <a:pt x="9160" y="13529"/>
                    <a:pt x="10007" y="13178"/>
                  </a:cubicBezTo>
                  <a:cubicBezTo>
                    <a:pt x="12568" y="12116"/>
                    <a:pt x="14239" y="9618"/>
                    <a:pt x="14239" y="6851"/>
                  </a:cubicBezTo>
                  <a:cubicBezTo>
                    <a:pt x="14239" y="3065"/>
                    <a:pt x="11170" y="0"/>
                    <a:pt x="7389" y="0"/>
                  </a:cubicBezTo>
                  <a:close/>
                </a:path>
              </a:pathLst>
            </a:custGeom>
            <a:solidFill>
              <a:srgbClr val="A7B9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28"/>
            <p:cNvSpPr/>
            <p:nvPr/>
          </p:nvSpPr>
          <p:spPr>
            <a:xfrm>
              <a:off x="3159387" y="3373763"/>
              <a:ext cx="261250" cy="358614"/>
            </a:xfrm>
            <a:custGeom>
              <a:rect b="b" l="l" r="r" t="t"/>
              <a:pathLst>
                <a:path extrusionOk="0" h="13698" w="9979">
                  <a:moveTo>
                    <a:pt x="3128" y="0"/>
                  </a:moveTo>
                  <a:cubicBezTo>
                    <a:pt x="2057" y="0"/>
                    <a:pt x="984" y="250"/>
                    <a:pt x="0" y="754"/>
                  </a:cubicBezTo>
                  <a:cubicBezTo>
                    <a:pt x="2287" y="1926"/>
                    <a:pt x="3724" y="4280"/>
                    <a:pt x="3724" y="6850"/>
                  </a:cubicBezTo>
                  <a:cubicBezTo>
                    <a:pt x="3724" y="9420"/>
                    <a:pt x="2287" y="11769"/>
                    <a:pt x="0" y="12946"/>
                  </a:cubicBezTo>
                  <a:cubicBezTo>
                    <a:pt x="982" y="13448"/>
                    <a:pt x="2052" y="13698"/>
                    <a:pt x="3121" y="13698"/>
                  </a:cubicBezTo>
                  <a:cubicBezTo>
                    <a:pt x="4363" y="13698"/>
                    <a:pt x="5602" y="13360"/>
                    <a:pt x="6697" y="12692"/>
                  </a:cubicBezTo>
                  <a:cubicBezTo>
                    <a:pt x="8734" y="11447"/>
                    <a:pt x="9974" y="9233"/>
                    <a:pt x="9978" y="6850"/>
                  </a:cubicBezTo>
                  <a:cubicBezTo>
                    <a:pt x="9974" y="4462"/>
                    <a:pt x="8734" y="2248"/>
                    <a:pt x="6697" y="1003"/>
                  </a:cubicBezTo>
                  <a:cubicBezTo>
                    <a:pt x="5604" y="336"/>
                    <a:pt x="4367" y="0"/>
                    <a:pt x="3128" y="0"/>
                  </a:cubicBezTo>
                  <a:close/>
                </a:path>
              </a:pathLst>
            </a:custGeom>
            <a:solidFill>
              <a:srgbClr val="A1B4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28"/>
            <p:cNvSpPr/>
            <p:nvPr/>
          </p:nvSpPr>
          <p:spPr>
            <a:xfrm>
              <a:off x="3061918" y="3553070"/>
              <a:ext cx="358718" cy="179254"/>
            </a:xfrm>
            <a:custGeom>
              <a:rect b="b" l="l" r="r" t="t"/>
              <a:pathLst>
                <a:path extrusionOk="0" h="6847" w="13702">
                  <a:moveTo>
                    <a:pt x="0" y="1"/>
                  </a:moveTo>
                  <a:cubicBezTo>
                    <a:pt x="0" y="3782"/>
                    <a:pt x="3065" y="6847"/>
                    <a:pt x="6851" y="6847"/>
                  </a:cubicBezTo>
                  <a:cubicBezTo>
                    <a:pt x="10632" y="6847"/>
                    <a:pt x="13701" y="3782"/>
                    <a:pt x="13701" y="1"/>
                  </a:cubicBezTo>
                  <a:close/>
                </a:path>
              </a:pathLst>
            </a:custGeom>
            <a:solidFill>
              <a:srgbClr val="99AE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28"/>
            <p:cNvSpPr/>
            <p:nvPr/>
          </p:nvSpPr>
          <p:spPr>
            <a:xfrm>
              <a:off x="3159387" y="3553070"/>
              <a:ext cx="261250" cy="179307"/>
            </a:xfrm>
            <a:custGeom>
              <a:rect b="b" l="l" r="r" t="t"/>
              <a:pathLst>
                <a:path extrusionOk="0" h="6849" w="9979">
                  <a:moveTo>
                    <a:pt x="3724" y="1"/>
                  </a:moveTo>
                  <a:cubicBezTo>
                    <a:pt x="3724" y="2571"/>
                    <a:pt x="2287" y="4925"/>
                    <a:pt x="0" y="6097"/>
                  </a:cubicBezTo>
                  <a:cubicBezTo>
                    <a:pt x="982" y="6599"/>
                    <a:pt x="2052" y="6849"/>
                    <a:pt x="3121" y="6849"/>
                  </a:cubicBezTo>
                  <a:cubicBezTo>
                    <a:pt x="4363" y="6849"/>
                    <a:pt x="5602" y="6511"/>
                    <a:pt x="6697" y="5843"/>
                  </a:cubicBezTo>
                  <a:cubicBezTo>
                    <a:pt x="8734" y="4598"/>
                    <a:pt x="9974" y="2384"/>
                    <a:pt x="9978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28"/>
            <p:cNvSpPr/>
            <p:nvPr/>
          </p:nvSpPr>
          <p:spPr>
            <a:xfrm>
              <a:off x="3061918" y="3475106"/>
              <a:ext cx="358718" cy="155980"/>
            </a:xfrm>
            <a:custGeom>
              <a:rect b="b" l="l" r="r" t="t"/>
              <a:pathLst>
                <a:path extrusionOk="0" h="5958" w="13702">
                  <a:moveTo>
                    <a:pt x="6851" y="0"/>
                  </a:moveTo>
                  <a:cubicBezTo>
                    <a:pt x="3070" y="0"/>
                    <a:pt x="0" y="1331"/>
                    <a:pt x="0" y="2979"/>
                  </a:cubicBezTo>
                  <a:cubicBezTo>
                    <a:pt x="0" y="4622"/>
                    <a:pt x="3070" y="5957"/>
                    <a:pt x="6851" y="5957"/>
                  </a:cubicBezTo>
                  <a:cubicBezTo>
                    <a:pt x="10632" y="5957"/>
                    <a:pt x="13701" y="4622"/>
                    <a:pt x="13701" y="2979"/>
                  </a:cubicBezTo>
                  <a:cubicBezTo>
                    <a:pt x="13701" y="1331"/>
                    <a:pt x="10632" y="0"/>
                    <a:pt x="6851" y="0"/>
                  </a:cubicBezTo>
                  <a:close/>
                </a:path>
              </a:pathLst>
            </a:custGeom>
            <a:solidFill>
              <a:srgbClr val="AABC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28"/>
            <p:cNvSpPr/>
            <p:nvPr/>
          </p:nvSpPr>
          <p:spPr>
            <a:xfrm>
              <a:off x="3061918" y="3475106"/>
              <a:ext cx="200879" cy="155980"/>
            </a:xfrm>
            <a:custGeom>
              <a:rect b="b" l="l" r="r" t="t"/>
              <a:pathLst>
                <a:path extrusionOk="0" h="5958" w="7673">
                  <a:moveTo>
                    <a:pt x="6764" y="0"/>
                  </a:moveTo>
                  <a:cubicBezTo>
                    <a:pt x="3022" y="20"/>
                    <a:pt x="0" y="1345"/>
                    <a:pt x="0" y="2979"/>
                  </a:cubicBezTo>
                  <a:cubicBezTo>
                    <a:pt x="0" y="4612"/>
                    <a:pt x="3022" y="5938"/>
                    <a:pt x="6764" y="5957"/>
                  </a:cubicBezTo>
                  <a:cubicBezTo>
                    <a:pt x="7672" y="4074"/>
                    <a:pt x="7672" y="1884"/>
                    <a:pt x="676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28"/>
            <p:cNvSpPr/>
            <p:nvPr/>
          </p:nvSpPr>
          <p:spPr>
            <a:xfrm>
              <a:off x="3046943" y="3367847"/>
              <a:ext cx="379479" cy="370395"/>
            </a:xfrm>
            <a:custGeom>
              <a:rect b="b" l="l" r="r" t="t"/>
              <a:pathLst>
                <a:path extrusionOk="0" h="14148" w="14495">
                  <a:moveTo>
                    <a:pt x="4165" y="1793"/>
                  </a:moveTo>
                  <a:cubicBezTo>
                    <a:pt x="4146" y="1793"/>
                    <a:pt x="4125" y="1796"/>
                    <a:pt x="4103" y="1801"/>
                  </a:cubicBezTo>
                  <a:lnTo>
                    <a:pt x="4046" y="1811"/>
                  </a:lnTo>
                  <a:cubicBezTo>
                    <a:pt x="3926" y="1835"/>
                    <a:pt x="3844" y="1955"/>
                    <a:pt x="3868" y="2075"/>
                  </a:cubicBezTo>
                  <a:lnTo>
                    <a:pt x="3873" y="2075"/>
                  </a:lnTo>
                  <a:cubicBezTo>
                    <a:pt x="3894" y="2180"/>
                    <a:pt x="3985" y="2252"/>
                    <a:pt x="4088" y="2252"/>
                  </a:cubicBezTo>
                  <a:cubicBezTo>
                    <a:pt x="4103" y="2252"/>
                    <a:pt x="4117" y="2251"/>
                    <a:pt x="4132" y="2248"/>
                  </a:cubicBezTo>
                  <a:lnTo>
                    <a:pt x="4190" y="2238"/>
                  </a:lnTo>
                  <a:cubicBezTo>
                    <a:pt x="4471" y="2194"/>
                    <a:pt x="4416" y="1793"/>
                    <a:pt x="4165" y="1793"/>
                  </a:cubicBezTo>
                  <a:close/>
                  <a:moveTo>
                    <a:pt x="7423" y="446"/>
                  </a:moveTo>
                  <a:cubicBezTo>
                    <a:pt x="8984" y="446"/>
                    <a:pt x="10502" y="1004"/>
                    <a:pt x="11694" y="2017"/>
                  </a:cubicBezTo>
                  <a:cubicBezTo>
                    <a:pt x="10314" y="1666"/>
                    <a:pt x="8897" y="1489"/>
                    <a:pt x="7480" y="1489"/>
                  </a:cubicBezTo>
                  <a:cubicBezTo>
                    <a:pt x="7461" y="1489"/>
                    <a:pt x="7442" y="1489"/>
                    <a:pt x="7423" y="1489"/>
                  </a:cubicBezTo>
                  <a:cubicBezTo>
                    <a:pt x="6616" y="1489"/>
                    <a:pt x="5809" y="1542"/>
                    <a:pt x="5006" y="1652"/>
                  </a:cubicBezTo>
                  <a:cubicBezTo>
                    <a:pt x="4734" y="1698"/>
                    <a:pt x="4777" y="2096"/>
                    <a:pt x="5037" y="2096"/>
                  </a:cubicBezTo>
                  <a:cubicBezTo>
                    <a:pt x="5047" y="2096"/>
                    <a:pt x="5058" y="2095"/>
                    <a:pt x="5069" y="2094"/>
                  </a:cubicBezTo>
                  <a:cubicBezTo>
                    <a:pt x="5847" y="1988"/>
                    <a:pt x="6635" y="1936"/>
                    <a:pt x="7423" y="1936"/>
                  </a:cubicBezTo>
                  <a:cubicBezTo>
                    <a:pt x="9172" y="1936"/>
                    <a:pt x="10882" y="2195"/>
                    <a:pt x="12376" y="2680"/>
                  </a:cubicBezTo>
                  <a:cubicBezTo>
                    <a:pt x="13159" y="3559"/>
                    <a:pt x="13692" y="4635"/>
                    <a:pt x="13923" y="5788"/>
                  </a:cubicBezTo>
                  <a:cubicBezTo>
                    <a:pt x="13562" y="5409"/>
                    <a:pt x="13034" y="5058"/>
                    <a:pt x="12352" y="4765"/>
                  </a:cubicBezTo>
                  <a:cubicBezTo>
                    <a:pt x="11031" y="4189"/>
                    <a:pt x="9282" y="3872"/>
                    <a:pt x="7423" y="3872"/>
                  </a:cubicBezTo>
                  <a:cubicBezTo>
                    <a:pt x="5559" y="3872"/>
                    <a:pt x="3810" y="4189"/>
                    <a:pt x="2489" y="4765"/>
                  </a:cubicBezTo>
                  <a:cubicBezTo>
                    <a:pt x="1812" y="5058"/>
                    <a:pt x="1283" y="5409"/>
                    <a:pt x="918" y="5788"/>
                  </a:cubicBezTo>
                  <a:cubicBezTo>
                    <a:pt x="1538" y="2685"/>
                    <a:pt x="4257" y="451"/>
                    <a:pt x="7423" y="446"/>
                  </a:cubicBezTo>
                  <a:close/>
                  <a:moveTo>
                    <a:pt x="7125" y="6850"/>
                  </a:moveTo>
                  <a:cubicBezTo>
                    <a:pt x="7000" y="6850"/>
                    <a:pt x="6899" y="6951"/>
                    <a:pt x="6899" y="7076"/>
                  </a:cubicBezTo>
                  <a:cubicBezTo>
                    <a:pt x="6899" y="7196"/>
                    <a:pt x="7000" y="7297"/>
                    <a:pt x="7125" y="7297"/>
                  </a:cubicBezTo>
                  <a:lnTo>
                    <a:pt x="7154" y="7297"/>
                  </a:lnTo>
                  <a:cubicBezTo>
                    <a:pt x="7452" y="7297"/>
                    <a:pt x="7452" y="6850"/>
                    <a:pt x="7154" y="6850"/>
                  </a:cubicBezTo>
                  <a:close/>
                  <a:moveTo>
                    <a:pt x="7418" y="4318"/>
                  </a:moveTo>
                  <a:cubicBezTo>
                    <a:pt x="9220" y="4318"/>
                    <a:pt x="10906" y="4621"/>
                    <a:pt x="12174" y="5173"/>
                  </a:cubicBezTo>
                  <a:cubicBezTo>
                    <a:pt x="13366" y="5692"/>
                    <a:pt x="14048" y="6384"/>
                    <a:pt x="14048" y="7076"/>
                  </a:cubicBezTo>
                  <a:cubicBezTo>
                    <a:pt x="14048" y="7768"/>
                    <a:pt x="13366" y="8455"/>
                    <a:pt x="12174" y="8978"/>
                  </a:cubicBezTo>
                  <a:cubicBezTo>
                    <a:pt x="10906" y="9526"/>
                    <a:pt x="9220" y="9829"/>
                    <a:pt x="7418" y="9829"/>
                  </a:cubicBezTo>
                  <a:cubicBezTo>
                    <a:pt x="5621" y="9829"/>
                    <a:pt x="3930" y="9531"/>
                    <a:pt x="2667" y="8978"/>
                  </a:cubicBezTo>
                  <a:cubicBezTo>
                    <a:pt x="1605" y="8517"/>
                    <a:pt x="947" y="7912"/>
                    <a:pt x="817" y="7297"/>
                  </a:cubicBezTo>
                  <a:lnTo>
                    <a:pt x="6231" y="7297"/>
                  </a:lnTo>
                  <a:cubicBezTo>
                    <a:pt x="6525" y="7297"/>
                    <a:pt x="6525" y="6850"/>
                    <a:pt x="6231" y="6850"/>
                  </a:cubicBezTo>
                  <a:lnTo>
                    <a:pt x="817" y="6850"/>
                  </a:lnTo>
                  <a:cubicBezTo>
                    <a:pt x="947" y="6235"/>
                    <a:pt x="1605" y="5635"/>
                    <a:pt x="2667" y="5173"/>
                  </a:cubicBezTo>
                  <a:cubicBezTo>
                    <a:pt x="3930" y="4621"/>
                    <a:pt x="5621" y="4318"/>
                    <a:pt x="7418" y="4318"/>
                  </a:cubicBezTo>
                  <a:close/>
                  <a:moveTo>
                    <a:pt x="10743" y="11895"/>
                  </a:moveTo>
                  <a:cubicBezTo>
                    <a:pt x="10729" y="11895"/>
                    <a:pt x="10714" y="11896"/>
                    <a:pt x="10699" y="11899"/>
                  </a:cubicBezTo>
                  <a:lnTo>
                    <a:pt x="10642" y="11913"/>
                  </a:lnTo>
                  <a:cubicBezTo>
                    <a:pt x="10359" y="11954"/>
                    <a:pt x="10415" y="12357"/>
                    <a:pt x="10670" y="12357"/>
                  </a:cubicBezTo>
                  <a:cubicBezTo>
                    <a:pt x="10688" y="12357"/>
                    <a:pt x="10708" y="12355"/>
                    <a:pt x="10728" y="12351"/>
                  </a:cubicBezTo>
                  <a:lnTo>
                    <a:pt x="10786" y="12336"/>
                  </a:lnTo>
                  <a:cubicBezTo>
                    <a:pt x="10906" y="12317"/>
                    <a:pt x="10988" y="12197"/>
                    <a:pt x="10963" y="12077"/>
                  </a:cubicBezTo>
                  <a:cubicBezTo>
                    <a:pt x="10942" y="11967"/>
                    <a:pt x="10847" y="11895"/>
                    <a:pt x="10743" y="11895"/>
                  </a:cubicBezTo>
                  <a:close/>
                  <a:moveTo>
                    <a:pt x="13923" y="8359"/>
                  </a:moveTo>
                  <a:lnTo>
                    <a:pt x="13923" y="8359"/>
                  </a:lnTo>
                  <a:cubicBezTo>
                    <a:pt x="13308" y="11462"/>
                    <a:pt x="10584" y="13696"/>
                    <a:pt x="7423" y="13701"/>
                  </a:cubicBezTo>
                  <a:cubicBezTo>
                    <a:pt x="7416" y="13701"/>
                    <a:pt x="7410" y="13701"/>
                    <a:pt x="7403" y="13701"/>
                  </a:cubicBezTo>
                  <a:cubicBezTo>
                    <a:pt x="5844" y="13701"/>
                    <a:pt x="4338" y="13144"/>
                    <a:pt x="3152" y="12139"/>
                  </a:cubicBezTo>
                  <a:lnTo>
                    <a:pt x="3152" y="12139"/>
                  </a:lnTo>
                  <a:cubicBezTo>
                    <a:pt x="4527" y="12485"/>
                    <a:pt x="5935" y="12663"/>
                    <a:pt x="7352" y="12663"/>
                  </a:cubicBezTo>
                  <a:cubicBezTo>
                    <a:pt x="7371" y="12663"/>
                    <a:pt x="7390" y="12663"/>
                    <a:pt x="7408" y="12663"/>
                  </a:cubicBezTo>
                  <a:cubicBezTo>
                    <a:pt x="8216" y="12663"/>
                    <a:pt x="9023" y="12610"/>
                    <a:pt x="9825" y="12500"/>
                  </a:cubicBezTo>
                  <a:cubicBezTo>
                    <a:pt x="10098" y="12453"/>
                    <a:pt x="10055" y="12056"/>
                    <a:pt x="9794" y="12056"/>
                  </a:cubicBezTo>
                  <a:cubicBezTo>
                    <a:pt x="9784" y="12056"/>
                    <a:pt x="9773" y="12056"/>
                    <a:pt x="9762" y="12058"/>
                  </a:cubicBezTo>
                  <a:cubicBezTo>
                    <a:pt x="8984" y="12163"/>
                    <a:pt x="8196" y="12216"/>
                    <a:pt x="7408" y="12216"/>
                  </a:cubicBezTo>
                  <a:cubicBezTo>
                    <a:pt x="5665" y="12216"/>
                    <a:pt x="3959" y="11962"/>
                    <a:pt x="2470" y="11476"/>
                  </a:cubicBezTo>
                  <a:cubicBezTo>
                    <a:pt x="1682" y="10597"/>
                    <a:pt x="1149" y="9521"/>
                    <a:pt x="918" y="8363"/>
                  </a:cubicBezTo>
                  <a:lnTo>
                    <a:pt x="918" y="8363"/>
                  </a:lnTo>
                  <a:cubicBezTo>
                    <a:pt x="1279" y="8743"/>
                    <a:pt x="1812" y="9094"/>
                    <a:pt x="2489" y="9387"/>
                  </a:cubicBezTo>
                  <a:cubicBezTo>
                    <a:pt x="3810" y="9963"/>
                    <a:pt x="5559" y="10280"/>
                    <a:pt x="7423" y="10280"/>
                  </a:cubicBezTo>
                  <a:cubicBezTo>
                    <a:pt x="9282" y="10280"/>
                    <a:pt x="11036" y="9963"/>
                    <a:pt x="12357" y="9387"/>
                  </a:cubicBezTo>
                  <a:cubicBezTo>
                    <a:pt x="13034" y="9089"/>
                    <a:pt x="13562" y="8743"/>
                    <a:pt x="13923" y="8359"/>
                  </a:cubicBezTo>
                  <a:close/>
                  <a:moveTo>
                    <a:pt x="572" y="13701"/>
                  </a:moveTo>
                  <a:cubicBezTo>
                    <a:pt x="274" y="13701"/>
                    <a:pt x="274" y="14147"/>
                    <a:pt x="572" y="14147"/>
                  </a:cubicBezTo>
                  <a:lnTo>
                    <a:pt x="601" y="14147"/>
                  </a:lnTo>
                  <a:cubicBezTo>
                    <a:pt x="726" y="14147"/>
                    <a:pt x="827" y="14046"/>
                    <a:pt x="827" y="13926"/>
                  </a:cubicBezTo>
                  <a:cubicBezTo>
                    <a:pt x="827" y="13801"/>
                    <a:pt x="726" y="13701"/>
                    <a:pt x="601" y="13701"/>
                  </a:cubicBezTo>
                  <a:close/>
                  <a:moveTo>
                    <a:pt x="7423" y="0"/>
                  </a:moveTo>
                  <a:cubicBezTo>
                    <a:pt x="6578" y="0"/>
                    <a:pt x="5729" y="152"/>
                    <a:pt x="4915" y="461"/>
                  </a:cubicBezTo>
                  <a:cubicBezTo>
                    <a:pt x="2744" y="1282"/>
                    <a:pt x="1110" y="3122"/>
                    <a:pt x="553" y="5380"/>
                  </a:cubicBezTo>
                  <a:cubicBezTo>
                    <a:pt x="1" y="7638"/>
                    <a:pt x="587" y="10021"/>
                    <a:pt x="2129" y="11765"/>
                  </a:cubicBezTo>
                  <a:cubicBezTo>
                    <a:pt x="2143" y="11798"/>
                    <a:pt x="2172" y="11827"/>
                    <a:pt x="2206" y="11846"/>
                  </a:cubicBezTo>
                  <a:cubicBezTo>
                    <a:pt x="2273" y="11923"/>
                    <a:pt x="2345" y="12000"/>
                    <a:pt x="2422" y="12072"/>
                  </a:cubicBezTo>
                  <a:cubicBezTo>
                    <a:pt x="3133" y="12788"/>
                    <a:pt x="3993" y="13345"/>
                    <a:pt x="4939" y="13701"/>
                  </a:cubicBezTo>
                  <a:lnTo>
                    <a:pt x="1764" y="13701"/>
                  </a:lnTo>
                  <a:cubicBezTo>
                    <a:pt x="1466" y="13701"/>
                    <a:pt x="1466" y="14147"/>
                    <a:pt x="1764" y="14147"/>
                  </a:cubicBezTo>
                  <a:lnTo>
                    <a:pt x="12184" y="14147"/>
                  </a:lnTo>
                  <a:cubicBezTo>
                    <a:pt x="12482" y="14147"/>
                    <a:pt x="12482" y="13701"/>
                    <a:pt x="12184" y="13701"/>
                  </a:cubicBezTo>
                  <a:lnTo>
                    <a:pt x="9902" y="13701"/>
                  </a:lnTo>
                  <a:cubicBezTo>
                    <a:pt x="12664" y="12658"/>
                    <a:pt x="14489" y="10021"/>
                    <a:pt x="14494" y="7072"/>
                  </a:cubicBezTo>
                  <a:lnTo>
                    <a:pt x="14494" y="7072"/>
                  </a:lnTo>
                  <a:cubicBezTo>
                    <a:pt x="14494" y="7073"/>
                    <a:pt x="14494" y="7074"/>
                    <a:pt x="14494" y="7076"/>
                  </a:cubicBezTo>
                  <a:lnTo>
                    <a:pt x="14494" y="7071"/>
                  </a:lnTo>
                  <a:cubicBezTo>
                    <a:pt x="14494" y="7071"/>
                    <a:pt x="14494" y="7072"/>
                    <a:pt x="14494" y="7072"/>
                  </a:cubicBezTo>
                  <a:lnTo>
                    <a:pt x="14494" y="7072"/>
                  </a:lnTo>
                  <a:cubicBezTo>
                    <a:pt x="14493" y="4748"/>
                    <a:pt x="13355" y="2574"/>
                    <a:pt x="11439" y="1253"/>
                  </a:cubicBezTo>
                  <a:cubicBezTo>
                    <a:pt x="10242" y="426"/>
                    <a:pt x="8839" y="0"/>
                    <a:pt x="74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99" name="Google Shape;4499;p28"/>
          <p:cNvGrpSpPr/>
          <p:nvPr/>
        </p:nvGrpSpPr>
        <p:grpSpPr>
          <a:xfrm>
            <a:off x="1289506" y="1778258"/>
            <a:ext cx="391103" cy="377777"/>
            <a:chOff x="1289506" y="1983658"/>
            <a:chExt cx="391103" cy="377777"/>
          </a:xfrm>
        </p:grpSpPr>
        <p:sp>
          <p:nvSpPr>
            <p:cNvPr id="4500" name="Google Shape;4500;p28"/>
            <p:cNvSpPr/>
            <p:nvPr/>
          </p:nvSpPr>
          <p:spPr>
            <a:xfrm>
              <a:off x="1450304" y="2142387"/>
              <a:ext cx="62911" cy="60057"/>
            </a:xfrm>
            <a:custGeom>
              <a:rect b="b" l="l" r="r" t="t"/>
              <a:pathLst>
                <a:path extrusionOk="0" h="2294" w="2403">
                  <a:moveTo>
                    <a:pt x="1198" y="1"/>
                  </a:moveTo>
                  <a:cubicBezTo>
                    <a:pt x="1156" y="1"/>
                    <a:pt x="1114" y="3"/>
                    <a:pt x="1071" y="8"/>
                  </a:cubicBezTo>
                  <a:cubicBezTo>
                    <a:pt x="543" y="70"/>
                    <a:pt x="130" y="479"/>
                    <a:pt x="63" y="1007"/>
                  </a:cubicBezTo>
                  <a:cubicBezTo>
                    <a:pt x="0" y="1531"/>
                    <a:pt x="303" y="2035"/>
                    <a:pt x="798" y="2222"/>
                  </a:cubicBezTo>
                  <a:cubicBezTo>
                    <a:pt x="928" y="2270"/>
                    <a:pt x="1063" y="2294"/>
                    <a:pt x="1196" y="2294"/>
                  </a:cubicBezTo>
                  <a:cubicBezTo>
                    <a:pt x="1570" y="2294"/>
                    <a:pt x="1933" y="2112"/>
                    <a:pt x="2152" y="1790"/>
                  </a:cubicBezTo>
                  <a:cubicBezTo>
                    <a:pt x="2354" y="1483"/>
                    <a:pt x="2402" y="1103"/>
                    <a:pt x="2277" y="757"/>
                  </a:cubicBezTo>
                  <a:cubicBezTo>
                    <a:pt x="2109" y="298"/>
                    <a:pt x="1678" y="1"/>
                    <a:pt x="1198" y="1"/>
                  </a:cubicBezTo>
                  <a:close/>
                </a:path>
              </a:pathLst>
            </a:custGeom>
            <a:solidFill>
              <a:srgbClr val="AEBB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28"/>
            <p:cNvSpPr/>
            <p:nvPr/>
          </p:nvSpPr>
          <p:spPr>
            <a:xfrm>
              <a:off x="1291208" y="2049422"/>
              <a:ext cx="63460" cy="49140"/>
            </a:xfrm>
            <a:custGeom>
              <a:rect b="b" l="l" r="r" t="t"/>
              <a:pathLst>
                <a:path extrusionOk="0" h="1877" w="2424">
                  <a:moveTo>
                    <a:pt x="1224" y="0"/>
                  </a:moveTo>
                  <a:cubicBezTo>
                    <a:pt x="1163" y="0"/>
                    <a:pt x="1101" y="6"/>
                    <a:pt x="1038" y="18"/>
                  </a:cubicBezTo>
                  <a:cubicBezTo>
                    <a:pt x="216" y="177"/>
                    <a:pt x="0" y="1248"/>
                    <a:pt x="692" y="1719"/>
                  </a:cubicBezTo>
                  <a:cubicBezTo>
                    <a:pt x="783" y="1776"/>
                    <a:pt x="884" y="1825"/>
                    <a:pt x="994" y="1849"/>
                  </a:cubicBezTo>
                  <a:cubicBezTo>
                    <a:pt x="1070" y="1868"/>
                    <a:pt x="1146" y="1877"/>
                    <a:pt x="1221" y="1877"/>
                  </a:cubicBezTo>
                  <a:cubicBezTo>
                    <a:pt x="1527" y="1877"/>
                    <a:pt x="1820" y="1726"/>
                    <a:pt x="1994" y="1464"/>
                  </a:cubicBezTo>
                  <a:cubicBezTo>
                    <a:pt x="2424" y="826"/>
                    <a:pt x="1942" y="0"/>
                    <a:pt x="1224" y="0"/>
                  </a:cubicBez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28"/>
            <p:cNvSpPr/>
            <p:nvPr/>
          </p:nvSpPr>
          <p:spPr>
            <a:xfrm>
              <a:off x="1615185" y="2244070"/>
              <a:ext cx="51836" cy="49140"/>
            </a:xfrm>
            <a:custGeom>
              <a:rect b="b" l="l" r="r" t="t"/>
              <a:pathLst>
                <a:path extrusionOk="0" h="1877" w="1980">
                  <a:moveTo>
                    <a:pt x="1002" y="0"/>
                  </a:moveTo>
                  <a:cubicBezTo>
                    <a:pt x="991" y="0"/>
                    <a:pt x="981" y="0"/>
                    <a:pt x="971" y="1"/>
                  </a:cubicBezTo>
                  <a:cubicBezTo>
                    <a:pt x="529" y="15"/>
                    <a:pt x="159" y="337"/>
                    <a:pt x="77" y="774"/>
                  </a:cubicBezTo>
                  <a:cubicBezTo>
                    <a:pt x="0" y="1211"/>
                    <a:pt x="240" y="1639"/>
                    <a:pt x="649" y="1807"/>
                  </a:cubicBezTo>
                  <a:cubicBezTo>
                    <a:pt x="765" y="1854"/>
                    <a:pt x="885" y="1877"/>
                    <a:pt x="1003" y="1877"/>
                  </a:cubicBezTo>
                  <a:cubicBezTo>
                    <a:pt x="1308" y="1877"/>
                    <a:pt x="1603" y="1727"/>
                    <a:pt x="1783" y="1461"/>
                  </a:cubicBezTo>
                  <a:cubicBezTo>
                    <a:pt x="1927" y="1240"/>
                    <a:pt x="1980" y="971"/>
                    <a:pt x="1912" y="716"/>
                  </a:cubicBezTo>
                  <a:cubicBezTo>
                    <a:pt x="1809" y="294"/>
                    <a:pt x="1435" y="0"/>
                    <a:pt x="100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28"/>
            <p:cNvSpPr/>
            <p:nvPr/>
          </p:nvSpPr>
          <p:spPr>
            <a:xfrm>
              <a:off x="1464153" y="2160347"/>
              <a:ext cx="49061" cy="42071"/>
            </a:xfrm>
            <a:custGeom>
              <a:rect b="b" l="l" r="r" t="t"/>
              <a:pathLst>
                <a:path extrusionOk="0" h="1607" w="1874">
                  <a:moveTo>
                    <a:pt x="1353" y="0"/>
                  </a:moveTo>
                  <a:cubicBezTo>
                    <a:pt x="603" y="0"/>
                    <a:pt x="0" y="761"/>
                    <a:pt x="283" y="1536"/>
                  </a:cubicBezTo>
                  <a:cubicBezTo>
                    <a:pt x="412" y="1584"/>
                    <a:pt x="545" y="1607"/>
                    <a:pt x="675" y="1607"/>
                  </a:cubicBezTo>
                  <a:cubicBezTo>
                    <a:pt x="1046" y="1607"/>
                    <a:pt x="1403" y="1424"/>
                    <a:pt x="1623" y="1104"/>
                  </a:cubicBezTo>
                  <a:cubicBezTo>
                    <a:pt x="1825" y="797"/>
                    <a:pt x="1873" y="417"/>
                    <a:pt x="1748" y="71"/>
                  </a:cubicBezTo>
                  <a:cubicBezTo>
                    <a:pt x="1615" y="23"/>
                    <a:pt x="1482" y="0"/>
                    <a:pt x="1353" y="0"/>
                  </a:cubicBezTo>
                  <a:close/>
                </a:path>
              </a:pathLst>
            </a:custGeom>
            <a:solidFill>
              <a:srgbClr val="C9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28"/>
            <p:cNvSpPr/>
            <p:nvPr/>
          </p:nvSpPr>
          <p:spPr>
            <a:xfrm>
              <a:off x="1313199" y="2067381"/>
              <a:ext cx="35369" cy="31180"/>
            </a:xfrm>
            <a:custGeom>
              <a:rect b="b" l="l" r="r" t="t"/>
              <a:pathLst>
                <a:path extrusionOk="0" h="1191" w="1351">
                  <a:moveTo>
                    <a:pt x="1060" y="1"/>
                  </a:moveTo>
                  <a:cubicBezTo>
                    <a:pt x="472" y="1"/>
                    <a:pt x="1" y="557"/>
                    <a:pt x="154" y="1163"/>
                  </a:cubicBezTo>
                  <a:cubicBezTo>
                    <a:pt x="230" y="1182"/>
                    <a:pt x="306" y="1191"/>
                    <a:pt x="381" y="1191"/>
                  </a:cubicBezTo>
                  <a:cubicBezTo>
                    <a:pt x="687" y="1191"/>
                    <a:pt x="980" y="1040"/>
                    <a:pt x="1154" y="778"/>
                  </a:cubicBezTo>
                  <a:cubicBezTo>
                    <a:pt x="1303" y="557"/>
                    <a:pt x="1351" y="288"/>
                    <a:pt x="1288" y="29"/>
                  </a:cubicBezTo>
                  <a:cubicBezTo>
                    <a:pt x="1211" y="10"/>
                    <a:pt x="1134" y="1"/>
                    <a:pt x="106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28"/>
            <p:cNvSpPr/>
            <p:nvPr/>
          </p:nvSpPr>
          <p:spPr>
            <a:xfrm>
              <a:off x="1631653" y="2262082"/>
              <a:ext cx="35369" cy="31128"/>
            </a:xfrm>
            <a:custGeom>
              <a:rect b="b" l="l" r="r" t="t"/>
              <a:pathLst>
                <a:path extrusionOk="0" h="1189" w="1351">
                  <a:moveTo>
                    <a:pt x="1055" y="0"/>
                  </a:moveTo>
                  <a:cubicBezTo>
                    <a:pt x="471" y="0"/>
                    <a:pt x="0" y="553"/>
                    <a:pt x="150" y="1162"/>
                  </a:cubicBezTo>
                  <a:cubicBezTo>
                    <a:pt x="223" y="1180"/>
                    <a:pt x="297" y="1188"/>
                    <a:pt x="371" y="1188"/>
                  </a:cubicBezTo>
                  <a:cubicBezTo>
                    <a:pt x="680" y="1188"/>
                    <a:pt x="975" y="1037"/>
                    <a:pt x="1154" y="773"/>
                  </a:cubicBezTo>
                  <a:cubicBezTo>
                    <a:pt x="1302" y="557"/>
                    <a:pt x="1351" y="283"/>
                    <a:pt x="1283" y="28"/>
                  </a:cubicBezTo>
                  <a:cubicBezTo>
                    <a:pt x="1206" y="9"/>
                    <a:pt x="1130" y="0"/>
                    <a:pt x="1055" y="0"/>
                  </a:cubicBez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28"/>
            <p:cNvSpPr/>
            <p:nvPr/>
          </p:nvSpPr>
          <p:spPr>
            <a:xfrm>
              <a:off x="1446141" y="2136863"/>
              <a:ext cx="73592" cy="70267"/>
            </a:xfrm>
            <a:custGeom>
              <a:rect b="b" l="l" r="r" t="t"/>
              <a:pathLst>
                <a:path extrusionOk="0" h="2684" w="2811">
                  <a:moveTo>
                    <a:pt x="1368" y="1"/>
                  </a:moveTo>
                  <a:cubicBezTo>
                    <a:pt x="666" y="1"/>
                    <a:pt x="1" y="552"/>
                    <a:pt x="1" y="1357"/>
                  </a:cubicBezTo>
                  <a:cubicBezTo>
                    <a:pt x="14" y="2100"/>
                    <a:pt x="625" y="2684"/>
                    <a:pt x="1353" y="2684"/>
                  </a:cubicBezTo>
                  <a:cubicBezTo>
                    <a:pt x="1392" y="2684"/>
                    <a:pt x="1431" y="2682"/>
                    <a:pt x="1471" y="2678"/>
                  </a:cubicBezTo>
                  <a:cubicBezTo>
                    <a:pt x="2249" y="2611"/>
                    <a:pt x="2811" y="1905"/>
                    <a:pt x="2700" y="1132"/>
                  </a:cubicBezTo>
                  <a:cubicBezTo>
                    <a:pt x="2679" y="1008"/>
                    <a:pt x="2588" y="952"/>
                    <a:pt x="2495" y="952"/>
                  </a:cubicBezTo>
                  <a:cubicBezTo>
                    <a:pt x="2376" y="952"/>
                    <a:pt x="2256" y="1044"/>
                    <a:pt x="2283" y="1204"/>
                  </a:cubicBezTo>
                  <a:cubicBezTo>
                    <a:pt x="2384" y="1810"/>
                    <a:pt x="1895" y="2293"/>
                    <a:pt x="1358" y="2293"/>
                  </a:cubicBezTo>
                  <a:cubicBezTo>
                    <a:pt x="1185" y="2293"/>
                    <a:pt x="1006" y="2243"/>
                    <a:pt x="841" y="2131"/>
                  </a:cubicBezTo>
                  <a:cubicBezTo>
                    <a:pt x="77" y="1622"/>
                    <a:pt x="443" y="425"/>
                    <a:pt x="1360" y="425"/>
                  </a:cubicBezTo>
                  <a:cubicBezTo>
                    <a:pt x="1567" y="425"/>
                    <a:pt x="1769" y="493"/>
                    <a:pt x="1932" y="622"/>
                  </a:cubicBezTo>
                  <a:cubicBezTo>
                    <a:pt x="1976" y="656"/>
                    <a:pt x="2021" y="670"/>
                    <a:pt x="2064" y="670"/>
                  </a:cubicBezTo>
                  <a:cubicBezTo>
                    <a:pt x="2240" y="670"/>
                    <a:pt x="2373" y="425"/>
                    <a:pt x="2191" y="286"/>
                  </a:cubicBezTo>
                  <a:cubicBezTo>
                    <a:pt x="1938" y="89"/>
                    <a:pt x="1650" y="1"/>
                    <a:pt x="13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28"/>
            <p:cNvSpPr/>
            <p:nvPr/>
          </p:nvSpPr>
          <p:spPr>
            <a:xfrm>
              <a:off x="1289506" y="1983658"/>
              <a:ext cx="391103" cy="377777"/>
            </a:xfrm>
            <a:custGeom>
              <a:rect b="b" l="l" r="r" t="t"/>
              <a:pathLst>
                <a:path extrusionOk="0" h="14430" w="14939">
                  <a:moveTo>
                    <a:pt x="1289" y="2724"/>
                  </a:moveTo>
                  <a:cubicBezTo>
                    <a:pt x="1442" y="2724"/>
                    <a:pt x="1598" y="2773"/>
                    <a:pt x="1737" y="2886"/>
                  </a:cubicBezTo>
                  <a:cubicBezTo>
                    <a:pt x="2131" y="3203"/>
                    <a:pt x="2088" y="3808"/>
                    <a:pt x="1655" y="4068"/>
                  </a:cubicBezTo>
                  <a:cubicBezTo>
                    <a:pt x="1537" y="4139"/>
                    <a:pt x="1409" y="4172"/>
                    <a:pt x="1282" y="4172"/>
                  </a:cubicBezTo>
                  <a:cubicBezTo>
                    <a:pt x="952" y="4172"/>
                    <a:pt x="639" y="3945"/>
                    <a:pt x="569" y="3587"/>
                  </a:cubicBezTo>
                  <a:cubicBezTo>
                    <a:pt x="478" y="3104"/>
                    <a:pt x="868" y="2724"/>
                    <a:pt x="1289" y="2724"/>
                  </a:cubicBezTo>
                  <a:close/>
                  <a:moveTo>
                    <a:pt x="5354" y="3779"/>
                  </a:moveTo>
                  <a:lnTo>
                    <a:pt x="6916" y="4673"/>
                  </a:lnTo>
                  <a:lnTo>
                    <a:pt x="5354" y="5566"/>
                  </a:lnTo>
                  <a:lnTo>
                    <a:pt x="5354" y="3779"/>
                  </a:lnTo>
                  <a:close/>
                  <a:moveTo>
                    <a:pt x="9332" y="3779"/>
                  </a:moveTo>
                  <a:lnTo>
                    <a:pt x="9332" y="5566"/>
                  </a:lnTo>
                  <a:lnTo>
                    <a:pt x="7771" y="4673"/>
                  </a:lnTo>
                  <a:lnTo>
                    <a:pt x="9332" y="3779"/>
                  </a:lnTo>
                  <a:close/>
                  <a:moveTo>
                    <a:pt x="3178" y="2836"/>
                  </a:moveTo>
                  <a:cubicBezTo>
                    <a:pt x="3518" y="2836"/>
                    <a:pt x="3858" y="2924"/>
                    <a:pt x="4163" y="3097"/>
                  </a:cubicBezTo>
                  <a:lnTo>
                    <a:pt x="4927" y="3534"/>
                  </a:lnTo>
                  <a:lnTo>
                    <a:pt x="4927" y="5807"/>
                  </a:lnTo>
                  <a:lnTo>
                    <a:pt x="2909" y="6964"/>
                  </a:lnTo>
                  <a:lnTo>
                    <a:pt x="2188" y="6551"/>
                  </a:lnTo>
                  <a:cubicBezTo>
                    <a:pt x="1732" y="6287"/>
                    <a:pt x="1396" y="5855"/>
                    <a:pt x="1261" y="5345"/>
                  </a:cubicBezTo>
                  <a:cubicBezTo>
                    <a:pt x="1194" y="5100"/>
                    <a:pt x="1175" y="4851"/>
                    <a:pt x="1199" y="4596"/>
                  </a:cubicBezTo>
                  <a:lnTo>
                    <a:pt x="1199" y="4596"/>
                  </a:lnTo>
                  <a:cubicBezTo>
                    <a:pt x="1228" y="4598"/>
                    <a:pt x="1258" y="4599"/>
                    <a:pt x="1287" y="4599"/>
                  </a:cubicBezTo>
                  <a:cubicBezTo>
                    <a:pt x="2091" y="4599"/>
                    <a:pt x="2658" y="3780"/>
                    <a:pt x="2352" y="3015"/>
                  </a:cubicBezTo>
                  <a:cubicBezTo>
                    <a:pt x="2615" y="2896"/>
                    <a:pt x="2897" y="2836"/>
                    <a:pt x="3178" y="2836"/>
                  </a:cubicBezTo>
                  <a:close/>
                  <a:moveTo>
                    <a:pt x="11503" y="2838"/>
                  </a:moveTo>
                  <a:cubicBezTo>
                    <a:pt x="12402" y="2838"/>
                    <a:pt x="13195" y="3443"/>
                    <a:pt x="13425" y="4313"/>
                  </a:cubicBezTo>
                  <a:cubicBezTo>
                    <a:pt x="13660" y="5182"/>
                    <a:pt x="13276" y="6100"/>
                    <a:pt x="12498" y="6551"/>
                  </a:cubicBezTo>
                  <a:lnTo>
                    <a:pt x="11777" y="6964"/>
                  </a:lnTo>
                  <a:lnTo>
                    <a:pt x="9760" y="5807"/>
                  </a:lnTo>
                  <a:lnTo>
                    <a:pt x="9760" y="3539"/>
                  </a:lnTo>
                  <a:lnTo>
                    <a:pt x="9755" y="3534"/>
                  </a:lnTo>
                  <a:cubicBezTo>
                    <a:pt x="10341" y="3246"/>
                    <a:pt x="10730" y="2838"/>
                    <a:pt x="11503" y="2838"/>
                  </a:cubicBezTo>
                  <a:close/>
                  <a:moveTo>
                    <a:pt x="4932" y="6301"/>
                  </a:moveTo>
                  <a:lnTo>
                    <a:pt x="4927" y="8117"/>
                  </a:lnTo>
                  <a:lnTo>
                    <a:pt x="3341" y="7209"/>
                  </a:lnTo>
                  <a:lnTo>
                    <a:pt x="4932" y="6301"/>
                  </a:lnTo>
                  <a:close/>
                  <a:moveTo>
                    <a:pt x="9755" y="6297"/>
                  </a:moveTo>
                  <a:lnTo>
                    <a:pt x="11345" y="7209"/>
                  </a:lnTo>
                  <a:lnTo>
                    <a:pt x="9755" y="8117"/>
                  </a:lnTo>
                  <a:lnTo>
                    <a:pt x="9755" y="6297"/>
                  </a:lnTo>
                  <a:close/>
                  <a:moveTo>
                    <a:pt x="7343" y="4918"/>
                  </a:moveTo>
                  <a:lnTo>
                    <a:pt x="9332" y="6052"/>
                  </a:lnTo>
                  <a:lnTo>
                    <a:pt x="9332" y="8362"/>
                  </a:lnTo>
                  <a:lnTo>
                    <a:pt x="7343" y="9501"/>
                  </a:lnTo>
                  <a:lnTo>
                    <a:pt x="5354" y="8367"/>
                  </a:lnTo>
                  <a:lnTo>
                    <a:pt x="5354" y="6056"/>
                  </a:lnTo>
                  <a:lnTo>
                    <a:pt x="7343" y="4918"/>
                  </a:lnTo>
                  <a:close/>
                  <a:moveTo>
                    <a:pt x="5354" y="8852"/>
                  </a:moveTo>
                  <a:lnTo>
                    <a:pt x="6916" y="9746"/>
                  </a:lnTo>
                  <a:lnTo>
                    <a:pt x="5354" y="10639"/>
                  </a:lnTo>
                  <a:lnTo>
                    <a:pt x="5354" y="8852"/>
                  </a:lnTo>
                  <a:close/>
                  <a:moveTo>
                    <a:pt x="9332" y="8852"/>
                  </a:moveTo>
                  <a:lnTo>
                    <a:pt x="9332" y="10639"/>
                  </a:lnTo>
                  <a:lnTo>
                    <a:pt x="7771" y="9746"/>
                  </a:lnTo>
                  <a:lnTo>
                    <a:pt x="9332" y="8852"/>
                  </a:lnTo>
                  <a:close/>
                  <a:moveTo>
                    <a:pt x="11773" y="7454"/>
                  </a:moveTo>
                  <a:lnTo>
                    <a:pt x="12493" y="7867"/>
                  </a:lnTo>
                  <a:cubicBezTo>
                    <a:pt x="12954" y="8127"/>
                    <a:pt x="13291" y="8559"/>
                    <a:pt x="13430" y="9073"/>
                  </a:cubicBezTo>
                  <a:cubicBezTo>
                    <a:pt x="13488" y="9289"/>
                    <a:pt x="13507" y="9510"/>
                    <a:pt x="13492" y="9731"/>
                  </a:cubicBezTo>
                  <a:cubicBezTo>
                    <a:pt x="13474" y="9731"/>
                    <a:pt x="13457" y="9730"/>
                    <a:pt x="13439" y="9730"/>
                  </a:cubicBezTo>
                  <a:cubicBezTo>
                    <a:pt x="12608" y="9730"/>
                    <a:pt x="12040" y="10603"/>
                    <a:pt x="12402" y="11370"/>
                  </a:cubicBezTo>
                  <a:lnTo>
                    <a:pt x="12397" y="11370"/>
                  </a:lnTo>
                  <a:cubicBezTo>
                    <a:pt x="12116" y="11510"/>
                    <a:pt x="11811" y="11580"/>
                    <a:pt x="11506" y="11580"/>
                  </a:cubicBezTo>
                  <a:cubicBezTo>
                    <a:pt x="11164" y="11580"/>
                    <a:pt x="10823" y="11492"/>
                    <a:pt x="10519" y="11317"/>
                  </a:cubicBezTo>
                  <a:lnTo>
                    <a:pt x="9755" y="10880"/>
                  </a:lnTo>
                  <a:lnTo>
                    <a:pt x="9755" y="8607"/>
                  </a:lnTo>
                  <a:lnTo>
                    <a:pt x="11773" y="7454"/>
                  </a:lnTo>
                  <a:close/>
                  <a:moveTo>
                    <a:pt x="13442" y="10157"/>
                  </a:moveTo>
                  <a:cubicBezTo>
                    <a:pt x="13580" y="10157"/>
                    <a:pt x="13721" y="10197"/>
                    <a:pt x="13848" y="10284"/>
                  </a:cubicBezTo>
                  <a:cubicBezTo>
                    <a:pt x="14381" y="10644"/>
                    <a:pt x="14213" y="11470"/>
                    <a:pt x="13584" y="11595"/>
                  </a:cubicBezTo>
                  <a:lnTo>
                    <a:pt x="13579" y="11595"/>
                  </a:lnTo>
                  <a:cubicBezTo>
                    <a:pt x="13532" y="11604"/>
                    <a:pt x="13486" y="11609"/>
                    <a:pt x="13441" y="11609"/>
                  </a:cubicBezTo>
                  <a:cubicBezTo>
                    <a:pt x="12997" y="11609"/>
                    <a:pt x="12637" y="11198"/>
                    <a:pt x="12729" y="10735"/>
                  </a:cubicBezTo>
                  <a:cubicBezTo>
                    <a:pt x="12803" y="10381"/>
                    <a:pt x="13115" y="10157"/>
                    <a:pt x="13442" y="10157"/>
                  </a:cubicBezTo>
                  <a:close/>
                  <a:moveTo>
                    <a:pt x="7343" y="9991"/>
                  </a:moveTo>
                  <a:lnTo>
                    <a:pt x="9332" y="11129"/>
                  </a:lnTo>
                  <a:lnTo>
                    <a:pt x="9332" y="12009"/>
                  </a:lnTo>
                  <a:cubicBezTo>
                    <a:pt x="9351" y="13118"/>
                    <a:pt x="8453" y="14031"/>
                    <a:pt x="7343" y="14031"/>
                  </a:cubicBezTo>
                  <a:cubicBezTo>
                    <a:pt x="6229" y="14031"/>
                    <a:pt x="5335" y="13118"/>
                    <a:pt x="5354" y="12009"/>
                  </a:cubicBezTo>
                  <a:lnTo>
                    <a:pt x="5354" y="11129"/>
                  </a:lnTo>
                  <a:lnTo>
                    <a:pt x="7343" y="9991"/>
                  </a:lnTo>
                  <a:close/>
                  <a:moveTo>
                    <a:pt x="7339" y="0"/>
                  </a:moveTo>
                  <a:cubicBezTo>
                    <a:pt x="7100" y="0"/>
                    <a:pt x="6859" y="36"/>
                    <a:pt x="6623" y="109"/>
                  </a:cubicBezTo>
                  <a:cubicBezTo>
                    <a:pt x="5614" y="426"/>
                    <a:pt x="4927" y="1358"/>
                    <a:pt x="4927" y="2415"/>
                  </a:cubicBezTo>
                  <a:lnTo>
                    <a:pt x="4927" y="3054"/>
                  </a:lnTo>
                  <a:lnTo>
                    <a:pt x="4374" y="2737"/>
                  </a:lnTo>
                  <a:cubicBezTo>
                    <a:pt x="4005" y="2524"/>
                    <a:pt x="3592" y="2417"/>
                    <a:pt x="3178" y="2417"/>
                  </a:cubicBezTo>
                  <a:cubicBezTo>
                    <a:pt x="2816" y="2417"/>
                    <a:pt x="2453" y="2499"/>
                    <a:pt x="2116" y="2665"/>
                  </a:cubicBezTo>
                  <a:cubicBezTo>
                    <a:pt x="1876" y="2413"/>
                    <a:pt x="1583" y="2303"/>
                    <a:pt x="1296" y="2303"/>
                  </a:cubicBezTo>
                  <a:cubicBezTo>
                    <a:pt x="631" y="2303"/>
                    <a:pt x="0" y="2895"/>
                    <a:pt x="151" y="3674"/>
                  </a:cubicBezTo>
                  <a:cubicBezTo>
                    <a:pt x="224" y="4034"/>
                    <a:pt x="459" y="4337"/>
                    <a:pt x="786" y="4495"/>
                  </a:cubicBezTo>
                  <a:cubicBezTo>
                    <a:pt x="646" y="5470"/>
                    <a:pt x="1122" y="6436"/>
                    <a:pt x="1977" y="6926"/>
                  </a:cubicBezTo>
                  <a:lnTo>
                    <a:pt x="2481" y="7214"/>
                  </a:lnTo>
                  <a:lnTo>
                    <a:pt x="1977" y="7502"/>
                  </a:lnTo>
                  <a:cubicBezTo>
                    <a:pt x="1059" y="8026"/>
                    <a:pt x="593" y="9088"/>
                    <a:pt x="819" y="10116"/>
                  </a:cubicBezTo>
                  <a:cubicBezTo>
                    <a:pt x="1045" y="11149"/>
                    <a:pt x="1919" y="11912"/>
                    <a:pt x="2971" y="12004"/>
                  </a:cubicBezTo>
                  <a:lnTo>
                    <a:pt x="2986" y="12004"/>
                  </a:lnTo>
                  <a:cubicBezTo>
                    <a:pt x="3265" y="12004"/>
                    <a:pt x="3279" y="11595"/>
                    <a:pt x="3005" y="11576"/>
                  </a:cubicBezTo>
                  <a:cubicBezTo>
                    <a:pt x="2140" y="11504"/>
                    <a:pt x="1425" y="10875"/>
                    <a:pt x="1237" y="10024"/>
                  </a:cubicBezTo>
                  <a:cubicBezTo>
                    <a:pt x="1050" y="9174"/>
                    <a:pt x="1434" y="8305"/>
                    <a:pt x="2188" y="7872"/>
                  </a:cubicBezTo>
                  <a:lnTo>
                    <a:pt x="2909" y="7459"/>
                  </a:lnTo>
                  <a:lnTo>
                    <a:pt x="4927" y="8617"/>
                  </a:lnTo>
                  <a:lnTo>
                    <a:pt x="4927" y="10889"/>
                  </a:lnTo>
                  <a:cubicBezTo>
                    <a:pt x="4249" y="11264"/>
                    <a:pt x="4096" y="11394"/>
                    <a:pt x="3764" y="11499"/>
                  </a:cubicBezTo>
                  <a:cubicBezTo>
                    <a:pt x="3521" y="11573"/>
                    <a:pt x="3600" y="11915"/>
                    <a:pt x="3817" y="11915"/>
                  </a:cubicBezTo>
                  <a:cubicBezTo>
                    <a:pt x="3839" y="11915"/>
                    <a:pt x="3864" y="11911"/>
                    <a:pt x="3889" y="11903"/>
                  </a:cubicBezTo>
                  <a:cubicBezTo>
                    <a:pt x="4273" y="11783"/>
                    <a:pt x="4466" y="11629"/>
                    <a:pt x="4927" y="11379"/>
                  </a:cubicBezTo>
                  <a:lnTo>
                    <a:pt x="4927" y="12013"/>
                  </a:lnTo>
                  <a:cubicBezTo>
                    <a:pt x="4927" y="13349"/>
                    <a:pt x="6008" y="14430"/>
                    <a:pt x="7343" y="14430"/>
                  </a:cubicBezTo>
                  <a:cubicBezTo>
                    <a:pt x="8674" y="14430"/>
                    <a:pt x="9755" y="13349"/>
                    <a:pt x="9755" y="12013"/>
                  </a:cubicBezTo>
                  <a:lnTo>
                    <a:pt x="9755" y="11374"/>
                  </a:lnTo>
                  <a:cubicBezTo>
                    <a:pt x="10355" y="11720"/>
                    <a:pt x="10764" y="12009"/>
                    <a:pt x="11503" y="12009"/>
                  </a:cubicBezTo>
                  <a:cubicBezTo>
                    <a:pt x="11902" y="12009"/>
                    <a:pt x="12296" y="11908"/>
                    <a:pt x="12652" y="11720"/>
                  </a:cubicBezTo>
                  <a:cubicBezTo>
                    <a:pt x="12866" y="11924"/>
                    <a:pt x="13149" y="12035"/>
                    <a:pt x="13439" y="12035"/>
                  </a:cubicBezTo>
                  <a:cubicBezTo>
                    <a:pt x="13513" y="12035"/>
                    <a:pt x="13587" y="12028"/>
                    <a:pt x="13660" y="12013"/>
                  </a:cubicBezTo>
                  <a:cubicBezTo>
                    <a:pt x="14756" y="11802"/>
                    <a:pt x="14938" y="10289"/>
                    <a:pt x="13910" y="9832"/>
                  </a:cubicBezTo>
                  <a:cubicBezTo>
                    <a:pt x="14006" y="8886"/>
                    <a:pt x="13536" y="7973"/>
                    <a:pt x="12709" y="7498"/>
                  </a:cubicBezTo>
                  <a:lnTo>
                    <a:pt x="12205" y="7209"/>
                  </a:lnTo>
                  <a:lnTo>
                    <a:pt x="12709" y="6921"/>
                  </a:lnTo>
                  <a:cubicBezTo>
                    <a:pt x="13660" y="6378"/>
                    <a:pt x="14126" y="5264"/>
                    <a:pt x="13843" y="4202"/>
                  </a:cubicBezTo>
                  <a:cubicBezTo>
                    <a:pt x="13561" y="3149"/>
                    <a:pt x="12605" y="2415"/>
                    <a:pt x="11514" y="2415"/>
                  </a:cubicBezTo>
                  <a:cubicBezTo>
                    <a:pt x="11511" y="2415"/>
                    <a:pt x="11507" y="2415"/>
                    <a:pt x="11503" y="2415"/>
                  </a:cubicBezTo>
                  <a:cubicBezTo>
                    <a:pt x="10624" y="2415"/>
                    <a:pt x="10130" y="2871"/>
                    <a:pt x="9760" y="3049"/>
                  </a:cubicBezTo>
                  <a:cubicBezTo>
                    <a:pt x="9750" y="2521"/>
                    <a:pt x="9788" y="2276"/>
                    <a:pt x="9697" y="1886"/>
                  </a:cubicBezTo>
                  <a:cubicBezTo>
                    <a:pt x="9671" y="1770"/>
                    <a:pt x="9584" y="1719"/>
                    <a:pt x="9496" y="1719"/>
                  </a:cubicBezTo>
                  <a:cubicBezTo>
                    <a:pt x="9373" y="1719"/>
                    <a:pt x="9248" y="1818"/>
                    <a:pt x="9284" y="1978"/>
                  </a:cubicBezTo>
                  <a:cubicBezTo>
                    <a:pt x="9361" y="2319"/>
                    <a:pt x="9322" y="2506"/>
                    <a:pt x="9332" y="3289"/>
                  </a:cubicBezTo>
                  <a:lnTo>
                    <a:pt x="7343" y="4428"/>
                  </a:lnTo>
                  <a:lnTo>
                    <a:pt x="5354" y="3289"/>
                  </a:lnTo>
                  <a:lnTo>
                    <a:pt x="5354" y="2410"/>
                  </a:lnTo>
                  <a:cubicBezTo>
                    <a:pt x="5354" y="1541"/>
                    <a:pt x="5921" y="772"/>
                    <a:pt x="6752" y="513"/>
                  </a:cubicBezTo>
                  <a:cubicBezTo>
                    <a:pt x="6946" y="453"/>
                    <a:pt x="7143" y="424"/>
                    <a:pt x="7339" y="424"/>
                  </a:cubicBezTo>
                  <a:cubicBezTo>
                    <a:pt x="7979" y="424"/>
                    <a:pt x="8598" y="733"/>
                    <a:pt x="8977" y="1281"/>
                  </a:cubicBezTo>
                  <a:cubicBezTo>
                    <a:pt x="9022" y="1359"/>
                    <a:pt x="9088" y="1391"/>
                    <a:pt x="9153" y="1391"/>
                  </a:cubicBezTo>
                  <a:cubicBezTo>
                    <a:pt x="9308" y="1391"/>
                    <a:pt x="9459" y="1210"/>
                    <a:pt x="9327" y="1041"/>
                  </a:cubicBezTo>
                  <a:cubicBezTo>
                    <a:pt x="8868" y="376"/>
                    <a:pt x="8116" y="0"/>
                    <a:pt x="73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08" name="Google Shape;4508;p28"/>
          <p:cNvGrpSpPr/>
          <p:nvPr/>
        </p:nvGrpSpPr>
        <p:grpSpPr>
          <a:xfrm>
            <a:off x="1287935" y="1305578"/>
            <a:ext cx="350288" cy="362357"/>
            <a:chOff x="1287935" y="1510978"/>
            <a:chExt cx="350288" cy="362357"/>
          </a:xfrm>
        </p:grpSpPr>
        <p:sp>
          <p:nvSpPr>
            <p:cNvPr id="4509" name="Google Shape;4509;p28"/>
            <p:cNvSpPr/>
            <p:nvPr/>
          </p:nvSpPr>
          <p:spPr>
            <a:xfrm>
              <a:off x="1335714" y="1516371"/>
              <a:ext cx="256721" cy="70974"/>
            </a:xfrm>
            <a:custGeom>
              <a:rect b="b" l="l" r="r" t="t"/>
              <a:pathLst>
                <a:path extrusionOk="0" h="2711" w="9806">
                  <a:moveTo>
                    <a:pt x="3849" y="1"/>
                  </a:moveTo>
                  <a:cubicBezTo>
                    <a:pt x="3090" y="1"/>
                    <a:pt x="2393" y="399"/>
                    <a:pt x="2004" y="1048"/>
                  </a:cubicBezTo>
                  <a:lnTo>
                    <a:pt x="1831" y="1331"/>
                  </a:lnTo>
                  <a:cubicBezTo>
                    <a:pt x="1668" y="1605"/>
                    <a:pt x="1375" y="1768"/>
                    <a:pt x="1058" y="1773"/>
                  </a:cubicBezTo>
                  <a:lnTo>
                    <a:pt x="471" y="1773"/>
                  </a:lnTo>
                  <a:cubicBezTo>
                    <a:pt x="212" y="1773"/>
                    <a:pt x="1" y="1980"/>
                    <a:pt x="1" y="2239"/>
                  </a:cubicBezTo>
                  <a:cubicBezTo>
                    <a:pt x="1" y="2499"/>
                    <a:pt x="212" y="2710"/>
                    <a:pt x="471" y="2710"/>
                  </a:cubicBezTo>
                  <a:lnTo>
                    <a:pt x="1058" y="2710"/>
                  </a:lnTo>
                  <a:cubicBezTo>
                    <a:pt x="1706" y="2710"/>
                    <a:pt x="2307" y="2369"/>
                    <a:pt x="2638" y="1816"/>
                  </a:cubicBezTo>
                  <a:lnTo>
                    <a:pt x="2811" y="1528"/>
                  </a:lnTo>
                  <a:cubicBezTo>
                    <a:pt x="3027" y="1163"/>
                    <a:pt x="3421" y="942"/>
                    <a:pt x="3849" y="937"/>
                  </a:cubicBezTo>
                  <a:lnTo>
                    <a:pt x="5814" y="937"/>
                  </a:lnTo>
                  <a:cubicBezTo>
                    <a:pt x="6236" y="942"/>
                    <a:pt x="6630" y="1163"/>
                    <a:pt x="6851" y="1528"/>
                  </a:cubicBezTo>
                  <a:lnTo>
                    <a:pt x="7019" y="1816"/>
                  </a:lnTo>
                  <a:cubicBezTo>
                    <a:pt x="7356" y="2369"/>
                    <a:pt x="7951" y="2710"/>
                    <a:pt x="8600" y="2710"/>
                  </a:cubicBezTo>
                  <a:lnTo>
                    <a:pt x="9335" y="2710"/>
                  </a:lnTo>
                  <a:cubicBezTo>
                    <a:pt x="9594" y="2710"/>
                    <a:pt x="9806" y="2499"/>
                    <a:pt x="9806" y="2239"/>
                  </a:cubicBezTo>
                  <a:cubicBezTo>
                    <a:pt x="9806" y="1980"/>
                    <a:pt x="9594" y="1773"/>
                    <a:pt x="9335" y="1773"/>
                  </a:cubicBezTo>
                  <a:lnTo>
                    <a:pt x="8600" y="1773"/>
                  </a:lnTo>
                  <a:cubicBezTo>
                    <a:pt x="8283" y="1773"/>
                    <a:pt x="7990" y="1605"/>
                    <a:pt x="7826" y="1331"/>
                  </a:cubicBezTo>
                  <a:lnTo>
                    <a:pt x="7654" y="1048"/>
                  </a:lnTo>
                  <a:cubicBezTo>
                    <a:pt x="7264" y="399"/>
                    <a:pt x="6563" y="1"/>
                    <a:pt x="5809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28"/>
            <p:cNvSpPr/>
            <p:nvPr/>
          </p:nvSpPr>
          <p:spPr>
            <a:xfrm>
              <a:off x="1337861" y="1603393"/>
              <a:ext cx="69325" cy="66916"/>
            </a:xfrm>
            <a:custGeom>
              <a:rect b="b" l="l" r="r" t="t"/>
              <a:pathLst>
                <a:path extrusionOk="0" h="2556" w="2648">
                  <a:moveTo>
                    <a:pt x="500" y="1"/>
                  </a:moveTo>
                  <a:cubicBezTo>
                    <a:pt x="383" y="1"/>
                    <a:pt x="267" y="44"/>
                    <a:pt x="178" y="131"/>
                  </a:cubicBezTo>
                  <a:cubicBezTo>
                    <a:pt x="0" y="308"/>
                    <a:pt x="0" y="597"/>
                    <a:pt x="178" y="774"/>
                  </a:cubicBezTo>
                  <a:lnTo>
                    <a:pt x="1826" y="2422"/>
                  </a:lnTo>
                  <a:cubicBezTo>
                    <a:pt x="1915" y="2511"/>
                    <a:pt x="2031" y="2555"/>
                    <a:pt x="2148" y="2555"/>
                  </a:cubicBezTo>
                  <a:cubicBezTo>
                    <a:pt x="2264" y="2555"/>
                    <a:pt x="2381" y="2511"/>
                    <a:pt x="2470" y="2422"/>
                  </a:cubicBezTo>
                  <a:cubicBezTo>
                    <a:pt x="2647" y="2244"/>
                    <a:pt x="2647" y="1961"/>
                    <a:pt x="2470" y="1783"/>
                  </a:cubicBezTo>
                  <a:lnTo>
                    <a:pt x="822" y="131"/>
                  </a:lnTo>
                  <a:cubicBezTo>
                    <a:pt x="733" y="44"/>
                    <a:pt x="616" y="1"/>
                    <a:pt x="500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28"/>
            <p:cNvSpPr/>
            <p:nvPr/>
          </p:nvSpPr>
          <p:spPr>
            <a:xfrm>
              <a:off x="1520990" y="1603315"/>
              <a:ext cx="69325" cy="66995"/>
            </a:xfrm>
            <a:custGeom>
              <a:rect b="b" l="l" r="r" t="t"/>
              <a:pathLst>
                <a:path extrusionOk="0" h="2559" w="2648">
                  <a:moveTo>
                    <a:pt x="2150" y="1"/>
                  </a:moveTo>
                  <a:cubicBezTo>
                    <a:pt x="2032" y="1"/>
                    <a:pt x="1915" y="47"/>
                    <a:pt x="1826" y="138"/>
                  </a:cubicBezTo>
                  <a:lnTo>
                    <a:pt x="178" y="1786"/>
                  </a:lnTo>
                  <a:cubicBezTo>
                    <a:pt x="0" y="1964"/>
                    <a:pt x="0" y="2247"/>
                    <a:pt x="178" y="2425"/>
                  </a:cubicBezTo>
                  <a:cubicBezTo>
                    <a:pt x="267" y="2514"/>
                    <a:pt x="382" y="2558"/>
                    <a:pt x="498" y="2558"/>
                  </a:cubicBezTo>
                  <a:cubicBezTo>
                    <a:pt x="614" y="2558"/>
                    <a:pt x="730" y="2514"/>
                    <a:pt x="822" y="2425"/>
                  </a:cubicBezTo>
                  <a:lnTo>
                    <a:pt x="2469" y="777"/>
                  </a:lnTo>
                  <a:cubicBezTo>
                    <a:pt x="2647" y="600"/>
                    <a:pt x="2647" y="311"/>
                    <a:pt x="2469" y="134"/>
                  </a:cubicBezTo>
                  <a:cubicBezTo>
                    <a:pt x="2381" y="45"/>
                    <a:pt x="2265" y="1"/>
                    <a:pt x="2150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28"/>
            <p:cNvSpPr/>
            <p:nvPr/>
          </p:nvSpPr>
          <p:spPr>
            <a:xfrm>
              <a:off x="1349040" y="1784192"/>
              <a:ext cx="87572" cy="83697"/>
            </a:xfrm>
            <a:custGeom>
              <a:rect b="b" l="l" r="r" t="t"/>
              <a:pathLst>
                <a:path extrusionOk="0" h="3197" w="3345">
                  <a:moveTo>
                    <a:pt x="2514" y="1"/>
                  </a:moveTo>
                  <a:cubicBezTo>
                    <a:pt x="2320" y="1"/>
                    <a:pt x="2127" y="75"/>
                    <a:pt x="1980" y="224"/>
                  </a:cubicBezTo>
                  <a:lnTo>
                    <a:pt x="299" y="1906"/>
                  </a:lnTo>
                  <a:cubicBezTo>
                    <a:pt x="1" y="2199"/>
                    <a:pt x="1" y="2679"/>
                    <a:pt x="299" y="2977"/>
                  </a:cubicBezTo>
                  <a:cubicBezTo>
                    <a:pt x="445" y="3123"/>
                    <a:pt x="639" y="3197"/>
                    <a:pt x="833" y="3197"/>
                  </a:cubicBezTo>
                  <a:cubicBezTo>
                    <a:pt x="1027" y="3197"/>
                    <a:pt x="1221" y="3123"/>
                    <a:pt x="1370" y="2977"/>
                  </a:cubicBezTo>
                  <a:lnTo>
                    <a:pt x="3051" y="1295"/>
                  </a:lnTo>
                  <a:cubicBezTo>
                    <a:pt x="3345" y="998"/>
                    <a:pt x="3345" y="517"/>
                    <a:pt x="3051" y="224"/>
                  </a:cubicBezTo>
                  <a:cubicBezTo>
                    <a:pt x="2903" y="75"/>
                    <a:pt x="2708" y="1"/>
                    <a:pt x="2514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28"/>
            <p:cNvSpPr/>
            <p:nvPr/>
          </p:nvSpPr>
          <p:spPr>
            <a:xfrm>
              <a:off x="1491537" y="1784192"/>
              <a:ext cx="87572" cy="83697"/>
            </a:xfrm>
            <a:custGeom>
              <a:rect b="b" l="l" r="r" t="t"/>
              <a:pathLst>
                <a:path extrusionOk="0" h="3197" w="3345">
                  <a:moveTo>
                    <a:pt x="831" y="1"/>
                  </a:moveTo>
                  <a:cubicBezTo>
                    <a:pt x="637" y="1"/>
                    <a:pt x="443" y="75"/>
                    <a:pt x="294" y="224"/>
                  </a:cubicBezTo>
                  <a:cubicBezTo>
                    <a:pt x="1" y="517"/>
                    <a:pt x="1" y="998"/>
                    <a:pt x="294" y="1295"/>
                  </a:cubicBezTo>
                  <a:lnTo>
                    <a:pt x="1975" y="2977"/>
                  </a:lnTo>
                  <a:cubicBezTo>
                    <a:pt x="2124" y="3123"/>
                    <a:pt x="2319" y="3197"/>
                    <a:pt x="2513" y="3197"/>
                  </a:cubicBezTo>
                  <a:cubicBezTo>
                    <a:pt x="2707" y="3197"/>
                    <a:pt x="2900" y="3123"/>
                    <a:pt x="3047" y="2977"/>
                  </a:cubicBezTo>
                  <a:cubicBezTo>
                    <a:pt x="3345" y="2679"/>
                    <a:pt x="3345" y="2199"/>
                    <a:pt x="3047" y="1906"/>
                  </a:cubicBezTo>
                  <a:lnTo>
                    <a:pt x="1365" y="224"/>
                  </a:lnTo>
                  <a:cubicBezTo>
                    <a:pt x="1219" y="75"/>
                    <a:pt x="1025" y="1"/>
                    <a:pt x="831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28"/>
            <p:cNvSpPr/>
            <p:nvPr/>
          </p:nvSpPr>
          <p:spPr>
            <a:xfrm>
              <a:off x="1342887" y="1606168"/>
              <a:ext cx="242270" cy="242270"/>
            </a:xfrm>
            <a:custGeom>
              <a:rect b="b" l="l" r="r" t="t"/>
              <a:pathLst>
                <a:path extrusionOk="0" h="9254" w="9254">
                  <a:moveTo>
                    <a:pt x="4627" y="1"/>
                  </a:moveTo>
                  <a:cubicBezTo>
                    <a:pt x="2076" y="1"/>
                    <a:pt x="0" y="2071"/>
                    <a:pt x="0" y="4627"/>
                  </a:cubicBezTo>
                  <a:cubicBezTo>
                    <a:pt x="0" y="7183"/>
                    <a:pt x="2076" y="9253"/>
                    <a:pt x="4627" y="9253"/>
                  </a:cubicBezTo>
                  <a:cubicBezTo>
                    <a:pt x="7183" y="9253"/>
                    <a:pt x="9253" y="7183"/>
                    <a:pt x="9253" y="4627"/>
                  </a:cubicBezTo>
                  <a:cubicBezTo>
                    <a:pt x="9253" y="2071"/>
                    <a:pt x="7183" y="1"/>
                    <a:pt x="4627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28"/>
            <p:cNvSpPr/>
            <p:nvPr/>
          </p:nvSpPr>
          <p:spPr>
            <a:xfrm>
              <a:off x="1364774" y="1629312"/>
              <a:ext cx="208052" cy="195931"/>
            </a:xfrm>
            <a:custGeom>
              <a:rect b="b" l="l" r="r" t="t"/>
              <a:pathLst>
                <a:path extrusionOk="0" h="7484" w="7947">
                  <a:moveTo>
                    <a:pt x="3790" y="0"/>
                  </a:moveTo>
                  <a:cubicBezTo>
                    <a:pt x="3347" y="0"/>
                    <a:pt x="2900" y="79"/>
                    <a:pt x="2470" y="241"/>
                  </a:cubicBezTo>
                  <a:cubicBezTo>
                    <a:pt x="1057" y="774"/>
                    <a:pt x="101" y="2110"/>
                    <a:pt x="48" y="3623"/>
                  </a:cubicBezTo>
                  <a:cubicBezTo>
                    <a:pt x="0" y="5136"/>
                    <a:pt x="870" y="6529"/>
                    <a:pt x="2249" y="7154"/>
                  </a:cubicBezTo>
                  <a:cubicBezTo>
                    <a:pt x="2742" y="7375"/>
                    <a:pt x="3266" y="7483"/>
                    <a:pt x="3786" y="7483"/>
                  </a:cubicBezTo>
                  <a:cubicBezTo>
                    <a:pt x="4720" y="7483"/>
                    <a:pt x="5642" y="7135"/>
                    <a:pt x="6351" y="6472"/>
                  </a:cubicBezTo>
                  <a:cubicBezTo>
                    <a:pt x="7869" y="5059"/>
                    <a:pt x="7946" y="2686"/>
                    <a:pt x="6524" y="1187"/>
                  </a:cubicBezTo>
                  <a:cubicBezTo>
                    <a:pt x="5802" y="414"/>
                    <a:pt x="4806" y="0"/>
                    <a:pt x="3790" y="0"/>
                  </a:cubicBez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28"/>
            <p:cNvSpPr/>
            <p:nvPr/>
          </p:nvSpPr>
          <p:spPr>
            <a:xfrm>
              <a:off x="1402630" y="1630961"/>
              <a:ext cx="165798" cy="192554"/>
            </a:xfrm>
            <a:custGeom>
              <a:rect b="b" l="l" r="r" t="t"/>
              <a:pathLst>
                <a:path extrusionOk="0" h="7355" w="6333">
                  <a:moveTo>
                    <a:pt x="3046" y="0"/>
                  </a:moveTo>
                  <a:cubicBezTo>
                    <a:pt x="1278" y="336"/>
                    <a:pt x="0" y="1878"/>
                    <a:pt x="0" y="3675"/>
                  </a:cubicBezTo>
                  <a:cubicBezTo>
                    <a:pt x="0" y="5477"/>
                    <a:pt x="1278" y="7019"/>
                    <a:pt x="3046" y="7355"/>
                  </a:cubicBezTo>
                  <a:cubicBezTo>
                    <a:pt x="3743" y="7220"/>
                    <a:pt x="4387" y="6894"/>
                    <a:pt x="4905" y="6409"/>
                  </a:cubicBezTo>
                  <a:cubicBezTo>
                    <a:pt x="5933" y="5443"/>
                    <a:pt x="6332" y="3983"/>
                    <a:pt x="5938" y="2633"/>
                  </a:cubicBezTo>
                  <a:cubicBezTo>
                    <a:pt x="5544" y="1283"/>
                    <a:pt x="4430" y="264"/>
                    <a:pt x="3046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28"/>
            <p:cNvSpPr/>
            <p:nvPr/>
          </p:nvSpPr>
          <p:spPr>
            <a:xfrm>
              <a:off x="1449675" y="1653842"/>
              <a:ext cx="26416" cy="94222"/>
            </a:xfrm>
            <a:custGeom>
              <a:rect b="b" l="l" r="r" t="t"/>
              <a:pathLst>
                <a:path extrusionOk="0" h="3599" w="1009">
                  <a:moveTo>
                    <a:pt x="505" y="0"/>
                  </a:moveTo>
                  <a:cubicBezTo>
                    <a:pt x="226" y="0"/>
                    <a:pt x="0" y="226"/>
                    <a:pt x="0" y="505"/>
                  </a:cubicBezTo>
                  <a:lnTo>
                    <a:pt x="0" y="3094"/>
                  </a:lnTo>
                  <a:cubicBezTo>
                    <a:pt x="0" y="3373"/>
                    <a:pt x="226" y="3599"/>
                    <a:pt x="505" y="3599"/>
                  </a:cubicBezTo>
                  <a:cubicBezTo>
                    <a:pt x="783" y="3599"/>
                    <a:pt x="1009" y="3373"/>
                    <a:pt x="1009" y="3094"/>
                  </a:cubicBezTo>
                  <a:lnTo>
                    <a:pt x="1009" y="505"/>
                  </a:lnTo>
                  <a:cubicBezTo>
                    <a:pt x="1009" y="226"/>
                    <a:pt x="783" y="0"/>
                    <a:pt x="505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28"/>
            <p:cNvSpPr/>
            <p:nvPr/>
          </p:nvSpPr>
          <p:spPr>
            <a:xfrm>
              <a:off x="1448419" y="1722172"/>
              <a:ext cx="65424" cy="62832"/>
            </a:xfrm>
            <a:custGeom>
              <a:rect b="b" l="l" r="r" t="t"/>
              <a:pathLst>
                <a:path extrusionOk="0" h="2400" w="2499">
                  <a:moveTo>
                    <a:pt x="553" y="0"/>
                  </a:moveTo>
                  <a:cubicBezTo>
                    <a:pt x="424" y="0"/>
                    <a:pt x="296" y="49"/>
                    <a:pt x="197" y="148"/>
                  </a:cubicBezTo>
                  <a:cubicBezTo>
                    <a:pt x="0" y="345"/>
                    <a:pt x="0" y="667"/>
                    <a:pt x="197" y="864"/>
                  </a:cubicBezTo>
                  <a:lnTo>
                    <a:pt x="1590" y="2252"/>
                  </a:lnTo>
                  <a:cubicBezTo>
                    <a:pt x="1689" y="2351"/>
                    <a:pt x="1817" y="2400"/>
                    <a:pt x="1946" y="2400"/>
                  </a:cubicBezTo>
                  <a:cubicBezTo>
                    <a:pt x="2074" y="2400"/>
                    <a:pt x="2203" y="2351"/>
                    <a:pt x="2301" y="2252"/>
                  </a:cubicBezTo>
                  <a:cubicBezTo>
                    <a:pt x="2498" y="2055"/>
                    <a:pt x="2498" y="1738"/>
                    <a:pt x="2301" y="1541"/>
                  </a:cubicBezTo>
                  <a:lnTo>
                    <a:pt x="908" y="148"/>
                  </a:lnTo>
                  <a:cubicBezTo>
                    <a:pt x="810" y="49"/>
                    <a:pt x="681" y="0"/>
                    <a:pt x="553" y="0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28"/>
            <p:cNvSpPr/>
            <p:nvPr/>
          </p:nvSpPr>
          <p:spPr>
            <a:xfrm>
              <a:off x="1293721" y="1560432"/>
              <a:ext cx="96238" cy="89536"/>
            </a:xfrm>
            <a:custGeom>
              <a:rect b="b" l="l" r="r" t="t"/>
              <a:pathLst>
                <a:path extrusionOk="0" h="3420" w="3676">
                  <a:moveTo>
                    <a:pt x="1922" y="0"/>
                  </a:moveTo>
                  <a:cubicBezTo>
                    <a:pt x="1474" y="0"/>
                    <a:pt x="1026" y="170"/>
                    <a:pt x="682" y="508"/>
                  </a:cubicBezTo>
                  <a:cubicBezTo>
                    <a:pt x="668" y="527"/>
                    <a:pt x="649" y="547"/>
                    <a:pt x="634" y="561"/>
                  </a:cubicBezTo>
                  <a:cubicBezTo>
                    <a:pt x="0" y="1253"/>
                    <a:pt x="24" y="2319"/>
                    <a:pt x="682" y="2987"/>
                  </a:cubicBezTo>
                  <a:lnTo>
                    <a:pt x="860" y="3160"/>
                  </a:lnTo>
                  <a:cubicBezTo>
                    <a:pt x="1031" y="3333"/>
                    <a:pt x="1255" y="3419"/>
                    <a:pt x="1480" y="3419"/>
                  </a:cubicBezTo>
                  <a:cubicBezTo>
                    <a:pt x="1706" y="3419"/>
                    <a:pt x="1931" y="3333"/>
                    <a:pt x="2104" y="3160"/>
                  </a:cubicBezTo>
                  <a:lnTo>
                    <a:pt x="3334" y="1930"/>
                  </a:lnTo>
                  <a:cubicBezTo>
                    <a:pt x="3675" y="1589"/>
                    <a:pt x="3675" y="1032"/>
                    <a:pt x="3334" y="686"/>
                  </a:cubicBezTo>
                  <a:lnTo>
                    <a:pt x="3161" y="508"/>
                  </a:lnTo>
                  <a:cubicBezTo>
                    <a:pt x="2818" y="170"/>
                    <a:pt x="2370" y="0"/>
                    <a:pt x="1922" y="0"/>
                  </a:cubicBez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28"/>
            <p:cNvSpPr/>
            <p:nvPr/>
          </p:nvSpPr>
          <p:spPr>
            <a:xfrm>
              <a:off x="1309429" y="1560432"/>
              <a:ext cx="77624" cy="61392"/>
            </a:xfrm>
            <a:custGeom>
              <a:rect b="b" l="l" r="r" t="t"/>
              <a:pathLst>
                <a:path extrusionOk="0" h="2345" w="2965">
                  <a:moveTo>
                    <a:pt x="1321" y="0"/>
                  </a:moveTo>
                  <a:cubicBezTo>
                    <a:pt x="874" y="0"/>
                    <a:pt x="426" y="170"/>
                    <a:pt x="82" y="508"/>
                  </a:cubicBezTo>
                  <a:cubicBezTo>
                    <a:pt x="68" y="527"/>
                    <a:pt x="49" y="547"/>
                    <a:pt x="34" y="561"/>
                  </a:cubicBezTo>
                  <a:cubicBezTo>
                    <a:pt x="1" y="1065"/>
                    <a:pt x="183" y="1555"/>
                    <a:pt x="539" y="1911"/>
                  </a:cubicBezTo>
                  <a:lnTo>
                    <a:pt x="716" y="2089"/>
                  </a:lnTo>
                  <a:cubicBezTo>
                    <a:pt x="887" y="2259"/>
                    <a:pt x="1112" y="2345"/>
                    <a:pt x="1337" y="2345"/>
                  </a:cubicBezTo>
                  <a:cubicBezTo>
                    <a:pt x="1562" y="2345"/>
                    <a:pt x="1788" y="2259"/>
                    <a:pt x="1961" y="2089"/>
                  </a:cubicBezTo>
                  <a:lnTo>
                    <a:pt x="2965" y="1085"/>
                  </a:lnTo>
                  <a:cubicBezTo>
                    <a:pt x="2921" y="936"/>
                    <a:pt x="2845" y="796"/>
                    <a:pt x="2734" y="686"/>
                  </a:cubicBezTo>
                  <a:lnTo>
                    <a:pt x="2556" y="508"/>
                  </a:lnTo>
                  <a:cubicBezTo>
                    <a:pt x="2215" y="170"/>
                    <a:pt x="1768" y="0"/>
                    <a:pt x="1321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28"/>
            <p:cNvSpPr/>
            <p:nvPr/>
          </p:nvSpPr>
          <p:spPr>
            <a:xfrm>
              <a:off x="1538085" y="1560510"/>
              <a:ext cx="96238" cy="89457"/>
            </a:xfrm>
            <a:custGeom>
              <a:rect b="b" l="l" r="r" t="t"/>
              <a:pathLst>
                <a:path extrusionOk="0" h="3417" w="3676">
                  <a:moveTo>
                    <a:pt x="1760" y="1"/>
                  </a:moveTo>
                  <a:cubicBezTo>
                    <a:pt x="1307" y="1"/>
                    <a:pt x="858" y="174"/>
                    <a:pt x="519" y="510"/>
                  </a:cubicBezTo>
                  <a:lnTo>
                    <a:pt x="346" y="683"/>
                  </a:lnTo>
                  <a:cubicBezTo>
                    <a:pt x="0" y="1029"/>
                    <a:pt x="0" y="1586"/>
                    <a:pt x="346" y="1927"/>
                  </a:cubicBezTo>
                  <a:lnTo>
                    <a:pt x="1576" y="3157"/>
                  </a:lnTo>
                  <a:cubicBezTo>
                    <a:pt x="1745" y="3326"/>
                    <a:pt x="1970" y="3416"/>
                    <a:pt x="2197" y="3416"/>
                  </a:cubicBezTo>
                  <a:cubicBezTo>
                    <a:pt x="2305" y="3416"/>
                    <a:pt x="2414" y="3396"/>
                    <a:pt x="2518" y="3354"/>
                  </a:cubicBezTo>
                  <a:cubicBezTo>
                    <a:pt x="2633" y="3311"/>
                    <a:pt x="2734" y="3243"/>
                    <a:pt x="2820" y="3157"/>
                  </a:cubicBezTo>
                  <a:lnTo>
                    <a:pt x="2998" y="2984"/>
                  </a:lnTo>
                  <a:cubicBezTo>
                    <a:pt x="3675" y="2297"/>
                    <a:pt x="3675" y="1192"/>
                    <a:pt x="2998" y="510"/>
                  </a:cubicBezTo>
                  <a:cubicBezTo>
                    <a:pt x="2916" y="428"/>
                    <a:pt x="2825" y="356"/>
                    <a:pt x="2734" y="294"/>
                  </a:cubicBezTo>
                  <a:cubicBezTo>
                    <a:pt x="2437" y="97"/>
                    <a:pt x="2097" y="1"/>
                    <a:pt x="1760" y="1"/>
                  </a:cubicBezTo>
                  <a:close/>
                </a:path>
              </a:pathLst>
            </a:custGeom>
            <a:solidFill>
              <a:srgbClr val="CC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28"/>
            <p:cNvSpPr/>
            <p:nvPr/>
          </p:nvSpPr>
          <p:spPr>
            <a:xfrm>
              <a:off x="1565365" y="1568181"/>
              <a:ext cx="68958" cy="80137"/>
            </a:xfrm>
            <a:custGeom>
              <a:rect b="b" l="l" r="r" t="t"/>
              <a:pathLst>
                <a:path extrusionOk="0" h="3061" w="2634">
                  <a:moveTo>
                    <a:pt x="1692" y="1"/>
                  </a:moveTo>
                  <a:cubicBezTo>
                    <a:pt x="1250" y="15"/>
                    <a:pt x="832" y="198"/>
                    <a:pt x="520" y="510"/>
                  </a:cubicBezTo>
                  <a:lnTo>
                    <a:pt x="342" y="683"/>
                  </a:lnTo>
                  <a:cubicBezTo>
                    <a:pt x="1" y="1029"/>
                    <a:pt x="1" y="1586"/>
                    <a:pt x="342" y="1927"/>
                  </a:cubicBezTo>
                  <a:lnTo>
                    <a:pt x="1476" y="3061"/>
                  </a:lnTo>
                  <a:cubicBezTo>
                    <a:pt x="1591" y="3018"/>
                    <a:pt x="1692" y="2950"/>
                    <a:pt x="1778" y="2864"/>
                  </a:cubicBezTo>
                  <a:lnTo>
                    <a:pt x="1956" y="2691"/>
                  </a:lnTo>
                  <a:cubicBezTo>
                    <a:pt x="2633" y="2004"/>
                    <a:pt x="2633" y="899"/>
                    <a:pt x="1956" y="217"/>
                  </a:cubicBezTo>
                  <a:cubicBezTo>
                    <a:pt x="1874" y="135"/>
                    <a:pt x="1783" y="63"/>
                    <a:pt x="169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28"/>
            <p:cNvSpPr/>
            <p:nvPr/>
          </p:nvSpPr>
          <p:spPr>
            <a:xfrm>
              <a:off x="1287935" y="1510978"/>
              <a:ext cx="350288" cy="362357"/>
            </a:xfrm>
            <a:custGeom>
              <a:rect b="b" l="l" r="r" t="t"/>
              <a:pathLst>
                <a:path extrusionOk="0" h="13841" w="13380">
                  <a:moveTo>
                    <a:pt x="7634" y="413"/>
                  </a:moveTo>
                  <a:cubicBezTo>
                    <a:pt x="8316" y="413"/>
                    <a:pt x="8950" y="773"/>
                    <a:pt x="9301" y="1360"/>
                  </a:cubicBezTo>
                  <a:cubicBezTo>
                    <a:pt x="9421" y="1508"/>
                    <a:pt x="9546" y="1950"/>
                    <a:pt x="10074" y="2123"/>
                  </a:cubicBezTo>
                  <a:cubicBezTo>
                    <a:pt x="9930" y="2248"/>
                    <a:pt x="9796" y="2383"/>
                    <a:pt x="9671" y="2527"/>
                  </a:cubicBezTo>
                  <a:cubicBezTo>
                    <a:pt x="9113" y="2239"/>
                    <a:pt x="8960" y="1782"/>
                    <a:pt x="8849" y="1629"/>
                  </a:cubicBezTo>
                  <a:cubicBezTo>
                    <a:pt x="8595" y="1201"/>
                    <a:pt x="8133" y="942"/>
                    <a:pt x="7634" y="942"/>
                  </a:cubicBezTo>
                  <a:lnTo>
                    <a:pt x="5674" y="942"/>
                  </a:lnTo>
                  <a:cubicBezTo>
                    <a:pt x="5174" y="942"/>
                    <a:pt x="4713" y="1201"/>
                    <a:pt x="4458" y="1629"/>
                  </a:cubicBezTo>
                  <a:cubicBezTo>
                    <a:pt x="4338" y="1797"/>
                    <a:pt x="4208" y="2181"/>
                    <a:pt x="3738" y="2469"/>
                  </a:cubicBezTo>
                  <a:cubicBezTo>
                    <a:pt x="3723" y="2455"/>
                    <a:pt x="3714" y="2445"/>
                    <a:pt x="3699" y="2431"/>
                  </a:cubicBezTo>
                  <a:lnTo>
                    <a:pt x="3526" y="2258"/>
                  </a:lnTo>
                  <a:cubicBezTo>
                    <a:pt x="3464" y="2195"/>
                    <a:pt x="3401" y="2138"/>
                    <a:pt x="3334" y="2090"/>
                  </a:cubicBezTo>
                  <a:cubicBezTo>
                    <a:pt x="3776" y="1888"/>
                    <a:pt x="3882" y="1523"/>
                    <a:pt x="4007" y="1360"/>
                  </a:cubicBezTo>
                  <a:cubicBezTo>
                    <a:pt x="4357" y="773"/>
                    <a:pt x="4987" y="413"/>
                    <a:pt x="5674" y="413"/>
                  </a:cubicBezTo>
                  <a:close/>
                  <a:moveTo>
                    <a:pt x="3219" y="4444"/>
                  </a:moveTo>
                  <a:lnTo>
                    <a:pt x="3469" y="4694"/>
                  </a:lnTo>
                  <a:cubicBezTo>
                    <a:pt x="3349" y="4804"/>
                    <a:pt x="3228" y="4924"/>
                    <a:pt x="3118" y="5049"/>
                  </a:cubicBezTo>
                  <a:lnTo>
                    <a:pt x="2868" y="4799"/>
                  </a:lnTo>
                  <a:lnTo>
                    <a:pt x="3219" y="4444"/>
                  </a:lnTo>
                  <a:close/>
                  <a:moveTo>
                    <a:pt x="10233" y="4444"/>
                  </a:moveTo>
                  <a:lnTo>
                    <a:pt x="10588" y="4794"/>
                  </a:lnTo>
                  <a:lnTo>
                    <a:pt x="10338" y="5049"/>
                  </a:lnTo>
                  <a:cubicBezTo>
                    <a:pt x="10228" y="4924"/>
                    <a:pt x="10108" y="4804"/>
                    <a:pt x="9988" y="4694"/>
                  </a:cubicBezTo>
                  <a:lnTo>
                    <a:pt x="10233" y="4444"/>
                  </a:lnTo>
                  <a:close/>
                  <a:moveTo>
                    <a:pt x="2143" y="2095"/>
                  </a:moveTo>
                  <a:cubicBezTo>
                    <a:pt x="2959" y="2095"/>
                    <a:pt x="3344" y="2681"/>
                    <a:pt x="3411" y="2719"/>
                  </a:cubicBezTo>
                  <a:cubicBezTo>
                    <a:pt x="3603" y="2916"/>
                    <a:pt x="3661" y="3204"/>
                    <a:pt x="3555" y="3459"/>
                  </a:cubicBezTo>
                  <a:cubicBezTo>
                    <a:pt x="3488" y="3627"/>
                    <a:pt x="3536" y="3545"/>
                    <a:pt x="2181" y="4905"/>
                  </a:cubicBezTo>
                  <a:cubicBezTo>
                    <a:pt x="2049" y="5037"/>
                    <a:pt x="1876" y="5103"/>
                    <a:pt x="1703" y="5103"/>
                  </a:cubicBezTo>
                  <a:cubicBezTo>
                    <a:pt x="1530" y="5103"/>
                    <a:pt x="1357" y="5037"/>
                    <a:pt x="1225" y="4905"/>
                  </a:cubicBezTo>
                  <a:lnTo>
                    <a:pt x="1052" y="4732"/>
                  </a:lnTo>
                  <a:cubicBezTo>
                    <a:pt x="96" y="3776"/>
                    <a:pt x="745" y="2095"/>
                    <a:pt x="2143" y="2095"/>
                  </a:cubicBezTo>
                  <a:close/>
                  <a:moveTo>
                    <a:pt x="7634" y="1355"/>
                  </a:moveTo>
                  <a:cubicBezTo>
                    <a:pt x="7989" y="1355"/>
                    <a:pt x="8316" y="1537"/>
                    <a:pt x="8498" y="1840"/>
                  </a:cubicBezTo>
                  <a:cubicBezTo>
                    <a:pt x="8609" y="1994"/>
                    <a:pt x="8806" y="2541"/>
                    <a:pt x="9483" y="2892"/>
                  </a:cubicBezTo>
                  <a:cubicBezTo>
                    <a:pt x="9373" y="3272"/>
                    <a:pt x="9474" y="3685"/>
                    <a:pt x="9757" y="3963"/>
                  </a:cubicBezTo>
                  <a:lnTo>
                    <a:pt x="9945" y="4155"/>
                  </a:lnTo>
                  <a:lnTo>
                    <a:pt x="9671" y="4429"/>
                  </a:lnTo>
                  <a:cubicBezTo>
                    <a:pt x="8812" y="3771"/>
                    <a:pt x="7775" y="3430"/>
                    <a:pt x="6727" y="3430"/>
                  </a:cubicBezTo>
                  <a:cubicBezTo>
                    <a:pt x="6123" y="3430"/>
                    <a:pt x="5514" y="3544"/>
                    <a:pt x="4934" y="3776"/>
                  </a:cubicBezTo>
                  <a:cubicBezTo>
                    <a:pt x="4709" y="3865"/>
                    <a:pt x="4803" y="4172"/>
                    <a:pt x="5004" y="4172"/>
                  </a:cubicBezTo>
                  <a:cubicBezTo>
                    <a:pt x="5030" y="4172"/>
                    <a:pt x="5058" y="4167"/>
                    <a:pt x="5088" y="4155"/>
                  </a:cubicBezTo>
                  <a:cubicBezTo>
                    <a:pt x="5630" y="3939"/>
                    <a:pt x="6182" y="3839"/>
                    <a:pt x="6722" y="3839"/>
                  </a:cubicBezTo>
                  <a:cubicBezTo>
                    <a:pt x="9050" y="3839"/>
                    <a:pt x="11146" y="5709"/>
                    <a:pt x="11146" y="8263"/>
                  </a:cubicBezTo>
                  <a:cubicBezTo>
                    <a:pt x="11146" y="10813"/>
                    <a:pt x="9054" y="12685"/>
                    <a:pt x="6729" y="12685"/>
                  </a:cubicBezTo>
                  <a:cubicBezTo>
                    <a:pt x="6175" y="12685"/>
                    <a:pt x="5609" y="12579"/>
                    <a:pt x="5054" y="12351"/>
                  </a:cubicBezTo>
                  <a:cubicBezTo>
                    <a:pt x="1768" y="11011"/>
                    <a:pt x="1297" y="6442"/>
                    <a:pt x="4381" y="4511"/>
                  </a:cubicBezTo>
                  <a:cubicBezTo>
                    <a:pt x="4564" y="4385"/>
                    <a:pt x="4445" y="4132"/>
                    <a:pt x="4267" y="4132"/>
                  </a:cubicBezTo>
                  <a:cubicBezTo>
                    <a:pt x="4235" y="4132"/>
                    <a:pt x="4200" y="4141"/>
                    <a:pt x="4165" y="4160"/>
                  </a:cubicBezTo>
                  <a:cubicBezTo>
                    <a:pt x="4036" y="4247"/>
                    <a:pt x="3906" y="4333"/>
                    <a:pt x="3781" y="4429"/>
                  </a:cubicBezTo>
                  <a:lnTo>
                    <a:pt x="3507" y="4155"/>
                  </a:lnTo>
                  <a:cubicBezTo>
                    <a:pt x="3598" y="4040"/>
                    <a:pt x="4016" y="3786"/>
                    <a:pt x="4016" y="3195"/>
                  </a:cubicBezTo>
                  <a:cubicBezTo>
                    <a:pt x="4016" y="3070"/>
                    <a:pt x="3992" y="2945"/>
                    <a:pt x="3954" y="2825"/>
                  </a:cubicBezTo>
                  <a:cubicBezTo>
                    <a:pt x="4526" y="2474"/>
                    <a:pt x="4698" y="1998"/>
                    <a:pt x="4814" y="1840"/>
                  </a:cubicBezTo>
                  <a:cubicBezTo>
                    <a:pt x="4992" y="1537"/>
                    <a:pt x="5318" y="1355"/>
                    <a:pt x="5674" y="1355"/>
                  </a:cubicBezTo>
                  <a:close/>
                  <a:moveTo>
                    <a:pt x="3449" y="11813"/>
                  </a:moveTo>
                  <a:cubicBezTo>
                    <a:pt x="3728" y="12068"/>
                    <a:pt x="4031" y="12289"/>
                    <a:pt x="4357" y="12471"/>
                  </a:cubicBezTo>
                  <a:lnTo>
                    <a:pt x="3560" y="13269"/>
                  </a:lnTo>
                  <a:cubicBezTo>
                    <a:pt x="3453" y="13367"/>
                    <a:pt x="3318" y="13415"/>
                    <a:pt x="3184" y="13415"/>
                  </a:cubicBezTo>
                  <a:cubicBezTo>
                    <a:pt x="3042" y="13415"/>
                    <a:pt x="2900" y="13361"/>
                    <a:pt x="2791" y="13254"/>
                  </a:cubicBezTo>
                  <a:cubicBezTo>
                    <a:pt x="2585" y="13043"/>
                    <a:pt x="2575" y="12707"/>
                    <a:pt x="2777" y="12486"/>
                  </a:cubicBezTo>
                  <a:lnTo>
                    <a:pt x="3449" y="11813"/>
                  </a:lnTo>
                  <a:close/>
                  <a:moveTo>
                    <a:pt x="10007" y="11808"/>
                  </a:moveTo>
                  <a:lnTo>
                    <a:pt x="10680" y="12486"/>
                  </a:lnTo>
                  <a:cubicBezTo>
                    <a:pt x="10910" y="12702"/>
                    <a:pt x="10920" y="13062"/>
                    <a:pt x="10694" y="13283"/>
                  </a:cubicBezTo>
                  <a:cubicBezTo>
                    <a:pt x="10586" y="13391"/>
                    <a:pt x="10444" y="13445"/>
                    <a:pt x="10303" y="13445"/>
                  </a:cubicBezTo>
                  <a:cubicBezTo>
                    <a:pt x="10156" y="13445"/>
                    <a:pt x="10009" y="13386"/>
                    <a:pt x="9901" y="13269"/>
                  </a:cubicBezTo>
                  <a:lnTo>
                    <a:pt x="9104" y="12471"/>
                  </a:lnTo>
                  <a:cubicBezTo>
                    <a:pt x="9430" y="12284"/>
                    <a:pt x="9733" y="12063"/>
                    <a:pt x="10007" y="11808"/>
                  </a:cubicBezTo>
                  <a:close/>
                  <a:moveTo>
                    <a:pt x="5674" y="0"/>
                  </a:moveTo>
                  <a:cubicBezTo>
                    <a:pt x="4843" y="0"/>
                    <a:pt x="4079" y="437"/>
                    <a:pt x="3651" y="1148"/>
                  </a:cubicBezTo>
                  <a:lnTo>
                    <a:pt x="3478" y="1432"/>
                  </a:lnTo>
                  <a:cubicBezTo>
                    <a:pt x="3296" y="1742"/>
                    <a:pt x="2998" y="1774"/>
                    <a:pt x="2837" y="1774"/>
                  </a:cubicBezTo>
                  <a:cubicBezTo>
                    <a:pt x="2794" y="1774"/>
                    <a:pt x="2761" y="1772"/>
                    <a:pt x="2742" y="1772"/>
                  </a:cubicBezTo>
                  <a:cubicBezTo>
                    <a:pt x="2736" y="1772"/>
                    <a:pt x="2732" y="1772"/>
                    <a:pt x="2729" y="1773"/>
                  </a:cubicBezTo>
                  <a:cubicBezTo>
                    <a:pt x="2533" y="1710"/>
                    <a:pt x="2334" y="1680"/>
                    <a:pt x="2137" y="1680"/>
                  </a:cubicBezTo>
                  <a:cubicBezTo>
                    <a:pt x="1469" y="1680"/>
                    <a:pt x="830" y="2026"/>
                    <a:pt x="466" y="2623"/>
                  </a:cubicBezTo>
                  <a:cubicBezTo>
                    <a:pt x="0" y="3392"/>
                    <a:pt x="120" y="4381"/>
                    <a:pt x="759" y="5020"/>
                  </a:cubicBezTo>
                  <a:cubicBezTo>
                    <a:pt x="855" y="5092"/>
                    <a:pt x="1119" y="5515"/>
                    <a:pt x="1701" y="5515"/>
                  </a:cubicBezTo>
                  <a:cubicBezTo>
                    <a:pt x="2253" y="5515"/>
                    <a:pt x="2522" y="5126"/>
                    <a:pt x="2575" y="5087"/>
                  </a:cubicBezTo>
                  <a:lnTo>
                    <a:pt x="2859" y="5371"/>
                  </a:lnTo>
                  <a:cubicBezTo>
                    <a:pt x="1403" y="7321"/>
                    <a:pt x="1682" y="9973"/>
                    <a:pt x="3161" y="11520"/>
                  </a:cubicBezTo>
                  <a:lnTo>
                    <a:pt x="2484" y="12197"/>
                  </a:lnTo>
                  <a:cubicBezTo>
                    <a:pt x="1883" y="12798"/>
                    <a:pt x="2306" y="13840"/>
                    <a:pt x="3166" y="13840"/>
                  </a:cubicBezTo>
                  <a:cubicBezTo>
                    <a:pt x="3421" y="13840"/>
                    <a:pt x="3666" y="13739"/>
                    <a:pt x="3848" y="13557"/>
                  </a:cubicBezTo>
                  <a:lnTo>
                    <a:pt x="4742" y="12663"/>
                  </a:lnTo>
                  <a:cubicBezTo>
                    <a:pt x="5373" y="12949"/>
                    <a:pt x="6051" y="13092"/>
                    <a:pt x="6728" y="13092"/>
                  </a:cubicBezTo>
                  <a:cubicBezTo>
                    <a:pt x="7406" y="13092"/>
                    <a:pt x="8083" y="12949"/>
                    <a:pt x="8715" y="12663"/>
                  </a:cubicBezTo>
                  <a:lnTo>
                    <a:pt x="9603" y="13557"/>
                  </a:lnTo>
                  <a:cubicBezTo>
                    <a:pt x="9786" y="13739"/>
                    <a:pt x="10031" y="13840"/>
                    <a:pt x="10286" y="13840"/>
                  </a:cubicBezTo>
                  <a:cubicBezTo>
                    <a:pt x="11141" y="13840"/>
                    <a:pt x="11578" y="12803"/>
                    <a:pt x="10968" y="12193"/>
                  </a:cubicBezTo>
                  <a:lnTo>
                    <a:pt x="10295" y="11520"/>
                  </a:lnTo>
                  <a:cubicBezTo>
                    <a:pt x="11857" y="9805"/>
                    <a:pt x="11981" y="7225"/>
                    <a:pt x="10593" y="5366"/>
                  </a:cubicBezTo>
                  <a:lnTo>
                    <a:pt x="10872" y="5087"/>
                  </a:lnTo>
                  <a:cubicBezTo>
                    <a:pt x="10934" y="5131"/>
                    <a:pt x="11189" y="5510"/>
                    <a:pt x="11751" y="5510"/>
                  </a:cubicBezTo>
                  <a:cubicBezTo>
                    <a:pt x="12039" y="5510"/>
                    <a:pt x="12313" y="5400"/>
                    <a:pt x="12519" y="5193"/>
                  </a:cubicBezTo>
                  <a:cubicBezTo>
                    <a:pt x="12568" y="5126"/>
                    <a:pt x="13379" y="4540"/>
                    <a:pt x="13255" y="3425"/>
                  </a:cubicBezTo>
                  <a:cubicBezTo>
                    <a:pt x="13241" y="3299"/>
                    <a:pt x="13147" y="3240"/>
                    <a:pt x="13053" y="3240"/>
                  </a:cubicBezTo>
                  <a:cubicBezTo>
                    <a:pt x="12942" y="3240"/>
                    <a:pt x="12831" y="3321"/>
                    <a:pt x="12846" y="3469"/>
                  </a:cubicBezTo>
                  <a:cubicBezTo>
                    <a:pt x="12947" y="4367"/>
                    <a:pt x="12284" y="4823"/>
                    <a:pt x="12231" y="4905"/>
                  </a:cubicBezTo>
                  <a:cubicBezTo>
                    <a:pt x="12099" y="5035"/>
                    <a:pt x="11926" y="5099"/>
                    <a:pt x="11753" y="5099"/>
                  </a:cubicBezTo>
                  <a:cubicBezTo>
                    <a:pt x="11580" y="5099"/>
                    <a:pt x="11407" y="5035"/>
                    <a:pt x="11275" y="4905"/>
                  </a:cubicBezTo>
                  <a:lnTo>
                    <a:pt x="10045" y="3675"/>
                  </a:lnTo>
                  <a:cubicBezTo>
                    <a:pt x="9781" y="3411"/>
                    <a:pt x="9781" y="2983"/>
                    <a:pt x="10045" y="2719"/>
                  </a:cubicBezTo>
                  <a:cubicBezTo>
                    <a:pt x="10137" y="2657"/>
                    <a:pt x="10511" y="2095"/>
                    <a:pt x="11314" y="2095"/>
                  </a:cubicBezTo>
                  <a:cubicBezTo>
                    <a:pt x="11833" y="2095"/>
                    <a:pt x="12323" y="2354"/>
                    <a:pt x="12606" y="2791"/>
                  </a:cubicBezTo>
                  <a:cubicBezTo>
                    <a:pt x="12650" y="2859"/>
                    <a:pt x="12711" y="2888"/>
                    <a:pt x="12772" y="2888"/>
                  </a:cubicBezTo>
                  <a:cubicBezTo>
                    <a:pt x="12916" y="2888"/>
                    <a:pt x="13057" y="2728"/>
                    <a:pt x="12952" y="2565"/>
                  </a:cubicBezTo>
                  <a:cubicBezTo>
                    <a:pt x="12583" y="2005"/>
                    <a:pt x="11962" y="1682"/>
                    <a:pt x="11315" y="1682"/>
                  </a:cubicBezTo>
                  <a:cubicBezTo>
                    <a:pt x="11120" y="1682"/>
                    <a:pt x="10922" y="1711"/>
                    <a:pt x="10728" y="1773"/>
                  </a:cubicBezTo>
                  <a:lnTo>
                    <a:pt x="10425" y="1773"/>
                  </a:lnTo>
                  <a:cubicBezTo>
                    <a:pt x="10180" y="1773"/>
                    <a:pt x="9949" y="1643"/>
                    <a:pt x="9824" y="1432"/>
                  </a:cubicBezTo>
                  <a:lnTo>
                    <a:pt x="9651" y="1148"/>
                  </a:lnTo>
                  <a:cubicBezTo>
                    <a:pt x="9229" y="437"/>
                    <a:pt x="8460" y="5"/>
                    <a:pt x="76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28"/>
            <p:cNvSpPr/>
            <p:nvPr/>
          </p:nvSpPr>
          <p:spPr>
            <a:xfrm>
              <a:off x="1345662" y="1623892"/>
              <a:ext cx="225410" cy="206874"/>
            </a:xfrm>
            <a:custGeom>
              <a:rect b="b" l="l" r="r" t="t"/>
              <a:pathLst>
                <a:path extrusionOk="0" h="7902" w="8610">
                  <a:moveTo>
                    <a:pt x="4580" y="1"/>
                  </a:moveTo>
                  <a:cubicBezTo>
                    <a:pt x="2561" y="1"/>
                    <a:pt x="577" y="1533"/>
                    <a:pt x="577" y="3950"/>
                  </a:cubicBezTo>
                  <a:cubicBezTo>
                    <a:pt x="577" y="6334"/>
                    <a:pt x="2542" y="7902"/>
                    <a:pt x="4570" y="7902"/>
                  </a:cubicBezTo>
                  <a:cubicBezTo>
                    <a:pt x="5603" y="7902"/>
                    <a:pt x="6652" y="7495"/>
                    <a:pt x="7466" y="6583"/>
                  </a:cubicBezTo>
                  <a:cubicBezTo>
                    <a:pt x="7730" y="6285"/>
                    <a:pt x="7951" y="5948"/>
                    <a:pt x="8119" y="5583"/>
                  </a:cubicBezTo>
                  <a:cubicBezTo>
                    <a:pt x="8191" y="5420"/>
                    <a:pt x="8057" y="5292"/>
                    <a:pt x="7922" y="5292"/>
                  </a:cubicBezTo>
                  <a:cubicBezTo>
                    <a:pt x="7851" y="5292"/>
                    <a:pt x="7780" y="5328"/>
                    <a:pt x="7740" y="5415"/>
                  </a:cubicBezTo>
                  <a:cubicBezTo>
                    <a:pt x="7163" y="6674"/>
                    <a:pt x="5909" y="7486"/>
                    <a:pt x="4521" y="7486"/>
                  </a:cubicBezTo>
                  <a:cubicBezTo>
                    <a:pt x="1658" y="7486"/>
                    <a:pt x="0" y="4253"/>
                    <a:pt x="1610" y="1937"/>
                  </a:cubicBezTo>
                  <a:cubicBezTo>
                    <a:pt x="2312" y="926"/>
                    <a:pt x="3418" y="413"/>
                    <a:pt x="4525" y="413"/>
                  </a:cubicBezTo>
                  <a:cubicBezTo>
                    <a:pt x="5622" y="413"/>
                    <a:pt x="6720" y="916"/>
                    <a:pt x="7427" y="1937"/>
                  </a:cubicBezTo>
                  <a:cubicBezTo>
                    <a:pt x="7980" y="2734"/>
                    <a:pt x="8181" y="3729"/>
                    <a:pt x="7980" y="4680"/>
                  </a:cubicBezTo>
                  <a:cubicBezTo>
                    <a:pt x="7946" y="4833"/>
                    <a:pt x="8067" y="4926"/>
                    <a:pt x="8185" y="4926"/>
                  </a:cubicBezTo>
                  <a:cubicBezTo>
                    <a:pt x="8273" y="4926"/>
                    <a:pt x="8359" y="4876"/>
                    <a:pt x="8383" y="4762"/>
                  </a:cubicBezTo>
                  <a:cubicBezTo>
                    <a:pt x="8609" y="3695"/>
                    <a:pt x="8383" y="2581"/>
                    <a:pt x="7759" y="1687"/>
                  </a:cubicBezTo>
                  <a:cubicBezTo>
                    <a:pt x="6944" y="520"/>
                    <a:pt x="5756" y="1"/>
                    <a:pt x="45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28"/>
            <p:cNvSpPr/>
            <p:nvPr/>
          </p:nvSpPr>
          <p:spPr>
            <a:xfrm>
              <a:off x="1444125" y="1648423"/>
              <a:ext cx="80687" cy="141974"/>
            </a:xfrm>
            <a:custGeom>
              <a:rect b="b" l="l" r="r" t="t"/>
              <a:pathLst>
                <a:path extrusionOk="0" h="5423" w="3082">
                  <a:moveTo>
                    <a:pt x="717" y="376"/>
                  </a:moveTo>
                  <a:cubicBezTo>
                    <a:pt x="894" y="376"/>
                    <a:pt x="1034" y="534"/>
                    <a:pt x="1014" y="712"/>
                  </a:cubicBezTo>
                  <a:lnTo>
                    <a:pt x="1014" y="2677"/>
                  </a:lnTo>
                  <a:cubicBezTo>
                    <a:pt x="918" y="2633"/>
                    <a:pt x="816" y="2612"/>
                    <a:pt x="715" y="2612"/>
                  </a:cubicBezTo>
                  <a:cubicBezTo>
                    <a:pt x="613" y="2612"/>
                    <a:pt x="512" y="2633"/>
                    <a:pt x="419" y="2677"/>
                  </a:cubicBezTo>
                  <a:lnTo>
                    <a:pt x="419" y="712"/>
                  </a:lnTo>
                  <a:cubicBezTo>
                    <a:pt x="395" y="534"/>
                    <a:pt x="534" y="376"/>
                    <a:pt x="717" y="376"/>
                  </a:cubicBezTo>
                  <a:close/>
                  <a:moveTo>
                    <a:pt x="751" y="3027"/>
                  </a:moveTo>
                  <a:cubicBezTo>
                    <a:pt x="883" y="3027"/>
                    <a:pt x="921" y="3102"/>
                    <a:pt x="2321" y="4502"/>
                  </a:cubicBezTo>
                  <a:lnTo>
                    <a:pt x="2316" y="4502"/>
                  </a:lnTo>
                  <a:cubicBezTo>
                    <a:pt x="2465" y="4613"/>
                    <a:pt x="2480" y="4824"/>
                    <a:pt x="2350" y="4954"/>
                  </a:cubicBezTo>
                  <a:cubicBezTo>
                    <a:pt x="2291" y="5013"/>
                    <a:pt x="2214" y="5042"/>
                    <a:pt x="2138" y="5042"/>
                  </a:cubicBezTo>
                  <a:cubicBezTo>
                    <a:pt x="2048" y="5042"/>
                    <a:pt x="1958" y="5001"/>
                    <a:pt x="1898" y="4920"/>
                  </a:cubicBezTo>
                  <a:lnTo>
                    <a:pt x="510" y="3537"/>
                  </a:lnTo>
                  <a:cubicBezTo>
                    <a:pt x="327" y="3344"/>
                    <a:pt x="457" y="3032"/>
                    <a:pt x="721" y="3027"/>
                  </a:cubicBezTo>
                  <a:cubicBezTo>
                    <a:pt x="732" y="3027"/>
                    <a:pt x="742" y="3027"/>
                    <a:pt x="751" y="3027"/>
                  </a:cubicBezTo>
                  <a:close/>
                  <a:moveTo>
                    <a:pt x="717" y="1"/>
                  </a:moveTo>
                  <a:cubicBezTo>
                    <a:pt x="327" y="1"/>
                    <a:pt x="6" y="318"/>
                    <a:pt x="6" y="712"/>
                  </a:cubicBezTo>
                  <a:lnTo>
                    <a:pt x="6" y="3306"/>
                  </a:lnTo>
                  <a:cubicBezTo>
                    <a:pt x="1" y="3498"/>
                    <a:pt x="78" y="3685"/>
                    <a:pt x="217" y="3820"/>
                  </a:cubicBezTo>
                  <a:cubicBezTo>
                    <a:pt x="1629" y="5204"/>
                    <a:pt x="1610" y="5285"/>
                    <a:pt x="1865" y="5376"/>
                  </a:cubicBezTo>
                  <a:cubicBezTo>
                    <a:pt x="1953" y="5408"/>
                    <a:pt x="2038" y="5423"/>
                    <a:pt x="2120" y="5423"/>
                  </a:cubicBezTo>
                  <a:cubicBezTo>
                    <a:pt x="2703" y="5423"/>
                    <a:pt x="3081" y="4681"/>
                    <a:pt x="2609" y="4209"/>
                  </a:cubicBezTo>
                  <a:lnTo>
                    <a:pt x="1428" y="3027"/>
                  </a:lnTo>
                  <a:lnTo>
                    <a:pt x="1428" y="712"/>
                  </a:lnTo>
                  <a:cubicBezTo>
                    <a:pt x="1428" y="318"/>
                    <a:pt x="1110" y="1"/>
                    <a:pt x="7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28"/>
            <p:cNvSpPr/>
            <p:nvPr/>
          </p:nvSpPr>
          <p:spPr>
            <a:xfrm>
              <a:off x="1493684" y="1777098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28"/>
            <p:cNvSpPr/>
            <p:nvPr/>
          </p:nvSpPr>
          <p:spPr>
            <a:xfrm>
              <a:off x="1493815" y="1777333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28" name="Google Shape;4528;p28"/>
          <p:cNvGrpSpPr/>
          <p:nvPr/>
        </p:nvGrpSpPr>
        <p:grpSpPr>
          <a:xfrm>
            <a:off x="2477973" y="4084559"/>
            <a:ext cx="210042" cy="361991"/>
            <a:chOff x="2477973" y="4289959"/>
            <a:chExt cx="210042" cy="361991"/>
          </a:xfrm>
        </p:grpSpPr>
        <p:sp>
          <p:nvSpPr>
            <p:cNvPr id="4529" name="Google Shape;4529;p28"/>
            <p:cNvSpPr/>
            <p:nvPr/>
          </p:nvSpPr>
          <p:spPr>
            <a:xfrm>
              <a:off x="2493551" y="4295745"/>
              <a:ext cx="178888" cy="350288"/>
            </a:xfrm>
            <a:custGeom>
              <a:rect b="b" l="l" r="r" t="t"/>
              <a:pathLst>
                <a:path extrusionOk="0" h="13380" w="6833">
                  <a:moveTo>
                    <a:pt x="1" y="1"/>
                  </a:moveTo>
                  <a:lnTo>
                    <a:pt x="1" y="3397"/>
                  </a:lnTo>
                  <a:cubicBezTo>
                    <a:pt x="1" y="4934"/>
                    <a:pt x="1029" y="6284"/>
                    <a:pt x="2513" y="6693"/>
                  </a:cubicBezTo>
                  <a:cubicBezTo>
                    <a:pt x="1029" y="7096"/>
                    <a:pt x="1" y="8446"/>
                    <a:pt x="1" y="9983"/>
                  </a:cubicBezTo>
                  <a:lnTo>
                    <a:pt x="1" y="13380"/>
                  </a:lnTo>
                  <a:lnTo>
                    <a:pt x="6832" y="13380"/>
                  </a:lnTo>
                  <a:lnTo>
                    <a:pt x="6832" y="9983"/>
                  </a:lnTo>
                  <a:cubicBezTo>
                    <a:pt x="6827" y="8446"/>
                    <a:pt x="5799" y="7096"/>
                    <a:pt x="4320" y="6693"/>
                  </a:cubicBezTo>
                  <a:cubicBezTo>
                    <a:pt x="5799" y="6284"/>
                    <a:pt x="6827" y="4934"/>
                    <a:pt x="6832" y="3397"/>
                  </a:cubicBezTo>
                  <a:lnTo>
                    <a:pt x="6832" y="1"/>
                  </a:lnTo>
                  <a:close/>
                </a:path>
              </a:pathLst>
            </a:custGeom>
            <a:solidFill>
              <a:srgbClr val="E5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28"/>
            <p:cNvSpPr/>
            <p:nvPr/>
          </p:nvSpPr>
          <p:spPr>
            <a:xfrm>
              <a:off x="2516825" y="4404025"/>
              <a:ext cx="132078" cy="218760"/>
            </a:xfrm>
            <a:custGeom>
              <a:rect b="b" l="l" r="r" t="t"/>
              <a:pathLst>
                <a:path extrusionOk="0" h="8356" w="5045">
                  <a:moveTo>
                    <a:pt x="116" y="1"/>
                  </a:moveTo>
                  <a:cubicBezTo>
                    <a:pt x="366" y="832"/>
                    <a:pt x="1024" y="1471"/>
                    <a:pt x="1860" y="1692"/>
                  </a:cubicBezTo>
                  <a:cubicBezTo>
                    <a:pt x="2004" y="1735"/>
                    <a:pt x="2153" y="1764"/>
                    <a:pt x="2302" y="1778"/>
                  </a:cubicBezTo>
                  <a:lnTo>
                    <a:pt x="2302" y="4704"/>
                  </a:lnTo>
                  <a:cubicBezTo>
                    <a:pt x="1000" y="4819"/>
                    <a:pt x="1" y="5910"/>
                    <a:pt x="1" y="7216"/>
                  </a:cubicBezTo>
                  <a:lnTo>
                    <a:pt x="1" y="8355"/>
                  </a:lnTo>
                  <a:lnTo>
                    <a:pt x="5045" y="8355"/>
                  </a:lnTo>
                  <a:lnTo>
                    <a:pt x="5045" y="7216"/>
                  </a:lnTo>
                  <a:cubicBezTo>
                    <a:pt x="5045" y="5910"/>
                    <a:pt x="4050" y="4819"/>
                    <a:pt x="2748" y="4704"/>
                  </a:cubicBezTo>
                  <a:lnTo>
                    <a:pt x="2748" y="1778"/>
                  </a:lnTo>
                  <a:cubicBezTo>
                    <a:pt x="2902" y="1764"/>
                    <a:pt x="3051" y="1735"/>
                    <a:pt x="3195" y="1692"/>
                  </a:cubicBezTo>
                  <a:cubicBezTo>
                    <a:pt x="4031" y="1471"/>
                    <a:pt x="4689" y="832"/>
                    <a:pt x="4934" y="1"/>
                  </a:cubicBezTo>
                  <a:close/>
                </a:path>
              </a:pathLst>
            </a:custGeom>
            <a:solidFill>
              <a:srgbClr val="AEBB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28"/>
            <p:cNvSpPr/>
            <p:nvPr/>
          </p:nvSpPr>
          <p:spPr>
            <a:xfrm>
              <a:off x="2477973" y="4289959"/>
              <a:ext cx="210042" cy="361991"/>
            </a:xfrm>
            <a:custGeom>
              <a:rect b="b" l="l" r="r" t="t"/>
              <a:pathLst>
                <a:path extrusionOk="0" h="13827" w="8023">
                  <a:moveTo>
                    <a:pt x="7201" y="443"/>
                  </a:moveTo>
                  <a:lnTo>
                    <a:pt x="7201" y="3618"/>
                  </a:lnTo>
                  <a:cubicBezTo>
                    <a:pt x="7201" y="5054"/>
                    <a:pt x="6241" y="6313"/>
                    <a:pt x="4857" y="6697"/>
                  </a:cubicBezTo>
                  <a:cubicBezTo>
                    <a:pt x="4636" y="6755"/>
                    <a:pt x="4636" y="7067"/>
                    <a:pt x="4857" y="7125"/>
                  </a:cubicBezTo>
                  <a:cubicBezTo>
                    <a:pt x="6241" y="7509"/>
                    <a:pt x="7201" y="8768"/>
                    <a:pt x="7201" y="10204"/>
                  </a:cubicBezTo>
                  <a:lnTo>
                    <a:pt x="7201" y="13380"/>
                  </a:lnTo>
                  <a:lnTo>
                    <a:pt x="822" y="13380"/>
                  </a:lnTo>
                  <a:lnTo>
                    <a:pt x="822" y="10204"/>
                  </a:lnTo>
                  <a:cubicBezTo>
                    <a:pt x="822" y="8768"/>
                    <a:pt x="1782" y="7509"/>
                    <a:pt x="3166" y="7125"/>
                  </a:cubicBezTo>
                  <a:cubicBezTo>
                    <a:pt x="3387" y="7067"/>
                    <a:pt x="3387" y="6755"/>
                    <a:pt x="3166" y="6697"/>
                  </a:cubicBezTo>
                  <a:cubicBezTo>
                    <a:pt x="1782" y="6313"/>
                    <a:pt x="822" y="5054"/>
                    <a:pt x="822" y="3618"/>
                  </a:cubicBezTo>
                  <a:lnTo>
                    <a:pt x="822" y="443"/>
                  </a:lnTo>
                  <a:close/>
                  <a:moveTo>
                    <a:pt x="298" y="1"/>
                  </a:moveTo>
                  <a:cubicBezTo>
                    <a:pt x="0" y="1"/>
                    <a:pt x="0" y="443"/>
                    <a:pt x="298" y="443"/>
                  </a:cubicBezTo>
                  <a:lnTo>
                    <a:pt x="375" y="443"/>
                  </a:lnTo>
                  <a:lnTo>
                    <a:pt x="375" y="3618"/>
                  </a:lnTo>
                  <a:cubicBezTo>
                    <a:pt x="375" y="5026"/>
                    <a:pt x="1191" y="6308"/>
                    <a:pt x="2465" y="6914"/>
                  </a:cubicBezTo>
                  <a:cubicBezTo>
                    <a:pt x="1191" y="7514"/>
                    <a:pt x="375" y="8797"/>
                    <a:pt x="375" y="10204"/>
                  </a:cubicBezTo>
                  <a:lnTo>
                    <a:pt x="375" y="13380"/>
                  </a:lnTo>
                  <a:lnTo>
                    <a:pt x="298" y="13380"/>
                  </a:lnTo>
                  <a:cubicBezTo>
                    <a:pt x="0" y="13380"/>
                    <a:pt x="0" y="13827"/>
                    <a:pt x="298" y="13827"/>
                  </a:cubicBezTo>
                  <a:lnTo>
                    <a:pt x="7725" y="13827"/>
                  </a:lnTo>
                  <a:cubicBezTo>
                    <a:pt x="8023" y="13827"/>
                    <a:pt x="8023" y="13380"/>
                    <a:pt x="7725" y="13380"/>
                  </a:cubicBezTo>
                  <a:lnTo>
                    <a:pt x="7653" y="13380"/>
                  </a:lnTo>
                  <a:lnTo>
                    <a:pt x="7653" y="10204"/>
                  </a:lnTo>
                  <a:cubicBezTo>
                    <a:pt x="7648" y="8797"/>
                    <a:pt x="6831" y="7514"/>
                    <a:pt x="5558" y="6914"/>
                  </a:cubicBezTo>
                  <a:cubicBezTo>
                    <a:pt x="6831" y="6308"/>
                    <a:pt x="7648" y="5026"/>
                    <a:pt x="7653" y="3618"/>
                  </a:cubicBezTo>
                  <a:lnTo>
                    <a:pt x="7653" y="443"/>
                  </a:lnTo>
                  <a:lnTo>
                    <a:pt x="7725" y="443"/>
                  </a:lnTo>
                  <a:cubicBezTo>
                    <a:pt x="8023" y="443"/>
                    <a:pt x="8023" y="1"/>
                    <a:pt x="772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28"/>
            <p:cNvSpPr/>
            <p:nvPr/>
          </p:nvSpPr>
          <p:spPr>
            <a:xfrm>
              <a:off x="2513055" y="4398135"/>
              <a:ext cx="139880" cy="108856"/>
            </a:xfrm>
            <a:custGeom>
              <a:rect b="b" l="l" r="r" t="t"/>
              <a:pathLst>
                <a:path extrusionOk="0" h="4158" w="5343">
                  <a:moveTo>
                    <a:pt x="260" y="0"/>
                  </a:moveTo>
                  <a:cubicBezTo>
                    <a:pt x="111" y="0"/>
                    <a:pt x="0" y="149"/>
                    <a:pt x="48" y="288"/>
                  </a:cubicBezTo>
                  <a:cubicBezTo>
                    <a:pt x="322" y="1191"/>
                    <a:pt x="1038" y="1888"/>
                    <a:pt x="1946" y="2133"/>
                  </a:cubicBezTo>
                  <a:cubicBezTo>
                    <a:pt x="2114" y="2176"/>
                    <a:pt x="2278" y="2210"/>
                    <a:pt x="2450" y="2224"/>
                  </a:cubicBezTo>
                  <a:lnTo>
                    <a:pt x="2450" y="3935"/>
                  </a:lnTo>
                  <a:cubicBezTo>
                    <a:pt x="2450" y="4083"/>
                    <a:pt x="2561" y="4158"/>
                    <a:pt x="2671" y="4158"/>
                  </a:cubicBezTo>
                  <a:cubicBezTo>
                    <a:pt x="2782" y="4158"/>
                    <a:pt x="2892" y="4083"/>
                    <a:pt x="2892" y="3935"/>
                  </a:cubicBezTo>
                  <a:lnTo>
                    <a:pt x="2892" y="2224"/>
                  </a:lnTo>
                  <a:cubicBezTo>
                    <a:pt x="3065" y="2210"/>
                    <a:pt x="3234" y="2176"/>
                    <a:pt x="3397" y="2133"/>
                  </a:cubicBezTo>
                  <a:cubicBezTo>
                    <a:pt x="4305" y="1888"/>
                    <a:pt x="5021" y="1191"/>
                    <a:pt x="5299" y="288"/>
                  </a:cubicBezTo>
                  <a:cubicBezTo>
                    <a:pt x="5343" y="149"/>
                    <a:pt x="5232" y="0"/>
                    <a:pt x="5083" y="0"/>
                  </a:cubicBezTo>
                  <a:lnTo>
                    <a:pt x="3089" y="0"/>
                  </a:lnTo>
                  <a:cubicBezTo>
                    <a:pt x="2792" y="0"/>
                    <a:pt x="2792" y="447"/>
                    <a:pt x="3089" y="447"/>
                  </a:cubicBezTo>
                  <a:lnTo>
                    <a:pt x="4761" y="447"/>
                  </a:lnTo>
                  <a:cubicBezTo>
                    <a:pt x="4478" y="1067"/>
                    <a:pt x="3940" y="1523"/>
                    <a:pt x="3282" y="1701"/>
                  </a:cubicBezTo>
                  <a:cubicBezTo>
                    <a:pt x="3082" y="1758"/>
                    <a:pt x="2877" y="1787"/>
                    <a:pt x="2671" y="1787"/>
                  </a:cubicBezTo>
                  <a:cubicBezTo>
                    <a:pt x="2466" y="1787"/>
                    <a:pt x="2261" y="1758"/>
                    <a:pt x="2061" y="1701"/>
                  </a:cubicBezTo>
                  <a:cubicBezTo>
                    <a:pt x="1403" y="1523"/>
                    <a:pt x="865" y="1067"/>
                    <a:pt x="582" y="447"/>
                  </a:cubicBezTo>
                  <a:lnTo>
                    <a:pt x="2254" y="447"/>
                  </a:lnTo>
                  <a:cubicBezTo>
                    <a:pt x="2551" y="447"/>
                    <a:pt x="2551" y="0"/>
                    <a:pt x="22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28"/>
            <p:cNvSpPr/>
            <p:nvPr/>
          </p:nvSpPr>
          <p:spPr>
            <a:xfrm>
              <a:off x="2510908" y="4529532"/>
              <a:ext cx="143781" cy="99013"/>
            </a:xfrm>
            <a:custGeom>
              <a:rect b="b" l="l" r="r" t="t"/>
              <a:pathLst>
                <a:path extrusionOk="0" h="3782" w="5492">
                  <a:moveTo>
                    <a:pt x="2092" y="1"/>
                  </a:moveTo>
                  <a:cubicBezTo>
                    <a:pt x="2071" y="1"/>
                    <a:pt x="2048" y="4"/>
                    <a:pt x="2023" y="11"/>
                  </a:cubicBezTo>
                  <a:cubicBezTo>
                    <a:pt x="832" y="342"/>
                    <a:pt x="6" y="1423"/>
                    <a:pt x="1" y="2663"/>
                  </a:cubicBezTo>
                  <a:lnTo>
                    <a:pt x="1" y="3561"/>
                  </a:lnTo>
                  <a:cubicBezTo>
                    <a:pt x="1" y="3686"/>
                    <a:pt x="102" y="3782"/>
                    <a:pt x="227" y="3782"/>
                  </a:cubicBezTo>
                  <a:lnTo>
                    <a:pt x="5271" y="3782"/>
                  </a:lnTo>
                  <a:cubicBezTo>
                    <a:pt x="5391" y="3782"/>
                    <a:pt x="5492" y="3686"/>
                    <a:pt x="5492" y="3561"/>
                  </a:cubicBezTo>
                  <a:lnTo>
                    <a:pt x="5492" y="2663"/>
                  </a:lnTo>
                  <a:cubicBezTo>
                    <a:pt x="5492" y="1428"/>
                    <a:pt x="4670" y="342"/>
                    <a:pt x="3479" y="11"/>
                  </a:cubicBezTo>
                  <a:cubicBezTo>
                    <a:pt x="3455" y="4"/>
                    <a:pt x="3432" y="1"/>
                    <a:pt x="3410" y="1"/>
                  </a:cubicBezTo>
                  <a:cubicBezTo>
                    <a:pt x="3178" y="1"/>
                    <a:pt x="3100" y="369"/>
                    <a:pt x="3359" y="443"/>
                  </a:cubicBezTo>
                  <a:cubicBezTo>
                    <a:pt x="4358" y="717"/>
                    <a:pt x="5050" y="1625"/>
                    <a:pt x="5050" y="2658"/>
                  </a:cubicBezTo>
                  <a:lnTo>
                    <a:pt x="5050" y="3335"/>
                  </a:lnTo>
                  <a:lnTo>
                    <a:pt x="452" y="3335"/>
                  </a:lnTo>
                  <a:lnTo>
                    <a:pt x="452" y="2658"/>
                  </a:lnTo>
                  <a:cubicBezTo>
                    <a:pt x="452" y="1625"/>
                    <a:pt x="1144" y="717"/>
                    <a:pt x="2143" y="443"/>
                  </a:cubicBezTo>
                  <a:cubicBezTo>
                    <a:pt x="2403" y="369"/>
                    <a:pt x="2324" y="1"/>
                    <a:pt x="20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28"/>
            <p:cNvSpPr/>
            <p:nvPr/>
          </p:nvSpPr>
          <p:spPr>
            <a:xfrm>
              <a:off x="2577196" y="4518746"/>
              <a:ext cx="11598" cy="13535"/>
            </a:xfrm>
            <a:custGeom>
              <a:rect b="b" l="l" r="r" t="t"/>
              <a:pathLst>
                <a:path extrusionOk="0" h="517" w="443">
                  <a:moveTo>
                    <a:pt x="221" y="0"/>
                  </a:moveTo>
                  <a:cubicBezTo>
                    <a:pt x="97" y="0"/>
                    <a:pt x="0" y="101"/>
                    <a:pt x="0" y="221"/>
                  </a:cubicBezTo>
                  <a:lnTo>
                    <a:pt x="0" y="293"/>
                  </a:lnTo>
                  <a:cubicBezTo>
                    <a:pt x="0" y="442"/>
                    <a:pt x="111" y="517"/>
                    <a:pt x="221" y="517"/>
                  </a:cubicBezTo>
                  <a:cubicBezTo>
                    <a:pt x="332" y="517"/>
                    <a:pt x="442" y="442"/>
                    <a:pt x="442" y="293"/>
                  </a:cubicBezTo>
                  <a:lnTo>
                    <a:pt x="442" y="221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35" name="Google Shape;4535;p28"/>
          <p:cNvGrpSpPr/>
          <p:nvPr/>
        </p:nvGrpSpPr>
        <p:grpSpPr>
          <a:xfrm>
            <a:off x="3518969" y="2704349"/>
            <a:ext cx="347827" cy="345602"/>
            <a:chOff x="3518969" y="2909749"/>
            <a:chExt cx="347827" cy="345602"/>
          </a:xfrm>
        </p:grpSpPr>
        <p:sp>
          <p:nvSpPr>
            <p:cNvPr id="4536" name="Google Shape;4536;p28"/>
            <p:cNvSpPr/>
            <p:nvPr/>
          </p:nvSpPr>
          <p:spPr>
            <a:xfrm>
              <a:off x="3670760" y="2915718"/>
              <a:ext cx="192344" cy="188496"/>
            </a:xfrm>
            <a:custGeom>
              <a:rect b="b" l="l" r="r" t="t"/>
              <a:pathLst>
                <a:path extrusionOk="0" h="7200" w="7347">
                  <a:moveTo>
                    <a:pt x="6520" y="0"/>
                  </a:moveTo>
                  <a:cubicBezTo>
                    <a:pt x="6326" y="0"/>
                    <a:pt x="6133" y="74"/>
                    <a:pt x="5987" y="220"/>
                  </a:cubicBezTo>
                  <a:lnTo>
                    <a:pt x="299" y="5913"/>
                  </a:lnTo>
                  <a:cubicBezTo>
                    <a:pt x="1" y="6206"/>
                    <a:pt x="1" y="6686"/>
                    <a:pt x="294" y="6979"/>
                  </a:cubicBezTo>
                  <a:cubicBezTo>
                    <a:pt x="443" y="7126"/>
                    <a:pt x="636" y="7199"/>
                    <a:pt x="829" y="7199"/>
                  </a:cubicBezTo>
                  <a:cubicBezTo>
                    <a:pt x="1023" y="7199"/>
                    <a:pt x="1216" y="7126"/>
                    <a:pt x="1365" y="6979"/>
                  </a:cubicBezTo>
                  <a:lnTo>
                    <a:pt x="7053" y="1291"/>
                  </a:lnTo>
                  <a:cubicBezTo>
                    <a:pt x="7346" y="994"/>
                    <a:pt x="7346" y="518"/>
                    <a:pt x="7053" y="220"/>
                  </a:cubicBezTo>
                  <a:cubicBezTo>
                    <a:pt x="6907" y="74"/>
                    <a:pt x="6713" y="0"/>
                    <a:pt x="6520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28"/>
            <p:cNvSpPr/>
            <p:nvPr/>
          </p:nvSpPr>
          <p:spPr>
            <a:xfrm>
              <a:off x="3681075" y="2928913"/>
              <a:ext cx="183155" cy="178024"/>
            </a:xfrm>
            <a:custGeom>
              <a:rect b="b" l="l" r="r" t="t"/>
              <a:pathLst>
                <a:path extrusionOk="0" h="6800" w="6996">
                  <a:moveTo>
                    <a:pt x="6506" y="0"/>
                  </a:moveTo>
                  <a:cubicBezTo>
                    <a:pt x="6348" y="0"/>
                    <a:pt x="6193" y="91"/>
                    <a:pt x="6126" y="254"/>
                  </a:cubicBezTo>
                  <a:lnTo>
                    <a:pt x="438" y="5942"/>
                  </a:lnTo>
                  <a:cubicBezTo>
                    <a:pt x="111" y="6029"/>
                    <a:pt x="1" y="6437"/>
                    <a:pt x="241" y="6672"/>
                  </a:cubicBezTo>
                  <a:cubicBezTo>
                    <a:pt x="328" y="6759"/>
                    <a:pt x="438" y="6800"/>
                    <a:pt x="547" y="6800"/>
                  </a:cubicBezTo>
                  <a:cubicBezTo>
                    <a:pt x="734" y="6800"/>
                    <a:pt x="917" y="6681"/>
                    <a:pt x="971" y="6475"/>
                  </a:cubicBezTo>
                  <a:lnTo>
                    <a:pt x="6659" y="787"/>
                  </a:lnTo>
                  <a:cubicBezTo>
                    <a:pt x="6928" y="672"/>
                    <a:pt x="6995" y="326"/>
                    <a:pt x="6794" y="120"/>
                  </a:cubicBezTo>
                  <a:cubicBezTo>
                    <a:pt x="6712" y="38"/>
                    <a:pt x="6609" y="0"/>
                    <a:pt x="6506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28"/>
            <p:cNvSpPr/>
            <p:nvPr/>
          </p:nvSpPr>
          <p:spPr>
            <a:xfrm>
              <a:off x="3550280" y="3012322"/>
              <a:ext cx="216980" cy="214414"/>
            </a:xfrm>
            <a:custGeom>
              <a:rect b="b" l="l" r="r" t="t"/>
              <a:pathLst>
                <a:path extrusionOk="0" h="8190" w="8288">
                  <a:moveTo>
                    <a:pt x="6326" y="0"/>
                  </a:moveTo>
                  <a:cubicBezTo>
                    <a:pt x="6008" y="0"/>
                    <a:pt x="5671" y="77"/>
                    <a:pt x="5333" y="248"/>
                  </a:cubicBezTo>
                  <a:cubicBezTo>
                    <a:pt x="4417" y="706"/>
                    <a:pt x="2047" y="1783"/>
                    <a:pt x="705" y="1783"/>
                  </a:cubicBezTo>
                  <a:cubicBezTo>
                    <a:pt x="413" y="1783"/>
                    <a:pt x="169" y="1732"/>
                    <a:pt x="0" y="1613"/>
                  </a:cubicBezTo>
                  <a:lnTo>
                    <a:pt x="0" y="1613"/>
                  </a:lnTo>
                  <a:lnTo>
                    <a:pt x="6582" y="8189"/>
                  </a:lnTo>
                  <a:cubicBezTo>
                    <a:pt x="5909" y="7243"/>
                    <a:pt x="7384" y="3971"/>
                    <a:pt x="7942" y="2857"/>
                  </a:cubicBezTo>
                  <a:cubicBezTo>
                    <a:pt x="8287" y="2165"/>
                    <a:pt x="8254" y="1497"/>
                    <a:pt x="7980" y="979"/>
                  </a:cubicBezTo>
                  <a:cubicBezTo>
                    <a:pt x="7667" y="393"/>
                    <a:pt x="7045" y="0"/>
                    <a:pt x="6326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28"/>
            <p:cNvSpPr/>
            <p:nvPr/>
          </p:nvSpPr>
          <p:spPr>
            <a:xfrm>
              <a:off x="3570151" y="3032167"/>
              <a:ext cx="197240" cy="194570"/>
            </a:xfrm>
            <a:custGeom>
              <a:rect b="b" l="l" r="r" t="t"/>
              <a:pathLst>
                <a:path extrusionOk="0" h="7432" w="7534">
                  <a:moveTo>
                    <a:pt x="6325" y="0"/>
                  </a:moveTo>
                  <a:cubicBezTo>
                    <a:pt x="6007" y="0"/>
                    <a:pt x="5670" y="76"/>
                    <a:pt x="5333" y="245"/>
                  </a:cubicBezTo>
                  <a:cubicBezTo>
                    <a:pt x="4414" y="702"/>
                    <a:pt x="2049" y="1781"/>
                    <a:pt x="707" y="1781"/>
                  </a:cubicBezTo>
                  <a:cubicBezTo>
                    <a:pt x="414" y="1781"/>
                    <a:pt x="170" y="1729"/>
                    <a:pt x="0" y="1609"/>
                  </a:cubicBezTo>
                  <a:lnTo>
                    <a:pt x="0" y="1609"/>
                  </a:lnTo>
                  <a:lnTo>
                    <a:pt x="5823" y="7431"/>
                  </a:lnTo>
                  <a:cubicBezTo>
                    <a:pt x="5150" y="6485"/>
                    <a:pt x="6625" y="3213"/>
                    <a:pt x="7183" y="2099"/>
                  </a:cubicBezTo>
                  <a:cubicBezTo>
                    <a:pt x="7533" y="1407"/>
                    <a:pt x="7495" y="739"/>
                    <a:pt x="7221" y="221"/>
                  </a:cubicBezTo>
                  <a:cubicBezTo>
                    <a:pt x="6956" y="80"/>
                    <a:pt x="6651" y="0"/>
                    <a:pt x="6325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28"/>
            <p:cNvSpPr/>
            <p:nvPr/>
          </p:nvSpPr>
          <p:spPr>
            <a:xfrm>
              <a:off x="3528263" y="3038371"/>
              <a:ext cx="212215" cy="208262"/>
            </a:xfrm>
            <a:custGeom>
              <a:rect b="b" l="l" r="r" t="t"/>
              <a:pathLst>
                <a:path extrusionOk="0" h="7955" w="8106">
                  <a:moveTo>
                    <a:pt x="794" y="0"/>
                  </a:moveTo>
                  <a:cubicBezTo>
                    <a:pt x="646" y="0"/>
                    <a:pt x="497" y="45"/>
                    <a:pt x="371" y="137"/>
                  </a:cubicBezTo>
                  <a:cubicBezTo>
                    <a:pt x="87" y="349"/>
                    <a:pt x="1" y="738"/>
                    <a:pt x="164" y="1050"/>
                  </a:cubicBezTo>
                  <a:cubicBezTo>
                    <a:pt x="198" y="1113"/>
                    <a:pt x="241" y="1170"/>
                    <a:pt x="289" y="1218"/>
                  </a:cubicBezTo>
                  <a:lnTo>
                    <a:pt x="6818" y="7747"/>
                  </a:lnTo>
                  <a:cubicBezTo>
                    <a:pt x="6958" y="7885"/>
                    <a:pt x="7142" y="7955"/>
                    <a:pt x="7324" y="7955"/>
                  </a:cubicBezTo>
                  <a:cubicBezTo>
                    <a:pt x="7504" y="7955"/>
                    <a:pt x="7684" y="7887"/>
                    <a:pt x="7822" y="7752"/>
                  </a:cubicBezTo>
                  <a:lnTo>
                    <a:pt x="7827" y="7742"/>
                  </a:lnTo>
                  <a:cubicBezTo>
                    <a:pt x="8105" y="7463"/>
                    <a:pt x="8105" y="7012"/>
                    <a:pt x="7827" y="6733"/>
                  </a:cubicBezTo>
                  <a:lnTo>
                    <a:pt x="1303" y="209"/>
                  </a:lnTo>
                  <a:cubicBezTo>
                    <a:pt x="1164" y="71"/>
                    <a:pt x="979" y="0"/>
                    <a:pt x="7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28"/>
            <p:cNvSpPr/>
            <p:nvPr/>
          </p:nvSpPr>
          <p:spPr>
            <a:xfrm>
              <a:off x="3532556" y="3060494"/>
              <a:ext cx="200486" cy="186140"/>
            </a:xfrm>
            <a:custGeom>
              <a:rect b="b" l="l" r="r" t="t"/>
              <a:pathLst>
                <a:path extrusionOk="0" h="7110" w="7658">
                  <a:moveTo>
                    <a:pt x="500" y="0"/>
                  </a:moveTo>
                  <a:cubicBezTo>
                    <a:pt x="319" y="0"/>
                    <a:pt x="139" y="69"/>
                    <a:pt x="0" y="205"/>
                  </a:cubicBezTo>
                  <a:cubicBezTo>
                    <a:pt x="34" y="268"/>
                    <a:pt x="77" y="325"/>
                    <a:pt x="125" y="373"/>
                  </a:cubicBezTo>
                  <a:lnTo>
                    <a:pt x="6654" y="6902"/>
                  </a:lnTo>
                  <a:cubicBezTo>
                    <a:pt x="6794" y="7040"/>
                    <a:pt x="6978" y="7110"/>
                    <a:pt x="7160" y="7110"/>
                  </a:cubicBezTo>
                  <a:cubicBezTo>
                    <a:pt x="7340" y="7110"/>
                    <a:pt x="7520" y="7042"/>
                    <a:pt x="7658" y="6907"/>
                  </a:cubicBezTo>
                  <a:cubicBezTo>
                    <a:pt x="7624" y="6844"/>
                    <a:pt x="7581" y="6787"/>
                    <a:pt x="7533" y="6739"/>
                  </a:cubicBezTo>
                  <a:lnTo>
                    <a:pt x="1004" y="210"/>
                  </a:lnTo>
                  <a:cubicBezTo>
                    <a:pt x="864" y="70"/>
                    <a:pt x="682" y="0"/>
                    <a:pt x="50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28"/>
            <p:cNvSpPr/>
            <p:nvPr/>
          </p:nvSpPr>
          <p:spPr>
            <a:xfrm>
              <a:off x="3564653" y="3174665"/>
              <a:ext cx="38851" cy="35317"/>
            </a:xfrm>
            <a:custGeom>
              <a:rect b="b" l="l" r="r" t="t"/>
              <a:pathLst>
                <a:path extrusionOk="0" h="1349" w="1484">
                  <a:moveTo>
                    <a:pt x="769" y="1"/>
                  </a:moveTo>
                  <a:cubicBezTo>
                    <a:pt x="480" y="1"/>
                    <a:pt x="192" y="177"/>
                    <a:pt x="110" y="518"/>
                  </a:cubicBezTo>
                  <a:cubicBezTo>
                    <a:pt x="1" y="985"/>
                    <a:pt x="375" y="1348"/>
                    <a:pt x="773" y="1348"/>
                  </a:cubicBezTo>
                  <a:cubicBezTo>
                    <a:pt x="937" y="1348"/>
                    <a:pt x="1104" y="1287"/>
                    <a:pt x="1243" y="1148"/>
                  </a:cubicBezTo>
                  <a:cubicBezTo>
                    <a:pt x="1421" y="970"/>
                    <a:pt x="1484" y="701"/>
                    <a:pt x="1407" y="461"/>
                  </a:cubicBezTo>
                  <a:cubicBezTo>
                    <a:pt x="1303" y="151"/>
                    <a:pt x="1036" y="1"/>
                    <a:pt x="76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28"/>
            <p:cNvSpPr/>
            <p:nvPr/>
          </p:nvSpPr>
          <p:spPr>
            <a:xfrm>
              <a:off x="3581382" y="3183513"/>
              <a:ext cx="22122" cy="21808"/>
            </a:xfrm>
            <a:custGeom>
              <a:rect b="b" l="l" r="r" t="t"/>
              <a:pathLst>
                <a:path extrusionOk="0" h="833" w="845">
                  <a:moveTo>
                    <a:pt x="474" y="0"/>
                  </a:moveTo>
                  <a:cubicBezTo>
                    <a:pt x="292" y="0"/>
                    <a:pt x="115" y="118"/>
                    <a:pt x="66" y="320"/>
                  </a:cubicBezTo>
                  <a:cubicBezTo>
                    <a:pt x="1" y="590"/>
                    <a:pt x="211" y="833"/>
                    <a:pt x="468" y="833"/>
                  </a:cubicBezTo>
                  <a:cubicBezTo>
                    <a:pt x="513" y="833"/>
                    <a:pt x="558" y="825"/>
                    <a:pt x="604" y="810"/>
                  </a:cubicBezTo>
                  <a:cubicBezTo>
                    <a:pt x="782" y="632"/>
                    <a:pt x="845" y="363"/>
                    <a:pt x="768" y="123"/>
                  </a:cubicBezTo>
                  <a:cubicBezTo>
                    <a:pt x="684" y="39"/>
                    <a:pt x="578" y="0"/>
                    <a:pt x="4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28"/>
            <p:cNvSpPr/>
            <p:nvPr/>
          </p:nvSpPr>
          <p:spPr>
            <a:xfrm>
              <a:off x="3521613" y="2909749"/>
              <a:ext cx="345183" cy="342879"/>
            </a:xfrm>
            <a:custGeom>
              <a:rect b="b" l="l" r="r" t="t"/>
              <a:pathLst>
                <a:path extrusionOk="0" h="13097" w="13185">
                  <a:moveTo>
                    <a:pt x="2411" y="10353"/>
                  </a:moveTo>
                  <a:cubicBezTo>
                    <a:pt x="2519" y="10353"/>
                    <a:pt x="2629" y="10393"/>
                    <a:pt x="2719" y="10484"/>
                  </a:cubicBezTo>
                  <a:cubicBezTo>
                    <a:pt x="2892" y="10652"/>
                    <a:pt x="2892" y="10930"/>
                    <a:pt x="2724" y="11103"/>
                  </a:cubicBezTo>
                  <a:lnTo>
                    <a:pt x="2719" y="11108"/>
                  </a:lnTo>
                  <a:cubicBezTo>
                    <a:pt x="2630" y="11196"/>
                    <a:pt x="2520" y="11236"/>
                    <a:pt x="2413" y="11236"/>
                  </a:cubicBezTo>
                  <a:cubicBezTo>
                    <a:pt x="2187" y="11236"/>
                    <a:pt x="1970" y="11060"/>
                    <a:pt x="1970" y="10796"/>
                  </a:cubicBezTo>
                  <a:cubicBezTo>
                    <a:pt x="1970" y="10529"/>
                    <a:pt x="2185" y="10353"/>
                    <a:pt x="2411" y="10353"/>
                  </a:cubicBezTo>
                  <a:close/>
                  <a:moveTo>
                    <a:pt x="12216" y="1"/>
                  </a:moveTo>
                  <a:cubicBezTo>
                    <a:pt x="11967" y="1"/>
                    <a:pt x="11716" y="94"/>
                    <a:pt x="11520" y="290"/>
                  </a:cubicBezTo>
                  <a:lnTo>
                    <a:pt x="8037" y="3777"/>
                  </a:lnTo>
                  <a:cubicBezTo>
                    <a:pt x="7830" y="3720"/>
                    <a:pt x="7618" y="3692"/>
                    <a:pt x="7407" y="3692"/>
                  </a:cubicBezTo>
                  <a:cubicBezTo>
                    <a:pt x="7033" y="3692"/>
                    <a:pt x="6662" y="3782"/>
                    <a:pt x="6327" y="3960"/>
                  </a:cubicBezTo>
                  <a:cubicBezTo>
                    <a:pt x="6092" y="4075"/>
                    <a:pt x="5462" y="4378"/>
                    <a:pt x="4703" y="4690"/>
                  </a:cubicBezTo>
                  <a:cubicBezTo>
                    <a:pt x="4460" y="4797"/>
                    <a:pt x="4562" y="5135"/>
                    <a:pt x="4786" y="5135"/>
                  </a:cubicBezTo>
                  <a:cubicBezTo>
                    <a:pt x="4814" y="5135"/>
                    <a:pt x="4845" y="5129"/>
                    <a:pt x="4876" y="5118"/>
                  </a:cubicBezTo>
                  <a:cubicBezTo>
                    <a:pt x="5650" y="4805"/>
                    <a:pt x="6293" y="4493"/>
                    <a:pt x="6534" y="4373"/>
                  </a:cubicBezTo>
                  <a:cubicBezTo>
                    <a:pt x="6841" y="4218"/>
                    <a:pt x="7145" y="4148"/>
                    <a:pt x="7430" y="4148"/>
                  </a:cubicBezTo>
                  <a:cubicBezTo>
                    <a:pt x="8624" y="4148"/>
                    <a:pt x="9489" y="5367"/>
                    <a:pt x="8830" y="6669"/>
                  </a:cubicBezTo>
                  <a:cubicBezTo>
                    <a:pt x="8388" y="7563"/>
                    <a:pt x="7999" y="8490"/>
                    <a:pt x="7677" y="9432"/>
                  </a:cubicBezTo>
                  <a:cubicBezTo>
                    <a:pt x="7547" y="9816"/>
                    <a:pt x="7442" y="10205"/>
                    <a:pt x="7360" y="10599"/>
                  </a:cubicBezTo>
                  <a:lnTo>
                    <a:pt x="2609" y="5843"/>
                  </a:lnTo>
                  <a:cubicBezTo>
                    <a:pt x="3080" y="5742"/>
                    <a:pt x="3541" y="5612"/>
                    <a:pt x="3992" y="5449"/>
                  </a:cubicBezTo>
                  <a:cubicBezTo>
                    <a:pt x="4237" y="5348"/>
                    <a:pt x="4144" y="5001"/>
                    <a:pt x="3915" y="5001"/>
                  </a:cubicBezTo>
                  <a:cubicBezTo>
                    <a:pt x="3892" y="5001"/>
                    <a:pt x="3868" y="5005"/>
                    <a:pt x="3843" y="5012"/>
                  </a:cubicBezTo>
                  <a:cubicBezTo>
                    <a:pt x="3123" y="5262"/>
                    <a:pt x="2594" y="5387"/>
                    <a:pt x="2205" y="5439"/>
                  </a:cubicBezTo>
                  <a:lnTo>
                    <a:pt x="1720" y="4954"/>
                  </a:lnTo>
                  <a:cubicBezTo>
                    <a:pt x="1537" y="4769"/>
                    <a:pt x="1294" y="4674"/>
                    <a:pt x="1049" y="4674"/>
                  </a:cubicBezTo>
                  <a:cubicBezTo>
                    <a:pt x="869" y="4674"/>
                    <a:pt x="687" y="4725"/>
                    <a:pt x="529" y="4829"/>
                  </a:cubicBezTo>
                  <a:cubicBezTo>
                    <a:pt x="154" y="5074"/>
                    <a:pt x="0" y="5555"/>
                    <a:pt x="168" y="5973"/>
                  </a:cubicBezTo>
                  <a:cubicBezTo>
                    <a:pt x="205" y="6085"/>
                    <a:pt x="290" y="6132"/>
                    <a:pt x="377" y="6132"/>
                  </a:cubicBezTo>
                  <a:cubicBezTo>
                    <a:pt x="529" y="6132"/>
                    <a:pt x="686" y="5989"/>
                    <a:pt x="601" y="5800"/>
                  </a:cubicBezTo>
                  <a:cubicBezTo>
                    <a:pt x="461" y="5450"/>
                    <a:pt x="746" y="5142"/>
                    <a:pt x="1055" y="5142"/>
                  </a:cubicBezTo>
                  <a:cubicBezTo>
                    <a:pt x="1172" y="5142"/>
                    <a:pt x="1291" y="5185"/>
                    <a:pt x="1393" y="5286"/>
                  </a:cubicBezTo>
                  <a:lnTo>
                    <a:pt x="7917" y="11810"/>
                  </a:lnTo>
                  <a:cubicBezTo>
                    <a:pt x="8105" y="12002"/>
                    <a:pt x="8105" y="12304"/>
                    <a:pt x="7917" y="12492"/>
                  </a:cubicBezTo>
                  <a:cubicBezTo>
                    <a:pt x="7823" y="12588"/>
                    <a:pt x="7698" y="12636"/>
                    <a:pt x="7574" y="12636"/>
                  </a:cubicBezTo>
                  <a:cubicBezTo>
                    <a:pt x="7451" y="12636"/>
                    <a:pt x="7328" y="12590"/>
                    <a:pt x="7235" y="12497"/>
                  </a:cubicBezTo>
                  <a:lnTo>
                    <a:pt x="1153" y="6415"/>
                  </a:lnTo>
                  <a:cubicBezTo>
                    <a:pt x="1101" y="6355"/>
                    <a:pt x="1041" y="6330"/>
                    <a:pt x="983" y="6330"/>
                  </a:cubicBezTo>
                  <a:cubicBezTo>
                    <a:pt x="799" y="6330"/>
                    <a:pt x="638" y="6577"/>
                    <a:pt x="831" y="6741"/>
                  </a:cubicBezTo>
                  <a:lnTo>
                    <a:pt x="3483" y="9393"/>
                  </a:lnTo>
                  <a:lnTo>
                    <a:pt x="2868" y="10008"/>
                  </a:lnTo>
                  <a:cubicBezTo>
                    <a:pt x="2725" y="9926"/>
                    <a:pt x="2568" y="9887"/>
                    <a:pt x="2412" y="9887"/>
                  </a:cubicBezTo>
                  <a:cubicBezTo>
                    <a:pt x="2139" y="9887"/>
                    <a:pt x="1871" y="10009"/>
                    <a:pt x="1696" y="10239"/>
                  </a:cubicBezTo>
                  <a:cubicBezTo>
                    <a:pt x="1417" y="10599"/>
                    <a:pt x="1451" y="11108"/>
                    <a:pt x="1773" y="11430"/>
                  </a:cubicBezTo>
                  <a:cubicBezTo>
                    <a:pt x="1949" y="11606"/>
                    <a:pt x="2180" y="11696"/>
                    <a:pt x="2413" y="11696"/>
                  </a:cubicBezTo>
                  <a:cubicBezTo>
                    <a:pt x="2606" y="11696"/>
                    <a:pt x="2801" y="11633"/>
                    <a:pt x="2964" y="11507"/>
                  </a:cubicBezTo>
                  <a:cubicBezTo>
                    <a:pt x="3325" y="11233"/>
                    <a:pt x="3421" y="10729"/>
                    <a:pt x="3195" y="10335"/>
                  </a:cubicBezTo>
                  <a:lnTo>
                    <a:pt x="3810" y="9720"/>
                  </a:lnTo>
                  <a:lnTo>
                    <a:pt x="6908" y="12823"/>
                  </a:lnTo>
                  <a:cubicBezTo>
                    <a:pt x="7093" y="13005"/>
                    <a:pt x="7334" y="13096"/>
                    <a:pt x="7576" y="13096"/>
                  </a:cubicBezTo>
                  <a:cubicBezTo>
                    <a:pt x="7820" y="13096"/>
                    <a:pt x="8063" y="13004"/>
                    <a:pt x="8249" y="12818"/>
                  </a:cubicBezTo>
                  <a:cubicBezTo>
                    <a:pt x="8619" y="12453"/>
                    <a:pt x="8619" y="11853"/>
                    <a:pt x="8249" y="11483"/>
                  </a:cubicBezTo>
                  <a:lnTo>
                    <a:pt x="8244" y="11488"/>
                  </a:lnTo>
                  <a:lnTo>
                    <a:pt x="7763" y="11002"/>
                  </a:lnTo>
                  <a:cubicBezTo>
                    <a:pt x="7903" y="9931"/>
                    <a:pt x="8542" y="8293"/>
                    <a:pt x="9243" y="6881"/>
                  </a:cubicBezTo>
                  <a:cubicBezTo>
                    <a:pt x="9531" y="6304"/>
                    <a:pt x="9594" y="5699"/>
                    <a:pt x="9435" y="5166"/>
                  </a:cubicBezTo>
                  <a:cubicBezTo>
                    <a:pt x="13139" y="1457"/>
                    <a:pt x="12923" y="1678"/>
                    <a:pt x="12961" y="1635"/>
                  </a:cubicBezTo>
                  <a:cubicBezTo>
                    <a:pt x="13129" y="1460"/>
                    <a:pt x="12966" y="1235"/>
                    <a:pt x="12788" y="1235"/>
                  </a:cubicBezTo>
                  <a:cubicBezTo>
                    <a:pt x="12726" y="1235"/>
                    <a:pt x="12663" y="1262"/>
                    <a:pt x="12611" y="1327"/>
                  </a:cubicBezTo>
                  <a:cubicBezTo>
                    <a:pt x="12592" y="1356"/>
                    <a:pt x="12813" y="1130"/>
                    <a:pt x="9234" y="4709"/>
                  </a:cubicBezTo>
                  <a:cubicBezTo>
                    <a:pt x="9051" y="4407"/>
                    <a:pt x="8796" y="4152"/>
                    <a:pt x="8494" y="3974"/>
                  </a:cubicBezTo>
                  <a:lnTo>
                    <a:pt x="11847" y="616"/>
                  </a:lnTo>
                  <a:cubicBezTo>
                    <a:pt x="11950" y="513"/>
                    <a:pt x="12083" y="463"/>
                    <a:pt x="12216" y="463"/>
                  </a:cubicBezTo>
                  <a:cubicBezTo>
                    <a:pt x="12397" y="463"/>
                    <a:pt x="12576" y="556"/>
                    <a:pt x="12673" y="732"/>
                  </a:cubicBezTo>
                  <a:cubicBezTo>
                    <a:pt x="12721" y="818"/>
                    <a:pt x="12794" y="855"/>
                    <a:pt x="12868" y="855"/>
                  </a:cubicBezTo>
                  <a:cubicBezTo>
                    <a:pt x="13027" y="855"/>
                    <a:pt x="13185" y="688"/>
                    <a:pt x="13077" y="501"/>
                  </a:cubicBezTo>
                  <a:cubicBezTo>
                    <a:pt x="12891" y="174"/>
                    <a:pt x="12556" y="1"/>
                    <a:pt x="12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28"/>
            <p:cNvSpPr/>
            <p:nvPr/>
          </p:nvSpPr>
          <p:spPr>
            <a:xfrm>
              <a:off x="3518969" y="2974152"/>
              <a:ext cx="172474" cy="41155"/>
            </a:xfrm>
            <a:custGeom>
              <a:rect b="b" l="l" r="r" t="t"/>
              <a:pathLst>
                <a:path extrusionOk="0" h="1572" w="6588">
                  <a:moveTo>
                    <a:pt x="4072" y="1"/>
                  </a:moveTo>
                  <a:cubicBezTo>
                    <a:pt x="2679" y="1"/>
                    <a:pt x="1247" y="407"/>
                    <a:pt x="202" y="1149"/>
                  </a:cubicBezTo>
                  <a:cubicBezTo>
                    <a:pt x="1" y="1295"/>
                    <a:pt x="140" y="1571"/>
                    <a:pt x="335" y="1571"/>
                  </a:cubicBezTo>
                  <a:cubicBezTo>
                    <a:pt x="377" y="1571"/>
                    <a:pt x="422" y="1558"/>
                    <a:pt x="466" y="1529"/>
                  </a:cubicBezTo>
                  <a:cubicBezTo>
                    <a:pt x="1192" y="1015"/>
                    <a:pt x="2157" y="659"/>
                    <a:pt x="3181" y="525"/>
                  </a:cubicBezTo>
                  <a:cubicBezTo>
                    <a:pt x="3480" y="484"/>
                    <a:pt x="3778" y="465"/>
                    <a:pt x="4071" y="465"/>
                  </a:cubicBezTo>
                  <a:cubicBezTo>
                    <a:pt x="4829" y="465"/>
                    <a:pt x="5554" y="596"/>
                    <a:pt x="6173" y="842"/>
                  </a:cubicBezTo>
                  <a:cubicBezTo>
                    <a:pt x="6202" y="852"/>
                    <a:pt x="6230" y="856"/>
                    <a:pt x="6256" y="856"/>
                  </a:cubicBezTo>
                  <a:cubicBezTo>
                    <a:pt x="6478" y="856"/>
                    <a:pt x="6587" y="522"/>
                    <a:pt x="6346" y="414"/>
                  </a:cubicBezTo>
                  <a:cubicBezTo>
                    <a:pt x="5655" y="134"/>
                    <a:pt x="4870" y="1"/>
                    <a:pt x="40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28"/>
            <p:cNvSpPr/>
            <p:nvPr/>
          </p:nvSpPr>
          <p:spPr>
            <a:xfrm>
              <a:off x="3538211" y="2936034"/>
              <a:ext cx="131869" cy="33667"/>
            </a:xfrm>
            <a:custGeom>
              <a:rect b="b" l="l" r="r" t="t"/>
              <a:pathLst>
                <a:path extrusionOk="0" h="1286" w="5037">
                  <a:moveTo>
                    <a:pt x="3099" y="0"/>
                  </a:moveTo>
                  <a:cubicBezTo>
                    <a:pt x="2061" y="0"/>
                    <a:pt x="992" y="302"/>
                    <a:pt x="212" y="856"/>
                  </a:cubicBezTo>
                  <a:cubicBezTo>
                    <a:pt x="1" y="1001"/>
                    <a:pt x="143" y="1286"/>
                    <a:pt x="337" y="1286"/>
                  </a:cubicBezTo>
                  <a:cubicBezTo>
                    <a:pt x="382" y="1286"/>
                    <a:pt x="429" y="1271"/>
                    <a:pt x="476" y="1236"/>
                  </a:cubicBezTo>
                  <a:cubicBezTo>
                    <a:pt x="1182" y="734"/>
                    <a:pt x="2159" y="463"/>
                    <a:pt x="3101" y="463"/>
                  </a:cubicBezTo>
                  <a:cubicBezTo>
                    <a:pt x="3638" y="463"/>
                    <a:pt x="4164" y="551"/>
                    <a:pt x="4622" y="736"/>
                  </a:cubicBezTo>
                  <a:cubicBezTo>
                    <a:pt x="4651" y="746"/>
                    <a:pt x="4679" y="751"/>
                    <a:pt x="4705" y="751"/>
                  </a:cubicBezTo>
                  <a:cubicBezTo>
                    <a:pt x="4930" y="751"/>
                    <a:pt x="5036" y="416"/>
                    <a:pt x="4800" y="309"/>
                  </a:cubicBezTo>
                  <a:cubicBezTo>
                    <a:pt x="4284" y="100"/>
                    <a:pt x="3696" y="0"/>
                    <a:pt x="30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28"/>
            <p:cNvSpPr/>
            <p:nvPr/>
          </p:nvSpPr>
          <p:spPr>
            <a:xfrm>
              <a:off x="3759589" y="3087747"/>
              <a:ext cx="52439" cy="167604"/>
            </a:xfrm>
            <a:custGeom>
              <a:rect b="b" l="l" r="r" t="t"/>
              <a:pathLst>
                <a:path extrusionOk="0" h="6402" w="2003">
                  <a:moveTo>
                    <a:pt x="1031" y="1"/>
                  </a:moveTo>
                  <a:cubicBezTo>
                    <a:pt x="880" y="1"/>
                    <a:pt x="726" y="145"/>
                    <a:pt x="811" y="331"/>
                  </a:cubicBezTo>
                  <a:cubicBezTo>
                    <a:pt x="1157" y="1187"/>
                    <a:pt x="1268" y="2253"/>
                    <a:pt x="1128" y="3324"/>
                  </a:cubicBezTo>
                  <a:cubicBezTo>
                    <a:pt x="994" y="4348"/>
                    <a:pt x="638" y="5308"/>
                    <a:pt x="124" y="6034"/>
                  </a:cubicBezTo>
                  <a:cubicBezTo>
                    <a:pt x="0" y="6216"/>
                    <a:pt x="155" y="6401"/>
                    <a:pt x="320" y="6401"/>
                  </a:cubicBezTo>
                  <a:cubicBezTo>
                    <a:pt x="385" y="6401"/>
                    <a:pt x="452" y="6372"/>
                    <a:pt x="504" y="6303"/>
                  </a:cubicBezTo>
                  <a:cubicBezTo>
                    <a:pt x="1671" y="4655"/>
                    <a:pt x="2003" y="2051"/>
                    <a:pt x="1239" y="159"/>
                  </a:cubicBezTo>
                  <a:cubicBezTo>
                    <a:pt x="1201" y="47"/>
                    <a:pt x="1116" y="1"/>
                    <a:pt x="10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28"/>
            <p:cNvSpPr/>
            <p:nvPr/>
          </p:nvSpPr>
          <p:spPr>
            <a:xfrm>
              <a:off x="3805116" y="3109057"/>
              <a:ext cx="42752" cy="126947"/>
            </a:xfrm>
            <a:custGeom>
              <a:rect b="b" l="l" r="r" t="t"/>
              <a:pathLst>
                <a:path extrusionOk="0" h="4849" w="1633">
                  <a:moveTo>
                    <a:pt x="853" y="1"/>
                  </a:moveTo>
                  <a:cubicBezTo>
                    <a:pt x="702" y="1"/>
                    <a:pt x="548" y="143"/>
                    <a:pt x="634" y="329"/>
                  </a:cubicBezTo>
                  <a:cubicBezTo>
                    <a:pt x="1143" y="1593"/>
                    <a:pt x="922" y="3365"/>
                    <a:pt x="134" y="4475"/>
                  </a:cubicBezTo>
                  <a:cubicBezTo>
                    <a:pt x="0" y="4657"/>
                    <a:pt x="161" y="4849"/>
                    <a:pt x="328" y="4849"/>
                  </a:cubicBezTo>
                  <a:cubicBezTo>
                    <a:pt x="395" y="4849"/>
                    <a:pt x="463" y="4818"/>
                    <a:pt x="514" y="4744"/>
                  </a:cubicBezTo>
                  <a:cubicBezTo>
                    <a:pt x="1388" y="3510"/>
                    <a:pt x="1633" y="1569"/>
                    <a:pt x="1061" y="156"/>
                  </a:cubicBezTo>
                  <a:cubicBezTo>
                    <a:pt x="1023" y="47"/>
                    <a:pt x="938" y="1"/>
                    <a:pt x="8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9" name="Google Shape;4549;p28"/>
          <p:cNvGrpSpPr/>
          <p:nvPr/>
        </p:nvGrpSpPr>
        <p:grpSpPr>
          <a:xfrm>
            <a:off x="2137005" y="1317856"/>
            <a:ext cx="415817" cy="355734"/>
            <a:chOff x="2137005" y="1523256"/>
            <a:chExt cx="415817" cy="355734"/>
          </a:xfrm>
        </p:grpSpPr>
        <p:sp>
          <p:nvSpPr>
            <p:cNvPr id="4550" name="Google Shape;4550;p28"/>
            <p:cNvSpPr/>
            <p:nvPr/>
          </p:nvSpPr>
          <p:spPr>
            <a:xfrm>
              <a:off x="2143027" y="1845139"/>
              <a:ext cx="403643" cy="27934"/>
            </a:xfrm>
            <a:custGeom>
              <a:rect b="b" l="l" r="r" t="t"/>
              <a:pathLst>
                <a:path extrusionOk="0" h="1067" w="15418">
                  <a:moveTo>
                    <a:pt x="294" y="0"/>
                  </a:moveTo>
                  <a:cubicBezTo>
                    <a:pt x="131" y="0"/>
                    <a:pt x="1" y="130"/>
                    <a:pt x="1" y="289"/>
                  </a:cubicBezTo>
                  <a:lnTo>
                    <a:pt x="1" y="774"/>
                  </a:lnTo>
                  <a:cubicBezTo>
                    <a:pt x="1" y="937"/>
                    <a:pt x="131" y="1062"/>
                    <a:pt x="294" y="1067"/>
                  </a:cubicBezTo>
                  <a:lnTo>
                    <a:pt x="15129" y="1067"/>
                  </a:lnTo>
                  <a:cubicBezTo>
                    <a:pt x="15287" y="1067"/>
                    <a:pt x="15417" y="937"/>
                    <a:pt x="15417" y="774"/>
                  </a:cubicBezTo>
                  <a:lnTo>
                    <a:pt x="15417" y="289"/>
                  </a:lnTo>
                  <a:cubicBezTo>
                    <a:pt x="15417" y="130"/>
                    <a:pt x="15287" y="0"/>
                    <a:pt x="15129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28"/>
            <p:cNvSpPr/>
            <p:nvPr/>
          </p:nvSpPr>
          <p:spPr>
            <a:xfrm>
              <a:off x="2509520" y="1845139"/>
              <a:ext cx="37149" cy="27803"/>
            </a:xfrm>
            <a:custGeom>
              <a:rect b="b" l="l" r="r" t="t"/>
              <a:pathLst>
                <a:path extrusionOk="0" h="1062" w="1419">
                  <a:moveTo>
                    <a:pt x="1" y="0"/>
                  </a:moveTo>
                  <a:cubicBezTo>
                    <a:pt x="159" y="0"/>
                    <a:pt x="289" y="130"/>
                    <a:pt x="289" y="289"/>
                  </a:cubicBezTo>
                  <a:lnTo>
                    <a:pt x="289" y="774"/>
                  </a:lnTo>
                  <a:cubicBezTo>
                    <a:pt x="289" y="932"/>
                    <a:pt x="159" y="1062"/>
                    <a:pt x="1" y="1062"/>
                  </a:cubicBezTo>
                  <a:lnTo>
                    <a:pt x="1130" y="1062"/>
                  </a:lnTo>
                  <a:cubicBezTo>
                    <a:pt x="1288" y="1062"/>
                    <a:pt x="1418" y="932"/>
                    <a:pt x="1418" y="774"/>
                  </a:cubicBezTo>
                  <a:lnTo>
                    <a:pt x="1418" y="289"/>
                  </a:lnTo>
                  <a:cubicBezTo>
                    <a:pt x="1418" y="130"/>
                    <a:pt x="1288" y="0"/>
                    <a:pt x="1130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28"/>
            <p:cNvSpPr/>
            <p:nvPr/>
          </p:nvSpPr>
          <p:spPr>
            <a:xfrm>
              <a:off x="2158499" y="1612975"/>
              <a:ext cx="372803" cy="232190"/>
            </a:xfrm>
            <a:custGeom>
              <a:rect b="b" l="l" r="r" t="t"/>
              <a:pathLst>
                <a:path extrusionOk="0" h="8869" w="14240">
                  <a:moveTo>
                    <a:pt x="294" y="0"/>
                  </a:moveTo>
                  <a:cubicBezTo>
                    <a:pt x="130" y="0"/>
                    <a:pt x="1" y="130"/>
                    <a:pt x="1" y="293"/>
                  </a:cubicBezTo>
                  <a:lnTo>
                    <a:pt x="1" y="8580"/>
                  </a:lnTo>
                  <a:cubicBezTo>
                    <a:pt x="1" y="8739"/>
                    <a:pt x="130" y="8868"/>
                    <a:pt x="294" y="8868"/>
                  </a:cubicBezTo>
                  <a:lnTo>
                    <a:pt x="13947" y="8868"/>
                  </a:lnTo>
                  <a:cubicBezTo>
                    <a:pt x="14110" y="8868"/>
                    <a:pt x="14240" y="8734"/>
                    <a:pt x="14235" y="8575"/>
                  </a:cubicBezTo>
                  <a:lnTo>
                    <a:pt x="14235" y="288"/>
                  </a:lnTo>
                  <a:cubicBezTo>
                    <a:pt x="14235" y="130"/>
                    <a:pt x="14105" y="0"/>
                    <a:pt x="1394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28"/>
            <p:cNvSpPr/>
            <p:nvPr/>
          </p:nvSpPr>
          <p:spPr>
            <a:xfrm>
              <a:off x="2158499" y="1612975"/>
              <a:ext cx="372803" cy="232190"/>
            </a:xfrm>
            <a:custGeom>
              <a:rect b="b" l="l" r="r" t="t"/>
              <a:pathLst>
                <a:path extrusionOk="0" h="8869" w="14240">
                  <a:moveTo>
                    <a:pt x="13274" y="0"/>
                  </a:moveTo>
                  <a:lnTo>
                    <a:pt x="13274" y="7552"/>
                  </a:lnTo>
                  <a:cubicBezTo>
                    <a:pt x="13274" y="7711"/>
                    <a:pt x="13145" y="7840"/>
                    <a:pt x="12986" y="7840"/>
                  </a:cubicBezTo>
                  <a:lnTo>
                    <a:pt x="1" y="7840"/>
                  </a:lnTo>
                  <a:lnTo>
                    <a:pt x="1" y="8580"/>
                  </a:lnTo>
                  <a:cubicBezTo>
                    <a:pt x="1" y="8739"/>
                    <a:pt x="130" y="8868"/>
                    <a:pt x="294" y="8868"/>
                  </a:cubicBezTo>
                  <a:lnTo>
                    <a:pt x="13947" y="8868"/>
                  </a:lnTo>
                  <a:cubicBezTo>
                    <a:pt x="14105" y="8868"/>
                    <a:pt x="14235" y="8739"/>
                    <a:pt x="14235" y="8580"/>
                  </a:cubicBezTo>
                  <a:lnTo>
                    <a:pt x="14235" y="293"/>
                  </a:lnTo>
                  <a:cubicBezTo>
                    <a:pt x="14240" y="130"/>
                    <a:pt x="14110" y="0"/>
                    <a:pt x="13947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28"/>
            <p:cNvSpPr/>
            <p:nvPr/>
          </p:nvSpPr>
          <p:spPr>
            <a:xfrm>
              <a:off x="2182899" y="1637244"/>
              <a:ext cx="324030" cy="183522"/>
            </a:xfrm>
            <a:custGeom>
              <a:rect b="b" l="l" r="r" t="t"/>
              <a:pathLst>
                <a:path extrusionOk="0" h="7010" w="12377">
                  <a:moveTo>
                    <a:pt x="1" y="0"/>
                  </a:moveTo>
                  <a:lnTo>
                    <a:pt x="1" y="7009"/>
                  </a:lnTo>
                  <a:lnTo>
                    <a:pt x="12376" y="7009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28"/>
            <p:cNvSpPr/>
            <p:nvPr/>
          </p:nvSpPr>
          <p:spPr>
            <a:xfrm>
              <a:off x="2182899" y="1637244"/>
              <a:ext cx="324030" cy="183522"/>
            </a:xfrm>
            <a:custGeom>
              <a:rect b="b" l="l" r="r" t="t"/>
              <a:pathLst>
                <a:path extrusionOk="0" h="7010" w="12377">
                  <a:moveTo>
                    <a:pt x="11559" y="0"/>
                  </a:moveTo>
                  <a:lnTo>
                    <a:pt x="11559" y="5318"/>
                  </a:lnTo>
                  <a:cubicBezTo>
                    <a:pt x="11559" y="5799"/>
                    <a:pt x="11165" y="6193"/>
                    <a:pt x="10680" y="6193"/>
                  </a:cubicBezTo>
                  <a:lnTo>
                    <a:pt x="1" y="6193"/>
                  </a:lnTo>
                  <a:lnTo>
                    <a:pt x="1" y="7009"/>
                  </a:lnTo>
                  <a:lnTo>
                    <a:pt x="12376" y="7009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rgbClr val="AFB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28"/>
            <p:cNvSpPr/>
            <p:nvPr/>
          </p:nvSpPr>
          <p:spPr>
            <a:xfrm>
              <a:off x="2238505" y="1808671"/>
              <a:ext cx="81263" cy="36495"/>
            </a:xfrm>
            <a:custGeom>
              <a:rect b="b" l="l" r="r" t="t"/>
              <a:pathLst>
                <a:path extrusionOk="0" h="1394" w="3104">
                  <a:moveTo>
                    <a:pt x="586" y="0"/>
                  </a:moveTo>
                  <a:cubicBezTo>
                    <a:pt x="260" y="0"/>
                    <a:pt x="0" y="264"/>
                    <a:pt x="0" y="591"/>
                  </a:cubicBezTo>
                  <a:lnTo>
                    <a:pt x="0" y="1393"/>
                  </a:lnTo>
                  <a:lnTo>
                    <a:pt x="3104" y="1393"/>
                  </a:lnTo>
                  <a:lnTo>
                    <a:pt x="3099" y="591"/>
                  </a:lnTo>
                  <a:cubicBezTo>
                    <a:pt x="3099" y="264"/>
                    <a:pt x="2835" y="0"/>
                    <a:pt x="2508" y="0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28"/>
            <p:cNvSpPr/>
            <p:nvPr/>
          </p:nvSpPr>
          <p:spPr>
            <a:xfrm>
              <a:off x="2280498" y="1808671"/>
              <a:ext cx="39270" cy="36495"/>
            </a:xfrm>
            <a:custGeom>
              <a:rect b="b" l="l" r="r" t="t"/>
              <a:pathLst>
                <a:path extrusionOk="0" h="1394" w="1500">
                  <a:moveTo>
                    <a:pt x="1" y="0"/>
                  </a:moveTo>
                  <a:cubicBezTo>
                    <a:pt x="323" y="0"/>
                    <a:pt x="587" y="264"/>
                    <a:pt x="587" y="591"/>
                  </a:cubicBezTo>
                  <a:lnTo>
                    <a:pt x="587" y="1393"/>
                  </a:lnTo>
                  <a:lnTo>
                    <a:pt x="1500" y="1393"/>
                  </a:lnTo>
                  <a:lnTo>
                    <a:pt x="1500" y="591"/>
                  </a:lnTo>
                  <a:cubicBezTo>
                    <a:pt x="1500" y="264"/>
                    <a:pt x="1235" y="0"/>
                    <a:pt x="90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28"/>
            <p:cNvSpPr/>
            <p:nvPr/>
          </p:nvSpPr>
          <p:spPr>
            <a:xfrm>
              <a:off x="2326417" y="1529330"/>
              <a:ext cx="32332" cy="27620"/>
            </a:xfrm>
            <a:custGeom>
              <a:rect b="b" l="l" r="r" t="t"/>
              <a:pathLst>
                <a:path extrusionOk="0" h="1055" w="1235">
                  <a:moveTo>
                    <a:pt x="706" y="0"/>
                  </a:moveTo>
                  <a:cubicBezTo>
                    <a:pt x="236" y="0"/>
                    <a:pt x="0" y="567"/>
                    <a:pt x="332" y="899"/>
                  </a:cubicBezTo>
                  <a:cubicBezTo>
                    <a:pt x="439" y="1007"/>
                    <a:pt x="573" y="1055"/>
                    <a:pt x="703" y="1055"/>
                  </a:cubicBezTo>
                  <a:cubicBezTo>
                    <a:pt x="974" y="1055"/>
                    <a:pt x="1235" y="847"/>
                    <a:pt x="1235" y="529"/>
                  </a:cubicBezTo>
                  <a:cubicBezTo>
                    <a:pt x="1235" y="236"/>
                    <a:pt x="995" y="0"/>
                    <a:pt x="706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28"/>
            <p:cNvSpPr/>
            <p:nvPr/>
          </p:nvSpPr>
          <p:spPr>
            <a:xfrm>
              <a:off x="2137005" y="1523256"/>
              <a:ext cx="415817" cy="355734"/>
            </a:xfrm>
            <a:custGeom>
              <a:rect b="b" l="l" r="r" t="t"/>
              <a:pathLst>
                <a:path extrusionOk="0" h="13588" w="15883">
                  <a:moveTo>
                    <a:pt x="7940" y="465"/>
                  </a:moveTo>
                  <a:cubicBezTo>
                    <a:pt x="7953" y="465"/>
                    <a:pt x="7966" y="466"/>
                    <a:pt x="7980" y="468"/>
                  </a:cubicBezTo>
                  <a:cubicBezTo>
                    <a:pt x="8124" y="487"/>
                    <a:pt x="8234" y="612"/>
                    <a:pt x="8234" y="761"/>
                  </a:cubicBezTo>
                  <a:cubicBezTo>
                    <a:pt x="8234" y="939"/>
                    <a:pt x="8087" y="1056"/>
                    <a:pt x="7935" y="1056"/>
                  </a:cubicBezTo>
                  <a:cubicBezTo>
                    <a:pt x="7858" y="1056"/>
                    <a:pt x="7780" y="1026"/>
                    <a:pt x="7720" y="958"/>
                  </a:cubicBezTo>
                  <a:cubicBezTo>
                    <a:pt x="7547" y="761"/>
                    <a:pt x="7690" y="465"/>
                    <a:pt x="7940" y="465"/>
                  </a:cubicBezTo>
                  <a:close/>
                  <a:moveTo>
                    <a:pt x="8681" y="929"/>
                  </a:moveTo>
                  <a:lnTo>
                    <a:pt x="10963" y="3196"/>
                  </a:lnTo>
                  <a:lnTo>
                    <a:pt x="4920" y="3196"/>
                  </a:lnTo>
                  <a:lnTo>
                    <a:pt x="7202" y="929"/>
                  </a:lnTo>
                  <a:cubicBezTo>
                    <a:pt x="7278" y="1275"/>
                    <a:pt x="7586" y="1520"/>
                    <a:pt x="7941" y="1520"/>
                  </a:cubicBezTo>
                  <a:cubicBezTo>
                    <a:pt x="8297" y="1520"/>
                    <a:pt x="8604" y="1275"/>
                    <a:pt x="8681" y="929"/>
                  </a:cubicBezTo>
                  <a:close/>
                  <a:moveTo>
                    <a:pt x="6210" y="11136"/>
                  </a:moveTo>
                  <a:cubicBezTo>
                    <a:pt x="6445" y="11136"/>
                    <a:pt x="6431" y="11138"/>
                    <a:pt x="6457" y="11142"/>
                  </a:cubicBezTo>
                  <a:cubicBezTo>
                    <a:pt x="6625" y="11176"/>
                    <a:pt x="6745" y="11320"/>
                    <a:pt x="6745" y="11493"/>
                  </a:cubicBezTo>
                  <a:lnTo>
                    <a:pt x="6745" y="12060"/>
                  </a:lnTo>
                  <a:lnTo>
                    <a:pt x="4113" y="12060"/>
                  </a:lnTo>
                  <a:lnTo>
                    <a:pt x="4113" y="11493"/>
                  </a:lnTo>
                  <a:cubicBezTo>
                    <a:pt x="4113" y="11296"/>
                    <a:pt x="4271" y="11138"/>
                    <a:pt x="4468" y="11138"/>
                  </a:cubicBezTo>
                  <a:cubicBezTo>
                    <a:pt x="5491" y="11138"/>
                    <a:pt x="5975" y="11136"/>
                    <a:pt x="6210" y="11136"/>
                  </a:cubicBezTo>
                  <a:close/>
                  <a:moveTo>
                    <a:pt x="14768" y="3658"/>
                  </a:moveTo>
                  <a:cubicBezTo>
                    <a:pt x="14802" y="3662"/>
                    <a:pt x="14826" y="3686"/>
                    <a:pt x="14826" y="3715"/>
                  </a:cubicBezTo>
                  <a:lnTo>
                    <a:pt x="14826" y="12002"/>
                  </a:lnTo>
                  <a:cubicBezTo>
                    <a:pt x="14826" y="12031"/>
                    <a:pt x="14802" y="12055"/>
                    <a:pt x="14768" y="12060"/>
                  </a:cubicBezTo>
                  <a:lnTo>
                    <a:pt x="7211" y="12060"/>
                  </a:lnTo>
                  <a:lnTo>
                    <a:pt x="7211" y="11594"/>
                  </a:lnTo>
                  <a:lnTo>
                    <a:pt x="14129" y="11594"/>
                  </a:lnTo>
                  <a:cubicBezTo>
                    <a:pt x="14254" y="11594"/>
                    <a:pt x="14360" y="11488"/>
                    <a:pt x="14360" y="11363"/>
                  </a:cubicBezTo>
                  <a:lnTo>
                    <a:pt x="14360" y="4354"/>
                  </a:lnTo>
                  <a:cubicBezTo>
                    <a:pt x="14360" y="4229"/>
                    <a:pt x="14254" y="4124"/>
                    <a:pt x="14129" y="4124"/>
                  </a:cubicBezTo>
                  <a:lnTo>
                    <a:pt x="4189" y="4124"/>
                  </a:lnTo>
                  <a:cubicBezTo>
                    <a:pt x="3877" y="4124"/>
                    <a:pt x="3877" y="4590"/>
                    <a:pt x="4189" y="4590"/>
                  </a:cubicBezTo>
                  <a:lnTo>
                    <a:pt x="13894" y="4590"/>
                  </a:lnTo>
                  <a:lnTo>
                    <a:pt x="13894" y="11133"/>
                  </a:lnTo>
                  <a:lnTo>
                    <a:pt x="7130" y="11133"/>
                  </a:lnTo>
                  <a:cubicBezTo>
                    <a:pt x="7000" y="10873"/>
                    <a:pt x="6750" y="10696"/>
                    <a:pt x="6462" y="10672"/>
                  </a:cubicBezTo>
                  <a:cubicBezTo>
                    <a:pt x="6430" y="10670"/>
                    <a:pt x="6193" y="10669"/>
                    <a:pt x="5891" y="10669"/>
                  </a:cubicBezTo>
                  <a:cubicBezTo>
                    <a:pt x="5286" y="10669"/>
                    <a:pt x="4418" y="10672"/>
                    <a:pt x="4396" y="10672"/>
                  </a:cubicBezTo>
                  <a:cubicBezTo>
                    <a:pt x="4108" y="10696"/>
                    <a:pt x="3853" y="10873"/>
                    <a:pt x="3728" y="11133"/>
                  </a:cubicBezTo>
                  <a:lnTo>
                    <a:pt x="1984" y="11133"/>
                  </a:lnTo>
                  <a:lnTo>
                    <a:pt x="1984" y="4590"/>
                  </a:lnTo>
                  <a:lnTo>
                    <a:pt x="3320" y="4590"/>
                  </a:lnTo>
                  <a:cubicBezTo>
                    <a:pt x="3627" y="4590"/>
                    <a:pt x="3627" y="4124"/>
                    <a:pt x="3320" y="4124"/>
                  </a:cubicBezTo>
                  <a:lnTo>
                    <a:pt x="1754" y="4124"/>
                  </a:lnTo>
                  <a:cubicBezTo>
                    <a:pt x="1624" y="4124"/>
                    <a:pt x="1523" y="4229"/>
                    <a:pt x="1523" y="4354"/>
                  </a:cubicBezTo>
                  <a:lnTo>
                    <a:pt x="1523" y="11363"/>
                  </a:lnTo>
                  <a:cubicBezTo>
                    <a:pt x="1523" y="11488"/>
                    <a:pt x="1624" y="11594"/>
                    <a:pt x="1754" y="11594"/>
                  </a:cubicBezTo>
                  <a:lnTo>
                    <a:pt x="3647" y="11594"/>
                  </a:lnTo>
                  <a:lnTo>
                    <a:pt x="3647" y="12060"/>
                  </a:lnTo>
                  <a:lnTo>
                    <a:pt x="1115" y="12060"/>
                  </a:lnTo>
                  <a:cubicBezTo>
                    <a:pt x="1081" y="12055"/>
                    <a:pt x="1057" y="12031"/>
                    <a:pt x="1057" y="12002"/>
                  </a:cubicBezTo>
                  <a:lnTo>
                    <a:pt x="1057" y="3715"/>
                  </a:lnTo>
                  <a:cubicBezTo>
                    <a:pt x="1057" y="3686"/>
                    <a:pt x="1081" y="3662"/>
                    <a:pt x="1115" y="3658"/>
                  </a:cubicBezTo>
                  <a:close/>
                  <a:moveTo>
                    <a:pt x="7941" y="1"/>
                  </a:moveTo>
                  <a:cubicBezTo>
                    <a:pt x="7654" y="1"/>
                    <a:pt x="7367" y="110"/>
                    <a:pt x="7149" y="328"/>
                  </a:cubicBezTo>
                  <a:lnTo>
                    <a:pt x="4257" y="3196"/>
                  </a:lnTo>
                  <a:lnTo>
                    <a:pt x="1115" y="3196"/>
                  </a:lnTo>
                  <a:cubicBezTo>
                    <a:pt x="827" y="3196"/>
                    <a:pt x="591" y="3427"/>
                    <a:pt x="591" y="3715"/>
                  </a:cubicBezTo>
                  <a:lnTo>
                    <a:pt x="591" y="12002"/>
                  </a:lnTo>
                  <a:cubicBezTo>
                    <a:pt x="591" y="12021"/>
                    <a:pt x="591" y="12041"/>
                    <a:pt x="591" y="12060"/>
                  </a:cubicBezTo>
                  <a:lnTo>
                    <a:pt x="524" y="12060"/>
                  </a:lnTo>
                  <a:cubicBezTo>
                    <a:pt x="236" y="12060"/>
                    <a:pt x="0" y="12295"/>
                    <a:pt x="0" y="12584"/>
                  </a:cubicBezTo>
                  <a:lnTo>
                    <a:pt x="0" y="13069"/>
                  </a:lnTo>
                  <a:cubicBezTo>
                    <a:pt x="0" y="13357"/>
                    <a:pt x="236" y="13588"/>
                    <a:pt x="524" y="13588"/>
                  </a:cubicBezTo>
                  <a:lnTo>
                    <a:pt x="9897" y="13588"/>
                  </a:lnTo>
                  <a:cubicBezTo>
                    <a:pt x="10204" y="13588"/>
                    <a:pt x="10204" y="13122"/>
                    <a:pt x="9897" y="13122"/>
                  </a:cubicBezTo>
                  <a:lnTo>
                    <a:pt x="524" y="13122"/>
                  </a:lnTo>
                  <a:cubicBezTo>
                    <a:pt x="490" y="13122"/>
                    <a:pt x="466" y="13098"/>
                    <a:pt x="466" y="13069"/>
                  </a:cubicBezTo>
                  <a:lnTo>
                    <a:pt x="466" y="12579"/>
                  </a:lnTo>
                  <a:cubicBezTo>
                    <a:pt x="466" y="12550"/>
                    <a:pt x="490" y="12526"/>
                    <a:pt x="524" y="12526"/>
                  </a:cubicBezTo>
                  <a:lnTo>
                    <a:pt x="15359" y="12526"/>
                  </a:lnTo>
                  <a:cubicBezTo>
                    <a:pt x="15392" y="12526"/>
                    <a:pt x="15417" y="12550"/>
                    <a:pt x="15417" y="12579"/>
                  </a:cubicBezTo>
                  <a:lnTo>
                    <a:pt x="15417" y="13069"/>
                  </a:lnTo>
                  <a:cubicBezTo>
                    <a:pt x="15417" y="13098"/>
                    <a:pt x="15392" y="13122"/>
                    <a:pt x="15359" y="13122"/>
                  </a:cubicBezTo>
                  <a:lnTo>
                    <a:pt x="10761" y="13122"/>
                  </a:lnTo>
                  <a:cubicBezTo>
                    <a:pt x="10454" y="13122"/>
                    <a:pt x="10454" y="13588"/>
                    <a:pt x="10761" y="13588"/>
                  </a:cubicBezTo>
                  <a:lnTo>
                    <a:pt x="15359" y="13588"/>
                  </a:lnTo>
                  <a:cubicBezTo>
                    <a:pt x="15647" y="13588"/>
                    <a:pt x="15882" y="13357"/>
                    <a:pt x="15882" y="13069"/>
                  </a:cubicBezTo>
                  <a:lnTo>
                    <a:pt x="15882" y="12584"/>
                  </a:lnTo>
                  <a:cubicBezTo>
                    <a:pt x="15878" y="12295"/>
                    <a:pt x="15647" y="12065"/>
                    <a:pt x="15359" y="12060"/>
                  </a:cubicBezTo>
                  <a:lnTo>
                    <a:pt x="15287" y="12060"/>
                  </a:lnTo>
                  <a:cubicBezTo>
                    <a:pt x="15292" y="12041"/>
                    <a:pt x="15292" y="12026"/>
                    <a:pt x="15292" y="12007"/>
                  </a:cubicBezTo>
                  <a:lnTo>
                    <a:pt x="15292" y="3720"/>
                  </a:lnTo>
                  <a:cubicBezTo>
                    <a:pt x="15292" y="3432"/>
                    <a:pt x="15056" y="3196"/>
                    <a:pt x="14768" y="3196"/>
                  </a:cubicBezTo>
                  <a:lnTo>
                    <a:pt x="11621" y="3196"/>
                  </a:lnTo>
                  <a:lnTo>
                    <a:pt x="8734" y="328"/>
                  </a:lnTo>
                  <a:cubicBezTo>
                    <a:pt x="8515" y="110"/>
                    <a:pt x="8228" y="1"/>
                    <a:pt x="79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60" name="Google Shape;4560;p28"/>
          <p:cNvGrpSpPr/>
          <p:nvPr/>
        </p:nvGrpSpPr>
        <p:grpSpPr>
          <a:xfrm>
            <a:off x="1713413" y="3154148"/>
            <a:ext cx="397700" cy="389637"/>
            <a:chOff x="1713413" y="3359548"/>
            <a:chExt cx="397700" cy="389637"/>
          </a:xfrm>
        </p:grpSpPr>
        <p:sp>
          <p:nvSpPr>
            <p:cNvPr id="4561" name="Google Shape;4561;p28"/>
            <p:cNvSpPr/>
            <p:nvPr/>
          </p:nvSpPr>
          <p:spPr>
            <a:xfrm>
              <a:off x="1800069" y="3427720"/>
              <a:ext cx="161138" cy="305102"/>
            </a:xfrm>
            <a:custGeom>
              <a:rect b="b" l="l" r="r" t="t"/>
              <a:pathLst>
                <a:path extrusionOk="0" h="11654" w="6155">
                  <a:moveTo>
                    <a:pt x="5431" y="0"/>
                  </a:moveTo>
                  <a:cubicBezTo>
                    <a:pt x="5263" y="0"/>
                    <a:pt x="5095" y="64"/>
                    <a:pt x="4968" y="191"/>
                  </a:cubicBezTo>
                  <a:lnTo>
                    <a:pt x="192" y="4991"/>
                  </a:lnTo>
                  <a:cubicBezTo>
                    <a:pt x="72" y="5111"/>
                    <a:pt x="0" y="5279"/>
                    <a:pt x="5" y="5452"/>
                  </a:cubicBezTo>
                  <a:lnTo>
                    <a:pt x="5" y="10996"/>
                  </a:lnTo>
                  <a:cubicBezTo>
                    <a:pt x="0" y="11361"/>
                    <a:pt x="298" y="11654"/>
                    <a:pt x="658" y="11654"/>
                  </a:cubicBezTo>
                  <a:cubicBezTo>
                    <a:pt x="1023" y="11654"/>
                    <a:pt x="1317" y="11356"/>
                    <a:pt x="1317" y="10996"/>
                  </a:cubicBezTo>
                  <a:lnTo>
                    <a:pt x="1317" y="5721"/>
                  </a:lnTo>
                  <a:lnTo>
                    <a:pt x="5900" y="1119"/>
                  </a:lnTo>
                  <a:cubicBezTo>
                    <a:pt x="6154" y="864"/>
                    <a:pt x="6154" y="446"/>
                    <a:pt x="5895" y="191"/>
                  </a:cubicBezTo>
                  <a:cubicBezTo>
                    <a:pt x="5767" y="64"/>
                    <a:pt x="5599" y="0"/>
                    <a:pt x="5431" y="0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28"/>
            <p:cNvSpPr/>
            <p:nvPr/>
          </p:nvSpPr>
          <p:spPr>
            <a:xfrm>
              <a:off x="1800199" y="3550190"/>
              <a:ext cx="51077" cy="86813"/>
            </a:xfrm>
            <a:custGeom>
              <a:rect b="b" l="l" r="r" t="t"/>
              <a:pathLst>
                <a:path extrusionOk="0" h="3316" w="1951">
                  <a:moveTo>
                    <a:pt x="865" y="0"/>
                  </a:moveTo>
                  <a:cubicBezTo>
                    <a:pt x="725" y="0"/>
                    <a:pt x="586" y="20"/>
                    <a:pt x="447" y="53"/>
                  </a:cubicBezTo>
                  <a:lnTo>
                    <a:pt x="192" y="313"/>
                  </a:lnTo>
                  <a:cubicBezTo>
                    <a:pt x="67" y="438"/>
                    <a:pt x="0" y="601"/>
                    <a:pt x="0" y="779"/>
                  </a:cubicBezTo>
                  <a:lnTo>
                    <a:pt x="0" y="3070"/>
                  </a:lnTo>
                  <a:cubicBezTo>
                    <a:pt x="263" y="3232"/>
                    <a:pt x="565" y="3316"/>
                    <a:pt x="871" y="3316"/>
                  </a:cubicBezTo>
                  <a:cubicBezTo>
                    <a:pt x="1018" y="3316"/>
                    <a:pt x="1167" y="3296"/>
                    <a:pt x="1312" y="3257"/>
                  </a:cubicBezTo>
                  <a:lnTo>
                    <a:pt x="1312" y="1048"/>
                  </a:lnTo>
                  <a:lnTo>
                    <a:pt x="1950" y="404"/>
                  </a:lnTo>
                  <a:cubicBezTo>
                    <a:pt x="1648" y="144"/>
                    <a:pt x="1263" y="0"/>
                    <a:pt x="86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28"/>
            <p:cNvSpPr/>
            <p:nvPr/>
          </p:nvSpPr>
          <p:spPr>
            <a:xfrm>
              <a:off x="1892877" y="3427747"/>
              <a:ext cx="66550" cy="61209"/>
            </a:xfrm>
            <a:custGeom>
              <a:rect b="b" l="l" r="r" t="t"/>
              <a:pathLst>
                <a:path extrusionOk="0" h="2338" w="2542">
                  <a:moveTo>
                    <a:pt x="1885" y="0"/>
                  </a:moveTo>
                  <a:cubicBezTo>
                    <a:pt x="1723" y="0"/>
                    <a:pt x="1557" y="61"/>
                    <a:pt x="1423" y="195"/>
                  </a:cubicBezTo>
                  <a:lnTo>
                    <a:pt x="1" y="1622"/>
                  </a:lnTo>
                  <a:lnTo>
                    <a:pt x="1144" y="2338"/>
                  </a:lnTo>
                  <a:lnTo>
                    <a:pt x="1994" y="1483"/>
                  </a:lnTo>
                  <a:lnTo>
                    <a:pt x="2542" y="608"/>
                  </a:lnTo>
                  <a:cubicBezTo>
                    <a:pt x="2513" y="236"/>
                    <a:pt x="2206" y="0"/>
                    <a:pt x="188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28"/>
            <p:cNvSpPr/>
            <p:nvPr/>
          </p:nvSpPr>
          <p:spPr>
            <a:xfrm>
              <a:off x="1719199" y="3698474"/>
              <a:ext cx="232452" cy="44925"/>
            </a:xfrm>
            <a:custGeom>
              <a:rect b="b" l="l" r="r" t="t"/>
              <a:pathLst>
                <a:path extrusionOk="0" h="1716" w="8879">
                  <a:moveTo>
                    <a:pt x="1100" y="0"/>
                  </a:moveTo>
                  <a:cubicBezTo>
                    <a:pt x="490" y="0"/>
                    <a:pt x="0" y="490"/>
                    <a:pt x="0" y="1096"/>
                  </a:cubicBezTo>
                  <a:lnTo>
                    <a:pt x="0" y="1715"/>
                  </a:lnTo>
                  <a:lnTo>
                    <a:pt x="8878" y="1715"/>
                  </a:lnTo>
                  <a:lnTo>
                    <a:pt x="8873" y="1100"/>
                  </a:lnTo>
                  <a:cubicBezTo>
                    <a:pt x="8873" y="490"/>
                    <a:pt x="8383" y="0"/>
                    <a:pt x="7778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28"/>
            <p:cNvSpPr/>
            <p:nvPr/>
          </p:nvSpPr>
          <p:spPr>
            <a:xfrm>
              <a:off x="1887588" y="3698474"/>
              <a:ext cx="64062" cy="44925"/>
            </a:xfrm>
            <a:custGeom>
              <a:rect b="b" l="l" r="r" t="t"/>
              <a:pathLst>
                <a:path extrusionOk="0" h="1716" w="2447">
                  <a:moveTo>
                    <a:pt x="1" y="0"/>
                  </a:moveTo>
                  <a:cubicBezTo>
                    <a:pt x="606" y="0"/>
                    <a:pt x="1096" y="490"/>
                    <a:pt x="1096" y="1100"/>
                  </a:cubicBezTo>
                  <a:lnTo>
                    <a:pt x="1096" y="1715"/>
                  </a:lnTo>
                  <a:lnTo>
                    <a:pt x="2446" y="1715"/>
                  </a:lnTo>
                  <a:lnTo>
                    <a:pt x="2446" y="1096"/>
                  </a:lnTo>
                  <a:cubicBezTo>
                    <a:pt x="2446" y="490"/>
                    <a:pt x="1951" y="0"/>
                    <a:pt x="1346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28"/>
            <p:cNvSpPr/>
            <p:nvPr/>
          </p:nvSpPr>
          <p:spPr>
            <a:xfrm>
              <a:off x="1764856" y="3531446"/>
              <a:ext cx="101395" cy="86761"/>
            </a:xfrm>
            <a:custGeom>
              <a:rect b="b" l="l" r="r" t="t"/>
              <a:pathLst>
                <a:path extrusionOk="0" h="3314" w="3873">
                  <a:moveTo>
                    <a:pt x="2215" y="1"/>
                  </a:moveTo>
                  <a:cubicBezTo>
                    <a:pt x="740" y="1"/>
                    <a:pt x="0" y="1783"/>
                    <a:pt x="1043" y="2830"/>
                  </a:cubicBezTo>
                  <a:cubicBezTo>
                    <a:pt x="1360" y="3145"/>
                    <a:pt x="1783" y="3313"/>
                    <a:pt x="2214" y="3313"/>
                  </a:cubicBezTo>
                  <a:cubicBezTo>
                    <a:pt x="2427" y="3313"/>
                    <a:pt x="2643" y="3272"/>
                    <a:pt x="2849" y="3186"/>
                  </a:cubicBezTo>
                  <a:cubicBezTo>
                    <a:pt x="3469" y="2931"/>
                    <a:pt x="3872" y="2326"/>
                    <a:pt x="3872" y="1658"/>
                  </a:cubicBezTo>
                  <a:cubicBezTo>
                    <a:pt x="3872" y="740"/>
                    <a:pt x="3132" y="1"/>
                    <a:pt x="2215" y="1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28"/>
            <p:cNvSpPr/>
            <p:nvPr/>
          </p:nvSpPr>
          <p:spPr>
            <a:xfrm>
              <a:off x="1812766" y="3531446"/>
              <a:ext cx="56366" cy="86787"/>
            </a:xfrm>
            <a:custGeom>
              <a:rect b="b" l="l" r="r" t="t"/>
              <a:pathLst>
                <a:path extrusionOk="0" h="3315" w="2153">
                  <a:moveTo>
                    <a:pt x="393" y="1"/>
                  </a:moveTo>
                  <a:cubicBezTo>
                    <a:pt x="390" y="1"/>
                    <a:pt x="387" y="1"/>
                    <a:pt x="385" y="1"/>
                  </a:cubicBezTo>
                  <a:cubicBezTo>
                    <a:pt x="255" y="1"/>
                    <a:pt x="125" y="15"/>
                    <a:pt x="0" y="44"/>
                  </a:cubicBezTo>
                  <a:cubicBezTo>
                    <a:pt x="740" y="226"/>
                    <a:pt x="1264" y="889"/>
                    <a:pt x="1264" y="1658"/>
                  </a:cubicBezTo>
                  <a:cubicBezTo>
                    <a:pt x="1264" y="2422"/>
                    <a:pt x="740" y="3085"/>
                    <a:pt x="0" y="3267"/>
                  </a:cubicBezTo>
                  <a:cubicBezTo>
                    <a:pt x="133" y="3300"/>
                    <a:pt x="265" y="3315"/>
                    <a:pt x="394" y="3315"/>
                  </a:cubicBezTo>
                  <a:cubicBezTo>
                    <a:pt x="1211" y="3315"/>
                    <a:pt x="1934" y="2704"/>
                    <a:pt x="2037" y="1850"/>
                  </a:cubicBezTo>
                  <a:cubicBezTo>
                    <a:pt x="2152" y="868"/>
                    <a:pt x="1383" y="1"/>
                    <a:pt x="393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28"/>
            <p:cNvSpPr/>
            <p:nvPr/>
          </p:nvSpPr>
          <p:spPr>
            <a:xfrm>
              <a:off x="1800435" y="3557992"/>
              <a:ext cx="39270" cy="33720"/>
            </a:xfrm>
            <a:custGeom>
              <a:rect b="b" l="l" r="r" t="t"/>
              <a:pathLst>
                <a:path extrusionOk="0" h="1288" w="1500">
                  <a:moveTo>
                    <a:pt x="856" y="0"/>
                  </a:moveTo>
                  <a:cubicBezTo>
                    <a:pt x="284" y="0"/>
                    <a:pt x="1" y="692"/>
                    <a:pt x="404" y="1096"/>
                  </a:cubicBezTo>
                  <a:cubicBezTo>
                    <a:pt x="535" y="1228"/>
                    <a:pt x="696" y="1287"/>
                    <a:pt x="854" y="1287"/>
                  </a:cubicBezTo>
                  <a:cubicBezTo>
                    <a:pt x="1184" y="1287"/>
                    <a:pt x="1500" y="1030"/>
                    <a:pt x="1500" y="644"/>
                  </a:cubicBezTo>
                  <a:cubicBezTo>
                    <a:pt x="1500" y="288"/>
                    <a:pt x="1211" y="0"/>
                    <a:pt x="856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28"/>
            <p:cNvSpPr/>
            <p:nvPr/>
          </p:nvSpPr>
          <p:spPr>
            <a:xfrm>
              <a:off x="1872875" y="3367245"/>
              <a:ext cx="102652" cy="104877"/>
            </a:xfrm>
            <a:custGeom>
              <a:rect b="b" l="l" r="r" t="t"/>
              <a:pathLst>
                <a:path extrusionOk="0" h="4006" w="3921">
                  <a:moveTo>
                    <a:pt x="1742" y="1"/>
                  </a:moveTo>
                  <a:cubicBezTo>
                    <a:pt x="1593" y="1"/>
                    <a:pt x="1447" y="76"/>
                    <a:pt x="1360" y="210"/>
                  </a:cubicBezTo>
                  <a:lnTo>
                    <a:pt x="135" y="2170"/>
                  </a:lnTo>
                  <a:cubicBezTo>
                    <a:pt x="1" y="2376"/>
                    <a:pt x="68" y="2655"/>
                    <a:pt x="275" y="2790"/>
                  </a:cubicBezTo>
                  <a:lnTo>
                    <a:pt x="2220" y="4005"/>
                  </a:lnTo>
                  <a:lnTo>
                    <a:pt x="3921" y="1286"/>
                  </a:lnTo>
                  <a:lnTo>
                    <a:pt x="1980" y="71"/>
                  </a:lnTo>
                  <a:cubicBezTo>
                    <a:pt x="1906" y="23"/>
                    <a:pt x="1823" y="1"/>
                    <a:pt x="1742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28"/>
            <p:cNvSpPr/>
            <p:nvPr/>
          </p:nvSpPr>
          <p:spPr>
            <a:xfrm>
              <a:off x="1909239" y="3387822"/>
              <a:ext cx="66288" cy="84300"/>
            </a:xfrm>
            <a:custGeom>
              <a:rect b="b" l="l" r="r" t="t"/>
              <a:pathLst>
                <a:path extrusionOk="0" h="3220" w="2532">
                  <a:moveTo>
                    <a:pt x="1691" y="0"/>
                  </a:moveTo>
                  <a:lnTo>
                    <a:pt x="0" y="2700"/>
                  </a:lnTo>
                  <a:lnTo>
                    <a:pt x="831" y="3219"/>
                  </a:lnTo>
                  <a:lnTo>
                    <a:pt x="2532" y="500"/>
                  </a:lnTo>
                  <a:lnTo>
                    <a:pt x="1739" y="5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28"/>
            <p:cNvSpPr/>
            <p:nvPr/>
          </p:nvSpPr>
          <p:spPr>
            <a:xfrm>
              <a:off x="1930733" y="3400886"/>
              <a:ext cx="151713" cy="158991"/>
            </a:xfrm>
            <a:custGeom>
              <a:rect b="b" l="l" r="r" t="t"/>
              <a:pathLst>
                <a:path extrusionOk="0" h="6073" w="5795">
                  <a:moveTo>
                    <a:pt x="1706" y="1"/>
                  </a:moveTo>
                  <a:lnTo>
                    <a:pt x="1" y="2715"/>
                  </a:lnTo>
                  <a:lnTo>
                    <a:pt x="1884" y="5900"/>
                  </a:lnTo>
                  <a:cubicBezTo>
                    <a:pt x="1950" y="6015"/>
                    <a:pt x="2065" y="6073"/>
                    <a:pt x="2181" y="6073"/>
                  </a:cubicBezTo>
                  <a:cubicBezTo>
                    <a:pt x="2293" y="6073"/>
                    <a:pt x="2406" y="6019"/>
                    <a:pt x="2475" y="5910"/>
                  </a:cubicBezTo>
                  <a:lnTo>
                    <a:pt x="5655" y="832"/>
                  </a:lnTo>
                  <a:cubicBezTo>
                    <a:pt x="5794" y="611"/>
                    <a:pt x="5650" y="323"/>
                    <a:pt x="5391" y="304"/>
                  </a:cubicBezTo>
                  <a:lnTo>
                    <a:pt x="170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28"/>
            <p:cNvSpPr/>
            <p:nvPr/>
          </p:nvSpPr>
          <p:spPr>
            <a:xfrm>
              <a:off x="1973747" y="3407824"/>
              <a:ext cx="108699" cy="152053"/>
            </a:xfrm>
            <a:custGeom>
              <a:rect b="b" l="l" r="r" t="t"/>
              <a:pathLst>
                <a:path extrusionOk="0" h="5808" w="4152">
                  <a:moveTo>
                    <a:pt x="3287" y="0"/>
                  </a:moveTo>
                  <a:cubicBezTo>
                    <a:pt x="3282" y="24"/>
                    <a:pt x="3267" y="48"/>
                    <a:pt x="3258" y="67"/>
                  </a:cubicBezTo>
                  <a:lnTo>
                    <a:pt x="73" y="5145"/>
                  </a:lnTo>
                  <a:cubicBezTo>
                    <a:pt x="53" y="5179"/>
                    <a:pt x="29" y="5208"/>
                    <a:pt x="1" y="5232"/>
                  </a:cubicBezTo>
                  <a:lnTo>
                    <a:pt x="241" y="5635"/>
                  </a:lnTo>
                  <a:cubicBezTo>
                    <a:pt x="307" y="5750"/>
                    <a:pt x="422" y="5808"/>
                    <a:pt x="538" y="5808"/>
                  </a:cubicBezTo>
                  <a:cubicBezTo>
                    <a:pt x="650" y="5808"/>
                    <a:pt x="763" y="5754"/>
                    <a:pt x="832" y="5645"/>
                  </a:cubicBezTo>
                  <a:lnTo>
                    <a:pt x="4012" y="567"/>
                  </a:lnTo>
                  <a:cubicBezTo>
                    <a:pt x="4151" y="346"/>
                    <a:pt x="4007" y="58"/>
                    <a:pt x="3748" y="39"/>
                  </a:cubicBezTo>
                  <a:lnTo>
                    <a:pt x="3287" y="0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28"/>
            <p:cNvSpPr/>
            <p:nvPr/>
          </p:nvSpPr>
          <p:spPr>
            <a:xfrm>
              <a:off x="2012362" y="3449581"/>
              <a:ext cx="92834" cy="95505"/>
            </a:xfrm>
            <a:custGeom>
              <a:rect b="b" l="l" r="r" t="t"/>
              <a:pathLst>
                <a:path extrusionOk="0" h="3648" w="3546">
                  <a:moveTo>
                    <a:pt x="1893" y="0"/>
                  </a:moveTo>
                  <a:lnTo>
                    <a:pt x="0" y="3022"/>
                  </a:lnTo>
                  <a:lnTo>
                    <a:pt x="567" y="3377"/>
                  </a:lnTo>
                  <a:cubicBezTo>
                    <a:pt x="860" y="3560"/>
                    <a:pt x="1186" y="3648"/>
                    <a:pt x="1509" y="3648"/>
                  </a:cubicBezTo>
                  <a:cubicBezTo>
                    <a:pt x="2102" y="3648"/>
                    <a:pt x="2683" y="3352"/>
                    <a:pt x="3022" y="2810"/>
                  </a:cubicBezTo>
                  <a:cubicBezTo>
                    <a:pt x="3546" y="1979"/>
                    <a:pt x="3291" y="879"/>
                    <a:pt x="2460" y="356"/>
                  </a:cubicBezTo>
                  <a:lnTo>
                    <a:pt x="1893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28"/>
            <p:cNvSpPr/>
            <p:nvPr/>
          </p:nvSpPr>
          <p:spPr>
            <a:xfrm>
              <a:off x="2013619" y="3449581"/>
              <a:ext cx="90714" cy="95086"/>
            </a:xfrm>
            <a:custGeom>
              <a:rect b="b" l="l" r="r" t="t"/>
              <a:pathLst>
                <a:path extrusionOk="0" h="3632" w="3465">
                  <a:moveTo>
                    <a:pt x="1836" y="0"/>
                  </a:moveTo>
                  <a:lnTo>
                    <a:pt x="1826" y="19"/>
                  </a:lnTo>
                  <a:cubicBezTo>
                    <a:pt x="2556" y="562"/>
                    <a:pt x="2753" y="1576"/>
                    <a:pt x="2282" y="2359"/>
                  </a:cubicBezTo>
                  <a:cubicBezTo>
                    <a:pt x="1950" y="2911"/>
                    <a:pt x="1362" y="3225"/>
                    <a:pt x="755" y="3225"/>
                  </a:cubicBezTo>
                  <a:cubicBezTo>
                    <a:pt x="501" y="3225"/>
                    <a:pt x="244" y="3170"/>
                    <a:pt x="1" y="3055"/>
                  </a:cubicBezTo>
                  <a:lnTo>
                    <a:pt x="1" y="3055"/>
                  </a:lnTo>
                  <a:lnTo>
                    <a:pt x="534" y="3382"/>
                  </a:lnTo>
                  <a:cubicBezTo>
                    <a:pt x="819" y="3551"/>
                    <a:pt x="1132" y="3631"/>
                    <a:pt x="1441" y="3631"/>
                  </a:cubicBezTo>
                  <a:cubicBezTo>
                    <a:pt x="2038" y="3631"/>
                    <a:pt x="2619" y="3331"/>
                    <a:pt x="2955" y="2786"/>
                  </a:cubicBezTo>
                  <a:cubicBezTo>
                    <a:pt x="3464" y="1960"/>
                    <a:pt x="3219" y="879"/>
                    <a:pt x="2403" y="356"/>
                  </a:cubicBezTo>
                  <a:lnTo>
                    <a:pt x="1836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28"/>
            <p:cNvSpPr/>
            <p:nvPr/>
          </p:nvSpPr>
          <p:spPr>
            <a:xfrm>
              <a:off x="1851120" y="3365307"/>
              <a:ext cx="50842" cy="48197"/>
            </a:xfrm>
            <a:custGeom>
              <a:rect b="b" l="l" r="r" t="t"/>
              <a:pathLst>
                <a:path extrusionOk="0" h="1841" w="1942">
                  <a:moveTo>
                    <a:pt x="747" y="1"/>
                  </a:moveTo>
                  <a:cubicBezTo>
                    <a:pt x="643" y="1"/>
                    <a:pt x="540" y="52"/>
                    <a:pt x="481" y="145"/>
                  </a:cubicBezTo>
                  <a:lnTo>
                    <a:pt x="97" y="764"/>
                  </a:lnTo>
                  <a:cubicBezTo>
                    <a:pt x="1" y="908"/>
                    <a:pt x="49" y="1105"/>
                    <a:pt x="193" y="1197"/>
                  </a:cubicBezTo>
                  <a:lnTo>
                    <a:pt x="1221" y="1840"/>
                  </a:lnTo>
                  <a:lnTo>
                    <a:pt x="1942" y="692"/>
                  </a:lnTo>
                  <a:lnTo>
                    <a:pt x="913" y="48"/>
                  </a:lnTo>
                  <a:cubicBezTo>
                    <a:pt x="862" y="16"/>
                    <a:pt x="804" y="1"/>
                    <a:pt x="747" y="1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28"/>
            <p:cNvSpPr/>
            <p:nvPr/>
          </p:nvSpPr>
          <p:spPr>
            <a:xfrm>
              <a:off x="1868608" y="3374366"/>
              <a:ext cx="33353" cy="39139"/>
            </a:xfrm>
            <a:custGeom>
              <a:rect b="b" l="l" r="r" t="t"/>
              <a:pathLst>
                <a:path extrusionOk="0" h="1495" w="1274">
                  <a:moveTo>
                    <a:pt x="721" y="0"/>
                  </a:moveTo>
                  <a:lnTo>
                    <a:pt x="0" y="1148"/>
                  </a:lnTo>
                  <a:lnTo>
                    <a:pt x="553" y="1494"/>
                  </a:lnTo>
                  <a:lnTo>
                    <a:pt x="1274" y="346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28"/>
            <p:cNvSpPr/>
            <p:nvPr/>
          </p:nvSpPr>
          <p:spPr>
            <a:xfrm>
              <a:off x="1863319" y="3663262"/>
              <a:ext cx="45684" cy="35238"/>
            </a:xfrm>
            <a:custGeom>
              <a:rect b="b" l="l" r="r" t="t"/>
              <a:pathLst>
                <a:path extrusionOk="0" h="1346" w="1745">
                  <a:moveTo>
                    <a:pt x="721" y="0"/>
                  </a:moveTo>
                  <a:cubicBezTo>
                    <a:pt x="323" y="0"/>
                    <a:pt x="1" y="322"/>
                    <a:pt x="1" y="721"/>
                  </a:cubicBezTo>
                  <a:lnTo>
                    <a:pt x="1" y="1345"/>
                  </a:lnTo>
                  <a:lnTo>
                    <a:pt x="1745" y="1345"/>
                  </a:lnTo>
                  <a:lnTo>
                    <a:pt x="1745" y="721"/>
                  </a:lnTo>
                  <a:cubicBezTo>
                    <a:pt x="1745" y="322"/>
                    <a:pt x="1423" y="0"/>
                    <a:pt x="1024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28"/>
            <p:cNvSpPr/>
            <p:nvPr/>
          </p:nvSpPr>
          <p:spPr>
            <a:xfrm>
              <a:off x="1876279" y="3663262"/>
              <a:ext cx="32725" cy="35238"/>
            </a:xfrm>
            <a:custGeom>
              <a:rect b="b" l="l" r="r" t="t"/>
              <a:pathLst>
                <a:path extrusionOk="0" h="1346" w="1250">
                  <a:moveTo>
                    <a:pt x="226" y="0"/>
                  </a:moveTo>
                  <a:cubicBezTo>
                    <a:pt x="149" y="0"/>
                    <a:pt x="73" y="10"/>
                    <a:pt x="0" y="34"/>
                  </a:cubicBezTo>
                  <a:cubicBezTo>
                    <a:pt x="289" y="135"/>
                    <a:pt x="486" y="409"/>
                    <a:pt x="490" y="716"/>
                  </a:cubicBezTo>
                  <a:lnTo>
                    <a:pt x="490" y="1345"/>
                  </a:lnTo>
                  <a:lnTo>
                    <a:pt x="1250" y="1345"/>
                  </a:lnTo>
                  <a:lnTo>
                    <a:pt x="1250" y="721"/>
                  </a:lnTo>
                  <a:cubicBezTo>
                    <a:pt x="1250" y="322"/>
                    <a:pt x="928" y="0"/>
                    <a:pt x="529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28"/>
            <p:cNvSpPr/>
            <p:nvPr/>
          </p:nvSpPr>
          <p:spPr>
            <a:xfrm>
              <a:off x="1792633" y="3552206"/>
              <a:ext cx="52857" cy="45161"/>
            </a:xfrm>
            <a:custGeom>
              <a:rect b="b" l="l" r="r" t="t"/>
              <a:pathLst>
                <a:path extrusionOk="0" h="1725" w="2019">
                  <a:moveTo>
                    <a:pt x="1151" y="437"/>
                  </a:moveTo>
                  <a:cubicBezTo>
                    <a:pt x="1370" y="437"/>
                    <a:pt x="1581" y="608"/>
                    <a:pt x="1581" y="865"/>
                  </a:cubicBezTo>
                  <a:cubicBezTo>
                    <a:pt x="1581" y="1096"/>
                    <a:pt x="1389" y="1288"/>
                    <a:pt x="1154" y="1288"/>
                  </a:cubicBezTo>
                  <a:cubicBezTo>
                    <a:pt x="774" y="1288"/>
                    <a:pt x="587" y="831"/>
                    <a:pt x="856" y="562"/>
                  </a:cubicBezTo>
                  <a:cubicBezTo>
                    <a:pt x="941" y="476"/>
                    <a:pt x="1047" y="437"/>
                    <a:pt x="1151" y="437"/>
                  </a:cubicBezTo>
                  <a:close/>
                  <a:moveTo>
                    <a:pt x="1154" y="0"/>
                  </a:moveTo>
                  <a:cubicBezTo>
                    <a:pt x="385" y="0"/>
                    <a:pt x="1" y="927"/>
                    <a:pt x="544" y="1470"/>
                  </a:cubicBezTo>
                  <a:cubicBezTo>
                    <a:pt x="719" y="1646"/>
                    <a:pt x="936" y="1725"/>
                    <a:pt x="1148" y="1725"/>
                  </a:cubicBezTo>
                  <a:cubicBezTo>
                    <a:pt x="1592" y="1725"/>
                    <a:pt x="2018" y="1382"/>
                    <a:pt x="2018" y="865"/>
                  </a:cubicBezTo>
                  <a:cubicBezTo>
                    <a:pt x="2014" y="389"/>
                    <a:pt x="1629" y="0"/>
                    <a:pt x="11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28"/>
            <p:cNvSpPr/>
            <p:nvPr/>
          </p:nvSpPr>
          <p:spPr>
            <a:xfrm>
              <a:off x="1713413" y="3359548"/>
              <a:ext cx="397700" cy="389637"/>
            </a:xfrm>
            <a:custGeom>
              <a:rect b="b" l="l" r="r" t="t"/>
              <a:pathLst>
                <a:path extrusionOk="0" h="14883" w="15191">
                  <a:moveTo>
                    <a:pt x="6011" y="438"/>
                  </a:moveTo>
                  <a:cubicBezTo>
                    <a:pt x="6070" y="438"/>
                    <a:pt x="6143" y="519"/>
                    <a:pt x="6894" y="979"/>
                  </a:cubicBezTo>
                  <a:lnTo>
                    <a:pt x="6409" y="1763"/>
                  </a:lnTo>
                  <a:lnTo>
                    <a:pt x="5568" y="1234"/>
                  </a:lnTo>
                  <a:cubicBezTo>
                    <a:pt x="5520" y="1205"/>
                    <a:pt x="5510" y="1143"/>
                    <a:pt x="5539" y="1100"/>
                  </a:cubicBezTo>
                  <a:cubicBezTo>
                    <a:pt x="5924" y="513"/>
                    <a:pt x="5909" y="461"/>
                    <a:pt x="5986" y="441"/>
                  </a:cubicBezTo>
                  <a:cubicBezTo>
                    <a:pt x="5995" y="439"/>
                    <a:pt x="6003" y="438"/>
                    <a:pt x="6011" y="438"/>
                  </a:cubicBezTo>
                  <a:close/>
                  <a:moveTo>
                    <a:pt x="7830" y="517"/>
                  </a:moveTo>
                  <a:cubicBezTo>
                    <a:pt x="7872" y="517"/>
                    <a:pt x="7914" y="528"/>
                    <a:pt x="7951" y="552"/>
                  </a:cubicBezTo>
                  <a:lnTo>
                    <a:pt x="9700" y="1652"/>
                  </a:lnTo>
                  <a:lnTo>
                    <a:pt x="8230" y="3996"/>
                  </a:lnTo>
                  <a:lnTo>
                    <a:pt x="6486" y="2896"/>
                  </a:lnTo>
                  <a:cubicBezTo>
                    <a:pt x="6375" y="2829"/>
                    <a:pt x="6342" y="2685"/>
                    <a:pt x="6409" y="2579"/>
                  </a:cubicBezTo>
                  <a:lnTo>
                    <a:pt x="7634" y="624"/>
                  </a:lnTo>
                  <a:cubicBezTo>
                    <a:pt x="7678" y="555"/>
                    <a:pt x="7754" y="517"/>
                    <a:pt x="7830" y="517"/>
                  </a:cubicBezTo>
                  <a:close/>
                  <a:moveTo>
                    <a:pt x="13380" y="3742"/>
                  </a:moveTo>
                  <a:cubicBezTo>
                    <a:pt x="13572" y="3900"/>
                    <a:pt x="14263" y="4126"/>
                    <a:pt x="14451" y="4957"/>
                  </a:cubicBezTo>
                  <a:cubicBezTo>
                    <a:pt x="14699" y="6014"/>
                    <a:pt x="13857" y="6870"/>
                    <a:pt x="12926" y="6870"/>
                  </a:cubicBezTo>
                  <a:cubicBezTo>
                    <a:pt x="12650" y="6870"/>
                    <a:pt x="12367" y="6796"/>
                    <a:pt x="12102" y="6629"/>
                  </a:cubicBezTo>
                  <a:lnTo>
                    <a:pt x="12097" y="6629"/>
                  </a:lnTo>
                  <a:lnTo>
                    <a:pt x="11717" y="6389"/>
                  </a:lnTo>
                  <a:lnTo>
                    <a:pt x="13380" y="3742"/>
                  </a:lnTo>
                  <a:close/>
                  <a:moveTo>
                    <a:pt x="7398" y="3992"/>
                  </a:moveTo>
                  <a:lnTo>
                    <a:pt x="8138" y="4453"/>
                  </a:lnTo>
                  <a:lnTo>
                    <a:pt x="8148" y="4477"/>
                  </a:lnTo>
                  <a:lnTo>
                    <a:pt x="5616" y="7023"/>
                  </a:lnTo>
                  <a:cubicBezTo>
                    <a:pt x="5424" y="6792"/>
                    <a:pt x="5184" y="6610"/>
                    <a:pt x="4905" y="6494"/>
                  </a:cubicBezTo>
                  <a:lnTo>
                    <a:pt x="7398" y="3992"/>
                  </a:lnTo>
                  <a:close/>
                  <a:moveTo>
                    <a:pt x="4169" y="6780"/>
                  </a:moveTo>
                  <a:cubicBezTo>
                    <a:pt x="4386" y="6780"/>
                    <a:pt x="4608" y="6830"/>
                    <a:pt x="4819" y="6936"/>
                  </a:cubicBezTo>
                  <a:cubicBezTo>
                    <a:pt x="6187" y="7618"/>
                    <a:pt x="5673" y="9663"/>
                    <a:pt x="4190" y="9663"/>
                  </a:cubicBezTo>
                  <a:cubicBezTo>
                    <a:pt x="4158" y="9663"/>
                    <a:pt x="4126" y="9662"/>
                    <a:pt x="4093" y="9660"/>
                  </a:cubicBezTo>
                  <a:lnTo>
                    <a:pt x="4088" y="9660"/>
                  </a:lnTo>
                  <a:cubicBezTo>
                    <a:pt x="3176" y="9612"/>
                    <a:pt x="2537" y="8733"/>
                    <a:pt x="2772" y="7849"/>
                  </a:cubicBezTo>
                  <a:cubicBezTo>
                    <a:pt x="2950" y="7193"/>
                    <a:pt x="3542" y="6780"/>
                    <a:pt x="4169" y="6780"/>
                  </a:cubicBezTo>
                  <a:close/>
                  <a:moveTo>
                    <a:pt x="6745" y="11822"/>
                  </a:moveTo>
                  <a:cubicBezTo>
                    <a:pt x="7019" y="11822"/>
                    <a:pt x="7245" y="12043"/>
                    <a:pt x="7245" y="12322"/>
                  </a:cubicBezTo>
                  <a:lnTo>
                    <a:pt x="7245" y="12730"/>
                  </a:lnTo>
                  <a:lnTo>
                    <a:pt x="5943" y="12730"/>
                  </a:lnTo>
                  <a:lnTo>
                    <a:pt x="5943" y="12322"/>
                  </a:lnTo>
                  <a:cubicBezTo>
                    <a:pt x="5943" y="12043"/>
                    <a:pt x="6169" y="11822"/>
                    <a:pt x="6442" y="11822"/>
                  </a:cubicBezTo>
                  <a:close/>
                  <a:moveTo>
                    <a:pt x="7999" y="13162"/>
                  </a:moveTo>
                  <a:cubicBezTo>
                    <a:pt x="8484" y="13162"/>
                    <a:pt x="8878" y="13556"/>
                    <a:pt x="8878" y="14046"/>
                  </a:cubicBezTo>
                  <a:lnTo>
                    <a:pt x="8878" y="14445"/>
                  </a:lnTo>
                  <a:lnTo>
                    <a:pt x="442" y="14445"/>
                  </a:lnTo>
                  <a:lnTo>
                    <a:pt x="442" y="14046"/>
                  </a:lnTo>
                  <a:cubicBezTo>
                    <a:pt x="442" y="13556"/>
                    <a:pt x="831" y="13167"/>
                    <a:pt x="1321" y="13162"/>
                  </a:cubicBezTo>
                  <a:close/>
                  <a:moveTo>
                    <a:pt x="6004" y="1"/>
                  </a:moveTo>
                  <a:cubicBezTo>
                    <a:pt x="5827" y="1"/>
                    <a:pt x="5653" y="88"/>
                    <a:pt x="5554" y="249"/>
                  </a:cubicBezTo>
                  <a:lnTo>
                    <a:pt x="5165" y="869"/>
                  </a:lnTo>
                  <a:cubicBezTo>
                    <a:pt x="5011" y="1119"/>
                    <a:pt x="5088" y="1445"/>
                    <a:pt x="5333" y="1604"/>
                  </a:cubicBezTo>
                  <a:lnTo>
                    <a:pt x="6173" y="2128"/>
                  </a:lnTo>
                  <a:cubicBezTo>
                    <a:pt x="6111" y="2267"/>
                    <a:pt x="5866" y="2483"/>
                    <a:pt x="5952" y="2848"/>
                  </a:cubicBezTo>
                  <a:cubicBezTo>
                    <a:pt x="5991" y="3021"/>
                    <a:pt x="6097" y="3170"/>
                    <a:pt x="6250" y="3266"/>
                  </a:cubicBezTo>
                  <a:lnTo>
                    <a:pt x="7019" y="3751"/>
                  </a:lnTo>
                  <a:lnTo>
                    <a:pt x="4420" y="6360"/>
                  </a:lnTo>
                  <a:cubicBezTo>
                    <a:pt x="4339" y="6350"/>
                    <a:pt x="4259" y="6344"/>
                    <a:pt x="4179" y="6344"/>
                  </a:cubicBezTo>
                  <a:cubicBezTo>
                    <a:pt x="3418" y="6344"/>
                    <a:pt x="2719" y="6811"/>
                    <a:pt x="2436" y="7537"/>
                  </a:cubicBezTo>
                  <a:cubicBezTo>
                    <a:pt x="2119" y="8334"/>
                    <a:pt x="2393" y="9252"/>
                    <a:pt x="3094" y="9747"/>
                  </a:cubicBezTo>
                  <a:lnTo>
                    <a:pt x="3094" y="11001"/>
                  </a:lnTo>
                  <a:cubicBezTo>
                    <a:pt x="3094" y="11147"/>
                    <a:pt x="3203" y="11220"/>
                    <a:pt x="3313" y="11220"/>
                  </a:cubicBezTo>
                  <a:cubicBezTo>
                    <a:pt x="3422" y="11220"/>
                    <a:pt x="3531" y="11147"/>
                    <a:pt x="3531" y="11001"/>
                  </a:cubicBezTo>
                  <a:lnTo>
                    <a:pt x="3531" y="9982"/>
                  </a:lnTo>
                  <a:cubicBezTo>
                    <a:pt x="3738" y="10057"/>
                    <a:pt x="3956" y="10098"/>
                    <a:pt x="4177" y="10098"/>
                  </a:cubicBezTo>
                  <a:cubicBezTo>
                    <a:pt x="4253" y="10098"/>
                    <a:pt x="4329" y="10093"/>
                    <a:pt x="4406" y="10083"/>
                  </a:cubicBezTo>
                  <a:lnTo>
                    <a:pt x="4406" y="12725"/>
                  </a:lnTo>
                  <a:lnTo>
                    <a:pt x="3531" y="12725"/>
                  </a:lnTo>
                  <a:lnTo>
                    <a:pt x="3531" y="11822"/>
                  </a:lnTo>
                  <a:cubicBezTo>
                    <a:pt x="3531" y="11676"/>
                    <a:pt x="3422" y="11602"/>
                    <a:pt x="3313" y="11602"/>
                  </a:cubicBezTo>
                  <a:cubicBezTo>
                    <a:pt x="3203" y="11602"/>
                    <a:pt x="3094" y="11676"/>
                    <a:pt x="3094" y="11822"/>
                  </a:cubicBezTo>
                  <a:lnTo>
                    <a:pt x="3094" y="12725"/>
                  </a:lnTo>
                  <a:lnTo>
                    <a:pt x="1321" y="12725"/>
                  </a:lnTo>
                  <a:cubicBezTo>
                    <a:pt x="591" y="12730"/>
                    <a:pt x="0" y="13316"/>
                    <a:pt x="0" y="14046"/>
                  </a:cubicBezTo>
                  <a:lnTo>
                    <a:pt x="0" y="14661"/>
                  </a:lnTo>
                  <a:cubicBezTo>
                    <a:pt x="0" y="14781"/>
                    <a:pt x="96" y="14882"/>
                    <a:pt x="221" y="14882"/>
                  </a:cubicBezTo>
                  <a:lnTo>
                    <a:pt x="9099" y="14882"/>
                  </a:lnTo>
                  <a:cubicBezTo>
                    <a:pt x="9219" y="14882"/>
                    <a:pt x="9315" y="14781"/>
                    <a:pt x="9315" y="14661"/>
                  </a:cubicBezTo>
                  <a:lnTo>
                    <a:pt x="9315" y="14042"/>
                  </a:lnTo>
                  <a:cubicBezTo>
                    <a:pt x="9315" y="13316"/>
                    <a:pt x="8724" y="12725"/>
                    <a:pt x="7999" y="12725"/>
                  </a:cubicBezTo>
                  <a:lnTo>
                    <a:pt x="7687" y="12725"/>
                  </a:lnTo>
                  <a:lnTo>
                    <a:pt x="7687" y="12322"/>
                  </a:lnTo>
                  <a:cubicBezTo>
                    <a:pt x="7682" y="11803"/>
                    <a:pt x="7264" y="11385"/>
                    <a:pt x="6750" y="11385"/>
                  </a:cubicBezTo>
                  <a:lnTo>
                    <a:pt x="6442" y="11385"/>
                  </a:lnTo>
                  <a:cubicBezTo>
                    <a:pt x="5928" y="11385"/>
                    <a:pt x="5506" y="11803"/>
                    <a:pt x="5506" y="12322"/>
                  </a:cubicBezTo>
                  <a:lnTo>
                    <a:pt x="5506" y="12730"/>
                  </a:lnTo>
                  <a:lnTo>
                    <a:pt x="4843" y="12730"/>
                  </a:lnTo>
                  <a:lnTo>
                    <a:pt x="4843" y="9977"/>
                  </a:lnTo>
                  <a:cubicBezTo>
                    <a:pt x="5876" y="9583"/>
                    <a:pt x="6351" y="8387"/>
                    <a:pt x="5861" y="7398"/>
                  </a:cubicBezTo>
                  <a:lnTo>
                    <a:pt x="8383" y="4866"/>
                  </a:lnTo>
                  <a:lnTo>
                    <a:pt x="9993" y="7595"/>
                  </a:lnTo>
                  <a:cubicBezTo>
                    <a:pt x="10102" y="7780"/>
                    <a:pt x="10291" y="7872"/>
                    <a:pt x="10479" y="7872"/>
                  </a:cubicBezTo>
                  <a:cubicBezTo>
                    <a:pt x="10663" y="7872"/>
                    <a:pt x="10847" y="7784"/>
                    <a:pt x="10958" y="7609"/>
                  </a:cubicBezTo>
                  <a:lnTo>
                    <a:pt x="11487" y="6764"/>
                  </a:lnTo>
                  <a:lnTo>
                    <a:pt x="11871" y="7004"/>
                  </a:lnTo>
                  <a:cubicBezTo>
                    <a:pt x="12209" y="7215"/>
                    <a:pt x="12569" y="7310"/>
                    <a:pt x="12920" y="7310"/>
                  </a:cubicBezTo>
                  <a:cubicBezTo>
                    <a:pt x="14113" y="7310"/>
                    <a:pt x="15190" y="6209"/>
                    <a:pt x="14878" y="4861"/>
                  </a:cubicBezTo>
                  <a:cubicBezTo>
                    <a:pt x="14638" y="3819"/>
                    <a:pt x="13788" y="3521"/>
                    <a:pt x="13610" y="3372"/>
                  </a:cubicBezTo>
                  <a:lnTo>
                    <a:pt x="14143" y="2526"/>
                  </a:lnTo>
                  <a:cubicBezTo>
                    <a:pt x="14369" y="2171"/>
                    <a:pt x="14134" y="1700"/>
                    <a:pt x="13711" y="1666"/>
                  </a:cubicBezTo>
                  <a:lnTo>
                    <a:pt x="12299" y="1546"/>
                  </a:lnTo>
                  <a:cubicBezTo>
                    <a:pt x="12291" y="1546"/>
                    <a:pt x="12283" y="1545"/>
                    <a:pt x="12276" y="1545"/>
                  </a:cubicBezTo>
                  <a:cubicBezTo>
                    <a:pt x="12004" y="1545"/>
                    <a:pt x="11980" y="1960"/>
                    <a:pt x="12260" y="1984"/>
                  </a:cubicBezTo>
                  <a:lnTo>
                    <a:pt x="13673" y="2099"/>
                  </a:lnTo>
                  <a:cubicBezTo>
                    <a:pt x="13769" y="2108"/>
                    <a:pt x="13821" y="2214"/>
                    <a:pt x="13773" y="2296"/>
                  </a:cubicBezTo>
                  <a:lnTo>
                    <a:pt x="10588" y="7374"/>
                  </a:lnTo>
                  <a:cubicBezTo>
                    <a:pt x="10564" y="7414"/>
                    <a:pt x="10522" y="7435"/>
                    <a:pt x="10480" y="7435"/>
                  </a:cubicBezTo>
                  <a:cubicBezTo>
                    <a:pt x="10438" y="7435"/>
                    <a:pt x="10396" y="7414"/>
                    <a:pt x="10372" y="7374"/>
                  </a:cubicBezTo>
                  <a:lnTo>
                    <a:pt x="8585" y="4347"/>
                  </a:lnTo>
                  <a:lnTo>
                    <a:pt x="8561" y="4309"/>
                  </a:lnTo>
                  <a:lnTo>
                    <a:pt x="10127" y="1806"/>
                  </a:lnTo>
                  <a:lnTo>
                    <a:pt x="11443" y="1916"/>
                  </a:lnTo>
                  <a:cubicBezTo>
                    <a:pt x="11451" y="1917"/>
                    <a:pt x="11459" y="1917"/>
                    <a:pt x="11466" y="1917"/>
                  </a:cubicBezTo>
                  <a:cubicBezTo>
                    <a:pt x="11738" y="1917"/>
                    <a:pt x="11762" y="1502"/>
                    <a:pt x="11482" y="1479"/>
                  </a:cubicBezTo>
                  <a:lnTo>
                    <a:pt x="10074" y="1364"/>
                  </a:lnTo>
                  <a:lnTo>
                    <a:pt x="8186" y="177"/>
                  </a:lnTo>
                  <a:cubicBezTo>
                    <a:pt x="8076" y="109"/>
                    <a:pt x="7954" y="77"/>
                    <a:pt x="7832" y="77"/>
                  </a:cubicBezTo>
                  <a:cubicBezTo>
                    <a:pt x="7610" y="77"/>
                    <a:pt x="7391" y="186"/>
                    <a:pt x="7264" y="389"/>
                  </a:cubicBezTo>
                  <a:lnTo>
                    <a:pt x="7129" y="610"/>
                  </a:lnTo>
                  <a:lnTo>
                    <a:pt x="6289" y="81"/>
                  </a:lnTo>
                  <a:cubicBezTo>
                    <a:pt x="6200" y="27"/>
                    <a:pt x="6102" y="1"/>
                    <a:pt x="60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1" name="Google Shape;4581;p28"/>
          <p:cNvGrpSpPr/>
          <p:nvPr/>
        </p:nvGrpSpPr>
        <p:grpSpPr>
          <a:xfrm>
            <a:off x="1976129" y="4078773"/>
            <a:ext cx="401496" cy="371154"/>
            <a:chOff x="1976129" y="4284173"/>
            <a:chExt cx="401496" cy="371154"/>
          </a:xfrm>
        </p:grpSpPr>
        <p:sp>
          <p:nvSpPr>
            <p:cNvPr id="4582" name="Google Shape;4582;p28"/>
            <p:cNvSpPr/>
            <p:nvPr/>
          </p:nvSpPr>
          <p:spPr>
            <a:xfrm>
              <a:off x="1996628" y="4290063"/>
              <a:ext cx="378275" cy="359687"/>
            </a:xfrm>
            <a:custGeom>
              <a:rect b="b" l="l" r="r" t="t"/>
              <a:pathLst>
                <a:path extrusionOk="0" h="13739" w="14449">
                  <a:moveTo>
                    <a:pt x="7359" y="1"/>
                  </a:moveTo>
                  <a:cubicBezTo>
                    <a:pt x="5655" y="1"/>
                    <a:pt x="3979" y="623"/>
                    <a:pt x="2677" y="1798"/>
                  </a:cubicBezTo>
                  <a:cubicBezTo>
                    <a:pt x="818" y="3480"/>
                    <a:pt x="1" y="6026"/>
                    <a:pt x="534" y="8471"/>
                  </a:cubicBezTo>
                  <a:cubicBezTo>
                    <a:pt x="1063" y="10921"/>
                    <a:pt x="2869" y="12895"/>
                    <a:pt x="5257" y="13650"/>
                  </a:cubicBezTo>
                  <a:cubicBezTo>
                    <a:pt x="5450" y="13710"/>
                    <a:pt x="5643" y="13738"/>
                    <a:pt x="5831" y="13738"/>
                  </a:cubicBezTo>
                  <a:cubicBezTo>
                    <a:pt x="6945" y="13738"/>
                    <a:pt x="7882" y="12747"/>
                    <a:pt x="7726" y="11555"/>
                  </a:cubicBezTo>
                  <a:cubicBezTo>
                    <a:pt x="7582" y="10508"/>
                    <a:pt x="7937" y="9456"/>
                    <a:pt x="8682" y="8711"/>
                  </a:cubicBezTo>
                  <a:cubicBezTo>
                    <a:pt x="9322" y="8071"/>
                    <a:pt x="10183" y="7722"/>
                    <a:pt x="11067" y="7722"/>
                  </a:cubicBezTo>
                  <a:cubicBezTo>
                    <a:pt x="11332" y="7722"/>
                    <a:pt x="11599" y="7753"/>
                    <a:pt x="11862" y="7818"/>
                  </a:cubicBezTo>
                  <a:cubicBezTo>
                    <a:pt x="12016" y="7854"/>
                    <a:pt x="12169" y="7871"/>
                    <a:pt x="12318" y="7871"/>
                  </a:cubicBezTo>
                  <a:cubicBezTo>
                    <a:pt x="13493" y="7871"/>
                    <a:pt x="14448" y="6802"/>
                    <a:pt x="14197" y="5579"/>
                  </a:cubicBezTo>
                  <a:cubicBezTo>
                    <a:pt x="13693" y="3124"/>
                    <a:pt x="11915" y="1130"/>
                    <a:pt x="9532" y="347"/>
                  </a:cubicBezTo>
                  <a:cubicBezTo>
                    <a:pt x="8820" y="114"/>
                    <a:pt x="8087" y="1"/>
                    <a:pt x="7359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28"/>
            <p:cNvSpPr/>
            <p:nvPr/>
          </p:nvSpPr>
          <p:spPr>
            <a:xfrm>
              <a:off x="2046579" y="4289802"/>
              <a:ext cx="326648" cy="202555"/>
            </a:xfrm>
            <a:custGeom>
              <a:rect b="b" l="l" r="r" t="t"/>
              <a:pathLst>
                <a:path extrusionOk="0" h="7737" w="12477">
                  <a:moveTo>
                    <a:pt x="5442" y="0"/>
                  </a:moveTo>
                  <a:cubicBezTo>
                    <a:pt x="3613" y="0"/>
                    <a:pt x="1825" y="721"/>
                    <a:pt x="495" y="2058"/>
                  </a:cubicBezTo>
                  <a:lnTo>
                    <a:pt x="495" y="2063"/>
                  </a:lnTo>
                  <a:cubicBezTo>
                    <a:pt x="322" y="2236"/>
                    <a:pt x="154" y="2418"/>
                    <a:pt x="0" y="2615"/>
                  </a:cubicBezTo>
                  <a:cubicBezTo>
                    <a:pt x="1259" y="1601"/>
                    <a:pt x="2808" y="1074"/>
                    <a:pt x="4377" y="1074"/>
                  </a:cubicBezTo>
                  <a:cubicBezTo>
                    <a:pt x="5173" y="1074"/>
                    <a:pt x="5974" y="1210"/>
                    <a:pt x="6745" y="1486"/>
                  </a:cubicBezTo>
                  <a:cubicBezTo>
                    <a:pt x="9037" y="2313"/>
                    <a:pt x="10732" y="4273"/>
                    <a:pt x="11222" y="6655"/>
                  </a:cubicBezTo>
                  <a:cubicBezTo>
                    <a:pt x="11295" y="7016"/>
                    <a:pt x="11261" y="7395"/>
                    <a:pt x="11126" y="7736"/>
                  </a:cubicBezTo>
                  <a:cubicBezTo>
                    <a:pt x="11986" y="7395"/>
                    <a:pt x="12476" y="6487"/>
                    <a:pt x="12289" y="5584"/>
                  </a:cubicBezTo>
                  <a:cubicBezTo>
                    <a:pt x="11775" y="3062"/>
                    <a:pt x="9911" y="1030"/>
                    <a:pt x="7446" y="295"/>
                  </a:cubicBezTo>
                  <a:cubicBezTo>
                    <a:pt x="6786" y="97"/>
                    <a:pt x="6112" y="0"/>
                    <a:pt x="5442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28"/>
            <p:cNvSpPr/>
            <p:nvPr/>
          </p:nvSpPr>
          <p:spPr>
            <a:xfrm>
              <a:off x="2189077" y="4345617"/>
              <a:ext cx="123648" cy="114799"/>
            </a:xfrm>
            <a:custGeom>
              <a:rect b="b" l="l" r="r" t="t"/>
              <a:pathLst>
                <a:path extrusionOk="0" h="4385" w="4723">
                  <a:moveTo>
                    <a:pt x="2361" y="0"/>
                  </a:moveTo>
                  <a:cubicBezTo>
                    <a:pt x="1800" y="0"/>
                    <a:pt x="1240" y="214"/>
                    <a:pt x="812" y="642"/>
                  </a:cubicBezTo>
                  <a:cubicBezTo>
                    <a:pt x="188" y="1271"/>
                    <a:pt x="0" y="2213"/>
                    <a:pt x="336" y="3029"/>
                  </a:cubicBezTo>
                  <a:cubicBezTo>
                    <a:pt x="678" y="3851"/>
                    <a:pt x="1475" y="4384"/>
                    <a:pt x="2364" y="4384"/>
                  </a:cubicBezTo>
                  <a:cubicBezTo>
                    <a:pt x="3248" y="4384"/>
                    <a:pt x="4045" y="3851"/>
                    <a:pt x="4386" y="3029"/>
                  </a:cubicBezTo>
                  <a:cubicBezTo>
                    <a:pt x="4723" y="2213"/>
                    <a:pt x="4535" y="1271"/>
                    <a:pt x="3911" y="642"/>
                  </a:cubicBezTo>
                  <a:cubicBezTo>
                    <a:pt x="3483" y="214"/>
                    <a:pt x="2922" y="0"/>
                    <a:pt x="2361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28"/>
            <p:cNvSpPr/>
            <p:nvPr/>
          </p:nvSpPr>
          <p:spPr>
            <a:xfrm>
              <a:off x="2201774" y="4345539"/>
              <a:ext cx="115611" cy="106683"/>
            </a:xfrm>
            <a:custGeom>
              <a:rect b="b" l="l" r="r" t="t"/>
              <a:pathLst>
                <a:path extrusionOk="0" h="4075" w="4416">
                  <a:moveTo>
                    <a:pt x="1880" y="1"/>
                  </a:moveTo>
                  <a:cubicBezTo>
                    <a:pt x="1321" y="1"/>
                    <a:pt x="759" y="213"/>
                    <a:pt x="327" y="645"/>
                  </a:cubicBezTo>
                  <a:cubicBezTo>
                    <a:pt x="202" y="774"/>
                    <a:pt x="92" y="914"/>
                    <a:pt x="0" y="1067"/>
                  </a:cubicBezTo>
                  <a:cubicBezTo>
                    <a:pt x="350" y="856"/>
                    <a:pt x="741" y="753"/>
                    <a:pt x="1128" y="753"/>
                  </a:cubicBezTo>
                  <a:cubicBezTo>
                    <a:pt x="1694" y="753"/>
                    <a:pt x="2254" y="972"/>
                    <a:pt x="2676" y="1394"/>
                  </a:cubicBezTo>
                  <a:cubicBezTo>
                    <a:pt x="3387" y="2105"/>
                    <a:pt x="3522" y="3210"/>
                    <a:pt x="3003" y="4075"/>
                  </a:cubicBezTo>
                  <a:cubicBezTo>
                    <a:pt x="4137" y="3397"/>
                    <a:pt x="4415" y="1884"/>
                    <a:pt x="3608" y="842"/>
                  </a:cubicBezTo>
                  <a:cubicBezTo>
                    <a:pt x="3173" y="285"/>
                    <a:pt x="2528" y="1"/>
                    <a:pt x="1880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28"/>
            <p:cNvSpPr/>
            <p:nvPr/>
          </p:nvSpPr>
          <p:spPr>
            <a:xfrm>
              <a:off x="2058779" y="4529951"/>
              <a:ext cx="87310" cy="65267"/>
            </a:xfrm>
            <a:custGeom>
              <a:rect b="b" l="l" r="r" t="t"/>
              <a:pathLst>
                <a:path extrusionOk="0" h="2493" w="3335">
                  <a:moveTo>
                    <a:pt x="1668" y="1"/>
                  </a:moveTo>
                  <a:cubicBezTo>
                    <a:pt x="1349" y="1"/>
                    <a:pt x="1031" y="122"/>
                    <a:pt x="788" y="365"/>
                  </a:cubicBezTo>
                  <a:cubicBezTo>
                    <a:pt x="0" y="1153"/>
                    <a:pt x="557" y="2493"/>
                    <a:pt x="1667" y="2493"/>
                  </a:cubicBezTo>
                  <a:cubicBezTo>
                    <a:pt x="2777" y="2493"/>
                    <a:pt x="3334" y="1153"/>
                    <a:pt x="2551" y="365"/>
                  </a:cubicBezTo>
                  <a:cubicBezTo>
                    <a:pt x="2306" y="122"/>
                    <a:pt x="1987" y="1"/>
                    <a:pt x="166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28"/>
            <p:cNvSpPr/>
            <p:nvPr/>
          </p:nvSpPr>
          <p:spPr>
            <a:xfrm>
              <a:off x="2073231" y="4529925"/>
              <a:ext cx="67571" cy="62047"/>
            </a:xfrm>
            <a:custGeom>
              <a:rect b="b" l="l" r="r" t="t"/>
              <a:pathLst>
                <a:path extrusionOk="0" h="2370" w="2581">
                  <a:moveTo>
                    <a:pt x="1117" y="1"/>
                  </a:moveTo>
                  <a:cubicBezTo>
                    <a:pt x="800" y="1"/>
                    <a:pt x="481" y="121"/>
                    <a:pt x="236" y="366"/>
                  </a:cubicBezTo>
                  <a:cubicBezTo>
                    <a:pt x="140" y="462"/>
                    <a:pt x="58" y="572"/>
                    <a:pt x="1" y="697"/>
                  </a:cubicBezTo>
                  <a:cubicBezTo>
                    <a:pt x="188" y="605"/>
                    <a:pt x="377" y="563"/>
                    <a:pt x="558" y="563"/>
                  </a:cubicBezTo>
                  <a:cubicBezTo>
                    <a:pt x="1412" y="563"/>
                    <a:pt x="2103" y="1486"/>
                    <a:pt x="1668" y="2369"/>
                  </a:cubicBezTo>
                  <a:cubicBezTo>
                    <a:pt x="2359" y="2028"/>
                    <a:pt x="2580" y="1149"/>
                    <a:pt x="2129" y="519"/>
                  </a:cubicBezTo>
                  <a:cubicBezTo>
                    <a:pt x="1884" y="177"/>
                    <a:pt x="1502" y="1"/>
                    <a:pt x="111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28"/>
            <p:cNvSpPr/>
            <p:nvPr/>
          </p:nvSpPr>
          <p:spPr>
            <a:xfrm>
              <a:off x="2024562" y="4440782"/>
              <a:ext cx="87310" cy="65267"/>
            </a:xfrm>
            <a:custGeom>
              <a:rect b="b" l="l" r="r" t="t"/>
              <a:pathLst>
                <a:path extrusionOk="0" h="2493" w="3335">
                  <a:moveTo>
                    <a:pt x="1667" y="1"/>
                  </a:moveTo>
                  <a:cubicBezTo>
                    <a:pt x="1348" y="1"/>
                    <a:pt x="1029" y="122"/>
                    <a:pt x="784" y="365"/>
                  </a:cubicBezTo>
                  <a:cubicBezTo>
                    <a:pt x="0" y="1153"/>
                    <a:pt x="558" y="2493"/>
                    <a:pt x="1667" y="2493"/>
                  </a:cubicBezTo>
                  <a:cubicBezTo>
                    <a:pt x="2777" y="2493"/>
                    <a:pt x="3334" y="1153"/>
                    <a:pt x="2547" y="365"/>
                  </a:cubicBezTo>
                  <a:cubicBezTo>
                    <a:pt x="2304" y="122"/>
                    <a:pt x="1986" y="1"/>
                    <a:pt x="1667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28"/>
            <p:cNvSpPr/>
            <p:nvPr/>
          </p:nvSpPr>
          <p:spPr>
            <a:xfrm>
              <a:off x="2039275" y="4440441"/>
              <a:ext cx="67440" cy="61837"/>
            </a:xfrm>
            <a:custGeom>
              <a:rect b="b" l="l" r="r" t="t"/>
              <a:pathLst>
                <a:path extrusionOk="0" h="2362" w="2576">
                  <a:moveTo>
                    <a:pt x="1115" y="0"/>
                  </a:moveTo>
                  <a:cubicBezTo>
                    <a:pt x="793" y="0"/>
                    <a:pt x="469" y="124"/>
                    <a:pt x="222" y="378"/>
                  </a:cubicBezTo>
                  <a:cubicBezTo>
                    <a:pt x="130" y="464"/>
                    <a:pt x="58" y="565"/>
                    <a:pt x="1" y="680"/>
                  </a:cubicBezTo>
                  <a:cubicBezTo>
                    <a:pt x="195" y="579"/>
                    <a:pt x="392" y="534"/>
                    <a:pt x="581" y="534"/>
                  </a:cubicBezTo>
                  <a:cubicBezTo>
                    <a:pt x="1443" y="534"/>
                    <a:pt x="2139" y="1475"/>
                    <a:pt x="1682" y="2362"/>
                  </a:cubicBezTo>
                  <a:cubicBezTo>
                    <a:pt x="2369" y="2011"/>
                    <a:pt x="2576" y="1127"/>
                    <a:pt x="2119" y="507"/>
                  </a:cubicBezTo>
                  <a:cubicBezTo>
                    <a:pt x="1872" y="172"/>
                    <a:pt x="1495" y="0"/>
                    <a:pt x="1115" y="0"/>
                  </a:cubicBezTo>
                  <a:close/>
                </a:path>
              </a:pathLst>
            </a:custGeom>
            <a:solidFill>
              <a:srgbClr val="AFBC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28"/>
            <p:cNvSpPr/>
            <p:nvPr/>
          </p:nvSpPr>
          <p:spPr>
            <a:xfrm>
              <a:off x="2064434" y="4348000"/>
              <a:ext cx="87310" cy="65371"/>
            </a:xfrm>
            <a:custGeom>
              <a:rect b="b" l="l" r="r" t="t"/>
              <a:pathLst>
                <a:path extrusionOk="0" h="2497" w="3335">
                  <a:moveTo>
                    <a:pt x="1667" y="1"/>
                  </a:moveTo>
                  <a:cubicBezTo>
                    <a:pt x="1348" y="1"/>
                    <a:pt x="1028" y="123"/>
                    <a:pt x="783" y="368"/>
                  </a:cubicBezTo>
                  <a:cubicBezTo>
                    <a:pt x="0" y="1151"/>
                    <a:pt x="558" y="2496"/>
                    <a:pt x="1667" y="2496"/>
                  </a:cubicBezTo>
                  <a:cubicBezTo>
                    <a:pt x="2777" y="2496"/>
                    <a:pt x="3334" y="1151"/>
                    <a:pt x="2551" y="368"/>
                  </a:cubicBezTo>
                  <a:cubicBezTo>
                    <a:pt x="2306" y="123"/>
                    <a:pt x="1987" y="1"/>
                    <a:pt x="1667" y="1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28"/>
            <p:cNvSpPr/>
            <p:nvPr/>
          </p:nvSpPr>
          <p:spPr>
            <a:xfrm>
              <a:off x="2079016" y="4348000"/>
              <a:ext cx="67309" cy="61837"/>
            </a:xfrm>
            <a:custGeom>
              <a:rect b="b" l="l" r="r" t="t"/>
              <a:pathLst>
                <a:path extrusionOk="0" h="2362" w="2571">
                  <a:moveTo>
                    <a:pt x="1112" y="1"/>
                  </a:moveTo>
                  <a:cubicBezTo>
                    <a:pt x="794" y="1"/>
                    <a:pt x="473" y="121"/>
                    <a:pt x="226" y="368"/>
                  </a:cubicBezTo>
                  <a:cubicBezTo>
                    <a:pt x="135" y="459"/>
                    <a:pt x="58" y="565"/>
                    <a:pt x="1" y="680"/>
                  </a:cubicBezTo>
                  <a:cubicBezTo>
                    <a:pt x="192" y="583"/>
                    <a:pt x="386" y="539"/>
                    <a:pt x="572" y="539"/>
                  </a:cubicBezTo>
                  <a:cubicBezTo>
                    <a:pt x="1432" y="539"/>
                    <a:pt x="2127" y="1473"/>
                    <a:pt x="1677" y="2362"/>
                  </a:cubicBezTo>
                  <a:cubicBezTo>
                    <a:pt x="2359" y="2011"/>
                    <a:pt x="2571" y="1137"/>
                    <a:pt x="2119" y="512"/>
                  </a:cubicBezTo>
                  <a:cubicBezTo>
                    <a:pt x="1873" y="174"/>
                    <a:pt x="1494" y="1"/>
                    <a:pt x="1112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28"/>
            <p:cNvSpPr/>
            <p:nvPr/>
          </p:nvSpPr>
          <p:spPr>
            <a:xfrm>
              <a:off x="2060533" y="4524270"/>
              <a:ext cx="80137" cy="76734"/>
            </a:xfrm>
            <a:custGeom>
              <a:rect b="b" l="l" r="r" t="t"/>
              <a:pathLst>
                <a:path extrusionOk="0" h="2931" w="3061">
                  <a:moveTo>
                    <a:pt x="1600" y="433"/>
                  </a:moveTo>
                  <a:cubicBezTo>
                    <a:pt x="1864" y="433"/>
                    <a:pt x="2129" y="534"/>
                    <a:pt x="2330" y="735"/>
                  </a:cubicBezTo>
                  <a:cubicBezTo>
                    <a:pt x="2984" y="1384"/>
                    <a:pt x="2523" y="2499"/>
                    <a:pt x="1600" y="2499"/>
                  </a:cubicBezTo>
                  <a:cubicBezTo>
                    <a:pt x="683" y="2499"/>
                    <a:pt x="221" y="1384"/>
                    <a:pt x="870" y="735"/>
                  </a:cubicBezTo>
                  <a:cubicBezTo>
                    <a:pt x="1072" y="534"/>
                    <a:pt x="1336" y="433"/>
                    <a:pt x="1600" y="433"/>
                  </a:cubicBezTo>
                  <a:close/>
                  <a:moveTo>
                    <a:pt x="1591" y="1"/>
                  </a:moveTo>
                  <a:cubicBezTo>
                    <a:pt x="1232" y="1"/>
                    <a:pt x="866" y="134"/>
                    <a:pt x="567" y="433"/>
                  </a:cubicBezTo>
                  <a:cubicBezTo>
                    <a:pt x="0" y="1005"/>
                    <a:pt x="0" y="1927"/>
                    <a:pt x="567" y="2499"/>
                  </a:cubicBezTo>
                  <a:cubicBezTo>
                    <a:pt x="866" y="2797"/>
                    <a:pt x="1232" y="2930"/>
                    <a:pt x="1591" y="2930"/>
                  </a:cubicBezTo>
                  <a:cubicBezTo>
                    <a:pt x="2342" y="2930"/>
                    <a:pt x="3061" y="2346"/>
                    <a:pt x="3061" y="1466"/>
                  </a:cubicBezTo>
                  <a:cubicBezTo>
                    <a:pt x="3061" y="585"/>
                    <a:pt x="2342" y="1"/>
                    <a:pt x="15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28"/>
            <p:cNvSpPr/>
            <p:nvPr/>
          </p:nvSpPr>
          <p:spPr>
            <a:xfrm>
              <a:off x="2029981" y="4435101"/>
              <a:ext cx="80137" cy="76681"/>
            </a:xfrm>
            <a:custGeom>
              <a:rect b="b" l="l" r="r" t="t"/>
              <a:pathLst>
                <a:path extrusionOk="0" h="2929" w="3061">
                  <a:moveTo>
                    <a:pt x="1460" y="433"/>
                  </a:moveTo>
                  <a:cubicBezTo>
                    <a:pt x="2378" y="433"/>
                    <a:pt x="2839" y="1543"/>
                    <a:pt x="2191" y="2196"/>
                  </a:cubicBezTo>
                  <a:cubicBezTo>
                    <a:pt x="1989" y="2398"/>
                    <a:pt x="1725" y="2499"/>
                    <a:pt x="1460" y="2499"/>
                  </a:cubicBezTo>
                  <a:cubicBezTo>
                    <a:pt x="1196" y="2499"/>
                    <a:pt x="932" y="2398"/>
                    <a:pt x="730" y="2196"/>
                  </a:cubicBezTo>
                  <a:cubicBezTo>
                    <a:pt x="77" y="1543"/>
                    <a:pt x="538" y="433"/>
                    <a:pt x="1460" y="433"/>
                  </a:cubicBezTo>
                  <a:close/>
                  <a:moveTo>
                    <a:pt x="1470" y="1"/>
                  </a:moveTo>
                  <a:cubicBezTo>
                    <a:pt x="719" y="1"/>
                    <a:pt x="0" y="585"/>
                    <a:pt x="0" y="1466"/>
                  </a:cubicBezTo>
                  <a:cubicBezTo>
                    <a:pt x="0" y="2346"/>
                    <a:pt x="719" y="2928"/>
                    <a:pt x="1470" y="2928"/>
                  </a:cubicBezTo>
                  <a:cubicBezTo>
                    <a:pt x="1829" y="2928"/>
                    <a:pt x="2195" y="2795"/>
                    <a:pt x="2493" y="2499"/>
                  </a:cubicBezTo>
                  <a:cubicBezTo>
                    <a:pt x="3060" y="1927"/>
                    <a:pt x="3060" y="1000"/>
                    <a:pt x="2493" y="433"/>
                  </a:cubicBezTo>
                  <a:cubicBezTo>
                    <a:pt x="2195" y="134"/>
                    <a:pt x="1829" y="1"/>
                    <a:pt x="14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28"/>
            <p:cNvSpPr/>
            <p:nvPr/>
          </p:nvSpPr>
          <p:spPr>
            <a:xfrm>
              <a:off x="2056894" y="4342476"/>
              <a:ext cx="102390" cy="76419"/>
            </a:xfrm>
            <a:custGeom>
              <a:rect b="b" l="l" r="r" t="t"/>
              <a:pathLst>
                <a:path extrusionOk="0" h="2919" w="3911">
                  <a:moveTo>
                    <a:pt x="1965" y="425"/>
                  </a:moveTo>
                  <a:cubicBezTo>
                    <a:pt x="2218" y="425"/>
                    <a:pt x="2476" y="519"/>
                    <a:pt x="2686" y="728"/>
                  </a:cubicBezTo>
                  <a:cubicBezTo>
                    <a:pt x="3089" y="1132"/>
                    <a:pt x="3089" y="1785"/>
                    <a:pt x="2686" y="2188"/>
                  </a:cubicBezTo>
                  <a:cubicBezTo>
                    <a:pt x="2476" y="2400"/>
                    <a:pt x="2217" y="2495"/>
                    <a:pt x="1963" y="2495"/>
                  </a:cubicBezTo>
                  <a:cubicBezTo>
                    <a:pt x="1432" y="2495"/>
                    <a:pt x="922" y="2082"/>
                    <a:pt x="922" y="1458"/>
                  </a:cubicBezTo>
                  <a:cubicBezTo>
                    <a:pt x="922" y="837"/>
                    <a:pt x="1433" y="425"/>
                    <a:pt x="1965" y="425"/>
                  </a:cubicBezTo>
                  <a:close/>
                  <a:moveTo>
                    <a:pt x="1955" y="0"/>
                  </a:moveTo>
                  <a:cubicBezTo>
                    <a:pt x="1582" y="0"/>
                    <a:pt x="1208" y="142"/>
                    <a:pt x="922" y="425"/>
                  </a:cubicBezTo>
                  <a:cubicBezTo>
                    <a:pt x="0" y="1348"/>
                    <a:pt x="653" y="2919"/>
                    <a:pt x="1955" y="2919"/>
                  </a:cubicBezTo>
                  <a:cubicBezTo>
                    <a:pt x="3257" y="2919"/>
                    <a:pt x="3911" y="1348"/>
                    <a:pt x="2988" y="425"/>
                  </a:cubicBezTo>
                  <a:cubicBezTo>
                    <a:pt x="2702" y="142"/>
                    <a:pt x="2329" y="0"/>
                    <a:pt x="19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28"/>
            <p:cNvSpPr/>
            <p:nvPr/>
          </p:nvSpPr>
          <p:spPr>
            <a:xfrm>
              <a:off x="2180019" y="4339936"/>
              <a:ext cx="140508" cy="126031"/>
            </a:xfrm>
            <a:custGeom>
              <a:rect b="b" l="l" r="r" t="t"/>
              <a:pathLst>
                <a:path extrusionOk="0" h="4814" w="5367">
                  <a:moveTo>
                    <a:pt x="2707" y="0"/>
                  </a:moveTo>
                  <a:cubicBezTo>
                    <a:pt x="1836" y="0"/>
                    <a:pt x="1002" y="478"/>
                    <a:pt x="577" y="1296"/>
                  </a:cubicBezTo>
                  <a:cubicBezTo>
                    <a:pt x="0" y="2391"/>
                    <a:pt x="356" y="3746"/>
                    <a:pt x="1393" y="4423"/>
                  </a:cubicBezTo>
                  <a:cubicBezTo>
                    <a:pt x="1797" y="4687"/>
                    <a:pt x="2252" y="4813"/>
                    <a:pt x="2704" y="4813"/>
                  </a:cubicBezTo>
                  <a:cubicBezTo>
                    <a:pt x="3414" y="4813"/>
                    <a:pt x="4115" y="4500"/>
                    <a:pt x="4588" y="3909"/>
                  </a:cubicBezTo>
                  <a:cubicBezTo>
                    <a:pt x="4706" y="3746"/>
                    <a:pt x="4565" y="3566"/>
                    <a:pt x="4409" y="3566"/>
                  </a:cubicBezTo>
                  <a:cubicBezTo>
                    <a:pt x="4355" y="3566"/>
                    <a:pt x="4299" y="3588"/>
                    <a:pt x="4252" y="3640"/>
                  </a:cubicBezTo>
                  <a:cubicBezTo>
                    <a:pt x="3864" y="4125"/>
                    <a:pt x="3289" y="4383"/>
                    <a:pt x="2707" y="4383"/>
                  </a:cubicBezTo>
                  <a:cubicBezTo>
                    <a:pt x="2337" y="4383"/>
                    <a:pt x="1964" y="4279"/>
                    <a:pt x="1634" y="4063"/>
                  </a:cubicBezTo>
                  <a:cubicBezTo>
                    <a:pt x="783" y="3511"/>
                    <a:pt x="490" y="2396"/>
                    <a:pt x="961" y="1498"/>
                  </a:cubicBezTo>
                  <a:cubicBezTo>
                    <a:pt x="1311" y="827"/>
                    <a:pt x="1995" y="434"/>
                    <a:pt x="2709" y="434"/>
                  </a:cubicBezTo>
                  <a:cubicBezTo>
                    <a:pt x="2956" y="434"/>
                    <a:pt x="3207" y="481"/>
                    <a:pt x="3450" y="580"/>
                  </a:cubicBezTo>
                  <a:cubicBezTo>
                    <a:pt x="4391" y="960"/>
                    <a:pt x="4891" y="1997"/>
                    <a:pt x="4603" y="2968"/>
                  </a:cubicBezTo>
                  <a:lnTo>
                    <a:pt x="4603" y="2972"/>
                  </a:lnTo>
                  <a:cubicBezTo>
                    <a:pt x="4567" y="3130"/>
                    <a:pt x="4694" y="3233"/>
                    <a:pt x="4819" y="3233"/>
                  </a:cubicBezTo>
                  <a:cubicBezTo>
                    <a:pt x="4900" y="3233"/>
                    <a:pt x="4980" y="3190"/>
                    <a:pt x="5016" y="3093"/>
                  </a:cubicBezTo>
                  <a:cubicBezTo>
                    <a:pt x="5366" y="1901"/>
                    <a:pt x="4761" y="643"/>
                    <a:pt x="3608" y="177"/>
                  </a:cubicBezTo>
                  <a:cubicBezTo>
                    <a:pt x="3314" y="57"/>
                    <a:pt x="3008" y="0"/>
                    <a:pt x="2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28"/>
            <p:cNvSpPr/>
            <p:nvPr/>
          </p:nvSpPr>
          <p:spPr>
            <a:xfrm>
              <a:off x="1976129" y="4284173"/>
              <a:ext cx="401496" cy="371154"/>
            </a:xfrm>
            <a:custGeom>
              <a:rect b="b" l="l" r="r" t="t"/>
              <a:pathLst>
                <a:path extrusionOk="0" h="14177" w="15336">
                  <a:moveTo>
                    <a:pt x="8146" y="0"/>
                  </a:moveTo>
                  <a:cubicBezTo>
                    <a:pt x="8132" y="0"/>
                    <a:pt x="8119" y="1"/>
                    <a:pt x="8105" y="1"/>
                  </a:cubicBezTo>
                  <a:cubicBezTo>
                    <a:pt x="5362" y="15"/>
                    <a:pt x="2864" y="1586"/>
                    <a:pt x="1663" y="4055"/>
                  </a:cubicBezTo>
                  <a:cubicBezTo>
                    <a:pt x="1568" y="4227"/>
                    <a:pt x="1714" y="4373"/>
                    <a:pt x="1859" y="4373"/>
                  </a:cubicBezTo>
                  <a:cubicBezTo>
                    <a:pt x="1933" y="4373"/>
                    <a:pt x="2007" y="4335"/>
                    <a:pt x="2047" y="4243"/>
                  </a:cubicBezTo>
                  <a:cubicBezTo>
                    <a:pt x="2379" y="3565"/>
                    <a:pt x="2816" y="2950"/>
                    <a:pt x="3349" y="2422"/>
                  </a:cubicBezTo>
                  <a:cubicBezTo>
                    <a:pt x="4668" y="1103"/>
                    <a:pt x="6405" y="443"/>
                    <a:pt x="8141" y="443"/>
                  </a:cubicBezTo>
                  <a:cubicBezTo>
                    <a:pt x="9859" y="443"/>
                    <a:pt x="11576" y="1089"/>
                    <a:pt x="12890" y="2383"/>
                  </a:cubicBezTo>
                  <a:cubicBezTo>
                    <a:pt x="13846" y="3325"/>
                    <a:pt x="14504" y="4531"/>
                    <a:pt x="14769" y="5847"/>
                  </a:cubicBezTo>
                  <a:cubicBezTo>
                    <a:pt x="14994" y="6954"/>
                    <a:pt x="14130" y="7884"/>
                    <a:pt x="13097" y="7884"/>
                  </a:cubicBezTo>
                  <a:cubicBezTo>
                    <a:pt x="12965" y="7884"/>
                    <a:pt x="12829" y="7868"/>
                    <a:pt x="12693" y="7836"/>
                  </a:cubicBezTo>
                  <a:cubicBezTo>
                    <a:pt x="12406" y="7768"/>
                    <a:pt x="12122" y="7736"/>
                    <a:pt x="11845" y="7736"/>
                  </a:cubicBezTo>
                  <a:cubicBezTo>
                    <a:pt x="9733" y="7736"/>
                    <a:pt x="8000" y="9605"/>
                    <a:pt x="8293" y="11809"/>
                  </a:cubicBezTo>
                  <a:cubicBezTo>
                    <a:pt x="8436" y="12868"/>
                    <a:pt x="7605" y="13748"/>
                    <a:pt x="6617" y="13748"/>
                  </a:cubicBezTo>
                  <a:cubicBezTo>
                    <a:pt x="6448" y="13748"/>
                    <a:pt x="6275" y="13723"/>
                    <a:pt x="6102" y="13668"/>
                  </a:cubicBezTo>
                  <a:cubicBezTo>
                    <a:pt x="2610" y="12573"/>
                    <a:pt x="452" y="8763"/>
                    <a:pt x="1726" y="5016"/>
                  </a:cubicBezTo>
                  <a:cubicBezTo>
                    <a:pt x="1794" y="4844"/>
                    <a:pt x="1655" y="4722"/>
                    <a:pt x="1520" y="4722"/>
                  </a:cubicBezTo>
                  <a:cubicBezTo>
                    <a:pt x="1436" y="4722"/>
                    <a:pt x="1353" y="4769"/>
                    <a:pt x="1322" y="4881"/>
                  </a:cubicBezTo>
                  <a:cubicBezTo>
                    <a:pt x="1" y="8754"/>
                    <a:pt x="2168" y="12885"/>
                    <a:pt x="5972" y="14076"/>
                  </a:cubicBezTo>
                  <a:cubicBezTo>
                    <a:pt x="6183" y="14144"/>
                    <a:pt x="6400" y="14177"/>
                    <a:pt x="6616" y="14177"/>
                  </a:cubicBezTo>
                  <a:cubicBezTo>
                    <a:pt x="7108" y="14177"/>
                    <a:pt x="7592" y="14005"/>
                    <a:pt x="7976" y="13678"/>
                  </a:cubicBezTo>
                  <a:cubicBezTo>
                    <a:pt x="8538" y="13207"/>
                    <a:pt x="8816" y="12477"/>
                    <a:pt x="8715" y="11751"/>
                  </a:cubicBezTo>
                  <a:cubicBezTo>
                    <a:pt x="8457" y="9804"/>
                    <a:pt x="9992" y="8164"/>
                    <a:pt x="11843" y="8164"/>
                  </a:cubicBezTo>
                  <a:cubicBezTo>
                    <a:pt x="12088" y="8164"/>
                    <a:pt x="12339" y="8193"/>
                    <a:pt x="12592" y="8254"/>
                  </a:cubicBezTo>
                  <a:cubicBezTo>
                    <a:pt x="12759" y="8294"/>
                    <a:pt x="12929" y="8314"/>
                    <a:pt x="13096" y="8314"/>
                  </a:cubicBezTo>
                  <a:cubicBezTo>
                    <a:pt x="13648" y="8314"/>
                    <a:pt x="14186" y="8101"/>
                    <a:pt x="14591" y="7711"/>
                  </a:cubicBezTo>
                  <a:cubicBezTo>
                    <a:pt x="15110" y="7207"/>
                    <a:pt x="15335" y="6472"/>
                    <a:pt x="15191" y="5765"/>
                  </a:cubicBezTo>
                  <a:cubicBezTo>
                    <a:pt x="14521" y="2478"/>
                    <a:pt x="11616" y="0"/>
                    <a:pt x="814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97" name="Google Shape;4597;p28"/>
          <p:cNvGrpSpPr/>
          <p:nvPr/>
        </p:nvGrpSpPr>
        <p:grpSpPr>
          <a:xfrm>
            <a:off x="1830123" y="2699584"/>
            <a:ext cx="184412" cy="367541"/>
            <a:chOff x="1830123" y="2904984"/>
            <a:chExt cx="184412" cy="367541"/>
          </a:xfrm>
        </p:grpSpPr>
        <p:sp>
          <p:nvSpPr>
            <p:cNvPr id="4598" name="Google Shape;4598;p28"/>
            <p:cNvSpPr/>
            <p:nvPr/>
          </p:nvSpPr>
          <p:spPr>
            <a:xfrm>
              <a:off x="1835516" y="2910404"/>
              <a:ext cx="173730" cy="55606"/>
            </a:xfrm>
            <a:custGeom>
              <a:rect b="b" l="l" r="r" t="t"/>
              <a:pathLst>
                <a:path extrusionOk="0" h="2124" w="6636">
                  <a:moveTo>
                    <a:pt x="866" y="0"/>
                  </a:moveTo>
                  <a:cubicBezTo>
                    <a:pt x="385" y="0"/>
                    <a:pt x="1" y="385"/>
                    <a:pt x="1" y="860"/>
                  </a:cubicBezTo>
                  <a:lnTo>
                    <a:pt x="1" y="1259"/>
                  </a:lnTo>
                  <a:cubicBezTo>
                    <a:pt x="1" y="1735"/>
                    <a:pt x="385" y="2124"/>
                    <a:pt x="866" y="2124"/>
                  </a:cubicBezTo>
                  <a:lnTo>
                    <a:pt x="5771" y="2124"/>
                  </a:lnTo>
                  <a:cubicBezTo>
                    <a:pt x="6246" y="2124"/>
                    <a:pt x="6635" y="1735"/>
                    <a:pt x="6635" y="1259"/>
                  </a:cubicBezTo>
                  <a:lnTo>
                    <a:pt x="6635" y="860"/>
                  </a:lnTo>
                  <a:cubicBezTo>
                    <a:pt x="6635" y="385"/>
                    <a:pt x="6246" y="0"/>
                    <a:pt x="5771" y="0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28"/>
            <p:cNvSpPr/>
            <p:nvPr/>
          </p:nvSpPr>
          <p:spPr>
            <a:xfrm>
              <a:off x="1952881" y="2910404"/>
              <a:ext cx="56366" cy="55606"/>
            </a:xfrm>
            <a:custGeom>
              <a:rect b="b" l="l" r="r" t="t"/>
              <a:pathLst>
                <a:path extrusionOk="0" h="2124" w="2153">
                  <a:moveTo>
                    <a:pt x="0" y="0"/>
                  </a:moveTo>
                  <a:cubicBezTo>
                    <a:pt x="476" y="0"/>
                    <a:pt x="865" y="385"/>
                    <a:pt x="865" y="860"/>
                  </a:cubicBezTo>
                  <a:lnTo>
                    <a:pt x="865" y="1259"/>
                  </a:lnTo>
                  <a:cubicBezTo>
                    <a:pt x="865" y="1735"/>
                    <a:pt x="476" y="2124"/>
                    <a:pt x="0" y="2124"/>
                  </a:cubicBezTo>
                  <a:lnTo>
                    <a:pt x="1288" y="2124"/>
                  </a:lnTo>
                  <a:cubicBezTo>
                    <a:pt x="1763" y="2124"/>
                    <a:pt x="2152" y="1735"/>
                    <a:pt x="2152" y="1259"/>
                  </a:cubicBezTo>
                  <a:lnTo>
                    <a:pt x="2152" y="860"/>
                  </a:lnTo>
                  <a:cubicBezTo>
                    <a:pt x="2152" y="385"/>
                    <a:pt x="1763" y="0"/>
                    <a:pt x="1288" y="0"/>
                  </a:cubicBezTo>
                  <a:close/>
                </a:path>
              </a:pathLst>
            </a:custGeom>
            <a:solidFill>
              <a:srgbClr val="C5CE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28"/>
            <p:cNvSpPr/>
            <p:nvPr/>
          </p:nvSpPr>
          <p:spPr>
            <a:xfrm>
              <a:off x="1863712" y="2965984"/>
              <a:ext cx="116475" cy="301122"/>
            </a:xfrm>
            <a:custGeom>
              <a:rect b="b" l="l" r="r" t="t"/>
              <a:pathLst>
                <a:path extrusionOk="0" h="11502" w="4449">
                  <a:moveTo>
                    <a:pt x="0" y="1"/>
                  </a:moveTo>
                  <a:lnTo>
                    <a:pt x="0" y="9277"/>
                  </a:lnTo>
                  <a:cubicBezTo>
                    <a:pt x="0" y="10502"/>
                    <a:pt x="995" y="11502"/>
                    <a:pt x="2224" y="11502"/>
                  </a:cubicBezTo>
                  <a:cubicBezTo>
                    <a:pt x="3449" y="11502"/>
                    <a:pt x="4449" y="10507"/>
                    <a:pt x="4449" y="9277"/>
                  </a:cubicBezTo>
                  <a:lnTo>
                    <a:pt x="4449" y="1"/>
                  </a:lnTo>
                  <a:close/>
                </a:path>
              </a:pathLst>
            </a:custGeom>
            <a:solidFill>
              <a:srgbClr val="E3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28"/>
            <p:cNvSpPr/>
            <p:nvPr/>
          </p:nvSpPr>
          <p:spPr>
            <a:xfrm>
              <a:off x="1863712" y="2965984"/>
              <a:ext cx="116475" cy="301227"/>
            </a:xfrm>
            <a:custGeom>
              <a:rect b="b" l="l" r="r" t="t"/>
              <a:pathLst>
                <a:path extrusionOk="0" h="11506" w="4449">
                  <a:moveTo>
                    <a:pt x="0" y="1"/>
                  </a:moveTo>
                  <a:lnTo>
                    <a:pt x="0" y="630"/>
                  </a:lnTo>
                  <a:lnTo>
                    <a:pt x="1739" y="630"/>
                  </a:lnTo>
                  <a:cubicBezTo>
                    <a:pt x="2758" y="630"/>
                    <a:pt x="3589" y="1461"/>
                    <a:pt x="3589" y="2484"/>
                  </a:cubicBezTo>
                  <a:lnTo>
                    <a:pt x="3589" y="8417"/>
                  </a:lnTo>
                  <a:cubicBezTo>
                    <a:pt x="3592" y="9712"/>
                    <a:pt x="2527" y="10645"/>
                    <a:pt x="1365" y="10645"/>
                  </a:cubicBezTo>
                  <a:cubicBezTo>
                    <a:pt x="1004" y="10645"/>
                    <a:pt x="634" y="10555"/>
                    <a:pt x="284" y="10358"/>
                  </a:cubicBezTo>
                  <a:lnTo>
                    <a:pt x="284" y="10358"/>
                  </a:lnTo>
                  <a:cubicBezTo>
                    <a:pt x="681" y="11079"/>
                    <a:pt x="1432" y="11506"/>
                    <a:pt x="2224" y="11506"/>
                  </a:cubicBezTo>
                  <a:cubicBezTo>
                    <a:pt x="2409" y="11506"/>
                    <a:pt x="2596" y="11482"/>
                    <a:pt x="2782" y="11434"/>
                  </a:cubicBezTo>
                  <a:cubicBezTo>
                    <a:pt x="3766" y="11180"/>
                    <a:pt x="4449" y="10291"/>
                    <a:pt x="4449" y="9277"/>
                  </a:cubicBezTo>
                  <a:lnTo>
                    <a:pt x="4449" y="1"/>
                  </a:lnTo>
                  <a:close/>
                </a:path>
              </a:pathLst>
            </a:custGeom>
            <a:solidFill>
              <a:srgbClr val="D6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28"/>
            <p:cNvSpPr/>
            <p:nvPr/>
          </p:nvSpPr>
          <p:spPr>
            <a:xfrm>
              <a:off x="1830123" y="2904984"/>
              <a:ext cx="184412" cy="367541"/>
            </a:xfrm>
            <a:custGeom>
              <a:rect b="b" l="l" r="r" t="t"/>
              <a:pathLst>
                <a:path extrusionOk="0" h="14039" w="7044">
                  <a:moveTo>
                    <a:pt x="1072" y="1"/>
                  </a:moveTo>
                  <a:cubicBezTo>
                    <a:pt x="481" y="1"/>
                    <a:pt x="0" y="481"/>
                    <a:pt x="0" y="1067"/>
                  </a:cubicBezTo>
                  <a:lnTo>
                    <a:pt x="0" y="1466"/>
                  </a:lnTo>
                  <a:cubicBezTo>
                    <a:pt x="0" y="2057"/>
                    <a:pt x="481" y="2532"/>
                    <a:pt x="1072" y="2537"/>
                  </a:cubicBezTo>
                  <a:lnTo>
                    <a:pt x="1077" y="2537"/>
                  </a:lnTo>
                  <a:lnTo>
                    <a:pt x="1077" y="10152"/>
                  </a:lnTo>
                  <a:cubicBezTo>
                    <a:pt x="1077" y="10289"/>
                    <a:pt x="1180" y="10357"/>
                    <a:pt x="1283" y="10357"/>
                  </a:cubicBezTo>
                  <a:cubicBezTo>
                    <a:pt x="1386" y="10357"/>
                    <a:pt x="1490" y="10289"/>
                    <a:pt x="1490" y="10152"/>
                  </a:cubicBezTo>
                  <a:lnTo>
                    <a:pt x="1490" y="2537"/>
                  </a:lnTo>
                  <a:lnTo>
                    <a:pt x="5525" y="2537"/>
                  </a:lnTo>
                  <a:lnTo>
                    <a:pt x="5525" y="3133"/>
                  </a:lnTo>
                  <a:lnTo>
                    <a:pt x="4487" y="3133"/>
                  </a:lnTo>
                  <a:cubicBezTo>
                    <a:pt x="4214" y="3133"/>
                    <a:pt x="4214" y="3546"/>
                    <a:pt x="4487" y="3546"/>
                  </a:cubicBezTo>
                  <a:lnTo>
                    <a:pt x="5525" y="3546"/>
                  </a:lnTo>
                  <a:lnTo>
                    <a:pt x="5525" y="4574"/>
                  </a:lnTo>
                  <a:lnTo>
                    <a:pt x="4487" y="4574"/>
                  </a:lnTo>
                  <a:cubicBezTo>
                    <a:pt x="4214" y="4574"/>
                    <a:pt x="4214" y="4983"/>
                    <a:pt x="4487" y="4983"/>
                  </a:cubicBezTo>
                  <a:lnTo>
                    <a:pt x="5525" y="4983"/>
                  </a:lnTo>
                  <a:lnTo>
                    <a:pt x="5525" y="6011"/>
                  </a:lnTo>
                  <a:lnTo>
                    <a:pt x="4487" y="6011"/>
                  </a:lnTo>
                  <a:cubicBezTo>
                    <a:pt x="4214" y="6011"/>
                    <a:pt x="4214" y="6424"/>
                    <a:pt x="4487" y="6424"/>
                  </a:cubicBezTo>
                  <a:lnTo>
                    <a:pt x="5525" y="6424"/>
                  </a:lnTo>
                  <a:lnTo>
                    <a:pt x="5525" y="7452"/>
                  </a:lnTo>
                  <a:lnTo>
                    <a:pt x="4487" y="7452"/>
                  </a:lnTo>
                  <a:cubicBezTo>
                    <a:pt x="4214" y="7452"/>
                    <a:pt x="4214" y="7865"/>
                    <a:pt x="4487" y="7865"/>
                  </a:cubicBezTo>
                  <a:lnTo>
                    <a:pt x="5525" y="7865"/>
                  </a:lnTo>
                  <a:lnTo>
                    <a:pt x="5525" y="8893"/>
                  </a:lnTo>
                  <a:lnTo>
                    <a:pt x="4487" y="8893"/>
                  </a:lnTo>
                  <a:cubicBezTo>
                    <a:pt x="4214" y="8893"/>
                    <a:pt x="4214" y="9301"/>
                    <a:pt x="4487" y="9301"/>
                  </a:cubicBezTo>
                  <a:lnTo>
                    <a:pt x="5525" y="9301"/>
                  </a:lnTo>
                  <a:lnTo>
                    <a:pt x="5525" y="10329"/>
                  </a:lnTo>
                  <a:lnTo>
                    <a:pt x="4487" y="10329"/>
                  </a:lnTo>
                  <a:cubicBezTo>
                    <a:pt x="4214" y="10329"/>
                    <a:pt x="4214" y="10743"/>
                    <a:pt x="4487" y="10743"/>
                  </a:cubicBezTo>
                  <a:lnTo>
                    <a:pt x="5525" y="10743"/>
                  </a:lnTo>
                  <a:lnTo>
                    <a:pt x="5525" y="11607"/>
                  </a:lnTo>
                  <a:cubicBezTo>
                    <a:pt x="5525" y="12722"/>
                    <a:pt x="4622" y="13625"/>
                    <a:pt x="3507" y="13625"/>
                  </a:cubicBezTo>
                  <a:cubicBezTo>
                    <a:pt x="2393" y="13625"/>
                    <a:pt x="1490" y="12722"/>
                    <a:pt x="1490" y="11607"/>
                  </a:cubicBezTo>
                  <a:lnTo>
                    <a:pt x="1490" y="10920"/>
                  </a:lnTo>
                  <a:cubicBezTo>
                    <a:pt x="1490" y="10783"/>
                    <a:pt x="1386" y="10715"/>
                    <a:pt x="1283" y="10715"/>
                  </a:cubicBezTo>
                  <a:cubicBezTo>
                    <a:pt x="1180" y="10715"/>
                    <a:pt x="1077" y="10783"/>
                    <a:pt x="1077" y="10920"/>
                  </a:cubicBezTo>
                  <a:lnTo>
                    <a:pt x="1077" y="11607"/>
                  </a:lnTo>
                  <a:cubicBezTo>
                    <a:pt x="1077" y="12948"/>
                    <a:pt x="2162" y="14038"/>
                    <a:pt x="3507" y="14038"/>
                  </a:cubicBezTo>
                  <a:cubicBezTo>
                    <a:pt x="4848" y="14038"/>
                    <a:pt x="5933" y="12948"/>
                    <a:pt x="5933" y="11607"/>
                  </a:cubicBezTo>
                  <a:lnTo>
                    <a:pt x="5933" y="2537"/>
                  </a:lnTo>
                  <a:lnTo>
                    <a:pt x="5977" y="2537"/>
                  </a:lnTo>
                  <a:cubicBezTo>
                    <a:pt x="6568" y="2537"/>
                    <a:pt x="7043" y="2057"/>
                    <a:pt x="7043" y="1466"/>
                  </a:cubicBezTo>
                  <a:lnTo>
                    <a:pt x="7043" y="1072"/>
                  </a:lnTo>
                  <a:cubicBezTo>
                    <a:pt x="7043" y="481"/>
                    <a:pt x="6568" y="1"/>
                    <a:pt x="5977" y="1"/>
                  </a:cubicBezTo>
                  <a:lnTo>
                    <a:pt x="5318" y="1"/>
                  </a:lnTo>
                  <a:cubicBezTo>
                    <a:pt x="5045" y="1"/>
                    <a:pt x="5045" y="414"/>
                    <a:pt x="5318" y="414"/>
                  </a:cubicBezTo>
                  <a:lnTo>
                    <a:pt x="5977" y="414"/>
                  </a:lnTo>
                  <a:cubicBezTo>
                    <a:pt x="6342" y="414"/>
                    <a:pt x="6640" y="707"/>
                    <a:pt x="6640" y="1072"/>
                  </a:cubicBezTo>
                  <a:lnTo>
                    <a:pt x="6640" y="1471"/>
                  </a:lnTo>
                  <a:cubicBezTo>
                    <a:pt x="6640" y="1836"/>
                    <a:pt x="6342" y="2129"/>
                    <a:pt x="5977" y="2129"/>
                  </a:cubicBezTo>
                  <a:lnTo>
                    <a:pt x="1072" y="2129"/>
                  </a:lnTo>
                  <a:cubicBezTo>
                    <a:pt x="707" y="2129"/>
                    <a:pt x="409" y="1836"/>
                    <a:pt x="409" y="1471"/>
                  </a:cubicBezTo>
                  <a:lnTo>
                    <a:pt x="409" y="1072"/>
                  </a:lnTo>
                  <a:cubicBezTo>
                    <a:pt x="409" y="707"/>
                    <a:pt x="707" y="414"/>
                    <a:pt x="1072" y="414"/>
                  </a:cubicBezTo>
                  <a:lnTo>
                    <a:pt x="4550" y="414"/>
                  </a:lnTo>
                  <a:cubicBezTo>
                    <a:pt x="4824" y="414"/>
                    <a:pt x="4824" y="1"/>
                    <a:pt x="455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03" name="Google Shape;4603;p28"/>
          <p:cNvGrpSpPr/>
          <p:nvPr/>
        </p:nvGrpSpPr>
        <p:grpSpPr>
          <a:xfrm>
            <a:off x="2602224" y="3620518"/>
            <a:ext cx="376966" cy="349765"/>
            <a:chOff x="2602224" y="3825918"/>
            <a:chExt cx="376966" cy="349765"/>
          </a:xfrm>
        </p:grpSpPr>
        <p:sp>
          <p:nvSpPr>
            <p:cNvPr id="4604" name="Google Shape;4604;p28"/>
            <p:cNvSpPr/>
            <p:nvPr/>
          </p:nvSpPr>
          <p:spPr>
            <a:xfrm>
              <a:off x="2880308" y="4107458"/>
              <a:ext cx="39270" cy="53983"/>
            </a:xfrm>
            <a:custGeom>
              <a:rect b="b" l="l" r="r" t="t"/>
              <a:pathLst>
                <a:path extrusionOk="0" h="2062" w="1500">
                  <a:moveTo>
                    <a:pt x="0" y="1"/>
                  </a:moveTo>
                  <a:lnTo>
                    <a:pt x="0" y="2062"/>
                  </a:lnTo>
                  <a:lnTo>
                    <a:pt x="1096" y="2062"/>
                  </a:lnTo>
                  <a:cubicBezTo>
                    <a:pt x="1321" y="2062"/>
                    <a:pt x="1499" y="1879"/>
                    <a:pt x="1499" y="1658"/>
                  </a:cubicBezTo>
                  <a:lnTo>
                    <a:pt x="1499" y="404"/>
                  </a:lnTo>
                  <a:cubicBezTo>
                    <a:pt x="1499" y="179"/>
                    <a:pt x="1321" y="1"/>
                    <a:pt x="109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28"/>
            <p:cNvSpPr/>
            <p:nvPr/>
          </p:nvSpPr>
          <p:spPr>
            <a:xfrm>
              <a:off x="2896408" y="4107458"/>
              <a:ext cx="23169" cy="53983"/>
            </a:xfrm>
            <a:custGeom>
              <a:rect b="b" l="l" r="r" t="t"/>
              <a:pathLst>
                <a:path extrusionOk="0" h="2062" w="885">
                  <a:moveTo>
                    <a:pt x="0" y="1"/>
                  </a:moveTo>
                  <a:cubicBezTo>
                    <a:pt x="226" y="1"/>
                    <a:pt x="404" y="179"/>
                    <a:pt x="404" y="404"/>
                  </a:cubicBezTo>
                  <a:lnTo>
                    <a:pt x="404" y="1658"/>
                  </a:lnTo>
                  <a:cubicBezTo>
                    <a:pt x="404" y="1879"/>
                    <a:pt x="226" y="2062"/>
                    <a:pt x="0" y="2062"/>
                  </a:cubicBezTo>
                  <a:lnTo>
                    <a:pt x="481" y="2062"/>
                  </a:lnTo>
                  <a:cubicBezTo>
                    <a:pt x="706" y="2062"/>
                    <a:pt x="884" y="1879"/>
                    <a:pt x="884" y="1658"/>
                  </a:cubicBezTo>
                  <a:lnTo>
                    <a:pt x="884" y="404"/>
                  </a:lnTo>
                  <a:cubicBezTo>
                    <a:pt x="884" y="179"/>
                    <a:pt x="706" y="1"/>
                    <a:pt x="481" y="1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28"/>
            <p:cNvSpPr/>
            <p:nvPr/>
          </p:nvSpPr>
          <p:spPr>
            <a:xfrm>
              <a:off x="2625367" y="4040306"/>
              <a:ext cx="266905" cy="130062"/>
            </a:xfrm>
            <a:custGeom>
              <a:rect b="b" l="l" r="r" t="t"/>
              <a:pathLst>
                <a:path extrusionOk="0" h="4968" w="10195">
                  <a:moveTo>
                    <a:pt x="1960" y="1"/>
                  </a:moveTo>
                  <a:lnTo>
                    <a:pt x="207" y="1985"/>
                  </a:lnTo>
                  <a:cubicBezTo>
                    <a:pt x="72" y="2138"/>
                    <a:pt x="0" y="2331"/>
                    <a:pt x="0" y="2532"/>
                  </a:cubicBezTo>
                  <a:lnTo>
                    <a:pt x="0" y="4276"/>
                  </a:lnTo>
                  <a:cubicBezTo>
                    <a:pt x="0" y="4661"/>
                    <a:pt x="308" y="4968"/>
                    <a:pt x="692" y="4968"/>
                  </a:cubicBezTo>
                  <a:lnTo>
                    <a:pt x="9503" y="4968"/>
                  </a:lnTo>
                  <a:cubicBezTo>
                    <a:pt x="9882" y="4968"/>
                    <a:pt x="10195" y="4661"/>
                    <a:pt x="10195" y="4276"/>
                  </a:cubicBezTo>
                  <a:lnTo>
                    <a:pt x="10195" y="2532"/>
                  </a:lnTo>
                  <a:cubicBezTo>
                    <a:pt x="10195" y="2331"/>
                    <a:pt x="10123" y="2134"/>
                    <a:pt x="9988" y="1985"/>
                  </a:cubicBezTo>
                  <a:lnTo>
                    <a:pt x="8235" y="1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28"/>
            <p:cNvSpPr/>
            <p:nvPr/>
          </p:nvSpPr>
          <p:spPr>
            <a:xfrm>
              <a:off x="2645604" y="4040306"/>
              <a:ext cx="246668" cy="130062"/>
            </a:xfrm>
            <a:custGeom>
              <a:rect b="b" l="l" r="r" t="t"/>
              <a:pathLst>
                <a:path extrusionOk="0" h="4968" w="9422">
                  <a:moveTo>
                    <a:pt x="1187" y="1"/>
                  </a:moveTo>
                  <a:lnTo>
                    <a:pt x="1" y="1346"/>
                  </a:lnTo>
                  <a:cubicBezTo>
                    <a:pt x="1179" y="2717"/>
                    <a:pt x="2874" y="3459"/>
                    <a:pt x="4607" y="3459"/>
                  </a:cubicBezTo>
                  <a:cubicBezTo>
                    <a:pt x="5418" y="3459"/>
                    <a:pt x="6237" y="3297"/>
                    <a:pt x="7015" y="2960"/>
                  </a:cubicBezTo>
                  <a:cubicBezTo>
                    <a:pt x="7130" y="2909"/>
                    <a:pt x="7247" y="2886"/>
                    <a:pt x="7362" y="2886"/>
                  </a:cubicBezTo>
                  <a:cubicBezTo>
                    <a:pt x="7814" y="2886"/>
                    <a:pt x="8221" y="3250"/>
                    <a:pt x="8221" y="3748"/>
                  </a:cubicBezTo>
                  <a:lnTo>
                    <a:pt x="8221" y="4276"/>
                  </a:lnTo>
                  <a:cubicBezTo>
                    <a:pt x="8221" y="4661"/>
                    <a:pt x="7913" y="4968"/>
                    <a:pt x="7529" y="4968"/>
                  </a:cubicBezTo>
                  <a:lnTo>
                    <a:pt x="8730" y="4968"/>
                  </a:lnTo>
                  <a:cubicBezTo>
                    <a:pt x="9109" y="4968"/>
                    <a:pt x="9422" y="4661"/>
                    <a:pt x="9422" y="4276"/>
                  </a:cubicBezTo>
                  <a:lnTo>
                    <a:pt x="9422" y="2532"/>
                  </a:lnTo>
                  <a:cubicBezTo>
                    <a:pt x="9422" y="2331"/>
                    <a:pt x="9345" y="2134"/>
                    <a:pt x="9215" y="1985"/>
                  </a:cubicBezTo>
                  <a:lnTo>
                    <a:pt x="7462" y="1"/>
                  </a:ln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28"/>
            <p:cNvSpPr/>
            <p:nvPr/>
          </p:nvSpPr>
          <p:spPr>
            <a:xfrm>
              <a:off x="2921541" y="3956426"/>
              <a:ext cx="52360" cy="44846"/>
            </a:xfrm>
            <a:custGeom>
              <a:rect b="b" l="l" r="r" t="t"/>
              <a:pathLst>
                <a:path extrusionOk="0" h="1713" w="2000">
                  <a:moveTo>
                    <a:pt x="1144" y="0"/>
                  </a:moveTo>
                  <a:cubicBezTo>
                    <a:pt x="385" y="0"/>
                    <a:pt x="1" y="923"/>
                    <a:pt x="539" y="1461"/>
                  </a:cubicBezTo>
                  <a:cubicBezTo>
                    <a:pt x="713" y="1635"/>
                    <a:pt x="928" y="1713"/>
                    <a:pt x="1138" y="1713"/>
                  </a:cubicBezTo>
                  <a:cubicBezTo>
                    <a:pt x="1578" y="1713"/>
                    <a:pt x="1999" y="1372"/>
                    <a:pt x="1999" y="855"/>
                  </a:cubicBezTo>
                  <a:cubicBezTo>
                    <a:pt x="1999" y="385"/>
                    <a:pt x="1615" y="0"/>
                    <a:pt x="114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28"/>
            <p:cNvSpPr/>
            <p:nvPr/>
          </p:nvSpPr>
          <p:spPr>
            <a:xfrm>
              <a:off x="2942433" y="3956426"/>
              <a:ext cx="33982" cy="44715"/>
            </a:xfrm>
            <a:custGeom>
              <a:rect b="b" l="l" r="r" t="t"/>
              <a:pathLst>
                <a:path extrusionOk="0" h="1708" w="1298">
                  <a:moveTo>
                    <a:pt x="346" y="0"/>
                  </a:moveTo>
                  <a:cubicBezTo>
                    <a:pt x="226" y="0"/>
                    <a:pt x="111" y="24"/>
                    <a:pt x="0" y="72"/>
                  </a:cubicBezTo>
                  <a:cubicBezTo>
                    <a:pt x="673" y="375"/>
                    <a:pt x="673" y="1331"/>
                    <a:pt x="0" y="1634"/>
                  </a:cubicBezTo>
                  <a:cubicBezTo>
                    <a:pt x="114" y="1684"/>
                    <a:pt x="231" y="1708"/>
                    <a:pt x="347" y="1708"/>
                  </a:cubicBezTo>
                  <a:cubicBezTo>
                    <a:pt x="735" y="1708"/>
                    <a:pt x="1097" y="1440"/>
                    <a:pt x="1182" y="1028"/>
                  </a:cubicBezTo>
                  <a:cubicBezTo>
                    <a:pt x="1298" y="500"/>
                    <a:pt x="889" y="0"/>
                    <a:pt x="34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0" name="Google Shape;4610;p28"/>
            <p:cNvSpPr/>
            <p:nvPr/>
          </p:nvSpPr>
          <p:spPr>
            <a:xfrm>
              <a:off x="2614293" y="3831154"/>
              <a:ext cx="292692" cy="281618"/>
            </a:xfrm>
            <a:custGeom>
              <a:rect b="b" l="l" r="r" t="t"/>
              <a:pathLst>
                <a:path extrusionOk="0" h="10757" w="11180">
                  <a:moveTo>
                    <a:pt x="5799" y="1"/>
                  </a:moveTo>
                  <a:cubicBezTo>
                    <a:pt x="3628" y="1"/>
                    <a:pt x="1663" y="1312"/>
                    <a:pt x="832" y="3320"/>
                  </a:cubicBezTo>
                  <a:cubicBezTo>
                    <a:pt x="1" y="5333"/>
                    <a:pt x="462" y="7644"/>
                    <a:pt x="1999" y="9181"/>
                  </a:cubicBezTo>
                  <a:cubicBezTo>
                    <a:pt x="3028" y="10210"/>
                    <a:pt x="4403" y="10757"/>
                    <a:pt x="5804" y="10757"/>
                  </a:cubicBezTo>
                  <a:cubicBezTo>
                    <a:pt x="6496" y="10757"/>
                    <a:pt x="7194" y="10623"/>
                    <a:pt x="7860" y="10348"/>
                  </a:cubicBezTo>
                  <a:cubicBezTo>
                    <a:pt x="9868" y="9517"/>
                    <a:pt x="11180" y="7552"/>
                    <a:pt x="11180" y="5381"/>
                  </a:cubicBezTo>
                  <a:cubicBezTo>
                    <a:pt x="11180" y="2412"/>
                    <a:pt x="8768" y="1"/>
                    <a:pt x="5799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1" name="Google Shape;4611;p28"/>
            <p:cNvSpPr/>
            <p:nvPr/>
          </p:nvSpPr>
          <p:spPr>
            <a:xfrm>
              <a:off x="2746737" y="3831154"/>
              <a:ext cx="160248" cy="281618"/>
            </a:xfrm>
            <a:custGeom>
              <a:rect b="b" l="l" r="r" t="t"/>
              <a:pathLst>
                <a:path extrusionOk="0" h="10757" w="6121">
                  <a:moveTo>
                    <a:pt x="740" y="1"/>
                  </a:moveTo>
                  <a:cubicBezTo>
                    <a:pt x="495" y="1"/>
                    <a:pt x="245" y="20"/>
                    <a:pt x="0" y="53"/>
                  </a:cubicBezTo>
                  <a:cubicBezTo>
                    <a:pt x="2662" y="423"/>
                    <a:pt x="4641" y="2696"/>
                    <a:pt x="4641" y="5381"/>
                  </a:cubicBezTo>
                  <a:cubicBezTo>
                    <a:pt x="4641" y="8066"/>
                    <a:pt x="2662" y="10339"/>
                    <a:pt x="0" y="10709"/>
                  </a:cubicBezTo>
                  <a:cubicBezTo>
                    <a:pt x="245" y="10742"/>
                    <a:pt x="495" y="10757"/>
                    <a:pt x="740" y="10757"/>
                  </a:cubicBezTo>
                  <a:cubicBezTo>
                    <a:pt x="3709" y="10757"/>
                    <a:pt x="6121" y="8350"/>
                    <a:pt x="6121" y="5381"/>
                  </a:cubicBezTo>
                  <a:cubicBezTo>
                    <a:pt x="6121" y="2407"/>
                    <a:pt x="3709" y="1"/>
                    <a:pt x="740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28"/>
            <p:cNvSpPr/>
            <p:nvPr/>
          </p:nvSpPr>
          <p:spPr>
            <a:xfrm>
              <a:off x="2724720" y="3941084"/>
              <a:ext cx="72335" cy="61968"/>
            </a:xfrm>
            <a:custGeom>
              <a:rect b="b" l="l" r="r" t="t"/>
              <a:pathLst>
                <a:path extrusionOk="0" h="2367" w="2763">
                  <a:moveTo>
                    <a:pt x="1581" y="0"/>
                  </a:moveTo>
                  <a:cubicBezTo>
                    <a:pt x="529" y="0"/>
                    <a:pt x="1" y="1273"/>
                    <a:pt x="745" y="2018"/>
                  </a:cubicBezTo>
                  <a:cubicBezTo>
                    <a:pt x="986" y="2259"/>
                    <a:pt x="1282" y="2366"/>
                    <a:pt x="1572" y="2366"/>
                  </a:cubicBezTo>
                  <a:cubicBezTo>
                    <a:pt x="2180" y="2366"/>
                    <a:pt x="2763" y="1894"/>
                    <a:pt x="2763" y="1182"/>
                  </a:cubicBezTo>
                  <a:cubicBezTo>
                    <a:pt x="2763" y="529"/>
                    <a:pt x="2235" y="0"/>
                    <a:pt x="1581" y="0"/>
                  </a:cubicBezTo>
                  <a:close/>
                </a:path>
              </a:pathLst>
            </a:custGeom>
            <a:solidFill>
              <a:srgbClr val="CB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28"/>
            <p:cNvSpPr/>
            <p:nvPr/>
          </p:nvSpPr>
          <p:spPr>
            <a:xfrm>
              <a:off x="2754539" y="3940953"/>
              <a:ext cx="45553" cy="61968"/>
            </a:xfrm>
            <a:custGeom>
              <a:rect b="b" l="l" r="r" t="t"/>
              <a:pathLst>
                <a:path extrusionOk="0" h="2367" w="1740">
                  <a:moveTo>
                    <a:pt x="442" y="0"/>
                  </a:moveTo>
                  <a:lnTo>
                    <a:pt x="442" y="5"/>
                  </a:lnTo>
                  <a:cubicBezTo>
                    <a:pt x="293" y="5"/>
                    <a:pt x="140" y="34"/>
                    <a:pt x="0" y="92"/>
                  </a:cubicBezTo>
                  <a:cubicBezTo>
                    <a:pt x="990" y="486"/>
                    <a:pt x="990" y="1884"/>
                    <a:pt x="0" y="2282"/>
                  </a:cubicBezTo>
                  <a:cubicBezTo>
                    <a:pt x="144" y="2340"/>
                    <a:pt x="291" y="2366"/>
                    <a:pt x="435" y="2366"/>
                  </a:cubicBezTo>
                  <a:cubicBezTo>
                    <a:pt x="981" y="2366"/>
                    <a:pt x="1485" y="1982"/>
                    <a:pt x="1595" y="1408"/>
                  </a:cubicBezTo>
                  <a:cubicBezTo>
                    <a:pt x="1739" y="683"/>
                    <a:pt x="1182" y="5"/>
                    <a:pt x="4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4" name="Google Shape;4614;p28"/>
            <p:cNvSpPr/>
            <p:nvPr/>
          </p:nvSpPr>
          <p:spPr>
            <a:xfrm>
              <a:off x="2602224" y="3825918"/>
              <a:ext cx="376966" cy="349765"/>
            </a:xfrm>
            <a:custGeom>
              <a:rect b="b" l="l" r="r" t="t"/>
              <a:pathLst>
                <a:path extrusionOk="0" h="13360" w="14399">
                  <a:moveTo>
                    <a:pt x="13339" y="5186"/>
                  </a:moveTo>
                  <a:cubicBezTo>
                    <a:pt x="13676" y="5186"/>
                    <a:pt x="14000" y="5447"/>
                    <a:pt x="14000" y="5840"/>
                  </a:cubicBezTo>
                  <a:cubicBezTo>
                    <a:pt x="13995" y="6201"/>
                    <a:pt x="13702" y="6494"/>
                    <a:pt x="13341" y="6494"/>
                  </a:cubicBezTo>
                  <a:cubicBezTo>
                    <a:pt x="12760" y="6494"/>
                    <a:pt x="12467" y="5788"/>
                    <a:pt x="12880" y="5379"/>
                  </a:cubicBezTo>
                  <a:cubicBezTo>
                    <a:pt x="13014" y="5246"/>
                    <a:pt x="13178" y="5186"/>
                    <a:pt x="13339" y="5186"/>
                  </a:cubicBezTo>
                  <a:close/>
                  <a:moveTo>
                    <a:pt x="11718" y="10957"/>
                  </a:moveTo>
                  <a:cubicBezTo>
                    <a:pt x="11828" y="10957"/>
                    <a:pt x="11919" y="11048"/>
                    <a:pt x="11919" y="11158"/>
                  </a:cubicBezTo>
                  <a:lnTo>
                    <a:pt x="11919" y="12412"/>
                  </a:lnTo>
                  <a:cubicBezTo>
                    <a:pt x="11919" y="12523"/>
                    <a:pt x="11833" y="12614"/>
                    <a:pt x="11718" y="12614"/>
                  </a:cubicBezTo>
                  <a:lnTo>
                    <a:pt x="11266" y="12614"/>
                  </a:lnTo>
                  <a:cubicBezTo>
                    <a:pt x="11295" y="12451"/>
                    <a:pt x="11271" y="12249"/>
                    <a:pt x="11280" y="10957"/>
                  </a:cubicBezTo>
                  <a:close/>
                  <a:moveTo>
                    <a:pt x="6232" y="1"/>
                  </a:moveTo>
                  <a:cubicBezTo>
                    <a:pt x="5264" y="1"/>
                    <a:pt x="4275" y="256"/>
                    <a:pt x="3359" y="815"/>
                  </a:cubicBezTo>
                  <a:cubicBezTo>
                    <a:pt x="3155" y="927"/>
                    <a:pt x="3273" y="1198"/>
                    <a:pt x="3454" y="1198"/>
                  </a:cubicBezTo>
                  <a:cubicBezTo>
                    <a:pt x="3491" y="1198"/>
                    <a:pt x="3530" y="1187"/>
                    <a:pt x="3570" y="1161"/>
                  </a:cubicBezTo>
                  <a:cubicBezTo>
                    <a:pt x="4421" y="641"/>
                    <a:pt x="5338" y="403"/>
                    <a:pt x="6236" y="403"/>
                  </a:cubicBezTo>
                  <a:cubicBezTo>
                    <a:pt x="8927" y="403"/>
                    <a:pt x="11439" y="2537"/>
                    <a:pt x="11439" y="5581"/>
                  </a:cubicBezTo>
                  <a:cubicBezTo>
                    <a:pt x="11439" y="7354"/>
                    <a:pt x="10531" y="9006"/>
                    <a:pt x="9032" y="9953"/>
                  </a:cubicBezTo>
                  <a:cubicBezTo>
                    <a:pt x="8190" y="10487"/>
                    <a:pt x="7229" y="10758"/>
                    <a:pt x="6263" y="10758"/>
                  </a:cubicBezTo>
                  <a:cubicBezTo>
                    <a:pt x="5509" y="10758"/>
                    <a:pt x="4754" y="10593"/>
                    <a:pt x="4050" y="10260"/>
                  </a:cubicBezTo>
                  <a:cubicBezTo>
                    <a:pt x="2446" y="9506"/>
                    <a:pt x="1341" y="7978"/>
                    <a:pt x="1125" y="6220"/>
                  </a:cubicBezTo>
                  <a:cubicBezTo>
                    <a:pt x="904" y="4462"/>
                    <a:pt x="1600" y="2708"/>
                    <a:pt x="2969" y="1584"/>
                  </a:cubicBezTo>
                  <a:cubicBezTo>
                    <a:pt x="3148" y="1451"/>
                    <a:pt x="3017" y="1216"/>
                    <a:pt x="2850" y="1216"/>
                  </a:cubicBezTo>
                  <a:cubicBezTo>
                    <a:pt x="2806" y="1216"/>
                    <a:pt x="2759" y="1233"/>
                    <a:pt x="2715" y="1272"/>
                  </a:cubicBezTo>
                  <a:cubicBezTo>
                    <a:pt x="385" y="3193"/>
                    <a:pt x="0" y="6619"/>
                    <a:pt x="1860" y="9001"/>
                  </a:cubicBezTo>
                  <a:lnTo>
                    <a:pt x="937" y="10044"/>
                  </a:lnTo>
                  <a:cubicBezTo>
                    <a:pt x="769" y="10231"/>
                    <a:pt x="678" y="10472"/>
                    <a:pt x="678" y="10721"/>
                  </a:cubicBezTo>
                  <a:lnTo>
                    <a:pt x="678" y="12465"/>
                  </a:lnTo>
                  <a:cubicBezTo>
                    <a:pt x="678" y="12960"/>
                    <a:pt x="1081" y="13359"/>
                    <a:pt x="1571" y="13359"/>
                  </a:cubicBezTo>
                  <a:lnTo>
                    <a:pt x="8393" y="13359"/>
                  </a:lnTo>
                  <a:cubicBezTo>
                    <a:pt x="8398" y="13359"/>
                    <a:pt x="8402" y="13359"/>
                    <a:pt x="8407" y="13359"/>
                  </a:cubicBezTo>
                  <a:cubicBezTo>
                    <a:pt x="8671" y="13359"/>
                    <a:pt x="8672" y="12959"/>
                    <a:pt x="8411" y="12959"/>
                  </a:cubicBezTo>
                  <a:cubicBezTo>
                    <a:pt x="8405" y="12959"/>
                    <a:pt x="8399" y="12960"/>
                    <a:pt x="8393" y="12960"/>
                  </a:cubicBezTo>
                  <a:lnTo>
                    <a:pt x="1576" y="12960"/>
                  </a:lnTo>
                  <a:cubicBezTo>
                    <a:pt x="1302" y="12960"/>
                    <a:pt x="1086" y="12739"/>
                    <a:pt x="1081" y="12465"/>
                  </a:cubicBezTo>
                  <a:lnTo>
                    <a:pt x="1081" y="10721"/>
                  </a:lnTo>
                  <a:cubicBezTo>
                    <a:pt x="1081" y="10568"/>
                    <a:pt x="1139" y="10423"/>
                    <a:pt x="1240" y="10308"/>
                  </a:cubicBezTo>
                  <a:lnTo>
                    <a:pt x="2114" y="9314"/>
                  </a:lnTo>
                  <a:cubicBezTo>
                    <a:pt x="3220" y="10538"/>
                    <a:pt x="4739" y="11157"/>
                    <a:pt x="6261" y="11157"/>
                  </a:cubicBezTo>
                  <a:cubicBezTo>
                    <a:pt x="7643" y="11157"/>
                    <a:pt x="9027" y="10647"/>
                    <a:pt x="10108" y="9616"/>
                  </a:cubicBezTo>
                  <a:lnTo>
                    <a:pt x="10718" y="10303"/>
                  </a:lnTo>
                  <a:cubicBezTo>
                    <a:pt x="10819" y="10419"/>
                    <a:pt x="10877" y="10568"/>
                    <a:pt x="10877" y="10721"/>
                  </a:cubicBezTo>
                  <a:cubicBezTo>
                    <a:pt x="10858" y="12456"/>
                    <a:pt x="10925" y="12513"/>
                    <a:pt x="10810" y="12710"/>
                  </a:cubicBezTo>
                  <a:cubicBezTo>
                    <a:pt x="10723" y="12864"/>
                    <a:pt x="10560" y="12955"/>
                    <a:pt x="10387" y="12955"/>
                  </a:cubicBezTo>
                  <a:lnTo>
                    <a:pt x="9147" y="12955"/>
                  </a:lnTo>
                  <a:cubicBezTo>
                    <a:pt x="9143" y="12955"/>
                    <a:pt x="9138" y="12955"/>
                    <a:pt x="9134" y="12955"/>
                  </a:cubicBezTo>
                  <a:cubicBezTo>
                    <a:pt x="8869" y="12955"/>
                    <a:pt x="8869" y="13359"/>
                    <a:pt x="9134" y="13359"/>
                  </a:cubicBezTo>
                  <a:cubicBezTo>
                    <a:pt x="9138" y="13359"/>
                    <a:pt x="9143" y="13359"/>
                    <a:pt x="9147" y="13359"/>
                  </a:cubicBezTo>
                  <a:lnTo>
                    <a:pt x="10387" y="13359"/>
                  </a:lnTo>
                  <a:cubicBezTo>
                    <a:pt x="10661" y="13359"/>
                    <a:pt x="10920" y="13229"/>
                    <a:pt x="11088" y="13013"/>
                  </a:cubicBezTo>
                  <a:lnTo>
                    <a:pt x="11718" y="13013"/>
                  </a:lnTo>
                  <a:cubicBezTo>
                    <a:pt x="12049" y="13013"/>
                    <a:pt x="12318" y="12744"/>
                    <a:pt x="12318" y="12412"/>
                  </a:cubicBezTo>
                  <a:lnTo>
                    <a:pt x="12318" y="11985"/>
                  </a:lnTo>
                  <a:lnTo>
                    <a:pt x="12573" y="11985"/>
                  </a:lnTo>
                  <a:cubicBezTo>
                    <a:pt x="13106" y="11985"/>
                    <a:pt x="13534" y="11557"/>
                    <a:pt x="13534" y="11024"/>
                  </a:cubicBezTo>
                  <a:lnTo>
                    <a:pt x="13534" y="6883"/>
                  </a:lnTo>
                  <a:cubicBezTo>
                    <a:pt x="14038" y="6787"/>
                    <a:pt x="14398" y="6350"/>
                    <a:pt x="14398" y="5840"/>
                  </a:cubicBezTo>
                  <a:cubicBezTo>
                    <a:pt x="14398" y="5211"/>
                    <a:pt x="13883" y="4781"/>
                    <a:pt x="13336" y="4781"/>
                  </a:cubicBezTo>
                  <a:cubicBezTo>
                    <a:pt x="13107" y="4781"/>
                    <a:pt x="12873" y="4856"/>
                    <a:pt x="12669" y="5024"/>
                  </a:cubicBezTo>
                  <a:cubicBezTo>
                    <a:pt x="11982" y="5595"/>
                    <a:pt x="12265" y="6710"/>
                    <a:pt x="13140" y="6878"/>
                  </a:cubicBezTo>
                  <a:lnTo>
                    <a:pt x="13140" y="11019"/>
                  </a:lnTo>
                  <a:cubicBezTo>
                    <a:pt x="13140" y="11331"/>
                    <a:pt x="12890" y="11581"/>
                    <a:pt x="12578" y="11581"/>
                  </a:cubicBezTo>
                  <a:lnTo>
                    <a:pt x="12323" y="11581"/>
                  </a:lnTo>
                  <a:lnTo>
                    <a:pt x="12323" y="11154"/>
                  </a:lnTo>
                  <a:cubicBezTo>
                    <a:pt x="12323" y="10822"/>
                    <a:pt x="12054" y="10553"/>
                    <a:pt x="11722" y="10553"/>
                  </a:cubicBezTo>
                  <a:lnTo>
                    <a:pt x="11266" y="10553"/>
                  </a:lnTo>
                  <a:cubicBezTo>
                    <a:pt x="11232" y="10366"/>
                    <a:pt x="11151" y="10188"/>
                    <a:pt x="11021" y="10044"/>
                  </a:cubicBezTo>
                  <a:lnTo>
                    <a:pt x="10392" y="9328"/>
                  </a:lnTo>
                  <a:cubicBezTo>
                    <a:pt x="11324" y="8305"/>
                    <a:pt x="11842" y="6969"/>
                    <a:pt x="11842" y="5581"/>
                  </a:cubicBezTo>
                  <a:cubicBezTo>
                    <a:pt x="11842" y="2293"/>
                    <a:pt x="9132" y="1"/>
                    <a:pt x="62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5" name="Google Shape;4615;p28"/>
            <p:cNvSpPr/>
            <p:nvPr/>
          </p:nvSpPr>
          <p:spPr>
            <a:xfrm>
              <a:off x="2717808" y="3935770"/>
              <a:ext cx="84535" cy="72362"/>
            </a:xfrm>
            <a:custGeom>
              <a:rect b="b" l="l" r="r" t="t"/>
              <a:pathLst>
                <a:path extrusionOk="0" h="2764" w="3229">
                  <a:moveTo>
                    <a:pt x="1856" y="401"/>
                  </a:moveTo>
                  <a:cubicBezTo>
                    <a:pt x="2096" y="401"/>
                    <a:pt x="2342" y="490"/>
                    <a:pt x="2542" y="688"/>
                  </a:cubicBezTo>
                  <a:cubicBezTo>
                    <a:pt x="3157" y="1308"/>
                    <a:pt x="2720" y="2365"/>
                    <a:pt x="1845" y="2365"/>
                  </a:cubicBezTo>
                  <a:cubicBezTo>
                    <a:pt x="1302" y="2365"/>
                    <a:pt x="865" y="1928"/>
                    <a:pt x="865" y="1385"/>
                  </a:cubicBezTo>
                  <a:cubicBezTo>
                    <a:pt x="865" y="793"/>
                    <a:pt x="1350" y="401"/>
                    <a:pt x="1856" y="401"/>
                  </a:cubicBezTo>
                  <a:close/>
                  <a:moveTo>
                    <a:pt x="1837" y="0"/>
                  </a:moveTo>
                  <a:cubicBezTo>
                    <a:pt x="1498" y="0"/>
                    <a:pt x="1151" y="127"/>
                    <a:pt x="870" y="410"/>
                  </a:cubicBezTo>
                  <a:cubicBezTo>
                    <a:pt x="0" y="1279"/>
                    <a:pt x="615" y="2764"/>
                    <a:pt x="1850" y="2764"/>
                  </a:cubicBezTo>
                  <a:cubicBezTo>
                    <a:pt x="2609" y="2764"/>
                    <a:pt x="3229" y="2144"/>
                    <a:pt x="3229" y="1385"/>
                  </a:cubicBezTo>
                  <a:cubicBezTo>
                    <a:pt x="3229" y="553"/>
                    <a:pt x="2547" y="0"/>
                    <a:pt x="18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16" name="Google Shape;4616;p28"/>
          <p:cNvGrpSpPr/>
          <p:nvPr/>
        </p:nvGrpSpPr>
        <p:grpSpPr>
          <a:xfrm>
            <a:off x="3479725" y="3215723"/>
            <a:ext cx="411419" cy="256616"/>
            <a:chOff x="3479725" y="3421123"/>
            <a:chExt cx="411419" cy="256616"/>
          </a:xfrm>
        </p:grpSpPr>
        <p:sp>
          <p:nvSpPr>
            <p:cNvPr id="4617" name="Google Shape;4617;p28"/>
            <p:cNvSpPr/>
            <p:nvPr/>
          </p:nvSpPr>
          <p:spPr>
            <a:xfrm>
              <a:off x="3485642" y="3487542"/>
              <a:ext cx="399585" cy="153467"/>
            </a:xfrm>
            <a:custGeom>
              <a:rect b="b" l="l" r="r" t="t"/>
              <a:pathLst>
                <a:path extrusionOk="0" h="5862" w="15263">
                  <a:moveTo>
                    <a:pt x="644" y="1"/>
                  </a:moveTo>
                  <a:cubicBezTo>
                    <a:pt x="288" y="1"/>
                    <a:pt x="0" y="284"/>
                    <a:pt x="5" y="640"/>
                  </a:cubicBezTo>
                  <a:lnTo>
                    <a:pt x="5" y="5223"/>
                  </a:lnTo>
                  <a:cubicBezTo>
                    <a:pt x="5" y="5574"/>
                    <a:pt x="288" y="5862"/>
                    <a:pt x="644" y="5862"/>
                  </a:cubicBezTo>
                  <a:lnTo>
                    <a:pt x="14619" y="5862"/>
                  </a:lnTo>
                  <a:cubicBezTo>
                    <a:pt x="14974" y="5862"/>
                    <a:pt x="15263" y="5578"/>
                    <a:pt x="15263" y="5223"/>
                  </a:cubicBezTo>
                  <a:lnTo>
                    <a:pt x="15263" y="640"/>
                  </a:lnTo>
                  <a:cubicBezTo>
                    <a:pt x="15258" y="284"/>
                    <a:pt x="14974" y="1"/>
                    <a:pt x="14624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8" name="Google Shape;4618;p28"/>
            <p:cNvSpPr/>
            <p:nvPr/>
          </p:nvSpPr>
          <p:spPr>
            <a:xfrm>
              <a:off x="3830249" y="3487542"/>
              <a:ext cx="54847" cy="153467"/>
            </a:xfrm>
            <a:custGeom>
              <a:rect b="b" l="l" r="r" t="t"/>
              <a:pathLst>
                <a:path extrusionOk="0" h="5862" w="2095">
                  <a:moveTo>
                    <a:pt x="0" y="1"/>
                  </a:moveTo>
                  <a:cubicBezTo>
                    <a:pt x="356" y="1"/>
                    <a:pt x="639" y="289"/>
                    <a:pt x="639" y="640"/>
                  </a:cubicBezTo>
                  <a:lnTo>
                    <a:pt x="639" y="5223"/>
                  </a:lnTo>
                  <a:cubicBezTo>
                    <a:pt x="639" y="5574"/>
                    <a:pt x="356" y="5862"/>
                    <a:pt x="0" y="5862"/>
                  </a:cubicBezTo>
                  <a:lnTo>
                    <a:pt x="1456" y="5862"/>
                  </a:lnTo>
                  <a:cubicBezTo>
                    <a:pt x="1807" y="5862"/>
                    <a:pt x="2095" y="5574"/>
                    <a:pt x="2095" y="5223"/>
                  </a:cubicBezTo>
                  <a:lnTo>
                    <a:pt x="2095" y="640"/>
                  </a:lnTo>
                  <a:cubicBezTo>
                    <a:pt x="2095" y="289"/>
                    <a:pt x="1807" y="1"/>
                    <a:pt x="1456" y="1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9" name="Google Shape;4619;p28"/>
            <p:cNvSpPr/>
            <p:nvPr/>
          </p:nvSpPr>
          <p:spPr>
            <a:xfrm>
              <a:off x="3539468" y="3640983"/>
              <a:ext cx="78749" cy="30735"/>
            </a:xfrm>
            <a:custGeom>
              <a:rect b="b" l="l" r="r" t="t"/>
              <a:pathLst>
                <a:path extrusionOk="0" h="1174" w="3008">
                  <a:moveTo>
                    <a:pt x="0" y="1"/>
                  </a:moveTo>
                  <a:lnTo>
                    <a:pt x="0" y="750"/>
                  </a:lnTo>
                  <a:cubicBezTo>
                    <a:pt x="0" y="986"/>
                    <a:pt x="188" y="1173"/>
                    <a:pt x="418" y="1173"/>
                  </a:cubicBezTo>
                  <a:lnTo>
                    <a:pt x="2590" y="1173"/>
                  </a:lnTo>
                  <a:cubicBezTo>
                    <a:pt x="2820" y="1168"/>
                    <a:pt x="3008" y="981"/>
                    <a:pt x="3008" y="750"/>
                  </a:cubicBezTo>
                  <a:lnTo>
                    <a:pt x="3008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0" name="Google Shape;4620;p28"/>
            <p:cNvSpPr/>
            <p:nvPr/>
          </p:nvSpPr>
          <p:spPr>
            <a:xfrm>
              <a:off x="3579209" y="3640983"/>
              <a:ext cx="39008" cy="30735"/>
            </a:xfrm>
            <a:custGeom>
              <a:rect b="b" l="l" r="r" t="t"/>
              <a:pathLst>
                <a:path extrusionOk="0" h="1174" w="1490">
                  <a:moveTo>
                    <a:pt x="418" y="1"/>
                  </a:moveTo>
                  <a:lnTo>
                    <a:pt x="418" y="755"/>
                  </a:lnTo>
                  <a:cubicBezTo>
                    <a:pt x="418" y="986"/>
                    <a:pt x="231" y="1173"/>
                    <a:pt x="0" y="1173"/>
                  </a:cubicBezTo>
                  <a:lnTo>
                    <a:pt x="1072" y="1173"/>
                  </a:lnTo>
                  <a:cubicBezTo>
                    <a:pt x="1302" y="1173"/>
                    <a:pt x="1490" y="986"/>
                    <a:pt x="1490" y="755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1" name="Google Shape;4621;p28"/>
            <p:cNvSpPr/>
            <p:nvPr/>
          </p:nvSpPr>
          <p:spPr>
            <a:xfrm>
              <a:off x="3752390" y="3640983"/>
              <a:ext cx="78749" cy="30735"/>
            </a:xfrm>
            <a:custGeom>
              <a:rect b="b" l="l" r="r" t="t"/>
              <a:pathLst>
                <a:path extrusionOk="0" h="1174" w="3008">
                  <a:moveTo>
                    <a:pt x="1" y="1"/>
                  </a:moveTo>
                  <a:lnTo>
                    <a:pt x="1" y="750"/>
                  </a:lnTo>
                  <a:cubicBezTo>
                    <a:pt x="1" y="986"/>
                    <a:pt x="188" y="1173"/>
                    <a:pt x="423" y="1173"/>
                  </a:cubicBezTo>
                  <a:lnTo>
                    <a:pt x="2595" y="1173"/>
                  </a:lnTo>
                  <a:cubicBezTo>
                    <a:pt x="2825" y="1168"/>
                    <a:pt x="3008" y="981"/>
                    <a:pt x="3008" y="750"/>
                  </a:cubicBezTo>
                  <a:lnTo>
                    <a:pt x="3008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2" name="Google Shape;4622;p28"/>
            <p:cNvSpPr/>
            <p:nvPr/>
          </p:nvSpPr>
          <p:spPr>
            <a:xfrm>
              <a:off x="3795665" y="3640983"/>
              <a:ext cx="35605" cy="30735"/>
            </a:xfrm>
            <a:custGeom>
              <a:rect b="b" l="l" r="r" t="t"/>
              <a:pathLst>
                <a:path extrusionOk="0" h="1174" w="1360">
                  <a:moveTo>
                    <a:pt x="418" y="1"/>
                  </a:moveTo>
                  <a:lnTo>
                    <a:pt x="418" y="755"/>
                  </a:lnTo>
                  <a:cubicBezTo>
                    <a:pt x="418" y="986"/>
                    <a:pt x="231" y="1173"/>
                    <a:pt x="0" y="1173"/>
                  </a:cubicBezTo>
                  <a:lnTo>
                    <a:pt x="937" y="1173"/>
                  </a:lnTo>
                  <a:cubicBezTo>
                    <a:pt x="1172" y="1173"/>
                    <a:pt x="1360" y="986"/>
                    <a:pt x="1360" y="755"/>
                  </a:cubicBezTo>
                  <a:lnTo>
                    <a:pt x="1360" y="1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3" name="Google Shape;4623;p28"/>
            <p:cNvSpPr/>
            <p:nvPr/>
          </p:nvSpPr>
          <p:spPr>
            <a:xfrm>
              <a:off x="3514178" y="3427197"/>
              <a:ext cx="177500" cy="170772"/>
            </a:xfrm>
            <a:custGeom>
              <a:rect b="b" l="l" r="r" t="t"/>
              <a:pathLst>
                <a:path extrusionOk="0" h="6523" w="6780">
                  <a:moveTo>
                    <a:pt x="3517" y="0"/>
                  </a:moveTo>
                  <a:cubicBezTo>
                    <a:pt x="2196" y="0"/>
                    <a:pt x="1010" y="793"/>
                    <a:pt x="505" y="2013"/>
                  </a:cubicBezTo>
                  <a:cubicBezTo>
                    <a:pt x="1" y="3228"/>
                    <a:pt x="279" y="4636"/>
                    <a:pt x="1211" y="5568"/>
                  </a:cubicBezTo>
                  <a:cubicBezTo>
                    <a:pt x="1835" y="6191"/>
                    <a:pt x="2669" y="6522"/>
                    <a:pt x="3518" y="6522"/>
                  </a:cubicBezTo>
                  <a:cubicBezTo>
                    <a:pt x="3938" y="6522"/>
                    <a:pt x="4362" y="6441"/>
                    <a:pt x="4766" y="6274"/>
                  </a:cubicBezTo>
                  <a:cubicBezTo>
                    <a:pt x="5987" y="5770"/>
                    <a:pt x="6779" y="4578"/>
                    <a:pt x="6779" y="3262"/>
                  </a:cubicBezTo>
                  <a:cubicBezTo>
                    <a:pt x="6779" y="1460"/>
                    <a:pt x="5319" y="0"/>
                    <a:pt x="3517" y="0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28"/>
            <p:cNvSpPr/>
            <p:nvPr/>
          </p:nvSpPr>
          <p:spPr>
            <a:xfrm>
              <a:off x="3588634" y="3427197"/>
              <a:ext cx="107809" cy="170772"/>
            </a:xfrm>
            <a:custGeom>
              <a:rect b="b" l="l" r="r" t="t"/>
              <a:pathLst>
                <a:path extrusionOk="0" h="6523" w="4118">
                  <a:moveTo>
                    <a:pt x="673" y="0"/>
                  </a:moveTo>
                  <a:cubicBezTo>
                    <a:pt x="443" y="0"/>
                    <a:pt x="222" y="19"/>
                    <a:pt x="1" y="67"/>
                  </a:cubicBezTo>
                  <a:cubicBezTo>
                    <a:pt x="1504" y="389"/>
                    <a:pt x="2585" y="1720"/>
                    <a:pt x="2585" y="3262"/>
                  </a:cubicBezTo>
                  <a:cubicBezTo>
                    <a:pt x="2585" y="4799"/>
                    <a:pt x="1504" y="6135"/>
                    <a:pt x="1" y="6452"/>
                  </a:cubicBezTo>
                  <a:cubicBezTo>
                    <a:pt x="228" y="6500"/>
                    <a:pt x="455" y="6523"/>
                    <a:pt x="678" y="6523"/>
                  </a:cubicBezTo>
                  <a:cubicBezTo>
                    <a:pt x="2308" y="6523"/>
                    <a:pt x="3739" y="5293"/>
                    <a:pt x="3916" y="3598"/>
                  </a:cubicBezTo>
                  <a:cubicBezTo>
                    <a:pt x="4118" y="1672"/>
                    <a:pt x="2604" y="0"/>
                    <a:pt x="673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28"/>
            <p:cNvSpPr/>
            <p:nvPr/>
          </p:nvSpPr>
          <p:spPr>
            <a:xfrm>
              <a:off x="3546510" y="3457121"/>
              <a:ext cx="115218" cy="110872"/>
            </a:xfrm>
            <a:custGeom>
              <a:rect b="b" l="l" r="r" t="t"/>
              <a:pathLst>
                <a:path extrusionOk="0" h="4235" w="4401">
                  <a:moveTo>
                    <a:pt x="2282" y="0"/>
                  </a:moveTo>
                  <a:cubicBezTo>
                    <a:pt x="1427" y="0"/>
                    <a:pt x="654" y="514"/>
                    <a:pt x="327" y="1307"/>
                  </a:cubicBezTo>
                  <a:cubicBezTo>
                    <a:pt x="0" y="2100"/>
                    <a:pt x="178" y="3008"/>
                    <a:pt x="783" y="3613"/>
                  </a:cubicBezTo>
                  <a:cubicBezTo>
                    <a:pt x="1189" y="4019"/>
                    <a:pt x="1733" y="4234"/>
                    <a:pt x="2286" y="4234"/>
                  </a:cubicBezTo>
                  <a:cubicBezTo>
                    <a:pt x="2558" y="4234"/>
                    <a:pt x="2833" y="4182"/>
                    <a:pt x="3094" y="4074"/>
                  </a:cubicBezTo>
                  <a:cubicBezTo>
                    <a:pt x="3887" y="3748"/>
                    <a:pt x="4401" y="2974"/>
                    <a:pt x="4401" y="2119"/>
                  </a:cubicBezTo>
                  <a:cubicBezTo>
                    <a:pt x="4401" y="947"/>
                    <a:pt x="3454" y="0"/>
                    <a:pt x="2282" y="0"/>
                  </a:cubicBezTo>
                  <a:close/>
                </a:path>
              </a:pathLst>
            </a:custGeom>
            <a:solidFill>
              <a:srgbClr val="E3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28"/>
            <p:cNvSpPr/>
            <p:nvPr/>
          </p:nvSpPr>
          <p:spPr>
            <a:xfrm>
              <a:off x="3592299" y="3457121"/>
              <a:ext cx="73199" cy="110872"/>
            </a:xfrm>
            <a:custGeom>
              <a:rect b="b" l="l" r="r" t="t"/>
              <a:pathLst>
                <a:path extrusionOk="0" h="4235" w="2796">
                  <a:moveTo>
                    <a:pt x="541" y="0"/>
                  </a:moveTo>
                  <a:cubicBezTo>
                    <a:pt x="539" y="0"/>
                    <a:pt x="536" y="0"/>
                    <a:pt x="533" y="0"/>
                  </a:cubicBezTo>
                  <a:cubicBezTo>
                    <a:pt x="351" y="0"/>
                    <a:pt x="173" y="20"/>
                    <a:pt x="0" y="68"/>
                  </a:cubicBezTo>
                  <a:cubicBezTo>
                    <a:pt x="932" y="308"/>
                    <a:pt x="1585" y="1153"/>
                    <a:pt x="1585" y="2114"/>
                  </a:cubicBezTo>
                  <a:cubicBezTo>
                    <a:pt x="1585" y="3080"/>
                    <a:pt x="932" y="3925"/>
                    <a:pt x="0" y="4165"/>
                  </a:cubicBezTo>
                  <a:cubicBezTo>
                    <a:pt x="180" y="4212"/>
                    <a:pt x="360" y="4235"/>
                    <a:pt x="536" y="4235"/>
                  </a:cubicBezTo>
                  <a:cubicBezTo>
                    <a:pt x="1573" y="4235"/>
                    <a:pt x="2497" y="3467"/>
                    <a:pt x="2633" y="2383"/>
                  </a:cubicBezTo>
                  <a:cubicBezTo>
                    <a:pt x="2796" y="1122"/>
                    <a:pt x="1811" y="0"/>
                    <a:pt x="541" y="0"/>
                  </a:cubicBezTo>
                  <a:close/>
                </a:path>
              </a:pathLst>
            </a:custGeom>
            <a:solidFill>
              <a:srgbClr val="D6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28"/>
            <p:cNvSpPr/>
            <p:nvPr/>
          </p:nvSpPr>
          <p:spPr>
            <a:xfrm>
              <a:off x="3702700" y="3536734"/>
              <a:ext cx="64560" cy="55187"/>
            </a:xfrm>
            <a:custGeom>
              <a:rect b="b" l="l" r="r" t="t"/>
              <a:pathLst>
                <a:path extrusionOk="0" h="2108" w="2466">
                  <a:moveTo>
                    <a:pt x="1413" y="0"/>
                  </a:moveTo>
                  <a:cubicBezTo>
                    <a:pt x="472" y="0"/>
                    <a:pt x="1" y="1134"/>
                    <a:pt x="669" y="1797"/>
                  </a:cubicBezTo>
                  <a:cubicBezTo>
                    <a:pt x="883" y="2011"/>
                    <a:pt x="1146" y="2107"/>
                    <a:pt x="1405" y="2107"/>
                  </a:cubicBezTo>
                  <a:cubicBezTo>
                    <a:pt x="1946" y="2107"/>
                    <a:pt x="2465" y="1686"/>
                    <a:pt x="2465" y="1052"/>
                  </a:cubicBezTo>
                  <a:cubicBezTo>
                    <a:pt x="2465" y="471"/>
                    <a:pt x="1995" y="0"/>
                    <a:pt x="1413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28"/>
            <p:cNvSpPr/>
            <p:nvPr/>
          </p:nvSpPr>
          <p:spPr>
            <a:xfrm>
              <a:off x="3729508" y="3536734"/>
              <a:ext cx="40527" cy="55187"/>
            </a:xfrm>
            <a:custGeom>
              <a:rect b="b" l="l" r="r" t="t"/>
              <a:pathLst>
                <a:path extrusionOk="0" h="2108" w="1548">
                  <a:moveTo>
                    <a:pt x="389" y="0"/>
                  </a:moveTo>
                  <a:cubicBezTo>
                    <a:pt x="255" y="0"/>
                    <a:pt x="120" y="24"/>
                    <a:pt x="0" y="72"/>
                  </a:cubicBezTo>
                  <a:cubicBezTo>
                    <a:pt x="884" y="428"/>
                    <a:pt x="884" y="1677"/>
                    <a:pt x="0" y="2032"/>
                  </a:cubicBezTo>
                  <a:cubicBezTo>
                    <a:pt x="128" y="2084"/>
                    <a:pt x="260" y="2107"/>
                    <a:pt x="388" y="2107"/>
                  </a:cubicBezTo>
                  <a:cubicBezTo>
                    <a:pt x="875" y="2107"/>
                    <a:pt x="1323" y="1763"/>
                    <a:pt x="1422" y="1249"/>
                  </a:cubicBezTo>
                  <a:cubicBezTo>
                    <a:pt x="1547" y="601"/>
                    <a:pt x="1048" y="0"/>
                    <a:pt x="389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28"/>
            <p:cNvSpPr/>
            <p:nvPr/>
          </p:nvSpPr>
          <p:spPr>
            <a:xfrm>
              <a:off x="3782575" y="3536734"/>
              <a:ext cx="64429" cy="55187"/>
            </a:xfrm>
            <a:custGeom>
              <a:rect b="b" l="l" r="r" t="t"/>
              <a:pathLst>
                <a:path extrusionOk="0" h="2108" w="2461">
                  <a:moveTo>
                    <a:pt x="1408" y="0"/>
                  </a:moveTo>
                  <a:cubicBezTo>
                    <a:pt x="471" y="0"/>
                    <a:pt x="1" y="1134"/>
                    <a:pt x="664" y="1797"/>
                  </a:cubicBezTo>
                  <a:cubicBezTo>
                    <a:pt x="878" y="2011"/>
                    <a:pt x="1141" y="2107"/>
                    <a:pt x="1399" y="2107"/>
                  </a:cubicBezTo>
                  <a:cubicBezTo>
                    <a:pt x="1941" y="2107"/>
                    <a:pt x="2460" y="1686"/>
                    <a:pt x="2460" y="1052"/>
                  </a:cubicBezTo>
                  <a:cubicBezTo>
                    <a:pt x="2460" y="471"/>
                    <a:pt x="1989" y="0"/>
                    <a:pt x="140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28"/>
            <p:cNvSpPr/>
            <p:nvPr/>
          </p:nvSpPr>
          <p:spPr>
            <a:xfrm>
              <a:off x="3809122" y="3536734"/>
              <a:ext cx="40631" cy="55135"/>
            </a:xfrm>
            <a:custGeom>
              <a:rect b="b" l="l" r="r" t="t"/>
              <a:pathLst>
                <a:path extrusionOk="0" h="2106" w="1552">
                  <a:moveTo>
                    <a:pt x="394" y="0"/>
                  </a:moveTo>
                  <a:cubicBezTo>
                    <a:pt x="260" y="0"/>
                    <a:pt x="125" y="24"/>
                    <a:pt x="0" y="77"/>
                  </a:cubicBezTo>
                  <a:cubicBezTo>
                    <a:pt x="879" y="428"/>
                    <a:pt x="879" y="1677"/>
                    <a:pt x="0" y="2028"/>
                  </a:cubicBezTo>
                  <a:cubicBezTo>
                    <a:pt x="131" y="2081"/>
                    <a:pt x="265" y="2106"/>
                    <a:pt x="396" y="2106"/>
                  </a:cubicBezTo>
                  <a:cubicBezTo>
                    <a:pt x="882" y="2106"/>
                    <a:pt x="1329" y="1765"/>
                    <a:pt x="1427" y="1254"/>
                  </a:cubicBezTo>
                  <a:cubicBezTo>
                    <a:pt x="1552" y="601"/>
                    <a:pt x="1057" y="0"/>
                    <a:pt x="39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28"/>
            <p:cNvSpPr/>
            <p:nvPr/>
          </p:nvSpPr>
          <p:spPr>
            <a:xfrm>
              <a:off x="3752390" y="3460000"/>
              <a:ext cx="70450" cy="27568"/>
            </a:xfrm>
            <a:custGeom>
              <a:rect b="b" l="l" r="r" t="t"/>
              <a:pathLst>
                <a:path extrusionOk="0" h="1053" w="2691">
                  <a:moveTo>
                    <a:pt x="1643" y="1"/>
                  </a:moveTo>
                  <a:cubicBezTo>
                    <a:pt x="1640" y="1"/>
                    <a:pt x="1637" y="1"/>
                    <a:pt x="1634" y="1"/>
                  </a:cubicBezTo>
                  <a:lnTo>
                    <a:pt x="1053" y="1"/>
                  </a:lnTo>
                  <a:cubicBezTo>
                    <a:pt x="471" y="1"/>
                    <a:pt x="1" y="472"/>
                    <a:pt x="1" y="1053"/>
                  </a:cubicBezTo>
                  <a:lnTo>
                    <a:pt x="2691" y="1053"/>
                  </a:lnTo>
                  <a:cubicBezTo>
                    <a:pt x="2691" y="475"/>
                    <a:pt x="2220" y="1"/>
                    <a:pt x="1643" y="1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28"/>
            <p:cNvSpPr/>
            <p:nvPr/>
          </p:nvSpPr>
          <p:spPr>
            <a:xfrm>
              <a:off x="3544756" y="3451021"/>
              <a:ext cx="127785" cy="123098"/>
            </a:xfrm>
            <a:custGeom>
              <a:rect b="b" l="l" r="r" t="t"/>
              <a:pathLst>
                <a:path extrusionOk="0" h="4702" w="4881">
                  <a:moveTo>
                    <a:pt x="2349" y="464"/>
                  </a:moveTo>
                  <a:cubicBezTo>
                    <a:pt x="3108" y="464"/>
                    <a:pt x="3800" y="920"/>
                    <a:pt x="4093" y="1627"/>
                  </a:cubicBezTo>
                  <a:cubicBezTo>
                    <a:pt x="4381" y="2333"/>
                    <a:pt x="4223" y="3145"/>
                    <a:pt x="3680" y="3687"/>
                  </a:cubicBezTo>
                  <a:cubicBezTo>
                    <a:pt x="3320" y="4048"/>
                    <a:pt x="2837" y="4240"/>
                    <a:pt x="2346" y="4240"/>
                  </a:cubicBezTo>
                  <a:cubicBezTo>
                    <a:pt x="2103" y="4240"/>
                    <a:pt x="1857" y="4193"/>
                    <a:pt x="1624" y="4096"/>
                  </a:cubicBezTo>
                  <a:cubicBezTo>
                    <a:pt x="918" y="3803"/>
                    <a:pt x="461" y="3116"/>
                    <a:pt x="461" y="2352"/>
                  </a:cubicBezTo>
                  <a:cubicBezTo>
                    <a:pt x="461" y="1309"/>
                    <a:pt x="1307" y="464"/>
                    <a:pt x="2349" y="464"/>
                  </a:cubicBezTo>
                  <a:close/>
                  <a:moveTo>
                    <a:pt x="2346" y="1"/>
                  </a:moveTo>
                  <a:cubicBezTo>
                    <a:pt x="2043" y="1"/>
                    <a:pt x="1737" y="60"/>
                    <a:pt x="1446" y="181"/>
                  </a:cubicBezTo>
                  <a:cubicBezTo>
                    <a:pt x="572" y="546"/>
                    <a:pt x="0" y="1401"/>
                    <a:pt x="0" y="2352"/>
                  </a:cubicBezTo>
                  <a:cubicBezTo>
                    <a:pt x="0" y="3649"/>
                    <a:pt x="1052" y="4696"/>
                    <a:pt x="2349" y="4701"/>
                  </a:cubicBezTo>
                  <a:cubicBezTo>
                    <a:pt x="3296" y="4701"/>
                    <a:pt x="4151" y="4125"/>
                    <a:pt x="4516" y="3250"/>
                  </a:cubicBezTo>
                  <a:cubicBezTo>
                    <a:pt x="4881" y="2371"/>
                    <a:pt x="4679" y="1362"/>
                    <a:pt x="4007" y="690"/>
                  </a:cubicBezTo>
                  <a:cubicBezTo>
                    <a:pt x="3557" y="240"/>
                    <a:pt x="2957" y="1"/>
                    <a:pt x="2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28"/>
            <p:cNvSpPr/>
            <p:nvPr/>
          </p:nvSpPr>
          <p:spPr>
            <a:xfrm>
              <a:off x="3694794" y="3530608"/>
              <a:ext cx="78514" cy="67283"/>
            </a:xfrm>
            <a:custGeom>
              <a:rect b="b" l="l" r="r" t="t"/>
              <a:pathLst>
                <a:path extrusionOk="0" h="2570" w="2999">
                  <a:moveTo>
                    <a:pt x="1719" y="462"/>
                  </a:moveTo>
                  <a:cubicBezTo>
                    <a:pt x="1922" y="462"/>
                    <a:pt x="2129" y="537"/>
                    <a:pt x="2297" y="705"/>
                  </a:cubicBezTo>
                  <a:cubicBezTo>
                    <a:pt x="2815" y="1224"/>
                    <a:pt x="2450" y="2113"/>
                    <a:pt x="1715" y="2113"/>
                  </a:cubicBezTo>
                  <a:cubicBezTo>
                    <a:pt x="1259" y="2113"/>
                    <a:pt x="889" y="1743"/>
                    <a:pt x="889" y="1286"/>
                  </a:cubicBezTo>
                  <a:cubicBezTo>
                    <a:pt x="889" y="790"/>
                    <a:pt x="1295" y="462"/>
                    <a:pt x="1719" y="462"/>
                  </a:cubicBezTo>
                  <a:close/>
                  <a:moveTo>
                    <a:pt x="1705" y="1"/>
                  </a:moveTo>
                  <a:cubicBezTo>
                    <a:pt x="1389" y="1"/>
                    <a:pt x="1068" y="118"/>
                    <a:pt x="807" y="378"/>
                  </a:cubicBezTo>
                  <a:cubicBezTo>
                    <a:pt x="0" y="1186"/>
                    <a:pt x="572" y="2569"/>
                    <a:pt x="1715" y="2569"/>
                  </a:cubicBezTo>
                  <a:cubicBezTo>
                    <a:pt x="2422" y="2569"/>
                    <a:pt x="2998" y="1997"/>
                    <a:pt x="2998" y="1286"/>
                  </a:cubicBezTo>
                  <a:cubicBezTo>
                    <a:pt x="2998" y="513"/>
                    <a:pt x="2364" y="1"/>
                    <a:pt x="17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28"/>
            <p:cNvSpPr/>
            <p:nvPr/>
          </p:nvSpPr>
          <p:spPr>
            <a:xfrm>
              <a:off x="3774407" y="3530608"/>
              <a:ext cx="78619" cy="67283"/>
            </a:xfrm>
            <a:custGeom>
              <a:rect b="b" l="l" r="r" t="t"/>
              <a:pathLst>
                <a:path extrusionOk="0" h="2570" w="3003">
                  <a:moveTo>
                    <a:pt x="1723" y="462"/>
                  </a:moveTo>
                  <a:cubicBezTo>
                    <a:pt x="1926" y="462"/>
                    <a:pt x="2133" y="537"/>
                    <a:pt x="2301" y="705"/>
                  </a:cubicBezTo>
                  <a:cubicBezTo>
                    <a:pt x="2820" y="1224"/>
                    <a:pt x="2455" y="2113"/>
                    <a:pt x="1720" y="2113"/>
                  </a:cubicBezTo>
                  <a:cubicBezTo>
                    <a:pt x="1264" y="2108"/>
                    <a:pt x="899" y="1743"/>
                    <a:pt x="899" y="1286"/>
                  </a:cubicBezTo>
                  <a:lnTo>
                    <a:pt x="894" y="1286"/>
                  </a:lnTo>
                  <a:cubicBezTo>
                    <a:pt x="894" y="790"/>
                    <a:pt x="1300" y="462"/>
                    <a:pt x="1723" y="462"/>
                  </a:cubicBezTo>
                  <a:close/>
                  <a:moveTo>
                    <a:pt x="1709" y="1"/>
                  </a:moveTo>
                  <a:cubicBezTo>
                    <a:pt x="1394" y="1"/>
                    <a:pt x="1073" y="118"/>
                    <a:pt x="812" y="378"/>
                  </a:cubicBezTo>
                  <a:cubicBezTo>
                    <a:pt x="0" y="1186"/>
                    <a:pt x="577" y="2569"/>
                    <a:pt x="1720" y="2569"/>
                  </a:cubicBezTo>
                  <a:cubicBezTo>
                    <a:pt x="2426" y="2569"/>
                    <a:pt x="3003" y="1997"/>
                    <a:pt x="3003" y="1286"/>
                  </a:cubicBezTo>
                  <a:cubicBezTo>
                    <a:pt x="3003" y="513"/>
                    <a:pt x="2369" y="1"/>
                    <a:pt x="17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28"/>
            <p:cNvSpPr/>
            <p:nvPr/>
          </p:nvSpPr>
          <p:spPr>
            <a:xfrm>
              <a:off x="3479725" y="3421123"/>
              <a:ext cx="411419" cy="256616"/>
            </a:xfrm>
            <a:custGeom>
              <a:rect b="b" l="l" r="r" t="t"/>
              <a:pathLst>
                <a:path extrusionOk="0" h="9802" w="15715">
                  <a:moveTo>
                    <a:pt x="12049" y="1716"/>
                  </a:moveTo>
                  <a:cubicBezTo>
                    <a:pt x="12414" y="1716"/>
                    <a:pt x="12736" y="1957"/>
                    <a:pt x="12842" y="2307"/>
                  </a:cubicBezTo>
                  <a:lnTo>
                    <a:pt x="10680" y="2307"/>
                  </a:lnTo>
                  <a:cubicBezTo>
                    <a:pt x="10785" y="1957"/>
                    <a:pt x="11107" y="1716"/>
                    <a:pt x="11472" y="1716"/>
                  </a:cubicBezTo>
                  <a:close/>
                  <a:moveTo>
                    <a:pt x="5059" y="8629"/>
                  </a:moveTo>
                  <a:lnTo>
                    <a:pt x="5059" y="9153"/>
                  </a:lnTo>
                  <a:cubicBezTo>
                    <a:pt x="5059" y="9254"/>
                    <a:pt x="4977" y="9340"/>
                    <a:pt x="4872" y="9340"/>
                  </a:cubicBezTo>
                  <a:lnTo>
                    <a:pt x="2700" y="9340"/>
                  </a:lnTo>
                  <a:cubicBezTo>
                    <a:pt x="2599" y="9340"/>
                    <a:pt x="2513" y="9254"/>
                    <a:pt x="2513" y="9153"/>
                  </a:cubicBezTo>
                  <a:lnTo>
                    <a:pt x="2513" y="8629"/>
                  </a:lnTo>
                  <a:close/>
                  <a:moveTo>
                    <a:pt x="13197" y="8629"/>
                  </a:moveTo>
                  <a:lnTo>
                    <a:pt x="13197" y="9153"/>
                  </a:lnTo>
                  <a:cubicBezTo>
                    <a:pt x="13197" y="9259"/>
                    <a:pt x="13111" y="9340"/>
                    <a:pt x="13010" y="9340"/>
                  </a:cubicBezTo>
                  <a:lnTo>
                    <a:pt x="10838" y="9340"/>
                  </a:lnTo>
                  <a:cubicBezTo>
                    <a:pt x="10733" y="9340"/>
                    <a:pt x="10646" y="9259"/>
                    <a:pt x="10646" y="9153"/>
                  </a:cubicBezTo>
                  <a:lnTo>
                    <a:pt x="10646" y="8629"/>
                  </a:lnTo>
                  <a:close/>
                  <a:moveTo>
                    <a:pt x="4833" y="0"/>
                  </a:moveTo>
                  <a:cubicBezTo>
                    <a:pt x="4439" y="0"/>
                    <a:pt x="4039" y="67"/>
                    <a:pt x="3647" y="208"/>
                  </a:cubicBezTo>
                  <a:cubicBezTo>
                    <a:pt x="3389" y="302"/>
                    <a:pt x="3488" y="657"/>
                    <a:pt x="3717" y="657"/>
                  </a:cubicBezTo>
                  <a:cubicBezTo>
                    <a:pt x="3745" y="657"/>
                    <a:pt x="3774" y="652"/>
                    <a:pt x="3805" y="640"/>
                  </a:cubicBezTo>
                  <a:cubicBezTo>
                    <a:pt x="4149" y="516"/>
                    <a:pt x="4498" y="457"/>
                    <a:pt x="4838" y="457"/>
                  </a:cubicBezTo>
                  <a:cubicBezTo>
                    <a:pt x="6399" y="457"/>
                    <a:pt x="7794" y="1683"/>
                    <a:pt x="7869" y="3359"/>
                  </a:cubicBezTo>
                  <a:cubicBezTo>
                    <a:pt x="7945" y="5168"/>
                    <a:pt x="6477" y="6525"/>
                    <a:pt x="4839" y="6525"/>
                  </a:cubicBezTo>
                  <a:cubicBezTo>
                    <a:pt x="4401" y="6525"/>
                    <a:pt x="3952" y="6428"/>
                    <a:pt x="3517" y="6218"/>
                  </a:cubicBezTo>
                  <a:cubicBezTo>
                    <a:pt x="1451" y="5219"/>
                    <a:pt x="1201" y="2379"/>
                    <a:pt x="3065" y="1034"/>
                  </a:cubicBezTo>
                  <a:cubicBezTo>
                    <a:pt x="3264" y="886"/>
                    <a:pt x="3121" y="611"/>
                    <a:pt x="2929" y="611"/>
                  </a:cubicBezTo>
                  <a:cubicBezTo>
                    <a:pt x="2884" y="611"/>
                    <a:pt x="2837" y="625"/>
                    <a:pt x="2792" y="660"/>
                  </a:cubicBezTo>
                  <a:cubicBezTo>
                    <a:pt x="2220" y="1073"/>
                    <a:pt x="1787" y="1644"/>
                    <a:pt x="1547" y="2307"/>
                  </a:cubicBezTo>
                  <a:lnTo>
                    <a:pt x="870" y="2307"/>
                  </a:lnTo>
                  <a:cubicBezTo>
                    <a:pt x="390" y="2307"/>
                    <a:pt x="0" y="2696"/>
                    <a:pt x="0" y="3177"/>
                  </a:cubicBezTo>
                  <a:lnTo>
                    <a:pt x="0" y="7760"/>
                  </a:lnTo>
                  <a:cubicBezTo>
                    <a:pt x="0" y="8240"/>
                    <a:pt x="390" y="8629"/>
                    <a:pt x="870" y="8629"/>
                  </a:cubicBezTo>
                  <a:lnTo>
                    <a:pt x="2057" y="8629"/>
                  </a:lnTo>
                  <a:lnTo>
                    <a:pt x="2057" y="9153"/>
                  </a:lnTo>
                  <a:cubicBezTo>
                    <a:pt x="2057" y="9509"/>
                    <a:pt x="2345" y="9802"/>
                    <a:pt x="2705" y="9802"/>
                  </a:cubicBezTo>
                  <a:lnTo>
                    <a:pt x="4876" y="9802"/>
                  </a:lnTo>
                  <a:cubicBezTo>
                    <a:pt x="5232" y="9802"/>
                    <a:pt x="5525" y="9509"/>
                    <a:pt x="5525" y="9153"/>
                  </a:cubicBezTo>
                  <a:lnTo>
                    <a:pt x="5525" y="8629"/>
                  </a:lnTo>
                  <a:lnTo>
                    <a:pt x="8604" y="8629"/>
                  </a:lnTo>
                  <a:cubicBezTo>
                    <a:pt x="8912" y="8629"/>
                    <a:pt x="8912" y="8168"/>
                    <a:pt x="8604" y="8168"/>
                  </a:cubicBezTo>
                  <a:lnTo>
                    <a:pt x="870" y="8168"/>
                  </a:lnTo>
                  <a:cubicBezTo>
                    <a:pt x="644" y="8168"/>
                    <a:pt x="462" y="7986"/>
                    <a:pt x="462" y="7760"/>
                  </a:cubicBezTo>
                  <a:lnTo>
                    <a:pt x="462" y="3177"/>
                  </a:lnTo>
                  <a:cubicBezTo>
                    <a:pt x="462" y="2951"/>
                    <a:pt x="644" y="2769"/>
                    <a:pt x="870" y="2769"/>
                  </a:cubicBezTo>
                  <a:lnTo>
                    <a:pt x="1418" y="2769"/>
                  </a:lnTo>
                  <a:cubicBezTo>
                    <a:pt x="971" y="4892"/>
                    <a:pt x="2575" y="6986"/>
                    <a:pt x="4838" y="6986"/>
                  </a:cubicBezTo>
                  <a:cubicBezTo>
                    <a:pt x="7067" y="6986"/>
                    <a:pt x="8705" y="4906"/>
                    <a:pt x="8254" y="2769"/>
                  </a:cubicBezTo>
                  <a:lnTo>
                    <a:pt x="14850" y="2769"/>
                  </a:lnTo>
                  <a:cubicBezTo>
                    <a:pt x="15071" y="2769"/>
                    <a:pt x="15253" y="2951"/>
                    <a:pt x="15258" y="3177"/>
                  </a:cubicBezTo>
                  <a:lnTo>
                    <a:pt x="15258" y="7760"/>
                  </a:lnTo>
                  <a:cubicBezTo>
                    <a:pt x="15253" y="7986"/>
                    <a:pt x="15071" y="8168"/>
                    <a:pt x="14850" y="8168"/>
                  </a:cubicBezTo>
                  <a:lnTo>
                    <a:pt x="9464" y="8168"/>
                  </a:lnTo>
                  <a:cubicBezTo>
                    <a:pt x="9157" y="8168"/>
                    <a:pt x="9157" y="8629"/>
                    <a:pt x="9464" y="8629"/>
                  </a:cubicBezTo>
                  <a:lnTo>
                    <a:pt x="10190" y="8629"/>
                  </a:lnTo>
                  <a:lnTo>
                    <a:pt x="10190" y="9153"/>
                  </a:lnTo>
                  <a:cubicBezTo>
                    <a:pt x="10190" y="9509"/>
                    <a:pt x="10483" y="9802"/>
                    <a:pt x="10838" y="9802"/>
                  </a:cubicBezTo>
                  <a:lnTo>
                    <a:pt x="13010" y="9802"/>
                  </a:lnTo>
                  <a:cubicBezTo>
                    <a:pt x="13370" y="9802"/>
                    <a:pt x="13658" y="9509"/>
                    <a:pt x="13658" y="9153"/>
                  </a:cubicBezTo>
                  <a:lnTo>
                    <a:pt x="13658" y="8629"/>
                  </a:lnTo>
                  <a:lnTo>
                    <a:pt x="14845" y="8629"/>
                  </a:lnTo>
                  <a:cubicBezTo>
                    <a:pt x="15325" y="8629"/>
                    <a:pt x="15714" y="8240"/>
                    <a:pt x="15714" y="7760"/>
                  </a:cubicBezTo>
                  <a:lnTo>
                    <a:pt x="15714" y="3177"/>
                  </a:lnTo>
                  <a:cubicBezTo>
                    <a:pt x="15714" y="2696"/>
                    <a:pt x="15325" y="2307"/>
                    <a:pt x="14845" y="2307"/>
                  </a:cubicBezTo>
                  <a:lnTo>
                    <a:pt x="13312" y="2307"/>
                  </a:lnTo>
                  <a:cubicBezTo>
                    <a:pt x="13202" y="1697"/>
                    <a:pt x="12673" y="1255"/>
                    <a:pt x="12054" y="1255"/>
                  </a:cubicBezTo>
                  <a:lnTo>
                    <a:pt x="11472" y="1255"/>
                  </a:lnTo>
                  <a:cubicBezTo>
                    <a:pt x="10853" y="1255"/>
                    <a:pt x="10324" y="1697"/>
                    <a:pt x="10214" y="2307"/>
                  </a:cubicBezTo>
                  <a:lnTo>
                    <a:pt x="8124" y="2307"/>
                  </a:lnTo>
                  <a:cubicBezTo>
                    <a:pt x="7608" y="883"/>
                    <a:pt x="6265" y="0"/>
                    <a:pt x="48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36" name="Google Shape;4636;p28"/>
          <p:cNvGrpSpPr/>
          <p:nvPr/>
        </p:nvGrpSpPr>
        <p:grpSpPr>
          <a:xfrm>
            <a:off x="1283275" y="3614078"/>
            <a:ext cx="373824" cy="362881"/>
            <a:chOff x="1283275" y="3819478"/>
            <a:chExt cx="373824" cy="362881"/>
          </a:xfrm>
        </p:grpSpPr>
        <p:sp>
          <p:nvSpPr>
            <p:cNvPr id="4637" name="Google Shape;4637;p28"/>
            <p:cNvSpPr/>
            <p:nvPr/>
          </p:nvSpPr>
          <p:spPr>
            <a:xfrm>
              <a:off x="1431428" y="3969489"/>
              <a:ext cx="80399" cy="70712"/>
            </a:xfrm>
            <a:custGeom>
              <a:rect b="b" l="l" r="r" t="t"/>
              <a:pathLst>
                <a:path extrusionOk="0" h="2701" w="3071">
                  <a:moveTo>
                    <a:pt x="1" y="1"/>
                  </a:moveTo>
                  <a:lnTo>
                    <a:pt x="1" y="1735"/>
                  </a:lnTo>
                  <a:cubicBezTo>
                    <a:pt x="1" y="2268"/>
                    <a:pt x="433" y="2701"/>
                    <a:pt x="966" y="2701"/>
                  </a:cubicBezTo>
                  <a:lnTo>
                    <a:pt x="2100" y="2701"/>
                  </a:lnTo>
                  <a:cubicBezTo>
                    <a:pt x="2633" y="2701"/>
                    <a:pt x="3066" y="2268"/>
                    <a:pt x="3070" y="1735"/>
                  </a:cubicBezTo>
                  <a:lnTo>
                    <a:pt x="3070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28"/>
            <p:cNvSpPr/>
            <p:nvPr/>
          </p:nvSpPr>
          <p:spPr>
            <a:xfrm>
              <a:off x="1431428" y="3969489"/>
              <a:ext cx="80268" cy="70712"/>
            </a:xfrm>
            <a:custGeom>
              <a:rect b="b" l="l" r="r" t="t"/>
              <a:pathLst>
                <a:path extrusionOk="0" h="2701" w="3066">
                  <a:moveTo>
                    <a:pt x="1" y="1"/>
                  </a:moveTo>
                  <a:lnTo>
                    <a:pt x="1" y="1735"/>
                  </a:lnTo>
                  <a:cubicBezTo>
                    <a:pt x="1" y="2268"/>
                    <a:pt x="433" y="2701"/>
                    <a:pt x="966" y="2701"/>
                  </a:cubicBezTo>
                  <a:lnTo>
                    <a:pt x="1567" y="2701"/>
                  </a:lnTo>
                  <a:cubicBezTo>
                    <a:pt x="1033" y="2701"/>
                    <a:pt x="596" y="2268"/>
                    <a:pt x="601" y="1735"/>
                  </a:cubicBezTo>
                  <a:cubicBezTo>
                    <a:pt x="601" y="1395"/>
                    <a:pt x="879" y="1130"/>
                    <a:pt x="1203" y="1130"/>
                  </a:cubicBezTo>
                  <a:cubicBezTo>
                    <a:pt x="1245" y="1130"/>
                    <a:pt x="1288" y="1135"/>
                    <a:pt x="1331" y="1144"/>
                  </a:cubicBezTo>
                  <a:lnTo>
                    <a:pt x="3066" y="1529"/>
                  </a:lnTo>
                  <a:lnTo>
                    <a:pt x="3066" y="1"/>
                  </a:ln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28"/>
            <p:cNvSpPr/>
            <p:nvPr/>
          </p:nvSpPr>
          <p:spPr>
            <a:xfrm>
              <a:off x="1355349" y="3857072"/>
              <a:ext cx="215723" cy="143388"/>
            </a:xfrm>
            <a:custGeom>
              <a:rect b="b" l="l" r="r" t="t"/>
              <a:pathLst>
                <a:path extrusionOk="0" h="5477" w="8240">
                  <a:moveTo>
                    <a:pt x="1071" y="0"/>
                  </a:moveTo>
                  <a:lnTo>
                    <a:pt x="0" y="3949"/>
                  </a:lnTo>
                  <a:lnTo>
                    <a:pt x="6884" y="5462"/>
                  </a:lnTo>
                  <a:cubicBezTo>
                    <a:pt x="6927" y="5472"/>
                    <a:pt x="6969" y="5477"/>
                    <a:pt x="7011" y="5477"/>
                  </a:cubicBezTo>
                  <a:cubicBezTo>
                    <a:pt x="7263" y="5477"/>
                    <a:pt x="7491" y="5310"/>
                    <a:pt x="7557" y="5059"/>
                  </a:cubicBezTo>
                  <a:lnTo>
                    <a:pt x="8162" y="2825"/>
                  </a:lnTo>
                  <a:cubicBezTo>
                    <a:pt x="8239" y="2527"/>
                    <a:pt x="8076" y="2224"/>
                    <a:pt x="7783" y="2133"/>
                  </a:cubicBezTo>
                  <a:lnTo>
                    <a:pt x="1071" y="0"/>
                  </a:ln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28"/>
            <p:cNvSpPr/>
            <p:nvPr/>
          </p:nvSpPr>
          <p:spPr>
            <a:xfrm>
              <a:off x="1355454" y="3857072"/>
              <a:ext cx="198261" cy="143388"/>
            </a:xfrm>
            <a:custGeom>
              <a:rect b="b" l="l" r="r" t="t"/>
              <a:pathLst>
                <a:path extrusionOk="0" h="5477" w="7573">
                  <a:moveTo>
                    <a:pt x="1067" y="0"/>
                  </a:moveTo>
                  <a:lnTo>
                    <a:pt x="1" y="3949"/>
                  </a:lnTo>
                  <a:lnTo>
                    <a:pt x="6880" y="5462"/>
                  </a:lnTo>
                  <a:cubicBezTo>
                    <a:pt x="6923" y="5472"/>
                    <a:pt x="6965" y="5477"/>
                    <a:pt x="7007" y="5477"/>
                  </a:cubicBezTo>
                  <a:cubicBezTo>
                    <a:pt x="7259" y="5477"/>
                    <a:pt x="7487" y="5310"/>
                    <a:pt x="7553" y="5059"/>
                  </a:cubicBezTo>
                  <a:lnTo>
                    <a:pt x="7572" y="5001"/>
                  </a:lnTo>
                  <a:lnTo>
                    <a:pt x="2273" y="3834"/>
                  </a:lnTo>
                  <a:cubicBezTo>
                    <a:pt x="1452" y="3656"/>
                    <a:pt x="947" y="2825"/>
                    <a:pt x="1163" y="2013"/>
                  </a:cubicBezTo>
                  <a:lnTo>
                    <a:pt x="1658" y="188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28"/>
            <p:cNvSpPr/>
            <p:nvPr/>
          </p:nvSpPr>
          <p:spPr>
            <a:xfrm>
              <a:off x="1317100" y="3824374"/>
              <a:ext cx="71969" cy="160091"/>
            </a:xfrm>
            <a:custGeom>
              <a:rect b="b" l="l" r="r" t="t"/>
              <a:pathLst>
                <a:path extrusionOk="0" h="6115" w="2749">
                  <a:moveTo>
                    <a:pt x="2025" y="1"/>
                  </a:moveTo>
                  <a:cubicBezTo>
                    <a:pt x="1735" y="1"/>
                    <a:pt x="1471" y="197"/>
                    <a:pt x="1399" y="495"/>
                  </a:cubicBezTo>
                  <a:lnTo>
                    <a:pt x="106" y="5285"/>
                  </a:lnTo>
                  <a:cubicBezTo>
                    <a:pt x="1" y="5630"/>
                    <a:pt x="207" y="5996"/>
                    <a:pt x="553" y="6092"/>
                  </a:cubicBezTo>
                  <a:cubicBezTo>
                    <a:pt x="610" y="6107"/>
                    <a:pt x="666" y="6114"/>
                    <a:pt x="722" y="6114"/>
                  </a:cubicBezTo>
                  <a:cubicBezTo>
                    <a:pt x="1013" y="6114"/>
                    <a:pt x="1278" y="5915"/>
                    <a:pt x="1351" y="5621"/>
                  </a:cubicBezTo>
                  <a:lnTo>
                    <a:pt x="2643" y="831"/>
                  </a:lnTo>
                  <a:cubicBezTo>
                    <a:pt x="2749" y="481"/>
                    <a:pt x="2547" y="115"/>
                    <a:pt x="2196" y="24"/>
                  </a:cubicBezTo>
                  <a:cubicBezTo>
                    <a:pt x="2139" y="8"/>
                    <a:pt x="2081" y="1"/>
                    <a:pt x="2025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28"/>
            <p:cNvSpPr/>
            <p:nvPr/>
          </p:nvSpPr>
          <p:spPr>
            <a:xfrm>
              <a:off x="1317493" y="3824819"/>
              <a:ext cx="60135" cy="159148"/>
            </a:xfrm>
            <a:custGeom>
              <a:rect b="b" l="l" r="r" t="t"/>
              <a:pathLst>
                <a:path extrusionOk="0" h="6079" w="2297">
                  <a:moveTo>
                    <a:pt x="2007" y="1"/>
                  </a:moveTo>
                  <a:cubicBezTo>
                    <a:pt x="1727" y="1"/>
                    <a:pt x="1462" y="185"/>
                    <a:pt x="1384" y="478"/>
                  </a:cubicBezTo>
                  <a:lnTo>
                    <a:pt x="91" y="5268"/>
                  </a:lnTo>
                  <a:cubicBezTo>
                    <a:pt x="0" y="5609"/>
                    <a:pt x="202" y="5964"/>
                    <a:pt x="543" y="6055"/>
                  </a:cubicBezTo>
                  <a:cubicBezTo>
                    <a:pt x="598" y="6071"/>
                    <a:pt x="655" y="6078"/>
                    <a:pt x="712" y="6078"/>
                  </a:cubicBezTo>
                  <a:cubicBezTo>
                    <a:pt x="812" y="6078"/>
                    <a:pt x="910" y="6055"/>
                    <a:pt x="999" y="6012"/>
                  </a:cubicBezTo>
                  <a:cubicBezTo>
                    <a:pt x="725" y="5873"/>
                    <a:pt x="586" y="5561"/>
                    <a:pt x="668" y="5268"/>
                  </a:cubicBezTo>
                  <a:lnTo>
                    <a:pt x="1960" y="478"/>
                  </a:lnTo>
                  <a:cubicBezTo>
                    <a:pt x="2008" y="300"/>
                    <a:pt x="2128" y="151"/>
                    <a:pt x="2296" y="70"/>
                  </a:cubicBezTo>
                  <a:cubicBezTo>
                    <a:pt x="2203" y="23"/>
                    <a:pt x="2104" y="1"/>
                    <a:pt x="2007" y="1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28"/>
            <p:cNvSpPr/>
            <p:nvPr/>
          </p:nvSpPr>
          <p:spPr>
            <a:xfrm>
              <a:off x="1288668" y="3852098"/>
              <a:ext cx="60659" cy="94274"/>
            </a:xfrm>
            <a:custGeom>
              <a:rect b="b" l="l" r="r" t="t"/>
              <a:pathLst>
                <a:path extrusionOk="0" h="3601" w="2317">
                  <a:moveTo>
                    <a:pt x="1900" y="0"/>
                  </a:moveTo>
                  <a:cubicBezTo>
                    <a:pt x="1192" y="0"/>
                    <a:pt x="545" y="474"/>
                    <a:pt x="352" y="1189"/>
                  </a:cubicBezTo>
                  <a:lnTo>
                    <a:pt x="232" y="1636"/>
                  </a:lnTo>
                  <a:cubicBezTo>
                    <a:pt x="1" y="2491"/>
                    <a:pt x="505" y="3370"/>
                    <a:pt x="1360" y="3601"/>
                  </a:cubicBezTo>
                  <a:lnTo>
                    <a:pt x="2316" y="56"/>
                  </a:lnTo>
                  <a:cubicBezTo>
                    <a:pt x="2177" y="18"/>
                    <a:pt x="2037" y="0"/>
                    <a:pt x="1900" y="0"/>
                  </a:cubicBezTo>
                  <a:close/>
                </a:path>
              </a:pathLst>
            </a:custGeom>
            <a:solidFill>
              <a:srgbClr val="E3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28"/>
            <p:cNvSpPr/>
            <p:nvPr/>
          </p:nvSpPr>
          <p:spPr>
            <a:xfrm>
              <a:off x="1288668" y="3852098"/>
              <a:ext cx="60659" cy="94274"/>
            </a:xfrm>
            <a:custGeom>
              <a:rect b="b" l="l" r="r" t="t"/>
              <a:pathLst>
                <a:path extrusionOk="0" h="3601" w="2317">
                  <a:moveTo>
                    <a:pt x="1900" y="0"/>
                  </a:moveTo>
                  <a:cubicBezTo>
                    <a:pt x="1192" y="0"/>
                    <a:pt x="545" y="474"/>
                    <a:pt x="352" y="1189"/>
                  </a:cubicBezTo>
                  <a:lnTo>
                    <a:pt x="232" y="1636"/>
                  </a:lnTo>
                  <a:cubicBezTo>
                    <a:pt x="1" y="2491"/>
                    <a:pt x="505" y="3370"/>
                    <a:pt x="1360" y="3601"/>
                  </a:cubicBezTo>
                  <a:lnTo>
                    <a:pt x="1433" y="3337"/>
                  </a:lnTo>
                  <a:cubicBezTo>
                    <a:pt x="957" y="2933"/>
                    <a:pt x="755" y="2290"/>
                    <a:pt x="919" y="1689"/>
                  </a:cubicBezTo>
                  <a:lnTo>
                    <a:pt x="1039" y="1242"/>
                  </a:lnTo>
                  <a:cubicBezTo>
                    <a:pt x="1197" y="637"/>
                    <a:pt x="1697" y="185"/>
                    <a:pt x="2312" y="80"/>
                  </a:cubicBezTo>
                  <a:lnTo>
                    <a:pt x="2316" y="56"/>
                  </a:lnTo>
                  <a:cubicBezTo>
                    <a:pt x="2177" y="18"/>
                    <a:pt x="2037" y="0"/>
                    <a:pt x="1900" y="0"/>
                  </a:cubicBezTo>
                  <a:close/>
                </a:path>
              </a:pathLst>
            </a:custGeom>
            <a:solidFill>
              <a:srgbClr val="D6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28"/>
            <p:cNvSpPr/>
            <p:nvPr/>
          </p:nvSpPr>
          <p:spPr>
            <a:xfrm>
              <a:off x="1555181" y="3938440"/>
              <a:ext cx="68696" cy="58879"/>
            </a:xfrm>
            <a:custGeom>
              <a:rect b="b" l="l" r="r" t="t"/>
              <a:pathLst>
                <a:path extrusionOk="0" h="2249" w="2624">
                  <a:moveTo>
                    <a:pt x="452" y="0"/>
                  </a:moveTo>
                  <a:lnTo>
                    <a:pt x="1" y="1663"/>
                  </a:lnTo>
                  <a:lnTo>
                    <a:pt x="2172" y="2249"/>
                  </a:lnTo>
                  <a:lnTo>
                    <a:pt x="2624" y="586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28"/>
            <p:cNvSpPr/>
            <p:nvPr/>
          </p:nvSpPr>
          <p:spPr>
            <a:xfrm>
              <a:off x="1555181" y="3938571"/>
              <a:ext cx="30474" cy="48564"/>
            </a:xfrm>
            <a:custGeom>
              <a:rect b="b" l="l" r="r" t="t"/>
              <a:pathLst>
                <a:path extrusionOk="0" h="1855" w="1164">
                  <a:moveTo>
                    <a:pt x="452" y="0"/>
                  </a:moveTo>
                  <a:lnTo>
                    <a:pt x="1" y="1662"/>
                  </a:lnTo>
                  <a:lnTo>
                    <a:pt x="712" y="1855"/>
                  </a:lnTo>
                  <a:lnTo>
                    <a:pt x="1163" y="192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28"/>
            <p:cNvSpPr/>
            <p:nvPr/>
          </p:nvSpPr>
          <p:spPr>
            <a:xfrm>
              <a:off x="1609007" y="3940246"/>
              <a:ext cx="42307" cy="77283"/>
            </a:xfrm>
            <a:custGeom>
              <a:rect b="b" l="l" r="r" t="t"/>
              <a:pathLst>
                <a:path extrusionOk="0" h="2952" w="1616">
                  <a:moveTo>
                    <a:pt x="1074" y="0"/>
                  </a:moveTo>
                  <a:cubicBezTo>
                    <a:pt x="863" y="0"/>
                    <a:pt x="667" y="143"/>
                    <a:pt x="611" y="359"/>
                  </a:cubicBezTo>
                  <a:lnTo>
                    <a:pt x="73" y="2343"/>
                  </a:lnTo>
                  <a:cubicBezTo>
                    <a:pt x="1" y="2598"/>
                    <a:pt x="155" y="2867"/>
                    <a:pt x="414" y="2934"/>
                  </a:cubicBezTo>
                  <a:cubicBezTo>
                    <a:pt x="457" y="2946"/>
                    <a:pt x="501" y="2952"/>
                    <a:pt x="543" y="2952"/>
                  </a:cubicBezTo>
                  <a:cubicBezTo>
                    <a:pt x="756" y="2952"/>
                    <a:pt x="950" y="2809"/>
                    <a:pt x="1010" y="2593"/>
                  </a:cubicBezTo>
                  <a:lnTo>
                    <a:pt x="1543" y="609"/>
                  </a:lnTo>
                  <a:cubicBezTo>
                    <a:pt x="1615" y="354"/>
                    <a:pt x="1461" y="85"/>
                    <a:pt x="1202" y="18"/>
                  </a:cubicBezTo>
                  <a:cubicBezTo>
                    <a:pt x="1159" y="6"/>
                    <a:pt x="1116" y="0"/>
                    <a:pt x="1074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28"/>
            <p:cNvSpPr/>
            <p:nvPr/>
          </p:nvSpPr>
          <p:spPr>
            <a:xfrm>
              <a:off x="1401871" y="4076906"/>
              <a:ext cx="139251" cy="25185"/>
            </a:xfrm>
            <a:custGeom>
              <a:rect b="b" l="l" r="r" t="t"/>
              <a:pathLst>
                <a:path extrusionOk="0" h="962" w="5319">
                  <a:moveTo>
                    <a:pt x="486" y="1"/>
                  </a:moveTo>
                  <a:cubicBezTo>
                    <a:pt x="217" y="1"/>
                    <a:pt x="5" y="212"/>
                    <a:pt x="5" y="481"/>
                  </a:cubicBezTo>
                  <a:cubicBezTo>
                    <a:pt x="1" y="745"/>
                    <a:pt x="217" y="961"/>
                    <a:pt x="486" y="961"/>
                  </a:cubicBezTo>
                  <a:lnTo>
                    <a:pt x="4838" y="961"/>
                  </a:lnTo>
                  <a:cubicBezTo>
                    <a:pt x="5102" y="961"/>
                    <a:pt x="5319" y="745"/>
                    <a:pt x="5319" y="481"/>
                  </a:cubicBezTo>
                  <a:cubicBezTo>
                    <a:pt x="5319" y="212"/>
                    <a:pt x="5102" y="1"/>
                    <a:pt x="4838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28"/>
            <p:cNvSpPr/>
            <p:nvPr/>
          </p:nvSpPr>
          <p:spPr>
            <a:xfrm>
              <a:off x="1402002" y="4076906"/>
              <a:ext cx="39270" cy="25185"/>
            </a:xfrm>
            <a:custGeom>
              <a:rect b="b" l="l" r="r" t="t"/>
              <a:pathLst>
                <a:path extrusionOk="0" h="962" w="1500">
                  <a:moveTo>
                    <a:pt x="481" y="1"/>
                  </a:moveTo>
                  <a:cubicBezTo>
                    <a:pt x="212" y="1"/>
                    <a:pt x="0" y="212"/>
                    <a:pt x="0" y="481"/>
                  </a:cubicBezTo>
                  <a:cubicBezTo>
                    <a:pt x="0" y="745"/>
                    <a:pt x="212" y="961"/>
                    <a:pt x="481" y="961"/>
                  </a:cubicBezTo>
                  <a:lnTo>
                    <a:pt x="1499" y="961"/>
                  </a:lnTo>
                  <a:cubicBezTo>
                    <a:pt x="1235" y="961"/>
                    <a:pt x="1019" y="745"/>
                    <a:pt x="1019" y="481"/>
                  </a:cubicBezTo>
                  <a:cubicBezTo>
                    <a:pt x="1019" y="212"/>
                    <a:pt x="1235" y="1"/>
                    <a:pt x="1499" y="1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28"/>
            <p:cNvSpPr/>
            <p:nvPr/>
          </p:nvSpPr>
          <p:spPr>
            <a:xfrm>
              <a:off x="1283275" y="3819478"/>
              <a:ext cx="373824" cy="362881"/>
            </a:xfrm>
            <a:custGeom>
              <a:rect b="b" l="l" r="r" t="t"/>
              <a:pathLst>
                <a:path extrusionOk="0" h="13861" w="14279">
                  <a:moveTo>
                    <a:pt x="2103" y="1455"/>
                  </a:moveTo>
                  <a:cubicBezTo>
                    <a:pt x="2158" y="1455"/>
                    <a:pt x="2213" y="1458"/>
                    <a:pt x="2268" y="1465"/>
                  </a:cubicBezTo>
                  <a:lnTo>
                    <a:pt x="1427" y="4588"/>
                  </a:lnTo>
                  <a:cubicBezTo>
                    <a:pt x="793" y="4309"/>
                    <a:pt x="452" y="3608"/>
                    <a:pt x="634" y="2935"/>
                  </a:cubicBezTo>
                  <a:lnTo>
                    <a:pt x="639" y="2935"/>
                  </a:lnTo>
                  <a:lnTo>
                    <a:pt x="759" y="2488"/>
                  </a:lnTo>
                  <a:cubicBezTo>
                    <a:pt x="923" y="1874"/>
                    <a:pt x="1480" y="1455"/>
                    <a:pt x="2103" y="1455"/>
                  </a:cubicBezTo>
                  <a:close/>
                  <a:moveTo>
                    <a:pt x="3314" y="412"/>
                  </a:moveTo>
                  <a:cubicBezTo>
                    <a:pt x="3353" y="412"/>
                    <a:pt x="3392" y="417"/>
                    <a:pt x="3430" y="427"/>
                  </a:cubicBezTo>
                  <a:cubicBezTo>
                    <a:pt x="3666" y="490"/>
                    <a:pt x="3800" y="730"/>
                    <a:pt x="3738" y="965"/>
                  </a:cubicBezTo>
                  <a:lnTo>
                    <a:pt x="2446" y="5755"/>
                  </a:lnTo>
                  <a:cubicBezTo>
                    <a:pt x="2393" y="5948"/>
                    <a:pt x="2216" y="6077"/>
                    <a:pt x="2022" y="6077"/>
                  </a:cubicBezTo>
                  <a:cubicBezTo>
                    <a:pt x="1984" y="6077"/>
                    <a:pt x="1946" y="6073"/>
                    <a:pt x="1908" y="6062"/>
                  </a:cubicBezTo>
                  <a:cubicBezTo>
                    <a:pt x="1672" y="6000"/>
                    <a:pt x="1538" y="5760"/>
                    <a:pt x="1600" y="5524"/>
                  </a:cubicBezTo>
                  <a:lnTo>
                    <a:pt x="2892" y="735"/>
                  </a:lnTo>
                  <a:cubicBezTo>
                    <a:pt x="2945" y="538"/>
                    <a:pt x="3121" y="412"/>
                    <a:pt x="3314" y="412"/>
                  </a:cubicBezTo>
                  <a:close/>
                  <a:moveTo>
                    <a:pt x="10982" y="4794"/>
                  </a:moveTo>
                  <a:lnTo>
                    <a:pt x="12755" y="5275"/>
                  </a:lnTo>
                  <a:lnTo>
                    <a:pt x="12414" y="6543"/>
                  </a:lnTo>
                  <a:lnTo>
                    <a:pt x="10641" y="6062"/>
                  </a:lnTo>
                  <a:lnTo>
                    <a:pt x="10982" y="4794"/>
                  </a:lnTo>
                  <a:close/>
                  <a:moveTo>
                    <a:pt x="13513" y="4816"/>
                  </a:moveTo>
                  <a:cubicBezTo>
                    <a:pt x="13679" y="4816"/>
                    <a:pt x="13848" y="4954"/>
                    <a:pt x="13788" y="5169"/>
                  </a:cubicBezTo>
                  <a:lnTo>
                    <a:pt x="13255" y="7153"/>
                  </a:lnTo>
                  <a:cubicBezTo>
                    <a:pt x="13218" y="7278"/>
                    <a:pt x="13108" y="7359"/>
                    <a:pt x="12985" y="7359"/>
                  </a:cubicBezTo>
                  <a:cubicBezTo>
                    <a:pt x="12961" y="7359"/>
                    <a:pt x="12938" y="7356"/>
                    <a:pt x="12914" y="7350"/>
                  </a:cubicBezTo>
                  <a:cubicBezTo>
                    <a:pt x="12760" y="7311"/>
                    <a:pt x="12693" y="7081"/>
                    <a:pt x="12712" y="7009"/>
                  </a:cubicBezTo>
                  <a:lnTo>
                    <a:pt x="13250" y="5025"/>
                  </a:lnTo>
                  <a:cubicBezTo>
                    <a:pt x="13289" y="4879"/>
                    <a:pt x="13400" y="4816"/>
                    <a:pt x="13513" y="4816"/>
                  </a:cubicBezTo>
                  <a:close/>
                  <a:moveTo>
                    <a:pt x="5861" y="6283"/>
                  </a:moveTo>
                  <a:lnTo>
                    <a:pt x="8523" y="6865"/>
                  </a:lnTo>
                  <a:lnTo>
                    <a:pt x="8523" y="7465"/>
                  </a:lnTo>
                  <a:cubicBezTo>
                    <a:pt x="8523" y="7888"/>
                    <a:pt x="8182" y="8229"/>
                    <a:pt x="7759" y="8229"/>
                  </a:cubicBezTo>
                  <a:lnTo>
                    <a:pt x="6625" y="8229"/>
                  </a:lnTo>
                  <a:cubicBezTo>
                    <a:pt x="6202" y="8229"/>
                    <a:pt x="5861" y="7888"/>
                    <a:pt x="5861" y="7465"/>
                  </a:cubicBezTo>
                  <a:lnTo>
                    <a:pt x="5861" y="6283"/>
                  </a:lnTo>
                  <a:close/>
                  <a:moveTo>
                    <a:pt x="3319" y="0"/>
                  </a:moveTo>
                  <a:cubicBezTo>
                    <a:pt x="2960" y="0"/>
                    <a:pt x="2604" y="221"/>
                    <a:pt x="2494" y="629"/>
                  </a:cubicBezTo>
                  <a:lnTo>
                    <a:pt x="2374" y="1061"/>
                  </a:lnTo>
                  <a:cubicBezTo>
                    <a:pt x="2284" y="1048"/>
                    <a:pt x="2195" y="1042"/>
                    <a:pt x="2107" y="1042"/>
                  </a:cubicBezTo>
                  <a:cubicBezTo>
                    <a:pt x="1301" y="1042"/>
                    <a:pt x="577" y="1581"/>
                    <a:pt x="361" y="2378"/>
                  </a:cubicBezTo>
                  <a:lnTo>
                    <a:pt x="241" y="2829"/>
                  </a:lnTo>
                  <a:cubicBezTo>
                    <a:pt x="0" y="3713"/>
                    <a:pt x="462" y="4640"/>
                    <a:pt x="1317" y="4982"/>
                  </a:cubicBezTo>
                  <a:lnTo>
                    <a:pt x="1197" y="5419"/>
                  </a:lnTo>
                  <a:cubicBezTo>
                    <a:pt x="1041" y="5993"/>
                    <a:pt x="1501" y="6491"/>
                    <a:pt x="2024" y="6491"/>
                  </a:cubicBezTo>
                  <a:cubicBezTo>
                    <a:pt x="2162" y="6491"/>
                    <a:pt x="2304" y="6457"/>
                    <a:pt x="2441" y="6379"/>
                  </a:cubicBezTo>
                  <a:cubicBezTo>
                    <a:pt x="2844" y="6149"/>
                    <a:pt x="2849" y="5750"/>
                    <a:pt x="2902" y="5630"/>
                  </a:cubicBezTo>
                  <a:lnTo>
                    <a:pt x="5448" y="6192"/>
                  </a:lnTo>
                  <a:lnTo>
                    <a:pt x="5448" y="7470"/>
                  </a:lnTo>
                  <a:cubicBezTo>
                    <a:pt x="5448" y="8114"/>
                    <a:pt x="5972" y="8637"/>
                    <a:pt x="6620" y="8642"/>
                  </a:cubicBezTo>
                  <a:lnTo>
                    <a:pt x="6981" y="8642"/>
                  </a:lnTo>
                  <a:lnTo>
                    <a:pt x="6981" y="9627"/>
                  </a:lnTo>
                  <a:lnTo>
                    <a:pt x="5016" y="9627"/>
                  </a:lnTo>
                  <a:cubicBezTo>
                    <a:pt x="4636" y="9627"/>
                    <a:pt x="4329" y="9934"/>
                    <a:pt x="4329" y="10314"/>
                  </a:cubicBezTo>
                  <a:cubicBezTo>
                    <a:pt x="4329" y="10694"/>
                    <a:pt x="4636" y="11001"/>
                    <a:pt x="5016" y="11001"/>
                  </a:cubicBezTo>
                  <a:lnTo>
                    <a:pt x="5381" y="11001"/>
                  </a:lnTo>
                  <a:lnTo>
                    <a:pt x="3349" y="13523"/>
                  </a:lnTo>
                  <a:cubicBezTo>
                    <a:pt x="3221" y="13679"/>
                    <a:pt x="3363" y="13861"/>
                    <a:pt x="3515" y="13861"/>
                  </a:cubicBezTo>
                  <a:cubicBezTo>
                    <a:pt x="3570" y="13861"/>
                    <a:pt x="3625" y="13838"/>
                    <a:pt x="3671" y="13782"/>
                  </a:cubicBezTo>
                  <a:lnTo>
                    <a:pt x="5909" y="10996"/>
                  </a:lnTo>
                  <a:lnTo>
                    <a:pt x="6985" y="10996"/>
                  </a:lnTo>
                  <a:lnTo>
                    <a:pt x="6985" y="13653"/>
                  </a:lnTo>
                  <a:cubicBezTo>
                    <a:pt x="6985" y="13790"/>
                    <a:pt x="7089" y="13858"/>
                    <a:pt x="7192" y="13858"/>
                  </a:cubicBezTo>
                  <a:cubicBezTo>
                    <a:pt x="7295" y="13858"/>
                    <a:pt x="7399" y="13790"/>
                    <a:pt x="7399" y="13653"/>
                  </a:cubicBezTo>
                  <a:lnTo>
                    <a:pt x="7399" y="10996"/>
                  </a:lnTo>
                  <a:lnTo>
                    <a:pt x="8475" y="10996"/>
                  </a:lnTo>
                  <a:lnTo>
                    <a:pt x="10713" y="13782"/>
                  </a:lnTo>
                  <a:cubicBezTo>
                    <a:pt x="10759" y="13838"/>
                    <a:pt x="10814" y="13861"/>
                    <a:pt x="10868" y="13861"/>
                  </a:cubicBezTo>
                  <a:cubicBezTo>
                    <a:pt x="11019" y="13861"/>
                    <a:pt x="11159" y="13679"/>
                    <a:pt x="11035" y="13523"/>
                  </a:cubicBezTo>
                  <a:lnTo>
                    <a:pt x="8998" y="11001"/>
                  </a:lnTo>
                  <a:lnTo>
                    <a:pt x="9368" y="11001"/>
                  </a:lnTo>
                  <a:cubicBezTo>
                    <a:pt x="9748" y="11001"/>
                    <a:pt x="10055" y="10694"/>
                    <a:pt x="10055" y="10314"/>
                  </a:cubicBezTo>
                  <a:cubicBezTo>
                    <a:pt x="10055" y="9934"/>
                    <a:pt x="9748" y="9627"/>
                    <a:pt x="9368" y="9627"/>
                  </a:cubicBezTo>
                  <a:lnTo>
                    <a:pt x="8883" y="9627"/>
                  </a:lnTo>
                  <a:cubicBezTo>
                    <a:pt x="8604" y="9627"/>
                    <a:pt x="8604" y="10040"/>
                    <a:pt x="8883" y="10040"/>
                  </a:cubicBezTo>
                  <a:lnTo>
                    <a:pt x="9368" y="10040"/>
                  </a:lnTo>
                  <a:cubicBezTo>
                    <a:pt x="9733" y="10040"/>
                    <a:pt x="9733" y="10588"/>
                    <a:pt x="9368" y="10588"/>
                  </a:cubicBezTo>
                  <a:lnTo>
                    <a:pt x="5016" y="10588"/>
                  </a:lnTo>
                  <a:cubicBezTo>
                    <a:pt x="4646" y="10588"/>
                    <a:pt x="4646" y="10040"/>
                    <a:pt x="5016" y="10040"/>
                  </a:cubicBezTo>
                  <a:lnTo>
                    <a:pt x="8114" y="10040"/>
                  </a:lnTo>
                  <a:cubicBezTo>
                    <a:pt x="8388" y="10040"/>
                    <a:pt x="8388" y="9627"/>
                    <a:pt x="8114" y="9627"/>
                  </a:cubicBezTo>
                  <a:lnTo>
                    <a:pt x="7399" y="9627"/>
                  </a:lnTo>
                  <a:lnTo>
                    <a:pt x="7399" y="8642"/>
                  </a:lnTo>
                  <a:lnTo>
                    <a:pt x="7759" y="8642"/>
                  </a:lnTo>
                  <a:cubicBezTo>
                    <a:pt x="8403" y="8637"/>
                    <a:pt x="8926" y="8114"/>
                    <a:pt x="8931" y="7470"/>
                  </a:cubicBezTo>
                  <a:lnTo>
                    <a:pt x="8931" y="6956"/>
                  </a:lnTo>
                  <a:lnTo>
                    <a:pt x="9589" y="7105"/>
                  </a:lnTo>
                  <a:cubicBezTo>
                    <a:pt x="9646" y="7118"/>
                    <a:pt x="9703" y="7124"/>
                    <a:pt x="9759" y="7124"/>
                  </a:cubicBezTo>
                  <a:cubicBezTo>
                    <a:pt x="10102" y="7124"/>
                    <a:pt x="10416" y="6894"/>
                    <a:pt x="10507" y="6548"/>
                  </a:cubicBezTo>
                  <a:lnTo>
                    <a:pt x="10531" y="6461"/>
                  </a:lnTo>
                  <a:lnTo>
                    <a:pt x="12304" y="6942"/>
                  </a:lnTo>
                  <a:cubicBezTo>
                    <a:pt x="12231" y="7307"/>
                    <a:pt x="12457" y="7662"/>
                    <a:pt x="12818" y="7749"/>
                  </a:cubicBezTo>
                  <a:cubicBezTo>
                    <a:pt x="12874" y="7763"/>
                    <a:pt x="12931" y="7770"/>
                    <a:pt x="12986" y="7770"/>
                  </a:cubicBezTo>
                  <a:cubicBezTo>
                    <a:pt x="13289" y="7770"/>
                    <a:pt x="13563" y="7568"/>
                    <a:pt x="13644" y="7263"/>
                  </a:cubicBezTo>
                  <a:lnTo>
                    <a:pt x="14182" y="5279"/>
                  </a:lnTo>
                  <a:cubicBezTo>
                    <a:pt x="14278" y="4919"/>
                    <a:pt x="14071" y="4549"/>
                    <a:pt x="13711" y="4443"/>
                  </a:cubicBezTo>
                  <a:cubicBezTo>
                    <a:pt x="13644" y="4423"/>
                    <a:pt x="13576" y="4413"/>
                    <a:pt x="13509" y="4413"/>
                  </a:cubicBezTo>
                  <a:cubicBezTo>
                    <a:pt x="13222" y="4413"/>
                    <a:pt x="12954" y="4596"/>
                    <a:pt x="12861" y="4881"/>
                  </a:cubicBezTo>
                  <a:lnTo>
                    <a:pt x="11088" y="4400"/>
                  </a:lnTo>
                  <a:lnTo>
                    <a:pt x="11107" y="4314"/>
                  </a:lnTo>
                  <a:cubicBezTo>
                    <a:pt x="11218" y="3915"/>
                    <a:pt x="10992" y="3497"/>
                    <a:pt x="10598" y="3372"/>
                  </a:cubicBezTo>
                  <a:lnTo>
                    <a:pt x="7130" y="2277"/>
                  </a:lnTo>
                  <a:cubicBezTo>
                    <a:pt x="7105" y="2269"/>
                    <a:pt x="7082" y="2266"/>
                    <a:pt x="7060" y="2266"/>
                  </a:cubicBezTo>
                  <a:cubicBezTo>
                    <a:pt x="6850" y="2266"/>
                    <a:pt x="6770" y="2592"/>
                    <a:pt x="7009" y="2666"/>
                  </a:cubicBezTo>
                  <a:lnTo>
                    <a:pt x="10473" y="3766"/>
                  </a:lnTo>
                  <a:cubicBezTo>
                    <a:pt x="10661" y="3824"/>
                    <a:pt x="10766" y="4021"/>
                    <a:pt x="10713" y="4208"/>
                  </a:cubicBezTo>
                  <a:lnTo>
                    <a:pt x="10108" y="6442"/>
                  </a:lnTo>
                  <a:cubicBezTo>
                    <a:pt x="10067" y="6603"/>
                    <a:pt x="9920" y="6710"/>
                    <a:pt x="9760" y="6710"/>
                  </a:cubicBezTo>
                  <a:cubicBezTo>
                    <a:pt x="9734" y="6710"/>
                    <a:pt x="9707" y="6707"/>
                    <a:pt x="9681" y="6701"/>
                  </a:cubicBezTo>
                  <a:lnTo>
                    <a:pt x="3008" y="5236"/>
                  </a:lnTo>
                  <a:lnTo>
                    <a:pt x="3959" y="1700"/>
                  </a:lnTo>
                  <a:lnTo>
                    <a:pt x="6241" y="2421"/>
                  </a:lnTo>
                  <a:cubicBezTo>
                    <a:pt x="6266" y="2429"/>
                    <a:pt x="6289" y="2432"/>
                    <a:pt x="6311" y="2432"/>
                  </a:cubicBezTo>
                  <a:cubicBezTo>
                    <a:pt x="6525" y="2432"/>
                    <a:pt x="6605" y="2105"/>
                    <a:pt x="6366" y="2027"/>
                  </a:cubicBezTo>
                  <a:lnTo>
                    <a:pt x="4069" y="1302"/>
                  </a:lnTo>
                  <a:cubicBezTo>
                    <a:pt x="4089" y="1172"/>
                    <a:pt x="4281" y="826"/>
                    <a:pt x="4050" y="427"/>
                  </a:cubicBezTo>
                  <a:cubicBezTo>
                    <a:pt x="3885" y="137"/>
                    <a:pt x="3601" y="0"/>
                    <a:pt x="33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1" name="Google Shape;4651;p28"/>
          <p:cNvGrpSpPr/>
          <p:nvPr/>
        </p:nvGrpSpPr>
        <p:grpSpPr>
          <a:xfrm>
            <a:off x="3462865" y="2253896"/>
            <a:ext cx="442730" cy="362331"/>
            <a:chOff x="3462865" y="2459296"/>
            <a:chExt cx="442730" cy="362331"/>
          </a:xfrm>
        </p:grpSpPr>
        <p:sp>
          <p:nvSpPr>
            <p:cNvPr id="4652" name="Google Shape;4652;p28"/>
            <p:cNvSpPr/>
            <p:nvPr/>
          </p:nvSpPr>
          <p:spPr>
            <a:xfrm>
              <a:off x="3770009" y="2778221"/>
              <a:ext cx="43040" cy="36888"/>
            </a:xfrm>
            <a:custGeom>
              <a:rect b="b" l="l" r="r" t="t"/>
              <a:pathLst>
                <a:path extrusionOk="0" h="1409" w="1644">
                  <a:moveTo>
                    <a:pt x="942" y="0"/>
                  </a:moveTo>
                  <a:cubicBezTo>
                    <a:pt x="312" y="0"/>
                    <a:pt x="0" y="759"/>
                    <a:pt x="442" y="1201"/>
                  </a:cubicBezTo>
                  <a:cubicBezTo>
                    <a:pt x="585" y="1344"/>
                    <a:pt x="761" y="1408"/>
                    <a:pt x="934" y="1408"/>
                  </a:cubicBezTo>
                  <a:cubicBezTo>
                    <a:pt x="1296" y="1408"/>
                    <a:pt x="1643" y="1129"/>
                    <a:pt x="1643" y="706"/>
                  </a:cubicBezTo>
                  <a:cubicBezTo>
                    <a:pt x="1643" y="317"/>
                    <a:pt x="1326" y="0"/>
                    <a:pt x="942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28"/>
            <p:cNvSpPr/>
            <p:nvPr/>
          </p:nvSpPr>
          <p:spPr>
            <a:xfrm>
              <a:off x="3540724" y="2605040"/>
              <a:ext cx="287038" cy="158415"/>
            </a:xfrm>
            <a:custGeom>
              <a:rect b="b" l="l" r="r" t="t"/>
              <a:pathLst>
                <a:path extrusionOk="0" h="6051" w="10964">
                  <a:moveTo>
                    <a:pt x="0" y="0"/>
                  </a:moveTo>
                  <a:lnTo>
                    <a:pt x="0" y="4127"/>
                  </a:lnTo>
                  <a:cubicBezTo>
                    <a:pt x="1603" y="5409"/>
                    <a:pt x="3542" y="6051"/>
                    <a:pt x="5482" y="6051"/>
                  </a:cubicBezTo>
                  <a:cubicBezTo>
                    <a:pt x="7421" y="6051"/>
                    <a:pt x="9361" y="5409"/>
                    <a:pt x="10963" y="4127"/>
                  </a:cubicBezTo>
                  <a:lnTo>
                    <a:pt x="10963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28"/>
            <p:cNvSpPr/>
            <p:nvPr/>
          </p:nvSpPr>
          <p:spPr>
            <a:xfrm>
              <a:off x="3540724" y="2605040"/>
              <a:ext cx="70450" cy="146529"/>
            </a:xfrm>
            <a:custGeom>
              <a:rect b="b" l="l" r="r" t="t"/>
              <a:pathLst>
                <a:path extrusionOk="0" h="5597" w="2691">
                  <a:moveTo>
                    <a:pt x="0" y="0"/>
                  </a:moveTo>
                  <a:lnTo>
                    <a:pt x="0" y="4127"/>
                  </a:lnTo>
                  <a:cubicBezTo>
                    <a:pt x="803" y="4771"/>
                    <a:pt x="1715" y="5270"/>
                    <a:pt x="2691" y="5597"/>
                  </a:cubicBezTo>
                  <a:lnTo>
                    <a:pt x="2691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5" name="Google Shape;4655;p28"/>
            <p:cNvSpPr/>
            <p:nvPr/>
          </p:nvSpPr>
          <p:spPr>
            <a:xfrm>
              <a:off x="3764956" y="2619806"/>
              <a:ext cx="13247" cy="133021"/>
            </a:xfrm>
            <a:custGeom>
              <a:rect b="b" l="l" r="r" t="t"/>
              <a:pathLst>
                <a:path extrusionOk="0" h="5081" w="506">
                  <a:moveTo>
                    <a:pt x="253" y="1"/>
                  </a:moveTo>
                  <a:cubicBezTo>
                    <a:pt x="127" y="1"/>
                    <a:pt x="1" y="85"/>
                    <a:pt x="1" y="253"/>
                  </a:cubicBezTo>
                  <a:lnTo>
                    <a:pt x="1" y="4831"/>
                  </a:lnTo>
                  <a:cubicBezTo>
                    <a:pt x="1" y="4970"/>
                    <a:pt x="116" y="5081"/>
                    <a:pt x="251" y="5081"/>
                  </a:cubicBezTo>
                  <a:cubicBezTo>
                    <a:pt x="390" y="5081"/>
                    <a:pt x="505" y="4970"/>
                    <a:pt x="505" y="4831"/>
                  </a:cubicBezTo>
                  <a:lnTo>
                    <a:pt x="505" y="253"/>
                  </a:lnTo>
                  <a:cubicBezTo>
                    <a:pt x="505" y="85"/>
                    <a:pt x="379" y="1"/>
                    <a:pt x="25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6" name="Google Shape;4656;p28"/>
            <p:cNvSpPr/>
            <p:nvPr/>
          </p:nvSpPr>
          <p:spPr>
            <a:xfrm>
              <a:off x="3469410" y="2465920"/>
              <a:ext cx="429666" cy="193837"/>
            </a:xfrm>
            <a:custGeom>
              <a:rect b="b" l="l" r="r" t="t"/>
              <a:pathLst>
                <a:path extrusionOk="0" h="7404" w="16412">
                  <a:moveTo>
                    <a:pt x="8206" y="1"/>
                  </a:moveTo>
                  <a:lnTo>
                    <a:pt x="0" y="3128"/>
                  </a:lnTo>
                  <a:lnTo>
                    <a:pt x="0" y="4272"/>
                  </a:lnTo>
                  <a:lnTo>
                    <a:pt x="8206" y="7404"/>
                  </a:lnTo>
                  <a:lnTo>
                    <a:pt x="16411" y="4272"/>
                  </a:lnTo>
                  <a:lnTo>
                    <a:pt x="16411" y="3128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28"/>
            <p:cNvSpPr/>
            <p:nvPr/>
          </p:nvSpPr>
          <p:spPr>
            <a:xfrm>
              <a:off x="3469410" y="2547811"/>
              <a:ext cx="214833" cy="111946"/>
            </a:xfrm>
            <a:custGeom>
              <a:rect b="b" l="l" r="r" t="t"/>
              <a:pathLst>
                <a:path extrusionOk="0" h="4276" w="8206">
                  <a:moveTo>
                    <a:pt x="0" y="0"/>
                  </a:moveTo>
                  <a:lnTo>
                    <a:pt x="0" y="1144"/>
                  </a:lnTo>
                  <a:lnTo>
                    <a:pt x="8206" y="4276"/>
                  </a:lnTo>
                  <a:lnTo>
                    <a:pt x="8206" y="3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28"/>
            <p:cNvSpPr/>
            <p:nvPr/>
          </p:nvSpPr>
          <p:spPr>
            <a:xfrm>
              <a:off x="3462865" y="2459296"/>
              <a:ext cx="442730" cy="362331"/>
            </a:xfrm>
            <a:custGeom>
              <a:rect b="b" l="l" r="r" t="t"/>
              <a:pathLst>
                <a:path extrusionOk="0" h="13840" w="16911">
                  <a:moveTo>
                    <a:pt x="16406" y="3746"/>
                  </a:moveTo>
                  <a:lnTo>
                    <a:pt x="16406" y="4352"/>
                  </a:lnTo>
                  <a:lnTo>
                    <a:pt x="12924" y="5682"/>
                  </a:lnTo>
                  <a:lnTo>
                    <a:pt x="12924" y="5072"/>
                  </a:lnTo>
                  <a:lnTo>
                    <a:pt x="16406" y="3746"/>
                  </a:lnTo>
                  <a:close/>
                  <a:moveTo>
                    <a:pt x="12419" y="5265"/>
                  </a:moveTo>
                  <a:lnTo>
                    <a:pt x="12419" y="5875"/>
                  </a:lnTo>
                  <a:lnTo>
                    <a:pt x="8706" y="7287"/>
                  </a:lnTo>
                  <a:lnTo>
                    <a:pt x="8706" y="6682"/>
                  </a:lnTo>
                  <a:lnTo>
                    <a:pt x="12419" y="5265"/>
                  </a:lnTo>
                  <a:close/>
                  <a:moveTo>
                    <a:pt x="505" y="3746"/>
                  </a:moveTo>
                  <a:lnTo>
                    <a:pt x="8206" y="6682"/>
                  </a:lnTo>
                  <a:lnTo>
                    <a:pt x="8206" y="7292"/>
                  </a:lnTo>
                  <a:lnTo>
                    <a:pt x="505" y="4352"/>
                  </a:lnTo>
                  <a:lnTo>
                    <a:pt x="505" y="3746"/>
                  </a:lnTo>
                  <a:close/>
                  <a:moveTo>
                    <a:pt x="13687" y="5927"/>
                  </a:moveTo>
                  <a:lnTo>
                    <a:pt x="13687" y="9569"/>
                  </a:lnTo>
                  <a:cubicBezTo>
                    <a:pt x="13442" y="9761"/>
                    <a:pt x="13188" y="9934"/>
                    <a:pt x="12924" y="10097"/>
                  </a:cubicBezTo>
                  <a:lnTo>
                    <a:pt x="12924" y="6221"/>
                  </a:lnTo>
                  <a:lnTo>
                    <a:pt x="13687" y="5927"/>
                  </a:lnTo>
                  <a:close/>
                  <a:moveTo>
                    <a:pt x="12674" y="12437"/>
                  </a:moveTo>
                  <a:cubicBezTo>
                    <a:pt x="12919" y="12437"/>
                    <a:pt x="13125" y="12639"/>
                    <a:pt x="13125" y="12888"/>
                  </a:cubicBezTo>
                  <a:cubicBezTo>
                    <a:pt x="13125" y="13158"/>
                    <a:pt x="12901" y="13338"/>
                    <a:pt x="12668" y="13338"/>
                  </a:cubicBezTo>
                  <a:cubicBezTo>
                    <a:pt x="12557" y="13338"/>
                    <a:pt x="12443" y="13297"/>
                    <a:pt x="12352" y="13206"/>
                  </a:cubicBezTo>
                  <a:cubicBezTo>
                    <a:pt x="12068" y="12922"/>
                    <a:pt x="12270" y="12437"/>
                    <a:pt x="12674" y="12437"/>
                  </a:cubicBezTo>
                  <a:close/>
                  <a:moveTo>
                    <a:pt x="8456" y="0"/>
                  </a:moveTo>
                  <a:cubicBezTo>
                    <a:pt x="8425" y="0"/>
                    <a:pt x="8393" y="7"/>
                    <a:pt x="8364" y="19"/>
                  </a:cubicBezTo>
                  <a:lnTo>
                    <a:pt x="159" y="3146"/>
                  </a:lnTo>
                  <a:cubicBezTo>
                    <a:pt x="63" y="3184"/>
                    <a:pt x="1" y="3276"/>
                    <a:pt x="1" y="3381"/>
                  </a:cubicBezTo>
                  <a:lnTo>
                    <a:pt x="1" y="4529"/>
                  </a:lnTo>
                  <a:cubicBezTo>
                    <a:pt x="1" y="4630"/>
                    <a:pt x="63" y="4726"/>
                    <a:pt x="159" y="4760"/>
                  </a:cubicBezTo>
                  <a:lnTo>
                    <a:pt x="2725" y="5740"/>
                  </a:lnTo>
                  <a:lnTo>
                    <a:pt x="2725" y="6610"/>
                  </a:lnTo>
                  <a:cubicBezTo>
                    <a:pt x="2725" y="6775"/>
                    <a:pt x="2849" y="6858"/>
                    <a:pt x="2974" y="6858"/>
                  </a:cubicBezTo>
                  <a:cubicBezTo>
                    <a:pt x="3099" y="6858"/>
                    <a:pt x="3224" y="6775"/>
                    <a:pt x="3224" y="6610"/>
                  </a:cubicBezTo>
                  <a:lnTo>
                    <a:pt x="3224" y="5932"/>
                  </a:lnTo>
                  <a:lnTo>
                    <a:pt x="8364" y="7892"/>
                  </a:lnTo>
                  <a:cubicBezTo>
                    <a:pt x="8393" y="7904"/>
                    <a:pt x="8423" y="7910"/>
                    <a:pt x="8454" y="7910"/>
                  </a:cubicBezTo>
                  <a:cubicBezTo>
                    <a:pt x="8485" y="7910"/>
                    <a:pt x="8516" y="7904"/>
                    <a:pt x="8547" y="7892"/>
                  </a:cubicBezTo>
                  <a:lnTo>
                    <a:pt x="12419" y="6413"/>
                  </a:lnTo>
                  <a:lnTo>
                    <a:pt x="12419" y="10390"/>
                  </a:lnTo>
                  <a:cubicBezTo>
                    <a:pt x="11171" y="11047"/>
                    <a:pt x="9810" y="11370"/>
                    <a:pt x="8455" y="11370"/>
                  </a:cubicBezTo>
                  <a:cubicBezTo>
                    <a:pt x="6598" y="11370"/>
                    <a:pt x="4752" y="10763"/>
                    <a:pt x="3224" y="9574"/>
                  </a:cubicBezTo>
                  <a:lnTo>
                    <a:pt x="3224" y="7614"/>
                  </a:lnTo>
                  <a:cubicBezTo>
                    <a:pt x="3224" y="7446"/>
                    <a:pt x="3099" y="7361"/>
                    <a:pt x="2974" y="7361"/>
                  </a:cubicBezTo>
                  <a:cubicBezTo>
                    <a:pt x="2849" y="7361"/>
                    <a:pt x="2725" y="7446"/>
                    <a:pt x="2725" y="7614"/>
                  </a:cubicBezTo>
                  <a:lnTo>
                    <a:pt x="2725" y="9694"/>
                  </a:lnTo>
                  <a:cubicBezTo>
                    <a:pt x="2725" y="9771"/>
                    <a:pt x="2758" y="9843"/>
                    <a:pt x="2821" y="9891"/>
                  </a:cubicBezTo>
                  <a:cubicBezTo>
                    <a:pt x="4451" y="11199"/>
                    <a:pt x="6445" y="11872"/>
                    <a:pt x="8455" y="11872"/>
                  </a:cubicBezTo>
                  <a:cubicBezTo>
                    <a:pt x="9804" y="11872"/>
                    <a:pt x="11160" y="11570"/>
                    <a:pt x="12419" y="10952"/>
                  </a:cubicBezTo>
                  <a:lnTo>
                    <a:pt x="12419" y="11966"/>
                  </a:lnTo>
                  <a:cubicBezTo>
                    <a:pt x="11958" y="12091"/>
                    <a:pt x="11660" y="12543"/>
                    <a:pt x="11727" y="13013"/>
                  </a:cubicBezTo>
                  <a:cubicBezTo>
                    <a:pt x="11790" y="13489"/>
                    <a:pt x="12193" y="13840"/>
                    <a:pt x="12669" y="13840"/>
                  </a:cubicBezTo>
                  <a:cubicBezTo>
                    <a:pt x="13149" y="13840"/>
                    <a:pt x="13553" y="13489"/>
                    <a:pt x="13615" y="13013"/>
                  </a:cubicBezTo>
                  <a:cubicBezTo>
                    <a:pt x="13678" y="12543"/>
                    <a:pt x="13385" y="12091"/>
                    <a:pt x="12924" y="11966"/>
                  </a:cubicBezTo>
                  <a:lnTo>
                    <a:pt x="12924" y="10683"/>
                  </a:lnTo>
                  <a:cubicBezTo>
                    <a:pt x="13332" y="10453"/>
                    <a:pt x="13726" y="10184"/>
                    <a:pt x="14096" y="9891"/>
                  </a:cubicBezTo>
                  <a:cubicBezTo>
                    <a:pt x="14153" y="9843"/>
                    <a:pt x="14187" y="9771"/>
                    <a:pt x="14187" y="9694"/>
                  </a:cubicBezTo>
                  <a:lnTo>
                    <a:pt x="14187" y="5740"/>
                  </a:lnTo>
                  <a:lnTo>
                    <a:pt x="16748" y="4760"/>
                  </a:lnTo>
                  <a:cubicBezTo>
                    <a:pt x="16848" y="4726"/>
                    <a:pt x="16911" y="4630"/>
                    <a:pt x="16911" y="4525"/>
                  </a:cubicBezTo>
                  <a:lnTo>
                    <a:pt x="16911" y="3381"/>
                  </a:lnTo>
                  <a:cubicBezTo>
                    <a:pt x="16911" y="3276"/>
                    <a:pt x="16848" y="3184"/>
                    <a:pt x="16752" y="3146"/>
                  </a:cubicBezTo>
                  <a:lnTo>
                    <a:pt x="11401" y="1104"/>
                  </a:lnTo>
                  <a:cubicBezTo>
                    <a:pt x="11366" y="1091"/>
                    <a:pt x="11333" y="1085"/>
                    <a:pt x="11302" y="1085"/>
                  </a:cubicBezTo>
                  <a:cubicBezTo>
                    <a:pt x="11055" y="1085"/>
                    <a:pt x="10945" y="1468"/>
                    <a:pt x="11223" y="1575"/>
                  </a:cubicBezTo>
                  <a:lnTo>
                    <a:pt x="15955" y="3377"/>
                  </a:lnTo>
                  <a:lnTo>
                    <a:pt x="12683" y="4630"/>
                  </a:lnTo>
                  <a:lnTo>
                    <a:pt x="8561" y="2762"/>
                  </a:lnTo>
                  <a:cubicBezTo>
                    <a:pt x="8523" y="2745"/>
                    <a:pt x="8486" y="2737"/>
                    <a:pt x="8451" y="2737"/>
                  </a:cubicBezTo>
                  <a:cubicBezTo>
                    <a:pt x="8210" y="2737"/>
                    <a:pt x="8086" y="3101"/>
                    <a:pt x="8355" y="3223"/>
                  </a:cubicBezTo>
                  <a:lnTo>
                    <a:pt x="12016" y="4880"/>
                  </a:lnTo>
                  <a:lnTo>
                    <a:pt x="8456" y="6240"/>
                  </a:lnTo>
                  <a:lnTo>
                    <a:pt x="957" y="3381"/>
                  </a:lnTo>
                  <a:lnTo>
                    <a:pt x="8456" y="523"/>
                  </a:lnTo>
                  <a:lnTo>
                    <a:pt x="10301" y="1224"/>
                  </a:lnTo>
                  <a:cubicBezTo>
                    <a:pt x="10336" y="1238"/>
                    <a:pt x="10370" y="1244"/>
                    <a:pt x="10401" y="1244"/>
                  </a:cubicBezTo>
                  <a:cubicBezTo>
                    <a:pt x="10651" y="1244"/>
                    <a:pt x="10761" y="860"/>
                    <a:pt x="10483" y="754"/>
                  </a:cubicBezTo>
                  <a:lnTo>
                    <a:pt x="8547" y="19"/>
                  </a:lnTo>
                  <a:cubicBezTo>
                    <a:pt x="8518" y="7"/>
                    <a:pt x="8487" y="0"/>
                    <a:pt x="84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9" name="Google Shape;4659;p28"/>
          <p:cNvGrpSpPr/>
          <p:nvPr/>
        </p:nvGrpSpPr>
        <p:grpSpPr>
          <a:xfrm>
            <a:off x="3988847" y="3152734"/>
            <a:ext cx="281121" cy="367279"/>
            <a:chOff x="3988847" y="3358134"/>
            <a:chExt cx="281121" cy="367279"/>
          </a:xfrm>
        </p:grpSpPr>
        <p:sp>
          <p:nvSpPr>
            <p:cNvPr id="4660" name="Google Shape;4660;p28"/>
            <p:cNvSpPr/>
            <p:nvPr/>
          </p:nvSpPr>
          <p:spPr>
            <a:xfrm>
              <a:off x="3994371" y="3406803"/>
              <a:ext cx="153965" cy="270047"/>
            </a:xfrm>
            <a:custGeom>
              <a:rect b="b" l="l" r="r" t="t"/>
              <a:pathLst>
                <a:path extrusionOk="0" h="10315" w="5881">
                  <a:moveTo>
                    <a:pt x="5160" y="1"/>
                  </a:moveTo>
                  <a:cubicBezTo>
                    <a:pt x="2311" y="1"/>
                    <a:pt x="1" y="2307"/>
                    <a:pt x="1" y="5155"/>
                  </a:cubicBezTo>
                  <a:cubicBezTo>
                    <a:pt x="1" y="8004"/>
                    <a:pt x="2311" y="10310"/>
                    <a:pt x="5160" y="10315"/>
                  </a:cubicBezTo>
                  <a:lnTo>
                    <a:pt x="5160" y="7817"/>
                  </a:lnTo>
                  <a:cubicBezTo>
                    <a:pt x="3690" y="7817"/>
                    <a:pt x="2499" y="6626"/>
                    <a:pt x="2499" y="5155"/>
                  </a:cubicBezTo>
                  <a:cubicBezTo>
                    <a:pt x="2499" y="3685"/>
                    <a:pt x="3690" y="2494"/>
                    <a:pt x="5160" y="2494"/>
                  </a:cubicBezTo>
                  <a:lnTo>
                    <a:pt x="5881" y="2494"/>
                  </a:lnTo>
                  <a:lnTo>
                    <a:pt x="5881" y="1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28"/>
            <p:cNvSpPr/>
            <p:nvPr/>
          </p:nvSpPr>
          <p:spPr>
            <a:xfrm>
              <a:off x="4129460" y="3665513"/>
              <a:ext cx="52334" cy="42543"/>
            </a:xfrm>
            <a:custGeom>
              <a:rect b="b" l="l" r="r" t="t"/>
              <a:pathLst>
                <a:path extrusionOk="0" h="1625" w="1999">
                  <a:moveTo>
                    <a:pt x="0" y="1"/>
                  </a:moveTo>
                  <a:lnTo>
                    <a:pt x="0" y="1624"/>
                  </a:lnTo>
                  <a:lnTo>
                    <a:pt x="1999" y="1624"/>
                  </a:lnTo>
                  <a:lnTo>
                    <a:pt x="1999" y="1"/>
                  </a:ln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28"/>
            <p:cNvSpPr/>
            <p:nvPr/>
          </p:nvSpPr>
          <p:spPr>
            <a:xfrm>
              <a:off x="4148310" y="3386435"/>
              <a:ext cx="59638" cy="142026"/>
            </a:xfrm>
            <a:custGeom>
              <a:rect b="b" l="l" r="r" t="t"/>
              <a:pathLst>
                <a:path extrusionOk="0" h="5425" w="2278">
                  <a:moveTo>
                    <a:pt x="1" y="1"/>
                  </a:moveTo>
                  <a:lnTo>
                    <a:pt x="1" y="5424"/>
                  </a:lnTo>
                  <a:lnTo>
                    <a:pt x="2278" y="5424"/>
                  </a:lnTo>
                  <a:lnTo>
                    <a:pt x="2278" y="1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28"/>
            <p:cNvSpPr/>
            <p:nvPr/>
          </p:nvSpPr>
          <p:spPr>
            <a:xfrm>
              <a:off x="4148310" y="3386435"/>
              <a:ext cx="21153" cy="142026"/>
            </a:xfrm>
            <a:custGeom>
              <a:rect b="b" l="l" r="r" t="t"/>
              <a:pathLst>
                <a:path extrusionOk="0" h="5425" w="808">
                  <a:moveTo>
                    <a:pt x="1" y="1"/>
                  </a:moveTo>
                  <a:lnTo>
                    <a:pt x="1" y="5424"/>
                  </a:lnTo>
                  <a:lnTo>
                    <a:pt x="808" y="5424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28"/>
            <p:cNvSpPr/>
            <p:nvPr/>
          </p:nvSpPr>
          <p:spPr>
            <a:xfrm>
              <a:off x="4157761" y="3528435"/>
              <a:ext cx="20394" cy="28824"/>
            </a:xfrm>
            <a:custGeom>
              <a:rect b="b" l="l" r="r" t="t"/>
              <a:pathLst>
                <a:path extrusionOk="0" h="1101" w="779">
                  <a:moveTo>
                    <a:pt x="0" y="0"/>
                  </a:moveTo>
                  <a:lnTo>
                    <a:pt x="0" y="1100"/>
                  </a:lnTo>
                  <a:lnTo>
                    <a:pt x="778" y="1100"/>
                  </a:lnTo>
                  <a:lnTo>
                    <a:pt x="778" y="0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28"/>
            <p:cNvSpPr/>
            <p:nvPr/>
          </p:nvSpPr>
          <p:spPr>
            <a:xfrm>
              <a:off x="4178129" y="3528435"/>
              <a:ext cx="20394" cy="48433"/>
            </a:xfrm>
            <a:custGeom>
              <a:rect b="b" l="l" r="r" t="t"/>
              <a:pathLst>
                <a:path extrusionOk="0" h="1850" w="779">
                  <a:moveTo>
                    <a:pt x="0" y="0"/>
                  </a:moveTo>
                  <a:lnTo>
                    <a:pt x="0" y="1850"/>
                  </a:lnTo>
                  <a:lnTo>
                    <a:pt x="779" y="1850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28"/>
            <p:cNvSpPr/>
            <p:nvPr/>
          </p:nvSpPr>
          <p:spPr>
            <a:xfrm>
              <a:off x="4129460" y="3611426"/>
              <a:ext cx="99746" cy="36626"/>
            </a:xfrm>
            <a:custGeom>
              <a:rect b="b" l="l" r="r" t="t"/>
              <a:pathLst>
                <a:path extrusionOk="0" h="1399" w="3810">
                  <a:moveTo>
                    <a:pt x="0" y="1"/>
                  </a:moveTo>
                  <a:lnTo>
                    <a:pt x="0" y="1399"/>
                  </a:lnTo>
                  <a:lnTo>
                    <a:pt x="3113" y="1399"/>
                  </a:lnTo>
                  <a:cubicBezTo>
                    <a:pt x="3497" y="1399"/>
                    <a:pt x="3810" y="1087"/>
                    <a:pt x="3810" y="702"/>
                  </a:cubicBezTo>
                  <a:cubicBezTo>
                    <a:pt x="3810" y="313"/>
                    <a:pt x="3497" y="1"/>
                    <a:pt x="311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28"/>
            <p:cNvSpPr/>
            <p:nvPr/>
          </p:nvSpPr>
          <p:spPr>
            <a:xfrm>
              <a:off x="4129460" y="3611426"/>
              <a:ext cx="97625" cy="19399"/>
            </a:xfrm>
            <a:custGeom>
              <a:rect b="b" l="l" r="r" t="t"/>
              <a:pathLst>
                <a:path extrusionOk="0" h="741" w="3729">
                  <a:moveTo>
                    <a:pt x="0" y="1"/>
                  </a:moveTo>
                  <a:lnTo>
                    <a:pt x="0" y="741"/>
                  </a:lnTo>
                  <a:lnTo>
                    <a:pt x="3113" y="741"/>
                  </a:lnTo>
                  <a:cubicBezTo>
                    <a:pt x="3368" y="741"/>
                    <a:pt x="3608" y="597"/>
                    <a:pt x="3728" y="371"/>
                  </a:cubicBezTo>
                  <a:cubicBezTo>
                    <a:pt x="3608" y="140"/>
                    <a:pt x="3368" y="1"/>
                    <a:pt x="3113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28"/>
            <p:cNvSpPr/>
            <p:nvPr/>
          </p:nvSpPr>
          <p:spPr>
            <a:xfrm>
              <a:off x="4129460" y="3648025"/>
              <a:ext cx="74220" cy="28824"/>
            </a:xfrm>
            <a:custGeom>
              <a:rect b="b" l="l" r="r" t="t"/>
              <a:pathLst>
                <a:path extrusionOk="0" h="1101" w="2835">
                  <a:moveTo>
                    <a:pt x="0" y="1"/>
                  </a:moveTo>
                  <a:lnTo>
                    <a:pt x="0" y="1101"/>
                  </a:lnTo>
                  <a:lnTo>
                    <a:pt x="1907" y="1101"/>
                  </a:lnTo>
                  <a:cubicBezTo>
                    <a:pt x="2417" y="1101"/>
                    <a:pt x="2835" y="688"/>
                    <a:pt x="2835" y="179"/>
                  </a:cubicBezTo>
                  <a:lnTo>
                    <a:pt x="2835" y="1"/>
                  </a:ln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28"/>
            <p:cNvSpPr/>
            <p:nvPr/>
          </p:nvSpPr>
          <p:spPr>
            <a:xfrm>
              <a:off x="4159881" y="3363658"/>
              <a:ext cx="36390" cy="22803"/>
            </a:xfrm>
            <a:custGeom>
              <a:rect b="b" l="l" r="r" t="t"/>
              <a:pathLst>
                <a:path extrusionOk="0" h="871" w="1390">
                  <a:moveTo>
                    <a:pt x="1" y="1"/>
                  </a:moveTo>
                  <a:lnTo>
                    <a:pt x="1" y="871"/>
                  </a:lnTo>
                  <a:lnTo>
                    <a:pt x="1389" y="87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28"/>
            <p:cNvSpPr/>
            <p:nvPr/>
          </p:nvSpPr>
          <p:spPr>
            <a:xfrm>
              <a:off x="4159881" y="3363658"/>
              <a:ext cx="13875" cy="22803"/>
            </a:xfrm>
            <a:custGeom>
              <a:rect b="b" l="l" r="r" t="t"/>
              <a:pathLst>
                <a:path extrusionOk="0" h="871" w="530">
                  <a:moveTo>
                    <a:pt x="1" y="1"/>
                  </a:moveTo>
                  <a:lnTo>
                    <a:pt x="1" y="871"/>
                  </a:lnTo>
                  <a:lnTo>
                    <a:pt x="529" y="871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28"/>
            <p:cNvSpPr/>
            <p:nvPr/>
          </p:nvSpPr>
          <p:spPr>
            <a:xfrm>
              <a:off x="4043171" y="3696825"/>
              <a:ext cx="221378" cy="23038"/>
            </a:xfrm>
            <a:custGeom>
              <a:rect b="b" l="l" r="r" t="t"/>
              <a:pathLst>
                <a:path extrusionOk="0" h="880" w="8456">
                  <a:moveTo>
                    <a:pt x="428" y="1"/>
                  </a:moveTo>
                  <a:cubicBezTo>
                    <a:pt x="188" y="6"/>
                    <a:pt x="1" y="203"/>
                    <a:pt x="1" y="438"/>
                  </a:cubicBezTo>
                  <a:cubicBezTo>
                    <a:pt x="1" y="678"/>
                    <a:pt x="188" y="870"/>
                    <a:pt x="428" y="880"/>
                  </a:cubicBezTo>
                  <a:lnTo>
                    <a:pt x="8014" y="880"/>
                  </a:lnTo>
                  <a:cubicBezTo>
                    <a:pt x="8259" y="880"/>
                    <a:pt x="8456" y="683"/>
                    <a:pt x="8456" y="438"/>
                  </a:cubicBezTo>
                  <a:cubicBezTo>
                    <a:pt x="8456" y="198"/>
                    <a:pt x="8259" y="1"/>
                    <a:pt x="8014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28"/>
            <p:cNvSpPr/>
            <p:nvPr/>
          </p:nvSpPr>
          <p:spPr>
            <a:xfrm>
              <a:off x="4084038" y="3696825"/>
              <a:ext cx="180642" cy="23038"/>
            </a:xfrm>
            <a:custGeom>
              <a:rect b="b" l="l" r="r" t="t"/>
              <a:pathLst>
                <a:path extrusionOk="0" h="880" w="6900">
                  <a:moveTo>
                    <a:pt x="424" y="1"/>
                  </a:moveTo>
                  <a:cubicBezTo>
                    <a:pt x="188" y="6"/>
                    <a:pt x="1" y="203"/>
                    <a:pt x="1" y="438"/>
                  </a:cubicBezTo>
                  <a:cubicBezTo>
                    <a:pt x="1" y="678"/>
                    <a:pt x="188" y="870"/>
                    <a:pt x="424" y="880"/>
                  </a:cubicBezTo>
                  <a:lnTo>
                    <a:pt x="6453" y="880"/>
                  </a:lnTo>
                  <a:cubicBezTo>
                    <a:pt x="6698" y="880"/>
                    <a:pt x="6895" y="683"/>
                    <a:pt x="6895" y="438"/>
                  </a:cubicBezTo>
                  <a:lnTo>
                    <a:pt x="6899" y="438"/>
                  </a:lnTo>
                  <a:cubicBezTo>
                    <a:pt x="6899" y="198"/>
                    <a:pt x="6698" y="1"/>
                    <a:pt x="6458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28"/>
            <p:cNvSpPr/>
            <p:nvPr/>
          </p:nvSpPr>
          <p:spPr>
            <a:xfrm>
              <a:off x="4101029" y="3428951"/>
              <a:ext cx="30578" cy="26154"/>
            </a:xfrm>
            <a:custGeom>
              <a:rect b="b" l="l" r="r" t="t"/>
              <a:pathLst>
                <a:path extrusionOk="0" h="999" w="1168">
                  <a:moveTo>
                    <a:pt x="668" y="0"/>
                  </a:moveTo>
                  <a:cubicBezTo>
                    <a:pt x="221" y="0"/>
                    <a:pt x="0" y="538"/>
                    <a:pt x="313" y="851"/>
                  </a:cubicBezTo>
                  <a:cubicBezTo>
                    <a:pt x="415" y="953"/>
                    <a:pt x="541" y="999"/>
                    <a:pt x="664" y="999"/>
                  </a:cubicBezTo>
                  <a:cubicBezTo>
                    <a:pt x="922" y="999"/>
                    <a:pt x="1168" y="799"/>
                    <a:pt x="1168" y="500"/>
                  </a:cubicBezTo>
                  <a:cubicBezTo>
                    <a:pt x="1168" y="221"/>
                    <a:pt x="942" y="0"/>
                    <a:pt x="668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28"/>
            <p:cNvSpPr/>
            <p:nvPr/>
          </p:nvSpPr>
          <p:spPr>
            <a:xfrm>
              <a:off x="4082912" y="3627029"/>
              <a:ext cx="30604" cy="26180"/>
            </a:xfrm>
            <a:custGeom>
              <a:rect b="b" l="l" r="r" t="t"/>
              <a:pathLst>
                <a:path extrusionOk="0" h="1000" w="1169">
                  <a:moveTo>
                    <a:pt x="668" y="1"/>
                  </a:moveTo>
                  <a:cubicBezTo>
                    <a:pt x="226" y="1"/>
                    <a:pt x="1" y="539"/>
                    <a:pt x="318" y="851"/>
                  </a:cubicBezTo>
                  <a:cubicBezTo>
                    <a:pt x="419" y="953"/>
                    <a:pt x="543" y="999"/>
                    <a:pt x="666" y="999"/>
                  </a:cubicBezTo>
                  <a:cubicBezTo>
                    <a:pt x="922" y="999"/>
                    <a:pt x="1168" y="799"/>
                    <a:pt x="1168" y="500"/>
                  </a:cubicBezTo>
                  <a:cubicBezTo>
                    <a:pt x="1168" y="222"/>
                    <a:pt x="947" y="1"/>
                    <a:pt x="668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28"/>
            <p:cNvSpPr/>
            <p:nvPr/>
          </p:nvSpPr>
          <p:spPr>
            <a:xfrm>
              <a:off x="3988847" y="3358134"/>
              <a:ext cx="281121" cy="367279"/>
            </a:xfrm>
            <a:custGeom>
              <a:rect b="b" l="l" r="r" t="t"/>
              <a:pathLst>
                <a:path extrusionOk="0" h="14029" w="10738">
                  <a:moveTo>
                    <a:pt x="7716" y="419"/>
                  </a:moveTo>
                  <a:lnTo>
                    <a:pt x="7716" y="870"/>
                  </a:lnTo>
                  <a:lnTo>
                    <a:pt x="6745" y="870"/>
                  </a:lnTo>
                  <a:lnTo>
                    <a:pt x="6745" y="419"/>
                  </a:lnTo>
                  <a:close/>
                  <a:moveTo>
                    <a:pt x="8162" y="1288"/>
                  </a:moveTo>
                  <a:lnTo>
                    <a:pt x="8162" y="6299"/>
                  </a:lnTo>
                  <a:lnTo>
                    <a:pt x="6303" y="6299"/>
                  </a:lnTo>
                  <a:lnTo>
                    <a:pt x="6303" y="1288"/>
                  </a:lnTo>
                  <a:close/>
                  <a:moveTo>
                    <a:pt x="7019" y="6712"/>
                  </a:moveTo>
                  <a:lnTo>
                    <a:pt x="7019" y="7399"/>
                  </a:lnTo>
                  <a:lnTo>
                    <a:pt x="6659" y="7399"/>
                  </a:lnTo>
                  <a:lnTo>
                    <a:pt x="6659" y="6712"/>
                  </a:lnTo>
                  <a:close/>
                  <a:moveTo>
                    <a:pt x="7802" y="6712"/>
                  </a:moveTo>
                  <a:lnTo>
                    <a:pt x="7802" y="8148"/>
                  </a:lnTo>
                  <a:lnTo>
                    <a:pt x="7442" y="8148"/>
                  </a:lnTo>
                  <a:lnTo>
                    <a:pt x="7442" y="6712"/>
                  </a:lnTo>
                  <a:close/>
                  <a:moveTo>
                    <a:pt x="8484" y="9882"/>
                  </a:moveTo>
                  <a:cubicBezTo>
                    <a:pt x="8753" y="9882"/>
                    <a:pt x="8974" y="10103"/>
                    <a:pt x="8974" y="10377"/>
                  </a:cubicBezTo>
                  <a:cubicBezTo>
                    <a:pt x="8974" y="10646"/>
                    <a:pt x="8758" y="10867"/>
                    <a:pt x="8484" y="10867"/>
                  </a:cubicBezTo>
                  <a:lnTo>
                    <a:pt x="5578" y="10867"/>
                  </a:lnTo>
                  <a:lnTo>
                    <a:pt x="5578" y="9882"/>
                  </a:lnTo>
                  <a:close/>
                  <a:moveTo>
                    <a:pt x="7994" y="11285"/>
                  </a:moveTo>
                  <a:cubicBezTo>
                    <a:pt x="7975" y="11665"/>
                    <a:pt x="7663" y="11963"/>
                    <a:pt x="7278" y="11963"/>
                  </a:cubicBezTo>
                  <a:lnTo>
                    <a:pt x="5578" y="11963"/>
                  </a:lnTo>
                  <a:lnTo>
                    <a:pt x="5578" y="11285"/>
                  </a:lnTo>
                  <a:close/>
                  <a:moveTo>
                    <a:pt x="7163" y="12381"/>
                  </a:moveTo>
                  <a:lnTo>
                    <a:pt x="7163" y="12726"/>
                  </a:lnTo>
                  <a:lnTo>
                    <a:pt x="5578" y="12726"/>
                  </a:lnTo>
                  <a:lnTo>
                    <a:pt x="5578" y="12381"/>
                  </a:lnTo>
                  <a:close/>
                  <a:moveTo>
                    <a:pt x="6092" y="1"/>
                  </a:moveTo>
                  <a:cubicBezTo>
                    <a:pt x="5813" y="1"/>
                    <a:pt x="5813" y="419"/>
                    <a:pt x="6092" y="419"/>
                  </a:cubicBezTo>
                  <a:lnTo>
                    <a:pt x="6327" y="419"/>
                  </a:lnTo>
                  <a:lnTo>
                    <a:pt x="6327" y="870"/>
                  </a:lnTo>
                  <a:lnTo>
                    <a:pt x="6092" y="870"/>
                  </a:lnTo>
                  <a:cubicBezTo>
                    <a:pt x="5976" y="870"/>
                    <a:pt x="5880" y="966"/>
                    <a:pt x="5880" y="1082"/>
                  </a:cubicBezTo>
                  <a:lnTo>
                    <a:pt x="5880" y="1648"/>
                  </a:lnTo>
                  <a:lnTo>
                    <a:pt x="5371" y="1648"/>
                  </a:lnTo>
                  <a:cubicBezTo>
                    <a:pt x="4482" y="1648"/>
                    <a:pt x="3608" y="1869"/>
                    <a:pt x="2825" y="2287"/>
                  </a:cubicBezTo>
                  <a:cubicBezTo>
                    <a:pt x="2602" y="2393"/>
                    <a:pt x="2718" y="2690"/>
                    <a:pt x="2910" y="2690"/>
                  </a:cubicBezTo>
                  <a:cubicBezTo>
                    <a:pt x="2945" y="2690"/>
                    <a:pt x="2983" y="2680"/>
                    <a:pt x="3022" y="2657"/>
                  </a:cubicBezTo>
                  <a:cubicBezTo>
                    <a:pt x="3743" y="2268"/>
                    <a:pt x="4550" y="2066"/>
                    <a:pt x="5371" y="2066"/>
                  </a:cubicBezTo>
                  <a:lnTo>
                    <a:pt x="5880" y="2066"/>
                  </a:lnTo>
                  <a:lnTo>
                    <a:pt x="5880" y="4146"/>
                  </a:lnTo>
                  <a:lnTo>
                    <a:pt x="5371" y="4146"/>
                  </a:lnTo>
                  <a:cubicBezTo>
                    <a:pt x="3824" y="4146"/>
                    <a:pt x="2561" y="5372"/>
                    <a:pt x="2503" y="6914"/>
                  </a:cubicBezTo>
                  <a:cubicBezTo>
                    <a:pt x="2450" y="8451"/>
                    <a:pt x="3622" y="9762"/>
                    <a:pt x="5160" y="9878"/>
                  </a:cubicBezTo>
                  <a:lnTo>
                    <a:pt x="5160" y="11958"/>
                  </a:lnTo>
                  <a:cubicBezTo>
                    <a:pt x="3080" y="11871"/>
                    <a:pt x="1278" y="10493"/>
                    <a:pt x="649" y="8504"/>
                  </a:cubicBezTo>
                  <a:cubicBezTo>
                    <a:pt x="24" y="6520"/>
                    <a:pt x="706" y="4353"/>
                    <a:pt x="2359" y="3085"/>
                  </a:cubicBezTo>
                  <a:cubicBezTo>
                    <a:pt x="2528" y="2948"/>
                    <a:pt x="2398" y="2714"/>
                    <a:pt x="2228" y="2714"/>
                  </a:cubicBezTo>
                  <a:cubicBezTo>
                    <a:pt x="2189" y="2714"/>
                    <a:pt x="2149" y="2726"/>
                    <a:pt x="2109" y="2753"/>
                  </a:cubicBezTo>
                  <a:cubicBezTo>
                    <a:pt x="1465" y="3248"/>
                    <a:pt x="942" y="3877"/>
                    <a:pt x="577" y="4603"/>
                  </a:cubicBezTo>
                  <a:cubicBezTo>
                    <a:pt x="197" y="5347"/>
                    <a:pt x="0" y="6179"/>
                    <a:pt x="5" y="7014"/>
                  </a:cubicBezTo>
                  <a:cubicBezTo>
                    <a:pt x="5" y="9897"/>
                    <a:pt x="2282" y="12260"/>
                    <a:pt x="5160" y="12376"/>
                  </a:cubicBezTo>
                  <a:lnTo>
                    <a:pt x="5160" y="12731"/>
                  </a:lnTo>
                  <a:lnTo>
                    <a:pt x="2503" y="12731"/>
                  </a:lnTo>
                  <a:cubicBezTo>
                    <a:pt x="2143" y="12731"/>
                    <a:pt x="1855" y="13020"/>
                    <a:pt x="1855" y="13380"/>
                  </a:cubicBezTo>
                  <a:cubicBezTo>
                    <a:pt x="1855" y="13735"/>
                    <a:pt x="2143" y="14028"/>
                    <a:pt x="2503" y="14028"/>
                  </a:cubicBezTo>
                  <a:lnTo>
                    <a:pt x="10089" y="14028"/>
                  </a:lnTo>
                  <a:cubicBezTo>
                    <a:pt x="10449" y="14028"/>
                    <a:pt x="10737" y="13735"/>
                    <a:pt x="10737" y="13380"/>
                  </a:cubicBezTo>
                  <a:cubicBezTo>
                    <a:pt x="10737" y="13020"/>
                    <a:pt x="10449" y="12731"/>
                    <a:pt x="10089" y="12731"/>
                  </a:cubicBezTo>
                  <a:lnTo>
                    <a:pt x="10089" y="12726"/>
                  </a:lnTo>
                  <a:lnTo>
                    <a:pt x="9118" y="12726"/>
                  </a:lnTo>
                  <a:cubicBezTo>
                    <a:pt x="8840" y="12726"/>
                    <a:pt x="8840" y="13144"/>
                    <a:pt x="9118" y="13144"/>
                  </a:cubicBezTo>
                  <a:lnTo>
                    <a:pt x="10089" y="13144"/>
                  </a:lnTo>
                  <a:cubicBezTo>
                    <a:pt x="10401" y="13144"/>
                    <a:pt x="10401" y="13610"/>
                    <a:pt x="10089" y="13610"/>
                  </a:cubicBezTo>
                  <a:lnTo>
                    <a:pt x="2503" y="13610"/>
                  </a:lnTo>
                  <a:cubicBezTo>
                    <a:pt x="2191" y="13610"/>
                    <a:pt x="2191" y="13144"/>
                    <a:pt x="2503" y="13144"/>
                  </a:cubicBezTo>
                  <a:lnTo>
                    <a:pt x="8287" y="13144"/>
                  </a:lnTo>
                  <a:cubicBezTo>
                    <a:pt x="8561" y="13144"/>
                    <a:pt x="8561" y="12726"/>
                    <a:pt x="8287" y="12726"/>
                  </a:cubicBezTo>
                  <a:lnTo>
                    <a:pt x="7576" y="12726"/>
                  </a:lnTo>
                  <a:lnTo>
                    <a:pt x="7576" y="12342"/>
                  </a:lnTo>
                  <a:cubicBezTo>
                    <a:pt x="8057" y="12208"/>
                    <a:pt x="8393" y="11780"/>
                    <a:pt x="8407" y="11285"/>
                  </a:cubicBezTo>
                  <a:lnTo>
                    <a:pt x="8484" y="11285"/>
                  </a:lnTo>
                  <a:cubicBezTo>
                    <a:pt x="8984" y="11285"/>
                    <a:pt x="9392" y="10877"/>
                    <a:pt x="9392" y="10377"/>
                  </a:cubicBezTo>
                  <a:cubicBezTo>
                    <a:pt x="9392" y="9873"/>
                    <a:pt x="8984" y="9469"/>
                    <a:pt x="8484" y="9469"/>
                  </a:cubicBezTo>
                  <a:lnTo>
                    <a:pt x="5371" y="9469"/>
                  </a:lnTo>
                  <a:cubicBezTo>
                    <a:pt x="4016" y="9469"/>
                    <a:pt x="2916" y="8369"/>
                    <a:pt x="2916" y="7014"/>
                  </a:cubicBezTo>
                  <a:cubicBezTo>
                    <a:pt x="2916" y="5660"/>
                    <a:pt x="4016" y="4560"/>
                    <a:pt x="5371" y="4560"/>
                  </a:cubicBezTo>
                  <a:lnTo>
                    <a:pt x="5885" y="4560"/>
                  </a:lnTo>
                  <a:lnTo>
                    <a:pt x="5885" y="6505"/>
                  </a:lnTo>
                  <a:cubicBezTo>
                    <a:pt x="5885" y="6621"/>
                    <a:pt x="5976" y="6712"/>
                    <a:pt x="6092" y="6712"/>
                  </a:cubicBezTo>
                  <a:lnTo>
                    <a:pt x="6245" y="6712"/>
                  </a:lnTo>
                  <a:lnTo>
                    <a:pt x="6245" y="7605"/>
                  </a:lnTo>
                  <a:cubicBezTo>
                    <a:pt x="6245" y="7721"/>
                    <a:pt x="6337" y="7812"/>
                    <a:pt x="6452" y="7812"/>
                  </a:cubicBezTo>
                  <a:lnTo>
                    <a:pt x="7024" y="7812"/>
                  </a:lnTo>
                  <a:lnTo>
                    <a:pt x="7024" y="8355"/>
                  </a:lnTo>
                  <a:cubicBezTo>
                    <a:pt x="7024" y="8470"/>
                    <a:pt x="7115" y="8561"/>
                    <a:pt x="7230" y="8561"/>
                  </a:cubicBezTo>
                  <a:lnTo>
                    <a:pt x="8009" y="8561"/>
                  </a:lnTo>
                  <a:cubicBezTo>
                    <a:pt x="8124" y="8561"/>
                    <a:pt x="8215" y="8470"/>
                    <a:pt x="8215" y="8355"/>
                  </a:cubicBezTo>
                  <a:lnTo>
                    <a:pt x="8215" y="6712"/>
                  </a:lnTo>
                  <a:lnTo>
                    <a:pt x="8369" y="6712"/>
                  </a:lnTo>
                  <a:cubicBezTo>
                    <a:pt x="8484" y="6712"/>
                    <a:pt x="8575" y="6621"/>
                    <a:pt x="8575" y="6505"/>
                  </a:cubicBezTo>
                  <a:lnTo>
                    <a:pt x="8575" y="1082"/>
                  </a:lnTo>
                  <a:cubicBezTo>
                    <a:pt x="8575" y="966"/>
                    <a:pt x="8484" y="870"/>
                    <a:pt x="8369" y="870"/>
                  </a:cubicBezTo>
                  <a:lnTo>
                    <a:pt x="8133" y="870"/>
                  </a:lnTo>
                  <a:lnTo>
                    <a:pt x="8133" y="419"/>
                  </a:lnTo>
                  <a:lnTo>
                    <a:pt x="8369" y="419"/>
                  </a:lnTo>
                  <a:cubicBezTo>
                    <a:pt x="8648" y="419"/>
                    <a:pt x="8648" y="1"/>
                    <a:pt x="83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28"/>
            <p:cNvSpPr/>
            <p:nvPr/>
          </p:nvSpPr>
          <p:spPr>
            <a:xfrm>
              <a:off x="4093725" y="3423453"/>
              <a:ext cx="43302" cy="37097"/>
            </a:xfrm>
            <a:custGeom>
              <a:rect b="b" l="l" r="r" t="t"/>
              <a:pathLst>
                <a:path extrusionOk="0" h="1417" w="1654">
                  <a:moveTo>
                    <a:pt x="950" y="416"/>
                  </a:moveTo>
                  <a:cubicBezTo>
                    <a:pt x="1022" y="416"/>
                    <a:pt x="1095" y="443"/>
                    <a:pt x="1154" y="503"/>
                  </a:cubicBezTo>
                  <a:cubicBezTo>
                    <a:pt x="1336" y="686"/>
                    <a:pt x="1207" y="998"/>
                    <a:pt x="947" y="998"/>
                  </a:cubicBezTo>
                  <a:cubicBezTo>
                    <a:pt x="784" y="998"/>
                    <a:pt x="654" y="868"/>
                    <a:pt x="654" y="710"/>
                  </a:cubicBezTo>
                  <a:cubicBezTo>
                    <a:pt x="654" y="534"/>
                    <a:pt x="799" y="416"/>
                    <a:pt x="950" y="416"/>
                  </a:cubicBezTo>
                  <a:close/>
                  <a:moveTo>
                    <a:pt x="945" y="0"/>
                  </a:moveTo>
                  <a:cubicBezTo>
                    <a:pt x="771" y="0"/>
                    <a:pt x="593" y="65"/>
                    <a:pt x="448" y="210"/>
                  </a:cubicBezTo>
                  <a:cubicBezTo>
                    <a:pt x="1" y="652"/>
                    <a:pt x="318" y="1416"/>
                    <a:pt x="947" y="1416"/>
                  </a:cubicBezTo>
                  <a:cubicBezTo>
                    <a:pt x="1336" y="1416"/>
                    <a:pt x="1653" y="1099"/>
                    <a:pt x="1653" y="710"/>
                  </a:cubicBezTo>
                  <a:cubicBezTo>
                    <a:pt x="1653" y="282"/>
                    <a:pt x="1307" y="0"/>
                    <a:pt x="9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28"/>
            <p:cNvSpPr/>
            <p:nvPr/>
          </p:nvSpPr>
          <p:spPr>
            <a:xfrm>
              <a:off x="4075634" y="3621505"/>
              <a:ext cx="43406" cy="37123"/>
            </a:xfrm>
            <a:custGeom>
              <a:rect b="b" l="l" r="r" t="t"/>
              <a:pathLst>
                <a:path extrusionOk="0" h="1418" w="1658">
                  <a:moveTo>
                    <a:pt x="951" y="419"/>
                  </a:moveTo>
                  <a:cubicBezTo>
                    <a:pt x="1022" y="419"/>
                    <a:pt x="1094" y="446"/>
                    <a:pt x="1153" y="505"/>
                  </a:cubicBezTo>
                  <a:cubicBezTo>
                    <a:pt x="1336" y="687"/>
                    <a:pt x="1206" y="999"/>
                    <a:pt x="946" y="999"/>
                  </a:cubicBezTo>
                  <a:cubicBezTo>
                    <a:pt x="788" y="999"/>
                    <a:pt x="658" y="870"/>
                    <a:pt x="658" y="711"/>
                  </a:cubicBezTo>
                  <a:cubicBezTo>
                    <a:pt x="658" y="536"/>
                    <a:pt x="801" y="419"/>
                    <a:pt x="951" y="419"/>
                  </a:cubicBezTo>
                  <a:close/>
                  <a:moveTo>
                    <a:pt x="942" y="0"/>
                  </a:moveTo>
                  <a:cubicBezTo>
                    <a:pt x="768" y="0"/>
                    <a:pt x="591" y="64"/>
                    <a:pt x="447" y="207"/>
                  </a:cubicBezTo>
                  <a:cubicBezTo>
                    <a:pt x="0" y="654"/>
                    <a:pt x="317" y="1417"/>
                    <a:pt x="946" y="1417"/>
                  </a:cubicBezTo>
                  <a:cubicBezTo>
                    <a:pt x="1340" y="1417"/>
                    <a:pt x="1657" y="1100"/>
                    <a:pt x="1657" y="711"/>
                  </a:cubicBezTo>
                  <a:cubicBezTo>
                    <a:pt x="1657" y="282"/>
                    <a:pt x="1307" y="0"/>
                    <a:pt x="9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78" name="Google Shape;4678;p28"/>
          <p:cNvGrpSpPr/>
          <p:nvPr/>
        </p:nvGrpSpPr>
        <p:grpSpPr>
          <a:xfrm>
            <a:off x="3951620" y="2700632"/>
            <a:ext cx="370290" cy="366729"/>
            <a:chOff x="3951620" y="2906032"/>
            <a:chExt cx="370290" cy="366729"/>
          </a:xfrm>
        </p:grpSpPr>
        <p:sp>
          <p:nvSpPr>
            <p:cNvPr id="4679" name="Google Shape;4679;p28"/>
            <p:cNvSpPr/>
            <p:nvPr/>
          </p:nvSpPr>
          <p:spPr>
            <a:xfrm>
              <a:off x="3957641" y="2911398"/>
              <a:ext cx="358352" cy="355865"/>
            </a:xfrm>
            <a:custGeom>
              <a:rect b="b" l="l" r="r" t="t"/>
              <a:pathLst>
                <a:path extrusionOk="0" h="13593" w="13688">
                  <a:moveTo>
                    <a:pt x="11165" y="1"/>
                  </a:moveTo>
                  <a:cubicBezTo>
                    <a:pt x="11041" y="1"/>
                    <a:pt x="10916" y="49"/>
                    <a:pt x="10820" y="145"/>
                  </a:cubicBezTo>
                  <a:lnTo>
                    <a:pt x="193" y="10771"/>
                  </a:lnTo>
                  <a:cubicBezTo>
                    <a:pt x="1" y="10964"/>
                    <a:pt x="1" y="11271"/>
                    <a:pt x="193" y="11458"/>
                  </a:cubicBezTo>
                  <a:lnTo>
                    <a:pt x="2182" y="13452"/>
                  </a:lnTo>
                  <a:cubicBezTo>
                    <a:pt x="2276" y="13546"/>
                    <a:pt x="2400" y="13593"/>
                    <a:pt x="2525" y="13593"/>
                  </a:cubicBezTo>
                  <a:cubicBezTo>
                    <a:pt x="2650" y="13593"/>
                    <a:pt x="2775" y="13546"/>
                    <a:pt x="2869" y="13452"/>
                  </a:cubicBezTo>
                  <a:lnTo>
                    <a:pt x="13500" y="2821"/>
                  </a:lnTo>
                  <a:cubicBezTo>
                    <a:pt x="13688" y="2633"/>
                    <a:pt x="13688" y="2326"/>
                    <a:pt x="13500" y="2134"/>
                  </a:cubicBezTo>
                  <a:lnTo>
                    <a:pt x="11511" y="145"/>
                  </a:lnTo>
                  <a:cubicBezTo>
                    <a:pt x="11415" y="49"/>
                    <a:pt x="11290" y="1"/>
                    <a:pt x="11165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28"/>
            <p:cNvSpPr/>
            <p:nvPr/>
          </p:nvSpPr>
          <p:spPr>
            <a:xfrm>
              <a:off x="3951620" y="2906032"/>
              <a:ext cx="370290" cy="366729"/>
            </a:xfrm>
            <a:custGeom>
              <a:rect b="b" l="l" r="r" t="t"/>
              <a:pathLst>
                <a:path extrusionOk="0" h="14008" w="14144">
                  <a:moveTo>
                    <a:pt x="11386" y="0"/>
                  </a:moveTo>
                  <a:cubicBezTo>
                    <a:pt x="11208" y="0"/>
                    <a:pt x="11030" y="69"/>
                    <a:pt x="10896" y="206"/>
                  </a:cubicBezTo>
                  <a:lnTo>
                    <a:pt x="264" y="10832"/>
                  </a:lnTo>
                  <a:cubicBezTo>
                    <a:pt x="0" y="11106"/>
                    <a:pt x="5" y="11543"/>
                    <a:pt x="274" y="11812"/>
                  </a:cubicBezTo>
                  <a:lnTo>
                    <a:pt x="2263" y="13806"/>
                  </a:lnTo>
                  <a:cubicBezTo>
                    <a:pt x="2400" y="13940"/>
                    <a:pt x="2578" y="14008"/>
                    <a:pt x="2755" y="14008"/>
                  </a:cubicBezTo>
                  <a:cubicBezTo>
                    <a:pt x="2933" y="14008"/>
                    <a:pt x="3111" y="13940"/>
                    <a:pt x="3248" y="13806"/>
                  </a:cubicBezTo>
                  <a:lnTo>
                    <a:pt x="11833" y="5221"/>
                  </a:lnTo>
                  <a:cubicBezTo>
                    <a:pt x="11970" y="5069"/>
                    <a:pt x="11835" y="4869"/>
                    <a:pt x="11676" y="4869"/>
                  </a:cubicBezTo>
                  <a:cubicBezTo>
                    <a:pt x="11629" y="4869"/>
                    <a:pt x="11580" y="4886"/>
                    <a:pt x="11535" y="4928"/>
                  </a:cubicBezTo>
                  <a:lnTo>
                    <a:pt x="2950" y="13508"/>
                  </a:lnTo>
                  <a:cubicBezTo>
                    <a:pt x="2897" y="13561"/>
                    <a:pt x="2826" y="13587"/>
                    <a:pt x="2755" y="13587"/>
                  </a:cubicBezTo>
                  <a:cubicBezTo>
                    <a:pt x="2684" y="13587"/>
                    <a:pt x="2614" y="13561"/>
                    <a:pt x="2561" y="13508"/>
                  </a:cubicBezTo>
                  <a:lnTo>
                    <a:pt x="572" y="11519"/>
                  </a:lnTo>
                  <a:cubicBezTo>
                    <a:pt x="461" y="11409"/>
                    <a:pt x="461" y="11236"/>
                    <a:pt x="572" y="11125"/>
                  </a:cubicBezTo>
                  <a:lnTo>
                    <a:pt x="884" y="10808"/>
                  </a:lnTo>
                  <a:lnTo>
                    <a:pt x="1384" y="11308"/>
                  </a:lnTo>
                  <a:cubicBezTo>
                    <a:pt x="1428" y="11348"/>
                    <a:pt x="1476" y="11365"/>
                    <a:pt x="1522" y="11365"/>
                  </a:cubicBezTo>
                  <a:cubicBezTo>
                    <a:pt x="1681" y="11365"/>
                    <a:pt x="1815" y="11163"/>
                    <a:pt x="1677" y="11010"/>
                  </a:cubicBezTo>
                  <a:lnTo>
                    <a:pt x="1182" y="10515"/>
                  </a:lnTo>
                  <a:lnTo>
                    <a:pt x="1850" y="9843"/>
                  </a:lnTo>
                  <a:lnTo>
                    <a:pt x="2345" y="10342"/>
                  </a:lnTo>
                  <a:cubicBezTo>
                    <a:pt x="2389" y="10382"/>
                    <a:pt x="2437" y="10399"/>
                    <a:pt x="2483" y="10399"/>
                  </a:cubicBezTo>
                  <a:cubicBezTo>
                    <a:pt x="2644" y="10399"/>
                    <a:pt x="2780" y="10197"/>
                    <a:pt x="2642" y="10044"/>
                  </a:cubicBezTo>
                  <a:lnTo>
                    <a:pt x="2148" y="9550"/>
                  </a:lnTo>
                  <a:lnTo>
                    <a:pt x="2815" y="8877"/>
                  </a:lnTo>
                  <a:lnTo>
                    <a:pt x="3589" y="9655"/>
                  </a:lnTo>
                  <a:cubicBezTo>
                    <a:pt x="3635" y="9701"/>
                    <a:pt x="3687" y="9720"/>
                    <a:pt x="3736" y="9720"/>
                  </a:cubicBezTo>
                  <a:cubicBezTo>
                    <a:pt x="3900" y="9720"/>
                    <a:pt x="4038" y="9509"/>
                    <a:pt x="3887" y="9357"/>
                  </a:cubicBezTo>
                  <a:lnTo>
                    <a:pt x="3113" y="8584"/>
                  </a:lnTo>
                  <a:lnTo>
                    <a:pt x="3781" y="7911"/>
                  </a:lnTo>
                  <a:lnTo>
                    <a:pt x="4276" y="8411"/>
                  </a:lnTo>
                  <a:cubicBezTo>
                    <a:pt x="4322" y="8458"/>
                    <a:pt x="4373" y="8478"/>
                    <a:pt x="4423" y="8478"/>
                  </a:cubicBezTo>
                  <a:cubicBezTo>
                    <a:pt x="4586" y="8478"/>
                    <a:pt x="4728" y="8264"/>
                    <a:pt x="4574" y="8113"/>
                  </a:cubicBezTo>
                  <a:lnTo>
                    <a:pt x="4079" y="7618"/>
                  </a:lnTo>
                  <a:lnTo>
                    <a:pt x="4747" y="6946"/>
                  </a:lnTo>
                  <a:lnTo>
                    <a:pt x="5241" y="7445"/>
                  </a:lnTo>
                  <a:cubicBezTo>
                    <a:pt x="5287" y="7491"/>
                    <a:pt x="5338" y="7510"/>
                    <a:pt x="5387" y="7510"/>
                  </a:cubicBezTo>
                  <a:cubicBezTo>
                    <a:pt x="5550" y="7510"/>
                    <a:pt x="5691" y="7299"/>
                    <a:pt x="5539" y="7148"/>
                  </a:cubicBezTo>
                  <a:lnTo>
                    <a:pt x="5044" y="6653"/>
                  </a:lnTo>
                  <a:lnTo>
                    <a:pt x="5712" y="5985"/>
                  </a:lnTo>
                  <a:lnTo>
                    <a:pt x="6207" y="6480"/>
                  </a:lnTo>
                  <a:cubicBezTo>
                    <a:pt x="6251" y="6520"/>
                    <a:pt x="6300" y="6537"/>
                    <a:pt x="6346" y="6537"/>
                  </a:cubicBezTo>
                  <a:cubicBezTo>
                    <a:pt x="6506" y="6537"/>
                    <a:pt x="6643" y="6335"/>
                    <a:pt x="6505" y="6182"/>
                  </a:cubicBezTo>
                  <a:lnTo>
                    <a:pt x="6005" y="5687"/>
                  </a:lnTo>
                  <a:lnTo>
                    <a:pt x="6678" y="5019"/>
                  </a:lnTo>
                  <a:lnTo>
                    <a:pt x="7451" y="5793"/>
                  </a:lnTo>
                  <a:cubicBezTo>
                    <a:pt x="7498" y="5844"/>
                    <a:pt x="7551" y="5865"/>
                    <a:pt x="7603" y="5865"/>
                  </a:cubicBezTo>
                  <a:cubicBezTo>
                    <a:pt x="7769" y="5865"/>
                    <a:pt x="7914" y="5645"/>
                    <a:pt x="7749" y="5495"/>
                  </a:cubicBezTo>
                  <a:lnTo>
                    <a:pt x="6976" y="4722"/>
                  </a:lnTo>
                  <a:lnTo>
                    <a:pt x="7643" y="4054"/>
                  </a:lnTo>
                  <a:lnTo>
                    <a:pt x="8138" y="4549"/>
                  </a:lnTo>
                  <a:cubicBezTo>
                    <a:pt x="8184" y="4593"/>
                    <a:pt x="8235" y="4612"/>
                    <a:pt x="8283" y="4612"/>
                  </a:cubicBezTo>
                  <a:cubicBezTo>
                    <a:pt x="8445" y="4612"/>
                    <a:pt x="8584" y="4406"/>
                    <a:pt x="8436" y="4251"/>
                  </a:cubicBezTo>
                  <a:lnTo>
                    <a:pt x="7941" y="3756"/>
                  </a:lnTo>
                  <a:lnTo>
                    <a:pt x="8604" y="3088"/>
                  </a:lnTo>
                  <a:lnTo>
                    <a:pt x="9099" y="3583"/>
                  </a:lnTo>
                  <a:cubicBezTo>
                    <a:pt x="9144" y="3623"/>
                    <a:pt x="9193" y="3640"/>
                    <a:pt x="9240" y="3640"/>
                  </a:cubicBezTo>
                  <a:cubicBezTo>
                    <a:pt x="9399" y="3640"/>
                    <a:pt x="9534" y="3442"/>
                    <a:pt x="9397" y="3290"/>
                  </a:cubicBezTo>
                  <a:lnTo>
                    <a:pt x="8902" y="2790"/>
                  </a:lnTo>
                  <a:lnTo>
                    <a:pt x="9570" y="2123"/>
                  </a:lnTo>
                  <a:lnTo>
                    <a:pt x="10065" y="2617"/>
                  </a:lnTo>
                  <a:cubicBezTo>
                    <a:pt x="10110" y="2659"/>
                    <a:pt x="10159" y="2677"/>
                    <a:pt x="10206" y="2677"/>
                  </a:cubicBezTo>
                  <a:cubicBezTo>
                    <a:pt x="10365" y="2677"/>
                    <a:pt x="10500" y="2476"/>
                    <a:pt x="10363" y="2324"/>
                  </a:cubicBezTo>
                  <a:lnTo>
                    <a:pt x="9863" y="1825"/>
                  </a:lnTo>
                  <a:lnTo>
                    <a:pt x="10535" y="1157"/>
                  </a:lnTo>
                  <a:lnTo>
                    <a:pt x="11309" y="1935"/>
                  </a:lnTo>
                  <a:cubicBezTo>
                    <a:pt x="11353" y="1975"/>
                    <a:pt x="11401" y="1992"/>
                    <a:pt x="11448" y="1992"/>
                  </a:cubicBezTo>
                  <a:cubicBezTo>
                    <a:pt x="11608" y="1992"/>
                    <a:pt x="11745" y="1790"/>
                    <a:pt x="11607" y="1637"/>
                  </a:cubicBezTo>
                  <a:lnTo>
                    <a:pt x="10829" y="864"/>
                  </a:lnTo>
                  <a:lnTo>
                    <a:pt x="11189" y="504"/>
                  </a:lnTo>
                  <a:cubicBezTo>
                    <a:pt x="11244" y="448"/>
                    <a:pt x="11315" y="421"/>
                    <a:pt x="11386" y="421"/>
                  </a:cubicBezTo>
                  <a:cubicBezTo>
                    <a:pt x="11457" y="421"/>
                    <a:pt x="11528" y="448"/>
                    <a:pt x="11583" y="504"/>
                  </a:cubicBezTo>
                  <a:lnTo>
                    <a:pt x="13572" y="2492"/>
                  </a:lnTo>
                  <a:cubicBezTo>
                    <a:pt x="13682" y="2598"/>
                    <a:pt x="13682" y="2776"/>
                    <a:pt x="13572" y="2882"/>
                  </a:cubicBezTo>
                  <a:lnTo>
                    <a:pt x="12130" y="4323"/>
                  </a:lnTo>
                  <a:cubicBezTo>
                    <a:pt x="11979" y="4477"/>
                    <a:pt x="12119" y="4686"/>
                    <a:pt x="12282" y="4686"/>
                  </a:cubicBezTo>
                  <a:cubicBezTo>
                    <a:pt x="12331" y="4686"/>
                    <a:pt x="12382" y="4667"/>
                    <a:pt x="12428" y="4621"/>
                  </a:cubicBezTo>
                  <a:lnTo>
                    <a:pt x="13870" y="3179"/>
                  </a:lnTo>
                  <a:cubicBezTo>
                    <a:pt x="14143" y="2910"/>
                    <a:pt x="14143" y="2468"/>
                    <a:pt x="13870" y="2195"/>
                  </a:cubicBezTo>
                  <a:lnTo>
                    <a:pt x="11881" y="206"/>
                  </a:lnTo>
                  <a:cubicBezTo>
                    <a:pt x="11744" y="69"/>
                    <a:pt x="11565" y="0"/>
                    <a:pt x="113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1" name="Google Shape;4681;p28"/>
          <p:cNvGrpSpPr/>
          <p:nvPr/>
        </p:nvGrpSpPr>
        <p:grpSpPr>
          <a:xfrm>
            <a:off x="2145304" y="3153205"/>
            <a:ext cx="404245" cy="388433"/>
            <a:chOff x="2145304" y="3358605"/>
            <a:chExt cx="404245" cy="388433"/>
          </a:xfrm>
        </p:grpSpPr>
        <p:sp>
          <p:nvSpPr>
            <p:cNvPr id="4682" name="Google Shape;4682;p28"/>
            <p:cNvSpPr/>
            <p:nvPr/>
          </p:nvSpPr>
          <p:spPr>
            <a:xfrm>
              <a:off x="2145304" y="3364312"/>
              <a:ext cx="398460" cy="377018"/>
            </a:xfrm>
            <a:custGeom>
              <a:rect b="b" l="l" r="r" t="t"/>
              <a:pathLst>
                <a:path extrusionOk="0" h="14401" w="15220">
                  <a:moveTo>
                    <a:pt x="11130" y="0"/>
                  </a:moveTo>
                  <a:cubicBezTo>
                    <a:pt x="8419" y="0"/>
                    <a:pt x="5762" y="1064"/>
                    <a:pt x="3776" y="3046"/>
                  </a:cubicBezTo>
                  <a:cubicBezTo>
                    <a:pt x="956" y="5866"/>
                    <a:pt x="0" y="10055"/>
                    <a:pt x="1317" y="13821"/>
                  </a:cubicBezTo>
                  <a:cubicBezTo>
                    <a:pt x="2431" y="14209"/>
                    <a:pt x="3588" y="14400"/>
                    <a:pt x="4739" y="14400"/>
                  </a:cubicBezTo>
                  <a:cubicBezTo>
                    <a:pt x="6724" y="14400"/>
                    <a:pt x="8691" y="13832"/>
                    <a:pt x="10396" y="12726"/>
                  </a:cubicBezTo>
                  <a:cubicBezTo>
                    <a:pt x="13091" y="10982"/>
                    <a:pt x="14826" y="8085"/>
                    <a:pt x="15100" y="4881"/>
                  </a:cubicBezTo>
                  <a:cubicBezTo>
                    <a:pt x="15220" y="3425"/>
                    <a:pt x="15032" y="1965"/>
                    <a:pt x="14552" y="581"/>
                  </a:cubicBezTo>
                  <a:cubicBezTo>
                    <a:pt x="13433" y="190"/>
                    <a:pt x="12277" y="0"/>
                    <a:pt x="1113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28"/>
            <p:cNvSpPr/>
            <p:nvPr/>
          </p:nvSpPr>
          <p:spPr>
            <a:xfrm>
              <a:off x="2145304" y="3364286"/>
              <a:ext cx="380971" cy="361755"/>
            </a:xfrm>
            <a:custGeom>
              <a:rect b="b" l="l" r="r" t="t"/>
              <a:pathLst>
                <a:path extrusionOk="0" h="13818" w="14552">
                  <a:moveTo>
                    <a:pt x="11125" y="0"/>
                  </a:moveTo>
                  <a:cubicBezTo>
                    <a:pt x="8415" y="0"/>
                    <a:pt x="5760" y="1061"/>
                    <a:pt x="3776" y="3042"/>
                  </a:cubicBezTo>
                  <a:cubicBezTo>
                    <a:pt x="956" y="5862"/>
                    <a:pt x="0" y="10051"/>
                    <a:pt x="1317" y="13817"/>
                  </a:cubicBezTo>
                  <a:cubicBezTo>
                    <a:pt x="1307" y="12900"/>
                    <a:pt x="1542" y="11853"/>
                    <a:pt x="1999" y="10738"/>
                  </a:cubicBezTo>
                  <a:cubicBezTo>
                    <a:pt x="2186" y="10277"/>
                    <a:pt x="2402" y="9825"/>
                    <a:pt x="2643" y="9388"/>
                  </a:cubicBezTo>
                  <a:cubicBezTo>
                    <a:pt x="3416" y="7971"/>
                    <a:pt x="4511" y="6506"/>
                    <a:pt x="5876" y="5141"/>
                  </a:cubicBezTo>
                  <a:cubicBezTo>
                    <a:pt x="7245" y="3772"/>
                    <a:pt x="8710" y="2682"/>
                    <a:pt x="10127" y="1908"/>
                  </a:cubicBezTo>
                  <a:cubicBezTo>
                    <a:pt x="10564" y="1668"/>
                    <a:pt x="11011" y="1452"/>
                    <a:pt x="11472" y="1260"/>
                  </a:cubicBezTo>
                  <a:cubicBezTo>
                    <a:pt x="12555" y="816"/>
                    <a:pt x="13578" y="582"/>
                    <a:pt x="14472" y="582"/>
                  </a:cubicBezTo>
                  <a:cubicBezTo>
                    <a:pt x="14499" y="582"/>
                    <a:pt x="14525" y="582"/>
                    <a:pt x="14552" y="582"/>
                  </a:cubicBezTo>
                  <a:cubicBezTo>
                    <a:pt x="13431" y="191"/>
                    <a:pt x="12273" y="0"/>
                    <a:pt x="11125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28"/>
            <p:cNvSpPr/>
            <p:nvPr/>
          </p:nvSpPr>
          <p:spPr>
            <a:xfrm>
              <a:off x="2369039" y="3365307"/>
              <a:ext cx="171584" cy="171584"/>
            </a:xfrm>
            <a:custGeom>
              <a:rect b="b" l="l" r="r" t="t"/>
              <a:pathLst>
                <a:path extrusionOk="0" h="6554" w="6554">
                  <a:moveTo>
                    <a:pt x="1706" y="0"/>
                  </a:moveTo>
                  <a:cubicBezTo>
                    <a:pt x="1130" y="48"/>
                    <a:pt x="558" y="145"/>
                    <a:pt x="1" y="289"/>
                  </a:cubicBezTo>
                  <a:lnTo>
                    <a:pt x="6265" y="6553"/>
                  </a:lnTo>
                  <a:cubicBezTo>
                    <a:pt x="6409" y="5991"/>
                    <a:pt x="6505" y="5419"/>
                    <a:pt x="6554" y="4843"/>
                  </a:cubicBezTo>
                  <a:lnTo>
                    <a:pt x="1706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28"/>
            <p:cNvSpPr/>
            <p:nvPr/>
          </p:nvSpPr>
          <p:spPr>
            <a:xfrm>
              <a:off x="2165541" y="3568674"/>
              <a:ext cx="171584" cy="171584"/>
            </a:xfrm>
            <a:custGeom>
              <a:rect b="b" l="l" r="r" t="t"/>
              <a:pathLst>
                <a:path extrusionOk="0" h="6554" w="6554">
                  <a:moveTo>
                    <a:pt x="289" y="1"/>
                  </a:moveTo>
                  <a:cubicBezTo>
                    <a:pt x="145" y="563"/>
                    <a:pt x="49" y="1134"/>
                    <a:pt x="1" y="1711"/>
                  </a:cubicBezTo>
                  <a:lnTo>
                    <a:pt x="1226" y="2931"/>
                  </a:lnTo>
                  <a:lnTo>
                    <a:pt x="4848" y="6553"/>
                  </a:lnTo>
                  <a:cubicBezTo>
                    <a:pt x="5420" y="6505"/>
                    <a:pt x="5991" y="6409"/>
                    <a:pt x="6554" y="6270"/>
                  </a:cubicBezTo>
                  <a:lnTo>
                    <a:pt x="1870" y="158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28"/>
            <p:cNvSpPr/>
            <p:nvPr/>
          </p:nvSpPr>
          <p:spPr>
            <a:xfrm>
              <a:off x="2369039" y="3365307"/>
              <a:ext cx="76629" cy="48957"/>
            </a:xfrm>
            <a:custGeom>
              <a:rect b="b" l="l" r="r" t="t"/>
              <a:pathLst>
                <a:path extrusionOk="0" h="1870" w="2927">
                  <a:moveTo>
                    <a:pt x="1706" y="0"/>
                  </a:moveTo>
                  <a:cubicBezTo>
                    <a:pt x="1130" y="48"/>
                    <a:pt x="558" y="145"/>
                    <a:pt x="1" y="289"/>
                  </a:cubicBezTo>
                  <a:lnTo>
                    <a:pt x="1581" y="1869"/>
                  </a:lnTo>
                  <a:cubicBezTo>
                    <a:pt x="2018" y="1629"/>
                    <a:pt x="2465" y="1413"/>
                    <a:pt x="2926" y="1221"/>
                  </a:cubicBezTo>
                  <a:lnTo>
                    <a:pt x="1706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28"/>
            <p:cNvSpPr/>
            <p:nvPr/>
          </p:nvSpPr>
          <p:spPr>
            <a:xfrm>
              <a:off x="2264685" y="3468849"/>
              <a:ext cx="176689" cy="167840"/>
            </a:xfrm>
            <a:custGeom>
              <a:rect b="b" l="l" r="r" t="t"/>
              <a:pathLst>
                <a:path extrusionOk="0" h="6411" w="6749">
                  <a:moveTo>
                    <a:pt x="6142" y="1"/>
                  </a:moveTo>
                  <a:cubicBezTo>
                    <a:pt x="6044" y="1"/>
                    <a:pt x="5943" y="37"/>
                    <a:pt x="5851" y="124"/>
                  </a:cubicBezTo>
                  <a:lnTo>
                    <a:pt x="297" y="5682"/>
                  </a:lnTo>
                  <a:cubicBezTo>
                    <a:pt x="1" y="5994"/>
                    <a:pt x="282" y="6411"/>
                    <a:pt x="609" y="6411"/>
                  </a:cubicBezTo>
                  <a:cubicBezTo>
                    <a:pt x="706" y="6411"/>
                    <a:pt x="807" y="6374"/>
                    <a:pt x="898" y="6288"/>
                  </a:cubicBezTo>
                  <a:lnTo>
                    <a:pt x="6456" y="729"/>
                  </a:lnTo>
                  <a:cubicBezTo>
                    <a:pt x="6749" y="418"/>
                    <a:pt x="6470" y="1"/>
                    <a:pt x="614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28"/>
            <p:cNvSpPr/>
            <p:nvPr/>
          </p:nvSpPr>
          <p:spPr>
            <a:xfrm>
              <a:off x="2263402" y="3463430"/>
              <a:ext cx="180616" cy="179071"/>
            </a:xfrm>
            <a:custGeom>
              <a:rect b="b" l="l" r="r" t="t"/>
              <a:pathLst>
                <a:path extrusionOk="0" h="6840" w="6899">
                  <a:moveTo>
                    <a:pt x="6202" y="419"/>
                  </a:moveTo>
                  <a:cubicBezTo>
                    <a:pt x="6361" y="419"/>
                    <a:pt x="6499" y="627"/>
                    <a:pt x="6351" y="778"/>
                  </a:cubicBezTo>
                  <a:lnTo>
                    <a:pt x="5823" y="1306"/>
                  </a:lnTo>
                  <a:lnTo>
                    <a:pt x="5530" y="1013"/>
                  </a:lnTo>
                  <a:lnTo>
                    <a:pt x="6058" y="485"/>
                  </a:lnTo>
                  <a:cubicBezTo>
                    <a:pt x="6103" y="439"/>
                    <a:pt x="6154" y="419"/>
                    <a:pt x="6202" y="419"/>
                  </a:cubicBezTo>
                  <a:close/>
                  <a:moveTo>
                    <a:pt x="5218" y="1325"/>
                  </a:moveTo>
                  <a:lnTo>
                    <a:pt x="5511" y="1619"/>
                  </a:lnTo>
                  <a:lnTo>
                    <a:pt x="4425" y="2709"/>
                  </a:lnTo>
                  <a:lnTo>
                    <a:pt x="4132" y="2411"/>
                  </a:lnTo>
                  <a:lnTo>
                    <a:pt x="5218" y="1325"/>
                  </a:lnTo>
                  <a:close/>
                  <a:moveTo>
                    <a:pt x="3820" y="2723"/>
                  </a:moveTo>
                  <a:lnTo>
                    <a:pt x="4113" y="3017"/>
                  </a:lnTo>
                  <a:lnTo>
                    <a:pt x="3027" y="4102"/>
                  </a:lnTo>
                  <a:lnTo>
                    <a:pt x="2734" y="3809"/>
                  </a:lnTo>
                  <a:lnTo>
                    <a:pt x="3820" y="2723"/>
                  </a:lnTo>
                  <a:close/>
                  <a:moveTo>
                    <a:pt x="2422" y="4121"/>
                  </a:moveTo>
                  <a:lnTo>
                    <a:pt x="2715" y="4414"/>
                  </a:lnTo>
                  <a:lnTo>
                    <a:pt x="1629" y="5500"/>
                  </a:lnTo>
                  <a:lnTo>
                    <a:pt x="1336" y="5207"/>
                  </a:lnTo>
                  <a:lnTo>
                    <a:pt x="2422" y="4121"/>
                  </a:lnTo>
                  <a:close/>
                  <a:moveTo>
                    <a:pt x="1028" y="5519"/>
                  </a:moveTo>
                  <a:lnTo>
                    <a:pt x="1321" y="5812"/>
                  </a:lnTo>
                  <a:lnTo>
                    <a:pt x="793" y="6336"/>
                  </a:lnTo>
                  <a:cubicBezTo>
                    <a:pt x="747" y="6389"/>
                    <a:pt x="693" y="6411"/>
                    <a:pt x="642" y="6411"/>
                  </a:cubicBezTo>
                  <a:cubicBezTo>
                    <a:pt x="479" y="6411"/>
                    <a:pt x="337" y="6193"/>
                    <a:pt x="505" y="6043"/>
                  </a:cubicBezTo>
                  <a:lnTo>
                    <a:pt x="500" y="6043"/>
                  </a:lnTo>
                  <a:lnTo>
                    <a:pt x="1028" y="5519"/>
                  </a:lnTo>
                  <a:close/>
                  <a:moveTo>
                    <a:pt x="6187" y="0"/>
                  </a:moveTo>
                  <a:cubicBezTo>
                    <a:pt x="6029" y="0"/>
                    <a:pt x="5870" y="58"/>
                    <a:pt x="5746" y="173"/>
                  </a:cubicBezTo>
                  <a:lnTo>
                    <a:pt x="5222" y="701"/>
                  </a:lnTo>
                  <a:lnTo>
                    <a:pt x="5016" y="499"/>
                  </a:lnTo>
                  <a:cubicBezTo>
                    <a:pt x="4968" y="451"/>
                    <a:pt x="4914" y="431"/>
                    <a:pt x="4862" y="431"/>
                  </a:cubicBezTo>
                  <a:cubicBezTo>
                    <a:pt x="4693" y="431"/>
                    <a:pt x="4549" y="648"/>
                    <a:pt x="4704" y="807"/>
                  </a:cubicBezTo>
                  <a:lnTo>
                    <a:pt x="4910" y="1013"/>
                  </a:lnTo>
                  <a:lnTo>
                    <a:pt x="3824" y="2099"/>
                  </a:lnTo>
                  <a:lnTo>
                    <a:pt x="3618" y="1897"/>
                  </a:lnTo>
                  <a:cubicBezTo>
                    <a:pt x="3569" y="1847"/>
                    <a:pt x="3515" y="1827"/>
                    <a:pt x="3462" y="1827"/>
                  </a:cubicBezTo>
                  <a:cubicBezTo>
                    <a:pt x="3291" y="1827"/>
                    <a:pt x="3144" y="2047"/>
                    <a:pt x="3306" y="2205"/>
                  </a:cubicBezTo>
                  <a:lnTo>
                    <a:pt x="3512" y="2411"/>
                  </a:lnTo>
                  <a:lnTo>
                    <a:pt x="2426" y="3497"/>
                  </a:lnTo>
                  <a:lnTo>
                    <a:pt x="2220" y="3295"/>
                  </a:lnTo>
                  <a:cubicBezTo>
                    <a:pt x="2172" y="3247"/>
                    <a:pt x="2118" y="3227"/>
                    <a:pt x="2066" y="3227"/>
                  </a:cubicBezTo>
                  <a:cubicBezTo>
                    <a:pt x="1897" y="3227"/>
                    <a:pt x="1753" y="3444"/>
                    <a:pt x="1908" y="3603"/>
                  </a:cubicBezTo>
                  <a:lnTo>
                    <a:pt x="2114" y="3809"/>
                  </a:lnTo>
                  <a:lnTo>
                    <a:pt x="1028" y="4895"/>
                  </a:lnTo>
                  <a:lnTo>
                    <a:pt x="822" y="4693"/>
                  </a:lnTo>
                  <a:cubicBezTo>
                    <a:pt x="774" y="4645"/>
                    <a:pt x="720" y="4625"/>
                    <a:pt x="668" y="4625"/>
                  </a:cubicBezTo>
                  <a:cubicBezTo>
                    <a:pt x="499" y="4625"/>
                    <a:pt x="355" y="4842"/>
                    <a:pt x="510" y="5001"/>
                  </a:cubicBezTo>
                  <a:lnTo>
                    <a:pt x="716" y="5207"/>
                  </a:lnTo>
                  <a:lnTo>
                    <a:pt x="188" y="5731"/>
                  </a:lnTo>
                  <a:cubicBezTo>
                    <a:pt x="68" y="5851"/>
                    <a:pt x="0" y="6019"/>
                    <a:pt x="0" y="6192"/>
                  </a:cubicBezTo>
                  <a:cubicBezTo>
                    <a:pt x="0" y="6582"/>
                    <a:pt x="319" y="6840"/>
                    <a:pt x="651" y="6840"/>
                  </a:cubicBezTo>
                  <a:cubicBezTo>
                    <a:pt x="811" y="6840"/>
                    <a:pt x="973" y="6781"/>
                    <a:pt x="1105" y="6648"/>
                  </a:cubicBezTo>
                  <a:lnTo>
                    <a:pt x="1629" y="6120"/>
                  </a:lnTo>
                  <a:lnTo>
                    <a:pt x="1836" y="6326"/>
                  </a:lnTo>
                  <a:cubicBezTo>
                    <a:pt x="1883" y="6373"/>
                    <a:pt x="1936" y="6392"/>
                    <a:pt x="1986" y="6392"/>
                  </a:cubicBezTo>
                  <a:cubicBezTo>
                    <a:pt x="2156" y="6392"/>
                    <a:pt x="2303" y="6173"/>
                    <a:pt x="2148" y="6014"/>
                  </a:cubicBezTo>
                  <a:lnTo>
                    <a:pt x="1941" y="5812"/>
                  </a:lnTo>
                  <a:lnTo>
                    <a:pt x="3027" y="4722"/>
                  </a:lnTo>
                  <a:lnTo>
                    <a:pt x="3233" y="4929"/>
                  </a:lnTo>
                  <a:cubicBezTo>
                    <a:pt x="3281" y="4975"/>
                    <a:pt x="3334" y="4994"/>
                    <a:pt x="3384" y="4994"/>
                  </a:cubicBezTo>
                  <a:cubicBezTo>
                    <a:pt x="3554" y="4994"/>
                    <a:pt x="3701" y="4775"/>
                    <a:pt x="3546" y="4616"/>
                  </a:cubicBezTo>
                  <a:lnTo>
                    <a:pt x="3339" y="4414"/>
                  </a:lnTo>
                  <a:lnTo>
                    <a:pt x="4425" y="3324"/>
                  </a:lnTo>
                  <a:lnTo>
                    <a:pt x="4631" y="3531"/>
                  </a:lnTo>
                  <a:cubicBezTo>
                    <a:pt x="4680" y="3580"/>
                    <a:pt x="4733" y="3600"/>
                    <a:pt x="4785" y="3600"/>
                  </a:cubicBezTo>
                  <a:cubicBezTo>
                    <a:pt x="4955" y="3600"/>
                    <a:pt x="5102" y="3377"/>
                    <a:pt x="4944" y="3218"/>
                  </a:cubicBezTo>
                  <a:lnTo>
                    <a:pt x="4737" y="3017"/>
                  </a:lnTo>
                  <a:lnTo>
                    <a:pt x="5823" y="1926"/>
                  </a:lnTo>
                  <a:lnTo>
                    <a:pt x="6029" y="2133"/>
                  </a:lnTo>
                  <a:cubicBezTo>
                    <a:pt x="6078" y="2182"/>
                    <a:pt x="6131" y="2202"/>
                    <a:pt x="6183" y="2202"/>
                  </a:cubicBezTo>
                  <a:cubicBezTo>
                    <a:pt x="6353" y="2202"/>
                    <a:pt x="6500" y="1979"/>
                    <a:pt x="6342" y="1820"/>
                  </a:cubicBezTo>
                  <a:lnTo>
                    <a:pt x="6135" y="1619"/>
                  </a:lnTo>
                  <a:lnTo>
                    <a:pt x="6664" y="1090"/>
                  </a:lnTo>
                  <a:cubicBezTo>
                    <a:pt x="6899" y="835"/>
                    <a:pt x="6894" y="437"/>
                    <a:pt x="6644" y="192"/>
                  </a:cubicBezTo>
                  <a:cubicBezTo>
                    <a:pt x="6519" y="64"/>
                    <a:pt x="6353" y="0"/>
                    <a:pt x="61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28"/>
            <p:cNvSpPr/>
            <p:nvPr/>
          </p:nvSpPr>
          <p:spPr>
            <a:xfrm>
              <a:off x="2151587" y="3358605"/>
              <a:ext cx="397962" cy="388433"/>
            </a:xfrm>
            <a:custGeom>
              <a:rect b="b" l="l" r="r" t="t"/>
              <a:pathLst>
                <a:path extrusionOk="0" h="14837" w="15201">
                  <a:moveTo>
                    <a:pt x="10878" y="442"/>
                  </a:moveTo>
                  <a:cubicBezTo>
                    <a:pt x="11986" y="442"/>
                    <a:pt x="13086" y="621"/>
                    <a:pt x="14139" y="972"/>
                  </a:cubicBezTo>
                  <a:lnTo>
                    <a:pt x="14139" y="977"/>
                  </a:lnTo>
                  <a:cubicBezTo>
                    <a:pt x="14528" y="2140"/>
                    <a:pt x="14711" y="3369"/>
                    <a:pt x="14667" y="4599"/>
                  </a:cubicBezTo>
                  <a:lnTo>
                    <a:pt x="10517" y="449"/>
                  </a:lnTo>
                  <a:cubicBezTo>
                    <a:pt x="10637" y="444"/>
                    <a:pt x="10758" y="442"/>
                    <a:pt x="10878" y="442"/>
                  </a:cubicBezTo>
                  <a:close/>
                  <a:moveTo>
                    <a:pt x="942" y="8467"/>
                  </a:moveTo>
                  <a:lnTo>
                    <a:pt x="6649" y="14169"/>
                  </a:lnTo>
                  <a:cubicBezTo>
                    <a:pt x="6255" y="14251"/>
                    <a:pt x="5857" y="14313"/>
                    <a:pt x="5458" y="14351"/>
                  </a:cubicBezTo>
                  <a:lnTo>
                    <a:pt x="764" y="9653"/>
                  </a:lnTo>
                  <a:cubicBezTo>
                    <a:pt x="798" y="9254"/>
                    <a:pt x="860" y="8856"/>
                    <a:pt x="942" y="8467"/>
                  </a:cubicBezTo>
                  <a:close/>
                  <a:moveTo>
                    <a:pt x="726" y="10239"/>
                  </a:moveTo>
                  <a:lnTo>
                    <a:pt x="4881" y="14385"/>
                  </a:lnTo>
                  <a:cubicBezTo>
                    <a:pt x="4760" y="14389"/>
                    <a:pt x="4639" y="14391"/>
                    <a:pt x="4519" y="14391"/>
                  </a:cubicBezTo>
                  <a:cubicBezTo>
                    <a:pt x="3406" y="14391"/>
                    <a:pt x="2303" y="14212"/>
                    <a:pt x="1250" y="13861"/>
                  </a:cubicBezTo>
                  <a:cubicBezTo>
                    <a:pt x="860" y="12694"/>
                    <a:pt x="683" y="11469"/>
                    <a:pt x="726" y="10239"/>
                  </a:cubicBezTo>
                  <a:close/>
                  <a:moveTo>
                    <a:pt x="10877" y="0"/>
                  </a:moveTo>
                  <a:cubicBezTo>
                    <a:pt x="9996" y="0"/>
                    <a:pt x="9113" y="110"/>
                    <a:pt x="8249" y="329"/>
                  </a:cubicBezTo>
                  <a:cubicBezTo>
                    <a:pt x="5424" y="1059"/>
                    <a:pt x="3018" y="2918"/>
                    <a:pt x="1600" y="5469"/>
                  </a:cubicBezTo>
                  <a:cubicBezTo>
                    <a:pt x="1496" y="5648"/>
                    <a:pt x="1646" y="5807"/>
                    <a:pt x="1797" y="5807"/>
                  </a:cubicBezTo>
                  <a:cubicBezTo>
                    <a:pt x="1868" y="5807"/>
                    <a:pt x="1940" y="5772"/>
                    <a:pt x="1985" y="5685"/>
                  </a:cubicBezTo>
                  <a:cubicBezTo>
                    <a:pt x="3325" y="3273"/>
                    <a:pt x="5578" y="1505"/>
                    <a:pt x="8244" y="790"/>
                  </a:cubicBezTo>
                  <a:lnTo>
                    <a:pt x="12251" y="4796"/>
                  </a:lnTo>
                  <a:cubicBezTo>
                    <a:pt x="12299" y="4845"/>
                    <a:pt x="12353" y="4866"/>
                    <a:pt x="12405" y="4866"/>
                  </a:cubicBezTo>
                  <a:cubicBezTo>
                    <a:pt x="12576" y="4866"/>
                    <a:pt x="12725" y="4642"/>
                    <a:pt x="12563" y="4484"/>
                  </a:cubicBezTo>
                  <a:lnTo>
                    <a:pt x="8744" y="665"/>
                  </a:lnTo>
                  <a:cubicBezTo>
                    <a:pt x="9138" y="583"/>
                    <a:pt x="9532" y="521"/>
                    <a:pt x="9935" y="487"/>
                  </a:cubicBezTo>
                  <a:lnTo>
                    <a:pt x="14629" y="5185"/>
                  </a:lnTo>
                  <a:cubicBezTo>
                    <a:pt x="14595" y="5584"/>
                    <a:pt x="14533" y="5983"/>
                    <a:pt x="14451" y="6372"/>
                  </a:cubicBezTo>
                  <a:lnTo>
                    <a:pt x="13298" y="5219"/>
                  </a:lnTo>
                  <a:cubicBezTo>
                    <a:pt x="13251" y="5173"/>
                    <a:pt x="13198" y="5153"/>
                    <a:pt x="13147" y="5153"/>
                  </a:cubicBezTo>
                  <a:cubicBezTo>
                    <a:pt x="12976" y="5153"/>
                    <a:pt x="12827" y="5372"/>
                    <a:pt x="12986" y="5531"/>
                  </a:cubicBezTo>
                  <a:lnTo>
                    <a:pt x="14331" y="6876"/>
                  </a:lnTo>
                  <a:cubicBezTo>
                    <a:pt x="13385" y="10374"/>
                    <a:pt x="10656" y="13102"/>
                    <a:pt x="7159" y="14049"/>
                  </a:cubicBezTo>
                  <a:lnTo>
                    <a:pt x="1067" y="7962"/>
                  </a:lnTo>
                  <a:cubicBezTo>
                    <a:pt x="1187" y="7506"/>
                    <a:pt x="1341" y="7064"/>
                    <a:pt x="1523" y="6627"/>
                  </a:cubicBezTo>
                  <a:cubicBezTo>
                    <a:pt x="1598" y="6453"/>
                    <a:pt x="1457" y="6320"/>
                    <a:pt x="1316" y="6320"/>
                  </a:cubicBezTo>
                  <a:cubicBezTo>
                    <a:pt x="1239" y="6320"/>
                    <a:pt x="1161" y="6361"/>
                    <a:pt x="1120" y="6458"/>
                  </a:cubicBezTo>
                  <a:cubicBezTo>
                    <a:pt x="92" y="8889"/>
                    <a:pt x="1" y="11613"/>
                    <a:pt x="870" y="14106"/>
                  </a:cubicBezTo>
                  <a:cubicBezTo>
                    <a:pt x="894" y="14169"/>
                    <a:pt x="942" y="14222"/>
                    <a:pt x="1005" y="14241"/>
                  </a:cubicBezTo>
                  <a:cubicBezTo>
                    <a:pt x="2134" y="14635"/>
                    <a:pt x="3325" y="14837"/>
                    <a:pt x="4521" y="14837"/>
                  </a:cubicBezTo>
                  <a:cubicBezTo>
                    <a:pt x="4814" y="14837"/>
                    <a:pt x="5102" y="14822"/>
                    <a:pt x="5396" y="14798"/>
                  </a:cubicBezTo>
                  <a:cubicBezTo>
                    <a:pt x="10555" y="14366"/>
                    <a:pt x="14648" y="10278"/>
                    <a:pt x="15076" y="5118"/>
                  </a:cubicBezTo>
                  <a:cubicBezTo>
                    <a:pt x="15201" y="3629"/>
                    <a:pt x="15008" y="2135"/>
                    <a:pt x="14523" y="727"/>
                  </a:cubicBezTo>
                  <a:cubicBezTo>
                    <a:pt x="14499" y="665"/>
                    <a:pt x="14451" y="612"/>
                    <a:pt x="14384" y="593"/>
                  </a:cubicBezTo>
                  <a:cubicBezTo>
                    <a:pt x="13251" y="198"/>
                    <a:pt x="12065" y="0"/>
                    <a:pt x="108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90" name="Google Shape;4690;p28"/>
          <p:cNvGrpSpPr/>
          <p:nvPr/>
        </p:nvGrpSpPr>
        <p:grpSpPr>
          <a:xfrm>
            <a:off x="2593925" y="3165196"/>
            <a:ext cx="406392" cy="365263"/>
            <a:chOff x="2593925" y="3370596"/>
            <a:chExt cx="406392" cy="365263"/>
          </a:xfrm>
        </p:grpSpPr>
        <p:sp>
          <p:nvSpPr>
            <p:cNvPr id="4691" name="Google Shape;4691;p28"/>
            <p:cNvSpPr/>
            <p:nvPr/>
          </p:nvSpPr>
          <p:spPr>
            <a:xfrm>
              <a:off x="2614162" y="3590560"/>
              <a:ext cx="365892" cy="139121"/>
            </a:xfrm>
            <a:custGeom>
              <a:rect b="b" l="l" r="r" t="t"/>
              <a:pathLst>
                <a:path extrusionOk="0" h="5314" w="13976">
                  <a:moveTo>
                    <a:pt x="1" y="0"/>
                  </a:moveTo>
                  <a:lnTo>
                    <a:pt x="1" y="4113"/>
                  </a:lnTo>
                  <a:cubicBezTo>
                    <a:pt x="1" y="4776"/>
                    <a:pt x="539" y="5314"/>
                    <a:pt x="1202" y="5314"/>
                  </a:cubicBezTo>
                  <a:lnTo>
                    <a:pt x="12775" y="5314"/>
                  </a:lnTo>
                  <a:cubicBezTo>
                    <a:pt x="13438" y="5314"/>
                    <a:pt x="13976" y="4776"/>
                    <a:pt x="13976" y="4113"/>
                  </a:cubicBezTo>
                  <a:lnTo>
                    <a:pt x="1397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28"/>
            <p:cNvSpPr/>
            <p:nvPr/>
          </p:nvSpPr>
          <p:spPr>
            <a:xfrm>
              <a:off x="2614162" y="3590560"/>
              <a:ext cx="52360" cy="139121"/>
            </a:xfrm>
            <a:custGeom>
              <a:rect b="b" l="l" r="r" t="t"/>
              <a:pathLst>
                <a:path extrusionOk="0" h="5314" w="2000">
                  <a:moveTo>
                    <a:pt x="1" y="0"/>
                  </a:moveTo>
                  <a:lnTo>
                    <a:pt x="1" y="4113"/>
                  </a:lnTo>
                  <a:cubicBezTo>
                    <a:pt x="1" y="4776"/>
                    <a:pt x="539" y="5314"/>
                    <a:pt x="1202" y="5314"/>
                  </a:cubicBezTo>
                  <a:lnTo>
                    <a:pt x="1999" y="5314"/>
                  </a:lnTo>
                  <a:cubicBezTo>
                    <a:pt x="1336" y="5314"/>
                    <a:pt x="798" y="4776"/>
                    <a:pt x="798" y="4113"/>
                  </a:cubicBezTo>
                  <a:lnTo>
                    <a:pt x="79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28"/>
            <p:cNvSpPr/>
            <p:nvPr/>
          </p:nvSpPr>
          <p:spPr>
            <a:xfrm>
              <a:off x="2614162" y="3590560"/>
              <a:ext cx="365892" cy="75241"/>
            </a:xfrm>
            <a:custGeom>
              <a:rect b="b" l="l" r="r" t="t"/>
              <a:pathLst>
                <a:path extrusionOk="0" h="2874" w="13976">
                  <a:moveTo>
                    <a:pt x="1" y="0"/>
                  </a:moveTo>
                  <a:lnTo>
                    <a:pt x="1" y="1201"/>
                  </a:lnTo>
                  <a:cubicBezTo>
                    <a:pt x="1754" y="2129"/>
                    <a:pt x="3681" y="2695"/>
                    <a:pt x="5655" y="2873"/>
                  </a:cubicBezTo>
                  <a:lnTo>
                    <a:pt x="8321" y="2873"/>
                  </a:lnTo>
                  <a:cubicBezTo>
                    <a:pt x="10301" y="2695"/>
                    <a:pt x="12222" y="2129"/>
                    <a:pt x="13976" y="1201"/>
                  </a:cubicBezTo>
                  <a:lnTo>
                    <a:pt x="13976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28"/>
            <p:cNvSpPr/>
            <p:nvPr/>
          </p:nvSpPr>
          <p:spPr>
            <a:xfrm>
              <a:off x="2600077" y="3442774"/>
              <a:ext cx="394192" cy="191585"/>
            </a:xfrm>
            <a:custGeom>
              <a:rect b="b" l="l" r="r" t="t"/>
              <a:pathLst>
                <a:path extrusionOk="0" h="7318" w="15057">
                  <a:moveTo>
                    <a:pt x="13860" y="1"/>
                  </a:moveTo>
                  <a:cubicBezTo>
                    <a:pt x="13857" y="1"/>
                    <a:pt x="13854" y="1"/>
                    <a:pt x="13851" y="1"/>
                  </a:cubicBezTo>
                  <a:lnTo>
                    <a:pt x="1202" y="1"/>
                  </a:lnTo>
                  <a:cubicBezTo>
                    <a:pt x="534" y="1"/>
                    <a:pt x="1" y="534"/>
                    <a:pt x="1" y="1202"/>
                  </a:cubicBezTo>
                  <a:lnTo>
                    <a:pt x="1" y="5343"/>
                  </a:lnTo>
                  <a:cubicBezTo>
                    <a:pt x="1894" y="6448"/>
                    <a:pt x="4007" y="7120"/>
                    <a:pt x="6193" y="7317"/>
                  </a:cubicBezTo>
                  <a:lnTo>
                    <a:pt x="8859" y="7317"/>
                  </a:lnTo>
                  <a:cubicBezTo>
                    <a:pt x="11045" y="7120"/>
                    <a:pt x="13159" y="6448"/>
                    <a:pt x="15057" y="5343"/>
                  </a:cubicBezTo>
                  <a:lnTo>
                    <a:pt x="15057" y="1202"/>
                  </a:lnTo>
                  <a:cubicBezTo>
                    <a:pt x="15057" y="537"/>
                    <a:pt x="14519" y="1"/>
                    <a:pt x="1386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28"/>
            <p:cNvSpPr/>
            <p:nvPr/>
          </p:nvSpPr>
          <p:spPr>
            <a:xfrm>
              <a:off x="2599972" y="3442643"/>
              <a:ext cx="52072" cy="151085"/>
            </a:xfrm>
            <a:custGeom>
              <a:rect b="b" l="l" r="r" t="t"/>
              <a:pathLst>
                <a:path extrusionOk="0" h="5771" w="1989">
                  <a:moveTo>
                    <a:pt x="1206" y="1"/>
                  </a:moveTo>
                  <a:cubicBezTo>
                    <a:pt x="538" y="1"/>
                    <a:pt x="0" y="539"/>
                    <a:pt x="5" y="1202"/>
                  </a:cubicBezTo>
                  <a:lnTo>
                    <a:pt x="5" y="5348"/>
                  </a:lnTo>
                  <a:cubicBezTo>
                    <a:pt x="259" y="5497"/>
                    <a:pt x="524" y="5636"/>
                    <a:pt x="788" y="5771"/>
                  </a:cubicBezTo>
                  <a:lnTo>
                    <a:pt x="788" y="1202"/>
                  </a:lnTo>
                  <a:cubicBezTo>
                    <a:pt x="788" y="539"/>
                    <a:pt x="1326" y="1"/>
                    <a:pt x="198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28"/>
            <p:cNvSpPr/>
            <p:nvPr/>
          </p:nvSpPr>
          <p:spPr>
            <a:xfrm>
              <a:off x="2715033" y="3542389"/>
              <a:ext cx="164175" cy="91970"/>
            </a:xfrm>
            <a:custGeom>
              <a:rect b="b" l="l" r="r" t="t"/>
              <a:pathLst>
                <a:path extrusionOk="0" h="3513" w="6271">
                  <a:moveTo>
                    <a:pt x="1024" y="1"/>
                  </a:moveTo>
                  <a:cubicBezTo>
                    <a:pt x="457" y="1"/>
                    <a:pt x="1" y="457"/>
                    <a:pt x="1" y="1019"/>
                  </a:cubicBezTo>
                  <a:lnTo>
                    <a:pt x="1" y="3238"/>
                  </a:lnTo>
                  <a:cubicBezTo>
                    <a:pt x="596" y="3368"/>
                    <a:pt x="1197" y="3459"/>
                    <a:pt x="1802" y="3512"/>
                  </a:cubicBezTo>
                  <a:lnTo>
                    <a:pt x="4468" y="3512"/>
                  </a:lnTo>
                  <a:cubicBezTo>
                    <a:pt x="5074" y="3459"/>
                    <a:pt x="5679" y="3368"/>
                    <a:pt x="6270" y="3238"/>
                  </a:cubicBezTo>
                  <a:lnTo>
                    <a:pt x="6270" y="1019"/>
                  </a:lnTo>
                  <a:cubicBezTo>
                    <a:pt x="6270" y="457"/>
                    <a:pt x="5814" y="1"/>
                    <a:pt x="5252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28"/>
            <p:cNvSpPr/>
            <p:nvPr/>
          </p:nvSpPr>
          <p:spPr>
            <a:xfrm>
              <a:off x="2762210" y="3591319"/>
              <a:ext cx="69822" cy="87310"/>
            </a:xfrm>
            <a:custGeom>
              <a:rect b="b" l="l" r="r" t="t"/>
              <a:pathLst>
                <a:path extrusionOk="0" h="3335" w="2667">
                  <a:moveTo>
                    <a:pt x="697" y="0"/>
                  </a:moveTo>
                  <a:cubicBezTo>
                    <a:pt x="313" y="0"/>
                    <a:pt x="0" y="313"/>
                    <a:pt x="0" y="697"/>
                  </a:cubicBezTo>
                  <a:lnTo>
                    <a:pt x="0" y="2638"/>
                  </a:lnTo>
                  <a:cubicBezTo>
                    <a:pt x="0" y="3022"/>
                    <a:pt x="313" y="3334"/>
                    <a:pt x="697" y="3334"/>
                  </a:cubicBezTo>
                  <a:lnTo>
                    <a:pt x="1975" y="3334"/>
                  </a:lnTo>
                  <a:cubicBezTo>
                    <a:pt x="2354" y="3334"/>
                    <a:pt x="2666" y="3022"/>
                    <a:pt x="2666" y="2638"/>
                  </a:cubicBezTo>
                  <a:lnTo>
                    <a:pt x="2666" y="697"/>
                  </a:lnTo>
                  <a:cubicBezTo>
                    <a:pt x="2666" y="313"/>
                    <a:pt x="2354" y="0"/>
                    <a:pt x="1975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28"/>
            <p:cNvSpPr/>
            <p:nvPr/>
          </p:nvSpPr>
          <p:spPr>
            <a:xfrm>
              <a:off x="2786348" y="3615457"/>
              <a:ext cx="21546" cy="39008"/>
            </a:xfrm>
            <a:custGeom>
              <a:rect b="b" l="l" r="r" t="t"/>
              <a:pathLst>
                <a:path extrusionOk="0" h="1490" w="823">
                  <a:moveTo>
                    <a:pt x="1" y="1"/>
                  </a:moveTo>
                  <a:lnTo>
                    <a:pt x="1" y="1490"/>
                  </a:lnTo>
                  <a:lnTo>
                    <a:pt x="822" y="1490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28"/>
            <p:cNvSpPr/>
            <p:nvPr/>
          </p:nvSpPr>
          <p:spPr>
            <a:xfrm>
              <a:off x="2733150" y="3376617"/>
              <a:ext cx="127942" cy="32097"/>
            </a:xfrm>
            <a:custGeom>
              <a:rect b="b" l="l" r="r" t="t"/>
              <a:pathLst>
                <a:path extrusionOk="0" h="1226" w="4887">
                  <a:moveTo>
                    <a:pt x="1" y="1"/>
                  </a:moveTo>
                  <a:lnTo>
                    <a:pt x="1" y="15"/>
                  </a:lnTo>
                  <a:cubicBezTo>
                    <a:pt x="1" y="683"/>
                    <a:pt x="543" y="1226"/>
                    <a:pt x="1211" y="1226"/>
                  </a:cubicBezTo>
                  <a:lnTo>
                    <a:pt x="3676" y="1226"/>
                  </a:lnTo>
                  <a:cubicBezTo>
                    <a:pt x="4343" y="1221"/>
                    <a:pt x="4886" y="683"/>
                    <a:pt x="4886" y="15"/>
                  </a:cubicBezTo>
                  <a:lnTo>
                    <a:pt x="48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28"/>
            <p:cNvSpPr/>
            <p:nvPr/>
          </p:nvSpPr>
          <p:spPr>
            <a:xfrm>
              <a:off x="2593925" y="3370596"/>
              <a:ext cx="406392" cy="365263"/>
            </a:xfrm>
            <a:custGeom>
              <a:rect b="b" l="l" r="r" t="t"/>
              <a:pathLst>
                <a:path extrusionOk="0" h="13952" w="15523">
                  <a:moveTo>
                    <a:pt x="9950" y="461"/>
                  </a:moveTo>
                  <a:cubicBezTo>
                    <a:pt x="9844" y="908"/>
                    <a:pt x="9450" y="1225"/>
                    <a:pt x="8994" y="1225"/>
                  </a:cubicBezTo>
                  <a:lnTo>
                    <a:pt x="6529" y="1225"/>
                  </a:lnTo>
                  <a:cubicBezTo>
                    <a:pt x="6073" y="1225"/>
                    <a:pt x="5679" y="908"/>
                    <a:pt x="5573" y="461"/>
                  </a:cubicBezTo>
                  <a:close/>
                  <a:moveTo>
                    <a:pt x="10416" y="481"/>
                  </a:moveTo>
                  <a:cubicBezTo>
                    <a:pt x="10882" y="572"/>
                    <a:pt x="11218" y="980"/>
                    <a:pt x="11223" y="1456"/>
                  </a:cubicBezTo>
                  <a:lnTo>
                    <a:pt x="11223" y="2522"/>
                  </a:lnTo>
                  <a:lnTo>
                    <a:pt x="4305" y="2522"/>
                  </a:lnTo>
                  <a:lnTo>
                    <a:pt x="4305" y="1456"/>
                  </a:lnTo>
                  <a:cubicBezTo>
                    <a:pt x="4305" y="980"/>
                    <a:pt x="4641" y="572"/>
                    <a:pt x="5107" y="481"/>
                  </a:cubicBezTo>
                  <a:cubicBezTo>
                    <a:pt x="5222" y="1177"/>
                    <a:pt x="5828" y="1686"/>
                    <a:pt x="6529" y="1686"/>
                  </a:cubicBezTo>
                  <a:lnTo>
                    <a:pt x="8994" y="1686"/>
                  </a:lnTo>
                  <a:cubicBezTo>
                    <a:pt x="9695" y="1686"/>
                    <a:pt x="10300" y="1177"/>
                    <a:pt x="10416" y="481"/>
                  </a:cubicBezTo>
                  <a:close/>
                  <a:moveTo>
                    <a:pt x="9878" y="6793"/>
                  </a:moveTo>
                  <a:cubicBezTo>
                    <a:pt x="10315" y="6793"/>
                    <a:pt x="10665" y="7149"/>
                    <a:pt x="10665" y="7586"/>
                  </a:cubicBezTo>
                  <a:lnTo>
                    <a:pt x="10665" y="9618"/>
                  </a:lnTo>
                  <a:cubicBezTo>
                    <a:pt x="10223" y="9704"/>
                    <a:pt x="9777" y="9772"/>
                    <a:pt x="9325" y="9820"/>
                  </a:cubicBezTo>
                  <a:lnTo>
                    <a:pt x="9325" y="9128"/>
                  </a:lnTo>
                  <a:cubicBezTo>
                    <a:pt x="9325" y="8614"/>
                    <a:pt x="8912" y="8201"/>
                    <a:pt x="8403" y="8201"/>
                  </a:cubicBezTo>
                  <a:lnTo>
                    <a:pt x="7125" y="8201"/>
                  </a:lnTo>
                  <a:cubicBezTo>
                    <a:pt x="6611" y="8201"/>
                    <a:pt x="6198" y="8614"/>
                    <a:pt x="6198" y="9128"/>
                  </a:cubicBezTo>
                  <a:lnTo>
                    <a:pt x="6198" y="9820"/>
                  </a:lnTo>
                  <a:cubicBezTo>
                    <a:pt x="5746" y="9772"/>
                    <a:pt x="5299" y="9704"/>
                    <a:pt x="4857" y="9618"/>
                  </a:cubicBezTo>
                  <a:lnTo>
                    <a:pt x="4857" y="7586"/>
                  </a:lnTo>
                  <a:cubicBezTo>
                    <a:pt x="4857" y="7149"/>
                    <a:pt x="5213" y="6793"/>
                    <a:pt x="5645" y="6793"/>
                  </a:cubicBezTo>
                  <a:close/>
                  <a:moveTo>
                    <a:pt x="8403" y="8662"/>
                  </a:moveTo>
                  <a:cubicBezTo>
                    <a:pt x="8657" y="8662"/>
                    <a:pt x="8864" y="8868"/>
                    <a:pt x="8864" y="9128"/>
                  </a:cubicBezTo>
                  <a:lnTo>
                    <a:pt x="8864" y="11069"/>
                  </a:lnTo>
                  <a:cubicBezTo>
                    <a:pt x="8864" y="11328"/>
                    <a:pt x="8657" y="11535"/>
                    <a:pt x="8398" y="11535"/>
                  </a:cubicBezTo>
                  <a:lnTo>
                    <a:pt x="7125" y="11535"/>
                  </a:lnTo>
                  <a:cubicBezTo>
                    <a:pt x="6865" y="11535"/>
                    <a:pt x="6659" y="11328"/>
                    <a:pt x="6659" y="11069"/>
                  </a:cubicBezTo>
                  <a:lnTo>
                    <a:pt x="6659" y="9128"/>
                  </a:lnTo>
                  <a:cubicBezTo>
                    <a:pt x="6659" y="8868"/>
                    <a:pt x="6865" y="8662"/>
                    <a:pt x="7125" y="8662"/>
                  </a:cubicBezTo>
                  <a:close/>
                  <a:moveTo>
                    <a:pt x="5299" y="0"/>
                  </a:moveTo>
                  <a:cubicBezTo>
                    <a:pt x="4497" y="0"/>
                    <a:pt x="3848" y="654"/>
                    <a:pt x="3844" y="1456"/>
                  </a:cubicBezTo>
                  <a:lnTo>
                    <a:pt x="3844" y="2522"/>
                  </a:lnTo>
                  <a:lnTo>
                    <a:pt x="1437" y="2522"/>
                  </a:lnTo>
                  <a:cubicBezTo>
                    <a:pt x="644" y="2522"/>
                    <a:pt x="0" y="3166"/>
                    <a:pt x="0" y="3954"/>
                  </a:cubicBezTo>
                  <a:lnTo>
                    <a:pt x="0" y="8100"/>
                  </a:lnTo>
                  <a:cubicBezTo>
                    <a:pt x="0" y="8181"/>
                    <a:pt x="44" y="8258"/>
                    <a:pt x="116" y="8297"/>
                  </a:cubicBezTo>
                  <a:cubicBezTo>
                    <a:pt x="255" y="8383"/>
                    <a:pt x="399" y="8460"/>
                    <a:pt x="543" y="8537"/>
                  </a:cubicBezTo>
                  <a:lnTo>
                    <a:pt x="543" y="9618"/>
                  </a:lnTo>
                  <a:cubicBezTo>
                    <a:pt x="543" y="9769"/>
                    <a:pt x="659" y="9845"/>
                    <a:pt x="774" y="9845"/>
                  </a:cubicBezTo>
                  <a:cubicBezTo>
                    <a:pt x="889" y="9845"/>
                    <a:pt x="1004" y="9769"/>
                    <a:pt x="1004" y="9618"/>
                  </a:cubicBezTo>
                  <a:lnTo>
                    <a:pt x="1004" y="8782"/>
                  </a:lnTo>
                  <a:cubicBezTo>
                    <a:pt x="2628" y="9589"/>
                    <a:pt x="4387" y="10103"/>
                    <a:pt x="6198" y="10286"/>
                  </a:cubicBezTo>
                  <a:lnTo>
                    <a:pt x="6198" y="11069"/>
                  </a:lnTo>
                  <a:cubicBezTo>
                    <a:pt x="6198" y="11583"/>
                    <a:pt x="6611" y="11996"/>
                    <a:pt x="7125" y="11996"/>
                  </a:cubicBezTo>
                  <a:lnTo>
                    <a:pt x="8403" y="11996"/>
                  </a:lnTo>
                  <a:cubicBezTo>
                    <a:pt x="8912" y="11996"/>
                    <a:pt x="9325" y="11583"/>
                    <a:pt x="9325" y="11069"/>
                  </a:cubicBezTo>
                  <a:lnTo>
                    <a:pt x="9325" y="10286"/>
                  </a:lnTo>
                  <a:cubicBezTo>
                    <a:pt x="11131" y="10103"/>
                    <a:pt x="12895" y="9589"/>
                    <a:pt x="14518" y="8782"/>
                  </a:cubicBezTo>
                  <a:lnTo>
                    <a:pt x="14518" y="12519"/>
                  </a:lnTo>
                  <a:cubicBezTo>
                    <a:pt x="14518" y="13053"/>
                    <a:pt x="14086" y="13485"/>
                    <a:pt x="13553" y="13490"/>
                  </a:cubicBezTo>
                  <a:lnTo>
                    <a:pt x="1975" y="13490"/>
                  </a:lnTo>
                  <a:cubicBezTo>
                    <a:pt x="1442" y="13485"/>
                    <a:pt x="1004" y="13053"/>
                    <a:pt x="1004" y="12519"/>
                  </a:cubicBezTo>
                  <a:lnTo>
                    <a:pt x="1004" y="10535"/>
                  </a:lnTo>
                  <a:cubicBezTo>
                    <a:pt x="1004" y="10382"/>
                    <a:pt x="889" y="10305"/>
                    <a:pt x="774" y="10305"/>
                  </a:cubicBezTo>
                  <a:cubicBezTo>
                    <a:pt x="659" y="10305"/>
                    <a:pt x="543" y="10382"/>
                    <a:pt x="543" y="10535"/>
                  </a:cubicBezTo>
                  <a:lnTo>
                    <a:pt x="543" y="12519"/>
                  </a:lnTo>
                  <a:cubicBezTo>
                    <a:pt x="543" y="13307"/>
                    <a:pt x="1187" y="13946"/>
                    <a:pt x="1975" y="13951"/>
                  </a:cubicBezTo>
                  <a:lnTo>
                    <a:pt x="13553" y="13951"/>
                  </a:lnTo>
                  <a:cubicBezTo>
                    <a:pt x="14341" y="13946"/>
                    <a:pt x="14979" y="13307"/>
                    <a:pt x="14979" y="12519"/>
                  </a:cubicBezTo>
                  <a:lnTo>
                    <a:pt x="14979" y="8542"/>
                  </a:lnTo>
                  <a:cubicBezTo>
                    <a:pt x="15124" y="8465"/>
                    <a:pt x="15268" y="8383"/>
                    <a:pt x="15407" y="8302"/>
                  </a:cubicBezTo>
                  <a:cubicBezTo>
                    <a:pt x="15479" y="8258"/>
                    <a:pt x="15522" y="8181"/>
                    <a:pt x="15522" y="8100"/>
                  </a:cubicBezTo>
                  <a:lnTo>
                    <a:pt x="15522" y="3959"/>
                  </a:lnTo>
                  <a:cubicBezTo>
                    <a:pt x="15522" y="3166"/>
                    <a:pt x="14879" y="2522"/>
                    <a:pt x="14091" y="2522"/>
                  </a:cubicBezTo>
                  <a:lnTo>
                    <a:pt x="13500" y="2522"/>
                  </a:lnTo>
                  <a:cubicBezTo>
                    <a:pt x="13192" y="2522"/>
                    <a:pt x="13192" y="2984"/>
                    <a:pt x="13500" y="2984"/>
                  </a:cubicBezTo>
                  <a:lnTo>
                    <a:pt x="14091" y="2984"/>
                  </a:lnTo>
                  <a:cubicBezTo>
                    <a:pt x="14624" y="2984"/>
                    <a:pt x="15061" y="3421"/>
                    <a:pt x="15061" y="3959"/>
                  </a:cubicBezTo>
                  <a:lnTo>
                    <a:pt x="15061" y="7965"/>
                  </a:lnTo>
                  <a:cubicBezTo>
                    <a:pt x="14922" y="8047"/>
                    <a:pt x="14783" y="8124"/>
                    <a:pt x="14643" y="8196"/>
                  </a:cubicBezTo>
                  <a:cubicBezTo>
                    <a:pt x="13533" y="8787"/>
                    <a:pt x="12352" y="9229"/>
                    <a:pt x="11131" y="9517"/>
                  </a:cubicBezTo>
                  <a:lnTo>
                    <a:pt x="11131" y="7581"/>
                  </a:lnTo>
                  <a:cubicBezTo>
                    <a:pt x="11127" y="6894"/>
                    <a:pt x="10569" y="6332"/>
                    <a:pt x="9878" y="6332"/>
                  </a:cubicBezTo>
                  <a:lnTo>
                    <a:pt x="5650" y="6332"/>
                  </a:lnTo>
                  <a:cubicBezTo>
                    <a:pt x="4958" y="6332"/>
                    <a:pt x="4401" y="6894"/>
                    <a:pt x="4401" y="7581"/>
                  </a:cubicBezTo>
                  <a:lnTo>
                    <a:pt x="4401" y="9517"/>
                  </a:lnTo>
                  <a:cubicBezTo>
                    <a:pt x="3017" y="9190"/>
                    <a:pt x="1696" y="8671"/>
                    <a:pt x="466" y="7965"/>
                  </a:cubicBezTo>
                  <a:lnTo>
                    <a:pt x="466" y="3954"/>
                  </a:lnTo>
                  <a:cubicBezTo>
                    <a:pt x="466" y="3421"/>
                    <a:pt x="899" y="2984"/>
                    <a:pt x="1437" y="2984"/>
                  </a:cubicBezTo>
                  <a:lnTo>
                    <a:pt x="12577" y="2984"/>
                  </a:lnTo>
                  <a:cubicBezTo>
                    <a:pt x="12885" y="2984"/>
                    <a:pt x="12885" y="2522"/>
                    <a:pt x="12577" y="2522"/>
                  </a:cubicBezTo>
                  <a:lnTo>
                    <a:pt x="11684" y="2522"/>
                  </a:lnTo>
                  <a:lnTo>
                    <a:pt x="11684" y="1456"/>
                  </a:lnTo>
                  <a:cubicBezTo>
                    <a:pt x="11684" y="654"/>
                    <a:pt x="11031" y="0"/>
                    <a:pt x="102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28"/>
            <p:cNvSpPr/>
            <p:nvPr/>
          </p:nvSpPr>
          <p:spPr>
            <a:xfrm>
              <a:off x="2780326" y="3609436"/>
              <a:ext cx="33589" cy="51077"/>
            </a:xfrm>
            <a:custGeom>
              <a:rect b="b" l="l" r="r" t="t"/>
              <a:pathLst>
                <a:path extrusionOk="0" h="1951" w="1283">
                  <a:moveTo>
                    <a:pt x="822" y="461"/>
                  </a:moveTo>
                  <a:lnTo>
                    <a:pt x="822" y="1489"/>
                  </a:lnTo>
                  <a:lnTo>
                    <a:pt x="461" y="1489"/>
                  </a:lnTo>
                  <a:lnTo>
                    <a:pt x="461" y="461"/>
                  </a:lnTo>
                  <a:close/>
                  <a:moveTo>
                    <a:pt x="231" y="0"/>
                  </a:moveTo>
                  <a:cubicBezTo>
                    <a:pt x="106" y="0"/>
                    <a:pt x="0" y="101"/>
                    <a:pt x="0" y="231"/>
                  </a:cubicBezTo>
                  <a:lnTo>
                    <a:pt x="0" y="1720"/>
                  </a:lnTo>
                  <a:cubicBezTo>
                    <a:pt x="0" y="1845"/>
                    <a:pt x="106" y="1950"/>
                    <a:pt x="231" y="1950"/>
                  </a:cubicBezTo>
                  <a:lnTo>
                    <a:pt x="1052" y="1950"/>
                  </a:lnTo>
                  <a:cubicBezTo>
                    <a:pt x="1182" y="1950"/>
                    <a:pt x="1283" y="1845"/>
                    <a:pt x="1283" y="1720"/>
                  </a:cubicBezTo>
                  <a:lnTo>
                    <a:pt x="1283" y="231"/>
                  </a:lnTo>
                  <a:cubicBezTo>
                    <a:pt x="1283" y="101"/>
                    <a:pt x="1182" y="0"/>
                    <a:pt x="10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02" name="Google Shape;4702;p28"/>
          <p:cNvGrpSpPr/>
          <p:nvPr/>
        </p:nvGrpSpPr>
        <p:grpSpPr>
          <a:xfrm>
            <a:off x="848975" y="1782316"/>
            <a:ext cx="384898" cy="358221"/>
            <a:chOff x="848975" y="1987716"/>
            <a:chExt cx="384898" cy="358221"/>
          </a:xfrm>
        </p:grpSpPr>
        <p:sp>
          <p:nvSpPr>
            <p:cNvPr id="4703" name="Google Shape;4703;p28"/>
            <p:cNvSpPr/>
            <p:nvPr/>
          </p:nvSpPr>
          <p:spPr>
            <a:xfrm>
              <a:off x="894633" y="2178934"/>
              <a:ext cx="144932" cy="145037"/>
            </a:xfrm>
            <a:custGeom>
              <a:rect b="b" l="l" r="r" t="t"/>
              <a:pathLst>
                <a:path extrusionOk="0" h="5540" w="5536">
                  <a:moveTo>
                    <a:pt x="1951" y="0"/>
                  </a:moveTo>
                  <a:lnTo>
                    <a:pt x="760" y="1192"/>
                  </a:lnTo>
                  <a:lnTo>
                    <a:pt x="1" y="1955"/>
                  </a:lnTo>
                  <a:lnTo>
                    <a:pt x="3580" y="5539"/>
                  </a:lnTo>
                  <a:lnTo>
                    <a:pt x="5535" y="3584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28"/>
            <p:cNvSpPr/>
            <p:nvPr/>
          </p:nvSpPr>
          <p:spPr>
            <a:xfrm>
              <a:off x="894633" y="2178934"/>
              <a:ext cx="144932" cy="125036"/>
            </a:xfrm>
            <a:custGeom>
              <a:rect b="b" l="l" r="r" t="t"/>
              <a:pathLst>
                <a:path extrusionOk="0" h="4776" w="5536">
                  <a:moveTo>
                    <a:pt x="1951" y="0"/>
                  </a:moveTo>
                  <a:lnTo>
                    <a:pt x="1" y="1955"/>
                  </a:lnTo>
                  <a:lnTo>
                    <a:pt x="553" y="2513"/>
                  </a:lnTo>
                  <a:lnTo>
                    <a:pt x="894" y="2176"/>
                  </a:lnTo>
                  <a:cubicBezTo>
                    <a:pt x="1010" y="2056"/>
                    <a:pt x="1163" y="1996"/>
                    <a:pt x="1318" y="1996"/>
                  </a:cubicBezTo>
                  <a:cubicBezTo>
                    <a:pt x="1472" y="1996"/>
                    <a:pt x="1627" y="2056"/>
                    <a:pt x="1745" y="2176"/>
                  </a:cubicBezTo>
                  <a:lnTo>
                    <a:pt x="4344" y="4775"/>
                  </a:lnTo>
                  <a:lnTo>
                    <a:pt x="5535" y="3584"/>
                  </a:lnTo>
                  <a:lnTo>
                    <a:pt x="2124" y="173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28"/>
            <p:cNvSpPr/>
            <p:nvPr/>
          </p:nvSpPr>
          <p:spPr>
            <a:xfrm>
              <a:off x="910367" y="1993449"/>
              <a:ext cx="317223" cy="314788"/>
            </a:xfrm>
            <a:custGeom>
              <a:rect b="b" l="l" r="r" t="t"/>
              <a:pathLst>
                <a:path extrusionOk="0" h="12024" w="12117">
                  <a:moveTo>
                    <a:pt x="7766" y="0"/>
                  </a:moveTo>
                  <a:cubicBezTo>
                    <a:pt x="7522" y="0"/>
                    <a:pt x="7278" y="93"/>
                    <a:pt x="7091" y="278"/>
                  </a:cubicBezTo>
                  <a:lnTo>
                    <a:pt x="0" y="7369"/>
                  </a:lnTo>
                  <a:lnTo>
                    <a:pt x="4651" y="12024"/>
                  </a:lnTo>
                  <a:lnTo>
                    <a:pt x="11741" y="4928"/>
                  </a:lnTo>
                  <a:cubicBezTo>
                    <a:pt x="12116" y="4558"/>
                    <a:pt x="12116" y="3953"/>
                    <a:pt x="11741" y="3583"/>
                  </a:cubicBezTo>
                  <a:lnTo>
                    <a:pt x="8441" y="278"/>
                  </a:lnTo>
                  <a:cubicBezTo>
                    <a:pt x="8254" y="93"/>
                    <a:pt x="8010" y="0"/>
                    <a:pt x="776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28"/>
            <p:cNvSpPr/>
            <p:nvPr/>
          </p:nvSpPr>
          <p:spPr>
            <a:xfrm>
              <a:off x="910367" y="1993449"/>
              <a:ext cx="232452" cy="204492"/>
            </a:xfrm>
            <a:custGeom>
              <a:rect b="b" l="l" r="r" t="t"/>
              <a:pathLst>
                <a:path extrusionOk="0" h="7811" w="8879">
                  <a:moveTo>
                    <a:pt x="7766" y="0"/>
                  </a:moveTo>
                  <a:cubicBezTo>
                    <a:pt x="7522" y="0"/>
                    <a:pt x="7278" y="93"/>
                    <a:pt x="7091" y="278"/>
                  </a:cubicBezTo>
                  <a:lnTo>
                    <a:pt x="0" y="7369"/>
                  </a:lnTo>
                  <a:lnTo>
                    <a:pt x="442" y="7811"/>
                  </a:lnTo>
                  <a:lnTo>
                    <a:pt x="7533" y="715"/>
                  </a:lnTo>
                  <a:cubicBezTo>
                    <a:pt x="7718" y="530"/>
                    <a:pt x="7962" y="438"/>
                    <a:pt x="8206" y="438"/>
                  </a:cubicBezTo>
                  <a:cubicBezTo>
                    <a:pt x="8449" y="438"/>
                    <a:pt x="8693" y="530"/>
                    <a:pt x="8878" y="715"/>
                  </a:cubicBezTo>
                  <a:lnTo>
                    <a:pt x="8441" y="278"/>
                  </a:lnTo>
                  <a:cubicBezTo>
                    <a:pt x="8254" y="93"/>
                    <a:pt x="8010" y="0"/>
                    <a:pt x="77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28"/>
            <p:cNvSpPr/>
            <p:nvPr/>
          </p:nvSpPr>
          <p:spPr>
            <a:xfrm>
              <a:off x="856018" y="2253129"/>
              <a:ext cx="109328" cy="87179"/>
            </a:xfrm>
            <a:custGeom>
              <a:rect b="b" l="l" r="r" t="t"/>
              <a:pathLst>
                <a:path extrusionOk="0" h="3330" w="4176">
                  <a:moveTo>
                    <a:pt x="2350" y="1"/>
                  </a:moveTo>
                  <a:lnTo>
                    <a:pt x="1" y="2354"/>
                  </a:lnTo>
                  <a:lnTo>
                    <a:pt x="1101" y="2758"/>
                  </a:lnTo>
                  <a:lnTo>
                    <a:pt x="2677" y="3330"/>
                  </a:lnTo>
                  <a:lnTo>
                    <a:pt x="4176" y="1826"/>
                  </a:lnTo>
                  <a:lnTo>
                    <a:pt x="3104" y="755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28"/>
            <p:cNvSpPr/>
            <p:nvPr/>
          </p:nvSpPr>
          <p:spPr>
            <a:xfrm>
              <a:off x="884947" y="2292529"/>
              <a:ext cx="67832" cy="47648"/>
            </a:xfrm>
            <a:custGeom>
              <a:rect b="b" l="l" r="r" t="t"/>
              <a:pathLst>
                <a:path extrusionOk="0" h="1820" w="2591">
                  <a:moveTo>
                    <a:pt x="1519" y="0"/>
                  </a:moveTo>
                  <a:cubicBezTo>
                    <a:pt x="1352" y="0"/>
                    <a:pt x="1185" y="64"/>
                    <a:pt x="1058" y="191"/>
                  </a:cubicBezTo>
                  <a:lnTo>
                    <a:pt x="1" y="1248"/>
                  </a:lnTo>
                  <a:lnTo>
                    <a:pt x="1577" y="1820"/>
                  </a:lnTo>
                  <a:lnTo>
                    <a:pt x="2590" y="806"/>
                  </a:lnTo>
                  <a:lnTo>
                    <a:pt x="1980" y="191"/>
                  </a:lnTo>
                  <a:cubicBezTo>
                    <a:pt x="1853" y="64"/>
                    <a:pt x="1686" y="0"/>
                    <a:pt x="15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28"/>
            <p:cNvSpPr/>
            <p:nvPr/>
          </p:nvSpPr>
          <p:spPr>
            <a:xfrm>
              <a:off x="987075" y="2071884"/>
              <a:ext cx="161269" cy="157865"/>
            </a:xfrm>
            <a:custGeom>
              <a:rect b="b" l="l" r="r" t="t"/>
              <a:pathLst>
                <a:path extrusionOk="0" h="6030" w="6160">
                  <a:moveTo>
                    <a:pt x="4185" y="1"/>
                  </a:moveTo>
                  <a:cubicBezTo>
                    <a:pt x="4022" y="1"/>
                    <a:pt x="3858" y="63"/>
                    <a:pt x="3734" y="188"/>
                  </a:cubicBezTo>
                  <a:lnTo>
                    <a:pt x="251" y="3671"/>
                  </a:lnTo>
                  <a:cubicBezTo>
                    <a:pt x="1" y="3916"/>
                    <a:pt x="1" y="4320"/>
                    <a:pt x="251" y="4570"/>
                  </a:cubicBezTo>
                  <a:lnTo>
                    <a:pt x="1529" y="5843"/>
                  </a:lnTo>
                  <a:cubicBezTo>
                    <a:pt x="1651" y="5968"/>
                    <a:pt x="1813" y="6030"/>
                    <a:pt x="1976" y="6030"/>
                  </a:cubicBezTo>
                  <a:cubicBezTo>
                    <a:pt x="2139" y="6030"/>
                    <a:pt x="2302" y="5968"/>
                    <a:pt x="2427" y="5843"/>
                  </a:cubicBezTo>
                  <a:lnTo>
                    <a:pt x="5910" y="2360"/>
                  </a:lnTo>
                  <a:cubicBezTo>
                    <a:pt x="6160" y="2115"/>
                    <a:pt x="6160" y="1711"/>
                    <a:pt x="5910" y="1461"/>
                  </a:cubicBezTo>
                  <a:lnTo>
                    <a:pt x="4637" y="188"/>
                  </a:lnTo>
                  <a:cubicBezTo>
                    <a:pt x="4512" y="63"/>
                    <a:pt x="4348" y="1"/>
                    <a:pt x="4185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28"/>
            <p:cNvSpPr/>
            <p:nvPr/>
          </p:nvSpPr>
          <p:spPr>
            <a:xfrm>
              <a:off x="848975" y="1987716"/>
              <a:ext cx="384898" cy="358221"/>
            </a:xfrm>
            <a:custGeom>
              <a:rect b="b" l="l" r="r" t="t"/>
              <a:pathLst>
                <a:path extrusionOk="0" h="13683" w="14702">
                  <a:moveTo>
                    <a:pt x="2879" y="8433"/>
                  </a:moveTo>
                  <a:lnTo>
                    <a:pt x="6150" y="11705"/>
                  </a:lnTo>
                  <a:lnTo>
                    <a:pt x="5329" y="12531"/>
                  </a:lnTo>
                  <a:lnTo>
                    <a:pt x="2052" y="9259"/>
                  </a:lnTo>
                  <a:lnTo>
                    <a:pt x="2879" y="8433"/>
                  </a:lnTo>
                  <a:close/>
                  <a:moveTo>
                    <a:pt x="10113" y="1"/>
                  </a:moveTo>
                  <a:cubicBezTo>
                    <a:pt x="9813" y="1"/>
                    <a:pt x="9513" y="115"/>
                    <a:pt x="9282" y="343"/>
                  </a:cubicBezTo>
                  <a:lnTo>
                    <a:pt x="2192" y="7434"/>
                  </a:lnTo>
                  <a:cubicBezTo>
                    <a:pt x="2105" y="7516"/>
                    <a:pt x="2105" y="7655"/>
                    <a:pt x="2192" y="7741"/>
                  </a:cubicBezTo>
                  <a:lnTo>
                    <a:pt x="2566" y="8121"/>
                  </a:lnTo>
                  <a:lnTo>
                    <a:pt x="1586" y="9106"/>
                  </a:lnTo>
                  <a:cubicBezTo>
                    <a:pt x="1500" y="9192"/>
                    <a:pt x="1500" y="9331"/>
                    <a:pt x="1586" y="9413"/>
                  </a:cubicBezTo>
                  <a:lnTo>
                    <a:pt x="2307" y="10134"/>
                  </a:lnTo>
                  <a:lnTo>
                    <a:pt x="1759" y="10686"/>
                  </a:lnTo>
                  <a:cubicBezTo>
                    <a:pt x="1604" y="10845"/>
                    <a:pt x="1747" y="11060"/>
                    <a:pt x="1917" y="11060"/>
                  </a:cubicBezTo>
                  <a:cubicBezTo>
                    <a:pt x="1968" y="11060"/>
                    <a:pt x="2022" y="11040"/>
                    <a:pt x="2072" y="10994"/>
                  </a:cubicBezTo>
                  <a:lnTo>
                    <a:pt x="2619" y="10446"/>
                  </a:lnTo>
                  <a:lnTo>
                    <a:pt x="4132" y="11964"/>
                  </a:lnTo>
                  <a:lnTo>
                    <a:pt x="2893" y="13208"/>
                  </a:lnTo>
                  <a:lnTo>
                    <a:pt x="669" y="12401"/>
                  </a:lnTo>
                  <a:lnTo>
                    <a:pt x="1413" y="11657"/>
                  </a:lnTo>
                  <a:cubicBezTo>
                    <a:pt x="1569" y="11497"/>
                    <a:pt x="1424" y="11280"/>
                    <a:pt x="1255" y="11280"/>
                  </a:cubicBezTo>
                  <a:cubicBezTo>
                    <a:pt x="1205" y="11280"/>
                    <a:pt x="1153" y="11299"/>
                    <a:pt x="1106" y="11344"/>
                  </a:cubicBezTo>
                  <a:lnTo>
                    <a:pt x="111" y="12334"/>
                  </a:lnTo>
                  <a:cubicBezTo>
                    <a:pt x="1" y="12449"/>
                    <a:pt x="44" y="12641"/>
                    <a:pt x="193" y="12694"/>
                  </a:cubicBezTo>
                  <a:lnTo>
                    <a:pt x="2874" y="13669"/>
                  </a:lnTo>
                  <a:cubicBezTo>
                    <a:pt x="2898" y="13678"/>
                    <a:pt x="2923" y="13683"/>
                    <a:pt x="2948" y="13683"/>
                  </a:cubicBezTo>
                  <a:cubicBezTo>
                    <a:pt x="3004" y="13683"/>
                    <a:pt x="3061" y="13661"/>
                    <a:pt x="3104" y="13621"/>
                  </a:cubicBezTo>
                  <a:lnTo>
                    <a:pt x="4445" y="12276"/>
                  </a:lnTo>
                  <a:lnTo>
                    <a:pt x="5165" y="12997"/>
                  </a:lnTo>
                  <a:cubicBezTo>
                    <a:pt x="5209" y="13040"/>
                    <a:pt x="5265" y="13062"/>
                    <a:pt x="5321" y="13062"/>
                  </a:cubicBezTo>
                  <a:cubicBezTo>
                    <a:pt x="5378" y="13062"/>
                    <a:pt x="5434" y="13040"/>
                    <a:pt x="5478" y="12997"/>
                  </a:cubicBezTo>
                  <a:lnTo>
                    <a:pt x="6458" y="12012"/>
                  </a:lnTo>
                  <a:lnTo>
                    <a:pt x="6837" y="12392"/>
                  </a:lnTo>
                  <a:cubicBezTo>
                    <a:pt x="6880" y="12435"/>
                    <a:pt x="6937" y="12456"/>
                    <a:pt x="6993" y="12456"/>
                  </a:cubicBezTo>
                  <a:cubicBezTo>
                    <a:pt x="7050" y="12456"/>
                    <a:pt x="7106" y="12435"/>
                    <a:pt x="7149" y="12392"/>
                  </a:cubicBezTo>
                  <a:lnTo>
                    <a:pt x="12559" y="6982"/>
                  </a:lnTo>
                  <a:cubicBezTo>
                    <a:pt x="12711" y="6823"/>
                    <a:pt x="12565" y="6606"/>
                    <a:pt x="12396" y="6606"/>
                  </a:cubicBezTo>
                  <a:cubicBezTo>
                    <a:pt x="12346" y="6606"/>
                    <a:pt x="12294" y="6625"/>
                    <a:pt x="12246" y="6670"/>
                  </a:cubicBezTo>
                  <a:lnTo>
                    <a:pt x="6991" y="11926"/>
                  </a:lnTo>
                  <a:lnTo>
                    <a:pt x="2658" y="7588"/>
                  </a:lnTo>
                  <a:lnTo>
                    <a:pt x="9595" y="651"/>
                  </a:lnTo>
                  <a:cubicBezTo>
                    <a:pt x="9736" y="509"/>
                    <a:pt x="9924" y="438"/>
                    <a:pt x="10112" y="438"/>
                  </a:cubicBezTo>
                  <a:cubicBezTo>
                    <a:pt x="10300" y="438"/>
                    <a:pt x="10488" y="509"/>
                    <a:pt x="10632" y="651"/>
                  </a:cubicBezTo>
                  <a:lnTo>
                    <a:pt x="13933" y="3956"/>
                  </a:lnTo>
                  <a:cubicBezTo>
                    <a:pt x="14221" y="4239"/>
                    <a:pt x="14221" y="4705"/>
                    <a:pt x="13933" y="4993"/>
                  </a:cubicBezTo>
                  <a:lnTo>
                    <a:pt x="12866" y="6060"/>
                  </a:lnTo>
                  <a:cubicBezTo>
                    <a:pt x="12700" y="6218"/>
                    <a:pt x="12851" y="6442"/>
                    <a:pt x="13024" y="6442"/>
                  </a:cubicBezTo>
                  <a:cubicBezTo>
                    <a:pt x="13076" y="6442"/>
                    <a:pt x="13130" y="6421"/>
                    <a:pt x="13178" y="6372"/>
                  </a:cubicBezTo>
                  <a:lnTo>
                    <a:pt x="14245" y="5301"/>
                  </a:lnTo>
                  <a:cubicBezTo>
                    <a:pt x="14701" y="4844"/>
                    <a:pt x="14701" y="4100"/>
                    <a:pt x="14245" y="3643"/>
                  </a:cubicBezTo>
                  <a:lnTo>
                    <a:pt x="10940" y="343"/>
                  </a:lnTo>
                  <a:cubicBezTo>
                    <a:pt x="10712" y="115"/>
                    <a:pt x="10413" y="1"/>
                    <a:pt x="101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28"/>
            <p:cNvSpPr/>
            <p:nvPr/>
          </p:nvSpPr>
          <p:spPr>
            <a:xfrm>
              <a:off x="980792" y="2066151"/>
              <a:ext cx="173835" cy="169358"/>
            </a:xfrm>
            <a:custGeom>
              <a:rect b="b" l="l" r="r" t="t"/>
              <a:pathLst>
                <a:path extrusionOk="0" h="6469" w="6640">
                  <a:moveTo>
                    <a:pt x="4428" y="439"/>
                  </a:moveTo>
                  <a:cubicBezTo>
                    <a:pt x="4534" y="439"/>
                    <a:pt x="4641" y="479"/>
                    <a:pt x="4723" y="561"/>
                  </a:cubicBezTo>
                  <a:lnTo>
                    <a:pt x="5996" y="1834"/>
                  </a:lnTo>
                  <a:cubicBezTo>
                    <a:pt x="6073" y="1911"/>
                    <a:pt x="6116" y="2021"/>
                    <a:pt x="6116" y="2132"/>
                  </a:cubicBezTo>
                  <a:cubicBezTo>
                    <a:pt x="6116" y="2238"/>
                    <a:pt x="6073" y="2348"/>
                    <a:pt x="5996" y="2425"/>
                  </a:cubicBezTo>
                  <a:lnTo>
                    <a:pt x="2513" y="5908"/>
                  </a:lnTo>
                  <a:cubicBezTo>
                    <a:pt x="2431" y="5987"/>
                    <a:pt x="2325" y="6027"/>
                    <a:pt x="2218" y="6027"/>
                  </a:cubicBezTo>
                  <a:cubicBezTo>
                    <a:pt x="2111" y="6027"/>
                    <a:pt x="2004" y="5987"/>
                    <a:pt x="1922" y="5908"/>
                  </a:cubicBezTo>
                  <a:lnTo>
                    <a:pt x="649" y="4630"/>
                  </a:lnTo>
                  <a:cubicBezTo>
                    <a:pt x="486" y="4467"/>
                    <a:pt x="486" y="4207"/>
                    <a:pt x="649" y="4044"/>
                  </a:cubicBezTo>
                  <a:lnTo>
                    <a:pt x="4132" y="561"/>
                  </a:lnTo>
                  <a:cubicBezTo>
                    <a:pt x="4214" y="479"/>
                    <a:pt x="4321" y="439"/>
                    <a:pt x="4428" y="439"/>
                  </a:cubicBezTo>
                  <a:close/>
                  <a:moveTo>
                    <a:pt x="4425" y="0"/>
                  </a:moveTo>
                  <a:cubicBezTo>
                    <a:pt x="4207" y="0"/>
                    <a:pt x="3988" y="83"/>
                    <a:pt x="3820" y="249"/>
                  </a:cubicBezTo>
                  <a:lnTo>
                    <a:pt x="337" y="3732"/>
                  </a:lnTo>
                  <a:cubicBezTo>
                    <a:pt x="1" y="4068"/>
                    <a:pt x="1" y="4611"/>
                    <a:pt x="337" y="4942"/>
                  </a:cubicBezTo>
                  <a:lnTo>
                    <a:pt x="1610" y="6220"/>
                  </a:lnTo>
                  <a:cubicBezTo>
                    <a:pt x="1778" y="6386"/>
                    <a:pt x="1998" y="6469"/>
                    <a:pt x="2217" y="6469"/>
                  </a:cubicBezTo>
                  <a:cubicBezTo>
                    <a:pt x="2436" y="6469"/>
                    <a:pt x="2655" y="6386"/>
                    <a:pt x="2821" y="6220"/>
                  </a:cubicBezTo>
                  <a:lnTo>
                    <a:pt x="6304" y="2737"/>
                  </a:lnTo>
                  <a:cubicBezTo>
                    <a:pt x="6640" y="2401"/>
                    <a:pt x="6640" y="1858"/>
                    <a:pt x="6304" y="1527"/>
                  </a:cubicBezTo>
                  <a:lnTo>
                    <a:pt x="5030" y="249"/>
                  </a:lnTo>
                  <a:cubicBezTo>
                    <a:pt x="4862" y="83"/>
                    <a:pt x="4644" y="0"/>
                    <a:pt x="44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12" name="Google Shape;4712;p28"/>
          <p:cNvGrpSpPr/>
          <p:nvPr/>
        </p:nvGrpSpPr>
        <p:grpSpPr>
          <a:xfrm>
            <a:off x="2255731" y="2722492"/>
            <a:ext cx="226405" cy="386260"/>
            <a:chOff x="2255731" y="2927892"/>
            <a:chExt cx="226405" cy="386260"/>
          </a:xfrm>
        </p:grpSpPr>
        <p:sp>
          <p:nvSpPr>
            <p:cNvPr id="4713" name="Google Shape;4713;p28"/>
            <p:cNvSpPr/>
            <p:nvPr/>
          </p:nvSpPr>
          <p:spPr>
            <a:xfrm>
              <a:off x="2341366" y="3257786"/>
              <a:ext cx="54114" cy="50711"/>
            </a:xfrm>
            <a:custGeom>
              <a:rect b="b" l="l" r="r" t="t"/>
              <a:pathLst>
                <a:path extrusionOk="0" h="1937" w="2067">
                  <a:moveTo>
                    <a:pt x="1" y="0"/>
                  </a:moveTo>
                  <a:lnTo>
                    <a:pt x="1" y="1360"/>
                  </a:lnTo>
                  <a:cubicBezTo>
                    <a:pt x="1" y="1677"/>
                    <a:pt x="260" y="1936"/>
                    <a:pt x="577" y="1936"/>
                  </a:cubicBezTo>
                  <a:lnTo>
                    <a:pt x="1490" y="1936"/>
                  </a:lnTo>
                  <a:cubicBezTo>
                    <a:pt x="1812" y="1936"/>
                    <a:pt x="2067" y="1677"/>
                    <a:pt x="2067" y="1360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28"/>
            <p:cNvSpPr/>
            <p:nvPr/>
          </p:nvSpPr>
          <p:spPr>
            <a:xfrm>
              <a:off x="2354954" y="3257786"/>
              <a:ext cx="40527" cy="50711"/>
            </a:xfrm>
            <a:custGeom>
              <a:rect b="b" l="l" r="r" t="t"/>
              <a:pathLst>
                <a:path extrusionOk="0" h="1937" w="1548">
                  <a:moveTo>
                    <a:pt x="515" y="0"/>
                  </a:moveTo>
                  <a:lnTo>
                    <a:pt x="515" y="1360"/>
                  </a:lnTo>
                  <a:cubicBezTo>
                    <a:pt x="515" y="1653"/>
                    <a:pt x="294" y="1902"/>
                    <a:pt x="1" y="1931"/>
                  </a:cubicBezTo>
                  <a:cubicBezTo>
                    <a:pt x="20" y="1936"/>
                    <a:pt x="39" y="1936"/>
                    <a:pt x="58" y="1936"/>
                  </a:cubicBezTo>
                  <a:lnTo>
                    <a:pt x="971" y="1936"/>
                  </a:lnTo>
                  <a:cubicBezTo>
                    <a:pt x="1293" y="1936"/>
                    <a:pt x="1548" y="1677"/>
                    <a:pt x="1548" y="1360"/>
                  </a:cubicBezTo>
                  <a:lnTo>
                    <a:pt x="1548" y="0"/>
                  </a:lnTo>
                  <a:close/>
                </a:path>
              </a:pathLst>
            </a:custGeom>
            <a:solidFill>
              <a:srgbClr val="7D91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28"/>
            <p:cNvSpPr/>
            <p:nvPr/>
          </p:nvSpPr>
          <p:spPr>
            <a:xfrm>
              <a:off x="2261386" y="2933547"/>
              <a:ext cx="215095" cy="344764"/>
            </a:xfrm>
            <a:custGeom>
              <a:rect b="b" l="l" r="r" t="t"/>
              <a:pathLst>
                <a:path extrusionOk="0" h="13169" w="8216">
                  <a:moveTo>
                    <a:pt x="3171" y="0"/>
                  </a:moveTo>
                  <a:cubicBezTo>
                    <a:pt x="1423" y="0"/>
                    <a:pt x="0" y="1417"/>
                    <a:pt x="0" y="3171"/>
                  </a:cubicBezTo>
                  <a:lnTo>
                    <a:pt x="0" y="10579"/>
                  </a:lnTo>
                  <a:cubicBezTo>
                    <a:pt x="5" y="12010"/>
                    <a:pt x="1163" y="13168"/>
                    <a:pt x="2595" y="13168"/>
                  </a:cubicBezTo>
                  <a:lnTo>
                    <a:pt x="5621" y="13168"/>
                  </a:lnTo>
                  <a:cubicBezTo>
                    <a:pt x="7053" y="13168"/>
                    <a:pt x="8215" y="12005"/>
                    <a:pt x="8215" y="10579"/>
                  </a:cubicBezTo>
                  <a:lnTo>
                    <a:pt x="8215" y="3171"/>
                  </a:lnTo>
                  <a:cubicBezTo>
                    <a:pt x="8215" y="1417"/>
                    <a:pt x="6793" y="0"/>
                    <a:pt x="5045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28"/>
            <p:cNvSpPr/>
            <p:nvPr/>
          </p:nvSpPr>
          <p:spPr>
            <a:xfrm>
              <a:off x="2337989" y="2933547"/>
              <a:ext cx="138492" cy="344764"/>
            </a:xfrm>
            <a:custGeom>
              <a:rect b="b" l="l" r="r" t="t"/>
              <a:pathLst>
                <a:path extrusionOk="0" h="13169" w="5290">
                  <a:moveTo>
                    <a:pt x="245" y="0"/>
                  </a:moveTo>
                  <a:cubicBezTo>
                    <a:pt x="164" y="0"/>
                    <a:pt x="82" y="5"/>
                    <a:pt x="0" y="10"/>
                  </a:cubicBezTo>
                  <a:cubicBezTo>
                    <a:pt x="1648" y="140"/>
                    <a:pt x="2921" y="1514"/>
                    <a:pt x="2926" y="3171"/>
                  </a:cubicBezTo>
                  <a:lnTo>
                    <a:pt x="2926" y="10579"/>
                  </a:lnTo>
                  <a:cubicBezTo>
                    <a:pt x="2926" y="12010"/>
                    <a:pt x="1763" y="13168"/>
                    <a:pt x="332" y="13168"/>
                  </a:cubicBezTo>
                  <a:lnTo>
                    <a:pt x="2695" y="13168"/>
                  </a:lnTo>
                  <a:cubicBezTo>
                    <a:pt x="4127" y="13168"/>
                    <a:pt x="5289" y="12010"/>
                    <a:pt x="5289" y="10579"/>
                  </a:cubicBezTo>
                  <a:lnTo>
                    <a:pt x="5289" y="3171"/>
                  </a:lnTo>
                  <a:cubicBezTo>
                    <a:pt x="5289" y="1417"/>
                    <a:pt x="3872" y="0"/>
                    <a:pt x="2119" y="0"/>
                  </a:cubicBezTo>
                  <a:close/>
                </a:path>
              </a:pathLst>
            </a:custGeom>
            <a:solidFill>
              <a:srgbClr val="EB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28"/>
            <p:cNvSpPr/>
            <p:nvPr/>
          </p:nvSpPr>
          <p:spPr>
            <a:xfrm>
              <a:off x="2341759" y="2989258"/>
              <a:ext cx="54219" cy="52857"/>
            </a:xfrm>
            <a:custGeom>
              <a:rect b="b" l="l" r="r" t="t"/>
              <a:pathLst>
                <a:path extrusionOk="0" h="2019" w="2071">
                  <a:moveTo>
                    <a:pt x="1038" y="0"/>
                  </a:moveTo>
                  <a:cubicBezTo>
                    <a:pt x="466" y="0"/>
                    <a:pt x="0" y="462"/>
                    <a:pt x="5" y="1033"/>
                  </a:cubicBezTo>
                  <a:lnTo>
                    <a:pt x="5" y="1442"/>
                  </a:lnTo>
                  <a:cubicBezTo>
                    <a:pt x="5" y="1759"/>
                    <a:pt x="260" y="2018"/>
                    <a:pt x="582" y="2018"/>
                  </a:cubicBezTo>
                  <a:lnTo>
                    <a:pt x="1494" y="2018"/>
                  </a:lnTo>
                  <a:cubicBezTo>
                    <a:pt x="1811" y="2018"/>
                    <a:pt x="2071" y="1759"/>
                    <a:pt x="2071" y="1442"/>
                  </a:cubicBezTo>
                  <a:lnTo>
                    <a:pt x="2071" y="1033"/>
                  </a:lnTo>
                  <a:cubicBezTo>
                    <a:pt x="2071" y="462"/>
                    <a:pt x="1610" y="0"/>
                    <a:pt x="1038" y="0"/>
                  </a:cubicBezTo>
                  <a:close/>
                </a:path>
              </a:pathLst>
            </a:custGeom>
            <a:solidFill>
              <a:srgbClr val="B9C4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28"/>
            <p:cNvSpPr/>
            <p:nvPr/>
          </p:nvSpPr>
          <p:spPr>
            <a:xfrm>
              <a:off x="2355451" y="2989258"/>
              <a:ext cx="40527" cy="52857"/>
            </a:xfrm>
            <a:custGeom>
              <a:rect b="b" l="l" r="r" t="t"/>
              <a:pathLst>
                <a:path extrusionOk="0" h="2019" w="1548">
                  <a:moveTo>
                    <a:pt x="515" y="0"/>
                  </a:moveTo>
                  <a:cubicBezTo>
                    <a:pt x="332" y="0"/>
                    <a:pt x="155" y="48"/>
                    <a:pt x="1" y="140"/>
                  </a:cubicBezTo>
                  <a:cubicBezTo>
                    <a:pt x="318" y="322"/>
                    <a:pt x="515" y="663"/>
                    <a:pt x="515" y="1033"/>
                  </a:cubicBezTo>
                  <a:lnTo>
                    <a:pt x="515" y="1442"/>
                  </a:lnTo>
                  <a:cubicBezTo>
                    <a:pt x="515" y="1735"/>
                    <a:pt x="294" y="1984"/>
                    <a:pt x="1" y="2013"/>
                  </a:cubicBezTo>
                  <a:cubicBezTo>
                    <a:pt x="20" y="2018"/>
                    <a:pt x="39" y="2018"/>
                    <a:pt x="59" y="2018"/>
                  </a:cubicBezTo>
                  <a:lnTo>
                    <a:pt x="971" y="2018"/>
                  </a:lnTo>
                  <a:cubicBezTo>
                    <a:pt x="1288" y="2018"/>
                    <a:pt x="1548" y="1759"/>
                    <a:pt x="1548" y="1442"/>
                  </a:cubicBezTo>
                  <a:lnTo>
                    <a:pt x="1548" y="1033"/>
                  </a:lnTo>
                  <a:cubicBezTo>
                    <a:pt x="1548" y="462"/>
                    <a:pt x="1087" y="0"/>
                    <a:pt x="515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28"/>
            <p:cNvSpPr/>
            <p:nvPr/>
          </p:nvSpPr>
          <p:spPr>
            <a:xfrm>
              <a:off x="2261386" y="3058687"/>
              <a:ext cx="33982" cy="124538"/>
            </a:xfrm>
            <a:custGeom>
              <a:rect b="b" l="l" r="r" t="t"/>
              <a:pathLst>
                <a:path extrusionOk="0" h="4757" w="1298">
                  <a:moveTo>
                    <a:pt x="0" y="0"/>
                  </a:moveTo>
                  <a:lnTo>
                    <a:pt x="0" y="4756"/>
                  </a:lnTo>
                  <a:lnTo>
                    <a:pt x="721" y="4756"/>
                  </a:lnTo>
                  <a:cubicBezTo>
                    <a:pt x="1043" y="4756"/>
                    <a:pt x="1298" y="4497"/>
                    <a:pt x="1298" y="4180"/>
                  </a:cubicBezTo>
                  <a:lnTo>
                    <a:pt x="1298" y="577"/>
                  </a:lnTo>
                  <a:cubicBezTo>
                    <a:pt x="1298" y="260"/>
                    <a:pt x="1043" y="0"/>
                    <a:pt x="7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28"/>
            <p:cNvSpPr/>
            <p:nvPr/>
          </p:nvSpPr>
          <p:spPr>
            <a:xfrm>
              <a:off x="2263271" y="3058687"/>
              <a:ext cx="32097" cy="124538"/>
            </a:xfrm>
            <a:custGeom>
              <a:rect b="b" l="l" r="r" t="t"/>
              <a:pathLst>
                <a:path extrusionOk="0" h="4757" w="1226">
                  <a:moveTo>
                    <a:pt x="1" y="0"/>
                  </a:moveTo>
                  <a:cubicBezTo>
                    <a:pt x="322" y="0"/>
                    <a:pt x="577" y="260"/>
                    <a:pt x="577" y="577"/>
                  </a:cubicBezTo>
                  <a:lnTo>
                    <a:pt x="577" y="4180"/>
                  </a:lnTo>
                  <a:cubicBezTo>
                    <a:pt x="577" y="4502"/>
                    <a:pt x="322" y="4756"/>
                    <a:pt x="1" y="4756"/>
                  </a:cubicBezTo>
                  <a:lnTo>
                    <a:pt x="649" y="4756"/>
                  </a:lnTo>
                  <a:cubicBezTo>
                    <a:pt x="971" y="4756"/>
                    <a:pt x="1226" y="4502"/>
                    <a:pt x="1226" y="4180"/>
                  </a:cubicBezTo>
                  <a:lnTo>
                    <a:pt x="1226" y="577"/>
                  </a:lnTo>
                  <a:cubicBezTo>
                    <a:pt x="1226" y="260"/>
                    <a:pt x="971" y="0"/>
                    <a:pt x="649" y="0"/>
                  </a:cubicBezTo>
                  <a:close/>
                </a:path>
              </a:pathLst>
            </a:custGeom>
            <a:solidFill>
              <a:srgbClr val="7D91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28"/>
            <p:cNvSpPr/>
            <p:nvPr/>
          </p:nvSpPr>
          <p:spPr>
            <a:xfrm>
              <a:off x="2442500" y="3058687"/>
              <a:ext cx="33982" cy="124538"/>
            </a:xfrm>
            <a:custGeom>
              <a:rect b="b" l="l" r="r" t="t"/>
              <a:pathLst>
                <a:path extrusionOk="0" h="4757" w="1298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4180"/>
                  </a:lnTo>
                  <a:cubicBezTo>
                    <a:pt x="0" y="4497"/>
                    <a:pt x="260" y="4756"/>
                    <a:pt x="577" y="4756"/>
                  </a:cubicBezTo>
                  <a:lnTo>
                    <a:pt x="1297" y="4756"/>
                  </a:lnTo>
                  <a:lnTo>
                    <a:pt x="1297" y="0"/>
                  </a:ln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28"/>
            <p:cNvSpPr/>
            <p:nvPr/>
          </p:nvSpPr>
          <p:spPr>
            <a:xfrm>
              <a:off x="2459464" y="3058687"/>
              <a:ext cx="17017" cy="124538"/>
            </a:xfrm>
            <a:custGeom>
              <a:rect b="b" l="l" r="r" t="t"/>
              <a:pathLst>
                <a:path extrusionOk="0" h="4757" w="650">
                  <a:moveTo>
                    <a:pt x="1" y="0"/>
                  </a:moveTo>
                  <a:lnTo>
                    <a:pt x="1" y="4756"/>
                  </a:lnTo>
                  <a:lnTo>
                    <a:pt x="649" y="475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7D91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28"/>
            <p:cNvSpPr/>
            <p:nvPr/>
          </p:nvSpPr>
          <p:spPr>
            <a:xfrm>
              <a:off x="2255731" y="2927892"/>
              <a:ext cx="226405" cy="386260"/>
            </a:xfrm>
            <a:custGeom>
              <a:rect b="b" l="l" r="r" t="t"/>
              <a:pathLst>
                <a:path extrusionOk="0" h="14754" w="8648">
                  <a:moveTo>
                    <a:pt x="4324" y="2561"/>
                  </a:moveTo>
                  <a:cubicBezTo>
                    <a:pt x="4771" y="2561"/>
                    <a:pt x="5136" y="2926"/>
                    <a:pt x="5141" y="3377"/>
                  </a:cubicBezTo>
                  <a:lnTo>
                    <a:pt x="5141" y="3786"/>
                  </a:lnTo>
                  <a:cubicBezTo>
                    <a:pt x="5141" y="3983"/>
                    <a:pt x="4982" y="4146"/>
                    <a:pt x="4780" y="4146"/>
                  </a:cubicBezTo>
                  <a:lnTo>
                    <a:pt x="3868" y="4146"/>
                  </a:lnTo>
                  <a:cubicBezTo>
                    <a:pt x="3666" y="4146"/>
                    <a:pt x="3507" y="3983"/>
                    <a:pt x="3507" y="3786"/>
                  </a:cubicBezTo>
                  <a:lnTo>
                    <a:pt x="3507" y="3377"/>
                  </a:lnTo>
                  <a:cubicBezTo>
                    <a:pt x="3507" y="2926"/>
                    <a:pt x="3872" y="2561"/>
                    <a:pt x="4324" y="2561"/>
                  </a:cubicBezTo>
                  <a:close/>
                  <a:moveTo>
                    <a:pt x="5121" y="13600"/>
                  </a:moveTo>
                  <a:lnTo>
                    <a:pt x="5126" y="13961"/>
                  </a:lnTo>
                  <a:cubicBezTo>
                    <a:pt x="5126" y="14158"/>
                    <a:pt x="4963" y="14321"/>
                    <a:pt x="4766" y="14321"/>
                  </a:cubicBezTo>
                  <a:lnTo>
                    <a:pt x="3848" y="14321"/>
                  </a:lnTo>
                  <a:cubicBezTo>
                    <a:pt x="3651" y="14321"/>
                    <a:pt x="3488" y="14158"/>
                    <a:pt x="3488" y="13961"/>
                  </a:cubicBezTo>
                  <a:lnTo>
                    <a:pt x="3488" y="13600"/>
                  </a:lnTo>
                  <a:close/>
                  <a:moveTo>
                    <a:pt x="3387" y="0"/>
                  </a:moveTo>
                  <a:cubicBezTo>
                    <a:pt x="1518" y="0"/>
                    <a:pt x="0" y="1518"/>
                    <a:pt x="0" y="3387"/>
                  </a:cubicBezTo>
                  <a:lnTo>
                    <a:pt x="0" y="3613"/>
                  </a:lnTo>
                  <a:cubicBezTo>
                    <a:pt x="0" y="3757"/>
                    <a:pt x="108" y="3829"/>
                    <a:pt x="216" y="3829"/>
                  </a:cubicBezTo>
                  <a:cubicBezTo>
                    <a:pt x="325" y="3829"/>
                    <a:pt x="433" y="3757"/>
                    <a:pt x="433" y="3613"/>
                  </a:cubicBezTo>
                  <a:lnTo>
                    <a:pt x="433" y="3387"/>
                  </a:lnTo>
                  <a:cubicBezTo>
                    <a:pt x="433" y="1754"/>
                    <a:pt x="1754" y="432"/>
                    <a:pt x="3387" y="432"/>
                  </a:cubicBezTo>
                  <a:lnTo>
                    <a:pt x="4108" y="432"/>
                  </a:lnTo>
                  <a:lnTo>
                    <a:pt x="4108" y="2147"/>
                  </a:lnTo>
                  <a:cubicBezTo>
                    <a:pt x="3507" y="2248"/>
                    <a:pt x="3070" y="2767"/>
                    <a:pt x="3070" y="3377"/>
                  </a:cubicBezTo>
                  <a:lnTo>
                    <a:pt x="3070" y="3786"/>
                  </a:lnTo>
                  <a:cubicBezTo>
                    <a:pt x="3070" y="4223"/>
                    <a:pt x="3426" y="4578"/>
                    <a:pt x="3863" y="4578"/>
                  </a:cubicBezTo>
                  <a:lnTo>
                    <a:pt x="4776" y="4578"/>
                  </a:lnTo>
                  <a:cubicBezTo>
                    <a:pt x="5213" y="4578"/>
                    <a:pt x="5568" y="4223"/>
                    <a:pt x="5568" y="3786"/>
                  </a:cubicBezTo>
                  <a:lnTo>
                    <a:pt x="5568" y="3377"/>
                  </a:lnTo>
                  <a:cubicBezTo>
                    <a:pt x="5568" y="2772"/>
                    <a:pt x="5136" y="2253"/>
                    <a:pt x="4540" y="2147"/>
                  </a:cubicBezTo>
                  <a:lnTo>
                    <a:pt x="4540" y="432"/>
                  </a:lnTo>
                  <a:lnTo>
                    <a:pt x="5261" y="432"/>
                  </a:lnTo>
                  <a:cubicBezTo>
                    <a:pt x="6889" y="432"/>
                    <a:pt x="8210" y="1754"/>
                    <a:pt x="8215" y="3387"/>
                  </a:cubicBezTo>
                  <a:lnTo>
                    <a:pt x="8215" y="4780"/>
                  </a:lnTo>
                  <a:lnTo>
                    <a:pt x="7711" y="4780"/>
                  </a:lnTo>
                  <a:cubicBezTo>
                    <a:pt x="7274" y="4780"/>
                    <a:pt x="6918" y="5136"/>
                    <a:pt x="6918" y="5573"/>
                  </a:cubicBezTo>
                  <a:lnTo>
                    <a:pt x="6918" y="5832"/>
                  </a:lnTo>
                  <a:cubicBezTo>
                    <a:pt x="6918" y="5976"/>
                    <a:pt x="7026" y="6048"/>
                    <a:pt x="7134" y="6048"/>
                  </a:cubicBezTo>
                  <a:cubicBezTo>
                    <a:pt x="7242" y="6048"/>
                    <a:pt x="7351" y="5976"/>
                    <a:pt x="7351" y="5832"/>
                  </a:cubicBezTo>
                  <a:lnTo>
                    <a:pt x="7351" y="5573"/>
                  </a:lnTo>
                  <a:cubicBezTo>
                    <a:pt x="7351" y="5376"/>
                    <a:pt x="7509" y="5212"/>
                    <a:pt x="7711" y="5212"/>
                  </a:cubicBezTo>
                  <a:lnTo>
                    <a:pt x="8215" y="5212"/>
                  </a:lnTo>
                  <a:lnTo>
                    <a:pt x="8215" y="9536"/>
                  </a:lnTo>
                  <a:lnTo>
                    <a:pt x="7711" y="9536"/>
                  </a:lnTo>
                  <a:cubicBezTo>
                    <a:pt x="7509" y="9536"/>
                    <a:pt x="7351" y="9378"/>
                    <a:pt x="7351" y="9176"/>
                  </a:cubicBezTo>
                  <a:lnTo>
                    <a:pt x="7351" y="6841"/>
                  </a:lnTo>
                  <a:cubicBezTo>
                    <a:pt x="7351" y="6697"/>
                    <a:pt x="7242" y="6625"/>
                    <a:pt x="7134" y="6625"/>
                  </a:cubicBezTo>
                  <a:cubicBezTo>
                    <a:pt x="7026" y="6625"/>
                    <a:pt x="6918" y="6697"/>
                    <a:pt x="6918" y="6841"/>
                  </a:cubicBezTo>
                  <a:lnTo>
                    <a:pt x="6918" y="9176"/>
                  </a:lnTo>
                  <a:cubicBezTo>
                    <a:pt x="6918" y="9613"/>
                    <a:pt x="7274" y="9968"/>
                    <a:pt x="7711" y="9968"/>
                  </a:cubicBezTo>
                  <a:lnTo>
                    <a:pt x="8215" y="9968"/>
                  </a:lnTo>
                  <a:lnTo>
                    <a:pt x="8215" y="10795"/>
                  </a:lnTo>
                  <a:cubicBezTo>
                    <a:pt x="8215" y="12106"/>
                    <a:pt x="7149" y="13168"/>
                    <a:pt x="5837" y="13168"/>
                  </a:cubicBezTo>
                  <a:lnTo>
                    <a:pt x="2811" y="13168"/>
                  </a:lnTo>
                  <a:cubicBezTo>
                    <a:pt x="1499" y="13168"/>
                    <a:pt x="437" y="12106"/>
                    <a:pt x="433" y="10795"/>
                  </a:cubicBezTo>
                  <a:lnTo>
                    <a:pt x="433" y="9968"/>
                  </a:lnTo>
                  <a:lnTo>
                    <a:pt x="937" y="9968"/>
                  </a:lnTo>
                  <a:cubicBezTo>
                    <a:pt x="1374" y="9968"/>
                    <a:pt x="1730" y="9613"/>
                    <a:pt x="1730" y="9176"/>
                  </a:cubicBezTo>
                  <a:lnTo>
                    <a:pt x="1730" y="8936"/>
                  </a:lnTo>
                  <a:cubicBezTo>
                    <a:pt x="1730" y="8791"/>
                    <a:pt x="1622" y="8719"/>
                    <a:pt x="1514" y="8719"/>
                  </a:cubicBezTo>
                  <a:cubicBezTo>
                    <a:pt x="1406" y="8719"/>
                    <a:pt x="1297" y="8791"/>
                    <a:pt x="1297" y="8936"/>
                  </a:cubicBezTo>
                  <a:lnTo>
                    <a:pt x="1297" y="9176"/>
                  </a:lnTo>
                  <a:cubicBezTo>
                    <a:pt x="1297" y="9378"/>
                    <a:pt x="1139" y="9536"/>
                    <a:pt x="937" y="9536"/>
                  </a:cubicBezTo>
                  <a:lnTo>
                    <a:pt x="433" y="9536"/>
                  </a:lnTo>
                  <a:lnTo>
                    <a:pt x="433" y="5212"/>
                  </a:lnTo>
                  <a:lnTo>
                    <a:pt x="937" y="5212"/>
                  </a:lnTo>
                  <a:cubicBezTo>
                    <a:pt x="1139" y="5212"/>
                    <a:pt x="1297" y="5376"/>
                    <a:pt x="1297" y="5573"/>
                  </a:cubicBezTo>
                  <a:lnTo>
                    <a:pt x="1297" y="7932"/>
                  </a:lnTo>
                  <a:cubicBezTo>
                    <a:pt x="1297" y="8073"/>
                    <a:pt x="1406" y="8144"/>
                    <a:pt x="1514" y="8144"/>
                  </a:cubicBezTo>
                  <a:cubicBezTo>
                    <a:pt x="1622" y="8144"/>
                    <a:pt x="1730" y="8073"/>
                    <a:pt x="1730" y="7932"/>
                  </a:cubicBezTo>
                  <a:lnTo>
                    <a:pt x="1730" y="5573"/>
                  </a:lnTo>
                  <a:cubicBezTo>
                    <a:pt x="1730" y="5136"/>
                    <a:pt x="1374" y="4780"/>
                    <a:pt x="937" y="4780"/>
                  </a:cubicBezTo>
                  <a:lnTo>
                    <a:pt x="433" y="4780"/>
                  </a:lnTo>
                  <a:lnTo>
                    <a:pt x="433" y="4622"/>
                  </a:lnTo>
                  <a:cubicBezTo>
                    <a:pt x="433" y="4477"/>
                    <a:pt x="325" y="4405"/>
                    <a:pt x="216" y="4405"/>
                  </a:cubicBezTo>
                  <a:cubicBezTo>
                    <a:pt x="108" y="4405"/>
                    <a:pt x="0" y="4477"/>
                    <a:pt x="0" y="4622"/>
                  </a:cubicBezTo>
                  <a:lnTo>
                    <a:pt x="0" y="10795"/>
                  </a:lnTo>
                  <a:cubicBezTo>
                    <a:pt x="5" y="12342"/>
                    <a:pt x="1259" y="13600"/>
                    <a:pt x="2811" y="13600"/>
                  </a:cubicBezTo>
                  <a:lnTo>
                    <a:pt x="3056" y="13600"/>
                  </a:lnTo>
                  <a:lnTo>
                    <a:pt x="3056" y="13961"/>
                  </a:lnTo>
                  <a:cubicBezTo>
                    <a:pt x="3056" y="14398"/>
                    <a:pt x="3411" y="14753"/>
                    <a:pt x="3848" y="14753"/>
                  </a:cubicBezTo>
                  <a:lnTo>
                    <a:pt x="4761" y="14753"/>
                  </a:lnTo>
                  <a:cubicBezTo>
                    <a:pt x="5198" y="14753"/>
                    <a:pt x="5554" y="14398"/>
                    <a:pt x="5554" y="13961"/>
                  </a:cubicBezTo>
                  <a:lnTo>
                    <a:pt x="5554" y="13600"/>
                  </a:lnTo>
                  <a:lnTo>
                    <a:pt x="5837" y="13600"/>
                  </a:lnTo>
                  <a:cubicBezTo>
                    <a:pt x="7389" y="13600"/>
                    <a:pt x="8648" y="12342"/>
                    <a:pt x="8648" y="10795"/>
                  </a:cubicBezTo>
                  <a:lnTo>
                    <a:pt x="8648" y="3387"/>
                  </a:lnTo>
                  <a:cubicBezTo>
                    <a:pt x="8648" y="1518"/>
                    <a:pt x="7130" y="0"/>
                    <a:pt x="526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24" name="Google Shape;4724;p28"/>
          <p:cNvGrpSpPr/>
          <p:nvPr/>
        </p:nvGrpSpPr>
        <p:grpSpPr>
          <a:xfrm>
            <a:off x="2209576" y="2236748"/>
            <a:ext cx="307641" cy="346571"/>
            <a:chOff x="2209576" y="2442148"/>
            <a:chExt cx="307641" cy="346571"/>
          </a:xfrm>
        </p:grpSpPr>
        <p:sp>
          <p:nvSpPr>
            <p:cNvPr id="4725" name="Google Shape;4725;p28"/>
            <p:cNvSpPr/>
            <p:nvPr/>
          </p:nvSpPr>
          <p:spPr>
            <a:xfrm>
              <a:off x="2213084" y="2643001"/>
              <a:ext cx="300494" cy="15629"/>
            </a:xfrm>
            <a:custGeom>
              <a:rect b="b" l="l" r="r" t="t"/>
              <a:pathLst>
                <a:path extrusionOk="0" h="597" w="11478">
                  <a:moveTo>
                    <a:pt x="356" y="1"/>
                  </a:moveTo>
                  <a:cubicBezTo>
                    <a:pt x="1" y="39"/>
                    <a:pt x="1" y="558"/>
                    <a:pt x="356" y="597"/>
                  </a:cubicBezTo>
                  <a:lnTo>
                    <a:pt x="11122" y="597"/>
                  </a:lnTo>
                  <a:cubicBezTo>
                    <a:pt x="11478" y="558"/>
                    <a:pt x="11478" y="39"/>
                    <a:pt x="11122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28"/>
            <p:cNvSpPr/>
            <p:nvPr/>
          </p:nvSpPr>
          <p:spPr>
            <a:xfrm>
              <a:off x="2234342" y="2506682"/>
              <a:ext cx="135351" cy="253606"/>
            </a:xfrm>
            <a:custGeom>
              <a:rect b="b" l="l" r="r" t="t"/>
              <a:pathLst>
                <a:path extrusionOk="0" h="9687" w="5170">
                  <a:moveTo>
                    <a:pt x="3714" y="0"/>
                  </a:moveTo>
                  <a:lnTo>
                    <a:pt x="712" y="5852"/>
                  </a:lnTo>
                  <a:cubicBezTo>
                    <a:pt x="198" y="6851"/>
                    <a:pt x="1" y="7985"/>
                    <a:pt x="145" y="9099"/>
                  </a:cubicBezTo>
                  <a:cubicBezTo>
                    <a:pt x="159" y="9224"/>
                    <a:pt x="241" y="9330"/>
                    <a:pt x="356" y="9378"/>
                  </a:cubicBezTo>
                  <a:lnTo>
                    <a:pt x="1067" y="9661"/>
                  </a:lnTo>
                  <a:cubicBezTo>
                    <a:pt x="1110" y="9679"/>
                    <a:pt x="1154" y="9687"/>
                    <a:pt x="1197" y="9687"/>
                  </a:cubicBezTo>
                  <a:cubicBezTo>
                    <a:pt x="1332" y="9687"/>
                    <a:pt x="1459" y="9605"/>
                    <a:pt x="1514" y="9474"/>
                  </a:cubicBezTo>
                  <a:lnTo>
                    <a:pt x="5170" y="587"/>
                  </a:lnTo>
                  <a:lnTo>
                    <a:pt x="3714" y="0"/>
                  </a:ln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28"/>
            <p:cNvSpPr/>
            <p:nvPr/>
          </p:nvSpPr>
          <p:spPr>
            <a:xfrm>
              <a:off x="2255234" y="2506682"/>
              <a:ext cx="114459" cy="253606"/>
            </a:xfrm>
            <a:custGeom>
              <a:rect b="b" l="l" r="r" t="t"/>
              <a:pathLst>
                <a:path extrusionOk="0" h="9687" w="4372">
                  <a:moveTo>
                    <a:pt x="2916" y="0"/>
                  </a:moveTo>
                  <a:lnTo>
                    <a:pt x="2316" y="1173"/>
                  </a:lnTo>
                  <a:cubicBezTo>
                    <a:pt x="2407" y="1336"/>
                    <a:pt x="2513" y="1485"/>
                    <a:pt x="2642" y="1615"/>
                  </a:cubicBezTo>
                  <a:cubicBezTo>
                    <a:pt x="2911" y="1898"/>
                    <a:pt x="2993" y="2311"/>
                    <a:pt x="2844" y="2671"/>
                  </a:cubicBezTo>
                  <a:lnTo>
                    <a:pt x="48" y="9474"/>
                  </a:lnTo>
                  <a:cubicBezTo>
                    <a:pt x="34" y="9503"/>
                    <a:pt x="19" y="9532"/>
                    <a:pt x="0" y="9556"/>
                  </a:cubicBezTo>
                  <a:lnTo>
                    <a:pt x="269" y="9661"/>
                  </a:lnTo>
                  <a:cubicBezTo>
                    <a:pt x="312" y="9679"/>
                    <a:pt x="356" y="9687"/>
                    <a:pt x="399" y="9687"/>
                  </a:cubicBezTo>
                  <a:cubicBezTo>
                    <a:pt x="535" y="9687"/>
                    <a:pt x="662" y="9605"/>
                    <a:pt x="721" y="9474"/>
                  </a:cubicBezTo>
                  <a:lnTo>
                    <a:pt x="4372" y="587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28"/>
            <p:cNvSpPr/>
            <p:nvPr/>
          </p:nvSpPr>
          <p:spPr>
            <a:xfrm>
              <a:off x="2243767" y="2752695"/>
              <a:ext cx="20525" cy="30945"/>
            </a:xfrm>
            <a:custGeom>
              <a:rect b="b" l="l" r="r" t="t"/>
              <a:pathLst>
                <a:path extrusionOk="0" h="1182" w="784">
                  <a:moveTo>
                    <a:pt x="54" y="0"/>
                  </a:moveTo>
                  <a:lnTo>
                    <a:pt x="1" y="1182"/>
                  </a:lnTo>
                  <a:lnTo>
                    <a:pt x="784" y="298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28"/>
            <p:cNvSpPr/>
            <p:nvPr/>
          </p:nvSpPr>
          <p:spPr>
            <a:xfrm>
              <a:off x="2356970" y="2506682"/>
              <a:ext cx="135351" cy="253606"/>
            </a:xfrm>
            <a:custGeom>
              <a:rect b="b" l="l" r="r" t="t"/>
              <a:pathLst>
                <a:path extrusionOk="0" h="9687" w="5170">
                  <a:moveTo>
                    <a:pt x="1456" y="0"/>
                  </a:moveTo>
                  <a:lnTo>
                    <a:pt x="1" y="587"/>
                  </a:lnTo>
                  <a:lnTo>
                    <a:pt x="3656" y="9474"/>
                  </a:lnTo>
                  <a:cubicBezTo>
                    <a:pt x="3711" y="9605"/>
                    <a:pt x="3838" y="9687"/>
                    <a:pt x="3974" y="9687"/>
                  </a:cubicBezTo>
                  <a:cubicBezTo>
                    <a:pt x="4017" y="9687"/>
                    <a:pt x="4061" y="9679"/>
                    <a:pt x="4103" y="9661"/>
                  </a:cubicBezTo>
                  <a:lnTo>
                    <a:pt x="4814" y="9378"/>
                  </a:lnTo>
                  <a:cubicBezTo>
                    <a:pt x="4930" y="9330"/>
                    <a:pt x="5011" y="9224"/>
                    <a:pt x="5026" y="9099"/>
                  </a:cubicBezTo>
                  <a:cubicBezTo>
                    <a:pt x="5170" y="7985"/>
                    <a:pt x="4973" y="6851"/>
                    <a:pt x="4459" y="5852"/>
                  </a:cubicBezTo>
                  <a:lnTo>
                    <a:pt x="1456" y="0"/>
                  </a:ln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28"/>
            <p:cNvSpPr/>
            <p:nvPr/>
          </p:nvSpPr>
          <p:spPr>
            <a:xfrm>
              <a:off x="2356970" y="2506682"/>
              <a:ext cx="135351" cy="248553"/>
            </a:xfrm>
            <a:custGeom>
              <a:rect b="b" l="l" r="r" t="t"/>
              <a:pathLst>
                <a:path extrusionOk="0" h="9494" w="5170">
                  <a:moveTo>
                    <a:pt x="1456" y="0"/>
                  </a:moveTo>
                  <a:lnTo>
                    <a:pt x="1" y="587"/>
                  </a:lnTo>
                  <a:lnTo>
                    <a:pt x="111" y="846"/>
                  </a:lnTo>
                  <a:lnTo>
                    <a:pt x="668" y="2205"/>
                  </a:lnTo>
                  <a:cubicBezTo>
                    <a:pt x="760" y="2186"/>
                    <a:pt x="856" y="2157"/>
                    <a:pt x="947" y="2124"/>
                  </a:cubicBezTo>
                  <a:cubicBezTo>
                    <a:pt x="1039" y="2092"/>
                    <a:pt x="1134" y="2077"/>
                    <a:pt x="1227" y="2077"/>
                  </a:cubicBezTo>
                  <a:cubicBezTo>
                    <a:pt x="1542" y="2077"/>
                    <a:pt x="1841" y="2250"/>
                    <a:pt x="1989" y="2547"/>
                  </a:cubicBezTo>
                  <a:lnTo>
                    <a:pt x="3950" y="6366"/>
                  </a:lnTo>
                  <a:cubicBezTo>
                    <a:pt x="4444" y="7327"/>
                    <a:pt x="4646" y="8417"/>
                    <a:pt x="4531" y="9493"/>
                  </a:cubicBezTo>
                  <a:lnTo>
                    <a:pt x="4853" y="9363"/>
                  </a:lnTo>
                  <a:cubicBezTo>
                    <a:pt x="4958" y="9320"/>
                    <a:pt x="5026" y="9219"/>
                    <a:pt x="5026" y="9104"/>
                  </a:cubicBezTo>
                  <a:cubicBezTo>
                    <a:pt x="5170" y="7985"/>
                    <a:pt x="4973" y="6851"/>
                    <a:pt x="4459" y="5852"/>
                  </a:cubicBezTo>
                  <a:lnTo>
                    <a:pt x="2057" y="1173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28"/>
            <p:cNvSpPr/>
            <p:nvPr/>
          </p:nvSpPr>
          <p:spPr>
            <a:xfrm>
              <a:off x="2462370" y="2752695"/>
              <a:ext cx="20525" cy="30945"/>
            </a:xfrm>
            <a:custGeom>
              <a:rect b="b" l="l" r="r" t="t"/>
              <a:pathLst>
                <a:path extrusionOk="0" h="1182" w="784">
                  <a:moveTo>
                    <a:pt x="731" y="0"/>
                  </a:moveTo>
                  <a:lnTo>
                    <a:pt x="0" y="298"/>
                  </a:lnTo>
                  <a:lnTo>
                    <a:pt x="783" y="1182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28"/>
            <p:cNvSpPr/>
            <p:nvPr/>
          </p:nvSpPr>
          <p:spPr>
            <a:xfrm>
              <a:off x="2346419" y="2447201"/>
              <a:ext cx="33851" cy="30840"/>
            </a:xfrm>
            <a:custGeom>
              <a:rect b="b" l="l" r="r" t="t"/>
              <a:pathLst>
                <a:path extrusionOk="0" h="1178" w="1293">
                  <a:moveTo>
                    <a:pt x="370" y="0"/>
                  </a:moveTo>
                  <a:cubicBezTo>
                    <a:pt x="163" y="0"/>
                    <a:pt x="0" y="163"/>
                    <a:pt x="0" y="370"/>
                  </a:cubicBezTo>
                  <a:lnTo>
                    <a:pt x="0" y="1177"/>
                  </a:lnTo>
                  <a:lnTo>
                    <a:pt x="1292" y="1177"/>
                  </a:lnTo>
                  <a:lnTo>
                    <a:pt x="1292" y="370"/>
                  </a:lnTo>
                  <a:cubicBezTo>
                    <a:pt x="1292" y="163"/>
                    <a:pt x="1129" y="0"/>
                    <a:pt x="927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28"/>
            <p:cNvSpPr/>
            <p:nvPr/>
          </p:nvSpPr>
          <p:spPr>
            <a:xfrm>
              <a:off x="2311181" y="2472334"/>
              <a:ext cx="91211" cy="78043"/>
            </a:xfrm>
            <a:custGeom>
              <a:rect b="b" l="l" r="r" t="t"/>
              <a:pathLst>
                <a:path extrusionOk="0" h="2981" w="3484">
                  <a:moveTo>
                    <a:pt x="1995" y="1"/>
                  </a:moveTo>
                  <a:cubicBezTo>
                    <a:pt x="669" y="1"/>
                    <a:pt x="1" y="1601"/>
                    <a:pt x="943" y="2542"/>
                  </a:cubicBezTo>
                  <a:cubicBezTo>
                    <a:pt x="1245" y="2845"/>
                    <a:pt x="1618" y="2981"/>
                    <a:pt x="1984" y="2981"/>
                  </a:cubicBezTo>
                  <a:cubicBezTo>
                    <a:pt x="2749" y="2981"/>
                    <a:pt x="3484" y="2387"/>
                    <a:pt x="3484" y="1490"/>
                  </a:cubicBezTo>
                  <a:cubicBezTo>
                    <a:pt x="3479" y="664"/>
                    <a:pt x="2816" y="1"/>
                    <a:pt x="1995" y="1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28"/>
            <p:cNvSpPr/>
            <p:nvPr/>
          </p:nvSpPr>
          <p:spPr>
            <a:xfrm>
              <a:off x="2353959" y="2472334"/>
              <a:ext cx="51077" cy="77964"/>
            </a:xfrm>
            <a:custGeom>
              <a:rect b="b" l="l" r="r" t="t"/>
              <a:pathLst>
                <a:path extrusionOk="0" h="2978" w="1951">
                  <a:moveTo>
                    <a:pt x="369" y="1"/>
                  </a:moveTo>
                  <a:cubicBezTo>
                    <a:pt x="366" y="1"/>
                    <a:pt x="363" y="1"/>
                    <a:pt x="361" y="1"/>
                  </a:cubicBezTo>
                  <a:cubicBezTo>
                    <a:pt x="236" y="1"/>
                    <a:pt x="116" y="15"/>
                    <a:pt x="0" y="44"/>
                  </a:cubicBezTo>
                  <a:cubicBezTo>
                    <a:pt x="663" y="207"/>
                    <a:pt x="1124" y="803"/>
                    <a:pt x="1124" y="1485"/>
                  </a:cubicBezTo>
                  <a:cubicBezTo>
                    <a:pt x="1124" y="2172"/>
                    <a:pt x="663" y="2768"/>
                    <a:pt x="0" y="2931"/>
                  </a:cubicBezTo>
                  <a:cubicBezTo>
                    <a:pt x="123" y="2963"/>
                    <a:pt x="245" y="2978"/>
                    <a:pt x="366" y="2978"/>
                  </a:cubicBezTo>
                  <a:cubicBezTo>
                    <a:pt x="1095" y="2978"/>
                    <a:pt x="1745" y="2431"/>
                    <a:pt x="1840" y="1668"/>
                  </a:cubicBezTo>
                  <a:cubicBezTo>
                    <a:pt x="1950" y="782"/>
                    <a:pt x="1258" y="1"/>
                    <a:pt x="369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28"/>
            <p:cNvSpPr/>
            <p:nvPr/>
          </p:nvSpPr>
          <p:spPr>
            <a:xfrm>
              <a:off x="2343146" y="2496236"/>
              <a:ext cx="35238" cy="30159"/>
            </a:xfrm>
            <a:custGeom>
              <a:rect b="b" l="l" r="r" t="t"/>
              <a:pathLst>
                <a:path extrusionOk="0" h="1152" w="1346">
                  <a:moveTo>
                    <a:pt x="769" y="1"/>
                  </a:moveTo>
                  <a:cubicBezTo>
                    <a:pt x="260" y="1"/>
                    <a:pt x="0" y="620"/>
                    <a:pt x="365" y="981"/>
                  </a:cubicBezTo>
                  <a:cubicBezTo>
                    <a:pt x="482" y="1099"/>
                    <a:pt x="626" y="1152"/>
                    <a:pt x="767" y="1152"/>
                  </a:cubicBezTo>
                  <a:cubicBezTo>
                    <a:pt x="1062" y="1152"/>
                    <a:pt x="1345" y="922"/>
                    <a:pt x="1345" y="577"/>
                  </a:cubicBezTo>
                  <a:cubicBezTo>
                    <a:pt x="1345" y="255"/>
                    <a:pt x="1086" y="1"/>
                    <a:pt x="769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28"/>
            <p:cNvSpPr/>
            <p:nvPr/>
          </p:nvSpPr>
          <p:spPr>
            <a:xfrm>
              <a:off x="2346419" y="2623654"/>
              <a:ext cx="33851" cy="54219"/>
            </a:xfrm>
            <a:custGeom>
              <a:rect b="b" l="l" r="r" t="t"/>
              <a:pathLst>
                <a:path extrusionOk="0" h="2071" w="1293">
                  <a:moveTo>
                    <a:pt x="553" y="0"/>
                  </a:moveTo>
                  <a:cubicBezTo>
                    <a:pt x="250" y="0"/>
                    <a:pt x="0" y="250"/>
                    <a:pt x="0" y="557"/>
                  </a:cubicBezTo>
                  <a:lnTo>
                    <a:pt x="0" y="1518"/>
                  </a:lnTo>
                  <a:cubicBezTo>
                    <a:pt x="0" y="1821"/>
                    <a:pt x="250" y="2071"/>
                    <a:pt x="553" y="2071"/>
                  </a:cubicBezTo>
                  <a:lnTo>
                    <a:pt x="740" y="2071"/>
                  </a:lnTo>
                  <a:cubicBezTo>
                    <a:pt x="1047" y="2071"/>
                    <a:pt x="1292" y="1821"/>
                    <a:pt x="1292" y="1518"/>
                  </a:cubicBezTo>
                  <a:lnTo>
                    <a:pt x="1292" y="557"/>
                  </a:lnTo>
                  <a:cubicBezTo>
                    <a:pt x="1292" y="250"/>
                    <a:pt x="1047" y="0"/>
                    <a:pt x="740" y="0"/>
                  </a:cubicBezTo>
                  <a:close/>
                </a:path>
              </a:pathLst>
            </a:custGeom>
            <a:solidFill>
              <a:srgbClr val="B1B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28"/>
            <p:cNvSpPr/>
            <p:nvPr/>
          </p:nvSpPr>
          <p:spPr>
            <a:xfrm>
              <a:off x="2355844" y="2623759"/>
              <a:ext cx="24426" cy="54114"/>
            </a:xfrm>
            <a:custGeom>
              <a:rect b="b" l="l" r="r" t="t"/>
              <a:pathLst>
                <a:path extrusionOk="0" h="2067" w="933">
                  <a:moveTo>
                    <a:pt x="193" y="1"/>
                  </a:moveTo>
                  <a:cubicBezTo>
                    <a:pt x="125" y="1"/>
                    <a:pt x="63" y="11"/>
                    <a:pt x="0" y="35"/>
                  </a:cubicBezTo>
                  <a:cubicBezTo>
                    <a:pt x="217" y="116"/>
                    <a:pt x="361" y="323"/>
                    <a:pt x="361" y="553"/>
                  </a:cubicBezTo>
                  <a:lnTo>
                    <a:pt x="361" y="1514"/>
                  </a:lnTo>
                  <a:cubicBezTo>
                    <a:pt x="361" y="1745"/>
                    <a:pt x="217" y="1951"/>
                    <a:pt x="0" y="2033"/>
                  </a:cubicBezTo>
                  <a:cubicBezTo>
                    <a:pt x="63" y="2057"/>
                    <a:pt x="125" y="2067"/>
                    <a:pt x="193" y="2067"/>
                  </a:cubicBezTo>
                  <a:lnTo>
                    <a:pt x="380" y="2067"/>
                  </a:lnTo>
                  <a:cubicBezTo>
                    <a:pt x="687" y="2067"/>
                    <a:pt x="932" y="1822"/>
                    <a:pt x="932" y="1514"/>
                  </a:cubicBezTo>
                  <a:lnTo>
                    <a:pt x="932" y="553"/>
                  </a:lnTo>
                  <a:cubicBezTo>
                    <a:pt x="932" y="246"/>
                    <a:pt x="683" y="1"/>
                    <a:pt x="380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28"/>
            <p:cNvSpPr/>
            <p:nvPr/>
          </p:nvSpPr>
          <p:spPr>
            <a:xfrm>
              <a:off x="2209576" y="2442148"/>
              <a:ext cx="307641" cy="346571"/>
            </a:xfrm>
            <a:custGeom>
              <a:rect b="b" l="l" r="r" t="t"/>
              <a:pathLst>
                <a:path extrusionOk="0" h="13238" w="11751">
                  <a:moveTo>
                    <a:pt x="6149" y="385"/>
                  </a:moveTo>
                  <a:cubicBezTo>
                    <a:pt x="6246" y="385"/>
                    <a:pt x="6327" y="467"/>
                    <a:pt x="6327" y="563"/>
                  </a:cubicBezTo>
                  <a:lnTo>
                    <a:pt x="6327" y="1019"/>
                  </a:lnTo>
                  <a:cubicBezTo>
                    <a:pt x="6178" y="979"/>
                    <a:pt x="6026" y="958"/>
                    <a:pt x="5873" y="958"/>
                  </a:cubicBezTo>
                  <a:cubicBezTo>
                    <a:pt x="5721" y="958"/>
                    <a:pt x="5568" y="979"/>
                    <a:pt x="5419" y="1019"/>
                  </a:cubicBezTo>
                  <a:lnTo>
                    <a:pt x="5419" y="563"/>
                  </a:lnTo>
                  <a:cubicBezTo>
                    <a:pt x="5419" y="467"/>
                    <a:pt x="5496" y="385"/>
                    <a:pt x="5592" y="385"/>
                  </a:cubicBezTo>
                  <a:close/>
                  <a:moveTo>
                    <a:pt x="5874" y="1346"/>
                  </a:moveTo>
                  <a:cubicBezTo>
                    <a:pt x="7020" y="1346"/>
                    <a:pt x="7606" y="2734"/>
                    <a:pt x="6793" y="3551"/>
                  </a:cubicBezTo>
                  <a:cubicBezTo>
                    <a:pt x="6529" y="3820"/>
                    <a:pt x="6202" y="3940"/>
                    <a:pt x="5881" y="3940"/>
                  </a:cubicBezTo>
                  <a:cubicBezTo>
                    <a:pt x="5217" y="3940"/>
                    <a:pt x="4578" y="3424"/>
                    <a:pt x="4578" y="2643"/>
                  </a:cubicBezTo>
                  <a:cubicBezTo>
                    <a:pt x="4578" y="1932"/>
                    <a:pt x="5150" y="1356"/>
                    <a:pt x="5856" y="1346"/>
                  </a:cubicBezTo>
                  <a:cubicBezTo>
                    <a:pt x="5862" y="1346"/>
                    <a:pt x="5868" y="1346"/>
                    <a:pt x="5874" y="1346"/>
                  </a:cubicBezTo>
                  <a:close/>
                  <a:moveTo>
                    <a:pt x="5943" y="4320"/>
                  </a:moveTo>
                  <a:lnTo>
                    <a:pt x="7245" y="7476"/>
                  </a:lnTo>
                  <a:lnTo>
                    <a:pt x="6716" y="7476"/>
                  </a:lnTo>
                  <a:cubicBezTo>
                    <a:pt x="6707" y="7068"/>
                    <a:pt x="6375" y="6741"/>
                    <a:pt x="5967" y="6741"/>
                  </a:cubicBezTo>
                  <a:lnTo>
                    <a:pt x="5780" y="6741"/>
                  </a:lnTo>
                  <a:cubicBezTo>
                    <a:pt x="5376" y="6741"/>
                    <a:pt x="5040" y="7068"/>
                    <a:pt x="5035" y="7476"/>
                  </a:cubicBezTo>
                  <a:lnTo>
                    <a:pt x="4506" y="7476"/>
                  </a:lnTo>
                  <a:lnTo>
                    <a:pt x="5804" y="4320"/>
                  </a:lnTo>
                  <a:close/>
                  <a:moveTo>
                    <a:pt x="7403" y="7865"/>
                  </a:moveTo>
                  <a:lnTo>
                    <a:pt x="7490" y="8072"/>
                  </a:lnTo>
                  <a:lnTo>
                    <a:pt x="6716" y="8072"/>
                  </a:lnTo>
                  <a:lnTo>
                    <a:pt x="6716" y="7865"/>
                  </a:lnTo>
                  <a:close/>
                  <a:moveTo>
                    <a:pt x="11256" y="7865"/>
                  </a:moveTo>
                  <a:cubicBezTo>
                    <a:pt x="11395" y="7865"/>
                    <a:pt x="11395" y="8072"/>
                    <a:pt x="11256" y="8072"/>
                  </a:cubicBezTo>
                  <a:lnTo>
                    <a:pt x="10185" y="8072"/>
                  </a:lnTo>
                  <a:lnTo>
                    <a:pt x="10079" y="7865"/>
                  </a:lnTo>
                  <a:close/>
                  <a:moveTo>
                    <a:pt x="1667" y="7865"/>
                  </a:moveTo>
                  <a:lnTo>
                    <a:pt x="1562" y="8077"/>
                  </a:lnTo>
                  <a:lnTo>
                    <a:pt x="490" y="8077"/>
                  </a:lnTo>
                  <a:cubicBezTo>
                    <a:pt x="433" y="8077"/>
                    <a:pt x="385" y="8028"/>
                    <a:pt x="389" y="7971"/>
                  </a:cubicBezTo>
                  <a:lnTo>
                    <a:pt x="385" y="7971"/>
                  </a:lnTo>
                  <a:cubicBezTo>
                    <a:pt x="385" y="7913"/>
                    <a:pt x="433" y="7865"/>
                    <a:pt x="490" y="7865"/>
                  </a:cubicBezTo>
                  <a:close/>
                  <a:moveTo>
                    <a:pt x="5035" y="7865"/>
                  </a:moveTo>
                  <a:lnTo>
                    <a:pt x="5035" y="8077"/>
                  </a:lnTo>
                  <a:lnTo>
                    <a:pt x="4261" y="8077"/>
                  </a:lnTo>
                  <a:lnTo>
                    <a:pt x="4348" y="7865"/>
                  </a:lnTo>
                  <a:close/>
                  <a:moveTo>
                    <a:pt x="5967" y="7130"/>
                  </a:moveTo>
                  <a:cubicBezTo>
                    <a:pt x="6164" y="7130"/>
                    <a:pt x="6327" y="7289"/>
                    <a:pt x="6327" y="7490"/>
                  </a:cubicBezTo>
                  <a:lnTo>
                    <a:pt x="6327" y="8451"/>
                  </a:lnTo>
                  <a:cubicBezTo>
                    <a:pt x="6327" y="8648"/>
                    <a:pt x="6164" y="8812"/>
                    <a:pt x="5967" y="8812"/>
                  </a:cubicBezTo>
                  <a:lnTo>
                    <a:pt x="5780" y="8812"/>
                  </a:lnTo>
                  <a:cubicBezTo>
                    <a:pt x="5583" y="8812"/>
                    <a:pt x="5419" y="8648"/>
                    <a:pt x="5419" y="8451"/>
                  </a:cubicBezTo>
                  <a:lnTo>
                    <a:pt x="5419" y="7490"/>
                  </a:lnTo>
                  <a:cubicBezTo>
                    <a:pt x="5419" y="7289"/>
                    <a:pt x="5583" y="7130"/>
                    <a:pt x="5780" y="7130"/>
                  </a:cubicBezTo>
                  <a:close/>
                  <a:moveTo>
                    <a:pt x="1542" y="12146"/>
                  </a:moveTo>
                  <a:lnTo>
                    <a:pt x="1763" y="12237"/>
                  </a:lnTo>
                  <a:lnTo>
                    <a:pt x="1523" y="12506"/>
                  </a:lnTo>
                  <a:lnTo>
                    <a:pt x="1542" y="12146"/>
                  </a:lnTo>
                  <a:close/>
                  <a:moveTo>
                    <a:pt x="10204" y="12146"/>
                  </a:moveTo>
                  <a:lnTo>
                    <a:pt x="10218" y="12506"/>
                  </a:lnTo>
                  <a:lnTo>
                    <a:pt x="9983" y="12237"/>
                  </a:lnTo>
                  <a:lnTo>
                    <a:pt x="10204" y="12146"/>
                  </a:lnTo>
                  <a:close/>
                  <a:moveTo>
                    <a:pt x="5597" y="1"/>
                  </a:moveTo>
                  <a:cubicBezTo>
                    <a:pt x="5285" y="1"/>
                    <a:pt x="5035" y="251"/>
                    <a:pt x="5035" y="563"/>
                  </a:cubicBezTo>
                  <a:lnTo>
                    <a:pt x="5035" y="1183"/>
                  </a:lnTo>
                  <a:cubicBezTo>
                    <a:pt x="4425" y="1533"/>
                    <a:pt x="4098" y="2220"/>
                    <a:pt x="4213" y="2912"/>
                  </a:cubicBezTo>
                  <a:lnTo>
                    <a:pt x="3704" y="3902"/>
                  </a:lnTo>
                  <a:cubicBezTo>
                    <a:pt x="3623" y="4054"/>
                    <a:pt x="3754" y="4186"/>
                    <a:pt x="3884" y="4186"/>
                  </a:cubicBezTo>
                  <a:cubicBezTo>
                    <a:pt x="3947" y="4186"/>
                    <a:pt x="4011" y="4155"/>
                    <a:pt x="4050" y="4080"/>
                  </a:cubicBezTo>
                  <a:lnTo>
                    <a:pt x="4386" y="3431"/>
                  </a:lnTo>
                  <a:cubicBezTo>
                    <a:pt x="4598" y="3835"/>
                    <a:pt x="4968" y="4132"/>
                    <a:pt x="5410" y="4262"/>
                  </a:cubicBezTo>
                  <a:lnTo>
                    <a:pt x="2282" y="11867"/>
                  </a:lnTo>
                  <a:cubicBezTo>
                    <a:pt x="2260" y="11925"/>
                    <a:pt x="2202" y="11959"/>
                    <a:pt x="2142" y="11959"/>
                  </a:cubicBezTo>
                  <a:cubicBezTo>
                    <a:pt x="2123" y="11959"/>
                    <a:pt x="2104" y="11955"/>
                    <a:pt x="2085" y="11949"/>
                  </a:cubicBezTo>
                  <a:lnTo>
                    <a:pt x="1379" y="11660"/>
                  </a:lnTo>
                  <a:cubicBezTo>
                    <a:pt x="1326" y="11641"/>
                    <a:pt x="1293" y="11593"/>
                    <a:pt x="1283" y="11540"/>
                  </a:cubicBezTo>
                  <a:cubicBezTo>
                    <a:pt x="1028" y="9566"/>
                    <a:pt x="1931" y="8269"/>
                    <a:pt x="1999" y="8081"/>
                  </a:cubicBezTo>
                  <a:lnTo>
                    <a:pt x="3704" y="4757"/>
                  </a:lnTo>
                  <a:cubicBezTo>
                    <a:pt x="3785" y="4602"/>
                    <a:pt x="3654" y="4468"/>
                    <a:pt x="3524" y="4468"/>
                  </a:cubicBezTo>
                  <a:cubicBezTo>
                    <a:pt x="3461" y="4468"/>
                    <a:pt x="3397" y="4499"/>
                    <a:pt x="3358" y="4574"/>
                  </a:cubicBezTo>
                  <a:lnTo>
                    <a:pt x="1869" y="7476"/>
                  </a:lnTo>
                  <a:lnTo>
                    <a:pt x="490" y="7476"/>
                  </a:lnTo>
                  <a:cubicBezTo>
                    <a:pt x="221" y="7476"/>
                    <a:pt x="0" y="7697"/>
                    <a:pt x="0" y="7966"/>
                  </a:cubicBezTo>
                  <a:cubicBezTo>
                    <a:pt x="0" y="8240"/>
                    <a:pt x="221" y="8461"/>
                    <a:pt x="490" y="8461"/>
                  </a:cubicBezTo>
                  <a:lnTo>
                    <a:pt x="1369" y="8461"/>
                  </a:lnTo>
                  <a:cubicBezTo>
                    <a:pt x="923" y="9436"/>
                    <a:pt x="759" y="10522"/>
                    <a:pt x="899" y="11588"/>
                  </a:cubicBezTo>
                  <a:cubicBezTo>
                    <a:pt x="918" y="11752"/>
                    <a:pt x="1019" y="11901"/>
                    <a:pt x="1163" y="11987"/>
                  </a:cubicBezTo>
                  <a:lnTo>
                    <a:pt x="1115" y="13034"/>
                  </a:lnTo>
                  <a:cubicBezTo>
                    <a:pt x="1108" y="13155"/>
                    <a:pt x="1206" y="13236"/>
                    <a:pt x="1308" y="13236"/>
                  </a:cubicBezTo>
                  <a:cubicBezTo>
                    <a:pt x="1360" y="13236"/>
                    <a:pt x="1414" y="13216"/>
                    <a:pt x="1456" y="13169"/>
                  </a:cubicBezTo>
                  <a:lnTo>
                    <a:pt x="2186" y="12347"/>
                  </a:lnTo>
                  <a:cubicBezTo>
                    <a:pt x="2388" y="12328"/>
                    <a:pt x="2566" y="12198"/>
                    <a:pt x="2642" y="12011"/>
                  </a:cubicBezTo>
                  <a:lnTo>
                    <a:pt x="4103" y="8461"/>
                  </a:lnTo>
                  <a:lnTo>
                    <a:pt x="5035" y="8461"/>
                  </a:lnTo>
                  <a:cubicBezTo>
                    <a:pt x="5040" y="8869"/>
                    <a:pt x="5371" y="9196"/>
                    <a:pt x="5780" y="9196"/>
                  </a:cubicBezTo>
                  <a:lnTo>
                    <a:pt x="5967" y="9196"/>
                  </a:lnTo>
                  <a:cubicBezTo>
                    <a:pt x="6375" y="9196"/>
                    <a:pt x="6707" y="8869"/>
                    <a:pt x="6716" y="8461"/>
                  </a:cubicBezTo>
                  <a:lnTo>
                    <a:pt x="7648" y="8461"/>
                  </a:lnTo>
                  <a:lnTo>
                    <a:pt x="8417" y="10330"/>
                  </a:lnTo>
                  <a:cubicBezTo>
                    <a:pt x="8451" y="10415"/>
                    <a:pt x="8519" y="10452"/>
                    <a:pt x="8588" y="10452"/>
                  </a:cubicBezTo>
                  <a:cubicBezTo>
                    <a:pt x="8712" y="10452"/>
                    <a:pt x="8839" y="10335"/>
                    <a:pt x="8777" y="10181"/>
                  </a:cubicBezTo>
                  <a:lnTo>
                    <a:pt x="6342" y="4257"/>
                  </a:lnTo>
                  <a:cubicBezTo>
                    <a:pt x="6784" y="4132"/>
                    <a:pt x="7153" y="3830"/>
                    <a:pt x="7365" y="3426"/>
                  </a:cubicBezTo>
                  <a:lnTo>
                    <a:pt x="9921" y="8403"/>
                  </a:lnTo>
                  <a:cubicBezTo>
                    <a:pt x="10420" y="9369"/>
                    <a:pt x="10608" y="10464"/>
                    <a:pt x="10468" y="11540"/>
                  </a:cubicBezTo>
                  <a:cubicBezTo>
                    <a:pt x="10459" y="11593"/>
                    <a:pt x="10425" y="11641"/>
                    <a:pt x="10377" y="11660"/>
                  </a:cubicBezTo>
                  <a:lnTo>
                    <a:pt x="9666" y="11949"/>
                  </a:lnTo>
                  <a:cubicBezTo>
                    <a:pt x="9649" y="11955"/>
                    <a:pt x="9631" y="11958"/>
                    <a:pt x="9613" y="11958"/>
                  </a:cubicBezTo>
                  <a:cubicBezTo>
                    <a:pt x="9551" y="11958"/>
                    <a:pt x="9491" y="11922"/>
                    <a:pt x="9469" y="11862"/>
                  </a:cubicBezTo>
                  <a:lnTo>
                    <a:pt x="9075" y="10906"/>
                  </a:lnTo>
                  <a:cubicBezTo>
                    <a:pt x="9039" y="10820"/>
                    <a:pt x="8970" y="10784"/>
                    <a:pt x="8900" y="10784"/>
                  </a:cubicBezTo>
                  <a:cubicBezTo>
                    <a:pt x="8776" y="10784"/>
                    <a:pt x="8650" y="10901"/>
                    <a:pt x="8715" y="11055"/>
                  </a:cubicBezTo>
                  <a:lnTo>
                    <a:pt x="9109" y="12011"/>
                  </a:lnTo>
                  <a:cubicBezTo>
                    <a:pt x="9186" y="12198"/>
                    <a:pt x="9363" y="12328"/>
                    <a:pt x="9565" y="12342"/>
                  </a:cubicBezTo>
                  <a:lnTo>
                    <a:pt x="10295" y="13174"/>
                  </a:lnTo>
                  <a:cubicBezTo>
                    <a:pt x="10335" y="13218"/>
                    <a:pt x="10386" y="13238"/>
                    <a:pt x="10437" y="13238"/>
                  </a:cubicBezTo>
                  <a:cubicBezTo>
                    <a:pt x="10539" y="13238"/>
                    <a:pt x="10640" y="13156"/>
                    <a:pt x="10636" y="13034"/>
                  </a:cubicBezTo>
                  <a:lnTo>
                    <a:pt x="10588" y="11987"/>
                  </a:lnTo>
                  <a:cubicBezTo>
                    <a:pt x="10732" y="11901"/>
                    <a:pt x="10829" y="11756"/>
                    <a:pt x="10853" y="11588"/>
                  </a:cubicBezTo>
                  <a:cubicBezTo>
                    <a:pt x="10992" y="10522"/>
                    <a:pt x="10829" y="9441"/>
                    <a:pt x="10377" y="8461"/>
                  </a:cubicBezTo>
                  <a:lnTo>
                    <a:pt x="11256" y="8461"/>
                  </a:lnTo>
                  <a:cubicBezTo>
                    <a:pt x="11530" y="8461"/>
                    <a:pt x="11751" y="8240"/>
                    <a:pt x="11751" y="7971"/>
                  </a:cubicBezTo>
                  <a:cubicBezTo>
                    <a:pt x="11751" y="7697"/>
                    <a:pt x="11530" y="7476"/>
                    <a:pt x="11256" y="7476"/>
                  </a:cubicBezTo>
                  <a:lnTo>
                    <a:pt x="9877" y="7476"/>
                  </a:lnTo>
                  <a:lnTo>
                    <a:pt x="7538" y="2912"/>
                  </a:lnTo>
                  <a:cubicBezTo>
                    <a:pt x="7648" y="2220"/>
                    <a:pt x="7322" y="1533"/>
                    <a:pt x="6716" y="1183"/>
                  </a:cubicBezTo>
                  <a:lnTo>
                    <a:pt x="6716" y="563"/>
                  </a:lnTo>
                  <a:cubicBezTo>
                    <a:pt x="6711" y="251"/>
                    <a:pt x="6462" y="1"/>
                    <a:pt x="61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28"/>
            <p:cNvSpPr/>
            <p:nvPr/>
          </p:nvSpPr>
          <p:spPr>
            <a:xfrm>
              <a:off x="2343251" y="2491052"/>
              <a:ext cx="47072" cy="40422"/>
            </a:xfrm>
            <a:custGeom>
              <a:rect b="b" l="l" r="r" t="t"/>
              <a:pathLst>
                <a:path extrusionOk="0" h="1544" w="1798">
                  <a:moveTo>
                    <a:pt x="770" y="391"/>
                  </a:moveTo>
                  <a:cubicBezTo>
                    <a:pt x="1106" y="391"/>
                    <a:pt x="1279" y="799"/>
                    <a:pt x="1039" y="1039"/>
                  </a:cubicBezTo>
                  <a:cubicBezTo>
                    <a:pt x="961" y="1117"/>
                    <a:pt x="865" y="1152"/>
                    <a:pt x="770" y="1152"/>
                  </a:cubicBezTo>
                  <a:cubicBezTo>
                    <a:pt x="574" y="1152"/>
                    <a:pt x="385" y="1001"/>
                    <a:pt x="385" y="770"/>
                  </a:cubicBezTo>
                  <a:cubicBezTo>
                    <a:pt x="385" y="564"/>
                    <a:pt x="558" y="391"/>
                    <a:pt x="770" y="391"/>
                  </a:cubicBezTo>
                  <a:close/>
                  <a:moveTo>
                    <a:pt x="776" y="1"/>
                  </a:moveTo>
                  <a:cubicBezTo>
                    <a:pt x="380" y="1"/>
                    <a:pt x="1" y="310"/>
                    <a:pt x="1" y="775"/>
                  </a:cubicBezTo>
                  <a:cubicBezTo>
                    <a:pt x="1" y="1198"/>
                    <a:pt x="342" y="1539"/>
                    <a:pt x="770" y="1544"/>
                  </a:cubicBezTo>
                  <a:cubicBezTo>
                    <a:pt x="1452" y="1544"/>
                    <a:pt x="1798" y="713"/>
                    <a:pt x="1312" y="228"/>
                  </a:cubicBezTo>
                  <a:cubicBezTo>
                    <a:pt x="1156" y="71"/>
                    <a:pt x="964" y="1"/>
                    <a:pt x="77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40" name="Google Shape;4740;p28"/>
          <p:cNvGrpSpPr/>
          <p:nvPr/>
        </p:nvGrpSpPr>
        <p:grpSpPr>
          <a:xfrm>
            <a:off x="1334850" y="2704742"/>
            <a:ext cx="280231" cy="357854"/>
            <a:chOff x="1334850" y="2910142"/>
            <a:chExt cx="280231" cy="357854"/>
          </a:xfrm>
        </p:grpSpPr>
        <p:sp>
          <p:nvSpPr>
            <p:cNvPr id="4741" name="Google Shape;4741;p28"/>
            <p:cNvSpPr/>
            <p:nvPr/>
          </p:nvSpPr>
          <p:spPr>
            <a:xfrm>
              <a:off x="1339981" y="2915430"/>
              <a:ext cx="269942" cy="347513"/>
            </a:xfrm>
            <a:custGeom>
              <a:rect b="b" l="l" r="r" t="t"/>
              <a:pathLst>
                <a:path extrusionOk="0" h="13274" w="10311">
                  <a:moveTo>
                    <a:pt x="904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2950"/>
                  </a:lnTo>
                  <a:cubicBezTo>
                    <a:pt x="1" y="3334"/>
                    <a:pt x="188" y="3695"/>
                    <a:pt x="496" y="3916"/>
                  </a:cubicBezTo>
                  <a:cubicBezTo>
                    <a:pt x="1082" y="4334"/>
                    <a:pt x="1500" y="5463"/>
                    <a:pt x="1500" y="6798"/>
                  </a:cubicBezTo>
                  <a:cubicBezTo>
                    <a:pt x="1500" y="8134"/>
                    <a:pt x="1077" y="9263"/>
                    <a:pt x="496" y="9681"/>
                  </a:cubicBezTo>
                  <a:cubicBezTo>
                    <a:pt x="188" y="9902"/>
                    <a:pt x="1" y="10262"/>
                    <a:pt x="1" y="10646"/>
                  </a:cubicBezTo>
                  <a:lnTo>
                    <a:pt x="1" y="12371"/>
                  </a:lnTo>
                  <a:cubicBezTo>
                    <a:pt x="1" y="12870"/>
                    <a:pt x="405" y="13274"/>
                    <a:pt x="904" y="13274"/>
                  </a:cubicBezTo>
                  <a:lnTo>
                    <a:pt x="9407" y="13274"/>
                  </a:lnTo>
                  <a:cubicBezTo>
                    <a:pt x="9902" y="13274"/>
                    <a:pt x="10306" y="12870"/>
                    <a:pt x="10306" y="12371"/>
                  </a:cubicBezTo>
                  <a:lnTo>
                    <a:pt x="10306" y="10646"/>
                  </a:lnTo>
                  <a:cubicBezTo>
                    <a:pt x="10306" y="10262"/>
                    <a:pt x="10123" y="9902"/>
                    <a:pt x="9811" y="9681"/>
                  </a:cubicBezTo>
                  <a:cubicBezTo>
                    <a:pt x="9230" y="9258"/>
                    <a:pt x="8812" y="8124"/>
                    <a:pt x="8812" y="6793"/>
                  </a:cubicBezTo>
                  <a:cubicBezTo>
                    <a:pt x="8812" y="5463"/>
                    <a:pt x="9234" y="4334"/>
                    <a:pt x="9816" y="3911"/>
                  </a:cubicBezTo>
                  <a:cubicBezTo>
                    <a:pt x="10123" y="3690"/>
                    <a:pt x="10310" y="3330"/>
                    <a:pt x="10310" y="2950"/>
                  </a:cubicBezTo>
                  <a:lnTo>
                    <a:pt x="10310" y="899"/>
                  </a:lnTo>
                  <a:cubicBezTo>
                    <a:pt x="10310" y="399"/>
                    <a:pt x="9907" y="0"/>
                    <a:pt x="940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28"/>
            <p:cNvSpPr/>
            <p:nvPr/>
          </p:nvSpPr>
          <p:spPr>
            <a:xfrm>
              <a:off x="1539970" y="2915430"/>
              <a:ext cx="69953" cy="347513"/>
            </a:xfrm>
            <a:custGeom>
              <a:rect b="b" l="l" r="r" t="t"/>
              <a:pathLst>
                <a:path extrusionOk="0" h="13274" w="2672">
                  <a:moveTo>
                    <a:pt x="591" y="0"/>
                  </a:moveTo>
                  <a:cubicBezTo>
                    <a:pt x="1091" y="0"/>
                    <a:pt x="1495" y="399"/>
                    <a:pt x="1495" y="899"/>
                  </a:cubicBezTo>
                  <a:lnTo>
                    <a:pt x="1495" y="2950"/>
                  </a:lnTo>
                  <a:cubicBezTo>
                    <a:pt x="1495" y="3334"/>
                    <a:pt x="1312" y="3695"/>
                    <a:pt x="1000" y="3916"/>
                  </a:cubicBezTo>
                  <a:cubicBezTo>
                    <a:pt x="418" y="4334"/>
                    <a:pt x="0" y="5463"/>
                    <a:pt x="0" y="6798"/>
                  </a:cubicBezTo>
                  <a:cubicBezTo>
                    <a:pt x="0" y="8134"/>
                    <a:pt x="418" y="9263"/>
                    <a:pt x="1000" y="9681"/>
                  </a:cubicBezTo>
                  <a:cubicBezTo>
                    <a:pt x="1312" y="9902"/>
                    <a:pt x="1495" y="10262"/>
                    <a:pt x="1495" y="10646"/>
                  </a:cubicBezTo>
                  <a:lnTo>
                    <a:pt x="1495" y="12371"/>
                  </a:lnTo>
                  <a:cubicBezTo>
                    <a:pt x="1495" y="12870"/>
                    <a:pt x="1091" y="13274"/>
                    <a:pt x="591" y="13274"/>
                  </a:cubicBezTo>
                  <a:lnTo>
                    <a:pt x="1768" y="13274"/>
                  </a:lnTo>
                  <a:cubicBezTo>
                    <a:pt x="2263" y="13274"/>
                    <a:pt x="2667" y="12870"/>
                    <a:pt x="2667" y="12371"/>
                  </a:cubicBezTo>
                  <a:lnTo>
                    <a:pt x="2667" y="10646"/>
                  </a:lnTo>
                  <a:cubicBezTo>
                    <a:pt x="2667" y="10262"/>
                    <a:pt x="2484" y="9902"/>
                    <a:pt x="2172" y="9681"/>
                  </a:cubicBezTo>
                  <a:cubicBezTo>
                    <a:pt x="1591" y="9263"/>
                    <a:pt x="1173" y="8134"/>
                    <a:pt x="1173" y="6798"/>
                  </a:cubicBezTo>
                  <a:cubicBezTo>
                    <a:pt x="1173" y="5463"/>
                    <a:pt x="1591" y="4334"/>
                    <a:pt x="2177" y="3916"/>
                  </a:cubicBezTo>
                  <a:cubicBezTo>
                    <a:pt x="2484" y="3695"/>
                    <a:pt x="2671" y="3334"/>
                    <a:pt x="2671" y="2950"/>
                  </a:cubicBezTo>
                  <a:lnTo>
                    <a:pt x="2671" y="899"/>
                  </a:lnTo>
                  <a:cubicBezTo>
                    <a:pt x="2671" y="399"/>
                    <a:pt x="2268" y="0"/>
                    <a:pt x="17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28"/>
            <p:cNvSpPr/>
            <p:nvPr/>
          </p:nvSpPr>
          <p:spPr>
            <a:xfrm>
              <a:off x="1409934" y="3016433"/>
              <a:ext cx="130062" cy="246406"/>
            </a:xfrm>
            <a:custGeom>
              <a:rect b="b" l="l" r="r" t="t"/>
              <a:pathLst>
                <a:path extrusionOk="0" h="9412" w="4968">
                  <a:moveTo>
                    <a:pt x="653" y="0"/>
                  </a:moveTo>
                  <a:cubicBezTo>
                    <a:pt x="293" y="0"/>
                    <a:pt x="0" y="288"/>
                    <a:pt x="0" y="653"/>
                  </a:cubicBezTo>
                  <a:lnTo>
                    <a:pt x="0" y="9411"/>
                  </a:lnTo>
                  <a:lnTo>
                    <a:pt x="4967" y="9411"/>
                  </a:lnTo>
                  <a:lnTo>
                    <a:pt x="4967" y="1960"/>
                  </a:lnTo>
                  <a:cubicBezTo>
                    <a:pt x="4967" y="874"/>
                    <a:pt x="4088" y="0"/>
                    <a:pt x="3003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28"/>
            <p:cNvSpPr/>
            <p:nvPr/>
          </p:nvSpPr>
          <p:spPr>
            <a:xfrm>
              <a:off x="1464624" y="3016406"/>
              <a:ext cx="55371" cy="246432"/>
            </a:xfrm>
            <a:custGeom>
              <a:rect b="b" l="l" r="r" t="t"/>
              <a:pathLst>
                <a:path extrusionOk="0" h="9413" w="2115">
                  <a:moveTo>
                    <a:pt x="935" y="1"/>
                  </a:moveTo>
                  <a:cubicBezTo>
                    <a:pt x="928" y="1"/>
                    <a:pt x="921" y="1"/>
                    <a:pt x="914" y="1"/>
                  </a:cubicBezTo>
                  <a:lnTo>
                    <a:pt x="1" y="1"/>
                  </a:lnTo>
                  <a:lnTo>
                    <a:pt x="1" y="9412"/>
                  </a:lnTo>
                  <a:lnTo>
                    <a:pt x="2115" y="9412"/>
                  </a:lnTo>
                  <a:lnTo>
                    <a:pt x="2115" y="405"/>
                  </a:lnTo>
                  <a:cubicBezTo>
                    <a:pt x="1774" y="145"/>
                    <a:pt x="1360" y="1"/>
                    <a:pt x="935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28"/>
            <p:cNvSpPr/>
            <p:nvPr/>
          </p:nvSpPr>
          <p:spPr>
            <a:xfrm>
              <a:off x="1484626" y="3016433"/>
              <a:ext cx="55371" cy="246406"/>
            </a:xfrm>
            <a:custGeom>
              <a:rect b="b" l="l" r="r" t="t"/>
              <a:pathLst>
                <a:path extrusionOk="0" h="9412" w="2115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411"/>
                  </a:lnTo>
                  <a:lnTo>
                    <a:pt x="2114" y="9411"/>
                  </a:lnTo>
                  <a:lnTo>
                    <a:pt x="2114" y="1965"/>
                  </a:lnTo>
                  <a:cubicBezTo>
                    <a:pt x="2114" y="882"/>
                    <a:pt x="1240" y="0"/>
                    <a:pt x="158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28"/>
            <p:cNvSpPr/>
            <p:nvPr/>
          </p:nvSpPr>
          <p:spPr>
            <a:xfrm>
              <a:off x="1484626" y="3016433"/>
              <a:ext cx="55371" cy="246275"/>
            </a:xfrm>
            <a:custGeom>
              <a:rect b="b" l="l" r="r" t="t"/>
              <a:pathLst>
                <a:path extrusionOk="0" h="9407" w="2115">
                  <a:moveTo>
                    <a:pt x="158" y="0"/>
                  </a:moveTo>
                  <a:cubicBezTo>
                    <a:pt x="155" y="0"/>
                    <a:pt x="153" y="0"/>
                    <a:pt x="150" y="0"/>
                  </a:cubicBezTo>
                  <a:lnTo>
                    <a:pt x="1" y="0"/>
                  </a:lnTo>
                  <a:lnTo>
                    <a:pt x="1" y="96"/>
                  </a:lnTo>
                  <a:cubicBezTo>
                    <a:pt x="803" y="365"/>
                    <a:pt x="1346" y="1115"/>
                    <a:pt x="1346" y="1960"/>
                  </a:cubicBezTo>
                  <a:lnTo>
                    <a:pt x="1346" y="9406"/>
                  </a:lnTo>
                  <a:lnTo>
                    <a:pt x="2114" y="9406"/>
                  </a:lnTo>
                  <a:lnTo>
                    <a:pt x="2114" y="1960"/>
                  </a:lnTo>
                  <a:cubicBezTo>
                    <a:pt x="2114" y="877"/>
                    <a:pt x="1240" y="0"/>
                    <a:pt x="158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28"/>
            <p:cNvSpPr/>
            <p:nvPr/>
          </p:nvSpPr>
          <p:spPr>
            <a:xfrm>
              <a:off x="1431428" y="3126598"/>
              <a:ext cx="30212" cy="25997"/>
            </a:xfrm>
            <a:custGeom>
              <a:rect b="b" l="l" r="r" t="t"/>
              <a:pathLst>
                <a:path extrusionOk="0" h="993" w="1154">
                  <a:moveTo>
                    <a:pt x="659" y="0"/>
                  </a:moveTo>
                  <a:cubicBezTo>
                    <a:pt x="222" y="0"/>
                    <a:pt x="1" y="534"/>
                    <a:pt x="313" y="846"/>
                  </a:cubicBezTo>
                  <a:cubicBezTo>
                    <a:pt x="412" y="947"/>
                    <a:pt x="535" y="992"/>
                    <a:pt x="656" y="992"/>
                  </a:cubicBezTo>
                  <a:cubicBezTo>
                    <a:pt x="909" y="992"/>
                    <a:pt x="1154" y="794"/>
                    <a:pt x="1154" y="495"/>
                  </a:cubicBezTo>
                  <a:cubicBezTo>
                    <a:pt x="1154" y="221"/>
                    <a:pt x="933" y="0"/>
                    <a:pt x="659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28"/>
            <p:cNvSpPr/>
            <p:nvPr/>
          </p:nvSpPr>
          <p:spPr>
            <a:xfrm>
              <a:off x="1424386" y="3121362"/>
              <a:ext cx="42542" cy="36443"/>
            </a:xfrm>
            <a:custGeom>
              <a:rect b="b" l="l" r="r" t="t"/>
              <a:pathLst>
                <a:path extrusionOk="0" h="1392" w="1625">
                  <a:moveTo>
                    <a:pt x="932" y="401"/>
                  </a:moveTo>
                  <a:cubicBezTo>
                    <a:pt x="1005" y="401"/>
                    <a:pt x="1079" y="428"/>
                    <a:pt x="1139" y="489"/>
                  </a:cubicBezTo>
                  <a:cubicBezTo>
                    <a:pt x="1322" y="671"/>
                    <a:pt x="1192" y="988"/>
                    <a:pt x="928" y="988"/>
                  </a:cubicBezTo>
                  <a:cubicBezTo>
                    <a:pt x="769" y="988"/>
                    <a:pt x="635" y="859"/>
                    <a:pt x="635" y="695"/>
                  </a:cubicBezTo>
                  <a:cubicBezTo>
                    <a:pt x="635" y="520"/>
                    <a:pt x="780" y="401"/>
                    <a:pt x="932" y="401"/>
                  </a:cubicBezTo>
                  <a:close/>
                  <a:moveTo>
                    <a:pt x="925" y="0"/>
                  </a:moveTo>
                  <a:cubicBezTo>
                    <a:pt x="754" y="0"/>
                    <a:pt x="579" y="64"/>
                    <a:pt x="438" y="205"/>
                  </a:cubicBezTo>
                  <a:cubicBezTo>
                    <a:pt x="1" y="642"/>
                    <a:pt x="313" y="1392"/>
                    <a:pt x="928" y="1392"/>
                  </a:cubicBezTo>
                  <a:cubicBezTo>
                    <a:pt x="1312" y="1392"/>
                    <a:pt x="1624" y="1080"/>
                    <a:pt x="1624" y="695"/>
                  </a:cubicBezTo>
                  <a:cubicBezTo>
                    <a:pt x="1624" y="276"/>
                    <a:pt x="1282" y="0"/>
                    <a:pt x="9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28"/>
            <p:cNvSpPr/>
            <p:nvPr/>
          </p:nvSpPr>
          <p:spPr>
            <a:xfrm>
              <a:off x="1334850" y="2910142"/>
              <a:ext cx="280231" cy="357854"/>
            </a:xfrm>
            <a:custGeom>
              <a:rect b="b" l="l" r="r" t="t"/>
              <a:pathLst>
                <a:path extrusionOk="0" h="13669" w="10704">
                  <a:moveTo>
                    <a:pt x="5923" y="4257"/>
                  </a:moveTo>
                  <a:cubicBezTo>
                    <a:pt x="6875" y="4291"/>
                    <a:pt x="7634" y="5069"/>
                    <a:pt x="7634" y="6020"/>
                  </a:cubicBezTo>
                  <a:lnTo>
                    <a:pt x="7634" y="13274"/>
                  </a:lnTo>
                  <a:lnTo>
                    <a:pt x="5923" y="13274"/>
                  </a:lnTo>
                  <a:lnTo>
                    <a:pt x="5923" y="4257"/>
                  </a:lnTo>
                  <a:close/>
                  <a:moveTo>
                    <a:pt x="1100" y="1"/>
                  </a:moveTo>
                  <a:cubicBezTo>
                    <a:pt x="490" y="1"/>
                    <a:pt x="0" y="496"/>
                    <a:pt x="0" y="1101"/>
                  </a:cubicBezTo>
                  <a:lnTo>
                    <a:pt x="0" y="3152"/>
                  </a:lnTo>
                  <a:cubicBezTo>
                    <a:pt x="0" y="3599"/>
                    <a:pt x="211" y="4022"/>
                    <a:pt x="577" y="4281"/>
                  </a:cubicBezTo>
                  <a:cubicBezTo>
                    <a:pt x="1115" y="4665"/>
                    <a:pt x="1494" y="5780"/>
                    <a:pt x="1494" y="6995"/>
                  </a:cubicBezTo>
                  <a:cubicBezTo>
                    <a:pt x="1494" y="8211"/>
                    <a:pt x="1115" y="9330"/>
                    <a:pt x="577" y="9714"/>
                  </a:cubicBezTo>
                  <a:cubicBezTo>
                    <a:pt x="211" y="9974"/>
                    <a:pt x="0" y="10392"/>
                    <a:pt x="0" y="10843"/>
                  </a:cubicBezTo>
                  <a:lnTo>
                    <a:pt x="0" y="12568"/>
                  </a:lnTo>
                  <a:cubicBezTo>
                    <a:pt x="0" y="13178"/>
                    <a:pt x="490" y="13668"/>
                    <a:pt x="1100" y="13668"/>
                  </a:cubicBezTo>
                  <a:lnTo>
                    <a:pt x="9603" y="13668"/>
                  </a:lnTo>
                  <a:cubicBezTo>
                    <a:pt x="10209" y="13668"/>
                    <a:pt x="10703" y="13178"/>
                    <a:pt x="10703" y="12568"/>
                  </a:cubicBezTo>
                  <a:lnTo>
                    <a:pt x="10703" y="10843"/>
                  </a:lnTo>
                  <a:cubicBezTo>
                    <a:pt x="10703" y="10392"/>
                    <a:pt x="10487" y="9974"/>
                    <a:pt x="10127" y="9714"/>
                  </a:cubicBezTo>
                  <a:cubicBezTo>
                    <a:pt x="9584" y="9330"/>
                    <a:pt x="9209" y="8211"/>
                    <a:pt x="9209" y="6995"/>
                  </a:cubicBezTo>
                  <a:cubicBezTo>
                    <a:pt x="9209" y="5780"/>
                    <a:pt x="9584" y="4665"/>
                    <a:pt x="10127" y="4281"/>
                  </a:cubicBezTo>
                  <a:cubicBezTo>
                    <a:pt x="10487" y="4022"/>
                    <a:pt x="10703" y="3599"/>
                    <a:pt x="10703" y="3152"/>
                  </a:cubicBezTo>
                  <a:lnTo>
                    <a:pt x="10703" y="2081"/>
                  </a:lnTo>
                  <a:cubicBezTo>
                    <a:pt x="10703" y="1946"/>
                    <a:pt x="10604" y="1879"/>
                    <a:pt x="10504" y="1879"/>
                  </a:cubicBezTo>
                  <a:cubicBezTo>
                    <a:pt x="10404" y="1879"/>
                    <a:pt x="10305" y="1946"/>
                    <a:pt x="10305" y="2081"/>
                  </a:cubicBezTo>
                  <a:lnTo>
                    <a:pt x="10305" y="3152"/>
                  </a:lnTo>
                  <a:cubicBezTo>
                    <a:pt x="10305" y="3469"/>
                    <a:pt x="10151" y="3767"/>
                    <a:pt x="9896" y="3954"/>
                  </a:cubicBezTo>
                  <a:cubicBezTo>
                    <a:pt x="8455" y="4987"/>
                    <a:pt x="8450" y="9003"/>
                    <a:pt x="9896" y="10041"/>
                  </a:cubicBezTo>
                  <a:cubicBezTo>
                    <a:pt x="10151" y="10224"/>
                    <a:pt x="10305" y="10522"/>
                    <a:pt x="10305" y="10843"/>
                  </a:cubicBezTo>
                  <a:lnTo>
                    <a:pt x="10305" y="12568"/>
                  </a:lnTo>
                  <a:cubicBezTo>
                    <a:pt x="10305" y="12957"/>
                    <a:pt x="9992" y="13274"/>
                    <a:pt x="9603" y="13274"/>
                  </a:cubicBezTo>
                  <a:lnTo>
                    <a:pt x="8032" y="13274"/>
                  </a:lnTo>
                  <a:lnTo>
                    <a:pt x="8032" y="6020"/>
                  </a:lnTo>
                  <a:cubicBezTo>
                    <a:pt x="8032" y="4829"/>
                    <a:pt x="7062" y="3858"/>
                    <a:pt x="5871" y="3858"/>
                  </a:cubicBezTo>
                  <a:lnTo>
                    <a:pt x="3521" y="3858"/>
                  </a:lnTo>
                  <a:cubicBezTo>
                    <a:pt x="3051" y="3858"/>
                    <a:pt x="2666" y="4243"/>
                    <a:pt x="2666" y="4713"/>
                  </a:cubicBezTo>
                  <a:lnTo>
                    <a:pt x="2666" y="11617"/>
                  </a:lnTo>
                  <a:cubicBezTo>
                    <a:pt x="2666" y="11749"/>
                    <a:pt x="2767" y="11815"/>
                    <a:pt x="2868" y="11815"/>
                  </a:cubicBezTo>
                  <a:cubicBezTo>
                    <a:pt x="2969" y="11815"/>
                    <a:pt x="3070" y="11749"/>
                    <a:pt x="3070" y="11617"/>
                  </a:cubicBezTo>
                  <a:lnTo>
                    <a:pt x="3070" y="4713"/>
                  </a:lnTo>
                  <a:cubicBezTo>
                    <a:pt x="3070" y="4459"/>
                    <a:pt x="3272" y="4257"/>
                    <a:pt x="3521" y="4257"/>
                  </a:cubicBezTo>
                  <a:lnTo>
                    <a:pt x="5525" y="4257"/>
                  </a:lnTo>
                  <a:lnTo>
                    <a:pt x="5525" y="13274"/>
                  </a:lnTo>
                  <a:lnTo>
                    <a:pt x="3070" y="13274"/>
                  </a:lnTo>
                  <a:lnTo>
                    <a:pt x="3070" y="12366"/>
                  </a:lnTo>
                  <a:cubicBezTo>
                    <a:pt x="3070" y="12232"/>
                    <a:pt x="2969" y="12164"/>
                    <a:pt x="2868" y="12164"/>
                  </a:cubicBezTo>
                  <a:cubicBezTo>
                    <a:pt x="2767" y="12164"/>
                    <a:pt x="2666" y="12232"/>
                    <a:pt x="2666" y="12366"/>
                  </a:cubicBezTo>
                  <a:lnTo>
                    <a:pt x="2666" y="13274"/>
                  </a:lnTo>
                  <a:lnTo>
                    <a:pt x="1100" y="13274"/>
                  </a:lnTo>
                  <a:cubicBezTo>
                    <a:pt x="711" y="13269"/>
                    <a:pt x="399" y="12957"/>
                    <a:pt x="399" y="12573"/>
                  </a:cubicBezTo>
                  <a:lnTo>
                    <a:pt x="399" y="10843"/>
                  </a:lnTo>
                  <a:cubicBezTo>
                    <a:pt x="399" y="10526"/>
                    <a:pt x="552" y="10228"/>
                    <a:pt x="807" y="10041"/>
                  </a:cubicBezTo>
                  <a:cubicBezTo>
                    <a:pt x="2248" y="9008"/>
                    <a:pt x="2253" y="4992"/>
                    <a:pt x="807" y="3959"/>
                  </a:cubicBezTo>
                  <a:cubicBezTo>
                    <a:pt x="552" y="3772"/>
                    <a:pt x="399" y="3474"/>
                    <a:pt x="399" y="3157"/>
                  </a:cubicBezTo>
                  <a:lnTo>
                    <a:pt x="399" y="1101"/>
                  </a:lnTo>
                  <a:cubicBezTo>
                    <a:pt x="399" y="712"/>
                    <a:pt x="711" y="399"/>
                    <a:pt x="1100" y="399"/>
                  </a:cubicBezTo>
                  <a:lnTo>
                    <a:pt x="9603" y="399"/>
                  </a:lnTo>
                  <a:cubicBezTo>
                    <a:pt x="9988" y="399"/>
                    <a:pt x="10305" y="712"/>
                    <a:pt x="10305" y="1101"/>
                  </a:cubicBezTo>
                  <a:lnTo>
                    <a:pt x="10305" y="1331"/>
                  </a:lnTo>
                  <a:cubicBezTo>
                    <a:pt x="10305" y="1442"/>
                    <a:pt x="10391" y="1533"/>
                    <a:pt x="10506" y="1533"/>
                  </a:cubicBezTo>
                  <a:cubicBezTo>
                    <a:pt x="10612" y="1533"/>
                    <a:pt x="10703" y="1442"/>
                    <a:pt x="10703" y="1331"/>
                  </a:cubicBezTo>
                  <a:lnTo>
                    <a:pt x="10703" y="1101"/>
                  </a:lnTo>
                  <a:cubicBezTo>
                    <a:pt x="10703" y="496"/>
                    <a:pt x="10209" y="1"/>
                    <a:pt x="96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50" name="Google Shape;4750;p28"/>
          <p:cNvGrpSpPr/>
          <p:nvPr/>
        </p:nvGrpSpPr>
        <p:grpSpPr>
          <a:xfrm>
            <a:off x="920682" y="3606250"/>
            <a:ext cx="220357" cy="378353"/>
            <a:chOff x="920682" y="3811650"/>
            <a:chExt cx="220357" cy="378353"/>
          </a:xfrm>
        </p:grpSpPr>
        <p:sp>
          <p:nvSpPr>
            <p:cNvPr id="4751" name="Google Shape;4751;p28"/>
            <p:cNvSpPr/>
            <p:nvPr/>
          </p:nvSpPr>
          <p:spPr>
            <a:xfrm>
              <a:off x="1004563" y="3984464"/>
              <a:ext cx="52596" cy="94850"/>
            </a:xfrm>
            <a:custGeom>
              <a:rect b="b" l="l" r="r" t="t"/>
              <a:pathLst>
                <a:path extrusionOk="0" h="3623" w="2009">
                  <a:moveTo>
                    <a:pt x="1" y="1"/>
                  </a:moveTo>
                  <a:lnTo>
                    <a:pt x="1" y="3623"/>
                  </a:lnTo>
                  <a:lnTo>
                    <a:pt x="2009" y="3623"/>
                  </a:lnTo>
                  <a:lnTo>
                    <a:pt x="2009" y="1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28"/>
            <p:cNvSpPr/>
            <p:nvPr/>
          </p:nvSpPr>
          <p:spPr>
            <a:xfrm>
              <a:off x="1030848" y="3984464"/>
              <a:ext cx="26311" cy="94850"/>
            </a:xfrm>
            <a:custGeom>
              <a:rect b="b" l="l" r="r" t="t"/>
              <a:pathLst>
                <a:path extrusionOk="0" h="3623" w="1005">
                  <a:moveTo>
                    <a:pt x="1" y="1"/>
                  </a:moveTo>
                  <a:lnTo>
                    <a:pt x="1" y="3623"/>
                  </a:lnTo>
                  <a:lnTo>
                    <a:pt x="1005" y="3623"/>
                  </a:lnTo>
                  <a:lnTo>
                    <a:pt x="1005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28"/>
            <p:cNvSpPr/>
            <p:nvPr/>
          </p:nvSpPr>
          <p:spPr>
            <a:xfrm>
              <a:off x="957413" y="3836443"/>
              <a:ext cx="146791" cy="177108"/>
            </a:xfrm>
            <a:custGeom>
              <a:rect b="b" l="l" r="r" t="t"/>
              <a:pathLst>
                <a:path extrusionOk="0" h="6765" w="5607">
                  <a:moveTo>
                    <a:pt x="120" y="0"/>
                  </a:moveTo>
                  <a:cubicBezTo>
                    <a:pt x="67" y="0"/>
                    <a:pt x="24" y="39"/>
                    <a:pt x="24" y="92"/>
                  </a:cubicBezTo>
                  <a:lnTo>
                    <a:pt x="24" y="3944"/>
                  </a:lnTo>
                  <a:cubicBezTo>
                    <a:pt x="0" y="5496"/>
                    <a:pt x="1254" y="6764"/>
                    <a:pt x="2806" y="6764"/>
                  </a:cubicBezTo>
                  <a:cubicBezTo>
                    <a:pt x="4357" y="6764"/>
                    <a:pt x="5606" y="5496"/>
                    <a:pt x="5587" y="3944"/>
                  </a:cubicBezTo>
                  <a:lnTo>
                    <a:pt x="5587" y="92"/>
                  </a:lnTo>
                  <a:cubicBezTo>
                    <a:pt x="5587" y="39"/>
                    <a:pt x="5544" y="0"/>
                    <a:pt x="549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28"/>
            <p:cNvSpPr/>
            <p:nvPr/>
          </p:nvSpPr>
          <p:spPr>
            <a:xfrm>
              <a:off x="978540" y="3836443"/>
              <a:ext cx="125167" cy="157028"/>
            </a:xfrm>
            <a:custGeom>
              <a:rect b="b" l="l" r="r" t="t"/>
              <a:pathLst>
                <a:path extrusionOk="0" h="5998" w="4781">
                  <a:moveTo>
                    <a:pt x="0" y="0"/>
                  </a:moveTo>
                  <a:lnTo>
                    <a:pt x="0" y="3214"/>
                  </a:lnTo>
                  <a:cubicBezTo>
                    <a:pt x="0" y="4843"/>
                    <a:pt x="1337" y="5998"/>
                    <a:pt x="2785" y="5998"/>
                  </a:cubicBezTo>
                  <a:cubicBezTo>
                    <a:pt x="3275" y="5998"/>
                    <a:pt x="3779" y="5865"/>
                    <a:pt x="4247" y="5573"/>
                  </a:cubicBezTo>
                  <a:cubicBezTo>
                    <a:pt x="4593" y="5102"/>
                    <a:pt x="4780" y="4530"/>
                    <a:pt x="4780" y="3944"/>
                  </a:cubicBezTo>
                  <a:lnTo>
                    <a:pt x="4780" y="92"/>
                  </a:lnTo>
                  <a:cubicBezTo>
                    <a:pt x="4780" y="39"/>
                    <a:pt x="4737" y="0"/>
                    <a:pt x="468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28"/>
            <p:cNvSpPr/>
            <p:nvPr/>
          </p:nvSpPr>
          <p:spPr>
            <a:xfrm>
              <a:off x="926206" y="3817331"/>
              <a:ext cx="209178" cy="40003"/>
            </a:xfrm>
            <a:custGeom>
              <a:rect b="b" l="l" r="r" t="t"/>
              <a:pathLst>
                <a:path extrusionOk="0" h="1528" w="7990">
                  <a:moveTo>
                    <a:pt x="577" y="0"/>
                  </a:moveTo>
                  <a:cubicBezTo>
                    <a:pt x="260" y="0"/>
                    <a:pt x="5" y="260"/>
                    <a:pt x="1" y="577"/>
                  </a:cubicBezTo>
                  <a:lnTo>
                    <a:pt x="1" y="956"/>
                  </a:lnTo>
                  <a:cubicBezTo>
                    <a:pt x="5" y="1273"/>
                    <a:pt x="260" y="1528"/>
                    <a:pt x="577" y="1528"/>
                  </a:cubicBezTo>
                  <a:lnTo>
                    <a:pt x="7418" y="1528"/>
                  </a:lnTo>
                  <a:cubicBezTo>
                    <a:pt x="7735" y="1528"/>
                    <a:pt x="7990" y="1273"/>
                    <a:pt x="7990" y="956"/>
                  </a:cubicBezTo>
                  <a:lnTo>
                    <a:pt x="7990" y="577"/>
                  </a:lnTo>
                  <a:cubicBezTo>
                    <a:pt x="7990" y="260"/>
                    <a:pt x="7735" y="0"/>
                    <a:pt x="7418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28"/>
            <p:cNvSpPr/>
            <p:nvPr/>
          </p:nvSpPr>
          <p:spPr>
            <a:xfrm>
              <a:off x="952622" y="3817331"/>
              <a:ext cx="182763" cy="40003"/>
            </a:xfrm>
            <a:custGeom>
              <a:rect b="b" l="l" r="r" t="t"/>
              <a:pathLst>
                <a:path extrusionOk="0" h="1528" w="6981">
                  <a:moveTo>
                    <a:pt x="577" y="0"/>
                  </a:moveTo>
                  <a:cubicBezTo>
                    <a:pt x="255" y="0"/>
                    <a:pt x="1" y="260"/>
                    <a:pt x="1" y="577"/>
                  </a:cubicBezTo>
                  <a:lnTo>
                    <a:pt x="1" y="956"/>
                  </a:lnTo>
                  <a:cubicBezTo>
                    <a:pt x="1" y="1273"/>
                    <a:pt x="255" y="1528"/>
                    <a:pt x="577" y="1528"/>
                  </a:cubicBezTo>
                  <a:lnTo>
                    <a:pt x="6409" y="1528"/>
                  </a:lnTo>
                  <a:cubicBezTo>
                    <a:pt x="6726" y="1528"/>
                    <a:pt x="6981" y="1273"/>
                    <a:pt x="6981" y="956"/>
                  </a:cubicBezTo>
                  <a:lnTo>
                    <a:pt x="6981" y="577"/>
                  </a:lnTo>
                  <a:cubicBezTo>
                    <a:pt x="6981" y="260"/>
                    <a:pt x="6726" y="0"/>
                    <a:pt x="6409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28"/>
            <p:cNvSpPr/>
            <p:nvPr/>
          </p:nvSpPr>
          <p:spPr>
            <a:xfrm>
              <a:off x="981420" y="3879430"/>
              <a:ext cx="99013" cy="91316"/>
            </a:xfrm>
            <a:custGeom>
              <a:rect b="b" l="l" r="r" t="t"/>
              <a:pathLst>
                <a:path extrusionOk="0" h="3488" w="3782">
                  <a:moveTo>
                    <a:pt x="1889" y="1"/>
                  </a:moveTo>
                  <a:cubicBezTo>
                    <a:pt x="1807" y="1"/>
                    <a:pt x="1725" y="43"/>
                    <a:pt x="1682" y="126"/>
                  </a:cubicBezTo>
                  <a:lnTo>
                    <a:pt x="1303" y="900"/>
                  </a:lnTo>
                  <a:cubicBezTo>
                    <a:pt x="1264" y="967"/>
                    <a:pt x="1197" y="1015"/>
                    <a:pt x="1120" y="1029"/>
                  </a:cubicBezTo>
                  <a:lnTo>
                    <a:pt x="270" y="1149"/>
                  </a:lnTo>
                  <a:cubicBezTo>
                    <a:pt x="77" y="1178"/>
                    <a:pt x="1" y="1418"/>
                    <a:pt x="140" y="1553"/>
                  </a:cubicBezTo>
                  <a:lnTo>
                    <a:pt x="755" y="2153"/>
                  </a:lnTo>
                  <a:cubicBezTo>
                    <a:pt x="808" y="2211"/>
                    <a:pt x="832" y="2288"/>
                    <a:pt x="817" y="2365"/>
                  </a:cubicBezTo>
                  <a:lnTo>
                    <a:pt x="673" y="3210"/>
                  </a:lnTo>
                  <a:cubicBezTo>
                    <a:pt x="647" y="3363"/>
                    <a:pt x="768" y="3488"/>
                    <a:pt x="905" y="3488"/>
                  </a:cubicBezTo>
                  <a:cubicBezTo>
                    <a:pt x="941" y="3488"/>
                    <a:pt x="978" y="3479"/>
                    <a:pt x="1014" y="3460"/>
                  </a:cubicBezTo>
                  <a:lnTo>
                    <a:pt x="1778" y="3061"/>
                  </a:lnTo>
                  <a:cubicBezTo>
                    <a:pt x="1812" y="3042"/>
                    <a:pt x="1849" y="3033"/>
                    <a:pt x="1886" y="3033"/>
                  </a:cubicBezTo>
                  <a:cubicBezTo>
                    <a:pt x="1923" y="3033"/>
                    <a:pt x="1961" y="3042"/>
                    <a:pt x="1994" y="3061"/>
                  </a:cubicBezTo>
                  <a:lnTo>
                    <a:pt x="2753" y="3460"/>
                  </a:lnTo>
                  <a:cubicBezTo>
                    <a:pt x="2789" y="3479"/>
                    <a:pt x="2826" y="3488"/>
                    <a:pt x="2863" y="3488"/>
                  </a:cubicBezTo>
                  <a:cubicBezTo>
                    <a:pt x="3000" y="3488"/>
                    <a:pt x="3122" y="3363"/>
                    <a:pt x="3099" y="3210"/>
                  </a:cubicBezTo>
                  <a:lnTo>
                    <a:pt x="2960" y="2365"/>
                  </a:lnTo>
                  <a:cubicBezTo>
                    <a:pt x="2946" y="2288"/>
                    <a:pt x="2970" y="2211"/>
                    <a:pt x="3027" y="2153"/>
                  </a:cubicBezTo>
                  <a:lnTo>
                    <a:pt x="3642" y="1553"/>
                  </a:lnTo>
                  <a:cubicBezTo>
                    <a:pt x="3781" y="1418"/>
                    <a:pt x="3705" y="1178"/>
                    <a:pt x="3508" y="1154"/>
                  </a:cubicBezTo>
                  <a:lnTo>
                    <a:pt x="2662" y="1029"/>
                  </a:lnTo>
                  <a:cubicBezTo>
                    <a:pt x="2580" y="1020"/>
                    <a:pt x="2513" y="972"/>
                    <a:pt x="2480" y="900"/>
                  </a:cubicBezTo>
                  <a:lnTo>
                    <a:pt x="2100" y="131"/>
                  </a:lnTo>
                  <a:cubicBezTo>
                    <a:pt x="2056" y="44"/>
                    <a:pt x="1973" y="1"/>
                    <a:pt x="1889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28"/>
            <p:cNvSpPr/>
            <p:nvPr/>
          </p:nvSpPr>
          <p:spPr>
            <a:xfrm>
              <a:off x="980661" y="4063816"/>
              <a:ext cx="100400" cy="39663"/>
            </a:xfrm>
            <a:custGeom>
              <a:rect b="b" l="l" r="r" t="t"/>
              <a:pathLst>
                <a:path extrusionOk="0" h="1515" w="3835">
                  <a:moveTo>
                    <a:pt x="231" y="1"/>
                  </a:moveTo>
                  <a:cubicBezTo>
                    <a:pt x="106" y="1"/>
                    <a:pt x="1" y="102"/>
                    <a:pt x="6" y="232"/>
                  </a:cubicBezTo>
                  <a:lnTo>
                    <a:pt x="6" y="1514"/>
                  </a:lnTo>
                  <a:lnTo>
                    <a:pt x="3834" y="1514"/>
                  </a:lnTo>
                  <a:lnTo>
                    <a:pt x="3834" y="232"/>
                  </a:lnTo>
                  <a:cubicBezTo>
                    <a:pt x="3834" y="102"/>
                    <a:pt x="3734" y="1"/>
                    <a:pt x="3609" y="1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28"/>
            <p:cNvSpPr/>
            <p:nvPr/>
          </p:nvSpPr>
          <p:spPr>
            <a:xfrm>
              <a:off x="958041" y="4091750"/>
              <a:ext cx="145666" cy="41521"/>
            </a:xfrm>
            <a:custGeom>
              <a:rect b="b" l="l" r="r" t="t"/>
              <a:pathLst>
                <a:path extrusionOk="0" h="1586" w="5564">
                  <a:moveTo>
                    <a:pt x="288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1586"/>
                  </a:lnTo>
                  <a:lnTo>
                    <a:pt x="5563" y="1586"/>
                  </a:lnTo>
                  <a:lnTo>
                    <a:pt x="5563" y="289"/>
                  </a:lnTo>
                  <a:cubicBezTo>
                    <a:pt x="5563" y="130"/>
                    <a:pt x="5433" y="0"/>
                    <a:pt x="5275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28"/>
            <p:cNvSpPr/>
            <p:nvPr/>
          </p:nvSpPr>
          <p:spPr>
            <a:xfrm>
              <a:off x="926206" y="4112511"/>
              <a:ext cx="209178" cy="72074"/>
            </a:xfrm>
            <a:custGeom>
              <a:rect b="b" l="l" r="r" t="t"/>
              <a:pathLst>
                <a:path extrusionOk="0" h="2753" w="7990">
                  <a:moveTo>
                    <a:pt x="659" y="0"/>
                  </a:moveTo>
                  <a:cubicBezTo>
                    <a:pt x="299" y="5"/>
                    <a:pt x="5" y="298"/>
                    <a:pt x="1" y="658"/>
                  </a:cubicBezTo>
                  <a:lnTo>
                    <a:pt x="1" y="2090"/>
                  </a:lnTo>
                  <a:cubicBezTo>
                    <a:pt x="1" y="2455"/>
                    <a:pt x="299" y="2748"/>
                    <a:pt x="659" y="2753"/>
                  </a:cubicBezTo>
                  <a:lnTo>
                    <a:pt x="7332" y="2753"/>
                  </a:lnTo>
                  <a:cubicBezTo>
                    <a:pt x="7697" y="2748"/>
                    <a:pt x="7990" y="2455"/>
                    <a:pt x="7990" y="2090"/>
                  </a:cubicBezTo>
                  <a:lnTo>
                    <a:pt x="7990" y="658"/>
                  </a:lnTo>
                  <a:cubicBezTo>
                    <a:pt x="7990" y="298"/>
                    <a:pt x="7697" y="5"/>
                    <a:pt x="7332" y="0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28"/>
            <p:cNvSpPr/>
            <p:nvPr/>
          </p:nvSpPr>
          <p:spPr>
            <a:xfrm>
              <a:off x="952491" y="4112511"/>
              <a:ext cx="182893" cy="72074"/>
            </a:xfrm>
            <a:custGeom>
              <a:rect b="b" l="l" r="r" t="t"/>
              <a:pathLst>
                <a:path extrusionOk="0" h="2753" w="6986">
                  <a:moveTo>
                    <a:pt x="659" y="0"/>
                  </a:moveTo>
                  <a:cubicBezTo>
                    <a:pt x="299" y="5"/>
                    <a:pt x="1" y="298"/>
                    <a:pt x="1" y="658"/>
                  </a:cubicBezTo>
                  <a:lnTo>
                    <a:pt x="1" y="2090"/>
                  </a:lnTo>
                  <a:cubicBezTo>
                    <a:pt x="1" y="2455"/>
                    <a:pt x="294" y="2748"/>
                    <a:pt x="659" y="2753"/>
                  </a:cubicBezTo>
                  <a:lnTo>
                    <a:pt x="6328" y="2753"/>
                  </a:lnTo>
                  <a:cubicBezTo>
                    <a:pt x="6693" y="2748"/>
                    <a:pt x="6986" y="2455"/>
                    <a:pt x="6986" y="2090"/>
                  </a:cubicBezTo>
                  <a:lnTo>
                    <a:pt x="6986" y="658"/>
                  </a:lnTo>
                  <a:cubicBezTo>
                    <a:pt x="6986" y="293"/>
                    <a:pt x="6688" y="0"/>
                    <a:pt x="6328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28"/>
            <p:cNvSpPr/>
            <p:nvPr/>
          </p:nvSpPr>
          <p:spPr>
            <a:xfrm>
              <a:off x="920682" y="3811650"/>
              <a:ext cx="220357" cy="378353"/>
            </a:xfrm>
            <a:custGeom>
              <a:rect b="b" l="l" r="r" t="t"/>
              <a:pathLst>
                <a:path extrusionOk="0" h="14452" w="8417">
                  <a:moveTo>
                    <a:pt x="5001" y="7774"/>
                  </a:moveTo>
                  <a:lnTo>
                    <a:pt x="5001" y="9422"/>
                  </a:lnTo>
                  <a:lnTo>
                    <a:pt x="3416" y="9422"/>
                  </a:lnTo>
                  <a:lnTo>
                    <a:pt x="3416" y="7774"/>
                  </a:lnTo>
                  <a:cubicBezTo>
                    <a:pt x="3675" y="7846"/>
                    <a:pt x="3942" y="7882"/>
                    <a:pt x="4209" y="7882"/>
                  </a:cubicBezTo>
                  <a:cubicBezTo>
                    <a:pt x="4475" y="7882"/>
                    <a:pt x="4742" y="7846"/>
                    <a:pt x="5001" y="7774"/>
                  </a:cubicBezTo>
                  <a:close/>
                  <a:moveTo>
                    <a:pt x="5909" y="9849"/>
                  </a:moveTo>
                  <a:lnTo>
                    <a:pt x="5909" y="10488"/>
                  </a:lnTo>
                  <a:lnTo>
                    <a:pt x="2503" y="10488"/>
                  </a:lnTo>
                  <a:lnTo>
                    <a:pt x="2503" y="9849"/>
                  </a:lnTo>
                  <a:close/>
                  <a:moveTo>
                    <a:pt x="6774" y="10916"/>
                  </a:moveTo>
                  <a:lnTo>
                    <a:pt x="6774" y="11281"/>
                  </a:lnTo>
                  <a:lnTo>
                    <a:pt x="1638" y="11281"/>
                  </a:lnTo>
                  <a:lnTo>
                    <a:pt x="1638" y="10916"/>
                  </a:lnTo>
                  <a:lnTo>
                    <a:pt x="2503" y="10916"/>
                  </a:lnTo>
                  <a:lnTo>
                    <a:pt x="2503" y="10935"/>
                  </a:lnTo>
                  <a:lnTo>
                    <a:pt x="5914" y="10935"/>
                  </a:lnTo>
                  <a:lnTo>
                    <a:pt x="5914" y="10916"/>
                  </a:lnTo>
                  <a:close/>
                  <a:moveTo>
                    <a:pt x="7543" y="11708"/>
                  </a:moveTo>
                  <a:cubicBezTo>
                    <a:pt x="7792" y="11708"/>
                    <a:pt x="7989" y="11905"/>
                    <a:pt x="7989" y="12150"/>
                  </a:cubicBezTo>
                  <a:lnTo>
                    <a:pt x="7989" y="13582"/>
                  </a:lnTo>
                  <a:cubicBezTo>
                    <a:pt x="7989" y="13827"/>
                    <a:pt x="7792" y="14029"/>
                    <a:pt x="7543" y="14029"/>
                  </a:cubicBezTo>
                  <a:lnTo>
                    <a:pt x="870" y="14029"/>
                  </a:lnTo>
                  <a:cubicBezTo>
                    <a:pt x="625" y="14029"/>
                    <a:pt x="428" y="13827"/>
                    <a:pt x="428" y="13582"/>
                  </a:cubicBezTo>
                  <a:lnTo>
                    <a:pt x="428" y="12150"/>
                  </a:lnTo>
                  <a:cubicBezTo>
                    <a:pt x="428" y="11905"/>
                    <a:pt x="625" y="11708"/>
                    <a:pt x="870" y="11708"/>
                  </a:cubicBezTo>
                  <a:close/>
                  <a:moveTo>
                    <a:pt x="788" y="1"/>
                  </a:moveTo>
                  <a:cubicBezTo>
                    <a:pt x="356" y="1"/>
                    <a:pt x="0" y="352"/>
                    <a:pt x="0" y="789"/>
                  </a:cubicBezTo>
                  <a:lnTo>
                    <a:pt x="0" y="1168"/>
                  </a:lnTo>
                  <a:cubicBezTo>
                    <a:pt x="0" y="1605"/>
                    <a:pt x="356" y="1956"/>
                    <a:pt x="788" y="1956"/>
                  </a:cubicBezTo>
                  <a:lnTo>
                    <a:pt x="1216" y="1956"/>
                  </a:lnTo>
                  <a:lnTo>
                    <a:pt x="1216" y="4887"/>
                  </a:lnTo>
                  <a:cubicBezTo>
                    <a:pt x="1216" y="6068"/>
                    <a:pt x="1907" y="7140"/>
                    <a:pt x="2988" y="7620"/>
                  </a:cubicBezTo>
                  <a:lnTo>
                    <a:pt x="2988" y="9422"/>
                  </a:lnTo>
                  <a:lnTo>
                    <a:pt x="2297" y="9422"/>
                  </a:lnTo>
                  <a:cubicBezTo>
                    <a:pt x="2177" y="9422"/>
                    <a:pt x="2080" y="9518"/>
                    <a:pt x="2080" y="9633"/>
                  </a:cubicBezTo>
                  <a:lnTo>
                    <a:pt x="2080" y="10488"/>
                  </a:lnTo>
                  <a:lnTo>
                    <a:pt x="1427" y="10488"/>
                  </a:lnTo>
                  <a:cubicBezTo>
                    <a:pt x="1312" y="10488"/>
                    <a:pt x="1216" y="10584"/>
                    <a:pt x="1216" y="10699"/>
                  </a:cubicBezTo>
                  <a:lnTo>
                    <a:pt x="1216" y="11281"/>
                  </a:lnTo>
                  <a:lnTo>
                    <a:pt x="870" y="11281"/>
                  </a:lnTo>
                  <a:cubicBezTo>
                    <a:pt x="389" y="11281"/>
                    <a:pt x="0" y="11670"/>
                    <a:pt x="0" y="12150"/>
                  </a:cubicBezTo>
                  <a:lnTo>
                    <a:pt x="0" y="13582"/>
                  </a:lnTo>
                  <a:cubicBezTo>
                    <a:pt x="0" y="14062"/>
                    <a:pt x="389" y="14451"/>
                    <a:pt x="870" y="14451"/>
                  </a:cubicBezTo>
                  <a:lnTo>
                    <a:pt x="7543" y="14451"/>
                  </a:lnTo>
                  <a:cubicBezTo>
                    <a:pt x="8023" y="14451"/>
                    <a:pt x="8412" y="14062"/>
                    <a:pt x="8417" y="13582"/>
                  </a:cubicBezTo>
                  <a:lnTo>
                    <a:pt x="8417" y="12150"/>
                  </a:lnTo>
                  <a:cubicBezTo>
                    <a:pt x="8412" y="11670"/>
                    <a:pt x="8023" y="11281"/>
                    <a:pt x="7543" y="11281"/>
                  </a:cubicBezTo>
                  <a:lnTo>
                    <a:pt x="7202" y="11281"/>
                  </a:lnTo>
                  <a:lnTo>
                    <a:pt x="7202" y="10704"/>
                  </a:lnTo>
                  <a:cubicBezTo>
                    <a:pt x="7202" y="10584"/>
                    <a:pt x="7105" y="10488"/>
                    <a:pt x="6990" y="10488"/>
                  </a:cubicBezTo>
                  <a:lnTo>
                    <a:pt x="6337" y="10488"/>
                  </a:lnTo>
                  <a:lnTo>
                    <a:pt x="6337" y="9638"/>
                  </a:lnTo>
                  <a:cubicBezTo>
                    <a:pt x="6337" y="9518"/>
                    <a:pt x="6241" y="9422"/>
                    <a:pt x="6125" y="9422"/>
                  </a:cubicBezTo>
                  <a:lnTo>
                    <a:pt x="5424" y="9422"/>
                  </a:lnTo>
                  <a:lnTo>
                    <a:pt x="5424" y="7620"/>
                  </a:lnTo>
                  <a:cubicBezTo>
                    <a:pt x="5808" y="7452"/>
                    <a:pt x="6149" y="7202"/>
                    <a:pt x="6433" y="6890"/>
                  </a:cubicBezTo>
                  <a:cubicBezTo>
                    <a:pt x="6574" y="6731"/>
                    <a:pt x="6430" y="6532"/>
                    <a:pt x="6270" y="6532"/>
                  </a:cubicBezTo>
                  <a:cubicBezTo>
                    <a:pt x="6217" y="6532"/>
                    <a:pt x="6163" y="6554"/>
                    <a:pt x="6116" y="6606"/>
                  </a:cubicBezTo>
                  <a:cubicBezTo>
                    <a:pt x="5620" y="7156"/>
                    <a:pt x="4922" y="7456"/>
                    <a:pt x="4208" y="7456"/>
                  </a:cubicBezTo>
                  <a:cubicBezTo>
                    <a:pt x="3899" y="7456"/>
                    <a:pt x="3587" y="7400"/>
                    <a:pt x="3286" y="7284"/>
                  </a:cubicBezTo>
                  <a:cubicBezTo>
                    <a:pt x="2297" y="6904"/>
                    <a:pt x="1638" y="5953"/>
                    <a:pt x="1638" y="4887"/>
                  </a:cubicBezTo>
                  <a:lnTo>
                    <a:pt x="1638" y="1956"/>
                  </a:lnTo>
                  <a:lnTo>
                    <a:pt x="6774" y="1956"/>
                  </a:lnTo>
                  <a:lnTo>
                    <a:pt x="6774" y="4887"/>
                  </a:lnTo>
                  <a:cubicBezTo>
                    <a:pt x="6774" y="5257"/>
                    <a:pt x="6697" y="5617"/>
                    <a:pt x="6543" y="5953"/>
                  </a:cubicBezTo>
                  <a:cubicBezTo>
                    <a:pt x="6495" y="6059"/>
                    <a:pt x="6543" y="6188"/>
                    <a:pt x="6649" y="6237"/>
                  </a:cubicBezTo>
                  <a:cubicBezTo>
                    <a:pt x="6678" y="6246"/>
                    <a:pt x="6707" y="6256"/>
                    <a:pt x="6740" y="6256"/>
                  </a:cubicBezTo>
                  <a:cubicBezTo>
                    <a:pt x="6822" y="6256"/>
                    <a:pt x="6899" y="6208"/>
                    <a:pt x="6933" y="6131"/>
                  </a:cubicBezTo>
                  <a:cubicBezTo>
                    <a:pt x="7110" y="5742"/>
                    <a:pt x="7202" y="5319"/>
                    <a:pt x="7202" y="4891"/>
                  </a:cubicBezTo>
                  <a:lnTo>
                    <a:pt x="7202" y="1956"/>
                  </a:lnTo>
                  <a:lnTo>
                    <a:pt x="7629" y="1956"/>
                  </a:lnTo>
                  <a:cubicBezTo>
                    <a:pt x="8061" y="1956"/>
                    <a:pt x="8412" y="1605"/>
                    <a:pt x="8417" y="1168"/>
                  </a:cubicBezTo>
                  <a:lnTo>
                    <a:pt x="8417" y="789"/>
                  </a:lnTo>
                  <a:cubicBezTo>
                    <a:pt x="8412" y="352"/>
                    <a:pt x="8061" y="1"/>
                    <a:pt x="7629" y="1"/>
                  </a:cubicBezTo>
                  <a:lnTo>
                    <a:pt x="2671" y="1"/>
                  </a:lnTo>
                  <a:cubicBezTo>
                    <a:pt x="2388" y="1"/>
                    <a:pt x="2388" y="424"/>
                    <a:pt x="2671" y="428"/>
                  </a:cubicBezTo>
                  <a:lnTo>
                    <a:pt x="7629" y="428"/>
                  </a:lnTo>
                  <a:cubicBezTo>
                    <a:pt x="7826" y="428"/>
                    <a:pt x="7989" y="587"/>
                    <a:pt x="7989" y="789"/>
                  </a:cubicBezTo>
                  <a:lnTo>
                    <a:pt x="7989" y="1168"/>
                  </a:lnTo>
                  <a:cubicBezTo>
                    <a:pt x="7989" y="1365"/>
                    <a:pt x="7826" y="1529"/>
                    <a:pt x="7629" y="1529"/>
                  </a:cubicBezTo>
                  <a:lnTo>
                    <a:pt x="788" y="1529"/>
                  </a:lnTo>
                  <a:cubicBezTo>
                    <a:pt x="591" y="1529"/>
                    <a:pt x="428" y="1365"/>
                    <a:pt x="428" y="1168"/>
                  </a:cubicBezTo>
                  <a:lnTo>
                    <a:pt x="428" y="789"/>
                  </a:lnTo>
                  <a:cubicBezTo>
                    <a:pt x="428" y="587"/>
                    <a:pt x="591" y="428"/>
                    <a:pt x="788" y="428"/>
                  </a:cubicBezTo>
                  <a:lnTo>
                    <a:pt x="1821" y="428"/>
                  </a:lnTo>
                  <a:cubicBezTo>
                    <a:pt x="2104" y="424"/>
                    <a:pt x="2104" y="1"/>
                    <a:pt x="18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28"/>
            <p:cNvSpPr/>
            <p:nvPr/>
          </p:nvSpPr>
          <p:spPr>
            <a:xfrm>
              <a:off x="974011" y="3873828"/>
              <a:ext cx="113464" cy="102495"/>
            </a:xfrm>
            <a:custGeom>
              <a:rect b="b" l="l" r="r" t="t"/>
              <a:pathLst>
                <a:path extrusionOk="0" h="3915" w="4334">
                  <a:moveTo>
                    <a:pt x="2170" y="0"/>
                  </a:moveTo>
                  <a:cubicBezTo>
                    <a:pt x="2009" y="0"/>
                    <a:pt x="1850" y="83"/>
                    <a:pt x="1768" y="249"/>
                  </a:cubicBezTo>
                  <a:cubicBezTo>
                    <a:pt x="1365" y="1070"/>
                    <a:pt x="1389" y="1022"/>
                    <a:pt x="1384" y="1027"/>
                  </a:cubicBezTo>
                  <a:cubicBezTo>
                    <a:pt x="1249" y="1181"/>
                    <a:pt x="1385" y="1379"/>
                    <a:pt x="1544" y="1379"/>
                  </a:cubicBezTo>
                  <a:cubicBezTo>
                    <a:pt x="1623" y="1379"/>
                    <a:pt x="1708" y="1330"/>
                    <a:pt x="1768" y="1205"/>
                  </a:cubicBezTo>
                  <a:cubicBezTo>
                    <a:pt x="2132" y="473"/>
                    <a:pt x="2150" y="426"/>
                    <a:pt x="2164" y="426"/>
                  </a:cubicBezTo>
                  <a:cubicBezTo>
                    <a:pt x="2166" y="426"/>
                    <a:pt x="2169" y="427"/>
                    <a:pt x="2172" y="427"/>
                  </a:cubicBezTo>
                  <a:cubicBezTo>
                    <a:pt x="2174" y="427"/>
                    <a:pt x="2176" y="425"/>
                    <a:pt x="2178" y="425"/>
                  </a:cubicBezTo>
                  <a:cubicBezTo>
                    <a:pt x="2189" y="425"/>
                    <a:pt x="2210" y="475"/>
                    <a:pt x="2570" y="1205"/>
                  </a:cubicBezTo>
                  <a:cubicBezTo>
                    <a:pt x="2638" y="1339"/>
                    <a:pt x="2763" y="1431"/>
                    <a:pt x="2911" y="1450"/>
                  </a:cubicBezTo>
                  <a:lnTo>
                    <a:pt x="3757" y="1575"/>
                  </a:lnTo>
                  <a:cubicBezTo>
                    <a:pt x="3771" y="1575"/>
                    <a:pt x="3781" y="1584"/>
                    <a:pt x="3781" y="1599"/>
                  </a:cubicBezTo>
                  <a:cubicBezTo>
                    <a:pt x="3781" y="1613"/>
                    <a:pt x="3810" y="1575"/>
                    <a:pt x="3156" y="2214"/>
                  </a:cubicBezTo>
                  <a:cubicBezTo>
                    <a:pt x="3070" y="2295"/>
                    <a:pt x="3022" y="2416"/>
                    <a:pt x="3022" y="2536"/>
                  </a:cubicBezTo>
                  <a:cubicBezTo>
                    <a:pt x="3022" y="2617"/>
                    <a:pt x="3176" y="3439"/>
                    <a:pt x="3176" y="3463"/>
                  </a:cubicBezTo>
                  <a:cubicBezTo>
                    <a:pt x="3172" y="3474"/>
                    <a:pt x="3162" y="3485"/>
                    <a:pt x="3152" y="3485"/>
                  </a:cubicBezTo>
                  <a:cubicBezTo>
                    <a:pt x="3149" y="3485"/>
                    <a:pt x="3145" y="3484"/>
                    <a:pt x="3142" y="3482"/>
                  </a:cubicBezTo>
                  <a:lnTo>
                    <a:pt x="2378" y="3083"/>
                  </a:lnTo>
                  <a:cubicBezTo>
                    <a:pt x="2313" y="3050"/>
                    <a:pt x="2242" y="3033"/>
                    <a:pt x="2172" y="3033"/>
                  </a:cubicBezTo>
                  <a:cubicBezTo>
                    <a:pt x="2101" y="3033"/>
                    <a:pt x="2030" y="3050"/>
                    <a:pt x="1965" y="3083"/>
                  </a:cubicBezTo>
                  <a:cubicBezTo>
                    <a:pt x="1219" y="3474"/>
                    <a:pt x="1200" y="3487"/>
                    <a:pt x="1193" y="3487"/>
                  </a:cubicBezTo>
                  <a:cubicBezTo>
                    <a:pt x="1193" y="3487"/>
                    <a:pt x="1192" y="3487"/>
                    <a:pt x="1192" y="3487"/>
                  </a:cubicBezTo>
                  <a:cubicBezTo>
                    <a:pt x="1177" y="3487"/>
                    <a:pt x="1168" y="3472"/>
                    <a:pt x="1168" y="3458"/>
                  </a:cubicBezTo>
                  <a:cubicBezTo>
                    <a:pt x="1321" y="2564"/>
                    <a:pt x="1321" y="2603"/>
                    <a:pt x="1321" y="2536"/>
                  </a:cubicBezTo>
                  <a:cubicBezTo>
                    <a:pt x="1321" y="2416"/>
                    <a:pt x="1273" y="2300"/>
                    <a:pt x="1187" y="2214"/>
                  </a:cubicBezTo>
                  <a:lnTo>
                    <a:pt x="572" y="1613"/>
                  </a:lnTo>
                  <a:cubicBezTo>
                    <a:pt x="557" y="1599"/>
                    <a:pt x="562" y="1575"/>
                    <a:pt x="581" y="1575"/>
                  </a:cubicBezTo>
                  <a:lnTo>
                    <a:pt x="759" y="1551"/>
                  </a:lnTo>
                  <a:cubicBezTo>
                    <a:pt x="1016" y="1500"/>
                    <a:pt x="969" y="1127"/>
                    <a:pt x="720" y="1127"/>
                  </a:cubicBezTo>
                  <a:cubicBezTo>
                    <a:pt x="712" y="1127"/>
                    <a:pt x="705" y="1127"/>
                    <a:pt x="697" y="1128"/>
                  </a:cubicBezTo>
                  <a:lnTo>
                    <a:pt x="524" y="1152"/>
                  </a:lnTo>
                  <a:cubicBezTo>
                    <a:pt x="149" y="1205"/>
                    <a:pt x="0" y="1666"/>
                    <a:pt x="274" y="1926"/>
                  </a:cubicBezTo>
                  <a:cubicBezTo>
                    <a:pt x="913" y="2555"/>
                    <a:pt x="899" y="2521"/>
                    <a:pt x="894" y="2545"/>
                  </a:cubicBezTo>
                  <a:cubicBezTo>
                    <a:pt x="745" y="3434"/>
                    <a:pt x="745" y="3400"/>
                    <a:pt x="745" y="3468"/>
                  </a:cubicBezTo>
                  <a:cubicBezTo>
                    <a:pt x="745" y="3727"/>
                    <a:pt x="956" y="3915"/>
                    <a:pt x="1189" y="3915"/>
                  </a:cubicBezTo>
                  <a:cubicBezTo>
                    <a:pt x="1258" y="3915"/>
                    <a:pt x="1330" y="3898"/>
                    <a:pt x="1398" y="3862"/>
                  </a:cubicBezTo>
                  <a:cubicBezTo>
                    <a:pt x="2083" y="3507"/>
                    <a:pt x="2155" y="3460"/>
                    <a:pt x="2174" y="3460"/>
                  </a:cubicBezTo>
                  <a:cubicBezTo>
                    <a:pt x="2177" y="3460"/>
                    <a:pt x="2179" y="3461"/>
                    <a:pt x="2181" y="3463"/>
                  </a:cubicBezTo>
                  <a:cubicBezTo>
                    <a:pt x="2907" y="3828"/>
                    <a:pt x="2959" y="3914"/>
                    <a:pt x="3152" y="3914"/>
                  </a:cubicBezTo>
                  <a:cubicBezTo>
                    <a:pt x="3425" y="3914"/>
                    <a:pt x="3637" y="3665"/>
                    <a:pt x="3594" y="3391"/>
                  </a:cubicBezTo>
                  <a:cubicBezTo>
                    <a:pt x="3445" y="2502"/>
                    <a:pt x="3435" y="2536"/>
                    <a:pt x="3454" y="2521"/>
                  </a:cubicBezTo>
                  <a:lnTo>
                    <a:pt x="4069" y="1921"/>
                  </a:lnTo>
                  <a:cubicBezTo>
                    <a:pt x="4333" y="1661"/>
                    <a:pt x="4189" y="1210"/>
                    <a:pt x="3819" y="1157"/>
                  </a:cubicBezTo>
                  <a:lnTo>
                    <a:pt x="2969" y="1032"/>
                  </a:lnTo>
                  <a:cubicBezTo>
                    <a:pt x="2945" y="1027"/>
                    <a:pt x="2969" y="1051"/>
                    <a:pt x="2575" y="249"/>
                  </a:cubicBezTo>
                  <a:cubicBezTo>
                    <a:pt x="2491" y="83"/>
                    <a:pt x="2330" y="0"/>
                    <a:pt x="21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28"/>
            <p:cNvSpPr/>
            <p:nvPr/>
          </p:nvSpPr>
          <p:spPr>
            <a:xfrm>
              <a:off x="985190" y="4129973"/>
              <a:ext cx="91342" cy="11231"/>
            </a:xfrm>
            <a:custGeom>
              <a:rect b="b" l="l" r="r" t="t"/>
              <a:pathLst>
                <a:path extrusionOk="0" h="429" w="3489">
                  <a:moveTo>
                    <a:pt x="284" y="1"/>
                  </a:moveTo>
                  <a:cubicBezTo>
                    <a:pt x="1" y="1"/>
                    <a:pt x="1" y="424"/>
                    <a:pt x="284" y="428"/>
                  </a:cubicBezTo>
                  <a:lnTo>
                    <a:pt x="3205" y="428"/>
                  </a:lnTo>
                  <a:cubicBezTo>
                    <a:pt x="3488" y="428"/>
                    <a:pt x="3488" y="1"/>
                    <a:pt x="3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28"/>
            <p:cNvSpPr/>
            <p:nvPr/>
          </p:nvSpPr>
          <p:spPr>
            <a:xfrm>
              <a:off x="985190" y="4154373"/>
              <a:ext cx="91342" cy="11231"/>
            </a:xfrm>
            <a:custGeom>
              <a:rect b="b" l="l" r="r" t="t"/>
              <a:pathLst>
                <a:path extrusionOk="0" h="429" w="3489">
                  <a:moveTo>
                    <a:pt x="284" y="1"/>
                  </a:moveTo>
                  <a:cubicBezTo>
                    <a:pt x="1" y="1"/>
                    <a:pt x="1" y="428"/>
                    <a:pt x="284" y="428"/>
                  </a:cubicBezTo>
                  <a:lnTo>
                    <a:pt x="3205" y="428"/>
                  </a:lnTo>
                  <a:cubicBezTo>
                    <a:pt x="3488" y="428"/>
                    <a:pt x="3488" y="1"/>
                    <a:pt x="3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6" name="Google Shape;4766;p28"/>
          <p:cNvGrpSpPr/>
          <p:nvPr/>
        </p:nvGrpSpPr>
        <p:grpSpPr>
          <a:xfrm>
            <a:off x="3900804" y="1342518"/>
            <a:ext cx="411550" cy="337748"/>
            <a:chOff x="3900804" y="1547918"/>
            <a:chExt cx="411550" cy="337748"/>
          </a:xfrm>
        </p:grpSpPr>
        <p:sp>
          <p:nvSpPr>
            <p:cNvPr id="4767" name="Google Shape;4767;p28"/>
            <p:cNvSpPr/>
            <p:nvPr/>
          </p:nvSpPr>
          <p:spPr>
            <a:xfrm>
              <a:off x="3906956" y="1582266"/>
              <a:ext cx="399350" cy="267298"/>
            </a:xfrm>
            <a:custGeom>
              <a:rect b="b" l="l" r="r" t="t"/>
              <a:pathLst>
                <a:path extrusionOk="0" h="10210" w="15254">
                  <a:moveTo>
                    <a:pt x="299" y="1"/>
                  </a:moveTo>
                  <a:cubicBezTo>
                    <a:pt x="130" y="1"/>
                    <a:pt x="1" y="135"/>
                    <a:pt x="1" y="299"/>
                  </a:cubicBezTo>
                  <a:lnTo>
                    <a:pt x="1" y="9907"/>
                  </a:lnTo>
                  <a:cubicBezTo>
                    <a:pt x="1" y="10075"/>
                    <a:pt x="130" y="10209"/>
                    <a:pt x="299" y="10209"/>
                  </a:cubicBezTo>
                  <a:lnTo>
                    <a:pt x="14951" y="10209"/>
                  </a:lnTo>
                  <a:cubicBezTo>
                    <a:pt x="15119" y="10209"/>
                    <a:pt x="15254" y="10075"/>
                    <a:pt x="15254" y="9907"/>
                  </a:cubicBezTo>
                  <a:lnTo>
                    <a:pt x="15254" y="9330"/>
                  </a:lnTo>
                  <a:lnTo>
                    <a:pt x="15254" y="299"/>
                  </a:lnTo>
                  <a:cubicBezTo>
                    <a:pt x="15254" y="135"/>
                    <a:pt x="15119" y="1"/>
                    <a:pt x="1495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28"/>
            <p:cNvSpPr/>
            <p:nvPr/>
          </p:nvSpPr>
          <p:spPr>
            <a:xfrm>
              <a:off x="3934629" y="1582266"/>
              <a:ext cx="371677" cy="244286"/>
            </a:xfrm>
            <a:custGeom>
              <a:rect b="b" l="l" r="r" t="t"/>
              <a:pathLst>
                <a:path extrusionOk="0" h="9331" w="14197">
                  <a:moveTo>
                    <a:pt x="1" y="1"/>
                  </a:moveTo>
                  <a:lnTo>
                    <a:pt x="1" y="9032"/>
                  </a:lnTo>
                  <a:cubicBezTo>
                    <a:pt x="1" y="9196"/>
                    <a:pt x="135" y="9330"/>
                    <a:pt x="299" y="9330"/>
                  </a:cubicBezTo>
                  <a:lnTo>
                    <a:pt x="14197" y="9330"/>
                  </a:lnTo>
                  <a:lnTo>
                    <a:pt x="14197" y="299"/>
                  </a:lnTo>
                  <a:cubicBezTo>
                    <a:pt x="14197" y="135"/>
                    <a:pt x="14062" y="1"/>
                    <a:pt x="13894" y="1"/>
                  </a:cubicBezTo>
                  <a:close/>
                </a:path>
              </a:pathLst>
            </a:custGeom>
            <a:solidFill>
              <a:srgbClr val="C6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28"/>
            <p:cNvSpPr/>
            <p:nvPr/>
          </p:nvSpPr>
          <p:spPr>
            <a:xfrm>
              <a:off x="3947719" y="1553965"/>
              <a:ext cx="317590" cy="271330"/>
            </a:xfrm>
            <a:custGeom>
              <a:rect b="b" l="l" r="r" t="t"/>
              <a:pathLst>
                <a:path extrusionOk="0" h="10364" w="12131">
                  <a:moveTo>
                    <a:pt x="3020" y="0"/>
                  </a:moveTo>
                  <a:cubicBezTo>
                    <a:pt x="2134" y="0"/>
                    <a:pt x="1115" y="161"/>
                    <a:pt x="48" y="640"/>
                  </a:cubicBezTo>
                  <a:cubicBezTo>
                    <a:pt x="19" y="654"/>
                    <a:pt x="0" y="678"/>
                    <a:pt x="0" y="707"/>
                  </a:cubicBezTo>
                  <a:lnTo>
                    <a:pt x="0" y="10248"/>
                  </a:lnTo>
                  <a:cubicBezTo>
                    <a:pt x="0" y="10291"/>
                    <a:pt x="39" y="10325"/>
                    <a:pt x="80" y="10325"/>
                  </a:cubicBezTo>
                  <a:cubicBezTo>
                    <a:pt x="88" y="10325"/>
                    <a:pt x="97" y="10323"/>
                    <a:pt x="106" y="10320"/>
                  </a:cubicBezTo>
                  <a:cubicBezTo>
                    <a:pt x="1153" y="9860"/>
                    <a:pt x="2151" y="9705"/>
                    <a:pt x="3021" y="9705"/>
                  </a:cubicBezTo>
                  <a:cubicBezTo>
                    <a:pt x="4815" y="9705"/>
                    <a:pt x="6063" y="10363"/>
                    <a:pt x="6063" y="10363"/>
                  </a:cubicBezTo>
                  <a:cubicBezTo>
                    <a:pt x="6063" y="10363"/>
                    <a:pt x="7313" y="9705"/>
                    <a:pt x="9108" y="9705"/>
                  </a:cubicBezTo>
                  <a:cubicBezTo>
                    <a:pt x="9979" y="9705"/>
                    <a:pt x="10978" y="9860"/>
                    <a:pt x="12025" y="10320"/>
                  </a:cubicBezTo>
                  <a:cubicBezTo>
                    <a:pt x="12033" y="10323"/>
                    <a:pt x="12042" y="10325"/>
                    <a:pt x="12051" y="10325"/>
                  </a:cubicBezTo>
                  <a:cubicBezTo>
                    <a:pt x="12092" y="10325"/>
                    <a:pt x="12131" y="10291"/>
                    <a:pt x="12131" y="10248"/>
                  </a:cubicBezTo>
                  <a:lnTo>
                    <a:pt x="12131" y="707"/>
                  </a:lnTo>
                  <a:cubicBezTo>
                    <a:pt x="12131" y="678"/>
                    <a:pt x="12111" y="654"/>
                    <a:pt x="12087" y="640"/>
                  </a:cubicBezTo>
                  <a:cubicBezTo>
                    <a:pt x="11021" y="161"/>
                    <a:pt x="10002" y="0"/>
                    <a:pt x="9115" y="0"/>
                  </a:cubicBezTo>
                  <a:cubicBezTo>
                    <a:pt x="7319" y="0"/>
                    <a:pt x="6068" y="659"/>
                    <a:pt x="6068" y="659"/>
                  </a:cubicBezTo>
                  <a:cubicBezTo>
                    <a:pt x="6068" y="659"/>
                    <a:pt x="4816" y="0"/>
                    <a:pt x="302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28"/>
            <p:cNvSpPr/>
            <p:nvPr/>
          </p:nvSpPr>
          <p:spPr>
            <a:xfrm>
              <a:off x="3961673" y="1553887"/>
              <a:ext cx="303636" cy="248631"/>
            </a:xfrm>
            <a:custGeom>
              <a:rect b="b" l="l" r="r" t="t"/>
              <a:pathLst>
                <a:path extrusionOk="0" h="9497" w="11598">
                  <a:moveTo>
                    <a:pt x="8582" y="1"/>
                  </a:moveTo>
                  <a:cubicBezTo>
                    <a:pt x="6786" y="1"/>
                    <a:pt x="5535" y="662"/>
                    <a:pt x="5535" y="662"/>
                  </a:cubicBezTo>
                  <a:cubicBezTo>
                    <a:pt x="5535" y="662"/>
                    <a:pt x="4284" y="2"/>
                    <a:pt x="2487" y="2"/>
                  </a:cubicBezTo>
                  <a:cubicBezTo>
                    <a:pt x="1741" y="2"/>
                    <a:pt x="902" y="115"/>
                    <a:pt x="20" y="436"/>
                  </a:cubicBezTo>
                  <a:lnTo>
                    <a:pt x="1" y="446"/>
                  </a:lnTo>
                  <a:lnTo>
                    <a:pt x="1" y="9377"/>
                  </a:lnTo>
                  <a:cubicBezTo>
                    <a:pt x="1" y="9420"/>
                    <a:pt x="36" y="9454"/>
                    <a:pt x="78" y="9454"/>
                  </a:cubicBezTo>
                  <a:cubicBezTo>
                    <a:pt x="87" y="9454"/>
                    <a:pt x="97" y="9452"/>
                    <a:pt x="106" y="9449"/>
                  </a:cubicBezTo>
                  <a:cubicBezTo>
                    <a:pt x="1151" y="8990"/>
                    <a:pt x="2091" y="8835"/>
                    <a:pt x="2884" y="8835"/>
                  </a:cubicBezTo>
                  <a:cubicBezTo>
                    <a:pt x="4524" y="8835"/>
                    <a:pt x="5535" y="9497"/>
                    <a:pt x="5535" y="9497"/>
                  </a:cubicBezTo>
                  <a:cubicBezTo>
                    <a:pt x="6630" y="9060"/>
                    <a:pt x="7802" y="8834"/>
                    <a:pt x="8979" y="8834"/>
                  </a:cubicBezTo>
                  <a:cubicBezTo>
                    <a:pt x="8993" y="8834"/>
                    <a:pt x="9007" y="8834"/>
                    <a:pt x="9021" y="8834"/>
                  </a:cubicBezTo>
                  <a:cubicBezTo>
                    <a:pt x="9900" y="8834"/>
                    <a:pt x="10770" y="8983"/>
                    <a:pt x="11598" y="9276"/>
                  </a:cubicBezTo>
                  <a:lnTo>
                    <a:pt x="11598" y="710"/>
                  </a:lnTo>
                  <a:cubicBezTo>
                    <a:pt x="11598" y="681"/>
                    <a:pt x="11583" y="653"/>
                    <a:pt x="11554" y="643"/>
                  </a:cubicBezTo>
                  <a:cubicBezTo>
                    <a:pt x="10488" y="162"/>
                    <a:pt x="9469" y="1"/>
                    <a:pt x="8582" y="1"/>
                  </a:cubicBez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28"/>
            <p:cNvSpPr/>
            <p:nvPr/>
          </p:nvSpPr>
          <p:spPr>
            <a:xfrm>
              <a:off x="4106553" y="1553965"/>
              <a:ext cx="158756" cy="248553"/>
            </a:xfrm>
            <a:custGeom>
              <a:rect b="b" l="l" r="r" t="t"/>
              <a:pathLst>
                <a:path extrusionOk="0" h="9494" w="6064">
                  <a:moveTo>
                    <a:pt x="3048" y="0"/>
                  </a:moveTo>
                  <a:cubicBezTo>
                    <a:pt x="1252" y="0"/>
                    <a:pt x="1" y="659"/>
                    <a:pt x="1" y="659"/>
                  </a:cubicBezTo>
                  <a:lnTo>
                    <a:pt x="1" y="9494"/>
                  </a:lnTo>
                  <a:cubicBezTo>
                    <a:pt x="1096" y="9057"/>
                    <a:pt x="2268" y="8831"/>
                    <a:pt x="3445" y="8831"/>
                  </a:cubicBezTo>
                  <a:cubicBezTo>
                    <a:pt x="3459" y="8831"/>
                    <a:pt x="3473" y="8831"/>
                    <a:pt x="3487" y="8831"/>
                  </a:cubicBezTo>
                  <a:cubicBezTo>
                    <a:pt x="4366" y="8831"/>
                    <a:pt x="5236" y="8980"/>
                    <a:pt x="6064" y="9273"/>
                  </a:cubicBezTo>
                  <a:lnTo>
                    <a:pt x="6064" y="707"/>
                  </a:lnTo>
                  <a:cubicBezTo>
                    <a:pt x="6064" y="678"/>
                    <a:pt x="6049" y="650"/>
                    <a:pt x="6020" y="640"/>
                  </a:cubicBezTo>
                  <a:cubicBezTo>
                    <a:pt x="4954" y="161"/>
                    <a:pt x="3935" y="0"/>
                    <a:pt x="3048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28"/>
            <p:cNvSpPr/>
            <p:nvPr/>
          </p:nvSpPr>
          <p:spPr>
            <a:xfrm>
              <a:off x="4106422" y="1815085"/>
              <a:ext cx="27829" cy="62439"/>
            </a:xfrm>
            <a:custGeom>
              <a:rect b="b" l="l" r="r" t="t"/>
              <a:pathLst>
                <a:path extrusionOk="0" h="2385" w="1063">
                  <a:moveTo>
                    <a:pt x="1063" y="0"/>
                  </a:moveTo>
                  <a:cubicBezTo>
                    <a:pt x="698" y="96"/>
                    <a:pt x="342" y="226"/>
                    <a:pt x="1" y="389"/>
                  </a:cubicBezTo>
                  <a:lnTo>
                    <a:pt x="1" y="2311"/>
                  </a:lnTo>
                  <a:cubicBezTo>
                    <a:pt x="1" y="2355"/>
                    <a:pt x="37" y="2385"/>
                    <a:pt x="75" y="2385"/>
                  </a:cubicBezTo>
                  <a:cubicBezTo>
                    <a:pt x="91" y="2385"/>
                    <a:pt x="107" y="2380"/>
                    <a:pt x="121" y="2368"/>
                  </a:cubicBezTo>
                  <a:lnTo>
                    <a:pt x="496" y="2066"/>
                  </a:lnTo>
                  <a:cubicBezTo>
                    <a:pt x="510" y="2056"/>
                    <a:pt x="527" y="2051"/>
                    <a:pt x="544" y="2051"/>
                  </a:cubicBezTo>
                  <a:cubicBezTo>
                    <a:pt x="561" y="2051"/>
                    <a:pt x="577" y="2056"/>
                    <a:pt x="592" y="2066"/>
                  </a:cubicBezTo>
                  <a:lnTo>
                    <a:pt x="943" y="2364"/>
                  </a:lnTo>
                  <a:cubicBezTo>
                    <a:pt x="957" y="2375"/>
                    <a:pt x="973" y="2380"/>
                    <a:pt x="988" y="2380"/>
                  </a:cubicBezTo>
                  <a:cubicBezTo>
                    <a:pt x="1027" y="2380"/>
                    <a:pt x="1063" y="2350"/>
                    <a:pt x="1063" y="2306"/>
                  </a:cubicBezTo>
                  <a:lnTo>
                    <a:pt x="1063" y="0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28"/>
            <p:cNvSpPr/>
            <p:nvPr/>
          </p:nvSpPr>
          <p:spPr>
            <a:xfrm>
              <a:off x="3900804" y="1547918"/>
              <a:ext cx="411550" cy="337748"/>
            </a:xfrm>
            <a:custGeom>
              <a:rect b="b" l="l" r="r" t="t"/>
              <a:pathLst>
                <a:path extrusionOk="0" h="12901" w="15720">
                  <a:moveTo>
                    <a:pt x="10912" y="464"/>
                  </a:moveTo>
                  <a:cubicBezTo>
                    <a:pt x="11744" y="464"/>
                    <a:pt x="12697" y="609"/>
                    <a:pt x="13692" y="1039"/>
                  </a:cubicBezTo>
                  <a:lnTo>
                    <a:pt x="13692" y="10244"/>
                  </a:lnTo>
                  <a:cubicBezTo>
                    <a:pt x="12790" y="9885"/>
                    <a:pt x="11837" y="9706"/>
                    <a:pt x="10885" y="9706"/>
                  </a:cubicBezTo>
                  <a:cubicBezTo>
                    <a:pt x="9936" y="9706"/>
                    <a:pt x="8987" y="9884"/>
                    <a:pt x="8090" y="10239"/>
                  </a:cubicBezTo>
                  <a:lnTo>
                    <a:pt x="8090" y="1034"/>
                  </a:lnTo>
                  <a:cubicBezTo>
                    <a:pt x="8438" y="880"/>
                    <a:pt x="9503" y="464"/>
                    <a:pt x="10912" y="464"/>
                  </a:cubicBezTo>
                  <a:close/>
                  <a:moveTo>
                    <a:pt x="4848" y="460"/>
                  </a:moveTo>
                  <a:cubicBezTo>
                    <a:pt x="5840" y="460"/>
                    <a:pt x="6799" y="664"/>
                    <a:pt x="7629" y="1034"/>
                  </a:cubicBezTo>
                  <a:cubicBezTo>
                    <a:pt x="7629" y="2187"/>
                    <a:pt x="7629" y="8894"/>
                    <a:pt x="7629" y="10239"/>
                  </a:cubicBezTo>
                  <a:cubicBezTo>
                    <a:pt x="6731" y="9883"/>
                    <a:pt x="5775" y="9705"/>
                    <a:pt x="4809" y="9705"/>
                  </a:cubicBezTo>
                  <a:cubicBezTo>
                    <a:pt x="3858" y="9705"/>
                    <a:pt x="2912" y="9888"/>
                    <a:pt x="2023" y="10244"/>
                  </a:cubicBezTo>
                  <a:lnTo>
                    <a:pt x="2023" y="5050"/>
                  </a:lnTo>
                  <a:cubicBezTo>
                    <a:pt x="2023" y="4897"/>
                    <a:pt x="1908" y="4820"/>
                    <a:pt x="1792" y="4820"/>
                  </a:cubicBezTo>
                  <a:cubicBezTo>
                    <a:pt x="1677" y="4820"/>
                    <a:pt x="1562" y="4897"/>
                    <a:pt x="1562" y="5050"/>
                  </a:cubicBezTo>
                  <a:lnTo>
                    <a:pt x="1562" y="10479"/>
                  </a:lnTo>
                  <a:cubicBezTo>
                    <a:pt x="1562" y="10647"/>
                    <a:pt x="1701" y="10786"/>
                    <a:pt x="1869" y="10786"/>
                  </a:cubicBezTo>
                  <a:cubicBezTo>
                    <a:pt x="1912" y="10786"/>
                    <a:pt x="1951" y="10777"/>
                    <a:pt x="1989" y="10762"/>
                  </a:cubicBezTo>
                  <a:cubicBezTo>
                    <a:pt x="2878" y="10368"/>
                    <a:pt x="3839" y="10167"/>
                    <a:pt x="4809" y="10167"/>
                  </a:cubicBezTo>
                  <a:cubicBezTo>
                    <a:pt x="5775" y="10167"/>
                    <a:pt x="6736" y="10364"/>
                    <a:pt x="7624" y="10743"/>
                  </a:cubicBezTo>
                  <a:lnTo>
                    <a:pt x="7624" y="11291"/>
                  </a:lnTo>
                  <a:lnTo>
                    <a:pt x="534" y="11291"/>
                  </a:lnTo>
                  <a:cubicBezTo>
                    <a:pt x="495" y="11291"/>
                    <a:pt x="462" y="11262"/>
                    <a:pt x="462" y="11219"/>
                  </a:cubicBezTo>
                  <a:lnTo>
                    <a:pt x="462" y="1611"/>
                  </a:lnTo>
                  <a:cubicBezTo>
                    <a:pt x="462" y="1572"/>
                    <a:pt x="495" y="1543"/>
                    <a:pt x="534" y="1543"/>
                  </a:cubicBezTo>
                  <a:lnTo>
                    <a:pt x="1562" y="1543"/>
                  </a:lnTo>
                  <a:lnTo>
                    <a:pt x="1562" y="4123"/>
                  </a:lnTo>
                  <a:cubicBezTo>
                    <a:pt x="1562" y="4277"/>
                    <a:pt x="1677" y="4354"/>
                    <a:pt x="1792" y="4354"/>
                  </a:cubicBezTo>
                  <a:cubicBezTo>
                    <a:pt x="1908" y="4354"/>
                    <a:pt x="2023" y="4277"/>
                    <a:pt x="2023" y="4123"/>
                  </a:cubicBezTo>
                  <a:lnTo>
                    <a:pt x="2023" y="1039"/>
                  </a:lnTo>
                  <a:cubicBezTo>
                    <a:pt x="2940" y="642"/>
                    <a:pt x="3909" y="460"/>
                    <a:pt x="4848" y="460"/>
                  </a:cubicBezTo>
                  <a:close/>
                  <a:moveTo>
                    <a:pt x="8686" y="10517"/>
                  </a:moveTo>
                  <a:lnTo>
                    <a:pt x="8686" y="12175"/>
                  </a:lnTo>
                  <a:lnTo>
                    <a:pt x="8542" y="12059"/>
                  </a:lnTo>
                  <a:cubicBezTo>
                    <a:pt x="8500" y="12023"/>
                    <a:pt x="8449" y="12005"/>
                    <a:pt x="8397" y="12005"/>
                  </a:cubicBezTo>
                  <a:cubicBezTo>
                    <a:pt x="8347" y="12005"/>
                    <a:pt x="8296" y="12022"/>
                    <a:pt x="8254" y="12055"/>
                  </a:cubicBezTo>
                  <a:lnTo>
                    <a:pt x="8086" y="12184"/>
                  </a:lnTo>
                  <a:lnTo>
                    <a:pt x="8086" y="10743"/>
                  </a:lnTo>
                  <a:cubicBezTo>
                    <a:pt x="8283" y="10657"/>
                    <a:pt x="8480" y="10585"/>
                    <a:pt x="8686" y="10517"/>
                  </a:cubicBezTo>
                  <a:close/>
                  <a:moveTo>
                    <a:pt x="4831" y="1"/>
                  </a:moveTo>
                  <a:cubicBezTo>
                    <a:pt x="3779" y="1"/>
                    <a:pt x="2727" y="221"/>
                    <a:pt x="1744" y="660"/>
                  </a:cubicBezTo>
                  <a:cubicBezTo>
                    <a:pt x="1509" y="765"/>
                    <a:pt x="1571" y="1034"/>
                    <a:pt x="1566" y="1082"/>
                  </a:cubicBezTo>
                  <a:lnTo>
                    <a:pt x="538" y="1082"/>
                  </a:lnTo>
                  <a:cubicBezTo>
                    <a:pt x="241" y="1082"/>
                    <a:pt x="5" y="1322"/>
                    <a:pt x="0" y="1616"/>
                  </a:cubicBezTo>
                  <a:lnTo>
                    <a:pt x="0" y="11224"/>
                  </a:lnTo>
                  <a:cubicBezTo>
                    <a:pt x="5" y="11517"/>
                    <a:pt x="241" y="11757"/>
                    <a:pt x="538" y="11757"/>
                  </a:cubicBezTo>
                  <a:lnTo>
                    <a:pt x="7629" y="11757"/>
                  </a:lnTo>
                  <a:lnTo>
                    <a:pt x="7629" y="12670"/>
                  </a:lnTo>
                  <a:cubicBezTo>
                    <a:pt x="7629" y="12806"/>
                    <a:pt x="7742" y="12898"/>
                    <a:pt x="7861" y="12898"/>
                  </a:cubicBezTo>
                  <a:cubicBezTo>
                    <a:pt x="7910" y="12898"/>
                    <a:pt x="7960" y="12882"/>
                    <a:pt x="8004" y="12847"/>
                  </a:cubicBezTo>
                  <a:lnTo>
                    <a:pt x="8398" y="12535"/>
                  </a:lnTo>
                  <a:cubicBezTo>
                    <a:pt x="8749" y="12804"/>
                    <a:pt x="8777" y="12900"/>
                    <a:pt x="8921" y="12900"/>
                  </a:cubicBezTo>
                  <a:cubicBezTo>
                    <a:pt x="9046" y="12900"/>
                    <a:pt x="9152" y="12794"/>
                    <a:pt x="9152" y="12670"/>
                  </a:cubicBezTo>
                  <a:lnTo>
                    <a:pt x="9152" y="11757"/>
                  </a:lnTo>
                  <a:lnTo>
                    <a:pt x="12275" y="11757"/>
                  </a:lnTo>
                  <a:cubicBezTo>
                    <a:pt x="12582" y="11757"/>
                    <a:pt x="12582" y="11291"/>
                    <a:pt x="12275" y="11291"/>
                  </a:cubicBezTo>
                  <a:lnTo>
                    <a:pt x="9152" y="11291"/>
                  </a:lnTo>
                  <a:lnTo>
                    <a:pt x="9152" y="10383"/>
                  </a:lnTo>
                  <a:cubicBezTo>
                    <a:pt x="9721" y="10239"/>
                    <a:pt x="10302" y="10168"/>
                    <a:pt x="10882" y="10168"/>
                  </a:cubicBezTo>
                  <a:cubicBezTo>
                    <a:pt x="11854" y="10168"/>
                    <a:pt x="12823" y="10368"/>
                    <a:pt x="13726" y="10762"/>
                  </a:cubicBezTo>
                  <a:cubicBezTo>
                    <a:pt x="13766" y="10779"/>
                    <a:pt x="13808" y="10787"/>
                    <a:pt x="13848" y="10787"/>
                  </a:cubicBezTo>
                  <a:cubicBezTo>
                    <a:pt x="14012" y="10787"/>
                    <a:pt x="14158" y="10656"/>
                    <a:pt x="14158" y="10479"/>
                  </a:cubicBezTo>
                  <a:lnTo>
                    <a:pt x="14158" y="1543"/>
                  </a:lnTo>
                  <a:lnTo>
                    <a:pt x="15186" y="1543"/>
                  </a:lnTo>
                  <a:cubicBezTo>
                    <a:pt x="15224" y="1543"/>
                    <a:pt x="15258" y="1577"/>
                    <a:pt x="15258" y="1616"/>
                  </a:cubicBezTo>
                  <a:lnTo>
                    <a:pt x="15258" y="11224"/>
                  </a:lnTo>
                  <a:cubicBezTo>
                    <a:pt x="15258" y="11262"/>
                    <a:pt x="15224" y="11296"/>
                    <a:pt x="15186" y="11296"/>
                  </a:cubicBezTo>
                  <a:lnTo>
                    <a:pt x="13197" y="11296"/>
                  </a:lnTo>
                  <a:cubicBezTo>
                    <a:pt x="12890" y="11296"/>
                    <a:pt x="12890" y="11757"/>
                    <a:pt x="13197" y="11757"/>
                  </a:cubicBezTo>
                  <a:lnTo>
                    <a:pt x="15186" y="11757"/>
                  </a:lnTo>
                  <a:cubicBezTo>
                    <a:pt x="15479" y="11757"/>
                    <a:pt x="15719" y="11517"/>
                    <a:pt x="15719" y="11224"/>
                  </a:cubicBezTo>
                  <a:lnTo>
                    <a:pt x="15719" y="1616"/>
                  </a:lnTo>
                  <a:cubicBezTo>
                    <a:pt x="15719" y="1318"/>
                    <a:pt x="15479" y="1082"/>
                    <a:pt x="15181" y="1082"/>
                  </a:cubicBezTo>
                  <a:lnTo>
                    <a:pt x="14153" y="1082"/>
                  </a:lnTo>
                  <a:cubicBezTo>
                    <a:pt x="14144" y="1029"/>
                    <a:pt x="14211" y="765"/>
                    <a:pt x="13975" y="660"/>
                  </a:cubicBezTo>
                  <a:cubicBezTo>
                    <a:pt x="12964" y="206"/>
                    <a:pt x="11891" y="4"/>
                    <a:pt x="10863" y="4"/>
                  </a:cubicBezTo>
                  <a:cubicBezTo>
                    <a:pt x="9767" y="4"/>
                    <a:pt x="8723" y="234"/>
                    <a:pt x="7860" y="636"/>
                  </a:cubicBezTo>
                  <a:cubicBezTo>
                    <a:pt x="6894" y="212"/>
                    <a:pt x="5862" y="1"/>
                    <a:pt x="48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74" name="Google Shape;4774;p28"/>
          <p:cNvGrpSpPr/>
          <p:nvPr/>
        </p:nvGrpSpPr>
        <p:grpSpPr>
          <a:xfrm>
            <a:off x="3508654" y="3606381"/>
            <a:ext cx="363876" cy="364007"/>
            <a:chOff x="3508654" y="3811781"/>
            <a:chExt cx="363876" cy="364007"/>
          </a:xfrm>
        </p:grpSpPr>
        <p:sp>
          <p:nvSpPr>
            <p:cNvPr id="4775" name="Google Shape;4775;p28"/>
            <p:cNvSpPr/>
            <p:nvPr/>
          </p:nvSpPr>
          <p:spPr>
            <a:xfrm>
              <a:off x="3514047" y="3817069"/>
              <a:ext cx="133727" cy="64534"/>
            </a:xfrm>
            <a:custGeom>
              <a:rect b="b" l="l" r="r" t="t"/>
              <a:pathLst>
                <a:path extrusionOk="0" h="2465" w="5108">
                  <a:moveTo>
                    <a:pt x="1437" y="0"/>
                  </a:moveTo>
                  <a:cubicBezTo>
                    <a:pt x="645" y="0"/>
                    <a:pt x="1" y="639"/>
                    <a:pt x="1" y="1437"/>
                  </a:cubicBezTo>
                  <a:cubicBezTo>
                    <a:pt x="1" y="2004"/>
                    <a:pt x="467" y="2465"/>
                    <a:pt x="1034" y="2465"/>
                  </a:cubicBezTo>
                  <a:cubicBezTo>
                    <a:pt x="1605" y="2465"/>
                    <a:pt x="4132" y="2004"/>
                    <a:pt x="4132" y="1437"/>
                  </a:cubicBezTo>
                  <a:lnTo>
                    <a:pt x="4939" y="1437"/>
                  </a:lnTo>
                  <a:cubicBezTo>
                    <a:pt x="4939" y="1038"/>
                    <a:pt x="5108" y="678"/>
                    <a:pt x="4848" y="418"/>
                  </a:cubicBezTo>
                  <a:cubicBezTo>
                    <a:pt x="4589" y="159"/>
                    <a:pt x="1836" y="0"/>
                    <a:pt x="143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28"/>
            <p:cNvSpPr/>
            <p:nvPr/>
          </p:nvSpPr>
          <p:spPr>
            <a:xfrm>
              <a:off x="3541222" y="3854664"/>
              <a:ext cx="58879" cy="27070"/>
            </a:xfrm>
            <a:custGeom>
              <a:rect b="b" l="l" r="r" t="t"/>
              <a:pathLst>
                <a:path extrusionOk="0" h="1034" w="2249">
                  <a:moveTo>
                    <a:pt x="1029" y="1"/>
                  </a:moveTo>
                  <a:cubicBezTo>
                    <a:pt x="1029" y="573"/>
                    <a:pt x="567" y="1034"/>
                    <a:pt x="1" y="1034"/>
                  </a:cubicBezTo>
                  <a:lnTo>
                    <a:pt x="2249" y="1034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28"/>
            <p:cNvSpPr/>
            <p:nvPr/>
          </p:nvSpPr>
          <p:spPr>
            <a:xfrm>
              <a:off x="3551668" y="3816939"/>
              <a:ext cx="240359" cy="353430"/>
            </a:xfrm>
            <a:custGeom>
              <a:rect b="b" l="l" r="r" t="t"/>
              <a:pathLst>
                <a:path extrusionOk="0" h="13500" w="9181">
                  <a:moveTo>
                    <a:pt x="0" y="1"/>
                  </a:moveTo>
                  <a:cubicBezTo>
                    <a:pt x="380" y="1"/>
                    <a:pt x="745" y="154"/>
                    <a:pt x="1014" y="423"/>
                  </a:cubicBezTo>
                  <a:cubicBezTo>
                    <a:pt x="1067" y="476"/>
                    <a:pt x="1115" y="534"/>
                    <a:pt x="1163" y="596"/>
                  </a:cubicBezTo>
                  <a:cubicBezTo>
                    <a:pt x="1341" y="841"/>
                    <a:pt x="1437" y="1134"/>
                    <a:pt x="1437" y="1437"/>
                  </a:cubicBezTo>
                  <a:lnTo>
                    <a:pt x="1437" y="12064"/>
                  </a:lnTo>
                  <a:cubicBezTo>
                    <a:pt x="1437" y="12856"/>
                    <a:pt x="2076" y="13500"/>
                    <a:pt x="2873" y="13500"/>
                  </a:cubicBezTo>
                  <a:lnTo>
                    <a:pt x="5035" y="13500"/>
                  </a:lnTo>
                  <a:cubicBezTo>
                    <a:pt x="5294" y="13241"/>
                    <a:pt x="6505" y="13341"/>
                    <a:pt x="6505" y="12943"/>
                  </a:cubicBezTo>
                  <a:lnTo>
                    <a:pt x="9181" y="11036"/>
                  </a:lnTo>
                  <a:lnTo>
                    <a:pt x="9181" y="1442"/>
                  </a:lnTo>
                  <a:lnTo>
                    <a:pt x="9181" y="1437"/>
                  </a:lnTo>
                  <a:cubicBezTo>
                    <a:pt x="9181" y="644"/>
                    <a:pt x="8537" y="1"/>
                    <a:pt x="7744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28"/>
            <p:cNvSpPr/>
            <p:nvPr/>
          </p:nvSpPr>
          <p:spPr>
            <a:xfrm>
              <a:off x="3589262" y="4089996"/>
              <a:ext cx="202764" cy="80373"/>
            </a:xfrm>
            <a:custGeom>
              <a:rect b="b" l="l" r="r" t="t"/>
              <a:pathLst>
                <a:path extrusionOk="0" h="3070" w="7745">
                  <a:moveTo>
                    <a:pt x="1" y="0"/>
                  </a:moveTo>
                  <a:lnTo>
                    <a:pt x="1" y="1634"/>
                  </a:lnTo>
                  <a:cubicBezTo>
                    <a:pt x="1" y="2426"/>
                    <a:pt x="640" y="3070"/>
                    <a:pt x="1437" y="3070"/>
                  </a:cubicBezTo>
                  <a:lnTo>
                    <a:pt x="3599" y="3070"/>
                  </a:lnTo>
                  <a:cubicBezTo>
                    <a:pt x="3858" y="2811"/>
                    <a:pt x="5069" y="2911"/>
                    <a:pt x="5069" y="2513"/>
                  </a:cubicBezTo>
                  <a:lnTo>
                    <a:pt x="7745" y="601"/>
                  </a:lnTo>
                  <a:lnTo>
                    <a:pt x="7745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28"/>
            <p:cNvSpPr/>
            <p:nvPr/>
          </p:nvSpPr>
          <p:spPr>
            <a:xfrm>
              <a:off x="3551668" y="3817069"/>
              <a:ext cx="233211" cy="15499"/>
            </a:xfrm>
            <a:custGeom>
              <a:rect b="b" l="l" r="r" t="t"/>
              <a:pathLst>
                <a:path extrusionOk="0" h="592" w="8908">
                  <a:moveTo>
                    <a:pt x="0" y="0"/>
                  </a:moveTo>
                  <a:cubicBezTo>
                    <a:pt x="385" y="0"/>
                    <a:pt x="750" y="149"/>
                    <a:pt x="1019" y="418"/>
                  </a:cubicBezTo>
                  <a:cubicBezTo>
                    <a:pt x="1072" y="471"/>
                    <a:pt x="1120" y="529"/>
                    <a:pt x="1163" y="591"/>
                  </a:cubicBezTo>
                  <a:lnTo>
                    <a:pt x="8907" y="591"/>
                  </a:lnTo>
                  <a:cubicBezTo>
                    <a:pt x="8638" y="221"/>
                    <a:pt x="8206" y="0"/>
                    <a:pt x="7744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28"/>
            <p:cNvSpPr/>
            <p:nvPr/>
          </p:nvSpPr>
          <p:spPr>
            <a:xfrm>
              <a:off x="3626883" y="4105835"/>
              <a:ext cx="240359" cy="64665"/>
            </a:xfrm>
            <a:custGeom>
              <a:rect b="b" l="l" r="r" t="t"/>
              <a:pathLst>
                <a:path extrusionOk="0" h="2470" w="9181">
                  <a:moveTo>
                    <a:pt x="404" y="1"/>
                  </a:moveTo>
                  <a:cubicBezTo>
                    <a:pt x="975" y="1"/>
                    <a:pt x="1437" y="462"/>
                    <a:pt x="1437" y="1033"/>
                  </a:cubicBezTo>
                  <a:cubicBezTo>
                    <a:pt x="1437" y="1350"/>
                    <a:pt x="1331" y="1658"/>
                    <a:pt x="1139" y="1913"/>
                  </a:cubicBezTo>
                  <a:cubicBezTo>
                    <a:pt x="1100" y="1961"/>
                    <a:pt x="1062" y="2004"/>
                    <a:pt x="1019" y="2047"/>
                  </a:cubicBezTo>
                  <a:cubicBezTo>
                    <a:pt x="750" y="2316"/>
                    <a:pt x="384" y="2470"/>
                    <a:pt x="0" y="2470"/>
                  </a:cubicBezTo>
                  <a:lnTo>
                    <a:pt x="7744" y="2470"/>
                  </a:lnTo>
                  <a:cubicBezTo>
                    <a:pt x="8124" y="2470"/>
                    <a:pt x="8489" y="2316"/>
                    <a:pt x="8758" y="2047"/>
                  </a:cubicBezTo>
                  <a:cubicBezTo>
                    <a:pt x="8801" y="2004"/>
                    <a:pt x="8840" y="1961"/>
                    <a:pt x="8878" y="1913"/>
                  </a:cubicBezTo>
                  <a:cubicBezTo>
                    <a:pt x="9075" y="1658"/>
                    <a:pt x="9181" y="1350"/>
                    <a:pt x="9181" y="1033"/>
                  </a:cubicBezTo>
                  <a:cubicBezTo>
                    <a:pt x="9181" y="462"/>
                    <a:pt x="8719" y="1"/>
                    <a:pt x="8148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28"/>
            <p:cNvSpPr/>
            <p:nvPr/>
          </p:nvSpPr>
          <p:spPr>
            <a:xfrm>
              <a:off x="3626883" y="4155891"/>
              <a:ext cx="232452" cy="14608"/>
            </a:xfrm>
            <a:custGeom>
              <a:rect b="b" l="l" r="r" t="t"/>
              <a:pathLst>
                <a:path extrusionOk="0" h="558" w="8879">
                  <a:moveTo>
                    <a:pt x="1139" y="1"/>
                  </a:moveTo>
                  <a:cubicBezTo>
                    <a:pt x="1100" y="49"/>
                    <a:pt x="1062" y="92"/>
                    <a:pt x="1019" y="135"/>
                  </a:cubicBezTo>
                  <a:cubicBezTo>
                    <a:pt x="750" y="404"/>
                    <a:pt x="384" y="558"/>
                    <a:pt x="0" y="558"/>
                  </a:cubicBezTo>
                  <a:lnTo>
                    <a:pt x="7744" y="558"/>
                  </a:lnTo>
                  <a:cubicBezTo>
                    <a:pt x="8124" y="558"/>
                    <a:pt x="8489" y="404"/>
                    <a:pt x="8758" y="135"/>
                  </a:cubicBezTo>
                  <a:cubicBezTo>
                    <a:pt x="8801" y="92"/>
                    <a:pt x="8840" y="49"/>
                    <a:pt x="887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28"/>
            <p:cNvSpPr/>
            <p:nvPr/>
          </p:nvSpPr>
          <p:spPr>
            <a:xfrm>
              <a:off x="3610389" y="4105835"/>
              <a:ext cx="54114" cy="27070"/>
            </a:xfrm>
            <a:custGeom>
              <a:rect b="b" l="l" r="r" t="t"/>
              <a:pathLst>
                <a:path extrusionOk="0" h="1034" w="2067">
                  <a:moveTo>
                    <a:pt x="1034" y="1"/>
                  </a:moveTo>
                  <a:cubicBezTo>
                    <a:pt x="467" y="1"/>
                    <a:pt x="1" y="462"/>
                    <a:pt x="1" y="1033"/>
                  </a:cubicBezTo>
                  <a:lnTo>
                    <a:pt x="2067" y="1033"/>
                  </a:lnTo>
                  <a:cubicBezTo>
                    <a:pt x="2067" y="462"/>
                    <a:pt x="1605" y="1"/>
                    <a:pt x="1034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28"/>
            <p:cNvSpPr/>
            <p:nvPr/>
          </p:nvSpPr>
          <p:spPr>
            <a:xfrm>
              <a:off x="3718303" y="3889379"/>
              <a:ext cx="147943" cy="148074"/>
            </a:xfrm>
            <a:custGeom>
              <a:rect b="b" l="l" r="r" t="t"/>
              <a:pathLst>
                <a:path extrusionOk="0" h="5656" w="5651">
                  <a:moveTo>
                    <a:pt x="5650" y="1"/>
                  </a:moveTo>
                  <a:cubicBezTo>
                    <a:pt x="3834" y="106"/>
                    <a:pt x="2278" y="707"/>
                    <a:pt x="1139" y="1846"/>
                  </a:cubicBezTo>
                  <a:cubicBezTo>
                    <a:pt x="1" y="2984"/>
                    <a:pt x="250" y="3690"/>
                    <a:pt x="145" y="5511"/>
                  </a:cubicBezTo>
                  <a:cubicBezTo>
                    <a:pt x="1961" y="5401"/>
                    <a:pt x="2667" y="5655"/>
                    <a:pt x="3805" y="4512"/>
                  </a:cubicBezTo>
                  <a:cubicBezTo>
                    <a:pt x="4084" y="4233"/>
                    <a:pt x="4339" y="3926"/>
                    <a:pt x="4555" y="3594"/>
                  </a:cubicBezTo>
                  <a:lnTo>
                    <a:pt x="3560" y="3421"/>
                  </a:lnTo>
                  <a:lnTo>
                    <a:pt x="3585" y="3407"/>
                  </a:lnTo>
                  <a:cubicBezTo>
                    <a:pt x="4790" y="2691"/>
                    <a:pt x="5559" y="1428"/>
                    <a:pt x="5650" y="30"/>
                  </a:cubicBezTo>
                  <a:lnTo>
                    <a:pt x="565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28"/>
            <p:cNvSpPr/>
            <p:nvPr/>
          </p:nvSpPr>
          <p:spPr>
            <a:xfrm>
              <a:off x="3689767" y="3938178"/>
              <a:ext cx="127680" cy="127680"/>
            </a:xfrm>
            <a:custGeom>
              <a:rect b="b" l="l" r="r" t="t"/>
              <a:pathLst>
                <a:path extrusionOk="0" h="4877" w="4877">
                  <a:moveTo>
                    <a:pt x="4876" y="1"/>
                  </a:moveTo>
                  <a:lnTo>
                    <a:pt x="4876" y="1"/>
                  </a:lnTo>
                  <a:cubicBezTo>
                    <a:pt x="2863" y="1183"/>
                    <a:pt x="1187" y="2864"/>
                    <a:pt x="0" y="4877"/>
                  </a:cubicBezTo>
                  <a:cubicBezTo>
                    <a:pt x="2013" y="3690"/>
                    <a:pt x="3690" y="2014"/>
                    <a:pt x="4876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28"/>
            <p:cNvSpPr/>
            <p:nvPr/>
          </p:nvSpPr>
          <p:spPr>
            <a:xfrm>
              <a:off x="3508654" y="3811781"/>
              <a:ext cx="363876" cy="364007"/>
            </a:xfrm>
            <a:custGeom>
              <a:rect b="b" l="l" r="r" t="t"/>
              <a:pathLst>
                <a:path extrusionOk="0" h="13904" w="13899">
                  <a:moveTo>
                    <a:pt x="1645" y="405"/>
                  </a:moveTo>
                  <a:cubicBezTo>
                    <a:pt x="2237" y="405"/>
                    <a:pt x="2754" y="833"/>
                    <a:pt x="2859" y="1432"/>
                  </a:cubicBezTo>
                  <a:lnTo>
                    <a:pt x="2277" y="1432"/>
                  </a:lnTo>
                  <a:cubicBezTo>
                    <a:pt x="2162" y="1432"/>
                    <a:pt x="2071" y="1524"/>
                    <a:pt x="2071" y="1639"/>
                  </a:cubicBezTo>
                  <a:cubicBezTo>
                    <a:pt x="2071" y="2090"/>
                    <a:pt x="1701" y="2460"/>
                    <a:pt x="1245" y="2460"/>
                  </a:cubicBezTo>
                  <a:cubicBezTo>
                    <a:pt x="788" y="2460"/>
                    <a:pt x="418" y="2090"/>
                    <a:pt x="418" y="1639"/>
                  </a:cubicBezTo>
                  <a:cubicBezTo>
                    <a:pt x="418" y="1000"/>
                    <a:pt x="903" y="467"/>
                    <a:pt x="1542" y="409"/>
                  </a:cubicBezTo>
                  <a:cubicBezTo>
                    <a:pt x="1577" y="406"/>
                    <a:pt x="1611" y="405"/>
                    <a:pt x="1645" y="405"/>
                  </a:cubicBezTo>
                  <a:close/>
                  <a:moveTo>
                    <a:pt x="2878" y="1845"/>
                  </a:moveTo>
                  <a:lnTo>
                    <a:pt x="2878" y="2460"/>
                  </a:lnTo>
                  <a:lnTo>
                    <a:pt x="2167" y="2460"/>
                  </a:lnTo>
                  <a:cubicBezTo>
                    <a:pt x="2321" y="2287"/>
                    <a:pt x="2426" y="2076"/>
                    <a:pt x="2465" y="1845"/>
                  </a:cubicBezTo>
                  <a:close/>
                  <a:moveTo>
                    <a:pt x="11141" y="5477"/>
                  </a:moveTo>
                  <a:cubicBezTo>
                    <a:pt x="10180" y="6880"/>
                    <a:pt x="8969" y="8091"/>
                    <a:pt x="7572" y="9051"/>
                  </a:cubicBezTo>
                  <a:cubicBezTo>
                    <a:pt x="8047" y="8350"/>
                    <a:pt x="8590" y="7697"/>
                    <a:pt x="9190" y="7101"/>
                  </a:cubicBezTo>
                  <a:cubicBezTo>
                    <a:pt x="9786" y="6501"/>
                    <a:pt x="10440" y="5958"/>
                    <a:pt x="11141" y="5477"/>
                  </a:cubicBezTo>
                  <a:close/>
                  <a:moveTo>
                    <a:pt x="4920" y="11439"/>
                  </a:moveTo>
                  <a:cubicBezTo>
                    <a:pt x="5266" y="11439"/>
                    <a:pt x="5611" y="11646"/>
                    <a:pt x="5717" y="12059"/>
                  </a:cubicBezTo>
                  <a:lnTo>
                    <a:pt x="4122" y="12059"/>
                  </a:lnTo>
                  <a:cubicBezTo>
                    <a:pt x="4228" y="11646"/>
                    <a:pt x="4574" y="11439"/>
                    <a:pt x="4920" y="11439"/>
                  </a:cubicBezTo>
                  <a:close/>
                  <a:moveTo>
                    <a:pt x="12664" y="11439"/>
                  </a:moveTo>
                  <a:cubicBezTo>
                    <a:pt x="13120" y="11439"/>
                    <a:pt x="13490" y="11809"/>
                    <a:pt x="13490" y="12265"/>
                  </a:cubicBezTo>
                  <a:cubicBezTo>
                    <a:pt x="13490" y="12943"/>
                    <a:pt x="12938" y="13490"/>
                    <a:pt x="12260" y="13495"/>
                  </a:cubicBezTo>
                  <a:lnTo>
                    <a:pt x="5607" y="13495"/>
                  </a:lnTo>
                  <a:cubicBezTo>
                    <a:pt x="5957" y="13183"/>
                    <a:pt x="6159" y="12736"/>
                    <a:pt x="6159" y="12265"/>
                  </a:cubicBezTo>
                  <a:cubicBezTo>
                    <a:pt x="6159" y="11958"/>
                    <a:pt x="6049" y="11665"/>
                    <a:pt x="5842" y="11439"/>
                  </a:cubicBezTo>
                  <a:close/>
                  <a:moveTo>
                    <a:pt x="1638" y="1"/>
                  </a:moveTo>
                  <a:cubicBezTo>
                    <a:pt x="731" y="1"/>
                    <a:pt x="0" y="736"/>
                    <a:pt x="0" y="1644"/>
                  </a:cubicBezTo>
                  <a:cubicBezTo>
                    <a:pt x="0" y="2326"/>
                    <a:pt x="553" y="2878"/>
                    <a:pt x="1235" y="2883"/>
                  </a:cubicBezTo>
                  <a:lnTo>
                    <a:pt x="2868" y="2883"/>
                  </a:lnTo>
                  <a:lnTo>
                    <a:pt x="2868" y="9200"/>
                  </a:lnTo>
                  <a:cubicBezTo>
                    <a:pt x="2868" y="9337"/>
                    <a:pt x="2972" y="9406"/>
                    <a:pt x="3075" y="9406"/>
                  </a:cubicBezTo>
                  <a:cubicBezTo>
                    <a:pt x="3178" y="9406"/>
                    <a:pt x="3281" y="9337"/>
                    <a:pt x="3281" y="9200"/>
                  </a:cubicBezTo>
                  <a:lnTo>
                    <a:pt x="3281" y="1639"/>
                  </a:lnTo>
                  <a:cubicBezTo>
                    <a:pt x="3281" y="1168"/>
                    <a:pt x="3080" y="717"/>
                    <a:pt x="2729" y="409"/>
                  </a:cubicBezTo>
                  <a:lnTo>
                    <a:pt x="9383" y="409"/>
                  </a:lnTo>
                  <a:cubicBezTo>
                    <a:pt x="10065" y="409"/>
                    <a:pt x="10612" y="957"/>
                    <a:pt x="10612" y="1639"/>
                  </a:cubicBezTo>
                  <a:lnTo>
                    <a:pt x="10612" y="3508"/>
                  </a:lnTo>
                  <a:cubicBezTo>
                    <a:pt x="10012" y="3801"/>
                    <a:pt x="9469" y="4190"/>
                    <a:pt x="8994" y="4661"/>
                  </a:cubicBezTo>
                  <a:cubicBezTo>
                    <a:pt x="8018" y="5636"/>
                    <a:pt x="8004" y="6347"/>
                    <a:pt x="7975" y="7524"/>
                  </a:cubicBezTo>
                  <a:cubicBezTo>
                    <a:pt x="7975" y="7625"/>
                    <a:pt x="7970" y="7726"/>
                    <a:pt x="7965" y="7831"/>
                  </a:cubicBezTo>
                  <a:cubicBezTo>
                    <a:pt x="7509" y="8384"/>
                    <a:pt x="7096" y="8975"/>
                    <a:pt x="6736" y="9599"/>
                  </a:cubicBezTo>
                  <a:cubicBezTo>
                    <a:pt x="6650" y="9747"/>
                    <a:pt x="6770" y="9911"/>
                    <a:pt x="6916" y="9911"/>
                  </a:cubicBezTo>
                  <a:cubicBezTo>
                    <a:pt x="6949" y="9911"/>
                    <a:pt x="6985" y="9902"/>
                    <a:pt x="7019" y="9883"/>
                  </a:cubicBezTo>
                  <a:cubicBezTo>
                    <a:pt x="7644" y="9522"/>
                    <a:pt x="8234" y="9109"/>
                    <a:pt x="8787" y="8648"/>
                  </a:cubicBezTo>
                  <a:lnTo>
                    <a:pt x="9090" y="8643"/>
                  </a:lnTo>
                  <a:cubicBezTo>
                    <a:pt x="9685" y="8629"/>
                    <a:pt x="10161" y="8614"/>
                    <a:pt x="10612" y="8480"/>
                  </a:cubicBezTo>
                  <a:lnTo>
                    <a:pt x="10612" y="11026"/>
                  </a:lnTo>
                  <a:lnTo>
                    <a:pt x="4915" y="11026"/>
                  </a:lnTo>
                  <a:cubicBezTo>
                    <a:pt x="4233" y="11026"/>
                    <a:pt x="3675" y="11578"/>
                    <a:pt x="3675" y="12261"/>
                  </a:cubicBezTo>
                  <a:cubicBezTo>
                    <a:pt x="3675" y="12376"/>
                    <a:pt x="3767" y="12467"/>
                    <a:pt x="3882" y="12467"/>
                  </a:cubicBezTo>
                  <a:lnTo>
                    <a:pt x="5722" y="12467"/>
                  </a:lnTo>
                  <a:cubicBezTo>
                    <a:pt x="5622" y="13062"/>
                    <a:pt x="5105" y="13490"/>
                    <a:pt x="4513" y="13490"/>
                  </a:cubicBezTo>
                  <a:cubicBezTo>
                    <a:pt x="4479" y="13490"/>
                    <a:pt x="4445" y="13488"/>
                    <a:pt x="4410" y="13486"/>
                  </a:cubicBezTo>
                  <a:cubicBezTo>
                    <a:pt x="3771" y="13433"/>
                    <a:pt x="3286" y="12899"/>
                    <a:pt x="3281" y="12261"/>
                  </a:cubicBezTo>
                  <a:lnTo>
                    <a:pt x="3281" y="10017"/>
                  </a:lnTo>
                  <a:cubicBezTo>
                    <a:pt x="3281" y="9880"/>
                    <a:pt x="3178" y="9812"/>
                    <a:pt x="3075" y="9812"/>
                  </a:cubicBezTo>
                  <a:cubicBezTo>
                    <a:pt x="2972" y="9812"/>
                    <a:pt x="2868" y="9880"/>
                    <a:pt x="2868" y="10017"/>
                  </a:cubicBezTo>
                  <a:lnTo>
                    <a:pt x="2868" y="12261"/>
                  </a:lnTo>
                  <a:cubicBezTo>
                    <a:pt x="2868" y="13169"/>
                    <a:pt x="3603" y="13904"/>
                    <a:pt x="4511" y="13904"/>
                  </a:cubicBezTo>
                  <a:lnTo>
                    <a:pt x="12255" y="13904"/>
                  </a:lnTo>
                  <a:cubicBezTo>
                    <a:pt x="13163" y="13904"/>
                    <a:pt x="13898" y="13169"/>
                    <a:pt x="13898" y="12261"/>
                  </a:cubicBezTo>
                  <a:cubicBezTo>
                    <a:pt x="13898" y="11578"/>
                    <a:pt x="13346" y="11026"/>
                    <a:pt x="12664" y="11026"/>
                  </a:cubicBezTo>
                  <a:lnTo>
                    <a:pt x="11030" y="11026"/>
                  </a:lnTo>
                  <a:lnTo>
                    <a:pt x="11030" y="8321"/>
                  </a:lnTo>
                  <a:cubicBezTo>
                    <a:pt x="11376" y="8139"/>
                    <a:pt x="11689" y="7903"/>
                    <a:pt x="11958" y="7625"/>
                  </a:cubicBezTo>
                  <a:cubicBezTo>
                    <a:pt x="12251" y="7332"/>
                    <a:pt x="12510" y="7015"/>
                    <a:pt x="12731" y="6673"/>
                  </a:cubicBezTo>
                  <a:cubicBezTo>
                    <a:pt x="12813" y="6549"/>
                    <a:pt x="12741" y="6380"/>
                    <a:pt x="12597" y="6356"/>
                  </a:cubicBezTo>
                  <a:lnTo>
                    <a:pt x="12111" y="6270"/>
                  </a:lnTo>
                  <a:cubicBezTo>
                    <a:pt x="13139" y="5487"/>
                    <a:pt x="13778" y="4296"/>
                    <a:pt x="13860" y="3008"/>
                  </a:cubicBezTo>
                  <a:lnTo>
                    <a:pt x="13860" y="2998"/>
                  </a:lnTo>
                  <a:lnTo>
                    <a:pt x="13860" y="2974"/>
                  </a:lnTo>
                  <a:cubicBezTo>
                    <a:pt x="13865" y="2852"/>
                    <a:pt x="13769" y="2758"/>
                    <a:pt x="13652" y="2758"/>
                  </a:cubicBezTo>
                  <a:cubicBezTo>
                    <a:pt x="13650" y="2758"/>
                    <a:pt x="13647" y="2758"/>
                    <a:pt x="13644" y="2758"/>
                  </a:cubicBezTo>
                  <a:cubicBezTo>
                    <a:pt x="13183" y="2787"/>
                    <a:pt x="12726" y="2849"/>
                    <a:pt x="12275" y="2946"/>
                  </a:cubicBezTo>
                  <a:cubicBezTo>
                    <a:pt x="12024" y="2999"/>
                    <a:pt x="12082" y="3355"/>
                    <a:pt x="12310" y="3355"/>
                  </a:cubicBezTo>
                  <a:cubicBezTo>
                    <a:pt x="12326" y="3355"/>
                    <a:pt x="12343" y="3353"/>
                    <a:pt x="12361" y="3349"/>
                  </a:cubicBezTo>
                  <a:cubicBezTo>
                    <a:pt x="12712" y="3272"/>
                    <a:pt x="13072" y="3219"/>
                    <a:pt x="13428" y="3191"/>
                  </a:cubicBezTo>
                  <a:lnTo>
                    <a:pt x="13428" y="3191"/>
                  </a:lnTo>
                  <a:cubicBezTo>
                    <a:pt x="13284" y="4440"/>
                    <a:pt x="12563" y="5549"/>
                    <a:pt x="11482" y="6193"/>
                  </a:cubicBezTo>
                  <a:lnTo>
                    <a:pt x="11463" y="6208"/>
                  </a:lnTo>
                  <a:cubicBezTo>
                    <a:pt x="11295" y="6304"/>
                    <a:pt x="11343" y="6553"/>
                    <a:pt x="11530" y="6587"/>
                  </a:cubicBezTo>
                  <a:lnTo>
                    <a:pt x="12203" y="6707"/>
                  </a:lnTo>
                  <a:cubicBezTo>
                    <a:pt x="12039" y="6928"/>
                    <a:pt x="11857" y="7135"/>
                    <a:pt x="11665" y="7332"/>
                  </a:cubicBezTo>
                  <a:cubicBezTo>
                    <a:pt x="10853" y="8139"/>
                    <a:pt x="10295" y="8201"/>
                    <a:pt x="9282" y="8230"/>
                  </a:cubicBezTo>
                  <a:cubicBezTo>
                    <a:pt x="9460" y="8067"/>
                    <a:pt x="9632" y="7899"/>
                    <a:pt x="9810" y="7726"/>
                  </a:cubicBezTo>
                  <a:cubicBezTo>
                    <a:pt x="10651" y="6894"/>
                    <a:pt x="11376" y="5958"/>
                    <a:pt x="11972" y="4934"/>
                  </a:cubicBezTo>
                  <a:cubicBezTo>
                    <a:pt x="12058" y="4786"/>
                    <a:pt x="11938" y="4622"/>
                    <a:pt x="11792" y="4622"/>
                  </a:cubicBezTo>
                  <a:cubicBezTo>
                    <a:pt x="11758" y="4622"/>
                    <a:pt x="11723" y="4631"/>
                    <a:pt x="11689" y="4651"/>
                  </a:cubicBezTo>
                  <a:cubicBezTo>
                    <a:pt x="10665" y="5247"/>
                    <a:pt x="9729" y="5972"/>
                    <a:pt x="8897" y="6813"/>
                  </a:cubicBezTo>
                  <a:cubicBezTo>
                    <a:pt x="8724" y="6986"/>
                    <a:pt x="8556" y="7164"/>
                    <a:pt x="8393" y="7341"/>
                  </a:cubicBezTo>
                  <a:cubicBezTo>
                    <a:pt x="8422" y="6323"/>
                    <a:pt x="8479" y="5766"/>
                    <a:pt x="9291" y="4958"/>
                  </a:cubicBezTo>
                  <a:cubicBezTo>
                    <a:pt x="9935" y="4320"/>
                    <a:pt x="10723" y="3844"/>
                    <a:pt x="11588" y="3560"/>
                  </a:cubicBezTo>
                  <a:cubicBezTo>
                    <a:pt x="11814" y="3478"/>
                    <a:pt x="11733" y="3160"/>
                    <a:pt x="11524" y="3160"/>
                  </a:cubicBezTo>
                  <a:cubicBezTo>
                    <a:pt x="11502" y="3160"/>
                    <a:pt x="11478" y="3164"/>
                    <a:pt x="11453" y="3171"/>
                  </a:cubicBezTo>
                  <a:cubicBezTo>
                    <a:pt x="11309" y="3219"/>
                    <a:pt x="11165" y="3272"/>
                    <a:pt x="11030" y="3330"/>
                  </a:cubicBezTo>
                  <a:lnTo>
                    <a:pt x="11030" y="1644"/>
                  </a:lnTo>
                  <a:cubicBezTo>
                    <a:pt x="11026" y="736"/>
                    <a:pt x="10291" y="1"/>
                    <a:pt x="93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28"/>
            <p:cNvSpPr/>
            <p:nvPr/>
          </p:nvSpPr>
          <p:spPr>
            <a:xfrm>
              <a:off x="3612274" y="3916553"/>
              <a:ext cx="130952" cy="25185"/>
            </a:xfrm>
            <a:custGeom>
              <a:rect b="b" l="l" r="r" t="t"/>
              <a:pathLst>
                <a:path extrusionOk="0" h="962" w="5002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cubicBezTo>
                    <a:pt x="472" y="414"/>
                    <a:pt x="558" y="495"/>
                    <a:pt x="688" y="625"/>
                  </a:cubicBezTo>
                  <a:cubicBezTo>
                    <a:pt x="837" y="779"/>
                    <a:pt x="1029" y="961"/>
                    <a:pt x="1389" y="961"/>
                  </a:cubicBezTo>
                  <a:cubicBezTo>
                    <a:pt x="1754" y="961"/>
                    <a:pt x="1942" y="779"/>
                    <a:pt x="2091" y="625"/>
                  </a:cubicBezTo>
                  <a:cubicBezTo>
                    <a:pt x="2220" y="495"/>
                    <a:pt x="2312" y="414"/>
                    <a:pt x="2504" y="414"/>
                  </a:cubicBezTo>
                  <a:cubicBezTo>
                    <a:pt x="2696" y="414"/>
                    <a:pt x="2782" y="495"/>
                    <a:pt x="2912" y="625"/>
                  </a:cubicBezTo>
                  <a:cubicBezTo>
                    <a:pt x="3066" y="779"/>
                    <a:pt x="3253" y="961"/>
                    <a:pt x="3614" y="961"/>
                  </a:cubicBezTo>
                  <a:cubicBezTo>
                    <a:pt x="3979" y="961"/>
                    <a:pt x="4166" y="779"/>
                    <a:pt x="4315" y="625"/>
                  </a:cubicBezTo>
                  <a:cubicBezTo>
                    <a:pt x="4449" y="495"/>
                    <a:pt x="4536" y="414"/>
                    <a:pt x="4728" y="414"/>
                  </a:cubicBezTo>
                  <a:cubicBezTo>
                    <a:pt x="5002" y="414"/>
                    <a:pt x="5002" y="0"/>
                    <a:pt x="4728" y="0"/>
                  </a:cubicBezTo>
                  <a:cubicBezTo>
                    <a:pt x="4368" y="0"/>
                    <a:pt x="4176" y="183"/>
                    <a:pt x="4027" y="332"/>
                  </a:cubicBezTo>
                  <a:cubicBezTo>
                    <a:pt x="3897" y="462"/>
                    <a:pt x="3806" y="548"/>
                    <a:pt x="3614" y="548"/>
                  </a:cubicBezTo>
                  <a:cubicBezTo>
                    <a:pt x="3421" y="548"/>
                    <a:pt x="3335" y="462"/>
                    <a:pt x="3205" y="332"/>
                  </a:cubicBezTo>
                  <a:cubicBezTo>
                    <a:pt x="3051" y="183"/>
                    <a:pt x="2864" y="0"/>
                    <a:pt x="2504" y="0"/>
                  </a:cubicBezTo>
                  <a:cubicBezTo>
                    <a:pt x="2139" y="0"/>
                    <a:pt x="1951" y="183"/>
                    <a:pt x="1802" y="332"/>
                  </a:cubicBezTo>
                  <a:cubicBezTo>
                    <a:pt x="1668" y="462"/>
                    <a:pt x="1581" y="548"/>
                    <a:pt x="1389" y="548"/>
                  </a:cubicBezTo>
                  <a:cubicBezTo>
                    <a:pt x="1197" y="548"/>
                    <a:pt x="1111" y="462"/>
                    <a:pt x="981" y="332"/>
                  </a:cubicBezTo>
                  <a:cubicBezTo>
                    <a:pt x="827" y="183"/>
                    <a:pt x="640" y="0"/>
                    <a:pt x="27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28"/>
            <p:cNvSpPr/>
            <p:nvPr/>
          </p:nvSpPr>
          <p:spPr>
            <a:xfrm>
              <a:off x="3612274" y="3958572"/>
              <a:ext cx="101919" cy="25290"/>
            </a:xfrm>
            <a:custGeom>
              <a:rect b="b" l="l" r="r" t="t"/>
              <a:pathLst>
                <a:path extrusionOk="0" h="966" w="3893">
                  <a:moveTo>
                    <a:pt x="275" y="0"/>
                  </a:moveTo>
                  <a:cubicBezTo>
                    <a:pt x="1" y="0"/>
                    <a:pt x="1" y="413"/>
                    <a:pt x="275" y="413"/>
                  </a:cubicBezTo>
                  <a:cubicBezTo>
                    <a:pt x="472" y="413"/>
                    <a:pt x="558" y="500"/>
                    <a:pt x="688" y="629"/>
                  </a:cubicBezTo>
                  <a:cubicBezTo>
                    <a:pt x="837" y="778"/>
                    <a:pt x="1029" y="966"/>
                    <a:pt x="1389" y="966"/>
                  </a:cubicBezTo>
                  <a:cubicBezTo>
                    <a:pt x="1754" y="966"/>
                    <a:pt x="1942" y="778"/>
                    <a:pt x="2091" y="629"/>
                  </a:cubicBezTo>
                  <a:cubicBezTo>
                    <a:pt x="2220" y="500"/>
                    <a:pt x="2312" y="413"/>
                    <a:pt x="2504" y="413"/>
                  </a:cubicBezTo>
                  <a:cubicBezTo>
                    <a:pt x="2696" y="413"/>
                    <a:pt x="2782" y="500"/>
                    <a:pt x="2912" y="629"/>
                  </a:cubicBezTo>
                  <a:cubicBezTo>
                    <a:pt x="3066" y="778"/>
                    <a:pt x="3253" y="966"/>
                    <a:pt x="3614" y="966"/>
                  </a:cubicBezTo>
                  <a:cubicBezTo>
                    <a:pt x="3892" y="966"/>
                    <a:pt x="3892" y="552"/>
                    <a:pt x="3614" y="552"/>
                  </a:cubicBezTo>
                  <a:cubicBezTo>
                    <a:pt x="3421" y="552"/>
                    <a:pt x="3335" y="466"/>
                    <a:pt x="3205" y="336"/>
                  </a:cubicBezTo>
                  <a:cubicBezTo>
                    <a:pt x="3056" y="187"/>
                    <a:pt x="2864" y="0"/>
                    <a:pt x="2504" y="0"/>
                  </a:cubicBezTo>
                  <a:cubicBezTo>
                    <a:pt x="2139" y="0"/>
                    <a:pt x="1951" y="187"/>
                    <a:pt x="1802" y="336"/>
                  </a:cubicBezTo>
                  <a:cubicBezTo>
                    <a:pt x="1668" y="466"/>
                    <a:pt x="1581" y="552"/>
                    <a:pt x="1389" y="552"/>
                  </a:cubicBezTo>
                  <a:cubicBezTo>
                    <a:pt x="1197" y="552"/>
                    <a:pt x="1111" y="466"/>
                    <a:pt x="981" y="336"/>
                  </a:cubicBezTo>
                  <a:cubicBezTo>
                    <a:pt x="827" y="187"/>
                    <a:pt x="640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28"/>
            <p:cNvSpPr/>
            <p:nvPr/>
          </p:nvSpPr>
          <p:spPr>
            <a:xfrm>
              <a:off x="3612274" y="3874430"/>
              <a:ext cx="160143" cy="25290"/>
            </a:xfrm>
            <a:custGeom>
              <a:rect b="b" l="l" r="r" t="t"/>
              <a:pathLst>
                <a:path extrusionOk="0" h="966" w="6117">
                  <a:moveTo>
                    <a:pt x="279" y="0"/>
                  </a:moveTo>
                  <a:cubicBezTo>
                    <a:pt x="1" y="0"/>
                    <a:pt x="1" y="413"/>
                    <a:pt x="279" y="413"/>
                  </a:cubicBezTo>
                  <a:cubicBezTo>
                    <a:pt x="472" y="413"/>
                    <a:pt x="558" y="500"/>
                    <a:pt x="688" y="629"/>
                  </a:cubicBezTo>
                  <a:cubicBezTo>
                    <a:pt x="837" y="778"/>
                    <a:pt x="1029" y="966"/>
                    <a:pt x="1389" y="966"/>
                  </a:cubicBezTo>
                  <a:cubicBezTo>
                    <a:pt x="1754" y="966"/>
                    <a:pt x="1942" y="778"/>
                    <a:pt x="2091" y="629"/>
                  </a:cubicBezTo>
                  <a:cubicBezTo>
                    <a:pt x="2220" y="500"/>
                    <a:pt x="2312" y="413"/>
                    <a:pt x="2504" y="413"/>
                  </a:cubicBezTo>
                  <a:cubicBezTo>
                    <a:pt x="2696" y="413"/>
                    <a:pt x="2782" y="500"/>
                    <a:pt x="2912" y="629"/>
                  </a:cubicBezTo>
                  <a:cubicBezTo>
                    <a:pt x="3066" y="778"/>
                    <a:pt x="3253" y="966"/>
                    <a:pt x="3614" y="966"/>
                  </a:cubicBezTo>
                  <a:cubicBezTo>
                    <a:pt x="3979" y="966"/>
                    <a:pt x="4166" y="778"/>
                    <a:pt x="4315" y="629"/>
                  </a:cubicBezTo>
                  <a:cubicBezTo>
                    <a:pt x="4449" y="500"/>
                    <a:pt x="4536" y="413"/>
                    <a:pt x="4728" y="413"/>
                  </a:cubicBezTo>
                  <a:cubicBezTo>
                    <a:pt x="4920" y="413"/>
                    <a:pt x="5007" y="500"/>
                    <a:pt x="5141" y="629"/>
                  </a:cubicBezTo>
                  <a:cubicBezTo>
                    <a:pt x="5290" y="778"/>
                    <a:pt x="5477" y="966"/>
                    <a:pt x="5843" y="966"/>
                  </a:cubicBezTo>
                  <a:cubicBezTo>
                    <a:pt x="6116" y="966"/>
                    <a:pt x="6116" y="553"/>
                    <a:pt x="5843" y="553"/>
                  </a:cubicBezTo>
                  <a:cubicBezTo>
                    <a:pt x="5646" y="553"/>
                    <a:pt x="5559" y="466"/>
                    <a:pt x="5429" y="336"/>
                  </a:cubicBezTo>
                  <a:cubicBezTo>
                    <a:pt x="5281" y="187"/>
                    <a:pt x="5093" y="0"/>
                    <a:pt x="4728" y="0"/>
                  </a:cubicBezTo>
                  <a:cubicBezTo>
                    <a:pt x="4363" y="0"/>
                    <a:pt x="4176" y="187"/>
                    <a:pt x="4027" y="336"/>
                  </a:cubicBezTo>
                  <a:cubicBezTo>
                    <a:pt x="3897" y="466"/>
                    <a:pt x="3806" y="553"/>
                    <a:pt x="3614" y="553"/>
                  </a:cubicBezTo>
                  <a:cubicBezTo>
                    <a:pt x="3421" y="553"/>
                    <a:pt x="3335" y="466"/>
                    <a:pt x="3205" y="336"/>
                  </a:cubicBezTo>
                  <a:cubicBezTo>
                    <a:pt x="3051" y="187"/>
                    <a:pt x="2864" y="0"/>
                    <a:pt x="2504" y="0"/>
                  </a:cubicBezTo>
                  <a:cubicBezTo>
                    <a:pt x="2139" y="0"/>
                    <a:pt x="1951" y="187"/>
                    <a:pt x="1802" y="336"/>
                  </a:cubicBezTo>
                  <a:cubicBezTo>
                    <a:pt x="1668" y="466"/>
                    <a:pt x="1581" y="553"/>
                    <a:pt x="1389" y="553"/>
                  </a:cubicBezTo>
                  <a:cubicBezTo>
                    <a:pt x="1197" y="553"/>
                    <a:pt x="1111" y="466"/>
                    <a:pt x="981" y="336"/>
                  </a:cubicBezTo>
                  <a:cubicBezTo>
                    <a:pt x="827" y="187"/>
                    <a:pt x="640" y="0"/>
                    <a:pt x="27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89" name="Google Shape;4789;p28"/>
          <p:cNvGrpSpPr/>
          <p:nvPr/>
        </p:nvGrpSpPr>
        <p:grpSpPr>
          <a:xfrm>
            <a:off x="1761322" y="3609523"/>
            <a:ext cx="310050" cy="374688"/>
            <a:chOff x="1761322" y="3814923"/>
            <a:chExt cx="310050" cy="374688"/>
          </a:xfrm>
        </p:grpSpPr>
        <p:sp>
          <p:nvSpPr>
            <p:cNvPr id="4790" name="Google Shape;4790;p28"/>
            <p:cNvSpPr/>
            <p:nvPr/>
          </p:nvSpPr>
          <p:spPr>
            <a:xfrm>
              <a:off x="1786979" y="3829767"/>
              <a:ext cx="257978" cy="333455"/>
            </a:xfrm>
            <a:custGeom>
              <a:rect b="b" l="l" r="r" t="t"/>
              <a:pathLst>
                <a:path extrusionOk="0" h="12737" w="9854">
                  <a:moveTo>
                    <a:pt x="1" y="1"/>
                  </a:moveTo>
                  <a:lnTo>
                    <a:pt x="1" y="12736"/>
                  </a:lnTo>
                  <a:lnTo>
                    <a:pt x="9854" y="12736"/>
                  </a:lnTo>
                  <a:lnTo>
                    <a:pt x="9854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28"/>
            <p:cNvSpPr/>
            <p:nvPr/>
          </p:nvSpPr>
          <p:spPr>
            <a:xfrm>
              <a:off x="1786979" y="3829767"/>
              <a:ext cx="57622" cy="333455"/>
            </a:xfrm>
            <a:custGeom>
              <a:rect b="b" l="l" r="r" t="t"/>
              <a:pathLst>
                <a:path extrusionOk="0" h="12737" w="2201">
                  <a:moveTo>
                    <a:pt x="1" y="1"/>
                  </a:moveTo>
                  <a:lnTo>
                    <a:pt x="1" y="12736"/>
                  </a:lnTo>
                  <a:lnTo>
                    <a:pt x="2201" y="12736"/>
                  </a:lnTo>
                  <a:lnTo>
                    <a:pt x="2201" y="1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28"/>
            <p:cNvSpPr/>
            <p:nvPr/>
          </p:nvSpPr>
          <p:spPr>
            <a:xfrm>
              <a:off x="1766846" y="4149215"/>
              <a:ext cx="299002" cy="34872"/>
            </a:xfrm>
            <a:custGeom>
              <a:rect b="b" l="l" r="r" t="t"/>
              <a:pathLst>
                <a:path extrusionOk="0" h="1332" w="11421">
                  <a:moveTo>
                    <a:pt x="414" y="1"/>
                  </a:moveTo>
                  <a:cubicBezTo>
                    <a:pt x="184" y="1"/>
                    <a:pt x="1" y="183"/>
                    <a:pt x="1" y="414"/>
                  </a:cubicBezTo>
                  <a:lnTo>
                    <a:pt x="1" y="1039"/>
                  </a:lnTo>
                  <a:cubicBezTo>
                    <a:pt x="1" y="1202"/>
                    <a:pt x="131" y="1332"/>
                    <a:pt x="294" y="1332"/>
                  </a:cubicBezTo>
                  <a:lnTo>
                    <a:pt x="11127" y="1332"/>
                  </a:lnTo>
                  <a:cubicBezTo>
                    <a:pt x="11290" y="1332"/>
                    <a:pt x="11420" y="1202"/>
                    <a:pt x="11420" y="1039"/>
                  </a:cubicBezTo>
                  <a:lnTo>
                    <a:pt x="11420" y="414"/>
                  </a:lnTo>
                  <a:cubicBezTo>
                    <a:pt x="11420" y="183"/>
                    <a:pt x="11238" y="1"/>
                    <a:pt x="11012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28"/>
            <p:cNvSpPr/>
            <p:nvPr/>
          </p:nvSpPr>
          <p:spPr>
            <a:xfrm>
              <a:off x="1927330" y="3864979"/>
              <a:ext cx="95636" cy="262271"/>
            </a:xfrm>
            <a:custGeom>
              <a:rect b="b" l="l" r="r" t="t"/>
              <a:pathLst>
                <a:path extrusionOk="0" h="10018" w="3653">
                  <a:moveTo>
                    <a:pt x="97" y="1"/>
                  </a:moveTo>
                  <a:cubicBezTo>
                    <a:pt x="44" y="1"/>
                    <a:pt x="1" y="44"/>
                    <a:pt x="1" y="97"/>
                  </a:cubicBezTo>
                  <a:lnTo>
                    <a:pt x="1" y="9921"/>
                  </a:lnTo>
                  <a:cubicBezTo>
                    <a:pt x="1" y="9974"/>
                    <a:pt x="44" y="10017"/>
                    <a:pt x="97" y="10017"/>
                  </a:cubicBezTo>
                  <a:lnTo>
                    <a:pt x="3556" y="10017"/>
                  </a:lnTo>
                  <a:cubicBezTo>
                    <a:pt x="3609" y="10017"/>
                    <a:pt x="3652" y="9974"/>
                    <a:pt x="3652" y="9921"/>
                  </a:cubicBezTo>
                  <a:lnTo>
                    <a:pt x="3652" y="97"/>
                  </a:lnTo>
                  <a:cubicBezTo>
                    <a:pt x="3652" y="44"/>
                    <a:pt x="3609" y="1"/>
                    <a:pt x="3556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28"/>
            <p:cNvSpPr/>
            <p:nvPr/>
          </p:nvSpPr>
          <p:spPr>
            <a:xfrm>
              <a:off x="1809127" y="3864874"/>
              <a:ext cx="96238" cy="156216"/>
            </a:xfrm>
            <a:custGeom>
              <a:rect b="b" l="l" r="r" t="t"/>
              <a:pathLst>
                <a:path extrusionOk="0" h="5967" w="3676">
                  <a:moveTo>
                    <a:pt x="96" y="0"/>
                  </a:moveTo>
                  <a:cubicBezTo>
                    <a:pt x="43" y="0"/>
                    <a:pt x="0" y="43"/>
                    <a:pt x="0" y="96"/>
                  </a:cubicBezTo>
                  <a:lnTo>
                    <a:pt x="0" y="5871"/>
                  </a:lnTo>
                  <a:cubicBezTo>
                    <a:pt x="0" y="5923"/>
                    <a:pt x="43" y="5967"/>
                    <a:pt x="96" y="5967"/>
                  </a:cubicBezTo>
                  <a:lnTo>
                    <a:pt x="3579" y="5967"/>
                  </a:lnTo>
                  <a:cubicBezTo>
                    <a:pt x="3632" y="5967"/>
                    <a:pt x="3675" y="5923"/>
                    <a:pt x="3675" y="5871"/>
                  </a:cubicBezTo>
                  <a:lnTo>
                    <a:pt x="3675" y="101"/>
                  </a:lnTo>
                  <a:lnTo>
                    <a:pt x="3675" y="96"/>
                  </a:lnTo>
                  <a:cubicBezTo>
                    <a:pt x="3675" y="43"/>
                    <a:pt x="3632" y="0"/>
                    <a:pt x="3579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28"/>
            <p:cNvSpPr/>
            <p:nvPr/>
          </p:nvSpPr>
          <p:spPr>
            <a:xfrm>
              <a:off x="1808996" y="3864979"/>
              <a:ext cx="35605" cy="156111"/>
            </a:xfrm>
            <a:custGeom>
              <a:rect b="b" l="l" r="r" t="t"/>
              <a:pathLst>
                <a:path extrusionOk="0" h="5963" w="1360">
                  <a:moveTo>
                    <a:pt x="96" y="1"/>
                  </a:moveTo>
                  <a:cubicBezTo>
                    <a:pt x="44" y="1"/>
                    <a:pt x="0" y="44"/>
                    <a:pt x="0" y="97"/>
                  </a:cubicBezTo>
                  <a:lnTo>
                    <a:pt x="0" y="5867"/>
                  </a:lnTo>
                  <a:cubicBezTo>
                    <a:pt x="0" y="5919"/>
                    <a:pt x="44" y="5963"/>
                    <a:pt x="96" y="5963"/>
                  </a:cubicBezTo>
                  <a:lnTo>
                    <a:pt x="1360" y="5963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28"/>
            <p:cNvSpPr/>
            <p:nvPr/>
          </p:nvSpPr>
          <p:spPr>
            <a:xfrm>
              <a:off x="1808996" y="4049626"/>
              <a:ext cx="23667" cy="62020"/>
            </a:xfrm>
            <a:custGeom>
              <a:rect b="b" l="l" r="r" t="t"/>
              <a:pathLst>
                <a:path extrusionOk="0" h="2369" w="904">
                  <a:moveTo>
                    <a:pt x="0" y="0"/>
                  </a:moveTo>
                  <a:lnTo>
                    <a:pt x="0" y="2368"/>
                  </a:lnTo>
                  <a:lnTo>
                    <a:pt x="510" y="2368"/>
                  </a:lnTo>
                  <a:cubicBezTo>
                    <a:pt x="726" y="2368"/>
                    <a:pt x="903" y="2191"/>
                    <a:pt x="903" y="1975"/>
                  </a:cubicBezTo>
                  <a:lnTo>
                    <a:pt x="903" y="389"/>
                  </a:lnTo>
                  <a:cubicBezTo>
                    <a:pt x="903" y="173"/>
                    <a:pt x="726" y="0"/>
                    <a:pt x="510" y="0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28"/>
            <p:cNvSpPr/>
            <p:nvPr/>
          </p:nvSpPr>
          <p:spPr>
            <a:xfrm>
              <a:off x="1858424" y="4068109"/>
              <a:ext cx="21284" cy="21284"/>
            </a:xfrm>
            <a:custGeom>
              <a:rect b="b" l="l" r="r" t="t"/>
              <a:pathLst>
                <a:path extrusionOk="0" h="813" w="813">
                  <a:moveTo>
                    <a:pt x="409" y="0"/>
                  </a:moveTo>
                  <a:cubicBezTo>
                    <a:pt x="183" y="0"/>
                    <a:pt x="0" y="183"/>
                    <a:pt x="0" y="404"/>
                  </a:cubicBezTo>
                  <a:cubicBezTo>
                    <a:pt x="0" y="630"/>
                    <a:pt x="183" y="812"/>
                    <a:pt x="409" y="812"/>
                  </a:cubicBezTo>
                  <a:cubicBezTo>
                    <a:pt x="630" y="812"/>
                    <a:pt x="812" y="630"/>
                    <a:pt x="812" y="404"/>
                  </a:cubicBezTo>
                  <a:cubicBezTo>
                    <a:pt x="812" y="183"/>
                    <a:pt x="630" y="0"/>
                    <a:pt x="409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28"/>
            <p:cNvSpPr/>
            <p:nvPr/>
          </p:nvSpPr>
          <p:spPr>
            <a:xfrm>
              <a:off x="1803446" y="4036589"/>
              <a:ext cx="11100" cy="88253"/>
            </a:xfrm>
            <a:custGeom>
              <a:rect b="b" l="l" r="r" t="t"/>
              <a:pathLst>
                <a:path extrusionOk="0" h="3371" w="424">
                  <a:moveTo>
                    <a:pt x="212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3160"/>
                  </a:lnTo>
                  <a:cubicBezTo>
                    <a:pt x="1" y="3280"/>
                    <a:pt x="97" y="3371"/>
                    <a:pt x="212" y="3371"/>
                  </a:cubicBezTo>
                  <a:cubicBezTo>
                    <a:pt x="328" y="3371"/>
                    <a:pt x="424" y="3275"/>
                    <a:pt x="424" y="3160"/>
                  </a:cubicBezTo>
                  <a:lnTo>
                    <a:pt x="424" y="210"/>
                  </a:lnTo>
                  <a:cubicBezTo>
                    <a:pt x="424" y="71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28"/>
            <p:cNvSpPr/>
            <p:nvPr/>
          </p:nvSpPr>
          <p:spPr>
            <a:xfrm>
              <a:off x="1927330" y="3992135"/>
              <a:ext cx="95636" cy="22044"/>
            </a:xfrm>
            <a:custGeom>
              <a:rect b="b" l="l" r="r" t="t"/>
              <a:pathLst>
                <a:path extrusionOk="0" h="842" w="3653">
                  <a:moveTo>
                    <a:pt x="1" y="1"/>
                  </a:moveTo>
                  <a:lnTo>
                    <a:pt x="1" y="841"/>
                  </a:lnTo>
                  <a:lnTo>
                    <a:pt x="3652" y="841"/>
                  </a:lnTo>
                  <a:lnTo>
                    <a:pt x="3652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28"/>
            <p:cNvSpPr/>
            <p:nvPr/>
          </p:nvSpPr>
          <p:spPr>
            <a:xfrm>
              <a:off x="1993382" y="3909014"/>
              <a:ext cx="29583" cy="83148"/>
            </a:xfrm>
            <a:custGeom>
              <a:rect b="b" l="l" r="r" t="t"/>
              <a:pathLst>
                <a:path extrusionOk="0" h="3176" w="1130">
                  <a:moveTo>
                    <a:pt x="207" y="0"/>
                  </a:moveTo>
                  <a:cubicBezTo>
                    <a:pt x="91" y="0"/>
                    <a:pt x="0" y="91"/>
                    <a:pt x="0" y="207"/>
                  </a:cubicBezTo>
                  <a:lnTo>
                    <a:pt x="0" y="3176"/>
                  </a:lnTo>
                  <a:lnTo>
                    <a:pt x="1129" y="3176"/>
                  </a:lnTo>
                  <a:lnTo>
                    <a:pt x="1129" y="207"/>
                  </a:lnTo>
                  <a:cubicBezTo>
                    <a:pt x="1129" y="91"/>
                    <a:pt x="1038" y="0"/>
                    <a:pt x="92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28"/>
            <p:cNvSpPr/>
            <p:nvPr/>
          </p:nvSpPr>
          <p:spPr>
            <a:xfrm>
              <a:off x="1971364" y="3934670"/>
              <a:ext cx="22044" cy="57491"/>
            </a:xfrm>
            <a:custGeom>
              <a:rect b="b" l="l" r="r" t="t"/>
              <a:pathLst>
                <a:path extrusionOk="0" h="2196" w="842">
                  <a:moveTo>
                    <a:pt x="207" y="0"/>
                  </a:moveTo>
                  <a:cubicBezTo>
                    <a:pt x="92" y="0"/>
                    <a:pt x="0" y="92"/>
                    <a:pt x="0" y="202"/>
                  </a:cubicBezTo>
                  <a:lnTo>
                    <a:pt x="0" y="2196"/>
                  </a:lnTo>
                  <a:lnTo>
                    <a:pt x="841" y="2196"/>
                  </a:lnTo>
                  <a:lnTo>
                    <a:pt x="841" y="202"/>
                  </a:lnTo>
                  <a:cubicBezTo>
                    <a:pt x="841" y="92"/>
                    <a:pt x="750" y="0"/>
                    <a:pt x="639" y="0"/>
                  </a:cubicBezTo>
                  <a:close/>
                </a:path>
              </a:pathLst>
            </a:custGeom>
            <a:solidFill>
              <a:srgbClr val="C3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28"/>
            <p:cNvSpPr/>
            <p:nvPr/>
          </p:nvSpPr>
          <p:spPr>
            <a:xfrm>
              <a:off x="1927330" y="3909773"/>
              <a:ext cx="22044" cy="82388"/>
            </a:xfrm>
            <a:custGeom>
              <a:rect b="b" l="l" r="r" t="t"/>
              <a:pathLst>
                <a:path extrusionOk="0" h="3147" w="842">
                  <a:moveTo>
                    <a:pt x="208" y="0"/>
                  </a:moveTo>
                  <a:cubicBezTo>
                    <a:pt x="92" y="0"/>
                    <a:pt x="1" y="91"/>
                    <a:pt x="1" y="207"/>
                  </a:cubicBezTo>
                  <a:lnTo>
                    <a:pt x="1" y="3147"/>
                  </a:lnTo>
                  <a:lnTo>
                    <a:pt x="842" y="3147"/>
                  </a:lnTo>
                  <a:lnTo>
                    <a:pt x="842" y="1475"/>
                  </a:lnTo>
                  <a:lnTo>
                    <a:pt x="842" y="207"/>
                  </a:lnTo>
                  <a:cubicBezTo>
                    <a:pt x="842" y="91"/>
                    <a:pt x="750" y="0"/>
                    <a:pt x="640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28"/>
            <p:cNvSpPr/>
            <p:nvPr/>
          </p:nvSpPr>
          <p:spPr>
            <a:xfrm>
              <a:off x="1949347" y="3942969"/>
              <a:ext cx="22044" cy="49192"/>
            </a:xfrm>
            <a:custGeom>
              <a:rect b="b" l="l" r="r" t="t"/>
              <a:pathLst>
                <a:path extrusionOk="0" h="1879" w="842">
                  <a:moveTo>
                    <a:pt x="207" y="0"/>
                  </a:moveTo>
                  <a:cubicBezTo>
                    <a:pt x="92" y="0"/>
                    <a:pt x="1" y="92"/>
                    <a:pt x="1" y="207"/>
                  </a:cubicBezTo>
                  <a:lnTo>
                    <a:pt x="1" y="1879"/>
                  </a:lnTo>
                  <a:lnTo>
                    <a:pt x="841" y="1879"/>
                  </a:lnTo>
                  <a:lnTo>
                    <a:pt x="841" y="207"/>
                  </a:lnTo>
                  <a:cubicBezTo>
                    <a:pt x="841" y="92"/>
                    <a:pt x="750" y="0"/>
                    <a:pt x="640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28"/>
            <p:cNvSpPr/>
            <p:nvPr/>
          </p:nvSpPr>
          <p:spPr>
            <a:xfrm>
              <a:off x="1974139" y="4054182"/>
              <a:ext cx="46679" cy="72545"/>
            </a:xfrm>
            <a:custGeom>
              <a:rect b="b" l="l" r="r" t="t"/>
              <a:pathLst>
                <a:path extrusionOk="0" h="2771" w="1783">
                  <a:moveTo>
                    <a:pt x="638" y="0"/>
                  </a:moveTo>
                  <a:cubicBezTo>
                    <a:pt x="615" y="0"/>
                    <a:pt x="591" y="4"/>
                    <a:pt x="567" y="13"/>
                  </a:cubicBezTo>
                  <a:lnTo>
                    <a:pt x="149" y="191"/>
                  </a:lnTo>
                  <a:cubicBezTo>
                    <a:pt x="48" y="230"/>
                    <a:pt x="0" y="345"/>
                    <a:pt x="43" y="441"/>
                  </a:cubicBezTo>
                  <a:lnTo>
                    <a:pt x="990" y="2723"/>
                  </a:lnTo>
                  <a:cubicBezTo>
                    <a:pt x="1005" y="2753"/>
                    <a:pt x="1034" y="2771"/>
                    <a:pt x="1064" y="2771"/>
                  </a:cubicBezTo>
                  <a:cubicBezTo>
                    <a:pt x="1073" y="2771"/>
                    <a:pt x="1082" y="2769"/>
                    <a:pt x="1091" y="2766"/>
                  </a:cubicBezTo>
                  <a:lnTo>
                    <a:pt x="1725" y="2497"/>
                  </a:lnTo>
                  <a:cubicBezTo>
                    <a:pt x="1763" y="2478"/>
                    <a:pt x="1782" y="2435"/>
                    <a:pt x="1763" y="2401"/>
                  </a:cubicBezTo>
                  <a:lnTo>
                    <a:pt x="817" y="119"/>
                  </a:lnTo>
                  <a:lnTo>
                    <a:pt x="822" y="119"/>
                  </a:lnTo>
                  <a:cubicBezTo>
                    <a:pt x="788" y="46"/>
                    <a:pt x="716" y="0"/>
                    <a:pt x="638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28"/>
            <p:cNvSpPr/>
            <p:nvPr/>
          </p:nvSpPr>
          <p:spPr>
            <a:xfrm>
              <a:off x="1927330" y="4044966"/>
              <a:ext cx="22044" cy="82284"/>
            </a:xfrm>
            <a:custGeom>
              <a:rect b="b" l="l" r="r" t="t"/>
              <a:pathLst>
                <a:path extrusionOk="0" h="3143" w="842">
                  <a:moveTo>
                    <a:pt x="208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2955"/>
                  </a:lnTo>
                  <a:cubicBezTo>
                    <a:pt x="1" y="3061"/>
                    <a:pt x="87" y="3142"/>
                    <a:pt x="188" y="3142"/>
                  </a:cubicBezTo>
                  <a:lnTo>
                    <a:pt x="842" y="3142"/>
                  </a:lnTo>
                  <a:lnTo>
                    <a:pt x="842" y="1288"/>
                  </a:lnTo>
                  <a:lnTo>
                    <a:pt x="842" y="202"/>
                  </a:lnTo>
                  <a:cubicBezTo>
                    <a:pt x="842" y="92"/>
                    <a:pt x="750" y="0"/>
                    <a:pt x="640" y="0"/>
                  </a:cubicBezTo>
                  <a:close/>
                </a:path>
              </a:pathLst>
            </a:custGeom>
            <a:solidFill>
              <a:srgbClr val="C3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28"/>
            <p:cNvSpPr/>
            <p:nvPr/>
          </p:nvSpPr>
          <p:spPr>
            <a:xfrm>
              <a:off x="1949347" y="4073633"/>
              <a:ext cx="22044" cy="53617"/>
            </a:xfrm>
            <a:custGeom>
              <a:rect b="b" l="l" r="r" t="t"/>
              <a:pathLst>
                <a:path extrusionOk="0" h="2048" w="842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lnTo>
                    <a:pt x="1" y="2047"/>
                  </a:lnTo>
                  <a:lnTo>
                    <a:pt x="841" y="2047"/>
                  </a:lnTo>
                  <a:lnTo>
                    <a:pt x="841" y="193"/>
                  </a:lnTo>
                  <a:cubicBezTo>
                    <a:pt x="841" y="87"/>
                    <a:pt x="755" y="1"/>
                    <a:pt x="649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28"/>
            <p:cNvSpPr/>
            <p:nvPr/>
          </p:nvSpPr>
          <p:spPr>
            <a:xfrm>
              <a:off x="1777685" y="3820473"/>
              <a:ext cx="277351" cy="22541"/>
            </a:xfrm>
            <a:custGeom>
              <a:rect b="b" l="l" r="r" t="t"/>
              <a:pathLst>
                <a:path extrusionOk="0" h="861" w="10594">
                  <a:moveTo>
                    <a:pt x="284" y="0"/>
                  </a:moveTo>
                  <a:cubicBezTo>
                    <a:pt x="130" y="0"/>
                    <a:pt x="0" y="125"/>
                    <a:pt x="0" y="284"/>
                  </a:cubicBezTo>
                  <a:lnTo>
                    <a:pt x="0" y="572"/>
                  </a:lnTo>
                  <a:cubicBezTo>
                    <a:pt x="0" y="730"/>
                    <a:pt x="130" y="860"/>
                    <a:pt x="284" y="860"/>
                  </a:cubicBezTo>
                  <a:lnTo>
                    <a:pt x="10310" y="860"/>
                  </a:lnTo>
                  <a:cubicBezTo>
                    <a:pt x="10468" y="860"/>
                    <a:pt x="10593" y="730"/>
                    <a:pt x="10593" y="572"/>
                  </a:cubicBezTo>
                  <a:lnTo>
                    <a:pt x="10593" y="284"/>
                  </a:lnTo>
                  <a:cubicBezTo>
                    <a:pt x="10593" y="125"/>
                    <a:pt x="10468" y="0"/>
                    <a:pt x="10310" y="0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28"/>
            <p:cNvSpPr/>
            <p:nvPr/>
          </p:nvSpPr>
          <p:spPr>
            <a:xfrm>
              <a:off x="1761322" y="3814923"/>
              <a:ext cx="310050" cy="374688"/>
            </a:xfrm>
            <a:custGeom>
              <a:rect b="b" l="l" r="r" t="t"/>
              <a:pathLst>
                <a:path extrusionOk="0" h="14312" w="11843">
                  <a:moveTo>
                    <a:pt x="10935" y="419"/>
                  </a:moveTo>
                  <a:cubicBezTo>
                    <a:pt x="10973" y="419"/>
                    <a:pt x="11007" y="452"/>
                    <a:pt x="11007" y="496"/>
                  </a:cubicBezTo>
                  <a:lnTo>
                    <a:pt x="11007" y="784"/>
                  </a:lnTo>
                  <a:cubicBezTo>
                    <a:pt x="11007" y="827"/>
                    <a:pt x="10973" y="861"/>
                    <a:pt x="10935" y="861"/>
                  </a:cubicBezTo>
                  <a:lnTo>
                    <a:pt x="9791" y="861"/>
                  </a:lnTo>
                  <a:cubicBezTo>
                    <a:pt x="9513" y="861"/>
                    <a:pt x="9513" y="1279"/>
                    <a:pt x="9791" y="1279"/>
                  </a:cubicBezTo>
                  <a:lnTo>
                    <a:pt x="10627" y="1279"/>
                  </a:lnTo>
                  <a:lnTo>
                    <a:pt x="10627" y="12563"/>
                  </a:lnTo>
                  <a:lnTo>
                    <a:pt x="8893" y="12563"/>
                  </a:lnTo>
                  <a:cubicBezTo>
                    <a:pt x="8609" y="12563"/>
                    <a:pt x="8609" y="12981"/>
                    <a:pt x="8893" y="12981"/>
                  </a:cubicBezTo>
                  <a:lnTo>
                    <a:pt x="11223" y="12981"/>
                  </a:lnTo>
                  <a:cubicBezTo>
                    <a:pt x="11333" y="12981"/>
                    <a:pt x="11420" y="13073"/>
                    <a:pt x="11420" y="13183"/>
                  </a:cubicBezTo>
                  <a:lnTo>
                    <a:pt x="11420" y="13894"/>
                  </a:lnTo>
                  <a:lnTo>
                    <a:pt x="423" y="13894"/>
                  </a:lnTo>
                  <a:lnTo>
                    <a:pt x="423" y="13183"/>
                  </a:lnTo>
                  <a:cubicBezTo>
                    <a:pt x="423" y="13073"/>
                    <a:pt x="515" y="12981"/>
                    <a:pt x="625" y="12981"/>
                  </a:cubicBezTo>
                  <a:lnTo>
                    <a:pt x="7995" y="12981"/>
                  </a:lnTo>
                  <a:cubicBezTo>
                    <a:pt x="8278" y="12981"/>
                    <a:pt x="8278" y="12559"/>
                    <a:pt x="7995" y="12559"/>
                  </a:cubicBezTo>
                  <a:lnTo>
                    <a:pt x="1192" y="12559"/>
                  </a:lnTo>
                  <a:lnTo>
                    <a:pt x="1192" y="1279"/>
                  </a:lnTo>
                  <a:lnTo>
                    <a:pt x="8893" y="1279"/>
                  </a:lnTo>
                  <a:cubicBezTo>
                    <a:pt x="9172" y="1279"/>
                    <a:pt x="9172" y="861"/>
                    <a:pt x="8893" y="861"/>
                  </a:cubicBezTo>
                  <a:lnTo>
                    <a:pt x="909" y="861"/>
                  </a:lnTo>
                  <a:cubicBezTo>
                    <a:pt x="870" y="861"/>
                    <a:pt x="836" y="827"/>
                    <a:pt x="836" y="784"/>
                  </a:cubicBezTo>
                  <a:lnTo>
                    <a:pt x="836" y="496"/>
                  </a:lnTo>
                  <a:cubicBezTo>
                    <a:pt x="836" y="452"/>
                    <a:pt x="870" y="419"/>
                    <a:pt x="909" y="419"/>
                  </a:cubicBezTo>
                  <a:close/>
                  <a:moveTo>
                    <a:pt x="909" y="1"/>
                  </a:moveTo>
                  <a:cubicBezTo>
                    <a:pt x="640" y="1"/>
                    <a:pt x="414" y="227"/>
                    <a:pt x="414" y="500"/>
                  </a:cubicBezTo>
                  <a:lnTo>
                    <a:pt x="414" y="789"/>
                  </a:lnTo>
                  <a:cubicBezTo>
                    <a:pt x="414" y="1005"/>
                    <a:pt x="558" y="1202"/>
                    <a:pt x="769" y="1264"/>
                  </a:cubicBezTo>
                  <a:lnTo>
                    <a:pt x="769" y="12563"/>
                  </a:lnTo>
                  <a:lnTo>
                    <a:pt x="620" y="12563"/>
                  </a:lnTo>
                  <a:cubicBezTo>
                    <a:pt x="279" y="12563"/>
                    <a:pt x="5" y="12837"/>
                    <a:pt x="1" y="13183"/>
                  </a:cubicBezTo>
                  <a:lnTo>
                    <a:pt x="1" y="14101"/>
                  </a:lnTo>
                  <a:cubicBezTo>
                    <a:pt x="1" y="14216"/>
                    <a:pt x="97" y="14312"/>
                    <a:pt x="212" y="14312"/>
                  </a:cubicBezTo>
                  <a:lnTo>
                    <a:pt x="11631" y="14312"/>
                  </a:lnTo>
                  <a:cubicBezTo>
                    <a:pt x="11746" y="14312"/>
                    <a:pt x="11843" y="14216"/>
                    <a:pt x="11843" y="14101"/>
                  </a:cubicBezTo>
                  <a:lnTo>
                    <a:pt x="11843" y="13183"/>
                  </a:lnTo>
                  <a:cubicBezTo>
                    <a:pt x="11843" y="12837"/>
                    <a:pt x="11564" y="12559"/>
                    <a:pt x="11223" y="12559"/>
                  </a:cubicBezTo>
                  <a:lnTo>
                    <a:pt x="11223" y="12563"/>
                  </a:lnTo>
                  <a:lnTo>
                    <a:pt x="11045" y="12563"/>
                  </a:lnTo>
                  <a:lnTo>
                    <a:pt x="11045" y="1269"/>
                  </a:lnTo>
                  <a:cubicBezTo>
                    <a:pt x="11271" y="1216"/>
                    <a:pt x="11429" y="1014"/>
                    <a:pt x="11429" y="789"/>
                  </a:cubicBezTo>
                  <a:lnTo>
                    <a:pt x="11429" y="500"/>
                  </a:lnTo>
                  <a:cubicBezTo>
                    <a:pt x="11429" y="227"/>
                    <a:pt x="11208" y="1"/>
                    <a:pt x="109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28"/>
            <p:cNvSpPr/>
            <p:nvPr/>
          </p:nvSpPr>
          <p:spPr>
            <a:xfrm>
              <a:off x="1921806" y="3859455"/>
              <a:ext cx="106683" cy="273319"/>
            </a:xfrm>
            <a:custGeom>
              <a:rect b="b" l="l" r="r" t="t"/>
              <a:pathLst>
                <a:path extrusionOk="0" h="10440" w="4075">
                  <a:moveTo>
                    <a:pt x="3656" y="418"/>
                  </a:moveTo>
                  <a:lnTo>
                    <a:pt x="3656" y="1687"/>
                  </a:lnTo>
                  <a:lnTo>
                    <a:pt x="2941" y="1687"/>
                  </a:lnTo>
                  <a:cubicBezTo>
                    <a:pt x="2710" y="1687"/>
                    <a:pt x="2523" y="1869"/>
                    <a:pt x="2523" y="2100"/>
                  </a:cubicBezTo>
                  <a:lnTo>
                    <a:pt x="2523" y="2662"/>
                  </a:lnTo>
                  <a:lnTo>
                    <a:pt x="2100" y="2662"/>
                  </a:lnTo>
                  <a:cubicBezTo>
                    <a:pt x="1903" y="2662"/>
                    <a:pt x="1740" y="2796"/>
                    <a:pt x="1696" y="2984"/>
                  </a:cubicBezTo>
                  <a:lnTo>
                    <a:pt x="1264" y="2984"/>
                  </a:lnTo>
                  <a:lnTo>
                    <a:pt x="1264" y="2129"/>
                  </a:lnTo>
                  <a:cubicBezTo>
                    <a:pt x="1264" y="1898"/>
                    <a:pt x="1077" y="1715"/>
                    <a:pt x="851" y="1715"/>
                  </a:cubicBezTo>
                  <a:lnTo>
                    <a:pt x="423" y="1715"/>
                  </a:lnTo>
                  <a:lnTo>
                    <a:pt x="423" y="418"/>
                  </a:lnTo>
                  <a:close/>
                  <a:moveTo>
                    <a:pt x="841" y="2133"/>
                  </a:moveTo>
                  <a:lnTo>
                    <a:pt x="841" y="4857"/>
                  </a:lnTo>
                  <a:lnTo>
                    <a:pt x="423" y="4857"/>
                  </a:lnTo>
                  <a:lnTo>
                    <a:pt x="423" y="2133"/>
                  </a:lnTo>
                  <a:close/>
                  <a:moveTo>
                    <a:pt x="1682" y="3402"/>
                  </a:moveTo>
                  <a:lnTo>
                    <a:pt x="1682" y="4857"/>
                  </a:lnTo>
                  <a:lnTo>
                    <a:pt x="1264" y="4857"/>
                  </a:lnTo>
                  <a:lnTo>
                    <a:pt x="1264" y="3402"/>
                  </a:lnTo>
                  <a:close/>
                  <a:moveTo>
                    <a:pt x="2523" y="3080"/>
                  </a:moveTo>
                  <a:lnTo>
                    <a:pt x="2523" y="4857"/>
                  </a:lnTo>
                  <a:lnTo>
                    <a:pt x="2105" y="4857"/>
                  </a:lnTo>
                  <a:lnTo>
                    <a:pt x="2105" y="3080"/>
                  </a:lnTo>
                  <a:close/>
                  <a:moveTo>
                    <a:pt x="3656" y="2105"/>
                  </a:moveTo>
                  <a:lnTo>
                    <a:pt x="3656" y="4857"/>
                  </a:lnTo>
                  <a:lnTo>
                    <a:pt x="2945" y="4857"/>
                  </a:lnTo>
                  <a:lnTo>
                    <a:pt x="2945" y="2105"/>
                  </a:lnTo>
                  <a:close/>
                  <a:moveTo>
                    <a:pt x="3656" y="5280"/>
                  </a:moveTo>
                  <a:lnTo>
                    <a:pt x="3656" y="5698"/>
                  </a:lnTo>
                  <a:lnTo>
                    <a:pt x="423" y="5698"/>
                  </a:lnTo>
                  <a:lnTo>
                    <a:pt x="423" y="5280"/>
                  </a:lnTo>
                  <a:close/>
                  <a:moveTo>
                    <a:pt x="3656" y="6121"/>
                  </a:moveTo>
                  <a:lnTo>
                    <a:pt x="3656" y="9027"/>
                  </a:lnTo>
                  <a:lnTo>
                    <a:pt x="3013" y="7475"/>
                  </a:lnTo>
                  <a:cubicBezTo>
                    <a:pt x="2947" y="7319"/>
                    <a:pt x="2796" y="7225"/>
                    <a:pt x="2636" y="7225"/>
                  </a:cubicBezTo>
                  <a:cubicBezTo>
                    <a:pt x="2585" y="7225"/>
                    <a:pt x="2534" y="7235"/>
                    <a:pt x="2484" y="7255"/>
                  </a:cubicBezTo>
                  <a:lnTo>
                    <a:pt x="2066" y="7432"/>
                  </a:lnTo>
                  <a:cubicBezTo>
                    <a:pt x="1965" y="7471"/>
                    <a:pt x="1889" y="7548"/>
                    <a:pt x="1845" y="7648"/>
                  </a:cubicBezTo>
                  <a:cubicBezTo>
                    <a:pt x="1807" y="7749"/>
                    <a:pt x="1807" y="7860"/>
                    <a:pt x="1845" y="7956"/>
                  </a:cubicBezTo>
                  <a:lnTo>
                    <a:pt x="1869" y="8009"/>
                  </a:lnTo>
                  <a:cubicBezTo>
                    <a:pt x="1816" y="7985"/>
                    <a:pt x="1759" y="7970"/>
                    <a:pt x="1701" y="7970"/>
                  </a:cubicBezTo>
                  <a:lnTo>
                    <a:pt x="1264" y="7970"/>
                  </a:lnTo>
                  <a:lnTo>
                    <a:pt x="1264" y="7288"/>
                  </a:lnTo>
                  <a:cubicBezTo>
                    <a:pt x="1264" y="7062"/>
                    <a:pt x="1077" y="6875"/>
                    <a:pt x="851" y="6875"/>
                  </a:cubicBezTo>
                  <a:lnTo>
                    <a:pt x="423" y="6875"/>
                  </a:lnTo>
                  <a:lnTo>
                    <a:pt x="423" y="6121"/>
                  </a:lnTo>
                  <a:close/>
                  <a:moveTo>
                    <a:pt x="2628" y="7653"/>
                  </a:moveTo>
                  <a:lnTo>
                    <a:pt x="3517" y="9796"/>
                  </a:lnTo>
                  <a:lnTo>
                    <a:pt x="3128" y="9954"/>
                  </a:lnTo>
                  <a:lnTo>
                    <a:pt x="2239" y="7812"/>
                  </a:lnTo>
                  <a:lnTo>
                    <a:pt x="2628" y="7653"/>
                  </a:lnTo>
                  <a:close/>
                  <a:moveTo>
                    <a:pt x="841" y="7298"/>
                  </a:moveTo>
                  <a:lnTo>
                    <a:pt x="841" y="8374"/>
                  </a:lnTo>
                  <a:lnTo>
                    <a:pt x="841" y="10022"/>
                  </a:lnTo>
                  <a:lnTo>
                    <a:pt x="423" y="10022"/>
                  </a:lnTo>
                  <a:lnTo>
                    <a:pt x="423" y="7298"/>
                  </a:lnTo>
                  <a:close/>
                  <a:moveTo>
                    <a:pt x="1682" y="8393"/>
                  </a:moveTo>
                  <a:lnTo>
                    <a:pt x="1682" y="10022"/>
                  </a:lnTo>
                  <a:lnTo>
                    <a:pt x="1264" y="10022"/>
                  </a:lnTo>
                  <a:lnTo>
                    <a:pt x="1264" y="8393"/>
                  </a:lnTo>
                  <a:close/>
                  <a:moveTo>
                    <a:pt x="2105" y="8580"/>
                  </a:moveTo>
                  <a:lnTo>
                    <a:pt x="2700" y="10022"/>
                  </a:lnTo>
                  <a:lnTo>
                    <a:pt x="2105" y="10022"/>
                  </a:lnTo>
                  <a:lnTo>
                    <a:pt x="2105" y="8580"/>
                  </a:lnTo>
                  <a:close/>
                  <a:moveTo>
                    <a:pt x="308" y="0"/>
                  </a:moveTo>
                  <a:cubicBezTo>
                    <a:pt x="140" y="0"/>
                    <a:pt x="1" y="140"/>
                    <a:pt x="1" y="308"/>
                  </a:cubicBezTo>
                  <a:lnTo>
                    <a:pt x="1" y="10132"/>
                  </a:lnTo>
                  <a:cubicBezTo>
                    <a:pt x="1" y="10300"/>
                    <a:pt x="140" y="10440"/>
                    <a:pt x="308" y="10440"/>
                  </a:cubicBezTo>
                  <a:lnTo>
                    <a:pt x="3767" y="10440"/>
                  </a:lnTo>
                  <a:cubicBezTo>
                    <a:pt x="3935" y="10440"/>
                    <a:pt x="4074" y="10300"/>
                    <a:pt x="4074" y="10132"/>
                  </a:cubicBezTo>
                  <a:lnTo>
                    <a:pt x="4074" y="308"/>
                  </a:lnTo>
                  <a:cubicBezTo>
                    <a:pt x="4074" y="140"/>
                    <a:pt x="3935" y="0"/>
                    <a:pt x="37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28"/>
            <p:cNvSpPr/>
            <p:nvPr/>
          </p:nvSpPr>
          <p:spPr>
            <a:xfrm>
              <a:off x="1803446" y="3859324"/>
              <a:ext cx="107443" cy="167290"/>
            </a:xfrm>
            <a:custGeom>
              <a:rect b="b" l="l" r="r" t="t"/>
              <a:pathLst>
                <a:path extrusionOk="0" h="6390" w="4104">
                  <a:moveTo>
                    <a:pt x="3796" y="1"/>
                  </a:moveTo>
                  <a:lnTo>
                    <a:pt x="3796" y="5"/>
                  </a:lnTo>
                  <a:lnTo>
                    <a:pt x="308" y="5"/>
                  </a:lnTo>
                  <a:cubicBezTo>
                    <a:pt x="140" y="5"/>
                    <a:pt x="1" y="145"/>
                    <a:pt x="1" y="313"/>
                  </a:cubicBezTo>
                  <a:lnTo>
                    <a:pt x="1" y="6083"/>
                  </a:lnTo>
                  <a:cubicBezTo>
                    <a:pt x="1" y="6251"/>
                    <a:pt x="140" y="6390"/>
                    <a:pt x="308" y="6390"/>
                  </a:cubicBezTo>
                  <a:lnTo>
                    <a:pt x="875" y="6390"/>
                  </a:lnTo>
                  <a:cubicBezTo>
                    <a:pt x="1154" y="6390"/>
                    <a:pt x="1154" y="5967"/>
                    <a:pt x="875" y="5967"/>
                  </a:cubicBezTo>
                  <a:lnTo>
                    <a:pt x="424" y="5967"/>
                  </a:lnTo>
                  <a:lnTo>
                    <a:pt x="424" y="423"/>
                  </a:lnTo>
                  <a:lnTo>
                    <a:pt x="3681" y="423"/>
                  </a:lnTo>
                  <a:lnTo>
                    <a:pt x="3681" y="5967"/>
                  </a:lnTo>
                  <a:lnTo>
                    <a:pt x="1769" y="5967"/>
                  </a:lnTo>
                  <a:cubicBezTo>
                    <a:pt x="1490" y="5967"/>
                    <a:pt x="1490" y="6390"/>
                    <a:pt x="1769" y="6390"/>
                  </a:cubicBezTo>
                  <a:lnTo>
                    <a:pt x="3796" y="6390"/>
                  </a:lnTo>
                  <a:cubicBezTo>
                    <a:pt x="3964" y="6390"/>
                    <a:pt x="4104" y="6251"/>
                    <a:pt x="4104" y="6083"/>
                  </a:cubicBezTo>
                  <a:lnTo>
                    <a:pt x="4104" y="308"/>
                  </a:lnTo>
                  <a:cubicBezTo>
                    <a:pt x="4104" y="140"/>
                    <a:pt x="3964" y="1"/>
                    <a:pt x="37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28"/>
            <p:cNvSpPr/>
            <p:nvPr/>
          </p:nvSpPr>
          <p:spPr>
            <a:xfrm>
              <a:off x="1822688" y="3937550"/>
              <a:ext cx="67335" cy="10969"/>
            </a:xfrm>
            <a:custGeom>
              <a:rect b="b" l="l" r="r" t="t"/>
              <a:pathLst>
                <a:path extrusionOk="0" h="419" w="2572">
                  <a:moveTo>
                    <a:pt x="280" y="1"/>
                  </a:moveTo>
                  <a:cubicBezTo>
                    <a:pt x="1" y="1"/>
                    <a:pt x="1" y="419"/>
                    <a:pt x="280" y="419"/>
                  </a:cubicBezTo>
                  <a:lnTo>
                    <a:pt x="2292" y="419"/>
                  </a:lnTo>
                  <a:cubicBezTo>
                    <a:pt x="2571" y="419"/>
                    <a:pt x="2571" y="1"/>
                    <a:pt x="22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28"/>
            <p:cNvSpPr/>
            <p:nvPr/>
          </p:nvSpPr>
          <p:spPr>
            <a:xfrm>
              <a:off x="1822688" y="3962709"/>
              <a:ext cx="67335" cy="11100"/>
            </a:xfrm>
            <a:custGeom>
              <a:rect b="b" l="l" r="r" t="t"/>
              <a:pathLst>
                <a:path extrusionOk="0" h="424" w="2572">
                  <a:moveTo>
                    <a:pt x="280" y="1"/>
                  </a:moveTo>
                  <a:cubicBezTo>
                    <a:pt x="1" y="1"/>
                    <a:pt x="1" y="423"/>
                    <a:pt x="280" y="423"/>
                  </a:cubicBezTo>
                  <a:lnTo>
                    <a:pt x="2292" y="423"/>
                  </a:lnTo>
                  <a:cubicBezTo>
                    <a:pt x="2571" y="423"/>
                    <a:pt x="2571" y="1"/>
                    <a:pt x="22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28"/>
            <p:cNvSpPr/>
            <p:nvPr/>
          </p:nvSpPr>
          <p:spPr>
            <a:xfrm>
              <a:off x="1822688" y="3987999"/>
              <a:ext cx="67335" cy="10969"/>
            </a:xfrm>
            <a:custGeom>
              <a:rect b="b" l="l" r="r" t="t"/>
              <a:pathLst>
                <a:path extrusionOk="0" h="419" w="2572">
                  <a:moveTo>
                    <a:pt x="280" y="0"/>
                  </a:moveTo>
                  <a:cubicBezTo>
                    <a:pt x="1" y="0"/>
                    <a:pt x="1" y="418"/>
                    <a:pt x="280" y="418"/>
                  </a:cubicBezTo>
                  <a:lnTo>
                    <a:pt x="2292" y="418"/>
                  </a:lnTo>
                  <a:cubicBezTo>
                    <a:pt x="2571" y="418"/>
                    <a:pt x="2571" y="0"/>
                    <a:pt x="22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28"/>
            <p:cNvSpPr/>
            <p:nvPr/>
          </p:nvSpPr>
          <p:spPr>
            <a:xfrm>
              <a:off x="1847611" y="4062690"/>
              <a:ext cx="37621" cy="32149"/>
            </a:xfrm>
            <a:custGeom>
              <a:rect b="b" l="l" r="r" t="t"/>
              <a:pathLst>
                <a:path extrusionOk="0" h="1228" w="1437">
                  <a:moveTo>
                    <a:pt x="818" y="421"/>
                  </a:moveTo>
                  <a:cubicBezTo>
                    <a:pt x="918" y="421"/>
                    <a:pt x="1014" y="498"/>
                    <a:pt x="1014" y="616"/>
                  </a:cubicBezTo>
                  <a:cubicBezTo>
                    <a:pt x="1014" y="721"/>
                    <a:pt x="927" y="808"/>
                    <a:pt x="822" y="808"/>
                  </a:cubicBezTo>
                  <a:cubicBezTo>
                    <a:pt x="649" y="808"/>
                    <a:pt x="562" y="596"/>
                    <a:pt x="682" y="476"/>
                  </a:cubicBezTo>
                  <a:cubicBezTo>
                    <a:pt x="722" y="438"/>
                    <a:pt x="771" y="421"/>
                    <a:pt x="818" y="421"/>
                  </a:cubicBezTo>
                  <a:close/>
                  <a:moveTo>
                    <a:pt x="822" y="1"/>
                  </a:moveTo>
                  <a:cubicBezTo>
                    <a:pt x="274" y="1"/>
                    <a:pt x="0" y="659"/>
                    <a:pt x="384" y="1048"/>
                  </a:cubicBezTo>
                  <a:cubicBezTo>
                    <a:pt x="510" y="1172"/>
                    <a:pt x="664" y="1228"/>
                    <a:pt x="815" y="1228"/>
                  </a:cubicBezTo>
                  <a:cubicBezTo>
                    <a:pt x="1133" y="1228"/>
                    <a:pt x="1437" y="983"/>
                    <a:pt x="1437" y="616"/>
                  </a:cubicBezTo>
                  <a:cubicBezTo>
                    <a:pt x="1432" y="275"/>
                    <a:pt x="1158" y="1"/>
                    <a:pt x="8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28"/>
            <p:cNvSpPr/>
            <p:nvPr/>
          </p:nvSpPr>
          <p:spPr>
            <a:xfrm>
              <a:off x="1803446" y="4036589"/>
              <a:ext cx="34636" cy="88305"/>
            </a:xfrm>
            <a:custGeom>
              <a:rect b="b" l="l" r="r" t="t"/>
              <a:pathLst>
                <a:path extrusionOk="0" h="3373" w="1323">
                  <a:moveTo>
                    <a:pt x="722" y="705"/>
                  </a:moveTo>
                  <a:cubicBezTo>
                    <a:pt x="822" y="705"/>
                    <a:pt x="904" y="786"/>
                    <a:pt x="904" y="887"/>
                  </a:cubicBezTo>
                  <a:lnTo>
                    <a:pt x="904" y="2473"/>
                  </a:lnTo>
                  <a:cubicBezTo>
                    <a:pt x="904" y="2573"/>
                    <a:pt x="822" y="2655"/>
                    <a:pt x="722" y="2655"/>
                  </a:cubicBezTo>
                  <a:lnTo>
                    <a:pt x="424" y="2655"/>
                  </a:lnTo>
                  <a:lnTo>
                    <a:pt x="424" y="705"/>
                  </a:lnTo>
                  <a:close/>
                  <a:moveTo>
                    <a:pt x="212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3160"/>
                  </a:lnTo>
                  <a:cubicBezTo>
                    <a:pt x="1" y="3301"/>
                    <a:pt x="107" y="3372"/>
                    <a:pt x="212" y="3372"/>
                  </a:cubicBezTo>
                  <a:cubicBezTo>
                    <a:pt x="318" y="3372"/>
                    <a:pt x="424" y="3301"/>
                    <a:pt x="424" y="3160"/>
                  </a:cubicBezTo>
                  <a:lnTo>
                    <a:pt x="424" y="3078"/>
                  </a:lnTo>
                  <a:lnTo>
                    <a:pt x="722" y="3078"/>
                  </a:lnTo>
                  <a:cubicBezTo>
                    <a:pt x="1053" y="3078"/>
                    <a:pt x="1322" y="2809"/>
                    <a:pt x="1322" y="2477"/>
                  </a:cubicBezTo>
                  <a:lnTo>
                    <a:pt x="1322" y="892"/>
                  </a:lnTo>
                  <a:cubicBezTo>
                    <a:pt x="1322" y="556"/>
                    <a:pt x="1053" y="287"/>
                    <a:pt x="722" y="287"/>
                  </a:cubicBezTo>
                  <a:lnTo>
                    <a:pt x="424" y="287"/>
                  </a:lnTo>
                  <a:lnTo>
                    <a:pt x="424" y="210"/>
                  </a:lnTo>
                  <a:cubicBezTo>
                    <a:pt x="424" y="71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28"/>
            <p:cNvSpPr/>
            <p:nvPr/>
          </p:nvSpPr>
          <p:spPr>
            <a:xfrm>
              <a:off x="1822688" y="3912286"/>
              <a:ext cx="67335" cy="11074"/>
            </a:xfrm>
            <a:custGeom>
              <a:rect b="b" l="l" r="r" t="t"/>
              <a:pathLst>
                <a:path extrusionOk="0" h="423" w="2572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2292" y="423"/>
                  </a:lnTo>
                  <a:cubicBezTo>
                    <a:pt x="2571" y="423"/>
                    <a:pt x="2571" y="0"/>
                    <a:pt x="22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28"/>
            <p:cNvSpPr/>
            <p:nvPr/>
          </p:nvSpPr>
          <p:spPr>
            <a:xfrm>
              <a:off x="1822688" y="3887127"/>
              <a:ext cx="67335" cy="10969"/>
            </a:xfrm>
            <a:custGeom>
              <a:rect b="b" l="l" r="r" t="t"/>
              <a:pathLst>
                <a:path extrusionOk="0" h="419" w="2572">
                  <a:moveTo>
                    <a:pt x="280" y="0"/>
                  </a:moveTo>
                  <a:cubicBezTo>
                    <a:pt x="1" y="0"/>
                    <a:pt x="1" y="418"/>
                    <a:pt x="280" y="418"/>
                  </a:cubicBezTo>
                  <a:lnTo>
                    <a:pt x="2292" y="418"/>
                  </a:lnTo>
                  <a:cubicBezTo>
                    <a:pt x="2571" y="418"/>
                    <a:pt x="2571" y="0"/>
                    <a:pt x="22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8" name="Google Shape;4818;p28"/>
          <p:cNvGrpSpPr/>
          <p:nvPr/>
        </p:nvGrpSpPr>
        <p:grpSpPr>
          <a:xfrm>
            <a:off x="2604109" y="2233895"/>
            <a:ext cx="399088" cy="373144"/>
            <a:chOff x="2604109" y="2439295"/>
            <a:chExt cx="399088" cy="373144"/>
          </a:xfrm>
        </p:grpSpPr>
        <p:sp>
          <p:nvSpPr>
            <p:cNvPr id="4819" name="Google Shape;4819;p28"/>
            <p:cNvSpPr/>
            <p:nvPr/>
          </p:nvSpPr>
          <p:spPr>
            <a:xfrm>
              <a:off x="2619712" y="2611559"/>
              <a:ext cx="95845" cy="194989"/>
            </a:xfrm>
            <a:custGeom>
              <a:rect b="b" l="l" r="r" t="t"/>
              <a:pathLst>
                <a:path extrusionOk="0" h="7448" w="3661">
                  <a:moveTo>
                    <a:pt x="0" y="1"/>
                  </a:moveTo>
                  <a:lnTo>
                    <a:pt x="0" y="7447"/>
                  </a:lnTo>
                  <a:lnTo>
                    <a:pt x="3661" y="7447"/>
                  </a:lnTo>
                  <a:lnTo>
                    <a:pt x="3661" y="1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28"/>
            <p:cNvSpPr/>
            <p:nvPr/>
          </p:nvSpPr>
          <p:spPr>
            <a:xfrm>
              <a:off x="2695922" y="2611559"/>
              <a:ext cx="19635" cy="154095"/>
            </a:xfrm>
            <a:custGeom>
              <a:rect b="b" l="l" r="r" t="t"/>
              <a:pathLst>
                <a:path extrusionOk="0" h="5886" w="750">
                  <a:moveTo>
                    <a:pt x="298" y="1"/>
                  </a:moveTo>
                  <a:lnTo>
                    <a:pt x="298" y="3710"/>
                  </a:lnTo>
                  <a:cubicBezTo>
                    <a:pt x="298" y="3791"/>
                    <a:pt x="270" y="3868"/>
                    <a:pt x="212" y="3921"/>
                  </a:cubicBezTo>
                  <a:lnTo>
                    <a:pt x="87" y="4046"/>
                  </a:lnTo>
                  <a:cubicBezTo>
                    <a:pt x="34" y="4104"/>
                    <a:pt x="1" y="4180"/>
                    <a:pt x="1" y="4262"/>
                  </a:cubicBezTo>
                  <a:lnTo>
                    <a:pt x="1" y="5886"/>
                  </a:lnTo>
                  <a:lnTo>
                    <a:pt x="750" y="5886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28"/>
            <p:cNvSpPr/>
            <p:nvPr/>
          </p:nvSpPr>
          <p:spPr>
            <a:xfrm>
              <a:off x="2619712" y="2778221"/>
              <a:ext cx="56627" cy="28327"/>
            </a:xfrm>
            <a:custGeom>
              <a:rect b="b" l="l" r="r" t="t"/>
              <a:pathLst>
                <a:path extrusionOk="0" h="1082" w="2163">
                  <a:moveTo>
                    <a:pt x="0" y="0"/>
                  </a:moveTo>
                  <a:lnTo>
                    <a:pt x="0" y="1081"/>
                  </a:lnTo>
                  <a:lnTo>
                    <a:pt x="2162" y="1081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28"/>
            <p:cNvSpPr/>
            <p:nvPr/>
          </p:nvSpPr>
          <p:spPr>
            <a:xfrm>
              <a:off x="2610156" y="2554984"/>
              <a:ext cx="105401" cy="56601"/>
            </a:xfrm>
            <a:custGeom>
              <a:rect b="b" l="l" r="r" t="t"/>
              <a:pathLst>
                <a:path extrusionOk="0" h="2162" w="4026">
                  <a:moveTo>
                    <a:pt x="485" y="0"/>
                  </a:moveTo>
                  <a:cubicBezTo>
                    <a:pt x="332" y="0"/>
                    <a:pt x="197" y="115"/>
                    <a:pt x="183" y="274"/>
                  </a:cubicBezTo>
                  <a:lnTo>
                    <a:pt x="0" y="2162"/>
                  </a:lnTo>
                  <a:lnTo>
                    <a:pt x="4026" y="2162"/>
                  </a:lnTo>
                  <a:lnTo>
                    <a:pt x="4026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28"/>
            <p:cNvSpPr/>
            <p:nvPr/>
          </p:nvSpPr>
          <p:spPr>
            <a:xfrm>
              <a:off x="2610261" y="2554984"/>
              <a:ext cx="105427" cy="56601"/>
            </a:xfrm>
            <a:custGeom>
              <a:rect b="b" l="l" r="r" t="t"/>
              <a:pathLst>
                <a:path extrusionOk="0" h="2162" w="4027">
                  <a:moveTo>
                    <a:pt x="3244" y="0"/>
                  </a:moveTo>
                  <a:lnTo>
                    <a:pt x="3244" y="1028"/>
                  </a:lnTo>
                  <a:cubicBezTo>
                    <a:pt x="3244" y="1105"/>
                    <a:pt x="3273" y="1182"/>
                    <a:pt x="3330" y="1240"/>
                  </a:cubicBezTo>
                  <a:lnTo>
                    <a:pt x="3455" y="1364"/>
                  </a:lnTo>
                  <a:cubicBezTo>
                    <a:pt x="3503" y="1408"/>
                    <a:pt x="3532" y="1470"/>
                    <a:pt x="3542" y="1533"/>
                  </a:cubicBezTo>
                  <a:lnTo>
                    <a:pt x="63" y="1533"/>
                  </a:lnTo>
                  <a:lnTo>
                    <a:pt x="1" y="2162"/>
                  </a:lnTo>
                  <a:lnTo>
                    <a:pt x="4027" y="2162"/>
                  </a:lnTo>
                  <a:lnTo>
                    <a:pt x="402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28"/>
            <p:cNvSpPr/>
            <p:nvPr/>
          </p:nvSpPr>
          <p:spPr>
            <a:xfrm>
              <a:off x="2646363" y="2639860"/>
              <a:ext cx="42542" cy="60659"/>
            </a:xfrm>
            <a:custGeom>
              <a:rect b="b" l="l" r="r" t="t"/>
              <a:pathLst>
                <a:path extrusionOk="0" h="2317" w="1625">
                  <a:moveTo>
                    <a:pt x="813" y="1"/>
                  </a:moveTo>
                  <a:cubicBezTo>
                    <a:pt x="366" y="1"/>
                    <a:pt x="1" y="366"/>
                    <a:pt x="1" y="813"/>
                  </a:cubicBezTo>
                  <a:lnTo>
                    <a:pt x="1" y="2316"/>
                  </a:lnTo>
                  <a:lnTo>
                    <a:pt x="1624" y="2316"/>
                  </a:lnTo>
                  <a:lnTo>
                    <a:pt x="1624" y="813"/>
                  </a:lnTo>
                  <a:cubicBezTo>
                    <a:pt x="1624" y="366"/>
                    <a:pt x="1259" y="1"/>
                    <a:pt x="813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28"/>
            <p:cNvSpPr/>
            <p:nvPr/>
          </p:nvSpPr>
          <p:spPr>
            <a:xfrm>
              <a:off x="2662464" y="2639860"/>
              <a:ext cx="26442" cy="60659"/>
            </a:xfrm>
            <a:custGeom>
              <a:rect b="b" l="l" r="r" t="t"/>
              <a:pathLst>
                <a:path extrusionOk="0" h="2317" w="1010">
                  <a:moveTo>
                    <a:pt x="198" y="1"/>
                  </a:moveTo>
                  <a:cubicBezTo>
                    <a:pt x="130" y="1"/>
                    <a:pt x="68" y="10"/>
                    <a:pt x="1" y="25"/>
                  </a:cubicBezTo>
                  <a:cubicBezTo>
                    <a:pt x="366" y="116"/>
                    <a:pt x="616" y="438"/>
                    <a:pt x="620" y="813"/>
                  </a:cubicBezTo>
                  <a:lnTo>
                    <a:pt x="620" y="2316"/>
                  </a:lnTo>
                  <a:lnTo>
                    <a:pt x="1009" y="2316"/>
                  </a:lnTo>
                  <a:lnTo>
                    <a:pt x="1009" y="813"/>
                  </a:lnTo>
                  <a:cubicBezTo>
                    <a:pt x="1009" y="366"/>
                    <a:pt x="644" y="1"/>
                    <a:pt x="198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28"/>
            <p:cNvSpPr/>
            <p:nvPr/>
          </p:nvSpPr>
          <p:spPr>
            <a:xfrm>
              <a:off x="2891748" y="2611559"/>
              <a:ext cx="95871" cy="194989"/>
            </a:xfrm>
            <a:custGeom>
              <a:rect b="b" l="l" r="r" t="t"/>
              <a:pathLst>
                <a:path extrusionOk="0" h="7448" w="3662">
                  <a:moveTo>
                    <a:pt x="0" y="1"/>
                  </a:moveTo>
                  <a:lnTo>
                    <a:pt x="0" y="7447"/>
                  </a:lnTo>
                  <a:lnTo>
                    <a:pt x="3661" y="7447"/>
                  </a:lnTo>
                  <a:lnTo>
                    <a:pt x="3661" y="1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28"/>
            <p:cNvSpPr/>
            <p:nvPr/>
          </p:nvSpPr>
          <p:spPr>
            <a:xfrm>
              <a:off x="2971859" y="2611559"/>
              <a:ext cx="15760" cy="194989"/>
            </a:xfrm>
            <a:custGeom>
              <a:rect b="b" l="l" r="r" t="t"/>
              <a:pathLst>
                <a:path extrusionOk="0" h="7448" w="602">
                  <a:moveTo>
                    <a:pt x="1" y="1"/>
                  </a:moveTo>
                  <a:lnTo>
                    <a:pt x="1" y="7447"/>
                  </a:lnTo>
                  <a:lnTo>
                    <a:pt x="601" y="7447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28"/>
            <p:cNvSpPr/>
            <p:nvPr/>
          </p:nvSpPr>
          <p:spPr>
            <a:xfrm>
              <a:off x="2891748" y="2611559"/>
              <a:ext cx="20394" cy="154095"/>
            </a:xfrm>
            <a:custGeom>
              <a:rect b="b" l="l" r="r" t="t"/>
              <a:pathLst>
                <a:path extrusionOk="0" h="5886" w="779">
                  <a:moveTo>
                    <a:pt x="0" y="1"/>
                  </a:moveTo>
                  <a:lnTo>
                    <a:pt x="0" y="5886"/>
                  </a:lnTo>
                  <a:lnTo>
                    <a:pt x="779" y="5886"/>
                  </a:lnTo>
                  <a:lnTo>
                    <a:pt x="779" y="4262"/>
                  </a:lnTo>
                  <a:cubicBezTo>
                    <a:pt x="779" y="4180"/>
                    <a:pt x="745" y="4104"/>
                    <a:pt x="692" y="4046"/>
                  </a:cubicBezTo>
                  <a:lnTo>
                    <a:pt x="567" y="3921"/>
                  </a:lnTo>
                  <a:cubicBezTo>
                    <a:pt x="510" y="3868"/>
                    <a:pt x="481" y="3791"/>
                    <a:pt x="481" y="3710"/>
                  </a:cubicBezTo>
                  <a:lnTo>
                    <a:pt x="481" y="1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28"/>
            <p:cNvSpPr/>
            <p:nvPr/>
          </p:nvSpPr>
          <p:spPr>
            <a:xfrm>
              <a:off x="2930992" y="2778221"/>
              <a:ext cx="56627" cy="28327"/>
            </a:xfrm>
            <a:custGeom>
              <a:rect b="b" l="l" r="r" t="t"/>
              <a:pathLst>
                <a:path extrusionOk="0" h="1082" w="2163">
                  <a:moveTo>
                    <a:pt x="0" y="0"/>
                  </a:moveTo>
                  <a:lnTo>
                    <a:pt x="0" y="1081"/>
                  </a:lnTo>
                  <a:lnTo>
                    <a:pt x="2162" y="1081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28"/>
            <p:cNvSpPr/>
            <p:nvPr/>
          </p:nvSpPr>
          <p:spPr>
            <a:xfrm>
              <a:off x="2971859" y="2778221"/>
              <a:ext cx="15760" cy="28327"/>
            </a:xfrm>
            <a:custGeom>
              <a:rect b="b" l="l" r="r" t="t"/>
              <a:pathLst>
                <a:path extrusionOk="0" h="1082" w="602">
                  <a:moveTo>
                    <a:pt x="1" y="0"/>
                  </a:moveTo>
                  <a:lnTo>
                    <a:pt x="1" y="1081"/>
                  </a:lnTo>
                  <a:lnTo>
                    <a:pt x="601" y="108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28"/>
            <p:cNvSpPr/>
            <p:nvPr/>
          </p:nvSpPr>
          <p:spPr>
            <a:xfrm>
              <a:off x="2891748" y="2554984"/>
              <a:ext cx="105427" cy="56601"/>
            </a:xfrm>
            <a:custGeom>
              <a:rect b="b" l="l" r="r" t="t"/>
              <a:pathLst>
                <a:path extrusionOk="0" h="2162" w="4027">
                  <a:moveTo>
                    <a:pt x="0" y="0"/>
                  </a:moveTo>
                  <a:lnTo>
                    <a:pt x="0" y="2162"/>
                  </a:lnTo>
                  <a:lnTo>
                    <a:pt x="4026" y="2162"/>
                  </a:lnTo>
                  <a:lnTo>
                    <a:pt x="3844" y="274"/>
                  </a:lnTo>
                  <a:cubicBezTo>
                    <a:pt x="3824" y="115"/>
                    <a:pt x="3695" y="0"/>
                    <a:pt x="354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28"/>
            <p:cNvSpPr/>
            <p:nvPr/>
          </p:nvSpPr>
          <p:spPr>
            <a:xfrm>
              <a:off x="2891617" y="2554984"/>
              <a:ext cx="105427" cy="56601"/>
            </a:xfrm>
            <a:custGeom>
              <a:rect b="b" l="l" r="r" t="t"/>
              <a:pathLst>
                <a:path extrusionOk="0" h="2162" w="4027">
                  <a:moveTo>
                    <a:pt x="3186" y="0"/>
                  </a:moveTo>
                  <a:lnTo>
                    <a:pt x="3306" y="1201"/>
                  </a:lnTo>
                  <a:cubicBezTo>
                    <a:pt x="3320" y="1379"/>
                    <a:pt x="3181" y="1533"/>
                    <a:pt x="3003" y="1533"/>
                  </a:cubicBezTo>
                  <a:lnTo>
                    <a:pt x="1" y="1533"/>
                  </a:lnTo>
                  <a:lnTo>
                    <a:pt x="1" y="2162"/>
                  </a:lnTo>
                  <a:lnTo>
                    <a:pt x="4026" y="2162"/>
                  </a:lnTo>
                  <a:lnTo>
                    <a:pt x="3839" y="269"/>
                  </a:lnTo>
                  <a:cubicBezTo>
                    <a:pt x="3825" y="120"/>
                    <a:pt x="3695" y="0"/>
                    <a:pt x="354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28"/>
            <p:cNvSpPr/>
            <p:nvPr/>
          </p:nvSpPr>
          <p:spPr>
            <a:xfrm>
              <a:off x="2692021" y="2749920"/>
              <a:ext cx="223263" cy="28327"/>
            </a:xfrm>
            <a:custGeom>
              <a:rect b="b" l="l" r="r" t="t"/>
              <a:pathLst>
                <a:path extrusionOk="0" h="1082" w="8528">
                  <a:moveTo>
                    <a:pt x="1" y="0"/>
                  </a:moveTo>
                  <a:lnTo>
                    <a:pt x="1" y="1081"/>
                  </a:lnTo>
                  <a:lnTo>
                    <a:pt x="8528" y="1081"/>
                  </a:lnTo>
                  <a:lnTo>
                    <a:pt x="8528" y="0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28"/>
            <p:cNvSpPr/>
            <p:nvPr/>
          </p:nvSpPr>
          <p:spPr>
            <a:xfrm>
              <a:off x="2692021" y="2749920"/>
              <a:ext cx="223263" cy="28327"/>
            </a:xfrm>
            <a:custGeom>
              <a:rect b="b" l="l" r="r" t="t"/>
              <a:pathLst>
                <a:path extrusionOk="0" h="1082" w="8528">
                  <a:moveTo>
                    <a:pt x="8167" y="0"/>
                  </a:moveTo>
                  <a:lnTo>
                    <a:pt x="8167" y="423"/>
                  </a:lnTo>
                  <a:cubicBezTo>
                    <a:pt x="8167" y="586"/>
                    <a:pt x="8033" y="721"/>
                    <a:pt x="7870" y="721"/>
                  </a:cubicBezTo>
                  <a:lnTo>
                    <a:pt x="1" y="721"/>
                  </a:lnTo>
                  <a:lnTo>
                    <a:pt x="1" y="1081"/>
                  </a:lnTo>
                  <a:lnTo>
                    <a:pt x="8528" y="1081"/>
                  </a:lnTo>
                  <a:lnTo>
                    <a:pt x="8528" y="0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28"/>
            <p:cNvSpPr/>
            <p:nvPr/>
          </p:nvSpPr>
          <p:spPr>
            <a:xfrm>
              <a:off x="2676313" y="2778221"/>
              <a:ext cx="254705" cy="28327"/>
            </a:xfrm>
            <a:custGeom>
              <a:rect b="b" l="l" r="r" t="t"/>
              <a:pathLst>
                <a:path extrusionOk="0" h="1082" w="9729">
                  <a:moveTo>
                    <a:pt x="0" y="0"/>
                  </a:moveTo>
                  <a:lnTo>
                    <a:pt x="0" y="1081"/>
                  </a:lnTo>
                  <a:lnTo>
                    <a:pt x="9728" y="1081"/>
                  </a:lnTo>
                  <a:lnTo>
                    <a:pt x="9728" y="0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28"/>
            <p:cNvSpPr/>
            <p:nvPr/>
          </p:nvSpPr>
          <p:spPr>
            <a:xfrm>
              <a:off x="2676313" y="2778221"/>
              <a:ext cx="254705" cy="28327"/>
            </a:xfrm>
            <a:custGeom>
              <a:rect b="b" l="l" r="r" t="t"/>
              <a:pathLst>
                <a:path extrusionOk="0" h="1082" w="9729">
                  <a:moveTo>
                    <a:pt x="9368" y="0"/>
                  </a:moveTo>
                  <a:lnTo>
                    <a:pt x="9368" y="423"/>
                  </a:lnTo>
                  <a:cubicBezTo>
                    <a:pt x="9368" y="586"/>
                    <a:pt x="9233" y="721"/>
                    <a:pt x="9070" y="721"/>
                  </a:cubicBezTo>
                  <a:lnTo>
                    <a:pt x="0" y="721"/>
                  </a:lnTo>
                  <a:lnTo>
                    <a:pt x="0" y="1081"/>
                  </a:lnTo>
                  <a:lnTo>
                    <a:pt x="9728" y="1081"/>
                  </a:lnTo>
                  <a:lnTo>
                    <a:pt x="9728" y="0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28"/>
            <p:cNvSpPr/>
            <p:nvPr/>
          </p:nvSpPr>
          <p:spPr>
            <a:xfrm>
              <a:off x="2731265" y="2554984"/>
              <a:ext cx="145535" cy="194962"/>
            </a:xfrm>
            <a:custGeom>
              <a:rect b="b" l="l" r="r" t="t"/>
              <a:pathLst>
                <a:path extrusionOk="0" h="7447" w="5559">
                  <a:moveTo>
                    <a:pt x="5" y="0"/>
                  </a:moveTo>
                  <a:lnTo>
                    <a:pt x="0" y="7446"/>
                  </a:lnTo>
                  <a:lnTo>
                    <a:pt x="5559" y="7446"/>
                  </a:lnTo>
                  <a:lnTo>
                    <a:pt x="5559" y="0"/>
                  </a:ln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28"/>
            <p:cNvSpPr/>
            <p:nvPr/>
          </p:nvSpPr>
          <p:spPr>
            <a:xfrm>
              <a:off x="2777682" y="2655725"/>
              <a:ext cx="51967" cy="94222"/>
            </a:xfrm>
            <a:custGeom>
              <a:rect b="b" l="l" r="r" t="t"/>
              <a:pathLst>
                <a:path extrusionOk="0" h="3599" w="1985">
                  <a:moveTo>
                    <a:pt x="992" y="0"/>
                  </a:moveTo>
                  <a:cubicBezTo>
                    <a:pt x="874" y="0"/>
                    <a:pt x="757" y="34"/>
                    <a:pt x="653" y="101"/>
                  </a:cubicBezTo>
                  <a:lnTo>
                    <a:pt x="269" y="360"/>
                  </a:lnTo>
                  <a:cubicBezTo>
                    <a:pt x="101" y="471"/>
                    <a:pt x="0" y="658"/>
                    <a:pt x="0" y="860"/>
                  </a:cubicBezTo>
                  <a:lnTo>
                    <a:pt x="0" y="3598"/>
                  </a:lnTo>
                  <a:lnTo>
                    <a:pt x="1984" y="3598"/>
                  </a:lnTo>
                  <a:lnTo>
                    <a:pt x="1984" y="865"/>
                  </a:lnTo>
                  <a:cubicBezTo>
                    <a:pt x="1979" y="663"/>
                    <a:pt x="1883" y="476"/>
                    <a:pt x="1715" y="365"/>
                  </a:cubicBezTo>
                  <a:lnTo>
                    <a:pt x="1326" y="101"/>
                  </a:lnTo>
                  <a:cubicBezTo>
                    <a:pt x="1225" y="34"/>
                    <a:pt x="1109" y="0"/>
                    <a:pt x="9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28"/>
            <p:cNvSpPr/>
            <p:nvPr/>
          </p:nvSpPr>
          <p:spPr>
            <a:xfrm>
              <a:off x="2797657" y="2655672"/>
              <a:ext cx="31992" cy="94274"/>
            </a:xfrm>
            <a:custGeom>
              <a:rect b="b" l="l" r="r" t="t"/>
              <a:pathLst>
                <a:path extrusionOk="0" h="3601" w="1222">
                  <a:moveTo>
                    <a:pt x="228" y="1"/>
                  </a:moveTo>
                  <a:cubicBezTo>
                    <a:pt x="152" y="1"/>
                    <a:pt x="74" y="15"/>
                    <a:pt x="1" y="45"/>
                  </a:cubicBezTo>
                  <a:cubicBezTo>
                    <a:pt x="39" y="60"/>
                    <a:pt x="78" y="79"/>
                    <a:pt x="111" y="103"/>
                  </a:cubicBezTo>
                  <a:lnTo>
                    <a:pt x="505" y="367"/>
                  </a:lnTo>
                  <a:cubicBezTo>
                    <a:pt x="669" y="478"/>
                    <a:pt x="770" y="665"/>
                    <a:pt x="770" y="867"/>
                  </a:cubicBezTo>
                  <a:lnTo>
                    <a:pt x="770" y="3600"/>
                  </a:lnTo>
                  <a:lnTo>
                    <a:pt x="1221" y="3600"/>
                  </a:lnTo>
                  <a:lnTo>
                    <a:pt x="1221" y="867"/>
                  </a:lnTo>
                  <a:cubicBezTo>
                    <a:pt x="1221" y="665"/>
                    <a:pt x="1120" y="478"/>
                    <a:pt x="957" y="367"/>
                  </a:cubicBezTo>
                  <a:lnTo>
                    <a:pt x="563" y="103"/>
                  </a:lnTo>
                  <a:cubicBezTo>
                    <a:pt x="464" y="36"/>
                    <a:pt x="347" y="1"/>
                    <a:pt x="228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28"/>
            <p:cNvSpPr/>
            <p:nvPr/>
          </p:nvSpPr>
          <p:spPr>
            <a:xfrm>
              <a:off x="2707755" y="2554984"/>
              <a:ext cx="47176" cy="31468"/>
            </a:xfrm>
            <a:custGeom>
              <a:rect b="b" l="l" r="r" t="t"/>
              <a:pathLst>
                <a:path extrusionOk="0" h="1202" w="1802">
                  <a:moveTo>
                    <a:pt x="0" y="0"/>
                  </a:moveTo>
                  <a:lnTo>
                    <a:pt x="0" y="903"/>
                  </a:lnTo>
                  <a:lnTo>
                    <a:pt x="303" y="1201"/>
                  </a:lnTo>
                  <a:lnTo>
                    <a:pt x="1504" y="1201"/>
                  </a:lnTo>
                  <a:lnTo>
                    <a:pt x="1802" y="903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28"/>
            <p:cNvSpPr/>
            <p:nvPr/>
          </p:nvSpPr>
          <p:spPr>
            <a:xfrm>
              <a:off x="2734537" y="2554984"/>
              <a:ext cx="20394" cy="31468"/>
            </a:xfrm>
            <a:custGeom>
              <a:rect b="b" l="l" r="r" t="t"/>
              <a:pathLst>
                <a:path extrusionOk="0" h="1202" w="779">
                  <a:moveTo>
                    <a:pt x="298" y="0"/>
                  </a:moveTo>
                  <a:lnTo>
                    <a:pt x="298" y="903"/>
                  </a:lnTo>
                  <a:lnTo>
                    <a:pt x="0" y="1201"/>
                  </a:lnTo>
                  <a:lnTo>
                    <a:pt x="481" y="1201"/>
                  </a:lnTo>
                  <a:lnTo>
                    <a:pt x="779" y="903"/>
                  </a:lnTo>
                  <a:lnTo>
                    <a:pt x="779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28"/>
            <p:cNvSpPr/>
            <p:nvPr/>
          </p:nvSpPr>
          <p:spPr>
            <a:xfrm>
              <a:off x="2707755" y="2718478"/>
              <a:ext cx="47176" cy="31468"/>
            </a:xfrm>
            <a:custGeom>
              <a:rect b="b" l="l" r="r" t="t"/>
              <a:pathLst>
                <a:path extrusionOk="0" h="1202" w="1802">
                  <a:moveTo>
                    <a:pt x="298" y="0"/>
                  </a:moveTo>
                  <a:lnTo>
                    <a:pt x="0" y="303"/>
                  </a:lnTo>
                  <a:lnTo>
                    <a:pt x="0" y="1201"/>
                  </a:lnTo>
                  <a:lnTo>
                    <a:pt x="1802" y="1201"/>
                  </a:lnTo>
                  <a:lnTo>
                    <a:pt x="1802" y="303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28"/>
            <p:cNvSpPr/>
            <p:nvPr/>
          </p:nvSpPr>
          <p:spPr>
            <a:xfrm>
              <a:off x="2734537" y="2718478"/>
              <a:ext cx="20394" cy="31468"/>
            </a:xfrm>
            <a:custGeom>
              <a:rect b="b" l="l" r="r" t="t"/>
              <a:pathLst>
                <a:path extrusionOk="0" h="1202" w="779">
                  <a:moveTo>
                    <a:pt x="0" y="0"/>
                  </a:moveTo>
                  <a:lnTo>
                    <a:pt x="298" y="303"/>
                  </a:lnTo>
                  <a:lnTo>
                    <a:pt x="298" y="1201"/>
                  </a:lnTo>
                  <a:lnTo>
                    <a:pt x="779" y="1201"/>
                  </a:lnTo>
                  <a:lnTo>
                    <a:pt x="779" y="303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28"/>
            <p:cNvSpPr/>
            <p:nvPr/>
          </p:nvSpPr>
          <p:spPr>
            <a:xfrm>
              <a:off x="2715531" y="2586426"/>
              <a:ext cx="31468" cy="132078"/>
            </a:xfrm>
            <a:custGeom>
              <a:rect b="b" l="l" r="r" t="t"/>
              <a:pathLst>
                <a:path extrusionOk="0" h="5045" w="1202">
                  <a:moveTo>
                    <a:pt x="1" y="0"/>
                  </a:moveTo>
                  <a:lnTo>
                    <a:pt x="1" y="5044"/>
                  </a:lnTo>
                  <a:lnTo>
                    <a:pt x="1202" y="5044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28"/>
            <p:cNvSpPr/>
            <p:nvPr/>
          </p:nvSpPr>
          <p:spPr>
            <a:xfrm>
              <a:off x="2852374" y="2554984"/>
              <a:ext cx="47203" cy="31468"/>
            </a:xfrm>
            <a:custGeom>
              <a:rect b="b" l="l" r="r" t="t"/>
              <a:pathLst>
                <a:path extrusionOk="0" h="1202" w="1803">
                  <a:moveTo>
                    <a:pt x="1" y="0"/>
                  </a:moveTo>
                  <a:lnTo>
                    <a:pt x="1" y="903"/>
                  </a:lnTo>
                  <a:lnTo>
                    <a:pt x="303" y="1201"/>
                  </a:lnTo>
                  <a:lnTo>
                    <a:pt x="1504" y="1201"/>
                  </a:lnTo>
                  <a:lnTo>
                    <a:pt x="1802" y="903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28"/>
            <p:cNvSpPr/>
            <p:nvPr/>
          </p:nvSpPr>
          <p:spPr>
            <a:xfrm>
              <a:off x="2852374" y="2718478"/>
              <a:ext cx="47203" cy="31468"/>
            </a:xfrm>
            <a:custGeom>
              <a:rect b="b" l="l" r="r" t="t"/>
              <a:pathLst>
                <a:path extrusionOk="0" h="1202" w="1803">
                  <a:moveTo>
                    <a:pt x="303" y="0"/>
                  </a:moveTo>
                  <a:lnTo>
                    <a:pt x="1" y="303"/>
                  </a:lnTo>
                  <a:lnTo>
                    <a:pt x="1" y="1201"/>
                  </a:lnTo>
                  <a:lnTo>
                    <a:pt x="1802" y="1201"/>
                  </a:lnTo>
                  <a:lnTo>
                    <a:pt x="1802" y="303"/>
                  </a:lnTo>
                  <a:lnTo>
                    <a:pt x="15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28"/>
            <p:cNvSpPr/>
            <p:nvPr/>
          </p:nvSpPr>
          <p:spPr>
            <a:xfrm>
              <a:off x="2879182" y="2554984"/>
              <a:ext cx="20394" cy="31468"/>
            </a:xfrm>
            <a:custGeom>
              <a:rect b="b" l="l" r="r" t="t"/>
              <a:pathLst>
                <a:path extrusionOk="0" h="1202" w="779">
                  <a:moveTo>
                    <a:pt x="298" y="0"/>
                  </a:moveTo>
                  <a:lnTo>
                    <a:pt x="298" y="903"/>
                  </a:lnTo>
                  <a:lnTo>
                    <a:pt x="0" y="1201"/>
                  </a:lnTo>
                  <a:lnTo>
                    <a:pt x="480" y="1201"/>
                  </a:lnTo>
                  <a:lnTo>
                    <a:pt x="778" y="903"/>
                  </a:lnTo>
                  <a:lnTo>
                    <a:pt x="778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28"/>
            <p:cNvSpPr/>
            <p:nvPr/>
          </p:nvSpPr>
          <p:spPr>
            <a:xfrm>
              <a:off x="2879182" y="2718478"/>
              <a:ext cx="20394" cy="31468"/>
            </a:xfrm>
            <a:custGeom>
              <a:rect b="b" l="l" r="r" t="t"/>
              <a:pathLst>
                <a:path extrusionOk="0" h="1202" w="779">
                  <a:moveTo>
                    <a:pt x="0" y="0"/>
                  </a:moveTo>
                  <a:lnTo>
                    <a:pt x="298" y="303"/>
                  </a:lnTo>
                  <a:lnTo>
                    <a:pt x="298" y="1201"/>
                  </a:lnTo>
                  <a:lnTo>
                    <a:pt x="778" y="1201"/>
                  </a:lnTo>
                  <a:lnTo>
                    <a:pt x="778" y="303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28"/>
            <p:cNvSpPr/>
            <p:nvPr/>
          </p:nvSpPr>
          <p:spPr>
            <a:xfrm>
              <a:off x="2860306" y="2586426"/>
              <a:ext cx="31468" cy="132078"/>
            </a:xfrm>
            <a:custGeom>
              <a:rect b="b" l="l" r="r" t="t"/>
              <a:pathLst>
                <a:path extrusionOk="0" h="5045" w="1202">
                  <a:moveTo>
                    <a:pt x="0" y="0"/>
                  </a:moveTo>
                  <a:lnTo>
                    <a:pt x="0" y="5044"/>
                  </a:lnTo>
                  <a:lnTo>
                    <a:pt x="1201" y="5044"/>
                  </a:lnTo>
                  <a:lnTo>
                    <a:pt x="1201" y="0"/>
                  </a:ln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28"/>
            <p:cNvSpPr/>
            <p:nvPr/>
          </p:nvSpPr>
          <p:spPr>
            <a:xfrm>
              <a:off x="2699064" y="2445185"/>
              <a:ext cx="209178" cy="81525"/>
            </a:xfrm>
            <a:custGeom>
              <a:rect b="b" l="l" r="r" t="t"/>
              <a:pathLst>
                <a:path extrusionOk="0" h="3114" w="7990">
                  <a:moveTo>
                    <a:pt x="3998" y="0"/>
                  </a:moveTo>
                  <a:lnTo>
                    <a:pt x="1" y="3113"/>
                  </a:lnTo>
                  <a:lnTo>
                    <a:pt x="7990" y="3113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28"/>
            <p:cNvSpPr/>
            <p:nvPr/>
          </p:nvSpPr>
          <p:spPr>
            <a:xfrm>
              <a:off x="2699064" y="2445185"/>
              <a:ext cx="209178" cy="81525"/>
            </a:xfrm>
            <a:custGeom>
              <a:rect b="b" l="l" r="r" t="t"/>
              <a:pathLst>
                <a:path extrusionOk="0" h="3114" w="7990">
                  <a:moveTo>
                    <a:pt x="3998" y="0"/>
                  </a:moveTo>
                  <a:lnTo>
                    <a:pt x="3656" y="260"/>
                  </a:lnTo>
                  <a:lnTo>
                    <a:pt x="6035" y="2124"/>
                  </a:lnTo>
                  <a:cubicBezTo>
                    <a:pt x="6264" y="2295"/>
                    <a:pt x="6142" y="2662"/>
                    <a:pt x="5853" y="2662"/>
                  </a:cubicBezTo>
                  <a:cubicBezTo>
                    <a:pt x="5851" y="2662"/>
                    <a:pt x="5849" y="2662"/>
                    <a:pt x="5847" y="2662"/>
                  </a:cubicBezTo>
                  <a:lnTo>
                    <a:pt x="582" y="2662"/>
                  </a:lnTo>
                  <a:lnTo>
                    <a:pt x="1" y="3113"/>
                  </a:lnTo>
                  <a:lnTo>
                    <a:pt x="7990" y="3113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28"/>
            <p:cNvSpPr/>
            <p:nvPr/>
          </p:nvSpPr>
          <p:spPr>
            <a:xfrm>
              <a:off x="2684220" y="2526683"/>
              <a:ext cx="238997" cy="28327"/>
            </a:xfrm>
            <a:custGeom>
              <a:rect b="b" l="l" r="r" t="t"/>
              <a:pathLst>
                <a:path extrusionOk="0" h="1082" w="9129">
                  <a:moveTo>
                    <a:pt x="299" y="0"/>
                  </a:moveTo>
                  <a:cubicBezTo>
                    <a:pt x="130" y="0"/>
                    <a:pt x="1" y="135"/>
                    <a:pt x="1" y="303"/>
                  </a:cubicBezTo>
                  <a:lnTo>
                    <a:pt x="1" y="783"/>
                  </a:lnTo>
                  <a:cubicBezTo>
                    <a:pt x="1" y="947"/>
                    <a:pt x="130" y="1081"/>
                    <a:pt x="299" y="1081"/>
                  </a:cubicBezTo>
                  <a:lnTo>
                    <a:pt x="8826" y="1081"/>
                  </a:lnTo>
                  <a:cubicBezTo>
                    <a:pt x="8994" y="1081"/>
                    <a:pt x="9128" y="947"/>
                    <a:pt x="9128" y="783"/>
                  </a:cubicBezTo>
                  <a:lnTo>
                    <a:pt x="9128" y="303"/>
                  </a:lnTo>
                  <a:cubicBezTo>
                    <a:pt x="9128" y="135"/>
                    <a:pt x="8994" y="0"/>
                    <a:pt x="8826" y="0"/>
                  </a:cubicBezTo>
                  <a:close/>
                </a:path>
              </a:pathLst>
            </a:custGeom>
            <a:solidFill>
              <a:srgbClr val="E0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28"/>
            <p:cNvSpPr/>
            <p:nvPr/>
          </p:nvSpPr>
          <p:spPr>
            <a:xfrm>
              <a:off x="2684220" y="2526683"/>
              <a:ext cx="238997" cy="28327"/>
            </a:xfrm>
            <a:custGeom>
              <a:rect b="b" l="l" r="r" t="t"/>
              <a:pathLst>
                <a:path extrusionOk="0" h="1082" w="9129">
                  <a:moveTo>
                    <a:pt x="8768" y="0"/>
                  </a:moveTo>
                  <a:lnTo>
                    <a:pt x="8768" y="423"/>
                  </a:lnTo>
                  <a:cubicBezTo>
                    <a:pt x="8768" y="586"/>
                    <a:pt x="8634" y="721"/>
                    <a:pt x="8465" y="721"/>
                  </a:cubicBezTo>
                  <a:lnTo>
                    <a:pt x="1" y="721"/>
                  </a:lnTo>
                  <a:lnTo>
                    <a:pt x="1" y="783"/>
                  </a:lnTo>
                  <a:cubicBezTo>
                    <a:pt x="1" y="947"/>
                    <a:pt x="130" y="1081"/>
                    <a:pt x="299" y="1081"/>
                  </a:cubicBezTo>
                  <a:lnTo>
                    <a:pt x="8826" y="1081"/>
                  </a:lnTo>
                  <a:cubicBezTo>
                    <a:pt x="8994" y="1081"/>
                    <a:pt x="9128" y="947"/>
                    <a:pt x="9128" y="783"/>
                  </a:cubicBezTo>
                  <a:lnTo>
                    <a:pt x="9128" y="303"/>
                  </a:lnTo>
                  <a:cubicBezTo>
                    <a:pt x="9128" y="135"/>
                    <a:pt x="8994" y="0"/>
                    <a:pt x="8826" y="0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28"/>
            <p:cNvSpPr/>
            <p:nvPr/>
          </p:nvSpPr>
          <p:spPr>
            <a:xfrm>
              <a:off x="2918400" y="2639860"/>
              <a:ext cx="42542" cy="60659"/>
            </a:xfrm>
            <a:custGeom>
              <a:rect b="b" l="l" r="r" t="t"/>
              <a:pathLst>
                <a:path extrusionOk="0" h="2317" w="1625">
                  <a:moveTo>
                    <a:pt x="813" y="1"/>
                  </a:moveTo>
                  <a:cubicBezTo>
                    <a:pt x="366" y="1"/>
                    <a:pt x="1" y="366"/>
                    <a:pt x="1" y="813"/>
                  </a:cubicBezTo>
                  <a:lnTo>
                    <a:pt x="1" y="2316"/>
                  </a:lnTo>
                  <a:lnTo>
                    <a:pt x="1625" y="2316"/>
                  </a:lnTo>
                  <a:lnTo>
                    <a:pt x="1625" y="813"/>
                  </a:lnTo>
                  <a:cubicBezTo>
                    <a:pt x="1625" y="366"/>
                    <a:pt x="1260" y="1"/>
                    <a:pt x="813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28"/>
            <p:cNvSpPr/>
            <p:nvPr/>
          </p:nvSpPr>
          <p:spPr>
            <a:xfrm>
              <a:off x="2934500" y="2639860"/>
              <a:ext cx="26311" cy="60659"/>
            </a:xfrm>
            <a:custGeom>
              <a:rect b="b" l="l" r="r" t="t"/>
              <a:pathLst>
                <a:path extrusionOk="0" h="2317" w="1005">
                  <a:moveTo>
                    <a:pt x="198" y="1"/>
                  </a:moveTo>
                  <a:cubicBezTo>
                    <a:pt x="131" y="1"/>
                    <a:pt x="63" y="10"/>
                    <a:pt x="1" y="25"/>
                  </a:cubicBezTo>
                  <a:cubicBezTo>
                    <a:pt x="361" y="116"/>
                    <a:pt x="616" y="438"/>
                    <a:pt x="616" y="813"/>
                  </a:cubicBezTo>
                  <a:lnTo>
                    <a:pt x="616" y="2316"/>
                  </a:lnTo>
                  <a:lnTo>
                    <a:pt x="1005" y="2316"/>
                  </a:lnTo>
                  <a:lnTo>
                    <a:pt x="1005" y="813"/>
                  </a:lnTo>
                  <a:cubicBezTo>
                    <a:pt x="1005" y="366"/>
                    <a:pt x="645" y="1"/>
                    <a:pt x="198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28"/>
            <p:cNvSpPr/>
            <p:nvPr/>
          </p:nvSpPr>
          <p:spPr>
            <a:xfrm>
              <a:off x="2773520" y="2580117"/>
              <a:ext cx="53355" cy="45736"/>
            </a:xfrm>
            <a:custGeom>
              <a:rect b="b" l="l" r="r" t="t"/>
              <a:pathLst>
                <a:path extrusionOk="0" h="1747" w="2038">
                  <a:moveTo>
                    <a:pt x="1168" y="1"/>
                  </a:moveTo>
                  <a:cubicBezTo>
                    <a:pt x="390" y="1"/>
                    <a:pt x="1" y="938"/>
                    <a:pt x="548" y="1490"/>
                  </a:cubicBezTo>
                  <a:cubicBezTo>
                    <a:pt x="727" y="1667"/>
                    <a:pt x="945" y="1746"/>
                    <a:pt x="1159" y="1746"/>
                  </a:cubicBezTo>
                  <a:cubicBezTo>
                    <a:pt x="1608" y="1746"/>
                    <a:pt x="2038" y="1398"/>
                    <a:pt x="2038" y="870"/>
                  </a:cubicBezTo>
                  <a:cubicBezTo>
                    <a:pt x="2038" y="390"/>
                    <a:pt x="1648" y="1"/>
                    <a:pt x="1168" y="1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28"/>
            <p:cNvSpPr/>
            <p:nvPr/>
          </p:nvSpPr>
          <p:spPr>
            <a:xfrm>
              <a:off x="2784594" y="2583520"/>
              <a:ext cx="46051" cy="42281"/>
            </a:xfrm>
            <a:custGeom>
              <a:rect b="b" l="l" r="r" t="t"/>
              <a:pathLst>
                <a:path extrusionOk="0" h="1615" w="1759">
                  <a:moveTo>
                    <a:pt x="1197" y="1"/>
                  </a:moveTo>
                  <a:lnTo>
                    <a:pt x="1197" y="1"/>
                  </a:lnTo>
                  <a:cubicBezTo>
                    <a:pt x="1576" y="628"/>
                    <a:pt x="1071" y="1328"/>
                    <a:pt x="454" y="1328"/>
                  </a:cubicBezTo>
                  <a:cubicBezTo>
                    <a:pt x="305" y="1328"/>
                    <a:pt x="151" y="1288"/>
                    <a:pt x="0" y="1197"/>
                  </a:cubicBezTo>
                  <a:lnTo>
                    <a:pt x="0" y="1197"/>
                  </a:lnTo>
                  <a:cubicBezTo>
                    <a:pt x="167" y="1470"/>
                    <a:pt x="455" y="1615"/>
                    <a:pt x="746" y="1615"/>
                  </a:cubicBezTo>
                  <a:cubicBezTo>
                    <a:pt x="966" y="1615"/>
                    <a:pt x="1188" y="1532"/>
                    <a:pt x="1360" y="1360"/>
                  </a:cubicBezTo>
                  <a:cubicBezTo>
                    <a:pt x="1759" y="957"/>
                    <a:pt x="1677" y="289"/>
                    <a:pt x="1197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28"/>
            <p:cNvSpPr/>
            <p:nvPr/>
          </p:nvSpPr>
          <p:spPr>
            <a:xfrm>
              <a:off x="2604109" y="2439295"/>
              <a:ext cx="399088" cy="373144"/>
            </a:xfrm>
            <a:custGeom>
              <a:rect b="b" l="l" r="r" t="t"/>
              <a:pathLst>
                <a:path extrusionOk="0" h="14253" w="15244">
                  <a:moveTo>
                    <a:pt x="11886" y="3564"/>
                  </a:moveTo>
                  <a:cubicBezTo>
                    <a:pt x="11924" y="3564"/>
                    <a:pt x="11958" y="3598"/>
                    <a:pt x="11958" y="3641"/>
                  </a:cubicBezTo>
                  <a:lnTo>
                    <a:pt x="11958" y="4121"/>
                  </a:lnTo>
                  <a:cubicBezTo>
                    <a:pt x="11958" y="4160"/>
                    <a:pt x="11924" y="4193"/>
                    <a:pt x="11886" y="4193"/>
                  </a:cubicBezTo>
                  <a:lnTo>
                    <a:pt x="3359" y="4193"/>
                  </a:lnTo>
                  <a:cubicBezTo>
                    <a:pt x="3315" y="4193"/>
                    <a:pt x="3282" y="4160"/>
                    <a:pt x="3282" y="4121"/>
                  </a:cubicBezTo>
                  <a:lnTo>
                    <a:pt x="3282" y="3641"/>
                  </a:lnTo>
                  <a:cubicBezTo>
                    <a:pt x="3282" y="3598"/>
                    <a:pt x="3315" y="3564"/>
                    <a:pt x="3359" y="3564"/>
                  </a:cubicBezTo>
                  <a:close/>
                  <a:moveTo>
                    <a:pt x="5535" y="4645"/>
                  </a:moveTo>
                  <a:lnTo>
                    <a:pt x="5535" y="5226"/>
                  </a:lnTo>
                  <a:lnTo>
                    <a:pt x="5367" y="5394"/>
                  </a:lnTo>
                  <a:lnTo>
                    <a:pt x="4353" y="5394"/>
                  </a:lnTo>
                  <a:lnTo>
                    <a:pt x="4185" y="5226"/>
                  </a:lnTo>
                  <a:lnTo>
                    <a:pt x="4185" y="4645"/>
                  </a:lnTo>
                  <a:close/>
                  <a:moveTo>
                    <a:pt x="11059" y="4645"/>
                  </a:moveTo>
                  <a:lnTo>
                    <a:pt x="11059" y="5226"/>
                  </a:lnTo>
                  <a:lnTo>
                    <a:pt x="10891" y="5394"/>
                  </a:lnTo>
                  <a:lnTo>
                    <a:pt x="9878" y="5394"/>
                  </a:lnTo>
                  <a:lnTo>
                    <a:pt x="9710" y="5226"/>
                  </a:lnTo>
                  <a:lnTo>
                    <a:pt x="9710" y="4645"/>
                  </a:lnTo>
                  <a:close/>
                  <a:moveTo>
                    <a:pt x="3733" y="4645"/>
                  </a:moveTo>
                  <a:lnTo>
                    <a:pt x="3733" y="5322"/>
                  </a:lnTo>
                  <a:cubicBezTo>
                    <a:pt x="3733" y="5380"/>
                    <a:pt x="3757" y="5438"/>
                    <a:pt x="3801" y="5481"/>
                  </a:cubicBezTo>
                  <a:lnTo>
                    <a:pt x="4031" y="5716"/>
                  </a:lnTo>
                  <a:lnTo>
                    <a:pt x="4031" y="6355"/>
                  </a:lnTo>
                  <a:lnTo>
                    <a:pt x="481" y="6355"/>
                  </a:lnTo>
                  <a:lnTo>
                    <a:pt x="644" y="4712"/>
                  </a:lnTo>
                  <a:cubicBezTo>
                    <a:pt x="644" y="4674"/>
                    <a:pt x="678" y="4645"/>
                    <a:pt x="716" y="4645"/>
                  </a:cubicBezTo>
                  <a:close/>
                  <a:moveTo>
                    <a:pt x="14523" y="4645"/>
                  </a:moveTo>
                  <a:cubicBezTo>
                    <a:pt x="14562" y="4645"/>
                    <a:pt x="14595" y="4674"/>
                    <a:pt x="14600" y="4712"/>
                  </a:cubicBezTo>
                  <a:lnTo>
                    <a:pt x="14759" y="6355"/>
                  </a:lnTo>
                  <a:lnTo>
                    <a:pt x="11208" y="6355"/>
                  </a:lnTo>
                  <a:lnTo>
                    <a:pt x="11208" y="5716"/>
                  </a:lnTo>
                  <a:lnTo>
                    <a:pt x="11444" y="5481"/>
                  </a:lnTo>
                  <a:cubicBezTo>
                    <a:pt x="11487" y="5438"/>
                    <a:pt x="11511" y="5380"/>
                    <a:pt x="11511" y="5322"/>
                  </a:cubicBezTo>
                  <a:lnTo>
                    <a:pt x="11511" y="4645"/>
                  </a:lnTo>
                  <a:close/>
                  <a:moveTo>
                    <a:pt x="5232" y="5846"/>
                  </a:moveTo>
                  <a:lnTo>
                    <a:pt x="5232" y="10439"/>
                  </a:lnTo>
                  <a:lnTo>
                    <a:pt x="4483" y="10439"/>
                  </a:lnTo>
                  <a:lnTo>
                    <a:pt x="4483" y="5846"/>
                  </a:lnTo>
                  <a:close/>
                  <a:moveTo>
                    <a:pt x="10757" y="5846"/>
                  </a:moveTo>
                  <a:lnTo>
                    <a:pt x="10757" y="10439"/>
                  </a:lnTo>
                  <a:lnTo>
                    <a:pt x="10007" y="10439"/>
                  </a:lnTo>
                  <a:lnTo>
                    <a:pt x="10007" y="5846"/>
                  </a:lnTo>
                  <a:close/>
                  <a:moveTo>
                    <a:pt x="5371" y="10890"/>
                  </a:moveTo>
                  <a:lnTo>
                    <a:pt x="5540" y="11058"/>
                  </a:lnTo>
                  <a:lnTo>
                    <a:pt x="5540" y="11640"/>
                  </a:lnTo>
                  <a:lnTo>
                    <a:pt x="4185" y="11640"/>
                  </a:lnTo>
                  <a:lnTo>
                    <a:pt x="4185" y="11058"/>
                  </a:lnTo>
                  <a:lnTo>
                    <a:pt x="4353" y="10890"/>
                  </a:lnTo>
                  <a:close/>
                  <a:moveTo>
                    <a:pt x="7622" y="8491"/>
                  </a:moveTo>
                  <a:cubicBezTo>
                    <a:pt x="7695" y="8491"/>
                    <a:pt x="7769" y="8512"/>
                    <a:pt x="7831" y="8555"/>
                  </a:cubicBezTo>
                  <a:lnTo>
                    <a:pt x="8225" y="8820"/>
                  </a:lnTo>
                  <a:cubicBezTo>
                    <a:pt x="8326" y="8887"/>
                    <a:pt x="8388" y="9002"/>
                    <a:pt x="8388" y="9127"/>
                  </a:cubicBezTo>
                  <a:lnTo>
                    <a:pt x="8388" y="11640"/>
                  </a:lnTo>
                  <a:lnTo>
                    <a:pt x="6856" y="11640"/>
                  </a:lnTo>
                  <a:lnTo>
                    <a:pt x="6856" y="9127"/>
                  </a:lnTo>
                  <a:cubicBezTo>
                    <a:pt x="6856" y="8997"/>
                    <a:pt x="6918" y="8882"/>
                    <a:pt x="7024" y="8815"/>
                  </a:cubicBezTo>
                  <a:lnTo>
                    <a:pt x="7413" y="8555"/>
                  </a:lnTo>
                  <a:cubicBezTo>
                    <a:pt x="7476" y="8512"/>
                    <a:pt x="7549" y="8491"/>
                    <a:pt x="7622" y="8491"/>
                  </a:cubicBezTo>
                  <a:close/>
                  <a:moveTo>
                    <a:pt x="10896" y="10890"/>
                  </a:moveTo>
                  <a:lnTo>
                    <a:pt x="11064" y="11058"/>
                  </a:lnTo>
                  <a:lnTo>
                    <a:pt x="11064" y="11640"/>
                  </a:lnTo>
                  <a:lnTo>
                    <a:pt x="9710" y="11640"/>
                  </a:lnTo>
                  <a:lnTo>
                    <a:pt x="9710" y="11058"/>
                  </a:lnTo>
                  <a:lnTo>
                    <a:pt x="9878" y="10890"/>
                  </a:lnTo>
                  <a:close/>
                  <a:moveTo>
                    <a:pt x="9258" y="4645"/>
                  </a:moveTo>
                  <a:lnTo>
                    <a:pt x="9258" y="5322"/>
                  </a:lnTo>
                  <a:cubicBezTo>
                    <a:pt x="9258" y="5380"/>
                    <a:pt x="9282" y="5438"/>
                    <a:pt x="9325" y="5481"/>
                  </a:cubicBezTo>
                  <a:lnTo>
                    <a:pt x="9561" y="5716"/>
                  </a:lnTo>
                  <a:lnTo>
                    <a:pt x="9561" y="10573"/>
                  </a:lnTo>
                  <a:lnTo>
                    <a:pt x="9325" y="10804"/>
                  </a:lnTo>
                  <a:cubicBezTo>
                    <a:pt x="9282" y="10847"/>
                    <a:pt x="9258" y="10905"/>
                    <a:pt x="9258" y="10967"/>
                  </a:cubicBezTo>
                  <a:lnTo>
                    <a:pt x="9258" y="11640"/>
                  </a:lnTo>
                  <a:lnTo>
                    <a:pt x="8835" y="11640"/>
                  </a:lnTo>
                  <a:lnTo>
                    <a:pt x="8835" y="9132"/>
                  </a:lnTo>
                  <a:cubicBezTo>
                    <a:pt x="8835" y="8858"/>
                    <a:pt x="8701" y="8599"/>
                    <a:pt x="8475" y="8445"/>
                  </a:cubicBezTo>
                  <a:lnTo>
                    <a:pt x="8081" y="8181"/>
                  </a:lnTo>
                  <a:cubicBezTo>
                    <a:pt x="7942" y="8087"/>
                    <a:pt x="7781" y="8040"/>
                    <a:pt x="7620" y="8040"/>
                  </a:cubicBezTo>
                  <a:cubicBezTo>
                    <a:pt x="7460" y="8040"/>
                    <a:pt x="7300" y="8087"/>
                    <a:pt x="7163" y="8181"/>
                  </a:cubicBezTo>
                  <a:lnTo>
                    <a:pt x="6774" y="8440"/>
                  </a:lnTo>
                  <a:cubicBezTo>
                    <a:pt x="6544" y="8594"/>
                    <a:pt x="6404" y="8853"/>
                    <a:pt x="6404" y="9127"/>
                  </a:cubicBezTo>
                  <a:lnTo>
                    <a:pt x="6404" y="11644"/>
                  </a:lnTo>
                  <a:lnTo>
                    <a:pt x="5986" y="11644"/>
                  </a:lnTo>
                  <a:lnTo>
                    <a:pt x="5986" y="10967"/>
                  </a:lnTo>
                  <a:cubicBezTo>
                    <a:pt x="5986" y="10905"/>
                    <a:pt x="5962" y="10847"/>
                    <a:pt x="5919" y="10809"/>
                  </a:cubicBezTo>
                  <a:lnTo>
                    <a:pt x="5684" y="10573"/>
                  </a:lnTo>
                  <a:lnTo>
                    <a:pt x="5684" y="5716"/>
                  </a:lnTo>
                  <a:lnTo>
                    <a:pt x="5919" y="5481"/>
                  </a:lnTo>
                  <a:cubicBezTo>
                    <a:pt x="5962" y="5438"/>
                    <a:pt x="5986" y="5380"/>
                    <a:pt x="5986" y="5322"/>
                  </a:cubicBezTo>
                  <a:lnTo>
                    <a:pt x="5986" y="4645"/>
                  </a:lnTo>
                  <a:close/>
                  <a:moveTo>
                    <a:pt x="11660" y="12091"/>
                  </a:moveTo>
                  <a:lnTo>
                    <a:pt x="11660" y="12720"/>
                  </a:lnTo>
                  <a:lnTo>
                    <a:pt x="3584" y="12720"/>
                  </a:lnTo>
                  <a:lnTo>
                    <a:pt x="3584" y="12091"/>
                  </a:lnTo>
                  <a:close/>
                  <a:moveTo>
                    <a:pt x="2532" y="13172"/>
                  </a:moveTo>
                  <a:lnTo>
                    <a:pt x="2532" y="13801"/>
                  </a:lnTo>
                  <a:lnTo>
                    <a:pt x="822" y="13801"/>
                  </a:lnTo>
                  <a:lnTo>
                    <a:pt x="822" y="13172"/>
                  </a:lnTo>
                  <a:close/>
                  <a:moveTo>
                    <a:pt x="12261" y="13172"/>
                  </a:moveTo>
                  <a:lnTo>
                    <a:pt x="12261" y="13801"/>
                  </a:lnTo>
                  <a:lnTo>
                    <a:pt x="2984" y="13801"/>
                  </a:lnTo>
                  <a:lnTo>
                    <a:pt x="2984" y="13172"/>
                  </a:lnTo>
                  <a:close/>
                  <a:moveTo>
                    <a:pt x="14422" y="13172"/>
                  </a:moveTo>
                  <a:lnTo>
                    <a:pt x="14422" y="13801"/>
                  </a:lnTo>
                  <a:lnTo>
                    <a:pt x="12712" y="13801"/>
                  </a:lnTo>
                  <a:lnTo>
                    <a:pt x="12712" y="13172"/>
                  </a:lnTo>
                  <a:close/>
                  <a:moveTo>
                    <a:pt x="7622" y="1"/>
                  </a:moveTo>
                  <a:cubicBezTo>
                    <a:pt x="7574" y="1"/>
                    <a:pt x="7526" y="16"/>
                    <a:pt x="7485" y="48"/>
                  </a:cubicBezTo>
                  <a:lnTo>
                    <a:pt x="6058" y="1157"/>
                  </a:lnTo>
                  <a:cubicBezTo>
                    <a:pt x="5879" y="1309"/>
                    <a:pt x="6019" y="1558"/>
                    <a:pt x="6203" y="1558"/>
                  </a:cubicBezTo>
                  <a:cubicBezTo>
                    <a:pt x="6247" y="1558"/>
                    <a:pt x="6292" y="1545"/>
                    <a:pt x="6337" y="1513"/>
                  </a:cubicBezTo>
                  <a:lnTo>
                    <a:pt x="7625" y="513"/>
                  </a:lnTo>
                  <a:lnTo>
                    <a:pt x="10959" y="3117"/>
                  </a:lnTo>
                  <a:lnTo>
                    <a:pt x="4286" y="3117"/>
                  </a:lnTo>
                  <a:lnTo>
                    <a:pt x="5516" y="2156"/>
                  </a:lnTo>
                  <a:cubicBezTo>
                    <a:pt x="5704" y="2006"/>
                    <a:pt x="5566" y="1748"/>
                    <a:pt x="5380" y="1748"/>
                  </a:cubicBezTo>
                  <a:cubicBezTo>
                    <a:pt x="5334" y="1748"/>
                    <a:pt x="5285" y="1764"/>
                    <a:pt x="5237" y="1801"/>
                  </a:cubicBezTo>
                  <a:lnTo>
                    <a:pt x="3551" y="3112"/>
                  </a:lnTo>
                  <a:lnTo>
                    <a:pt x="3359" y="3112"/>
                  </a:lnTo>
                  <a:cubicBezTo>
                    <a:pt x="3070" y="3112"/>
                    <a:pt x="2835" y="3348"/>
                    <a:pt x="2835" y="3641"/>
                  </a:cubicBezTo>
                  <a:lnTo>
                    <a:pt x="2835" y="4121"/>
                  </a:lnTo>
                  <a:cubicBezTo>
                    <a:pt x="2835" y="4145"/>
                    <a:pt x="2835" y="4169"/>
                    <a:pt x="2840" y="4193"/>
                  </a:cubicBezTo>
                  <a:lnTo>
                    <a:pt x="721" y="4193"/>
                  </a:lnTo>
                  <a:cubicBezTo>
                    <a:pt x="447" y="4193"/>
                    <a:pt x="222" y="4400"/>
                    <a:pt x="198" y="4669"/>
                  </a:cubicBezTo>
                  <a:lnTo>
                    <a:pt x="10" y="6562"/>
                  </a:lnTo>
                  <a:cubicBezTo>
                    <a:pt x="1" y="6691"/>
                    <a:pt x="101" y="6807"/>
                    <a:pt x="236" y="6807"/>
                  </a:cubicBezTo>
                  <a:lnTo>
                    <a:pt x="370" y="6807"/>
                  </a:lnTo>
                  <a:lnTo>
                    <a:pt x="370" y="7921"/>
                  </a:lnTo>
                  <a:cubicBezTo>
                    <a:pt x="370" y="8073"/>
                    <a:pt x="483" y="8148"/>
                    <a:pt x="596" y="8148"/>
                  </a:cubicBezTo>
                  <a:cubicBezTo>
                    <a:pt x="709" y="8148"/>
                    <a:pt x="822" y="8073"/>
                    <a:pt x="822" y="7921"/>
                  </a:cubicBezTo>
                  <a:lnTo>
                    <a:pt x="822" y="6807"/>
                  </a:lnTo>
                  <a:lnTo>
                    <a:pt x="4036" y="6807"/>
                  </a:lnTo>
                  <a:lnTo>
                    <a:pt x="4036" y="10573"/>
                  </a:lnTo>
                  <a:lnTo>
                    <a:pt x="3801" y="10809"/>
                  </a:lnTo>
                  <a:cubicBezTo>
                    <a:pt x="3757" y="10847"/>
                    <a:pt x="3733" y="10905"/>
                    <a:pt x="3733" y="10967"/>
                  </a:cubicBezTo>
                  <a:lnTo>
                    <a:pt x="3733" y="11640"/>
                  </a:lnTo>
                  <a:lnTo>
                    <a:pt x="3359" y="11640"/>
                  </a:lnTo>
                  <a:cubicBezTo>
                    <a:pt x="3234" y="11640"/>
                    <a:pt x="3133" y="11740"/>
                    <a:pt x="3133" y="11865"/>
                  </a:cubicBezTo>
                  <a:lnTo>
                    <a:pt x="3133" y="12720"/>
                  </a:lnTo>
                  <a:lnTo>
                    <a:pt x="822" y="12720"/>
                  </a:lnTo>
                  <a:lnTo>
                    <a:pt x="822" y="8973"/>
                  </a:lnTo>
                  <a:cubicBezTo>
                    <a:pt x="822" y="8824"/>
                    <a:pt x="709" y="8750"/>
                    <a:pt x="596" y="8750"/>
                  </a:cubicBezTo>
                  <a:cubicBezTo>
                    <a:pt x="483" y="8750"/>
                    <a:pt x="370" y="8824"/>
                    <a:pt x="370" y="8973"/>
                  </a:cubicBezTo>
                  <a:lnTo>
                    <a:pt x="370" y="14027"/>
                  </a:lnTo>
                  <a:cubicBezTo>
                    <a:pt x="370" y="14152"/>
                    <a:pt x="471" y="14253"/>
                    <a:pt x="596" y="14253"/>
                  </a:cubicBezTo>
                  <a:lnTo>
                    <a:pt x="14648" y="14253"/>
                  </a:lnTo>
                  <a:cubicBezTo>
                    <a:pt x="14773" y="14253"/>
                    <a:pt x="14874" y="14152"/>
                    <a:pt x="14874" y="14027"/>
                  </a:cubicBezTo>
                  <a:lnTo>
                    <a:pt x="14874" y="11375"/>
                  </a:lnTo>
                  <a:cubicBezTo>
                    <a:pt x="14874" y="11226"/>
                    <a:pt x="14761" y="11152"/>
                    <a:pt x="14648" y="11152"/>
                  </a:cubicBezTo>
                  <a:cubicBezTo>
                    <a:pt x="14535" y="11152"/>
                    <a:pt x="14422" y="11226"/>
                    <a:pt x="14422" y="11375"/>
                  </a:cubicBezTo>
                  <a:lnTo>
                    <a:pt x="14422" y="12720"/>
                  </a:lnTo>
                  <a:lnTo>
                    <a:pt x="12112" y="12720"/>
                  </a:lnTo>
                  <a:lnTo>
                    <a:pt x="12112" y="11865"/>
                  </a:lnTo>
                  <a:cubicBezTo>
                    <a:pt x="12112" y="11740"/>
                    <a:pt x="12011" y="11640"/>
                    <a:pt x="11886" y="11640"/>
                  </a:cubicBezTo>
                  <a:lnTo>
                    <a:pt x="11511" y="11640"/>
                  </a:lnTo>
                  <a:lnTo>
                    <a:pt x="11511" y="10967"/>
                  </a:lnTo>
                  <a:cubicBezTo>
                    <a:pt x="11511" y="10905"/>
                    <a:pt x="11487" y="10847"/>
                    <a:pt x="11444" y="10809"/>
                  </a:cubicBezTo>
                  <a:lnTo>
                    <a:pt x="11208" y="10573"/>
                  </a:lnTo>
                  <a:lnTo>
                    <a:pt x="11208" y="6807"/>
                  </a:lnTo>
                  <a:lnTo>
                    <a:pt x="14422" y="6807"/>
                  </a:lnTo>
                  <a:lnTo>
                    <a:pt x="14422" y="10328"/>
                  </a:lnTo>
                  <a:cubicBezTo>
                    <a:pt x="14422" y="10477"/>
                    <a:pt x="14535" y="10551"/>
                    <a:pt x="14648" y="10551"/>
                  </a:cubicBezTo>
                  <a:cubicBezTo>
                    <a:pt x="14761" y="10551"/>
                    <a:pt x="14874" y="10477"/>
                    <a:pt x="14874" y="10328"/>
                  </a:cubicBezTo>
                  <a:lnTo>
                    <a:pt x="14874" y="6807"/>
                  </a:lnTo>
                  <a:lnTo>
                    <a:pt x="15008" y="6807"/>
                  </a:lnTo>
                  <a:cubicBezTo>
                    <a:pt x="15143" y="6807"/>
                    <a:pt x="15244" y="6691"/>
                    <a:pt x="15234" y="6562"/>
                  </a:cubicBezTo>
                  <a:lnTo>
                    <a:pt x="15047" y="4669"/>
                  </a:lnTo>
                  <a:cubicBezTo>
                    <a:pt x="15023" y="4400"/>
                    <a:pt x="14797" y="4193"/>
                    <a:pt x="14528" y="4193"/>
                  </a:cubicBezTo>
                  <a:lnTo>
                    <a:pt x="12405" y="4193"/>
                  </a:lnTo>
                  <a:cubicBezTo>
                    <a:pt x="12409" y="4169"/>
                    <a:pt x="12409" y="4145"/>
                    <a:pt x="12409" y="4121"/>
                  </a:cubicBezTo>
                  <a:lnTo>
                    <a:pt x="12409" y="3641"/>
                  </a:lnTo>
                  <a:cubicBezTo>
                    <a:pt x="12409" y="3348"/>
                    <a:pt x="12174" y="3112"/>
                    <a:pt x="11886" y="3112"/>
                  </a:cubicBezTo>
                  <a:lnTo>
                    <a:pt x="11694" y="3112"/>
                  </a:lnTo>
                  <a:lnTo>
                    <a:pt x="7759" y="48"/>
                  </a:lnTo>
                  <a:cubicBezTo>
                    <a:pt x="7718" y="16"/>
                    <a:pt x="7670" y="1"/>
                    <a:pt x="76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28"/>
            <p:cNvSpPr/>
            <p:nvPr/>
          </p:nvSpPr>
          <p:spPr>
            <a:xfrm>
              <a:off x="2912509" y="2633969"/>
              <a:ext cx="54219" cy="72335"/>
            </a:xfrm>
            <a:custGeom>
              <a:rect b="b" l="l" r="r" t="t"/>
              <a:pathLst>
                <a:path extrusionOk="0" h="2763" w="2071">
                  <a:moveTo>
                    <a:pt x="1038" y="452"/>
                  </a:moveTo>
                  <a:cubicBezTo>
                    <a:pt x="1360" y="452"/>
                    <a:pt x="1624" y="716"/>
                    <a:pt x="1624" y="1038"/>
                  </a:cubicBezTo>
                  <a:lnTo>
                    <a:pt x="1624" y="2316"/>
                  </a:lnTo>
                  <a:lnTo>
                    <a:pt x="452" y="2316"/>
                  </a:lnTo>
                  <a:lnTo>
                    <a:pt x="452" y="1038"/>
                  </a:lnTo>
                  <a:cubicBezTo>
                    <a:pt x="452" y="716"/>
                    <a:pt x="711" y="452"/>
                    <a:pt x="1038" y="452"/>
                  </a:cubicBezTo>
                  <a:close/>
                  <a:moveTo>
                    <a:pt x="1038" y="0"/>
                  </a:moveTo>
                  <a:cubicBezTo>
                    <a:pt x="466" y="0"/>
                    <a:pt x="0" y="466"/>
                    <a:pt x="0" y="1038"/>
                  </a:cubicBezTo>
                  <a:lnTo>
                    <a:pt x="0" y="2541"/>
                  </a:lnTo>
                  <a:cubicBezTo>
                    <a:pt x="0" y="2662"/>
                    <a:pt x="101" y="2762"/>
                    <a:pt x="226" y="2762"/>
                  </a:cubicBezTo>
                  <a:lnTo>
                    <a:pt x="1850" y="2762"/>
                  </a:lnTo>
                  <a:cubicBezTo>
                    <a:pt x="1970" y="2762"/>
                    <a:pt x="2071" y="2662"/>
                    <a:pt x="2071" y="2541"/>
                  </a:cubicBezTo>
                  <a:lnTo>
                    <a:pt x="2071" y="1038"/>
                  </a:lnTo>
                  <a:cubicBezTo>
                    <a:pt x="2071" y="466"/>
                    <a:pt x="1609" y="0"/>
                    <a:pt x="10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28"/>
            <p:cNvSpPr/>
            <p:nvPr/>
          </p:nvSpPr>
          <p:spPr>
            <a:xfrm>
              <a:off x="2765587" y="2574226"/>
              <a:ext cx="67204" cy="57491"/>
            </a:xfrm>
            <a:custGeom>
              <a:rect b="b" l="l" r="r" t="t"/>
              <a:pathLst>
                <a:path extrusionOk="0" h="2196" w="2567">
                  <a:moveTo>
                    <a:pt x="1463" y="451"/>
                  </a:moveTo>
                  <a:cubicBezTo>
                    <a:pt x="1795" y="451"/>
                    <a:pt x="2115" y="708"/>
                    <a:pt x="2115" y="1095"/>
                  </a:cubicBezTo>
                  <a:cubicBezTo>
                    <a:pt x="2115" y="1456"/>
                    <a:pt x="1826" y="1744"/>
                    <a:pt x="1471" y="1744"/>
                  </a:cubicBezTo>
                  <a:cubicBezTo>
                    <a:pt x="895" y="1744"/>
                    <a:pt x="606" y="1047"/>
                    <a:pt x="1015" y="639"/>
                  </a:cubicBezTo>
                  <a:cubicBezTo>
                    <a:pt x="1145" y="509"/>
                    <a:pt x="1305" y="451"/>
                    <a:pt x="1463" y="451"/>
                  </a:cubicBezTo>
                  <a:close/>
                  <a:moveTo>
                    <a:pt x="1471" y="0"/>
                  </a:moveTo>
                  <a:cubicBezTo>
                    <a:pt x="491" y="0"/>
                    <a:pt x="1" y="1182"/>
                    <a:pt x="693" y="1874"/>
                  </a:cubicBezTo>
                  <a:cubicBezTo>
                    <a:pt x="916" y="2096"/>
                    <a:pt x="1191" y="2195"/>
                    <a:pt x="1460" y="2195"/>
                  </a:cubicBezTo>
                  <a:cubicBezTo>
                    <a:pt x="2023" y="2195"/>
                    <a:pt x="2563" y="1759"/>
                    <a:pt x="2566" y="1095"/>
                  </a:cubicBezTo>
                  <a:cubicBezTo>
                    <a:pt x="2562" y="495"/>
                    <a:pt x="2072" y="5"/>
                    <a:pt x="14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28"/>
            <p:cNvSpPr/>
            <p:nvPr/>
          </p:nvSpPr>
          <p:spPr>
            <a:xfrm>
              <a:off x="2640577" y="2633969"/>
              <a:ext cx="54245" cy="72335"/>
            </a:xfrm>
            <a:custGeom>
              <a:rect b="b" l="l" r="r" t="t"/>
              <a:pathLst>
                <a:path extrusionOk="0" h="2763" w="2072">
                  <a:moveTo>
                    <a:pt x="1034" y="452"/>
                  </a:moveTo>
                  <a:cubicBezTo>
                    <a:pt x="1355" y="452"/>
                    <a:pt x="1620" y="716"/>
                    <a:pt x="1620" y="1038"/>
                  </a:cubicBezTo>
                  <a:lnTo>
                    <a:pt x="1620" y="2316"/>
                  </a:lnTo>
                  <a:lnTo>
                    <a:pt x="448" y="2316"/>
                  </a:lnTo>
                  <a:lnTo>
                    <a:pt x="448" y="1038"/>
                  </a:lnTo>
                  <a:cubicBezTo>
                    <a:pt x="448" y="716"/>
                    <a:pt x="712" y="452"/>
                    <a:pt x="1034" y="452"/>
                  </a:cubicBezTo>
                  <a:close/>
                  <a:moveTo>
                    <a:pt x="1034" y="0"/>
                  </a:moveTo>
                  <a:cubicBezTo>
                    <a:pt x="462" y="0"/>
                    <a:pt x="1" y="466"/>
                    <a:pt x="1" y="1038"/>
                  </a:cubicBezTo>
                  <a:lnTo>
                    <a:pt x="1" y="2541"/>
                  </a:lnTo>
                  <a:cubicBezTo>
                    <a:pt x="1" y="2662"/>
                    <a:pt x="97" y="2762"/>
                    <a:pt x="222" y="2762"/>
                  </a:cubicBezTo>
                  <a:lnTo>
                    <a:pt x="1845" y="2762"/>
                  </a:lnTo>
                  <a:cubicBezTo>
                    <a:pt x="1970" y="2762"/>
                    <a:pt x="2071" y="2662"/>
                    <a:pt x="2071" y="2541"/>
                  </a:cubicBezTo>
                  <a:lnTo>
                    <a:pt x="2071" y="1038"/>
                  </a:lnTo>
                  <a:cubicBezTo>
                    <a:pt x="2071" y="466"/>
                    <a:pt x="1605" y="0"/>
                    <a:pt x="10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62" name="Google Shape;4862;p28"/>
          <p:cNvGrpSpPr/>
          <p:nvPr/>
        </p:nvGrpSpPr>
        <p:grpSpPr>
          <a:xfrm>
            <a:off x="7086308" y="2256121"/>
            <a:ext cx="368536" cy="353692"/>
            <a:chOff x="7086308" y="2461521"/>
            <a:chExt cx="368536" cy="353692"/>
          </a:xfrm>
        </p:grpSpPr>
        <p:sp>
          <p:nvSpPr>
            <p:cNvPr id="4863" name="Google Shape;4863;p28"/>
            <p:cNvSpPr/>
            <p:nvPr/>
          </p:nvSpPr>
          <p:spPr>
            <a:xfrm>
              <a:off x="7181629" y="2468695"/>
              <a:ext cx="177762" cy="98515"/>
            </a:xfrm>
            <a:custGeom>
              <a:rect b="b" l="l" r="r" t="t"/>
              <a:pathLst>
                <a:path extrusionOk="0" h="3763" w="6790">
                  <a:moveTo>
                    <a:pt x="1836" y="1"/>
                  </a:moveTo>
                  <a:cubicBezTo>
                    <a:pt x="822" y="1"/>
                    <a:pt x="1" y="822"/>
                    <a:pt x="1" y="1836"/>
                  </a:cubicBezTo>
                  <a:lnTo>
                    <a:pt x="1" y="2729"/>
                  </a:lnTo>
                  <a:lnTo>
                    <a:pt x="1" y="3757"/>
                  </a:lnTo>
                  <a:lnTo>
                    <a:pt x="1019" y="3757"/>
                  </a:lnTo>
                  <a:lnTo>
                    <a:pt x="1019" y="1836"/>
                  </a:lnTo>
                  <a:cubicBezTo>
                    <a:pt x="1019" y="1384"/>
                    <a:pt x="1385" y="1019"/>
                    <a:pt x="1836" y="1019"/>
                  </a:cubicBezTo>
                  <a:lnTo>
                    <a:pt x="4959" y="1019"/>
                  </a:lnTo>
                  <a:cubicBezTo>
                    <a:pt x="5410" y="1019"/>
                    <a:pt x="5771" y="1384"/>
                    <a:pt x="5771" y="1836"/>
                  </a:cubicBezTo>
                  <a:lnTo>
                    <a:pt x="5771" y="3762"/>
                  </a:lnTo>
                  <a:lnTo>
                    <a:pt x="6789" y="3762"/>
                  </a:lnTo>
                  <a:lnTo>
                    <a:pt x="6789" y="1836"/>
                  </a:lnTo>
                  <a:cubicBezTo>
                    <a:pt x="6789" y="822"/>
                    <a:pt x="5968" y="1"/>
                    <a:pt x="4959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28"/>
            <p:cNvSpPr/>
            <p:nvPr/>
          </p:nvSpPr>
          <p:spPr>
            <a:xfrm>
              <a:off x="7181525" y="2540140"/>
              <a:ext cx="26808" cy="26939"/>
            </a:xfrm>
            <a:custGeom>
              <a:rect b="b" l="l" r="r" t="t"/>
              <a:pathLst>
                <a:path extrusionOk="0" h="1029" w="1024">
                  <a:moveTo>
                    <a:pt x="260" y="0"/>
                  </a:moveTo>
                  <a:cubicBezTo>
                    <a:pt x="173" y="0"/>
                    <a:pt x="87" y="0"/>
                    <a:pt x="0" y="10"/>
                  </a:cubicBezTo>
                  <a:lnTo>
                    <a:pt x="0" y="1028"/>
                  </a:lnTo>
                  <a:lnTo>
                    <a:pt x="1019" y="1028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28"/>
            <p:cNvSpPr/>
            <p:nvPr/>
          </p:nvSpPr>
          <p:spPr>
            <a:xfrm>
              <a:off x="7332688" y="2540140"/>
              <a:ext cx="26808" cy="27175"/>
            </a:xfrm>
            <a:custGeom>
              <a:rect b="b" l="l" r="r" t="t"/>
              <a:pathLst>
                <a:path extrusionOk="0" h="1038" w="1024">
                  <a:moveTo>
                    <a:pt x="1" y="0"/>
                  </a:moveTo>
                  <a:lnTo>
                    <a:pt x="5" y="1038"/>
                  </a:lnTo>
                  <a:lnTo>
                    <a:pt x="1024" y="1038"/>
                  </a:lnTo>
                  <a:lnTo>
                    <a:pt x="1024" y="10"/>
                  </a:lnTo>
                  <a:cubicBezTo>
                    <a:pt x="937" y="0"/>
                    <a:pt x="851" y="0"/>
                    <a:pt x="76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28"/>
            <p:cNvSpPr/>
            <p:nvPr/>
          </p:nvSpPr>
          <p:spPr>
            <a:xfrm>
              <a:off x="7093481" y="2567053"/>
              <a:ext cx="354189" cy="241118"/>
            </a:xfrm>
            <a:custGeom>
              <a:rect b="b" l="l" r="r" t="t"/>
              <a:pathLst>
                <a:path extrusionOk="0" h="9210" w="13529">
                  <a:moveTo>
                    <a:pt x="3627" y="0"/>
                  </a:moveTo>
                  <a:cubicBezTo>
                    <a:pt x="1624" y="0"/>
                    <a:pt x="0" y="1624"/>
                    <a:pt x="0" y="3623"/>
                  </a:cubicBezTo>
                  <a:lnTo>
                    <a:pt x="0" y="8422"/>
                  </a:lnTo>
                  <a:cubicBezTo>
                    <a:pt x="0" y="8859"/>
                    <a:pt x="356" y="9210"/>
                    <a:pt x="793" y="9210"/>
                  </a:cubicBezTo>
                  <a:lnTo>
                    <a:pt x="12741" y="9210"/>
                  </a:lnTo>
                  <a:cubicBezTo>
                    <a:pt x="13178" y="9210"/>
                    <a:pt x="13529" y="8859"/>
                    <a:pt x="13524" y="8422"/>
                  </a:cubicBezTo>
                  <a:lnTo>
                    <a:pt x="13524" y="3623"/>
                  </a:lnTo>
                  <a:cubicBezTo>
                    <a:pt x="13529" y="1624"/>
                    <a:pt x="11905" y="0"/>
                    <a:pt x="9901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28"/>
            <p:cNvSpPr/>
            <p:nvPr/>
          </p:nvSpPr>
          <p:spPr>
            <a:xfrm>
              <a:off x="7310932" y="2567053"/>
              <a:ext cx="136738" cy="241118"/>
            </a:xfrm>
            <a:custGeom>
              <a:rect b="b" l="l" r="r" t="t"/>
              <a:pathLst>
                <a:path extrusionOk="0" h="9210" w="5223">
                  <a:moveTo>
                    <a:pt x="1" y="0"/>
                  </a:moveTo>
                  <a:cubicBezTo>
                    <a:pt x="1999" y="0"/>
                    <a:pt x="3623" y="1624"/>
                    <a:pt x="3623" y="3623"/>
                  </a:cubicBezTo>
                  <a:lnTo>
                    <a:pt x="3623" y="8422"/>
                  </a:lnTo>
                  <a:cubicBezTo>
                    <a:pt x="3623" y="8859"/>
                    <a:pt x="3272" y="9210"/>
                    <a:pt x="2835" y="9210"/>
                  </a:cubicBezTo>
                  <a:lnTo>
                    <a:pt x="4435" y="9210"/>
                  </a:lnTo>
                  <a:cubicBezTo>
                    <a:pt x="4867" y="9210"/>
                    <a:pt x="5223" y="8859"/>
                    <a:pt x="5218" y="8422"/>
                  </a:cubicBezTo>
                  <a:lnTo>
                    <a:pt x="5218" y="3623"/>
                  </a:lnTo>
                  <a:cubicBezTo>
                    <a:pt x="5223" y="1624"/>
                    <a:pt x="3599" y="0"/>
                    <a:pt x="1595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28"/>
            <p:cNvSpPr/>
            <p:nvPr/>
          </p:nvSpPr>
          <p:spPr>
            <a:xfrm>
              <a:off x="7093481" y="2761361"/>
              <a:ext cx="354189" cy="46810"/>
            </a:xfrm>
            <a:custGeom>
              <a:rect b="b" l="l" r="r" t="t"/>
              <a:pathLst>
                <a:path extrusionOk="0" h="1788" w="13529">
                  <a:moveTo>
                    <a:pt x="0" y="1"/>
                  </a:moveTo>
                  <a:lnTo>
                    <a:pt x="0" y="1000"/>
                  </a:lnTo>
                  <a:cubicBezTo>
                    <a:pt x="0" y="1437"/>
                    <a:pt x="351" y="1788"/>
                    <a:pt x="788" y="1788"/>
                  </a:cubicBezTo>
                  <a:lnTo>
                    <a:pt x="12736" y="1788"/>
                  </a:lnTo>
                  <a:cubicBezTo>
                    <a:pt x="13173" y="1788"/>
                    <a:pt x="13529" y="1437"/>
                    <a:pt x="13524" y="1000"/>
                  </a:cubicBezTo>
                  <a:lnTo>
                    <a:pt x="13524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28"/>
            <p:cNvSpPr/>
            <p:nvPr/>
          </p:nvSpPr>
          <p:spPr>
            <a:xfrm>
              <a:off x="7385257" y="2761492"/>
              <a:ext cx="62413" cy="46810"/>
            </a:xfrm>
            <a:custGeom>
              <a:rect b="b" l="l" r="r" t="t"/>
              <a:pathLst>
                <a:path extrusionOk="0" h="1788" w="2384">
                  <a:moveTo>
                    <a:pt x="789" y="0"/>
                  </a:moveTo>
                  <a:lnTo>
                    <a:pt x="789" y="1000"/>
                  </a:lnTo>
                  <a:cubicBezTo>
                    <a:pt x="789" y="1432"/>
                    <a:pt x="438" y="1787"/>
                    <a:pt x="1" y="1787"/>
                  </a:cubicBezTo>
                  <a:lnTo>
                    <a:pt x="1596" y="1787"/>
                  </a:lnTo>
                  <a:cubicBezTo>
                    <a:pt x="2033" y="1787"/>
                    <a:pt x="2384" y="1432"/>
                    <a:pt x="2384" y="1000"/>
                  </a:cubicBezTo>
                  <a:lnTo>
                    <a:pt x="2384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28"/>
            <p:cNvSpPr/>
            <p:nvPr/>
          </p:nvSpPr>
          <p:spPr>
            <a:xfrm>
              <a:off x="7214093" y="2614596"/>
              <a:ext cx="112967" cy="113098"/>
            </a:xfrm>
            <a:custGeom>
              <a:rect b="b" l="l" r="r" t="t"/>
              <a:pathLst>
                <a:path extrusionOk="0" h="4320" w="4315">
                  <a:moveTo>
                    <a:pt x="1360" y="0"/>
                  </a:moveTo>
                  <a:lnTo>
                    <a:pt x="1360" y="1360"/>
                  </a:lnTo>
                  <a:lnTo>
                    <a:pt x="0" y="1360"/>
                  </a:lnTo>
                  <a:lnTo>
                    <a:pt x="0" y="2955"/>
                  </a:lnTo>
                  <a:lnTo>
                    <a:pt x="1360" y="2955"/>
                  </a:lnTo>
                  <a:lnTo>
                    <a:pt x="1360" y="4319"/>
                  </a:lnTo>
                  <a:lnTo>
                    <a:pt x="2955" y="4319"/>
                  </a:lnTo>
                  <a:lnTo>
                    <a:pt x="2955" y="2960"/>
                  </a:lnTo>
                  <a:lnTo>
                    <a:pt x="4314" y="2960"/>
                  </a:lnTo>
                  <a:lnTo>
                    <a:pt x="4314" y="1360"/>
                  </a:lnTo>
                  <a:lnTo>
                    <a:pt x="2955" y="1360"/>
                  </a:lnTo>
                  <a:lnTo>
                    <a:pt x="2955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28"/>
            <p:cNvSpPr/>
            <p:nvPr/>
          </p:nvSpPr>
          <p:spPr>
            <a:xfrm>
              <a:off x="7270563" y="2614596"/>
              <a:ext cx="56496" cy="113098"/>
            </a:xfrm>
            <a:custGeom>
              <a:rect b="b" l="l" r="r" t="t"/>
              <a:pathLst>
                <a:path extrusionOk="0" h="4320" w="2158">
                  <a:moveTo>
                    <a:pt x="0" y="0"/>
                  </a:moveTo>
                  <a:lnTo>
                    <a:pt x="0" y="4319"/>
                  </a:lnTo>
                  <a:lnTo>
                    <a:pt x="798" y="4319"/>
                  </a:lnTo>
                  <a:lnTo>
                    <a:pt x="798" y="2960"/>
                  </a:lnTo>
                  <a:lnTo>
                    <a:pt x="2157" y="2960"/>
                  </a:lnTo>
                  <a:lnTo>
                    <a:pt x="2157" y="1360"/>
                  </a:lnTo>
                  <a:lnTo>
                    <a:pt x="798" y="1360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28"/>
            <p:cNvSpPr/>
            <p:nvPr/>
          </p:nvSpPr>
          <p:spPr>
            <a:xfrm>
              <a:off x="7086308" y="2461521"/>
              <a:ext cx="368536" cy="353692"/>
            </a:xfrm>
            <a:custGeom>
              <a:rect b="b" l="l" r="r" t="t"/>
              <a:pathLst>
                <a:path extrusionOk="0" h="13510" w="14077">
                  <a:moveTo>
                    <a:pt x="8619" y="414"/>
                  </a:moveTo>
                  <a:cubicBezTo>
                    <a:pt x="9527" y="414"/>
                    <a:pt x="10262" y="1154"/>
                    <a:pt x="10262" y="2062"/>
                  </a:cubicBezTo>
                  <a:lnTo>
                    <a:pt x="10262" y="3796"/>
                  </a:lnTo>
                  <a:lnTo>
                    <a:pt x="9647" y="3796"/>
                  </a:lnTo>
                  <a:lnTo>
                    <a:pt x="9647" y="2062"/>
                  </a:lnTo>
                  <a:cubicBezTo>
                    <a:pt x="9647" y="1490"/>
                    <a:pt x="9186" y="1029"/>
                    <a:pt x="8619" y="1029"/>
                  </a:cubicBezTo>
                  <a:lnTo>
                    <a:pt x="5463" y="1029"/>
                  </a:lnTo>
                  <a:cubicBezTo>
                    <a:pt x="4891" y="1029"/>
                    <a:pt x="4430" y="1490"/>
                    <a:pt x="4430" y="2062"/>
                  </a:cubicBezTo>
                  <a:lnTo>
                    <a:pt x="4430" y="2960"/>
                  </a:lnTo>
                  <a:cubicBezTo>
                    <a:pt x="4430" y="3097"/>
                    <a:pt x="4533" y="3165"/>
                    <a:pt x="4636" y="3165"/>
                  </a:cubicBezTo>
                  <a:cubicBezTo>
                    <a:pt x="4740" y="3165"/>
                    <a:pt x="4843" y="3097"/>
                    <a:pt x="4843" y="2960"/>
                  </a:cubicBezTo>
                  <a:lnTo>
                    <a:pt x="4843" y="2062"/>
                  </a:lnTo>
                  <a:cubicBezTo>
                    <a:pt x="4843" y="1721"/>
                    <a:pt x="5117" y="1442"/>
                    <a:pt x="5458" y="1442"/>
                  </a:cubicBezTo>
                  <a:lnTo>
                    <a:pt x="8614" y="1442"/>
                  </a:lnTo>
                  <a:cubicBezTo>
                    <a:pt x="8955" y="1442"/>
                    <a:pt x="9229" y="1721"/>
                    <a:pt x="9229" y="2062"/>
                  </a:cubicBezTo>
                  <a:lnTo>
                    <a:pt x="9229" y="3796"/>
                  </a:lnTo>
                  <a:lnTo>
                    <a:pt x="3810" y="3796"/>
                  </a:lnTo>
                  <a:lnTo>
                    <a:pt x="3815" y="2062"/>
                  </a:lnTo>
                  <a:cubicBezTo>
                    <a:pt x="3820" y="1154"/>
                    <a:pt x="4555" y="414"/>
                    <a:pt x="5463" y="414"/>
                  </a:cubicBezTo>
                  <a:close/>
                  <a:moveTo>
                    <a:pt x="10248" y="4209"/>
                  </a:moveTo>
                  <a:cubicBezTo>
                    <a:pt x="12131" y="4214"/>
                    <a:pt x="13663" y="5742"/>
                    <a:pt x="13663" y="7630"/>
                  </a:cubicBezTo>
                  <a:lnTo>
                    <a:pt x="13663" y="11300"/>
                  </a:lnTo>
                  <a:lnTo>
                    <a:pt x="3555" y="11300"/>
                  </a:lnTo>
                  <a:cubicBezTo>
                    <a:pt x="3286" y="11300"/>
                    <a:pt x="3286" y="11708"/>
                    <a:pt x="3555" y="11708"/>
                  </a:cubicBezTo>
                  <a:lnTo>
                    <a:pt x="13663" y="11708"/>
                  </a:lnTo>
                  <a:cubicBezTo>
                    <a:pt x="13663" y="12587"/>
                    <a:pt x="13663" y="12515"/>
                    <a:pt x="13663" y="12554"/>
                  </a:cubicBezTo>
                  <a:cubicBezTo>
                    <a:pt x="13639" y="12856"/>
                    <a:pt x="13394" y="13092"/>
                    <a:pt x="13092" y="13101"/>
                  </a:cubicBezTo>
                  <a:lnTo>
                    <a:pt x="956" y="13101"/>
                  </a:lnTo>
                  <a:cubicBezTo>
                    <a:pt x="649" y="13077"/>
                    <a:pt x="414" y="12823"/>
                    <a:pt x="414" y="12515"/>
                  </a:cubicBezTo>
                  <a:lnTo>
                    <a:pt x="414" y="11708"/>
                  </a:lnTo>
                  <a:lnTo>
                    <a:pt x="2542" y="11708"/>
                  </a:lnTo>
                  <a:cubicBezTo>
                    <a:pt x="2816" y="11708"/>
                    <a:pt x="2816" y="11300"/>
                    <a:pt x="2542" y="11300"/>
                  </a:cubicBezTo>
                  <a:lnTo>
                    <a:pt x="414" y="11300"/>
                  </a:lnTo>
                  <a:lnTo>
                    <a:pt x="414" y="7630"/>
                  </a:lnTo>
                  <a:cubicBezTo>
                    <a:pt x="414" y="5742"/>
                    <a:pt x="1941" y="4214"/>
                    <a:pt x="3829" y="4209"/>
                  </a:cubicBezTo>
                  <a:close/>
                  <a:moveTo>
                    <a:pt x="5458" y="1"/>
                  </a:moveTo>
                  <a:cubicBezTo>
                    <a:pt x="4324" y="1"/>
                    <a:pt x="3402" y="923"/>
                    <a:pt x="3402" y="2062"/>
                  </a:cubicBezTo>
                  <a:lnTo>
                    <a:pt x="3402" y="3820"/>
                  </a:lnTo>
                  <a:cubicBezTo>
                    <a:pt x="1466" y="4041"/>
                    <a:pt x="0" y="5679"/>
                    <a:pt x="0" y="7625"/>
                  </a:cubicBezTo>
                  <a:lnTo>
                    <a:pt x="0" y="12520"/>
                  </a:lnTo>
                  <a:cubicBezTo>
                    <a:pt x="0" y="13068"/>
                    <a:pt x="442" y="13510"/>
                    <a:pt x="990" y="13510"/>
                  </a:cubicBezTo>
                  <a:lnTo>
                    <a:pt x="13082" y="13510"/>
                  </a:lnTo>
                  <a:cubicBezTo>
                    <a:pt x="13630" y="13510"/>
                    <a:pt x="14072" y="13068"/>
                    <a:pt x="14076" y="12520"/>
                  </a:cubicBezTo>
                  <a:lnTo>
                    <a:pt x="14076" y="7630"/>
                  </a:lnTo>
                  <a:cubicBezTo>
                    <a:pt x="14072" y="5679"/>
                    <a:pt x="12611" y="4041"/>
                    <a:pt x="10675" y="3820"/>
                  </a:cubicBezTo>
                  <a:lnTo>
                    <a:pt x="10675" y="2062"/>
                  </a:lnTo>
                  <a:cubicBezTo>
                    <a:pt x="10670" y="923"/>
                    <a:pt x="9753" y="1"/>
                    <a:pt x="861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28"/>
            <p:cNvSpPr/>
            <p:nvPr/>
          </p:nvSpPr>
          <p:spPr>
            <a:xfrm>
              <a:off x="7208176" y="2609046"/>
              <a:ext cx="124800" cy="124800"/>
            </a:xfrm>
            <a:custGeom>
              <a:rect b="b" l="l" r="r" t="t"/>
              <a:pathLst>
                <a:path extrusionOk="0" h="4767" w="4767">
                  <a:moveTo>
                    <a:pt x="2984" y="409"/>
                  </a:moveTo>
                  <a:lnTo>
                    <a:pt x="2984" y="1581"/>
                  </a:lnTo>
                  <a:cubicBezTo>
                    <a:pt x="2984" y="1692"/>
                    <a:pt x="3075" y="1783"/>
                    <a:pt x="3190" y="1783"/>
                  </a:cubicBezTo>
                  <a:lnTo>
                    <a:pt x="4358" y="1783"/>
                  </a:lnTo>
                  <a:lnTo>
                    <a:pt x="4358" y="2984"/>
                  </a:lnTo>
                  <a:lnTo>
                    <a:pt x="3190" y="2984"/>
                  </a:lnTo>
                  <a:cubicBezTo>
                    <a:pt x="3075" y="2984"/>
                    <a:pt x="2984" y="3075"/>
                    <a:pt x="2984" y="3191"/>
                  </a:cubicBezTo>
                  <a:lnTo>
                    <a:pt x="2984" y="4358"/>
                  </a:lnTo>
                  <a:lnTo>
                    <a:pt x="1783" y="4358"/>
                  </a:lnTo>
                  <a:lnTo>
                    <a:pt x="1783" y="3191"/>
                  </a:lnTo>
                  <a:cubicBezTo>
                    <a:pt x="1783" y="3075"/>
                    <a:pt x="1692" y="2984"/>
                    <a:pt x="1576" y="2984"/>
                  </a:cubicBezTo>
                  <a:lnTo>
                    <a:pt x="414" y="2984"/>
                  </a:lnTo>
                  <a:lnTo>
                    <a:pt x="409" y="1783"/>
                  </a:lnTo>
                  <a:lnTo>
                    <a:pt x="1576" y="1783"/>
                  </a:lnTo>
                  <a:cubicBezTo>
                    <a:pt x="1692" y="1783"/>
                    <a:pt x="1783" y="1692"/>
                    <a:pt x="1783" y="1577"/>
                  </a:cubicBezTo>
                  <a:lnTo>
                    <a:pt x="1783" y="409"/>
                  </a:lnTo>
                  <a:close/>
                  <a:moveTo>
                    <a:pt x="1576" y="1"/>
                  </a:moveTo>
                  <a:cubicBezTo>
                    <a:pt x="1466" y="1"/>
                    <a:pt x="1370" y="92"/>
                    <a:pt x="1375" y="207"/>
                  </a:cubicBezTo>
                  <a:lnTo>
                    <a:pt x="1375" y="1375"/>
                  </a:lnTo>
                  <a:lnTo>
                    <a:pt x="202" y="1375"/>
                  </a:lnTo>
                  <a:cubicBezTo>
                    <a:pt x="92" y="1375"/>
                    <a:pt x="1" y="1466"/>
                    <a:pt x="1" y="1581"/>
                  </a:cubicBezTo>
                  <a:lnTo>
                    <a:pt x="1" y="3191"/>
                  </a:lnTo>
                  <a:cubicBezTo>
                    <a:pt x="1" y="3306"/>
                    <a:pt x="92" y="3397"/>
                    <a:pt x="207" y="3397"/>
                  </a:cubicBezTo>
                  <a:lnTo>
                    <a:pt x="1375" y="3397"/>
                  </a:lnTo>
                  <a:lnTo>
                    <a:pt x="1375" y="4565"/>
                  </a:lnTo>
                  <a:cubicBezTo>
                    <a:pt x="1370" y="4675"/>
                    <a:pt x="1466" y="4766"/>
                    <a:pt x="1576" y="4766"/>
                  </a:cubicBezTo>
                  <a:lnTo>
                    <a:pt x="3190" y="4766"/>
                  </a:lnTo>
                  <a:cubicBezTo>
                    <a:pt x="3301" y="4766"/>
                    <a:pt x="3392" y="4675"/>
                    <a:pt x="3392" y="4565"/>
                  </a:cubicBezTo>
                  <a:lnTo>
                    <a:pt x="3392" y="3397"/>
                  </a:lnTo>
                  <a:lnTo>
                    <a:pt x="4564" y="3397"/>
                  </a:lnTo>
                  <a:cubicBezTo>
                    <a:pt x="4675" y="3397"/>
                    <a:pt x="4766" y="3301"/>
                    <a:pt x="4766" y="3191"/>
                  </a:cubicBezTo>
                  <a:lnTo>
                    <a:pt x="4766" y="1581"/>
                  </a:lnTo>
                  <a:cubicBezTo>
                    <a:pt x="4766" y="1466"/>
                    <a:pt x="4675" y="1375"/>
                    <a:pt x="4564" y="1375"/>
                  </a:cubicBezTo>
                  <a:lnTo>
                    <a:pt x="3392" y="1375"/>
                  </a:lnTo>
                  <a:lnTo>
                    <a:pt x="3392" y="207"/>
                  </a:lnTo>
                  <a:cubicBezTo>
                    <a:pt x="3392" y="92"/>
                    <a:pt x="3301" y="1"/>
                    <a:pt x="319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74" name="Google Shape;4874;p28"/>
          <p:cNvGrpSpPr/>
          <p:nvPr/>
        </p:nvGrpSpPr>
        <p:grpSpPr>
          <a:xfrm>
            <a:off x="6644992" y="2248843"/>
            <a:ext cx="375552" cy="368405"/>
            <a:chOff x="6644992" y="2454243"/>
            <a:chExt cx="375552" cy="368405"/>
          </a:xfrm>
        </p:grpSpPr>
        <p:sp>
          <p:nvSpPr>
            <p:cNvPr id="4875" name="Google Shape;4875;p28"/>
            <p:cNvSpPr/>
            <p:nvPr/>
          </p:nvSpPr>
          <p:spPr>
            <a:xfrm>
              <a:off x="6652139" y="2461390"/>
              <a:ext cx="178129" cy="354085"/>
            </a:xfrm>
            <a:custGeom>
              <a:rect b="b" l="l" r="r" t="t"/>
              <a:pathLst>
                <a:path extrusionOk="0" h="13525" w="6804">
                  <a:moveTo>
                    <a:pt x="3402" y="1"/>
                  </a:moveTo>
                  <a:cubicBezTo>
                    <a:pt x="1524" y="1"/>
                    <a:pt x="1" y="1524"/>
                    <a:pt x="1" y="3402"/>
                  </a:cubicBezTo>
                  <a:lnTo>
                    <a:pt x="1" y="10128"/>
                  </a:lnTo>
                  <a:cubicBezTo>
                    <a:pt x="1" y="12001"/>
                    <a:pt x="1524" y="13524"/>
                    <a:pt x="3402" y="13524"/>
                  </a:cubicBezTo>
                  <a:cubicBezTo>
                    <a:pt x="3405" y="13524"/>
                    <a:pt x="3408" y="13524"/>
                    <a:pt x="3411" y="13524"/>
                  </a:cubicBezTo>
                  <a:cubicBezTo>
                    <a:pt x="5285" y="13524"/>
                    <a:pt x="6803" y="12003"/>
                    <a:pt x="6799" y="10128"/>
                  </a:cubicBezTo>
                  <a:lnTo>
                    <a:pt x="6799" y="3402"/>
                  </a:lnTo>
                  <a:cubicBezTo>
                    <a:pt x="6799" y="1524"/>
                    <a:pt x="5276" y="1"/>
                    <a:pt x="340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28"/>
            <p:cNvSpPr/>
            <p:nvPr/>
          </p:nvSpPr>
          <p:spPr>
            <a:xfrm>
              <a:off x="6675413" y="2466443"/>
              <a:ext cx="154855" cy="349163"/>
            </a:xfrm>
            <a:custGeom>
              <a:rect b="b" l="l" r="r" t="t"/>
              <a:pathLst>
                <a:path extrusionOk="0" h="13337" w="5915">
                  <a:moveTo>
                    <a:pt x="3647" y="0"/>
                  </a:moveTo>
                  <a:cubicBezTo>
                    <a:pt x="4223" y="629"/>
                    <a:pt x="4540" y="1446"/>
                    <a:pt x="4540" y="2296"/>
                  </a:cubicBezTo>
                  <a:lnTo>
                    <a:pt x="4540" y="9022"/>
                  </a:lnTo>
                  <a:cubicBezTo>
                    <a:pt x="4540" y="10900"/>
                    <a:pt x="3018" y="12423"/>
                    <a:pt x="1139" y="12423"/>
                  </a:cubicBezTo>
                  <a:cubicBezTo>
                    <a:pt x="750" y="12423"/>
                    <a:pt x="366" y="12356"/>
                    <a:pt x="1" y="12231"/>
                  </a:cubicBezTo>
                  <a:lnTo>
                    <a:pt x="1" y="12231"/>
                  </a:lnTo>
                  <a:cubicBezTo>
                    <a:pt x="658" y="12948"/>
                    <a:pt x="1574" y="13336"/>
                    <a:pt x="2512" y="13336"/>
                  </a:cubicBezTo>
                  <a:cubicBezTo>
                    <a:pt x="2925" y="13336"/>
                    <a:pt x="3342" y="13261"/>
                    <a:pt x="3743" y="13105"/>
                  </a:cubicBezTo>
                  <a:cubicBezTo>
                    <a:pt x="5050" y="12596"/>
                    <a:pt x="5910" y="11338"/>
                    <a:pt x="5910" y="9935"/>
                  </a:cubicBezTo>
                  <a:lnTo>
                    <a:pt x="5910" y="3209"/>
                  </a:lnTo>
                  <a:cubicBezTo>
                    <a:pt x="5914" y="1768"/>
                    <a:pt x="5006" y="481"/>
                    <a:pt x="364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28"/>
            <p:cNvSpPr/>
            <p:nvPr/>
          </p:nvSpPr>
          <p:spPr>
            <a:xfrm>
              <a:off x="6652139" y="2638498"/>
              <a:ext cx="178129" cy="176977"/>
            </a:xfrm>
            <a:custGeom>
              <a:rect b="b" l="l" r="r" t="t"/>
              <a:pathLst>
                <a:path extrusionOk="0" h="6760" w="6804">
                  <a:moveTo>
                    <a:pt x="1" y="0"/>
                  </a:moveTo>
                  <a:lnTo>
                    <a:pt x="1" y="3358"/>
                  </a:lnTo>
                  <a:cubicBezTo>
                    <a:pt x="1" y="5236"/>
                    <a:pt x="1524" y="6759"/>
                    <a:pt x="3402" y="6759"/>
                  </a:cubicBezTo>
                  <a:cubicBezTo>
                    <a:pt x="5281" y="6759"/>
                    <a:pt x="6803" y="5236"/>
                    <a:pt x="6803" y="3358"/>
                  </a:cubicBezTo>
                  <a:lnTo>
                    <a:pt x="6803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28"/>
            <p:cNvSpPr/>
            <p:nvPr/>
          </p:nvSpPr>
          <p:spPr>
            <a:xfrm>
              <a:off x="6675413" y="2638498"/>
              <a:ext cx="154724" cy="177108"/>
            </a:xfrm>
            <a:custGeom>
              <a:rect b="b" l="l" r="r" t="t"/>
              <a:pathLst>
                <a:path extrusionOk="0" h="6765" w="5910">
                  <a:moveTo>
                    <a:pt x="4540" y="0"/>
                  </a:moveTo>
                  <a:lnTo>
                    <a:pt x="4540" y="2450"/>
                  </a:lnTo>
                  <a:cubicBezTo>
                    <a:pt x="4540" y="4328"/>
                    <a:pt x="3018" y="5851"/>
                    <a:pt x="1139" y="5851"/>
                  </a:cubicBezTo>
                  <a:cubicBezTo>
                    <a:pt x="750" y="5851"/>
                    <a:pt x="366" y="5784"/>
                    <a:pt x="1" y="5659"/>
                  </a:cubicBezTo>
                  <a:lnTo>
                    <a:pt x="1" y="5659"/>
                  </a:lnTo>
                  <a:cubicBezTo>
                    <a:pt x="658" y="6376"/>
                    <a:pt x="1574" y="6764"/>
                    <a:pt x="2512" y="6764"/>
                  </a:cubicBezTo>
                  <a:cubicBezTo>
                    <a:pt x="2925" y="6764"/>
                    <a:pt x="3342" y="6689"/>
                    <a:pt x="3743" y="6533"/>
                  </a:cubicBezTo>
                  <a:cubicBezTo>
                    <a:pt x="5050" y="6024"/>
                    <a:pt x="5910" y="4766"/>
                    <a:pt x="5910" y="3363"/>
                  </a:cubicBezTo>
                  <a:lnTo>
                    <a:pt x="5910" y="0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28"/>
            <p:cNvSpPr/>
            <p:nvPr/>
          </p:nvSpPr>
          <p:spPr>
            <a:xfrm>
              <a:off x="6856029" y="2491890"/>
              <a:ext cx="157604" cy="150168"/>
            </a:xfrm>
            <a:custGeom>
              <a:rect b="b" l="l" r="r" t="t"/>
              <a:pathLst>
                <a:path extrusionOk="0" h="5736" w="6020">
                  <a:moveTo>
                    <a:pt x="2869" y="0"/>
                  </a:moveTo>
                  <a:cubicBezTo>
                    <a:pt x="2500" y="0"/>
                    <a:pt x="2127" y="72"/>
                    <a:pt x="1773" y="220"/>
                  </a:cubicBezTo>
                  <a:cubicBezTo>
                    <a:pt x="702" y="661"/>
                    <a:pt x="0" y="1709"/>
                    <a:pt x="0" y="2867"/>
                  </a:cubicBezTo>
                  <a:cubicBezTo>
                    <a:pt x="0" y="4029"/>
                    <a:pt x="702" y="5072"/>
                    <a:pt x="1773" y="5518"/>
                  </a:cubicBezTo>
                  <a:cubicBezTo>
                    <a:pt x="2127" y="5664"/>
                    <a:pt x="2499" y="5735"/>
                    <a:pt x="2868" y="5735"/>
                  </a:cubicBezTo>
                  <a:cubicBezTo>
                    <a:pt x="3615" y="5735"/>
                    <a:pt x="4349" y="5444"/>
                    <a:pt x="4896" y="4894"/>
                  </a:cubicBezTo>
                  <a:cubicBezTo>
                    <a:pt x="6020" y="3774"/>
                    <a:pt x="6020" y="1959"/>
                    <a:pt x="4896" y="839"/>
                  </a:cubicBezTo>
                  <a:cubicBezTo>
                    <a:pt x="4349" y="293"/>
                    <a:pt x="3616" y="0"/>
                    <a:pt x="2869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28"/>
            <p:cNvSpPr/>
            <p:nvPr/>
          </p:nvSpPr>
          <p:spPr>
            <a:xfrm>
              <a:off x="6866448" y="2502284"/>
              <a:ext cx="147053" cy="139854"/>
            </a:xfrm>
            <a:custGeom>
              <a:rect b="b" l="l" r="r" t="t"/>
              <a:pathLst>
                <a:path extrusionOk="0" h="5342" w="5617">
                  <a:moveTo>
                    <a:pt x="3931" y="0"/>
                  </a:moveTo>
                  <a:lnTo>
                    <a:pt x="3931" y="0"/>
                  </a:lnTo>
                  <a:cubicBezTo>
                    <a:pt x="4594" y="1129"/>
                    <a:pt x="4411" y="2561"/>
                    <a:pt x="3484" y="3488"/>
                  </a:cubicBezTo>
                  <a:cubicBezTo>
                    <a:pt x="2932" y="4039"/>
                    <a:pt x="2197" y="4326"/>
                    <a:pt x="1455" y="4326"/>
                  </a:cubicBezTo>
                  <a:cubicBezTo>
                    <a:pt x="956" y="4326"/>
                    <a:pt x="453" y="4197"/>
                    <a:pt x="1" y="3930"/>
                  </a:cubicBezTo>
                  <a:lnTo>
                    <a:pt x="1" y="3930"/>
                  </a:lnTo>
                  <a:cubicBezTo>
                    <a:pt x="121" y="4137"/>
                    <a:pt x="270" y="4329"/>
                    <a:pt x="443" y="4502"/>
                  </a:cubicBezTo>
                  <a:cubicBezTo>
                    <a:pt x="1003" y="5061"/>
                    <a:pt x="1736" y="5341"/>
                    <a:pt x="2470" y="5341"/>
                  </a:cubicBezTo>
                  <a:cubicBezTo>
                    <a:pt x="3204" y="5341"/>
                    <a:pt x="3938" y="5061"/>
                    <a:pt x="4498" y="4502"/>
                  </a:cubicBezTo>
                  <a:cubicBezTo>
                    <a:pt x="5617" y="3382"/>
                    <a:pt x="5617" y="1566"/>
                    <a:pt x="4498" y="447"/>
                  </a:cubicBezTo>
                  <a:lnTo>
                    <a:pt x="4498" y="442"/>
                  </a:lnTo>
                  <a:cubicBezTo>
                    <a:pt x="4329" y="274"/>
                    <a:pt x="4137" y="125"/>
                    <a:pt x="393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28"/>
            <p:cNvSpPr/>
            <p:nvPr/>
          </p:nvSpPr>
          <p:spPr>
            <a:xfrm>
              <a:off x="6856029" y="2657191"/>
              <a:ext cx="157604" cy="150142"/>
            </a:xfrm>
            <a:custGeom>
              <a:rect b="b" l="l" r="r" t="t"/>
              <a:pathLst>
                <a:path extrusionOk="0" h="5735" w="6020">
                  <a:moveTo>
                    <a:pt x="2869" y="1"/>
                  </a:moveTo>
                  <a:cubicBezTo>
                    <a:pt x="2500" y="1"/>
                    <a:pt x="2127" y="72"/>
                    <a:pt x="1773" y="218"/>
                  </a:cubicBezTo>
                  <a:cubicBezTo>
                    <a:pt x="702" y="660"/>
                    <a:pt x="0" y="1707"/>
                    <a:pt x="0" y="2865"/>
                  </a:cubicBezTo>
                  <a:cubicBezTo>
                    <a:pt x="0" y="4028"/>
                    <a:pt x="702" y="5070"/>
                    <a:pt x="1773" y="5517"/>
                  </a:cubicBezTo>
                  <a:cubicBezTo>
                    <a:pt x="2127" y="5663"/>
                    <a:pt x="2500" y="5734"/>
                    <a:pt x="2869" y="5734"/>
                  </a:cubicBezTo>
                  <a:cubicBezTo>
                    <a:pt x="3615" y="5734"/>
                    <a:pt x="4349" y="5444"/>
                    <a:pt x="4896" y="4897"/>
                  </a:cubicBezTo>
                  <a:cubicBezTo>
                    <a:pt x="6020" y="3773"/>
                    <a:pt x="6020" y="1957"/>
                    <a:pt x="4896" y="838"/>
                  </a:cubicBezTo>
                  <a:cubicBezTo>
                    <a:pt x="4349" y="291"/>
                    <a:pt x="3615" y="1"/>
                    <a:pt x="2869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28"/>
            <p:cNvSpPr/>
            <p:nvPr/>
          </p:nvSpPr>
          <p:spPr>
            <a:xfrm>
              <a:off x="6866448" y="2667663"/>
              <a:ext cx="147184" cy="139827"/>
            </a:xfrm>
            <a:custGeom>
              <a:rect b="b" l="l" r="r" t="t"/>
              <a:pathLst>
                <a:path extrusionOk="0" h="5341" w="5622">
                  <a:moveTo>
                    <a:pt x="3936" y="1"/>
                  </a:moveTo>
                  <a:lnTo>
                    <a:pt x="3936" y="1"/>
                  </a:lnTo>
                  <a:cubicBezTo>
                    <a:pt x="4603" y="1130"/>
                    <a:pt x="4421" y="2566"/>
                    <a:pt x="3494" y="3493"/>
                  </a:cubicBezTo>
                  <a:cubicBezTo>
                    <a:pt x="2940" y="4047"/>
                    <a:pt x="2204" y="4335"/>
                    <a:pt x="1461" y="4335"/>
                  </a:cubicBezTo>
                  <a:cubicBezTo>
                    <a:pt x="960" y="4335"/>
                    <a:pt x="456" y="4204"/>
                    <a:pt x="1" y="3935"/>
                  </a:cubicBezTo>
                  <a:lnTo>
                    <a:pt x="1" y="3935"/>
                  </a:lnTo>
                  <a:cubicBezTo>
                    <a:pt x="121" y="4142"/>
                    <a:pt x="270" y="4329"/>
                    <a:pt x="443" y="4497"/>
                  </a:cubicBezTo>
                  <a:cubicBezTo>
                    <a:pt x="1003" y="5059"/>
                    <a:pt x="1736" y="5340"/>
                    <a:pt x="2470" y="5340"/>
                  </a:cubicBezTo>
                  <a:cubicBezTo>
                    <a:pt x="3204" y="5340"/>
                    <a:pt x="3938" y="5059"/>
                    <a:pt x="4498" y="4497"/>
                  </a:cubicBezTo>
                  <a:cubicBezTo>
                    <a:pt x="5622" y="3378"/>
                    <a:pt x="5622" y="1562"/>
                    <a:pt x="4498" y="438"/>
                  </a:cubicBezTo>
                  <a:cubicBezTo>
                    <a:pt x="4329" y="270"/>
                    <a:pt x="4142" y="121"/>
                    <a:pt x="393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28"/>
            <p:cNvSpPr/>
            <p:nvPr/>
          </p:nvSpPr>
          <p:spPr>
            <a:xfrm>
              <a:off x="6644992" y="2454243"/>
              <a:ext cx="190800" cy="368405"/>
            </a:xfrm>
            <a:custGeom>
              <a:rect b="b" l="l" r="r" t="t"/>
              <a:pathLst>
                <a:path extrusionOk="0" h="14072" w="7288">
                  <a:moveTo>
                    <a:pt x="3675" y="413"/>
                  </a:moveTo>
                  <a:cubicBezTo>
                    <a:pt x="5443" y="413"/>
                    <a:pt x="6870" y="1845"/>
                    <a:pt x="6875" y="3608"/>
                  </a:cubicBezTo>
                  <a:lnTo>
                    <a:pt x="6870" y="6831"/>
                  </a:lnTo>
                  <a:lnTo>
                    <a:pt x="3622" y="6831"/>
                  </a:lnTo>
                  <a:cubicBezTo>
                    <a:pt x="3348" y="6831"/>
                    <a:pt x="3348" y="7245"/>
                    <a:pt x="3622" y="7245"/>
                  </a:cubicBezTo>
                  <a:lnTo>
                    <a:pt x="6870" y="7245"/>
                  </a:lnTo>
                  <a:lnTo>
                    <a:pt x="6870" y="10468"/>
                  </a:lnTo>
                  <a:cubicBezTo>
                    <a:pt x="6870" y="12231"/>
                    <a:pt x="5438" y="13658"/>
                    <a:pt x="3675" y="13663"/>
                  </a:cubicBezTo>
                  <a:lnTo>
                    <a:pt x="3608" y="13663"/>
                  </a:lnTo>
                  <a:cubicBezTo>
                    <a:pt x="1845" y="13658"/>
                    <a:pt x="413" y="12231"/>
                    <a:pt x="413" y="10468"/>
                  </a:cubicBezTo>
                  <a:lnTo>
                    <a:pt x="413" y="7240"/>
                  </a:lnTo>
                  <a:lnTo>
                    <a:pt x="2565" y="7240"/>
                  </a:lnTo>
                  <a:cubicBezTo>
                    <a:pt x="2839" y="7240"/>
                    <a:pt x="2839" y="6831"/>
                    <a:pt x="2565" y="6831"/>
                  </a:cubicBezTo>
                  <a:lnTo>
                    <a:pt x="413" y="6831"/>
                  </a:lnTo>
                  <a:lnTo>
                    <a:pt x="413" y="3608"/>
                  </a:lnTo>
                  <a:cubicBezTo>
                    <a:pt x="413" y="1845"/>
                    <a:pt x="1845" y="413"/>
                    <a:pt x="3608" y="413"/>
                  </a:cubicBezTo>
                  <a:close/>
                  <a:moveTo>
                    <a:pt x="3608" y="0"/>
                  </a:moveTo>
                  <a:cubicBezTo>
                    <a:pt x="1614" y="0"/>
                    <a:pt x="0" y="1614"/>
                    <a:pt x="0" y="3608"/>
                  </a:cubicBezTo>
                  <a:lnTo>
                    <a:pt x="0" y="10468"/>
                  </a:lnTo>
                  <a:cubicBezTo>
                    <a:pt x="0" y="12457"/>
                    <a:pt x="1614" y="14071"/>
                    <a:pt x="3608" y="14071"/>
                  </a:cubicBezTo>
                  <a:lnTo>
                    <a:pt x="3675" y="14071"/>
                  </a:lnTo>
                  <a:cubicBezTo>
                    <a:pt x="5669" y="14071"/>
                    <a:pt x="7283" y="12457"/>
                    <a:pt x="7288" y="10463"/>
                  </a:cubicBezTo>
                  <a:lnTo>
                    <a:pt x="7288" y="3608"/>
                  </a:lnTo>
                  <a:cubicBezTo>
                    <a:pt x="7283" y="1614"/>
                    <a:pt x="5669" y="5"/>
                    <a:pt x="36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4" name="Google Shape;4884;p28"/>
            <p:cNvSpPr/>
            <p:nvPr/>
          </p:nvSpPr>
          <p:spPr>
            <a:xfrm>
              <a:off x="6844457" y="2485162"/>
              <a:ext cx="175354" cy="162525"/>
            </a:xfrm>
            <a:custGeom>
              <a:rect b="b" l="l" r="r" t="t"/>
              <a:pathLst>
                <a:path extrusionOk="0" h="6208" w="6698">
                  <a:moveTo>
                    <a:pt x="3346" y="413"/>
                  </a:moveTo>
                  <a:cubicBezTo>
                    <a:pt x="4037" y="413"/>
                    <a:pt x="4727" y="678"/>
                    <a:pt x="5251" y="1202"/>
                  </a:cubicBezTo>
                  <a:cubicBezTo>
                    <a:pt x="6246" y="2192"/>
                    <a:pt x="6308" y="3786"/>
                    <a:pt x="5395" y="4853"/>
                  </a:cubicBezTo>
                  <a:lnTo>
                    <a:pt x="4127" y="3585"/>
                  </a:lnTo>
                  <a:cubicBezTo>
                    <a:pt x="4081" y="3539"/>
                    <a:pt x="4030" y="3519"/>
                    <a:pt x="3981" y="3519"/>
                  </a:cubicBezTo>
                  <a:cubicBezTo>
                    <a:pt x="3820" y="3519"/>
                    <a:pt x="3683" y="3727"/>
                    <a:pt x="3834" y="3878"/>
                  </a:cubicBezTo>
                  <a:lnTo>
                    <a:pt x="5102" y="5146"/>
                  </a:lnTo>
                  <a:cubicBezTo>
                    <a:pt x="4598" y="5578"/>
                    <a:pt x="3976" y="5791"/>
                    <a:pt x="3356" y="5791"/>
                  </a:cubicBezTo>
                  <a:cubicBezTo>
                    <a:pt x="2665" y="5791"/>
                    <a:pt x="1975" y="5526"/>
                    <a:pt x="1451" y="5002"/>
                  </a:cubicBezTo>
                  <a:cubicBezTo>
                    <a:pt x="457" y="4007"/>
                    <a:pt x="394" y="2417"/>
                    <a:pt x="1307" y="1351"/>
                  </a:cubicBezTo>
                  <a:lnTo>
                    <a:pt x="1307" y="1351"/>
                  </a:lnTo>
                  <a:lnTo>
                    <a:pt x="3205" y="3248"/>
                  </a:lnTo>
                  <a:cubicBezTo>
                    <a:pt x="3251" y="3294"/>
                    <a:pt x="3302" y="3314"/>
                    <a:pt x="3351" y="3314"/>
                  </a:cubicBezTo>
                  <a:cubicBezTo>
                    <a:pt x="3512" y="3314"/>
                    <a:pt x="3649" y="3106"/>
                    <a:pt x="3498" y="2955"/>
                  </a:cubicBezTo>
                  <a:lnTo>
                    <a:pt x="1600" y="1058"/>
                  </a:lnTo>
                  <a:cubicBezTo>
                    <a:pt x="2104" y="626"/>
                    <a:pt x="2726" y="413"/>
                    <a:pt x="3346" y="413"/>
                  </a:cubicBezTo>
                  <a:close/>
                  <a:moveTo>
                    <a:pt x="3349" y="1"/>
                  </a:moveTo>
                  <a:cubicBezTo>
                    <a:pt x="2095" y="1"/>
                    <a:pt x="961" y="755"/>
                    <a:pt x="481" y="1918"/>
                  </a:cubicBezTo>
                  <a:cubicBezTo>
                    <a:pt x="0" y="3075"/>
                    <a:pt x="269" y="4411"/>
                    <a:pt x="1153" y="5300"/>
                  </a:cubicBezTo>
                  <a:cubicBezTo>
                    <a:pt x="1761" y="5905"/>
                    <a:pt x="2556" y="6208"/>
                    <a:pt x="3351" y="6208"/>
                  </a:cubicBezTo>
                  <a:cubicBezTo>
                    <a:pt x="4145" y="6208"/>
                    <a:pt x="4939" y="5905"/>
                    <a:pt x="5544" y="5300"/>
                  </a:cubicBezTo>
                  <a:cubicBezTo>
                    <a:pt x="6433" y="4411"/>
                    <a:pt x="6697" y="3075"/>
                    <a:pt x="6217" y="1918"/>
                  </a:cubicBezTo>
                  <a:cubicBezTo>
                    <a:pt x="5736" y="755"/>
                    <a:pt x="4603" y="1"/>
                    <a:pt x="33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5" name="Google Shape;4885;p28"/>
            <p:cNvSpPr/>
            <p:nvPr/>
          </p:nvSpPr>
          <p:spPr>
            <a:xfrm>
              <a:off x="6850871" y="2651902"/>
              <a:ext cx="169673" cy="162473"/>
            </a:xfrm>
            <a:custGeom>
              <a:rect b="b" l="l" r="r" t="t"/>
              <a:pathLst>
                <a:path extrusionOk="0" h="6206" w="6481">
                  <a:moveTo>
                    <a:pt x="3109" y="414"/>
                  </a:moveTo>
                  <a:cubicBezTo>
                    <a:pt x="3730" y="414"/>
                    <a:pt x="4353" y="627"/>
                    <a:pt x="4857" y="1059"/>
                  </a:cubicBezTo>
                  <a:lnTo>
                    <a:pt x="1067" y="4854"/>
                  </a:lnTo>
                  <a:cubicBezTo>
                    <a:pt x="144" y="3788"/>
                    <a:pt x="207" y="2197"/>
                    <a:pt x="1201" y="1203"/>
                  </a:cubicBezTo>
                  <a:cubicBezTo>
                    <a:pt x="1725" y="679"/>
                    <a:pt x="2416" y="414"/>
                    <a:pt x="3109" y="414"/>
                  </a:cubicBezTo>
                  <a:close/>
                  <a:moveTo>
                    <a:pt x="3104" y="1"/>
                  </a:moveTo>
                  <a:cubicBezTo>
                    <a:pt x="2704" y="1"/>
                    <a:pt x="2301" y="78"/>
                    <a:pt x="1917" y="237"/>
                  </a:cubicBezTo>
                  <a:cubicBezTo>
                    <a:pt x="759" y="718"/>
                    <a:pt x="0" y="1847"/>
                    <a:pt x="0" y="3105"/>
                  </a:cubicBezTo>
                  <a:cubicBezTo>
                    <a:pt x="0" y="4359"/>
                    <a:pt x="759" y="5488"/>
                    <a:pt x="1917" y="5969"/>
                  </a:cubicBezTo>
                  <a:cubicBezTo>
                    <a:pt x="2301" y="6128"/>
                    <a:pt x="2704" y="6205"/>
                    <a:pt x="3104" y="6205"/>
                  </a:cubicBezTo>
                  <a:cubicBezTo>
                    <a:pt x="3911" y="6205"/>
                    <a:pt x="4705" y="5890"/>
                    <a:pt x="5299" y="5296"/>
                  </a:cubicBezTo>
                  <a:cubicBezTo>
                    <a:pt x="5451" y="5148"/>
                    <a:pt x="5312" y="4940"/>
                    <a:pt x="5150" y="4940"/>
                  </a:cubicBezTo>
                  <a:cubicBezTo>
                    <a:pt x="5102" y="4940"/>
                    <a:pt x="5051" y="4959"/>
                    <a:pt x="5006" y="5003"/>
                  </a:cubicBezTo>
                  <a:cubicBezTo>
                    <a:pt x="4483" y="5529"/>
                    <a:pt x="3793" y="5794"/>
                    <a:pt x="3101" y="5794"/>
                  </a:cubicBezTo>
                  <a:cubicBezTo>
                    <a:pt x="2479" y="5794"/>
                    <a:pt x="1855" y="5579"/>
                    <a:pt x="1350" y="5147"/>
                  </a:cubicBezTo>
                  <a:lnTo>
                    <a:pt x="2618" y="3879"/>
                  </a:lnTo>
                  <a:lnTo>
                    <a:pt x="5145" y="1352"/>
                  </a:lnTo>
                  <a:cubicBezTo>
                    <a:pt x="5866" y="2183"/>
                    <a:pt x="6001" y="3374"/>
                    <a:pt x="5487" y="4345"/>
                  </a:cubicBezTo>
                  <a:cubicBezTo>
                    <a:pt x="5402" y="4510"/>
                    <a:pt x="5540" y="4648"/>
                    <a:pt x="5677" y="4648"/>
                  </a:cubicBezTo>
                  <a:cubicBezTo>
                    <a:pt x="5744" y="4648"/>
                    <a:pt x="5811" y="4616"/>
                    <a:pt x="5852" y="4537"/>
                  </a:cubicBezTo>
                  <a:cubicBezTo>
                    <a:pt x="6481" y="3336"/>
                    <a:pt x="6260" y="1866"/>
                    <a:pt x="5299" y="910"/>
                  </a:cubicBezTo>
                  <a:cubicBezTo>
                    <a:pt x="4705" y="316"/>
                    <a:pt x="3911" y="1"/>
                    <a:pt x="31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86" name="Google Shape;4886;p28"/>
          <p:cNvGrpSpPr/>
          <p:nvPr/>
        </p:nvGrpSpPr>
        <p:grpSpPr>
          <a:xfrm>
            <a:off x="6186789" y="2251933"/>
            <a:ext cx="371049" cy="362096"/>
            <a:chOff x="6186789" y="2457333"/>
            <a:chExt cx="371049" cy="362096"/>
          </a:xfrm>
        </p:grpSpPr>
        <p:sp>
          <p:nvSpPr>
            <p:cNvPr id="4887" name="Google Shape;4887;p28"/>
            <p:cNvSpPr/>
            <p:nvPr/>
          </p:nvSpPr>
          <p:spPr>
            <a:xfrm>
              <a:off x="6189067" y="2629178"/>
              <a:ext cx="193837" cy="186480"/>
            </a:xfrm>
            <a:custGeom>
              <a:rect b="b" l="l" r="r" t="t"/>
              <a:pathLst>
                <a:path extrusionOk="0" h="7123" w="7404">
                  <a:moveTo>
                    <a:pt x="3844" y="1"/>
                  </a:moveTo>
                  <a:cubicBezTo>
                    <a:pt x="2402" y="1"/>
                    <a:pt x="1105" y="870"/>
                    <a:pt x="553" y="2201"/>
                  </a:cubicBezTo>
                  <a:cubicBezTo>
                    <a:pt x="0" y="3531"/>
                    <a:pt x="308" y="5059"/>
                    <a:pt x="1326" y="6078"/>
                  </a:cubicBezTo>
                  <a:cubicBezTo>
                    <a:pt x="2008" y="6759"/>
                    <a:pt x="2920" y="7122"/>
                    <a:pt x="3847" y="7122"/>
                  </a:cubicBezTo>
                  <a:cubicBezTo>
                    <a:pt x="4306" y="7122"/>
                    <a:pt x="4768" y="7034"/>
                    <a:pt x="5208" y="6851"/>
                  </a:cubicBezTo>
                  <a:cubicBezTo>
                    <a:pt x="6539" y="6299"/>
                    <a:pt x="7403" y="5002"/>
                    <a:pt x="7403" y="3560"/>
                  </a:cubicBezTo>
                  <a:cubicBezTo>
                    <a:pt x="7403" y="1595"/>
                    <a:pt x="5808" y="1"/>
                    <a:pt x="3844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8" name="Google Shape;4888;p28"/>
            <p:cNvSpPr/>
            <p:nvPr/>
          </p:nvSpPr>
          <p:spPr>
            <a:xfrm>
              <a:off x="6234332" y="2680988"/>
              <a:ext cx="96761" cy="82807"/>
            </a:xfrm>
            <a:custGeom>
              <a:rect b="b" l="l" r="r" t="t"/>
              <a:pathLst>
                <a:path extrusionOk="0" h="3163" w="3696">
                  <a:moveTo>
                    <a:pt x="2115" y="1"/>
                  </a:moveTo>
                  <a:cubicBezTo>
                    <a:pt x="707" y="1"/>
                    <a:pt x="1" y="1706"/>
                    <a:pt x="995" y="2701"/>
                  </a:cubicBezTo>
                  <a:cubicBezTo>
                    <a:pt x="1297" y="3002"/>
                    <a:pt x="1702" y="3163"/>
                    <a:pt x="2113" y="3163"/>
                  </a:cubicBezTo>
                  <a:cubicBezTo>
                    <a:pt x="2318" y="3163"/>
                    <a:pt x="2524" y="3123"/>
                    <a:pt x="2720" y="3042"/>
                  </a:cubicBezTo>
                  <a:cubicBezTo>
                    <a:pt x="3311" y="2797"/>
                    <a:pt x="3695" y="2220"/>
                    <a:pt x="3695" y="1581"/>
                  </a:cubicBezTo>
                  <a:cubicBezTo>
                    <a:pt x="3695" y="712"/>
                    <a:pt x="2989" y="1"/>
                    <a:pt x="2115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9" name="Google Shape;4889;p28"/>
            <p:cNvSpPr/>
            <p:nvPr/>
          </p:nvSpPr>
          <p:spPr>
            <a:xfrm>
              <a:off x="6265774" y="2680988"/>
              <a:ext cx="71943" cy="82886"/>
            </a:xfrm>
            <a:custGeom>
              <a:rect b="b" l="l" r="r" t="t"/>
              <a:pathLst>
                <a:path extrusionOk="0" h="3166" w="2748">
                  <a:moveTo>
                    <a:pt x="921" y="1"/>
                  </a:moveTo>
                  <a:cubicBezTo>
                    <a:pt x="919" y="1"/>
                    <a:pt x="916" y="1"/>
                    <a:pt x="914" y="1"/>
                  </a:cubicBezTo>
                  <a:lnTo>
                    <a:pt x="904" y="1"/>
                  </a:lnTo>
                  <a:cubicBezTo>
                    <a:pt x="1461" y="395"/>
                    <a:pt x="1701" y="1111"/>
                    <a:pt x="1500" y="1764"/>
                  </a:cubicBezTo>
                  <a:cubicBezTo>
                    <a:pt x="1293" y="2417"/>
                    <a:pt x="688" y="2864"/>
                    <a:pt x="1" y="2874"/>
                  </a:cubicBezTo>
                  <a:cubicBezTo>
                    <a:pt x="282" y="3073"/>
                    <a:pt x="599" y="3165"/>
                    <a:pt x="911" y="3165"/>
                  </a:cubicBezTo>
                  <a:cubicBezTo>
                    <a:pt x="1570" y="3165"/>
                    <a:pt x="2205" y="2753"/>
                    <a:pt x="2427" y="2062"/>
                  </a:cubicBezTo>
                  <a:cubicBezTo>
                    <a:pt x="2748" y="1041"/>
                    <a:pt x="1988" y="1"/>
                    <a:pt x="92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0" name="Google Shape;4890;p28"/>
            <p:cNvSpPr/>
            <p:nvPr/>
          </p:nvSpPr>
          <p:spPr>
            <a:xfrm>
              <a:off x="6275330" y="2629178"/>
              <a:ext cx="107574" cy="186533"/>
            </a:xfrm>
            <a:custGeom>
              <a:rect b="b" l="l" r="r" t="t"/>
              <a:pathLst>
                <a:path extrusionOk="0" h="7125" w="4109">
                  <a:moveTo>
                    <a:pt x="549" y="1"/>
                  </a:moveTo>
                  <a:cubicBezTo>
                    <a:pt x="366" y="1"/>
                    <a:pt x="179" y="15"/>
                    <a:pt x="1" y="44"/>
                  </a:cubicBezTo>
                  <a:cubicBezTo>
                    <a:pt x="1730" y="318"/>
                    <a:pt x="3008" y="1807"/>
                    <a:pt x="3008" y="3560"/>
                  </a:cubicBezTo>
                  <a:cubicBezTo>
                    <a:pt x="3008" y="5314"/>
                    <a:pt x="1730" y="6808"/>
                    <a:pt x="1" y="7082"/>
                  </a:cubicBezTo>
                  <a:cubicBezTo>
                    <a:pt x="179" y="7110"/>
                    <a:pt x="366" y="7125"/>
                    <a:pt x="549" y="7125"/>
                  </a:cubicBezTo>
                  <a:cubicBezTo>
                    <a:pt x="2513" y="7125"/>
                    <a:pt x="4108" y="5530"/>
                    <a:pt x="4108" y="3560"/>
                  </a:cubicBezTo>
                  <a:cubicBezTo>
                    <a:pt x="4108" y="1595"/>
                    <a:pt x="2513" y="1"/>
                    <a:pt x="549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1" name="Google Shape;4891;p28"/>
            <p:cNvSpPr/>
            <p:nvPr/>
          </p:nvSpPr>
          <p:spPr>
            <a:xfrm>
              <a:off x="6428405" y="2736595"/>
              <a:ext cx="92337" cy="79090"/>
            </a:xfrm>
            <a:custGeom>
              <a:rect b="b" l="l" r="r" t="t"/>
              <a:pathLst>
                <a:path extrusionOk="0" h="3021" w="3527">
                  <a:moveTo>
                    <a:pt x="2018" y="0"/>
                  </a:moveTo>
                  <a:cubicBezTo>
                    <a:pt x="673" y="0"/>
                    <a:pt x="0" y="1624"/>
                    <a:pt x="952" y="2575"/>
                  </a:cubicBezTo>
                  <a:cubicBezTo>
                    <a:pt x="1259" y="2883"/>
                    <a:pt x="1638" y="3021"/>
                    <a:pt x="2008" y="3021"/>
                  </a:cubicBezTo>
                  <a:cubicBezTo>
                    <a:pt x="2784" y="3021"/>
                    <a:pt x="3527" y="2419"/>
                    <a:pt x="3527" y="1509"/>
                  </a:cubicBezTo>
                  <a:cubicBezTo>
                    <a:pt x="3527" y="678"/>
                    <a:pt x="2854" y="0"/>
                    <a:pt x="2018" y="0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2" name="Google Shape;4892;p28"/>
            <p:cNvSpPr/>
            <p:nvPr/>
          </p:nvSpPr>
          <p:spPr>
            <a:xfrm>
              <a:off x="6467779" y="2736699"/>
              <a:ext cx="53721" cy="79037"/>
            </a:xfrm>
            <a:custGeom>
              <a:rect b="b" l="l" r="r" t="t"/>
              <a:pathLst>
                <a:path extrusionOk="0" h="3019" w="2052">
                  <a:moveTo>
                    <a:pt x="549" y="1"/>
                  </a:moveTo>
                  <a:cubicBezTo>
                    <a:pt x="537" y="1"/>
                    <a:pt x="526" y="1"/>
                    <a:pt x="514" y="1"/>
                  </a:cubicBezTo>
                  <a:cubicBezTo>
                    <a:pt x="341" y="1"/>
                    <a:pt x="163" y="30"/>
                    <a:pt x="0" y="92"/>
                  </a:cubicBezTo>
                  <a:cubicBezTo>
                    <a:pt x="596" y="308"/>
                    <a:pt x="995" y="875"/>
                    <a:pt x="995" y="1509"/>
                  </a:cubicBezTo>
                  <a:cubicBezTo>
                    <a:pt x="995" y="2144"/>
                    <a:pt x="596" y="2710"/>
                    <a:pt x="0" y="2927"/>
                  </a:cubicBezTo>
                  <a:cubicBezTo>
                    <a:pt x="163" y="2984"/>
                    <a:pt x="341" y="3018"/>
                    <a:pt x="514" y="3018"/>
                  </a:cubicBezTo>
                  <a:cubicBezTo>
                    <a:pt x="523" y="3018"/>
                    <a:pt x="532" y="3018"/>
                    <a:pt x="541" y="3018"/>
                  </a:cubicBezTo>
                  <a:cubicBezTo>
                    <a:pt x="1374" y="3018"/>
                    <a:pt x="2051" y="2346"/>
                    <a:pt x="2051" y="1509"/>
                  </a:cubicBezTo>
                  <a:cubicBezTo>
                    <a:pt x="2051" y="676"/>
                    <a:pt x="1379" y="1"/>
                    <a:pt x="549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3" name="Google Shape;4893;p28"/>
            <p:cNvSpPr/>
            <p:nvPr/>
          </p:nvSpPr>
          <p:spPr>
            <a:xfrm>
              <a:off x="6194591" y="2467412"/>
              <a:ext cx="42412" cy="38040"/>
            </a:xfrm>
            <a:custGeom>
              <a:rect b="b" l="l" r="r" t="t"/>
              <a:pathLst>
                <a:path extrusionOk="0" h="1453" w="1620">
                  <a:moveTo>
                    <a:pt x="545" y="1"/>
                  </a:moveTo>
                  <a:cubicBezTo>
                    <a:pt x="391" y="1"/>
                    <a:pt x="238" y="75"/>
                    <a:pt x="145" y="213"/>
                  </a:cubicBezTo>
                  <a:cubicBezTo>
                    <a:pt x="1" y="434"/>
                    <a:pt x="63" y="732"/>
                    <a:pt x="284" y="881"/>
                  </a:cubicBezTo>
                  <a:lnTo>
                    <a:pt x="1091" y="1452"/>
                  </a:lnTo>
                  <a:lnTo>
                    <a:pt x="1620" y="655"/>
                  </a:lnTo>
                  <a:lnTo>
                    <a:pt x="813" y="83"/>
                  </a:lnTo>
                  <a:cubicBezTo>
                    <a:pt x="731" y="27"/>
                    <a:pt x="638" y="1"/>
                    <a:pt x="545" y="1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4" name="Google Shape;4894;p28"/>
            <p:cNvSpPr/>
            <p:nvPr/>
          </p:nvSpPr>
          <p:spPr>
            <a:xfrm>
              <a:off x="6249176" y="2586793"/>
              <a:ext cx="232086" cy="117993"/>
            </a:xfrm>
            <a:custGeom>
              <a:rect b="b" l="l" r="r" t="t"/>
              <a:pathLst>
                <a:path extrusionOk="0" h="4507" w="8865">
                  <a:moveTo>
                    <a:pt x="1" y="1"/>
                  </a:moveTo>
                  <a:lnTo>
                    <a:pt x="1" y="1975"/>
                  </a:lnTo>
                  <a:cubicBezTo>
                    <a:pt x="504" y="1733"/>
                    <a:pt x="1029" y="1620"/>
                    <a:pt x="1543" y="1620"/>
                  </a:cubicBezTo>
                  <a:cubicBezTo>
                    <a:pt x="3180" y="1620"/>
                    <a:pt x="4704" y="2763"/>
                    <a:pt x="5040" y="4507"/>
                  </a:cubicBezTo>
                  <a:lnTo>
                    <a:pt x="8864" y="4507"/>
                  </a:lnTo>
                  <a:lnTo>
                    <a:pt x="8864" y="3647"/>
                  </a:lnTo>
                  <a:lnTo>
                    <a:pt x="8859" y="2724"/>
                  </a:lnTo>
                  <a:cubicBezTo>
                    <a:pt x="8778" y="1197"/>
                    <a:pt x="7514" y="1"/>
                    <a:pt x="598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5" name="Google Shape;4895;p28"/>
            <p:cNvSpPr/>
            <p:nvPr/>
          </p:nvSpPr>
          <p:spPr>
            <a:xfrm>
              <a:off x="6249176" y="2605747"/>
              <a:ext cx="155850" cy="99039"/>
            </a:xfrm>
            <a:custGeom>
              <a:rect b="b" l="l" r="r" t="t"/>
              <a:pathLst>
                <a:path extrusionOk="0" h="3783" w="5953">
                  <a:moveTo>
                    <a:pt x="1552" y="0"/>
                  </a:moveTo>
                  <a:cubicBezTo>
                    <a:pt x="1040" y="0"/>
                    <a:pt x="516" y="90"/>
                    <a:pt x="1" y="281"/>
                  </a:cubicBezTo>
                  <a:lnTo>
                    <a:pt x="1" y="1251"/>
                  </a:lnTo>
                  <a:cubicBezTo>
                    <a:pt x="504" y="1009"/>
                    <a:pt x="1029" y="896"/>
                    <a:pt x="1543" y="896"/>
                  </a:cubicBezTo>
                  <a:cubicBezTo>
                    <a:pt x="3180" y="896"/>
                    <a:pt x="4704" y="2039"/>
                    <a:pt x="5040" y="3783"/>
                  </a:cubicBezTo>
                  <a:lnTo>
                    <a:pt x="5953" y="3783"/>
                  </a:lnTo>
                  <a:cubicBezTo>
                    <a:pt x="5609" y="1535"/>
                    <a:pt x="3675" y="0"/>
                    <a:pt x="1552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6" name="Google Shape;4896;p28"/>
            <p:cNvSpPr/>
            <p:nvPr/>
          </p:nvSpPr>
          <p:spPr>
            <a:xfrm>
              <a:off x="6430551" y="2532469"/>
              <a:ext cx="63905" cy="28327"/>
            </a:xfrm>
            <a:custGeom>
              <a:rect b="b" l="l" r="r" t="t"/>
              <a:pathLst>
                <a:path extrusionOk="0" h="1082" w="2441">
                  <a:moveTo>
                    <a:pt x="0" y="0"/>
                  </a:moveTo>
                  <a:lnTo>
                    <a:pt x="0" y="1081"/>
                  </a:lnTo>
                  <a:lnTo>
                    <a:pt x="1898" y="1081"/>
                  </a:lnTo>
                  <a:cubicBezTo>
                    <a:pt x="2196" y="1081"/>
                    <a:pt x="2441" y="836"/>
                    <a:pt x="2441" y="538"/>
                  </a:cubicBezTo>
                  <a:cubicBezTo>
                    <a:pt x="2441" y="240"/>
                    <a:pt x="2196" y="0"/>
                    <a:pt x="1898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7" name="Google Shape;4897;p28"/>
            <p:cNvSpPr/>
            <p:nvPr/>
          </p:nvSpPr>
          <p:spPr>
            <a:xfrm>
              <a:off x="6186789" y="2457333"/>
              <a:ext cx="371049" cy="362096"/>
            </a:xfrm>
            <a:custGeom>
              <a:rect b="b" l="l" r="r" t="t"/>
              <a:pathLst>
                <a:path extrusionOk="0" h="13831" w="14173">
                  <a:moveTo>
                    <a:pt x="800" y="426"/>
                  </a:moveTo>
                  <a:cubicBezTo>
                    <a:pt x="844" y="426"/>
                    <a:pt x="890" y="437"/>
                    <a:pt x="938" y="463"/>
                  </a:cubicBezTo>
                  <a:lnTo>
                    <a:pt x="1586" y="920"/>
                  </a:lnTo>
                  <a:cubicBezTo>
                    <a:pt x="1538" y="992"/>
                    <a:pt x="1346" y="1270"/>
                    <a:pt x="1284" y="1376"/>
                  </a:cubicBezTo>
                  <a:cubicBezTo>
                    <a:pt x="703" y="970"/>
                    <a:pt x="633" y="921"/>
                    <a:pt x="634" y="921"/>
                  </a:cubicBezTo>
                  <a:lnTo>
                    <a:pt x="634" y="921"/>
                  </a:lnTo>
                  <a:cubicBezTo>
                    <a:pt x="635" y="921"/>
                    <a:pt x="642" y="926"/>
                    <a:pt x="643" y="926"/>
                  </a:cubicBezTo>
                  <a:cubicBezTo>
                    <a:pt x="643" y="926"/>
                    <a:pt x="641" y="924"/>
                    <a:pt x="635" y="920"/>
                  </a:cubicBezTo>
                  <a:cubicBezTo>
                    <a:pt x="409" y="746"/>
                    <a:pt x="567" y="426"/>
                    <a:pt x="800" y="426"/>
                  </a:cubicBezTo>
                  <a:close/>
                  <a:moveTo>
                    <a:pt x="11252" y="3072"/>
                  </a:moveTo>
                  <a:cubicBezTo>
                    <a:pt x="11439" y="3072"/>
                    <a:pt x="11588" y="3221"/>
                    <a:pt x="11588" y="3403"/>
                  </a:cubicBezTo>
                  <a:lnTo>
                    <a:pt x="11588" y="3413"/>
                  </a:lnTo>
                  <a:cubicBezTo>
                    <a:pt x="11588" y="3600"/>
                    <a:pt x="11439" y="3749"/>
                    <a:pt x="11252" y="3749"/>
                  </a:cubicBezTo>
                  <a:lnTo>
                    <a:pt x="9537" y="3749"/>
                  </a:lnTo>
                  <a:lnTo>
                    <a:pt x="9537" y="3072"/>
                  </a:lnTo>
                  <a:close/>
                  <a:moveTo>
                    <a:pt x="7966" y="3615"/>
                  </a:moveTo>
                  <a:lnTo>
                    <a:pt x="7966" y="4604"/>
                  </a:lnTo>
                  <a:lnTo>
                    <a:pt x="2547" y="4604"/>
                  </a:lnTo>
                  <a:lnTo>
                    <a:pt x="2547" y="3615"/>
                  </a:lnTo>
                  <a:close/>
                  <a:moveTo>
                    <a:pt x="3902" y="6644"/>
                  </a:moveTo>
                  <a:cubicBezTo>
                    <a:pt x="4337" y="6644"/>
                    <a:pt x="4776" y="6728"/>
                    <a:pt x="5194" y="6901"/>
                  </a:cubicBezTo>
                  <a:cubicBezTo>
                    <a:pt x="6458" y="7424"/>
                    <a:pt x="7284" y="8659"/>
                    <a:pt x="7289" y="10033"/>
                  </a:cubicBezTo>
                  <a:cubicBezTo>
                    <a:pt x="7284" y="11902"/>
                    <a:pt x="5771" y="13420"/>
                    <a:pt x="3897" y="13420"/>
                  </a:cubicBezTo>
                  <a:cubicBezTo>
                    <a:pt x="2528" y="13420"/>
                    <a:pt x="1293" y="12598"/>
                    <a:pt x="770" y="11330"/>
                  </a:cubicBezTo>
                  <a:cubicBezTo>
                    <a:pt x="246" y="10067"/>
                    <a:pt x="534" y="8606"/>
                    <a:pt x="1500" y="7641"/>
                  </a:cubicBezTo>
                  <a:cubicBezTo>
                    <a:pt x="2150" y="6990"/>
                    <a:pt x="3018" y="6644"/>
                    <a:pt x="3902" y="6644"/>
                  </a:cubicBezTo>
                  <a:close/>
                  <a:moveTo>
                    <a:pt x="11278" y="10787"/>
                  </a:moveTo>
                  <a:cubicBezTo>
                    <a:pt x="11954" y="10787"/>
                    <a:pt x="12602" y="11311"/>
                    <a:pt x="12602" y="12104"/>
                  </a:cubicBezTo>
                  <a:cubicBezTo>
                    <a:pt x="12597" y="12829"/>
                    <a:pt x="12011" y="13415"/>
                    <a:pt x="11286" y="13420"/>
                  </a:cubicBezTo>
                  <a:cubicBezTo>
                    <a:pt x="10113" y="13420"/>
                    <a:pt x="9527" y="12003"/>
                    <a:pt x="10354" y="11176"/>
                  </a:cubicBezTo>
                  <a:cubicBezTo>
                    <a:pt x="10623" y="10907"/>
                    <a:pt x="10954" y="10787"/>
                    <a:pt x="11278" y="10787"/>
                  </a:cubicBezTo>
                  <a:close/>
                  <a:moveTo>
                    <a:pt x="783" y="0"/>
                  </a:moveTo>
                  <a:cubicBezTo>
                    <a:pt x="561" y="0"/>
                    <a:pt x="344" y="107"/>
                    <a:pt x="212" y="305"/>
                  </a:cubicBezTo>
                  <a:cubicBezTo>
                    <a:pt x="1" y="622"/>
                    <a:pt x="87" y="1045"/>
                    <a:pt x="400" y="1256"/>
                  </a:cubicBezTo>
                  <a:cubicBezTo>
                    <a:pt x="1122" y="1746"/>
                    <a:pt x="1209" y="1871"/>
                    <a:pt x="1327" y="1871"/>
                  </a:cubicBezTo>
                  <a:cubicBezTo>
                    <a:pt x="1340" y="1871"/>
                    <a:pt x="1354" y="1869"/>
                    <a:pt x="1370" y="1866"/>
                  </a:cubicBezTo>
                  <a:cubicBezTo>
                    <a:pt x="1500" y="1842"/>
                    <a:pt x="1524" y="1727"/>
                    <a:pt x="1625" y="1597"/>
                  </a:cubicBezTo>
                  <a:lnTo>
                    <a:pt x="2129" y="1933"/>
                  </a:lnTo>
                  <a:lnTo>
                    <a:pt x="2129" y="6670"/>
                  </a:lnTo>
                  <a:cubicBezTo>
                    <a:pt x="875" y="7324"/>
                    <a:pt x="92" y="8625"/>
                    <a:pt x="92" y="10038"/>
                  </a:cubicBezTo>
                  <a:cubicBezTo>
                    <a:pt x="97" y="11450"/>
                    <a:pt x="885" y="12747"/>
                    <a:pt x="2139" y="13401"/>
                  </a:cubicBezTo>
                  <a:cubicBezTo>
                    <a:pt x="2691" y="13688"/>
                    <a:pt x="3293" y="13831"/>
                    <a:pt x="3893" y="13831"/>
                  </a:cubicBezTo>
                  <a:cubicBezTo>
                    <a:pt x="4657" y="13831"/>
                    <a:pt x="5418" y="13600"/>
                    <a:pt x="6068" y="13146"/>
                  </a:cubicBezTo>
                  <a:cubicBezTo>
                    <a:pt x="7226" y="12339"/>
                    <a:pt x="7841" y="10955"/>
                    <a:pt x="7663" y="9553"/>
                  </a:cubicBezTo>
                  <a:lnTo>
                    <a:pt x="11074" y="9553"/>
                  </a:lnTo>
                  <a:lnTo>
                    <a:pt x="11074" y="10384"/>
                  </a:lnTo>
                  <a:cubicBezTo>
                    <a:pt x="9638" y="10557"/>
                    <a:pt x="9032" y="12305"/>
                    <a:pt x="10056" y="13324"/>
                  </a:cubicBezTo>
                  <a:cubicBezTo>
                    <a:pt x="10404" y="13672"/>
                    <a:pt x="10839" y="13831"/>
                    <a:pt x="11266" y="13831"/>
                  </a:cubicBezTo>
                  <a:cubicBezTo>
                    <a:pt x="12087" y="13831"/>
                    <a:pt x="12882" y="13247"/>
                    <a:pt x="12996" y="12305"/>
                  </a:cubicBezTo>
                  <a:lnTo>
                    <a:pt x="13966" y="12305"/>
                  </a:lnTo>
                  <a:cubicBezTo>
                    <a:pt x="14077" y="12305"/>
                    <a:pt x="14173" y="12214"/>
                    <a:pt x="14173" y="12099"/>
                  </a:cubicBezTo>
                  <a:cubicBezTo>
                    <a:pt x="14168" y="11988"/>
                    <a:pt x="14077" y="11897"/>
                    <a:pt x="13966" y="11897"/>
                  </a:cubicBezTo>
                  <a:lnTo>
                    <a:pt x="13005" y="11897"/>
                  </a:lnTo>
                  <a:cubicBezTo>
                    <a:pt x="12905" y="11109"/>
                    <a:pt x="12285" y="10485"/>
                    <a:pt x="11492" y="10393"/>
                  </a:cubicBezTo>
                  <a:lnTo>
                    <a:pt x="11492" y="8481"/>
                  </a:lnTo>
                  <a:cubicBezTo>
                    <a:pt x="11492" y="8342"/>
                    <a:pt x="11389" y="8272"/>
                    <a:pt x="11286" y="8272"/>
                  </a:cubicBezTo>
                  <a:cubicBezTo>
                    <a:pt x="11182" y="8272"/>
                    <a:pt x="11079" y="8342"/>
                    <a:pt x="11079" y="8481"/>
                  </a:cubicBezTo>
                  <a:lnTo>
                    <a:pt x="11079" y="9144"/>
                  </a:lnTo>
                  <a:lnTo>
                    <a:pt x="7596" y="9144"/>
                  </a:lnTo>
                  <a:cubicBezTo>
                    <a:pt x="7184" y="7419"/>
                    <a:pt x="5616" y="6228"/>
                    <a:pt x="3893" y="6228"/>
                  </a:cubicBezTo>
                  <a:cubicBezTo>
                    <a:pt x="3447" y="6228"/>
                    <a:pt x="2991" y="6307"/>
                    <a:pt x="2542" y="6478"/>
                  </a:cubicBezTo>
                  <a:lnTo>
                    <a:pt x="2542" y="5013"/>
                  </a:lnTo>
                  <a:lnTo>
                    <a:pt x="8379" y="5013"/>
                  </a:lnTo>
                  <a:cubicBezTo>
                    <a:pt x="9811" y="5013"/>
                    <a:pt x="10997" y="6137"/>
                    <a:pt x="11074" y="7569"/>
                  </a:cubicBezTo>
                  <a:cubicBezTo>
                    <a:pt x="11081" y="7699"/>
                    <a:pt x="11179" y="7762"/>
                    <a:pt x="11278" y="7762"/>
                  </a:cubicBezTo>
                  <a:cubicBezTo>
                    <a:pt x="11386" y="7762"/>
                    <a:pt x="11495" y="7687"/>
                    <a:pt x="11487" y="7545"/>
                  </a:cubicBezTo>
                  <a:cubicBezTo>
                    <a:pt x="11396" y="5897"/>
                    <a:pt x="10032" y="4604"/>
                    <a:pt x="8379" y="4604"/>
                  </a:cubicBezTo>
                  <a:lnTo>
                    <a:pt x="8379" y="3610"/>
                  </a:lnTo>
                  <a:lnTo>
                    <a:pt x="9124" y="3610"/>
                  </a:lnTo>
                  <a:lnTo>
                    <a:pt x="9124" y="3951"/>
                  </a:lnTo>
                  <a:cubicBezTo>
                    <a:pt x="9124" y="4066"/>
                    <a:pt x="9220" y="4158"/>
                    <a:pt x="9335" y="4158"/>
                  </a:cubicBezTo>
                  <a:lnTo>
                    <a:pt x="11257" y="4158"/>
                  </a:lnTo>
                  <a:cubicBezTo>
                    <a:pt x="11665" y="4158"/>
                    <a:pt x="12001" y="3826"/>
                    <a:pt x="12001" y="3413"/>
                  </a:cubicBezTo>
                  <a:lnTo>
                    <a:pt x="12001" y="3403"/>
                  </a:lnTo>
                  <a:cubicBezTo>
                    <a:pt x="12001" y="2990"/>
                    <a:pt x="11665" y="2659"/>
                    <a:pt x="11257" y="2659"/>
                  </a:cubicBezTo>
                  <a:lnTo>
                    <a:pt x="9335" y="2659"/>
                  </a:lnTo>
                  <a:cubicBezTo>
                    <a:pt x="9220" y="2659"/>
                    <a:pt x="9124" y="2750"/>
                    <a:pt x="9124" y="2865"/>
                  </a:cubicBezTo>
                  <a:lnTo>
                    <a:pt x="9124" y="3207"/>
                  </a:lnTo>
                  <a:lnTo>
                    <a:pt x="2542" y="3207"/>
                  </a:lnTo>
                  <a:lnTo>
                    <a:pt x="2542" y="1828"/>
                  </a:lnTo>
                  <a:cubicBezTo>
                    <a:pt x="2542" y="1761"/>
                    <a:pt x="2509" y="1698"/>
                    <a:pt x="2451" y="1655"/>
                  </a:cubicBezTo>
                  <a:lnTo>
                    <a:pt x="1860" y="1256"/>
                  </a:lnTo>
                  <a:lnTo>
                    <a:pt x="2038" y="982"/>
                  </a:lnTo>
                  <a:cubicBezTo>
                    <a:pt x="2100" y="886"/>
                    <a:pt x="2076" y="761"/>
                    <a:pt x="1985" y="694"/>
                  </a:cubicBezTo>
                  <a:cubicBezTo>
                    <a:pt x="1261" y="183"/>
                    <a:pt x="1169" y="116"/>
                    <a:pt x="1169" y="116"/>
                  </a:cubicBezTo>
                  <a:lnTo>
                    <a:pt x="1169" y="116"/>
                  </a:lnTo>
                  <a:cubicBezTo>
                    <a:pt x="1169" y="116"/>
                    <a:pt x="1180" y="124"/>
                    <a:pt x="1179" y="124"/>
                  </a:cubicBezTo>
                  <a:cubicBezTo>
                    <a:pt x="1179" y="124"/>
                    <a:pt x="1176" y="123"/>
                    <a:pt x="1168" y="118"/>
                  </a:cubicBezTo>
                  <a:cubicBezTo>
                    <a:pt x="1050" y="38"/>
                    <a:pt x="915" y="0"/>
                    <a:pt x="78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8" name="Google Shape;4898;p28"/>
            <p:cNvSpPr/>
            <p:nvPr/>
          </p:nvSpPr>
          <p:spPr>
            <a:xfrm>
              <a:off x="6240642" y="2676616"/>
              <a:ext cx="96238" cy="88672"/>
            </a:xfrm>
            <a:custGeom>
              <a:rect b="b" l="l" r="r" t="t"/>
              <a:pathLst>
                <a:path extrusionOk="0" h="3387" w="3676">
                  <a:moveTo>
                    <a:pt x="1375" y="0"/>
                  </a:moveTo>
                  <a:cubicBezTo>
                    <a:pt x="1355" y="0"/>
                    <a:pt x="1334" y="3"/>
                    <a:pt x="1312" y="9"/>
                  </a:cubicBezTo>
                  <a:cubicBezTo>
                    <a:pt x="500" y="269"/>
                    <a:pt x="0" y="1081"/>
                    <a:pt x="130" y="1921"/>
                  </a:cubicBezTo>
                  <a:cubicBezTo>
                    <a:pt x="259" y="2762"/>
                    <a:pt x="985" y="3386"/>
                    <a:pt x="1835" y="3386"/>
                  </a:cubicBezTo>
                  <a:cubicBezTo>
                    <a:pt x="2690" y="3386"/>
                    <a:pt x="3416" y="2762"/>
                    <a:pt x="3545" y="1921"/>
                  </a:cubicBezTo>
                  <a:cubicBezTo>
                    <a:pt x="3675" y="1081"/>
                    <a:pt x="3175" y="269"/>
                    <a:pt x="2364" y="9"/>
                  </a:cubicBezTo>
                  <a:cubicBezTo>
                    <a:pt x="2341" y="3"/>
                    <a:pt x="2320" y="0"/>
                    <a:pt x="2300" y="0"/>
                  </a:cubicBezTo>
                  <a:cubicBezTo>
                    <a:pt x="2086" y="0"/>
                    <a:pt x="2006" y="325"/>
                    <a:pt x="2239" y="408"/>
                  </a:cubicBezTo>
                  <a:cubicBezTo>
                    <a:pt x="2854" y="605"/>
                    <a:pt x="3238" y="1220"/>
                    <a:pt x="3137" y="1864"/>
                  </a:cubicBezTo>
                  <a:cubicBezTo>
                    <a:pt x="3036" y="2503"/>
                    <a:pt x="2489" y="2978"/>
                    <a:pt x="1840" y="2978"/>
                  </a:cubicBezTo>
                  <a:cubicBezTo>
                    <a:pt x="1187" y="2978"/>
                    <a:pt x="639" y="2503"/>
                    <a:pt x="538" y="1864"/>
                  </a:cubicBezTo>
                  <a:cubicBezTo>
                    <a:pt x="437" y="1220"/>
                    <a:pt x="821" y="605"/>
                    <a:pt x="1436" y="408"/>
                  </a:cubicBezTo>
                  <a:cubicBezTo>
                    <a:pt x="1669" y="325"/>
                    <a:pt x="1589" y="0"/>
                    <a:pt x="13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99" name="Google Shape;4899;p28"/>
          <p:cNvGrpSpPr/>
          <p:nvPr/>
        </p:nvGrpSpPr>
        <p:grpSpPr>
          <a:xfrm>
            <a:off x="7957893" y="2249079"/>
            <a:ext cx="375081" cy="368169"/>
            <a:chOff x="7957893" y="2454479"/>
            <a:chExt cx="375081" cy="368169"/>
          </a:xfrm>
        </p:grpSpPr>
        <p:sp>
          <p:nvSpPr>
            <p:cNvPr id="4900" name="Google Shape;4900;p28"/>
            <p:cNvSpPr/>
            <p:nvPr/>
          </p:nvSpPr>
          <p:spPr>
            <a:xfrm>
              <a:off x="8023159" y="2461521"/>
              <a:ext cx="40291" cy="46941"/>
            </a:xfrm>
            <a:custGeom>
              <a:rect b="b" l="l" r="r" t="t"/>
              <a:pathLst>
                <a:path extrusionOk="0" h="1793" w="1539">
                  <a:moveTo>
                    <a:pt x="376" y="1"/>
                  </a:moveTo>
                  <a:cubicBezTo>
                    <a:pt x="169" y="1"/>
                    <a:pt x="1" y="169"/>
                    <a:pt x="1" y="375"/>
                  </a:cubicBezTo>
                  <a:lnTo>
                    <a:pt x="1" y="1413"/>
                  </a:lnTo>
                  <a:cubicBezTo>
                    <a:pt x="1" y="1625"/>
                    <a:pt x="169" y="1793"/>
                    <a:pt x="376" y="1793"/>
                  </a:cubicBezTo>
                  <a:lnTo>
                    <a:pt x="640" y="1793"/>
                  </a:lnTo>
                  <a:cubicBezTo>
                    <a:pt x="1139" y="1793"/>
                    <a:pt x="1538" y="1389"/>
                    <a:pt x="1538" y="894"/>
                  </a:cubicBezTo>
                  <a:cubicBezTo>
                    <a:pt x="1538" y="400"/>
                    <a:pt x="1139" y="1"/>
                    <a:pt x="64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1" name="Google Shape;4901;p28"/>
            <p:cNvSpPr/>
            <p:nvPr/>
          </p:nvSpPr>
          <p:spPr>
            <a:xfrm>
              <a:off x="8023159" y="2461390"/>
              <a:ext cx="22934" cy="46941"/>
            </a:xfrm>
            <a:custGeom>
              <a:rect b="b" l="l" r="r" t="t"/>
              <a:pathLst>
                <a:path extrusionOk="0" h="1793" w="876">
                  <a:moveTo>
                    <a:pt x="380" y="1"/>
                  </a:moveTo>
                  <a:cubicBezTo>
                    <a:pt x="174" y="1"/>
                    <a:pt x="6" y="169"/>
                    <a:pt x="1" y="376"/>
                  </a:cubicBezTo>
                  <a:lnTo>
                    <a:pt x="1" y="1418"/>
                  </a:lnTo>
                  <a:cubicBezTo>
                    <a:pt x="6" y="1625"/>
                    <a:pt x="174" y="1793"/>
                    <a:pt x="380" y="1793"/>
                  </a:cubicBezTo>
                  <a:lnTo>
                    <a:pt x="645" y="1793"/>
                  </a:lnTo>
                  <a:cubicBezTo>
                    <a:pt x="721" y="1793"/>
                    <a:pt x="798" y="1783"/>
                    <a:pt x="875" y="1764"/>
                  </a:cubicBezTo>
                  <a:cubicBezTo>
                    <a:pt x="736" y="1706"/>
                    <a:pt x="645" y="1567"/>
                    <a:pt x="645" y="1418"/>
                  </a:cubicBezTo>
                  <a:lnTo>
                    <a:pt x="645" y="376"/>
                  </a:lnTo>
                  <a:cubicBezTo>
                    <a:pt x="645" y="227"/>
                    <a:pt x="736" y="87"/>
                    <a:pt x="875" y="30"/>
                  </a:cubicBezTo>
                  <a:cubicBezTo>
                    <a:pt x="798" y="11"/>
                    <a:pt x="721" y="1"/>
                    <a:pt x="645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2" name="Google Shape;4902;p28"/>
            <p:cNvSpPr/>
            <p:nvPr/>
          </p:nvSpPr>
          <p:spPr>
            <a:xfrm>
              <a:off x="8109710" y="2461521"/>
              <a:ext cx="40265" cy="46941"/>
            </a:xfrm>
            <a:custGeom>
              <a:rect b="b" l="l" r="r" t="t"/>
              <a:pathLst>
                <a:path extrusionOk="0" h="1793" w="1538">
                  <a:moveTo>
                    <a:pt x="898" y="1"/>
                  </a:moveTo>
                  <a:cubicBezTo>
                    <a:pt x="399" y="1"/>
                    <a:pt x="0" y="400"/>
                    <a:pt x="0" y="894"/>
                  </a:cubicBezTo>
                  <a:cubicBezTo>
                    <a:pt x="0" y="1389"/>
                    <a:pt x="399" y="1793"/>
                    <a:pt x="898" y="1793"/>
                  </a:cubicBezTo>
                  <a:lnTo>
                    <a:pt x="1163" y="1793"/>
                  </a:lnTo>
                  <a:cubicBezTo>
                    <a:pt x="1369" y="1793"/>
                    <a:pt x="1537" y="1625"/>
                    <a:pt x="1537" y="1413"/>
                  </a:cubicBezTo>
                  <a:lnTo>
                    <a:pt x="1537" y="375"/>
                  </a:lnTo>
                  <a:cubicBezTo>
                    <a:pt x="1537" y="169"/>
                    <a:pt x="1369" y="1"/>
                    <a:pt x="116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3" name="Google Shape;4903;p28"/>
            <p:cNvSpPr/>
            <p:nvPr/>
          </p:nvSpPr>
          <p:spPr>
            <a:xfrm>
              <a:off x="8127068" y="2461390"/>
              <a:ext cx="23143" cy="47333"/>
            </a:xfrm>
            <a:custGeom>
              <a:rect b="b" l="l" r="r" t="t"/>
              <a:pathLst>
                <a:path extrusionOk="0" h="1808" w="884">
                  <a:moveTo>
                    <a:pt x="240" y="1"/>
                  </a:moveTo>
                  <a:cubicBezTo>
                    <a:pt x="159" y="1"/>
                    <a:pt x="77" y="11"/>
                    <a:pt x="0" y="35"/>
                  </a:cubicBezTo>
                  <a:cubicBezTo>
                    <a:pt x="135" y="97"/>
                    <a:pt x="226" y="232"/>
                    <a:pt x="226" y="385"/>
                  </a:cubicBezTo>
                  <a:lnTo>
                    <a:pt x="226" y="1423"/>
                  </a:lnTo>
                  <a:cubicBezTo>
                    <a:pt x="221" y="1572"/>
                    <a:pt x="135" y="1711"/>
                    <a:pt x="0" y="1774"/>
                  </a:cubicBezTo>
                  <a:cubicBezTo>
                    <a:pt x="77" y="1798"/>
                    <a:pt x="159" y="1807"/>
                    <a:pt x="240" y="1807"/>
                  </a:cubicBezTo>
                  <a:lnTo>
                    <a:pt x="504" y="1807"/>
                  </a:lnTo>
                  <a:cubicBezTo>
                    <a:pt x="711" y="1807"/>
                    <a:pt x="879" y="1639"/>
                    <a:pt x="879" y="1428"/>
                  </a:cubicBezTo>
                  <a:lnTo>
                    <a:pt x="879" y="390"/>
                  </a:lnTo>
                  <a:cubicBezTo>
                    <a:pt x="884" y="174"/>
                    <a:pt x="716" y="1"/>
                    <a:pt x="504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4" name="Google Shape;4904;p28"/>
            <p:cNvSpPr/>
            <p:nvPr/>
          </p:nvSpPr>
          <p:spPr>
            <a:xfrm>
              <a:off x="8217232" y="2615355"/>
              <a:ext cx="103149" cy="103018"/>
            </a:xfrm>
            <a:custGeom>
              <a:rect b="b" l="l" r="r" t="t"/>
              <a:pathLst>
                <a:path extrusionOk="0" h="3935" w="3940">
                  <a:moveTo>
                    <a:pt x="1973" y="0"/>
                  </a:moveTo>
                  <a:cubicBezTo>
                    <a:pt x="1839" y="0"/>
                    <a:pt x="1706" y="14"/>
                    <a:pt x="1576" y="43"/>
                  </a:cubicBezTo>
                  <a:cubicBezTo>
                    <a:pt x="803" y="216"/>
                    <a:pt x="1" y="966"/>
                    <a:pt x="5" y="1970"/>
                  </a:cubicBezTo>
                  <a:cubicBezTo>
                    <a:pt x="10" y="3003"/>
                    <a:pt x="865" y="3935"/>
                    <a:pt x="1975" y="3935"/>
                  </a:cubicBezTo>
                  <a:cubicBezTo>
                    <a:pt x="3080" y="3935"/>
                    <a:pt x="3940" y="3003"/>
                    <a:pt x="3940" y="1970"/>
                  </a:cubicBezTo>
                  <a:cubicBezTo>
                    <a:pt x="3940" y="1076"/>
                    <a:pt x="3291" y="264"/>
                    <a:pt x="2369" y="43"/>
                  </a:cubicBezTo>
                  <a:cubicBezTo>
                    <a:pt x="2239" y="14"/>
                    <a:pt x="2106" y="0"/>
                    <a:pt x="1973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5" name="Google Shape;4905;p28"/>
            <p:cNvSpPr/>
            <p:nvPr/>
          </p:nvSpPr>
          <p:spPr>
            <a:xfrm>
              <a:off x="8254721" y="2615250"/>
              <a:ext cx="68068" cy="102992"/>
            </a:xfrm>
            <a:custGeom>
              <a:rect b="b" l="l" r="r" t="t"/>
              <a:pathLst>
                <a:path extrusionOk="0" h="3934" w="2600">
                  <a:moveTo>
                    <a:pt x="538" y="0"/>
                  </a:moveTo>
                  <a:cubicBezTo>
                    <a:pt x="406" y="0"/>
                    <a:pt x="274" y="16"/>
                    <a:pt x="144" y="47"/>
                  </a:cubicBezTo>
                  <a:cubicBezTo>
                    <a:pt x="91" y="57"/>
                    <a:pt x="48" y="67"/>
                    <a:pt x="0" y="81"/>
                  </a:cubicBezTo>
                  <a:cubicBezTo>
                    <a:pt x="846" y="316"/>
                    <a:pt x="1432" y="1090"/>
                    <a:pt x="1432" y="1969"/>
                  </a:cubicBezTo>
                  <a:cubicBezTo>
                    <a:pt x="1432" y="2848"/>
                    <a:pt x="846" y="3622"/>
                    <a:pt x="0" y="3857"/>
                  </a:cubicBezTo>
                  <a:cubicBezTo>
                    <a:pt x="178" y="3910"/>
                    <a:pt x="356" y="3934"/>
                    <a:pt x="538" y="3934"/>
                  </a:cubicBezTo>
                  <a:cubicBezTo>
                    <a:pt x="541" y="3934"/>
                    <a:pt x="545" y="3934"/>
                    <a:pt x="548" y="3934"/>
                  </a:cubicBezTo>
                  <a:cubicBezTo>
                    <a:pt x="1552" y="3934"/>
                    <a:pt x="2398" y="3172"/>
                    <a:pt x="2498" y="2166"/>
                  </a:cubicBezTo>
                  <a:cubicBezTo>
                    <a:pt x="2599" y="1162"/>
                    <a:pt x="1922" y="244"/>
                    <a:pt x="932" y="47"/>
                  </a:cubicBezTo>
                  <a:cubicBezTo>
                    <a:pt x="802" y="16"/>
                    <a:pt x="670" y="0"/>
                    <a:pt x="538" y="0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6" name="Google Shape;4906;p28"/>
            <p:cNvSpPr/>
            <p:nvPr/>
          </p:nvSpPr>
          <p:spPr>
            <a:xfrm>
              <a:off x="8245401" y="2649415"/>
              <a:ext cx="40893" cy="34950"/>
            </a:xfrm>
            <a:custGeom>
              <a:rect b="b" l="l" r="r" t="t"/>
              <a:pathLst>
                <a:path extrusionOk="0" h="1335" w="1562">
                  <a:moveTo>
                    <a:pt x="894" y="1"/>
                  </a:moveTo>
                  <a:cubicBezTo>
                    <a:pt x="299" y="1"/>
                    <a:pt x="1" y="717"/>
                    <a:pt x="419" y="1140"/>
                  </a:cubicBezTo>
                  <a:cubicBezTo>
                    <a:pt x="555" y="1274"/>
                    <a:pt x="722" y="1335"/>
                    <a:pt x="887" y="1335"/>
                  </a:cubicBezTo>
                  <a:cubicBezTo>
                    <a:pt x="1231" y="1335"/>
                    <a:pt x="1562" y="1069"/>
                    <a:pt x="1562" y="669"/>
                  </a:cubicBezTo>
                  <a:cubicBezTo>
                    <a:pt x="1562" y="299"/>
                    <a:pt x="1264" y="1"/>
                    <a:pt x="894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7" name="Google Shape;4907;p28"/>
            <p:cNvSpPr/>
            <p:nvPr/>
          </p:nvSpPr>
          <p:spPr>
            <a:xfrm>
              <a:off x="7965328" y="2545559"/>
              <a:ext cx="241877" cy="183496"/>
            </a:xfrm>
            <a:custGeom>
              <a:rect b="b" l="l" r="r" t="t"/>
              <a:pathLst>
                <a:path extrusionOk="0" h="7009" w="9239">
                  <a:moveTo>
                    <a:pt x="590" y="0"/>
                  </a:moveTo>
                  <a:cubicBezTo>
                    <a:pt x="566" y="0"/>
                    <a:pt x="543" y="2"/>
                    <a:pt x="519" y="5"/>
                  </a:cubicBezTo>
                  <a:cubicBezTo>
                    <a:pt x="216" y="38"/>
                    <a:pt x="0" y="312"/>
                    <a:pt x="34" y="615"/>
                  </a:cubicBezTo>
                  <a:lnTo>
                    <a:pt x="293" y="2719"/>
                  </a:lnTo>
                  <a:cubicBezTo>
                    <a:pt x="485" y="4247"/>
                    <a:pt x="1782" y="5390"/>
                    <a:pt x="3324" y="5395"/>
                  </a:cubicBezTo>
                  <a:lnTo>
                    <a:pt x="4064" y="5395"/>
                  </a:lnTo>
                  <a:lnTo>
                    <a:pt x="4064" y="6456"/>
                  </a:lnTo>
                  <a:cubicBezTo>
                    <a:pt x="4064" y="6764"/>
                    <a:pt x="4314" y="7009"/>
                    <a:pt x="4622" y="7009"/>
                  </a:cubicBezTo>
                  <a:cubicBezTo>
                    <a:pt x="4929" y="7009"/>
                    <a:pt x="5179" y="6764"/>
                    <a:pt x="5179" y="6456"/>
                  </a:cubicBezTo>
                  <a:lnTo>
                    <a:pt x="5179" y="5395"/>
                  </a:lnTo>
                  <a:lnTo>
                    <a:pt x="5914" y="5395"/>
                  </a:lnTo>
                  <a:cubicBezTo>
                    <a:pt x="7456" y="5390"/>
                    <a:pt x="8753" y="4247"/>
                    <a:pt x="8945" y="2719"/>
                  </a:cubicBezTo>
                  <a:lnTo>
                    <a:pt x="9205" y="615"/>
                  </a:lnTo>
                  <a:cubicBezTo>
                    <a:pt x="9238" y="312"/>
                    <a:pt x="9022" y="38"/>
                    <a:pt x="8719" y="5"/>
                  </a:cubicBezTo>
                  <a:cubicBezTo>
                    <a:pt x="8696" y="2"/>
                    <a:pt x="8672" y="0"/>
                    <a:pt x="8648" y="0"/>
                  </a:cubicBezTo>
                  <a:cubicBezTo>
                    <a:pt x="8375" y="0"/>
                    <a:pt x="8139" y="201"/>
                    <a:pt x="8100" y="480"/>
                  </a:cubicBezTo>
                  <a:lnTo>
                    <a:pt x="7840" y="2584"/>
                  </a:lnTo>
                  <a:cubicBezTo>
                    <a:pt x="7715" y="3555"/>
                    <a:pt x="6894" y="4280"/>
                    <a:pt x="5919" y="4285"/>
                  </a:cubicBezTo>
                  <a:lnTo>
                    <a:pt x="3320" y="4285"/>
                  </a:lnTo>
                  <a:cubicBezTo>
                    <a:pt x="2344" y="4280"/>
                    <a:pt x="1523" y="3555"/>
                    <a:pt x="1398" y="2584"/>
                  </a:cubicBezTo>
                  <a:lnTo>
                    <a:pt x="1139" y="480"/>
                  </a:lnTo>
                  <a:cubicBezTo>
                    <a:pt x="1099" y="201"/>
                    <a:pt x="863" y="0"/>
                    <a:pt x="590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8" name="Google Shape;4908;p28"/>
            <p:cNvSpPr/>
            <p:nvPr/>
          </p:nvSpPr>
          <p:spPr>
            <a:xfrm>
              <a:off x="8246658" y="2644022"/>
              <a:ext cx="53983" cy="46234"/>
            </a:xfrm>
            <a:custGeom>
              <a:rect b="b" l="l" r="r" t="t"/>
              <a:pathLst>
                <a:path extrusionOk="0" h="1766" w="2062">
                  <a:moveTo>
                    <a:pt x="885" y="414"/>
                  </a:moveTo>
                  <a:cubicBezTo>
                    <a:pt x="1144" y="414"/>
                    <a:pt x="1351" y="625"/>
                    <a:pt x="1351" y="884"/>
                  </a:cubicBezTo>
                  <a:cubicBezTo>
                    <a:pt x="1351" y="1167"/>
                    <a:pt x="1120" y="1353"/>
                    <a:pt x="880" y="1353"/>
                  </a:cubicBezTo>
                  <a:cubicBezTo>
                    <a:pt x="765" y="1353"/>
                    <a:pt x="648" y="1311"/>
                    <a:pt x="553" y="1216"/>
                  </a:cubicBezTo>
                  <a:cubicBezTo>
                    <a:pt x="255" y="918"/>
                    <a:pt x="467" y="414"/>
                    <a:pt x="885" y="414"/>
                  </a:cubicBezTo>
                  <a:close/>
                  <a:moveTo>
                    <a:pt x="885" y="0"/>
                  </a:moveTo>
                  <a:cubicBezTo>
                    <a:pt x="395" y="0"/>
                    <a:pt x="1" y="394"/>
                    <a:pt x="1" y="884"/>
                  </a:cubicBezTo>
                  <a:cubicBezTo>
                    <a:pt x="1" y="1414"/>
                    <a:pt x="435" y="1765"/>
                    <a:pt x="888" y="1765"/>
                  </a:cubicBezTo>
                  <a:cubicBezTo>
                    <a:pt x="1105" y="1765"/>
                    <a:pt x="1325" y="1685"/>
                    <a:pt x="1504" y="1504"/>
                  </a:cubicBezTo>
                  <a:cubicBezTo>
                    <a:pt x="2062" y="952"/>
                    <a:pt x="1668" y="0"/>
                    <a:pt x="8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9" name="Google Shape;4909;p28"/>
            <p:cNvSpPr/>
            <p:nvPr/>
          </p:nvSpPr>
          <p:spPr>
            <a:xfrm>
              <a:off x="7957893" y="2454479"/>
              <a:ext cx="375081" cy="368169"/>
            </a:xfrm>
            <a:custGeom>
              <a:rect b="b" l="l" r="r" t="t"/>
              <a:pathLst>
                <a:path extrusionOk="0" h="14063" w="14327">
                  <a:moveTo>
                    <a:pt x="3104" y="409"/>
                  </a:moveTo>
                  <a:cubicBezTo>
                    <a:pt x="3484" y="409"/>
                    <a:pt x="3796" y="721"/>
                    <a:pt x="3796" y="1101"/>
                  </a:cubicBezTo>
                  <a:lnTo>
                    <a:pt x="3796" y="1120"/>
                  </a:lnTo>
                  <a:cubicBezTo>
                    <a:pt x="3796" y="1500"/>
                    <a:pt x="3484" y="1812"/>
                    <a:pt x="3104" y="1812"/>
                  </a:cubicBezTo>
                  <a:lnTo>
                    <a:pt x="2821" y="1812"/>
                  </a:lnTo>
                  <a:cubicBezTo>
                    <a:pt x="2724" y="1812"/>
                    <a:pt x="2648" y="1735"/>
                    <a:pt x="2648" y="1639"/>
                  </a:cubicBezTo>
                  <a:lnTo>
                    <a:pt x="2648" y="582"/>
                  </a:lnTo>
                  <a:cubicBezTo>
                    <a:pt x="2652" y="486"/>
                    <a:pt x="2729" y="409"/>
                    <a:pt x="2821" y="409"/>
                  </a:cubicBezTo>
                  <a:close/>
                  <a:moveTo>
                    <a:pt x="6962" y="409"/>
                  </a:moveTo>
                  <a:cubicBezTo>
                    <a:pt x="7058" y="409"/>
                    <a:pt x="7135" y="486"/>
                    <a:pt x="7135" y="582"/>
                  </a:cubicBezTo>
                  <a:lnTo>
                    <a:pt x="7135" y="1639"/>
                  </a:lnTo>
                  <a:cubicBezTo>
                    <a:pt x="7135" y="1735"/>
                    <a:pt x="7058" y="1812"/>
                    <a:pt x="6962" y="1812"/>
                  </a:cubicBezTo>
                  <a:lnTo>
                    <a:pt x="6678" y="1812"/>
                  </a:lnTo>
                  <a:cubicBezTo>
                    <a:pt x="6299" y="1812"/>
                    <a:pt x="5986" y="1500"/>
                    <a:pt x="5986" y="1120"/>
                  </a:cubicBezTo>
                  <a:lnTo>
                    <a:pt x="5986" y="1101"/>
                  </a:lnTo>
                  <a:cubicBezTo>
                    <a:pt x="5986" y="721"/>
                    <a:pt x="6299" y="409"/>
                    <a:pt x="6678" y="409"/>
                  </a:cubicBezTo>
                  <a:close/>
                  <a:moveTo>
                    <a:pt x="2821" y="1"/>
                  </a:moveTo>
                  <a:cubicBezTo>
                    <a:pt x="2499" y="1"/>
                    <a:pt x="2234" y="260"/>
                    <a:pt x="2234" y="582"/>
                  </a:cubicBezTo>
                  <a:lnTo>
                    <a:pt x="2234" y="904"/>
                  </a:lnTo>
                  <a:lnTo>
                    <a:pt x="1768" y="904"/>
                  </a:lnTo>
                  <a:cubicBezTo>
                    <a:pt x="1086" y="904"/>
                    <a:pt x="534" y="1461"/>
                    <a:pt x="534" y="2143"/>
                  </a:cubicBezTo>
                  <a:lnTo>
                    <a:pt x="534" y="3282"/>
                  </a:lnTo>
                  <a:cubicBezTo>
                    <a:pt x="202" y="3412"/>
                    <a:pt x="1" y="3748"/>
                    <a:pt x="44" y="4099"/>
                  </a:cubicBezTo>
                  <a:lnTo>
                    <a:pt x="308" y="6217"/>
                  </a:lnTo>
                  <a:cubicBezTo>
                    <a:pt x="515" y="7865"/>
                    <a:pt x="1913" y="9100"/>
                    <a:pt x="3570" y="9100"/>
                  </a:cubicBezTo>
                  <a:lnTo>
                    <a:pt x="4108" y="9100"/>
                  </a:lnTo>
                  <a:lnTo>
                    <a:pt x="4108" y="9964"/>
                  </a:lnTo>
                  <a:cubicBezTo>
                    <a:pt x="4113" y="10310"/>
                    <a:pt x="4343" y="10613"/>
                    <a:pt x="4675" y="10704"/>
                  </a:cubicBezTo>
                  <a:lnTo>
                    <a:pt x="4675" y="11468"/>
                  </a:lnTo>
                  <a:cubicBezTo>
                    <a:pt x="4675" y="12900"/>
                    <a:pt x="5838" y="14062"/>
                    <a:pt x="7269" y="14062"/>
                  </a:cubicBezTo>
                  <a:lnTo>
                    <a:pt x="9513" y="14062"/>
                  </a:lnTo>
                  <a:cubicBezTo>
                    <a:pt x="10949" y="14062"/>
                    <a:pt x="12107" y="12900"/>
                    <a:pt x="12107" y="11468"/>
                  </a:cubicBezTo>
                  <a:lnTo>
                    <a:pt x="12107" y="10315"/>
                  </a:lnTo>
                  <a:cubicBezTo>
                    <a:pt x="12626" y="10272"/>
                    <a:pt x="13111" y="10046"/>
                    <a:pt x="13476" y="9681"/>
                  </a:cubicBezTo>
                  <a:cubicBezTo>
                    <a:pt x="14206" y="8941"/>
                    <a:pt x="14326" y="7793"/>
                    <a:pt x="13755" y="6923"/>
                  </a:cubicBezTo>
                  <a:cubicBezTo>
                    <a:pt x="13709" y="6858"/>
                    <a:pt x="13648" y="6831"/>
                    <a:pt x="13588" y="6831"/>
                  </a:cubicBezTo>
                  <a:cubicBezTo>
                    <a:pt x="13444" y="6831"/>
                    <a:pt x="13307" y="6987"/>
                    <a:pt x="13409" y="7149"/>
                  </a:cubicBezTo>
                  <a:cubicBezTo>
                    <a:pt x="14187" y="8333"/>
                    <a:pt x="13337" y="9902"/>
                    <a:pt x="11926" y="9902"/>
                  </a:cubicBezTo>
                  <a:cubicBezTo>
                    <a:pt x="11917" y="9902"/>
                    <a:pt x="11909" y="9902"/>
                    <a:pt x="11900" y="9902"/>
                  </a:cubicBezTo>
                  <a:cubicBezTo>
                    <a:pt x="10353" y="9902"/>
                    <a:pt x="9551" y="7990"/>
                    <a:pt x="10670" y="6870"/>
                  </a:cubicBezTo>
                  <a:cubicBezTo>
                    <a:pt x="11013" y="6528"/>
                    <a:pt x="11467" y="6350"/>
                    <a:pt x="11926" y="6350"/>
                  </a:cubicBezTo>
                  <a:cubicBezTo>
                    <a:pt x="12264" y="6350"/>
                    <a:pt x="12604" y="6447"/>
                    <a:pt x="12904" y="6645"/>
                  </a:cubicBezTo>
                  <a:cubicBezTo>
                    <a:pt x="12946" y="6675"/>
                    <a:pt x="12989" y="6688"/>
                    <a:pt x="13028" y="6688"/>
                  </a:cubicBezTo>
                  <a:cubicBezTo>
                    <a:pt x="13210" y="6688"/>
                    <a:pt x="13335" y="6417"/>
                    <a:pt x="13130" y="6299"/>
                  </a:cubicBezTo>
                  <a:cubicBezTo>
                    <a:pt x="12752" y="6047"/>
                    <a:pt x="12339" y="5933"/>
                    <a:pt x="11935" y="5933"/>
                  </a:cubicBezTo>
                  <a:cubicBezTo>
                    <a:pt x="10798" y="5933"/>
                    <a:pt x="9734" y="6838"/>
                    <a:pt x="9734" y="8124"/>
                  </a:cubicBezTo>
                  <a:cubicBezTo>
                    <a:pt x="9734" y="9248"/>
                    <a:pt x="10579" y="10185"/>
                    <a:pt x="11694" y="10305"/>
                  </a:cubicBezTo>
                  <a:lnTo>
                    <a:pt x="11694" y="11463"/>
                  </a:lnTo>
                  <a:cubicBezTo>
                    <a:pt x="11689" y="12669"/>
                    <a:pt x="10714" y="13644"/>
                    <a:pt x="9508" y="13644"/>
                  </a:cubicBezTo>
                  <a:lnTo>
                    <a:pt x="7264" y="13644"/>
                  </a:lnTo>
                  <a:cubicBezTo>
                    <a:pt x="6058" y="13644"/>
                    <a:pt x="5083" y="12669"/>
                    <a:pt x="5083" y="11463"/>
                  </a:cubicBezTo>
                  <a:lnTo>
                    <a:pt x="5083" y="10704"/>
                  </a:lnTo>
                  <a:cubicBezTo>
                    <a:pt x="5415" y="10613"/>
                    <a:pt x="5645" y="10310"/>
                    <a:pt x="5645" y="9964"/>
                  </a:cubicBezTo>
                  <a:lnTo>
                    <a:pt x="5645" y="9104"/>
                  </a:lnTo>
                  <a:lnTo>
                    <a:pt x="6188" y="9104"/>
                  </a:lnTo>
                  <a:cubicBezTo>
                    <a:pt x="7846" y="9100"/>
                    <a:pt x="9239" y="7865"/>
                    <a:pt x="9450" y="6222"/>
                  </a:cubicBezTo>
                  <a:lnTo>
                    <a:pt x="9714" y="4099"/>
                  </a:lnTo>
                  <a:cubicBezTo>
                    <a:pt x="9758" y="3757"/>
                    <a:pt x="9565" y="3426"/>
                    <a:pt x="9248" y="3296"/>
                  </a:cubicBezTo>
                  <a:lnTo>
                    <a:pt x="9248" y="2143"/>
                  </a:lnTo>
                  <a:cubicBezTo>
                    <a:pt x="9248" y="1461"/>
                    <a:pt x="8691" y="904"/>
                    <a:pt x="8009" y="904"/>
                  </a:cubicBezTo>
                  <a:lnTo>
                    <a:pt x="7543" y="904"/>
                  </a:lnTo>
                  <a:lnTo>
                    <a:pt x="7543" y="587"/>
                  </a:lnTo>
                  <a:cubicBezTo>
                    <a:pt x="7543" y="260"/>
                    <a:pt x="7279" y="1"/>
                    <a:pt x="6957" y="1"/>
                  </a:cubicBezTo>
                  <a:lnTo>
                    <a:pt x="6678" y="1"/>
                  </a:lnTo>
                  <a:cubicBezTo>
                    <a:pt x="6068" y="1"/>
                    <a:pt x="5573" y="496"/>
                    <a:pt x="5573" y="1106"/>
                  </a:cubicBezTo>
                  <a:lnTo>
                    <a:pt x="5573" y="1120"/>
                  </a:lnTo>
                  <a:cubicBezTo>
                    <a:pt x="5573" y="1730"/>
                    <a:pt x="6068" y="2225"/>
                    <a:pt x="6678" y="2225"/>
                  </a:cubicBezTo>
                  <a:lnTo>
                    <a:pt x="6957" y="2225"/>
                  </a:lnTo>
                  <a:cubicBezTo>
                    <a:pt x="7279" y="2225"/>
                    <a:pt x="7543" y="1961"/>
                    <a:pt x="7543" y="1639"/>
                  </a:cubicBezTo>
                  <a:lnTo>
                    <a:pt x="7543" y="1312"/>
                  </a:lnTo>
                  <a:lnTo>
                    <a:pt x="8009" y="1312"/>
                  </a:lnTo>
                  <a:cubicBezTo>
                    <a:pt x="8465" y="1312"/>
                    <a:pt x="8835" y="1682"/>
                    <a:pt x="8835" y="2139"/>
                  </a:cubicBezTo>
                  <a:lnTo>
                    <a:pt x="8835" y="3239"/>
                  </a:lnTo>
                  <a:cubicBezTo>
                    <a:pt x="8494" y="3291"/>
                    <a:pt x="8230" y="3561"/>
                    <a:pt x="8187" y="3902"/>
                  </a:cubicBezTo>
                  <a:lnTo>
                    <a:pt x="7922" y="6025"/>
                  </a:lnTo>
                  <a:cubicBezTo>
                    <a:pt x="7812" y="6899"/>
                    <a:pt x="7067" y="7557"/>
                    <a:pt x="6188" y="7557"/>
                  </a:cubicBezTo>
                  <a:lnTo>
                    <a:pt x="5295" y="7557"/>
                  </a:lnTo>
                  <a:cubicBezTo>
                    <a:pt x="5021" y="7557"/>
                    <a:pt x="5021" y="7966"/>
                    <a:pt x="5295" y="7966"/>
                  </a:cubicBezTo>
                  <a:lnTo>
                    <a:pt x="6188" y="7966"/>
                  </a:lnTo>
                  <a:cubicBezTo>
                    <a:pt x="7279" y="7966"/>
                    <a:pt x="8201" y="7154"/>
                    <a:pt x="8336" y="6073"/>
                  </a:cubicBezTo>
                  <a:lnTo>
                    <a:pt x="8600" y="3950"/>
                  </a:lnTo>
                  <a:cubicBezTo>
                    <a:pt x="8622" y="3770"/>
                    <a:pt x="8771" y="3638"/>
                    <a:pt x="8943" y="3638"/>
                  </a:cubicBezTo>
                  <a:cubicBezTo>
                    <a:pt x="8960" y="3638"/>
                    <a:pt x="8977" y="3640"/>
                    <a:pt x="8994" y="3642"/>
                  </a:cubicBezTo>
                  <a:cubicBezTo>
                    <a:pt x="9191" y="3666"/>
                    <a:pt x="9330" y="3844"/>
                    <a:pt x="9306" y="4041"/>
                  </a:cubicBezTo>
                  <a:lnTo>
                    <a:pt x="9042" y="6159"/>
                  </a:lnTo>
                  <a:cubicBezTo>
                    <a:pt x="8859" y="7601"/>
                    <a:pt x="7639" y="8677"/>
                    <a:pt x="6188" y="8682"/>
                  </a:cubicBezTo>
                  <a:lnTo>
                    <a:pt x="5444" y="8682"/>
                  </a:lnTo>
                  <a:cubicBezTo>
                    <a:pt x="5328" y="8682"/>
                    <a:pt x="5237" y="8773"/>
                    <a:pt x="5237" y="8888"/>
                  </a:cubicBezTo>
                  <a:lnTo>
                    <a:pt x="5237" y="9955"/>
                  </a:lnTo>
                  <a:cubicBezTo>
                    <a:pt x="5237" y="10152"/>
                    <a:pt x="5078" y="10310"/>
                    <a:pt x="4882" y="10310"/>
                  </a:cubicBezTo>
                  <a:cubicBezTo>
                    <a:pt x="4685" y="10310"/>
                    <a:pt x="4526" y="10152"/>
                    <a:pt x="4526" y="9955"/>
                  </a:cubicBezTo>
                  <a:lnTo>
                    <a:pt x="4526" y="8888"/>
                  </a:lnTo>
                  <a:cubicBezTo>
                    <a:pt x="4526" y="8773"/>
                    <a:pt x="4435" y="8682"/>
                    <a:pt x="4324" y="8682"/>
                  </a:cubicBezTo>
                  <a:lnTo>
                    <a:pt x="3575" y="8682"/>
                  </a:lnTo>
                  <a:cubicBezTo>
                    <a:pt x="2129" y="8677"/>
                    <a:pt x="904" y="7596"/>
                    <a:pt x="721" y="6159"/>
                  </a:cubicBezTo>
                  <a:lnTo>
                    <a:pt x="457" y="4046"/>
                  </a:lnTo>
                  <a:cubicBezTo>
                    <a:pt x="433" y="3849"/>
                    <a:pt x="572" y="3671"/>
                    <a:pt x="769" y="3647"/>
                  </a:cubicBezTo>
                  <a:cubicBezTo>
                    <a:pt x="784" y="3645"/>
                    <a:pt x="798" y="3644"/>
                    <a:pt x="812" y="3644"/>
                  </a:cubicBezTo>
                  <a:cubicBezTo>
                    <a:pt x="987" y="3644"/>
                    <a:pt x="1141" y="3777"/>
                    <a:pt x="1163" y="3954"/>
                  </a:cubicBezTo>
                  <a:lnTo>
                    <a:pt x="1427" y="6078"/>
                  </a:lnTo>
                  <a:cubicBezTo>
                    <a:pt x="1562" y="7159"/>
                    <a:pt x="2484" y="7975"/>
                    <a:pt x="3575" y="7975"/>
                  </a:cubicBezTo>
                  <a:lnTo>
                    <a:pt x="4468" y="7975"/>
                  </a:lnTo>
                  <a:cubicBezTo>
                    <a:pt x="4742" y="7975"/>
                    <a:pt x="4742" y="7562"/>
                    <a:pt x="4468" y="7562"/>
                  </a:cubicBezTo>
                  <a:lnTo>
                    <a:pt x="3575" y="7562"/>
                  </a:lnTo>
                  <a:cubicBezTo>
                    <a:pt x="2691" y="7562"/>
                    <a:pt x="1946" y="6904"/>
                    <a:pt x="1836" y="6030"/>
                  </a:cubicBezTo>
                  <a:lnTo>
                    <a:pt x="1576" y="3906"/>
                  </a:lnTo>
                  <a:cubicBezTo>
                    <a:pt x="1533" y="3575"/>
                    <a:pt x="1278" y="3306"/>
                    <a:pt x="947" y="3248"/>
                  </a:cubicBezTo>
                  <a:lnTo>
                    <a:pt x="947" y="2143"/>
                  </a:lnTo>
                  <a:cubicBezTo>
                    <a:pt x="947" y="1687"/>
                    <a:pt x="1317" y="1317"/>
                    <a:pt x="1773" y="1317"/>
                  </a:cubicBezTo>
                  <a:lnTo>
                    <a:pt x="2239" y="1317"/>
                  </a:lnTo>
                  <a:lnTo>
                    <a:pt x="2239" y="1639"/>
                  </a:lnTo>
                  <a:cubicBezTo>
                    <a:pt x="2239" y="1961"/>
                    <a:pt x="2499" y="2225"/>
                    <a:pt x="2825" y="2225"/>
                  </a:cubicBezTo>
                  <a:lnTo>
                    <a:pt x="3104" y="2225"/>
                  </a:lnTo>
                  <a:cubicBezTo>
                    <a:pt x="3714" y="2225"/>
                    <a:pt x="4209" y="1730"/>
                    <a:pt x="4209" y="1120"/>
                  </a:cubicBezTo>
                  <a:lnTo>
                    <a:pt x="4209" y="1106"/>
                  </a:lnTo>
                  <a:cubicBezTo>
                    <a:pt x="4209" y="496"/>
                    <a:pt x="3714" y="1"/>
                    <a:pt x="31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10" name="Google Shape;4910;p28"/>
          <p:cNvGrpSpPr/>
          <p:nvPr/>
        </p:nvGrpSpPr>
        <p:grpSpPr>
          <a:xfrm>
            <a:off x="5738562" y="2248948"/>
            <a:ext cx="368536" cy="368300"/>
            <a:chOff x="5738562" y="2454348"/>
            <a:chExt cx="368536" cy="368300"/>
          </a:xfrm>
        </p:grpSpPr>
        <p:sp>
          <p:nvSpPr>
            <p:cNvPr id="4911" name="Google Shape;4911;p28"/>
            <p:cNvSpPr/>
            <p:nvPr/>
          </p:nvSpPr>
          <p:spPr>
            <a:xfrm>
              <a:off x="5743955" y="2796835"/>
              <a:ext cx="357724" cy="20525"/>
            </a:xfrm>
            <a:custGeom>
              <a:rect b="b" l="l" r="r" t="t"/>
              <a:pathLst>
                <a:path extrusionOk="0" h="784" w="13664">
                  <a:moveTo>
                    <a:pt x="1" y="0"/>
                  </a:moveTo>
                  <a:lnTo>
                    <a:pt x="1" y="783"/>
                  </a:lnTo>
                  <a:lnTo>
                    <a:pt x="13664" y="783"/>
                  </a:lnTo>
                  <a:lnTo>
                    <a:pt x="13664" y="0"/>
                  </a:ln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2" name="Google Shape;4912;p28"/>
            <p:cNvSpPr/>
            <p:nvPr/>
          </p:nvSpPr>
          <p:spPr>
            <a:xfrm>
              <a:off x="5743955" y="2796835"/>
              <a:ext cx="357724" cy="9189"/>
            </a:xfrm>
            <a:custGeom>
              <a:rect b="b" l="l" r="r" t="t"/>
              <a:pathLst>
                <a:path extrusionOk="0" h="351" w="13664">
                  <a:moveTo>
                    <a:pt x="1" y="0"/>
                  </a:moveTo>
                  <a:lnTo>
                    <a:pt x="1" y="351"/>
                  </a:lnTo>
                  <a:lnTo>
                    <a:pt x="13664" y="351"/>
                  </a:lnTo>
                  <a:lnTo>
                    <a:pt x="1366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3" name="Google Shape;4913;p28"/>
            <p:cNvSpPr/>
            <p:nvPr/>
          </p:nvSpPr>
          <p:spPr>
            <a:xfrm>
              <a:off x="5832626" y="2550455"/>
              <a:ext cx="180249" cy="246406"/>
            </a:xfrm>
            <a:custGeom>
              <a:rect b="b" l="l" r="r" t="t"/>
              <a:pathLst>
                <a:path extrusionOk="0" h="9412" w="6885">
                  <a:moveTo>
                    <a:pt x="1" y="0"/>
                  </a:moveTo>
                  <a:lnTo>
                    <a:pt x="1" y="9411"/>
                  </a:lnTo>
                  <a:lnTo>
                    <a:pt x="6885" y="9411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CA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4" name="Google Shape;4914;p28"/>
            <p:cNvSpPr/>
            <p:nvPr/>
          </p:nvSpPr>
          <p:spPr>
            <a:xfrm>
              <a:off x="5818934" y="2530951"/>
              <a:ext cx="207529" cy="19530"/>
            </a:xfrm>
            <a:custGeom>
              <a:rect b="b" l="l" r="r" t="t"/>
              <a:pathLst>
                <a:path extrusionOk="0" h="746" w="7927">
                  <a:moveTo>
                    <a:pt x="0" y="1"/>
                  </a:moveTo>
                  <a:lnTo>
                    <a:pt x="0" y="745"/>
                  </a:lnTo>
                  <a:lnTo>
                    <a:pt x="7927" y="745"/>
                  </a:lnTo>
                  <a:lnTo>
                    <a:pt x="7927" y="1"/>
                  </a:ln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5" name="Google Shape;4915;p28"/>
            <p:cNvSpPr/>
            <p:nvPr/>
          </p:nvSpPr>
          <p:spPr>
            <a:xfrm>
              <a:off x="5993110" y="2530951"/>
              <a:ext cx="33484" cy="19530"/>
            </a:xfrm>
            <a:custGeom>
              <a:rect b="b" l="l" r="r" t="t"/>
              <a:pathLst>
                <a:path extrusionOk="0" h="746" w="1279">
                  <a:moveTo>
                    <a:pt x="1" y="1"/>
                  </a:moveTo>
                  <a:lnTo>
                    <a:pt x="1" y="745"/>
                  </a:lnTo>
                  <a:lnTo>
                    <a:pt x="1279" y="74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6" name="Google Shape;4916;p28"/>
            <p:cNvSpPr/>
            <p:nvPr/>
          </p:nvSpPr>
          <p:spPr>
            <a:xfrm>
              <a:off x="5743955" y="2586531"/>
              <a:ext cx="88698" cy="19399"/>
            </a:xfrm>
            <a:custGeom>
              <a:rect b="b" l="l" r="r" t="t"/>
              <a:pathLst>
                <a:path extrusionOk="0" h="741" w="3388">
                  <a:moveTo>
                    <a:pt x="1" y="1"/>
                  </a:moveTo>
                  <a:lnTo>
                    <a:pt x="1" y="741"/>
                  </a:lnTo>
                  <a:lnTo>
                    <a:pt x="3388" y="741"/>
                  </a:lnTo>
                  <a:lnTo>
                    <a:pt x="3388" y="1"/>
                  </a:ln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7" name="Google Shape;4917;p28"/>
            <p:cNvSpPr/>
            <p:nvPr/>
          </p:nvSpPr>
          <p:spPr>
            <a:xfrm>
              <a:off x="5815531" y="2586531"/>
              <a:ext cx="17122" cy="19399"/>
            </a:xfrm>
            <a:custGeom>
              <a:rect b="b" l="l" r="r" t="t"/>
              <a:pathLst>
                <a:path extrusionOk="0" h="741" w="654">
                  <a:moveTo>
                    <a:pt x="0" y="1"/>
                  </a:moveTo>
                  <a:lnTo>
                    <a:pt x="0" y="741"/>
                  </a:lnTo>
                  <a:lnTo>
                    <a:pt x="654" y="741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8" name="Google Shape;4918;p28"/>
            <p:cNvSpPr/>
            <p:nvPr/>
          </p:nvSpPr>
          <p:spPr>
            <a:xfrm>
              <a:off x="5815531" y="2586531"/>
              <a:ext cx="17122" cy="19399"/>
            </a:xfrm>
            <a:custGeom>
              <a:rect b="b" l="l" r="r" t="t"/>
              <a:pathLst>
                <a:path extrusionOk="0" h="741" w="654">
                  <a:moveTo>
                    <a:pt x="0" y="1"/>
                  </a:moveTo>
                  <a:lnTo>
                    <a:pt x="0" y="741"/>
                  </a:lnTo>
                  <a:lnTo>
                    <a:pt x="654" y="741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9" name="Google Shape;4919;p28"/>
            <p:cNvSpPr/>
            <p:nvPr/>
          </p:nvSpPr>
          <p:spPr>
            <a:xfrm>
              <a:off x="5874514" y="2706147"/>
              <a:ext cx="96499" cy="90845"/>
            </a:xfrm>
            <a:custGeom>
              <a:rect b="b" l="l" r="r" t="t"/>
              <a:pathLst>
                <a:path extrusionOk="0" h="3470" w="3686">
                  <a:moveTo>
                    <a:pt x="0" y="1"/>
                  </a:moveTo>
                  <a:lnTo>
                    <a:pt x="0" y="3469"/>
                  </a:lnTo>
                  <a:lnTo>
                    <a:pt x="3685" y="3469"/>
                  </a:lnTo>
                  <a:lnTo>
                    <a:pt x="368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0" name="Google Shape;4920;p28"/>
            <p:cNvSpPr/>
            <p:nvPr/>
          </p:nvSpPr>
          <p:spPr>
            <a:xfrm>
              <a:off x="5910486" y="2706147"/>
              <a:ext cx="24662" cy="90845"/>
            </a:xfrm>
            <a:custGeom>
              <a:rect b="b" l="l" r="r" t="t"/>
              <a:pathLst>
                <a:path extrusionOk="0" h="3470" w="942">
                  <a:moveTo>
                    <a:pt x="0" y="1"/>
                  </a:moveTo>
                  <a:lnTo>
                    <a:pt x="0" y="3469"/>
                  </a:lnTo>
                  <a:lnTo>
                    <a:pt x="942" y="3469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1" name="Google Shape;4921;p28"/>
            <p:cNvSpPr/>
            <p:nvPr/>
          </p:nvSpPr>
          <p:spPr>
            <a:xfrm>
              <a:off x="5751756" y="2605904"/>
              <a:ext cx="80896" cy="191088"/>
            </a:xfrm>
            <a:custGeom>
              <a:rect b="b" l="l" r="r" t="t"/>
              <a:pathLst>
                <a:path extrusionOk="0" h="7299" w="3090">
                  <a:moveTo>
                    <a:pt x="1" y="1"/>
                  </a:moveTo>
                  <a:lnTo>
                    <a:pt x="1" y="7298"/>
                  </a:lnTo>
                  <a:lnTo>
                    <a:pt x="3090" y="7298"/>
                  </a:lnTo>
                  <a:lnTo>
                    <a:pt x="3090" y="1"/>
                  </a:lnTo>
                  <a:close/>
                </a:path>
              </a:pathLst>
            </a:custGeom>
            <a:solidFill>
              <a:srgbClr val="CA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2" name="Google Shape;4922;p28"/>
            <p:cNvSpPr/>
            <p:nvPr/>
          </p:nvSpPr>
          <p:spPr>
            <a:xfrm>
              <a:off x="5815531" y="2605904"/>
              <a:ext cx="17122" cy="191088"/>
            </a:xfrm>
            <a:custGeom>
              <a:rect b="b" l="l" r="r" t="t"/>
              <a:pathLst>
                <a:path extrusionOk="0" h="7299" w="654">
                  <a:moveTo>
                    <a:pt x="0" y="1"/>
                  </a:moveTo>
                  <a:lnTo>
                    <a:pt x="0" y="7298"/>
                  </a:lnTo>
                  <a:lnTo>
                    <a:pt x="654" y="7298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3" name="Google Shape;4923;p28"/>
            <p:cNvSpPr/>
            <p:nvPr/>
          </p:nvSpPr>
          <p:spPr>
            <a:xfrm>
              <a:off x="5815531" y="2605904"/>
              <a:ext cx="17122" cy="191088"/>
            </a:xfrm>
            <a:custGeom>
              <a:rect b="b" l="l" r="r" t="t"/>
              <a:pathLst>
                <a:path extrusionOk="0" h="7299" w="654">
                  <a:moveTo>
                    <a:pt x="0" y="1"/>
                  </a:moveTo>
                  <a:lnTo>
                    <a:pt x="0" y="7298"/>
                  </a:lnTo>
                  <a:lnTo>
                    <a:pt x="654" y="7298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4" name="Google Shape;4924;p28"/>
            <p:cNvSpPr/>
            <p:nvPr/>
          </p:nvSpPr>
          <p:spPr>
            <a:xfrm>
              <a:off x="6012849" y="2605904"/>
              <a:ext cx="81027" cy="190957"/>
            </a:xfrm>
            <a:custGeom>
              <a:rect b="b" l="l" r="r" t="t"/>
              <a:pathLst>
                <a:path extrusionOk="0" h="7294" w="3095">
                  <a:moveTo>
                    <a:pt x="1" y="1"/>
                  </a:moveTo>
                  <a:lnTo>
                    <a:pt x="1" y="7293"/>
                  </a:lnTo>
                  <a:lnTo>
                    <a:pt x="3095" y="7293"/>
                  </a:lnTo>
                  <a:lnTo>
                    <a:pt x="3095" y="1"/>
                  </a:lnTo>
                  <a:close/>
                </a:path>
              </a:pathLst>
            </a:custGeom>
            <a:solidFill>
              <a:srgbClr val="CA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5" name="Google Shape;4925;p28"/>
            <p:cNvSpPr/>
            <p:nvPr/>
          </p:nvSpPr>
          <p:spPr>
            <a:xfrm>
              <a:off x="6012849" y="2605904"/>
              <a:ext cx="17279" cy="191088"/>
            </a:xfrm>
            <a:custGeom>
              <a:rect b="b" l="l" r="r" t="t"/>
              <a:pathLst>
                <a:path extrusionOk="0" h="7299" w="660">
                  <a:moveTo>
                    <a:pt x="1" y="1"/>
                  </a:moveTo>
                  <a:lnTo>
                    <a:pt x="1" y="7298"/>
                  </a:lnTo>
                  <a:lnTo>
                    <a:pt x="659" y="7298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6" name="Google Shape;4926;p28"/>
            <p:cNvSpPr/>
            <p:nvPr/>
          </p:nvSpPr>
          <p:spPr>
            <a:xfrm>
              <a:off x="5852497" y="2588809"/>
              <a:ext cx="29217" cy="58015"/>
            </a:xfrm>
            <a:custGeom>
              <a:rect b="b" l="l" r="r" t="t"/>
              <a:pathLst>
                <a:path extrusionOk="0" h="2216" w="1116">
                  <a:moveTo>
                    <a:pt x="1" y="0"/>
                  </a:moveTo>
                  <a:lnTo>
                    <a:pt x="1" y="2215"/>
                  </a:lnTo>
                  <a:lnTo>
                    <a:pt x="1115" y="2215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7" name="Google Shape;4927;p28"/>
            <p:cNvSpPr/>
            <p:nvPr/>
          </p:nvSpPr>
          <p:spPr>
            <a:xfrm>
              <a:off x="5908103" y="2588809"/>
              <a:ext cx="29322" cy="58015"/>
            </a:xfrm>
            <a:custGeom>
              <a:rect b="b" l="l" r="r" t="t"/>
              <a:pathLst>
                <a:path extrusionOk="0" h="2216" w="1120">
                  <a:moveTo>
                    <a:pt x="0" y="0"/>
                  </a:moveTo>
                  <a:lnTo>
                    <a:pt x="0" y="2215"/>
                  </a:lnTo>
                  <a:lnTo>
                    <a:pt x="1119" y="2215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8" name="Google Shape;4928;p28"/>
            <p:cNvSpPr/>
            <p:nvPr/>
          </p:nvSpPr>
          <p:spPr>
            <a:xfrm>
              <a:off x="5963814" y="2588809"/>
              <a:ext cx="29322" cy="58015"/>
            </a:xfrm>
            <a:custGeom>
              <a:rect b="b" l="l" r="r" t="t"/>
              <a:pathLst>
                <a:path extrusionOk="0" h="2216" w="1120">
                  <a:moveTo>
                    <a:pt x="0" y="0"/>
                  </a:moveTo>
                  <a:lnTo>
                    <a:pt x="0" y="2215"/>
                  </a:lnTo>
                  <a:lnTo>
                    <a:pt x="1120" y="221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9" name="Google Shape;4929;p28"/>
            <p:cNvSpPr/>
            <p:nvPr/>
          </p:nvSpPr>
          <p:spPr>
            <a:xfrm>
              <a:off x="5777544" y="2672454"/>
              <a:ext cx="29322" cy="57989"/>
            </a:xfrm>
            <a:custGeom>
              <a:rect b="b" l="l" r="r" t="t"/>
              <a:pathLst>
                <a:path extrusionOk="0" h="2215" w="1120">
                  <a:moveTo>
                    <a:pt x="0" y="0"/>
                  </a:moveTo>
                  <a:lnTo>
                    <a:pt x="0" y="2215"/>
                  </a:lnTo>
                  <a:lnTo>
                    <a:pt x="1120" y="221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0" name="Google Shape;4930;p28"/>
            <p:cNvSpPr/>
            <p:nvPr/>
          </p:nvSpPr>
          <p:spPr>
            <a:xfrm>
              <a:off x="6038637" y="2672454"/>
              <a:ext cx="29348" cy="57989"/>
            </a:xfrm>
            <a:custGeom>
              <a:rect b="b" l="l" r="r" t="t"/>
              <a:pathLst>
                <a:path extrusionOk="0" h="2215" w="1121">
                  <a:moveTo>
                    <a:pt x="1" y="0"/>
                  </a:moveTo>
                  <a:lnTo>
                    <a:pt x="1" y="2215"/>
                  </a:lnTo>
                  <a:lnTo>
                    <a:pt x="1120" y="221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1" name="Google Shape;4931;p28"/>
            <p:cNvSpPr/>
            <p:nvPr/>
          </p:nvSpPr>
          <p:spPr>
            <a:xfrm>
              <a:off x="6012849" y="2586531"/>
              <a:ext cx="88829" cy="19399"/>
            </a:xfrm>
            <a:custGeom>
              <a:rect b="b" l="l" r="r" t="t"/>
              <a:pathLst>
                <a:path extrusionOk="0" h="741" w="3393">
                  <a:moveTo>
                    <a:pt x="1" y="1"/>
                  </a:moveTo>
                  <a:lnTo>
                    <a:pt x="1" y="741"/>
                  </a:lnTo>
                  <a:lnTo>
                    <a:pt x="3393" y="741"/>
                  </a:lnTo>
                  <a:lnTo>
                    <a:pt x="3393" y="1"/>
                  </a:ln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2" name="Google Shape;4932;p28"/>
            <p:cNvSpPr/>
            <p:nvPr/>
          </p:nvSpPr>
          <p:spPr>
            <a:xfrm>
              <a:off x="6012849" y="2586531"/>
              <a:ext cx="17279" cy="19399"/>
            </a:xfrm>
            <a:custGeom>
              <a:rect b="b" l="l" r="r" t="t"/>
              <a:pathLst>
                <a:path extrusionOk="0" h="741" w="660">
                  <a:moveTo>
                    <a:pt x="1" y="1"/>
                  </a:moveTo>
                  <a:lnTo>
                    <a:pt x="1" y="741"/>
                  </a:lnTo>
                  <a:lnTo>
                    <a:pt x="659" y="741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3" name="Google Shape;4933;p28"/>
            <p:cNvSpPr/>
            <p:nvPr/>
          </p:nvSpPr>
          <p:spPr>
            <a:xfrm>
              <a:off x="5872629" y="2459506"/>
              <a:ext cx="100505" cy="71471"/>
            </a:xfrm>
            <a:custGeom>
              <a:rect b="b" l="l" r="r" t="t"/>
              <a:pathLst>
                <a:path extrusionOk="0" h="2730" w="3839">
                  <a:moveTo>
                    <a:pt x="0" y="1"/>
                  </a:moveTo>
                  <a:lnTo>
                    <a:pt x="0" y="2730"/>
                  </a:lnTo>
                  <a:lnTo>
                    <a:pt x="3839" y="2730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4" name="Google Shape;4934;p28"/>
            <p:cNvSpPr/>
            <p:nvPr/>
          </p:nvSpPr>
          <p:spPr>
            <a:xfrm>
              <a:off x="5955253" y="2459636"/>
              <a:ext cx="17750" cy="71471"/>
            </a:xfrm>
            <a:custGeom>
              <a:rect b="b" l="l" r="r" t="t"/>
              <a:pathLst>
                <a:path extrusionOk="0" h="2730" w="678">
                  <a:moveTo>
                    <a:pt x="1" y="1"/>
                  </a:moveTo>
                  <a:lnTo>
                    <a:pt x="1" y="2729"/>
                  </a:lnTo>
                  <a:lnTo>
                    <a:pt x="678" y="2729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5" name="Google Shape;4935;p28"/>
            <p:cNvSpPr/>
            <p:nvPr/>
          </p:nvSpPr>
          <p:spPr>
            <a:xfrm>
              <a:off x="5899150" y="2473381"/>
              <a:ext cx="47333" cy="43721"/>
            </a:xfrm>
            <a:custGeom>
              <a:rect b="b" l="l" r="r" t="t"/>
              <a:pathLst>
                <a:path extrusionOk="0" h="1670" w="1808">
                  <a:moveTo>
                    <a:pt x="907" y="1"/>
                  </a:moveTo>
                  <a:cubicBezTo>
                    <a:pt x="804" y="1"/>
                    <a:pt x="702" y="69"/>
                    <a:pt x="702" y="206"/>
                  </a:cubicBezTo>
                  <a:lnTo>
                    <a:pt x="702" y="633"/>
                  </a:lnTo>
                  <a:lnTo>
                    <a:pt x="275" y="633"/>
                  </a:lnTo>
                  <a:cubicBezTo>
                    <a:pt x="1" y="633"/>
                    <a:pt x="1" y="1042"/>
                    <a:pt x="275" y="1042"/>
                  </a:cubicBezTo>
                  <a:lnTo>
                    <a:pt x="702" y="1042"/>
                  </a:lnTo>
                  <a:lnTo>
                    <a:pt x="702" y="1465"/>
                  </a:lnTo>
                  <a:cubicBezTo>
                    <a:pt x="702" y="1601"/>
                    <a:pt x="804" y="1670"/>
                    <a:pt x="907" y="1670"/>
                  </a:cubicBezTo>
                  <a:cubicBezTo>
                    <a:pt x="1009" y="1670"/>
                    <a:pt x="1111" y="1601"/>
                    <a:pt x="1111" y="1465"/>
                  </a:cubicBezTo>
                  <a:lnTo>
                    <a:pt x="1111" y="1042"/>
                  </a:lnTo>
                  <a:lnTo>
                    <a:pt x="1538" y="1042"/>
                  </a:lnTo>
                  <a:cubicBezTo>
                    <a:pt x="1807" y="1042"/>
                    <a:pt x="1807" y="629"/>
                    <a:pt x="1538" y="629"/>
                  </a:cubicBezTo>
                  <a:lnTo>
                    <a:pt x="1111" y="629"/>
                  </a:lnTo>
                  <a:lnTo>
                    <a:pt x="1111" y="206"/>
                  </a:lnTo>
                  <a:cubicBezTo>
                    <a:pt x="1111" y="69"/>
                    <a:pt x="1009" y="1"/>
                    <a:pt x="9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6" name="Google Shape;4936;p28"/>
            <p:cNvSpPr/>
            <p:nvPr/>
          </p:nvSpPr>
          <p:spPr>
            <a:xfrm>
              <a:off x="5847104" y="2583520"/>
              <a:ext cx="40003" cy="68827"/>
            </a:xfrm>
            <a:custGeom>
              <a:rect b="b" l="l" r="r" t="t"/>
              <a:pathLst>
                <a:path extrusionOk="0" h="2629" w="1528">
                  <a:moveTo>
                    <a:pt x="1119" y="409"/>
                  </a:moveTo>
                  <a:lnTo>
                    <a:pt x="1119" y="2211"/>
                  </a:lnTo>
                  <a:lnTo>
                    <a:pt x="413" y="2211"/>
                  </a:lnTo>
                  <a:lnTo>
                    <a:pt x="413" y="409"/>
                  </a:lnTo>
                  <a:close/>
                  <a:moveTo>
                    <a:pt x="207" y="1"/>
                  </a:moveTo>
                  <a:cubicBezTo>
                    <a:pt x="91" y="1"/>
                    <a:pt x="0" y="92"/>
                    <a:pt x="0" y="207"/>
                  </a:cubicBezTo>
                  <a:lnTo>
                    <a:pt x="0" y="2422"/>
                  </a:lnTo>
                  <a:cubicBezTo>
                    <a:pt x="0" y="2537"/>
                    <a:pt x="91" y="2628"/>
                    <a:pt x="207" y="2628"/>
                  </a:cubicBezTo>
                  <a:lnTo>
                    <a:pt x="1321" y="2628"/>
                  </a:lnTo>
                  <a:cubicBezTo>
                    <a:pt x="1437" y="2628"/>
                    <a:pt x="1528" y="2537"/>
                    <a:pt x="1528" y="2422"/>
                  </a:cubicBezTo>
                  <a:lnTo>
                    <a:pt x="1528" y="207"/>
                  </a:lnTo>
                  <a:cubicBezTo>
                    <a:pt x="1528" y="92"/>
                    <a:pt x="1437" y="1"/>
                    <a:pt x="13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7" name="Google Shape;4937;p28"/>
            <p:cNvSpPr/>
            <p:nvPr/>
          </p:nvSpPr>
          <p:spPr>
            <a:xfrm>
              <a:off x="5902684" y="2583520"/>
              <a:ext cx="40029" cy="68827"/>
            </a:xfrm>
            <a:custGeom>
              <a:rect b="b" l="l" r="r" t="t"/>
              <a:pathLst>
                <a:path extrusionOk="0" h="2629" w="1529">
                  <a:moveTo>
                    <a:pt x="1120" y="409"/>
                  </a:moveTo>
                  <a:lnTo>
                    <a:pt x="1120" y="2211"/>
                  </a:lnTo>
                  <a:lnTo>
                    <a:pt x="414" y="2211"/>
                  </a:lnTo>
                  <a:lnTo>
                    <a:pt x="414" y="409"/>
                  </a:lnTo>
                  <a:close/>
                  <a:moveTo>
                    <a:pt x="207" y="1"/>
                  </a:moveTo>
                  <a:cubicBezTo>
                    <a:pt x="97" y="1"/>
                    <a:pt x="1" y="92"/>
                    <a:pt x="5" y="207"/>
                  </a:cubicBezTo>
                  <a:lnTo>
                    <a:pt x="5" y="2422"/>
                  </a:lnTo>
                  <a:cubicBezTo>
                    <a:pt x="1" y="2537"/>
                    <a:pt x="97" y="2628"/>
                    <a:pt x="207" y="2628"/>
                  </a:cubicBezTo>
                  <a:lnTo>
                    <a:pt x="1326" y="2628"/>
                  </a:lnTo>
                  <a:cubicBezTo>
                    <a:pt x="1437" y="2628"/>
                    <a:pt x="1528" y="2537"/>
                    <a:pt x="1528" y="2422"/>
                  </a:cubicBezTo>
                  <a:lnTo>
                    <a:pt x="1528" y="207"/>
                  </a:lnTo>
                  <a:cubicBezTo>
                    <a:pt x="1528" y="92"/>
                    <a:pt x="1437" y="1"/>
                    <a:pt x="13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8" name="Google Shape;4938;p28"/>
            <p:cNvSpPr/>
            <p:nvPr/>
          </p:nvSpPr>
          <p:spPr>
            <a:xfrm>
              <a:off x="5772124" y="2667165"/>
              <a:ext cx="40029" cy="68696"/>
            </a:xfrm>
            <a:custGeom>
              <a:rect b="b" l="l" r="r" t="t"/>
              <a:pathLst>
                <a:path extrusionOk="0" h="2624" w="1529">
                  <a:moveTo>
                    <a:pt x="1120" y="409"/>
                  </a:moveTo>
                  <a:lnTo>
                    <a:pt x="1120" y="2210"/>
                  </a:lnTo>
                  <a:lnTo>
                    <a:pt x="414" y="2210"/>
                  </a:lnTo>
                  <a:lnTo>
                    <a:pt x="414" y="409"/>
                  </a:lnTo>
                  <a:close/>
                  <a:moveTo>
                    <a:pt x="207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2422"/>
                  </a:lnTo>
                  <a:cubicBezTo>
                    <a:pt x="1" y="2532"/>
                    <a:pt x="92" y="2623"/>
                    <a:pt x="207" y="2623"/>
                  </a:cubicBezTo>
                  <a:lnTo>
                    <a:pt x="1327" y="2623"/>
                  </a:lnTo>
                  <a:cubicBezTo>
                    <a:pt x="1437" y="2623"/>
                    <a:pt x="1529" y="2532"/>
                    <a:pt x="1529" y="2422"/>
                  </a:cubicBezTo>
                  <a:lnTo>
                    <a:pt x="1529" y="202"/>
                  </a:lnTo>
                  <a:cubicBezTo>
                    <a:pt x="1529" y="92"/>
                    <a:pt x="1437" y="0"/>
                    <a:pt x="13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9" name="Google Shape;4939;p28"/>
            <p:cNvSpPr/>
            <p:nvPr/>
          </p:nvSpPr>
          <p:spPr>
            <a:xfrm>
              <a:off x="6033348" y="2667165"/>
              <a:ext cx="40029" cy="68696"/>
            </a:xfrm>
            <a:custGeom>
              <a:rect b="b" l="l" r="r" t="t"/>
              <a:pathLst>
                <a:path extrusionOk="0" h="2624" w="1529">
                  <a:moveTo>
                    <a:pt x="1120" y="409"/>
                  </a:moveTo>
                  <a:lnTo>
                    <a:pt x="1120" y="2210"/>
                  </a:lnTo>
                  <a:lnTo>
                    <a:pt x="414" y="2210"/>
                  </a:lnTo>
                  <a:lnTo>
                    <a:pt x="414" y="409"/>
                  </a:lnTo>
                  <a:close/>
                  <a:moveTo>
                    <a:pt x="207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2422"/>
                  </a:lnTo>
                  <a:cubicBezTo>
                    <a:pt x="1" y="2529"/>
                    <a:pt x="88" y="2624"/>
                    <a:pt x="199" y="2624"/>
                  </a:cubicBezTo>
                  <a:cubicBezTo>
                    <a:pt x="202" y="2624"/>
                    <a:pt x="205" y="2623"/>
                    <a:pt x="207" y="2623"/>
                  </a:cubicBezTo>
                  <a:lnTo>
                    <a:pt x="1327" y="2623"/>
                  </a:lnTo>
                  <a:cubicBezTo>
                    <a:pt x="1437" y="2623"/>
                    <a:pt x="1529" y="2532"/>
                    <a:pt x="1529" y="2422"/>
                  </a:cubicBezTo>
                  <a:lnTo>
                    <a:pt x="1529" y="202"/>
                  </a:lnTo>
                  <a:cubicBezTo>
                    <a:pt x="1529" y="92"/>
                    <a:pt x="1437" y="0"/>
                    <a:pt x="13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0" name="Google Shape;4940;p28"/>
            <p:cNvSpPr/>
            <p:nvPr/>
          </p:nvSpPr>
          <p:spPr>
            <a:xfrm>
              <a:off x="5958395" y="2583520"/>
              <a:ext cx="40029" cy="68827"/>
            </a:xfrm>
            <a:custGeom>
              <a:rect b="b" l="l" r="r" t="t"/>
              <a:pathLst>
                <a:path extrusionOk="0" h="2629" w="1529">
                  <a:moveTo>
                    <a:pt x="1120" y="409"/>
                  </a:moveTo>
                  <a:lnTo>
                    <a:pt x="1120" y="2211"/>
                  </a:lnTo>
                  <a:lnTo>
                    <a:pt x="414" y="2211"/>
                  </a:lnTo>
                  <a:lnTo>
                    <a:pt x="414" y="409"/>
                  </a:lnTo>
                  <a:close/>
                  <a:moveTo>
                    <a:pt x="207" y="1"/>
                  </a:moveTo>
                  <a:cubicBezTo>
                    <a:pt x="97" y="1"/>
                    <a:pt x="1" y="92"/>
                    <a:pt x="6" y="207"/>
                  </a:cubicBezTo>
                  <a:lnTo>
                    <a:pt x="6" y="2422"/>
                  </a:lnTo>
                  <a:cubicBezTo>
                    <a:pt x="1" y="2537"/>
                    <a:pt x="92" y="2628"/>
                    <a:pt x="207" y="2628"/>
                  </a:cubicBezTo>
                  <a:lnTo>
                    <a:pt x="1327" y="2628"/>
                  </a:lnTo>
                  <a:cubicBezTo>
                    <a:pt x="1437" y="2628"/>
                    <a:pt x="1528" y="2537"/>
                    <a:pt x="1528" y="2422"/>
                  </a:cubicBezTo>
                  <a:lnTo>
                    <a:pt x="1528" y="207"/>
                  </a:lnTo>
                  <a:cubicBezTo>
                    <a:pt x="1528" y="92"/>
                    <a:pt x="1437" y="1"/>
                    <a:pt x="13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1" name="Google Shape;4941;p28"/>
            <p:cNvSpPr/>
            <p:nvPr/>
          </p:nvSpPr>
          <p:spPr>
            <a:xfrm>
              <a:off x="5899045" y="2473512"/>
              <a:ext cx="47307" cy="43721"/>
            </a:xfrm>
            <a:custGeom>
              <a:rect b="b" l="l" r="r" t="t"/>
              <a:pathLst>
                <a:path extrusionOk="0" h="1670" w="1807">
                  <a:moveTo>
                    <a:pt x="906" y="0"/>
                  </a:moveTo>
                  <a:cubicBezTo>
                    <a:pt x="804" y="0"/>
                    <a:pt x="702" y="69"/>
                    <a:pt x="702" y="206"/>
                  </a:cubicBezTo>
                  <a:lnTo>
                    <a:pt x="702" y="628"/>
                  </a:lnTo>
                  <a:lnTo>
                    <a:pt x="274" y="628"/>
                  </a:lnTo>
                  <a:cubicBezTo>
                    <a:pt x="0" y="628"/>
                    <a:pt x="0" y="1037"/>
                    <a:pt x="274" y="1037"/>
                  </a:cubicBezTo>
                  <a:lnTo>
                    <a:pt x="702" y="1037"/>
                  </a:lnTo>
                  <a:lnTo>
                    <a:pt x="702" y="1464"/>
                  </a:lnTo>
                  <a:cubicBezTo>
                    <a:pt x="702" y="1601"/>
                    <a:pt x="804" y="1670"/>
                    <a:pt x="906" y="1670"/>
                  </a:cubicBezTo>
                  <a:cubicBezTo>
                    <a:pt x="1008" y="1670"/>
                    <a:pt x="1110" y="1601"/>
                    <a:pt x="1110" y="1464"/>
                  </a:cubicBezTo>
                  <a:lnTo>
                    <a:pt x="1110" y="1037"/>
                  </a:lnTo>
                  <a:lnTo>
                    <a:pt x="1537" y="1037"/>
                  </a:lnTo>
                  <a:cubicBezTo>
                    <a:pt x="1807" y="1037"/>
                    <a:pt x="1807" y="628"/>
                    <a:pt x="1537" y="628"/>
                  </a:cubicBezTo>
                  <a:lnTo>
                    <a:pt x="1110" y="628"/>
                  </a:lnTo>
                  <a:lnTo>
                    <a:pt x="1110" y="206"/>
                  </a:lnTo>
                  <a:cubicBezTo>
                    <a:pt x="1110" y="69"/>
                    <a:pt x="1008" y="0"/>
                    <a:pt x="9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2" name="Google Shape;4942;p28"/>
            <p:cNvSpPr/>
            <p:nvPr/>
          </p:nvSpPr>
          <p:spPr>
            <a:xfrm>
              <a:off x="5738562" y="2454348"/>
              <a:ext cx="368536" cy="368300"/>
            </a:xfrm>
            <a:custGeom>
              <a:rect b="b" l="l" r="r" t="t"/>
              <a:pathLst>
                <a:path extrusionOk="0" h="14068" w="14077">
                  <a:moveTo>
                    <a:pt x="8748" y="409"/>
                  </a:moveTo>
                  <a:lnTo>
                    <a:pt x="8748" y="2725"/>
                  </a:lnTo>
                  <a:lnTo>
                    <a:pt x="7648" y="2725"/>
                  </a:lnTo>
                  <a:cubicBezTo>
                    <a:pt x="7374" y="2725"/>
                    <a:pt x="7374" y="3133"/>
                    <a:pt x="7648" y="3133"/>
                  </a:cubicBezTo>
                  <a:lnTo>
                    <a:pt x="10790" y="3133"/>
                  </a:lnTo>
                  <a:lnTo>
                    <a:pt x="10790" y="3465"/>
                  </a:lnTo>
                  <a:lnTo>
                    <a:pt x="3277" y="3465"/>
                  </a:lnTo>
                  <a:lnTo>
                    <a:pt x="3277" y="3133"/>
                  </a:lnTo>
                  <a:lnTo>
                    <a:pt x="6481" y="3133"/>
                  </a:lnTo>
                  <a:cubicBezTo>
                    <a:pt x="6755" y="3133"/>
                    <a:pt x="6755" y="2725"/>
                    <a:pt x="6481" y="2725"/>
                  </a:cubicBezTo>
                  <a:lnTo>
                    <a:pt x="5323" y="2725"/>
                  </a:lnTo>
                  <a:lnTo>
                    <a:pt x="5323" y="409"/>
                  </a:lnTo>
                  <a:close/>
                  <a:moveTo>
                    <a:pt x="3387" y="5257"/>
                  </a:moveTo>
                  <a:lnTo>
                    <a:pt x="3387" y="5588"/>
                  </a:lnTo>
                  <a:lnTo>
                    <a:pt x="409" y="5588"/>
                  </a:lnTo>
                  <a:lnTo>
                    <a:pt x="409" y="5257"/>
                  </a:lnTo>
                  <a:close/>
                  <a:moveTo>
                    <a:pt x="8676" y="9820"/>
                  </a:moveTo>
                  <a:lnTo>
                    <a:pt x="8676" y="12876"/>
                  </a:lnTo>
                  <a:lnTo>
                    <a:pt x="7245" y="12876"/>
                  </a:lnTo>
                  <a:lnTo>
                    <a:pt x="7245" y="9820"/>
                  </a:lnTo>
                  <a:close/>
                  <a:moveTo>
                    <a:pt x="10271" y="3873"/>
                  </a:moveTo>
                  <a:lnTo>
                    <a:pt x="10271" y="12876"/>
                  </a:lnTo>
                  <a:lnTo>
                    <a:pt x="9085" y="12876"/>
                  </a:lnTo>
                  <a:lnTo>
                    <a:pt x="9085" y="9614"/>
                  </a:lnTo>
                  <a:cubicBezTo>
                    <a:pt x="9085" y="9498"/>
                    <a:pt x="8993" y="9407"/>
                    <a:pt x="8878" y="9407"/>
                  </a:cubicBezTo>
                  <a:lnTo>
                    <a:pt x="5193" y="9407"/>
                  </a:lnTo>
                  <a:cubicBezTo>
                    <a:pt x="5083" y="9407"/>
                    <a:pt x="4987" y="9498"/>
                    <a:pt x="4992" y="9614"/>
                  </a:cubicBezTo>
                  <a:lnTo>
                    <a:pt x="4992" y="12876"/>
                  </a:lnTo>
                  <a:lnTo>
                    <a:pt x="3800" y="12876"/>
                  </a:lnTo>
                  <a:lnTo>
                    <a:pt x="3800" y="3873"/>
                  </a:lnTo>
                  <a:close/>
                  <a:moveTo>
                    <a:pt x="13365" y="5996"/>
                  </a:moveTo>
                  <a:lnTo>
                    <a:pt x="13365" y="12876"/>
                  </a:lnTo>
                  <a:lnTo>
                    <a:pt x="10684" y="12876"/>
                  </a:lnTo>
                  <a:lnTo>
                    <a:pt x="10684" y="5996"/>
                  </a:lnTo>
                  <a:close/>
                  <a:moveTo>
                    <a:pt x="6832" y="9825"/>
                  </a:moveTo>
                  <a:lnTo>
                    <a:pt x="6832" y="12881"/>
                  </a:lnTo>
                  <a:lnTo>
                    <a:pt x="5405" y="12881"/>
                  </a:lnTo>
                  <a:lnTo>
                    <a:pt x="5405" y="9825"/>
                  </a:lnTo>
                  <a:close/>
                  <a:moveTo>
                    <a:pt x="13663" y="13289"/>
                  </a:moveTo>
                  <a:lnTo>
                    <a:pt x="13663" y="13659"/>
                  </a:lnTo>
                  <a:lnTo>
                    <a:pt x="409" y="13659"/>
                  </a:lnTo>
                  <a:lnTo>
                    <a:pt x="409" y="13289"/>
                  </a:lnTo>
                  <a:close/>
                  <a:moveTo>
                    <a:pt x="5117" y="1"/>
                  </a:moveTo>
                  <a:cubicBezTo>
                    <a:pt x="5006" y="1"/>
                    <a:pt x="4915" y="92"/>
                    <a:pt x="4915" y="208"/>
                  </a:cubicBezTo>
                  <a:lnTo>
                    <a:pt x="4915" y="2725"/>
                  </a:lnTo>
                  <a:lnTo>
                    <a:pt x="3070" y="2725"/>
                  </a:lnTo>
                  <a:cubicBezTo>
                    <a:pt x="2960" y="2725"/>
                    <a:pt x="2868" y="2816"/>
                    <a:pt x="2868" y="2931"/>
                  </a:cubicBezTo>
                  <a:lnTo>
                    <a:pt x="2868" y="3671"/>
                  </a:lnTo>
                  <a:cubicBezTo>
                    <a:pt x="2868" y="3787"/>
                    <a:pt x="2960" y="3878"/>
                    <a:pt x="3070" y="3878"/>
                  </a:cubicBezTo>
                  <a:lnTo>
                    <a:pt x="3392" y="3878"/>
                  </a:lnTo>
                  <a:lnTo>
                    <a:pt x="3392" y="4843"/>
                  </a:lnTo>
                  <a:lnTo>
                    <a:pt x="207" y="4843"/>
                  </a:lnTo>
                  <a:cubicBezTo>
                    <a:pt x="96" y="4843"/>
                    <a:pt x="0" y="4935"/>
                    <a:pt x="5" y="5050"/>
                  </a:cubicBezTo>
                  <a:lnTo>
                    <a:pt x="5" y="5790"/>
                  </a:lnTo>
                  <a:cubicBezTo>
                    <a:pt x="0" y="5905"/>
                    <a:pt x="96" y="5996"/>
                    <a:pt x="207" y="5996"/>
                  </a:cubicBezTo>
                  <a:lnTo>
                    <a:pt x="298" y="5996"/>
                  </a:lnTo>
                  <a:lnTo>
                    <a:pt x="298" y="7356"/>
                  </a:lnTo>
                  <a:cubicBezTo>
                    <a:pt x="298" y="7490"/>
                    <a:pt x="400" y="7558"/>
                    <a:pt x="502" y="7558"/>
                  </a:cubicBezTo>
                  <a:cubicBezTo>
                    <a:pt x="604" y="7558"/>
                    <a:pt x="706" y="7490"/>
                    <a:pt x="706" y="7356"/>
                  </a:cubicBezTo>
                  <a:lnTo>
                    <a:pt x="706" y="5996"/>
                  </a:lnTo>
                  <a:lnTo>
                    <a:pt x="3387" y="5996"/>
                  </a:lnTo>
                  <a:lnTo>
                    <a:pt x="3387" y="12881"/>
                  </a:lnTo>
                  <a:lnTo>
                    <a:pt x="706" y="12881"/>
                  </a:lnTo>
                  <a:lnTo>
                    <a:pt x="706" y="8374"/>
                  </a:lnTo>
                  <a:cubicBezTo>
                    <a:pt x="706" y="8237"/>
                    <a:pt x="604" y="8169"/>
                    <a:pt x="502" y="8169"/>
                  </a:cubicBezTo>
                  <a:cubicBezTo>
                    <a:pt x="400" y="8169"/>
                    <a:pt x="298" y="8237"/>
                    <a:pt x="298" y="8374"/>
                  </a:cubicBezTo>
                  <a:lnTo>
                    <a:pt x="298" y="12876"/>
                  </a:lnTo>
                  <a:lnTo>
                    <a:pt x="207" y="12876"/>
                  </a:lnTo>
                  <a:cubicBezTo>
                    <a:pt x="96" y="12876"/>
                    <a:pt x="0" y="12967"/>
                    <a:pt x="5" y="13077"/>
                  </a:cubicBezTo>
                  <a:lnTo>
                    <a:pt x="5" y="13861"/>
                  </a:lnTo>
                  <a:cubicBezTo>
                    <a:pt x="0" y="13971"/>
                    <a:pt x="96" y="14067"/>
                    <a:pt x="207" y="14067"/>
                  </a:cubicBezTo>
                  <a:lnTo>
                    <a:pt x="13874" y="14067"/>
                  </a:lnTo>
                  <a:cubicBezTo>
                    <a:pt x="13985" y="14067"/>
                    <a:pt x="14076" y="13971"/>
                    <a:pt x="14076" y="13861"/>
                  </a:cubicBezTo>
                  <a:lnTo>
                    <a:pt x="14076" y="13077"/>
                  </a:lnTo>
                  <a:cubicBezTo>
                    <a:pt x="14076" y="12967"/>
                    <a:pt x="13985" y="12876"/>
                    <a:pt x="13874" y="12876"/>
                  </a:cubicBezTo>
                  <a:lnTo>
                    <a:pt x="13783" y="12876"/>
                  </a:lnTo>
                  <a:lnTo>
                    <a:pt x="13783" y="5992"/>
                  </a:lnTo>
                  <a:lnTo>
                    <a:pt x="13870" y="5996"/>
                  </a:lnTo>
                  <a:cubicBezTo>
                    <a:pt x="13985" y="5996"/>
                    <a:pt x="14076" y="5905"/>
                    <a:pt x="14076" y="5790"/>
                  </a:cubicBezTo>
                  <a:lnTo>
                    <a:pt x="14076" y="5050"/>
                  </a:lnTo>
                  <a:cubicBezTo>
                    <a:pt x="14076" y="4935"/>
                    <a:pt x="13985" y="4843"/>
                    <a:pt x="13870" y="4843"/>
                  </a:cubicBezTo>
                  <a:lnTo>
                    <a:pt x="12620" y="4843"/>
                  </a:lnTo>
                  <a:cubicBezTo>
                    <a:pt x="12347" y="4843"/>
                    <a:pt x="12347" y="5252"/>
                    <a:pt x="12620" y="5252"/>
                  </a:cubicBezTo>
                  <a:lnTo>
                    <a:pt x="13663" y="5252"/>
                  </a:lnTo>
                  <a:lnTo>
                    <a:pt x="13663" y="5583"/>
                  </a:lnTo>
                  <a:lnTo>
                    <a:pt x="10684" y="5583"/>
                  </a:lnTo>
                  <a:lnTo>
                    <a:pt x="10684" y="5252"/>
                  </a:lnTo>
                  <a:lnTo>
                    <a:pt x="11592" y="5252"/>
                  </a:lnTo>
                  <a:cubicBezTo>
                    <a:pt x="11866" y="5252"/>
                    <a:pt x="11866" y="4839"/>
                    <a:pt x="11592" y="4839"/>
                  </a:cubicBezTo>
                  <a:lnTo>
                    <a:pt x="10684" y="4839"/>
                  </a:lnTo>
                  <a:lnTo>
                    <a:pt x="10684" y="3873"/>
                  </a:lnTo>
                  <a:lnTo>
                    <a:pt x="11006" y="3873"/>
                  </a:lnTo>
                  <a:cubicBezTo>
                    <a:pt x="11117" y="3873"/>
                    <a:pt x="11208" y="3782"/>
                    <a:pt x="11208" y="3671"/>
                  </a:cubicBezTo>
                  <a:lnTo>
                    <a:pt x="11208" y="2931"/>
                  </a:lnTo>
                  <a:cubicBezTo>
                    <a:pt x="11208" y="2816"/>
                    <a:pt x="11117" y="2725"/>
                    <a:pt x="11006" y="2725"/>
                  </a:cubicBezTo>
                  <a:lnTo>
                    <a:pt x="9166" y="2725"/>
                  </a:lnTo>
                  <a:lnTo>
                    <a:pt x="9166" y="208"/>
                  </a:lnTo>
                  <a:cubicBezTo>
                    <a:pt x="9166" y="92"/>
                    <a:pt x="9075" y="1"/>
                    <a:pt x="89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43" name="Google Shape;4943;p28"/>
          <p:cNvGrpSpPr/>
          <p:nvPr/>
        </p:nvGrpSpPr>
        <p:grpSpPr>
          <a:xfrm>
            <a:off x="4870747" y="2288820"/>
            <a:ext cx="368536" cy="288687"/>
            <a:chOff x="4870747" y="2494220"/>
            <a:chExt cx="368536" cy="288687"/>
          </a:xfrm>
        </p:grpSpPr>
        <p:sp>
          <p:nvSpPr>
            <p:cNvPr id="4944" name="Google Shape;4944;p28"/>
            <p:cNvSpPr/>
            <p:nvPr/>
          </p:nvSpPr>
          <p:spPr>
            <a:xfrm>
              <a:off x="4876035" y="2512075"/>
              <a:ext cx="196088" cy="217739"/>
            </a:xfrm>
            <a:custGeom>
              <a:rect b="b" l="l" r="r" t="t"/>
              <a:pathLst>
                <a:path extrusionOk="0" h="8317" w="7490">
                  <a:moveTo>
                    <a:pt x="634" y="1"/>
                  </a:moveTo>
                  <a:lnTo>
                    <a:pt x="634" y="6"/>
                  </a:lnTo>
                  <a:cubicBezTo>
                    <a:pt x="283" y="6"/>
                    <a:pt x="0" y="284"/>
                    <a:pt x="0" y="635"/>
                  </a:cubicBezTo>
                  <a:lnTo>
                    <a:pt x="0" y="7683"/>
                  </a:lnTo>
                  <a:cubicBezTo>
                    <a:pt x="0" y="8033"/>
                    <a:pt x="283" y="8317"/>
                    <a:pt x="634" y="8317"/>
                  </a:cubicBezTo>
                  <a:lnTo>
                    <a:pt x="2191" y="8317"/>
                  </a:lnTo>
                  <a:cubicBezTo>
                    <a:pt x="2306" y="7548"/>
                    <a:pt x="2969" y="6976"/>
                    <a:pt x="3747" y="6976"/>
                  </a:cubicBezTo>
                  <a:cubicBezTo>
                    <a:pt x="4525" y="6976"/>
                    <a:pt x="5184" y="7548"/>
                    <a:pt x="5299" y="8317"/>
                  </a:cubicBezTo>
                  <a:lnTo>
                    <a:pt x="7490" y="8317"/>
                  </a:lnTo>
                  <a:lnTo>
                    <a:pt x="7490" y="635"/>
                  </a:lnTo>
                  <a:cubicBezTo>
                    <a:pt x="7490" y="284"/>
                    <a:pt x="7206" y="1"/>
                    <a:pt x="6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5" name="Google Shape;4945;p28"/>
            <p:cNvSpPr/>
            <p:nvPr/>
          </p:nvSpPr>
          <p:spPr>
            <a:xfrm>
              <a:off x="5024293" y="2512206"/>
              <a:ext cx="47962" cy="217608"/>
            </a:xfrm>
            <a:custGeom>
              <a:rect b="b" l="l" r="r" t="t"/>
              <a:pathLst>
                <a:path extrusionOk="0" h="8312" w="1832">
                  <a:moveTo>
                    <a:pt x="1211" y="1"/>
                  </a:moveTo>
                  <a:cubicBezTo>
                    <a:pt x="1208" y="1"/>
                    <a:pt x="1205" y="1"/>
                    <a:pt x="1202" y="1"/>
                  </a:cubicBezTo>
                  <a:lnTo>
                    <a:pt x="1" y="1"/>
                  </a:lnTo>
                  <a:cubicBezTo>
                    <a:pt x="347" y="1"/>
                    <a:pt x="630" y="279"/>
                    <a:pt x="630" y="630"/>
                  </a:cubicBezTo>
                  <a:lnTo>
                    <a:pt x="630" y="8312"/>
                  </a:lnTo>
                  <a:lnTo>
                    <a:pt x="1831" y="8312"/>
                  </a:lnTo>
                  <a:lnTo>
                    <a:pt x="1831" y="630"/>
                  </a:lnTo>
                  <a:cubicBezTo>
                    <a:pt x="1831" y="282"/>
                    <a:pt x="1553" y="1"/>
                    <a:pt x="121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6" name="Google Shape;4946;p28"/>
            <p:cNvSpPr/>
            <p:nvPr/>
          </p:nvSpPr>
          <p:spPr>
            <a:xfrm>
              <a:off x="5072228" y="2553832"/>
              <a:ext cx="161504" cy="176113"/>
            </a:xfrm>
            <a:custGeom>
              <a:rect b="b" l="l" r="r" t="t"/>
              <a:pathLst>
                <a:path extrusionOk="0" h="6727" w="6169">
                  <a:moveTo>
                    <a:pt x="0" y="1"/>
                  </a:moveTo>
                  <a:lnTo>
                    <a:pt x="0" y="6727"/>
                  </a:lnTo>
                  <a:lnTo>
                    <a:pt x="1293" y="6727"/>
                  </a:lnTo>
                  <a:cubicBezTo>
                    <a:pt x="1408" y="5958"/>
                    <a:pt x="2071" y="5386"/>
                    <a:pt x="2849" y="5386"/>
                  </a:cubicBezTo>
                  <a:cubicBezTo>
                    <a:pt x="3627" y="5386"/>
                    <a:pt x="4286" y="5958"/>
                    <a:pt x="4401" y="6727"/>
                  </a:cubicBezTo>
                  <a:lnTo>
                    <a:pt x="5539" y="6727"/>
                  </a:lnTo>
                  <a:cubicBezTo>
                    <a:pt x="5885" y="6727"/>
                    <a:pt x="6169" y="6443"/>
                    <a:pt x="6169" y="6092"/>
                  </a:cubicBezTo>
                  <a:lnTo>
                    <a:pt x="6169" y="2970"/>
                  </a:lnTo>
                  <a:cubicBezTo>
                    <a:pt x="6169" y="2749"/>
                    <a:pt x="6087" y="2533"/>
                    <a:pt x="5938" y="2369"/>
                  </a:cubicBezTo>
                  <a:lnTo>
                    <a:pt x="4089" y="299"/>
                  </a:lnTo>
                  <a:cubicBezTo>
                    <a:pt x="3916" y="111"/>
                    <a:pt x="3675" y="1"/>
                    <a:pt x="3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7" name="Google Shape;4947;p28"/>
            <p:cNvSpPr/>
            <p:nvPr/>
          </p:nvSpPr>
          <p:spPr>
            <a:xfrm>
              <a:off x="5134353" y="2553727"/>
              <a:ext cx="99510" cy="176218"/>
            </a:xfrm>
            <a:custGeom>
              <a:rect b="b" l="l" r="r" t="t"/>
              <a:pathLst>
                <a:path extrusionOk="0" h="6731" w="3801">
                  <a:moveTo>
                    <a:pt x="1" y="0"/>
                  </a:moveTo>
                  <a:cubicBezTo>
                    <a:pt x="255" y="0"/>
                    <a:pt x="500" y="106"/>
                    <a:pt x="668" y="298"/>
                  </a:cubicBezTo>
                  <a:lnTo>
                    <a:pt x="1043" y="716"/>
                  </a:lnTo>
                  <a:lnTo>
                    <a:pt x="1624" y="1364"/>
                  </a:lnTo>
                  <a:lnTo>
                    <a:pt x="2523" y="2373"/>
                  </a:lnTo>
                  <a:cubicBezTo>
                    <a:pt x="2672" y="2537"/>
                    <a:pt x="2753" y="2753"/>
                    <a:pt x="2753" y="2974"/>
                  </a:cubicBezTo>
                  <a:lnTo>
                    <a:pt x="2753" y="6096"/>
                  </a:lnTo>
                  <a:cubicBezTo>
                    <a:pt x="2753" y="6447"/>
                    <a:pt x="2470" y="6731"/>
                    <a:pt x="2119" y="6731"/>
                  </a:cubicBezTo>
                  <a:lnTo>
                    <a:pt x="3166" y="6731"/>
                  </a:lnTo>
                  <a:cubicBezTo>
                    <a:pt x="3517" y="6731"/>
                    <a:pt x="3801" y="6447"/>
                    <a:pt x="3801" y="6096"/>
                  </a:cubicBezTo>
                  <a:lnTo>
                    <a:pt x="3801" y="2974"/>
                  </a:lnTo>
                  <a:cubicBezTo>
                    <a:pt x="3796" y="2753"/>
                    <a:pt x="3714" y="2537"/>
                    <a:pt x="3565" y="2373"/>
                  </a:cubicBezTo>
                  <a:lnTo>
                    <a:pt x="2667" y="1364"/>
                  </a:lnTo>
                  <a:lnTo>
                    <a:pt x="2085" y="716"/>
                  </a:lnTo>
                  <a:lnTo>
                    <a:pt x="1711" y="298"/>
                  </a:lnTo>
                  <a:cubicBezTo>
                    <a:pt x="1543" y="106"/>
                    <a:pt x="1298" y="0"/>
                    <a:pt x="1043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8" name="Google Shape;4948;p28"/>
            <p:cNvSpPr/>
            <p:nvPr/>
          </p:nvSpPr>
          <p:spPr>
            <a:xfrm>
              <a:off x="5109587" y="2580248"/>
              <a:ext cx="66052" cy="61523"/>
            </a:xfrm>
            <a:custGeom>
              <a:rect b="b" l="l" r="r" t="t"/>
              <a:pathLst>
                <a:path extrusionOk="0" h="2350" w="2523">
                  <a:moveTo>
                    <a:pt x="0" y="1"/>
                  </a:moveTo>
                  <a:lnTo>
                    <a:pt x="0" y="2350"/>
                  </a:lnTo>
                  <a:lnTo>
                    <a:pt x="2522" y="2350"/>
                  </a:lnTo>
                  <a:lnTo>
                    <a:pt x="2517" y="1264"/>
                  </a:lnTo>
                  <a:lnTo>
                    <a:pt x="143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9" name="Google Shape;4949;p28"/>
            <p:cNvSpPr/>
            <p:nvPr/>
          </p:nvSpPr>
          <p:spPr>
            <a:xfrm>
              <a:off x="5098251" y="2538124"/>
              <a:ext cx="54742" cy="15629"/>
            </a:xfrm>
            <a:custGeom>
              <a:rect b="b" l="l" r="r" t="t"/>
              <a:pathLst>
                <a:path extrusionOk="0" h="597" w="2091">
                  <a:moveTo>
                    <a:pt x="1" y="0"/>
                  </a:moveTo>
                  <a:lnTo>
                    <a:pt x="1" y="596"/>
                  </a:lnTo>
                  <a:lnTo>
                    <a:pt x="2091" y="596"/>
                  </a:lnTo>
                  <a:lnTo>
                    <a:pt x="2091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0" name="Google Shape;4950;p28"/>
            <p:cNvSpPr/>
            <p:nvPr/>
          </p:nvSpPr>
          <p:spPr>
            <a:xfrm>
              <a:off x="5104534" y="2499770"/>
              <a:ext cx="42307" cy="38380"/>
            </a:xfrm>
            <a:custGeom>
              <a:rect b="b" l="l" r="r" t="t"/>
              <a:pathLst>
                <a:path extrusionOk="0" h="1466" w="1616">
                  <a:moveTo>
                    <a:pt x="808" y="0"/>
                  </a:moveTo>
                  <a:cubicBezTo>
                    <a:pt x="361" y="0"/>
                    <a:pt x="1" y="360"/>
                    <a:pt x="1" y="802"/>
                  </a:cubicBezTo>
                  <a:lnTo>
                    <a:pt x="1" y="1465"/>
                  </a:lnTo>
                  <a:lnTo>
                    <a:pt x="1615" y="1465"/>
                  </a:lnTo>
                  <a:lnTo>
                    <a:pt x="1615" y="802"/>
                  </a:lnTo>
                  <a:cubicBezTo>
                    <a:pt x="1615" y="360"/>
                    <a:pt x="1255" y="0"/>
                    <a:pt x="808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1" name="Google Shape;4951;p28"/>
            <p:cNvSpPr/>
            <p:nvPr/>
          </p:nvSpPr>
          <p:spPr>
            <a:xfrm>
              <a:off x="5117624" y="2499639"/>
              <a:ext cx="29086" cy="38511"/>
            </a:xfrm>
            <a:custGeom>
              <a:rect b="b" l="l" r="r" t="t"/>
              <a:pathLst>
                <a:path extrusionOk="0" h="1471" w="1111">
                  <a:moveTo>
                    <a:pt x="303" y="0"/>
                  </a:moveTo>
                  <a:cubicBezTo>
                    <a:pt x="202" y="0"/>
                    <a:pt x="97" y="24"/>
                    <a:pt x="1" y="63"/>
                  </a:cubicBezTo>
                  <a:cubicBezTo>
                    <a:pt x="303" y="188"/>
                    <a:pt x="495" y="481"/>
                    <a:pt x="495" y="807"/>
                  </a:cubicBezTo>
                  <a:lnTo>
                    <a:pt x="495" y="1470"/>
                  </a:lnTo>
                  <a:lnTo>
                    <a:pt x="1110" y="1470"/>
                  </a:lnTo>
                  <a:lnTo>
                    <a:pt x="1110" y="807"/>
                  </a:lnTo>
                  <a:cubicBezTo>
                    <a:pt x="1110" y="365"/>
                    <a:pt x="750" y="0"/>
                    <a:pt x="303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2" name="Google Shape;4952;p28"/>
            <p:cNvSpPr/>
            <p:nvPr/>
          </p:nvSpPr>
          <p:spPr>
            <a:xfrm>
              <a:off x="4918918" y="2694838"/>
              <a:ext cx="96473" cy="82415"/>
            </a:xfrm>
            <a:custGeom>
              <a:rect b="b" l="l" r="r" t="t"/>
              <a:pathLst>
                <a:path extrusionOk="0" h="3148" w="3685">
                  <a:moveTo>
                    <a:pt x="2109" y="0"/>
                  </a:moveTo>
                  <a:cubicBezTo>
                    <a:pt x="706" y="0"/>
                    <a:pt x="0" y="1696"/>
                    <a:pt x="995" y="2686"/>
                  </a:cubicBezTo>
                  <a:cubicBezTo>
                    <a:pt x="1296" y="2987"/>
                    <a:pt x="1699" y="3148"/>
                    <a:pt x="2108" y="3148"/>
                  </a:cubicBezTo>
                  <a:cubicBezTo>
                    <a:pt x="2311" y="3148"/>
                    <a:pt x="2515" y="3108"/>
                    <a:pt x="2710" y="3027"/>
                  </a:cubicBezTo>
                  <a:cubicBezTo>
                    <a:pt x="3301" y="2782"/>
                    <a:pt x="3685" y="2205"/>
                    <a:pt x="3680" y="1571"/>
                  </a:cubicBezTo>
                  <a:cubicBezTo>
                    <a:pt x="3680" y="702"/>
                    <a:pt x="2974" y="0"/>
                    <a:pt x="2109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3" name="Google Shape;4953;p28"/>
            <p:cNvSpPr/>
            <p:nvPr/>
          </p:nvSpPr>
          <p:spPr>
            <a:xfrm>
              <a:off x="4940674" y="2701252"/>
              <a:ext cx="82388" cy="75974"/>
            </a:xfrm>
            <a:custGeom>
              <a:rect b="b" l="l" r="r" t="t"/>
              <a:pathLst>
                <a:path extrusionOk="0" h="2902" w="3147">
                  <a:moveTo>
                    <a:pt x="2172" y="0"/>
                  </a:moveTo>
                  <a:lnTo>
                    <a:pt x="2172" y="0"/>
                  </a:lnTo>
                  <a:cubicBezTo>
                    <a:pt x="2570" y="625"/>
                    <a:pt x="2484" y="1437"/>
                    <a:pt x="1960" y="1960"/>
                  </a:cubicBezTo>
                  <a:cubicBezTo>
                    <a:pt x="1656" y="2264"/>
                    <a:pt x="1254" y="2421"/>
                    <a:pt x="848" y="2421"/>
                  </a:cubicBezTo>
                  <a:cubicBezTo>
                    <a:pt x="555" y="2421"/>
                    <a:pt x="260" y="2339"/>
                    <a:pt x="0" y="2172"/>
                  </a:cubicBezTo>
                  <a:lnTo>
                    <a:pt x="0" y="2172"/>
                  </a:lnTo>
                  <a:cubicBezTo>
                    <a:pt x="304" y="2651"/>
                    <a:pt x="813" y="2901"/>
                    <a:pt x="1327" y="2901"/>
                  </a:cubicBezTo>
                  <a:cubicBezTo>
                    <a:pt x="1725" y="2901"/>
                    <a:pt x="2126" y="2751"/>
                    <a:pt x="2436" y="2441"/>
                  </a:cubicBezTo>
                  <a:cubicBezTo>
                    <a:pt x="3147" y="1730"/>
                    <a:pt x="3017" y="543"/>
                    <a:pt x="217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4" name="Google Shape;4954;p28"/>
            <p:cNvSpPr/>
            <p:nvPr/>
          </p:nvSpPr>
          <p:spPr>
            <a:xfrm>
              <a:off x="4950727" y="2718478"/>
              <a:ext cx="40893" cy="35029"/>
            </a:xfrm>
            <a:custGeom>
              <a:rect b="b" l="l" r="r" t="t"/>
              <a:pathLst>
                <a:path extrusionOk="0" h="1338" w="1562">
                  <a:moveTo>
                    <a:pt x="894" y="0"/>
                  </a:moveTo>
                  <a:cubicBezTo>
                    <a:pt x="298" y="0"/>
                    <a:pt x="1" y="721"/>
                    <a:pt x="423" y="1139"/>
                  </a:cubicBezTo>
                  <a:cubicBezTo>
                    <a:pt x="560" y="1276"/>
                    <a:pt x="728" y="1337"/>
                    <a:pt x="893" y="1337"/>
                  </a:cubicBezTo>
                  <a:cubicBezTo>
                    <a:pt x="1235" y="1337"/>
                    <a:pt x="1562" y="1071"/>
                    <a:pt x="1562" y="668"/>
                  </a:cubicBezTo>
                  <a:cubicBezTo>
                    <a:pt x="1562" y="298"/>
                    <a:pt x="1264" y="0"/>
                    <a:pt x="89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5" name="Google Shape;4955;p28"/>
            <p:cNvSpPr/>
            <p:nvPr/>
          </p:nvSpPr>
          <p:spPr>
            <a:xfrm>
              <a:off x="5091601" y="2694838"/>
              <a:ext cx="96473" cy="82415"/>
            </a:xfrm>
            <a:custGeom>
              <a:rect b="b" l="l" r="r" t="t"/>
              <a:pathLst>
                <a:path extrusionOk="0" h="3148" w="3685">
                  <a:moveTo>
                    <a:pt x="2109" y="0"/>
                  </a:moveTo>
                  <a:cubicBezTo>
                    <a:pt x="706" y="0"/>
                    <a:pt x="0" y="1696"/>
                    <a:pt x="995" y="2686"/>
                  </a:cubicBezTo>
                  <a:cubicBezTo>
                    <a:pt x="1296" y="2987"/>
                    <a:pt x="1699" y="3148"/>
                    <a:pt x="2108" y="3148"/>
                  </a:cubicBezTo>
                  <a:cubicBezTo>
                    <a:pt x="2311" y="3148"/>
                    <a:pt x="2515" y="3108"/>
                    <a:pt x="2710" y="3027"/>
                  </a:cubicBezTo>
                  <a:cubicBezTo>
                    <a:pt x="3301" y="2782"/>
                    <a:pt x="3685" y="2205"/>
                    <a:pt x="3685" y="1571"/>
                  </a:cubicBezTo>
                  <a:cubicBezTo>
                    <a:pt x="3680" y="702"/>
                    <a:pt x="2979" y="0"/>
                    <a:pt x="2109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6" name="Google Shape;4956;p28"/>
            <p:cNvSpPr/>
            <p:nvPr/>
          </p:nvSpPr>
          <p:spPr>
            <a:xfrm>
              <a:off x="5111969" y="2701252"/>
              <a:ext cx="82519" cy="75974"/>
            </a:xfrm>
            <a:custGeom>
              <a:rect b="b" l="l" r="r" t="t"/>
              <a:pathLst>
                <a:path extrusionOk="0" h="2902" w="3152">
                  <a:moveTo>
                    <a:pt x="2177" y="0"/>
                  </a:moveTo>
                  <a:lnTo>
                    <a:pt x="2177" y="0"/>
                  </a:lnTo>
                  <a:cubicBezTo>
                    <a:pt x="2571" y="625"/>
                    <a:pt x="2484" y="1437"/>
                    <a:pt x="1960" y="1960"/>
                  </a:cubicBezTo>
                  <a:cubicBezTo>
                    <a:pt x="1659" y="2264"/>
                    <a:pt x="1258" y="2421"/>
                    <a:pt x="852" y="2421"/>
                  </a:cubicBezTo>
                  <a:cubicBezTo>
                    <a:pt x="558" y="2421"/>
                    <a:pt x="262" y="2339"/>
                    <a:pt x="0" y="2172"/>
                  </a:cubicBezTo>
                  <a:lnTo>
                    <a:pt x="0" y="2172"/>
                  </a:lnTo>
                  <a:cubicBezTo>
                    <a:pt x="306" y="2651"/>
                    <a:pt x="817" y="2901"/>
                    <a:pt x="1331" y="2901"/>
                  </a:cubicBezTo>
                  <a:cubicBezTo>
                    <a:pt x="1730" y="2901"/>
                    <a:pt x="2131" y="2751"/>
                    <a:pt x="2441" y="2441"/>
                  </a:cubicBezTo>
                  <a:cubicBezTo>
                    <a:pt x="3152" y="1730"/>
                    <a:pt x="3022" y="543"/>
                    <a:pt x="2177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7" name="Google Shape;4957;p28"/>
            <p:cNvSpPr/>
            <p:nvPr/>
          </p:nvSpPr>
          <p:spPr>
            <a:xfrm>
              <a:off x="5123410" y="2718478"/>
              <a:ext cx="40893" cy="35029"/>
            </a:xfrm>
            <a:custGeom>
              <a:rect b="b" l="l" r="r" t="t"/>
              <a:pathLst>
                <a:path extrusionOk="0" h="1338" w="1562">
                  <a:moveTo>
                    <a:pt x="894" y="0"/>
                  </a:moveTo>
                  <a:cubicBezTo>
                    <a:pt x="298" y="0"/>
                    <a:pt x="1" y="721"/>
                    <a:pt x="419" y="1139"/>
                  </a:cubicBezTo>
                  <a:cubicBezTo>
                    <a:pt x="556" y="1276"/>
                    <a:pt x="724" y="1337"/>
                    <a:pt x="889" y="1337"/>
                  </a:cubicBezTo>
                  <a:cubicBezTo>
                    <a:pt x="1233" y="1337"/>
                    <a:pt x="1562" y="1071"/>
                    <a:pt x="1562" y="668"/>
                  </a:cubicBezTo>
                  <a:cubicBezTo>
                    <a:pt x="1562" y="298"/>
                    <a:pt x="1264" y="0"/>
                    <a:pt x="89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8" name="Google Shape;4958;p28"/>
            <p:cNvSpPr/>
            <p:nvPr/>
          </p:nvSpPr>
          <p:spPr>
            <a:xfrm>
              <a:off x="4928971" y="2549198"/>
              <a:ext cx="90321" cy="90321"/>
            </a:xfrm>
            <a:custGeom>
              <a:rect b="b" l="l" r="r" t="t"/>
              <a:pathLst>
                <a:path extrusionOk="0" h="3450" w="3450">
                  <a:moveTo>
                    <a:pt x="1480" y="0"/>
                  </a:moveTo>
                  <a:cubicBezTo>
                    <a:pt x="1298" y="0"/>
                    <a:pt x="1153" y="144"/>
                    <a:pt x="1158" y="322"/>
                  </a:cubicBezTo>
                  <a:lnTo>
                    <a:pt x="1158" y="1158"/>
                  </a:lnTo>
                  <a:lnTo>
                    <a:pt x="322" y="1158"/>
                  </a:lnTo>
                  <a:cubicBezTo>
                    <a:pt x="145" y="1158"/>
                    <a:pt x="1" y="1302"/>
                    <a:pt x="1" y="1480"/>
                  </a:cubicBezTo>
                  <a:lnTo>
                    <a:pt x="1" y="1975"/>
                  </a:lnTo>
                  <a:cubicBezTo>
                    <a:pt x="1" y="2152"/>
                    <a:pt x="145" y="2296"/>
                    <a:pt x="322" y="2296"/>
                  </a:cubicBezTo>
                  <a:lnTo>
                    <a:pt x="1158" y="2296"/>
                  </a:lnTo>
                  <a:lnTo>
                    <a:pt x="1158" y="3128"/>
                  </a:lnTo>
                  <a:cubicBezTo>
                    <a:pt x="1153" y="3305"/>
                    <a:pt x="1298" y="3449"/>
                    <a:pt x="1480" y="3449"/>
                  </a:cubicBezTo>
                  <a:lnTo>
                    <a:pt x="1970" y="3449"/>
                  </a:lnTo>
                  <a:cubicBezTo>
                    <a:pt x="2148" y="3449"/>
                    <a:pt x="2297" y="3305"/>
                    <a:pt x="2292" y="3128"/>
                  </a:cubicBezTo>
                  <a:lnTo>
                    <a:pt x="2292" y="2296"/>
                  </a:lnTo>
                  <a:lnTo>
                    <a:pt x="3128" y="2296"/>
                  </a:lnTo>
                  <a:cubicBezTo>
                    <a:pt x="3306" y="2296"/>
                    <a:pt x="3450" y="2152"/>
                    <a:pt x="3450" y="1975"/>
                  </a:cubicBezTo>
                  <a:lnTo>
                    <a:pt x="3450" y="1480"/>
                  </a:lnTo>
                  <a:cubicBezTo>
                    <a:pt x="3445" y="1302"/>
                    <a:pt x="3306" y="1158"/>
                    <a:pt x="3128" y="1158"/>
                  </a:cubicBezTo>
                  <a:lnTo>
                    <a:pt x="2292" y="1158"/>
                  </a:lnTo>
                  <a:lnTo>
                    <a:pt x="2292" y="322"/>
                  </a:lnTo>
                  <a:cubicBezTo>
                    <a:pt x="2297" y="144"/>
                    <a:pt x="2153" y="0"/>
                    <a:pt x="1975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9" name="Google Shape;4959;p28"/>
            <p:cNvSpPr/>
            <p:nvPr/>
          </p:nvSpPr>
          <p:spPr>
            <a:xfrm>
              <a:off x="5072228" y="2677611"/>
              <a:ext cx="161504" cy="52465"/>
            </a:xfrm>
            <a:custGeom>
              <a:rect b="b" l="l" r="r" t="t"/>
              <a:pathLst>
                <a:path extrusionOk="0" h="2004" w="6169">
                  <a:moveTo>
                    <a:pt x="0" y="0"/>
                  </a:moveTo>
                  <a:lnTo>
                    <a:pt x="0" y="2003"/>
                  </a:lnTo>
                  <a:lnTo>
                    <a:pt x="1293" y="2003"/>
                  </a:lnTo>
                  <a:cubicBezTo>
                    <a:pt x="1403" y="1230"/>
                    <a:pt x="2066" y="658"/>
                    <a:pt x="2849" y="658"/>
                  </a:cubicBezTo>
                  <a:cubicBezTo>
                    <a:pt x="3627" y="658"/>
                    <a:pt x="4290" y="1225"/>
                    <a:pt x="4406" y="1999"/>
                  </a:cubicBezTo>
                  <a:lnTo>
                    <a:pt x="5539" y="1999"/>
                  </a:lnTo>
                  <a:cubicBezTo>
                    <a:pt x="5885" y="1999"/>
                    <a:pt x="6169" y="1715"/>
                    <a:pt x="6169" y="1364"/>
                  </a:cubicBezTo>
                  <a:lnTo>
                    <a:pt x="6169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0" name="Google Shape;4960;p28"/>
            <p:cNvSpPr/>
            <p:nvPr/>
          </p:nvSpPr>
          <p:spPr>
            <a:xfrm>
              <a:off x="5189829" y="2677480"/>
              <a:ext cx="43904" cy="52334"/>
            </a:xfrm>
            <a:custGeom>
              <a:rect b="b" l="l" r="r" t="t"/>
              <a:pathLst>
                <a:path extrusionOk="0" h="1999" w="1677">
                  <a:moveTo>
                    <a:pt x="634" y="0"/>
                  </a:moveTo>
                  <a:lnTo>
                    <a:pt x="634" y="1365"/>
                  </a:lnTo>
                  <a:cubicBezTo>
                    <a:pt x="634" y="1715"/>
                    <a:pt x="351" y="1999"/>
                    <a:pt x="0" y="1999"/>
                  </a:cubicBezTo>
                  <a:lnTo>
                    <a:pt x="1047" y="1999"/>
                  </a:lnTo>
                  <a:cubicBezTo>
                    <a:pt x="1393" y="1999"/>
                    <a:pt x="1677" y="1715"/>
                    <a:pt x="1677" y="1365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1" name="Google Shape;4961;p28"/>
            <p:cNvSpPr/>
            <p:nvPr/>
          </p:nvSpPr>
          <p:spPr>
            <a:xfrm>
              <a:off x="4875904" y="2677480"/>
              <a:ext cx="196219" cy="52334"/>
            </a:xfrm>
            <a:custGeom>
              <a:rect b="b" l="l" r="r" t="t"/>
              <a:pathLst>
                <a:path extrusionOk="0" h="1999" w="7495">
                  <a:moveTo>
                    <a:pt x="0" y="0"/>
                  </a:moveTo>
                  <a:lnTo>
                    <a:pt x="0" y="1365"/>
                  </a:lnTo>
                  <a:cubicBezTo>
                    <a:pt x="5" y="1715"/>
                    <a:pt x="288" y="1994"/>
                    <a:pt x="639" y="1999"/>
                  </a:cubicBezTo>
                  <a:lnTo>
                    <a:pt x="2196" y="1999"/>
                  </a:lnTo>
                  <a:cubicBezTo>
                    <a:pt x="2311" y="1230"/>
                    <a:pt x="2974" y="658"/>
                    <a:pt x="3752" y="658"/>
                  </a:cubicBezTo>
                  <a:cubicBezTo>
                    <a:pt x="4530" y="658"/>
                    <a:pt x="5189" y="1230"/>
                    <a:pt x="5304" y="1999"/>
                  </a:cubicBezTo>
                  <a:lnTo>
                    <a:pt x="7495" y="1999"/>
                  </a:lnTo>
                  <a:lnTo>
                    <a:pt x="7495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2" name="Google Shape;4962;p28"/>
            <p:cNvSpPr/>
            <p:nvPr/>
          </p:nvSpPr>
          <p:spPr>
            <a:xfrm>
              <a:off x="5040917" y="2677480"/>
              <a:ext cx="31468" cy="52334"/>
            </a:xfrm>
            <a:custGeom>
              <a:rect b="b" l="l" r="r" t="t"/>
              <a:pathLst>
                <a:path extrusionOk="0" h="1999" w="1202">
                  <a:moveTo>
                    <a:pt x="0" y="0"/>
                  </a:moveTo>
                  <a:lnTo>
                    <a:pt x="0" y="1999"/>
                  </a:lnTo>
                  <a:lnTo>
                    <a:pt x="1201" y="1999"/>
                  </a:lnTo>
                  <a:lnTo>
                    <a:pt x="1201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3" name="Google Shape;4963;p28"/>
            <p:cNvSpPr/>
            <p:nvPr/>
          </p:nvSpPr>
          <p:spPr>
            <a:xfrm>
              <a:off x="5104299" y="2574855"/>
              <a:ext cx="76629" cy="72335"/>
            </a:xfrm>
            <a:custGeom>
              <a:rect b="b" l="l" r="r" t="t"/>
              <a:pathLst>
                <a:path extrusionOk="0" h="2763" w="2927">
                  <a:moveTo>
                    <a:pt x="1533" y="413"/>
                  </a:moveTo>
                  <a:lnTo>
                    <a:pt x="2513" y="1552"/>
                  </a:lnTo>
                  <a:lnTo>
                    <a:pt x="2513" y="2349"/>
                  </a:lnTo>
                  <a:lnTo>
                    <a:pt x="409" y="2349"/>
                  </a:lnTo>
                  <a:lnTo>
                    <a:pt x="409" y="413"/>
                  </a:lnTo>
                  <a:close/>
                  <a:moveTo>
                    <a:pt x="202" y="0"/>
                  </a:moveTo>
                  <a:cubicBezTo>
                    <a:pt x="92" y="0"/>
                    <a:pt x="0" y="91"/>
                    <a:pt x="0" y="207"/>
                  </a:cubicBezTo>
                  <a:lnTo>
                    <a:pt x="0" y="2556"/>
                  </a:lnTo>
                  <a:cubicBezTo>
                    <a:pt x="0" y="2666"/>
                    <a:pt x="92" y="2763"/>
                    <a:pt x="202" y="2763"/>
                  </a:cubicBezTo>
                  <a:lnTo>
                    <a:pt x="2724" y="2763"/>
                  </a:lnTo>
                  <a:cubicBezTo>
                    <a:pt x="2835" y="2763"/>
                    <a:pt x="2926" y="2666"/>
                    <a:pt x="2926" y="2556"/>
                  </a:cubicBezTo>
                  <a:lnTo>
                    <a:pt x="2926" y="1475"/>
                  </a:lnTo>
                  <a:cubicBezTo>
                    <a:pt x="2926" y="1341"/>
                    <a:pt x="2907" y="1408"/>
                    <a:pt x="1787" y="72"/>
                  </a:cubicBezTo>
                  <a:cubicBezTo>
                    <a:pt x="1749" y="29"/>
                    <a:pt x="1691" y="0"/>
                    <a:pt x="16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28"/>
            <p:cNvSpPr/>
            <p:nvPr/>
          </p:nvSpPr>
          <p:spPr>
            <a:xfrm>
              <a:off x="4943554" y="2713059"/>
              <a:ext cx="53617" cy="45894"/>
            </a:xfrm>
            <a:custGeom>
              <a:rect b="b" l="l" r="r" t="t"/>
              <a:pathLst>
                <a:path extrusionOk="0" h="1753" w="2048">
                  <a:moveTo>
                    <a:pt x="1167" y="411"/>
                  </a:moveTo>
                  <a:cubicBezTo>
                    <a:pt x="1406" y="411"/>
                    <a:pt x="1634" y="596"/>
                    <a:pt x="1634" y="875"/>
                  </a:cubicBezTo>
                  <a:cubicBezTo>
                    <a:pt x="1634" y="1130"/>
                    <a:pt x="1428" y="1336"/>
                    <a:pt x="1168" y="1336"/>
                  </a:cubicBezTo>
                  <a:cubicBezTo>
                    <a:pt x="760" y="1336"/>
                    <a:pt x="553" y="837"/>
                    <a:pt x="841" y="548"/>
                  </a:cubicBezTo>
                  <a:cubicBezTo>
                    <a:pt x="936" y="453"/>
                    <a:pt x="1053" y="411"/>
                    <a:pt x="1167" y="411"/>
                  </a:cubicBezTo>
                  <a:close/>
                  <a:moveTo>
                    <a:pt x="1168" y="1"/>
                  </a:moveTo>
                  <a:cubicBezTo>
                    <a:pt x="390" y="1"/>
                    <a:pt x="1" y="942"/>
                    <a:pt x="553" y="1495"/>
                  </a:cubicBezTo>
                  <a:cubicBezTo>
                    <a:pt x="730" y="1673"/>
                    <a:pt x="948" y="1753"/>
                    <a:pt x="1163" y="1753"/>
                  </a:cubicBezTo>
                  <a:cubicBezTo>
                    <a:pt x="1613" y="1753"/>
                    <a:pt x="2047" y="1402"/>
                    <a:pt x="2047" y="875"/>
                  </a:cubicBezTo>
                  <a:cubicBezTo>
                    <a:pt x="2043" y="390"/>
                    <a:pt x="1653" y="1"/>
                    <a:pt x="11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28"/>
            <p:cNvSpPr/>
            <p:nvPr/>
          </p:nvSpPr>
          <p:spPr>
            <a:xfrm>
              <a:off x="5116106" y="2713059"/>
              <a:ext cx="53617" cy="45894"/>
            </a:xfrm>
            <a:custGeom>
              <a:rect b="b" l="l" r="r" t="t"/>
              <a:pathLst>
                <a:path extrusionOk="0" h="1753" w="2048">
                  <a:moveTo>
                    <a:pt x="1169" y="411"/>
                  </a:moveTo>
                  <a:cubicBezTo>
                    <a:pt x="1406" y="411"/>
                    <a:pt x="1634" y="596"/>
                    <a:pt x="1634" y="875"/>
                  </a:cubicBezTo>
                  <a:cubicBezTo>
                    <a:pt x="1634" y="1130"/>
                    <a:pt x="1428" y="1336"/>
                    <a:pt x="1173" y="1336"/>
                  </a:cubicBezTo>
                  <a:cubicBezTo>
                    <a:pt x="760" y="1336"/>
                    <a:pt x="553" y="837"/>
                    <a:pt x="846" y="548"/>
                  </a:cubicBezTo>
                  <a:cubicBezTo>
                    <a:pt x="940" y="453"/>
                    <a:pt x="1055" y="411"/>
                    <a:pt x="1169" y="411"/>
                  </a:cubicBezTo>
                  <a:close/>
                  <a:moveTo>
                    <a:pt x="1173" y="1"/>
                  </a:moveTo>
                  <a:cubicBezTo>
                    <a:pt x="390" y="1"/>
                    <a:pt x="1" y="942"/>
                    <a:pt x="553" y="1495"/>
                  </a:cubicBezTo>
                  <a:cubicBezTo>
                    <a:pt x="732" y="1673"/>
                    <a:pt x="951" y="1753"/>
                    <a:pt x="1165" y="1753"/>
                  </a:cubicBezTo>
                  <a:cubicBezTo>
                    <a:pt x="1616" y="1753"/>
                    <a:pt x="2047" y="1402"/>
                    <a:pt x="2047" y="875"/>
                  </a:cubicBezTo>
                  <a:cubicBezTo>
                    <a:pt x="2047" y="390"/>
                    <a:pt x="1654" y="1"/>
                    <a:pt x="11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28"/>
            <p:cNvSpPr/>
            <p:nvPr/>
          </p:nvSpPr>
          <p:spPr>
            <a:xfrm>
              <a:off x="4923552" y="2543910"/>
              <a:ext cx="101160" cy="101029"/>
            </a:xfrm>
            <a:custGeom>
              <a:rect b="b" l="l" r="r" t="t"/>
              <a:pathLst>
                <a:path extrusionOk="0" h="3859" w="3864">
                  <a:moveTo>
                    <a:pt x="2182" y="414"/>
                  </a:moveTo>
                  <a:cubicBezTo>
                    <a:pt x="2244" y="414"/>
                    <a:pt x="2297" y="462"/>
                    <a:pt x="2297" y="529"/>
                  </a:cubicBezTo>
                  <a:lnTo>
                    <a:pt x="2297" y="1365"/>
                  </a:lnTo>
                  <a:cubicBezTo>
                    <a:pt x="2297" y="1475"/>
                    <a:pt x="2389" y="1567"/>
                    <a:pt x="2504" y="1567"/>
                  </a:cubicBezTo>
                  <a:lnTo>
                    <a:pt x="3340" y="1567"/>
                  </a:lnTo>
                  <a:cubicBezTo>
                    <a:pt x="3402" y="1567"/>
                    <a:pt x="3455" y="1619"/>
                    <a:pt x="3455" y="1682"/>
                  </a:cubicBezTo>
                  <a:lnTo>
                    <a:pt x="3455" y="2177"/>
                  </a:lnTo>
                  <a:cubicBezTo>
                    <a:pt x="3455" y="2244"/>
                    <a:pt x="3402" y="2297"/>
                    <a:pt x="3340" y="2297"/>
                  </a:cubicBezTo>
                  <a:lnTo>
                    <a:pt x="2504" y="2297"/>
                  </a:lnTo>
                  <a:cubicBezTo>
                    <a:pt x="2501" y="2297"/>
                    <a:pt x="2498" y="2297"/>
                    <a:pt x="2496" y="2297"/>
                  </a:cubicBezTo>
                  <a:cubicBezTo>
                    <a:pt x="2384" y="2297"/>
                    <a:pt x="2297" y="2391"/>
                    <a:pt x="2297" y="2498"/>
                  </a:cubicBezTo>
                  <a:lnTo>
                    <a:pt x="2297" y="3334"/>
                  </a:lnTo>
                  <a:cubicBezTo>
                    <a:pt x="2297" y="3397"/>
                    <a:pt x="2244" y="3450"/>
                    <a:pt x="2182" y="3450"/>
                  </a:cubicBezTo>
                  <a:lnTo>
                    <a:pt x="1687" y="3450"/>
                  </a:lnTo>
                  <a:cubicBezTo>
                    <a:pt x="1625" y="3450"/>
                    <a:pt x="1572" y="3397"/>
                    <a:pt x="1572" y="3334"/>
                  </a:cubicBezTo>
                  <a:lnTo>
                    <a:pt x="1572" y="2498"/>
                  </a:lnTo>
                  <a:cubicBezTo>
                    <a:pt x="1572" y="2388"/>
                    <a:pt x="1481" y="2297"/>
                    <a:pt x="1365" y="2297"/>
                  </a:cubicBezTo>
                  <a:lnTo>
                    <a:pt x="534" y="2297"/>
                  </a:lnTo>
                  <a:cubicBezTo>
                    <a:pt x="467" y="2297"/>
                    <a:pt x="414" y="2244"/>
                    <a:pt x="414" y="2177"/>
                  </a:cubicBezTo>
                  <a:lnTo>
                    <a:pt x="414" y="1682"/>
                  </a:lnTo>
                  <a:cubicBezTo>
                    <a:pt x="414" y="1619"/>
                    <a:pt x="467" y="1567"/>
                    <a:pt x="534" y="1567"/>
                  </a:cubicBezTo>
                  <a:lnTo>
                    <a:pt x="1365" y="1567"/>
                  </a:lnTo>
                  <a:cubicBezTo>
                    <a:pt x="1481" y="1567"/>
                    <a:pt x="1572" y="1475"/>
                    <a:pt x="1572" y="1360"/>
                  </a:cubicBezTo>
                  <a:lnTo>
                    <a:pt x="1572" y="529"/>
                  </a:lnTo>
                  <a:cubicBezTo>
                    <a:pt x="1572" y="462"/>
                    <a:pt x="1625" y="414"/>
                    <a:pt x="1687" y="414"/>
                  </a:cubicBezTo>
                  <a:close/>
                  <a:moveTo>
                    <a:pt x="1687" y="0"/>
                  </a:moveTo>
                  <a:cubicBezTo>
                    <a:pt x="1394" y="0"/>
                    <a:pt x="1159" y="236"/>
                    <a:pt x="1159" y="529"/>
                  </a:cubicBezTo>
                  <a:lnTo>
                    <a:pt x="1159" y="1153"/>
                  </a:lnTo>
                  <a:lnTo>
                    <a:pt x="534" y="1153"/>
                  </a:lnTo>
                  <a:cubicBezTo>
                    <a:pt x="241" y="1153"/>
                    <a:pt x="1" y="1389"/>
                    <a:pt x="6" y="1682"/>
                  </a:cubicBezTo>
                  <a:lnTo>
                    <a:pt x="6" y="2172"/>
                  </a:lnTo>
                  <a:cubicBezTo>
                    <a:pt x="1" y="2465"/>
                    <a:pt x="236" y="2705"/>
                    <a:pt x="529" y="2705"/>
                  </a:cubicBezTo>
                  <a:lnTo>
                    <a:pt x="1154" y="2705"/>
                  </a:lnTo>
                  <a:lnTo>
                    <a:pt x="1154" y="3330"/>
                  </a:lnTo>
                  <a:cubicBezTo>
                    <a:pt x="1154" y="3623"/>
                    <a:pt x="1389" y="3858"/>
                    <a:pt x="1682" y="3858"/>
                  </a:cubicBezTo>
                  <a:lnTo>
                    <a:pt x="2177" y="3858"/>
                  </a:lnTo>
                  <a:cubicBezTo>
                    <a:pt x="2180" y="3858"/>
                    <a:pt x="2183" y="3858"/>
                    <a:pt x="2186" y="3858"/>
                  </a:cubicBezTo>
                  <a:cubicBezTo>
                    <a:pt x="2475" y="3858"/>
                    <a:pt x="2706" y="3620"/>
                    <a:pt x="2706" y="3330"/>
                  </a:cubicBezTo>
                  <a:lnTo>
                    <a:pt x="2706" y="2705"/>
                  </a:lnTo>
                  <a:lnTo>
                    <a:pt x="3330" y="2705"/>
                  </a:lnTo>
                  <a:cubicBezTo>
                    <a:pt x="3623" y="2705"/>
                    <a:pt x="3863" y="2470"/>
                    <a:pt x="3859" y="2177"/>
                  </a:cubicBezTo>
                  <a:lnTo>
                    <a:pt x="3859" y="1682"/>
                  </a:lnTo>
                  <a:cubicBezTo>
                    <a:pt x="3859" y="1389"/>
                    <a:pt x="3623" y="1153"/>
                    <a:pt x="3330" y="1153"/>
                  </a:cubicBezTo>
                  <a:lnTo>
                    <a:pt x="2706" y="1153"/>
                  </a:lnTo>
                  <a:lnTo>
                    <a:pt x="2706" y="529"/>
                  </a:lnTo>
                  <a:cubicBezTo>
                    <a:pt x="2706" y="236"/>
                    <a:pt x="2470" y="0"/>
                    <a:pt x="21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28"/>
            <p:cNvSpPr/>
            <p:nvPr/>
          </p:nvSpPr>
          <p:spPr>
            <a:xfrm>
              <a:off x="4870747" y="2494220"/>
              <a:ext cx="368536" cy="288687"/>
            </a:xfrm>
            <a:custGeom>
              <a:rect b="b" l="l" r="r" t="t"/>
              <a:pathLst>
                <a:path extrusionOk="0" h="11027" w="14077">
                  <a:moveTo>
                    <a:pt x="9738" y="419"/>
                  </a:moveTo>
                  <a:cubicBezTo>
                    <a:pt x="10070" y="419"/>
                    <a:pt x="10339" y="688"/>
                    <a:pt x="10339" y="1019"/>
                  </a:cubicBezTo>
                  <a:lnTo>
                    <a:pt x="10339" y="1471"/>
                  </a:lnTo>
                  <a:lnTo>
                    <a:pt x="9138" y="1471"/>
                  </a:lnTo>
                  <a:lnTo>
                    <a:pt x="9138" y="1019"/>
                  </a:lnTo>
                  <a:cubicBezTo>
                    <a:pt x="9138" y="688"/>
                    <a:pt x="9407" y="419"/>
                    <a:pt x="9738" y="419"/>
                  </a:cubicBezTo>
                  <a:close/>
                  <a:moveTo>
                    <a:pt x="10574" y="1884"/>
                  </a:moveTo>
                  <a:lnTo>
                    <a:pt x="10574" y="2067"/>
                  </a:lnTo>
                  <a:lnTo>
                    <a:pt x="8902" y="2067"/>
                  </a:lnTo>
                  <a:lnTo>
                    <a:pt x="8902" y="1884"/>
                  </a:lnTo>
                  <a:close/>
                  <a:moveTo>
                    <a:pt x="13663" y="7207"/>
                  </a:moveTo>
                  <a:lnTo>
                    <a:pt x="13663" y="8365"/>
                  </a:lnTo>
                  <a:cubicBezTo>
                    <a:pt x="13658" y="8600"/>
                    <a:pt x="13471" y="8792"/>
                    <a:pt x="13231" y="8792"/>
                  </a:cubicBezTo>
                  <a:lnTo>
                    <a:pt x="12270" y="8792"/>
                  </a:lnTo>
                  <a:cubicBezTo>
                    <a:pt x="12265" y="8768"/>
                    <a:pt x="12255" y="8754"/>
                    <a:pt x="12246" y="8735"/>
                  </a:cubicBezTo>
                  <a:cubicBezTo>
                    <a:pt x="12030" y="7975"/>
                    <a:pt x="11338" y="7452"/>
                    <a:pt x="10545" y="7452"/>
                  </a:cubicBezTo>
                  <a:cubicBezTo>
                    <a:pt x="9757" y="7452"/>
                    <a:pt x="9061" y="7975"/>
                    <a:pt x="8845" y="8735"/>
                  </a:cubicBezTo>
                  <a:cubicBezTo>
                    <a:pt x="8840" y="8749"/>
                    <a:pt x="8825" y="8768"/>
                    <a:pt x="8820" y="8792"/>
                  </a:cubicBezTo>
                  <a:lnTo>
                    <a:pt x="7908" y="8792"/>
                  </a:lnTo>
                  <a:lnTo>
                    <a:pt x="7908" y="7207"/>
                  </a:lnTo>
                  <a:close/>
                  <a:moveTo>
                    <a:pt x="7485" y="7212"/>
                  </a:moveTo>
                  <a:lnTo>
                    <a:pt x="7485" y="8797"/>
                  </a:lnTo>
                  <a:lnTo>
                    <a:pt x="5674" y="8797"/>
                  </a:lnTo>
                  <a:cubicBezTo>
                    <a:pt x="5664" y="8773"/>
                    <a:pt x="5655" y="8759"/>
                    <a:pt x="5645" y="8735"/>
                  </a:cubicBezTo>
                  <a:cubicBezTo>
                    <a:pt x="5397" y="7877"/>
                    <a:pt x="4682" y="7459"/>
                    <a:pt x="3963" y="7459"/>
                  </a:cubicBezTo>
                  <a:cubicBezTo>
                    <a:pt x="3232" y="7459"/>
                    <a:pt x="2498" y="7892"/>
                    <a:pt x="2249" y="8735"/>
                  </a:cubicBezTo>
                  <a:lnTo>
                    <a:pt x="2249" y="8739"/>
                  </a:lnTo>
                  <a:cubicBezTo>
                    <a:pt x="2239" y="8759"/>
                    <a:pt x="2229" y="8778"/>
                    <a:pt x="2220" y="8797"/>
                  </a:cubicBezTo>
                  <a:lnTo>
                    <a:pt x="831" y="8797"/>
                  </a:lnTo>
                  <a:cubicBezTo>
                    <a:pt x="596" y="8797"/>
                    <a:pt x="404" y="8605"/>
                    <a:pt x="404" y="8369"/>
                  </a:cubicBezTo>
                  <a:lnTo>
                    <a:pt x="404" y="7212"/>
                  </a:lnTo>
                  <a:close/>
                  <a:moveTo>
                    <a:pt x="3949" y="7860"/>
                  </a:moveTo>
                  <a:cubicBezTo>
                    <a:pt x="4708" y="7860"/>
                    <a:pt x="5318" y="8475"/>
                    <a:pt x="5318" y="9229"/>
                  </a:cubicBezTo>
                  <a:cubicBezTo>
                    <a:pt x="5318" y="9988"/>
                    <a:pt x="4708" y="10598"/>
                    <a:pt x="3949" y="10598"/>
                  </a:cubicBezTo>
                  <a:cubicBezTo>
                    <a:pt x="3195" y="10598"/>
                    <a:pt x="2580" y="9988"/>
                    <a:pt x="2580" y="9229"/>
                  </a:cubicBezTo>
                  <a:cubicBezTo>
                    <a:pt x="2580" y="8475"/>
                    <a:pt x="3195" y="7860"/>
                    <a:pt x="3949" y="7860"/>
                  </a:cubicBezTo>
                  <a:close/>
                  <a:moveTo>
                    <a:pt x="10545" y="7860"/>
                  </a:moveTo>
                  <a:cubicBezTo>
                    <a:pt x="11299" y="7860"/>
                    <a:pt x="11914" y="8475"/>
                    <a:pt x="11914" y="9229"/>
                  </a:cubicBezTo>
                  <a:cubicBezTo>
                    <a:pt x="11914" y="9988"/>
                    <a:pt x="11299" y="10598"/>
                    <a:pt x="10545" y="10598"/>
                  </a:cubicBezTo>
                  <a:cubicBezTo>
                    <a:pt x="9786" y="10598"/>
                    <a:pt x="9176" y="9988"/>
                    <a:pt x="9176" y="9229"/>
                  </a:cubicBezTo>
                  <a:cubicBezTo>
                    <a:pt x="9176" y="8475"/>
                    <a:pt x="9786" y="7860"/>
                    <a:pt x="10545" y="7860"/>
                  </a:cubicBezTo>
                  <a:close/>
                  <a:moveTo>
                    <a:pt x="9743" y="1"/>
                  </a:moveTo>
                  <a:cubicBezTo>
                    <a:pt x="9186" y="1"/>
                    <a:pt x="8729" y="457"/>
                    <a:pt x="8729" y="1014"/>
                  </a:cubicBezTo>
                  <a:lnTo>
                    <a:pt x="8729" y="1471"/>
                  </a:lnTo>
                  <a:lnTo>
                    <a:pt x="8700" y="1471"/>
                  </a:lnTo>
                  <a:cubicBezTo>
                    <a:pt x="8585" y="1471"/>
                    <a:pt x="8494" y="1562"/>
                    <a:pt x="8494" y="1673"/>
                  </a:cubicBezTo>
                  <a:lnTo>
                    <a:pt x="8494" y="2067"/>
                  </a:lnTo>
                  <a:lnTo>
                    <a:pt x="7908" y="2067"/>
                  </a:lnTo>
                  <a:lnTo>
                    <a:pt x="7908" y="1317"/>
                  </a:lnTo>
                  <a:cubicBezTo>
                    <a:pt x="7908" y="851"/>
                    <a:pt x="7528" y="476"/>
                    <a:pt x="7067" y="476"/>
                  </a:cubicBezTo>
                  <a:lnTo>
                    <a:pt x="2830" y="476"/>
                  </a:lnTo>
                  <a:cubicBezTo>
                    <a:pt x="2556" y="476"/>
                    <a:pt x="2556" y="885"/>
                    <a:pt x="2830" y="885"/>
                  </a:cubicBezTo>
                  <a:lnTo>
                    <a:pt x="7067" y="885"/>
                  </a:lnTo>
                  <a:cubicBezTo>
                    <a:pt x="7302" y="885"/>
                    <a:pt x="7495" y="1077"/>
                    <a:pt x="7495" y="1312"/>
                  </a:cubicBezTo>
                  <a:lnTo>
                    <a:pt x="7495" y="6789"/>
                  </a:lnTo>
                  <a:lnTo>
                    <a:pt x="413" y="6789"/>
                  </a:lnTo>
                  <a:lnTo>
                    <a:pt x="413" y="1312"/>
                  </a:lnTo>
                  <a:cubicBezTo>
                    <a:pt x="413" y="1077"/>
                    <a:pt x="606" y="885"/>
                    <a:pt x="841" y="885"/>
                  </a:cubicBezTo>
                  <a:lnTo>
                    <a:pt x="1802" y="885"/>
                  </a:lnTo>
                  <a:cubicBezTo>
                    <a:pt x="2076" y="885"/>
                    <a:pt x="2076" y="476"/>
                    <a:pt x="1802" y="472"/>
                  </a:cubicBezTo>
                  <a:lnTo>
                    <a:pt x="841" y="472"/>
                  </a:lnTo>
                  <a:cubicBezTo>
                    <a:pt x="375" y="472"/>
                    <a:pt x="0" y="851"/>
                    <a:pt x="0" y="1312"/>
                  </a:cubicBezTo>
                  <a:lnTo>
                    <a:pt x="0" y="8360"/>
                  </a:lnTo>
                  <a:cubicBezTo>
                    <a:pt x="0" y="8826"/>
                    <a:pt x="375" y="9201"/>
                    <a:pt x="841" y="9201"/>
                  </a:cubicBezTo>
                  <a:lnTo>
                    <a:pt x="2176" y="9201"/>
                  </a:lnTo>
                  <a:cubicBezTo>
                    <a:pt x="2148" y="10200"/>
                    <a:pt x="2950" y="11026"/>
                    <a:pt x="3949" y="11026"/>
                  </a:cubicBezTo>
                  <a:cubicBezTo>
                    <a:pt x="4948" y="11026"/>
                    <a:pt x="5751" y="10200"/>
                    <a:pt x="5727" y="9201"/>
                  </a:cubicBezTo>
                  <a:lnTo>
                    <a:pt x="8768" y="9201"/>
                  </a:lnTo>
                  <a:cubicBezTo>
                    <a:pt x="8744" y="10200"/>
                    <a:pt x="9546" y="11026"/>
                    <a:pt x="10545" y="11026"/>
                  </a:cubicBezTo>
                  <a:cubicBezTo>
                    <a:pt x="11544" y="11026"/>
                    <a:pt x="12347" y="10200"/>
                    <a:pt x="12318" y="9201"/>
                  </a:cubicBezTo>
                  <a:lnTo>
                    <a:pt x="13231" y="9201"/>
                  </a:lnTo>
                  <a:cubicBezTo>
                    <a:pt x="13692" y="9201"/>
                    <a:pt x="14071" y="8826"/>
                    <a:pt x="14071" y="8360"/>
                  </a:cubicBezTo>
                  <a:lnTo>
                    <a:pt x="14071" y="5247"/>
                  </a:lnTo>
                  <a:lnTo>
                    <a:pt x="14076" y="5247"/>
                  </a:lnTo>
                  <a:cubicBezTo>
                    <a:pt x="14071" y="4973"/>
                    <a:pt x="13975" y="4709"/>
                    <a:pt x="13793" y="4507"/>
                  </a:cubicBezTo>
                  <a:lnTo>
                    <a:pt x="13034" y="3661"/>
                  </a:lnTo>
                  <a:cubicBezTo>
                    <a:pt x="12988" y="3610"/>
                    <a:pt x="12935" y="3589"/>
                    <a:pt x="12883" y="3589"/>
                  </a:cubicBezTo>
                  <a:cubicBezTo>
                    <a:pt x="12727" y="3589"/>
                    <a:pt x="12585" y="3785"/>
                    <a:pt x="12726" y="3940"/>
                  </a:cubicBezTo>
                  <a:lnTo>
                    <a:pt x="13485" y="4786"/>
                  </a:lnTo>
                  <a:cubicBezTo>
                    <a:pt x="13601" y="4911"/>
                    <a:pt x="13663" y="5079"/>
                    <a:pt x="13663" y="5247"/>
                  </a:cubicBezTo>
                  <a:lnTo>
                    <a:pt x="13663" y="6799"/>
                  </a:lnTo>
                  <a:lnTo>
                    <a:pt x="7908" y="6799"/>
                  </a:lnTo>
                  <a:lnTo>
                    <a:pt x="7908" y="2480"/>
                  </a:lnTo>
                  <a:lnTo>
                    <a:pt x="11117" y="2480"/>
                  </a:lnTo>
                  <a:cubicBezTo>
                    <a:pt x="11314" y="2480"/>
                    <a:pt x="11501" y="2566"/>
                    <a:pt x="11636" y="2710"/>
                  </a:cubicBezTo>
                  <a:lnTo>
                    <a:pt x="12010" y="3123"/>
                  </a:lnTo>
                  <a:cubicBezTo>
                    <a:pt x="12056" y="3175"/>
                    <a:pt x="12110" y="3197"/>
                    <a:pt x="12162" y="3197"/>
                  </a:cubicBezTo>
                  <a:cubicBezTo>
                    <a:pt x="12316" y="3197"/>
                    <a:pt x="12455" y="3004"/>
                    <a:pt x="12318" y="2850"/>
                  </a:cubicBezTo>
                  <a:lnTo>
                    <a:pt x="11943" y="2432"/>
                  </a:lnTo>
                  <a:cubicBezTo>
                    <a:pt x="11643" y="2098"/>
                    <a:pt x="11271" y="2065"/>
                    <a:pt x="11095" y="2065"/>
                  </a:cubicBezTo>
                  <a:cubicBezTo>
                    <a:pt x="11051" y="2065"/>
                    <a:pt x="11019" y="2067"/>
                    <a:pt x="11004" y="2067"/>
                  </a:cubicBezTo>
                  <a:cubicBezTo>
                    <a:pt x="11001" y="2067"/>
                    <a:pt x="10998" y="2067"/>
                    <a:pt x="10997" y="2067"/>
                  </a:cubicBezTo>
                  <a:lnTo>
                    <a:pt x="10997" y="1673"/>
                  </a:lnTo>
                  <a:cubicBezTo>
                    <a:pt x="10997" y="1562"/>
                    <a:pt x="10901" y="1471"/>
                    <a:pt x="10790" y="1471"/>
                  </a:cubicBezTo>
                  <a:lnTo>
                    <a:pt x="10757" y="1471"/>
                  </a:lnTo>
                  <a:lnTo>
                    <a:pt x="10757" y="1014"/>
                  </a:lnTo>
                  <a:cubicBezTo>
                    <a:pt x="10757" y="457"/>
                    <a:pt x="10305" y="1"/>
                    <a:pt x="974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68" name="Google Shape;4968;p28"/>
          <p:cNvGrpSpPr/>
          <p:nvPr/>
        </p:nvGrpSpPr>
        <p:grpSpPr>
          <a:xfrm>
            <a:off x="5300308" y="2249105"/>
            <a:ext cx="370604" cy="367960"/>
            <a:chOff x="5300308" y="2454505"/>
            <a:chExt cx="370604" cy="367960"/>
          </a:xfrm>
        </p:grpSpPr>
        <p:sp>
          <p:nvSpPr>
            <p:cNvPr id="4969" name="Google Shape;4969;p28"/>
            <p:cNvSpPr/>
            <p:nvPr/>
          </p:nvSpPr>
          <p:spPr>
            <a:xfrm>
              <a:off x="5585487" y="2460029"/>
              <a:ext cx="79509" cy="79378"/>
            </a:xfrm>
            <a:custGeom>
              <a:rect b="b" l="l" r="r" t="t"/>
              <a:pathLst>
                <a:path extrusionOk="0" h="3032" w="3037">
                  <a:moveTo>
                    <a:pt x="380" y="0"/>
                  </a:moveTo>
                  <a:lnTo>
                    <a:pt x="1" y="375"/>
                  </a:lnTo>
                  <a:lnTo>
                    <a:pt x="2657" y="3031"/>
                  </a:lnTo>
                  <a:lnTo>
                    <a:pt x="3037" y="2657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28"/>
            <p:cNvSpPr/>
            <p:nvPr/>
          </p:nvSpPr>
          <p:spPr>
            <a:xfrm>
              <a:off x="5372565" y="2708791"/>
              <a:ext cx="43537" cy="42464"/>
            </a:xfrm>
            <a:custGeom>
              <a:rect b="b" l="l" r="r" t="t"/>
              <a:pathLst>
                <a:path extrusionOk="0" h="1622" w="1663">
                  <a:moveTo>
                    <a:pt x="721" y="0"/>
                  </a:moveTo>
                  <a:lnTo>
                    <a:pt x="169" y="558"/>
                  </a:lnTo>
                  <a:cubicBezTo>
                    <a:pt x="0" y="726"/>
                    <a:pt x="0" y="995"/>
                    <a:pt x="169" y="1168"/>
                  </a:cubicBezTo>
                  <a:lnTo>
                    <a:pt x="500" y="1499"/>
                  </a:lnTo>
                  <a:cubicBezTo>
                    <a:pt x="584" y="1581"/>
                    <a:pt x="693" y="1622"/>
                    <a:pt x="803" y="1622"/>
                  </a:cubicBezTo>
                  <a:cubicBezTo>
                    <a:pt x="913" y="1622"/>
                    <a:pt x="1024" y="1581"/>
                    <a:pt x="1110" y="1499"/>
                  </a:cubicBezTo>
                  <a:lnTo>
                    <a:pt x="1663" y="94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28"/>
            <p:cNvSpPr/>
            <p:nvPr/>
          </p:nvSpPr>
          <p:spPr>
            <a:xfrm>
              <a:off x="5390682" y="2530322"/>
              <a:ext cx="204152" cy="202607"/>
            </a:xfrm>
            <a:custGeom>
              <a:rect b="b" l="l" r="r" t="t"/>
              <a:pathLst>
                <a:path extrusionOk="0" h="7739" w="7798">
                  <a:moveTo>
                    <a:pt x="5338" y="1"/>
                  </a:moveTo>
                  <a:lnTo>
                    <a:pt x="961" y="4377"/>
                  </a:lnTo>
                  <a:cubicBezTo>
                    <a:pt x="327" y="5011"/>
                    <a:pt x="0" y="5900"/>
                    <a:pt x="67" y="6798"/>
                  </a:cubicBezTo>
                  <a:cubicBezTo>
                    <a:pt x="106" y="7293"/>
                    <a:pt x="500" y="7692"/>
                    <a:pt x="999" y="7730"/>
                  </a:cubicBezTo>
                  <a:cubicBezTo>
                    <a:pt x="1077" y="7736"/>
                    <a:pt x="1154" y="7739"/>
                    <a:pt x="1231" y="7739"/>
                  </a:cubicBezTo>
                  <a:cubicBezTo>
                    <a:pt x="2048" y="7739"/>
                    <a:pt x="2837" y="7416"/>
                    <a:pt x="3421" y="6837"/>
                  </a:cubicBezTo>
                  <a:lnTo>
                    <a:pt x="6404" y="3849"/>
                  </a:lnTo>
                  <a:lnTo>
                    <a:pt x="6894" y="3354"/>
                  </a:lnTo>
                  <a:lnTo>
                    <a:pt x="7797" y="2455"/>
                  </a:lnTo>
                  <a:lnTo>
                    <a:pt x="5338" y="1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28"/>
            <p:cNvSpPr/>
            <p:nvPr/>
          </p:nvSpPr>
          <p:spPr>
            <a:xfrm>
              <a:off x="5394321" y="2580117"/>
              <a:ext cx="200513" cy="152708"/>
            </a:xfrm>
            <a:custGeom>
              <a:rect b="b" l="l" r="r" t="t"/>
              <a:pathLst>
                <a:path extrusionOk="0" h="5833" w="7659">
                  <a:moveTo>
                    <a:pt x="7106" y="1"/>
                  </a:moveTo>
                  <a:lnTo>
                    <a:pt x="2729" y="4382"/>
                  </a:lnTo>
                  <a:cubicBezTo>
                    <a:pt x="2145" y="4962"/>
                    <a:pt x="1357" y="5284"/>
                    <a:pt x="540" y="5284"/>
                  </a:cubicBezTo>
                  <a:cubicBezTo>
                    <a:pt x="463" y="5284"/>
                    <a:pt x="385" y="5282"/>
                    <a:pt x="308" y="5276"/>
                  </a:cubicBezTo>
                  <a:cubicBezTo>
                    <a:pt x="202" y="5266"/>
                    <a:pt x="97" y="5242"/>
                    <a:pt x="1" y="5199"/>
                  </a:cubicBezTo>
                  <a:lnTo>
                    <a:pt x="1" y="5199"/>
                  </a:lnTo>
                  <a:cubicBezTo>
                    <a:pt x="145" y="5550"/>
                    <a:pt x="476" y="5790"/>
                    <a:pt x="856" y="5823"/>
                  </a:cubicBezTo>
                  <a:cubicBezTo>
                    <a:pt x="933" y="5829"/>
                    <a:pt x="1011" y="5832"/>
                    <a:pt x="1088" y="5832"/>
                  </a:cubicBezTo>
                  <a:cubicBezTo>
                    <a:pt x="1909" y="5832"/>
                    <a:pt x="2698" y="5509"/>
                    <a:pt x="3282" y="4925"/>
                  </a:cubicBezTo>
                  <a:lnTo>
                    <a:pt x="7658" y="549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B8C1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28"/>
            <p:cNvSpPr/>
            <p:nvPr/>
          </p:nvSpPr>
          <p:spPr>
            <a:xfrm>
              <a:off x="5390289" y="2604412"/>
              <a:ext cx="132104" cy="128413"/>
            </a:xfrm>
            <a:custGeom>
              <a:rect b="b" l="l" r="r" t="t"/>
              <a:pathLst>
                <a:path extrusionOk="0" h="4905" w="5046">
                  <a:moveTo>
                    <a:pt x="2509" y="0"/>
                  </a:moveTo>
                  <a:lnTo>
                    <a:pt x="966" y="1542"/>
                  </a:lnTo>
                  <a:cubicBezTo>
                    <a:pt x="327" y="2181"/>
                    <a:pt x="1" y="3065"/>
                    <a:pt x="73" y="3963"/>
                  </a:cubicBezTo>
                  <a:cubicBezTo>
                    <a:pt x="111" y="4463"/>
                    <a:pt x="505" y="4857"/>
                    <a:pt x="1005" y="4895"/>
                  </a:cubicBezTo>
                  <a:cubicBezTo>
                    <a:pt x="1082" y="4901"/>
                    <a:pt x="1159" y="4904"/>
                    <a:pt x="1237" y="4904"/>
                  </a:cubicBezTo>
                  <a:cubicBezTo>
                    <a:pt x="2054" y="4904"/>
                    <a:pt x="2842" y="4581"/>
                    <a:pt x="3426" y="3997"/>
                  </a:cubicBezTo>
                  <a:lnTo>
                    <a:pt x="5045" y="2388"/>
                  </a:lnTo>
                  <a:lnTo>
                    <a:pt x="5045" y="2388"/>
                  </a:lnTo>
                  <a:cubicBezTo>
                    <a:pt x="5045" y="2388"/>
                    <a:pt x="5042" y="2388"/>
                    <a:pt x="5037" y="2388"/>
                  </a:cubicBezTo>
                  <a:cubicBezTo>
                    <a:pt x="4954" y="2388"/>
                    <a:pt x="4249" y="2354"/>
                    <a:pt x="3743" y="1230"/>
                  </a:cubicBezTo>
                  <a:cubicBezTo>
                    <a:pt x="3205" y="34"/>
                    <a:pt x="2509" y="0"/>
                    <a:pt x="250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28"/>
            <p:cNvSpPr/>
            <p:nvPr/>
          </p:nvSpPr>
          <p:spPr>
            <a:xfrm>
              <a:off x="5394190" y="2657845"/>
              <a:ext cx="128308" cy="74980"/>
            </a:xfrm>
            <a:custGeom>
              <a:rect b="b" l="l" r="r" t="t"/>
              <a:pathLst>
                <a:path extrusionOk="0" h="2864" w="4901">
                  <a:moveTo>
                    <a:pt x="4901" y="337"/>
                  </a:moveTo>
                  <a:lnTo>
                    <a:pt x="4900" y="338"/>
                  </a:lnTo>
                  <a:lnTo>
                    <a:pt x="4900" y="338"/>
                  </a:lnTo>
                  <a:cubicBezTo>
                    <a:pt x="4901" y="337"/>
                    <a:pt x="4901" y="337"/>
                    <a:pt x="4901" y="337"/>
                  </a:cubicBezTo>
                  <a:close/>
                  <a:moveTo>
                    <a:pt x="4142" y="1"/>
                  </a:moveTo>
                  <a:lnTo>
                    <a:pt x="2729" y="1413"/>
                  </a:lnTo>
                  <a:cubicBezTo>
                    <a:pt x="2146" y="1993"/>
                    <a:pt x="1357" y="2315"/>
                    <a:pt x="540" y="2315"/>
                  </a:cubicBezTo>
                  <a:cubicBezTo>
                    <a:pt x="463" y="2315"/>
                    <a:pt x="386" y="2313"/>
                    <a:pt x="308" y="2307"/>
                  </a:cubicBezTo>
                  <a:cubicBezTo>
                    <a:pt x="202" y="2297"/>
                    <a:pt x="97" y="2273"/>
                    <a:pt x="1" y="2230"/>
                  </a:cubicBezTo>
                  <a:lnTo>
                    <a:pt x="1" y="2230"/>
                  </a:lnTo>
                  <a:cubicBezTo>
                    <a:pt x="150" y="2581"/>
                    <a:pt x="481" y="2821"/>
                    <a:pt x="861" y="2854"/>
                  </a:cubicBezTo>
                  <a:cubicBezTo>
                    <a:pt x="938" y="2860"/>
                    <a:pt x="1015" y="2863"/>
                    <a:pt x="1092" y="2863"/>
                  </a:cubicBezTo>
                  <a:cubicBezTo>
                    <a:pt x="1909" y="2863"/>
                    <a:pt x="2698" y="2540"/>
                    <a:pt x="3282" y="1956"/>
                  </a:cubicBezTo>
                  <a:lnTo>
                    <a:pt x="4900" y="338"/>
                  </a:lnTo>
                  <a:lnTo>
                    <a:pt x="4900" y="338"/>
                  </a:lnTo>
                  <a:cubicBezTo>
                    <a:pt x="4898" y="339"/>
                    <a:pt x="4886" y="341"/>
                    <a:pt x="4865" y="341"/>
                  </a:cubicBezTo>
                  <a:cubicBezTo>
                    <a:pt x="4765" y="341"/>
                    <a:pt x="4468" y="299"/>
                    <a:pt x="4142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28"/>
            <p:cNvSpPr/>
            <p:nvPr/>
          </p:nvSpPr>
          <p:spPr>
            <a:xfrm>
              <a:off x="5514566" y="2502284"/>
              <a:ext cx="108045" cy="107940"/>
            </a:xfrm>
            <a:custGeom>
              <a:rect b="b" l="l" r="r" t="t"/>
              <a:pathLst>
                <a:path extrusionOk="0" h="4123" w="4127">
                  <a:moveTo>
                    <a:pt x="466" y="0"/>
                  </a:moveTo>
                  <a:lnTo>
                    <a:pt x="0" y="466"/>
                  </a:lnTo>
                  <a:lnTo>
                    <a:pt x="3661" y="4122"/>
                  </a:lnTo>
                  <a:lnTo>
                    <a:pt x="4127" y="3656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28"/>
            <p:cNvSpPr/>
            <p:nvPr/>
          </p:nvSpPr>
          <p:spPr>
            <a:xfrm>
              <a:off x="5526765" y="2502284"/>
              <a:ext cx="95845" cy="107940"/>
            </a:xfrm>
            <a:custGeom>
              <a:rect b="b" l="l" r="r" t="t"/>
              <a:pathLst>
                <a:path extrusionOk="0" h="4123" w="3661">
                  <a:moveTo>
                    <a:pt x="0" y="0"/>
                  </a:moveTo>
                  <a:lnTo>
                    <a:pt x="3094" y="3090"/>
                  </a:lnTo>
                  <a:lnTo>
                    <a:pt x="3094" y="3089"/>
                  </a:lnTo>
                  <a:lnTo>
                    <a:pt x="0" y="0"/>
                  </a:lnTo>
                  <a:close/>
                  <a:moveTo>
                    <a:pt x="3094" y="3090"/>
                  </a:moveTo>
                  <a:lnTo>
                    <a:pt x="2628" y="3555"/>
                  </a:lnTo>
                  <a:lnTo>
                    <a:pt x="3195" y="4122"/>
                  </a:lnTo>
                  <a:lnTo>
                    <a:pt x="3661" y="3656"/>
                  </a:lnTo>
                  <a:lnTo>
                    <a:pt x="3094" y="309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28"/>
            <p:cNvSpPr/>
            <p:nvPr/>
          </p:nvSpPr>
          <p:spPr>
            <a:xfrm>
              <a:off x="5551898" y="2481916"/>
              <a:ext cx="91106" cy="91080"/>
            </a:xfrm>
            <a:custGeom>
              <a:rect b="b" l="l" r="r" t="t"/>
              <a:pathLst>
                <a:path extrusionOk="0" h="3479" w="3480">
                  <a:moveTo>
                    <a:pt x="1740" y="0"/>
                  </a:moveTo>
                  <a:lnTo>
                    <a:pt x="1" y="1739"/>
                  </a:lnTo>
                  <a:lnTo>
                    <a:pt x="1740" y="3478"/>
                  </a:lnTo>
                  <a:lnTo>
                    <a:pt x="3479" y="1739"/>
                  </a:lnTo>
                  <a:lnTo>
                    <a:pt x="1740" y="0"/>
                  </a:ln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28"/>
            <p:cNvSpPr/>
            <p:nvPr/>
          </p:nvSpPr>
          <p:spPr>
            <a:xfrm>
              <a:off x="5551898" y="2481916"/>
              <a:ext cx="90975" cy="91080"/>
            </a:xfrm>
            <a:custGeom>
              <a:rect b="b" l="l" r="r" t="t"/>
              <a:pathLst>
                <a:path extrusionOk="0" h="3479" w="3475">
                  <a:moveTo>
                    <a:pt x="1" y="1739"/>
                  </a:moveTo>
                  <a:lnTo>
                    <a:pt x="1255" y="2998"/>
                  </a:lnTo>
                  <a:lnTo>
                    <a:pt x="1257" y="2995"/>
                  </a:lnTo>
                  <a:lnTo>
                    <a:pt x="1257" y="2995"/>
                  </a:lnTo>
                  <a:lnTo>
                    <a:pt x="1" y="1739"/>
                  </a:lnTo>
                  <a:close/>
                  <a:moveTo>
                    <a:pt x="1740" y="0"/>
                  </a:moveTo>
                  <a:lnTo>
                    <a:pt x="1447" y="298"/>
                  </a:lnTo>
                  <a:lnTo>
                    <a:pt x="2360" y="1211"/>
                  </a:lnTo>
                  <a:cubicBezTo>
                    <a:pt x="2547" y="1398"/>
                    <a:pt x="2547" y="1705"/>
                    <a:pt x="2360" y="1898"/>
                  </a:cubicBezTo>
                  <a:lnTo>
                    <a:pt x="1257" y="2995"/>
                  </a:lnTo>
                  <a:lnTo>
                    <a:pt x="1257" y="2995"/>
                  </a:lnTo>
                  <a:lnTo>
                    <a:pt x="1740" y="3478"/>
                  </a:lnTo>
                  <a:lnTo>
                    <a:pt x="3181" y="2037"/>
                  </a:lnTo>
                  <a:lnTo>
                    <a:pt x="3474" y="1744"/>
                  </a:lnTo>
                  <a:lnTo>
                    <a:pt x="17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28"/>
            <p:cNvSpPr/>
            <p:nvPr/>
          </p:nvSpPr>
          <p:spPr>
            <a:xfrm>
              <a:off x="5300308" y="2454505"/>
              <a:ext cx="370604" cy="367960"/>
            </a:xfrm>
            <a:custGeom>
              <a:rect b="b" l="l" r="r" t="t"/>
              <a:pathLst>
                <a:path extrusionOk="0" h="14055" w="14156">
                  <a:moveTo>
                    <a:pt x="11273" y="504"/>
                  </a:moveTo>
                  <a:lnTo>
                    <a:pt x="13642" y="2868"/>
                  </a:lnTo>
                  <a:lnTo>
                    <a:pt x="13555" y="2954"/>
                  </a:lnTo>
                  <a:lnTo>
                    <a:pt x="11187" y="591"/>
                  </a:lnTo>
                  <a:lnTo>
                    <a:pt x="11273" y="504"/>
                  </a:lnTo>
                  <a:close/>
                  <a:moveTo>
                    <a:pt x="8655" y="2114"/>
                  </a:moveTo>
                  <a:lnTo>
                    <a:pt x="12027" y="5486"/>
                  </a:lnTo>
                  <a:lnTo>
                    <a:pt x="11850" y="5659"/>
                  </a:lnTo>
                  <a:lnTo>
                    <a:pt x="8482" y="2291"/>
                  </a:lnTo>
                  <a:lnTo>
                    <a:pt x="8655" y="2114"/>
                  </a:lnTo>
                  <a:close/>
                  <a:moveTo>
                    <a:pt x="6162" y="6010"/>
                  </a:moveTo>
                  <a:lnTo>
                    <a:pt x="6162" y="6010"/>
                  </a:lnTo>
                  <a:cubicBezTo>
                    <a:pt x="6373" y="6125"/>
                    <a:pt x="6705" y="6399"/>
                    <a:pt x="6993" y="7042"/>
                  </a:cubicBezTo>
                  <a:lnTo>
                    <a:pt x="6998" y="7042"/>
                  </a:lnTo>
                  <a:cubicBezTo>
                    <a:pt x="7334" y="7792"/>
                    <a:pt x="7761" y="8104"/>
                    <a:pt x="8079" y="8234"/>
                  </a:cubicBezTo>
                  <a:lnTo>
                    <a:pt x="6724" y="9589"/>
                  </a:lnTo>
                  <a:cubicBezTo>
                    <a:pt x="6182" y="10126"/>
                    <a:pt x="5450" y="10429"/>
                    <a:pt x="4693" y="10429"/>
                  </a:cubicBezTo>
                  <a:cubicBezTo>
                    <a:pt x="4617" y="10429"/>
                    <a:pt x="4542" y="10426"/>
                    <a:pt x="4466" y="10420"/>
                  </a:cubicBezTo>
                  <a:cubicBezTo>
                    <a:pt x="4067" y="10391"/>
                    <a:pt x="3750" y="10074"/>
                    <a:pt x="3721" y="9680"/>
                  </a:cubicBezTo>
                  <a:cubicBezTo>
                    <a:pt x="3668" y="8950"/>
                    <a:pt x="3889" y="8234"/>
                    <a:pt x="4341" y="7662"/>
                  </a:cubicBezTo>
                  <a:cubicBezTo>
                    <a:pt x="5359" y="8647"/>
                    <a:pt x="5326" y="8714"/>
                    <a:pt x="5480" y="8714"/>
                  </a:cubicBezTo>
                  <a:cubicBezTo>
                    <a:pt x="5662" y="8714"/>
                    <a:pt x="5753" y="8493"/>
                    <a:pt x="5624" y="8364"/>
                  </a:cubicBezTo>
                  <a:lnTo>
                    <a:pt x="4620" y="7355"/>
                  </a:lnTo>
                  <a:lnTo>
                    <a:pt x="5052" y="6927"/>
                  </a:lnTo>
                  <a:cubicBezTo>
                    <a:pt x="5494" y="7340"/>
                    <a:pt x="5513" y="7446"/>
                    <a:pt x="5657" y="7446"/>
                  </a:cubicBezTo>
                  <a:cubicBezTo>
                    <a:pt x="5840" y="7446"/>
                    <a:pt x="5931" y="7220"/>
                    <a:pt x="5801" y="7090"/>
                  </a:cubicBezTo>
                  <a:lnTo>
                    <a:pt x="5340" y="6634"/>
                  </a:lnTo>
                  <a:lnTo>
                    <a:pt x="5773" y="6202"/>
                  </a:lnTo>
                  <a:cubicBezTo>
                    <a:pt x="6215" y="6615"/>
                    <a:pt x="6234" y="6721"/>
                    <a:pt x="6378" y="6721"/>
                  </a:cubicBezTo>
                  <a:cubicBezTo>
                    <a:pt x="6560" y="6721"/>
                    <a:pt x="6652" y="6500"/>
                    <a:pt x="6522" y="6370"/>
                  </a:cubicBezTo>
                  <a:lnTo>
                    <a:pt x="6162" y="6010"/>
                  </a:lnTo>
                  <a:close/>
                  <a:moveTo>
                    <a:pt x="3404" y="10088"/>
                  </a:moveTo>
                  <a:cubicBezTo>
                    <a:pt x="3524" y="10381"/>
                    <a:pt x="3760" y="10617"/>
                    <a:pt x="4053" y="10742"/>
                  </a:cubicBezTo>
                  <a:cubicBezTo>
                    <a:pt x="3756" y="11009"/>
                    <a:pt x="3717" y="11129"/>
                    <a:pt x="3565" y="11131"/>
                  </a:cubicBezTo>
                  <a:lnTo>
                    <a:pt x="3565" y="11131"/>
                  </a:lnTo>
                  <a:cubicBezTo>
                    <a:pt x="3413" y="11129"/>
                    <a:pt x="3374" y="11009"/>
                    <a:pt x="3077" y="10737"/>
                  </a:cubicBezTo>
                  <a:cubicBezTo>
                    <a:pt x="2986" y="10645"/>
                    <a:pt x="2986" y="10501"/>
                    <a:pt x="3077" y="10415"/>
                  </a:cubicBezTo>
                  <a:lnTo>
                    <a:pt x="3404" y="10088"/>
                  </a:lnTo>
                  <a:close/>
                  <a:moveTo>
                    <a:pt x="11271" y="1"/>
                  </a:moveTo>
                  <a:cubicBezTo>
                    <a:pt x="11218" y="1"/>
                    <a:pt x="11165" y="21"/>
                    <a:pt x="11124" y="62"/>
                  </a:cubicBezTo>
                  <a:lnTo>
                    <a:pt x="10750" y="437"/>
                  </a:lnTo>
                  <a:cubicBezTo>
                    <a:pt x="10668" y="519"/>
                    <a:pt x="10668" y="648"/>
                    <a:pt x="10750" y="730"/>
                  </a:cubicBezTo>
                  <a:lnTo>
                    <a:pt x="11062" y="1042"/>
                  </a:lnTo>
                  <a:lnTo>
                    <a:pt x="10740" y="1359"/>
                  </a:lnTo>
                  <a:cubicBezTo>
                    <a:pt x="10593" y="1510"/>
                    <a:pt x="10730" y="1718"/>
                    <a:pt x="10889" y="1718"/>
                  </a:cubicBezTo>
                  <a:cubicBezTo>
                    <a:pt x="10938" y="1718"/>
                    <a:pt x="10988" y="1698"/>
                    <a:pt x="11033" y="1652"/>
                  </a:cubicBezTo>
                  <a:lnTo>
                    <a:pt x="11355" y="1335"/>
                  </a:lnTo>
                  <a:lnTo>
                    <a:pt x="12801" y="2781"/>
                  </a:lnTo>
                  <a:lnTo>
                    <a:pt x="11355" y="4227"/>
                  </a:lnTo>
                  <a:lnTo>
                    <a:pt x="9909" y="2781"/>
                  </a:lnTo>
                  <a:lnTo>
                    <a:pt x="10308" y="2383"/>
                  </a:lnTo>
                  <a:cubicBezTo>
                    <a:pt x="10459" y="2232"/>
                    <a:pt x="10322" y="2024"/>
                    <a:pt x="10161" y="2024"/>
                  </a:cubicBezTo>
                  <a:cubicBezTo>
                    <a:pt x="10112" y="2024"/>
                    <a:pt x="10061" y="2043"/>
                    <a:pt x="10015" y="2089"/>
                  </a:cubicBezTo>
                  <a:lnTo>
                    <a:pt x="9616" y="2488"/>
                  </a:lnTo>
                  <a:cubicBezTo>
                    <a:pt x="8794" y="1696"/>
                    <a:pt x="8804" y="1614"/>
                    <a:pt x="8655" y="1614"/>
                  </a:cubicBezTo>
                  <a:cubicBezTo>
                    <a:pt x="8506" y="1614"/>
                    <a:pt x="8472" y="1729"/>
                    <a:pt x="8045" y="2142"/>
                  </a:cubicBezTo>
                  <a:cubicBezTo>
                    <a:pt x="7963" y="2224"/>
                    <a:pt x="7963" y="2354"/>
                    <a:pt x="8045" y="2435"/>
                  </a:cubicBezTo>
                  <a:lnTo>
                    <a:pt x="8501" y="2892"/>
                  </a:lnTo>
                  <a:cubicBezTo>
                    <a:pt x="4096" y="7292"/>
                    <a:pt x="4178" y="7215"/>
                    <a:pt x="4154" y="7244"/>
                  </a:cubicBezTo>
                  <a:cubicBezTo>
                    <a:pt x="3572" y="7888"/>
                    <a:pt x="3270" y="8733"/>
                    <a:pt x="3308" y="9598"/>
                  </a:cubicBezTo>
                  <a:lnTo>
                    <a:pt x="2784" y="10122"/>
                  </a:lnTo>
                  <a:cubicBezTo>
                    <a:pt x="2664" y="10242"/>
                    <a:pt x="2597" y="10400"/>
                    <a:pt x="2597" y="10573"/>
                  </a:cubicBezTo>
                  <a:cubicBezTo>
                    <a:pt x="2597" y="10751"/>
                    <a:pt x="2674" y="10919"/>
                    <a:pt x="2804" y="11044"/>
                  </a:cubicBezTo>
                  <a:lnTo>
                    <a:pt x="152" y="13696"/>
                  </a:lnTo>
                  <a:cubicBezTo>
                    <a:pt x="1" y="13847"/>
                    <a:pt x="138" y="14054"/>
                    <a:pt x="299" y="14054"/>
                  </a:cubicBezTo>
                  <a:cubicBezTo>
                    <a:pt x="348" y="14054"/>
                    <a:pt x="399" y="14035"/>
                    <a:pt x="445" y="13989"/>
                  </a:cubicBezTo>
                  <a:lnTo>
                    <a:pt x="3097" y="11337"/>
                  </a:lnTo>
                  <a:lnTo>
                    <a:pt x="3116" y="11356"/>
                  </a:lnTo>
                  <a:cubicBezTo>
                    <a:pt x="3241" y="11479"/>
                    <a:pt x="3403" y="11540"/>
                    <a:pt x="3565" y="11540"/>
                  </a:cubicBezTo>
                  <a:cubicBezTo>
                    <a:pt x="3727" y="11540"/>
                    <a:pt x="3889" y="11479"/>
                    <a:pt x="4014" y="11356"/>
                  </a:cubicBezTo>
                  <a:lnTo>
                    <a:pt x="4538" y="10833"/>
                  </a:lnTo>
                  <a:cubicBezTo>
                    <a:pt x="4589" y="10835"/>
                    <a:pt x="4640" y="10836"/>
                    <a:pt x="4690" y="10836"/>
                  </a:cubicBezTo>
                  <a:cubicBezTo>
                    <a:pt x="5559" y="10836"/>
                    <a:pt x="6395" y="10489"/>
                    <a:pt x="7012" y="9872"/>
                  </a:cubicBezTo>
                  <a:lnTo>
                    <a:pt x="9649" y="7235"/>
                  </a:lnTo>
                  <a:cubicBezTo>
                    <a:pt x="9801" y="7087"/>
                    <a:pt x="9662" y="6879"/>
                    <a:pt x="9500" y="6879"/>
                  </a:cubicBezTo>
                  <a:cubicBezTo>
                    <a:pt x="9452" y="6879"/>
                    <a:pt x="9402" y="6897"/>
                    <a:pt x="9356" y="6942"/>
                  </a:cubicBezTo>
                  <a:lnTo>
                    <a:pt x="8405" y="7893"/>
                  </a:lnTo>
                  <a:cubicBezTo>
                    <a:pt x="8227" y="7864"/>
                    <a:pt x="7742" y="7705"/>
                    <a:pt x="7368" y="6869"/>
                  </a:cubicBezTo>
                  <a:cubicBezTo>
                    <a:pt x="7031" y="6110"/>
                    <a:pt x="6623" y="5784"/>
                    <a:pt x="6335" y="5635"/>
                  </a:cubicBezTo>
                  <a:lnTo>
                    <a:pt x="6493" y="5472"/>
                  </a:lnTo>
                  <a:lnTo>
                    <a:pt x="7502" y="6476"/>
                  </a:lnTo>
                  <a:cubicBezTo>
                    <a:pt x="7547" y="6522"/>
                    <a:pt x="7597" y="6541"/>
                    <a:pt x="7646" y="6541"/>
                  </a:cubicBezTo>
                  <a:cubicBezTo>
                    <a:pt x="7805" y="6541"/>
                    <a:pt x="7942" y="6333"/>
                    <a:pt x="7795" y="6183"/>
                  </a:cubicBezTo>
                  <a:lnTo>
                    <a:pt x="6786" y="5178"/>
                  </a:lnTo>
                  <a:lnTo>
                    <a:pt x="7219" y="4746"/>
                  </a:lnTo>
                  <a:lnTo>
                    <a:pt x="7680" y="5212"/>
                  </a:lnTo>
                  <a:cubicBezTo>
                    <a:pt x="7725" y="5256"/>
                    <a:pt x="7775" y="5275"/>
                    <a:pt x="7824" y="5275"/>
                  </a:cubicBezTo>
                  <a:cubicBezTo>
                    <a:pt x="7986" y="5275"/>
                    <a:pt x="8124" y="5067"/>
                    <a:pt x="7973" y="4919"/>
                  </a:cubicBezTo>
                  <a:lnTo>
                    <a:pt x="7512" y="4458"/>
                  </a:lnTo>
                  <a:lnTo>
                    <a:pt x="7939" y="4026"/>
                  </a:lnTo>
                  <a:lnTo>
                    <a:pt x="8400" y="4487"/>
                  </a:lnTo>
                  <a:cubicBezTo>
                    <a:pt x="8446" y="4531"/>
                    <a:pt x="8496" y="4549"/>
                    <a:pt x="8544" y="4549"/>
                  </a:cubicBezTo>
                  <a:cubicBezTo>
                    <a:pt x="8706" y="4549"/>
                    <a:pt x="8845" y="4342"/>
                    <a:pt x="8693" y="4194"/>
                  </a:cubicBezTo>
                  <a:lnTo>
                    <a:pt x="8232" y="3732"/>
                  </a:lnTo>
                  <a:lnTo>
                    <a:pt x="8790" y="3180"/>
                  </a:lnTo>
                  <a:lnTo>
                    <a:pt x="10956" y="5347"/>
                  </a:lnTo>
                  <a:lnTo>
                    <a:pt x="10202" y="6101"/>
                  </a:lnTo>
                  <a:cubicBezTo>
                    <a:pt x="10051" y="6252"/>
                    <a:pt x="10188" y="6459"/>
                    <a:pt x="10349" y="6459"/>
                  </a:cubicBezTo>
                  <a:cubicBezTo>
                    <a:pt x="10398" y="6459"/>
                    <a:pt x="10449" y="6440"/>
                    <a:pt x="10495" y="6394"/>
                  </a:cubicBezTo>
                  <a:lnTo>
                    <a:pt x="11249" y="5640"/>
                  </a:lnTo>
                  <a:cubicBezTo>
                    <a:pt x="11686" y="6053"/>
                    <a:pt x="11706" y="6158"/>
                    <a:pt x="11850" y="6158"/>
                  </a:cubicBezTo>
                  <a:cubicBezTo>
                    <a:pt x="11903" y="6158"/>
                    <a:pt x="11955" y="6134"/>
                    <a:pt x="11994" y="6096"/>
                  </a:cubicBezTo>
                  <a:cubicBezTo>
                    <a:pt x="12421" y="5644"/>
                    <a:pt x="12522" y="5630"/>
                    <a:pt x="12522" y="5486"/>
                  </a:cubicBezTo>
                  <a:cubicBezTo>
                    <a:pt x="12522" y="5342"/>
                    <a:pt x="12445" y="5356"/>
                    <a:pt x="11648" y="4525"/>
                  </a:cubicBezTo>
                  <a:lnTo>
                    <a:pt x="13089" y="3079"/>
                  </a:lnTo>
                  <a:cubicBezTo>
                    <a:pt x="13377" y="3343"/>
                    <a:pt x="13411" y="3454"/>
                    <a:pt x="13550" y="3454"/>
                  </a:cubicBezTo>
                  <a:cubicBezTo>
                    <a:pt x="13603" y="3454"/>
                    <a:pt x="13656" y="3435"/>
                    <a:pt x="13694" y="3396"/>
                  </a:cubicBezTo>
                  <a:lnTo>
                    <a:pt x="14079" y="3012"/>
                  </a:lnTo>
                  <a:cubicBezTo>
                    <a:pt x="14156" y="2930"/>
                    <a:pt x="14156" y="2800"/>
                    <a:pt x="14079" y="2719"/>
                  </a:cubicBezTo>
                  <a:lnTo>
                    <a:pt x="11417" y="62"/>
                  </a:lnTo>
                  <a:cubicBezTo>
                    <a:pt x="11376" y="21"/>
                    <a:pt x="11324" y="1"/>
                    <a:pt x="1127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80" name="Google Shape;4980;p28"/>
          <p:cNvGrpSpPr/>
          <p:nvPr/>
        </p:nvGrpSpPr>
        <p:grpSpPr>
          <a:xfrm>
            <a:off x="4929600" y="3620335"/>
            <a:ext cx="230803" cy="340235"/>
            <a:chOff x="4929600" y="3825735"/>
            <a:chExt cx="230803" cy="340235"/>
          </a:xfrm>
        </p:grpSpPr>
        <p:sp>
          <p:nvSpPr>
            <p:cNvPr id="4981" name="Google Shape;4981;p28"/>
            <p:cNvSpPr/>
            <p:nvPr/>
          </p:nvSpPr>
          <p:spPr>
            <a:xfrm>
              <a:off x="4934757" y="3830657"/>
              <a:ext cx="220750" cy="330418"/>
            </a:xfrm>
            <a:custGeom>
              <a:rect b="b" l="l" r="r" t="t"/>
              <a:pathLst>
                <a:path extrusionOk="0" h="12621" w="8432">
                  <a:moveTo>
                    <a:pt x="721" y="0"/>
                  </a:moveTo>
                  <a:cubicBezTo>
                    <a:pt x="322" y="0"/>
                    <a:pt x="1" y="327"/>
                    <a:pt x="1" y="721"/>
                  </a:cubicBezTo>
                  <a:lnTo>
                    <a:pt x="1" y="11900"/>
                  </a:lnTo>
                  <a:cubicBezTo>
                    <a:pt x="1" y="12294"/>
                    <a:pt x="322" y="12620"/>
                    <a:pt x="721" y="12620"/>
                  </a:cubicBezTo>
                  <a:lnTo>
                    <a:pt x="7711" y="12620"/>
                  </a:lnTo>
                  <a:cubicBezTo>
                    <a:pt x="8110" y="12620"/>
                    <a:pt x="8432" y="12294"/>
                    <a:pt x="8432" y="11900"/>
                  </a:cubicBezTo>
                  <a:lnTo>
                    <a:pt x="8432" y="5438"/>
                  </a:lnTo>
                  <a:lnTo>
                    <a:pt x="8432" y="4434"/>
                  </a:lnTo>
                  <a:lnTo>
                    <a:pt x="8432" y="721"/>
                  </a:lnTo>
                  <a:cubicBezTo>
                    <a:pt x="8432" y="327"/>
                    <a:pt x="8110" y="0"/>
                    <a:pt x="771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28"/>
            <p:cNvSpPr/>
            <p:nvPr/>
          </p:nvSpPr>
          <p:spPr>
            <a:xfrm>
              <a:off x="4934757" y="3830788"/>
              <a:ext cx="220750" cy="330287"/>
            </a:xfrm>
            <a:custGeom>
              <a:rect b="b" l="l" r="r" t="t"/>
              <a:pathLst>
                <a:path extrusionOk="0" h="12616" w="8432">
                  <a:moveTo>
                    <a:pt x="7720" y="0"/>
                  </a:moveTo>
                  <a:cubicBezTo>
                    <a:pt x="7717" y="0"/>
                    <a:pt x="7714" y="0"/>
                    <a:pt x="7711" y="0"/>
                  </a:cubicBezTo>
                  <a:lnTo>
                    <a:pt x="7528" y="0"/>
                  </a:lnTo>
                  <a:lnTo>
                    <a:pt x="7528" y="10992"/>
                  </a:lnTo>
                  <a:cubicBezTo>
                    <a:pt x="7528" y="11390"/>
                    <a:pt x="7202" y="11712"/>
                    <a:pt x="6808" y="11712"/>
                  </a:cubicBezTo>
                  <a:lnTo>
                    <a:pt x="1" y="11712"/>
                  </a:lnTo>
                  <a:lnTo>
                    <a:pt x="1" y="11895"/>
                  </a:lnTo>
                  <a:cubicBezTo>
                    <a:pt x="1" y="12294"/>
                    <a:pt x="322" y="12615"/>
                    <a:pt x="721" y="12615"/>
                  </a:cubicBezTo>
                  <a:lnTo>
                    <a:pt x="7711" y="12615"/>
                  </a:lnTo>
                  <a:cubicBezTo>
                    <a:pt x="8105" y="12615"/>
                    <a:pt x="8432" y="12294"/>
                    <a:pt x="8432" y="11895"/>
                  </a:cubicBezTo>
                  <a:lnTo>
                    <a:pt x="8432" y="721"/>
                  </a:lnTo>
                  <a:cubicBezTo>
                    <a:pt x="8432" y="325"/>
                    <a:pt x="8114" y="0"/>
                    <a:pt x="7720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28"/>
            <p:cNvSpPr/>
            <p:nvPr/>
          </p:nvSpPr>
          <p:spPr>
            <a:xfrm>
              <a:off x="4956251" y="3857805"/>
              <a:ext cx="76001" cy="65110"/>
            </a:xfrm>
            <a:custGeom>
              <a:rect b="b" l="l" r="r" t="t"/>
              <a:pathLst>
                <a:path extrusionOk="0" h="2487" w="2903">
                  <a:moveTo>
                    <a:pt x="1658" y="1"/>
                  </a:moveTo>
                  <a:cubicBezTo>
                    <a:pt x="553" y="1"/>
                    <a:pt x="1" y="1341"/>
                    <a:pt x="784" y="2120"/>
                  </a:cubicBezTo>
                  <a:cubicBezTo>
                    <a:pt x="1036" y="2373"/>
                    <a:pt x="1347" y="2487"/>
                    <a:pt x="1653" y="2487"/>
                  </a:cubicBezTo>
                  <a:cubicBezTo>
                    <a:pt x="2290" y="2487"/>
                    <a:pt x="2903" y="1992"/>
                    <a:pt x="2903" y="1245"/>
                  </a:cubicBezTo>
                  <a:cubicBezTo>
                    <a:pt x="2903" y="558"/>
                    <a:pt x="2345" y="1"/>
                    <a:pt x="165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28"/>
            <p:cNvSpPr/>
            <p:nvPr/>
          </p:nvSpPr>
          <p:spPr>
            <a:xfrm>
              <a:off x="4993479" y="3857805"/>
              <a:ext cx="40291" cy="65136"/>
            </a:xfrm>
            <a:custGeom>
              <a:rect b="b" l="l" r="r" t="t"/>
              <a:pathLst>
                <a:path extrusionOk="0" h="2488" w="1539">
                  <a:moveTo>
                    <a:pt x="241" y="1"/>
                  </a:moveTo>
                  <a:cubicBezTo>
                    <a:pt x="160" y="1"/>
                    <a:pt x="83" y="11"/>
                    <a:pt x="1" y="25"/>
                  </a:cubicBezTo>
                  <a:cubicBezTo>
                    <a:pt x="587" y="135"/>
                    <a:pt x="1010" y="650"/>
                    <a:pt x="1010" y="1245"/>
                  </a:cubicBezTo>
                  <a:cubicBezTo>
                    <a:pt x="1010" y="1841"/>
                    <a:pt x="587" y="2350"/>
                    <a:pt x="1" y="2465"/>
                  </a:cubicBezTo>
                  <a:cubicBezTo>
                    <a:pt x="79" y="2480"/>
                    <a:pt x="157" y="2487"/>
                    <a:pt x="233" y="2487"/>
                  </a:cubicBezTo>
                  <a:cubicBezTo>
                    <a:pt x="861" y="2487"/>
                    <a:pt x="1407" y="2012"/>
                    <a:pt x="1471" y="1361"/>
                  </a:cubicBezTo>
                  <a:cubicBezTo>
                    <a:pt x="1538" y="635"/>
                    <a:pt x="971" y="6"/>
                    <a:pt x="241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28"/>
            <p:cNvSpPr/>
            <p:nvPr/>
          </p:nvSpPr>
          <p:spPr>
            <a:xfrm>
              <a:off x="5047069" y="3857805"/>
              <a:ext cx="75870" cy="65110"/>
            </a:xfrm>
            <a:custGeom>
              <a:rect b="b" l="l" r="r" t="t"/>
              <a:pathLst>
                <a:path extrusionOk="0" h="2487" w="2898">
                  <a:moveTo>
                    <a:pt x="1658" y="1"/>
                  </a:moveTo>
                  <a:cubicBezTo>
                    <a:pt x="553" y="1"/>
                    <a:pt x="1" y="1341"/>
                    <a:pt x="779" y="2120"/>
                  </a:cubicBezTo>
                  <a:cubicBezTo>
                    <a:pt x="1032" y="2373"/>
                    <a:pt x="1344" y="2487"/>
                    <a:pt x="1649" y="2487"/>
                  </a:cubicBezTo>
                  <a:cubicBezTo>
                    <a:pt x="2287" y="2487"/>
                    <a:pt x="2897" y="1992"/>
                    <a:pt x="2897" y="1245"/>
                  </a:cubicBezTo>
                  <a:cubicBezTo>
                    <a:pt x="2897" y="558"/>
                    <a:pt x="2345" y="1"/>
                    <a:pt x="165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28"/>
            <p:cNvSpPr/>
            <p:nvPr/>
          </p:nvSpPr>
          <p:spPr>
            <a:xfrm>
              <a:off x="5084035" y="3857805"/>
              <a:ext cx="38903" cy="65057"/>
            </a:xfrm>
            <a:custGeom>
              <a:rect b="b" l="l" r="r" t="t"/>
              <a:pathLst>
                <a:path extrusionOk="0" h="2485" w="1486">
                  <a:moveTo>
                    <a:pt x="246" y="1"/>
                  </a:moveTo>
                  <a:cubicBezTo>
                    <a:pt x="164" y="1"/>
                    <a:pt x="83" y="11"/>
                    <a:pt x="1" y="30"/>
                  </a:cubicBezTo>
                  <a:cubicBezTo>
                    <a:pt x="582" y="145"/>
                    <a:pt x="995" y="654"/>
                    <a:pt x="995" y="1245"/>
                  </a:cubicBezTo>
                  <a:cubicBezTo>
                    <a:pt x="995" y="1836"/>
                    <a:pt x="582" y="2345"/>
                    <a:pt x="1" y="2461"/>
                  </a:cubicBezTo>
                  <a:cubicBezTo>
                    <a:pt x="83" y="2475"/>
                    <a:pt x="164" y="2485"/>
                    <a:pt x="246" y="2485"/>
                  </a:cubicBezTo>
                  <a:cubicBezTo>
                    <a:pt x="933" y="2485"/>
                    <a:pt x="1485" y="1927"/>
                    <a:pt x="1485" y="1245"/>
                  </a:cubicBezTo>
                  <a:cubicBezTo>
                    <a:pt x="1485" y="558"/>
                    <a:pt x="933" y="6"/>
                    <a:pt x="246" y="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28"/>
            <p:cNvSpPr/>
            <p:nvPr/>
          </p:nvSpPr>
          <p:spPr>
            <a:xfrm>
              <a:off x="4956251" y="4063947"/>
              <a:ext cx="76001" cy="65083"/>
            </a:xfrm>
            <a:custGeom>
              <a:rect b="b" l="l" r="r" t="t"/>
              <a:pathLst>
                <a:path extrusionOk="0" h="2486" w="2903">
                  <a:moveTo>
                    <a:pt x="1658" y="1"/>
                  </a:moveTo>
                  <a:cubicBezTo>
                    <a:pt x="553" y="1"/>
                    <a:pt x="1" y="1336"/>
                    <a:pt x="784" y="2119"/>
                  </a:cubicBezTo>
                  <a:cubicBezTo>
                    <a:pt x="1035" y="2372"/>
                    <a:pt x="1345" y="2485"/>
                    <a:pt x="1650" y="2485"/>
                  </a:cubicBezTo>
                  <a:cubicBezTo>
                    <a:pt x="2288" y="2485"/>
                    <a:pt x="2903" y="1988"/>
                    <a:pt x="2903" y="1240"/>
                  </a:cubicBezTo>
                  <a:cubicBezTo>
                    <a:pt x="2903" y="558"/>
                    <a:pt x="2345" y="1"/>
                    <a:pt x="165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28"/>
            <p:cNvSpPr/>
            <p:nvPr/>
          </p:nvSpPr>
          <p:spPr>
            <a:xfrm>
              <a:off x="4993479" y="4063947"/>
              <a:ext cx="40291" cy="65005"/>
            </a:xfrm>
            <a:custGeom>
              <a:rect b="b" l="l" r="r" t="t"/>
              <a:pathLst>
                <a:path extrusionOk="0" h="2483" w="1539">
                  <a:moveTo>
                    <a:pt x="241" y="1"/>
                  </a:moveTo>
                  <a:cubicBezTo>
                    <a:pt x="160" y="1"/>
                    <a:pt x="83" y="6"/>
                    <a:pt x="1" y="20"/>
                  </a:cubicBezTo>
                  <a:cubicBezTo>
                    <a:pt x="587" y="135"/>
                    <a:pt x="1010" y="645"/>
                    <a:pt x="1010" y="1240"/>
                  </a:cubicBezTo>
                  <a:cubicBezTo>
                    <a:pt x="1010" y="1836"/>
                    <a:pt x="587" y="2345"/>
                    <a:pt x="1" y="2460"/>
                  </a:cubicBezTo>
                  <a:cubicBezTo>
                    <a:pt x="79" y="2475"/>
                    <a:pt x="157" y="2482"/>
                    <a:pt x="233" y="2482"/>
                  </a:cubicBezTo>
                  <a:cubicBezTo>
                    <a:pt x="861" y="2482"/>
                    <a:pt x="1407" y="2007"/>
                    <a:pt x="1471" y="1360"/>
                  </a:cubicBezTo>
                  <a:cubicBezTo>
                    <a:pt x="1538" y="635"/>
                    <a:pt x="971" y="1"/>
                    <a:pt x="241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28"/>
            <p:cNvSpPr/>
            <p:nvPr/>
          </p:nvSpPr>
          <p:spPr>
            <a:xfrm>
              <a:off x="5047069" y="4063947"/>
              <a:ext cx="75870" cy="65083"/>
            </a:xfrm>
            <a:custGeom>
              <a:rect b="b" l="l" r="r" t="t"/>
              <a:pathLst>
                <a:path extrusionOk="0" h="2486" w="2898">
                  <a:moveTo>
                    <a:pt x="1658" y="1"/>
                  </a:moveTo>
                  <a:cubicBezTo>
                    <a:pt x="553" y="1"/>
                    <a:pt x="1" y="1336"/>
                    <a:pt x="779" y="2119"/>
                  </a:cubicBezTo>
                  <a:cubicBezTo>
                    <a:pt x="1032" y="2372"/>
                    <a:pt x="1342" y="2485"/>
                    <a:pt x="1647" y="2485"/>
                  </a:cubicBezTo>
                  <a:cubicBezTo>
                    <a:pt x="2285" y="2485"/>
                    <a:pt x="2897" y="1988"/>
                    <a:pt x="2897" y="1240"/>
                  </a:cubicBezTo>
                  <a:cubicBezTo>
                    <a:pt x="2897" y="558"/>
                    <a:pt x="2345" y="1"/>
                    <a:pt x="165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28"/>
            <p:cNvSpPr/>
            <p:nvPr/>
          </p:nvSpPr>
          <p:spPr>
            <a:xfrm>
              <a:off x="5084035" y="4063947"/>
              <a:ext cx="38903" cy="64926"/>
            </a:xfrm>
            <a:custGeom>
              <a:rect b="b" l="l" r="r" t="t"/>
              <a:pathLst>
                <a:path extrusionOk="0" h="2480" w="1486">
                  <a:moveTo>
                    <a:pt x="246" y="1"/>
                  </a:moveTo>
                  <a:cubicBezTo>
                    <a:pt x="164" y="1"/>
                    <a:pt x="83" y="10"/>
                    <a:pt x="1" y="25"/>
                  </a:cubicBezTo>
                  <a:cubicBezTo>
                    <a:pt x="582" y="140"/>
                    <a:pt x="995" y="649"/>
                    <a:pt x="995" y="1240"/>
                  </a:cubicBezTo>
                  <a:cubicBezTo>
                    <a:pt x="995" y="1831"/>
                    <a:pt x="582" y="2340"/>
                    <a:pt x="1" y="2456"/>
                  </a:cubicBezTo>
                  <a:cubicBezTo>
                    <a:pt x="83" y="2475"/>
                    <a:pt x="164" y="2480"/>
                    <a:pt x="246" y="2480"/>
                  </a:cubicBezTo>
                  <a:cubicBezTo>
                    <a:pt x="933" y="2480"/>
                    <a:pt x="1485" y="1922"/>
                    <a:pt x="1485" y="1240"/>
                  </a:cubicBezTo>
                  <a:cubicBezTo>
                    <a:pt x="1485" y="558"/>
                    <a:pt x="933" y="1"/>
                    <a:pt x="246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28"/>
            <p:cNvSpPr/>
            <p:nvPr/>
          </p:nvSpPr>
          <p:spPr>
            <a:xfrm>
              <a:off x="4956251" y="3960824"/>
              <a:ext cx="76001" cy="65110"/>
            </a:xfrm>
            <a:custGeom>
              <a:rect b="b" l="l" r="r" t="t"/>
              <a:pathLst>
                <a:path extrusionOk="0" h="2487" w="2903">
                  <a:moveTo>
                    <a:pt x="1658" y="0"/>
                  </a:moveTo>
                  <a:cubicBezTo>
                    <a:pt x="553" y="0"/>
                    <a:pt x="1" y="1336"/>
                    <a:pt x="784" y="2119"/>
                  </a:cubicBezTo>
                  <a:cubicBezTo>
                    <a:pt x="1036" y="2373"/>
                    <a:pt x="1347" y="2486"/>
                    <a:pt x="1653" y="2486"/>
                  </a:cubicBezTo>
                  <a:cubicBezTo>
                    <a:pt x="2290" y="2486"/>
                    <a:pt x="2903" y="1992"/>
                    <a:pt x="2903" y="1245"/>
                  </a:cubicBezTo>
                  <a:cubicBezTo>
                    <a:pt x="2903" y="558"/>
                    <a:pt x="2345" y="0"/>
                    <a:pt x="16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28"/>
            <p:cNvSpPr/>
            <p:nvPr/>
          </p:nvSpPr>
          <p:spPr>
            <a:xfrm>
              <a:off x="4993479" y="3960955"/>
              <a:ext cx="40291" cy="64979"/>
            </a:xfrm>
            <a:custGeom>
              <a:rect b="b" l="l" r="r" t="t"/>
              <a:pathLst>
                <a:path extrusionOk="0" h="2482" w="1539">
                  <a:moveTo>
                    <a:pt x="241" y="0"/>
                  </a:moveTo>
                  <a:cubicBezTo>
                    <a:pt x="160" y="0"/>
                    <a:pt x="83" y="5"/>
                    <a:pt x="1" y="19"/>
                  </a:cubicBezTo>
                  <a:cubicBezTo>
                    <a:pt x="587" y="135"/>
                    <a:pt x="1010" y="644"/>
                    <a:pt x="1010" y="1240"/>
                  </a:cubicBezTo>
                  <a:cubicBezTo>
                    <a:pt x="1010" y="1835"/>
                    <a:pt x="587" y="2345"/>
                    <a:pt x="1" y="2460"/>
                  </a:cubicBezTo>
                  <a:cubicBezTo>
                    <a:pt x="79" y="2475"/>
                    <a:pt x="157" y="2482"/>
                    <a:pt x="233" y="2482"/>
                  </a:cubicBezTo>
                  <a:cubicBezTo>
                    <a:pt x="861" y="2482"/>
                    <a:pt x="1407" y="2007"/>
                    <a:pt x="1471" y="1360"/>
                  </a:cubicBezTo>
                  <a:cubicBezTo>
                    <a:pt x="1538" y="630"/>
                    <a:pt x="971" y="0"/>
                    <a:pt x="241" y="0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28"/>
            <p:cNvSpPr/>
            <p:nvPr/>
          </p:nvSpPr>
          <p:spPr>
            <a:xfrm>
              <a:off x="5047069" y="3960824"/>
              <a:ext cx="75870" cy="65110"/>
            </a:xfrm>
            <a:custGeom>
              <a:rect b="b" l="l" r="r" t="t"/>
              <a:pathLst>
                <a:path extrusionOk="0" h="2487" w="2898">
                  <a:moveTo>
                    <a:pt x="1658" y="0"/>
                  </a:moveTo>
                  <a:cubicBezTo>
                    <a:pt x="553" y="0"/>
                    <a:pt x="1" y="1336"/>
                    <a:pt x="779" y="2119"/>
                  </a:cubicBezTo>
                  <a:cubicBezTo>
                    <a:pt x="1032" y="2373"/>
                    <a:pt x="1344" y="2486"/>
                    <a:pt x="1649" y="2486"/>
                  </a:cubicBezTo>
                  <a:cubicBezTo>
                    <a:pt x="2287" y="2486"/>
                    <a:pt x="2897" y="1992"/>
                    <a:pt x="2897" y="1245"/>
                  </a:cubicBezTo>
                  <a:cubicBezTo>
                    <a:pt x="2897" y="558"/>
                    <a:pt x="2345" y="0"/>
                    <a:pt x="16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28"/>
            <p:cNvSpPr/>
            <p:nvPr/>
          </p:nvSpPr>
          <p:spPr>
            <a:xfrm>
              <a:off x="5084035" y="3960955"/>
              <a:ext cx="38903" cy="64926"/>
            </a:xfrm>
            <a:custGeom>
              <a:rect b="b" l="l" r="r" t="t"/>
              <a:pathLst>
                <a:path extrusionOk="0" h="2480" w="1486">
                  <a:moveTo>
                    <a:pt x="246" y="0"/>
                  </a:moveTo>
                  <a:cubicBezTo>
                    <a:pt x="164" y="0"/>
                    <a:pt x="83" y="5"/>
                    <a:pt x="1" y="24"/>
                  </a:cubicBezTo>
                  <a:cubicBezTo>
                    <a:pt x="582" y="140"/>
                    <a:pt x="995" y="649"/>
                    <a:pt x="995" y="1240"/>
                  </a:cubicBezTo>
                  <a:cubicBezTo>
                    <a:pt x="995" y="1831"/>
                    <a:pt x="582" y="2340"/>
                    <a:pt x="1" y="2455"/>
                  </a:cubicBezTo>
                  <a:cubicBezTo>
                    <a:pt x="83" y="2470"/>
                    <a:pt x="164" y="2479"/>
                    <a:pt x="246" y="2479"/>
                  </a:cubicBezTo>
                  <a:cubicBezTo>
                    <a:pt x="933" y="2479"/>
                    <a:pt x="1485" y="1922"/>
                    <a:pt x="1485" y="1240"/>
                  </a:cubicBezTo>
                  <a:cubicBezTo>
                    <a:pt x="1485" y="553"/>
                    <a:pt x="933" y="0"/>
                    <a:pt x="246" y="0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28"/>
            <p:cNvSpPr/>
            <p:nvPr/>
          </p:nvSpPr>
          <p:spPr>
            <a:xfrm>
              <a:off x="4962298" y="3852936"/>
              <a:ext cx="74849" cy="74927"/>
            </a:xfrm>
            <a:custGeom>
              <a:rect b="b" l="l" r="r" t="t"/>
              <a:pathLst>
                <a:path extrusionOk="0" h="2862" w="2859">
                  <a:moveTo>
                    <a:pt x="1411" y="385"/>
                  </a:moveTo>
                  <a:cubicBezTo>
                    <a:pt x="1606" y="385"/>
                    <a:pt x="1811" y="443"/>
                    <a:pt x="2009" y="576"/>
                  </a:cubicBezTo>
                  <a:lnTo>
                    <a:pt x="2004" y="576"/>
                  </a:lnTo>
                  <a:lnTo>
                    <a:pt x="572" y="2003"/>
                  </a:lnTo>
                  <a:cubicBezTo>
                    <a:pt x="61" y="1244"/>
                    <a:pt x="661" y="385"/>
                    <a:pt x="1411" y="385"/>
                  </a:cubicBezTo>
                  <a:close/>
                  <a:moveTo>
                    <a:pt x="2273" y="840"/>
                  </a:moveTo>
                  <a:lnTo>
                    <a:pt x="2273" y="840"/>
                  </a:lnTo>
                  <a:cubicBezTo>
                    <a:pt x="2809" y="1604"/>
                    <a:pt x="2206" y="2479"/>
                    <a:pt x="1452" y="2479"/>
                  </a:cubicBezTo>
                  <a:cubicBezTo>
                    <a:pt x="1253" y="2479"/>
                    <a:pt x="1043" y="2417"/>
                    <a:pt x="841" y="2277"/>
                  </a:cubicBezTo>
                  <a:lnTo>
                    <a:pt x="2273" y="840"/>
                  </a:lnTo>
                  <a:close/>
                  <a:moveTo>
                    <a:pt x="1445" y="1"/>
                  </a:moveTo>
                  <a:cubicBezTo>
                    <a:pt x="712" y="1"/>
                    <a:pt x="1" y="563"/>
                    <a:pt x="1" y="1431"/>
                  </a:cubicBezTo>
                  <a:cubicBezTo>
                    <a:pt x="1" y="1806"/>
                    <a:pt x="145" y="2166"/>
                    <a:pt x="409" y="2430"/>
                  </a:cubicBezTo>
                  <a:lnTo>
                    <a:pt x="409" y="2440"/>
                  </a:lnTo>
                  <a:lnTo>
                    <a:pt x="414" y="2440"/>
                  </a:lnTo>
                  <a:cubicBezTo>
                    <a:pt x="704" y="2731"/>
                    <a:pt x="1063" y="2861"/>
                    <a:pt x="1415" y="2861"/>
                  </a:cubicBezTo>
                  <a:cubicBezTo>
                    <a:pt x="2151" y="2861"/>
                    <a:pt x="2859" y="2292"/>
                    <a:pt x="2859" y="1431"/>
                  </a:cubicBezTo>
                  <a:cubicBezTo>
                    <a:pt x="2859" y="1052"/>
                    <a:pt x="2705" y="682"/>
                    <a:pt x="2436" y="413"/>
                  </a:cubicBezTo>
                  <a:cubicBezTo>
                    <a:pt x="2151" y="129"/>
                    <a:pt x="1795" y="1"/>
                    <a:pt x="14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28"/>
            <p:cNvSpPr/>
            <p:nvPr/>
          </p:nvSpPr>
          <p:spPr>
            <a:xfrm>
              <a:off x="5040786" y="3852910"/>
              <a:ext cx="87179" cy="74901"/>
            </a:xfrm>
            <a:custGeom>
              <a:rect b="b" l="l" r="r" t="t"/>
              <a:pathLst>
                <a:path extrusionOk="0" h="2861" w="3330">
                  <a:moveTo>
                    <a:pt x="1877" y="386"/>
                  </a:moveTo>
                  <a:cubicBezTo>
                    <a:pt x="2072" y="386"/>
                    <a:pt x="2277" y="444"/>
                    <a:pt x="2474" y="577"/>
                  </a:cubicBezTo>
                  <a:lnTo>
                    <a:pt x="1043" y="2004"/>
                  </a:lnTo>
                  <a:cubicBezTo>
                    <a:pt x="525" y="1242"/>
                    <a:pt x="1128" y="386"/>
                    <a:pt x="1877" y="386"/>
                  </a:cubicBezTo>
                  <a:close/>
                  <a:moveTo>
                    <a:pt x="2739" y="841"/>
                  </a:moveTo>
                  <a:lnTo>
                    <a:pt x="2739" y="841"/>
                  </a:lnTo>
                  <a:cubicBezTo>
                    <a:pt x="3270" y="1597"/>
                    <a:pt x="2673" y="2482"/>
                    <a:pt x="1920" y="2482"/>
                  </a:cubicBezTo>
                  <a:cubicBezTo>
                    <a:pt x="1720" y="2482"/>
                    <a:pt x="1510" y="2420"/>
                    <a:pt x="1307" y="2278"/>
                  </a:cubicBezTo>
                  <a:lnTo>
                    <a:pt x="2739" y="841"/>
                  </a:lnTo>
                  <a:close/>
                  <a:moveTo>
                    <a:pt x="1893" y="1"/>
                  </a:moveTo>
                  <a:cubicBezTo>
                    <a:pt x="596" y="1"/>
                    <a:pt x="0" y="1591"/>
                    <a:pt x="879" y="2436"/>
                  </a:cubicBezTo>
                  <a:cubicBezTo>
                    <a:pt x="1171" y="2729"/>
                    <a:pt x="1531" y="2861"/>
                    <a:pt x="1885" y="2861"/>
                  </a:cubicBezTo>
                  <a:cubicBezTo>
                    <a:pt x="2622" y="2861"/>
                    <a:pt x="3330" y="2292"/>
                    <a:pt x="3330" y="1432"/>
                  </a:cubicBezTo>
                  <a:cubicBezTo>
                    <a:pt x="3330" y="1048"/>
                    <a:pt x="3176" y="683"/>
                    <a:pt x="2902" y="414"/>
                  </a:cubicBezTo>
                  <a:cubicBezTo>
                    <a:pt x="2633" y="150"/>
                    <a:pt x="2273" y="1"/>
                    <a:pt x="18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28"/>
            <p:cNvSpPr/>
            <p:nvPr/>
          </p:nvSpPr>
          <p:spPr>
            <a:xfrm>
              <a:off x="4949732" y="3955928"/>
              <a:ext cx="87415" cy="74953"/>
            </a:xfrm>
            <a:custGeom>
              <a:rect b="b" l="l" r="r" t="t"/>
              <a:pathLst>
                <a:path extrusionOk="0" h="2863" w="3339">
                  <a:moveTo>
                    <a:pt x="1890" y="385"/>
                  </a:moveTo>
                  <a:cubicBezTo>
                    <a:pt x="2085" y="385"/>
                    <a:pt x="2290" y="444"/>
                    <a:pt x="2489" y="577"/>
                  </a:cubicBezTo>
                  <a:lnTo>
                    <a:pt x="2484" y="577"/>
                  </a:lnTo>
                  <a:lnTo>
                    <a:pt x="1052" y="2008"/>
                  </a:lnTo>
                  <a:cubicBezTo>
                    <a:pt x="542" y="1242"/>
                    <a:pt x="1141" y="385"/>
                    <a:pt x="1890" y="385"/>
                  </a:cubicBezTo>
                  <a:close/>
                  <a:moveTo>
                    <a:pt x="2753" y="846"/>
                  </a:moveTo>
                  <a:lnTo>
                    <a:pt x="2753" y="846"/>
                  </a:lnTo>
                  <a:cubicBezTo>
                    <a:pt x="3288" y="1605"/>
                    <a:pt x="2687" y="2481"/>
                    <a:pt x="1934" y="2481"/>
                  </a:cubicBezTo>
                  <a:cubicBezTo>
                    <a:pt x="1734" y="2481"/>
                    <a:pt x="1524" y="2419"/>
                    <a:pt x="1321" y="2277"/>
                  </a:cubicBezTo>
                  <a:lnTo>
                    <a:pt x="2753" y="846"/>
                  </a:lnTo>
                  <a:close/>
                  <a:moveTo>
                    <a:pt x="1907" y="0"/>
                  </a:moveTo>
                  <a:cubicBezTo>
                    <a:pt x="654" y="0"/>
                    <a:pt x="0" y="1528"/>
                    <a:pt x="889" y="2436"/>
                  </a:cubicBezTo>
                  <a:lnTo>
                    <a:pt x="889" y="2441"/>
                  </a:lnTo>
                  <a:cubicBezTo>
                    <a:pt x="1180" y="2732"/>
                    <a:pt x="1541" y="2863"/>
                    <a:pt x="1894" y="2863"/>
                  </a:cubicBezTo>
                  <a:cubicBezTo>
                    <a:pt x="2631" y="2863"/>
                    <a:pt x="3339" y="2296"/>
                    <a:pt x="3339" y="1437"/>
                  </a:cubicBezTo>
                  <a:cubicBezTo>
                    <a:pt x="3339" y="644"/>
                    <a:pt x="2695" y="0"/>
                    <a:pt x="19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28"/>
            <p:cNvSpPr/>
            <p:nvPr/>
          </p:nvSpPr>
          <p:spPr>
            <a:xfrm>
              <a:off x="5040786" y="3955928"/>
              <a:ext cx="87310" cy="74953"/>
            </a:xfrm>
            <a:custGeom>
              <a:rect b="b" l="l" r="r" t="t"/>
              <a:pathLst>
                <a:path extrusionOk="0" h="2863" w="3335">
                  <a:moveTo>
                    <a:pt x="1875" y="385"/>
                  </a:moveTo>
                  <a:cubicBezTo>
                    <a:pt x="2069" y="385"/>
                    <a:pt x="2275" y="443"/>
                    <a:pt x="2474" y="577"/>
                  </a:cubicBezTo>
                  <a:lnTo>
                    <a:pt x="1043" y="2008"/>
                  </a:lnTo>
                  <a:cubicBezTo>
                    <a:pt x="531" y="1253"/>
                    <a:pt x="1123" y="385"/>
                    <a:pt x="1875" y="385"/>
                  </a:cubicBezTo>
                  <a:close/>
                  <a:moveTo>
                    <a:pt x="2743" y="846"/>
                  </a:moveTo>
                  <a:cubicBezTo>
                    <a:pt x="3271" y="1598"/>
                    <a:pt x="2673" y="2482"/>
                    <a:pt x="1920" y="2482"/>
                  </a:cubicBezTo>
                  <a:cubicBezTo>
                    <a:pt x="1720" y="2482"/>
                    <a:pt x="1510" y="2420"/>
                    <a:pt x="1307" y="2277"/>
                  </a:cubicBezTo>
                  <a:lnTo>
                    <a:pt x="2743" y="846"/>
                  </a:lnTo>
                  <a:close/>
                  <a:moveTo>
                    <a:pt x="1898" y="0"/>
                  </a:moveTo>
                  <a:cubicBezTo>
                    <a:pt x="606" y="0"/>
                    <a:pt x="0" y="1585"/>
                    <a:pt x="884" y="2441"/>
                  </a:cubicBezTo>
                  <a:cubicBezTo>
                    <a:pt x="1176" y="2732"/>
                    <a:pt x="1536" y="2863"/>
                    <a:pt x="1890" y="2863"/>
                  </a:cubicBezTo>
                  <a:cubicBezTo>
                    <a:pt x="2626" y="2863"/>
                    <a:pt x="3334" y="2296"/>
                    <a:pt x="3334" y="1437"/>
                  </a:cubicBezTo>
                  <a:cubicBezTo>
                    <a:pt x="3330" y="644"/>
                    <a:pt x="2691" y="5"/>
                    <a:pt x="18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28"/>
            <p:cNvSpPr/>
            <p:nvPr/>
          </p:nvSpPr>
          <p:spPr>
            <a:xfrm>
              <a:off x="4962298" y="4058920"/>
              <a:ext cx="74980" cy="74953"/>
            </a:xfrm>
            <a:custGeom>
              <a:rect b="b" l="l" r="r" t="t"/>
              <a:pathLst>
                <a:path extrusionOk="0" h="2863" w="2864">
                  <a:moveTo>
                    <a:pt x="2273" y="846"/>
                  </a:moveTo>
                  <a:lnTo>
                    <a:pt x="2273" y="846"/>
                  </a:lnTo>
                  <a:cubicBezTo>
                    <a:pt x="2805" y="1603"/>
                    <a:pt x="2206" y="2485"/>
                    <a:pt x="1452" y="2485"/>
                  </a:cubicBezTo>
                  <a:cubicBezTo>
                    <a:pt x="1254" y="2485"/>
                    <a:pt x="1044" y="2424"/>
                    <a:pt x="841" y="2283"/>
                  </a:cubicBezTo>
                  <a:lnTo>
                    <a:pt x="2273" y="846"/>
                  </a:lnTo>
                  <a:close/>
                  <a:moveTo>
                    <a:pt x="1431" y="0"/>
                  </a:moveTo>
                  <a:cubicBezTo>
                    <a:pt x="1194" y="0"/>
                    <a:pt x="951" y="61"/>
                    <a:pt x="721" y="193"/>
                  </a:cubicBezTo>
                  <a:cubicBezTo>
                    <a:pt x="535" y="298"/>
                    <a:pt x="639" y="547"/>
                    <a:pt x="809" y="547"/>
                  </a:cubicBezTo>
                  <a:cubicBezTo>
                    <a:pt x="840" y="547"/>
                    <a:pt x="874" y="539"/>
                    <a:pt x="909" y="519"/>
                  </a:cubicBezTo>
                  <a:cubicBezTo>
                    <a:pt x="1067" y="428"/>
                    <a:pt x="1250" y="380"/>
                    <a:pt x="1432" y="380"/>
                  </a:cubicBezTo>
                  <a:cubicBezTo>
                    <a:pt x="1639" y="385"/>
                    <a:pt x="1841" y="452"/>
                    <a:pt x="2009" y="572"/>
                  </a:cubicBezTo>
                  <a:lnTo>
                    <a:pt x="577" y="2004"/>
                  </a:lnTo>
                  <a:cubicBezTo>
                    <a:pt x="404" y="1744"/>
                    <a:pt x="337" y="1485"/>
                    <a:pt x="409" y="1182"/>
                  </a:cubicBezTo>
                  <a:cubicBezTo>
                    <a:pt x="446" y="1039"/>
                    <a:pt x="333" y="948"/>
                    <a:pt x="222" y="948"/>
                  </a:cubicBezTo>
                  <a:cubicBezTo>
                    <a:pt x="143" y="948"/>
                    <a:pt x="65" y="993"/>
                    <a:pt x="39" y="1096"/>
                  </a:cubicBezTo>
                  <a:cubicBezTo>
                    <a:pt x="15" y="1206"/>
                    <a:pt x="1" y="1317"/>
                    <a:pt x="1" y="1427"/>
                  </a:cubicBezTo>
                  <a:cubicBezTo>
                    <a:pt x="1" y="1807"/>
                    <a:pt x="150" y="2172"/>
                    <a:pt x="414" y="2436"/>
                  </a:cubicBezTo>
                  <a:cubicBezTo>
                    <a:pt x="709" y="2731"/>
                    <a:pt x="1069" y="2863"/>
                    <a:pt x="1422" y="2863"/>
                  </a:cubicBezTo>
                  <a:cubicBezTo>
                    <a:pt x="2160" y="2863"/>
                    <a:pt x="2864" y="2287"/>
                    <a:pt x="2864" y="1432"/>
                  </a:cubicBezTo>
                  <a:cubicBezTo>
                    <a:pt x="2864" y="597"/>
                    <a:pt x="2178" y="0"/>
                    <a:pt x="14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28"/>
            <p:cNvSpPr/>
            <p:nvPr/>
          </p:nvSpPr>
          <p:spPr>
            <a:xfrm>
              <a:off x="5040655" y="4059051"/>
              <a:ext cx="87179" cy="74796"/>
            </a:xfrm>
            <a:custGeom>
              <a:rect b="b" l="l" r="r" t="t"/>
              <a:pathLst>
                <a:path extrusionOk="0" h="2857" w="3330">
                  <a:moveTo>
                    <a:pt x="1883" y="383"/>
                  </a:moveTo>
                  <a:cubicBezTo>
                    <a:pt x="2078" y="383"/>
                    <a:pt x="2282" y="440"/>
                    <a:pt x="2479" y="572"/>
                  </a:cubicBezTo>
                  <a:lnTo>
                    <a:pt x="1048" y="2004"/>
                  </a:lnTo>
                  <a:cubicBezTo>
                    <a:pt x="529" y="1237"/>
                    <a:pt x="1134" y="383"/>
                    <a:pt x="1883" y="383"/>
                  </a:cubicBezTo>
                  <a:close/>
                  <a:moveTo>
                    <a:pt x="2748" y="841"/>
                  </a:moveTo>
                  <a:lnTo>
                    <a:pt x="2748" y="841"/>
                  </a:lnTo>
                  <a:cubicBezTo>
                    <a:pt x="3284" y="1605"/>
                    <a:pt x="2678" y="2479"/>
                    <a:pt x="1924" y="2479"/>
                  </a:cubicBezTo>
                  <a:cubicBezTo>
                    <a:pt x="1724" y="2479"/>
                    <a:pt x="1514" y="2418"/>
                    <a:pt x="1312" y="2278"/>
                  </a:cubicBezTo>
                  <a:lnTo>
                    <a:pt x="2748" y="841"/>
                  </a:lnTo>
                  <a:close/>
                  <a:moveTo>
                    <a:pt x="1903" y="0"/>
                  </a:moveTo>
                  <a:cubicBezTo>
                    <a:pt x="630" y="0"/>
                    <a:pt x="1" y="1552"/>
                    <a:pt x="884" y="2436"/>
                  </a:cubicBezTo>
                  <a:cubicBezTo>
                    <a:pt x="1174" y="2727"/>
                    <a:pt x="1532" y="2857"/>
                    <a:pt x="1884" y="2857"/>
                  </a:cubicBezTo>
                  <a:cubicBezTo>
                    <a:pt x="2620" y="2857"/>
                    <a:pt x="3330" y="2288"/>
                    <a:pt x="3330" y="1427"/>
                  </a:cubicBezTo>
                  <a:cubicBezTo>
                    <a:pt x="3330" y="639"/>
                    <a:pt x="2691" y="0"/>
                    <a:pt x="19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28"/>
            <p:cNvSpPr/>
            <p:nvPr/>
          </p:nvSpPr>
          <p:spPr>
            <a:xfrm>
              <a:off x="4929600" y="3825735"/>
              <a:ext cx="230803" cy="340235"/>
            </a:xfrm>
            <a:custGeom>
              <a:rect b="b" l="l" r="r" t="t"/>
              <a:pathLst>
                <a:path extrusionOk="0" h="12996" w="8816">
                  <a:moveTo>
                    <a:pt x="913" y="1"/>
                  </a:moveTo>
                  <a:cubicBezTo>
                    <a:pt x="409" y="1"/>
                    <a:pt x="1" y="409"/>
                    <a:pt x="1" y="909"/>
                  </a:cubicBezTo>
                  <a:lnTo>
                    <a:pt x="1" y="12088"/>
                  </a:lnTo>
                  <a:cubicBezTo>
                    <a:pt x="1" y="12587"/>
                    <a:pt x="409" y="12996"/>
                    <a:pt x="913" y="12996"/>
                  </a:cubicBezTo>
                  <a:lnTo>
                    <a:pt x="7903" y="12996"/>
                  </a:lnTo>
                  <a:cubicBezTo>
                    <a:pt x="8408" y="12996"/>
                    <a:pt x="8816" y="12587"/>
                    <a:pt x="8816" y="12088"/>
                  </a:cubicBezTo>
                  <a:lnTo>
                    <a:pt x="8816" y="5626"/>
                  </a:lnTo>
                  <a:cubicBezTo>
                    <a:pt x="8816" y="5502"/>
                    <a:pt x="8721" y="5439"/>
                    <a:pt x="8626" y="5439"/>
                  </a:cubicBezTo>
                  <a:cubicBezTo>
                    <a:pt x="8531" y="5439"/>
                    <a:pt x="8436" y="5502"/>
                    <a:pt x="8436" y="5626"/>
                  </a:cubicBezTo>
                  <a:lnTo>
                    <a:pt x="8436" y="12088"/>
                  </a:lnTo>
                  <a:cubicBezTo>
                    <a:pt x="8436" y="12381"/>
                    <a:pt x="8196" y="12616"/>
                    <a:pt x="7903" y="12616"/>
                  </a:cubicBezTo>
                  <a:lnTo>
                    <a:pt x="918" y="12616"/>
                  </a:lnTo>
                  <a:cubicBezTo>
                    <a:pt x="625" y="12616"/>
                    <a:pt x="390" y="12381"/>
                    <a:pt x="390" y="12088"/>
                  </a:cubicBezTo>
                  <a:lnTo>
                    <a:pt x="390" y="909"/>
                  </a:lnTo>
                  <a:cubicBezTo>
                    <a:pt x="390" y="616"/>
                    <a:pt x="625" y="380"/>
                    <a:pt x="918" y="380"/>
                  </a:cubicBezTo>
                  <a:lnTo>
                    <a:pt x="7908" y="380"/>
                  </a:lnTo>
                  <a:cubicBezTo>
                    <a:pt x="8201" y="380"/>
                    <a:pt x="8441" y="616"/>
                    <a:pt x="8436" y="909"/>
                  </a:cubicBezTo>
                  <a:lnTo>
                    <a:pt x="8436" y="4622"/>
                  </a:lnTo>
                  <a:cubicBezTo>
                    <a:pt x="8436" y="4728"/>
                    <a:pt x="8523" y="4810"/>
                    <a:pt x="8629" y="4810"/>
                  </a:cubicBezTo>
                  <a:cubicBezTo>
                    <a:pt x="8730" y="4810"/>
                    <a:pt x="8816" y="4728"/>
                    <a:pt x="8816" y="4622"/>
                  </a:cubicBezTo>
                  <a:lnTo>
                    <a:pt x="8816" y="909"/>
                  </a:lnTo>
                  <a:cubicBezTo>
                    <a:pt x="8816" y="409"/>
                    <a:pt x="8408" y="1"/>
                    <a:pt x="79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02" name="Google Shape;5002;p28"/>
          <p:cNvGrpSpPr/>
          <p:nvPr/>
        </p:nvGrpSpPr>
        <p:grpSpPr>
          <a:xfrm>
            <a:off x="6264518" y="3619995"/>
            <a:ext cx="249810" cy="340968"/>
            <a:chOff x="6264518" y="3825395"/>
            <a:chExt cx="249810" cy="340968"/>
          </a:xfrm>
        </p:grpSpPr>
        <p:sp>
          <p:nvSpPr>
            <p:cNvPr id="5003" name="Google Shape;5003;p28"/>
            <p:cNvSpPr/>
            <p:nvPr/>
          </p:nvSpPr>
          <p:spPr>
            <a:xfrm>
              <a:off x="6269309" y="3867832"/>
              <a:ext cx="211325" cy="293740"/>
            </a:xfrm>
            <a:custGeom>
              <a:rect b="b" l="l" r="r" t="t"/>
              <a:pathLst>
                <a:path extrusionOk="0" h="11220" w="8072">
                  <a:moveTo>
                    <a:pt x="4620" y="0"/>
                  </a:moveTo>
                  <a:cubicBezTo>
                    <a:pt x="4343" y="0"/>
                    <a:pt x="4064" y="41"/>
                    <a:pt x="3791" y="132"/>
                  </a:cubicBezTo>
                  <a:cubicBezTo>
                    <a:pt x="3243" y="315"/>
                    <a:pt x="2777" y="680"/>
                    <a:pt x="2465" y="1160"/>
                  </a:cubicBezTo>
                  <a:cubicBezTo>
                    <a:pt x="1970" y="1905"/>
                    <a:pt x="1888" y="2851"/>
                    <a:pt x="2249" y="3668"/>
                  </a:cubicBezTo>
                  <a:cubicBezTo>
                    <a:pt x="2364" y="3946"/>
                    <a:pt x="2551" y="4191"/>
                    <a:pt x="2787" y="4379"/>
                  </a:cubicBezTo>
                  <a:cubicBezTo>
                    <a:pt x="2907" y="4475"/>
                    <a:pt x="2988" y="4609"/>
                    <a:pt x="3022" y="4758"/>
                  </a:cubicBezTo>
                  <a:cubicBezTo>
                    <a:pt x="3056" y="4888"/>
                    <a:pt x="3046" y="5027"/>
                    <a:pt x="3008" y="5157"/>
                  </a:cubicBezTo>
                  <a:cubicBezTo>
                    <a:pt x="2940" y="5340"/>
                    <a:pt x="2796" y="5484"/>
                    <a:pt x="2614" y="5541"/>
                  </a:cubicBezTo>
                  <a:cubicBezTo>
                    <a:pt x="2508" y="5575"/>
                    <a:pt x="2402" y="5613"/>
                    <a:pt x="2301" y="5661"/>
                  </a:cubicBezTo>
                  <a:cubicBezTo>
                    <a:pt x="1744" y="5916"/>
                    <a:pt x="1374" y="6464"/>
                    <a:pt x="1350" y="7079"/>
                  </a:cubicBezTo>
                  <a:cubicBezTo>
                    <a:pt x="606" y="7083"/>
                    <a:pt x="0" y="7694"/>
                    <a:pt x="0" y="8443"/>
                  </a:cubicBezTo>
                  <a:lnTo>
                    <a:pt x="0" y="11220"/>
                  </a:lnTo>
                  <a:lnTo>
                    <a:pt x="1014" y="11215"/>
                  </a:lnTo>
                  <a:lnTo>
                    <a:pt x="1019" y="11210"/>
                  </a:lnTo>
                  <a:lnTo>
                    <a:pt x="1019" y="8433"/>
                  </a:lnTo>
                  <a:cubicBezTo>
                    <a:pt x="1019" y="8246"/>
                    <a:pt x="1173" y="8087"/>
                    <a:pt x="1365" y="8087"/>
                  </a:cubicBezTo>
                  <a:lnTo>
                    <a:pt x="1639" y="8087"/>
                  </a:lnTo>
                  <a:cubicBezTo>
                    <a:pt x="1687" y="8155"/>
                    <a:pt x="1735" y="8217"/>
                    <a:pt x="1792" y="8275"/>
                  </a:cubicBezTo>
                  <a:cubicBezTo>
                    <a:pt x="1807" y="8289"/>
                    <a:pt x="1821" y="8308"/>
                    <a:pt x="1840" y="8323"/>
                  </a:cubicBezTo>
                  <a:cubicBezTo>
                    <a:pt x="2251" y="8721"/>
                    <a:pt x="2797" y="8940"/>
                    <a:pt x="3362" y="8940"/>
                  </a:cubicBezTo>
                  <a:cubicBezTo>
                    <a:pt x="3452" y="8940"/>
                    <a:pt x="3542" y="8935"/>
                    <a:pt x="3632" y="8923"/>
                  </a:cubicBezTo>
                  <a:cubicBezTo>
                    <a:pt x="5006" y="8755"/>
                    <a:pt x="6125" y="8102"/>
                    <a:pt x="6957" y="6896"/>
                  </a:cubicBezTo>
                  <a:cubicBezTo>
                    <a:pt x="7778" y="5705"/>
                    <a:pt x="8071" y="4225"/>
                    <a:pt x="7764" y="2813"/>
                  </a:cubicBezTo>
                  <a:cubicBezTo>
                    <a:pt x="7557" y="1900"/>
                    <a:pt x="7139" y="1179"/>
                    <a:pt x="6495" y="656"/>
                  </a:cubicBezTo>
                  <a:lnTo>
                    <a:pt x="6409" y="588"/>
                  </a:lnTo>
                  <a:cubicBezTo>
                    <a:pt x="6409" y="588"/>
                    <a:pt x="6010" y="300"/>
                    <a:pt x="5741" y="204"/>
                  </a:cubicBezTo>
                  <a:cubicBezTo>
                    <a:pt x="5378" y="76"/>
                    <a:pt x="4999" y="0"/>
                    <a:pt x="4620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28"/>
            <p:cNvSpPr/>
            <p:nvPr/>
          </p:nvSpPr>
          <p:spPr>
            <a:xfrm>
              <a:off x="6332429" y="3867623"/>
              <a:ext cx="148205" cy="234154"/>
            </a:xfrm>
            <a:custGeom>
              <a:rect b="b" l="l" r="r" t="t"/>
              <a:pathLst>
                <a:path extrusionOk="0" h="8944" w="5661">
                  <a:moveTo>
                    <a:pt x="2288" y="1"/>
                  </a:moveTo>
                  <a:lnTo>
                    <a:pt x="2288" y="1"/>
                  </a:lnTo>
                  <a:cubicBezTo>
                    <a:pt x="2557" y="102"/>
                    <a:pt x="2927" y="375"/>
                    <a:pt x="2927" y="375"/>
                  </a:cubicBezTo>
                  <a:cubicBezTo>
                    <a:pt x="2960" y="399"/>
                    <a:pt x="2989" y="423"/>
                    <a:pt x="3018" y="443"/>
                  </a:cubicBezTo>
                  <a:cubicBezTo>
                    <a:pt x="3657" y="966"/>
                    <a:pt x="4075" y="1692"/>
                    <a:pt x="4281" y="2600"/>
                  </a:cubicBezTo>
                  <a:cubicBezTo>
                    <a:pt x="4589" y="4017"/>
                    <a:pt x="4301" y="5496"/>
                    <a:pt x="3479" y="6688"/>
                  </a:cubicBezTo>
                  <a:cubicBezTo>
                    <a:pt x="2648" y="7894"/>
                    <a:pt x="1529" y="8547"/>
                    <a:pt x="155" y="8710"/>
                  </a:cubicBezTo>
                  <a:cubicBezTo>
                    <a:pt x="102" y="8720"/>
                    <a:pt x="49" y="8720"/>
                    <a:pt x="1" y="8725"/>
                  </a:cubicBezTo>
                  <a:cubicBezTo>
                    <a:pt x="299" y="8868"/>
                    <a:pt x="624" y="8943"/>
                    <a:pt x="955" y="8943"/>
                  </a:cubicBezTo>
                  <a:cubicBezTo>
                    <a:pt x="1045" y="8943"/>
                    <a:pt x="1135" y="8938"/>
                    <a:pt x="1226" y="8927"/>
                  </a:cubicBezTo>
                  <a:cubicBezTo>
                    <a:pt x="2600" y="8763"/>
                    <a:pt x="3719" y="8110"/>
                    <a:pt x="4550" y="6904"/>
                  </a:cubicBezTo>
                  <a:cubicBezTo>
                    <a:pt x="5367" y="5708"/>
                    <a:pt x="5660" y="4228"/>
                    <a:pt x="5353" y="2816"/>
                  </a:cubicBezTo>
                  <a:cubicBezTo>
                    <a:pt x="5146" y="1903"/>
                    <a:pt x="4728" y="1182"/>
                    <a:pt x="4084" y="659"/>
                  </a:cubicBezTo>
                  <a:lnTo>
                    <a:pt x="3998" y="592"/>
                  </a:lnTo>
                  <a:cubicBezTo>
                    <a:pt x="3998" y="592"/>
                    <a:pt x="3599" y="303"/>
                    <a:pt x="3335" y="207"/>
                  </a:cubicBezTo>
                  <a:cubicBezTo>
                    <a:pt x="2999" y="82"/>
                    <a:pt x="2648" y="15"/>
                    <a:pt x="22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28"/>
            <p:cNvSpPr/>
            <p:nvPr/>
          </p:nvSpPr>
          <p:spPr>
            <a:xfrm>
              <a:off x="6277215" y="3830395"/>
              <a:ext cx="55868" cy="93593"/>
            </a:xfrm>
            <a:custGeom>
              <a:rect b="b" l="l" r="r" t="t"/>
              <a:pathLst>
                <a:path extrusionOk="0" h="3575" w="2134">
                  <a:moveTo>
                    <a:pt x="1" y="1"/>
                  </a:moveTo>
                  <a:lnTo>
                    <a:pt x="1" y="1490"/>
                  </a:lnTo>
                  <a:cubicBezTo>
                    <a:pt x="1" y="2475"/>
                    <a:pt x="683" y="3330"/>
                    <a:pt x="1644" y="3546"/>
                  </a:cubicBezTo>
                  <a:lnTo>
                    <a:pt x="1764" y="3575"/>
                  </a:lnTo>
                  <a:cubicBezTo>
                    <a:pt x="1827" y="3239"/>
                    <a:pt x="1951" y="2917"/>
                    <a:pt x="2134" y="2629"/>
                  </a:cubicBezTo>
                  <a:cubicBezTo>
                    <a:pt x="2096" y="2609"/>
                    <a:pt x="2057" y="2595"/>
                    <a:pt x="2019" y="2585"/>
                  </a:cubicBezTo>
                  <a:lnTo>
                    <a:pt x="1870" y="2552"/>
                  </a:lnTo>
                  <a:cubicBezTo>
                    <a:pt x="1370" y="2446"/>
                    <a:pt x="1019" y="1999"/>
                    <a:pt x="1019" y="1490"/>
                  </a:cubicBezTo>
                  <a:lnTo>
                    <a:pt x="1019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28"/>
            <p:cNvSpPr/>
            <p:nvPr/>
          </p:nvSpPr>
          <p:spPr>
            <a:xfrm>
              <a:off x="6306144" y="3890400"/>
              <a:ext cx="26939" cy="33484"/>
            </a:xfrm>
            <a:custGeom>
              <a:rect b="b" l="l" r="r" t="t"/>
              <a:pathLst>
                <a:path extrusionOk="0" h="1279" w="1029">
                  <a:moveTo>
                    <a:pt x="265" y="0"/>
                  </a:moveTo>
                  <a:cubicBezTo>
                    <a:pt x="107" y="327"/>
                    <a:pt x="20" y="687"/>
                    <a:pt x="1" y="1052"/>
                  </a:cubicBezTo>
                  <a:cubicBezTo>
                    <a:pt x="174" y="1144"/>
                    <a:pt x="352" y="1211"/>
                    <a:pt x="539" y="1254"/>
                  </a:cubicBezTo>
                  <a:lnTo>
                    <a:pt x="659" y="1278"/>
                  </a:lnTo>
                  <a:cubicBezTo>
                    <a:pt x="722" y="942"/>
                    <a:pt x="846" y="625"/>
                    <a:pt x="1029" y="337"/>
                  </a:cubicBezTo>
                  <a:cubicBezTo>
                    <a:pt x="991" y="312"/>
                    <a:pt x="952" y="298"/>
                    <a:pt x="914" y="288"/>
                  </a:cubicBezTo>
                  <a:lnTo>
                    <a:pt x="765" y="260"/>
                  </a:lnTo>
                  <a:cubicBezTo>
                    <a:pt x="577" y="221"/>
                    <a:pt x="404" y="130"/>
                    <a:pt x="2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28"/>
            <p:cNvSpPr/>
            <p:nvPr/>
          </p:nvSpPr>
          <p:spPr>
            <a:xfrm>
              <a:off x="6264518" y="3825395"/>
              <a:ext cx="249810" cy="340968"/>
            </a:xfrm>
            <a:custGeom>
              <a:rect b="b" l="l" r="r" t="t"/>
              <a:pathLst>
                <a:path extrusionOk="0" h="13024" w="9542">
                  <a:moveTo>
                    <a:pt x="1512" y="1"/>
                  </a:moveTo>
                  <a:cubicBezTo>
                    <a:pt x="1417" y="1"/>
                    <a:pt x="1322" y="64"/>
                    <a:pt x="1322" y="192"/>
                  </a:cubicBezTo>
                  <a:lnTo>
                    <a:pt x="1322" y="1676"/>
                  </a:lnTo>
                  <a:cubicBezTo>
                    <a:pt x="1322" y="2277"/>
                    <a:pt x="1735" y="2800"/>
                    <a:pt x="2321" y="2930"/>
                  </a:cubicBezTo>
                  <a:lnTo>
                    <a:pt x="2345" y="2935"/>
                  </a:lnTo>
                  <a:cubicBezTo>
                    <a:pt x="2307" y="3002"/>
                    <a:pt x="2292" y="3079"/>
                    <a:pt x="2259" y="3151"/>
                  </a:cubicBezTo>
                  <a:cubicBezTo>
                    <a:pt x="2225" y="3242"/>
                    <a:pt x="2187" y="3324"/>
                    <a:pt x="2158" y="3415"/>
                  </a:cubicBezTo>
                  <a:cubicBezTo>
                    <a:pt x="2148" y="3454"/>
                    <a:pt x="2124" y="3492"/>
                    <a:pt x="2115" y="3535"/>
                  </a:cubicBezTo>
                  <a:cubicBezTo>
                    <a:pt x="1269" y="3314"/>
                    <a:pt x="683" y="2550"/>
                    <a:pt x="683" y="1681"/>
                  </a:cubicBezTo>
                  <a:lnTo>
                    <a:pt x="683" y="192"/>
                  </a:lnTo>
                  <a:cubicBezTo>
                    <a:pt x="683" y="67"/>
                    <a:pt x="588" y="4"/>
                    <a:pt x="493" y="4"/>
                  </a:cubicBezTo>
                  <a:cubicBezTo>
                    <a:pt x="398" y="4"/>
                    <a:pt x="303" y="67"/>
                    <a:pt x="303" y="192"/>
                  </a:cubicBezTo>
                  <a:lnTo>
                    <a:pt x="303" y="1681"/>
                  </a:lnTo>
                  <a:cubicBezTo>
                    <a:pt x="303" y="2743"/>
                    <a:pt x="1024" y="3660"/>
                    <a:pt x="2052" y="3910"/>
                  </a:cubicBezTo>
                  <a:cubicBezTo>
                    <a:pt x="1937" y="4909"/>
                    <a:pt x="2336" y="5740"/>
                    <a:pt x="2864" y="6144"/>
                  </a:cubicBezTo>
                  <a:cubicBezTo>
                    <a:pt x="3128" y="6350"/>
                    <a:pt x="3114" y="6860"/>
                    <a:pt x="2744" y="6975"/>
                  </a:cubicBezTo>
                  <a:cubicBezTo>
                    <a:pt x="2633" y="7009"/>
                    <a:pt x="2523" y="7047"/>
                    <a:pt x="2417" y="7095"/>
                  </a:cubicBezTo>
                  <a:cubicBezTo>
                    <a:pt x="1846" y="7350"/>
                    <a:pt x="1447" y="7888"/>
                    <a:pt x="1370" y="8507"/>
                  </a:cubicBezTo>
                  <a:cubicBezTo>
                    <a:pt x="592" y="8604"/>
                    <a:pt x="6" y="9266"/>
                    <a:pt x="1" y="10054"/>
                  </a:cubicBezTo>
                  <a:lnTo>
                    <a:pt x="1" y="12831"/>
                  </a:lnTo>
                  <a:cubicBezTo>
                    <a:pt x="1" y="12956"/>
                    <a:pt x="96" y="13018"/>
                    <a:pt x="191" y="13018"/>
                  </a:cubicBezTo>
                  <a:cubicBezTo>
                    <a:pt x="285" y="13018"/>
                    <a:pt x="380" y="12956"/>
                    <a:pt x="380" y="12831"/>
                  </a:cubicBezTo>
                  <a:lnTo>
                    <a:pt x="380" y="10054"/>
                  </a:lnTo>
                  <a:cubicBezTo>
                    <a:pt x="380" y="9411"/>
                    <a:pt x="899" y="8887"/>
                    <a:pt x="1543" y="8877"/>
                  </a:cubicBezTo>
                  <a:cubicBezTo>
                    <a:pt x="1644" y="8877"/>
                    <a:pt x="1725" y="8801"/>
                    <a:pt x="1730" y="8700"/>
                  </a:cubicBezTo>
                  <a:cubicBezTo>
                    <a:pt x="1749" y="8157"/>
                    <a:pt x="2071" y="7667"/>
                    <a:pt x="2566" y="7441"/>
                  </a:cubicBezTo>
                  <a:cubicBezTo>
                    <a:pt x="2662" y="7403"/>
                    <a:pt x="2758" y="7364"/>
                    <a:pt x="2854" y="7335"/>
                  </a:cubicBezTo>
                  <a:cubicBezTo>
                    <a:pt x="3095" y="7258"/>
                    <a:pt x="3287" y="7071"/>
                    <a:pt x="3373" y="6836"/>
                  </a:cubicBezTo>
                  <a:cubicBezTo>
                    <a:pt x="3412" y="6716"/>
                    <a:pt x="3426" y="6595"/>
                    <a:pt x="3412" y="6471"/>
                  </a:cubicBezTo>
                  <a:cubicBezTo>
                    <a:pt x="3550" y="6391"/>
                    <a:pt x="3851" y="6247"/>
                    <a:pt x="4226" y="6247"/>
                  </a:cubicBezTo>
                  <a:cubicBezTo>
                    <a:pt x="4487" y="6247"/>
                    <a:pt x="4784" y="6317"/>
                    <a:pt x="5088" y="6528"/>
                  </a:cubicBezTo>
                  <a:cubicBezTo>
                    <a:pt x="5376" y="6726"/>
                    <a:pt x="5725" y="6804"/>
                    <a:pt x="6092" y="6804"/>
                  </a:cubicBezTo>
                  <a:cubicBezTo>
                    <a:pt x="6671" y="6804"/>
                    <a:pt x="7297" y="6610"/>
                    <a:pt x="7803" y="6384"/>
                  </a:cubicBezTo>
                  <a:lnTo>
                    <a:pt x="7803" y="6384"/>
                  </a:lnTo>
                  <a:cubicBezTo>
                    <a:pt x="7682" y="7109"/>
                    <a:pt x="7404" y="7801"/>
                    <a:pt x="6991" y="8407"/>
                  </a:cubicBezTo>
                  <a:cubicBezTo>
                    <a:pt x="6203" y="9555"/>
                    <a:pt x="5160" y="10189"/>
                    <a:pt x="3801" y="10352"/>
                  </a:cubicBezTo>
                  <a:cubicBezTo>
                    <a:pt x="3719" y="10362"/>
                    <a:pt x="3638" y="10367"/>
                    <a:pt x="3558" y="10367"/>
                  </a:cubicBezTo>
                  <a:cubicBezTo>
                    <a:pt x="2891" y="10367"/>
                    <a:pt x="2298" y="10040"/>
                    <a:pt x="1985" y="9598"/>
                  </a:cubicBezTo>
                  <a:cubicBezTo>
                    <a:pt x="1949" y="9544"/>
                    <a:pt x="1889" y="9516"/>
                    <a:pt x="1826" y="9516"/>
                  </a:cubicBezTo>
                  <a:cubicBezTo>
                    <a:pt x="1822" y="9516"/>
                    <a:pt x="1817" y="9516"/>
                    <a:pt x="1812" y="9516"/>
                  </a:cubicBezTo>
                  <a:lnTo>
                    <a:pt x="1552" y="9516"/>
                  </a:lnTo>
                  <a:cubicBezTo>
                    <a:pt x="1250" y="9516"/>
                    <a:pt x="1010" y="9761"/>
                    <a:pt x="1010" y="10059"/>
                  </a:cubicBezTo>
                  <a:lnTo>
                    <a:pt x="1010" y="12836"/>
                  </a:lnTo>
                  <a:cubicBezTo>
                    <a:pt x="1010" y="12961"/>
                    <a:pt x="1105" y="13023"/>
                    <a:pt x="1199" y="13023"/>
                  </a:cubicBezTo>
                  <a:cubicBezTo>
                    <a:pt x="1294" y="13023"/>
                    <a:pt x="1389" y="12961"/>
                    <a:pt x="1389" y="12836"/>
                  </a:cubicBezTo>
                  <a:lnTo>
                    <a:pt x="1389" y="10059"/>
                  </a:lnTo>
                  <a:cubicBezTo>
                    <a:pt x="1389" y="9973"/>
                    <a:pt x="1461" y="9901"/>
                    <a:pt x="1548" y="9901"/>
                  </a:cubicBezTo>
                  <a:lnTo>
                    <a:pt x="1725" y="9901"/>
                  </a:lnTo>
                  <a:cubicBezTo>
                    <a:pt x="2127" y="10405"/>
                    <a:pt x="2798" y="10753"/>
                    <a:pt x="3554" y="10753"/>
                  </a:cubicBezTo>
                  <a:cubicBezTo>
                    <a:pt x="3648" y="10753"/>
                    <a:pt x="3743" y="10748"/>
                    <a:pt x="3839" y="10737"/>
                  </a:cubicBezTo>
                  <a:cubicBezTo>
                    <a:pt x="8331" y="10194"/>
                    <a:pt x="9542" y="4366"/>
                    <a:pt x="6803" y="2123"/>
                  </a:cubicBezTo>
                  <a:cubicBezTo>
                    <a:pt x="6760" y="2083"/>
                    <a:pt x="6715" y="2067"/>
                    <a:pt x="6672" y="2067"/>
                  </a:cubicBezTo>
                  <a:cubicBezTo>
                    <a:pt x="6513" y="2067"/>
                    <a:pt x="6389" y="2295"/>
                    <a:pt x="6563" y="2416"/>
                  </a:cubicBezTo>
                  <a:cubicBezTo>
                    <a:pt x="7577" y="3252"/>
                    <a:pt x="7961" y="4640"/>
                    <a:pt x="7860" y="5937"/>
                  </a:cubicBezTo>
                  <a:cubicBezTo>
                    <a:pt x="7600" y="6067"/>
                    <a:pt x="6814" y="6426"/>
                    <a:pt x="6099" y="6426"/>
                  </a:cubicBezTo>
                  <a:cubicBezTo>
                    <a:pt x="5809" y="6426"/>
                    <a:pt x="5531" y="6367"/>
                    <a:pt x="5304" y="6211"/>
                  </a:cubicBezTo>
                  <a:cubicBezTo>
                    <a:pt x="4967" y="5978"/>
                    <a:pt x="4597" y="5867"/>
                    <a:pt x="4224" y="5867"/>
                  </a:cubicBezTo>
                  <a:cubicBezTo>
                    <a:pt x="3912" y="5867"/>
                    <a:pt x="3599" y="5945"/>
                    <a:pt x="3301" y="6096"/>
                  </a:cubicBezTo>
                  <a:cubicBezTo>
                    <a:pt x="3248" y="5995"/>
                    <a:pt x="3176" y="5908"/>
                    <a:pt x="3095" y="5841"/>
                  </a:cubicBezTo>
                  <a:cubicBezTo>
                    <a:pt x="2576" y="5442"/>
                    <a:pt x="2220" y="4520"/>
                    <a:pt x="2518" y="3535"/>
                  </a:cubicBezTo>
                  <a:cubicBezTo>
                    <a:pt x="2851" y="2412"/>
                    <a:pt x="3816" y="1792"/>
                    <a:pt x="4847" y="1792"/>
                  </a:cubicBezTo>
                  <a:cubicBezTo>
                    <a:pt x="5183" y="1792"/>
                    <a:pt x="5526" y="1857"/>
                    <a:pt x="5857" y="1993"/>
                  </a:cubicBezTo>
                  <a:cubicBezTo>
                    <a:pt x="5885" y="2005"/>
                    <a:pt x="5912" y="2010"/>
                    <a:pt x="5937" y="2010"/>
                  </a:cubicBezTo>
                  <a:cubicBezTo>
                    <a:pt x="6122" y="2010"/>
                    <a:pt x="6213" y="1727"/>
                    <a:pt x="6006" y="1643"/>
                  </a:cubicBezTo>
                  <a:cubicBezTo>
                    <a:pt x="5634" y="1489"/>
                    <a:pt x="5239" y="1411"/>
                    <a:pt x="4847" y="1411"/>
                  </a:cubicBezTo>
                  <a:cubicBezTo>
                    <a:pt x="3979" y="1411"/>
                    <a:pt x="3124" y="1794"/>
                    <a:pt x="2561" y="2589"/>
                  </a:cubicBezTo>
                  <a:cubicBezTo>
                    <a:pt x="2561" y="2589"/>
                    <a:pt x="2446" y="2565"/>
                    <a:pt x="2403" y="2555"/>
                  </a:cubicBezTo>
                  <a:cubicBezTo>
                    <a:pt x="1994" y="2464"/>
                    <a:pt x="1701" y="2099"/>
                    <a:pt x="1701" y="1676"/>
                  </a:cubicBezTo>
                  <a:lnTo>
                    <a:pt x="1701" y="192"/>
                  </a:lnTo>
                  <a:cubicBezTo>
                    <a:pt x="1701" y="64"/>
                    <a:pt x="1607" y="1"/>
                    <a:pt x="15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28"/>
            <p:cNvSpPr/>
            <p:nvPr/>
          </p:nvSpPr>
          <p:spPr>
            <a:xfrm>
              <a:off x="6360729" y="4014283"/>
              <a:ext cx="14739" cy="12593"/>
            </a:xfrm>
            <a:custGeom>
              <a:rect b="b" l="l" r="r" t="t"/>
              <a:pathLst>
                <a:path extrusionOk="0" h="481" w="563">
                  <a:moveTo>
                    <a:pt x="323" y="0"/>
                  </a:moveTo>
                  <a:cubicBezTo>
                    <a:pt x="107" y="0"/>
                    <a:pt x="1" y="260"/>
                    <a:pt x="150" y="409"/>
                  </a:cubicBezTo>
                  <a:cubicBezTo>
                    <a:pt x="199" y="458"/>
                    <a:pt x="260" y="480"/>
                    <a:pt x="320" y="480"/>
                  </a:cubicBezTo>
                  <a:cubicBezTo>
                    <a:pt x="444" y="480"/>
                    <a:pt x="563" y="383"/>
                    <a:pt x="563" y="240"/>
                  </a:cubicBezTo>
                  <a:cubicBezTo>
                    <a:pt x="563" y="106"/>
                    <a:pt x="452" y="0"/>
                    <a:pt x="323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28"/>
            <p:cNvSpPr/>
            <p:nvPr/>
          </p:nvSpPr>
          <p:spPr>
            <a:xfrm>
              <a:off x="6412304" y="4027216"/>
              <a:ext cx="14608" cy="12645"/>
            </a:xfrm>
            <a:custGeom>
              <a:rect b="b" l="l" r="r" t="t"/>
              <a:pathLst>
                <a:path extrusionOk="0" h="483" w="558">
                  <a:moveTo>
                    <a:pt x="318" y="1"/>
                  </a:moveTo>
                  <a:cubicBezTo>
                    <a:pt x="106" y="1"/>
                    <a:pt x="1" y="260"/>
                    <a:pt x="149" y="409"/>
                  </a:cubicBezTo>
                  <a:cubicBezTo>
                    <a:pt x="200" y="460"/>
                    <a:pt x="261" y="482"/>
                    <a:pt x="320" y="482"/>
                  </a:cubicBezTo>
                  <a:cubicBezTo>
                    <a:pt x="442" y="482"/>
                    <a:pt x="558" y="387"/>
                    <a:pt x="558" y="241"/>
                  </a:cubicBezTo>
                  <a:cubicBezTo>
                    <a:pt x="558" y="111"/>
                    <a:pt x="452" y="1"/>
                    <a:pt x="31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28"/>
            <p:cNvSpPr/>
            <p:nvPr/>
          </p:nvSpPr>
          <p:spPr>
            <a:xfrm>
              <a:off x="6355965" y="4058920"/>
              <a:ext cx="14739" cy="12540"/>
            </a:xfrm>
            <a:custGeom>
              <a:rect b="b" l="l" r="r" t="t"/>
              <a:pathLst>
                <a:path extrusionOk="0" h="479" w="563">
                  <a:moveTo>
                    <a:pt x="322" y="1"/>
                  </a:moveTo>
                  <a:cubicBezTo>
                    <a:pt x="106" y="1"/>
                    <a:pt x="0" y="255"/>
                    <a:pt x="154" y="409"/>
                  </a:cubicBezTo>
                  <a:cubicBezTo>
                    <a:pt x="202" y="457"/>
                    <a:pt x="262" y="479"/>
                    <a:pt x="320" y="479"/>
                  </a:cubicBezTo>
                  <a:cubicBezTo>
                    <a:pt x="443" y="479"/>
                    <a:pt x="562" y="384"/>
                    <a:pt x="562" y="241"/>
                  </a:cubicBezTo>
                  <a:cubicBezTo>
                    <a:pt x="562" y="106"/>
                    <a:pt x="452" y="1"/>
                    <a:pt x="322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11" name="Google Shape;5011;p28"/>
          <p:cNvGrpSpPr/>
          <p:nvPr/>
        </p:nvGrpSpPr>
        <p:grpSpPr>
          <a:xfrm>
            <a:off x="5376073" y="3619968"/>
            <a:ext cx="223158" cy="340994"/>
            <a:chOff x="5376073" y="3825368"/>
            <a:chExt cx="223158" cy="340994"/>
          </a:xfrm>
        </p:grpSpPr>
        <p:sp>
          <p:nvSpPr>
            <p:cNvPr id="5012" name="Google Shape;5012;p28"/>
            <p:cNvSpPr/>
            <p:nvPr/>
          </p:nvSpPr>
          <p:spPr>
            <a:xfrm>
              <a:off x="5380995" y="3830395"/>
              <a:ext cx="213079" cy="242008"/>
            </a:xfrm>
            <a:custGeom>
              <a:rect b="b" l="l" r="r" t="t"/>
              <a:pathLst>
                <a:path extrusionOk="0" h="9244" w="8139">
                  <a:moveTo>
                    <a:pt x="1941" y="1"/>
                  </a:moveTo>
                  <a:cubicBezTo>
                    <a:pt x="870" y="1"/>
                    <a:pt x="0" y="870"/>
                    <a:pt x="5" y="1942"/>
                  </a:cubicBezTo>
                  <a:lnTo>
                    <a:pt x="5" y="8192"/>
                  </a:lnTo>
                  <a:cubicBezTo>
                    <a:pt x="0" y="8773"/>
                    <a:pt x="471" y="9244"/>
                    <a:pt x="1052" y="9244"/>
                  </a:cubicBezTo>
                  <a:lnTo>
                    <a:pt x="3200" y="9244"/>
                  </a:lnTo>
                  <a:lnTo>
                    <a:pt x="3200" y="8009"/>
                  </a:lnTo>
                  <a:lnTo>
                    <a:pt x="4944" y="8009"/>
                  </a:lnTo>
                  <a:lnTo>
                    <a:pt x="4944" y="9244"/>
                  </a:lnTo>
                  <a:lnTo>
                    <a:pt x="7091" y="9244"/>
                  </a:lnTo>
                  <a:cubicBezTo>
                    <a:pt x="7672" y="9244"/>
                    <a:pt x="8138" y="8773"/>
                    <a:pt x="8138" y="8192"/>
                  </a:cubicBezTo>
                  <a:lnTo>
                    <a:pt x="8138" y="1942"/>
                  </a:lnTo>
                  <a:cubicBezTo>
                    <a:pt x="8138" y="870"/>
                    <a:pt x="7269" y="1"/>
                    <a:pt x="6198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28"/>
            <p:cNvSpPr/>
            <p:nvPr/>
          </p:nvSpPr>
          <p:spPr>
            <a:xfrm>
              <a:off x="5515822" y="3830395"/>
              <a:ext cx="78252" cy="242008"/>
            </a:xfrm>
            <a:custGeom>
              <a:rect b="b" l="l" r="r" t="t"/>
              <a:pathLst>
                <a:path extrusionOk="0" h="9244" w="2989">
                  <a:moveTo>
                    <a:pt x="0" y="1"/>
                  </a:moveTo>
                  <a:cubicBezTo>
                    <a:pt x="1072" y="1"/>
                    <a:pt x="1941" y="870"/>
                    <a:pt x="1941" y="1942"/>
                  </a:cubicBezTo>
                  <a:lnTo>
                    <a:pt x="1941" y="8192"/>
                  </a:lnTo>
                  <a:cubicBezTo>
                    <a:pt x="1941" y="8773"/>
                    <a:pt x="1470" y="9244"/>
                    <a:pt x="894" y="9244"/>
                  </a:cubicBezTo>
                  <a:lnTo>
                    <a:pt x="1941" y="9244"/>
                  </a:lnTo>
                  <a:cubicBezTo>
                    <a:pt x="2522" y="9244"/>
                    <a:pt x="2988" y="8773"/>
                    <a:pt x="2988" y="8192"/>
                  </a:cubicBezTo>
                  <a:lnTo>
                    <a:pt x="2988" y="1942"/>
                  </a:lnTo>
                  <a:cubicBezTo>
                    <a:pt x="2988" y="870"/>
                    <a:pt x="2124" y="1"/>
                    <a:pt x="10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28"/>
            <p:cNvSpPr/>
            <p:nvPr/>
          </p:nvSpPr>
          <p:spPr>
            <a:xfrm>
              <a:off x="5428669" y="3853407"/>
              <a:ext cx="117862" cy="100400"/>
            </a:xfrm>
            <a:custGeom>
              <a:rect b="b" l="l" r="r" t="t"/>
              <a:pathLst>
                <a:path extrusionOk="0" h="3835" w="4502">
                  <a:moveTo>
                    <a:pt x="2248" y="1"/>
                  </a:moveTo>
                  <a:cubicBezTo>
                    <a:pt x="1004" y="1"/>
                    <a:pt x="0" y="1010"/>
                    <a:pt x="0" y="2249"/>
                  </a:cubicBezTo>
                  <a:lnTo>
                    <a:pt x="0" y="3234"/>
                  </a:lnTo>
                  <a:cubicBezTo>
                    <a:pt x="0" y="3565"/>
                    <a:pt x="269" y="3834"/>
                    <a:pt x="601" y="3834"/>
                  </a:cubicBezTo>
                  <a:lnTo>
                    <a:pt x="3901" y="3834"/>
                  </a:lnTo>
                  <a:cubicBezTo>
                    <a:pt x="4232" y="3834"/>
                    <a:pt x="4501" y="3565"/>
                    <a:pt x="4497" y="3234"/>
                  </a:cubicBezTo>
                  <a:lnTo>
                    <a:pt x="4497" y="2249"/>
                  </a:lnTo>
                  <a:cubicBezTo>
                    <a:pt x="4497" y="1010"/>
                    <a:pt x="3493" y="1"/>
                    <a:pt x="224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28"/>
            <p:cNvSpPr/>
            <p:nvPr/>
          </p:nvSpPr>
          <p:spPr>
            <a:xfrm>
              <a:off x="5428669" y="3863356"/>
              <a:ext cx="117993" cy="90583"/>
            </a:xfrm>
            <a:custGeom>
              <a:rect b="b" l="l" r="r" t="t"/>
              <a:pathLst>
                <a:path extrusionOk="0" h="3460" w="4507">
                  <a:moveTo>
                    <a:pt x="3507" y="0"/>
                  </a:moveTo>
                  <a:lnTo>
                    <a:pt x="3507" y="0"/>
                  </a:lnTo>
                  <a:cubicBezTo>
                    <a:pt x="3757" y="375"/>
                    <a:pt x="3891" y="812"/>
                    <a:pt x="3891" y="1264"/>
                  </a:cubicBezTo>
                  <a:lnTo>
                    <a:pt x="3891" y="2249"/>
                  </a:lnTo>
                  <a:cubicBezTo>
                    <a:pt x="3891" y="2580"/>
                    <a:pt x="3622" y="2849"/>
                    <a:pt x="3291" y="2849"/>
                  </a:cubicBezTo>
                  <a:lnTo>
                    <a:pt x="0" y="2849"/>
                  </a:lnTo>
                  <a:lnTo>
                    <a:pt x="0" y="2859"/>
                  </a:lnTo>
                  <a:cubicBezTo>
                    <a:pt x="0" y="3190"/>
                    <a:pt x="269" y="3459"/>
                    <a:pt x="601" y="3459"/>
                  </a:cubicBezTo>
                  <a:lnTo>
                    <a:pt x="3906" y="3459"/>
                  </a:lnTo>
                  <a:cubicBezTo>
                    <a:pt x="4237" y="3459"/>
                    <a:pt x="4506" y="3190"/>
                    <a:pt x="4506" y="2859"/>
                  </a:cubicBezTo>
                  <a:lnTo>
                    <a:pt x="4506" y="1874"/>
                  </a:lnTo>
                  <a:cubicBezTo>
                    <a:pt x="4506" y="1120"/>
                    <a:pt x="4132" y="418"/>
                    <a:pt x="350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28"/>
            <p:cNvSpPr/>
            <p:nvPr/>
          </p:nvSpPr>
          <p:spPr>
            <a:xfrm>
              <a:off x="5464745" y="4040071"/>
              <a:ext cx="45684" cy="121266"/>
            </a:xfrm>
            <a:custGeom>
              <a:rect b="b" l="l" r="r" t="t"/>
              <a:pathLst>
                <a:path extrusionOk="0" h="4632" w="1745">
                  <a:moveTo>
                    <a:pt x="1" y="0"/>
                  </a:moveTo>
                  <a:lnTo>
                    <a:pt x="1" y="4631"/>
                  </a:lnTo>
                  <a:lnTo>
                    <a:pt x="1745" y="4631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28"/>
            <p:cNvSpPr/>
            <p:nvPr/>
          </p:nvSpPr>
          <p:spPr>
            <a:xfrm>
              <a:off x="5495192" y="4040071"/>
              <a:ext cx="15237" cy="121266"/>
            </a:xfrm>
            <a:custGeom>
              <a:rect b="b" l="l" r="r" t="t"/>
              <a:pathLst>
                <a:path extrusionOk="0" h="4632" w="582">
                  <a:moveTo>
                    <a:pt x="0" y="0"/>
                  </a:moveTo>
                  <a:lnTo>
                    <a:pt x="0" y="4631"/>
                  </a:lnTo>
                  <a:lnTo>
                    <a:pt x="582" y="4631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28"/>
            <p:cNvSpPr/>
            <p:nvPr/>
          </p:nvSpPr>
          <p:spPr>
            <a:xfrm>
              <a:off x="5401992" y="3988234"/>
              <a:ext cx="33118" cy="25552"/>
            </a:xfrm>
            <a:custGeom>
              <a:rect b="b" l="l" r="r" t="t"/>
              <a:pathLst>
                <a:path extrusionOk="0" h="976" w="1265">
                  <a:moveTo>
                    <a:pt x="346" y="1"/>
                  </a:moveTo>
                  <a:cubicBezTo>
                    <a:pt x="154" y="1"/>
                    <a:pt x="1" y="150"/>
                    <a:pt x="5" y="342"/>
                  </a:cubicBezTo>
                  <a:lnTo>
                    <a:pt x="5" y="635"/>
                  </a:lnTo>
                  <a:cubicBezTo>
                    <a:pt x="1" y="822"/>
                    <a:pt x="154" y="976"/>
                    <a:pt x="346" y="976"/>
                  </a:cubicBezTo>
                  <a:lnTo>
                    <a:pt x="923" y="976"/>
                  </a:lnTo>
                  <a:cubicBezTo>
                    <a:pt x="1110" y="971"/>
                    <a:pt x="1259" y="822"/>
                    <a:pt x="1264" y="635"/>
                  </a:cubicBezTo>
                  <a:lnTo>
                    <a:pt x="1264" y="342"/>
                  </a:lnTo>
                  <a:cubicBezTo>
                    <a:pt x="1264" y="150"/>
                    <a:pt x="1110" y="1"/>
                    <a:pt x="923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28"/>
            <p:cNvSpPr/>
            <p:nvPr/>
          </p:nvSpPr>
          <p:spPr>
            <a:xfrm>
              <a:off x="5402122" y="3995408"/>
              <a:ext cx="32987" cy="18378"/>
            </a:xfrm>
            <a:custGeom>
              <a:rect b="b" l="l" r="r" t="t"/>
              <a:pathLst>
                <a:path extrusionOk="0" h="702" w="1260">
                  <a:moveTo>
                    <a:pt x="1249" y="1"/>
                  </a:moveTo>
                  <a:cubicBezTo>
                    <a:pt x="1221" y="164"/>
                    <a:pt x="1081" y="284"/>
                    <a:pt x="918" y="284"/>
                  </a:cubicBezTo>
                  <a:lnTo>
                    <a:pt x="341" y="284"/>
                  </a:lnTo>
                  <a:cubicBezTo>
                    <a:pt x="173" y="284"/>
                    <a:pt x="34" y="169"/>
                    <a:pt x="5" y="5"/>
                  </a:cubicBezTo>
                  <a:cubicBezTo>
                    <a:pt x="0" y="25"/>
                    <a:pt x="0" y="49"/>
                    <a:pt x="0" y="68"/>
                  </a:cubicBezTo>
                  <a:lnTo>
                    <a:pt x="0" y="366"/>
                  </a:lnTo>
                  <a:cubicBezTo>
                    <a:pt x="0" y="553"/>
                    <a:pt x="149" y="702"/>
                    <a:pt x="341" y="702"/>
                  </a:cubicBezTo>
                  <a:lnTo>
                    <a:pt x="918" y="702"/>
                  </a:lnTo>
                  <a:cubicBezTo>
                    <a:pt x="1105" y="702"/>
                    <a:pt x="1259" y="548"/>
                    <a:pt x="1259" y="361"/>
                  </a:cubicBezTo>
                  <a:lnTo>
                    <a:pt x="1259" y="68"/>
                  </a:lnTo>
                  <a:cubicBezTo>
                    <a:pt x="1254" y="44"/>
                    <a:pt x="1254" y="25"/>
                    <a:pt x="1249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28"/>
            <p:cNvSpPr/>
            <p:nvPr/>
          </p:nvSpPr>
          <p:spPr>
            <a:xfrm>
              <a:off x="5464876" y="3988234"/>
              <a:ext cx="45553" cy="25552"/>
            </a:xfrm>
            <a:custGeom>
              <a:rect b="b" l="l" r="r" t="t"/>
              <a:pathLst>
                <a:path extrusionOk="0" h="976" w="1740">
                  <a:moveTo>
                    <a:pt x="342" y="1"/>
                  </a:moveTo>
                  <a:cubicBezTo>
                    <a:pt x="154" y="1"/>
                    <a:pt x="1" y="150"/>
                    <a:pt x="1" y="342"/>
                  </a:cubicBezTo>
                  <a:lnTo>
                    <a:pt x="1" y="635"/>
                  </a:lnTo>
                  <a:cubicBezTo>
                    <a:pt x="1" y="822"/>
                    <a:pt x="154" y="976"/>
                    <a:pt x="342" y="976"/>
                  </a:cubicBezTo>
                  <a:lnTo>
                    <a:pt x="1399" y="976"/>
                  </a:lnTo>
                  <a:cubicBezTo>
                    <a:pt x="1586" y="976"/>
                    <a:pt x="1740" y="822"/>
                    <a:pt x="1740" y="635"/>
                  </a:cubicBezTo>
                  <a:lnTo>
                    <a:pt x="1740" y="342"/>
                  </a:lnTo>
                  <a:cubicBezTo>
                    <a:pt x="1740" y="150"/>
                    <a:pt x="1586" y="1"/>
                    <a:pt x="139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28"/>
            <p:cNvSpPr/>
            <p:nvPr/>
          </p:nvSpPr>
          <p:spPr>
            <a:xfrm>
              <a:off x="5464876" y="3995538"/>
              <a:ext cx="45553" cy="18378"/>
            </a:xfrm>
            <a:custGeom>
              <a:rect b="b" l="l" r="r" t="t"/>
              <a:pathLst>
                <a:path extrusionOk="0" h="702" w="1740">
                  <a:moveTo>
                    <a:pt x="5" y="0"/>
                  </a:moveTo>
                  <a:cubicBezTo>
                    <a:pt x="1" y="20"/>
                    <a:pt x="1" y="44"/>
                    <a:pt x="1" y="63"/>
                  </a:cubicBezTo>
                  <a:lnTo>
                    <a:pt x="1" y="361"/>
                  </a:lnTo>
                  <a:cubicBezTo>
                    <a:pt x="1" y="548"/>
                    <a:pt x="154" y="702"/>
                    <a:pt x="342" y="702"/>
                  </a:cubicBezTo>
                  <a:lnTo>
                    <a:pt x="1399" y="702"/>
                  </a:lnTo>
                  <a:cubicBezTo>
                    <a:pt x="1586" y="702"/>
                    <a:pt x="1740" y="548"/>
                    <a:pt x="1740" y="361"/>
                  </a:cubicBezTo>
                  <a:lnTo>
                    <a:pt x="1740" y="63"/>
                  </a:lnTo>
                  <a:cubicBezTo>
                    <a:pt x="1740" y="44"/>
                    <a:pt x="1735" y="20"/>
                    <a:pt x="1735" y="0"/>
                  </a:cubicBezTo>
                  <a:cubicBezTo>
                    <a:pt x="1701" y="159"/>
                    <a:pt x="1562" y="279"/>
                    <a:pt x="1399" y="279"/>
                  </a:cubicBezTo>
                  <a:lnTo>
                    <a:pt x="342" y="279"/>
                  </a:lnTo>
                  <a:cubicBezTo>
                    <a:pt x="178" y="279"/>
                    <a:pt x="34" y="164"/>
                    <a:pt x="5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28"/>
            <p:cNvSpPr/>
            <p:nvPr/>
          </p:nvSpPr>
          <p:spPr>
            <a:xfrm>
              <a:off x="5540091" y="3988234"/>
              <a:ext cx="33092" cy="25552"/>
            </a:xfrm>
            <a:custGeom>
              <a:rect b="b" l="l" r="r" t="t"/>
              <a:pathLst>
                <a:path extrusionOk="0" h="976" w="1264">
                  <a:moveTo>
                    <a:pt x="342" y="1"/>
                  </a:moveTo>
                  <a:cubicBezTo>
                    <a:pt x="154" y="1"/>
                    <a:pt x="0" y="150"/>
                    <a:pt x="0" y="342"/>
                  </a:cubicBezTo>
                  <a:lnTo>
                    <a:pt x="0" y="635"/>
                  </a:lnTo>
                  <a:cubicBezTo>
                    <a:pt x="0" y="822"/>
                    <a:pt x="154" y="976"/>
                    <a:pt x="342" y="976"/>
                  </a:cubicBezTo>
                  <a:lnTo>
                    <a:pt x="918" y="976"/>
                  </a:lnTo>
                  <a:cubicBezTo>
                    <a:pt x="1110" y="976"/>
                    <a:pt x="1259" y="822"/>
                    <a:pt x="1259" y="635"/>
                  </a:cubicBezTo>
                  <a:lnTo>
                    <a:pt x="1259" y="342"/>
                  </a:lnTo>
                  <a:cubicBezTo>
                    <a:pt x="1264" y="150"/>
                    <a:pt x="1110" y="1"/>
                    <a:pt x="918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28"/>
            <p:cNvSpPr/>
            <p:nvPr/>
          </p:nvSpPr>
          <p:spPr>
            <a:xfrm>
              <a:off x="5540222" y="3995905"/>
              <a:ext cx="33092" cy="18012"/>
            </a:xfrm>
            <a:custGeom>
              <a:rect b="b" l="l" r="r" t="t"/>
              <a:pathLst>
                <a:path extrusionOk="0" h="688" w="1264">
                  <a:moveTo>
                    <a:pt x="5" y="1"/>
                  </a:moveTo>
                  <a:cubicBezTo>
                    <a:pt x="0" y="15"/>
                    <a:pt x="0" y="34"/>
                    <a:pt x="5" y="49"/>
                  </a:cubicBezTo>
                  <a:lnTo>
                    <a:pt x="5" y="347"/>
                  </a:lnTo>
                  <a:cubicBezTo>
                    <a:pt x="0" y="534"/>
                    <a:pt x="154" y="688"/>
                    <a:pt x="341" y="688"/>
                  </a:cubicBezTo>
                  <a:lnTo>
                    <a:pt x="923" y="688"/>
                  </a:lnTo>
                  <a:cubicBezTo>
                    <a:pt x="1110" y="688"/>
                    <a:pt x="1264" y="534"/>
                    <a:pt x="1264" y="347"/>
                  </a:cubicBezTo>
                  <a:lnTo>
                    <a:pt x="1264" y="49"/>
                  </a:lnTo>
                  <a:lnTo>
                    <a:pt x="1264" y="1"/>
                  </a:lnTo>
                  <a:cubicBezTo>
                    <a:pt x="1235" y="169"/>
                    <a:pt x="1086" y="294"/>
                    <a:pt x="913" y="294"/>
                  </a:cubicBezTo>
                  <a:lnTo>
                    <a:pt x="337" y="294"/>
                  </a:lnTo>
                  <a:cubicBezTo>
                    <a:pt x="168" y="294"/>
                    <a:pt x="24" y="169"/>
                    <a:pt x="5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28"/>
            <p:cNvSpPr/>
            <p:nvPr/>
          </p:nvSpPr>
          <p:spPr>
            <a:xfrm>
              <a:off x="5464745" y="4112380"/>
              <a:ext cx="45684" cy="48957"/>
            </a:xfrm>
            <a:custGeom>
              <a:rect b="b" l="l" r="r" t="t"/>
              <a:pathLst>
                <a:path extrusionOk="0" h="1870" w="1745">
                  <a:moveTo>
                    <a:pt x="1" y="0"/>
                  </a:moveTo>
                  <a:lnTo>
                    <a:pt x="1" y="1869"/>
                  </a:lnTo>
                  <a:lnTo>
                    <a:pt x="1745" y="1869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28"/>
            <p:cNvSpPr/>
            <p:nvPr/>
          </p:nvSpPr>
          <p:spPr>
            <a:xfrm>
              <a:off x="5495192" y="4112380"/>
              <a:ext cx="15237" cy="48957"/>
            </a:xfrm>
            <a:custGeom>
              <a:rect b="b" l="l" r="r" t="t"/>
              <a:pathLst>
                <a:path extrusionOk="0" h="1870" w="582">
                  <a:moveTo>
                    <a:pt x="0" y="0"/>
                  </a:moveTo>
                  <a:lnTo>
                    <a:pt x="0" y="1869"/>
                  </a:lnTo>
                  <a:lnTo>
                    <a:pt x="582" y="1869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C3CB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28"/>
            <p:cNvSpPr/>
            <p:nvPr/>
          </p:nvSpPr>
          <p:spPr>
            <a:xfrm>
              <a:off x="5477442" y="4130104"/>
              <a:ext cx="17776" cy="15158"/>
            </a:xfrm>
            <a:custGeom>
              <a:rect b="b" l="l" r="r" t="t"/>
              <a:pathLst>
                <a:path extrusionOk="0" h="579" w="679">
                  <a:moveTo>
                    <a:pt x="390" y="1"/>
                  </a:moveTo>
                  <a:cubicBezTo>
                    <a:pt x="131" y="1"/>
                    <a:pt x="1" y="313"/>
                    <a:pt x="184" y="495"/>
                  </a:cubicBezTo>
                  <a:cubicBezTo>
                    <a:pt x="242" y="553"/>
                    <a:pt x="315" y="579"/>
                    <a:pt x="386" y="579"/>
                  </a:cubicBezTo>
                  <a:cubicBezTo>
                    <a:pt x="535" y="579"/>
                    <a:pt x="678" y="465"/>
                    <a:pt x="678" y="289"/>
                  </a:cubicBezTo>
                  <a:cubicBezTo>
                    <a:pt x="678" y="130"/>
                    <a:pt x="549" y="1"/>
                    <a:pt x="390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28"/>
            <p:cNvSpPr/>
            <p:nvPr/>
          </p:nvSpPr>
          <p:spPr>
            <a:xfrm>
              <a:off x="5423747" y="3848381"/>
              <a:ext cx="127942" cy="110453"/>
            </a:xfrm>
            <a:custGeom>
              <a:rect b="b" l="l" r="r" t="t"/>
              <a:pathLst>
                <a:path extrusionOk="0" h="4219" w="4887">
                  <a:moveTo>
                    <a:pt x="2436" y="385"/>
                  </a:moveTo>
                  <a:cubicBezTo>
                    <a:pt x="3570" y="385"/>
                    <a:pt x="4492" y="1307"/>
                    <a:pt x="4492" y="2441"/>
                  </a:cubicBezTo>
                  <a:lnTo>
                    <a:pt x="4492" y="3426"/>
                  </a:lnTo>
                  <a:lnTo>
                    <a:pt x="4497" y="3426"/>
                  </a:lnTo>
                  <a:cubicBezTo>
                    <a:pt x="4497" y="3657"/>
                    <a:pt x="4315" y="3839"/>
                    <a:pt x="4089" y="3839"/>
                  </a:cubicBezTo>
                  <a:lnTo>
                    <a:pt x="784" y="3839"/>
                  </a:lnTo>
                  <a:cubicBezTo>
                    <a:pt x="558" y="3839"/>
                    <a:pt x="375" y="3657"/>
                    <a:pt x="375" y="3426"/>
                  </a:cubicBezTo>
                  <a:lnTo>
                    <a:pt x="375" y="2441"/>
                  </a:lnTo>
                  <a:cubicBezTo>
                    <a:pt x="375" y="1307"/>
                    <a:pt x="1298" y="385"/>
                    <a:pt x="2436" y="385"/>
                  </a:cubicBezTo>
                  <a:close/>
                  <a:moveTo>
                    <a:pt x="2441" y="1"/>
                  </a:moveTo>
                  <a:cubicBezTo>
                    <a:pt x="1091" y="1"/>
                    <a:pt x="1" y="1091"/>
                    <a:pt x="1" y="2441"/>
                  </a:cubicBezTo>
                  <a:lnTo>
                    <a:pt x="1" y="3426"/>
                  </a:lnTo>
                  <a:cubicBezTo>
                    <a:pt x="1" y="3863"/>
                    <a:pt x="351" y="4219"/>
                    <a:pt x="793" y="4219"/>
                  </a:cubicBezTo>
                  <a:lnTo>
                    <a:pt x="4094" y="4219"/>
                  </a:lnTo>
                  <a:cubicBezTo>
                    <a:pt x="4531" y="4219"/>
                    <a:pt x="4886" y="3863"/>
                    <a:pt x="4886" y="3426"/>
                  </a:cubicBezTo>
                  <a:lnTo>
                    <a:pt x="4886" y="2441"/>
                  </a:lnTo>
                  <a:cubicBezTo>
                    <a:pt x="4882" y="1091"/>
                    <a:pt x="3786" y="1"/>
                    <a:pt x="24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28"/>
            <p:cNvSpPr/>
            <p:nvPr/>
          </p:nvSpPr>
          <p:spPr>
            <a:xfrm>
              <a:off x="5397096" y="3983208"/>
              <a:ext cx="43040" cy="35736"/>
            </a:xfrm>
            <a:custGeom>
              <a:rect b="b" l="l" r="r" t="t"/>
              <a:pathLst>
                <a:path extrusionOk="0" h="1365" w="1644">
                  <a:moveTo>
                    <a:pt x="1110" y="380"/>
                  </a:moveTo>
                  <a:cubicBezTo>
                    <a:pt x="1192" y="385"/>
                    <a:pt x="1254" y="452"/>
                    <a:pt x="1259" y="534"/>
                  </a:cubicBezTo>
                  <a:lnTo>
                    <a:pt x="1259" y="827"/>
                  </a:lnTo>
                  <a:cubicBezTo>
                    <a:pt x="1259" y="909"/>
                    <a:pt x="1187" y="981"/>
                    <a:pt x="1105" y="981"/>
                  </a:cubicBezTo>
                  <a:lnTo>
                    <a:pt x="533" y="981"/>
                  </a:lnTo>
                  <a:cubicBezTo>
                    <a:pt x="447" y="981"/>
                    <a:pt x="380" y="909"/>
                    <a:pt x="380" y="827"/>
                  </a:cubicBezTo>
                  <a:lnTo>
                    <a:pt x="380" y="534"/>
                  </a:lnTo>
                  <a:cubicBezTo>
                    <a:pt x="380" y="447"/>
                    <a:pt x="447" y="380"/>
                    <a:pt x="533" y="380"/>
                  </a:cubicBezTo>
                  <a:close/>
                  <a:moveTo>
                    <a:pt x="533" y="1"/>
                  </a:moveTo>
                  <a:cubicBezTo>
                    <a:pt x="236" y="1"/>
                    <a:pt x="0" y="241"/>
                    <a:pt x="0" y="534"/>
                  </a:cubicBezTo>
                  <a:lnTo>
                    <a:pt x="0" y="832"/>
                  </a:lnTo>
                  <a:cubicBezTo>
                    <a:pt x="0" y="1125"/>
                    <a:pt x="236" y="1365"/>
                    <a:pt x="533" y="1365"/>
                  </a:cubicBezTo>
                  <a:lnTo>
                    <a:pt x="1110" y="1365"/>
                  </a:lnTo>
                  <a:cubicBezTo>
                    <a:pt x="1403" y="1365"/>
                    <a:pt x="1643" y="1125"/>
                    <a:pt x="1643" y="832"/>
                  </a:cubicBezTo>
                  <a:lnTo>
                    <a:pt x="1643" y="534"/>
                  </a:lnTo>
                  <a:cubicBezTo>
                    <a:pt x="1643" y="241"/>
                    <a:pt x="1403" y="1"/>
                    <a:pt x="11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28"/>
            <p:cNvSpPr/>
            <p:nvPr/>
          </p:nvSpPr>
          <p:spPr>
            <a:xfrm>
              <a:off x="5459718" y="3983208"/>
              <a:ext cx="55632" cy="35736"/>
            </a:xfrm>
            <a:custGeom>
              <a:rect b="b" l="l" r="r" t="t"/>
              <a:pathLst>
                <a:path extrusionOk="0" h="1365" w="2125">
                  <a:moveTo>
                    <a:pt x="1591" y="380"/>
                  </a:moveTo>
                  <a:cubicBezTo>
                    <a:pt x="1672" y="385"/>
                    <a:pt x="1740" y="452"/>
                    <a:pt x="1744" y="534"/>
                  </a:cubicBezTo>
                  <a:lnTo>
                    <a:pt x="1744" y="827"/>
                  </a:lnTo>
                  <a:cubicBezTo>
                    <a:pt x="1744" y="909"/>
                    <a:pt x="1677" y="981"/>
                    <a:pt x="1591" y="981"/>
                  </a:cubicBezTo>
                  <a:lnTo>
                    <a:pt x="534" y="981"/>
                  </a:lnTo>
                  <a:cubicBezTo>
                    <a:pt x="452" y="981"/>
                    <a:pt x="385" y="909"/>
                    <a:pt x="385" y="827"/>
                  </a:cubicBezTo>
                  <a:lnTo>
                    <a:pt x="385" y="534"/>
                  </a:lnTo>
                  <a:cubicBezTo>
                    <a:pt x="385" y="447"/>
                    <a:pt x="452" y="380"/>
                    <a:pt x="534" y="380"/>
                  </a:cubicBezTo>
                  <a:close/>
                  <a:moveTo>
                    <a:pt x="534" y="1"/>
                  </a:moveTo>
                  <a:cubicBezTo>
                    <a:pt x="241" y="1"/>
                    <a:pt x="1" y="241"/>
                    <a:pt x="1" y="534"/>
                  </a:cubicBezTo>
                  <a:lnTo>
                    <a:pt x="1" y="832"/>
                  </a:lnTo>
                  <a:cubicBezTo>
                    <a:pt x="1" y="1125"/>
                    <a:pt x="241" y="1365"/>
                    <a:pt x="534" y="1365"/>
                  </a:cubicBezTo>
                  <a:lnTo>
                    <a:pt x="1591" y="1365"/>
                  </a:lnTo>
                  <a:cubicBezTo>
                    <a:pt x="1889" y="1365"/>
                    <a:pt x="2124" y="1125"/>
                    <a:pt x="2124" y="832"/>
                  </a:cubicBezTo>
                  <a:lnTo>
                    <a:pt x="2124" y="534"/>
                  </a:lnTo>
                  <a:cubicBezTo>
                    <a:pt x="2124" y="241"/>
                    <a:pt x="1889" y="1"/>
                    <a:pt x="15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28"/>
            <p:cNvSpPr/>
            <p:nvPr/>
          </p:nvSpPr>
          <p:spPr>
            <a:xfrm>
              <a:off x="5535195" y="3983208"/>
              <a:ext cx="43040" cy="35631"/>
            </a:xfrm>
            <a:custGeom>
              <a:rect b="b" l="l" r="r" t="t"/>
              <a:pathLst>
                <a:path extrusionOk="0" h="1361" w="1644">
                  <a:moveTo>
                    <a:pt x="1110" y="380"/>
                  </a:moveTo>
                  <a:cubicBezTo>
                    <a:pt x="1191" y="385"/>
                    <a:pt x="1259" y="452"/>
                    <a:pt x="1264" y="534"/>
                  </a:cubicBezTo>
                  <a:lnTo>
                    <a:pt x="1264" y="827"/>
                  </a:lnTo>
                  <a:cubicBezTo>
                    <a:pt x="1264" y="909"/>
                    <a:pt x="1191" y="981"/>
                    <a:pt x="1110" y="981"/>
                  </a:cubicBezTo>
                  <a:lnTo>
                    <a:pt x="533" y="981"/>
                  </a:lnTo>
                  <a:cubicBezTo>
                    <a:pt x="447" y="981"/>
                    <a:pt x="380" y="909"/>
                    <a:pt x="380" y="827"/>
                  </a:cubicBezTo>
                  <a:lnTo>
                    <a:pt x="380" y="534"/>
                  </a:lnTo>
                  <a:cubicBezTo>
                    <a:pt x="380" y="447"/>
                    <a:pt x="447" y="380"/>
                    <a:pt x="533" y="380"/>
                  </a:cubicBezTo>
                  <a:close/>
                  <a:moveTo>
                    <a:pt x="533" y="1"/>
                  </a:moveTo>
                  <a:cubicBezTo>
                    <a:pt x="240" y="1"/>
                    <a:pt x="0" y="241"/>
                    <a:pt x="0" y="534"/>
                  </a:cubicBezTo>
                  <a:lnTo>
                    <a:pt x="0" y="827"/>
                  </a:lnTo>
                  <a:cubicBezTo>
                    <a:pt x="0" y="1120"/>
                    <a:pt x="240" y="1360"/>
                    <a:pt x="533" y="1360"/>
                  </a:cubicBezTo>
                  <a:lnTo>
                    <a:pt x="1110" y="1360"/>
                  </a:lnTo>
                  <a:cubicBezTo>
                    <a:pt x="1403" y="1360"/>
                    <a:pt x="1643" y="1120"/>
                    <a:pt x="1643" y="827"/>
                  </a:cubicBezTo>
                  <a:lnTo>
                    <a:pt x="1643" y="534"/>
                  </a:lnTo>
                  <a:cubicBezTo>
                    <a:pt x="1643" y="236"/>
                    <a:pt x="1403" y="1"/>
                    <a:pt x="11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28"/>
            <p:cNvSpPr/>
            <p:nvPr/>
          </p:nvSpPr>
          <p:spPr>
            <a:xfrm>
              <a:off x="5376073" y="3825368"/>
              <a:ext cx="223158" cy="340994"/>
            </a:xfrm>
            <a:custGeom>
              <a:rect b="b" l="l" r="r" t="t"/>
              <a:pathLst>
                <a:path extrusionOk="0" h="13025" w="8524">
                  <a:moveTo>
                    <a:pt x="4939" y="11151"/>
                  </a:moveTo>
                  <a:lnTo>
                    <a:pt x="4939" y="12640"/>
                  </a:lnTo>
                  <a:lnTo>
                    <a:pt x="3580" y="12640"/>
                  </a:lnTo>
                  <a:lnTo>
                    <a:pt x="3580" y="11151"/>
                  </a:lnTo>
                  <a:close/>
                  <a:moveTo>
                    <a:pt x="2134" y="1"/>
                  </a:moveTo>
                  <a:cubicBezTo>
                    <a:pt x="957" y="1"/>
                    <a:pt x="6" y="957"/>
                    <a:pt x="1" y="2129"/>
                  </a:cubicBezTo>
                  <a:lnTo>
                    <a:pt x="1" y="8384"/>
                  </a:lnTo>
                  <a:cubicBezTo>
                    <a:pt x="1" y="9066"/>
                    <a:pt x="558" y="9623"/>
                    <a:pt x="1245" y="9623"/>
                  </a:cubicBezTo>
                  <a:lnTo>
                    <a:pt x="3200" y="9623"/>
                  </a:lnTo>
                  <a:lnTo>
                    <a:pt x="3200" y="9709"/>
                  </a:lnTo>
                  <a:cubicBezTo>
                    <a:pt x="3200" y="9834"/>
                    <a:pt x="3295" y="9897"/>
                    <a:pt x="3390" y="9897"/>
                  </a:cubicBezTo>
                  <a:cubicBezTo>
                    <a:pt x="3485" y="9897"/>
                    <a:pt x="3580" y="9834"/>
                    <a:pt x="3580" y="9709"/>
                  </a:cubicBezTo>
                  <a:lnTo>
                    <a:pt x="3580" y="8393"/>
                  </a:lnTo>
                  <a:lnTo>
                    <a:pt x="4939" y="8393"/>
                  </a:lnTo>
                  <a:lnTo>
                    <a:pt x="4939" y="10776"/>
                  </a:lnTo>
                  <a:lnTo>
                    <a:pt x="3580" y="10776"/>
                  </a:lnTo>
                  <a:lnTo>
                    <a:pt x="3580" y="10627"/>
                  </a:lnTo>
                  <a:cubicBezTo>
                    <a:pt x="3580" y="10500"/>
                    <a:pt x="3485" y="10436"/>
                    <a:pt x="3390" y="10436"/>
                  </a:cubicBezTo>
                  <a:cubicBezTo>
                    <a:pt x="3295" y="10436"/>
                    <a:pt x="3200" y="10500"/>
                    <a:pt x="3200" y="10627"/>
                  </a:cubicBezTo>
                  <a:lnTo>
                    <a:pt x="3200" y="12832"/>
                  </a:lnTo>
                  <a:cubicBezTo>
                    <a:pt x="3200" y="12938"/>
                    <a:pt x="3287" y="13024"/>
                    <a:pt x="3388" y="13024"/>
                  </a:cubicBezTo>
                  <a:lnTo>
                    <a:pt x="5132" y="13024"/>
                  </a:lnTo>
                  <a:cubicBezTo>
                    <a:pt x="5237" y="13024"/>
                    <a:pt x="5319" y="12938"/>
                    <a:pt x="5319" y="12832"/>
                  </a:cubicBezTo>
                  <a:lnTo>
                    <a:pt x="5319" y="9623"/>
                  </a:lnTo>
                  <a:lnTo>
                    <a:pt x="7279" y="9623"/>
                  </a:lnTo>
                  <a:cubicBezTo>
                    <a:pt x="7961" y="9623"/>
                    <a:pt x="8519" y="9066"/>
                    <a:pt x="8519" y="8384"/>
                  </a:cubicBezTo>
                  <a:lnTo>
                    <a:pt x="8519" y="2129"/>
                  </a:lnTo>
                  <a:cubicBezTo>
                    <a:pt x="8523" y="952"/>
                    <a:pt x="7567" y="1"/>
                    <a:pt x="6390" y="1"/>
                  </a:cubicBezTo>
                  <a:lnTo>
                    <a:pt x="6016" y="1"/>
                  </a:lnTo>
                  <a:cubicBezTo>
                    <a:pt x="5761" y="1"/>
                    <a:pt x="5761" y="380"/>
                    <a:pt x="6016" y="380"/>
                  </a:cubicBezTo>
                  <a:lnTo>
                    <a:pt x="6390" y="380"/>
                  </a:lnTo>
                  <a:cubicBezTo>
                    <a:pt x="7356" y="380"/>
                    <a:pt x="8139" y="1163"/>
                    <a:pt x="8139" y="2129"/>
                  </a:cubicBezTo>
                  <a:lnTo>
                    <a:pt x="8139" y="8379"/>
                  </a:lnTo>
                  <a:cubicBezTo>
                    <a:pt x="8139" y="8854"/>
                    <a:pt x="7755" y="9239"/>
                    <a:pt x="7279" y="9239"/>
                  </a:cubicBezTo>
                  <a:lnTo>
                    <a:pt x="5324" y="9239"/>
                  </a:lnTo>
                  <a:lnTo>
                    <a:pt x="5324" y="8388"/>
                  </a:lnTo>
                  <a:lnTo>
                    <a:pt x="5550" y="8388"/>
                  </a:lnTo>
                  <a:cubicBezTo>
                    <a:pt x="5799" y="8388"/>
                    <a:pt x="5799" y="8009"/>
                    <a:pt x="5550" y="8009"/>
                  </a:cubicBezTo>
                  <a:lnTo>
                    <a:pt x="2975" y="8009"/>
                  </a:lnTo>
                  <a:cubicBezTo>
                    <a:pt x="2720" y="8009"/>
                    <a:pt x="2720" y="8388"/>
                    <a:pt x="2975" y="8388"/>
                  </a:cubicBezTo>
                  <a:lnTo>
                    <a:pt x="3200" y="8388"/>
                  </a:lnTo>
                  <a:lnTo>
                    <a:pt x="3200" y="9239"/>
                  </a:lnTo>
                  <a:lnTo>
                    <a:pt x="1245" y="9239"/>
                  </a:lnTo>
                  <a:cubicBezTo>
                    <a:pt x="770" y="9239"/>
                    <a:pt x="385" y="8854"/>
                    <a:pt x="385" y="8379"/>
                  </a:cubicBezTo>
                  <a:lnTo>
                    <a:pt x="385" y="2129"/>
                  </a:lnTo>
                  <a:cubicBezTo>
                    <a:pt x="385" y="1163"/>
                    <a:pt x="1168" y="380"/>
                    <a:pt x="2134" y="380"/>
                  </a:cubicBezTo>
                  <a:lnTo>
                    <a:pt x="4925" y="380"/>
                  </a:lnTo>
                  <a:cubicBezTo>
                    <a:pt x="5180" y="380"/>
                    <a:pt x="5180" y="1"/>
                    <a:pt x="492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28"/>
            <p:cNvSpPr/>
            <p:nvPr/>
          </p:nvSpPr>
          <p:spPr>
            <a:xfrm>
              <a:off x="5477442" y="4130104"/>
              <a:ext cx="17776" cy="15158"/>
            </a:xfrm>
            <a:custGeom>
              <a:rect b="b" l="l" r="r" t="t"/>
              <a:pathLst>
                <a:path extrusionOk="0" h="579" w="679">
                  <a:moveTo>
                    <a:pt x="390" y="1"/>
                  </a:moveTo>
                  <a:cubicBezTo>
                    <a:pt x="131" y="1"/>
                    <a:pt x="1" y="313"/>
                    <a:pt x="184" y="495"/>
                  </a:cubicBezTo>
                  <a:cubicBezTo>
                    <a:pt x="242" y="553"/>
                    <a:pt x="315" y="579"/>
                    <a:pt x="386" y="579"/>
                  </a:cubicBezTo>
                  <a:cubicBezTo>
                    <a:pt x="535" y="579"/>
                    <a:pt x="678" y="465"/>
                    <a:pt x="678" y="289"/>
                  </a:cubicBezTo>
                  <a:cubicBezTo>
                    <a:pt x="678" y="130"/>
                    <a:pt x="549" y="1"/>
                    <a:pt x="390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28"/>
            <p:cNvSpPr/>
            <p:nvPr/>
          </p:nvSpPr>
          <p:spPr>
            <a:xfrm>
              <a:off x="5447911" y="3888122"/>
              <a:ext cx="28196" cy="46312"/>
            </a:xfrm>
            <a:custGeom>
              <a:rect b="b" l="l" r="r" t="t"/>
              <a:pathLst>
                <a:path extrusionOk="0" h="1769" w="1077">
                  <a:moveTo>
                    <a:pt x="697" y="380"/>
                  </a:moveTo>
                  <a:lnTo>
                    <a:pt x="697" y="693"/>
                  </a:lnTo>
                  <a:lnTo>
                    <a:pt x="384" y="693"/>
                  </a:lnTo>
                  <a:lnTo>
                    <a:pt x="384" y="380"/>
                  </a:lnTo>
                  <a:close/>
                  <a:moveTo>
                    <a:pt x="697" y="1077"/>
                  </a:moveTo>
                  <a:lnTo>
                    <a:pt x="697" y="1389"/>
                  </a:lnTo>
                  <a:lnTo>
                    <a:pt x="384" y="1389"/>
                  </a:lnTo>
                  <a:lnTo>
                    <a:pt x="384" y="1077"/>
                  </a:lnTo>
                  <a:close/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581"/>
                  </a:lnTo>
                  <a:cubicBezTo>
                    <a:pt x="0" y="1682"/>
                    <a:pt x="87" y="1769"/>
                    <a:pt x="192" y="1769"/>
                  </a:cubicBezTo>
                  <a:lnTo>
                    <a:pt x="889" y="1769"/>
                  </a:lnTo>
                  <a:cubicBezTo>
                    <a:pt x="990" y="1769"/>
                    <a:pt x="1076" y="1682"/>
                    <a:pt x="1076" y="1581"/>
                  </a:cubicBezTo>
                  <a:lnTo>
                    <a:pt x="1076" y="193"/>
                  </a:lnTo>
                  <a:cubicBezTo>
                    <a:pt x="1076" y="87"/>
                    <a:pt x="990" y="1"/>
                    <a:pt x="88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28"/>
            <p:cNvSpPr/>
            <p:nvPr/>
          </p:nvSpPr>
          <p:spPr>
            <a:xfrm>
              <a:off x="5499093" y="3888122"/>
              <a:ext cx="29714" cy="46312"/>
            </a:xfrm>
            <a:custGeom>
              <a:rect b="b" l="l" r="r" t="t"/>
              <a:pathLst>
                <a:path extrusionOk="0" h="1769" w="1135">
                  <a:moveTo>
                    <a:pt x="692" y="1077"/>
                  </a:moveTo>
                  <a:lnTo>
                    <a:pt x="692" y="1389"/>
                  </a:lnTo>
                  <a:lnTo>
                    <a:pt x="380" y="1389"/>
                  </a:lnTo>
                  <a:lnTo>
                    <a:pt x="380" y="1077"/>
                  </a:lnTo>
                  <a:close/>
                  <a:moveTo>
                    <a:pt x="188" y="1"/>
                  </a:moveTo>
                  <a:cubicBezTo>
                    <a:pt x="82" y="1"/>
                    <a:pt x="0" y="87"/>
                    <a:pt x="0" y="193"/>
                  </a:cubicBezTo>
                  <a:lnTo>
                    <a:pt x="0" y="1581"/>
                  </a:lnTo>
                  <a:cubicBezTo>
                    <a:pt x="0" y="1682"/>
                    <a:pt x="82" y="1769"/>
                    <a:pt x="188" y="1769"/>
                  </a:cubicBezTo>
                  <a:lnTo>
                    <a:pt x="884" y="1769"/>
                  </a:lnTo>
                  <a:cubicBezTo>
                    <a:pt x="990" y="1769"/>
                    <a:pt x="1072" y="1682"/>
                    <a:pt x="1072" y="1581"/>
                  </a:cubicBezTo>
                  <a:lnTo>
                    <a:pt x="1072" y="885"/>
                  </a:lnTo>
                  <a:cubicBezTo>
                    <a:pt x="1072" y="779"/>
                    <a:pt x="990" y="697"/>
                    <a:pt x="884" y="697"/>
                  </a:cubicBezTo>
                  <a:lnTo>
                    <a:pt x="380" y="697"/>
                  </a:lnTo>
                  <a:lnTo>
                    <a:pt x="380" y="385"/>
                  </a:lnTo>
                  <a:lnTo>
                    <a:pt x="884" y="385"/>
                  </a:lnTo>
                  <a:cubicBezTo>
                    <a:pt x="1134" y="385"/>
                    <a:pt x="1134" y="6"/>
                    <a:pt x="884" y="6"/>
                  </a:cubicBezTo>
                  <a:lnTo>
                    <a:pt x="188" y="6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28"/>
            <p:cNvSpPr/>
            <p:nvPr/>
          </p:nvSpPr>
          <p:spPr>
            <a:xfrm>
              <a:off x="5480898" y="3922601"/>
              <a:ext cx="15708" cy="17305"/>
            </a:xfrm>
            <a:custGeom>
              <a:rect b="b" l="l" r="r" t="t"/>
              <a:pathLst>
                <a:path extrusionOk="0" h="661" w="600">
                  <a:moveTo>
                    <a:pt x="378" y="0"/>
                  </a:moveTo>
                  <a:cubicBezTo>
                    <a:pt x="309" y="0"/>
                    <a:pt x="245" y="39"/>
                    <a:pt x="215" y="106"/>
                  </a:cubicBezTo>
                  <a:lnTo>
                    <a:pt x="71" y="384"/>
                  </a:lnTo>
                  <a:cubicBezTo>
                    <a:pt x="0" y="536"/>
                    <a:pt x="125" y="661"/>
                    <a:pt x="250" y="661"/>
                  </a:cubicBezTo>
                  <a:cubicBezTo>
                    <a:pt x="312" y="661"/>
                    <a:pt x="374" y="630"/>
                    <a:pt x="412" y="557"/>
                  </a:cubicBezTo>
                  <a:lnTo>
                    <a:pt x="556" y="279"/>
                  </a:lnTo>
                  <a:cubicBezTo>
                    <a:pt x="599" y="183"/>
                    <a:pt x="561" y="72"/>
                    <a:pt x="470" y="24"/>
                  </a:cubicBezTo>
                  <a:cubicBezTo>
                    <a:pt x="440" y="8"/>
                    <a:pt x="409" y="0"/>
                    <a:pt x="37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36" name="Google Shape;5036;p28"/>
          <p:cNvGrpSpPr/>
          <p:nvPr/>
        </p:nvGrpSpPr>
        <p:grpSpPr>
          <a:xfrm>
            <a:off x="6716044" y="3619995"/>
            <a:ext cx="197973" cy="340314"/>
            <a:chOff x="6716044" y="3825395"/>
            <a:chExt cx="197973" cy="340314"/>
          </a:xfrm>
        </p:grpSpPr>
        <p:sp>
          <p:nvSpPr>
            <p:cNvPr id="5037" name="Google Shape;5037;p28"/>
            <p:cNvSpPr/>
            <p:nvPr/>
          </p:nvSpPr>
          <p:spPr>
            <a:xfrm>
              <a:off x="6721568" y="3982841"/>
              <a:ext cx="186925" cy="179700"/>
            </a:xfrm>
            <a:custGeom>
              <a:rect b="b" l="l" r="r" t="t"/>
              <a:pathLst>
                <a:path extrusionOk="0" h="6864" w="7140">
                  <a:moveTo>
                    <a:pt x="2888" y="0"/>
                  </a:moveTo>
                  <a:lnTo>
                    <a:pt x="2888" y="1081"/>
                  </a:lnTo>
                  <a:lnTo>
                    <a:pt x="2725" y="1081"/>
                  </a:lnTo>
                  <a:cubicBezTo>
                    <a:pt x="1735" y="1081"/>
                    <a:pt x="875" y="1758"/>
                    <a:pt x="640" y="2719"/>
                  </a:cubicBezTo>
                  <a:lnTo>
                    <a:pt x="529" y="3185"/>
                  </a:lnTo>
                  <a:lnTo>
                    <a:pt x="385" y="3776"/>
                  </a:lnTo>
                  <a:lnTo>
                    <a:pt x="97" y="4953"/>
                  </a:lnTo>
                  <a:cubicBezTo>
                    <a:pt x="1" y="5361"/>
                    <a:pt x="183" y="5784"/>
                    <a:pt x="548" y="5996"/>
                  </a:cubicBezTo>
                  <a:cubicBezTo>
                    <a:pt x="1555" y="6574"/>
                    <a:pt x="2562" y="6864"/>
                    <a:pt x="3570" y="6864"/>
                  </a:cubicBezTo>
                  <a:cubicBezTo>
                    <a:pt x="4578" y="6864"/>
                    <a:pt x="5585" y="6574"/>
                    <a:pt x="6592" y="5996"/>
                  </a:cubicBezTo>
                  <a:cubicBezTo>
                    <a:pt x="6957" y="5784"/>
                    <a:pt x="7140" y="5361"/>
                    <a:pt x="7043" y="4953"/>
                  </a:cubicBezTo>
                  <a:lnTo>
                    <a:pt x="6496" y="2719"/>
                  </a:lnTo>
                  <a:cubicBezTo>
                    <a:pt x="6265" y="1758"/>
                    <a:pt x="5405" y="1081"/>
                    <a:pt x="4416" y="1081"/>
                  </a:cubicBezTo>
                  <a:lnTo>
                    <a:pt x="4252" y="1081"/>
                  </a:lnTo>
                  <a:lnTo>
                    <a:pt x="4252" y="0"/>
                  </a:lnTo>
                  <a:cubicBezTo>
                    <a:pt x="4039" y="111"/>
                    <a:pt x="3804" y="166"/>
                    <a:pt x="3570" y="166"/>
                  </a:cubicBezTo>
                  <a:cubicBezTo>
                    <a:pt x="3336" y="166"/>
                    <a:pt x="3102" y="111"/>
                    <a:pt x="2888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28"/>
            <p:cNvSpPr/>
            <p:nvPr/>
          </p:nvSpPr>
          <p:spPr>
            <a:xfrm>
              <a:off x="6803459" y="3982841"/>
              <a:ext cx="105165" cy="179726"/>
            </a:xfrm>
            <a:custGeom>
              <a:rect b="b" l="l" r="r" t="t"/>
              <a:pathLst>
                <a:path extrusionOk="0" h="6865" w="4017">
                  <a:moveTo>
                    <a:pt x="1124" y="0"/>
                  </a:moveTo>
                  <a:cubicBezTo>
                    <a:pt x="913" y="111"/>
                    <a:pt x="678" y="168"/>
                    <a:pt x="442" y="168"/>
                  </a:cubicBezTo>
                  <a:cubicBezTo>
                    <a:pt x="378" y="168"/>
                    <a:pt x="309" y="270"/>
                    <a:pt x="244" y="270"/>
                  </a:cubicBezTo>
                  <a:cubicBezTo>
                    <a:pt x="241" y="270"/>
                    <a:pt x="238" y="270"/>
                    <a:pt x="236" y="269"/>
                  </a:cubicBezTo>
                  <a:lnTo>
                    <a:pt x="236" y="1081"/>
                  </a:lnTo>
                  <a:lnTo>
                    <a:pt x="399" y="1081"/>
                  </a:lnTo>
                  <a:cubicBezTo>
                    <a:pt x="1389" y="1081"/>
                    <a:pt x="2248" y="1758"/>
                    <a:pt x="2484" y="2719"/>
                  </a:cubicBezTo>
                  <a:lnTo>
                    <a:pt x="3027" y="4953"/>
                  </a:lnTo>
                  <a:cubicBezTo>
                    <a:pt x="3128" y="5361"/>
                    <a:pt x="2940" y="5784"/>
                    <a:pt x="2580" y="5996"/>
                  </a:cubicBezTo>
                  <a:cubicBezTo>
                    <a:pt x="1720" y="6490"/>
                    <a:pt x="860" y="6774"/>
                    <a:pt x="0" y="6846"/>
                  </a:cubicBezTo>
                  <a:cubicBezTo>
                    <a:pt x="147" y="6858"/>
                    <a:pt x="293" y="6864"/>
                    <a:pt x="440" y="6864"/>
                  </a:cubicBezTo>
                  <a:cubicBezTo>
                    <a:pt x="1451" y="6864"/>
                    <a:pt x="2462" y="6575"/>
                    <a:pt x="3469" y="5996"/>
                  </a:cubicBezTo>
                  <a:cubicBezTo>
                    <a:pt x="3834" y="5784"/>
                    <a:pt x="4016" y="5361"/>
                    <a:pt x="3915" y="4953"/>
                  </a:cubicBezTo>
                  <a:lnTo>
                    <a:pt x="3368" y="2719"/>
                  </a:lnTo>
                  <a:cubicBezTo>
                    <a:pt x="3137" y="1758"/>
                    <a:pt x="2277" y="1081"/>
                    <a:pt x="1288" y="1081"/>
                  </a:cubicBezTo>
                  <a:lnTo>
                    <a:pt x="1124" y="1081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28"/>
            <p:cNvSpPr/>
            <p:nvPr/>
          </p:nvSpPr>
          <p:spPr>
            <a:xfrm>
              <a:off x="6797045" y="3982841"/>
              <a:ext cx="6309" cy="7069"/>
            </a:xfrm>
            <a:custGeom>
              <a:rect b="b" l="l" r="r" t="t"/>
              <a:pathLst>
                <a:path extrusionOk="0" h="270" w="241">
                  <a:moveTo>
                    <a:pt x="0" y="0"/>
                  </a:moveTo>
                  <a:lnTo>
                    <a:pt x="0" y="269"/>
                  </a:lnTo>
                  <a:cubicBezTo>
                    <a:pt x="82" y="260"/>
                    <a:pt x="163" y="245"/>
                    <a:pt x="240" y="216"/>
                  </a:cubicBezTo>
                  <a:cubicBezTo>
                    <a:pt x="159" y="192"/>
                    <a:pt x="77" y="39"/>
                    <a:pt x="0" y="0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28"/>
            <p:cNvSpPr/>
            <p:nvPr/>
          </p:nvSpPr>
          <p:spPr>
            <a:xfrm>
              <a:off x="6761309" y="3982841"/>
              <a:ext cx="109197" cy="121135"/>
            </a:xfrm>
            <a:custGeom>
              <a:rect b="b" l="l" r="r" t="t"/>
              <a:pathLst>
                <a:path extrusionOk="0" h="4627" w="4171">
                  <a:moveTo>
                    <a:pt x="1375" y="0"/>
                  </a:moveTo>
                  <a:lnTo>
                    <a:pt x="1375" y="1081"/>
                  </a:lnTo>
                  <a:lnTo>
                    <a:pt x="1211" y="1081"/>
                  </a:lnTo>
                  <a:cubicBezTo>
                    <a:pt x="942" y="1081"/>
                    <a:pt x="678" y="1129"/>
                    <a:pt x="428" y="1225"/>
                  </a:cubicBezTo>
                  <a:lnTo>
                    <a:pt x="1" y="2570"/>
                  </a:lnTo>
                  <a:lnTo>
                    <a:pt x="1" y="2570"/>
                  </a:lnTo>
                  <a:lnTo>
                    <a:pt x="721" y="2301"/>
                  </a:lnTo>
                  <a:lnTo>
                    <a:pt x="2086" y="4626"/>
                  </a:lnTo>
                  <a:lnTo>
                    <a:pt x="3450" y="2311"/>
                  </a:lnTo>
                  <a:lnTo>
                    <a:pt x="4171" y="2575"/>
                  </a:lnTo>
                  <a:lnTo>
                    <a:pt x="4171" y="2575"/>
                  </a:lnTo>
                  <a:lnTo>
                    <a:pt x="3753" y="1259"/>
                  </a:lnTo>
                  <a:cubicBezTo>
                    <a:pt x="3484" y="1144"/>
                    <a:pt x="3195" y="1081"/>
                    <a:pt x="2902" y="1081"/>
                  </a:cubicBezTo>
                  <a:lnTo>
                    <a:pt x="2739" y="1081"/>
                  </a:lnTo>
                  <a:lnTo>
                    <a:pt x="2739" y="0"/>
                  </a:lnTo>
                  <a:cubicBezTo>
                    <a:pt x="2525" y="111"/>
                    <a:pt x="2291" y="166"/>
                    <a:pt x="2057" y="166"/>
                  </a:cubicBezTo>
                  <a:cubicBezTo>
                    <a:pt x="1823" y="166"/>
                    <a:pt x="1589" y="111"/>
                    <a:pt x="1375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28"/>
            <p:cNvSpPr/>
            <p:nvPr/>
          </p:nvSpPr>
          <p:spPr>
            <a:xfrm>
              <a:off x="6781573" y="3982841"/>
              <a:ext cx="66183" cy="121266"/>
            </a:xfrm>
            <a:custGeom>
              <a:rect b="b" l="l" r="r" t="t"/>
              <a:pathLst>
                <a:path extrusionOk="0" h="4632" w="2528">
                  <a:moveTo>
                    <a:pt x="596" y="0"/>
                  </a:moveTo>
                  <a:lnTo>
                    <a:pt x="596" y="1081"/>
                  </a:lnTo>
                  <a:lnTo>
                    <a:pt x="433" y="1081"/>
                  </a:lnTo>
                  <a:cubicBezTo>
                    <a:pt x="288" y="1081"/>
                    <a:pt x="144" y="1095"/>
                    <a:pt x="0" y="1124"/>
                  </a:cubicBezTo>
                  <a:cubicBezTo>
                    <a:pt x="15" y="1144"/>
                    <a:pt x="29" y="1163"/>
                    <a:pt x="48" y="1177"/>
                  </a:cubicBezTo>
                  <a:lnTo>
                    <a:pt x="1312" y="4631"/>
                  </a:lnTo>
                  <a:lnTo>
                    <a:pt x="2508" y="1177"/>
                  </a:lnTo>
                  <a:lnTo>
                    <a:pt x="2527" y="1124"/>
                  </a:lnTo>
                  <a:cubicBezTo>
                    <a:pt x="2393" y="1095"/>
                    <a:pt x="2258" y="1081"/>
                    <a:pt x="2124" y="1081"/>
                  </a:cubicBezTo>
                  <a:lnTo>
                    <a:pt x="1960" y="1081"/>
                  </a:lnTo>
                  <a:lnTo>
                    <a:pt x="1960" y="0"/>
                  </a:lnTo>
                  <a:cubicBezTo>
                    <a:pt x="1747" y="111"/>
                    <a:pt x="1512" y="166"/>
                    <a:pt x="1278" y="166"/>
                  </a:cubicBezTo>
                  <a:cubicBezTo>
                    <a:pt x="1044" y="166"/>
                    <a:pt x="810" y="111"/>
                    <a:pt x="59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28"/>
            <p:cNvSpPr/>
            <p:nvPr/>
          </p:nvSpPr>
          <p:spPr>
            <a:xfrm>
              <a:off x="6781573" y="3995041"/>
              <a:ext cx="66288" cy="43773"/>
            </a:xfrm>
            <a:custGeom>
              <a:rect b="b" l="l" r="r" t="t"/>
              <a:pathLst>
                <a:path extrusionOk="0" h="1672" w="2532">
                  <a:moveTo>
                    <a:pt x="1960" y="0"/>
                  </a:moveTo>
                  <a:lnTo>
                    <a:pt x="1158" y="245"/>
                  </a:lnTo>
                  <a:lnTo>
                    <a:pt x="596" y="178"/>
                  </a:lnTo>
                  <a:lnTo>
                    <a:pt x="596" y="620"/>
                  </a:lnTo>
                  <a:lnTo>
                    <a:pt x="433" y="620"/>
                  </a:lnTo>
                  <a:cubicBezTo>
                    <a:pt x="288" y="620"/>
                    <a:pt x="144" y="634"/>
                    <a:pt x="0" y="663"/>
                  </a:cubicBezTo>
                  <a:cubicBezTo>
                    <a:pt x="29" y="697"/>
                    <a:pt x="48" y="716"/>
                    <a:pt x="48" y="716"/>
                  </a:cubicBezTo>
                  <a:lnTo>
                    <a:pt x="399" y="1672"/>
                  </a:lnTo>
                  <a:lnTo>
                    <a:pt x="1307" y="764"/>
                  </a:lnTo>
                  <a:lnTo>
                    <a:pt x="2176" y="1672"/>
                  </a:lnTo>
                  <a:lnTo>
                    <a:pt x="2513" y="721"/>
                  </a:lnTo>
                  <a:lnTo>
                    <a:pt x="2532" y="663"/>
                  </a:lnTo>
                  <a:cubicBezTo>
                    <a:pt x="2397" y="634"/>
                    <a:pt x="2263" y="625"/>
                    <a:pt x="2128" y="620"/>
                  </a:cubicBezTo>
                  <a:lnTo>
                    <a:pt x="1960" y="620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28"/>
            <p:cNvSpPr/>
            <p:nvPr/>
          </p:nvSpPr>
          <p:spPr>
            <a:xfrm>
              <a:off x="6741439" y="3832306"/>
              <a:ext cx="144540" cy="121763"/>
            </a:xfrm>
            <a:custGeom>
              <a:rect b="b" l="l" r="r" t="t"/>
              <a:pathLst>
                <a:path extrusionOk="0" h="4651" w="5521">
                  <a:moveTo>
                    <a:pt x="2117" y="1"/>
                  </a:moveTo>
                  <a:cubicBezTo>
                    <a:pt x="1003" y="1"/>
                    <a:pt x="9" y="917"/>
                    <a:pt x="1" y="2123"/>
                  </a:cubicBezTo>
                  <a:cubicBezTo>
                    <a:pt x="1" y="2743"/>
                    <a:pt x="44" y="3363"/>
                    <a:pt x="135" y="3977"/>
                  </a:cubicBezTo>
                  <a:cubicBezTo>
                    <a:pt x="188" y="4362"/>
                    <a:pt x="515" y="4650"/>
                    <a:pt x="909" y="4650"/>
                  </a:cubicBezTo>
                  <a:lnTo>
                    <a:pt x="4613" y="4650"/>
                  </a:lnTo>
                  <a:cubicBezTo>
                    <a:pt x="5007" y="4650"/>
                    <a:pt x="5343" y="4357"/>
                    <a:pt x="5391" y="3968"/>
                  </a:cubicBezTo>
                  <a:cubicBezTo>
                    <a:pt x="5453" y="3444"/>
                    <a:pt x="5501" y="2930"/>
                    <a:pt x="5516" y="2445"/>
                  </a:cubicBezTo>
                  <a:lnTo>
                    <a:pt x="5521" y="1830"/>
                  </a:lnTo>
                  <a:cubicBezTo>
                    <a:pt x="5521" y="1624"/>
                    <a:pt x="5511" y="1422"/>
                    <a:pt x="5482" y="1215"/>
                  </a:cubicBezTo>
                  <a:cubicBezTo>
                    <a:pt x="5422" y="574"/>
                    <a:pt x="4886" y="174"/>
                    <a:pt x="4333" y="174"/>
                  </a:cubicBezTo>
                  <a:cubicBezTo>
                    <a:pt x="4041" y="174"/>
                    <a:pt x="3745" y="285"/>
                    <a:pt x="3513" y="533"/>
                  </a:cubicBezTo>
                  <a:lnTo>
                    <a:pt x="3493" y="547"/>
                  </a:lnTo>
                  <a:cubicBezTo>
                    <a:pt x="3311" y="365"/>
                    <a:pt x="3090" y="221"/>
                    <a:pt x="2845" y="134"/>
                  </a:cubicBezTo>
                  <a:cubicBezTo>
                    <a:pt x="2602" y="43"/>
                    <a:pt x="2357" y="1"/>
                    <a:pt x="2117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28"/>
            <p:cNvSpPr/>
            <p:nvPr/>
          </p:nvSpPr>
          <p:spPr>
            <a:xfrm>
              <a:off x="6742329" y="3832306"/>
              <a:ext cx="143650" cy="117470"/>
            </a:xfrm>
            <a:custGeom>
              <a:rect b="b" l="l" r="r" t="t"/>
              <a:pathLst>
                <a:path extrusionOk="0" h="4487" w="5487">
                  <a:moveTo>
                    <a:pt x="2081" y="0"/>
                  </a:moveTo>
                  <a:cubicBezTo>
                    <a:pt x="1082" y="0"/>
                    <a:pt x="182" y="736"/>
                    <a:pt x="0" y="1758"/>
                  </a:cubicBezTo>
                  <a:cubicBezTo>
                    <a:pt x="398" y="1151"/>
                    <a:pt x="1062" y="809"/>
                    <a:pt x="1754" y="809"/>
                  </a:cubicBezTo>
                  <a:cubicBezTo>
                    <a:pt x="1999" y="809"/>
                    <a:pt x="2248" y="852"/>
                    <a:pt x="2489" y="941"/>
                  </a:cubicBezTo>
                  <a:cubicBezTo>
                    <a:pt x="2729" y="1028"/>
                    <a:pt x="2950" y="1167"/>
                    <a:pt x="3133" y="1354"/>
                  </a:cubicBezTo>
                  <a:lnTo>
                    <a:pt x="3152" y="1335"/>
                  </a:lnTo>
                  <a:cubicBezTo>
                    <a:pt x="3384" y="1090"/>
                    <a:pt x="3679" y="979"/>
                    <a:pt x="3971" y="979"/>
                  </a:cubicBezTo>
                  <a:cubicBezTo>
                    <a:pt x="4525" y="979"/>
                    <a:pt x="5065" y="1380"/>
                    <a:pt x="5122" y="2022"/>
                  </a:cubicBezTo>
                  <a:cubicBezTo>
                    <a:pt x="5150" y="2224"/>
                    <a:pt x="5160" y="2431"/>
                    <a:pt x="5160" y="2637"/>
                  </a:cubicBezTo>
                  <a:lnTo>
                    <a:pt x="5155" y="3247"/>
                  </a:lnTo>
                  <a:cubicBezTo>
                    <a:pt x="5146" y="3646"/>
                    <a:pt x="5107" y="4059"/>
                    <a:pt x="5064" y="4487"/>
                  </a:cubicBezTo>
                  <a:cubicBezTo>
                    <a:pt x="5227" y="4357"/>
                    <a:pt x="5333" y="4174"/>
                    <a:pt x="5357" y="3968"/>
                  </a:cubicBezTo>
                  <a:cubicBezTo>
                    <a:pt x="5419" y="3439"/>
                    <a:pt x="5463" y="2930"/>
                    <a:pt x="5482" y="2445"/>
                  </a:cubicBezTo>
                  <a:lnTo>
                    <a:pt x="5487" y="1835"/>
                  </a:lnTo>
                  <a:cubicBezTo>
                    <a:pt x="5487" y="1628"/>
                    <a:pt x="5477" y="1422"/>
                    <a:pt x="5448" y="1215"/>
                  </a:cubicBezTo>
                  <a:cubicBezTo>
                    <a:pt x="5388" y="574"/>
                    <a:pt x="4852" y="176"/>
                    <a:pt x="4300" y="176"/>
                  </a:cubicBezTo>
                  <a:cubicBezTo>
                    <a:pt x="4008" y="176"/>
                    <a:pt x="3711" y="287"/>
                    <a:pt x="3479" y="533"/>
                  </a:cubicBezTo>
                  <a:lnTo>
                    <a:pt x="3459" y="547"/>
                  </a:lnTo>
                  <a:cubicBezTo>
                    <a:pt x="3277" y="365"/>
                    <a:pt x="3056" y="226"/>
                    <a:pt x="2811" y="134"/>
                  </a:cubicBezTo>
                  <a:cubicBezTo>
                    <a:pt x="2568" y="43"/>
                    <a:pt x="2322" y="0"/>
                    <a:pt x="20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28"/>
            <p:cNvSpPr/>
            <p:nvPr/>
          </p:nvSpPr>
          <p:spPr>
            <a:xfrm>
              <a:off x="6797150" y="3982946"/>
              <a:ext cx="35762" cy="32097"/>
            </a:xfrm>
            <a:custGeom>
              <a:rect b="b" l="l" r="r" t="t"/>
              <a:pathLst>
                <a:path extrusionOk="0" h="1226" w="1366">
                  <a:moveTo>
                    <a:pt x="1" y="1"/>
                  </a:moveTo>
                  <a:lnTo>
                    <a:pt x="1" y="1082"/>
                  </a:lnTo>
                  <a:cubicBezTo>
                    <a:pt x="220" y="1178"/>
                    <a:pt x="453" y="1226"/>
                    <a:pt x="685" y="1226"/>
                  </a:cubicBezTo>
                  <a:cubicBezTo>
                    <a:pt x="917" y="1226"/>
                    <a:pt x="1149" y="1178"/>
                    <a:pt x="1365" y="1082"/>
                  </a:cubicBezTo>
                  <a:lnTo>
                    <a:pt x="1365" y="1"/>
                  </a:lnTo>
                  <a:cubicBezTo>
                    <a:pt x="1152" y="111"/>
                    <a:pt x="917" y="167"/>
                    <a:pt x="683" y="167"/>
                  </a:cubicBezTo>
                  <a:cubicBezTo>
                    <a:pt x="449" y="167"/>
                    <a:pt x="215" y="111"/>
                    <a:pt x="1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28"/>
            <p:cNvSpPr/>
            <p:nvPr/>
          </p:nvSpPr>
          <p:spPr>
            <a:xfrm>
              <a:off x="6797150" y="3982841"/>
              <a:ext cx="35762" cy="17488"/>
            </a:xfrm>
            <a:custGeom>
              <a:rect b="b" l="l" r="r" t="t"/>
              <a:pathLst>
                <a:path extrusionOk="0" h="668" w="1366">
                  <a:moveTo>
                    <a:pt x="1" y="0"/>
                  </a:moveTo>
                  <a:lnTo>
                    <a:pt x="1" y="524"/>
                  </a:lnTo>
                  <a:cubicBezTo>
                    <a:pt x="217" y="620"/>
                    <a:pt x="450" y="668"/>
                    <a:pt x="683" y="668"/>
                  </a:cubicBezTo>
                  <a:cubicBezTo>
                    <a:pt x="916" y="668"/>
                    <a:pt x="1149" y="620"/>
                    <a:pt x="1365" y="524"/>
                  </a:cubicBezTo>
                  <a:lnTo>
                    <a:pt x="1365" y="0"/>
                  </a:lnTo>
                  <a:cubicBezTo>
                    <a:pt x="1154" y="111"/>
                    <a:pt x="919" y="168"/>
                    <a:pt x="683" y="168"/>
                  </a:cubicBezTo>
                  <a:cubicBezTo>
                    <a:pt x="448" y="168"/>
                    <a:pt x="212" y="111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28"/>
            <p:cNvSpPr/>
            <p:nvPr/>
          </p:nvSpPr>
          <p:spPr>
            <a:xfrm>
              <a:off x="6770865" y="3886865"/>
              <a:ext cx="88331" cy="101160"/>
            </a:xfrm>
            <a:custGeom>
              <a:rect b="b" l="l" r="r" t="t"/>
              <a:pathLst>
                <a:path extrusionOk="0" h="3864" w="3374">
                  <a:moveTo>
                    <a:pt x="1058" y="1"/>
                  </a:moveTo>
                  <a:cubicBezTo>
                    <a:pt x="1058" y="1"/>
                    <a:pt x="592" y="476"/>
                    <a:pt x="1" y="721"/>
                  </a:cubicBezTo>
                  <a:lnTo>
                    <a:pt x="1" y="2177"/>
                  </a:lnTo>
                  <a:cubicBezTo>
                    <a:pt x="1" y="3109"/>
                    <a:pt x="755" y="3863"/>
                    <a:pt x="1687" y="3863"/>
                  </a:cubicBezTo>
                  <a:cubicBezTo>
                    <a:pt x="2619" y="3863"/>
                    <a:pt x="3373" y="3109"/>
                    <a:pt x="3373" y="2177"/>
                  </a:cubicBezTo>
                  <a:lnTo>
                    <a:pt x="3373" y="721"/>
                  </a:lnTo>
                  <a:cubicBezTo>
                    <a:pt x="2547" y="712"/>
                    <a:pt x="1740" y="462"/>
                    <a:pt x="105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28"/>
            <p:cNvSpPr/>
            <p:nvPr/>
          </p:nvSpPr>
          <p:spPr>
            <a:xfrm>
              <a:off x="6785971" y="3886734"/>
              <a:ext cx="73225" cy="97887"/>
            </a:xfrm>
            <a:custGeom>
              <a:rect b="b" l="l" r="r" t="t"/>
              <a:pathLst>
                <a:path extrusionOk="0" h="3739" w="2797">
                  <a:moveTo>
                    <a:pt x="481" y="1"/>
                  </a:moveTo>
                  <a:cubicBezTo>
                    <a:pt x="332" y="150"/>
                    <a:pt x="169" y="284"/>
                    <a:pt x="0" y="400"/>
                  </a:cubicBezTo>
                  <a:cubicBezTo>
                    <a:pt x="673" y="837"/>
                    <a:pt x="1456" y="1077"/>
                    <a:pt x="2258" y="1087"/>
                  </a:cubicBezTo>
                  <a:lnTo>
                    <a:pt x="2258" y="2542"/>
                  </a:lnTo>
                  <a:cubicBezTo>
                    <a:pt x="2258" y="2989"/>
                    <a:pt x="2081" y="3421"/>
                    <a:pt x="1763" y="3738"/>
                  </a:cubicBezTo>
                  <a:cubicBezTo>
                    <a:pt x="2388" y="3474"/>
                    <a:pt x="2796" y="2859"/>
                    <a:pt x="2796" y="2182"/>
                  </a:cubicBezTo>
                  <a:lnTo>
                    <a:pt x="2796" y="726"/>
                  </a:lnTo>
                  <a:cubicBezTo>
                    <a:pt x="1970" y="722"/>
                    <a:pt x="1163" y="467"/>
                    <a:pt x="48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28"/>
            <p:cNvSpPr/>
            <p:nvPr/>
          </p:nvSpPr>
          <p:spPr>
            <a:xfrm>
              <a:off x="6716044" y="3825395"/>
              <a:ext cx="197973" cy="340314"/>
            </a:xfrm>
            <a:custGeom>
              <a:rect b="b" l="l" r="r" t="t"/>
              <a:pathLst>
                <a:path extrusionOk="0" h="12999" w="7562">
                  <a:moveTo>
                    <a:pt x="3171" y="2531"/>
                  </a:moveTo>
                  <a:cubicBezTo>
                    <a:pt x="3805" y="2916"/>
                    <a:pt x="4531" y="3137"/>
                    <a:pt x="5270" y="3180"/>
                  </a:cubicBezTo>
                  <a:lnTo>
                    <a:pt x="5270" y="4462"/>
                  </a:lnTo>
                  <a:cubicBezTo>
                    <a:pt x="5290" y="5298"/>
                    <a:pt x="4617" y="5990"/>
                    <a:pt x="3776" y="5990"/>
                  </a:cubicBezTo>
                  <a:cubicBezTo>
                    <a:pt x="2940" y="5990"/>
                    <a:pt x="2268" y="5298"/>
                    <a:pt x="2282" y="4462"/>
                  </a:cubicBezTo>
                  <a:lnTo>
                    <a:pt x="2287" y="4462"/>
                  </a:lnTo>
                  <a:lnTo>
                    <a:pt x="2287" y="3122"/>
                  </a:lnTo>
                  <a:cubicBezTo>
                    <a:pt x="2604" y="2968"/>
                    <a:pt x="2902" y="2767"/>
                    <a:pt x="3171" y="2531"/>
                  </a:cubicBezTo>
                  <a:close/>
                  <a:moveTo>
                    <a:pt x="4271" y="6355"/>
                  </a:moveTo>
                  <a:lnTo>
                    <a:pt x="4271" y="6893"/>
                  </a:lnTo>
                  <a:cubicBezTo>
                    <a:pt x="4113" y="6951"/>
                    <a:pt x="3947" y="6980"/>
                    <a:pt x="3781" y="6980"/>
                  </a:cubicBezTo>
                  <a:cubicBezTo>
                    <a:pt x="3615" y="6980"/>
                    <a:pt x="3450" y="6951"/>
                    <a:pt x="3291" y="6893"/>
                  </a:cubicBezTo>
                  <a:lnTo>
                    <a:pt x="3291" y="6355"/>
                  </a:lnTo>
                  <a:cubicBezTo>
                    <a:pt x="3450" y="6403"/>
                    <a:pt x="3614" y="6427"/>
                    <a:pt x="3779" y="6427"/>
                  </a:cubicBezTo>
                  <a:cubicBezTo>
                    <a:pt x="3944" y="6427"/>
                    <a:pt x="4110" y="6403"/>
                    <a:pt x="4271" y="6355"/>
                  </a:cubicBezTo>
                  <a:close/>
                  <a:moveTo>
                    <a:pt x="4631" y="7225"/>
                  </a:moveTo>
                  <a:cubicBezTo>
                    <a:pt x="4679" y="7230"/>
                    <a:pt x="4723" y="7234"/>
                    <a:pt x="4771" y="7239"/>
                  </a:cubicBezTo>
                  <a:lnTo>
                    <a:pt x="4603" y="7724"/>
                  </a:lnTo>
                  <a:lnTo>
                    <a:pt x="4209" y="7311"/>
                  </a:lnTo>
                  <a:cubicBezTo>
                    <a:pt x="4305" y="7287"/>
                    <a:pt x="4401" y="7258"/>
                    <a:pt x="4492" y="7225"/>
                  </a:cubicBezTo>
                  <a:close/>
                  <a:moveTo>
                    <a:pt x="3075" y="7230"/>
                  </a:moveTo>
                  <a:cubicBezTo>
                    <a:pt x="3176" y="7273"/>
                    <a:pt x="3282" y="7306"/>
                    <a:pt x="3392" y="7330"/>
                  </a:cubicBezTo>
                  <a:lnTo>
                    <a:pt x="2984" y="7739"/>
                  </a:lnTo>
                  <a:lnTo>
                    <a:pt x="2801" y="7239"/>
                  </a:lnTo>
                  <a:cubicBezTo>
                    <a:pt x="2844" y="7234"/>
                    <a:pt x="2892" y="7230"/>
                    <a:pt x="2936" y="7230"/>
                  </a:cubicBezTo>
                  <a:close/>
                  <a:moveTo>
                    <a:pt x="2412" y="7302"/>
                  </a:moveTo>
                  <a:lnTo>
                    <a:pt x="2902" y="8642"/>
                  </a:lnTo>
                  <a:lnTo>
                    <a:pt x="2619" y="8162"/>
                  </a:lnTo>
                  <a:cubicBezTo>
                    <a:pt x="2583" y="8101"/>
                    <a:pt x="2521" y="8067"/>
                    <a:pt x="2456" y="8067"/>
                  </a:cubicBezTo>
                  <a:cubicBezTo>
                    <a:pt x="2433" y="8067"/>
                    <a:pt x="2410" y="8071"/>
                    <a:pt x="2388" y="8080"/>
                  </a:cubicBezTo>
                  <a:lnTo>
                    <a:pt x="2032" y="8210"/>
                  </a:lnTo>
                  <a:lnTo>
                    <a:pt x="2032" y="8210"/>
                  </a:lnTo>
                  <a:lnTo>
                    <a:pt x="2316" y="7326"/>
                  </a:lnTo>
                  <a:cubicBezTo>
                    <a:pt x="2345" y="7316"/>
                    <a:pt x="2378" y="7306"/>
                    <a:pt x="2412" y="7302"/>
                  </a:cubicBezTo>
                  <a:close/>
                  <a:moveTo>
                    <a:pt x="5150" y="7306"/>
                  </a:moveTo>
                  <a:cubicBezTo>
                    <a:pt x="5213" y="7321"/>
                    <a:pt x="5266" y="7335"/>
                    <a:pt x="5323" y="7359"/>
                  </a:cubicBezTo>
                  <a:lnTo>
                    <a:pt x="5592" y="8210"/>
                  </a:lnTo>
                  <a:lnTo>
                    <a:pt x="5592" y="8210"/>
                  </a:lnTo>
                  <a:lnTo>
                    <a:pt x="5242" y="8080"/>
                  </a:lnTo>
                  <a:cubicBezTo>
                    <a:pt x="5220" y="8072"/>
                    <a:pt x="5198" y="8068"/>
                    <a:pt x="5176" y="8068"/>
                  </a:cubicBezTo>
                  <a:cubicBezTo>
                    <a:pt x="5109" y="8068"/>
                    <a:pt x="5044" y="8105"/>
                    <a:pt x="5011" y="8166"/>
                  </a:cubicBezTo>
                  <a:lnTo>
                    <a:pt x="4636" y="8801"/>
                  </a:lnTo>
                  <a:lnTo>
                    <a:pt x="5150" y="7306"/>
                  </a:lnTo>
                  <a:close/>
                  <a:moveTo>
                    <a:pt x="3810" y="7455"/>
                  </a:moveTo>
                  <a:lnTo>
                    <a:pt x="4458" y="8133"/>
                  </a:lnTo>
                  <a:lnTo>
                    <a:pt x="3810" y="10006"/>
                  </a:lnTo>
                  <a:lnTo>
                    <a:pt x="3128" y="8133"/>
                  </a:lnTo>
                  <a:lnTo>
                    <a:pt x="3810" y="7455"/>
                  </a:lnTo>
                  <a:close/>
                  <a:moveTo>
                    <a:pt x="5818" y="7624"/>
                  </a:moveTo>
                  <a:lnTo>
                    <a:pt x="5818" y="7624"/>
                  </a:lnTo>
                  <a:cubicBezTo>
                    <a:pt x="6169" y="7893"/>
                    <a:pt x="6419" y="8277"/>
                    <a:pt x="6524" y="8709"/>
                  </a:cubicBezTo>
                  <a:lnTo>
                    <a:pt x="7072" y="10938"/>
                  </a:lnTo>
                  <a:cubicBezTo>
                    <a:pt x="7154" y="11270"/>
                    <a:pt x="7005" y="11611"/>
                    <a:pt x="6712" y="11779"/>
                  </a:cubicBezTo>
                  <a:cubicBezTo>
                    <a:pt x="5804" y="12303"/>
                    <a:pt x="4905" y="12576"/>
                    <a:pt x="4007" y="12615"/>
                  </a:cubicBezTo>
                  <a:lnTo>
                    <a:pt x="4007" y="10636"/>
                  </a:lnTo>
                  <a:lnTo>
                    <a:pt x="5261" y="8493"/>
                  </a:lnTo>
                  <a:lnTo>
                    <a:pt x="5832" y="8700"/>
                  </a:lnTo>
                  <a:cubicBezTo>
                    <a:pt x="5854" y="8707"/>
                    <a:pt x="5876" y="8711"/>
                    <a:pt x="5898" y="8711"/>
                  </a:cubicBezTo>
                  <a:cubicBezTo>
                    <a:pt x="6021" y="8711"/>
                    <a:pt x="6123" y="8590"/>
                    <a:pt x="6082" y="8459"/>
                  </a:cubicBezTo>
                  <a:lnTo>
                    <a:pt x="5818" y="7624"/>
                  </a:lnTo>
                  <a:close/>
                  <a:moveTo>
                    <a:pt x="3081" y="1"/>
                  </a:moveTo>
                  <a:cubicBezTo>
                    <a:pt x="1856" y="1"/>
                    <a:pt x="786" y="1018"/>
                    <a:pt x="779" y="2315"/>
                  </a:cubicBezTo>
                  <a:cubicBezTo>
                    <a:pt x="779" y="2944"/>
                    <a:pt x="822" y="3574"/>
                    <a:pt x="913" y="4193"/>
                  </a:cubicBezTo>
                  <a:cubicBezTo>
                    <a:pt x="980" y="4674"/>
                    <a:pt x="1389" y="5034"/>
                    <a:pt x="1874" y="5034"/>
                  </a:cubicBezTo>
                  <a:lnTo>
                    <a:pt x="2004" y="5034"/>
                  </a:lnTo>
                  <a:cubicBezTo>
                    <a:pt x="2157" y="5495"/>
                    <a:pt x="2479" y="5880"/>
                    <a:pt x="2902" y="6105"/>
                  </a:cubicBezTo>
                  <a:lnTo>
                    <a:pt x="2902" y="6836"/>
                  </a:lnTo>
                  <a:cubicBezTo>
                    <a:pt x="1840" y="6855"/>
                    <a:pt x="918" y="7585"/>
                    <a:pt x="663" y="8618"/>
                  </a:cubicBezTo>
                  <a:lnTo>
                    <a:pt x="582" y="8964"/>
                  </a:lnTo>
                  <a:cubicBezTo>
                    <a:pt x="545" y="9111"/>
                    <a:pt x="657" y="9201"/>
                    <a:pt x="768" y="9201"/>
                  </a:cubicBezTo>
                  <a:cubicBezTo>
                    <a:pt x="846" y="9201"/>
                    <a:pt x="923" y="9156"/>
                    <a:pt x="947" y="9055"/>
                  </a:cubicBezTo>
                  <a:lnTo>
                    <a:pt x="1033" y="8709"/>
                  </a:lnTo>
                  <a:cubicBezTo>
                    <a:pt x="1149" y="8243"/>
                    <a:pt x="1427" y="7840"/>
                    <a:pt x="1821" y="7566"/>
                  </a:cubicBezTo>
                  <a:lnTo>
                    <a:pt x="1821" y="7566"/>
                  </a:lnTo>
                  <a:lnTo>
                    <a:pt x="1542" y="8455"/>
                  </a:lnTo>
                  <a:cubicBezTo>
                    <a:pt x="1498" y="8585"/>
                    <a:pt x="1597" y="8708"/>
                    <a:pt x="1722" y="8708"/>
                  </a:cubicBezTo>
                  <a:cubicBezTo>
                    <a:pt x="1745" y="8708"/>
                    <a:pt x="1769" y="8704"/>
                    <a:pt x="1792" y="8695"/>
                  </a:cubicBezTo>
                  <a:lnTo>
                    <a:pt x="2364" y="8488"/>
                  </a:lnTo>
                  <a:lnTo>
                    <a:pt x="3613" y="10631"/>
                  </a:lnTo>
                  <a:lnTo>
                    <a:pt x="3613" y="12610"/>
                  </a:lnTo>
                  <a:cubicBezTo>
                    <a:pt x="2695" y="12581"/>
                    <a:pt x="1778" y="12312"/>
                    <a:pt x="846" y="11769"/>
                  </a:cubicBezTo>
                  <a:cubicBezTo>
                    <a:pt x="558" y="11601"/>
                    <a:pt x="409" y="11265"/>
                    <a:pt x="486" y="10938"/>
                  </a:cubicBezTo>
                  <a:lnTo>
                    <a:pt x="721" y="9968"/>
                  </a:lnTo>
                  <a:cubicBezTo>
                    <a:pt x="758" y="9821"/>
                    <a:pt x="645" y="9731"/>
                    <a:pt x="533" y="9731"/>
                  </a:cubicBezTo>
                  <a:cubicBezTo>
                    <a:pt x="455" y="9731"/>
                    <a:pt x="377" y="9775"/>
                    <a:pt x="351" y="9877"/>
                  </a:cubicBezTo>
                  <a:lnTo>
                    <a:pt x="116" y="10847"/>
                  </a:lnTo>
                  <a:cubicBezTo>
                    <a:pt x="0" y="11337"/>
                    <a:pt x="217" y="11851"/>
                    <a:pt x="658" y="12101"/>
                  </a:cubicBezTo>
                  <a:cubicBezTo>
                    <a:pt x="1691" y="12699"/>
                    <a:pt x="2734" y="12998"/>
                    <a:pt x="3777" y="12998"/>
                  </a:cubicBezTo>
                  <a:cubicBezTo>
                    <a:pt x="4820" y="12998"/>
                    <a:pt x="5864" y="12699"/>
                    <a:pt x="6899" y="12101"/>
                  </a:cubicBezTo>
                  <a:cubicBezTo>
                    <a:pt x="7341" y="11861"/>
                    <a:pt x="7562" y="11347"/>
                    <a:pt x="7442" y="10861"/>
                  </a:cubicBezTo>
                  <a:lnTo>
                    <a:pt x="6894" y="8628"/>
                  </a:lnTo>
                  <a:cubicBezTo>
                    <a:pt x="6635" y="7595"/>
                    <a:pt x="5717" y="6864"/>
                    <a:pt x="4655" y="6845"/>
                  </a:cubicBezTo>
                  <a:lnTo>
                    <a:pt x="4655" y="6115"/>
                  </a:lnTo>
                  <a:cubicBezTo>
                    <a:pt x="5083" y="5889"/>
                    <a:pt x="5405" y="5505"/>
                    <a:pt x="5554" y="5044"/>
                  </a:cubicBezTo>
                  <a:lnTo>
                    <a:pt x="5583" y="5044"/>
                  </a:lnTo>
                  <a:cubicBezTo>
                    <a:pt x="6073" y="5044"/>
                    <a:pt x="6486" y="4679"/>
                    <a:pt x="6548" y="4189"/>
                  </a:cubicBezTo>
                  <a:cubicBezTo>
                    <a:pt x="6611" y="3723"/>
                    <a:pt x="6644" y="3295"/>
                    <a:pt x="6664" y="2892"/>
                  </a:cubicBezTo>
                  <a:cubicBezTo>
                    <a:pt x="6661" y="2768"/>
                    <a:pt x="6567" y="2704"/>
                    <a:pt x="6472" y="2704"/>
                  </a:cubicBezTo>
                  <a:cubicBezTo>
                    <a:pt x="6383" y="2704"/>
                    <a:pt x="6293" y="2761"/>
                    <a:pt x="6279" y="2877"/>
                  </a:cubicBezTo>
                  <a:cubicBezTo>
                    <a:pt x="6260" y="3271"/>
                    <a:pt x="6226" y="3684"/>
                    <a:pt x="6169" y="4145"/>
                  </a:cubicBezTo>
                  <a:cubicBezTo>
                    <a:pt x="6135" y="4414"/>
                    <a:pt x="5914" y="4626"/>
                    <a:pt x="5645" y="4650"/>
                  </a:cubicBezTo>
                  <a:cubicBezTo>
                    <a:pt x="5684" y="4256"/>
                    <a:pt x="5645" y="4890"/>
                    <a:pt x="5664" y="3002"/>
                  </a:cubicBezTo>
                  <a:cubicBezTo>
                    <a:pt x="5664" y="2978"/>
                    <a:pt x="5645" y="2959"/>
                    <a:pt x="5635" y="2935"/>
                  </a:cubicBezTo>
                  <a:cubicBezTo>
                    <a:pt x="5631" y="2911"/>
                    <a:pt x="5621" y="2887"/>
                    <a:pt x="5607" y="2868"/>
                  </a:cubicBezTo>
                  <a:cubicBezTo>
                    <a:pt x="5592" y="2848"/>
                    <a:pt x="5559" y="2848"/>
                    <a:pt x="5539" y="2839"/>
                  </a:cubicBezTo>
                  <a:cubicBezTo>
                    <a:pt x="5520" y="2824"/>
                    <a:pt x="5501" y="2810"/>
                    <a:pt x="5472" y="2810"/>
                  </a:cubicBezTo>
                  <a:cubicBezTo>
                    <a:pt x="4689" y="2800"/>
                    <a:pt x="3920" y="2565"/>
                    <a:pt x="3272" y="2123"/>
                  </a:cubicBezTo>
                  <a:cubicBezTo>
                    <a:pt x="3238" y="2097"/>
                    <a:pt x="3197" y="2085"/>
                    <a:pt x="3157" y="2085"/>
                  </a:cubicBezTo>
                  <a:cubicBezTo>
                    <a:pt x="3106" y="2085"/>
                    <a:pt x="3055" y="2105"/>
                    <a:pt x="3017" y="2142"/>
                  </a:cubicBezTo>
                  <a:cubicBezTo>
                    <a:pt x="3017" y="2142"/>
                    <a:pt x="2571" y="2594"/>
                    <a:pt x="2018" y="2820"/>
                  </a:cubicBezTo>
                  <a:cubicBezTo>
                    <a:pt x="2008" y="2824"/>
                    <a:pt x="1999" y="2839"/>
                    <a:pt x="1994" y="2848"/>
                  </a:cubicBezTo>
                  <a:cubicBezTo>
                    <a:pt x="1951" y="2872"/>
                    <a:pt x="1922" y="2916"/>
                    <a:pt x="1912" y="2964"/>
                  </a:cubicBezTo>
                  <a:cubicBezTo>
                    <a:pt x="1912" y="2973"/>
                    <a:pt x="1898" y="2983"/>
                    <a:pt x="1898" y="2997"/>
                  </a:cubicBezTo>
                  <a:lnTo>
                    <a:pt x="1898" y="4453"/>
                  </a:lnTo>
                  <a:cubicBezTo>
                    <a:pt x="1903" y="4520"/>
                    <a:pt x="1908" y="4587"/>
                    <a:pt x="1922" y="4655"/>
                  </a:cubicBezTo>
                  <a:lnTo>
                    <a:pt x="1874" y="4655"/>
                  </a:lnTo>
                  <a:cubicBezTo>
                    <a:pt x="1581" y="4650"/>
                    <a:pt x="1331" y="4434"/>
                    <a:pt x="1293" y="4145"/>
                  </a:cubicBezTo>
                  <a:cubicBezTo>
                    <a:pt x="1201" y="3540"/>
                    <a:pt x="1158" y="2930"/>
                    <a:pt x="1158" y="2320"/>
                  </a:cubicBezTo>
                  <a:cubicBezTo>
                    <a:pt x="1166" y="1235"/>
                    <a:pt x="2062" y="388"/>
                    <a:pt x="3085" y="388"/>
                  </a:cubicBezTo>
                  <a:cubicBezTo>
                    <a:pt x="3302" y="388"/>
                    <a:pt x="3526" y="426"/>
                    <a:pt x="3747" y="509"/>
                  </a:cubicBezTo>
                  <a:cubicBezTo>
                    <a:pt x="3964" y="586"/>
                    <a:pt x="4161" y="711"/>
                    <a:pt x="4324" y="874"/>
                  </a:cubicBezTo>
                  <a:cubicBezTo>
                    <a:pt x="4362" y="912"/>
                    <a:pt x="4414" y="932"/>
                    <a:pt x="4466" y="932"/>
                  </a:cubicBezTo>
                  <a:cubicBezTo>
                    <a:pt x="4517" y="932"/>
                    <a:pt x="4569" y="912"/>
                    <a:pt x="4607" y="874"/>
                  </a:cubicBezTo>
                  <a:lnTo>
                    <a:pt x="4622" y="855"/>
                  </a:lnTo>
                  <a:cubicBezTo>
                    <a:pt x="4816" y="651"/>
                    <a:pt x="5062" y="558"/>
                    <a:pt x="5304" y="558"/>
                  </a:cubicBezTo>
                  <a:cubicBezTo>
                    <a:pt x="5764" y="558"/>
                    <a:pt x="6211" y="891"/>
                    <a:pt x="6265" y="1426"/>
                  </a:cubicBezTo>
                  <a:cubicBezTo>
                    <a:pt x="6270" y="1479"/>
                    <a:pt x="6274" y="1527"/>
                    <a:pt x="6279" y="1570"/>
                  </a:cubicBezTo>
                  <a:cubicBezTo>
                    <a:pt x="6294" y="1719"/>
                    <a:pt x="6303" y="1873"/>
                    <a:pt x="6298" y="2022"/>
                  </a:cubicBezTo>
                  <a:cubicBezTo>
                    <a:pt x="6298" y="2128"/>
                    <a:pt x="6385" y="2214"/>
                    <a:pt x="6491" y="2214"/>
                  </a:cubicBezTo>
                  <a:cubicBezTo>
                    <a:pt x="6601" y="2214"/>
                    <a:pt x="6683" y="2128"/>
                    <a:pt x="6683" y="2022"/>
                  </a:cubicBezTo>
                  <a:cubicBezTo>
                    <a:pt x="6688" y="1859"/>
                    <a:pt x="6678" y="1695"/>
                    <a:pt x="6659" y="1527"/>
                  </a:cubicBezTo>
                  <a:cubicBezTo>
                    <a:pt x="6659" y="1489"/>
                    <a:pt x="6649" y="1441"/>
                    <a:pt x="6644" y="1388"/>
                  </a:cubicBezTo>
                  <a:cubicBezTo>
                    <a:pt x="6575" y="650"/>
                    <a:pt x="5953" y="172"/>
                    <a:pt x="5302" y="172"/>
                  </a:cubicBezTo>
                  <a:cubicBezTo>
                    <a:pt x="5013" y="172"/>
                    <a:pt x="4718" y="267"/>
                    <a:pt x="4463" y="475"/>
                  </a:cubicBezTo>
                  <a:cubicBezTo>
                    <a:pt x="4290" y="336"/>
                    <a:pt x="4093" y="225"/>
                    <a:pt x="3882" y="148"/>
                  </a:cubicBezTo>
                  <a:cubicBezTo>
                    <a:pt x="3614" y="47"/>
                    <a:pt x="3344" y="1"/>
                    <a:pt x="30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50" name="Google Shape;5050;p28"/>
          <p:cNvGrpSpPr/>
          <p:nvPr/>
        </p:nvGrpSpPr>
        <p:grpSpPr>
          <a:xfrm>
            <a:off x="7517833" y="2260415"/>
            <a:ext cx="370656" cy="345157"/>
            <a:chOff x="7517833" y="2465815"/>
            <a:chExt cx="370656" cy="345157"/>
          </a:xfrm>
        </p:grpSpPr>
        <p:sp>
          <p:nvSpPr>
            <p:cNvPr id="5051" name="Google Shape;5051;p28"/>
            <p:cNvSpPr/>
            <p:nvPr/>
          </p:nvSpPr>
          <p:spPr>
            <a:xfrm>
              <a:off x="7674416" y="2471182"/>
              <a:ext cx="208157" cy="204466"/>
            </a:xfrm>
            <a:custGeom>
              <a:rect b="b" l="l" r="r" t="t"/>
              <a:pathLst>
                <a:path extrusionOk="0" h="7810" w="7951">
                  <a:moveTo>
                    <a:pt x="5611" y="0"/>
                  </a:moveTo>
                  <a:cubicBezTo>
                    <a:pt x="5425" y="0"/>
                    <a:pt x="5239" y="71"/>
                    <a:pt x="5097" y="213"/>
                  </a:cubicBezTo>
                  <a:lnTo>
                    <a:pt x="284" y="5027"/>
                  </a:lnTo>
                  <a:cubicBezTo>
                    <a:pt x="0" y="5315"/>
                    <a:pt x="0" y="5771"/>
                    <a:pt x="284" y="6060"/>
                  </a:cubicBezTo>
                  <a:lnTo>
                    <a:pt x="1821" y="7597"/>
                  </a:lnTo>
                  <a:cubicBezTo>
                    <a:pt x="1963" y="7739"/>
                    <a:pt x="2149" y="7809"/>
                    <a:pt x="2336" y="7809"/>
                  </a:cubicBezTo>
                  <a:cubicBezTo>
                    <a:pt x="2522" y="7809"/>
                    <a:pt x="2710" y="7739"/>
                    <a:pt x="2854" y="7597"/>
                  </a:cubicBezTo>
                  <a:lnTo>
                    <a:pt x="7668" y="2783"/>
                  </a:lnTo>
                  <a:cubicBezTo>
                    <a:pt x="7951" y="2500"/>
                    <a:pt x="7951" y="2039"/>
                    <a:pt x="7668" y="1755"/>
                  </a:cubicBezTo>
                  <a:lnTo>
                    <a:pt x="6125" y="213"/>
                  </a:lnTo>
                  <a:cubicBezTo>
                    <a:pt x="5984" y="71"/>
                    <a:pt x="5798" y="0"/>
                    <a:pt x="561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28"/>
            <p:cNvSpPr/>
            <p:nvPr/>
          </p:nvSpPr>
          <p:spPr>
            <a:xfrm>
              <a:off x="7699313" y="2494220"/>
              <a:ext cx="183260" cy="181427"/>
            </a:xfrm>
            <a:custGeom>
              <a:rect b="b" l="l" r="r" t="t"/>
              <a:pathLst>
                <a:path extrusionOk="0" h="6930" w="7000">
                  <a:moveTo>
                    <a:pt x="5842" y="1"/>
                  </a:moveTo>
                  <a:cubicBezTo>
                    <a:pt x="6126" y="284"/>
                    <a:pt x="6126" y="745"/>
                    <a:pt x="5842" y="1029"/>
                  </a:cubicBezTo>
                  <a:lnTo>
                    <a:pt x="1029" y="5843"/>
                  </a:lnTo>
                  <a:cubicBezTo>
                    <a:pt x="887" y="5984"/>
                    <a:pt x="701" y="6055"/>
                    <a:pt x="514" y="6055"/>
                  </a:cubicBezTo>
                  <a:cubicBezTo>
                    <a:pt x="328" y="6055"/>
                    <a:pt x="142" y="5984"/>
                    <a:pt x="0" y="5843"/>
                  </a:cubicBezTo>
                  <a:lnTo>
                    <a:pt x="0" y="5843"/>
                  </a:lnTo>
                  <a:lnTo>
                    <a:pt x="870" y="6717"/>
                  </a:lnTo>
                  <a:cubicBezTo>
                    <a:pt x="1012" y="6859"/>
                    <a:pt x="1198" y="6929"/>
                    <a:pt x="1385" y="6929"/>
                  </a:cubicBezTo>
                  <a:cubicBezTo>
                    <a:pt x="1571" y="6929"/>
                    <a:pt x="1759" y="6859"/>
                    <a:pt x="1903" y="6717"/>
                  </a:cubicBezTo>
                  <a:lnTo>
                    <a:pt x="6717" y="1903"/>
                  </a:lnTo>
                  <a:cubicBezTo>
                    <a:pt x="7000" y="1615"/>
                    <a:pt x="7000" y="1154"/>
                    <a:pt x="6717" y="870"/>
                  </a:cubicBezTo>
                  <a:lnTo>
                    <a:pt x="584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28"/>
            <p:cNvSpPr/>
            <p:nvPr/>
          </p:nvSpPr>
          <p:spPr>
            <a:xfrm>
              <a:off x="7762956" y="2505661"/>
              <a:ext cx="83148" cy="83305"/>
            </a:xfrm>
            <a:custGeom>
              <a:rect b="b" l="l" r="r" t="t"/>
              <a:pathLst>
                <a:path extrusionOk="0" h="3182" w="3176">
                  <a:moveTo>
                    <a:pt x="610" y="1"/>
                  </a:moveTo>
                  <a:lnTo>
                    <a:pt x="0" y="611"/>
                  </a:lnTo>
                  <a:lnTo>
                    <a:pt x="2561" y="3181"/>
                  </a:lnTo>
                  <a:lnTo>
                    <a:pt x="3176" y="2566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28"/>
            <p:cNvSpPr/>
            <p:nvPr/>
          </p:nvSpPr>
          <p:spPr>
            <a:xfrm>
              <a:off x="7807227" y="2549931"/>
              <a:ext cx="39008" cy="39034"/>
            </a:xfrm>
            <a:custGeom>
              <a:rect b="b" l="l" r="r" t="t"/>
              <a:pathLst>
                <a:path extrusionOk="0" h="1491" w="1490">
                  <a:moveTo>
                    <a:pt x="615" y="1"/>
                  </a:moveTo>
                  <a:lnTo>
                    <a:pt x="0" y="616"/>
                  </a:lnTo>
                  <a:lnTo>
                    <a:pt x="875" y="1490"/>
                  </a:lnTo>
                  <a:lnTo>
                    <a:pt x="1490" y="875"/>
                  </a:lnTo>
                  <a:lnTo>
                    <a:pt x="615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28"/>
            <p:cNvSpPr/>
            <p:nvPr/>
          </p:nvSpPr>
          <p:spPr>
            <a:xfrm>
              <a:off x="7523619" y="2632817"/>
              <a:ext cx="193444" cy="172971"/>
            </a:xfrm>
            <a:custGeom>
              <a:rect b="b" l="l" r="r" t="t"/>
              <a:pathLst>
                <a:path extrusionOk="0" h="6607" w="7389">
                  <a:moveTo>
                    <a:pt x="6164" y="1"/>
                  </a:moveTo>
                  <a:lnTo>
                    <a:pt x="0" y="6164"/>
                  </a:lnTo>
                  <a:cubicBezTo>
                    <a:pt x="81" y="6466"/>
                    <a:pt x="463" y="6607"/>
                    <a:pt x="995" y="6607"/>
                  </a:cubicBezTo>
                  <a:cubicBezTo>
                    <a:pt x="2608" y="6607"/>
                    <a:pt x="5594" y="5306"/>
                    <a:pt x="5703" y="3224"/>
                  </a:cubicBezTo>
                  <a:cubicBezTo>
                    <a:pt x="5717" y="2979"/>
                    <a:pt x="5856" y="2763"/>
                    <a:pt x="6029" y="2590"/>
                  </a:cubicBezTo>
                  <a:lnTo>
                    <a:pt x="7389" y="1226"/>
                  </a:lnTo>
                  <a:lnTo>
                    <a:pt x="6164" y="1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28"/>
            <p:cNvSpPr/>
            <p:nvPr/>
          </p:nvSpPr>
          <p:spPr>
            <a:xfrm>
              <a:off x="7523619" y="2647295"/>
              <a:ext cx="193444" cy="158494"/>
            </a:xfrm>
            <a:custGeom>
              <a:rect b="b" l="l" r="r" t="t"/>
              <a:pathLst>
                <a:path extrusionOk="0" h="6054" w="7389">
                  <a:moveTo>
                    <a:pt x="6711" y="0"/>
                  </a:moveTo>
                  <a:lnTo>
                    <a:pt x="5352" y="1360"/>
                  </a:lnTo>
                  <a:cubicBezTo>
                    <a:pt x="5179" y="1533"/>
                    <a:pt x="5040" y="1754"/>
                    <a:pt x="5025" y="1994"/>
                  </a:cubicBezTo>
                  <a:cubicBezTo>
                    <a:pt x="4917" y="4071"/>
                    <a:pt x="1940" y="5378"/>
                    <a:pt x="329" y="5378"/>
                  </a:cubicBezTo>
                  <a:cubicBezTo>
                    <a:pt x="298" y="5378"/>
                    <a:pt x="266" y="5377"/>
                    <a:pt x="236" y="5376"/>
                  </a:cubicBezTo>
                  <a:lnTo>
                    <a:pt x="0" y="5611"/>
                  </a:lnTo>
                  <a:cubicBezTo>
                    <a:pt x="81" y="5913"/>
                    <a:pt x="463" y="6054"/>
                    <a:pt x="995" y="6054"/>
                  </a:cubicBezTo>
                  <a:cubicBezTo>
                    <a:pt x="2608" y="6054"/>
                    <a:pt x="5595" y="4753"/>
                    <a:pt x="5707" y="2671"/>
                  </a:cubicBezTo>
                  <a:cubicBezTo>
                    <a:pt x="5717" y="2426"/>
                    <a:pt x="5856" y="2210"/>
                    <a:pt x="6029" y="2037"/>
                  </a:cubicBezTo>
                  <a:lnTo>
                    <a:pt x="7389" y="673"/>
                  </a:lnTo>
                  <a:lnTo>
                    <a:pt x="6711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28"/>
            <p:cNvSpPr/>
            <p:nvPr/>
          </p:nvSpPr>
          <p:spPr>
            <a:xfrm>
              <a:off x="7517833" y="2465815"/>
              <a:ext cx="370656" cy="345157"/>
            </a:xfrm>
            <a:custGeom>
              <a:rect b="b" l="l" r="r" t="t"/>
              <a:pathLst>
                <a:path extrusionOk="0" h="13184" w="14158">
                  <a:moveTo>
                    <a:pt x="11592" y="411"/>
                  </a:moveTo>
                  <a:cubicBezTo>
                    <a:pt x="11727" y="411"/>
                    <a:pt x="11861" y="461"/>
                    <a:pt x="11962" y="562"/>
                  </a:cubicBezTo>
                  <a:lnTo>
                    <a:pt x="13504" y="2104"/>
                  </a:lnTo>
                  <a:cubicBezTo>
                    <a:pt x="13706" y="2306"/>
                    <a:pt x="13706" y="2638"/>
                    <a:pt x="13504" y="2839"/>
                  </a:cubicBezTo>
                  <a:lnTo>
                    <a:pt x="12544" y="3800"/>
                  </a:lnTo>
                  <a:lnTo>
                    <a:pt x="10266" y="1523"/>
                  </a:lnTo>
                  <a:lnTo>
                    <a:pt x="11222" y="562"/>
                  </a:lnTo>
                  <a:cubicBezTo>
                    <a:pt x="11323" y="461"/>
                    <a:pt x="11458" y="411"/>
                    <a:pt x="11592" y="411"/>
                  </a:cubicBezTo>
                  <a:close/>
                  <a:moveTo>
                    <a:pt x="9973" y="1816"/>
                  </a:moveTo>
                  <a:lnTo>
                    <a:pt x="12251" y="4088"/>
                  </a:lnTo>
                  <a:lnTo>
                    <a:pt x="11929" y="4410"/>
                  </a:lnTo>
                  <a:lnTo>
                    <a:pt x="9656" y="2133"/>
                  </a:lnTo>
                  <a:lnTo>
                    <a:pt x="9973" y="1816"/>
                  </a:lnTo>
                  <a:close/>
                  <a:moveTo>
                    <a:pt x="11590" y="0"/>
                  </a:moveTo>
                  <a:cubicBezTo>
                    <a:pt x="11351" y="0"/>
                    <a:pt x="11112" y="91"/>
                    <a:pt x="10929" y="274"/>
                  </a:cubicBezTo>
                  <a:lnTo>
                    <a:pt x="8503" y="2700"/>
                  </a:lnTo>
                  <a:cubicBezTo>
                    <a:pt x="8352" y="2851"/>
                    <a:pt x="8489" y="3058"/>
                    <a:pt x="8650" y="3058"/>
                  </a:cubicBezTo>
                  <a:cubicBezTo>
                    <a:pt x="8699" y="3058"/>
                    <a:pt x="8750" y="3039"/>
                    <a:pt x="8796" y="2993"/>
                  </a:cubicBezTo>
                  <a:lnTo>
                    <a:pt x="9358" y="2426"/>
                  </a:lnTo>
                  <a:lnTo>
                    <a:pt x="11636" y="4703"/>
                  </a:lnTo>
                  <a:lnTo>
                    <a:pt x="8681" y="7658"/>
                  </a:lnTo>
                  <a:cubicBezTo>
                    <a:pt x="8580" y="7761"/>
                    <a:pt x="8447" y="7813"/>
                    <a:pt x="8313" y="7813"/>
                  </a:cubicBezTo>
                  <a:cubicBezTo>
                    <a:pt x="8179" y="7813"/>
                    <a:pt x="8045" y="7761"/>
                    <a:pt x="7941" y="7658"/>
                  </a:cubicBezTo>
                  <a:lnTo>
                    <a:pt x="6404" y="6120"/>
                  </a:lnTo>
                  <a:cubicBezTo>
                    <a:pt x="6197" y="5914"/>
                    <a:pt x="6197" y="5582"/>
                    <a:pt x="6404" y="5381"/>
                  </a:cubicBezTo>
                  <a:lnTo>
                    <a:pt x="8124" y="3661"/>
                  </a:lnTo>
                  <a:cubicBezTo>
                    <a:pt x="8271" y="3510"/>
                    <a:pt x="8133" y="3302"/>
                    <a:pt x="7975" y="3302"/>
                  </a:cubicBezTo>
                  <a:cubicBezTo>
                    <a:pt x="7926" y="3302"/>
                    <a:pt x="7876" y="3322"/>
                    <a:pt x="7831" y="3368"/>
                  </a:cubicBezTo>
                  <a:lnTo>
                    <a:pt x="6111" y="5083"/>
                  </a:lnTo>
                  <a:cubicBezTo>
                    <a:pt x="5760" y="5438"/>
                    <a:pt x="5751" y="6005"/>
                    <a:pt x="6092" y="6370"/>
                  </a:cubicBezTo>
                  <a:lnTo>
                    <a:pt x="2042" y="10415"/>
                  </a:lnTo>
                  <a:cubicBezTo>
                    <a:pt x="1895" y="10566"/>
                    <a:pt x="2032" y="10774"/>
                    <a:pt x="2191" y="10774"/>
                  </a:cubicBezTo>
                  <a:cubicBezTo>
                    <a:pt x="2240" y="10774"/>
                    <a:pt x="2290" y="10754"/>
                    <a:pt x="2335" y="10708"/>
                  </a:cubicBezTo>
                  <a:lnTo>
                    <a:pt x="6375" y="6673"/>
                  </a:lnTo>
                  <a:lnTo>
                    <a:pt x="7312" y="7605"/>
                  </a:lnTo>
                  <a:lnTo>
                    <a:pt x="6101" y="8815"/>
                  </a:lnTo>
                  <a:cubicBezTo>
                    <a:pt x="5861" y="9056"/>
                    <a:pt x="5727" y="9320"/>
                    <a:pt x="5717" y="9589"/>
                  </a:cubicBezTo>
                  <a:cubicBezTo>
                    <a:pt x="5612" y="11583"/>
                    <a:pt x="2659" y="12782"/>
                    <a:pt x="1198" y="12782"/>
                  </a:cubicBezTo>
                  <a:cubicBezTo>
                    <a:pt x="854" y="12782"/>
                    <a:pt x="593" y="12715"/>
                    <a:pt x="471" y="12577"/>
                  </a:cubicBezTo>
                  <a:lnTo>
                    <a:pt x="1643" y="11405"/>
                  </a:lnTo>
                  <a:cubicBezTo>
                    <a:pt x="1794" y="11254"/>
                    <a:pt x="1657" y="11047"/>
                    <a:pt x="1496" y="11047"/>
                  </a:cubicBezTo>
                  <a:cubicBezTo>
                    <a:pt x="1447" y="11047"/>
                    <a:pt x="1396" y="11066"/>
                    <a:pt x="1350" y="11112"/>
                  </a:cubicBezTo>
                  <a:lnTo>
                    <a:pt x="72" y="12390"/>
                  </a:lnTo>
                  <a:cubicBezTo>
                    <a:pt x="19" y="12438"/>
                    <a:pt x="0" y="12515"/>
                    <a:pt x="19" y="12587"/>
                  </a:cubicBezTo>
                  <a:cubicBezTo>
                    <a:pt x="146" y="13056"/>
                    <a:pt x="705" y="13183"/>
                    <a:pt x="1233" y="13183"/>
                  </a:cubicBezTo>
                  <a:cubicBezTo>
                    <a:pt x="1364" y="13183"/>
                    <a:pt x="1494" y="13176"/>
                    <a:pt x="1614" y="13163"/>
                  </a:cubicBezTo>
                  <a:cubicBezTo>
                    <a:pt x="3478" y="12966"/>
                    <a:pt x="6024" y="11587"/>
                    <a:pt x="6125" y="9608"/>
                  </a:cubicBezTo>
                  <a:cubicBezTo>
                    <a:pt x="6145" y="9233"/>
                    <a:pt x="6466" y="9060"/>
                    <a:pt x="7600" y="7893"/>
                  </a:cubicBezTo>
                  <a:cubicBezTo>
                    <a:pt x="7778" y="8095"/>
                    <a:pt x="8037" y="8210"/>
                    <a:pt x="8311" y="8215"/>
                  </a:cubicBezTo>
                  <a:cubicBezTo>
                    <a:pt x="8556" y="8215"/>
                    <a:pt x="8796" y="8114"/>
                    <a:pt x="8969" y="7941"/>
                  </a:cubicBezTo>
                  <a:lnTo>
                    <a:pt x="13783" y="3123"/>
                  </a:lnTo>
                  <a:cubicBezTo>
                    <a:pt x="14153" y="2767"/>
                    <a:pt x="14158" y="2176"/>
                    <a:pt x="13793" y="1811"/>
                  </a:cubicBezTo>
                  <a:lnTo>
                    <a:pt x="12251" y="274"/>
                  </a:lnTo>
                  <a:cubicBezTo>
                    <a:pt x="12068" y="91"/>
                    <a:pt x="11829" y="0"/>
                    <a:pt x="115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58" name="Google Shape;5058;p28"/>
          <p:cNvGrpSpPr/>
          <p:nvPr/>
        </p:nvGrpSpPr>
        <p:grpSpPr>
          <a:xfrm>
            <a:off x="5804954" y="3620309"/>
            <a:ext cx="251197" cy="340392"/>
            <a:chOff x="5804954" y="3825709"/>
            <a:chExt cx="251197" cy="340392"/>
          </a:xfrm>
        </p:grpSpPr>
        <p:sp>
          <p:nvSpPr>
            <p:cNvPr id="5059" name="Google Shape;5059;p28"/>
            <p:cNvSpPr/>
            <p:nvPr/>
          </p:nvSpPr>
          <p:spPr>
            <a:xfrm>
              <a:off x="5804954" y="3830709"/>
              <a:ext cx="236091" cy="330365"/>
            </a:xfrm>
            <a:custGeom>
              <a:rect b="b" l="l" r="r" t="t"/>
              <a:pathLst>
                <a:path extrusionOk="0" h="12619" w="9018">
                  <a:moveTo>
                    <a:pt x="5367" y="1"/>
                  </a:moveTo>
                  <a:cubicBezTo>
                    <a:pt x="5135" y="1"/>
                    <a:pt x="4900" y="28"/>
                    <a:pt x="4665" y="85"/>
                  </a:cubicBezTo>
                  <a:cubicBezTo>
                    <a:pt x="4377" y="157"/>
                    <a:pt x="4099" y="258"/>
                    <a:pt x="3830" y="392"/>
                  </a:cubicBezTo>
                  <a:cubicBezTo>
                    <a:pt x="3412" y="608"/>
                    <a:pt x="3037" y="901"/>
                    <a:pt x="2729" y="1257"/>
                  </a:cubicBezTo>
                  <a:cubicBezTo>
                    <a:pt x="2350" y="1694"/>
                    <a:pt x="1807" y="1958"/>
                    <a:pt x="1231" y="1987"/>
                  </a:cubicBezTo>
                  <a:cubicBezTo>
                    <a:pt x="1231" y="1987"/>
                    <a:pt x="452" y="3231"/>
                    <a:pt x="1154" y="4043"/>
                  </a:cubicBezTo>
                  <a:cubicBezTo>
                    <a:pt x="1855" y="4860"/>
                    <a:pt x="1" y="6244"/>
                    <a:pt x="1159" y="8304"/>
                  </a:cubicBezTo>
                  <a:cubicBezTo>
                    <a:pt x="1519" y="8953"/>
                    <a:pt x="1293" y="9750"/>
                    <a:pt x="1207" y="10442"/>
                  </a:cubicBezTo>
                  <a:cubicBezTo>
                    <a:pt x="1115" y="11105"/>
                    <a:pt x="1370" y="11768"/>
                    <a:pt x="1884" y="12201"/>
                  </a:cubicBezTo>
                  <a:cubicBezTo>
                    <a:pt x="2206" y="12470"/>
                    <a:pt x="2616" y="12619"/>
                    <a:pt x="3036" y="12619"/>
                  </a:cubicBezTo>
                  <a:cubicBezTo>
                    <a:pt x="3043" y="12619"/>
                    <a:pt x="3049" y="12619"/>
                    <a:pt x="3056" y="12618"/>
                  </a:cubicBezTo>
                  <a:cubicBezTo>
                    <a:pt x="3729" y="12614"/>
                    <a:pt x="4363" y="12282"/>
                    <a:pt x="4752" y="11725"/>
                  </a:cubicBezTo>
                  <a:lnTo>
                    <a:pt x="5449" y="10750"/>
                  </a:lnTo>
                  <a:lnTo>
                    <a:pt x="5429" y="10750"/>
                  </a:lnTo>
                  <a:lnTo>
                    <a:pt x="5943" y="10058"/>
                  </a:lnTo>
                  <a:lnTo>
                    <a:pt x="6847" y="8790"/>
                  </a:lnTo>
                  <a:cubicBezTo>
                    <a:pt x="8638" y="6023"/>
                    <a:pt x="9018" y="3721"/>
                    <a:pt x="8158" y="1829"/>
                  </a:cubicBezTo>
                  <a:cubicBezTo>
                    <a:pt x="7652" y="708"/>
                    <a:pt x="6549" y="1"/>
                    <a:pt x="5367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28"/>
            <p:cNvSpPr/>
            <p:nvPr/>
          </p:nvSpPr>
          <p:spPr>
            <a:xfrm>
              <a:off x="5843831" y="3847124"/>
              <a:ext cx="197214" cy="313951"/>
            </a:xfrm>
            <a:custGeom>
              <a:rect b="b" l="l" r="r" t="t"/>
              <a:pathLst>
                <a:path extrusionOk="0" h="11992" w="7533">
                  <a:moveTo>
                    <a:pt x="5727" y="1"/>
                  </a:moveTo>
                  <a:lnTo>
                    <a:pt x="5727" y="1"/>
                  </a:lnTo>
                  <a:cubicBezTo>
                    <a:pt x="5871" y="193"/>
                    <a:pt x="5996" y="399"/>
                    <a:pt x="6097" y="620"/>
                  </a:cubicBezTo>
                  <a:cubicBezTo>
                    <a:pt x="6952" y="2508"/>
                    <a:pt x="6577" y="4809"/>
                    <a:pt x="4780" y="7581"/>
                  </a:cubicBezTo>
                  <a:lnTo>
                    <a:pt x="3877" y="8850"/>
                  </a:lnTo>
                  <a:lnTo>
                    <a:pt x="3363" y="9541"/>
                  </a:lnTo>
                  <a:lnTo>
                    <a:pt x="3382" y="9541"/>
                  </a:lnTo>
                  <a:lnTo>
                    <a:pt x="2686" y="10521"/>
                  </a:lnTo>
                  <a:cubicBezTo>
                    <a:pt x="2292" y="11074"/>
                    <a:pt x="1662" y="11405"/>
                    <a:pt x="985" y="11410"/>
                  </a:cubicBezTo>
                  <a:cubicBezTo>
                    <a:pt x="977" y="11410"/>
                    <a:pt x="969" y="11410"/>
                    <a:pt x="961" y="11410"/>
                  </a:cubicBezTo>
                  <a:cubicBezTo>
                    <a:pt x="619" y="11410"/>
                    <a:pt x="287" y="11310"/>
                    <a:pt x="0" y="11127"/>
                  </a:cubicBezTo>
                  <a:lnTo>
                    <a:pt x="0" y="11127"/>
                  </a:lnTo>
                  <a:cubicBezTo>
                    <a:pt x="341" y="11665"/>
                    <a:pt x="932" y="11991"/>
                    <a:pt x="1571" y="11991"/>
                  </a:cubicBezTo>
                  <a:cubicBezTo>
                    <a:pt x="2244" y="11987"/>
                    <a:pt x="2878" y="11655"/>
                    <a:pt x="3267" y="11103"/>
                  </a:cubicBezTo>
                  <a:lnTo>
                    <a:pt x="3964" y="10128"/>
                  </a:lnTo>
                  <a:lnTo>
                    <a:pt x="3944" y="10128"/>
                  </a:lnTo>
                  <a:lnTo>
                    <a:pt x="4458" y="9431"/>
                  </a:lnTo>
                  <a:lnTo>
                    <a:pt x="5362" y="8167"/>
                  </a:lnTo>
                  <a:cubicBezTo>
                    <a:pt x="7153" y="5396"/>
                    <a:pt x="7533" y="3094"/>
                    <a:pt x="6678" y="1202"/>
                  </a:cubicBezTo>
                  <a:cubicBezTo>
                    <a:pt x="6462" y="731"/>
                    <a:pt x="6135" y="318"/>
                    <a:pt x="5727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28"/>
            <p:cNvSpPr/>
            <p:nvPr/>
          </p:nvSpPr>
          <p:spPr>
            <a:xfrm>
              <a:off x="5863021" y="3875058"/>
              <a:ext cx="145954" cy="189936"/>
            </a:xfrm>
            <a:custGeom>
              <a:rect b="b" l="l" r="r" t="t"/>
              <a:pathLst>
                <a:path extrusionOk="0" h="7255" w="5575">
                  <a:moveTo>
                    <a:pt x="2710" y="0"/>
                  </a:moveTo>
                  <a:cubicBezTo>
                    <a:pt x="2600" y="0"/>
                    <a:pt x="2490" y="7"/>
                    <a:pt x="2380" y="19"/>
                  </a:cubicBezTo>
                  <a:cubicBezTo>
                    <a:pt x="2380" y="19"/>
                    <a:pt x="2010" y="48"/>
                    <a:pt x="1770" y="207"/>
                  </a:cubicBezTo>
                  <a:cubicBezTo>
                    <a:pt x="1395" y="461"/>
                    <a:pt x="1078" y="807"/>
                    <a:pt x="992" y="1268"/>
                  </a:cubicBezTo>
                  <a:cubicBezTo>
                    <a:pt x="953" y="1446"/>
                    <a:pt x="934" y="1629"/>
                    <a:pt x="929" y="1811"/>
                  </a:cubicBezTo>
                  <a:cubicBezTo>
                    <a:pt x="915" y="2585"/>
                    <a:pt x="1285" y="3315"/>
                    <a:pt x="1914" y="3762"/>
                  </a:cubicBezTo>
                  <a:lnTo>
                    <a:pt x="2318" y="4045"/>
                  </a:lnTo>
                  <a:cubicBezTo>
                    <a:pt x="2399" y="4103"/>
                    <a:pt x="2457" y="4189"/>
                    <a:pt x="2476" y="4285"/>
                  </a:cubicBezTo>
                  <a:cubicBezTo>
                    <a:pt x="2515" y="4415"/>
                    <a:pt x="2486" y="4554"/>
                    <a:pt x="2404" y="4665"/>
                  </a:cubicBezTo>
                  <a:cubicBezTo>
                    <a:pt x="2327" y="4756"/>
                    <a:pt x="2215" y="4803"/>
                    <a:pt x="2102" y="4803"/>
                  </a:cubicBezTo>
                  <a:cubicBezTo>
                    <a:pt x="2019" y="4803"/>
                    <a:pt x="1934" y="4778"/>
                    <a:pt x="1861" y="4727"/>
                  </a:cubicBezTo>
                  <a:lnTo>
                    <a:pt x="795" y="3978"/>
                  </a:lnTo>
                  <a:cubicBezTo>
                    <a:pt x="766" y="3956"/>
                    <a:pt x="734" y="3947"/>
                    <a:pt x="703" y="3947"/>
                  </a:cubicBezTo>
                  <a:cubicBezTo>
                    <a:pt x="616" y="3947"/>
                    <a:pt x="537" y="4023"/>
                    <a:pt x="555" y="4122"/>
                  </a:cubicBezTo>
                  <a:cubicBezTo>
                    <a:pt x="656" y="4867"/>
                    <a:pt x="598" y="5534"/>
                    <a:pt x="363" y="6101"/>
                  </a:cubicBezTo>
                  <a:lnTo>
                    <a:pt x="137" y="6596"/>
                  </a:lnTo>
                  <a:cubicBezTo>
                    <a:pt x="1" y="6912"/>
                    <a:pt x="259" y="7179"/>
                    <a:pt x="527" y="7179"/>
                  </a:cubicBezTo>
                  <a:cubicBezTo>
                    <a:pt x="647" y="7179"/>
                    <a:pt x="768" y="7126"/>
                    <a:pt x="857" y="7000"/>
                  </a:cubicBezTo>
                  <a:lnTo>
                    <a:pt x="1232" y="6438"/>
                  </a:lnTo>
                  <a:cubicBezTo>
                    <a:pt x="3562" y="5803"/>
                    <a:pt x="3994" y="4055"/>
                    <a:pt x="3303" y="1648"/>
                  </a:cubicBezTo>
                  <a:cubicBezTo>
                    <a:pt x="3259" y="1509"/>
                    <a:pt x="3317" y="1360"/>
                    <a:pt x="3442" y="1288"/>
                  </a:cubicBezTo>
                  <a:cubicBezTo>
                    <a:pt x="3487" y="1262"/>
                    <a:pt x="3535" y="1249"/>
                    <a:pt x="3584" y="1249"/>
                  </a:cubicBezTo>
                  <a:cubicBezTo>
                    <a:pt x="3655" y="1249"/>
                    <a:pt x="3730" y="1275"/>
                    <a:pt x="3812" y="1326"/>
                  </a:cubicBezTo>
                  <a:cubicBezTo>
                    <a:pt x="3831" y="1340"/>
                    <a:pt x="3845" y="1350"/>
                    <a:pt x="3860" y="1369"/>
                  </a:cubicBezTo>
                  <a:cubicBezTo>
                    <a:pt x="5373" y="2859"/>
                    <a:pt x="4624" y="4924"/>
                    <a:pt x="2841" y="7254"/>
                  </a:cubicBezTo>
                  <a:cubicBezTo>
                    <a:pt x="4725" y="5203"/>
                    <a:pt x="5575" y="3262"/>
                    <a:pt x="4960" y="1465"/>
                  </a:cubicBezTo>
                  <a:cubicBezTo>
                    <a:pt x="4777" y="918"/>
                    <a:pt x="4364" y="466"/>
                    <a:pt x="3831" y="236"/>
                  </a:cubicBezTo>
                  <a:cubicBezTo>
                    <a:pt x="3476" y="79"/>
                    <a:pt x="3095" y="0"/>
                    <a:pt x="2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28"/>
            <p:cNvSpPr/>
            <p:nvPr/>
          </p:nvSpPr>
          <p:spPr>
            <a:xfrm>
              <a:off x="5854382" y="3870005"/>
              <a:ext cx="162656" cy="200041"/>
            </a:xfrm>
            <a:custGeom>
              <a:rect b="b" l="l" r="r" t="t"/>
              <a:pathLst>
                <a:path extrusionOk="0" h="7641" w="6213">
                  <a:moveTo>
                    <a:pt x="3027" y="1"/>
                  </a:moveTo>
                  <a:cubicBezTo>
                    <a:pt x="2773" y="1"/>
                    <a:pt x="2773" y="385"/>
                    <a:pt x="3027" y="385"/>
                  </a:cubicBezTo>
                  <a:cubicBezTo>
                    <a:pt x="3397" y="395"/>
                    <a:pt x="3700" y="433"/>
                    <a:pt x="4089" y="601"/>
                  </a:cubicBezTo>
                  <a:cubicBezTo>
                    <a:pt x="5271" y="1116"/>
                    <a:pt x="5492" y="2638"/>
                    <a:pt x="5165" y="3878"/>
                  </a:cubicBezTo>
                  <a:cubicBezTo>
                    <a:pt x="5285" y="2922"/>
                    <a:pt x="5002" y="2100"/>
                    <a:pt x="4324" y="1428"/>
                  </a:cubicBezTo>
                  <a:cubicBezTo>
                    <a:pt x="4219" y="1329"/>
                    <a:pt x="4065" y="1257"/>
                    <a:pt x="3908" y="1257"/>
                  </a:cubicBezTo>
                  <a:cubicBezTo>
                    <a:pt x="3829" y="1257"/>
                    <a:pt x="3750" y="1275"/>
                    <a:pt x="3676" y="1317"/>
                  </a:cubicBezTo>
                  <a:cubicBezTo>
                    <a:pt x="3474" y="1437"/>
                    <a:pt x="3383" y="1673"/>
                    <a:pt x="3445" y="1899"/>
                  </a:cubicBezTo>
                  <a:cubicBezTo>
                    <a:pt x="4257" y="4714"/>
                    <a:pt x="3311" y="5963"/>
                    <a:pt x="1504" y="6448"/>
                  </a:cubicBezTo>
                  <a:cubicBezTo>
                    <a:pt x="1384" y="6482"/>
                    <a:pt x="1384" y="6568"/>
                    <a:pt x="1024" y="7092"/>
                  </a:cubicBezTo>
                  <a:cubicBezTo>
                    <a:pt x="978" y="7153"/>
                    <a:pt x="907" y="7190"/>
                    <a:pt x="832" y="7190"/>
                  </a:cubicBezTo>
                  <a:cubicBezTo>
                    <a:pt x="813" y="7190"/>
                    <a:pt x="793" y="7188"/>
                    <a:pt x="774" y="7183"/>
                  </a:cubicBezTo>
                  <a:cubicBezTo>
                    <a:pt x="640" y="7149"/>
                    <a:pt x="572" y="7000"/>
                    <a:pt x="630" y="6876"/>
                  </a:cubicBezTo>
                  <a:cubicBezTo>
                    <a:pt x="861" y="6381"/>
                    <a:pt x="1240" y="5747"/>
                    <a:pt x="1077" y="4382"/>
                  </a:cubicBezTo>
                  <a:lnTo>
                    <a:pt x="1077" y="4382"/>
                  </a:lnTo>
                  <a:lnTo>
                    <a:pt x="2076" y="5079"/>
                  </a:lnTo>
                  <a:cubicBezTo>
                    <a:pt x="2181" y="5157"/>
                    <a:pt x="2303" y="5195"/>
                    <a:pt x="2425" y="5195"/>
                  </a:cubicBezTo>
                  <a:cubicBezTo>
                    <a:pt x="2593" y="5195"/>
                    <a:pt x="2759" y="5122"/>
                    <a:pt x="2874" y="4983"/>
                  </a:cubicBezTo>
                  <a:cubicBezTo>
                    <a:pt x="3090" y="4699"/>
                    <a:pt x="3032" y="4296"/>
                    <a:pt x="2749" y="4084"/>
                  </a:cubicBezTo>
                  <a:lnTo>
                    <a:pt x="2350" y="3806"/>
                  </a:lnTo>
                  <a:cubicBezTo>
                    <a:pt x="1773" y="3393"/>
                    <a:pt x="1437" y="2720"/>
                    <a:pt x="1452" y="2014"/>
                  </a:cubicBezTo>
                  <a:cubicBezTo>
                    <a:pt x="1461" y="1404"/>
                    <a:pt x="1629" y="880"/>
                    <a:pt x="2196" y="573"/>
                  </a:cubicBezTo>
                  <a:cubicBezTo>
                    <a:pt x="2384" y="466"/>
                    <a:pt x="2280" y="211"/>
                    <a:pt x="2109" y="211"/>
                  </a:cubicBezTo>
                  <a:cubicBezTo>
                    <a:pt x="2079" y="211"/>
                    <a:pt x="2047" y="218"/>
                    <a:pt x="2014" y="236"/>
                  </a:cubicBezTo>
                  <a:cubicBezTo>
                    <a:pt x="1557" y="486"/>
                    <a:pt x="1235" y="919"/>
                    <a:pt x="1130" y="1428"/>
                  </a:cubicBezTo>
                  <a:cubicBezTo>
                    <a:pt x="904" y="2576"/>
                    <a:pt x="1336" y="3542"/>
                    <a:pt x="2129" y="4118"/>
                  </a:cubicBezTo>
                  <a:cubicBezTo>
                    <a:pt x="2133" y="4121"/>
                    <a:pt x="2135" y="4122"/>
                    <a:pt x="2135" y="4122"/>
                  </a:cubicBezTo>
                  <a:cubicBezTo>
                    <a:pt x="2135" y="4122"/>
                    <a:pt x="2133" y="4121"/>
                    <a:pt x="2134" y="4121"/>
                  </a:cubicBezTo>
                  <a:lnTo>
                    <a:pt x="2134" y="4121"/>
                  </a:lnTo>
                  <a:cubicBezTo>
                    <a:pt x="2136" y="4121"/>
                    <a:pt x="2174" y="4145"/>
                    <a:pt x="2532" y="4397"/>
                  </a:cubicBezTo>
                  <a:cubicBezTo>
                    <a:pt x="2633" y="4483"/>
                    <a:pt x="2657" y="4632"/>
                    <a:pt x="2581" y="4743"/>
                  </a:cubicBezTo>
                  <a:cubicBezTo>
                    <a:pt x="2539" y="4789"/>
                    <a:pt x="2481" y="4814"/>
                    <a:pt x="2422" y="4814"/>
                  </a:cubicBezTo>
                  <a:cubicBezTo>
                    <a:pt x="2378" y="4814"/>
                    <a:pt x="2334" y="4800"/>
                    <a:pt x="2297" y="4771"/>
                  </a:cubicBezTo>
                  <a:lnTo>
                    <a:pt x="1231" y="4022"/>
                  </a:lnTo>
                  <a:cubicBezTo>
                    <a:pt x="1168" y="3978"/>
                    <a:pt x="1100" y="3958"/>
                    <a:pt x="1034" y="3958"/>
                  </a:cubicBezTo>
                  <a:cubicBezTo>
                    <a:pt x="841" y="3958"/>
                    <a:pt x="664" y="4127"/>
                    <a:pt x="693" y="4349"/>
                  </a:cubicBezTo>
                  <a:cubicBezTo>
                    <a:pt x="962" y="6333"/>
                    <a:pt x="1" y="6592"/>
                    <a:pt x="289" y="7221"/>
                  </a:cubicBezTo>
                  <a:cubicBezTo>
                    <a:pt x="398" y="7452"/>
                    <a:pt x="619" y="7570"/>
                    <a:pt x="841" y="7570"/>
                  </a:cubicBezTo>
                  <a:cubicBezTo>
                    <a:pt x="1032" y="7570"/>
                    <a:pt x="1224" y="7483"/>
                    <a:pt x="1346" y="7303"/>
                  </a:cubicBezTo>
                  <a:lnTo>
                    <a:pt x="1677" y="6794"/>
                  </a:lnTo>
                  <a:cubicBezTo>
                    <a:pt x="4084" y="6102"/>
                    <a:pt x="4517" y="4233"/>
                    <a:pt x="3815" y="1788"/>
                  </a:cubicBezTo>
                  <a:cubicBezTo>
                    <a:pt x="3798" y="1729"/>
                    <a:pt x="3823" y="1636"/>
                    <a:pt x="3912" y="1636"/>
                  </a:cubicBezTo>
                  <a:cubicBezTo>
                    <a:pt x="3946" y="1636"/>
                    <a:pt x="3988" y="1650"/>
                    <a:pt x="4041" y="1682"/>
                  </a:cubicBezTo>
                  <a:cubicBezTo>
                    <a:pt x="4046" y="1687"/>
                    <a:pt x="4055" y="1692"/>
                    <a:pt x="4060" y="1697"/>
                  </a:cubicBezTo>
                  <a:cubicBezTo>
                    <a:pt x="5333" y="2960"/>
                    <a:pt x="5002" y="4747"/>
                    <a:pt x="3023" y="7332"/>
                  </a:cubicBezTo>
                  <a:cubicBezTo>
                    <a:pt x="2915" y="7476"/>
                    <a:pt x="3038" y="7641"/>
                    <a:pt x="3177" y="7641"/>
                  </a:cubicBezTo>
                  <a:cubicBezTo>
                    <a:pt x="3224" y="7641"/>
                    <a:pt x="3273" y="7622"/>
                    <a:pt x="3316" y="7577"/>
                  </a:cubicBezTo>
                  <a:cubicBezTo>
                    <a:pt x="4858" y="5900"/>
                    <a:pt x="6212" y="3758"/>
                    <a:pt x="5477" y="1601"/>
                  </a:cubicBezTo>
                  <a:cubicBezTo>
                    <a:pt x="5122" y="553"/>
                    <a:pt x="4137" y="1"/>
                    <a:pt x="30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28"/>
            <p:cNvSpPr/>
            <p:nvPr/>
          </p:nvSpPr>
          <p:spPr>
            <a:xfrm>
              <a:off x="5828856" y="4043160"/>
              <a:ext cx="125036" cy="122941"/>
            </a:xfrm>
            <a:custGeom>
              <a:rect b="b" l="l" r="r" t="t"/>
              <a:pathLst>
                <a:path extrusionOk="0" h="4696" w="4776">
                  <a:moveTo>
                    <a:pt x="248" y="0"/>
                  </a:moveTo>
                  <a:cubicBezTo>
                    <a:pt x="141" y="0"/>
                    <a:pt x="32" y="81"/>
                    <a:pt x="53" y="223"/>
                  </a:cubicBezTo>
                  <a:cubicBezTo>
                    <a:pt x="164" y="910"/>
                    <a:pt x="183" y="1611"/>
                    <a:pt x="101" y="2308"/>
                  </a:cubicBezTo>
                  <a:cubicBezTo>
                    <a:pt x="1" y="3033"/>
                    <a:pt x="279" y="3768"/>
                    <a:pt x="846" y="4239"/>
                  </a:cubicBezTo>
                  <a:cubicBezTo>
                    <a:pt x="1206" y="4533"/>
                    <a:pt x="1654" y="4696"/>
                    <a:pt x="2114" y="4696"/>
                  </a:cubicBezTo>
                  <a:cubicBezTo>
                    <a:pt x="2120" y="4696"/>
                    <a:pt x="2127" y="4696"/>
                    <a:pt x="2134" y="4696"/>
                  </a:cubicBezTo>
                  <a:cubicBezTo>
                    <a:pt x="2873" y="4691"/>
                    <a:pt x="3560" y="4331"/>
                    <a:pt x="3988" y="3725"/>
                  </a:cubicBezTo>
                  <a:lnTo>
                    <a:pt x="4684" y="2750"/>
                  </a:lnTo>
                  <a:cubicBezTo>
                    <a:pt x="4776" y="2625"/>
                    <a:pt x="4689" y="2447"/>
                    <a:pt x="4536" y="2447"/>
                  </a:cubicBezTo>
                  <a:cubicBezTo>
                    <a:pt x="4529" y="2447"/>
                    <a:pt x="4523" y="2446"/>
                    <a:pt x="4516" y="2446"/>
                  </a:cubicBezTo>
                  <a:cubicBezTo>
                    <a:pt x="4424" y="2446"/>
                    <a:pt x="4347" y="2511"/>
                    <a:pt x="4329" y="2596"/>
                  </a:cubicBezTo>
                  <a:lnTo>
                    <a:pt x="3680" y="3499"/>
                  </a:lnTo>
                  <a:cubicBezTo>
                    <a:pt x="3330" y="4004"/>
                    <a:pt x="2753" y="4307"/>
                    <a:pt x="2138" y="4311"/>
                  </a:cubicBezTo>
                  <a:cubicBezTo>
                    <a:pt x="1134" y="4311"/>
                    <a:pt x="346" y="3423"/>
                    <a:pt x="481" y="2351"/>
                  </a:cubicBezTo>
                  <a:cubicBezTo>
                    <a:pt x="567" y="1621"/>
                    <a:pt x="553" y="886"/>
                    <a:pt x="433" y="161"/>
                  </a:cubicBezTo>
                  <a:cubicBezTo>
                    <a:pt x="416" y="50"/>
                    <a:pt x="333" y="0"/>
                    <a:pt x="2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28"/>
            <p:cNvSpPr/>
            <p:nvPr/>
          </p:nvSpPr>
          <p:spPr>
            <a:xfrm>
              <a:off x="5830532" y="3825709"/>
              <a:ext cx="225619" cy="268607"/>
            </a:xfrm>
            <a:custGeom>
              <a:rect b="b" l="l" r="r" t="t"/>
              <a:pathLst>
                <a:path extrusionOk="0" h="10260" w="8618">
                  <a:moveTo>
                    <a:pt x="4386" y="1"/>
                  </a:moveTo>
                  <a:cubicBezTo>
                    <a:pt x="4140" y="1"/>
                    <a:pt x="3892" y="29"/>
                    <a:pt x="3645" y="88"/>
                  </a:cubicBezTo>
                  <a:cubicBezTo>
                    <a:pt x="2853" y="281"/>
                    <a:pt x="2142" y="708"/>
                    <a:pt x="1608" y="1323"/>
                  </a:cubicBezTo>
                  <a:cubicBezTo>
                    <a:pt x="1262" y="1722"/>
                    <a:pt x="768" y="1962"/>
                    <a:pt x="244" y="1991"/>
                  </a:cubicBezTo>
                  <a:cubicBezTo>
                    <a:pt x="1" y="2019"/>
                    <a:pt x="23" y="2375"/>
                    <a:pt x="263" y="2375"/>
                  </a:cubicBezTo>
                  <a:cubicBezTo>
                    <a:pt x="265" y="2375"/>
                    <a:pt x="266" y="2375"/>
                    <a:pt x="268" y="2375"/>
                  </a:cubicBezTo>
                  <a:cubicBezTo>
                    <a:pt x="897" y="2337"/>
                    <a:pt x="1479" y="2053"/>
                    <a:pt x="1897" y="1578"/>
                  </a:cubicBezTo>
                  <a:cubicBezTo>
                    <a:pt x="2613" y="774"/>
                    <a:pt x="3523" y="393"/>
                    <a:pt x="4393" y="393"/>
                  </a:cubicBezTo>
                  <a:cubicBezTo>
                    <a:pt x="5482" y="393"/>
                    <a:pt x="6508" y="990"/>
                    <a:pt x="7013" y="2101"/>
                  </a:cubicBezTo>
                  <a:cubicBezTo>
                    <a:pt x="8617" y="5642"/>
                    <a:pt x="5072" y="9687"/>
                    <a:pt x="4942" y="9956"/>
                  </a:cubicBezTo>
                  <a:cubicBezTo>
                    <a:pt x="4836" y="10104"/>
                    <a:pt x="4963" y="10260"/>
                    <a:pt x="5099" y="10260"/>
                  </a:cubicBezTo>
                  <a:cubicBezTo>
                    <a:pt x="5153" y="10260"/>
                    <a:pt x="5208" y="10235"/>
                    <a:pt x="5250" y="10177"/>
                  </a:cubicBezTo>
                  <a:cubicBezTo>
                    <a:pt x="6071" y="9034"/>
                    <a:pt x="6023" y="9091"/>
                    <a:pt x="6033" y="9086"/>
                  </a:cubicBezTo>
                  <a:cubicBezTo>
                    <a:pt x="7445" y="6901"/>
                    <a:pt x="8435" y="4316"/>
                    <a:pt x="7359" y="1943"/>
                  </a:cubicBezTo>
                  <a:cubicBezTo>
                    <a:pt x="6813" y="739"/>
                    <a:pt x="5633" y="1"/>
                    <a:pt x="438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65" name="Google Shape;5065;p28"/>
          <p:cNvGrpSpPr/>
          <p:nvPr/>
        </p:nvGrpSpPr>
        <p:grpSpPr>
          <a:xfrm>
            <a:off x="4872134" y="3154593"/>
            <a:ext cx="374819" cy="368562"/>
            <a:chOff x="4872134" y="3359993"/>
            <a:chExt cx="374819" cy="368562"/>
          </a:xfrm>
        </p:grpSpPr>
        <p:sp>
          <p:nvSpPr>
            <p:cNvPr id="5066" name="Google Shape;5066;p28"/>
            <p:cNvSpPr/>
            <p:nvPr/>
          </p:nvSpPr>
          <p:spPr>
            <a:xfrm>
              <a:off x="4880538" y="3368318"/>
              <a:ext cx="357724" cy="352383"/>
            </a:xfrm>
            <a:custGeom>
              <a:rect b="b" l="l" r="r" t="t"/>
              <a:pathLst>
                <a:path extrusionOk="0" h="13460" w="13664">
                  <a:moveTo>
                    <a:pt x="10887" y="1"/>
                  </a:moveTo>
                  <a:cubicBezTo>
                    <a:pt x="10607" y="1"/>
                    <a:pt x="10327" y="106"/>
                    <a:pt x="10113" y="318"/>
                  </a:cubicBezTo>
                  <a:lnTo>
                    <a:pt x="6092" y="4344"/>
                  </a:lnTo>
                  <a:cubicBezTo>
                    <a:pt x="5329" y="5107"/>
                    <a:pt x="4733" y="6030"/>
                    <a:pt x="4349" y="7043"/>
                  </a:cubicBezTo>
                  <a:cubicBezTo>
                    <a:pt x="4089" y="7730"/>
                    <a:pt x="3724" y="8379"/>
                    <a:pt x="3277" y="8970"/>
                  </a:cubicBezTo>
                  <a:lnTo>
                    <a:pt x="2600" y="9729"/>
                  </a:lnTo>
                  <a:lnTo>
                    <a:pt x="356" y="11977"/>
                  </a:lnTo>
                  <a:cubicBezTo>
                    <a:pt x="6" y="12309"/>
                    <a:pt x="1" y="12866"/>
                    <a:pt x="342" y="13207"/>
                  </a:cubicBezTo>
                  <a:cubicBezTo>
                    <a:pt x="510" y="13375"/>
                    <a:pt x="731" y="13459"/>
                    <a:pt x="951" y="13459"/>
                  </a:cubicBezTo>
                  <a:cubicBezTo>
                    <a:pt x="1178" y="13459"/>
                    <a:pt x="1404" y="13370"/>
                    <a:pt x="1572" y="13193"/>
                  </a:cubicBezTo>
                  <a:lnTo>
                    <a:pt x="3820" y="10949"/>
                  </a:lnTo>
                  <a:cubicBezTo>
                    <a:pt x="4584" y="10185"/>
                    <a:pt x="5502" y="9590"/>
                    <a:pt x="6515" y="9205"/>
                  </a:cubicBezTo>
                  <a:cubicBezTo>
                    <a:pt x="7529" y="8826"/>
                    <a:pt x="8446" y="8230"/>
                    <a:pt x="9215" y="7466"/>
                  </a:cubicBezTo>
                  <a:lnTo>
                    <a:pt x="13241" y="3440"/>
                  </a:lnTo>
                  <a:cubicBezTo>
                    <a:pt x="13664" y="3018"/>
                    <a:pt x="13664" y="2326"/>
                    <a:pt x="13241" y="1898"/>
                  </a:cubicBezTo>
                  <a:lnTo>
                    <a:pt x="11660" y="318"/>
                  </a:lnTo>
                  <a:cubicBezTo>
                    <a:pt x="11447" y="106"/>
                    <a:pt x="11167" y="1"/>
                    <a:pt x="1088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28"/>
            <p:cNvSpPr/>
            <p:nvPr/>
          </p:nvSpPr>
          <p:spPr>
            <a:xfrm>
              <a:off x="4883444" y="3399891"/>
              <a:ext cx="354818" cy="320391"/>
            </a:xfrm>
            <a:custGeom>
              <a:rect b="b" l="l" r="r" t="t"/>
              <a:pathLst>
                <a:path extrusionOk="0" h="12238" w="13553">
                  <a:moveTo>
                    <a:pt x="12438" y="1"/>
                  </a:moveTo>
                  <a:lnTo>
                    <a:pt x="12438" y="1"/>
                  </a:lnTo>
                  <a:cubicBezTo>
                    <a:pt x="12861" y="428"/>
                    <a:pt x="12861" y="1115"/>
                    <a:pt x="12438" y="1543"/>
                  </a:cubicBezTo>
                  <a:lnTo>
                    <a:pt x="8412" y="5568"/>
                  </a:lnTo>
                  <a:cubicBezTo>
                    <a:pt x="7649" y="6332"/>
                    <a:pt x="6726" y="6923"/>
                    <a:pt x="5712" y="7307"/>
                  </a:cubicBezTo>
                  <a:cubicBezTo>
                    <a:pt x="4704" y="7692"/>
                    <a:pt x="3781" y="8287"/>
                    <a:pt x="3017" y="9051"/>
                  </a:cubicBezTo>
                  <a:lnTo>
                    <a:pt x="769" y="11295"/>
                  </a:lnTo>
                  <a:cubicBezTo>
                    <a:pt x="605" y="11459"/>
                    <a:pt x="384" y="11550"/>
                    <a:pt x="158" y="11550"/>
                  </a:cubicBezTo>
                  <a:cubicBezTo>
                    <a:pt x="105" y="11550"/>
                    <a:pt x="53" y="11545"/>
                    <a:pt x="0" y="11535"/>
                  </a:cubicBezTo>
                  <a:lnTo>
                    <a:pt x="0" y="11535"/>
                  </a:lnTo>
                  <a:cubicBezTo>
                    <a:pt x="84" y="11975"/>
                    <a:pt x="462" y="12238"/>
                    <a:pt x="852" y="12238"/>
                  </a:cubicBezTo>
                  <a:cubicBezTo>
                    <a:pt x="1065" y="12238"/>
                    <a:pt x="1282" y="12159"/>
                    <a:pt x="1456" y="11987"/>
                  </a:cubicBezTo>
                  <a:lnTo>
                    <a:pt x="3700" y="9738"/>
                  </a:lnTo>
                  <a:cubicBezTo>
                    <a:pt x="4468" y="8974"/>
                    <a:pt x="5386" y="8384"/>
                    <a:pt x="6399" y="7999"/>
                  </a:cubicBezTo>
                  <a:cubicBezTo>
                    <a:pt x="7413" y="7615"/>
                    <a:pt x="8331" y="7019"/>
                    <a:pt x="9099" y="6255"/>
                  </a:cubicBezTo>
                  <a:lnTo>
                    <a:pt x="13120" y="2234"/>
                  </a:lnTo>
                  <a:cubicBezTo>
                    <a:pt x="13548" y="1807"/>
                    <a:pt x="13553" y="1115"/>
                    <a:pt x="13125" y="692"/>
                  </a:cubicBezTo>
                  <a:lnTo>
                    <a:pt x="12438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28"/>
            <p:cNvSpPr/>
            <p:nvPr/>
          </p:nvSpPr>
          <p:spPr>
            <a:xfrm>
              <a:off x="4982274" y="3368239"/>
              <a:ext cx="256119" cy="244652"/>
            </a:xfrm>
            <a:custGeom>
              <a:rect b="b" l="l" r="r" t="t"/>
              <a:pathLst>
                <a:path extrusionOk="0" h="9345" w="9783">
                  <a:moveTo>
                    <a:pt x="6999" y="0"/>
                  </a:moveTo>
                  <a:cubicBezTo>
                    <a:pt x="6720" y="0"/>
                    <a:pt x="6441" y="107"/>
                    <a:pt x="6227" y="321"/>
                  </a:cubicBezTo>
                  <a:lnTo>
                    <a:pt x="2202" y="4342"/>
                  </a:lnTo>
                  <a:cubicBezTo>
                    <a:pt x="1438" y="5106"/>
                    <a:pt x="847" y="6028"/>
                    <a:pt x="463" y="7042"/>
                  </a:cubicBezTo>
                  <a:cubicBezTo>
                    <a:pt x="453" y="7056"/>
                    <a:pt x="448" y="7070"/>
                    <a:pt x="448" y="7085"/>
                  </a:cubicBezTo>
                  <a:cubicBezTo>
                    <a:pt x="1" y="8223"/>
                    <a:pt x="882" y="9345"/>
                    <a:pt x="1979" y="9345"/>
                  </a:cubicBezTo>
                  <a:cubicBezTo>
                    <a:pt x="2178" y="9345"/>
                    <a:pt x="2384" y="9308"/>
                    <a:pt x="2591" y="9227"/>
                  </a:cubicBezTo>
                  <a:cubicBezTo>
                    <a:pt x="2605" y="9223"/>
                    <a:pt x="2620" y="9218"/>
                    <a:pt x="2634" y="9213"/>
                  </a:cubicBezTo>
                  <a:cubicBezTo>
                    <a:pt x="3648" y="8829"/>
                    <a:pt x="4565" y="8238"/>
                    <a:pt x="5334" y="7474"/>
                  </a:cubicBezTo>
                  <a:lnTo>
                    <a:pt x="9355" y="3448"/>
                  </a:lnTo>
                  <a:cubicBezTo>
                    <a:pt x="9782" y="3016"/>
                    <a:pt x="9778" y="2324"/>
                    <a:pt x="9350" y="1901"/>
                  </a:cubicBezTo>
                  <a:lnTo>
                    <a:pt x="7770" y="321"/>
                  </a:lnTo>
                  <a:cubicBezTo>
                    <a:pt x="7556" y="107"/>
                    <a:pt x="7277" y="0"/>
                    <a:pt x="6999" y="0"/>
                  </a:cubicBezTo>
                  <a:close/>
                </a:path>
              </a:pathLst>
            </a:custGeom>
            <a:solidFill>
              <a:srgbClr val="CA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28"/>
            <p:cNvSpPr/>
            <p:nvPr/>
          </p:nvSpPr>
          <p:spPr>
            <a:xfrm>
              <a:off x="5185666" y="3376512"/>
              <a:ext cx="11729" cy="11702"/>
            </a:xfrm>
            <a:custGeom>
              <a:rect b="b" l="l" r="r" t="t"/>
              <a:pathLst>
                <a:path extrusionOk="0" h="447" w="448">
                  <a:moveTo>
                    <a:pt x="447" y="447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28"/>
            <p:cNvSpPr/>
            <p:nvPr/>
          </p:nvSpPr>
          <p:spPr>
            <a:xfrm>
              <a:off x="4995756" y="3399891"/>
              <a:ext cx="242505" cy="212686"/>
            </a:xfrm>
            <a:custGeom>
              <a:rect b="b" l="l" r="r" t="t"/>
              <a:pathLst>
                <a:path extrusionOk="0" h="8124" w="9263">
                  <a:moveTo>
                    <a:pt x="8148" y="1"/>
                  </a:moveTo>
                  <a:lnTo>
                    <a:pt x="8148" y="1"/>
                  </a:lnTo>
                  <a:cubicBezTo>
                    <a:pt x="8571" y="428"/>
                    <a:pt x="8571" y="1115"/>
                    <a:pt x="8148" y="1543"/>
                  </a:cubicBezTo>
                  <a:lnTo>
                    <a:pt x="4122" y="5568"/>
                  </a:lnTo>
                  <a:cubicBezTo>
                    <a:pt x="3359" y="6332"/>
                    <a:pt x="2436" y="6923"/>
                    <a:pt x="1422" y="7307"/>
                  </a:cubicBezTo>
                  <a:cubicBezTo>
                    <a:pt x="1408" y="7317"/>
                    <a:pt x="1394" y="7322"/>
                    <a:pt x="1379" y="7322"/>
                  </a:cubicBezTo>
                  <a:cubicBezTo>
                    <a:pt x="1183" y="7399"/>
                    <a:pt x="978" y="7437"/>
                    <a:pt x="773" y="7437"/>
                  </a:cubicBezTo>
                  <a:cubicBezTo>
                    <a:pt x="507" y="7437"/>
                    <a:pt x="242" y="7373"/>
                    <a:pt x="0" y="7245"/>
                  </a:cubicBezTo>
                  <a:lnTo>
                    <a:pt x="0" y="7245"/>
                  </a:lnTo>
                  <a:cubicBezTo>
                    <a:pt x="77" y="7389"/>
                    <a:pt x="173" y="7524"/>
                    <a:pt x="294" y="7639"/>
                  </a:cubicBezTo>
                  <a:cubicBezTo>
                    <a:pt x="607" y="7955"/>
                    <a:pt x="1029" y="8123"/>
                    <a:pt x="1460" y="8123"/>
                  </a:cubicBezTo>
                  <a:cubicBezTo>
                    <a:pt x="1663" y="8123"/>
                    <a:pt x="1869" y="8086"/>
                    <a:pt x="2066" y="8009"/>
                  </a:cubicBezTo>
                  <a:cubicBezTo>
                    <a:pt x="2081" y="8004"/>
                    <a:pt x="2095" y="7999"/>
                    <a:pt x="2109" y="7994"/>
                  </a:cubicBezTo>
                  <a:cubicBezTo>
                    <a:pt x="3118" y="7610"/>
                    <a:pt x="4041" y="7014"/>
                    <a:pt x="4809" y="6255"/>
                  </a:cubicBezTo>
                  <a:lnTo>
                    <a:pt x="8830" y="2230"/>
                  </a:lnTo>
                  <a:cubicBezTo>
                    <a:pt x="9258" y="1807"/>
                    <a:pt x="9263" y="1115"/>
                    <a:pt x="8835" y="692"/>
                  </a:cubicBezTo>
                  <a:lnTo>
                    <a:pt x="8148" y="1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1" name="Google Shape;5071;p28"/>
            <p:cNvSpPr/>
            <p:nvPr/>
          </p:nvSpPr>
          <p:spPr>
            <a:xfrm>
              <a:off x="5026439" y="3415023"/>
              <a:ext cx="163651" cy="160640"/>
            </a:xfrm>
            <a:custGeom>
              <a:rect b="b" l="l" r="r" t="t"/>
              <a:pathLst>
                <a:path extrusionOk="0" h="6136" w="6251">
                  <a:moveTo>
                    <a:pt x="5621" y="0"/>
                  </a:moveTo>
                  <a:cubicBezTo>
                    <a:pt x="5478" y="0"/>
                    <a:pt x="5334" y="53"/>
                    <a:pt x="5223" y="158"/>
                  </a:cubicBezTo>
                  <a:lnTo>
                    <a:pt x="236" y="5144"/>
                  </a:lnTo>
                  <a:cubicBezTo>
                    <a:pt x="5" y="5365"/>
                    <a:pt x="1" y="5740"/>
                    <a:pt x="226" y="5966"/>
                  </a:cubicBezTo>
                  <a:cubicBezTo>
                    <a:pt x="340" y="6079"/>
                    <a:pt x="487" y="6136"/>
                    <a:pt x="634" y="6136"/>
                  </a:cubicBezTo>
                  <a:cubicBezTo>
                    <a:pt x="786" y="6136"/>
                    <a:pt x="938" y="6076"/>
                    <a:pt x="1053" y="5956"/>
                  </a:cubicBezTo>
                  <a:lnTo>
                    <a:pt x="5295" y="1714"/>
                  </a:lnTo>
                  <a:lnTo>
                    <a:pt x="6035" y="974"/>
                  </a:lnTo>
                  <a:cubicBezTo>
                    <a:pt x="6251" y="744"/>
                    <a:pt x="6246" y="388"/>
                    <a:pt x="6025" y="167"/>
                  </a:cubicBezTo>
                  <a:cubicBezTo>
                    <a:pt x="5913" y="55"/>
                    <a:pt x="5767" y="0"/>
                    <a:pt x="5621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2" name="Google Shape;5072;p28"/>
            <p:cNvSpPr/>
            <p:nvPr/>
          </p:nvSpPr>
          <p:spPr>
            <a:xfrm>
              <a:off x="5020418" y="3407405"/>
              <a:ext cx="181925" cy="173835"/>
            </a:xfrm>
            <a:custGeom>
              <a:rect b="b" l="l" r="r" t="t"/>
              <a:pathLst>
                <a:path extrusionOk="0" h="6640" w="6949">
                  <a:moveTo>
                    <a:pt x="5921" y="1"/>
                  </a:moveTo>
                  <a:cubicBezTo>
                    <a:pt x="5720" y="1"/>
                    <a:pt x="5519" y="77"/>
                    <a:pt x="5366" y="232"/>
                  </a:cubicBezTo>
                  <a:lnTo>
                    <a:pt x="303" y="5296"/>
                  </a:lnTo>
                  <a:cubicBezTo>
                    <a:pt x="0" y="5608"/>
                    <a:pt x="5" y="6103"/>
                    <a:pt x="308" y="6410"/>
                  </a:cubicBezTo>
                  <a:cubicBezTo>
                    <a:pt x="462" y="6563"/>
                    <a:pt x="665" y="6640"/>
                    <a:pt x="868" y="6640"/>
                  </a:cubicBezTo>
                  <a:cubicBezTo>
                    <a:pt x="1067" y="6640"/>
                    <a:pt x="1267" y="6565"/>
                    <a:pt x="1422" y="6415"/>
                  </a:cubicBezTo>
                  <a:lnTo>
                    <a:pt x="5731" y="2106"/>
                  </a:lnTo>
                  <a:cubicBezTo>
                    <a:pt x="5883" y="1954"/>
                    <a:pt x="5744" y="1745"/>
                    <a:pt x="5582" y="1745"/>
                  </a:cubicBezTo>
                  <a:cubicBezTo>
                    <a:pt x="5534" y="1745"/>
                    <a:pt x="5483" y="1764"/>
                    <a:pt x="5438" y="1808"/>
                  </a:cubicBezTo>
                  <a:lnTo>
                    <a:pt x="1129" y="6122"/>
                  </a:lnTo>
                  <a:cubicBezTo>
                    <a:pt x="1046" y="6205"/>
                    <a:pt x="954" y="6239"/>
                    <a:pt x="865" y="6239"/>
                  </a:cubicBezTo>
                  <a:cubicBezTo>
                    <a:pt x="572" y="6239"/>
                    <a:pt x="319" y="5861"/>
                    <a:pt x="596" y="5584"/>
                  </a:cubicBezTo>
                  <a:lnTo>
                    <a:pt x="5654" y="525"/>
                  </a:lnTo>
                  <a:cubicBezTo>
                    <a:pt x="5732" y="450"/>
                    <a:pt x="5826" y="416"/>
                    <a:pt x="5919" y="416"/>
                  </a:cubicBezTo>
                  <a:cubicBezTo>
                    <a:pt x="6115" y="416"/>
                    <a:pt x="6303" y="566"/>
                    <a:pt x="6303" y="794"/>
                  </a:cubicBezTo>
                  <a:cubicBezTo>
                    <a:pt x="6308" y="895"/>
                    <a:pt x="6265" y="991"/>
                    <a:pt x="6192" y="1063"/>
                  </a:cubicBezTo>
                  <a:cubicBezTo>
                    <a:pt x="6116" y="1145"/>
                    <a:pt x="6116" y="1275"/>
                    <a:pt x="6192" y="1357"/>
                  </a:cubicBezTo>
                  <a:cubicBezTo>
                    <a:pt x="6235" y="1398"/>
                    <a:pt x="6281" y="1417"/>
                    <a:pt x="6328" y="1417"/>
                  </a:cubicBezTo>
                  <a:cubicBezTo>
                    <a:pt x="6621" y="1417"/>
                    <a:pt x="6949" y="700"/>
                    <a:pt x="6486" y="237"/>
                  </a:cubicBezTo>
                  <a:cubicBezTo>
                    <a:pt x="6331" y="80"/>
                    <a:pt x="6126" y="1"/>
                    <a:pt x="59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28"/>
            <p:cNvSpPr/>
            <p:nvPr/>
          </p:nvSpPr>
          <p:spPr>
            <a:xfrm>
              <a:off x="4872134" y="3359993"/>
              <a:ext cx="374819" cy="368562"/>
            </a:xfrm>
            <a:custGeom>
              <a:rect b="b" l="l" r="r" t="t"/>
              <a:pathLst>
                <a:path extrusionOk="0" h="14078" w="14317">
                  <a:moveTo>
                    <a:pt x="11279" y="405"/>
                  </a:moveTo>
                  <a:cubicBezTo>
                    <a:pt x="11481" y="405"/>
                    <a:pt x="11684" y="473"/>
                    <a:pt x="11852" y="612"/>
                  </a:cubicBezTo>
                  <a:cubicBezTo>
                    <a:pt x="11909" y="660"/>
                    <a:pt x="11832" y="588"/>
                    <a:pt x="13523" y="2274"/>
                  </a:cubicBezTo>
                  <a:cubicBezTo>
                    <a:pt x="13865" y="2639"/>
                    <a:pt x="13860" y="3206"/>
                    <a:pt x="13509" y="3561"/>
                  </a:cubicBezTo>
                  <a:cubicBezTo>
                    <a:pt x="9248" y="7818"/>
                    <a:pt x="9397" y="7683"/>
                    <a:pt x="9133" y="7919"/>
                  </a:cubicBezTo>
                  <a:cubicBezTo>
                    <a:pt x="8388" y="8596"/>
                    <a:pt x="7615" y="9038"/>
                    <a:pt x="6716" y="9389"/>
                  </a:cubicBezTo>
                  <a:cubicBezTo>
                    <a:pt x="6533" y="9459"/>
                    <a:pt x="6351" y="9491"/>
                    <a:pt x="6175" y="9491"/>
                  </a:cubicBezTo>
                  <a:cubicBezTo>
                    <a:pt x="5195" y="9491"/>
                    <a:pt x="4409" y="8491"/>
                    <a:pt x="4804" y="7477"/>
                  </a:cubicBezTo>
                  <a:cubicBezTo>
                    <a:pt x="5083" y="6722"/>
                    <a:pt x="5482" y="6021"/>
                    <a:pt x="5981" y="5397"/>
                  </a:cubicBezTo>
                  <a:lnTo>
                    <a:pt x="6317" y="5733"/>
                  </a:lnTo>
                  <a:cubicBezTo>
                    <a:pt x="6363" y="5777"/>
                    <a:pt x="6413" y="5796"/>
                    <a:pt x="6461" y="5796"/>
                  </a:cubicBezTo>
                  <a:cubicBezTo>
                    <a:pt x="6623" y="5796"/>
                    <a:pt x="6762" y="5588"/>
                    <a:pt x="6610" y="5440"/>
                  </a:cubicBezTo>
                  <a:lnTo>
                    <a:pt x="6250" y="5080"/>
                  </a:lnTo>
                  <a:cubicBezTo>
                    <a:pt x="6462" y="4839"/>
                    <a:pt x="6601" y="4719"/>
                    <a:pt x="6731" y="4580"/>
                  </a:cubicBezTo>
                  <a:lnTo>
                    <a:pt x="7100" y="4950"/>
                  </a:lnTo>
                  <a:cubicBezTo>
                    <a:pt x="7141" y="4988"/>
                    <a:pt x="7194" y="5007"/>
                    <a:pt x="7247" y="5007"/>
                  </a:cubicBezTo>
                  <a:cubicBezTo>
                    <a:pt x="7300" y="5007"/>
                    <a:pt x="7353" y="4988"/>
                    <a:pt x="7394" y="4950"/>
                  </a:cubicBezTo>
                  <a:cubicBezTo>
                    <a:pt x="7470" y="4868"/>
                    <a:pt x="7470" y="4738"/>
                    <a:pt x="7394" y="4657"/>
                  </a:cubicBezTo>
                  <a:lnTo>
                    <a:pt x="7024" y="4287"/>
                  </a:lnTo>
                  <a:lnTo>
                    <a:pt x="7514" y="3797"/>
                  </a:lnTo>
                  <a:lnTo>
                    <a:pt x="7884" y="4162"/>
                  </a:lnTo>
                  <a:cubicBezTo>
                    <a:pt x="7930" y="4208"/>
                    <a:pt x="7981" y="4227"/>
                    <a:pt x="8030" y="4227"/>
                  </a:cubicBezTo>
                  <a:cubicBezTo>
                    <a:pt x="8191" y="4227"/>
                    <a:pt x="8328" y="4020"/>
                    <a:pt x="8177" y="3869"/>
                  </a:cubicBezTo>
                  <a:lnTo>
                    <a:pt x="7807" y="3504"/>
                  </a:lnTo>
                  <a:lnTo>
                    <a:pt x="8301" y="3014"/>
                  </a:lnTo>
                  <a:lnTo>
                    <a:pt x="8667" y="3379"/>
                  </a:lnTo>
                  <a:cubicBezTo>
                    <a:pt x="8713" y="3425"/>
                    <a:pt x="8764" y="3444"/>
                    <a:pt x="8813" y="3444"/>
                  </a:cubicBezTo>
                  <a:cubicBezTo>
                    <a:pt x="8974" y="3444"/>
                    <a:pt x="9111" y="3237"/>
                    <a:pt x="8960" y="3086"/>
                  </a:cubicBezTo>
                  <a:lnTo>
                    <a:pt x="8595" y="2721"/>
                  </a:lnTo>
                  <a:lnTo>
                    <a:pt x="9085" y="2226"/>
                  </a:lnTo>
                  <a:lnTo>
                    <a:pt x="9450" y="2596"/>
                  </a:lnTo>
                  <a:cubicBezTo>
                    <a:pt x="9496" y="2642"/>
                    <a:pt x="9547" y="2661"/>
                    <a:pt x="9596" y="2661"/>
                  </a:cubicBezTo>
                  <a:cubicBezTo>
                    <a:pt x="9757" y="2661"/>
                    <a:pt x="9894" y="2454"/>
                    <a:pt x="9743" y="2303"/>
                  </a:cubicBezTo>
                  <a:lnTo>
                    <a:pt x="9378" y="1933"/>
                  </a:lnTo>
                  <a:lnTo>
                    <a:pt x="9868" y="1443"/>
                  </a:lnTo>
                  <a:lnTo>
                    <a:pt x="10238" y="1813"/>
                  </a:lnTo>
                  <a:cubicBezTo>
                    <a:pt x="10278" y="1851"/>
                    <a:pt x="10331" y="1870"/>
                    <a:pt x="10384" y="1870"/>
                  </a:cubicBezTo>
                  <a:cubicBezTo>
                    <a:pt x="10437" y="1870"/>
                    <a:pt x="10490" y="1851"/>
                    <a:pt x="10531" y="1813"/>
                  </a:cubicBezTo>
                  <a:cubicBezTo>
                    <a:pt x="10607" y="1731"/>
                    <a:pt x="10607" y="1601"/>
                    <a:pt x="10531" y="1520"/>
                  </a:cubicBezTo>
                  <a:lnTo>
                    <a:pt x="10161" y="1150"/>
                  </a:lnTo>
                  <a:lnTo>
                    <a:pt x="10641" y="669"/>
                  </a:lnTo>
                  <a:cubicBezTo>
                    <a:pt x="10816" y="495"/>
                    <a:pt x="11047" y="405"/>
                    <a:pt x="11279" y="405"/>
                  </a:cubicBezTo>
                  <a:close/>
                  <a:moveTo>
                    <a:pt x="1465" y="11772"/>
                  </a:moveTo>
                  <a:lnTo>
                    <a:pt x="2412" y="12723"/>
                  </a:lnTo>
                  <a:lnTo>
                    <a:pt x="1667" y="13472"/>
                  </a:lnTo>
                  <a:cubicBezTo>
                    <a:pt x="1542" y="13597"/>
                    <a:pt x="1369" y="13669"/>
                    <a:pt x="1191" y="13669"/>
                  </a:cubicBezTo>
                  <a:cubicBezTo>
                    <a:pt x="591" y="13669"/>
                    <a:pt x="298" y="12944"/>
                    <a:pt x="716" y="12521"/>
                  </a:cubicBezTo>
                  <a:lnTo>
                    <a:pt x="1465" y="11772"/>
                  </a:lnTo>
                  <a:close/>
                  <a:moveTo>
                    <a:pt x="11268" y="0"/>
                  </a:moveTo>
                  <a:cubicBezTo>
                    <a:pt x="10932" y="0"/>
                    <a:pt x="10595" y="129"/>
                    <a:pt x="10338" y="386"/>
                  </a:cubicBezTo>
                  <a:cubicBezTo>
                    <a:pt x="6000" y="4729"/>
                    <a:pt x="6212" y="4498"/>
                    <a:pt x="5962" y="4777"/>
                  </a:cubicBezTo>
                  <a:cubicBezTo>
                    <a:pt x="4319" y="6602"/>
                    <a:pt x="4689" y="7467"/>
                    <a:pt x="3373" y="9187"/>
                  </a:cubicBezTo>
                  <a:cubicBezTo>
                    <a:pt x="3260" y="9346"/>
                    <a:pt x="3398" y="9518"/>
                    <a:pt x="3546" y="9518"/>
                  </a:cubicBezTo>
                  <a:cubicBezTo>
                    <a:pt x="3600" y="9518"/>
                    <a:pt x="3655" y="9495"/>
                    <a:pt x="3699" y="9442"/>
                  </a:cubicBezTo>
                  <a:cubicBezTo>
                    <a:pt x="3939" y="9129"/>
                    <a:pt x="4156" y="8798"/>
                    <a:pt x="4343" y="8457"/>
                  </a:cubicBezTo>
                  <a:cubicBezTo>
                    <a:pt x="4506" y="9144"/>
                    <a:pt x="5044" y="9682"/>
                    <a:pt x="5731" y="9845"/>
                  </a:cubicBezTo>
                  <a:cubicBezTo>
                    <a:pt x="4300" y="10638"/>
                    <a:pt x="3680" y="11522"/>
                    <a:pt x="2705" y="12430"/>
                  </a:cubicBezTo>
                  <a:lnTo>
                    <a:pt x="1758" y="11478"/>
                  </a:lnTo>
                  <a:lnTo>
                    <a:pt x="2998" y="10239"/>
                  </a:lnTo>
                  <a:cubicBezTo>
                    <a:pt x="3149" y="10088"/>
                    <a:pt x="3012" y="9881"/>
                    <a:pt x="2851" y="9881"/>
                  </a:cubicBezTo>
                  <a:cubicBezTo>
                    <a:pt x="2802" y="9881"/>
                    <a:pt x="2751" y="9900"/>
                    <a:pt x="2705" y="9946"/>
                  </a:cubicBezTo>
                  <a:lnTo>
                    <a:pt x="423" y="12228"/>
                  </a:lnTo>
                  <a:cubicBezTo>
                    <a:pt x="0" y="12651"/>
                    <a:pt x="0" y="13338"/>
                    <a:pt x="423" y="13760"/>
                  </a:cubicBezTo>
                  <a:cubicBezTo>
                    <a:pt x="634" y="13972"/>
                    <a:pt x="912" y="14077"/>
                    <a:pt x="1189" y="14077"/>
                  </a:cubicBezTo>
                  <a:cubicBezTo>
                    <a:pt x="1467" y="14077"/>
                    <a:pt x="1744" y="13972"/>
                    <a:pt x="1955" y="13760"/>
                  </a:cubicBezTo>
                  <a:lnTo>
                    <a:pt x="4237" y="11478"/>
                  </a:lnTo>
                  <a:cubicBezTo>
                    <a:pt x="5525" y="10191"/>
                    <a:pt x="6740" y="9836"/>
                    <a:pt x="7297" y="9586"/>
                  </a:cubicBezTo>
                  <a:cubicBezTo>
                    <a:pt x="8201" y="9187"/>
                    <a:pt x="9022" y="8625"/>
                    <a:pt x="9719" y="7928"/>
                  </a:cubicBezTo>
                  <a:lnTo>
                    <a:pt x="13802" y="3845"/>
                  </a:lnTo>
                  <a:cubicBezTo>
                    <a:pt x="14311" y="3336"/>
                    <a:pt x="14316" y="2505"/>
                    <a:pt x="13802" y="1991"/>
                  </a:cubicBezTo>
                  <a:lnTo>
                    <a:pt x="12198" y="386"/>
                  </a:lnTo>
                  <a:cubicBezTo>
                    <a:pt x="11941" y="129"/>
                    <a:pt x="11604" y="0"/>
                    <a:pt x="1126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74" name="Google Shape;5074;p28"/>
          <p:cNvGrpSpPr/>
          <p:nvPr/>
        </p:nvGrpSpPr>
        <p:grpSpPr>
          <a:xfrm>
            <a:off x="6614911" y="1310762"/>
            <a:ext cx="391810" cy="368484"/>
            <a:chOff x="6614911" y="1516162"/>
            <a:chExt cx="391810" cy="368484"/>
          </a:xfrm>
        </p:grpSpPr>
        <p:sp>
          <p:nvSpPr>
            <p:cNvPr id="5075" name="Google Shape;5075;p28"/>
            <p:cNvSpPr/>
            <p:nvPr/>
          </p:nvSpPr>
          <p:spPr>
            <a:xfrm>
              <a:off x="6622582" y="1523413"/>
              <a:ext cx="370185" cy="354189"/>
            </a:xfrm>
            <a:custGeom>
              <a:rect b="b" l="l" r="r" t="t"/>
              <a:pathLst>
                <a:path extrusionOk="0" h="13529" w="14140">
                  <a:moveTo>
                    <a:pt x="10738" y="1"/>
                  </a:moveTo>
                  <a:cubicBezTo>
                    <a:pt x="9945" y="1"/>
                    <a:pt x="9153" y="303"/>
                    <a:pt x="8547" y="909"/>
                  </a:cubicBezTo>
                  <a:lnTo>
                    <a:pt x="1212" y="8239"/>
                  </a:lnTo>
                  <a:cubicBezTo>
                    <a:pt x="1" y="9450"/>
                    <a:pt x="1" y="11410"/>
                    <a:pt x="1212" y="12621"/>
                  </a:cubicBezTo>
                  <a:cubicBezTo>
                    <a:pt x="1814" y="13226"/>
                    <a:pt x="2607" y="13529"/>
                    <a:pt x="3400" y="13529"/>
                  </a:cubicBezTo>
                  <a:cubicBezTo>
                    <a:pt x="4192" y="13529"/>
                    <a:pt x="4985" y="13226"/>
                    <a:pt x="5588" y="12621"/>
                  </a:cubicBezTo>
                  <a:lnTo>
                    <a:pt x="12929" y="5285"/>
                  </a:lnTo>
                  <a:cubicBezTo>
                    <a:pt x="14139" y="4074"/>
                    <a:pt x="14139" y="2114"/>
                    <a:pt x="12929" y="909"/>
                  </a:cubicBezTo>
                  <a:cubicBezTo>
                    <a:pt x="12323" y="303"/>
                    <a:pt x="11531" y="1"/>
                    <a:pt x="107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28"/>
            <p:cNvSpPr/>
            <p:nvPr/>
          </p:nvSpPr>
          <p:spPr>
            <a:xfrm>
              <a:off x="6680204" y="1573103"/>
              <a:ext cx="254836" cy="254705"/>
            </a:xfrm>
            <a:custGeom>
              <a:rect b="b" l="l" r="r" t="t"/>
              <a:pathLst>
                <a:path extrusionOk="0" h="9729" w="9734">
                  <a:moveTo>
                    <a:pt x="5352" y="0"/>
                  </a:moveTo>
                  <a:lnTo>
                    <a:pt x="0" y="5347"/>
                  </a:lnTo>
                  <a:lnTo>
                    <a:pt x="4381" y="9728"/>
                  </a:lnTo>
                  <a:lnTo>
                    <a:pt x="9733" y="4381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28"/>
            <p:cNvSpPr/>
            <p:nvPr/>
          </p:nvSpPr>
          <p:spPr>
            <a:xfrm>
              <a:off x="6622843" y="1523675"/>
              <a:ext cx="369793" cy="353927"/>
            </a:xfrm>
            <a:custGeom>
              <a:rect b="b" l="l" r="r" t="t"/>
              <a:pathLst>
                <a:path extrusionOk="0" h="13519" w="14125">
                  <a:moveTo>
                    <a:pt x="3400" y="1"/>
                  </a:moveTo>
                  <a:cubicBezTo>
                    <a:pt x="2608" y="1"/>
                    <a:pt x="1816" y="303"/>
                    <a:pt x="1211" y="908"/>
                  </a:cubicBezTo>
                  <a:cubicBezTo>
                    <a:pt x="5" y="2114"/>
                    <a:pt x="1" y="4064"/>
                    <a:pt x="1202" y="5275"/>
                  </a:cubicBezTo>
                  <a:lnTo>
                    <a:pt x="8537" y="12611"/>
                  </a:lnTo>
                  <a:cubicBezTo>
                    <a:pt x="9143" y="13216"/>
                    <a:pt x="9935" y="13519"/>
                    <a:pt x="10728" y="13519"/>
                  </a:cubicBezTo>
                  <a:cubicBezTo>
                    <a:pt x="11521" y="13519"/>
                    <a:pt x="12313" y="13216"/>
                    <a:pt x="12919" y="12611"/>
                  </a:cubicBezTo>
                  <a:cubicBezTo>
                    <a:pt x="14124" y="11400"/>
                    <a:pt x="14124" y="9440"/>
                    <a:pt x="12919" y="8234"/>
                  </a:cubicBezTo>
                  <a:lnTo>
                    <a:pt x="5578" y="899"/>
                  </a:lnTo>
                  <a:cubicBezTo>
                    <a:pt x="4975" y="300"/>
                    <a:pt x="4187" y="1"/>
                    <a:pt x="34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28"/>
            <p:cNvSpPr/>
            <p:nvPr/>
          </p:nvSpPr>
          <p:spPr>
            <a:xfrm>
              <a:off x="6822571" y="1715470"/>
              <a:ext cx="170065" cy="162133"/>
            </a:xfrm>
            <a:custGeom>
              <a:rect b="b" l="l" r="r" t="t"/>
              <a:pathLst>
                <a:path extrusionOk="0" h="6193" w="6496">
                  <a:moveTo>
                    <a:pt x="0" y="4382"/>
                  </a:moveTo>
                  <a:cubicBezTo>
                    <a:pt x="1" y="4383"/>
                    <a:pt x="2" y="4384"/>
                    <a:pt x="3" y="4385"/>
                  </a:cubicBezTo>
                  <a:lnTo>
                    <a:pt x="3" y="4385"/>
                  </a:lnTo>
                  <a:lnTo>
                    <a:pt x="0" y="4382"/>
                  </a:lnTo>
                  <a:close/>
                  <a:moveTo>
                    <a:pt x="4382" y="1"/>
                  </a:moveTo>
                  <a:cubicBezTo>
                    <a:pt x="5592" y="1211"/>
                    <a:pt x="5592" y="3171"/>
                    <a:pt x="4382" y="4377"/>
                  </a:cubicBezTo>
                  <a:cubicBezTo>
                    <a:pt x="3776" y="4983"/>
                    <a:pt x="2982" y="5285"/>
                    <a:pt x="2189" y="5285"/>
                  </a:cubicBezTo>
                  <a:cubicBezTo>
                    <a:pt x="1398" y="5285"/>
                    <a:pt x="608" y="4985"/>
                    <a:pt x="3" y="4385"/>
                  </a:cubicBezTo>
                  <a:lnTo>
                    <a:pt x="3" y="4385"/>
                  </a:lnTo>
                  <a:lnTo>
                    <a:pt x="908" y="5285"/>
                  </a:lnTo>
                  <a:cubicBezTo>
                    <a:pt x="1514" y="5890"/>
                    <a:pt x="2306" y="6193"/>
                    <a:pt x="3098" y="6193"/>
                  </a:cubicBezTo>
                  <a:cubicBezTo>
                    <a:pt x="3890" y="6193"/>
                    <a:pt x="4682" y="5890"/>
                    <a:pt x="5285" y="5285"/>
                  </a:cubicBezTo>
                  <a:cubicBezTo>
                    <a:pt x="6495" y="4074"/>
                    <a:pt x="6495" y="2114"/>
                    <a:pt x="5290" y="908"/>
                  </a:cubicBezTo>
                  <a:lnTo>
                    <a:pt x="4382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28"/>
            <p:cNvSpPr/>
            <p:nvPr/>
          </p:nvSpPr>
          <p:spPr>
            <a:xfrm>
              <a:off x="6732014" y="1624782"/>
              <a:ext cx="149828" cy="149828"/>
            </a:xfrm>
            <a:custGeom>
              <a:rect b="b" l="l" r="r" t="t"/>
              <a:pathLst>
                <a:path extrusionOk="0" h="5723" w="5723">
                  <a:moveTo>
                    <a:pt x="2431" y="1"/>
                  </a:moveTo>
                  <a:lnTo>
                    <a:pt x="0" y="2431"/>
                  </a:lnTo>
                  <a:lnTo>
                    <a:pt x="3296" y="5722"/>
                  </a:lnTo>
                  <a:lnTo>
                    <a:pt x="5722" y="3296"/>
                  </a:lnTo>
                  <a:lnTo>
                    <a:pt x="2431" y="1"/>
                  </a:ln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28"/>
            <p:cNvSpPr/>
            <p:nvPr/>
          </p:nvSpPr>
          <p:spPr>
            <a:xfrm>
              <a:off x="6778929" y="1624782"/>
              <a:ext cx="103018" cy="149959"/>
            </a:xfrm>
            <a:custGeom>
              <a:rect b="b" l="l" r="r" t="t"/>
              <a:pathLst>
                <a:path extrusionOk="0" h="5728" w="3935">
                  <a:moveTo>
                    <a:pt x="639" y="1"/>
                  </a:moveTo>
                  <a:lnTo>
                    <a:pt x="0" y="640"/>
                  </a:lnTo>
                  <a:lnTo>
                    <a:pt x="1216" y="1860"/>
                  </a:lnTo>
                  <a:cubicBezTo>
                    <a:pt x="2013" y="2657"/>
                    <a:pt x="2013" y="3940"/>
                    <a:pt x="1216" y="4737"/>
                  </a:cubicBezTo>
                  <a:lnTo>
                    <a:pt x="870" y="5088"/>
                  </a:lnTo>
                  <a:lnTo>
                    <a:pt x="1509" y="5727"/>
                  </a:lnTo>
                  <a:lnTo>
                    <a:pt x="3935" y="3296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28"/>
            <p:cNvSpPr/>
            <p:nvPr/>
          </p:nvSpPr>
          <p:spPr>
            <a:xfrm>
              <a:off x="6614911" y="1516162"/>
              <a:ext cx="391810" cy="368484"/>
            </a:xfrm>
            <a:custGeom>
              <a:rect b="b" l="l" r="r" t="t"/>
              <a:pathLst>
                <a:path extrusionOk="0" h="14075" w="14966">
                  <a:moveTo>
                    <a:pt x="2946" y="7330"/>
                  </a:moveTo>
                  <a:lnTo>
                    <a:pt x="7072" y="11452"/>
                  </a:lnTo>
                  <a:lnTo>
                    <a:pt x="5732" y="12792"/>
                  </a:lnTo>
                  <a:cubicBezTo>
                    <a:pt x="5163" y="13361"/>
                    <a:pt x="4416" y="13646"/>
                    <a:pt x="3669" y="13646"/>
                  </a:cubicBezTo>
                  <a:cubicBezTo>
                    <a:pt x="2922" y="13646"/>
                    <a:pt x="2175" y="13361"/>
                    <a:pt x="1605" y="12792"/>
                  </a:cubicBezTo>
                  <a:cubicBezTo>
                    <a:pt x="467" y="11654"/>
                    <a:pt x="467" y="9804"/>
                    <a:pt x="1605" y="8665"/>
                  </a:cubicBezTo>
                  <a:lnTo>
                    <a:pt x="2946" y="7330"/>
                  </a:lnTo>
                  <a:close/>
                  <a:moveTo>
                    <a:pt x="3662" y="412"/>
                  </a:moveTo>
                  <a:cubicBezTo>
                    <a:pt x="4430" y="412"/>
                    <a:pt x="5165" y="715"/>
                    <a:pt x="5703" y="1258"/>
                  </a:cubicBezTo>
                  <a:lnTo>
                    <a:pt x="13140" y="8694"/>
                  </a:lnTo>
                  <a:cubicBezTo>
                    <a:pt x="14264" y="9823"/>
                    <a:pt x="14269" y="11649"/>
                    <a:pt x="13145" y="12782"/>
                  </a:cubicBezTo>
                  <a:lnTo>
                    <a:pt x="13106" y="12821"/>
                  </a:lnTo>
                  <a:cubicBezTo>
                    <a:pt x="12542" y="13383"/>
                    <a:pt x="11802" y="13664"/>
                    <a:pt x="11062" y="13664"/>
                  </a:cubicBezTo>
                  <a:cubicBezTo>
                    <a:pt x="10322" y="13664"/>
                    <a:pt x="9583" y="13383"/>
                    <a:pt x="9018" y="12821"/>
                  </a:cubicBezTo>
                  <a:lnTo>
                    <a:pt x="1581" y="5384"/>
                  </a:lnTo>
                  <a:cubicBezTo>
                    <a:pt x="452" y="4255"/>
                    <a:pt x="452" y="2425"/>
                    <a:pt x="1581" y="1296"/>
                  </a:cubicBezTo>
                  <a:cubicBezTo>
                    <a:pt x="2129" y="734"/>
                    <a:pt x="2879" y="417"/>
                    <a:pt x="3662" y="412"/>
                  </a:cubicBezTo>
                  <a:close/>
                  <a:moveTo>
                    <a:pt x="3663" y="0"/>
                  </a:moveTo>
                  <a:cubicBezTo>
                    <a:pt x="2818" y="0"/>
                    <a:pt x="1973" y="323"/>
                    <a:pt x="1327" y="969"/>
                  </a:cubicBezTo>
                  <a:lnTo>
                    <a:pt x="1288" y="1008"/>
                  </a:lnTo>
                  <a:cubicBezTo>
                    <a:pt x="1" y="2295"/>
                    <a:pt x="1" y="4385"/>
                    <a:pt x="1288" y="5677"/>
                  </a:cubicBezTo>
                  <a:lnTo>
                    <a:pt x="2653" y="7037"/>
                  </a:lnTo>
                  <a:lnTo>
                    <a:pt x="1317" y="8377"/>
                  </a:lnTo>
                  <a:cubicBezTo>
                    <a:pt x="15" y="9674"/>
                    <a:pt x="15" y="11783"/>
                    <a:pt x="1317" y="13085"/>
                  </a:cubicBezTo>
                  <a:cubicBezTo>
                    <a:pt x="1966" y="13734"/>
                    <a:pt x="2817" y="14058"/>
                    <a:pt x="3669" y="14058"/>
                  </a:cubicBezTo>
                  <a:cubicBezTo>
                    <a:pt x="4520" y="14058"/>
                    <a:pt x="5372" y="13734"/>
                    <a:pt x="6020" y="13085"/>
                  </a:cubicBezTo>
                  <a:lnTo>
                    <a:pt x="7361" y="11745"/>
                  </a:lnTo>
                  <a:lnTo>
                    <a:pt x="8725" y="13109"/>
                  </a:lnTo>
                  <a:cubicBezTo>
                    <a:pt x="9369" y="13753"/>
                    <a:pt x="10213" y="14075"/>
                    <a:pt x="11058" y="14075"/>
                  </a:cubicBezTo>
                  <a:cubicBezTo>
                    <a:pt x="11903" y="14075"/>
                    <a:pt x="12748" y="13753"/>
                    <a:pt x="13395" y="13109"/>
                  </a:cubicBezTo>
                  <a:lnTo>
                    <a:pt x="13433" y="13071"/>
                  </a:lnTo>
                  <a:cubicBezTo>
                    <a:pt x="14720" y="11783"/>
                    <a:pt x="14720" y="9693"/>
                    <a:pt x="13433" y="8401"/>
                  </a:cubicBezTo>
                  <a:lnTo>
                    <a:pt x="7654" y="2622"/>
                  </a:lnTo>
                  <a:lnTo>
                    <a:pt x="8999" y="1277"/>
                  </a:lnTo>
                  <a:cubicBezTo>
                    <a:pt x="9542" y="729"/>
                    <a:pt x="10286" y="422"/>
                    <a:pt x="11060" y="422"/>
                  </a:cubicBezTo>
                  <a:cubicBezTo>
                    <a:pt x="13635" y="422"/>
                    <a:pt x="14966" y="3559"/>
                    <a:pt x="13121" y="5403"/>
                  </a:cubicBezTo>
                  <a:lnTo>
                    <a:pt x="12203" y="6316"/>
                  </a:lnTo>
                  <a:cubicBezTo>
                    <a:pt x="12073" y="6446"/>
                    <a:pt x="12165" y="6672"/>
                    <a:pt x="12352" y="6672"/>
                  </a:cubicBezTo>
                  <a:cubicBezTo>
                    <a:pt x="12501" y="6672"/>
                    <a:pt x="12482" y="6600"/>
                    <a:pt x="13414" y="5697"/>
                  </a:cubicBezTo>
                  <a:cubicBezTo>
                    <a:pt x="14711" y="4395"/>
                    <a:pt x="14711" y="2286"/>
                    <a:pt x="13414" y="989"/>
                  </a:cubicBezTo>
                  <a:cubicBezTo>
                    <a:pt x="12763" y="338"/>
                    <a:pt x="11910" y="12"/>
                    <a:pt x="11058" y="12"/>
                  </a:cubicBezTo>
                  <a:cubicBezTo>
                    <a:pt x="10206" y="12"/>
                    <a:pt x="9354" y="338"/>
                    <a:pt x="8706" y="989"/>
                  </a:cubicBezTo>
                  <a:lnTo>
                    <a:pt x="7361" y="2334"/>
                  </a:lnTo>
                  <a:lnTo>
                    <a:pt x="5996" y="969"/>
                  </a:lnTo>
                  <a:cubicBezTo>
                    <a:pt x="5353" y="323"/>
                    <a:pt x="4508" y="0"/>
                    <a:pt x="36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28"/>
            <p:cNvSpPr/>
            <p:nvPr/>
          </p:nvSpPr>
          <p:spPr>
            <a:xfrm>
              <a:off x="6725600" y="1618866"/>
              <a:ext cx="162892" cy="161897"/>
            </a:xfrm>
            <a:custGeom>
              <a:rect b="b" l="l" r="r" t="t"/>
              <a:pathLst>
                <a:path extrusionOk="0" h="6184" w="6222">
                  <a:moveTo>
                    <a:pt x="2669" y="1"/>
                  </a:moveTo>
                  <a:cubicBezTo>
                    <a:pt x="2616" y="1"/>
                    <a:pt x="2563" y="20"/>
                    <a:pt x="2523" y="58"/>
                  </a:cubicBezTo>
                  <a:lnTo>
                    <a:pt x="77" y="2504"/>
                  </a:lnTo>
                  <a:cubicBezTo>
                    <a:pt x="0" y="2585"/>
                    <a:pt x="0" y="2715"/>
                    <a:pt x="77" y="2797"/>
                  </a:cubicBezTo>
                  <a:lnTo>
                    <a:pt x="630" y="3349"/>
                  </a:lnTo>
                  <a:cubicBezTo>
                    <a:pt x="671" y="3388"/>
                    <a:pt x="723" y="3407"/>
                    <a:pt x="776" y="3407"/>
                  </a:cubicBezTo>
                  <a:cubicBezTo>
                    <a:pt x="829" y="3407"/>
                    <a:pt x="882" y="3388"/>
                    <a:pt x="923" y="3349"/>
                  </a:cubicBezTo>
                  <a:cubicBezTo>
                    <a:pt x="1000" y="3268"/>
                    <a:pt x="1000" y="3138"/>
                    <a:pt x="923" y="3056"/>
                  </a:cubicBezTo>
                  <a:lnTo>
                    <a:pt x="514" y="2653"/>
                  </a:lnTo>
                  <a:lnTo>
                    <a:pt x="2671" y="496"/>
                  </a:lnTo>
                  <a:lnTo>
                    <a:pt x="5703" y="3527"/>
                  </a:lnTo>
                  <a:lnTo>
                    <a:pt x="3546" y="5684"/>
                  </a:lnTo>
                  <a:lnTo>
                    <a:pt x="1615" y="3748"/>
                  </a:lnTo>
                  <a:cubicBezTo>
                    <a:pt x="1574" y="3710"/>
                    <a:pt x="1521" y="3690"/>
                    <a:pt x="1468" y="3690"/>
                  </a:cubicBezTo>
                  <a:cubicBezTo>
                    <a:pt x="1415" y="3690"/>
                    <a:pt x="1362" y="3710"/>
                    <a:pt x="1322" y="3748"/>
                  </a:cubicBezTo>
                  <a:cubicBezTo>
                    <a:pt x="1240" y="3830"/>
                    <a:pt x="1240" y="3959"/>
                    <a:pt x="1322" y="4041"/>
                  </a:cubicBezTo>
                  <a:lnTo>
                    <a:pt x="3402" y="6126"/>
                  </a:lnTo>
                  <a:cubicBezTo>
                    <a:pt x="3443" y="6164"/>
                    <a:pt x="3495" y="6184"/>
                    <a:pt x="3548" y="6184"/>
                  </a:cubicBezTo>
                  <a:cubicBezTo>
                    <a:pt x="3601" y="6184"/>
                    <a:pt x="3654" y="6164"/>
                    <a:pt x="3695" y="6126"/>
                  </a:cubicBezTo>
                  <a:lnTo>
                    <a:pt x="6140" y="3676"/>
                  </a:lnTo>
                  <a:cubicBezTo>
                    <a:pt x="6222" y="3594"/>
                    <a:pt x="6222" y="3465"/>
                    <a:pt x="6140" y="3388"/>
                  </a:cubicBezTo>
                  <a:lnTo>
                    <a:pt x="2816" y="58"/>
                  </a:lnTo>
                  <a:cubicBezTo>
                    <a:pt x="2775" y="20"/>
                    <a:pt x="2722" y="1"/>
                    <a:pt x="26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28"/>
            <p:cNvSpPr/>
            <p:nvPr/>
          </p:nvSpPr>
          <p:spPr>
            <a:xfrm>
              <a:off x="6682481" y="1641642"/>
              <a:ext cx="19216" cy="14739"/>
            </a:xfrm>
            <a:custGeom>
              <a:rect b="b" l="l" r="r" t="t"/>
              <a:pathLst>
                <a:path extrusionOk="0" h="563" w="734">
                  <a:moveTo>
                    <a:pt x="300" y="0"/>
                  </a:moveTo>
                  <a:cubicBezTo>
                    <a:pt x="140" y="0"/>
                    <a:pt x="1" y="208"/>
                    <a:pt x="149" y="356"/>
                  </a:cubicBezTo>
                  <a:lnTo>
                    <a:pt x="293" y="500"/>
                  </a:lnTo>
                  <a:cubicBezTo>
                    <a:pt x="337" y="544"/>
                    <a:pt x="386" y="563"/>
                    <a:pt x="434" y="563"/>
                  </a:cubicBezTo>
                  <a:cubicBezTo>
                    <a:pt x="594" y="563"/>
                    <a:pt x="734" y="355"/>
                    <a:pt x="586" y="207"/>
                  </a:cubicBezTo>
                  <a:lnTo>
                    <a:pt x="442" y="63"/>
                  </a:lnTo>
                  <a:cubicBezTo>
                    <a:pt x="397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28"/>
            <p:cNvSpPr/>
            <p:nvPr/>
          </p:nvSpPr>
          <p:spPr>
            <a:xfrm>
              <a:off x="6678057" y="1604283"/>
              <a:ext cx="16886" cy="14608"/>
            </a:xfrm>
            <a:custGeom>
              <a:rect b="b" l="l" r="r" t="t"/>
              <a:pathLst>
                <a:path extrusionOk="0" h="558" w="645">
                  <a:moveTo>
                    <a:pt x="224" y="1"/>
                  </a:moveTo>
                  <a:cubicBezTo>
                    <a:pt x="171" y="1"/>
                    <a:pt x="118" y="20"/>
                    <a:pt x="77" y="58"/>
                  </a:cubicBezTo>
                  <a:cubicBezTo>
                    <a:pt x="1" y="140"/>
                    <a:pt x="1" y="270"/>
                    <a:pt x="77" y="351"/>
                  </a:cubicBezTo>
                  <a:cubicBezTo>
                    <a:pt x="193" y="447"/>
                    <a:pt x="236" y="558"/>
                    <a:pt x="370" y="558"/>
                  </a:cubicBezTo>
                  <a:cubicBezTo>
                    <a:pt x="553" y="553"/>
                    <a:pt x="644" y="332"/>
                    <a:pt x="515" y="202"/>
                  </a:cubicBezTo>
                  <a:lnTo>
                    <a:pt x="370" y="58"/>
                  </a:lnTo>
                  <a:cubicBezTo>
                    <a:pt x="330" y="20"/>
                    <a:pt x="277" y="1"/>
                    <a:pt x="2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28"/>
            <p:cNvSpPr/>
            <p:nvPr/>
          </p:nvSpPr>
          <p:spPr>
            <a:xfrm>
              <a:off x="6710756" y="1571454"/>
              <a:ext cx="17017" cy="14608"/>
            </a:xfrm>
            <a:custGeom>
              <a:rect b="b" l="l" r="r" t="t"/>
              <a:pathLst>
                <a:path extrusionOk="0" h="558" w="650">
                  <a:moveTo>
                    <a:pt x="229" y="1"/>
                  </a:moveTo>
                  <a:cubicBezTo>
                    <a:pt x="176" y="1"/>
                    <a:pt x="123" y="20"/>
                    <a:pt x="82" y="58"/>
                  </a:cubicBezTo>
                  <a:cubicBezTo>
                    <a:pt x="1" y="140"/>
                    <a:pt x="1" y="270"/>
                    <a:pt x="82" y="351"/>
                  </a:cubicBezTo>
                  <a:cubicBezTo>
                    <a:pt x="198" y="452"/>
                    <a:pt x="241" y="558"/>
                    <a:pt x="370" y="558"/>
                  </a:cubicBezTo>
                  <a:cubicBezTo>
                    <a:pt x="558" y="553"/>
                    <a:pt x="649" y="332"/>
                    <a:pt x="519" y="203"/>
                  </a:cubicBezTo>
                  <a:lnTo>
                    <a:pt x="375" y="58"/>
                  </a:lnTo>
                  <a:cubicBezTo>
                    <a:pt x="334" y="20"/>
                    <a:pt x="282" y="1"/>
                    <a:pt x="2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28"/>
            <p:cNvSpPr/>
            <p:nvPr/>
          </p:nvSpPr>
          <p:spPr>
            <a:xfrm>
              <a:off x="6714473" y="1609624"/>
              <a:ext cx="17567" cy="14713"/>
            </a:xfrm>
            <a:custGeom>
              <a:rect b="b" l="l" r="r" t="t"/>
              <a:pathLst>
                <a:path extrusionOk="0" h="562" w="671">
                  <a:moveTo>
                    <a:pt x="298" y="0"/>
                  </a:moveTo>
                  <a:cubicBezTo>
                    <a:pt x="138" y="0"/>
                    <a:pt x="1" y="208"/>
                    <a:pt x="152" y="359"/>
                  </a:cubicBezTo>
                  <a:cubicBezTo>
                    <a:pt x="267" y="455"/>
                    <a:pt x="310" y="560"/>
                    <a:pt x="440" y="560"/>
                  </a:cubicBezTo>
                  <a:cubicBezTo>
                    <a:pt x="445" y="561"/>
                    <a:pt x="450" y="561"/>
                    <a:pt x="454" y="561"/>
                  </a:cubicBezTo>
                  <a:cubicBezTo>
                    <a:pt x="506" y="561"/>
                    <a:pt x="553" y="538"/>
                    <a:pt x="584" y="503"/>
                  </a:cubicBezTo>
                  <a:cubicBezTo>
                    <a:pt x="670" y="421"/>
                    <a:pt x="670" y="287"/>
                    <a:pt x="589" y="205"/>
                  </a:cubicBezTo>
                  <a:lnTo>
                    <a:pt x="445" y="66"/>
                  </a:lnTo>
                  <a:cubicBezTo>
                    <a:pt x="399" y="20"/>
                    <a:pt x="347" y="0"/>
                    <a:pt x="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28"/>
            <p:cNvSpPr/>
            <p:nvPr/>
          </p:nvSpPr>
          <p:spPr>
            <a:xfrm>
              <a:off x="6748350" y="1577632"/>
              <a:ext cx="17017" cy="14478"/>
            </a:xfrm>
            <a:custGeom>
              <a:rect b="b" l="l" r="r" t="t"/>
              <a:pathLst>
                <a:path extrusionOk="0" h="553" w="650">
                  <a:moveTo>
                    <a:pt x="229" y="0"/>
                  </a:moveTo>
                  <a:cubicBezTo>
                    <a:pt x="176" y="0"/>
                    <a:pt x="123" y="19"/>
                    <a:pt x="83" y="58"/>
                  </a:cubicBezTo>
                  <a:cubicBezTo>
                    <a:pt x="1" y="139"/>
                    <a:pt x="1" y="269"/>
                    <a:pt x="83" y="351"/>
                  </a:cubicBezTo>
                  <a:cubicBezTo>
                    <a:pt x="198" y="452"/>
                    <a:pt x="241" y="553"/>
                    <a:pt x="376" y="553"/>
                  </a:cubicBezTo>
                  <a:cubicBezTo>
                    <a:pt x="558" y="553"/>
                    <a:pt x="650" y="332"/>
                    <a:pt x="520" y="202"/>
                  </a:cubicBezTo>
                  <a:lnTo>
                    <a:pt x="376" y="58"/>
                  </a:lnTo>
                  <a:cubicBezTo>
                    <a:pt x="335" y="19"/>
                    <a:pt x="282" y="0"/>
                    <a:pt x="2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28"/>
            <p:cNvSpPr/>
            <p:nvPr/>
          </p:nvSpPr>
          <p:spPr>
            <a:xfrm>
              <a:off x="6849405" y="1808540"/>
              <a:ext cx="17462" cy="14608"/>
            </a:xfrm>
            <a:custGeom>
              <a:rect b="b" l="l" r="r" t="t"/>
              <a:pathLst>
                <a:path extrusionOk="0" h="558" w="667">
                  <a:moveTo>
                    <a:pt x="301" y="0"/>
                  </a:moveTo>
                  <a:cubicBezTo>
                    <a:pt x="140" y="0"/>
                    <a:pt x="1" y="208"/>
                    <a:pt x="152" y="356"/>
                  </a:cubicBezTo>
                  <a:lnTo>
                    <a:pt x="292" y="500"/>
                  </a:lnTo>
                  <a:cubicBezTo>
                    <a:pt x="333" y="538"/>
                    <a:pt x="385" y="558"/>
                    <a:pt x="438" y="558"/>
                  </a:cubicBezTo>
                  <a:cubicBezTo>
                    <a:pt x="491" y="558"/>
                    <a:pt x="544" y="538"/>
                    <a:pt x="585" y="500"/>
                  </a:cubicBezTo>
                  <a:cubicBezTo>
                    <a:pt x="666" y="418"/>
                    <a:pt x="666" y="289"/>
                    <a:pt x="585" y="207"/>
                  </a:cubicBezTo>
                  <a:lnTo>
                    <a:pt x="445" y="63"/>
                  </a:lnTo>
                  <a:cubicBezTo>
                    <a:pt x="400" y="19"/>
                    <a:pt x="350" y="0"/>
                    <a:pt x="3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28"/>
            <p:cNvSpPr/>
            <p:nvPr/>
          </p:nvSpPr>
          <p:spPr>
            <a:xfrm>
              <a:off x="6886895" y="1814823"/>
              <a:ext cx="19268" cy="14739"/>
            </a:xfrm>
            <a:custGeom>
              <a:rect b="b" l="l" r="r" t="t"/>
              <a:pathLst>
                <a:path extrusionOk="0" h="563" w="736">
                  <a:moveTo>
                    <a:pt x="301" y="0"/>
                  </a:moveTo>
                  <a:cubicBezTo>
                    <a:pt x="139" y="0"/>
                    <a:pt x="0" y="208"/>
                    <a:pt x="152" y="356"/>
                  </a:cubicBezTo>
                  <a:lnTo>
                    <a:pt x="291" y="500"/>
                  </a:lnTo>
                  <a:cubicBezTo>
                    <a:pt x="337" y="544"/>
                    <a:pt x="387" y="563"/>
                    <a:pt x="435" y="563"/>
                  </a:cubicBezTo>
                  <a:cubicBezTo>
                    <a:pt x="597" y="563"/>
                    <a:pt x="736" y="355"/>
                    <a:pt x="584" y="207"/>
                  </a:cubicBezTo>
                  <a:lnTo>
                    <a:pt x="445" y="63"/>
                  </a:lnTo>
                  <a:cubicBezTo>
                    <a:pt x="400" y="19"/>
                    <a:pt x="349" y="0"/>
                    <a:pt x="3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28"/>
            <p:cNvSpPr/>
            <p:nvPr/>
          </p:nvSpPr>
          <p:spPr>
            <a:xfrm>
              <a:off x="6919725" y="1781993"/>
              <a:ext cx="17436" cy="14608"/>
            </a:xfrm>
            <a:custGeom>
              <a:rect b="b" l="l" r="r" t="t"/>
              <a:pathLst>
                <a:path extrusionOk="0" h="558" w="666">
                  <a:moveTo>
                    <a:pt x="301" y="0"/>
                  </a:moveTo>
                  <a:cubicBezTo>
                    <a:pt x="139" y="0"/>
                    <a:pt x="0" y="208"/>
                    <a:pt x="152" y="356"/>
                  </a:cubicBezTo>
                  <a:lnTo>
                    <a:pt x="296" y="500"/>
                  </a:lnTo>
                  <a:cubicBezTo>
                    <a:pt x="337" y="539"/>
                    <a:pt x="390" y="558"/>
                    <a:pt x="442" y="558"/>
                  </a:cubicBezTo>
                  <a:cubicBezTo>
                    <a:pt x="495" y="558"/>
                    <a:pt x="548" y="539"/>
                    <a:pt x="589" y="500"/>
                  </a:cubicBezTo>
                  <a:cubicBezTo>
                    <a:pt x="666" y="419"/>
                    <a:pt x="666" y="289"/>
                    <a:pt x="589" y="207"/>
                  </a:cubicBezTo>
                  <a:lnTo>
                    <a:pt x="445" y="63"/>
                  </a:lnTo>
                  <a:cubicBezTo>
                    <a:pt x="400" y="19"/>
                    <a:pt x="349" y="0"/>
                    <a:pt x="3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28"/>
            <p:cNvSpPr/>
            <p:nvPr/>
          </p:nvSpPr>
          <p:spPr>
            <a:xfrm>
              <a:off x="6881476" y="1776522"/>
              <a:ext cx="18719" cy="14818"/>
            </a:xfrm>
            <a:custGeom>
              <a:rect b="b" l="l" r="r" t="t"/>
              <a:pathLst>
                <a:path extrusionOk="0" h="566" w="715">
                  <a:moveTo>
                    <a:pt x="297" y="0"/>
                  </a:moveTo>
                  <a:cubicBezTo>
                    <a:pt x="138" y="0"/>
                    <a:pt x="0" y="208"/>
                    <a:pt x="148" y="359"/>
                  </a:cubicBezTo>
                  <a:cubicBezTo>
                    <a:pt x="263" y="459"/>
                    <a:pt x="306" y="565"/>
                    <a:pt x="441" y="565"/>
                  </a:cubicBezTo>
                  <a:cubicBezTo>
                    <a:pt x="623" y="560"/>
                    <a:pt x="714" y="339"/>
                    <a:pt x="585" y="210"/>
                  </a:cubicBezTo>
                  <a:lnTo>
                    <a:pt x="441" y="66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28"/>
            <p:cNvSpPr/>
            <p:nvPr/>
          </p:nvSpPr>
          <p:spPr>
            <a:xfrm>
              <a:off x="6913520" y="1744504"/>
              <a:ext cx="18745" cy="14766"/>
            </a:xfrm>
            <a:custGeom>
              <a:rect b="b" l="l" r="r" t="t"/>
              <a:pathLst>
                <a:path extrusionOk="0" h="564" w="716">
                  <a:moveTo>
                    <a:pt x="300" y="1"/>
                  </a:moveTo>
                  <a:cubicBezTo>
                    <a:pt x="140" y="1"/>
                    <a:pt x="1" y="209"/>
                    <a:pt x="149" y="357"/>
                  </a:cubicBezTo>
                  <a:cubicBezTo>
                    <a:pt x="264" y="457"/>
                    <a:pt x="307" y="563"/>
                    <a:pt x="442" y="563"/>
                  </a:cubicBezTo>
                  <a:cubicBezTo>
                    <a:pt x="624" y="563"/>
                    <a:pt x="716" y="337"/>
                    <a:pt x="586" y="208"/>
                  </a:cubicBezTo>
                  <a:lnTo>
                    <a:pt x="442" y="64"/>
                  </a:lnTo>
                  <a:cubicBezTo>
                    <a:pt x="397" y="19"/>
                    <a:pt x="348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93" name="Google Shape;5093;p28"/>
          <p:cNvGrpSpPr/>
          <p:nvPr/>
        </p:nvGrpSpPr>
        <p:grpSpPr>
          <a:xfrm>
            <a:off x="5822573" y="3154619"/>
            <a:ext cx="231065" cy="368405"/>
            <a:chOff x="5822573" y="3360019"/>
            <a:chExt cx="231065" cy="368405"/>
          </a:xfrm>
        </p:grpSpPr>
        <p:sp>
          <p:nvSpPr>
            <p:cNvPr id="5094" name="Google Shape;5094;p28"/>
            <p:cNvSpPr/>
            <p:nvPr/>
          </p:nvSpPr>
          <p:spPr>
            <a:xfrm>
              <a:off x="5828987" y="3458377"/>
              <a:ext cx="218106" cy="263004"/>
            </a:xfrm>
            <a:custGeom>
              <a:rect b="b" l="l" r="r" t="t"/>
              <a:pathLst>
                <a:path extrusionOk="0" h="10046" w="8331">
                  <a:moveTo>
                    <a:pt x="865" y="0"/>
                  </a:moveTo>
                  <a:cubicBezTo>
                    <a:pt x="389" y="0"/>
                    <a:pt x="0" y="390"/>
                    <a:pt x="0" y="865"/>
                  </a:cubicBezTo>
                  <a:lnTo>
                    <a:pt x="0" y="9181"/>
                  </a:lnTo>
                  <a:cubicBezTo>
                    <a:pt x="0" y="9656"/>
                    <a:pt x="389" y="10046"/>
                    <a:pt x="865" y="10046"/>
                  </a:cubicBezTo>
                  <a:lnTo>
                    <a:pt x="7466" y="10046"/>
                  </a:lnTo>
                  <a:cubicBezTo>
                    <a:pt x="7946" y="10046"/>
                    <a:pt x="8331" y="9656"/>
                    <a:pt x="8331" y="9176"/>
                  </a:cubicBezTo>
                  <a:lnTo>
                    <a:pt x="8331" y="865"/>
                  </a:lnTo>
                  <a:cubicBezTo>
                    <a:pt x="8331" y="390"/>
                    <a:pt x="7941" y="0"/>
                    <a:pt x="746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28"/>
            <p:cNvSpPr/>
            <p:nvPr/>
          </p:nvSpPr>
          <p:spPr>
            <a:xfrm>
              <a:off x="5987586" y="3458377"/>
              <a:ext cx="59507" cy="263004"/>
            </a:xfrm>
            <a:custGeom>
              <a:rect b="b" l="l" r="r" t="t"/>
              <a:pathLst>
                <a:path extrusionOk="0" h="10046" w="2273">
                  <a:moveTo>
                    <a:pt x="0" y="0"/>
                  </a:moveTo>
                  <a:cubicBezTo>
                    <a:pt x="476" y="0"/>
                    <a:pt x="865" y="390"/>
                    <a:pt x="865" y="865"/>
                  </a:cubicBezTo>
                  <a:lnTo>
                    <a:pt x="865" y="9176"/>
                  </a:lnTo>
                  <a:cubicBezTo>
                    <a:pt x="865" y="9656"/>
                    <a:pt x="476" y="10046"/>
                    <a:pt x="0" y="10046"/>
                  </a:cubicBezTo>
                  <a:lnTo>
                    <a:pt x="1408" y="10046"/>
                  </a:lnTo>
                  <a:cubicBezTo>
                    <a:pt x="1883" y="10046"/>
                    <a:pt x="2273" y="9656"/>
                    <a:pt x="2273" y="9176"/>
                  </a:cubicBezTo>
                  <a:lnTo>
                    <a:pt x="2273" y="865"/>
                  </a:lnTo>
                  <a:cubicBezTo>
                    <a:pt x="2273" y="390"/>
                    <a:pt x="1883" y="0"/>
                    <a:pt x="1408" y="0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28"/>
            <p:cNvSpPr/>
            <p:nvPr/>
          </p:nvSpPr>
          <p:spPr>
            <a:xfrm>
              <a:off x="5878415" y="3434868"/>
              <a:ext cx="119512" cy="23667"/>
            </a:xfrm>
            <a:custGeom>
              <a:rect b="b" l="l" r="r" t="t"/>
              <a:pathLst>
                <a:path extrusionOk="0" h="904" w="4565">
                  <a:moveTo>
                    <a:pt x="0" y="0"/>
                  </a:moveTo>
                  <a:lnTo>
                    <a:pt x="0" y="903"/>
                  </a:lnTo>
                  <a:lnTo>
                    <a:pt x="4564" y="903"/>
                  </a:lnTo>
                  <a:lnTo>
                    <a:pt x="4564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28"/>
            <p:cNvSpPr/>
            <p:nvPr/>
          </p:nvSpPr>
          <p:spPr>
            <a:xfrm>
              <a:off x="5878415" y="3434868"/>
              <a:ext cx="119512" cy="23667"/>
            </a:xfrm>
            <a:custGeom>
              <a:rect b="b" l="l" r="r" t="t"/>
              <a:pathLst>
                <a:path extrusionOk="0" h="904" w="4565">
                  <a:moveTo>
                    <a:pt x="0" y="0"/>
                  </a:moveTo>
                  <a:lnTo>
                    <a:pt x="0" y="903"/>
                  </a:lnTo>
                  <a:lnTo>
                    <a:pt x="4564" y="903"/>
                  </a:lnTo>
                  <a:lnTo>
                    <a:pt x="4564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28"/>
            <p:cNvSpPr/>
            <p:nvPr/>
          </p:nvSpPr>
          <p:spPr>
            <a:xfrm>
              <a:off x="5961798" y="3434868"/>
              <a:ext cx="35997" cy="23667"/>
            </a:xfrm>
            <a:custGeom>
              <a:rect b="b" l="l" r="r" t="t"/>
              <a:pathLst>
                <a:path extrusionOk="0" h="904" w="1375">
                  <a:moveTo>
                    <a:pt x="0" y="0"/>
                  </a:moveTo>
                  <a:lnTo>
                    <a:pt x="0" y="903"/>
                  </a:lnTo>
                  <a:lnTo>
                    <a:pt x="1374" y="903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28"/>
            <p:cNvSpPr/>
            <p:nvPr/>
          </p:nvSpPr>
          <p:spPr>
            <a:xfrm>
              <a:off x="5853518" y="3367192"/>
              <a:ext cx="169175" cy="67571"/>
            </a:xfrm>
            <a:custGeom>
              <a:rect b="b" l="l" r="r" t="t"/>
              <a:pathLst>
                <a:path extrusionOk="0" h="2581" w="6462">
                  <a:moveTo>
                    <a:pt x="0" y="1"/>
                  </a:moveTo>
                  <a:lnTo>
                    <a:pt x="0" y="2580"/>
                  </a:lnTo>
                  <a:lnTo>
                    <a:pt x="6462" y="2580"/>
                  </a:lnTo>
                  <a:lnTo>
                    <a:pt x="646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28"/>
            <p:cNvSpPr/>
            <p:nvPr/>
          </p:nvSpPr>
          <p:spPr>
            <a:xfrm>
              <a:off x="5979391" y="3367192"/>
              <a:ext cx="43171" cy="67571"/>
            </a:xfrm>
            <a:custGeom>
              <a:rect b="b" l="l" r="r" t="t"/>
              <a:pathLst>
                <a:path extrusionOk="0" h="2581" w="1649">
                  <a:moveTo>
                    <a:pt x="1" y="1"/>
                  </a:moveTo>
                  <a:lnTo>
                    <a:pt x="1" y="2580"/>
                  </a:lnTo>
                  <a:lnTo>
                    <a:pt x="1649" y="2580"/>
                  </a:lnTo>
                  <a:lnTo>
                    <a:pt x="1649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28"/>
            <p:cNvSpPr/>
            <p:nvPr/>
          </p:nvSpPr>
          <p:spPr>
            <a:xfrm>
              <a:off x="5863309" y="3497621"/>
              <a:ext cx="149462" cy="184517"/>
            </a:xfrm>
            <a:custGeom>
              <a:rect b="b" l="l" r="r" t="t"/>
              <a:pathLst>
                <a:path extrusionOk="0" h="7048" w="5709">
                  <a:moveTo>
                    <a:pt x="1" y="0"/>
                  </a:moveTo>
                  <a:lnTo>
                    <a:pt x="1" y="7048"/>
                  </a:lnTo>
                  <a:lnTo>
                    <a:pt x="5708" y="7048"/>
                  </a:lnTo>
                  <a:lnTo>
                    <a:pt x="570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28"/>
            <p:cNvSpPr/>
            <p:nvPr/>
          </p:nvSpPr>
          <p:spPr>
            <a:xfrm>
              <a:off x="5969469" y="3497621"/>
              <a:ext cx="43302" cy="184517"/>
            </a:xfrm>
            <a:custGeom>
              <a:rect b="b" l="l" r="r" t="t"/>
              <a:pathLst>
                <a:path extrusionOk="0" h="7048" w="1654">
                  <a:moveTo>
                    <a:pt x="0" y="0"/>
                  </a:moveTo>
                  <a:lnTo>
                    <a:pt x="0" y="7048"/>
                  </a:lnTo>
                  <a:lnTo>
                    <a:pt x="1653" y="7048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28"/>
            <p:cNvSpPr/>
            <p:nvPr/>
          </p:nvSpPr>
          <p:spPr>
            <a:xfrm>
              <a:off x="5883075" y="3538855"/>
              <a:ext cx="105924" cy="101919"/>
            </a:xfrm>
            <a:custGeom>
              <a:rect b="b" l="l" r="r" t="t"/>
              <a:pathLst>
                <a:path extrusionOk="0" h="3893" w="4046">
                  <a:moveTo>
                    <a:pt x="2099" y="1"/>
                  </a:moveTo>
                  <a:cubicBezTo>
                    <a:pt x="1312" y="1"/>
                    <a:pt x="605" y="477"/>
                    <a:pt x="303" y="1202"/>
                  </a:cubicBezTo>
                  <a:cubicBezTo>
                    <a:pt x="0" y="1932"/>
                    <a:pt x="168" y="2768"/>
                    <a:pt x="725" y="3325"/>
                  </a:cubicBezTo>
                  <a:cubicBezTo>
                    <a:pt x="1098" y="3695"/>
                    <a:pt x="1595" y="3892"/>
                    <a:pt x="2100" y="3892"/>
                  </a:cubicBezTo>
                  <a:cubicBezTo>
                    <a:pt x="2351" y="3892"/>
                    <a:pt x="2604" y="3844"/>
                    <a:pt x="2844" y="3743"/>
                  </a:cubicBezTo>
                  <a:cubicBezTo>
                    <a:pt x="3569" y="3445"/>
                    <a:pt x="4045" y="2734"/>
                    <a:pt x="4045" y="1947"/>
                  </a:cubicBezTo>
                  <a:cubicBezTo>
                    <a:pt x="4045" y="875"/>
                    <a:pt x="3176" y="1"/>
                    <a:pt x="2099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28"/>
            <p:cNvSpPr/>
            <p:nvPr/>
          </p:nvSpPr>
          <p:spPr>
            <a:xfrm>
              <a:off x="5893757" y="3545530"/>
              <a:ext cx="104170" cy="95295"/>
            </a:xfrm>
            <a:custGeom>
              <a:rect b="b" l="l" r="r" t="t"/>
              <a:pathLst>
                <a:path extrusionOk="0" h="3640" w="3979">
                  <a:moveTo>
                    <a:pt x="2652" y="1"/>
                  </a:moveTo>
                  <a:lnTo>
                    <a:pt x="2652" y="1"/>
                  </a:lnTo>
                  <a:cubicBezTo>
                    <a:pt x="3085" y="760"/>
                    <a:pt x="2950" y="1716"/>
                    <a:pt x="2335" y="2331"/>
                  </a:cubicBezTo>
                  <a:cubicBezTo>
                    <a:pt x="1959" y="2707"/>
                    <a:pt x="1461" y="2902"/>
                    <a:pt x="956" y="2902"/>
                  </a:cubicBezTo>
                  <a:cubicBezTo>
                    <a:pt x="630" y="2902"/>
                    <a:pt x="301" y="2820"/>
                    <a:pt x="0" y="2652"/>
                  </a:cubicBezTo>
                  <a:lnTo>
                    <a:pt x="0" y="2652"/>
                  </a:lnTo>
                  <a:cubicBezTo>
                    <a:pt x="366" y="3298"/>
                    <a:pt x="1028" y="3640"/>
                    <a:pt x="1698" y="3640"/>
                  </a:cubicBezTo>
                  <a:cubicBezTo>
                    <a:pt x="2190" y="3640"/>
                    <a:pt x="2686" y="3455"/>
                    <a:pt x="3070" y="3070"/>
                  </a:cubicBezTo>
                  <a:cubicBezTo>
                    <a:pt x="3978" y="2158"/>
                    <a:pt x="3772" y="630"/>
                    <a:pt x="2652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28"/>
            <p:cNvSpPr/>
            <p:nvPr/>
          </p:nvSpPr>
          <p:spPr>
            <a:xfrm>
              <a:off x="5822573" y="3360019"/>
              <a:ext cx="231065" cy="368405"/>
            </a:xfrm>
            <a:custGeom>
              <a:rect b="b" l="l" r="r" t="t"/>
              <a:pathLst>
                <a:path extrusionOk="0" h="14072" w="8826">
                  <a:moveTo>
                    <a:pt x="2542" y="414"/>
                  </a:moveTo>
                  <a:lnTo>
                    <a:pt x="2542" y="2609"/>
                  </a:lnTo>
                  <a:lnTo>
                    <a:pt x="1355" y="2609"/>
                  </a:lnTo>
                  <a:lnTo>
                    <a:pt x="1355" y="414"/>
                  </a:lnTo>
                  <a:close/>
                  <a:moveTo>
                    <a:pt x="4209" y="414"/>
                  </a:moveTo>
                  <a:lnTo>
                    <a:pt x="4209" y="2609"/>
                  </a:lnTo>
                  <a:lnTo>
                    <a:pt x="2950" y="2609"/>
                  </a:lnTo>
                  <a:lnTo>
                    <a:pt x="2950" y="414"/>
                  </a:lnTo>
                  <a:close/>
                  <a:moveTo>
                    <a:pt x="5871" y="414"/>
                  </a:moveTo>
                  <a:lnTo>
                    <a:pt x="5871" y="2609"/>
                  </a:lnTo>
                  <a:lnTo>
                    <a:pt x="4617" y="2609"/>
                  </a:lnTo>
                  <a:lnTo>
                    <a:pt x="4617" y="414"/>
                  </a:lnTo>
                  <a:close/>
                  <a:moveTo>
                    <a:pt x="6510" y="3027"/>
                  </a:moveTo>
                  <a:lnTo>
                    <a:pt x="6510" y="3517"/>
                  </a:lnTo>
                  <a:lnTo>
                    <a:pt x="2316" y="3517"/>
                  </a:lnTo>
                  <a:lnTo>
                    <a:pt x="2316" y="3027"/>
                  </a:lnTo>
                  <a:close/>
                  <a:moveTo>
                    <a:pt x="7754" y="3930"/>
                  </a:moveTo>
                  <a:cubicBezTo>
                    <a:pt x="8119" y="3930"/>
                    <a:pt x="8417" y="4228"/>
                    <a:pt x="8417" y="4589"/>
                  </a:cubicBezTo>
                  <a:lnTo>
                    <a:pt x="8412" y="13005"/>
                  </a:lnTo>
                  <a:cubicBezTo>
                    <a:pt x="8412" y="13370"/>
                    <a:pt x="8114" y="13668"/>
                    <a:pt x="7754" y="13668"/>
                  </a:cubicBezTo>
                  <a:lnTo>
                    <a:pt x="1072" y="13668"/>
                  </a:lnTo>
                  <a:cubicBezTo>
                    <a:pt x="707" y="13668"/>
                    <a:pt x="413" y="13370"/>
                    <a:pt x="413" y="13005"/>
                  </a:cubicBezTo>
                  <a:lnTo>
                    <a:pt x="413" y="4589"/>
                  </a:lnTo>
                  <a:cubicBezTo>
                    <a:pt x="413" y="4228"/>
                    <a:pt x="707" y="3930"/>
                    <a:pt x="1072" y="3930"/>
                  </a:cubicBezTo>
                  <a:close/>
                  <a:moveTo>
                    <a:pt x="1148" y="1"/>
                  </a:moveTo>
                  <a:cubicBezTo>
                    <a:pt x="1033" y="1"/>
                    <a:pt x="942" y="92"/>
                    <a:pt x="942" y="207"/>
                  </a:cubicBezTo>
                  <a:lnTo>
                    <a:pt x="942" y="2816"/>
                  </a:lnTo>
                  <a:cubicBezTo>
                    <a:pt x="942" y="2931"/>
                    <a:pt x="1033" y="3022"/>
                    <a:pt x="1148" y="3022"/>
                  </a:cubicBezTo>
                  <a:lnTo>
                    <a:pt x="1903" y="3022"/>
                  </a:lnTo>
                  <a:lnTo>
                    <a:pt x="1903" y="3517"/>
                  </a:lnTo>
                  <a:lnTo>
                    <a:pt x="1072" y="3517"/>
                  </a:lnTo>
                  <a:cubicBezTo>
                    <a:pt x="481" y="3517"/>
                    <a:pt x="5" y="3998"/>
                    <a:pt x="0" y="4589"/>
                  </a:cubicBezTo>
                  <a:lnTo>
                    <a:pt x="0" y="13000"/>
                  </a:lnTo>
                  <a:cubicBezTo>
                    <a:pt x="5" y="13591"/>
                    <a:pt x="481" y="14072"/>
                    <a:pt x="1072" y="14072"/>
                  </a:cubicBezTo>
                  <a:lnTo>
                    <a:pt x="7754" y="14072"/>
                  </a:lnTo>
                  <a:cubicBezTo>
                    <a:pt x="8345" y="14072"/>
                    <a:pt x="8825" y="13591"/>
                    <a:pt x="8825" y="13000"/>
                  </a:cubicBezTo>
                  <a:lnTo>
                    <a:pt x="8825" y="4589"/>
                  </a:lnTo>
                  <a:cubicBezTo>
                    <a:pt x="8825" y="3998"/>
                    <a:pt x="8345" y="3517"/>
                    <a:pt x="7754" y="3517"/>
                  </a:cubicBezTo>
                  <a:lnTo>
                    <a:pt x="6923" y="3517"/>
                  </a:lnTo>
                  <a:lnTo>
                    <a:pt x="6923" y="3022"/>
                  </a:lnTo>
                  <a:lnTo>
                    <a:pt x="7677" y="3022"/>
                  </a:lnTo>
                  <a:cubicBezTo>
                    <a:pt x="7788" y="3022"/>
                    <a:pt x="7879" y="2931"/>
                    <a:pt x="7879" y="2821"/>
                  </a:cubicBezTo>
                  <a:lnTo>
                    <a:pt x="7879" y="1514"/>
                  </a:lnTo>
                  <a:cubicBezTo>
                    <a:pt x="7879" y="1377"/>
                    <a:pt x="7777" y="1309"/>
                    <a:pt x="7675" y="1309"/>
                  </a:cubicBezTo>
                  <a:cubicBezTo>
                    <a:pt x="7573" y="1309"/>
                    <a:pt x="7471" y="1377"/>
                    <a:pt x="7471" y="1514"/>
                  </a:cubicBezTo>
                  <a:lnTo>
                    <a:pt x="7471" y="2609"/>
                  </a:lnTo>
                  <a:lnTo>
                    <a:pt x="6289" y="2609"/>
                  </a:lnTo>
                  <a:lnTo>
                    <a:pt x="6289" y="414"/>
                  </a:lnTo>
                  <a:lnTo>
                    <a:pt x="7471" y="414"/>
                  </a:lnTo>
                  <a:lnTo>
                    <a:pt x="7471" y="659"/>
                  </a:lnTo>
                  <a:cubicBezTo>
                    <a:pt x="7471" y="796"/>
                    <a:pt x="7573" y="864"/>
                    <a:pt x="7675" y="864"/>
                  </a:cubicBezTo>
                  <a:cubicBezTo>
                    <a:pt x="7777" y="864"/>
                    <a:pt x="7879" y="796"/>
                    <a:pt x="7879" y="659"/>
                  </a:cubicBezTo>
                  <a:lnTo>
                    <a:pt x="7879" y="207"/>
                  </a:lnTo>
                  <a:cubicBezTo>
                    <a:pt x="7879" y="92"/>
                    <a:pt x="7788" y="1"/>
                    <a:pt x="76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28"/>
            <p:cNvSpPr/>
            <p:nvPr/>
          </p:nvSpPr>
          <p:spPr>
            <a:xfrm>
              <a:off x="5907213" y="3561422"/>
              <a:ext cx="61523" cy="57832"/>
            </a:xfrm>
            <a:custGeom>
              <a:rect b="b" l="l" r="r" t="t"/>
              <a:pathLst>
                <a:path extrusionOk="0" h="2209" w="2350">
                  <a:moveTo>
                    <a:pt x="1175" y="0"/>
                  </a:moveTo>
                  <a:cubicBezTo>
                    <a:pt x="1073" y="0"/>
                    <a:pt x="971" y="69"/>
                    <a:pt x="971" y="205"/>
                  </a:cubicBezTo>
                  <a:lnTo>
                    <a:pt x="971" y="902"/>
                  </a:lnTo>
                  <a:lnTo>
                    <a:pt x="274" y="902"/>
                  </a:lnTo>
                  <a:cubicBezTo>
                    <a:pt x="0" y="902"/>
                    <a:pt x="0" y="1310"/>
                    <a:pt x="274" y="1310"/>
                  </a:cubicBezTo>
                  <a:lnTo>
                    <a:pt x="971" y="1310"/>
                  </a:lnTo>
                  <a:lnTo>
                    <a:pt x="971" y="2007"/>
                  </a:lnTo>
                  <a:cubicBezTo>
                    <a:pt x="971" y="2142"/>
                    <a:pt x="1073" y="2209"/>
                    <a:pt x="1175" y="2209"/>
                  </a:cubicBezTo>
                  <a:cubicBezTo>
                    <a:pt x="1277" y="2209"/>
                    <a:pt x="1379" y="2142"/>
                    <a:pt x="1379" y="2007"/>
                  </a:cubicBezTo>
                  <a:lnTo>
                    <a:pt x="1379" y="1310"/>
                  </a:lnTo>
                  <a:lnTo>
                    <a:pt x="2076" y="1310"/>
                  </a:lnTo>
                  <a:cubicBezTo>
                    <a:pt x="2348" y="1310"/>
                    <a:pt x="2350" y="902"/>
                    <a:pt x="2081" y="902"/>
                  </a:cubicBezTo>
                  <a:cubicBezTo>
                    <a:pt x="2079" y="902"/>
                    <a:pt x="2077" y="902"/>
                    <a:pt x="2076" y="902"/>
                  </a:cubicBezTo>
                  <a:lnTo>
                    <a:pt x="1379" y="902"/>
                  </a:lnTo>
                  <a:lnTo>
                    <a:pt x="1379" y="205"/>
                  </a:lnTo>
                  <a:cubicBezTo>
                    <a:pt x="1379" y="69"/>
                    <a:pt x="1277" y="0"/>
                    <a:pt x="11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28"/>
            <p:cNvSpPr/>
            <p:nvPr/>
          </p:nvSpPr>
          <p:spPr>
            <a:xfrm>
              <a:off x="5881190" y="3533540"/>
              <a:ext cx="118124" cy="113647"/>
            </a:xfrm>
            <a:custGeom>
              <a:rect b="b" l="l" r="r" t="t"/>
              <a:pathLst>
                <a:path extrusionOk="0" h="4341" w="4512">
                  <a:moveTo>
                    <a:pt x="2171" y="411"/>
                  </a:moveTo>
                  <a:cubicBezTo>
                    <a:pt x="2882" y="411"/>
                    <a:pt x="3526" y="838"/>
                    <a:pt x="3795" y="1496"/>
                  </a:cubicBezTo>
                  <a:cubicBezTo>
                    <a:pt x="4069" y="2154"/>
                    <a:pt x="3920" y="2909"/>
                    <a:pt x="3416" y="3413"/>
                  </a:cubicBezTo>
                  <a:cubicBezTo>
                    <a:pt x="3078" y="3751"/>
                    <a:pt x="2628" y="3929"/>
                    <a:pt x="2169" y="3929"/>
                  </a:cubicBezTo>
                  <a:cubicBezTo>
                    <a:pt x="1944" y="3929"/>
                    <a:pt x="1716" y="3886"/>
                    <a:pt x="1499" y="3797"/>
                  </a:cubicBezTo>
                  <a:cubicBezTo>
                    <a:pt x="841" y="3524"/>
                    <a:pt x="413" y="2880"/>
                    <a:pt x="413" y="2169"/>
                  </a:cubicBezTo>
                  <a:cubicBezTo>
                    <a:pt x="413" y="1198"/>
                    <a:pt x="1201" y="411"/>
                    <a:pt x="2171" y="411"/>
                  </a:cubicBezTo>
                  <a:close/>
                  <a:moveTo>
                    <a:pt x="2169" y="0"/>
                  </a:moveTo>
                  <a:cubicBezTo>
                    <a:pt x="1890" y="0"/>
                    <a:pt x="1609" y="54"/>
                    <a:pt x="1340" y="166"/>
                  </a:cubicBezTo>
                  <a:cubicBezTo>
                    <a:pt x="528" y="502"/>
                    <a:pt x="0" y="1290"/>
                    <a:pt x="0" y="2169"/>
                  </a:cubicBezTo>
                  <a:cubicBezTo>
                    <a:pt x="5" y="3365"/>
                    <a:pt x="975" y="4340"/>
                    <a:pt x="2171" y="4340"/>
                  </a:cubicBezTo>
                  <a:cubicBezTo>
                    <a:pt x="3051" y="4340"/>
                    <a:pt x="3838" y="3812"/>
                    <a:pt x="4175" y="3000"/>
                  </a:cubicBezTo>
                  <a:cubicBezTo>
                    <a:pt x="4511" y="2188"/>
                    <a:pt x="4324" y="1256"/>
                    <a:pt x="3704" y="636"/>
                  </a:cubicBezTo>
                  <a:cubicBezTo>
                    <a:pt x="3289" y="222"/>
                    <a:pt x="2734" y="0"/>
                    <a:pt x="21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28"/>
            <p:cNvSpPr/>
            <p:nvPr/>
          </p:nvSpPr>
          <p:spPr>
            <a:xfrm>
              <a:off x="5857288" y="3491704"/>
              <a:ext cx="161766" cy="197109"/>
            </a:xfrm>
            <a:custGeom>
              <a:rect b="b" l="l" r="r" t="t"/>
              <a:pathLst>
                <a:path extrusionOk="0" h="7529" w="6179">
                  <a:moveTo>
                    <a:pt x="5975" y="0"/>
                  </a:moveTo>
                  <a:cubicBezTo>
                    <a:pt x="5972" y="0"/>
                    <a:pt x="5970" y="0"/>
                    <a:pt x="5967" y="0"/>
                  </a:cubicBezTo>
                  <a:lnTo>
                    <a:pt x="2186" y="0"/>
                  </a:lnTo>
                  <a:cubicBezTo>
                    <a:pt x="1912" y="0"/>
                    <a:pt x="1912" y="414"/>
                    <a:pt x="2186" y="414"/>
                  </a:cubicBezTo>
                  <a:lnTo>
                    <a:pt x="5760" y="414"/>
                  </a:lnTo>
                  <a:lnTo>
                    <a:pt x="5760" y="7120"/>
                  </a:lnTo>
                  <a:lnTo>
                    <a:pt x="413" y="7120"/>
                  </a:lnTo>
                  <a:lnTo>
                    <a:pt x="413" y="414"/>
                  </a:lnTo>
                  <a:lnTo>
                    <a:pt x="1120" y="414"/>
                  </a:lnTo>
                  <a:cubicBezTo>
                    <a:pt x="1393" y="414"/>
                    <a:pt x="1393" y="0"/>
                    <a:pt x="1120" y="0"/>
                  </a:cubicBezTo>
                  <a:lnTo>
                    <a:pt x="207" y="0"/>
                  </a:lnTo>
                  <a:cubicBezTo>
                    <a:pt x="92" y="0"/>
                    <a:pt x="0" y="92"/>
                    <a:pt x="0" y="207"/>
                  </a:cubicBezTo>
                  <a:lnTo>
                    <a:pt x="0" y="7327"/>
                  </a:lnTo>
                  <a:cubicBezTo>
                    <a:pt x="0" y="7437"/>
                    <a:pt x="92" y="7528"/>
                    <a:pt x="207" y="7528"/>
                  </a:cubicBezTo>
                  <a:lnTo>
                    <a:pt x="5972" y="7528"/>
                  </a:lnTo>
                  <a:cubicBezTo>
                    <a:pt x="6082" y="7528"/>
                    <a:pt x="6173" y="7437"/>
                    <a:pt x="6173" y="7327"/>
                  </a:cubicBezTo>
                  <a:lnTo>
                    <a:pt x="6173" y="207"/>
                  </a:lnTo>
                  <a:cubicBezTo>
                    <a:pt x="6178" y="95"/>
                    <a:pt x="6087" y="0"/>
                    <a:pt x="59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09" name="Google Shape;5109;p28"/>
          <p:cNvGrpSpPr/>
          <p:nvPr/>
        </p:nvGrpSpPr>
        <p:grpSpPr>
          <a:xfrm>
            <a:off x="7494690" y="1310788"/>
            <a:ext cx="374557" cy="368614"/>
            <a:chOff x="7494690" y="1516188"/>
            <a:chExt cx="374557" cy="368614"/>
          </a:xfrm>
        </p:grpSpPr>
        <p:sp>
          <p:nvSpPr>
            <p:cNvPr id="5110" name="Google Shape;5110;p28"/>
            <p:cNvSpPr/>
            <p:nvPr/>
          </p:nvSpPr>
          <p:spPr>
            <a:xfrm>
              <a:off x="7656299" y="1607844"/>
              <a:ext cx="119643" cy="118150"/>
            </a:xfrm>
            <a:custGeom>
              <a:rect b="b" l="l" r="r" t="t"/>
              <a:pathLst>
                <a:path extrusionOk="0" h="4513" w="4570">
                  <a:moveTo>
                    <a:pt x="784" y="0"/>
                  </a:moveTo>
                  <a:cubicBezTo>
                    <a:pt x="703" y="0"/>
                    <a:pt x="623" y="30"/>
                    <a:pt x="563" y="90"/>
                  </a:cubicBezTo>
                  <a:lnTo>
                    <a:pt x="121" y="532"/>
                  </a:lnTo>
                  <a:cubicBezTo>
                    <a:pt x="0" y="657"/>
                    <a:pt x="0" y="854"/>
                    <a:pt x="121" y="979"/>
                  </a:cubicBezTo>
                  <a:lnTo>
                    <a:pt x="3565" y="4419"/>
                  </a:lnTo>
                  <a:cubicBezTo>
                    <a:pt x="3625" y="4481"/>
                    <a:pt x="3704" y="4512"/>
                    <a:pt x="3784" y="4512"/>
                  </a:cubicBezTo>
                  <a:cubicBezTo>
                    <a:pt x="3864" y="4512"/>
                    <a:pt x="3945" y="4481"/>
                    <a:pt x="4007" y="4419"/>
                  </a:cubicBezTo>
                  <a:lnTo>
                    <a:pt x="4449" y="3977"/>
                  </a:lnTo>
                  <a:cubicBezTo>
                    <a:pt x="4569" y="3857"/>
                    <a:pt x="4569" y="3655"/>
                    <a:pt x="4449" y="3535"/>
                  </a:cubicBezTo>
                  <a:lnTo>
                    <a:pt x="1005" y="90"/>
                  </a:lnTo>
                  <a:cubicBezTo>
                    <a:pt x="944" y="30"/>
                    <a:pt x="864" y="0"/>
                    <a:pt x="78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28"/>
            <p:cNvSpPr/>
            <p:nvPr/>
          </p:nvSpPr>
          <p:spPr>
            <a:xfrm>
              <a:off x="7659441" y="1633474"/>
              <a:ext cx="116501" cy="92520"/>
            </a:xfrm>
            <a:custGeom>
              <a:rect b="b" l="l" r="r" t="t"/>
              <a:pathLst>
                <a:path extrusionOk="0" h="3534" w="4450">
                  <a:moveTo>
                    <a:pt x="1" y="0"/>
                  </a:moveTo>
                  <a:lnTo>
                    <a:pt x="3440" y="3440"/>
                  </a:lnTo>
                  <a:cubicBezTo>
                    <a:pt x="3503" y="3502"/>
                    <a:pt x="3583" y="3533"/>
                    <a:pt x="3664" y="3533"/>
                  </a:cubicBezTo>
                  <a:cubicBezTo>
                    <a:pt x="3744" y="3533"/>
                    <a:pt x="3825" y="3502"/>
                    <a:pt x="3887" y="3440"/>
                  </a:cubicBezTo>
                  <a:lnTo>
                    <a:pt x="4329" y="2998"/>
                  </a:lnTo>
                  <a:cubicBezTo>
                    <a:pt x="4449" y="2878"/>
                    <a:pt x="4449" y="2676"/>
                    <a:pt x="4329" y="2556"/>
                  </a:cubicBezTo>
                  <a:lnTo>
                    <a:pt x="3267" y="1494"/>
                  </a:lnTo>
                  <a:lnTo>
                    <a:pt x="3267" y="1494"/>
                  </a:lnTo>
                  <a:cubicBezTo>
                    <a:pt x="3387" y="1614"/>
                    <a:pt x="3387" y="1816"/>
                    <a:pt x="3267" y="1936"/>
                  </a:cubicBezTo>
                  <a:lnTo>
                    <a:pt x="2825" y="2378"/>
                  </a:lnTo>
                  <a:cubicBezTo>
                    <a:pt x="2765" y="2441"/>
                    <a:pt x="2685" y="2472"/>
                    <a:pt x="2604" y="2472"/>
                  </a:cubicBezTo>
                  <a:cubicBezTo>
                    <a:pt x="2524" y="2472"/>
                    <a:pt x="2443" y="2441"/>
                    <a:pt x="2383" y="237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28"/>
            <p:cNvSpPr/>
            <p:nvPr/>
          </p:nvSpPr>
          <p:spPr>
            <a:xfrm>
              <a:off x="7706722" y="1521686"/>
              <a:ext cx="156609" cy="154567"/>
            </a:xfrm>
            <a:custGeom>
              <a:rect b="b" l="l" r="r" t="t"/>
              <a:pathLst>
                <a:path extrusionOk="0" h="5904" w="5982">
                  <a:moveTo>
                    <a:pt x="5172" y="0"/>
                  </a:moveTo>
                  <a:cubicBezTo>
                    <a:pt x="5000" y="0"/>
                    <a:pt x="4827" y="60"/>
                    <a:pt x="4690" y="182"/>
                  </a:cubicBezTo>
                  <a:lnTo>
                    <a:pt x="3258" y="1441"/>
                  </a:lnTo>
                  <a:lnTo>
                    <a:pt x="2710" y="1916"/>
                  </a:lnTo>
                  <a:lnTo>
                    <a:pt x="1" y="4304"/>
                  </a:lnTo>
                  <a:lnTo>
                    <a:pt x="1601" y="5903"/>
                  </a:lnTo>
                  <a:lnTo>
                    <a:pt x="5727" y="1220"/>
                  </a:lnTo>
                  <a:cubicBezTo>
                    <a:pt x="5982" y="931"/>
                    <a:pt x="5968" y="489"/>
                    <a:pt x="5694" y="216"/>
                  </a:cubicBezTo>
                  <a:cubicBezTo>
                    <a:pt x="5551" y="72"/>
                    <a:pt x="5361" y="0"/>
                    <a:pt x="517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28"/>
            <p:cNvSpPr/>
            <p:nvPr/>
          </p:nvSpPr>
          <p:spPr>
            <a:xfrm>
              <a:off x="7706722" y="1521686"/>
              <a:ext cx="156609" cy="154698"/>
            </a:xfrm>
            <a:custGeom>
              <a:rect b="b" l="l" r="r" t="t"/>
              <a:pathLst>
                <a:path extrusionOk="0" h="5909" w="5982">
                  <a:moveTo>
                    <a:pt x="5172" y="0"/>
                  </a:moveTo>
                  <a:cubicBezTo>
                    <a:pt x="5000" y="0"/>
                    <a:pt x="4827" y="60"/>
                    <a:pt x="4690" y="182"/>
                  </a:cubicBezTo>
                  <a:lnTo>
                    <a:pt x="1" y="4304"/>
                  </a:lnTo>
                  <a:lnTo>
                    <a:pt x="1601" y="5908"/>
                  </a:lnTo>
                  <a:lnTo>
                    <a:pt x="5727" y="1220"/>
                  </a:lnTo>
                  <a:cubicBezTo>
                    <a:pt x="5982" y="931"/>
                    <a:pt x="5968" y="489"/>
                    <a:pt x="5694" y="216"/>
                  </a:cubicBezTo>
                  <a:cubicBezTo>
                    <a:pt x="5551" y="72"/>
                    <a:pt x="5361" y="0"/>
                    <a:pt x="517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28"/>
            <p:cNvSpPr/>
            <p:nvPr/>
          </p:nvSpPr>
          <p:spPr>
            <a:xfrm>
              <a:off x="7735912" y="1522419"/>
              <a:ext cx="127418" cy="153703"/>
            </a:xfrm>
            <a:custGeom>
              <a:rect b="b" l="l" r="r" t="t"/>
              <a:pathLst>
                <a:path extrusionOk="0" h="5871" w="4867">
                  <a:moveTo>
                    <a:pt x="4276" y="0"/>
                  </a:moveTo>
                  <a:lnTo>
                    <a:pt x="4276" y="0"/>
                  </a:lnTo>
                  <a:cubicBezTo>
                    <a:pt x="4353" y="245"/>
                    <a:pt x="4295" y="514"/>
                    <a:pt x="4122" y="706"/>
                  </a:cubicBezTo>
                  <a:lnTo>
                    <a:pt x="0" y="5390"/>
                  </a:lnTo>
                  <a:lnTo>
                    <a:pt x="486" y="5871"/>
                  </a:lnTo>
                  <a:lnTo>
                    <a:pt x="4608" y="1187"/>
                  </a:lnTo>
                  <a:cubicBezTo>
                    <a:pt x="4867" y="899"/>
                    <a:pt x="4853" y="457"/>
                    <a:pt x="4579" y="183"/>
                  </a:cubicBezTo>
                  <a:cubicBezTo>
                    <a:pt x="4492" y="96"/>
                    <a:pt x="4391" y="39"/>
                    <a:pt x="42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28"/>
            <p:cNvSpPr/>
            <p:nvPr/>
          </p:nvSpPr>
          <p:spPr>
            <a:xfrm>
              <a:off x="7502099" y="1637715"/>
              <a:ext cx="250307" cy="241615"/>
            </a:xfrm>
            <a:custGeom>
              <a:rect b="b" l="l" r="r" t="t"/>
              <a:pathLst>
                <a:path extrusionOk="0" h="9229" w="9561">
                  <a:moveTo>
                    <a:pt x="5205" y="0"/>
                  </a:moveTo>
                  <a:cubicBezTo>
                    <a:pt x="3943" y="0"/>
                    <a:pt x="2630" y="524"/>
                    <a:pt x="1605" y="1548"/>
                  </a:cubicBezTo>
                  <a:cubicBezTo>
                    <a:pt x="524" y="2634"/>
                    <a:pt x="1" y="4046"/>
                    <a:pt x="68" y="5377"/>
                  </a:cubicBezTo>
                  <a:cubicBezTo>
                    <a:pt x="92" y="5886"/>
                    <a:pt x="303" y="6367"/>
                    <a:pt x="668" y="6722"/>
                  </a:cubicBezTo>
                  <a:lnTo>
                    <a:pt x="2566" y="8625"/>
                  </a:lnTo>
                  <a:cubicBezTo>
                    <a:pt x="2926" y="8980"/>
                    <a:pt x="3407" y="9196"/>
                    <a:pt x="3911" y="9225"/>
                  </a:cubicBezTo>
                  <a:cubicBezTo>
                    <a:pt x="3977" y="9227"/>
                    <a:pt x="4042" y="9229"/>
                    <a:pt x="4108" y="9229"/>
                  </a:cubicBezTo>
                  <a:cubicBezTo>
                    <a:pt x="4319" y="9229"/>
                    <a:pt x="4528" y="9216"/>
                    <a:pt x="4737" y="9187"/>
                  </a:cubicBezTo>
                  <a:cubicBezTo>
                    <a:pt x="5055" y="9139"/>
                    <a:pt x="5367" y="9067"/>
                    <a:pt x="5674" y="8980"/>
                  </a:cubicBezTo>
                  <a:cubicBezTo>
                    <a:pt x="6457" y="8716"/>
                    <a:pt x="7164" y="8274"/>
                    <a:pt x="7745" y="7688"/>
                  </a:cubicBezTo>
                  <a:cubicBezTo>
                    <a:pt x="9076" y="6357"/>
                    <a:pt x="9561" y="4536"/>
                    <a:pt x="9152" y="2980"/>
                  </a:cubicBezTo>
                  <a:lnTo>
                    <a:pt x="6313" y="141"/>
                  </a:lnTo>
                  <a:cubicBezTo>
                    <a:pt x="5954" y="47"/>
                    <a:pt x="5582" y="0"/>
                    <a:pt x="5205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28"/>
            <p:cNvSpPr/>
            <p:nvPr/>
          </p:nvSpPr>
          <p:spPr>
            <a:xfrm>
              <a:off x="7543228" y="1689552"/>
              <a:ext cx="209047" cy="189779"/>
            </a:xfrm>
            <a:custGeom>
              <a:rect b="b" l="l" r="r" t="t"/>
              <a:pathLst>
                <a:path extrusionOk="0" h="7249" w="7985">
                  <a:moveTo>
                    <a:pt x="6582" y="1"/>
                  </a:moveTo>
                  <a:lnTo>
                    <a:pt x="6582" y="1"/>
                  </a:lnTo>
                  <a:cubicBezTo>
                    <a:pt x="6991" y="1557"/>
                    <a:pt x="6505" y="3378"/>
                    <a:pt x="5175" y="4709"/>
                  </a:cubicBezTo>
                  <a:cubicBezTo>
                    <a:pt x="4593" y="5295"/>
                    <a:pt x="3887" y="5737"/>
                    <a:pt x="3104" y="6001"/>
                  </a:cubicBezTo>
                  <a:lnTo>
                    <a:pt x="2172" y="6212"/>
                  </a:lnTo>
                  <a:cubicBezTo>
                    <a:pt x="1963" y="6242"/>
                    <a:pt x="1754" y="6254"/>
                    <a:pt x="1542" y="6254"/>
                  </a:cubicBezTo>
                  <a:cubicBezTo>
                    <a:pt x="1477" y="6254"/>
                    <a:pt x="1412" y="6253"/>
                    <a:pt x="1346" y="6251"/>
                  </a:cubicBezTo>
                  <a:cubicBezTo>
                    <a:pt x="841" y="6222"/>
                    <a:pt x="361" y="6006"/>
                    <a:pt x="1" y="5650"/>
                  </a:cubicBezTo>
                  <a:lnTo>
                    <a:pt x="1" y="5650"/>
                  </a:lnTo>
                  <a:lnTo>
                    <a:pt x="995" y="6645"/>
                  </a:lnTo>
                  <a:cubicBezTo>
                    <a:pt x="1355" y="7005"/>
                    <a:pt x="1836" y="7216"/>
                    <a:pt x="2345" y="7245"/>
                  </a:cubicBezTo>
                  <a:cubicBezTo>
                    <a:pt x="2410" y="7247"/>
                    <a:pt x="2474" y="7249"/>
                    <a:pt x="2539" y="7249"/>
                  </a:cubicBezTo>
                  <a:cubicBezTo>
                    <a:pt x="2748" y="7249"/>
                    <a:pt x="2957" y="7236"/>
                    <a:pt x="3166" y="7207"/>
                  </a:cubicBezTo>
                  <a:lnTo>
                    <a:pt x="4098" y="6995"/>
                  </a:lnTo>
                  <a:cubicBezTo>
                    <a:pt x="4882" y="6726"/>
                    <a:pt x="5588" y="6289"/>
                    <a:pt x="6174" y="5703"/>
                  </a:cubicBezTo>
                  <a:cubicBezTo>
                    <a:pt x="7500" y="4372"/>
                    <a:pt x="7985" y="2552"/>
                    <a:pt x="7577" y="995"/>
                  </a:cubicBezTo>
                  <a:lnTo>
                    <a:pt x="658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28"/>
            <p:cNvSpPr/>
            <p:nvPr/>
          </p:nvSpPr>
          <p:spPr>
            <a:xfrm>
              <a:off x="7494690" y="1516188"/>
              <a:ext cx="374557" cy="368614"/>
            </a:xfrm>
            <a:custGeom>
              <a:rect b="b" l="l" r="r" t="t"/>
              <a:pathLst>
                <a:path extrusionOk="0" h="14080" w="14307">
                  <a:moveTo>
                    <a:pt x="6952" y="3703"/>
                  </a:moveTo>
                  <a:cubicBezTo>
                    <a:pt x="6979" y="3703"/>
                    <a:pt x="7007" y="3714"/>
                    <a:pt x="7029" y="3735"/>
                  </a:cubicBezTo>
                  <a:lnTo>
                    <a:pt x="10473" y="7180"/>
                  </a:lnTo>
                  <a:cubicBezTo>
                    <a:pt x="10516" y="7223"/>
                    <a:pt x="10521" y="7290"/>
                    <a:pt x="10478" y="7334"/>
                  </a:cubicBezTo>
                  <a:lnTo>
                    <a:pt x="10473" y="7334"/>
                  </a:lnTo>
                  <a:cubicBezTo>
                    <a:pt x="10026" y="7771"/>
                    <a:pt x="10036" y="7809"/>
                    <a:pt x="9954" y="7809"/>
                  </a:cubicBezTo>
                  <a:cubicBezTo>
                    <a:pt x="9873" y="7809"/>
                    <a:pt x="9877" y="7756"/>
                    <a:pt x="9580" y="7473"/>
                  </a:cubicBezTo>
                  <a:cubicBezTo>
                    <a:pt x="6236" y="4129"/>
                    <a:pt x="6404" y="4322"/>
                    <a:pt x="6404" y="4254"/>
                  </a:cubicBezTo>
                  <a:cubicBezTo>
                    <a:pt x="6404" y="4177"/>
                    <a:pt x="6438" y="4187"/>
                    <a:pt x="6875" y="3735"/>
                  </a:cubicBezTo>
                  <a:cubicBezTo>
                    <a:pt x="6896" y="3714"/>
                    <a:pt x="6924" y="3703"/>
                    <a:pt x="6952" y="3703"/>
                  </a:cubicBezTo>
                  <a:close/>
                  <a:moveTo>
                    <a:pt x="13270" y="0"/>
                  </a:moveTo>
                  <a:cubicBezTo>
                    <a:pt x="13049" y="0"/>
                    <a:pt x="12828" y="78"/>
                    <a:pt x="12649" y="233"/>
                  </a:cubicBezTo>
                  <a:lnTo>
                    <a:pt x="11223" y="1492"/>
                  </a:lnTo>
                  <a:cubicBezTo>
                    <a:pt x="11053" y="1631"/>
                    <a:pt x="11188" y="1857"/>
                    <a:pt x="11354" y="1857"/>
                  </a:cubicBezTo>
                  <a:cubicBezTo>
                    <a:pt x="11399" y="1857"/>
                    <a:pt x="11447" y="1840"/>
                    <a:pt x="11492" y="1799"/>
                  </a:cubicBezTo>
                  <a:lnTo>
                    <a:pt x="12923" y="541"/>
                  </a:lnTo>
                  <a:cubicBezTo>
                    <a:pt x="13022" y="454"/>
                    <a:pt x="13146" y="410"/>
                    <a:pt x="13270" y="410"/>
                  </a:cubicBezTo>
                  <a:cubicBezTo>
                    <a:pt x="13405" y="410"/>
                    <a:pt x="13541" y="462"/>
                    <a:pt x="13644" y="565"/>
                  </a:cubicBezTo>
                  <a:cubicBezTo>
                    <a:pt x="13846" y="762"/>
                    <a:pt x="13855" y="1079"/>
                    <a:pt x="13668" y="1290"/>
                  </a:cubicBezTo>
                  <a:lnTo>
                    <a:pt x="9690" y="5811"/>
                  </a:lnTo>
                  <a:lnTo>
                    <a:pt x="8398" y="4519"/>
                  </a:lnTo>
                  <a:lnTo>
                    <a:pt x="10708" y="2486"/>
                  </a:lnTo>
                  <a:cubicBezTo>
                    <a:pt x="10877" y="2344"/>
                    <a:pt x="10741" y="2119"/>
                    <a:pt x="10578" y="2119"/>
                  </a:cubicBezTo>
                  <a:cubicBezTo>
                    <a:pt x="10532" y="2119"/>
                    <a:pt x="10484" y="2137"/>
                    <a:pt x="10439" y="2179"/>
                  </a:cubicBezTo>
                  <a:lnTo>
                    <a:pt x="8109" y="4226"/>
                  </a:lnTo>
                  <a:lnTo>
                    <a:pt x="7322" y="3442"/>
                  </a:lnTo>
                  <a:cubicBezTo>
                    <a:pt x="7221" y="3339"/>
                    <a:pt x="7089" y="3288"/>
                    <a:pt x="6957" y="3288"/>
                  </a:cubicBezTo>
                  <a:cubicBezTo>
                    <a:pt x="6824" y="3288"/>
                    <a:pt x="6692" y="3339"/>
                    <a:pt x="6591" y="3442"/>
                  </a:cubicBezTo>
                  <a:lnTo>
                    <a:pt x="6149" y="3884"/>
                  </a:lnTo>
                  <a:cubicBezTo>
                    <a:pt x="5996" y="4038"/>
                    <a:pt x="5952" y="4274"/>
                    <a:pt x="6049" y="4466"/>
                  </a:cubicBezTo>
                  <a:cubicBezTo>
                    <a:pt x="5858" y="4443"/>
                    <a:pt x="5668" y="4432"/>
                    <a:pt x="5479" y="4432"/>
                  </a:cubicBezTo>
                  <a:cubicBezTo>
                    <a:pt x="2586" y="4432"/>
                    <a:pt x="0" y="7052"/>
                    <a:pt x="149" y="10024"/>
                  </a:cubicBezTo>
                  <a:cubicBezTo>
                    <a:pt x="178" y="10581"/>
                    <a:pt x="413" y="11110"/>
                    <a:pt x="807" y="11508"/>
                  </a:cubicBezTo>
                  <a:lnTo>
                    <a:pt x="2705" y="13406"/>
                  </a:lnTo>
                  <a:cubicBezTo>
                    <a:pt x="3203" y="13904"/>
                    <a:pt x="3783" y="14079"/>
                    <a:pt x="4437" y="14079"/>
                  </a:cubicBezTo>
                  <a:cubicBezTo>
                    <a:pt x="4635" y="14079"/>
                    <a:pt x="4839" y="14063"/>
                    <a:pt x="5049" y="14035"/>
                  </a:cubicBezTo>
                  <a:cubicBezTo>
                    <a:pt x="5160" y="14021"/>
                    <a:pt x="5241" y="13915"/>
                    <a:pt x="5227" y="13805"/>
                  </a:cubicBezTo>
                  <a:cubicBezTo>
                    <a:pt x="5214" y="13698"/>
                    <a:pt x="5123" y="13621"/>
                    <a:pt x="5022" y="13621"/>
                  </a:cubicBezTo>
                  <a:cubicBezTo>
                    <a:pt x="5013" y="13621"/>
                    <a:pt x="5005" y="13621"/>
                    <a:pt x="4996" y="13622"/>
                  </a:cubicBezTo>
                  <a:cubicBezTo>
                    <a:pt x="4800" y="13648"/>
                    <a:pt x="4611" y="13663"/>
                    <a:pt x="4429" y="13663"/>
                  </a:cubicBezTo>
                  <a:cubicBezTo>
                    <a:pt x="3887" y="13663"/>
                    <a:pt x="3410" y="13527"/>
                    <a:pt x="2993" y="13113"/>
                  </a:cubicBezTo>
                  <a:lnTo>
                    <a:pt x="1100" y="11211"/>
                  </a:lnTo>
                  <a:cubicBezTo>
                    <a:pt x="774" y="10889"/>
                    <a:pt x="582" y="10456"/>
                    <a:pt x="553" y="10000"/>
                  </a:cubicBezTo>
                  <a:cubicBezTo>
                    <a:pt x="416" y="7256"/>
                    <a:pt x="2841" y="4838"/>
                    <a:pt x="5476" y="4838"/>
                  </a:cubicBezTo>
                  <a:cubicBezTo>
                    <a:pt x="5812" y="4838"/>
                    <a:pt x="6152" y="4877"/>
                    <a:pt x="6491" y="4961"/>
                  </a:cubicBezTo>
                  <a:lnTo>
                    <a:pt x="9248" y="7718"/>
                  </a:lnTo>
                  <a:cubicBezTo>
                    <a:pt x="9810" y="10010"/>
                    <a:pt x="8350" y="12484"/>
                    <a:pt x="6073" y="13353"/>
                  </a:cubicBezTo>
                  <a:cubicBezTo>
                    <a:pt x="5848" y="13439"/>
                    <a:pt x="5942" y="13750"/>
                    <a:pt x="6144" y="13750"/>
                  </a:cubicBezTo>
                  <a:cubicBezTo>
                    <a:pt x="6167" y="13750"/>
                    <a:pt x="6191" y="13746"/>
                    <a:pt x="6217" y="13737"/>
                  </a:cubicBezTo>
                  <a:cubicBezTo>
                    <a:pt x="8494" y="12873"/>
                    <a:pt x="10026" y="10519"/>
                    <a:pt x="9743" y="8160"/>
                  </a:cubicBezTo>
                  <a:lnTo>
                    <a:pt x="9743" y="8160"/>
                  </a:lnTo>
                  <a:cubicBezTo>
                    <a:pt x="9813" y="8194"/>
                    <a:pt x="9889" y="8211"/>
                    <a:pt x="9964" y="8211"/>
                  </a:cubicBezTo>
                  <a:cubicBezTo>
                    <a:pt x="10098" y="8211"/>
                    <a:pt x="10230" y="8158"/>
                    <a:pt x="10329" y="8059"/>
                  </a:cubicBezTo>
                  <a:lnTo>
                    <a:pt x="10766" y="7622"/>
                  </a:lnTo>
                  <a:cubicBezTo>
                    <a:pt x="10973" y="7420"/>
                    <a:pt x="10973" y="7089"/>
                    <a:pt x="10766" y="6887"/>
                  </a:cubicBezTo>
                  <a:lnTo>
                    <a:pt x="9983" y="6109"/>
                  </a:lnTo>
                  <a:lnTo>
                    <a:pt x="13980" y="1564"/>
                  </a:lnTo>
                  <a:cubicBezTo>
                    <a:pt x="14307" y="1189"/>
                    <a:pt x="14288" y="627"/>
                    <a:pt x="13937" y="277"/>
                  </a:cubicBezTo>
                  <a:cubicBezTo>
                    <a:pt x="13753" y="93"/>
                    <a:pt x="13512" y="0"/>
                    <a:pt x="132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18" name="Google Shape;5118;p28"/>
          <p:cNvGrpSpPr/>
          <p:nvPr/>
        </p:nvGrpSpPr>
        <p:grpSpPr>
          <a:xfrm>
            <a:off x="5314707" y="3154619"/>
            <a:ext cx="381731" cy="368405"/>
            <a:chOff x="5314707" y="3360019"/>
            <a:chExt cx="381731" cy="368405"/>
          </a:xfrm>
        </p:grpSpPr>
        <p:sp>
          <p:nvSpPr>
            <p:cNvPr id="5119" name="Google Shape;5119;p28"/>
            <p:cNvSpPr/>
            <p:nvPr/>
          </p:nvSpPr>
          <p:spPr>
            <a:xfrm>
              <a:off x="5452179" y="3369444"/>
              <a:ext cx="60397" cy="187056"/>
            </a:xfrm>
            <a:custGeom>
              <a:rect b="b" l="l" r="r" t="t"/>
              <a:pathLst>
                <a:path extrusionOk="0" h="7145" w="2307">
                  <a:moveTo>
                    <a:pt x="0" y="1"/>
                  </a:moveTo>
                  <a:cubicBezTo>
                    <a:pt x="116" y="111"/>
                    <a:pt x="178" y="265"/>
                    <a:pt x="178" y="424"/>
                  </a:cubicBezTo>
                  <a:lnTo>
                    <a:pt x="178" y="6722"/>
                  </a:lnTo>
                  <a:cubicBezTo>
                    <a:pt x="178" y="6880"/>
                    <a:pt x="116" y="7034"/>
                    <a:pt x="0" y="7145"/>
                  </a:cubicBezTo>
                  <a:lnTo>
                    <a:pt x="1091" y="7145"/>
                  </a:lnTo>
                  <a:cubicBezTo>
                    <a:pt x="1763" y="7145"/>
                    <a:pt x="2306" y="6597"/>
                    <a:pt x="2306" y="5929"/>
                  </a:cubicBezTo>
                  <a:lnTo>
                    <a:pt x="2306" y="1216"/>
                  </a:lnTo>
                  <a:cubicBezTo>
                    <a:pt x="2306" y="544"/>
                    <a:pt x="1759" y="1"/>
                    <a:pt x="109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28"/>
            <p:cNvSpPr/>
            <p:nvPr/>
          </p:nvSpPr>
          <p:spPr>
            <a:xfrm>
              <a:off x="5452179" y="3369575"/>
              <a:ext cx="22044" cy="186925"/>
            </a:xfrm>
            <a:custGeom>
              <a:rect b="b" l="l" r="r" t="t"/>
              <a:pathLst>
                <a:path extrusionOk="0" h="7140" w="842">
                  <a:moveTo>
                    <a:pt x="0" y="1"/>
                  </a:moveTo>
                  <a:cubicBezTo>
                    <a:pt x="116" y="106"/>
                    <a:pt x="178" y="260"/>
                    <a:pt x="183" y="419"/>
                  </a:cubicBezTo>
                  <a:lnTo>
                    <a:pt x="183" y="6722"/>
                  </a:lnTo>
                  <a:cubicBezTo>
                    <a:pt x="183" y="6880"/>
                    <a:pt x="116" y="7029"/>
                    <a:pt x="0" y="7140"/>
                  </a:cubicBezTo>
                  <a:lnTo>
                    <a:pt x="663" y="7140"/>
                  </a:lnTo>
                  <a:cubicBezTo>
                    <a:pt x="779" y="7029"/>
                    <a:pt x="841" y="6880"/>
                    <a:pt x="841" y="6722"/>
                  </a:cubicBezTo>
                  <a:lnTo>
                    <a:pt x="841" y="419"/>
                  </a:lnTo>
                  <a:cubicBezTo>
                    <a:pt x="841" y="260"/>
                    <a:pt x="779" y="106"/>
                    <a:pt x="663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28"/>
            <p:cNvSpPr/>
            <p:nvPr/>
          </p:nvSpPr>
          <p:spPr>
            <a:xfrm>
              <a:off x="5534305" y="3443402"/>
              <a:ext cx="68330" cy="21782"/>
            </a:xfrm>
            <a:custGeom>
              <a:rect b="b" l="l" r="r" t="t"/>
              <a:pathLst>
                <a:path extrusionOk="0" h="832" w="2610">
                  <a:moveTo>
                    <a:pt x="361" y="1"/>
                  </a:moveTo>
                  <a:cubicBezTo>
                    <a:pt x="159" y="1"/>
                    <a:pt x="0" y="159"/>
                    <a:pt x="0" y="361"/>
                  </a:cubicBezTo>
                  <a:lnTo>
                    <a:pt x="0" y="472"/>
                  </a:lnTo>
                  <a:cubicBezTo>
                    <a:pt x="0" y="668"/>
                    <a:pt x="159" y="832"/>
                    <a:pt x="361" y="832"/>
                  </a:cubicBezTo>
                  <a:lnTo>
                    <a:pt x="2249" y="832"/>
                  </a:lnTo>
                  <a:cubicBezTo>
                    <a:pt x="2446" y="832"/>
                    <a:pt x="2609" y="668"/>
                    <a:pt x="2609" y="472"/>
                  </a:cubicBezTo>
                  <a:lnTo>
                    <a:pt x="2609" y="361"/>
                  </a:lnTo>
                  <a:cubicBezTo>
                    <a:pt x="2609" y="159"/>
                    <a:pt x="2446" y="1"/>
                    <a:pt x="224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28"/>
            <p:cNvSpPr/>
            <p:nvPr/>
          </p:nvSpPr>
          <p:spPr>
            <a:xfrm>
              <a:off x="5576193" y="3443533"/>
              <a:ext cx="26442" cy="21782"/>
            </a:xfrm>
            <a:custGeom>
              <a:rect b="b" l="l" r="r" t="t"/>
              <a:pathLst>
                <a:path extrusionOk="0" h="832" w="1010">
                  <a:moveTo>
                    <a:pt x="0" y="1"/>
                  </a:moveTo>
                  <a:cubicBezTo>
                    <a:pt x="197" y="1"/>
                    <a:pt x="360" y="159"/>
                    <a:pt x="360" y="361"/>
                  </a:cubicBezTo>
                  <a:lnTo>
                    <a:pt x="360" y="471"/>
                  </a:lnTo>
                  <a:cubicBezTo>
                    <a:pt x="360" y="668"/>
                    <a:pt x="197" y="832"/>
                    <a:pt x="0" y="832"/>
                  </a:cubicBezTo>
                  <a:lnTo>
                    <a:pt x="649" y="832"/>
                  </a:lnTo>
                  <a:cubicBezTo>
                    <a:pt x="846" y="832"/>
                    <a:pt x="1009" y="668"/>
                    <a:pt x="1009" y="471"/>
                  </a:cubicBezTo>
                  <a:lnTo>
                    <a:pt x="1009" y="361"/>
                  </a:lnTo>
                  <a:cubicBezTo>
                    <a:pt x="1009" y="159"/>
                    <a:pt x="846" y="1"/>
                    <a:pt x="649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28"/>
            <p:cNvSpPr/>
            <p:nvPr/>
          </p:nvSpPr>
          <p:spPr>
            <a:xfrm>
              <a:off x="5602085" y="3549562"/>
              <a:ext cx="68330" cy="21782"/>
            </a:xfrm>
            <a:custGeom>
              <a:rect b="b" l="l" r="r" t="t"/>
              <a:pathLst>
                <a:path extrusionOk="0" h="832" w="2610">
                  <a:moveTo>
                    <a:pt x="361" y="0"/>
                  </a:moveTo>
                  <a:cubicBezTo>
                    <a:pt x="159" y="0"/>
                    <a:pt x="1" y="164"/>
                    <a:pt x="1" y="361"/>
                  </a:cubicBezTo>
                  <a:lnTo>
                    <a:pt x="1" y="471"/>
                  </a:lnTo>
                  <a:cubicBezTo>
                    <a:pt x="1" y="673"/>
                    <a:pt x="159" y="831"/>
                    <a:pt x="361" y="831"/>
                  </a:cubicBezTo>
                  <a:lnTo>
                    <a:pt x="2249" y="831"/>
                  </a:lnTo>
                  <a:cubicBezTo>
                    <a:pt x="2446" y="831"/>
                    <a:pt x="2609" y="673"/>
                    <a:pt x="2609" y="471"/>
                  </a:cubicBezTo>
                  <a:lnTo>
                    <a:pt x="2609" y="361"/>
                  </a:lnTo>
                  <a:cubicBezTo>
                    <a:pt x="2609" y="164"/>
                    <a:pt x="2446" y="0"/>
                    <a:pt x="2249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28"/>
            <p:cNvSpPr/>
            <p:nvPr/>
          </p:nvSpPr>
          <p:spPr>
            <a:xfrm>
              <a:off x="5645492" y="3549798"/>
              <a:ext cx="24923" cy="21808"/>
            </a:xfrm>
            <a:custGeom>
              <a:rect b="b" l="l" r="r" t="t"/>
              <a:pathLst>
                <a:path extrusionOk="0" h="833" w="952">
                  <a:moveTo>
                    <a:pt x="0" y="1"/>
                  </a:moveTo>
                  <a:cubicBezTo>
                    <a:pt x="197" y="1"/>
                    <a:pt x="361" y="159"/>
                    <a:pt x="361" y="361"/>
                  </a:cubicBezTo>
                  <a:lnTo>
                    <a:pt x="361" y="472"/>
                  </a:lnTo>
                  <a:cubicBezTo>
                    <a:pt x="361" y="669"/>
                    <a:pt x="197" y="832"/>
                    <a:pt x="0" y="832"/>
                  </a:cubicBezTo>
                  <a:lnTo>
                    <a:pt x="591" y="832"/>
                  </a:lnTo>
                  <a:cubicBezTo>
                    <a:pt x="788" y="832"/>
                    <a:pt x="951" y="669"/>
                    <a:pt x="951" y="472"/>
                  </a:cubicBezTo>
                  <a:lnTo>
                    <a:pt x="951" y="361"/>
                  </a:lnTo>
                  <a:cubicBezTo>
                    <a:pt x="951" y="159"/>
                    <a:pt x="788" y="1"/>
                    <a:pt x="591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28"/>
            <p:cNvSpPr/>
            <p:nvPr/>
          </p:nvSpPr>
          <p:spPr>
            <a:xfrm>
              <a:off x="5581717" y="3481520"/>
              <a:ext cx="109066" cy="69456"/>
            </a:xfrm>
            <a:custGeom>
              <a:rect b="b" l="l" r="r" t="t"/>
              <a:pathLst>
                <a:path extrusionOk="0" h="2653" w="4166">
                  <a:moveTo>
                    <a:pt x="2081" y="0"/>
                  </a:moveTo>
                  <a:cubicBezTo>
                    <a:pt x="702" y="0"/>
                    <a:pt x="1" y="1663"/>
                    <a:pt x="966" y="2652"/>
                  </a:cubicBezTo>
                  <a:cubicBezTo>
                    <a:pt x="1019" y="2623"/>
                    <a:pt x="1077" y="2609"/>
                    <a:pt x="1134" y="2609"/>
                  </a:cubicBezTo>
                  <a:lnTo>
                    <a:pt x="3027" y="2609"/>
                  </a:lnTo>
                  <a:cubicBezTo>
                    <a:pt x="3090" y="2609"/>
                    <a:pt x="3147" y="2623"/>
                    <a:pt x="3200" y="2652"/>
                  </a:cubicBezTo>
                  <a:cubicBezTo>
                    <a:pt x="4166" y="1663"/>
                    <a:pt x="3464" y="0"/>
                    <a:pt x="2081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28"/>
            <p:cNvSpPr/>
            <p:nvPr/>
          </p:nvSpPr>
          <p:spPr>
            <a:xfrm>
              <a:off x="5605986" y="3549798"/>
              <a:ext cx="5445" cy="1178"/>
            </a:xfrm>
            <a:custGeom>
              <a:rect b="b" l="l" r="r" t="t"/>
              <a:pathLst>
                <a:path extrusionOk="0" h="45" w="208">
                  <a:moveTo>
                    <a:pt x="1" y="1"/>
                  </a:moveTo>
                  <a:cubicBezTo>
                    <a:pt x="10" y="15"/>
                    <a:pt x="25" y="30"/>
                    <a:pt x="34" y="44"/>
                  </a:cubicBezTo>
                  <a:cubicBezTo>
                    <a:pt x="87" y="15"/>
                    <a:pt x="150" y="1"/>
                    <a:pt x="207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28"/>
            <p:cNvSpPr/>
            <p:nvPr/>
          </p:nvSpPr>
          <p:spPr>
            <a:xfrm>
              <a:off x="5626616" y="3481651"/>
              <a:ext cx="64036" cy="69325"/>
            </a:xfrm>
            <a:custGeom>
              <a:rect b="b" l="l" r="r" t="t"/>
              <a:pathLst>
                <a:path extrusionOk="0" h="2648" w="2446">
                  <a:moveTo>
                    <a:pt x="366" y="0"/>
                  </a:moveTo>
                  <a:cubicBezTo>
                    <a:pt x="241" y="0"/>
                    <a:pt x="121" y="15"/>
                    <a:pt x="1" y="43"/>
                  </a:cubicBezTo>
                  <a:cubicBezTo>
                    <a:pt x="1149" y="322"/>
                    <a:pt x="1581" y="1725"/>
                    <a:pt x="793" y="2604"/>
                  </a:cubicBezTo>
                  <a:lnTo>
                    <a:pt x="1312" y="2604"/>
                  </a:lnTo>
                  <a:cubicBezTo>
                    <a:pt x="1375" y="2604"/>
                    <a:pt x="1432" y="2618"/>
                    <a:pt x="1485" y="2647"/>
                  </a:cubicBezTo>
                  <a:cubicBezTo>
                    <a:pt x="2446" y="1658"/>
                    <a:pt x="1744" y="0"/>
                    <a:pt x="36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28"/>
            <p:cNvSpPr/>
            <p:nvPr/>
          </p:nvSpPr>
          <p:spPr>
            <a:xfrm>
              <a:off x="5559464" y="3365412"/>
              <a:ext cx="44297" cy="78147"/>
            </a:xfrm>
            <a:custGeom>
              <a:rect b="b" l="l" r="r" t="t"/>
              <a:pathLst>
                <a:path extrusionOk="0" h="2985" w="1692">
                  <a:moveTo>
                    <a:pt x="306" y="1"/>
                  </a:moveTo>
                  <a:cubicBezTo>
                    <a:pt x="203" y="1"/>
                    <a:pt x="100" y="20"/>
                    <a:pt x="0" y="54"/>
                  </a:cubicBezTo>
                  <a:cubicBezTo>
                    <a:pt x="548" y="227"/>
                    <a:pt x="956" y="794"/>
                    <a:pt x="1004" y="1495"/>
                  </a:cubicBezTo>
                  <a:lnTo>
                    <a:pt x="951" y="2173"/>
                  </a:lnTo>
                  <a:cubicBezTo>
                    <a:pt x="899" y="2490"/>
                    <a:pt x="798" y="2807"/>
                    <a:pt x="658" y="2985"/>
                  </a:cubicBezTo>
                  <a:lnTo>
                    <a:pt x="1350" y="2985"/>
                  </a:lnTo>
                  <a:cubicBezTo>
                    <a:pt x="1480" y="2807"/>
                    <a:pt x="1586" y="2490"/>
                    <a:pt x="1643" y="2173"/>
                  </a:cubicBezTo>
                  <a:lnTo>
                    <a:pt x="1691" y="1495"/>
                  </a:lnTo>
                  <a:cubicBezTo>
                    <a:pt x="1638" y="659"/>
                    <a:pt x="1057" y="1"/>
                    <a:pt x="341" y="1"/>
                  </a:cubicBezTo>
                  <a:cubicBezTo>
                    <a:pt x="330" y="1"/>
                    <a:pt x="318" y="1"/>
                    <a:pt x="306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28"/>
            <p:cNvSpPr/>
            <p:nvPr/>
          </p:nvSpPr>
          <p:spPr>
            <a:xfrm>
              <a:off x="5532918" y="3365438"/>
              <a:ext cx="71340" cy="78121"/>
            </a:xfrm>
            <a:custGeom>
              <a:rect b="b" l="l" r="r" t="t"/>
              <a:pathLst>
                <a:path extrusionOk="0" h="2984" w="2725">
                  <a:moveTo>
                    <a:pt x="1355" y="0"/>
                  </a:moveTo>
                  <a:cubicBezTo>
                    <a:pt x="611" y="0"/>
                    <a:pt x="1" y="726"/>
                    <a:pt x="1" y="1624"/>
                  </a:cubicBezTo>
                  <a:cubicBezTo>
                    <a:pt x="1" y="2037"/>
                    <a:pt x="135" y="2695"/>
                    <a:pt x="346" y="2984"/>
                  </a:cubicBezTo>
                  <a:lnTo>
                    <a:pt x="2369" y="2984"/>
                  </a:lnTo>
                  <a:cubicBezTo>
                    <a:pt x="2503" y="2801"/>
                    <a:pt x="2604" y="2484"/>
                    <a:pt x="2662" y="2167"/>
                  </a:cubicBezTo>
                  <a:cubicBezTo>
                    <a:pt x="2705" y="1946"/>
                    <a:pt x="2724" y="1715"/>
                    <a:pt x="2715" y="1489"/>
                  </a:cubicBezTo>
                  <a:cubicBezTo>
                    <a:pt x="2652" y="658"/>
                    <a:pt x="2071" y="0"/>
                    <a:pt x="1355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28"/>
            <p:cNvSpPr/>
            <p:nvPr/>
          </p:nvSpPr>
          <p:spPr>
            <a:xfrm>
              <a:off x="5319734" y="3365438"/>
              <a:ext cx="137236" cy="195093"/>
            </a:xfrm>
            <a:custGeom>
              <a:rect b="b" l="l" r="r" t="t"/>
              <a:pathLst>
                <a:path extrusionOk="0" h="7452" w="5242">
                  <a:moveTo>
                    <a:pt x="4669" y="0"/>
                  </a:moveTo>
                  <a:cubicBezTo>
                    <a:pt x="4666" y="0"/>
                    <a:pt x="4664" y="0"/>
                    <a:pt x="4661" y="0"/>
                  </a:cubicBezTo>
                  <a:lnTo>
                    <a:pt x="1216" y="0"/>
                  </a:lnTo>
                  <a:cubicBezTo>
                    <a:pt x="544" y="0"/>
                    <a:pt x="1" y="543"/>
                    <a:pt x="1" y="1216"/>
                  </a:cubicBezTo>
                  <a:lnTo>
                    <a:pt x="1" y="6236"/>
                  </a:lnTo>
                  <a:cubicBezTo>
                    <a:pt x="1" y="6908"/>
                    <a:pt x="544" y="7451"/>
                    <a:pt x="1216" y="7451"/>
                  </a:cubicBezTo>
                  <a:lnTo>
                    <a:pt x="4661" y="7451"/>
                  </a:lnTo>
                  <a:cubicBezTo>
                    <a:pt x="4978" y="7451"/>
                    <a:pt x="5237" y="7192"/>
                    <a:pt x="5242" y="6870"/>
                  </a:cubicBezTo>
                  <a:lnTo>
                    <a:pt x="5242" y="577"/>
                  </a:lnTo>
                  <a:cubicBezTo>
                    <a:pt x="5237" y="258"/>
                    <a:pt x="4982" y="0"/>
                    <a:pt x="4669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28"/>
            <p:cNvSpPr/>
            <p:nvPr/>
          </p:nvSpPr>
          <p:spPr>
            <a:xfrm>
              <a:off x="5319734" y="3367323"/>
              <a:ext cx="137236" cy="193208"/>
            </a:xfrm>
            <a:custGeom>
              <a:rect b="b" l="l" r="r" t="t"/>
              <a:pathLst>
                <a:path extrusionOk="0" h="7380" w="5242">
                  <a:moveTo>
                    <a:pt x="793" y="0"/>
                  </a:moveTo>
                  <a:cubicBezTo>
                    <a:pt x="318" y="178"/>
                    <a:pt x="1" y="634"/>
                    <a:pt x="6" y="1144"/>
                  </a:cubicBezTo>
                  <a:lnTo>
                    <a:pt x="6" y="6164"/>
                  </a:lnTo>
                  <a:cubicBezTo>
                    <a:pt x="6" y="6836"/>
                    <a:pt x="548" y="7379"/>
                    <a:pt x="1221" y="7379"/>
                  </a:cubicBezTo>
                  <a:lnTo>
                    <a:pt x="4665" y="7379"/>
                  </a:lnTo>
                  <a:cubicBezTo>
                    <a:pt x="4983" y="7379"/>
                    <a:pt x="5242" y="7120"/>
                    <a:pt x="5242" y="6803"/>
                  </a:cubicBezTo>
                  <a:lnTo>
                    <a:pt x="5242" y="6663"/>
                  </a:lnTo>
                  <a:lnTo>
                    <a:pt x="1932" y="6663"/>
                  </a:lnTo>
                  <a:cubicBezTo>
                    <a:pt x="1264" y="6663"/>
                    <a:pt x="717" y="6121"/>
                    <a:pt x="717" y="5448"/>
                  </a:cubicBezTo>
                  <a:lnTo>
                    <a:pt x="717" y="428"/>
                  </a:lnTo>
                  <a:cubicBezTo>
                    <a:pt x="717" y="284"/>
                    <a:pt x="745" y="140"/>
                    <a:pt x="793" y="0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28"/>
            <p:cNvSpPr/>
            <p:nvPr/>
          </p:nvSpPr>
          <p:spPr>
            <a:xfrm>
              <a:off x="5314707" y="3360019"/>
              <a:ext cx="381731" cy="368405"/>
            </a:xfrm>
            <a:custGeom>
              <a:rect b="b" l="l" r="r" t="t"/>
              <a:pathLst>
                <a:path extrusionOk="0" h="14072" w="14581">
                  <a:moveTo>
                    <a:pt x="10646" y="3392"/>
                  </a:moveTo>
                  <a:cubicBezTo>
                    <a:pt x="10728" y="3392"/>
                    <a:pt x="10795" y="3460"/>
                    <a:pt x="10795" y="3546"/>
                  </a:cubicBezTo>
                  <a:lnTo>
                    <a:pt x="10795" y="3657"/>
                  </a:lnTo>
                  <a:cubicBezTo>
                    <a:pt x="10795" y="3738"/>
                    <a:pt x="10728" y="3805"/>
                    <a:pt x="10646" y="3805"/>
                  </a:cubicBezTo>
                  <a:lnTo>
                    <a:pt x="8754" y="3805"/>
                  </a:lnTo>
                  <a:cubicBezTo>
                    <a:pt x="8672" y="3805"/>
                    <a:pt x="8605" y="3738"/>
                    <a:pt x="8605" y="3657"/>
                  </a:cubicBezTo>
                  <a:lnTo>
                    <a:pt x="8605" y="3546"/>
                  </a:lnTo>
                  <a:cubicBezTo>
                    <a:pt x="8605" y="3460"/>
                    <a:pt x="8672" y="3392"/>
                    <a:pt x="8758" y="3392"/>
                  </a:cubicBezTo>
                  <a:close/>
                  <a:moveTo>
                    <a:pt x="12289" y="4858"/>
                  </a:moveTo>
                  <a:cubicBezTo>
                    <a:pt x="13433" y="4858"/>
                    <a:pt x="14048" y="6179"/>
                    <a:pt x="13346" y="7058"/>
                  </a:cubicBezTo>
                  <a:cubicBezTo>
                    <a:pt x="13296" y="7048"/>
                    <a:pt x="13283" y="7046"/>
                    <a:pt x="13038" y="7046"/>
                  </a:cubicBezTo>
                  <a:cubicBezTo>
                    <a:pt x="12794" y="7046"/>
                    <a:pt x="12318" y="7048"/>
                    <a:pt x="11343" y="7048"/>
                  </a:cubicBezTo>
                  <a:cubicBezTo>
                    <a:pt x="11309" y="7048"/>
                    <a:pt x="11271" y="7048"/>
                    <a:pt x="11237" y="7058"/>
                  </a:cubicBezTo>
                  <a:cubicBezTo>
                    <a:pt x="10531" y="6183"/>
                    <a:pt x="11146" y="4858"/>
                    <a:pt x="12289" y="4858"/>
                  </a:cubicBezTo>
                  <a:close/>
                  <a:moveTo>
                    <a:pt x="5616" y="558"/>
                  </a:moveTo>
                  <a:lnTo>
                    <a:pt x="6352" y="563"/>
                  </a:lnTo>
                  <a:lnTo>
                    <a:pt x="6352" y="568"/>
                  </a:lnTo>
                  <a:cubicBezTo>
                    <a:pt x="6909" y="568"/>
                    <a:pt x="7360" y="1014"/>
                    <a:pt x="7360" y="1572"/>
                  </a:cubicBezTo>
                  <a:lnTo>
                    <a:pt x="7360" y="6284"/>
                  </a:lnTo>
                  <a:cubicBezTo>
                    <a:pt x="7360" y="6842"/>
                    <a:pt x="6909" y="7288"/>
                    <a:pt x="6352" y="7293"/>
                  </a:cubicBezTo>
                  <a:lnTo>
                    <a:pt x="5616" y="7293"/>
                  </a:lnTo>
                  <a:cubicBezTo>
                    <a:pt x="5636" y="7221"/>
                    <a:pt x="5645" y="7149"/>
                    <a:pt x="5650" y="7072"/>
                  </a:cubicBezTo>
                  <a:cubicBezTo>
                    <a:pt x="5636" y="476"/>
                    <a:pt x="5679" y="760"/>
                    <a:pt x="5616" y="558"/>
                  </a:cubicBezTo>
                  <a:close/>
                  <a:moveTo>
                    <a:pt x="13236" y="7457"/>
                  </a:moveTo>
                  <a:cubicBezTo>
                    <a:pt x="13317" y="7457"/>
                    <a:pt x="13385" y="7524"/>
                    <a:pt x="13385" y="7605"/>
                  </a:cubicBezTo>
                  <a:lnTo>
                    <a:pt x="13385" y="7716"/>
                  </a:lnTo>
                  <a:cubicBezTo>
                    <a:pt x="13385" y="7802"/>
                    <a:pt x="13317" y="7870"/>
                    <a:pt x="13236" y="7870"/>
                  </a:cubicBezTo>
                  <a:lnTo>
                    <a:pt x="11343" y="7870"/>
                  </a:lnTo>
                  <a:cubicBezTo>
                    <a:pt x="11261" y="7870"/>
                    <a:pt x="11194" y="7802"/>
                    <a:pt x="11194" y="7716"/>
                  </a:cubicBezTo>
                  <a:lnTo>
                    <a:pt x="11194" y="7605"/>
                  </a:lnTo>
                  <a:cubicBezTo>
                    <a:pt x="11194" y="7524"/>
                    <a:pt x="11261" y="7457"/>
                    <a:pt x="11343" y="7457"/>
                  </a:cubicBezTo>
                  <a:close/>
                  <a:moveTo>
                    <a:pt x="1423" y="1"/>
                  </a:moveTo>
                  <a:cubicBezTo>
                    <a:pt x="635" y="1"/>
                    <a:pt x="1" y="640"/>
                    <a:pt x="1" y="1423"/>
                  </a:cubicBezTo>
                  <a:lnTo>
                    <a:pt x="1" y="6443"/>
                  </a:lnTo>
                  <a:cubicBezTo>
                    <a:pt x="1" y="7231"/>
                    <a:pt x="635" y="7865"/>
                    <a:pt x="1423" y="7865"/>
                  </a:cubicBezTo>
                  <a:lnTo>
                    <a:pt x="2624" y="7865"/>
                  </a:lnTo>
                  <a:lnTo>
                    <a:pt x="2624" y="11756"/>
                  </a:lnTo>
                  <a:cubicBezTo>
                    <a:pt x="2624" y="13034"/>
                    <a:pt x="3661" y="14072"/>
                    <a:pt x="4939" y="14072"/>
                  </a:cubicBezTo>
                  <a:lnTo>
                    <a:pt x="10190" y="14072"/>
                  </a:lnTo>
                  <a:cubicBezTo>
                    <a:pt x="11468" y="14072"/>
                    <a:pt x="12501" y="13034"/>
                    <a:pt x="12506" y="11756"/>
                  </a:cubicBezTo>
                  <a:lnTo>
                    <a:pt x="12506" y="8278"/>
                  </a:lnTo>
                  <a:lnTo>
                    <a:pt x="13245" y="8278"/>
                  </a:lnTo>
                  <a:cubicBezTo>
                    <a:pt x="13558" y="8278"/>
                    <a:pt x="13807" y="8028"/>
                    <a:pt x="13807" y="7716"/>
                  </a:cubicBezTo>
                  <a:cubicBezTo>
                    <a:pt x="13798" y="7649"/>
                    <a:pt x="13851" y="7490"/>
                    <a:pt x="13692" y="7279"/>
                  </a:cubicBezTo>
                  <a:cubicBezTo>
                    <a:pt x="14581" y="6107"/>
                    <a:pt x="13740" y="4440"/>
                    <a:pt x="12289" y="4440"/>
                  </a:cubicBezTo>
                  <a:cubicBezTo>
                    <a:pt x="10834" y="4440"/>
                    <a:pt x="9998" y="6107"/>
                    <a:pt x="10901" y="7279"/>
                  </a:cubicBezTo>
                  <a:cubicBezTo>
                    <a:pt x="10742" y="7490"/>
                    <a:pt x="10795" y="7649"/>
                    <a:pt x="10786" y="7716"/>
                  </a:cubicBezTo>
                  <a:cubicBezTo>
                    <a:pt x="10786" y="8023"/>
                    <a:pt x="11035" y="8278"/>
                    <a:pt x="11348" y="8278"/>
                  </a:cubicBezTo>
                  <a:lnTo>
                    <a:pt x="12088" y="8278"/>
                  </a:lnTo>
                  <a:lnTo>
                    <a:pt x="12088" y="11756"/>
                  </a:lnTo>
                  <a:cubicBezTo>
                    <a:pt x="12083" y="12808"/>
                    <a:pt x="11232" y="13659"/>
                    <a:pt x="10180" y="13663"/>
                  </a:cubicBezTo>
                  <a:lnTo>
                    <a:pt x="4930" y="13663"/>
                  </a:lnTo>
                  <a:cubicBezTo>
                    <a:pt x="3882" y="13659"/>
                    <a:pt x="3027" y="12808"/>
                    <a:pt x="3027" y="11756"/>
                  </a:cubicBezTo>
                  <a:lnTo>
                    <a:pt x="3027" y="7865"/>
                  </a:lnTo>
                  <a:lnTo>
                    <a:pt x="4862" y="7865"/>
                  </a:lnTo>
                  <a:cubicBezTo>
                    <a:pt x="5026" y="7865"/>
                    <a:pt x="5179" y="7807"/>
                    <a:pt x="5304" y="7706"/>
                  </a:cubicBezTo>
                  <a:lnTo>
                    <a:pt x="5592" y="7706"/>
                  </a:lnTo>
                  <a:lnTo>
                    <a:pt x="5592" y="10108"/>
                  </a:lnTo>
                  <a:cubicBezTo>
                    <a:pt x="5592" y="11002"/>
                    <a:pt x="6313" y="11722"/>
                    <a:pt x="7207" y="11722"/>
                  </a:cubicBezTo>
                  <a:lnTo>
                    <a:pt x="8292" y="11722"/>
                  </a:lnTo>
                  <a:cubicBezTo>
                    <a:pt x="9186" y="11722"/>
                    <a:pt x="9907" y="11002"/>
                    <a:pt x="9907" y="10108"/>
                  </a:cubicBezTo>
                  <a:lnTo>
                    <a:pt x="9907" y="4219"/>
                  </a:lnTo>
                  <a:lnTo>
                    <a:pt x="10646" y="4219"/>
                  </a:lnTo>
                  <a:cubicBezTo>
                    <a:pt x="10959" y="4219"/>
                    <a:pt x="11208" y="3969"/>
                    <a:pt x="11208" y="3657"/>
                  </a:cubicBezTo>
                  <a:lnTo>
                    <a:pt x="11208" y="3546"/>
                  </a:lnTo>
                  <a:cubicBezTo>
                    <a:pt x="11208" y="3373"/>
                    <a:pt x="11127" y="3215"/>
                    <a:pt x="10992" y="3109"/>
                  </a:cubicBezTo>
                  <a:cubicBezTo>
                    <a:pt x="11093" y="2888"/>
                    <a:pt x="11165" y="2652"/>
                    <a:pt x="11204" y="2407"/>
                  </a:cubicBezTo>
                  <a:cubicBezTo>
                    <a:pt x="11242" y="2248"/>
                    <a:pt x="11119" y="2153"/>
                    <a:pt x="10999" y="2153"/>
                  </a:cubicBezTo>
                  <a:cubicBezTo>
                    <a:pt x="10906" y="2153"/>
                    <a:pt x="10815" y="2210"/>
                    <a:pt x="10800" y="2335"/>
                  </a:cubicBezTo>
                  <a:cubicBezTo>
                    <a:pt x="10762" y="2561"/>
                    <a:pt x="10694" y="2777"/>
                    <a:pt x="10598" y="2984"/>
                  </a:cubicBezTo>
                  <a:lnTo>
                    <a:pt x="8806" y="2984"/>
                  </a:lnTo>
                  <a:cubicBezTo>
                    <a:pt x="8653" y="2705"/>
                    <a:pt x="8552" y="2187"/>
                    <a:pt x="8552" y="1831"/>
                  </a:cubicBezTo>
                  <a:cubicBezTo>
                    <a:pt x="8552" y="1053"/>
                    <a:pt x="9066" y="414"/>
                    <a:pt x="9700" y="414"/>
                  </a:cubicBezTo>
                  <a:cubicBezTo>
                    <a:pt x="10209" y="414"/>
                    <a:pt x="10661" y="837"/>
                    <a:pt x="10800" y="1447"/>
                  </a:cubicBezTo>
                  <a:cubicBezTo>
                    <a:pt x="10830" y="1550"/>
                    <a:pt x="10912" y="1596"/>
                    <a:pt x="10995" y="1596"/>
                  </a:cubicBezTo>
                  <a:cubicBezTo>
                    <a:pt x="11113" y="1596"/>
                    <a:pt x="11232" y="1503"/>
                    <a:pt x="11204" y="1351"/>
                  </a:cubicBezTo>
                  <a:cubicBezTo>
                    <a:pt x="11026" y="558"/>
                    <a:pt x="10401" y="1"/>
                    <a:pt x="9700" y="1"/>
                  </a:cubicBezTo>
                  <a:cubicBezTo>
                    <a:pt x="8840" y="1"/>
                    <a:pt x="8139" y="827"/>
                    <a:pt x="8139" y="1831"/>
                  </a:cubicBezTo>
                  <a:cubicBezTo>
                    <a:pt x="8139" y="2167"/>
                    <a:pt x="8230" y="2725"/>
                    <a:pt x="8417" y="3109"/>
                  </a:cubicBezTo>
                  <a:cubicBezTo>
                    <a:pt x="8273" y="3210"/>
                    <a:pt x="8191" y="3373"/>
                    <a:pt x="8187" y="3546"/>
                  </a:cubicBezTo>
                  <a:lnTo>
                    <a:pt x="8187" y="3657"/>
                  </a:lnTo>
                  <a:cubicBezTo>
                    <a:pt x="8187" y="3969"/>
                    <a:pt x="8441" y="4223"/>
                    <a:pt x="8754" y="4223"/>
                  </a:cubicBezTo>
                  <a:lnTo>
                    <a:pt x="9493" y="4223"/>
                  </a:lnTo>
                  <a:lnTo>
                    <a:pt x="9493" y="10113"/>
                  </a:lnTo>
                  <a:cubicBezTo>
                    <a:pt x="9493" y="10776"/>
                    <a:pt x="8955" y="11314"/>
                    <a:pt x="8292" y="11314"/>
                  </a:cubicBezTo>
                  <a:lnTo>
                    <a:pt x="7202" y="11314"/>
                  </a:lnTo>
                  <a:cubicBezTo>
                    <a:pt x="6539" y="11314"/>
                    <a:pt x="6001" y="10776"/>
                    <a:pt x="6001" y="10113"/>
                  </a:cubicBezTo>
                  <a:lnTo>
                    <a:pt x="6001" y="7711"/>
                  </a:lnTo>
                  <a:lnTo>
                    <a:pt x="6347" y="7711"/>
                  </a:lnTo>
                  <a:cubicBezTo>
                    <a:pt x="7130" y="7711"/>
                    <a:pt x="7769" y="7077"/>
                    <a:pt x="7769" y="6289"/>
                  </a:cubicBezTo>
                  <a:lnTo>
                    <a:pt x="7769" y="1576"/>
                  </a:lnTo>
                  <a:cubicBezTo>
                    <a:pt x="7769" y="793"/>
                    <a:pt x="7130" y="159"/>
                    <a:pt x="6347" y="159"/>
                  </a:cubicBezTo>
                  <a:lnTo>
                    <a:pt x="5304" y="159"/>
                  </a:lnTo>
                  <a:cubicBezTo>
                    <a:pt x="5175" y="58"/>
                    <a:pt x="5021" y="5"/>
                    <a:pt x="4857" y="1"/>
                  </a:cubicBezTo>
                  <a:lnTo>
                    <a:pt x="2960" y="1"/>
                  </a:lnTo>
                  <a:cubicBezTo>
                    <a:pt x="2686" y="1"/>
                    <a:pt x="2686" y="409"/>
                    <a:pt x="2960" y="409"/>
                  </a:cubicBezTo>
                  <a:lnTo>
                    <a:pt x="4857" y="409"/>
                  </a:lnTo>
                  <a:cubicBezTo>
                    <a:pt x="5059" y="414"/>
                    <a:pt x="5227" y="577"/>
                    <a:pt x="5232" y="784"/>
                  </a:cubicBezTo>
                  <a:cubicBezTo>
                    <a:pt x="5218" y="7730"/>
                    <a:pt x="5266" y="7096"/>
                    <a:pt x="5184" y="7250"/>
                  </a:cubicBezTo>
                  <a:cubicBezTo>
                    <a:pt x="5122" y="7375"/>
                    <a:pt x="4997" y="7452"/>
                    <a:pt x="4857" y="7452"/>
                  </a:cubicBezTo>
                  <a:lnTo>
                    <a:pt x="1423" y="7452"/>
                  </a:lnTo>
                  <a:cubicBezTo>
                    <a:pt x="865" y="7452"/>
                    <a:pt x="414" y="7000"/>
                    <a:pt x="414" y="6448"/>
                  </a:cubicBezTo>
                  <a:lnTo>
                    <a:pt x="414" y="1423"/>
                  </a:lnTo>
                  <a:cubicBezTo>
                    <a:pt x="414" y="865"/>
                    <a:pt x="865" y="414"/>
                    <a:pt x="1423" y="414"/>
                  </a:cubicBezTo>
                  <a:lnTo>
                    <a:pt x="1951" y="414"/>
                  </a:lnTo>
                  <a:cubicBezTo>
                    <a:pt x="2220" y="414"/>
                    <a:pt x="2220" y="1"/>
                    <a:pt x="19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28"/>
            <p:cNvSpPr/>
            <p:nvPr/>
          </p:nvSpPr>
          <p:spPr>
            <a:xfrm>
              <a:off x="5631014" y="3497150"/>
              <a:ext cx="10839" cy="27777"/>
            </a:xfrm>
            <a:custGeom>
              <a:rect b="b" l="l" r="r" t="t"/>
              <a:pathLst>
                <a:path extrusionOk="0" h="1061" w="414">
                  <a:moveTo>
                    <a:pt x="207" y="0"/>
                  </a:moveTo>
                  <a:cubicBezTo>
                    <a:pt x="104" y="0"/>
                    <a:pt x="1" y="69"/>
                    <a:pt x="1" y="206"/>
                  </a:cubicBezTo>
                  <a:lnTo>
                    <a:pt x="1" y="859"/>
                  </a:lnTo>
                  <a:cubicBezTo>
                    <a:pt x="1" y="969"/>
                    <a:pt x="92" y="1061"/>
                    <a:pt x="207" y="1061"/>
                  </a:cubicBezTo>
                  <a:cubicBezTo>
                    <a:pt x="323" y="1061"/>
                    <a:pt x="414" y="969"/>
                    <a:pt x="414" y="859"/>
                  </a:cubicBezTo>
                  <a:lnTo>
                    <a:pt x="414" y="206"/>
                  </a:lnTo>
                  <a:cubicBezTo>
                    <a:pt x="414" y="69"/>
                    <a:pt x="311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34" name="Google Shape;5134;p28"/>
          <p:cNvGrpSpPr/>
          <p:nvPr/>
        </p:nvGrpSpPr>
        <p:grpSpPr>
          <a:xfrm>
            <a:off x="5308058" y="1311756"/>
            <a:ext cx="374296" cy="366599"/>
            <a:chOff x="5308058" y="1517156"/>
            <a:chExt cx="374296" cy="366599"/>
          </a:xfrm>
        </p:grpSpPr>
        <p:sp>
          <p:nvSpPr>
            <p:cNvPr id="5135" name="Google Shape;5135;p28"/>
            <p:cNvSpPr/>
            <p:nvPr/>
          </p:nvSpPr>
          <p:spPr>
            <a:xfrm>
              <a:off x="5315493" y="1522078"/>
              <a:ext cx="359425" cy="357043"/>
            </a:xfrm>
            <a:custGeom>
              <a:rect b="b" l="l" r="r" t="t"/>
              <a:pathLst>
                <a:path extrusionOk="0" h="13638" w="13729">
                  <a:moveTo>
                    <a:pt x="10004" y="1"/>
                  </a:moveTo>
                  <a:cubicBezTo>
                    <a:pt x="9972" y="1"/>
                    <a:pt x="9941" y="2"/>
                    <a:pt x="9910" y="4"/>
                  </a:cubicBezTo>
                  <a:cubicBezTo>
                    <a:pt x="9487" y="23"/>
                    <a:pt x="9089" y="205"/>
                    <a:pt x="8796" y="513"/>
                  </a:cubicBezTo>
                  <a:cubicBezTo>
                    <a:pt x="8373" y="955"/>
                    <a:pt x="8224" y="1594"/>
                    <a:pt x="8411" y="2175"/>
                  </a:cubicBezTo>
                  <a:cubicBezTo>
                    <a:pt x="8522" y="2530"/>
                    <a:pt x="8426" y="2920"/>
                    <a:pt x="8161" y="3184"/>
                  </a:cubicBezTo>
                  <a:lnTo>
                    <a:pt x="3233" y="8113"/>
                  </a:lnTo>
                  <a:cubicBezTo>
                    <a:pt x="3041" y="8304"/>
                    <a:pt x="2783" y="8408"/>
                    <a:pt x="2521" y="8408"/>
                  </a:cubicBezTo>
                  <a:cubicBezTo>
                    <a:pt x="2421" y="8408"/>
                    <a:pt x="2321" y="8393"/>
                    <a:pt x="2224" y="8363"/>
                  </a:cubicBezTo>
                  <a:cubicBezTo>
                    <a:pt x="2053" y="8308"/>
                    <a:pt x="1881" y="8282"/>
                    <a:pt x="1713" y="8282"/>
                  </a:cubicBezTo>
                  <a:cubicBezTo>
                    <a:pt x="846" y="8282"/>
                    <a:pt x="79" y="8965"/>
                    <a:pt x="43" y="9890"/>
                  </a:cubicBezTo>
                  <a:cubicBezTo>
                    <a:pt x="0" y="10861"/>
                    <a:pt x="785" y="11638"/>
                    <a:pt x="1710" y="11638"/>
                  </a:cubicBezTo>
                  <a:cubicBezTo>
                    <a:pt x="1833" y="11638"/>
                    <a:pt x="1958" y="11624"/>
                    <a:pt x="2084" y="11596"/>
                  </a:cubicBezTo>
                  <a:lnTo>
                    <a:pt x="2084" y="11596"/>
                  </a:lnTo>
                  <a:cubicBezTo>
                    <a:pt x="1955" y="12158"/>
                    <a:pt x="2123" y="12749"/>
                    <a:pt x="2536" y="13157"/>
                  </a:cubicBezTo>
                  <a:cubicBezTo>
                    <a:pt x="2866" y="13478"/>
                    <a:pt x="3294" y="13638"/>
                    <a:pt x="3721" y="13638"/>
                  </a:cubicBezTo>
                  <a:cubicBezTo>
                    <a:pt x="4163" y="13638"/>
                    <a:pt x="4605" y="13466"/>
                    <a:pt x="4938" y="13123"/>
                  </a:cubicBezTo>
                  <a:cubicBezTo>
                    <a:pt x="5361" y="12681"/>
                    <a:pt x="5505" y="12042"/>
                    <a:pt x="5322" y="11461"/>
                  </a:cubicBezTo>
                  <a:cubicBezTo>
                    <a:pt x="5207" y="11106"/>
                    <a:pt x="5303" y="10717"/>
                    <a:pt x="5572" y="10452"/>
                  </a:cubicBezTo>
                  <a:lnTo>
                    <a:pt x="6634" y="9391"/>
                  </a:lnTo>
                  <a:lnTo>
                    <a:pt x="7374" y="8646"/>
                  </a:lnTo>
                  <a:lnTo>
                    <a:pt x="10496" y="5523"/>
                  </a:lnTo>
                  <a:cubicBezTo>
                    <a:pt x="10688" y="5332"/>
                    <a:pt x="10945" y="5228"/>
                    <a:pt x="11208" y="5228"/>
                  </a:cubicBezTo>
                  <a:cubicBezTo>
                    <a:pt x="11307" y="5228"/>
                    <a:pt x="11408" y="5243"/>
                    <a:pt x="11505" y="5274"/>
                  </a:cubicBezTo>
                  <a:cubicBezTo>
                    <a:pt x="11676" y="5328"/>
                    <a:pt x="11848" y="5354"/>
                    <a:pt x="12016" y="5354"/>
                  </a:cubicBezTo>
                  <a:cubicBezTo>
                    <a:pt x="12881" y="5354"/>
                    <a:pt x="13646" y="4672"/>
                    <a:pt x="13686" y="3751"/>
                  </a:cubicBezTo>
                  <a:cubicBezTo>
                    <a:pt x="13729" y="2774"/>
                    <a:pt x="12941" y="1999"/>
                    <a:pt x="12014" y="1999"/>
                  </a:cubicBezTo>
                  <a:cubicBezTo>
                    <a:pt x="11893" y="1999"/>
                    <a:pt x="11769" y="2013"/>
                    <a:pt x="11644" y="2040"/>
                  </a:cubicBezTo>
                  <a:cubicBezTo>
                    <a:pt x="11774" y="1478"/>
                    <a:pt x="11606" y="887"/>
                    <a:pt x="11193" y="479"/>
                  </a:cubicBezTo>
                  <a:cubicBezTo>
                    <a:pt x="11034" y="325"/>
                    <a:pt x="10847" y="201"/>
                    <a:pt x="10636" y="119"/>
                  </a:cubicBezTo>
                  <a:cubicBezTo>
                    <a:pt x="10434" y="43"/>
                    <a:pt x="10218" y="1"/>
                    <a:pt x="10004" y="1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28"/>
            <p:cNvSpPr/>
            <p:nvPr/>
          </p:nvSpPr>
          <p:spPr>
            <a:xfrm>
              <a:off x="5372199" y="1577632"/>
              <a:ext cx="306149" cy="301594"/>
            </a:xfrm>
            <a:custGeom>
              <a:rect b="b" l="l" r="r" t="t"/>
              <a:pathLst>
                <a:path extrusionOk="0" h="11520" w="11694">
                  <a:moveTo>
                    <a:pt x="10482" y="0"/>
                  </a:moveTo>
                  <a:cubicBezTo>
                    <a:pt x="10742" y="639"/>
                    <a:pt x="10588" y="1374"/>
                    <a:pt x="10093" y="1859"/>
                  </a:cubicBezTo>
                  <a:cubicBezTo>
                    <a:pt x="9776" y="2159"/>
                    <a:pt x="9358" y="2320"/>
                    <a:pt x="8933" y="2320"/>
                  </a:cubicBezTo>
                  <a:cubicBezTo>
                    <a:pt x="8765" y="2320"/>
                    <a:pt x="8596" y="2295"/>
                    <a:pt x="8431" y="2244"/>
                  </a:cubicBezTo>
                  <a:cubicBezTo>
                    <a:pt x="8331" y="2211"/>
                    <a:pt x="8229" y="2196"/>
                    <a:pt x="8127" y="2196"/>
                  </a:cubicBezTo>
                  <a:cubicBezTo>
                    <a:pt x="7867" y="2196"/>
                    <a:pt x="7612" y="2299"/>
                    <a:pt x="7422" y="2489"/>
                  </a:cubicBezTo>
                  <a:lnTo>
                    <a:pt x="4300" y="5611"/>
                  </a:lnTo>
                  <a:lnTo>
                    <a:pt x="3555" y="6361"/>
                  </a:lnTo>
                  <a:lnTo>
                    <a:pt x="2489" y="7422"/>
                  </a:lnTo>
                  <a:cubicBezTo>
                    <a:pt x="2224" y="7687"/>
                    <a:pt x="2128" y="8076"/>
                    <a:pt x="2239" y="8431"/>
                  </a:cubicBezTo>
                  <a:cubicBezTo>
                    <a:pt x="2426" y="9012"/>
                    <a:pt x="2277" y="9651"/>
                    <a:pt x="1854" y="10093"/>
                  </a:cubicBezTo>
                  <a:cubicBezTo>
                    <a:pt x="1529" y="10428"/>
                    <a:pt x="1087" y="10607"/>
                    <a:pt x="638" y="10607"/>
                  </a:cubicBezTo>
                  <a:cubicBezTo>
                    <a:pt x="423" y="10607"/>
                    <a:pt x="206" y="10566"/>
                    <a:pt x="0" y="10483"/>
                  </a:cubicBezTo>
                  <a:lnTo>
                    <a:pt x="0" y="10483"/>
                  </a:lnTo>
                  <a:cubicBezTo>
                    <a:pt x="82" y="10689"/>
                    <a:pt x="207" y="10876"/>
                    <a:pt x="365" y="11035"/>
                  </a:cubicBezTo>
                  <a:cubicBezTo>
                    <a:pt x="695" y="11358"/>
                    <a:pt x="1123" y="11519"/>
                    <a:pt x="1550" y="11519"/>
                  </a:cubicBezTo>
                  <a:cubicBezTo>
                    <a:pt x="1993" y="11519"/>
                    <a:pt x="2435" y="11346"/>
                    <a:pt x="2767" y="11001"/>
                  </a:cubicBezTo>
                  <a:cubicBezTo>
                    <a:pt x="3190" y="10559"/>
                    <a:pt x="3339" y="9920"/>
                    <a:pt x="3151" y="9339"/>
                  </a:cubicBezTo>
                  <a:cubicBezTo>
                    <a:pt x="3041" y="8984"/>
                    <a:pt x="3137" y="8595"/>
                    <a:pt x="3401" y="8330"/>
                  </a:cubicBezTo>
                  <a:lnTo>
                    <a:pt x="4463" y="7269"/>
                  </a:lnTo>
                  <a:lnTo>
                    <a:pt x="5208" y="6524"/>
                  </a:lnTo>
                  <a:lnTo>
                    <a:pt x="8330" y="3401"/>
                  </a:lnTo>
                  <a:cubicBezTo>
                    <a:pt x="8521" y="3208"/>
                    <a:pt x="8776" y="3104"/>
                    <a:pt x="9036" y="3104"/>
                  </a:cubicBezTo>
                  <a:cubicBezTo>
                    <a:pt x="9137" y="3104"/>
                    <a:pt x="9240" y="3119"/>
                    <a:pt x="9339" y="3152"/>
                  </a:cubicBezTo>
                  <a:cubicBezTo>
                    <a:pt x="9505" y="3204"/>
                    <a:pt x="9676" y="3229"/>
                    <a:pt x="9845" y="3229"/>
                  </a:cubicBezTo>
                  <a:cubicBezTo>
                    <a:pt x="10269" y="3229"/>
                    <a:pt x="10685" y="3069"/>
                    <a:pt x="11001" y="2767"/>
                  </a:cubicBezTo>
                  <a:cubicBezTo>
                    <a:pt x="11674" y="2114"/>
                    <a:pt x="11693" y="1038"/>
                    <a:pt x="11040" y="370"/>
                  </a:cubicBezTo>
                  <a:cubicBezTo>
                    <a:pt x="10881" y="207"/>
                    <a:pt x="10689" y="82"/>
                    <a:pt x="1048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28"/>
            <p:cNvSpPr/>
            <p:nvPr/>
          </p:nvSpPr>
          <p:spPr>
            <a:xfrm>
              <a:off x="5308058" y="1517156"/>
              <a:ext cx="266539" cy="366599"/>
            </a:xfrm>
            <a:custGeom>
              <a:rect b="b" l="l" r="r" t="t"/>
              <a:pathLst>
                <a:path extrusionOk="0" h="14003" w="10181">
                  <a:moveTo>
                    <a:pt x="9898" y="1"/>
                  </a:moveTo>
                  <a:cubicBezTo>
                    <a:pt x="9885" y="1"/>
                    <a:pt x="9872" y="2"/>
                    <a:pt x="9858" y="4"/>
                  </a:cubicBezTo>
                  <a:cubicBezTo>
                    <a:pt x="8791" y="254"/>
                    <a:pt x="8167" y="1354"/>
                    <a:pt x="8498" y="2397"/>
                  </a:cubicBezTo>
                  <a:cubicBezTo>
                    <a:pt x="8590" y="2680"/>
                    <a:pt x="8513" y="2992"/>
                    <a:pt x="8301" y="3199"/>
                  </a:cubicBezTo>
                  <a:lnTo>
                    <a:pt x="3372" y="8133"/>
                  </a:lnTo>
                  <a:cubicBezTo>
                    <a:pt x="3220" y="8285"/>
                    <a:pt x="3018" y="8367"/>
                    <a:pt x="2811" y="8367"/>
                  </a:cubicBezTo>
                  <a:cubicBezTo>
                    <a:pt x="2730" y="8367"/>
                    <a:pt x="2649" y="8355"/>
                    <a:pt x="2570" y="8330"/>
                  </a:cubicBezTo>
                  <a:cubicBezTo>
                    <a:pt x="2382" y="8271"/>
                    <a:pt x="2192" y="8243"/>
                    <a:pt x="2007" y="8243"/>
                  </a:cubicBezTo>
                  <a:cubicBezTo>
                    <a:pt x="1084" y="8243"/>
                    <a:pt x="255" y="8929"/>
                    <a:pt x="139" y="9900"/>
                  </a:cubicBezTo>
                  <a:cubicBezTo>
                    <a:pt x="0" y="11026"/>
                    <a:pt x="884" y="12004"/>
                    <a:pt x="2002" y="12004"/>
                  </a:cubicBezTo>
                  <a:cubicBezTo>
                    <a:pt x="2044" y="12004"/>
                    <a:pt x="2086" y="12003"/>
                    <a:pt x="2128" y="12000"/>
                  </a:cubicBezTo>
                  <a:lnTo>
                    <a:pt x="2128" y="12000"/>
                  </a:lnTo>
                  <a:cubicBezTo>
                    <a:pt x="2056" y="13100"/>
                    <a:pt x="2932" y="14002"/>
                    <a:pt x="4000" y="14002"/>
                  </a:cubicBezTo>
                  <a:cubicBezTo>
                    <a:pt x="4075" y="14002"/>
                    <a:pt x="4151" y="13998"/>
                    <a:pt x="4228" y="13989"/>
                  </a:cubicBezTo>
                  <a:cubicBezTo>
                    <a:pt x="5395" y="13849"/>
                    <a:pt x="6149" y="12682"/>
                    <a:pt x="5798" y="11558"/>
                  </a:cubicBezTo>
                  <a:cubicBezTo>
                    <a:pt x="5707" y="11274"/>
                    <a:pt x="5784" y="10967"/>
                    <a:pt x="5995" y="10756"/>
                  </a:cubicBezTo>
                  <a:lnTo>
                    <a:pt x="7062" y="9694"/>
                  </a:lnTo>
                  <a:cubicBezTo>
                    <a:pt x="7139" y="9612"/>
                    <a:pt x="7139" y="9483"/>
                    <a:pt x="7062" y="9401"/>
                  </a:cubicBezTo>
                  <a:cubicBezTo>
                    <a:pt x="7022" y="9365"/>
                    <a:pt x="6970" y="9347"/>
                    <a:pt x="6919" y="9347"/>
                  </a:cubicBezTo>
                  <a:cubicBezTo>
                    <a:pt x="6865" y="9347"/>
                    <a:pt x="6813" y="9367"/>
                    <a:pt x="6774" y="9406"/>
                  </a:cubicBezTo>
                  <a:lnTo>
                    <a:pt x="5707" y="10472"/>
                  </a:lnTo>
                  <a:cubicBezTo>
                    <a:pt x="5390" y="10789"/>
                    <a:pt x="5275" y="11255"/>
                    <a:pt x="5409" y="11688"/>
                  </a:cubicBezTo>
                  <a:cubicBezTo>
                    <a:pt x="5698" y="12610"/>
                    <a:pt x="5030" y="13556"/>
                    <a:pt x="4064" y="13595"/>
                  </a:cubicBezTo>
                  <a:cubicBezTo>
                    <a:pt x="4042" y="13596"/>
                    <a:pt x="4019" y="13596"/>
                    <a:pt x="3997" y="13596"/>
                  </a:cubicBezTo>
                  <a:cubicBezTo>
                    <a:pt x="3064" y="13596"/>
                    <a:pt x="2364" y="12727"/>
                    <a:pt x="2565" y="11808"/>
                  </a:cubicBezTo>
                  <a:cubicBezTo>
                    <a:pt x="2595" y="11676"/>
                    <a:pt x="2497" y="11556"/>
                    <a:pt x="2372" y="11556"/>
                  </a:cubicBezTo>
                  <a:cubicBezTo>
                    <a:pt x="2355" y="11556"/>
                    <a:pt x="2338" y="11558"/>
                    <a:pt x="2320" y="11563"/>
                  </a:cubicBezTo>
                  <a:cubicBezTo>
                    <a:pt x="2213" y="11586"/>
                    <a:pt x="2107" y="11597"/>
                    <a:pt x="2003" y="11597"/>
                  </a:cubicBezTo>
                  <a:cubicBezTo>
                    <a:pt x="1189" y="11597"/>
                    <a:pt x="495" y="10915"/>
                    <a:pt x="533" y="10059"/>
                  </a:cubicBezTo>
                  <a:cubicBezTo>
                    <a:pt x="565" y="9248"/>
                    <a:pt x="1238" y="8651"/>
                    <a:pt x="1999" y="8651"/>
                  </a:cubicBezTo>
                  <a:cubicBezTo>
                    <a:pt x="2144" y="8651"/>
                    <a:pt x="2293" y="8672"/>
                    <a:pt x="2440" y="8719"/>
                  </a:cubicBezTo>
                  <a:cubicBezTo>
                    <a:pt x="2560" y="8756"/>
                    <a:pt x="2681" y="8774"/>
                    <a:pt x="2802" y="8774"/>
                  </a:cubicBezTo>
                  <a:cubicBezTo>
                    <a:pt x="3118" y="8774"/>
                    <a:pt x="3426" y="8649"/>
                    <a:pt x="3656" y="8416"/>
                  </a:cubicBezTo>
                  <a:lnTo>
                    <a:pt x="8590" y="3487"/>
                  </a:lnTo>
                  <a:cubicBezTo>
                    <a:pt x="8907" y="3170"/>
                    <a:pt x="9022" y="2699"/>
                    <a:pt x="8887" y="2272"/>
                  </a:cubicBezTo>
                  <a:cubicBezTo>
                    <a:pt x="8628" y="1460"/>
                    <a:pt x="9118" y="595"/>
                    <a:pt x="9949" y="403"/>
                  </a:cubicBezTo>
                  <a:cubicBezTo>
                    <a:pt x="10181" y="330"/>
                    <a:pt x="10116" y="1"/>
                    <a:pt x="98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28"/>
            <p:cNvSpPr/>
            <p:nvPr/>
          </p:nvSpPr>
          <p:spPr>
            <a:xfrm>
              <a:off x="5501476" y="1519068"/>
              <a:ext cx="180878" cy="234023"/>
            </a:xfrm>
            <a:custGeom>
              <a:rect b="b" l="l" r="r" t="t"/>
              <a:pathLst>
                <a:path extrusionOk="0" h="8939" w="6909">
                  <a:moveTo>
                    <a:pt x="3522" y="1"/>
                  </a:moveTo>
                  <a:cubicBezTo>
                    <a:pt x="3325" y="1"/>
                    <a:pt x="3234" y="312"/>
                    <a:pt x="3459" y="397"/>
                  </a:cubicBezTo>
                  <a:cubicBezTo>
                    <a:pt x="4127" y="661"/>
                    <a:pt x="4502" y="1377"/>
                    <a:pt x="4343" y="2083"/>
                  </a:cubicBezTo>
                  <a:cubicBezTo>
                    <a:pt x="4313" y="2212"/>
                    <a:pt x="4414" y="2334"/>
                    <a:pt x="4542" y="2334"/>
                  </a:cubicBezTo>
                  <a:cubicBezTo>
                    <a:pt x="4557" y="2334"/>
                    <a:pt x="4573" y="2332"/>
                    <a:pt x="4588" y="2328"/>
                  </a:cubicBezTo>
                  <a:cubicBezTo>
                    <a:pt x="4700" y="2303"/>
                    <a:pt x="4811" y="2291"/>
                    <a:pt x="4919" y="2291"/>
                  </a:cubicBezTo>
                  <a:cubicBezTo>
                    <a:pt x="5732" y="2291"/>
                    <a:pt x="6423" y="2971"/>
                    <a:pt x="6385" y="3827"/>
                  </a:cubicBezTo>
                  <a:cubicBezTo>
                    <a:pt x="6353" y="4640"/>
                    <a:pt x="5677" y="5237"/>
                    <a:pt x="4916" y="5237"/>
                  </a:cubicBezTo>
                  <a:cubicBezTo>
                    <a:pt x="4768" y="5237"/>
                    <a:pt x="4618" y="5215"/>
                    <a:pt x="4468" y="5168"/>
                  </a:cubicBezTo>
                  <a:cubicBezTo>
                    <a:pt x="4349" y="5130"/>
                    <a:pt x="4227" y="5112"/>
                    <a:pt x="4107" y="5112"/>
                  </a:cubicBezTo>
                  <a:cubicBezTo>
                    <a:pt x="3790" y="5112"/>
                    <a:pt x="3483" y="5237"/>
                    <a:pt x="3253" y="5470"/>
                  </a:cubicBezTo>
                  <a:lnTo>
                    <a:pt x="130" y="8588"/>
                  </a:lnTo>
                  <a:cubicBezTo>
                    <a:pt x="1" y="8718"/>
                    <a:pt x="92" y="8939"/>
                    <a:pt x="274" y="8939"/>
                  </a:cubicBezTo>
                  <a:cubicBezTo>
                    <a:pt x="279" y="8939"/>
                    <a:pt x="283" y="8939"/>
                    <a:pt x="287" y="8939"/>
                  </a:cubicBezTo>
                  <a:cubicBezTo>
                    <a:pt x="432" y="8939"/>
                    <a:pt x="364" y="8898"/>
                    <a:pt x="3541" y="5758"/>
                  </a:cubicBezTo>
                  <a:cubicBezTo>
                    <a:pt x="3694" y="5602"/>
                    <a:pt x="3896" y="5519"/>
                    <a:pt x="4104" y="5519"/>
                  </a:cubicBezTo>
                  <a:cubicBezTo>
                    <a:pt x="4184" y="5519"/>
                    <a:pt x="4265" y="5531"/>
                    <a:pt x="4343" y="5557"/>
                  </a:cubicBezTo>
                  <a:cubicBezTo>
                    <a:pt x="4533" y="5615"/>
                    <a:pt x="4723" y="5643"/>
                    <a:pt x="4909" y="5643"/>
                  </a:cubicBezTo>
                  <a:cubicBezTo>
                    <a:pt x="5833" y="5643"/>
                    <a:pt x="6658" y="4958"/>
                    <a:pt x="6774" y="3986"/>
                  </a:cubicBezTo>
                  <a:cubicBezTo>
                    <a:pt x="6909" y="2856"/>
                    <a:pt x="6025" y="1878"/>
                    <a:pt x="4911" y="1878"/>
                  </a:cubicBezTo>
                  <a:cubicBezTo>
                    <a:pt x="4870" y="1878"/>
                    <a:pt x="4828" y="1879"/>
                    <a:pt x="4786" y="1882"/>
                  </a:cubicBezTo>
                  <a:lnTo>
                    <a:pt x="4786" y="1882"/>
                  </a:lnTo>
                  <a:cubicBezTo>
                    <a:pt x="4836" y="1072"/>
                    <a:pt x="4361" y="315"/>
                    <a:pt x="3604" y="18"/>
                  </a:cubicBezTo>
                  <a:cubicBezTo>
                    <a:pt x="3575" y="6"/>
                    <a:pt x="3548" y="1"/>
                    <a:pt x="35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39" name="Google Shape;5139;p28"/>
          <p:cNvGrpSpPr/>
          <p:nvPr/>
        </p:nvGrpSpPr>
        <p:grpSpPr>
          <a:xfrm>
            <a:off x="6184800" y="1335502"/>
            <a:ext cx="370761" cy="319108"/>
            <a:chOff x="6184800" y="1540902"/>
            <a:chExt cx="370761" cy="319108"/>
          </a:xfrm>
        </p:grpSpPr>
        <p:sp>
          <p:nvSpPr>
            <p:cNvPr id="5140" name="Google Shape;5140;p28"/>
            <p:cNvSpPr/>
            <p:nvPr/>
          </p:nvSpPr>
          <p:spPr>
            <a:xfrm>
              <a:off x="6392695" y="1636485"/>
              <a:ext cx="156975" cy="217975"/>
            </a:xfrm>
            <a:custGeom>
              <a:rect b="b" l="l" r="r" t="t"/>
              <a:pathLst>
                <a:path extrusionOk="0" h="8326" w="5996">
                  <a:moveTo>
                    <a:pt x="2421" y="0"/>
                  </a:moveTo>
                  <a:cubicBezTo>
                    <a:pt x="1686" y="0"/>
                    <a:pt x="524" y="567"/>
                    <a:pt x="461" y="1297"/>
                  </a:cubicBezTo>
                  <a:lnTo>
                    <a:pt x="370" y="2374"/>
                  </a:lnTo>
                  <a:cubicBezTo>
                    <a:pt x="807" y="2873"/>
                    <a:pt x="1437" y="3368"/>
                    <a:pt x="2234" y="3378"/>
                  </a:cubicBezTo>
                  <a:lnTo>
                    <a:pt x="2215" y="4617"/>
                  </a:lnTo>
                  <a:lnTo>
                    <a:pt x="2224" y="4622"/>
                  </a:lnTo>
                  <a:lnTo>
                    <a:pt x="2220" y="4622"/>
                  </a:lnTo>
                  <a:cubicBezTo>
                    <a:pt x="1432" y="4612"/>
                    <a:pt x="774" y="4319"/>
                    <a:pt x="245" y="3935"/>
                  </a:cubicBezTo>
                  <a:lnTo>
                    <a:pt x="96" y="6308"/>
                  </a:lnTo>
                  <a:cubicBezTo>
                    <a:pt x="0" y="7394"/>
                    <a:pt x="860" y="8326"/>
                    <a:pt x="1951" y="8326"/>
                  </a:cubicBezTo>
                  <a:lnTo>
                    <a:pt x="5424" y="8326"/>
                  </a:lnTo>
                  <a:cubicBezTo>
                    <a:pt x="5746" y="8326"/>
                    <a:pt x="5996" y="8042"/>
                    <a:pt x="5952" y="7720"/>
                  </a:cubicBezTo>
                  <a:cubicBezTo>
                    <a:pt x="5534" y="4564"/>
                    <a:pt x="5131" y="1514"/>
                    <a:pt x="3200" y="236"/>
                  </a:cubicBezTo>
                  <a:cubicBezTo>
                    <a:pt x="2969" y="82"/>
                    <a:pt x="2700" y="0"/>
                    <a:pt x="242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28"/>
            <p:cNvSpPr/>
            <p:nvPr/>
          </p:nvSpPr>
          <p:spPr>
            <a:xfrm>
              <a:off x="6438850" y="1636485"/>
              <a:ext cx="110689" cy="217975"/>
            </a:xfrm>
            <a:custGeom>
              <a:rect b="b" l="l" r="r" t="t"/>
              <a:pathLst>
                <a:path extrusionOk="0" h="8326" w="4228">
                  <a:moveTo>
                    <a:pt x="654" y="0"/>
                  </a:moveTo>
                  <a:cubicBezTo>
                    <a:pt x="433" y="5"/>
                    <a:pt x="212" y="44"/>
                    <a:pt x="0" y="116"/>
                  </a:cubicBezTo>
                  <a:cubicBezTo>
                    <a:pt x="77" y="149"/>
                    <a:pt x="154" y="193"/>
                    <a:pt x="226" y="236"/>
                  </a:cubicBezTo>
                  <a:cubicBezTo>
                    <a:pt x="2152" y="1514"/>
                    <a:pt x="2556" y="4564"/>
                    <a:pt x="2974" y="7720"/>
                  </a:cubicBezTo>
                  <a:cubicBezTo>
                    <a:pt x="3022" y="8038"/>
                    <a:pt x="2772" y="8326"/>
                    <a:pt x="2445" y="8326"/>
                  </a:cubicBezTo>
                  <a:lnTo>
                    <a:pt x="3646" y="8326"/>
                  </a:lnTo>
                  <a:cubicBezTo>
                    <a:pt x="3649" y="8326"/>
                    <a:pt x="3652" y="8326"/>
                    <a:pt x="3655" y="8326"/>
                  </a:cubicBezTo>
                  <a:cubicBezTo>
                    <a:pt x="3977" y="8326"/>
                    <a:pt x="4227" y="8040"/>
                    <a:pt x="4185" y="7720"/>
                  </a:cubicBezTo>
                  <a:cubicBezTo>
                    <a:pt x="3767" y="4569"/>
                    <a:pt x="3363" y="1514"/>
                    <a:pt x="1432" y="236"/>
                  </a:cubicBezTo>
                  <a:cubicBezTo>
                    <a:pt x="1201" y="87"/>
                    <a:pt x="932" y="5"/>
                    <a:pt x="6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28"/>
            <p:cNvSpPr/>
            <p:nvPr/>
          </p:nvSpPr>
          <p:spPr>
            <a:xfrm>
              <a:off x="6190455" y="1636485"/>
              <a:ext cx="156975" cy="217975"/>
            </a:xfrm>
            <a:custGeom>
              <a:rect b="b" l="l" r="r" t="t"/>
              <a:pathLst>
                <a:path extrusionOk="0" h="8326" w="5996">
                  <a:moveTo>
                    <a:pt x="3574" y="0"/>
                  </a:moveTo>
                  <a:cubicBezTo>
                    <a:pt x="3296" y="0"/>
                    <a:pt x="3027" y="82"/>
                    <a:pt x="2796" y="236"/>
                  </a:cubicBezTo>
                  <a:cubicBezTo>
                    <a:pt x="865" y="1514"/>
                    <a:pt x="461" y="4564"/>
                    <a:pt x="43" y="7720"/>
                  </a:cubicBezTo>
                  <a:cubicBezTo>
                    <a:pt x="0" y="8042"/>
                    <a:pt x="250" y="8326"/>
                    <a:pt x="572" y="8326"/>
                  </a:cubicBezTo>
                  <a:lnTo>
                    <a:pt x="4045" y="8326"/>
                  </a:lnTo>
                  <a:cubicBezTo>
                    <a:pt x="5136" y="8326"/>
                    <a:pt x="5996" y="7394"/>
                    <a:pt x="5904" y="6308"/>
                  </a:cubicBezTo>
                  <a:lnTo>
                    <a:pt x="5751" y="3935"/>
                  </a:lnTo>
                  <a:cubicBezTo>
                    <a:pt x="5217" y="4319"/>
                    <a:pt x="4559" y="4612"/>
                    <a:pt x="3771" y="4622"/>
                  </a:cubicBezTo>
                  <a:lnTo>
                    <a:pt x="3767" y="4622"/>
                  </a:lnTo>
                  <a:lnTo>
                    <a:pt x="3781" y="4617"/>
                  </a:lnTo>
                  <a:lnTo>
                    <a:pt x="3762" y="3378"/>
                  </a:lnTo>
                  <a:cubicBezTo>
                    <a:pt x="4559" y="3368"/>
                    <a:pt x="5189" y="2873"/>
                    <a:pt x="5626" y="2374"/>
                  </a:cubicBezTo>
                  <a:lnTo>
                    <a:pt x="5534" y="1297"/>
                  </a:lnTo>
                  <a:cubicBezTo>
                    <a:pt x="5472" y="567"/>
                    <a:pt x="4309" y="0"/>
                    <a:pt x="3574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28"/>
            <p:cNvSpPr/>
            <p:nvPr/>
          </p:nvSpPr>
          <p:spPr>
            <a:xfrm>
              <a:off x="6190455" y="1636485"/>
              <a:ext cx="110820" cy="217975"/>
            </a:xfrm>
            <a:custGeom>
              <a:rect b="b" l="l" r="r" t="t"/>
              <a:pathLst>
                <a:path extrusionOk="0" h="8326" w="4233">
                  <a:moveTo>
                    <a:pt x="3579" y="0"/>
                  </a:moveTo>
                  <a:cubicBezTo>
                    <a:pt x="3301" y="0"/>
                    <a:pt x="3032" y="87"/>
                    <a:pt x="2796" y="236"/>
                  </a:cubicBezTo>
                  <a:cubicBezTo>
                    <a:pt x="870" y="1514"/>
                    <a:pt x="466" y="4569"/>
                    <a:pt x="48" y="7720"/>
                  </a:cubicBezTo>
                  <a:cubicBezTo>
                    <a:pt x="1" y="8044"/>
                    <a:pt x="251" y="8326"/>
                    <a:pt x="573" y="8326"/>
                  </a:cubicBezTo>
                  <a:cubicBezTo>
                    <a:pt x="576" y="8326"/>
                    <a:pt x="579" y="8326"/>
                    <a:pt x="581" y="8326"/>
                  </a:cubicBezTo>
                  <a:lnTo>
                    <a:pt x="1782" y="8326"/>
                  </a:lnTo>
                  <a:cubicBezTo>
                    <a:pt x="1461" y="8326"/>
                    <a:pt x="1211" y="8038"/>
                    <a:pt x="1254" y="7720"/>
                  </a:cubicBezTo>
                  <a:cubicBezTo>
                    <a:pt x="1677" y="4564"/>
                    <a:pt x="2076" y="1514"/>
                    <a:pt x="4007" y="236"/>
                  </a:cubicBezTo>
                  <a:cubicBezTo>
                    <a:pt x="4079" y="193"/>
                    <a:pt x="4151" y="149"/>
                    <a:pt x="4233" y="116"/>
                  </a:cubicBezTo>
                  <a:cubicBezTo>
                    <a:pt x="4021" y="44"/>
                    <a:pt x="3800" y="5"/>
                    <a:pt x="357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28"/>
            <p:cNvSpPr/>
            <p:nvPr/>
          </p:nvSpPr>
          <p:spPr>
            <a:xfrm>
              <a:off x="6274964" y="1709684"/>
              <a:ext cx="27698" cy="63277"/>
            </a:xfrm>
            <a:custGeom>
              <a:rect b="b" l="l" r="r" t="t"/>
              <a:pathLst>
                <a:path extrusionOk="0" h="2417" w="1058">
                  <a:moveTo>
                    <a:pt x="529" y="0"/>
                  </a:moveTo>
                  <a:cubicBezTo>
                    <a:pt x="236" y="0"/>
                    <a:pt x="1" y="538"/>
                    <a:pt x="1" y="1206"/>
                  </a:cubicBezTo>
                  <a:cubicBezTo>
                    <a:pt x="1" y="1874"/>
                    <a:pt x="236" y="2417"/>
                    <a:pt x="529" y="2417"/>
                  </a:cubicBezTo>
                  <a:cubicBezTo>
                    <a:pt x="822" y="2417"/>
                    <a:pt x="1057" y="1874"/>
                    <a:pt x="1057" y="1206"/>
                  </a:cubicBezTo>
                  <a:cubicBezTo>
                    <a:pt x="1057" y="538"/>
                    <a:pt x="822" y="0"/>
                    <a:pt x="52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28"/>
            <p:cNvSpPr/>
            <p:nvPr/>
          </p:nvSpPr>
          <p:spPr>
            <a:xfrm>
              <a:off x="6437332" y="1709684"/>
              <a:ext cx="27829" cy="63277"/>
            </a:xfrm>
            <a:custGeom>
              <a:rect b="b" l="l" r="r" t="t"/>
              <a:pathLst>
                <a:path extrusionOk="0" h="2417" w="1063">
                  <a:moveTo>
                    <a:pt x="529" y="0"/>
                  </a:moveTo>
                  <a:cubicBezTo>
                    <a:pt x="236" y="0"/>
                    <a:pt x="1" y="538"/>
                    <a:pt x="1" y="1206"/>
                  </a:cubicBezTo>
                  <a:cubicBezTo>
                    <a:pt x="1" y="1874"/>
                    <a:pt x="236" y="2417"/>
                    <a:pt x="529" y="2417"/>
                  </a:cubicBezTo>
                  <a:cubicBezTo>
                    <a:pt x="822" y="2417"/>
                    <a:pt x="1062" y="1874"/>
                    <a:pt x="1062" y="1206"/>
                  </a:cubicBezTo>
                  <a:cubicBezTo>
                    <a:pt x="1062" y="538"/>
                    <a:pt x="822" y="0"/>
                    <a:pt x="52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28"/>
            <p:cNvSpPr/>
            <p:nvPr/>
          </p:nvSpPr>
          <p:spPr>
            <a:xfrm>
              <a:off x="6288054" y="1546295"/>
              <a:ext cx="163128" cy="211194"/>
            </a:xfrm>
            <a:custGeom>
              <a:rect b="b" l="l" r="r" t="t"/>
              <a:pathLst>
                <a:path extrusionOk="0" h="8067" w="6231">
                  <a:moveTo>
                    <a:pt x="2498" y="1"/>
                  </a:moveTo>
                  <a:lnTo>
                    <a:pt x="2498" y="4642"/>
                  </a:lnTo>
                  <a:cubicBezTo>
                    <a:pt x="2498" y="4829"/>
                    <a:pt x="2445" y="5012"/>
                    <a:pt x="2349" y="5170"/>
                  </a:cubicBezTo>
                  <a:cubicBezTo>
                    <a:pt x="2205" y="5405"/>
                    <a:pt x="2042" y="5626"/>
                    <a:pt x="1859" y="5833"/>
                  </a:cubicBezTo>
                  <a:cubicBezTo>
                    <a:pt x="1288" y="6482"/>
                    <a:pt x="658" y="6823"/>
                    <a:pt x="0" y="6827"/>
                  </a:cubicBezTo>
                  <a:lnTo>
                    <a:pt x="5" y="8067"/>
                  </a:lnTo>
                  <a:lnTo>
                    <a:pt x="15" y="8067"/>
                  </a:lnTo>
                  <a:cubicBezTo>
                    <a:pt x="1168" y="8048"/>
                    <a:pt x="2042" y="7442"/>
                    <a:pt x="2647" y="6799"/>
                  </a:cubicBezTo>
                  <a:cubicBezTo>
                    <a:pt x="2774" y="6667"/>
                    <a:pt x="2944" y="6600"/>
                    <a:pt x="3113" y="6600"/>
                  </a:cubicBezTo>
                  <a:cubicBezTo>
                    <a:pt x="3281" y="6600"/>
                    <a:pt x="3449" y="6667"/>
                    <a:pt x="3574" y="6799"/>
                  </a:cubicBezTo>
                  <a:cubicBezTo>
                    <a:pt x="4180" y="7442"/>
                    <a:pt x="5059" y="8048"/>
                    <a:pt x="6212" y="8067"/>
                  </a:cubicBezTo>
                  <a:lnTo>
                    <a:pt x="6217" y="8067"/>
                  </a:lnTo>
                  <a:lnTo>
                    <a:pt x="6231" y="6832"/>
                  </a:lnTo>
                  <a:cubicBezTo>
                    <a:pt x="5059" y="6818"/>
                    <a:pt x="4247" y="5756"/>
                    <a:pt x="3887" y="5170"/>
                  </a:cubicBezTo>
                  <a:cubicBezTo>
                    <a:pt x="3791" y="5012"/>
                    <a:pt x="3738" y="4829"/>
                    <a:pt x="3738" y="4642"/>
                  </a:cubicBezTo>
                  <a:lnTo>
                    <a:pt x="3738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28"/>
            <p:cNvSpPr/>
            <p:nvPr/>
          </p:nvSpPr>
          <p:spPr>
            <a:xfrm>
              <a:off x="6272084" y="1713611"/>
              <a:ext cx="196088" cy="146137"/>
            </a:xfrm>
            <a:custGeom>
              <a:rect b="b" l="l" r="r" t="t"/>
              <a:pathLst>
                <a:path extrusionOk="0" h="5582" w="7490">
                  <a:moveTo>
                    <a:pt x="3729" y="0"/>
                  </a:moveTo>
                  <a:cubicBezTo>
                    <a:pt x="3506" y="0"/>
                    <a:pt x="3284" y="88"/>
                    <a:pt x="3118" y="263"/>
                  </a:cubicBezTo>
                  <a:cubicBezTo>
                    <a:pt x="2009" y="1434"/>
                    <a:pt x="879" y="1464"/>
                    <a:pt x="661" y="1464"/>
                  </a:cubicBezTo>
                  <a:cubicBezTo>
                    <a:pt x="649" y="1464"/>
                    <a:pt x="640" y="1464"/>
                    <a:pt x="634" y="1464"/>
                  </a:cubicBezTo>
                  <a:cubicBezTo>
                    <a:pt x="629" y="1464"/>
                    <a:pt x="626" y="1464"/>
                    <a:pt x="625" y="1465"/>
                  </a:cubicBezTo>
                  <a:cubicBezTo>
                    <a:pt x="351" y="1465"/>
                    <a:pt x="351" y="1873"/>
                    <a:pt x="625" y="1873"/>
                  </a:cubicBezTo>
                  <a:cubicBezTo>
                    <a:pt x="793" y="1873"/>
                    <a:pt x="961" y="1858"/>
                    <a:pt x="1129" y="1830"/>
                  </a:cubicBezTo>
                  <a:lnTo>
                    <a:pt x="1129" y="1830"/>
                  </a:lnTo>
                  <a:cubicBezTo>
                    <a:pt x="1100" y="2065"/>
                    <a:pt x="994" y="2401"/>
                    <a:pt x="649" y="2478"/>
                  </a:cubicBezTo>
                  <a:cubicBezTo>
                    <a:pt x="408" y="2536"/>
                    <a:pt x="461" y="2888"/>
                    <a:pt x="685" y="2888"/>
                  </a:cubicBezTo>
                  <a:cubicBezTo>
                    <a:pt x="702" y="2888"/>
                    <a:pt x="721" y="2886"/>
                    <a:pt x="740" y="2882"/>
                  </a:cubicBezTo>
                  <a:cubicBezTo>
                    <a:pt x="1350" y="2742"/>
                    <a:pt x="1533" y="2142"/>
                    <a:pt x="1552" y="1738"/>
                  </a:cubicBezTo>
                  <a:cubicBezTo>
                    <a:pt x="1720" y="1685"/>
                    <a:pt x="1888" y="1623"/>
                    <a:pt x="2051" y="1546"/>
                  </a:cubicBezTo>
                  <a:cubicBezTo>
                    <a:pt x="2056" y="1546"/>
                    <a:pt x="2402" y="1368"/>
                    <a:pt x="2455" y="1335"/>
                  </a:cubicBezTo>
                  <a:cubicBezTo>
                    <a:pt x="2574" y="3240"/>
                    <a:pt x="2583" y="3371"/>
                    <a:pt x="2584" y="3371"/>
                  </a:cubicBezTo>
                  <a:cubicBezTo>
                    <a:pt x="2584" y="3371"/>
                    <a:pt x="2584" y="3368"/>
                    <a:pt x="2584" y="3368"/>
                  </a:cubicBezTo>
                  <a:cubicBezTo>
                    <a:pt x="2584" y="3368"/>
                    <a:pt x="2584" y="3369"/>
                    <a:pt x="2585" y="3372"/>
                  </a:cubicBezTo>
                  <a:cubicBezTo>
                    <a:pt x="2666" y="4337"/>
                    <a:pt x="1907" y="5168"/>
                    <a:pt x="937" y="5173"/>
                  </a:cubicBezTo>
                  <a:lnTo>
                    <a:pt x="274" y="5173"/>
                  </a:lnTo>
                  <a:cubicBezTo>
                    <a:pt x="272" y="5173"/>
                    <a:pt x="271" y="5173"/>
                    <a:pt x="269" y="5173"/>
                  </a:cubicBezTo>
                  <a:cubicBezTo>
                    <a:pt x="0" y="5173"/>
                    <a:pt x="2" y="5582"/>
                    <a:pt x="274" y="5582"/>
                  </a:cubicBezTo>
                  <a:lnTo>
                    <a:pt x="927" y="5582"/>
                  </a:lnTo>
                  <a:cubicBezTo>
                    <a:pt x="2138" y="5582"/>
                    <a:pt x="3089" y="4549"/>
                    <a:pt x="2988" y="3343"/>
                  </a:cubicBezTo>
                  <a:lnTo>
                    <a:pt x="2839" y="1056"/>
                  </a:lnTo>
                  <a:cubicBezTo>
                    <a:pt x="3041" y="898"/>
                    <a:pt x="3228" y="729"/>
                    <a:pt x="3406" y="542"/>
                  </a:cubicBezTo>
                  <a:cubicBezTo>
                    <a:pt x="3488" y="460"/>
                    <a:pt x="3598" y="408"/>
                    <a:pt x="3718" y="408"/>
                  </a:cubicBezTo>
                  <a:cubicBezTo>
                    <a:pt x="4016" y="408"/>
                    <a:pt x="3992" y="590"/>
                    <a:pt x="4626" y="1075"/>
                  </a:cubicBezTo>
                  <a:lnTo>
                    <a:pt x="4482" y="3338"/>
                  </a:lnTo>
                  <a:cubicBezTo>
                    <a:pt x="4381" y="4544"/>
                    <a:pt x="5333" y="5577"/>
                    <a:pt x="6543" y="5577"/>
                  </a:cubicBezTo>
                  <a:lnTo>
                    <a:pt x="7283" y="5577"/>
                  </a:lnTo>
                  <a:cubicBezTo>
                    <a:pt x="7398" y="5577"/>
                    <a:pt x="7490" y="5485"/>
                    <a:pt x="7490" y="5370"/>
                  </a:cubicBezTo>
                  <a:cubicBezTo>
                    <a:pt x="7490" y="5262"/>
                    <a:pt x="7407" y="5173"/>
                    <a:pt x="7301" y="5173"/>
                  </a:cubicBezTo>
                  <a:cubicBezTo>
                    <a:pt x="7298" y="5173"/>
                    <a:pt x="7295" y="5173"/>
                    <a:pt x="7293" y="5173"/>
                  </a:cubicBezTo>
                  <a:lnTo>
                    <a:pt x="6553" y="5173"/>
                  </a:lnTo>
                  <a:cubicBezTo>
                    <a:pt x="5582" y="5168"/>
                    <a:pt x="4818" y="4342"/>
                    <a:pt x="4905" y="3372"/>
                  </a:cubicBezTo>
                  <a:lnTo>
                    <a:pt x="5035" y="1354"/>
                  </a:lnTo>
                  <a:cubicBezTo>
                    <a:pt x="5107" y="1397"/>
                    <a:pt x="5184" y="1436"/>
                    <a:pt x="5260" y="1469"/>
                  </a:cubicBezTo>
                  <a:cubicBezTo>
                    <a:pt x="5457" y="1580"/>
                    <a:pt x="5669" y="1666"/>
                    <a:pt x="5890" y="1734"/>
                  </a:cubicBezTo>
                  <a:cubicBezTo>
                    <a:pt x="5909" y="2137"/>
                    <a:pt x="6092" y="2742"/>
                    <a:pt x="6702" y="2882"/>
                  </a:cubicBezTo>
                  <a:cubicBezTo>
                    <a:pt x="6721" y="2886"/>
                    <a:pt x="6739" y="2888"/>
                    <a:pt x="6756" y="2888"/>
                  </a:cubicBezTo>
                  <a:cubicBezTo>
                    <a:pt x="6981" y="2888"/>
                    <a:pt x="7038" y="2536"/>
                    <a:pt x="6793" y="2478"/>
                  </a:cubicBezTo>
                  <a:cubicBezTo>
                    <a:pt x="6442" y="2401"/>
                    <a:pt x="6341" y="2060"/>
                    <a:pt x="6313" y="1830"/>
                  </a:cubicBezTo>
                  <a:lnTo>
                    <a:pt x="6313" y="1830"/>
                  </a:lnTo>
                  <a:cubicBezTo>
                    <a:pt x="6485" y="1854"/>
                    <a:pt x="6658" y="1873"/>
                    <a:pt x="6836" y="1873"/>
                  </a:cubicBezTo>
                  <a:cubicBezTo>
                    <a:pt x="7110" y="1873"/>
                    <a:pt x="7110" y="1465"/>
                    <a:pt x="6836" y="1465"/>
                  </a:cubicBezTo>
                  <a:lnTo>
                    <a:pt x="6831" y="1465"/>
                  </a:lnTo>
                  <a:cubicBezTo>
                    <a:pt x="5895" y="1450"/>
                    <a:pt x="5011" y="974"/>
                    <a:pt x="4343" y="263"/>
                  </a:cubicBezTo>
                  <a:cubicBezTo>
                    <a:pt x="4175" y="88"/>
                    <a:pt x="3951" y="0"/>
                    <a:pt x="37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28"/>
            <p:cNvSpPr/>
            <p:nvPr/>
          </p:nvSpPr>
          <p:spPr>
            <a:xfrm>
              <a:off x="6380495" y="1540902"/>
              <a:ext cx="175066" cy="318977"/>
            </a:xfrm>
            <a:custGeom>
              <a:rect b="b" l="l" r="r" t="t"/>
              <a:pathLst>
                <a:path extrusionOk="0" h="12184" w="6687">
                  <a:moveTo>
                    <a:pt x="207" y="0"/>
                  </a:moveTo>
                  <a:cubicBezTo>
                    <a:pt x="103" y="0"/>
                    <a:pt x="0" y="68"/>
                    <a:pt x="0" y="202"/>
                  </a:cubicBezTo>
                  <a:lnTo>
                    <a:pt x="0" y="4843"/>
                  </a:lnTo>
                  <a:cubicBezTo>
                    <a:pt x="0" y="5069"/>
                    <a:pt x="63" y="5290"/>
                    <a:pt x="183" y="5487"/>
                  </a:cubicBezTo>
                  <a:cubicBezTo>
                    <a:pt x="332" y="5727"/>
                    <a:pt x="500" y="5953"/>
                    <a:pt x="682" y="6169"/>
                  </a:cubicBezTo>
                  <a:cubicBezTo>
                    <a:pt x="942" y="6471"/>
                    <a:pt x="1254" y="6731"/>
                    <a:pt x="1605" y="6928"/>
                  </a:cubicBezTo>
                  <a:cubicBezTo>
                    <a:pt x="1614" y="6933"/>
                    <a:pt x="1629" y="6952"/>
                    <a:pt x="1648" y="6957"/>
                  </a:cubicBezTo>
                  <a:cubicBezTo>
                    <a:pt x="1667" y="6971"/>
                    <a:pt x="1691" y="6981"/>
                    <a:pt x="1715" y="6985"/>
                  </a:cubicBezTo>
                  <a:cubicBezTo>
                    <a:pt x="2023" y="7144"/>
                    <a:pt x="2364" y="7230"/>
                    <a:pt x="2710" y="7240"/>
                  </a:cubicBezTo>
                  <a:cubicBezTo>
                    <a:pt x="2734" y="7240"/>
                    <a:pt x="2762" y="7226"/>
                    <a:pt x="2786" y="7211"/>
                  </a:cubicBezTo>
                  <a:cubicBezTo>
                    <a:pt x="2810" y="7202"/>
                    <a:pt x="2835" y="7202"/>
                    <a:pt x="2854" y="7182"/>
                  </a:cubicBezTo>
                  <a:cubicBezTo>
                    <a:pt x="2979" y="7053"/>
                    <a:pt x="2892" y="6832"/>
                    <a:pt x="2710" y="6832"/>
                  </a:cubicBezTo>
                  <a:cubicBezTo>
                    <a:pt x="2614" y="6822"/>
                    <a:pt x="2513" y="6812"/>
                    <a:pt x="2417" y="6793"/>
                  </a:cubicBezTo>
                  <a:cubicBezTo>
                    <a:pt x="2652" y="6625"/>
                    <a:pt x="2820" y="6380"/>
                    <a:pt x="2892" y="6101"/>
                  </a:cubicBezTo>
                  <a:cubicBezTo>
                    <a:pt x="2935" y="5941"/>
                    <a:pt x="2810" y="5838"/>
                    <a:pt x="2688" y="5838"/>
                  </a:cubicBezTo>
                  <a:cubicBezTo>
                    <a:pt x="2606" y="5838"/>
                    <a:pt x="2525" y="5885"/>
                    <a:pt x="2498" y="5991"/>
                  </a:cubicBezTo>
                  <a:cubicBezTo>
                    <a:pt x="2426" y="6308"/>
                    <a:pt x="2162" y="6548"/>
                    <a:pt x="1840" y="6591"/>
                  </a:cubicBezTo>
                  <a:cubicBezTo>
                    <a:pt x="1547" y="6428"/>
                    <a:pt x="1283" y="6217"/>
                    <a:pt x="1057" y="5967"/>
                  </a:cubicBezTo>
                  <a:lnTo>
                    <a:pt x="1139" y="4977"/>
                  </a:lnTo>
                  <a:cubicBezTo>
                    <a:pt x="1187" y="4377"/>
                    <a:pt x="2248" y="3868"/>
                    <a:pt x="2892" y="3868"/>
                  </a:cubicBezTo>
                  <a:cubicBezTo>
                    <a:pt x="3128" y="3868"/>
                    <a:pt x="3358" y="3940"/>
                    <a:pt x="3555" y="4069"/>
                  </a:cubicBezTo>
                  <a:cubicBezTo>
                    <a:pt x="5395" y="5285"/>
                    <a:pt x="5794" y="8234"/>
                    <a:pt x="6212" y="11357"/>
                  </a:cubicBezTo>
                  <a:lnTo>
                    <a:pt x="6217" y="11405"/>
                  </a:lnTo>
                  <a:cubicBezTo>
                    <a:pt x="6241" y="11602"/>
                    <a:pt x="6092" y="11775"/>
                    <a:pt x="5895" y="11775"/>
                  </a:cubicBezTo>
                  <a:lnTo>
                    <a:pt x="4064" y="11775"/>
                  </a:lnTo>
                  <a:cubicBezTo>
                    <a:pt x="3791" y="11775"/>
                    <a:pt x="3791" y="12183"/>
                    <a:pt x="4064" y="12183"/>
                  </a:cubicBezTo>
                  <a:lnTo>
                    <a:pt x="5895" y="12183"/>
                  </a:lnTo>
                  <a:cubicBezTo>
                    <a:pt x="5897" y="12183"/>
                    <a:pt x="5900" y="12183"/>
                    <a:pt x="5903" y="12183"/>
                  </a:cubicBezTo>
                  <a:cubicBezTo>
                    <a:pt x="6346" y="12183"/>
                    <a:pt x="6687" y="11792"/>
                    <a:pt x="6630" y="11347"/>
                  </a:cubicBezTo>
                  <a:lnTo>
                    <a:pt x="6610" y="11299"/>
                  </a:lnTo>
                  <a:cubicBezTo>
                    <a:pt x="6178" y="8081"/>
                    <a:pt x="5770" y="5045"/>
                    <a:pt x="3776" y="3723"/>
                  </a:cubicBezTo>
                  <a:cubicBezTo>
                    <a:pt x="3518" y="3550"/>
                    <a:pt x="3214" y="3454"/>
                    <a:pt x="2905" y="3454"/>
                  </a:cubicBezTo>
                  <a:cubicBezTo>
                    <a:pt x="2898" y="3454"/>
                    <a:pt x="2890" y="3454"/>
                    <a:pt x="2883" y="3454"/>
                  </a:cubicBezTo>
                  <a:cubicBezTo>
                    <a:pt x="2061" y="3454"/>
                    <a:pt x="788" y="4079"/>
                    <a:pt x="721" y="4939"/>
                  </a:cubicBezTo>
                  <a:lnTo>
                    <a:pt x="677" y="5487"/>
                  </a:lnTo>
                  <a:cubicBezTo>
                    <a:pt x="524" y="5266"/>
                    <a:pt x="413" y="5112"/>
                    <a:pt x="413" y="4843"/>
                  </a:cubicBezTo>
                  <a:lnTo>
                    <a:pt x="413" y="202"/>
                  </a:lnTo>
                  <a:cubicBezTo>
                    <a:pt x="413" y="68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28"/>
            <p:cNvSpPr/>
            <p:nvPr/>
          </p:nvSpPr>
          <p:spPr>
            <a:xfrm>
              <a:off x="6184800" y="1540928"/>
              <a:ext cx="174071" cy="319082"/>
            </a:xfrm>
            <a:custGeom>
              <a:rect b="b" l="l" r="r" t="t"/>
              <a:pathLst>
                <a:path extrusionOk="0" h="12188" w="6649">
                  <a:moveTo>
                    <a:pt x="6445" y="1"/>
                  </a:moveTo>
                  <a:cubicBezTo>
                    <a:pt x="6343" y="1"/>
                    <a:pt x="6240" y="69"/>
                    <a:pt x="6240" y="206"/>
                  </a:cubicBezTo>
                  <a:lnTo>
                    <a:pt x="6240" y="4847"/>
                  </a:lnTo>
                  <a:cubicBezTo>
                    <a:pt x="6240" y="5178"/>
                    <a:pt x="6053" y="5351"/>
                    <a:pt x="6000" y="5428"/>
                  </a:cubicBezTo>
                  <a:lnTo>
                    <a:pt x="5957" y="4938"/>
                  </a:lnTo>
                  <a:cubicBezTo>
                    <a:pt x="5885" y="4073"/>
                    <a:pt x="4612" y="3453"/>
                    <a:pt x="3795" y="3453"/>
                  </a:cubicBezTo>
                  <a:cubicBezTo>
                    <a:pt x="3478" y="3453"/>
                    <a:pt x="3166" y="3545"/>
                    <a:pt x="2902" y="3722"/>
                  </a:cubicBezTo>
                  <a:cubicBezTo>
                    <a:pt x="783" y="5125"/>
                    <a:pt x="428" y="8599"/>
                    <a:pt x="62" y="11346"/>
                  </a:cubicBezTo>
                  <a:cubicBezTo>
                    <a:pt x="0" y="11793"/>
                    <a:pt x="346" y="12187"/>
                    <a:pt x="793" y="12187"/>
                  </a:cubicBezTo>
                  <a:lnTo>
                    <a:pt x="2426" y="12187"/>
                  </a:lnTo>
                  <a:cubicBezTo>
                    <a:pt x="2700" y="12187"/>
                    <a:pt x="2700" y="11779"/>
                    <a:pt x="2426" y="11779"/>
                  </a:cubicBezTo>
                  <a:lnTo>
                    <a:pt x="793" y="11779"/>
                  </a:lnTo>
                  <a:cubicBezTo>
                    <a:pt x="701" y="11779"/>
                    <a:pt x="610" y="11740"/>
                    <a:pt x="548" y="11668"/>
                  </a:cubicBezTo>
                  <a:cubicBezTo>
                    <a:pt x="476" y="11582"/>
                    <a:pt x="452" y="11467"/>
                    <a:pt x="480" y="11361"/>
                  </a:cubicBezTo>
                  <a:cubicBezTo>
                    <a:pt x="889" y="8229"/>
                    <a:pt x="1287" y="5284"/>
                    <a:pt x="3127" y="4059"/>
                  </a:cubicBezTo>
                  <a:cubicBezTo>
                    <a:pt x="3324" y="3929"/>
                    <a:pt x="3555" y="3862"/>
                    <a:pt x="3790" y="3862"/>
                  </a:cubicBezTo>
                  <a:cubicBezTo>
                    <a:pt x="4434" y="3862"/>
                    <a:pt x="5496" y="4371"/>
                    <a:pt x="5544" y="4972"/>
                  </a:cubicBezTo>
                  <a:lnTo>
                    <a:pt x="5626" y="5928"/>
                  </a:lnTo>
                  <a:cubicBezTo>
                    <a:pt x="5553" y="6009"/>
                    <a:pt x="5481" y="6072"/>
                    <a:pt x="5405" y="6144"/>
                  </a:cubicBezTo>
                  <a:cubicBezTo>
                    <a:pt x="5227" y="6312"/>
                    <a:pt x="5304" y="6273"/>
                    <a:pt x="4982" y="6480"/>
                  </a:cubicBezTo>
                  <a:cubicBezTo>
                    <a:pt x="4929" y="6514"/>
                    <a:pt x="4876" y="6557"/>
                    <a:pt x="4818" y="6590"/>
                  </a:cubicBezTo>
                  <a:cubicBezTo>
                    <a:pt x="4487" y="6552"/>
                    <a:pt x="4218" y="6312"/>
                    <a:pt x="4141" y="5990"/>
                  </a:cubicBezTo>
                  <a:cubicBezTo>
                    <a:pt x="4117" y="5898"/>
                    <a:pt x="4033" y="5839"/>
                    <a:pt x="3944" y="5839"/>
                  </a:cubicBezTo>
                  <a:cubicBezTo>
                    <a:pt x="3926" y="5839"/>
                    <a:pt x="3909" y="5841"/>
                    <a:pt x="3891" y="5846"/>
                  </a:cubicBezTo>
                  <a:cubicBezTo>
                    <a:pt x="3776" y="5875"/>
                    <a:pt x="3714" y="5985"/>
                    <a:pt x="3742" y="6096"/>
                  </a:cubicBezTo>
                  <a:cubicBezTo>
                    <a:pt x="3814" y="6379"/>
                    <a:pt x="3983" y="6624"/>
                    <a:pt x="4218" y="6792"/>
                  </a:cubicBezTo>
                  <a:cubicBezTo>
                    <a:pt x="4127" y="6811"/>
                    <a:pt x="4035" y="6826"/>
                    <a:pt x="3939" y="6831"/>
                  </a:cubicBezTo>
                  <a:cubicBezTo>
                    <a:pt x="3757" y="6831"/>
                    <a:pt x="3665" y="7056"/>
                    <a:pt x="3800" y="7181"/>
                  </a:cubicBezTo>
                  <a:cubicBezTo>
                    <a:pt x="3810" y="7196"/>
                    <a:pt x="3834" y="7196"/>
                    <a:pt x="3848" y="7201"/>
                  </a:cubicBezTo>
                  <a:cubicBezTo>
                    <a:pt x="3877" y="7225"/>
                    <a:pt x="3911" y="7234"/>
                    <a:pt x="3944" y="7239"/>
                  </a:cubicBezTo>
                  <a:cubicBezTo>
                    <a:pt x="4247" y="7234"/>
                    <a:pt x="4737" y="7100"/>
                    <a:pt x="4996" y="6960"/>
                  </a:cubicBezTo>
                  <a:cubicBezTo>
                    <a:pt x="5616" y="6629"/>
                    <a:pt x="6135" y="6019"/>
                    <a:pt x="6466" y="5481"/>
                  </a:cubicBezTo>
                  <a:cubicBezTo>
                    <a:pt x="6586" y="5289"/>
                    <a:pt x="6649" y="5068"/>
                    <a:pt x="6649" y="4842"/>
                  </a:cubicBezTo>
                  <a:lnTo>
                    <a:pt x="6649" y="206"/>
                  </a:lnTo>
                  <a:cubicBezTo>
                    <a:pt x="6649" y="69"/>
                    <a:pt x="6547" y="1"/>
                    <a:pt x="64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50" name="Google Shape;5150;p28"/>
          <p:cNvGrpSpPr/>
          <p:nvPr/>
        </p:nvGrpSpPr>
        <p:grpSpPr>
          <a:xfrm>
            <a:off x="7060102" y="1310971"/>
            <a:ext cx="370708" cy="367829"/>
            <a:chOff x="7060102" y="1516371"/>
            <a:chExt cx="370708" cy="367829"/>
          </a:xfrm>
        </p:grpSpPr>
        <p:sp>
          <p:nvSpPr>
            <p:cNvPr id="5151" name="Google Shape;5151;p28"/>
            <p:cNvSpPr/>
            <p:nvPr/>
          </p:nvSpPr>
          <p:spPr>
            <a:xfrm>
              <a:off x="7066699" y="1521790"/>
              <a:ext cx="356833" cy="357069"/>
            </a:xfrm>
            <a:custGeom>
              <a:rect b="b" l="l" r="r" t="t"/>
              <a:pathLst>
                <a:path extrusionOk="0" h="13639" w="13630">
                  <a:moveTo>
                    <a:pt x="6894" y="0"/>
                  </a:moveTo>
                  <a:cubicBezTo>
                    <a:pt x="6783" y="149"/>
                    <a:pt x="6682" y="308"/>
                    <a:pt x="6577" y="485"/>
                  </a:cubicBezTo>
                  <a:cubicBezTo>
                    <a:pt x="6039" y="1403"/>
                    <a:pt x="5477" y="2902"/>
                    <a:pt x="5678" y="4982"/>
                  </a:cubicBezTo>
                  <a:cubicBezTo>
                    <a:pt x="4429" y="5847"/>
                    <a:pt x="3300" y="6870"/>
                    <a:pt x="2316" y="8023"/>
                  </a:cubicBezTo>
                  <a:cubicBezTo>
                    <a:pt x="1427" y="9061"/>
                    <a:pt x="649" y="10189"/>
                    <a:pt x="0" y="11386"/>
                  </a:cubicBezTo>
                  <a:lnTo>
                    <a:pt x="2239" y="13639"/>
                  </a:lnTo>
                  <a:cubicBezTo>
                    <a:pt x="2873" y="12289"/>
                    <a:pt x="3690" y="11035"/>
                    <a:pt x="4670" y="9911"/>
                  </a:cubicBezTo>
                  <a:cubicBezTo>
                    <a:pt x="6197" y="8153"/>
                    <a:pt x="7711" y="6976"/>
                    <a:pt x="9723" y="6178"/>
                  </a:cubicBezTo>
                  <a:lnTo>
                    <a:pt x="10545" y="5866"/>
                  </a:lnTo>
                  <a:cubicBezTo>
                    <a:pt x="11544" y="5525"/>
                    <a:pt x="12577" y="5294"/>
                    <a:pt x="13629" y="5184"/>
                  </a:cubicBezTo>
                  <a:lnTo>
                    <a:pt x="13629" y="2162"/>
                  </a:lnTo>
                  <a:cubicBezTo>
                    <a:pt x="13581" y="2162"/>
                    <a:pt x="13533" y="2162"/>
                    <a:pt x="13485" y="2167"/>
                  </a:cubicBezTo>
                  <a:cubicBezTo>
                    <a:pt x="11847" y="2320"/>
                    <a:pt x="10237" y="2714"/>
                    <a:pt x="8710" y="3334"/>
                  </a:cubicBezTo>
                  <a:cubicBezTo>
                    <a:pt x="8950" y="1898"/>
                    <a:pt x="10041" y="500"/>
                    <a:pt x="10790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28"/>
            <p:cNvSpPr/>
            <p:nvPr/>
          </p:nvSpPr>
          <p:spPr>
            <a:xfrm>
              <a:off x="7121180" y="1786156"/>
              <a:ext cx="22515" cy="19216"/>
            </a:xfrm>
            <a:custGeom>
              <a:rect b="b" l="l" r="r" t="t"/>
              <a:pathLst>
                <a:path extrusionOk="0" h="734" w="860">
                  <a:moveTo>
                    <a:pt x="488" y="0"/>
                  </a:moveTo>
                  <a:cubicBezTo>
                    <a:pt x="161" y="0"/>
                    <a:pt x="1" y="396"/>
                    <a:pt x="230" y="625"/>
                  </a:cubicBezTo>
                  <a:cubicBezTo>
                    <a:pt x="305" y="700"/>
                    <a:pt x="398" y="734"/>
                    <a:pt x="489" y="734"/>
                  </a:cubicBezTo>
                  <a:cubicBezTo>
                    <a:pt x="676" y="734"/>
                    <a:pt x="856" y="590"/>
                    <a:pt x="859" y="370"/>
                  </a:cubicBezTo>
                  <a:cubicBezTo>
                    <a:pt x="859" y="164"/>
                    <a:pt x="696" y="0"/>
                    <a:pt x="494" y="0"/>
                  </a:cubicBezTo>
                  <a:cubicBezTo>
                    <a:pt x="492" y="0"/>
                    <a:pt x="490" y="0"/>
                    <a:pt x="48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28"/>
            <p:cNvSpPr/>
            <p:nvPr/>
          </p:nvSpPr>
          <p:spPr>
            <a:xfrm>
              <a:off x="7256347" y="1559123"/>
              <a:ext cx="22672" cy="19347"/>
            </a:xfrm>
            <a:custGeom>
              <a:rect b="b" l="l" r="r" t="t"/>
              <a:pathLst>
                <a:path extrusionOk="0" h="739" w="866">
                  <a:moveTo>
                    <a:pt x="495" y="1"/>
                  </a:moveTo>
                  <a:cubicBezTo>
                    <a:pt x="164" y="1"/>
                    <a:pt x="1" y="400"/>
                    <a:pt x="236" y="630"/>
                  </a:cubicBezTo>
                  <a:cubicBezTo>
                    <a:pt x="310" y="705"/>
                    <a:pt x="402" y="738"/>
                    <a:pt x="492" y="738"/>
                  </a:cubicBezTo>
                  <a:cubicBezTo>
                    <a:pt x="680" y="738"/>
                    <a:pt x="860" y="592"/>
                    <a:pt x="860" y="371"/>
                  </a:cubicBezTo>
                  <a:cubicBezTo>
                    <a:pt x="865" y="164"/>
                    <a:pt x="697" y="1"/>
                    <a:pt x="49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28"/>
            <p:cNvSpPr/>
            <p:nvPr/>
          </p:nvSpPr>
          <p:spPr>
            <a:xfrm>
              <a:off x="7299623" y="1651198"/>
              <a:ext cx="22646" cy="19321"/>
            </a:xfrm>
            <a:custGeom>
              <a:rect b="b" l="l" r="r" t="t"/>
              <a:pathLst>
                <a:path extrusionOk="0" h="738" w="865">
                  <a:moveTo>
                    <a:pt x="499" y="0"/>
                  </a:moveTo>
                  <a:cubicBezTo>
                    <a:pt x="496" y="0"/>
                    <a:pt x="493" y="0"/>
                    <a:pt x="490" y="0"/>
                  </a:cubicBezTo>
                  <a:cubicBezTo>
                    <a:pt x="163" y="0"/>
                    <a:pt x="0" y="399"/>
                    <a:pt x="231" y="630"/>
                  </a:cubicBezTo>
                  <a:cubicBezTo>
                    <a:pt x="305" y="704"/>
                    <a:pt x="397" y="738"/>
                    <a:pt x="488" y="738"/>
                  </a:cubicBezTo>
                  <a:cubicBezTo>
                    <a:pt x="677" y="738"/>
                    <a:pt x="860" y="591"/>
                    <a:pt x="860" y="370"/>
                  </a:cubicBezTo>
                  <a:cubicBezTo>
                    <a:pt x="865" y="167"/>
                    <a:pt x="701" y="0"/>
                    <a:pt x="49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28"/>
            <p:cNvSpPr/>
            <p:nvPr/>
          </p:nvSpPr>
          <p:spPr>
            <a:xfrm>
              <a:off x="7236738" y="1632715"/>
              <a:ext cx="22646" cy="19321"/>
            </a:xfrm>
            <a:custGeom>
              <a:rect b="b" l="l" r="r" t="t"/>
              <a:pathLst>
                <a:path extrusionOk="0" h="738" w="865">
                  <a:moveTo>
                    <a:pt x="495" y="0"/>
                  </a:moveTo>
                  <a:cubicBezTo>
                    <a:pt x="168" y="0"/>
                    <a:pt x="0" y="394"/>
                    <a:pt x="236" y="630"/>
                  </a:cubicBezTo>
                  <a:cubicBezTo>
                    <a:pt x="310" y="704"/>
                    <a:pt x="402" y="737"/>
                    <a:pt x="492" y="737"/>
                  </a:cubicBezTo>
                  <a:cubicBezTo>
                    <a:pt x="682" y="737"/>
                    <a:pt x="865" y="590"/>
                    <a:pt x="865" y="365"/>
                  </a:cubicBezTo>
                  <a:cubicBezTo>
                    <a:pt x="860" y="164"/>
                    <a:pt x="697" y="0"/>
                    <a:pt x="49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28"/>
            <p:cNvSpPr/>
            <p:nvPr/>
          </p:nvSpPr>
          <p:spPr>
            <a:xfrm>
              <a:off x="7209825" y="1707799"/>
              <a:ext cx="22515" cy="19321"/>
            </a:xfrm>
            <a:custGeom>
              <a:rect b="b" l="l" r="r" t="t"/>
              <a:pathLst>
                <a:path extrusionOk="0" h="738" w="860">
                  <a:moveTo>
                    <a:pt x="495" y="0"/>
                  </a:moveTo>
                  <a:cubicBezTo>
                    <a:pt x="163" y="0"/>
                    <a:pt x="0" y="394"/>
                    <a:pt x="231" y="630"/>
                  </a:cubicBezTo>
                  <a:cubicBezTo>
                    <a:pt x="307" y="704"/>
                    <a:pt x="399" y="737"/>
                    <a:pt x="489" y="737"/>
                  </a:cubicBezTo>
                  <a:cubicBezTo>
                    <a:pt x="679" y="737"/>
                    <a:pt x="860" y="590"/>
                    <a:pt x="860" y="365"/>
                  </a:cubicBezTo>
                  <a:cubicBezTo>
                    <a:pt x="860" y="164"/>
                    <a:pt x="697" y="0"/>
                    <a:pt x="49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28"/>
            <p:cNvSpPr/>
            <p:nvPr/>
          </p:nvSpPr>
          <p:spPr>
            <a:xfrm>
              <a:off x="7374812" y="1606928"/>
              <a:ext cx="22541" cy="19321"/>
            </a:xfrm>
            <a:custGeom>
              <a:rect b="b" l="l" r="r" t="t"/>
              <a:pathLst>
                <a:path extrusionOk="0" h="738" w="861">
                  <a:moveTo>
                    <a:pt x="496" y="0"/>
                  </a:moveTo>
                  <a:cubicBezTo>
                    <a:pt x="164" y="0"/>
                    <a:pt x="1" y="399"/>
                    <a:pt x="232" y="630"/>
                  </a:cubicBezTo>
                  <a:cubicBezTo>
                    <a:pt x="308" y="704"/>
                    <a:pt x="400" y="738"/>
                    <a:pt x="491" y="738"/>
                  </a:cubicBezTo>
                  <a:cubicBezTo>
                    <a:pt x="680" y="738"/>
                    <a:pt x="861" y="591"/>
                    <a:pt x="861" y="370"/>
                  </a:cubicBezTo>
                  <a:cubicBezTo>
                    <a:pt x="861" y="169"/>
                    <a:pt x="698" y="0"/>
                    <a:pt x="49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28"/>
            <p:cNvSpPr/>
            <p:nvPr/>
          </p:nvSpPr>
          <p:spPr>
            <a:xfrm>
              <a:off x="7089580" y="1805529"/>
              <a:ext cx="22672" cy="19321"/>
            </a:xfrm>
            <a:custGeom>
              <a:rect b="b" l="l" r="r" t="t"/>
              <a:pathLst>
                <a:path extrusionOk="0" h="738" w="866">
                  <a:moveTo>
                    <a:pt x="495" y="0"/>
                  </a:moveTo>
                  <a:cubicBezTo>
                    <a:pt x="169" y="0"/>
                    <a:pt x="0" y="399"/>
                    <a:pt x="236" y="629"/>
                  </a:cubicBezTo>
                  <a:cubicBezTo>
                    <a:pt x="310" y="704"/>
                    <a:pt x="402" y="737"/>
                    <a:pt x="493" y="737"/>
                  </a:cubicBezTo>
                  <a:cubicBezTo>
                    <a:pt x="682" y="737"/>
                    <a:pt x="865" y="591"/>
                    <a:pt x="865" y="370"/>
                  </a:cubicBezTo>
                  <a:cubicBezTo>
                    <a:pt x="860" y="163"/>
                    <a:pt x="697" y="0"/>
                    <a:pt x="49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28"/>
            <p:cNvSpPr/>
            <p:nvPr/>
          </p:nvSpPr>
          <p:spPr>
            <a:xfrm>
              <a:off x="7108954" y="1835819"/>
              <a:ext cx="22646" cy="19295"/>
            </a:xfrm>
            <a:custGeom>
              <a:rect b="b" l="l" r="r" t="t"/>
              <a:pathLst>
                <a:path extrusionOk="0" h="737" w="865">
                  <a:moveTo>
                    <a:pt x="504" y="1"/>
                  </a:moveTo>
                  <a:cubicBezTo>
                    <a:pt x="501" y="1"/>
                    <a:pt x="498" y="1"/>
                    <a:pt x="495" y="1"/>
                  </a:cubicBezTo>
                  <a:cubicBezTo>
                    <a:pt x="168" y="1"/>
                    <a:pt x="0" y="395"/>
                    <a:pt x="236" y="625"/>
                  </a:cubicBezTo>
                  <a:cubicBezTo>
                    <a:pt x="311" y="702"/>
                    <a:pt x="404" y="736"/>
                    <a:pt x="495" y="736"/>
                  </a:cubicBezTo>
                  <a:cubicBezTo>
                    <a:pt x="684" y="736"/>
                    <a:pt x="865" y="589"/>
                    <a:pt x="865" y="366"/>
                  </a:cubicBezTo>
                  <a:cubicBezTo>
                    <a:pt x="865" y="167"/>
                    <a:pt x="706" y="1"/>
                    <a:pt x="50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28"/>
            <p:cNvSpPr/>
            <p:nvPr/>
          </p:nvSpPr>
          <p:spPr>
            <a:xfrm>
              <a:off x="7109949" y="1578261"/>
              <a:ext cx="313689" cy="300599"/>
            </a:xfrm>
            <a:custGeom>
              <a:rect b="b" l="l" r="r" t="t"/>
              <a:pathLst>
                <a:path extrusionOk="0" h="11482" w="11982">
                  <a:moveTo>
                    <a:pt x="11982" y="0"/>
                  </a:moveTo>
                  <a:cubicBezTo>
                    <a:pt x="11934" y="5"/>
                    <a:pt x="11881" y="5"/>
                    <a:pt x="11838" y="15"/>
                  </a:cubicBezTo>
                  <a:cubicBezTo>
                    <a:pt x="11689" y="24"/>
                    <a:pt x="11540" y="43"/>
                    <a:pt x="11396" y="63"/>
                  </a:cubicBezTo>
                  <a:lnTo>
                    <a:pt x="11396" y="1595"/>
                  </a:lnTo>
                  <a:cubicBezTo>
                    <a:pt x="11396" y="2071"/>
                    <a:pt x="11055" y="2469"/>
                    <a:pt x="10589" y="2546"/>
                  </a:cubicBezTo>
                  <a:cubicBezTo>
                    <a:pt x="9815" y="2671"/>
                    <a:pt x="9051" y="2863"/>
                    <a:pt x="8307" y="3118"/>
                  </a:cubicBezTo>
                  <a:lnTo>
                    <a:pt x="7485" y="3435"/>
                  </a:lnTo>
                  <a:cubicBezTo>
                    <a:pt x="5472" y="4232"/>
                    <a:pt x="3959" y="5405"/>
                    <a:pt x="2431" y="7168"/>
                  </a:cubicBezTo>
                  <a:cubicBezTo>
                    <a:pt x="1451" y="8292"/>
                    <a:pt x="635" y="9546"/>
                    <a:pt x="1" y="10896"/>
                  </a:cubicBezTo>
                  <a:lnTo>
                    <a:pt x="592" y="11482"/>
                  </a:lnTo>
                  <a:cubicBezTo>
                    <a:pt x="1226" y="10137"/>
                    <a:pt x="2042" y="8878"/>
                    <a:pt x="3018" y="7754"/>
                  </a:cubicBezTo>
                  <a:cubicBezTo>
                    <a:pt x="4550" y="5996"/>
                    <a:pt x="6063" y="4819"/>
                    <a:pt x="8076" y="4026"/>
                  </a:cubicBezTo>
                  <a:lnTo>
                    <a:pt x="8893" y="3709"/>
                  </a:lnTo>
                  <a:cubicBezTo>
                    <a:pt x="9892" y="3368"/>
                    <a:pt x="10930" y="3137"/>
                    <a:pt x="11982" y="3031"/>
                  </a:cubicBezTo>
                  <a:lnTo>
                    <a:pt x="11982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28"/>
            <p:cNvSpPr/>
            <p:nvPr/>
          </p:nvSpPr>
          <p:spPr>
            <a:xfrm>
              <a:off x="7098010" y="1662141"/>
              <a:ext cx="105165" cy="110113"/>
            </a:xfrm>
            <a:custGeom>
              <a:rect b="b" l="l" r="r" t="t"/>
              <a:pathLst>
                <a:path extrusionOk="0" h="4206" w="4017">
                  <a:moveTo>
                    <a:pt x="3959" y="0"/>
                  </a:moveTo>
                  <a:cubicBezTo>
                    <a:pt x="2912" y="783"/>
                    <a:pt x="1960" y="1677"/>
                    <a:pt x="1110" y="2667"/>
                  </a:cubicBezTo>
                  <a:cubicBezTo>
                    <a:pt x="697" y="3157"/>
                    <a:pt x="327" y="3632"/>
                    <a:pt x="0" y="4103"/>
                  </a:cubicBezTo>
                  <a:cubicBezTo>
                    <a:pt x="20" y="4102"/>
                    <a:pt x="38" y="4102"/>
                    <a:pt x="56" y="4102"/>
                  </a:cubicBezTo>
                  <a:cubicBezTo>
                    <a:pt x="340" y="4102"/>
                    <a:pt x="362" y="4206"/>
                    <a:pt x="552" y="4206"/>
                  </a:cubicBezTo>
                  <a:cubicBezTo>
                    <a:pt x="620" y="4206"/>
                    <a:pt x="710" y="4192"/>
                    <a:pt x="841" y="4156"/>
                  </a:cubicBezTo>
                  <a:cubicBezTo>
                    <a:pt x="1100" y="4084"/>
                    <a:pt x="1307" y="3772"/>
                    <a:pt x="1610" y="3623"/>
                  </a:cubicBezTo>
                  <a:cubicBezTo>
                    <a:pt x="1859" y="3498"/>
                    <a:pt x="2239" y="3517"/>
                    <a:pt x="2489" y="3315"/>
                  </a:cubicBezTo>
                  <a:cubicBezTo>
                    <a:pt x="2710" y="3133"/>
                    <a:pt x="2767" y="2768"/>
                    <a:pt x="2960" y="2513"/>
                  </a:cubicBezTo>
                  <a:cubicBezTo>
                    <a:pt x="3132" y="2282"/>
                    <a:pt x="3474" y="2138"/>
                    <a:pt x="3603" y="1840"/>
                  </a:cubicBezTo>
                  <a:cubicBezTo>
                    <a:pt x="3723" y="1581"/>
                    <a:pt x="3608" y="1230"/>
                    <a:pt x="3675" y="913"/>
                  </a:cubicBezTo>
                  <a:cubicBezTo>
                    <a:pt x="3738" y="635"/>
                    <a:pt x="3997" y="366"/>
                    <a:pt x="4016" y="44"/>
                  </a:cubicBezTo>
                  <a:lnTo>
                    <a:pt x="3959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28"/>
            <p:cNvSpPr/>
            <p:nvPr/>
          </p:nvSpPr>
          <p:spPr>
            <a:xfrm>
              <a:off x="7098010" y="1662141"/>
              <a:ext cx="105165" cy="110035"/>
            </a:xfrm>
            <a:custGeom>
              <a:rect b="b" l="l" r="r" t="t"/>
              <a:pathLst>
                <a:path extrusionOk="0" h="4203" w="4017">
                  <a:moveTo>
                    <a:pt x="3954" y="0"/>
                  </a:moveTo>
                  <a:cubicBezTo>
                    <a:pt x="3714" y="183"/>
                    <a:pt x="3478" y="366"/>
                    <a:pt x="3248" y="558"/>
                  </a:cubicBezTo>
                  <a:cubicBezTo>
                    <a:pt x="3205" y="860"/>
                    <a:pt x="3296" y="1182"/>
                    <a:pt x="3190" y="1422"/>
                  </a:cubicBezTo>
                  <a:cubicBezTo>
                    <a:pt x="3056" y="1720"/>
                    <a:pt x="2715" y="1864"/>
                    <a:pt x="2542" y="2090"/>
                  </a:cubicBezTo>
                  <a:cubicBezTo>
                    <a:pt x="2349" y="2345"/>
                    <a:pt x="2297" y="2710"/>
                    <a:pt x="2071" y="2892"/>
                  </a:cubicBezTo>
                  <a:cubicBezTo>
                    <a:pt x="1821" y="3099"/>
                    <a:pt x="1446" y="3075"/>
                    <a:pt x="1192" y="3200"/>
                  </a:cubicBezTo>
                  <a:cubicBezTo>
                    <a:pt x="894" y="3354"/>
                    <a:pt x="687" y="3661"/>
                    <a:pt x="428" y="3733"/>
                  </a:cubicBezTo>
                  <a:cubicBezTo>
                    <a:pt x="361" y="3752"/>
                    <a:pt x="298" y="3767"/>
                    <a:pt x="231" y="3776"/>
                  </a:cubicBezTo>
                  <a:cubicBezTo>
                    <a:pt x="154" y="3882"/>
                    <a:pt x="72" y="3993"/>
                    <a:pt x="0" y="4098"/>
                  </a:cubicBezTo>
                  <a:cubicBezTo>
                    <a:pt x="20" y="4097"/>
                    <a:pt x="38" y="4097"/>
                    <a:pt x="55" y="4097"/>
                  </a:cubicBezTo>
                  <a:cubicBezTo>
                    <a:pt x="343" y="4097"/>
                    <a:pt x="366" y="4203"/>
                    <a:pt x="555" y="4203"/>
                  </a:cubicBezTo>
                  <a:cubicBezTo>
                    <a:pt x="623" y="4203"/>
                    <a:pt x="714" y="4189"/>
                    <a:pt x="846" y="4151"/>
                  </a:cubicBezTo>
                  <a:cubicBezTo>
                    <a:pt x="1100" y="4079"/>
                    <a:pt x="1312" y="3772"/>
                    <a:pt x="1610" y="3618"/>
                  </a:cubicBezTo>
                  <a:cubicBezTo>
                    <a:pt x="1864" y="3493"/>
                    <a:pt x="2244" y="3512"/>
                    <a:pt x="2489" y="3310"/>
                  </a:cubicBezTo>
                  <a:cubicBezTo>
                    <a:pt x="2715" y="3133"/>
                    <a:pt x="2767" y="2763"/>
                    <a:pt x="2960" y="2508"/>
                  </a:cubicBezTo>
                  <a:cubicBezTo>
                    <a:pt x="3132" y="2282"/>
                    <a:pt x="3478" y="2133"/>
                    <a:pt x="3608" y="1840"/>
                  </a:cubicBezTo>
                  <a:cubicBezTo>
                    <a:pt x="3723" y="1581"/>
                    <a:pt x="3608" y="1230"/>
                    <a:pt x="3680" y="913"/>
                  </a:cubicBezTo>
                  <a:cubicBezTo>
                    <a:pt x="3738" y="635"/>
                    <a:pt x="3997" y="366"/>
                    <a:pt x="4016" y="44"/>
                  </a:cubicBezTo>
                  <a:lnTo>
                    <a:pt x="3954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28"/>
            <p:cNvSpPr/>
            <p:nvPr/>
          </p:nvSpPr>
          <p:spPr>
            <a:xfrm>
              <a:off x="7116624" y="1783014"/>
              <a:ext cx="22541" cy="19242"/>
            </a:xfrm>
            <a:custGeom>
              <a:rect b="b" l="l" r="r" t="t"/>
              <a:pathLst>
                <a:path extrusionOk="0" h="735" w="861">
                  <a:moveTo>
                    <a:pt x="490" y="0"/>
                  </a:moveTo>
                  <a:cubicBezTo>
                    <a:pt x="164" y="0"/>
                    <a:pt x="0" y="394"/>
                    <a:pt x="231" y="625"/>
                  </a:cubicBezTo>
                  <a:cubicBezTo>
                    <a:pt x="305" y="701"/>
                    <a:pt x="398" y="735"/>
                    <a:pt x="488" y="735"/>
                  </a:cubicBezTo>
                  <a:cubicBezTo>
                    <a:pt x="678" y="735"/>
                    <a:pt x="860" y="586"/>
                    <a:pt x="860" y="365"/>
                  </a:cubicBezTo>
                  <a:cubicBezTo>
                    <a:pt x="860" y="163"/>
                    <a:pt x="697" y="0"/>
                    <a:pt x="49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28"/>
            <p:cNvSpPr/>
            <p:nvPr/>
          </p:nvSpPr>
          <p:spPr>
            <a:xfrm>
              <a:off x="7251949" y="1555877"/>
              <a:ext cx="22541" cy="19321"/>
            </a:xfrm>
            <a:custGeom>
              <a:rect b="b" l="l" r="r" t="t"/>
              <a:pathLst>
                <a:path extrusionOk="0" h="738" w="861">
                  <a:moveTo>
                    <a:pt x="490" y="0"/>
                  </a:moveTo>
                  <a:cubicBezTo>
                    <a:pt x="164" y="0"/>
                    <a:pt x="0" y="394"/>
                    <a:pt x="231" y="629"/>
                  </a:cubicBezTo>
                  <a:cubicBezTo>
                    <a:pt x="306" y="704"/>
                    <a:pt x="398" y="737"/>
                    <a:pt x="488" y="737"/>
                  </a:cubicBezTo>
                  <a:cubicBezTo>
                    <a:pt x="678" y="737"/>
                    <a:pt x="860" y="591"/>
                    <a:pt x="860" y="370"/>
                  </a:cubicBezTo>
                  <a:cubicBezTo>
                    <a:pt x="860" y="163"/>
                    <a:pt x="697" y="0"/>
                    <a:pt x="49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28"/>
            <p:cNvSpPr/>
            <p:nvPr/>
          </p:nvSpPr>
          <p:spPr>
            <a:xfrm>
              <a:off x="7295093" y="1648056"/>
              <a:ext cx="22646" cy="19268"/>
            </a:xfrm>
            <a:custGeom>
              <a:rect b="b" l="l" r="r" t="t"/>
              <a:pathLst>
                <a:path extrusionOk="0" h="736" w="865">
                  <a:moveTo>
                    <a:pt x="503" y="0"/>
                  </a:moveTo>
                  <a:cubicBezTo>
                    <a:pt x="501" y="0"/>
                    <a:pt x="498" y="0"/>
                    <a:pt x="495" y="0"/>
                  </a:cubicBezTo>
                  <a:cubicBezTo>
                    <a:pt x="168" y="0"/>
                    <a:pt x="0" y="394"/>
                    <a:pt x="236" y="625"/>
                  </a:cubicBezTo>
                  <a:cubicBezTo>
                    <a:pt x="311" y="702"/>
                    <a:pt x="404" y="736"/>
                    <a:pt x="495" y="736"/>
                  </a:cubicBezTo>
                  <a:cubicBezTo>
                    <a:pt x="684" y="736"/>
                    <a:pt x="865" y="589"/>
                    <a:pt x="865" y="365"/>
                  </a:cubicBezTo>
                  <a:cubicBezTo>
                    <a:pt x="865" y="167"/>
                    <a:pt x="701" y="0"/>
                    <a:pt x="503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28"/>
            <p:cNvSpPr/>
            <p:nvPr/>
          </p:nvSpPr>
          <p:spPr>
            <a:xfrm>
              <a:off x="7232209" y="1629442"/>
              <a:ext cx="22646" cy="19321"/>
            </a:xfrm>
            <a:custGeom>
              <a:rect b="b" l="l" r="r" t="t"/>
              <a:pathLst>
                <a:path extrusionOk="0" h="738" w="865">
                  <a:moveTo>
                    <a:pt x="495" y="0"/>
                  </a:moveTo>
                  <a:cubicBezTo>
                    <a:pt x="164" y="0"/>
                    <a:pt x="0" y="399"/>
                    <a:pt x="236" y="630"/>
                  </a:cubicBezTo>
                  <a:cubicBezTo>
                    <a:pt x="310" y="704"/>
                    <a:pt x="402" y="738"/>
                    <a:pt x="492" y="738"/>
                  </a:cubicBezTo>
                  <a:cubicBezTo>
                    <a:pt x="680" y="738"/>
                    <a:pt x="860" y="591"/>
                    <a:pt x="860" y="370"/>
                  </a:cubicBezTo>
                  <a:cubicBezTo>
                    <a:pt x="865" y="164"/>
                    <a:pt x="697" y="0"/>
                    <a:pt x="495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28"/>
            <p:cNvSpPr/>
            <p:nvPr/>
          </p:nvSpPr>
          <p:spPr>
            <a:xfrm>
              <a:off x="7205296" y="1704527"/>
              <a:ext cx="22646" cy="19321"/>
            </a:xfrm>
            <a:custGeom>
              <a:rect b="b" l="l" r="r" t="t"/>
              <a:pathLst>
                <a:path extrusionOk="0" h="738" w="865">
                  <a:moveTo>
                    <a:pt x="503" y="0"/>
                  </a:moveTo>
                  <a:cubicBezTo>
                    <a:pt x="501" y="0"/>
                    <a:pt x="498" y="0"/>
                    <a:pt x="495" y="0"/>
                  </a:cubicBezTo>
                  <a:cubicBezTo>
                    <a:pt x="163" y="0"/>
                    <a:pt x="0" y="399"/>
                    <a:pt x="231" y="630"/>
                  </a:cubicBezTo>
                  <a:cubicBezTo>
                    <a:pt x="307" y="704"/>
                    <a:pt x="399" y="738"/>
                    <a:pt x="490" y="738"/>
                  </a:cubicBezTo>
                  <a:cubicBezTo>
                    <a:pt x="680" y="738"/>
                    <a:pt x="860" y="591"/>
                    <a:pt x="860" y="370"/>
                  </a:cubicBezTo>
                  <a:cubicBezTo>
                    <a:pt x="865" y="167"/>
                    <a:pt x="701" y="0"/>
                    <a:pt x="503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28"/>
            <p:cNvSpPr/>
            <p:nvPr/>
          </p:nvSpPr>
          <p:spPr>
            <a:xfrm>
              <a:off x="7370413" y="1603655"/>
              <a:ext cx="22541" cy="19321"/>
            </a:xfrm>
            <a:custGeom>
              <a:rect b="b" l="l" r="r" t="t"/>
              <a:pathLst>
                <a:path extrusionOk="0" h="738" w="861">
                  <a:moveTo>
                    <a:pt x="491" y="1"/>
                  </a:moveTo>
                  <a:cubicBezTo>
                    <a:pt x="164" y="1"/>
                    <a:pt x="1" y="399"/>
                    <a:pt x="231" y="630"/>
                  </a:cubicBezTo>
                  <a:cubicBezTo>
                    <a:pt x="306" y="704"/>
                    <a:pt x="398" y="738"/>
                    <a:pt x="489" y="738"/>
                  </a:cubicBezTo>
                  <a:cubicBezTo>
                    <a:pt x="678" y="738"/>
                    <a:pt x="861" y="592"/>
                    <a:pt x="861" y="370"/>
                  </a:cubicBezTo>
                  <a:cubicBezTo>
                    <a:pt x="861" y="164"/>
                    <a:pt x="697" y="1"/>
                    <a:pt x="4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28"/>
            <p:cNvSpPr/>
            <p:nvPr/>
          </p:nvSpPr>
          <p:spPr>
            <a:xfrm>
              <a:off x="7085051" y="1802361"/>
              <a:ext cx="22672" cy="19268"/>
            </a:xfrm>
            <a:custGeom>
              <a:rect b="b" l="l" r="r" t="t"/>
              <a:pathLst>
                <a:path extrusionOk="0" h="736" w="866">
                  <a:moveTo>
                    <a:pt x="504" y="1"/>
                  </a:moveTo>
                  <a:cubicBezTo>
                    <a:pt x="501" y="1"/>
                    <a:pt x="498" y="1"/>
                    <a:pt x="495" y="1"/>
                  </a:cubicBezTo>
                  <a:cubicBezTo>
                    <a:pt x="169" y="1"/>
                    <a:pt x="0" y="395"/>
                    <a:pt x="236" y="625"/>
                  </a:cubicBezTo>
                  <a:cubicBezTo>
                    <a:pt x="310" y="702"/>
                    <a:pt x="403" y="735"/>
                    <a:pt x="493" y="735"/>
                  </a:cubicBezTo>
                  <a:cubicBezTo>
                    <a:pt x="683" y="735"/>
                    <a:pt x="865" y="587"/>
                    <a:pt x="865" y="366"/>
                  </a:cubicBezTo>
                  <a:cubicBezTo>
                    <a:pt x="865" y="167"/>
                    <a:pt x="702" y="1"/>
                    <a:pt x="504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28"/>
            <p:cNvSpPr/>
            <p:nvPr/>
          </p:nvSpPr>
          <p:spPr>
            <a:xfrm>
              <a:off x="7104555" y="1832547"/>
              <a:ext cx="22515" cy="19268"/>
            </a:xfrm>
            <a:custGeom>
              <a:rect b="b" l="l" r="r" t="t"/>
              <a:pathLst>
                <a:path extrusionOk="0" h="736" w="860">
                  <a:moveTo>
                    <a:pt x="495" y="1"/>
                  </a:moveTo>
                  <a:cubicBezTo>
                    <a:pt x="163" y="1"/>
                    <a:pt x="0" y="395"/>
                    <a:pt x="231" y="625"/>
                  </a:cubicBezTo>
                  <a:cubicBezTo>
                    <a:pt x="307" y="702"/>
                    <a:pt x="400" y="735"/>
                    <a:pt x="490" y="735"/>
                  </a:cubicBezTo>
                  <a:cubicBezTo>
                    <a:pt x="680" y="735"/>
                    <a:pt x="860" y="587"/>
                    <a:pt x="860" y="366"/>
                  </a:cubicBezTo>
                  <a:cubicBezTo>
                    <a:pt x="860" y="164"/>
                    <a:pt x="697" y="1"/>
                    <a:pt x="495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28"/>
            <p:cNvSpPr/>
            <p:nvPr/>
          </p:nvSpPr>
          <p:spPr>
            <a:xfrm>
              <a:off x="7139008" y="1744661"/>
              <a:ext cx="84928" cy="95845"/>
            </a:xfrm>
            <a:custGeom>
              <a:rect b="b" l="l" r="r" t="t"/>
              <a:pathLst>
                <a:path extrusionOk="0" h="3661" w="3244">
                  <a:moveTo>
                    <a:pt x="2811" y="0"/>
                  </a:moveTo>
                  <a:cubicBezTo>
                    <a:pt x="2685" y="0"/>
                    <a:pt x="2565" y="11"/>
                    <a:pt x="2460" y="58"/>
                  </a:cubicBezTo>
                  <a:cubicBezTo>
                    <a:pt x="2167" y="187"/>
                    <a:pt x="2018" y="528"/>
                    <a:pt x="1792" y="701"/>
                  </a:cubicBezTo>
                  <a:cubicBezTo>
                    <a:pt x="1533" y="893"/>
                    <a:pt x="1168" y="951"/>
                    <a:pt x="985" y="1172"/>
                  </a:cubicBezTo>
                  <a:cubicBezTo>
                    <a:pt x="783" y="1422"/>
                    <a:pt x="807" y="1801"/>
                    <a:pt x="678" y="2051"/>
                  </a:cubicBezTo>
                  <a:cubicBezTo>
                    <a:pt x="529" y="2354"/>
                    <a:pt x="217" y="2560"/>
                    <a:pt x="144" y="2820"/>
                  </a:cubicBezTo>
                  <a:cubicBezTo>
                    <a:pt x="0" y="3334"/>
                    <a:pt x="221" y="3204"/>
                    <a:pt x="202" y="3661"/>
                  </a:cubicBezTo>
                  <a:cubicBezTo>
                    <a:pt x="202" y="3661"/>
                    <a:pt x="226" y="3656"/>
                    <a:pt x="265" y="3656"/>
                  </a:cubicBezTo>
                  <a:cubicBezTo>
                    <a:pt x="745" y="2858"/>
                    <a:pt x="1293" y="2104"/>
                    <a:pt x="1903" y="1403"/>
                  </a:cubicBezTo>
                  <a:cubicBezTo>
                    <a:pt x="2321" y="913"/>
                    <a:pt x="2768" y="451"/>
                    <a:pt x="3243" y="14"/>
                  </a:cubicBezTo>
                  <a:lnTo>
                    <a:pt x="3224" y="5"/>
                  </a:lnTo>
                  <a:cubicBezTo>
                    <a:pt x="3190" y="6"/>
                    <a:pt x="3157" y="7"/>
                    <a:pt x="3123" y="7"/>
                  </a:cubicBezTo>
                  <a:cubicBezTo>
                    <a:pt x="3018" y="7"/>
                    <a:pt x="2912" y="0"/>
                    <a:pt x="2811" y="0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28"/>
            <p:cNvSpPr/>
            <p:nvPr/>
          </p:nvSpPr>
          <p:spPr>
            <a:xfrm>
              <a:off x="7288810" y="1516371"/>
              <a:ext cx="142000" cy="98227"/>
            </a:xfrm>
            <a:custGeom>
              <a:rect b="b" l="l" r="r" t="t"/>
              <a:pathLst>
                <a:path extrusionOk="0" h="3752" w="5424">
                  <a:moveTo>
                    <a:pt x="2315" y="0"/>
                  </a:moveTo>
                  <a:cubicBezTo>
                    <a:pt x="2277" y="0"/>
                    <a:pt x="2236" y="12"/>
                    <a:pt x="2195" y="39"/>
                  </a:cubicBezTo>
                  <a:cubicBezTo>
                    <a:pt x="1312" y="630"/>
                    <a:pt x="259" y="2114"/>
                    <a:pt x="24" y="3512"/>
                  </a:cubicBezTo>
                  <a:cubicBezTo>
                    <a:pt x="1" y="3641"/>
                    <a:pt x="105" y="3751"/>
                    <a:pt x="224" y="3751"/>
                  </a:cubicBezTo>
                  <a:cubicBezTo>
                    <a:pt x="252" y="3751"/>
                    <a:pt x="280" y="3746"/>
                    <a:pt x="307" y="3733"/>
                  </a:cubicBezTo>
                  <a:cubicBezTo>
                    <a:pt x="1816" y="3123"/>
                    <a:pt x="3406" y="2734"/>
                    <a:pt x="5025" y="2580"/>
                  </a:cubicBezTo>
                  <a:cubicBezTo>
                    <a:pt x="5068" y="2576"/>
                    <a:pt x="5107" y="2571"/>
                    <a:pt x="5155" y="2571"/>
                  </a:cubicBezTo>
                  <a:cubicBezTo>
                    <a:pt x="5424" y="2571"/>
                    <a:pt x="5424" y="2162"/>
                    <a:pt x="5155" y="2162"/>
                  </a:cubicBezTo>
                  <a:cubicBezTo>
                    <a:pt x="4280" y="2186"/>
                    <a:pt x="2277" y="2537"/>
                    <a:pt x="519" y="3210"/>
                  </a:cubicBezTo>
                  <a:cubicBezTo>
                    <a:pt x="860" y="1922"/>
                    <a:pt x="1826" y="784"/>
                    <a:pt x="2431" y="385"/>
                  </a:cubicBezTo>
                  <a:cubicBezTo>
                    <a:pt x="2617" y="254"/>
                    <a:pt x="2493" y="0"/>
                    <a:pt x="23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28"/>
            <p:cNvSpPr/>
            <p:nvPr/>
          </p:nvSpPr>
          <p:spPr>
            <a:xfrm>
              <a:off x="7060102" y="1516528"/>
              <a:ext cx="194308" cy="308531"/>
            </a:xfrm>
            <a:custGeom>
              <a:rect b="b" l="l" r="r" t="t"/>
              <a:pathLst>
                <a:path extrusionOk="0" h="11785" w="7422">
                  <a:moveTo>
                    <a:pt x="5056" y="6096"/>
                  </a:moveTo>
                  <a:cubicBezTo>
                    <a:pt x="4922" y="6360"/>
                    <a:pt x="4883" y="6485"/>
                    <a:pt x="4893" y="6917"/>
                  </a:cubicBezTo>
                  <a:cubicBezTo>
                    <a:pt x="4907" y="7321"/>
                    <a:pt x="4893" y="7374"/>
                    <a:pt x="4542" y="7662"/>
                  </a:cubicBezTo>
                  <a:cubicBezTo>
                    <a:pt x="4263" y="7883"/>
                    <a:pt x="4191" y="7964"/>
                    <a:pt x="4018" y="8354"/>
                  </a:cubicBezTo>
                  <a:cubicBezTo>
                    <a:pt x="3850" y="8733"/>
                    <a:pt x="3812" y="8781"/>
                    <a:pt x="3370" y="8872"/>
                  </a:cubicBezTo>
                  <a:cubicBezTo>
                    <a:pt x="3014" y="8949"/>
                    <a:pt x="2904" y="8993"/>
                    <a:pt x="2548" y="9295"/>
                  </a:cubicBezTo>
                  <a:cubicBezTo>
                    <a:pt x="2433" y="9396"/>
                    <a:pt x="2327" y="9487"/>
                    <a:pt x="2231" y="9516"/>
                  </a:cubicBezTo>
                  <a:cubicBezTo>
                    <a:pt x="2126" y="9544"/>
                    <a:pt x="2061" y="9556"/>
                    <a:pt x="2010" y="9556"/>
                  </a:cubicBezTo>
                  <a:cubicBezTo>
                    <a:pt x="1947" y="9556"/>
                    <a:pt x="1904" y="9538"/>
                    <a:pt x="1833" y="9511"/>
                  </a:cubicBezTo>
                  <a:cubicBezTo>
                    <a:pt x="2116" y="9122"/>
                    <a:pt x="2404" y="8733"/>
                    <a:pt x="2717" y="8368"/>
                  </a:cubicBezTo>
                  <a:cubicBezTo>
                    <a:pt x="3423" y="7537"/>
                    <a:pt x="4211" y="6778"/>
                    <a:pt x="5056" y="6096"/>
                  </a:cubicBezTo>
                  <a:close/>
                  <a:moveTo>
                    <a:pt x="7135" y="0"/>
                  </a:moveTo>
                  <a:cubicBezTo>
                    <a:pt x="7077" y="0"/>
                    <a:pt x="7018" y="27"/>
                    <a:pt x="6973" y="91"/>
                  </a:cubicBezTo>
                  <a:cubicBezTo>
                    <a:pt x="5950" y="1522"/>
                    <a:pt x="5556" y="3285"/>
                    <a:pt x="5709" y="5087"/>
                  </a:cubicBezTo>
                  <a:cubicBezTo>
                    <a:pt x="3327" y="6754"/>
                    <a:pt x="1405" y="9026"/>
                    <a:pt x="69" y="11495"/>
                  </a:cubicBezTo>
                  <a:cubicBezTo>
                    <a:pt x="0" y="11654"/>
                    <a:pt x="128" y="11785"/>
                    <a:pt x="261" y="11785"/>
                  </a:cubicBezTo>
                  <a:cubicBezTo>
                    <a:pt x="322" y="11785"/>
                    <a:pt x="385" y="11757"/>
                    <a:pt x="430" y="11692"/>
                  </a:cubicBezTo>
                  <a:cubicBezTo>
                    <a:pt x="771" y="11068"/>
                    <a:pt x="1146" y="10463"/>
                    <a:pt x="1559" y="9876"/>
                  </a:cubicBezTo>
                  <a:cubicBezTo>
                    <a:pt x="1738" y="9890"/>
                    <a:pt x="1805" y="9972"/>
                    <a:pt x="1997" y="9972"/>
                  </a:cubicBezTo>
                  <a:cubicBezTo>
                    <a:pt x="2082" y="9972"/>
                    <a:pt x="2191" y="9956"/>
                    <a:pt x="2347" y="9910"/>
                  </a:cubicBezTo>
                  <a:cubicBezTo>
                    <a:pt x="2659" y="9819"/>
                    <a:pt x="2875" y="9502"/>
                    <a:pt x="3149" y="9367"/>
                  </a:cubicBezTo>
                  <a:cubicBezTo>
                    <a:pt x="3245" y="9324"/>
                    <a:pt x="3351" y="9295"/>
                    <a:pt x="3456" y="9276"/>
                  </a:cubicBezTo>
                  <a:cubicBezTo>
                    <a:pt x="4047" y="9151"/>
                    <a:pt x="4182" y="9007"/>
                    <a:pt x="4398" y="8522"/>
                  </a:cubicBezTo>
                  <a:cubicBezTo>
                    <a:pt x="4537" y="8200"/>
                    <a:pt x="4571" y="8166"/>
                    <a:pt x="4801" y="7979"/>
                  </a:cubicBezTo>
                  <a:cubicBezTo>
                    <a:pt x="5277" y="7599"/>
                    <a:pt x="5325" y="7412"/>
                    <a:pt x="5306" y="6903"/>
                  </a:cubicBezTo>
                  <a:cubicBezTo>
                    <a:pt x="5296" y="6538"/>
                    <a:pt x="5311" y="6494"/>
                    <a:pt x="5460" y="6216"/>
                  </a:cubicBezTo>
                  <a:cubicBezTo>
                    <a:pt x="5551" y="6048"/>
                    <a:pt x="5647" y="5855"/>
                    <a:pt x="5661" y="5639"/>
                  </a:cubicBezTo>
                  <a:cubicBezTo>
                    <a:pt x="5791" y="5548"/>
                    <a:pt x="5911" y="5447"/>
                    <a:pt x="6036" y="5361"/>
                  </a:cubicBezTo>
                  <a:cubicBezTo>
                    <a:pt x="6099" y="5317"/>
                    <a:pt x="6132" y="5245"/>
                    <a:pt x="6127" y="5173"/>
                  </a:cubicBezTo>
                  <a:cubicBezTo>
                    <a:pt x="5964" y="3453"/>
                    <a:pt x="6300" y="1734"/>
                    <a:pt x="7304" y="331"/>
                  </a:cubicBezTo>
                  <a:cubicBezTo>
                    <a:pt x="7421" y="169"/>
                    <a:pt x="7282" y="0"/>
                    <a:pt x="713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28"/>
            <p:cNvSpPr/>
            <p:nvPr/>
          </p:nvSpPr>
          <p:spPr>
            <a:xfrm>
              <a:off x="7118536" y="1678216"/>
              <a:ext cx="208785" cy="205984"/>
            </a:xfrm>
            <a:custGeom>
              <a:rect b="b" l="l" r="r" t="t"/>
              <a:pathLst>
                <a:path extrusionOk="0" h="7868" w="7975">
                  <a:moveTo>
                    <a:pt x="3525" y="2749"/>
                  </a:moveTo>
                  <a:lnTo>
                    <a:pt x="3525" y="2749"/>
                  </a:lnTo>
                  <a:cubicBezTo>
                    <a:pt x="2603" y="3643"/>
                    <a:pt x="1791" y="4637"/>
                    <a:pt x="1104" y="5723"/>
                  </a:cubicBezTo>
                  <a:cubicBezTo>
                    <a:pt x="1085" y="5665"/>
                    <a:pt x="1080" y="5603"/>
                    <a:pt x="1133" y="5411"/>
                  </a:cubicBezTo>
                  <a:cubicBezTo>
                    <a:pt x="1162" y="5319"/>
                    <a:pt x="1253" y="5209"/>
                    <a:pt x="1354" y="5094"/>
                  </a:cubicBezTo>
                  <a:cubicBezTo>
                    <a:pt x="1652" y="4743"/>
                    <a:pt x="1700" y="4632"/>
                    <a:pt x="1772" y="4277"/>
                  </a:cubicBezTo>
                  <a:cubicBezTo>
                    <a:pt x="1868" y="3830"/>
                    <a:pt x="1916" y="3792"/>
                    <a:pt x="2296" y="3624"/>
                  </a:cubicBezTo>
                  <a:cubicBezTo>
                    <a:pt x="2685" y="3451"/>
                    <a:pt x="2766" y="3379"/>
                    <a:pt x="2987" y="3100"/>
                  </a:cubicBezTo>
                  <a:cubicBezTo>
                    <a:pt x="3223" y="2807"/>
                    <a:pt x="3300" y="2754"/>
                    <a:pt x="3525" y="2749"/>
                  </a:cubicBezTo>
                  <a:close/>
                  <a:moveTo>
                    <a:pt x="7745" y="1"/>
                  </a:moveTo>
                  <a:cubicBezTo>
                    <a:pt x="7720" y="1"/>
                    <a:pt x="7695" y="5"/>
                    <a:pt x="7671" y="16"/>
                  </a:cubicBezTo>
                  <a:cubicBezTo>
                    <a:pt x="6297" y="549"/>
                    <a:pt x="5039" y="1337"/>
                    <a:pt x="3963" y="2341"/>
                  </a:cubicBezTo>
                  <a:cubicBezTo>
                    <a:pt x="3950" y="2341"/>
                    <a:pt x="3937" y="2341"/>
                    <a:pt x="3924" y="2341"/>
                  </a:cubicBezTo>
                  <a:cubicBezTo>
                    <a:pt x="3806" y="2341"/>
                    <a:pt x="3691" y="2333"/>
                    <a:pt x="3578" y="2333"/>
                  </a:cubicBezTo>
                  <a:cubicBezTo>
                    <a:pt x="3435" y="2333"/>
                    <a:pt x="3294" y="2346"/>
                    <a:pt x="3156" y="2408"/>
                  </a:cubicBezTo>
                  <a:cubicBezTo>
                    <a:pt x="2810" y="2562"/>
                    <a:pt x="2646" y="2927"/>
                    <a:pt x="2449" y="3076"/>
                  </a:cubicBezTo>
                  <a:cubicBezTo>
                    <a:pt x="2348" y="3148"/>
                    <a:pt x="2238" y="3206"/>
                    <a:pt x="2123" y="3249"/>
                  </a:cubicBezTo>
                  <a:cubicBezTo>
                    <a:pt x="1642" y="3465"/>
                    <a:pt x="1498" y="3600"/>
                    <a:pt x="1368" y="4195"/>
                  </a:cubicBezTo>
                  <a:cubicBezTo>
                    <a:pt x="1311" y="4488"/>
                    <a:pt x="1292" y="4536"/>
                    <a:pt x="1037" y="4829"/>
                  </a:cubicBezTo>
                  <a:cubicBezTo>
                    <a:pt x="917" y="4969"/>
                    <a:pt x="782" y="5122"/>
                    <a:pt x="730" y="5300"/>
                  </a:cubicBezTo>
                  <a:cubicBezTo>
                    <a:pt x="566" y="5872"/>
                    <a:pt x="792" y="5829"/>
                    <a:pt x="773" y="6194"/>
                  </a:cubicBezTo>
                  <a:cubicBezTo>
                    <a:pt x="773" y="6203"/>
                    <a:pt x="787" y="6213"/>
                    <a:pt x="787" y="6227"/>
                  </a:cubicBezTo>
                  <a:cubicBezTo>
                    <a:pt x="523" y="6665"/>
                    <a:pt x="283" y="7116"/>
                    <a:pt x="67" y="7582"/>
                  </a:cubicBezTo>
                  <a:cubicBezTo>
                    <a:pt x="0" y="7743"/>
                    <a:pt x="132" y="7867"/>
                    <a:pt x="263" y="7867"/>
                  </a:cubicBezTo>
                  <a:cubicBezTo>
                    <a:pt x="332" y="7867"/>
                    <a:pt x="400" y="7834"/>
                    <a:pt x="441" y="7755"/>
                  </a:cubicBezTo>
                  <a:cubicBezTo>
                    <a:pt x="1066" y="6424"/>
                    <a:pt x="1873" y="5185"/>
                    <a:pt x="2839" y="4075"/>
                  </a:cubicBezTo>
                  <a:cubicBezTo>
                    <a:pt x="4419" y="2250"/>
                    <a:pt x="5908" y="1154"/>
                    <a:pt x="7816" y="400"/>
                  </a:cubicBezTo>
                  <a:cubicBezTo>
                    <a:pt x="7921" y="357"/>
                    <a:pt x="7974" y="237"/>
                    <a:pt x="7931" y="131"/>
                  </a:cubicBezTo>
                  <a:cubicBezTo>
                    <a:pt x="7902" y="50"/>
                    <a:pt x="7825" y="1"/>
                    <a:pt x="7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28"/>
            <p:cNvSpPr/>
            <p:nvPr/>
          </p:nvSpPr>
          <p:spPr>
            <a:xfrm>
              <a:off x="7335018" y="1652193"/>
              <a:ext cx="94169" cy="28693"/>
            </a:xfrm>
            <a:custGeom>
              <a:rect b="b" l="l" r="r" t="t"/>
              <a:pathLst>
                <a:path extrusionOk="0" h="1096" w="3597">
                  <a:moveTo>
                    <a:pt x="3379" y="0"/>
                  </a:moveTo>
                  <a:cubicBezTo>
                    <a:pt x="3373" y="0"/>
                    <a:pt x="3367" y="0"/>
                    <a:pt x="3361" y="1"/>
                  </a:cubicBezTo>
                  <a:cubicBezTo>
                    <a:pt x="2294" y="111"/>
                    <a:pt x="1242" y="342"/>
                    <a:pt x="229" y="693"/>
                  </a:cubicBezTo>
                  <a:cubicBezTo>
                    <a:pt x="0" y="770"/>
                    <a:pt x="81" y="1095"/>
                    <a:pt x="288" y="1095"/>
                  </a:cubicBezTo>
                  <a:cubicBezTo>
                    <a:pt x="311" y="1095"/>
                    <a:pt x="337" y="1091"/>
                    <a:pt x="363" y="1082"/>
                  </a:cubicBezTo>
                  <a:cubicBezTo>
                    <a:pt x="1348" y="741"/>
                    <a:pt x="2371" y="520"/>
                    <a:pt x="3404" y="414"/>
                  </a:cubicBezTo>
                  <a:cubicBezTo>
                    <a:pt x="3519" y="400"/>
                    <a:pt x="3596" y="299"/>
                    <a:pt x="3587" y="188"/>
                  </a:cubicBezTo>
                  <a:cubicBezTo>
                    <a:pt x="3573" y="79"/>
                    <a:pt x="3482" y="0"/>
                    <a:pt x="337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76" name="Google Shape;5176;p28"/>
          <p:cNvGrpSpPr/>
          <p:nvPr/>
        </p:nvGrpSpPr>
        <p:grpSpPr>
          <a:xfrm>
            <a:off x="7935247" y="1310762"/>
            <a:ext cx="381705" cy="368588"/>
            <a:chOff x="7935247" y="1516162"/>
            <a:chExt cx="381705" cy="368588"/>
          </a:xfrm>
        </p:grpSpPr>
        <p:sp>
          <p:nvSpPr>
            <p:cNvPr id="5177" name="Google Shape;5177;p28"/>
            <p:cNvSpPr/>
            <p:nvPr/>
          </p:nvSpPr>
          <p:spPr>
            <a:xfrm>
              <a:off x="8127801" y="1641773"/>
              <a:ext cx="52098" cy="51496"/>
            </a:xfrm>
            <a:custGeom>
              <a:rect b="b" l="l" r="r" t="t"/>
              <a:pathLst>
                <a:path extrusionOk="0" h="1967" w="1990">
                  <a:moveTo>
                    <a:pt x="808" y="0"/>
                  </a:moveTo>
                  <a:lnTo>
                    <a:pt x="111" y="697"/>
                  </a:lnTo>
                  <a:cubicBezTo>
                    <a:pt x="1" y="812"/>
                    <a:pt x="1" y="990"/>
                    <a:pt x="111" y="1100"/>
                  </a:cubicBezTo>
                  <a:lnTo>
                    <a:pt x="890" y="1883"/>
                  </a:lnTo>
                  <a:cubicBezTo>
                    <a:pt x="947" y="1939"/>
                    <a:pt x="1021" y="1966"/>
                    <a:pt x="1093" y="1966"/>
                  </a:cubicBezTo>
                  <a:cubicBezTo>
                    <a:pt x="1166" y="1966"/>
                    <a:pt x="1238" y="1939"/>
                    <a:pt x="1293" y="1883"/>
                  </a:cubicBezTo>
                  <a:lnTo>
                    <a:pt x="1990" y="1187"/>
                  </a:lnTo>
                  <a:cubicBezTo>
                    <a:pt x="1735" y="1052"/>
                    <a:pt x="1505" y="884"/>
                    <a:pt x="1303" y="682"/>
                  </a:cubicBezTo>
                  <a:cubicBezTo>
                    <a:pt x="1101" y="485"/>
                    <a:pt x="933" y="255"/>
                    <a:pt x="808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28"/>
            <p:cNvSpPr/>
            <p:nvPr/>
          </p:nvSpPr>
          <p:spPr>
            <a:xfrm>
              <a:off x="8130707" y="1661879"/>
              <a:ext cx="49323" cy="31259"/>
            </a:xfrm>
            <a:custGeom>
              <a:rect b="b" l="l" r="r" t="t"/>
              <a:pathLst>
                <a:path extrusionOk="0" h="1194" w="1884">
                  <a:moveTo>
                    <a:pt x="0" y="327"/>
                  </a:moveTo>
                  <a:lnTo>
                    <a:pt x="274" y="606"/>
                  </a:lnTo>
                  <a:cubicBezTo>
                    <a:pt x="282" y="613"/>
                    <a:pt x="289" y="620"/>
                    <a:pt x="297" y="626"/>
                  </a:cubicBezTo>
                  <a:lnTo>
                    <a:pt x="297" y="626"/>
                  </a:lnTo>
                  <a:lnTo>
                    <a:pt x="0" y="327"/>
                  </a:lnTo>
                  <a:close/>
                  <a:moveTo>
                    <a:pt x="1283" y="1"/>
                  </a:moveTo>
                  <a:lnTo>
                    <a:pt x="678" y="606"/>
                  </a:lnTo>
                  <a:cubicBezTo>
                    <a:pt x="622" y="661"/>
                    <a:pt x="550" y="689"/>
                    <a:pt x="478" y="689"/>
                  </a:cubicBezTo>
                  <a:cubicBezTo>
                    <a:pt x="414" y="689"/>
                    <a:pt x="350" y="668"/>
                    <a:pt x="297" y="626"/>
                  </a:cubicBezTo>
                  <a:lnTo>
                    <a:pt x="297" y="626"/>
                  </a:lnTo>
                  <a:lnTo>
                    <a:pt x="779" y="1111"/>
                  </a:lnTo>
                  <a:cubicBezTo>
                    <a:pt x="836" y="1166"/>
                    <a:pt x="910" y="1193"/>
                    <a:pt x="982" y="1193"/>
                  </a:cubicBezTo>
                  <a:cubicBezTo>
                    <a:pt x="1055" y="1193"/>
                    <a:pt x="1127" y="1166"/>
                    <a:pt x="1182" y="1111"/>
                  </a:cubicBezTo>
                  <a:lnTo>
                    <a:pt x="1884" y="414"/>
                  </a:lnTo>
                  <a:cubicBezTo>
                    <a:pt x="1663" y="308"/>
                    <a:pt x="1461" y="169"/>
                    <a:pt x="1283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28"/>
            <p:cNvSpPr/>
            <p:nvPr/>
          </p:nvSpPr>
          <p:spPr>
            <a:xfrm>
              <a:off x="7938022" y="1671435"/>
              <a:ext cx="213210" cy="207581"/>
            </a:xfrm>
            <a:custGeom>
              <a:rect b="b" l="l" r="r" t="t"/>
              <a:pathLst>
                <a:path extrusionOk="0" h="7929" w="8144">
                  <a:moveTo>
                    <a:pt x="7394" y="1"/>
                  </a:moveTo>
                  <a:cubicBezTo>
                    <a:pt x="7043" y="299"/>
                    <a:pt x="6433" y="971"/>
                    <a:pt x="5934" y="2355"/>
                  </a:cubicBezTo>
                  <a:cubicBezTo>
                    <a:pt x="5479" y="3617"/>
                    <a:pt x="4678" y="4123"/>
                    <a:pt x="3486" y="4123"/>
                  </a:cubicBezTo>
                  <a:cubicBezTo>
                    <a:pt x="3480" y="4123"/>
                    <a:pt x="3475" y="4123"/>
                    <a:pt x="3469" y="4123"/>
                  </a:cubicBezTo>
                  <a:cubicBezTo>
                    <a:pt x="3467" y="4123"/>
                    <a:pt x="3466" y="4123"/>
                    <a:pt x="3464" y="4123"/>
                  </a:cubicBezTo>
                  <a:cubicBezTo>
                    <a:pt x="898" y="4123"/>
                    <a:pt x="1" y="7678"/>
                    <a:pt x="169" y="7846"/>
                  </a:cubicBezTo>
                  <a:cubicBezTo>
                    <a:pt x="202" y="7875"/>
                    <a:pt x="236" y="7904"/>
                    <a:pt x="279" y="7923"/>
                  </a:cubicBezTo>
                  <a:cubicBezTo>
                    <a:pt x="285" y="7926"/>
                    <a:pt x="292" y="7928"/>
                    <a:pt x="299" y="7928"/>
                  </a:cubicBezTo>
                  <a:cubicBezTo>
                    <a:pt x="577" y="7928"/>
                    <a:pt x="1702" y="5145"/>
                    <a:pt x="3656" y="5145"/>
                  </a:cubicBezTo>
                  <a:cubicBezTo>
                    <a:pt x="3682" y="5145"/>
                    <a:pt x="3707" y="5145"/>
                    <a:pt x="3733" y="5146"/>
                  </a:cubicBezTo>
                  <a:cubicBezTo>
                    <a:pt x="3775" y="5148"/>
                    <a:pt x="3816" y="5148"/>
                    <a:pt x="3858" y="5148"/>
                  </a:cubicBezTo>
                  <a:cubicBezTo>
                    <a:pt x="5097" y="5148"/>
                    <a:pt x="6296" y="4449"/>
                    <a:pt x="6923" y="2710"/>
                  </a:cubicBezTo>
                  <a:cubicBezTo>
                    <a:pt x="7418" y="1341"/>
                    <a:pt x="8004" y="851"/>
                    <a:pt x="8143" y="750"/>
                  </a:cubicBezTo>
                  <a:lnTo>
                    <a:pt x="8139" y="746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28"/>
            <p:cNvSpPr/>
            <p:nvPr/>
          </p:nvSpPr>
          <p:spPr>
            <a:xfrm>
              <a:off x="8131466" y="1671435"/>
              <a:ext cx="9948" cy="9844"/>
            </a:xfrm>
            <a:custGeom>
              <a:rect b="b" l="l" r="r" t="t"/>
              <a:pathLst>
                <a:path extrusionOk="0" h="376" w="380">
                  <a:moveTo>
                    <a:pt x="380" y="376"/>
                  </a:moveTo>
                  <a:lnTo>
                    <a:pt x="380" y="3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28"/>
            <p:cNvSpPr/>
            <p:nvPr/>
          </p:nvSpPr>
          <p:spPr>
            <a:xfrm>
              <a:off x="7941294" y="1681514"/>
              <a:ext cx="209937" cy="197371"/>
            </a:xfrm>
            <a:custGeom>
              <a:rect b="b" l="l" r="r" t="t"/>
              <a:pathLst>
                <a:path extrusionOk="0" h="7539" w="8019">
                  <a:moveTo>
                    <a:pt x="7653" y="0"/>
                  </a:moveTo>
                  <a:cubicBezTo>
                    <a:pt x="7519" y="101"/>
                    <a:pt x="6928" y="596"/>
                    <a:pt x="6433" y="1960"/>
                  </a:cubicBezTo>
                  <a:cubicBezTo>
                    <a:pt x="5806" y="3699"/>
                    <a:pt x="4611" y="4398"/>
                    <a:pt x="3360" y="4398"/>
                  </a:cubicBezTo>
                  <a:cubicBezTo>
                    <a:pt x="3318" y="4398"/>
                    <a:pt x="3276" y="4397"/>
                    <a:pt x="3234" y="4396"/>
                  </a:cubicBezTo>
                  <a:cubicBezTo>
                    <a:pt x="3206" y="4395"/>
                    <a:pt x="3178" y="4394"/>
                    <a:pt x="3151" y="4394"/>
                  </a:cubicBezTo>
                  <a:cubicBezTo>
                    <a:pt x="1645" y="4394"/>
                    <a:pt x="635" y="6053"/>
                    <a:pt x="121" y="6808"/>
                  </a:cubicBezTo>
                  <a:cubicBezTo>
                    <a:pt x="20" y="7163"/>
                    <a:pt x="0" y="7408"/>
                    <a:pt x="39" y="7451"/>
                  </a:cubicBezTo>
                  <a:cubicBezTo>
                    <a:pt x="73" y="7485"/>
                    <a:pt x="106" y="7514"/>
                    <a:pt x="149" y="7533"/>
                  </a:cubicBezTo>
                  <a:cubicBezTo>
                    <a:pt x="155" y="7537"/>
                    <a:pt x="162" y="7538"/>
                    <a:pt x="169" y="7538"/>
                  </a:cubicBezTo>
                  <a:cubicBezTo>
                    <a:pt x="447" y="7538"/>
                    <a:pt x="1572" y="4755"/>
                    <a:pt x="3526" y="4755"/>
                  </a:cubicBezTo>
                  <a:cubicBezTo>
                    <a:pt x="3552" y="4755"/>
                    <a:pt x="3578" y="4755"/>
                    <a:pt x="3603" y="4756"/>
                  </a:cubicBezTo>
                  <a:cubicBezTo>
                    <a:pt x="3649" y="4758"/>
                    <a:pt x="3695" y="4759"/>
                    <a:pt x="3740" y="4759"/>
                  </a:cubicBezTo>
                  <a:cubicBezTo>
                    <a:pt x="4979" y="4759"/>
                    <a:pt x="6173" y="4058"/>
                    <a:pt x="6798" y="2321"/>
                  </a:cubicBezTo>
                  <a:cubicBezTo>
                    <a:pt x="7293" y="951"/>
                    <a:pt x="7879" y="466"/>
                    <a:pt x="8018" y="365"/>
                  </a:cubicBezTo>
                  <a:cubicBezTo>
                    <a:pt x="8014" y="361"/>
                    <a:pt x="8014" y="361"/>
                    <a:pt x="8009" y="356"/>
                  </a:cubicBezTo>
                  <a:lnTo>
                    <a:pt x="765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28"/>
            <p:cNvSpPr/>
            <p:nvPr/>
          </p:nvSpPr>
          <p:spPr>
            <a:xfrm>
              <a:off x="8134215" y="1523125"/>
              <a:ext cx="178757" cy="156164"/>
            </a:xfrm>
            <a:custGeom>
              <a:rect b="b" l="l" r="r" t="t"/>
              <a:pathLst>
                <a:path extrusionOk="0" h="5965" w="6828">
                  <a:moveTo>
                    <a:pt x="4614" y="1"/>
                  </a:moveTo>
                  <a:cubicBezTo>
                    <a:pt x="3998" y="1"/>
                    <a:pt x="3290" y="199"/>
                    <a:pt x="2638" y="516"/>
                  </a:cubicBezTo>
                  <a:cubicBezTo>
                    <a:pt x="2413" y="627"/>
                    <a:pt x="2192" y="747"/>
                    <a:pt x="1980" y="881"/>
                  </a:cubicBezTo>
                  <a:cubicBezTo>
                    <a:pt x="1702" y="1064"/>
                    <a:pt x="1437" y="1275"/>
                    <a:pt x="1202" y="1510"/>
                  </a:cubicBezTo>
                  <a:cubicBezTo>
                    <a:pt x="1" y="2711"/>
                    <a:pt x="73" y="4230"/>
                    <a:pt x="1058" y="5214"/>
                  </a:cubicBezTo>
                  <a:cubicBezTo>
                    <a:pt x="1543" y="5700"/>
                    <a:pt x="2158" y="5965"/>
                    <a:pt x="2801" y="5965"/>
                  </a:cubicBezTo>
                  <a:cubicBezTo>
                    <a:pt x="3462" y="5965"/>
                    <a:pt x="4153" y="5684"/>
                    <a:pt x="4762" y="5075"/>
                  </a:cubicBezTo>
                  <a:cubicBezTo>
                    <a:pt x="5963" y="3869"/>
                    <a:pt x="6827" y="1410"/>
                    <a:pt x="5843" y="430"/>
                  </a:cubicBezTo>
                  <a:cubicBezTo>
                    <a:pt x="5545" y="130"/>
                    <a:pt x="5109" y="1"/>
                    <a:pt x="4614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3" name="Google Shape;5183;p28"/>
            <p:cNvSpPr/>
            <p:nvPr/>
          </p:nvSpPr>
          <p:spPr>
            <a:xfrm>
              <a:off x="8153981" y="1527183"/>
              <a:ext cx="158991" cy="152001"/>
            </a:xfrm>
            <a:custGeom>
              <a:rect b="b" l="l" r="r" t="t"/>
              <a:pathLst>
                <a:path extrusionOk="0" h="5806" w="6073">
                  <a:moveTo>
                    <a:pt x="4694" y="1"/>
                  </a:moveTo>
                  <a:lnTo>
                    <a:pt x="4694" y="1"/>
                  </a:lnTo>
                  <a:cubicBezTo>
                    <a:pt x="5198" y="1144"/>
                    <a:pt x="4401" y="3186"/>
                    <a:pt x="3344" y="4252"/>
                  </a:cubicBezTo>
                  <a:cubicBezTo>
                    <a:pt x="2737" y="4862"/>
                    <a:pt x="2043" y="5142"/>
                    <a:pt x="1380" y="5142"/>
                  </a:cubicBezTo>
                  <a:cubicBezTo>
                    <a:pt x="887" y="5142"/>
                    <a:pt x="411" y="4988"/>
                    <a:pt x="0" y="4699"/>
                  </a:cubicBezTo>
                  <a:lnTo>
                    <a:pt x="0" y="4699"/>
                  </a:lnTo>
                  <a:cubicBezTo>
                    <a:pt x="87" y="4829"/>
                    <a:pt x="192" y="4949"/>
                    <a:pt x="303" y="5059"/>
                  </a:cubicBezTo>
                  <a:cubicBezTo>
                    <a:pt x="788" y="5542"/>
                    <a:pt x="1402" y="5805"/>
                    <a:pt x="2044" y="5805"/>
                  </a:cubicBezTo>
                  <a:cubicBezTo>
                    <a:pt x="2707" y="5805"/>
                    <a:pt x="3399" y="5525"/>
                    <a:pt x="4011" y="4915"/>
                  </a:cubicBezTo>
                  <a:cubicBezTo>
                    <a:pt x="5213" y="3714"/>
                    <a:pt x="6072" y="1255"/>
                    <a:pt x="5088" y="275"/>
                  </a:cubicBezTo>
                  <a:cubicBezTo>
                    <a:pt x="4977" y="159"/>
                    <a:pt x="4838" y="68"/>
                    <a:pt x="4694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4" name="Google Shape;5184;p28"/>
            <p:cNvSpPr/>
            <p:nvPr/>
          </p:nvSpPr>
          <p:spPr>
            <a:xfrm>
              <a:off x="8041145" y="1521633"/>
              <a:ext cx="92232" cy="80503"/>
            </a:xfrm>
            <a:custGeom>
              <a:rect b="b" l="l" r="r" t="t"/>
              <a:pathLst>
                <a:path extrusionOk="0" h="3075" w="3523">
                  <a:moveTo>
                    <a:pt x="2382" y="1"/>
                  </a:moveTo>
                  <a:cubicBezTo>
                    <a:pt x="1797" y="1"/>
                    <a:pt x="1052" y="348"/>
                    <a:pt x="621" y="780"/>
                  </a:cubicBezTo>
                  <a:cubicBezTo>
                    <a:pt x="1" y="1399"/>
                    <a:pt x="39" y="2187"/>
                    <a:pt x="544" y="2692"/>
                  </a:cubicBezTo>
                  <a:cubicBezTo>
                    <a:pt x="794" y="2939"/>
                    <a:pt x="1110" y="3075"/>
                    <a:pt x="1441" y="3075"/>
                  </a:cubicBezTo>
                  <a:cubicBezTo>
                    <a:pt x="1783" y="3075"/>
                    <a:pt x="2141" y="2930"/>
                    <a:pt x="2456" y="2615"/>
                  </a:cubicBezTo>
                  <a:cubicBezTo>
                    <a:pt x="3075" y="1995"/>
                    <a:pt x="3522" y="727"/>
                    <a:pt x="3018" y="222"/>
                  </a:cubicBezTo>
                  <a:cubicBezTo>
                    <a:pt x="2863" y="67"/>
                    <a:pt x="2638" y="1"/>
                    <a:pt x="2382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5" name="Google Shape;5185;p28"/>
            <p:cNvSpPr/>
            <p:nvPr/>
          </p:nvSpPr>
          <p:spPr>
            <a:xfrm>
              <a:off x="8049339" y="1522419"/>
              <a:ext cx="84038" cy="79613"/>
            </a:xfrm>
            <a:custGeom>
              <a:rect b="b" l="l" r="r" t="t"/>
              <a:pathLst>
                <a:path extrusionOk="0" h="3041" w="3210">
                  <a:moveTo>
                    <a:pt x="2359" y="0"/>
                  </a:moveTo>
                  <a:lnTo>
                    <a:pt x="2359" y="0"/>
                  </a:lnTo>
                  <a:cubicBezTo>
                    <a:pt x="2508" y="605"/>
                    <a:pt x="2119" y="1547"/>
                    <a:pt x="1609" y="2056"/>
                  </a:cubicBezTo>
                  <a:cubicBezTo>
                    <a:pt x="1297" y="2369"/>
                    <a:pt x="941" y="2513"/>
                    <a:pt x="599" y="2513"/>
                  </a:cubicBezTo>
                  <a:cubicBezTo>
                    <a:pt x="389" y="2513"/>
                    <a:pt x="185" y="2458"/>
                    <a:pt x="0" y="2354"/>
                  </a:cubicBezTo>
                  <a:lnTo>
                    <a:pt x="0" y="2354"/>
                  </a:lnTo>
                  <a:cubicBezTo>
                    <a:pt x="63" y="2465"/>
                    <a:pt x="139" y="2566"/>
                    <a:pt x="226" y="2657"/>
                  </a:cubicBezTo>
                  <a:cubicBezTo>
                    <a:pt x="476" y="2905"/>
                    <a:pt x="793" y="3040"/>
                    <a:pt x="1123" y="3040"/>
                  </a:cubicBezTo>
                  <a:cubicBezTo>
                    <a:pt x="1465" y="3040"/>
                    <a:pt x="1823" y="2895"/>
                    <a:pt x="2138" y="2580"/>
                  </a:cubicBezTo>
                  <a:cubicBezTo>
                    <a:pt x="2758" y="1960"/>
                    <a:pt x="3209" y="697"/>
                    <a:pt x="2700" y="188"/>
                  </a:cubicBezTo>
                  <a:cubicBezTo>
                    <a:pt x="2604" y="96"/>
                    <a:pt x="2489" y="34"/>
                    <a:pt x="235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6" name="Google Shape;5186;p28"/>
            <p:cNvSpPr/>
            <p:nvPr/>
          </p:nvSpPr>
          <p:spPr>
            <a:xfrm>
              <a:off x="8037768" y="1582790"/>
              <a:ext cx="26939" cy="26468"/>
            </a:xfrm>
            <a:custGeom>
              <a:rect b="b" l="l" r="r" t="t"/>
              <a:pathLst>
                <a:path extrusionOk="0" h="1011" w="1029">
                  <a:moveTo>
                    <a:pt x="418" y="0"/>
                  </a:moveTo>
                  <a:lnTo>
                    <a:pt x="58" y="360"/>
                  </a:lnTo>
                  <a:cubicBezTo>
                    <a:pt x="0" y="418"/>
                    <a:pt x="0" y="509"/>
                    <a:pt x="58" y="567"/>
                  </a:cubicBezTo>
                  <a:lnTo>
                    <a:pt x="457" y="971"/>
                  </a:lnTo>
                  <a:cubicBezTo>
                    <a:pt x="485" y="997"/>
                    <a:pt x="524" y="1010"/>
                    <a:pt x="562" y="1010"/>
                  </a:cubicBezTo>
                  <a:cubicBezTo>
                    <a:pt x="601" y="1010"/>
                    <a:pt x="639" y="997"/>
                    <a:pt x="668" y="971"/>
                  </a:cubicBezTo>
                  <a:lnTo>
                    <a:pt x="1028" y="610"/>
                  </a:lnTo>
                  <a:cubicBezTo>
                    <a:pt x="899" y="543"/>
                    <a:pt x="778" y="456"/>
                    <a:pt x="673" y="356"/>
                  </a:cubicBezTo>
                  <a:cubicBezTo>
                    <a:pt x="572" y="250"/>
                    <a:pt x="485" y="130"/>
                    <a:pt x="418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7" name="Google Shape;5187;p28"/>
            <p:cNvSpPr/>
            <p:nvPr/>
          </p:nvSpPr>
          <p:spPr>
            <a:xfrm>
              <a:off x="7939907" y="1598000"/>
              <a:ext cx="109956" cy="107129"/>
            </a:xfrm>
            <a:custGeom>
              <a:rect b="b" l="l" r="r" t="t"/>
              <a:pathLst>
                <a:path extrusionOk="0" h="4092" w="4200">
                  <a:moveTo>
                    <a:pt x="3810" y="0"/>
                  </a:moveTo>
                  <a:cubicBezTo>
                    <a:pt x="3632" y="154"/>
                    <a:pt x="3315" y="505"/>
                    <a:pt x="3056" y="1216"/>
                  </a:cubicBezTo>
                  <a:cubicBezTo>
                    <a:pt x="2821" y="1869"/>
                    <a:pt x="2407" y="2129"/>
                    <a:pt x="1788" y="2129"/>
                  </a:cubicBezTo>
                  <a:cubicBezTo>
                    <a:pt x="462" y="2129"/>
                    <a:pt x="1" y="3964"/>
                    <a:pt x="87" y="4050"/>
                  </a:cubicBezTo>
                  <a:cubicBezTo>
                    <a:pt x="101" y="4065"/>
                    <a:pt x="121" y="4079"/>
                    <a:pt x="140" y="4089"/>
                  </a:cubicBezTo>
                  <a:cubicBezTo>
                    <a:pt x="143" y="4090"/>
                    <a:pt x="146" y="4091"/>
                    <a:pt x="150" y="4091"/>
                  </a:cubicBezTo>
                  <a:cubicBezTo>
                    <a:pt x="297" y="4091"/>
                    <a:pt x="874" y="2656"/>
                    <a:pt x="1879" y="2656"/>
                  </a:cubicBezTo>
                  <a:cubicBezTo>
                    <a:pt x="1893" y="2656"/>
                    <a:pt x="1908" y="2656"/>
                    <a:pt x="1922" y="2657"/>
                  </a:cubicBezTo>
                  <a:cubicBezTo>
                    <a:pt x="1950" y="2659"/>
                    <a:pt x="1979" y="2659"/>
                    <a:pt x="2007" y="2659"/>
                  </a:cubicBezTo>
                  <a:cubicBezTo>
                    <a:pt x="2314" y="2659"/>
                    <a:pt x="2613" y="2564"/>
                    <a:pt x="2869" y="2388"/>
                  </a:cubicBezTo>
                  <a:cubicBezTo>
                    <a:pt x="3003" y="2297"/>
                    <a:pt x="3123" y="2181"/>
                    <a:pt x="3219" y="2047"/>
                  </a:cubicBezTo>
                  <a:cubicBezTo>
                    <a:pt x="3368" y="1850"/>
                    <a:pt x="3488" y="1634"/>
                    <a:pt x="3570" y="1398"/>
                  </a:cubicBezTo>
                  <a:cubicBezTo>
                    <a:pt x="3825" y="687"/>
                    <a:pt x="4127" y="438"/>
                    <a:pt x="4199" y="390"/>
                  </a:cubicBezTo>
                  <a:lnTo>
                    <a:pt x="4195" y="385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8" name="Google Shape;5188;p28"/>
            <p:cNvSpPr/>
            <p:nvPr/>
          </p:nvSpPr>
          <p:spPr>
            <a:xfrm>
              <a:off x="8213724" y="1695809"/>
              <a:ext cx="92206" cy="80451"/>
            </a:xfrm>
            <a:custGeom>
              <a:rect b="b" l="l" r="r" t="t"/>
              <a:pathLst>
                <a:path extrusionOk="0" h="3073" w="3522">
                  <a:moveTo>
                    <a:pt x="2378" y="1"/>
                  </a:moveTo>
                  <a:cubicBezTo>
                    <a:pt x="1794" y="1"/>
                    <a:pt x="1050" y="346"/>
                    <a:pt x="620" y="780"/>
                  </a:cubicBezTo>
                  <a:cubicBezTo>
                    <a:pt x="0" y="1400"/>
                    <a:pt x="38" y="2188"/>
                    <a:pt x="543" y="2687"/>
                  </a:cubicBezTo>
                  <a:cubicBezTo>
                    <a:pt x="794" y="2936"/>
                    <a:pt x="1112" y="3073"/>
                    <a:pt x="1444" y="3073"/>
                  </a:cubicBezTo>
                  <a:cubicBezTo>
                    <a:pt x="1785" y="3073"/>
                    <a:pt x="2141" y="2929"/>
                    <a:pt x="2455" y="2615"/>
                  </a:cubicBezTo>
                  <a:cubicBezTo>
                    <a:pt x="3079" y="1996"/>
                    <a:pt x="3521" y="727"/>
                    <a:pt x="3017" y="223"/>
                  </a:cubicBezTo>
                  <a:cubicBezTo>
                    <a:pt x="2861" y="67"/>
                    <a:pt x="2635" y="1"/>
                    <a:pt x="237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9" name="Google Shape;5189;p28"/>
            <p:cNvSpPr/>
            <p:nvPr/>
          </p:nvSpPr>
          <p:spPr>
            <a:xfrm>
              <a:off x="8221630" y="1696463"/>
              <a:ext cx="84169" cy="79744"/>
            </a:xfrm>
            <a:custGeom>
              <a:rect b="b" l="l" r="r" t="t"/>
              <a:pathLst>
                <a:path extrusionOk="0" h="3046" w="3215">
                  <a:moveTo>
                    <a:pt x="2340" y="1"/>
                  </a:moveTo>
                  <a:lnTo>
                    <a:pt x="2340" y="1"/>
                  </a:lnTo>
                  <a:cubicBezTo>
                    <a:pt x="2480" y="606"/>
                    <a:pt x="2095" y="1529"/>
                    <a:pt x="1591" y="2028"/>
                  </a:cubicBezTo>
                  <a:cubicBezTo>
                    <a:pt x="1277" y="2342"/>
                    <a:pt x="921" y="2487"/>
                    <a:pt x="579" y="2487"/>
                  </a:cubicBezTo>
                  <a:cubicBezTo>
                    <a:pt x="378" y="2487"/>
                    <a:pt x="181" y="2437"/>
                    <a:pt x="1" y="2340"/>
                  </a:cubicBezTo>
                  <a:lnTo>
                    <a:pt x="1" y="2340"/>
                  </a:lnTo>
                  <a:cubicBezTo>
                    <a:pt x="63" y="2461"/>
                    <a:pt x="145" y="2566"/>
                    <a:pt x="241" y="2662"/>
                  </a:cubicBezTo>
                  <a:cubicBezTo>
                    <a:pt x="491" y="2910"/>
                    <a:pt x="808" y="3046"/>
                    <a:pt x="1138" y="3046"/>
                  </a:cubicBezTo>
                  <a:cubicBezTo>
                    <a:pt x="1480" y="3046"/>
                    <a:pt x="1838" y="2901"/>
                    <a:pt x="2153" y="2585"/>
                  </a:cubicBezTo>
                  <a:cubicBezTo>
                    <a:pt x="2773" y="1966"/>
                    <a:pt x="3215" y="698"/>
                    <a:pt x="2710" y="193"/>
                  </a:cubicBezTo>
                  <a:cubicBezTo>
                    <a:pt x="2609" y="97"/>
                    <a:pt x="2480" y="30"/>
                    <a:pt x="2340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0" name="Google Shape;5190;p28"/>
            <p:cNvSpPr/>
            <p:nvPr/>
          </p:nvSpPr>
          <p:spPr>
            <a:xfrm>
              <a:off x="8210320" y="1756834"/>
              <a:ext cx="26939" cy="26573"/>
            </a:xfrm>
            <a:custGeom>
              <a:rect b="b" l="l" r="r" t="t"/>
              <a:pathLst>
                <a:path extrusionOk="0" h="1015" w="1029">
                  <a:moveTo>
                    <a:pt x="418" y="1"/>
                  </a:moveTo>
                  <a:lnTo>
                    <a:pt x="58" y="361"/>
                  </a:lnTo>
                  <a:cubicBezTo>
                    <a:pt x="0" y="419"/>
                    <a:pt x="0" y="515"/>
                    <a:pt x="58" y="573"/>
                  </a:cubicBezTo>
                  <a:lnTo>
                    <a:pt x="457" y="971"/>
                  </a:lnTo>
                  <a:cubicBezTo>
                    <a:pt x="486" y="1000"/>
                    <a:pt x="523" y="1015"/>
                    <a:pt x="561" y="1015"/>
                  </a:cubicBezTo>
                  <a:cubicBezTo>
                    <a:pt x="598" y="1015"/>
                    <a:pt x="637" y="1000"/>
                    <a:pt x="668" y="971"/>
                  </a:cubicBezTo>
                  <a:lnTo>
                    <a:pt x="1028" y="611"/>
                  </a:lnTo>
                  <a:cubicBezTo>
                    <a:pt x="894" y="544"/>
                    <a:pt x="774" y="457"/>
                    <a:pt x="673" y="356"/>
                  </a:cubicBezTo>
                  <a:cubicBezTo>
                    <a:pt x="567" y="251"/>
                    <a:pt x="481" y="135"/>
                    <a:pt x="418" y="1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1" name="Google Shape;5191;p28"/>
            <p:cNvSpPr/>
            <p:nvPr/>
          </p:nvSpPr>
          <p:spPr>
            <a:xfrm>
              <a:off x="8112459" y="1772176"/>
              <a:ext cx="109825" cy="107129"/>
            </a:xfrm>
            <a:custGeom>
              <a:rect b="b" l="l" r="r" t="t"/>
              <a:pathLst>
                <a:path extrusionOk="0" h="4092" w="4195">
                  <a:moveTo>
                    <a:pt x="3810" y="1"/>
                  </a:moveTo>
                  <a:cubicBezTo>
                    <a:pt x="3628" y="155"/>
                    <a:pt x="3316" y="505"/>
                    <a:pt x="3056" y="1216"/>
                  </a:cubicBezTo>
                  <a:cubicBezTo>
                    <a:pt x="2821" y="1870"/>
                    <a:pt x="2408" y="2129"/>
                    <a:pt x="1788" y="2129"/>
                  </a:cubicBezTo>
                  <a:cubicBezTo>
                    <a:pt x="462" y="2129"/>
                    <a:pt x="1" y="3964"/>
                    <a:pt x="82" y="4051"/>
                  </a:cubicBezTo>
                  <a:cubicBezTo>
                    <a:pt x="102" y="4065"/>
                    <a:pt x="121" y="4080"/>
                    <a:pt x="140" y="4089"/>
                  </a:cubicBezTo>
                  <a:cubicBezTo>
                    <a:pt x="143" y="4091"/>
                    <a:pt x="147" y="4092"/>
                    <a:pt x="150" y="4092"/>
                  </a:cubicBezTo>
                  <a:cubicBezTo>
                    <a:pt x="297" y="4092"/>
                    <a:pt x="870" y="2657"/>
                    <a:pt x="1879" y="2657"/>
                  </a:cubicBezTo>
                  <a:cubicBezTo>
                    <a:pt x="1893" y="2657"/>
                    <a:pt x="1908" y="2657"/>
                    <a:pt x="1922" y="2658"/>
                  </a:cubicBezTo>
                  <a:cubicBezTo>
                    <a:pt x="1945" y="2659"/>
                    <a:pt x="1967" y="2659"/>
                    <a:pt x="1989" y="2659"/>
                  </a:cubicBezTo>
                  <a:cubicBezTo>
                    <a:pt x="2307" y="2659"/>
                    <a:pt x="2618" y="2563"/>
                    <a:pt x="2883" y="2379"/>
                  </a:cubicBezTo>
                  <a:cubicBezTo>
                    <a:pt x="3018" y="2288"/>
                    <a:pt x="3224" y="2047"/>
                    <a:pt x="3224" y="2047"/>
                  </a:cubicBezTo>
                  <a:cubicBezTo>
                    <a:pt x="3373" y="1850"/>
                    <a:pt x="3489" y="1634"/>
                    <a:pt x="3570" y="1399"/>
                  </a:cubicBezTo>
                  <a:cubicBezTo>
                    <a:pt x="3820" y="688"/>
                    <a:pt x="4127" y="438"/>
                    <a:pt x="4195" y="390"/>
                  </a:cubicBezTo>
                  <a:lnTo>
                    <a:pt x="4195" y="385"/>
                  </a:lnTo>
                  <a:lnTo>
                    <a:pt x="381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2" name="Google Shape;5192;p28"/>
            <p:cNvSpPr/>
            <p:nvPr/>
          </p:nvSpPr>
          <p:spPr>
            <a:xfrm>
              <a:off x="7935247" y="1517680"/>
              <a:ext cx="378013" cy="366651"/>
            </a:xfrm>
            <a:custGeom>
              <a:rect b="b" l="l" r="r" t="t"/>
              <a:pathLst>
                <a:path extrusionOk="0" h="14005" w="14439">
                  <a:moveTo>
                    <a:pt x="8115" y="5076"/>
                  </a:moveTo>
                  <a:cubicBezTo>
                    <a:pt x="8331" y="5422"/>
                    <a:pt x="8624" y="5715"/>
                    <a:pt x="8970" y="5941"/>
                  </a:cubicBezTo>
                  <a:cubicBezTo>
                    <a:pt x="8984" y="5946"/>
                    <a:pt x="8989" y="5956"/>
                    <a:pt x="9004" y="5965"/>
                  </a:cubicBezTo>
                  <a:cubicBezTo>
                    <a:pt x="8494" y="6450"/>
                    <a:pt x="8504" y="6494"/>
                    <a:pt x="8437" y="6494"/>
                  </a:cubicBezTo>
                  <a:cubicBezTo>
                    <a:pt x="8370" y="6494"/>
                    <a:pt x="8398" y="6465"/>
                    <a:pt x="7606" y="5691"/>
                  </a:cubicBezTo>
                  <a:cubicBezTo>
                    <a:pt x="7591" y="5677"/>
                    <a:pt x="7582" y="5658"/>
                    <a:pt x="7586" y="5639"/>
                  </a:cubicBezTo>
                  <a:cubicBezTo>
                    <a:pt x="7586" y="5576"/>
                    <a:pt x="7634" y="5581"/>
                    <a:pt x="8115" y="5076"/>
                  </a:cubicBezTo>
                  <a:close/>
                  <a:moveTo>
                    <a:pt x="7490" y="6157"/>
                  </a:moveTo>
                  <a:lnTo>
                    <a:pt x="7947" y="6614"/>
                  </a:lnTo>
                  <a:cubicBezTo>
                    <a:pt x="7683" y="6868"/>
                    <a:pt x="7226" y="7430"/>
                    <a:pt x="6837" y="8516"/>
                  </a:cubicBezTo>
                  <a:cubicBezTo>
                    <a:pt x="6301" y="10002"/>
                    <a:pt x="5283" y="10815"/>
                    <a:pt x="3964" y="10815"/>
                  </a:cubicBezTo>
                  <a:cubicBezTo>
                    <a:pt x="3923" y="10815"/>
                    <a:pt x="3881" y="10814"/>
                    <a:pt x="3839" y="10812"/>
                  </a:cubicBezTo>
                  <a:cubicBezTo>
                    <a:pt x="3811" y="10811"/>
                    <a:pt x="3783" y="10811"/>
                    <a:pt x="3755" y="10811"/>
                  </a:cubicBezTo>
                  <a:cubicBezTo>
                    <a:pt x="2231" y="10811"/>
                    <a:pt x="1206" y="12341"/>
                    <a:pt x="649" y="13166"/>
                  </a:cubicBezTo>
                  <a:cubicBezTo>
                    <a:pt x="597" y="13253"/>
                    <a:pt x="534" y="13344"/>
                    <a:pt x="476" y="13421"/>
                  </a:cubicBezTo>
                  <a:cubicBezTo>
                    <a:pt x="563" y="12969"/>
                    <a:pt x="885" y="11985"/>
                    <a:pt x="1557" y="11206"/>
                  </a:cubicBezTo>
                  <a:cubicBezTo>
                    <a:pt x="2091" y="10587"/>
                    <a:pt x="2758" y="10198"/>
                    <a:pt x="3575" y="10198"/>
                  </a:cubicBezTo>
                  <a:cubicBezTo>
                    <a:pt x="4915" y="10198"/>
                    <a:pt x="5761" y="9592"/>
                    <a:pt x="6227" y="8295"/>
                  </a:cubicBezTo>
                  <a:cubicBezTo>
                    <a:pt x="6654" y="7118"/>
                    <a:pt x="7159" y="6479"/>
                    <a:pt x="7490" y="6157"/>
                  </a:cubicBezTo>
                  <a:close/>
                  <a:moveTo>
                    <a:pt x="12199" y="1"/>
                  </a:moveTo>
                  <a:cubicBezTo>
                    <a:pt x="11652" y="1"/>
                    <a:pt x="11014" y="150"/>
                    <a:pt x="10325" y="455"/>
                  </a:cubicBezTo>
                  <a:cubicBezTo>
                    <a:pt x="10120" y="557"/>
                    <a:pt x="10222" y="845"/>
                    <a:pt x="10415" y="845"/>
                  </a:cubicBezTo>
                  <a:cubicBezTo>
                    <a:pt x="10440" y="845"/>
                    <a:pt x="10466" y="840"/>
                    <a:pt x="10493" y="830"/>
                  </a:cubicBezTo>
                  <a:cubicBezTo>
                    <a:pt x="11113" y="552"/>
                    <a:pt x="11706" y="414"/>
                    <a:pt x="12203" y="414"/>
                  </a:cubicBezTo>
                  <a:cubicBezTo>
                    <a:pt x="12670" y="414"/>
                    <a:pt x="13052" y="535"/>
                    <a:pt x="13294" y="777"/>
                  </a:cubicBezTo>
                  <a:cubicBezTo>
                    <a:pt x="14192" y="1680"/>
                    <a:pt x="13294" y="4048"/>
                    <a:pt x="12213" y="5134"/>
                  </a:cubicBezTo>
                  <a:cubicBezTo>
                    <a:pt x="11634" y="5712"/>
                    <a:pt x="10997" y="5953"/>
                    <a:pt x="10402" y="5953"/>
                  </a:cubicBezTo>
                  <a:cubicBezTo>
                    <a:pt x="8368" y="5953"/>
                    <a:pt x="6814" y="3135"/>
                    <a:pt x="9691" y="1262"/>
                  </a:cubicBezTo>
                  <a:cubicBezTo>
                    <a:pt x="9877" y="1139"/>
                    <a:pt x="9758" y="884"/>
                    <a:pt x="9581" y="884"/>
                  </a:cubicBezTo>
                  <a:cubicBezTo>
                    <a:pt x="9544" y="884"/>
                    <a:pt x="9505" y="895"/>
                    <a:pt x="9465" y="921"/>
                  </a:cubicBezTo>
                  <a:cubicBezTo>
                    <a:pt x="7750" y="2036"/>
                    <a:pt x="7409" y="3530"/>
                    <a:pt x="7913" y="4697"/>
                  </a:cubicBezTo>
                  <a:lnTo>
                    <a:pt x="7317" y="5293"/>
                  </a:lnTo>
                  <a:cubicBezTo>
                    <a:pt x="7173" y="5432"/>
                    <a:pt x="7135" y="5653"/>
                    <a:pt x="7221" y="5840"/>
                  </a:cubicBezTo>
                  <a:cubicBezTo>
                    <a:pt x="6861" y="6186"/>
                    <a:pt x="6299" y="6883"/>
                    <a:pt x="5843" y="8151"/>
                  </a:cubicBezTo>
                  <a:cubicBezTo>
                    <a:pt x="5415" y="9342"/>
                    <a:pt x="4685" y="9780"/>
                    <a:pt x="3570" y="9784"/>
                  </a:cubicBezTo>
                  <a:cubicBezTo>
                    <a:pt x="1658" y="9784"/>
                    <a:pt x="702" y="11600"/>
                    <a:pt x="376" y="12383"/>
                  </a:cubicBezTo>
                  <a:cubicBezTo>
                    <a:pt x="255" y="12667"/>
                    <a:pt x="159" y="12960"/>
                    <a:pt x="92" y="13263"/>
                  </a:cubicBezTo>
                  <a:cubicBezTo>
                    <a:pt x="1" y="13690"/>
                    <a:pt x="25" y="13825"/>
                    <a:pt x="275" y="13969"/>
                  </a:cubicBezTo>
                  <a:cubicBezTo>
                    <a:pt x="317" y="13994"/>
                    <a:pt x="358" y="14005"/>
                    <a:pt x="398" y="14005"/>
                  </a:cubicBezTo>
                  <a:cubicBezTo>
                    <a:pt x="511" y="14005"/>
                    <a:pt x="613" y="13916"/>
                    <a:pt x="702" y="13805"/>
                  </a:cubicBezTo>
                  <a:cubicBezTo>
                    <a:pt x="1119" y="13294"/>
                    <a:pt x="2175" y="11219"/>
                    <a:pt x="3755" y="11219"/>
                  </a:cubicBezTo>
                  <a:cubicBezTo>
                    <a:pt x="3778" y="11219"/>
                    <a:pt x="3802" y="11220"/>
                    <a:pt x="3825" y="11221"/>
                  </a:cubicBezTo>
                  <a:cubicBezTo>
                    <a:pt x="3872" y="11223"/>
                    <a:pt x="3919" y="11223"/>
                    <a:pt x="3965" y="11223"/>
                  </a:cubicBezTo>
                  <a:cubicBezTo>
                    <a:pt x="5553" y="11223"/>
                    <a:pt x="6671" y="10191"/>
                    <a:pt x="7226" y="8651"/>
                  </a:cubicBezTo>
                  <a:cubicBezTo>
                    <a:pt x="7620" y="7555"/>
                    <a:pt x="8072" y="7056"/>
                    <a:pt x="8269" y="6873"/>
                  </a:cubicBezTo>
                  <a:cubicBezTo>
                    <a:pt x="8326" y="6894"/>
                    <a:pt x="8385" y="6904"/>
                    <a:pt x="8443" y="6904"/>
                  </a:cubicBezTo>
                  <a:cubicBezTo>
                    <a:pt x="8570" y="6904"/>
                    <a:pt x="8694" y="6855"/>
                    <a:pt x="8783" y="6763"/>
                  </a:cubicBezTo>
                  <a:lnTo>
                    <a:pt x="9378" y="6167"/>
                  </a:lnTo>
                  <a:cubicBezTo>
                    <a:pt x="9713" y="6311"/>
                    <a:pt x="10054" y="6379"/>
                    <a:pt x="10389" y="6379"/>
                  </a:cubicBezTo>
                  <a:cubicBezTo>
                    <a:pt x="11160" y="6379"/>
                    <a:pt x="11905" y="6023"/>
                    <a:pt x="12501" y="5427"/>
                  </a:cubicBezTo>
                  <a:cubicBezTo>
                    <a:pt x="13121" y="4807"/>
                    <a:pt x="13664" y="3851"/>
                    <a:pt x="13913" y="2934"/>
                  </a:cubicBezTo>
                  <a:cubicBezTo>
                    <a:pt x="14438" y="1022"/>
                    <a:pt x="13630" y="1"/>
                    <a:pt x="121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3" name="Google Shape;5193;p28"/>
            <p:cNvSpPr/>
            <p:nvPr/>
          </p:nvSpPr>
          <p:spPr>
            <a:xfrm>
              <a:off x="7935875" y="1516162"/>
              <a:ext cx="204413" cy="194544"/>
            </a:xfrm>
            <a:custGeom>
              <a:rect b="b" l="l" r="r" t="t"/>
              <a:pathLst>
                <a:path extrusionOk="0" h="7431" w="7808">
                  <a:moveTo>
                    <a:pt x="6403" y="414"/>
                  </a:moveTo>
                  <a:cubicBezTo>
                    <a:pt x="6606" y="414"/>
                    <a:pt x="6778" y="464"/>
                    <a:pt x="6890" y="575"/>
                  </a:cubicBezTo>
                  <a:cubicBezTo>
                    <a:pt x="7390" y="1080"/>
                    <a:pt x="6626" y="3064"/>
                    <a:pt x="5477" y="3078"/>
                  </a:cubicBezTo>
                  <a:cubicBezTo>
                    <a:pt x="5472" y="3078"/>
                    <a:pt x="5466" y="3078"/>
                    <a:pt x="5461" y="3078"/>
                  </a:cubicBezTo>
                  <a:cubicBezTo>
                    <a:pt x="4646" y="3078"/>
                    <a:pt x="3898" y="2020"/>
                    <a:pt x="4786" y="1133"/>
                  </a:cubicBezTo>
                  <a:cubicBezTo>
                    <a:pt x="5192" y="727"/>
                    <a:pt x="5893" y="414"/>
                    <a:pt x="6403" y="414"/>
                  </a:cubicBezTo>
                  <a:close/>
                  <a:moveTo>
                    <a:pt x="4272" y="2877"/>
                  </a:moveTo>
                  <a:cubicBezTo>
                    <a:pt x="4363" y="2992"/>
                    <a:pt x="4469" y="3098"/>
                    <a:pt x="4589" y="3194"/>
                  </a:cubicBezTo>
                  <a:lnTo>
                    <a:pt x="4454" y="3328"/>
                  </a:lnTo>
                  <a:lnTo>
                    <a:pt x="4137" y="3011"/>
                  </a:lnTo>
                  <a:lnTo>
                    <a:pt x="4272" y="2877"/>
                  </a:lnTo>
                  <a:close/>
                  <a:moveTo>
                    <a:pt x="6396" y="1"/>
                  </a:moveTo>
                  <a:cubicBezTo>
                    <a:pt x="5732" y="1"/>
                    <a:pt x="4930" y="398"/>
                    <a:pt x="4488" y="840"/>
                  </a:cubicBezTo>
                  <a:cubicBezTo>
                    <a:pt x="4036" y="1291"/>
                    <a:pt x="3835" y="1887"/>
                    <a:pt x="4060" y="2492"/>
                  </a:cubicBezTo>
                  <a:cubicBezTo>
                    <a:pt x="3854" y="2732"/>
                    <a:pt x="3647" y="2805"/>
                    <a:pt x="3710" y="3083"/>
                  </a:cubicBezTo>
                  <a:cubicBezTo>
                    <a:pt x="2816" y="3986"/>
                    <a:pt x="3191" y="5029"/>
                    <a:pt x="1937" y="5048"/>
                  </a:cubicBezTo>
                  <a:cubicBezTo>
                    <a:pt x="890" y="5048"/>
                    <a:pt x="371" y="6028"/>
                    <a:pt x="198" y="6446"/>
                  </a:cubicBezTo>
                  <a:cubicBezTo>
                    <a:pt x="131" y="6600"/>
                    <a:pt x="83" y="6758"/>
                    <a:pt x="44" y="6922"/>
                  </a:cubicBezTo>
                  <a:cubicBezTo>
                    <a:pt x="6" y="7099"/>
                    <a:pt x="1" y="7229"/>
                    <a:pt x="87" y="7315"/>
                  </a:cubicBezTo>
                  <a:cubicBezTo>
                    <a:pt x="145" y="7378"/>
                    <a:pt x="222" y="7421"/>
                    <a:pt x="308" y="7431"/>
                  </a:cubicBezTo>
                  <a:cubicBezTo>
                    <a:pt x="481" y="7431"/>
                    <a:pt x="592" y="7224"/>
                    <a:pt x="697" y="7070"/>
                  </a:cubicBezTo>
                  <a:cubicBezTo>
                    <a:pt x="953" y="6692"/>
                    <a:pt x="1417" y="5989"/>
                    <a:pt x="2036" y="5989"/>
                  </a:cubicBezTo>
                  <a:cubicBezTo>
                    <a:pt x="2046" y="5989"/>
                    <a:pt x="2056" y="5989"/>
                    <a:pt x="2067" y="5990"/>
                  </a:cubicBezTo>
                  <a:cubicBezTo>
                    <a:pt x="2096" y="5991"/>
                    <a:pt x="2126" y="5992"/>
                    <a:pt x="2156" y="5992"/>
                  </a:cubicBezTo>
                  <a:cubicBezTo>
                    <a:pt x="2509" y="5992"/>
                    <a:pt x="2850" y="5887"/>
                    <a:pt x="3138" y="5692"/>
                  </a:cubicBezTo>
                  <a:cubicBezTo>
                    <a:pt x="3308" y="5557"/>
                    <a:pt x="3188" y="5321"/>
                    <a:pt x="3016" y="5321"/>
                  </a:cubicBezTo>
                  <a:cubicBezTo>
                    <a:pt x="2980" y="5321"/>
                    <a:pt x="2941" y="5331"/>
                    <a:pt x="2903" y="5355"/>
                  </a:cubicBezTo>
                  <a:cubicBezTo>
                    <a:pt x="2680" y="5506"/>
                    <a:pt x="2417" y="5588"/>
                    <a:pt x="2151" y="5588"/>
                  </a:cubicBezTo>
                  <a:cubicBezTo>
                    <a:pt x="2129" y="5588"/>
                    <a:pt x="2108" y="5587"/>
                    <a:pt x="2086" y="5586"/>
                  </a:cubicBezTo>
                  <a:cubicBezTo>
                    <a:pt x="2069" y="5585"/>
                    <a:pt x="2051" y="5585"/>
                    <a:pt x="2034" y="5585"/>
                  </a:cubicBezTo>
                  <a:cubicBezTo>
                    <a:pt x="1459" y="5585"/>
                    <a:pt x="1020" y="5972"/>
                    <a:pt x="702" y="6359"/>
                  </a:cubicBezTo>
                  <a:cubicBezTo>
                    <a:pt x="962" y="5878"/>
                    <a:pt x="1380" y="5466"/>
                    <a:pt x="1919" y="5466"/>
                  </a:cubicBezTo>
                  <a:cubicBezTo>
                    <a:pt x="1928" y="5466"/>
                    <a:pt x="1937" y="5466"/>
                    <a:pt x="1947" y="5466"/>
                  </a:cubicBezTo>
                  <a:cubicBezTo>
                    <a:pt x="2677" y="5466"/>
                    <a:pt x="3152" y="5125"/>
                    <a:pt x="3407" y="4419"/>
                  </a:cubicBezTo>
                  <a:cubicBezTo>
                    <a:pt x="3589" y="3905"/>
                    <a:pt x="3810" y="3602"/>
                    <a:pt x="3964" y="3424"/>
                  </a:cubicBezTo>
                  <a:lnTo>
                    <a:pt x="4060" y="3520"/>
                  </a:lnTo>
                  <a:cubicBezTo>
                    <a:pt x="3662" y="3957"/>
                    <a:pt x="3570" y="4457"/>
                    <a:pt x="3388" y="4789"/>
                  </a:cubicBezTo>
                  <a:cubicBezTo>
                    <a:pt x="3319" y="4948"/>
                    <a:pt x="3446" y="5079"/>
                    <a:pt x="3577" y="5079"/>
                  </a:cubicBezTo>
                  <a:cubicBezTo>
                    <a:pt x="3640" y="5079"/>
                    <a:pt x="3703" y="5050"/>
                    <a:pt x="3748" y="4981"/>
                  </a:cubicBezTo>
                  <a:cubicBezTo>
                    <a:pt x="3950" y="4606"/>
                    <a:pt x="4041" y="4106"/>
                    <a:pt x="4406" y="3746"/>
                  </a:cubicBezTo>
                  <a:cubicBezTo>
                    <a:pt x="4421" y="3746"/>
                    <a:pt x="4435" y="3765"/>
                    <a:pt x="4449" y="3765"/>
                  </a:cubicBezTo>
                  <a:cubicBezTo>
                    <a:pt x="4675" y="3765"/>
                    <a:pt x="4752" y="3583"/>
                    <a:pt x="4963" y="3395"/>
                  </a:cubicBezTo>
                  <a:cubicBezTo>
                    <a:pt x="5135" y="3460"/>
                    <a:pt x="5306" y="3491"/>
                    <a:pt x="5472" y="3491"/>
                  </a:cubicBezTo>
                  <a:cubicBezTo>
                    <a:pt x="5895" y="3491"/>
                    <a:pt x="6292" y="3294"/>
                    <a:pt x="6616" y="2973"/>
                  </a:cubicBezTo>
                  <a:cubicBezTo>
                    <a:pt x="7260" y="2324"/>
                    <a:pt x="7807" y="917"/>
                    <a:pt x="7173" y="282"/>
                  </a:cubicBezTo>
                  <a:cubicBezTo>
                    <a:pt x="6975" y="84"/>
                    <a:pt x="6700" y="1"/>
                    <a:pt x="63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4" name="Google Shape;5194;p28"/>
            <p:cNvSpPr/>
            <p:nvPr/>
          </p:nvSpPr>
          <p:spPr>
            <a:xfrm>
              <a:off x="8108454" y="1690337"/>
              <a:ext cx="208498" cy="194413"/>
            </a:xfrm>
            <a:custGeom>
              <a:rect b="b" l="l" r="r" t="t"/>
              <a:pathLst>
                <a:path extrusionOk="0" h="7426" w="7964">
                  <a:moveTo>
                    <a:pt x="6400" y="410"/>
                  </a:moveTo>
                  <a:cubicBezTo>
                    <a:pt x="6603" y="410"/>
                    <a:pt x="6776" y="459"/>
                    <a:pt x="6889" y="571"/>
                  </a:cubicBezTo>
                  <a:cubicBezTo>
                    <a:pt x="7278" y="960"/>
                    <a:pt x="6899" y="2108"/>
                    <a:pt x="6332" y="2675"/>
                  </a:cubicBezTo>
                  <a:lnTo>
                    <a:pt x="6327" y="2675"/>
                  </a:lnTo>
                  <a:cubicBezTo>
                    <a:pt x="6048" y="2956"/>
                    <a:pt x="5743" y="3073"/>
                    <a:pt x="5461" y="3073"/>
                  </a:cubicBezTo>
                  <a:cubicBezTo>
                    <a:pt x="4596" y="3073"/>
                    <a:pt x="3930" y="1979"/>
                    <a:pt x="4785" y="1128"/>
                  </a:cubicBezTo>
                  <a:cubicBezTo>
                    <a:pt x="5191" y="723"/>
                    <a:pt x="5890" y="410"/>
                    <a:pt x="6400" y="410"/>
                  </a:cubicBezTo>
                  <a:close/>
                  <a:moveTo>
                    <a:pt x="4271" y="2872"/>
                  </a:moveTo>
                  <a:cubicBezTo>
                    <a:pt x="4357" y="2992"/>
                    <a:pt x="4468" y="3098"/>
                    <a:pt x="4588" y="3189"/>
                  </a:cubicBezTo>
                  <a:lnTo>
                    <a:pt x="4453" y="3324"/>
                  </a:lnTo>
                  <a:lnTo>
                    <a:pt x="4132" y="3007"/>
                  </a:lnTo>
                  <a:lnTo>
                    <a:pt x="4271" y="2872"/>
                  </a:lnTo>
                  <a:close/>
                  <a:moveTo>
                    <a:pt x="6398" y="1"/>
                  </a:moveTo>
                  <a:cubicBezTo>
                    <a:pt x="5734" y="1"/>
                    <a:pt x="4933" y="396"/>
                    <a:pt x="4492" y="840"/>
                  </a:cubicBezTo>
                  <a:cubicBezTo>
                    <a:pt x="4040" y="1292"/>
                    <a:pt x="3838" y="1888"/>
                    <a:pt x="4069" y="2493"/>
                  </a:cubicBezTo>
                  <a:cubicBezTo>
                    <a:pt x="3858" y="2733"/>
                    <a:pt x="3651" y="2805"/>
                    <a:pt x="3714" y="3084"/>
                  </a:cubicBezTo>
                  <a:cubicBezTo>
                    <a:pt x="2820" y="3987"/>
                    <a:pt x="3195" y="5029"/>
                    <a:pt x="1941" y="5049"/>
                  </a:cubicBezTo>
                  <a:cubicBezTo>
                    <a:pt x="898" y="5049"/>
                    <a:pt x="375" y="6024"/>
                    <a:pt x="202" y="6447"/>
                  </a:cubicBezTo>
                  <a:cubicBezTo>
                    <a:pt x="139" y="6600"/>
                    <a:pt x="87" y="6759"/>
                    <a:pt x="48" y="6922"/>
                  </a:cubicBezTo>
                  <a:cubicBezTo>
                    <a:pt x="0" y="7143"/>
                    <a:pt x="0" y="7282"/>
                    <a:pt x="187" y="7393"/>
                  </a:cubicBezTo>
                  <a:cubicBezTo>
                    <a:pt x="227" y="7416"/>
                    <a:pt x="266" y="7426"/>
                    <a:pt x="303" y="7426"/>
                  </a:cubicBezTo>
                  <a:cubicBezTo>
                    <a:pt x="391" y="7426"/>
                    <a:pt x="470" y="7368"/>
                    <a:pt x="538" y="7287"/>
                  </a:cubicBezTo>
                  <a:cubicBezTo>
                    <a:pt x="756" y="7018"/>
                    <a:pt x="1276" y="5989"/>
                    <a:pt x="2030" y="5989"/>
                  </a:cubicBezTo>
                  <a:cubicBezTo>
                    <a:pt x="2042" y="5989"/>
                    <a:pt x="2054" y="5990"/>
                    <a:pt x="2066" y="5990"/>
                  </a:cubicBezTo>
                  <a:cubicBezTo>
                    <a:pt x="2094" y="5992"/>
                    <a:pt x="2122" y="5992"/>
                    <a:pt x="2150" y="5992"/>
                  </a:cubicBezTo>
                  <a:cubicBezTo>
                    <a:pt x="2510" y="5992"/>
                    <a:pt x="2862" y="5878"/>
                    <a:pt x="3151" y="5668"/>
                  </a:cubicBezTo>
                  <a:cubicBezTo>
                    <a:pt x="3243" y="5606"/>
                    <a:pt x="3267" y="5476"/>
                    <a:pt x="3200" y="5385"/>
                  </a:cubicBezTo>
                  <a:cubicBezTo>
                    <a:pt x="3158" y="5328"/>
                    <a:pt x="3093" y="5297"/>
                    <a:pt x="3029" y="5297"/>
                  </a:cubicBezTo>
                  <a:cubicBezTo>
                    <a:pt x="2990" y="5297"/>
                    <a:pt x="2950" y="5308"/>
                    <a:pt x="2916" y="5332"/>
                  </a:cubicBezTo>
                  <a:cubicBezTo>
                    <a:pt x="2694" y="5489"/>
                    <a:pt x="2431" y="5575"/>
                    <a:pt x="2162" y="5575"/>
                  </a:cubicBezTo>
                  <a:cubicBezTo>
                    <a:pt x="2135" y="5575"/>
                    <a:pt x="2107" y="5574"/>
                    <a:pt x="2080" y="5572"/>
                  </a:cubicBezTo>
                  <a:cubicBezTo>
                    <a:pt x="2066" y="5572"/>
                    <a:pt x="2052" y="5572"/>
                    <a:pt x="2039" y="5572"/>
                  </a:cubicBezTo>
                  <a:cubicBezTo>
                    <a:pt x="1459" y="5572"/>
                    <a:pt x="1016" y="5961"/>
                    <a:pt x="697" y="6350"/>
                  </a:cubicBezTo>
                  <a:cubicBezTo>
                    <a:pt x="955" y="5871"/>
                    <a:pt x="1370" y="5456"/>
                    <a:pt x="1905" y="5456"/>
                  </a:cubicBezTo>
                  <a:cubicBezTo>
                    <a:pt x="1917" y="5456"/>
                    <a:pt x="1929" y="5456"/>
                    <a:pt x="1941" y="5457"/>
                  </a:cubicBezTo>
                  <a:cubicBezTo>
                    <a:pt x="2671" y="5457"/>
                    <a:pt x="3147" y="5111"/>
                    <a:pt x="3401" y="4410"/>
                  </a:cubicBezTo>
                  <a:cubicBezTo>
                    <a:pt x="3584" y="3896"/>
                    <a:pt x="3805" y="3588"/>
                    <a:pt x="3959" y="3415"/>
                  </a:cubicBezTo>
                  <a:lnTo>
                    <a:pt x="4055" y="3506"/>
                  </a:lnTo>
                  <a:cubicBezTo>
                    <a:pt x="3646" y="3963"/>
                    <a:pt x="3565" y="4458"/>
                    <a:pt x="3368" y="4813"/>
                  </a:cubicBezTo>
                  <a:cubicBezTo>
                    <a:pt x="3276" y="4977"/>
                    <a:pt x="3414" y="5123"/>
                    <a:pt x="3554" y="5123"/>
                  </a:cubicBezTo>
                  <a:cubicBezTo>
                    <a:pt x="3620" y="5123"/>
                    <a:pt x="3685" y="5091"/>
                    <a:pt x="3728" y="5015"/>
                  </a:cubicBezTo>
                  <a:cubicBezTo>
                    <a:pt x="3949" y="4621"/>
                    <a:pt x="4035" y="4107"/>
                    <a:pt x="4410" y="3737"/>
                  </a:cubicBezTo>
                  <a:cubicBezTo>
                    <a:pt x="4425" y="3742"/>
                    <a:pt x="4439" y="3756"/>
                    <a:pt x="4453" y="3756"/>
                  </a:cubicBezTo>
                  <a:cubicBezTo>
                    <a:pt x="4674" y="3756"/>
                    <a:pt x="4751" y="3579"/>
                    <a:pt x="4967" y="3386"/>
                  </a:cubicBezTo>
                  <a:cubicBezTo>
                    <a:pt x="5142" y="3452"/>
                    <a:pt x="5312" y="3482"/>
                    <a:pt x="5477" y="3482"/>
                  </a:cubicBezTo>
                  <a:cubicBezTo>
                    <a:pt x="6954" y="3482"/>
                    <a:pt x="7964" y="1070"/>
                    <a:pt x="7177" y="283"/>
                  </a:cubicBezTo>
                  <a:cubicBezTo>
                    <a:pt x="6978" y="84"/>
                    <a:pt x="6702" y="1"/>
                    <a:pt x="63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95" name="Google Shape;5195;p28"/>
          <p:cNvGrpSpPr/>
          <p:nvPr/>
        </p:nvGrpSpPr>
        <p:grpSpPr>
          <a:xfrm>
            <a:off x="5738169" y="1354430"/>
            <a:ext cx="389034" cy="281147"/>
            <a:chOff x="5738169" y="1559830"/>
            <a:chExt cx="389034" cy="281147"/>
          </a:xfrm>
        </p:grpSpPr>
        <p:sp>
          <p:nvSpPr>
            <p:cNvPr id="5196" name="Google Shape;5196;p28"/>
            <p:cNvSpPr/>
            <p:nvPr/>
          </p:nvSpPr>
          <p:spPr>
            <a:xfrm>
              <a:off x="5753772" y="1565249"/>
              <a:ext cx="128936" cy="220540"/>
            </a:xfrm>
            <a:custGeom>
              <a:rect b="b" l="l" r="r" t="t"/>
              <a:pathLst>
                <a:path extrusionOk="0" h="8424" w="4925">
                  <a:moveTo>
                    <a:pt x="2708" y="1"/>
                  </a:moveTo>
                  <a:cubicBezTo>
                    <a:pt x="2415" y="1"/>
                    <a:pt x="2118" y="67"/>
                    <a:pt x="1840" y="204"/>
                  </a:cubicBezTo>
                  <a:cubicBezTo>
                    <a:pt x="1840" y="209"/>
                    <a:pt x="1413" y="406"/>
                    <a:pt x="1187" y="733"/>
                  </a:cubicBezTo>
                  <a:cubicBezTo>
                    <a:pt x="1149" y="785"/>
                    <a:pt x="1110" y="829"/>
                    <a:pt x="1077" y="877"/>
                  </a:cubicBezTo>
                  <a:cubicBezTo>
                    <a:pt x="361" y="1953"/>
                    <a:pt x="1" y="3072"/>
                    <a:pt x="1" y="4215"/>
                  </a:cubicBezTo>
                  <a:cubicBezTo>
                    <a:pt x="1" y="5354"/>
                    <a:pt x="361" y="6478"/>
                    <a:pt x="1081" y="7549"/>
                  </a:cubicBezTo>
                  <a:cubicBezTo>
                    <a:pt x="1459" y="8116"/>
                    <a:pt x="2082" y="8424"/>
                    <a:pt x="2716" y="8424"/>
                  </a:cubicBezTo>
                  <a:cubicBezTo>
                    <a:pt x="3083" y="8424"/>
                    <a:pt x="3453" y="8321"/>
                    <a:pt x="3781" y="8107"/>
                  </a:cubicBezTo>
                  <a:cubicBezTo>
                    <a:pt x="4689" y="7511"/>
                    <a:pt x="4925" y="6267"/>
                    <a:pt x="4324" y="5354"/>
                  </a:cubicBezTo>
                  <a:lnTo>
                    <a:pt x="4310" y="5330"/>
                  </a:lnTo>
                  <a:cubicBezTo>
                    <a:pt x="4185" y="5128"/>
                    <a:pt x="4185" y="4878"/>
                    <a:pt x="4310" y="4681"/>
                  </a:cubicBezTo>
                  <a:cubicBezTo>
                    <a:pt x="4391" y="4542"/>
                    <a:pt x="4439" y="4379"/>
                    <a:pt x="4439" y="4215"/>
                  </a:cubicBezTo>
                  <a:cubicBezTo>
                    <a:pt x="4439" y="4047"/>
                    <a:pt x="4391" y="3884"/>
                    <a:pt x="4310" y="3740"/>
                  </a:cubicBezTo>
                  <a:cubicBezTo>
                    <a:pt x="4185" y="3543"/>
                    <a:pt x="4180" y="3298"/>
                    <a:pt x="4305" y="3096"/>
                  </a:cubicBezTo>
                  <a:lnTo>
                    <a:pt x="4339" y="3043"/>
                  </a:lnTo>
                  <a:cubicBezTo>
                    <a:pt x="4829" y="2308"/>
                    <a:pt x="4766" y="1333"/>
                    <a:pt x="4180" y="665"/>
                  </a:cubicBezTo>
                  <a:cubicBezTo>
                    <a:pt x="3798" y="233"/>
                    <a:pt x="3258" y="1"/>
                    <a:pt x="270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7" name="Google Shape;5197;p28"/>
            <p:cNvSpPr/>
            <p:nvPr/>
          </p:nvSpPr>
          <p:spPr>
            <a:xfrm>
              <a:off x="5753772" y="1565406"/>
              <a:ext cx="82284" cy="220383"/>
            </a:xfrm>
            <a:custGeom>
              <a:rect b="b" l="l" r="r" t="t"/>
              <a:pathLst>
                <a:path extrusionOk="0" h="8418" w="3143">
                  <a:moveTo>
                    <a:pt x="2709" y="0"/>
                  </a:moveTo>
                  <a:cubicBezTo>
                    <a:pt x="2412" y="0"/>
                    <a:pt x="2118" y="70"/>
                    <a:pt x="1845" y="203"/>
                  </a:cubicBezTo>
                  <a:lnTo>
                    <a:pt x="1187" y="727"/>
                  </a:lnTo>
                  <a:cubicBezTo>
                    <a:pt x="1149" y="775"/>
                    <a:pt x="1115" y="823"/>
                    <a:pt x="1077" y="871"/>
                  </a:cubicBezTo>
                  <a:cubicBezTo>
                    <a:pt x="366" y="1947"/>
                    <a:pt x="1" y="3066"/>
                    <a:pt x="1" y="4209"/>
                  </a:cubicBezTo>
                  <a:cubicBezTo>
                    <a:pt x="1" y="5348"/>
                    <a:pt x="361" y="6472"/>
                    <a:pt x="1081" y="7543"/>
                  </a:cubicBezTo>
                  <a:cubicBezTo>
                    <a:pt x="1451" y="8098"/>
                    <a:pt x="2066" y="8418"/>
                    <a:pt x="2711" y="8418"/>
                  </a:cubicBezTo>
                  <a:cubicBezTo>
                    <a:pt x="2854" y="8418"/>
                    <a:pt x="2999" y="8402"/>
                    <a:pt x="3142" y="8370"/>
                  </a:cubicBezTo>
                  <a:cubicBezTo>
                    <a:pt x="2643" y="8264"/>
                    <a:pt x="2210" y="7966"/>
                    <a:pt x="1932" y="7543"/>
                  </a:cubicBezTo>
                  <a:cubicBezTo>
                    <a:pt x="1216" y="6472"/>
                    <a:pt x="851" y="5348"/>
                    <a:pt x="851" y="4209"/>
                  </a:cubicBezTo>
                  <a:cubicBezTo>
                    <a:pt x="851" y="3066"/>
                    <a:pt x="1211" y="1947"/>
                    <a:pt x="1927" y="871"/>
                  </a:cubicBezTo>
                  <a:cubicBezTo>
                    <a:pt x="1961" y="823"/>
                    <a:pt x="1994" y="775"/>
                    <a:pt x="2033" y="727"/>
                  </a:cubicBezTo>
                  <a:lnTo>
                    <a:pt x="2696" y="203"/>
                  </a:lnTo>
                  <a:cubicBezTo>
                    <a:pt x="2835" y="136"/>
                    <a:pt x="2984" y="83"/>
                    <a:pt x="3138" y="49"/>
                  </a:cubicBezTo>
                  <a:cubicBezTo>
                    <a:pt x="2996" y="16"/>
                    <a:pt x="2852" y="0"/>
                    <a:pt x="2709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8" name="Google Shape;5198;p28"/>
            <p:cNvSpPr/>
            <p:nvPr/>
          </p:nvSpPr>
          <p:spPr>
            <a:xfrm>
              <a:off x="5982559" y="1565249"/>
              <a:ext cx="128936" cy="220540"/>
            </a:xfrm>
            <a:custGeom>
              <a:rect b="b" l="l" r="r" t="t"/>
              <a:pathLst>
                <a:path extrusionOk="0" h="8424" w="4925">
                  <a:moveTo>
                    <a:pt x="2214" y="1"/>
                  </a:moveTo>
                  <a:cubicBezTo>
                    <a:pt x="1664" y="1"/>
                    <a:pt x="1122" y="233"/>
                    <a:pt x="740" y="665"/>
                  </a:cubicBezTo>
                  <a:cubicBezTo>
                    <a:pt x="159" y="1333"/>
                    <a:pt x="91" y="2308"/>
                    <a:pt x="581" y="3043"/>
                  </a:cubicBezTo>
                  <a:lnTo>
                    <a:pt x="620" y="3096"/>
                  </a:lnTo>
                  <a:cubicBezTo>
                    <a:pt x="740" y="3293"/>
                    <a:pt x="740" y="3548"/>
                    <a:pt x="615" y="3740"/>
                  </a:cubicBezTo>
                  <a:cubicBezTo>
                    <a:pt x="529" y="3884"/>
                    <a:pt x="480" y="4047"/>
                    <a:pt x="480" y="4215"/>
                  </a:cubicBezTo>
                  <a:cubicBezTo>
                    <a:pt x="480" y="4379"/>
                    <a:pt x="529" y="4542"/>
                    <a:pt x="615" y="4681"/>
                  </a:cubicBezTo>
                  <a:cubicBezTo>
                    <a:pt x="740" y="4878"/>
                    <a:pt x="740" y="5133"/>
                    <a:pt x="615" y="5330"/>
                  </a:cubicBezTo>
                  <a:lnTo>
                    <a:pt x="596" y="5354"/>
                  </a:lnTo>
                  <a:cubicBezTo>
                    <a:pt x="0" y="6267"/>
                    <a:pt x="231" y="7511"/>
                    <a:pt x="1139" y="8107"/>
                  </a:cubicBezTo>
                  <a:cubicBezTo>
                    <a:pt x="1469" y="8321"/>
                    <a:pt x="1840" y="8424"/>
                    <a:pt x="2207" y="8424"/>
                  </a:cubicBezTo>
                  <a:cubicBezTo>
                    <a:pt x="2843" y="8424"/>
                    <a:pt x="3466" y="8116"/>
                    <a:pt x="3843" y="7549"/>
                  </a:cubicBezTo>
                  <a:cubicBezTo>
                    <a:pt x="4564" y="6478"/>
                    <a:pt x="4924" y="5354"/>
                    <a:pt x="4924" y="4215"/>
                  </a:cubicBezTo>
                  <a:cubicBezTo>
                    <a:pt x="4924" y="3072"/>
                    <a:pt x="4564" y="1953"/>
                    <a:pt x="3848" y="877"/>
                  </a:cubicBezTo>
                  <a:cubicBezTo>
                    <a:pt x="3815" y="829"/>
                    <a:pt x="3776" y="785"/>
                    <a:pt x="3742" y="733"/>
                  </a:cubicBezTo>
                  <a:cubicBezTo>
                    <a:pt x="3555" y="464"/>
                    <a:pt x="3084" y="209"/>
                    <a:pt x="3079" y="204"/>
                  </a:cubicBezTo>
                  <a:cubicBezTo>
                    <a:pt x="2804" y="67"/>
                    <a:pt x="2507" y="1"/>
                    <a:pt x="2214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9" name="Google Shape;5199;p28"/>
            <p:cNvSpPr/>
            <p:nvPr/>
          </p:nvSpPr>
          <p:spPr>
            <a:xfrm>
              <a:off x="6027694" y="1565354"/>
              <a:ext cx="83933" cy="220436"/>
            </a:xfrm>
            <a:custGeom>
              <a:rect b="b" l="l" r="r" t="t"/>
              <a:pathLst>
                <a:path extrusionOk="0" h="8420" w="3206">
                  <a:moveTo>
                    <a:pt x="482" y="1"/>
                  </a:moveTo>
                  <a:cubicBezTo>
                    <a:pt x="321" y="1"/>
                    <a:pt x="160" y="21"/>
                    <a:pt x="1" y="61"/>
                  </a:cubicBezTo>
                  <a:cubicBezTo>
                    <a:pt x="135" y="94"/>
                    <a:pt x="260" y="142"/>
                    <a:pt x="380" y="205"/>
                  </a:cubicBezTo>
                  <a:lnTo>
                    <a:pt x="1043" y="729"/>
                  </a:lnTo>
                  <a:cubicBezTo>
                    <a:pt x="1082" y="777"/>
                    <a:pt x="1115" y="825"/>
                    <a:pt x="1149" y="873"/>
                  </a:cubicBezTo>
                  <a:cubicBezTo>
                    <a:pt x="1865" y="1949"/>
                    <a:pt x="2225" y="3068"/>
                    <a:pt x="2225" y="4211"/>
                  </a:cubicBezTo>
                  <a:cubicBezTo>
                    <a:pt x="2225" y="5350"/>
                    <a:pt x="1865" y="6474"/>
                    <a:pt x="1144" y="7545"/>
                  </a:cubicBezTo>
                  <a:cubicBezTo>
                    <a:pt x="875" y="7949"/>
                    <a:pt x="472" y="8237"/>
                    <a:pt x="6" y="8357"/>
                  </a:cubicBezTo>
                  <a:cubicBezTo>
                    <a:pt x="164" y="8401"/>
                    <a:pt x="327" y="8420"/>
                    <a:pt x="491" y="8420"/>
                  </a:cubicBezTo>
                  <a:cubicBezTo>
                    <a:pt x="1149" y="8420"/>
                    <a:pt x="1759" y="8093"/>
                    <a:pt x="2124" y="7545"/>
                  </a:cubicBezTo>
                  <a:cubicBezTo>
                    <a:pt x="2840" y="6474"/>
                    <a:pt x="3205" y="5350"/>
                    <a:pt x="3205" y="4211"/>
                  </a:cubicBezTo>
                  <a:cubicBezTo>
                    <a:pt x="3205" y="3068"/>
                    <a:pt x="2840" y="1949"/>
                    <a:pt x="2124" y="873"/>
                  </a:cubicBezTo>
                  <a:cubicBezTo>
                    <a:pt x="2091" y="825"/>
                    <a:pt x="2052" y="777"/>
                    <a:pt x="2014" y="729"/>
                  </a:cubicBezTo>
                  <a:lnTo>
                    <a:pt x="1355" y="205"/>
                  </a:lnTo>
                  <a:cubicBezTo>
                    <a:pt x="1083" y="70"/>
                    <a:pt x="784" y="1"/>
                    <a:pt x="482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0" name="Google Shape;5200;p28"/>
            <p:cNvSpPr/>
            <p:nvPr/>
          </p:nvSpPr>
          <p:spPr>
            <a:xfrm>
              <a:off x="5738169" y="1559908"/>
              <a:ext cx="187056" cy="280938"/>
            </a:xfrm>
            <a:custGeom>
              <a:rect b="b" l="l" r="r" t="t"/>
              <a:pathLst>
                <a:path extrusionOk="0" h="10731" w="7145">
                  <a:moveTo>
                    <a:pt x="3318" y="1"/>
                  </a:moveTo>
                  <a:cubicBezTo>
                    <a:pt x="3003" y="1"/>
                    <a:pt x="2676" y="72"/>
                    <a:pt x="2355" y="230"/>
                  </a:cubicBezTo>
                  <a:cubicBezTo>
                    <a:pt x="2164" y="345"/>
                    <a:pt x="2265" y="621"/>
                    <a:pt x="2457" y="621"/>
                  </a:cubicBezTo>
                  <a:cubicBezTo>
                    <a:pt x="2482" y="621"/>
                    <a:pt x="2509" y="616"/>
                    <a:pt x="2537" y="605"/>
                  </a:cubicBezTo>
                  <a:cubicBezTo>
                    <a:pt x="2794" y="479"/>
                    <a:pt x="3056" y="422"/>
                    <a:pt x="3310" y="422"/>
                  </a:cubicBezTo>
                  <a:cubicBezTo>
                    <a:pt x="4570" y="422"/>
                    <a:pt x="5624" y="1824"/>
                    <a:pt x="4733" y="3199"/>
                  </a:cubicBezTo>
                  <a:cubicBezTo>
                    <a:pt x="4569" y="3463"/>
                    <a:pt x="4569" y="3800"/>
                    <a:pt x="4733" y="4059"/>
                  </a:cubicBezTo>
                  <a:cubicBezTo>
                    <a:pt x="4867" y="4285"/>
                    <a:pt x="4867" y="4559"/>
                    <a:pt x="4733" y="4785"/>
                  </a:cubicBezTo>
                  <a:cubicBezTo>
                    <a:pt x="4560" y="5058"/>
                    <a:pt x="4569" y="5409"/>
                    <a:pt x="4752" y="5678"/>
                  </a:cubicBezTo>
                  <a:cubicBezTo>
                    <a:pt x="5016" y="6082"/>
                    <a:pt x="5108" y="6572"/>
                    <a:pt x="5011" y="7042"/>
                  </a:cubicBezTo>
                  <a:cubicBezTo>
                    <a:pt x="4826" y="7931"/>
                    <a:pt x="4067" y="8425"/>
                    <a:pt x="3299" y="8425"/>
                  </a:cubicBezTo>
                  <a:cubicBezTo>
                    <a:pt x="2756" y="8425"/>
                    <a:pt x="2208" y="8177"/>
                    <a:pt x="1855" y="7648"/>
                  </a:cubicBezTo>
                  <a:cubicBezTo>
                    <a:pt x="481" y="5587"/>
                    <a:pt x="443" y="3324"/>
                    <a:pt x="1855" y="1201"/>
                  </a:cubicBezTo>
                  <a:cubicBezTo>
                    <a:pt x="1964" y="1038"/>
                    <a:pt x="1823" y="875"/>
                    <a:pt x="1676" y="875"/>
                  </a:cubicBezTo>
                  <a:cubicBezTo>
                    <a:pt x="1616" y="875"/>
                    <a:pt x="1554" y="903"/>
                    <a:pt x="1509" y="970"/>
                  </a:cubicBezTo>
                  <a:cubicBezTo>
                    <a:pt x="49" y="3161"/>
                    <a:pt x="1" y="5611"/>
                    <a:pt x="1509" y="7869"/>
                  </a:cubicBezTo>
                  <a:cubicBezTo>
                    <a:pt x="1947" y="8524"/>
                    <a:pt x="2626" y="8830"/>
                    <a:pt x="3299" y="8830"/>
                  </a:cubicBezTo>
                  <a:cubicBezTo>
                    <a:pt x="4250" y="8830"/>
                    <a:pt x="5189" y="8219"/>
                    <a:pt x="5420" y="7119"/>
                  </a:cubicBezTo>
                  <a:cubicBezTo>
                    <a:pt x="5535" y="6562"/>
                    <a:pt x="5439" y="5976"/>
                    <a:pt x="5083" y="5419"/>
                  </a:cubicBezTo>
                  <a:cubicBezTo>
                    <a:pt x="5002" y="5289"/>
                    <a:pt x="5002" y="5126"/>
                    <a:pt x="5088" y="4996"/>
                  </a:cubicBezTo>
                  <a:cubicBezTo>
                    <a:pt x="5141" y="4909"/>
                    <a:pt x="5180" y="4813"/>
                    <a:pt x="5208" y="4713"/>
                  </a:cubicBezTo>
                  <a:lnTo>
                    <a:pt x="5463" y="4713"/>
                  </a:lnTo>
                  <a:cubicBezTo>
                    <a:pt x="6164" y="4713"/>
                    <a:pt x="6731" y="5284"/>
                    <a:pt x="6736" y="5986"/>
                  </a:cubicBezTo>
                  <a:lnTo>
                    <a:pt x="6736" y="10525"/>
                  </a:lnTo>
                  <a:cubicBezTo>
                    <a:pt x="6736" y="10662"/>
                    <a:pt x="6838" y="10731"/>
                    <a:pt x="6940" y="10731"/>
                  </a:cubicBezTo>
                  <a:cubicBezTo>
                    <a:pt x="7042" y="10731"/>
                    <a:pt x="7144" y="10662"/>
                    <a:pt x="7144" y="10525"/>
                  </a:cubicBezTo>
                  <a:lnTo>
                    <a:pt x="7144" y="5990"/>
                  </a:lnTo>
                  <a:cubicBezTo>
                    <a:pt x="7135" y="5178"/>
                    <a:pt x="6558" y="4492"/>
                    <a:pt x="5766" y="4338"/>
                  </a:cubicBezTo>
                  <a:cubicBezTo>
                    <a:pt x="6275" y="4170"/>
                    <a:pt x="6650" y="3632"/>
                    <a:pt x="6650" y="2993"/>
                  </a:cubicBezTo>
                  <a:lnTo>
                    <a:pt x="6650" y="2724"/>
                  </a:lnTo>
                  <a:cubicBezTo>
                    <a:pt x="6650" y="2587"/>
                    <a:pt x="6546" y="2518"/>
                    <a:pt x="6443" y="2518"/>
                  </a:cubicBezTo>
                  <a:cubicBezTo>
                    <a:pt x="6340" y="2518"/>
                    <a:pt x="6236" y="2587"/>
                    <a:pt x="6236" y="2724"/>
                  </a:cubicBezTo>
                  <a:lnTo>
                    <a:pt x="6236" y="2993"/>
                  </a:lnTo>
                  <a:cubicBezTo>
                    <a:pt x="6236" y="3540"/>
                    <a:pt x="5876" y="3987"/>
                    <a:pt x="5434" y="3987"/>
                  </a:cubicBezTo>
                  <a:lnTo>
                    <a:pt x="5146" y="3987"/>
                  </a:lnTo>
                  <a:cubicBezTo>
                    <a:pt x="5132" y="3939"/>
                    <a:pt x="5108" y="3891"/>
                    <a:pt x="5088" y="3843"/>
                  </a:cubicBezTo>
                  <a:cubicBezTo>
                    <a:pt x="5002" y="3713"/>
                    <a:pt x="5002" y="3550"/>
                    <a:pt x="5083" y="3420"/>
                  </a:cubicBezTo>
                  <a:cubicBezTo>
                    <a:pt x="6155" y="1754"/>
                    <a:pt x="4878" y="1"/>
                    <a:pt x="331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1" name="Google Shape;5201;p28"/>
            <p:cNvSpPr/>
            <p:nvPr/>
          </p:nvSpPr>
          <p:spPr>
            <a:xfrm>
              <a:off x="5940278" y="1559830"/>
              <a:ext cx="186925" cy="281147"/>
            </a:xfrm>
            <a:custGeom>
              <a:rect b="b" l="l" r="r" t="t"/>
              <a:pathLst>
                <a:path extrusionOk="0" h="10739" w="7140">
                  <a:moveTo>
                    <a:pt x="3831" y="1"/>
                  </a:moveTo>
                  <a:cubicBezTo>
                    <a:pt x="2269" y="1"/>
                    <a:pt x="990" y="1755"/>
                    <a:pt x="2062" y="3423"/>
                  </a:cubicBezTo>
                  <a:cubicBezTo>
                    <a:pt x="2139" y="3548"/>
                    <a:pt x="2139" y="3711"/>
                    <a:pt x="2057" y="3841"/>
                  </a:cubicBezTo>
                  <a:cubicBezTo>
                    <a:pt x="2033" y="3889"/>
                    <a:pt x="2014" y="3937"/>
                    <a:pt x="1999" y="3990"/>
                  </a:cubicBezTo>
                  <a:lnTo>
                    <a:pt x="1711" y="3990"/>
                  </a:lnTo>
                  <a:cubicBezTo>
                    <a:pt x="1269" y="3990"/>
                    <a:pt x="909" y="3543"/>
                    <a:pt x="909" y="2991"/>
                  </a:cubicBezTo>
                  <a:lnTo>
                    <a:pt x="909" y="2727"/>
                  </a:lnTo>
                  <a:cubicBezTo>
                    <a:pt x="906" y="2590"/>
                    <a:pt x="803" y="2521"/>
                    <a:pt x="701" y="2521"/>
                  </a:cubicBezTo>
                  <a:cubicBezTo>
                    <a:pt x="598" y="2521"/>
                    <a:pt x="496" y="2590"/>
                    <a:pt x="496" y="2727"/>
                  </a:cubicBezTo>
                  <a:lnTo>
                    <a:pt x="496" y="2996"/>
                  </a:lnTo>
                  <a:cubicBezTo>
                    <a:pt x="496" y="3635"/>
                    <a:pt x="870" y="4173"/>
                    <a:pt x="1380" y="4341"/>
                  </a:cubicBezTo>
                  <a:cubicBezTo>
                    <a:pt x="582" y="4490"/>
                    <a:pt x="6" y="5186"/>
                    <a:pt x="1" y="5993"/>
                  </a:cubicBezTo>
                  <a:lnTo>
                    <a:pt x="1" y="10533"/>
                  </a:lnTo>
                  <a:cubicBezTo>
                    <a:pt x="1" y="10670"/>
                    <a:pt x="104" y="10739"/>
                    <a:pt x="207" y="10739"/>
                  </a:cubicBezTo>
                  <a:cubicBezTo>
                    <a:pt x="311" y="10739"/>
                    <a:pt x="414" y="10670"/>
                    <a:pt x="414" y="10533"/>
                  </a:cubicBezTo>
                  <a:lnTo>
                    <a:pt x="414" y="5993"/>
                  </a:lnTo>
                  <a:cubicBezTo>
                    <a:pt x="414" y="5292"/>
                    <a:pt x="981" y="4720"/>
                    <a:pt x="1682" y="4720"/>
                  </a:cubicBezTo>
                  <a:lnTo>
                    <a:pt x="1942" y="4720"/>
                  </a:lnTo>
                  <a:cubicBezTo>
                    <a:pt x="1966" y="4821"/>
                    <a:pt x="2009" y="4912"/>
                    <a:pt x="2062" y="5004"/>
                  </a:cubicBezTo>
                  <a:cubicBezTo>
                    <a:pt x="2148" y="5143"/>
                    <a:pt x="2144" y="5321"/>
                    <a:pt x="2047" y="5451"/>
                  </a:cubicBezTo>
                  <a:cubicBezTo>
                    <a:pt x="1111" y="6877"/>
                    <a:pt x="2071" y="8837"/>
                    <a:pt x="3835" y="8837"/>
                  </a:cubicBezTo>
                  <a:cubicBezTo>
                    <a:pt x="3839" y="8837"/>
                    <a:pt x="3844" y="8837"/>
                    <a:pt x="3849" y="8837"/>
                  </a:cubicBezTo>
                  <a:cubicBezTo>
                    <a:pt x="4564" y="8837"/>
                    <a:pt x="5235" y="8478"/>
                    <a:pt x="5636" y="7877"/>
                  </a:cubicBezTo>
                  <a:cubicBezTo>
                    <a:pt x="7097" y="5681"/>
                    <a:pt x="7140" y="3241"/>
                    <a:pt x="5636" y="973"/>
                  </a:cubicBezTo>
                  <a:cubicBezTo>
                    <a:pt x="5594" y="916"/>
                    <a:pt x="5529" y="883"/>
                    <a:pt x="5463" y="883"/>
                  </a:cubicBezTo>
                  <a:cubicBezTo>
                    <a:pt x="5424" y="883"/>
                    <a:pt x="5384" y="895"/>
                    <a:pt x="5348" y="920"/>
                  </a:cubicBezTo>
                  <a:cubicBezTo>
                    <a:pt x="5252" y="983"/>
                    <a:pt x="5228" y="1112"/>
                    <a:pt x="5290" y="1204"/>
                  </a:cubicBezTo>
                  <a:cubicBezTo>
                    <a:pt x="6669" y="3269"/>
                    <a:pt x="6698" y="5537"/>
                    <a:pt x="5290" y="7651"/>
                  </a:cubicBezTo>
                  <a:cubicBezTo>
                    <a:pt x="4968" y="8136"/>
                    <a:pt x="4416" y="8429"/>
                    <a:pt x="3830" y="8429"/>
                  </a:cubicBezTo>
                  <a:cubicBezTo>
                    <a:pt x="2461" y="8429"/>
                    <a:pt x="1596" y="6916"/>
                    <a:pt x="2408" y="5652"/>
                  </a:cubicBezTo>
                  <a:cubicBezTo>
                    <a:pt x="2576" y="5388"/>
                    <a:pt x="2576" y="5052"/>
                    <a:pt x="2413" y="4788"/>
                  </a:cubicBezTo>
                  <a:cubicBezTo>
                    <a:pt x="2278" y="4567"/>
                    <a:pt x="2278" y="4288"/>
                    <a:pt x="2413" y="4062"/>
                  </a:cubicBezTo>
                  <a:cubicBezTo>
                    <a:pt x="2576" y="3798"/>
                    <a:pt x="2576" y="3462"/>
                    <a:pt x="2413" y="3202"/>
                  </a:cubicBezTo>
                  <a:cubicBezTo>
                    <a:pt x="1529" y="1832"/>
                    <a:pt x="2568" y="418"/>
                    <a:pt x="3829" y="418"/>
                  </a:cubicBezTo>
                  <a:cubicBezTo>
                    <a:pt x="4084" y="418"/>
                    <a:pt x="4349" y="476"/>
                    <a:pt x="4608" y="603"/>
                  </a:cubicBezTo>
                  <a:cubicBezTo>
                    <a:pt x="4636" y="614"/>
                    <a:pt x="4663" y="619"/>
                    <a:pt x="4688" y="619"/>
                  </a:cubicBezTo>
                  <a:cubicBezTo>
                    <a:pt x="4880" y="619"/>
                    <a:pt x="4981" y="343"/>
                    <a:pt x="4791" y="229"/>
                  </a:cubicBezTo>
                  <a:cubicBezTo>
                    <a:pt x="4470" y="72"/>
                    <a:pt x="4145" y="1"/>
                    <a:pt x="38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02" name="Google Shape;5202;p28"/>
          <p:cNvGrpSpPr/>
          <p:nvPr/>
        </p:nvGrpSpPr>
        <p:grpSpPr>
          <a:xfrm>
            <a:off x="6192470" y="3155116"/>
            <a:ext cx="368510" cy="367750"/>
            <a:chOff x="6192470" y="3360516"/>
            <a:chExt cx="368510" cy="367750"/>
          </a:xfrm>
        </p:grpSpPr>
        <p:sp>
          <p:nvSpPr>
            <p:cNvPr id="5203" name="Google Shape;5203;p28"/>
            <p:cNvSpPr/>
            <p:nvPr/>
          </p:nvSpPr>
          <p:spPr>
            <a:xfrm>
              <a:off x="6200141" y="3365543"/>
              <a:ext cx="353561" cy="357121"/>
            </a:xfrm>
            <a:custGeom>
              <a:rect b="b" l="l" r="r" t="t"/>
              <a:pathLst>
                <a:path extrusionOk="0" h="13641" w="13505">
                  <a:moveTo>
                    <a:pt x="6074" y="1"/>
                  </a:moveTo>
                  <a:cubicBezTo>
                    <a:pt x="5973" y="1"/>
                    <a:pt x="5869" y="12"/>
                    <a:pt x="5765" y="35"/>
                  </a:cubicBezTo>
                  <a:cubicBezTo>
                    <a:pt x="5477" y="97"/>
                    <a:pt x="5212" y="256"/>
                    <a:pt x="5025" y="477"/>
                  </a:cubicBezTo>
                  <a:cubicBezTo>
                    <a:pt x="4850" y="355"/>
                    <a:pt x="4625" y="288"/>
                    <a:pt x="4383" y="288"/>
                  </a:cubicBezTo>
                  <a:cubicBezTo>
                    <a:pt x="4214" y="288"/>
                    <a:pt x="4037" y="321"/>
                    <a:pt x="3863" y="390"/>
                  </a:cubicBezTo>
                  <a:cubicBezTo>
                    <a:pt x="3598" y="496"/>
                    <a:pt x="3368" y="683"/>
                    <a:pt x="3214" y="928"/>
                  </a:cubicBezTo>
                  <a:cubicBezTo>
                    <a:pt x="3137" y="906"/>
                    <a:pt x="3055" y="895"/>
                    <a:pt x="2971" y="895"/>
                  </a:cubicBezTo>
                  <a:cubicBezTo>
                    <a:pt x="2639" y="895"/>
                    <a:pt x="2274" y="1067"/>
                    <a:pt x="2013" y="1389"/>
                  </a:cubicBezTo>
                  <a:cubicBezTo>
                    <a:pt x="1845" y="1596"/>
                    <a:pt x="1739" y="1846"/>
                    <a:pt x="1715" y="2110"/>
                  </a:cubicBezTo>
                  <a:cubicBezTo>
                    <a:pt x="1268" y="2129"/>
                    <a:pt x="850" y="2523"/>
                    <a:pt x="730" y="3080"/>
                  </a:cubicBezTo>
                  <a:cubicBezTo>
                    <a:pt x="673" y="3335"/>
                    <a:pt x="687" y="3604"/>
                    <a:pt x="778" y="3844"/>
                  </a:cubicBezTo>
                  <a:cubicBezTo>
                    <a:pt x="269" y="3988"/>
                    <a:pt x="0" y="4613"/>
                    <a:pt x="173" y="5237"/>
                  </a:cubicBezTo>
                  <a:cubicBezTo>
                    <a:pt x="235" y="5463"/>
                    <a:pt x="351" y="5665"/>
                    <a:pt x="514" y="5833"/>
                  </a:cubicBezTo>
                  <a:cubicBezTo>
                    <a:pt x="461" y="6059"/>
                    <a:pt x="466" y="6294"/>
                    <a:pt x="529" y="6515"/>
                  </a:cubicBezTo>
                  <a:cubicBezTo>
                    <a:pt x="682" y="7057"/>
                    <a:pt x="1116" y="7424"/>
                    <a:pt x="1555" y="7424"/>
                  </a:cubicBezTo>
                  <a:cubicBezTo>
                    <a:pt x="1626" y="7424"/>
                    <a:pt x="1698" y="7415"/>
                    <a:pt x="1768" y="7394"/>
                  </a:cubicBezTo>
                  <a:cubicBezTo>
                    <a:pt x="1821" y="7380"/>
                    <a:pt x="1874" y="7361"/>
                    <a:pt x="1927" y="7337"/>
                  </a:cubicBezTo>
                  <a:cubicBezTo>
                    <a:pt x="2024" y="7600"/>
                    <a:pt x="2432" y="7811"/>
                    <a:pt x="2803" y="7811"/>
                  </a:cubicBezTo>
                  <a:cubicBezTo>
                    <a:pt x="2905" y="7811"/>
                    <a:pt x="3005" y="7795"/>
                    <a:pt x="3094" y="7760"/>
                  </a:cubicBezTo>
                  <a:cubicBezTo>
                    <a:pt x="3599" y="8916"/>
                    <a:pt x="4369" y="9502"/>
                    <a:pt x="5566" y="9502"/>
                  </a:cubicBezTo>
                  <a:cubicBezTo>
                    <a:pt x="5895" y="9502"/>
                    <a:pt x="6257" y="9458"/>
                    <a:pt x="6654" y="9369"/>
                  </a:cubicBezTo>
                  <a:cubicBezTo>
                    <a:pt x="6750" y="9878"/>
                    <a:pt x="7072" y="10498"/>
                    <a:pt x="7941" y="11002"/>
                  </a:cubicBezTo>
                  <a:cubicBezTo>
                    <a:pt x="9397" y="11838"/>
                    <a:pt x="10041" y="12487"/>
                    <a:pt x="10141" y="13145"/>
                  </a:cubicBezTo>
                  <a:cubicBezTo>
                    <a:pt x="10184" y="13434"/>
                    <a:pt x="10430" y="13641"/>
                    <a:pt x="10713" y="13641"/>
                  </a:cubicBezTo>
                  <a:cubicBezTo>
                    <a:pt x="10749" y="13641"/>
                    <a:pt x="10786" y="13637"/>
                    <a:pt x="10824" y="13630"/>
                  </a:cubicBezTo>
                  <a:cubicBezTo>
                    <a:pt x="11146" y="13572"/>
                    <a:pt x="11357" y="13255"/>
                    <a:pt x="11285" y="12933"/>
                  </a:cubicBezTo>
                  <a:lnTo>
                    <a:pt x="10718" y="10330"/>
                  </a:lnTo>
                  <a:lnTo>
                    <a:pt x="10622" y="8658"/>
                  </a:lnTo>
                  <a:lnTo>
                    <a:pt x="11563" y="8298"/>
                  </a:lnTo>
                  <a:cubicBezTo>
                    <a:pt x="11669" y="8346"/>
                    <a:pt x="11781" y="8369"/>
                    <a:pt x="11895" y="8369"/>
                  </a:cubicBezTo>
                  <a:cubicBezTo>
                    <a:pt x="12296" y="8369"/>
                    <a:pt x="12713" y="8080"/>
                    <a:pt x="12923" y="7615"/>
                  </a:cubicBezTo>
                  <a:cubicBezTo>
                    <a:pt x="13058" y="7318"/>
                    <a:pt x="13082" y="6981"/>
                    <a:pt x="12981" y="6664"/>
                  </a:cubicBezTo>
                  <a:cubicBezTo>
                    <a:pt x="13192" y="6472"/>
                    <a:pt x="13336" y="6217"/>
                    <a:pt x="13394" y="5939"/>
                  </a:cubicBezTo>
                  <a:cubicBezTo>
                    <a:pt x="13504" y="5415"/>
                    <a:pt x="13317" y="4916"/>
                    <a:pt x="12961" y="4690"/>
                  </a:cubicBezTo>
                  <a:cubicBezTo>
                    <a:pt x="13048" y="4363"/>
                    <a:pt x="12976" y="3960"/>
                    <a:pt x="12721" y="3623"/>
                  </a:cubicBezTo>
                  <a:cubicBezTo>
                    <a:pt x="12543" y="3378"/>
                    <a:pt x="12284" y="3201"/>
                    <a:pt x="11986" y="3119"/>
                  </a:cubicBezTo>
                  <a:cubicBezTo>
                    <a:pt x="12068" y="2835"/>
                    <a:pt x="12001" y="2504"/>
                    <a:pt x="11799" y="2221"/>
                  </a:cubicBezTo>
                  <a:cubicBezTo>
                    <a:pt x="11799" y="2221"/>
                    <a:pt x="11439" y="1793"/>
                    <a:pt x="11203" y="1740"/>
                  </a:cubicBezTo>
                  <a:cubicBezTo>
                    <a:pt x="11011" y="1694"/>
                    <a:pt x="10829" y="1630"/>
                    <a:pt x="10656" y="1630"/>
                  </a:cubicBezTo>
                  <a:cubicBezTo>
                    <a:pt x="10630" y="1630"/>
                    <a:pt x="10604" y="1631"/>
                    <a:pt x="10579" y="1634"/>
                  </a:cubicBezTo>
                  <a:cubicBezTo>
                    <a:pt x="10492" y="1308"/>
                    <a:pt x="10233" y="995"/>
                    <a:pt x="9853" y="827"/>
                  </a:cubicBezTo>
                  <a:cubicBezTo>
                    <a:pt x="9677" y="744"/>
                    <a:pt x="9485" y="702"/>
                    <a:pt x="9293" y="702"/>
                  </a:cubicBezTo>
                  <a:cubicBezTo>
                    <a:pt x="9186" y="702"/>
                    <a:pt x="9079" y="715"/>
                    <a:pt x="8974" y="741"/>
                  </a:cubicBezTo>
                  <a:cubicBezTo>
                    <a:pt x="8811" y="400"/>
                    <a:pt x="8412" y="150"/>
                    <a:pt x="7932" y="121"/>
                  </a:cubicBezTo>
                  <a:cubicBezTo>
                    <a:pt x="7901" y="119"/>
                    <a:pt x="7870" y="118"/>
                    <a:pt x="7840" y="118"/>
                  </a:cubicBezTo>
                  <a:cubicBezTo>
                    <a:pt x="7531" y="118"/>
                    <a:pt x="7231" y="228"/>
                    <a:pt x="6995" y="429"/>
                  </a:cubicBezTo>
                  <a:cubicBezTo>
                    <a:pt x="6808" y="162"/>
                    <a:pt x="6461" y="1"/>
                    <a:pt x="6074" y="1"/>
                  </a:cubicBezTo>
                  <a:close/>
                </a:path>
              </a:pathLst>
            </a:custGeom>
            <a:solidFill>
              <a:srgbClr val="B5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4" name="Google Shape;5204;p28"/>
            <p:cNvSpPr/>
            <p:nvPr/>
          </p:nvSpPr>
          <p:spPr>
            <a:xfrm>
              <a:off x="6247920" y="3365674"/>
              <a:ext cx="305782" cy="218498"/>
            </a:xfrm>
            <a:custGeom>
              <a:rect b="b" l="l" r="r" t="t"/>
              <a:pathLst>
                <a:path extrusionOk="0" h="8346" w="11680">
                  <a:moveTo>
                    <a:pt x="4251" y="1"/>
                  </a:moveTo>
                  <a:cubicBezTo>
                    <a:pt x="4150" y="1"/>
                    <a:pt x="4045" y="12"/>
                    <a:pt x="3940" y="34"/>
                  </a:cubicBezTo>
                  <a:cubicBezTo>
                    <a:pt x="3652" y="97"/>
                    <a:pt x="3392" y="251"/>
                    <a:pt x="3200" y="476"/>
                  </a:cubicBezTo>
                  <a:cubicBezTo>
                    <a:pt x="3028" y="355"/>
                    <a:pt x="2802" y="288"/>
                    <a:pt x="2560" y="288"/>
                  </a:cubicBezTo>
                  <a:cubicBezTo>
                    <a:pt x="2391" y="288"/>
                    <a:pt x="2214" y="321"/>
                    <a:pt x="2042" y="390"/>
                  </a:cubicBezTo>
                  <a:cubicBezTo>
                    <a:pt x="1773" y="496"/>
                    <a:pt x="1548" y="683"/>
                    <a:pt x="1394" y="928"/>
                  </a:cubicBezTo>
                  <a:cubicBezTo>
                    <a:pt x="1314" y="904"/>
                    <a:pt x="1231" y="893"/>
                    <a:pt x="1145" y="893"/>
                  </a:cubicBezTo>
                  <a:cubicBezTo>
                    <a:pt x="812" y="893"/>
                    <a:pt x="449" y="1068"/>
                    <a:pt x="193" y="1389"/>
                  </a:cubicBezTo>
                  <a:cubicBezTo>
                    <a:pt x="116" y="1480"/>
                    <a:pt x="53" y="1581"/>
                    <a:pt x="1" y="1687"/>
                  </a:cubicBezTo>
                  <a:cubicBezTo>
                    <a:pt x="63" y="1673"/>
                    <a:pt x="121" y="1658"/>
                    <a:pt x="178" y="1649"/>
                  </a:cubicBezTo>
                  <a:cubicBezTo>
                    <a:pt x="414" y="1620"/>
                    <a:pt x="635" y="1524"/>
                    <a:pt x="817" y="1370"/>
                  </a:cubicBezTo>
                  <a:cubicBezTo>
                    <a:pt x="933" y="1274"/>
                    <a:pt x="1058" y="1197"/>
                    <a:pt x="1197" y="1144"/>
                  </a:cubicBezTo>
                  <a:cubicBezTo>
                    <a:pt x="1358" y="1074"/>
                    <a:pt x="1531" y="1038"/>
                    <a:pt x="1707" y="1038"/>
                  </a:cubicBezTo>
                  <a:cubicBezTo>
                    <a:pt x="1782" y="1038"/>
                    <a:pt x="1857" y="1045"/>
                    <a:pt x="1932" y="1058"/>
                  </a:cubicBezTo>
                  <a:cubicBezTo>
                    <a:pt x="2003" y="1070"/>
                    <a:pt x="2075" y="1077"/>
                    <a:pt x="2146" y="1077"/>
                  </a:cubicBezTo>
                  <a:cubicBezTo>
                    <a:pt x="2344" y="1077"/>
                    <a:pt x="2538" y="1028"/>
                    <a:pt x="2715" y="933"/>
                  </a:cubicBezTo>
                  <a:cubicBezTo>
                    <a:pt x="2835" y="866"/>
                    <a:pt x="2965" y="818"/>
                    <a:pt x="3099" y="784"/>
                  </a:cubicBezTo>
                  <a:cubicBezTo>
                    <a:pt x="3198" y="761"/>
                    <a:pt x="3298" y="750"/>
                    <a:pt x="3398" y="750"/>
                  </a:cubicBezTo>
                  <a:cubicBezTo>
                    <a:pt x="3590" y="750"/>
                    <a:pt x="3782" y="791"/>
                    <a:pt x="3959" y="870"/>
                  </a:cubicBezTo>
                  <a:cubicBezTo>
                    <a:pt x="4111" y="941"/>
                    <a:pt x="4275" y="977"/>
                    <a:pt x="4440" y="977"/>
                  </a:cubicBezTo>
                  <a:cubicBezTo>
                    <a:pt x="4556" y="977"/>
                    <a:pt x="4672" y="959"/>
                    <a:pt x="4785" y="923"/>
                  </a:cubicBezTo>
                  <a:cubicBezTo>
                    <a:pt x="4913" y="887"/>
                    <a:pt x="5048" y="868"/>
                    <a:pt x="5183" y="868"/>
                  </a:cubicBezTo>
                  <a:cubicBezTo>
                    <a:pt x="5211" y="868"/>
                    <a:pt x="5238" y="869"/>
                    <a:pt x="5266" y="870"/>
                  </a:cubicBezTo>
                  <a:cubicBezTo>
                    <a:pt x="5559" y="885"/>
                    <a:pt x="5838" y="990"/>
                    <a:pt x="6063" y="1178"/>
                  </a:cubicBezTo>
                  <a:cubicBezTo>
                    <a:pt x="6251" y="1341"/>
                    <a:pt x="6486" y="1437"/>
                    <a:pt x="6736" y="1456"/>
                  </a:cubicBezTo>
                  <a:cubicBezTo>
                    <a:pt x="6894" y="1471"/>
                    <a:pt x="7043" y="1514"/>
                    <a:pt x="7188" y="1577"/>
                  </a:cubicBezTo>
                  <a:cubicBezTo>
                    <a:pt x="7399" y="1673"/>
                    <a:pt x="7586" y="1817"/>
                    <a:pt x="7726" y="2004"/>
                  </a:cubicBezTo>
                  <a:cubicBezTo>
                    <a:pt x="7889" y="2225"/>
                    <a:pt x="8124" y="2384"/>
                    <a:pt x="8389" y="2451"/>
                  </a:cubicBezTo>
                  <a:lnTo>
                    <a:pt x="8537" y="2489"/>
                  </a:lnTo>
                  <a:cubicBezTo>
                    <a:pt x="8773" y="2542"/>
                    <a:pt x="9128" y="2970"/>
                    <a:pt x="9128" y="2970"/>
                  </a:cubicBezTo>
                  <a:cubicBezTo>
                    <a:pt x="9224" y="3109"/>
                    <a:pt x="9292" y="3258"/>
                    <a:pt x="9330" y="3421"/>
                  </a:cubicBezTo>
                  <a:cubicBezTo>
                    <a:pt x="9388" y="3690"/>
                    <a:pt x="9541" y="3926"/>
                    <a:pt x="9762" y="4084"/>
                  </a:cubicBezTo>
                  <a:cubicBezTo>
                    <a:pt x="9873" y="4171"/>
                    <a:pt x="9969" y="4267"/>
                    <a:pt x="10056" y="4377"/>
                  </a:cubicBezTo>
                  <a:cubicBezTo>
                    <a:pt x="10209" y="4589"/>
                    <a:pt x="10305" y="4834"/>
                    <a:pt x="10325" y="5093"/>
                  </a:cubicBezTo>
                  <a:cubicBezTo>
                    <a:pt x="10344" y="5309"/>
                    <a:pt x="10421" y="5521"/>
                    <a:pt x="10546" y="5694"/>
                  </a:cubicBezTo>
                  <a:cubicBezTo>
                    <a:pt x="10738" y="5991"/>
                    <a:pt x="10800" y="6352"/>
                    <a:pt x="10718" y="6693"/>
                  </a:cubicBezTo>
                  <a:cubicBezTo>
                    <a:pt x="10680" y="6899"/>
                    <a:pt x="10589" y="7092"/>
                    <a:pt x="10459" y="7255"/>
                  </a:cubicBezTo>
                  <a:cubicBezTo>
                    <a:pt x="10377" y="7361"/>
                    <a:pt x="10339" y="7495"/>
                    <a:pt x="10358" y="7630"/>
                  </a:cubicBezTo>
                  <a:cubicBezTo>
                    <a:pt x="10387" y="7875"/>
                    <a:pt x="10353" y="8120"/>
                    <a:pt x="10252" y="8345"/>
                  </a:cubicBezTo>
                  <a:cubicBezTo>
                    <a:pt x="10589" y="8269"/>
                    <a:pt x="10911" y="8004"/>
                    <a:pt x="11088" y="7615"/>
                  </a:cubicBezTo>
                  <a:cubicBezTo>
                    <a:pt x="11228" y="7317"/>
                    <a:pt x="11252" y="6976"/>
                    <a:pt x="11151" y="6664"/>
                  </a:cubicBezTo>
                  <a:cubicBezTo>
                    <a:pt x="11362" y="6472"/>
                    <a:pt x="11506" y="6217"/>
                    <a:pt x="11564" y="5939"/>
                  </a:cubicBezTo>
                  <a:cubicBezTo>
                    <a:pt x="11679" y="5415"/>
                    <a:pt x="11497" y="4915"/>
                    <a:pt x="11141" y="4694"/>
                  </a:cubicBezTo>
                  <a:cubicBezTo>
                    <a:pt x="11233" y="4368"/>
                    <a:pt x="11151" y="3964"/>
                    <a:pt x="10901" y="3623"/>
                  </a:cubicBezTo>
                  <a:cubicBezTo>
                    <a:pt x="10718" y="3378"/>
                    <a:pt x="10459" y="3200"/>
                    <a:pt x="10161" y="3123"/>
                  </a:cubicBezTo>
                  <a:cubicBezTo>
                    <a:pt x="10248" y="2835"/>
                    <a:pt x="10176" y="2499"/>
                    <a:pt x="9974" y="2220"/>
                  </a:cubicBezTo>
                  <a:cubicBezTo>
                    <a:pt x="9974" y="2220"/>
                    <a:pt x="9618" y="1793"/>
                    <a:pt x="9383" y="1740"/>
                  </a:cubicBezTo>
                  <a:cubicBezTo>
                    <a:pt x="9186" y="1697"/>
                    <a:pt x="9000" y="1631"/>
                    <a:pt x="8819" y="1631"/>
                  </a:cubicBezTo>
                  <a:cubicBezTo>
                    <a:pt x="8797" y="1631"/>
                    <a:pt x="8775" y="1632"/>
                    <a:pt x="8754" y="1634"/>
                  </a:cubicBezTo>
                  <a:cubicBezTo>
                    <a:pt x="8672" y="1308"/>
                    <a:pt x="8413" y="995"/>
                    <a:pt x="8033" y="827"/>
                  </a:cubicBezTo>
                  <a:cubicBezTo>
                    <a:pt x="7857" y="744"/>
                    <a:pt x="7665" y="702"/>
                    <a:pt x="7473" y="702"/>
                  </a:cubicBezTo>
                  <a:cubicBezTo>
                    <a:pt x="7366" y="702"/>
                    <a:pt x="7259" y="715"/>
                    <a:pt x="7154" y="741"/>
                  </a:cubicBezTo>
                  <a:cubicBezTo>
                    <a:pt x="6986" y="400"/>
                    <a:pt x="6587" y="145"/>
                    <a:pt x="6111" y="121"/>
                  </a:cubicBezTo>
                  <a:cubicBezTo>
                    <a:pt x="6081" y="119"/>
                    <a:pt x="6050" y="118"/>
                    <a:pt x="6019" y="118"/>
                  </a:cubicBezTo>
                  <a:cubicBezTo>
                    <a:pt x="5710" y="118"/>
                    <a:pt x="5410" y="227"/>
                    <a:pt x="5170" y="428"/>
                  </a:cubicBezTo>
                  <a:cubicBezTo>
                    <a:pt x="4983" y="162"/>
                    <a:pt x="4639" y="1"/>
                    <a:pt x="4251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5" name="Google Shape;5205;p28"/>
            <p:cNvSpPr/>
            <p:nvPr/>
          </p:nvSpPr>
          <p:spPr>
            <a:xfrm>
              <a:off x="6221007" y="3434108"/>
              <a:ext cx="3299" cy="6571"/>
            </a:xfrm>
            <a:custGeom>
              <a:rect b="b" l="l" r="r" t="t"/>
              <a:pathLst>
                <a:path extrusionOk="0" h="251" w="126">
                  <a:moveTo>
                    <a:pt x="125" y="0"/>
                  </a:moveTo>
                  <a:lnTo>
                    <a:pt x="125" y="0"/>
                  </a:lnTo>
                  <a:cubicBezTo>
                    <a:pt x="73" y="82"/>
                    <a:pt x="34" y="164"/>
                    <a:pt x="1" y="250"/>
                  </a:cubicBezTo>
                  <a:cubicBezTo>
                    <a:pt x="25" y="250"/>
                    <a:pt x="49" y="245"/>
                    <a:pt x="77" y="245"/>
                  </a:cubicBezTo>
                  <a:cubicBezTo>
                    <a:pt x="82" y="164"/>
                    <a:pt x="101" y="82"/>
                    <a:pt x="125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6" name="Google Shape;5206;p28"/>
            <p:cNvSpPr/>
            <p:nvPr/>
          </p:nvSpPr>
          <p:spPr>
            <a:xfrm>
              <a:off x="6360363" y="3584905"/>
              <a:ext cx="137105" cy="137759"/>
            </a:xfrm>
            <a:custGeom>
              <a:rect b="b" l="l" r="r" t="t"/>
              <a:pathLst>
                <a:path extrusionOk="0" h="5262" w="5237">
                  <a:moveTo>
                    <a:pt x="587" y="0"/>
                  </a:moveTo>
                  <a:cubicBezTo>
                    <a:pt x="587" y="0"/>
                    <a:pt x="1" y="1576"/>
                    <a:pt x="1821" y="2623"/>
                  </a:cubicBezTo>
                  <a:cubicBezTo>
                    <a:pt x="3277" y="3459"/>
                    <a:pt x="3921" y="4108"/>
                    <a:pt x="4021" y="4766"/>
                  </a:cubicBezTo>
                  <a:cubicBezTo>
                    <a:pt x="4064" y="5055"/>
                    <a:pt x="4310" y="5262"/>
                    <a:pt x="4593" y="5262"/>
                  </a:cubicBezTo>
                  <a:cubicBezTo>
                    <a:pt x="4629" y="5262"/>
                    <a:pt x="4666" y="5258"/>
                    <a:pt x="4704" y="5251"/>
                  </a:cubicBezTo>
                  <a:cubicBezTo>
                    <a:pt x="5026" y="5193"/>
                    <a:pt x="5237" y="4876"/>
                    <a:pt x="5165" y="4554"/>
                  </a:cubicBezTo>
                  <a:lnTo>
                    <a:pt x="4598" y="1951"/>
                  </a:lnTo>
                  <a:lnTo>
                    <a:pt x="4084" y="658"/>
                  </a:lnTo>
                  <a:cubicBezTo>
                    <a:pt x="4084" y="658"/>
                    <a:pt x="3518" y="696"/>
                    <a:pt x="2889" y="696"/>
                  </a:cubicBezTo>
                  <a:cubicBezTo>
                    <a:pt x="2172" y="696"/>
                    <a:pt x="1373" y="647"/>
                    <a:pt x="1235" y="437"/>
                  </a:cubicBezTo>
                  <a:cubicBezTo>
                    <a:pt x="1091" y="207"/>
                    <a:pt x="856" y="48"/>
                    <a:pt x="587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7" name="Google Shape;5207;p28"/>
            <p:cNvSpPr/>
            <p:nvPr/>
          </p:nvSpPr>
          <p:spPr>
            <a:xfrm>
              <a:off x="6451810" y="3602001"/>
              <a:ext cx="46208" cy="120768"/>
            </a:xfrm>
            <a:custGeom>
              <a:rect b="b" l="l" r="r" t="t"/>
              <a:pathLst>
                <a:path extrusionOk="0" h="4613" w="1765">
                  <a:moveTo>
                    <a:pt x="596" y="1"/>
                  </a:moveTo>
                  <a:cubicBezTo>
                    <a:pt x="596" y="1"/>
                    <a:pt x="351" y="20"/>
                    <a:pt x="0" y="29"/>
                  </a:cubicBezTo>
                  <a:lnTo>
                    <a:pt x="495" y="1278"/>
                  </a:lnTo>
                  <a:lnTo>
                    <a:pt x="1062" y="3882"/>
                  </a:lnTo>
                  <a:cubicBezTo>
                    <a:pt x="1115" y="4127"/>
                    <a:pt x="1004" y="4382"/>
                    <a:pt x="783" y="4512"/>
                  </a:cubicBezTo>
                  <a:cubicBezTo>
                    <a:pt x="886" y="4581"/>
                    <a:pt x="997" y="4612"/>
                    <a:pt x="1105" y="4612"/>
                  </a:cubicBezTo>
                  <a:cubicBezTo>
                    <a:pt x="1451" y="4612"/>
                    <a:pt x="1764" y="4293"/>
                    <a:pt x="1677" y="3901"/>
                  </a:cubicBezTo>
                  <a:lnTo>
                    <a:pt x="1681" y="3901"/>
                  </a:lnTo>
                  <a:lnTo>
                    <a:pt x="1115" y="1298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8" name="Google Shape;5208;p28"/>
            <p:cNvSpPr/>
            <p:nvPr/>
          </p:nvSpPr>
          <p:spPr>
            <a:xfrm>
              <a:off x="6412330" y="3579486"/>
              <a:ext cx="100714" cy="55737"/>
            </a:xfrm>
            <a:custGeom>
              <a:rect b="b" l="l" r="r" t="t"/>
              <a:pathLst>
                <a:path extrusionOk="0" h="2129" w="3847">
                  <a:moveTo>
                    <a:pt x="804" y="1"/>
                  </a:moveTo>
                  <a:cubicBezTo>
                    <a:pt x="337" y="1"/>
                    <a:pt x="0" y="440"/>
                    <a:pt x="115" y="894"/>
                  </a:cubicBezTo>
                  <a:lnTo>
                    <a:pt x="192" y="1288"/>
                  </a:lnTo>
                  <a:cubicBezTo>
                    <a:pt x="317" y="1783"/>
                    <a:pt x="763" y="2129"/>
                    <a:pt x="1273" y="2129"/>
                  </a:cubicBezTo>
                  <a:lnTo>
                    <a:pt x="2575" y="2129"/>
                  </a:lnTo>
                  <a:cubicBezTo>
                    <a:pt x="3084" y="2129"/>
                    <a:pt x="3531" y="1783"/>
                    <a:pt x="3655" y="1288"/>
                  </a:cubicBezTo>
                  <a:lnTo>
                    <a:pt x="3732" y="894"/>
                  </a:lnTo>
                  <a:cubicBezTo>
                    <a:pt x="3847" y="440"/>
                    <a:pt x="3510" y="1"/>
                    <a:pt x="3043" y="1"/>
                  </a:cubicBezTo>
                  <a:cubicBezTo>
                    <a:pt x="3041" y="1"/>
                    <a:pt x="3038" y="1"/>
                    <a:pt x="3036" y="1"/>
                  </a:cubicBezTo>
                  <a:lnTo>
                    <a:pt x="811" y="1"/>
                  </a:lnTo>
                  <a:cubicBezTo>
                    <a:pt x="809" y="1"/>
                    <a:pt x="806" y="1"/>
                    <a:pt x="80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9" name="Google Shape;5209;p28"/>
            <p:cNvSpPr/>
            <p:nvPr/>
          </p:nvSpPr>
          <p:spPr>
            <a:xfrm>
              <a:off x="6418587" y="3579748"/>
              <a:ext cx="94117" cy="55475"/>
            </a:xfrm>
            <a:custGeom>
              <a:rect b="b" l="l" r="r" t="t"/>
              <a:pathLst>
                <a:path extrusionOk="0" h="2119" w="3595">
                  <a:moveTo>
                    <a:pt x="2898" y="0"/>
                  </a:moveTo>
                  <a:lnTo>
                    <a:pt x="2898" y="0"/>
                  </a:lnTo>
                  <a:cubicBezTo>
                    <a:pt x="2912" y="92"/>
                    <a:pt x="2907" y="188"/>
                    <a:pt x="2883" y="284"/>
                  </a:cubicBezTo>
                  <a:lnTo>
                    <a:pt x="2806" y="678"/>
                  </a:lnTo>
                  <a:cubicBezTo>
                    <a:pt x="2681" y="1172"/>
                    <a:pt x="2235" y="1518"/>
                    <a:pt x="1725" y="1518"/>
                  </a:cubicBezTo>
                  <a:lnTo>
                    <a:pt x="428" y="1518"/>
                  </a:lnTo>
                  <a:cubicBezTo>
                    <a:pt x="279" y="1518"/>
                    <a:pt x="135" y="1490"/>
                    <a:pt x="1" y="1432"/>
                  </a:cubicBezTo>
                  <a:lnTo>
                    <a:pt x="1" y="1432"/>
                  </a:lnTo>
                  <a:cubicBezTo>
                    <a:pt x="174" y="1850"/>
                    <a:pt x="577" y="2119"/>
                    <a:pt x="1029" y="2119"/>
                  </a:cubicBezTo>
                  <a:lnTo>
                    <a:pt x="2336" y="2119"/>
                  </a:lnTo>
                  <a:cubicBezTo>
                    <a:pt x="2845" y="2119"/>
                    <a:pt x="3287" y="1778"/>
                    <a:pt x="3416" y="1283"/>
                  </a:cubicBezTo>
                  <a:lnTo>
                    <a:pt x="3493" y="884"/>
                  </a:lnTo>
                  <a:cubicBezTo>
                    <a:pt x="3594" y="471"/>
                    <a:pt x="3320" y="63"/>
                    <a:pt x="2898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0" name="Google Shape;5210;p28"/>
            <p:cNvSpPr/>
            <p:nvPr/>
          </p:nvSpPr>
          <p:spPr>
            <a:xfrm>
              <a:off x="6373374" y="3416227"/>
              <a:ext cx="99955" cy="61261"/>
            </a:xfrm>
            <a:custGeom>
              <a:rect b="b" l="l" r="r" t="t"/>
              <a:pathLst>
                <a:path extrusionOk="0" h="2340" w="3818">
                  <a:moveTo>
                    <a:pt x="900" y="0"/>
                  </a:moveTo>
                  <a:cubicBezTo>
                    <a:pt x="674" y="0"/>
                    <a:pt x="446" y="49"/>
                    <a:pt x="229" y="150"/>
                  </a:cubicBezTo>
                  <a:cubicBezTo>
                    <a:pt x="1" y="241"/>
                    <a:pt x="105" y="550"/>
                    <a:pt x="302" y="550"/>
                  </a:cubicBezTo>
                  <a:cubicBezTo>
                    <a:pt x="333" y="550"/>
                    <a:pt x="367" y="543"/>
                    <a:pt x="402" y="525"/>
                  </a:cubicBezTo>
                  <a:cubicBezTo>
                    <a:pt x="561" y="452"/>
                    <a:pt x="729" y="417"/>
                    <a:pt x="895" y="417"/>
                  </a:cubicBezTo>
                  <a:cubicBezTo>
                    <a:pt x="1307" y="417"/>
                    <a:pt x="1704" y="633"/>
                    <a:pt x="1920" y="1010"/>
                  </a:cubicBezTo>
                  <a:cubicBezTo>
                    <a:pt x="1622" y="1346"/>
                    <a:pt x="1550" y="1822"/>
                    <a:pt x="1737" y="2225"/>
                  </a:cubicBezTo>
                  <a:cubicBezTo>
                    <a:pt x="1778" y="2306"/>
                    <a:pt x="1847" y="2340"/>
                    <a:pt x="1915" y="2340"/>
                  </a:cubicBezTo>
                  <a:cubicBezTo>
                    <a:pt x="2047" y="2340"/>
                    <a:pt x="2178" y="2214"/>
                    <a:pt x="2112" y="2052"/>
                  </a:cubicBezTo>
                  <a:cubicBezTo>
                    <a:pt x="1949" y="1697"/>
                    <a:pt x="2098" y="1279"/>
                    <a:pt x="2453" y="1111"/>
                  </a:cubicBezTo>
                  <a:cubicBezTo>
                    <a:pt x="2551" y="1066"/>
                    <a:pt x="2653" y="1045"/>
                    <a:pt x="2754" y="1045"/>
                  </a:cubicBezTo>
                  <a:cubicBezTo>
                    <a:pt x="3021" y="1045"/>
                    <a:pt x="3276" y="1194"/>
                    <a:pt x="3395" y="1452"/>
                  </a:cubicBezTo>
                  <a:cubicBezTo>
                    <a:pt x="3433" y="1525"/>
                    <a:pt x="3506" y="1568"/>
                    <a:pt x="3582" y="1568"/>
                  </a:cubicBezTo>
                  <a:cubicBezTo>
                    <a:pt x="3611" y="1568"/>
                    <a:pt x="3641" y="1561"/>
                    <a:pt x="3669" y="1548"/>
                  </a:cubicBezTo>
                  <a:cubicBezTo>
                    <a:pt x="3769" y="1500"/>
                    <a:pt x="3818" y="1380"/>
                    <a:pt x="3769" y="1274"/>
                  </a:cubicBezTo>
                  <a:cubicBezTo>
                    <a:pt x="3582" y="869"/>
                    <a:pt x="3182" y="630"/>
                    <a:pt x="2765" y="630"/>
                  </a:cubicBezTo>
                  <a:cubicBezTo>
                    <a:pt x="2594" y="630"/>
                    <a:pt x="2420" y="670"/>
                    <a:pt x="2256" y="755"/>
                  </a:cubicBezTo>
                  <a:cubicBezTo>
                    <a:pt x="1955" y="272"/>
                    <a:pt x="1436" y="0"/>
                    <a:pt x="9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1" name="Google Shape;5211;p28"/>
            <p:cNvSpPr/>
            <p:nvPr/>
          </p:nvSpPr>
          <p:spPr>
            <a:xfrm>
              <a:off x="6249517" y="3463456"/>
              <a:ext cx="84771" cy="48093"/>
            </a:xfrm>
            <a:custGeom>
              <a:rect b="b" l="l" r="r" t="t"/>
              <a:pathLst>
                <a:path extrusionOk="0" h="1837" w="3238">
                  <a:moveTo>
                    <a:pt x="2481" y="0"/>
                  </a:moveTo>
                  <a:cubicBezTo>
                    <a:pt x="2023" y="0"/>
                    <a:pt x="1585" y="255"/>
                    <a:pt x="1366" y="695"/>
                  </a:cubicBezTo>
                  <a:cubicBezTo>
                    <a:pt x="1212" y="646"/>
                    <a:pt x="1053" y="622"/>
                    <a:pt x="895" y="622"/>
                  </a:cubicBezTo>
                  <a:cubicBezTo>
                    <a:pt x="668" y="622"/>
                    <a:pt x="442" y="671"/>
                    <a:pt x="233" y="767"/>
                  </a:cubicBezTo>
                  <a:cubicBezTo>
                    <a:pt x="1" y="858"/>
                    <a:pt x="105" y="1168"/>
                    <a:pt x="304" y="1168"/>
                  </a:cubicBezTo>
                  <a:cubicBezTo>
                    <a:pt x="336" y="1168"/>
                    <a:pt x="370" y="1160"/>
                    <a:pt x="406" y="1142"/>
                  </a:cubicBezTo>
                  <a:cubicBezTo>
                    <a:pt x="568" y="1066"/>
                    <a:pt x="739" y="1030"/>
                    <a:pt x="907" y="1030"/>
                  </a:cubicBezTo>
                  <a:cubicBezTo>
                    <a:pt x="1355" y="1030"/>
                    <a:pt x="1784" y="1285"/>
                    <a:pt x="1986" y="1718"/>
                  </a:cubicBezTo>
                  <a:cubicBezTo>
                    <a:pt x="2026" y="1802"/>
                    <a:pt x="2095" y="1837"/>
                    <a:pt x="2164" y="1837"/>
                  </a:cubicBezTo>
                  <a:cubicBezTo>
                    <a:pt x="2297" y="1837"/>
                    <a:pt x="2432" y="1707"/>
                    <a:pt x="2356" y="1545"/>
                  </a:cubicBezTo>
                  <a:cubicBezTo>
                    <a:pt x="2226" y="1262"/>
                    <a:pt x="2010" y="1022"/>
                    <a:pt x="1746" y="858"/>
                  </a:cubicBezTo>
                  <a:cubicBezTo>
                    <a:pt x="1894" y="577"/>
                    <a:pt x="2182" y="413"/>
                    <a:pt x="2481" y="413"/>
                  </a:cubicBezTo>
                  <a:cubicBezTo>
                    <a:pt x="2601" y="413"/>
                    <a:pt x="2722" y="439"/>
                    <a:pt x="2836" y="493"/>
                  </a:cubicBezTo>
                  <a:cubicBezTo>
                    <a:pt x="2871" y="511"/>
                    <a:pt x="2905" y="519"/>
                    <a:pt x="2936" y="519"/>
                  </a:cubicBezTo>
                  <a:cubicBezTo>
                    <a:pt x="3133" y="519"/>
                    <a:pt x="3237" y="210"/>
                    <a:pt x="3009" y="119"/>
                  </a:cubicBezTo>
                  <a:cubicBezTo>
                    <a:pt x="2838" y="38"/>
                    <a:pt x="2658" y="0"/>
                    <a:pt x="248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2" name="Google Shape;5212;p28"/>
            <p:cNvSpPr/>
            <p:nvPr/>
          </p:nvSpPr>
          <p:spPr>
            <a:xfrm>
              <a:off x="6412618" y="3514821"/>
              <a:ext cx="53407" cy="22305"/>
            </a:xfrm>
            <a:custGeom>
              <a:rect b="b" l="l" r="r" t="t"/>
              <a:pathLst>
                <a:path extrusionOk="0" h="852" w="2040">
                  <a:moveTo>
                    <a:pt x="918" y="1"/>
                  </a:moveTo>
                  <a:cubicBezTo>
                    <a:pt x="662" y="1"/>
                    <a:pt x="404" y="78"/>
                    <a:pt x="181" y="237"/>
                  </a:cubicBezTo>
                  <a:cubicBezTo>
                    <a:pt x="1" y="370"/>
                    <a:pt x="127" y="615"/>
                    <a:pt x="300" y="615"/>
                  </a:cubicBezTo>
                  <a:cubicBezTo>
                    <a:pt x="339" y="615"/>
                    <a:pt x="380" y="602"/>
                    <a:pt x="421" y="573"/>
                  </a:cubicBezTo>
                  <a:cubicBezTo>
                    <a:pt x="572" y="465"/>
                    <a:pt x="746" y="413"/>
                    <a:pt x="917" y="413"/>
                  </a:cubicBezTo>
                  <a:cubicBezTo>
                    <a:pt x="1182" y="413"/>
                    <a:pt x="1443" y="537"/>
                    <a:pt x="1612" y="770"/>
                  </a:cubicBezTo>
                  <a:cubicBezTo>
                    <a:pt x="1651" y="823"/>
                    <a:pt x="1708" y="852"/>
                    <a:pt x="1776" y="852"/>
                  </a:cubicBezTo>
                  <a:cubicBezTo>
                    <a:pt x="1944" y="852"/>
                    <a:pt x="2040" y="664"/>
                    <a:pt x="1944" y="525"/>
                  </a:cubicBezTo>
                  <a:cubicBezTo>
                    <a:pt x="1697" y="182"/>
                    <a:pt x="1310" y="1"/>
                    <a:pt x="91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3" name="Google Shape;5213;p28"/>
            <p:cNvSpPr/>
            <p:nvPr/>
          </p:nvSpPr>
          <p:spPr>
            <a:xfrm>
              <a:off x="6337848" y="3489086"/>
              <a:ext cx="45475" cy="33720"/>
            </a:xfrm>
            <a:custGeom>
              <a:rect b="b" l="l" r="r" t="t"/>
              <a:pathLst>
                <a:path extrusionOk="0" h="1288" w="1737">
                  <a:moveTo>
                    <a:pt x="1513" y="0"/>
                  </a:moveTo>
                  <a:cubicBezTo>
                    <a:pt x="1425" y="0"/>
                    <a:pt x="1337" y="51"/>
                    <a:pt x="1312" y="163"/>
                  </a:cubicBezTo>
                  <a:cubicBezTo>
                    <a:pt x="1247" y="577"/>
                    <a:pt x="884" y="871"/>
                    <a:pt x="477" y="871"/>
                  </a:cubicBezTo>
                  <a:cubicBezTo>
                    <a:pt x="431" y="871"/>
                    <a:pt x="384" y="867"/>
                    <a:pt x="337" y="860"/>
                  </a:cubicBezTo>
                  <a:cubicBezTo>
                    <a:pt x="318" y="855"/>
                    <a:pt x="300" y="853"/>
                    <a:pt x="283" y="853"/>
                  </a:cubicBezTo>
                  <a:cubicBezTo>
                    <a:pt x="45" y="853"/>
                    <a:pt x="0" y="1236"/>
                    <a:pt x="270" y="1268"/>
                  </a:cubicBezTo>
                  <a:cubicBezTo>
                    <a:pt x="342" y="1277"/>
                    <a:pt x="409" y="1287"/>
                    <a:pt x="481" y="1287"/>
                  </a:cubicBezTo>
                  <a:cubicBezTo>
                    <a:pt x="1096" y="1282"/>
                    <a:pt x="1620" y="835"/>
                    <a:pt x="1720" y="225"/>
                  </a:cubicBezTo>
                  <a:cubicBezTo>
                    <a:pt x="1737" y="83"/>
                    <a:pt x="1624" y="0"/>
                    <a:pt x="151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4" name="Google Shape;5214;p28"/>
            <p:cNvSpPr/>
            <p:nvPr/>
          </p:nvSpPr>
          <p:spPr>
            <a:xfrm>
              <a:off x="6192470" y="3360516"/>
              <a:ext cx="368510" cy="367750"/>
            </a:xfrm>
            <a:custGeom>
              <a:rect b="b" l="l" r="r" t="t"/>
              <a:pathLst>
                <a:path extrusionOk="0" h="14047" w="14076">
                  <a:moveTo>
                    <a:pt x="6375" y="1"/>
                  </a:moveTo>
                  <a:cubicBezTo>
                    <a:pt x="5984" y="1"/>
                    <a:pt x="5582" y="142"/>
                    <a:pt x="5285" y="419"/>
                  </a:cubicBezTo>
                  <a:cubicBezTo>
                    <a:pt x="5101" y="330"/>
                    <a:pt x="4898" y="288"/>
                    <a:pt x="4691" y="288"/>
                  </a:cubicBezTo>
                  <a:cubicBezTo>
                    <a:pt x="4215" y="288"/>
                    <a:pt x="3723" y="511"/>
                    <a:pt x="3425" y="899"/>
                  </a:cubicBezTo>
                  <a:cubicBezTo>
                    <a:pt x="3375" y="893"/>
                    <a:pt x="3325" y="889"/>
                    <a:pt x="3274" y="889"/>
                  </a:cubicBezTo>
                  <a:cubicBezTo>
                    <a:pt x="2625" y="889"/>
                    <a:pt x="1977" y="1421"/>
                    <a:pt x="1826" y="2134"/>
                  </a:cubicBezTo>
                  <a:cubicBezTo>
                    <a:pt x="1119" y="2283"/>
                    <a:pt x="639" y="3138"/>
                    <a:pt x="822" y="3931"/>
                  </a:cubicBezTo>
                  <a:cubicBezTo>
                    <a:pt x="125" y="4300"/>
                    <a:pt x="0" y="5405"/>
                    <a:pt x="581" y="6097"/>
                  </a:cubicBezTo>
                  <a:cubicBezTo>
                    <a:pt x="441" y="6985"/>
                    <a:pt x="1099" y="7830"/>
                    <a:pt x="1847" y="7830"/>
                  </a:cubicBezTo>
                  <a:cubicBezTo>
                    <a:pt x="1942" y="7830"/>
                    <a:pt x="2037" y="7817"/>
                    <a:pt x="2133" y="7788"/>
                  </a:cubicBezTo>
                  <a:cubicBezTo>
                    <a:pt x="2332" y="8037"/>
                    <a:pt x="2719" y="8215"/>
                    <a:pt x="3096" y="8215"/>
                  </a:cubicBezTo>
                  <a:cubicBezTo>
                    <a:pt x="3155" y="8215"/>
                    <a:pt x="3214" y="8210"/>
                    <a:pt x="3272" y="8201"/>
                  </a:cubicBezTo>
                  <a:cubicBezTo>
                    <a:pt x="3850" y="9401"/>
                    <a:pt x="4710" y="9900"/>
                    <a:pt x="5845" y="9900"/>
                  </a:cubicBezTo>
                  <a:cubicBezTo>
                    <a:pt x="6142" y="9900"/>
                    <a:pt x="6458" y="9866"/>
                    <a:pt x="6793" y="9801"/>
                  </a:cubicBezTo>
                  <a:cubicBezTo>
                    <a:pt x="6932" y="10291"/>
                    <a:pt x="7283" y="10887"/>
                    <a:pt x="8129" y="11377"/>
                  </a:cubicBezTo>
                  <a:cubicBezTo>
                    <a:pt x="9493" y="12160"/>
                    <a:pt x="10137" y="12775"/>
                    <a:pt x="10228" y="13375"/>
                  </a:cubicBezTo>
                  <a:cubicBezTo>
                    <a:pt x="10288" y="13768"/>
                    <a:pt x="10624" y="14047"/>
                    <a:pt x="11005" y="14047"/>
                  </a:cubicBezTo>
                  <a:cubicBezTo>
                    <a:pt x="11053" y="14047"/>
                    <a:pt x="11102" y="14043"/>
                    <a:pt x="11150" y="14033"/>
                  </a:cubicBezTo>
                  <a:cubicBezTo>
                    <a:pt x="11592" y="13957"/>
                    <a:pt x="11876" y="13524"/>
                    <a:pt x="11780" y="13092"/>
                  </a:cubicBezTo>
                  <a:lnTo>
                    <a:pt x="11251" y="10661"/>
                  </a:lnTo>
                  <a:cubicBezTo>
                    <a:pt x="11799" y="10541"/>
                    <a:pt x="12174" y="10104"/>
                    <a:pt x="12250" y="9700"/>
                  </a:cubicBezTo>
                  <a:cubicBezTo>
                    <a:pt x="12289" y="9345"/>
                    <a:pt x="12423" y="9177"/>
                    <a:pt x="12270" y="8759"/>
                  </a:cubicBezTo>
                  <a:cubicBezTo>
                    <a:pt x="13101" y="8691"/>
                    <a:pt x="13696" y="7759"/>
                    <a:pt x="13504" y="6933"/>
                  </a:cubicBezTo>
                  <a:cubicBezTo>
                    <a:pt x="14066" y="6328"/>
                    <a:pt x="14076" y="5300"/>
                    <a:pt x="13490" y="4800"/>
                  </a:cubicBezTo>
                  <a:cubicBezTo>
                    <a:pt x="13586" y="4142"/>
                    <a:pt x="13158" y="3431"/>
                    <a:pt x="12519" y="3172"/>
                  </a:cubicBezTo>
                  <a:cubicBezTo>
                    <a:pt x="12539" y="2917"/>
                    <a:pt x="12486" y="2662"/>
                    <a:pt x="12356" y="2441"/>
                  </a:cubicBezTo>
                  <a:cubicBezTo>
                    <a:pt x="12317" y="2350"/>
                    <a:pt x="12246" y="2313"/>
                    <a:pt x="12175" y="2313"/>
                  </a:cubicBezTo>
                  <a:cubicBezTo>
                    <a:pt x="12029" y="2313"/>
                    <a:pt x="11879" y="2472"/>
                    <a:pt x="11996" y="2643"/>
                  </a:cubicBezTo>
                  <a:cubicBezTo>
                    <a:pt x="12106" y="2826"/>
                    <a:pt x="12140" y="3047"/>
                    <a:pt x="12087" y="3258"/>
                  </a:cubicBezTo>
                  <a:cubicBezTo>
                    <a:pt x="12053" y="3373"/>
                    <a:pt x="12121" y="3489"/>
                    <a:pt x="12236" y="3517"/>
                  </a:cubicBezTo>
                  <a:cubicBezTo>
                    <a:pt x="12803" y="3652"/>
                    <a:pt x="13206" y="4315"/>
                    <a:pt x="13062" y="4839"/>
                  </a:cubicBezTo>
                  <a:cubicBezTo>
                    <a:pt x="13038" y="4925"/>
                    <a:pt x="13072" y="5016"/>
                    <a:pt x="13149" y="5069"/>
                  </a:cubicBezTo>
                  <a:cubicBezTo>
                    <a:pt x="13519" y="5305"/>
                    <a:pt x="13644" y="5929"/>
                    <a:pt x="13360" y="6438"/>
                  </a:cubicBezTo>
                  <a:cubicBezTo>
                    <a:pt x="13245" y="6169"/>
                    <a:pt x="13067" y="5929"/>
                    <a:pt x="12841" y="5737"/>
                  </a:cubicBezTo>
                  <a:cubicBezTo>
                    <a:pt x="12795" y="5691"/>
                    <a:pt x="12744" y="5671"/>
                    <a:pt x="12696" y="5671"/>
                  </a:cubicBezTo>
                  <a:cubicBezTo>
                    <a:pt x="12529" y="5671"/>
                    <a:pt x="12392" y="5903"/>
                    <a:pt x="12567" y="6044"/>
                  </a:cubicBezTo>
                  <a:cubicBezTo>
                    <a:pt x="12832" y="6265"/>
                    <a:pt x="13009" y="6568"/>
                    <a:pt x="13077" y="6904"/>
                  </a:cubicBezTo>
                  <a:cubicBezTo>
                    <a:pt x="13081" y="6914"/>
                    <a:pt x="13072" y="6923"/>
                    <a:pt x="13081" y="6933"/>
                  </a:cubicBezTo>
                  <a:cubicBezTo>
                    <a:pt x="13303" y="7586"/>
                    <a:pt x="12760" y="8366"/>
                    <a:pt x="12190" y="8366"/>
                  </a:cubicBezTo>
                  <a:cubicBezTo>
                    <a:pt x="12106" y="8366"/>
                    <a:pt x="12021" y="8349"/>
                    <a:pt x="11938" y="8312"/>
                  </a:cubicBezTo>
                  <a:cubicBezTo>
                    <a:pt x="11935" y="8311"/>
                    <a:pt x="11932" y="8310"/>
                    <a:pt x="11930" y="8310"/>
                  </a:cubicBezTo>
                  <a:cubicBezTo>
                    <a:pt x="11922" y="8310"/>
                    <a:pt x="11916" y="8313"/>
                    <a:pt x="11908" y="8313"/>
                  </a:cubicBezTo>
                  <a:cubicBezTo>
                    <a:pt x="11906" y="8313"/>
                    <a:pt x="11903" y="8313"/>
                    <a:pt x="11900" y="8312"/>
                  </a:cubicBezTo>
                  <a:cubicBezTo>
                    <a:pt x="11760" y="8216"/>
                    <a:pt x="11597" y="8168"/>
                    <a:pt x="11429" y="8163"/>
                  </a:cubicBezTo>
                  <a:lnTo>
                    <a:pt x="10410" y="8163"/>
                  </a:lnTo>
                  <a:cubicBezTo>
                    <a:pt x="10137" y="8163"/>
                    <a:pt x="10137" y="8571"/>
                    <a:pt x="10410" y="8571"/>
                  </a:cubicBezTo>
                  <a:lnTo>
                    <a:pt x="11424" y="8571"/>
                  </a:lnTo>
                  <a:cubicBezTo>
                    <a:pt x="11760" y="8571"/>
                    <a:pt x="12005" y="8888"/>
                    <a:pt x="11924" y="9210"/>
                  </a:cubicBezTo>
                  <a:cubicBezTo>
                    <a:pt x="11919" y="9220"/>
                    <a:pt x="11904" y="9301"/>
                    <a:pt x="11847" y="9614"/>
                  </a:cubicBezTo>
                  <a:cubicBezTo>
                    <a:pt x="11741" y="10012"/>
                    <a:pt x="11381" y="10291"/>
                    <a:pt x="10968" y="10291"/>
                  </a:cubicBezTo>
                  <a:lnTo>
                    <a:pt x="9666" y="10291"/>
                  </a:lnTo>
                  <a:cubicBezTo>
                    <a:pt x="9248" y="10291"/>
                    <a:pt x="8888" y="10012"/>
                    <a:pt x="8787" y="9614"/>
                  </a:cubicBezTo>
                  <a:cubicBezTo>
                    <a:pt x="8724" y="9301"/>
                    <a:pt x="8715" y="9225"/>
                    <a:pt x="8710" y="9210"/>
                  </a:cubicBezTo>
                  <a:cubicBezTo>
                    <a:pt x="8628" y="8888"/>
                    <a:pt x="8873" y="8571"/>
                    <a:pt x="9205" y="8571"/>
                  </a:cubicBezTo>
                  <a:lnTo>
                    <a:pt x="9526" y="8571"/>
                  </a:lnTo>
                  <a:cubicBezTo>
                    <a:pt x="9800" y="8571"/>
                    <a:pt x="9800" y="8163"/>
                    <a:pt x="9526" y="8163"/>
                  </a:cubicBezTo>
                  <a:lnTo>
                    <a:pt x="9205" y="8163"/>
                  </a:lnTo>
                  <a:cubicBezTo>
                    <a:pt x="8604" y="8163"/>
                    <a:pt x="8167" y="8725"/>
                    <a:pt x="8311" y="9306"/>
                  </a:cubicBezTo>
                  <a:cubicBezTo>
                    <a:pt x="8364" y="9609"/>
                    <a:pt x="8383" y="9700"/>
                    <a:pt x="8383" y="9710"/>
                  </a:cubicBezTo>
                  <a:cubicBezTo>
                    <a:pt x="8532" y="10296"/>
                    <a:pt x="9060" y="10704"/>
                    <a:pt x="9666" y="10704"/>
                  </a:cubicBezTo>
                  <a:lnTo>
                    <a:pt x="10843" y="10704"/>
                  </a:lnTo>
                  <a:lnTo>
                    <a:pt x="11381" y="13174"/>
                  </a:lnTo>
                  <a:cubicBezTo>
                    <a:pt x="11429" y="13380"/>
                    <a:pt x="11290" y="13587"/>
                    <a:pt x="11078" y="13625"/>
                  </a:cubicBezTo>
                  <a:cubicBezTo>
                    <a:pt x="11056" y="13629"/>
                    <a:pt x="11033" y="13631"/>
                    <a:pt x="11011" y="13631"/>
                  </a:cubicBezTo>
                  <a:cubicBezTo>
                    <a:pt x="10830" y="13631"/>
                    <a:pt x="10667" y="13496"/>
                    <a:pt x="10641" y="13308"/>
                  </a:cubicBezTo>
                  <a:cubicBezTo>
                    <a:pt x="10521" y="12559"/>
                    <a:pt x="9834" y="11876"/>
                    <a:pt x="8340" y="11017"/>
                  </a:cubicBezTo>
                  <a:cubicBezTo>
                    <a:pt x="7326" y="10430"/>
                    <a:pt x="7019" y="9590"/>
                    <a:pt x="7144" y="8864"/>
                  </a:cubicBezTo>
                  <a:lnTo>
                    <a:pt x="7144" y="8864"/>
                  </a:lnTo>
                  <a:cubicBezTo>
                    <a:pt x="7518" y="9037"/>
                    <a:pt x="7456" y="9215"/>
                    <a:pt x="7653" y="9215"/>
                  </a:cubicBezTo>
                  <a:cubicBezTo>
                    <a:pt x="7816" y="9210"/>
                    <a:pt x="7912" y="9023"/>
                    <a:pt x="7816" y="8888"/>
                  </a:cubicBezTo>
                  <a:cubicBezTo>
                    <a:pt x="7648" y="8663"/>
                    <a:pt x="7408" y="8499"/>
                    <a:pt x="7134" y="8432"/>
                  </a:cubicBezTo>
                  <a:cubicBezTo>
                    <a:pt x="7115" y="8413"/>
                    <a:pt x="7105" y="8389"/>
                    <a:pt x="7076" y="8379"/>
                  </a:cubicBezTo>
                  <a:cubicBezTo>
                    <a:pt x="7051" y="8370"/>
                    <a:pt x="7025" y="8365"/>
                    <a:pt x="7000" y="8365"/>
                  </a:cubicBezTo>
                  <a:cubicBezTo>
                    <a:pt x="6971" y="8365"/>
                    <a:pt x="6943" y="8371"/>
                    <a:pt x="6918" y="8384"/>
                  </a:cubicBezTo>
                  <a:cubicBezTo>
                    <a:pt x="6871" y="8379"/>
                    <a:pt x="6825" y="8376"/>
                    <a:pt x="6778" y="8376"/>
                  </a:cubicBezTo>
                  <a:cubicBezTo>
                    <a:pt x="6522" y="8376"/>
                    <a:pt x="6269" y="8454"/>
                    <a:pt x="6058" y="8600"/>
                  </a:cubicBezTo>
                  <a:cubicBezTo>
                    <a:pt x="5877" y="8730"/>
                    <a:pt x="6005" y="8978"/>
                    <a:pt x="6178" y="8978"/>
                  </a:cubicBezTo>
                  <a:cubicBezTo>
                    <a:pt x="6217" y="8978"/>
                    <a:pt x="6258" y="8965"/>
                    <a:pt x="6298" y="8936"/>
                  </a:cubicBezTo>
                  <a:cubicBezTo>
                    <a:pt x="6428" y="8845"/>
                    <a:pt x="6582" y="8797"/>
                    <a:pt x="6740" y="8792"/>
                  </a:cubicBezTo>
                  <a:lnTo>
                    <a:pt x="6740" y="8792"/>
                  </a:lnTo>
                  <a:cubicBezTo>
                    <a:pt x="6711" y="8989"/>
                    <a:pt x="6707" y="9191"/>
                    <a:pt x="6726" y="9388"/>
                  </a:cubicBezTo>
                  <a:cubicBezTo>
                    <a:pt x="6409" y="9450"/>
                    <a:pt x="6118" y="9482"/>
                    <a:pt x="5850" y="9482"/>
                  </a:cubicBezTo>
                  <a:cubicBezTo>
                    <a:pt x="4775" y="9482"/>
                    <a:pt x="4069" y="8972"/>
                    <a:pt x="3589" y="7884"/>
                  </a:cubicBezTo>
                  <a:cubicBezTo>
                    <a:pt x="3536" y="7678"/>
                    <a:pt x="3488" y="7341"/>
                    <a:pt x="3536" y="7197"/>
                  </a:cubicBezTo>
                  <a:cubicBezTo>
                    <a:pt x="3569" y="7092"/>
                    <a:pt x="3512" y="6976"/>
                    <a:pt x="3406" y="6938"/>
                  </a:cubicBezTo>
                  <a:cubicBezTo>
                    <a:pt x="3385" y="6931"/>
                    <a:pt x="3364" y="6928"/>
                    <a:pt x="3343" y="6928"/>
                  </a:cubicBezTo>
                  <a:cubicBezTo>
                    <a:pt x="3254" y="6928"/>
                    <a:pt x="3173" y="6983"/>
                    <a:pt x="3142" y="7072"/>
                  </a:cubicBezTo>
                  <a:cubicBezTo>
                    <a:pt x="3075" y="7274"/>
                    <a:pt x="3108" y="7572"/>
                    <a:pt x="3147" y="7779"/>
                  </a:cubicBezTo>
                  <a:cubicBezTo>
                    <a:pt x="3122" y="7780"/>
                    <a:pt x="3097" y="7781"/>
                    <a:pt x="3073" y="7781"/>
                  </a:cubicBezTo>
                  <a:cubicBezTo>
                    <a:pt x="2722" y="7781"/>
                    <a:pt x="2466" y="7592"/>
                    <a:pt x="2412" y="7457"/>
                  </a:cubicBezTo>
                  <a:cubicBezTo>
                    <a:pt x="2392" y="7399"/>
                    <a:pt x="2349" y="7356"/>
                    <a:pt x="2292" y="7337"/>
                  </a:cubicBezTo>
                  <a:cubicBezTo>
                    <a:pt x="2264" y="7325"/>
                    <a:pt x="2240" y="7321"/>
                    <a:pt x="2218" y="7321"/>
                  </a:cubicBezTo>
                  <a:cubicBezTo>
                    <a:pt x="2147" y="7321"/>
                    <a:pt x="2095" y="7368"/>
                    <a:pt x="2003" y="7389"/>
                  </a:cubicBezTo>
                  <a:cubicBezTo>
                    <a:pt x="1950" y="7405"/>
                    <a:pt x="1896" y="7412"/>
                    <a:pt x="1843" y="7412"/>
                  </a:cubicBezTo>
                  <a:cubicBezTo>
                    <a:pt x="1320" y="7412"/>
                    <a:pt x="851" y="6719"/>
                    <a:pt x="1004" y="6073"/>
                  </a:cubicBezTo>
                  <a:cubicBezTo>
                    <a:pt x="1057" y="5862"/>
                    <a:pt x="798" y="5862"/>
                    <a:pt x="668" y="5377"/>
                  </a:cubicBezTo>
                  <a:cubicBezTo>
                    <a:pt x="524" y="4863"/>
                    <a:pt x="725" y="4353"/>
                    <a:pt x="1129" y="4243"/>
                  </a:cubicBezTo>
                  <a:cubicBezTo>
                    <a:pt x="1244" y="4209"/>
                    <a:pt x="1312" y="4084"/>
                    <a:pt x="1264" y="3969"/>
                  </a:cubicBezTo>
                  <a:cubicBezTo>
                    <a:pt x="1023" y="3340"/>
                    <a:pt x="1441" y="2537"/>
                    <a:pt x="2013" y="2513"/>
                  </a:cubicBezTo>
                  <a:cubicBezTo>
                    <a:pt x="2119" y="2509"/>
                    <a:pt x="2205" y="2427"/>
                    <a:pt x="2215" y="2326"/>
                  </a:cubicBezTo>
                  <a:cubicBezTo>
                    <a:pt x="2261" y="1771"/>
                    <a:pt x="2775" y="1290"/>
                    <a:pt x="3265" y="1290"/>
                  </a:cubicBezTo>
                  <a:cubicBezTo>
                    <a:pt x="3331" y="1290"/>
                    <a:pt x="3396" y="1299"/>
                    <a:pt x="3459" y="1317"/>
                  </a:cubicBezTo>
                  <a:cubicBezTo>
                    <a:pt x="3479" y="1324"/>
                    <a:pt x="3500" y="1327"/>
                    <a:pt x="3520" y="1327"/>
                  </a:cubicBezTo>
                  <a:cubicBezTo>
                    <a:pt x="3591" y="1327"/>
                    <a:pt x="3657" y="1289"/>
                    <a:pt x="3694" y="1226"/>
                  </a:cubicBezTo>
                  <a:cubicBezTo>
                    <a:pt x="3893" y="896"/>
                    <a:pt x="4299" y="689"/>
                    <a:pt x="4687" y="689"/>
                  </a:cubicBezTo>
                  <a:cubicBezTo>
                    <a:pt x="4796" y="689"/>
                    <a:pt x="4904" y="706"/>
                    <a:pt x="5006" y="741"/>
                  </a:cubicBezTo>
                  <a:cubicBezTo>
                    <a:pt x="4915" y="870"/>
                    <a:pt x="4862" y="1019"/>
                    <a:pt x="4847" y="1173"/>
                  </a:cubicBezTo>
                  <a:cubicBezTo>
                    <a:pt x="4804" y="1183"/>
                    <a:pt x="4761" y="1192"/>
                    <a:pt x="4722" y="1202"/>
                  </a:cubicBezTo>
                  <a:cubicBezTo>
                    <a:pt x="4530" y="1269"/>
                    <a:pt x="4353" y="1375"/>
                    <a:pt x="4204" y="1509"/>
                  </a:cubicBezTo>
                  <a:cubicBezTo>
                    <a:pt x="4127" y="1591"/>
                    <a:pt x="4122" y="1721"/>
                    <a:pt x="4204" y="1802"/>
                  </a:cubicBezTo>
                  <a:cubicBezTo>
                    <a:pt x="4242" y="1843"/>
                    <a:pt x="4295" y="1864"/>
                    <a:pt x="4348" y="1864"/>
                  </a:cubicBezTo>
                  <a:cubicBezTo>
                    <a:pt x="4402" y="1864"/>
                    <a:pt x="4456" y="1843"/>
                    <a:pt x="4497" y="1802"/>
                  </a:cubicBezTo>
                  <a:cubicBezTo>
                    <a:pt x="4509" y="1790"/>
                    <a:pt x="4748" y="1559"/>
                    <a:pt x="5067" y="1559"/>
                  </a:cubicBezTo>
                  <a:cubicBezTo>
                    <a:pt x="5231" y="1559"/>
                    <a:pt x="5416" y="1620"/>
                    <a:pt x="5602" y="1802"/>
                  </a:cubicBezTo>
                  <a:cubicBezTo>
                    <a:pt x="5640" y="1841"/>
                    <a:pt x="5693" y="1865"/>
                    <a:pt x="5746" y="1865"/>
                  </a:cubicBezTo>
                  <a:cubicBezTo>
                    <a:pt x="5928" y="1865"/>
                    <a:pt x="6020" y="1644"/>
                    <a:pt x="5890" y="1514"/>
                  </a:cubicBezTo>
                  <a:cubicBezTo>
                    <a:pt x="5722" y="1336"/>
                    <a:pt x="5505" y="1216"/>
                    <a:pt x="5265" y="1168"/>
                  </a:cubicBezTo>
                  <a:cubicBezTo>
                    <a:pt x="5304" y="1039"/>
                    <a:pt x="5376" y="918"/>
                    <a:pt x="5472" y="822"/>
                  </a:cubicBezTo>
                  <a:cubicBezTo>
                    <a:pt x="5472" y="818"/>
                    <a:pt x="5477" y="818"/>
                    <a:pt x="5477" y="813"/>
                  </a:cubicBezTo>
                  <a:cubicBezTo>
                    <a:pt x="5735" y="530"/>
                    <a:pt x="6073" y="404"/>
                    <a:pt x="6385" y="404"/>
                  </a:cubicBezTo>
                  <a:cubicBezTo>
                    <a:pt x="6694" y="404"/>
                    <a:pt x="6976" y="528"/>
                    <a:pt x="7129" y="746"/>
                  </a:cubicBezTo>
                  <a:cubicBezTo>
                    <a:pt x="7163" y="794"/>
                    <a:pt x="7216" y="822"/>
                    <a:pt x="7273" y="827"/>
                  </a:cubicBezTo>
                  <a:cubicBezTo>
                    <a:pt x="7283" y="829"/>
                    <a:pt x="7293" y="830"/>
                    <a:pt x="7303" y="830"/>
                  </a:cubicBezTo>
                  <a:cubicBezTo>
                    <a:pt x="7352" y="830"/>
                    <a:pt x="7401" y="811"/>
                    <a:pt x="7437" y="779"/>
                  </a:cubicBezTo>
                  <a:cubicBezTo>
                    <a:pt x="7631" y="605"/>
                    <a:pt x="7894" y="523"/>
                    <a:pt x="8157" y="523"/>
                  </a:cubicBezTo>
                  <a:cubicBezTo>
                    <a:pt x="8546" y="523"/>
                    <a:pt x="8934" y="702"/>
                    <a:pt x="9094" y="1029"/>
                  </a:cubicBezTo>
                  <a:cubicBezTo>
                    <a:pt x="9129" y="1102"/>
                    <a:pt x="9201" y="1148"/>
                    <a:pt x="9278" y="1148"/>
                  </a:cubicBezTo>
                  <a:cubicBezTo>
                    <a:pt x="9297" y="1148"/>
                    <a:pt x="9316" y="1145"/>
                    <a:pt x="9334" y="1139"/>
                  </a:cubicBezTo>
                  <a:cubicBezTo>
                    <a:pt x="9419" y="1117"/>
                    <a:pt x="9506" y="1106"/>
                    <a:pt x="9593" y="1106"/>
                  </a:cubicBezTo>
                  <a:cubicBezTo>
                    <a:pt x="10077" y="1106"/>
                    <a:pt x="10570" y="1436"/>
                    <a:pt x="10684" y="1884"/>
                  </a:cubicBezTo>
                  <a:cubicBezTo>
                    <a:pt x="10707" y="1978"/>
                    <a:pt x="10792" y="2039"/>
                    <a:pt x="10885" y="2039"/>
                  </a:cubicBezTo>
                  <a:cubicBezTo>
                    <a:pt x="10892" y="2039"/>
                    <a:pt x="10898" y="2038"/>
                    <a:pt x="10905" y="2038"/>
                  </a:cubicBezTo>
                  <a:cubicBezTo>
                    <a:pt x="10935" y="2035"/>
                    <a:pt x="10965" y="2034"/>
                    <a:pt x="10994" y="2034"/>
                  </a:cubicBezTo>
                  <a:cubicBezTo>
                    <a:pt x="11142" y="2034"/>
                    <a:pt x="11288" y="2064"/>
                    <a:pt x="11424" y="2124"/>
                  </a:cubicBezTo>
                  <a:cubicBezTo>
                    <a:pt x="11458" y="2140"/>
                    <a:pt x="11491" y="2147"/>
                    <a:pt x="11521" y="2147"/>
                  </a:cubicBezTo>
                  <a:cubicBezTo>
                    <a:pt x="11720" y="2147"/>
                    <a:pt x="11817" y="1841"/>
                    <a:pt x="11587" y="1750"/>
                  </a:cubicBezTo>
                  <a:cubicBezTo>
                    <a:pt x="11414" y="1673"/>
                    <a:pt x="11222" y="1629"/>
                    <a:pt x="11030" y="1620"/>
                  </a:cubicBezTo>
                  <a:cubicBezTo>
                    <a:pt x="10801" y="1071"/>
                    <a:pt x="10196" y="697"/>
                    <a:pt x="9587" y="697"/>
                  </a:cubicBezTo>
                  <a:cubicBezTo>
                    <a:pt x="9519" y="697"/>
                    <a:pt x="9450" y="702"/>
                    <a:pt x="9382" y="712"/>
                  </a:cubicBezTo>
                  <a:cubicBezTo>
                    <a:pt x="9118" y="327"/>
                    <a:pt x="8639" y="116"/>
                    <a:pt x="8156" y="116"/>
                  </a:cubicBezTo>
                  <a:cubicBezTo>
                    <a:pt x="7866" y="116"/>
                    <a:pt x="7575" y="191"/>
                    <a:pt x="7326" y="352"/>
                  </a:cubicBezTo>
                  <a:cubicBezTo>
                    <a:pt x="7075" y="116"/>
                    <a:pt x="6729" y="1"/>
                    <a:pt x="63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15" name="Google Shape;5215;p28"/>
          <p:cNvGrpSpPr/>
          <p:nvPr/>
        </p:nvGrpSpPr>
        <p:grpSpPr>
          <a:xfrm>
            <a:off x="4935019" y="1310709"/>
            <a:ext cx="246642" cy="368667"/>
            <a:chOff x="4935019" y="1516109"/>
            <a:chExt cx="246642" cy="368667"/>
          </a:xfrm>
        </p:grpSpPr>
        <p:sp>
          <p:nvSpPr>
            <p:cNvPr id="5216" name="Google Shape;5216;p28"/>
            <p:cNvSpPr/>
            <p:nvPr/>
          </p:nvSpPr>
          <p:spPr>
            <a:xfrm>
              <a:off x="4993112" y="1521528"/>
              <a:ext cx="42150" cy="117993"/>
            </a:xfrm>
            <a:custGeom>
              <a:rect b="b" l="l" r="r" t="t"/>
              <a:pathLst>
                <a:path extrusionOk="0" h="4507" w="1610">
                  <a:moveTo>
                    <a:pt x="803" y="1"/>
                  </a:moveTo>
                  <a:cubicBezTo>
                    <a:pt x="361" y="1"/>
                    <a:pt x="1" y="361"/>
                    <a:pt x="1" y="808"/>
                  </a:cubicBezTo>
                  <a:lnTo>
                    <a:pt x="1" y="4507"/>
                  </a:lnTo>
                  <a:cubicBezTo>
                    <a:pt x="246" y="4108"/>
                    <a:pt x="688" y="3863"/>
                    <a:pt x="1158" y="3863"/>
                  </a:cubicBezTo>
                  <a:cubicBezTo>
                    <a:pt x="1312" y="3868"/>
                    <a:pt x="1466" y="3892"/>
                    <a:pt x="1610" y="3940"/>
                  </a:cubicBezTo>
                  <a:lnTo>
                    <a:pt x="1610" y="808"/>
                  </a:lnTo>
                  <a:cubicBezTo>
                    <a:pt x="1610" y="361"/>
                    <a:pt x="1250" y="1"/>
                    <a:pt x="803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7" name="Google Shape;5217;p28"/>
            <p:cNvSpPr/>
            <p:nvPr/>
          </p:nvSpPr>
          <p:spPr>
            <a:xfrm>
              <a:off x="4992981" y="1604912"/>
              <a:ext cx="42281" cy="34610"/>
            </a:xfrm>
            <a:custGeom>
              <a:rect b="b" l="l" r="r" t="t"/>
              <a:pathLst>
                <a:path extrusionOk="0" h="1322" w="1615">
                  <a:moveTo>
                    <a:pt x="1163" y="1"/>
                  </a:moveTo>
                  <a:cubicBezTo>
                    <a:pt x="688" y="1"/>
                    <a:pt x="251" y="246"/>
                    <a:pt x="1" y="644"/>
                  </a:cubicBezTo>
                  <a:lnTo>
                    <a:pt x="1" y="1322"/>
                  </a:lnTo>
                  <a:cubicBezTo>
                    <a:pt x="251" y="923"/>
                    <a:pt x="693" y="678"/>
                    <a:pt x="1163" y="678"/>
                  </a:cubicBezTo>
                  <a:cubicBezTo>
                    <a:pt x="1317" y="678"/>
                    <a:pt x="1471" y="707"/>
                    <a:pt x="1615" y="760"/>
                  </a:cubicBezTo>
                  <a:lnTo>
                    <a:pt x="1615" y="82"/>
                  </a:lnTo>
                  <a:cubicBezTo>
                    <a:pt x="1471" y="29"/>
                    <a:pt x="1317" y="1"/>
                    <a:pt x="1163" y="1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8" name="Google Shape;5218;p28"/>
            <p:cNvSpPr/>
            <p:nvPr/>
          </p:nvSpPr>
          <p:spPr>
            <a:xfrm>
              <a:off x="4940176" y="1557055"/>
              <a:ext cx="200879" cy="322197"/>
            </a:xfrm>
            <a:custGeom>
              <a:rect b="b" l="l" r="r" t="t"/>
              <a:pathLst>
                <a:path extrusionOk="0" h="12307" w="7673">
                  <a:moveTo>
                    <a:pt x="1465" y="8876"/>
                  </a:moveTo>
                  <a:cubicBezTo>
                    <a:pt x="1816" y="8876"/>
                    <a:pt x="2104" y="9160"/>
                    <a:pt x="2104" y="9510"/>
                  </a:cubicBezTo>
                  <a:lnTo>
                    <a:pt x="2104" y="10692"/>
                  </a:lnTo>
                  <a:cubicBezTo>
                    <a:pt x="2104" y="11043"/>
                    <a:pt x="1816" y="11326"/>
                    <a:pt x="1465" y="11326"/>
                  </a:cubicBezTo>
                  <a:cubicBezTo>
                    <a:pt x="1115" y="11326"/>
                    <a:pt x="831" y="11043"/>
                    <a:pt x="831" y="10692"/>
                  </a:cubicBezTo>
                  <a:lnTo>
                    <a:pt x="831" y="9510"/>
                  </a:lnTo>
                  <a:cubicBezTo>
                    <a:pt x="831" y="9160"/>
                    <a:pt x="1115" y="8876"/>
                    <a:pt x="1465" y="8876"/>
                  </a:cubicBezTo>
                  <a:close/>
                  <a:moveTo>
                    <a:pt x="6784" y="1"/>
                  </a:moveTo>
                  <a:cubicBezTo>
                    <a:pt x="6578" y="1"/>
                    <a:pt x="6373" y="80"/>
                    <a:pt x="6217" y="238"/>
                  </a:cubicBezTo>
                  <a:lnTo>
                    <a:pt x="3795" y="2660"/>
                  </a:lnTo>
                  <a:cubicBezTo>
                    <a:pt x="3603" y="2559"/>
                    <a:pt x="3392" y="2511"/>
                    <a:pt x="3176" y="2511"/>
                  </a:cubicBezTo>
                  <a:cubicBezTo>
                    <a:pt x="2032" y="2511"/>
                    <a:pt x="1393" y="3832"/>
                    <a:pt x="2099" y="4730"/>
                  </a:cubicBezTo>
                  <a:lnTo>
                    <a:pt x="2099" y="8035"/>
                  </a:lnTo>
                  <a:cubicBezTo>
                    <a:pt x="1911" y="7943"/>
                    <a:pt x="1704" y="7891"/>
                    <a:pt x="1493" y="7891"/>
                  </a:cubicBezTo>
                  <a:cubicBezTo>
                    <a:pt x="1484" y="7891"/>
                    <a:pt x="1475" y="7891"/>
                    <a:pt x="1465" y="7891"/>
                  </a:cubicBezTo>
                  <a:cubicBezTo>
                    <a:pt x="653" y="7891"/>
                    <a:pt x="0" y="8545"/>
                    <a:pt x="0" y="9356"/>
                  </a:cubicBezTo>
                  <a:lnTo>
                    <a:pt x="0" y="10841"/>
                  </a:lnTo>
                  <a:cubicBezTo>
                    <a:pt x="0" y="11648"/>
                    <a:pt x="653" y="12306"/>
                    <a:pt x="1465" y="12306"/>
                  </a:cubicBezTo>
                  <a:cubicBezTo>
                    <a:pt x="2277" y="12306"/>
                    <a:pt x="2935" y="11648"/>
                    <a:pt x="2935" y="10841"/>
                  </a:cubicBezTo>
                  <a:lnTo>
                    <a:pt x="2935" y="5230"/>
                  </a:lnTo>
                  <a:cubicBezTo>
                    <a:pt x="3012" y="5239"/>
                    <a:pt x="3094" y="5249"/>
                    <a:pt x="3176" y="5249"/>
                  </a:cubicBezTo>
                  <a:cubicBezTo>
                    <a:pt x="3795" y="5249"/>
                    <a:pt x="4338" y="4831"/>
                    <a:pt x="4497" y="4235"/>
                  </a:cubicBezTo>
                  <a:lnTo>
                    <a:pt x="7355" y="1377"/>
                  </a:lnTo>
                  <a:cubicBezTo>
                    <a:pt x="7672" y="1060"/>
                    <a:pt x="7672" y="551"/>
                    <a:pt x="7355" y="238"/>
                  </a:cubicBezTo>
                  <a:cubicBezTo>
                    <a:pt x="7197" y="80"/>
                    <a:pt x="6990" y="1"/>
                    <a:pt x="6784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9" name="Google Shape;5219;p28"/>
            <p:cNvSpPr/>
            <p:nvPr/>
          </p:nvSpPr>
          <p:spPr>
            <a:xfrm>
              <a:off x="5032618" y="1681253"/>
              <a:ext cx="145666" cy="189072"/>
            </a:xfrm>
            <a:custGeom>
              <a:rect b="b" l="l" r="r" t="t"/>
              <a:pathLst>
                <a:path extrusionOk="0" h="7222" w="5564">
                  <a:moveTo>
                    <a:pt x="3777" y="4813"/>
                  </a:moveTo>
                  <a:cubicBezTo>
                    <a:pt x="4166" y="4813"/>
                    <a:pt x="4540" y="5115"/>
                    <a:pt x="4540" y="5573"/>
                  </a:cubicBezTo>
                  <a:cubicBezTo>
                    <a:pt x="4540" y="5991"/>
                    <a:pt x="4204" y="6332"/>
                    <a:pt x="3781" y="6332"/>
                  </a:cubicBezTo>
                  <a:cubicBezTo>
                    <a:pt x="3108" y="6332"/>
                    <a:pt x="2767" y="5516"/>
                    <a:pt x="3248" y="5035"/>
                  </a:cubicBezTo>
                  <a:cubicBezTo>
                    <a:pt x="3401" y="4882"/>
                    <a:pt x="3591" y="4813"/>
                    <a:pt x="3777" y="4813"/>
                  </a:cubicBezTo>
                  <a:close/>
                  <a:moveTo>
                    <a:pt x="706" y="1"/>
                  </a:moveTo>
                  <a:cubicBezTo>
                    <a:pt x="529" y="222"/>
                    <a:pt x="279" y="385"/>
                    <a:pt x="0" y="457"/>
                  </a:cubicBezTo>
                  <a:lnTo>
                    <a:pt x="1792" y="4829"/>
                  </a:lnTo>
                  <a:cubicBezTo>
                    <a:pt x="1946" y="5203"/>
                    <a:pt x="2080" y="5593"/>
                    <a:pt x="2186" y="5986"/>
                  </a:cubicBezTo>
                  <a:cubicBezTo>
                    <a:pt x="2376" y="6715"/>
                    <a:pt x="3029" y="7221"/>
                    <a:pt x="3779" y="7221"/>
                  </a:cubicBezTo>
                  <a:cubicBezTo>
                    <a:pt x="3786" y="7221"/>
                    <a:pt x="3793" y="7221"/>
                    <a:pt x="3800" y="7221"/>
                  </a:cubicBezTo>
                  <a:cubicBezTo>
                    <a:pt x="4554" y="7216"/>
                    <a:pt x="5212" y="6693"/>
                    <a:pt x="5385" y="5958"/>
                  </a:cubicBezTo>
                  <a:cubicBezTo>
                    <a:pt x="5563" y="5218"/>
                    <a:pt x="5217" y="4459"/>
                    <a:pt x="4545" y="4108"/>
                  </a:cubicBezTo>
                  <a:cubicBezTo>
                    <a:pt x="4303" y="3982"/>
                    <a:pt x="4042" y="3921"/>
                    <a:pt x="3782" y="3921"/>
                  </a:cubicBezTo>
                  <a:cubicBezTo>
                    <a:pt x="3321" y="3921"/>
                    <a:pt x="2866" y="4115"/>
                    <a:pt x="2546" y="4478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0" name="Google Shape;5220;p28"/>
            <p:cNvSpPr/>
            <p:nvPr/>
          </p:nvSpPr>
          <p:spPr>
            <a:xfrm>
              <a:off x="5032618" y="1681253"/>
              <a:ext cx="25159" cy="27332"/>
            </a:xfrm>
            <a:custGeom>
              <a:rect b="b" l="l" r="r" t="t"/>
              <a:pathLst>
                <a:path extrusionOk="0" h="1044" w="961">
                  <a:moveTo>
                    <a:pt x="706" y="1"/>
                  </a:moveTo>
                  <a:cubicBezTo>
                    <a:pt x="524" y="226"/>
                    <a:pt x="279" y="385"/>
                    <a:pt x="0" y="457"/>
                  </a:cubicBezTo>
                  <a:lnTo>
                    <a:pt x="240" y="1043"/>
                  </a:lnTo>
                  <a:cubicBezTo>
                    <a:pt x="519" y="981"/>
                    <a:pt x="769" y="827"/>
                    <a:pt x="961" y="611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1" name="Google Shape;5221;p28"/>
            <p:cNvSpPr/>
            <p:nvPr/>
          </p:nvSpPr>
          <p:spPr>
            <a:xfrm>
              <a:off x="5006438" y="1646041"/>
              <a:ext cx="30343" cy="25866"/>
            </a:xfrm>
            <a:custGeom>
              <a:rect b="b" l="l" r="r" t="t"/>
              <a:pathLst>
                <a:path extrusionOk="0" h="988" w="1159">
                  <a:moveTo>
                    <a:pt x="664" y="1"/>
                  </a:moveTo>
                  <a:cubicBezTo>
                    <a:pt x="222" y="1"/>
                    <a:pt x="1" y="534"/>
                    <a:pt x="313" y="841"/>
                  </a:cubicBezTo>
                  <a:cubicBezTo>
                    <a:pt x="414" y="942"/>
                    <a:pt x="538" y="988"/>
                    <a:pt x="659" y="988"/>
                  </a:cubicBezTo>
                  <a:cubicBezTo>
                    <a:pt x="912" y="988"/>
                    <a:pt x="1154" y="791"/>
                    <a:pt x="1154" y="495"/>
                  </a:cubicBezTo>
                  <a:cubicBezTo>
                    <a:pt x="1159" y="222"/>
                    <a:pt x="933" y="1"/>
                    <a:pt x="664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2" name="Google Shape;5222;p28"/>
            <p:cNvSpPr/>
            <p:nvPr/>
          </p:nvSpPr>
          <p:spPr>
            <a:xfrm>
              <a:off x="4956513" y="1783878"/>
              <a:ext cx="44297" cy="75110"/>
            </a:xfrm>
            <a:custGeom>
              <a:rect b="b" l="l" r="r" t="t"/>
              <a:pathLst>
                <a:path extrusionOk="0" h="2869" w="1692">
                  <a:moveTo>
                    <a:pt x="846" y="414"/>
                  </a:moveTo>
                  <a:cubicBezTo>
                    <a:pt x="1086" y="414"/>
                    <a:pt x="1278" y="606"/>
                    <a:pt x="1278" y="846"/>
                  </a:cubicBezTo>
                  <a:lnTo>
                    <a:pt x="1278" y="2028"/>
                  </a:lnTo>
                  <a:cubicBezTo>
                    <a:pt x="1278" y="2263"/>
                    <a:pt x="1086" y="2460"/>
                    <a:pt x="846" y="2460"/>
                  </a:cubicBezTo>
                  <a:cubicBezTo>
                    <a:pt x="606" y="2460"/>
                    <a:pt x="414" y="2263"/>
                    <a:pt x="414" y="2028"/>
                  </a:cubicBezTo>
                  <a:lnTo>
                    <a:pt x="414" y="846"/>
                  </a:lnTo>
                  <a:cubicBezTo>
                    <a:pt x="414" y="606"/>
                    <a:pt x="606" y="414"/>
                    <a:pt x="846" y="414"/>
                  </a:cubicBezTo>
                  <a:close/>
                  <a:moveTo>
                    <a:pt x="846" y="1"/>
                  </a:moveTo>
                  <a:cubicBezTo>
                    <a:pt x="380" y="1"/>
                    <a:pt x="1" y="375"/>
                    <a:pt x="1" y="841"/>
                  </a:cubicBezTo>
                  <a:lnTo>
                    <a:pt x="1" y="2023"/>
                  </a:lnTo>
                  <a:cubicBezTo>
                    <a:pt x="1" y="2489"/>
                    <a:pt x="380" y="2869"/>
                    <a:pt x="846" y="2869"/>
                  </a:cubicBezTo>
                  <a:cubicBezTo>
                    <a:pt x="1312" y="2869"/>
                    <a:pt x="1692" y="2489"/>
                    <a:pt x="1692" y="2023"/>
                  </a:cubicBezTo>
                  <a:lnTo>
                    <a:pt x="1692" y="841"/>
                  </a:lnTo>
                  <a:cubicBezTo>
                    <a:pt x="1687" y="375"/>
                    <a:pt x="1312" y="1"/>
                    <a:pt x="8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3" name="Google Shape;5223;p28"/>
            <p:cNvSpPr/>
            <p:nvPr/>
          </p:nvSpPr>
          <p:spPr>
            <a:xfrm>
              <a:off x="4999160" y="1640621"/>
              <a:ext cx="43040" cy="36783"/>
            </a:xfrm>
            <a:custGeom>
              <a:rect b="b" l="l" r="r" t="t"/>
              <a:pathLst>
                <a:path extrusionOk="0" h="1405" w="1644">
                  <a:moveTo>
                    <a:pt x="938" y="410"/>
                  </a:moveTo>
                  <a:cubicBezTo>
                    <a:pt x="1087" y="410"/>
                    <a:pt x="1230" y="527"/>
                    <a:pt x="1230" y="702"/>
                  </a:cubicBezTo>
                  <a:cubicBezTo>
                    <a:pt x="1230" y="861"/>
                    <a:pt x="1100" y="991"/>
                    <a:pt x="937" y="995"/>
                  </a:cubicBezTo>
                  <a:lnTo>
                    <a:pt x="937" y="991"/>
                  </a:lnTo>
                  <a:cubicBezTo>
                    <a:pt x="682" y="991"/>
                    <a:pt x="553" y="678"/>
                    <a:pt x="735" y="496"/>
                  </a:cubicBezTo>
                  <a:cubicBezTo>
                    <a:pt x="794" y="437"/>
                    <a:pt x="867" y="410"/>
                    <a:pt x="938" y="410"/>
                  </a:cubicBezTo>
                  <a:close/>
                  <a:moveTo>
                    <a:pt x="937" y="1"/>
                  </a:moveTo>
                  <a:cubicBezTo>
                    <a:pt x="312" y="1"/>
                    <a:pt x="0" y="755"/>
                    <a:pt x="442" y="1197"/>
                  </a:cubicBezTo>
                  <a:cubicBezTo>
                    <a:pt x="585" y="1340"/>
                    <a:pt x="761" y="1404"/>
                    <a:pt x="935" y="1404"/>
                  </a:cubicBezTo>
                  <a:cubicBezTo>
                    <a:pt x="1296" y="1404"/>
                    <a:pt x="1643" y="1125"/>
                    <a:pt x="1643" y="702"/>
                  </a:cubicBezTo>
                  <a:cubicBezTo>
                    <a:pt x="1638" y="313"/>
                    <a:pt x="1326" y="1"/>
                    <a:pt x="9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4" name="Google Shape;5224;p28"/>
            <p:cNvSpPr/>
            <p:nvPr/>
          </p:nvSpPr>
          <p:spPr>
            <a:xfrm>
              <a:off x="5106445" y="1802126"/>
              <a:ext cx="58879" cy="50318"/>
            </a:xfrm>
            <a:custGeom>
              <a:rect b="b" l="l" r="r" t="t"/>
              <a:pathLst>
                <a:path extrusionOk="0" h="1922" w="2249">
                  <a:moveTo>
                    <a:pt x="961" y="409"/>
                  </a:moveTo>
                  <a:cubicBezTo>
                    <a:pt x="1456" y="409"/>
                    <a:pt x="1701" y="1000"/>
                    <a:pt x="1355" y="1350"/>
                  </a:cubicBezTo>
                  <a:cubicBezTo>
                    <a:pt x="1241" y="1462"/>
                    <a:pt x="1103" y="1512"/>
                    <a:pt x="967" y="1512"/>
                  </a:cubicBezTo>
                  <a:cubicBezTo>
                    <a:pt x="684" y="1512"/>
                    <a:pt x="413" y="1293"/>
                    <a:pt x="413" y="961"/>
                  </a:cubicBezTo>
                  <a:cubicBezTo>
                    <a:pt x="413" y="654"/>
                    <a:pt x="658" y="409"/>
                    <a:pt x="961" y="409"/>
                  </a:cubicBezTo>
                  <a:close/>
                  <a:moveTo>
                    <a:pt x="969" y="0"/>
                  </a:moveTo>
                  <a:cubicBezTo>
                    <a:pt x="475" y="0"/>
                    <a:pt x="0" y="383"/>
                    <a:pt x="0" y="961"/>
                  </a:cubicBezTo>
                  <a:cubicBezTo>
                    <a:pt x="0" y="1490"/>
                    <a:pt x="432" y="1922"/>
                    <a:pt x="961" y="1922"/>
                  </a:cubicBezTo>
                  <a:cubicBezTo>
                    <a:pt x="1821" y="1922"/>
                    <a:pt x="2248" y="889"/>
                    <a:pt x="1643" y="284"/>
                  </a:cubicBezTo>
                  <a:cubicBezTo>
                    <a:pt x="1447" y="88"/>
                    <a:pt x="1206" y="0"/>
                    <a:pt x="9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5" name="Google Shape;5225;p28"/>
            <p:cNvSpPr/>
            <p:nvPr/>
          </p:nvSpPr>
          <p:spPr>
            <a:xfrm>
              <a:off x="4935019" y="1516109"/>
              <a:ext cx="246642" cy="368667"/>
            </a:xfrm>
            <a:custGeom>
              <a:rect b="b" l="l" r="r" t="t"/>
              <a:pathLst>
                <a:path extrusionOk="0" h="14082" w="9421">
                  <a:moveTo>
                    <a:pt x="3022" y="414"/>
                  </a:moveTo>
                  <a:cubicBezTo>
                    <a:pt x="3353" y="414"/>
                    <a:pt x="3622" y="683"/>
                    <a:pt x="3622" y="1015"/>
                  </a:cubicBezTo>
                  <a:lnTo>
                    <a:pt x="3622" y="3887"/>
                  </a:lnTo>
                  <a:cubicBezTo>
                    <a:pt x="3545" y="3876"/>
                    <a:pt x="3467" y="3870"/>
                    <a:pt x="3390" y="3870"/>
                  </a:cubicBezTo>
                  <a:cubicBezTo>
                    <a:pt x="3057" y="3870"/>
                    <a:pt x="2728" y="3976"/>
                    <a:pt x="2455" y="4171"/>
                  </a:cubicBezTo>
                  <a:cubicBezTo>
                    <a:pt x="2445" y="4176"/>
                    <a:pt x="2436" y="4180"/>
                    <a:pt x="2426" y="4190"/>
                  </a:cubicBezTo>
                  <a:lnTo>
                    <a:pt x="2426" y="1015"/>
                  </a:lnTo>
                  <a:lnTo>
                    <a:pt x="2421" y="1015"/>
                  </a:lnTo>
                  <a:cubicBezTo>
                    <a:pt x="2421" y="683"/>
                    <a:pt x="2690" y="414"/>
                    <a:pt x="3022" y="414"/>
                  </a:cubicBezTo>
                  <a:close/>
                  <a:moveTo>
                    <a:pt x="3031" y="1"/>
                  </a:moveTo>
                  <a:cubicBezTo>
                    <a:pt x="2474" y="1"/>
                    <a:pt x="2018" y="453"/>
                    <a:pt x="2018" y="1015"/>
                  </a:cubicBezTo>
                  <a:lnTo>
                    <a:pt x="2018" y="4670"/>
                  </a:lnTo>
                  <a:cubicBezTo>
                    <a:pt x="1710" y="5199"/>
                    <a:pt x="1744" y="5867"/>
                    <a:pt x="2109" y="6361"/>
                  </a:cubicBezTo>
                  <a:lnTo>
                    <a:pt x="2109" y="9306"/>
                  </a:lnTo>
                  <a:cubicBezTo>
                    <a:pt x="1965" y="9268"/>
                    <a:pt x="1821" y="9249"/>
                    <a:pt x="1677" y="9249"/>
                  </a:cubicBezTo>
                  <a:cubicBezTo>
                    <a:pt x="750" y="9249"/>
                    <a:pt x="0" y="9998"/>
                    <a:pt x="0" y="10925"/>
                  </a:cubicBezTo>
                  <a:lnTo>
                    <a:pt x="0" y="12405"/>
                  </a:lnTo>
                  <a:cubicBezTo>
                    <a:pt x="0" y="13332"/>
                    <a:pt x="750" y="14082"/>
                    <a:pt x="1677" y="14082"/>
                  </a:cubicBezTo>
                  <a:cubicBezTo>
                    <a:pt x="2604" y="14082"/>
                    <a:pt x="3353" y="13332"/>
                    <a:pt x="3353" y="12405"/>
                  </a:cubicBezTo>
                  <a:lnTo>
                    <a:pt x="3353" y="7015"/>
                  </a:lnTo>
                  <a:cubicBezTo>
                    <a:pt x="3364" y="7015"/>
                    <a:pt x="3374" y="7015"/>
                    <a:pt x="3383" y="7015"/>
                  </a:cubicBezTo>
                  <a:cubicBezTo>
                    <a:pt x="3479" y="7015"/>
                    <a:pt x="3511" y="6994"/>
                    <a:pt x="3598" y="6981"/>
                  </a:cubicBezTo>
                  <a:lnTo>
                    <a:pt x="4357" y="8831"/>
                  </a:lnTo>
                  <a:cubicBezTo>
                    <a:pt x="4397" y="8916"/>
                    <a:pt x="4469" y="8952"/>
                    <a:pt x="4541" y="8952"/>
                  </a:cubicBezTo>
                  <a:cubicBezTo>
                    <a:pt x="4672" y="8952"/>
                    <a:pt x="4804" y="8833"/>
                    <a:pt x="4742" y="8672"/>
                  </a:cubicBezTo>
                  <a:lnTo>
                    <a:pt x="4011" y="6885"/>
                  </a:lnTo>
                  <a:cubicBezTo>
                    <a:pt x="4088" y="6847"/>
                    <a:pt x="4160" y="6803"/>
                    <a:pt x="4232" y="6751"/>
                  </a:cubicBezTo>
                  <a:cubicBezTo>
                    <a:pt x="4237" y="6751"/>
                    <a:pt x="4353" y="6683"/>
                    <a:pt x="4372" y="6664"/>
                  </a:cubicBezTo>
                  <a:lnTo>
                    <a:pt x="6092" y="10858"/>
                  </a:lnTo>
                  <a:cubicBezTo>
                    <a:pt x="6126" y="10943"/>
                    <a:pt x="6205" y="10990"/>
                    <a:pt x="6285" y="10990"/>
                  </a:cubicBezTo>
                  <a:cubicBezTo>
                    <a:pt x="6341" y="10990"/>
                    <a:pt x="6396" y="10968"/>
                    <a:pt x="6438" y="10920"/>
                  </a:cubicBezTo>
                  <a:cubicBezTo>
                    <a:pt x="6715" y="10606"/>
                    <a:pt x="7112" y="10430"/>
                    <a:pt x="7523" y="10430"/>
                  </a:cubicBezTo>
                  <a:cubicBezTo>
                    <a:pt x="7539" y="10430"/>
                    <a:pt x="7555" y="10430"/>
                    <a:pt x="7571" y="10430"/>
                  </a:cubicBezTo>
                  <a:cubicBezTo>
                    <a:pt x="8835" y="10474"/>
                    <a:pt x="9421" y="12001"/>
                    <a:pt x="8551" y="12890"/>
                  </a:cubicBezTo>
                  <a:cubicBezTo>
                    <a:pt x="8261" y="13184"/>
                    <a:pt x="7892" y="13320"/>
                    <a:pt x="7529" y="13320"/>
                  </a:cubicBezTo>
                  <a:cubicBezTo>
                    <a:pt x="6908" y="13320"/>
                    <a:pt x="6301" y="12922"/>
                    <a:pt x="6125" y="12237"/>
                  </a:cubicBezTo>
                  <a:cubicBezTo>
                    <a:pt x="5919" y="11425"/>
                    <a:pt x="5606" y="10810"/>
                    <a:pt x="5155" y="9667"/>
                  </a:cubicBezTo>
                  <a:cubicBezTo>
                    <a:pt x="5115" y="9579"/>
                    <a:pt x="5042" y="9542"/>
                    <a:pt x="4969" y="9542"/>
                  </a:cubicBezTo>
                  <a:cubicBezTo>
                    <a:pt x="4839" y="9542"/>
                    <a:pt x="4709" y="9660"/>
                    <a:pt x="4771" y="9820"/>
                  </a:cubicBezTo>
                  <a:cubicBezTo>
                    <a:pt x="5222" y="10959"/>
                    <a:pt x="5525" y="11564"/>
                    <a:pt x="5727" y="12338"/>
                  </a:cubicBezTo>
                  <a:cubicBezTo>
                    <a:pt x="5941" y="13164"/>
                    <a:pt x="6689" y="13728"/>
                    <a:pt x="7521" y="13728"/>
                  </a:cubicBezTo>
                  <a:cubicBezTo>
                    <a:pt x="7603" y="13728"/>
                    <a:pt x="7685" y="13723"/>
                    <a:pt x="7768" y="13712"/>
                  </a:cubicBezTo>
                  <a:cubicBezTo>
                    <a:pt x="8700" y="13582"/>
                    <a:pt x="9392" y="12784"/>
                    <a:pt x="9378" y="11843"/>
                  </a:cubicBezTo>
                  <a:cubicBezTo>
                    <a:pt x="9354" y="10766"/>
                    <a:pt x="8448" y="10028"/>
                    <a:pt x="7497" y="10028"/>
                  </a:cubicBezTo>
                  <a:cubicBezTo>
                    <a:pt x="7103" y="10028"/>
                    <a:pt x="6701" y="10154"/>
                    <a:pt x="6351" y="10435"/>
                  </a:cubicBezTo>
                  <a:lnTo>
                    <a:pt x="4670" y="6337"/>
                  </a:lnTo>
                  <a:cubicBezTo>
                    <a:pt x="4766" y="6203"/>
                    <a:pt x="4838" y="6054"/>
                    <a:pt x="4886" y="5900"/>
                  </a:cubicBezTo>
                  <a:lnTo>
                    <a:pt x="5948" y="4839"/>
                  </a:lnTo>
                  <a:cubicBezTo>
                    <a:pt x="6095" y="4688"/>
                    <a:pt x="5957" y="4480"/>
                    <a:pt x="5798" y="4480"/>
                  </a:cubicBezTo>
                  <a:cubicBezTo>
                    <a:pt x="5750" y="4480"/>
                    <a:pt x="5699" y="4500"/>
                    <a:pt x="5654" y="4546"/>
                  </a:cubicBezTo>
                  <a:cubicBezTo>
                    <a:pt x="4497" y="5718"/>
                    <a:pt x="4526" y="5641"/>
                    <a:pt x="4502" y="5737"/>
                  </a:cubicBezTo>
                  <a:cubicBezTo>
                    <a:pt x="4439" y="5939"/>
                    <a:pt x="4329" y="6126"/>
                    <a:pt x="4175" y="6270"/>
                  </a:cubicBezTo>
                  <a:cubicBezTo>
                    <a:pt x="4088" y="6361"/>
                    <a:pt x="3983" y="6434"/>
                    <a:pt x="3867" y="6482"/>
                  </a:cubicBezTo>
                  <a:cubicBezTo>
                    <a:pt x="3819" y="6506"/>
                    <a:pt x="3766" y="6530"/>
                    <a:pt x="3714" y="6549"/>
                  </a:cubicBezTo>
                  <a:cubicBezTo>
                    <a:pt x="3606" y="6585"/>
                    <a:pt x="3492" y="6604"/>
                    <a:pt x="3378" y="6604"/>
                  </a:cubicBezTo>
                  <a:cubicBezTo>
                    <a:pt x="3309" y="6604"/>
                    <a:pt x="3240" y="6597"/>
                    <a:pt x="3171" y="6582"/>
                  </a:cubicBezTo>
                  <a:cubicBezTo>
                    <a:pt x="3160" y="6581"/>
                    <a:pt x="3149" y="6580"/>
                    <a:pt x="3139" y="6580"/>
                  </a:cubicBezTo>
                  <a:cubicBezTo>
                    <a:pt x="3027" y="6580"/>
                    <a:pt x="2931" y="6670"/>
                    <a:pt x="2931" y="6789"/>
                  </a:cubicBezTo>
                  <a:lnTo>
                    <a:pt x="2931" y="12405"/>
                  </a:lnTo>
                  <a:cubicBezTo>
                    <a:pt x="2897" y="13073"/>
                    <a:pt x="2344" y="13601"/>
                    <a:pt x="1672" y="13601"/>
                  </a:cubicBezTo>
                  <a:cubicBezTo>
                    <a:pt x="999" y="13601"/>
                    <a:pt x="442" y="13073"/>
                    <a:pt x="413" y="12405"/>
                  </a:cubicBezTo>
                  <a:lnTo>
                    <a:pt x="413" y="10920"/>
                  </a:lnTo>
                  <a:cubicBezTo>
                    <a:pt x="413" y="10189"/>
                    <a:pt x="1012" y="9655"/>
                    <a:pt x="1673" y="9655"/>
                  </a:cubicBezTo>
                  <a:cubicBezTo>
                    <a:pt x="1854" y="9655"/>
                    <a:pt x="2040" y="9695"/>
                    <a:pt x="2220" y="9782"/>
                  </a:cubicBezTo>
                  <a:cubicBezTo>
                    <a:pt x="2249" y="9797"/>
                    <a:pt x="2279" y="9803"/>
                    <a:pt x="2309" y="9803"/>
                  </a:cubicBezTo>
                  <a:cubicBezTo>
                    <a:pt x="2416" y="9803"/>
                    <a:pt x="2514" y="9716"/>
                    <a:pt x="2517" y="9599"/>
                  </a:cubicBezTo>
                  <a:cubicBezTo>
                    <a:pt x="2498" y="6174"/>
                    <a:pt x="2551" y="6270"/>
                    <a:pt x="2469" y="6165"/>
                  </a:cubicBezTo>
                  <a:cubicBezTo>
                    <a:pt x="1847" y="5375"/>
                    <a:pt x="2466" y="4279"/>
                    <a:pt x="3373" y="4279"/>
                  </a:cubicBezTo>
                  <a:cubicBezTo>
                    <a:pt x="3488" y="4279"/>
                    <a:pt x="3607" y="4297"/>
                    <a:pt x="3728" y="4334"/>
                  </a:cubicBezTo>
                  <a:cubicBezTo>
                    <a:pt x="3791" y="4353"/>
                    <a:pt x="3848" y="4377"/>
                    <a:pt x="3906" y="4401"/>
                  </a:cubicBezTo>
                  <a:cubicBezTo>
                    <a:pt x="3937" y="4418"/>
                    <a:pt x="3970" y="4426"/>
                    <a:pt x="4003" y="4426"/>
                  </a:cubicBezTo>
                  <a:cubicBezTo>
                    <a:pt x="4056" y="4426"/>
                    <a:pt x="4107" y="4405"/>
                    <a:pt x="4146" y="4363"/>
                  </a:cubicBezTo>
                  <a:lnTo>
                    <a:pt x="6567" y="1942"/>
                  </a:lnTo>
                  <a:cubicBezTo>
                    <a:pt x="6681" y="1847"/>
                    <a:pt x="6819" y="1800"/>
                    <a:pt x="6958" y="1800"/>
                  </a:cubicBezTo>
                  <a:cubicBezTo>
                    <a:pt x="7113" y="1800"/>
                    <a:pt x="7267" y="1859"/>
                    <a:pt x="7384" y="1975"/>
                  </a:cubicBezTo>
                  <a:cubicBezTo>
                    <a:pt x="7605" y="2196"/>
                    <a:pt x="7619" y="2552"/>
                    <a:pt x="7418" y="2792"/>
                  </a:cubicBezTo>
                  <a:lnTo>
                    <a:pt x="6303" y="3902"/>
                  </a:lnTo>
                  <a:cubicBezTo>
                    <a:pt x="6156" y="4053"/>
                    <a:pt x="6293" y="4260"/>
                    <a:pt x="6452" y="4260"/>
                  </a:cubicBezTo>
                  <a:cubicBezTo>
                    <a:pt x="6501" y="4260"/>
                    <a:pt x="6551" y="4241"/>
                    <a:pt x="6596" y="4195"/>
                  </a:cubicBezTo>
                  <a:lnTo>
                    <a:pt x="7711" y="3085"/>
                  </a:lnTo>
                  <a:cubicBezTo>
                    <a:pt x="8340" y="2451"/>
                    <a:pt x="7888" y="1356"/>
                    <a:pt x="6995" y="1356"/>
                  </a:cubicBezTo>
                  <a:cubicBezTo>
                    <a:pt x="6726" y="1356"/>
                    <a:pt x="6471" y="1461"/>
                    <a:pt x="6279" y="1649"/>
                  </a:cubicBezTo>
                  <a:lnTo>
                    <a:pt x="4045" y="3887"/>
                  </a:lnTo>
                  <a:lnTo>
                    <a:pt x="4045" y="1015"/>
                  </a:lnTo>
                  <a:cubicBezTo>
                    <a:pt x="4045" y="453"/>
                    <a:pt x="3594" y="1"/>
                    <a:pt x="30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26" name="Google Shape;5226;p28"/>
          <p:cNvGrpSpPr/>
          <p:nvPr/>
        </p:nvGrpSpPr>
        <p:grpSpPr>
          <a:xfrm>
            <a:off x="7989335" y="3154619"/>
            <a:ext cx="291698" cy="368405"/>
            <a:chOff x="7989335" y="3360019"/>
            <a:chExt cx="291698" cy="368405"/>
          </a:xfrm>
        </p:grpSpPr>
        <p:sp>
          <p:nvSpPr>
            <p:cNvPr id="5227" name="Google Shape;5227;p28"/>
            <p:cNvSpPr/>
            <p:nvPr/>
          </p:nvSpPr>
          <p:spPr>
            <a:xfrm>
              <a:off x="7996142" y="3384419"/>
              <a:ext cx="278215" cy="337094"/>
            </a:xfrm>
            <a:custGeom>
              <a:rect b="b" l="l" r="r" t="t"/>
              <a:pathLst>
                <a:path extrusionOk="0" h="12876" w="10627">
                  <a:moveTo>
                    <a:pt x="615" y="1"/>
                  </a:moveTo>
                  <a:cubicBezTo>
                    <a:pt x="274" y="1"/>
                    <a:pt x="0" y="274"/>
                    <a:pt x="0" y="611"/>
                  </a:cubicBezTo>
                  <a:lnTo>
                    <a:pt x="0" y="12265"/>
                  </a:lnTo>
                  <a:cubicBezTo>
                    <a:pt x="0" y="12602"/>
                    <a:pt x="274" y="12875"/>
                    <a:pt x="615" y="12875"/>
                  </a:cubicBezTo>
                  <a:lnTo>
                    <a:pt x="10016" y="12875"/>
                  </a:lnTo>
                  <a:cubicBezTo>
                    <a:pt x="10353" y="12875"/>
                    <a:pt x="10627" y="12602"/>
                    <a:pt x="10627" y="12265"/>
                  </a:cubicBezTo>
                  <a:lnTo>
                    <a:pt x="10627" y="611"/>
                  </a:lnTo>
                  <a:cubicBezTo>
                    <a:pt x="10627" y="274"/>
                    <a:pt x="10353" y="1"/>
                    <a:pt x="10016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8" name="Google Shape;5228;p28"/>
            <p:cNvSpPr/>
            <p:nvPr/>
          </p:nvSpPr>
          <p:spPr>
            <a:xfrm>
              <a:off x="8210058" y="3384419"/>
              <a:ext cx="64298" cy="337094"/>
            </a:xfrm>
            <a:custGeom>
              <a:rect b="b" l="l" r="r" t="t"/>
              <a:pathLst>
                <a:path extrusionOk="0" h="12876" w="2456">
                  <a:moveTo>
                    <a:pt x="1" y="1"/>
                  </a:moveTo>
                  <a:cubicBezTo>
                    <a:pt x="337" y="1"/>
                    <a:pt x="611" y="274"/>
                    <a:pt x="611" y="611"/>
                  </a:cubicBezTo>
                  <a:lnTo>
                    <a:pt x="611" y="12265"/>
                  </a:lnTo>
                  <a:cubicBezTo>
                    <a:pt x="611" y="12602"/>
                    <a:pt x="337" y="12875"/>
                    <a:pt x="1" y="12875"/>
                  </a:cubicBezTo>
                  <a:lnTo>
                    <a:pt x="1845" y="12875"/>
                  </a:lnTo>
                  <a:cubicBezTo>
                    <a:pt x="2182" y="12875"/>
                    <a:pt x="2456" y="12602"/>
                    <a:pt x="2456" y="12265"/>
                  </a:cubicBezTo>
                  <a:lnTo>
                    <a:pt x="2456" y="611"/>
                  </a:lnTo>
                  <a:cubicBezTo>
                    <a:pt x="2456" y="274"/>
                    <a:pt x="2182" y="1"/>
                    <a:pt x="184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9" name="Google Shape;5229;p28"/>
            <p:cNvSpPr/>
            <p:nvPr/>
          </p:nvSpPr>
          <p:spPr>
            <a:xfrm>
              <a:off x="8030202" y="3384419"/>
              <a:ext cx="210068" cy="305782"/>
            </a:xfrm>
            <a:custGeom>
              <a:rect b="b" l="l" r="r" t="t"/>
              <a:pathLst>
                <a:path extrusionOk="0" h="11680" w="8024">
                  <a:moveTo>
                    <a:pt x="1" y="1"/>
                  </a:moveTo>
                  <a:lnTo>
                    <a:pt x="1" y="11679"/>
                  </a:lnTo>
                  <a:lnTo>
                    <a:pt x="8024" y="11679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0" name="Google Shape;5230;p28"/>
            <p:cNvSpPr/>
            <p:nvPr/>
          </p:nvSpPr>
          <p:spPr>
            <a:xfrm>
              <a:off x="8030202" y="3384419"/>
              <a:ext cx="210068" cy="305782"/>
            </a:xfrm>
            <a:custGeom>
              <a:rect b="b" l="l" r="r" t="t"/>
              <a:pathLst>
                <a:path extrusionOk="0" h="11680" w="8024">
                  <a:moveTo>
                    <a:pt x="6880" y="1"/>
                  </a:moveTo>
                  <a:lnTo>
                    <a:pt x="6880" y="7336"/>
                  </a:lnTo>
                  <a:cubicBezTo>
                    <a:pt x="6880" y="9099"/>
                    <a:pt x="5454" y="10531"/>
                    <a:pt x="3690" y="10531"/>
                  </a:cubicBezTo>
                  <a:lnTo>
                    <a:pt x="1" y="10531"/>
                  </a:lnTo>
                  <a:lnTo>
                    <a:pt x="1" y="11679"/>
                  </a:lnTo>
                  <a:lnTo>
                    <a:pt x="8024" y="11679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1" name="Google Shape;5231;p28"/>
            <p:cNvSpPr/>
            <p:nvPr/>
          </p:nvSpPr>
          <p:spPr>
            <a:xfrm>
              <a:off x="8063162" y="3367192"/>
              <a:ext cx="144540" cy="70843"/>
            </a:xfrm>
            <a:custGeom>
              <a:rect b="b" l="l" r="r" t="t"/>
              <a:pathLst>
                <a:path extrusionOk="0" h="2706" w="5521">
                  <a:moveTo>
                    <a:pt x="438" y="1"/>
                  </a:moveTo>
                  <a:cubicBezTo>
                    <a:pt x="198" y="1"/>
                    <a:pt x="1" y="197"/>
                    <a:pt x="1" y="442"/>
                  </a:cubicBezTo>
                  <a:lnTo>
                    <a:pt x="1" y="1326"/>
                  </a:lnTo>
                  <a:cubicBezTo>
                    <a:pt x="1" y="1567"/>
                    <a:pt x="198" y="1764"/>
                    <a:pt x="438" y="1764"/>
                  </a:cubicBezTo>
                  <a:lnTo>
                    <a:pt x="1591" y="1764"/>
                  </a:lnTo>
                  <a:cubicBezTo>
                    <a:pt x="1591" y="2282"/>
                    <a:pt x="2013" y="2705"/>
                    <a:pt x="2532" y="2705"/>
                  </a:cubicBezTo>
                  <a:lnTo>
                    <a:pt x="2989" y="2705"/>
                  </a:lnTo>
                  <a:cubicBezTo>
                    <a:pt x="3508" y="2705"/>
                    <a:pt x="3925" y="2282"/>
                    <a:pt x="3925" y="1764"/>
                  </a:cubicBezTo>
                  <a:lnTo>
                    <a:pt x="5078" y="1764"/>
                  </a:lnTo>
                  <a:cubicBezTo>
                    <a:pt x="5319" y="1764"/>
                    <a:pt x="5516" y="1567"/>
                    <a:pt x="5520" y="1326"/>
                  </a:cubicBezTo>
                  <a:lnTo>
                    <a:pt x="5520" y="442"/>
                  </a:lnTo>
                  <a:cubicBezTo>
                    <a:pt x="5511" y="197"/>
                    <a:pt x="5314" y="5"/>
                    <a:pt x="5069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2" name="Google Shape;5232;p28"/>
            <p:cNvSpPr/>
            <p:nvPr/>
          </p:nvSpPr>
          <p:spPr>
            <a:xfrm>
              <a:off x="8132330" y="3367192"/>
              <a:ext cx="75110" cy="70843"/>
            </a:xfrm>
            <a:custGeom>
              <a:rect b="b" l="l" r="r" t="t"/>
              <a:pathLst>
                <a:path extrusionOk="0" h="2706" w="2869">
                  <a:moveTo>
                    <a:pt x="789" y="1"/>
                  </a:moveTo>
                  <a:cubicBezTo>
                    <a:pt x="1101" y="981"/>
                    <a:pt x="789" y="2047"/>
                    <a:pt x="1" y="2705"/>
                  </a:cubicBezTo>
                  <a:lnTo>
                    <a:pt x="337" y="2705"/>
                  </a:lnTo>
                  <a:cubicBezTo>
                    <a:pt x="856" y="2705"/>
                    <a:pt x="1279" y="2282"/>
                    <a:pt x="1279" y="1764"/>
                  </a:cubicBezTo>
                  <a:lnTo>
                    <a:pt x="2427" y="1764"/>
                  </a:lnTo>
                  <a:cubicBezTo>
                    <a:pt x="2672" y="1764"/>
                    <a:pt x="2869" y="1567"/>
                    <a:pt x="2869" y="1326"/>
                  </a:cubicBezTo>
                  <a:lnTo>
                    <a:pt x="2869" y="442"/>
                  </a:lnTo>
                  <a:cubicBezTo>
                    <a:pt x="2869" y="197"/>
                    <a:pt x="2672" y="1"/>
                    <a:pt x="242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3" name="Google Shape;5233;p28"/>
            <p:cNvSpPr/>
            <p:nvPr/>
          </p:nvSpPr>
          <p:spPr>
            <a:xfrm>
              <a:off x="7989335" y="3360019"/>
              <a:ext cx="291698" cy="368405"/>
            </a:xfrm>
            <a:custGeom>
              <a:rect b="b" l="l" r="r" t="t"/>
              <a:pathLst>
                <a:path extrusionOk="0" h="14072" w="11142">
                  <a:moveTo>
                    <a:pt x="7918" y="409"/>
                  </a:moveTo>
                  <a:cubicBezTo>
                    <a:pt x="8047" y="409"/>
                    <a:pt x="8158" y="520"/>
                    <a:pt x="8158" y="649"/>
                  </a:cubicBezTo>
                  <a:lnTo>
                    <a:pt x="8158" y="1543"/>
                  </a:lnTo>
                  <a:cubicBezTo>
                    <a:pt x="8158" y="1672"/>
                    <a:pt x="8047" y="1783"/>
                    <a:pt x="7918" y="1783"/>
                  </a:cubicBezTo>
                  <a:lnTo>
                    <a:pt x="6755" y="1783"/>
                  </a:lnTo>
                  <a:cubicBezTo>
                    <a:pt x="6640" y="1783"/>
                    <a:pt x="6549" y="1874"/>
                    <a:pt x="6549" y="1985"/>
                  </a:cubicBezTo>
                  <a:cubicBezTo>
                    <a:pt x="6549" y="2393"/>
                    <a:pt x="6217" y="2725"/>
                    <a:pt x="5809" y="2725"/>
                  </a:cubicBezTo>
                  <a:lnTo>
                    <a:pt x="5348" y="2725"/>
                  </a:lnTo>
                  <a:cubicBezTo>
                    <a:pt x="4939" y="2725"/>
                    <a:pt x="4608" y="2393"/>
                    <a:pt x="4608" y="1985"/>
                  </a:cubicBezTo>
                  <a:cubicBezTo>
                    <a:pt x="4608" y="1874"/>
                    <a:pt x="4516" y="1783"/>
                    <a:pt x="4406" y="1783"/>
                  </a:cubicBezTo>
                  <a:lnTo>
                    <a:pt x="3243" y="1783"/>
                  </a:lnTo>
                  <a:cubicBezTo>
                    <a:pt x="3109" y="1783"/>
                    <a:pt x="3003" y="1672"/>
                    <a:pt x="3003" y="1543"/>
                  </a:cubicBezTo>
                  <a:lnTo>
                    <a:pt x="3003" y="654"/>
                  </a:lnTo>
                  <a:lnTo>
                    <a:pt x="2998" y="649"/>
                  </a:lnTo>
                  <a:cubicBezTo>
                    <a:pt x="2998" y="520"/>
                    <a:pt x="3104" y="409"/>
                    <a:pt x="3239" y="409"/>
                  </a:cubicBezTo>
                  <a:close/>
                  <a:moveTo>
                    <a:pt x="3229" y="1"/>
                  </a:moveTo>
                  <a:cubicBezTo>
                    <a:pt x="2873" y="1"/>
                    <a:pt x="2580" y="294"/>
                    <a:pt x="2580" y="654"/>
                  </a:cubicBezTo>
                  <a:lnTo>
                    <a:pt x="2580" y="664"/>
                  </a:lnTo>
                  <a:lnTo>
                    <a:pt x="822" y="664"/>
                  </a:lnTo>
                  <a:cubicBezTo>
                    <a:pt x="371" y="664"/>
                    <a:pt x="1" y="1029"/>
                    <a:pt x="1" y="1485"/>
                  </a:cubicBezTo>
                  <a:lnTo>
                    <a:pt x="1" y="9762"/>
                  </a:lnTo>
                  <a:cubicBezTo>
                    <a:pt x="1" y="9899"/>
                    <a:pt x="104" y="9968"/>
                    <a:pt x="207" y="9968"/>
                  </a:cubicBezTo>
                  <a:cubicBezTo>
                    <a:pt x="309" y="9968"/>
                    <a:pt x="411" y="9899"/>
                    <a:pt x="409" y="9762"/>
                  </a:cubicBezTo>
                  <a:lnTo>
                    <a:pt x="409" y="1480"/>
                  </a:lnTo>
                  <a:cubicBezTo>
                    <a:pt x="409" y="1255"/>
                    <a:pt x="596" y="1072"/>
                    <a:pt x="822" y="1072"/>
                  </a:cubicBezTo>
                  <a:lnTo>
                    <a:pt x="1307" y="1072"/>
                  </a:lnTo>
                  <a:lnTo>
                    <a:pt x="1307" y="12664"/>
                  </a:lnTo>
                  <a:cubicBezTo>
                    <a:pt x="1307" y="12775"/>
                    <a:pt x="1399" y="12866"/>
                    <a:pt x="1514" y="12866"/>
                  </a:cubicBezTo>
                  <a:lnTo>
                    <a:pt x="9623" y="12866"/>
                  </a:lnTo>
                  <a:cubicBezTo>
                    <a:pt x="9738" y="12866"/>
                    <a:pt x="9830" y="12775"/>
                    <a:pt x="9830" y="12664"/>
                  </a:cubicBezTo>
                  <a:lnTo>
                    <a:pt x="9830" y="1072"/>
                  </a:lnTo>
                  <a:lnTo>
                    <a:pt x="10320" y="1072"/>
                  </a:lnTo>
                  <a:cubicBezTo>
                    <a:pt x="10545" y="1072"/>
                    <a:pt x="10728" y="1255"/>
                    <a:pt x="10728" y="1480"/>
                  </a:cubicBezTo>
                  <a:lnTo>
                    <a:pt x="10728" y="13250"/>
                  </a:lnTo>
                  <a:cubicBezTo>
                    <a:pt x="10728" y="13476"/>
                    <a:pt x="10545" y="13663"/>
                    <a:pt x="10320" y="13663"/>
                  </a:cubicBezTo>
                  <a:lnTo>
                    <a:pt x="822" y="13663"/>
                  </a:lnTo>
                  <a:cubicBezTo>
                    <a:pt x="596" y="13663"/>
                    <a:pt x="414" y="13476"/>
                    <a:pt x="414" y="13250"/>
                  </a:cubicBezTo>
                  <a:lnTo>
                    <a:pt x="414" y="10728"/>
                  </a:lnTo>
                  <a:cubicBezTo>
                    <a:pt x="414" y="10591"/>
                    <a:pt x="312" y="10523"/>
                    <a:pt x="210" y="10523"/>
                  </a:cubicBezTo>
                  <a:cubicBezTo>
                    <a:pt x="107" y="10523"/>
                    <a:pt x="5" y="10591"/>
                    <a:pt x="5" y="10728"/>
                  </a:cubicBezTo>
                  <a:lnTo>
                    <a:pt x="5" y="13250"/>
                  </a:lnTo>
                  <a:cubicBezTo>
                    <a:pt x="5" y="13707"/>
                    <a:pt x="371" y="14072"/>
                    <a:pt x="827" y="14072"/>
                  </a:cubicBezTo>
                  <a:lnTo>
                    <a:pt x="10320" y="14072"/>
                  </a:lnTo>
                  <a:cubicBezTo>
                    <a:pt x="10776" y="14072"/>
                    <a:pt x="11141" y="13707"/>
                    <a:pt x="11141" y="13250"/>
                  </a:cubicBezTo>
                  <a:lnTo>
                    <a:pt x="11141" y="1480"/>
                  </a:lnTo>
                  <a:cubicBezTo>
                    <a:pt x="11141" y="1029"/>
                    <a:pt x="10776" y="659"/>
                    <a:pt x="10325" y="659"/>
                  </a:cubicBezTo>
                  <a:lnTo>
                    <a:pt x="9296" y="659"/>
                  </a:lnTo>
                  <a:cubicBezTo>
                    <a:pt x="9023" y="659"/>
                    <a:pt x="9023" y="1072"/>
                    <a:pt x="9296" y="1072"/>
                  </a:cubicBezTo>
                  <a:lnTo>
                    <a:pt x="9421" y="1072"/>
                  </a:lnTo>
                  <a:lnTo>
                    <a:pt x="9421" y="12457"/>
                  </a:lnTo>
                  <a:lnTo>
                    <a:pt x="1725" y="12457"/>
                  </a:lnTo>
                  <a:lnTo>
                    <a:pt x="1725" y="1072"/>
                  </a:lnTo>
                  <a:lnTo>
                    <a:pt x="2580" y="1072"/>
                  </a:lnTo>
                  <a:lnTo>
                    <a:pt x="2580" y="1543"/>
                  </a:lnTo>
                  <a:cubicBezTo>
                    <a:pt x="2580" y="1898"/>
                    <a:pt x="2873" y="2191"/>
                    <a:pt x="3234" y="2191"/>
                  </a:cubicBezTo>
                  <a:lnTo>
                    <a:pt x="4209" y="2191"/>
                  </a:lnTo>
                  <a:cubicBezTo>
                    <a:pt x="4310" y="2739"/>
                    <a:pt x="4785" y="3138"/>
                    <a:pt x="5343" y="3138"/>
                  </a:cubicBezTo>
                  <a:lnTo>
                    <a:pt x="5804" y="3138"/>
                  </a:lnTo>
                  <a:cubicBezTo>
                    <a:pt x="6361" y="3138"/>
                    <a:pt x="6837" y="2739"/>
                    <a:pt x="6938" y="2191"/>
                  </a:cubicBezTo>
                  <a:lnTo>
                    <a:pt x="7913" y="2191"/>
                  </a:lnTo>
                  <a:cubicBezTo>
                    <a:pt x="8273" y="2191"/>
                    <a:pt x="8566" y="1898"/>
                    <a:pt x="8566" y="1543"/>
                  </a:cubicBezTo>
                  <a:lnTo>
                    <a:pt x="8566" y="654"/>
                  </a:lnTo>
                  <a:cubicBezTo>
                    <a:pt x="8566" y="294"/>
                    <a:pt x="8273" y="1"/>
                    <a:pt x="79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4" name="Google Shape;5234;p28"/>
            <p:cNvSpPr/>
            <p:nvPr/>
          </p:nvSpPr>
          <p:spPr>
            <a:xfrm>
              <a:off x="8059262" y="3454476"/>
              <a:ext cx="150064" cy="105165"/>
            </a:xfrm>
            <a:custGeom>
              <a:rect b="b" l="l" r="r" t="t"/>
              <a:pathLst>
                <a:path extrusionOk="0" h="4017" w="5732">
                  <a:moveTo>
                    <a:pt x="3550" y="0"/>
                  </a:moveTo>
                  <a:cubicBezTo>
                    <a:pt x="3463" y="0"/>
                    <a:pt x="3376" y="52"/>
                    <a:pt x="3349" y="154"/>
                  </a:cubicBezTo>
                  <a:lnTo>
                    <a:pt x="2600" y="3099"/>
                  </a:lnTo>
                  <a:lnTo>
                    <a:pt x="1874" y="1000"/>
                  </a:lnTo>
                  <a:cubicBezTo>
                    <a:pt x="1843" y="908"/>
                    <a:pt x="1762" y="859"/>
                    <a:pt x="1680" y="859"/>
                  </a:cubicBezTo>
                  <a:cubicBezTo>
                    <a:pt x="1611" y="859"/>
                    <a:pt x="1541" y="894"/>
                    <a:pt x="1500" y="966"/>
                  </a:cubicBezTo>
                  <a:lnTo>
                    <a:pt x="899" y="2033"/>
                  </a:lnTo>
                  <a:lnTo>
                    <a:pt x="274" y="2033"/>
                  </a:lnTo>
                  <a:cubicBezTo>
                    <a:pt x="1" y="2033"/>
                    <a:pt x="1" y="2446"/>
                    <a:pt x="274" y="2446"/>
                  </a:cubicBezTo>
                  <a:lnTo>
                    <a:pt x="1019" y="2446"/>
                  </a:lnTo>
                  <a:cubicBezTo>
                    <a:pt x="1096" y="2446"/>
                    <a:pt x="1168" y="2403"/>
                    <a:pt x="1202" y="2335"/>
                  </a:cubicBezTo>
                  <a:lnTo>
                    <a:pt x="1634" y="1557"/>
                  </a:lnTo>
                  <a:lnTo>
                    <a:pt x="2432" y="3877"/>
                  </a:lnTo>
                  <a:cubicBezTo>
                    <a:pt x="2464" y="3970"/>
                    <a:pt x="2546" y="4016"/>
                    <a:pt x="2628" y="4016"/>
                  </a:cubicBezTo>
                  <a:cubicBezTo>
                    <a:pt x="2715" y="4016"/>
                    <a:pt x="2801" y="3964"/>
                    <a:pt x="2825" y="3863"/>
                  </a:cubicBezTo>
                  <a:lnTo>
                    <a:pt x="3584" y="894"/>
                  </a:lnTo>
                  <a:lnTo>
                    <a:pt x="4099" y="2302"/>
                  </a:lnTo>
                  <a:cubicBezTo>
                    <a:pt x="4127" y="2383"/>
                    <a:pt x="4204" y="2436"/>
                    <a:pt x="4291" y="2436"/>
                  </a:cubicBezTo>
                  <a:lnTo>
                    <a:pt x="5525" y="2436"/>
                  </a:lnTo>
                  <a:cubicBezTo>
                    <a:pt x="5636" y="2436"/>
                    <a:pt x="5732" y="2345"/>
                    <a:pt x="5732" y="2234"/>
                  </a:cubicBezTo>
                  <a:cubicBezTo>
                    <a:pt x="5732" y="2127"/>
                    <a:pt x="5645" y="2037"/>
                    <a:pt x="5538" y="2037"/>
                  </a:cubicBezTo>
                  <a:cubicBezTo>
                    <a:pt x="5536" y="2037"/>
                    <a:pt x="5533" y="2037"/>
                    <a:pt x="5530" y="2037"/>
                  </a:cubicBezTo>
                  <a:lnTo>
                    <a:pt x="4440" y="2037"/>
                  </a:lnTo>
                  <a:lnTo>
                    <a:pt x="3743" y="135"/>
                  </a:lnTo>
                  <a:cubicBezTo>
                    <a:pt x="3711" y="45"/>
                    <a:pt x="3630" y="0"/>
                    <a:pt x="35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5" name="Google Shape;5235;p28"/>
            <p:cNvSpPr/>
            <p:nvPr/>
          </p:nvSpPr>
          <p:spPr>
            <a:xfrm>
              <a:off x="8059392" y="3596712"/>
              <a:ext cx="151818" cy="10734"/>
            </a:xfrm>
            <a:custGeom>
              <a:rect b="b" l="l" r="r" t="t"/>
              <a:pathLst>
                <a:path extrusionOk="0" h="410" w="5799">
                  <a:moveTo>
                    <a:pt x="274" y="1"/>
                  </a:moveTo>
                  <a:cubicBezTo>
                    <a:pt x="0" y="1"/>
                    <a:pt x="0" y="409"/>
                    <a:pt x="274" y="409"/>
                  </a:cubicBezTo>
                  <a:lnTo>
                    <a:pt x="5525" y="409"/>
                  </a:lnTo>
                  <a:cubicBezTo>
                    <a:pt x="5799" y="409"/>
                    <a:pt x="5799" y="1"/>
                    <a:pt x="552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6" name="Google Shape;5236;p28"/>
            <p:cNvSpPr/>
            <p:nvPr/>
          </p:nvSpPr>
          <p:spPr>
            <a:xfrm>
              <a:off x="8059392" y="3644386"/>
              <a:ext cx="151818" cy="10708"/>
            </a:xfrm>
            <a:custGeom>
              <a:rect b="b" l="l" r="r" t="t"/>
              <a:pathLst>
                <a:path extrusionOk="0" h="409" w="5799">
                  <a:moveTo>
                    <a:pt x="270" y="1"/>
                  </a:moveTo>
                  <a:cubicBezTo>
                    <a:pt x="0" y="1"/>
                    <a:pt x="2" y="409"/>
                    <a:pt x="274" y="409"/>
                  </a:cubicBezTo>
                  <a:lnTo>
                    <a:pt x="5525" y="409"/>
                  </a:lnTo>
                  <a:cubicBezTo>
                    <a:pt x="5799" y="409"/>
                    <a:pt x="5799" y="1"/>
                    <a:pt x="5525" y="1"/>
                  </a:cubicBezTo>
                  <a:lnTo>
                    <a:pt x="274" y="1"/>
                  </a:lnTo>
                  <a:cubicBezTo>
                    <a:pt x="273" y="1"/>
                    <a:pt x="271" y="1"/>
                    <a:pt x="2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37" name="Google Shape;5237;p28"/>
          <p:cNvGrpSpPr/>
          <p:nvPr/>
        </p:nvGrpSpPr>
        <p:grpSpPr>
          <a:xfrm>
            <a:off x="6633158" y="3154383"/>
            <a:ext cx="368143" cy="368771"/>
            <a:chOff x="6633158" y="3359783"/>
            <a:chExt cx="368143" cy="368771"/>
          </a:xfrm>
        </p:grpSpPr>
        <p:sp>
          <p:nvSpPr>
            <p:cNvPr id="5238" name="Google Shape;5238;p28"/>
            <p:cNvSpPr/>
            <p:nvPr/>
          </p:nvSpPr>
          <p:spPr>
            <a:xfrm>
              <a:off x="6698059" y="3428296"/>
              <a:ext cx="237479" cy="232243"/>
            </a:xfrm>
            <a:custGeom>
              <a:rect b="b" l="l" r="r" t="t"/>
              <a:pathLst>
                <a:path extrusionOk="0" h="8871" w="9071">
                  <a:moveTo>
                    <a:pt x="3629" y="1"/>
                  </a:moveTo>
                  <a:cubicBezTo>
                    <a:pt x="3596" y="1"/>
                    <a:pt x="3563" y="4"/>
                    <a:pt x="3531" y="11"/>
                  </a:cubicBezTo>
                  <a:cubicBezTo>
                    <a:pt x="3205" y="83"/>
                    <a:pt x="3012" y="501"/>
                    <a:pt x="2715" y="645"/>
                  </a:cubicBezTo>
                  <a:cubicBezTo>
                    <a:pt x="2417" y="789"/>
                    <a:pt x="1965" y="683"/>
                    <a:pt x="1711" y="890"/>
                  </a:cubicBezTo>
                  <a:cubicBezTo>
                    <a:pt x="1456" y="1097"/>
                    <a:pt x="1456" y="1567"/>
                    <a:pt x="1249" y="1817"/>
                  </a:cubicBezTo>
                  <a:cubicBezTo>
                    <a:pt x="1043" y="2067"/>
                    <a:pt x="586" y="2177"/>
                    <a:pt x="447" y="2471"/>
                  </a:cubicBezTo>
                  <a:cubicBezTo>
                    <a:pt x="313" y="2764"/>
                    <a:pt x="514" y="3182"/>
                    <a:pt x="438" y="3503"/>
                  </a:cubicBezTo>
                  <a:cubicBezTo>
                    <a:pt x="361" y="3811"/>
                    <a:pt x="0" y="4104"/>
                    <a:pt x="0" y="4435"/>
                  </a:cubicBezTo>
                  <a:cubicBezTo>
                    <a:pt x="0" y="4772"/>
                    <a:pt x="365" y="5060"/>
                    <a:pt x="438" y="5372"/>
                  </a:cubicBezTo>
                  <a:cubicBezTo>
                    <a:pt x="510" y="5694"/>
                    <a:pt x="308" y="6112"/>
                    <a:pt x="447" y="6405"/>
                  </a:cubicBezTo>
                  <a:cubicBezTo>
                    <a:pt x="586" y="6693"/>
                    <a:pt x="1043" y="6799"/>
                    <a:pt x="1249" y="7054"/>
                  </a:cubicBezTo>
                  <a:cubicBezTo>
                    <a:pt x="1456" y="7313"/>
                    <a:pt x="1456" y="7779"/>
                    <a:pt x="1711" y="7981"/>
                  </a:cubicBezTo>
                  <a:cubicBezTo>
                    <a:pt x="1965" y="8187"/>
                    <a:pt x="2422" y="8086"/>
                    <a:pt x="2715" y="8226"/>
                  </a:cubicBezTo>
                  <a:cubicBezTo>
                    <a:pt x="3008" y="8370"/>
                    <a:pt x="3209" y="8783"/>
                    <a:pt x="3531" y="8860"/>
                  </a:cubicBezTo>
                  <a:cubicBezTo>
                    <a:pt x="3564" y="8867"/>
                    <a:pt x="3597" y="8870"/>
                    <a:pt x="3631" y="8870"/>
                  </a:cubicBezTo>
                  <a:cubicBezTo>
                    <a:pt x="3916" y="8870"/>
                    <a:pt x="4239" y="8644"/>
                    <a:pt x="4535" y="8644"/>
                  </a:cubicBezTo>
                  <a:cubicBezTo>
                    <a:pt x="4836" y="8644"/>
                    <a:pt x="5156" y="8870"/>
                    <a:pt x="5443" y="8870"/>
                  </a:cubicBezTo>
                  <a:cubicBezTo>
                    <a:pt x="5477" y="8870"/>
                    <a:pt x="5511" y="8867"/>
                    <a:pt x="5544" y="8860"/>
                  </a:cubicBezTo>
                  <a:cubicBezTo>
                    <a:pt x="5871" y="8788"/>
                    <a:pt x="6063" y="8370"/>
                    <a:pt x="6361" y="8226"/>
                  </a:cubicBezTo>
                  <a:cubicBezTo>
                    <a:pt x="6659" y="8082"/>
                    <a:pt x="7110" y="8187"/>
                    <a:pt x="7365" y="7981"/>
                  </a:cubicBezTo>
                  <a:cubicBezTo>
                    <a:pt x="7620" y="7774"/>
                    <a:pt x="7620" y="7308"/>
                    <a:pt x="7826" y="7054"/>
                  </a:cubicBezTo>
                  <a:cubicBezTo>
                    <a:pt x="8028" y="6804"/>
                    <a:pt x="8484" y="6698"/>
                    <a:pt x="8624" y="6405"/>
                  </a:cubicBezTo>
                  <a:cubicBezTo>
                    <a:pt x="8763" y="6112"/>
                    <a:pt x="8561" y="5694"/>
                    <a:pt x="8638" y="5372"/>
                  </a:cubicBezTo>
                  <a:cubicBezTo>
                    <a:pt x="8710" y="5060"/>
                    <a:pt x="9070" y="4772"/>
                    <a:pt x="9070" y="4435"/>
                  </a:cubicBezTo>
                  <a:cubicBezTo>
                    <a:pt x="9070" y="4104"/>
                    <a:pt x="8705" y="3811"/>
                    <a:pt x="8638" y="3503"/>
                  </a:cubicBezTo>
                  <a:cubicBezTo>
                    <a:pt x="8566" y="3177"/>
                    <a:pt x="8763" y="2759"/>
                    <a:pt x="8624" y="2471"/>
                  </a:cubicBezTo>
                  <a:cubicBezTo>
                    <a:pt x="8484" y="2177"/>
                    <a:pt x="8028" y="2077"/>
                    <a:pt x="7826" y="1817"/>
                  </a:cubicBezTo>
                  <a:cubicBezTo>
                    <a:pt x="7620" y="1558"/>
                    <a:pt x="7620" y="1097"/>
                    <a:pt x="7365" y="890"/>
                  </a:cubicBezTo>
                  <a:cubicBezTo>
                    <a:pt x="7259" y="818"/>
                    <a:pt x="7139" y="775"/>
                    <a:pt x="7014" y="760"/>
                  </a:cubicBezTo>
                  <a:lnTo>
                    <a:pt x="6294" y="607"/>
                  </a:lnTo>
                  <a:cubicBezTo>
                    <a:pt x="6034" y="443"/>
                    <a:pt x="5847" y="83"/>
                    <a:pt x="5544" y="11"/>
                  </a:cubicBezTo>
                  <a:cubicBezTo>
                    <a:pt x="5512" y="4"/>
                    <a:pt x="5478" y="1"/>
                    <a:pt x="5445" y="1"/>
                  </a:cubicBezTo>
                  <a:cubicBezTo>
                    <a:pt x="5157" y="1"/>
                    <a:pt x="4837" y="232"/>
                    <a:pt x="4535" y="232"/>
                  </a:cubicBezTo>
                  <a:cubicBezTo>
                    <a:pt x="4239" y="232"/>
                    <a:pt x="3915" y="1"/>
                    <a:pt x="362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28"/>
            <p:cNvSpPr/>
            <p:nvPr/>
          </p:nvSpPr>
          <p:spPr>
            <a:xfrm>
              <a:off x="6737800" y="3445052"/>
              <a:ext cx="197868" cy="215592"/>
            </a:xfrm>
            <a:custGeom>
              <a:rect b="b" l="l" r="r" t="t"/>
              <a:pathLst>
                <a:path extrusionOk="0" h="8235" w="7558">
                  <a:moveTo>
                    <a:pt x="4920" y="0"/>
                  </a:moveTo>
                  <a:lnTo>
                    <a:pt x="4920" y="0"/>
                  </a:lnTo>
                  <a:cubicBezTo>
                    <a:pt x="6308" y="1523"/>
                    <a:pt x="6457" y="3805"/>
                    <a:pt x="5280" y="5491"/>
                  </a:cubicBezTo>
                  <a:cubicBezTo>
                    <a:pt x="4433" y="6703"/>
                    <a:pt x="3069" y="7379"/>
                    <a:pt x="1662" y="7379"/>
                  </a:cubicBezTo>
                  <a:cubicBezTo>
                    <a:pt x="1105" y="7379"/>
                    <a:pt x="541" y="7273"/>
                    <a:pt x="0" y="7052"/>
                  </a:cubicBezTo>
                  <a:lnTo>
                    <a:pt x="0" y="7052"/>
                  </a:lnTo>
                  <a:cubicBezTo>
                    <a:pt x="39" y="7163"/>
                    <a:pt x="106" y="7264"/>
                    <a:pt x="197" y="7346"/>
                  </a:cubicBezTo>
                  <a:cubicBezTo>
                    <a:pt x="452" y="7552"/>
                    <a:pt x="904" y="7446"/>
                    <a:pt x="1201" y="7591"/>
                  </a:cubicBezTo>
                  <a:cubicBezTo>
                    <a:pt x="1494" y="7735"/>
                    <a:pt x="1691" y="8153"/>
                    <a:pt x="2013" y="8225"/>
                  </a:cubicBezTo>
                  <a:cubicBezTo>
                    <a:pt x="2046" y="8232"/>
                    <a:pt x="2080" y="8235"/>
                    <a:pt x="2114" y="8235"/>
                  </a:cubicBezTo>
                  <a:cubicBezTo>
                    <a:pt x="2403" y="8235"/>
                    <a:pt x="2726" y="8008"/>
                    <a:pt x="3022" y="8008"/>
                  </a:cubicBezTo>
                  <a:cubicBezTo>
                    <a:pt x="3323" y="8008"/>
                    <a:pt x="3643" y="8235"/>
                    <a:pt x="3930" y="8235"/>
                  </a:cubicBezTo>
                  <a:cubicBezTo>
                    <a:pt x="3964" y="8235"/>
                    <a:pt x="3998" y="8232"/>
                    <a:pt x="4031" y="8225"/>
                  </a:cubicBezTo>
                  <a:cubicBezTo>
                    <a:pt x="4353" y="8148"/>
                    <a:pt x="4555" y="7735"/>
                    <a:pt x="4848" y="7591"/>
                  </a:cubicBezTo>
                  <a:cubicBezTo>
                    <a:pt x="5141" y="7451"/>
                    <a:pt x="5597" y="7552"/>
                    <a:pt x="5852" y="7346"/>
                  </a:cubicBezTo>
                  <a:cubicBezTo>
                    <a:pt x="6106" y="7144"/>
                    <a:pt x="6106" y="6678"/>
                    <a:pt x="6313" y="6418"/>
                  </a:cubicBezTo>
                  <a:cubicBezTo>
                    <a:pt x="6515" y="6164"/>
                    <a:pt x="6971" y="6058"/>
                    <a:pt x="7110" y="5770"/>
                  </a:cubicBezTo>
                  <a:cubicBezTo>
                    <a:pt x="7250" y="5477"/>
                    <a:pt x="7048" y="5054"/>
                    <a:pt x="7125" y="4732"/>
                  </a:cubicBezTo>
                  <a:cubicBezTo>
                    <a:pt x="7192" y="4420"/>
                    <a:pt x="7557" y="4132"/>
                    <a:pt x="7557" y="3795"/>
                  </a:cubicBezTo>
                  <a:cubicBezTo>
                    <a:pt x="7557" y="3459"/>
                    <a:pt x="7197" y="3171"/>
                    <a:pt x="7125" y="2859"/>
                  </a:cubicBezTo>
                  <a:cubicBezTo>
                    <a:pt x="7048" y="2537"/>
                    <a:pt x="7250" y="2119"/>
                    <a:pt x="7110" y="1826"/>
                  </a:cubicBezTo>
                  <a:cubicBezTo>
                    <a:pt x="6971" y="1533"/>
                    <a:pt x="6515" y="1427"/>
                    <a:pt x="6308" y="1177"/>
                  </a:cubicBezTo>
                  <a:cubicBezTo>
                    <a:pt x="6106" y="923"/>
                    <a:pt x="6106" y="457"/>
                    <a:pt x="5852" y="250"/>
                  </a:cubicBezTo>
                  <a:cubicBezTo>
                    <a:pt x="5746" y="178"/>
                    <a:pt x="5626" y="130"/>
                    <a:pt x="5496" y="120"/>
                  </a:cubicBezTo>
                  <a:lnTo>
                    <a:pt x="492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28"/>
            <p:cNvSpPr/>
            <p:nvPr/>
          </p:nvSpPr>
          <p:spPr>
            <a:xfrm>
              <a:off x="6761833" y="3472959"/>
              <a:ext cx="32830" cy="28039"/>
            </a:xfrm>
            <a:custGeom>
              <a:rect b="b" l="l" r="r" t="t"/>
              <a:pathLst>
                <a:path extrusionOk="0" h="1071" w="1254">
                  <a:moveTo>
                    <a:pt x="716" y="1"/>
                  </a:moveTo>
                  <a:cubicBezTo>
                    <a:pt x="240" y="1"/>
                    <a:pt x="0" y="577"/>
                    <a:pt x="336" y="913"/>
                  </a:cubicBezTo>
                  <a:cubicBezTo>
                    <a:pt x="446" y="1022"/>
                    <a:pt x="581" y="1070"/>
                    <a:pt x="712" y="1070"/>
                  </a:cubicBezTo>
                  <a:cubicBezTo>
                    <a:pt x="989" y="1070"/>
                    <a:pt x="1254" y="856"/>
                    <a:pt x="1254" y="534"/>
                  </a:cubicBezTo>
                  <a:cubicBezTo>
                    <a:pt x="1254" y="241"/>
                    <a:pt x="1014" y="1"/>
                    <a:pt x="716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28"/>
            <p:cNvSpPr/>
            <p:nvPr/>
          </p:nvSpPr>
          <p:spPr>
            <a:xfrm>
              <a:off x="6798171" y="3365674"/>
              <a:ext cx="32856" cy="28039"/>
            </a:xfrm>
            <a:custGeom>
              <a:rect b="b" l="l" r="r" t="t"/>
              <a:pathLst>
                <a:path extrusionOk="0" h="1071" w="1255">
                  <a:moveTo>
                    <a:pt x="716" y="1"/>
                  </a:moveTo>
                  <a:cubicBezTo>
                    <a:pt x="241" y="1"/>
                    <a:pt x="0" y="573"/>
                    <a:pt x="337" y="914"/>
                  </a:cubicBezTo>
                  <a:cubicBezTo>
                    <a:pt x="447" y="1022"/>
                    <a:pt x="581" y="1071"/>
                    <a:pt x="713" y="1071"/>
                  </a:cubicBezTo>
                  <a:cubicBezTo>
                    <a:pt x="990" y="1071"/>
                    <a:pt x="1254" y="856"/>
                    <a:pt x="1254" y="534"/>
                  </a:cubicBezTo>
                  <a:cubicBezTo>
                    <a:pt x="1254" y="236"/>
                    <a:pt x="1014" y="1"/>
                    <a:pt x="716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28"/>
            <p:cNvSpPr/>
            <p:nvPr/>
          </p:nvSpPr>
          <p:spPr>
            <a:xfrm>
              <a:off x="6852887" y="3519377"/>
              <a:ext cx="32830" cy="28039"/>
            </a:xfrm>
            <a:custGeom>
              <a:rect b="b" l="l" r="r" t="t"/>
              <a:pathLst>
                <a:path extrusionOk="0" h="1071" w="1254">
                  <a:moveTo>
                    <a:pt x="716" y="0"/>
                  </a:moveTo>
                  <a:cubicBezTo>
                    <a:pt x="240" y="0"/>
                    <a:pt x="0" y="577"/>
                    <a:pt x="336" y="913"/>
                  </a:cubicBezTo>
                  <a:cubicBezTo>
                    <a:pt x="446" y="1022"/>
                    <a:pt x="581" y="1070"/>
                    <a:pt x="713" y="1070"/>
                  </a:cubicBezTo>
                  <a:cubicBezTo>
                    <a:pt x="989" y="1070"/>
                    <a:pt x="1254" y="856"/>
                    <a:pt x="1254" y="534"/>
                  </a:cubicBezTo>
                  <a:cubicBezTo>
                    <a:pt x="1254" y="241"/>
                    <a:pt x="1014" y="0"/>
                    <a:pt x="71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28"/>
            <p:cNvSpPr/>
            <p:nvPr/>
          </p:nvSpPr>
          <p:spPr>
            <a:xfrm>
              <a:off x="6750890" y="3564642"/>
              <a:ext cx="51836" cy="44401"/>
            </a:xfrm>
            <a:custGeom>
              <a:rect b="b" l="l" r="r" t="t"/>
              <a:pathLst>
                <a:path extrusionOk="0" h="1696" w="1980">
                  <a:moveTo>
                    <a:pt x="1134" y="1"/>
                  </a:moveTo>
                  <a:cubicBezTo>
                    <a:pt x="375" y="1"/>
                    <a:pt x="0" y="914"/>
                    <a:pt x="533" y="1447"/>
                  </a:cubicBezTo>
                  <a:cubicBezTo>
                    <a:pt x="705" y="1619"/>
                    <a:pt x="917" y="1696"/>
                    <a:pt x="1124" y="1696"/>
                  </a:cubicBezTo>
                  <a:cubicBezTo>
                    <a:pt x="1560" y="1696"/>
                    <a:pt x="1979" y="1356"/>
                    <a:pt x="1979" y="842"/>
                  </a:cubicBezTo>
                  <a:cubicBezTo>
                    <a:pt x="1975" y="376"/>
                    <a:pt x="1600" y="1"/>
                    <a:pt x="1134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28"/>
            <p:cNvSpPr/>
            <p:nvPr/>
          </p:nvSpPr>
          <p:spPr>
            <a:xfrm>
              <a:off x="6939543" y="3387037"/>
              <a:ext cx="36364" cy="34636"/>
            </a:xfrm>
            <a:custGeom>
              <a:rect b="b" l="l" r="r" t="t"/>
              <a:pathLst>
                <a:path extrusionOk="0" h="1323" w="1389">
                  <a:moveTo>
                    <a:pt x="666" y="0"/>
                  </a:moveTo>
                  <a:cubicBezTo>
                    <a:pt x="326" y="0"/>
                    <a:pt x="0" y="263"/>
                    <a:pt x="0" y="660"/>
                  </a:cubicBezTo>
                  <a:cubicBezTo>
                    <a:pt x="0" y="1059"/>
                    <a:pt x="325" y="1322"/>
                    <a:pt x="664" y="1322"/>
                  </a:cubicBezTo>
                  <a:cubicBezTo>
                    <a:pt x="827" y="1322"/>
                    <a:pt x="993" y="1261"/>
                    <a:pt x="1129" y="1126"/>
                  </a:cubicBezTo>
                  <a:cubicBezTo>
                    <a:pt x="1389" y="871"/>
                    <a:pt x="1389" y="453"/>
                    <a:pt x="1129" y="194"/>
                  </a:cubicBezTo>
                  <a:cubicBezTo>
                    <a:pt x="994" y="60"/>
                    <a:pt x="828" y="0"/>
                    <a:pt x="66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28"/>
            <p:cNvSpPr/>
            <p:nvPr/>
          </p:nvSpPr>
          <p:spPr>
            <a:xfrm>
              <a:off x="6962922" y="3530451"/>
              <a:ext cx="32856" cy="28013"/>
            </a:xfrm>
            <a:custGeom>
              <a:rect b="b" l="l" r="r" t="t"/>
              <a:pathLst>
                <a:path extrusionOk="0" h="1070" w="1255">
                  <a:moveTo>
                    <a:pt x="716" y="0"/>
                  </a:moveTo>
                  <a:cubicBezTo>
                    <a:pt x="241" y="0"/>
                    <a:pt x="1" y="577"/>
                    <a:pt x="337" y="913"/>
                  </a:cubicBezTo>
                  <a:cubicBezTo>
                    <a:pt x="447" y="1021"/>
                    <a:pt x="581" y="1070"/>
                    <a:pt x="713" y="1070"/>
                  </a:cubicBezTo>
                  <a:cubicBezTo>
                    <a:pt x="990" y="1070"/>
                    <a:pt x="1255" y="856"/>
                    <a:pt x="1255" y="533"/>
                  </a:cubicBezTo>
                  <a:cubicBezTo>
                    <a:pt x="1255" y="240"/>
                    <a:pt x="1014" y="0"/>
                    <a:pt x="71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28"/>
            <p:cNvSpPr/>
            <p:nvPr/>
          </p:nvSpPr>
          <p:spPr>
            <a:xfrm>
              <a:off x="6931479" y="3659021"/>
              <a:ext cx="38013" cy="36207"/>
            </a:xfrm>
            <a:custGeom>
              <a:rect b="b" l="l" r="r" t="t"/>
              <a:pathLst>
                <a:path extrusionOk="0" h="1383" w="1452">
                  <a:moveTo>
                    <a:pt x="694" y="0"/>
                  </a:moveTo>
                  <a:cubicBezTo>
                    <a:pt x="341" y="0"/>
                    <a:pt x="1" y="275"/>
                    <a:pt x="1" y="691"/>
                  </a:cubicBezTo>
                  <a:cubicBezTo>
                    <a:pt x="1" y="1107"/>
                    <a:pt x="342" y="1383"/>
                    <a:pt x="697" y="1383"/>
                  </a:cubicBezTo>
                  <a:cubicBezTo>
                    <a:pt x="866" y="1383"/>
                    <a:pt x="1038" y="1320"/>
                    <a:pt x="1178" y="1181"/>
                  </a:cubicBezTo>
                  <a:cubicBezTo>
                    <a:pt x="1452" y="912"/>
                    <a:pt x="1452" y="474"/>
                    <a:pt x="1178" y="205"/>
                  </a:cubicBezTo>
                  <a:cubicBezTo>
                    <a:pt x="1037" y="64"/>
                    <a:pt x="864" y="0"/>
                    <a:pt x="694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28"/>
            <p:cNvSpPr/>
            <p:nvPr/>
          </p:nvSpPr>
          <p:spPr>
            <a:xfrm>
              <a:off x="6798171" y="3695202"/>
              <a:ext cx="32856" cy="28039"/>
            </a:xfrm>
            <a:custGeom>
              <a:rect b="b" l="l" r="r" t="t"/>
              <a:pathLst>
                <a:path extrusionOk="0" h="1071" w="1255">
                  <a:moveTo>
                    <a:pt x="716" y="0"/>
                  </a:moveTo>
                  <a:cubicBezTo>
                    <a:pt x="241" y="0"/>
                    <a:pt x="0" y="577"/>
                    <a:pt x="337" y="913"/>
                  </a:cubicBezTo>
                  <a:cubicBezTo>
                    <a:pt x="447" y="1022"/>
                    <a:pt x="581" y="1070"/>
                    <a:pt x="713" y="1070"/>
                  </a:cubicBezTo>
                  <a:cubicBezTo>
                    <a:pt x="990" y="1070"/>
                    <a:pt x="1254" y="856"/>
                    <a:pt x="1254" y="534"/>
                  </a:cubicBezTo>
                  <a:cubicBezTo>
                    <a:pt x="1254" y="241"/>
                    <a:pt x="1014" y="0"/>
                    <a:pt x="71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28"/>
            <p:cNvSpPr/>
            <p:nvPr/>
          </p:nvSpPr>
          <p:spPr>
            <a:xfrm>
              <a:off x="6686225" y="3646847"/>
              <a:ext cx="29583" cy="28196"/>
            </a:xfrm>
            <a:custGeom>
              <a:rect b="b" l="l" r="r" t="t"/>
              <a:pathLst>
                <a:path extrusionOk="0" h="1077" w="1130">
                  <a:moveTo>
                    <a:pt x="541" y="1"/>
                  </a:moveTo>
                  <a:cubicBezTo>
                    <a:pt x="266" y="1"/>
                    <a:pt x="1" y="215"/>
                    <a:pt x="1" y="536"/>
                  </a:cubicBezTo>
                  <a:cubicBezTo>
                    <a:pt x="1" y="862"/>
                    <a:pt x="268" y="1077"/>
                    <a:pt x="545" y="1077"/>
                  </a:cubicBezTo>
                  <a:cubicBezTo>
                    <a:pt x="676" y="1077"/>
                    <a:pt x="810" y="1028"/>
                    <a:pt x="918" y="920"/>
                  </a:cubicBezTo>
                  <a:cubicBezTo>
                    <a:pt x="1130" y="709"/>
                    <a:pt x="1130" y="368"/>
                    <a:pt x="918" y="161"/>
                  </a:cubicBezTo>
                  <a:cubicBezTo>
                    <a:pt x="809" y="50"/>
                    <a:pt x="674" y="1"/>
                    <a:pt x="541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28"/>
            <p:cNvSpPr/>
            <p:nvPr/>
          </p:nvSpPr>
          <p:spPr>
            <a:xfrm>
              <a:off x="6633289" y="3530451"/>
              <a:ext cx="32856" cy="28013"/>
            </a:xfrm>
            <a:custGeom>
              <a:rect b="b" l="l" r="r" t="t"/>
              <a:pathLst>
                <a:path extrusionOk="0" h="1070" w="1255">
                  <a:moveTo>
                    <a:pt x="716" y="0"/>
                  </a:moveTo>
                  <a:cubicBezTo>
                    <a:pt x="240" y="0"/>
                    <a:pt x="0" y="577"/>
                    <a:pt x="341" y="913"/>
                  </a:cubicBezTo>
                  <a:cubicBezTo>
                    <a:pt x="450" y="1021"/>
                    <a:pt x="583" y="1070"/>
                    <a:pt x="714" y="1070"/>
                  </a:cubicBezTo>
                  <a:cubicBezTo>
                    <a:pt x="989" y="1070"/>
                    <a:pt x="1254" y="856"/>
                    <a:pt x="1254" y="533"/>
                  </a:cubicBezTo>
                  <a:cubicBezTo>
                    <a:pt x="1254" y="240"/>
                    <a:pt x="1014" y="0"/>
                    <a:pt x="71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28"/>
            <p:cNvSpPr/>
            <p:nvPr/>
          </p:nvSpPr>
          <p:spPr>
            <a:xfrm>
              <a:off x="6665491" y="3393032"/>
              <a:ext cx="39008" cy="37149"/>
            </a:xfrm>
            <a:custGeom>
              <a:rect b="b" l="l" r="r" t="t"/>
              <a:pathLst>
                <a:path extrusionOk="0" h="1419" w="1490">
                  <a:moveTo>
                    <a:pt x="714" y="1"/>
                  </a:moveTo>
                  <a:cubicBezTo>
                    <a:pt x="350" y="1"/>
                    <a:pt x="0" y="283"/>
                    <a:pt x="0" y="709"/>
                  </a:cubicBezTo>
                  <a:cubicBezTo>
                    <a:pt x="0" y="1135"/>
                    <a:pt x="350" y="1418"/>
                    <a:pt x="714" y="1418"/>
                  </a:cubicBezTo>
                  <a:cubicBezTo>
                    <a:pt x="889" y="1418"/>
                    <a:pt x="1066" y="1353"/>
                    <a:pt x="1211" y="1209"/>
                  </a:cubicBezTo>
                  <a:cubicBezTo>
                    <a:pt x="1489" y="935"/>
                    <a:pt x="1489" y="484"/>
                    <a:pt x="1211" y="210"/>
                  </a:cubicBezTo>
                  <a:cubicBezTo>
                    <a:pt x="1066" y="65"/>
                    <a:pt x="889" y="1"/>
                    <a:pt x="714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28"/>
            <p:cNvSpPr/>
            <p:nvPr/>
          </p:nvSpPr>
          <p:spPr>
            <a:xfrm>
              <a:off x="6754529" y="3467488"/>
              <a:ext cx="45422" cy="38956"/>
            </a:xfrm>
            <a:custGeom>
              <a:rect b="b" l="l" r="r" t="t"/>
              <a:pathLst>
                <a:path extrusionOk="0" h="1488" w="1735">
                  <a:moveTo>
                    <a:pt x="996" y="413"/>
                  </a:moveTo>
                  <a:cubicBezTo>
                    <a:pt x="1078" y="413"/>
                    <a:pt x="1162" y="444"/>
                    <a:pt x="1230" y="512"/>
                  </a:cubicBezTo>
                  <a:cubicBezTo>
                    <a:pt x="1437" y="719"/>
                    <a:pt x="1288" y="1074"/>
                    <a:pt x="995" y="1074"/>
                  </a:cubicBezTo>
                  <a:cubicBezTo>
                    <a:pt x="812" y="1074"/>
                    <a:pt x="663" y="925"/>
                    <a:pt x="663" y="743"/>
                  </a:cubicBezTo>
                  <a:cubicBezTo>
                    <a:pt x="663" y="545"/>
                    <a:pt x="825" y="413"/>
                    <a:pt x="996" y="413"/>
                  </a:cubicBezTo>
                  <a:close/>
                  <a:moveTo>
                    <a:pt x="989" y="0"/>
                  </a:moveTo>
                  <a:cubicBezTo>
                    <a:pt x="806" y="0"/>
                    <a:pt x="619" y="68"/>
                    <a:pt x="466" y="219"/>
                  </a:cubicBezTo>
                  <a:cubicBezTo>
                    <a:pt x="0" y="685"/>
                    <a:pt x="332" y="1488"/>
                    <a:pt x="995" y="1488"/>
                  </a:cubicBezTo>
                  <a:cubicBezTo>
                    <a:pt x="1403" y="1488"/>
                    <a:pt x="1735" y="1156"/>
                    <a:pt x="1735" y="743"/>
                  </a:cubicBezTo>
                  <a:cubicBezTo>
                    <a:pt x="1735" y="295"/>
                    <a:pt x="1370" y="0"/>
                    <a:pt x="9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28"/>
            <p:cNvSpPr/>
            <p:nvPr/>
          </p:nvSpPr>
          <p:spPr>
            <a:xfrm>
              <a:off x="6852128" y="3513957"/>
              <a:ext cx="45422" cy="38930"/>
            </a:xfrm>
            <a:custGeom>
              <a:rect b="b" l="l" r="r" t="t"/>
              <a:pathLst>
                <a:path extrusionOk="0" h="1487" w="1735">
                  <a:moveTo>
                    <a:pt x="740" y="409"/>
                  </a:moveTo>
                  <a:cubicBezTo>
                    <a:pt x="1033" y="409"/>
                    <a:pt x="1182" y="769"/>
                    <a:pt x="976" y="976"/>
                  </a:cubicBezTo>
                  <a:cubicBezTo>
                    <a:pt x="907" y="1043"/>
                    <a:pt x="823" y="1073"/>
                    <a:pt x="742" y="1073"/>
                  </a:cubicBezTo>
                  <a:cubicBezTo>
                    <a:pt x="571" y="1073"/>
                    <a:pt x="409" y="942"/>
                    <a:pt x="409" y="741"/>
                  </a:cubicBezTo>
                  <a:cubicBezTo>
                    <a:pt x="409" y="561"/>
                    <a:pt x="553" y="414"/>
                    <a:pt x="732" y="414"/>
                  </a:cubicBezTo>
                  <a:cubicBezTo>
                    <a:pt x="734" y="414"/>
                    <a:pt x="737" y="414"/>
                    <a:pt x="740" y="414"/>
                  </a:cubicBezTo>
                  <a:lnTo>
                    <a:pt x="740" y="409"/>
                  </a:lnTo>
                  <a:close/>
                  <a:moveTo>
                    <a:pt x="745" y="1"/>
                  </a:moveTo>
                  <a:cubicBezTo>
                    <a:pt x="332" y="1"/>
                    <a:pt x="0" y="332"/>
                    <a:pt x="0" y="741"/>
                  </a:cubicBezTo>
                  <a:cubicBezTo>
                    <a:pt x="0" y="1190"/>
                    <a:pt x="368" y="1487"/>
                    <a:pt x="751" y="1487"/>
                  </a:cubicBezTo>
                  <a:cubicBezTo>
                    <a:pt x="933" y="1487"/>
                    <a:pt x="1118" y="1419"/>
                    <a:pt x="1269" y="1269"/>
                  </a:cubicBezTo>
                  <a:cubicBezTo>
                    <a:pt x="1735" y="798"/>
                    <a:pt x="1403" y="1"/>
                    <a:pt x="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28"/>
            <p:cNvSpPr/>
            <p:nvPr/>
          </p:nvSpPr>
          <p:spPr>
            <a:xfrm>
              <a:off x="6753010" y="3559118"/>
              <a:ext cx="64298" cy="55187"/>
            </a:xfrm>
            <a:custGeom>
              <a:rect b="b" l="l" r="r" t="t"/>
              <a:pathLst>
                <a:path extrusionOk="0" h="2108" w="2456">
                  <a:moveTo>
                    <a:pt x="1050" y="414"/>
                  </a:moveTo>
                  <a:lnTo>
                    <a:pt x="1050" y="414"/>
                  </a:lnTo>
                  <a:cubicBezTo>
                    <a:pt x="1620" y="416"/>
                    <a:pt x="1903" y="1106"/>
                    <a:pt x="1500" y="1504"/>
                  </a:cubicBezTo>
                  <a:cubicBezTo>
                    <a:pt x="1370" y="1635"/>
                    <a:pt x="1210" y="1694"/>
                    <a:pt x="1053" y="1694"/>
                  </a:cubicBezTo>
                  <a:cubicBezTo>
                    <a:pt x="725" y="1694"/>
                    <a:pt x="409" y="1439"/>
                    <a:pt x="409" y="1053"/>
                  </a:cubicBezTo>
                  <a:cubicBezTo>
                    <a:pt x="409" y="703"/>
                    <a:pt x="696" y="415"/>
                    <a:pt x="1050" y="414"/>
                  </a:cubicBezTo>
                  <a:close/>
                  <a:moveTo>
                    <a:pt x="1048" y="0"/>
                  </a:moveTo>
                  <a:cubicBezTo>
                    <a:pt x="472" y="5"/>
                    <a:pt x="1" y="476"/>
                    <a:pt x="1" y="1053"/>
                  </a:cubicBezTo>
                  <a:cubicBezTo>
                    <a:pt x="1" y="1687"/>
                    <a:pt x="518" y="2107"/>
                    <a:pt x="1058" y="2107"/>
                  </a:cubicBezTo>
                  <a:cubicBezTo>
                    <a:pt x="1316" y="2107"/>
                    <a:pt x="1578" y="2011"/>
                    <a:pt x="1793" y="1797"/>
                  </a:cubicBezTo>
                  <a:cubicBezTo>
                    <a:pt x="2456" y="1134"/>
                    <a:pt x="1985" y="0"/>
                    <a:pt x="10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28"/>
            <p:cNvSpPr/>
            <p:nvPr/>
          </p:nvSpPr>
          <p:spPr>
            <a:xfrm>
              <a:off x="6633158" y="3359783"/>
              <a:ext cx="368143" cy="368771"/>
            </a:xfrm>
            <a:custGeom>
              <a:rect b="b" l="l" r="r" t="t"/>
              <a:pathLst>
                <a:path extrusionOk="0" h="14086" w="14062">
                  <a:moveTo>
                    <a:pt x="7025" y="428"/>
                  </a:moveTo>
                  <a:cubicBezTo>
                    <a:pt x="7106" y="428"/>
                    <a:pt x="7188" y="457"/>
                    <a:pt x="7255" y="524"/>
                  </a:cubicBezTo>
                  <a:cubicBezTo>
                    <a:pt x="7461" y="735"/>
                    <a:pt x="7317" y="1091"/>
                    <a:pt x="7019" y="1091"/>
                  </a:cubicBezTo>
                  <a:cubicBezTo>
                    <a:pt x="6837" y="1086"/>
                    <a:pt x="6693" y="942"/>
                    <a:pt x="6688" y="759"/>
                  </a:cubicBezTo>
                  <a:cubicBezTo>
                    <a:pt x="6688" y="560"/>
                    <a:pt x="6854" y="428"/>
                    <a:pt x="7025" y="428"/>
                  </a:cubicBezTo>
                  <a:close/>
                  <a:moveTo>
                    <a:pt x="12366" y="1254"/>
                  </a:moveTo>
                  <a:cubicBezTo>
                    <a:pt x="12688" y="1254"/>
                    <a:pt x="12909" y="1581"/>
                    <a:pt x="12784" y="1878"/>
                  </a:cubicBezTo>
                  <a:cubicBezTo>
                    <a:pt x="12711" y="2061"/>
                    <a:pt x="12541" y="2162"/>
                    <a:pt x="12366" y="2162"/>
                  </a:cubicBezTo>
                  <a:cubicBezTo>
                    <a:pt x="12252" y="2162"/>
                    <a:pt x="12135" y="2119"/>
                    <a:pt x="12044" y="2027"/>
                  </a:cubicBezTo>
                  <a:cubicBezTo>
                    <a:pt x="11761" y="1739"/>
                    <a:pt x="11963" y="1254"/>
                    <a:pt x="12366" y="1254"/>
                  </a:cubicBezTo>
                  <a:close/>
                  <a:moveTo>
                    <a:pt x="1946" y="1480"/>
                  </a:moveTo>
                  <a:cubicBezTo>
                    <a:pt x="2393" y="1480"/>
                    <a:pt x="2614" y="2023"/>
                    <a:pt x="2302" y="2335"/>
                  </a:cubicBezTo>
                  <a:cubicBezTo>
                    <a:pt x="2203" y="2433"/>
                    <a:pt x="2075" y="2483"/>
                    <a:pt x="1946" y="2483"/>
                  </a:cubicBezTo>
                  <a:cubicBezTo>
                    <a:pt x="1818" y="2483"/>
                    <a:pt x="1689" y="2433"/>
                    <a:pt x="1591" y="2335"/>
                  </a:cubicBezTo>
                  <a:cubicBezTo>
                    <a:pt x="1278" y="2023"/>
                    <a:pt x="1499" y="1480"/>
                    <a:pt x="1946" y="1480"/>
                  </a:cubicBezTo>
                  <a:close/>
                  <a:moveTo>
                    <a:pt x="721" y="6725"/>
                  </a:moveTo>
                  <a:cubicBezTo>
                    <a:pt x="890" y="6725"/>
                    <a:pt x="1053" y="6856"/>
                    <a:pt x="1053" y="7057"/>
                  </a:cubicBezTo>
                  <a:cubicBezTo>
                    <a:pt x="1053" y="7240"/>
                    <a:pt x="904" y="7389"/>
                    <a:pt x="721" y="7389"/>
                  </a:cubicBezTo>
                  <a:cubicBezTo>
                    <a:pt x="428" y="7389"/>
                    <a:pt x="279" y="7028"/>
                    <a:pt x="490" y="6822"/>
                  </a:cubicBezTo>
                  <a:cubicBezTo>
                    <a:pt x="557" y="6755"/>
                    <a:pt x="640" y="6725"/>
                    <a:pt x="721" y="6725"/>
                  </a:cubicBezTo>
                  <a:close/>
                  <a:moveTo>
                    <a:pt x="13312" y="6725"/>
                  </a:moveTo>
                  <a:cubicBezTo>
                    <a:pt x="13482" y="6725"/>
                    <a:pt x="13644" y="6856"/>
                    <a:pt x="13644" y="7057"/>
                  </a:cubicBezTo>
                  <a:cubicBezTo>
                    <a:pt x="13644" y="7240"/>
                    <a:pt x="13495" y="7389"/>
                    <a:pt x="13312" y="7389"/>
                  </a:cubicBezTo>
                  <a:cubicBezTo>
                    <a:pt x="13019" y="7389"/>
                    <a:pt x="12871" y="7028"/>
                    <a:pt x="13082" y="6822"/>
                  </a:cubicBezTo>
                  <a:cubicBezTo>
                    <a:pt x="13149" y="6755"/>
                    <a:pt x="13231" y="6725"/>
                    <a:pt x="13312" y="6725"/>
                  </a:cubicBezTo>
                  <a:close/>
                  <a:moveTo>
                    <a:pt x="2566" y="11179"/>
                  </a:moveTo>
                  <a:cubicBezTo>
                    <a:pt x="2859" y="11179"/>
                    <a:pt x="3008" y="11530"/>
                    <a:pt x="2801" y="11736"/>
                  </a:cubicBezTo>
                  <a:lnTo>
                    <a:pt x="2801" y="11741"/>
                  </a:lnTo>
                  <a:cubicBezTo>
                    <a:pt x="2735" y="11806"/>
                    <a:pt x="2651" y="11836"/>
                    <a:pt x="2569" y="11836"/>
                  </a:cubicBezTo>
                  <a:cubicBezTo>
                    <a:pt x="2442" y="11836"/>
                    <a:pt x="2318" y="11764"/>
                    <a:pt x="2263" y="11631"/>
                  </a:cubicBezTo>
                  <a:cubicBezTo>
                    <a:pt x="2177" y="11414"/>
                    <a:pt x="2335" y="11179"/>
                    <a:pt x="2566" y="11179"/>
                  </a:cubicBezTo>
                  <a:close/>
                  <a:moveTo>
                    <a:pt x="7014" y="13019"/>
                  </a:moveTo>
                  <a:cubicBezTo>
                    <a:pt x="7197" y="13019"/>
                    <a:pt x="7346" y="13163"/>
                    <a:pt x="7346" y="13346"/>
                  </a:cubicBezTo>
                  <a:lnTo>
                    <a:pt x="7346" y="13350"/>
                  </a:lnTo>
                  <a:cubicBezTo>
                    <a:pt x="7346" y="13549"/>
                    <a:pt x="7182" y="13682"/>
                    <a:pt x="7012" y="13682"/>
                  </a:cubicBezTo>
                  <a:cubicBezTo>
                    <a:pt x="6932" y="13682"/>
                    <a:pt x="6850" y="13652"/>
                    <a:pt x="6784" y="13586"/>
                  </a:cubicBezTo>
                  <a:cubicBezTo>
                    <a:pt x="6572" y="13374"/>
                    <a:pt x="6721" y="13019"/>
                    <a:pt x="7014" y="13019"/>
                  </a:cubicBezTo>
                  <a:close/>
                  <a:moveTo>
                    <a:pt x="7038" y="0"/>
                  </a:moveTo>
                  <a:cubicBezTo>
                    <a:pt x="6625" y="0"/>
                    <a:pt x="6294" y="332"/>
                    <a:pt x="6294" y="745"/>
                  </a:cubicBezTo>
                  <a:cubicBezTo>
                    <a:pt x="6294" y="1071"/>
                    <a:pt x="6515" y="1355"/>
                    <a:pt x="6827" y="1441"/>
                  </a:cubicBezTo>
                  <a:lnTo>
                    <a:pt x="6827" y="2585"/>
                  </a:lnTo>
                  <a:cubicBezTo>
                    <a:pt x="6769" y="2565"/>
                    <a:pt x="6707" y="2546"/>
                    <a:pt x="6649" y="2522"/>
                  </a:cubicBezTo>
                  <a:cubicBezTo>
                    <a:pt x="6434" y="2442"/>
                    <a:pt x="6269" y="2398"/>
                    <a:pt x="6123" y="2398"/>
                  </a:cubicBezTo>
                  <a:cubicBezTo>
                    <a:pt x="5882" y="2398"/>
                    <a:pt x="5693" y="2520"/>
                    <a:pt x="5415" y="2810"/>
                  </a:cubicBezTo>
                  <a:cubicBezTo>
                    <a:pt x="5333" y="2911"/>
                    <a:pt x="5232" y="2993"/>
                    <a:pt x="5122" y="3060"/>
                  </a:cubicBezTo>
                  <a:cubicBezTo>
                    <a:pt x="5026" y="3108"/>
                    <a:pt x="4881" y="3123"/>
                    <a:pt x="4732" y="3137"/>
                  </a:cubicBezTo>
                  <a:cubicBezTo>
                    <a:pt x="4319" y="3176"/>
                    <a:pt x="4065" y="3228"/>
                    <a:pt x="3877" y="3589"/>
                  </a:cubicBezTo>
                  <a:lnTo>
                    <a:pt x="2724" y="2441"/>
                  </a:lnTo>
                  <a:cubicBezTo>
                    <a:pt x="2950" y="2085"/>
                    <a:pt x="2902" y="1619"/>
                    <a:pt x="2609" y="1321"/>
                  </a:cubicBezTo>
                  <a:cubicBezTo>
                    <a:pt x="2431" y="1143"/>
                    <a:pt x="2198" y="1055"/>
                    <a:pt x="1965" y="1055"/>
                  </a:cubicBezTo>
                  <a:cubicBezTo>
                    <a:pt x="1731" y="1055"/>
                    <a:pt x="1497" y="1143"/>
                    <a:pt x="1317" y="1321"/>
                  </a:cubicBezTo>
                  <a:cubicBezTo>
                    <a:pt x="714" y="1924"/>
                    <a:pt x="1210" y="2880"/>
                    <a:pt x="1936" y="2880"/>
                  </a:cubicBezTo>
                  <a:cubicBezTo>
                    <a:pt x="2095" y="2880"/>
                    <a:pt x="2264" y="2834"/>
                    <a:pt x="2436" y="2729"/>
                  </a:cubicBezTo>
                  <a:lnTo>
                    <a:pt x="3719" y="4011"/>
                  </a:lnTo>
                  <a:cubicBezTo>
                    <a:pt x="3618" y="4295"/>
                    <a:pt x="3579" y="4333"/>
                    <a:pt x="3277" y="4516"/>
                  </a:cubicBezTo>
                  <a:cubicBezTo>
                    <a:pt x="2729" y="4843"/>
                    <a:pt x="2638" y="5044"/>
                    <a:pt x="2720" y="5659"/>
                  </a:cubicBezTo>
                  <a:cubicBezTo>
                    <a:pt x="2739" y="5803"/>
                    <a:pt x="2758" y="5947"/>
                    <a:pt x="2734" y="6053"/>
                  </a:cubicBezTo>
                  <a:cubicBezTo>
                    <a:pt x="2686" y="6265"/>
                    <a:pt x="2465" y="6447"/>
                    <a:pt x="2345" y="6836"/>
                  </a:cubicBezTo>
                  <a:lnTo>
                    <a:pt x="1442" y="6836"/>
                  </a:lnTo>
                  <a:cubicBezTo>
                    <a:pt x="1355" y="6524"/>
                    <a:pt x="1072" y="6303"/>
                    <a:pt x="745" y="6298"/>
                  </a:cubicBezTo>
                  <a:cubicBezTo>
                    <a:pt x="332" y="6298"/>
                    <a:pt x="0" y="6634"/>
                    <a:pt x="0" y="7043"/>
                  </a:cubicBezTo>
                  <a:cubicBezTo>
                    <a:pt x="0" y="7456"/>
                    <a:pt x="332" y="7787"/>
                    <a:pt x="745" y="7787"/>
                  </a:cubicBezTo>
                  <a:cubicBezTo>
                    <a:pt x="1072" y="7783"/>
                    <a:pt x="1355" y="7566"/>
                    <a:pt x="1442" y="7249"/>
                  </a:cubicBezTo>
                  <a:lnTo>
                    <a:pt x="2345" y="7249"/>
                  </a:lnTo>
                  <a:cubicBezTo>
                    <a:pt x="2460" y="7634"/>
                    <a:pt x="2686" y="7821"/>
                    <a:pt x="2734" y="8032"/>
                  </a:cubicBezTo>
                  <a:cubicBezTo>
                    <a:pt x="2796" y="8301"/>
                    <a:pt x="2590" y="8748"/>
                    <a:pt x="2763" y="9108"/>
                  </a:cubicBezTo>
                  <a:cubicBezTo>
                    <a:pt x="2936" y="9469"/>
                    <a:pt x="3416" y="9589"/>
                    <a:pt x="3584" y="9800"/>
                  </a:cubicBezTo>
                  <a:cubicBezTo>
                    <a:pt x="3642" y="9887"/>
                    <a:pt x="3685" y="9983"/>
                    <a:pt x="3714" y="10079"/>
                  </a:cubicBezTo>
                  <a:lnTo>
                    <a:pt x="2931" y="10857"/>
                  </a:lnTo>
                  <a:cubicBezTo>
                    <a:pt x="2816" y="10793"/>
                    <a:pt x="2692" y="10763"/>
                    <a:pt x="2571" y="10763"/>
                  </a:cubicBezTo>
                  <a:cubicBezTo>
                    <a:pt x="2248" y="10763"/>
                    <a:pt x="1942" y="10976"/>
                    <a:pt x="1855" y="11318"/>
                  </a:cubicBezTo>
                  <a:cubicBezTo>
                    <a:pt x="1735" y="11787"/>
                    <a:pt x="2091" y="12241"/>
                    <a:pt x="2573" y="12241"/>
                  </a:cubicBezTo>
                  <a:cubicBezTo>
                    <a:pt x="2575" y="12241"/>
                    <a:pt x="2578" y="12241"/>
                    <a:pt x="2580" y="12241"/>
                  </a:cubicBezTo>
                  <a:cubicBezTo>
                    <a:pt x="2582" y="12241"/>
                    <a:pt x="2585" y="12241"/>
                    <a:pt x="2587" y="12241"/>
                  </a:cubicBezTo>
                  <a:cubicBezTo>
                    <a:pt x="3145" y="12241"/>
                    <a:pt x="3497" y="11638"/>
                    <a:pt x="3224" y="11150"/>
                  </a:cubicBezTo>
                  <a:lnTo>
                    <a:pt x="3877" y="10497"/>
                  </a:lnTo>
                  <a:cubicBezTo>
                    <a:pt x="4185" y="11083"/>
                    <a:pt x="4795" y="10872"/>
                    <a:pt x="5117" y="11025"/>
                  </a:cubicBezTo>
                  <a:cubicBezTo>
                    <a:pt x="5357" y="11141"/>
                    <a:pt x="5583" y="11583"/>
                    <a:pt x="5977" y="11674"/>
                  </a:cubicBezTo>
                  <a:cubicBezTo>
                    <a:pt x="6027" y="11685"/>
                    <a:pt x="6076" y="11690"/>
                    <a:pt x="6125" y="11690"/>
                  </a:cubicBezTo>
                  <a:cubicBezTo>
                    <a:pt x="6369" y="11690"/>
                    <a:pt x="6602" y="11569"/>
                    <a:pt x="6822" y="11501"/>
                  </a:cubicBezTo>
                  <a:lnTo>
                    <a:pt x="6822" y="12639"/>
                  </a:lnTo>
                  <a:cubicBezTo>
                    <a:pt x="6510" y="12731"/>
                    <a:pt x="6294" y="13014"/>
                    <a:pt x="6289" y="13341"/>
                  </a:cubicBezTo>
                  <a:cubicBezTo>
                    <a:pt x="6289" y="13749"/>
                    <a:pt x="6620" y="14085"/>
                    <a:pt x="7034" y="14085"/>
                  </a:cubicBezTo>
                  <a:cubicBezTo>
                    <a:pt x="7442" y="14085"/>
                    <a:pt x="7773" y="13749"/>
                    <a:pt x="7773" y="13341"/>
                  </a:cubicBezTo>
                  <a:cubicBezTo>
                    <a:pt x="7773" y="13014"/>
                    <a:pt x="7557" y="12731"/>
                    <a:pt x="7240" y="12639"/>
                  </a:cubicBezTo>
                  <a:lnTo>
                    <a:pt x="7240" y="11501"/>
                  </a:lnTo>
                  <a:cubicBezTo>
                    <a:pt x="7463" y="11573"/>
                    <a:pt x="7696" y="11690"/>
                    <a:pt x="7936" y="11690"/>
                  </a:cubicBezTo>
                  <a:cubicBezTo>
                    <a:pt x="7986" y="11690"/>
                    <a:pt x="8035" y="11685"/>
                    <a:pt x="8086" y="11674"/>
                  </a:cubicBezTo>
                  <a:cubicBezTo>
                    <a:pt x="8489" y="11583"/>
                    <a:pt x="8705" y="11141"/>
                    <a:pt x="8946" y="11025"/>
                  </a:cubicBezTo>
                  <a:cubicBezTo>
                    <a:pt x="9272" y="10867"/>
                    <a:pt x="9882" y="11083"/>
                    <a:pt x="10185" y="10497"/>
                  </a:cubicBezTo>
                  <a:lnTo>
                    <a:pt x="10406" y="10713"/>
                  </a:lnTo>
                  <a:cubicBezTo>
                    <a:pt x="10451" y="10759"/>
                    <a:pt x="10501" y="10778"/>
                    <a:pt x="10550" y="10778"/>
                  </a:cubicBezTo>
                  <a:cubicBezTo>
                    <a:pt x="10709" y="10778"/>
                    <a:pt x="10846" y="10571"/>
                    <a:pt x="10699" y="10420"/>
                  </a:cubicBezTo>
                  <a:lnTo>
                    <a:pt x="10353" y="10079"/>
                  </a:lnTo>
                  <a:cubicBezTo>
                    <a:pt x="10454" y="9791"/>
                    <a:pt x="10488" y="9752"/>
                    <a:pt x="10795" y="9570"/>
                  </a:cubicBezTo>
                  <a:cubicBezTo>
                    <a:pt x="11338" y="9243"/>
                    <a:pt x="11429" y="9041"/>
                    <a:pt x="11348" y="8431"/>
                  </a:cubicBezTo>
                  <a:cubicBezTo>
                    <a:pt x="11300" y="8047"/>
                    <a:pt x="11309" y="8008"/>
                    <a:pt x="11511" y="7696"/>
                  </a:cubicBezTo>
                  <a:cubicBezTo>
                    <a:pt x="11602" y="7562"/>
                    <a:pt x="11674" y="7413"/>
                    <a:pt x="11722" y="7254"/>
                  </a:cubicBezTo>
                  <a:lnTo>
                    <a:pt x="12626" y="7254"/>
                  </a:lnTo>
                  <a:cubicBezTo>
                    <a:pt x="12712" y="7566"/>
                    <a:pt x="12995" y="7787"/>
                    <a:pt x="13322" y="7787"/>
                  </a:cubicBezTo>
                  <a:cubicBezTo>
                    <a:pt x="13325" y="7787"/>
                    <a:pt x="13328" y="7787"/>
                    <a:pt x="13331" y="7787"/>
                  </a:cubicBezTo>
                  <a:cubicBezTo>
                    <a:pt x="13735" y="7787"/>
                    <a:pt x="14062" y="7458"/>
                    <a:pt x="14062" y="7048"/>
                  </a:cubicBezTo>
                  <a:cubicBezTo>
                    <a:pt x="14062" y="6639"/>
                    <a:pt x="13730" y="6308"/>
                    <a:pt x="13322" y="6308"/>
                  </a:cubicBezTo>
                  <a:lnTo>
                    <a:pt x="13312" y="6308"/>
                  </a:lnTo>
                  <a:cubicBezTo>
                    <a:pt x="12986" y="6313"/>
                    <a:pt x="12702" y="6529"/>
                    <a:pt x="12616" y="6846"/>
                  </a:cubicBezTo>
                  <a:lnTo>
                    <a:pt x="11713" y="6846"/>
                  </a:lnTo>
                  <a:cubicBezTo>
                    <a:pt x="11597" y="6461"/>
                    <a:pt x="11372" y="6274"/>
                    <a:pt x="11324" y="6063"/>
                  </a:cubicBezTo>
                  <a:cubicBezTo>
                    <a:pt x="11266" y="5794"/>
                    <a:pt x="11468" y="5352"/>
                    <a:pt x="11295" y="4987"/>
                  </a:cubicBezTo>
                  <a:cubicBezTo>
                    <a:pt x="11122" y="4626"/>
                    <a:pt x="10641" y="4506"/>
                    <a:pt x="10473" y="4295"/>
                  </a:cubicBezTo>
                  <a:cubicBezTo>
                    <a:pt x="10416" y="4208"/>
                    <a:pt x="10372" y="4117"/>
                    <a:pt x="10344" y="4016"/>
                  </a:cubicBezTo>
                  <a:lnTo>
                    <a:pt x="11934" y="2426"/>
                  </a:lnTo>
                  <a:cubicBezTo>
                    <a:pt x="12074" y="2518"/>
                    <a:pt x="12231" y="2562"/>
                    <a:pt x="12387" y="2562"/>
                  </a:cubicBezTo>
                  <a:cubicBezTo>
                    <a:pt x="12606" y="2562"/>
                    <a:pt x="12823" y="2474"/>
                    <a:pt x="12986" y="2306"/>
                  </a:cubicBezTo>
                  <a:cubicBezTo>
                    <a:pt x="13322" y="1970"/>
                    <a:pt x="13322" y="1422"/>
                    <a:pt x="12986" y="1081"/>
                  </a:cubicBezTo>
                  <a:cubicBezTo>
                    <a:pt x="12815" y="913"/>
                    <a:pt x="12593" y="829"/>
                    <a:pt x="12372" y="829"/>
                  </a:cubicBezTo>
                  <a:cubicBezTo>
                    <a:pt x="12150" y="829"/>
                    <a:pt x="11929" y="913"/>
                    <a:pt x="11761" y="1081"/>
                  </a:cubicBezTo>
                  <a:cubicBezTo>
                    <a:pt x="11482" y="1364"/>
                    <a:pt x="11434" y="1797"/>
                    <a:pt x="11641" y="2133"/>
                  </a:cubicBezTo>
                  <a:lnTo>
                    <a:pt x="10180" y="3593"/>
                  </a:lnTo>
                  <a:cubicBezTo>
                    <a:pt x="10055" y="3348"/>
                    <a:pt x="9897" y="3214"/>
                    <a:pt x="9532" y="3161"/>
                  </a:cubicBezTo>
                  <a:cubicBezTo>
                    <a:pt x="9515" y="3158"/>
                    <a:pt x="9500" y="3157"/>
                    <a:pt x="9485" y="3157"/>
                  </a:cubicBezTo>
                  <a:cubicBezTo>
                    <a:pt x="9242" y="3157"/>
                    <a:pt x="9202" y="3537"/>
                    <a:pt x="9469" y="3565"/>
                  </a:cubicBezTo>
                  <a:cubicBezTo>
                    <a:pt x="9762" y="3608"/>
                    <a:pt x="9806" y="3685"/>
                    <a:pt x="9926" y="4059"/>
                  </a:cubicBezTo>
                  <a:cubicBezTo>
                    <a:pt x="10079" y="4521"/>
                    <a:pt x="10161" y="4626"/>
                    <a:pt x="10579" y="4871"/>
                  </a:cubicBezTo>
                  <a:cubicBezTo>
                    <a:pt x="10978" y="5112"/>
                    <a:pt x="10992" y="5155"/>
                    <a:pt x="10934" y="5606"/>
                  </a:cubicBezTo>
                  <a:cubicBezTo>
                    <a:pt x="10872" y="6096"/>
                    <a:pt x="10901" y="6226"/>
                    <a:pt x="11165" y="6620"/>
                  </a:cubicBezTo>
                  <a:cubicBezTo>
                    <a:pt x="11425" y="7014"/>
                    <a:pt x="11420" y="7067"/>
                    <a:pt x="11165" y="7461"/>
                  </a:cubicBezTo>
                  <a:cubicBezTo>
                    <a:pt x="10906" y="7850"/>
                    <a:pt x="10872" y="7989"/>
                    <a:pt x="10934" y="8474"/>
                  </a:cubicBezTo>
                  <a:cubicBezTo>
                    <a:pt x="10992" y="8921"/>
                    <a:pt x="10973" y="8964"/>
                    <a:pt x="10579" y="9205"/>
                  </a:cubicBezTo>
                  <a:cubicBezTo>
                    <a:pt x="10161" y="9450"/>
                    <a:pt x="10079" y="9560"/>
                    <a:pt x="9930" y="10021"/>
                  </a:cubicBezTo>
                  <a:cubicBezTo>
                    <a:pt x="9786" y="10458"/>
                    <a:pt x="9748" y="10487"/>
                    <a:pt x="9292" y="10530"/>
                  </a:cubicBezTo>
                  <a:cubicBezTo>
                    <a:pt x="8811" y="10574"/>
                    <a:pt x="8686" y="10636"/>
                    <a:pt x="8355" y="10982"/>
                  </a:cubicBezTo>
                  <a:cubicBezTo>
                    <a:pt x="8161" y="11184"/>
                    <a:pt x="8067" y="11267"/>
                    <a:pt x="7930" y="11267"/>
                  </a:cubicBezTo>
                  <a:cubicBezTo>
                    <a:pt x="7839" y="11267"/>
                    <a:pt x="7730" y="11231"/>
                    <a:pt x="7562" y="11169"/>
                  </a:cubicBezTo>
                  <a:cubicBezTo>
                    <a:pt x="7394" y="11107"/>
                    <a:pt x="7216" y="11040"/>
                    <a:pt x="7029" y="11040"/>
                  </a:cubicBezTo>
                  <a:cubicBezTo>
                    <a:pt x="6696" y="11040"/>
                    <a:pt x="6355" y="11267"/>
                    <a:pt x="6130" y="11267"/>
                  </a:cubicBezTo>
                  <a:cubicBezTo>
                    <a:pt x="6108" y="11267"/>
                    <a:pt x="6087" y="11265"/>
                    <a:pt x="6068" y="11261"/>
                  </a:cubicBezTo>
                  <a:cubicBezTo>
                    <a:pt x="5948" y="11232"/>
                    <a:pt x="5833" y="11112"/>
                    <a:pt x="5708" y="10982"/>
                  </a:cubicBezTo>
                  <a:cubicBezTo>
                    <a:pt x="5376" y="10636"/>
                    <a:pt x="5256" y="10574"/>
                    <a:pt x="4771" y="10530"/>
                  </a:cubicBezTo>
                  <a:cubicBezTo>
                    <a:pt x="4315" y="10487"/>
                    <a:pt x="4276" y="10458"/>
                    <a:pt x="4132" y="10021"/>
                  </a:cubicBezTo>
                  <a:cubicBezTo>
                    <a:pt x="3983" y="9560"/>
                    <a:pt x="3897" y="9454"/>
                    <a:pt x="3483" y="9205"/>
                  </a:cubicBezTo>
                  <a:cubicBezTo>
                    <a:pt x="3085" y="8964"/>
                    <a:pt x="3065" y="8921"/>
                    <a:pt x="3128" y="8470"/>
                  </a:cubicBezTo>
                  <a:cubicBezTo>
                    <a:pt x="3186" y="7984"/>
                    <a:pt x="3157" y="7850"/>
                    <a:pt x="2897" y="7456"/>
                  </a:cubicBezTo>
                  <a:cubicBezTo>
                    <a:pt x="2638" y="7062"/>
                    <a:pt x="2638" y="7009"/>
                    <a:pt x="2897" y="6620"/>
                  </a:cubicBezTo>
                  <a:cubicBezTo>
                    <a:pt x="3157" y="6231"/>
                    <a:pt x="3190" y="6092"/>
                    <a:pt x="3128" y="5606"/>
                  </a:cubicBezTo>
                  <a:cubicBezTo>
                    <a:pt x="3065" y="5155"/>
                    <a:pt x="3085" y="5112"/>
                    <a:pt x="3483" y="4871"/>
                  </a:cubicBezTo>
                  <a:cubicBezTo>
                    <a:pt x="3632" y="4780"/>
                    <a:pt x="3796" y="4689"/>
                    <a:pt x="3906" y="4545"/>
                  </a:cubicBezTo>
                  <a:cubicBezTo>
                    <a:pt x="4012" y="4396"/>
                    <a:pt x="4089" y="4232"/>
                    <a:pt x="4137" y="4055"/>
                  </a:cubicBezTo>
                  <a:cubicBezTo>
                    <a:pt x="4190" y="3887"/>
                    <a:pt x="4242" y="3728"/>
                    <a:pt x="4339" y="3651"/>
                  </a:cubicBezTo>
                  <a:cubicBezTo>
                    <a:pt x="4430" y="3574"/>
                    <a:pt x="4598" y="3560"/>
                    <a:pt x="4771" y="3545"/>
                  </a:cubicBezTo>
                  <a:cubicBezTo>
                    <a:pt x="5256" y="3502"/>
                    <a:pt x="5376" y="3435"/>
                    <a:pt x="5708" y="3094"/>
                  </a:cubicBezTo>
                  <a:cubicBezTo>
                    <a:pt x="5902" y="2891"/>
                    <a:pt x="5996" y="2807"/>
                    <a:pt x="6134" y="2807"/>
                  </a:cubicBezTo>
                  <a:cubicBezTo>
                    <a:pt x="6225" y="2807"/>
                    <a:pt x="6335" y="2844"/>
                    <a:pt x="6505" y="2906"/>
                  </a:cubicBezTo>
                  <a:cubicBezTo>
                    <a:pt x="6736" y="2993"/>
                    <a:pt x="6886" y="3036"/>
                    <a:pt x="7036" y="3036"/>
                  </a:cubicBezTo>
                  <a:cubicBezTo>
                    <a:pt x="7186" y="3036"/>
                    <a:pt x="7336" y="2993"/>
                    <a:pt x="7567" y="2906"/>
                  </a:cubicBezTo>
                  <a:cubicBezTo>
                    <a:pt x="7740" y="2842"/>
                    <a:pt x="7851" y="2809"/>
                    <a:pt x="7939" y="2809"/>
                  </a:cubicBezTo>
                  <a:cubicBezTo>
                    <a:pt x="8113" y="2809"/>
                    <a:pt x="8192" y="2941"/>
                    <a:pt x="8480" y="3219"/>
                  </a:cubicBezTo>
                  <a:cubicBezTo>
                    <a:pt x="8523" y="3258"/>
                    <a:pt x="8571" y="3275"/>
                    <a:pt x="8617" y="3275"/>
                  </a:cubicBezTo>
                  <a:cubicBezTo>
                    <a:pt x="8776" y="3275"/>
                    <a:pt x="8910" y="3070"/>
                    <a:pt x="8768" y="2921"/>
                  </a:cubicBezTo>
                  <a:lnTo>
                    <a:pt x="8657" y="2810"/>
                  </a:lnTo>
                  <a:cubicBezTo>
                    <a:pt x="8379" y="2520"/>
                    <a:pt x="8188" y="2398"/>
                    <a:pt x="7947" y="2398"/>
                  </a:cubicBezTo>
                  <a:cubicBezTo>
                    <a:pt x="7801" y="2398"/>
                    <a:pt x="7636" y="2442"/>
                    <a:pt x="7423" y="2522"/>
                  </a:cubicBezTo>
                  <a:cubicBezTo>
                    <a:pt x="7365" y="2546"/>
                    <a:pt x="7303" y="2565"/>
                    <a:pt x="7245" y="2585"/>
                  </a:cubicBezTo>
                  <a:lnTo>
                    <a:pt x="7245" y="1441"/>
                  </a:lnTo>
                  <a:cubicBezTo>
                    <a:pt x="7557" y="1355"/>
                    <a:pt x="7778" y="1071"/>
                    <a:pt x="7778" y="745"/>
                  </a:cubicBezTo>
                  <a:cubicBezTo>
                    <a:pt x="7778" y="332"/>
                    <a:pt x="7447" y="0"/>
                    <a:pt x="70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28"/>
            <p:cNvSpPr/>
            <p:nvPr/>
          </p:nvSpPr>
          <p:spPr>
            <a:xfrm>
              <a:off x="6916819" y="3646585"/>
              <a:ext cx="63251" cy="53983"/>
            </a:xfrm>
            <a:custGeom>
              <a:rect b="b" l="l" r="r" t="t"/>
              <a:pathLst>
                <a:path extrusionOk="0" h="2062" w="2416">
                  <a:moveTo>
                    <a:pt x="1259" y="688"/>
                  </a:moveTo>
                  <a:cubicBezTo>
                    <a:pt x="1376" y="688"/>
                    <a:pt x="1496" y="732"/>
                    <a:pt x="1594" y="829"/>
                  </a:cubicBezTo>
                  <a:cubicBezTo>
                    <a:pt x="1786" y="1017"/>
                    <a:pt x="1786" y="1324"/>
                    <a:pt x="1594" y="1511"/>
                  </a:cubicBezTo>
                  <a:cubicBezTo>
                    <a:pt x="1497" y="1607"/>
                    <a:pt x="1378" y="1650"/>
                    <a:pt x="1261" y="1650"/>
                  </a:cubicBezTo>
                  <a:cubicBezTo>
                    <a:pt x="1014" y="1650"/>
                    <a:pt x="777" y="1458"/>
                    <a:pt x="777" y="1170"/>
                  </a:cubicBezTo>
                  <a:cubicBezTo>
                    <a:pt x="777" y="881"/>
                    <a:pt x="1013" y="688"/>
                    <a:pt x="1259" y="688"/>
                  </a:cubicBezTo>
                  <a:close/>
                  <a:moveTo>
                    <a:pt x="297" y="0"/>
                  </a:moveTo>
                  <a:cubicBezTo>
                    <a:pt x="138" y="0"/>
                    <a:pt x="0" y="208"/>
                    <a:pt x="148" y="359"/>
                  </a:cubicBezTo>
                  <a:lnTo>
                    <a:pt x="503" y="709"/>
                  </a:lnTo>
                  <a:cubicBezTo>
                    <a:pt x="135" y="1314"/>
                    <a:pt x="580" y="2062"/>
                    <a:pt x="1257" y="2062"/>
                  </a:cubicBezTo>
                  <a:cubicBezTo>
                    <a:pt x="1295" y="2062"/>
                    <a:pt x="1333" y="2059"/>
                    <a:pt x="1373" y="2054"/>
                  </a:cubicBezTo>
                  <a:cubicBezTo>
                    <a:pt x="2108" y="1963"/>
                    <a:pt x="2415" y="1060"/>
                    <a:pt x="1882" y="536"/>
                  </a:cubicBezTo>
                  <a:cubicBezTo>
                    <a:pt x="1713" y="368"/>
                    <a:pt x="1489" y="280"/>
                    <a:pt x="1263" y="280"/>
                  </a:cubicBezTo>
                  <a:cubicBezTo>
                    <a:pt x="1102" y="280"/>
                    <a:pt x="940" y="324"/>
                    <a:pt x="796" y="416"/>
                  </a:cubicBezTo>
                  <a:lnTo>
                    <a:pt x="441" y="65"/>
                  </a:lnTo>
                  <a:cubicBezTo>
                    <a:pt x="396" y="19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56" name="Google Shape;5256;p28"/>
          <p:cNvGrpSpPr/>
          <p:nvPr/>
        </p:nvGrpSpPr>
        <p:grpSpPr>
          <a:xfrm>
            <a:off x="7940666" y="1814805"/>
            <a:ext cx="383249" cy="286488"/>
            <a:chOff x="7940666" y="2020205"/>
            <a:chExt cx="383249" cy="286488"/>
          </a:xfrm>
        </p:grpSpPr>
        <p:sp>
          <p:nvSpPr>
            <p:cNvPr id="5257" name="Google Shape;5257;p28"/>
            <p:cNvSpPr/>
            <p:nvPr/>
          </p:nvSpPr>
          <p:spPr>
            <a:xfrm>
              <a:off x="7971742" y="2025205"/>
              <a:ext cx="326124" cy="275859"/>
            </a:xfrm>
            <a:custGeom>
              <a:rect b="b" l="l" r="r" t="t"/>
              <a:pathLst>
                <a:path extrusionOk="0" h="10537" w="12457">
                  <a:moveTo>
                    <a:pt x="9004" y="1"/>
                  </a:moveTo>
                  <a:cubicBezTo>
                    <a:pt x="8951" y="1"/>
                    <a:pt x="8898" y="3"/>
                    <a:pt x="8844" y="6"/>
                  </a:cubicBezTo>
                  <a:cubicBezTo>
                    <a:pt x="7821" y="74"/>
                    <a:pt x="6889" y="434"/>
                    <a:pt x="6231" y="1126"/>
                  </a:cubicBezTo>
                  <a:cubicBezTo>
                    <a:pt x="5532" y="398"/>
                    <a:pt x="4581" y="8"/>
                    <a:pt x="3612" y="8"/>
                  </a:cubicBezTo>
                  <a:cubicBezTo>
                    <a:pt x="3161" y="8"/>
                    <a:pt x="2707" y="92"/>
                    <a:pt x="2272" y="266"/>
                  </a:cubicBezTo>
                  <a:cubicBezTo>
                    <a:pt x="898" y="818"/>
                    <a:pt x="0" y="2144"/>
                    <a:pt x="0" y="3624"/>
                  </a:cubicBezTo>
                  <a:cubicBezTo>
                    <a:pt x="0" y="5646"/>
                    <a:pt x="1403" y="7059"/>
                    <a:pt x="2623" y="8068"/>
                  </a:cubicBezTo>
                  <a:cubicBezTo>
                    <a:pt x="3147" y="8495"/>
                    <a:pt x="3699" y="8899"/>
                    <a:pt x="4266" y="9269"/>
                  </a:cubicBezTo>
                  <a:lnTo>
                    <a:pt x="6231" y="10537"/>
                  </a:lnTo>
                  <a:lnTo>
                    <a:pt x="8191" y="9269"/>
                  </a:lnTo>
                  <a:cubicBezTo>
                    <a:pt x="8758" y="8894"/>
                    <a:pt x="9310" y="8495"/>
                    <a:pt x="9834" y="8068"/>
                  </a:cubicBezTo>
                  <a:cubicBezTo>
                    <a:pt x="11059" y="7064"/>
                    <a:pt x="12457" y="5646"/>
                    <a:pt x="12457" y="3624"/>
                  </a:cubicBezTo>
                  <a:cubicBezTo>
                    <a:pt x="12457" y="1933"/>
                    <a:pt x="11290" y="468"/>
                    <a:pt x="9642" y="98"/>
                  </a:cubicBezTo>
                  <a:cubicBezTo>
                    <a:pt x="9434" y="32"/>
                    <a:pt x="9219" y="1"/>
                    <a:pt x="900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28"/>
            <p:cNvSpPr/>
            <p:nvPr/>
          </p:nvSpPr>
          <p:spPr>
            <a:xfrm>
              <a:off x="8080781" y="2029394"/>
              <a:ext cx="217085" cy="271801"/>
            </a:xfrm>
            <a:custGeom>
              <a:rect b="b" l="l" r="r" t="t"/>
              <a:pathLst>
                <a:path extrusionOk="0" h="10382" w="8292">
                  <a:moveTo>
                    <a:pt x="5712" y="0"/>
                  </a:moveTo>
                  <a:cubicBezTo>
                    <a:pt x="6130" y="2215"/>
                    <a:pt x="6409" y="7542"/>
                    <a:pt x="0" y="9041"/>
                  </a:cubicBezTo>
                  <a:cubicBezTo>
                    <a:pt x="53" y="9075"/>
                    <a:pt x="91" y="9104"/>
                    <a:pt x="101" y="9113"/>
                  </a:cubicBezTo>
                  <a:lnTo>
                    <a:pt x="2066" y="10382"/>
                  </a:lnTo>
                  <a:lnTo>
                    <a:pt x="4026" y="9113"/>
                  </a:lnTo>
                  <a:cubicBezTo>
                    <a:pt x="4593" y="8739"/>
                    <a:pt x="5140" y="8340"/>
                    <a:pt x="5669" y="7912"/>
                  </a:cubicBezTo>
                  <a:cubicBezTo>
                    <a:pt x="6889" y="6904"/>
                    <a:pt x="8292" y="5491"/>
                    <a:pt x="8292" y="3469"/>
                  </a:cubicBezTo>
                  <a:cubicBezTo>
                    <a:pt x="8292" y="1869"/>
                    <a:pt x="7245" y="457"/>
                    <a:pt x="57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28"/>
            <p:cNvSpPr/>
            <p:nvPr/>
          </p:nvSpPr>
          <p:spPr>
            <a:xfrm>
              <a:off x="8180396" y="2144717"/>
              <a:ext cx="96971" cy="77624"/>
            </a:xfrm>
            <a:custGeom>
              <a:rect b="b" l="l" r="r" t="t"/>
              <a:pathLst>
                <a:path extrusionOk="0" h="2965" w="3704">
                  <a:moveTo>
                    <a:pt x="2107" y="0"/>
                  </a:moveTo>
                  <a:cubicBezTo>
                    <a:pt x="2103" y="0"/>
                    <a:pt x="2099" y="0"/>
                    <a:pt x="2095" y="0"/>
                  </a:cubicBezTo>
                  <a:cubicBezTo>
                    <a:pt x="2013" y="5"/>
                    <a:pt x="1941" y="63"/>
                    <a:pt x="1912" y="140"/>
                  </a:cubicBezTo>
                  <a:lnTo>
                    <a:pt x="1254" y="2181"/>
                  </a:lnTo>
                  <a:lnTo>
                    <a:pt x="442" y="332"/>
                  </a:lnTo>
                  <a:cubicBezTo>
                    <a:pt x="401" y="246"/>
                    <a:pt x="331" y="210"/>
                    <a:pt x="260" y="210"/>
                  </a:cubicBezTo>
                  <a:cubicBezTo>
                    <a:pt x="130" y="210"/>
                    <a:pt x="0" y="333"/>
                    <a:pt x="62" y="495"/>
                  </a:cubicBezTo>
                  <a:lnTo>
                    <a:pt x="1090" y="2844"/>
                  </a:lnTo>
                  <a:cubicBezTo>
                    <a:pt x="1129" y="2916"/>
                    <a:pt x="1201" y="2965"/>
                    <a:pt x="1283" y="2965"/>
                  </a:cubicBezTo>
                  <a:lnTo>
                    <a:pt x="1292" y="2965"/>
                  </a:lnTo>
                  <a:cubicBezTo>
                    <a:pt x="1379" y="2960"/>
                    <a:pt x="1451" y="2902"/>
                    <a:pt x="1475" y="2820"/>
                  </a:cubicBezTo>
                  <a:lnTo>
                    <a:pt x="2143" y="745"/>
                  </a:lnTo>
                  <a:lnTo>
                    <a:pt x="2690" y="1840"/>
                  </a:lnTo>
                  <a:cubicBezTo>
                    <a:pt x="2724" y="1912"/>
                    <a:pt x="2791" y="1956"/>
                    <a:pt x="2868" y="1956"/>
                  </a:cubicBezTo>
                  <a:lnTo>
                    <a:pt x="3411" y="1956"/>
                  </a:lnTo>
                  <a:cubicBezTo>
                    <a:pt x="3512" y="1826"/>
                    <a:pt x="3613" y="1687"/>
                    <a:pt x="3704" y="1543"/>
                  </a:cubicBezTo>
                  <a:lnTo>
                    <a:pt x="3704" y="1543"/>
                  </a:lnTo>
                  <a:lnTo>
                    <a:pt x="3007" y="1547"/>
                  </a:lnTo>
                  <a:lnTo>
                    <a:pt x="2291" y="116"/>
                  </a:lnTo>
                  <a:cubicBezTo>
                    <a:pt x="2260" y="43"/>
                    <a:pt x="2184" y="0"/>
                    <a:pt x="210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28"/>
            <p:cNvSpPr/>
            <p:nvPr/>
          </p:nvSpPr>
          <p:spPr>
            <a:xfrm>
              <a:off x="7991979" y="2106599"/>
              <a:ext cx="194910" cy="127444"/>
            </a:xfrm>
            <a:custGeom>
              <a:rect b="b" l="l" r="r" t="t"/>
              <a:pathLst>
                <a:path extrusionOk="0" h="4868" w="7445">
                  <a:moveTo>
                    <a:pt x="6728" y="1"/>
                  </a:moveTo>
                  <a:cubicBezTo>
                    <a:pt x="6724" y="1"/>
                    <a:pt x="6721" y="1"/>
                    <a:pt x="6717" y="1"/>
                  </a:cubicBezTo>
                  <a:cubicBezTo>
                    <a:pt x="6635" y="1"/>
                    <a:pt x="6563" y="54"/>
                    <a:pt x="6529" y="131"/>
                  </a:cubicBezTo>
                  <a:lnTo>
                    <a:pt x="5559" y="2523"/>
                  </a:lnTo>
                  <a:lnTo>
                    <a:pt x="4742" y="1149"/>
                  </a:lnTo>
                  <a:cubicBezTo>
                    <a:pt x="4702" y="1079"/>
                    <a:pt x="4633" y="1045"/>
                    <a:pt x="4564" y="1045"/>
                  </a:cubicBezTo>
                  <a:cubicBezTo>
                    <a:pt x="4478" y="1045"/>
                    <a:pt x="4392" y="1098"/>
                    <a:pt x="4363" y="1197"/>
                  </a:cubicBezTo>
                  <a:lnTo>
                    <a:pt x="3541" y="3979"/>
                  </a:lnTo>
                  <a:lnTo>
                    <a:pt x="2489" y="880"/>
                  </a:lnTo>
                  <a:cubicBezTo>
                    <a:pt x="2460" y="803"/>
                    <a:pt x="2388" y="750"/>
                    <a:pt x="2306" y="745"/>
                  </a:cubicBezTo>
                  <a:cubicBezTo>
                    <a:pt x="2299" y="745"/>
                    <a:pt x="2293" y="744"/>
                    <a:pt x="2286" y="744"/>
                  </a:cubicBezTo>
                  <a:cubicBezTo>
                    <a:pt x="2211" y="744"/>
                    <a:pt x="2140" y="790"/>
                    <a:pt x="2109" y="861"/>
                  </a:cubicBezTo>
                  <a:lnTo>
                    <a:pt x="1062" y="3008"/>
                  </a:lnTo>
                  <a:lnTo>
                    <a:pt x="0" y="3008"/>
                  </a:lnTo>
                  <a:cubicBezTo>
                    <a:pt x="92" y="3147"/>
                    <a:pt x="193" y="3287"/>
                    <a:pt x="294" y="3421"/>
                  </a:cubicBezTo>
                  <a:lnTo>
                    <a:pt x="1192" y="3421"/>
                  </a:lnTo>
                  <a:cubicBezTo>
                    <a:pt x="1274" y="3421"/>
                    <a:pt x="1346" y="3373"/>
                    <a:pt x="1379" y="3301"/>
                  </a:cubicBezTo>
                  <a:lnTo>
                    <a:pt x="2258" y="1490"/>
                  </a:lnTo>
                  <a:lnTo>
                    <a:pt x="3359" y="4728"/>
                  </a:lnTo>
                  <a:cubicBezTo>
                    <a:pt x="3387" y="4810"/>
                    <a:pt x="3464" y="4867"/>
                    <a:pt x="3555" y="4867"/>
                  </a:cubicBezTo>
                  <a:cubicBezTo>
                    <a:pt x="3647" y="4862"/>
                    <a:pt x="3724" y="4805"/>
                    <a:pt x="3748" y="4718"/>
                  </a:cubicBezTo>
                  <a:lnTo>
                    <a:pt x="4622" y="1764"/>
                  </a:lnTo>
                  <a:lnTo>
                    <a:pt x="5410" y="3085"/>
                  </a:lnTo>
                  <a:cubicBezTo>
                    <a:pt x="5446" y="3148"/>
                    <a:pt x="5512" y="3186"/>
                    <a:pt x="5588" y="3186"/>
                  </a:cubicBezTo>
                  <a:cubicBezTo>
                    <a:pt x="5593" y="3186"/>
                    <a:pt x="5597" y="3186"/>
                    <a:pt x="5602" y="3186"/>
                  </a:cubicBezTo>
                  <a:cubicBezTo>
                    <a:pt x="5679" y="3181"/>
                    <a:pt x="5746" y="3133"/>
                    <a:pt x="5775" y="3056"/>
                  </a:cubicBezTo>
                  <a:lnTo>
                    <a:pt x="6721" y="731"/>
                  </a:lnTo>
                  <a:lnTo>
                    <a:pt x="7000" y="1375"/>
                  </a:lnTo>
                  <a:cubicBezTo>
                    <a:pt x="7041" y="1459"/>
                    <a:pt x="7112" y="1495"/>
                    <a:pt x="7183" y="1495"/>
                  </a:cubicBezTo>
                  <a:cubicBezTo>
                    <a:pt x="7314" y="1495"/>
                    <a:pt x="7445" y="1373"/>
                    <a:pt x="7380" y="1211"/>
                  </a:cubicBezTo>
                  <a:lnTo>
                    <a:pt x="6909" y="121"/>
                  </a:lnTo>
                  <a:cubicBezTo>
                    <a:pt x="6877" y="48"/>
                    <a:pt x="6810" y="1"/>
                    <a:pt x="6728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28"/>
            <p:cNvSpPr/>
            <p:nvPr/>
          </p:nvSpPr>
          <p:spPr>
            <a:xfrm>
              <a:off x="7940666" y="2020205"/>
              <a:ext cx="383249" cy="286488"/>
            </a:xfrm>
            <a:custGeom>
              <a:rect b="b" l="l" r="r" t="t"/>
              <a:pathLst>
                <a:path extrusionOk="0" h="10943" w="14639">
                  <a:moveTo>
                    <a:pt x="4809" y="0"/>
                  </a:moveTo>
                  <a:cubicBezTo>
                    <a:pt x="4803" y="0"/>
                    <a:pt x="4796" y="0"/>
                    <a:pt x="4790" y="0"/>
                  </a:cubicBezTo>
                  <a:cubicBezTo>
                    <a:pt x="2076" y="0"/>
                    <a:pt x="0" y="2830"/>
                    <a:pt x="1432" y="5799"/>
                  </a:cubicBezTo>
                  <a:lnTo>
                    <a:pt x="567" y="5799"/>
                  </a:lnTo>
                  <a:cubicBezTo>
                    <a:pt x="293" y="5799"/>
                    <a:pt x="293" y="6212"/>
                    <a:pt x="567" y="6212"/>
                  </a:cubicBezTo>
                  <a:lnTo>
                    <a:pt x="1653" y="6212"/>
                  </a:lnTo>
                  <a:cubicBezTo>
                    <a:pt x="2844" y="8206"/>
                    <a:pt x="5347" y="9652"/>
                    <a:pt x="7288" y="10910"/>
                  </a:cubicBezTo>
                  <a:cubicBezTo>
                    <a:pt x="7322" y="10932"/>
                    <a:pt x="7360" y="10943"/>
                    <a:pt x="7399" y="10943"/>
                  </a:cubicBezTo>
                  <a:cubicBezTo>
                    <a:pt x="7437" y="10943"/>
                    <a:pt x="7476" y="10932"/>
                    <a:pt x="7509" y="10910"/>
                  </a:cubicBezTo>
                  <a:cubicBezTo>
                    <a:pt x="9450" y="9657"/>
                    <a:pt x="11953" y="8211"/>
                    <a:pt x="13144" y="6212"/>
                  </a:cubicBezTo>
                  <a:lnTo>
                    <a:pt x="14230" y="6212"/>
                  </a:lnTo>
                  <a:cubicBezTo>
                    <a:pt x="14345" y="6212"/>
                    <a:pt x="14437" y="6121"/>
                    <a:pt x="14437" y="6005"/>
                  </a:cubicBezTo>
                  <a:cubicBezTo>
                    <a:pt x="14451" y="5895"/>
                    <a:pt x="14360" y="5794"/>
                    <a:pt x="14249" y="5794"/>
                  </a:cubicBezTo>
                  <a:lnTo>
                    <a:pt x="13389" y="5794"/>
                  </a:lnTo>
                  <a:cubicBezTo>
                    <a:pt x="14638" y="3195"/>
                    <a:pt x="13216" y="615"/>
                    <a:pt x="10877" y="87"/>
                  </a:cubicBezTo>
                  <a:cubicBezTo>
                    <a:pt x="10864" y="85"/>
                    <a:pt x="10852" y="84"/>
                    <a:pt x="10840" y="84"/>
                  </a:cubicBezTo>
                  <a:cubicBezTo>
                    <a:pt x="10610" y="84"/>
                    <a:pt x="10548" y="426"/>
                    <a:pt x="10786" y="490"/>
                  </a:cubicBezTo>
                  <a:cubicBezTo>
                    <a:pt x="12923" y="971"/>
                    <a:pt x="14216" y="3392"/>
                    <a:pt x="12933" y="5799"/>
                  </a:cubicBezTo>
                  <a:lnTo>
                    <a:pt x="12169" y="5799"/>
                  </a:lnTo>
                  <a:lnTo>
                    <a:pt x="11453" y="4363"/>
                  </a:lnTo>
                  <a:cubicBezTo>
                    <a:pt x="11415" y="4287"/>
                    <a:pt x="11343" y="4250"/>
                    <a:pt x="11271" y="4250"/>
                  </a:cubicBezTo>
                  <a:cubicBezTo>
                    <a:pt x="11188" y="4250"/>
                    <a:pt x="11105" y="4299"/>
                    <a:pt x="11074" y="4391"/>
                  </a:cubicBezTo>
                  <a:lnTo>
                    <a:pt x="10411" y="6433"/>
                  </a:lnTo>
                  <a:lnTo>
                    <a:pt x="9676" y="4752"/>
                  </a:lnTo>
                  <a:cubicBezTo>
                    <a:pt x="9635" y="4666"/>
                    <a:pt x="9564" y="4629"/>
                    <a:pt x="9493" y="4629"/>
                  </a:cubicBezTo>
                  <a:cubicBezTo>
                    <a:pt x="9361" y="4629"/>
                    <a:pt x="9231" y="4753"/>
                    <a:pt x="9296" y="4915"/>
                  </a:cubicBezTo>
                  <a:lnTo>
                    <a:pt x="10252" y="7096"/>
                  </a:lnTo>
                  <a:cubicBezTo>
                    <a:pt x="10289" y="7178"/>
                    <a:pt x="10365" y="7218"/>
                    <a:pt x="10440" y="7218"/>
                  </a:cubicBezTo>
                  <a:cubicBezTo>
                    <a:pt x="10523" y="7218"/>
                    <a:pt x="10606" y="7170"/>
                    <a:pt x="10637" y="7077"/>
                  </a:cubicBezTo>
                  <a:lnTo>
                    <a:pt x="11304" y="5001"/>
                  </a:lnTo>
                  <a:lnTo>
                    <a:pt x="11847" y="6097"/>
                  </a:lnTo>
                  <a:cubicBezTo>
                    <a:pt x="11886" y="6169"/>
                    <a:pt x="11953" y="6212"/>
                    <a:pt x="12030" y="6217"/>
                  </a:cubicBezTo>
                  <a:lnTo>
                    <a:pt x="12674" y="6217"/>
                  </a:lnTo>
                  <a:cubicBezTo>
                    <a:pt x="11357" y="8211"/>
                    <a:pt x="8513" y="9733"/>
                    <a:pt x="7408" y="10497"/>
                  </a:cubicBezTo>
                  <a:cubicBezTo>
                    <a:pt x="5655" y="9354"/>
                    <a:pt x="3320" y="7994"/>
                    <a:pt x="2148" y="6217"/>
                  </a:cubicBezTo>
                  <a:lnTo>
                    <a:pt x="3147" y="6217"/>
                  </a:lnTo>
                  <a:cubicBezTo>
                    <a:pt x="3224" y="6217"/>
                    <a:pt x="3301" y="6169"/>
                    <a:pt x="3334" y="6097"/>
                  </a:cubicBezTo>
                  <a:lnTo>
                    <a:pt x="4209" y="4286"/>
                  </a:lnTo>
                  <a:lnTo>
                    <a:pt x="5314" y="7524"/>
                  </a:lnTo>
                  <a:cubicBezTo>
                    <a:pt x="5347" y="7614"/>
                    <a:pt x="5428" y="7659"/>
                    <a:pt x="5509" y="7659"/>
                  </a:cubicBezTo>
                  <a:cubicBezTo>
                    <a:pt x="5593" y="7659"/>
                    <a:pt x="5676" y="7611"/>
                    <a:pt x="5708" y="7514"/>
                  </a:cubicBezTo>
                  <a:lnTo>
                    <a:pt x="6577" y="4564"/>
                  </a:lnTo>
                  <a:lnTo>
                    <a:pt x="7365" y="5885"/>
                  </a:lnTo>
                  <a:cubicBezTo>
                    <a:pt x="7405" y="5952"/>
                    <a:pt x="7473" y="5985"/>
                    <a:pt x="7542" y="5985"/>
                  </a:cubicBezTo>
                  <a:cubicBezTo>
                    <a:pt x="7620" y="5985"/>
                    <a:pt x="7699" y="5941"/>
                    <a:pt x="7735" y="5857"/>
                  </a:cubicBezTo>
                  <a:lnTo>
                    <a:pt x="8677" y="3531"/>
                  </a:lnTo>
                  <a:lnTo>
                    <a:pt x="8960" y="4175"/>
                  </a:lnTo>
                  <a:cubicBezTo>
                    <a:pt x="8998" y="4259"/>
                    <a:pt x="9068" y="4294"/>
                    <a:pt x="9137" y="4294"/>
                  </a:cubicBezTo>
                  <a:cubicBezTo>
                    <a:pt x="9268" y="4294"/>
                    <a:pt x="9400" y="4170"/>
                    <a:pt x="9335" y="4007"/>
                  </a:cubicBezTo>
                  <a:lnTo>
                    <a:pt x="8854" y="2921"/>
                  </a:lnTo>
                  <a:cubicBezTo>
                    <a:pt x="8819" y="2838"/>
                    <a:pt x="8744" y="2798"/>
                    <a:pt x="8668" y="2798"/>
                  </a:cubicBezTo>
                  <a:cubicBezTo>
                    <a:pt x="8591" y="2798"/>
                    <a:pt x="8514" y="2841"/>
                    <a:pt x="8480" y="2926"/>
                  </a:cubicBezTo>
                  <a:lnTo>
                    <a:pt x="7504" y="5319"/>
                  </a:lnTo>
                  <a:lnTo>
                    <a:pt x="6688" y="3945"/>
                  </a:lnTo>
                  <a:cubicBezTo>
                    <a:pt x="6647" y="3877"/>
                    <a:pt x="6580" y="3844"/>
                    <a:pt x="6513" y="3844"/>
                  </a:cubicBezTo>
                  <a:cubicBezTo>
                    <a:pt x="6428" y="3844"/>
                    <a:pt x="6345" y="3896"/>
                    <a:pt x="6318" y="3993"/>
                  </a:cubicBezTo>
                  <a:lnTo>
                    <a:pt x="5491" y="6779"/>
                  </a:lnTo>
                  <a:lnTo>
                    <a:pt x="4439" y="3676"/>
                  </a:lnTo>
                  <a:cubicBezTo>
                    <a:pt x="4406" y="3584"/>
                    <a:pt x="4324" y="3537"/>
                    <a:pt x="4242" y="3537"/>
                  </a:cubicBezTo>
                  <a:cubicBezTo>
                    <a:pt x="4169" y="3537"/>
                    <a:pt x="4096" y="3575"/>
                    <a:pt x="4060" y="3652"/>
                  </a:cubicBezTo>
                  <a:lnTo>
                    <a:pt x="3013" y="5799"/>
                  </a:lnTo>
                  <a:lnTo>
                    <a:pt x="1893" y="5799"/>
                  </a:lnTo>
                  <a:cubicBezTo>
                    <a:pt x="442" y="3080"/>
                    <a:pt x="2287" y="414"/>
                    <a:pt x="4790" y="414"/>
                  </a:cubicBezTo>
                  <a:cubicBezTo>
                    <a:pt x="4796" y="414"/>
                    <a:pt x="4802" y="414"/>
                    <a:pt x="4807" y="414"/>
                  </a:cubicBezTo>
                  <a:cubicBezTo>
                    <a:pt x="5733" y="414"/>
                    <a:pt x="6620" y="797"/>
                    <a:pt x="7255" y="1471"/>
                  </a:cubicBezTo>
                  <a:cubicBezTo>
                    <a:pt x="7293" y="1511"/>
                    <a:pt x="7347" y="1532"/>
                    <a:pt x="7401" y="1532"/>
                  </a:cubicBezTo>
                  <a:cubicBezTo>
                    <a:pt x="7455" y="1532"/>
                    <a:pt x="7509" y="1511"/>
                    <a:pt x="7548" y="1471"/>
                  </a:cubicBezTo>
                  <a:cubicBezTo>
                    <a:pt x="8114" y="880"/>
                    <a:pt x="8874" y="510"/>
                    <a:pt x="9685" y="428"/>
                  </a:cubicBezTo>
                  <a:cubicBezTo>
                    <a:pt x="9951" y="405"/>
                    <a:pt x="9923" y="19"/>
                    <a:pt x="9674" y="19"/>
                  </a:cubicBezTo>
                  <a:cubicBezTo>
                    <a:pt x="9667" y="19"/>
                    <a:pt x="9659" y="19"/>
                    <a:pt x="9652" y="20"/>
                  </a:cubicBezTo>
                  <a:cubicBezTo>
                    <a:pt x="8806" y="101"/>
                    <a:pt x="8018" y="457"/>
                    <a:pt x="7403" y="1033"/>
                  </a:cubicBezTo>
                  <a:cubicBezTo>
                    <a:pt x="6697" y="370"/>
                    <a:pt x="5772" y="0"/>
                    <a:pt x="48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62" name="Google Shape;5262;p28"/>
          <p:cNvGrpSpPr/>
          <p:nvPr/>
        </p:nvGrpSpPr>
        <p:grpSpPr>
          <a:xfrm>
            <a:off x="7508513" y="1818078"/>
            <a:ext cx="372175" cy="279995"/>
            <a:chOff x="7508513" y="2023478"/>
            <a:chExt cx="372175" cy="279995"/>
          </a:xfrm>
        </p:grpSpPr>
        <p:sp>
          <p:nvSpPr>
            <p:cNvPr id="5263" name="Google Shape;5263;p28"/>
            <p:cNvSpPr/>
            <p:nvPr/>
          </p:nvSpPr>
          <p:spPr>
            <a:xfrm>
              <a:off x="7515686" y="2133512"/>
              <a:ext cx="357724" cy="164541"/>
            </a:xfrm>
            <a:custGeom>
              <a:rect b="b" l="l" r="r" t="t"/>
              <a:pathLst>
                <a:path extrusionOk="0" h="6285" w="13664">
                  <a:moveTo>
                    <a:pt x="1" y="1"/>
                  </a:moveTo>
                  <a:lnTo>
                    <a:pt x="1" y="6285"/>
                  </a:lnTo>
                  <a:lnTo>
                    <a:pt x="13663" y="6285"/>
                  </a:lnTo>
                  <a:lnTo>
                    <a:pt x="13663" y="1"/>
                  </a:lnTo>
                  <a:lnTo>
                    <a:pt x="9873" y="1"/>
                  </a:lnTo>
                  <a:cubicBezTo>
                    <a:pt x="9493" y="1"/>
                    <a:pt x="9215" y="347"/>
                    <a:pt x="9292" y="717"/>
                  </a:cubicBezTo>
                  <a:cubicBezTo>
                    <a:pt x="9325" y="870"/>
                    <a:pt x="9344" y="1029"/>
                    <a:pt x="9344" y="1192"/>
                  </a:cubicBezTo>
                  <a:cubicBezTo>
                    <a:pt x="9373" y="2590"/>
                    <a:pt x="8254" y="3748"/>
                    <a:pt x="6851" y="3762"/>
                  </a:cubicBezTo>
                  <a:cubicBezTo>
                    <a:pt x="6842" y="3763"/>
                    <a:pt x="6834" y="3763"/>
                    <a:pt x="6825" y="3763"/>
                  </a:cubicBezTo>
                  <a:cubicBezTo>
                    <a:pt x="5439" y="3763"/>
                    <a:pt x="4310" y="2630"/>
                    <a:pt x="4315" y="1240"/>
                  </a:cubicBezTo>
                  <a:cubicBezTo>
                    <a:pt x="4315" y="1063"/>
                    <a:pt x="4329" y="890"/>
                    <a:pt x="4367" y="717"/>
                  </a:cubicBezTo>
                  <a:cubicBezTo>
                    <a:pt x="4444" y="347"/>
                    <a:pt x="4161" y="1"/>
                    <a:pt x="3781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28"/>
            <p:cNvSpPr/>
            <p:nvPr/>
          </p:nvSpPr>
          <p:spPr>
            <a:xfrm>
              <a:off x="7757694" y="2147728"/>
              <a:ext cx="116475" cy="39532"/>
            </a:xfrm>
            <a:custGeom>
              <a:rect b="b" l="l" r="r" t="t"/>
              <a:pathLst>
                <a:path extrusionOk="0" h="1510" w="4449">
                  <a:moveTo>
                    <a:pt x="655" y="1"/>
                  </a:moveTo>
                  <a:cubicBezTo>
                    <a:pt x="279" y="1"/>
                    <a:pt x="0" y="344"/>
                    <a:pt x="76" y="712"/>
                  </a:cubicBezTo>
                  <a:cubicBezTo>
                    <a:pt x="110" y="885"/>
                    <a:pt x="129" y="1058"/>
                    <a:pt x="129" y="1235"/>
                  </a:cubicBezTo>
                  <a:cubicBezTo>
                    <a:pt x="129" y="1322"/>
                    <a:pt x="124" y="1404"/>
                    <a:pt x="115" y="1490"/>
                  </a:cubicBezTo>
                  <a:lnTo>
                    <a:pt x="129" y="1509"/>
                  </a:lnTo>
                  <a:cubicBezTo>
                    <a:pt x="562" y="1509"/>
                    <a:pt x="562" y="962"/>
                    <a:pt x="994" y="962"/>
                  </a:cubicBezTo>
                  <a:cubicBezTo>
                    <a:pt x="1422" y="962"/>
                    <a:pt x="1422" y="1509"/>
                    <a:pt x="1854" y="1509"/>
                  </a:cubicBezTo>
                  <a:cubicBezTo>
                    <a:pt x="2286" y="1509"/>
                    <a:pt x="2286" y="962"/>
                    <a:pt x="2719" y="962"/>
                  </a:cubicBezTo>
                  <a:cubicBezTo>
                    <a:pt x="3151" y="962"/>
                    <a:pt x="3151" y="1509"/>
                    <a:pt x="3579" y="1509"/>
                  </a:cubicBezTo>
                  <a:cubicBezTo>
                    <a:pt x="4016" y="1509"/>
                    <a:pt x="4016" y="962"/>
                    <a:pt x="4448" y="962"/>
                  </a:cubicBezTo>
                  <a:lnTo>
                    <a:pt x="4448" y="1"/>
                  </a:lnTo>
                  <a:lnTo>
                    <a:pt x="662" y="1"/>
                  </a:lnTo>
                  <a:cubicBezTo>
                    <a:pt x="660" y="1"/>
                    <a:pt x="657" y="1"/>
                    <a:pt x="65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28"/>
            <p:cNvSpPr/>
            <p:nvPr/>
          </p:nvSpPr>
          <p:spPr>
            <a:xfrm>
              <a:off x="7515555" y="2147597"/>
              <a:ext cx="116501" cy="39663"/>
            </a:xfrm>
            <a:custGeom>
              <a:rect b="b" l="l" r="r" t="t"/>
              <a:pathLst>
                <a:path extrusionOk="0" h="1515" w="4450">
                  <a:moveTo>
                    <a:pt x="1" y="1"/>
                  </a:moveTo>
                  <a:lnTo>
                    <a:pt x="1" y="962"/>
                  </a:lnTo>
                  <a:cubicBezTo>
                    <a:pt x="438" y="967"/>
                    <a:pt x="438" y="1514"/>
                    <a:pt x="870" y="1514"/>
                  </a:cubicBezTo>
                  <a:cubicBezTo>
                    <a:pt x="1298" y="1514"/>
                    <a:pt x="1298" y="967"/>
                    <a:pt x="1730" y="967"/>
                  </a:cubicBezTo>
                  <a:cubicBezTo>
                    <a:pt x="2163" y="967"/>
                    <a:pt x="2163" y="1514"/>
                    <a:pt x="2595" y="1514"/>
                  </a:cubicBezTo>
                  <a:cubicBezTo>
                    <a:pt x="3027" y="1514"/>
                    <a:pt x="3022" y="967"/>
                    <a:pt x="3455" y="967"/>
                  </a:cubicBezTo>
                  <a:cubicBezTo>
                    <a:pt x="3892" y="967"/>
                    <a:pt x="3887" y="1514"/>
                    <a:pt x="4320" y="1514"/>
                  </a:cubicBezTo>
                  <a:lnTo>
                    <a:pt x="4334" y="1495"/>
                  </a:lnTo>
                  <a:cubicBezTo>
                    <a:pt x="4324" y="1409"/>
                    <a:pt x="4320" y="1327"/>
                    <a:pt x="4320" y="1240"/>
                  </a:cubicBezTo>
                  <a:cubicBezTo>
                    <a:pt x="4320" y="1063"/>
                    <a:pt x="4339" y="890"/>
                    <a:pt x="4372" y="717"/>
                  </a:cubicBezTo>
                  <a:cubicBezTo>
                    <a:pt x="4449" y="347"/>
                    <a:pt x="4166" y="1"/>
                    <a:pt x="378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28"/>
            <p:cNvSpPr/>
            <p:nvPr/>
          </p:nvSpPr>
          <p:spPr>
            <a:xfrm>
              <a:off x="7515555" y="2133643"/>
              <a:ext cx="116501" cy="39637"/>
            </a:xfrm>
            <a:custGeom>
              <a:rect b="b" l="l" r="r" t="t"/>
              <a:pathLst>
                <a:path extrusionOk="0" h="1514" w="4450">
                  <a:moveTo>
                    <a:pt x="1" y="1"/>
                  </a:moveTo>
                  <a:lnTo>
                    <a:pt x="1" y="962"/>
                  </a:lnTo>
                  <a:cubicBezTo>
                    <a:pt x="438" y="962"/>
                    <a:pt x="438" y="1514"/>
                    <a:pt x="870" y="1514"/>
                  </a:cubicBezTo>
                  <a:cubicBezTo>
                    <a:pt x="1298" y="1514"/>
                    <a:pt x="1298" y="966"/>
                    <a:pt x="1730" y="966"/>
                  </a:cubicBezTo>
                  <a:cubicBezTo>
                    <a:pt x="2163" y="966"/>
                    <a:pt x="2163" y="1514"/>
                    <a:pt x="2595" y="1514"/>
                  </a:cubicBezTo>
                  <a:cubicBezTo>
                    <a:pt x="3027" y="1514"/>
                    <a:pt x="3027" y="966"/>
                    <a:pt x="3455" y="966"/>
                  </a:cubicBezTo>
                  <a:cubicBezTo>
                    <a:pt x="3887" y="966"/>
                    <a:pt x="3887" y="1514"/>
                    <a:pt x="4320" y="1514"/>
                  </a:cubicBezTo>
                  <a:lnTo>
                    <a:pt x="4334" y="1495"/>
                  </a:lnTo>
                  <a:cubicBezTo>
                    <a:pt x="4324" y="1408"/>
                    <a:pt x="4320" y="1327"/>
                    <a:pt x="4320" y="1240"/>
                  </a:cubicBezTo>
                  <a:cubicBezTo>
                    <a:pt x="4320" y="1062"/>
                    <a:pt x="4339" y="889"/>
                    <a:pt x="4372" y="716"/>
                  </a:cubicBezTo>
                  <a:cubicBezTo>
                    <a:pt x="4449" y="347"/>
                    <a:pt x="4166" y="1"/>
                    <a:pt x="378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28"/>
            <p:cNvSpPr/>
            <p:nvPr/>
          </p:nvSpPr>
          <p:spPr>
            <a:xfrm>
              <a:off x="7757668" y="2133643"/>
              <a:ext cx="116501" cy="39637"/>
            </a:xfrm>
            <a:custGeom>
              <a:rect b="b" l="l" r="r" t="t"/>
              <a:pathLst>
                <a:path extrusionOk="0" h="1514" w="4450">
                  <a:moveTo>
                    <a:pt x="663" y="1"/>
                  </a:moveTo>
                  <a:cubicBezTo>
                    <a:pt x="284" y="1"/>
                    <a:pt x="1" y="347"/>
                    <a:pt x="77" y="716"/>
                  </a:cubicBezTo>
                  <a:cubicBezTo>
                    <a:pt x="111" y="889"/>
                    <a:pt x="130" y="1062"/>
                    <a:pt x="130" y="1240"/>
                  </a:cubicBezTo>
                  <a:cubicBezTo>
                    <a:pt x="130" y="1327"/>
                    <a:pt x="125" y="1408"/>
                    <a:pt x="116" y="1495"/>
                  </a:cubicBezTo>
                  <a:lnTo>
                    <a:pt x="130" y="1514"/>
                  </a:lnTo>
                  <a:cubicBezTo>
                    <a:pt x="563" y="1514"/>
                    <a:pt x="563" y="966"/>
                    <a:pt x="995" y="966"/>
                  </a:cubicBezTo>
                  <a:cubicBezTo>
                    <a:pt x="1423" y="966"/>
                    <a:pt x="1423" y="1514"/>
                    <a:pt x="1855" y="1514"/>
                  </a:cubicBezTo>
                  <a:cubicBezTo>
                    <a:pt x="2287" y="1514"/>
                    <a:pt x="2287" y="966"/>
                    <a:pt x="2720" y="966"/>
                  </a:cubicBezTo>
                  <a:cubicBezTo>
                    <a:pt x="3152" y="966"/>
                    <a:pt x="3152" y="1514"/>
                    <a:pt x="3580" y="1514"/>
                  </a:cubicBezTo>
                  <a:cubicBezTo>
                    <a:pt x="4017" y="1514"/>
                    <a:pt x="4017" y="962"/>
                    <a:pt x="4449" y="962"/>
                  </a:cubicBezTo>
                  <a:lnTo>
                    <a:pt x="4449" y="1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28"/>
            <p:cNvSpPr/>
            <p:nvPr/>
          </p:nvSpPr>
          <p:spPr>
            <a:xfrm>
              <a:off x="7600824" y="2227839"/>
              <a:ext cx="22044" cy="18902"/>
            </a:xfrm>
            <a:custGeom>
              <a:rect b="b" l="l" r="r" t="t"/>
              <a:pathLst>
                <a:path extrusionOk="0" h="722" w="842">
                  <a:moveTo>
                    <a:pt x="481" y="1"/>
                  </a:moveTo>
                  <a:cubicBezTo>
                    <a:pt x="159" y="1"/>
                    <a:pt x="1" y="390"/>
                    <a:pt x="227" y="616"/>
                  </a:cubicBezTo>
                  <a:cubicBezTo>
                    <a:pt x="300" y="689"/>
                    <a:pt x="390" y="722"/>
                    <a:pt x="479" y="722"/>
                  </a:cubicBezTo>
                  <a:cubicBezTo>
                    <a:pt x="664" y="722"/>
                    <a:pt x="842" y="579"/>
                    <a:pt x="842" y="361"/>
                  </a:cubicBezTo>
                  <a:cubicBezTo>
                    <a:pt x="842" y="164"/>
                    <a:pt x="678" y="1"/>
                    <a:pt x="48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28"/>
            <p:cNvSpPr/>
            <p:nvPr/>
          </p:nvSpPr>
          <p:spPr>
            <a:xfrm>
              <a:off x="7523723" y="2251610"/>
              <a:ext cx="22174" cy="18876"/>
            </a:xfrm>
            <a:custGeom>
              <a:rect b="b" l="l" r="r" t="t"/>
              <a:pathLst>
                <a:path extrusionOk="0" h="721" w="847">
                  <a:moveTo>
                    <a:pt x="486" y="1"/>
                  </a:moveTo>
                  <a:cubicBezTo>
                    <a:pt x="164" y="1"/>
                    <a:pt x="1" y="385"/>
                    <a:pt x="232" y="616"/>
                  </a:cubicBezTo>
                  <a:cubicBezTo>
                    <a:pt x="304" y="688"/>
                    <a:pt x="394" y="721"/>
                    <a:pt x="482" y="721"/>
                  </a:cubicBezTo>
                  <a:cubicBezTo>
                    <a:pt x="667" y="721"/>
                    <a:pt x="846" y="576"/>
                    <a:pt x="846" y="361"/>
                  </a:cubicBezTo>
                  <a:cubicBezTo>
                    <a:pt x="846" y="159"/>
                    <a:pt x="683" y="1"/>
                    <a:pt x="48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28"/>
            <p:cNvSpPr/>
            <p:nvPr/>
          </p:nvSpPr>
          <p:spPr>
            <a:xfrm>
              <a:off x="7547495" y="2205455"/>
              <a:ext cx="22044" cy="18954"/>
            </a:xfrm>
            <a:custGeom>
              <a:rect b="b" l="l" r="r" t="t"/>
              <a:pathLst>
                <a:path extrusionOk="0" h="724" w="842">
                  <a:moveTo>
                    <a:pt x="481" y="1"/>
                  </a:moveTo>
                  <a:cubicBezTo>
                    <a:pt x="159" y="1"/>
                    <a:pt x="1" y="390"/>
                    <a:pt x="227" y="616"/>
                  </a:cubicBezTo>
                  <a:cubicBezTo>
                    <a:pt x="300" y="690"/>
                    <a:pt x="390" y="724"/>
                    <a:pt x="479" y="724"/>
                  </a:cubicBezTo>
                  <a:cubicBezTo>
                    <a:pt x="664" y="724"/>
                    <a:pt x="842" y="579"/>
                    <a:pt x="842" y="361"/>
                  </a:cubicBezTo>
                  <a:cubicBezTo>
                    <a:pt x="842" y="164"/>
                    <a:pt x="678" y="1"/>
                    <a:pt x="48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28"/>
            <p:cNvSpPr/>
            <p:nvPr/>
          </p:nvSpPr>
          <p:spPr>
            <a:xfrm>
              <a:off x="7762825" y="2227839"/>
              <a:ext cx="22148" cy="18902"/>
            </a:xfrm>
            <a:custGeom>
              <a:rect b="b" l="l" r="r" t="t"/>
              <a:pathLst>
                <a:path extrusionOk="0" h="722" w="846">
                  <a:moveTo>
                    <a:pt x="486" y="1"/>
                  </a:moveTo>
                  <a:cubicBezTo>
                    <a:pt x="164" y="1"/>
                    <a:pt x="0" y="390"/>
                    <a:pt x="226" y="616"/>
                  </a:cubicBezTo>
                  <a:cubicBezTo>
                    <a:pt x="301" y="689"/>
                    <a:pt x="392" y="722"/>
                    <a:pt x="482" y="722"/>
                  </a:cubicBezTo>
                  <a:cubicBezTo>
                    <a:pt x="668" y="722"/>
                    <a:pt x="846" y="579"/>
                    <a:pt x="846" y="361"/>
                  </a:cubicBezTo>
                  <a:cubicBezTo>
                    <a:pt x="846" y="164"/>
                    <a:pt x="683" y="1"/>
                    <a:pt x="48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28"/>
            <p:cNvSpPr/>
            <p:nvPr/>
          </p:nvSpPr>
          <p:spPr>
            <a:xfrm>
              <a:off x="7839925" y="2251610"/>
              <a:ext cx="22044" cy="18876"/>
            </a:xfrm>
            <a:custGeom>
              <a:rect b="b" l="l" r="r" t="t"/>
              <a:pathLst>
                <a:path extrusionOk="0" h="721" w="842">
                  <a:moveTo>
                    <a:pt x="481" y="1"/>
                  </a:moveTo>
                  <a:cubicBezTo>
                    <a:pt x="159" y="1"/>
                    <a:pt x="0" y="385"/>
                    <a:pt x="226" y="616"/>
                  </a:cubicBezTo>
                  <a:cubicBezTo>
                    <a:pt x="299" y="688"/>
                    <a:pt x="388" y="721"/>
                    <a:pt x="476" y="721"/>
                  </a:cubicBezTo>
                  <a:cubicBezTo>
                    <a:pt x="662" y="721"/>
                    <a:pt x="841" y="576"/>
                    <a:pt x="841" y="361"/>
                  </a:cubicBezTo>
                  <a:cubicBezTo>
                    <a:pt x="841" y="159"/>
                    <a:pt x="678" y="1"/>
                    <a:pt x="48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28"/>
            <p:cNvSpPr/>
            <p:nvPr/>
          </p:nvSpPr>
          <p:spPr>
            <a:xfrm>
              <a:off x="7816154" y="2205455"/>
              <a:ext cx="22148" cy="18954"/>
            </a:xfrm>
            <a:custGeom>
              <a:rect b="b" l="l" r="r" t="t"/>
              <a:pathLst>
                <a:path extrusionOk="0" h="724" w="846">
                  <a:moveTo>
                    <a:pt x="486" y="1"/>
                  </a:moveTo>
                  <a:cubicBezTo>
                    <a:pt x="164" y="1"/>
                    <a:pt x="0" y="390"/>
                    <a:pt x="226" y="616"/>
                  </a:cubicBezTo>
                  <a:cubicBezTo>
                    <a:pt x="301" y="690"/>
                    <a:pt x="392" y="724"/>
                    <a:pt x="482" y="724"/>
                  </a:cubicBezTo>
                  <a:cubicBezTo>
                    <a:pt x="668" y="724"/>
                    <a:pt x="846" y="579"/>
                    <a:pt x="846" y="361"/>
                  </a:cubicBezTo>
                  <a:cubicBezTo>
                    <a:pt x="846" y="164"/>
                    <a:pt x="683" y="1"/>
                    <a:pt x="48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28"/>
            <p:cNvSpPr/>
            <p:nvPr/>
          </p:nvSpPr>
          <p:spPr>
            <a:xfrm>
              <a:off x="7642345" y="2028923"/>
              <a:ext cx="104772" cy="177841"/>
            </a:xfrm>
            <a:custGeom>
              <a:rect b="b" l="l" r="r" t="t"/>
              <a:pathLst>
                <a:path extrusionOk="0" h="6793" w="4002">
                  <a:moveTo>
                    <a:pt x="1996" y="0"/>
                  </a:moveTo>
                  <a:cubicBezTo>
                    <a:pt x="1957" y="0"/>
                    <a:pt x="1917" y="25"/>
                    <a:pt x="1907" y="76"/>
                  </a:cubicBezTo>
                  <a:lnTo>
                    <a:pt x="1475" y="2771"/>
                  </a:lnTo>
                  <a:cubicBezTo>
                    <a:pt x="1379" y="3333"/>
                    <a:pt x="1139" y="3861"/>
                    <a:pt x="783" y="4308"/>
                  </a:cubicBezTo>
                  <a:cubicBezTo>
                    <a:pt x="0" y="5307"/>
                    <a:pt x="702" y="6773"/>
                    <a:pt x="1975" y="6792"/>
                  </a:cubicBezTo>
                  <a:cubicBezTo>
                    <a:pt x="1983" y="6792"/>
                    <a:pt x="1991" y="6792"/>
                    <a:pt x="1999" y="6792"/>
                  </a:cubicBezTo>
                  <a:cubicBezTo>
                    <a:pt x="3281" y="6792"/>
                    <a:pt x="4002" y="5296"/>
                    <a:pt x="3190" y="4289"/>
                  </a:cubicBezTo>
                  <a:cubicBezTo>
                    <a:pt x="2892" y="3919"/>
                    <a:pt x="2676" y="3482"/>
                    <a:pt x="2566" y="3021"/>
                  </a:cubicBezTo>
                  <a:lnTo>
                    <a:pt x="2417" y="2137"/>
                  </a:lnTo>
                  <a:lnTo>
                    <a:pt x="2080" y="76"/>
                  </a:lnTo>
                  <a:cubicBezTo>
                    <a:pt x="2073" y="25"/>
                    <a:pt x="2035" y="0"/>
                    <a:pt x="19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28"/>
            <p:cNvSpPr/>
            <p:nvPr/>
          </p:nvSpPr>
          <p:spPr>
            <a:xfrm>
              <a:off x="7685594" y="2028871"/>
              <a:ext cx="52229" cy="177788"/>
            </a:xfrm>
            <a:custGeom>
              <a:rect b="b" l="l" r="r" t="t"/>
              <a:pathLst>
                <a:path extrusionOk="0" h="6791" w="1995">
                  <a:moveTo>
                    <a:pt x="345" y="1"/>
                  </a:moveTo>
                  <a:cubicBezTo>
                    <a:pt x="306" y="1"/>
                    <a:pt x="267" y="25"/>
                    <a:pt x="260" y="73"/>
                  </a:cubicBezTo>
                  <a:lnTo>
                    <a:pt x="1" y="1668"/>
                  </a:lnTo>
                  <a:lnTo>
                    <a:pt x="78" y="2134"/>
                  </a:lnTo>
                  <a:lnTo>
                    <a:pt x="227" y="3018"/>
                  </a:lnTo>
                  <a:cubicBezTo>
                    <a:pt x="337" y="3484"/>
                    <a:pt x="548" y="3916"/>
                    <a:pt x="851" y="4291"/>
                  </a:cubicBezTo>
                  <a:cubicBezTo>
                    <a:pt x="1562" y="5170"/>
                    <a:pt x="1106" y="6496"/>
                    <a:pt x="1" y="6751"/>
                  </a:cubicBezTo>
                  <a:cubicBezTo>
                    <a:pt x="116" y="6777"/>
                    <a:pt x="231" y="6790"/>
                    <a:pt x="346" y="6790"/>
                  </a:cubicBezTo>
                  <a:cubicBezTo>
                    <a:pt x="867" y="6790"/>
                    <a:pt x="1361" y="6521"/>
                    <a:pt x="1649" y="6068"/>
                  </a:cubicBezTo>
                  <a:cubicBezTo>
                    <a:pt x="1994" y="5511"/>
                    <a:pt x="1951" y="4800"/>
                    <a:pt x="1543" y="4291"/>
                  </a:cubicBezTo>
                  <a:lnTo>
                    <a:pt x="1538" y="4291"/>
                  </a:lnTo>
                  <a:cubicBezTo>
                    <a:pt x="1235" y="3916"/>
                    <a:pt x="1024" y="3484"/>
                    <a:pt x="914" y="3018"/>
                  </a:cubicBezTo>
                  <a:lnTo>
                    <a:pt x="765" y="2139"/>
                  </a:lnTo>
                  <a:lnTo>
                    <a:pt x="433" y="73"/>
                  </a:lnTo>
                  <a:cubicBezTo>
                    <a:pt x="424" y="25"/>
                    <a:pt x="384" y="1"/>
                    <a:pt x="345" y="1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28"/>
            <p:cNvSpPr/>
            <p:nvPr/>
          </p:nvSpPr>
          <p:spPr>
            <a:xfrm>
              <a:off x="7508513" y="2292608"/>
              <a:ext cx="372070" cy="10865"/>
            </a:xfrm>
            <a:custGeom>
              <a:rect b="b" l="l" r="r" t="t"/>
              <a:pathLst>
                <a:path extrusionOk="0" h="415" w="14212">
                  <a:moveTo>
                    <a:pt x="275" y="1"/>
                  </a:moveTo>
                  <a:cubicBezTo>
                    <a:pt x="1" y="1"/>
                    <a:pt x="1" y="414"/>
                    <a:pt x="275" y="414"/>
                  </a:cubicBezTo>
                  <a:lnTo>
                    <a:pt x="13937" y="414"/>
                  </a:lnTo>
                  <a:cubicBezTo>
                    <a:pt x="14211" y="414"/>
                    <a:pt x="14211" y="1"/>
                    <a:pt x="139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28"/>
            <p:cNvSpPr/>
            <p:nvPr/>
          </p:nvSpPr>
          <p:spPr>
            <a:xfrm>
              <a:off x="7508644" y="2128119"/>
              <a:ext cx="372044" cy="109066"/>
            </a:xfrm>
            <a:custGeom>
              <a:rect b="b" l="l" r="r" t="t"/>
              <a:pathLst>
                <a:path extrusionOk="0" h="4166" w="14211">
                  <a:moveTo>
                    <a:pt x="10147" y="0"/>
                  </a:moveTo>
                  <a:cubicBezTo>
                    <a:pt x="9642" y="0"/>
                    <a:pt x="9263" y="466"/>
                    <a:pt x="9364" y="961"/>
                  </a:cubicBezTo>
                  <a:cubicBezTo>
                    <a:pt x="9698" y="2537"/>
                    <a:pt x="8424" y="3760"/>
                    <a:pt x="7072" y="3760"/>
                  </a:cubicBezTo>
                  <a:cubicBezTo>
                    <a:pt x="6520" y="3760"/>
                    <a:pt x="5955" y="3556"/>
                    <a:pt x="5482" y="3089"/>
                  </a:cubicBezTo>
                  <a:cubicBezTo>
                    <a:pt x="4925" y="2537"/>
                    <a:pt x="4684" y="1735"/>
                    <a:pt x="4848" y="966"/>
                  </a:cubicBezTo>
                  <a:cubicBezTo>
                    <a:pt x="4953" y="471"/>
                    <a:pt x="4569" y="5"/>
                    <a:pt x="4060" y="5"/>
                  </a:cubicBezTo>
                  <a:lnTo>
                    <a:pt x="274" y="5"/>
                  </a:lnTo>
                  <a:cubicBezTo>
                    <a:pt x="0" y="5"/>
                    <a:pt x="0" y="418"/>
                    <a:pt x="274" y="418"/>
                  </a:cubicBezTo>
                  <a:lnTo>
                    <a:pt x="4060" y="418"/>
                  </a:lnTo>
                  <a:cubicBezTo>
                    <a:pt x="4062" y="418"/>
                    <a:pt x="4065" y="418"/>
                    <a:pt x="4068" y="418"/>
                  </a:cubicBezTo>
                  <a:cubicBezTo>
                    <a:pt x="4309" y="418"/>
                    <a:pt x="4492" y="642"/>
                    <a:pt x="4444" y="879"/>
                  </a:cubicBezTo>
                  <a:cubicBezTo>
                    <a:pt x="4411" y="1048"/>
                    <a:pt x="4391" y="1221"/>
                    <a:pt x="4391" y="1398"/>
                  </a:cubicBezTo>
                  <a:cubicBezTo>
                    <a:pt x="4214" y="1201"/>
                    <a:pt x="4074" y="966"/>
                    <a:pt x="3724" y="966"/>
                  </a:cubicBezTo>
                  <a:cubicBezTo>
                    <a:pt x="3195" y="966"/>
                    <a:pt x="3128" y="1514"/>
                    <a:pt x="2859" y="1514"/>
                  </a:cubicBezTo>
                  <a:cubicBezTo>
                    <a:pt x="2595" y="1514"/>
                    <a:pt x="2527" y="966"/>
                    <a:pt x="1999" y="966"/>
                  </a:cubicBezTo>
                  <a:cubicBezTo>
                    <a:pt x="1471" y="966"/>
                    <a:pt x="1403" y="1514"/>
                    <a:pt x="1134" y="1514"/>
                  </a:cubicBezTo>
                  <a:cubicBezTo>
                    <a:pt x="865" y="1514"/>
                    <a:pt x="803" y="966"/>
                    <a:pt x="270" y="966"/>
                  </a:cubicBezTo>
                  <a:cubicBezTo>
                    <a:pt x="0" y="966"/>
                    <a:pt x="0" y="1379"/>
                    <a:pt x="270" y="1379"/>
                  </a:cubicBezTo>
                  <a:cubicBezTo>
                    <a:pt x="380" y="1379"/>
                    <a:pt x="428" y="1432"/>
                    <a:pt x="543" y="1571"/>
                  </a:cubicBezTo>
                  <a:cubicBezTo>
                    <a:pt x="654" y="1715"/>
                    <a:pt x="817" y="1927"/>
                    <a:pt x="1139" y="1927"/>
                  </a:cubicBezTo>
                  <a:cubicBezTo>
                    <a:pt x="1668" y="1927"/>
                    <a:pt x="1735" y="1379"/>
                    <a:pt x="1999" y="1379"/>
                  </a:cubicBezTo>
                  <a:cubicBezTo>
                    <a:pt x="2268" y="1379"/>
                    <a:pt x="2335" y="1927"/>
                    <a:pt x="2864" y="1927"/>
                  </a:cubicBezTo>
                  <a:cubicBezTo>
                    <a:pt x="3392" y="1927"/>
                    <a:pt x="3459" y="1379"/>
                    <a:pt x="3728" y="1379"/>
                  </a:cubicBezTo>
                  <a:cubicBezTo>
                    <a:pt x="3973" y="1379"/>
                    <a:pt x="4021" y="1792"/>
                    <a:pt x="4430" y="1898"/>
                  </a:cubicBezTo>
                  <a:cubicBezTo>
                    <a:pt x="4665" y="3314"/>
                    <a:pt x="5873" y="4165"/>
                    <a:pt x="7117" y="4165"/>
                  </a:cubicBezTo>
                  <a:cubicBezTo>
                    <a:pt x="7806" y="4165"/>
                    <a:pt x="8505" y="3904"/>
                    <a:pt x="9056" y="3334"/>
                  </a:cubicBezTo>
                  <a:cubicBezTo>
                    <a:pt x="9440" y="2940"/>
                    <a:pt x="9695" y="2436"/>
                    <a:pt x="9786" y="1893"/>
                  </a:cubicBezTo>
                  <a:cubicBezTo>
                    <a:pt x="10175" y="1783"/>
                    <a:pt x="10238" y="1374"/>
                    <a:pt x="10478" y="1374"/>
                  </a:cubicBezTo>
                  <a:cubicBezTo>
                    <a:pt x="10747" y="1374"/>
                    <a:pt x="10810" y="1922"/>
                    <a:pt x="11338" y="1922"/>
                  </a:cubicBezTo>
                  <a:cubicBezTo>
                    <a:pt x="11867" y="1922"/>
                    <a:pt x="11934" y="1374"/>
                    <a:pt x="12203" y="1374"/>
                  </a:cubicBezTo>
                  <a:cubicBezTo>
                    <a:pt x="12472" y="1374"/>
                    <a:pt x="12534" y="1922"/>
                    <a:pt x="13063" y="1922"/>
                  </a:cubicBezTo>
                  <a:cubicBezTo>
                    <a:pt x="13596" y="1922"/>
                    <a:pt x="13658" y="1374"/>
                    <a:pt x="13927" y="1374"/>
                  </a:cubicBezTo>
                  <a:cubicBezTo>
                    <a:pt x="14201" y="1374"/>
                    <a:pt x="14201" y="961"/>
                    <a:pt x="13927" y="961"/>
                  </a:cubicBezTo>
                  <a:cubicBezTo>
                    <a:pt x="13399" y="961"/>
                    <a:pt x="13332" y="1509"/>
                    <a:pt x="13063" y="1509"/>
                  </a:cubicBezTo>
                  <a:cubicBezTo>
                    <a:pt x="12798" y="1509"/>
                    <a:pt x="12731" y="961"/>
                    <a:pt x="12203" y="961"/>
                  </a:cubicBezTo>
                  <a:cubicBezTo>
                    <a:pt x="11674" y="961"/>
                    <a:pt x="11607" y="1509"/>
                    <a:pt x="11338" y="1509"/>
                  </a:cubicBezTo>
                  <a:cubicBezTo>
                    <a:pt x="11069" y="1509"/>
                    <a:pt x="11007" y="961"/>
                    <a:pt x="10478" y="961"/>
                  </a:cubicBezTo>
                  <a:cubicBezTo>
                    <a:pt x="10142" y="961"/>
                    <a:pt x="9998" y="1182"/>
                    <a:pt x="9825" y="1379"/>
                  </a:cubicBezTo>
                  <a:cubicBezTo>
                    <a:pt x="9820" y="1211"/>
                    <a:pt x="9801" y="1043"/>
                    <a:pt x="9767" y="879"/>
                  </a:cubicBezTo>
                  <a:cubicBezTo>
                    <a:pt x="9719" y="639"/>
                    <a:pt x="9902" y="413"/>
                    <a:pt x="10147" y="413"/>
                  </a:cubicBezTo>
                  <a:lnTo>
                    <a:pt x="13942" y="413"/>
                  </a:lnTo>
                  <a:cubicBezTo>
                    <a:pt x="14211" y="409"/>
                    <a:pt x="14211" y="0"/>
                    <a:pt x="139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28"/>
            <p:cNvSpPr/>
            <p:nvPr/>
          </p:nvSpPr>
          <p:spPr>
            <a:xfrm>
              <a:off x="7644361" y="2023478"/>
              <a:ext cx="109930" cy="188548"/>
            </a:xfrm>
            <a:custGeom>
              <a:rect b="b" l="l" r="r" t="t"/>
              <a:pathLst>
                <a:path extrusionOk="0" h="7202" w="4199">
                  <a:moveTo>
                    <a:pt x="1915" y="0"/>
                  </a:moveTo>
                  <a:cubicBezTo>
                    <a:pt x="1784" y="0"/>
                    <a:pt x="1653" y="82"/>
                    <a:pt x="1629" y="245"/>
                  </a:cubicBezTo>
                  <a:lnTo>
                    <a:pt x="1191" y="2945"/>
                  </a:lnTo>
                  <a:cubicBezTo>
                    <a:pt x="1100" y="3474"/>
                    <a:pt x="879" y="3968"/>
                    <a:pt x="543" y="4386"/>
                  </a:cubicBezTo>
                  <a:cubicBezTo>
                    <a:pt x="0" y="5083"/>
                    <a:pt x="63" y="6082"/>
                    <a:pt x="697" y="6702"/>
                  </a:cubicBezTo>
                  <a:cubicBezTo>
                    <a:pt x="1023" y="7024"/>
                    <a:pt x="1461" y="7202"/>
                    <a:pt x="1917" y="7202"/>
                  </a:cubicBezTo>
                  <a:cubicBezTo>
                    <a:pt x="3368" y="7202"/>
                    <a:pt x="4199" y="5511"/>
                    <a:pt x="3272" y="4367"/>
                  </a:cubicBezTo>
                  <a:cubicBezTo>
                    <a:pt x="3027" y="4065"/>
                    <a:pt x="2844" y="3714"/>
                    <a:pt x="2734" y="3339"/>
                  </a:cubicBezTo>
                  <a:cubicBezTo>
                    <a:pt x="2706" y="3249"/>
                    <a:pt x="2624" y="3191"/>
                    <a:pt x="2535" y="3191"/>
                  </a:cubicBezTo>
                  <a:cubicBezTo>
                    <a:pt x="2515" y="3191"/>
                    <a:pt x="2494" y="3194"/>
                    <a:pt x="2474" y="3200"/>
                  </a:cubicBezTo>
                  <a:cubicBezTo>
                    <a:pt x="2368" y="3233"/>
                    <a:pt x="2306" y="3349"/>
                    <a:pt x="2335" y="3459"/>
                  </a:cubicBezTo>
                  <a:cubicBezTo>
                    <a:pt x="2686" y="4612"/>
                    <a:pt x="3248" y="4636"/>
                    <a:pt x="3248" y="5458"/>
                  </a:cubicBezTo>
                  <a:cubicBezTo>
                    <a:pt x="3248" y="6192"/>
                    <a:pt x="2652" y="6789"/>
                    <a:pt x="1920" y="6789"/>
                  </a:cubicBezTo>
                  <a:cubicBezTo>
                    <a:pt x="1914" y="6789"/>
                    <a:pt x="1908" y="6789"/>
                    <a:pt x="1902" y="6788"/>
                  </a:cubicBezTo>
                  <a:cubicBezTo>
                    <a:pt x="822" y="6769"/>
                    <a:pt x="192" y="5506"/>
                    <a:pt x="874" y="4641"/>
                  </a:cubicBezTo>
                  <a:cubicBezTo>
                    <a:pt x="1249" y="4165"/>
                    <a:pt x="1499" y="3608"/>
                    <a:pt x="1605" y="3012"/>
                  </a:cubicBezTo>
                  <a:lnTo>
                    <a:pt x="1922" y="1038"/>
                  </a:lnTo>
                  <a:lnTo>
                    <a:pt x="2133" y="2374"/>
                  </a:lnTo>
                  <a:cubicBezTo>
                    <a:pt x="2148" y="2500"/>
                    <a:pt x="2241" y="2557"/>
                    <a:pt x="2335" y="2557"/>
                  </a:cubicBezTo>
                  <a:cubicBezTo>
                    <a:pt x="2455" y="2557"/>
                    <a:pt x="2576" y="2465"/>
                    <a:pt x="2541" y="2306"/>
                  </a:cubicBezTo>
                  <a:lnTo>
                    <a:pt x="2205" y="245"/>
                  </a:lnTo>
                  <a:cubicBezTo>
                    <a:pt x="2179" y="82"/>
                    <a:pt x="2047" y="0"/>
                    <a:pt x="19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79" name="Google Shape;5279;p28"/>
          <p:cNvGrpSpPr/>
          <p:nvPr/>
        </p:nvGrpSpPr>
        <p:grpSpPr>
          <a:xfrm>
            <a:off x="7070705" y="1790903"/>
            <a:ext cx="368405" cy="334449"/>
            <a:chOff x="7070705" y="1996303"/>
            <a:chExt cx="368405" cy="334449"/>
          </a:xfrm>
        </p:grpSpPr>
        <p:sp>
          <p:nvSpPr>
            <p:cNvPr id="5280" name="Google Shape;5280;p28"/>
            <p:cNvSpPr/>
            <p:nvPr/>
          </p:nvSpPr>
          <p:spPr>
            <a:xfrm>
              <a:off x="7410155" y="2127360"/>
              <a:ext cx="23562" cy="197999"/>
            </a:xfrm>
            <a:custGeom>
              <a:rect b="b" l="l" r="r" t="t"/>
              <a:pathLst>
                <a:path extrusionOk="0" h="7563" w="900">
                  <a:moveTo>
                    <a:pt x="452" y="0"/>
                  </a:moveTo>
                  <a:cubicBezTo>
                    <a:pt x="207" y="0"/>
                    <a:pt x="11" y="193"/>
                    <a:pt x="1" y="433"/>
                  </a:cubicBezTo>
                  <a:lnTo>
                    <a:pt x="1" y="7562"/>
                  </a:lnTo>
                  <a:lnTo>
                    <a:pt x="899" y="7562"/>
                  </a:lnTo>
                  <a:lnTo>
                    <a:pt x="899" y="433"/>
                  </a:lnTo>
                  <a:cubicBezTo>
                    <a:pt x="890" y="193"/>
                    <a:pt x="693" y="0"/>
                    <a:pt x="452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28"/>
            <p:cNvSpPr/>
            <p:nvPr/>
          </p:nvSpPr>
          <p:spPr>
            <a:xfrm>
              <a:off x="7416071" y="2126993"/>
              <a:ext cx="17645" cy="198366"/>
            </a:xfrm>
            <a:custGeom>
              <a:rect b="b" l="l" r="r" t="t"/>
              <a:pathLst>
                <a:path extrusionOk="0" h="7577" w="674">
                  <a:moveTo>
                    <a:pt x="226" y="0"/>
                  </a:moveTo>
                  <a:cubicBezTo>
                    <a:pt x="145" y="0"/>
                    <a:pt x="68" y="24"/>
                    <a:pt x="1" y="63"/>
                  </a:cubicBezTo>
                  <a:cubicBezTo>
                    <a:pt x="140" y="139"/>
                    <a:pt x="226" y="288"/>
                    <a:pt x="226" y="447"/>
                  </a:cubicBezTo>
                  <a:lnTo>
                    <a:pt x="226" y="7576"/>
                  </a:lnTo>
                  <a:lnTo>
                    <a:pt x="673" y="7576"/>
                  </a:lnTo>
                  <a:lnTo>
                    <a:pt x="673" y="447"/>
                  </a:lnTo>
                  <a:cubicBezTo>
                    <a:pt x="673" y="202"/>
                    <a:pt x="472" y="0"/>
                    <a:pt x="2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28"/>
            <p:cNvSpPr/>
            <p:nvPr/>
          </p:nvSpPr>
          <p:spPr>
            <a:xfrm>
              <a:off x="7099267" y="2170243"/>
              <a:ext cx="103647" cy="93594"/>
            </a:xfrm>
            <a:custGeom>
              <a:rect b="b" l="l" r="r" t="t"/>
              <a:pathLst>
                <a:path extrusionOk="0" h="3575" w="3959">
                  <a:moveTo>
                    <a:pt x="0" y="1"/>
                  </a:moveTo>
                  <a:lnTo>
                    <a:pt x="0" y="3575"/>
                  </a:lnTo>
                  <a:lnTo>
                    <a:pt x="3959" y="3575"/>
                  </a:lnTo>
                  <a:lnTo>
                    <a:pt x="3959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28"/>
            <p:cNvSpPr/>
            <p:nvPr/>
          </p:nvSpPr>
          <p:spPr>
            <a:xfrm>
              <a:off x="7185164" y="2170243"/>
              <a:ext cx="17750" cy="93594"/>
            </a:xfrm>
            <a:custGeom>
              <a:rect b="b" l="l" r="r" t="t"/>
              <a:pathLst>
                <a:path extrusionOk="0" h="3575" w="678">
                  <a:moveTo>
                    <a:pt x="0" y="1"/>
                  </a:moveTo>
                  <a:lnTo>
                    <a:pt x="0" y="3575"/>
                  </a:lnTo>
                  <a:lnTo>
                    <a:pt x="678" y="3575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28"/>
            <p:cNvSpPr/>
            <p:nvPr/>
          </p:nvSpPr>
          <p:spPr>
            <a:xfrm>
              <a:off x="7099267" y="2099688"/>
              <a:ext cx="70712" cy="70581"/>
            </a:xfrm>
            <a:custGeom>
              <a:rect b="b" l="l" r="r" t="t"/>
              <a:pathLst>
                <a:path extrusionOk="0" h="2696" w="2701">
                  <a:moveTo>
                    <a:pt x="9" y="1"/>
                  </a:moveTo>
                  <a:cubicBezTo>
                    <a:pt x="6" y="1"/>
                    <a:pt x="3" y="1"/>
                    <a:pt x="0" y="1"/>
                  </a:cubicBezTo>
                  <a:lnTo>
                    <a:pt x="0" y="2696"/>
                  </a:lnTo>
                  <a:lnTo>
                    <a:pt x="2695" y="2696"/>
                  </a:lnTo>
                  <a:cubicBezTo>
                    <a:pt x="2700" y="1209"/>
                    <a:pt x="1494" y="1"/>
                    <a:pt x="9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28"/>
            <p:cNvSpPr/>
            <p:nvPr/>
          </p:nvSpPr>
          <p:spPr>
            <a:xfrm>
              <a:off x="7099267" y="2099688"/>
              <a:ext cx="70581" cy="70450"/>
            </a:xfrm>
            <a:custGeom>
              <a:rect b="b" l="l" r="r" t="t"/>
              <a:pathLst>
                <a:path extrusionOk="0" h="2691" w="2696">
                  <a:moveTo>
                    <a:pt x="9" y="1"/>
                  </a:moveTo>
                  <a:cubicBezTo>
                    <a:pt x="6" y="1"/>
                    <a:pt x="3" y="1"/>
                    <a:pt x="0" y="1"/>
                  </a:cubicBezTo>
                  <a:lnTo>
                    <a:pt x="0" y="519"/>
                  </a:lnTo>
                  <a:cubicBezTo>
                    <a:pt x="1105" y="721"/>
                    <a:pt x="1970" y="1586"/>
                    <a:pt x="2172" y="2691"/>
                  </a:cubicBezTo>
                  <a:lnTo>
                    <a:pt x="2691" y="2691"/>
                  </a:lnTo>
                  <a:cubicBezTo>
                    <a:pt x="2695" y="1209"/>
                    <a:pt x="1494" y="1"/>
                    <a:pt x="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28"/>
            <p:cNvSpPr/>
            <p:nvPr/>
          </p:nvSpPr>
          <p:spPr>
            <a:xfrm>
              <a:off x="7134610" y="2263810"/>
              <a:ext cx="16624" cy="61549"/>
            </a:xfrm>
            <a:custGeom>
              <a:rect b="b" l="l" r="r" t="t"/>
              <a:pathLst>
                <a:path extrusionOk="0" h="2351" w="635">
                  <a:moveTo>
                    <a:pt x="0" y="1"/>
                  </a:moveTo>
                  <a:lnTo>
                    <a:pt x="0" y="2350"/>
                  </a:lnTo>
                  <a:lnTo>
                    <a:pt x="634" y="2350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7" name="Google Shape;5287;p28"/>
            <p:cNvSpPr/>
            <p:nvPr/>
          </p:nvSpPr>
          <p:spPr>
            <a:xfrm>
              <a:off x="7172074" y="2039709"/>
              <a:ext cx="44061" cy="47569"/>
            </a:xfrm>
            <a:custGeom>
              <a:rect b="b" l="l" r="r" t="t"/>
              <a:pathLst>
                <a:path extrusionOk="0" h="1817" w="1683">
                  <a:moveTo>
                    <a:pt x="1" y="0"/>
                  </a:moveTo>
                  <a:lnTo>
                    <a:pt x="145" y="1566"/>
                  </a:lnTo>
                  <a:cubicBezTo>
                    <a:pt x="155" y="1706"/>
                    <a:pt x="275" y="1816"/>
                    <a:pt x="419" y="1816"/>
                  </a:cubicBezTo>
                  <a:lnTo>
                    <a:pt x="1264" y="1816"/>
                  </a:lnTo>
                  <a:cubicBezTo>
                    <a:pt x="1404" y="1816"/>
                    <a:pt x="1524" y="1706"/>
                    <a:pt x="1538" y="1566"/>
                  </a:cubicBezTo>
                  <a:lnTo>
                    <a:pt x="1682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8" name="Google Shape;5288;p28"/>
            <p:cNvSpPr/>
            <p:nvPr/>
          </p:nvSpPr>
          <p:spPr>
            <a:xfrm>
              <a:off x="7192075" y="2039709"/>
              <a:ext cx="24190" cy="47438"/>
            </a:xfrm>
            <a:custGeom>
              <a:rect b="b" l="l" r="r" t="t"/>
              <a:pathLst>
                <a:path extrusionOk="0" h="1812" w="924">
                  <a:moveTo>
                    <a:pt x="419" y="0"/>
                  </a:moveTo>
                  <a:lnTo>
                    <a:pt x="275" y="1561"/>
                  </a:lnTo>
                  <a:cubicBezTo>
                    <a:pt x="260" y="1706"/>
                    <a:pt x="140" y="1811"/>
                    <a:pt x="1" y="1811"/>
                  </a:cubicBezTo>
                  <a:lnTo>
                    <a:pt x="505" y="1811"/>
                  </a:lnTo>
                  <a:cubicBezTo>
                    <a:pt x="644" y="1811"/>
                    <a:pt x="765" y="1706"/>
                    <a:pt x="779" y="1561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28"/>
            <p:cNvSpPr/>
            <p:nvPr/>
          </p:nvSpPr>
          <p:spPr>
            <a:xfrm>
              <a:off x="7203018" y="2154404"/>
              <a:ext cx="207293" cy="128046"/>
            </a:xfrm>
            <a:custGeom>
              <a:rect b="b" l="l" r="r" t="t"/>
              <a:pathLst>
                <a:path extrusionOk="0" h="4891" w="7918">
                  <a:moveTo>
                    <a:pt x="1" y="0"/>
                  </a:moveTo>
                  <a:lnTo>
                    <a:pt x="1" y="4891"/>
                  </a:lnTo>
                  <a:lnTo>
                    <a:pt x="7918" y="4891"/>
                  </a:lnTo>
                  <a:lnTo>
                    <a:pt x="7918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28"/>
            <p:cNvSpPr/>
            <p:nvPr/>
          </p:nvSpPr>
          <p:spPr>
            <a:xfrm>
              <a:off x="7383870" y="2154404"/>
              <a:ext cx="26311" cy="128046"/>
            </a:xfrm>
            <a:custGeom>
              <a:rect b="b" l="l" r="r" t="t"/>
              <a:pathLst>
                <a:path extrusionOk="0" h="4891" w="1005">
                  <a:moveTo>
                    <a:pt x="1" y="0"/>
                  </a:moveTo>
                  <a:lnTo>
                    <a:pt x="1" y="4891"/>
                  </a:lnTo>
                  <a:lnTo>
                    <a:pt x="1005" y="4891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28"/>
            <p:cNvSpPr/>
            <p:nvPr/>
          </p:nvSpPr>
          <p:spPr>
            <a:xfrm>
              <a:off x="7134610" y="2001591"/>
              <a:ext cx="84404" cy="120768"/>
            </a:xfrm>
            <a:custGeom>
              <a:rect b="b" l="l" r="r" t="t"/>
              <a:pathLst>
                <a:path extrusionOk="0" h="4613" w="3224">
                  <a:moveTo>
                    <a:pt x="2901" y="0"/>
                  </a:moveTo>
                  <a:cubicBezTo>
                    <a:pt x="2898" y="0"/>
                    <a:pt x="2895" y="0"/>
                    <a:pt x="2892" y="0"/>
                  </a:cubicBezTo>
                  <a:lnTo>
                    <a:pt x="634" y="0"/>
                  </a:lnTo>
                  <a:lnTo>
                    <a:pt x="634" y="5"/>
                  </a:lnTo>
                  <a:lnTo>
                    <a:pt x="380" y="5"/>
                  </a:lnTo>
                  <a:cubicBezTo>
                    <a:pt x="168" y="5"/>
                    <a:pt x="0" y="178"/>
                    <a:pt x="0" y="385"/>
                  </a:cubicBezTo>
                  <a:lnTo>
                    <a:pt x="0" y="4103"/>
                  </a:lnTo>
                  <a:cubicBezTo>
                    <a:pt x="236" y="4238"/>
                    <a:pt x="452" y="4411"/>
                    <a:pt x="634" y="4612"/>
                  </a:cubicBezTo>
                  <a:lnTo>
                    <a:pt x="634" y="639"/>
                  </a:lnTo>
                  <a:lnTo>
                    <a:pt x="2892" y="639"/>
                  </a:lnTo>
                  <a:cubicBezTo>
                    <a:pt x="2895" y="639"/>
                    <a:pt x="2898" y="640"/>
                    <a:pt x="2901" y="640"/>
                  </a:cubicBezTo>
                  <a:cubicBezTo>
                    <a:pt x="3075" y="640"/>
                    <a:pt x="3224" y="497"/>
                    <a:pt x="3224" y="322"/>
                  </a:cubicBezTo>
                  <a:cubicBezTo>
                    <a:pt x="3224" y="143"/>
                    <a:pt x="3075" y="0"/>
                    <a:pt x="290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28"/>
            <p:cNvSpPr/>
            <p:nvPr/>
          </p:nvSpPr>
          <p:spPr>
            <a:xfrm>
              <a:off x="7075993" y="2029132"/>
              <a:ext cx="23536" cy="296227"/>
            </a:xfrm>
            <a:custGeom>
              <a:rect b="b" l="l" r="r" t="t"/>
              <a:pathLst>
                <a:path extrusionOk="0" h="11315" w="899">
                  <a:moveTo>
                    <a:pt x="447" y="1"/>
                  </a:moveTo>
                  <a:cubicBezTo>
                    <a:pt x="207" y="1"/>
                    <a:pt x="10" y="193"/>
                    <a:pt x="1" y="433"/>
                  </a:cubicBezTo>
                  <a:lnTo>
                    <a:pt x="1" y="11314"/>
                  </a:lnTo>
                  <a:lnTo>
                    <a:pt x="899" y="11314"/>
                  </a:lnTo>
                  <a:lnTo>
                    <a:pt x="899" y="433"/>
                  </a:lnTo>
                  <a:cubicBezTo>
                    <a:pt x="889" y="193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28"/>
            <p:cNvSpPr/>
            <p:nvPr/>
          </p:nvSpPr>
          <p:spPr>
            <a:xfrm>
              <a:off x="7081779" y="2028871"/>
              <a:ext cx="17514" cy="296488"/>
            </a:xfrm>
            <a:custGeom>
              <a:rect b="b" l="l" r="r" t="t"/>
              <a:pathLst>
                <a:path extrusionOk="0" h="11325" w="669">
                  <a:moveTo>
                    <a:pt x="222" y="1"/>
                  </a:moveTo>
                  <a:cubicBezTo>
                    <a:pt x="145" y="1"/>
                    <a:pt x="68" y="20"/>
                    <a:pt x="1" y="59"/>
                  </a:cubicBezTo>
                  <a:cubicBezTo>
                    <a:pt x="135" y="140"/>
                    <a:pt x="222" y="289"/>
                    <a:pt x="222" y="448"/>
                  </a:cubicBezTo>
                  <a:lnTo>
                    <a:pt x="222" y="11324"/>
                  </a:lnTo>
                  <a:lnTo>
                    <a:pt x="668" y="11324"/>
                  </a:lnTo>
                  <a:lnTo>
                    <a:pt x="668" y="448"/>
                  </a:lnTo>
                  <a:cubicBezTo>
                    <a:pt x="668" y="198"/>
                    <a:pt x="471" y="1"/>
                    <a:pt x="22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28"/>
            <p:cNvSpPr/>
            <p:nvPr/>
          </p:nvSpPr>
          <p:spPr>
            <a:xfrm>
              <a:off x="7070705" y="1996303"/>
              <a:ext cx="368405" cy="334449"/>
            </a:xfrm>
            <a:custGeom>
              <a:rect b="b" l="l" r="r" t="t"/>
              <a:pathLst>
                <a:path extrusionOk="0" h="12775" w="14072">
                  <a:moveTo>
                    <a:pt x="5328" y="1865"/>
                  </a:moveTo>
                  <a:lnTo>
                    <a:pt x="5204" y="3200"/>
                  </a:lnTo>
                  <a:cubicBezTo>
                    <a:pt x="5199" y="3234"/>
                    <a:pt x="5170" y="3258"/>
                    <a:pt x="5136" y="3263"/>
                  </a:cubicBezTo>
                  <a:lnTo>
                    <a:pt x="4291" y="3263"/>
                  </a:lnTo>
                  <a:cubicBezTo>
                    <a:pt x="4257" y="3258"/>
                    <a:pt x="4228" y="3234"/>
                    <a:pt x="4219" y="3200"/>
                  </a:cubicBezTo>
                  <a:lnTo>
                    <a:pt x="4094" y="1865"/>
                  </a:lnTo>
                  <a:close/>
                  <a:moveTo>
                    <a:pt x="1303" y="4161"/>
                  </a:moveTo>
                  <a:cubicBezTo>
                    <a:pt x="2507" y="4271"/>
                    <a:pt x="3462" y="5225"/>
                    <a:pt x="3575" y="6433"/>
                  </a:cubicBezTo>
                  <a:lnTo>
                    <a:pt x="1303" y="6433"/>
                  </a:lnTo>
                  <a:lnTo>
                    <a:pt x="1303" y="4161"/>
                  </a:lnTo>
                  <a:close/>
                  <a:moveTo>
                    <a:pt x="4843" y="6846"/>
                  </a:moveTo>
                  <a:lnTo>
                    <a:pt x="4843" y="10007"/>
                  </a:lnTo>
                  <a:lnTo>
                    <a:pt x="1303" y="10007"/>
                  </a:lnTo>
                  <a:lnTo>
                    <a:pt x="1303" y="6846"/>
                  </a:lnTo>
                  <a:close/>
                  <a:moveTo>
                    <a:pt x="2864" y="10425"/>
                  </a:moveTo>
                  <a:lnTo>
                    <a:pt x="2864" y="12361"/>
                  </a:lnTo>
                  <a:lnTo>
                    <a:pt x="2643" y="12361"/>
                  </a:lnTo>
                  <a:lnTo>
                    <a:pt x="2643" y="10425"/>
                  </a:lnTo>
                  <a:close/>
                  <a:moveTo>
                    <a:pt x="13414" y="5201"/>
                  </a:moveTo>
                  <a:cubicBezTo>
                    <a:pt x="13534" y="5201"/>
                    <a:pt x="13654" y="5280"/>
                    <a:pt x="13654" y="5439"/>
                  </a:cubicBezTo>
                  <a:lnTo>
                    <a:pt x="13659" y="12361"/>
                  </a:lnTo>
                  <a:lnTo>
                    <a:pt x="13173" y="12361"/>
                  </a:lnTo>
                  <a:lnTo>
                    <a:pt x="13173" y="5439"/>
                  </a:lnTo>
                  <a:cubicBezTo>
                    <a:pt x="13173" y="5280"/>
                    <a:pt x="13294" y="5201"/>
                    <a:pt x="13414" y="5201"/>
                  </a:cubicBezTo>
                  <a:close/>
                  <a:moveTo>
                    <a:pt x="2826" y="1"/>
                  </a:moveTo>
                  <a:cubicBezTo>
                    <a:pt x="2504" y="1"/>
                    <a:pt x="2239" y="265"/>
                    <a:pt x="2239" y="587"/>
                  </a:cubicBezTo>
                  <a:lnTo>
                    <a:pt x="2239" y="3974"/>
                  </a:lnTo>
                  <a:cubicBezTo>
                    <a:pt x="1942" y="3849"/>
                    <a:pt x="1625" y="3777"/>
                    <a:pt x="1303" y="3762"/>
                  </a:cubicBezTo>
                  <a:lnTo>
                    <a:pt x="1303" y="1687"/>
                  </a:lnTo>
                  <a:cubicBezTo>
                    <a:pt x="1303" y="1327"/>
                    <a:pt x="1014" y="1038"/>
                    <a:pt x="654" y="1038"/>
                  </a:cubicBezTo>
                  <a:cubicBezTo>
                    <a:pt x="294" y="1038"/>
                    <a:pt x="1" y="1327"/>
                    <a:pt x="1" y="1687"/>
                  </a:cubicBezTo>
                  <a:lnTo>
                    <a:pt x="1" y="6049"/>
                  </a:lnTo>
                  <a:cubicBezTo>
                    <a:pt x="1" y="6186"/>
                    <a:pt x="103" y="6254"/>
                    <a:pt x="205" y="6254"/>
                  </a:cubicBezTo>
                  <a:cubicBezTo>
                    <a:pt x="307" y="6254"/>
                    <a:pt x="409" y="6186"/>
                    <a:pt x="409" y="6049"/>
                  </a:cubicBezTo>
                  <a:lnTo>
                    <a:pt x="409" y="1687"/>
                  </a:lnTo>
                  <a:cubicBezTo>
                    <a:pt x="409" y="1526"/>
                    <a:pt x="529" y="1446"/>
                    <a:pt x="649" y="1446"/>
                  </a:cubicBezTo>
                  <a:cubicBezTo>
                    <a:pt x="769" y="1446"/>
                    <a:pt x="890" y="1526"/>
                    <a:pt x="890" y="1687"/>
                  </a:cubicBezTo>
                  <a:lnTo>
                    <a:pt x="890" y="12361"/>
                  </a:lnTo>
                  <a:lnTo>
                    <a:pt x="409" y="12361"/>
                  </a:lnTo>
                  <a:lnTo>
                    <a:pt x="409" y="7067"/>
                  </a:lnTo>
                  <a:cubicBezTo>
                    <a:pt x="409" y="6931"/>
                    <a:pt x="307" y="6862"/>
                    <a:pt x="205" y="6862"/>
                  </a:cubicBezTo>
                  <a:cubicBezTo>
                    <a:pt x="103" y="6862"/>
                    <a:pt x="1" y="6931"/>
                    <a:pt x="1" y="7067"/>
                  </a:cubicBezTo>
                  <a:lnTo>
                    <a:pt x="1" y="12568"/>
                  </a:lnTo>
                  <a:cubicBezTo>
                    <a:pt x="1" y="12683"/>
                    <a:pt x="92" y="12775"/>
                    <a:pt x="207" y="12775"/>
                  </a:cubicBezTo>
                  <a:lnTo>
                    <a:pt x="1101" y="12775"/>
                  </a:lnTo>
                  <a:cubicBezTo>
                    <a:pt x="1211" y="12775"/>
                    <a:pt x="1303" y="12683"/>
                    <a:pt x="1303" y="12568"/>
                  </a:cubicBezTo>
                  <a:lnTo>
                    <a:pt x="1303" y="10421"/>
                  </a:lnTo>
                  <a:lnTo>
                    <a:pt x="2239" y="10421"/>
                  </a:lnTo>
                  <a:lnTo>
                    <a:pt x="2239" y="12568"/>
                  </a:lnTo>
                  <a:cubicBezTo>
                    <a:pt x="2239" y="12683"/>
                    <a:pt x="2331" y="12775"/>
                    <a:pt x="2441" y="12775"/>
                  </a:cubicBezTo>
                  <a:lnTo>
                    <a:pt x="3075" y="12775"/>
                  </a:lnTo>
                  <a:cubicBezTo>
                    <a:pt x="3191" y="12775"/>
                    <a:pt x="3282" y="12683"/>
                    <a:pt x="3282" y="12568"/>
                  </a:cubicBezTo>
                  <a:lnTo>
                    <a:pt x="3282" y="10421"/>
                  </a:lnTo>
                  <a:lnTo>
                    <a:pt x="4848" y="10421"/>
                  </a:lnTo>
                  <a:lnTo>
                    <a:pt x="4848" y="10930"/>
                  </a:lnTo>
                  <a:cubicBezTo>
                    <a:pt x="4848" y="11040"/>
                    <a:pt x="4939" y="11132"/>
                    <a:pt x="5055" y="11132"/>
                  </a:cubicBezTo>
                  <a:lnTo>
                    <a:pt x="8903" y="11132"/>
                  </a:lnTo>
                  <a:cubicBezTo>
                    <a:pt x="9177" y="11132"/>
                    <a:pt x="9177" y="10723"/>
                    <a:pt x="8903" y="10723"/>
                  </a:cubicBezTo>
                  <a:lnTo>
                    <a:pt x="5261" y="10723"/>
                  </a:lnTo>
                  <a:lnTo>
                    <a:pt x="5261" y="6246"/>
                  </a:lnTo>
                  <a:lnTo>
                    <a:pt x="12770" y="6246"/>
                  </a:lnTo>
                  <a:lnTo>
                    <a:pt x="12770" y="10723"/>
                  </a:lnTo>
                  <a:lnTo>
                    <a:pt x="9868" y="10723"/>
                  </a:lnTo>
                  <a:cubicBezTo>
                    <a:pt x="9594" y="10723"/>
                    <a:pt x="9594" y="11132"/>
                    <a:pt x="9868" y="11132"/>
                  </a:cubicBezTo>
                  <a:lnTo>
                    <a:pt x="12770" y="11132"/>
                  </a:lnTo>
                  <a:lnTo>
                    <a:pt x="12770" y="12563"/>
                  </a:lnTo>
                  <a:cubicBezTo>
                    <a:pt x="12770" y="12671"/>
                    <a:pt x="12857" y="12765"/>
                    <a:pt x="12964" y="12765"/>
                  </a:cubicBezTo>
                  <a:cubicBezTo>
                    <a:pt x="12966" y="12765"/>
                    <a:pt x="12969" y="12765"/>
                    <a:pt x="12972" y="12765"/>
                  </a:cubicBezTo>
                  <a:lnTo>
                    <a:pt x="13865" y="12765"/>
                  </a:lnTo>
                  <a:cubicBezTo>
                    <a:pt x="13868" y="12765"/>
                    <a:pt x="13871" y="12765"/>
                    <a:pt x="13874" y="12765"/>
                  </a:cubicBezTo>
                  <a:cubicBezTo>
                    <a:pt x="13985" y="12765"/>
                    <a:pt x="14072" y="12671"/>
                    <a:pt x="14072" y="12563"/>
                  </a:cubicBezTo>
                  <a:lnTo>
                    <a:pt x="14072" y="5434"/>
                  </a:lnTo>
                  <a:cubicBezTo>
                    <a:pt x="14072" y="5077"/>
                    <a:pt x="13784" y="4785"/>
                    <a:pt x="13427" y="4785"/>
                  </a:cubicBezTo>
                  <a:cubicBezTo>
                    <a:pt x="13424" y="4785"/>
                    <a:pt x="13421" y="4785"/>
                    <a:pt x="13418" y="4786"/>
                  </a:cubicBezTo>
                  <a:cubicBezTo>
                    <a:pt x="13058" y="4786"/>
                    <a:pt x="12765" y="5079"/>
                    <a:pt x="12765" y="5439"/>
                  </a:cubicBezTo>
                  <a:lnTo>
                    <a:pt x="12765" y="5828"/>
                  </a:lnTo>
                  <a:lnTo>
                    <a:pt x="5055" y="5828"/>
                  </a:lnTo>
                  <a:cubicBezTo>
                    <a:pt x="4939" y="5828"/>
                    <a:pt x="4848" y="5919"/>
                    <a:pt x="4848" y="6035"/>
                  </a:cubicBezTo>
                  <a:lnTo>
                    <a:pt x="4848" y="6433"/>
                  </a:lnTo>
                  <a:lnTo>
                    <a:pt x="3974" y="6433"/>
                  </a:lnTo>
                  <a:cubicBezTo>
                    <a:pt x="3930" y="5814"/>
                    <a:pt x="3685" y="5223"/>
                    <a:pt x="3282" y="4752"/>
                  </a:cubicBezTo>
                  <a:lnTo>
                    <a:pt x="3282" y="1043"/>
                  </a:lnTo>
                  <a:lnTo>
                    <a:pt x="4507" y="1043"/>
                  </a:lnTo>
                  <a:lnTo>
                    <a:pt x="4507" y="1452"/>
                  </a:lnTo>
                  <a:lnTo>
                    <a:pt x="3873" y="1452"/>
                  </a:lnTo>
                  <a:cubicBezTo>
                    <a:pt x="3753" y="1452"/>
                    <a:pt x="3657" y="1552"/>
                    <a:pt x="3666" y="1673"/>
                  </a:cubicBezTo>
                  <a:lnTo>
                    <a:pt x="3815" y="3239"/>
                  </a:lnTo>
                  <a:cubicBezTo>
                    <a:pt x="3834" y="3488"/>
                    <a:pt x="4046" y="3676"/>
                    <a:pt x="4296" y="3676"/>
                  </a:cubicBezTo>
                  <a:lnTo>
                    <a:pt x="4512" y="3676"/>
                  </a:lnTo>
                  <a:lnTo>
                    <a:pt x="4512" y="4829"/>
                  </a:lnTo>
                  <a:cubicBezTo>
                    <a:pt x="4512" y="4963"/>
                    <a:pt x="4615" y="5031"/>
                    <a:pt x="4718" y="5031"/>
                  </a:cubicBezTo>
                  <a:cubicBezTo>
                    <a:pt x="4822" y="5031"/>
                    <a:pt x="4925" y="4963"/>
                    <a:pt x="4925" y="4829"/>
                  </a:cubicBezTo>
                  <a:lnTo>
                    <a:pt x="4925" y="3676"/>
                  </a:lnTo>
                  <a:lnTo>
                    <a:pt x="5146" y="3676"/>
                  </a:lnTo>
                  <a:cubicBezTo>
                    <a:pt x="5391" y="3676"/>
                    <a:pt x="5602" y="3488"/>
                    <a:pt x="5626" y="3239"/>
                  </a:cubicBezTo>
                  <a:lnTo>
                    <a:pt x="5770" y="1673"/>
                  </a:lnTo>
                  <a:cubicBezTo>
                    <a:pt x="5775" y="1615"/>
                    <a:pt x="5756" y="1557"/>
                    <a:pt x="5718" y="1519"/>
                  </a:cubicBezTo>
                  <a:cubicBezTo>
                    <a:pt x="5679" y="1476"/>
                    <a:pt x="5622" y="1452"/>
                    <a:pt x="5564" y="1452"/>
                  </a:cubicBezTo>
                  <a:lnTo>
                    <a:pt x="4930" y="1452"/>
                  </a:lnTo>
                  <a:lnTo>
                    <a:pt x="4930" y="1043"/>
                  </a:lnTo>
                  <a:lnTo>
                    <a:pt x="5343" y="1043"/>
                  </a:lnTo>
                  <a:cubicBezTo>
                    <a:pt x="5631" y="1043"/>
                    <a:pt x="5862" y="813"/>
                    <a:pt x="5862" y="524"/>
                  </a:cubicBezTo>
                  <a:cubicBezTo>
                    <a:pt x="5862" y="231"/>
                    <a:pt x="5631" y="1"/>
                    <a:pt x="5343" y="1"/>
                  </a:cubicBezTo>
                  <a:lnTo>
                    <a:pt x="4420" y="1"/>
                  </a:lnTo>
                  <a:cubicBezTo>
                    <a:pt x="4147" y="1"/>
                    <a:pt x="4147" y="409"/>
                    <a:pt x="4420" y="409"/>
                  </a:cubicBezTo>
                  <a:lnTo>
                    <a:pt x="5343" y="409"/>
                  </a:lnTo>
                  <a:cubicBezTo>
                    <a:pt x="5346" y="409"/>
                    <a:pt x="5349" y="409"/>
                    <a:pt x="5352" y="409"/>
                  </a:cubicBezTo>
                  <a:cubicBezTo>
                    <a:pt x="5494" y="409"/>
                    <a:pt x="5494" y="630"/>
                    <a:pt x="5352" y="630"/>
                  </a:cubicBezTo>
                  <a:cubicBezTo>
                    <a:pt x="5349" y="630"/>
                    <a:pt x="5346" y="630"/>
                    <a:pt x="5343" y="630"/>
                  </a:cubicBezTo>
                  <a:lnTo>
                    <a:pt x="3075" y="630"/>
                  </a:lnTo>
                  <a:cubicBezTo>
                    <a:pt x="2965" y="630"/>
                    <a:pt x="2874" y="721"/>
                    <a:pt x="2874" y="832"/>
                  </a:cubicBezTo>
                  <a:lnTo>
                    <a:pt x="2874" y="4344"/>
                  </a:lnTo>
                  <a:cubicBezTo>
                    <a:pt x="2845" y="4320"/>
                    <a:pt x="2653" y="4190"/>
                    <a:pt x="2653" y="4185"/>
                  </a:cubicBezTo>
                  <a:lnTo>
                    <a:pt x="2653" y="582"/>
                  </a:lnTo>
                  <a:cubicBezTo>
                    <a:pt x="2653" y="491"/>
                    <a:pt x="2729" y="414"/>
                    <a:pt x="2826" y="409"/>
                  </a:cubicBezTo>
                  <a:lnTo>
                    <a:pt x="3469" y="409"/>
                  </a:lnTo>
                  <a:cubicBezTo>
                    <a:pt x="3743" y="409"/>
                    <a:pt x="3743" y="1"/>
                    <a:pt x="34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95" name="Google Shape;5295;p28"/>
          <p:cNvGrpSpPr/>
          <p:nvPr/>
        </p:nvGrpSpPr>
        <p:grpSpPr>
          <a:xfrm>
            <a:off x="6630645" y="1834938"/>
            <a:ext cx="368536" cy="246275"/>
            <a:chOff x="6630645" y="2040338"/>
            <a:chExt cx="368536" cy="246275"/>
          </a:xfrm>
        </p:grpSpPr>
        <p:sp>
          <p:nvSpPr>
            <p:cNvPr id="5296" name="Google Shape;5296;p28"/>
            <p:cNvSpPr/>
            <p:nvPr/>
          </p:nvSpPr>
          <p:spPr>
            <a:xfrm>
              <a:off x="6635933" y="2045862"/>
              <a:ext cx="357828" cy="217975"/>
            </a:xfrm>
            <a:custGeom>
              <a:rect b="b" l="l" r="r" t="t"/>
              <a:pathLst>
                <a:path extrusionOk="0" h="8326" w="13668">
                  <a:moveTo>
                    <a:pt x="453" y="0"/>
                  </a:moveTo>
                  <a:cubicBezTo>
                    <a:pt x="202" y="0"/>
                    <a:pt x="0" y="205"/>
                    <a:pt x="5" y="457"/>
                  </a:cubicBezTo>
                  <a:lnTo>
                    <a:pt x="5" y="7865"/>
                  </a:lnTo>
                  <a:cubicBezTo>
                    <a:pt x="0" y="8119"/>
                    <a:pt x="207" y="8326"/>
                    <a:pt x="461" y="8326"/>
                  </a:cubicBezTo>
                  <a:lnTo>
                    <a:pt x="13206" y="8326"/>
                  </a:lnTo>
                  <a:cubicBezTo>
                    <a:pt x="13461" y="8326"/>
                    <a:pt x="13668" y="8119"/>
                    <a:pt x="13668" y="7869"/>
                  </a:cubicBezTo>
                  <a:lnTo>
                    <a:pt x="13668" y="457"/>
                  </a:lnTo>
                  <a:cubicBezTo>
                    <a:pt x="13668" y="205"/>
                    <a:pt x="13466" y="0"/>
                    <a:pt x="13215" y="0"/>
                  </a:cubicBezTo>
                  <a:cubicBezTo>
                    <a:pt x="13212" y="0"/>
                    <a:pt x="13209" y="0"/>
                    <a:pt x="13206" y="0"/>
                  </a:cubicBezTo>
                  <a:lnTo>
                    <a:pt x="461" y="0"/>
                  </a:lnTo>
                  <a:cubicBezTo>
                    <a:pt x="458" y="0"/>
                    <a:pt x="456" y="0"/>
                    <a:pt x="453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28"/>
            <p:cNvSpPr/>
            <p:nvPr/>
          </p:nvSpPr>
          <p:spPr>
            <a:xfrm>
              <a:off x="6636038" y="2045731"/>
              <a:ext cx="357724" cy="218106"/>
            </a:xfrm>
            <a:custGeom>
              <a:rect b="b" l="l" r="r" t="t"/>
              <a:pathLst>
                <a:path extrusionOk="0" h="8331" w="13664">
                  <a:moveTo>
                    <a:pt x="12722" y="1"/>
                  </a:moveTo>
                  <a:lnTo>
                    <a:pt x="12722" y="6933"/>
                  </a:lnTo>
                  <a:cubicBezTo>
                    <a:pt x="12722" y="7185"/>
                    <a:pt x="12520" y="7389"/>
                    <a:pt x="12270" y="7389"/>
                  </a:cubicBezTo>
                  <a:cubicBezTo>
                    <a:pt x="12267" y="7389"/>
                    <a:pt x="12264" y="7389"/>
                    <a:pt x="12261" y="7389"/>
                  </a:cubicBezTo>
                  <a:lnTo>
                    <a:pt x="1" y="7389"/>
                  </a:lnTo>
                  <a:lnTo>
                    <a:pt x="1" y="7870"/>
                  </a:lnTo>
                  <a:cubicBezTo>
                    <a:pt x="1" y="8124"/>
                    <a:pt x="208" y="8331"/>
                    <a:pt x="457" y="8331"/>
                  </a:cubicBezTo>
                  <a:lnTo>
                    <a:pt x="13202" y="8331"/>
                  </a:lnTo>
                  <a:cubicBezTo>
                    <a:pt x="13457" y="8331"/>
                    <a:pt x="13664" y="8124"/>
                    <a:pt x="13664" y="7870"/>
                  </a:cubicBezTo>
                  <a:lnTo>
                    <a:pt x="13664" y="462"/>
                  </a:lnTo>
                  <a:cubicBezTo>
                    <a:pt x="13664" y="207"/>
                    <a:pt x="13457" y="1"/>
                    <a:pt x="1320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28"/>
            <p:cNvSpPr/>
            <p:nvPr/>
          </p:nvSpPr>
          <p:spPr>
            <a:xfrm>
              <a:off x="6675910" y="2263810"/>
              <a:ext cx="64796" cy="17384"/>
            </a:xfrm>
            <a:custGeom>
              <a:rect b="b" l="l" r="r" t="t"/>
              <a:pathLst>
                <a:path extrusionOk="0" h="664" w="2475">
                  <a:moveTo>
                    <a:pt x="1" y="1"/>
                  </a:moveTo>
                  <a:lnTo>
                    <a:pt x="1" y="664"/>
                  </a:lnTo>
                  <a:lnTo>
                    <a:pt x="2475" y="664"/>
                  </a:lnTo>
                  <a:lnTo>
                    <a:pt x="2475" y="1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28"/>
            <p:cNvSpPr/>
            <p:nvPr/>
          </p:nvSpPr>
          <p:spPr>
            <a:xfrm>
              <a:off x="6888963" y="2263810"/>
              <a:ext cx="64796" cy="17384"/>
            </a:xfrm>
            <a:custGeom>
              <a:rect b="b" l="l" r="r" t="t"/>
              <a:pathLst>
                <a:path extrusionOk="0" h="664" w="2475">
                  <a:moveTo>
                    <a:pt x="1" y="1"/>
                  </a:moveTo>
                  <a:lnTo>
                    <a:pt x="1" y="664"/>
                  </a:lnTo>
                  <a:lnTo>
                    <a:pt x="2475" y="664"/>
                  </a:lnTo>
                  <a:lnTo>
                    <a:pt x="2475" y="1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28"/>
            <p:cNvSpPr/>
            <p:nvPr/>
          </p:nvSpPr>
          <p:spPr>
            <a:xfrm>
              <a:off x="6660831" y="2073769"/>
              <a:ext cx="189438" cy="162028"/>
            </a:xfrm>
            <a:custGeom>
              <a:rect b="b" l="l" r="r" t="t"/>
              <a:pathLst>
                <a:path extrusionOk="0" h="6189" w="7236">
                  <a:moveTo>
                    <a:pt x="0" y="1"/>
                  </a:moveTo>
                  <a:lnTo>
                    <a:pt x="0" y="6189"/>
                  </a:lnTo>
                  <a:lnTo>
                    <a:pt x="7235" y="6189"/>
                  </a:lnTo>
                  <a:lnTo>
                    <a:pt x="7235" y="1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28"/>
            <p:cNvSpPr/>
            <p:nvPr/>
          </p:nvSpPr>
          <p:spPr>
            <a:xfrm>
              <a:off x="6660831" y="2073769"/>
              <a:ext cx="189438" cy="162028"/>
            </a:xfrm>
            <a:custGeom>
              <a:rect b="b" l="l" r="r" t="t"/>
              <a:pathLst>
                <a:path extrusionOk="0" h="6189" w="7236">
                  <a:moveTo>
                    <a:pt x="6505" y="1"/>
                  </a:moveTo>
                  <a:lnTo>
                    <a:pt x="6505" y="4272"/>
                  </a:lnTo>
                  <a:cubicBezTo>
                    <a:pt x="6510" y="4930"/>
                    <a:pt x="5977" y="5463"/>
                    <a:pt x="5318" y="5468"/>
                  </a:cubicBezTo>
                  <a:lnTo>
                    <a:pt x="0" y="5468"/>
                  </a:lnTo>
                  <a:lnTo>
                    <a:pt x="0" y="6189"/>
                  </a:lnTo>
                  <a:lnTo>
                    <a:pt x="7235" y="6189"/>
                  </a:lnTo>
                  <a:lnTo>
                    <a:pt x="7235" y="1"/>
                  </a:lnTo>
                  <a:lnTo>
                    <a:pt x="6510" y="6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28"/>
            <p:cNvSpPr/>
            <p:nvPr/>
          </p:nvSpPr>
          <p:spPr>
            <a:xfrm>
              <a:off x="6884067" y="2179929"/>
              <a:ext cx="74220" cy="63591"/>
            </a:xfrm>
            <a:custGeom>
              <a:rect b="b" l="l" r="r" t="t"/>
              <a:pathLst>
                <a:path extrusionOk="0" h="2429" w="2835">
                  <a:moveTo>
                    <a:pt x="1624" y="1"/>
                  </a:moveTo>
                  <a:cubicBezTo>
                    <a:pt x="543" y="1"/>
                    <a:pt x="1" y="1307"/>
                    <a:pt x="764" y="2071"/>
                  </a:cubicBezTo>
                  <a:cubicBezTo>
                    <a:pt x="1011" y="2318"/>
                    <a:pt x="1314" y="2428"/>
                    <a:pt x="1612" y="2428"/>
                  </a:cubicBezTo>
                  <a:cubicBezTo>
                    <a:pt x="2236" y="2428"/>
                    <a:pt x="2835" y="1943"/>
                    <a:pt x="2835" y="1211"/>
                  </a:cubicBezTo>
                  <a:cubicBezTo>
                    <a:pt x="2830" y="543"/>
                    <a:pt x="2292" y="1"/>
                    <a:pt x="162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28"/>
            <p:cNvSpPr/>
            <p:nvPr/>
          </p:nvSpPr>
          <p:spPr>
            <a:xfrm>
              <a:off x="6916897" y="2179929"/>
              <a:ext cx="40658" cy="63539"/>
            </a:xfrm>
            <a:custGeom>
              <a:rect b="b" l="l" r="r" t="t"/>
              <a:pathLst>
                <a:path extrusionOk="0" h="2427" w="1553">
                  <a:moveTo>
                    <a:pt x="370" y="1"/>
                  </a:moveTo>
                  <a:cubicBezTo>
                    <a:pt x="241" y="1"/>
                    <a:pt x="121" y="20"/>
                    <a:pt x="0" y="63"/>
                  </a:cubicBezTo>
                  <a:cubicBezTo>
                    <a:pt x="500" y="222"/>
                    <a:pt x="846" y="688"/>
                    <a:pt x="846" y="1211"/>
                  </a:cubicBezTo>
                  <a:cubicBezTo>
                    <a:pt x="846" y="1740"/>
                    <a:pt x="500" y="2206"/>
                    <a:pt x="0" y="2364"/>
                  </a:cubicBezTo>
                  <a:cubicBezTo>
                    <a:pt x="121" y="2403"/>
                    <a:pt x="241" y="2427"/>
                    <a:pt x="370" y="2427"/>
                  </a:cubicBezTo>
                  <a:cubicBezTo>
                    <a:pt x="1028" y="2412"/>
                    <a:pt x="1552" y="1874"/>
                    <a:pt x="1552" y="1211"/>
                  </a:cubicBezTo>
                  <a:cubicBezTo>
                    <a:pt x="1552" y="553"/>
                    <a:pt x="1028" y="15"/>
                    <a:pt x="37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28"/>
            <p:cNvSpPr/>
            <p:nvPr/>
          </p:nvSpPr>
          <p:spPr>
            <a:xfrm>
              <a:off x="6881057" y="2073900"/>
              <a:ext cx="40396" cy="19399"/>
            </a:xfrm>
            <a:custGeom>
              <a:rect b="b" l="l" r="r" t="t"/>
              <a:pathLst>
                <a:path extrusionOk="0" h="741" w="1543">
                  <a:moveTo>
                    <a:pt x="323" y="1"/>
                  </a:moveTo>
                  <a:cubicBezTo>
                    <a:pt x="145" y="1"/>
                    <a:pt x="0" y="148"/>
                    <a:pt x="0" y="327"/>
                  </a:cubicBezTo>
                  <a:lnTo>
                    <a:pt x="0" y="409"/>
                  </a:lnTo>
                  <a:cubicBezTo>
                    <a:pt x="0" y="592"/>
                    <a:pt x="149" y="741"/>
                    <a:pt x="332" y="741"/>
                  </a:cubicBezTo>
                  <a:lnTo>
                    <a:pt x="1211" y="741"/>
                  </a:lnTo>
                  <a:cubicBezTo>
                    <a:pt x="1393" y="741"/>
                    <a:pt x="1538" y="592"/>
                    <a:pt x="1542" y="409"/>
                  </a:cubicBezTo>
                  <a:lnTo>
                    <a:pt x="1542" y="327"/>
                  </a:lnTo>
                  <a:cubicBezTo>
                    <a:pt x="1542" y="148"/>
                    <a:pt x="1398" y="1"/>
                    <a:pt x="1219" y="1"/>
                  </a:cubicBezTo>
                  <a:cubicBezTo>
                    <a:pt x="1217" y="1"/>
                    <a:pt x="1214" y="1"/>
                    <a:pt x="1211" y="1"/>
                  </a:cubicBezTo>
                  <a:lnTo>
                    <a:pt x="332" y="1"/>
                  </a:lnTo>
                  <a:cubicBezTo>
                    <a:pt x="329" y="1"/>
                    <a:pt x="326" y="1"/>
                    <a:pt x="32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28"/>
            <p:cNvSpPr/>
            <p:nvPr/>
          </p:nvSpPr>
          <p:spPr>
            <a:xfrm>
              <a:off x="6900168" y="2073769"/>
              <a:ext cx="21284" cy="19530"/>
            </a:xfrm>
            <a:custGeom>
              <a:rect b="b" l="l" r="r" t="t"/>
              <a:pathLst>
                <a:path extrusionOk="0" h="746" w="813">
                  <a:moveTo>
                    <a:pt x="0" y="1"/>
                  </a:moveTo>
                  <a:cubicBezTo>
                    <a:pt x="183" y="1"/>
                    <a:pt x="332" y="150"/>
                    <a:pt x="332" y="332"/>
                  </a:cubicBezTo>
                  <a:lnTo>
                    <a:pt x="332" y="414"/>
                  </a:lnTo>
                  <a:cubicBezTo>
                    <a:pt x="332" y="597"/>
                    <a:pt x="183" y="746"/>
                    <a:pt x="0" y="746"/>
                  </a:cubicBezTo>
                  <a:lnTo>
                    <a:pt x="481" y="746"/>
                  </a:lnTo>
                  <a:cubicBezTo>
                    <a:pt x="663" y="746"/>
                    <a:pt x="812" y="597"/>
                    <a:pt x="812" y="414"/>
                  </a:cubicBezTo>
                  <a:lnTo>
                    <a:pt x="812" y="332"/>
                  </a:lnTo>
                  <a:cubicBezTo>
                    <a:pt x="808" y="150"/>
                    <a:pt x="663" y="6"/>
                    <a:pt x="48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28"/>
            <p:cNvSpPr/>
            <p:nvPr/>
          </p:nvSpPr>
          <p:spPr>
            <a:xfrm>
              <a:off x="6881057" y="2108379"/>
              <a:ext cx="40396" cy="19504"/>
            </a:xfrm>
            <a:custGeom>
              <a:rect b="b" l="l" r="r" t="t"/>
              <a:pathLst>
                <a:path extrusionOk="0" h="745" w="1543">
                  <a:moveTo>
                    <a:pt x="332" y="0"/>
                  </a:moveTo>
                  <a:cubicBezTo>
                    <a:pt x="149" y="0"/>
                    <a:pt x="0" y="149"/>
                    <a:pt x="0" y="332"/>
                  </a:cubicBezTo>
                  <a:lnTo>
                    <a:pt x="0" y="413"/>
                  </a:lnTo>
                  <a:cubicBezTo>
                    <a:pt x="0" y="596"/>
                    <a:pt x="149" y="745"/>
                    <a:pt x="332" y="745"/>
                  </a:cubicBezTo>
                  <a:lnTo>
                    <a:pt x="1211" y="745"/>
                  </a:lnTo>
                  <a:cubicBezTo>
                    <a:pt x="1393" y="745"/>
                    <a:pt x="1542" y="596"/>
                    <a:pt x="1542" y="413"/>
                  </a:cubicBezTo>
                  <a:lnTo>
                    <a:pt x="1542" y="332"/>
                  </a:lnTo>
                  <a:cubicBezTo>
                    <a:pt x="1542" y="149"/>
                    <a:pt x="1393" y="0"/>
                    <a:pt x="121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28"/>
            <p:cNvSpPr/>
            <p:nvPr/>
          </p:nvSpPr>
          <p:spPr>
            <a:xfrm>
              <a:off x="6881057" y="2142963"/>
              <a:ext cx="40396" cy="19504"/>
            </a:xfrm>
            <a:custGeom>
              <a:rect b="b" l="l" r="r" t="t"/>
              <a:pathLst>
                <a:path extrusionOk="0" h="745" w="1543">
                  <a:moveTo>
                    <a:pt x="332" y="0"/>
                  </a:moveTo>
                  <a:cubicBezTo>
                    <a:pt x="149" y="0"/>
                    <a:pt x="0" y="149"/>
                    <a:pt x="0" y="332"/>
                  </a:cubicBezTo>
                  <a:lnTo>
                    <a:pt x="0" y="413"/>
                  </a:lnTo>
                  <a:cubicBezTo>
                    <a:pt x="0" y="596"/>
                    <a:pt x="149" y="745"/>
                    <a:pt x="332" y="745"/>
                  </a:cubicBezTo>
                  <a:lnTo>
                    <a:pt x="1211" y="745"/>
                  </a:lnTo>
                  <a:cubicBezTo>
                    <a:pt x="1393" y="740"/>
                    <a:pt x="1542" y="596"/>
                    <a:pt x="1542" y="413"/>
                  </a:cubicBezTo>
                  <a:lnTo>
                    <a:pt x="1542" y="332"/>
                  </a:lnTo>
                  <a:cubicBezTo>
                    <a:pt x="1542" y="149"/>
                    <a:pt x="1393" y="0"/>
                    <a:pt x="121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28"/>
            <p:cNvSpPr/>
            <p:nvPr/>
          </p:nvSpPr>
          <p:spPr>
            <a:xfrm>
              <a:off x="6900168" y="2108379"/>
              <a:ext cx="21284" cy="19504"/>
            </a:xfrm>
            <a:custGeom>
              <a:rect b="b" l="l" r="r" t="t"/>
              <a:pathLst>
                <a:path extrusionOk="0" h="745" w="813">
                  <a:moveTo>
                    <a:pt x="0" y="0"/>
                  </a:moveTo>
                  <a:cubicBezTo>
                    <a:pt x="183" y="0"/>
                    <a:pt x="332" y="149"/>
                    <a:pt x="332" y="332"/>
                  </a:cubicBezTo>
                  <a:lnTo>
                    <a:pt x="332" y="413"/>
                  </a:lnTo>
                  <a:cubicBezTo>
                    <a:pt x="332" y="596"/>
                    <a:pt x="183" y="745"/>
                    <a:pt x="0" y="745"/>
                  </a:cubicBezTo>
                  <a:lnTo>
                    <a:pt x="481" y="745"/>
                  </a:lnTo>
                  <a:cubicBezTo>
                    <a:pt x="663" y="745"/>
                    <a:pt x="812" y="596"/>
                    <a:pt x="812" y="413"/>
                  </a:cubicBezTo>
                  <a:lnTo>
                    <a:pt x="812" y="332"/>
                  </a:lnTo>
                  <a:cubicBezTo>
                    <a:pt x="808" y="149"/>
                    <a:pt x="663" y="5"/>
                    <a:pt x="48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28"/>
            <p:cNvSpPr/>
            <p:nvPr/>
          </p:nvSpPr>
          <p:spPr>
            <a:xfrm>
              <a:off x="6900168" y="2142963"/>
              <a:ext cx="21284" cy="19504"/>
            </a:xfrm>
            <a:custGeom>
              <a:rect b="b" l="l" r="r" t="t"/>
              <a:pathLst>
                <a:path extrusionOk="0" h="745" w="813">
                  <a:moveTo>
                    <a:pt x="0" y="0"/>
                  </a:moveTo>
                  <a:cubicBezTo>
                    <a:pt x="183" y="0"/>
                    <a:pt x="332" y="149"/>
                    <a:pt x="332" y="332"/>
                  </a:cubicBezTo>
                  <a:lnTo>
                    <a:pt x="332" y="413"/>
                  </a:lnTo>
                  <a:cubicBezTo>
                    <a:pt x="332" y="596"/>
                    <a:pt x="183" y="745"/>
                    <a:pt x="0" y="745"/>
                  </a:cubicBezTo>
                  <a:lnTo>
                    <a:pt x="481" y="745"/>
                  </a:lnTo>
                  <a:cubicBezTo>
                    <a:pt x="663" y="745"/>
                    <a:pt x="812" y="596"/>
                    <a:pt x="812" y="413"/>
                  </a:cubicBezTo>
                  <a:lnTo>
                    <a:pt x="812" y="332"/>
                  </a:lnTo>
                  <a:cubicBezTo>
                    <a:pt x="808" y="149"/>
                    <a:pt x="663" y="5"/>
                    <a:pt x="48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28"/>
            <p:cNvSpPr/>
            <p:nvPr/>
          </p:nvSpPr>
          <p:spPr>
            <a:xfrm>
              <a:off x="6938915" y="2073900"/>
              <a:ext cx="33092" cy="88567"/>
            </a:xfrm>
            <a:custGeom>
              <a:rect b="b" l="l" r="r" t="t"/>
              <a:pathLst>
                <a:path extrusionOk="0" h="3383" w="1264">
                  <a:moveTo>
                    <a:pt x="303" y="1"/>
                  </a:moveTo>
                  <a:cubicBezTo>
                    <a:pt x="135" y="1"/>
                    <a:pt x="0" y="140"/>
                    <a:pt x="0" y="308"/>
                  </a:cubicBezTo>
                  <a:lnTo>
                    <a:pt x="0" y="3075"/>
                  </a:lnTo>
                  <a:cubicBezTo>
                    <a:pt x="0" y="3244"/>
                    <a:pt x="135" y="3383"/>
                    <a:pt x="303" y="3383"/>
                  </a:cubicBezTo>
                  <a:lnTo>
                    <a:pt x="956" y="3383"/>
                  </a:lnTo>
                  <a:cubicBezTo>
                    <a:pt x="1124" y="3383"/>
                    <a:pt x="1264" y="3244"/>
                    <a:pt x="1264" y="3075"/>
                  </a:cubicBezTo>
                  <a:lnTo>
                    <a:pt x="1264" y="308"/>
                  </a:lnTo>
                  <a:cubicBezTo>
                    <a:pt x="1264" y="140"/>
                    <a:pt x="1124" y="1"/>
                    <a:pt x="95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28"/>
            <p:cNvSpPr/>
            <p:nvPr/>
          </p:nvSpPr>
          <p:spPr>
            <a:xfrm>
              <a:off x="6951612" y="2073769"/>
              <a:ext cx="20394" cy="88462"/>
            </a:xfrm>
            <a:custGeom>
              <a:rect b="b" l="l" r="r" t="t"/>
              <a:pathLst>
                <a:path extrusionOk="0" h="3379" w="779">
                  <a:moveTo>
                    <a:pt x="0" y="3378"/>
                  </a:moveTo>
                  <a:cubicBezTo>
                    <a:pt x="3" y="3378"/>
                    <a:pt x="6" y="3378"/>
                    <a:pt x="9" y="3378"/>
                  </a:cubicBezTo>
                  <a:cubicBezTo>
                    <a:pt x="12" y="3378"/>
                    <a:pt x="14" y="3378"/>
                    <a:pt x="17" y="3378"/>
                  </a:cubicBezTo>
                  <a:close/>
                  <a:moveTo>
                    <a:pt x="0" y="1"/>
                  </a:moveTo>
                  <a:cubicBezTo>
                    <a:pt x="168" y="1"/>
                    <a:pt x="303" y="135"/>
                    <a:pt x="303" y="308"/>
                  </a:cubicBezTo>
                  <a:lnTo>
                    <a:pt x="303" y="3076"/>
                  </a:lnTo>
                  <a:cubicBezTo>
                    <a:pt x="303" y="3238"/>
                    <a:pt x="177" y="3374"/>
                    <a:pt x="17" y="3378"/>
                  </a:cubicBezTo>
                  <a:lnTo>
                    <a:pt x="471" y="3378"/>
                  </a:lnTo>
                  <a:cubicBezTo>
                    <a:pt x="474" y="3378"/>
                    <a:pt x="477" y="3378"/>
                    <a:pt x="480" y="3378"/>
                  </a:cubicBezTo>
                  <a:cubicBezTo>
                    <a:pt x="644" y="3378"/>
                    <a:pt x="779" y="3241"/>
                    <a:pt x="779" y="3076"/>
                  </a:cubicBezTo>
                  <a:lnTo>
                    <a:pt x="779" y="308"/>
                  </a:lnTo>
                  <a:cubicBezTo>
                    <a:pt x="779" y="140"/>
                    <a:pt x="639" y="1"/>
                    <a:pt x="47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28"/>
            <p:cNvSpPr/>
            <p:nvPr/>
          </p:nvSpPr>
          <p:spPr>
            <a:xfrm>
              <a:off x="6889356" y="2174536"/>
              <a:ext cx="86682" cy="74351"/>
            </a:xfrm>
            <a:custGeom>
              <a:rect b="b" l="l" r="r" t="t"/>
              <a:pathLst>
                <a:path extrusionOk="0" h="2840" w="3311">
                  <a:moveTo>
                    <a:pt x="1416" y="418"/>
                  </a:moveTo>
                  <a:cubicBezTo>
                    <a:pt x="1418" y="418"/>
                    <a:pt x="1420" y="418"/>
                    <a:pt x="1422" y="418"/>
                  </a:cubicBezTo>
                  <a:cubicBezTo>
                    <a:pt x="1975" y="418"/>
                    <a:pt x="2422" y="865"/>
                    <a:pt x="2426" y="1417"/>
                  </a:cubicBezTo>
                  <a:cubicBezTo>
                    <a:pt x="2426" y="2026"/>
                    <a:pt x="1928" y="2427"/>
                    <a:pt x="1411" y="2427"/>
                  </a:cubicBezTo>
                  <a:cubicBezTo>
                    <a:pt x="1165" y="2427"/>
                    <a:pt x="914" y="2336"/>
                    <a:pt x="711" y="2133"/>
                  </a:cubicBezTo>
                  <a:cubicBezTo>
                    <a:pt x="79" y="1500"/>
                    <a:pt x="522" y="418"/>
                    <a:pt x="1416" y="418"/>
                  </a:cubicBezTo>
                  <a:close/>
                  <a:moveTo>
                    <a:pt x="1418" y="0"/>
                  </a:moveTo>
                  <a:cubicBezTo>
                    <a:pt x="634" y="5"/>
                    <a:pt x="0" y="639"/>
                    <a:pt x="0" y="1417"/>
                  </a:cubicBezTo>
                  <a:cubicBezTo>
                    <a:pt x="0" y="2272"/>
                    <a:pt x="700" y="2839"/>
                    <a:pt x="1428" y="2839"/>
                  </a:cubicBezTo>
                  <a:cubicBezTo>
                    <a:pt x="1776" y="2839"/>
                    <a:pt x="2130" y="2710"/>
                    <a:pt x="2417" y="2421"/>
                  </a:cubicBezTo>
                  <a:cubicBezTo>
                    <a:pt x="3310" y="1528"/>
                    <a:pt x="2681" y="0"/>
                    <a:pt x="14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28"/>
            <p:cNvSpPr/>
            <p:nvPr/>
          </p:nvSpPr>
          <p:spPr>
            <a:xfrm>
              <a:off x="6875768" y="2068376"/>
              <a:ext cx="50972" cy="30212"/>
            </a:xfrm>
            <a:custGeom>
              <a:rect b="b" l="l" r="r" t="t"/>
              <a:pathLst>
                <a:path extrusionOk="0" h="1154" w="1947">
                  <a:moveTo>
                    <a:pt x="1413" y="418"/>
                  </a:moveTo>
                  <a:cubicBezTo>
                    <a:pt x="1480" y="418"/>
                    <a:pt x="1533" y="476"/>
                    <a:pt x="1533" y="538"/>
                  </a:cubicBezTo>
                  <a:lnTo>
                    <a:pt x="1533" y="620"/>
                  </a:lnTo>
                  <a:cubicBezTo>
                    <a:pt x="1533" y="687"/>
                    <a:pt x="1480" y="740"/>
                    <a:pt x="1413" y="740"/>
                  </a:cubicBezTo>
                  <a:lnTo>
                    <a:pt x="534" y="740"/>
                  </a:lnTo>
                  <a:cubicBezTo>
                    <a:pt x="466" y="740"/>
                    <a:pt x="414" y="687"/>
                    <a:pt x="414" y="620"/>
                  </a:cubicBezTo>
                  <a:lnTo>
                    <a:pt x="414" y="538"/>
                  </a:lnTo>
                  <a:cubicBezTo>
                    <a:pt x="414" y="476"/>
                    <a:pt x="466" y="418"/>
                    <a:pt x="534" y="418"/>
                  </a:cubicBezTo>
                  <a:close/>
                  <a:moveTo>
                    <a:pt x="534" y="0"/>
                  </a:moveTo>
                  <a:cubicBezTo>
                    <a:pt x="241" y="0"/>
                    <a:pt x="0" y="241"/>
                    <a:pt x="0" y="538"/>
                  </a:cubicBezTo>
                  <a:lnTo>
                    <a:pt x="0" y="620"/>
                  </a:lnTo>
                  <a:cubicBezTo>
                    <a:pt x="0" y="913"/>
                    <a:pt x="241" y="1153"/>
                    <a:pt x="534" y="1153"/>
                  </a:cubicBezTo>
                  <a:lnTo>
                    <a:pt x="1413" y="1153"/>
                  </a:lnTo>
                  <a:cubicBezTo>
                    <a:pt x="1711" y="1153"/>
                    <a:pt x="1946" y="913"/>
                    <a:pt x="1946" y="620"/>
                  </a:cubicBezTo>
                  <a:lnTo>
                    <a:pt x="1946" y="538"/>
                  </a:lnTo>
                  <a:cubicBezTo>
                    <a:pt x="1946" y="241"/>
                    <a:pt x="1706" y="5"/>
                    <a:pt x="141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28"/>
            <p:cNvSpPr/>
            <p:nvPr/>
          </p:nvSpPr>
          <p:spPr>
            <a:xfrm>
              <a:off x="6875638" y="2103091"/>
              <a:ext cx="51103" cy="30081"/>
            </a:xfrm>
            <a:custGeom>
              <a:rect b="b" l="l" r="r" t="t"/>
              <a:pathLst>
                <a:path extrusionOk="0" h="1149" w="1952">
                  <a:moveTo>
                    <a:pt x="1413" y="413"/>
                  </a:moveTo>
                  <a:cubicBezTo>
                    <a:pt x="1480" y="413"/>
                    <a:pt x="1533" y="466"/>
                    <a:pt x="1533" y="534"/>
                  </a:cubicBezTo>
                  <a:lnTo>
                    <a:pt x="1533" y="615"/>
                  </a:lnTo>
                  <a:cubicBezTo>
                    <a:pt x="1533" y="682"/>
                    <a:pt x="1480" y="735"/>
                    <a:pt x="1413" y="735"/>
                  </a:cubicBezTo>
                  <a:lnTo>
                    <a:pt x="534" y="735"/>
                  </a:lnTo>
                  <a:cubicBezTo>
                    <a:pt x="467" y="735"/>
                    <a:pt x="414" y="682"/>
                    <a:pt x="414" y="615"/>
                  </a:cubicBezTo>
                  <a:lnTo>
                    <a:pt x="414" y="534"/>
                  </a:lnTo>
                  <a:cubicBezTo>
                    <a:pt x="414" y="466"/>
                    <a:pt x="467" y="413"/>
                    <a:pt x="534" y="413"/>
                  </a:cubicBezTo>
                  <a:close/>
                  <a:moveTo>
                    <a:pt x="534" y="0"/>
                  </a:moveTo>
                  <a:cubicBezTo>
                    <a:pt x="241" y="0"/>
                    <a:pt x="1" y="236"/>
                    <a:pt x="1" y="534"/>
                  </a:cubicBezTo>
                  <a:lnTo>
                    <a:pt x="1" y="615"/>
                  </a:lnTo>
                  <a:cubicBezTo>
                    <a:pt x="1" y="913"/>
                    <a:pt x="241" y="1148"/>
                    <a:pt x="534" y="1148"/>
                  </a:cubicBezTo>
                  <a:lnTo>
                    <a:pt x="1413" y="1148"/>
                  </a:lnTo>
                  <a:cubicBezTo>
                    <a:pt x="1711" y="1148"/>
                    <a:pt x="1951" y="913"/>
                    <a:pt x="1951" y="615"/>
                  </a:cubicBezTo>
                  <a:lnTo>
                    <a:pt x="1951" y="534"/>
                  </a:lnTo>
                  <a:cubicBezTo>
                    <a:pt x="1951" y="236"/>
                    <a:pt x="1711" y="0"/>
                    <a:pt x="141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28"/>
            <p:cNvSpPr/>
            <p:nvPr/>
          </p:nvSpPr>
          <p:spPr>
            <a:xfrm>
              <a:off x="6875638" y="2137544"/>
              <a:ext cx="51103" cy="30212"/>
            </a:xfrm>
            <a:custGeom>
              <a:rect b="b" l="l" r="r" t="t"/>
              <a:pathLst>
                <a:path extrusionOk="0" h="1154" w="1952">
                  <a:moveTo>
                    <a:pt x="1413" y="419"/>
                  </a:moveTo>
                  <a:cubicBezTo>
                    <a:pt x="1480" y="419"/>
                    <a:pt x="1533" y="471"/>
                    <a:pt x="1533" y="539"/>
                  </a:cubicBezTo>
                  <a:lnTo>
                    <a:pt x="1533" y="620"/>
                  </a:lnTo>
                  <a:cubicBezTo>
                    <a:pt x="1533" y="683"/>
                    <a:pt x="1480" y="740"/>
                    <a:pt x="1413" y="740"/>
                  </a:cubicBezTo>
                  <a:lnTo>
                    <a:pt x="534" y="740"/>
                  </a:lnTo>
                  <a:cubicBezTo>
                    <a:pt x="467" y="740"/>
                    <a:pt x="414" y="683"/>
                    <a:pt x="414" y="620"/>
                  </a:cubicBezTo>
                  <a:lnTo>
                    <a:pt x="414" y="539"/>
                  </a:lnTo>
                  <a:cubicBezTo>
                    <a:pt x="414" y="471"/>
                    <a:pt x="467" y="419"/>
                    <a:pt x="534" y="419"/>
                  </a:cubicBezTo>
                  <a:close/>
                  <a:moveTo>
                    <a:pt x="534" y="1"/>
                  </a:moveTo>
                  <a:cubicBezTo>
                    <a:pt x="241" y="1"/>
                    <a:pt x="1" y="241"/>
                    <a:pt x="1" y="539"/>
                  </a:cubicBezTo>
                  <a:lnTo>
                    <a:pt x="1" y="620"/>
                  </a:lnTo>
                  <a:cubicBezTo>
                    <a:pt x="1" y="913"/>
                    <a:pt x="241" y="1154"/>
                    <a:pt x="534" y="1154"/>
                  </a:cubicBezTo>
                  <a:lnTo>
                    <a:pt x="1413" y="1154"/>
                  </a:lnTo>
                  <a:cubicBezTo>
                    <a:pt x="1711" y="1154"/>
                    <a:pt x="1951" y="913"/>
                    <a:pt x="1951" y="620"/>
                  </a:cubicBezTo>
                  <a:lnTo>
                    <a:pt x="1951" y="539"/>
                  </a:lnTo>
                  <a:cubicBezTo>
                    <a:pt x="1951" y="241"/>
                    <a:pt x="1711" y="1"/>
                    <a:pt x="14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28"/>
            <p:cNvSpPr/>
            <p:nvPr/>
          </p:nvSpPr>
          <p:spPr>
            <a:xfrm>
              <a:off x="6933495" y="2068376"/>
              <a:ext cx="43930" cy="99379"/>
            </a:xfrm>
            <a:custGeom>
              <a:rect b="b" l="l" r="r" t="t"/>
              <a:pathLst>
                <a:path extrusionOk="0" h="3796" w="1678">
                  <a:moveTo>
                    <a:pt x="1168" y="414"/>
                  </a:moveTo>
                  <a:cubicBezTo>
                    <a:pt x="1221" y="414"/>
                    <a:pt x="1269" y="462"/>
                    <a:pt x="1269" y="514"/>
                  </a:cubicBezTo>
                  <a:lnTo>
                    <a:pt x="1269" y="3282"/>
                  </a:lnTo>
                  <a:cubicBezTo>
                    <a:pt x="1269" y="3339"/>
                    <a:pt x="1221" y="3382"/>
                    <a:pt x="1168" y="3382"/>
                  </a:cubicBezTo>
                  <a:lnTo>
                    <a:pt x="510" y="3382"/>
                  </a:lnTo>
                  <a:cubicBezTo>
                    <a:pt x="457" y="3382"/>
                    <a:pt x="414" y="3339"/>
                    <a:pt x="414" y="3282"/>
                  </a:cubicBezTo>
                  <a:lnTo>
                    <a:pt x="414" y="514"/>
                  </a:lnTo>
                  <a:cubicBezTo>
                    <a:pt x="414" y="462"/>
                    <a:pt x="457" y="414"/>
                    <a:pt x="515" y="414"/>
                  </a:cubicBezTo>
                  <a:close/>
                  <a:moveTo>
                    <a:pt x="510" y="0"/>
                  </a:moveTo>
                  <a:cubicBezTo>
                    <a:pt x="226" y="0"/>
                    <a:pt x="1" y="231"/>
                    <a:pt x="1" y="514"/>
                  </a:cubicBezTo>
                  <a:lnTo>
                    <a:pt x="1" y="3282"/>
                  </a:lnTo>
                  <a:cubicBezTo>
                    <a:pt x="1" y="3565"/>
                    <a:pt x="226" y="3796"/>
                    <a:pt x="510" y="3796"/>
                  </a:cubicBezTo>
                  <a:lnTo>
                    <a:pt x="1163" y="3796"/>
                  </a:lnTo>
                  <a:cubicBezTo>
                    <a:pt x="1447" y="3796"/>
                    <a:pt x="1677" y="3565"/>
                    <a:pt x="1677" y="3282"/>
                  </a:cubicBezTo>
                  <a:lnTo>
                    <a:pt x="1677" y="514"/>
                  </a:lnTo>
                  <a:cubicBezTo>
                    <a:pt x="1677" y="231"/>
                    <a:pt x="1447" y="0"/>
                    <a:pt x="11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28"/>
            <p:cNvSpPr/>
            <p:nvPr/>
          </p:nvSpPr>
          <p:spPr>
            <a:xfrm>
              <a:off x="6807727" y="2086100"/>
              <a:ext cx="32856" cy="10734"/>
            </a:xfrm>
            <a:custGeom>
              <a:rect b="b" l="l" r="r" t="t"/>
              <a:pathLst>
                <a:path extrusionOk="0" h="410" w="1255">
                  <a:moveTo>
                    <a:pt x="985" y="1"/>
                  </a:moveTo>
                  <a:cubicBezTo>
                    <a:pt x="984" y="1"/>
                    <a:pt x="982" y="1"/>
                    <a:pt x="981" y="1"/>
                  </a:cubicBezTo>
                  <a:lnTo>
                    <a:pt x="274" y="1"/>
                  </a:lnTo>
                  <a:cubicBezTo>
                    <a:pt x="0" y="1"/>
                    <a:pt x="0" y="409"/>
                    <a:pt x="274" y="409"/>
                  </a:cubicBezTo>
                  <a:lnTo>
                    <a:pt x="981" y="409"/>
                  </a:lnTo>
                  <a:cubicBezTo>
                    <a:pt x="1253" y="409"/>
                    <a:pt x="1254" y="1"/>
                    <a:pt x="9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28"/>
            <p:cNvSpPr/>
            <p:nvPr/>
          </p:nvSpPr>
          <p:spPr>
            <a:xfrm>
              <a:off x="6672271" y="2085969"/>
              <a:ext cx="13116" cy="10734"/>
            </a:xfrm>
            <a:custGeom>
              <a:rect b="b" l="l" r="r" t="t"/>
              <a:pathLst>
                <a:path extrusionOk="0" h="410" w="501">
                  <a:moveTo>
                    <a:pt x="302" y="1"/>
                  </a:moveTo>
                  <a:cubicBezTo>
                    <a:pt x="299" y="1"/>
                    <a:pt x="296" y="1"/>
                    <a:pt x="294" y="1"/>
                  </a:cubicBezTo>
                  <a:lnTo>
                    <a:pt x="274" y="1"/>
                  </a:lnTo>
                  <a:cubicBezTo>
                    <a:pt x="1" y="1"/>
                    <a:pt x="1" y="409"/>
                    <a:pt x="274" y="409"/>
                  </a:cubicBezTo>
                  <a:lnTo>
                    <a:pt x="294" y="409"/>
                  </a:lnTo>
                  <a:cubicBezTo>
                    <a:pt x="409" y="409"/>
                    <a:pt x="500" y="318"/>
                    <a:pt x="500" y="208"/>
                  </a:cubicBezTo>
                  <a:cubicBezTo>
                    <a:pt x="500" y="95"/>
                    <a:pt x="413" y="1"/>
                    <a:pt x="3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28"/>
            <p:cNvSpPr/>
            <p:nvPr/>
          </p:nvSpPr>
          <p:spPr>
            <a:xfrm>
              <a:off x="6677691" y="2110029"/>
              <a:ext cx="155588" cy="89483"/>
            </a:xfrm>
            <a:custGeom>
              <a:rect b="b" l="l" r="r" t="t"/>
              <a:pathLst>
                <a:path extrusionOk="0" h="3418" w="5943">
                  <a:moveTo>
                    <a:pt x="2657" y="0"/>
                  </a:moveTo>
                  <a:cubicBezTo>
                    <a:pt x="2567" y="0"/>
                    <a:pt x="2479" y="54"/>
                    <a:pt x="2455" y="163"/>
                  </a:cubicBezTo>
                  <a:lnTo>
                    <a:pt x="1989" y="2411"/>
                  </a:lnTo>
                  <a:lnTo>
                    <a:pt x="1581" y="1148"/>
                  </a:lnTo>
                  <a:cubicBezTo>
                    <a:pt x="1548" y="1054"/>
                    <a:pt x="1464" y="1006"/>
                    <a:pt x="1381" y="1006"/>
                  </a:cubicBezTo>
                  <a:cubicBezTo>
                    <a:pt x="1306" y="1006"/>
                    <a:pt x="1233" y="1044"/>
                    <a:pt x="1196" y="1124"/>
                  </a:cubicBezTo>
                  <a:lnTo>
                    <a:pt x="682" y="2238"/>
                  </a:lnTo>
                  <a:lnTo>
                    <a:pt x="269" y="2238"/>
                  </a:lnTo>
                  <a:cubicBezTo>
                    <a:pt x="0" y="2238"/>
                    <a:pt x="0" y="2647"/>
                    <a:pt x="269" y="2647"/>
                  </a:cubicBezTo>
                  <a:lnTo>
                    <a:pt x="817" y="2647"/>
                  </a:lnTo>
                  <a:cubicBezTo>
                    <a:pt x="898" y="2647"/>
                    <a:pt x="971" y="2599"/>
                    <a:pt x="1004" y="2526"/>
                  </a:cubicBezTo>
                  <a:lnTo>
                    <a:pt x="1350" y="1772"/>
                  </a:lnTo>
                  <a:lnTo>
                    <a:pt x="1840" y="3276"/>
                  </a:lnTo>
                  <a:cubicBezTo>
                    <a:pt x="1872" y="3371"/>
                    <a:pt x="1953" y="3417"/>
                    <a:pt x="2035" y="3417"/>
                  </a:cubicBezTo>
                  <a:cubicBezTo>
                    <a:pt x="2125" y="3417"/>
                    <a:pt x="2216" y="3361"/>
                    <a:pt x="2239" y="3252"/>
                  </a:cubicBezTo>
                  <a:lnTo>
                    <a:pt x="2638" y="1335"/>
                  </a:lnTo>
                  <a:lnTo>
                    <a:pt x="2801" y="2339"/>
                  </a:lnTo>
                  <a:cubicBezTo>
                    <a:pt x="2820" y="2440"/>
                    <a:pt x="2907" y="2512"/>
                    <a:pt x="3007" y="2512"/>
                  </a:cubicBezTo>
                  <a:lnTo>
                    <a:pt x="3800" y="2512"/>
                  </a:lnTo>
                  <a:cubicBezTo>
                    <a:pt x="3901" y="2512"/>
                    <a:pt x="3987" y="2445"/>
                    <a:pt x="4007" y="2344"/>
                  </a:cubicBezTo>
                  <a:lnTo>
                    <a:pt x="4098" y="1820"/>
                  </a:lnTo>
                  <a:lnTo>
                    <a:pt x="4353" y="2978"/>
                  </a:lnTo>
                  <a:cubicBezTo>
                    <a:pt x="4376" y="3083"/>
                    <a:pt x="4466" y="3140"/>
                    <a:pt x="4557" y="3140"/>
                  </a:cubicBezTo>
                  <a:cubicBezTo>
                    <a:pt x="4631" y="3140"/>
                    <a:pt x="4705" y="3102"/>
                    <a:pt x="4742" y="3021"/>
                  </a:cubicBezTo>
                  <a:lnTo>
                    <a:pt x="4996" y="2478"/>
                  </a:lnTo>
                  <a:lnTo>
                    <a:pt x="5669" y="2478"/>
                  </a:lnTo>
                  <a:cubicBezTo>
                    <a:pt x="5943" y="2478"/>
                    <a:pt x="5943" y="2070"/>
                    <a:pt x="5669" y="2070"/>
                  </a:cubicBezTo>
                  <a:lnTo>
                    <a:pt x="4867" y="2070"/>
                  </a:lnTo>
                  <a:cubicBezTo>
                    <a:pt x="4679" y="2070"/>
                    <a:pt x="4655" y="2253"/>
                    <a:pt x="4622" y="2305"/>
                  </a:cubicBezTo>
                  <a:lnTo>
                    <a:pt x="4276" y="739"/>
                  </a:lnTo>
                  <a:cubicBezTo>
                    <a:pt x="4252" y="631"/>
                    <a:pt x="4163" y="577"/>
                    <a:pt x="4074" y="577"/>
                  </a:cubicBezTo>
                  <a:cubicBezTo>
                    <a:pt x="3982" y="577"/>
                    <a:pt x="3889" y="634"/>
                    <a:pt x="3867" y="749"/>
                  </a:cubicBezTo>
                  <a:lnTo>
                    <a:pt x="3622" y="2109"/>
                  </a:lnTo>
                  <a:lnTo>
                    <a:pt x="3171" y="2109"/>
                  </a:lnTo>
                  <a:lnTo>
                    <a:pt x="2863" y="172"/>
                  </a:lnTo>
                  <a:cubicBezTo>
                    <a:pt x="2841" y="58"/>
                    <a:pt x="2749" y="0"/>
                    <a:pt x="265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28"/>
            <p:cNvSpPr/>
            <p:nvPr/>
          </p:nvSpPr>
          <p:spPr>
            <a:xfrm>
              <a:off x="6630645" y="2040338"/>
              <a:ext cx="368536" cy="246275"/>
            </a:xfrm>
            <a:custGeom>
              <a:rect b="b" l="l" r="r" t="t"/>
              <a:pathLst>
                <a:path extrusionOk="0" h="9407" w="14077">
                  <a:moveTo>
                    <a:pt x="4002" y="8748"/>
                  </a:moveTo>
                  <a:lnTo>
                    <a:pt x="4002" y="8993"/>
                  </a:lnTo>
                  <a:lnTo>
                    <a:pt x="1936" y="8993"/>
                  </a:lnTo>
                  <a:lnTo>
                    <a:pt x="1936" y="8748"/>
                  </a:lnTo>
                  <a:close/>
                  <a:moveTo>
                    <a:pt x="12135" y="8748"/>
                  </a:moveTo>
                  <a:lnTo>
                    <a:pt x="12135" y="8993"/>
                  </a:lnTo>
                  <a:lnTo>
                    <a:pt x="10074" y="8993"/>
                  </a:lnTo>
                  <a:lnTo>
                    <a:pt x="10074" y="8748"/>
                  </a:lnTo>
                  <a:close/>
                  <a:moveTo>
                    <a:pt x="668" y="0"/>
                  </a:moveTo>
                  <a:cubicBezTo>
                    <a:pt x="298" y="0"/>
                    <a:pt x="0" y="303"/>
                    <a:pt x="0" y="668"/>
                  </a:cubicBezTo>
                  <a:lnTo>
                    <a:pt x="0" y="8080"/>
                  </a:lnTo>
                  <a:cubicBezTo>
                    <a:pt x="0" y="8446"/>
                    <a:pt x="298" y="8748"/>
                    <a:pt x="668" y="8748"/>
                  </a:cubicBezTo>
                  <a:lnTo>
                    <a:pt x="1528" y="8748"/>
                  </a:lnTo>
                  <a:lnTo>
                    <a:pt x="1528" y="9200"/>
                  </a:lnTo>
                  <a:cubicBezTo>
                    <a:pt x="1528" y="9315"/>
                    <a:pt x="1619" y="9406"/>
                    <a:pt x="1730" y="9406"/>
                  </a:cubicBezTo>
                  <a:lnTo>
                    <a:pt x="4204" y="9406"/>
                  </a:lnTo>
                  <a:cubicBezTo>
                    <a:pt x="4319" y="9406"/>
                    <a:pt x="4411" y="9315"/>
                    <a:pt x="4411" y="9200"/>
                  </a:cubicBezTo>
                  <a:lnTo>
                    <a:pt x="4411" y="8748"/>
                  </a:lnTo>
                  <a:lnTo>
                    <a:pt x="9661" y="8748"/>
                  </a:lnTo>
                  <a:lnTo>
                    <a:pt x="9661" y="9200"/>
                  </a:lnTo>
                  <a:cubicBezTo>
                    <a:pt x="9661" y="9315"/>
                    <a:pt x="9753" y="9406"/>
                    <a:pt x="9868" y="9406"/>
                  </a:cubicBezTo>
                  <a:lnTo>
                    <a:pt x="12342" y="9406"/>
                  </a:lnTo>
                  <a:cubicBezTo>
                    <a:pt x="12457" y="9406"/>
                    <a:pt x="12549" y="9315"/>
                    <a:pt x="12549" y="9200"/>
                  </a:cubicBezTo>
                  <a:lnTo>
                    <a:pt x="12549" y="8748"/>
                  </a:lnTo>
                  <a:lnTo>
                    <a:pt x="13404" y="8748"/>
                  </a:lnTo>
                  <a:cubicBezTo>
                    <a:pt x="13774" y="8748"/>
                    <a:pt x="14071" y="8446"/>
                    <a:pt x="14071" y="8080"/>
                  </a:cubicBezTo>
                  <a:lnTo>
                    <a:pt x="14071" y="668"/>
                  </a:lnTo>
                  <a:cubicBezTo>
                    <a:pt x="14076" y="303"/>
                    <a:pt x="13778" y="0"/>
                    <a:pt x="13408" y="0"/>
                  </a:cubicBezTo>
                  <a:lnTo>
                    <a:pt x="9253" y="0"/>
                  </a:lnTo>
                  <a:cubicBezTo>
                    <a:pt x="8984" y="0"/>
                    <a:pt x="8984" y="413"/>
                    <a:pt x="9253" y="413"/>
                  </a:cubicBezTo>
                  <a:lnTo>
                    <a:pt x="13408" y="413"/>
                  </a:lnTo>
                  <a:cubicBezTo>
                    <a:pt x="13411" y="413"/>
                    <a:pt x="13414" y="413"/>
                    <a:pt x="13417" y="413"/>
                  </a:cubicBezTo>
                  <a:cubicBezTo>
                    <a:pt x="13552" y="413"/>
                    <a:pt x="13663" y="527"/>
                    <a:pt x="13663" y="668"/>
                  </a:cubicBezTo>
                  <a:lnTo>
                    <a:pt x="13663" y="8076"/>
                  </a:lnTo>
                  <a:cubicBezTo>
                    <a:pt x="13663" y="8215"/>
                    <a:pt x="13548" y="8330"/>
                    <a:pt x="13408" y="8330"/>
                  </a:cubicBezTo>
                  <a:lnTo>
                    <a:pt x="663" y="8330"/>
                  </a:lnTo>
                  <a:cubicBezTo>
                    <a:pt x="524" y="8330"/>
                    <a:pt x="409" y="8215"/>
                    <a:pt x="409" y="8076"/>
                  </a:cubicBezTo>
                  <a:lnTo>
                    <a:pt x="409" y="668"/>
                  </a:lnTo>
                  <a:cubicBezTo>
                    <a:pt x="409" y="527"/>
                    <a:pt x="519" y="413"/>
                    <a:pt x="655" y="413"/>
                  </a:cubicBezTo>
                  <a:cubicBezTo>
                    <a:pt x="658" y="413"/>
                    <a:pt x="661" y="413"/>
                    <a:pt x="663" y="413"/>
                  </a:cubicBezTo>
                  <a:lnTo>
                    <a:pt x="8359" y="413"/>
                  </a:lnTo>
                  <a:cubicBezTo>
                    <a:pt x="8633" y="413"/>
                    <a:pt x="8633" y="0"/>
                    <a:pt x="83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28"/>
            <p:cNvSpPr/>
            <p:nvPr/>
          </p:nvSpPr>
          <p:spPr>
            <a:xfrm>
              <a:off x="6655411" y="2068376"/>
              <a:ext cx="200146" cy="172709"/>
            </a:xfrm>
            <a:custGeom>
              <a:rect b="b" l="l" r="r" t="t"/>
              <a:pathLst>
                <a:path extrusionOk="0" h="6597" w="7645">
                  <a:moveTo>
                    <a:pt x="207" y="0"/>
                  </a:moveTo>
                  <a:cubicBezTo>
                    <a:pt x="92" y="0"/>
                    <a:pt x="1" y="92"/>
                    <a:pt x="1" y="207"/>
                  </a:cubicBezTo>
                  <a:lnTo>
                    <a:pt x="1" y="2047"/>
                  </a:lnTo>
                  <a:cubicBezTo>
                    <a:pt x="1" y="2184"/>
                    <a:pt x="104" y="2252"/>
                    <a:pt x="207" y="2252"/>
                  </a:cubicBezTo>
                  <a:cubicBezTo>
                    <a:pt x="311" y="2252"/>
                    <a:pt x="414" y="2184"/>
                    <a:pt x="414" y="2047"/>
                  </a:cubicBezTo>
                  <a:lnTo>
                    <a:pt x="414" y="414"/>
                  </a:lnTo>
                  <a:lnTo>
                    <a:pt x="7231" y="414"/>
                  </a:lnTo>
                  <a:lnTo>
                    <a:pt x="7231" y="6188"/>
                  </a:lnTo>
                  <a:lnTo>
                    <a:pt x="414" y="6188"/>
                  </a:lnTo>
                  <a:lnTo>
                    <a:pt x="414" y="2984"/>
                  </a:lnTo>
                  <a:cubicBezTo>
                    <a:pt x="414" y="2868"/>
                    <a:pt x="323" y="2777"/>
                    <a:pt x="207" y="2777"/>
                  </a:cubicBezTo>
                  <a:cubicBezTo>
                    <a:pt x="92" y="2777"/>
                    <a:pt x="1" y="2868"/>
                    <a:pt x="1" y="2984"/>
                  </a:cubicBezTo>
                  <a:lnTo>
                    <a:pt x="1" y="6395"/>
                  </a:lnTo>
                  <a:cubicBezTo>
                    <a:pt x="1" y="6505"/>
                    <a:pt x="92" y="6596"/>
                    <a:pt x="207" y="6596"/>
                  </a:cubicBezTo>
                  <a:lnTo>
                    <a:pt x="7442" y="6596"/>
                  </a:lnTo>
                  <a:cubicBezTo>
                    <a:pt x="7553" y="6596"/>
                    <a:pt x="7644" y="6505"/>
                    <a:pt x="7644" y="6395"/>
                  </a:cubicBezTo>
                  <a:lnTo>
                    <a:pt x="7644" y="207"/>
                  </a:lnTo>
                  <a:cubicBezTo>
                    <a:pt x="7644" y="92"/>
                    <a:pt x="7553" y="0"/>
                    <a:pt x="74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2" name="Google Shape;5322;p28"/>
          <p:cNvGrpSpPr/>
          <p:nvPr/>
        </p:nvGrpSpPr>
        <p:grpSpPr>
          <a:xfrm>
            <a:off x="6190455" y="1789646"/>
            <a:ext cx="368771" cy="336858"/>
            <a:chOff x="6190455" y="1995046"/>
            <a:chExt cx="368771" cy="336858"/>
          </a:xfrm>
        </p:grpSpPr>
        <p:sp>
          <p:nvSpPr>
            <p:cNvPr id="5323" name="Google Shape;5323;p28"/>
            <p:cNvSpPr/>
            <p:nvPr/>
          </p:nvSpPr>
          <p:spPr>
            <a:xfrm>
              <a:off x="6195979" y="2084477"/>
              <a:ext cx="200644" cy="241877"/>
            </a:xfrm>
            <a:custGeom>
              <a:rect b="b" l="l" r="r" t="t"/>
              <a:pathLst>
                <a:path extrusionOk="0" h="9239" w="7664">
                  <a:moveTo>
                    <a:pt x="889" y="0"/>
                  </a:moveTo>
                  <a:cubicBezTo>
                    <a:pt x="399" y="0"/>
                    <a:pt x="1" y="399"/>
                    <a:pt x="1" y="889"/>
                  </a:cubicBezTo>
                  <a:lnTo>
                    <a:pt x="1" y="8350"/>
                  </a:lnTo>
                  <a:cubicBezTo>
                    <a:pt x="1" y="8840"/>
                    <a:pt x="399" y="9238"/>
                    <a:pt x="889" y="9238"/>
                  </a:cubicBezTo>
                  <a:lnTo>
                    <a:pt x="6779" y="9238"/>
                  </a:lnTo>
                  <a:cubicBezTo>
                    <a:pt x="7183" y="9238"/>
                    <a:pt x="7538" y="8960"/>
                    <a:pt x="7639" y="8566"/>
                  </a:cubicBezTo>
                  <a:cubicBezTo>
                    <a:pt x="6361" y="7461"/>
                    <a:pt x="6371" y="5477"/>
                    <a:pt x="7663" y="4386"/>
                  </a:cubicBezTo>
                  <a:lnTo>
                    <a:pt x="7663" y="889"/>
                  </a:lnTo>
                  <a:cubicBezTo>
                    <a:pt x="7663" y="399"/>
                    <a:pt x="7264" y="0"/>
                    <a:pt x="677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28"/>
            <p:cNvSpPr/>
            <p:nvPr/>
          </p:nvSpPr>
          <p:spPr>
            <a:xfrm>
              <a:off x="6195979" y="2084477"/>
              <a:ext cx="200644" cy="241877"/>
            </a:xfrm>
            <a:custGeom>
              <a:rect b="b" l="l" r="r" t="t"/>
              <a:pathLst>
                <a:path extrusionOk="0" h="9239" w="7664">
                  <a:moveTo>
                    <a:pt x="5" y="7466"/>
                  </a:moveTo>
                  <a:cubicBezTo>
                    <a:pt x="5" y="7472"/>
                    <a:pt x="5" y="7478"/>
                    <a:pt x="5" y="7483"/>
                  </a:cubicBezTo>
                  <a:lnTo>
                    <a:pt x="5" y="7483"/>
                  </a:lnTo>
                  <a:lnTo>
                    <a:pt x="5" y="7466"/>
                  </a:lnTo>
                  <a:close/>
                  <a:moveTo>
                    <a:pt x="6116" y="0"/>
                  </a:moveTo>
                  <a:cubicBezTo>
                    <a:pt x="6611" y="0"/>
                    <a:pt x="7010" y="399"/>
                    <a:pt x="7010" y="889"/>
                  </a:cubicBezTo>
                  <a:lnTo>
                    <a:pt x="7010" y="3940"/>
                  </a:lnTo>
                  <a:cubicBezTo>
                    <a:pt x="7005" y="4079"/>
                    <a:pt x="6957" y="4209"/>
                    <a:pt x="6870" y="4314"/>
                  </a:cubicBezTo>
                  <a:cubicBezTo>
                    <a:pt x="6597" y="4641"/>
                    <a:pt x="6385" y="5011"/>
                    <a:pt x="6251" y="5414"/>
                  </a:cubicBezTo>
                  <a:cubicBezTo>
                    <a:pt x="5953" y="6101"/>
                    <a:pt x="5953" y="6880"/>
                    <a:pt x="6251" y="7571"/>
                  </a:cubicBezTo>
                  <a:cubicBezTo>
                    <a:pt x="6251" y="7571"/>
                    <a:pt x="6251" y="7571"/>
                    <a:pt x="6251" y="7576"/>
                  </a:cubicBezTo>
                  <a:cubicBezTo>
                    <a:pt x="6385" y="7956"/>
                    <a:pt x="6107" y="8355"/>
                    <a:pt x="5698" y="8355"/>
                  </a:cubicBezTo>
                  <a:lnTo>
                    <a:pt x="894" y="8355"/>
                  </a:lnTo>
                  <a:cubicBezTo>
                    <a:pt x="405" y="8355"/>
                    <a:pt x="10" y="7970"/>
                    <a:pt x="5" y="7483"/>
                  </a:cubicBezTo>
                  <a:lnTo>
                    <a:pt x="5" y="7483"/>
                  </a:lnTo>
                  <a:lnTo>
                    <a:pt x="5" y="8355"/>
                  </a:lnTo>
                  <a:cubicBezTo>
                    <a:pt x="1" y="8842"/>
                    <a:pt x="395" y="9238"/>
                    <a:pt x="885" y="9238"/>
                  </a:cubicBezTo>
                  <a:cubicBezTo>
                    <a:pt x="888" y="9238"/>
                    <a:pt x="891" y="9238"/>
                    <a:pt x="894" y="9238"/>
                  </a:cubicBezTo>
                  <a:lnTo>
                    <a:pt x="6779" y="9238"/>
                  </a:lnTo>
                  <a:cubicBezTo>
                    <a:pt x="6784" y="9239"/>
                    <a:pt x="6789" y="9239"/>
                    <a:pt x="6794" y="9239"/>
                  </a:cubicBezTo>
                  <a:cubicBezTo>
                    <a:pt x="7062" y="9239"/>
                    <a:pt x="7320" y="9110"/>
                    <a:pt x="7480" y="8893"/>
                  </a:cubicBezTo>
                  <a:cubicBezTo>
                    <a:pt x="7480" y="8888"/>
                    <a:pt x="7485" y="8888"/>
                    <a:pt x="7485" y="8888"/>
                  </a:cubicBezTo>
                  <a:lnTo>
                    <a:pt x="7504" y="8859"/>
                  </a:lnTo>
                  <a:cubicBezTo>
                    <a:pt x="7509" y="8859"/>
                    <a:pt x="7509" y="8859"/>
                    <a:pt x="7509" y="8854"/>
                  </a:cubicBezTo>
                  <a:cubicBezTo>
                    <a:pt x="7514" y="8845"/>
                    <a:pt x="7519" y="8840"/>
                    <a:pt x="7524" y="8830"/>
                  </a:cubicBezTo>
                  <a:cubicBezTo>
                    <a:pt x="7524" y="8830"/>
                    <a:pt x="7524" y="8825"/>
                    <a:pt x="7529" y="8821"/>
                  </a:cubicBezTo>
                  <a:cubicBezTo>
                    <a:pt x="7533" y="8821"/>
                    <a:pt x="7538" y="8806"/>
                    <a:pt x="7543" y="8801"/>
                  </a:cubicBezTo>
                  <a:cubicBezTo>
                    <a:pt x="7543" y="8792"/>
                    <a:pt x="7543" y="8792"/>
                    <a:pt x="7548" y="8792"/>
                  </a:cubicBezTo>
                  <a:cubicBezTo>
                    <a:pt x="7548" y="8782"/>
                    <a:pt x="7553" y="8772"/>
                    <a:pt x="7562" y="8768"/>
                  </a:cubicBezTo>
                  <a:cubicBezTo>
                    <a:pt x="7562" y="8763"/>
                    <a:pt x="7562" y="8763"/>
                    <a:pt x="7567" y="8753"/>
                  </a:cubicBezTo>
                  <a:cubicBezTo>
                    <a:pt x="7572" y="8748"/>
                    <a:pt x="7572" y="8739"/>
                    <a:pt x="7577" y="8734"/>
                  </a:cubicBezTo>
                  <a:cubicBezTo>
                    <a:pt x="7577" y="8729"/>
                    <a:pt x="7577" y="8724"/>
                    <a:pt x="7581" y="8720"/>
                  </a:cubicBezTo>
                  <a:cubicBezTo>
                    <a:pt x="7586" y="8715"/>
                    <a:pt x="7586" y="8705"/>
                    <a:pt x="7591" y="8700"/>
                  </a:cubicBezTo>
                  <a:cubicBezTo>
                    <a:pt x="7596" y="8691"/>
                    <a:pt x="7596" y="8686"/>
                    <a:pt x="7596" y="8686"/>
                  </a:cubicBezTo>
                  <a:cubicBezTo>
                    <a:pt x="7601" y="8676"/>
                    <a:pt x="7601" y="8672"/>
                    <a:pt x="7605" y="8662"/>
                  </a:cubicBezTo>
                  <a:cubicBezTo>
                    <a:pt x="7605" y="8662"/>
                    <a:pt x="7605" y="8652"/>
                    <a:pt x="7610" y="8652"/>
                  </a:cubicBezTo>
                  <a:cubicBezTo>
                    <a:pt x="7610" y="8643"/>
                    <a:pt x="7615" y="8633"/>
                    <a:pt x="7615" y="8624"/>
                  </a:cubicBezTo>
                  <a:cubicBezTo>
                    <a:pt x="7620" y="8624"/>
                    <a:pt x="7620" y="8619"/>
                    <a:pt x="7620" y="8614"/>
                  </a:cubicBezTo>
                  <a:lnTo>
                    <a:pt x="7629" y="8575"/>
                  </a:lnTo>
                  <a:lnTo>
                    <a:pt x="7538" y="8499"/>
                  </a:lnTo>
                  <a:lnTo>
                    <a:pt x="7529" y="8489"/>
                  </a:lnTo>
                  <a:lnTo>
                    <a:pt x="7447" y="8407"/>
                  </a:lnTo>
                  <a:lnTo>
                    <a:pt x="7437" y="8393"/>
                  </a:lnTo>
                  <a:cubicBezTo>
                    <a:pt x="7408" y="8364"/>
                    <a:pt x="7384" y="8335"/>
                    <a:pt x="7356" y="8306"/>
                  </a:cubicBezTo>
                  <a:cubicBezTo>
                    <a:pt x="7356" y="8306"/>
                    <a:pt x="7351" y="8302"/>
                    <a:pt x="7351" y="8297"/>
                  </a:cubicBezTo>
                  <a:cubicBezTo>
                    <a:pt x="7322" y="8268"/>
                    <a:pt x="7298" y="8239"/>
                    <a:pt x="7274" y="8206"/>
                  </a:cubicBezTo>
                  <a:cubicBezTo>
                    <a:pt x="6352" y="7038"/>
                    <a:pt x="6520" y="5352"/>
                    <a:pt x="7653" y="4396"/>
                  </a:cubicBezTo>
                  <a:lnTo>
                    <a:pt x="7653" y="899"/>
                  </a:lnTo>
                  <a:cubicBezTo>
                    <a:pt x="7663" y="409"/>
                    <a:pt x="7269" y="0"/>
                    <a:pt x="677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28"/>
            <p:cNvSpPr/>
            <p:nvPr/>
          </p:nvSpPr>
          <p:spPr>
            <a:xfrm>
              <a:off x="6241506" y="2062852"/>
              <a:ext cx="109956" cy="21651"/>
            </a:xfrm>
            <a:custGeom>
              <a:rect b="b" l="l" r="r" t="t"/>
              <a:pathLst>
                <a:path extrusionOk="0" h="827" w="4200">
                  <a:moveTo>
                    <a:pt x="1" y="0"/>
                  </a:moveTo>
                  <a:lnTo>
                    <a:pt x="1" y="826"/>
                  </a:lnTo>
                  <a:lnTo>
                    <a:pt x="4199" y="826"/>
                  </a:lnTo>
                  <a:lnTo>
                    <a:pt x="41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28"/>
            <p:cNvSpPr/>
            <p:nvPr/>
          </p:nvSpPr>
          <p:spPr>
            <a:xfrm>
              <a:off x="6323004" y="2062852"/>
              <a:ext cx="28327" cy="21651"/>
            </a:xfrm>
            <a:custGeom>
              <a:rect b="b" l="l" r="r" t="t"/>
              <a:pathLst>
                <a:path extrusionOk="0" h="827" w="1082">
                  <a:moveTo>
                    <a:pt x="1" y="0"/>
                  </a:moveTo>
                  <a:lnTo>
                    <a:pt x="1" y="826"/>
                  </a:lnTo>
                  <a:lnTo>
                    <a:pt x="1082" y="82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28"/>
            <p:cNvSpPr/>
            <p:nvPr/>
          </p:nvSpPr>
          <p:spPr>
            <a:xfrm>
              <a:off x="6218624" y="2000701"/>
              <a:ext cx="155588" cy="62282"/>
            </a:xfrm>
            <a:custGeom>
              <a:rect b="b" l="l" r="r" t="t"/>
              <a:pathLst>
                <a:path extrusionOk="0" h="2379" w="5943">
                  <a:moveTo>
                    <a:pt x="0" y="1"/>
                  </a:moveTo>
                  <a:lnTo>
                    <a:pt x="0" y="1187"/>
                  </a:lnTo>
                  <a:lnTo>
                    <a:pt x="0" y="2379"/>
                  </a:lnTo>
                  <a:lnTo>
                    <a:pt x="5943" y="2379"/>
                  </a:lnTo>
                  <a:lnTo>
                    <a:pt x="59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28"/>
            <p:cNvSpPr/>
            <p:nvPr/>
          </p:nvSpPr>
          <p:spPr>
            <a:xfrm>
              <a:off x="6334968" y="2000701"/>
              <a:ext cx="39375" cy="62282"/>
            </a:xfrm>
            <a:custGeom>
              <a:rect b="b" l="l" r="r" t="t"/>
              <a:pathLst>
                <a:path extrusionOk="0" h="2379" w="1504">
                  <a:moveTo>
                    <a:pt x="0" y="1"/>
                  </a:moveTo>
                  <a:lnTo>
                    <a:pt x="0" y="2379"/>
                  </a:lnTo>
                  <a:lnTo>
                    <a:pt x="1504" y="2379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28"/>
            <p:cNvSpPr/>
            <p:nvPr/>
          </p:nvSpPr>
          <p:spPr>
            <a:xfrm>
              <a:off x="6231452" y="2145084"/>
              <a:ext cx="125297" cy="120559"/>
            </a:xfrm>
            <a:custGeom>
              <a:rect b="b" l="l" r="r" t="t"/>
              <a:pathLst>
                <a:path extrusionOk="0" h="4605" w="4786">
                  <a:moveTo>
                    <a:pt x="2484" y="1"/>
                  </a:moveTo>
                  <a:cubicBezTo>
                    <a:pt x="1552" y="1"/>
                    <a:pt x="711" y="563"/>
                    <a:pt x="356" y="1423"/>
                  </a:cubicBezTo>
                  <a:cubicBezTo>
                    <a:pt x="0" y="2283"/>
                    <a:pt x="197" y="3272"/>
                    <a:pt x="855" y="3931"/>
                  </a:cubicBezTo>
                  <a:cubicBezTo>
                    <a:pt x="1296" y="4371"/>
                    <a:pt x="1885" y="4605"/>
                    <a:pt x="2484" y="4605"/>
                  </a:cubicBezTo>
                  <a:cubicBezTo>
                    <a:pt x="2780" y="4605"/>
                    <a:pt x="3079" y="4548"/>
                    <a:pt x="3363" y="4430"/>
                  </a:cubicBezTo>
                  <a:cubicBezTo>
                    <a:pt x="4223" y="4075"/>
                    <a:pt x="4785" y="3234"/>
                    <a:pt x="4785" y="2302"/>
                  </a:cubicBezTo>
                  <a:cubicBezTo>
                    <a:pt x="4785" y="1034"/>
                    <a:pt x="3752" y="1"/>
                    <a:pt x="248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28"/>
            <p:cNvSpPr/>
            <p:nvPr/>
          </p:nvSpPr>
          <p:spPr>
            <a:xfrm>
              <a:off x="6246794" y="2155791"/>
              <a:ext cx="119014" cy="109904"/>
            </a:xfrm>
            <a:custGeom>
              <a:rect b="b" l="l" r="r" t="t"/>
              <a:pathLst>
                <a:path extrusionOk="0" h="4198" w="4546">
                  <a:moveTo>
                    <a:pt x="3205" y="0"/>
                  </a:moveTo>
                  <a:lnTo>
                    <a:pt x="3205" y="0"/>
                  </a:lnTo>
                  <a:cubicBezTo>
                    <a:pt x="3834" y="913"/>
                    <a:pt x="3724" y="2148"/>
                    <a:pt x="2936" y="2931"/>
                  </a:cubicBezTo>
                  <a:cubicBezTo>
                    <a:pt x="2492" y="3377"/>
                    <a:pt x="1903" y="3606"/>
                    <a:pt x="1309" y="3606"/>
                  </a:cubicBezTo>
                  <a:cubicBezTo>
                    <a:pt x="855" y="3606"/>
                    <a:pt x="398" y="3472"/>
                    <a:pt x="0" y="3200"/>
                  </a:cubicBezTo>
                  <a:lnTo>
                    <a:pt x="0" y="3200"/>
                  </a:lnTo>
                  <a:cubicBezTo>
                    <a:pt x="453" y="3857"/>
                    <a:pt x="1173" y="4197"/>
                    <a:pt x="1899" y="4197"/>
                  </a:cubicBezTo>
                  <a:cubicBezTo>
                    <a:pt x="2484" y="4197"/>
                    <a:pt x="3072" y="3976"/>
                    <a:pt x="3527" y="3522"/>
                  </a:cubicBezTo>
                  <a:cubicBezTo>
                    <a:pt x="4545" y="2503"/>
                    <a:pt x="4391" y="817"/>
                    <a:pt x="320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28"/>
            <p:cNvSpPr/>
            <p:nvPr/>
          </p:nvSpPr>
          <p:spPr>
            <a:xfrm>
              <a:off x="6365389" y="2182312"/>
              <a:ext cx="149828" cy="144016"/>
            </a:xfrm>
            <a:custGeom>
              <a:rect b="b" l="l" r="r" t="t"/>
              <a:pathLst>
                <a:path extrusionOk="0" h="5501" w="5723">
                  <a:moveTo>
                    <a:pt x="2970" y="1"/>
                  </a:moveTo>
                  <a:cubicBezTo>
                    <a:pt x="1855" y="1"/>
                    <a:pt x="851" y="669"/>
                    <a:pt x="423" y="1697"/>
                  </a:cubicBezTo>
                  <a:cubicBezTo>
                    <a:pt x="1" y="2725"/>
                    <a:pt x="236" y="3911"/>
                    <a:pt x="1024" y="4699"/>
                  </a:cubicBezTo>
                  <a:cubicBezTo>
                    <a:pt x="1550" y="5222"/>
                    <a:pt x="2252" y="5501"/>
                    <a:pt x="2967" y="5501"/>
                  </a:cubicBezTo>
                  <a:cubicBezTo>
                    <a:pt x="3322" y="5501"/>
                    <a:pt x="3680" y="5432"/>
                    <a:pt x="4022" y="5290"/>
                  </a:cubicBezTo>
                  <a:cubicBezTo>
                    <a:pt x="5050" y="4867"/>
                    <a:pt x="5722" y="3863"/>
                    <a:pt x="5722" y="2749"/>
                  </a:cubicBezTo>
                  <a:cubicBezTo>
                    <a:pt x="5717" y="1231"/>
                    <a:pt x="4488" y="1"/>
                    <a:pt x="2970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28"/>
            <p:cNvSpPr/>
            <p:nvPr/>
          </p:nvSpPr>
          <p:spPr>
            <a:xfrm>
              <a:off x="6385757" y="2196920"/>
              <a:ext cx="139147" cy="129460"/>
            </a:xfrm>
            <a:custGeom>
              <a:rect b="b" l="l" r="r" t="t"/>
              <a:pathLst>
                <a:path extrusionOk="0" h="4945" w="5315">
                  <a:moveTo>
                    <a:pt x="3854" y="0"/>
                  </a:moveTo>
                  <a:lnTo>
                    <a:pt x="3854" y="0"/>
                  </a:lnTo>
                  <a:cubicBezTo>
                    <a:pt x="4685" y="1095"/>
                    <a:pt x="4579" y="2638"/>
                    <a:pt x="3609" y="3613"/>
                  </a:cubicBezTo>
                  <a:cubicBezTo>
                    <a:pt x="3074" y="4145"/>
                    <a:pt x="2368" y="4417"/>
                    <a:pt x="1660" y="4417"/>
                  </a:cubicBezTo>
                  <a:cubicBezTo>
                    <a:pt x="1077" y="4417"/>
                    <a:pt x="493" y="4233"/>
                    <a:pt x="1" y="3858"/>
                  </a:cubicBezTo>
                  <a:lnTo>
                    <a:pt x="1" y="3858"/>
                  </a:lnTo>
                  <a:cubicBezTo>
                    <a:pt x="545" y="4576"/>
                    <a:pt x="1366" y="4945"/>
                    <a:pt x="2193" y="4945"/>
                  </a:cubicBezTo>
                  <a:cubicBezTo>
                    <a:pt x="2892" y="4945"/>
                    <a:pt x="3596" y="4681"/>
                    <a:pt x="4137" y="4141"/>
                  </a:cubicBezTo>
                  <a:cubicBezTo>
                    <a:pt x="5314" y="2959"/>
                    <a:pt x="5184" y="1009"/>
                    <a:pt x="3854" y="0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28"/>
            <p:cNvSpPr/>
            <p:nvPr/>
          </p:nvSpPr>
          <p:spPr>
            <a:xfrm>
              <a:off x="6393690" y="2204329"/>
              <a:ext cx="108202" cy="108202"/>
            </a:xfrm>
            <a:custGeom>
              <a:rect b="b" l="l" r="r" t="t"/>
              <a:pathLst>
                <a:path extrusionOk="0" h="4133" w="4133">
                  <a:moveTo>
                    <a:pt x="3882" y="1"/>
                  </a:moveTo>
                  <a:cubicBezTo>
                    <a:pt x="3868" y="10"/>
                    <a:pt x="3849" y="20"/>
                    <a:pt x="3834" y="34"/>
                  </a:cubicBezTo>
                  <a:lnTo>
                    <a:pt x="39" y="3829"/>
                  </a:lnTo>
                  <a:cubicBezTo>
                    <a:pt x="25" y="3849"/>
                    <a:pt x="10" y="3863"/>
                    <a:pt x="1" y="3882"/>
                  </a:cubicBezTo>
                  <a:cubicBezTo>
                    <a:pt x="106" y="3973"/>
                    <a:pt x="222" y="4055"/>
                    <a:pt x="337" y="4132"/>
                  </a:cubicBezTo>
                  <a:lnTo>
                    <a:pt x="4132" y="337"/>
                  </a:lnTo>
                  <a:cubicBezTo>
                    <a:pt x="4055" y="217"/>
                    <a:pt x="3973" y="106"/>
                    <a:pt x="3882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28"/>
            <p:cNvSpPr/>
            <p:nvPr/>
          </p:nvSpPr>
          <p:spPr>
            <a:xfrm>
              <a:off x="6442228" y="2092279"/>
              <a:ext cx="111474" cy="212555"/>
            </a:xfrm>
            <a:custGeom>
              <a:rect b="b" l="l" r="r" t="t"/>
              <a:pathLst>
                <a:path extrusionOk="0" h="8119" w="4258">
                  <a:moveTo>
                    <a:pt x="2184" y="1"/>
                  </a:moveTo>
                  <a:cubicBezTo>
                    <a:pt x="1980" y="1"/>
                    <a:pt x="1787" y="20"/>
                    <a:pt x="1762" y="20"/>
                  </a:cubicBezTo>
                  <a:cubicBezTo>
                    <a:pt x="1760" y="20"/>
                    <a:pt x="1759" y="20"/>
                    <a:pt x="1759" y="19"/>
                  </a:cubicBezTo>
                  <a:cubicBezTo>
                    <a:pt x="741" y="197"/>
                    <a:pt x="1" y="1081"/>
                    <a:pt x="6" y="2109"/>
                  </a:cubicBezTo>
                  <a:lnTo>
                    <a:pt x="6" y="3440"/>
                  </a:lnTo>
                  <a:lnTo>
                    <a:pt x="35" y="3440"/>
                  </a:lnTo>
                  <a:cubicBezTo>
                    <a:pt x="1139" y="3440"/>
                    <a:pt x="2139" y="4103"/>
                    <a:pt x="2571" y="5121"/>
                  </a:cubicBezTo>
                  <a:cubicBezTo>
                    <a:pt x="2999" y="6145"/>
                    <a:pt x="2773" y="7321"/>
                    <a:pt x="1999" y="8114"/>
                  </a:cubicBezTo>
                  <a:cubicBezTo>
                    <a:pt x="2043" y="8114"/>
                    <a:pt x="2086" y="8119"/>
                    <a:pt x="2129" y="8119"/>
                  </a:cubicBezTo>
                  <a:cubicBezTo>
                    <a:pt x="3306" y="8119"/>
                    <a:pt x="4257" y="7168"/>
                    <a:pt x="4257" y="5991"/>
                  </a:cubicBezTo>
                  <a:lnTo>
                    <a:pt x="4257" y="2114"/>
                  </a:lnTo>
                  <a:cubicBezTo>
                    <a:pt x="4257" y="1081"/>
                    <a:pt x="3517" y="202"/>
                    <a:pt x="2504" y="24"/>
                  </a:cubicBezTo>
                  <a:cubicBezTo>
                    <a:pt x="2411" y="6"/>
                    <a:pt x="2296" y="1"/>
                    <a:pt x="2184" y="1"/>
                  </a:cubicBezTo>
                  <a:close/>
                </a:path>
              </a:pathLst>
            </a:custGeom>
            <a:solidFill>
              <a:srgbClr val="B5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28"/>
            <p:cNvSpPr/>
            <p:nvPr/>
          </p:nvSpPr>
          <p:spPr>
            <a:xfrm>
              <a:off x="6487650" y="2092907"/>
              <a:ext cx="66052" cy="211927"/>
            </a:xfrm>
            <a:custGeom>
              <a:rect b="b" l="l" r="r" t="t"/>
              <a:pathLst>
                <a:path extrusionOk="0" h="8095" w="2523">
                  <a:moveTo>
                    <a:pt x="0" y="0"/>
                  </a:moveTo>
                  <a:cubicBezTo>
                    <a:pt x="999" y="192"/>
                    <a:pt x="1730" y="1067"/>
                    <a:pt x="1730" y="2090"/>
                  </a:cubicBezTo>
                  <a:lnTo>
                    <a:pt x="1730" y="5967"/>
                  </a:lnTo>
                  <a:cubicBezTo>
                    <a:pt x="1730" y="6836"/>
                    <a:pt x="1206" y="7615"/>
                    <a:pt x="399" y="7936"/>
                  </a:cubicBezTo>
                  <a:cubicBezTo>
                    <a:pt x="356" y="7989"/>
                    <a:pt x="308" y="8042"/>
                    <a:pt x="264" y="8090"/>
                  </a:cubicBezTo>
                  <a:cubicBezTo>
                    <a:pt x="308" y="8095"/>
                    <a:pt x="351" y="8095"/>
                    <a:pt x="399" y="8095"/>
                  </a:cubicBezTo>
                  <a:cubicBezTo>
                    <a:pt x="1571" y="8095"/>
                    <a:pt x="2522" y="7144"/>
                    <a:pt x="2522" y="5967"/>
                  </a:cubicBezTo>
                  <a:lnTo>
                    <a:pt x="2522" y="2090"/>
                  </a:lnTo>
                  <a:cubicBezTo>
                    <a:pt x="2517" y="1062"/>
                    <a:pt x="1778" y="183"/>
                    <a:pt x="76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28"/>
            <p:cNvSpPr/>
            <p:nvPr/>
          </p:nvSpPr>
          <p:spPr>
            <a:xfrm>
              <a:off x="6488514" y="2198412"/>
              <a:ext cx="65188" cy="106422"/>
            </a:xfrm>
            <a:custGeom>
              <a:rect b="b" l="l" r="r" t="t"/>
              <a:pathLst>
                <a:path extrusionOk="0" h="4065" w="2490">
                  <a:moveTo>
                    <a:pt x="1" y="1"/>
                  </a:moveTo>
                  <a:cubicBezTo>
                    <a:pt x="1259" y="1019"/>
                    <a:pt x="1365" y="2902"/>
                    <a:pt x="231" y="4060"/>
                  </a:cubicBezTo>
                  <a:cubicBezTo>
                    <a:pt x="275" y="4065"/>
                    <a:pt x="318" y="4065"/>
                    <a:pt x="361" y="4065"/>
                  </a:cubicBezTo>
                  <a:cubicBezTo>
                    <a:pt x="1538" y="4065"/>
                    <a:pt x="2489" y="3114"/>
                    <a:pt x="2489" y="1937"/>
                  </a:cubicBezTo>
                  <a:lnTo>
                    <a:pt x="2489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28"/>
            <p:cNvSpPr/>
            <p:nvPr/>
          </p:nvSpPr>
          <p:spPr>
            <a:xfrm>
              <a:off x="6494692" y="2198281"/>
              <a:ext cx="59141" cy="106448"/>
            </a:xfrm>
            <a:custGeom>
              <a:rect b="b" l="l" r="r" t="t"/>
              <a:pathLst>
                <a:path extrusionOk="0" h="4066" w="2259">
                  <a:moveTo>
                    <a:pt x="1465" y="1"/>
                  </a:moveTo>
                  <a:lnTo>
                    <a:pt x="1465" y="1942"/>
                  </a:lnTo>
                  <a:lnTo>
                    <a:pt x="1461" y="1942"/>
                  </a:lnTo>
                  <a:cubicBezTo>
                    <a:pt x="1461" y="2811"/>
                    <a:pt x="937" y="3590"/>
                    <a:pt x="135" y="3916"/>
                  </a:cubicBezTo>
                  <a:cubicBezTo>
                    <a:pt x="115" y="3935"/>
                    <a:pt x="91" y="3959"/>
                    <a:pt x="72" y="3983"/>
                  </a:cubicBezTo>
                  <a:lnTo>
                    <a:pt x="58" y="3998"/>
                  </a:lnTo>
                  <a:cubicBezTo>
                    <a:pt x="39" y="4017"/>
                    <a:pt x="19" y="4041"/>
                    <a:pt x="0" y="4060"/>
                  </a:cubicBezTo>
                  <a:cubicBezTo>
                    <a:pt x="43" y="4065"/>
                    <a:pt x="87" y="4065"/>
                    <a:pt x="130" y="4065"/>
                  </a:cubicBezTo>
                  <a:cubicBezTo>
                    <a:pt x="1307" y="4065"/>
                    <a:pt x="2258" y="3114"/>
                    <a:pt x="2258" y="1942"/>
                  </a:cubicBezTo>
                  <a:lnTo>
                    <a:pt x="2258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28"/>
            <p:cNvSpPr/>
            <p:nvPr/>
          </p:nvSpPr>
          <p:spPr>
            <a:xfrm>
              <a:off x="6261036" y="2172573"/>
              <a:ext cx="70895" cy="65555"/>
            </a:xfrm>
            <a:custGeom>
              <a:rect b="b" l="l" r="r" t="t"/>
              <a:pathLst>
                <a:path extrusionOk="0" h="2504" w="2708">
                  <a:moveTo>
                    <a:pt x="1354" y="1"/>
                  </a:moveTo>
                  <a:cubicBezTo>
                    <a:pt x="1253" y="1"/>
                    <a:pt x="1152" y="65"/>
                    <a:pt x="1143" y="195"/>
                  </a:cubicBezTo>
                  <a:lnTo>
                    <a:pt x="1143" y="1041"/>
                  </a:lnTo>
                  <a:lnTo>
                    <a:pt x="297" y="1041"/>
                  </a:lnTo>
                  <a:cubicBezTo>
                    <a:pt x="291" y="1040"/>
                    <a:pt x="285" y="1040"/>
                    <a:pt x="279" y="1040"/>
                  </a:cubicBezTo>
                  <a:cubicBezTo>
                    <a:pt x="2" y="1040"/>
                    <a:pt x="0" y="1464"/>
                    <a:pt x="275" y="1464"/>
                  </a:cubicBezTo>
                  <a:cubicBezTo>
                    <a:pt x="282" y="1464"/>
                    <a:pt x="290" y="1464"/>
                    <a:pt x="297" y="1463"/>
                  </a:cubicBezTo>
                  <a:lnTo>
                    <a:pt x="1143" y="1463"/>
                  </a:lnTo>
                  <a:lnTo>
                    <a:pt x="1143" y="2309"/>
                  </a:lnTo>
                  <a:cubicBezTo>
                    <a:pt x="1152" y="2439"/>
                    <a:pt x="1253" y="2503"/>
                    <a:pt x="1354" y="2503"/>
                  </a:cubicBezTo>
                  <a:cubicBezTo>
                    <a:pt x="1455" y="2503"/>
                    <a:pt x="1556" y="2439"/>
                    <a:pt x="1565" y="2309"/>
                  </a:cubicBezTo>
                  <a:lnTo>
                    <a:pt x="1565" y="1463"/>
                  </a:lnTo>
                  <a:lnTo>
                    <a:pt x="2411" y="1463"/>
                  </a:lnTo>
                  <a:cubicBezTo>
                    <a:pt x="2419" y="1464"/>
                    <a:pt x="2426" y="1464"/>
                    <a:pt x="2433" y="1464"/>
                  </a:cubicBezTo>
                  <a:cubicBezTo>
                    <a:pt x="2708" y="1464"/>
                    <a:pt x="2706" y="1040"/>
                    <a:pt x="2429" y="1040"/>
                  </a:cubicBezTo>
                  <a:cubicBezTo>
                    <a:pt x="2423" y="1040"/>
                    <a:pt x="2417" y="1040"/>
                    <a:pt x="2411" y="1041"/>
                  </a:cubicBezTo>
                  <a:lnTo>
                    <a:pt x="1565" y="1041"/>
                  </a:lnTo>
                  <a:lnTo>
                    <a:pt x="1565" y="195"/>
                  </a:lnTo>
                  <a:cubicBezTo>
                    <a:pt x="1556" y="65"/>
                    <a:pt x="1455" y="1"/>
                    <a:pt x="13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28"/>
            <p:cNvSpPr/>
            <p:nvPr/>
          </p:nvSpPr>
          <p:spPr>
            <a:xfrm>
              <a:off x="6225274" y="2139429"/>
              <a:ext cx="137000" cy="131712"/>
            </a:xfrm>
            <a:custGeom>
              <a:rect b="b" l="l" r="r" t="t"/>
              <a:pathLst>
                <a:path extrusionOk="0" h="5031" w="5233">
                  <a:moveTo>
                    <a:pt x="2717" y="431"/>
                  </a:moveTo>
                  <a:cubicBezTo>
                    <a:pt x="2986" y="431"/>
                    <a:pt x="3258" y="483"/>
                    <a:pt x="3517" y="592"/>
                  </a:cubicBezTo>
                  <a:cubicBezTo>
                    <a:pt x="4296" y="913"/>
                    <a:pt x="4805" y="1677"/>
                    <a:pt x="4810" y="2523"/>
                  </a:cubicBezTo>
                  <a:cubicBezTo>
                    <a:pt x="4805" y="3676"/>
                    <a:pt x="3873" y="4613"/>
                    <a:pt x="2720" y="4613"/>
                  </a:cubicBezTo>
                  <a:cubicBezTo>
                    <a:pt x="1874" y="4613"/>
                    <a:pt x="1111" y="4103"/>
                    <a:pt x="784" y="3325"/>
                  </a:cubicBezTo>
                  <a:cubicBezTo>
                    <a:pt x="462" y="2542"/>
                    <a:pt x="640" y="1644"/>
                    <a:pt x="1236" y="1043"/>
                  </a:cubicBezTo>
                  <a:cubicBezTo>
                    <a:pt x="1637" y="645"/>
                    <a:pt x="2172" y="431"/>
                    <a:pt x="2717" y="431"/>
                  </a:cubicBezTo>
                  <a:close/>
                  <a:moveTo>
                    <a:pt x="2714" y="1"/>
                  </a:moveTo>
                  <a:cubicBezTo>
                    <a:pt x="2060" y="1"/>
                    <a:pt x="1419" y="255"/>
                    <a:pt x="938" y="736"/>
                  </a:cubicBezTo>
                  <a:cubicBezTo>
                    <a:pt x="217" y="1456"/>
                    <a:pt x="1" y="2537"/>
                    <a:pt x="390" y="3479"/>
                  </a:cubicBezTo>
                  <a:cubicBezTo>
                    <a:pt x="779" y="4420"/>
                    <a:pt x="1697" y="5030"/>
                    <a:pt x="2715" y="5030"/>
                  </a:cubicBezTo>
                  <a:cubicBezTo>
                    <a:pt x="4104" y="5030"/>
                    <a:pt x="5228" y="3906"/>
                    <a:pt x="5233" y="2518"/>
                  </a:cubicBezTo>
                  <a:cubicBezTo>
                    <a:pt x="5233" y="1500"/>
                    <a:pt x="4622" y="582"/>
                    <a:pt x="3681" y="193"/>
                  </a:cubicBezTo>
                  <a:cubicBezTo>
                    <a:pt x="3368" y="63"/>
                    <a:pt x="3039" y="1"/>
                    <a:pt x="271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28"/>
            <p:cNvSpPr/>
            <p:nvPr/>
          </p:nvSpPr>
          <p:spPr>
            <a:xfrm>
              <a:off x="6190455" y="1995046"/>
              <a:ext cx="368771" cy="336858"/>
            </a:xfrm>
            <a:custGeom>
              <a:rect b="b" l="l" r="r" t="t"/>
              <a:pathLst>
                <a:path extrusionOk="0" h="12867" w="14086">
                  <a:moveTo>
                    <a:pt x="3839" y="428"/>
                  </a:moveTo>
                  <a:lnTo>
                    <a:pt x="3839" y="2379"/>
                  </a:lnTo>
                  <a:lnTo>
                    <a:pt x="2743" y="2379"/>
                  </a:lnTo>
                  <a:lnTo>
                    <a:pt x="2743" y="428"/>
                  </a:lnTo>
                  <a:close/>
                  <a:moveTo>
                    <a:pt x="5357" y="428"/>
                  </a:moveTo>
                  <a:lnTo>
                    <a:pt x="5357" y="2379"/>
                  </a:lnTo>
                  <a:lnTo>
                    <a:pt x="4261" y="2379"/>
                  </a:lnTo>
                  <a:lnTo>
                    <a:pt x="4261" y="428"/>
                  </a:lnTo>
                  <a:close/>
                  <a:moveTo>
                    <a:pt x="6808" y="428"/>
                  </a:moveTo>
                  <a:lnTo>
                    <a:pt x="6808" y="2379"/>
                  </a:lnTo>
                  <a:lnTo>
                    <a:pt x="5779" y="2379"/>
                  </a:lnTo>
                  <a:lnTo>
                    <a:pt x="5779" y="428"/>
                  </a:lnTo>
                  <a:close/>
                  <a:moveTo>
                    <a:pt x="5933" y="2801"/>
                  </a:moveTo>
                  <a:lnTo>
                    <a:pt x="5933" y="3200"/>
                  </a:lnTo>
                  <a:lnTo>
                    <a:pt x="2162" y="3200"/>
                  </a:lnTo>
                  <a:lnTo>
                    <a:pt x="2162" y="2801"/>
                  </a:lnTo>
                  <a:close/>
                  <a:moveTo>
                    <a:pt x="9652" y="7365"/>
                  </a:moveTo>
                  <a:cubicBezTo>
                    <a:pt x="10252" y="7365"/>
                    <a:pt x="10829" y="7581"/>
                    <a:pt x="11285" y="7975"/>
                  </a:cubicBezTo>
                  <a:lnTo>
                    <a:pt x="7725" y="11535"/>
                  </a:lnTo>
                  <a:cubicBezTo>
                    <a:pt x="6289" y="9844"/>
                    <a:pt x="7571" y="7365"/>
                    <a:pt x="9652" y="7365"/>
                  </a:cubicBezTo>
                  <a:close/>
                  <a:moveTo>
                    <a:pt x="13663" y="7980"/>
                  </a:moveTo>
                  <a:lnTo>
                    <a:pt x="13663" y="9710"/>
                  </a:lnTo>
                  <a:cubicBezTo>
                    <a:pt x="13658" y="10631"/>
                    <a:pt x="12997" y="11418"/>
                    <a:pt x="12091" y="11587"/>
                  </a:cubicBezTo>
                  <a:lnTo>
                    <a:pt x="12091" y="11587"/>
                  </a:lnTo>
                  <a:cubicBezTo>
                    <a:pt x="12425" y="11089"/>
                    <a:pt x="12606" y="10505"/>
                    <a:pt x="12616" y="9902"/>
                  </a:cubicBezTo>
                  <a:cubicBezTo>
                    <a:pt x="12616" y="9397"/>
                    <a:pt x="12500" y="9138"/>
                    <a:pt x="12500" y="9133"/>
                  </a:cubicBezTo>
                  <a:cubicBezTo>
                    <a:pt x="12390" y="8710"/>
                    <a:pt x="12380" y="8758"/>
                    <a:pt x="12284" y="8571"/>
                  </a:cubicBezTo>
                  <a:cubicBezTo>
                    <a:pt x="12188" y="8355"/>
                    <a:pt x="12054" y="8153"/>
                    <a:pt x="11890" y="7980"/>
                  </a:cubicBezTo>
                  <a:close/>
                  <a:moveTo>
                    <a:pt x="11583" y="8268"/>
                  </a:moveTo>
                  <a:lnTo>
                    <a:pt x="11583" y="8268"/>
                  </a:lnTo>
                  <a:cubicBezTo>
                    <a:pt x="13024" y="9969"/>
                    <a:pt x="11727" y="12438"/>
                    <a:pt x="9652" y="12438"/>
                  </a:cubicBezTo>
                  <a:cubicBezTo>
                    <a:pt x="9056" y="12438"/>
                    <a:pt x="8475" y="12227"/>
                    <a:pt x="8023" y="11833"/>
                  </a:cubicBezTo>
                  <a:lnTo>
                    <a:pt x="11583" y="8268"/>
                  </a:lnTo>
                  <a:close/>
                  <a:moveTo>
                    <a:pt x="1071" y="1"/>
                  </a:moveTo>
                  <a:cubicBezTo>
                    <a:pt x="956" y="1"/>
                    <a:pt x="860" y="97"/>
                    <a:pt x="860" y="212"/>
                  </a:cubicBezTo>
                  <a:lnTo>
                    <a:pt x="860" y="625"/>
                  </a:lnTo>
                  <a:cubicBezTo>
                    <a:pt x="872" y="755"/>
                    <a:pt x="973" y="820"/>
                    <a:pt x="1073" y="820"/>
                  </a:cubicBezTo>
                  <a:cubicBezTo>
                    <a:pt x="1174" y="820"/>
                    <a:pt x="1273" y="755"/>
                    <a:pt x="1283" y="625"/>
                  </a:cubicBezTo>
                  <a:lnTo>
                    <a:pt x="1283" y="428"/>
                  </a:lnTo>
                  <a:lnTo>
                    <a:pt x="2311" y="428"/>
                  </a:lnTo>
                  <a:lnTo>
                    <a:pt x="2311" y="2379"/>
                  </a:lnTo>
                  <a:lnTo>
                    <a:pt x="1283" y="2379"/>
                  </a:lnTo>
                  <a:lnTo>
                    <a:pt x="1283" y="1711"/>
                  </a:lnTo>
                  <a:cubicBezTo>
                    <a:pt x="1273" y="1579"/>
                    <a:pt x="1174" y="1513"/>
                    <a:pt x="1073" y="1513"/>
                  </a:cubicBezTo>
                  <a:cubicBezTo>
                    <a:pt x="973" y="1513"/>
                    <a:pt x="872" y="1579"/>
                    <a:pt x="860" y="1711"/>
                  </a:cubicBezTo>
                  <a:lnTo>
                    <a:pt x="860" y="2590"/>
                  </a:lnTo>
                  <a:cubicBezTo>
                    <a:pt x="860" y="2705"/>
                    <a:pt x="956" y="2797"/>
                    <a:pt x="1071" y="2797"/>
                  </a:cubicBezTo>
                  <a:lnTo>
                    <a:pt x="1734" y="2797"/>
                  </a:lnTo>
                  <a:lnTo>
                    <a:pt x="1734" y="3200"/>
                  </a:lnTo>
                  <a:lnTo>
                    <a:pt x="1100" y="3200"/>
                  </a:lnTo>
                  <a:cubicBezTo>
                    <a:pt x="495" y="3200"/>
                    <a:pt x="5" y="3695"/>
                    <a:pt x="0" y="4300"/>
                  </a:cubicBezTo>
                  <a:lnTo>
                    <a:pt x="0" y="11761"/>
                  </a:lnTo>
                  <a:cubicBezTo>
                    <a:pt x="5" y="12366"/>
                    <a:pt x="495" y="12856"/>
                    <a:pt x="1100" y="12856"/>
                  </a:cubicBezTo>
                  <a:lnTo>
                    <a:pt x="4598" y="12856"/>
                  </a:lnTo>
                  <a:cubicBezTo>
                    <a:pt x="4605" y="12857"/>
                    <a:pt x="4613" y="12857"/>
                    <a:pt x="4620" y="12857"/>
                  </a:cubicBezTo>
                  <a:cubicBezTo>
                    <a:pt x="4893" y="12857"/>
                    <a:pt x="4893" y="12437"/>
                    <a:pt x="4620" y="12437"/>
                  </a:cubicBezTo>
                  <a:cubicBezTo>
                    <a:pt x="4613" y="12437"/>
                    <a:pt x="4605" y="12438"/>
                    <a:pt x="4598" y="12438"/>
                  </a:cubicBezTo>
                  <a:lnTo>
                    <a:pt x="1100" y="12438"/>
                  </a:lnTo>
                  <a:cubicBezTo>
                    <a:pt x="726" y="12438"/>
                    <a:pt x="423" y="12136"/>
                    <a:pt x="423" y="11761"/>
                  </a:cubicBezTo>
                  <a:lnTo>
                    <a:pt x="423" y="4300"/>
                  </a:lnTo>
                  <a:cubicBezTo>
                    <a:pt x="423" y="3926"/>
                    <a:pt x="726" y="3623"/>
                    <a:pt x="1100" y="3623"/>
                  </a:cubicBezTo>
                  <a:lnTo>
                    <a:pt x="6985" y="3623"/>
                  </a:lnTo>
                  <a:cubicBezTo>
                    <a:pt x="7360" y="3623"/>
                    <a:pt x="7663" y="3926"/>
                    <a:pt x="7663" y="4300"/>
                  </a:cubicBezTo>
                  <a:lnTo>
                    <a:pt x="7663" y="7702"/>
                  </a:lnTo>
                  <a:cubicBezTo>
                    <a:pt x="7643" y="7721"/>
                    <a:pt x="7629" y="7740"/>
                    <a:pt x="7610" y="7759"/>
                  </a:cubicBezTo>
                  <a:cubicBezTo>
                    <a:pt x="7528" y="7836"/>
                    <a:pt x="7461" y="7922"/>
                    <a:pt x="7389" y="8004"/>
                  </a:cubicBezTo>
                  <a:cubicBezTo>
                    <a:pt x="7211" y="8216"/>
                    <a:pt x="7230" y="8172"/>
                    <a:pt x="7043" y="8509"/>
                  </a:cubicBezTo>
                  <a:cubicBezTo>
                    <a:pt x="6952" y="8686"/>
                    <a:pt x="6923" y="8672"/>
                    <a:pt x="6798" y="9119"/>
                  </a:cubicBezTo>
                  <a:cubicBezTo>
                    <a:pt x="6793" y="9138"/>
                    <a:pt x="6683" y="9402"/>
                    <a:pt x="6683" y="9902"/>
                  </a:cubicBezTo>
                  <a:cubicBezTo>
                    <a:pt x="6683" y="10300"/>
                    <a:pt x="6764" y="10694"/>
                    <a:pt x="6918" y="11060"/>
                  </a:cubicBezTo>
                  <a:cubicBezTo>
                    <a:pt x="6952" y="11127"/>
                    <a:pt x="6985" y="11189"/>
                    <a:pt x="7024" y="11252"/>
                  </a:cubicBezTo>
                  <a:cubicBezTo>
                    <a:pt x="7230" y="11641"/>
                    <a:pt x="7201" y="11569"/>
                    <a:pt x="7374" y="11780"/>
                  </a:cubicBezTo>
                  <a:cubicBezTo>
                    <a:pt x="7437" y="11862"/>
                    <a:pt x="7509" y="11943"/>
                    <a:pt x="7581" y="12016"/>
                  </a:cubicBezTo>
                  <a:cubicBezTo>
                    <a:pt x="7591" y="12025"/>
                    <a:pt x="7595" y="12040"/>
                    <a:pt x="7605" y="12049"/>
                  </a:cubicBezTo>
                  <a:cubicBezTo>
                    <a:pt x="7499" y="12289"/>
                    <a:pt x="7254" y="12443"/>
                    <a:pt x="6990" y="12443"/>
                  </a:cubicBezTo>
                  <a:lnTo>
                    <a:pt x="5568" y="12443"/>
                  </a:lnTo>
                  <a:cubicBezTo>
                    <a:pt x="5560" y="12442"/>
                    <a:pt x="5553" y="12442"/>
                    <a:pt x="5546" y="12442"/>
                  </a:cubicBezTo>
                  <a:cubicBezTo>
                    <a:pt x="5271" y="12442"/>
                    <a:pt x="5273" y="12866"/>
                    <a:pt x="5550" y="12866"/>
                  </a:cubicBezTo>
                  <a:cubicBezTo>
                    <a:pt x="5556" y="12866"/>
                    <a:pt x="5562" y="12866"/>
                    <a:pt x="5568" y="12866"/>
                  </a:cubicBezTo>
                  <a:lnTo>
                    <a:pt x="6995" y="12866"/>
                  </a:lnTo>
                  <a:cubicBezTo>
                    <a:pt x="7384" y="12861"/>
                    <a:pt x="7749" y="12650"/>
                    <a:pt x="7941" y="12309"/>
                  </a:cubicBezTo>
                  <a:cubicBezTo>
                    <a:pt x="8456" y="12681"/>
                    <a:pt x="9058" y="12865"/>
                    <a:pt x="9658" y="12865"/>
                  </a:cubicBezTo>
                  <a:cubicBezTo>
                    <a:pt x="10395" y="12865"/>
                    <a:pt x="11129" y="12587"/>
                    <a:pt x="11693" y="12044"/>
                  </a:cubicBezTo>
                  <a:cubicBezTo>
                    <a:pt x="11711" y="12045"/>
                    <a:pt x="11728" y="12045"/>
                    <a:pt x="11746" y="12045"/>
                  </a:cubicBezTo>
                  <a:cubicBezTo>
                    <a:pt x="13034" y="12045"/>
                    <a:pt x="14086" y="11004"/>
                    <a:pt x="14086" y="9710"/>
                  </a:cubicBezTo>
                  <a:lnTo>
                    <a:pt x="14086" y="5833"/>
                  </a:lnTo>
                  <a:cubicBezTo>
                    <a:pt x="14081" y="4781"/>
                    <a:pt x="13379" y="3858"/>
                    <a:pt x="12371" y="3575"/>
                  </a:cubicBezTo>
                  <a:cubicBezTo>
                    <a:pt x="12345" y="3567"/>
                    <a:pt x="12321" y="3563"/>
                    <a:pt x="12299" y="3563"/>
                  </a:cubicBezTo>
                  <a:cubicBezTo>
                    <a:pt x="12073" y="3563"/>
                    <a:pt x="11998" y="3922"/>
                    <a:pt x="12255" y="3983"/>
                  </a:cubicBezTo>
                  <a:cubicBezTo>
                    <a:pt x="13086" y="4219"/>
                    <a:pt x="13658" y="4973"/>
                    <a:pt x="13658" y="5833"/>
                  </a:cubicBezTo>
                  <a:lnTo>
                    <a:pt x="13658" y="7557"/>
                  </a:lnTo>
                  <a:lnTo>
                    <a:pt x="11443" y="7557"/>
                  </a:lnTo>
                  <a:cubicBezTo>
                    <a:pt x="11347" y="7481"/>
                    <a:pt x="11237" y="7413"/>
                    <a:pt x="11126" y="7356"/>
                  </a:cubicBezTo>
                  <a:cubicBezTo>
                    <a:pt x="10968" y="7250"/>
                    <a:pt x="10795" y="7168"/>
                    <a:pt x="10612" y="7120"/>
                  </a:cubicBezTo>
                  <a:cubicBezTo>
                    <a:pt x="10435" y="7048"/>
                    <a:pt x="10247" y="7000"/>
                    <a:pt x="10050" y="6986"/>
                  </a:cubicBezTo>
                  <a:cubicBezTo>
                    <a:pt x="9978" y="6976"/>
                    <a:pt x="9906" y="6952"/>
                    <a:pt x="9829" y="6947"/>
                  </a:cubicBezTo>
                  <a:lnTo>
                    <a:pt x="9829" y="5833"/>
                  </a:lnTo>
                  <a:cubicBezTo>
                    <a:pt x="9829" y="4901"/>
                    <a:pt x="10492" y="4108"/>
                    <a:pt x="11405" y="3945"/>
                  </a:cubicBezTo>
                  <a:cubicBezTo>
                    <a:pt x="11673" y="3899"/>
                    <a:pt x="11623" y="3518"/>
                    <a:pt x="11377" y="3518"/>
                  </a:cubicBezTo>
                  <a:cubicBezTo>
                    <a:pt x="11363" y="3518"/>
                    <a:pt x="11348" y="3519"/>
                    <a:pt x="11333" y="3522"/>
                  </a:cubicBezTo>
                  <a:cubicBezTo>
                    <a:pt x="10218" y="3719"/>
                    <a:pt x="9407" y="4694"/>
                    <a:pt x="9407" y="5823"/>
                  </a:cubicBezTo>
                  <a:lnTo>
                    <a:pt x="9407" y="6962"/>
                  </a:lnTo>
                  <a:cubicBezTo>
                    <a:pt x="8941" y="6995"/>
                    <a:pt x="8484" y="7144"/>
                    <a:pt x="8085" y="7394"/>
                  </a:cubicBezTo>
                  <a:lnTo>
                    <a:pt x="8085" y="4305"/>
                  </a:lnTo>
                  <a:cubicBezTo>
                    <a:pt x="8085" y="3695"/>
                    <a:pt x="7595" y="3205"/>
                    <a:pt x="6985" y="3205"/>
                  </a:cubicBezTo>
                  <a:lnTo>
                    <a:pt x="6356" y="3205"/>
                  </a:lnTo>
                  <a:lnTo>
                    <a:pt x="6356" y="2801"/>
                  </a:lnTo>
                  <a:lnTo>
                    <a:pt x="7014" y="2801"/>
                  </a:lnTo>
                  <a:cubicBezTo>
                    <a:pt x="7129" y="2801"/>
                    <a:pt x="7225" y="2705"/>
                    <a:pt x="7225" y="2590"/>
                  </a:cubicBezTo>
                  <a:lnTo>
                    <a:pt x="7225" y="212"/>
                  </a:lnTo>
                  <a:cubicBezTo>
                    <a:pt x="7225" y="97"/>
                    <a:pt x="7129" y="1"/>
                    <a:pt x="701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41" name="Google Shape;5341;p28"/>
          <p:cNvGrpSpPr/>
          <p:nvPr/>
        </p:nvGrpSpPr>
        <p:grpSpPr>
          <a:xfrm>
            <a:off x="5750631" y="1810983"/>
            <a:ext cx="371677" cy="293740"/>
            <a:chOff x="5750631" y="2016383"/>
            <a:chExt cx="371677" cy="293740"/>
          </a:xfrm>
        </p:grpSpPr>
        <p:sp>
          <p:nvSpPr>
            <p:cNvPr id="5342" name="Google Shape;5342;p28"/>
            <p:cNvSpPr/>
            <p:nvPr/>
          </p:nvSpPr>
          <p:spPr>
            <a:xfrm>
              <a:off x="5912737" y="2215901"/>
              <a:ext cx="39767" cy="88698"/>
            </a:xfrm>
            <a:custGeom>
              <a:rect b="b" l="l" r="r" t="t"/>
              <a:pathLst>
                <a:path extrusionOk="0" h="3388" w="1519">
                  <a:moveTo>
                    <a:pt x="1428" y="1"/>
                  </a:moveTo>
                  <a:cubicBezTo>
                    <a:pt x="1308" y="145"/>
                    <a:pt x="1144" y="241"/>
                    <a:pt x="962" y="279"/>
                  </a:cubicBezTo>
                  <a:lnTo>
                    <a:pt x="376" y="399"/>
                  </a:lnTo>
                  <a:cubicBezTo>
                    <a:pt x="443" y="990"/>
                    <a:pt x="467" y="2114"/>
                    <a:pt x="1" y="2724"/>
                  </a:cubicBezTo>
                  <a:lnTo>
                    <a:pt x="875" y="3387"/>
                  </a:lnTo>
                  <a:cubicBezTo>
                    <a:pt x="1279" y="2859"/>
                    <a:pt x="1490" y="2119"/>
                    <a:pt x="1509" y="1182"/>
                  </a:cubicBezTo>
                  <a:cubicBezTo>
                    <a:pt x="1519" y="784"/>
                    <a:pt x="1490" y="390"/>
                    <a:pt x="142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28"/>
            <p:cNvSpPr/>
            <p:nvPr/>
          </p:nvSpPr>
          <p:spPr>
            <a:xfrm>
              <a:off x="5922424" y="2215901"/>
              <a:ext cx="28065" cy="28955"/>
            </a:xfrm>
            <a:custGeom>
              <a:rect b="b" l="l" r="r" t="t"/>
              <a:pathLst>
                <a:path extrusionOk="0" h="1106" w="1072">
                  <a:moveTo>
                    <a:pt x="1053" y="1"/>
                  </a:moveTo>
                  <a:cubicBezTo>
                    <a:pt x="933" y="145"/>
                    <a:pt x="769" y="246"/>
                    <a:pt x="587" y="284"/>
                  </a:cubicBezTo>
                  <a:lnTo>
                    <a:pt x="1" y="404"/>
                  </a:lnTo>
                  <a:cubicBezTo>
                    <a:pt x="30" y="635"/>
                    <a:pt x="39" y="870"/>
                    <a:pt x="39" y="1105"/>
                  </a:cubicBezTo>
                  <a:lnTo>
                    <a:pt x="587" y="995"/>
                  </a:lnTo>
                  <a:cubicBezTo>
                    <a:pt x="769" y="957"/>
                    <a:pt x="933" y="860"/>
                    <a:pt x="1053" y="716"/>
                  </a:cubicBezTo>
                  <a:cubicBezTo>
                    <a:pt x="1054" y="720"/>
                    <a:pt x="1054" y="722"/>
                    <a:pt x="1055" y="722"/>
                  </a:cubicBezTo>
                  <a:cubicBezTo>
                    <a:pt x="1068" y="722"/>
                    <a:pt x="1071" y="101"/>
                    <a:pt x="105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28"/>
            <p:cNvSpPr/>
            <p:nvPr/>
          </p:nvSpPr>
          <p:spPr>
            <a:xfrm>
              <a:off x="5903181" y="2022221"/>
              <a:ext cx="40291" cy="55999"/>
            </a:xfrm>
            <a:custGeom>
              <a:rect b="b" l="l" r="r" t="t"/>
              <a:pathLst>
                <a:path extrusionOk="0" h="2139" w="1539">
                  <a:moveTo>
                    <a:pt x="1082" y="0"/>
                  </a:moveTo>
                  <a:lnTo>
                    <a:pt x="1" y="231"/>
                  </a:lnTo>
                  <a:lnTo>
                    <a:pt x="404" y="2104"/>
                  </a:lnTo>
                  <a:lnTo>
                    <a:pt x="1317" y="2104"/>
                  </a:lnTo>
                  <a:cubicBezTo>
                    <a:pt x="1327" y="2104"/>
                    <a:pt x="1337" y="2104"/>
                    <a:pt x="1347" y="2104"/>
                  </a:cubicBezTo>
                  <a:cubicBezTo>
                    <a:pt x="1413" y="2104"/>
                    <a:pt x="1475" y="2117"/>
                    <a:pt x="1538" y="2138"/>
                  </a:cubicBezTo>
                  <a:lnTo>
                    <a:pt x="1082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28"/>
            <p:cNvSpPr/>
            <p:nvPr/>
          </p:nvSpPr>
          <p:spPr>
            <a:xfrm>
              <a:off x="5909465" y="2058009"/>
              <a:ext cx="33877" cy="20316"/>
            </a:xfrm>
            <a:custGeom>
              <a:rect b="b" l="l" r="r" t="t"/>
              <a:pathLst>
                <a:path extrusionOk="0" h="776" w="1294">
                  <a:moveTo>
                    <a:pt x="933" y="1"/>
                  </a:moveTo>
                  <a:cubicBezTo>
                    <a:pt x="911" y="1"/>
                    <a:pt x="888" y="1"/>
                    <a:pt x="866" y="2"/>
                  </a:cubicBezTo>
                  <a:lnTo>
                    <a:pt x="1" y="2"/>
                  </a:lnTo>
                  <a:lnTo>
                    <a:pt x="159" y="737"/>
                  </a:lnTo>
                  <a:lnTo>
                    <a:pt x="1072" y="737"/>
                  </a:lnTo>
                  <a:cubicBezTo>
                    <a:pt x="1149" y="737"/>
                    <a:pt x="1221" y="747"/>
                    <a:pt x="1293" y="776"/>
                  </a:cubicBezTo>
                  <a:lnTo>
                    <a:pt x="1130" y="17"/>
                  </a:lnTo>
                  <a:cubicBezTo>
                    <a:pt x="1065" y="6"/>
                    <a:pt x="1000" y="1"/>
                    <a:pt x="93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28"/>
            <p:cNvSpPr/>
            <p:nvPr/>
          </p:nvSpPr>
          <p:spPr>
            <a:xfrm>
              <a:off x="6001801" y="2022221"/>
              <a:ext cx="39872" cy="55109"/>
            </a:xfrm>
            <a:custGeom>
              <a:rect b="b" l="l" r="r" t="t"/>
              <a:pathLst>
                <a:path extrusionOk="0" h="2105" w="1523">
                  <a:moveTo>
                    <a:pt x="447" y="0"/>
                  </a:moveTo>
                  <a:lnTo>
                    <a:pt x="0" y="2104"/>
                  </a:lnTo>
                  <a:lnTo>
                    <a:pt x="1124" y="2104"/>
                  </a:lnTo>
                  <a:lnTo>
                    <a:pt x="1523" y="231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28"/>
            <p:cNvSpPr/>
            <p:nvPr/>
          </p:nvSpPr>
          <p:spPr>
            <a:xfrm>
              <a:off x="6001801" y="2057171"/>
              <a:ext cx="33720" cy="20290"/>
            </a:xfrm>
            <a:custGeom>
              <a:rect b="b" l="l" r="r" t="t"/>
              <a:pathLst>
                <a:path extrusionOk="0" h="775" w="1288">
                  <a:moveTo>
                    <a:pt x="163" y="1"/>
                  </a:moveTo>
                  <a:lnTo>
                    <a:pt x="0" y="774"/>
                  </a:lnTo>
                  <a:lnTo>
                    <a:pt x="1124" y="774"/>
                  </a:lnTo>
                  <a:lnTo>
                    <a:pt x="1288" y="10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28"/>
            <p:cNvSpPr/>
            <p:nvPr/>
          </p:nvSpPr>
          <p:spPr>
            <a:xfrm>
              <a:off x="5755919" y="2077435"/>
              <a:ext cx="198863" cy="174778"/>
            </a:xfrm>
            <a:custGeom>
              <a:rect b="b" l="l" r="r" t="t"/>
              <a:pathLst>
                <a:path extrusionOk="0" h="6676" w="7596">
                  <a:moveTo>
                    <a:pt x="2748" y="0"/>
                  </a:moveTo>
                  <a:cubicBezTo>
                    <a:pt x="1235" y="0"/>
                    <a:pt x="5" y="1230"/>
                    <a:pt x="5" y="2743"/>
                  </a:cubicBezTo>
                  <a:lnTo>
                    <a:pt x="5" y="5309"/>
                  </a:lnTo>
                  <a:cubicBezTo>
                    <a:pt x="1" y="6076"/>
                    <a:pt x="628" y="6676"/>
                    <a:pt x="1365" y="6676"/>
                  </a:cubicBezTo>
                  <a:cubicBezTo>
                    <a:pt x="1453" y="6676"/>
                    <a:pt x="1543" y="6667"/>
                    <a:pt x="1634" y="6649"/>
                  </a:cubicBezTo>
                  <a:lnTo>
                    <a:pt x="1912" y="6591"/>
                  </a:lnTo>
                  <a:lnTo>
                    <a:pt x="2738" y="6418"/>
                  </a:lnTo>
                  <a:lnTo>
                    <a:pt x="6947" y="5573"/>
                  </a:lnTo>
                  <a:cubicBezTo>
                    <a:pt x="7326" y="5496"/>
                    <a:pt x="7595" y="5165"/>
                    <a:pt x="7595" y="4780"/>
                  </a:cubicBezTo>
                  <a:lnTo>
                    <a:pt x="7595" y="658"/>
                  </a:lnTo>
                  <a:cubicBezTo>
                    <a:pt x="7595" y="293"/>
                    <a:pt x="7302" y="0"/>
                    <a:pt x="6937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28"/>
            <p:cNvSpPr/>
            <p:nvPr/>
          </p:nvSpPr>
          <p:spPr>
            <a:xfrm>
              <a:off x="5761809" y="2077304"/>
              <a:ext cx="193104" cy="174673"/>
            </a:xfrm>
            <a:custGeom>
              <a:rect b="b" l="l" r="r" t="t"/>
              <a:pathLst>
                <a:path extrusionOk="0" h="6672" w="7376">
                  <a:moveTo>
                    <a:pt x="6169" y="0"/>
                  </a:moveTo>
                  <a:cubicBezTo>
                    <a:pt x="6169" y="10"/>
                    <a:pt x="6174" y="25"/>
                    <a:pt x="6174" y="39"/>
                  </a:cubicBezTo>
                  <a:lnTo>
                    <a:pt x="6174" y="4156"/>
                  </a:lnTo>
                  <a:cubicBezTo>
                    <a:pt x="6174" y="4540"/>
                    <a:pt x="5905" y="4872"/>
                    <a:pt x="5526" y="4949"/>
                  </a:cubicBezTo>
                  <a:lnTo>
                    <a:pt x="1317" y="5799"/>
                  </a:lnTo>
                  <a:lnTo>
                    <a:pt x="491" y="5967"/>
                  </a:lnTo>
                  <a:lnTo>
                    <a:pt x="212" y="6025"/>
                  </a:lnTo>
                  <a:cubicBezTo>
                    <a:pt x="145" y="6039"/>
                    <a:pt x="73" y="6044"/>
                    <a:pt x="1" y="6049"/>
                  </a:cubicBezTo>
                  <a:cubicBezTo>
                    <a:pt x="254" y="6442"/>
                    <a:pt x="688" y="6671"/>
                    <a:pt x="1144" y="6671"/>
                  </a:cubicBezTo>
                  <a:cubicBezTo>
                    <a:pt x="1233" y="6671"/>
                    <a:pt x="1324" y="6663"/>
                    <a:pt x="1413" y="6644"/>
                  </a:cubicBezTo>
                  <a:lnTo>
                    <a:pt x="1692" y="6587"/>
                  </a:lnTo>
                  <a:lnTo>
                    <a:pt x="2513" y="6419"/>
                  </a:lnTo>
                  <a:lnTo>
                    <a:pt x="6727" y="5573"/>
                  </a:lnTo>
                  <a:cubicBezTo>
                    <a:pt x="7101" y="5496"/>
                    <a:pt x="7375" y="5165"/>
                    <a:pt x="7375" y="4780"/>
                  </a:cubicBezTo>
                  <a:lnTo>
                    <a:pt x="7375" y="659"/>
                  </a:lnTo>
                  <a:cubicBezTo>
                    <a:pt x="7370" y="298"/>
                    <a:pt x="7077" y="0"/>
                    <a:pt x="6712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28"/>
            <p:cNvSpPr/>
            <p:nvPr/>
          </p:nvSpPr>
          <p:spPr>
            <a:xfrm>
              <a:off x="5976250" y="2077304"/>
              <a:ext cx="140011" cy="117862"/>
            </a:xfrm>
            <a:custGeom>
              <a:rect b="b" l="l" r="r" t="t"/>
              <a:pathLst>
                <a:path extrusionOk="0" h="4502" w="5348">
                  <a:moveTo>
                    <a:pt x="1212" y="0"/>
                  </a:moveTo>
                  <a:cubicBezTo>
                    <a:pt x="544" y="0"/>
                    <a:pt x="1" y="539"/>
                    <a:pt x="1" y="1206"/>
                  </a:cubicBezTo>
                  <a:lnTo>
                    <a:pt x="1" y="3897"/>
                  </a:lnTo>
                  <a:cubicBezTo>
                    <a:pt x="1" y="4248"/>
                    <a:pt x="293" y="4501"/>
                    <a:pt x="610" y="4501"/>
                  </a:cubicBezTo>
                  <a:cubicBezTo>
                    <a:pt x="714" y="4501"/>
                    <a:pt x="819" y="4474"/>
                    <a:pt x="918" y="4415"/>
                  </a:cubicBezTo>
                  <a:lnTo>
                    <a:pt x="4661" y="2215"/>
                  </a:lnTo>
                  <a:cubicBezTo>
                    <a:pt x="5122" y="1941"/>
                    <a:pt x="5348" y="1394"/>
                    <a:pt x="5204" y="875"/>
                  </a:cubicBezTo>
                  <a:cubicBezTo>
                    <a:pt x="5064" y="356"/>
                    <a:pt x="4594" y="0"/>
                    <a:pt x="4056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28"/>
            <p:cNvSpPr/>
            <p:nvPr/>
          </p:nvSpPr>
          <p:spPr>
            <a:xfrm>
              <a:off x="5976250" y="2078927"/>
              <a:ext cx="137497" cy="116108"/>
            </a:xfrm>
            <a:custGeom>
              <a:rect b="b" l="l" r="r" t="t"/>
              <a:pathLst>
                <a:path extrusionOk="0" h="4435" w="5252">
                  <a:moveTo>
                    <a:pt x="4445" y="1"/>
                  </a:moveTo>
                  <a:cubicBezTo>
                    <a:pt x="4627" y="534"/>
                    <a:pt x="4411" y="1120"/>
                    <a:pt x="3926" y="1409"/>
                  </a:cubicBezTo>
                  <a:lnTo>
                    <a:pt x="179" y="3614"/>
                  </a:lnTo>
                  <a:cubicBezTo>
                    <a:pt x="126" y="3647"/>
                    <a:pt x="63" y="3666"/>
                    <a:pt x="1" y="3681"/>
                  </a:cubicBezTo>
                  <a:lnTo>
                    <a:pt x="1" y="3830"/>
                  </a:lnTo>
                  <a:cubicBezTo>
                    <a:pt x="1" y="4181"/>
                    <a:pt x="291" y="4434"/>
                    <a:pt x="608" y="4434"/>
                  </a:cubicBezTo>
                  <a:cubicBezTo>
                    <a:pt x="712" y="4434"/>
                    <a:pt x="818" y="4408"/>
                    <a:pt x="918" y="4349"/>
                  </a:cubicBezTo>
                  <a:lnTo>
                    <a:pt x="4661" y="2148"/>
                  </a:lnTo>
                  <a:cubicBezTo>
                    <a:pt x="5021" y="1932"/>
                    <a:pt x="5242" y="1543"/>
                    <a:pt x="5247" y="1125"/>
                  </a:cubicBezTo>
                  <a:cubicBezTo>
                    <a:pt x="5252" y="616"/>
                    <a:pt x="4930" y="164"/>
                    <a:pt x="4445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28"/>
            <p:cNvSpPr/>
            <p:nvPr/>
          </p:nvSpPr>
          <p:spPr>
            <a:xfrm>
              <a:off x="5948473" y="2081205"/>
              <a:ext cx="44427" cy="131450"/>
            </a:xfrm>
            <a:custGeom>
              <a:rect b="b" l="l" r="r" t="t"/>
              <a:pathLst>
                <a:path extrusionOk="0" h="5021" w="1697">
                  <a:moveTo>
                    <a:pt x="0" y="0"/>
                  </a:moveTo>
                  <a:cubicBezTo>
                    <a:pt x="159" y="125"/>
                    <a:pt x="245" y="313"/>
                    <a:pt x="245" y="514"/>
                  </a:cubicBezTo>
                  <a:lnTo>
                    <a:pt x="245" y="4631"/>
                  </a:lnTo>
                  <a:cubicBezTo>
                    <a:pt x="245" y="4766"/>
                    <a:pt x="212" y="4901"/>
                    <a:pt x="144" y="5021"/>
                  </a:cubicBezTo>
                  <a:cubicBezTo>
                    <a:pt x="502" y="4672"/>
                    <a:pt x="917" y="4334"/>
                    <a:pt x="1492" y="4334"/>
                  </a:cubicBezTo>
                  <a:cubicBezTo>
                    <a:pt x="1496" y="4334"/>
                    <a:pt x="1500" y="4334"/>
                    <a:pt x="1504" y="4334"/>
                  </a:cubicBezTo>
                  <a:cubicBezTo>
                    <a:pt x="1244" y="4257"/>
                    <a:pt x="1067" y="4017"/>
                    <a:pt x="1067" y="3748"/>
                  </a:cubicBezTo>
                  <a:lnTo>
                    <a:pt x="1067" y="1062"/>
                  </a:lnTo>
                  <a:cubicBezTo>
                    <a:pt x="1067" y="615"/>
                    <a:pt x="1307" y="212"/>
                    <a:pt x="169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28"/>
            <p:cNvSpPr/>
            <p:nvPr/>
          </p:nvSpPr>
          <p:spPr>
            <a:xfrm>
              <a:off x="5750631" y="2016383"/>
              <a:ext cx="371677" cy="293740"/>
            </a:xfrm>
            <a:custGeom>
              <a:rect b="b" l="l" r="r" t="t"/>
              <a:pathLst>
                <a:path extrusionOk="0" h="11220" w="14197">
                  <a:moveTo>
                    <a:pt x="12678" y="2121"/>
                  </a:moveTo>
                  <a:cubicBezTo>
                    <a:pt x="12679" y="2121"/>
                    <a:pt x="12681" y="2121"/>
                    <a:pt x="12682" y="2121"/>
                  </a:cubicBezTo>
                  <a:lnTo>
                    <a:pt x="12682" y="2121"/>
                  </a:lnTo>
                  <a:cubicBezTo>
                    <a:pt x="12682" y="2121"/>
                    <a:pt x="12683" y="2121"/>
                    <a:pt x="12683" y="2121"/>
                  </a:cubicBezTo>
                  <a:close/>
                  <a:moveTo>
                    <a:pt x="8715" y="2683"/>
                  </a:moveTo>
                  <a:cubicBezTo>
                    <a:pt x="8523" y="2928"/>
                    <a:pt x="8417" y="3226"/>
                    <a:pt x="8417" y="3533"/>
                  </a:cubicBezTo>
                  <a:lnTo>
                    <a:pt x="8417" y="6224"/>
                  </a:lnTo>
                  <a:cubicBezTo>
                    <a:pt x="8417" y="6387"/>
                    <a:pt x="8470" y="6545"/>
                    <a:pt x="8566" y="6680"/>
                  </a:cubicBezTo>
                  <a:cubicBezTo>
                    <a:pt x="8364" y="6747"/>
                    <a:pt x="8177" y="6843"/>
                    <a:pt x="8009" y="6973"/>
                  </a:cubicBezTo>
                  <a:cubicBezTo>
                    <a:pt x="7985" y="2822"/>
                    <a:pt x="8062" y="2990"/>
                    <a:pt x="7946" y="2683"/>
                  </a:cubicBezTo>
                  <a:close/>
                  <a:moveTo>
                    <a:pt x="6902" y="1"/>
                  </a:moveTo>
                  <a:cubicBezTo>
                    <a:pt x="6779" y="1"/>
                    <a:pt x="6653" y="101"/>
                    <a:pt x="6697" y="262"/>
                  </a:cubicBezTo>
                  <a:lnTo>
                    <a:pt x="7091" y="2116"/>
                  </a:lnTo>
                  <a:lnTo>
                    <a:pt x="6390" y="2116"/>
                  </a:lnTo>
                  <a:lnTo>
                    <a:pt x="6029" y="411"/>
                  </a:lnTo>
                  <a:cubicBezTo>
                    <a:pt x="6009" y="288"/>
                    <a:pt x="5920" y="234"/>
                    <a:pt x="5829" y="234"/>
                  </a:cubicBezTo>
                  <a:cubicBezTo>
                    <a:pt x="5706" y="234"/>
                    <a:pt x="5582" y="334"/>
                    <a:pt x="5626" y="497"/>
                  </a:cubicBezTo>
                  <a:lnTo>
                    <a:pt x="5972" y="2121"/>
                  </a:lnTo>
                  <a:lnTo>
                    <a:pt x="2955" y="2121"/>
                  </a:lnTo>
                  <a:cubicBezTo>
                    <a:pt x="1326" y="2121"/>
                    <a:pt x="5" y="3442"/>
                    <a:pt x="5" y="5071"/>
                  </a:cubicBezTo>
                  <a:lnTo>
                    <a:pt x="5" y="7636"/>
                  </a:lnTo>
                  <a:cubicBezTo>
                    <a:pt x="1" y="8522"/>
                    <a:pt x="721" y="9210"/>
                    <a:pt x="1568" y="9210"/>
                  </a:cubicBezTo>
                  <a:cubicBezTo>
                    <a:pt x="1672" y="9210"/>
                    <a:pt x="1777" y="9199"/>
                    <a:pt x="1884" y="9178"/>
                  </a:cubicBezTo>
                  <a:lnTo>
                    <a:pt x="2157" y="9120"/>
                  </a:lnTo>
                  <a:cubicBezTo>
                    <a:pt x="2414" y="9071"/>
                    <a:pt x="2358" y="8712"/>
                    <a:pt x="2128" y="8712"/>
                  </a:cubicBezTo>
                  <a:cubicBezTo>
                    <a:pt x="2113" y="8712"/>
                    <a:pt x="2097" y="8714"/>
                    <a:pt x="2081" y="8717"/>
                  </a:cubicBezTo>
                  <a:lnTo>
                    <a:pt x="1802" y="8770"/>
                  </a:lnTo>
                  <a:cubicBezTo>
                    <a:pt x="1724" y="8785"/>
                    <a:pt x="1646" y="8793"/>
                    <a:pt x="1570" y="8793"/>
                  </a:cubicBezTo>
                  <a:cubicBezTo>
                    <a:pt x="948" y="8793"/>
                    <a:pt x="418" y="8291"/>
                    <a:pt x="418" y="7641"/>
                  </a:cubicBezTo>
                  <a:lnTo>
                    <a:pt x="418" y="5071"/>
                  </a:lnTo>
                  <a:cubicBezTo>
                    <a:pt x="418" y="3673"/>
                    <a:pt x="1557" y="2534"/>
                    <a:pt x="2955" y="2534"/>
                  </a:cubicBezTo>
                  <a:lnTo>
                    <a:pt x="7144" y="2534"/>
                  </a:lnTo>
                  <a:cubicBezTo>
                    <a:pt x="7394" y="2534"/>
                    <a:pt x="7600" y="2741"/>
                    <a:pt x="7600" y="2990"/>
                  </a:cubicBezTo>
                  <a:lnTo>
                    <a:pt x="7600" y="7107"/>
                  </a:lnTo>
                  <a:cubicBezTo>
                    <a:pt x="7596" y="7290"/>
                    <a:pt x="7514" y="7463"/>
                    <a:pt x="7370" y="7573"/>
                  </a:cubicBezTo>
                  <a:cubicBezTo>
                    <a:pt x="7163" y="7742"/>
                    <a:pt x="7615" y="7588"/>
                    <a:pt x="3137" y="8505"/>
                  </a:cubicBezTo>
                  <a:cubicBezTo>
                    <a:pt x="2885" y="8555"/>
                    <a:pt x="2937" y="8914"/>
                    <a:pt x="3171" y="8914"/>
                  </a:cubicBezTo>
                  <a:cubicBezTo>
                    <a:pt x="3186" y="8914"/>
                    <a:pt x="3202" y="8912"/>
                    <a:pt x="3219" y="8909"/>
                  </a:cubicBezTo>
                  <a:lnTo>
                    <a:pt x="6375" y="8275"/>
                  </a:lnTo>
                  <a:lnTo>
                    <a:pt x="6375" y="8275"/>
                  </a:lnTo>
                  <a:cubicBezTo>
                    <a:pt x="6428" y="8967"/>
                    <a:pt x="6371" y="9779"/>
                    <a:pt x="6034" y="10225"/>
                  </a:cubicBezTo>
                  <a:cubicBezTo>
                    <a:pt x="5922" y="10383"/>
                    <a:pt x="6056" y="10552"/>
                    <a:pt x="6204" y="10552"/>
                  </a:cubicBezTo>
                  <a:cubicBezTo>
                    <a:pt x="6258" y="10552"/>
                    <a:pt x="6315" y="10529"/>
                    <a:pt x="6361" y="10475"/>
                  </a:cubicBezTo>
                  <a:cubicBezTo>
                    <a:pt x="6856" y="9827"/>
                    <a:pt x="6837" y="8722"/>
                    <a:pt x="6789" y="8193"/>
                  </a:cubicBezTo>
                  <a:cubicBezTo>
                    <a:pt x="7130" y="8116"/>
                    <a:pt x="7264" y="8121"/>
                    <a:pt x="7466" y="8015"/>
                  </a:cubicBezTo>
                  <a:lnTo>
                    <a:pt x="7466" y="8015"/>
                  </a:lnTo>
                  <a:cubicBezTo>
                    <a:pt x="7557" y="8967"/>
                    <a:pt x="7485" y="10129"/>
                    <a:pt x="6909" y="10893"/>
                  </a:cubicBezTo>
                  <a:cubicBezTo>
                    <a:pt x="6796" y="11051"/>
                    <a:pt x="6931" y="11220"/>
                    <a:pt x="7079" y="11220"/>
                  </a:cubicBezTo>
                  <a:cubicBezTo>
                    <a:pt x="7133" y="11220"/>
                    <a:pt x="7189" y="11197"/>
                    <a:pt x="7235" y="11143"/>
                  </a:cubicBezTo>
                  <a:cubicBezTo>
                    <a:pt x="7932" y="10225"/>
                    <a:pt x="8009" y="8789"/>
                    <a:pt x="7836" y="7665"/>
                  </a:cubicBezTo>
                  <a:cubicBezTo>
                    <a:pt x="7836" y="7660"/>
                    <a:pt x="7836" y="7660"/>
                    <a:pt x="7836" y="7660"/>
                  </a:cubicBezTo>
                  <a:cubicBezTo>
                    <a:pt x="8129" y="7401"/>
                    <a:pt x="8480" y="7021"/>
                    <a:pt x="9061" y="7021"/>
                  </a:cubicBezTo>
                  <a:cubicBezTo>
                    <a:pt x="9075" y="7021"/>
                    <a:pt x="9181" y="7045"/>
                    <a:pt x="9234" y="7045"/>
                  </a:cubicBezTo>
                  <a:cubicBezTo>
                    <a:pt x="9378" y="7045"/>
                    <a:pt x="9522" y="7007"/>
                    <a:pt x="9647" y="6935"/>
                  </a:cubicBezTo>
                  <a:lnTo>
                    <a:pt x="13389" y="4730"/>
                  </a:lnTo>
                  <a:cubicBezTo>
                    <a:pt x="13932" y="4408"/>
                    <a:pt x="14196" y="3764"/>
                    <a:pt x="14028" y="3154"/>
                  </a:cubicBezTo>
                  <a:cubicBezTo>
                    <a:pt x="13865" y="2545"/>
                    <a:pt x="13310" y="2122"/>
                    <a:pt x="12682" y="2121"/>
                  </a:cubicBezTo>
                  <a:lnTo>
                    <a:pt x="12682" y="2121"/>
                  </a:lnTo>
                  <a:cubicBezTo>
                    <a:pt x="12409" y="2122"/>
                    <a:pt x="12410" y="2534"/>
                    <a:pt x="12683" y="2534"/>
                  </a:cubicBezTo>
                  <a:cubicBezTo>
                    <a:pt x="13125" y="2534"/>
                    <a:pt x="13509" y="2827"/>
                    <a:pt x="13630" y="3255"/>
                  </a:cubicBezTo>
                  <a:cubicBezTo>
                    <a:pt x="13745" y="3682"/>
                    <a:pt x="13557" y="4134"/>
                    <a:pt x="13178" y="4360"/>
                  </a:cubicBezTo>
                  <a:lnTo>
                    <a:pt x="9436" y="6565"/>
                  </a:lnTo>
                  <a:cubicBezTo>
                    <a:pt x="9369" y="6604"/>
                    <a:pt x="9299" y="6621"/>
                    <a:pt x="9231" y="6621"/>
                  </a:cubicBezTo>
                  <a:cubicBezTo>
                    <a:pt x="9021" y="6621"/>
                    <a:pt x="8830" y="6454"/>
                    <a:pt x="8830" y="6219"/>
                  </a:cubicBezTo>
                  <a:lnTo>
                    <a:pt x="8830" y="3533"/>
                  </a:lnTo>
                  <a:cubicBezTo>
                    <a:pt x="8830" y="2981"/>
                    <a:pt x="9277" y="2534"/>
                    <a:pt x="9830" y="2534"/>
                  </a:cubicBezTo>
                  <a:lnTo>
                    <a:pt x="11756" y="2534"/>
                  </a:lnTo>
                  <a:cubicBezTo>
                    <a:pt x="12030" y="2529"/>
                    <a:pt x="12030" y="2121"/>
                    <a:pt x="11756" y="2121"/>
                  </a:cubicBezTo>
                  <a:lnTo>
                    <a:pt x="10973" y="2121"/>
                  </a:lnTo>
                  <a:lnTo>
                    <a:pt x="11319" y="497"/>
                  </a:lnTo>
                  <a:cubicBezTo>
                    <a:pt x="11363" y="336"/>
                    <a:pt x="11236" y="236"/>
                    <a:pt x="11112" y="236"/>
                  </a:cubicBezTo>
                  <a:cubicBezTo>
                    <a:pt x="11022" y="236"/>
                    <a:pt x="10933" y="289"/>
                    <a:pt x="10915" y="411"/>
                  </a:cubicBezTo>
                  <a:lnTo>
                    <a:pt x="10555" y="2121"/>
                  </a:lnTo>
                  <a:lnTo>
                    <a:pt x="9849" y="2121"/>
                  </a:lnTo>
                  <a:lnTo>
                    <a:pt x="10238" y="267"/>
                  </a:lnTo>
                  <a:cubicBezTo>
                    <a:pt x="10285" y="102"/>
                    <a:pt x="10158" y="1"/>
                    <a:pt x="10035" y="1"/>
                  </a:cubicBezTo>
                  <a:cubicBezTo>
                    <a:pt x="9945" y="1"/>
                    <a:pt x="9857" y="54"/>
                    <a:pt x="9839" y="175"/>
                  </a:cubicBezTo>
                  <a:lnTo>
                    <a:pt x="9407" y="2183"/>
                  </a:lnTo>
                  <a:cubicBezTo>
                    <a:pt x="9339" y="2207"/>
                    <a:pt x="9272" y="2231"/>
                    <a:pt x="9210" y="2265"/>
                  </a:cubicBezTo>
                  <a:lnTo>
                    <a:pt x="7591" y="2265"/>
                  </a:lnTo>
                  <a:cubicBezTo>
                    <a:pt x="7572" y="2251"/>
                    <a:pt x="7552" y="2241"/>
                    <a:pt x="7538" y="2227"/>
                  </a:cubicBezTo>
                  <a:lnTo>
                    <a:pt x="7101" y="175"/>
                  </a:lnTo>
                  <a:cubicBezTo>
                    <a:pt x="7081" y="54"/>
                    <a:pt x="6992" y="1"/>
                    <a:pt x="69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54" name="Google Shape;5354;p28"/>
          <p:cNvGrpSpPr/>
          <p:nvPr/>
        </p:nvGrpSpPr>
        <p:grpSpPr>
          <a:xfrm>
            <a:off x="5310807" y="1817449"/>
            <a:ext cx="368274" cy="281226"/>
            <a:chOff x="5310807" y="2022849"/>
            <a:chExt cx="368274" cy="281226"/>
          </a:xfrm>
        </p:grpSpPr>
        <p:sp>
          <p:nvSpPr>
            <p:cNvPr id="5355" name="Google Shape;5355;p28"/>
            <p:cNvSpPr/>
            <p:nvPr/>
          </p:nvSpPr>
          <p:spPr>
            <a:xfrm>
              <a:off x="5316854" y="2075681"/>
              <a:ext cx="356964" cy="174594"/>
            </a:xfrm>
            <a:custGeom>
              <a:rect b="b" l="l" r="r" t="t"/>
              <a:pathLst>
                <a:path extrusionOk="0" h="6669" w="13635">
                  <a:moveTo>
                    <a:pt x="0" y="0"/>
                  </a:moveTo>
                  <a:lnTo>
                    <a:pt x="346" y="3348"/>
                  </a:lnTo>
                  <a:lnTo>
                    <a:pt x="1278" y="3348"/>
                  </a:lnTo>
                  <a:lnTo>
                    <a:pt x="1802" y="2239"/>
                  </a:lnTo>
                  <a:lnTo>
                    <a:pt x="5318" y="2239"/>
                  </a:lnTo>
                  <a:cubicBezTo>
                    <a:pt x="5321" y="2239"/>
                    <a:pt x="5324" y="2239"/>
                    <a:pt x="5327" y="2239"/>
                  </a:cubicBezTo>
                  <a:cubicBezTo>
                    <a:pt x="5578" y="2239"/>
                    <a:pt x="5779" y="2443"/>
                    <a:pt x="5779" y="2695"/>
                  </a:cubicBezTo>
                  <a:lnTo>
                    <a:pt x="5779" y="4511"/>
                  </a:lnTo>
                  <a:cubicBezTo>
                    <a:pt x="5779" y="4761"/>
                    <a:pt x="5823" y="5011"/>
                    <a:pt x="5904" y="5241"/>
                  </a:cubicBezTo>
                  <a:cubicBezTo>
                    <a:pt x="5972" y="5467"/>
                    <a:pt x="6087" y="5674"/>
                    <a:pt x="6241" y="5851"/>
                  </a:cubicBezTo>
                  <a:cubicBezTo>
                    <a:pt x="6668" y="6317"/>
                    <a:pt x="7245" y="6668"/>
                    <a:pt x="7927" y="6668"/>
                  </a:cubicBezTo>
                  <a:lnTo>
                    <a:pt x="12351" y="6668"/>
                  </a:lnTo>
                  <a:cubicBezTo>
                    <a:pt x="13062" y="6668"/>
                    <a:pt x="13634" y="6096"/>
                    <a:pt x="13634" y="5390"/>
                  </a:cubicBezTo>
                  <a:lnTo>
                    <a:pt x="10555" y="4083"/>
                  </a:lnTo>
                  <a:cubicBezTo>
                    <a:pt x="9704" y="3718"/>
                    <a:pt x="9152" y="2882"/>
                    <a:pt x="9152" y="1960"/>
                  </a:cubicBezTo>
                  <a:lnTo>
                    <a:pt x="9152" y="1585"/>
                  </a:lnTo>
                  <a:cubicBezTo>
                    <a:pt x="9147" y="1379"/>
                    <a:pt x="8979" y="1211"/>
                    <a:pt x="8772" y="1211"/>
                  </a:cubicBezTo>
                  <a:lnTo>
                    <a:pt x="1686" y="1211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28"/>
            <p:cNvSpPr/>
            <p:nvPr/>
          </p:nvSpPr>
          <p:spPr>
            <a:xfrm>
              <a:off x="5316723" y="2075785"/>
              <a:ext cx="357200" cy="169568"/>
            </a:xfrm>
            <a:custGeom>
              <a:rect b="b" l="l" r="r" t="t"/>
              <a:pathLst>
                <a:path extrusionOk="0" h="6477" w="13644">
                  <a:moveTo>
                    <a:pt x="0" y="1"/>
                  </a:moveTo>
                  <a:lnTo>
                    <a:pt x="58" y="539"/>
                  </a:lnTo>
                  <a:lnTo>
                    <a:pt x="500" y="539"/>
                  </a:lnTo>
                  <a:cubicBezTo>
                    <a:pt x="678" y="539"/>
                    <a:pt x="836" y="654"/>
                    <a:pt x="894" y="822"/>
                  </a:cubicBezTo>
                  <a:lnTo>
                    <a:pt x="1077" y="1346"/>
                  </a:lnTo>
                  <a:cubicBezTo>
                    <a:pt x="1158" y="1586"/>
                    <a:pt x="1384" y="1750"/>
                    <a:pt x="1639" y="1750"/>
                  </a:cubicBezTo>
                  <a:lnTo>
                    <a:pt x="8302" y="1750"/>
                  </a:lnTo>
                  <a:cubicBezTo>
                    <a:pt x="8508" y="1750"/>
                    <a:pt x="8677" y="1918"/>
                    <a:pt x="8677" y="2129"/>
                  </a:cubicBezTo>
                  <a:lnTo>
                    <a:pt x="8677" y="2499"/>
                  </a:lnTo>
                  <a:cubicBezTo>
                    <a:pt x="8677" y="3426"/>
                    <a:pt x="9229" y="4257"/>
                    <a:pt x="10084" y="4622"/>
                  </a:cubicBezTo>
                  <a:lnTo>
                    <a:pt x="13164" y="5929"/>
                  </a:lnTo>
                  <a:cubicBezTo>
                    <a:pt x="13164" y="6116"/>
                    <a:pt x="13120" y="6304"/>
                    <a:pt x="13043" y="6477"/>
                  </a:cubicBezTo>
                  <a:cubicBezTo>
                    <a:pt x="13413" y="6241"/>
                    <a:pt x="13644" y="5833"/>
                    <a:pt x="13644" y="5391"/>
                  </a:cubicBezTo>
                  <a:lnTo>
                    <a:pt x="10560" y="4079"/>
                  </a:lnTo>
                  <a:cubicBezTo>
                    <a:pt x="9705" y="3719"/>
                    <a:pt x="9152" y="2883"/>
                    <a:pt x="9152" y="1961"/>
                  </a:cubicBezTo>
                  <a:lnTo>
                    <a:pt x="9152" y="1586"/>
                  </a:lnTo>
                  <a:cubicBezTo>
                    <a:pt x="9152" y="1380"/>
                    <a:pt x="8984" y="1211"/>
                    <a:pt x="8777" y="1211"/>
                  </a:cubicBezTo>
                  <a:lnTo>
                    <a:pt x="1691" y="1211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28"/>
            <p:cNvSpPr/>
            <p:nvPr/>
          </p:nvSpPr>
          <p:spPr>
            <a:xfrm>
              <a:off x="5555563" y="2112778"/>
              <a:ext cx="109432" cy="100269"/>
            </a:xfrm>
            <a:custGeom>
              <a:rect b="b" l="l" r="r" t="t"/>
              <a:pathLst>
                <a:path extrusionOk="0" h="3830" w="4180">
                  <a:moveTo>
                    <a:pt x="29" y="0"/>
                  </a:moveTo>
                  <a:lnTo>
                    <a:pt x="0" y="24"/>
                  </a:lnTo>
                  <a:cubicBezTo>
                    <a:pt x="20" y="67"/>
                    <a:pt x="34" y="120"/>
                    <a:pt x="29" y="173"/>
                  </a:cubicBezTo>
                  <a:lnTo>
                    <a:pt x="29" y="543"/>
                  </a:lnTo>
                  <a:cubicBezTo>
                    <a:pt x="29" y="1465"/>
                    <a:pt x="586" y="2301"/>
                    <a:pt x="1437" y="2666"/>
                  </a:cubicBezTo>
                  <a:lnTo>
                    <a:pt x="4180" y="3829"/>
                  </a:lnTo>
                  <a:cubicBezTo>
                    <a:pt x="4180" y="3829"/>
                    <a:pt x="4060" y="308"/>
                    <a:pt x="351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28"/>
            <p:cNvSpPr/>
            <p:nvPr/>
          </p:nvSpPr>
          <p:spPr>
            <a:xfrm>
              <a:off x="5555694" y="2112778"/>
              <a:ext cx="109432" cy="100269"/>
            </a:xfrm>
            <a:custGeom>
              <a:rect b="b" l="l" r="r" t="t"/>
              <a:pathLst>
                <a:path extrusionOk="0" h="3830" w="4180">
                  <a:moveTo>
                    <a:pt x="24" y="0"/>
                  </a:moveTo>
                  <a:lnTo>
                    <a:pt x="0" y="24"/>
                  </a:lnTo>
                  <a:cubicBezTo>
                    <a:pt x="19" y="72"/>
                    <a:pt x="29" y="120"/>
                    <a:pt x="24" y="173"/>
                  </a:cubicBezTo>
                  <a:lnTo>
                    <a:pt x="24" y="433"/>
                  </a:lnTo>
                  <a:cubicBezTo>
                    <a:pt x="2647" y="692"/>
                    <a:pt x="3430" y="2590"/>
                    <a:pt x="3661" y="3608"/>
                  </a:cubicBezTo>
                  <a:lnTo>
                    <a:pt x="4180" y="3829"/>
                  </a:lnTo>
                  <a:cubicBezTo>
                    <a:pt x="4180" y="3829"/>
                    <a:pt x="4060" y="312"/>
                    <a:pt x="351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28"/>
            <p:cNvSpPr/>
            <p:nvPr/>
          </p:nvSpPr>
          <p:spPr>
            <a:xfrm>
              <a:off x="5495323" y="2139193"/>
              <a:ext cx="37359" cy="63015"/>
            </a:xfrm>
            <a:custGeom>
              <a:rect b="b" l="l" r="r" t="t"/>
              <a:pathLst>
                <a:path extrusionOk="0" h="2407" w="1427">
                  <a:moveTo>
                    <a:pt x="0" y="0"/>
                  </a:moveTo>
                  <a:lnTo>
                    <a:pt x="0" y="2407"/>
                  </a:lnTo>
                  <a:lnTo>
                    <a:pt x="1427" y="240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28"/>
            <p:cNvSpPr/>
            <p:nvPr/>
          </p:nvSpPr>
          <p:spPr>
            <a:xfrm>
              <a:off x="5519199" y="2139193"/>
              <a:ext cx="13483" cy="63015"/>
            </a:xfrm>
            <a:custGeom>
              <a:rect b="b" l="l" r="r" t="t"/>
              <a:pathLst>
                <a:path extrusionOk="0" h="2407" w="515">
                  <a:moveTo>
                    <a:pt x="1" y="0"/>
                  </a:moveTo>
                  <a:lnTo>
                    <a:pt x="1" y="2407"/>
                  </a:lnTo>
                  <a:lnTo>
                    <a:pt x="515" y="2407"/>
                  </a:lnTo>
                  <a:lnTo>
                    <a:pt x="515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28"/>
            <p:cNvSpPr/>
            <p:nvPr/>
          </p:nvSpPr>
          <p:spPr>
            <a:xfrm>
              <a:off x="5492810" y="2089765"/>
              <a:ext cx="17253" cy="17488"/>
            </a:xfrm>
            <a:custGeom>
              <a:rect b="b" l="l" r="r" t="t"/>
              <a:pathLst>
                <a:path extrusionOk="0" h="668" w="659">
                  <a:moveTo>
                    <a:pt x="0" y="0"/>
                  </a:moveTo>
                  <a:lnTo>
                    <a:pt x="0" y="668"/>
                  </a:lnTo>
                  <a:lnTo>
                    <a:pt x="658" y="668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28"/>
            <p:cNvSpPr/>
            <p:nvPr/>
          </p:nvSpPr>
          <p:spPr>
            <a:xfrm>
              <a:off x="5479458" y="2072277"/>
              <a:ext cx="43564" cy="17619"/>
            </a:xfrm>
            <a:custGeom>
              <a:rect b="b" l="l" r="r" t="t"/>
              <a:pathLst>
                <a:path extrusionOk="0" h="673" w="1664">
                  <a:moveTo>
                    <a:pt x="1" y="0"/>
                  </a:moveTo>
                  <a:lnTo>
                    <a:pt x="1" y="673"/>
                  </a:lnTo>
                  <a:lnTo>
                    <a:pt x="1663" y="673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28"/>
            <p:cNvSpPr/>
            <p:nvPr/>
          </p:nvSpPr>
          <p:spPr>
            <a:xfrm>
              <a:off x="5507759" y="2072277"/>
              <a:ext cx="15263" cy="17619"/>
            </a:xfrm>
            <a:custGeom>
              <a:rect b="b" l="l" r="r" t="t"/>
              <a:pathLst>
                <a:path extrusionOk="0" h="673" w="583">
                  <a:moveTo>
                    <a:pt x="1" y="0"/>
                  </a:moveTo>
                  <a:lnTo>
                    <a:pt x="1" y="673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28"/>
            <p:cNvSpPr/>
            <p:nvPr/>
          </p:nvSpPr>
          <p:spPr>
            <a:xfrm>
              <a:off x="5486003" y="2028373"/>
              <a:ext cx="30604" cy="43930"/>
            </a:xfrm>
            <a:custGeom>
              <a:rect b="b" l="l" r="r" t="t"/>
              <a:pathLst>
                <a:path extrusionOk="0" h="1678" w="1169">
                  <a:moveTo>
                    <a:pt x="582" y="1"/>
                  </a:moveTo>
                  <a:cubicBezTo>
                    <a:pt x="265" y="1"/>
                    <a:pt x="1" y="260"/>
                    <a:pt x="1" y="582"/>
                  </a:cubicBezTo>
                  <a:lnTo>
                    <a:pt x="1" y="1677"/>
                  </a:lnTo>
                  <a:lnTo>
                    <a:pt x="1168" y="1677"/>
                  </a:lnTo>
                  <a:lnTo>
                    <a:pt x="1168" y="582"/>
                  </a:lnTo>
                  <a:cubicBezTo>
                    <a:pt x="1168" y="260"/>
                    <a:pt x="904" y="1"/>
                    <a:pt x="582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28"/>
            <p:cNvSpPr/>
            <p:nvPr/>
          </p:nvSpPr>
          <p:spPr>
            <a:xfrm>
              <a:off x="5491291" y="2028242"/>
              <a:ext cx="25316" cy="43799"/>
            </a:xfrm>
            <a:custGeom>
              <a:rect b="b" l="l" r="r" t="t"/>
              <a:pathLst>
                <a:path extrusionOk="0" h="1673" w="967">
                  <a:moveTo>
                    <a:pt x="385" y="1"/>
                  </a:moveTo>
                  <a:cubicBezTo>
                    <a:pt x="241" y="1"/>
                    <a:pt x="106" y="54"/>
                    <a:pt x="0" y="145"/>
                  </a:cubicBezTo>
                  <a:cubicBezTo>
                    <a:pt x="231" y="227"/>
                    <a:pt x="385" y="448"/>
                    <a:pt x="385" y="693"/>
                  </a:cubicBezTo>
                  <a:lnTo>
                    <a:pt x="385" y="1673"/>
                  </a:lnTo>
                  <a:lnTo>
                    <a:pt x="966" y="1673"/>
                  </a:lnTo>
                  <a:lnTo>
                    <a:pt x="966" y="587"/>
                  </a:lnTo>
                  <a:cubicBezTo>
                    <a:pt x="966" y="265"/>
                    <a:pt x="702" y="1"/>
                    <a:pt x="385" y="1"/>
                  </a:cubicBez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28"/>
            <p:cNvSpPr/>
            <p:nvPr/>
          </p:nvSpPr>
          <p:spPr>
            <a:xfrm>
              <a:off x="5354894" y="2031096"/>
              <a:ext cx="131136" cy="34217"/>
            </a:xfrm>
            <a:custGeom>
              <a:rect b="b" l="l" r="r" t="t"/>
              <a:pathLst>
                <a:path extrusionOk="0" h="1307" w="5009">
                  <a:moveTo>
                    <a:pt x="875" y="1"/>
                  </a:moveTo>
                  <a:cubicBezTo>
                    <a:pt x="293" y="1"/>
                    <a:pt x="1" y="720"/>
                    <a:pt x="430" y="1127"/>
                  </a:cubicBezTo>
                  <a:cubicBezTo>
                    <a:pt x="553" y="1240"/>
                    <a:pt x="711" y="1306"/>
                    <a:pt x="876" y="1306"/>
                  </a:cubicBezTo>
                  <a:cubicBezTo>
                    <a:pt x="893" y="1306"/>
                    <a:pt x="909" y="1306"/>
                    <a:pt x="925" y="1304"/>
                  </a:cubicBezTo>
                  <a:lnTo>
                    <a:pt x="5009" y="1016"/>
                  </a:lnTo>
                  <a:lnTo>
                    <a:pt x="5009" y="286"/>
                  </a:lnTo>
                  <a:lnTo>
                    <a:pt x="925" y="2"/>
                  </a:lnTo>
                  <a:cubicBezTo>
                    <a:pt x="908" y="1"/>
                    <a:pt x="891" y="1"/>
                    <a:pt x="875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28"/>
            <p:cNvSpPr/>
            <p:nvPr/>
          </p:nvSpPr>
          <p:spPr>
            <a:xfrm>
              <a:off x="5472416" y="2037693"/>
              <a:ext cx="14111" cy="21023"/>
            </a:xfrm>
            <a:custGeom>
              <a:rect b="b" l="l" r="r" t="t"/>
              <a:pathLst>
                <a:path extrusionOk="0" h="803" w="539">
                  <a:moveTo>
                    <a:pt x="44" y="0"/>
                  </a:moveTo>
                  <a:cubicBezTo>
                    <a:pt x="15" y="72"/>
                    <a:pt x="1" y="149"/>
                    <a:pt x="1" y="226"/>
                  </a:cubicBezTo>
                  <a:lnTo>
                    <a:pt x="1" y="803"/>
                  </a:lnTo>
                  <a:lnTo>
                    <a:pt x="539" y="764"/>
                  </a:lnTo>
                  <a:lnTo>
                    <a:pt x="539" y="3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28"/>
            <p:cNvSpPr/>
            <p:nvPr/>
          </p:nvSpPr>
          <p:spPr>
            <a:xfrm>
              <a:off x="5573052" y="2134402"/>
              <a:ext cx="25421" cy="50449"/>
            </a:xfrm>
            <a:custGeom>
              <a:rect b="b" l="l" r="r" t="t"/>
              <a:pathLst>
                <a:path extrusionOk="0" h="1927" w="971">
                  <a:moveTo>
                    <a:pt x="485" y="1"/>
                  </a:moveTo>
                  <a:cubicBezTo>
                    <a:pt x="221" y="1"/>
                    <a:pt x="0" y="217"/>
                    <a:pt x="0" y="486"/>
                  </a:cubicBezTo>
                  <a:lnTo>
                    <a:pt x="0" y="1312"/>
                  </a:lnTo>
                  <a:cubicBezTo>
                    <a:pt x="221" y="1538"/>
                    <a:pt x="480" y="1716"/>
                    <a:pt x="769" y="1840"/>
                  </a:cubicBezTo>
                  <a:lnTo>
                    <a:pt x="970" y="1927"/>
                  </a:lnTo>
                  <a:lnTo>
                    <a:pt x="970" y="486"/>
                  </a:lnTo>
                  <a:cubicBezTo>
                    <a:pt x="970" y="217"/>
                    <a:pt x="754" y="1"/>
                    <a:pt x="48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28"/>
            <p:cNvSpPr/>
            <p:nvPr/>
          </p:nvSpPr>
          <p:spPr>
            <a:xfrm>
              <a:off x="5580461" y="2134402"/>
              <a:ext cx="18274" cy="50449"/>
            </a:xfrm>
            <a:custGeom>
              <a:rect b="b" l="l" r="r" t="t"/>
              <a:pathLst>
                <a:path extrusionOk="0" h="1927" w="698">
                  <a:moveTo>
                    <a:pt x="207" y="1"/>
                  </a:moveTo>
                  <a:cubicBezTo>
                    <a:pt x="135" y="1"/>
                    <a:pt x="68" y="15"/>
                    <a:pt x="1" y="49"/>
                  </a:cubicBezTo>
                  <a:cubicBezTo>
                    <a:pt x="173" y="125"/>
                    <a:pt x="279" y="298"/>
                    <a:pt x="284" y="486"/>
                  </a:cubicBezTo>
                  <a:lnTo>
                    <a:pt x="284" y="1740"/>
                  </a:lnTo>
                  <a:cubicBezTo>
                    <a:pt x="351" y="1778"/>
                    <a:pt x="418" y="1812"/>
                    <a:pt x="491" y="1840"/>
                  </a:cubicBezTo>
                  <a:lnTo>
                    <a:pt x="697" y="1927"/>
                  </a:lnTo>
                  <a:lnTo>
                    <a:pt x="697" y="486"/>
                  </a:lnTo>
                  <a:cubicBezTo>
                    <a:pt x="692" y="217"/>
                    <a:pt x="476" y="1"/>
                    <a:pt x="207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28"/>
            <p:cNvSpPr/>
            <p:nvPr/>
          </p:nvSpPr>
          <p:spPr>
            <a:xfrm>
              <a:off x="5517707" y="2030991"/>
              <a:ext cx="131293" cy="34296"/>
            </a:xfrm>
            <a:custGeom>
              <a:rect b="b" l="l" r="r" t="t"/>
              <a:pathLst>
                <a:path extrusionOk="0" h="1310" w="5015">
                  <a:moveTo>
                    <a:pt x="4133" y="0"/>
                  </a:moveTo>
                  <a:cubicBezTo>
                    <a:pt x="4119" y="0"/>
                    <a:pt x="4104" y="1"/>
                    <a:pt x="4089" y="2"/>
                  </a:cubicBezTo>
                  <a:lnTo>
                    <a:pt x="0" y="290"/>
                  </a:lnTo>
                  <a:lnTo>
                    <a:pt x="0" y="1020"/>
                  </a:lnTo>
                  <a:lnTo>
                    <a:pt x="4089" y="1308"/>
                  </a:lnTo>
                  <a:cubicBezTo>
                    <a:pt x="4100" y="1309"/>
                    <a:pt x="4112" y="1309"/>
                    <a:pt x="4124" y="1309"/>
                  </a:cubicBezTo>
                  <a:cubicBezTo>
                    <a:pt x="4291" y="1309"/>
                    <a:pt x="4458" y="1247"/>
                    <a:pt x="4579" y="1131"/>
                  </a:cubicBezTo>
                  <a:cubicBezTo>
                    <a:pt x="5014" y="723"/>
                    <a:pt x="4714" y="0"/>
                    <a:pt x="4133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28"/>
            <p:cNvSpPr/>
            <p:nvPr/>
          </p:nvSpPr>
          <p:spPr>
            <a:xfrm>
              <a:off x="5517838" y="2037693"/>
              <a:ext cx="14111" cy="21023"/>
            </a:xfrm>
            <a:custGeom>
              <a:rect b="b" l="l" r="r" t="t"/>
              <a:pathLst>
                <a:path extrusionOk="0" h="803" w="539">
                  <a:moveTo>
                    <a:pt x="495" y="0"/>
                  </a:moveTo>
                  <a:lnTo>
                    <a:pt x="0" y="34"/>
                  </a:lnTo>
                  <a:lnTo>
                    <a:pt x="0" y="764"/>
                  </a:lnTo>
                  <a:lnTo>
                    <a:pt x="538" y="803"/>
                  </a:lnTo>
                  <a:lnTo>
                    <a:pt x="538" y="226"/>
                  </a:lnTo>
                  <a:cubicBezTo>
                    <a:pt x="538" y="149"/>
                    <a:pt x="524" y="72"/>
                    <a:pt x="495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28"/>
            <p:cNvSpPr/>
            <p:nvPr/>
          </p:nvSpPr>
          <p:spPr>
            <a:xfrm>
              <a:off x="5490035" y="2133774"/>
              <a:ext cx="48066" cy="73723"/>
            </a:xfrm>
            <a:custGeom>
              <a:rect b="b" l="l" r="r" t="t"/>
              <a:pathLst>
                <a:path extrusionOk="0" h="2816" w="1836">
                  <a:moveTo>
                    <a:pt x="1418" y="414"/>
                  </a:moveTo>
                  <a:lnTo>
                    <a:pt x="1418" y="2403"/>
                  </a:lnTo>
                  <a:lnTo>
                    <a:pt x="404" y="2403"/>
                  </a:lnTo>
                  <a:lnTo>
                    <a:pt x="404" y="414"/>
                  </a:lnTo>
                  <a:close/>
                  <a:moveTo>
                    <a:pt x="202" y="1"/>
                  </a:moveTo>
                  <a:cubicBezTo>
                    <a:pt x="92" y="1"/>
                    <a:pt x="0" y="92"/>
                    <a:pt x="0" y="207"/>
                  </a:cubicBezTo>
                  <a:lnTo>
                    <a:pt x="0" y="2614"/>
                  </a:lnTo>
                  <a:cubicBezTo>
                    <a:pt x="0" y="2724"/>
                    <a:pt x="92" y="2816"/>
                    <a:pt x="202" y="2816"/>
                  </a:cubicBezTo>
                  <a:lnTo>
                    <a:pt x="1629" y="2816"/>
                  </a:lnTo>
                  <a:cubicBezTo>
                    <a:pt x="1744" y="2816"/>
                    <a:pt x="1836" y="2724"/>
                    <a:pt x="1836" y="2614"/>
                  </a:cubicBezTo>
                  <a:lnTo>
                    <a:pt x="1836" y="207"/>
                  </a:lnTo>
                  <a:cubicBezTo>
                    <a:pt x="1836" y="92"/>
                    <a:pt x="1744" y="1"/>
                    <a:pt x="16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28"/>
            <p:cNvSpPr/>
            <p:nvPr/>
          </p:nvSpPr>
          <p:spPr>
            <a:xfrm>
              <a:off x="5310807" y="2022849"/>
              <a:ext cx="368274" cy="281226"/>
            </a:xfrm>
            <a:custGeom>
              <a:rect b="b" l="l" r="r" t="t"/>
              <a:pathLst>
                <a:path extrusionOk="0" h="10742" w="14067">
                  <a:moveTo>
                    <a:pt x="2556" y="518"/>
                  </a:moveTo>
                  <a:cubicBezTo>
                    <a:pt x="2567" y="518"/>
                    <a:pt x="2579" y="518"/>
                    <a:pt x="2590" y="519"/>
                  </a:cubicBezTo>
                  <a:lnTo>
                    <a:pt x="6486" y="788"/>
                  </a:lnTo>
                  <a:lnTo>
                    <a:pt x="6486" y="1139"/>
                  </a:lnTo>
                  <a:lnTo>
                    <a:pt x="2590" y="1413"/>
                  </a:lnTo>
                  <a:cubicBezTo>
                    <a:pt x="2580" y="1413"/>
                    <a:pt x="2571" y="1414"/>
                    <a:pt x="2562" y="1414"/>
                  </a:cubicBezTo>
                  <a:cubicBezTo>
                    <a:pt x="2162" y="1414"/>
                    <a:pt x="1958" y="921"/>
                    <a:pt x="2254" y="639"/>
                  </a:cubicBezTo>
                  <a:cubicBezTo>
                    <a:pt x="2337" y="561"/>
                    <a:pt x="2443" y="518"/>
                    <a:pt x="2556" y="518"/>
                  </a:cubicBezTo>
                  <a:close/>
                  <a:moveTo>
                    <a:pt x="7279" y="409"/>
                  </a:moveTo>
                  <a:cubicBezTo>
                    <a:pt x="7485" y="409"/>
                    <a:pt x="7653" y="577"/>
                    <a:pt x="7653" y="788"/>
                  </a:cubicBezTo>
                  <a:lnTo>
                    <a:pt x="7653" y="1672"/>
                  </a:lnTo>
                  <a:lnTo>
                    <a:pt x="6899" y="1672"/>
                  </a:lnTo>
                  <a:lnTo>
                    <a:pt x="6899" y="788"/>
                  </a:lnTo>
                  <a:cubicBezTo>
                    <a:pt x="6899" y="577"/>
                    <a:pt x="7067" y="409"/>
                    <a:pt x="7279" y="409"/>
                  </a:cubicBezTo>
                  <a:close/>
                  <a:moveTo>
                    <a:pt x="7903" y="2085"/>
                  </a:moveTo>
                  <a:lnTo>
                    <a:pt x="7903" y="2350"/>
                  </a:lnTo>
                  <a:lnTo>
                    <a:pt x="6649" y="2350"/>
                  </a:lnTo>
                  <a:lnTo>
                    <a:pt x="6649" y="2085"/>
                  </a:lnTo>
                  <a:close/>
                  <a:moveTo>
                    <a:pt x="7399" y="2763"/>
                  </a:moveTo>
                  <a:lnTo>
                    <a:pt x="7399" y="3022"/>
                  </a:lnTo>
                  <a:lnTo>
                    <a:pt x="7154" y="3022"/>
                  </a:lnTo>
                  <a:lnTo>
                    <a:pt x="7154" y="2763"/>
                  </a:lnTo>
                  <a:close/>
                  <a:moveTo>
                    <a:pt x="10507" y="4449"/>
                  </a:moveTo>
                  <a:cubicBezTo>
                    <a:pt x="10666" y="4449"/>
                    <a:pt x="10795" y="4583"/>
                    <a:pt x="10786" y="4747"/>
                  </a:cubicBezTo>
                  <a:lnTo>
                    <a:pt x="10786" y="5861"/>
                  </a:lnTo>
                  <a:cubicBezTo>
                    <a:pt x="10728" y="5832"/>
                    <a:pt x="10675" y="5789"/>
                    <a:pt x="10622" y="5760"/>
                  </a:cubicBezTo>
                  <a:cubicBezTo>
                    <a:pt x="10272" y="5549"/>
                    <a:pt x="10272" y="5501"/>
                    <a:pt x="10228" y="5458"/>
                  </a:cubicBezTo>
                  <a:lnTo>
                    <a:pt x="10228" y="4747"/>
                  </a:lnTo>
                  <a:cubicBezTo>
                    <a:pt x="10219" y="4583"/>
                    <a:pt x="10349" y="4449"/>
                    <a:pt x="10507" y="4449"/>
                  </a:cubicBezTo>
                  <a:close/>
                  <a:moveTo>
                    <a:pt x="9705" y="3642"/>
                  </a:moveTo>
                  <a:cubicBezTo>
                    <a:pt x="11574" y="3647"/>
                    <a:pt x="13130" y="5073"/>
                    <a:pt x="13293" y="6937"/>
                  </a:cubicBezTo>
                  <a:lnTo>
                    <a:pt x="11199" y="6044"/>
                  </a:lnTo>
                  <a:lnTo>
                    <a:pt x="11199" y="4747"/>
                  </a:lnTo>
                  <a:cubicBezTo>
                    <a:pt x="11199" y="4362"/>
                    <a:pt x="10887" y="4055"/>
                    <a:pt x="10507" y="4055"/>
                  </a:cubicBezTo>
                  <a:cubicBezTo>
                    <a:pt x="10123" y="4055"/>
                    <a:pt x="9815" y="4362"/>
                    <a:pt x="9815" y="4747"/>
                  </a:cubicBezTo>
                  <a:lnTo>
                    <a:pt x="9815" y="4881"/>
                  </a:lnTo>
                  <a:cubicBezTo>
                    <a:pt x="9503" y="4233"/>
                    <a:pt x="9609" y="3868"/>
                    <a:pt x="9585" y="3642"/>
                  </a:cubicBezTo>
                  <a:close/>
                  <a:moveTo>
                    <a:pt x="11204" y="8888"/>
                  </a:moveTo>
                  <a:lnTo>
                    <a:pt x="11655" y="9378"/>
                  </a:lnTo>
                  <a:cubicBezTo>
                    <a:pt x="12006" y="9757"/>
                    <a:pt x="11900" y="10180"/>
                    <a:pt x="11919" y="10329"/>
                  </a:cubicBezTo>
                  <a:lnTo>
                    <a:pt x="7966" y="10329"/>
                  </a:lnTo>
                  <a:cubicBezTo>
                    <a:pt x="7985" y="10175"/>
                    <a:pt x="7879" y="9753"/>
                    <a:pt x="8235" y="9378"/>
                  </a:cubicBezTo>
                  <a:lnTo>
                    <a:pt x="8686" y="8888"/>
                  </a:lnTo>
                  <a:close/>
                  <a:moveTo>
                    <a:pt x="7273" y="0"/>
                  </a:moveTo>
                  <a:cubicBezTo>
                    <a:pt x="7019" y="0"/>
                    <a:pt x="6765" y="130"/>
                    <a:pt x="6606" y="389"/>
                  </a:cubicBezTo>
                  <a:lnTo>
                    <a:pt x="2609" y="111"/>
                  </a:lnTo>
                  <a:cubicBezTo>
                    <a:pt x="2587" y="109"/>
                    <a:pt x="2565" y="108"/>
                    <a:pt x="2543" y="108"/>
                  </a:cubicBezTo>
                  <a:cubicBezTo>
                    <a:pt x="2326" y="108"/>
                    <a:pt x="2118" y="193"/>
                    <a:pt x="1961" y="341"/>
                  </a:cubicBezTo>
                  <a:cubicBezTo>
                    <a:pt x="1399" y="870"/>
                    <a:pt x="1773" y="1826"/>
                    <a:pt x="2552" y="1826"/>
                  </a:cubicBezTo>
                  <a:cubicBezTo>
                    <a:pt x="2557" y="1826"/>
                    <a:pt x="2560" y="1826"/>
                    <a:pt x="2563" y="1826"/>
                  </a:cubicBezTo>
                  <a:cubicBezTo>
                    <a:pt x="2600" y="1826"/>
                    <a:pt x="2734" y="1814"/>
                    <a:pt x="6476" y="1552"/>
                  </a:cubicBezTo>
                  <a:lnTo>
                    <a:pt x="6476" y="1672"/>
                  </a:lnTo>
                  <a:lnTo>
                    <a:pt x="6433" y="1672"/>
                  </a:lnTo>
                  <a:cubicBezTo>
                    <a:pt x="6318" y="1672"/>
                    <a:pt x="6227" y="1763"/>
                    <a:pt x="6227" y="1879"/>
                  </a:cubicBezTo>
                  <a:lnTo>
                    <a:pt x="6227" y="2556"/>
                  </a:lnTo>
                  <a:cubicBezTo>
                    <a:pt x="6227" y="2667"/>
                    <a:pt x="6318" y="2758"/>
                    <a:pt x="6433" y="2758"/>
                  </a:cubicBezTo>
                  <a:lnTo>
                    <a:pt x="6731" y="2758"/>
                  </a:lnTo>
                  <a:lnTo>
                    <a:pt x="6731" y="3017"/>
                  </a:lnTo>
                  <a:lnTo>
                    <a:pt x="2052" y="3017"/>
                  </a:lnTo>
                  <a:lnTo>
                    <a:pt x="1692" y="1946"/>
                  </a:lnTo>
                  <a:cubicBezTo>
                    <a:pt x="1663" y="1864"/>
                    <a:pt x="1581" y="1807"/>
                    <a:pt x="1495" y="1807"/>
                  </a:cubicBezTo>
                  <a:lnTo>
                    <a:pt x="217" y="1807"/>
                  </a:lnTo>
                  <a:cubicBezTo>
                    <a:pt x="97" y="1807"/>
                    <a:pt x="1" y="1912"/>
                    <a:pt x="15" y="2037"/>
                  </a:cubicBezTo>
                  <a:lnTo>
                    <a:pt x="366" y="5381"/>
                  </a:lnTo>
                  <a:cubicBezTo>
                    <a:pt x="375" y="5487"/>
                    <a:pt x="462" y="5563"/>
                    <a:pt x="568" y="5563"/>
                  </a:cubicBezTo>
                  <a:lnTo>
                    <a:pt x="1499" y="5563"/>
                  </a:lnTo>
                  <a:cubicBezTo>
                    <a:pt x="1576" y="5563"/>
                    <a:pt x="1648" y="5515"/>
                    <a:pt x="1682" y="5443"/>
                  </a:cubicBezTo>
                  <a:lnTo>
                    <a:pt x="2148" y="4449"/>
                  </a:lnTo>
                  <a:lnTo>
                    <a:pt x="5535" y="4449"/>
                  </a:lnTo>
                  <a:cubicBezTo>
                    <a:pt x="5674" y="4454"/>
                    <a:pt x="5790" y="4564"/>
                    <a:pt x="5790" y="4703"/>
                  </a:cubicBezTo>
                  <a:cubicBezTo>
                    <a:pt x="5804" y="6462"/>
                    <a:pt x="5751" y="6611"/>
                    <a:pt x="5847" y="7033"/>
                  </a:cubicBezTo>
                  <a:cubicBezTo>
                    <a:pt x="5865" y="7155"/>
                    <a:pt x="5953" y="7208"/>
                    <a:pt x="6043" y="7208"/>
                  </a:cubicBezTo>
                  <a:cubicBezTo>
                    <a:pt x="6166" y="7208"/>
                    <a:pt x="6293" y="7106"/>
                    <a:pt x="6246" y="6942"/>
                  </a:cubicBezTo>
                  <a:cubicBezTo>
                    <a:pt x="6169" y="6591"/>
                    <a:pt x="6212" y="6443"/>
                    <a:pt x="6203" y="4703"/>
                  </a:cubicBezTo>
                  <a:cubicBezTo>
                    <a:pt x="6198" y="4334"/>
                    <a:pt x="5905" y="4041"/>
                    <a:pt x="5535" y="4041"/>
                  </a:cubicBezTo>
                  <a:lnTo>
                    <a:pt x="2018" y="4041"/>
                  </a:lnTo>
                  <a:cubicBezTo>
                    <a:pt x="1937" y="4041"/>
                    <a:pt x="1865" y="4084"/>
                    <a:pt x="1831" y="4161"/>
                  </a:cubicBezTo>
                  <a:lnTo>
                    <a:pt x="1365" y="5155"/>
                  </a:lnTo>
                  <a:lnTo>
                    <a:pt x="755" y="5155"/>
                  </a:lnTo>
                  <a:lnTo>
                    <a:pt x="447" y="2215"/>
                  </a:lnTo>
                  <a:lnTo>
                    <a:pt x="1346" y="2215"/>
                  </a:lnTo>
                  <a:lnTo>
                    <a:pt x="1706" y="3286"/>
                  </a:lnTo>
                  <a:cubicBezTo>
                    <a:pt x="1735" y="3368"/>
                    <a:pt x="1817" y="3426"/>
                    <a:pt x="1903" y="3426"/>
                  </a:cubicBezTo>
                  <a:lnTo>
                    <a:pt x="8989" y="3426"/>
                  </a:lnTo>
                  <a:cubicBezTo>
                    <a:pt x="9085" y="3426"/>
                    <a:pt x="9162" y="3502"/>
                    <a:pt x="9162" y="3594"/>
                  </a:cubicBezTo>
                  <a:lnTo>
                    <a:pt x="9162" y="3968"/>
                  </a:lnTo>
                  <a:cubicBezTo>
                    <a:pt x="9167" y="4973"/>
                    <a:pt x="9767" y="5885"/>
                    <a:pt x="10694" y="6284"/>
                  </a:cubicBezTo>
                  <a:lnTo>
                    <a:pt x="13639" y="7533"/>
                  </a:lnTo>
                  <a:cubicBezTo>
                    <a:pt x="13572" y="8066"/>
                    <a:pt x="13116" y="8470"/>
                    <a:pt x="12578" y="8475"/>
                  </a:cubicBezTo>
                  <a:lnTo>
                    <a:pt x="8163" y="8475"/>
                  </a:lnTo>
                  <a:cubicBezTo>
                    <a:pt x="7567" y="8475"/>
                    <a:pt x="7000" y="8201"/>
                    <a:pt x="6630" y="7735"/>
                  </a:cubicBezTo>
                  <a:cubicBezTo>
                    <a:pt x="6584" y="7681"/>
                    <a:pt x="6529" y="7659"/>
                    <a:pt x="6476" y="7659"/>
                  </a:cubicBezTo>
                  <a:cubicBezTo>
                    <a:pt x="6329" y="7659"/>
                    <a:pt x="6195" y="7831"/>
                    <a:pt x="6308" y="7989"/>
                  </a:cubicBezTo>
                  <a:cubicBezTo>
                    <a:pt x="6746" y="8542"/>
                    <a:pt x="7413" y="8873"/>
                    <a:pt x="8124" y="8883"/>
                  </a:cubicBezTo>
                  <a:lnTo>
                    <a:pt x="7927" y="9094"/>
                  </a:lnTo>
                  <a:cubicBezTo>
                    <a:pt x="7447" y="9608"/>
                    <a:pt x="7572" y="10190"/>
                    <a:pt x="7553" y="10324"/>
                  </a:cubicBezTo>
                  <a:lnTo>
                    <a:pt x="6875" y="10324"/>
                  </a:lnTo>
                  <a:lnTo>
                    <a:pt x="6207" y="9719"/>
                  </a:lnTo>
                  <a:cubicBezTo>
                    <a:pt x="6162" y="9678"/>
                    <a:pt x="6113" y="9661"/>
                    <a:pt x="6067" y="9661"/>
                  </a:cubicBezTo>
                  <a:cubicBezTo>
                    <a:pt x="5902" y="9661"/>
                    <a:pt x="5766" y="9880"/>
                    <a:pt x="5924" y="10026"/>
                  </a:cubicBezTo>
                  <a:cubicBezTo>
                    <a:pt x="6654" y="10665"/>
                    <a:pt x="6649" y="10737"/>
                    <a:pt x="6789" y="10737"/>
                  </a:cubicBezTo>
                  <a:cubicBezTo>
                    <a:pt x="7720" y="10735"/>
                    <a:pt x="8515" y="10734"/>
                    <a:pt x="9194" y="10734"/>
                  </a:cubicBezTo>
                  <a:cubicBezTo>
                    <a:pt x="11131" y="10734"/>
                    <a:pt x="12123" y="10742"/>
                    <a:pt x="12641" y="10742"/>
                  </a:cubicBezTo>
                  <a:cubicBezTo>
                    <a:pt x="13237" y="10742"/>
                    <a:pt x="13202" y="10731"/>
                    <a:pt x="13255" y="10684"/>
                  </a:cubicBezTo>
                  <a:lnTo>
                    <a:pt x="13952" y="10046"/>
                  </a:lnTo>
                  <a:cubicBezTo>
                    <a:pt x="14038" y="9969"/>
                    <a:pt x="14043" y="9839"/>
                    <a:pt x="13966" y="9753"/>
                  </a:cubicBezTo>
                  <a:cubicBezTo>
                    <a:pt x="13926" y="9713"/>
                    <a:pt x="13873" y="9692"/>
                    <a:pt x="13819" y="9692"/>
                  </a:cubicBezTo>
                  <a:cubicBezTo>
                    <a:pt x="13769" y="9692"/>
                    <a:pt x="13720" y="9710"/>
                    <a:pt x="13683" y="9748"/>
                  </a:cubicBezTo>
                  <a:lnTo>
                    <a:pt x="13039" y="10324"/>
                  </a:lnTo>
                  <a:lnTo>
                    <a:pt x="12328" y="10324"/>
                  </a:lnTo>
                  <a:lnTo>
                    <a:pt x="12328" y="10046"/>
                  </a:lnTo>
                  <a:cubicBezTo>
                    <a:pt x="12328" y="9344"/>
                    <a:pt x="11847" y="9003"/>
                    <a:pt x="11761" y="8888"/>
                  </a:cubicBezTo>
                  <a:lnTo>
                    <a:pt x="12582" y="8888"/>
                  </a:lnTo>
                  <a:cubicBezTo>
                    <a:pt x="13399" y="8888"/>
                    <a:pt x="14067" y="8225"/>
                    <a:pt x="14067" y="7403"/>
                  </a:cubicBezTo>
                  <a:cubicBezTo>
                    <a:pt x="14067" y="7322"/>
                    <a:pt x="14019" y="7245"/>
                    <a:pt x="13942" y="7216"/>
                  </a:cubicBezTo>
                  <a:lnTo>
                    <a:pt x="13716" y="7120"/>
                  </a:lnTo>
                  <a:cubicBezTo>
                    <a:pt x="13644" y="4948"/>
                    <a:pt x="11867" y="3229"/>
                    <a:pt x="9695" y="3229"/>
                  </a:cubicBezTo>
                  <a:lnTo>
                    <a:pt x="9431" y="3229"/>
                  </a:lnTo>
                  <a:cubicBezTo>
                    <a:pt x="9320" y="3094"/>
                    <a:pt x="9162" y="3017"/>
                    <a:pt x="8989" y="3017"/>
                  </a:cubicBezTo>
                  <a:lnTo>
                    <a:pt x="7802" y="3017"/>
                  </a:lnTo>
                  <a:lnTo>
                    <a:pt x="7802" y="2763"/>
                  </a:lnTo>
                  <a:lnTo>
                    <a:pt x="8100" y="2763"/>
                  </a:lnTo>
                  <a:cubicBezTo>
                    <a:pt x="8211" y="2763"/>
                    <a:pt x="8302" y="2671"/>
                    <a:pt x="8302" y="2556"/>
                  </a:cubicBezTo>
                  <a:lnTo>
                    <a:pt x="8302" y="1879"/>
                  </a:lnTo>
                  <a:cubicBezTo>
                    <a:pt x="8302" y="1768"/>
                    <a:pt x="8211" y="1677"/>
                    <a:pt x="8100" y="1677"/>
                  </a:cubicBezTo>
                  <a:lnTo>
                    <a:pt x="8052" y="1677"/>
                  </a:lnTo>
                  <a:lnTo>
                    <a:pt x="8052" y="1547"/>
                  </a:lnTo>
                  <a:cubicBezTo>
                    <a:pt x="11739" y="1806"/>
                    <a:pt x="11971" y="1821"/>
                    <a:pt x="12012" y="1821"/>
                  </a:cubicBezTo>
                  <a:cubicBezTo>
                    <a:pt x="12017" y="1821"/>
                    <a:pt x="12019" y="1821"/>
                    <a:pt x="12025" y="1821"/>
                  </a:cubicBezTo>
                  <a:cubicBezTo>
                    <a:pt x="12799" y="1821"/>
                    <a:pt x="13178" y="870"/>
                    <a:pt x="12616" y="341"/>
                  </a:cubicBezTo>
                  <a:cubicBezTo>
                    <a:pt x="12455" y="193"/>
                    <a:pt x="12246" y="108"/>
                    <a:pt x="12032" y="108"/>
                  </a:cubicBezTo>
                  <a:cubicBezTo>
                    <a:pt x="12011" y="108"/>
                    <a:pt x="11989" y="109"/>
                    <a:pt x="11968" y="111"/>
                  </a:cubicBezTo>
                  <a:lnTo>
                    <a:pt x="10963" y="178"/>
                  </a:lnTo>
                  <a:cubicBezTo>
                    <a:pt x="10696" y="197"/>
                    <a:pt x="10717" y="592"/>
                    <a:pt x="10974" y="592"/>
                  </a:cubicBezTo>
                  <a:cubicBezTo>
                    <a:pt x="10980" y="592"/>
                    <a:pt x="10986" y="592"/>
                    <a:pt x="10992" y="591"/>
                  </a:cubicBezTo>
                  <a:lnTo>
                    <a:pt x="11996" y="524"/>
                  </a:lnTo>
                  <a:cubicBezTo>
                    <a:pt x="12008" y="523"/>
                    <a:pt x="12019" y="523"/>
                    <a:pt x="12030" y="523"/>
                  </a:cubicBezTo>
                  <a:cubicBezTo>
                    <a:pt x="12270" y="523"/>
                    <a:pt x="12472" y="718"/>
                    <a:pt x="12472" y="971"/>
                  </a:cubicBezTo>
                  <a:cubicBezTo>
                    <a:pt x="12472" y="1219"/>
                    <a:pt x="12270" y="1414"/>
                    <a:pt x="12030" y="1414"/>
                  </a:cubicBezTo>
                  <a:cubicBezTo>
                    <a:pt x="12019" y="1414"/>
                    <a:pt x="12008" y="1414"/>
                    <a:pt x="11996" y="1413"/>
                  </a:cubicBezTo>
                  <a:lnTo>
                    <a:pt x="8100" y="1144"/>
                  </a:lnTo>
                  <a:lnTo>
                    <a:pt x="8100" y="793"/>
                  </a:lnTo>
                  <a:lnTo>
                    <a:pt x="9945" y="663"/>
                  </a:lnTo>
                  <a:cubicBezTo>
                    <a:pt x="10213" y="645"/>
                    <a:pt x="10191" y="250"/>
                    <a:pt x="9934" y="250"/>
                  </a:cubicBezTo>
                  <a:cubicBezTo>
                    <a:pt x="9929" y="250"/>
                    <a:pt x="9922" y="250"/>
                    <a:pt x="9916" y="250"/>
                  </a:cubicBezTo>
                  <a:lnTo>
                    <a:pt x="7937" y="389"/>
                  </a:lnTo>
                  <a:cubicBezTo>
                    <a:pt x="7781" y="130"/>
                    <a:pt x="7527" y="0"/>
                    <a:pt x="7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74" name="Google Shape;5374;p28"/>
          <p:cNvGrpSpPr/>
          <p:nvPr/>
        </p:nvGrpSpPr>
        <p:grpSpPr>
          <a:xfrm>
            <a:off x="4865589" y="1817030"/>
            <a:ext cx="375788" cy="281828"/>
            <a:chOff x="4865589" y="2022430"/>
            <a:chExt cx="375788" cy="281828"/>
          </a:xfrm>
        </p:grpSpPr>
        <p:sp>
          <p:nvSpPr>
            <p:cNvPr id="5375" name="Google Shape;5375;p28"/>
            <p:cNvSpPr/>
            <p:nvPr/>
          </p:nvSpPr>
          <p:spPr>
            <a:xfrm>
              <a:off x="5145794" y="2106599"/>
              <a:ext cx="87572" cy="113595"/>
            </a:xfrm>
            <a:custGeom>
              <a:rect b="b" l="l" r="r" t="t"/>
              <a:pathLst>
                <a:path extrusionOk="0" h="4339" w="3345">
                  <a:moveTo>
                    <a:pt x="1" y="1"/>
                  </a:moveTo>
                  <a:lnTo>
                    <a:pt x="1" y="4339"/>
                  </a:lnTo>
                  <a:cubicBezTo>
                    <a:pt x="1" y="4339"/>
                    <a:pt x="1386" y="3035"/>
                    <a:pt x="2698" y="3035"/>
                  </a:cubicBezTo>
                  <a:cubicBezTo>
                    <a:pt x="2918" y="3035"/>
                    <a:pt x="3135" y="3072"/>
                    <a:pt x="3344" y="3157"/>
                  </a:cubicBezTo>
                  <a:lnTo>
                    <a:pt x="3344" y="1183"/>
                  </a:lnTo>
                  <a:cubicBezTo>
                    <a:pt x="3135" y="1268"/>
                    <a:pt x="2916" y="1305"/>
                    <a:pt x="2696" y="1305"/>
                  </a:cubicBezTo>
                  <a:cubicBezTo>
                    <a:pt x="1382" y="130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28"/>
            <p:cNvSpPr/>
            <p:nvPr/>
          </p:nvSpPr>
          <p:spPr>
            <a:xfrm>
              <a:off x="5145794" y="2106494"/>
              <a:ext cx="33615" cy="113700"/>
            </a:xfrm>
            <a:custGeom>
              <a:rect b="b" l="l" r="r" t="t"/>
              <a:pathLst>
                <a:path extrusionOk="0" h="4343" w="1284">
                  <a:moveTo>
                    <a:pt x="1" y="0"/>
                  </a:moveTo>
                  <a:lnTo>
                    <a:pt x="1" y="4343"/>
                  </a:lnTo>
                  <a:cubicBezTo>
                    <a:pt x="318" y="4059"/>
                    <a:pt x="659" y="3805"/>
                    <a:pt x="1019" y="3589"/>
                  </a:cubicBezTo>
                  <a:cubicBezTo>
                    <a:pt x="1283" y="2661"/>
                    <a:pt x="1283" y="1681"/>
                    <a:pt x="1019" y="754"/>
                  </a:cubicBezTo>
                  <a:cubicBezTo>
                    <a:pt x="654" y="538"/>
                    <a:pt x="313" y="283"/>
                    <a:pt x="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28"/>
            <p:cNvSpPr/>
            <p:nvPr/>
          </p:nvSpPr>
          <p:spPr>
            <a:xfrm>
              <a:off x="4874255" y="2027719"/>
              <a:ext cx="286776" cy="270911"/>
            </a:xfrm>
            <a:custGeom>
              <a:rect b="b" l="l" r="r" t="t"/>
              <a:pathLst>
                <a:path extrusionOk="0" h="10348" w="10954">
                  <a:moveTo>
                    <a:pt x="5533" y="1"/>
                  </a:moveTo>
                  <a:cubicBezTo>
                    <a:pt x="5345" y="1"/>
                    <a:pt x="5157" y="14"/>
                    <a:pt x="4973" y="35"/>
                  </a:cubicBezTo>
                  <a:cubicBezTo>
                    <a:pt x="4733" y="69"/>
                    <a:pt x="4493" y="117"/>
                    <a:pt x="4257" y="179"/>
                  </a:cubicBezTo>
                  <a:cubicBezTo>
                    <a:pt x="1625" y="890"/>
                    <a:pt x="1" y="3523"/>
                    <a:pt x="534" y="6194"/>
                  </a:cubicBezTo>
                  <a:cubicBezTo>
                    <a:pt x="1026" y="8636"/>
                    <a:pt x="3172" y="10347"/>
                    <a:pt x="5604" y="10347"/>
                  </a:cubicBezTo>
                  <a:cubicBezTo>
                    <a:pt x="5832" y="10347"/>
                    <a:pt x="6062" y="10332"/>
                    <a:pt x="6294" y="10302"/>
                  </a:cubicBezTo>
                  <a:cubicBezTo>
                    <a:pt x="8994" y="9946"/>
                    <a:pt x="10954" y="7554"/>
                    <a:pt x="10776" y="4835"/>
                  </a:cubicBezTo>
                  <a:cubicBezTo>
                    <a:pt x="10598" y="2115"/>
                    <a:pt x="8341" y="2"/>
                    <a:pt x="5617" y="2"/>
                  </a:cubicBezTo>
                  <a:cubicBezTo>
                    <a:pt x="5589" y="1"/>
                    <a:pt x="5561" y="1"/>
                    <a:pt x="5533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28"/>
            <p:cNvSpPr/>
            <p:nvPr/>
          </p:nvSpPr>
          <p:spPr>
            <a:xfrm>
              <a:off x="4914389" y="2056543"/>
              <a:ext cx="260229" cy="242479"/>
            </a:xfrm>
            <a:custGeom>
              <a:rect b="b" l="l" r="r" t="t"/>
              <a:pathLst>
                <a:path extrusionOk="0" h="9262" w="9940">
                  <a:moveTo>
                    <a:pt x="7274" y="1"/>
                  </a:moveTo>
                  <a:cubicBezTo>
                    <a:pt x="8888" y="2062"/>
                    <a:pt x="8710" y="5007"/>
                    <a:pt x="6856" y="6856"/>
                  </a:cubicBezTo>
                  <a:cubicBezTo>
                    <a:pt x="5852" y="7863"/>
                    <a:pt x="4525" y="8375"/>
                    <a:pt x="3192" y="8375"/>
                  </a:cubicBezTo>
                  <a:cubicBezTo>
                    <a:pt x="2069" y="8375"/>
                    <a:pt x="942" y="8012"/>
                    <a:pt x="0" y="7274"/>
                  </a:cubicBezTo>
                  <a:lnTo>
                    <a:pt x="0" y="7274"/>
                  </a:lnTo>
                  <a:cubicBezTo>
                    <a:pt x="1029" y="8590"/>
                    <a:pt x="2552" y="9261"/>
                    <a:pt x="4081" y="9261"/>
                  </a:cubicBezTo>
                  <a:cubicBezTo>
                    <a:pt x="5401" y="9261"/>
                    <a:pt x="6725" y="8762"/>
                    <a:pt x="7744" y="7745"/>
                  </a:cubicBezTo>
                  <a:cubicBezTo>
                    <a:pt x="9940" y="5545"/>
                    <a:pt x="9724" y="1918"/>
                    <a:pt x="7274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28"/>
            <p:cNvSpPr/>
            <p:nvPr/>
          </p:nvSpPr>
          <p:spPr>
            <a:xfrm>
              <a:off x="4877161" y="2084844"/>
              <a:ext cx="73095" cy="157237"/>
            </a:xfrm>
            <a:custGeom>
              <a:rect b="b" l="l" r="r" t="t"/>
              <a:pathLst>
                <a:path extrusionOk="0" h="6006" w="2792">
                  <a:moveTo>
                    <a:pt x="1374" y="1"/>
                  </a:moveTo>
                  <a:cubicBezTo>
                    <a:pt x="1341" y="1"/>
                    <a:pt x="1312" y="6"/>
                    <a:pt x="1273" y="6"/>
                  </a:cubicBezTo>
                  <a:cubicBezTo>
                    <a:pt x="0" y="1802"/>
                    <a:pt x="0" y="4209"/>
                    <a:pt x="1273" y="6001"/>
                  </a:cubicBezTo>
                  <a:cubicBezTo>
                    <a:pt x="1312" y="6006"/>
                    <a:pt x="1341" y="6006"/>
                    <a:pt x="1374" y="6006"/>
                  </a:cubicBezTo>
                  <a:cubicBezTo>
                    <a:pt x="1730" y="6006"/>
                    <a:pt x="2052" y="5727"/>
                    <a:pt x="2297" y="5261"/>
                  </a:cubicBezTo>
                  <a:lnTo>
                    <a:pt x="2590" y="4521"/>
                  </a:lnTo>
                  <a:cubicBezTo>
                    <a:pt x="2715" y="4027"/>
                    <a:pt x="2782" y="3517"/>
                    <a:pt x="2782" y="3008"/>
                  </a:cubicBezTo>
                  <a:cubicBezTo>
                    <a:pt x="2791" y="1375"/>
                    <a:pt x="2157" y="15"/>
                    <a:pt x="137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28"/>
            <p:cNvSpPr/>
            <p:nvPr/>
          </p:nvSpPr>
          <p:spPr>
            <a:xfrm>
              <a:off x="4907844" y="2084713"/>
              <a:ext cx="42281" cy="157368"/>
            </a:xfrm>
            <a:custGeom>
              <a:rect b="b" l="l" r="r" t="t"/>
              <a:pathLst>
                <a:path extrusionOk="0" h="6011" w="1615">
                  <a:moveTo>
                    <a:pt x="202" y="1"/>
                  </a:moveTo>
                  <a:cubicBezTo>
                    <a:pt x="169" y="1"/>
                    <a:pt x="140" y="1"/>
                    <a:pt x="101" y="6"/>
                  </a:cubicBezTo>
                  <a:lnTo>
                    <a:pt x="0" y="155"/>
                  </a:lnTo>
                  <a:cubicBezTo>
                    <a:pt x="563" y="563"/>
                    <a:pt x="971" y="1697"/>
                    <a:pt x="961" y="3008"/>
                  </a:cubicBezTo>
                  <a:cubicBezTo>
                    <a:pt x="961" y="3517"/>
                    <a:pt x="894" y="4027"/>
                    <a:pt x="769" y="4522"/>
                  </a:cubicBezTo>
                  <a:lnTo>
                    <a:pt x="486" y="5266"/>
                  </a:lnTo>
                  <a:cubicBezTo>
                    <a:pt x="370" y="5497"/>
                    <a:pt x="207" y="5698"/>
                    <a:pt x="5" y="5857"/>
                  </a:cubicBezTo>
                  <a:lnTo>
                    <a:pt x="106" y="6006"/>
                  </a:lnTo>
                  <a:cubicBezTo>
                    <a:pt x="140" y="6011"/>
                    <a:pt x="173" y="6011"/>
                    <a:pt x="207" y="6011"/>
                  </a:cubicBezTo>
                  <a:cubicBezTo>
                    <a:pt x="563" y="6011"/>
                    <a:pt x="884" y="5732"/>
                    <a:pt x="1134" y="5266"/>
                  </a:cubicBezTo>
                  <a:lnTo>
                    <a:pt x="1129" y="5266"/>
                  </a:lnTo>
                  <a:lnTo>
                    <a:pt x="1422" y="4522"/>
                  </a:lnTo>
                  <a:cubicBezTo>
                    <a:pt x="1547" y="4027"/>
                    <a:pt x="1610" y="3517"/>
                    <a:pt x="1610" y="3008"/>
                  </a:cubicBezTo>
                  <a:cubicBezTo>
                    <a:pt x="1615" y="1375"/>
                    <a:pt x="980" y="11"/>
                    <a:pt x="202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28"/>
            <p:cNvSpPr/>
            <p:nvPr/>
          </p:nvSpPr>
          <p:spPr>
            <a:xfrm>
              <a:off x="4881062" y="2128486"/>
              <a:ext cx="36364" cy="69822"/>
            </a:xfrm>
            <a:custGeom>
              <a:rect b="b" l="l" r="r" t="t"/>
              <a:pathLst>
                <a:path extrusionOk="0" h="2667" w="1389">
                  <a:moveTo>
                    <a:pt x="692" y="1"/>
                  </a:moveTo>
                  <a:cubicBezTo>
                    <a:pt x="308" y="1"/>
                    <a:pt x="0" y="596"/>
                    <a:pt x="0" y="1336"/>
                  </a:cubicBezTo>
                  <a:cubicBezTo>
                    <a:pt x="0" y="2071"/>
                    <a:pt x="308" y="2667"/>
                    <a:pt x="692" y="2667"/>
                  </a:cubicBezTo>
                  <a:cubicBezTo>
                    <a:pt x="1076" y="2667"/>
                    <a:pt x="1389" y="2066"/>
                    <a:pt x="1389" y="1336"/>
                  </a:cubicBezTo>
                  <a:cubicBezTo>
                    <a:pt x="1389" y="601"/>
                    <a:pt x="1076" y="1"/>
                    <a:pt x="6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28"/>
            <p:cNvSpPr/>
            <p:nvPr/>
          </p:nvSpPr>
          <p:spPr>
            <a:xfrm>
              <a:off x="4865589" y="2022430"/>
              <a:ext cx="375788" cy="281828"/>
            </a:xfrm>
            <a:custGeom>
              <a:rect b="b" l="l" r="r" t="t"/>
              <a:pathLst>
                <a:path extrusionOk="0" h="10765" w="14354">
                  <a:moveTo>
                    <a:pt x="5941" y="1"/>
                  </a:moveTo>
                  <a:cubicBezTo>
                    <a:pt x="5805" y="1"/>
                    <a:pt x="5668" y="6"/>
                    <a:pt x="5530" y="16"/>
                  </a:cubicBezTo>
                  <a:cubicBezTo>
                    <a:pt x="5262" y="35"/>
                    <a:pt x="5284" y="430"/>
                    <a:pt x="5545" y="430"/>
                  </a:cubicBezTo>
                  <a:cubicBezTo>
                    <a:pt x="5551" y="430"/>
                    <a:pt x="5557" y="430"/>
                    <a:pt x="5563" y="430"/>
                  </a:cubicBezTo>
                  <a:cubicBezTo>
                    <a:pt x="5694" y="419"/>
                    <a:pt x="5824" y="414"/>
                    <a:pt x="5953" y="414"/>
                  </a:cubicBezTo>
                  <a:cubicBezTo>
                    <a:pt x="8196" y="414"/>
                    <a:pt x="10123" y="1930"/>
                    <a:pt x="10718" y="4052"/>
                  </a:cubicBezTo>
                  <a:cubicBezTo>
                    <a:pt x="10651" y="4148"/>
                    <a:pt x="10564" y="4234"/>
                    <a:pt x="10473" y="4306"/>
                  </a:cubicBezTo>
                  <a:cubicBezTo>
                    <a:pt x="10313" y="4419"/>
                    <a:pt x="10145" y="4465"/>
                    <a:pt x="9974" y="4465"/>
                  </a:cubicBezTo>
                  <a:cubicBezTo>
                    <a:pt x="9678" y="4465"/>
                    <a:pt x="9371" y="4326"/>
                    <a:pt x="9075" y="4153"/>
                  </a:cubicBezTo>
                  <a:cubicBezTo>
                    <a:pt x="8816" y="3567"/>
                    <a:pt x="9138" y="3211"/>
                    <a:pt x="9157" y="3197"/>
                  </a:cubicBezTo>
                  <a:cubicBezTo>
                    <a:pt x="9234" y="3115"/>
                    <a:pt x="9234" y="2990"/>
                    <a:pt x="9157" y="2908"/>
                  </a:cubicBezTo>
                  <a:cubicBezTo>
                    <a:pt x="9115" y="2866"/>
                    <a:pt x="9060" y="2845"/>
                    <a:pt x="9006" y="2845"/>
                  </a:cubicBezTo>
                  <a:cubicBezTo>
                    <a:pt x="8954" y="2845"/>
                    <a:pt x="8903" y="2864"/>
                    <a:pt x="8864" y="2904"/>
                  </a:cubicBezTo>
                  <a:cubicBezTo>
                    <a:pt x="8638" y="3153"/>
                    <a:pt x="8532" y="3490"/>
                    <a:pt x="8566" y="3826"/>
                  </a:cubicBezTo>
                  <a:cubicBezTo>
                    <a:pt x="8320" y="3678"/>
                    <a:pt x="8042" y="3566"/>
                    <a:pt x="7548" y="3566"/>
                  </a:cubicBezTo>
                  <a:cubicBezTo>
                    <a:pt x="7464" y="3566"/>
                    <a:pt x="7372" y="3569"/>
                    <a:pt x="7274" y="3576"/>
                  </a:cubicBezTo>
                  <a:cubicBezTo>
                    <a:pt x="7006" y="3590"/>
                    <a:pt x="7027" y="3985"/>
                    <a:pt x="7284" y="3985"/>
                  </a:cubicBezTo>
                  <a:cubicBezTo>
                    <a:pt x="7290" y="3985"/>
                    <a:pt x="7296" y="3985"/>
                    <a:pt x="7302" y="3984"/>
                  </a:cubicBezTo>
                  <a:cubicBezTo>
                    <a:pt x="7387" y="3979"/>
                    <a:pt x="7465" y="3977"/>
                    <a:pt x="7537" y="3977"/>
                  </a:cubicBezTo>
                  <a:cubicBezTo>
                    <a:pt x="8231" y="3977"/>
                    <a:pt x="8349" y="4218"/>
                    <a:pt x="8811" y="4479"/>
                  </a:cubicBezTo>
                  <a:cubicBezTo>
                    <a:pt x="9202" y="4719"/>
                    <a:pt x="9600" y="4885"/>
                    <a:pt x="9983" y="4885"/>
                  </a:cubicBezTo>
                  <a:cubicBezTo>
                    <a:pt x="10283" y="4885"/>
                    <a:pt x="10573" y="4784"/>
                    <a:pt x="10843" y="4537"/>
                  </a:cubicBezTo>
                  <a:cubicBezTo>
                    <a:pt x="10987" y="5368"/>
                    <a:pt x="10915" y="5632"/>
                    <a:pt x="10862" y="6050"/>
                  </a:cubicBezTo>
                  <a:cubicBezTo>
                    <a:pt x="10454" y="6113"/>
                    <a:pt x="10050" y="6218"/>
                    <a:pt x="9661" y="6372"/>
                  </a:cubicBezTo>
                  <a:cubicBezTo>
                    <a:pt x="9118" y="6583"/>
                    <a:pt x="8614" y="6886"/>
                    <a:pt x="8172" y="7275"/>
                  </a:cubicBezTo>
                  <a:cubicBezTo>
                    <a:pt x="7788" y="6968"/>
                    <a:pt x="7860" y="6439"/>
                    <a:pt x="7865" y="6415"/>
                  </a:cubicBezTo>
                  <a:cubicBezTo>
                    <a:pt x="7891" y="6264"/>
                    <a:pt x="7776" y="6177"/>
                    <a:pt x="7662" y="6177"/>
                  </a:cubicBezTo>
                  <a:cubicBezTo>
                    <a:pt x="7573" y="6177"/>
                    <a:pt x="7485" y="6230"/>
                    <a:pt x="7466" y="6348"/>
                  </a:cubicBezTo>
                  <a:cubicBezTo>
                    <a:pt x="7456" y="6382"/>
                    <a:pt x="7346" y="7097"/>
                    <a:pt x="7874" y="7559"/>
                  </a:cubicBezTo>
                  <a:cubicBezTo>
                    <a:pt x="7735" y="7708"/>
                    <a:pt x="7610" y="7861"/>
                    <a:pt x="7495" y="8029"/>
                  </a:cubicBezTo>
                  <a:cubicBezTo>
                    <a:pt x="7386" y="8193"/>
                    <a:pt x="7527" y="8356"/>
                    <a:pt x="7673" y="8356"/>
                  </a:cubicBezTo>
                  <a:cubicBezTo>
                    <a:pt x="7734" y="8356"/>
                    <a:pt x="7795" y="8328"/>
                    <a:pt x="7840" y="8260"/>
                  </a:cubicBezTo>
                  <a:cubicBezTo>
                    <a:pt x="8052" y="7953"/>
                    <a:pt x="8311" y="7679"/>
                    <a:pt x="8609" y="7453"/>
                  </a:cubicBezTo>
                  <a:lnTo>
                    <a:pt x="8609" y="7453"/>
                  </a:lnTo>
                  <a:cubicBezTo>
                    <a:pt x="8547" y="8020"/>
                    <a:pt x="8830" y="8486"/>
                    <a:pt x="8849" y="8515"/>
                  </a:cubicBezTo>
                  <a:cubicBezTo>
                    <a:pt x="8893" y="8580"/>
                    <a:pt x="8954" y="8607"/>
                    <a:pt x="9013" y="8607"/>
                  </a:cubicBezTo>
                  <a:cubicBezTo>
                    <a:pt x="9155" y="8607"/>
                    <a:pt x="9293" y="8453"/>
                    <a:pt x="9195" y="8294"/>
                  </a:cubicBezTo>
                  <a:cubicBezTo>
                    <a:pt x="9176" y="8265"/>
                    <a:pt x="8811" y="7664"/>
                    <a:pt x="9166" y="7073"/>
                  </a:cubicBezTo>
                  <a:cubicBezTo>
                    <a:pt x="9680" y="6785"/>
                    <a:pt x="10233" y="6583"/>
                    <a:pt x="10814" y="6473"/>
                  </a:cubicBezTo>
                  <a:lnTo>
                    <a:pt x="10814" y="6473"/>
                  </a:lnTo>
                  <a:cubicBezTo>
                    <a:pt x="10268" y="8920"/>
                    <a:pt x="8133" y="10366"/>
                    <a:pt x="5945" y="10366"/>
                  </a:cubicBezTo>
                  <a:cubicBezTo>
                    <a:pt x="4572" y="10366"/>
                    <a:pt x="3178" y="9797"/>
                    <a:pt x="2143" y="8548"/>
                  </a:cubicBezTo>
                  <a:cubicBezTo>
                    <a:pt x="2446" y="8438"/>
                    <a:pt x="2719" y="8164"/>
                    <a:pt x="2940" y="7746"/>
                  </a:cubicBezTo>
                  <a:cubicBezTo>
                    <a:pt x="3012" y="7612"/>
                    <a:pt x="2912" y="7448"/>
                    <a:pt x="2763" y="7448"/>
                  </a:cubicBezTo>
                  <a:cubicBezTo>
                    <a:pt x="2676" y="7448"/>
                    <a:pt x="2604" y="7496"/>
                    <a:pt x="2570" y="7573"/>
                  </a:cubicBezTo>
                  <a:cubicBezTo>
                    <a:pt x="2359" y="7962"/>
                    <a:pt x="2109" y="8183"/>
                    <a:pt x="1855" y="8193"/>
                  </a:cubicBezTo>
                  <a:cubicBezTo>
                    <a:pt x="1514" y="7693"/>
                    <a:pt x="1345" y="7275"/>
                    <a:pt x="1187" y="6704"/>
                  </a:cubicBezTo>
                  <a:lnTo>
                    <a:pt x="1187" y="6704"/>
                  </a:lnTo>
                  <a:cubicBezTo>
                    <a:pt x="1225" y="6713"/>
                    <a:pt x="1264" y="6723"/>
                    <a:pt x="1302" y="6723"/>
                  </a:cubicBezTo>
                  <a:cubicBezTo>
                    <a:pt x="1682" y="6723"/>
                    <a:pt x="1994" y="6127"/>
                    <a:pt x="1994" y="5392"/>
                  </a:cubicBezTo>
                  <a:cubicBezTo>
                    <a:pt x="1994" y="4657"/>
                    <a:pt x="1686" y="4061"/>
                    <a:pt x="1302" y="4061"/>
                  </a:cubicBezTo>
                  <a:cubicBezTo>
                    <a:pt x="1264" y="4061"/>
                    <a:pt x="1221" y="4071"/>
                    <a:pt x="1182" y="4081"/>
                  </a:cubicBezTo>
                  <a:cubicBezTo>
                    <a:pt x="1317" y="3547"/>
                    <a:pt x="1552" y="3043"/>
                    <a:pt x="1869" y="2591"/>
                  </a:cubicBezTo>
                  <a:cubicBezTo>
                    <a:pt x="2436" y="2649"/>
                    <a:pt x="3046" y="3783"/>
                    <a:pt x="3041" y="5387"/>
                  </a:cubicBezTo>
                  <a:cubicBezTo>
                    <a:pt x="3041" y="5839"/>
                    <a:pt x="2988" y="6286"/>
                    <a:pt x="2888" y="6723"/>
                  </a:cubicBezTo>
                  <a:cubicBezTo>
                    <a:pt x="2842" y="6881"/>
                    <a:pt x="2969" y="6983"/>
                    <a:pt x="3092" y="6983"/>
                  </a:cubicBezTo>
                  <a:cubicBezTo>
                    <a:pt x="3178" y="6983"/>
                    <a:pt x="3263" y="6933"/>
                    <a:pt x="3286" y="6819"/>
                  </a:cubicBezTo>
                  <a:cubicBezTo>
                    <a:pt x="3397" y="6353"/>
                    <a:pt x="3454" y="5872"/>
                    <a:pt x="3454" y="5392"/>
                  </a:cubicBezTo>
                  <a:cubicBezTo>
                    <a:pt x="3454" y="4575"/>
                    <a:pt x="3305" y="3792"/>
                    <a:pt x="3027" y="3197"/>
                  </a:cubicBezTo>
                  <a:cubicBezTo>
                    <a:pt x="2791" y="2687"/>
                    <a:pt x="2479" y="2361"/>
                    <a:pt x="2133" y="2241"/>
                  </a:cubicBezTo>
                  <a:cubicBezTo>
                    <a:pt x="2787" y="1438"/>
                    <a:pt x="3671" y="862"/>
                    <a:pt x="4665" y="588"/>
                  </a:cubicBezTo>
                  <a:cubicBezTo>
                    <a:pt x="4907" y="522"/>
                    <a:pt x="4838" y="181"/>
                    <a:pt x="4621" y="181"/>
                  </a:cubicBezTo>
                  <a:cubicBezTo>
                    <a:pt x="4602" y="181"/>
                    <a:pt x="4581" y="183"/>
                    <a:pt x="4559" y="189"/>
                  </a:cubicBezTo>
                  <a:cubicBezTo>
                    <a:pt x="3363" y="521"/>
                    <a:pt x="2321" y="1246"/>
                    <a:pt x="1600" y="2255"/>
                  </a:cubicBezTo>
                  <a:cubicBezTo>
                    <a:pt x="1595" y="2265"/>
                    <a:pt x="1581" y="2265"/>
                    <a:pt x="1571" y="2274"/>
                  </a:cubicBezTo>
                  <a:cubicBezTo>
                    <a:pt x="1490" y="2394"/>
                    <a:pt x="1422" y="2529"/>
                    <a:pt x="1345" y="2654"/>
                  </a:cubicBezTo>
                  <a:cubicBezTo>
                    <a:pt x="1245" y="2822"/>
                    <a:pt x="1163" y="2899"/>
                    <a:pt x="951" y="3466"/>
                  </a:cubicBezTo>
                  <a:cubicBezTo>
                    <a:pt x="942" y="3490"/>
                    <a:pt x="927" y="3514"/>
                    <a:pt x="918" y="3533"/>
                  </a:cubicBezTo>
                  <a:cubicBezTo>
                    <a:pt x="0" y="4229"/>
                    <a:pt x="0" y="6540"/>
                    <a:pt x="918" y="7242"/>
                  </a:cubicBezTo>
                  <a:cubicBezTo>
                    <a:pt x="1662" y="9264"/>
                    <a:pt x="3541" y="10648"/>
                    <a:pt x="5698" y="10758"/>
                  </a:cubicBezTo>
                  <a:cubicBezTo>
                    <a:pt x="5787" y="10762"/>
                    <a:pt x="5875" y="10765"/>
                    <a:pt x="5963" y="10765"/>
                  </a:cubicBezTo>
                  <a:cubicBezTo>
                    <a:pt x="8018" y="10765"/>
                    <a:pt x="9902" y="9593"/>
                    <a:pt x="10805" y="7732"/>
                  </a:cubicBezTo>
                  <a:cubicBezTo>
                    <a:pt x="10824" y="7727"/>
                    <a:pt x="10843" y="7717"/>
                    <a:pt x="10857" y="7708"/>
                  </a:cubicBezTo>
                  <a:cubicBezTo>
                    <a:pt x="10874" y="7691"/>
                    <a:pt x="12199" y="6462"/>
                    <a:pt x="13411" y="6462"/>
                  </a:cubicBezTo>
                  <a:cubicBezTo>
                    <a:pt x="13607" y="6462"/>
                    <a:pt x="13801" y="6494"/>
                    <a:pt x="13985" y="6569"/>
                  </a:cubicBezTo>
                  <a:cubicBezTo>
                    <a:pt x="14010" y="6579"/>
                    <a:pt x="14036" y="6584"/>
                    <a:pt x="14061" y="6584"/>
                  </a:cubicBezTo>
                  <a:cubicBezTo>
                    <a:pt x="14143" y="6584"/>
                    <a:pt x="14221" y="6534"/>
                    <a:pt x="14254" y="6454"/>
                  </a:cubicBezTo>
                  <a:cubicBezTo>
                    <a:pt x="14288" y="6343"/>
                    <a:pt x="14230" y="6228"/>
                    <a:pt x="14124" y="6180"/>
                  </a:cubicBezTo>
                  <a:cubicBezTo>
                    <a:pt x="13889" y="6084"/>
                    <a:pt x="13646" y="6043"/>
                    <a:pt x="13402" y="6043"/>
                  </a:cubicBezTo>
                  <a:cubicBezTo>
                    <a:pt x="12523" y="6043"/>
                    <a:pt x="11634" y="6574"/>
                    <a:pt x="11093" y="6973"/>
                  </a:cubicBezTo>
                  <a:cubicBezTo>
                    <a:pt x="11415" y="5935"/>
                    <a:pt x="11415" y="4830"/>
                    <a:pt x="11093" y="3797"/>
                  </a:cubicBezTo>
                  <a:lnTo>
                    <a:pt x="11093" y="3797"/>
                  </a:lnTo>
                  <a:cubicBezTo>
                    <a:pt x="11755" y="4283"/>
                    <a:pt x="12600" y="4726"/>
                    <a:pt x="13406" y="4726"/>
                  </a:cubicBezTo>
                  <a:cubicBezTo>
                    <a:pt x="13653" y="4726"/>
                    <a:pt x="13896" y="4684"/>
                    <a:pt x="14129" y="4590"/>
                  </a:cubicBezTo>
                  <a:cubicBezTo>
                    <a:pt x="14353" y="4501"/>
                    <a:pt x="14261" y="4192"/>
                    <a:pt x="14061" y="4192"/>
                  </a:cubicBezTo>
                  <a:cubicBezTo>
                    <a:pt x="14034" y="4192"/>
                    <a:pt x="14006" y="4198"/>
                    <a:pt x="13975" y="4210"/>
                  </a:cubicBezTo>
                  <a:cubicBezTo>
                    <a:pt x="13793" y="4284"/>
                    <a:pt x="13602" y="4316"/>
                    <a:pt x="13408" y="4316"/>
                  </a:cubicBezTo>
                  <a:cubicBezTo>
                    <a:pt x="12198" y="4316"/>
                    <a:pt x="10864" y="3079"/>
                    <a:pt x="10848" y="3067"/>
                  </a:cubicBezTo>
                  <a:cubicBezTo>
                    <a:pt x="10833" y="3057"/>
                    <a:pt x="10814" y="3052"/>
                    <a:pt x="10795" y="3052"/>
                  </a:cubicBezTo>
                  <a:cubicBezTo>
                    <a:pt x="9894" y="1174"/>
                    <a:pt x="8000" y="1"/>
                    <a:pt x="59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28"/>
            <p:cNvSpPr/>
            <p:nvPr/>
          </p:nvSpPr>
          <p:spPr>
            <a:xfrm>
              <a:off x="5066442" y="2151341"/>
              <a:ext cx="45161" cy="20316"/>
            </a:xfrm>
            <a:custGeom>
              <a:rect b="b" l="l" r="r" t="t"/>
              <a:pathLst>
                <a:path extrusionOk="0" h="776" w="1725">
                  <a:moveTo>
                    <a:pt x="656" y="1"/>
                  </a:moveTo>
                  <a:cubicBezTo>
                    <a:pt x="478" y="1"/>
                    <a:pt x="293" y="50"/>
                    <a:pt x="116" y="175"/>
                  </a:cubicBezTo>
                  <a:cubicBezTo>
                    <a:pt x="24" y="242"/>
                    <a:pt x="0" y="367"/>
                    <a:pt x="63" y="463"/>
                  </a:cubicBezTo>
                  <a:cubicBezTo>
                    <a:pt x="104" y="519"/>
                    <a:pt x="168" y="550"/>
                    <a:pt x="233" y="550"/>
                  </a:cubicBezTo>
                  <a:cubicBezTo>
                    <a:pt x="274" y="550"/>
                    <a:pt x="316" y="537"/>
                    <a:pt x="351" y="511"/>
                  </a:cubicBezTo>
                  <a:cubicBezTo>
                    <a:pt x="453" y="439"/>
                    <a:pt x="559" y="412"/>
                    <a:pt x="662" y="412"/>
                  </a:cubicBezTo>
                  <a:cubicBezTo>
                    <a:pt x="991" y="412"/>
                    <a:pt x="1288" y="696"/>
                    <a:pt x="1302" y="718"/>
                  </a:cubicBezTo>
                  <a:cubicBezTo>
                    <a:pt x="1341" y="756"/>
                    <a:pt x="1394" y="776"/>
                    <a:pt x="1446" y="776"/>
                  </a:cubicBezTo>
                  <a:cubicBezTo>
                    <a:pt x="1629" y="776"/>
                    <a:pt x="1725" y="555"/>
                    <a:pt x="1595" y="425"/>
                  </a:cubicBezTo>
                  <a:cubicBezTo>
                    <a:pt x="1416" y="243"/>
                    <a:pt x="1052" y="1"/>
                    <a:pt x="65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28"/>
            <p:cNvSpPr/>
            <p:nvPr/>
          </p:nvSpPr>
          <p:spPr>
            <a:xfrm>
              <a:off x="5040760" y="2049186"/>
              <a:ext cx="76236" cy="43642"/>
            </a:xfrm>
            <a:custGeom>
              <a:rect b="b" l="l" r="r" t="t"/>
              <a:pathLst>
                <a:path extrusionOk="0" h="1667" w="2912">
                  <a:moveTo>
                    <a:pt x="279" y="1"/>
                  </a:moveTo>
                  <a:cubicBezTo>
                    <a:pt x="139" y="1"/>
                    <a:pt x="1" y="147"/>
                    <a:pt x="93" y="311"/>
                  </a:cubicBezTo>
                  <a:cubicBezTo>
                    <a:pt x="376" y="762"/>
                    <a:pt x="856" y="1050"/>
                    <a:pt x="1390" y="1089"/>
                  </a:cubicBezTo>
                  <a:cubicBezTo>
                    <a:pt x="1793" y="1113"/>
                    <a:pt x="2173" y="1291"/>
                    <a:pt x="2451" y="1584"/>
                  </a:cubicBezTo>
                  <a:cubicBezTo>
                    <a:pt x="2497" y="1642"/>
                    <a:pt x="2554" y="1666"/>
                    <a:pt x="2610" y="1666"/>
                  </a:cubicBezTo>
                  <a:cubicBezTo>
                    <a:pt x="2765" y="1666"/>
                    <a:pt x="2911" y="1479"/>
                    <a:pt x="2773" y="1320"/>
                  </a:cubicBezTo>
                  <a:cubicBezTo>
                    <a:pt x="2418" y="940"/>
                    <a:pt x="1933" y="709"/>
                    <a:pt x="1419" y="681"/>
                  </a:cubicBezTo>
                  <a:cubicBezTo>
                    <a:pt x="1025" y="652"/>
                    <a:pt x="664" y="440"/>
                    <a:pt x="453" y="109"/>
                  </a:cubicBezTo>
                  <a:cubicBezTo>
                    <a:pt x="410" y="33"/>
                    <a:pt x="345" y="1"/>
                    <a:pt x="2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28"/>
            <p:cNvSpPr/>
            <p:nvPr/>
          </p:nvSpPr>
          <p:spPr>
            <a:xfrm>
              <a:off x="5019397" y="2249725"/>
              <a:ext cx="59743" cy="30604"/>
            </a:xfrm>
            <a:custGeom>
              <a:rect b="b" l="l" r="r" t="t"/>
              <a:pathLst>
                <a:path extrusionOk="0" h="1169" w="2282">
                  <a:moveTo>
                    <a:pt x="2021" y="1"/>
                  </a:moveTo>
                  <a:cubicBezTo>
                    <a:pt x="1948" y="1"/>
                    <a:pt x="1875" y="38"/>
                    <a:pt x="1836" y="126"/>
                  </a:cubicBezTo>
                  <a:cubicBezTo>
                    <a:pt x="1827" y="153"/>
                    <a:pt x="1557" y="757"/>
                    <a:pt x="438" y="757"/>
                  </a:cubicBezTo>
                  <a:cubicBezTo>
                    <a:pt x="371" y="757"/>
                    <a:pt x="300" y="755"/>
                    <a:pt x="226" y="750"/>
                  </a:cubicBezTo>
                  <a:cubicBezTo>
                    <a:pt x="221" y="750"/>
                    <a:pt x="215" y="750"/>
                    <a:pt x="209" y="750"/>
                  </a:cubicBezTo>
                  <a:cubicBezTo>
                    <a:pt x="101" y="750"/>
                    <a:pt x="10" y="833"/>
                    <a:pt x="5" y="942"/>
                  </a:cubicBezTo>
                  <a:cubicBezTo>
                    <a:pt x="1" y="1058"/>
                    <a:pt x="82" y="1154"/>
                    <a:pt x="198" y="1163"/>
                  </a:cubicBezTo>
                  <a:cubicBezTo>
                    <a:pt x="274" y="1168"/>
                    <a:pt x="356" y="1168"/>
                    <a:pt x="433" y="1168"/>
                  </a:cubicBezTo>
                  <a:cubicBezTo>
                    <a:pt x="1850" y="1168"/>
                    <a:pt x="2206" y="323"/>
                    <a:pt x="2220" y="284"/>
                  </a:cubicBezTo>
                  <a:cubicBezTo>
                    <a:pt x="2282" y="121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86" name="Google Shape;5386;p28"/>
          <p:cNvGrpSpPr/>
          <p:nvPr/>
        </p:nvGrpSpPr>
        <p:grpSpPr>
          <a:xfrm>
            <a:off x="7107069" y="3154855"/>
            <a:ext cx="293818" cy="368012"/>
            <a:chOff x="7107069" y="3360255"/>
            <a:chExt cx="293818" cy="368012"/>
          </a:xfrm>
        </p:grpSpPr>
        <p:sp>
          <p:nvSpPr>
            <p:cNvPr id="5387" name="Google Shape;5387;p28"/>
            <p:cNvSpPr/>
            <p:nvPr/>
          </p:nvSpPr>
          <p:spPr>
            <a:xfrm>
              <a:off x="7127699" y="3365805"/>
              <a:ext cx="257585" cy="357069"/>
            </a:xfrm>
            <a:custGeom>
              <a:rect b="b" l="l" r="r" t="t"/>
              <a:pathLst>
                <a:path extrusionOk="0" h="13639" w="9839">
                  <a:moveTo>
                    <a:pt x="4905" y="1"/>
                  </a:moveTo>
                  <a:cubicBezTo>
                    <a:pt x="3891" y="1"/>
                    <a:pt x="3046" y="784"/>
                    <a:pt x="2930" y="1793"/>
                  </a:cubicBezTo>
                  <a:lnTo>
                    <a:pt x="2306" y="7293"/>
                  </a:lnTo>
                  <a:cubicBezTo>
                    <a:pt x="2277" y="7562"/>
                    <a:pt x="2099" y="7798"/>
                    <a:pt x="1845" y="7898"/>
                  </a:cubicBezTo>
                  <a:cubicBezTo>
                    <a:pt x="1287" y="8115"/>
                    <a:pt x="817" y="8513"/>
                    <a:pt x="509" y="9032"/>
                  </a:cubicBezTo>
                  <a:cubicBezTo>
                    <a:pt x="38" y="9801"/>
                    <a:pt x="0" y="10771"/>
                    <a:pt x="456" y="11554"/>
                  </a:cubicBezTo>
                  <a:cubicBezTo>
                    <a:pt x="841" y="12203"/>
                    <a:pt x="1460" y="12549"/>
                    <a:pt x="2268" y="12640"/>
                  </a:cubicBezTo>
                  <a:cubicBezTo>
                    <a:pt x="2493" y="12664"/>
                    <a:pt x="2709" y="12775"/>
                    <a:pt x="2868" y="12943"/>
                  </a:cubicBezTo>
                  <a:cubicBezTo>
                    <a:pt x="3296" y="13406"/>
                    <a:pt x="4106" y="13638"/>
                    <a:pt x="4918" y="13638"/>
                  </a:cubicBezTo>
                  <a:cubicBezTo>
                    <a:pt x="5729" y="13638"/>
                    <a:pt x="6541" y="13406"/>
                    <a:pt x="6971" y="12943"/>
                  </a:cubicBezTo>
                  <a:cubicBezTo>
                    <a:pt x="7129" y="12775"/>
                    <a:pt x="7341" y="12669"/>
                    <a:pt x="7571" y="12640"/>
                  </a:cubicBezTo>
                  <a:cubicBezTo>
                    <a:pt x="8373" y="12549"/>
                    <a:pt x="8988" y="12203"/>
                    <a:pt x="9378" y="11554"/>
                  </a:cubicBezTo>
                  <a:cubicBezTo>
                    <a:pt x="9839" y="10771"/>
                    <a:pt x="9795" y="9801"/>
                    <a:pt x="9325" y="9032"/>
                  </a:cubicBezTo>
                  <a:cubicBezTo>
                    <a:pt x="9022" y="8513"/>
                    <a:pt x="8551" y="8115"/>
                    <a:pt x="7989" y="7898"/>
                  </a:cubicBezTo>
                  <a:cubicBezTo>
                    <a:pt x="7735" y="7798"/>
                    <a:pt x="7557" y="7562"/>
                    <a:pt x="7528" y="7293"/>
                  </a:cubicBezTo>
                  <a:lnTo>
                    <a:pt x="6903" y="1793"/>
                  </a:lnTo>
                  <a:cubicBezTo>
                    <a:pt x="6793" y="813"/>
                    <a:pt x="5981" y="39"/>
                    <a:pt x="499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28"/>
            <p:cNvSpPr/>
            <p:nvPr/>
          </p:nvSpPr>
          <p:spPr>
            <a:xfrm>
              <a:off x="7214590" y="3365674"/>
              <a:ext cx="170694" cy="325784"/>
            </a:xfrm>
            <a:custGeom>
              <a:rect b="b" l="l" r="r" t="t"/>
              <a:pathLst>
                <a:path extrusionOk="0" h="12444" w="6520">
                  <a:moveTo>
                    <a:pt x="1591" y="1"/>
                  </a:moveTo>
                  <a:cubicBezTo>
                    <a:pt x="961" y="6"/>
                    <a:pt x="371" y="308"/>
                    <a:pt x="1" y="813"/>
                  </a:cubicBezTo>
                  <a:cubicBezTo>
                    <a:pt x="226" y="726"/>
                    <a:pt x="467" y="678"/>
                    <a:pt x="707" y="678"/>
                  </a:cubicBezTo>
                  <a:cubicBezTo>
                    <a:pt x="716" y="677"/>
                    <a:pt x="726" y="676"/>
                    <a:pt x="736" y="676"/>
                  </a:cubicBezTo>
                  <a:cubicBezTo>
                    <a:pt x="755" y="676"/>
                    <a:pt x="774" y="678"/>
                    <a:pt x="793" y="678"/>
                  </a:cubicBezTo>
                  <a:cubicBezTo>
                    <a:pt x="1783" y="712"/>
                    <a:pt x="2590" y="1485"/>
                    <a:pt x="2705" y="2470"/>
                  </a:cubicBezTo>
                  <a:lnTo>
                    <a:pt x="3330" y="7966"/>
                  </a:lnTo>
                  <a:cubicBezTo>
                    <a:pt x="3359" y="8240"/>
                    <a:pt x="3536" y="8470"/>
                    <a:pt x="3791" y="8571"/>
                  </a:cubicBezTo>
                  <a:cubicBezTo>
                    <a:pt x="4348" y="8787"/>
                    <a:pt x="4819" y="9191"/>
                    <a:pt x="5127" y="9705"/>
                  </a:cubicBezTo>
                  <a:cubicBezTo>
                    <a:pt x="5597" y="10478"/>
                    <a:pt x="5636" y="11449"/>
                    <a:pt x="5179" y="12227"/>
                  </a:cubicBezTo>
                  <a:cubicBezTo>
                    <a:pt x="5131" y="12304"/>
                    <a:pt x="5083" y="12376"/>
                    <a:pt x="5035" y="12443"/>
                  </a:cubicBezTo>
                  <a:cubicBezTo>
                    <a:pt x="5463" y="12270"/>
                    <a:pt x="5823" y="11953"/>
                    <a:pt x="6054" y="11550"/>
                  </a:cubicBezTo>
                  <a:cubicBezTo>
                    <a:pt x="6520" y="10776"/>
                    <a:pt x="6476" y="9806"/>
                    <a:pt x="6010" y="9032"/>
                  </a:cubicBezTo>
                  <a:cubicBezTo>
                    <a:pt x="5703" y="8514"/>
                    <a:pt x="5232" y="8115"/>
                    <a:pt x="4670" y="7899"/>
                  </a:cubicBezTo>
                  <a:cubicBezTo>
                    <a:pt x="4416" y="7798"/>
                    <a:pt x="4238" y="7562"/>
                    <a:pt x="4209" y="7293"/>
                  </a:cubicBezTo>
                  <a:lnTo>
                    <a:pt x="3584" y="1798"/>
                  </a:lnTo>
                  <a:cubicBezTo>
                    <a:pt x="3474" y="813"/>
                    <a:pt x="2667" y="39"/>
                    <a:pt x="1677" y="6"/>
                  </a:cubicBezTo>
                  <a:cubicBezTo>
                    <a:pt x="1648" y="6"/>
                    <a:pt x="1615" y="1"/>
                    <a:pt x="1591" y="1"/>
                  </a:cubicBezTo>
                  <a:close/>
                </a:path>
              </a:pathLst>
            </a:custGeom>
            <a:solidFill>
              <a:srgbClr val="DC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28"/>
            <p:cNvSpPr/>
            <p:nvPr/>
          </p:nvSpPr>
          <p:spPr>
            <a:xfrm>
              <a:off x="7283522" y="3667267"/>
              <a:ext cx="84797" cy="52098"/>
            </a:xfrm>
            <a:custGeom>
              <a:rect b="b" l="l" r="r" t="t"/>
              <a:pathLst>
                <a:path extrusionOk="0" h="1990" w="3239">
                  <a:moveTo>
                    <a:pt x="1928" y="0"/>
                  </a:moveTo>
                  <a:cubicBezTo>
                    <a:pt x="1451" y="0"/>
                    <a:pt x="749" y="174"/>
                    <a:pt x="264" y="1058"/>
                  </a:cubicBezTo>
                  <a:lnTo>
                    <a:pt x="0" y="1990"/>
                  </a:lnTo>
                  <a:cubicBezTo>
                    <a:pt x="413" y="1874"/>
                    <a:pt x="778" y="1692"/>
                    <a:pt x="1014" y="1428"/>
                  </a:cubicBezTo>
                  <a:cubicBezTo>
                    <a:pt x="1172" y="1260"/>
                    <a:pt x="1389" y="1154"/>
                    <a:pt x="1614" y="1130"/>
                  </a:cubicBezTo>
                  <a:cubicBezTo>
                    <a:pt x="2301" y="1048"/>
                    <a:pt x="2854" y="784"/>
                    <a:pt x="3238" y="304"/>
                  </a:cubicBezTo>
                  <a:lnTo>
                    <a:pt x="2450" y="73"/>
                  </a:lnTo>
                  <a:cubicBezTo>
                    <a:pt x="2450" y="73"/>
                    <a:pt x="2236" y="0"/>
                    <a:pt x="19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28"/>
            <p:cNvSpPr/>
            <p:nvPr/>
          </p:nvSpPr>
          <p:spPr>
            <a:xfrm>
              <a:off x="7143276" y="3667267"/>
              <a:ext cx="84797" cy="52098"/>
            </a:xfrm>
            <a:custGeom>
              <a:rect b="b" l="l" r="r" t="t"/>
              <a:pathLst>
                <a:path extrusionOk="0" h="1990" w="3239">
                  <a:moveTo>
                    <a:pt x="1315" y="0"/>
                  </a:moveTo>
                  <a:cubicBezTo>
                    <a:pt x="1007" y="0"/>
                    <a:pt x="793" y="73"/>
                    <a:pt x="793" y="73"/>
                  </a:cubicBezTo>
                  <a:lnTo>
                    <a:pt x="1" y="304"/>
                  </a:lnTo>
                  <a:cubicBezTo>
                    <a:pt x="385" y="784"/>
                    <a:pt x="933" y="1048"/>
                    <a:pt x="1624" y="1130"/>
                  </a:cubicBezTo>
                  <a:cubicBezTo>
                    <a:pt x="1855" y="1154"/>
                    <a:pt x="2066" y="1260"/>
                    <a:pt x="2225" y="1428"/>
                  </a:cubicBezTo>
                  <a:cubicBezTo>
                    <a:pt x="2465" y="1692"/>
                    <a:pt x="2825" y="1874"/>
                    <a:pt x="3239" y="1990"/>
                  </a:cubicBezTo>
                  <a:lnTo>
                    <a:pt x="2979" y="1058"/>
                  </a:lnTo>
                  <a:cubicBezTo>
                    <a:pt x="2492" y="174"/>
                    <a:pt x="1791" y="0"/>
                    <a:pt x="13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28"/>
            <p:cNvSpPr/>
            <p:nvPr/>
          </p:nvSpPr>
          <p:spPr>
            <a:xfrm>
              <a:off x="7157282" y="3661796"/>
              <a:ext cx="71183" cy="38537"/>
            </a:xfrm>
            <a:custGeom>
              <a:rect b="b" l="l" r="r" t="t"/>
              <a:pathLst>
                <a:path extrusionOk="0" h="1472" w="2719">
                  <a:moveTo>
                    <a:pt x="813" y="0"/>
                  </a:moveTo>
                  <a:cubicBezTo>
                    <a:pt x="617" y="0"/>
                    <a:pt x="423" y="27"/>
                    <a:pt x="234" y="80"/>
                  </a:cubicBezTo>
                  <a:cubicBezTo>
                    <a:pt x="1" y="162"/>
                    <a:pt x="83" y="487"/>
                    <a:pt x="295" y="487"/>
                  </a:cubicBezTo>
                  <a:cubicBezTo>
                    <a:pt x="318" y="487"/>
                    <a:pt x="343" y="483"/>
                    <a:pt x="369" y="474"/>
                  </a:cubicBezTo>
                  <a:cubicBezTo>
                    <a:pt x="387" y="467"/>
                    <a:pt x="568" y="409"/>
                    <a:pt x="825" y="409"/>
                  </a:cubicBezTo>
                  <a:cubicBezTo>
                    <a:pt x="1246" y="409"/>
                    <a:pt x="1869" y="566"/>
                    <a:pt x="2305" y="1363"/>
                  </a:cubicBezTo>
                  <a:cubicBezTo>
                    <a:pt x="2341" y="1432"/>
                    <a:pt x="2413" y="1471"/>
                    <a:pt x="2485" y="1471"/>
                  </a:cubicBezTo>
                  <a:cubicBezTo>
                    <a:pt x="2519" y="1471"/>
                    <a:pt x="2553" y="1463"/>
                    <a:pt x="2584" y="1445"/>
                  </a:cubicBezTo>
                  <a:cubicBezTo>
                    <a:pt x="2684" y="1387"/>
                    <a:pt x="2718" y="1262"/>
                    <a:pt x="2665" y="1161"/>
                  </a:cubicBezTo>
                  <a:cubicBezTo>
                    <a:pt x="2214" y="340"/>
                    <a:pt x="1575" y="90"/>
                    <a:pt x="1123" y="23"/>
                  </a:cubicBezTo>
                  <a:cubicBezTo>
                    <a:pt x="1020" y="8"/>
                    <a:pt x="916" y="0"/>
                    <a:pt x="81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28"/>
            <p:cNvSpPr/>
            <p:nvPr/>
          </p:nvSpPr>
          <p:spPr>
            <a:xfrm>
              <a:off x="7284281" y="3661796"/>
              <a:ext cx="71157" cy="38485"/>
            </a:xfrm>
            <a:custGeom>
              <a:rect b="b" l="l" r="r" t="t"/>
              <a:pathLst>
                <a:path extrusionOk="0" h="1470" w="2718">
                  <a:moveTo>
                    <a:pt x="1901" y="0"/>
                  </a:moveTo>
                  <a:cubicBezTo>
                    <a:pt x="1799" y="0"/>
                    <a:pt x="1697" y="8"/>
                    <a:pt x="1595" y="23"/>
                  </a:cubicBezTo>
                  <a:cubicBezTo>
                    <a:pt x="1143" y="85"/>
                    <a:pt x="509" y="335"/>
                    <a:pt x="53" y="1166"/>
                  </a:cubicBezTo>
                  <a:cubicBezTo>
                    <a:pt x="0" y="1267"/>
                    <a:pt x="34" y="1392"/>
                    <a:pt x="135" y="1445"/>
                  </a:cubicBezTo>
                  <a:cubicBezTo>
                    <a:pt x="167" y="1461"/>
                    <a:pt x="202" y="1469"/>
                    <a:pt x="236" y="1469"/>
                  </a:cubicBezTo>
                  <a:cubicBezTo>
                    <a:pt x="308" y="1469"/>
                    <a:pt x="377" y="1433"/>
                    <a:pt x="413" y="1368"/>
                  </a:cubicBezTo>
                  <a:cubicBezTo>
                    <a:pt x="854" y="567"/>
                    <a:pt x="1479" y="412"/>
                    <a:pt x="1901" y="412"/>
                  </a:cubicBezTo>
                  <a:cubicBezTo>
                    <a:pt x="2155" y="412"/>
                    <a:pt x="2334" y="469"/>
                    <a:pt x="2354" y="474"/>
                  </a:cubicBezTo>
                  <a:cubicBezTo>
                    <a:pt x="2380" y="483"/>
                    <a:pt x="2404" y="487"/>
                    <a:pt x="2427" y="487"/>
                  </a:cubicBezTo>
                  <a:cubicBezTo>
                    <a:pt x="2635" y="487"/>
                    <a:pt x="2718" y="163"/>
                    <a:pt x="2484" y="85"/>
                  </a:cubicBezTo>
                  <a:cubicBezTo>
                    <a:pt x="2294" y="28"/>
                    <a:pt x="2098" y="0"/>
                    <a:pt x="19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28"/>
            <p:cNvSpPr/>
            <p:nvPr/>
          </p:nvSpPr>
          <p:spPr>
            <a:xfrm>
              <a:off x="7107069" y="3360255"/>
              <a:ext cx="293818" cy="368012"/>
            </a:xfrm>
            <a:custGeom>
              <a:rect b="b" l="l" r="r" t="t"/>
              <a:pathLst>
                <a:path extrusionOk="0" h="14057" w="11223">
                  <a:moveTo>
                    <a:pt x="5714" y="0"/>
                  </a:moveTo>
                  <a:cubicBezTo>
                    <a:pt x="4584" y="0"/>
                    <a:pt x="3634" y="848"/>
                    <a:pt x="3512" y="1976"/>
                  </a:cubicBezTo>
                  <a:lnTo>
                    <a:pt x="3161" y="5046"/>
                  </a:lnTo>
                  <a:cubicBezTo>
                    <a:pt x="3146" y="5194"/>
                    <a:pt x="3259" y="5276"/>
                    <a:pt x="3371" y="5276"/>
                  </a:cubicBezTo>
                  <a:cubicBezTo>
                    <a:pt x="3466" y="5276"/>
                    <a:pt x="3559" y="5219"/>
                    <a:pt x="3574" y="5094"/>
                  </a:cubicBezTo>
                  <a:lnTo>
                    <a:pt x="3925" y="2024"/>
                  </a:lnTo>
                  <a:cubicBezTo>
                    <a:pt x="4016" y="1111"/>
                    <a:pt x="4785" y="414"/>
                    <a:pt x="5703" y="414"/>
                  </a:cubicBezTo>
                  <a:cubicBezTo>
                    <a:pt x="6620" y="414"/>
                    <a:pt x="7394" y="1111"/>
                    <a:pt x="7485" y="2024"/>
                  </a:cubicBezTo>
                  <a:lnTo>
                    <a:pt x="8109" y="7520"/>
                  </a:lnTo>
                  <a:cubicBezTo>
                    <a:pt x="8148" y="7870"/>
                    <a:pt x="8374" y="8163"/>
                    <a:pt x="8700" y="8293"/>
                  </a:cubicBezTo>
                  <a:cubicBezTo>
                    <a:pt x="10036" y="8807"/>
                    <a:pt x="10718" y="10412"/>
                    <a:pt x="9988" y="11651"/>
                  </a:cubicBezTo>
                  <a:cubicBezTo>
                    <a:pt x="9647" y="12228"/>
                    <a:pt x="9109" y="12549"/>
                    <a:pt x="8335" y="12641"/>
                  </a:cubicBezTo>
                  <a:cubicBezTo>
                    <a:pt x="8052" y="12669"/>
                    <a:pt x="7792" y="12799"/>
                    <a:pt x="7605" y="13001"/>
                  </a:cubicBezTo>
                  <a:cubicBezTo>
                    <a:pt x="7216" y="13421"/>
                    <a:pt x="6460" y="13631"/>
                    <a:pt x="5704" y="13631"/>
                  </a:cubicBezTo>
                  <a:cubicBezTo>
                    <a:pt x="4948" y="13631"/>
                    <a:pt x="4192" y="13421"/>
                    <a:pt x="3800" y="13001"/>
                  </a:cubicBezTo>
                  <a:cubicBezTo>
                    <a:pt x="3608" y="12799"/>
                    <a:pt x="3349" y="12674"/>
                    <a:pt x="3070" y="12641"/>
                  </a:cubicBezTo>
                  <a:cubicBezTo>
                    <a:pt x="2296" y="12549"/>
                    <a:pt x="1754" y="12228"/>
                    <a:pt x="1417" y="11651"/>
                  </a:cubicBezTo>
                  <a:cubicBezTo>
                    <a:pt x="692" y="10416"/>
                    <a:pt x="1369" y="8812"/>
                    <a:pt x="2705" y="8293"/>
                  </a:cubicBezTo>
                  <a:cubicBezTo>
                    <a:pt x="3031" y="8168"/>
                    <a:pt x="3262" y="7870"/>
                    <a:pt x="3296" y="7520"/>
                  </a:cubicBezTo>
                  <a:lnTo>
                    <a:pt x="3454" y="6150"/>
                  </a:lnTo>
                  <a:cubicBezTo>
                    <a:pt x="3472" y="6002"/>
                    <a:pt x="3358" y="5920"/>
                    <a:pt x="3245" y="5920"/>
                  </a:cubicBezTo>
                  <a:cubicBezTo>
                    <a:pt x="3150" y="5920"/>
                    <a:pt x="3054" y="5979"/>
                    <a:pt x="3041" y="6107"/>
                  </a:cubicBezTo>
                  <a:lnTo>
                    <a:pt x="2887" y="7476"/>
                  </a:lnTo>
                  <a:cubicBezTo>
                    <a:pt x="2868" y="7673"/>
                    <a:pt x="2738" y="7841"/>
                    <a:pt x="2561" y="7914"/>
                  </a:cubicBezTo>
                  <a:cubicBezTo>
                    <a:pt x="0" y="8908"/>
                    <a:pt x="63" y="12703"/>
                    <a:pt x="3027" y="13054"/>
                  </a:cubicBezTo>
                  <a:cubicBezTo>
                    <a:pt x="3204" y="13073"/>
                    <a:pt x="3377" y="13159"/>
                    <a:pt x="3502" y="13289"/>
                  </a:cubicBezTo>
                  <a:cubicBezTo>
                    <a:pt x="3973" y="13800"/>
                    <a:pt x="4837" y="14056"/>
                    <a:pt x="5702" y="14056"/>
                  </a:cubicBezTo>
                  <a:cubicBezTo>
                    <a:pt x="6569" y="14056"/>
                    <a:pt x="7436" y="13799"/>
                    <a:pt x="7908" y="13284"/>
                  </a:cubicBezTo>
                  <a:cubicBezTo>
                    <a:pt x="8033" y="13155"/>
                    <a:pt x="8201" y="13068"/>
                    <a:pt x="8383" y="13049"/>
                  </a:cubicBezTo>
                  <a:cubicBezTo>
                    <a:pt x="10535" y="12794"/>
                    <a:pt x="11222" y="10647"/>
                    <a:pt x="10290" y="9124"/>
                  </a:cubicBezTo>
                  <a:cubicBezTo>
                    <a:pt x="9959" y="8567"/>
                    <a:pt x="9450" y="8139"/>
                    <a:pt x="8849" y="7909"/>
                  </a:cubicBezTo>
                  <a:cubicBezTo>
                    <a:pt x="8667" y="7837"/>
                    <a:pt x="8537" y="7668"/>
                    <a:pt x="8518" y="7476"/>
                  </a:cubicBezTo>
                  <a:lnTo>
                    <a:pt x="7893" y="1976"/>
                  </a:lnTo>
                  <a:cubicBezTo>
                    <a:pt x="7768" y="885"/>
                    <a:pt x="6865" y="40"/>
                    <a:pt x="5789" y="1"/>
                  </a:cubicBezTo>
                  <a:cubicBezTo>
                    <a:pt x="5764" y="0"/>
                    <a:pt x="5739" y="0"/>
                    <a:pt x="571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94" name="Google Shape;5394;p28"/>
          <p:cNvGrpSpPr/>
          <p:nvPr/>
        </p:nvGrpSpPr>
        <p:grpSpPr>
          <a:xfrm>
            <a:off x="7578597" y="3154933"/>
            <a:ext cx="234285" cy="367855"/>
            <a:chOff x="7578597" y="3360333"/>
            <a:chExt cx="234285" cy="367855"/>
          </a:xfrm>
        </p:grpSpPr>
        <p:sp>
          <p:nvSpPr>
            <p:cNvPr id="5395" name="Google Shape;5395;p28"/>
            <p:cNvSpPr/>
            <p:nvPr/>
          </p:nvSpPr>
          <p:spPr>
            <a:xfrm>
              <a:off x="7658315" y="3578988"/>
              <a:ext cx="18378" cy="123543"/>
            </a:xfrm>
            <a:custGeom>
              <a:rect b="b" l="l" r="r" t="t"/>
              <a:pathLst>
                <a:path extrusionOk="0" h="4719" w="702">
                  <a:moveTo>
                    <a:pt x="0" y="0"/>
                  </a:moveTo>
                  <a:lnTo>
                    <a:pt x="0" y="4718"/>
                  </a:lnTo>
                  <a:lnTo>
                    <a:pt x="702" y="4718"/>
                  </a:lnTo>
                  <a:lnTo>
                    <a:pt x="702" y="0"/>
                  </a:lnTo>
                  <a:cubicBezTo>
                    <a:pt x="586" y="24"/>
                    <a:pt x="469" y="37"/>
                    <a:pt x="351" y="37"/>
                  </a:cubicBezTo>
                  <a:cubicBezTo>
                    <a:pt x="233" y="37"/>
                    <a:pt x="116" y="24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28"/>
            <p:cNvSpPr/>
            <p:nvPr/>
          </p:nvSpPr>
          <p:spPr>
            <a:xfrm>
              <a:off x="7645853" y="3702506"/>
              <a:ext cx="43171" cy="20132"/>
            </a:xfrm>
            <a:custGeom>
              <a:rect b="b" l="l" r="r" t="t"/>
              <a:pathLst>
                <a:path extrusionOk="0" h="769" w="1649">
                  <a:moveTo>
                    <a:pt x="270" y="0"/>
                  </a:moveTo>
                  <a:lnTo>
                    <a:pt x="1" y="769"/>
                  </a:lnTo>
                  <a:lnTo>
                    <a:pt x="1649" y="769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28"/>
            <p:cNvSpPr/>
            <p:nvPr/>
          </p:nvSpPr>
          <p:spPr>
            <a:xfrm>
              <a:off x="7702585" y="3702506"/>
              <a:ext cx="43171" cy="20132"/>
            </a:xfrm>
            <a:custGeom>
              <a:rect b="b" l="l" r="r" t="t"/>
              <a:pathLst>
                <a:path extrusionOk="0" h="769" w="1649">
                  <a:moveTo>
                    <a:pt x="265" y="0"/>
                  </a:moveTo>
                  <a:lnTo>
                    <a:pt x="0" y="769"/>
                  </a:lnTo>
                  <a:lnTo>
                    <a:pt x="1648" y="769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87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28"/>
            <p:cNvSpPr/>
            <p:nvPr/>
          </p:nvSpPr>
          <p:spPr>
            <a:xfrm>
              <a:off x="7587367" y="3365595"/>
              <a:ext cx="160143" cy="31049"/>
            </a:xfrm>
            <a:custGeom>
              <a:rect b="b" l="l" r="r" t="t"/>
              <a:pathLst>
                <a:path extrusionOk="0" h="1186" w="6117">
                  <a:moveTo>
                    <a:pt x="524" y="1"/>
                  </a:moveTo>
                  <a:cubicBezTo>
                    <a:pt x="296" y="1"/>
                    <a:pt x="90" y="162"/>
                    <a:pt x="49" y="398"/>
                  </a:cubicBezTo>
                  <a:cubicBezTo>
                    <a:pt x="1" y="672"/>
                    <a:pt x="198" y="931"/>
                    <a:pt x="472" y="960"/>
                  </a:cubicBezTo>
                  <a:cubicBezTo>
                    <a:pt x="1327" y="1109"/>
                    <a:pt x="2191" y="1181"/>
                    <a:pt x="3061" y="1186"/>
                  </a:cubicBezTo>
                  <a:cubicBezTo>
                    <a:pt x="3926" y="1181"/>
                    <a:pt x="4790" y="1109"/>
                    <a:pt x="5646" y="960"/>
                  </a:cubicBezTo>
                  <a:cubicBezTo>
                    <a:pt x="5924" y="931"/>
                    <a:pt x="6116" y="672"/>
                    <a:pt x="6068" y="398"/>
                  </a:cubicBezTo>
                  <a:cubicBezTo>
                    <a:pt x="6027" y="162"/>
                    <a:pt x="5821" y="1"/>
                    <a:pt x="5593" y="1"/>
                  </a:cubicBezTo>
                  <a:cubicBezTo>
                    <a:pt x="5557" y="1"/>
                    <a:pt x="5519" y="5"/>
                    <a:pt x="5482" y="13"/>
                  </a:cubicBezTo>
                  <a:cubicBezTo>
                    <a:pt x="4680" y="155"/>
                    <a:pt x="3869" y="226"/>
                    <a:pt x="3059" y="226"/>
                  </a:cubicBezTo>
                  <a:cubicBezTo>
                    <a:pt x="2248" y="226"/>
                    <a:pt x="1437" y="155"/>
                    <a:pt x="635" y="13"/>
                  </a:cubicBezTo>
                  <a:cubicBezTo>
                    <a:pt x="598" y="5"/>
                    <a:pt x="561" y="1"/>
                    <a:pt x="52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28"/>
            <p:cNvSpPr/>
            <p:nvPr/>
          </p:nvSpPr>
          <p:spPr>
            <a:xfrm>
              <a:off x="7589645" y="3366067"/>
              <a:ext cx="156975" cy="30447"/>
            </a:xfrm>
            <a:custGeom>
              <a:rect b="b" l="l" r="r" t="t"/>
              <a:pathLst>
                <a:path extrusionOk="0" h="1163" w="5996">
                  <a:moveTo>
                    <a:pt x="5592" y="0"/>
                  </a:moveTo>
                  <a:lnTo>
                    <a:pt x="5592" y="0"/>
                  </a:lnTo>
                  <a:cubicBezTo>
                    <a:pt x="5597" y="10"/>
                    <a:pt x="5597" y="19"/>
                    <a:pt x="5597" y="29"/>
                  </a:cubicBezTo>
                  <a:cubicBezTo>
                    <a:pt x="5640" y="293"/>
                    <a:pt x="5467" y="538"/>
                    <a:pt x="5208" y="586"/>
                  </a:cubicBezTo>
                  <a:cubicBezTo>
                    <a:pt x="4353" y="735"/>
                    <a:pt x="3488" y="807"/>
                    <a:pt x="2619" y="807"/>
                  </a:cubicBezTo>
                  <a:cubicBezTo>
                    <a:pt x="1754" y="807"/>
                    <a:pt x="884" y="735"/>
                    <a:pt x="29" y="586"/>
                  </a:cubicBezTo>
                  <a:cubicBezTo>
                    <a:pt x="20" y="582"/>
                    <a:pt x="10" y="582"/>
                    <a:pt x="0" y="582"/>
                  </a:cubicBezTo>
                  <a:cubicBezTo>
                    <a:pt x="44" y="764"/>
                    <a:pt x="197" y="908"/>
                    <a:pt x="385" y="942"/>
                  </a:cubicBezTo>
                  <a:cubicBezTo>
                    <a:pt x="1240" y="1091"/>
                    <a:pt x="2104" y="1163"/>
                    <a:pt x="2974" y="1163"/>
                  </a:cubicBezTo>
                  <a:cubicBezTo>
                    <a:pt x="3839" y="1163"/>
                    <a:pt x="4703" y="1086"/>
                    <a:pt x="5559" y="942"/>
                  </a:cubicBezTo>
                  <a:cubicBezTo>
                    <a:pt x="5823" y="894"/>
                    <a:pt x="5996" y="644"/>
                    <a:pt x="5953" y="385"/>
                  </a:cubicBezTo>
                  <a:cubicBezTo>
                    <a:pt x="5919" y="197"/>
                    <a:pt x="5775" y="44"/>
                    <a:pt x="559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28"/>
            <p:cNvSpPr/>
            <p:nvPr/>
          </p:nvSpPr>
          <p:spPr>
            <a:xfrm>
              <a:off x="7695778" y="3365726"/>
              <a:ext cx="107443" cy="30788"/>
            </a:xfrm>
            <a:custGeom>
              <a:rect b="b" l="l" r="r" t="t"/>
              <a:pathLst>
                <a:path extrusionOk="0" h="1176" w="4104">
                  <a:moveTo>
                    <a:pt x="3593" y="1"/>
                  </a:moveTo>
                  <a:cubicBezTo>
                    <a:pt x="3565" y="1"/>
                    <a:pt x="3536" y="3"/>
                    <a:pt x="3508" y="8"/>
                  </a:cubicBezTo>
                  <a:cubicBezTo>
                    <a:pt x="2946" y="105"/>
                    <a:pt x="2384" y="167"/>
                    <a:pt x="1817" y="201"/>
                  </a:cubicBezTo>
                  <a:cubicBezTo>
                    <a:pt x="1860" y="258"/>
                    <a:pt x="1889" y="326"/>
                    <a:pt x="1903" y="398"/>
                  </a:cubicBezTo>
                  <a:cubicBezTo>
                    <a:pt x="1947" y="657"/>
                    <a:pt x="1769" y="907"/>
                    <a:pt x="1509" y="950"/>
                  </a:cubicBezTo>
                  <a:cubicBezTo>
                    <a:pt x="1010" y="1041"/>
                    <a:pt x="510" y="1104"/>
                    <a:pt x="1" y="1137"/>
                  </a:cubicBezTo>
                  <a:cubicBezTo>
                    <a:pt x="361" y="1161"/>
                    <a:pt x="722" y="1176"/>
                    <a:pt x="1082" y="1176"/>
                  </a:cubicBezTo>
                  <a:cubicBezTo>
                    <a:pt x="1951" y="1176"/>
                    <a:pt x="2816" y="1099"/>
                    <a:pt x="3671" y="950"/>
                  </a:cubicBezTo>
                  <a:cubicBezTo>
                    <a:pt x="3931" y="907"/>
                    <a:pt x="4104" y="657"/>
                    <a:pt x="4060" y="398"/>
                  </a:cubicBezTo>
                  <a:cubicBezTo>
                    <a:pt x="4022" y="167"/>
                    <a:pt x="3820" y="1"/>
                    <a:pt x="35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28"/>
            <p:cNvSpPr/>
            <p:nvPr/>
          </p:nvSpPr>
          <p:spPr>
            <a:xfrm>
              <a:off x="7695909" y="3369836"/>
              <a:ext cx="66576" cy="26180"/>
            </a:xfrm>
            <a:custGeom>
              <a:rect b="b" l="l" r="r" t="t"/>
              <a:pathLst>
                <a:path extrusionOk="0" h="1000" w="2543">
                  <a:moveTo>
                    <a:pt x="2384" y="0"/>
                  </a:moveTo>
                  <a:cubicBezTo>
                    <a:pt x="2191" y="20"/>
                    <a:pt x="2004" y="29"/>
                    <a:pt x="1812" y="39"/>
                  </a:cubicBezTo>
                  <a:cubicBezTo>
                    <a:pt x="1855" y="101"/>
                    <a:pt x="1884" y="169"/>
                    <a:pt x="1898" y="241"/>
                  </a:cubicBezTo>
                  <a:cubicBezTo>
                    <a:pt x="1942" y="500"/>
                    <a:pt x="1769" y="745"/>
                    <a:pt x="1509" y="793"/>
                  </a:cubicBezTo>
                  <a:cubicBezTo>
                    <a:pt x="1010" y="880"/>
                    <a:pt x="505" y="942"/>
                    <a:pt x="1" y="980"/>
                  </a:cubicBezTo>
                  <a:lnTo>
                    <a:pt x="303" y="1000"/>
                  </a:lnTo>
                  <a:cubicBezTo>
                    <a:pt x="909" y="966"/>
                    <a:pt x="1514" y="899"/>
                    <a:pt x="2115" y="793"/>
                  </a:cubicBezTo>
                  <a:cubicBezTo>
                    <a:pt x="2369" y="745"/>
                    <a:pt x="2542" y="500"/>
                    <a:pt x="2499" y="241"/>
                  </a:cubicBezTo>
                  <a:cubicBezTo>
                    <a:pt x="2484" y="149"/>
                    <a:pt x="2441" y="68"/>
                    <a:pt x="2384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28"/>
            <p:cNvSpPr/>
            <p:nvPr/>
          </p:nvSpPr>
          <p:spPr>
            <a:xfrm>
              <a:off x="7714916" y="3578988"/>
              <a:ext cx="18378" cy="123543"/>
            </a:xfrm>
            <a:custGeom>
              <a:rect b="b" l="l" r="r" t="t"/>
              <a:pathLst>
                <a:path extrusionOk="0" h="4719" w="702">
                  <a:moveTo>
                    <a:pt x="0" y="0"/>
                  </a:moveTo>
                  <a:lnTo>
                    <a:pt x="0" y="4718"/>
                  </a:lnTo>
                  <a:lnTo>
                    <a:pt x="702" y="4718"/>
                  </a:lnTo>
                  <a:lnTo>
                    <a:pt x="702" y="0"/>
                  </a:lnTo>
                  <a:cubicBezTo>
                    <a:pt x="586" y="24"/>
                    <a:pt x="469" y="37"/>
                    <a:pt x="351" y="37"/>
                  </a:cubicBezTo>
                  <a:cubicBezTo>
                    <a:pt x="233" y="37"/>
                    <a:pt x="115" y="24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28"/>
            <p:cNvSpPr/>
            <p:nvPr/>
          </p:nvSpPr>
          <p:spPr>
            <a:xfrm>
              <a:off x="7578597" y="3360333"/>
              <a:ext cx="234285" cy="367855"/>
            </a:xfrm>
            <a:custGeom>
              <a:rect b="b" l="l" r="r" t="t"/>
              <a:pathLst>
                <a:path extrusionOk="0" h="14051" w="8949">
                  <a:moveTo>
                    <a:pt x="8063" y="413"/>
                  </a:moveTo>
                  <a:cubicBezTo>
                    <a:pt x="8194" y="413"/>
                    <a:pt x="8309" y="504"/>
                    <a:pt x="8335" y="637"/>
                  </a:cubicBezTo>
                  <a:cubicBezTo>
                    <a:pt x="8363" y="786"/>
                    <a:pt x="8263" y="930"/>
                    <a:pt x="8114" y="954"/>
                  </a:cubicBezTo>
                  <a:lnTo>
                    <a:pt x="8114" y="959"/>
                  </a:lnTo>
                  <a:cubicBezTo>
                    <a:pt x="7556" y="1046"/>
                    <a:pt x="6994" y="1103"/>
                    <a:pt x="6427" y="1132"/>
                  </a:cubicBezTo>
                  <a:cubicBezTo>
                    <a:pt x="6499" y="1050"/>
                    <a:pt x="6547" y="949"/>
                    <a:pt x="6571" y="844"/>
                  </a:cubicBezTo>
                  <a:cubicBezTo>
                    <a:pt x="6576" y="815"/>
                    <a:pt x="6576" y="786"/>
                    <a:pt x="6576" y="757"/>
                  </a:cubicBezTo>
                  <a:cubicBezTo>
                    <a:pt x="6586" y="704"/>
                    <a:pt x="6586" y="652"/>
                    <a:pt x="6581" y="594"/>
                  </a:cubicBezTo>
                  <a:cubicBezTo>
                    <a:pt x="7062" y="560"/>
                    <a:pt x="7542" y="498"/>
                    <a:pt x="8018" y="416"/>
                  </a:cubicBezTo>
                  <a:cubicBezTo>
                    <a:pt x="8033" y="414"/>
                    <a:pt x="8048" y="413"/>
                    <a:pt x="8063" y="413"/>
                  </a:cubicBezTo>
                  <a:close/>
                  <a:moveTo>
                    <a:pt x="893" y="411"/>
                  </a:moveTo>
                  <a:cubicBezTo>
                    <a:pt x="1012" y="411"/>
                    <a:pt x="1952" y="633"/>
                    <a:pt x="3391" y="633"/>
                  </a:cubicBezTo>
                  <a:cubicBezTo>
                    <a:pt x="4103" y="633"/>
                    <a:pt x="4938" y="579"/>
                    <a:pt x="5856" y="416"/>
                  </a:cubicBezTo>
                  <a:cubicBezTo>
                    <a:pt x="5867" y="415"/>
                    <a:pt x="5878" y="415"/>
                    <a:pt x="5889" y="415"/>
                  </a:cubicBezTo>
                  <a:cubicBezTo>
                    <a:pt x="6202" y="415"/>
                    <a:pt x="6272" y="875"/>
                    <a:pt x="5952" y="954"/>
                  </a:cubicBezTo>
                  <a:cubicBezTo>
                    <a:pt x="5106" y="1089"/>
                    <a:pt x="4256" y="1161"/>
                    <a:pt x="3396" y="1180"/>
                  </a:cubicBezTo>
                  <a:cubicBezTo>
                    <a:pt x="2541" y="1166"/>
                    <a:pt x="1691" y="1094"/>
                    <a:pt x="845" y="954"/>
                  </a:cubicBezTo>
                  <a:cubicBezTo>
                    <a:pt x="696" y="930"/>
                    <a:pt x="595" y="791"/>
                    <a:pt x="619" y="642"/>
                  </a:cubicBezTo>
                  <a:cubicBezTo>
                    <a:pt x="643" y="508"/>
                    <a:pt x="759" y="411"/>
                    <a:pt x="893" y="411"/>
                  </a:cubicBezTo>
                  <a:close/>
                  <a:moveTo>
                    <a:pt x="1878" y="1512"/>
                  </a:moveTo>
                  <a:cubicBezTo>
                    <a:pt x="2468" y="1571"/>
                    <a:pt x="2960" y="1589"/>
                    <a:pt x="3353" y="1589"/>
                  </a:cubicBezTo>
                  <a:cubicBezTo>
                    <a:pt x="3964" y="1589"/>
                    <a:pt x="4333" y="1545"/>
                    <a:pt x="4452" y="1545"/>
                  </a:cubicBezTo>
                  <a:cubicBezTo>
                    <a:pt x="4456" y="1545"/>
                    <a:pt x="4459" y="1545"/>
                    <a:pt x="4463" y="1545"/>
                  </a:cubicBezTo>
                  <a:lnTo>
                    <a:pt x="4463" y="1550"/>
                  </a:lnTo>
                  <a:cubicBezTo>
                    <a:pt x="4616" y="1564"/>
                    <a:pt x="4765" y="1560"/>
                    <a:pt x="4919" y="1564"/>
                  </a:cubicBezTo>
                  <a:lnTo>
                    <a:pt x="4919" y="2837"/>
                  </a:lnTo>
                  <a:lnTo>
                    <a:pt x="1878" y="2837"/>
                  </a:lnTo>
                  <a:lnTo>
                    <a:pt x="1878" y="1512"/>
                  </a:lnTo>
                  <a:close/>
                  <a:moveTo>
                    <a:pt x="7081" y="1512"/>
                  </a:moveTo>
                  <a:lnTo>
                    <a:pt x="7086" y="1516"/>
                  </a:lnTo>
                  <a:lnTo>
                    <a:pt x="7086" y="2842"/>
                  </a:lnTo>
                  <a:lnTo>
                    <a:pt x="5332" y="2842"/>
                  </a:lnTo>
                  <a:lnTo>
                    <a:pt x="5332" y="1588"/>
                  </a:lnTo>
                  <a:cubicBezTo>
                    <a:pt x="5369" y="1589"/>
                    <a:pt x="5406" y="1589"/>
                    <a:pt x="5443" y="1589"/>
                  </a:cubicBezTo>
                  <a:cubicBezTo>
                    <a:pt x="5993" y="1589"/>
                    <a:pt x="6640" y="1557"/>
                    <a:pt x="7081" y="1512"/>
                  </a:cubicBezTo>
                  <a:close/>
                  <a:moveTo>
                    <a:pt x="7081" y="3246"/>
                  </a:moveTo>
                  <a:lnTo>
                    <a:pt x="7081" y="3933"/>
                  </a:lnTo>
                  <a:lnTo>
                    <a:pt x="5332" y="3933"/>
                  </a:lnTo>
                  <a:lnTo>
                    <a:pt x="5332" y="3246"/>
                  </a:lnTo>
                  <a:close/>
                  <a:moveTo>
                    <a:pt x="4919" y="3255"/>
                  </a:moveTo>
                  <a:lnTo>
                    <a:pt x="4919" y="3938"/>
                  </a:lnTo>
                  <a:lnTo>
                    <a:pt x="1878" y="3938"/>
                  </a:lnTo>
                  <a:lnTo>
                    <a:pt x="1878" y="3255"/>
                  </a:lnTo>
                  <a:close/>
                  <a:moveTo>
                    <a:pt x="7081" y="4351"/>
                  </a:moveTo>
                  <a:lnTo>
                    <a:pt x="7081" y="6666"/>
                  </a:lnTo>
                  <a:cubicBezTo>
                    <a:pt x="7081" y="7566"/>
                    <a:pt x="6341" y="8181"/>
                    <a:pt x="5554" y="8181"/>
                  </a:cubicBezTo>
                  <a:cubicBezTo>
                    <a:pt x="5303" y="8181"/>
                    <a:pt x="5049" y="8119"/>
                    <a:pt x="4811" y="7984"/>
                  </a:cubicBezTo>
                  <a:lnTo>
                    <a:pt x="4811" y="7984"/>
                  </a:lnTo>
                  <a:cubicBezTo>
                    <a:pt x="5136" y="7620"/>
                    <a:pt x="5318" y="7150"/>
                    <a:pt x="5332" y="6666"/>
                  </a:cubicBezTo>
                  <a:lnTo>
                    <a:pt x="5332" y="4351"/>
                  </a:lnTo>
                  <a:close/>
                  <a:moveTo>
                    <a:pt x="3540" y="8588"/>
                  </a:moveTo>
                  <a:lnTo>
                    <a:pt x="3540" y="12863"/>
                  </a:lnTo>
                  <a:lnTo>
                    <a:pt x="3252" y="12863"/>
                  </a:lnTo>
                  <a:lnTo>
                    <a:pt x="3252" y="8588"/>
                  </a:lnTo>
                  <a:close/>
                  <a:moveTo>
                    <a:pt x="5971" y="13272"/>
                  </a:moveTo>
                  <a:lnTo>
                    <a:pt x="6096" y="13632"/>
                  </a:lnTo>
                  <a:lnTo>
                    <a:pt x="5025" y="13632"/>
                  </a:lnTo>
                  <a:lnTo>
                    <a:pt x="5154" y="13272"/>
                  </a:lnTo>
                  <a:close/>
                  <a:moveTo>
                    <a:pt x="3809" y="13277"/>
                  </a:moveTo>
                  <a:lnTo>
                    <a:pt x="3934" y="13637"/>
                  </a:lnTo>
                  <a:lnTo>
                    <a:pt x="2858" y="13637"/>
                  </a:lnTo>
                  <a:lnTo>
                    <a:pt x="2988" y="13277"/>
                  </a:lnTo>
                  <a:close/>
                  <a:moveTo>
                    <a:pt x="8075" y="1"/>
                  </a:moveTo>
                  <a:cubicBezTo>
                    <a:pt x="8033" y="1"/>
                    <a:pt x="7990" y="5"/>
                    <a:pt x="7945" y="13"/>
                  </a:cubicBezTo>
                  <a:cubicBezTo>
                    <a:pt x="7422" y="99"/>
                    <a:pt x="6889" y="162"/>
                    <a:pt x="6355" y="190"/>
                  </a:cubicBezTo>
                  <a:cubicBezTo>
                    <a:pt x="6233" y="68"/>
                    <a:pt x="6064" y="4"/>
                    <a:pt x="5891" y="4"/>
                  </a:cubicBezTo>
                  <a:cubicBezTo>
                    <a:pt x="5854" y="4"/>
                    <a:pt x="5816" y="7"/>
                    <a:pt x="5779" y="13"/>
                  </a:cubicBezTo>
                  <a:cubicBezTo>
                    <a:pt x="4991" y="150"/>
                    <a:pt x="4193" y="218"/>
                    <a:pt x="3395" y="218"/>
                  </a:cubicBezTo>
                  <a:cubicBezTo>
                    <a:pt x="2597" y="218"/>
                    <a:pt x="1799" y="150"/>
                    <a:pt x="1008" y="13"/>
                  </a:cubicBezTo>
                  <a:cubicBezTo>
                    <a:pt x="966" y="5"/>
                    <a:pt x="924" y="2"/>
                    <a:pt x="883" y="2"/>
                  </a:cubicBezTo>
                  <a:cubicBezTo>
                    <a:pt x="350" y="2"/>
                    <a:pt x="0" y="615"/>
                    <a:pt x="326" y="1084"/>
                  </a:cubicBezTo>
                  <a:cubicBezTo>
                    <a:pt x="552" y="1401"/>
                    <a:pt x="850" y="1377"/>
                    <a:pt x="1460" y="1454"/>
                  </a:cubicBezTo>
                  <a:lnTo>
                    <a:pt x="1460" y="5134"/>
                  </a:lnTo>
                  <a:cubicBezTo>
                    <a:pt x="1460" y="5271"/>
                    <a:pt x="1562" y="5339"/>
                    <a:pt x="1664" y="5339"/>
                  </a:cubicBezTo>
                  <a:cubicBezTo>
                    <a:pt x="1766" y="5339"/>
                    <a:pt x="1868" y="5271"/>
                    <a:pt x="1868" y="5134"/>
                  </a:cubicBezTo>
                  <a:lnTo>
                    <a:pt x="1868" y="4351"/>
                  </a:lnTo>
                  <a:lnTo>
                    <a:pt x="4914" y="4351"/>
                  </a:lnTo>
                  <a:cubicBezTo>
                    <a:pt x="4900" y="6945"/>
                    <a:pt x="4957" y="6719"/>
                    <a:pt x="4837" y="7113"/>
                  </a:cubicBezTo>
                  <a:cubicBezTo>
                    <a:pt x="4607" y="7847"/>
                    <a:pt x="4014" y="8179"/>
                    <a:pt x="3419" y="8179"/>
                  </a:cubicBezTo>
                  <a:cubicBezTo>
                    <a:pt x="2646" y="8179"/>
                    <a:pt x="1868" y="7622"/>
                    <a:pt x="1868" y="6661"/>
                  </a:cubicBezTo>
                  <a:lnTo>
                    <a:pt x="1868" y="6244"/>
                  </a:lnTo>
                  <a:cubicBezTo>
                    <a:pt x="1871" y="6107"/>
                    <a:pt x="1769" y="6038"/>
                    <a:pt x="1666" y="6038"/>
                  </a:cubicBezTo>
                  <a:cubicBezTo>
                    <a:pt x="1563" y="6038"/>
                    <a:pt x="1460" y="6107"/>
                    <a:pt x="1460" y="6244"/>
                  </a:cubicBezTo>
                  <a:lnTo>
                    <a:pt x="1460" y="6661"/>
                  </a:lnTo>
                  <a:cubicBezTo>
                    <a:pt x="1465" y="7517"/>
                    <a:pt x="2022" y="8271"/>
                    <a:pt x="2844" y="8516"/>
                  </a:cubicBezTo>
                  <a:lnTo>
                    <a:pt x="2844" y="12868"/>
                  </a:lnTo>
                  <a:lnTo>
                    <a:pt x="2839" y="12868"/>
                  </a:lnTo>
                  <a:cubicBezTo>
                    <a:pt x="2747" y="12868"/>
                    <a:pt x="2671" y="12921"/>
                    <a:pt x="2642" y="13008"/>
                  </a:cubicBezTo>
                  <a:lnTo>
                    <a:pt x="2378" y="13776"/>
                  </a:lnTo>
                  <a:cubicBezTo>
                    <a:pt x="2334" y="13911"/>
                    <a:pt x="2430" y="14050"/>
                    <a:pt x="2575" y="14050"/>
                  </a:cubicBezTo>
                  <a:lnTo>
                    <a:pt x="4218" y="14050"/>
                  </a:lnTo>
                  <a:cubicBezTo>
                    <a:pt x="4357" y="14050"/>
                    <a:pt x="4458" y="13911"/>
                    <a:pt x="4414" y="13776"/>
                  </a:cubicBezTo>
                  <a:lnTo>
                    <a:pt x="4150" y="13008"/>
                  </a:lnTo>
                  <a:cubicBezTo>
                    <a:pt x="4121" y="12921"/>
                    <a:pt x="4040" y="12868"/>
                    <a:pt x="3953" y="12868"/>
                  </a:cubicBezTo>
                  <a:lnTo>
                    <a:pt x="3948" y="12868"/>
                  </a:lnTo>
                  <a:lnTo>
                    <a:pt x="3948" y="8516"/>
                  </a:lnTo>
                  <a:cubicBezTo>
                    <a:pt x="4136" y="8458"/>
                    <a:pt x="4314" y="8376"/>
                    <a:pt x="4477" y="8266"/>
                  </a:cubicBezTo>
                  <a:cubicBezTo>
                    <a:pt x="4640" y="8372"/>
                    <a:pt x="4818" y="8458"/>
                    <a:pt x="5001" y="8516"/>
                  </a:cubicBezTo>
                  <a:lnTo>
                    <a:pt x="5001" y="12868"/>
                  </a:lnTo>
                  <a:cubicBezTo>
                    <a:pt x="4909" y="12868"/>
                    <a:pt x="4832" y="12921"/>
                    <a:pt x="4804" y="13008"/>
                  </a:cubicBezTo>
                  <a:lnTo>
                    <a:pt x="4539" y="13776"/>
                  </a:lnTo>
                  <a:cubicBezTo>
                    <a:pt x="4491" y="13911"/>
                    <a:pt x="4592" y="14050"/>
                    <a:pt x="4736" y="14050"/>
                  </a:cubicBezTo>
                  <a:lnTo>
                    <a:pt x="6379" y="14050"/>
                  </a:lnTo>
                  <a:cubicBezTo>
                    <a:pt x="6523" y="14050"/>
                    <a:pt x="6620" y="13911"/>
                    <a:pt x="6576" y="13776"/>
                  </a:cubicBezTo>
                  <a:lnTo>
                    <a:pt x="6312" y="13008"/>
                  </a:lnTo>
                  <a:cubicBezTo>
                    <a:pt x="6283" y="12921"/>
                    <a:pt x="6206" y="12868"/>
                    <a:pt x="6115" y="12868"/>
                  </a:cubicBezTo>
                  <a:lnTo>
                    <a:pt x="6115" y="10740"/>
                  </a:lnTo>
                  <a:cubicBezTo>
                    <a:pt x="6115" y="10603"/>
                    <a:pt x="6013" y="10535"/>
                    <a:pt x="5911" y="10535"/>
                  </a:cubicBezTo>
                  <a:cubicBezTo>
                    <a:pt x="5809" y="10535"/>
                    <a:pt x="5707" y="10603"/>
                    <a:pt x="5707" y="10740"/>
                  </a:cubicBezTo>
                  <a:lnTo>
                    <a:pt x="5707" y="12868"/>
                  </a:lnTo>
                  <a:lnTo>
                    <a:pt x="5419" y="12868"/>
                  </a:lnTo>
                  <a:lnTo>
                    <a:pt x="5419" y="8593"/>
                  </a:lnTo>
                  <a:lnTo>
                    <a:pt x="5707" y="8593"/>
                  </a:lnTo>
                  <a:lnTo>
                    <a:pt x="5707" y="9746"/>
                  </a:lnTo>
                  <a:cubicBezTo>
                    <a:pt x="5707" y="9883"/>
                    <a:pt x="5809" y="9951"/>
                    <a:pt x="5911" y="9951"/>
                  </a:cubicBezTo>
                  <a:cubicBezTo>
                    <a:pt x="6013" y="9951"/>
                    <a:pt x="6115" y="9883"/>
                    <a:pt x="6115" y="9746"/>
                  </a:cubicBezTo>
                  <a:lnTo>
                    <a:pt x="6115" y="8516"/>
                  </a:lnTo>
                  <a:cubicBezTo>
                    <a:pt x="6937" y="8271"/>
                    <a:pt x="7499" y="7517"/>
                    <a:pt x="7499" y="6661"/>
                  </a:cubicBezTo>
                  <a:lnTo>
                    <a:pt x="7499" y="1454"/>
                  </a:lnTo>
                  <a:cubicBezTo>
                    <a:pt x="8099" y="1377"/>
                    <a:pt x="8407" y="1406"/>
                    <a:pt x="8632" y="1084"/>
                  </a:cubicBezTo>
                  <a:cubicBezTo>
                    <a:pt x="8949" y="621"/>
                    <a:pt x="8608" y="1"/>
                    <a:pt x="80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04" name="Google Shape;5404;p28"/>
          <p:cNvGrpSpPr/>
          <p:nvPr/>
        </p:nvGrpSpPr>
        <p:grpSpPr>
          <a:xfrm>
            <a:off x="6697352" y="4083983"/>
            <a:ext cx="269130" cy="354530"/>
            <a:chOff x="6697352" y="4289383"/>
            <a:chExt cx="269130" cy="354530"/>
          </a:xfrm>
        </p:grpSpPr>
        <p:sp>
          <p:nvSpPr>
            <p:cNvPr id="5405" name="Google Shape;5405;p28"/>
            <p:cNvSpPr/>
            <p:nvPr/>
          </p:nvSpPr>
          <p:spPr>
            <a:xfrm>
              <a:off x="6770499" y="4374363"/>
              <a:ext cx="189308" cy="186166"/>
            </a:xfrm>
            <a:custGeom>
              <a:rect b="b" l="l" r="r" t="t"/>
              <a:pathLst>
                <a:path extrusionOk="0" h="7111" w="7231">
                  <a:moveTo>
                    <a:pt x="750" y="0"/>
                  </a:moveTo>
                  <a:cubicBezTo>
                    <a:pt x="327" y="0"/>
                    <a:pt x="0" y="360"/>
                    <a:pt x="44" y="778"/>
                  </a:cubicBezTo>
                  <a:lnTo>
                    <a:pt x="577" y="6159"/>
                  </a:lnTo>
                  <a:cubicBezTo>
                    <a:pt x="649" y="6894"/>
                    <a:pt x="1269" y="7110"/>
                    <a:pt x="2004" y="7110"/>
                  </a:cubicBezTo>
                  <a:lnTo>
                    <a:pt x="5232" y="7110"/>
                  </a:lnTo>
                  <a:cubicBezTo>
                    <a:pt x="5967" y="7110"/>
                    <a:pt x="6582" y="6894"/>
                    <a:pt x="6659" y="6159"/>
                  </a:cubicBezTo>
                  <a:lnTo>
                    <a:pt x="7187" y="778"/>
                  </a:lnTo>
                  <a:cubicBezTo>
                    <a:pt x="7231" y="360"/>
                    <a:pt x="6904" y="0"/>
                    <a:pt x="6486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28"/>
            <p:cNvSpPr/>
            <p:nvPr/>
          </p:nvSpPr>
          <p:spPr>
            <a:xfrm>
              <a:off x="6871868" y="4374363"/>
              <a:ext cx="87939" cy="186166"/>
            </a:xfrm>
            <a:custGeom>
              <a:rect b="b" l="l" r="r" t="t"/>
              <a:pathLst>
                <a:path extrusionOk="0" h="7111" w="3359">
                  <a:moveTo>
                    <a:pt x="1254" y="0"/>
                  </a:moveTo>
                  <a:cubicBezTo>
                    <a:pt x="1672" y="0"/>
                    <a:pt x="1999" y="360"/>
                    <a:pt x="1956" y="778"/>
                  </a:cubicBezTo>
                  <a:lnTo>
                    <a:pt x="1427" y="6159"/>
                  </a:lnTo>
                  <a:cubicBezTo>
                    <a:pt x="1355" y="6894"/>
                    <a:pt x="736" y="7110"/>
                    <a:pt x="1" y="7110"/>
                  </a:cubicBezTo>
                  <a:lnTo>
                    <a:pt x="1360" y="7110"/>
                  </a:lnTo>
                  <a:cubicBezTo>
                    <a:pt x="2095" y="7110"/>
                    <a:pt x="2715" y="6894"/>
                    <a:pt x="2787" y="6159"/>
                  </a:cubicBezTo>
                  <a:lnTo>
                    <a:pt x="3315" y="778"/>
                  </a:lnTo>
                  <a:cubicBezTo>
                    <a:pt x="3359" y="365"/>
                    <a:pt x="3032" y="0"/>
                    <a:pt x="2614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28"/>
            <p:cNvSpPr/>
            <p:nvPr/>
          </p:nvSpPr>
          <p:spPr>
            <a:xfrm>
              <a:off x="6775656" y="4436096"/>
              <a:ext cx="178862" cy="124434"/>
            </a:xfrm>
            <a:custGeom>
              <a:rect b="b" l="l" r="r" t="t"/>
              <a:pathLst>
                <a:path extrusionOk="0" h="4753" w="6832">
                  <a:moveTo>
                    <a:pt x="0" y="1"/>
                  </a:moveTo>
                  <a:lnTo>
                    <a:pt x="380" y="3801"/>
                  </a:lnTo>
                  <a:cubicBezTo>
                    <a:pt x="452" y="4536"/>
                    <a:pt x="1067" y="4752"/>
                    <a:pt x="1802" y="4752"/>
                  </a:cubicBezTo>
                  <a:lnTo>
                    <a:pt x="5030" y="4752"/>
                  </a:lnTo>
                  <a:cubicBezTo>
                    <a:pt x="5765" y="4752"/>
                    <a:pt x="6385" y="4536"/>
                    <a:pt x="6457" y="3801"/>
                  </a:cubicBezTo>
                  <a:lnTo>
                    <a:pt x="6832" y="15"/>
                  </a:lnTo>
                  <a:lnTo>
                    <a:pt x="682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8" name="Google Shape;5408;p28"/>
            <p:cNvSpPr/>
            <p:nvPr/>
          </p:nvSpPr>
          <p:spPr>
            <a:xfrm>
              <a:off x="6871868" y="4436096"/>
              <a:ext cx="82781" cy="124434"/>
            </a:xfrm>
            <a:custGeom>
              <a:rect b="b" l="l" r="r" t="t"/>
              <a:pathLst>
                <a:path extrusionOk="0" h="4753" w="3162">
                  <a:moveTo>
                    <a:pt x="1802" y="1"/>
                  </a:moveTo>
                  <a:lnTo>
                    <a:pt x="1427" y="3801"/>
                  </a:lnTo>
                  <a:cubicBezTo>
                    <a:pt x="1355" y="4536"/>
                    <a:pt x="736" y="4752"/>
                    <a:pt x="1" y="4752"/>
                  </a:cubicBezTo>
                  <a:lnTo>
                    <a:pt x="1360" y="4752"/>
                  </a:lnTo>
                  <a:cubicBezTo>
                    <a:pt x="2095" y="4752"/>
                    <a:pt x="2715" y="4536"/>
                    <a:pt x="2787" y="3801"/>
                  </a:cubicBezTo>
                  <a:lnTo>
                    <a:pt x="3162" y="15"/>
                  </a:lnTo>
                  <a:lnTo>
                    <a:pt x="3152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9" name="Google Shape;5409;p28"/>
            <p:cNvSpPr/>
            <p:nvPr/>
          </p:nvSpPr>
          <p:spPr>
            <a:xfrm>
              <a:off x="6821445" y="4560503"/>
              <a:ext cx="87546" cy="28693"/>
            </a:xfrm>
            <a:custGeom>
              <a:rect b="b" l="l" r="r" t="t"/>
              <a:pathLst>
                <a:path extrusionOk="0" h="1096" w="3344">
                  <a:moveTo>
                    <a:pt x="0" y="0"/>
                  </a:moveTo>
                  <a:lnTo>
                    <a:pt x="0" y="524"/>
                  </a:lnTo>
                  <a:cubicBezTo>
                    <a:pt x="0" y="841"/>
                    <a:pt x="255" y="1095"/>
                    <a:pt x="572" y="1095"/>
                  </a:cubicBezTo>
                  <a:lnTo>
                    <a:pt x="2772" y="1095"/>
                  </a:lnTo>
                  <a:cubicBezTo>
                    <a:pt x="3084" y="1095"/>
                    <a:pt x="3344" y="841"/>
                    <a:pt x="3339" y="524"/>
                  </a:cubicBezTo>
                  <a:lnTo>
                    <a:pt x="333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0" name="Google Shape;5410;p28"/>
            <p:cNvSpPr/>
            <p:nvPr/>
          </p:nvSpPr>
          <p:spPr>
            <a:xfrm>
              <a:off x="6866082" y="4560372"/>
              <a:ext cx="42909" cy="28693"/>
            </a:xfrm>
            <a:custGeom>
              <a:rect b="b" l="l" r="r" t="t"/>
              <a:pathLst>
                <a:path extrusionOk="0" h="1096" w="1639">
                  <a:moveTo>
                    <a:pt x="572" y="0"/>
                  </a:moveTo>
                  <a:lnTo>
                    <a:pt x="572" y="524"/>
                  </a:lnTo>
                  <a:cubicBezTo>
                    <a:pt x="572" y="841"/>
                    <a:pt x="318" y="1096"/>
                    <a:pt x="1" y="1096"/>
                  </a:cubicBezTo>
                  <a:lnTo>
                    <a:pt x="1067" y="1096"/>
                  </a:lnTo>
                  <a:cubicBezTo>
                    <a:pt x="1379" y="1096"/>
                    <a:pt x="1639" y="841"/>
                    <a:pt x="1639" y="524"/>
                  </a:cubicBezTo>
                  <a:lnTo>
                    <a:pt x="1639" y="0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1" name="Google Shape;5411;p28"/>
            <p:cNvSpPr/>
            <p:nvPr/>
          </p:nvSpPr>
          <p:spPr>
            <a:xfrm>
              <a:off x="6703844" y="4307656"/>
              <a:ext cx="196350" cy="329214"/>
            </a:xfrm>
            <a:custGeom>
              <a:rect b="b" l="l" r="r" t="t"/>
              <a:pathLst>
                <a:path extrusionOk="0" h="12575" w="7500">
                  <a:moveTo>
                    <a:pt x="6163" y="0"/>
                  </a:moveTo>
                  <a:cubicBezTo>
                    <a:pt x="5597" y="0"/>
                    <a:pt x="5080" y="362"/>
                    <a:pt x="4900" y="915"/>
                  </a:cubicBezTo>
                  <a:lnTo>
                    <a:pt x="1821" y="915"/>
                  </a:lnTo>
                  <a:cubicBezTo>
                    <a:pt x="812" y="915"/>
                    <a:pt x="0" y="1731"/>
                    <a:pt x="0" y="2735"/>
                  </a:cubicBezTo>
                  <a:lnTo>
                    <a:pt x="0" y="12574"/>
                  </a:lnTo>
                  <a:lnTo>
                    <a:pt x="875" y="12574"/>
                  </a:lnTo>
                  <a:lnTo>
                    <a:pt x="875" y="2735"/>
                  </a:lnTo>
                  <a:cubicBezTo>
                    <a:pt x="875" y="2212"/>
                    <a:pt x="1297" y="1789"/>
                    <a:pt x="1821" y="1789"/>
                  </a:cubicBezTo>
                  <a:lnTo>
                    <a:pt x="5270" y="1789"/>
                  </a:lnTo>
                  <a:cubicBezTo>
                    <a:pt x="5511" y="1789"/>
                    <a:pt x="5708" y="1592"/>
                    <a:pt x="5708" y="1352"/>
                  </a:cubicBezTo>
                  <a:lnTo>
                    <a:pt x="5708" y="1323"/>
                  </a:lnTo>
                  <a:cubicBezTo>
                    <a:pt x="5708" y="1073"/>
                    <a:pt x="5914" y="871"/>
                    <a:pt x="6164" y="871"/>
                  </a:cubicBezTo>
                  <a:cubicBezTo>
                    <a:pt x="6419" y="876"/>
                    <a:pt x="6620" y="1078"/>
                    <a:pt x="6620" y="1333"/>
                  </a:cubicBezTo>
                  <a:cubicBezTo>
                    <a:pt x="6611" y="1582"/>
                    <a:pt x="6808" y="1784"/>
                    <a:pt x="7057" y="1784"/>
                  </a:cubicBezTo>
                  <a:cubicBezTo>
                    <a:pt x="7303" y="1784"/>
                    <a:pt x="7499" y="1578"/>
                    <a:pt x="7490" y="1333"/>
                  </a:cubicBezTo>
                  <a:lnTo>
                    <a:pt x="7490" y="1328"/>
                  </a:lnTo>
                  <a:cubicBezTo>
                    <a:pt x="7490" y="675"/>
                    <a:pt x="7014" y="117"/>
                    <a:pt x="6371" y="16"/>
                  </a:cubicBezTo>
                  <a:cubicBezTo>
                    <a:pt x="6301" y="5"/>
                    <a:pt x="6232" y="0"/>
                    <a:pt x="6163" y="0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2" name="Google Shape;5412;p28"/>
            <p:cNvSpPr/>
            <p:nvPr/>
          </p:nvSpPr>
          <p:spPr>
            <a:xfrm>
              <a:off x="6764451" y="4351011"/>
              <a:ext cx="202031" cy="292614"/>
            </a:xfrm>
            <a:custGeom>
              <a:rect b="b" l="l" r="r" t="t"/>
              <a:pathLst>
                <a:path extrusionOk="0" h="11177" w="7717">
                  <a:moveTo>
                    <a:pt x="6760" y="1051"/>
                  </a:moveTo>
                  <a:cubicBezTo>
                    <a:pt x="7063" y="1051"/>
                    <a:pt x="7303" y="1315"/>
                    <a:pt x="7274" y="1617"/>
                  </a:cubicBezTo>
                  <a:lnTo>
                    <a:pt x="7226" y="2103"/>
                  </a:lnTo>
                  <a:lnTo>
                    <a:pt x="6458" y="2103"/>
                  </a:lnTo>
                  <a:cubicBezTo>
                    <a:pt x="6453" y="2102"/>
                    <a:pt x="6448" y="2102"/>
                    <a:pt x="6444" y="2102"/>
                  </a:cubicBezTo>
                  <a:cubicBezTo>
                    <a:pt x="6188" y="2102"/>
                    <a:pt x="6188" y="2497"/>
                    <a:pt x="6444" y="2497"/>
                  </a:cubicBezTo>
                  <a:cubicBezTo>
                    <a:pt x="6448" y="2497"/>
                    <a:pt x="6453" y="2497"/>
                    <a:pt x="6458" y="2497"/>
                  </a:cubicBezTo>
                  <a:lnTo>
                    <a:pt x="7183" y="2497"/>
                  </a:lnTo>
                  <a:lnTo>
                    <a:pt x="7135" y="3039"/>
                  </a:lnTo>
                  <a:lnTo>
                    <a:pt x="592" y="3039"/>
                  </a:lnTo>
                  <a:lnTo>
                    <a:pt x="452" y="1617"/>
                  </a:lnTo>
                  <a:cubicBezTo>
                    <a:pt x="419" y="1315"/>
                    <a:pt x="659" y="1051"/>
                    <a:pt x="967" y="1051"/>
                  </a:cubicBezTo>
                  <a:close/>
                  <a:moveTo>
                    <a:pt x="5353" y="8233"/>
                  </a:moveTo>
                  <a:lnTo>
                    <a:pt x="5353" y="8569"/>
                  </a:lnTo>
                  <a:cubicBezTo>
                    <a:pt x="5353" y="8775"/>
                    <a:pt x="5184" y="8944"/>
                    <a:pt x="4978" y="8944"/>
                  </a:cubicBezTo>
                  <a:lnTo>
                    <a:pt x="2744" y="8944"/>
                  </a:lnTo>
                  <a:cubicBezTo>
                    <a:pt x="2537" y="8944"/>
                    <a:pt x="2374" y="8775"/>
                    <a:pt x="2374" y="8569"/>
                  </a:cubicBezTo>
                  <a:lnTo>
                    <a:pt x="2374" y="8233"/>
                  </a:lnTo>
                  <a:close/>
                  <a:moveTo>
                    <a:pt x="3859" y="1"/>
                  </a:moveTo>
                  <a:cubicBezTo>
                    <a:pt x="3756" y="1"/>
                    <a:pt x="3654" y="71"/>
                    <a:pt x="3662" y="210"/>
                  </a:cubicBezTo>
                  <a:lnTo>
                    <a:pt x="3662" y="657"/>
                  </a:lnTo>
                  <a:lnTo>
                    <a:pt x="962" y="657"/>
                  </a:lnTo>
                  <a:cubicBezTo>
                    <a:pt x="424" y="657"/>
                    <a:pt x="1" y="1123"/>
                    <a:pt x="54" y="1661"/>
                  </a:cubicBezTo>
                  <a:cubicBezTo>
                    <a:pt x="73" y="1867"/>
                    <a:pt x="260" y="3774"/>
                    <a:pt x="294" y="4106"/>
                  </a:cubicBezTo>
                  <a:cubicBezTo>
                    <a:pt x="307" y="4225"/>
                    <a:pt x="397" y="4281"/>
                    <a:pt x="488" y="4281"/>
                  </a:cubicBezTo>
                  <a:cubicBezTo>
                    <a:pt x="590" y="4281"/>
                    <a:pt x="693" y="4208"/>
                    <a:pt x="683" y="4072"/>
                  </a:cubicBezTo>
                  <a:lnTo>
                    <a:pt x="625" y="3438"/>
                  </a:lnTo>
                  <a:lnTo>
                    <a:pt x="7087" y="3438"/>
                  </a:lnTo>
                  <a:lnTo>
                    <a:pt x="7039" y="3981"/>
                  </a:lnTo>
                  <a:lnTo>
                    <a:pt x="5650" y="3981"/>
                  </a:lnTo>
                  <a:cubicBezTo>
                    <a:pt x="5401" y="3995"/>
                    <a:pt x="5401" y="4361"/>
                    <a:pt x="5650" y="4375"/>
                  </a:cubicBezTo>
                  <a:lnTo>
                    <a:pt x="6996" y="4375"/>
                  </a:lnTo>
                  <a:lnTo>
                    <a:pt x="6948" y="4913"/>
                  </a:lnTo>
                  <a:lnTo>
                    <a:pt x="6458" y="4913"/>
                  </a:lnTo>
                  <a:cubicBezTo>
                    <a:pt x="6453" y="4913"/>
                    <a:pt x="6448" y="4913"/>
                    <a:pt x="6444" y="4913"/>
                  </a:cubicBezTo>
                  <a:cubicBezTo>
                    <a:pt x="6184" y="4913"/>
                    <a:pt x="6184" y="5307"/>
                    <a:pt x="6444" y="5307"/>
                  </a:cubicBezTo>
                  <a:cubicBezTo>
                    <a:pt x="6448" y="5307"/>
                    <a:pt x="6453" y="5307"/>
                    <a:pt x="6458" y="5307"/>
                  </a:cubicBezTo>
                  <a:lnTo>
                    <a:pt x="6904" y="5307"/>
                  </a:lnTo>
                  <a:lnTo>
                    <a:pt x="6856" y="5850"/>
                  </a:lnTo>
                  <a:lnTo>
                    <a:pt x="5655" y="5850"/>
                  </a:lnTo>
                  <a:cubicBezTo>
                    <a:pt x="5649" y="5849"/>
                    <a:pt x="5643" y="5849"/>
                    <a:pt x="5637" y="5849"/>
                  </a:cubicBezTo>
                  <a:cubicBezTo>
                    <a:pt x="5383" y="5849"/>
                    <a:pt x="5383" y="6240"/>
                    <a:pt x="5637" y="6240"/>
                  </a:cubicBezTo>
                  <a:cubicBezTo>
                    <a:pt x="5643" y="6240"/>
                    <a:pt x="5649" y="6239"/>
                    <a:pt x="5655" y="6239"/>
                  </a:cubicBezTo>
                  <a:lnTo>
                    <a:pt x="6813" y="6239"/>
                  </a:lnTo>
                  <a:lnTo>
                    <a:pt x="6731" y="7051"/>
                  </a:lnTo>
                  <a:cubicBezTo>
                    <a:pt x="6703" y="7387"/>
                    <a:pt x="6534" y="7834"/>
                    <a:pt x="5492" y="7834"/>
                  </a:cubicBezTo>
                  <a:lnTo>
                    <a:pt x="2230" y="7834"/>
                  </a:lnTo>
                  <a:cubicBezTo>
                    <a:pt x="1183" y="7834"/>
                    <a:pt x="1019" y="7387"/>
                    <a:pt x="986" y="7051"/>
                  </a:cubicBezTo>
                  <a:lnTo>
                    <a:pt x="765" y="4817"/>
                  </a:lnTo>
                  <a:cubicBezTo>
                    <a:pt x="749" y="4699"/>
                    <a:pt x="660" y="4644"/>
                    <a:pt x="570" y="4644"/>
                  </a:cubicBezTo>
                  <a:cubicBezTo>
                    <a:pt x="465" y="4644"/>
                    <a:pt x="360" y="4719"/>
                    <a:pt x="371" y="4855"/>
                  </a:cubicBezTo>
                  <a:lnTo>
                    <a:pt x="592" y="7089"/>
                  </a:lnTo>
                  <a:cubicBezTo>
                    <a:pt x="640" y="7570"/>
                    <a:pt x="923" y="8137"/>
                    <a:pt x="1971" y="8218"/>
                  </a:cubicBezTo>
                  <a:lnTo>
                    <a:pt x="1971" y="8559"/>
                  </a:lnTo>
                  <a:cubicBezTo>
                    <a:pt x="1971" y="8982"/>
                    <a:pt x="2316" y="9323"/>
                    <a:pt x="2739" y="9328"/>
                  </a:cubicBezTo>
                  <a:lnTo>
                    <a:pt x="3662" y="9328"/>
                  </a:lnTo>
                  <a:lnTo>
                    <a:pt x="3662" y="10971"/>
                  </a:lnTo>
                  <a:cubicBezTo>
                    <a:pt x="3654" y="11108"/>
                    <a:pt x="3756" y="11176"/>
                    <a:pt x="3859" y="11176"/>
                  </a:cubicBezTo>
                  <a:cubicBezTo>
                    <a:pt x="3961" y="11176"/>
                    <a:pt x="4063" y="11108"/>
                    <a:pt x="4056" y="10971"/>
                  </a:cubicBezTo>
                  <a:lnTo>
                    <a:pt x="4056" y="9328"/>
                  </a:lnTo>
                  <a:lnTo>
                    <a:pt x="4973" y="9328"/>
                  </a:lnTo>
                  <a:cubicBezTo>
                    <a:pt x="5396" y="9323"/>
                    <a:pt x="5742" y="8982"/>
                    <a:pt x="5742" y="8559"/>
                  </a:cubicBezTo>
                  <a:lnTo>
                    <a:pt x="5742" y="8213"/>
                  </a:lnTo>
                  <a:cubicBezTo>
                    <a:pt x="6794" y="8132"/>
                    <a:pt x="7077" y="7565"/>
                    <a:pt x="7125" y="7084"/>
                  </a:cubicBezTo>
                  <a:cubicBezTo>
                    <a:pt x="7433" y="4034"/>
                    <a:pt x="7346" y="4875"/>
                    <a:pt x="7663" y="1666"/>
                  </a:cubicBezTo>
                  <a:cubicBezTo>
                    <a:pt x="7716" y="1127"/>
                    <a:pt x="7293" y="661"/>
                    <a:pt x="6755" y="657"/>
                  </a:cubicBezTo>
                  <a:lnTo>
                    <a:pt x="4056" y="657"/>
                  </a:lnTo>
                  <a:lnTo>
                    <a:pt x="4056" y="210"/>
                  </a:lnTo>
                  <a:cubicBezTo>
                    <a:pt x="4063" y="71"/>
                    <a:pt x="3961" y="1"/>
                    <a:pt x="38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3" name="Google Shape;5413;p28"/>
            <p:cNvSpPr/>
            <p:nvPr/>
          </p:nvSpPr>
          <p:spPr>
            <a:xfrm>
              <a:off x="6697352" y="4289383"/>
              <a:ext cx="208628" cy="354530"/>
            </a:xfrm>
            <a:custGeom>
              <a:rect b="b" l="l" r="r" t="t"/>
              <a:pathLst>
                <a:path extrusionOk="0" h="13542" w="7969">
                  <a:moveTo>
                    <a:pt x="6431" y="1"/>
                  </a:moveTo>
                  <a:cubicBezTo>
                    <a:pt x="6329" y="1"/>
                    <a:pt x="6227" y="71"/>
                    <a:pt x="6234" y="210"/>
                  </a:cubicBezTo>
                  <a:lnTo>
                    <a:pt x="6234" y="455"/>
                  </a:lnTo>
                  <a:cubicBezTo>
                    <a:pt x="5696" y="522"/>
                    <a:pt x="5235" y="873"/>
                    <a:pt x="5019" y="1368"/>
                  </a:cubicBezTo>
                  <a:lnTo>
                    <a:pt x="2045" y="1368"/>
                  </a:lnTo>
                  <a:cubicBezTo>
                    <a:pt x="921" y="1373"/>
                    <a:pt x="13" y="2280"/>
                    <a:pt x="8" y="3405"/>
                  </a:cubicBezTo>
                  <a:lnTo>
                    <a:pt x="8" y="5970"/>
                  </a:lnTo>
                  <a:cubicBezTo>
                    <a:pt x="1" y="6109"/>
                    <a:pt x="103" y="6179"/>
                    <a:pt x="205" y="6179"/>
                  </a:cubicBezTo>
                  <a:cubicBezTo>
                    <a:pt x="307" y="6179"/>
                    <a:pt x="409" y="6109"/>
                    <a:pt x="402" y="5970"/>
                  </a:cubicBezTo>
                  <a:lnTo>
                    <a:pt x="402" y="3405"/>
                  </a:lnTo>
                  <a:cubicBezTo>
                    <a:pt x="402" y="2501"/>
                    <a:pt x="1137" y="1766"/>
                    <a:pt x="2045" y="1766"/>
                  </a:cubicBezTo>
                  <a:lnTo>
                    <a:pt x="5153" y="1766"/>
                  </a:lnTo>
                  <a:cubicBezTo>
                    <a:pt x="5235" y="1766"/>
                    <a:pt x="5312" y="1709"/>
                    <a:pt x="5341" y="1627"/>
                  </a:cubicBezTo>
                  <a:cubicBezTo>
                    <a:pt x="5495" y="1151"/>
                    <a:pt x="5941" y="835"/>
                    <a:pt x="6429" y="835"/>
                  </a:cubicBezTo>
                  <a:cubicBezTo>
                    <a:pt x="6487" y="835"/>
                    <a:pt x="6545" y="840"/>
                    <a:pt x="6604" y="849"/>
                  </a:cubicBezTo>
                  <a:cubicBezTo>
                    <a:pt x="7161" y="940"/>
                    <a:pt x="7570" y="1421"/>
                    <a:pt x="7570" y="1983"/>
                  </a:cubicBezTo>
                  <a:lnTo>
                    <a:pt x="7570" y="1987"/>
                  </a:lnTo>
                  <a:cubicBezTo>
                    <a:pt x="7570" y="2148"/>
                    <a:pt x="7450" y="2229"/>
                    <a:pt x="7330" y="2229"/>
                  </a:cubicBezTo>
                  <a:cubicBezTo>
                    <a:pt x="7209" y="2229"/>
                    <a:pt x="7089" y="2148"/>
                    <a:pt x="7089" y="1987"/>
                  </a:cubicBezTo>
                  <a:cubicBezTo>
                    <a:pt x="7089" y="1593"/>
                    <a:pt x="6768" y="1324"/>
                    <a:pt x="6426" y="1324"/>
                  </a:cubicBezTo>
                  <a:cubicBezTo>
                    <a:pt x="6285" y="1324"/>
                    <a:pt x="6140" y="1371"/>
                    <a:pt x="6013" y="1473"/>
                  </a:cubicBezTo>
                  <a:cubicBezTo>
                    <a:pt x="5855" y="1603"/>
                    <a:pt x="5768" y="1800"/>
                    <a:pt x="5773" y="2007"/>
                  </a:cubicBezTo>
                  <a:cubicBezTo>
                    <a:pt x="5773" y="2141"/>
                    <a:pt x="5667" y="2247"/>
                    <a:pt x="5533" y="2247"/>
                  </a:cubicBezTo>
                  <a:lnTo>
                    <a:pt x="2050" y="2247"/>
                  </a:lnTo>
                  <a:cubicBezTo>
                    <a:pt x="2047" y="2247"/>
                    <a:pt x="2044" y="2247"/>
                    <a:pt x="2041" y="2247"/>
                  </a:cubicBezTo>
                  <a:cubicBezTo>
                    <a:pt x="1406" y="2247"/>
                    <a:pt x="887" y="2769"/>
                    <a:pt x="887" y="3405"/>
                  </a:cubicBezTo>
                  <a:lnTo>
                    <a:pt x="887" y="13142"/>
                  </a:lnTo>
                  <a:lnTo>
                    <a:pt x="407" y="13142"/>
                  </a:lnTo>
                  <a:lnTo>
                    <a:pt x="407" y="6710"/>
                  </a:lnTo>
                  <a:cubicBezTo>
                    <a:pt x="414" y="6570"/>
                    <a:pt x="312" y="6501"/>
                    <a:pt x="210" y="6501"/>
                  </a:cubicBezTo>
                  <a:cubicBezTo>
                    <a:pt x="108" y="6501"/>
                    <a:pt x="6" y="6570"/>
                    <a:pt x="13" y="6710"/>
                  </a:cubicBezTo>
                  <a:lnTo>
                    <a:pt x="13" y="13344"/>
                  </a:lnTo>
                  <a:cubicBezTo>
                    <a:pt x="13" y="13450"/>
                    <a:pt x="99" y="13541"/>
                    <a:pt x="210" y="13541"/>
                  </a:cubicBezTo>
                  <a:lnTo>
                    <a:pt x="1089" y="13541"/>
                  </a:lnTo>
                  <a:cubicBezTo>
                    <a:pt x="1200" y="13541"/>
                    <a:pt x="1286" y="13450"/>
                    <a:pt x="1286" y="13344"/>
                  </a:cubicBezTo>
                  <a:lnTo>
                    <a:pt x="1286" y="3409"/>
                  </a:lnTo>
                  <a:cubicBezTo>
                    <a:pt x="1286" y="2991"/>
                    <a:pt x="1627" y="2650"/>
                    <a:pt x="2050" y="2650"/>
                  </a:cubicBezTo>
                  <a:lnTo>
                    <a:pt x="5533" y="2650"/>
                  </a:lnTo>
                  <a:cubicBezTo>
                    <a:pt x="5879" y="2641"/>
                    <a:pt x="6162" y="2357"/>
                    <a:pt x="6162" y="2007"/>
                  </a:cubicBezTo>
                  <a:lnTo>
                    <a:pt x="6162" y="1978"/>
                  </a:lnTo>
                  <a:cubicBezTo>
                    <a:pt x="6162" y="1830"/>
                    <a:pt x="6280" y="1716"/>
                    <a:pt x="6423" y="1716"/>
                  </a:cubicBezTo>
                  <a:cubicBezTo>
                    <a:pt x="6443" y="1716"/>
                    <a:pt x="6463" y="1718"/>
                    <a:pt x="6484" y="1723"/>
                  </a:cubicBezTo>
                  <a:cubicBezTo>
                    <a:pt x="6604" y="1752"/>
                    <a:pt x="6691" y="1863"/>
                    <a:pt x="6686" y="1987"/>
                  </a:cubicBezTo>
                  <a:cubicBezTo>
                    <a:pt x="6691" y="2338"/>
                    <a:pt x="6974" y="2626"/>
                    <a:pt x="7330" y="2626"/>
                  </a:cubicBezTo>
                  <a:cubicBezTo>
                    <a:pt x="7685" y="2626"/>
                    <a:pt x="7968" y="2338"/>
                    <a:pt x="7968" y="1983"/>
                  </a:cubicBezTo>
                  <a:cubicBezTo>
                    <a:pt x="7968" y="1209"/>
                    <a:pt x="7392" y="556"/>
                    <a:pt x="6628" y="455"/>
                  </a:cubicBezTo>
                  <a:lnTo>
                    <a:pt x="6628" y="210"/>
                  </a:lnTo>
                  <a:cubicBezTo>
                    <a:pt x="6635" y="71"/>
                    <a:pt x="6533" y="1"/>
                    <a:pt x="64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14" name="Google Shape;5414;p28"/>
          <p:cNvGrpSpPr/>
          <p:nvPr/>
        </p:nvGrpSpPr>
        <p:grpSpPr>
          <a:xfrm>
            <a:off x="5768616" y="2703485"/>
            <a:ext cx="334816" cy="368536"/>
            <a:chOff x="5768616" y="2908885"/>
            <a:chExt cx="334816" cy="368536"/>
          </a:xfrm>
        </p:grpSpPr>
        <p:sp>
          <p:nvSpPr>
            <p:cNvPr id="5415" name="Google Shape;5415;p28"/>
            <p:cNvSpPr/>
            <p:nvPr/>
          </p:nvSpPr>
          <p:spPr>
            <a:xfrm>
              <a:off x="5776025" y="2916059"/>
              <a:ext cx="196978" cy="193706"/>
            </a:xfrm>
            <a:custGeom>
              <a:rect b="b" l="l" r="r" t="t"/>
              <a:pathLst>
                <a:path extrusionOk="0" h="7399" w="7524">
                  <a:moveTo>
                    <a:pt x="779" y="0"/>
                  </a:moveTo>
                  <a:cubicBezTo>
                    <a:pt x="342" y="0"/>
                    <a:pt x="1" y="375"/>
                    <a:pt x="44" y="812"/>
                  </a:cubicBezTo>
                  <a:lnTo>
                    <a:pt x="597" y="6409"/>
                  </a:lnTo>
                  <a:cubicBezTo>
                    <a:pt x="673" y="7173"/>
                    <a:pt x="1317" y="7399"/>
                    <a:pt x="2081" y="7399"/>
                  </a:cubicBezTo>
                  <a:lnTo>
                    <a:pt x="5444" y="7399"/>
                  </a:lnTo>
                  <a:cubicBezTo>
                    <a:pt x="6203" y="7399"/>
                    <a:pt x="6851" y="7173"/>
                    <a:pt x="6923" y="6409"/>
                  </a:cubicBezTo>
                  <a:lnTo>
                    <a:pt x="7481" y="812"/>
                  </a:lnTo>
                  <a:cubicBezTo>
                    <a:pt x="7524" y="375"/>
                    <a:pt x="7183" y="0"/>
                    <a:pt x="6746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6" name="Google Shape;5416;p28"/>
            <p:cNvSpPr/>
            <p:nvPr/>
          </p:nvSpPr>
          <p:spPr>
            <a:xfrm>
              <a:off x="5872996" y="2916059"/>
              <a:ext cx="99903" cy="193706"/>
            </a:xfrm>
            <a:custGeom>
              <a:rect b="b" l="l" r="r" t="t"/>
              <a:pathLst>
                <a:path extrusionOk="0" h="7399" w="3816">
                  <a:moveTo>
                    <a:pt x="1303" y="0"/>
                  </a:moveTo>
                  <a:cubicBezTo>
                    <a:pt x="1740" y="0"/>
                    <a:pt x="2081" y="375"/>
                    <a:pt x="2038" y="812"/>
                  </a:cubicBezTo>
                  <a:lnTo>
                    <a:pt x="1485" y="6409"/>
                  </a:lnTo>
                  <a:cubicBezTo>
                    <a:pt x="1408" y="7173"/>
                    <a:pt x="765" y="7399"/>
                    <a:pt x="1" y="7399"/>
                  </a:cubicBezTo>
                  <a:lnTo>
                    <a:pt x="1740" y="7399"/>
                  </a:lnTo>
                  <a:cubicBezTo>
                    <a:pt x="2504" y="7399"/>
                    <a:pt x="3147" y="7173"/>
                    <a:pt x="3219" y="6409"/>
                  </a:cubicBezTo>
                  <a:lnTo>
                    <a:pt x="3777" y="812"/>
                  </a:lnTo>
                  <a:cubicBezTo>
                    <a:pt x="3815" y="380"/>
                    <a:pt x="3474" y="5"/>
                    <a:pt x="304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7" name="Google Shape;5417;p28"/>
            <p:cNvSpPr/>
            <p:nvPr/>
          </p:nvSpPr>
          <p:spPr>
            <a:xfrm>
              <a:off x="5778931" y="2955041"/>
              <a:ext cx="191062" cy="154724"/>
            </a:xfrm>
            <a:custGeom>
              <a:rect b="b" l="l" r="r" t="t"/>
              <a:pathLst>
                <a:path extrusionOk="0" h="5910" w="7298">
                  <a:moveTo>
                    <a:pt x="15" y="1"/>
                  </a:moveTo>
                  <a:lnTo>
                    <a:pt x="0" y="25"/>
                  </a:lnTo>
                  <a:lnTo>
                    <a:pt x="481" y="4920"/>
                  </a:lnTo>
                  <a:cubicBezTo>
                    <a:pt x="558" y="5684"/>
                    <a:pt x="1201" y="5910"/>
                    <a:pt x="1965" y="5910"/>
                  </a:cubicBezTo>
                  <a:lnTo>
                    <a:pt x="5328" y="5910"/>
                  </a:lnTo>
                  <a:cubicBezTo>
                    <a:pt x="6092" y="5910"/>
                    <a:pt x="6740" y="5684"/>
                    <a:pt x="6812" y="4920"/>
                  </a:cubicBezTo>
                  <a:lnTo>
                    <a:pt x="7298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8" name="Google Shape;5418;p28"/>
            <p:cNvSpPr/>
            <p:nvPr/>
          </p:nvSpPr>
          <p:spPr>
            <a:xfrm>
              <a:off x="5872996" y="2955171"/>
              <a:ext cx="96997" cy="154724"/>
            </a:xfrm>
            <a:custGeom>
              <a:rect b="b" l="l" r="r" t="t"/>
              <a:pathLst>
                <a:path extrusionOk="0" h="5910" w="3705">
                  <a:moveTo>
                    <a:pt x="1966" y="1"/>
                  </a:moveTo>
                  <a:lnTo>
                    <a:pt x="1485" y="4920"/>
                  </a:lnTo>
                  <a:cubicBezTo>
                    <a:pt x="1408" y="5679"/>
                    <a:pt x="765" y="5909"/>
                    <a:pt x="1" y="5909"/>
                  </a:cubicBezTo>
                  <a:lnTo>
                    <a:pt x="1740" y="5909"/>
                  </a:lnTo>
                  <a:cubicBezTo>
                    <a:pt x="2504" y="5909"/>
                    <a:pt x="3147" y="5684"/>
                    <a:pt x="3219" y="4920"/>
                  </a:cubicBezTo>
                  <a:lnTo>
                    <a:pt x="3705" y="1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9" name="Google Shape;5419;p28"/>
            <p:cNvSpPr/>
            <p:nvPr/>
          </p:nvSpPr>
          <p:spPr>
            <a:xfrm>
              <a:off x="5828987" y="3109738"/>
              <a:ext cx="91080" cy="29845"/>
            </a:xfrm>
            <a:custGeom>
              <a:rect b="b" l="l" r="r" t="t"/>
              <a:pathLst>
                <a:path extrusionOk="0" h="1140" w="3479">
                  <a:moveTo>
                    <a:pt x="0" y="1"/>
                  </a:moveTo>
                  <a:lnTo>
                    <a:pt x="0" y="544"/>
                  </a:lnTo>
                  <a:cubicBezTo>
                    <a:pt x="0" y="875"/>
                    <a:pt x="265" y="1139"/>
                    <a:pt x="596" y="1139"/>
                  </a:cubicBezTo>
                  <a:lnTo>
                    <a:pt x="2883" y="1139"/>
                  </a:lnTo>
                  <a:cubicBezTo>
                    <a:pt x="3214" y="1139"/>
                    <a:pt x="3478" y="870"/>
                    <a:pt x="3474" y="544"/>
                  </a:cubicBezTo>
                  <a:lnTo>
                    <a:pt x="3474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0" name="Google Shape;5420;p28"/>
            <p:cNvSpPr/>
            <p:nvPr/>
          </p:nvSpPr>
          <p:spPr>
            <a:xfrm>
              <a:off x="5872368" y="3109738"/>
              <a:ext cx="47700" cy="29845"/>
            </a:xfrm>
            <a:custGeom>
              <a:rect b="b" l="l" r="r" t="t"/>
              <a:pathLst>
                <a:path extrusionOk="0" h="1140" w="1822">
                  <a:moveTo>
                    <a:pt x="596" y="1"/>
                  </a:moveTo>
                  <a:lnTo>
                    <a:pt x="596" y="544"/>
                  </a:lnTo>
                  <a:cubicBezTo>
                    <a:pt x="596" y="870"/>
                    <a:pt x="332" y="1139"/>
                    <a:pt x="1" y="1139"/>
                  </a:cubicBezTo>
                  <a:lnTo>
                    <a:pt x="1226" y="1139"/>
                  </a:lnTo>
                  <a:cubicBezTo>
                    <a:pt x="1557" y="1139"/>
                    <a:pt x="1821" y="870"/>
                    <a:pt x="1821" y="544"/>
                  </a:cubicBezTo>
                  <a:lnTo>
                    <a:pt x="1821" y="1"/>
                  </a:ln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1" name="Google Shape;5421;p28"/>
            <p:cNvSpPr/>
            <p:nvPr/>
          </p:nvSpPr>
          <p:spPr>
            <a:xfrm>
              <a:off x="6051727" y="2995541"/>
              <a:ext cx="44794" cy="94850"/>
            </a:xfrm>
            <a:custGeom>
              <a:rect b="b" l="l" r="r" t="t"/>
              <a:pathLst>
                <a:path extrusionOk="0" h="3623" w="1711">
                  <a:moveTo>
                    <a:pt x="370" y="1"/>
                  </a:moveTo>
                  <a:cubicBezTo>
                    <a:pt x="168" y="1"/>
                    <a:pt x="5" y="164"/>
                    <a:pt x="5" y="366"/>
                  </a:cubicBezTo>
                  <a:lnTo>
                    <a:pt x="0" y="2052"/>
                  </a:lnTo>
                  <a:lnTo>
                    <a:pt x="0" y="2057"/>
                  </a:lnTo>
                  <a:lnTo>
                    <a:pt x="0" y="3258"/>
                  </a:lnTo>
                  <a:cubicBezTo>
                    <a:pt x="0" y="3460"/>
                    <a:pt x="168" y="3623"/>
                    <a:pt x="370" y="3623"/>
                  </a:cubicBezTo>
                  <a:lnTo>
                    <a:pt x="1341" y="3623"/>
                  </a:lnTo>
                  <a:cubicBezTo>
                    <a:pt x="1542" y="3623"/>
                    <a:pt x="1711" y="3460"/>
                    <a:pt x="1706" y="3258"/>
                  </a:cubicBezTo>
                  <a:lnTo>
                    <a:pt x="1706" y="366"/>
                  </a:lnTo>
                  <a:cubicBezTo>
                    <a:pt x="1711" y="164"/>
                    <a:pt x="1542" y="1"/>
                    <a:pt x="1341" y="1"/>
                  </a:cubicBezTo>
                  <a:close/>
                </a:path>
              </a:pathLst>
            </a:custGeom>
            <a:solidFill>
              <a:srgbClr val="EB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2" name="Google Shape;5422;p28"/>
            <p:cNvSpPr/>
            <p:nvPr/>
          </p:nvSpPr>
          <p:spPr>
            <a:xfrm>
              <a:off x="6064424" y="2995541"/>
              <a:ext cx="31966" cy="94850"/>
            </a:xfrm>
            <a:custGeom>
              <a:rect b="b" l="l" r="r" t="t"/>
              <a:pathLst>
                <a:path extrusionOk="0" h="3623" w="1221">
                  <a:moveTo>
                    <a:pt x="1" y="1"/>
                  </a:moveTo>
                  <a:cubicBezTo>
                    <a:pt x="202" y="1"/>
                    <a:pt x="366" y="164"/>
                    <a:pt x="366" y="366"/>
                  </a:cubicBezTo>
                  <a:lnTo>
                    <a:pt x="366" y="3253"/>
                  </a:lnTo>
                  <a:cubicBezTo>
                    <a:pt x="366" y="3455"/>
                    <a:pt x="202" y="3623"/>
                    <a:pt x="1" y="3623"/>
                  </a:cubicBezTo>
                  <a:lnTo>
                    <a:pt x="856" y="3623"/>
                  </a:lnTo>
                  <a:cubicBezTo>
                    <a:pt x="1057" y="3623"/>
                    <a:pt x="1221" y="3455"/>
                    <a:pt x="1221" y="3253"/>
                  </a:cubicBezTo>
                  <a:lnTo>
                    <a:pt x="1221" y="366"/>
                  </a:lnTo>
                  <a:cubicBezTo>
                    <a:pt x="1221" y="164"/>
                    <a:pt x="1057" y="1"/>
                    <a:pt x="856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3" name="Google Shape;5423;p28"/>
            <p:cNvSpPr/>
            <p:nvPr/>
          </p:nvSpPr>
          <p:spPr>
            <a:xfrm>
              <a:off x="5768616" y="2908885"/>
              <a:ext cx="334816" cy="368536"/>
            </a:xfrm>
            <a:custGeom>
              <a:rect b="b" l="l" r="r" t="t"/>
              <a:pathLst>
                <a:path extrusionOk="0" h="14077" w="12789">
                  <a:moveTo>
                    <a:pt x="7038" y="409"/>
                  </a:moveTo>
                  <a:cubicBezTo>
                    <a:pt x="7355" y="409"/>
                    <a:pt x="7605" y="688"/>
                    <a:pt x="7572" y="1005"/>
                  </a:cubicBezTo>
                  <a:lnTo>
                    <a:pt x="7524" y="1509"/>
                  </a:lnTo>
                  <a:lnTo>
                    <a:pt x="3137" y="1509"/>
                  </a:lnTo>
                  <a:cubicBezTo>
                    <a:pt x="2864" y="1509"/>
                    <a:pt x="2864" y="1917"/>
                    <a:pt x="3137" y="1917"/>
                  </a:cubicBezTo>
                  <a:lnTo>
                    <a:pt x="7480" y="1917"/>
                  </a:lnTo>
                  <a:lnTo>
                    <a:pt x="7427" y="2480"/>
                  </a:lnTo>
                  <a:lnTo>
                    <a:pt x="6702" y="2480"/>
                  </a:lnTo>
                  <a:cubicBezTo>
                    <a:pt x="6428" y="2480"/>
                    <a:pt x="6428" y="2888"/>
                    <a:pt x="6702" y="2888"/>
                  </a:cubicBezTo>
                  <a:lnTo>
                    <a:pt x="7384" y="2888"/>
                  </a:lnTo>
                  <a:lnTo>
                    <a:pt x="7331" y="3445"/>
                  </a:lnTo>
                  <a:lnTo>
                    <a:pt x="5890" y="3445"/>
                  </a:lnTo>
                  <a:cubicBezTo>
                    <a:pt x="5621" y="3445"/>
                    <a:pt x="5621" y="3858"/>
                    <a:pt x="5890" y="3858"/>
                  </a:cubicBezTo>
                  <a:lnTo>
                    <a:pt x="7293" y="3858"/>
                  </a:lnTo>
                  <a:lnTo>
                    <a:pt x="7240" y="4416"/>
                  </a:lnTo>
                  <a:lnTo>
                    <a:pt x="6731" y="4416"/>
                  </a:lnTo>
                  <a:cubicBezTo>
                    <a:pt x="6462" y="4416"/>
                    <a:pt x="6462" y="4829"/>
                    <a:pt x="6731" y="4829"/>
                  </a:cubicBezTo>
                  <a:lnTo>
                    <a:pt x="7197" y="4829"/>
                  </a:lnTo>
                  <a:lnTo>
                    <a:pt x="7144" y="5386"/>
                  </a:lnTo>
                  <a:lnTo>
                    <a:pt x="5895" y="5386"/>
                  </a:lnTo>
                  <a:cubicBezTo>
                    <a:pt x="5621" y="5386"/>
                    <a:pt x="5621" y="5794"/>
                    <a:pt x="5895" y="5794"/>
                  </a:cubicBezTo>
                  <a:lnTo>
                    <a:pt x="7106" y="5794"/>
                  </a:lnTo>
                  <a:lnTo>
                    <a:pt x="7019" y="6640"/>
                  </a:lnTo>
                  <a:cubicBezTo>
                    <a:pt x="6985" y="6991"/>
                    <a:pt x="6813" y="7452"/>
                    <a:pt x="5727" y="7452"/>
                  </a:cubicBezTo>
                  <a:lnTo>
                    <a:pt x="2330" y="7452"/>
                  </a:lnTo>
                  <a:cubicBezTo>
                    <a:pt x="2303" y="7452"/>
                    <a:pt x="2276" y="7453"/>
                    <a:pt x="2250" y="7453"/>
                  </a:cubicBezTo>
                  <a:cubicBezTo>
                    <a:pt x="1227" y="7453"/>
                    <a:pt x="1066" y="7001"/>
                    <a:pt x="1028" y="6664"/>
                  </a:cubicBezTo>
                  <a:lnTo>
                    <a:pt x="562" y="1917"/>
                  </a:lnTo>
                  <a:lnTo>
                    <a:pt x="1975" y="1917"/>
                  </a:lnTo>
                  <a:cubicBezTo>
                    <a:pt x="2249" y="1917"/>
                    <a:pt x="2249" y="1509"/>
                    <a:pt x="1975" y="1509"/>
                  </a:cubicBezTo>
                  <a:lnTo>
                    <a:pt x="529" y="1509"/>
                  </a:lnTo>
                  <a:lnTo>
                    <a:pt x="476" y="1005"/>
                  </a:lnTo>
                  <a:cubicBezTo>
                    <a:pt x="462" y="851"/>
                    <a:pt x="510" y="702"/>
                    <a:pt x="611" y="587"/>
                  </a:cubicBezTo>
                  <a:cubicBezTo>
                    <a:pt x="711" y="476"/>
                    <a:pt x="860" y="409"/>
                    <a:pt x="1009" y="409"/>
                  </a:cubicBezTo>
                  <a:close/>
                  <a:moveTo>
                    <a:pt x="5568" y="7884"/>
                  </a:moveTo>
                  <a:lnTo>
                    <a:pt x="5568" y="8235"/>
                  </a:lnTo>
                  <a:cubicBezTo>
                    <a:pt x="5568" y="8451"/>
                    <a:pt x="5395" y="8624"/>
                    <a:pt x="5184" y="8624"/>
                  </a:cubicBezTo>
                  <a:lnTo>
                    <a:pt x="2854" y="8624"/>
                  </a:lnTo>
                  <a:cubicBezTo>
                    <a:pt x="2643" y="8619"/>
                    <a:pt x="2470" y="8446"/>
                    <a:pt x="2470" y="8235"/>
                  </a:cubicBezTo>
                  <a:lnTo>
                    <a:pt x="2470" y="7884"/>
                  </a:lnTo>
                  <a:close/>
                  <a:moveTo>
                    <a:pt x="1004" y="1"/>
                  </a:moveTo>
                  <a:cubicBezTo>
                    <a:pt x="442" y="1"/>
                    <a:pt x="0" y="486"/>
                    <a:pt x="58" y="1043"/>
                  </a:cubicBezTo>
                  <a:lnTo>
                    <a:pt x="615" y="6697"/>
                  </a:lnTo>
                  <a:cubicBezTo>
                    <a:pt x="663" y="7202"/>
                    <a:pt x="961" y="7793"/>
                    <a:pt x="2057" y="7874"/>
                  </a:cubicBezTo>
                  <a:lnTo>
                    <a:pt x="2057" y="8235"/>
                  </a:lnTo>
                  <a:cubicBezTo>
                    <a:pt x="2057" y="8672"/>
                    <a:pt x="2412" y="9032"/>
                    <a:pt x="2854" y="9032"/>
                  </a:cubicBezTo>
                  <a:lnTo>
                    <a:pt x="3810" y="9032"/>
                  </a:lnTo>
                  <a:lnTo>
                    <a:pt x="3810" y="11300"/>
                  </a:lnTo>
                  <a:cubicBezTo>
                    <a:pt x="3815" y="12832"/>
                    <a:pt x="5054" y="14076"/>
                    <a:pt x="6587" y="14076"/>
                  </a:cubicBezTo>
                  <a:lnTo>
                    <a:pt x="9104" y="14076"/>
                  </a:lnTo>
                  <a:cubicBezTo>
                    <a:pt x="10637" y="14076"/>
                    <a:pt x="11881" y="12832"/>
                    <a:pt x="11881" y="11300"/>
                  </a:cubicBezTo>
                  <a:lnTo>
                    <a:pt x="11881" y="7135"/>
                  </a:lnTo>
                  <a:lnTo>
                    <a:pt x="12212" y="7135"/>
                  </a:lnTo>
                  <a:cubicBezTo>
                    <a:pt x="12529" y="7135"/>
                    <a:pt x="12789" y="6875"/>
                    <a:pt x="12789" y="6558"/>
                  </a:cubicBezTo>
                  <a:lnTo>
                    <a:pt x="12789" y="3642"/>
                  </a:lnTo>
                  <a:cubicBezTo>
                    <a:pt x="12789" y="3325"/>
                    <a:pt x="12529" y="3066"/>
                    <a:pt x="12212" y="3066"/>
                  </a:cubicBezTo>
                  <a:lnTo>
                    <a:pt x="11929" y="3066"/>
                  </a:lnTo>
                  <a:lnTo>
                    <a:pt x="11929" y="2196"/>
                  </a:lnTo>
                  <a:cubicBezTo>
                    <a:pt x="11929" y="2059"/>
                    <a:pt x="11827" y="1991"/>
                    <a:pt x="11725" y="1991"/>
                  </a:cubicBezTo>
                  <a:cubicBezTo>
                    <a:pt x="11623" y="1991"/>
                    <a:pt x="11521" y="2059"/>
                    <a:pt x="11521" y="2196"/>
                  </a:cubicBezTo>
                  <a:lnTo>
                    <a:pt x="11521" y="3066"/>
                  </a:lnTo>
                  <a:lnTo>
                    <a:pt x="11237" y="3066"/>
                  </a:lnTo>
                  <a:cubicBezTo>
                    <a:pt x="10915" y="3066"/>
                    <a:pt x="10661" y="3325"/>
                    <a:pt x="10661" y="3642"/>
                  </a:cubicBezTo>
                  <a:lnTo>
                    <a:pt x="10661" y="4459"/>
                  </a:lnTo>
                  <a:cubicBezTo>
                    <a:pt x="10661" y="4596"/>
                    <a:pt x="10763" y="4664"/>
                    <a:pt x="10865" y="4664"/>
                  </a:cubicBezTo>
                  <a:cubicBezTo>
                    <a:pt x="10967" y="4664"/>
                    <a:pt x="11069" y="4596"/>
                    <a:pt x="11069" y="4459"/>
                  </a:cubicBezTo>
                  <a:lnTo>
                    <a:pt x="11069" y="3642"/>
                  </a:lnTo>
                  <a:cubicBezTo>
                    <a:pt x="11069" y="3551"/>
                    <a:pt x="11141" y="3479"/>
                    <a:pt x="11232" y="3479"/>
                  </a:cubicBezTo>
                  <a:lnTo>
                    <a:pt x="12212" y="3479"/>
                  </a:lnTo>
                  <a:cubicBezTo>
                    <a:pt x="12304" y="3479"/>
                    <a:pt x="12376" y="3551"/>
                    <a:pt x="12380" y="3642"/>
                  </a:cubicBezTo>
                  <a:lnTo>
                    <a:pt x="12380" y="6558"/>
                  </a:lnTo>
                  <a:cubicBezTo>
                    <a:pt x="12376" y="6649"/>
                    <a:pt x="12304" y="6721"/>
                    <a:pt x="12212" y="6721"/>
                  </a:cubicBezTo>
                  <a:lnTo>
                    <a:pt x="11232" y="6721"/>
                  </a:lnTo>
                  <a:cubicBezTo>
                    <a:pt x="11141" y="6721"/>
                    <a:pt x="11069" y="6649"/>
                    <a:pt x="11069" y="6558"/>
                  </a:cubicBezTo>
                  <a:lnTo>
                    <a:pt x="11069" y="5348"/>
                  </a:lnTo>
                  <a:cubicBezTo>
                    <a:pt x="11069" y="5211"/>
                    <a:pt x="10967" y="5142"/>
                    <a:pt x="10865" y="5142"/>
                  </a:cubicBezTo>
                  <a:cubicBezTo>
                    <a:pt x="10763" y="5142"/>
                    <a:pt x="10661" y="5211"/>
                    <a:pt x="10661" y="5348"/>
                  </a:cubicBezTo>
                  <a:lnTo>
                    <a:pt x="10661" y="6558"/>
                  </a:lnTo>
                  <a:cubicBezTo>
                    <a:pt x="10661" y="6875"/>
                    <a:pt x="10915" y="7135"/>
                    <a:pt x="11237" y="7135"/>
                  </a:cubicBezTo>
                  <a:lnTo>
                    <a:pt x="11477" y="7135"/>
                  </a:lnTo>
                  <a:lnTo>
                    <a:pt x="11477" y="11300"/>
                  </a:lnTo>
                  <a:cubicBezTo>
                    <a:pt x="11472" y="12606"/>
                    <a:pt x="10416" y="13663"/>
                    <a:pt x="9109" y="13663"/>
                  </a:cubicBezTo>
                  <a:lnTo>
                    <a:pt x="6592" y="13663"/>
                  </a:lnTo>
                  <a:cubicBezTo>
                    <a:pt x="5285" y="13663"/>
                    <a:pt x="4228" y="12606"/>
                    <a:pt x="4228" y="11300"/>
                  </a:cubicBezTo>
                  <a:lnTo>
                    <a:pt x="4228" y="9032"/>
                  </a:lnTo>
                  <a:lnTo>
                    <a:pt x="5184" y="9032"/>
                  </a:lnTo>
                  <a:cubicBezTo>
                    <a:pt x="5626" y="9032"/>
                    <a:pt x="5981" y="8672"/>
                    <a:pt x="5981" y="8235"/>
                  </a:cubicBezTo>
                  <a:lnTo>
                    <a:pt x="5981" y="7874"/>
                  </a:lnTo>
                  <a:cubicBezTo>
                    <a:pt x="7077" y="7793"/>
                    <a:pt x="7370" y="7197"/>
                    <a:pt x="7423" y="6697"/>
                  </a:cubicBezTo>
                  <a:lnTo>
                    <a:pt x="7533" y="5626"/>
                  </a:lnTo>
                  <a:lnTo>
                    <a:pt x="7624" y="4651"/>
                  </a:lnTo>
                  <a:lnTo>
                    <a:pt x="7721" y="3681"/>
                  </a:lnTo>
                  <a:lnTo>
                    <a:pt x="7913" y="1735"/>
                  </a:lnTo>
                  <a:lnTo>
                    <a:pt x="7980" y="1043"/>
                  </a:lnTo>
                  <a:cubicBezTo>
                    <a:pt x="8038" y="486"/>
                    <a:pt x="7596" y="1"/>
                    <a:pt x="70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24" name="Google Shape;5424;p28"/>
          <p:cNvGrpSpPr/>
          <p:nvPr/>
        </p:nvGrpSpPr>
        <p:grpSpPr>
          <a:xfrm>
            <a:off x="6657061" y="2703485"/>
            <a:ext cx="323114" cy="368667"/>
            <a:chOff x="6657061" y="2908885"/>
            <a:chExt cx="323114" cy="368667"/>
          </a:xfrm>
        </p:grpSpPr>
        <p:sp>
          <p:nvSpPr>
            <p:cNvPr id="5425" name="Google Shape;5425;p28"/>
            <p:cNvSpPr/>
            <p:nvPr/>
          </p:nvSpPr>
          <p:spPr>
            <a:xfrm>
              <a:off x="6662454" y="2914174"/>
              <a:ext cx="312066" cy="357828"/>
            </a:xfrm>
            <a:custGeom>
              <a:rect b="b" l="l" r="r" t="t"/>
              <a:pathLst>
                <a:path extrusionOk="0" h="13668" w="11920">
                  <a:moveTo>
                    <a:pt x="3868" y="0"/>
                  </a:moveTo>
                  <a:cubicBezTo>
                    <a:pt x="3296" y="0"/>
                    <a:pt x="2758" y="245"/>
                    <a:pt x="2384" y="678"/>
                  </a:cubicBezTo>
                  <a:lnTo>
                    <a:pt x="1994" y="1125"/>
                  </a:lnTo>
                  <a:lnTo>
                    <a:pt x="827" y="1125"/>
                  </a:lnTo>
                  <a:cubicBezTo>
                    <a:pt x="371" y="1129"/>
                    <a:pt x="1" y="1499"/>
                    <a:pt x="1" y="1960"/>
                  </a:cubicBezTo>
                  <a:lnTo>
                    <a:pt x="1" y="12837"/>
                  </a:lnTo>
                  <a:cubicBezTo>
                    <a:pt x="1" y="13298"/>
                    <a:pt x="371" y="13668"/>
                    <a:pt x="832" y="13668"/>
                  </a:cubicBezTo>
                  <a:lnTo>
                    <a:pt x="11084" y="13668"/>
                  </a:lnTo>
                  <a:cubicBezTo>
                    <a:pt x="11545" y="13668"/>
                    <a:pt x="11920" y="13298"/>
                    <a:pt x="11920" y="12837"/>
                  </a:cubicBezTo>
                  <a:lnTo>
                    <a:pt x="11920" y="1960"/>
                  </a:lnTo>
                  <a:cubicBezTo>
                    <a:pt x="11920" y="1499"/>
                    <a:pt x="11545" y="1125"/>
                    <a:pt x="11084" y="1125"/>
                  </a:cubicBezTo>
                  <a:lnTo>
                    <a:pt x="9916" y="1125"/>
                  </a:lnTo>
                  <a:lnTo>
                    <a:pt x="9527" y="678"/>
                  </a:lnTo>
                  <a:cubicBezTo>
                    <a:pt x="9153" y="250"/>
                    <a:pt x="8610" y="0"/>
                    <a:pt x="804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6" name="Google Shape;5426;p28"/>
            <p:cNvSpPr/>
            <p:nvPr/>
          </p:nvSpPr>
          <p:spPr>
            <a:xfrm>
              <a:off x="6662349" y="2943862"/>
              <a:ext cx="312039" cy="328271"/>
            </a:xfrm>
            <a:custGeom>
              <a:rect b="b" l="l" r="r" t="t"/>
              <a:pathLst>
                <a:path extrusionOk="0" h="12539" w="11919">
                  <a:moveTo>
                    <a:pt x="11096" y="0"/>
                  </a:moveTo>
                  <a:cubicBezTo>
                    <a:pt x="11094" y="0"/>
                    <a:pt x="11091" y="0"/>
                    <a:pt x="11088" y="0"/>
                  </a:cubicBezTo>
                  <a:lnTo>
                    <a:pt x="10891" y="0"/>
                  </a:lnTo>
                  <a:lnTo>
                    <a:pt x="10891" y="10675"/>
                  </a:lnTo>
                  <a:cubicBezTo>
                    <a:pt x="10891" y="11136"/>
                    <a:pt x="10516" y="11506"/>
                    <a:pt x="10060" y="11511"/>
                  </a:cubicBezTo>
                  <a:lnTo>
                    <a:pt x="0" y="11511"/>
                  </a:lnTo>
                  <a:lnTo>
                    <a:pt x="0" y="11703"/>
                  </a:lnTo>
                  <a:cubicBezTo>
                    <a:pt x="0" y="12164"/>
                    <a:pt x="370" y="12539"/>
                    <a:pt x="831" y="12539"/>
                  </a:cubicBezTo>
                  <a:lnTo>
                    <a:pt x="11083" y="12539"/>
                  </a:lnTo>
                  <a:cubicBezTo>
                    <a:pt x="11544" y="12539"/>
                    <a:pt x="11919" y="12164"/>
                    <a:pt x="11919" y="11703"/>
                  </a:cubicBezTo>
                  <a:lnTo>
                    <a:pt x="11919" y="831"/>
                  </a:lnTo>
                  <a:cubicBezTo>
                    <a:pt x="11919" y="373"/>
                    <a:pt x="11549" y="0"/>
                    <a:pt x="11096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7" name="Google Shape;5427;p28"/>
            <p:cNvSpPr/>
            <p:nvPr/>
          </p:nvSpPr>
          <p:spPr>
            <a:xfrm>
              <a:off x="6746099" y="2951035"/>
              <a:ext cx="144671" cy="55109"/>
            </a:xfrm>
            <a:custGeom>
              <a:rect b="b" l="l" r="r" t="t"/>
              <a:pathLst>
                <a:path extrusionOk="0" h="2105" w="5526">
                  <a:moveTo>
                    <a:pt x="510" y="0"/>
                  </a:moveTo>
                  <a:cubicBezTo>
                    <a:pt x="231" y="0"/>
                    <a:pt x="1" y="226"/>
                    <a:pt x="1" y="509"/>
                  </a:cubicBezTo>
                  <a:lnTo>
                    <a:pt x="1" y="1590"/>
                  </a:lnTo>
                  <a:cubicBezTo>
                    <a:pt x="1" y="1874"/>
                    <a:pt x="231" y="2099"/>
                    <a:pt x="510" y="2104"/>
                  </a:cubicBezTo>
                  <a:lnTo>
                    <a:pt x="5016" y="2104"/>
                  </a:lnTo>
                  <a:cubicBezTo>
                    <a:pt x="5295" y="2104"/>
                    <a:pt x="5520" y="1874"/>
                    <a:pt x="5525" y="1595"/>
                  </a:cubicBezTo>
                  <a:lnTo>
                    <a:pt x="5525" y="509"/>
                  </a:lnTo>
                  <a:cubicBezTo>
                    <a:pt x="5520" y="226"/>
                    <a:pt x="5295" y="0"/>
                    <a:pt x="5016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8" name="Google Shape;5428;p28"/>
            <p:cNvSpPr/>
            <p:nvPr/>
          </p:nvSpPr>
          <p:spPr>
            <a:xfrm>
              <a:off x="6838802" y="2951035"/>
              <a:ext cx="51967" cy="55109"/>
            </a:xfrm>
            <a:custGeom>
              <a:rect b="b" l="l" r="r" t="t"/>
              <a:pathLst>
                <a:path extrusionOk="0" h="2105" w="1985">
                  <a:moveTo>
                    <a:pt x="0" y="0"/>
                  </a:moveTo>
                  <a:cubicBezTo>
                    <a:pt x="279" y="0"/>
                    <a:pt x="509" y="231"/>
                    <a:pt x="509" y="509"/>
                  </a:cubicBezTo>
                  <a:lnTo>
                    <a:pt x="509" y="1595"/>
                  </a:lnTo>
                  <a:cubicBezTo>
                    <a:pt x="509" y="1878"/>
                    <a:pt x="279" y="2104"/>
                    <a:pt x="0" y="2104"/>
                  </a:cubicBezTo>
                  <a:lnTo>
                    <a:pt x="1475" y="2104"/>
                  </a:lnTo>
                  <a:cubicBezTo>
                    <a:pt x="1758" y="2104"/>
                    <a:pt x="1984" y="1878"/>
                    <a:pt x="1984" y="1595"/>
                  </a:cubicBezTo>
                  <a:lnTo>
                    <a:pt x="1984" y="509"/>
                  </a:lnTo>
                  <a:cubicBezTo>
                    <a:pt x="1984" y="226"/>
                    <a:pt x="1758" y="0"/>
                    <a:pt x="147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9" name="Google Shape;5429;p28"/>
            <p:cNvSpPr/>
            <p:nvPr/>
          </p:nvSpPr>
          <p:spPr>
            <a:xfrm>
              <a:off x="6813015" y="3057064"/>
              <a:ext cx="10839" cy="160745"/>
            </a:xfrm>
            <a:custGeom>
              <a:rect b="b" l="l" r="r" t="t"/>
              <a:pathLst>
                <a:path extrusionOk="0" h="6140" w="414">
                  <a:moveTo>
                    <a:pt x="207" y="1"/>
                  </a:moveTo>
                  <a:cubicBezTo>
                    <a:pt x="104" y="1"/>
                    <a:pt x="0" y="69"/>
                    <a:pt x="0" y="206"/>
                  </a:cubicBezTo>
                  <a:lnTo>
                    <a:pt x="0" y="5938"/>
                  </a:lnTo>
                  <a:cubicBezTo>
                    <a:pt x="0" y="6072"/>
                    <a:pt x="104" y="6139"/>
                    <a:pt x="207" y="6139"/>
                  </a:cubicBezTo>
                  <a:cubicBezTo>
                    <a:pt x="310" y="6139"/>
                    <a:pt x="413" y="6072"/>
                    <a:pt x="413" y="5938"/>
                  </a:cubicBezTo>
                  <a:lnTo>
                    <a:pt x="413" y="206"/>
                  </a:lnTo>
                  <a:cubicBezTo>
                    <a:pt x="413" y="69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0" name="Google Shape;5430;p28"/>
            <p:cNvSpPr/>
            <p:nvPr/>
          </p:nvSpPr>
          <p:spPr>
            <a:xfrm>
              <a:off x="6740811" y="2945485"/>
              <a:ext cx="155352" cy="65921"/>
            </a:xfrm>
            <a:custGeom>
              <a:rect b="b" l="l" r="r" t="t"/>
              <a:pathLst>
                <a:path extrusionOk="0" h="2518" w="5934">
                  <a:moveTo>
                    <a:pt x="717" y="1"/>
                  </a:moveTo>
                  <a:cubicBezTo>
                    <a:pt x="323" y="1"/>
                    <a:pt x="1" y="323"/>
                    <a:pt x="1" y="716"/>
                  </a:cubicBezTo>
                  <a:lnTo>
                    <a:pt x="1" y="1802"/>
                  </a:lnTo>
                  <a:cubicBezTo>
                    <a:pt x="1" y="2196"/>
                    <a:pt x="323" y="2518"/>
                    <a:pt x="717" y="2518"/>
                  </a:cubicBezTo>
                  <a:lnTo>
                    <a:pt x="3378" y="2518"/>
                  </a:lnTo>
                  <a:cubicBezTo>
                    <a:pt x="3652" y="2518"/>
                    <a:pt x="3652" y="2110"/>
                    <a:pt x="3378" y="2110"/>
                  </a:cubicBezTo>
                  <a:lnTo>
                    <a:pt x="717" y="2110"/>
                  </a:lnTo>
                  <a:cubicBezTo>
                    <a:pt x="548" y="2110"/>
                    <a:pt x="414" y="1975"/>
                    <a:pt x="414" y="1807"/>
                  </a:cubicBezTo>
                  <a:lnTo>
                    <a:pt x="414" y="721"/>
                  </a:lnTo>
                  <a:cubicBezTo>
                    <a:pt x="414" y="553"/>
                    <a:pt x="548" y="419"/>
                    <a:pt x="717" y="419"/>
                  </a:cubicBezTo>
                  <a:lnTo>
                    <a:pt x="5218" y="419"/>
                  </a:lnTo>
                  <a:cubicBezTo>
                    <a:pt x="5386" y="419"/>
                    <a:pt x="5521" y="553"/>
                    <a:pt x="5521" y="721"/>
                  </a:cubicBezTo>
                  <a:lnTo>
                    <a:pt x="5521" y="1807"/>
                  </a:lnTo>
                  <a:cubicBezTo>
                    <a:pt x="5521" y="1975"/>
                    <a:pt x="5386" y="2110"/>
                    <a:pt x="5218" y="2110"/>
                  </a:cubicBezTo>
                  <a:lnTo>
                    <a:pt x="4420" y="2110"/>
                  </a:lnTo>
                  <a:cubicBezTo>
                    <a:pt x="4147" y="2110"/>
                    <a:pt x="4147" y="2518"/>
                    <a:pt x="4420" y="2518"/>
                  </a:cubicBezTo>
                  <a:lnTo>
                    <a:pt x="5218" y="2518"/>
                  </a:lnTo>
                  <a:cubicBezTo>
                    <a:pt x="5612" y="2518"/>
                    <a:pt x="5934" y="2196"/>
                    <a:pt x="5934" y="1802"/>
                  </a:cubicBezTo>
                  <a:lnTo>
                    <a:pt x="5934" y="716"/>
                  </a:lnTo>
                  <a:cubicBezTo>
                    <a:pt x="5934" y="323"/>
                    <a:pt x="5612" y="1"/>
                    <a:pt x="521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1" name="Google Shape;5431;p28"/>
            <p:cNvSpPr/>
            <p:nvPr/>
          </p:nvSpPr>
          <p:spPr>
            <a:xfrm>
              <a:off x="6657061" y="2908885"/>
              <a:ext cx="323114" cy="368667"/>
            </a:xfrm>
            <a:custGeom>
              <a:rect b="b" l="l" r="r" t="t"/>
              <a:pathLst>
                <a:path extrusionOk="0" h="14082" w="12342">
                  <a:moveTo>
                    <a:pt x="4074" y="1"/>
                  </a:moveTo>
                  <a:cubicBezTo>
                    <a:pt x="2811" y="1"/>
                    <a:pt x="2282" y="976"/>
                    <a:pt x="2104" y="1125"/>
                  </a:cubicBezTo>
                  <a:lnTo>
                    <a:pt x="1038" y="1125"/>
                  </a:lnTo>
                  <a:cubicBezTo>
                    <a:pt x="466" y="1125"/>
                    <a:pt x="0" y="1591"/>
                    <a:pt x="0" y="2167"/>
                  </a:cubicBezTo>
                  <a:lnTo>
                    <a:pt x="0" y="5420"/>
                  </a:lnTo>
                  <a:cubicBezTo>
                    <a:pt x="0" y="5554"/>
                    <a:pt x="102" y="5621"/>
                    <a:pt x="204" y="5621"/>
                  </a:cubicBezTo>
                  <a:cubicBezTo>
                    <a:pt x="306" y="5621"/>
                    <a:pt x="409" y="5554"/>
                    <a:pt x="409" y="5420"/>
                  </a:cubicBezTo>
                  <a:lnTo>
                    <a:pt x="409" y="2167"/>
                  </a:lnTo>
                  <a:cubicBezTo>
                    <a:pt x="409" y="1817"/>
                    <a:pt x="687" y="1538"/>
                    <a:pt x="1033" y="1538"/>
                  </a:cubicBezTo>
                  <a:lnTo>
                    <a:pt x="2200" y="1538"/>
                  </a:lnTo>
                  <a:cubicBezTo>
                    <a:pt x="2263" y="1538"/>
                    <a:pt x="2321" y="1514"/>
                    <a:pt x="2359" y="1471"/>
                  </a:cubicBezTo>
                  <a:lnTo>
                    <a:pt x="2748" y="1024"/>
                  </a:lnTo>
                  <a:cubicBezTo>
                    <a:pt x="3084" y="640"/>
                    <a:pt x="3570" y="419"/>
                    <a:pt x="4079" y="419"/>
                  </a:cubicBezTo>
                  <a:lnTo>
                    <a:pt x="8249" y="419"/>
                  </a:lnTo>
                  <a:cubicBezTo>
                    <a:pt x="8758" y="419"/>
                    <a:pt x="9243" y="640"/>
                    <a:pt x="9575" y="1024"/>
                  </a:cubicBezTo>
                  <a:lnTo>
                    <a:pt x="9969" y="1471"/>
                  </a:lnTo>
                  <a:cubicBezTo>
                    <a:pt x="10007" y="1514"/>
                    <a:pt x="10065" y="1538"/>
                    <a:pt x="10122" y="1538"/>
                  </a:cubicBezTo>
                  <a:lnTo>
                    <a:pt x="11290" y="1538"/>
                  </a:lnTo>
                  <a:cubicBezTo>
                    <a:pt x="11640" y="1538"/>
                    <a:pt x="11919" y="1817"/>
                    <a:pt x="11919" y="2167"/>
                  </a:cubicBezTo>
                  <a:lnTo>
                    <a:pt x="11919" y="13039"/>
                  </a:lnTo>
                  <a:cubicBezTo>
                    <a:pt x="11919" y="13385"/>
                    <a:pt x="11640" y="13668"/>
                    <a:pt x="11290" y="13668"/>
                  </a:cubicBezTo>
                  <a:lnTo>
                    <a:pt x="9647" y="13668"/>
                  </a:lnTo>
                  <a:lnTo>
                    <a:pt x="9647" y="12409"/>
                  </a:lnTo>
                  <a:cubicBezTo>
                    <a:pt x="9647" y="12273"/>
                    <a:pt x="9545" y="12204"/>
                    <a:pt x="9442" y="12204"/>
                  </a:cubicBezTo>
                  <a:cubicBezTo>
                    <a:pt x="9339" y="12204"/>
                    <a:pt x="9236" y="12273"/>
                    <a:pt x="9234" y="12409"/>
                  </a:cubicBezTo>
                  <a:lnTo>
                    <a:pt x="9234" y="13668"/>
                  </a:lnTo>
                  <a:lnTo>
                    <a:pt x="3104" y="13668"/>
                  </a:lnTo>
                  <a:lnTo>
                    <a:pt x="3104" y="12409"/>
                  </a:lnTo>
                  <a:cubicBezTo>
                    <a:pt x="3104" y="12273"/>
                    <a:pt x="3002" y="12204"/>
                    <a:pt x="2899" y="12204"/>
                  </a:cubicBezTo>
                  <a:cubicBezTo>
                    <a:pt x="2797" y="12204"/>
                    <a:pt x="2695" y="12273"/>
                    <a:pt x="2695" y="12409"/>
                  </a:cubicBezTo>
                  <a:lnTo>
                    <a:pt x="2695" y="13668"/>
                  </a:lnTo>
                  <a:lnTo>
                    <a:pt x="1048" y="13668"/>
                  </a:lnTo>
                  <a:cubicBezTo>
                    <a:pt x="702" y="13668"/>
                    <a:pt x="423" y="13385"/>
                    <a:pt x="423" y="13039"/>
                  </a:cubicBezTo>
                  <a:lnTo>
                    <a:pt x="423" y="6597"/>
                  </a:lnTo>
                  <a:cubicBezTo>
                    <a:pt x="423" y="6460"/>
                    <a:pt x="321" y="6391"/>
                    <a:pt x="219" y="6391"/>
                  </a:cubicBezTo>
                  <a:cubicBezTo>
                    <a:pt x="117" y="6391"/>
                    <a:pt x="15" y="6460"/>
                    <a:pt x="15" y="6597"/>
                  </a:cubicBezTo>
                  <a:lnTo>
                    <a:pt x="15" y="13044"/>
                  </a:lnTo>
                  <a:cubicBezTo>
                    <a:pt x="15" y="13615"/>
                    <a:pt x="481" y="14081"/>
                    <a:pt x="1052" y="14081"/>
                  </a:cubicBezTo>
                  <a:lnTo>
                    <a:pt x="11304" y="14081"/>
                  </a:lnTo>
                  <a:cubicBezTo>
                    <a:pt x="11876" y="14081"/>
                    <a:pt x="12342" y="13615"/>
                    <a:pt x="12342" y="13044"/>
                  </a:cubicBezTo>
                  <a:lnTo>
                    <a:pt x="12342" y="2167"/>
                  </a:lnTo>
                  <a:cubicBezTo>
                    <a:pt x="12327" y="1591"/>
                    <a:pt x="11861" y="1130"/>
                    <a:pt x="11290" y="1125"/>
                  </a:cubicBezTo>
                  <a:lnTo>
                    <a:pt x="10214" y="1125"/>
                  </a:lnTo>
                  <a:cubicBezTo>
                    <a:pt x="10041" y="981"/>
                    <a:pt x="9503" y="1"/>
                    <a:pt x="82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32" name="Google Shape;5432;p28"/>
          <p:cNvGrpSpPr/>
          <p:nvPr/>
        </p:nvGrpSpPr>
        <p:grpSpPr>
          <a:xfrm>
            <a:off x="6211084" y="2703773"/>
            <a:ext cx="330915" cy="368457"/>
            <a:chOff x="6211084" y="2909173"/>
            <a:chExt cx="330915" cy="368457"/>
          </a:xfrm>
        </p:grpSpPr>
        <p:sp>
          <p:nvSpPr>
            <p:cNvPr id="5433" name="Google Shape;5433;p28"/>
            <p:cNvSpPr/>
            <p:nvPr/>
          </p:nvSpPr>
          <p:spPr>
            <a:xfrm>
              <a:off x="6217603" y="2926635"/>
              <a:ext cx="314972" cy="345367"/>
            </a:xfrm>
            <a:custGeom>
              <a:rect b="b" l="l" r="r" t="t"/>
              <a:pathLst>
                <a:path extrusionOk="0" h="13192" w="12031">
                  <a:moveTo>
                    <a:pt x="6155" y="1"/>
                  </a:moveTo>
                  <a:cubicBezTo>
                    <a:pt x="4409" y="1"/>
                    <a:pt x="2697" y="862"/>
                    <a:pt x="1682" y="2450"/>
                  </a:cubicBezTo>
                  <a:lnTo>
                    <a:pt x="1380" y="2998"/>
                  </a:lnTo>
                  <a:cubicBezTo>
                    <a:pt x="1034" y="3714"/>
                    <a:pt x="851" y="4501"/>
                    <a:pt x="856" y="5299"/>
                  </a:cubicBezTo>
                  <a:cubicBezTo>
                    <a:pt x="856" y="5645"/>
                    <a:pt x="957" y="6317"/>
                    <a:pt x="957" y="6317"/>
                  </a:cubicBezTo>
                  <a:lnTo>
                    <a:pt x="174" y="7701"/>
                  </a:lnTo>
                  <a:cubicBezTo>
                    <a:pt x="1" y="8008"/>
                    <a:pt x="135" y="8402"/>
                    <a:pt x="467" y="8537"/>
                  </a:cubicBezTo>
                  <a:lnTo>
                    <a:pt x="1408" y="8926"/>
                  </a:lnTo>
                  <a:lnTo>
                    <a:pt x="1408" y="10506"/>
                  </a:lnTo>
                  <a:cubicBezTo>
                    <a:pt x="1408" y="11059"/>
                    <a:pt x="1855" y="11506"/>
                    <a:pt x="2408" y="11506"/>
                  </a:cubicBezTo>
                  <a:lnTo>
                    <a:pt x="3710" y="11506"/>
                  </a:lnTo>
                  <a:lnTo>
                    <a:pt x="3710" y="13182"/>
                  </a:lnTo>
                  <a:lnTo>
                    <a:pt x="8903" y="13192"/>
                  </a:lnTo>
                  <a:lnTo>
                    <a:pt x="8903" y="13192"/>
                  </a:lnTo>
                  <a:lnTo>
                    <a:pt x="8903" y="10694"/>
                  </a:lnTo>
                  <a:cubicBezTo>
                    <a:pt x="8903" y="10194"/>
                    <a:pt x="9124" y="9719"/>
                    <a:pt x="9508" y="9401"/>
                  </a:cubicBezTo>
                  <a:cubicBezTo>
                    <a:pt x="11502" y="7763"/>
                    <a:pt x="12030" y="4929"/>
                    <a:pt x="10757" y="2685"/>
                  </a:cubicBezTo>
                  <a:lnTo>
                    <a:pt x="10757" y="2685"/>
                  </a:lnTo>
                  <a:lnTo>
                    <a:pt x="8105" y="3569"/>
                  </a:lnTo>
                  <a:lnTo>
                    <a:pt x="8105" y="3569"/>
                  </a:lnTo>
                  <a:lnTo>
                    <a:pt x="10056" y="1864"/>
                  </a:lnTo>
                  <a:lnTo>
                    <a:pt x="8840" y="1081"/>
                  </a:lnTo>
                  <a:lnTo>
                    <a:pt x="9148" y="932"/>
                  </a:lnTo>
                  <a:cubicBezTo>
                    <a:pt x="8230" y="302"/>
                    <a:pt x="7187" y="1"/>
                    <a:pt x="6155" y="1"/>
                  </a:cubicBezTo>
                  <a:close/>
                  <a:moveTo>
                    <a:pt x="8903" y="13192"/>
                  </a:moveTo>
                  <a:lnTo>
                    <a:pt x="8903" y="13192"/>
                  </a:lnTo>
                  <a:lnTo>
                    <a:pt x="8908" y="13192"/>
                  </a:lnTo>
                  <a:lnTo>
                    <a:pt x="8903" y="13192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4" name="Google Shape;5434;p28"/>
            <p:cNvSpPr/>
            <p:nvPr/>
          </p:nvSpPr>
          <p:spPr>
            <a:xfrm>
              <a:off x="6299102" y="2926897"/>
              <a:ext cx="181637" cy="69796"/>
            </a:xfrm>
            <a:custGeom>
              <a:rect b="b" l="l" r="r" t="t"/>
              <a:pathLst>
                <a:path extrusionOk="0" h="2666" w="6938">
                  <a:moveTo>
                    <a:pt x="3032" y="1"/>
                  </a:moveTo>
                  <a:cubicBezTo>
                    <a:pt x="1972" y="1"/>
                    <a:pt x="912" y="318"/>
                    <a:pt x="1" y="951"/>
                  </a:cubicBezTo>
                  <a:cubicBezTo>
                    <a:pt x="496" y="831"/>
                    <a:pt x="1000" y="773"/>
                    <a:pt x="1509" y="773"/>
                  </a:cubicBezTo>
                  <a:cubicBezTo>
                    <a:pt x="1515" y="773"/>
                    <a:pt x="1521" y="773"/>
                    <a:pt x="1527" y="773"/>
                  </a:cubicBezTo>
                  <a:cubicBezTo>
                    <a:pt x="3217" y="773"/>
                    <a:pt x="4833" y="1455"/>
                    <a:pt x="6016" y="2666"/>
                  </a:cubicBezTo>
                  <a:lnTo>
                    <a:pt x="6938" y="1864"/>
                  </a:lnTo>
                  <a:lnTo>
                    <a:pt x="5723" y="1081"/>
                  </a:lnTo>
                  <a:lnTo>
                    <a:pt x="6030" y="932"/>
                  </a:lnTo>
                  <a:cubicBezTo>
                    <a:pt x="5127" y="311"/>
                    <a:pt x="4080" y="1"/>
                    <a:pt x="303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5" name="Google Shape;5435;p28"/>
            <p:cNvSpPr/>
            <p:nvPr/>
          </p:nvSpPr>
          <p:spPr>
            <a:xfrm>
              <a:off x="6466889" y="2996929"/>
              <a:ext cx="56496" cy="129565"/>
            </a:xfrm>
            <a:custGeom>
              <a:rect b="b" l="l" r="r" t="t"/>
              <a:pathLst>
                <a:path extrusionOk="0" h="4949" w="2158">
                  <a:moveTo>
                    <a:pt x="1240" y="0"/>
                  </a:moveTo>
                  <a:lnTo>
                    <a:pt x="0" y="418"/>
                  </a:lnTo>
                  <a:cubicBezTo>
                    <a:pt x="913" y="1543"/>
                    <a:pt x="1413" y="2950"/>
                    <a:pt x="1413" y="4406"/>
                  </a:cubicBezTo>
                  <a:cubicBezTo>
                    <a:pt x="1413" y="4584"/>
                    <a:pt x="1408" y="4766"/>
                    <a:pt x="1394" y="4949"/>
                  </a:cubicBezTo>
                  <a:cubicBezTo>
                    <a:pt x="2158" y="3373"/>
                    <a:pt x="2105" y="1523"/>
                    <a:pt x="124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6" name="Google Shape;5436;p28"/>
            <p:cNvSpPr/>
            <p:nvPr/>
          </p:nvSpPr>
          <p:spPr>
            <a:xfrm>
              <a:off x="6429792" y="2914174"/>
              <a:ext cx="105532" cy="106055"/>
            </a:xfrm>
            <a:custGeom>
              <a:rect b="b" l="l" r="r" t="t"/>
              <a:pathLst>
                <a:path extrusionOk="0" h="4051" w="4031">
                  <a:moveTo>
                    <a:pt x="3935" y="0"/>
                  </a:moveTo>
                  <a:lnTo>
                    <a:pt x="735" y="1562"/>
                  </a:lnTo>
                  <a:lnTo>
                    <a:pt x="1951" y="2345"/>
                  </a:lnTo>
                  <a:lnTo>
                    <a:pt x="0" y="4050"/>
                  </a:lnTo>
                  <a:lnTo>
                    <a:pt x="4031" y="2705"/>
                  </a:lnTo>
                  <a:lnTo>
                    <a:pt x="3651" y="2431"/>
                  </a:lnTo>
                  <a:lnTo>
                    <a:pt x="3027" y="1975"/>
                  </a:lnTo>
                  <a:lnTo>
                    <a:pt x="2657" y="1701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7" name="Google Shape;5437;p28"/>
            <p:cNvSpPr/>
            <p:nvPr/>
          </p:nvSpPr>
          <p:spPr>
            <a:xfrm>
              <a:off x="6429792" y="2914435"/>
              <a:ext cx="105532" cy="105793"/>
            </a:xfrm>
            <a:custGeom>
              <a:rect b="b" l="l" r="r" t="t"/>
              <a:pathLst>
                <a:path extrusionOk="0" h="4041" w="4031">
                  <a:moveTo>
                    <a:pt x="3935" y="0"/>
                  </a:moveTo>
                  <a:lnTo>
                    <a:pt x="2926" y="490"/>
                  </a:lnTo>
                  <a:lnTo>
                    <a:pt x="2181" y="1480"/>
                  </a:lnTo>
                  <a:cubicBezTo>
                    <a:pt x="2032" y="1681"/>
                    <a:pt x="2076" y="1965"/>
                    <a:pt x="2277" y="2114"/>
                  </a:cubicBezTo>
                  <a:lnTo>
                    <a:pt x="2902" y="2565"/>
                  </a:lnTo>
                  <a:lnTo>
                    <a:pt x="3277" y="2839"/>
                  </a:lnTo>
                  <a:lnTo>
                    <a:pt x="188" y="3872"/>
                  </a:lnTo>
                  <a:lnTo>
                    <a:pt x="0" y="4040"/>
                  </a:lnTo>
                  <a:lnTo>
                    <a:pt x="4031" y="2695"/>
                  </a:lnTo>
                  <a:lnTo>
                    <a:pt x="3651" y="2421"/>
                  </a:lnTo>
                  <a:lnTo>
                    <a:pt x="3032" y="1970"/>
                  </a:lnTo>
                  <a:lnTo>
                    <a:pt x="2657" y="1701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8" name="Google Shape;5438;p28"/>
            <p:cNvSpPr/>
            <p:nvPr/>
          </p:nvSpPr>
          <p:spPr>
            <a:xfrm>
              <a:off x="6211084" y="2999547"/>
              <a:ext cx="145666" cy="277744"/>
            </a:xfrm>
            <a:custGeom>
              <a:rect b="b" l="l" r="r" t="t"/>
              <a:pathLst>
                <a:path extrusionOk="0" h="10609" w="5564">
                  <a:moveTo>
                    <a:pt x="1623" y="0"/>
                  </a:moveTo>
                  <a:cubicBezTo>
                    <a:pt x="1548" y="0"/>
                    <a:pt x="1475" y="40"/>
                    <a:pt x="1436" y="136"/>
                  </a:cubicBezTo>
                  <a:cubicBezTo>
                    <a:pt x="1076" y="880"/>
                    <a:pt x="894" y="1697"/>
                    <a:pt x="894" y="2523"/>
                  </a:cubicBezTo>
                  <a:cubicBezTo>
                    <a:pt x="908" y="2850"/>
                    <a:pt x="937" y="3182"/>
                    <a:pt x="985" y="3503"/>
                  </a:cubicBezTo>
                  <a:lnTo>
                    <a:pt x="240" y="4825"/>
                  </a:lnTo>
                  <a:cubicBezTo>
                    <a:pt x="0" y="5243"/>
                    <a:pt x="187" y="5771"/>
                    <a:pt x="629" y="5954"/>
                  </a:cubicBezTo>
                  <a:lnTo>
                    <a:pt x="1446" y="6290"/>
                  </a:lnTo>
                  <a:lnTo>
                    <a:pt x="1446" y="7731"/>
                  </a:lnTo>
                  <a:cubicBezTo>
                    <a:pt x="1451" y="8394"/>
                    <a:pt x="1984" y="8932"/>
                    <a:pt x="2647" y="8932"/>
                  </a:cubicBezTo>
                  <a:lnTo>
                    <a:pt x="3747" y="8932"/>
                  </a:lnTo>
                  <a:lnTo>
                    <a:pt x="3747" y="10407"/>
                  </a:lnTo>
                  <a:cubicBezTo>
                    <a:pt x="3747" y="10541"/>
                    <a:pt x="3849" y="10609"/>
                    <a:pt x="3951" y="10609"/>
                  </a:cubicBezTo>
                  <a:cubicBezTo>
                    <a:pt x="4053" y="10609"/>
                    <a:pt x="4156" y="10541"/>
                    <a:pt x="4156" y="10407"/>
                  </a:cubicBezTo>
                  <a:lnTo>
                    <a:pt x="4156" y="8922"/>
                  </a:lnTo>
                  <a:cubicBezTo>
                    <a:pt x="4468" y="8894"/>
                    <a:pt x="5054" y="8793"/>
                    <a:pt x="5472" y="8432"/>
                  </a:cubicBezTo>
                  <a:cubicBezTo>
                    <a:pt x="5558" y="8356"/>
                    <a:pt x="5563" y="8226"/>
                    <a:pt x="5491" y="8139"/>
                  </a:cubicBezTo>
                  <a:cubicBezTo>
                    <a:pt x="5448" y="8098"/>
                    <a:pt x="5393" y="8078"/>
                    <a:pt x="5339" y="8078"/>
                  </a:cubicBezTo>
                  <a:cubicBezTo>
                    <a:pt x="5291" y="8078"/>
                    <a:pt x="5243" y="8094"/>
                    <a:pt x="5203" y="8125"/>
                  </a:cubicBezTo>
                  <a:cubicBezTo>
                    <a:pt x="4756" y="8519"/>
                    <a:pt x="3963" y="8528"/>
                    <a:pt x="3954" y="8528"/>
                  </a:cubicBezTo>
                  <a:lnTo>
                    <a:pt x="2652" y="8528"/>
                  </a:lnTo>
                  <a:cubicBezTo>
                    <a:pt x="2215" y="8524"/>
                    <a:pt x="1864" y="8173"/>
                    <a:pt x="1864" y="7736"/>
                  </a:cubicBezTo>
                  <a:lnTo>
                    <a:pt x="1864" y="6151"/>
                  </a:lnTo>
                  <a:cubicBezTo>
                    <a:pt x="1859" y="6069"/>
                    <a:pt x="1811" y="5992"/>
                    <a:pt x="1734" y="5958"/>
                  </a:cubicBezTo>
                  <a:lnTo>
                    <a:pt x="793" y="5574"/>
                  </a:lnTo>
                  <a:cubicBezTo>
                    <a:pt x="577" y="5483"/>
                    <a:pt x="490" y="5228"/>
                    <a:pt x="601" y="5026"/>
                  </a:cubicBezTo>
                  <a:cubicBezTo>
                    <a:pt x="1403" y="3580"/>
                    <a:pt x="1422" y="3638"/>
                    <a:pt x="1403" y="3518"/>
                  </a:cubicBezTo>
                  <a:cubicBezTo>
                    <a:pt x="1403" y="3508"/>
                    <a:pt x="1307" y="2855"/>
                    <a:pt x="1307" y="2523"/>
                  </a:cubicBezTo>
                  <a:cubicBezTo>
                    <a:pt x="1307" y="1760"/>
                    <a:pt x="1475" y="1001"/>
                    <a:pt x="1811" y="314"/>
                  </a:cubicBezTo>
                  <a:cubicBezTo>
                    <a:pt x="1909" y="144"/>
                    <a:pt x="1765" y="0"/>
                    <a:pt x="16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9" name="Google Shape;5439;p28"/>
            <p:cNvSpPr/>
            <p:nvPr/>
          </p:nvSpPr>
          <p:spPr>
            <a:xfrm>
              <a:off x="6259805" y="2909173"/>
              <a:ext cx="282194" cy="368457"/>
            </a:xfrm>
            <a:custGeom>
              <a:rect b="b" l="l" r="r" t="t"/>
              <a:pathLst>
                <a:path extrusionOk="0" h="14074" w="10779">
                  <a:moveTo>
                    <a:pt x="10426" y="1"/>
                  </a:moveTo>
                  <a:cubicBezTo>
                    <a:pt x="10396" y="1"/>
                    <a:pt x="10364" y="8"/>
                    <a:pt x="10332" y="23"/>
                  </a:cubicBezTo>
                  <a:lnTo>
                    <a:pt x="7541" y="1383"/>
                  </a:lnTo>
                  <a:cubicBezTo>
                    <a:pt x="6614" y="773"/>
                    <a:pt x="5566" y="479"/>
                    <a:pt x="4529" y="479"/>
                  </a:cubicBezTo>
                  <a:cubicBezTo>
                    <a:pt x="2847" y="479"/>
                    <a:pt x="1191" y="1252"/>
                    <a:pt x="118" y="2699"/>
                  </a:cubicBezTo>
                  <a:cubicBezTo>
                    <a:pt x="0" y="2859"/>
                    <a:pt x="141" y="3031"/>
                    <a:pt x="289" y="3031"/>
                  </a:cubicBezTo>
                  <a:cubicBezTo>
                    <a:pt x="346" y="3031"/>
                    <a:pt x="404" y="3005"/>
                    <a:pt x="450" y="2944"/>
                  </a:cubicBezTo>
                  <a:cubicBezTo>
                    <a:pt x="1484" y="1560"/>
                    <a:pt x="3014" y="890"/>
                    <a:pt x="4531" y="890"/>
                  </a:cubicBezTo>
                  <a:cubicBezTo>
                    <a:pt x="5431" y="890"/>
                    <a:pt x="6328" y="1126"/>
                    <a:pt x="7113" y="1589"/>
                  </a:cubicBezTo>
                  <a:cubicBezTo>
                    <a:pt x="7113" y="1594"/>
                    <a:pt x="7113" y="1599"/>
                    <a:pt x="7108" y="1604"/>
                  </a:cubicBezTo>
                  <a:cubicBezTo>
                    <a:pt x="7060" y="1637"/>
                    <a:pt x="7027" y="1690"/>
                    <a:pt x="7022" y="1753"/>
                  </a:cubicBezTo>
                  <a:cubicBezTo>
                    <a:pt x="7017" y="1825"/>
                    <a:pt x="7051" y="1897"/>
                    <a:pt x="7113" y="1935"/>
                  </a:cubicBezTo>
                  <a:lnTo>
                    <a:pt x="8103" y="2569"/>
                  </a:lnTo>
                  <a:lnTo>
                    <a:pt x="6359" y="4092"/>
                  </a:lnTo>
                  <a:cubicBezTo>
                    <a:pt x="6243" y="4188"/>
                    <a:pt x="6272" y="4376"/>
                    <a:pt x="6412" y="4429"/>
                  </a:cubicBezTo>
                  <a:cubicBezTo>
                    <a:pt x="6438" y="4441"/>
                    <a:pt x="6454" y="4450"/>
                    <a:pt x="6483" y="4450"/>
                  </a:cubicBezTo>
                  <a:cubicBezTo>
                    <a:pt x="6602" y="4450"/>
                    <a:pt x="6933" y="4299"/>
                    <a:pt x="9054" y="3612"/>
                  </a:cubicBezTo>
                  <a:lnTo>
                    <a:pt x="9054" y="3612"/>
                  </a:lnTo>
                  <a:cubicBezTo>
                    <a:pt x="10178" y="5750"/>
                    <a:pt x="9645" y="8382"/>
                    <a:pt x="7776" y="9920"/>
                  </a:cubicBezTo>
                  <a:cubicBezTo>
                    <a:pt x="7344" y="10275"/>
                    <a:pt x="7089" y="10808"/>
                    <a:pt x="7094" y="11370"/>
                  </a:cubicBezTo>
                  <a:lnTo>
                    <a:pt x="7094" y="13868"/>
                  </a:lnTo>
                  <a:cubicBezTo>
                    <a:pt x="7094" y="14005"/>
                    <a:pt x="7196" y="14074"/>
                    <a:pt x="7298" y="14074"/>
                  </a:cubicBezTo>
                  <a:cubicBezTo>
                    <a:pt x="7400" y="14074"/>
                    <a:pt x="7502" y="14005"/>
                    <a:pt x="7502" y="13868"/>
                  </a:cubicBezTo>
                  <a:lnTo>
                    <a:pt x="7502" y="11370"/>
                  </a:lnTo>
                  <a:cubicBezTo>
                    <a:pt x="7497" y="10928"/>
                    <a:pt x="7694" y="10510"/>
                    <a:pt x="8035" y="10237"/>
                  </a:cubicBezTo>
                  <a:cubicBezTo>
                    <a:pt x="10039" y="8598"/>
                    <a:pt x="10625" y="5779"/>
                    <a:pt x="9433" y="3482"/>
                  </a:cubicBezTo>
                  <a:lnTo>
                    <a:pt x="10586" y="3098"/>
                  </a:lnTo>
                  <a:cubicBezTo>
                    <a:pt x="10745" y="3040"/>
                    <a:pt x="10779" y="2829"/>
                    <a:pt x="10644" y="2733"/>
                  </a:cubicBezTo>
                  <a:lnTo>
                    <a:pt x="10264" y="2459"/>
                  </a:lnTo>
                  <a:cubicBezTo>
                    <a:pt x="10221" y="2422"/>
                    <a:pt x="10175" y="2406"/>
                    <a:pt x="10132" y="2406"/>
                  </a:cubicBezTo>
                  <a:cubicBezTo>
                    <a:pt x="9959" y="2406"/>
                    <a:pt x="9828" y="2662"/>
                    <a:pt x="10024" y="2786"/>
                  </a:cubicBezTo>
                  <a:lnTo>
                    <a:pt x="10077" y="2824"/>
                  </a:lnTo>
                  <a:lnTo>
                    <a:pt x="9078" y="3160"/>
                  </a:lnTo>
                  <a:lnTo>
                    <a:pt x="7396" y="3722"/>
                  </a:lnTo>
                  <a:lnTo>
                    <a:pt x="8573" y="2690"/>
                  </a:lnTo>
                  <a:cubicBezTo>
                    <a:pt x="8679" y="2603"/>
                    <a:pt x="8665" y="2440"/>
                    <a:pt x="8554" y="2363"/>
                  </a:cubicBezTo>
                  <a:lnTo>
                    <a:pt x="7646" y="1782"/>
                  </a:lnTo>
                  <a:lnTo>
                    <a:pt x="9746" y="758"/>
                  </a:lnTo>
                  <a:lnTo>
                    <a:pt x="9746" y="758"/>
                  </a:lnTo>
                  <a:cubicBezTo>
                    <a:pt x="8991" y="1801"/>
                    <a:pt x="8919" y="1782"/>
                    <a:pt x="8943" y="1935"/>
                  </a:cubicBezTo>
                  <a:cubicBezTo>
                    <a:pt x="8963" y="2070"/>
                    <a:pt x="9078" y="2094"/>
                    <a:pt x="9270" y="2248"/>
                  </a:cubicBezTo>
                  <a:cubicBezTo>
                    <a:pt x="9308" y="2272"/>
                    <a:pt x="9347" y="2283"/>
                    <a:pt x="9383" y="2283"/>
                  </a:cubicBezTo>
                  <a:cubicBezTo>
                    <a:pt x="9553" y="2283"/>
                    <a:pt x="9676" y="2051"/>
                    <a:pt x="9510" y="1921"/>
                  </a:cubicBezTo>
                  <a:lnTo>
                    <a:pt x="9438" y="1863"/>
                  </a:lnTo>
                  <a:lnTo>
                    <a:pt x="10586" y="331"/>
                  </a:lnTo>
                  <a:cubicBezTo>
                    <a:pt x="10695" y="186"/>
                    <a:pt x="10581" y="1"/>
                    <a:pt x="104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0" name="Google Shape;5440;p28"/>
            <p:cNvSpPr/>
            <p:nvPr/>
          </p:nvSpPr>
          <p:spPr>
            <a:xfrm>
              <a:off x="6406518" y="3004835"/>
              <a:ext cx="34662" cy="38301"/>
            </a:xfrm>
            <a:custGeom>
              <a:rect b="b" l="l" r="r" t="t"/>
              <a:pathLst>
                <a:path extrusionOk="0" h="1463" w="1324">
                  <a:moveTo>
                    <a:pt x="234" y="0"/>
                  </a:moveTo>
                  <a:cubicBezTo>
                    <a:pt x="131" y="0"/>
                    <a:pt x="29" y="68"/>
                    <a:pt x="29" y="208"/>
                  </a:cubicBezTo>
                  <a:cubicBezTo>
                    <a:pt x="1" y="962"/>
                    <a:pt x="356" y="1409"/>
                    <a:pt x="1024" y="1462"/>
                  </a:cubicBezTo>
                  <a:cubicBezTo>
                    <a:pt x="1032" y="1462"/>
                    <a:pt x="1039" y="1463"/>
                    <a:pt x="1047" y="1463"/>
                  </a:cubicBezTo>
                  <a:cubicBezTo>
                    <a:pt x="1299" y="1463"/>
                    <a:pt x="1323" y="1077"/>
                    <a:pt x="1057" y="1053"/>
                  </a:cubicBezTo>
                  <a:cubicBezTo>
                    <a:pt x="760" y="1024"/>
                    <a:pt x="419" y="909"/>
                    <a:pt x="443" y="222"/>
                  </a:cubicBezTo>
                  <a:cubicBezTo>
                    <a:pt x="452" y="76"/>
                    <a:pt x="343" y="0"/>
                    <a:pt x="2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41" name="Google Shape;5441;p28"/>
          <p:cNvGrpSpPr/>
          <p:nvPr/>
        </p:nvGrpSpPr>
        <p:grpSpPr>
          <a:xfrm>
            <a:off x="7543097" y="2703354"/>
            <a:ext cx="314945" cy="368300"/>
            <a:chOff x="7543097" y="2908754"/>
            <a:chExt cx="314945" cy="368300"/>
          </a:xfrm>
        </p:grpSpPr>
        <p:sp>
          <p:nvSpPr>
            <p:cNvPr id="5442" name="Google Shape;5442;p28"/>
            <p:cNvSpPr/>
            <p:nvPr/>
          </p:nvSpPr>
          <p:spPr>
            <a:xfrm>
              <a:off x="7593284" y="2914409"/>
              <a:ext cx="214833" cy="204387"/>
            </a:xfrm>
            <a:custGeom>
              <a:rect b="b" l="l" r="r" t="t"/>
              <a:pathLst>
                <a:path extrusionOk="0" h="7807" w="8206">
                  <a:moveTo>
                    <a:pt x="1708" y="0"/>
                  </a:moveTo>
                  <a:cubicBezTo>
                    <a:pt x="1350" y="0"/>
                    <a:pt x="1001" y="190"/>
                    <a:pt x="813" y="529"/>
                  </a:cubicBezTo>
                  <a:lnTo>
                    <a:pt x="270" y="1519"/>
                  </a:lnTo>
                  <a:cubicBezTo>
                    <a:pt x="1" y="2014"/>
                    <a:pt x="183" y="2629"/>
                    <a:pt x="673" y="2903"/>
                  </a:cubicBezTo>
                  <a:lnTo>
                    <a:pt x="1903" y="3570"/>
                  </a:lnTo>
                  <a:cubicBezTo>
                    <a:pt x="2259" y="3767"/>
                    <a:pt x="2480" y="4142"/>
                    <a:pt x="2480" y="4550"/>
                  </a:cubicBezTo>
                  <a:lnTo>
                    <a:pt x="2480" y="6895"/>
                  </a:lnTo>
                  <a:cubicBezTo>
                    <a:pt x="3020" y="7503"/>
                    <a:pt x="3560" y="7806"/>
                    <a:pt x="4101" y="7806"/>
                  </a:cubicBezTo>
                  <a:cubicBezTo>
                    <a:pt x="4641" y="7806"/>
                    <a:pt x="5182" y="7503"/>
                    <a:pt x="5722" y="6895"/>
                  </a:cubicBezTo>
                  <a:lnTo>
                    <a:pt x="5722" y="4546"/>
                  </a:lnTo>
                  <a:cubicBezTo>
                    <a:pt x="5722" y="4137"/>
                    <a:pt x="5943" y="3763"/>
                    <a:pt x="6304" y="3566"/>
                  </a:cubicBezTo>
                  <a:lnTo>
                    <a:pt x="7529" y="2898"/>
                  </a:lnTo>
                  <a:cubicBezTo>
                    <a:pt x="8023" y="2629"/>
                    <a:pt x="8206" y="2009"/>
                    <a:pt x="7932" y="1514"/>
                  </a:cubicBezTo>
                  <a:lnTo>
                    <a:pt x="7855" y="1370"/>
                  </a:lnTo>
                  <a:lnTo>
                    <a:pt x="7461" y="674"/>
                  </a:lnTo>
                  <a:lnTo>
                    <a:pt x="7384" y="529"/>
                  </a:lnTo>
                  <a:cubicBezTo>
                    <a:pt x="7199" y="190"/>
                    <a:pt x="6851" y="0"/>
                    <a:pt x="6492" y="0"/>
                  </a:cubicBezTo>
                  <a:cubicBezTo>
                    <a:pt x="6303" y="0"/>
                    <a:pt x="6111" y="53"/>
                    <a:pt x="5938" y="164"/>
                  </a:cubicBezTo>
                  <a:lnTo>
                    <a:pt x="5698" y="318"/>
                  </a:lnTo>
                  <a:cubicBezTo>
                    <a:pt x="5213" y="633"/>
                    <a:pt x="4657" y="790"/>
                    <a:pt x="4100" y="790"/>
                  </a:cubicBezTo>
                  <a:cubicBezTo>
                    <a:pt x="3544" y="790"/>
                    <a:pt x="2986" y="633"/>
                    <a:pt x="2499" y="318"/>
                  </a:cubicBezTo>
                  <a:lnTo>
                    <a:pt x="2259" y="164"/>
                  </a:lnTo>
                  <a:cubicBezTo>
                    <a:pt x="2088" y="53"/>
                    <a:pt x="1897" y="0"/>
                    <a:pt x="1708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3" name="Google Shape;5443;p28"/>
            <p:cNvSpPr/>
            <p:nvPr/>
          </p:nvSpPr>
          <p:spPr>
            <a:xfrm>
              <a:off x="7658315" y="3210112"/>
              <a:ext cx="84928" cy="61890"/>
            </a:xfrm>
            <a:custGeom>
              <a:rect b="b" l="l" r="r" t="t"/>
              <a:pathLst>
                <a:path extrusionOk="0" h="2364" w="3244">
                  <a:moveTo>
                    <a:pt x="1618" y="0"/>
                  </a:moveTo>
                  <a:cubicBezTo>
                    <a:pt x="1078" y="0"/>
                    <a:pt x="538" y="197"/>
                    <a:pt x="0" y="591"/>
                  </a:cubicBezTo>
                  <a:lnTo>
                    <a:pt x="0" y="1528"/>
                  </a:lnTo>
                  <a:cubicBezTo>
                    <a:pt x="0" y="1989"/>
                    <a:pt x="370" y="2364"/>
                    <a:pt x="831" y="2364"/>
                  </a:cubicBezTo>
                  <a:lnTo>
                    <a:pt x="2407" y="2364"/>
                  </a:lnTo>
                  <a:cubicBezTo>
                    <a:pt x="2868" y="2364"/>
                    <a:pt x="3243" y="1989"/>
                    <a:pt x="3243" y="1528"/>
                  </a:cubicBezTo>
                  <a:lnTo>
                    <a:pt x="3243" y="591"/>
                  </a:lnTo>
                  <a:cubicBezTo>
                    <a:pt x="2700" y="197"/>
                    <a:pt x="2159" y="0"/>
                    <a:pt x="1618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4" name="Google Shape;5444;p28"/>
            <p:cNvSpPr/>
            <p:nvPr/>
          </p:nvSpPr>
          <p:spPr>
            <a:xfrm>
              <a:off x="7625223" y="2914252"/>
              <a:ext cx="62675" cy="20787"/>
            </a:xfrm>
            <a:custGeom>
              <a:rect b="b" l="l" r="r" t="t"/>
              <a:pathLst>
                <a:path extrusionOk="0" h="794" w="2394">
                  <a:moveTo>
                    <a:pt x="495" y="0"/>
                  </a:moveTo>
                  <a:cubicBezTo>
                    <a:pt x="325" y="0"/>
                    <a:pt x="154" y="44"/>
                    <a:pt x="1" y="132"/>
                  </a:cubicBezTo>
                  <a:cubicBezTo>
                    <a:pt x="15" y="146"/>
                    <a:pt x="34" y="156"/>
                    <a:pt x="59" y="166"/>
                  </a:cubicBezTo>
                  <a:lnTo>
                    <a:pt x="299" y="319"/>
                  </a:lnTo>
                  <a:cubicBezTo>
                    <a:pt x="778" y="631"/>
                    <a:pt x="1335" y="794"/>
                    <a:pt x="1898" y="794"/>
                  </a:cubicBezTo>
                  <a:cubicBezTo>
                    <a:pt x="2063" y="794"/>
                    <a:pt x="2229" y="780"/>
                    <a:pt x="2393" y="752"/>
                  </a:cubicBezTo>
                  <a:cubicBezTo>
                    <a:pt x="1999" y="684"/>
                    <a:pt x="1625" y="535"/>
                    <a:pt x="1288" y="319"/>
                  </a:cubicBezTo>
                  <a:lnTo>
                    <a:pt x="1048" y="166"/>
                  </a:lnTo>
                  <a:cubicBezTo>
                    <a:pt x="880" y="56"/>
                    <a:pt x="687" y="0"/>
                    <a:pt x="495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5" name="Google Shape;5445;p28"/>
            <p:cNvSpPr/>
            <p:nvPr/>
          </p:nvSpPr>
          <p:spPr>
            <a:xfrm>
              <a:off x="7687741" y="2914357"/>
              <a:ext cx="120271" cy="204571"/>
            </a:xfrm>
            <a:custGeom>
              <a:rect b="b" l="l" r="r" t="t"/>
              <a:pathLst>
                <a:path extrusionOk="0" h="7814" w="4594">
                  <a:moveTo>
                    <a:pt x="2887" y="1"/>
                  </a:moveTo>
                  <a:cubicBezTo>
                    <a:pt x="2721" y="1"/>
                    <a:pt x="2552" y="41"/>
                    <a:pt x="2398" y="128"/>
                  </a:cubicBezTo>
                  <a:cubicBezTo>
                    <a:pt x="2566" y="224"/>
                    <a:pt x="2700" y="363"/>
                    <a:pt x="2796" y="531"/>
                  </a:cubicBezTo>
                  <a:lnTo>
                    <a:pt x="2873" y="676"/>
                  </a:lnTo>
                  <a:lnTo>
                    <a:pt x="3258" y="1377"/>
                  </a:lnTo>
                  <a:lnTo>
                    <a:pt x="3339" y="1521"/>
                  </a:lnTo>
                  <a:cubicBezTo>
                    <a:pt x="3608" y="2016"/>
                    <a:pt x="3426" y="2636"/>
                    <a:pt x="2931" y="2905"/>
                  </a:cubicBezTo>
                  <a:lnTo>
                    <a:pt x="1706" y="3572"/>
                  </a:lnTo>
                  <a:cubicBezTo>
                    <a:pt x="1346" y="3769"/>
                    <a:pt x="1125" y="4144"/>
                    <a:pt x="1125" y="4552"/>
                  </a:cubicBezTo>
                  <a:lnTo>
                    <a:pt x="1125" y="6902"/>
                  </a:lnTo>
                  <a:cubicBezTo>
                    <a:pt x="750" y="7324"/>
                    <a:pt x="375" y="7598"/>
                    <a:pt x="0" y="7728"/>
                  </a:cubicBezTo>
                  <a:cubicBezTo>
                    <a:pt x="166" y="7785"/>
                    <a:pt x="331" y="7814"/>
                    <a:pt x="497" y="7814"/>
                  </a:cubicBezTo>
                  <a:cubicBezTo>
                    <a:pt x="1036" y="7814"/>
                    <a:pt x="1574" y="7508"/>
                    <a:pt x="2114" y="6902"/>
                  </a:cubicBezTo>
                  <a:lnTo>
                    <a:pt x="2114" y="4552"/>
                  </a:lnTo>
                  <a:cubicBezTo>
                    <a:pt x="2114" y="4144"/>
                    <a:pt x="2335" y="3769"/>
                    <a:pt x="2696" y="3572"/>
                  </a:cubicBezTo>
                  <a:lnTo>
                    <a:pt x="3921" y="2900"/>
                  </a:lnTo>
                  <a:cubicBezTo>
                    <a:pt x="4411" y="2631"/>
                    <a:pt x="4593" y="2016"/>
                    <a:pt x="4324" y="1521"/>
                  </a:cubicBezTo>
                  <a:lnTo>
                    <a:pt x="4247" y="1377"/>
                  </a:lnTo>
                  <a:lnTo>
                    <a:pt x="3863" y="676"/>
                  </a:lnTo>
                  <a:lnTo>
                    <a:pt x="3786" y="531"/>
                  </a:lnTo>
                  <a:cubicBezTo>
                    <a:pt x="3599" y="193"/>
                    <a:pt x="3247" y="1"/>
                    <a:pt x="288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6" name="Google Shape;5446;p28"/>
            <p:cNvSpPr/>
            <p:nvPr/>
          </p:nvSpPr>
          <p:spPr>
            <a:xfrm>
              <a:off x="7687741" y="3210165"/>
              <a:ext cx="55502" cy="61968"/>
            </a:xfrm>
            <a:custGeom>
              <a:rect b="b" l="l" r="r" t="t"/>
              <a:pathLst>
                <a:path extrusionOk="0" h="2367" w="2120">
                  <a:moveTo>
                    <a:pt x="498" y="0"/>
                  </a:moveTo>
                  <a:cubicBezTo>
                    <a:pt x="332" y="0"/>
                    <a:pt x="166" y="19"/>
                    <a:pt x="0" y="56"/>
                  </a:cubicBezTo>
                  <a:cubicBezTo>
                    <a:pt x="414" y="157"/>
                    <a:pt x="793" y="339"/>
                    <a:pt x="1129" y="599"/>
                  </a:cubicBezTo>
                  <a:lnTo>
                    <a:pt x="1129" y="1531"/>
                  </a:lnTo>
                  <a:cubicBezTo>
                    <a:pt x="1129" y="1992"/>
                    <a:pt x="755" y="2367"/>
                    <a:pt x="294" y="2367"/>
                  </a:cubicBezTo>
                  <a:lnTo>
                    <a:pt x="1283" y="2367"/>
                  </a:lnTo>
                  <a:cubicBezTo>
                    <a:pt x="1744" y="2367"/>
                    <a:pt x="2119" y="1992"/>
                    <a:pt x="2119" y="1531"/>
                  </a:cubicBezTo>
                  <a:lnTo>
                    <a:pt x="2119" y="599"/>
                  </a:lnTo>
                  <a:cubicBezTo>
                    <a:pt x="1579" y="198"/>
                    <a:pt x="1038" y="0"/>
                    <a:pt x="498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7" name="Google Shape;5447;p28"/>
            <p:cNvSpPr/>
            <p:nvPr/>
          </p:nvSpPr>
          <p:spPr>
            <a:xfrm>
              <a:off x="7658315" y="3210112"/>
              <a:ext cx="84928" cy="27803"/>
            </a:xfrm>
            <a:custGeom>
              <a:rect b="b" l="l" r="r" t="t"/>
              <a:pathLst>
                <a:path extrusionOk="0" h="1062" w="3244">
                  <a:moveTo>
                    <a:pt x="1618" y="0"/>
                  </a:moveTo>
                  <a:cubicBezTo>
                    <a:pt x="1078" y="0"/>
                    <a:pt x="538" y="197"/>
                    <a:pt x="0" y="591"/>
                  </a:cubicBezTo>
                  <a:lnTo>
                    <a:pt x="0" y="1062"/>
                  </a:lnTo>
                  <a:cubicBezTo>
                    <a:pt x="541" y="668"/>
                    <a:pt x="1081" y="471"/>
                    <a:pt x="1622" y="471"/>
                  </a:cubicBezTo>
                  <a:cubicBezTo>
                    <a:pt x="2162" y="471"/>
                    <a:pt x="2703" y="668"/>
                    <a:pt x="3243" y="1062"/>
                  </a:cubicBezTo>
                  <a:lnTo>
                    <a:pt x="3243" y="591"/>
                  </a:lnTo>
                  <a:cubicBezTo>
                    <a:pt x="2700" y="197"/>
                    <a:pt x="2159" y="0"/>
                    <a:pt x="1618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8" name="Google Shape;5448;p28"/>
            <p:cNvSpPr/>
            <p:nvPr/>
          </p:nvSpPr>
          <p:spPr>
            <a:xfrm>
              <a:off x="7650749" y="3240586"/>
              <a:ext cx="99772" cy="17096"/>
            </a:xfrm>
            <a:custGeom>
              <a:rect b="b" l="l" r="r" t="t"/>
              <a:pathLst>
                <a:path extrusionOk="0" h="653" w="3811">
                  <a:moveTo>
                    <a:pt x="1908" y="0"/>
                  </a:moveTo>
                  <a:cubicBezTo>
                    <a:pt x="1341" y="0"/>
                    <a:pt x="775" y="83"/>
                    <a:pt x="227" y="249"/>
                  </a:cubicBezTo>
                  <a:cubicBezTo>
                    <a:pt x="1" y="328"/>
                    <a:pt x="77" y="650"/>
                    <a:pt x="287" y="650"/>
                  </a:cubicBezTo>
                  <a:cubicBezTo>
                    <a:pt x="304" y="650"/>
                    <a:pt x="323" y="647"/>
                    <a:pt x="342" y="643"/>
                  </a:cubicBezTo>
                  <a:cubicBezTo>
                    <a:pt x="854" y="489"/>
                    <a:pt x="1381" y="412"/>
                    <a:pt x="1908" y="412"/>
                  </a:cubicBezTo>
                  <a:cubicBezTo>
                    <a:pt x="2434" y="412"/>
                    <a:pt x="2960" y="489"/>
                    <a:pt x="3470" y="643"/>
                  </a:cubicBezTo>
                  <a:cubicBezTo>
                    <a:pt x="3489" y="647"/>
                    <a:pt x="3513" y="647"/>
                    <a:pt x="3532" y="652"/>
                  </a:cubicBezTo>
                  <a:cubicBezTo>
                    <a:pt x="3767" y="647"/>
                    <a:pt x="3811" y="316"/>
                    <a:pt x="3590" y="249"/>
                  </a:cubicBezTo>
                  <a:cubicBezTo>
                    <a:pt x="3042" y="83"/>
                    <a:pt x="2475" y="0"/>
                    <a:pt x="1908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9" name="Google Shape;5449;p28"/>
            <p:cNvSpPr/>
            <p:nvPr/>
          </p:nvSpPr>
          <p:spPr>
            <a:xfrm>
              <a:off x="7650120" y="3034602"/>
              <a:ext cx="100400" cy="17305"/>
            </a:xfrm>
            <a:custGeom>
              <a:rect b="b" l="l" r="r" t="t"/>
              <a:pathLst>
                <a:path extrusionOk="0" h="661" w="3835">
                  <a:moveTo>
                    <a:pt x="1932" y="0"/>
                  </a:moveTo>
                  <a:cubicBezTo>
                    <a:pt x="1365" y="0"/>
                    <a:pt x="799" y="84"/>
                    <a:pt x="251" y="252"/>
                  </a:cubicBezTo>
                  <a:cubicBezTo>
                    <a:pt x="0" y="313"/>
                    <a:pt x="76" y="661"/>
                    <a:pt x="289" y="661"/>
                  </a:cubicBezTo>
                  <a:cubicBezTo>
                    <a:pt x="313" y="661"/>
                    <a:pt x="339" y="656"/>
                    <a:pt x="366" y="646"/>
                  </a:cubicBezTo>
                  <a:cubicBezTo>
                    <a:pt x="878" y="493"/>
                    <a:pt x="1405" y="416"/>
                    <a:pt x="1932" y="416"/>
                  </a:cubicBezTo>
                  <a:cubicBezTo>
                    <a:pt x="2458" y="416"/>
                    <a:pt x="2984" y="493"/>
                    <a:pt x="3494" y="646"/>
                  </a:cubicBezTo>
                  <a:cubicBezTo>
                    <a:pt x="3513" y="646"/>
                    <a:pt x="3537" y="651"/>
                    <a:pt x="3556" y="651"/>
                  </a:cubicBezTo>
                  <a:cubicBezTo>
                    <a:pt x="3791" y="651"/>
                    <a:pt x="3835" y="320"/>
                    <a:pt x="3614" y="252"/>
                  </a:cubicBezTo>
                  <a:cubicBezTo>
                    <a:pt x="3066" y="84"/>
                    <a:pt x="2499" y="0"/>
                    <a:pt x="193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0" name="Google Shape;5450;p28"/>
            <p:cNvSpPr/>
            <p:nvPr/>
          </p:nvSpPr>
          <p:spPr>
            <a:xfrm>
              <a:off x="7650120" y="3062379"/>
              <a:ext cx="99013" cy="17200"/>
            </a:xfrm>
            <a:custGeom>
              <a:rect b="b" l="l" r="r" t="t"/>
              <a:pathLst>
                <a:path extrusionOk="0" h="657" w="3782">
                  <a:moveTo>
                    <a:pt x="1932" y="1"/>
                  </a:moveTo>
                  <a:cubicBezTo>
                    <a:pt x="1365" y="1"/>
                    <a:pt x="799" y="85"/>
                    <a:pt x="251" y="253"/>
                  </a:cubicBezTo>
                  <a:cubicBezTo>
                    <a:pt x="1" y="314"/>
                    <a:pt x="76" y="657"/>
                    <a:pt x="288" y="657"/>
                  </a:cubicBezTo>
                  <a:cubicBezTo>
                    <a:pt x="313" y="657"/>
                    <a:pt x="339" y="652"/>
                    <a:pt x="366" y="642"/>
                  </a:cubicBezTo>
                  <a:cubicBezTo>
                    <a:pt x="878" y="489"/>
                    <a:pt x="1405" y="412"/>
                    <a:pt x="1932" y="412"/>
                  </a:cubicBezTo>
                  <a:cubicBezTo>
                    <a:pt x="2458" y="412"/>
                    <a:pt x="2984" y="489"/>
                    <a:pt x="3494" y="642"/>
                  </a:cubicBezTo>
                  <a:cubicBezTo>
                    <a:pt x="3513" y="647"/>
                    <a:pt x="3537" y="652"/>
                    <a:pt x="3556" y="652"/>
                  </a:cubicBezTo>
                  <a:cubicBezTo>
                    <a:pt x="3643" y="652"/>
                    <a:pt x="3724" y="589"/>
                    <a:pt x="3748" y="508"/>
                  </a:cubicBezTo>
                  <a:cubicBezTo>
                    <a:pt x="3782" y="397"/>
                    <a:pt x="3719" y="282"/>
                    <a:pt x="3614" y="253"/>
                  </a:cubicBezTo>
                  <a:cubicBezTo>
                    <a:pt x="3066" y="85"/>
                    <a:pt x="2499" y="1"/>
                    <a:pt x="1932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1" name="Google Shape;5451;p28"/>
            <p:cNvSpPr/>
            <p:nvPr/>
          </p:nvSpPr>
          <p:spPr>
            <a:xfrm>
              <a:off x="7650120" y="3087668"/>
              <a:ext cx="99013" cy="17305"/>
            </a:xfrm>
            <a:custGeom>
              <a:rect b="b" l="l" r="r" t="t"/>
              <a:pathLst>
                <a:path extrusionOk="0" h="661" w="3782">
                  <a:moveTo>
                    <a:pt x="1932" y="1"/>
                  </a:moveTo>
                  <a:cubicBezTo>
                    <a:pt x="1365" y="1"/>
                    <a:pt x="799" y="85"/>
                    <a:pt x="251" y="253"/>
                  </a:cubicBezTo>
                  <a:cubicBezTo>
                    <a:pt x="0" y="313"/>
                    <a:pt x="76" y="661"/>
                    <a:pt x="289" y="661"/>
                  </a:cubicBezTo>
                  <a:cubicBezTo>
                    <a:pt x="313" y="661"/>
                    <a:pt x="339" y="656"/>
                    <a:pt x="366" y="647"/>
                  </a:cubicBezTo>
                  <a:cubicBezTo>
                    <a:pt x="878" y="491"/>
                    <a:pt x="1405" y="413"/>
                    <a:pt x="1932" y="413"/>
                  </a:cubicBezTo>
                  <a:cubicBezTo>
                    <a:pt x="2458" y="413"/>
                    <a:pt x="2984" y="491"/>
                    <a:pt x="3494" y="647"/>
                  </a:cubicBezTo>
                  <a:cubicBezTo>
                    <a:pt x="3513" y="647"/>
                    <a:pt x="3537" y="652"/>
                    <a:pt x="3556" y="652"/>
                  </a:cubicBezTo>
                  <a:cubicBezTo>
                    <a:pt x="3643" y="652"/>
                    <a:pt x="3724" y="594"/>
                    <a:pt x="3748" y="507"/>
                  </a:cubicBezTo>
                  <a:cubicBezTo>
                    <a:pt x="3782" y="397"/>
                    <a:pt x="3719" y="282"/>
                    <a:pt x="3614" y="253"/>
                  </a:cubicBezTo>
                  <a:cubicBezTo>
                    <a:pt x="3066" y="85"/>
                    <a:pt x="2499" y="1"/>
                    <a:pt x="1932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2" name="Google Shape;5452;p28"/>
            <p:cNvSpPr/>
            <p:nvPr/>
          </p:nvSpPr>
          <p:spPr>
            <a:xfrm>
              <a:off x="7548856" y="3016511"/>
              <a:ext cx="303636" cy="223708"/>
            </a:xfrm>
            <a:custGeom>
              <a:rect b="b" l="l" r="r" t="t"/>
              <a:pathLst>
                <a:path extrusionOk="0" h="8545" w="11598">
                  <a:moveTo>
                    <a:pt x="10077" y="0"/>
                  </a:moveTo>
                  <a:cubicBezTo>
                    <a:pt x="9569" y="0"/>
                    <a:pt x="9058" y="255"/>
                    <a:pt x="8784" y="823"/>
                  </a:cubicBezTo>
                  <a:cubicBezTo>
                    <a:pt x="7789" y="2883"/>
                    <a:pt x="6794" y="3912"/>
                    <a:pt x="5799" y="3912"/>
                  </a:cubicBezTo>
                  <a:cubicBezTo>
                    <a:pt x="4804" y="3912"/>
                    <a:pt x="3809" y="2884"/>
                    <a:pt x="2812" y="828"/>
                  </a:cubicBezTo>
                  <a:cubicBezTo>
                    <a:pt x="2539" y="260"/>
                    <a:pt x="2027" y="5"/>
                    <a:pt x="1518" y="5"/>
                  </a:cubicBezTo>
                  <a:cubicBezTo>
                    <a:pt x="757" y="5"/>
                    <a:pt x="1" y="574"/>
                    <a:pt x="50" y="1515"/>
                  </a:cubicBezTo>
                  <a:cubicBezTo>
                    <a:pt x="55" y="1558"/>
                    <a:pt x="55" y="1602"/>
                    <a:pt x="64" y="1650"/>
                  </a:cubicBezTo>
                  <a:cubicBezTo>
                    <a:pt x="141" y="2337"/>
                    <a:pt x="256" y="3120"/>
                    <a:pt x="396" y="3912"/>
                  </a:cubicBezTo>
                  <a:lnTo>
                    <a:pt x="549" y="4667"/>
                  </a:lnTo>
                  <a:cubicBezTo>
                    <a:pt x="775" y="5748"/>
                    <a:pt x="1063" y="6790"/>
                    <a:pt x="1419" y="7549"/>
                  </a:cubicBezTo>
                  <a:cubicBezTo>
                    <a:pt x="1438" y="7587"/>
                    <a:pt x="1453" y="7626"/>
                    <a:pt x="1472" y="7660"/>
                  </a:cubicBezTo>
                  <a:cubicBezTo>
                    <a:pt x="1786" y="8241"/>
                    <a:pt x="2321" y="8545"/>
                    <a:pt x="2883" y="8545"/>
                  </a:cubicBezTo>
                  <a:cubicBezTo>
                    <a:pt x="3259" y="8545"/>
                    <a:pt x="3647" y="8409"/>
                    <a:pt x="3989" y="8130"/>
                  </a:cubicBezTo>
                  <a:cubicBezTo>
                    <a:pt x="4594" y="7638"/>
                    <a:pt x="5198" y="7392"/>
                    <a:pt x="5801" y="7392"/>
                  </a:cubicBezTo>
                  <a:cubicBezTo>
                    <a:pt x="6409" y="7392"/>
                    <a:pt x="7018" y="7643"/>
                    <a:pt x="7626" y="8145"/>
                  </a:cubicBezTo>
                  <a:cubicBezTo>
                    <a:pt x="7937" y="8400"/>
                    <a:pt x="8309" y="8521"/>
                    <a:pt x="8676" y="8521"/>
                  </a:cubicBezTo>
                  <a:cubicBezTo>
                    <a:pt x="9256" y="8521"/>
                    <a:pt x="9826" y="8218"/>
                    <a:pt x="10129" y="7660"/>
                  </a:cubicBezTo>
                  <a:cubicBezTo>
                    <a:pt x="10148" y="7626"/>
                    <a:pt x="10167" y="7587"/>
                    <a:pt x="10182" y="7549"/>
                  </a:cubicBezTo>
                  <a:cubicBezTo>
                    <a:pt x="10878" y="6045"/>
                    <a:pt x="11315" y="3509"/>
                    <a:pt x="11532" y="1645"/>
                  </a:cubicBezTo>
                  <a:cubicBezTo>
                    <a:pt x="11536" y="1602"/>
                    <a:pt x="11536" y="1558"/>
                    <a:pt x="11546" y="1520"/>
                  </a:cubicBezTo>
                  <a:cubicBezTo>
                    <a:pt x="11598" y="574"/>
                    <a:pt x="10840" y="0"/>
                    <a:pt x="10077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3" name="Google Shape;5453;p28"/>
            <p:cNvSpPr/>
            <p:nvPr/>
          </p:nvSpPr>
          <p:spPr>
            <a:xfrm>
              <a:off x="7550139" y="3041330"/>
              <a:ext cx="301384" cy="199020"/>
            </a:xfrm>
            <a:custGeom>
              <a:rect b="b" l="l" r="r" t="t"/>
              <a:pathLst>
                <a:path extrusionOk="0" h="7602" w="11512">
                  <a:moveTo>
                    <a:pt x="87" y="0"/>
                  </a:moveTo>
                  <a:cubicBezTo>
                    <a:pt x="25" y="183"/>
                    <a:pt x="1" y="380"/>
                    <a:pt x="15" y="572"/>
                  </a:cubicBezTo>
                  <a:cubicBezTo>
                    <a:pt x="15" y="615"/>
                    <a:pt x="20" y="658"/>
                    <a:pt x="25" y="702"/>
                  </a:cubicBezTo>
                  <a:cubicBezTo>
                    <a:pt x="107" y="1393"/>
                    <a:pt x="217" y="2177"/>
                    <a:pt x="361" y="2969"/>
                  </a:cubicBezTo>
                  <a:lnTo>
                    <a:pt x="505" y="3723"/>
                  </a:lnTo>
                  <a:cubicBezTo>
                    <a:pt x="731" y="4804"/>
                    <a:pt x="1019" y="5847"/>
                    <a:pt x="1375" y="6606"/>
                  </a:cubicBezTo>
                  <a:cubicBezTo>
                    <a:pt x="1394" y="6644"/>
                    <a:pt x="1413" y="6683"/>
                    <a:pt x="1428" y="6716"/>
                  </a:cubicBezTo>
                  <a:cubicBezTo>
                    <a:pt x="1742" y="7298"/>
                    <a:pt x="2278" y="7602"/>
                    <a:pt x="2841" y="7602"/>
                  </a:cubicBezTo>
                  <a:cubicBezTo>
                    <a:pt x="3217" y="7602"/>
                    <a:pt x="3604" y="7466"/>
                    <a:pt x="3945" y="7187"/>
                  </a:cubicBezTo>
                  <a:cubicBezTo>
                    <a:pt x="4550" y="6695"/>
                    <a:pt x="5155" y="6448"/>
                    <a:pt x="5759" y="6448"/>
                  </a:cubicBezTo>
                  <a:cubicBezTo>
                    <a:pt x="6369" y="6448"/>
                    <a:pt x="6978" y="6699"/>
                    <a:pt x="7586" y="7202"/>
                  </a:cubicBezTo>
                  <a:cubicBezTo>
                    <a:pt x="7897" y="7456"/>
                    <a:pt x="8267" y="7577"/>
                    <a:pt x="8633" y="7577"/>
                  </a:cubicBezTo>
                  <a:cubicBezTo>
                    <a:pt x="9213" y="7577"/>
                    <a:pt x="9783" y="7273"/>
                    <a:pt x="10089" y="6716"/>
                  </a:cubicBezTo>
                  <a:cubicBezTo>
                    <a:pt x="10109" y="6678"/>
                    <a:pt x="10128" y="6644"/>
                    <a:pt x="10142" y="6606"/>
                  </a:cubicBezTo>
                  <a:cubicBezTo>
                    <a:pt x="10839" y="5102"/>
                    <a:pt x="11271" y="2566"/>
                    <a:pt x="11487" y="702"/>
                  </a:cubicBezTo>
                  <a:cubicBezTo>
                    <a:pt x="11497" y="658"/>
                    <a:pt x="11497" y="615"/>
                    <a:pt x="11502" y="577"/>
                  </a:cubicBezTo>
                  <a:cubicBezTo>
                    <a:pt x="11511" y="380"/>
                    <a:pt x="11487" y="183"/>
                    <a:pt x="11425" y="0"/>
                  </a:cubicBezTo>
                  <a:cubicBezTo>
                    <a:pt x="11185" y="1792"/>
                    <a:pt x="10772" y="4016"/>
                    <a:pt x="10137" y="5371"/>
                  </a:cubicBezTo>
                  <a:cubicBezTo>
                    <a:pt x="10118" y="5410"/>
                    <a:pt x="10104" y="5448"/>
                    <a:pt x="10085" y="5482"/>
                  </a:cubicBezTo>
                  <a:cubicBezTo>
                    <a:pt x="9779" y="6041"/>
                    <a:pt x="9210" y="6344"/>
                    <a:pt x="8631" y="6344"/>
                  </a:cubicBezTo>
                  <a:cubicBezTo>
                    <a:pt x="8264" y="6344"/>
                    <a:pt x="7893" y="6222"/>
                    <a:pt x="7582" y="5967"/>
                  </a:cubicBezTo>
                  <a:cubicBezTo>
                    <a:pt x="6971" y="5465"/>
                    <a:pt x="6362" y="5214"/>
                    <a:pt x="5753" y="5214"/>
                  </a:cubicBezTo>
                  <a:cubicBezTo>
                    <a:pt x="5150" y="5214"/>
                    <a:pt x="4547" y="5460"/>
                    <a:pt x="3945" y="5952"/>
                  </a:cubicBezTo>
                  <a:cubicBezTo>
                    <a:pt x="3603" y="6233"/>
                    <a:pt x="3215" y="6369"/>
                    <a:pt x="2840" y="6369"/>
                  </a:cubicBezTo>
                  <a:cubicBezTo>
                    <a:pt x="2277" y="6369"/>
                    <a:pt x="1742" y="6064"/>
                    <a:pt x="1428" y="5482"/>
                  </a:cubicBezTo>
                  <a:cubicBezTo>
                    <a:pt x="1408" y="5443"/>
                    <a:pt x="1389" y="5410"/>
                    <a:pt x="1375" y="5371"/>
                  </a:cubicBezTo>
                  <a:cubicBezTo>
                    <a:pt x="1019" y="4607"/>
                    <a:pt x="731" y="3570"/>
                    <a:pt x="505" y="2489"/>
                  </a:cubicBezTo>
                  <a:lnTo>
                    <a:pt x="356" y="1735"/>
                  </a:lnTo>
                  <a:cubicBezTo>
                    <a:pt x="251" y="1139"/>
                    <a:pt x="159" y="548"/>
                    <a:pt x="8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4" name="Google Shape;5454;p28"/>
            <p:cNvSpPr/>
            <p:nvPr/>
          </p:nvSpPr>
          <p:spPr>
            <a:xfrm>
              <a:off x="7543097" y="2908754"/>
              <a:ext cx="314945" cy="368300"/>
            </a:xfrm>
            <a:custGeom>
              <a:rect b="b" l="l" r="r" t="t"/>
              <a:pathLst>
                <a:path extrusionOk="0" h="14068" w="12030">
                  <a:moveTo>
                    <a:pt x="6023" y="4912"/>
                  </a:moveTo>
                  <a:cubicBezTo>
                    <a:pt x="6498" y="4912"/>
                    <a:pt x="6974" y="4975"/>
                    <a:pt x="7437" y="5103"/>
                  </a:cubicBezTo>
                  <a:lnTo>
                    <a:pt x="7442" y="5103"/>
                  </a:lnTo>
                  <a:lnTo>
                    <a:pt x="7442" y="5742"/>
                  </a:lnTo>
                  <a:cubicBezTo>
                    <a:pt x="6976" y="5624"/>
                    <a:pt x="6501" y="5565"/>
                    <a:pt x="6025" y="5565"/>
                  </a:cubicBezTo>
                  <a:cubicBezTo>
                    <a:pt x="5549" y="5565"/>
                    <a:pt x="5074" y="5624"/>
                    <a:pt x="4608" y="5742"/>
                  </a:cubicBezTo>
                  <a:lnTo>
                    <a:pt x="4608" y="5103"/>
                  </a:lnTo>
                  <a:cubicBezTo>
                    <a:pt x="5071" y="4975"/>
                    <a:pt x="5547" y="4912"/>
                    <a:pt x="6023" y="4912"/>
                  </a:cubicBezTo>
                  <a:close/>
                  <a:moveTo>
                    <a:pt x="6023" y="5973"/>
                  </a:moveTo>
                  <a:cubicBezTo>
                    <a:pt x="6498" y="5973"/>
                    <a:pt x="6974" y="6037"/>
                    <a:pt x="7437" y="6164"/>
                  </a:cubicBezTo>
                  <a:lnTo>
                    <a:pt x="7437" y="6707"/>
                  </a:lnTo>
                  <a:cubicBezTo>
                    <a:pt x="6974" y="6590"/>
                    <a:pt x="6498" y="6531"/>
                    <a:pt x="6023" y="6531"/>
                  </a:cubicBezTo>
                  <a:cubicBezTo>
                    <a:pt x="5547" y="6531"/>
                    <a:pt x="5071" y="6590"/>
                    <a:pt x="4608" y="6707"/>
                  </a:cubicBezTo>
                  <a:lnTo>
                    <a:pt x="4608" y="6164"/>
                  </a:lnTo>
                  <a:cubicBezTo>
                    <a:pt x="5071" y="6037"/>
                    <a:pt x="5547" y="5973"/>
                    <a:pt x="6023" y="5973"/>
                  </a:cubicBezTo>
                  <a:close/>
                  <a:moveTo>
                    <a:pt x="6024" y="6941"/>
                  </a:moveTo>
                  <a:cubicBezTo>
                    <a:pt x="6474" y="6941"/>
                    <a:pt x="6923" y="6998"/>
                    <a:pt x="7361" y="7111"/>
                  </a:cubicBezTo>
                  <a:cubicBezTo>
                    <a:pt x="7269" y="7202"/>
                    <a:pt x="7183" y="7289"/>
                    <a:pt x="7096" y="7365"/>
                  </a:cubicBezTo>
                  <a:cubicBezTo>
                    <a:pt x="7087" y="7370"/>
                    <a:pt x="7082" y="7375"/>
                    <a:pt x="7077" y="7380"/>
                  </a:cubicBezTo>
                  <a:cubicBezTo>
                    <a:pt x="6717" y="7673"/>
                    <a:pt x="6366" y="7822"/>
                    <a:pt x="6025" y="7822"/>
                  </a:cubicBezTo>
                  <a:cubicBezTo>
                    <a:pt x="5679" y="7822"/>
                    <a:pt x="5324" y="7673"/>
                    <a:pt x="4968" y="7380"/>
                  </a:cubicBezTo>
                  <a:cubicBezTo>
                    <a:pt x="4963" y="7380"/>
                    <a:pt x="4959" y="7370"/>
                    <a:pt x="4954" y="7365"/>
                  </a:cubicBezTo>
                  <a:cubicBezTo>
                    <a:pt x="4867" y="7289"/>
                    <a:pt x="4776" y="7202"/>
                    <a:pt x="4685" y="7111"/>
                  </a:cubicBezTo>
                  <a:cubicBezTo>
                    <a:pt x="5124" y="6998"/>
                    <a:pt x="5575" y="6941"/>
                    <a:pt x="6024" y="6941"/>
                  </a:cubicBezTo>
                  <a:close/>
                  <a:moveTo>
                    <a:pt x="6028" y="11721"/>
                  </a:moveTo>
                  <a:cubicBezTo>
                    <a:pt x="6498" y="11721"/>
                    <a:pt x="6963" y="11891"/>
                    <a:pt x="7442" y="12222"/>
                  </a:cubicBezTo>
                  <a:lnTo>
                    <a:pt x="7442" y="12496"/>
                  </a:lnTo>
                  <a:cubicBezTo>
                    <a:pt x="6976" y="12376"/>
                    <a:pt x="6501" y="12316"/>
                    <a:pt x="6025" y="12316"/>
                  </a:cubicBezTo>
                  <a:cubicBezTo>
                    <a:pt x="5549" y="12316"/>
                    <a:pt x="5074" y="12376"/>
                    <a:pt x="4608" y="12496"/>
                  </a:cubicBezTo>
                  <a:lnTo>
                    <a:pt x="4608" y="12222"/>
                  </a:lnTo>
                  <a:cubicBezTo>
                    <a:pt x="5097" y="11886"/>
                    <a:pt x="5564" y="11721"/>
                    <a:pt x="6028" y="11721"/>
                  </a:cubicBezTo>
                  <a:close/>
                  <a:moveTo>
                    <a:pt x="6023" y="12727"/>
                  </a:moveTo>
                  <a:cubicBezTo>
                    <a:pt x="6498" y="12727"/>
                    <a:pt x="6974" y="12789"/>
                    <a:pt x="7437" y="12914"/>
                  </a:cubicBezTo>
                  <a:lnTo>
                    <a:pt x="7437" y="13044"/>
                  </a:lnTo>
                  <a:cubicBezTo>
                    <a:pt x="7437" y="13390"/>
                    <a:pt x="7159" y="13673"/>
                    <a:pt x="6808" y="13673"/>
                  </a:cubicBezTo>
                  <a:lnTo>
                    <a:pt x="5237" y="13673"/>
                  </a:lnTo>
                  <a:cubicBezTo>
                    <a:pt x="4887" y="13673"/>
                    <a:pt x="4608" y="13390"/>
                    <a:pt x="4608" y="13044"/>
                  </a:cubicBezTo>
                  <a:lnTo>
                    <a:pt x="4608" y="12914"/>
                  </a:lnTo>
                  <a:cubicBezTo>
                    <a:pt x="5071" y="12789"/>
                    <a:pt x="5547" y="12727"/>
                    <a:pt x="6023" y="12727"/>
                  </a:cubicBezTo>
                  <a:close/>
                  <a:moveTo>
                    <a:pt x="8399" y="0"/>
                  </a:moveTo>
                  <a:cubicBezTo>
                    <a:pt x="7914" y="0"/>
                    <a:pt x="7604" y="303"/>
                    <a:pt x="7500" y="352"/>
                  </a:cubicBezTo>
                  <a:cubicBezTo>
                    <a:pt x="7046" y="645"/>
                    <a:pt x="6528" y="791"/>
                    <a:pt x="6011" y="791"/>
                  </a:cubicBezTo>
                  <a:cubicBezTo>
                    <a:pt x="5493" y="791"/>
                    <a:pt x="4975" y="645"/>
                    <a:pt x="4521" y="352"/>
                  </a:cubicBezTo>
                  <a:lnTo>
                    <a:pt x="4281" y="198"/>
                  </a:lnTo>
                  <a:cubicBezTo>
                    <a:pt x="4076" y="65"/>
                    <a:pt x="3846" y="3"/>
                    <a:pt x="3620" y="3"/>
                  </a:cubicBezTo>
                  <a:cubicBezTo>
                    <a:pt x="3188" y="3"/>
                    <a:pt x="2766" y="230"/>
                    <a:pt x="2542" y="640"/>
                  </a:cubicBezTo>
                  <a:lnTo>
                    <a:pt x="1999" y="1629"/>
                  </a:lnTo>
                  <a:cubicBezTo>
                    <a:pt x="1673" y="2220"/>
                    <a:pt x="1889" y="2965"/>
                    <a:pt x="2480" y="3292"/>
                  </a:cubicBezTo>
                  <a:lnTo>
                    <a:pt x="3705" y="3959"/>
                  </a:lnTo>
                  <a:cubicBezTo>
                    <a:pt x="3998" y="4118"/>
                    <a:pt x="4180" y="4425"/>
                    <a:pt x="4180" y="4762"/>
                  </a:cubicBezTo>
                  <a:lnTo>
                    <a:pt x="4180" y="6515"/>
                  </a:lnTo>
                  <a:cubicBezTo>
                    <a:pt x="3810" y="5991"/>
                    <a:pt x="3484" y="5429"/>
                    <a:pt x="3210" y="4848"/>
                  </a:cubicBezTo>
                  <a:cubicBezTo>
                    <a:pt x="2897" y="4201"/>
                    <a:pt x="2316" y="3912"/>
                    <a:pt x="1736" y="3912"/>
                  </a:cubicBezTo>
                  <a:cubicBezTo>
                    <a:pt x="866" y="3912"/>
                    <a:pt x="1" y="4565"/>
                    <a:pt x="58" y="5641"/>
                  </a:cubicBezTo>
                  <a:cubicBezTo>
                    <a:pt x="58" y="5689"/>
                    <a:pt x="63" y="5737"/>
                    <a:pt x="68" y="5785"/>
                  </a:cubicBezTo>
                  <a:cubicBezTo>
                    <a:pt x="159" y="6558"/>
                    <a:pt x="279" y="7346"/>
                    <a:pt x="409" y="8062"/>
                  </a:cubicBezTo>
                  <a:cubicBezTo>
                    <a:pt x="424" y="8187"/>
                    <a:pt x="515" y="8244"/>
                    <a:pt x="607" y="8244"/>
                  </a:cubicBezTo>
                  <a:cubicBezTo>
                    <a:pt x="727" y="8244"/>
                    <a:pt x="851" y="8148"/>
                    <a:pt x="813" y="7985"/>
                  </a:cubicBezTo>
                  <a:cubicBezTo>
                    <a:pt x="688" y="7284"/>
                    <a:pt x="572" y="6505"/>
                    <a:pt x="481" y="5737"/>
                  </a:cubicBezTo>
                  <a:cubicBezTo>
                    <a:pt x="476" y="5698"/>
                    <a:pt x="472" y="5655"/>
                    <a:pt x="472" y="5617"/>
                  </a:cubicBezTo>
                  <a:cubicBezTo>
                    <a:pt x="426" y="4810"/>
                    <a:pt x="1076" y="4321"/>
                    <a:pt x="1730" y="4321"/>
                  </a:cubicBezTo>
                  <a:cubicBezTo>
                    <a:pt x="2167" y="4321"/>
                    <a:pt x="2605" y="4539"/>
                    <a:pt x="2840" y="5026"/>
                  </a:cubicBezTo>
                  <a:cubicBezTo>
                    <a:pt x="3871" y="7157"/>
                    <a:pt x="4940" y="8225"/>
                    <a:pt x="6009" y="8225"/>
                  </a:cubicBezTo>
                  <a:cubicBezTo>
                    <a:pt x="7078" y="8225"/>
                    <a:pt x="8146" y="7158"/>
                    <a:pt x="9177" y="5021"/>
                  </a:cubicBezTo>
                  <a:cubicBezTo>
                    <a:pt x="9411" y="4536"/>
                    <a:pt x="9855" y="4315"/>
                    <a:pt x="10295" y="4315"/>
                  </a:cubicBezTo>
                  <a:cubicBezTo>
                    <a:pt x="10971" y="4315"/>
                    <a:pt x="11640" y="4837"/>
                    <a:pt x="11535" y="5727"/>
                  </a:cubicBezTo>
                  <a:cubicBezTo>
                    <a:pt x="11358" y="7245"/>
                    <a:pt x="10877" y="10329"/>
                    <a:pt x="10157" y="11670"/>
                  </a:cubicBezTo>
                  <a:cubicBezTo>
                    <a:pt x="9889" y="12154"/>
                    <a:pt x="9392" y="12418"/>
                    <a:pt x="8886" y="12418"/>
                  </a:cubicBezTo>
                  <a:cubicBezTo>
                    <a:pt x="8564" y="12418"/>
                    <a:pt x="8238" y="12312"/>
                    <a:pt x="7966" y="12088"/>
                  </a:cubicBezTo>
                  <a:cubicBezTo>
                    <a:pt x="7903" y="12035"/>
                    <a:pt x="7476" y="11742"/>
                    <a:pt x="7409" y="11703"/>
                  </a:cubicBezTo>
                  <a:cubicBezTo>
                    <a:pt x="6946" y="11432"/>
                    <a:pt x="6483" y="11292"/>
                    <a:pt x="6013" y="11292"/>
                  </a:cubicBezTo>
                  <a:cubicBezTo>
                    <a:pt x="5492" y="11292"/>
                    <a:pt x="4964" y="11465"/>
                    <a:pt x="4421" y="11824"/>
                  </a:cubicBezTo>
                  <a:lnTo>
                    <a:pt x="4060" y="12078"/>
                  </a:lnTo>
                  <a:cubicBezTo>
                    <a:pt x="3762" y="12323"/>
                    <a:pt x="3424" y="12449"/>
                    <a:pt x="3085" y="12449"/>
                  </a:cubicBezTo>
                  <a:cubicBezTo>
                    <a:pt x="2999" y="12449"/>
                    <a:pt x="2912" y="12441"/>
                    <a:pt x="2826" y="12424"/>
                  </a:cubicBezTo>
                  <a:cubicBezTo>
                    <a:pt x="2417" y="12342"/>
                    <a:pt x="2076" y="12073"/>
                    <a:pt x="1860" y="11670"/>
                  </a:cubicBezTo>
                  <a:cubicBezTo>
                    <a:pt x="1841" y="11636"/>
                    <a:pt x="1822" y="11603"/>
                    <a:pt x="1807" y="11569"/>
                  </a:cubicBezTo>
                  <a:cubicBezTo>
                    <a:pt x="1519" y="10949"/>
                    <a:pt x="1255" y="10094"/>
                    <a:pt x="1019" y="9018"/>
                  </a:cubicBezTo>
                  <a:cubicBezTo>
                    <a:pt x="999" y="8897"/>
                    <a:pt x="910" y="8844"/>
                    <a:pt x="820" y="8844"/>
                  </a:cubicBezTo>
                  <a:cubicBezTo>
                    <a:pt x="695" y="8844"/>
                    <a:pt x="568" y="8945"/>
                    <a:pt x="616" y="9109"/>
                  </a:cubicBezTo>
                  <a:cubicBezTo>
                    <a:pt x="856" y="10209"/>
                    <a:pt x="1135" y="11093"/>
                    <a:pt x="1432" y="11737"/>
                  </a:cubicBezTo>
                  <a:cubicBezTo>
                    <a:pt x="1452" y="11780"/>
                    <a:pt x="1471" y="11819"/>
                    <a:pt x="1495" y="11857"/>
                  </a:cubicBezTo>
                  <a:cubicBezTo>
                    <a:pt x="1769" y="12371"/>
                    <a:pt x="2215" y="12717"/>
                    <a:pt x="2744" y="12818"/>
                  </a:cubicBezTo>
                  <a:cubicBezTo>
                    <a:pt x="2859" y="12842"/>
                    <a:pt x="2970" y="12856"/>
                    <a:pt x="3085" y="12856"/>
                  </a:cubicBezTo>
                  <a:cubicBezTo>
                    <a:pt x="3479" y="12847"/>
                    <a:pt x="3858" y="12722"/>
                    <a:pt x="4180" y="12496"/>
                  </a:cubicBezTo>
                  <a:lnTo>
                    <a:pt x="4180" y="13025"/>
                  </a:lnTo>
                  <a:cubicBezTo>
                    <a:pt x="4180" y="13601"/>
                    <a:pt x="4642" y="14067"/>
                    <a:pt x="5218" y="14067"/>
                  </a:cubicBezTo>
                  <a:lnTo>
                    <a:pt x="6794" y="14067"/>
                  </a:lnTo>
                  <a:cubicBezTo>
                    <a:pt x="7370" y="14067"/>
                    <a:pt x="7836" y="13601"/>
                    <a:pt x="7836" y="13025"/>
                  </a:cubicBezTo>
                  <a:lnTo>
                    <a:pt x="7836" y="12491"/>
                  </a:lnTo>
                  <a:cubicBezTo>
                    <a:pt x="8160" y="12720"/>
                    <a:pt x="8529" y="12828"/>
                    <a:pt x="8892" y="12828"/>
                  </a:cubicBezTo>
                  <a:cubicBezTo>
                    <a:pt x="9589" y="12828"/>
                    <a:pt x="10267" y="12432"/>
                    <a:pt x="10579" y="11737"/>
                  </a:cubicBezTo>
                  <a:cubicBezTo>
                    <a:pt x="11410" y="9960"/>
                    <a:pt x="11920" y="6357"/>
                    <a:pt x="11963" y="5626"/>
                  </a:cubicBezTo>
                  <a:cubicBezTo>
                    <a:pt x="12029" y="4565"/>
                    <a:pt x="11166" y="3915"/>
                    <a:pt x="10297" y="3915"/>
                  </a:cubicBezTo>
                  <a:cubicBezTo>
                    <a:pt x="9717" y="3915"/>
                    <a:pt x="9134" y="4204"/>
                    <a:pt x="8821" y="4853"/>
                  </a:cubicBezTo>
                  <a:cubicBezTo>
                    <a:pt x="8547" y="5439"/>
                    <a:pt x="8221" y="5996"/>
                    <a:pt x="7846" y="6520"/>
                  </a:cubicBezTo>
                  <a:lnTo>
                    <a:pt x="7846" y="4766"/>
                  </a:lnTo>
                  <a:cubicBezTo>
                    <a:pt x="7846" y="4430"/>
                    <a:pt x="8028" y="4128"/>
                    <a:pt x="8321" y="3964"/>
                  </a:cubicBezTo>
                  <a:lnTo>
                    <a:pt x="9546" y="3296"/>
                  </a:lnTo>
                  <a:cubicBezTo>
                    <a:pt x="10137" y="2970"/>
                    <a:pt x="10354" y="2225"/>
                    <a:pt x="10032" y="1634"/>
                  </a:cubicBezTo>
                  <a:lnTo>
                    <a:pt x="9950" y="1485"/>
                  </a:lnTo>
                  <a:cubicBezTo>
                    <a:pt x="9907" y="1421"/>
                    <a:pt x="9846" y="1394"/>
                    <a:pt x="9787" y="1394"/>
                  </a:cubicBezTo>
                  <a:cubicBezTo>
                    <a:pt x="9654" y="1394"/>
                    <a:pt x="9523" y="1528"/>
                    <a:pt x="9590" y="1687"/>
                  </a:cubicBezTo>
                  <a:lnTo>
                    <a:pt x="9671" y="1831"/>
                  </a:lnTo>
                  <a:cubicBezTo>
                    <a:pt x="9883" y="2225"/>
                    <a:pt x="9739" y="2715"/>
                    <a:pt x="9349" y="2931"/>
                  </a:cubicBezTo>
                  <a:lnTo>
                    <a:pt x="8124" y="3604"/>
                  </a:lnTo>
                  <a:cubicBezTo>
                    <a:pt x="7726" y="3820"/>
                    <a:pt x="7471" y="4228"/>
                    <a:pt x="7447" y="4680"/>
                  </a:cubicBezTo>
                  <a:cubicBezTo>
                    <a:pt x="6976" y="4560"/>
                    <a:pt x="6496" y="4500"/>
                    <a:pt x="6016" y="4500"/>
                  </a:cubicBezTo>
                  <a:cubicBezTo>
                    <a:pt x="5536" y="4500"/>
                    <a:pt x="5057" y="4560"/>
                    <a:pt x="4589" y="4680"/>
                  </a:cubicBezTo>
                  <a:cubicBezTo>
                    <a:pt x="4565" y="4228"/>
                    <a:pt x="4310" y="3820"/>
                    <a:pt x="3911" y="3599"/>
                  </a:cubicBezTo>
                  <a:lnTo>
                    <a:pt x="2686" y="2931"/>
                  </a:lnTo>
                  <a:cubicBezTo>
                    <a:pt x="2292" y="2715"/>
                    <a:pt x="2148" y="2220"/>
                    <a:pt x="2364" y="1826"/>
                  </a:cubicBezTo>
                  <a:lnTo>
                    <a:pt x="2912" y="837"/>
                  </a:lnTo>
                  <a:cubicBezTo>
                    <a:pt x="3060" y="566"/>
                    <a:pt x="3339" y="415"/>
                    <a:pt x="3624" y="415"/>
                  </a:cubicBezTo>
                  <a:cubicBezTo>
                    <a:pt x="3773" y="415"/>
                    <a:pt x="3925" y="456"/>
                    <a:pt x="4060" y="544"/>
                  </a:cubicBezTo>
                  <a:cubicBezTo>
                    <a:pt x="4195" y="601"/>
                    <a:pt x="4867" y="1202"/>
                    <a:pt x="6015" y="1202"/>
                  </a:cubicBezTo>
                  <a:cubicBezTo>
                    <a:pt x="7159" y="1202"/>
                    <a:pt x="7836" y="611"/>
                    <a:pt x="7966" y="544"/>
                  </a:cubicBezTo>
                  <a:cubicBezTo>
                    <a:pt x="8104" y="454"/>
                    <a:pt x="8257" y="411"/>
                    <a:pt x="8409" y="411"/>
                  </a:cubicBezTo>
                  <a:cubicBezTo>
                    <a:pt x="8694" y="411"/>
                    <a:pt x="8971" y="563"/>
                    <a:pt x="9119" y="837"/>
                  </a:cubicBezTo>
                  <a:cubicBezTo>
                    <a:pt x="9158" y="928"/>
                    <a:pt x="9229" y="965"/>
                    <a:pt x="9300" y="965"/>
                  </a:cubicBezTo>
                  <a:cubicBezTo>
                    <a:pt x="9447" y="965"/>
                    <a:pt x="9596" y="808"/>
                    <a:pt x="9479" y="640"/>
                  </a:cubicBezTo>
                  <a:cubicBezTo>
                    <a:pt x="9316" y="342"/>
                    <a:pt x="9037" y="121"/>
                    <a:pt x="8706" y="39"/>
                  </a:cubicBezTo>
                  <a:cubicBezTo>
                    <a:pt x="8597" y="12"/>
                    <a:pt x="8495" y="0"/>
                    <a:pt x="83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55" name="Google Shape;5455;p28"/>
          <p:cNvGrpSpPr/>
          <p:nvPr/>
        </p:nvGrpSpPr>
        <p:grpSpPr>
          <a:xfrm>
            <a:off x="7090471" y="2703564"/>
            <a:ext cx="331281" cy="368588"/>
            <a:chOff x="7090471" y="2908964"/>
            <a:chExt cx="331281" cy="368588"/>
          </a:xfrm>
        </p:grpSpPr>
        <p:sp>
          <p:nvSpPr>
            <p:cNvPr id="5456" name="Google Shape;5456;p28"/>
            <p:cNvSpPr/>
            <p:nvPr/>
          </p:nvSpPr>
          <p:spPr>
            <a:xfrm>
              <a:off x="7099136" y="2914357"/>
              <a:ext cx="322616" cy="357776"/>
            </a:xfrm>
            <a:custGeom>
              <a:rect b="b" l="l" r="r" t="t"/>
              <a:pathLst>
                <a:path extrusionOk="0" h="13666" w="12323">
                  <a:moveTo>
                    <a:pt x="8625" y="0"/>
                  </a:moveTo>
                  <a:cubicBezTo>
                    <a:pt x="7967" y="0"/>
                    <a:pt x="7304" y="190"/>
                    <a:pt x="6721" y="580"/>
                  </a:cubicBezTo>
                  <a:cubicBezTo>
                    <a:pt x="6546" y="697"/>
                    <a:pt x="6344" y="756"/>
                    <a:pt x="6142" y="756"/>
                  </a:cubicBezTo>
                  <a:cubicBezTo>
                    <a:pt x="5941" y="756"/>
                    <a:pt x="5739" y="697"/>
                    <a:pt x="5564" y="580"/>
                  </a:cubicBezTo>
                  <a:cubicBezTo>
                    <a:pt x="4988" y="194"/>
                    <a:pt x="4326" y="2"/>
                    <a:pt x="3663" y="2"/>
                  </a:cubicBezTo>
                  <a:cubicBezTo>
                    <a:pt x="2971" y="2"/>
                    <a:pt x="2279" y="212"/>
                    <a:pt x="1687" y="632"/>
                  </a:cubicBezTo>
                  <a:cubicBezTo>
                    <a:pt x="529" y="1449"/>
                    <a:pt x="0" y="2900"/>
                    <a:pt x="361" y="4274"/>
                  </a:cubicBezTo>
                  <a:cubicBezTo>
                    <a:pt x="423" y="4552"/>
                    <a:pt x="529" y="4821"/>
                    <a:pt x="673" y="5071"/>
                  </a:cubicBezTo>
                  <a:cubicBezTo>
                    <a:pt x="793" y="5273"/>
                    <a:pt x="928" y="5460"/>
                    <a:pt x="1072" y="5643"/>
                  </a:cubicBezTo>
                  <a:cubicBezTo>
                    <a:pt x="1860" y="6537"/>
                    <a:pt x="2297" y="7689"/>
                    <a:pt x="2302" y="8881"/>
                  </a:cubicBezTo>
                  <a:lnTo>
                    <a:pt x="2302" y="11120"/>
                  </a:lnTo>
                  <a:cubicBezTo>
                    <a:pt x="2302" y="12527"/>
                    <a:pt x="3440" y="13666"/>
                    <a:pt x="4843" y="13666"/>
                  </a:cubicBezTo>
                  <a:lnTo>
                    <a:pt x="4843" y="10620"/>
                  </a:lnTo>
                  <a:cubicBezTo>
                    <a:pt x="4843" y="9909"/>
                    <a:pt x="5424" y="9332"/>
                    <a:pt x="6135" y="9332"/>
                  </a:cubicBezTo>
                  <a:cubicBezTo>
                    <a:pt x="6851" y="9332"/>
                    <a:pt x="7428" y="9909"/>
                    <a:pt x="7428" y="10620"/>
                  </a:cubicBezTo>
                  <a:lnTo>
                    <a:pt x="7428" y="13666"/>
                  </a:lnTo>
                  <a:cubicBezTo>
                    <a:pt x="8835" y="13666"/>
                    <a:pt x="9974" y="12527"/>
                    <a:pt x="9974" y="11120"/>
                  </a:cubicBezTo>
                  <a:lnTo>
                    <a:pt x="9974" y="8881"/>
                  </a:lnTo>
                  <a:cubicBezTo>
                    <a:pt x="9979" y="7689"/>
                    <a:pt x="10416" y="6537"/>
                    <a:pt x="11204" y="5643"/>
                  </a:cubicBezTo>
                  <a:cubicBezTo>
                    <a:pt x="12323" y="4351"/>
                    <a:pt x="12313" y="2429"/>
                    <a:pt x="11180" y="1151"/>
                  </a:cubicBezTo>
                  <a:cubicBezTo>
                    <a:pt x="10510" y="394"/>
                    <a:pt x="9573" y="0"/>
                    <a:pt x="8625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7" name="Google Shape;5457;p28"/>
            <p:cNvSpPr/>
            <p:nvPr/>
          </p:nvSpPr>
          <p:spPr>
            <a:xfrm>
              <a:off x="7293444" y="2914304"/>
              <a:ext cx="127052" cy="357697"/>
            </a:xfrm>
            <a:custGeom>
              <a:rect b="b" l="l" r="r" t="t"/>
              <a:pathLst>
                <a:path extrusionOk="0" h="13663" w="4853">
                  <a:moveTo>
                    <a:pt x="1255" y="0"/>
                  </a:moveTo>
                  <a:lnTo>
                    <a:pt x="1255" y="5"/>
                  </a:lnTo>
                  <a:cubicBezTo>
                    <a:pt x="1225" y="4"/>
                    <a:pt x="1195" y="4"/>
                    <a:pt x="1165" y="4"/>
                  </a:cubicBezTo>
                  <a:cubicBezTo>
                    <a:pt x="868" y="4"/>
                    <a:pt x="572" y="47"/>
                    <a:pt x="284" y="125"/>
                  </a:cubicBezTo>
                  <a:cubicBezTo>
                    <a:pt x="1764" y="533"/>
                    <a:pt x="2787" y="1879"/>
                    <a:pt x="2797" y="3411"/>
                  </a:cubicBezTo>
                  <a:cubicBezTo>
                    <a:pt x="2797" y="4228"/>
                    <a:pt x="2504" y="5025"/>
                    <a:pt x="1966" y="5640"/>
                  </a:cubicBezTo>
                  <a:cubicBezTo>
                    <a:pt x="1178" y="6539"/>
                    <a:pt x="741" y="7687"/>
                    <a:pt x="736" y="8878"/>
                  </a:cubicBezTo>
                  <a:lnTo>
                    <a:pt x="736" y="11122"/>
                  </a:lnTo>
                  <a:cubicBezTo>
                    <a:pt x="736" y="11789"/>
                    <a:pt x="472" y="12433"/>
                    <a:pt x="1" y="12909"/>
                  </a:cubicBezTo>
                  <a:lnTo>
                    <a:pt x="1" y="13663"/>
                  </a:lnTo>
                  <a:cubicBezTo>
                    <a:pt x="4" y="13663"/>
                    <a:pt x="7" y="13663"/>
                    <a:pt x="10" y="13663"/>
                  </a:cubicBezTo>
                  <a:cubicBezTo>
                    <a:pt x="1408" y="13663"/>
                    <a:pt x="2547" y="12521"/>
                    <a:pt x="2542" y="11122"/>
                  </a:cubicBezTo>
                  <a:lnTo>
                    <a:pt x="2542" y="8883"/>
                  </a:lnTo>
                  <a:cubicBezTo>
                    <a:pt x="2552" y="7691"/>
                    <a:pt x="2989" y="6539"/>
                    <a:pt x="3777" y="5645"/>
                  </a:cubicBezTo>
                  <a:cubicBezTo>
                    <a:pt x="4641" y="4646"/>
                    <a:pt x="4853" y="3229"/>
                    <a:pt x="4310" y="2023"/>
                  </a:cubicBezTo>
                  <a:cubicBezTo>
                    <a:pt x="3772" y="812"/>
                    <a:pt x="2581" y="24"/>
                    <a:pt x="1255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8" name="Google Shape;5458;p28"/>
            <p:cNvSpPr/>
            <p:nvPr/>
          </p:nvSpPr>
          <p:spPr>
            <a:xfrm>
              <a:off x="7090471" y="2908964"/>
              <a:ext cx="328742" cy="368588"/>
            </a:xfrm>
            <a:custGeom>
              <a:rect b="b" l="l" r="r" t="t"/>
              <a:pathLst>
                <a:path extrusionOk="0" h="14079" w="12557">
                  <a:moveTo>
                    <a:pt x="8919" y="1"/>
                  </a:moveTo>
                  <a:cubicBezTo>
                    <a:pt x="8247" y="1"/>
                    <a:pt x="7558" y="193"/>
                    <a:pt x="6927" y="617"/>
                  </a:cubicBezTo>
                  <a:cubicBezTo>
                    <a:pt x="6786" y="711"/>
                    <a:pt x="6624" y="758"/>
                    <a:pt x="6461" y="758"/>
                  </a:cubicBezTo>
                  <a:cubicBezTo>
                    <a:pt x="6299" y="758"/>
                    <a:pt x="6137" y="711"/>
                    <a:pt x="5995" y="617"/>
                  </a:cubicBezTo>
                  <a:cubicBezTo>
                    <a:pt x="5400" y="217"/>
                    <a:pt x="4696" y="2"/>
                    <a:pt x="3980" y="2"/>
                  </a:cubicBezTo>
                  <a:cubicBezTo>
                    <a:pt x="3957" y="2"/>
                    <a:pt x="3934" y="2"/>
                    <a:pt x="3911" y="2"/>
                  </a:cubicBezTo>
                  <a:cubicBezTo>
                    <a:pt x="1705" y="41"/>
                    <a:pt x="0" y="2083"/>
                    <a:pt x="428" y="4307"/>
                  </a:cubicBezTo>
                  <a:cubicBezTo>
                    <a:pt x="452" y="4418"/>
                    <a:pt x="539" y="4469"/>
                    <a:pt x="626" y="4469"/>
                  </a:cubicBezTo>
                  <a:cubicBezTo>
                    <a:pt x="741" y="4469"/>
                    <a:pt x="858" y="4381"/>
                    <a:pt x="836" y="4230"/>
                  </a:cubicBezTo>
                  <a:cubicBezTo>
                    <a:pt x="456" y="2270"/>
                    <a:pt x="1960" y="454"/>
                    <a:pt x="3920" y="420"/>
                  </a:cubicBezTo>
                  <a:cubicBezTo>
                    <a:pt x="3944" y="420"/>
                    <a:pt x="3967" y="420"/>
                    <a:pt x="3991" y="420"/>
                  </a:cubicBezTo>
                  <a:cubicBezTo>
                    <a:pt x="4624" y="420"/>
                    <a:pt x="5242" y="607"/>
                    <a:pt x="5770" y="963"/>
                  </a:cubicBezTo>
                  <a:cubicBezTo>
                    <a:pt x="5979" y="1105"/>
                    <a:pt x="6220" y="1176"/>
                    <a:pt x="6462" y="1176"/>
                  </a:cubicBezTo>
                  <a:cubicBezTo>
                    <a:pt x="6704" y="1176"/>
                    <a:pt x="6947" y="1105"/>
                    <a:pt x="7158" y="963"/>
                  </a:cubicBezTo>
                  <a:cubicBezTo>
                    <a:pt x="7716" y="586"/>
                    <a:pt x="8327" y="416"/>
                    <a:pt x="8923" y="416"/>
                  </a:cubicBezTo>
                  <a:cubicBezTo>
                    <a:pt x="10591" y="416"/>
                    <a:pt x="12149" y="1748"/>
                    <a:pt x="12149" y="3620"/>
                  </a:cubicBezTo>
                  <a:cubicBezTo>
                    <a:pt x="12149" y="4389"/>
                    <a:pt x="11871" y="5133"/>
                    <a:pt x="11366" y="5719"/>
                  </a:cubicBezTo>
                  <a:cubicBezTo>
                    <a:pt x="10550" y="6651"/>
                    <a:pt x="10093" y="7847"/>
                    <a:pt x="10089" y="9087"/>
                  </a:cubicBezTo>
                  <a:lnTo>
                    <a:pt x="10089" y="11326"/>
                  </a:lnTo>
                  <a:cubicBezTo>
                    <a:pt x="10089" y="12536"/>
                    <a:pt x="9161" y="13550"/>
                    <a:pt x="7956" y="13655"/>
                  </a:cubicBezTo>
                  <a:lnTo>
                    <a:pt x="7956" y="10826"/>
                  </a:lnTo>
                  <a:cubicBezTo>
                    <a:pt x="8004" y="9966"/>
                    <a:pt x="7321" y="9241"/>
                    <a:pt x="6457" y="9241"/>
                  </a:cubicBezTo>
                  <a:cubicBezTo>
                    <a:pt x="5597" y="9241"/>
                    <a:pt x="4910" y="9966"/>
                    <a:pt x="4958" y="10826"/>
                  </a:cubicBezTo>
                  <a:lnTo>
                    <a:pt x="4958" y="13655"/>
                  </a:lnTo>
                  <a:cubicBezTo>
                    <a:pt x="3752" y="13550"/>
                    <a:pt x="2830" y="12536"/>
                    <a:pt x="2825" y="11326"/>
                  </a:cubicBezTo>
                  <a:lnTo>
                    <a:pt x="2825" y="9087"/>
                  </a:lnTo>
                  <a:cubicBezTo>
                    <a:pt x="2820" y="7847"/>
                    <a:pt x="2364" y="6651"/>
                    <a:pt x="1547" y="5719"/>
                  </a:cubicBezTo>
                  <a:cubicBezTo>
                    <a:pt x="1403" y="5551"/>
                    <a:pt x="1278" y="5369"/>
                    <a:pt x="1172" y="5176"/>
                  </a:cubicBezTo>
                  <a:cubicBezTo>
                    <a:pt x="1129" y="5100"/>
                    <a:pt x="1064" y="5068"/>
                    <a:pt x="999" y="5068"/>
                  </a:cubicBezTo>
                  <a:cubicBezTo>
                    <a:pt x="859" y="5068"/>
                    <a:pt x="720" y="5214"/>
                    <a:pt x="812" y="5378"/>
                  </a:cubicBezTo>
                  <a:cubicBezTo>
                    <a:pt x="932" y="5594"/>
                    <a:pt x="1076" y="5796"/>
                    <a:pt x="1239" y="5983"/>
                  </a:cubicBezTo>
                  <a:cubicBezTo>
                    <a:pt x="1994" y="6843"/>
                    <a:pt x="2412" y="7944"/>
                    <a:pt x="2416" y="9087"/>
                  </a:cubicBezTo>
                  <a:lnTo>
                    <a:pt x="2416" y="11326"/>
                  </a:lnTo>
                  <a:cubicBezTo>
                    <a:pt x="2416" y="12844"/>
                    <a:pt x="3646" y="14073"/>
                    <a:pt x="5164" y="14073"/>
                  </a:cubicBezTo>
                  <a:cubicBezTo>
                    <a:pt x="5280" y="14073"/>
                    <a:pt x="5371" y="13982"/>
                    <a:pt x="5371" y="13872"/>
                  </a:cubicBezTo>
                  <a:lnTo>
                    <a:pt x="5371" y="10826"/>
                  </a:lnTo>
                  <a:cubicBezTo>
                    <a:pt x="5371" y="10230"/>
                    <a:pt x="5856" y="9740"/>
                    <a:pt x="6457" y="9740"/>
                  </a:cubicBezTo>
                  <a:cubicBezTo>
                    <a:pt x="7057" y="9740"/>
                    <a:pt x="7542" y="10230"/>
                    <a:pt x="7542" y="10826"/>
                  </a:cubicBezTo>
                  <a:lnTo>
                    <a:pt x="7542" y="13872"/>
                  </a:lnTo>
                  <a:cubicBezTo>
                    <a:pt x="7542" y="13987"/>
                    <a:pt x="7634" y="14078"/>
                    <a:pt x="7749" y="14078"/>
                  </a:cubicBezTo>
                  <a:cubicBezTo>
                    <a:pt x="9262" y="14073"/>
                    <a:pt x="10492" y="12844"/>
                    <a:pt x="10497" y="11330"/>
                  </a:cubicBezTo>
                  <a:lnTo>
                    <a:pt x="10497" y="9082"/>
                  </a:lnTo>
                  <a:cubicBezTo>
                    <a:pt x="10502" y="7944"/>
                    <a:pt x="10920" y="6843"/>
                    <a:pt x="11674" y="5983"/>
                  </a:cubicBezTo>
                  <a:cubicBezTo>
                    <a:pt x="12241" y="5325"/>
                    <a:pt x="12553" y="4485"/>
                    <a:pt x="12553" y="3615"/>
                  </a:cubicBezTo>
                  <a:cubicBezTo>
                    <a:pt x="12557" y="1505"/>
                    <a:pt x="10802" y="1"/>
                    <a:pt x="89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59" name="Google Shape;5459;p28"/>
          <p:cNvGrpSpPr/>
          <p:nvPr/>
        </p:nvGrpSpPr>
        <p:grpSpPr>
          <a:xfrm>
            <a:off x="7159769" y="3621199"/>
            <a:ext cx="195722" cy="339816"/>
            <a:chOff x="7159769" y="3826599"/>
            <a:chExt cx="195722" cy="339816"/>
          </a:xfrm>
        </p:grpSpPr>
        <p:sp>
          <p:nvSpPr>
            <p:cNvPr id="5460" name="Google Shape;5460;p28"/>
            <p:cNvSpPr/>
            <p:nvPr/>
          </p:nvSpPr>
          <p:spPr>
            <a:xfrm>
              <a:off x="7186054" y="3862099"/>
              <a:ext cx="143152" cy="128439"/>
            </a:xfrm>
            <a:custGeom>
              <a:rect b="b" l="l" r="r" t="t"/>
              <a:pathLst>
                <a:path extrusionOk="0" h="4906" w="5468">
                  <a:moveTo>
                    <a:pt x="1158" y="0"/>
                  </a:moveTo>
                  <a:cubicBezTo>
                    <a:pt x="447" y="423"/>
                    <a:pt x="5" y="1187"/>
                    <a:pt x="0" y="2018"/>
                  </a:cubicBezTo>
                  <a:cubicBezTo>
                    <a:pt x="0" y="2460"/>
                    <a:pt x="14" y="3406"/>
                    <a:pt x="58" y="3844"/>
                  </a:cubicBezTo>
                  <a:cubicBezTo>
                    <a:pt x="120" y="4444"/>
                    <a:pt x="625" y="4905"/>
                    <a:pt x="1230" y="4905"/>
                  </a:cubicBezTo>
                  <a:lnTo>
                    <a:pt x="4228" y="4905"/>
                  </a:lnTo>
                  <a:cubicBezTo>
                    <a:pt x="4833" y="4905"/>
                    <a:pt x="5337" y="4449"/>
                    <a:pt x="5400" y="3844"/>
                  </a:cubicBezTo>
                  <a:cubicBezTo>
                    <a:pt x="5448" y="3411"/>
                    <a:pt x="5467" y="2465"/>
                    <a:pt x="5462" y="2023"/>
                  </a:cubicBezTo>
                  <a:cubicBezTo>
                    <a:pt x="5453" y="1192"/>
                    <a:pt x="5016" y="423"/>
                    <a:pt x="4295" y="0"/>
                  </a:cubicBezTo>
                  <a:lnTo>
                    <a:pt x="4016" y="726"/>
                  </a:lnTo>
                  <a:cubicBezTo>
                    <a:pt x="3584" y="560"/>
                    <a:pt x="3158" y="477"/>
                    <a:pt x="2730" y="477"/>
                  </a:cubicBezTo>
                  <a:cubicBezTo>
                    <a:pt x="2302" y="477"/>
                    <a:pt x="1874" y="560"/>
                    <a:pt x="1436" y="726"/>
                  </a:cubicBezTo>
                  <a:lnTo>
                    <a:pt x="1158" y="0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1" name="Google Shape;5461;p28"/>
            <p:cNvSpPr/>
            <p:nvPr/>
          </p:nvSpPr>
          <p:spPr>
            <a:xfrm>
              <a:off x="7277736" y="3862099"/>
              <a:ext cx="51470" cy="128439"/>
            </a:xfrm>
            <a:custGeom>
              <a:rect b="b" l="l" r="r" t="t"/>
              <a:pathLst>
                <a:path extrusionOk="0" h="4906" w="1966">
                  <a:moveTo>
                    <a:pt x="798" y="0"/>
                  </a:moveTo>
                  <a:lnTo>
                    <a:pt x="625" y="457"/>
                  </a:lnTo>
                  <a:cubicBezTo>
                    <a:pt x="1014" y="884"/>
                    <a:pt x="1230" y="1442"/>
                    <a:pt x="1230" y="2023"/>
                  </a:cubicBezTo>
                  <a:cubicBezTo>
                    <a:pt x="1230" y="2465"/>
                    <a:pt x="1216" y="3406"/>
                    <a:pt x="1172" y="3844"/>
                  </a:cubicBezTo>
                  <a:cubicBezTo>
                    <a:pt x="1110" y="4449"/>
                    <a:pt x="606" y="4905"/>
                    <a:pt x="0" y="4905"/>
                  </a:cubicBezTo>
                  <a:lnTo>
                    <a:pt x="730" y="4905"/>
                  </a:lnTo>
                  <a:cubicBezTo>
                    <a:pt x="1336" y="4905"/>
                    <a:pt x="1840" y="4449"/>
                    <a:pt x="1903" y="3844"/>
                  </a:cubicBezTo>
                  <a:cubicBezTo>
                    <a:pt x="1946" y="3411"/>
                    <a:pt x="1965" y="2465"/>
                    <a:pt x="1965" y="2023"/>
                  </a:cubicBezTo>
                  <a:cubicBezTo>
                    <a:pt x="1955" y="1192"/>
                    <a:pt x="1514" y="423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2" name="Google Shape;5462;p28"/>
            <p:cNvSpPr/>
            <p:nvPr/>
          </p:nvSpPr>
          <p:spPr>
            <a:xfrm>
              <a:off x="7208438" y="3831495"/>
              <a:ext cx="98489" cy="49742"/>
            </a:xfrm>
            <a:custGeom>
              <a:rect b="b" l="l" r="r" t="t"/>
              <a:pathLst>
                <a:path extrusionOk="0" h="1900" w="3762">
                  <a:moveTo>
                    <a:pt x="1881" y="1"/>
                  </a:moveTo>
                  <a:cubicBezTo>
                    <a:pt x="1243" y="1"/>
                    <a:pt x="606" y="120"/>
                    <a:pt x="0" y="357"/>
                  </a:cubicBezTo>
                  <a:lnTo>
                    <a:pt x="586" y="1900"/>
                  </a:lnTo>
                  <a:cubicBezTo>
                    <a:pt x="1003" y="1731"/>
                    <a:pt x="1443" y="1647"/>
                    <a:pt x="1883" y="1647"/>
                  </a:cubicBezTo>
                  <a:cubicBezTo>
                    <a:pt x="2320" y="1647"/>
                    <a:pt x="2757" y="1730"/>
                    <a:pt x="3171" y="1895"/>
                  </a:cubicBezTo>
                  <a:lnTo>
                    <a:pt x="3762" y="357"/>
                  </a:lnTo>
                  <a:cubicBezTo>
                    <a:pt x="3156" y="120"/>
                    <a:pt x="2519" y="1"/>
                    <a:pt x="18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3" name="Google Shape;5463;p28"/>
            <p:cNvSpPr/>
            <p:nvPr/>
          </p:nvSpPr>
          <p:spPr>
            <a:xfrm>
              <a:off x="7274333" y="3835422"/>
              <a:ext cx="32463" cy="45684"/>
            </a:xfrm>
            <a:custGeom>
              <a:rect b="b" l="l" r="r" t="t"/>
              <a:pathLst>
                <a:path extrusionOk="0" h="1745" w="1240">
                  <a:moveTo>
                    <a:pt x="572" y="1"/>
                  </a:moveTo>
                  <a:lnTo>
                    <a:pt x="1" y="1500"/>
                  </a:lnTo>
                  <a:lnTo>
                    <a:pt x="649" y="1745"/>
                  </a:lnTo>
                  <a:lnTo>
                    <a:pt x="1240" y="207"/>
                  </a:lnTo>
                  <a:cubicBezTo>
                    <a:pt x="1024" y="121"/>
                    <a:pt x="798" y="54"/>
                    <a:pt x="572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4" name="Google Shape;5464;p28"/>
            <p:cNvSpPr/>
            <p:nvPr/>
          </p:nvSpPr>
          <p:spPr>
            <a:xfrm>
              <a:off x="7244645" y="3840631"/>
              <a:ext cx="25944" cy="22724"/>
            </a:xfrm>
            <a:custGeom>
              <a:rect b="b" l="l" r="r" t="t"/>
              <a:pathLst>
                <a:path extrusionOk="0" h="868" w="991">
                  <a:moveTo>
                    <a:pt x="493" y="0"/>
                  </a:moveTo>
                  <a:cubicBezTo>
                    <a:pt x="398" y="0"/>
                    <a:pt x="303" y="64"/>
                    <a:pt x="303" y="191"/>
                  </a:cubicBezTo>
                  <a:lnTo>
                    <a:pt x="303" y="244"/>
                  </a:lnTo>
                  <a:lnTo>
                    <a:pt x="251" y="244"/>
                  </a:lnTo>
                  <a:cubicBezTo>
                    <a:pt x="1" y="244"/>
                    <a:pt x="1" y="623"/>
                    <a:pt x="251" y="623"/>
                  </a:cubicBezTo>
                  <a:lnTo>
                    <a:pt x="303" y="623"/>
                  </a:lnTo>
                  <a:lnTo>
                    <a:pt x="303" y="676"/>
                  </a:lnTo>
                  <a:cubicBezTo>
                    <a:pt x="303" y="804"/>
                    <a:pt x="398" y="867"/>
                    <a:pt x="493" y="867"/>
                  </a:cubicBezTo>
                  <a:cubicBezTo>
                    <a:pt x="588" y="867"/>
                    <a:pt x="683" y="804"/>
                    <a:pt x="683" y="676"/>
                  </a:cubicBezTo>
                  <a:lnTo>
                    <a:pt x="683" y="623"/>
                  </a:lnTo>
                  <a:lnTo>
                    <a:pt x="741" y="623"/>
                  </a:lnTo>
                  <a:cubicBezTo>
                    <a:pt x="990" y="623"/>
                    <a:pt x="990" y="244"/>
                    <a:pt x="741" y="244"/>
                  </a:cubicBezTo>
                  <a:lnTo>
                    <a:pt x="683" y="244"/>
                  </a:lnTo>
                  <a:lnTo>
                    <a:pt x="683" y="191"/>
                  </a:lnTo>
                  <a:cubicBezTo>
                    <a:pt x="683" y="64"/>
                    <a:pt x="588" y="0"/>
                    <a:pt x="4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5" name="Google Shape;5465;p28"/>
            <p:cNvSpPr/>
            <p:nvPr/>
          </p:nvSpPr>
          <p:spPr>
            <a:xfrm>
              <a:off x="7165162" y="3986611"/>
              <a:ext cx="184909" cy="174751"/>
            </a:xfrm>
            <a:custGeom>
              <a:rect b="b" l="l" r="r" t="t"/>
              <a:pathLst>
                <a:path extrusionOk="0" h="6675" w="7063">
                  <a:moveTo>
                    <a:pt x="2864" y="0"/>
                  </a:moveTo>
                  <a:lnTo>
                    <a:pt x="2864" y="956"/>
                  </a:lnTo>
                  <a:lnTo>
                    <a:pt x="2700" y="956"/>
                  </a:lnTo>
                  <a:cubicBezTo>
                    <a:pt x="1725" y="956"/>
                    <a:pt x="870" y="1624"/>
                    <a:pt x="644" y="2575"/>
                  </a:cubicBezTo>
                  <a:lnTo>
                    <a:pt x="101" y="4780"/>
                  </a:lnTo>
                  <a:cubicBezTo>
                    <a:pt x="1" y="5184"/>
                    <a:pt x="183" y="5607"/>
                    <a:pt x="543" y="5813"/>
                  </a:cubicBezTo>
                  <a:cubicBezTo>
                    <a:pt x="1540" y="6387"/>
                    <a:pt x="2537" y="6674"/>
                    <a:pt x="3534" y="6674"/>
                  </a:cubicBezTo>
                  <a:cubicBezTo>
                    <a:pt x="4531" y="6674"/>
                    <a:pt x="5528" y="6387"/>
                    <a:pt x="6525" y="5813"/>
                  </a:cubicBezTo>
                  <a:cubicBezTo>
                    <a:pt x="6885" y="5607"/>
                    <a:pt x="7063" y="5184"/>
                    <a:pt x="6966" y="4780"/>
                  </a:cubicBezTo>
                  <a:lnTo>
                    <a:pt x="6683" y="3623"/>
                  </a:lnTo>
                  <a:lnTo>
                    <a:pt x="6544" y="3032"/>
                  </a:lnTo>
                  <a:lnTo>
                    <a:pt x="6433" y="2570"/>
                  </a:lnTo>
                  <a:cubicBezTo>
                    <a:pt x="6198" y="1619"/>
                    <a:pt x="5348" y="951"/>
                    <a:pt x="4372" y="951"/>
                  </a:cubicBezTo>
                  <a:lnTo>
                    <a:pt x="4214" y="951"/>
                  </a:lnTo>
                  <a:lnTo>
                    <a:pt x="4214" y="0"/>
                  </a:lnTo>
                  <a:cubicBezTo>
                    <a:pt x="4000" y="108"/>
                    <a:pt x="3768" y="162"/>
                    <a:pt x="3537" y="162"/>
                  </a:cubicBezTo>
                  <a:cubicBezTo>
                    <a:pt x="3306" y="162"/>
                    <a:pt x="3075" y="108"/>
                    <a:pt x="28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28"/>
            <p:cNvSpPr/>
            <p:nvPr/>
          </p:nvSpPr>
          <p:spPr>
            <a:xfrm>
              <a:off x="7240011" y="3986742"/>
              <a:ext cx="5917" cy="3796"/>
            </a:xfrm>
            <a:custGeom>
              <a:rect b="b" l="l" r="r" t="t"/>
              <a:pathLst>
                <a:path extrusionOk="0" h="145" w="226">
                  <a:moveTo>
                    <a:pt x="0" y="0"/>
                  </a:moveTo>
                  <a:lnTo>
                    <a:pt x="0" y="144"/>
                  </a:lnTo>
                  <a:cubicBezTo>
                    <a:pt x="77" y="130"/>
                    <a:pt x="154" y="115"/>
                    <a:pt x="226" y="91"/>
                  </a:cubicBezTo>
                  <a:cubicBezTo>
                    <a:pt x="149" y="67"/>
                    <a:pt x="72" y="34"/>
                    <a:pt x="0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28"/>
            <p:cNvSpPr/>
            <p:nvPr/>
          </p:nvSpPr>
          <p:spPr>
            <a:xfrm>
              <a:off x="7245901" y="3986611"/>
              <a:ext cx="104170" cy="174725"/>
            </a:xfrm>
            <a:custGeom>
              <a:rect b="b" l="l" r="r" t="t"/>
              <a:pathLst>
                <a:path extrusionOk="0" h="6674" w="3979">
                  <a:moveTo>
                    <a:pt x="1130" y="0"/>
                  </a:moveTo>
                  <a:cubicBezTo>
                    <a:pt x="918" y="111"/>
                    <a:pt x="688" y="168"/>
                    <a:pt x="452" y="168"/>
                  </a:cubicBezTo>
                  <a:cubicBezTo>
                    <a:pt x="380" y="168"/>
                    <a:pt x="303" y="164"/>
                    <a:pt x="231" y="149"/>
                  </a:cubicBezTo>
                  <a:lnTo>
                    <a:pt x="231" y="956"/>
                  </a:lnTo>
                  <a:lnTo>
                    <a:pt x="390" y="956"/>
                  </a:lnTo>
                  <a:cubicBezTo>
                    <a:pt x="1370" y="956"/>
                    <a:pt x="2220" y="1624"/>
                    <a:pt x="2451" y="2575"/>
                  </a:cubicBezTo>
                  <a:lnTo>
                    <a:pt x="2561" y="3032"/>
                  </a:lnTo>
                  <a:lnTo>
                    <a:pt x="2705" y="3623"/>
                  </a:lnTo>
                  <a:lnTo>
                    <a:pt x="2989" y="4780"/>
                  </a:lnTo>
                  <a:cubicBezTo>
                    <a:pt x="3085" y="5189"/>
                    <a:pt x="2902" y="5607"/>
                    <a:pt x="2547" y="5813"/>
                  </a:cubicBezTo>
                  <a:cubicBezTo>
                    <a:pt x="1697" y="6303"/>
                    <a:pt x="851" y="6587"/>
                    <a:pt x="1" y="6654"/>
                  </a:cubicBezTo>
                  <a:cubicBezTo>
                    <a:pt x="153" y="6667"/>
                    <a:pt x="306" y="6674"/>
                    <a:pt x="458" y="6674"/>
                  </a:cubicBezTo>
                  <a:cubicBezTo>
                    <a:pt x="1453" y="6674"/>
                    <a:pt x="2445" y="6388"/>
                    <a:pt x="3441" y="5813"/>
                  </a:cubicBezTo>
                  <a:cubicBezTo>
                    <a:pt x="3801" y="5607"/>
                    <a:pt x="3979" y="5184"/>
                    <a:pt x="3882" y="4780"/>
                  </a:cubicBezTo>
                  <a:lnTo>
                    <a:pt x="3599" y="3623"/>
                  </a:lnTo>
                  <a:lnTo>
                    <a:pt x="3460" y="3032"/>
                  </a:lnTo>
                  <a:lnTo>
                    <a:pt x="3349" y="2575"/>
                  </a:lnTo>
                  <a:cubicBezTo>
                    <a:pt x="3119" y="1624"/>
                    <a:pt x="2264" y="956"/>
                    <a:pt x="1288" y="956"/>
                  </a:cubicBezTo>
                  <a:lnTo>
                    <a:pt x="1130" y="956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28"/>
            <p:cNvSpPr/>
            <p:nvPr/>
          </p:nvSpPr>
          <p:spPr>
            <a:xfrm>
              <a:off x="7224277" y="3986611"/>
              <a:ext cx="65188" cy="82650"/>
            </a:xfrm>
            <a:custGeom>
              <a:rect b="b" l="l" r="r" t="t"/>
              <a:pathLst>
                <a:path extrusionOk="0" h="3157" w="2490">
                  <a:moveTo>
                    <a:pt x="606" y="0"/>
                  </a:moveTo>
                  <a:lnTo>
                    <a:pt x="606" y="956"/>
                  </a:lnTo>
                  <a:lnTo>
                    <a:pt x="442" y="956"/>
                  </a:lnTo>
                  <a:cubicBezTo>
                    <a:pt x="294" y="956"/>
                    <a:pt x="149" y="971"/>
                    <a:pt x="1" y="1004"/>
                  </a:cubicBezTo>
                  <a:lnTo>
                    <a:pt x="58" y="1052"/>
                  </a:lnTo>
                  <a:lnTo>
                    <a:pt x="1274" y="3157"/>
                  </a:lnTo>
                  <a:lnTo>
                    <a:pt x="2489" y="1052"/>
                  </a:lnTo>
                  <a:lnTo>
                    <a:pt x="2489" y="990"/>
                  </a:lnTo>
                  <a:cubicBezTo>
                    <a:pt x="2364" y="966"/>
                    <a:pt x="2239" y="956"/>
                    <a:pt x="2114" y="956"/>
                  </a:cubicBezTo>
                  <a:lnTo>
                    <a:pt x="1956" y="956"/>
                  </a:lnTo>
                  <a:lnTo>
                    <a:pt x="1956" y="0"/>
                  </a:lnTo>
                  <a:cubicBezTo>
                    <a:pt x="1742" y="108"/>
                    <a:pt x="1510" y="162"/>
                    <a:pt x="1279" y="162"/>
                  </a:cubicBezTo>
                  <a:cubicBezTo>
                    <a:pt x="1048" y="162"/>
                    <a:pt x="817" y="108"/>
                    <a:pt x="606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28"/>
            <p:cNvSpPr/>
            <p:nvPr/>
          </p:nvSpPr>
          <p:spPr>
            <a:xfrm>
              <a:off x="7239880" y="3986742"/>
              <a:ext cx="35369" cy="17253"/>
            </a:xfrm>
            <a:custGeom>
              <a:rect b="b" l="l" r="r" t="t"/>
              <a:pathLst>
                <a:path extrusionOk="0" h="659" w="1351">
                  <a:moveTo>
                    <a:pt x="0" y="0"/>
                  </a:moveTo>
                  <a:lnTo>
                    <a:pt x="0" y="514"/>
                  </a:lnTo>
                  <a:cubicBezTo>
                    <a:pt x="216" y="610"/>
                    <a:pt x="447" y="658"/>
                    <a:pt x="677" y="658"/>
                  </a:cubicBezTo>
                  <a:cubicBezTo>
                    <a:pt x="907" y="658"/>
                    <a:pt x="1136" y="610"/>
                    <a:pt x="1350" y="514"/>
                  </a:cubicBezTo>
                  <a:lnTo>
                    <a:pt x="1350" y="0"/>
                  </a:lnTo>
                  <a:cubicBezTo>
                    <a:pt x="1144" y="106"/>
                    <a:pt x="913" y="163"/>
                    <a:pt x="678" y="163"/>
                  </a:cubicBezTo>
                  <a:cubicBezTo>
                    <a:pt x="442" y="163"/>
                    <a:pt x="212" y="106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28"/>
            <p:cNvSpPr/>
            <p:nvPr/>
          </p:nvSpPr>
          <p:spPr>
            <a:xfrm>
              <a:off x="7213962" y="3888515"/>
              <a:ext cx="87441" cy="99379"/>
            </a:xfrm>
            <a:custGeom>
              <a:rect b="b" l="l" r="r" t="t"/>
              <a:pathLst>
                <a:path extrusionOk="0" h="3796" w="3340">
                  <a:moveTo>
                    <a:pt x="2292" y="0"/>
                  </a:moveTo>
                  <a:cubicBezTo>
                    <a:pt x="1615" y="457"/>
                    <a:pt x="817" y="706"/>
                    <a:pt x="1" y="716"/>
                  </a:cubicBezTo>
                  <a:lnTo>
                    <a:pt x="1" y="2104"/>
                  </a:lnTo>
                  <a:lnTo>
                    <a:pt x="1" y="2157"/>
                  </a:lnTo>
                  <a:cubicBezTo>
                    <a:pt x="15" y="3065"/>
                    <a:pt x="760" y="3795"/>
                    <a:pt x="1668" y="3795"/>
                  </a:cubicBezTo>
                  <a:cubicBezTo>
                    <a:pt x="2580" y="3795"/>
                    <a:pt x="3320" y="3065"/>
                    <a:pt x="3339" y="2157"/>
                  </a:cubicBezTo>
                  <a:lnTo>
                    <a:pt x="3339" y="716"/>
                  </a:lnTo>
                  <a:cubicBezTo>
                    <a:pt x="2753" y="476"/>
                    <a:pt x="2292" y="0"/>
                    <a:pt x="2292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28"/>
            <p:cNvSpPr/>
            <p:nvPr/>
          </p:nvSpPr>
          <p:spPr>
            <a:xfrm>
              <a:off x="7260248" y="3888619"/>
              <a:ext cx="41286" cy="99903"/>
            </a:xfrm>
            <a:custGeom>
              <a:rect b="b" l="l" r="r" t="t"/>
              <a:pathLst>
                <a:path extrusionOk="0" h="3816" w="1577">
                  <a:moveTo>
                    <a:pt x="524" y="1"/>
                  </a:moveTo>
                  <a:cubicBezTo>
                    <a:pt x="361" y="116"/>
                    <a:pt x="183" y="217"/>
                    <a:pt x="0" y="299"/>
                  </a:cubicBezTo>
                  <a:cubicBezTo>
                    <a:pt x="270" y="544"/>
                    <a:pt x="582" y="741"/>
                    <a:pt x="913" y="885"/>
                  </a:cubicBezTo>
                  <a:lnTo>
                    <a:pt x="913" y="2326"/>
                  </a:lnTo>
                  <a:cubicBezTo>
                    <a:pt x="913" y="2955"/>
                    <a:pt x="563" y="3532"/>
                    <a:pt x="0" y="3815"/>
                  </a:cubicBezTo>
                  <a:cubicBezTo>
                    <a:pt x="884" y="3767"/>
                    <a:pt x="1571" y="3037"/>
                    <a:pt x="1576" y="2153"/>
                  </a:cubicBezTo>
                  <a:lnTo>
                    <a:pt x="1576" y="712"/>
                  </a:lnTo>
                  <a:cubicBezTo>
                    <a:pt x="981" y="472"/>
                    <a:pt x="524" y="1"/>
                    <a:pt x="52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28"/>
            <p:cNvSpPr/>
            <p:nvPr/>
          </p:nvSpPr>
          <p:spPr>
            <a:xfrm>
              <a:off x="7159769" y="3826599"/>
              <a:ext cx="195722" cy="339816"/>
            </a:xfrm>
            <a:custGeom>
              <a:rect b="b" l="l" r="r" t="t"/>
              <a:pathLst>
                <a:path extrusionOk="0" h="12980" w="7476">
                  <a:moveTo>
                    <a:pt x="3732" y="378"/>
                  </a:moveTo>
                  <a:cubicBezTo>
                    <a:pt x="4286" y="378"/>
                    <a:pt x="4840" y="472"/>
                    <a:pt x="5369" y="659"/>
                  </a:cubicBezTo>
                  <a:lnTo>
                    <a:pt x="5369" y="659"/>
                  </a:lnTo>
                  <a:lnTo>
                    <a:pt x="5131" y="1289"/>
                  </a:lnTo>
                  <a:lnTo>
                    <a:pt x="4915" y="1842"/>
                  </a:lnTo>
                  <a:cubicBezTo>
                    <a:pt x="4533" y="1709"/>
                    <a:pt x="4134" y="1643"/>
                    <a:pt x="3735" y="1643"/>
                  </a:cubicBezTo>
                  <a:cubicBezTo>
                    <a:pt x="3336" y="1643"/>
                    <a:pt x="2938" y="1709"/>
                    <a:pt x="2556" y="1842"/>
                  </a:cubicBezTo>
                  <a:lnTo>
                    <a:pt x="2104" y="655"/>
                  </a:lnTo>
                  <a:cubicBezTo>
                    <a:pt x="2631" y="471"/>
                    <a:pt x="3182" y="378"/>
                    <a:pt x="3732" y="378"/>
                  </a:cubicBezTo>
                  <a:close/>
                  <a:moveTo>
                    <a:pt x="2075" y="1649"/>
                  </a:moveTo>
                  <a:cubicBezTo>
                    <a:pt x="2282" y="2144"/>
                    <a:pt x="2239" y="2211"/>
                    <a:pt x="2392" y="2259"/>
                  </a:cubicBezTo>
                  <a:cubicBezTo>
                    <a:pt x="2407" y="2269"/>
                    <a:pt x="2426" y="2274"/>
                    <a:pt x="2445" y="2279"/>
                  </a:cubicBezTo>
                  <a:cubicBezTo>
                    <a:pt x="2465" y="2279"/>
                    <a:pt x="2489" y="2274"/>
                    <a:pt x="2508" y="2264"/>
                  </a:cubicBezTo>
                  <a:cubicBezTo>
                    <a:pt x="2902" y="2108"/>
                    <a:pt x="3317" y="2030"/>
                    <a:pt x="3733" y="2030"/>
                  </a:cubicBezTo>
                  <a:cubicBezTo>
                    <a:pt x="4148" y="2030"/>
                    <a:pt x="4564" y="2108"/>
                    <a:pt x="4958" y="2264"/>
                  </a:cubicBezTo>
                  <a:cubicBezTo>
                    <a:pt x="4979" y="2274"/>
                    <a:pt x="5003" y="2279"/>
                    <a:pt x="5028" y="2279"/>
                  </a:cubicBezTo>
                  <a:cubicBezTo>
                    <a:pt x="5053" y="2279"/>
                    <a:pt x="5078" y="2274"/>
                    <a:pt x="5102" y="2264"/>
                  </a:cubicBezTo>
                  <a:cubicBezTo>
                    <a:pt x="5145" y="2245"/>
                    <a:pt x="5184" y="2207"/>
                    <a:pt x="5203" y="2159"/>
                  </a:cubicBezTo>
                  <a:lnTo>
                    <a:pt x="5395" y="1654"/>
                  </a:lnTo>
                  <a:cubicBezTo>
                    <a:pt x="5943" y="2058"/>
                    <a:pt x="6269" y="2701"/>
                    <a:pt x="6269" y="3384"/>
                  </a:cubicBezTo>
                  <a:cubicBezTo>
                    <a:pt x="6269" y="3859"/>
                    <a:pt x="6255" y="4772"/>
                    <a:pt x="6212" y="5185"/>
                  </a:cubicBezTo>
                  <a:cubicBezTo>
                    <a:pt x="6159" y="5686"/>
                    <a:pt x="5741" y="6074"/>
                    <a:pt x="5236" y="6074"/>
                  </a:cubicBezTo>
                  <a:cubicBezTo>
                    <a:pt x="5233" y="6074"/>
                    <a:pt x="5230" y="6074"/>
                    <a:pt x="5227" y="6074"/>
                  </a:cubicBezTo>
                  <a:lnTo>
                    <a:pt x="4756" y="6074"/>
                  </a:lnTo>
                  <a:cubicBezTo>
                    <a:pt x="5280" y="5733"/>
                    <a:pt x="5592" y="5151"/>
                    <a:pt x="5592" y="4527"/>
                  </a:cubicBezTo>
                  <a:lnTo>
                    <a:pt x="5592" y="3086"/>
                  </a:lnTo>
                  <a:cubicBezTo>
                    <a:pt x="5582" y="3047"/>
                    <a:pt x="5568" y="3019"/>
                    <a:pt x="5549" y="2985"/>
                  </a:cubicBezTo>
                  <a:cubicBezTo>
                    <a:pt x="5530" y="2956"/>
                    <a:pt x="5501" y="2932"/>
                    <a:pt x="5477" y="2908"/>
                  </a:cubicBezTo>
                  <a:cubicBezTo>
                    <a:pt x="4934" y="2687"/>
                    <a:pt x="4497" y="2245"/>
                    <a:pt x="4492" y="2235"/>
                  </a:cubicBezTo>
                  <a:cubicBezTo>
                    <a:pt x="4456" y="2199"/>
                    <a:pt x="4408" y="2181"/>
                    <a:pt x="4360" y="2181"/>
                  </a:cubicBezTo>
                  <a:cubicBezTo>
                    <a:pt x="4319" y="2181"/>
                    <a:pt x="4277" y="2194"/>
                    <a:pt x="4242" y="2221"/>
                  </a:cubicBezTo>
                  <a:cubicBezTo>
                    <a:pt x="3598" y="2653"/>
                    <a:pt x="2839" y="2889"/>
                    <a:pt x="2066" y="2894"/>
                  </a:cubicBezTo>
                  <a:cubicBezTo>
                    <a:pt x="2037" y="2894"/>
                    <a:pt x="2023" y="2913"/>
                    <a:pt x="1999" y="2922"/>
                  </a:cubicBezTo>
                  <a:cubicBezTo>
                    <a:pt x="1975" y="2927"/>
                    <a:pt x="1950" y="2937"/>
                    <a:pt x="1931" y="2951"/>
                  </a:cubicBezTo>
                  <a:cubicBezTo>
                    <a:pt x="1917" y="2970"/>
                    <a:pt x="1917" y="2999"/>
                    <a:pt x="1907" y="3019"/>
                  </a:cubicBezTo>
                  <a:cubicBezTo>
                    <a:pt x="1893" y="3038"/>
                    <a:pt x="1883" y="3062"/>
                    <a:pt x="1878" y="3086"/>
                  </a:cubicBezTo>
                  <a:lnTo>
                    <a:pt x="1878" y="3629"/>
                  </a:lnTo>
                  <a:cubicBezTo>
                    <a:pt x="1878" y="3754"/>
                    <a:pt x="1973" y="3816"/>
                    <a:pt x="2068" y="3816"/>
                  </a:cubicBezTo>
                  <a:cubicBezTo>
                    <a:pt x="2163" y="3816"/>
                    <a:pt x="2258" y="3754"/>
                    <a:pt x="2258" y="3629"/>
                  </a:cubicBezTo>
                  <a:lnTo>
                    <a:pt x="2258" y="3259"/>
                  </a:lnTo>
                  <a:cubicBezTo>
                    <a:pt x="2993" y="3220"/>
                    <a:pt x="3709" y="2999"/>
                    <a:pt x="4338" y="2615"/>
                  </a:cubicBezTo>
                  <a:cubicBezTo>
                    <a:pt x="4602" y="2850"/>
                    <a:pt x="4895" y="3047"/>
                    <a:pt x="5217" y="3201"/>
                  </a:cubicBezTo>
                  <a:lnTo>
                    <a:pt x="5217" y="4522"/>
                  </a:lnTo>
                  <a:cubicBezTo>
                    <a:pt x="5217" y="5339"/>
                    <a:pt x="4554" y="6002"/>
                    <a:pt x="3733" y="6002"/>
                  </a:cubicBezTo>
                  <a:cubicBezTo>
                    <a:pt x="2916" y="6002"/>
                    <a:pt x="2253" y="5339"/>
                    <a:pt x="2253" y="4522"/>
                  </a:cubicBezTo>
                  <a:cubicBezTo>
                    <a:pt x="2253" y="4397"/>
                    <a:pt x="2158" y="4335"/>
                    <a:pt x="2063" y="4335"/>
                  </a:cubicBezTo>
                  <a:cubicBezTo>
                    <a:pt x="1969" y="4335"/>
                    <a:pt x="1874" y="4397"/>
                    <a:pt x="1874" y="4522"/>
                  </a:cubicBezTo>
                  <a:cubicBezTo>
                    <a:pt x="1878" y="5147"/>
                    <a:pt x="2191" y="5728"/>
                    <a:pt x="2710" y="6074"/>
                  </a:cubicBezTo>
                  <a:lnTo>
                    <a:pt x="2239" y="6074"/>
                  </a:lnTo>
                  <a:cubicBezTo>
                    <a:pt x="1729" y="6074"/>
                    <a:pt x="1307" y="5685"/>
                    <a:pt x="1259" y="5180"/>
                  </a:cubicBezTo>
                  <a:cubicBezTo>
                    <a:pt x="1215" y="4767"/>
                    <a:pt x="1196" y="3850"/>
                    <a:pt x="1196" y="3379"/>
                  </a:cubicBezTo>
                  <a:cubicBezTo>
                    <a:pt x="1201" y="2697"/>
                    <a:pt x="1523" y="2053"/>
                    <a:pt x="2075" y="1649"/>
                  </a:cubicBezTo>
                  <a:close/>
                  <a:moveTo>
                    <a:pt x="4218" y="6401"/>
                  </a:moveTo>
                  <a:lnTo>
                    <a:pt x="4218" y="7073"/>
                  </a:lnTo>
                  <a:cubicBezTo>
                    <a:pt x="4218" y="7174"/>
                    <a:pt x="4304" y="7260"/>
                    <a:pt x="4410" y="7260"/>
                  </a:cubicBezTo>
                  <a:lnTo>
                    <a:pt x="4569" y="7260"/>
                  </a:lnTo>
                  <a:cubicBezTo>
                    <a:pt x="4602" y="7260"/>
                    <a:pt x="4636" y="7265"/>
                    <a:pt x="4670" y="7270"/>
                  </a:cubicBezTo>
                  <a:lnTo>
                    <a:pt x="3733" y="8889"/>
                  </a:lnTo>
                  <a:lnTo>
                    <a:pt x="2796" y="7270"/>
                  </a:lnTo>
                  <a:cubicBezTo>
                    <a:pt x="2834" y="7265"/>
                    <a:pt x="2868" y="7260"/>
                    <a:pt x="2902" y="7260"/>
                  </a:cubicBezTo>
                  <a:lnTo>
                    <a:pt x="3060" y="7260"/>
                  </a:lnTo>
                  <a:cubicBezTo>
                    <a:pt x="3166" y="7260"/>
                    <a:pt x="3252" y="7174"/>
                    <a:pt x="3252" y="7073"/>
                  </a:cubicBezTo>
                  <a:lnTo>
                    <a:pt x="3252" y="6401"/>
                  </a:lnTo>
                  <a:cubicBezTo>
                    <a:pt x="3409" y="6449"/>
                    <a:pt x="3572" y="6473"/>
                    <a:pt x="3735" y="6473"/>
                  </a:cubicBezTo>
                  <a:cubicBezTo>
                    <a:pt x="3899" y="6473"/>
                    <a:pt x="4062" y="6449"/>
                    <a:pt x="4218" y="6401"/>
                  </a:cubicBezTo>
                  <a:close/>
                  <a:moveTo>
                    <a:pt x="3738" y="0"/>
                  </a:moveTo>
                  <a:cubicBezTo>
                    <a:pt x="3088" y="0"/>
                    <a:pt x="2436" y="124"/>
                    <a:pt x="1787" y="371"/>
                  </a:cubicBezTo>
                  <a:cubicBezTo>
                    <a:pt x="1739" y="391"/>
                    <a:pt x="1705" y="424"/>
                    <a:pt x="1681" y="472"/>
                  </a:cubicBezTo>
                  <a:cubicBezTo>
                    <a:pt x="1662" y="516"/>
                    <a:pt x="1662" y="568"/>
                    <a:pt x="1681" y="616"/>
                  </a:cubicBezTo>
                  <a:lnTo>
                    <a:pt x="1941" y="1299"/>
                  </a:lnTo>
                  <a:cubicBezTo>
                    <a:pt x="1244" y="1765"/>
                    <a:pt x="822" y="2543"/>
                    <a:pt x="817" y="3379"/>
                  </a:cubicBezTo>
                  <a:cubicBezTo>
                    <a:pt x="817" y="3797"/>
                    <a:pt x="836" y="4767"/>
                    <a:pt x="879" y="5224"/>
                  </a:cubicBezTo>
                  <a:cubicBezTo>
                    <a:pt x="951" y="5922"/>
                    <a:pt x="1532" y="6453"/>
                    <a:pt x="2234" y="6453"/>
                  </a:cubicBezTo>
                  <a:cubicBezTo>
                    <a:pt x="2237" y="6453"/>
                    <a:pt x="2240" y="6453"/>
                    <a:pt x="2244" y="6453"/>
                  </a:cubicBezTo>
                  <a:lnTo>
                    <a:pt x="2873" y="6453"/>
                  </a:lnTo>
                  <a:lnTo>
                    <a:pt x="2873" y="6881"/>
                  </a:lnTo>
                  <a:cubicBezTo>
                    <a:pt x="1816" y="6891"/>
                    <a:pt x="903" y="7616"/>
                    <a:pt x="658" y="8644"/>
                  </a:cubicBezTo>
                  <a:lnTo>
                    <a:pt x="115" y="10849"/>
                  </a:lnTo>
                  <a:cubicBezTo>
                    <a:pt x="0" y="11334"/>
                    <a:pt x="216" y="11843"/>
                    <a:pt x="649" y="12093"/>
                  </a:cubicBezTo>
                  <a:cubicBezTo>
                    <a:pt x="1672" y="12684"/>
                    <a:pt x="2704" y="12980"/>
                    <a:pt x="3735" y="12980"/>
                  </a:cubicBezTo>
                  <a:cubicBezTo>
                    <a:pt x="4767" y="12980"/>
                    <a:pt x="5799" y="12684"/>
                    <a:pt x="6822" y="12093"/>
                  </a:cubicBezTo>
                  <a:cubicBezTo>
                    <a:pt x="7259" y="11843"/>
                    <a:pt x="7475" y="11339"/>
                    <a:pt x="7355" y="10849"/>
                  </a:cubicBezTo>
                  <a:lnTo>
                    <a:pt x="7144" y="9984"/>
                  </a:lnTo>
                  <a:cubicBezTo>
                    <a:pt x="7114" y="9892"/>
                    <a:pt x="7040" y="9851"/>
                    <a:pt x="6965" y="9851"/>
                  </a:cubicBezTo>
                  <a:cubicBezTo>
                    <a:pt x="6857" y="9851"/>
                    <a:pt x="6748" y="9936"/>
                    <a:pt x="6774" y="10076"/>
                  </a:cubicBezTo>
                  <a:lnTo>
                    <a:pt x="6985" y="10940"/>
                  </a:lnTo>
                  <a:cubicBezTo>
                    <a:pt x="7062" y="11262"/>
                    <a:pt x="6918" y="11598"/>
                    <a:pt x="6630" y="11762"/>
                  </a:cubicBezTo>
                  <a:cubicBezTo>
                    <a:pt x="5657" y="12324"/>
                    <a:pt x="4696" y="12605"/>
                    <a:pt x="3735" y="12605"/>
                  </a:cubicBezTo>
                  <a:cubicBezTo>
                    <a:pt x="2774" y="12605"/>
                    <a:pt x="1814" y="12324"/>
                    <a:pt x="841" y="11762"/>
                  </a:cubicBezTo>
                  <a:cubicBezTo>
                    <a:pt x="553" y="11598"/>
                    <a:pt x="408" y="11262"/>
                    <a:pt x="485" y="10940"/>
                  </a:cubicBezTo>
                  <a:lnTo>
                    <a:pt x="1023" y="8730"/>
                  </a:lnTo>
                  <a:cubicBezTo>
                    <a:pt x="1191" y="8048"/>
                    <a:pt x="1720" y="7510"/>
                    <a:pt x="2397" y="7333"/>
                  </a:cubicBezTo>
                  <a:lnTo>
                    <a:pt x="3574" y="9365"/>
                  </a:lnTo>
                  <a:cubicBezTo>
                    <a:pt x="3610" y="9427"/>
                    <a:pt x="3674" y="9458"/>
                    <a:pt x="3738" y="9458"/>
                  </a:cubicBezTo>
                  <a:cubicBezTo>
                    <a:pt x="3801" y="9458"/>
                    <a:pt x="3865" y="9427"/>
                    <a:pt x="3901" y="9365"/>
                  </a:cubicBezTo>
                  <a:lnTo>
                    <a:pt x="5078" y="7333"/>
                  </a:lnTo>
                  <a:cubicBezTo>
                    <a:pt x="5755" y="7510"/>
                    <a:pt x="6284" y="8048"/>
                    <a:pt x="6452" y="8730"/>
                  </a:cubicBezTo>
                  <a:lnTo>
                    <a:pt x="6562" y="9192"/>
                  </a:lnTo>
                  <a:cubicBezTo>
                    <a:pt x="6590" y="9286"/>
                    <a:pt x="6664" y="9327"/>
                    <a:pt x="6738" y="9327"/>
                  </a:cubicBezTo>
                  <a:cubicBezTo>
                    <a:pt x="6847" y="9327"/>
                    <a:pt x="6958" y="9240"/>
                    <a:pt x="6932" y="9100"/>
                  </a:cubicBezTo>
                  <a:lnTo>
                    <a:pt x="6822" y="8644"/>
                  </a:lnTo>
                  <a:cubicBezTo>
                    <a:pt x="6572" y="7616"/>
                    <a:pt x="5659" y="6891"/>
                    <a:pt x="4602" y="6881"/>
                  </a:cubicBezTo>
                  <a:lnTo>
                    <a:pt x="4602" y="6453"/>
                  </a:lnTo>
                  <a:lnTo>
                    <a:pt x="5232" y="6453"/>
                  </a:lnTo>
                  <a:cubicBezTo>
                    <a:pt x="5235" y="6453"/>
                    <a:pt x="5238" y="6453"/>
                    <a:pt x="5241" y="6453"/>
                  </a:cubicBezTo>
                  <a:cubicBezTo>
                    <a:pt x="5943" y="6453"/>
                    <a:pt x="6524" y="5922"/>
                    <a:pt x="6596" y="5224"/>
                  </a:cubicBezTo>
                  <a:cubicBezTo>
                    <a:pt x="6639" y="4767"/>
                    <a:pt x="6658" y="3792"/>
                    <a:pt x="6654" y="3379"/>
                  </a:cubicBezTo>
                  <a:cubicBezTo>
                    <a:pt x="6649" y="2543"/>
                    <a:pt x="6226" y="1765"/>
                    <a:pt x="5530" y="1299"/>
                  </a:cubicBezTo>
                  <a:lnTo>
                    <a:pt x="5789" y="616"/>
                  </a:lnTo>
                  <a:cubicBezTo>
                    <a:pt x="5827" y="520"/>
                    <a:pt x="5779" y="410"/>
                    <a:pt x="5678" y="371"/>
                  </a:cubicBezTo>
                  <a:cubicBezTo>
                    <a:pt x="5037" y="124"/>
                    <a:pt x="4389" y="0"/>
                    <a:pt x="37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73" name="Google Shape;5473;p28"/>
          <p:cNvGrpSpPr/>
          <p:nvPr/>
        </p:nvGrpSpPr>
        <p:grpSpPr>
          <a:xfrm>
            <a:off x="4959157" y="2703485"/>
            <a:ext cx="191454" cy="369531"/>
            <a:chOff x="4959157" y="2908885"/>
            <a:chExt cx="191454" cy="369531"/>
          </a:xfrm>
        </p:grpSpPr>
        <p:sp>
          <p:nvSpPr>
            <p:cNvPr id="5474" name="Google Shape;5474;p28"/>
            <p:cNvSpPr/>
            <p:nvPr/>
          </p:nvSpPr>
          <p:spPr>
            <a:xfrm>
              <a:off x="4989473" y="2947867"/>
              <a:ext cx="130952" cy="325287"/>
            </a:xfrm>
            <a:custGeom>
              <a:rect b="b" l="l" r="r" t="t"/>
              <a:pathLst>
                <a:path extrusionOk="0" h="12425" w="5002">
                  <a:moveTo>
                    <a:pt x="24" y="1"/>
                  </a:moveTo>
                  <a:lnTo>
                    <a:pt x="24" y="9907"/>
                  </a:lnTo>
                  <a:cubicBezTo>
                    <a:pt x="0" y="11290"/>
                    <a:pt x="1120" y="12424"/>
                    <a:pt x="2503" y="12424"/>
                  </a:cubicBezTo>
                  <a:cubicBezTo>
                    <a:pt x="3887" y="12424"/>
                    <a:pt x="5001" y="11290"/>
                    <a:pt x="4982" y="9907"/>
                  </a:cubicBezTo>
                  <a:lnTo>
                    <a:pt x="4982" y="9907"/>
                  </a:lnTo>
                  <a:lnTo>
                    <a:pt x="498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28"/>
            <p:cNvSpPr/>
            <p:nvPr/>
          </p:nvSpPr>
          <p:spPr>
            <a:xfrm>
              <a:off x="5040289" y="2947632"/>
              <a:ext cx="79509" cy="324370"/>
            </a:xfrm>
            <a:custGeom>
              <a:rect b="b" l="l" r="r" t="t"/>
              <a:pathLst>
                <a:path extrusionOk="0" h="12390" w="3037">
                  <a:moveTo>
                    <a:pt x="3036" y="0"/>
                  </a:moveTo>
                  <a:lnTo>
                    <a:pt x="1922" y="5"/>
                  </a:lnTo>
                  <a:lnTo>
                    <a:pt x="1922" y="9916"/>
                  </a:lnTo>
                  <a:cubicBezTo>
                    <a:pt x="1922" y="11069"/>
                    <a:pt x="1124" y="12068"/>
                    <a:pt x="0" y="12327"/>
                  </a:cubicBezTo>
                  <a:cubicBezTo>
                    <a:pt x="183" y="12371"/>
                    <a:pt x="370" y="12390"/>
                    <a:pt x="557" y="12390"/>
                  </a:cubicBezTo>
                  <a:cubicBezTo>
                    <a:pt x="1927" y="12390"/>
                    <a:pt x="3036" y="11280"/>
                    <a:pt x="3036" y="9911"/>
                  </a:cubicBezTo>
                  <a:lnTo>
                    <a:pt x="3036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28"/>
            <p:cNvSpPr/>
            <p:nvPr/>
          </p:nvSpPr>
          <p:spPr>
            <a:xfrm>
              <a:off x="4989971" y="3065703"/>
              <a:ext cx="129827" cy="206298"/>
            </a:xfrm>
            <a:custGeom>
              <a:rect b="b" l="l" r="r" t="t"/>
              <a:pathLst>
                <a:path extrusionOk="0" h="7880" w="4959">
                  <a:moveTo>
                    <a:pt x="1264" y="1"/>
                  </a:moveTo>
                  <a:cubicBezTo>
                    <a:pt x="530" y="1"/>
                    <a:pt x="0" y="342"/>
                    <a:pt x="0" y="342"/>
                  </a:cubicBezTo>
                  <a:lnTo>
                    <a:pt x="0" y="5411"/>
                  </a:lnTo>
                  <a:cubicBezTo>
                    <a:pt x="5" y="6775"/>
                    <a:pt x="1110" y="7880"/>
                    <a:pt x="2479" y="7880"/>
                  </a:cubicBezTo>
                  <a:cubicBezTo>
                    <a:pt x="3849" y="7880"/>
                    <a:pt x="4958" y="6770"/>
                    <a:pt x="4958" y="5406"/>
                  </a:cubicBezTo>
                  <a:lnTo>
                    <a:pt x="4958" y="169"/>
                  </a:lnTo>
                  <a:cubicBezTo>
                    <a:pt x="4958" y="169"/>
                    <a:pt x="4357" y="644"/>
                    <a:pt x="3548" y="644"/>
                  </a:cubicBezTo>
                  <a:cubicBezTo>
                    <a:pt x="3218" y="644"/>
                    <a:pt x="2853" y="565"/>
                    <a:pt x="2479" y="342"/>
                  </a:cubicBezTo>
                  <a:cubicBezTo>
                    <a:pt x="2050" y="86"/>
                    <a:pt x="1632" y="1"/>
                    <a:pt x="12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28"/>
            <p:cNvSpPr/>
            <p:nvPr/>
          </p:nvSpPr>
          <p:spPr>
            <a:xfrm>
              <a:off x="5040289" y="3069997"/>
              <a:ext cx="79378" cy="202005"/>
            </a:xfrm>
            <a:custGeom>
              <a:rect b="b" l="l" r="r" t="t"/>
              <a:pathLst>
                <a:path extrusionOk="0" h="7716" w="3032">
                  <a:moveTo>
                    <a:pt x="3031" y="1"/>
                  </a:moveTo>
                  <a:cubicBezTo>
                    <a:pt x="2705" y="241"/>
                    <a:pt x="2320" y="395"/>
                    <a:pt x="1917" y="452"/>
                  </a:cubicBezTo>
                  <a:lnTo>
                    <a:pt x="1917" y="5242"/>
                  </a:lnTo>
                  <a:lnTo>
                    <a:pt x="1922" y="5242"/>
                  </a:lnTo>
                  <a:cubicBezTo>
                    <a:pt x="1922" y="6395"/>
                    <a:pt x="1124" y="7394"/>
                    <a:pt x="0" y="7653"/>
                  </a:cubicBezTo>
                  <a:cubicBezTo>
                    <a:pt x="19" y="7658"/>
                    <a:pt x="39" y="7663"/>
                    <a:pt x="58" y="7668"/>
                  </a:cubicBezTo>
                  <a:cubicBezTo>
                    <a:pt x="63" y="7673"/>
                    <a:pt x="72" y="7673"/>
                    <a:pt x="77" y="7673"/>
                  </a:cubicBezTo>
                  <a:lnTo>
                    <a:pt x="125" y="7682"/>
                  </a:lnTo>
                  <a:lnTo>
                    <a:pt x="149" y="7682"/>
                  </a:lnTo>
                  <a:cubicBezTo>
                    <a:pt x="159" y="7687"/>
                    <a:pt x="173" y="7687"/>
                    <a:pt x="192" y="7692"/>
                  </a:cubicBezTo>
                  <a:lnTo>
                    <a:pt x="216" y="7692"/>
                  </a:lnTo>
                  <a:cubicBezTo>
                    <a:pt x="231" y="7697"/>
                    <a:pt x="245" y="7697"/>
                    <a:pt x="255" y="7697"/>
                  </a:cubicBezTo>
                  <a:cubicBezTo>
                    <a:pt x="269" y="7701"/>
                    <a:pt x="274" y="7701"/>
                    <a:pt x="284" y="7701"/>
                  </a:cubicBezTo>
                  <a:cubicBezTo>
                    <a:pt x="298" y="7706"/>
                    <a:pt x="308" y="7706"/>
                    <a:pt x="322" y="7706"/>
                  </a:cubicBezTo>
                  <a:lnTo>
                    <a:pt x="351" y="7706"/>
                  </a:lnTo>
                  <a:cubicBezTo>
                    <a:pt x="365" y="7711"/>
                    <a:pt x="380" y="7711"/>
                    <a:pt x="394" y="7711"/>
                  </a:cubicBezTo>
                  <a:lnTo>
                    <a:pt x="418" y="7711"/>
                  </a:lnTo>
                  <a:cubicBezTo>
                    <a:pt x="437" y="7711"/>
                    <a:pt x="452" y="7716"/>
                    <a:pt x="466" y="7716"/>
                  </a:cubicBezTo>
                  <a:lnTo>
                    <a:pt x="557" y="7716"/>
                  </a:lnTo>
                  <a:cubicBezTo>
                    <a:pt x="1927" y="7716"/>
                    <a:pt x="3031" y="6606"/>
                    <a:pt x="3031" y="5237"/>
                  </a:cubicBezTo>
                  <a:lnTo>
                    <a:pt x="3031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28"/>
            <p:cNvSpPr/>
            <p:nvPr/>
          </p:nvSpPr>
          <p:spPr>
            <a:xfrm>
              <a:off x="5012852" y="3097172"/>
              <a:ext cx="19164" cy="16389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28"/>
            <p:cNvSpPr/>
            <p:nvPr/>
          </p:nvSpPr>
          <p:spPr>
            <a:xfrm>
              <a:off x="5078381" y="3120551"/>
              <a:ext cx="16624" cy="14163"/>
            </a:xfrm>
            <a:custGeom>
              <a:rect b="b" l="l" r="r" t="t"/>
              <a:pathLst>
                <a:path extrusionOk="0" h="541" w="635">
                  <a:moveTo>
                    <a:pt x="366" y="1"/>
                  </a:moveTo>
                  <a:cubicBezTo>
                    <a:pt x="121" y="1"/>
                    <a:pt x="1" y="289"/>
                    <a:pt x="174" y="462"/>
                  </a:cubicBezTo>
                  <a:cubicBezTo>
                    <a:pt x="228" y="516"/>
                    <a:pt x="295" y="540"/>
                    <a:pt x="361" y="540"/>
                  </a:cubicBezTo>
                  <a:cubicBezTo>
                    <a:pt x="500" y="540"/>
                    <a:pt x="635" y="433"/>
                    <a:pt x="635" y="270"/>
                  </a:cubicBezTo>
                  <a:cubicBezTo>
                    <a:pt x="635" y="121"/>
                    <a:pt x="515" y="1"/>
                    <a:pt x="366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0" name="Google Shape;5480;p28"/>
            <p:cNvSpPr/>
            <p:nvPr/>
          </p:nvSpPr>
          <p:spPr>
            <a:xfrm>
              <a:off x="5029712" y="3222050"/>
              <a:ext cx="16624" cy="14242"/>
            </a:xfrm>
            <a:custGeom>
              <a:rect b="b" l="l" r="r" t="t"/>
              <a:pathLst>
                <a:path extrusionOk="0" h="544" w="635">
                  <a:moveTo>
                    <a:pt x="361" y="1"/>
                  </a:moveTo>
                  <a:cubicBezTo>
                    <a:pt x="121" y="1"/>
                    <a:pt x="1" y="294"/>
                    <a:pt x="169" y="462"/>
                  </a:cubicBezTo>
                  <a:cubicBezTo>
                    <a:pt x="225" y="518"/>
                    <a:pt x="294" y="544"/>
                    <a:pt x="362" y="544"/>
                  </a:cubicBezTo>
                  <a:cubicBezTo>
                    <a:pt x="502" y="544"/>
                    <a:pt x="635" y="436"/>
                    <a:pt x="635" y="274"/>
                  </a:cubicBezTo>
                  <a:cubicBezTo>
                    <a:pt x="635" y="121"/>
                    <a:pt x="510" y="1"/>
                    <a:pt x="361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1" name="Google Shape;5481;p28"/>
            <p:cNvSpPr/>
            <p:nvPr/>
          </p:nvSpPr>
          <p:spPr>
            <a:xfrm>
              <a:off x="5078381" y="3191498"/>
              <a:ext cx="16624" cy="14242"/>
            </a:xfrm>
            <a:custGeom>
              <a:rect b="b" l="l" r="r" t="t"/>
              <a:pathLst>
                <a:path extrusionOk="0" h="544" w="635">
                  <a:moveTo>
                    <a:pt x="366" y="0"/>
                  </a:moveTo>
                  <a:cubicBezTo>
                    <a:pt x="121" y="0"/>
                    <a:pt x="1" y="293"/>
                    <a:pt x="174" y="461"/>
                  </a:cubicBezTo>
                  <a:cubicBezTo>
                    <a:pt x="228" y="518"/>
                    <a:pt x="296" y="543"/>
                    <a:pt x="363" y="543"/>
                  </a:cubicBezTo>
                  <a:cubicBezTo>
                    <a:pt x="502" y="543"/>
                    <a:pt x="635" y="435"/>
                    <a:pt x="635" y="269"/>
                  </a:cubicBezTo>
                  <a:cubicBezTo>
                    <a:pt x="635" y="120"/>
                    <a:pt x="515" y="0"/>
                    <a:pt x="366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28"/>
            <p:cNvSpPr/>
            <p:nvPr/>
          </p:nvSpPr>
          <p:spPr>
            <a:xfrm>
              <a:off x="5022931" y="3152385"/>
              <a:ext cx="20002" cy="17253"/>
            </a:xfrm>
            <a:custGeom>
              <a:rect b="b" l="l" r="r" t="t"/>
              <a:pathLst>
                <a:path extrusionOk="0" h="659" w="764">
                  <a:moveTo>
                    <a:pt x="437" y="0"/>
                  </a:moveTo>
                  <a:cubicBezTo>
                    <a:pt x="144" y="0"/>
                    <a:pt x="0" y="356"/>
                    <a:pt x="207" y="562"/>
                  </a:cubicBezTo>
                  <a:cubicBezTo>
                    <a:pt x="273" y="629"/>
                    <a:pt x="355" y="659"/>
                    <a:pt x="435" y="659"/>
                  </a:cubicBezTo>
                  <a:cubicBezTo>
                    <a:pt x="603" y="659"/>
                    <a:pt x="764" y="527"/>
                    <a:pt x="764" y="332"/>
                  </a:cubicBezTo>
                  <a:cubicBezTo>
                    <a:pt x="764" y="149"/>
                    <a:pt x="615" y="0"/>
                    <a:pt x="437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28"/>
            <p:cNvSpPr/>
            <p:nvPr/>
          </p:nvSpPr>
          <p:spPr>
            <a:xfrm>
              <a:off x="4964576" y="2914304"/>
              <a:ext cx="180747" cy="33353"/>
            </a:xfrm>
            <a:custGeom>
              <a:rect b="b" l="l" r="r" t="t"/>
              <a:pathLst>
                <a:path extrusionOk="0" h="1274" w="6904">
                  <a:moveTo>
                    <a:pt x="432" y="0"/>
                  </a:moveTo>
                  <a:cubicBezTo>
                    <a:pt x="197" y="0"/>
                    <a:pt x="0" y="192"/>
                    <a:pt x="0" y="433"/>
                  </a:cubicBezTo>
                  <a:lnTo>
                    <a:pt x="0" y="846"/>
                  </a:lnTo>
                  <a:cubicBezTo>
                    <a:pt x="0" y="1081"/>
                    <a:pt x="197" y="1273"/>
                    <a:pt x="432" y="1273"/>
                  </a:cubicBezTo>
                  <a:lnTo>
                    <a:pt x="6471" y="1273"/>
                  </a:lnTo>
                  <a:cubicBezTo>
                    <a:pt x="6707" y="1273"/>
                    <a:pt x="6903" y="1081"/>
                    <a:pt x="6899" y="846"/>
                  </a:cubicBezTo>
                  <a:lnTo>
                    <a:pt x="6899" y="433"/>
                  </a:lnTo>
                  <a:cubicBezTo>
                    <a:pt x="6903" y="192"/>
                    <a:pt x="6707" y="0"/>
                    <a:pt x="6471" y="0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4" name="Google Shape;5484;p28"/>
            <p:cNvSpPr/>
            <p:nvPr/>
          </p:nvSpPr>
          <p:spPr>
            <a:xfrm>
              <a:off x="5102649" y="2914304"/>
              <a:ext cx="42543" cy="33353"/>
            </a:xfrm>
            <a:custGeom>
              <a:rect b="b" l="l" r="r" t="t"/>
              <a:pathLst>
                <a:path extrusionOk="0" h="1274" w="1625">
                  <a:moveTo>
                    <a:pt x="1" y="0"/>
                  </a:moveTo>
                  <a:cubicBezTo>
                    <a:pt x="241" y="0"/>
                    <a:pt x="433" y="192"/>
                    <a:pt x="433" y="433"/>
                  </a:cubicBezTo>
                  <a:lnTo>
                    <a:pt x="433" y="846"/>
                  </a:lnTo>
                  <a:cubicBezTo>
                    <a:pt x="433" y="1081"/>
                    <a:pt x="241" y="1273"/>
                    <a:pt x="1" y="1273"/>
                  </a:cubicBezTo>
                  <a:lnTo>
                    <a:pt x="1192" y="1273"/>
                  </a:lnTo>
                  <a:cubicBezTo>
                    <a:pt x="1428" y="1273"/>
                    <a:pt x="1625" y="1081"/>
                    <a:pt x="1625" y="846"/>
                  </a:cubicBezTo>
                  <a:lnTo>
                    <a:pt x="1625" y="433"/>
                  </a:lnTo>
                  <a:cubicBezTo>
                    <a:pt x="1625" y="192"/>
                    <a:pt x="1433" y="0"/>
                    <a:pt x="1192" y="0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5" name="Google Shape;5485;p28"/>
            <p:cNvSpPr/>
            <p:nvPr/>
          </p:nvSpPr>
          <p:spPr>
            <a:xfrm>
              <a:off x="4959157" y="2908885"/>
              <a:ext cx="191454" cy="369531"/>
            </a:xfrm>
            <a:custGeom>
              <a:rect b="b" l="l" r="r" t="t"/>
              <a:pathLst>
                <a:path extrusionOk="0" h="14115" w="7313">
                  <a:moveTo>
                    <a:pt x="2440" y="6191"/>
                  </a:moveTo>
                  <a:cubicBezTo>
                    <a:pt x="2775" y="6191"/>
                    <a:pt x="3158" y="6269"/>
                    <a:pt x="3551" y="6505"/>
                  </a:cubicBezTo>
                  <a:cubicBezTo>
                    <a:pt x="3926" y="6729"/>
                    <a:pt x="4329" y="6837"/>
                    <a:pt x="4734" y="6837"/>
                  </a:cubicBezTo>
                  <a:cubicBezTo>
                    <a:pt x="5137" y="6837"/>
                    <a:pt x="5543" y="6731"/>
                    <a:pt x="5929" y="6525"/>
                  </a:cubicBezTo>
                  <a:lnTo>
                    <a:pt x="5929" y="11391"/>
                  </a:lnTo>
                  <a:cubicBezTo>
                    <a:pt x="5953" y="12664"/>
                    <a:pt x="4929" y="13702"/>
                    <a:pt x="3656" y="13702"/>
                  </a:cubicBezTo>
                  <a:cubicBezTo>
                    <a:pt x="2388" y="13702"/>
                    <a:pt x="1365" y="12664"/>
                    <a:pt x="1384" y="11391"/>
                  </a:cubicBezTo>
                  <a:lnTo>
                    <a:pt x="1384" y="6452"/>
                  </a:lnTo>
                  <a:cubicBezTo>
                    <a:pt x="1550" y="6364"/>
                    <a:pt x="1943" y="6191"/>
                    <a:pt x="2440" y="6191"/>
                  </a:cubicBezTo>
                  <a:close/>
                  <a:moveTo>
                    <a:pt x="639" y="1"/>
                  </a:moveTo>
                  <a:cubicBezTo>
                    <a:pt x="284" y="1"/>
                    <a:pt x="0" y="289"/>
                    <a:pt x="0" y="640"/>
                  </a:cubicBezTo>
                  <a:lnTo>
                    <a:pt x="0" y="1053"/>
                  </a:lnTo>
                  <a:cubicBezTo>
                    <a:pt x="0" y="1408"/>
                    <a:pt x="284" y="1692"/>
                    <a:pt x="639" y="1692"/>
                  </a:cubicBezTo>
                  <a:lnTo>
                    <a:pt x="966" y="1692"/>
                  </a:lnTo>
                  <a:lnTo>
                    <a:pt x="966" y="11391"/>
                  </a:lnTo>
                  <a:cubicBezTo>
                    <a:pt x="947" y="12890"/>
                    <a:pt x="2153" y="14115"/>
                    <a:pt x="3652" y="14115"/>
                  </a:cubicBezTo>
                  <a:cubicBezTo>
                    <a:pt x="5155" y="14115"/>
                    <a:pt x="6361" y="12890"/>
                    <a:pt x="6342" y="11391"/>
                  </a:cubicBezTo>
                  <a:lnTo>
                    <a:pt x="6342" y="4353"/>
                  </a:lnTo>
                  <a:cubicBezTo>
                    <a:pt x="6339" y="4216"/>
                    <a:pt x="6236" y="4148"/>
                    <a:pt x="6133" y="4148"/>
                  </a:cubicBezTo>
                  <a:cubicBezTo>
                    <a:pt x="6031" y="4148"/>
                    <a:pt x="5929" y="4216"/>
                    <a:pt x="5929" y="4353"/>
                  </a:cubicBezTo>
                  <a:lnTo>
                    <a:pt x="5929" y="6044"/>
                  </a:lnTo>
                  <a:cubicBezTo>
                    <a:pt x="5758" y="6158"/>
                    <a:pt x="5303" y="6420"/>
                    <a:pt x="4731" y="6420"/>
                  </a:cubicBezTo>
                  <a:cubicBezTo>
                    <a:pt x="4432" y="6420"/>
                    <a:pt x="4101" y="6348"/>
                    <a:pt x="3762" y="6145"/>
                  </a:cubicBezTo>
                  <a:cubicBezTo>
                    <a:pt x="3353" y="5897"/>
                    <a:pt x="2890" y="5771"/>
                    <a:pt x="2424" y="5771"/>
                  </a:cubicBezTo>
                  <a:cubicBezTo>
                    <a:pt x="2069" y="5771"/>
                    <a:pt x="1714" y="5844"/>
                    <a:pt x="1379" y="5991"/>
                  </a:cubicBezTo>
                  <a:lnTo>
                    <a:pt x="1379" y="1692"/>
                  </a:lnTo>
                  <a:lnTo>
                    <a:pt x="5929" y="1692"/>
                  </a:lnTo>
                  <a:lnTo>
                    <a:pt x="5929" y="3243"/>
                  </a:lnTo>
                  <a:cubicBezTo>
                    <a:pt x="5929" y="3380"/>
                    <a:pt x="6031" y="3449"/>
                    <a:pt x="6133" y="3449"/>
                  </a:cubicBezTo>
                  <a:cubicBezTo>
                    <a:pt x="6235" y="3449"/>
                    <a:pt x="6337" y="3380"/>
                    <a:pt x="6337" y="3243"/>
                  </a:cubicBezTo>
                  <a:lnTo>
                    <a:pt x="6337" y="1692"/>
                  </a:lnTo>
                  <a:lnTo>
                    <a:pt x="6669" y="1692"/>
                  </a:lnTo>
                  <a:cubicBezTo>
                    <a:pt x="7019" y="1692"/>
                    <a:pt x="7307" y="1403"/>
                    <a:pt x="7307" y="1053"/>
                  </a:cubicBezTo>
                  <a:lnTo>
                    <a:pt x="7307" y="640"/>
                  </a:lnTo>
                  <a:cubicBezTo>
                    <a:pt x="7312" y="284"/>
                    <a:pt x="7024" y="1"/>
                    <a:pt x="6673" y="1"/>
                  </a:cubicBezTo>
                  <a:lnTo>
                    <a:pt x="2287" y="1"/>
                  </a:lnTo>
                  <a:cubicBezTo>
                    <a:pt x="2018" y="1"/>
                    <a:pt x="2018" y="414"/>
                    <a:pt x="2287" y="414"/>
                  </a:cubicBezTo>
                  <a:lnTo>
                    <a:pt x="6673" y="414"/>
                  </a:lnTo>
                  <a:cubicBezTo>
                    <a:pt x="6676" y="414"/>
                    <a:pt x="6679" y="414"/>
                    <a:pt x="6682" y="414"/>
                  </a:cubicBezTo>
                  <a:cubicBezTo>
                    <a:pt x="6803" y="414"/>
                    <a:pt x="6899" y="517"/>
                    <a:pt x="6899" y="640"/>
                  </a:cubicBezTo>
                  <a:lnTo>
                    <a:pt x="6899" y="1053"/>
                  </a:lnTo>
                  <a:cubicBezTo>
                    <a:pt x="6899" y="1178"/>
                    <a:pt x="6798" y="1279"/>
                    <a:pt x="6673" y="1279"/>
                  </a:cubicBezTo>
                  <a:lnTo>
                    <a:pt x="639" y="1279"/>
                  </a:lnTo>
                  <a:cubicBezTo>
                    <a:pt x="510" y="1279"/>
                    <a:pt x="409" y="1178"/>
                    <a:pt x="409" y="1053"/>
                  </a:cubicBezTo>
                  <a:lnTo>
                    <a:pt x="409" y="640"/>
                  </a:lnTo>
                  <a:cubicBezTo>
                    <a:pt x="409" y="517"/>
                    <a:pt x="505" y="414"/>
                    <a:pt x="631" y="414"/>
                  </a:cubicBezTo>
                  <a:cubicBezTo>
                    <a:pt x="634" y="414"/>
                    <a:pt x="637" y="414"/>
                    <a:pt x="639" y="414"/>
                  </a:cubicBezTo>
                  <a:lnTo>
                    <a:pt x="1177" y="414"/>
                  </a:lnTo>
                  <a:cubicBezTo>
                    <a:pt x="1451" y="409"/>
                    <a:pt x="1451" y="1"/>
                    <a:pt x="11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86" name="Google Shape;5486;p28"/>
          <p:cNvGrpSpPr/>
          <p:nvPr/>
        </p:nvGrpSpPr>
        <p:grpSpPr>
          <a:xfrm>
            <a:off x="7994230" y="2703511"/>
            <a:ext cx="295729" cy="368379"/>
            <a:chOff x="7994230" y="2908911"/>
            <a:chExt cx="295729" cy="368379"/>
          </a:xfrm>
        </p:grpSpPr>
        <p:sp>
          <p:nvSpPr>
            <p:cNvPr id="5487" name="Google Shape;5487;p28"/>
            <p:cNvSpPr/>
            <p:nvPr/>
          </p:nvSpPr>
          <p:spPr>
            <a:xfrm>
              <a:off x="8065309" y="3160684"/>
              <a:ext cx="162892" cy="81525"/>
            </a:xfrm>
            <a:custGeom>
              <a:rect b="b" l="l" r="r" t="t"/>
              <a:pathLst>
                <a:path extrusionOk="0" h="3114" w="6222">
                  <a:moveTo>
                    <a:pt x="3113" y="0"/>
                  </a:moveTo>
                  <a:cubicBezTo>
                    <a:pt x="1393" y="0"/>
                    <a:pt x="0" y="1393"/>
                    <a:pt x="0" y="3113"/>
                  </a:cubicBezTo>
                  <a:lnTo>
                    <a:pt x="6221" y="3113"/>
                  </a:lnTo>
                  <a:cubicBezTo>
                    <a:pt x="6221" y="1393"/>
                    <a:pt x="4828" y="0"/>
                    <a:pt x="3113" y="0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28"/>
            <p:cNvSpPr/>
            <p:nvPr/>
          </p:nvSpPr>
          <p:spPr>
            <a:xfrm>
              <a:off x="8135105" y="3160684"/>
              <a:ext cx="93096" cy="81525"/>
            </a:xfrm>
            <a:custGeom>
              <a:rect b="b" l="l" r="r" t="t"/>
              <a:pathLst>
                <a:path extrusionOk="0" h="3114" w="3556">
                  <a:moveTo>
                    <a:pt x="442" y="0"/>
                  </a:moveTo>
                  <a:cubicBezTo>
                    <a:pt x="294" y="0"/>
                    <a:pt x="149" y="10"/>
                    <a:pt x="0" y="29"/>
                  </a:cubicBezTo>
                  <a:cubicBezTo>
                    <a:pt x="1538" y="250"/>
                    <a:pt x="2676" y="1562"/>
                    <a:pt x="2676" y="3113"/>
                  </a:cubicBezTo>
                  <a:lnTo>
                    <a:pt x="3555" y="3113"/>
                  </a:lnTo>
                  <a:cubicBezTo>
                    <a:pt x="3555" y="1393"/>
                    <a:pt x="2162" y="0"/>
                    <a:pt x="442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28"/>
            <p:cNvSpPr/>
            <p:nvPr/>
          </p:nvSpPr>
          <p:spPr>
            <a:xfrm>
              <a:off x="7999283" y="3132384"/>
              <a:ext cx="102023" cy="23929"/>
            </a:xfrm>
            <a:custGeom>
              <a:rect b="b" l="l" r="r" t="t"/>
              <a:pathLst>
                <a:path extrusionOk="0" h="914" w="3897">
                  <a:moveTo>
                    <a:pt x="303" y="0"/>
                  </a:moveTo>
                  <a:cubicBezTo>
                    <a:pt x="135" y="0"/>
                    <a:pt x="0" y="135"/>
                    <a:pt x="0" y="303"/>
                  </a:cubicBezTo>
                  <a:lnTo>
                    <a:pt x="0" y="615"/>
                  </a:lnTo>
                  <a:cubicBezTo>
                    <a:pt x="0" y="779"/>
                    <a:pt x="135" y="913"/>
                    <a:pt x="303" y="913"/>
                  </a:cubicBezTo>
                  <a:lnTo>
                    <a:pt x="3598" y="913"/>
                  </a:lnTo>
                  <a:cubicBezTo>
                    <a:pt x="3762" y="913"/>
                    <a:pt x="3896" y="779"/>
                    <a:pt x="3896" y="615"/>
                  </a:cubicBezTo>
                  <a:lnTo>
                    <a:pt x="3896" y="303"/>
                  </a:lnTo>
                  <a:cubicBezTo>
                    <a:pt x="3896" y="135"/>
                    <a:pt x="3762" y="0"/>
                    <a:pt x="359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28"/>
            <p:cNvSpPr/>
            <p:nvPr/>
          </p:nvSpPr>
          <p:spPr>
            <a:xfrm>
              <a:off x="8070467" y="3132384"/>
              <a:ext cx="30840" cy="23798"/>
            </a:xfrm>
            <a:custGeom>
              <a:rect b="b" l="l" r="r" t="t"/>
              <a:pathLst>
                <a:path extrusionOk="0" h="909" w="1178">
                  <a:moveTo>
                    <a:pt x="0" y="0"/>
                  </a:moveTo>
                  <a:cubicBezTo>
                    <a:pt x="164" y="0"/>
                    <a:pt x="298" y="130"/>
                    <a:pt x="298" y="298"/>
                  </a:cubicBezTo>
                  <a:lnTo>
                    <a:pt x="298" y="611"/>
                  </a:lnTo>
                  <a:cubicBezTo>
                    <a:pt x="298" y="774"/>
                    <a:pt x="164" y="908"/>
                    <a:pt x="0" y="908"/>
                  </a:cubicBezTo>
                  <a:lnTo>
                    <a:pt x="879" y="908"/>
                  </a:lnTo>
                  <a:cubicBezTo>
                    <a:pt x="1043" y="908"/>
                    <a:pt x="1177" y="774"/>
                    <a:pt x="1177" y="611"/>
                  </a:cubicBezTo>
                  <a:lnTo>
                    <a:pt x="1177" y="298"/>
                  </a:lnTo>
                  <a:cubicBezTo>
                    <a:pt x="1177" y="130"/>
                    <a:pt x="1043" y="0"/>
                    <a:pt x="879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28"/>
            <p:cNvSpPr/>
            <p:nvPr/>
          </p:nvSpPr>
          <p:spPr>
            <a:xfrm>
              <a:off x="8023159" y="3156286"/>
              <a:ext cx="65947" cy="52098"/>
            </a:xfrm>
            <a:custGeom>
              <a:rect b="b" l="l" r="r" t="t"/>
              <a:pathLst>
                <a:path extrusionOk="0" h="1990" w="2519">
                  <a:moveTo>
                    <a:pt x="1" y="0"/>
                  </a:moveTo>
                  <a:cubicBezTo>
                    <a:pt x="10" y="43"/>
                    <a:pt x="30" y="87"/>
                    <a:pt x="49" y="125"/>
                  </a:cubicBezTo>
                  <a:cubicBezTo>
                    <a:pt x="486" y="899"/>
                    <a:pt x="1120" y="1542"/>
                    <a:pt x="1889" y="1989"/>
                  </a:cubicBezTo>
                  <a:cubicBezTo>
                    <a:pt x="2043" y="1653"/>
                    <a:pt x="2254" y="1345"/>
                    <a:pt x="2518" y="1086"/>
                  </a:cubicBezTo>
                  <a:cubicBezTo>
                    <a:pt x="2033" y="817"/>
                    <a:pt x="1615" y="447"/>
                    <a:pt x="1284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28"/>
            <p:cNvSpPr/>
            <p:nvPr/>
          </p:nvSpPr>
          <p:spPr>
            <a:xfrm>
              <a:off x="8126544" y="3186341"/>
              <a:ext cx="35369" cy="30264"/>
            </a:xfrm>
            <a:custGeom>
              <a:rect b="b" l="l" r="r" t="t"/>
              <a:pathLst>
                <a:path extrusionOk="0" h="1156" w="1351">
                  <a:moveTo>
                    <a:pt x="774" y="0"/>
                  </a:moveTo>
                  <a:cubicBezTo>
                    <a:pt x="260" y="0"/>
                    <a:pt x="1" y="625"/>
                    <a:pt x="366" y="985"/>
                  </a:cubicBezTo>
                  <a:cubicBezTo>
                    <a:pt x="482" y="1103"/>
                    <a:pt x="626" y="1156"/>
                    <a:pt x="768" y="1156"/>
                  </a:cubicBezTo>
                  <a:cubicBezTo>
                    <a:pt x="1065" y="1156"/>
                    <a:pt x="1351" y="925"/>
                    <a:pt x="1351" y="577"/>
                  </a:cubicBezTo>
                  <a:cubicBezTo>
                    <a:pt x="1351" y="260"/>
                    <a:pt x="1091" y="0"/>
                    <a:pt x="774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3" name="Google Shape;5493;p28"/>
            <p:cNvSpPr/>
            <p:nvPr/>
          </p:nvSpPr>
          <p:spPr>
            <a:xfrm>
              <a:off x="8198120" y="2986483"/>
              <a:ext cx="72597" cy="214467"/>
            </a:xfrm>
            <a:custGeom>
              <a:rect b="b" l="l" r="r" t="t"/>
              <a:pathLst>
                <a:path extrusionOk="0" h="8192" w="2773">
                  <a:moveTo>
                    <a:pt x="553" y="1"/>
                  </a:moveTo>
                  <a:lnTo>
                    <a:pt x="87" y="976"/>
                  </a:lnTo>
                  <a:cubicBezTo>
                    <a:pt x="2244" y="2571"/>
                    <a:pt x="2201" y="5818"/>
                    <a:pt x="0" y="7356"/>
                  </a:cubicBezTo>
                  <a:cubicBezTo>
                    <a:pt x="289" y="7591"/>
                    <a:pt x="534" y="7875"/>
                    <a:pt x="721" y="8192"/>
                  </a:cubicBezTo>
                  <a:cubicBezTo>
                    <a:pt x="1932" y="7303"/>
                    <a:pt x="2686" y="5919"/>
                    <a:pt x="2772" y="4416"/>
                  </a:cubicBezTo>
                  <a:lnTo>
                    <a:pt x="2763" y="3777"/>
                  </a:lnTo>
                  <a:cubicBezTo>
                    <a:pt x="2662" y="2311"/>
                    <a:pt x="1922" y="966"/>
                    <a:pt x="740" y="92"/>
                  </a:cubicBezTo>
                  <a:cubicBezTo>
                    <a:pt x="683" y="49"/>
                    <a:pt x="620" y="20"/>
                    <a:pt x="5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4" name="Google Shape;5494;p28"/>
            <p:cNvSpPr/>
            <p:nvPr/>
          </p:nvSpPr>
          <p:spPr>
            <a:xfrm>
              <a:off x="8208933" y="2986352"/>
              <a:ext cx="61785" cy="214467"/>
            </a:xfrm>
            <a:custGeom>
              <a:rect b="b" l="l" r="r" t="t"/>
              <a:pathLst>
                <a:path extrusionOk="0" h="8192" w="2360">
                  <a:moveTo>
                    <a:pt x="135" y="1"/>
                  </a:moveTo>
                  <a:lnTo>
                    <a:pt x="0" y="284"/>
                  </a:lnTo>
                  <a:cubicBezTo>
                    <a:pt x="515" y="717"/>
                    <a:pt x="932" y="1240"/>
                    <a:pt x="1240" y="1836"/>
                  </a:cubicBezTo>
                  <a:cubicBezTo>
                    <a:pt x="1552" y="2441"/>
                    <a:pt x="1735" y="3100"/>
                    <a:pt x="1783" y="3777"/>
                  </a:cubicBezTo>
                  <a:lnTo>
                    <a:pt x="1788" y="4416"/>
                  </a:lnTo>
                  <a:cubicBezTo>
                    <a:pt x="1716" y="5751"/>
                    <a:pt x="1110" y="7005"/>
                    <a:pt x="106" y="7894"/>
                  </a:cubicBezTo>
                  <a:cubicBezTo>
                    <a:pt x="178" y="7990"/>
                    <a:pt x="245" y="8091"/>
                    <a:pt x="308" y="8192"/>
                  </a:cubicBezTo>
                  <a:cubicBezTo>
                    <a:pt x="1523" y="7298"/>
                    <a:pt x="2273" y="5915"/>
                    <a:pt x="2359" y="4416"/>
                  </a:cubicBezTo>
                  <a:lnTo>
                    <a:pt x="2350" y="3782"/>
                  </a:lnTo>
                  <a:cubicBezTo>
                    <a:pt x="2249" y="2316"/>
                    <a:pt x="1509" y="967"/>
                    <a:pt x="327" y="92"/>
                  </a:cubicBezTo>
                  <a:cubicBezTo>
                    <a:pt x="270" y="54"/>
                    <a:pt x="202" y="20"/>
                    <a:pt x="135" y="1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5" name="Google Shape;5495;p28"/>
            <p:cNvSpPr/>
            <p:nvPr/>
          </p:nvSpPr>
          <p:spPr>
            <a:xfrm>
              <a:off x="8010226" y="3242183"/>
              <a:ext cx="272926" cy="29819"/>
            </a:xfrm>
            <a:custGeom>
              <a:rect b="b" l="l" r="r" t="t"/>
              <a:pathLst>
                <a:path extrusionOk="0" h="1139" w="10425">
                  <a:moveTo>
                    <a:pt x="452" y="0"/>
                  </a:moveTo>
                  <a:lnTo>
                    <a:pt x="0" y="1139"/>
                  </a:lnTo>
                  <a:lnTo>
                    <a:pt x="10425" y="1139"/>
                  </a:lnTo>
                  <a:lnTo>
                    <a:pt x="997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6" name="Google Shape;5496;p28"/>
            <p:cNvSpPr/>
            <p:nvPr/>
          </p:nvSpPr>
          <p:spPr>
            <a:xfrm>
              <a:off x="8250821" y="3242183"/>
              <a:ext cx="32463" cy="29950"/>
            </a:xfrm>
            <a:custGeom>
              <a:rect b="b" l="l" r="r" t="t"/>
              <a:pathLst>
                <a:path extrusionOk="0" h="1144" w="1240">
                  <a:moveTo>
                    <a:pt x="0" y="0"/>
                  </a:moveTo>
                  <a:lnTo>
                    <a:pt x="452" y="1144"/>
                  </a:lnTo>
                  <a:lnTo>
                    <a:pt x="1240" y="1144"/>
                  </a:lnTo>
                  <a:lnTo>
                    <a:pt x="7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7" name="Google Shape;5497;p28"/>
            <p:cNvSpPr/>
            <p:nvPr/>
          </p:nvSpPr>
          <p:spPr>
            <a:xfrm>
              <a:off x="8195738" y="2914331"/>
              <a:ext cx="56863" cy="55292"/>
            </a:xfrm>
            <a:custGeom>
              <a:rect b="b" l="l" r="r" t="t"/>
              <a:pathLst>
                <a:path extrusionOk="0" h="2112" w="2172">
                  <a:moveTo>
                    <a:pt x="517" y="0"/>
                  </a:moveTo>
                  <a:cubicBezTo>
                    <a:pt x="438" y="0"/>
                    <a:pt x="360" y="30"/>
                    <a:pt x="303" y="91"/>
                  </a:cubicBezTo>
                  <a:lnTo>
                    <a:pt x="120" y="268"/>
                  </a:lnTo>
                  <a:cubicBezTo>
                    <a:pt x="0" y="388"/>
                    <a:pt x="0" y="581"/>
                    <a:pt x="120" y="701"/>
                  </a:cubicBezTo>
                  <a:lnTo>
                    <a:pt x="1441" y="2022"/>
                  </a:lnTo>
                  <a:cubicBezTo>
                    <a:pt x="1501" y="2082"/>
                    <a:pt x="1579" y="2112"/>
                    <a:pt x="1657" y="2112"/>
                  </a:cubicBezTo>
                  <a:cubicBezTo>
                    <a:pt x="1736" y="2112"/>
                    <a:pt x="1814" y="2082"/>
                    <a:pt x="1874" y="2022"/>
                  </a:cubicBezTo>
                  <a:lnTo>
                    <a:pt x="2056" y="1839"/>
                  </a:lnTo>
                  <a:cubicBezTo>
                    <a:pt x="2171" y="1724"/>
                    <a:pt x="2171" y="1527"/>
                    <a:pt x="2056" y="1412"/>
                  </a:cubicBezTo>
                  <a:lnTo>
                    <a:pt x="735" y="91"/>
                  </a:lnTo>
                  <a:cubicBezTo>
                    <a:pt x="675" y="30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8" name="Google Shape;5498;p28"/>
            <p:cNvSpPr/>
            <p:nvPr/>
          </p:nvSpPr>
          <p:spPr>
            <a:xfrm>
              <a:off x="8220504" y="2938207"/>
              <a:ext cx="32228" cy="31416"/>
            </a:xfrm>
            <a:custGeom>
              <a:rect b="b" l="l" r="r" t="t"/>
              <a:pathLst>
                <a:path extrusionOk="0" h="1200" w="1231">
                  <a:moveTo>
                    <a:pt x="611" y="0"/>
                  </a:moveTo>
                  <a:cubicBezTo>
                    <a:pt x="731" y="120"/>
                    <a:pt x="731" y="312"/>
                    <a:pt x="611" y="432"/>
                  </a:cubicBezTo>
                  <a:lnTo>
                    <a:pt x="433" y="610"/>
                  </a:lnTo>
                  <a:cubicBezTo>
                    <a:pt x="373" y="670"/>
                    <a:pt x="295" y="700"/>
                    <a:pt x="217" y="700"/>
                  </a:cubicBezTo>
                  <a:cubicBezTo>
                    <a:pt x="139" y="700"/>
                    <a:pt x="61" y="670"/>
                    <a:pt x="1" y="610"/>
                  </a:cubicBezTo>
                  <a:lnTo>
                    <a:pt x="1" y="610"/>
                  </a:lnTo>
                  <a:lnTo>
                    <a:pt x="500" y="1110"/>
                  </a:lnTo>
                  <a:cubicBezTo>
                    <a:pt x="558" y="1170"/>
                    <a:pt x="636" y="1200"/>
                    <a:pt x="714" y="1200"/>
                  </a:cubicBezTo>
                  <a:cubicBezTo>
                    <a:pt x="793" y="1200"/>
                    <a:pt x="872" y="1170"/>
                    <a:pt x="932" y="1110"/>
                  </a:cubicBezTo>
                  <a:lnTo>
                    <a:pt x="1110" y="932"/>
                  </a:lnTo>
                  <a:cubicBezTo>
                    <a:pt x="1230" y="812"/>
                    <a:pt x="1230" y="615"/>
                    <a:pt x="1110" y="500"/>
                  </a:cubicBezTo>
                  <a:lnTo>
                    <a:pt x="611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9" name="Google Shape;5499;p28"/>
            <p:cNvSpPr/>
            <p:nvPr/>
          </p:nvSpPr>
          <p:spPr>
            <a:xfrm>
              <a:off x="8057377" y="3030989"/>
              <a:ext cx="78383" cy="77179"/>
            </a:xfrm>
            <a:custGeom>
              <a:rect b="b" l="l" r="r" t="t"/>
              <a:pathLst>
                <a:path extrusionOk="0" h="2948" w="2994">
                  <a:moveTo>
                    <a:pt x="601" y="0"/>
                  </a:moveTo>
                  <a:cubicBezTo>
                    <a:pt x="541" y="0"/>
                    <a:pt x="481" y="23"/>
                    <a:pt x="433" y="69"/>
                  </a:cubicBezTo>
                  <a:lnTo>
                    <a:pt x="92" y="410"/>
                  </a:lnTo>
                  <a:cubicBezTo>
                    <a:pt x="1" y="506"/>
                    <a:pt x="1" y="650"/>
                    <a:pt x="92" y="746"/>
                  </a:cubicBezTo>
                  <a:lnTo>
                    <a:pt x="2225" y="2879"/>
                  </a:lnTo>
                  <a:cubicBezTo>
                    <a:pt x="2271" y="2925"/>
                    <a:pt x="2331" y="2947"/>
                    <a:pt x="2391" y="2947"/>
                  </a:cubicBezTo>
                  <a:cubicBezTo>
                    <a:pt x="2452" y="2947"/>
                    <a:pt x="2513" y="2925"/>
                    <a:pt x="2561" y="2879"/>
                  </a:cubicBezTo>
                  <a:lnTo>
                    <a:pt x="2902" y="2538"/>
                  </a:lnTo>
                  <a:cubicBezTo>
                    <a:pt x="2994" y="2442"/>
                    <a:pt x="2994" y="2293"/>
                    <a:pt x="2902" y="2202"/>
                  </a:cubicBezTo>
                  <a:lnTo>
                    <a:pt x="769" y="69"/>
                  </a:lnTo>
                  <a:cubicBezTo>
                    <a:pt x="721" y="23"/>
                    <a:pt x="661" y="0"/>
                    <a:pt x="60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0" name="Google Shape;5500;p28"/>
            <p:cNvSpPr/>
            <p:nvPr/>
          </p:nvSpPr>
          <p:spPr>
            <a:xfrm>
              <a:off x="8102668" y="3075652"/>
              <a:ext cx="33092" cy="32516"/>
            </a:xfrm>
            <a:custGeom>
              <a:rect b="b" l="l" r="r" t="t"/>
              <a:pathLst>
                <a:path extrusionOk="0" h="1242" w="1264">
                  <a:moveTo>
                    <a:pt x="677" y="1"/>
                  </a:moveTo>
                  <a:cubicBezTo>
                    <a:pt x="764" y="92"/>
                    <a:pt x="764" y="241"/>
                    <a:pt x="677" y="332"/>
                  </a:cubicBezTo>
                  <a:lnTo>
                    <a:pt x="332" y="678"/>
                  </a:lnTo>
                  <a:cubicBezTo>
                    <a:pt x="286" y="721"/>
                    <a:pt x="226" y="743"/>
                    <a:pt x="166" y="743"/>
                  </a:cubicBezTo>
                  <a:cubicBezTo>
                    <a:pt x="106" y="743"/>
                    <a:pt x="46" y="721"/>
                    <a:pt x="0" y="678"/>
                  </a:cubicBezTo>
                  <a:lnTo>
                    <a:pt x="0" y="678"/>
                  </a:lnTo>
                  <a:lnTo>
                    <a:pt x="495" y="1173"/>
                  </a:lnTo>
                  <a:cubicBezTo>
                    <a:pt x="541" y="1219"/>
                    <a:pt x="601" y="1241"/>
                    <a:pt x="661" y="1241"/>
                  </a:cubicBezTo>
                  <a:cubicBezTo>
                    <a:pt x="722" y="1241"/>
                    <a:pt x="783" y="1219"/>
                    <a:pt x="831" y="1173"/>
                  </a:cubicBezTo>
                  <a:lnTo>
                    <a:pt x="1172" y="832"/>
                  </a:lnTo>
                  <a:cubicBezTo>
                    <a:pt x="1264" y="736"/>
                    <a:pt x="1264" y="592"/>
                    <a:pt x="1172" y="496"/>
                  </a:cubicBezTo>
                  <a:lnTo>
                    <a:pt x="677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1" name="Google Shape;5501;p28"/>
            <p:cNvSpPr/>
            <p:nvPr/>
          </p:nvSpPr>
          <p:spPr>
            <a:xfrm>
              <a:off x="8050203" y="3055546"/>
              <a:ext cx="31861" cy="31049"/>
            </a:xfrm>
            <a:custGeom>
              <a:rect b="b" l="l" r="r" t="t"/>
              <a:pathLst>
                <a:path extrusionOk="0" h="1186" w="1217">
                  <a:moveTo>
                    <a:pt x="558" y="0"/>
                  </a:moveTo>
                  <a:lnTo>
                    <a:pt x="126" y="437"/>
                  </a:lnTo>
                  <a:cubicBezTo>
                    <a:pt x="1" y="562"/>
                    <a:pt x="1" y="759"/>
                    <a:pt x="126" y="884"/>
                  </a:cubicBezTo>
                  <a:lnTo>
                    <a:pt x="332" y="1095"/>
                  </a:lnTo>
                  <a:cubicBezTo>
                    <a:pt x="395" y="1156"/>
                    <a:pt x="476" y="1186"/>
                    <a:pt x="558" y="1186"/>
                  </a:cubicBezTo>
                  <a:cubicBezTo>
                    <a:pt x="640" y="1186"/>
                    <a:pt x="721" y="1156"/>
                    <a:pt x="784" y="1095"/>
                  </a:cubicBezTo>
                  <a:lnTo>
                    <a:pt x="1216" y="658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2" name="Google Shape;5502;p28"/>
            <p:cNvSpPr/>
            <p:nvPr/>
          </p:nvSpPr>
          <p:spPr>
            <a:xfrm>
              <a:off x="8078766" y="3084213"/>
              <a:ext cx="31835" cy="31023"/>
            </a:xfrm>
            <a:custGeom>
              <a:rect b="b" l="l" r="r" t="t"/>
              <a:pathLst>
                <a:path extrusionOk="0" h="1185" w="1216">
                  <a:moveTo>
                    <a:pt x="558" y="0"/>
                  </a:moveTo>
                  <a:lnTo>
                    <a:pt x="125" y="433"/>
                  </a:lnTo>
                  <a:cubicBezTo>
                    <a:pt x="0" y="558"/>
                    <a:pt x="0" y="755"/>
                    <a:pt x="125" y="880"/>
                  </a:cubicBezTo>
                  <a:lnTo>
                    <a:pt x="337" y="1091"/>
                  </a:lnTo>
                  <a:cubicBezTo>
                    <a:pt x="397" y="1153"/>
                    <a:pt x="477" y="1185"/>
                    <a:pt x="558" y="1185"/>
                  </a:cubicBezTo>
                  <a:cubicBezTo>
                    <a:pt x="639" y="1185"/>
                    <a:pt x="721" y="1153"/>
                    <a:pt x="783" y="1091"/>
                  </a:cubicBezTo>
                  <a:lnTo>
                    <a:pt x="1216" y="659"/>
                  </a:lnTo>
                  <a:lnTo>
                    <a:pt x="558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3" name="Google Shape;5503;p28"/>
            <p:cNvSpPr/>
            <p:nvPr/>
          </p:nvSpPr>
          <p:spPr>
            <a:xfrm>
              <a:off x="8172333" y="2935798"/>
              <a:ext cx="60266" cy="60162"/>
            </a:xfrm>
            <a:custGeom>
              <a:rect b="b" l="l" r="r" t="t"/>
              <a:pathLst>
                <a:path extrusionOk="0" h="2298" w="2302">
                  <a:moveTo>
                    <a:pt x="1125" y="1"/>
                  </a:moveTo>
                  <a:lnTo>
                    <a:pt x="0" y="1125"/>
                  </a:lnTo>
                  <a:lnTo>
                    <a:pt x="1177" y="2297"/>
                  </a:lnTo>
                  <a:lnTo>
                    <a:pt x="2302" y="1173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4" name="Google Shape;5504;p28"/>
            <p:cNvSpPr/>
            <p:nvPr/>
          </p:nvSpPr>
          <p:spPr>
            <a:xfrm>
              <a:off x="8172333" y="2953417"/>
              <a:ext cx="60266" cy="42412"/>
            </a:xfrm>
            <a:custGeom>
              <a:rect b="b" l="l" r="r" t="t"/>
              <a:pathLst>
                <a:path extrusionOk="0" h="1620" w="2302">
                  <a:moveTo>
                    <a:pt x="0" y="447"/>
                  </a:moveTo>
                  <a:lnTo>
                    <a:pt x="678" y="1124"/>
                  </a:lnTo>
                  <a:lnTo>
                    <a:pt x="679" y="1123"/>
                  </a:lnTo>
                  <a:lnTo>
                    <a:pt x="0" y="447"/>
                  </a:lnTo>
                  <a:close/>
                  <a:moveTo>
                    <a:pt x="1802" y="0"/>
                  </a:moveTo>
                  <a:lnTo>
                    <a:pt x="679" y="1123"/>
                  </a:lnTo>
                  <a:lnTo>
                    <a:pt x="1177" y="1619"/>
                  </a:lnTo>
                  <a:lnTo>
                    <a:pt x="2302" y="495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5" name="Google Shape;5505;p28"/>
            <p:cNvSpPr/>
            <p:nvPr/>
          </p:nvSpPr>
          <p:spPr>
            <a:xfrm>
              <a:off x="8082536" y="2956559"/>
              <a:ext cx="127052" cy="127052"/>
            </a:xfrm>
            <a:custGeom>
              <a:rect b="b" l="l" r="r" t="t"/>
              <a:pathLst>
                <a:path extrusionOk="0" h="4853" w="4853">
                  <a:moveTo>
                    <a:pt x="3099" y="0"/>
                  </a:moveTo>
                  <a:lnTo>
                    <a:pt x="0" y="3104"/>
                  </a:lnTo>
                  <a:lnTo>
                    <a:pt x="1749" y="4852"/>
                  </a:lnTo>
                  <a:lnTo>
                    <a:pt x="4852" y="1749"/>
                  </a:lnTo>
                  <a:lnTo>
                    <a:pt x="3099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6" name="Google Shape;5506;p28"/>
            <p:cNvSpPr/>
            <p:nvPr/>
          </p:nvSpPr>
          <p:spPr>
            <a:xfrm>
              <a:off x="8115365" y="2989389"/>
              <a:ext cx="94222" cy="94222"/>
            </a:xfrm>
            <a:custGeom>
              <a:rect b="b" l="l" r="r" t="t"/>
              <a:pathLst>
                <a:path extrusionOk="0" h="3599" w="3599">
                  <a:moveTo>
                    <a:pt x="3104" y="0"/>
                  </a:moveTo>
                  <a:lnTo>
                    <a:pt x="0" y="3099"/>
                  </a:lnTo>
                  <a:lnTo>
                    <a:pt x="495" y="3598"/>
                  </a:lnTo>
                  <a:lnTo>
                    <a:pt x="3598" y="495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7" name="Google Shape;5507;p28"/>
            <p:cNvSpPr/>
            <p:nvPr/>
          </p:nvSpPr>
          <p:spPr>
            <a:xfrm>
              <a:off x="8119266" y="3180922"/>
              <a:ext cx="47936" cy="41181"/>
            </a:xfrm>
            <a:custGeom>
              <a:rect b="b" l="l" r="r" t="t"/>
              <a:pathLst>
                <a:path extrusionOk="0" h="1573" w="1831">
                  <a:moveTo>
                    <a:pt x="1047" y="413"/>
                  </a:moveTo>
                  <a:cubicBezTo>
                    <a:pt x="1239" y="413"/>
                    <a:pt x="1422" y="560"/>
                    <a:pt x="1422" y="784"/>
                  </a:cubicBezTo>
                  <a:cubicBezTo>
                    <a:pt x="1417" y="990"/>
                    <a:pt x="1254" y="1159"/>
                    <a:pt x="1047" y="1159"/>
                  </a:cubicBezTo>
                  <a:cubicBezTo>
                    <a:pt x="716" y="1159"/>
                    <a:pt x="553" y="755"/>
                    <a:pt x="783" y="524"/>
                  </a:cubicBezTo>
                  <a:cubicBezTo>
                    <a:pt x="860" y="448"/>
                    <a:pt x="955" y="413"/>
                    <a:pt x="1047" y="413"/>
                  </a:cubicBezTo>
                  <a:close/>
                  <a:moveTo>
                    <a:pt x="1047" y="1"/>
                  </a:moveTo>
                  <a:cubicBezTo>
                    <a:pt x="351" y="1"/>
                    <a:pt x="0" y="846"/>
                    <a:pt x="495" y="1341"/>
                  </a:cubicBezTo>
                  <a:cubicBezTo>
                    <a:pt x="655" y="1501"/>
                    <a:pt x="851" y="1573"/>
                    <a:pt x="1043" y="1573"/>
                  </a:cubicBezTo>
                  <a:cubicBezTo>
                    <a:pt x="1445" y="1573"/>
                    <a:pt x="1831" y="1259"/>
                    <a:pt x="1831" y="784"/>
                  </a:cubicBezTo>
                  <a:cubicBezTo>
                    <a:pt x="1831" y="351"/>
                    <a:pt x="1480" y="1"/>
                    <a:pt x="104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8" name="Google Shape;5508;p28"/>
            <p:cNvSpPr/>
            <p:nvPr/>
          </p:nvSpPr>
          <p:spPr>
            <a:xfrm>
              <a:off x="7994230" y="2908911"/>
              <a:ext cx="295729" cy="368379"/>
            </a:xfrm>
            <a:custGeom>
              <a:rect b="b" l="l" r="r" t="t"/>
              <a:pathLst>
                <a:path extrusionOk="0" h="14071" w="11296">
                  <a:moveTo>
                    <a:pt x="8213" y="416"/>
                  </a:moveTo>
                  <a:cubicBezTo>
                    <a:pt x="8239" y="416"/>
                    <a:pt x="8264" y="425"/>
                    <a:pt x="8283" y="442"/>
                  </a:cubicBezTo>
                  <a:lnTo>
                    <a:pt x="9604" y="1763"/>
                  </a:lnTo>
                  <a:cubicBezTo>
                    <a:pt x="9643" y="1806"/>
                    <a:pt x="9643" y="1868"/>
                    <a:pt x="9604" y="1907"/>
                  </a:cubicBezTo>
                  <a:lnTo>
                    <a:pt x="9427" y="2085"/>
                  </a:lnTo>
                  <a:cubicBezTo>
                    <a:pt x="9405" y="2104"/>
                    <a:pt x="9380" y="2113"/>
                    <a:pt x="9354" y="2113"/>
                  </a:cubicBezTo>
                  <a:cubicBezTo>
                    <a:pt x="9329" y="2113"/>
                    <a:pt x="9304" y="2104"/>
                    <a:pt x="9282" y="2085"/>
                  </a:cubicBezTo>
                  <a:lnTo>
                    <a:pt x="7961" y="764"/>
                  </a:lnTo>
                  <a:cubicBezTo>
                    <a:pt x="7923" y="725"/>
                    <a:pt x="7923" y="663"/>
                    <a:pt x="7961" y="624"/>
                  </a:cubicBezTo>
                  <a:lnTo>
                    <a:pt x="8144" y="442"/>
                  </a:lnTo>
                  <a:cubicBezTo>
                    <a:pt x="8163" y="425"/>
                    <a:pt x="8188" y="416"/>
                    <a:pt x="8213" y="416"/>
                  </a:cubicBezTo>
                  <a:close/>
                  <a:moveTo>
                    <a:pt x="7928" y="1311"/>
                  </a:moveTo>
                  <a:lnTo>
                    <a:pt x="8812" y="2200"/>
                  </a:lnTo>
                  <a:lnTo>
                    <a:pt x="7980" y="3031"/>
                  </a:lnTo>
                  <a:lnTo>
                    <a:pt x="7092" y="2152"/>
                  </a:lnTo>
                  <a:lnTo>
                    <a:pt x="7928" y="1311"/>
                  </a:lnTo>
                  <a:close/>
                  <a:moveTo>
                    <a:pt x="2696" y="5894"/>
                  </a:moveTo>
                  <a:lnTo>
                    <a:pt x="3061" y="6259"/>
                  </a:lnTo>
                  <a:lnTo>
                    <a:pt x="2768" y="6552"/>
                  </a:lnTo>
                  <a:cubicBezTo>
                    <a:pt x="2749" y="6574"/>
                    <a:pt x="2721" y="6585"/>
                    <a:pt x="2693" y="6585"/>
                  </a:cubicBezTo>
                  <a:cubicBezTo>
                    <a:pt x="2665" y="6585"/>
                    <a:pt x="2636" y="6574"/>
                    <a:pt x="2614" y="6552"/>
                  </a:cubicBezTo>
                  <a:lnTo>
                    <a:pt x="2403" y="6341"/>
                  </a:lnTo>
                  <a:cubicBezTo>
                    <a:pt x="2360" y="6298"/>
                    <a:pt x="2360" y="6226"/>
                    <a:pt x="2403" y="6182"/>
                  </a:cubicBezTo>
                  <a:lnTo>
                    <a:pt x="2696" y="5894"/>
                  </a:lnTo>
                  <a:close/>
                  <a:moveTo>
                    <a:pt x="3022" y="4867"/>
                  </a:moveTo>
                  <a:cubicBezTo>
                    <a:pt x="3027" y="4867"/>
                    <a:pt x="3032" y="4871"/>
                    <a:pt x="3037" y="4876"/>
                  </a:cubicBezTo>
                  <a:lnTo>
                    <a:pt x="3229" y="5068"/>
                  </a:lnTo>
                  <a:cubicBezTo>
                    <a:pt x="5281" y="7119"/>
                    <a:pt x="5199" y="7018"/>
                    <a:pt x="5170" y="7052"/>
                  </a:cubicBezTo>
                  <a:lnTo>
                    <a:pt x="4824" y="7398"/>
                  </a:lnTo>
                  <a:cubicBezTo>
                    <a:pt x="4820" y="7403"/>
                    <a:pt x="4818" y="7408"/>
                    <a:pt x="4812" y="7408"/>
                  </a:cubicBezTo>
                  <a:cubicBezTo>
                    <a:pt x="4776" y="7408"/>
                    <a:pt x="4591" y="7186"/>
                    <a:pt x="2653" y="5260"/>
                  </a:cubicBezTo>
                  <a:cubicBezTo>
                    <a:pt x="2638" y="5250"/>
                    <a:pt x="2638" y="5231"/>
                    <a:pt x="2653" y="5222"/>
                  </a:cubicBezTo>
                  <a:cubicBezTo>
                    <a:pt x="2937" y="4937"/>
                    <a:pt x="2994" y="4867"/>
                    <a:pt x="3022" y="4867"/>
                  </a:cubicBezTo>
                  <a:close/>
                  <a:moveTo>
                    <a:pt x="3787" y="6985"/>
                  </a:moveTo>
                  <a:lnTo>
                    <a:pt x="4156" y="7355"/>
                  </a:lnTo>
                  <a:lnTo>
                    <a:pt x="3868" y="7643"/>
                  </a:lnTo>
                  <a:cubicBezTo>
                    <a:pt x="3844" y="7664"/>
                    <a:pt x="3815" y="7675"/>
                    <a:pt x="3787" y="7675"/>
                  </a:cubicBezTo>
                  <a:cubicBezTo>
                    <a:pt x="3759" y="7675"/>
                    <a:pt x="3731" y="7664"/>
                    <a:pt x="3710" y="7643"/>
                  </a:cubicBezTo>
                  <a:lnTo>
                    <a:pt x="3498" y="7431"/>
                  </a:lnTo>
                  <a:cubicBezTo>
                    <a:pt x="3455" y="7388"/>
                    <a:pt x="3455" y="7316"/>
                    <a:pt x="3498" y="7273"/>
                  </a:cubicBezTo>
                  <a:lnTo>
                    <a:pt x="3787" y="6985"/>
                  </a:lnTo>
                  <a:close/>
                  <a:moveTo>
                    <a:pt x="3787" y="8743"/>
                  </a:moveTo>
                  <a:cubicBezTo>
                    <a:pt x="3839" y="8743"/>
                    <a:pt x="3883" y="8781"/>
                    <a:pt x="3883" y="8834"/>
                  </a:cubicBezTo>
                  <a:lnTo>
                    <a:pt x="3883" y="9147"/>
                  </a:lnTo>
                  <a:cubicBezTo>
                    <a:pt x="3883" y="9199"/>
                    <a:pt x="3839" y="9243"/>
                    <a:pt x="3787" y="9243"/>
                  </a:cubicBezTo>
                  <a:lnTo>
                    <a:pt x="491" y="9243"/>
                  </a:lnTo>
                  <a:cubicBezTo>
                    <a:pt x="438" y="9243"/>
                    <a:pt x="395" y="9199"/>
                    <a:pt x="395" y="9147"/>
                  </a:cubicBezTo>
                  <a:lnTo>
                    <a:pt x="395" y="8834"/>
                  </a:lnTo>
                  <a:cubicBezTo>
                    <a:pt x="395" y="8781"/>
                    <a:pt x="438" y="8743"/>
                    <a:pt x="491" y="8743"/>
                  </a:cubicBezTo>
                  <a:close/>
                  <a:moveTo>
                    <a:pt x="2288" y="9656"/>
                  </a:moveTo>
                  <a:cubicBezTo>
                    <a:pt x="2571" y="10016"/>
                    <a:pt x="2917" y="10328"/>
                    <a:pt x="3301" y="10578"/>
                  </a:cubicBezTo>
                  <a:cubicBezTo>
                    <a:pt x="3263" y="10626"/>
                    <a:pt x="3234" y="10684"/>
                    <a:pt x="3196" y="10732"/>
                  </a:cubicBezTo>
                  <a:cubicBezTo>
                    <a:pt x="3128" y="10818"/>
                    <a:pt x="3061" y="10914"/>
                    <a:pt x="3003" y="11010"/>
                  </a:cubicBezTo>
                  <a:cubicBezTo>
                    <a:pt x="2970" y="11054"/>
                    <a:pt x="2941" y="11097"/>
                    <a:pt x="2912" y="11145"/>
                  </a:cubicBezTo>
                  <a:cubicBezTo>
                    <a:pt x="2321" y="10761"/>
                    <a:pt x="1822" y="10251"/>
                    <a:pt x="1447" y="9656"/>
                  </a:cubicBezTo>
                  <a:close/>
                  <a:moveTo>
                    <a:pt x="5823" y="9824"/>
                  </a:moveTo>
                  <a:cubicBezTo>
                    <a:pt x="7394" y="9824"/>
                    <a:pt x="8624" y="11087"/>
                    <a:pt x="8725" y="12524"/>
                  </a:cubicBezTo>
                  <a:lnTo>
                    <a:pt x="2927" y="12524"/>
                  </a:lnTo>
                  <a:cubicBezTo>
                    <a:pt x="3028" y="11049"/>
                    <a:pt x="4286" y="9824"/>
                    <a:pt x="5823" y="9824"/>
                  </a:cubicBezTo>
                  <a:close/>
                  <a:moveTo>
                    <a:pt x="8216" y="1"/>
                  </a:moveTo>
                  <a:cubicBezTo>
                    <a:pt x="8085" y="1"/>
                    <a:pt x="7954" y="50"/>
                    <a:pt x="7856" y="149"/>
                  </a:cubicBezTo>
                  <a:lnTo>
                    <a:pt x="7673" y="331"/>
                  </a:lnTo>
                  <a:cubicBezTo>
                    <a:pt x="7490" y="514"/>
                    <a:pt x="7476" y="812"/>
                    <a:pt x="7649" y="1013"/>
                  </a:cubicBezTo>
                  <a:lnTo>
                    <a:pt x="6808" y="1854"/>
                  </a:lnTo>
                  <a:lnTo>
                    <a:pt x="6626" y="1671"/>
                  </a:lnTo>
                  <a:cubicBezTo>
                    <a:pt x="6585" y="1633"/>
                    <a:pt x="6532" y="1614"/>
                    <a:pt x="6479" y="1614"/>
                  </a:cubicBezTo>
                  <a:cubicBezTo>
                    <a:pt x="6426" y="1614"/>
                    <a:pt x="6374" y="1633"/>
                    <a:pt x="6333" y="1671"/>
                  </a:cubicBezTo>
                  <a:lnTo>
                    <a:pt x="5021" y="2988"/>
                  </a:lnTo>
                  <a:cubicBezTo>
                    <a:pt x="4870" y="3136"/>
                    <a:pt x="5008" y="3344"/>
                    <a:pt x="5170" y="3344"/>
                  </a:cubicBezTo>
                  <a:cubicBezTo>
                    <a:pt x="5219" y="3344"/>
                    <a:pt x="5269" y="3325"/>
                    <a:pt x="5314" y="3281"/>
                  </a:cubicBezTo>
                  <a:lnTo>
                    <a:pt x="6482" y="2109"/>
                  </a:lnTo>
                  <a:lnTo>
                    <a:pt x="7942" y="3574"/>
                  </a:lnTo>
                  <a:lnTo>
                    <a:pt x="5132" y="6379"/>
                  </a:lnTo>
                  <a:lnTo>
                    <a:pt x="3671" y="4914"/>
                  </a:lnTo>
                  <a:lnTo>
                    <a:pt x="4719" y="3867"/>
                  </a:lnTo>
                  <a:cubicBezTo>
                    <a:pt x="4869" y="3716"/>
                    <a:pt x="4733" y="3509"/>
                    <a:pt x="4572" y="3509"/>
                  </a:cubicBezTo>
                  <a:cubicBezTo>
                    <a:pt x="4523" y="3509"/>
                    <a:pt x="4472" y="3528"/>
                    <a:pt x="4425" y="3574"/>
                  </a:cubicBezTo>
                  <a:lnTo>
                    <a:pt x="3378" y="4621"/>
                  </a:lnTo>
                  <a:lnTo>
                    <a:pt x="3335" y="4578"/>
                  </a:lnTo>
                  <a:cubicBezTo>
                    <a:pt x="3248" y="4491"/>
                    <a:pt x="3136" y="4448"/>
                    <a:pt x="3023" y="4448"/>
                  </a:cubicBezTo>
                  <a:cubicBezTo>
                    <a:pt x="2910" y="4448"/>
                    <a:pt x="2797" y="4491"/>
                    <a:pt x="2710" y="4578"/>
                  </a:cubicBezTo>
                  <a:lnTo>
                    <a:pt x="2369" y="4924"/>
                  </a:lnTo>
                  <a:cubicBezTo>
                    <a:pt x="2192" y="5092"/>
                    <a:pt x="2192" y="5375"/>
                    <a:pt x="2369" y="5548"/>
                  </a:cubicBezTo>
                  <a:lnTo>
                    <a:pt x="2413" y="5592"/>
                  </a:lnTo>
                  <a:cubicBezTo>
                    <a:pt x="2220" y="5808"/>
                    <a:pt x="1971" y="5928"/>
                    <a:pt x="1971" y="6250"/>
                  </a:cubicBezTo>
                  <a:cubicBezTo>
                    <a:pt x="1971" y="6389"/>
                    <a:pt x="2023" y="6519"/>
                    <a:pt x="2120" y="6620"/>
                  </a:cubicBezTo>
                  <a:cubicBezTo>
                    <a:pt x="2278" y="6745"/>
                    <a:pt x="2393" y="6985"/>
                    <a:pt x="2701" y="6985"/>
                  </a:cubicBezTo>
                  <a:cubicBezTo>
                    <a:pt x="3023" y="6985"/>
                    <a:pt x="3133" y="6730"/>
                    <a:pt x="3364" y="6543"/>
                  </a:cubicBezTo>
                  <a:lnTo>
                    <a:pt x="3503" y="6687"/>
                  </a:lnTo>
                  <a:cubicBezTo>
                    <a:pt x="3316" y="6903"/>
                    <a:pt x="3061" y="7023"/>
                    <a:pt x="3061" y="7345"/>
                  </a:cubicBezTo>
                  <a:cubicBezTo>
                    <a:pt x="3061" y="7652"/>
                    <a:pt x="3297" y="7773"/>
                    <a:pt x="3426" y="7926"/>
                  </a:cubicBezTo>
                  <a:cubicBezTo>
                    <a:pt x="3527" y="8022"/>
                    <a:pt x="3657" y="8075"/>
                    <a:pt x="3796" y="8075"/>
                  </a:cubicBezTo>
                  <a:cubicBezTo>
                    <a:pt x="4118" y="8075"/>
                    <a:pt x="4229" y="7825"/>
                    <a:pt x="4454" y="7633"/>
                  </a:cubicBezTo>
                  <a:cubicBezTo>
                    <a:pt x="4546" y="7744"/>
                    <a:pt x="4675" y="7806"/>
                    <a:pt x="4815" y="7806"/>
                  </a:cubicBezTo>
                  <a:cubicBezTo>
                    <a:pt x="4935" y="7806"/>
                    <a:pt x="5045" y="7763"/>
                    <a:pt x="5127" y="7681"/>
                  </a:cubicBezTo>
                  <a:lnTo>
                    <a:pt x="5473" y="7335"/>
                  </a:lnTo>
                  <a:cubicBezTo>
                    <a:pt x="5646" y="7162"/>
                    <a:pt x="5646" y="6884"/>
                    <a:pt x="5473" y="6711"/>
                  </a:cubicBezTo>
                  <a:lnTo>
                    <a:pt x="5430" y="6668"/>
                  </a:lnTo>
                  <a:lnTo>
                    <a:pt x="7884" y="4213"/>
                  </a:lnTo>
                  <a:lnTo>
                    <a:pt x="7884" y="4213"/>
                  </a:lnTo>
                  <a:cubicBezTo>
                    <a:pt x="9772" y="5721"/>
                    <a:pt x="9729" y="8608"/>
                    <a:pt x="7788" y="10054"/>
                  </a:cubicBezTo>
                  <a:cubicBezTo>
                    <a:pt x="7206" y="9621"/>
                    <a:pt x="6519" y="9407"/>
                    <a:pt x="5835" y="9407"/>
                  </a:cubicBezTo>
                  <a:cubicBezTo>
                    <a:pt x="5041" y="9407"/>
                    <a:pt x="4250" y="9695"/>
                    <a:pt x="3628" y="10266"/>
                  </a:cubicBezTo>
                  <a:cubicBezTo>
                    <a:pt x="3349" y="10098"/>
                    <a:pt x="3095" y="9886"/>
                    <a:pt x="2874" y="9651"/>
                  </a:cubicBezTo>
                  <a:lnTo>
                    <a:pt x="3806" y="9651"/>
                  </a:lnTo>
                  <a:cubicBezTo>
                    <a:pt x="4084" y="9651"/>
                    <a:pt x="4310" y="9420"/>
                    <a:pt x="4310" y="9142"/>
                  </a:cubicBezTo>
                  <a:lnTo>
                    <a:pt x="4310" y="8829"/>
                  </a:lnTo>
                  <a:cubicBezTo>
                    <a:pt x="4310" y="8551"/>
                    <a:pt x="4084" y="8325"/>
                    <a:pt x="3806" y="8325"/>
                  </a:cubicBezTo>
                  <a:lnTo>
                    <a:pt x="505" y="8325"/>
                  </a:lnTo>
                  <a:cubicBezTo>
                    <a:pt x="227" y="8325"/>
                    <a:pt x="1" y="8551"/>
                    <a:pt x="1" y="8829"/>
                  </a:cubicBezTo>
                  <a:lnTo>
                    <a:pt x="1" y="9142"/>
                  </a:lnTo>
                  <a:cubicBezTo>
                    <a:pt x="1" y="9420"/>
                    <a:pt x="227" y="9651"/>
                    <a:pt x="505" y="9651"/>
                  </a:cubicBezTo>
                  <a:lnTo>
                    <a:pt x="986" y="9651"/>
                  </a:lnTo>
                  <a:cubicBezTo>
                    <a:pt x="1332" y="10299"/>
                    <a:pt x="1961" y="11006"/>
                    <a:pt x="2763" y="11505"/>
                  </a:cubicBezTo>
                  <a:cubicBezTo>
                    <a:pt x="2638" y="11832"/>
                    <a:pt x="2562" y="12168"/>
                    <a:pt x="2547" y="12514"/>
                  </a:cubicBezTo>
                  <a:lnTo>
                    <a:pt x="1072" y="12514"/>
                  </a:lnTo>
                  <a:cubicBezTo>
                    <a:pt x="986" y="12514"/>
                    <a:pt x="909" y="12567"/>
                    <a:pt x="880" y="12649"/>
                  </a:cubicBezTo>
                  <a:lnTo>
                    <a:pt x="429" y="13787"/>
                  </a:lnTo>
                  <a:cubicBezTo>
                    <a:pt x="376" y="13922"/>
                    <a:pt x="477" y="14071"/>
                    <a:pt x="621" y="14071"/>
                  </a:cubicBezTo>
                  <a:lnTo>
                    <a:pt x="1759" y="14071"/>
                  </a:lnTo>
                  <a:cubicBezTo>
                    <a:pt x="2033" y="14071"/>
                    <a:pt x="2033" y="13657"/>
                    <a:pt x="1759" y="13657"/>
                  </a:cubicBezTo>
                  <a:lnTo>
                    <a:pt x="923" y="13657"/>
                  </a:lnTo>
                  <a:lnTo>
                    <a:pt x="1212" y="12932"/>
                  </a:lnTo>
                  <a:lnTo>
                    <a:pt x="10455" y="12932"/>
                  </a:lnTo>
                  <a:lnTo>
                    <a:pt x="10743" y="13657"/>
                  </a:lnTo>
                  <a:lnTo>
                    <a:pt x="2720" y="13657"/>
                  </a:lnTo>
                  <a:cubicBezTo>
                    <a:pt x="2451" y="13657"/>
                    <a:pt x="2451" y="14071"/>
                    <a:pt x="2720" y="14071"/>
                  </a:cubicBezTo>
                  <a:lnTo>
                    <a:pt x="11050" y="14071"/>
                  </a:lnTo>
                  <a:cubicBezTo>
                    <a:pt x="11194" y="14071"/>
                    <a:pt x="11295" y="13922"/>
                    <a:pt x="11242" y="13787"/>
                  </a:cubicBezTo>
                  <a:lnTo>
                    <a:pt x="10781" y="12658"/>
                  </a:lnTo>
                  <a:cubicBezTo>
                    <a:pt x="10748" y="12581"/>
                    <a:pt x="10676" y="12529"/>
                    <a:pt x="10589" y="12529"/>
                  </a:cubicBezTo>
                  <a:lnTo>
                    <a:pt x="9124" y="12529"/>
                  </a:lnTo>
                  <a:cubicBezTo>
                    <a:pt x="9095" y="12067"/>
                    <a:pt x="8975" y="11621"/>
                    <a:pt x="8764" y="11212"/>
                  </a:cubicBezTo>
                  <a:cubicBezTo>
                    <a:pt x="9878" y="10343"/>
                    <a:pt x="10589" y="9055"/>
                    <a:pt x="10748" y="7652"/>
                  </a:cubicBezTo>
                  <a:cubicBezTo>
                    <a:pt x="10766" y="7502"/>
                    <a:pt x="10653" y="7421"/>
                    <a:pt x="10540" y="7421"/>
                  </a:cubicBezTo>
                  <a:cubicBezTo>
                    <a:pt x="10444" y="7421"/>
                    <a:pt x="10348" y="7481"/>
                    <a:pt x="10334" y="7609"/>
                  </a:cubicBezTo>
                  <a:cubicBezTo>
                    <a:pt x="10200" y="8882"/>
                    <a:pt x="9561" y="10050"/>
                    <a:pt x="8562" y="10852"/>
                  </a:cubicBezTo>
                  <a:cubicBezTo>
                    <a:pt x="8519" y="10785"/>
                    <a:pt x="8456" y="10732"/>
                    <a:pt x="8403" y="10665"/>
                  </a:cubicBezTo>
                  <a:cubicBezTo>
                    <a:pt x="8322" y="10559"/>
                    <a:pt x="8240" y="10458"/>
                    <a:pt x="8149" y="10362"/>
                  </a:cubicBezTo>
                  <a:cubicBezTo>
                    <a:pt x="8134" y="10348"/>
                    <a:pt x="8129" y="10338"/>
                    <a:pt x="8120" y="10328"/>
                  </a:cubicBezTo>
                  <a:cubicBezTo>
                    <a:pt x="10171" y="8695"/>
                    <a:pt x="10200" y="5587"/>
                    <a:pt x="8177" y="3920"/>
                  </a:cubicBezTo>
                  <a:lnTo>
                    <a:pt x="8379" y="3718"/>
                  </a:lnTo>
                  <a:cubicBezTo>
                    <a:pt x="8456" y="3636"/>
                    <a:pt x="8456" y="3507"/>
                    <a:pt x="8379" y="3425"/>
                  </a:cubicBezTo>
                  <a:lnTo>
                    <a:pt x="8274" y="3319"/>
                  </a:lnTo>
                  <a:lnTo>
                    <a:pt x="8389" y="3209"/>
                  </a:lnTo>
                  <a:cubicBezTo>
                    <a:pt x="8831" y="3492"/>
                    <a:pt x="9451" y="4150"/>
                    <a:pt x="9830" y="4890"/>
                  </a:cubicBezTo>
                  <a:cubicBezTo>
                    <a:pt x="10123" y="5467"/>
                    <a:pt x="10301" y="6101"/>
                    <a:pt x="10349" y="6749"/>
                  </a:cubicBezTo>
                  <a:cubicBezTo>
                    <a:pt x="10353" y="6859"/>
                    <a:pt x="10445" y="6942"/>
                    <a:pt x="10552" y="6942"/>
                  </a:cubicBezTo>
                  <a:cubicBezTo>
                    <a:pt x="10558" y="6942"/>
                    <a:pt x="10564" y="6942"/>
                    <a:pt x="10570" y="6941"/>
                  </a:cubicBezTo>
                  <a:cubicBezTo>
                    <a:pt x="10680" y="6937"/>
                    <a:pt x="10767" y="6836"/>
                    <a:pt x="10762" y="6720"/>
                  </a:cubicBezTo>
                  <a:cubicBezTo>
                    <a:pt x="10652" y="5212"/>
                    <a:pt x="9897" y="3819"/>
                    <a:pt x="8682" y="2911"/>
                  </a:cubicBezTo>
                  <a:lnTo>
                    <a:pt x="9129" y="2464"/>
                  </a:lnTo>
                  <a:cubicBezTo>
                    <a:pt x="9203" y="2504"/>
                    <a:pt x="9284" y="2523"/>
                    <a:pt x="9364" y="2523"/>
                  </a:cubicBezTo>
                  <a:cubicBezTo>
                    <a:pt x="9495" y="2523"/>
                    <a:pt x="9624" y="2471"/>
                    <a:pt x="9720" y="2373"/>
                  </a:cubicBezTo>
                  <a:lnTo>
                    <a:pt x="9897" y="2195"/>
                  </a:lnTo>
                  <a:cubicBezTo>
                    <a:pt x="10099" y="1993"/>
                    <a:pt x="10099" y="1671"/>
                    <a:pt x="9897" y="1470"/>
                  </a:cubicBezTo>
                  <a:lnTo>
                    <a:pt x="8576" y="149"/>
                  </a:lnTo>
                  <a:cubicBezTo>
                    <a:pt x="8478" y="50"/>
                    <a:pt x="8347" y="1"/>
                    <a:pt x="8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09" name="Google Shape;5509;p28"/>
          <p:cNvGrpSpPr/>
          <p:nvPr/>
        </p:nvGrpSpPr>
        <p:grpSpPr>
          <a:xfrm>
            <a:off x="7552024" y="3620728"/>
            <a:ext cx="281880" cy="340733"/>
            <a:chOff x="7552024" y="3826128"/>
            <a:chExt cx="281880" cy="340733"/>
          </a:xfrm>
        </p:grpSpPr>
        <p:sp>
          <p:nvSpPr>
            <p:cNvPr id="5510" name="Google Shape;5510;p28"/>
            <p:cNvSpPr/>
            <p:nvPr/>
          </p:nvSpPr>
          <p:spPr>
            <a:xfrm>
              <a:off x="7644727" y="3831154"/>
              <a:ext cx="110584" cy="28327"/>
            </a:xfrm>
            <a:custGeom>
              <a:rect b="b" l="l" r="r" t="t"/>
              <a:pathLst>
                <a:path extrusionOk="0" h="1082" w="4224">
                  <a:moveTo>
                    <a:pt x="322" y="1"/>
                  </a:moveTo>
                  <a:cubicBezTo>
                    <a:pt x="145" y="1"/>
                    <a:pt x="0" y="140"/>
                    <a:pt x="5" y="318"/>
                  </a:cubicBezTo>
                  <a:lnTo>
                    <a:pt x="5" y="764"/>
                  </a:lnTo>
                  <a:cubicBezTo>
                    <a:pt x="0" y="942"/>
                    <a:pt x="145" y="1081"/>
                    <a:pt x="322" y="1081"/>
                  </a:cubicBezTo>
                  <a:lnTo>
                    <a:pt x="3906" y="1081"/>
                  </a:lnTo>
                  <a:cubicBezTo>
                    <a:pt x="4079" y="1081"/>
                    <a:pt x="4218" y="942"/>
                    <a:pt x="4223" y="764"/>
                  </a:cubicBezTo>
                  <a:lnTo>
                    <a:pt x="4223" y="318"/>
                  </a:lnTo>
                  <a:cubicBezTo>
                    <a:pt x="4223" y="140"/>
                    <a:pt x="4084" y="1"/>
                    <a:pt x="3906" y="1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1" name="Google Shape;5511;p28"/>
            <p:cNvSpPr/>
            <p:nvPr/>
          </p:nvSpPr>
          <p:spPr>
            <a:xfrm>
              <a:off x="7724079" y="3831154"/>
              <a:ext cx="31233" cy="28327"/>
            </a:xfrm>
            <a:custGeom>
              <a:rect b="b" l="l" r="r" t="t"/>
              <a:pathLst>
                <a:path extrusionOk="0" h="1082" w="1193">
                  <a:moveTo>
                    <a:pt x="1" y="1"/>
                  </a:moveTo>
                  <a:cubicBezTo>
                    <a:pt x="179" y="1"/>
                    <a:pt x="318" y="140"/>
                    <a:pt x="318" y="318"/>
                  </a:cubicBezTo>
                  <a:lnTo>
                    <a:pt x="318" y="764"/>
                  </a:lnTo>
                  <a:cubicBezTo>
                    <a:pt x="318" y="942"/>
                    <a:pt x="179" y="1081"/>
                    <a:pt x="1" y="1081"/>
                  </a:cubicBezTo>
                  <a:lnTo>
                    <a:pt x="875" y="1081"/>
                  </a:lnTo>
                  <a:cubicBezTo>
                    <a:pt x="1048" y="1081"/>
                    <a:pt x="1192" y="942"/>
                    <a:pt x="1192" y="764"/>
                  </a:cubicBezTo>
                  <a:lnTo>
                    <a:pt x="1192" y="318"/>
                  </a:lnTo>
                  <a:cubicBezTo>
                    <a:pt x="1187" y="145"/>
                    <a:pt x="1048" y="1"/>
                    <a:pt x="875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2" name="Google Shape;5512;p28"/>
            <p:cNvSpPr/>
            <p:nvPr/>
          </p:nvSpPr>
          <p:spPr>
            <a:xfrm>
              <a:off x="7557705" y="3859586"/>
              <a:ext cx="260229" cy="302117"/>
            </a:xfrm>
            <a:custGeom>
              <a:rect b="b" l="l" r="r" t="t"/>
              <a:pathLst>
                <a:path extrusionOk="0" h="11540" w="9940">
                  <a:moveTo>
                    <a:pt x="4103" y="0"/>
                  </a:moveTo>
                  <a:lnTo>
                    <a:pt x="4103" y="3363"/>
                  </a:lnTo>
                  <a:cubicBezTo>
                    <a:pt x="4103" y="3565"/>
                    <a:pt x="3978" y="3747"/>
                    <a:pt x="3790" y="3824"/>
                  </a:cubicBezTo>
                  <a:cubicBezTo>
                    <a:pt x="812" y="5001"/>
                    <a:pt x="0" y="8835"/>
                    <a:pt x="2239" y="11122"/>
                  </a:cubicBezTo>
                  <a:cubicBezTo>
                    <a:pt x="2503" y="11391"/>
                    <a:pt x="2863" y="11539"/>
                    <a:pt x="3243" y="11539"/>
                  </a:cubicBezTo>
                  <a:lnTo>
                    <a:pt x="7634" y="11539"/>
                  </a:lnTo>
                  <a:cubicBezTo>
                    <a:pt x="8013" y="11539"/>
                    <a:pt x="8374" y="11386"/>
                    <a:pt x="8638" y="11117"/>
                  </a:cubicBezTo>
                  <a:cubicBezTo>
                    <a:pt x="9483" y="10252"/>
                    <a:pt x="9940" y="9089"/>
                    <a:pt x="9916" y="7884"/>
                  </a:cubicBezTo>
                  <a:cubicBezTo>
                    <a:pt x="9868" y="6087"/>
                    <a:pt x="8758" y="4487"/>
                    <a:pt x="7086" y="3824"/>
                  </a:cubicBezTo>
                  <a:cubicBezTo>
                    <a:pt x="6899" y="3747"/>
                    <a:pt x="6774" y="3565"/>
                    <a:pt x="6774" y="3363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3" name="Google Shape;5513;p28"/>
            <p:cNvSpPr/>
            <p:nvPr/>
          </p:nvSpPr>
          <p:spPr>
            <a:xfrm>
              <a:off x="7665095" y="3859586"/>
              <a:ext cx="159646" cy="300363"/>
            </a:xfrm>
            <a:custGeom>
              <a:rect b="b" l="l" r="r" t="t"/>
              <a:pathLst>
                <a:path extrusionOk="0" h="11473" w="6098">
                  <a:moveTo>
                    <a:pt x="1" y="0"/>
                  </a:moveTo>
                  <a:lnTo>
                    <a:pt x="1" y="452"/>
                  </a:lnTo>
                  <a:lnTo>
                    <a:pt x="1380" y="452"/>
                  </a:lnTo>
                  <a:cubicBezTo>
                    <a:pt x="1725" y="452"/>
                    <a:pt x="2009" y="735"/>
                    <a:pt x="2009" y="1081"/>
                  </a:cubicBezTo>
                  <a:lnTo>
                    <a:pt x="2009" y="3815"/>
                  </a:lnTo>
                  <a:cubicBezTo>
                    <a:pt x="2009" y="4021"/>
                    <a:pt x="2134" y="4204"/>
                    <a:pt x="2321" y="4276"/>
                  </a:cubicBezTo>
                  <a:cubicBezTo>
                    <a:pt x="5247" y="5434"/>
                    <a:pt x="6097" y="9162"/>
                    <a:pt x="3969" y="11472"/>
                  </a:cubicBezTo>
                  <a:cubicBezTo>
                    <a:pt x="4180" y="11400"/>
                    <a:pt x="4377" y="11280"/>
                    <a:pt x="4536" y="11117"/>
                  </a:cubicBezTo>
                  <a:cubicBezTo>
                    <a:pt x="5381" y="10257"/>
                    <a:pt x="5842" y="9089"/>
                    <a:pt x="5814" y="7884"/>
                  </a:cubicBezTo>
                  <a:cubicBezTo>
                    <a:pt x="5766" y="6087"/>
                    <a:pt x="4656" y="4487"/>
                    <a:pt x="2984" y="3824"/>
                  </a:cubicBezTo>
                  <a:cubicBezTo>
                    <a:pt x="2797" y="3747"/>
                    <a:pt x="2672" y="3565"/>
                    <a:pt x="2672" y="3363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4" name="Google Shape;5514;p28"/>
            <p:cNvSpPr/>
            <p:nvPr/>
          </p:nvSpPr>
          <p:spPr>
            <a:xfrm>
              <a:off x="7582733" y="4022425"/>
              <a:ext cx="235332" cy="139278"/>
            </a:xfrm>
            <a:custGeom>
              <a:rect b="b" l="l" r="r" t="t"/>
              <a:pathLst>
                <a:path extrusionOk="0" h="5320" w="8989">
                  <a:moveTo>
                    <a:pt x="2375" y="0"/>
                  </a:moveTo>
                  <a:cubicBezTo>
                    <a:pt x="1097" y="0"/>
                    <a:pt x="168" y="568"/>
                    <a:pt x="168" y="568"/>
                  </a:cubicBezTo>
                  <a:cubicBezTo>
                    <a:pt x="58" y="957"/>
                    <a:pt x="0" y="1361"/>
                    <a:pt x="5" y="1769"/>
                  </a:cubicBezTo>
                  <a:cubicBezTo>
                    <a:pt x="0" y="2937"/>
                    <a:pt x="461" y="4066"/>
                    <a:pt x="1283" y="4902"/>
                  </a:cubicBezTo>
                  <a:cubicBezTo>
                    <a:pt x="1547" y="5171"/>
                    <a:pt x="1907" y="5319"/>
                    <a:pt x="2287" y="5319"/>
                  </a:cubicBezTo>
                  <a:lnTo>
                    <a:pt x="6678" y="5319"/>
                  </a:lnTo>
                  <a:cubicBezTo>
                    <a:pt x="7057" y="5319"/>
                    <a:pt x="7418" y="5166"/>
                    <a:pt x="7682" y="4897"/>
                  </a:cubicBezTo>
                  <a:cubicBezTo>
                    <a:pt x="8527" y="4037"/>
                    <a:pt x="8988" y="2869"/>
                    <a:pt x="8960" y="1664"/>
                  </a:cubicBezTo>
                  <a:cubicBezTo>
                    <a:pt x="8945" y="1193"/>
                    <a:pt x="8864" y="727"/>
                    <a:pt x="8705" y="285"/>
                  </a:cubicBezTo>
                  <a:cubicBezTo>
                    <a:pt x="8705" y="285"/>
                    <a:pt x="7696" y="1069"/>
                    <a:pt x="6317" y="1069"/>
                  </a:cubicBezTo>
                  <a:cubicBezTo>
                    <a:pt x="5752" y="1069"/>
                    <a:pt x="5126" y="938"/>
                    <a:pt x="4482" y="568"/>
                  </a:cubicBezTo>
                  <a:cubicBezTo>
                    <a:pt x="3741" y="142"/>
                    <a:pt x="3014" y="0"/>
                    <a:pt x="2375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5" name="Google Shape;5515;p28"/>
            <p:cNvSpPr/>
            <p:nvPr/>
          </p:nvSpPr>
          <p:spPr>
            <a:xfrm>
              <a:off x="7770365" y="4029756"/>
              <a:ext cx="47962" cy="129931"/>
            </a:xfrm>
            <a:custGeom>
              <a:rect b="b" l="l" r="r" t="t"/>
              <a:pathLst>
                <a:path extrusionOk="0" h="4963" w="1832">
                  <a:moveTo>
                    <a:pt x="1591" y="0"/>
                  </a:moveTo>
                  <a:cubicBezTo>
                    <a:pt x="1379" y="154"/>
                    <a:pt x="1149" y="284"/>
                    <a:pt x="909" y="389"/>
                  </a:cubicBezTo>
                  <a:cubicBezTo>
                    <a:pt x="1077" y="850"/>
                    <a:pt x="1173" y="1336"/>
                    <a:pt x="1183" y="1830"/>
                  </a:cubicBezTo>
                  <a:cubicBezTo>
                    <a:pt x="1211" y="2988"/>
                    <a:pt x="789" y="4112"/>
                    <a:pt x="1" y="4963"/>
                  </a:cubicBezTo>
                  <a:lnTo>
                    <a:pt x="78" y="4939"/>
                  </a:lnTo>
                  <a:cubicBezTo>
                    <a:pt x="154" y="4905"/>
                    <a:pt x="227" y="4871"/>
                    <a:pt x="299" y="4828"/>
                  </a:cubicBezTo>
                  <a:lnTo>
                    <a:pt x="303" y="4828"/>
                  </a:lnTo>
                  <a:cubicBezTo>
                    <a:pt x="327" y="4814"/>
                    <a:pt x="347" y="4804"/>
                    <a:pt x="366" y="4785"/>
                  </a:cubicBezTo>
                  <a:cubicBezTo>
                    <a:pt x="371" y="4785"/>
                    <a:pt x="375" y="4780"/>
                    <a:pt x="385" y="4775"/>
                  </a:cubicBezTo>
                  <a:cubicBezTo>
                    <a:pt x="399" y="4766"/>
                    <a:pt x="414" y="4751"/>
                    <a:pt x="428" y="4742"/>
                  </a:cubicBezTo>
                  <a:cubicBezTo>
                    <a:pt x="433" y="4732"/>
                    <a:pt x="443" y="4727"/>
                    <a:pt x="448" y="4722"/>
                  </a:cubicBezTo>
                  <a:cubicBezTo>
                    <a:pt x="462" y="4713"/>
                    <a:pt x="476" y="4698"/>
                    <a:pt x="496" y="4689"/>
                  </a:cubicBezTo>
                  <a:lnTo>
                    <a:pt x="510" y="4670"/>
                  </a:lnTo>
                  <a:cubicBezTo>
                    <a:pt x="529" y="4655"/>
                    <a:pt x="548" y="4636"/>
                    <a:pt x="572" y="4617"/>
                  </a:cubicBezTo>
                  <a:cubicBezTo>
                    <a:pt x="1394" y="3742"/>
                    <a:pt x="1831" y="2580"/>
                    <a:pt x="1793" y="1384"/>
                  </a:cubicBezTo>
                  <a:lnTo>
                    <a:pt x="1793" y="1297"/>
                  </a:lnTo>
                  <a:lnTo>
                    <a:pt x="1793" y="1268"/>
                  </a:lnTo>
                  <a:cubicBezTo>
                    <a:pt x="1788" y="1249"/>
                    <a:pt x="1788" y="1230"/>
                    <a:pt x="1793" y="1211"/>
                  </a:cubicBezTo>
                  <a:lnTo>
                    <a:pt x="1793" y="1177"/>
                  </a:lnTo>
                  <a:cubicBezTo>
                    <a:pt x="1788" y="1158"/>
                    <a:pt x="1788" y="1139"/>
                    <a:pt x="1793" y="1119"/>
                  </a:cubicBezTo>
                  <a:lnTo>
                    <a:pt x="1793" y="1086"/>
                  </a:lnTo>
                  <a:cubicBezTo>
                    <a:pt x="1793" y="1076"/>
                    <a:pt x="1793" y="1047"/>
                    <a:pt x="1783" y="1033"/>
                  </a:cubicBezTo>
                  <a:cubicBezTo>
                    <a:pt x="1783" y="1019"/>
                    <a:pt x="1783" y="1009"/>
                    <a:pt x="1783" y="999"/>
                  </a:cubicBezTo>
                  <a:cubicBezTo>
                    <a:pt x="1783" y="980"/>
                    <a:pt x="1783" y="961"/>
                    <a:pt x="1778" y="942"/>
                  </a:cubicBezTo>
                  <a:cubicBezTo>
                    <a:pt x="1778" y="932"/>
                    <a:pt x="1778" y="922"/>
                    <a:pt x="1778" y="913"/>
                  </a:cubicBezTo>
                  <a:cubicBezTo>
                    <a:pt x="1773" y="894"/>
                    <a:pt x="1773" y="874"/>
                    <a:pt x="1773" y="855"/>
                  </a:cubicBezTo>
                  <a:cubicBezTo>
                    <a:pt x="1769" y="846"/>
                    <a:pt x="1769" y="836"/>
                    <a:pt x="1773" y="826"/>
                  </a:cubicBezTo>
                  <a:cubicBezTo>
                    <a:pt x="1773" y="807"/>
                    <a:pt x="1764" y="783"/>
                    <a:pt x="1764" y="764"/>
                  </a:cubicBezTo>
                  <a:cubicBezTo>
                    <a:pt x="1764" y="759"/>
                    <a:pt x="1764" y="750"/>
                    <a:pt x="1764" y="740"/>
                  </a:cubicBezTo>
                  <a:cubicBezTo>
                    <a:pt x="1759" y="721"/>
                    <a:pt x="1759" y="697"/>
                    <a:pt x="1754" y="677"/>
                  </a:cubicBezTo>
                  <a:cubicBezTo>
                    <a:pt x="1749" y="673"/>
                    <a:pt x="1749" y="663"/>
                    <a:pt x="1754" y="653"/>
                  </a:cubicBezTo>
                  <a:cubicBezTo>
                    <a:pt x="1749" y="634"/>
                    <a:pt x="1745" y="610"/>
                    <a:pt x="1740" y="591"/>
                  </a:cubicBezTo>
                  <a:cubicBezTo>
                    <a:pt x="1740" y="586"/>
                    <a:pt x="1740" y="577"/>
                    <a:pt x="1735" y="572"/>
                  </a:cubicBezTo>
                  <a:cubicBezTo>
                    <a:pt x="1730" y="553"/>
                    <a:pt x="1725" y="529"/>
                    <a:pt x="1721" y="509"/>
                  </a:cubicBezTo>
                  <a:cubicBezTo>
                    <a:pt x="1721" y="500"/>
                    <a:pt x="1721" y="495"/>
                    <a:pt x="1721" y="490"/>
                  </a:cubicBezTo>
                  <a:cubicBezTo>
                    <a:pt x="1716" y="466"/>
                    <a:pt x="1711" y="442"/>
                    <a:pt x="1701" y="423"/>
                  </a:cubicBezTo>
                  <a:cubicBezTo>
                    <a:pt x="1701" y="418"/>
                    <a:pt x="1701" y="413"/>
                    <a:pt x="1701" y="408"/>
                  </a:cubicBezTo>
                  <a:lnTo>
                    <a:pt x="1687" y="336"/>
                  </a:lnTo>
                  <a:cubicBezTo>
                    <a:pt x="1682" y="332"/>
                    <a:pt x="1682" y="327"/>
                    <a:pt x="1687" y="322"/>
                  </a:cubicBezTo>
                  <a:cubicBezTo>
                    <a:pt x="1677" y="298"/>
                    <a:pt x="1673" y="274"/>
                    <a:pt x="1663" y="255"/>
                  </a:cubicBezTo>
                  <a:lnTo>
                    <a:pt x="1663" y="240"/>
                  </a:lnTo>
                  <a:cubicBezTo>
                    <a:pt x="1658" y="216"/>
                    <a:pt x="1649" y="192"/>
                    <a:pt x="1644" y="168"/>
                  </a:cubicBezTo>
                  <a:lnTo>
                    <a:pt x="1644" y="159"/>
                  </a:lnTo>
                  <a:cubicBezTo>
                    <a:pt x="1639" y="135"/>
                    <a:pt x="1629" y="111"/>
                    <a:pt x="1620" y="82"/>
                  </a:cubicBezTo>
                  <a:lnTo>
                    <a:pt x="1620" y="77"/>
                  </a:lnTo>
                  <a:cubicBezTo>
                    <a:pt x="1610" y="53"/>
                    <a:pt x="1600" y="24"/>
                    <a:pt x="15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6" name="Google Shape;5516;p28"/>
            <p:cNvSpPr/>
            <p:nvPr/>
          </p:nvSpPr>
          <p:spPr>
            <a:xfrm>
              <a:off x="7770627" y="4065963"/>
              <a:ext cx="17750" cy="15106"/>
            </a:xfrm>
            <a:custGeom>
              <a:rect b="b" l="l" r="r" t="t"/>
              <a:pathLst>
                <a:path extrusionOk="0" h="577" w="678">
                  <a:moveTo>
                    <a:pt x="385" y="1"/>
                  </a:moveTo>
                  <a:cubicBezTo>
                    <a:pt x="130" y="1"/>
                    <a:pt x="0" y="313"/>
                    <a:pt x="183" y="491"/>
                  </a:cubicBezTo>
                  <a:cubicBezTo>
                    <a:pt x="242" y="550"/>
                    <a:pt x="314" y="576"/>
                    <a:pt x="385" y="576"/>
                  </a:cubicBezTo>
                  <a:cubicBezTo>
                    <a:pt x="532" y="576"/>
                    <a:pt x="673" y="461"/>
                    <a:pt x="673" y="289"/>
                  </a:cubicBezTo>
                  <a:cubicBezTo>
                    <a:pt x="678" y="130"/>
                    <a:pt x="548" y="1"/>
                    <a:pt x="385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7" name="Google Shape;5517;p28"/>
            <p:cNvSpPr/>
            <p:nvPr/>
          </p:nvSpPr>
          <p:spPr>
            <a:xfrm>
              <a:off x="7734027" y="4121674"/>
              <a:ext cx="15368" cy="13064"/>
            </a:xfrm>
            <a:custGeom>
              <a:rect b="b" l="l" r="r" t="t"/>
              <a:pathLst>
                <a:path extrusionOk="0" h="499" w="587">
                  <a:moveTo>
                    <a:pt x="340" y="1"/>
                  </a:moveTo>
                  <a:cubicBezTo>
                    <a:pt x="337" y="1"/>
                    <a:pt x="335" y="1"/>
                    <a:pt x="332" y="1"/>
                  </a:cubicBezTo>
                  <a:cubicBezTo>
                    <a:pt x="111" y="1"/>
                    <a:pt x="0" y="270"/>
                    <a:pt x="154" y="424"/>
                  </a:cubicBezTo>
                  <a:cubicBezTo>
                    <a:pt x="206" y="475"/>
                    <a:pt x="269" y="498"/>
                    <a:pt x="331" y="498"/>
                  </a:cubicBezTo>
                  <a:cubicBezTo>
                    <a:pt x="459" y="498"/>
                    <a:pt x="582" y="400"/>
                    <a:pt x="582" y="251"/>
                  </a:cubicBezTo>
                  <a:cubicBezTo>
                    <a:pt x="586" y="114"/>
                    <a:pt x="476" y="1"/>
                    <a:pt x="340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8" name="Google Shape;5518;p28"/>
            <p:cNvSpPr/>
            <p:nvPr/>
          </p:nvSpPr>
          <p:spPr>
            <a:xfrm>
              <a:off x="7633522" y="4056904"/>
              <a:ext cx="15368" cy="13142"/>
            </a:xfrm>
            <a:custGeom>
              <a:rect b="b" l="l" r="r" t="t"/>
              <a:pathLst>
                <a:path extrusionOk="0" h="502" w="587">
                  <a:moveTo>
                    <a:pt x="337" y="1"/>
                  </a:moveTo>
                  <a:cubicBezTo>
                    <a:pt x="116" y="1"/>
                    <a:pt x="1" y="270"/>
                    <a:pt x="159" y="428"/>
                  </a:cubicBezTo>
                  <a:cubicBezTo>
                    <a:pt x="210" y="479"/>
                    <a:pt x="273" y="502"/>
                    <a:pt x="334" y="502"/>
                  </a:cubicBezTo>
                  <a:cubicBezTo>
                    <a:pt x="463" y="502"/>
                    <a:pt x="587" y="401"/>
                    <a:pt x="587" y="251"/>
                  </a:cubicBezTo>
                  <a:cubicBezTo>
                    <a:pt x="587" y="111"/>
                    <a:pt x="477" y="1"/>
                    <a:pt x="33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9" name="Google Shape;5519;p28"/>
            <p:cNvSpPr/>
            <p:nvPr/>
          </p:nvSpPr>
          <p:spPr>
            <a:xfrm>
              <a:off x="7655304" y="4121674"/>
              <a:ext cx="15368" cy="13064"/>
            </a:xfrm>
            <a:custGeom>
              <a:rect b="b" l="l" r="r" t="t"/>
              <a:pathLst>
                <a:path extrusionOk="0" h="499" w="587">
                  <a:moveTo>
                    <a:pt x="345" y="1"/>
                  </a:moveTo>
                  <a:cubicBezTo>
                    <a:pt x="342" y="1"/>
                    <a:pt x="339" y="1"/>
                    <a:pt x="336" y="1"/>
                  </a:cubicBezTo>
                  <a:cubicBezTo>
                    <a:pt x="111" y="1"/>
                    <a:pt x="0" y="270"/>
                    <a:pt x="159" y="424"/>
                  </a:cubicBezTo>
                  <a:cubicBezTo>
                    <a:pt x="210" y="475"/>
                    <a:pt x="274" y="498"/>
                    <a:pt x="336" y="498"/>
                  </a:cubicBezTo>
                  <a:cubicBezTo>
                    <a:pt x="464" y="498"/>
                    <a:pt x="586" y="400"/>
                    <a:pt x="586" y="251"/>
                  </a:cubicBezTo>
                  <a:cubicBezTo>
                    <a:pt x="586" y="114"/>
                    <a:pt x="480" y="1"/>
                    <a:pt x="345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0" name="Google Shape;5520;p28"/>
            <p:cNvSpPr/>
            <p:nvPr/>
          </p:nvSpPr>
          <p:spPr>
            <a:xfrm>
              <a:off x="7693527" y="4070858"/>
              <a:ext cx="18378" cy="15734"/>
            </a:xfrm>
            <a:custGeom>
              <a:rect b="b" l="l" r="r" t="t"/>
              <a:pathLst>
                <a:path extrusionOk="0" h="601" w="702">
                  <a:moveTo>
                    <a:pt x="404" y="1"/>
                  </a:moveTo>
                  <a:cubicBezTo>
                    <a:pt x="135" y="1"/>
                    <a:pt x="0" y="323"/>
                    <a:pt x="188" y="510"/>
                  </a:cubicBezTo>
                  <a:cubicBezTo>
                    <a:pt x="250" y="573"/>
                    <a:pt x="327" y="601"/>
                    <a:pt x="401" y="601"/>
                  </a:cubicBezTo>
                  <a:cubicBezTo>
                    <a:pt x="555" y="601"/>
                    <a:pt x="702" y="480"/>
                    <a:pt x="702" y="299"/>
                  </a:cubicBezTo>
                  <a:cubicBezTo>
                    <a:pt x="702" y="131"/>
                    <a:pt x="567" y="1"/>
                    <a:pt x="404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1" name="Google Shape;5521;p28"/>
            <p:cNvSpPr/>
            <p:nvPr/>
          </p:nvSpPr>
          <p:spPr>
            <a:xfrm>
              <a:off x="7552024" y="3826128"/>
              <a:ext cx="281880" cy="340733"/>
            </a:xfrm>
            <a:custGeom>
              <a:rect b="b" l="l" r="r" t="t"/>
              <a:pathLst>
                <a:path extrusionOk="0" h="13015" w="10767">
                  <a:moveTo>
                    <a:pt x="3530" y="7679"/>
                  </a:moveTo>
                  <a:cubicBezTo>
                    <a:pt x="4235" y="7679"/>
                    <a:pt x="4935" y="7865"/>
                    <a:pt x="5554" y="8225"/>
                  </a:cubicBezTo>
                  <a:cubicBezTo>
                    <a:pt x="6243" y="8618"/>
                    <a:pt x="6909" y="8749"/>
                    <a:pt x="7493" y="8749"/>
                  </a:cubicBezTo>
                  <a:cubicBezTo>
                    <a:pt x="7936" y="8749"/>
                    <a:pt x="8332" y="8674"/>
                    <a:pt x="8653" y="8580"/>
                  </a:cubicBezTo>
                  <a:cubicBezTo>
                    <a:pt x="9042" y="8465"/>
                    <a:pt x="9417" y="8297"/>
                    <a:pt x="9763" y="8081"/>
                  </a:cubicBezTo>
                  <a:lnTo>
                    <a:pt x="9763" y="8081"/>
                  </a:lnTo>
                  <a:cubicBezTo>
                    <a:pt x="10200" y="9560"/>
                    <a:pt x="9796" y="11160"/>
                    <a:pt x="8715" y="12260"/>
                  </a:cubicBezTo>
                  <a:cubicBezTo>
                    <a:pt x="8485" y="12491"/>
                    <a:pt x="8173" y="12621"/>
                    <a:pt x="7846" y="12625"/>
                  </a:cubicBezTo>
                  <a:lnTo>
                    <a:pt x="3460" y="12625"/>
                  </a:lnTo>
                  <a:cubicBezTo>
                    <a:pt x="3128" y="12625"/>
                    <a:pt x="2816" y="12491"/>
                    <a:pt x="2590" y="12260"/>
                  </a:cubicBezTo>
                  <a:cubicBezTo>
                    <a:pt x="1529" y="11189"/>
                    <a:pt x="1115" y="9637"/>
                    <a:pt x="1509" y="8182"/>
                  </a:cubicBezTo>
                  <a:cubicBezTo>
                    <a:pt x="1884" y="7989"/>
                    <a:pt x="2292" y="7850"/>
                    <a:pt x="2710" y="7764"/>
                  </a:cubicBezTo>
                  <a:cubicBezTo>
                    <a:pt x="2982" y="7707"/>
                    <a:pt x="3256" y="7679"/>
                    <a:pt x="3530" y="7679"/>
                  </a:cubicBezTo>
                  <a:close/>
                  <a:moveTo>
                    <a:pt x="3859" y="0"/>
                  </a:moveTo>
                  <a:cubicBezTo>
                    <a:pt x="3580" y="5"/>
                    <a:pt x="3354" y="231"/>
                    <a:pt x="3354" y="510"/>
                  </a:cubicBezTo>
                  <a:lnTo>
                    <a:pt x="3354" y="956"/>
                  </a:lnTo>
                  <a:cubicBezTo>
                    <a:pt x="3354" y="1235"/>
                    <a:pt x="3580" y="1461"/>
                    <a:pt x="3859" y="1466"/>
                  </a:cubicBezTo>
                  <a:lnTo>
                    <a:pt x="4128" y="1466"/>
                  </a:lnTo>
                  <a:lnTo>
                    <a:pt x="4128" y="3037"/>
                  </a:lnTo>
                  <a:cubicBezTo>
                    <a:pt x="4128" y="3161"/>
                    <a:pt x="4222" y="3224"/>
                    <a:pt x="4317" y="3224"/>
                  </a:cubicBezTo>
                  <a:cubicBezTo>
                    <a:pt x="4412" y="3224"/>
                    <a:pt x="4507" y="3161"/>
                    <a:pt x="4507" y="3037"/>
                  </a:cubicBezTo>
                  <a:lnTo>
                    <a:pt x="4507" y="1466"/>
                  </a:lnTo>
                  <a:lnTo>
                    <a:pt x="6794" y="1466"/>
                  </a:lnTo>
                  <a:lnTo>
                    <a:pt x="6794" y="4641"/>
                  </a:lnTo>
                  <a:cubicBezTo>
                    <a:pt x="6794" y="4924"/>
                    <a:pt x="6967" y="5174"/>
                    <a:pt x="7231" y="5275"/>
                  </a:cubicBezTo>
                  <a:cubicBezTo>
                    <a:pt x="8336" y="5717"/>
                    <a:pt x="9210" y="6601"/>
                    <a:pt x="9638" y="7711"/>
                  </a:cubicBezTo>
                  <a:cubicBezTo>
                    <a:pt x="9297" y="7937"/>
                    <a:pt x="8922" y="8110"/>
                    <a:pt x="8533" y="8220"/>
                  </a:cubicBezTo>
                  <a:cubicBezTo>
                    <a:pt x="8175" y="8325"/>
                    <a:pt x="7823" y="8378"/>
                    <a:pt x="7478" y="8378"/>
                  </a:cubicBezTo>
                  <a:cubicBezTo>
                    <a:pt x="6878" y="8378"/>
                    <a:pt x="6299" y="8218"/>
                    <a:pt x="5747" y="7898"/>
                  </a:cubicBezTo>
                  <a:cubicBezTo>
                    <a:pt x="5049" y="7497"/>
                    <a:pt x="4292" y="7306"/>
                    <a:pt x="3533" y="7306"/>
                  </a:cubicBezTo>
                  <a:cubicBezTo>
                    <a:pt x="2902" y="7306"/>
                    <a:pt x="2271" y="7438"/>
                    <a:pt x="1673" y="7692"/>
                  </a:cubicBezTo>
                  <a:cubicBezTo>
                    <a:pt x="2100" y="6587"/>
                    <a:pt x="2970" y="5712"/>
                    <a:pt x="4075" y="5275"/>
                  </a:cubicBezTo>
                  <a:cubicBezTo>
                    <a:pt x="4334" y="5174"/>
                    <a:pt x="4507" y="4920"/>
                    <a:pt x="4512" y="4641"/>
                  </a:cubicBezTo>
                  <a:lnTo>
                    <a:pt x="4512" y="3993"/>
                  </a:lnTo>
                  <a:cubicBezTo>
                    <a:pt x="4510" y="3868"/>
                    <a:pt x="4415" y="3805"/>
                    <a:pt x="4320" y="3805"/>
                  </a:cubicBezTo>
                  <a:cubicBezTo>
                    <a:pt x="4226" y="3805"/>
                    <a:pt x="4132" y="3868"/>
                    <a:pt x="4132" y="3993"/>
                  </a:cubicBezTo>
                  <a:lnTo>
                    <a:pt x="4132" y="4641"/>
                  </a:lnTo>
                  <a:cubicBezTo>
                    <a:pt x="4132" y="4766"/>
                    <a:pt x="4056" y="4876"/>
                    <a:pt x="3935" y="4924"/>
                  </a:cubicBezTo>
                  <a:cubicBezTo>
                    <a:pt x="827" y="6154"/>
                    <a:pt x="1" y="10166"/>
                    <a:pt x="2321" y="12534"/>
                  </a:cubicBezTo>
                  <a:cubicBezTo>
                    <a:pt x="2619" y="12837"/>
                    <a:pt x="3032" y="13010"/>
                    <a:pt x="3460" y="13014"/>
                  </a:cubicBezTo>
                  <a:lnTo>
                    <a:pt x="7846" y="13014"/>
                  </a:lnTo>
                  <a:cubicBezTo>
                    <a:pt x="8278" y="13014"/>
                    <a:pt x="8687" y="12837"/>
                    <a:pt x="8989" y="12534"/>
                  </a:cubicBezTo>
                  <a:cubicBezTo>
                    <a:pt x="10570" y="10920"/>
                    <a:pt x="10767" y="8407"/>
                    <a:pt x="9460" y="6567"/>
                  </a:cubicBezTo>
                  <a:cubicBezTo>
                    <a:pt x="8936" y="5828"/>
                    <a:pt x="8211" y="5256"/>
                    <a:pt x="7370" y="4920"/>
                  </a:cubicBezTo>
                  <a:cubicBezTo>
                    <a:pt x="7255" y="4876"/>
                    <a:pt x="7173" y="4766"/>
                    <a:pt x="7173" y="4641"/>
                  </a:cubicBezTo>
                  <a:lnTo>
                    <a:pt x="7173" y="1466"/>
                  </a:lnTo>
                  <a:lnTo>
                    <a:pt x="7447" y="1466"/>
                  </a:lnTo>
                  <a:cubicBezTo>
                    <a:pt x="7726" y="1461"/>
                    <a:pt x="7952" y="1235"/>
                    <a:pt x="7952" y="956"/>
                  </a:cubicBezTo>
                  <a:lnTo>
                    <a:pt x="7952" y="510"/>
                  </a:lnTo>
                  <a:cubicBezTo>
                    <a:pt x="7952" y="231"/>
                    <a:pt x="7726" y="5"/>
                    <a:pt x="7447" y="0"/>
                  </a:cubicBezTo>
                  <a:lnTo>
                    <a:pt x="6438" y="0"/>
                  </a:lnTo>
                  <a:cubicBezTo>
                    <a:pt x="6189" y="0"/>
                    <a:pt x="6189" y="380"/>
                    <a:pt x="6438" y="380"/>
                  </a:cubicBezTo>
                  <a:lnTo>
                    <a:pt x="7447" y="380"/>
                  </a:lnTo>
                  <a:cubicBezTo>
                    <a:pt x="7514" y="380"/>
                    <a:pt x="7572" y="438"/>
                    <a:pt x="7572" y="505"/>
                  </a:cubicBezTo>
                  <a:lnTo>
                    <a:pt x="7572" y="952"/>
                  </a:lnTo>
                  <a:cubicBezTo>
                    <a:pt x="7572" y="1021"/>
                    <a:pt x="7519" y="1077"/>
                    <a:pt x="7455" y="1077"/>
                  </a:cubicBezTo>
                  <a:cubicBezTo>
                    <a:pt x="7452" y="1077"/>
                    <a:pt x="7450" y="1077"/>
                    <a:pt x="7447" y="1076"/>
                  </a:cubicBezTo>
                  <a:lnTo>
                    <a:pt x="3859" y="1076"/>
                  </a:lnTo>
                  <a:cubicBezTo>
                    <a:pt x="3856" y="1077"/>
                    <a:pt x="3853" y="1077"/>
                    <a:pt x="3851" y="1077"/>
                  </a:cubicBezTo>
                  <a:cubicBezTo>
                    <a:pt x="3787" y="1077"/>
                    <a:pt x="3734" y="1021"/>
                    <a:pt x="3734" y="952"/>
                  </a:cubicBezTo>
                  <a:lnTo>
                    <a:pt x="3734" y="505"/>
                  </a:lnTo>
                  <a:cubicBezTo>
                    <a:pt x="3734" y="438"/>
                    <a:pt x="3791" y="380"/>
                    <a:pt x="3859" y="380"/>
                  </a:cubicBezTo>
                  <a:lnTo>
                    <a:pt x="5506" y="380"/>
                  </a:lnTo>
                  <a:cubicBezTo>
                    <a:pt x="5761" y="380"/>
                    <a:pt x="5761" y="5"/>
                    <a:pt x="55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22" name="Google Shape;5522;p28"/>
          <p:cNvGrpSpPr/>
          <p:nvPr/>
        </p:nvGrpSpPr>
        <p:grpSpPr>
          <a:xfrm>
            <a:off x="6264910" y="4084428"/>
            <a:ext cx="202896" cy="354268"/>
            <a:chOff x="6264910" y="4289828"/>
            <a:chExt cx="202896" cy="354268"/>
          </a:xfrm>
        </p:grpSpPr>
        <p:sp>
          <p:nvSpPr>
            <p:cNvPr id="5523" name="Google Shape;5523;p28"/>
            <p:cNvSpPr/>
            <p:nvPr/>
          </p:nvSpPr>
          <p:spPr>
            <a:xfrm>
              <a:off x="6268811" y="4364781"/>
              <a:ext cx="77493" cy="31468"/>
            </a:xfrm>
            <a:custGeom>
              <a:rect b="b" l="l" r="r" t="t"/>
              <a:pathLst>
                <a:path extrusionOk="0" h="1202" w="2960">
                  <a:moveTo>
                    <a:pt x="207" y="1"/>
                  </a:moveTo>
                  <a:cubicBezTo>
                    <a:pt x="0" y="376"/>
                    <a:pt x="0" y="827"/>
                    <a:pt x="202" y="1202"/>
                  </a:cubicBezTo>
                  <a:lnTo>
                    <a:pt x="2806" y="1202"/>
                  </a:lnTo>
                  <a:cubicBezTo>
                    <a:pt x="2907" y="1019"/>
                    <a:pt x="2959" y="818"/>
                    <a:pt x="2959" y="606"/>
                  </a:cubicBezTo>
                  <a:cubicBezTo>
                    <a:pt x="2959" y="395"/>
                    <a:pt x="2902" y="184"/>
                    <a:pt x="2796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4" name="Google Shape;5524;p28"/>
            <p:cNvSpPr/>
            <p:nvPr/>
          </p:nvSpPr>
          <p:spPr>
            <a:xfrm>
              <a:off x="6324391" y="4364781"/>
              <a:ext cx="21913" cy="31468"/>
            </a:xfrm>
            <a:custGeom>
              <a:rect b="b" l="l" r="r" t="t"/>
              <a:pathLst>
                <a:path extrusionOk="0" h="1202" w="837">
                  <a:moveTo>
                    <a:pt x="1" y="1"/>
                  </a:moveTo>
                  <a:cubicBezTo>
                    <a:pt x="106" y="184"/>
                    <a:pt x="159" y="395"/>
                    <a:pt x="159" y="606"/>
                  </a:cubicBezTo>
                  <a:cubicBezTo>
                    <a:pt x="159" y="818"/>
                    <a:pt x="106" y="1019"/>
                    <a:pt x="5" y="1202"/>
                  </a:cubicBezTo>
                  <a:lnTo>
                    <a:pt x="683" y="1202"/>
                  </a:lnTo>
                  <a:cubicBezTo>
                    <a:pt x="784" y="1019"/>
                    <a:pt x="836" y="818"/>
                    <a:pt x="832" y="606"/>
                  </a:cubicBezTo>
                  <a:cubicBezTo>
                    <a:pt x="836" y="395"/>
                    <a:pt x="784" y="184"/>
                    <a:pt x="673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5" name="Google Shape;5525;p28"/>
            <p:cNvSpPr/>
            <p:nvPr/>
          </p:nvSpPr>
          <p:spPr>
            <a:xfrm>
              <a:off x="6270068" y="4536967"/>
              <a:ext cx="76236" cy="31599"/>
            </a:xfrm>
            <a:custGeom>
              <a:rect b="b" l="l" r="r" t="t"/>
              <a:pathLst>
                <a:path extrusionOk="0" h="1207" w="2912">
                  <a:moveTo>
                    <a:pt x="154" y="1"/>
                  </a:moveTo>
                  <a:cubicBezTo>
                    <a:pt x="58" y="183"/>
                    <a:pt x="5" y="390"/>
                    <a:pt x="5" y="596"/>
                  </a:cubicBezTo>
                  <a:cubicBezTo>
                    <a:pt x="0" y="808"/>
                    <a:pt x="58" y="1019"/>
                    <a:pt x="163" y="1206"/>
                  </a:cubicBezTo>
                  <a:lnTo>
                    <a:pt x="2753" y="1206"/>
                  </a:lnTo>
                  <a:cubicBezTo>
                    <a:pt x="2859" y="1019"/>
                    <a:pt x="2911" y="808"/>
                    <a:pt x="2911" y="596"/>
                  </a:cubicBezTo>
                  <a:cubicBezTo>
                    <a:pt x="2911" y="390"/>
                    <a:pt x="2859" y="183"/>
                    <a:pt x="2758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6" name="Google Shape;5526;p28"/>
            <p:cNvSpPr/>
            <p:nvPr/>
          </p:nvSpPr>
          <p:spPr>
            <a:xfrm>
              <a:off x="6324391" y="4536967"/>
              <a:ext cx="23169" cy="31599"/>
            </a:xfrm>
            <a:custGeom>
              <a:rect b="b" l="l" r="r" t="t"/>
              <a:pathLst>
                <a:path extrusionOk="0" h="1207" w="885">
                  <a:moveTo>
                    <a:pt x="10" y="1"/>
                  </a:moveTo>
                  <a:cubicBezTo>
                    <a:pt x="212" y="375"/>
                    <a:pt x="207" y="832"/>
                    <a:pt x="1" y="1206"/>
                  </a:cubicBezTo>
                  <a:lnTo>
                    <a:pt x="678" y="1206"/>
                  </a:lnTo>
                  <a:cubicBezTo>
                    <a:pt x="884" y="832"/>
                    <a:pt x="884" y="375"/>
                    <a:pt x="683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7" name="Google Shape;5527;p28"/>
            <p:cNvSpPr/>
            <p:nvPr/>
          </p:nvSpPr>
          <p:spPr>
            <a:xfrm>
              <a:off x="6386150" y="4450940"/>
              <a:ext cx="76367" cy="31468"/>
            </a:xfrm>
            <a:custGeom>
              <a:rect b="b" l="l" r="r" t="t"/>
              <a:pathLst>
                <a:path extrusionOk="0" h="1202" w="2917">
                  <a:moveTo>
                    <a:pt x="159" y="1"/>
                  </a:moveTo>
                  <a:cubicBezTo>
                    <a:pt x="58" y="183"/>
                    <a:pt x="0" y="390"/>
                    <a:pt x="5" y="601"/>
                  </a:cubicBezTo>
                  <a:cubicBezTo>
                    <a:pt x="5" y="808"/>
                    <a:pt x="58" y="1014"/>
                    <a:pt x="159" y="1202"/>
                  </a:cubicBezTo>
                  <a:lnTo>
                    <a:pt x="2758" y="1202"/>
                  </a:lnTo>
                  <a:cubicBezTo>
                    <a:pt x="2864" y="1019"/>
                    <a:pt x="2916" y="808"/>
                    <a:pt x="2916" y="601"/>
                  </a:cubicBezTo>
                  <a:cubicBezTo>
                    <a:pt x="2916" y="390"/>
                    <a:pt x="2859" y="178"/>
                    <a:pt x="275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8" name="Google Shape;5528;p28"/>
            <p:cNvSpPr/>
            <p:nvPr/>
          </p:nvSpPr>
          <p:spPr>
            <a:xfrm>
              <a:off x="6438327" y="4450809"/>
              <a:ext cx="24190" cy="31468"/>
            </a:xfrm>
            <a:custGeom>
              <a:rect b="b" l="l" r="r" t="t"/>
              <a:pathLst>
                <a:path extrusionOk="0" h="1202" w="924">
                  <a:moveTo>
                    <a:pt x="1" y="1"/>
                  </a:moveTo>
                  <a:cubicBezTo>
                    <a:pt x="107" y="183"/>
                    <a:pt x="160" y="390"/>
                    <a:pt x="160" y="601"/>
                  </a:cubicBezTo>
                  <a:cubicBezTo>
                    <a:pt x="160" y="813"/>
                    <a:pt x="107" y="1019"/>
                    <a:pt x="1" y="1202"/>
                  </a:cubicBezTo>
                  <a:lnTo>
                    <a:pt x="765" y="1202"/>
                  </a:lnTo>
                  <a:cubicBezTo>
                    <a:pt x="871" y="1019"/>
                    <a:pt x="923" y="813"/>
                    <a:pt x="923" y="601"/>
                  </a:cubicBezTo>
                  <a:cubicBezTo>
                    <a:pt x="923" y="390"/>
                    <a:pt x="871" y="183"/>
                    <a:pt x="765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9" name="Google Shape;5529;p28"/>
            <p:cNvSpPr/>
            <p:nvPr/>
          </p:nvSpPr>
          <p:spPr>
            <a:xfrm>
              <a:off x="6264910" y="4289828"/>
              <a:ext cx="86734" cy="354268"/>
            </a:xfrm>
            <a:custGeom>
              <a:rect b="b" l="l" r="r" t="t"/>
              <a:pathLst>
                <a:path extrusionOk="0" h="13532" w="3313">
                  <a:moveTo>
                    <a:pt x="1653" y="2057"/>
                  </a:moveTo>
                  <a:cubicBezTo>
                    <a:pt x="1984" y="2249"/>
                    <a:pt x="2301" y="2441"/>
                    <a:pt x="2537" y="2667"/>
                  </a:cubicBezTo>
                  <a:lnTo>
                    <a:pt x="774" y="2667"/>
                  </a:lnTo>
                  <a:cubicBezTo>
                    <a:pt x="1004" y="2441"/>
                    <a:pt x="1321" y="2249"/>
                    <a:pt x="1653" y="2057"/>
                  </a:cubicBezTo>
                  <a:close/>
                  <a:moveTo>
                    <a:pt x="2820" y="3061"/>
                  </a:moveTo>
                  <a:cubicBezTo>
                    <a:pt x="2935" y="3316"/>
                    <a:pt x="2935" y="3613"/>
                    <a:pt x="2820" y="3868"/>
                  </a:cubicBezTo>
                  <a:lnTo>
                    <a:pt x="485" y="3868"/>
                  </a:lnTo>
                  <a:cubicBezTo>
                    <a:pt x="370" y="3613"/>
                    <a:pt x="370" y="3320"/>
                    <a:pt x="490" y="3061"/>
                  </a:cubicBezTo>
                  <a:close/>
                  <a:moveTo>
                    <a:pt x="2546" y="4272"/>
                  </a:moveTo>
                  <a:cubicBezTo>
                    <a:pt x="2316" y="4497"/>
                    <a:pt x="1994" y="4694"/>
                    <a:pt x="1653" y="4891"/>
                  </a:cubicBezTo>
                  <a:cubicBezTo>
                    <a:pt x="1316" y="4694"/>
                    <a:pt x="995" y="4507"/>
                    <a:pt x="759" y="4272"/>
                  </a:cubicBezTo>
                  <a:close/>
                  <a:moveTo>
                    <a:pt x="2883" y="6952"/>
                  </a:moveTo>
                  <a:cubicBezTo>
                    <a:pt x="2782" y="7500"/>
                    <a:pt x="2244" y="7831"/>
                    <a:pt x="1653" y="8168"/>
                  </a:cubicBezTo>
                  <a:cubicBezTo>
                    <a:pt x="1062" y="7831"/>
                    <a:pt x="529" y="7500"/>
                    <a:pt x="423" y="6952"/>
                  </a:cubicBezTo>
                  <a:close/>
                  <a:moveTo>
                    <a:pt x="1653" y="8629"/>
                  </a:moveTo>
                  <a:cubicBezTo>
                    <a:pt x="1994" y="8816"/>
                    <a:pt x="2316" y="9013"/>
                    <a:pt x="2546" y="9244"/>
                  </a:cubicBezTo>
                  <a:lnTo>
                    <a:pt x="759" y="9244"/>
                  </a:lnTo>
                  <a:cubicBezTo>
                    <a:pt x="995" y="9013"/>
                    <a:pt x="1316" y="8816"/>
                    <a:pt x="1653" y="8629"/>
                  </a:cubicBezTo>
                  <a:close/>
                  <a:moveTo>
                    <a:pt x="2820" y="9642"/>
                  </a:moveTo>
                  <a:cubicBezTo>
                    <a:pt x="2935" y="9897"/>
                    <a:pt x="2935" y="10190"/>
                    <a:pt x="2820" y="10450"/>
                  </a:cubicBezTo>
                  <a:lnTo>
                    <a:pt x="490" y="10450"/>
                  </a:lnTo>
                  <a:cubicBezTo>
                    <a:pt x="370" y="10190"/>
                    <a:pt x="365" y="9897"/>
                    <a:pt x="485" y="9642"/>
                  </a:cubicBezTo>
                  <a:close/>
                  <a:moveTo>
                    <a:pt x="2537" y="10843"/>
                  </a:moveTo>
                  <a:cubicBezTo>
                    <a:pt x="2301" y="11074"/>
                    <a:pt x="1984" y="11261"/>
                    <a:pt x="1653" y="11449"/>
                  </a:cubicBezTo>
                  <a:cubicBezTo>
                    <a:pt x="1316" y="11261"/>
                    <a:pt x="1004" y="11069"/>
                    <a:pt x="769" y="10843"/>
                  </a:cubicBezTo>
                  <a:close/>
                  <a:moveTo>
                    <a:pt x="202" y="1"/>
                  </a:moveTo>
                  <a:cubicBezTo>
                    <a:pt x="107" y="1"/>
                    <a:pt x="12" y="63"/>
                    <a:pt x="5" y="188"/>
                  </a:cubicBezTo>
                  <a:cubicBezTo>
                    <a:pt x="5" y="1000"/>
                    <a:pt x="620" y="1456"/>
                    <a:pt x="1259" y="1831"/>
                  </a:cubicBezTo>
                  <a:cubicBezTo>
                    <a:pt x="596" y="2220"/>
                    <a:pt x="5" y="2710"/>
                    <a:pt x="5" y="3474"/>
                  </a:cubicBezTo>
                  <a:cubicBezTo>
                    <a:pt x="5" y="4281"/>
                    <a:pt x="620" y="4742"/>
                    <a:pt x="1259" y="5117"/>
                  </a:cubicBezTo>
                  <a:cubicBezTo>
                    <a:pt x="620" y="5492"/>
                    <a:pt x="5" y="5948"/>
                    <a:pt x="5" y="6755"/>
                  </a:cubicBezTo>
                  <a:cubicBezTo>
                    <a:pt x="5" y="7567"/>
                    <a:pt x="620" y="8023"/>
                    <a:pt x="1259" y="8398"/>
                  </a:cubicBezTo>
                  <a:cubicBezTo>
                    <a:pt x="620" y="8773"/>
                    <a:pt x="5" y="9229"/>
                    <a:pt x="5" y="10041"/>
                  </a:cubicBezTo>
                  <a:cubicBezTo>
                    <a:pt x="5" y="10301"/>
                    <a:pt x="77" y="10555"/>
                    <a:pt x="216" y="10771"/>
                  </a:cubicBezTo>
                  <a:cubicBezTo>
                    <a:pt x="279" y="10839"/>
                    <a:pt x="399" y="11175"/>
                    <a:pt x="1259" y="11679"/>
                  </a:cubicBezTo>
                  <a:cubicBezTo>
                    <a:pt x="625" y="12059"/>
                    <a:pt x="10" y="12515"/>
                    <a:pt x="10" y="13322"/>
                  </a:cubicBezTo>
                  <a:cubicBezTo>
                    <a:pt x="0" y="13462"/>
                    <a:pt x="102" y="13531"/>
                    <a:pt x="204" y="13531"/>
                  </a:cubicBezTo>
                  <a:cubicBezTo>
                    <a:pt x="306" y="13531"/>
                    <a:pt x="409" y="13462"/>
                    <a:pt x="399" y="13322"/>
                  </a:cubicBezTo>
                  <a:cubicBezTo>
                    <a:pt x="399" y="12655"/>
                    <a:pt x="999" y="12285"/>
                    <a:pt x="1658" y="11910"/>
                  </a:cubicBezTo>
                  <a:cubicBezTo>
                    <a:pt x="2311" y="12285"/>
                    <a:pt x="2911" y="12655"/>
                    <a:pt x="2911" y="13322"/>
                  </a:cubicBezTo>
                  <a:cubicBezTo>
                    <a:pt x="2904" y="13462"/>
                    <a:pt x="3006" y="13531"/>
                    <a:pt x="3108" y="13531"/>
                  </a:cubicBezTo>
                  <a:cubicBezTo>
                    <a:pt x="3210" y="13531"/>
                    <a:pt x="3313" y="13462"/>
                    <a:pt x="3305" y="13322"/>
                  </a:cubicBezTo>
                  <a:cubicBezTo>
                    <a:pt x="3305" y="12515"/>
                    <a:pt x="2690" y="12059"/>
                    <a:pt x="2052" y="11679"/>
                  </a:cubicBezTo>
                  <a:cubicBezTo>
                    <a:pt x="2714" y="11290"/>
                    <a:pt x="3305" y="10805"/>
                    <a:pt x="3305" y="10036"/>
                  </a:cubicBezTo>
                  <a:cubicBezTo>
                    <a:pt x="3305" y="9229"/>
                    <a:pt x="2690" y="8773"/>
                    <a:pt x="2052" y="8393"/>
                  </a:cubicBezTo>
                  <a:cubicBezTo>
                    <a:pt x="2690" y="8019"/>
                    <a:pt x="3305" y="7562"/>
                    <a:pt x="3305" y="6750"/>
                  </a:cubicBezTo>
                  <a:cubicBezTo>
                    <a:pt x="3305" y="6587"/>
                    <a:pt x="3277" y="6419"/>
                    <a:pt x="3219" y="6260"/>
                  </a:cubicBezTo>
                  <a:cubicBezTo>
                    <a:pt x="3185" y="6168"/>
                    <a:pt x="3113" y="6129"/>
                    <a:pt x="3040" y="6129"/>
                  </a:cubicBezTo>
                  <a:cubicBezTo>
                    <a:pt x="2917" y="6129"/>
                    <a:pt x="2792" y="6241"/>
                    <a:pt x="2849" y="6395"/>
                  </a:cubicBezTo>
                  <a:cubicBezTo>
                    <a:pt x="2863" y="6448"/>
                    <a:pt x="2873" y="6501"/>
                    <a:pt x="2878" y="6553"/>
                  </a:cubicBezTo>
                  <a:lnTo>
                    <a:pt x="423" y="6553"/>
                  </a:lnTo>
                  <a:cubicBezTo>
                    <a:pt x="529" y="6006"/>
                    <a:pt x="1067" y="5674"/>
                    <a:pt x="1658" y="5338"/>
                  </a:cubicBezTo>
                  <a:cubicBezTo>
                    <a:pt x="1883" y="5463"/>
                    <a:pt x="2104" y="5602"/>
                    <a:pt x="2316" y="5756"/>
                  </a:cubicBezTo>
                  <a:cubicBezTo>
                    <a:pt x="2356" y="5786"/>
                    <a:pt x="2397" y="5799"/>
                    <a:pt x="2437" y="5799"/>
                  </a:cubicBezTo>
                  <a:cubicBezTo>
                    <a:pt x="2602" y="5799"/>
                    <a:pt x="2727" y="5566"/>
                    <a:pt x="2556" y="5434"/>
                  </a:cubicBezTo>
                  <a:cubicBezTo>
                    <a:pt x="2393" y="5319"/>
                    <a:pt x="2229" y="5213"/>
                    <a:pt x="2056" y="5112"/>
                  </a:cubicBezTo>
                  <a:cubicBezTo>
                    <a:pt x="2690" y="4738"/>
                    <a:pt x="3310" y="4281"/>
                    <a:pt x="3310" y="3469"/>
                  </a:cubicBezTo>
                  <a:cubicBezTo>
                    <a:pt x="3310" y="3210"/>
                    <a:pt x="3238" y="2955"/>
                    <a:pt x="3099" y="2739"/>
                  </a:cubicBezTo>
                  <a:cubicBezTo>
                    <a:pt x="3036" y="2672"/>
                    <a:pt x="2916" y="2336"/>
                    <a:pt x="2056" y="1831"/>
                  </a:cubicBezTo>
                  <a:cubicBezTo>
                    <a:pt x="2690" y="1456"/>
                    <a:pt x="3301" y="1000"/>
                    <a:pt x="3301" y="188"/>
                  </a:cubicBezTo>
                  <a:cubicBezTo>
                    <a:pt x="3296" y="63"/>
                    <a:pt x="3201" y="1"/>
                    <a:pt x="3106" y="1"/>
                  </a:cubicBezTo>
                  <a:cubicBezTo>
                    <a:pt x="3011" y="1"/>
                    <a:pt x="2916" y="63"/>
                    <a:pt x="2911" y="188"/>
                  </a:cubicBezTo>
                  <a:cubicBezTo>
                    <a:pt x="2911" y="861"/>
                    <a:pt x="2311" y="1226"/>
                    <a:pt x="1653" y="1601"/>
                  </a:cubicBezTo>
                  <a:cubicBezTo>
                    <a:pt x="999" y="1226"/>
                    <a:pt x="399" y="861"/>
                    <a:pt x="399" y="188"/>
                  </a:cubicBezTo>
                  <a:cubicBezTo>
                    <a:pt x="392" y="63"/>
                    <a:pt x="297" y="1"/>
                    <a:pt x="2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0" name="Google Shape;5530;p28"/>
            <p:cNvSpPr/>
            <p:nvPr/>
          </p:nvSpPr>
          <p:spPr>
            <a:xfrm>
              <a:off x="6380731" y="4289828"/>
              <a:ext cx="87075" cy="353823"/>
            </a:xfrm>
            <a:custGeom>
              <a:rect b="b" l="l" r="r" t="t"/>
              <a:pathLst>
                <a:path extrusionOk="0" h="13515" w="3326">
                  <a:moveTo>
                    <a:pt x="2907" y="3628"/>
                  </a:moveTo>
                  <a:cubicBezTo>
                    <a:pt x="2821" y="4199"/>
                    <a:pt x="2273" y="4541"/>
                    <a:pt x="1668" y="4891"/>
                  </a:cubicBezTo>
                  <a:cubicBezTo>
                    <a:pt x="1062" y="4545"/>
                    <a:pt x="515" y="4204"/>
                    <a:pt x="433" y="3628"/>
                  </a:cubicBezTo>
                  <a:close/>
                  <a:moveTo>
                    <a:pt x="1668" y="5338"/>
                  </a:moveTo>
                  <a:cubicBezTo>
                    <a:pt x="2002" y="5529"/>
                    <a:pt x="2317" y="5724"/>
                    <a:pt x="2551" y="5948"/>
                  </a:cubicBezTo>
                  <a:lnTo>
                    <a:pt x="779" y="5948"/>
                  </a:lnTo>
                  <a:cubicBezTo>
                    <a:pt x="1014" y="5718"/>
                    <a:pt x="1331" y="5530"/>
                    <a:pt x="1668" y="5338"/>
                  </a:cubicBezTo>
                  <a:close/>
                  <a:moveTo>
                    <a:pt x="2835" y="6352"/>
                  </a:moveTo>
                  <a:cubicBezTo>
                    <a:pt x="2950" y="6606"/>
                    <a:pt x="2950" y="6904"/>
                    <a:pt x="2835" y="7159"/>
                  </a:cubicBezTo>
                  <a:lnTo>
                    <a:pt x="500" y="7159"/>
                  </a:lnTo>
                  <a:cubicBezTo>
                    <a:pt x="380" y="6904"/>
                    <a:pt x="380" y="6606"/>
                    <a:pt x="500" y="6352"/>
                  </a:cubicBezTo>
                  <a:close/>
                  <a:moveTo>
                    <a:pt x="2552" y="7553"/>
                  </a:moveTo>
                  <a:cubicBezTo>
                    <a:pt x="2321" y="7788"/>
                    <a:pt x="2004" y="7975"/>
                    <a:pt x="1668" y="8168"/>
                  </a:cubicBezTo>
                  <a:lnTo>
                    <a:pt x="1668" y="8163"/>
                  </a:lnTo>
                  <a:cubicBezTo>
                    <a:pt x="1331" y="7975"/>
                    <a:pt x="1010" y="7778"/>
                    <a:pt x="779" y="7553"/>
                  </a:cubicBezTo>
                  <a:close/>
                  <a:moveTo>
                    <a:pt x="1668" y="8619"/>
                  </a:moveTo>
                  <a:cubicBezTo>
                    <a:pt x="2254" y="8955"/>
                    <a:pt x="2792" y="9287"/>
                    <a:pt x="2902" y="9830"/>
                  </a:cubicBezTo>
                  <a:lnTo>
                    <a:pt x="438" y="9830"/>
                  </a:lnTo>
                  <a:cubicBezTo>
                    <a:pt x="548" y="9282"/>
                    <a:pt x="1082" y="8955"/>
                    <a:pt x="1668" y="8619"/>
                  </a:cubicBezTo>
                  <a:close/>
                  <a:moveTo>
                    <a:pt x="2902" y="10229"/>
                  </a:moveTo>
                  <a:cubicBezTo>
                    <a:pt x="2797" y="10781"/>
                    <a:pt x="2259" y="11117"/>
                    <a:pt x="1668" y="11449"/>
                  </a:cubicBezTo>
                  <a:cubicBezTo>
                    <a:pt x="1077" y="11112"/>
                    <a:pt x="539" y="10781"/>
                    <a:pt x="438" y="10229"/>
                  </a:cubicBezTo>
                  <a:close/>
                  <a:moveTo>
                    <a:pt x="217" y="1"/>
                  </a:moveTo>
                  <a:cubicBezTo>
                    <a:pt x="122" y="1"/>
                    <a:pt x="27" y="63"/>
                    <a:pt x="20" y="188"/>
                  </a:cubicBezTo>
                  <a:cubicBezTo>
                    <a:pt x="20" y="1000"/>
                    <a:pt x="644" y="1456"/>
                    <a:pt x="1283" y="1836"/>
                  </a:cubicBezTo>
                  <a:cubicBezTo>
                    <a:pt x="1134" y="1922"/>
                    <a:pt x="981" y="2009"/>
                    <a:pt x="841" y="2105"/>
                  </a:cubicBezTo>
                  <a:cubicBezTo>
                    <a:pt x="688" y="2215"/>
                    <a:pt x="765" y="2460"/>
                    <a:pt x="957" y="2465"/>
                  </a:cubicBezTo>
                  <a:cubicBezTo>
                    <a:pt x="1072" y="2465"/>
                    <a:pt x="1010" y="2436"/>
                    <a:pt x="1668" y="2062"/>
                  </a:cubicBezTo>
                  <a:cubicBezTo>
                    <a:pt x="2239" y="2384"/>
                    <a:pt x="2768" y="2710"/>
                    <a:pt x="2893" y="3229"/>
                  </a:cubicBezTo>
                  <a:lnTo>
                    <a:pt x="467" y="3229"/>
                  </a:lnTo>
                  <a:cubicBezTo>
                    <a:pt x="472" y="3167"/>
                    <a:pt x="481" y="3109"/>
                    <a:pt x="500" y="3051"/>
                  </a:cubicBezTo>
                  <a:cubicBezTo>
                    <a:pt x="548" y="2955"/>
                    <a:pt x="500" y="2835"/>
                    <a:pt x="399" y="2792"/>
                  </a:cubicBezTo>
                  <a:cubicBezTo>
                    <a:pt x="374" y="2781"/>
                    <a:pt x="348" y="2775"/>
                    <a:pt x="322" y="2775"/>
                  </a:cubicBezTo>
                  <a:cubicBezTo>
                    <a:pt x="248" y="2775"/>
                    <a:pt x="176" y="2818"/>
                    <a:pt x="140" y="2893"/>
                  </a:cubicBezTo>
                  <a:cubicBezTo>
                    <a:pt x="73" y="3056"/>
                    <a:pt x="30" y="3234"/>
                    <a:pt x="25" y="3412"/>
                  </a:cubicBezTo>
                  <a:cubicBezTo>
                    <a:pt x="25" y="3421"/>
                    <a:pt x="20" y="3421"/>
                    <a:pt x="20" y="3431"/>
                  </a:cubicBezTo>
                  <a:cubicBezTo>
                    <a:pt x="20" y="3436"/>
                    <a:pt x="25" y="3436"/>
                    <a:pt x="25" y="3436"/>
                  </a:cubicBezTo>
                  <a:cubicBezTo>
                    <a:pt x="1" y="4248"/>
                    <a:pt x="572" y="4704"/>
                    <a:pt x="1274" y="5112"/>
                  </a:cubicBezTo>
                  <a:cubicBezTo>
                    <a:pt x="640" y="5492"/>
                    <a:pt x="20" y="5948"/>
                    <a:pt x="20" y="6755"/>
                  </a:cubicBezTo>
                  <a:cubicBezTo>
                    <a:pt x="20" y="7567"/>
                    <a:pt x="640" y="8023"/>
                    <a:pt x="1274" y="8398"/>
                  </a:cubicBezTo>
                  <a:cubicBezTo>
                    <a:pt x="592" y="8802"/>
                    <a:pt x="20" y="9258"/>
                    <a:pt x="20" y="10041"/>
                  </a:cubicBezTo>
                  <a:cubicBezTo>
                    <a:pt x="20" y="10853"/>
                    <a:pt x="640" y="11309"/>
                    <a:pt x="1274" y="11684"/>
                  </a:cubicBezTo>
                  <a:cubicBezTo>
                    <a:pt x="640" y="12064"/>
                    <a:pt x="20" y="12520"/>
                    <a:pt x="20" y="13327"/>
                  </a:cubicBezTo>
                  <a:cubicBezTo>
                    <a:pt x="27" y="13452"/>
                    <a:pt x="122" y="13514"/>
                    <a:pt x="217" y="13514"/>
                  </a:cubicBezTo>
                  <a:cubicBezTo>
                    <a:pt x="312" y="13514"/>
                    <a:pt x="407" y="13452"/>
                    <a:pt x="414" y="13327"/>
                  </a:cubicBezTo>
                  <a:cubicBezTo>
                    <a:pt x="414" y="12659"/>
                    <a:pt x="1010" y="12289"/>
                    <a:pt x="1668" y="11915"/>
                  </a:cubicBezTo>
                  <a:cubicBezTo>
                    <a:pt x="2326" y="12289"/>
                    <a:pt x="2926" y="12659"/>
                    <a:pt x="2926" y="13327"/>
                  </a:cubicBezTo>
                  <a:cubicBezTo>
                    <a:pt x="2934" y="13452"/>
                    <a:pt x="3028" y="13514"/>
                    <a:pt x="3123" y="13514"/>
                  </a:cubicBezTo>
                  <a:cubicBezTo>
                    <a:pt x="3218" y="13514"/>
                    <a:pt x="3313" y="13452"/>
                    <a:pt x="3320" y="13327"/>
                  </a:cubicBezTo>
                  <a:cubicBezTo>
                    <a:pt x="3320" y="12520"/>
                    <a:pt x="2701" y="12064"/>
                    <a:pt x="2066" y="11684"/>
                  </a:cubicBezTo>
                  <a:cubicBezTo>
                    <a:pt x="2739" y="11290"/>
                    <a:pt x="3325" y="10829"/>
                    <a:pt x="3320" y="10036"/>
                  </a:cubicBezTo>
                  <a:cubicBezTo>
                    <a:pt x="3311" y="9234"/>
                    <a:pt x="2701" y="8778"/>
                    <a:pt x="2066" y="8403"/>
                  </a:cubicBezTo>
                  <a:cubicBezTo>
                    <a:pt x="2701" y="8028"/>
                    <a:pt x="3320" y="7572"/>
                    <a:pt x="3320" y="6760"/>
                  </a:cubicBezTo>
                  <a:cubicBezTo>
                    <a:pt x="3320" y="5948"/>
                    <a:pt x="2701" y="5492"/>
                    <a:pt x="2066" y="5117"/>
                  </a:cubicBezTo>
                  <a:cubicBezTo>
                    <a:pt x="2787" y="4694"/>
                    <a:pt x="3320" y="4257"/>
                    <a:pt x="3320" y="3431"/>
                  </a:cubicBezTo>
                  <a:cubicBezTo>
                    <a:pt x="3320" y="3421"/>
                    <a:pt x="3316" y="3412"/>
                    <a:pt x="3316" y="3412"/>
                  </a:cubicBezTo>
                  <a:cubicBezTo>
                    <a:pt x="3282" y="2643"/>
                    <a:pt x="2686" y="2196"/>
                    <a:pt x="2066" y="1831"/>
                  </a:cubicBezTo>
                  <a:cubicBezTo>
                    <a:pt x="2701" y="1456"/>
                    <a:pt x="3320" y="1000"/>
                    <a:pt x="3320" y="188"/>
                  </a:cubicBezTo>
                  <a:cubicBezTo>
                    <a:pt x="3313" y="63"/>
                    <a:pt x="3218" y="1"/>
                    <a:pt x="3123" y="1"/>
                  </a:cubicBezTo>
                  <a:cubicBezTo>
                    <a:pt x="3028" y="1"/>
                    <a:pt x="2934" y="63"/>
                    <a:pt x="2926" y="188"/>
                  </a:cubicBezTo>
                  <a:cubicBezTo>
                    <a:pt x="2926" y="861"/>
                    <a:pt x="2331" y="1231"/>
                    <a:pt x="1673" y="1601"/>
                  </a:cubicBezTo>
                  <a:cubicBezTo>
                    <a:pt x="1014" y="1226"/>
                    <a:pt x="414" y="861"/>
                    <a:pt x="414" y="188"/>
                  </a:cubicBezTo>
                  <a:cubicBezTo>
                    <a:pt x="407" y="63"/>
                    <a:pt x="312" y="1"/>
                    <a:pt x="2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31" name="Google Shape;5531;p28"/>
          <p:cNvGrpSpPr/>
          <p:nvPr/>
        </p:nvGrpSpPr>
        <p:grpSpPr>
          <a:xfrm>
            <a:off x="7972606" y="3621147"/>
            <a:ext cx="335863" cy="339685"/>
            <a:chOff x="7972606" y="3826547"/>
            <a:chExt cx="335863" cy="339685"/>
          </a:xfrm>
        </p:grpSpPr>
        <p:sp>
          <p:nvSpPr>
            <p:cNvPr id="5532" name="Google Shape;5532;p28"/>
            <p:cNvSpPr/>
            <p:nvPr/>
          </p:nvSpPr>
          <p:spPr>
            <a:xfrm>
              <a:off x="8048318" y="3874299"/>
              <a:ext cx="198759" cy="189622"/>
            </a:xfrm>
            <a:custGeom>
              <a:rect b="b" l="l" r="r" t="t"/>
              <a:pathLst>
                <a:path extrusionOk="0" h="7243" w="7592">
                  <a:moveTo>
                    <a:pt x="1134" y="0"/>
                  </a:moveTo>
                  <a:cubicBezTo>
                    <a:pt x="510" y="0"/>
                    <a:pt x="1" y="505"/>
                    <a:pt x="1" y="1129"/>
                  </a:cubicBezTo>
                  <a:cubicBezTo>
                    <a:pt x="1" y="1754"/>
                    <a:pt x="510" y="2263"/>
                    <a:pt x="1134" y="2263"/>
                  </a:cubicBezTo>
                  <a:cubicBezTo>
                    <a:pt x="726" y="2263"/>
                    <a:pt x="351" y="2479"/>
                    <a:pt x="150" y="2830"/>
                  </a:cubicBezTo>
                  <a:cubicBezTo>
                    <a:pt x="289" y="3310"/>
                    <a:pt x="390" y="3800"/>
                    <a:pt x="447" y="4290"/>
                  </a:cubicBezTo>
                  <a:cubicBezTo>
                    <a:pt x="644" y="4444"/>
                    <a:pt x="885" y="4526"/>
                    <a:pt x="1130" y="4526"/>
                  </a:cubicBezTo>
                  <a:cubicBezTo>
                    <a:pt x="904" y="4526"/>
                    <a:pt x="678" y="4593"/>
                    <a:pt x="491" y="4723"/>
                  </a:cubicBezTo>
                  <a:cubicBezTo>
                    <a:pt x="544" y="5352"/>
                    <a:pt x="558" y="5981"/>
                    <a:pt x="539" y="6615"/>
                  </a:cubicBezTo>
                  <a:cubicBezTo>
                    <a:pt x="544" y="7047"/>
                    <a:pt x="2354" y="7243"/>
                    <a:pt x="4101" y="7243"/>
                  </a:cubicBezTo>
                  <a:cubicBezTo>
                    <a:pt x="5697" y="7243"/>
                    <a:pt x="7241" y="7079"/>
                    <a:pt x="7308" y="6784"/>
                  </a:cubicBezTo>
                  <a:cubicBezTo>
                    <a:pt x="7481" y="6591"/>
                    <a:pt x="7562" y="6308"/>
                    <a:pt x="7591" y="5967"/>
                  </a:cubicBezTo>
                  <a:lnTo>
                    <a:pt x="7341" y="5078"/>
                  </a:lnTo>
                  <a:cubicBezTo>
                    <a:pt x="7437" y="4910"/>
                    <a:pt x="7485" y="4718"/>
                    <a:pt x="7485" y="4521"/>
                  </a:cubicBezTo>
                  <a:cubicBezTo>
                    <a:pt x="7485" y="3896"/>
                    <a:pt x="6976" y="3392"/>
                    <a:pt x="6352" y="3392"/>
                  </a:cubicBezTo>
                  <a:cubicBezTo>
                    <a:pt x="6976" y="3392"/>
                    <a:pt x="7485" y="2883"/>
                    <a:pt x="7485" y="2258"/>
                  </a:cubicBezTo>
                  <a:cubicBezTo>
                    <a:pt x="7485" y="1634"/>
                    <a:pt x="6976" y="1129"/>
                    <a:pt x="6352" y="1129"/>
                  </a:cubicBezTo>
                  <a:lnTo>
                    <a:pt x="5381" y="1211"/>
                  </a:lnTo>
                  <a:lnTo>
                    <a:pt x="3392" y="1248"/>
                  </a:lnTo>
                  <a:lnTo>
                    <a:pt x="3392" y="1248"/>
                  </a:lnTo>
                  <a:cubicBezTo>
                    <a:pt x="3925" y="1228"/>
                    <a:pt x="4390" y="877"/>
                    <a:pt x="4670" y="466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3" name="Google Shape;5533;p28"/>
            <p:cNvSpPr/>
            <p:nvPr/>
          </p:nvSpPr>
          <p:spPr>
            <a:xfrm>
              <a:off x="8052507" y="3989779"/>
              <a:ext cx="163965" cy="19373"/>
            </a:xfrm>
            <a:custGeom>
              <a:rect b="b" l="l" r="r" t="t"/>
              <a:pathLst>
                <a:path extrusionOk="0" h="740" w="6263">
                  <a:moveTo>
                    <a:pt x="283" y="0"/>
                  </a:moveTo>
                  <a:cubicBezTo>
                    <a:pt x="122" y="0"/>
                    <a:pt x="1" y="222"/>
                    <a:pt x="167" y="350"/>
                  </a:cubicBezTo>
                  <a:cubicBezTo>
                    <a:pt x="393" y="528"/>
                    <a:pt x="672" y="624"/>
                    <a:pt x="960" y="624"/>
                  </a:cubicBezTo>
                  <a:cubicBezTo>
                    <a:pt x="1782" y="701"/>
                    <a:pt x="2617" y="739"/>
                    <a:pt x="3458" y="739"/>
                  </a:cubicBezTo>
                  <a:cubicBezTo>
                    <a:pt x="4299" y="739"/>
                    <a:pt x="5154" y="696"/>
                    <a:pt x="6009" y="619"/>
                  </a:cubicBezTo>
                  <a:cubicBezTo>
                    <a:pt x="6263" y="605"/>
                    <a:pt x="6237" y="233"/>
                    <a:pt x="6001" y="233"/>
                  </a:cubicBezTo>
                  <a:cubicBezTo>
                    <a:pt x="5991" y="233"/>
                    <a:pt x="5981" y="233"/>
                    <a:pt x="5971" y="235"/>
                  </a:cubicBezTo>
                  <a:cubicBezTo>
                    <a:pt x="5142" y="312"/>
                    <a:pt x="4311" y="350"/>
                    <a:pt x="3480" y="350"/>
                  </a:cubicBezTo>
                  <a:cubicBezTo>
                    <a:pt x="2649" y="350"/>
                    <a:pt x="1818" y="312"/>
                    <a:pt x="989" y="235"/>
                  </a:cubicBezTo>
                  <a:lnTo>
                    <a:pt x="970" y="235"/>
                  </a:lnTo>
                  <a:cubicBezTo>
                    <a:pt x="768" y="235"/>
                    <a:pt x="566" y="168"/>
                    <a:pt x="403" y="43"/>
                  </a:cubicBezTo>
                  <a:cubicBezTo>
                    <a:pt x="363" y="13"/>
                    <a:pt x="322" y="0"/>
                    <a:pt x="2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4" name="Google Shape;5534;p28"/>
            <p:cNvSpPr/>
            <p:nvPr/>
          </p:nvSpPr>
          <p:spPr>
            <a:xfrm>
              <a:off x="8046302" y="3936712"/>
              <a:ext cx="168442" cy="25133"/>
            </a:xfrm>
            <a:custGeom>
              <a:rect b="b" l="l" r="r" t="t"/>
              <a:pathLst>
                <a:path extrusionOk="0" h="960" w="6434">
                  <a:moveTo>
                    <a:pt x="6216" y="0"/>
                  </a:moveTo>
                  <a:cubicBezTo>
                    <a:pt x="6203" y="0"/>
                    <a:pt x="6191" y="2"/>
                    <a:pt x="6179" y="4"/>
                  </a:cubicBezTo>
                  <a:cubicBezTo>
                    <a:pt x="5463" y="174"/>
                    <a:pt x="4700" y="260"/>
                    <a:pt x="3881" y="260"/>
                  </a:cubicBezTo>
                  <a:cubicBezTo>
                    <a:pt x="3061" y="260"/>
                    <a:pt x="2184" y="174"/>
                    <a:pt x="1240" y="4"/>
                  </a:cubicBezTo>
                  <a:lnTo>
                    <a:pt x="1207" y="4"/>
                  </a:lnTo>
                  <a:cubicBezTo>
                    <a:pt x="731" y="4"/>
                    <a:pt x="294" y="259"/>
                    <a:pt x="58" y="667"/>
                  </a:cubicBezTo>
                  <a:cubicBezTo>
                    <a:pt x="1" y="758"/>
                    <a:pt x="34" y="878"/>
                    <a:pt x="126" y="931"/>
                  </a:cubicBezTo>
                  <a:cubicBezTo>
                    <a:pt x="159" y="950"/>
                    <a:pt x="188" y="955"/>
                    <a:pt x="227" y="960"/>
                  </a:cubicBezTo>
                  <a:cubicBezTo>
                    <a:pt x="294" y="960"/>
                    <a:pt x="361" y="917"/>
                    <a:pt x="390" y="854"/>
                  </a:cubicBezTo>
                  <a:cubicBezTo>
                    <a:pt x="558" y="571"/>
                    <a:pt x="856" y="393"/>
                    <a:pt x="1187" y="383"/>
                  </a:cubicBezTo>
                  <a:cubicBezTo>
                    <a:pt x="2149" y="555"/>
                    <a:pt x="3043" y="640"/>
                    <a:pt x="3880" y="640"/>
                  </a:cubicBezTo>
                  <a:cubicBezTo>
                    <a:pt x="4729" y="640"/>
                    <a:pt x="5520" y="553"/>
                    <a:pt x="6265" y="379"/>
                  </a:cubicBezTo>
                  <a:cubicBezTo>
                    <a:pt x="6371" y="355"/>
                    <a:pt x="6433" y="249"/>
                    <a:pt x="6409" y="148"/>
                  </a:cubicBezTo>
                  <a:cubicBezTo>
                    <a:pt x="6388" y="59"/>
                    <a:pt x="6304" y="0"/>
                    <a:pt x="6216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5" name="Google Shape;5535;p28"/>
            <p:cNvSpPr/>
            <p:nvPr/>
          </p:nvSpPr>
          <p:spPr>
            <a:xfrm>
              <a:off x="8076017" y="3967133"/>
              <a:ext cx="162866" cy="16467"/>
            </a:xfrm>
            <a:custGeom>
              <a:rect b="b" l="l" r="r" t="t"/>
              <a:pathLst>
                <a:path extrusionOk="0" h="629" w="6221">
                  <a:moveTo>
                    <a:pt x="268" y="0"/>
                  </a:moveTo>
                  <a:cubicBezTo>
                    <a:pt x="50" y="0"/>
                    <a:pt x="0" y="334"/>
                    <a:pt x="235" y="384"/>
                  </a:cubicBezTo>
                  <a:cubicBezTo>
                    <a:pt x="1032" y="540"/>
                    <a:pt x="1859" y="618"/>
                    <a:pt x="2707" y="618"/>
                  </a:cubicBezTo>
                  <a:cubicBezTo>
                    <a:pt x="3555" y="618"/>
                    <a:pt x="4424" y="540"/>
                    <a:pt x="5308" y="384"/>
                  </a:cubicBezTo>
                  <a:cubicBezTo>
                    <a:pt x="5515" y="384"/>
                    <a:pt x="5716" y="456"/>
                    <a:pt x="5880" y="586"/>
                  </a:cubicBezTo>
                  <a:cubicBezTo>
                    <a:pt x="5913" y="615"/>
                    <a:pt x="5957" y="629"/>
                    <a:pt x="6000" y="629"/>
                  </a:cubicBezTo>
                  <a:cubicBezTo>
                    <a:pt x="6058" y="624"/>
                    <a:pt x="6110" y="605"/>
                    <a:pt x="6154" y="562"/>
                  </a:cubicBezTo>
                  <a:cubicBezTo>
                    <a:pt x="6221" y="480"/>
                    <a:pt x="6206" y="360"/>
                    <a:pt x="6120" y="293"/>
                  </a:cubicBezTo>
                  <a:cubicBezTo>
                    <a:pt x="5885" y="105"/>
                    <a:pt x="5596" y="4"/>
                    <a:pt x="5294" y="4"/>
                  </a:cubicBezTo>
                  <a:lnTo>
                    <a:pt x="5260" y="4"/>
                  </a:lnTo>
                  <a:cubicBezTo>
                    <a:pt x="4395" y="158"/>
                    <a:pt x="3546" y="235"/>
                    <a:pt x="2719" y="235"/>
                  </a:cubicBezTo>
                  <a:cubicBezTo>
                    <a:pt x="1892" y="235"/>
                    <a:pt x="1088" y="158"/>
                    <a:pt x="312" y="4"/>
                  </a:cubicBezTo>
                  <a:cubicBezTo>
                    <a:pt x="297" y="2"/>
                    <a:pt x="282" y="0"/>
                    <a:pt x="268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6" name="Google Shape;5536;p28"/>
            <p:cNvSpPr/>
            <p:nvPr/>
          </p:nvSpPr>
          <p:spPr>
            <a:xfrm>
              <a:off x="8075991" y="3902364"/>
              <a:ext cx="162892" cy="16467"/>
            </a:xfrm>
            <a:custGeom>
              <a:rect b="b" l="l" r="r" t="t"/>
              <a:pathLst>
                <a:path extrusionOk="0" h="629" w="6222">
                  <a:moveTo>
                    <a:pt x="270" y="0"/>
                  </a:moveTo>
                  <a:cubicBezTo>
                    <a:pt x="51" y="0"/>
                    <a:pt x="1" y="339"/>
                    <a:pt x="236" y="384"/>
                  </a:cubicBezTo>
                  <a:cubicBezTo>
                    <a:pt x="1033" y="540"/>
                    <a:pt x="1860" y="618"/>
                    <a:pt x="2708" y="618"/>
                  </a:cubicBezTo>
                  <a:cubicBezTo>
                    <a:pt x="3556" y="618"/>
                    <a:pt x="4425" y="540"/>
                    <a:pt x="5309" y="384"/>
                  </a:cubicBezTo>
                  <a:cubicBezTo>
                    <a:pt x="5516" y="389"/>
                    <a:pt x="5717" y="456"/>
                    <a:pt x="5881" y="586"/>
                  </a:cubicBezTo>
                  <a:cubicBezTo>
                    <a:pt x="5914" y="615"/>
                    <a:pt x="5958" y="629"/>
                    <a:pt x="6001" y="629"/>
                  </a:cubicBezTo>
                  <a:cubicBezTo>
                    <a:pt x="6059" y="629"/>
                    <a:pt x="6111" y="605"/>
                    <a:pt x="6155" y="566"/>
                  </a:cubicBezTo>
                  <a:cubicBezTo>
                    <a:pt x="6222" y="480"/>
                    <a:pt x="6207" y="360"/>
                    <a:pt x="6121" y="293"/>
                  </a:cubicBezTo>
                  <a:cubicBezTo>
                    <a:pt x="5886" y="110"/>
                    <a:pt x="5597" y="4"/>
                    <a:pt x="5295" y="4"/>
                  </a:cubicBezTo>
                  <a:lnTo>
                    <a:pt x="5261" y="4"/>
                  </a:lnTo>
                  <a:cubicBezTo>
                    <a:pt x="4396" y="161"/>
                    <a:pt x="3547" y="239"/>
                    <a:pt x="2720" y="239"/>
                  </a:cubicBezTo>
                  <a:cubicBezTo>
                    <a:pt x="1893" y="239"/>
                    <a:pt x="1089" y="161"/>
                    <a:pt x="313" y="4"/>
                  </a:cubicBezTo>
                  <a:cubicBezTo>
                    <a:pt x="298" y="2"/>
                    <a:pt x="283" y="0"/>
                    <a:pt x="27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7" name="Google Shape;5537;p28"/>
            <p:cNvSpPr/>
            <p:nvPr/>
          </p:nvSpPr>
          <p:spPr>
            <a:xfrm>
              <a:off x="8076095" y="4016718"/>
              <a:ext cx="167343" cy="25630"/>
            </a:xfrm>
            <a:custGeom>
              <a:rect b="b" l="l" r="r" t="t"/>
              <a:pathLst>
                <a:path extrusionOk="0" h="979" w="6392">
                  <a:moveTo>
                    <a:pt x="6116" y="1"/>
                  </a:moveTo>
                  <a:cubicBezTo>
                    <a:pt x="6069" y="1"/>
                    <a:pt x="6020" y="20"/>
                    <a:pt x="5978" y="66"/>
                  </a:cubicBezTo>
                  <a:cubicBezTo>
                    <a:pt x="5795" y="258"/>
                    <a:pt x="5545" y="368"/>
                    <a:pt x="5286" y="368"/>
                  </a:cubicBezTo>
                  <a:lnTo>
                    <a:pt x="5252" y="368"/>
                  </a:lnTo>
                  <a:cubicBezTo>
                    <a:pt x="4472" y="517"/>
                    <a:pt x="3676" y="592"/>
                    <a:pt x="2856" y="592"/>
                  </a:cubicBezTo>
                  <a:cubicBezTo>
                    <a:pt x="2035" y="592"/>
                    <a:pt x="1188" y="517"/>
                    <a:pt x="304" y="368"/>
                  </a:cubicBezTo>
                  <a:cubicBezTo>
                    <a:pt x="290" y="366"/>
                    <a:pt x="277" y="365"/>
                    <a:pt x="265" y="365"/>
                  </a:cubicBezTo>
                  <a:cubicBezTo>
                    <a:pt x="44" y="365"/>
                    <a:pt x="1" y="707"/>
                    <a:pt x="242" y="748"/>
                  </a:cubicBezTo>
                  <a:cubicBezTo>
                    <a:pt x="1102" y="897"/>
                    <a:pt x="1981" y="974"/>
                    <a:pt x="2860" y="978"/>
                  </a:cubicBezTo>
                  <a:cubicBezTo>
                    <a:pt x="3681" y="978"/>
                    <a:pt x="4503" y="906"/>
                    <a:pt x="5310" y="753"/>
                  </a:cubicBezTo>
                  <a:cubicBezTo>
                    <a:pt x="5670" y="748"/>
                    <a:pt x="6016" y="594"/>
                    <a:pt x="6261" y="330"/>
                  </a:cubicBezTo>
                  <a:cubicBezTo>
                    <a:pt x="6392" y="185"/>
                    <a:pt x="6262" y="1"/>
                    <a:pt x="611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8" name="Google Shape;5538;p28"/>
            <p:cNvSpPr/>
            <p:nvPr/>
          </p:nvSpPr>
          <p:spPr>
            <a:xfrm>
              <a:off x="8053868" y="3874168"/>
              <a:ext cx="116737" cy="26939"/>
            </a:xfrm>
            <a:custGeom>
              <a:rect b="b" l="l" r="r" t="t"/>
              <a:pathLst>
                <a:path extrusionOk="0" h="1029" w="4459">
                  <a:moveTo>
                    <a:pt x="918" y="1"/>
                  </a:moveTo>
                  <a:cubicBezTo>
                    <a:pt x="553" y="1"/>
                    <a:pt x="211" y="178"/>
                    <a:pt x="0" y="471"/>
                  </a:cubicBezTo>
                  <a:cubicBezTo>
                    <a:pt x="152" y="418"/>
                    <a:pt x="311" y="391"/>
                    <a:pt x="470" y="391"/>
                  </a:cubicBezTo>
                  <a:cubicBezTo>
                    <a:pt x="667" y="391"/>
                    <a:pt x="864" y="432"/>
                    <a:pt x="1047" y="515"/>
                  </a:cubicBezTo>
                  <a:cubicBezTo>
                    <a:pt x="1823" y="854"/>
                    <a:pt x="2602" y="1028"/>
                    <a:pt x="3381" y="1028"/>
                  </a:cubicBezTo>
                  <a:cubicBezTo>
                    <a:pt x="3562" y="1028"/>
                    <a:pt x="3744" y="1019"/>
                    <a:pt x="3925" y="1000"/>
                  </a:cubicBezTo>
                  <a:cubicBezTo>
                    <a:pt x="4136" y="856"/>
                    <a:pt x="4314" y="678"/>
                    <a:pt x="4458" y="466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9" name="Google Shape;5539;p28"/>
            <p:cNvSpPr/>
            <p:nvPr/>
          </p:nvSpPr>
          <p:spPr>
            <a:xfrm>
              <a:off x="7988968" y="3831678"/>
              <a:ext cx="305887" cy="329528"/>
            </a:xfrm>
            <a:custGeom>
              <a:rect b="b" l="l" r="r" t="t"/>
              <a:pathLst>
                <a:path extrusionOk="0" h="12587" w="11684">
                  <a:moveTo>
                    <a:pt x="2944" y="1"/>
                  </a:moveTo>
                  <a:cubicBezTo>
                    <a:pt x="2576" y="1"/>
                    <a:pt x="2208" y="70"/>
                    <a:pt x="1859" y="206"/>
                  </a:cubicBezTo>
                  <a:cubicBezTo>
                    <a:pt x="1148" y="480"/>
                    <a:pt x="577" y="1037"/>
                    <a:pt x="279" y="1739"/>
                  </a:cubicBezTo>
                  <a:cubicBezTo>
                    <a:pt x="260" y="1777"/>
                    <a:pt x="245" y="1820"/>
                    <a:pt x="231" y="1859"/>
                  </a:cubicBezTo>
                  <a:cubicBezTo>
                    <a:pt x="0" y="2488"/>
                    <a:pt x="72" y="3194"/>
                    <a:pt x="437" y="3766"/>
                  </a:cubicBezTo>
                  <a:cubicBezTo>
                    <a:pt x="716" y="4222"/>
                    <a:pt x="913" y="4727"/>
                    <a:pt x="1023" y="5251"/>
                  </a:cubicBezTo>
                  <a:cubicBezTo>
                    <a:pt x="1038" y="5251"/>
                    <a:pt x="1148" y="5712"/>
                    <a:pt x="1192" y="6144"/>
                  </a:cubicBezTo>
                  <a:cubicBezTo>
                    <a:pt x="1316" y="7446"/>
                    <a:pt x="1254" y="8892"/>
                    <a:pt x="1129" y="10155"/>
                  </a:cubicBezTo>
                  <a:cubicBezTo>
                    <a:pt x="1091" y="10573"/>
                    <a:pt x="1398" y="10953"/>
                    <a:pt x="1821" y="10991"/>
                  </a:cubicBezTo>
                  <a:cubicBezTo>
                    <a:pt x="1848" y="10994"/>
                    <a:pt x="1874" y="10995"/>
                    <a:pt x="1900" y="10995"/>
                  </a:cubicBezTo>
                  <a:cubicBezTo>
                    <a:pt x="2290" y="10995"/>
                    <a:pt x="2621" y="10700"/>
                    <a:pt x="2662" y="10304"/>
                  </a:cubicBezTo>
                  <a:cubicBezTo>
                    <a:pt x="2820" y="8681"/>
                    <a:pt x="2849" y="7408"/>
                    <a:pt x="2748" y="6303"/>
                  </a:cubicBezTo>
                  <a:cubicBezTo>
                    <a:pt x="2623" y="4919"/>
                    <a:pt x="2297" y="3814"/>
                    <a:pt x="1744" y="2940"/>
                  </a:cubicBezTo>
                  <a:cubicBezTo>
                    <a:pt x="1638" y="2781"/>
                    <a:pt x="1614" y="2580"/>
                    <a:pt x="1682" y="2397"/>
                  </a:cubicBezTo>
                  <a:cubicBezTo>
                    <a:pt x="1686" y="2378"/>
                    <a:pt x="1696" y="2359"/>
                    <a:pt x="1706" y="2339"/>
                  </a:cubicBezTo>
                  <a:cubicBezTo>
                    <a:pt x="1840" y="2013"/>
                    <a:pt x="2104" y="1758"/>
                    <a:pt x="2436" y="1633"/>
                  </a:cubicBezTo>
                  <a:cubicBezTo>
                    <a:pt x="2601" y="1565"/>
                    <a:pt x="2776" y="1531"/>
                    <a:pt x="2950" y="1531"/>
                  </a:cubicBezTo>
                  <a:cubicBezTo>
                    <a:pt x="3144" y="1531"/>
                    <a:pt x="3339" y="1573"/>
                    <a:pt x="3522" y="1657"/>
                  </a:cubicBezTo>
                  <a:cubicBezTo>
                    <a:pt x="4295" y="1998"/>
                    <a:pt x="5073" y="2169"/>
                    <a:pt x="5852" y="2169"/>
                  </a:cubicBezTo>
                  <a:cubicBezTo>
                    <a:pt x="6630" y="2169"/>
                    <a:pt x="7408" y="1998"/>
                    <a:pt x="8181" y="1657"/>
                  </a:cubicBezTo>
                  <a:cubicBezTo>
                    <a:pt x="8362" y="1576"/>
                    <a:pt x="8557" y="1535"/>
                    <a:pt x="8753" y="1535"/>
                  </a:cubicBezTo>
                  <a:cubicBezTo>
                    <a:pt x="8927" y="1535"/>
                    <a:pt x="9102" y="1567"/>
                    <a:pt x="9267" y="1633"/>
                  </a:cubicBezTo>
                  <a:cubicBezTo>
                    <a:pt x="9599" y="1758"/>
                    <a:pt x="9858" y="2013"/>
                    <a:pt x="9997" y="2339"/>
                  </a:cubicBezTo>
                  <a:lnTo>
                    <a:pt x="10017" y="2383"/>
                  </a:lnTo>
                  <a:cubicBezTo>
                    <a:pt x="10103" y="2613"/>
                    <a:pt x="10118" y="2868"/>
                    <a:pt x="10060" y="3108"/>
                  </a:cubicBezTo>
                  <a:cubicBezTo>
                    <a:pt x="9791" y="4309"/>
                    <a:pt x="9700" y="5673"/>
                    <a:pt x="9776" y="7283"/>
                  </a:cubicBezTo>
                  <a:cubicBezTo>
                    <a:pt x="9829" y="8263"/>
                    <a:pt x="9282" y="9175"/>
                    <a:pt x="8393" y="9589"/>
                  </a:cubicBezTo>
                  <a:lnTo>
                    <a:pt x="8345" y="9613"/>
                  </a:lnTo>
                  <a:cubicBezTo>
                    <a:pt x="7711" y="9934"/>
                    <a:pt x="7394" y="10660"/>
                    <a:pt x="7581" y="11342"/>
                  </a:cubicBezTo>
                  <a:lnTo>
                    <a:pt x="7725" y="11885"/>
                  </a:lnTo>
                  <a:cubicBezTo>
                    <a:pt x="7773" y="12058"/>
                    <a:pt x="7836" y="12226"/>
                    <a:pt x="7922" y="12380"/>
                  </a:cubicBezTo>
                  <a:cubicBezTo>
                    <a:pt x="7994" y="12509"/>
                    <a:pt x="8052" y="12581"/>
                    <a:pt x="8210" y="12586"/>
                  </a:cubicBezTo>
                  <a:lnTo>
                    <a:pt x="8220" y="12586"/>
                  </a:lnTo>
                  <a:cubicBezTo>
                    <a:pt x="8451" y="12586"/>
                    <a:pt x="8566" y="12336"/>
                    <a:pt x="8647" y="12168"/>
                  </a:cubicBezTo>
                  <a:lnTo>
                    <a:pt x="9017" y="11015"/>
                  </a:lnTo>
                  <a:cubicBezTo>
                    <a:pt x="9017" y="11001"/>
                    <a:pt x="9022" y="10987"/>
                    <a:pt x="9037" y="10982"/>
                  </a:cubicBezTo>
                  <a:cubicBezTo>
                    <a:pt x="10492" y="10304"/>
                    <a:pt x="11391" y="8810"/>
                    <a:pt x="11304" y="7206"/>
                  </a:cubicBezTo>
                  <a:cubicBezTo>
                    <a:pt x="11232" y="5741"/>
                    <a:pt x="11314" y="4511"/>
                    <a:pt x="11559" y="3449"/>
                  </a:cubicBezTo>
                  <a:cubicBezTo>
                    <a:pt x="11684" y="2911"/>
                    <a:pt x="11640" y="2344"/>
                    <a:pt x="11439" y="1825"/>
                  </a:cubicBezTo>
                  <a:cubicBezTo>
                    <a:pt x="11429" y="1796"/>
                    <a:pt x="11415" y="1768"/>
                    <a:pt x="11405" y="1739"/>
                  </a:cubicBezTo>
                  <a:cubicBezTo>
                    <a:pt x="11107" y="1037"/>
                    <a:pt x="10535" y="480"/>
                    <a:pt x="9824" y="206"/>
                  </a:cubicBezTo>
                  <a:cubicBezTo>
                    <a:pt x="9476" y="70"/>
                    <a:pt x="9108" y="1"/>
                    <a:pt x="8740" y="1"/>
                  </a:cubicBezTo>
                  <a:cubicBezTo>
                    <a:pt x="8333" y="1"/>
                    <a:pt x="7926" y="85"/>
                    <a:pt x="7547" y="254"/>
                  </a:cubicBezTo>
                  <a:cubicBezTo>
                    <a:pt x="6973" y="509"/>
                    <a:pt x="6406" y="636"/>
                    <a:pt x="5840" y="636"/>
                  </a:cubicBezTo>
                  <a:cubicBezTo>
                    <a:pt x="5274" y="636"/>
                    <a:pt x="4708" y="509"/>
                    <a:pt x="4136" y="254"/>
                  </a:cubicBezTo>
                  <a:cubicBezTo>
                    <a:pt x="3758" y="85"/>
                    <a:pt x="3351" y="1"/>
                    <a:pt x="2944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0" name="Google Shape;5540;p28"/>
            <p:cNvSpPr/>
            <p:nvPr/>
          </p:nvSpPr>
          <p:spPr>
            <a:xfrm>
              <a:off x="8191706" y="4076775"/>
              <a:ext cx="27306" cy="21782"/>
            </a:xfrm>
            <a:custGeom>
              <a:rect b="b" l="l" r="r" t="t"/>
              <a:pathLst>
                <a:path extrusionOk="0" h="832" w="1043">
                  <a:moveTo>
                    <a:pt x="1043" y="1"/>
                  </a:moveTo>
                  <a:lnTo>
                    <a:pt x="1043" y="1"/>
                  </a:lnTo>
                  <a:cubicBezTo>
                    <a:pt x="923" y="87"/>
                    <a:pt x="793" y="164"/>
                    <a:pt x="654" y="227"/>
                  </a:cubicBezTo>
                  <a:lnTo>
                    <a:pt x="610" y="246"/>
                  </a:lnTo>
                  <a:cubicBezTo>
                    <a:pt x="351" y="375"/>
                    <a:pt x="140" y="577"/>
                    <a:pt x="0" y="832"/>
                  </a:cubicBezTo>
                  <a:cubicBezTo>
                    <a:pt x="20" y="817"/>
                    <a:pt x="44" y="803"/>
                    <a:pt x="63" y="793"/>
                  </a:cubicBezTo>
                  <a:cubicBezTo>
                    <a:pt x="77" y="789"/>
                    <a:pt x="92" y="779"/>
                    <a:pt x="111" y="774"/>
                  </a:cubicBezTo>
                  <a:cubicBezTo>
                    <a:pt x="481" y="601"/>
                    <a:pt x="803" y="332"/>
                    <a:pt x="1043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1" name="Google Shape;5541;p28"/>
            <p:cNvSpPr/>
            <p:nvPr/>
          </p:nvSpPr>
          <p:spPr>
            <a:xfrm>
              <a:off x="8016876" y="3890400"/>
              <a:ext cx="46810" cy="228551"/>
            </a:xfrm>
            <a:custGeom>
              <a:rect b="b" l="l" r="r" t="t"/>
              <a:pathLst>
                <a:path extrusionOk="0" h="8730" w="1788">
                  <a:moveTo>
                    <a:pt x="688" y="0"/>
                  </a:moveTo>
                  <a:cubicBezTo>
                    <a:pt x="419" y="140"/>
                    <a:pt x="207" y="365"/>
                    <a:pt x="92" y="644"/>
                  </a:cubicBezTo>
                  <a:cubicBezTo>
                    <a:pt x="82" y="663"/>
                    <a:pt x="78" y="687"/>
                    <a:pt x="68" y="706"/>
                  </a:cubicBezTo>
                  <a:cubicBezTo>
                    <a:pt x="1" y="884"/>
                    <a:pt x="25" y="1086"/>
                    <a:pt x="135" y="1249"/>
                  </a:cubicBezTo>
                  <a:cubicBezTo>
                    <a:pt x="688" y="2119"/>
                    <a:pt x="1019" y="3219"/>
                    <a:pt x="1139" y="4612"/>
                  </a:cubicBezTo>
                  <a:cubicBezTo>
                    <a:pt x="1240" y="5712"/>
                    <a:pt x="1211" y="6985"/>
                    <a:pt x="1048" y="8609"/>
                  </a:cubicBezTo>
                  <a:cubicBezTo>
                    <a:pt x="1048" y="8652"/>
                    <a:pt x="1038" y="8691"/>
                    <a:pt x="1029" y="8729"/>
                  </a:cubicBezTo>
                  <a:cubicBezTo>
                    <a:pt x="1341" y="8647"/>
                    <a:pt x="1567" y="8383"/>
                    <a:pt x="1596" y="8061"/>
                  </a:cubicBezTo>
                  <a:cubicBezTo>
                    <a:pt x="1759" y="6438"/>
                    <a:pt x="1788" y="5165"/>
                    <a:pt x="1687" y="4064"/>
                  </a:cubicBezTo>
                  <a:cubicBezTo>
                    <a:pt x="1562" y="2671"/>
                    <a:pt x="1235" y="1576"/>
                    <a:pt x="683" y="702"/>
                  </a:cubicBezTo>
                  <a:cubicBezTo>
                    <a:pt x="572" y="543"/>
                    <a:pt x="548" y="337"/>
                    <a:pt x="616" y="159"/>
                  </a:cubicBezTo>
                  <a:cubicBezTo>
                    <a:pt x="620" y="140"/>
                    <a:pt x="635" y="116"/>
                    <a:pt x="640" y="96"/>
                  </a:cubicBezTo>
                  <a:cubicBezTo>
                    <a:pt x="654" y="63"/>
                    <a:pt x="673" y="29"/>
                    <a:pt x="688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2" name="Google Shape;5542;p28"/>
            <p:cNvSpPr/>
            <p:nvPr/>
          </p:nvSpPr>
          <p:spPr>
            <a:xfrm>
              <a:off x="8005697" y="3831678"/>
              <a:ext cx="289420" cy="273686"/>
            </a:xfrm>
            <a:custGeom>
              <a:rect b="b" l="l" r="r" t="t"/>
              <a:pathLst>
                <a:path extrusionOk="0" h="10454" w="11055">
                  <a:moveTo>
                    <a:pt x="8112" y="1"/>
                  </a:moveTo>
                  <a:cubicBezTo>
                    <a:pt x="7706" y="1"/>
                    <a:pt x="7299" y="85"/>
                    <a:pt x="6918" y="254"/>
                  </a:cubicBezTo>
                  <a:cubicBezTo>
                    <a:pt x="6344" y="509"/>
                    <a:pt x="5778" y="636"/>
                    <a:pt x="5213" y="636"/>
                  </a:cubicBezTo>
                  <a:cubicBezTo>
                    <a:pt x="4647" y="636"/>
                    <a:pt x="4081" y="509"/>
                    <a:pt x="3507" y="254"/>
                  </a:cubicBezTo>
                  <a:cubicBezTo>
                    <a:pt x="3127" y="87"/>
                    <a:pt x="2720" y="3"/>
                    <a:pt x="2312" y="3"/>
                  </a:cubicBezTo>
                  <a:cubicBezTo>
                    <a:pt x="1947" y="3"/>
                    <a:pt x="1582" y="70"/>
                    <a:pt x="1235" y="206"/>
                  </a:cubicBezTo>
                  <a:cubicBezTo>
                    <a:pt x="745" y="394"/>
                    <a:pt x="322" y="716"/>
                    <a:pt x="0" y="1133"/>
                  </a:cubicBezTo>
                  <a:cubicBezTo>
                    <a:pt x="211" y="975"/>
                    <a:pt x="442" y="845"/>
                    <a:pt x="687" y="749"/>
                  </a:cubicBezTo>
                  <a:cubicBezTo>
                    <a:pt x="1034" y="613"/>
                    <a:pt x="1400" y="546"/>
                    <a:pt x="1764" y="546"/>
                  </a:cubicBezTo>
                  <a:cubicBezTo>
                    <a:pt x="2172" y="546"/>
                    <a:pt x="2579" y="630"/>
                    <a:pt x="2959" y="797"/>
                  </a:cubicBezTo>
                  <a:cubicBezTo>
                    <a:pt x="3536" y="1052"/>
                    <a:pt x="4102" y="1179"/>
                    <a:pt x="4667" y="1179"/>
                  </a:cubicBezTo>
                  <a:cubicBezTo>
                    <a:pt x="5232" y="1179"/>
                    <a:pt x="5796" y="1052"/>
                    <a:pt x="6370" y="797"/>
                  </a:cubicBezTo>
                  <a:cubicBezTo>
                    <a:pt x="6753" y="630"/>
                    <a:pt x="7161" y="546"/>
                    <a:pt x="7570" y="546"/>
                  </a:cubicBezTo>
                  <a:cubicBezTo>
                    <a:pt x="7935" y="546"/>
                    <a:pt x="8300" y="613"/>
                    <a:pt x="8647" y="749"/>
                  </a:cubicBezTo>
                  <a:cubicBezTo>
                    <a:pt x="9358" y="1028"/>
                    <a:pt x="9930" y="1580"/>
                    <a:pt x="10228" y="2286"/>
                  </a:cubicBezTo>
                  <a:cubicBezTo>
                    <a:pt x="10242" y="2315"/>
                    <a:pt x="10252" y="2339"/>
                    <a:pt x="10266" y="2368"/>
                  </a:cubicBezTo>
                  <a:cubicBezTo>
                    <a:pt x="10468" y="2887"/>
                    <a:pt x="10507" y="3454"/>
                    <a:pt x="10382" y="3997"/>
                  </a:cubicBezTo>
                  <a:cubicBezTo>
                    <a:pt x="10141" y="5054"/>
                    <a:pt x="10060" y="6283"/>
                    <a:pt x="10132" y="7749"/>
                  </a:cubicBezTo>
                  <a:cubicBezTo>
                    <a:pt x="10180" y="8733"/>
                    <a:pt x="9863" y="9694"/>
                    <a:pt x="9243" y="10453"/>
                  </a:cubicBezTo>
                  <a:cubicBezTo>
                    <a:pt x="10209" y="9661"/>
                    <a:pt x="10742" y="8455"/>
                    <a:pt x="10675" y="7206"/>
                  </a:cubicBezTo>
                  <a:cubicBezTo>
                    <a:pt x="10603" y="5741"/>
                    <a:pt x="10684" y="4511"/>
                    <a:pt x="10925" y="3449"/>
                  </a:cubicBezTo>
                  <a:cubicBezTo>
                    <a:pt x="11054" y="2911"/>
                    <a:pt x="11011" y="2344"/>
                    <a:pt x="10809" y="1825"/>
                  </a:cubicBezTo>
                  <a:cubicBezTo>
                    <a:pt x="10800" y="1796"/>
                    <a:pt x="10790" y="1768"/>
                    <a:pt x="10776" y="1739"/>
                  </a:cubicBezTo>
                  <a:cubicBezTo>
                    <a:pt x="10478" y="1037"/>
                    <a:pt x="9906" y="480"/>
                    <a:pt x="9195" y="206"/>
                  </a:cubicBezTo>
                  <a:cubicBezTo>
                    <a:pt x="8846" y="70"/>
                    <a:pt x="8479" y="1"/>
                    <a:pt x="8112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3" name="Google Shape;5543;p28"/>
            <p:cNvSpPr/>
            <p:nvPr/>
          </p:nvSpPr>
          <p:spPr>
            <a:xfrm>
              <a:off x="8202518" y="4127329"/>
              <a:ext cx="20394" cy="33877"/>
            </a:xfrm>
            <a:custGeom>
              <a:rect b="b" l="l" r="r" t="t"/>
              <a:pathLst>
                <a:path extrusionOk="0" h="1294" w="779">
                  <a:moveTo>
                    <a:pt x="779" y="1"/>
                  </a:moveTo>
                  <a:lnTo>
                    <a:pt x="779" y="1"/>
                  </a:lnTo>
                  <a:cubicBezTo>
                    <a:pt x="639" y="87"/>
                    <a:pt x="495" y="164"/>
                    <a:pt x="346" y="236"/>
                  </a:cubicBezTo>
                  <a:cubicBezTo>
                    <a:pt x="337" y="241"/>
                    <a:pt x="327" y="256"/>
                    <a:pt x="327" y="270"/>
                  </a:cubicBezTo>
                  <a:lnTo>
                    <a:pt x="0" y="1288"/>
                  </a:lnTo>
                  <a:cubicBezTo>
                    <a:pt x="20" y="1293"/>
                    <a:pt x="39" y="1293"/>
                    <a:pt x="58" y="1293"/>
                  </a:cubicBezTo>
                  <a:lnTo>
                    <a:pt x="73" y="1293"/>
                  </a:lnTo>
                  <a:cubicBezTo>
                    <a:pt x="303" y="1293"/>
                    <a:pt x="418" y="1043"/>
                    <a:pt x="500" y="880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4" name="Google Shape;5544;p28"/>
            <p:cNvSpPr/>
            <p:nvPr/>
          </p:nvSpPr>
          <p:spPr>
            <a:xfrm>
              <a:off x="7972606" y="3826547"/>
              <a:ext cx="335863" cy="339685"/>
            </a:xfrm>
            <a:custGeom>
              <a:rect b="b" l="l" r="r" t="t"/>
              <a:pathLst>
                <a:path extrusionOk="0" h="12975" w="12829">
                  <a:moveTo>
                    <a:pt x="3070" y="2040"/>
                  </a:moveTo>
                  <a:cubicBezTo>
                    <a:pt x="2480" y="2646"/>
                    <a:pt x="2609" y="3645"/>
                    <a:pt x="3335" y="4087"/>
                  </a:cubicBezTo>
                  <a:cubicBezTo>
                    <a:pt x="3253" y="4135"/>
                    <a:pt x="3181" y="4193"/>
                    <a:pt x="3114" y="4255"/>
                  </a:cubicBezTo>
                  <a:cubicBezTo>
                    <a:pt x="2672" y="2996"/>
                    <a:pt x="2326" y="3030"/>
                    <a:pt x="2504" y="2617"/>
                  </a:cubicBezTo>
                  <a:cubicBezTo>
                    <a:pt x="2614" y="2362"/>
                    <a:pt x="2816" y="2156"/>
                    <a:pt x="3070" y="2040"/>
                  </a:cubicBezTo>
                  <a:close/>
                  <a:moveTo>
                    <a:pt x="10248" y="4942"/>
                  </a:moveTo>
                  <a:lnTo>
                    <a:pt x="10248" y="4942"/>
                  </a:lnTo>
                  <a:cubicBezTo>
                    <a:pt x="10233" y="5105"/>
                    <a:pt x="10224" y="5278"/>
                    <a:pt x="10214" y="5447"/>
                  </a:cubicBezTo>
                  <a:cubicBezTo>
                    <a:pt x="10128" y="5355"/>
                    <a:pt x="10032" y="5278"/>
                    <a:pt x="9931" y="5216"/>
                  </a:cubicBezTo>
                  <a:cubicBezTo>
                    <a:pt x="10051" y="5144"/>
                    <a:pt x="10156" y="5048"/>
                    <a:pt x="10248" y="4942"/>
                  </a:cubicBezTo>
                  <a:close/>
                  <a:moveTo>
                    <a:pt x="9389" y="1923"/>
                  </a:moveTo>
                  <a:cubicBezTo>
                    <a:pt x="10084" y="1923"/>
                    <a:pt x="10670" y="2534"/>
                    <a:pt x="10502" y="3266"/>
                  </a:cubicBezTo>
                  <a:cubicBezTo>
                    <a:pt x="10483" y="3352"/>
                    <a:pt x="10464" y="3448"/>
                    <a:pt x="10445" y="3539"/>
                  </a:cubicBezTo>
                  <a:cubicBezTo>
                    <a:pt x="10228" y="3064"/>
                    <a:pt x="9758" y="2761"/>
                    <a:pt x="9239" y="2761"/>
                  </a:cubicBezTo>
                  <a:cubicBezTo>
                    <a:pt x="8999" y="2776"/>
                    <a:pt x="8999" y="3131"/>
                    <a:pt x="9239" y="3145"/>
                  </a:cubicBezTo>
                  <a:cubicBezTo>
                    <a:pt x="9758" y="3145"/>
                    <a:pt x="10176" y="3563"/>
                    <a:pt x="10176" y="4082"/>
                  </a:cubicBezTo>
                  <a:cubicBezTo>
                    <a:pt x="10176" y="4601"/>
                    <a:pt x="9758" y="5019"/>
                    <a:pt x="9239" y="5019"/>
                  </a:cubicBezTo>
                  <a:lnTo>
                    <a:pt x="9220" y="5019"/>
                  </a:lnTo>
                  <a:cubicBezTo>
                    <a:pt x="9061" y="5032"/>
                    <a:pt x="8092" y="5247"/>
                    <a:pt x="6697" y="5247"/>
                  </a:cubicBezTo>
                  <a:cubicBezTo>
                    <a:pt x="5979" y="5247"/>
                    <a:pt x="5148" y="5190"/>
                    <a:pt x="4257" y="5019"/>
                  </a:cubicBezTo>
                  <a:cubicBezTo>
                    <a:pt x="4244" y="5016"/>
                    <a:pt x="4232" y="5015"/>
                    <a:pt x="4219" y="5015"/>
                  </a:cubicBezTo>
                  <a:cubicBezTo>
                    <a:pt x="4142" y="5015"/>
                    <a:pt x="4069" y="5065"/>
                    <a:pt x="4036" y="5139"/>
                  </a:cubicBezTo>
                  <a:cubicBezTo>
                    <a:pt x="3998" y="5250"/>
                    <a:pt x="4065" y="5370"/>
                    <a:pt x="4180" y="5394"/>
                  </a:cubicBezTo>
                  <a:cubicBezTo>
                    <a:pt x="4982" y="5552"/>
                    <a:pt x="5798" y="5629"/>
                    <a:pt x="6609" y="5629"/>
                  </a:cubicBezTo>
                  <a:cubicBezTo>
                    <a:pt x="6634" y="5629"/>
                    <a:pt x="6659" y="5629"/>
                    <a:pt x="6683" y="5629"/>
                  </a:cubicBezTo>
                  <a:lnTo>
                    <a:pt x="6707" y="5629"/>
                  </a:lnTo>
                  <a:cubicBezTo>
                    <a:pt x="7557" y="5629"/>
                    <a:pt x="8413" y="5552"/>
                    <a:pt x="9253" y="5398"/>
                  </a:cubicBezTo>
                  <a:cubicBezTo>
                    <a:pt x="9767" y="5398"/>
                    <a:pt x="10185" y="5821"/>
                    <a:pt x="10180" y="6340"/>
                  </a:cubicBezTo>
                  <a:cubicBezTo>
                    <a:pt x="10176" y="6859"/>
                    <a:pt x="9753" y="7272"/>
                    <a:pt x="9239" y="7272"/>
                  </a:cubicBezTo>
                  <a:cubicBezTo>
                    <a:pt x="9111" y="7272"/>
                    <a:pt x="8270" y="7501"/>
                    <a:pt x="6835" y="7501"/>
                  </a:cubicBezTo>
                  <a:cubicBezTo>
                    <a:pt x="6117" y="7501"/>
                    <a:pt x="5251" y="7443"/>
                    <a:pt x="4252" y="7272"/>
                  </a:cubicBezTo>
                  <a:cubicBezTo>
                    <a:pt x="4239" y="7270"/>
                    <a:pt x="4226" y="7269"/>
                    <a:pt x="4213" y="7269"/>
                  </a:cubicBezTo>
                  <a:cubicBezTo>
                    <a:pt x="3996" y="7269"/>
                    <a:pt x="3949" y="7606"/>
                    <a:pt x="4190" y="7647"/>
                  </a:cubicBezTo>
                  <a:cubicBezTo>
                    <a:pt x="5055" y="7801"/>
                    <a:pt x="5929" y="7877"/>
                    <a:pt x="6808" y="7882"/>
                  </a:cubicBezTo>
                  <a:cubicBezTo>
                    <a:pt x="7629" y="7882"/>
                    <a:pt x="8451" y="7805"/>
                    <a:pt x="9258" y="7652"/>
                  </a:cubicBezTo>
                  <a:cubicBezTo>
                    <a:pt x="9614" y="7647"/>
                    <a:pt x="9955" y="7493"/>
                    <a:pt x="10200" y="7234"/>
                  </a:cubicBezTo>
                  <a:lnTo>
                    <a:pt x="10200" y="7234"/>
                  </a:lnTo>
                  <a:cubicBezTo>
                    <a:pt x="10209" y="7575"/>
                    <a:pt x="10253" y="7988"/>
                    <a:pt x="10008" y="8521"/>
                  </a:cubicBezTo>
                  <a:cubicBezTo>
                    <a:pt x="9902" y="8632"/>
                    <a:pt x="9287" y="8790"/>
                    <a:pt x="7980" y="8848"/>
                  </a:cubicBezTo>
                  <a:cubicBezTo>
                    <a:pt x="7645" y="8863"/>
                    <a:pt x="7302" y="8871"/>
                    <a:pt x="6961" y="8871"/>
                  </a:cubicBezTo>
                  <a:cubicBezTo>
                    <a:pt x="6143" y="8871"/>
                    <a:pt x="5343" y="8827"/>
                    <a:pt x="4733" y="8742"/>
                  </a:cubicBezTo>
                  <a:cubicBezTo>
                    <a:pt x="3805" y="8617"/>
                    <a:pt x="3637" y="8449"/>
                    <a:pt x="3618" y="8420"/>
                  </a:cubicBezTo>
                  <a:cubicBezTo>
                    <a:pt x="3637" y="7829"/>
                    <a:pt x="3628" y="7234"/>
                    <a:pt x="3584" y="6643"/>
                  </a:cubicBezTo>
                  <a:cubicBezTo>
                    <a:pt x="3732" y="6564"/>
                    <a:pt x="3837" y="6538"/>
                    <a:pt x="4000" y="6538"/>
                  </a:cubicBezTo>
                  <a:cubicBezTo>
                    <a:pt x="4325" y="6538"/>
                    <a:pt x="4878" y="6643"/>
                    <a:pt x="6448" y="6643"/>
                  </a:cubicBezTo>
                  <a:cubicBezTo>
                    <a:pt x="6534" y="6644"/>
                    <a:pt x="6624" y="6644"/>
                    <a:pt x="6716" y="6644"/>
                  </a:cubicBezTo>
                  <a:cubicBezTo>
                    <a:pt x="7732" y="6644"/>
                    <a:pt x="8996" y="6575"/>
                    <a:pt x="9124" y="6513"/>
                  </a:cubicBezTo>
                  <a:cubicBezTo>
                    <a:pt x="9310" y="6420"/>
                    <a:pt x="9239" y="6147"/>
                    <a:pt x="9043" y="6147"/>
                  </a:cubicBezTo>
                  <a:cubicBezTo>
                    <a:pt x="9036" y="6147"/>
                    <a:pt x="9029" y="6147"/>
                    <a:pt x="9023" y="6148"/>
                  </a:cubicBezTo>
                  <a:cubicBezTo>
                    <a:pt x="8212" y="6225"/>
                    <a:pt x="7405" y="6259"/>
                    <a:pt x="6602" y="6259"/>
                  </a:cubicBezTo>
                  <a:cubicBezTo>
                    <a:pt x="6549" y="6259"/>
                    <a:pt x="6496" y="6259"/>
                    <a:pt x="6443" y="6258"/>
                  </a:cubicBezTo>
                  <a:cubicBezTo>
                    <a:pt x="5131" y="6244"/>
                    <a:pt x="4089" y="6148"/>
                    <a:pt x="4017" y="6148"/>
                  </a:cubicBezTo>
                  <a:cubicBezTo>
                    <a:pt x="3839" y="6148"/>
                    <a:pt x="3661" y="6095"/>
                    <a:pt x="3512" y="5999"/>
                  </a:cubicBezTo>
                  <a:cubicBezTo>
                    <a:pt x="3455" y="5552"/>
                    <a:pt x="3368" y="5110"/>
                    <a:pt x="3248" y="4678"/>
                  </a:cubicBezTo>
                  <a:cubicBezTo>
                    <a:pt x="3421" y="4428"/>
                    <a:pt x="3700" y="4279"/>
                    <a:pt x="4002" y="4274"/>
                  </a:cubicBezTo>
                  <a:cubicBezTo>
                    <a:pt x="4891" y="4442"/>
                    <a:pt x="5790" y="4529"/>
                    <a:pt x="6688" y="4529"/>
                  </a:cubicBezTo>
                  <a:cubicBezTo>
                    <a:pt x="7668" y="4529"/>
                    <a:pt x="8648" y="4390"/>
                    <a:pt x="9090" y="4265"/>
                  </a:cubicBezTo>
                  <a:cubicBezTo>
                    <a:pt x="9308" y="4202"/>
                    <a:pt x="9254" y="3889"/>
                    <a:pt x="9050" y="3889"/>
                  </a:cubicBezTo>
                  <a:cubicBezTo>
                    <a:pt x="9034" y="3889"/>
                    <a:pt x="9017" y="3891"/>
                    <a:pt x="8999" y="3895"/>
                  </a:cubicBezTo>
                  <a:cubicBezTo>
                    <a:pt x="8152" y="4083"/>
                    <a:pt x="7344" y="4146"/>
                    <a:pt x="6635" y="4146"/>
                  </a:cubicBezTo>
                  <a:cubicBezTo>
                    <a:pt x="5204" y="4146"/>
                    <a:pt x="4173" y="3890"/>
                    <a:pt x="4022" y="3890"/>
                  </a:cubicBezTo>
                  <a:cubicBezTo>
                    <a:pt x="3503" y="3890"/>
                    <a:pt x="3085" y="3467"/>
                    <a:pt x="3085" y="2953"/>
                  </a:cubicBezTo>
                  <a:cubicBezTo>
                    <a:pt x="3085" y="2434"/>
                    <a:pt x="3503" y="2012"/>
                    <a:pt x="4022" y="2012"/>
                  </a:cubicBezTo>
                  <a:lnTo>
                    <a:pt x="4031" y="2012"/>
                  </a:lnTo>
                  <a:cubicBezTo>
                    <a:pt x="4041" y="2021"/>
                    <a:pt x="4055" y="2026"/>
                    <a:pt x="4070" y="2031"/>
                  </a:cubicBezTo>
                  <a:cubicBezTo>
                    <a:pt x="4868" y="2388"/>
                    <a:pt x="5676" y="2564"/>
                    <a:pt x="6483" y="2564"/>
                  </a:cubicBezTo>
                  <a:cubicBezTo>
                    <a:pt x="6686" y="2564"/>
                    <a:pt x="6889" y="2553"/>
                    <a:pt x="7091" y="2530"/>
                  </a:cubicBezTo>
                  <a:lnTo>
                    <a:pt x="7091" y="2530"/>
                  </a:lnTo>
                  <a:cubicBezTo>
                    <a:pt x="6861" y="2727"/>
                    <a:pt x="6573" y="2876"/>
                    <a:pt x="6251" y="2881"/>
                  </a:cubicBezTo>
                  <a:cubicBezTo>
                    <a:pt x="5602" y="2862"/>
                    <a:pt x="4930" y="2824"/>
                    <a:pt x="4243" y="2761"/>
                  </a:cubicBezTo>
                  <a:cubicBezTo>
                    <a:pt x="4232" y="2760"/>
                    <a:pt x="4222" y="2759"/>
                    <a:pt x="4212" y="2759"/>
                  </a:cubicBezTo>
                  <a:cubicBezTo>
                    <a:pt x="3976" y="2759"/>
                    <a:pt x="3951" y="3132"/>
                    <a:pt x="4204" y="3145"/>
                  </a:cubicBezTo>
                  <a:cubicBezTo>
                    <a:pt x="5052" y="3230"/>
                    <a:pt x="5903" y="3270"/>
                    <a:pt x="6755" y="3270"/>
                  </a:cubicBezTo>
                  <a:cubicBezTo>
                    <a:pt x="7264" y="3270"/>
                    <a:pt x="7774" y="3256"/>
                    <a:pt x="8283" y="3227"/>
                  </a:cubicBezTo>
                  <a:cubicBezTo>
                    <a:pt x="8533" y="3213"/>
                    <a:pt x="8514" y="2842"/>
                    <a:pt x="8273" y="2842"/>
                  </a:cubicBezTo>
                  <a:cubicBezTo>
                    <a:pt x="8268" y="2842"/>
                    <a:pt x="8264" y="2842"/>
                    <a:pt x="8259" y="2843"/>
                  </a:cubicBezTo>
                  <a:cubicBezTo>
                    <a:pt x="7932" y="2867"/>
                    <a:pt x="7601" y="2881"/>
                    <a:pt x="7260" y="2886"/>
                  </a:cubicBezTo>
                  <a:cubicBezTo>
                    <a:pt x="7428" y="2751"/>
                    <a:pt x="7572" y="2598"/>
                    <a:pt x="7697" y="2425"/>
                  </a:cubicBezTo>
                  <a:cubicBezTo>
                    <a:pt x="8105" y="2334"/>
                    <a:pt x="8504" y="2204"/>
                    <a:pt x="8888" y="2031"/>
                  </a:cubicBezTo>
                  <a:cubicBezTo>
                    <a:pt x="9056" y="1957"/>
                    <a:pt x="9225" y="1923"/>
                    <a:pt x="9389" y="1923"/>
                  </a:cubicBezTo>
                  <a:close/>
                  <a:moveTo>
                    <a:pt x="9385" y="1"/>
                  </a:moveTo>
                  <a:cubicBezTo>
                    <a:pt x="8965" y="1"/>
                    <a:pt x="8532" y="88"/>
                    <a:pt x="8105" y="277"/>
                  </a:cubicBezTo>
                  <a:cubicBezTo>
                    <a:pt x="7557" y="520"/>
                    <a:pt x="7017" y="641"/>
                    <a:pt x="6477" y="641"/>
                  </a:cubicBezTo>
                  <a:cubicBezTo>
                    <a:pt x="5936" y="641"/>
                    <a:pt x="5396" y="520"/>
                    <a:pt x="4848" y="277"/>
                  </a:cubicBezTo>
                  <a:cubicBezTo>
                    <a:pt x="4442" y="97"/>
                    <a:pt x="4007" y="7"/>
                    <a:pt x="3572" y="7"/>
                  </a:cubicBezTo>
                  <a:cubicBezTo>
                    <a:pt x="3182" y="7"/>
                    <a:pt x="2792" y="79"/>
                    <a:pt x="2422" y="225"/>
                  </a:cubicBezTo>
                  <a:cubicBezTo>
                    <a:pt x="870" y="835"/>
                    <a:pt x="1" y="2641"/>
                    <a:pt x="904" y="4073"/>
                  </a:cubicBezTo>
                  <a:cubicBezTo>
                    <a:pt x="1149" y="4457"/>
                    <a:pt x="1336" y="4937"/>
                    <a:pt x="1471" y="5495"/>
                  </a:cubicBezTo>
                  <a:cubicBezTo>
                    <a:pt x="1495" y="5598"/>
                    <a:pt x="1572" y="5643"/>
                    <a:pt x="1650" y="5643"/>
                  </a:cubicBezTo>
                  <a:cubicBezTo>
                    <a:pt x="1761" y="5643"/>
                    <a:pt x="1874" y="5552"/>
                    <a:pt x="1841" y="5408"/>
                  </a:cubicBezTo>
                  <a:cubicBezTo>
                    <a:pt x="1725" y="4860"/>
                    <a:pt x="1519" y="4342"/>
                    <a:pt x="1226" y="3866"/>
                  </a:cubicBezTo>
                  <a:cubicBezTo>
                    <a:pt x="255" y="2333"/>
                    <a:pt x="1710" y="388"/>
                    <a:pt x="3560" y="388"/>
                  </a:cubicBezTo>
                  <a:cubicBezTo>
                    <a:pt x="3925" y="388"/>
                    <a:pt x="4305" y="464"/>
                    <a:pt x="4685" y="633"/>
                  </a:cubicBezTo>
                  <a:cubicBezTo>
                    <a:pt x="5285" y="897"/>
                    <a:pt x="5877" y="1029"/>
                    <a:pt x="6469" y="1029"/>
                  </a:cubicBezTo>
                  <a:cubicBezTo>
                    <a:pt x="7061" y="1029"/>
                    <a:pt x="7654" y="897"/>
                    <a:pt x="8254" y="633"/>
                  </a:cubicBezTo>
                  <a:cubicBezTo>
                    <a:pt x="8629" y="466"/>
                    <a:pt x="9009" y="389"/>
                    <a:pt x="9378" y="389"/>
                  </a:cubicBezTo>
                  <a:cubicBezTo>
                    <a:pt x="11000" y="389"/>
                    <a:pt x="12388" y="1870"/>
                    <a:pt x="11996" y="3611"/>
                  </a:cubicBezTo>
                  <a:cubicBezTo>
                    <a:pt x="11751" y="4692"/>
                    <a:pt x="11670" y="5937"/>
                    <a:pt x="11737" y="7421"/>
                  </a:cubicBezTo>
                  <a:cubicBezTo>
                    <a:pt x="11819" y="8949"/>
                    <a:pt x="10964" y="10371"/>
                    <a:pt x="9575" y="11014"/>
                  </a:cubicBezTo>
                  <a:cubicBezTo>
                    <a:pt x="9431" y="11082"/>
                    <a:pt x="9484" y="11120"/>
                    <a:pt x="9095" y="12302"/>
                  </a:cubicBezTo>
                  <a:cubicBezTo>
                    <a:pt x="9042" y="12403"/>
                    <a:pt x="8960" y="12600"/>
                    <a:pt x="8845" y="12600"/>
                  </a:cubicBezTo>
                  <a:cubicBezTo>
                    <a:pt x="8782" y="12600"/>
                    <a:pt x="8773" y="12600"/>
                    <a:pt x="8715" y="12494"/>
                  </a:cubicBezTo>
                  <a:cubicBezTo>
                    <a:pt x="8542" y="12177"/>
                    <a:pt x="8518" y="11937"/>
                    <a:pt x="8393" y="11500"/>
                  </a:cubicBezTo>
                  <a:cubicBezTo>
                    <a:pt x="8225" y="10885"/>
                    <a:pt x="8523" y="10241"/>
                    <a:pt x="9095" y="9967"/>
                  </a:cubicBezTo>
                  <a:cubicBezTo>
                    <a:pt x="10056" y="9520"/>
                    <a:pt x="10646" y="8531"/>
                    <a:pt x="10589" y="7474"/>
                  </a:cubicBezTo>
                  <a:cubicBezTo>
                    <a:pt x="10512" y="5889"/>
                    <a:pt x="10603" y="4539"/>
                    <a:pt x="10872" y="3357"/>
                  </a:cubicBezTo>
                  <a:cubicBezTo>
                    <a:pt x="11095" y="2374"/>
                    <a:pt x="10310" y="1543"/>
                    <a:pt x="9379" y="1543"/>
                  </a:cubicBezTo>
                  <a:cubicBezTo>
                    <a:pt x="9164" y="1543"/>
                    <a:pt x="8940" y="1587"/>
                    <a:pt x="8720" y="1685"/>
                  </a:cubicBezTo>
                  <a:cubicBezTo>
                    <a:pt x="7973" y="2014"/>
                    <a:pt x="7221" y="2179"/>
                    <a:pt x="6469" y="2179"/>
                  </a:cubicBezTo>
                  <a:cubicBezTo>
                    <a:pt x="5717" y="2179"/>
                    <a:pt x="4966" y="2014"/>
                    <a:pt x="4219" y="1685"/>
                  </a:cubicBezTo>
                  <a:cubicBezTo>
                    <a:pt x="3998" y="1587"/>
                    <a:pt x="3778" y="1544"/>
                    <a:pt x="3568" y="1544"/>
                  </a:cubicBezTo>
                  <a:cubicBezTo>
                    <a:pt x="2551" y="1544"/>
                    <a:pt x="1750" y="2550"/>
                    <a:pt x="2196" y="3246"/>
                  </a:cubicBezTo>
                  <a:cubicBezTo>
                    <a:pt x="2480" y="3698"/>
                    <a:pt x="2696" y="4188"/>
                    <a:pt x="2845" y="4702"/>
                  </a:cubicBezTo>
                  <a:lnTo>
                    <a:pt x="2845" y="4707"/>
                  </a:lnTo>
                  <a:cubicBezTo>
                    <a:pt x="3363" y="6470"/>
                    <a:pt x="3263" y="8660"/>
                    <a:pt x="3085" y="10486"/>
                  </a:cubicBezTo>
                  <a:cubicBezTo>
                    <a:pt x="3053" y="10785"/>
                    <a:pt x="2799" y="11007"/>
                    <a:pt x="2504" y="11007"/>
                  </a:cubicBezTo>
                  <a:cubicBezTo>
                    <a:pt x="2487" y="11007"/>
                    <a:pt x="2469" y="11006"/>
                    <a:pt x="2451" y="11005"/>
                  </a:cubicBezTo>
                  <a:cubicBezTo>
                    <a:pt x="2134" y="10971"/>
                    <a:pt x="1903" y="10688"/>
                    <a:pt x="1932" y="10371"/>
                  </a:cubicBezTo>
                  <a:cubicBezTo>
                    <a:pt x="2047" y="9213"/>
                    <a:pt x="2158" y="7700"/>
                    <a:pt x="1994" y="6321"/>
                  </a:cubicBezTo>
                  <a:cubicBezTo>
                    <a:pt x="1977" y="6208"/>
                    <a:pt x="1892" y="6156"/>
                    <a:pt x="1806" y="6156"/>
                  </a:cubicBezTo>
                  <a:cubicBezTo>
                    <a:pt x="1702" y="6156"/>
                    <a:pt x="1597" y="6232"/>
                    <a:pt x="1610" y="6369"/>
                  </a:cubicBezTo>
                  <a:cubicBezTo>
                    <a:pt x="1769" y="7714"/>
                    <a:pt x="1663" y="9194"/>
                    <a:pt x="1552" y="10337"/>
                  </a:cubicBezTo>
                  <a:cubicBezTo>
                    <a:pt x="1480" y="10870"/>
                    <a:pt x="1869" y="11360"/>
                    <a:pt x="2407" y="11413"/>
                  </a:cubicBezTo>
                  <a:cubicBezTo>
                    <a:pt x="2440" y="11416"/>
                    <a:pt x="2471" y="11418"/>
                    <a:pt x="2503" y="11418"/>
                  </a:cubicBezTo>
                  <a:cubicBezTo>
                    <a:pt x="3005" y="11418"/>
                    <a:pt x="3428" y="11031"/>
                    <a:pt x="3460" y="10524"/>
                  </a:cubicBezTo>
                  <a:cubicBezTo>
                    <a:pt x="3522" y="9929"/>
                    <a:pt x="3560" y="9376"/>
                    <a:pt x="3580" y="8867"/>
                  </a:cubicBezTo>
                  <a:cubicBezTo>
                    <a:pt x="3950" y="9040"/>
                    <a:pt x="4608" y="9126"/>
                    <a:pt x="5011" y="9165"/>
                  </a:cubicBezTo>
                  <a:cubicBezTo>
                    <a:pt x="5588" y="9227"/>
                    <a:pt x="6280" y="9256"/>
                    <a:pt x="6976" y="9256"/>
                  </a:cubicBezTo>
                  <a:cubicBezTo>
                    <a:pt x="7433" y="9256"/>
                    <a:pt x="7889" y="9247"/>
                    <a:pt x="8321" y="9213"/>
                  </a:cubicBezTo>
                  <a:cubicBezTo>
                    <a:pt x="8773" y="9189"/>
                    <a:pt x="9220" y="9136"/>
                    <a:pt x="9666" y="9054"/>
                  </a:cubicBezTo>
                  <a:lnTo>
                    <a:pt x="9666" y="9054"/>
                  </a:lnTo>
                  <a:cubicBezTo>
                    <a:pt x="9383" y="9376"/>
                    <a:pt x="9119" y="9511"/>
                    <a:pt x="8874" y="9636"/>
                  </a:cubicBezTo>
                  <a:cubicBezTo>
                    <a:pt x="8163" y="10006"/>
                    <a:pt x="7802" y="10817"/>
                    <a:pt x="8014" y="11591"/>
                  </a:cubicBezTo>
                  <a:cubicBezTo>
                    <a:pt x="8134" y="12009"/>
                    <a:pt x="8168" y="12302"/>
                    <a:pt x="8374" y="12672"/>
                  </a:cubicBezTo>
                  <a:cubicBezTo>
                    <a:pt x="8451" y="12816"/>
                    <a:pt x="8557" y="12965"/>
                    <a:pt x="8826" y="12974"/>
                  </a:cubicBezTo>
                  <a:cubicBezTo>
                    <a:pt x="8832" y="12975"/>
                    <a:pt x="8838" y="12975"/>
                    <a:pt x="8843" y="12975"/>
                  </a:cubicBezTo>
                  <a:cubicBezTo>
                    <a:pt x="9139" y="12975"/>
                    <a:pt x="9299" y="12739"/>
                    <a:pt x="9431" y="12475"/>
                  </a:cubicBezTo>
                  <a:cubicBezTo>
                    <a:pt x="9474" y="12388"/>
                    <a:pt x="9397" y="12581"/>
                    <a:pt x="9806" y="11322"/>
                  </a:cubicBezTo>
                  <a:cubicBezTo>
                    <a:pt x="11295" y="10596"/>
                    <a:pt x="12208" y="9050"/>
                    <a:pt x="12121" y="7392"/>
                  </a:cubicBezTo>
                  <a:cubicBezTo>
                    <a:pt x="12054" y="5941"/>
                    <a:pt x="12131" y="4731"/>
                    <a:pt x="12366" y="3683"/>
                  </a:cubicBezTo>
                  <a:cubicBezTo>
                    <a:pt x="12829" y="1694"/>
                    <a:pt x="11240" y="1"/>
                    <a:pt x="93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45" name="Google Shape;5545;p28"/>
          <p:cNvGrpSpPr/>
          <p:nvPr/>
        </p:nvGrpSpPr>
        <p:grpSpPr>
          <a:xfrm>
            <a:off x="5309550" y="2703930"/>
            <a:ext cx="371939" cy="367201"/>
            <a:chOff x="5309550" y="2909330"/>
            <a:chExt cx="371939" cy="367201"/>
          </a:xfrm>
        </p:grpSpPr>
        <p:sp>
          <p:nvSpPr>
            <p:cNvPr id="5546" name="Google Shape;5546;p28"/>
            <p:cNvSpPr/>
            <p:nvPr/>
          </p:nvSpPr>
          <p:spPr>
            <a:xfrm>
              <a:off x="5340102" y="2937683"/>
              <a:ext cx="311202" cy="310678"/>
            </a:xfrm>
            <a:custGeom>
              <a:rect b="b" l="l" r="r" t="t"/>
              <a:pathLst>
                <a:path extrusionOk="0" h="11867" w="11887">
                  <a:moveTo>
                    <a:pt x="6089" y="1"/>
                  </a:moveTo>
                  <a:cubicBezTo>
                    <a:pt x="5715" y="1"/>
                    <a:pt x="5377" y="419"/>
                    <a:pt x="5007" y="481"/>
                  </a:cubicBezTo>
                  <a:cubicBezTo>
                    <a:pt x="4969" y="488"/>
                    <a:pt x="4931" y="490"/>
                    <a:pt x="4891" y="490"/>
                  </a:cubicBezTo>
                  <a:cubicBezTo>
                    <a:pt x="4618" y="490"/>
                    <a:pt x="4307" y="358"/>
                    <a:pt x="4034" y="358"/>
                  </a:cubicBezTo>
                  <a:cubicBezTo>
                    <a:pt x="3958" y="358"/>
                    <a:pt x="3884" y="368"/>
                    <a:pt x="3815" y="395"/>
                  </a:cubicBezTo>
                  <a:cubicBezTo>
                    <a:pt x="3469" y="529"/>
                    <a:pt x="3306" y="1058"/>
                    <a:pt x="2989" y="1255"/>
                  </a:cubicBezTo>
                  <a:cubicBezTo>
                    <a:pt x="2672" y="1452"/>
                    <a:pt x="2124" y="1375"/>
                    <a:pt x="1855" y="1629"/>
                  </a:cubicBezTo>
                  <a:cubicBezTo>
                    <a:pt x="1586" y="1884"/>
                    <a:pt x="1644" y="2432"/>
                    <a:pt x="1423" y="2744"/>
                  </a:cubicBezTo>
                  <a:cubicBezTo>
                    <a:pt x="1212" y="3042"/>
                    <a:pt x="683" y="3171"/>
                    <a:pt x="525" y="3522"/>
                  </a:cubicBezTo>
                  <a:cubicBezTo>
                    <a:pt x="366" y="3873"/>
                    <a:pt x="625" y="4353"/>
                    <a:pt x="544" y="4714"/>
                  </a:cubicBezTo>
                  <a:cubicBezTo>
                    <a:pt x="462" y="5083"/>
                    <a:pt x="20" y="5400"/>
                    <a:pt x="11" y="5780"/>
                  </a:cubicBezTo>
                  <a:cubicBezTo>
                    <a:pt x="1" y="6160"/>
                    <a:pt x="429" y="6501"/>
                    <a:pt x="491" y="6871"/>
                  </a:cubicBezTo>
                  <a:cubicBezTo>
                    <a:pt x="553" y="7245"/>
                    <a:pt x="270" y="7716"/>
                    <a:pt x="405" y="8062"/>
                  </a:cubicBezTo>
                  <a:cubicBezTo>
                    <a:pt x="539" y="8408"/>
                    <a:pt x="1067" y="8576"/>
                    <a:pt x="1264" y="8888"/>
                  </a:cubicBezTo>
                  <a:cubicBezTo>
                    <a:pt x="1461" y="9205"/>
                    <a:pt x="1385" y="9758"/>
                    <a:pt x="1639" y="10022"/>
                  </a:cubicBezTo>
                  <a:cubicBezTo>
                    <a:pt x="1894" y="10291"/>
                    <a:pt x="2441" y="10233"/>
                    <a:pt x="2754" y="10454"/>
                  </a:cubicBezTo>
                  <a:cubicBezTo>
                    <a:pt x="3052" y="10666"/>
                    <a:pt x="3181" y="11199"/>
                    <a:pt x="3532" y="11357"/>
                  </a:cubicBezTo>
                  <a:cubicBezTo>
                    <a:pt x="3616" y="11395"/>
                    <a:pt x="3708" y="11409"/>
                    <a:pt x="3803" y="11409"/>
                  </a:cubicBezTo>
                  <a:cubicBezTo>
                    <a:pt x="4050" y="11409"/>
                    <a:pt x="4325" y="11317"/>
                    <a:pt x="4566" y="11317"/>
                  </a:cubicBezTo>
                  <a:cubicBezTo>
                    <a:pt x="4620" y="11317"/>
                    <a:pt x="4673" y="11322"/>
                    <a:pt x="4723" y="11333"/>
                  </a:cubicBezTo>
                  <a:cubicBezTo>
                    <a:pt x="5093" y="11420"/>
                    <a:pt x="5410" y="11862"/>
                    <a:pt x="5790" y="11867"/>
                  </a:cubicBezTo>
                  <a:cubicBezTo>
                    <a:pt x="5794" y="11867"/>
                    <a:pt x="5798" y="11867"/>
                    <a:pt x="5802" y="11867"/>
                  </a:cubicBezTo>
                  <a:cubicBezTo>
                    <a:pt x="6177" y="11867"/>
                    <a:pt x="6515" y="11448"/>
                    <a:pt x="6880" y="11386"/>
                  </a:cubicBezTo>
                  <a:cubicBezTo>
                    <a:pt x="6918" y="11380"/>
                    <a:pt x="6958" y="11377"/>
                    <a:pt x="6997" y="11377"/>
                  </a:cubicBezTo>
                  <a:cubicBezTo>
                    <a:pt x="7273" y="11377"/>
                    <a:pt x="7584" y="11509"/>
                    <a:pt x="7856" y="11509"/>
                  </a:cubicBezTo>
                  <a:cubicBezTo>
                    <a:pt x="7931" y="11509"/>
                    <a:pt x="8004" y="11499"/>
                    <a:pt x="8072" y="11473"/>
                  </a:cubicBezTo>
                  <a:cubicBezTo>
                    <a:pt x="8418" y="11338"/>
                    <a:pt x="8586" y="10815"/>
                    <a:pt x="8898" y="10613"/>
                  </a:cubicBezTo>
                  <a:cubicBezTo>
                    <a:pt x="9215" y="10416"/>
                    <a:pt x="9763" y="10498"/>
                    <a:pt x="10032" y="10238"/>
                  </a:cubicBezTo>
                  <a:cubicBezTo>
                    <a:pt x="10306" y="9984"/>
                    <a:pt x="10248" y="9441"/>
                    <a:pt x="10469" y="9128"/>
                  </a:cubicBezTo>
                  <a:cubicBezTo>
                    <a:pt x="10680" y="8831"/>
                    <a:pt x="11214" y="8696"/>
                    <a:pt x="11367" y="8350"/>
                  </a:cubicBezTo>
                  <a:cubicBezTo>
                    <a:pt x="11526" y="7999"/>
                    <a:pt x="11266" y="7519"/>
                    <a:pt x="11343" y="7159"/>
                  </a:cubicBezTo>
                  <a:cubicBezTo>
                    <a:pt x="11430" y="6789"/>
                    <a:pt x="11872" y="6472"/>
                    <a:pt x="11877" y="6092"/>
                  </a:cubicBezTo>
                  <a:cubicBezTo>
                    <a:pt x="11886" y="5718"/>
                    <a:pt x="11459" y="5372"/>
                    <a:pt x="11396" y="5002"/>
                  </a:cubicBezTo>
                  <a:cubicBezTo>
                    <a:pt x="11334" y="4632"/>
                    <a:pt x="11617" y="4161"/>
                    <a:pt x="11483" y="3810"/>
                  </a:cubicBezTo>
                  <a:cubicBezTo>
                    <a:pt x="11348" y="3464"/>
                    <a:pt x="10825" y="3296"/>
                    <a:pt x="10623" y="2984"/>
                  </a:cubicBezTo>
                  <a:cubicBezTo>
                    <a:pt x="10426" y="2667"/>
                    <a:pt x="10503" y="2119"/>
                    <a:pt x="10248" y="1850"/>
                  </a:cubicBezTo>
                  <a:cubicBezTo>
                    <a:pt x="9993" y="1577"/>
                    <a:pt x="9451" y="1634"/>
                    <a:pt x="9138" y="1413"/>
                  </a:cubicBezTo>
                  <a:cubicBezTo>
                    <a:pt x="8836" y="1202"/>
                    <a:pt x="8706" y="673"/>
                    <a:pt x="8355" y="515"/>
                  </a:cubicBezTo>
                  <a:cubicBezTo>
                    <a:pt x="8271" y="476"/>
                    <a:pt x="8179" y="462"/>
                    <a:pt x="8082" y="462"/>
                  </a:cubicBezTo>
                  <a:cubicBezTo>
                    <a:pt x="7837" y="462"/>
                    <a:pt x="7564" y="550"/>
                    <a:pt x="7324" y="550"/>
                  </a:cubicBezTo>
                  <a:cubicBezTo>
                    <a:pt x="7269" y="550"/>
                    <a:pt x="7215" y="546"/>
                    <a:pt x="7164" y="534"/>
                  </a:cubicBezTo>
                  <a:cubicBezTo>
                    <a:pt x="6794" y="452"/>
                    <a:pt x="6477" y="10"/>
                    <a:pt x="6102" y="1"/>
                  </a:cubicBezTo>
                  <a:cubicBezTo>
                    <a:pt x="6098" y="1"/>
                    <a:pt x="6094" y="1"/>
                    <a:pt x="6089" y="1"/>
                  </a:cubicBez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7" name="Google Shape;5547;p28"/>
            <p:cNvSpPr/>
            <p:nvPr/>
          </p:nvSpPr>
          <p:spPr>
            <a:xfrm>
              <a:off x="5465138" y="2980461"/>
              <a:ext cx="186271" cy="268031"/>
            </a:xfrm>
            <a:custGeom>
              <a:rect b="b" l="l" r="r" t="t"/>
              <a:pathLst>
                <a:path extrusionOk="0" h="10238" w="7115">
                  <a:moveTo>
                    <a:pt x="5035" y="0"/>
                  </a:moveTo>
                  <a:lnTo>
                    <a:pt x="5035" y="0"/>
                  </a:lnTo>
                  <a:cubicBezTo>
                    <a:pt x="6577" y="4093"/>
                    <a:pt x="4228" y="8614"/>
                    <a:pt x="0" y="9714"/>
                  </a:cubicBezTo>
                  <a:cubicBezTo>
                    <a:pt x="351" y="9820"/>
                    <a:pt x="668" y="10228"/>
                    <a:pt x="1019" y="10238"/>
                  </a:cubicBezTo>
                  <a:cubicBezTo>
                    <a:pt x="1023" y="10238"/>
                    <a:pt x="1027" y="10238"/>
                    <a:pt x="1031" y="10238"/>
                  </a:cubicBezTo>
                  <a:cubicBezTo>
                    <a:pt x="1406" y="10238"/>
                    <a:pt x="1748" y="9819"/>
                    <a:pt x="2114" y="9757"/>
                  </a:cubicBezTo>
                  <a:cubicBezTo>
                    <a:pt x="2153" y="9750"/>
                    <a:pt x="2194" y="9747"/>
                    <a:pt x="2235" y="9747"/>
                  </a:cubicBezTo>
                  <a:cubicBezTo>
                    <a:pt x="2505" y="9747"/>
                    <a:pt x="2816" y="9880"/>
                    <a:pt x="3087" y="9880"/>
                  </a:cubicBezTo>
                  <a:cubicBezTo>
                    <a:pt x="3162" y="9880"/>
                    <a:pt x="3234" y="9870"/>
                    <a:pt x="3301" y="9844"/>
                  </a:cubicBezTo>
                  <a:cubicBezTo>
                    <a:pt x="3651" y="9704"/>
                    <a:pt x="3810" y="9181"/>
                    <a:pt x="4132" y="8984"/>
                  </a:cubicBezTo>
                  <a:cubicBezTo>
                    <a:pt x="4454" y="8782"/>
                    <a:pt x="4992" y="8864"/>
                    <a:pt x="5265" y="8609"/>
                  </a:cubicBezTo>
                  <a:cubicBezTo>
                    <a:pt x="5539" y="8350"/>
                    <a:pt x="5477" y="7807"/>
                    <a:pt x="5698" y="7494"/>
                  </a:cubicBezTo>
                  <a:cubicBezTo>
                    <a:pt x="5919" y="7187"/>
                    <a:pt x="6447" y="7067"/>
                    <a:pt x="6601" y="6716"/>
                  </a:cubicBezTo>
                  <a:cubicBezTo>
                    <a:pt x="6755" y="6365"/>
                    <a:pt x="6490" y="5885"/>
                    <a:pt x="6572" y="5525"/>
                  </a:cubicBezTo>
                  <a:cubicBezTo>
                    <a:pt x="6659" y="5150"/>
                    <a:pt x="7096" y="4833"/>
                    <a:pt x="7105" y="4458"/>
                  </a:cubicBezTo>
                  <a:cubicBezTo>
                    <a:pt x="7115" y="4088"/>
                    <a:pt x="6692" y="3738"/>
                    <a:pt x="6625" y="3368"/>
                  </a:cubicBezTo>
                  <a:cubicBezTo>
                    <a:pt x="6563" y="2998"/>
                    <a:pt x="6846" y="2527"/>
                    <a:pt x="6711" y="2176"/>
                  </a:cubicBezTo>
                  <a:cubicBezTo>
                    <a:pt x="6577" y="1826"/>
                    <a:pt x="6053" y="1672"/>
                    <a:pt x="5852" y="1350"/>
                  </a:cubicBezTo>
                  <a:cubicBezTo>
                    <a:pt x="5655" y="1028"/>
                    <a:pt x="5736" y="490"/>
                    <a:pt x="5477" y="216"/>
                  </a:cubicBezTo>
                  <a:cubicBezTo>
                    <a:pt x="5366" y="96"/>
                    <a:pt x="5208" y="43"/>
                    <a:pt x="5035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8" name="Google Shape;5548;p28"/>
            <p:cNvSpPr/>
            <p:nvPr/>
          </p:nvSpPr>
          <p:spPr>
            <a:xfrm>
              <a:off x="5467599" y="3048451"/>
              <a:ext cx="130115" cy="140744"/>
            </a:xfrm>
            <a:custGeom>
              <a:rect b="b" l="l" r="r" t="t"/>
              <a:pathLst>
                <a:path extrusionOk="0" h="5376" w="4970">
                  <a:moveTo>
                    <a:pt x="3552" y="1"/>
                  </a:moveTo>
                  <a:cubicBezTo>
                    <a:pt x="3319" y="1"/>
                    <a:pt x="3107" y="117"/>
                    <a:pt x="3053" y="372"/>
                  </a:cubicBezTo>
                  <a:cubicBezTo>
                    <a:pt x="2721" y="1890"/>
                    <a:pt x="1948" y="2812"/>
                    <a:pt x="833" y="3975"/>
                  </a:cubicBezTo>
                  <a:cubicBezTo>
                    <a:pt x="0" y="4841"/>
                    <a:pt x="534" y="5376"/>
                    <a:pt x="1449" y="5376"/>
                  </a:cubicBezTo>
                  <a:cubicBezTo>
                    <a:pt x="2307" y="5376"/>
                    <a:pt x="3500" y="4906"/>
                    <a:pt x="4215" y="3797"/>
                  </a:cubicBezTo>
                  <a:cubicBezTo>
                    <a:pt x="4970" y="2625"/>
                    <a:pt x="4537" y="1294"/>
                    <a:pt x="4259" y="478"/>
                  </a:cubicBezTo>
                  <a:cubicBezTo>
                    <a:pt x="4156" y="174"/>
                    <a:pt x="3838" y="1"/>
                    <a:pt x="35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9" name="Google Shape;5549;p28"/>
            <p:cNvSpPr/>
            <p:nvPr/>
          </p:nvSpPr>
          <p:spPr>
            <a:xfrm>
              <a:off x="5478463" y="3049236"/>
              <a:ext cx="119381" cy="139958"/>
            </a:xfrm>
            <a:custGeom>
              <a:rect b="b" l="l" r="r" t="t"/>
              <a:pathLst>
                <a:path extrusionOk="0" h="5346" w="4560">
                  <a:moveTo>
                    <a:pt x="3334" y="1"/>
                  </a:moveTo>
                  <a:lnTo>
                    <a:pt x="3334" y="1"/>
                  </a:lnTo>
                  <a:cubicBezTo>
                    <a:pt x="3613" y="827"/>
                    <a:pt x="3988" y="2100"/>
                    <a:pt x="3258" y="3224"/>
                  </a:cubicBezTo>
                  <a:cubicBezTo>
                    <a:pt x="2543" y="4332"/>
                    <a:pt x="1349" y="4803"/>
                    <a:pt x="490" y="4803"/>
                  </a:cubicBezTo>
                  <a:cubicBezTo>
                    <a:pt x="310" y="4803"/>
                    <a:pt x="144" y="4783"/>
                    <a:pt x="0" y="4743"/>
                  </a:cubicBezTo>
                  <a:lnTo>
                    <a:pt x="0" y="4743"/>
                  </a:lnTo>
                  <a:cubicBezTo>
                    <a:pt x="16" y="5126"/>
                    <a:pt x="445" y="5345"/>
                    <a:pt x="1030" y="5345"/>
                  </a:cubicBezTo>
                  <a:cubicBezTo>
                    <a:pt x="1887" y="5345"/>
                    <a:pt x="3079" y="4875"/>
                    <a:pt x="3796" y="3767"/>
                  </a:cubicBezTo>
                  <a:cubicBezTo>
                    <a:pt x="4559" y="2600"/>
                    <a:pt x="4127" y="1264"/>
                    <a:pt x="3848" y="448"/>
                  </a:cubicBezTo>
                  <a:cubicBezTo>
                    <a:pt x="3767" y="222"/>
                    <a:pt x="3570" y="49"/>
                    <a:pt x="333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0" name="Google Shape;5550;p28"/>
            <p:cNvSpPr/>
            <p:nvPr/>
          </p:nvSpPr>
          <p:spPr>
            <a:xfrm>
              <a:off x="5420736" y="3021485"/>
              <a:ext cx="68722" cy="68827"/>
            </a:xfrm>
            <a:custGeom>
              <a:rect b="b" l="l" r="r" t="t"/>
              <a:pathLst>
                <a:path extrusionOk="0" h="2629" w="2625">
                  <a:moveTo>
                    <a:pt x="1454" y="1"/>
                  </a:moveTo>
                  <a:cubicBezTo>
                    <a:pt x="990" y="1"/>
                    <a:pt x="488" y="371"/>
                    <a:pt x="284" y="830"/>
                  </a:cubicBezTo>
                  <a:cubicBezTo>
                    <a:pt x="0" y="1469"/>
                    <a:pt x="289" y="2224"/>
                    <a:pt x="928" y="2507"/>
                  </a:cubicBezTo>
                  <a:cubicBezTo>
                    <a:pt x="1107" y="2588"/>
                    <a:pt x="1321" y="2628"/>
                    <a:pt x="1535" y="2628"/>
                  </a:cubicBezTo>
                  <a:cubicBezTo>
                    <a:pt x="2080" y="2628"/>
                    <a:pt x="2625" y="2367"/>
                    <a:pt x="2604" y="1863"/>
                  </a:cubicBezTo>
                  <a:cubicBezTo>
                    <a:pt x="2580" y="1272"/>
                    <a:pt x="2345" y="513"/>
                    <a:pt x="1960" y="187"/>
                  </a:cubicBezTo>
                  <a:cubicBezTo>
                    <a:pt x="1811" y="57"/>
                    <a:pt x="1635" y="1"/>
                    <a:pt x="145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1" name="Google Shape;5551;p28"/>
            <p:cNvSpPr/>
            <p:nvPr/>
          </p:nvSpPr>
          <p:spPr>
            <a:xfrm>
              <a:off x="5428276" y="3022218"/>
              <a:ext cx="61183" cy="68147"/>
            </a:xfrm>
            <a:custGeom>
              <a:rect b="b" l="l" r="r" t="t"/>
              <a:pathLst>
                <a:path extrusionOk="0" h="2603" w="2337">
                  <a:moveTo>
                    <a:pt x="1384" y="0"/>
                  </a:moveTo>
                  <a:lnTo>
                    <a:pt x="1384" y="0"/>
                  </a:lnTo>
                  <a:cubicBezTo>
                    <a:pt x="1562" y="380"/>
                    <a:pt x="1663" y="788"/>
                    <a:pt x="1682" y="1201"/>
                  </a:cubicBezTo>
                  <a:cubicBezTo>
                    <a:pt x="1703" y="1709"/>
                    <a:pt x="1157" y="1969"/>
                    <a:pt x="610" y="1969"/>
                  </a:cubicBezTo>
                  <a:cubicBezTo>
                    <a:pt x="398" y="1969"/>
                    <a:pt x="185" y="1929"/>
                    <a:pt x="5" y="1850"/>
                  </a:cubicBezTo>
                  <a:cubicBezTo>
                    <a:pt x="1" y="1845"/>
                    <a:pt x="1" y="1845"/>
                    <a:pt x="1" y="1845"/>
                  </a:cubicBezTo>
                  <a:lnTo>
                    <a:pt x="1" y="1845"/>
                  </a:lnTo>
                  <a:cubicBezTo>
                    <a:pt x="126" y="2128"/>
                    <a:pt x="356" y="2359"/>
                    <a:pt x="640" y="2484"/>
                  </a:cubicBezTo>
                  <a:cubicBezTo>
                    <a:pt x="819" y="2563"/>
                    <a:pt x="1032" y="2603"/>
                    <a:pt x="1245" y="2603"/>
                  </a:cubicBezTo>
                  <a:cubicBezTo>
                    <a:pt x="1791" y="2603"/>
                    <a:pt x="2337" y="2343"/>
                    <a:pt x="2316" y="1835"/>
                  </a:cubicBezTo>
                  <a:cubicBezTo>
                    <a:pt x="2297" y="1244"/>
                    <a:pt x="2057" y="485"/>
                    <a:pt x="1672" y="159"/>
                  </a:cubicBezTo>
                  <a:cubicBezTo>
                    <a:pt x="1591" y="82"/>
                    <a:pt x="1490" y="29"/>
                    <a:pt x="1384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2" name="Google Shape;5552;p28"/>
            <p:cNvSpPr/>
            <p:nvPr/>
          </p:nvSpPr>
          <p:spPr>
            <a:xfrm>
              <a:off x="5546767" y="2918310"/>
              <a:ext cx="34846" cy="41286"/>
            </a:xfrm>
            <a:custGeom>
              <a:rect b="b" l="l" r="r" t="t"/>
              <a:pathLst>
                <a:path extrusionOk="0" h="1577" w="1331">
                  <a:moveTo>
                    <a:pt x="827" y="0"/>
                  </a:moveTo>
                  <a:cubicBezTo>
                    <a:pt x="657" y="0"/>
                    <a:pt x="498" y="98"/>
                    <a:pt x="428" y="260"/>
                  </a:cubicBezTo>
                  <a:lnTo>
                    <a:pt x="0" y="1221"/>
                  </a:lnTo>
                  <a:cubicBezTo>
                    <a:pt x="55" y="1209"/>
                    <a:pt x="111" y="1203"/>
                    <a:pt x="167" y="1203"/>
                  </a:cubicBezTo>
                  <a:cubicBezTo>
                    <a:pt x="268" y="1203"/>
                    <a:pt x="370" y="1223"/>
                    <a:pt x="466" y="1260"/>
                  </a:cubicBezTo>
                  <a:cubicBezTo>
                    <a:pt x="605" y="1332"/>
                    <a:pt x="721" y="1442"/>
                    <a:pt x="802" y="1577"/>
                  </a:cubicBezTo>
                  <a:lnTo>
                    <a:pt x="1230" y="616"/>
                  </a:lnTo>
                  <a:cubicBezTo>
                    <a:pt x="1331" y="395"/>
                    <a:pt x="1230" y="135"/>
                    <a:pt x="1009" y="39"/>
                  </a:cubicBezTo>
                  <a:cubicBezTo>
                    <a:pt x="949" y="13"/>
                    <a:pt x="887" y="0"/>
                    <a:pt x="8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3" name="Google Shape;5553;p28"/>
            <p:cNvSpPr/>
            <p:nvPr/>
          </p:nvSpPr>
          <p:spPr>
            <a:xfrm>
              <a:off x="5632663" y="3017480"/>
              <a:ext cx="43040" cy="32306"/>
            </a:xfrm>
            <a:custGeom>
              <a:rect b="b" l="l" r="r" t="t"/>
              <a:pathLst>
                <a:path extrusionOk="0" h="1234" w="1644">
                  <a:moveTo>
                    <a:pt x="1148" y="1"/>
                  </a:moveTo>
                  <a:cubicBezTo>
                    <a:pt x="1094" y="1"/>
                    <a:pt x="1039" y="11"/>
                    <a:pt x="985" y="32"/>
                  </a:cubicBezTo>
                  <a:lnTo>
                    <a:pt x="0" y="407"/>
                  </a:lnTo>
                  <a:cubicBezTo>
                    <a:pt x="140" y="513"/>
                    <a:pt x="260" y="623"/>
                    <a:pt x="312" y="767"/>
                  </a:cubicBezTo>
                  <a:cubicBezTo>
                    <a:pt x="356" y="916"/>
                    <a:pt x="361" y="1079"/>
                    <a:pt x="317" y="1233"/>
                  </a:cubicBezTo>
                  <a:lnTo>
                    <a:pt x="1307" y="854"/>
                  </a:lnTo>
                  <a:cubicBezTo>
                    <a:pt x="1533" y="767"/>
                    <a:pt x="1643" y="508"/>
                    <a:pt x="1557" y="282"/>
                  </a:cubicBezTo>
                  <a:cubicBezTo>
                    <a:pt x="1490" y="109"/>
                    <a:pt x="1325" y="1"/>
                    <a:pt x="11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4" name="Google Shape;5554;p28"/>
            <p:cNvSpPr/>
            <p:nvPr/>
          </p:nvSpPr>
          <p:spPr>
            <a:xfrm>
              <a:off x="5629522" y="3144086"/>
              <a:ext cx="42909" cy="33249"/>
            </a:xfrm>
            <a:custGeom>
              <a:rect b="b" l="l" r="r" t="t"/>
              <a:pathLst>
                <a:path extrusionOk="0" h="1270" w="1639">
                  <a:moveTo>
                    <a:pt x="356" y="0"/>
                  </a:moveTo>
                  <a:lnTo>
                    <a:pt x="356" y="0"/>
                  </a:lnTo>
                  <a:cubicBezTo>
                    <a:pt x="380" y="168"/>
                    <a:pt x="384" y="327"/>
                    <a:pt x="322" y="466"/>
                  </a:cubicBezTo>
                  <a:cubicBezTo>
                    <a:pt x="245" y="605"/>
                    <a:pt x="135" y="726"/>
                    <a:pt x="0" y="802"/>
                  </a:cubicBezTo>
                  <a:lnTo>
                    <a:pt x="961" y="1230"/>
                  </a:lnTo>
                  <a:cubicBezTo>
                    <a:pt x="1019" y="1257"/>
                    <a:pt x="1080" y="1269"/>
                    <a:pt x="1140" y="1269"/>
                  </a:cubicBezTo>
                  <a:cubicBezTo>
                    <a:pt x="1308" y="1269"/>
                    <a:pt x="1467" y="1172"/>
                    <a:pt x="1537" y="1009"/>
                  </a:cubicBezTo>
                  <a:cubicBezTo>
                    <a:pt x="1638" y="788"/>
                    <a:pt x="1537" y="529"/>
                    <a:pt x="1316" y="42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5" name="Google Shape;5555;p28"/>
            <p:cNvSpPr/>
            <p:nvPr/>
          </p:nvSpPr>
          <p:spPr>
            <a:xfrm>
              <a:off x="5539463" y="3230114"/>
              <a:ext cx="33720" cy="41469"/>
            </a:xfrm>
            <a:custGeom>
              <a:rect b="b" l="l" r="r" t="t"/>
              <a:pathLst>
                <a:path extrusionOk="0" h="1584" w="1288">
                  <a:moveTo>
                    <a:pt x="817" y="0"/>
                  </a:moveTo>
                  <a:cubicBezTo>
                    <a:pt x="716" y="139"/>
                    <a:pt x="606" y="255"/>
                    <a:pt x="466" y="308"/>
                  </a:cubicBezTo>
                  <a:cubicBezTo>
                    <a:pt x="388" y="332"/>
                    <a:pt x="306" y="344"/>
                    <a:pt x="225" y="344"/>
                  </a:cubicBezTo>
                  <a:cubicBezTo>
                    <a:pt x="149" y="344"/>
                    <a:pt x="73" y="333"/>
                    <a:pt x="0" y="312"/>
                  </a:cubicBezTo>
                  <a:lnTo>
                    <a:pt x="0" y="312"/>
                  </a:lnTo>
                  <a:lnTo>
                    <a:pt x="375" y="1302"/>
                  </a:lnTo>
                  <a:cubicBezTo>
                    <a:pt x="441" y="1475"/>
                    <a:pt x="609" y="1583"/>
                    <a:pt x="786" y="1583"/>
                  </a:cubicBezTo>
                  <a:cubicBezTo>
                    <a:pt x="839" y="1583"/>
                    <a:pt x="894" y="1573"/>
                    <a:pt x="947" y="1552"/>
                  </a:cubicBezTo>
                  <a:cubicBezTo>
                    <a:pt x="1173" y="1465"/>
                    <a:pt x="1288" y="1211"/>
                    <a:pt x="1197" y="985"/>
                  </a:cubicBezTo>
                  <a:lnTo>
                    <a:pt x="817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6" name="Google Shape;5556;p28"/>
            <p:cNvSpPr/>
            <p:nvPr/>
          </p:nvSpPr>
          <p:spPr>
            <a:xfrm>
              <a:off x="5410160" y="3226841"/>
              <a:ext cx="34741" cy="41233"/>
            </a:xfrm>
            <a:custGeom>
              <a:rect b="b" l="l" r="r" t="t"/>
              <a:pathLst>
                <a:path extrusionOk="0" h="1575" w="1327">
                  <a:moveTo>
                    <a:pt x="524" y="0"/>
                  </a:moveTo>
                  <a:lnTo>
                    <a:pt x="97" y="961"/>
                  </a:lnTo>
                  <a:cubicBezTo>
                    <a:pt x="1" y="1182"/>
                    <a:pt x="102" y="1441"/>
                    <a:pt x="323" y="1538"/>
                  </a:cubicBezTo>
                  <a:cubicBezTo>
                    <a:pt x="381" y="1563"/>
                    <a:pt x="441" y="1575"/>
                    <a:pt x="501" y="1575"/>
                  </a:cubicBezTo>
                  <a:cubicBezTo>
                    <a:pt x="668" y="1575"/>
                    <a:pt x="828" y="1480"/>
                    <a:pt x="899" y="1317"/>
                  </a:cubicBezTo>
                  <a:lnTo>
                    <a:pt x="1327" y="356"/>
                  </a:lnTo>
                  <a:lnTo>
                    <a:pt x="1327" y="356"/>
                  </a:lnTo>
                  <a:cubicBezTo>
                    <a:pt x="1263" y="363"/>
                    <a:pt x="1200" y="368"/>
                    <a:pt x="1137" y="368"/>
                  </a:cubicBezTo>
                  <a:cubicBezTo>
                    <a:pt x="1040" y="368"/>
                    <a:pt x="946" y="355"/>
                    <a:pt x="861" y="317"/>
                  </a:cubicBezTo>
                  <a:cubicBezTo>
                    <a:pt x="721" y="245"/>
                    <a:pt x="606" y="135"/>
                    <a:pt x="5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7" name="Google Shape;5557;p28"/>
            <p:cNvSpPr/>
            <p:nvPr/>
          </p:nvSpPr>
          <p:spPr>
            <a:xfrm>
              <a:off x="5315833" y="3136782"/>
              <a:ext cx="43171" cy="32228"/>
            </a:xfrm>
            <a:custGeom>
              <a:rect b="b" l="l" r="r" t="t"/>
              <a:pathLst>
                <a:path extrusionOk="0" h="1231" w="1649">
                  <a:moveTo>
                    <a:pt x="1332" y="1"/>
                  </a:moveTo>
                  <a:lnTo>
                    <a:pt x="342" y="380"/>
                  </a:lnTo>
                  <a:cubicBezTo>
                    <a:pt x="116" y="467"/>
                    <a:pt x="1" y="721"/>
                    <a:pt x="87" y="947"/>
                  </a:cubicBezTo>
                  <a:cubicBezTo>
                    <a:pt x="158" y="1122"/>
                    <a:pt x="326" y="1230"/>
                    <a:pt x="504" y="1230"/>
                  </a:cubicBezTo>
                  <a:cubicBezTo>
                    <a:pt x="555" y="1230"/>
                    <a:pt x="608" y="1221"/>
                    <a:pt x="659" y="1202"/>
                  </a:cubicBezTo>
                  <a:lnTo>
                    <a:pt x="1649" y="822"/>
                  </a:lnTo>
                  <a:cubicBezTo>
                    <a:pt x="1509" y="716"/>
                    <a:pt x="1389" y="606"/>
                    <a:pt x="1336" y="467"/>
                  </a:cubicBezTo>
                  <a:cubicBezTo>
                    <a:pt x="1288" y="313"/>
                    <a:pt x="1288" y="154"/>
                    <a:pt x="133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8" name="Google Shape;5558;p28"/>
            <p:cNvSpPr/>
            <p:nvPr/>
          </p:nvSpPr>
          <p:spPr>
            <a:xfrm>
              <a:off x="5319367" y="3009102"/>
              <a:ext cx="42909" cy="33249"/>
            </a:xfrm>
            <a:custGeom>
              <a:rect b="b" l="l" r="r" t="t"/>
              <a:pathLst>
                <a:path extrusionOk="0" h="1270" w="1639">
                  <a:moveTo>
                    <a:pt x="498" y="1"/>
                  </a:moveTo>
                  <a:cubicBezTo>
                    <a:pt x="331" y="1"/>
                    <a:pt x="171" y="98"/>
                    <a:pt x="96" y="261"/>
                  </a:cubicBezTo>
                  <a:cubicBezTo>
                    <a:pt x="0" y="482"/>
                    <a:pt x="101" y="741"/>
                    <a:pt x="322" y="842"/>
                  </a:cubicBezTo>
                  <a:lnTo>
                    <a:pt x="1283" y="1270"/>
                  </a:lnTo>
                  <a:cubicBezTo>
                    <a:pt x="1259" y="1102"/>
                    <a:pt x="1254" y="943"/>
                    <a:pt x="1317" y="804"/>
                  </a:cubicBezTo>
                  <a:cubicBezTo>
                    <a:pt x="1389" y="664"/>
                    <a:pt x="1504" y="544"/>
                    <a:pt x="1638" y="467"/>
                  </a:cubicBezTo>
                  <a:lnTo>
                    <a:pt x="678" y="40"/>
                  </a:lnTo>
                  <a:cubicBezTo>
                    <a:pt x="619" y="13"/>
                    <a:pt x="558" y="1"/>
                    <a:pt x="49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9" name="Google Shape;5559;p28"/>
            <p:cNvSpPr/>
            <p:nvPr/>
          </p:nvSpPr>
          <p:spPr>
            <a:xfrm>
              <a:off x="5418459" y="2914723"/>
              <a:ext cx="33746" cy="41600"/>
            </a:xfrm>
            <a:custGeom>
              <a:rect b="b" l="l" r="r" t="t"/>
              <a:pathLst>
                <a:path extrusionOk="0" h="1589" w="1289">
                  <a:moveTo>
                    <a:pt x="502" y="1"/>
                  </a:moveTo>
                  <a:cubicBezTo>
                    <a:pt x="449" y="1"/>
                    <a:pt x="395" y="11"/>
                    <a:pt x="342" y="32"/>
                  </a:cubicBezTo>
                  <a:cubicBezTo>
                    <a:pt x="111" y="119"/>
                    <a:pt x="1" y="373"/>
                    <a:pt x="87" y="599"/>
                  </a:cubicBezTo>
                  <a:lnTo>
                    <a:pt x="472" y="1589"/>
                  </a:lnTo>
                  <a:cubicBezTo>
                    <a:pt x="573" y="1449"/>
                    <a:pt x="683" y="1334"/>
                    <a:pt x="822" y="1281"/>
                  </a:cubicBezTo>
                  <a:cubicBezTo>
                    <a:pt x="894" y="1255"/>
                    <a:pt x="970" y="1244"/>
                    <a:pt x="1048" y="1244"/>
                  </a:cubicBezTo>
                  <a:cubicBezTo>
                    <a:pt x="1126" y="1244"/>
                    <a:pt x="1207" y="1255"/>
                    <a:pt x="1288" y="1272"/>
                  </a:cubicBezTo>
                  <a:lnTo>
                    <a:pt x="909" y="282"/>
                  </a:lnTo>
                  <a:cubicBezTo>
                    <a:pt x="843" y="109"/>
                    <a:pt x="678" y="1"/>
                    <a:pt x="50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0" name="Google Shape;5560;p28"/>
            <p:cNvSpPr/>
            <p:nvPr/>
          </p:nvSpPr>
          <p:spPr>
            <a:xfrm>
              <a:off x="5414453" y="3016040"/>
              <a:ext cx="80530" cy="79770"/>
            </a:xfrm>
            <a:custGeom>
              <a:rect b="b" l="l" r="r" t="t"/>
              <a:pathLst>
                <a:path extrusionOk="0" h="3047" w="3076">
                  <a:moveTo>
                    <a:pt x="1688" y="418"/>
                  </a:moveTo>
                  <a:cubicBezTo>
                    <a:pt x="1823" y="418"/>
                    <a:pt x="1952" y="459"/>
                    <a:pt x="2061" y="553"/>
                  </a:cubicBezTo>
                  <a:cubicBezTo>
                    <a:pt x="2397" y="841"/>
                    <a:pt x="2618" y="1557"/>
                    <a:pt x="2638" y="2086"/>
                  </a:cubicBezTo>
                  <a:cubicBezTo>
                    <a:pt x="2654" y="2452"/>
                    <a:pt x="2213" y="2632"/>
                    <a:pt x="1776" y="2632"/>
                  </a:cubicBezTo>
                  <a:cubicBezTo>
                    <a:pt x="1587" y="2632"/>
                    <a:pt x="1400" y="2599"/>
                    <a:pt x="1249" y="2532"/>
                  </a:cubicBezTo>
                  <a:cubicBezTo>
                    <a:pt x="711" y="2292"/>
                    <a:pt x="471" y="1663"/>
                    <a:pt x="711" y="1125"/>
                  </a:cubicBezTo>
                  <a:cubicBezTo>
                    <a:pt x="878" y="745"/>
                    <a:pt x="1307" y="418"/>
                    <a:pt x="1688" y="418"/>
                  </a:cubicBezTo>
                  <a:close/>
                  <a:moveTo>
                    <a:pt x="1695" y="1"/>
                  </a:moveTo>
                  <a:cubicBezTo>
                    <a:pt x="1151" y="1"/>
                    <a:pt x="572" y="414"/>
                    <a:pt x="332" y="957"/>
                  </a:cubicBezTo>
                  <a:cubicBezTo>
                    <a:pt x="0" y="1701"/>
                    <a:pt x="332" y="2576"/>
                    <a:pt x="1081" y="2907"/>
                  </a:cubicBezTo>
                  <a:cubicBezTo>
                    <a:pt x="1289" y="3001"/>
                    <a:pt x="1531" y="3047"/>
                    <a:pt x="1773" y="3047"/>
                  </a:cubicBezTo>
                  <a:cubicBezTo>
                    <a:pt x="2425" y="3047"/>
                    <a:pt x="3075" y="2711"/>
                    <a:pt x="3051" y="2066"/>
                  </a:cubicBezTo>
                  <a:cubicBezTo>
                    <a:pt x="3027" y="1442"/>
                    <a:pt x="2772" y="616"/>
                    <a:pt x="2330" y="236"/>
                  </a:cubicBezTo>
                  <a:cubicBezTo>
                    <a:pt x="2142" y="72"/>
                    <a:pt x="1922" y="1"/>
                    <a:pt x="16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1" name="Google Shape;5561;p28"/>
            <p:cNvSpPr/>
            <p:nvPr/>
          </p:nvSpPr>
          <p:spPr>
            <a:xfrm>
              <a:off x="5309550" y="2909330"/>
              <a:ext cx="371939" cy="367201"/>
            </a:xfrm>
            <a:custGeom>
              <a:rect b="b" l="l" r="r" t="t"/>
              <a:pathLst>
                <a:path extrusionOk="0" h="14026" w="14207">
                  <a:moveTo>
                    <a:pt x="4661" y="411"/>
                  </a:moveTo>
                  <a:cubicBezTo>
                    <a:pt x="4757" y="411"/>
                    <a:pt x="4843" y="469"/>
                    <a:pt x="4882" y="560"/>
                  </a:cubicBezTo>
                  <a:lnTo>
                    <a:pt x="5141" y="1238"/>
                  </a:lnTo>
                  <a:cubicBezTo>
                    <a:pt x="4982" y="1247"/>
                    <a:pt x="4829" y="1305"/>
                    <a:pt x="4704" y="1406"/>
                  </a:cubicBezTo>
                  <a:lnTo>
                    <a:pt x="4444" y="728"/>
                  </a:lnTo>
                  <a:cubicBezTo>
                    <a:pt x="4387" y="575"/>
                    <a:pt x="4497" y="411"/>
                    <a:pt x="4661" y="411"/>
                  </a:cubicBezTo>
                  <a:close/>
                  <a:moveTo>
                    <a:pt x="9876" y="563"/>
                  </a:moveTo>
                  <a:cubicBezTo>
                    <a:pt x="10020" y="563"/>
                    <a:pt x="10162" y="696"/>
                    <a:pt x="10099" y="872"/>
                  </a:cubicBezTo>
                  <a:lnTo>
                    <a:pt x="9801" y="1535"/>
                  </a:lnTo>
                  <a:cubicBezTo>
                    <a:pt x="9681" y="1430"/>
                    <a:pt x="9537" y="1367"/>
                    <a:pt x="9378" y="1348"/>
                  </a:cubicBezTo>
                  <a:lnTo>
                    <a:pt x="9676" y="685"/>
                  </a:lnTo>
                  <a:cubicBezTo>
                    <a:pt x="9724" y="599"/>
                    <a:pt x="9800" y="563"/>
                    <a:pt x="9876" y="563"/>
                  </a:cubicBezTo>
                  <a:close/>
                  <a:moveTo>
                    <a:pt x="866" y="4016"/>
                  </a:moveTo>
                  <a:cubicBezTo>
                    <a:pt x="962" y="4016"/>
                    <a:pt x="1097" y="4101"/>
                    <a:pt x="1634" y="4331"/>
                  </a:cubicBezTo>
                  <a:cubicBezTo>
                    <a:pt x="1581" y="4389"/>
                    <a:pt x="1538" y="4456"/>
                    <a:pt x="1504" y="4528"/>
                  </a:cubicBezTo>
                  <a:cubicBezTo>
                    <a:pt x="1475" y="4600"/>
                    <a:pt x="1456" y="4677"/>
                    <a:pt x="1447" y="4759"/>
                  </a:cubicBezTo>
                  <a:lnTo>
                    <a:pt x="784" y="4461"/>
                  </a:lnTo>
                  <a:cubicBezTo>
                    <a:pt x="587" y="4384"/>
                    <a:pt x="591" y="4106"/>
                    <a:pt x="788" y="4033"/>
                  </a:cubicBezTo>
                  <a:cubicBezTo>
                    <a:pt x="816" y="4022"/>
                    <a:pt x="839" y="4016"/>
                    <a:pt x="866" y="4016"/>
                  </a:cubicBezTo>
                  <a:close/>
                  <a:moveTo>
                    <a:pt x="13511" y="4328"/>
                  </a:moveTo>
                  <a:cubicBezTo>
                    <a:pt x="13743" y="4328"/>
                    <a:pt x="13847" y="4695"/>
                    <a:pt x="13577" y="4788"/>
                  </a:cubicBezTo>
                  <a:lnTo>
                    <a:pt x="12899" y="5047"/>
                  </a:lnTo>
                  <a:cubicBezTo>
                    <a:pt x="12895" y="4889"/>
                    <a:pt x="12832" y="4740"/>
                    <a:pt x="12736" y="4615"/>
                  </a:cubicBezTo>
                  <a:lnTo>
                    <a:pt x="13409" y="4351"/>
                  </a:lnTo>
                  <a:cubicBezTo>
                    <a:pt x="13445" y="4335"/>
                    <a:pt x="13479" y="4328"/>
                    <a:pt x="13511" y="4328"/>
                  </a:cubicBezTo>
                  <a:close/>
                  <a:moveTo>
                    <a:pt x="1327" y="8996"/>
                  </a:moveTo>
                  <a:cubicBezTo>
                    <a:pt x="1336" y="9155"/>
                    <a:pt x="1394" y="9308"/>
                    <a:pt x="1495" y="9433"/>
                  </a:cubicBezTo>
                  <a:lnTo>
                    <a:pt x="822" y="9693"/>
                  </a:lnTo>
                  <a:cubicBezTo>
                    <a:pt x="786" y="9708"/>
                    <a:pt x="751" y="9715"/>
                    <a:pt x="719" y="9715"/>
                  </a:cubicBezTo>
                  <a:cubicBezTo>
                    <a:pt x="487" y="9715"/>
                    <a:pt x="379" y="9349"/>
                    <a:pt x="649" y="9260"/>
                  </a:cubicBezTo>
                  <a:lnTo>
                    <a:pt x="1327" y="8996"/>
                  </a:lnTo>
                  <a:close/>
                  <a:moveTo>
                    <a:pt x="12789" y="9289"/>
                  </a:moveTo>
                  <a:lnTo>
                    <a:pt x="13452" y="9582"/>
                  </a:lnTo>
                  <a:cubicBezTo>
                    <a:pt x="13644" y="9664"/>
                    <a:pt x="13639" y="9938"/>
                    <a:pt x="13442" y="10014"/>
                  </a:cubicBezTo>
                  <a:cubicBezTo>
                    <a:pt x="13414" y="10025"/>
                    <a:pt x="13389" y="10030"/>
                    <a:pt x="13364" y="10030"/>
                  </a:cubicBezTo>
                  <a:cubicBezTo>
                    <a:pt x="13247" y="10030"/>
                    <a:pt x="13112" y="9924"/>
                    <a:pt x="12597" y="9712"/>
                  </a:cubicBezTo>
                  <a:cubicBezTo>
                    <a:pt x="12703" y="9597"/>
                    <a:pt x="12770" y="9448"/>
                    <a:pt x="12789" y="9289"/>
                  </a:cubicBezTo>
                  <a:close/>
                  <a:moveTo>
                    <a:pt x="4430" y="12508"/>
                  </a:moveTo>
                  <a:cubicBezTo>
                    <a:pt x="4550" y="12613"/>
                    <a:pt x="4699" y="12681"/>
                    <a:pt x="4857" y="12695"/>
                  </a:cubicBezTo>
                  <a:lnTo>
                    <a:pt x="4555" y="13363"/>
                  </a:lnTo>
                  <a:cubicBezTo>
                    <a:pt x="4514" y="13472"/>
                    <a:pt x="4431" y="13517"/>
                    <a:pt x="4347" y="13517"/>
                  </a:cubicBezTo>
                  <a:cubicBezTo>
                    <a:pt x="4190" y="13517"/>
                    <a:pt x="4029" y="13361"/>
                    <a:pt x="4132" y="13171"/>
                  </a:cubicBezTo>
                  <a:lnTo>
                    <a:pt x="4430" y="12508"/>
                  </a:lnTo>
                  <a:close/>
                  <a:moveTo>
                    <a:pt x="9522" y="12642"/>
                  </a:moveTo>
                  <a:cubicBezTo>
                    <a:pt x="9748" y="13276"/>
                    <a:pt x="9849" y="13344"/>
                    <a:pt x="9782" y="13497"/>
                  </a:cubicBezTo>
                  <a:lnTo>
                    <a:pt x="9777" y="13497"/>
                  </a:lnTo>
                  <a:cubicBezTo>
                    <a:pt x="9737" y="13589"/>
                    <a:pt x="9652" y="13634"/>
                    <a:pt x="9566" y="13634"/>
                  </a:cubicBezTo>
                  <a:cubicBezTo>
                    <a:pt x="9476" y="13634"/>
                    <a:pt x="9386" y="13584"/>
                    <a:pt x="9349" y="13483"/>
                  </a:cubicBezTo>
                  <a:lnTo>
                    <a:pt x="9085" y="12806"/>
                  </a:lnTo>
                  <a:cubicBezTo>
                    <a:pt x="9244" y="12796"/>
                    <a:pt x="9397" y="12738"/>
                    <a:pt x="9522" y="12642"/>
                  </a:cubicBezTo>
                  <a:close/>
                  <a:moveTo>
                    <a:pt x="4658" y="1"/>
                  </a:moveTo>
                  <a:cubicBezTo>
                    <a:pt x="4579" y="1"/>
                    <a:pt x="4499" y="15"/>
                    <a:pt x="4420" y="46"/>
                  </a:cubicBezTo>
                  <a:cubicBezTo>
                    <a:pt x="4094" y="171"/>
                    <a:pt x="3925" y="536"/>
                    <a:pt x="4046" y="868"/>
                  </a:cubicBezTo>
                  <a:lnTo>
                    <a:pt x="4387" y="1752"/>
                  </a:lnTo>
                  <a:cubicBezTo>
                    <a:pt x="4074" y="2189"/>
                    <a:pt x="4046" y="2208"/>
                    <a:pt x="3589" y="2285"/>
                  </a:cubicBezTo>
                  <a:cubicBezTo>
                    <a:pt x="3344" y="2323"/>
                    <a:pt x="3066" y="2371"/>
                    <a:pt x="2869" y="2563"/>
                  </a:cubicBezTo>
                  <a:cubicBezTo>
                    <a:pt x="2537" y="2871"/>
                    <a:pt x="2595" y="3438"/>
                    <a:pt x="2407" y="3702"/>
                  </a:cubicBezTo>
                  <a:cubicBezTo>
                    <a:pt x="2335" y="3803"/>
                    <a:pt x="2196" y="3889"/>
                    <a:pt x="2047" y="3981"/>
                  </a:cubicBezTo>
                  <a:cubicBezTo>
                    <a:pt x="2023" y="3995"/>
                    <a:pt x="2004" y="4019"/>
                    <a:pt x="1980" y="4029"/>
                  </a:cubicBezTo>
                  <a:lnTo>
                    <a:pt x="1120" y="3644"/>
                  </a:lnTo>
                  <a:cubicBezTo>
                    <a:pt x="1035" y="3607"/>
                    <a:pt x="947" y="3589"/>
                    <a:pt x="860" y="3589"/>
                  </a:cubicBezTo>
                  <a:cubicBezTo>
                    <a:pt x="610" y="3589"/>
                    <a:pt x="372" y="3734"/>
                    <a:pt x="265" y="3976"/>
                  </a:cubicBezTo>
                  <a:cubicBezTo>
                    <a:pt x="121" y="4298"/>
                    <a:pt x="265" y="4682"/>
                    <a:pt x="591" y="4826"/>
                  </a:cubicBezTo>
                  <a:lnTo>
                    <a:pt x="1451" y="5210"/>
                  </a:lnTo>
                  <a:cubicBezTo>
                    <a:pt x="1538" y="5729"/>
                    <a:pt x="1557" y="5753"/>
                    <a:pt x="1264" y="6162"/>
                  </a:cubicBezTo>
                  <a:cubicBezTo>
                    <a:pt x="1120" y="6373"/>
                    <a:pt x="966" y="6589"/>
                    <a:pt x="957" y="6853"/>
                  </a:cubicBezTo>
                  <a:cubicBezTo>
                    <a:pt x="942" y="7310"/>
                    <a:pt x="1389" y="7675"/>
                    <a:pt x="1437" y="7987"/>
                  </a:cubicBezTo>
                  <a:cubicBezTo>
                    <a:pt x="1461" y="8136"/>
                    <a:pt x="1408" y="8343"/>
                    <a:pt x="1370" y="8525"/>
                  </a:cubicBezTo>
                  <a:lnTo>
                    <a:pt x="486" y="8861"/>
                  </a:lnTo>
                  <a:cubicBezTo>
                    <a:pt x="159" y="8996"/>
                    <a:pt x="1" y="9366"/>
                    <a:pt x="130" y="9697"/>
                  </a:cubicBezTo>
                  <a:cubicBezTo>
                    <a:pt x="228" y="9952"/>
                    <a:pt x="472" y="10111"/>
                    <a:pt x="732" y="10111"/>
                  </a:cubicBezTo>
                  <a:cubicBezTo>
                    <a:pt x="805" y="10111"/>
                    <a:pt x="879" y="10098"/>
                    <a:pt x="952" y="10072"/>
                  </a:cubicBezTo>
                  <a:lnTo>
                    <a:pt x="1836" y="9731"/>
                  </a:lnTo>
                  <a:cubicBezTo>
                    <a:pt x="2273" y="10038"/>
                    <a:pt x="2292" y="10067"/>
                    <a:pt x="2369" y="10528"/>
                  </a:cubicBezTo>
                  <a:cubicBezTo>
                    <a:pt x="2489" y="11249"/>
                    <a:pt x="2672" y="11403"/>
                    <a:pt x="3339" y="11557"/>
                  </a:cubicBezTo>
                  <a:cubicBezTo>
                    <a:pt x="3810" y="11662"/>
                    <a:pt x="3829" y="11686"/>
                    <a:pt x="4118" y="12133"/>
                  </a:cubicBezTo>
                  <a:lnTo>
                    <a:pt x="3733" y="12993"/>
                  </a:lnTo>
                  <a:cubicBezTo>
                    <a:pt x="3537" y="13443"/>
                    <a:pt x="3884" y="13907"/>
                    <a:pt x="4324" y="13907"/>
                  </a:cubicBezTo>
                  <a:cubicBezTo>
                    <a:pt x="4401" y="13907"/>
                    <a:pt x="4480" y="13893"/>
                    <a:pt x="4560" y="13862"/>
                  </a:cubicBezTo>
                  <a:cubicBezTo>
                    <a:pt x="4718" y="13800"/>
                    <a:pt x="4848" y="13675"/>
                    <a:pt x="4920" y="13517"/>
                  </a:cubicBezTo>
                  <a:lnTo>
                    <a:pt x="5304" y="12657"/>
                  </a:lnTo>
                  <a:cubicBezTo>
                    <a:pt x="5499" y="12624"/>
                    <a:pt x="5623" y="12602"/>
                    <a:pt x="5724" y="12602"/>
                  </a:cubicBezTo>
                  <a:cubicBezTo>
                    <a:pt x="5892" y="12602"/>
                    <a:pt x="5995" y="12664"/>
                    <a:pt x="6251" y="12844"/>
                  </a:cubicBezTo>
                  <a:cubicBezTo>
                    <a:pt x="6542" y="13049"/>
                    <a:pt x="6747" y="13152"/>
                    <a:pt x="6960" y="13152"/>
                  </a:cubicBezTo>
                  <a:cubicBezTo>
                    <a:pt x="7161" y="13152"/>
                    <a:pt x="7369" y="13060"/>
                    <a:pt x="7663" y="12873"/>
                  </a:cubicBezTo>
                  <a:cubicBezTo>
                    <a:pt x="7902" y="12721"/>
                    <a:pt x="8011" y="12663"/>
                    <a:pt x="8162" y="12663"/>
                  </a:cubicBezTo>
                  <a:cubicBezTo>
                    <a:pt x="8269" y="12663"/>
                    <a:pt x="8398" y="12692"/>
                    <a:pt x="8609" y="12738"/>
                  </a:cubicBezTo>
                  <a:lnTo>
                    <a:pt x="8951" y="13622"/>
                  </a:lnTo>
                  <a:cubicBezTo>
                    <a:pt x="9054" y="13873"/>
                    <a:pt x="9296" y="14025"/>
                    <a:pt x="9552" y="14025"/>
                  </a:cubicBezTo>
                  <a:cubicBezTo>
                    <a:pt x="9628" y="14025"/>
                    <a:pt x="9706" y="14011"/>
                    <a:pt x="9782" y="13983"/>
                  </a:cubicBezTo>
                  <a:cubicBezTo>
                    <a:pt x="10113" y="13858"/>
                    <a:pt x="10281" y="13488"/>
                    <a:pt x="10161" y="13156"/>
                  </a:cubicBezTo>
                  <a:lnTo>
                    <a:pt x="9820" y="12272"/>
                  </a:lnTo>
                  <a:cubicBezTo>
                    <a:pt x="10128" y="11840"/>
                    <a:pt x="10156" y="11821"/>
                    <a:pt x="10618" y="11739"/>
                  </a:cubicBezTo>
                  <a:cubicBezTo>
                    <a:pt x="11338" y="11619"/>
                    <a:pt x="11492" y="11441"/>
                    <a:pt x="11641" y="10773"/>
                  </a:cubicBezTo>
                  <a:cubicBezTo>
                    <a:pt x="11751" y="10307"/>
                    <a:pt x="11771" y="10283"/>
                    <a:pt x="12217" y="9990"/>
                  </a:cubicBezTo>
                  <a:cubicBezTo>
                    <a:pt x="12860" y="10263"/>
                    <a:pt x="13116" y="10432"/>
                    <a:pt x="13364" y="10432"/>
                  </a:cubicBezTo>
                  <a:cubicBezTo>
                    <a:pt x="13434" y="10432"/>
                    <a:pt x="13504" y="10418"/>
                    <a:pt x="13582" y="10389"/>
                  </a:cubicBezTo>
                  <a:cubicBezTo>
                    <a:pt x="14125" y="10197"/>
                    <a:pt x="14144" y="9438"/>
                    <a:pt x="13620" y="9203"/>
                  </a:cubicBezTo>
                  <a:lnTo>
                    <a:pt x="12760" y="8818"/>
                  </a:lnTo>
                  <a:cubicBezTo>
                    <a:pt x="12674" y="8299"/>
                    <a:pt x="12654" y="8280"/>
                    <a:pt x="12948" y="7867"/>
                  </a:cubicBezTo>
                  <a:cubicBezTo>
                    <a:pt x="13341" y="7310"/>
                    <a:pt x="13370" y="7074"/>
                    <a:pt x="12976" y="6459"/>
                  </a:cubicBezTo>
                  <a:cubicBezTo>
                    <a:pt x="12717" y="6051"/>
                    <a:pt x="12727" y="6022"/>
                    <a:pt x="12842" y="5513"/>
                  </a:cubicBezTo>
                  <a:lnTo>
                    <a:pt x="13726" y="5172"/>
                  </a:lnTo>
                  <a:cubicBezTo>
                    <a:pt x="14048" y="5037"/>
                    <a:pt x="14206" y="4668"/>
                    <a:pt x="14081" y="4341"/>
                  </a:cubicBezTo>
                  <a:cubicBezTo>
                    <a:pt x="13983" y="4081"/>
                    <a:pt x="13735" y="3925"/>
                    <a:pt x="13475" y="3925"/>
                  </a:cubicBezTo>
                  <a:cubicBezTo>
                    <a:pt x="13403" y="3925"/>
                    <a:pt x="13330" y="3936"/>
                    <a:pt x="13260" y="3961"/>
                  </a:cubicBezTo>
                  <a:lnTo>
                    <a:pt x="12371" y="4302"/>
                  </a:lnTo>
                  <a:cubicBezTo>
                    <a:pt x="11939" y="3995"/>
                    <a:pt x="11919" y="3966"/>
                    <a:pt x="11843" y="3505"/>
                  </a:cubicBezTo>
                  <a:cubicBezTo>
                    <a:pt x="11722" y="2784"/>
                    <a:pt x="11540" y="2631"/>
                    <a:pt x="10872" y="2477"/>
                  </a:cubicBezTo>
                  <a:cubicBezTo>
                    <a:pt x="10401" y="2371"/>
                    <a:pt x="10382" y="2352"/>
                    <a:pt x="10089" y="1900"/>
                  </a:cubicBezTo>
                  <a:lnTo>
                    <a:pt x="10473" y="1041"/>
                  </a:lnTo>
                  <a:cubicBezTo>
                    <a:pt x="10618" y="714"/>
                    <a:pt x="10473" y="330"/>
                    <a:pt x="10147" y="185"/>
                  </a:cubicBezTo>
                  <a:cubicBezTo>
                    <a:pt x="10062" y="148"/>
                    <a:pt x="9973" y="130"/>
                    <a:pt x="9887" y="130"/>
                  </a:cubicBezTo>
                  <a:cubicBezTo>
                    <a:pt x="9639" y="130"/>
                    <a:pt x="9403" y="274"/>
                    <a:pt x="9296" y="512"/>
                  </a:cubicBezTo>
                  <a:lnTo>
                    <a:pt x="8907" y="1372"/>
                  </a:lnTo>
                  <a:cubicBezTo>
                    <a:pt x="8709" y="1405"/>
                    <a:pt x="8584" y="1428"/>
                    <a:pt x="8482" y="1428"/>
                  </a:cubicBezTo>
                  <a:cubicBezTo>
                    <a:pt x="8317" y="1428"/>
                    <a:pt x="8213" y="1368"/>
                    <a:pt x="7961" y="1189"/>
                  </a:cubicBezTo>
                  <a:cubicBezTo>
                    <a:pt x="7903" y="1146"/>
                    <a:pt x="7841" y="1108"/>
                    <a:pt x="7783" y="1069"/>
                  </a:cubicBezTo>
                  <a:cubicBezTo>
                    <a:pt x="7743" y="1044"/>
                    <a:pt x="7703" y="1033"/>
                    <a:pt x="7666" y="1033"/>
                  </a:cubicBezTo>
                  <a:cubicBezTo>
                    <a:pt x="7485" y="1033"/>
                    <a:pt x="7366" y="1292"/>
                    <a:pt x="7557" y="1415"/>
                  </a:cubicBezTo>
                  <a:cubicBezTo>
                    <a:pt x="7615" y="1454"/>
                    <a:pt x="7668" y="1487"/>
                    <a:pt x="7721" y="1526"/>
                  </a:cubicBezTo>
                  <a:cubicBezTo>
                    <a:pt x="8050" y="1759"/>
                    <a:pt x="8225" y="1844"/>
                    <a:pt x="8484" y="1844"/>
                  </a:cubicBezTo>
                  <a:cubicBezTo>
                    <a:pt x="8599" y="1844"/>
                    <a:pt x="8730" y="1828"/>
                    <a:pt x="8898" y="1800"/>
                  </a:cubicBezTo>
                  <a:cubicBezTo>
                    <a:pt x="9047" y="1773"/>
                    <a:pt x="9159" y="1756"/>
                    <a:pt x="9251" y="1756"/>
                  </a:cubicBezTo>
                  <a:cubicBezTo>
                    <a:pt x="9479" y="1756"/>
                    <a:pt x="9578" y="1861"/>
                    <a:pt x="9786" y="2194"/>
                  </a:cubicBezTo>
                  <a:cubicBezTo>
                    <a:pt x="10079" y="2664"/>
                    <a:pt x="10204" y="2760"/>
                    <a:pt x="10776" y="2885"/>
                  </a:cubicBezTo>
                  <a:cubicBezTo>
                    <a:pt x="11285" y="3001"/>
                    <a:pt x="11333" y="3044"/>
                    <a:pt x="11425" y="3572"/>
                  </a:cubicBezTo>
                  <a:cubicBezTo>
                    <a:pt x="11458" y="3784"/>
                    <a:pt x="11497" y="3995"/>
                    <a:pt x="11607" y="4173"/>
                  </a:cubicBezTo>
                  <a:cubicBezTo>
                    <a:pt x="11780" y="4456"/>
                    <a:pt x="12092" y="4586"/>
                    <a:pt x="12318" y="4797"/>
                  </a:cubicBezTo>
                  <a:cubicBezTo>
                    <a:pt x="12376" y="4841"/>
                    <a:pt x="12419" y="4898"/>
                    <a:pt x="12448" y="4965"/>
                  </a:cubicBezTo>
                  <a:cubicBezTo>
                    <a:pt x="12448" y="4970"/>
                    <a:pt x="12491" y="5042"/>
                    <a:pt x="12453" y="5263"/>
                  </a:cubicBezTo>
                  <a:cubicBezTo>
                    <a:pt x="12400" y="5585"/>
                    <a:pt x="12304" y="5835"/>
                    <a:pt x="12352" y="6114"/>
                  </a:cubicBezTo>
                  <a:cubicBezTo>
                    <a:pt x="12419" y="6522"/>
                    <a:pt x="12837" y="6877"/>
                    <a:pt x="12832" y="7161"/>
                  </a:cubicBezTo>
                  <a:cubicBezTo>
                    <a:pt x="12827" y="7449"/>
                    <a:pt x="12395" y="7771"/>
                    <a:pt x="12304" y="8189"/>
                  </a:cubicBezTo>
                  <a:cubicBezTo>
                    <a:pt x="12217" y="8564"/>
                    <a:pt x="12443" y="9106"/>
                    <a:pt x="12342" y="9342"/>
                  </a:cubicBezTo>
                  <a:cubicBezTo>
                    <a:pt x="12237" y="9577"/>
                    <a:pt x="11674" y="9784"/>
                    <a:pt x="11458" y="10087"/>
                  </a:cubicBezTo>
                  <a:cubicBezTo>
                    <a:pt x="11213" y="10437"/>
                    <a:pt x="11256" y="10975"/>
                    <a:pt x="11055" y="11167"/>
                  </a:cubicBezTo>
                  <a:cubicBezTo>
                    <a:pt x="10853" y="11360"/>
                    <a:pt x="10305" y="11297"/>
                    <a:pt x="9950" y="11518"/>
                  </a:cubicBezTo>
                  <a:cubicBezTo>
                    <a:pt x="9613" y="11729"/>
                    <a:pt x="9402" y="12268"/>
                    <a:pt x="9162" y="12364"/>
                  </a:cubicBezTo>
                  <a:cubicBezTo>
                    <a:pt x="9127" y="12377"/>
                    <a:pt x="9082" y="12382"/>
                    <a:pt x="9033" y="12382"/>
                  </a:cubicBezTo>
                  <a:cubicBezTo>
                    <a:pt x="8901" y="12382"/>
                    <a:pt x="8736" y="12346"/>
                    <a:pt x="8638" y="12325"/>
                  </a:cubicBezTo>
                  <a:cubicBezTo>
                    <a:pt x="8435" y="12280"/>
                    <a:pt x="8285" y="12254"/>
                    <a:pt x="8154" y="12254"/>
                  </a:cubicBezTo>
                  <a:cubicBezTo>
                    <a:pt x="7923" y="12254"/>
                    <a:pt x="7750" y="12334"/>
                    <a:pt x="7447" y="12527"/>
                  </a:cubicBezTo>
                  <a:cubicBezTo>
                    <a:pt x="7223" y="12671"/>
                    <a:pt x="7094" y="12743"/>
                    <a:pt x="6970" y="12743"/>
                  </a:cubicBezTo>
                  <a:cubicBezTo>
                    <a:pt x="6840" y="12743"/>
                    <a:pt x="6716" y="12665"/>
                    <a:pt x="6496" y="12508"/>
                  </a:cubicBezTo>
                  <a:cubicBezTo>
                    <a:pt x="6166" y="12275"/>
                    <a:pt x="5991" y="12189"/>
                    <a:pt x="5732" y="12189"/>
                  </a:cubicBezTo>
                  <a:cubicBezTo>
                    <a:pt x="5618" y="12189"/>
                    <a:pt x="5487" y="12206"/>
                    <a:pt x="5319" y="12234"/>
                  </a:cubicBezTo>
                  <a:cubicBezTo>
                    <a:pt x="5149" y="12264"/>
                    <a:pt x="5033" y="12274"/>
                    <a:pt x="4954" y="12274"/>
                  </a:cubicBezTo>
                  <a:cubicBezTo>
                    <a:pt x="4822" y="12274"/>
                    <a:pt x="4793" y="12247"/>
                    <a:pt x="4781" y="12244"/>
                  </a:cubicBezTo>
                  <a:cubicBezTo>
                    <a:pt x="4536" y="12138"/>
                    <a:pt x="4353" y="11585"/>
                    <a:pt x="4036" y="11364"/>
                  </a:cubicBezTo>
                  <a:cubicBezTo>
                    <a:pt x="3685" y="11119"/>
                    <a:pt x="3147" y="11158"/>
                    <a:pt x="2955" y="10956"/>
                  </a:cubicBezTo>
                  <a:cubicBezTo>
                    <a:pt x="2763" y="10759"/>
                    <a:pt x="2830" y="10211"/>
                    <a:pt x="2604" y="9856"/>
                  </a:cubicBezTo>
                  <a:cubicBezTo>
                    <a:pt x="2455" y="9616"/>
                    <a:pt x="2210" y="9496"/>
                    <a:pt x="1961" y="9294"/>
                  </a:cubicBezTo>
                  <a:cubicBezTo>
                    <a:pt x="1792" y="9153"/>
                    <a:pt x="1760" y="9063"/>
                    <a:pt x="1763" y="9063"/>
                  </a:cubicBezTo>
                  <a:lnTo>
                    <a:pt x="1763" y="9063"/>
                  </a:lnTo>
                  <a:cubicBezTo>
                    <a:pt x="1763" y="9063"/>
                    <a:pt x="1764" y="9063"/>
                    <a:pt x="1764" y="9063"/>
                  </a:cubicBezTo>
                  <a:cubicBezTo>
                    <a:pt x="1672" y="8823"/>
                    <a:pt x="1927" y="8304"/>
                    <a:pt x="1860" y="7915"/>
                  </a:cubicBezTo>
                  <a:cubicBezTo>
                    <a:pt x="1788" y="7502"/>
                    <a:pt x="1375" y="7146"/>
                    <a:pt x="1379" y="6863"/>
                  </a:cubicBezTo>
                  <a:cubicBezTo>
                    <a:pt x="1384" y="6575"/>
                    <a:pt x="1812" y="6253"/>
                    <a:pt x="1908" y="5835"/>
                  </a:cubicBezTo>
                  <a:cubicBezTo>
                    <a:pt x="1999" y="5441"/>
                    <a:pt x="1754" y="4937"/>
                    <a:pt x="1869" y="4682"/>
                  </a:cubicBezTo>
                  <a:cubicBezTo>
                    <a:pt x="1975" y="4447"/>
                    <a:pt x="2532" y="4250"/>
                    <a:pt x="2753" y="3937"/>
                  </a:cubicBezTo>
                  <a:cubicBezTo>
                    <a:pt x="2998" y="3587"/>
                    <a:pt x="2955" y="3049"/>
                    <a:pt x="3157" y="2856"/>
                  </a:cubicBezTo>
                  <a:cubicBezTo>
                    <a:pt x="3359" y="2664"/>
                    <a:pt x="3901" y="2732"/>
                    <a:pt x="4257" y="2506"/>
                  </a:cubicBezTo>
                  <a:cubicBezTo>
                    <a:pt x="4540" y="2328"/>
                    <a:pt x="4670" y="2021"/>
                    <a:pt x="4882" y="1790"/>
                  </a:cubicBezTo>
                  <a:cubicBezTo>
                    <a:pt x="4972" y="1694"/>
                    <a:pt x="5038" y="1641"/>
                    <a:pt x="5189" y="1641"/>
                  </a:cubicBezTo>
                  <a:cubicBezTo>
                    <a:pt x="5279" y="1641"/>
                    <a:pt x="5400" y="1659"/>
                    <a:pt x="5573" y="1699"/>
                  </a:cubicBezTo>
                  <a:cubicBezTo>
                    <a:pt x="5728" y="1736"/>
                    <a:pt x="5891" y="1772"/>
                    <a:pt x="6052" y="1772"/>
                  </a:cubicBezTo>
                  <a:cubicBezTo>
                    <a:pt x="6101" y="1772"/>
                    <a:pt x="6150" y="1769"/>
                    <a:pt x="6198" y="1761"/>
                  </a:cubicBezTo>
                  <a:cubicBezTo>
                    <a:pt x="6476" y="1708"/>
                    <a:pt x="6717" y="1516"/>
                    <a:pt x="6942" y="1386"/>
                  </a:cubicBezTo>
                  <a:cubicBezTo>
                    <a:pt x="7166" y="1279"/>
                    <a:pt x="7048" y="985"/>
                    <a:pt x="6861" y="985"/>
                  </a:cubicBezTo>
                  <a:cubicBezTo>
                    <a:pt x="6823" y="985"/>
                    <a:pt x="6782" y="998"/>
                    <a:pt x="6741" y="1026"/>
                  </a:cubicBezTo>
                  <a:cubicBezTo>
                    <a:pt x="6335" y="1255"/>
                    <a:pt x="6257" y="1358"/>
                    <a:pt x="6049" y="1358"/>
                  </a:cubicBezTo>
                  <a:cubicBezTo>
                    <a:pt x="5947" y="1358"/>
                    <a:pt x="5813" y="1333"/>
                    <a:pt x="5593" y="1286"/>
                  </a:cubicBezTo>
                  <a:lnTo>
                    <a:pt x="5251" y="402"/>
                  </a:lnTo>
                  <a:cubicBezTo>
                    <a:pt x="5149" y="152"/>
                    <a:pt x="4912" y="1"/>
                    <a:pt x="465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2" name="Google Shape;5562;p28"/>
            <p:cNvSpPr/>
            <p:nvPr/>
          </p:nvSpPr>
          <p:spPr>
            <a:xfrm>
              <a:off x="5471918" y="3042927"/>
              <a:ext cx="132340" cy="151635"/>
            </a:xfrm>
            <a:custGeom>
              <a:rect b="b" l="l" r="r" t="t"/>
              <a:pathLst>
                <a:path extrusionOk="0" h="5792" w="5055">
                  <a:moveTo>
                    <a:pt x="3399" y="1"/>
                  </a:moveTo>
                  <a:cubicBezTo>
                    <a:pt x="3073" y="1"/>
                    <a:pt x="2770" y="170"/>
                    <a:pt x="2691" y="535"/>
                  </a:cubicBezTo>
                  <a:cubicBezTo>
                    <a:pt x="2604" y="958"/>
                    <a:pt x="2460" y="1366"/>
                    <a:pt x="2278" y="1755"/>
                  </a:cubicBezTo>
                  <a:cubicBezTo>
                    <a:pt x="2177" y="1923"/>
                    <a:pt x="2321" y="2067"/>
                    <a:pt x="2463" y="2067"/>
                  </a:cubicBezTo>
                  <a:cubicBezTo>
                    <a:pt x="2537" y="2067"/>
                    <a:pt x="2610" y="2028"/>
                    <a:pt x="2648" y="1933"/>
                  </a:cubicBezTo>
                  <a:cubicBezTo>
                    <a:pt x="2849" y="1515"/>
                    <a:pt x="2998" y="1078"/>
                    <a:pt x="3094" y="621"/>
                  </a:cubicBezTo>
                  <a:cubicBezTo>
                    <a:pt x="3126" y="476"/>
                    <a:pt x="3250" y="413"/>
                    <a:pt x="3393" y="413"/>
                  </a:cubicBezTo>
                  <a:cubicBezTo>
                    <a:pt x="3595" y="413"/>
                    <a:pt x="3836" y="541"/>
                    <a:pt x="3906" y="746"/>
                  </a:cubicBezTo>
                  <a:cubicBezTo>
                    <a:pt x="4166" y="1510"/>
                    <a:pt x="4598" y="2788"/>
                    <a:pt x="3887" y="3888"/>
                  </a:cubicBezTo>
                  <a:cubicBezTo>
                    <a:pt x="3187" y="4969"/>
                    <a:pt x="2058" y="5371"/>
                    <a:pt x="1291" y="5371"/>
                  </a:cubicBezTo>
                  <a:cubicBezTo>
                    <a:pt x="869" y="5371"/>
                    <a:pt x="556" y="5249"/>
                    <a:pt x="486" y="5051"/>
                  </a:cubicBezTo>
                  <a:cubicBezTo>
                    <a:pt x="423" y="4878"/>
                    <a:pt x="543" y="4614"/>
                    <a:pt x="827" y="4321"/>
                  </a:cubicBezTo>
                  <a:cubicBezTo>
                    <a:pt x="1355" y="3773"/>
                    <a:pt x="1783" y="3297"/>
                    <a:pt x="2138" y="2783"/>
                  </a:cubicBezTo>
                  <a:cubicBezTo>
                    <a:pt x="2255" y="2622"/>
                    <a:pt x="2114" y="2452"/>
                    <a:pt x="1966" y="2452"/>
                  </a:cubicBezTo>
                  <a:cubicBezTo>
                    <a:pt x="1907" y="2452"/>
                    <a:pt x="1847" y="2479"/>
                    <a:pt x="1802" y="2543"/>
                  </a:cubicBezTo>
                  <a:cubicBezTo>
                    <a:pt x="1456" y="3038"/>
                    <a:pt x="1038" y="3494"/>
                    <a:pt x="519" y="4037"/>
                  </a:cubicBezTo>
                  <a:cubicBezTo>
                    <a:pt x="10" y="4570"/>
                    <a:pt x="1" y="4959"/>
                    <a:pt x="87" y="5195"/>
                  </a:cubicBezTo>
                  <a:cubicBezTo>
                    <a:pt x="226" y="5583"/>
                    <a:pt x="696" y="5791"/>
                    <a:pt x="1290" y="5791"/>
                  </a:cubicBezTo>
                  <a:cubicBezTo>
                    <a:pt x="2231" y="5791"/>
                    <a:pt x="3485" y="5269"/>
                    <a:pt x="4233" y="4114"/>
                  </a:cubicBezTo>
                  <a:cubicBezTo>
                    <a:pt x="5054" y="2846"/>
                    <a:pt x="4564" y="1395"/>
                    <a:pt x="4300" y="617"/>
                  </a:cubicBezTo>
                  <a:cubicBezTo>
                    <a:pt x="4168" y="218"/>
                    <a:pt x="3769" y="1"/>
                    <a:pt x="33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63" name="Google Shape;5563;p28"/>
          <p:cNvSpPr txBox="1"/>
          <p:nvPr/>
        </p:nvSpPr>
        <p:spPr>
          <a:xfrm>
            <a:off x="849675" y="722092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Educational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4" name="Google Shape;5564;p28"/>
          <p:cNvSpPr txBox="1"/>
          <p:nvPr/>
        </p:nvSpPr>
        <p:spPr>
          <a:xfrm>
            <a:off x="4858400" y="722092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Medical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5" name="Google Shape;5565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5569" name="Shape 5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70" name="Google Shape;5570;p29"/>
          <p:cNvGrpSpPr/>
          <p:nvPr/>
        </p:nvGrpSpPr>
        <p:grpSpPr>
          <a:xfrm>
            <a:off x="910401" y="1327128"/>
            <a:ext cx="248243" cy="345731"/>
            <a:chOff x="910401" y="1511703"/>
            <a:chExt cx="248243" cy="345731"/>
          </a:xfrm>
        </p:grpSpPr>
        <p:sp>
          <p:nvSpPr>
            <p:cNvPr id="5571" name="Google Shape;5571;p29"/>
            <p:cNvSpPr/>
            <p:nvPr/>
          </p:nvSpPr>
          <p:spPr>
            <a:xfrm>
              <a:off x="915437" y="1538508"/>
              <a:ext cx="238172" cy="313891"/>
            </a:xfrm>
            <a:custGeom>
              <a:rect b="b" l="l" r="r" t="t"/>
              <a:pathLst>
                <a:path extrusionOk="0" h="11968" w="9081">
                  <a:moveTo>
                    <a:pt x="621" y="1"/>
                  </a:moveTo>
                  <a:cubicBezTo>
                    <a:pt x="275" y="1"/>
                    <a:pt x="1" y="275"/>
                    <a:pt x="1" y="616"/>
                  </a:cubicBezTo>
                  <a:lnTo>
                    <a:pt x="1" y="11347"/>
                  </a:lnTo>
                  <a:cubicBezTo>
                    <a:pt x="1" y="11688"/>
                    <a:pt x="275" y="11967"/>
                    <a:pt x="621" y="11967"/>
                  </a:cubicBezTo>
                  <a:lnTo>
                    <a:pt x="8460" y="11967"/>
                  </a:lnTo>
                  <a:cubicBezTo>
                    <a:pt x="8801" y="11967"/>
                    <a:pt x="9080" y="11688"/>
                    <a:pt x="9080" y="11347"/>
                  </a:cubicBezTo>
                  <a:lnTo>
                    <a:pt x="9080" y="616"/>
                  </a:lnTo>
                  <a:cubicBezTo>
                    <a:pt x="9080" y="275"/>
                    <a:pt x="8801" y="1"/>
                    <a:pt x="8460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937022" y="1560093"/>
              <a:ext cx="194870" cy="259862"/>
            </a:xfrm>
            <a:custGeom>
              <a:rect b="b" l="l" r="r" t="t"/>
              <a:pathLst>
                <a:path extrusionOk="0" h="9908" w="7430">
                  <a:moveTo>
                    <a:pt x="1" y="0"/>
                  </a:moveTo>
                  <a:lnTo>
                    <a:pt x="1" y="9908"/>
                  </a:lnTo>
                  <a:lnTo>
                    <a:pt x="7430" y="9908"/>
                  </a:lnTo>
                  <a:lnTo>
                    <a:pt x="74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985726" y="1516765"/>
              <a:ext cx="97461" cy="43485"/>
            </a:xfrm>
            <a:custGeom>
              <a:rect b="b" l="l" r="r" t="t"/>
              <a:pathLst>
                <a:path extrusionOk="0" h="1658" w="3716">
                  <a:moveTo>
                    <a:pt x="1861" y="1"/>
                  </a:moveTo>
                  <a:cubicBezTo>
                    <a:pt x="1584" y="1"/>
                    <a:pt x="1307" y="139"/>
                    <a:pt x="1151" y="416"/>
                  </a:cubicBezTo>
                  <a:lnTo>
                    <a:pt x="415" y="416"/>
                  </a:lnTo>
                  <a:cubicBezTo>
                    <a:pt x="188" y="416"/>
                    <a:pt x="1" y="599"/>
                    <a:pt x="1" y="830"/>
                  </a:cubicBezTo>
                  <a:lnTo>
                    <a:pt x="1" y="1657"/>
                  </a:lnTo>
                  <a:lnTo>
                    <a:pt x="3715" y="1657"/>
                  </a:lnTo>
                  <a:lnTo>
                    <a:pt x="3715" y="830"/>
                  </a:lnTo>
                  <a:cubicBezTo>
                    <a:pt x="3715" y="599"/>
                    <a:pt x="3533" y="416"/>
                    <a:pt x="3306" y="416"/>
                  </a:cubicBezTo>
                  <a:lnTo>
                    <a:pt x="2570" y="416"/>
                  </a:lnTo>
                  <a:cubicBezTo>
                    <a:pt x="2414" y="139"/>
                    <a:pt x="2137" y="1"/>
                    <a:pt x="1861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966816" y="1665580"/>
              <a:ext cx="27145" cy="27172"/>
            </a:xfrm>
            <a:custGeom>
              <a:rect b="b" l="l" r="r" t="t"/>
              <a:pathLst>
                <a:path extrusionOk="0" h="1036" w="1035">
                  <a:moveTo>
                    <a:pt x="515" y="1"/>
                  </a:moveTo>
                  <a:cubicBezTo>
                    <a:pt x="231" y="1"/>
                    <a:pt x="0" y="232"/>
                    <a:pt x="0" y="521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21"/>
                  </a:cubicBezTo>
                  <a:cubicBezTo>
                    <a:pt x="1035" y="232"/>
                    <a:pt x="804" y="1"/>
                    <a:pt x="515" y="1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966816" y="1714311"/>
              <a:ext cx="27145" cy="27145"/>
            </a:xfrm>
            <a:custGeom>
              <a:rect b="b" l="l" r="r" t="t"/>
              <a:pathLst>
                <a:path extrusionOk="0" h="1035" w="1035">
                  <a:moveTo>
                    <a:pt x="515" y="0"/>
                  </a:moveTo>
                  <a:cubicBezTo>
                    <a:pt x="231" y="0"/>
                    <a:pt x="0" y="231"/>
                    <a:pt x="0" y="520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20"/>
                  </a:cubicBezTo>
                  <a:cubicBezTo>
                    <a:pt x="1035" y="231"/>
                    <a:pt x="804" y="0"/>
                    <a:pt x="515" y="0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966816" y="1763015"/>
              <a:ext cx="27145" cy="27172"/>
            </a:xfrm>
            <a:custGeom>
              <a:rect b="b" l="l" r="r" t="t"/>
              <a:pathLst>
                <a:path extrusionOk="0" h="1036" w="1035">
                  <a:moveTo>
                    <a:pt x="515" y="1"/>
                  </a:moveTo>
                  <a:cubicBezTo>
                    <a:pt x="231" y="1"/>
                    <a:pt x="0" y="232"/>
                    <a:pt x="0" y="515"/>
                  </a:cubicBezTo>
                  <a:cubicBezTo>
                    <a:pt x="0" y="804"/>
                    <a:pt x="231" y="1035"/>
                    <a:pt x="515" y="1035"/>
                  </a:cubicBezTo>
                  <a:cubicBezTo>
                    <a:pt x="804" y="1035"/>
                    <a:pt x="1035" y="804"/>
                    <a:pt x="1035" y="515"/>
                  </a:cubicBezTo>
                  <a:cubicBezTo>
                    <a:pt x="1035" y="232"/>
                    <a:pt x="804" y="1"/>
                    <a:pt x="515" y="1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964167" y="1581783"/>
              <a:ext cx="32443" cy="32470"/>
            </a:xfrm>
            <a:custGeom>
              <a:rect b="b" l="l" r="r" t="t"/>
              <a:pathLst>
                <a:path extrusionOk="0" h="1238" w="1237">
                  <a:moveTo>
                    <a:pt x="207" y="1"/>
                  </a:moveTo>
                  <a:cubicBezTo>
                    <a:pt x="91" y="1"/>
                    <a:pt x="0" y="92"/>
                    <a:pt x="0" y="208"/>
                  </a:cubicBezTo>
                  <a:lnTo>
                    <a:pt x="0" y="1031"/>
                  </a:lnTo>
                  <a:cubicBezTo>
                    <a:pt x="0" y="1146"/>
                    <a:pt x="91" y="1238"/>
                    <a:pt x="207" y="1238"/>
                  </a:cubicBezTo>
                  <a:lnTo>
                    <a:pt x="1030" y="1238"/>
                  </a:lnTo>
                  <a:cubicBezTo>
                    <a:pt x="1145" y="1238"/>
                    <a:pt x="1237" y="1146"/>
                    <a:pt x="1237" y="1031"/>
                  </a:cubicBezTo>
                  <a:lnTo>
                    <a:pt x="1237" y="208"/>
                  </a:lnTo>
                  <a:cubicBezTo>
                    <a:pt x="1237" y="92"/>
                    <a:pt x="1145" y="1"/>
                    <a:pt x="1030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910401" y="1511703"/>
              <a:ext cx="248243" cy="345731"/>
            </a:xfrm>
            <a:custGeom>
              <a:rect b="b" l="l" r="r" t="t"/>
              <a:pathLst>
                <a:path extrusionOk="0" h="13182" w="9465">
                  <a:moveTo>
                    <a:pt x="4732" y="386"/>
                  </a:moveTo>
                  <a:cubicBezTo>
                    <a:pt x="4944" y="386"/>
                    <a:pt x="5156" y="491"/>
                    <a:pt x="5274" y="700"/>
                  </a:cubicBezTo>
                  <a:cubicBezTo>
                    <a:pt x="5312" y="763"/>
                    <a:pt x="5375" y="796"/>
                    <a:pt x="5442" y="801"/>
                  </a:cubicBezTo>
                  <a:lnTo>
                    <a:pt x="6174" y="801"/>
                  </a:lnTo>
                  <a:cubicBezTo>
                    <a:pt x="6299" y="801"/>
                    <a:pt x="6395" y="897"/>
                    <a:pt x="6395" y="1018"/>
                  </a:cubicBezTo>
                  <a:lnTo>
                    <a:pt x="6395" y="1653"/>
                  </a:lnTo>
                  <a:lnTo>
                    <a:pt x="3070" y="1653"/>
                  </a:lnTo>
                  <a:lnTo>
                    <a:pt x="3070" y="1023"/>
                  </a:lnTo>
                  <a:cubicBezTo>
                    <a:pt x="3065" y="902"/>
                    <a:pt x="3166" y="801"/>
                    <a:pt x="3287" y="801"/>
                  </a:cubicBezTo>
                  <a:lnTo>
                    <a:pt x="4023" y="801"/>
                  </a:lnTo>
                  <a:cubicBezTo>
                    <a:pt x="4090" y="796"/>
                    <a:pt x="4153" y="763"/>
                    <a:pt x="4186" y="700"/>
                  </a:cubicBezTo>
                  <a:cubicBezTo>
                    <a:pt x="4307" y="491"/>
                    <a:pt x="4520" y="386"/>
                    <a:pt x="4732" y="386"/>
                  </a:cubicBezTo>
                  <a:close/>
                  <a:moveTo>
                    <a:pt x="8652" y="1215"/>
                  </a:moveTo>
                  <a:cubicBezTo>
                    <a:pt x="8888" y="1215"/>
                    <a:pt x="9080" y="1403"/>
                    <a:pt x="9080" y="1638"/>
                  </a:cubicBezTo>
                  <a:lnTo>
                    <a:pt x="9080" y="12369"/>
                  </a:lnTo>
                  <a:cubicBezTo>
                    <a:pt x="9080" y="12604"/>
                    <a:pt x="8888" y="12792"/>
                    <a:pt x="8652" y="12792"/>
                  </a:cubicBezTo>
                  <a:lnTo>
                    <a:pt x="813" y="12792"/>
                  </a:lnTo>
                  <a:cubicBezTo>
                    <a:pt x="578" y="12792"/>
                    <a:pt x="385" y="12604"/>
                    <a:pt x="385" y="12369"/>
                  </a:cubicBezTo>
                  <a:lnTo>
                    <a:pt x="385" y="1638"/>
                  </a:lnTo>
                  <a:cubicBezTo>
                    <a:pt x="385" y="1407"/>
                    <a:pt x="578" y="1215"/>
                    <a:pt x="813" y="1215"/>
                  </a:cubicBezTo>
                  <a:lnTo>
                    <a:pt x="2680" y="1215"/>
                  </a:lnTo>
                  <a:lnTo>
                    <a:pt x="2680" y="1850"/>
                  </a:lnTo>
                  <a:cubicBezTo>
                    <a:pt x="2680" y="1956"/>
                    <a:pt x="2767" y="2043"/>
                    <a:pt x="2873" y="2043"/>
                  </a:cubicBezTo>
                  <a:lnTo>
                    <a:pt x="6587" y="2043"/>
                  </a:lnTo>
                  <a:cubicBezTo>
                    <a:pt x="6693" y="2043"/>
                    <a:pt x="6780" y="1956"/>
                    <a:pt x="6780" y="1850"/>
                  </a:cubicBezTo>
                  <a:lnTo>
                    <a:pt x="6780" y="1215"/>
                  </a:lnTo>
                  <a:close/>
                  <a:moveTo>
                    <a:pt x="4733" y="0"/>
                  </a:moveTo>
                  <a:cubicBezTo>
                    <a:pt x="4426" y="0"/>
                    <a:pt x="4119" y="137"/>
                    <a:pt x="3917" y="411"/>
                  </a:cubicBezTo>
                  <a:lnTo>
                    <a:pt x="3287" y="411"/>
                  </a:lnTo>
                  <a:cubicBezTo>
                    <a:pt x="3027" y="411"/>
                    <a:pt x="2796" y="580"/>
                    <a:pt x="2714" y="825"/>
                  </a:cubicBezTo>
                  <a:lnTo>
                    <a:pt x="813" y="825"/>
                  </a:lnTo>
                  <a:cubicBezTo>
                    <a:pt x="361" y="825"/>
                    <a:pt x="0" y="1191"/>
                    <a:pt x="0" y="1638"/>
                  </a:cubicBezTo>
                  <a:lnTo>
                    <a:pt x="0" y="12369"/>
                  </a:lnTo>
                  <a:cubicBezTo>
                    <a:pt x="0" y="12816"/>
                    <a:pt x="361" y="13177"/>
                    <a:pt x="813" y="13182"/>
                  </a:cubicBezTo>
                  <a:lnTo>
                    <a:pt x="8652" y="13182"/>
                  </a:lnTo>
                  <a:cubicBezTo>
                    <a:pt x="9099" y="13177"/>
                    <a:pt x="9465" y="12816"/>
                    <a:pt x="9465" y="12369"/>
                  </a:cubicBezTo>
                  <a:lnTo>
                    <a:pt x="9465" y="1638"/>
                  </a:lnTo>
                  <a:cubicBezTo>
                    <a:pt x="9465" y="1191"/>
                    <a:pt x="9104" y="825"/>
                    <a:pt x="8652" y="825"/>
                  </a:cubicBezTo>
                  <a:lnTo>
                    <a:pt x="6751" y="825"/>
                  </a:lnTo>
                  <a:cubicBezTo>
                    <a:pt x="6669" y="580"/>
                    <a:pt x="6438" y="411"/>
                    <a:pt x="6178" y="411"/>
                  </a:cubicBezTo>
                  <a:lnTo>
                    <a:pt x="5548" y="411"/>
                  </a:lnTo>
                  <a:cubicBezTo>
                    <a:pt x="5346" y="137"/>
                    <a:pt x="5039" y="0"/>
                    <a:pt x="47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9" name="Google Shape;5579;p29"/>
            <p:cNvSpPr/>
            <p:nvPr/>
          </p:nvSpPr>
          <p:spPr>
            <a:xfrm>
              <a:off x="1027769" y="1533472"/>
              <a:ext cx="13507" cy="10098"/>
            </a:xfrm>
            <a:custGeom>
              <a:rect b="b" l="l" r="r" t="t"/>
              <a:pathLst>
                <a:path extrusionOk="0" h="385" w="515">
                  <a:moveTo>
                    <a:pt x="260" y="0"/>
                  </a:moveTo>
                  <a:cubicBezTo>
                    <a:pt x="0" y="0"/>
                    <a:pt x="0" y="385"/>
                    <a:pt x="260" y="385"/>
                  </a:cubicBezTo>
                  <a:cubicBezTo>
                    <a:pt x="515" y="385"/>
                    <a:pt x="515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0" name="Google Shape;5580;p29"/>
            <p:cNvSpPr/>
            <p:nvPr/>
          </p:nvSpPr>
          <p:spPr>
            <a:xfrm>
              <a:off x="931986" y="1555031"/>
              <a:ext cx="204968" cy="269986"/>
            </a:xfrm>
            <a:custGeom>
              <a:rect b="b" l="l" r="r" t="t"/>
              <a:pathLst>
                <a:path extrusionOk="0" h="10294" w="7815">
                  <a:moveTo>
                    <a:pt x="193" y="1"/>
                  </a:moveTo>
                  <a:cubicBezTo>
                    <a:pt x="87" y="1"/>
                    <a:pt x="0" y="87"/>
                    <a:pt x="0" y="198"/>
                  </a:cubicBezTo>
                  <a:lnTo>
                    <a:pt x="0" y="10101"/>
                  </a:lnTo>
                  <a:cubicBezTo>
                    <a:pt x="0" y="10207"/>
                    <a:pt x="87" y="10293"/>
                    <a:pt x="193" y="10293"/>
                  </a:cubicBezTo>
                  <a:lnTo>
                    <a:pt x="7622" y="10293"/>
                  </a:lnTo>
                  <a:cubicBezTo>
                    <a:pt x="7728" y="10293"/>
                    <a:pt x="7814" y="10207"/>
                    <a:pt x="7814" y="10101"/>
                  </a:cubicBezTo>
                  <a:lnTo>
                    <a:pt x="7814" y="198"/>
                  </a:lnTo>
                  <a:cubicBezTo>
                    <a:pt x="7814" y="87"/>
                    <a:pt x="7728" y="1"/>
                    <a:pt x="7622" y="1"/>
                  </a:cubicBezTo>
                  <a:lnTo>
                    <a:pt x="6592" y="1"/>
                  </a:lnTo>
                  <a:cubicBezTo>
                    <a:pt x="6332" y="1"/>
                    <a:pt x="6332" y="386"/>
                    <a:pt x="6592" y="386"/>
                  </a:cubicBezTo>
                  <a:lnTo>
                    <a:pt x="7429" y="386"/>
                  </a:lnTo>
                  <a:lnTo>
                    <a:pt x="7429" y="9908"/>
                  </a:lnTo>
                  <a:lnTo>
                    <a:pt x="390" y="9908"/>
                  </a:lnTo>
                  <a:lnTo>
                    <a:pt x="390" y="386"/>
                  </a:lnTo>
                  <a:lnTo>
                    <a:pt x="1227" y="386"/>
                  </a:lnTo>
                  <a:cubicBezTo>
                    <a:pt x="1482" y="386"/>
                    <a:pt x="148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1" name="Google Shape;5581;p29"/>
            <p:cNvSpPr/>
            <p:nvPr/>
          </p:nvSpPr>
          <p:spPr>
            <a:xfrm>
              <a:off x="959132" y="1663324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0" y="385"/>
                  </a:moveTo>
                  <a:cubicBezTo>
                    <a:pt x="923" y="385"/>
                    <a:pt x="1034" y="473"/>
                    <a:pt x="1034" y="607"/>
                  </a:cubicBezTo>
                  <a:cubicBezTo>
                    <a:pt x="1034" y="727"/>
                    <a:pt x="933" y="823"/>
                    <a:pt x="813" y="823"/>
                  </a:cubicBezTo>
                  <a:cubicBezTo>
                    <a:pt x="615" y="823"/>
                    <a:pt x="519" y="587"/>
                    <a:pt x="659" y="448"/>
                  </a:cubicBezTo>
                  <a:cubicBezTo>
                    <a:pt x="702" y="405"/>
                    <a:pt x="756" y="385"/>
                    <a:pt x="810" y="385"/>
                  </a:cubicBezTo>
                  <a:close/>
                  <a:moveTo>
                    <a:pt x="807" y="0"/>
                  </a:moveTo>
                  <a:cubicBezTo>
                    <a:pt x="272" y="0"/>
                    <a:pt x="1" y="651"/>
                    <a:pt x="380" y="1030"/>
                  </a:cubicBezTo>
                  <a:cubicBezTo>
                    <a:pt x="503" y="1155"/>
                    <a:pt x="656" y="1211"/>
                    <a:pt x="806" y="1211"/>
                  </a:cubicBezTo>
                  <a:cubicBezTo>
                    <a:pt x="1116" y="1211"/>
                    <a:pt x="1414" y="970"/>
                    <a:pt x="1414" y="607"/>
                  </a:cubicBezTo>
                  <a:cubicBezTo>
                    <a:pt x="1414" y="270"/>
                    <a:pt x="1145" y="0"/>
                    <a:pt x="813" y="0"/>
                  </a:cubicBezTo>
                  <a:cubicBezTo>
                    <a:pt x="811" y="0"/>
                    <a:pt x="809" y="0"/>
                    <a:pt x="8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2" name="Google Shape;5582;p29"/>
            <p:cNvSpPr/>
            <p:nvPr/>
          </p:nvSpPr>
          <p:spPr>
            <a:xfrm>
              <a:off x="959132" y="1712029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2" y="387"/>
                  </a:moveTo>
                  <a:cubicBezTo>
                    <a:pt x="925" y="387"/>
                    <a:pt x="1034" y="474"/>
                    <a:pt x="1034" y="607"/>
                  </a:cubicBezTo>
                  <a:cubicBezTo>
                    <a:pt x="1034" y="727"/>
                    <a:pt x="933" y="823"/>
                    <a:pt x="813" y="828"/>
                  </a:cubicBezTo>
                  <a:cubicBezTo>
                    <a:pt x="615" y="828"/>
                    <a:pt x="519" y="588"/>
                    <a:pt x="659" y="453"/>
                  </a:cubicBezTo>
                  <a:cubicBezTo>
                    <a:pt x="703" y="407"/>
                    <a:pt x="758" y="387"/>
                    <a:pt x="812" y="387"/>
                  </a:cubicBezTo>
                  <a:close/>
                  <a:moveTo>
                    <a:pt x="807" y="1"/>
                  </a:moveTo>
                  <a:cubicBezTo>
                    <a:pt x="272" y="1"/>
                    <a:pt x="1" y="652"/>
                    <a:pt x="380" y="1030"/>
                  </a:cubicBezTo>
                  <a:cubicBezTo>
                    <a:pt x="503" y="1156"/>
                    <a:pt x="656" y="1212"/>
                    <a:pt x="806" y="1212"/>
                  </a:cubicBezTo>
                  <a:cubicBezTo>
                    <a:pt x="1116" y="1212"/>
                    <a:pt x="1414" y="971"/>
                    <a:pt x="1414" y="607"/>
                  </a:cubicBezTo>
                  <a:cubicBezTo>
                    <a:pt x="1414" y="270"/>
                    <a:pt x="114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3" name="Google Shape;5583;p29"/>
            <p:cNvSpPr/>
            <p:nvPr/>
          </p:nvSpPr>
          <p:spPr>
            <a:xfrm>
              <a:off x="959132" y="1760733"/>
              <a:ext cx="37112" cy="31788"/>
            </a:xfrm>
            <a:custGeom>
              <a:rect b="b" l="l" r="r" t="t"/>
              <a:pathLst>
                <a:path extrusionOk="0" h="1212" w="1415">
                  <a:moveTo>
                    <a:pt x="810" y="384"/>
                  </a:moveTo>
                  <a:cubicBezTo>
                    <a:pt x="923" y="384"/>
                    <a:pt x="1034" y="473"/>
                    <a:pt x="1034" y="607"/>
                  </a:cubicBezTo>
                  <a:cubicBezTo>
                    <a:pt x="1034" y="728"/>
                    <a:pt x="933" y="824"/>
                    <a:pt x="813" y="824"/>
                  </a:cubicBezTo>
                  <a:cubicBezTo>
                    <a:pt x="615" y="824"/>
                    <a:pt x="519" y="588"/>
                    <a:pt x="659" y="448"/>
                  </a:cubicBezTo>
                  <a:cubicBezTo>
                    <a:pt x="702" y="404"/>
                    <a:pt x="756" y="384"/>
                    <a:pt x="810" y="384"/>
                  </a:cubicBezTo>
                  <a:close/>
                  <a:moveTo>
                    <a:pt x="807" y="1"/>
                  </a:moveTo>
                  <a:cubicBezTo>
                    <a:pt x="272" y="1"/>
                    <a:pt x="1" y="647"/>
                    <a:pt x="380" y="1031"/>
                  </a:cubicBezTo>
                  <a:cubicBezTo>
                    <a:pt x="503" y="1156"/>
                    <a:pt x="656" y="1212"/>
                    <a:pt x="806" y="1212"/>
                  </a:cubicBezTo>
                  <a:cubicBezTo>
                    <a:pt x="1116" y="1212"/>
                    <a:pt x="1414" y="971"/>
                    <a:pt x="1414" y="607"/>
                  </a:cubicBezTo>
                  <a:cubicBezTo>
                    <a:pt x="1414" y="270"/>
                    <a:pt x="114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4" name="Google Shape;5584;p29"/>
            <p:cNvSpPr/>
            <p:nvPr/>
          </p:nvSpPr>
          <p:spPr>
            <a:xfrm>
              <a:off x="1006053" y="1663324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2118" y="385"/>
                  </a:lnTo>
                  <a:cubicBezTo>
                    <a:pt x="2373" y="385"/>
                    <a:pt x="2373" y="0"/>
                    <a:pt x="21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5" name="Google Shape;5585;p29"/>
            <p:cNvSpPr/>
            <p:nvPr/>
          </p:nvSpPr>
          <p:spPr>
            <a:xfrm>
              <a:off x="1006053" y="1684910"/>
              <a:ext cx="100110" cy="10229"/>
            </a:xfrm>
            <a:custGeom>
              <a:rect b="b" l="l" r="r" t="t"/>
              <a:pathLst>
                <a:path extrusionOk="0" h="390" w="3817">
                  <a:moveTo>
                    <a:pt x="260" y="0"/>
                  </a:moveTo>
                  <a:cubicBezTo>
                    <a:pt x="1" y="0"/>
                    <a:pt x="1" y="390"/>
                    <a:pt x="260" y="390"/>
                  </a:cubicBezTo>
                  <a:lnTo>
                    <a:pt x="3561" y="390"/>
                  </a:lnTo>
                  <a:cubicBezTo>
                    <a:pt x="3816" y="390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6" name="Google Shape;5586;p29"/>
            <p:cNvSpPr/>
            <p:nvPr/>
          </p:nvSpPr>
          <p:spPr>
            <a:xfrm>
              <a:off x="1006053" y="1712029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1"/>
                  </a:moveTo>
                  <a:cubicBezTo>
                    <a:pt x="1" y="1"/>
                    <a:pt x="1" y="386"/>
                    <a:pt x="260" y="386"/>
                  </a:cubicBezTo>
                  <a:lnTo>
                    <a:pt x="2118" y="386"/>
                  </a:lnTo>
                  <a:cubicBezTo>
                    <a:pt x="2373" y="386"/>
                    <a:pt x="2373" y="1"/>
                    <a:pt x="21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7" name="Google Shape;5587;p29"/>
            <p:cNvSpPr/>
            <p:nvPr/>
          </p:nvSpPr>
          <p:spPr>
            <a:xfrm>
              <a:off x="1006053" y="1733745"/>
              <a:ext cx="100110" cy="10124"/>
            </a:xfrm>
            <a:custGeom>
              <a:rect b="b" l="l" r="r" t="t"/>
              <a:pathLst>
                <a:path extrusionOk="0" h="386" w="381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3561" y="385"/>
                  </a:lnTo>
                  <a:cubicBezTo>
                    <a:pt x="3816" y="385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8" name="Google Shape;5588;p29"/>
            <p:cNvSpPr/>
            <p:nvPr/>
          </p:nvSpPr>
          <p:spPr>
            <a:xfrm>
              <a:off x="1006053" y="1760733"/>
              <a:ext cx="62238" cy="10124"/>
            </a:xfrm>
            <a:custGeom>
              <a:rect b="b" l="l" r="r" t="t"/>
              <a:pathLst>
                <a:path extrusionOk="0" h="386" w="2373">
                  <a:moveTo>
                    <a:pt x="260" y="1"/>
                  </a:moveTo>
                  <a:cubicBezTo>
                    <a:pt x="1" y="1"/>
                    <a:pt x="1" y="386"/>
                    <a:pt x="260" y="386"/>
                  </a:cubicBezTo>
                  <a:lnTo>
                    <a:pt x="2118" y="386"/>
                  </a:lnTo>
                  <a:cubicBezTo>
                    <a:pt x="2373" y="386"/>
                    <a:pt x="2373" y="1"/>
                    <a:pt x="21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9" name="Google Shape;5589;p29"/>
            <p:cNvSpPr/>
            <p:nvPr/>
          </p:nvSpPr>
          <p:spPr>
            <a:xfrm>
              <a:off x="1006053" y="1782319"/>
              <a:ext cx="100110" cy="10255"/>
            </a:xfrm>
            <a:custGeom>
              <a:rect b="b" l="l" r="r" t="t"/>
              <a:pathLst>
                <a:path extrusionOk="0" h="391" w="3817">
                  <a:moveTo>
                    <a:pt x="260" y="1"/>
                  </a:moveTo>
                  <a:cubicBezTo>
                    <a:pt x="1" y="1"/>
                    <a:pt x="1" y="386"/>
                    <a:pt x="260" y="391"/>
                  </a:cubicBezTo>
                  <a:lnTo>
                    <a:pt x="3561" y="391"/>
                  </a:lnTo>
                  <a:cubicBezTo>
                    <a:pt x="3816" y="391"/>
                    <a:pt x="3816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0" name="Google Shape;5590;p29"/>
            <p:cNvSpPr/>
            <p:nvPr/>
          </p:nvSpPr>
          <p:spPr>
            <a:xfrm>
              <a:off x="1006053" y="1582176"/>
              <a:ext cx="100110" cy="10124"/>
            </a:xfrm>
            <a:custGeom>
              <a:rect b="b" l="l" r="r" t="t"/>
              <a:pathLst>
                <a:path extrusionOk="0" h="386" w="381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3561" y="385"/>
                  </a:lnTo>
                  <a:cubicBezTo>
                    <a:pt x="3816" y="385"/>
                    <a:pt x="381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1" name="Google Shape;5591;p29"/>
            <p:cNvSpPr/>
            <p:nvPr/>
          </p:nvSpPr>
          <p:spPr>
            <a:xfrm>
              <a:off x="962777" y="1630881"/>
              <a:ext cx="143386" cy="10124"/>
            </a:xfrm>
            <a:custGeom>
              <a:rect b="b" l="l" r="r" t="t"/>
              <a:pathLst>
                <a:path extrusionOk="0" h="386" w="5467">
                  <a:moveTo>
                    <a:pt x="260" y="1"/>
                  </a:moveTo>
                  <a:cubicBezTo>
                    <a:pt x="0" y="1"/>
                    <a:pt x="0" y="386"/>
                    <a:pt x="260" y="386"/>
                  </a:cubicBezTo>
                  <a:lnTo>
                    <a:pt x="5211" y="386"/>
                  </a:lnTo>
                  <a:cubicBezTo>
                    <a:pt x="5466" y="386"/>
                    <a:pt x="5466" y="1"/>
                    <a:pt x="5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2" name="Google Shape;5592;p29"/>
            <p:cNvSpPr/>
            <p:nvPr/>
          </p:nvSpPr>
          <p:spPr>
            <a:xfrm>
              <a:off x="1006053" y="1603762"/>
              <a:ext cx="29821" cy="10124"/>
            </a:xfrm>
            <a:custGeom>
              <a:rect b="b" l="l" r="r" t="t"/>
              <a:pathLst>
                <a:path extrusionOk="0" h="386" w="1137">
                  <a:moveTo>
                    <a:pt x="260" y="0"/>
                  </a:moveTo>
                  <a:cubicBezTo>
                    <a:pt x="1" y="0"/>
                    <a:pt x="1" y="385"/>
                    <a:pt x="260" y="385"/>
                  </a:cubicBezTo>
                  <a:lnTo>
                    <a:pt x="876" y="385"/>
                  </a:lnTo>
                  <a:cubicBezTo>
                    <a:pt x="1136" y="385"/>
                    <a:pt x="1136" y="0"/>
                    <a:pt x="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3" name="Google Shape;5593;p29"/>
            <p:cNvSpPr/>
            <p:nvPr/>
          </p:nvSpPr>
          <p:spPr>
            <a:xfrm>
              <a:off x="1044030" y="1603762"/>
              <a:ext cx="29690" cy="10124"/>
            </a:xfrm>
            <a:custGeom>
              <a:rect b="b" l="l" r="r" t="t"/>
              <a:pathLst>
                <a:path extrusionOk="0" h="386" w="1132">
                  <a:moveTo>
                    <a:pt x="256" y="0"/>
                  </a:moveTo>
                  <a:cubicBezTo>
                    <a:pt x="1" y="0"/>
                    <a:pt x="1" y="385"/>
                    <a:pt x="256" y="385"/>
                  </a:cubicBezTo>
                  <a:lnTo>
                    <a:pt x="877" y="385"/>
                  </a:lnTo>
                  <a:cubicBezTo>
                    <a:pt x="1132" y="385"/>
                    <a:pt x="1132" y="0"/>
                    <a:pt x="8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4" name="Google Shape;5594;p29"/>
            <p:cNvSpPr/>
            <p:nvPr/>
          </p:nvSpPr>
          <p:spPr>
            <a:xfrm>
              <a:off x="964535" y="1582176"/>
              <a:ext cx="31709" cy="31709"/>
            </a:xfrm>
            <a:custGeom>
              <a:rect b="b" l="l" r="r" t="t"/>
              <a:pathLst>
                <a:path extrusionOk="0" h="1209" w="1209">
                  <a:moveTo>
                    <a:pt x="823" y="385"/>
                  </a:moveTo>
                  <a:lnTo>
                    <a:pt x="823" y="823"/>
                  </a:lnTo>
                  <a:lnTo>
                    <a:pt x="385" y="823"/>
                  </a:lnTo>
                  <a:lnTo>
                    <a:pt x="385" y="385"/>
                  </a:lnTo>
                  <a:close/>
                  <a:moveTo>
                    <a:pt x="193" y="0"/>
                  </a:moveTo>
                  <a:cubicBezTo>
                    <a:pt x="87" y="0"/>
                    <a:pt x="0" y="82"/>
                    <a:pt x="0" y="193"/>
                  </a:cubicBezTo>
                  <a:lnTo>
                    <a:pt x="0" y="1016"/>
                  </a:lnTo>
                  <a:cubicBezTo>
                    <a:pt x="0" y="1121"/>
                    <a:pt x="87" y="1208"/>
                    <a:pt x="193" y="1208"/>
                  </a:cubicBezTo>
                  <a:lnTo>
                    <a:pt x="1016" y="1208"/>
                  </a:lnTo>
                  <a:cubicBezTo>
                    <a:pt x="1122" y="1208"/>
                    <a:pt x="1208" y="1121"/>
                    <a:pt x="1208" y="1016"/>
                  </a:cubicBezTo>
                  <a:lnTo>
                    <a:pt x="1208" y="193"/>
                  </a:lnTo>
                  <a:cubicBezTo>
                    <a:pt x="1208" y="82"/>
                    <a:pt x="1122" y="0"/>
                    <a:pt x="1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95" name="Google Shape;5595;p29"/>
          <p:cNvGrpSpPr/>
          <p:nvPr/>
        </p:nvGrpSpPr>
        <p:grpSpPr>
          <a:xfrm>
            <a:off x="1311970" y="1327312"/>
            <a:ext cx="345810" cy="345547"/>
            <a:chOff x="1311970" y="1511887"/>
            <a:chExt cx="345810" cy="345547"/>
          </a:xfrm>
        </p:grpSpPr>
        <p:sp>
          <p:nvSpPr>
            <p:cNvPr id="5596" name="Google Shape;5596;p29"/>
            <p:cNvSpPr/>
            <p:nvPr/>
          </p:nvSpPr>
          <p:spPr>
            <a:xfrm>
              <a:off x="1446990" y="1619656"/>
              <a:ext cx="27041" cy="59589"/>
            </a:xfrm>
            <a:custGeom>
              <a:rect b="b" l="l" r="r" t="t"/>
              <a:pathLst>
                <a:path extrusionOk="0" h="2272" w="1031">
                  <a:moveTo>
                    <a:pt x="617" y="0"/>
                  </a:moveTo>
                  <a:cubicBezTo>
                    <a:pt x="275" y="0"/>
                    <a:pt x="1" y="280"/>
                    <a:pt x="1" y="621"/>
                  </a:cubicBezTo>
                  <a:lnTo>
                    <a:pt x="1" y="766"/>
                  </a:lnTo>
                  <a:cubicBezTo>
                    <a:pt x="1" y="944"/>
                    <a:pt x="30" y="1117"/>
                    <a:pt x="83" y="1285"/>
                  </a:cubicBezTo>
                  <a:lnTo>
                    <a:pt x="410" y="2272"/>
                  </a:lnTo>
                  <a:lnTo>
                    <a:pt x="1030" y="2272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7" name="Google Shape;5597;p29"/>
            <p:cNvSpPr/>
            <p:nvPr/>
          </p:nvSpPr>
          <p:spPr>
            <a:xfrm>
              <a:off x="1457848" y="1614226"/>
              <a:ext cx="64887" cy="65018"/>
            </a:xfrm>
            <a:custGeom>
              <a:rect b="b" l="l" r="r" t="t"/>
              <a:pathLst>
                <a:path extrusionOk="0" h="2479" w="2474">
                  <a:moveTo>
                    <a:pt x="616" y="1"/>
                  </a:moveTo>
                  <a:cubicBezTo>
                    <a:pt x="275" y="1"/>
                    <a:pt x="1" y="280"/>
                    <a:pt x="1" y="621"/>
                  </a:cubicBezTo>
                  <a:cubicBezTo>
                    <a:pt x="1" y="847"/>
                    <a:pt x="183" y="1035"/>
                    <a:pt x="414" y="1035"/>
                  </a:cubicBezTo>
                  <a:lnTo>
                    <a:pt x="2065" y="2479"/>
                  </a:lnTo>
                  <a:lnTo>
                    <a:pt x="2430" y="1199"/>
                  </a:lnTo>
                  <a:cubicBezTo>
                    <a:pt x="2459" y="1088"/>
                    <a:pt x="2474" y="973"/>
                    <a:pt x="2474" y="857"/>
                  </a:cubicBezTo>
                  <a:lnTo>
                    <a:pt x="2474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8" name="Google Shape;5598;p29"/>
            <p:cNvSpPr/>
            <p:nvPr/>
          </p:nvSpPr>
          <p:spPr>
            <a:xfrm>
              <a:off x="1468575" y="1695374"/>
              <a:ext cx="32575" cy="32575"/>
            </a:xfrm>
            <a:custGeom>
              <a:rect b="b" l="l" r="r" t="t"/>
              <a:pathLst>
                <a:path extrusionOk="0" h="1242" w="1242">
                  <a:moveTo>
                    <a:pt x="1" y="0"/>
                  </a:moveTo>
                  <a:lnTo>
                    <a:pt x="1" y="1242"/>
                  </a:lnTo>
                  <a:lnTo>
                    <a:pt x="1242" y="1242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9" name="Google Shape;5599;p29"/>
            <p:cNvSpPr/>
            <p:nvPr/>
          </p:nvSpPr>
          <p:spPr>
            <a:xfrm>
              <a:off x="1430728" y="1708488"/>
              <a:ext cx="108162" cy="84348"/>
            </a:xfrm>
            <a:custGeom>
              <a:rect b="b" l="l" r="r" t="t"/>
              <a:pathLst>
                <a:path extrusionOk="0" h="3216" w="4124">
                  <a:moveTo>
                    <a:pt x="1444" y="1"/>
                  </a:moveTo>
                  <a:lnTo>
                    <a:pt x="448" y="290"/>
                  </a:lnTo>
                  <a:cubicBezTo>
                    <a:pt x="183" y="362"/>
                    <a:pt x="0" y="607"/>
                    <a:pt x="0" y="881"/>
                  </a:cubicBezTo>
                  <a:lnTo>
                    <a:pt x="0" y="3215"/>
                  </a:lnTo>
                  <a:lnTo>
                    <a:pt x="4124" y="3215"/>
                  </a:lnTo>
                  <a:lnTo>
                    <a:pt x="4124" y="881"/>
                  </a:lnTo>
                  <a:cubicBezTo>
                    <a:pt x="4124" y="607"/>
                    <a:pt x="3941" y="362"/>
                    <a:pt x="3676" y="290"/>
                  </a:cubicBezTo>
                  <a:lnTo>
                    <a:pt x="2680" y="1"/>
                  </a:lnTo>
                  <a:lnTo>
                    <a:pt x="2440" y="294"/>
                  </a:lnTo>
                  <a:cubicBezTo>
                    <a:pt x="2341" y="410"/>
                    <a:pt x="2203" y="468"/>
                    <a:pt x="2064" y="468"/>
                  </a:cubicBezTo>
                  <a:cubicBezTo>
                    <a:pt x="1926" y="468"/>
                    <a:pt x="1788" y="410"/>
                    <a:pt x="1689" y="294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0" name="Google Shape;5600;p29"/>
            <p:cNvSpPr/>
            <p:nvPr/>
          </p:nvSpPr>
          <p:spPr>
            <a:xfrm>
              <a:off x="1452287" y="1641372"/>
              <a:ext cx="65149" cy="59458"/>
            </a:xfrm>
            <a:custGeom>
              <a:rect b="b" l="l" r="r" t="t"/>
              <a:pathLst>
                <a:path extrusionOk="0" h="2267" w="2484">
                  <a:moveTo>
                    <a:pt x="800" y="0"/>
                  </a:moveTo>
                  <a:cubicBezTo>
                    <a:pt x="684" y="0"/>
                    <a:pt x="578" y="43"/>
                    <a:pt x="496" y="120"/>
                  </a:cubicBezTo>
                  <a:lnTo>
                    <a:pt x="294" y="327"/>
                  </a:lnTo>
                  <a:cubicBezTo>
                    <a:pt x="107" y="510"/>
                    <a:pt x="1" y="765"/>
                    <a:pt x="6" y="1030"/>
                  </a:cubicBezTo>
                  <a:cubicBezTo>
                    <a:pt x="6" y="1713"/>
                    <a:pt x="559" y="2266"/>
                    <a:pt x="1242" y="2266"/>
                  </a:cubicBezTo>
                  <a:cubicBezTo>
                    <a:pt x="1245" y="2266"/>
                    <a:pt x="1248" y="2266"/>
                    <a:pt x="1251" y="2266"/>
                  </a:cubicBezTo>
                  <a:cubicBezTo>
                    <a:pt x="1930" y="2266"/>
                    <a:pt x="2484" y="1710"/>
                    <a:pt x="2484" y="1030"/>
                  </a:cubicBezTo>
                  <a:lnTo>
                    <a:pt x="2484" y="770"/>
                  </a:lnTo>
                  <a:cubicBezTo>
                    <a:pt x="2484" y="659"/>
                    <a:pt x="2440" y="553"/>
                    <a:pt x="2363" y="476"/>
                  </a:cubicBezTo>
                  <a:cubicBezTo>
                    <a:pt x="2041" y="164"/>
                    <a:pt x="1459" y="24"/>
                    <a:pt x="800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1" name="Google Shape;5601;p29"/>
            <p:cNvSpPr/>
            <p:nvPr/>
          </p:nvSpPr>
          <p:spPr>
            <a:xfrm>
              <a:off x="1452287" y="1641346"/>
              <a:ext cx="64913" cy="58225"/>
            </a:xfrm>
            <a:custGeom>
              <a:rect b="b" l="l" r="r" t="t"/>
              <a:pathLst>
                <a:path extrusionOk="0" h="2220" w="2475">
                  <a:moveTo>
                    <a:pt x="780" y="1"/>
                  </a:moveTo>
                  <a:cubicBezTo>
                    <a:pt x="674" y="1"/>
                    <a:pt x="570" y="48"/>
                    <a:pt x="496" y="121"/>
                  </a:cubicBezTo>
                  <a:lnTo>
                    <a:pt x="294" y="328"/>
                  </a:lnTo>
                  <a:cubicBezTo>
                    <a:pt x="107" y="511"/>
                    <a:pt x="1" y="766"/>
                    <a:pt x="1" y="1031"/>
                  </a:cubicBezTo>
                  <a:cubicBezTo>
                    <a:pt x="1" y="1579"/>
                    <a:pt x="367" y="2065"/>
                    <a:pt x="896" y="2219"/>
                  </a:cubicBezTo>
                  <a:cubicBezTo>
                    <a:pt x="718" y="1998"/>
                    <a:pt x="622" y="1728"/>
                    <a:pt x="622" y="1445"/>
                  </a:cubicBezTo>
                  <a:lnTo>
                    <a:pt x="622" y="1031"/>
                  </a:lnTo>
                  <a:cubicBezTo>
                    <a:pt x="622" y="799"/>
                    <a:pt x="809" y="616"/>
                    <a:pt x="1034" y="616"/>
                  </a:cubicBezTo>
                  <a:cubicBezTo>
                    <a:pt x="1042" y="616"/>
                    <a:pt x="1051" y="616"/>
                    <a:pt x="1059" y="617"/>
                  </a:cubicBezTo>
                  <a:cubicBezTo>
                    <a:pt x="1478" y="646"/>
                    <a:pt x="2094" y="713"/>
                    <a:pt x="2474" y="896"/>
                  </a:cubicBezTo>
                  <a:cubicBezTo>
                    <a:pt x="2460" y="809"/>
                    <a:pt x="2426" y="535"/>
                    <a:pt x="2359" y="477"/>
                  </a:cubicBezTo>
                  <a:cubicBezTo>
                    <a:pt x="2041" y="165"/>
                    <a:pt x="1459" y="25"/>
                    <a:pt x="795" y="1"/>
                  </a:cubicBezTo>
                  <a:cubicBezTo>
                    <a:pt x="790" y="1"/>
                    <a:pt x="785" y="1"/>
                    <a:pt x="78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2" name="Google Shape;5602;p29"/>
            <p:cNvSpPr/>
            <p:nvPr/>
          </p:nvSpPr>
          <p:spPr>
            <a:xfrm>
              <a:off x="1430728" y="1722258"/>
              <a:ext cx="21716" cy="70578"/>
            </a:xfrm>
            <a:custGeom>
              <a:rect b="b" l="l" r="r" t="t"/>
              <a:pathLst>
                <a:path extrusionOk="0" h="2691" w="828">
                  <a:moveTo>
                    <a:pt x="116" y="0"/>
                  </a:moveTo>
                  <a:cubicBezTo>
                    <a:pt x="39" y="106"/>
                    <a:pt x="0" y="231"/>
                    <a:pt x="0" y="356"/>
                  </a:cubicBezTo>
                  <a:lnTo>
                    <a:pt x="0" y="2690"/>
                  </a:lnTo>
                  <a:lnTo>
                    <a:pt x="828" y="2690"/>
                  </a:lnTo>
                  <a:lnTo>
                    <a:pt x="828" y="972"/>
                  </a:lnTo>
                  <a:cubicBezTo>
                    <a:pt x="828" y="809"/>
                    <a:pt x="760" y="650"/>
                    <a:pt x="645" y="534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3" name="Google Shape;5603;p29"/>
            <p:cNvSpPr/>
            <p:nvPr/>
          </p:nvSpPr>
          <p:spPr>
            <a:xfrm>
              <a:off x="1517279" y="1722258"/>
              <a:ext cx="21743" cy="70578"/>
            </a:xfrm>
            <a:custGeom>
              <a:rect b="b" l="l" r="r" t="t"/>
              <a:pathLst>
                <a:path extrusionOk="0" h="2691" w="829">
                  <a:moveTo>
                    <a:pt x="713" y="0"/>
                  </a:moveTo>
                  <a:lnTo>
                    <a:pt x="184" y="534"/>
                  </a:lnTo>
                  <a:cubicBezTo>
                    <a:pt x="68" y="650"/>
                    <a:pt x="1" y="809"/>
                    <a:pt x="1" y="972"/>
                  </a:cubicBezTo>
                  <a:lnTo>
                    <a:pt x="1" y="2690"/>
                  </a:lnTo>
                  <a:lnTo>
                    <a:pt x="829" y="2690"/>
                  </a:lnTo>
                  <a:lnTo>
                    <a:pt x="829" y="356"/>
                  </a:lnTo>
                  <a:cubicBezTo>
                    <a:pt x="824" y="231"/>
                    <a:pt x="785" y="106"/>
                    <a:pt x="713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4" name="Google Shape;5604;p29"/>
            <p:cNvSpPr/>
            <p:nvPr/>
          </p:nvSpPr>
          <p:spPr>
            <a:xfrm>
              <a:off x="1317006" y="1516922"/>
              <a:ext cx="335607" cy="335345"/>
            </a:xfrm>
            <a:custGeom>
              <a:rect b="b" l="l" r="r" t="t"/>
              <a:pathLst>
                <a:path extrusionOk="0" h="12786" w="12796">
                  <a:moveTo>
                    <a:pt x="6403" y="2474"/>
                  </a:moveTo>
                  <a:cubicBezTo>
                    <a:pt x="6907" y="2474"/>
                    <a:pt x="7416" y="2572"/>
                    <a:pt x="7902" y="2772"/>
                  </a:cubicBezTo>
                  <a:cubicBezTo>
                    <a:pt x="9364" y="3379"/>
                    <a:pt x="10322" y="4808"/>
                    <a:pt x="10322" y="6395"/>
                  </a:cubicBezTo>
                  <a:cubicBezTo>
                    <a:pt x="10322" y="8561"/>
                    <a:pt x="8566" y="10312"/>
                    <a:pt x="6400" y="10312"/>
                  </a:cubicBezTo>
                  <a:cubicBezTo>
                    <a:pt x="4812" y="10312"/>
                    <a:pt x="3383" y="9360"/>
                    <a:pt x="2777" y="7892"/>
                  </a:cubicBezTo>
                  <a:cubicBezTo>
                    <a:pt x="2171" y="6429"/>
                    <a:pt x="2508" y="4745"/>
                    <a:pt x="3629" y="3624"/>
                  </a:cubicBezTo>
                  <a:cubicBezTo>
                    <a:pt x="4379" y="2873"/>
                    <a:pt x="5382" y="2474"/>
                    <a:pt x="6403" y="2474"/>
                  </a:cubicBezTo>
                  <a:close/>
                  <a:moveTo>
                    <a:pt x="5573" y="1"/>
                  </a:moveTo>
                  <a:cubicBezTo>
                    <a:pt x="5457" y="1"/>
                    <a:pt x="5366" y="92"/>
                    <a:pt x="5366" y="208"/>
                  </a:cubicBezTo>
                  <a:lnTo>
                    <a:pt x="5366" y="751"/>
                  </a:lnTo>
                  <a:cubicBezTo>
                    <a:pt x="5366" y="852"/>
                    <a:pt x="5298" y="934"/>
                    <a:pt x="5202" y="953"/>
                  </a:cubicBezTo>
                  <a:cubicBezTo>
                    <a:pt x="4562" y="1093"/>
                    <a:pt x="3951" y="1348"/>
                    <a:pt x="3398" y="1704"/>
                  </a:cubicBezTo>
                  <a:cubicBezTo>
                    <a:pt x="3363" y="1726"/>
                    <a:pt x="3324" y="1738"/>
                    <a:pt x="3286" y="1738"/>
                  </a:cubicBezTo>
                  <a:cubicBezTo>
                    <a:pt x="3233" y="1738"/>
                    <a:pt x="3182" y="1717"/>
                    <a:pt x="3143" y="1675"/>
                  </a:cubicBezTo>
                  <a:lnTo>
                    <a:pt x="2753" y="1290"/>
                  </a:lnTo>
                  <a:cubicBezTo>
                    <a:pt x="2712" y="1249"/>
                    <a:pt x="2659" y="1229"/>
                    <a:pt x="2606" y="1229"/>
                  </a:cubicBezTo>
                  <a:cubicBezTo>
                    <a:pt x="2553" y="1229"/>
                    <a:pt x="2500" y="1249"/>
                    <a:pt x="2459" y="1290"/>
                  </a:cubicBezTo>
                  <a:lnTo>
                    <a:pt x="1290" y="2455"/>
                  </a:lnTo>
                  <a:cubicBezTo>
                    <a:pt x="1213" y="2532"/>
                    <a:pt x="1213" y="2666"/>
                    <a:pt x="1290" y="2743"/>
                  </a:cubicBezTo>
                  <a:lnTo>
                    <a:pt x="1680" y="3133"/>
                  </a:lnTo>
                  <a:cubicBezTo>
                    <a:pt x="1747" y="3201"/>
                    <a:pt x="1762" y="3311"/>
                    <a:pt x="1704" y="3393"/>
                  </a:cubicBezTo>
                  <a:cubicBezTo>
                    <a:pt x="1353" y="3942"/>
                    <a:pt x="1098" y="4553"/>
                    <a:pt x="958" y="5197"/>
                  </a:cubicBezTo>
                  <a:cubicBezTo>
                    <a:pt x="939" y="5289"/>
                    <a:pt x="857" y="5361"/>
                    <a:pt x="756" y="5361"/>
                  </a:cubicBezTo>
                  <a:lnTo>
                    <a:pt x="208" y="5361"/>
                  </a:lnTo>
                  <a:cubicBezTo>
                    <a:pt x="97" y="5361"/>
                    <a:pt x="1" y="5452"/>
                    <a:pt x="1" y="5568"/>
                  </a:cubicBezTo>
                  <a:lnTo>
                    <a:pt x="1" y="7218"/>
                  </a:lnTo>
                  <a:cubicBezTo>
                    <a:pt x="1" y="7329"/>
                    <a:pt x="97" y="7425"/>
                    <a:pt x="208" y="7425"/>
                  </a:cubicBezTo>
                  <a:lnTo>
                    <a:pt x="756" y="7425"/>
                  </a:lnTo>
                  <a:cubicBezTo>
                    <a:pt x="857" y="7425"/>
                    <a:pt x="939" y="7493"/>
                    <a:pt x="958" y="7589"/>
                  </a:cubicBezTo>
                  <a:cubicBezTo>
                    <a:pt x="1098" y="8229"/>
                    <a:pt x="1353" y="8840"/>
                    <a:pt x="1704" y="9393"/>
                  </a:cubicBezTo>
                  <a:cubicBezTo>
                    <a:pt x="1762" y="9475"/>
                    <a:pt x="1747" y="9581"/>
                    <a:pt x="1680" y="9648"/>
                  </a:cubicBezTo>
                  <a:lnTo>
                    <a:pt x="1290" y="10038"/>
                  </a:lnTo>
                  <a:cubicBezTo>
                    <a:pt x="1213" y="10120"/>
                    <a:pt x="1213" y="10250"/>
                    <a:pt x="1290" y="10331"/>
                  </a:cubicBezTo>
                  <a:lnTo>
                    <a:pt x="2459" y="11496"/>
                  </a:lnTo>
                  <a:cubicBezTo>
                    <a:pt x="2500" y="11537"/>
                    <a:pt x="2553" y="11557"/>
                    <a:pt x="2606" y="11557"/>
                  </a:cubicBezTo>
                  <a:cubicBezTo>
                    <a:pt x="2659" y="11557"/>
                    <a:pt x="2712" y="11537"/>
                    <a:pt x="2753" y="11496"/>
                  </a:cubicBezTo>
                  <a:lnTo>
                    <a:pt x="3138" y="11111"/>
                  </a:lnTo>
                  <a:cubicBezTo>
                    <a:pt x="3180" y="11069"/>
                    <a:pt x="3232" y="11049"/>
                    <a:pt x="3285" y="11049"/>
                  </a:cubicBezTo>
                  <a:cubicBezTo>
                    <a:pt x="3324" y="11049"/>
                    <a:pt x="3363" y="11060"/>
                    <a:pt x="3398" y="11082"/>
                  </a:cubicBezTo>
                  <a:cubicBezTo>
                    <a:pt x="3951" y="11438"/>
                    <a:pt x="4562" y="11693"/>
                    <a:pt x="5202" y="11833"/>
                  </a:cubicBezTo>
                  <a:cubicBezTo>
                    <a:pt x="5298" y="11852"/>
                    <a:pt x="5366" y="11934"/>
                    <a:pt x="5366" y="12030"/>
                  </a:cubicBezTo>
                  <a:lnTo>
                    <a:pt x="5366" y="12579"/>
                  </a:lnTo>
                  <a:cubicBezTo>
                    <a:pt x="5366" y="12694"/>
                    <a:pt x="5457" y="12785"/>
                    <a:pt x="5573" y="12785"/>
                  </a:cubicBezTo>
                  <a:lnTo>
                    <a:pt x="7223" y="12785"/>
                  </a:lnTo>
                  <a:cubicBezTo>
                    <a:pt x="7339" y="12785"/>
                    <a:pt x="7430" y="12694"/>
                    <a:pt x="7430" y="12579"/>
                  </a:cubicBezTo>
                  <a:lnTo>
                    <a:pt x="7430" y="12030"/>
                  </a:lnTo>
                  <a:cubicBezTo>
                    <a:pt x="7430" y="11934"/>
                    <a:pt x="7497" y="11852"/>
                    <a:pt x="7594" y="11833"/>
                  </a:cubicBezTo>
                  <a:cubicBezTo>
                    <a:pt x="8234" y="11693"/>
                    <a:pt x="8845" y="11438"/>
                    <a:pt x="9398" y="11082"/>
                  </a:cubicBezTo>
                  <a:cubicBezTo>
                    <a:pt x="9433" y="11060"/>
                    <a:pt x="9472" y="11049"/>
                    <a:pt x="9510" y="11049"/>
                  </a:cubicBezTo>
                  <a:cubicBezTo>
                    <a:pt x="9563" y="11049"/>
                    <a:pt x="9616" y="11069"/>
                    <a:pt x="9658" y="11111"/>
                  </a:cubicBezTo>
                  <a:lnTo>
                    <a:pt x="10043" y="11496"/>
                  </a:lnTo>
                  <a:cubicBezTo>
                    <a:pt x="10084" y="11537"/>
                    <a:pt x="10137" y="11557"/>
                    <a:pt x="10190" y="11557"/>
                  </a:cubicBezTo>
                  <a:cubicBezTo>
                    <a:pt x="10242" y="11557"/>
                    <a:pt x="10295" y="11537"/>
                    <a:pt x="10336" y="11496"/>
                  </a:cubicBezTo>
                  <a:lnTo>
                    <a:pt x="11506" y="10331"/>
                  </a:lnTo>
                  <a:cubicBezTo>
                    <a:pt x="11583" y="10250"/>
                    <a:pt x="11583" y="10120"/>
                    <a:pt x="11506" y="10038"/>
                  </a:cubicBezTo>
                  <a:lnTo>
                    <a:pt x="11116" y="9648"/>
                  </a:lnTo>
                  <a:cubicBezTo>
                    <a:pt x="11048" y="9581"/>
                    <a:pt x="11039" y="9475"/>
                    <a:pt x="11092" y="9393"/>
                  </a:cubicBezTo>
                  <a:cubicBezTo>
                    <a:pt x="11443" y="8840"/>
                    <a:pt x="11698" y="8229"/>
                    <a:pt x="11838" y="7589"/>
                  </a:cubicBezTo>
                  <a:cubicBezTo>
                    <a:pt x="11857" y="7493"/>
                    <a:pt x="11943" y="7425"/>
                    <a:pt x="12040" y="7425"/>
                  </a:cubicBezTo>
                  <a:lnTo>
                    <a:pt x="12588" y="7425"/>
                  </a:lnTo>
                  <a:cubicBezTo>
                    <a:pt x="12699" y="7425"/>
                    <a:pt x="12795" y="7329"/>
                    <a:pt x="12795" y="7218"/>
                  </a:cubicBezTo>
                  <a:lnTo>
                    <a:pt x="12795" y="5568"/>
                  </a:lnTo>
                  <a:cubicBezTo>
                    <a:pt x="12795" y="5457"/>
                    <a:pt x="12704" y="5361"/>
                    <a:pt x="12588" y="5361"/>
                  </a:cubicBezTo>
                  <a:lnTo>
                    <a:pt x="12040" y="5361"/>
                  </a:lnTo>
                  <a:cubicBezTo>
                    <a:pt x="11943" y="5361"/>
                    <a:pt x="11862" y="5294"/>
                    <a:pt x="11842" y="5197"/>
                  </a:cubicBezTo>
                  <a:cubicBezTo>
                    <a:pt x="11698" y="4557"/>
                    <a:pt x="11448" y="3946"/>
                    <a:pt x="11092" y="3393"/>
                  </a:cubicBezTo>
                  <a:cubicBezTo>
                    <a:pt x="11039" y="3311"/>
                    <a:pt x="11048" y="3205"/>
                    <a:pt x="11121" y="3133"/>
                  </a:cubicBezTo>
                  <a:lnTo>
                    <a:pt x="11506" y="2748"/>
                  </a:lnTo>
                  <a:cubicBezTo>
                    <a:pt x="11587" y="2666"/>
                    <a:pt x="11587" y="2536"/>
                    <a:pt x="11506" y="2455"/>
                  </a:cubicBezTo>
                  <a:lnTo>
                    <a:pt x="10341" y="1290"/>
                  </a:lnTo>
                  <a:cubicBezTo>
                    <a:pt x="10300" y="1249"/>
                    <a:pt x="10247" y="1229"/>
                    <a:pt x="10194" y="1229"/>
                  </a:cubicBezTo>
                  <a:cubicBezTo>
                    <a:pt x="10141" y="1229"/>
                    <a:pt x="10088" y="1249"/>
                    <a:pt x="10048" y="1290"/>
                  </a:cubicBezTo>
                  <a:lnTo>
                    <a:pt x="9658" y="1675"/>
                  </a:lnTo>
                  <a:cubicBezTo>
                    <a:pt x="9618" y="1715"/>
                    <a:pt x="9565" y="1736"/>
                    <a:pt x="9511" y="1736"/>
                  </a:cubicBezTo>
                  <a:cubicBezTo>
                    <a:pt x="9474" y="1736"/>
                    <a:pt x="9436" y="1726"/>
                    <a:pt x="9403" y="1704"/>
                  </a:cubicBezTo>
                  <a:cubicBezTo>
                    <a:pt x="8849" y="1348"/>
                    <a:pt x="8238" y="1093"/>
                    <a:pt x="7598" y="953"/>
                  </a:cubicBezTo>
                  <a:cubicBezTo>
                    <a:pt x="7502" y="934"/>
                    <a:pt x="7435" y="852"/>
                    <a:pt x="7430" y="751"/>
                  </a:cubicBezTo>
                  <a:lnTo>
                    <a:pt x="7430" y="208"/>
                  </a:lnTo>
                  <a:cubicBezTo>
                    <a:pt x="7430" y="92"/>
                    <a:pt x="7339" y="1"/>
                    <a:pt x="7228" y="1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5" name="Google Shape;5605;p29"/>
            <p:cNvSpPr/>
            <p:nvPr/>
          </p:nvSpPr>
          <p:spPr>
            <a:xfrm>
              <a:off x="1356374" y="1565522"/>
              <a:ext cx="247509" cy="238146"/>
            </a:xfrm>
            <a:custGeom>
              <a:rect b="b" l="l" r="r" t="t"/>
              <a:pathLst>
                <a:path extrusionOk="0" h="9080" w="9437">
                  <a:moveTo>
                    <a:pt x="4902" y="621"/>
                  </a:moveTo>
                  <a:cubicBezTo>
                    <a:pt x="5406" y="621"/>
                    <a:pt x="5915" y="719"/>
                    <a:pt x="6401" y="919"/>
                  </a:cubicBezTo>
                  <a:cubicBezTo>
                    <a:pt x="7863" y="1526"/>
                    <a:pt x="8821" y="2955"/>
                    <a:pt x="8821" y="4542"/>
                  </a:cubicBezTo>
                  <a:cubicBezTo>
                    <a:pt x="8821" y="6708"/>
                    <a:pt x="7065" y="8459"/>
                    <a:pt x="4899" y="8459"/>
                  </a:cubicBezTo>
                  <a:cubicBezTo>
                    <a:pt x="3311" y="8459"/>
                    <a:pt x="1882" y="7507"/>
                    <a:pt x="1276" y="6039"/>
                  </a:cubicBezTo>
                  <a:cubicBezTo>
                    <a:pt x="670" y="4576"/>
                    <a:pt x="1007" y="2892"/>
                    <a:pt x="2128" y="1771"/>
                  </a:cubicBezTo>
                  <a:cubicBezTo>
                    <a:pt x="2878" y="1020"/>
                    <a:pt x="3881" y="621"/>
                    <a:pt x="4902" y="621"/>
                  </a:cubicBezTo>
                  <a:close/>
                  <a:moveTo>
                    <a:pt x="4899" y="0"/>
                  </a:moveTo>
                  <a:cubicBezTo>
                    <a:pt x="3061" y="0"/>
                    <a:pt x="1406" y="1107"/>
                    <a:pt x="703" y="2805"/>
                  </a:cubicBezTo>
                  <a:cubicBezTo>
                    <a:pt x="1" y="4499"/>
                    <a:pt x="391" y="6453"/>
                    <a:pt x="1690" y="7752"/>
                  </a:cubicBezTo>
                  <a:cubicBezTo>
                    <a:pt x="2555" y="8620"/>
                    <a:pt x="3714" y="9080"/>
                    <a:pt x="4895" y="9080"/>
                  </a:cubicBezTo>
                  <a:cubicBezTo>
                    <a:pt x="5481" y="9080"/>
                    <a:pt x="6073" y="8967"/>
                    <a:pt x="6636" y="8733"/>
                  </a:cubicBezTo>
                  <a:cubicBezTo>
                    <a:pt x="8330" y="8031"/>
                    <a:pt x="9437" y="6376"/>
                    <a:pt x="9437" y="4542"/>
                  </a:cubicBezTo>
                  <a:cubicBezTo>
                    <a:pt x="9437" y="2036"/>
                    <a:pt x="7406" y="0"/>
                    <a:pt x="4899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6" name="Google Shape;5606;p29"/>
            <p:cNvSpPr/>
            <p:nvPr/>
          </p:nvSpPr>
          <p:spPr>
            <a:xfrm>
              <a:off x="1311970" y="1511887"/>
              <a:ext cx="345810" cy="345547"/>
            </a:xfrm>
            <a:custGeom>
              <a:rect b="b" l="l" r="r" t="t"/>
              <a:pathLst>
                <a:path extrusionOk="0" h="13175" w="13185">
                  <a:moveTo>
                    <a:pt x="7420" y="385"/>
                  </a:moveTo>
                  <a:cubicBezTo>
                    <a:pt x="7425" y="385"/>
                    <a:pt x="7430" y="390"/>
                    <a:pt x="7430" y="400"/>
                  </a:cubicBezTo>
                  <a:lnTo>
                    <a:pt x="7430" y="943"/>
                  </a:lnTo>
                  <a:cubicBezTo>
                    <a:pt x="7430" y="1136"/>
                    <a:pt x="7564" y="1295"/>
                    <a:pt x="7747" y="1333"/>
                  </a:cubicBezTo>
                  <a:cubicBezTo>
                    <a:pt x="8368" y="1468"/>
                    <a:pt x="8960" y="1713"/>
                    <a:pt x="9494" y="2055"/>
                  </a:cubicBezTo>
                  <a:cubicBezTo>
                    <a:pt x="9559" y="2100"/>
                    <a:pt x="9635" y="2121"/>
                    <a:pt x="9710" y="2121"/>
                  </a:cubicBezTo>
                  <a:cubicBezTo>
                    <a:pt x="9813" y="2121"/>
                    <a:pt x="9915" y="2082"/>
                    <a:pt x="9989" y="2007"/>
                  </a:cubicBezTo>
                  <a:lnTo>
                    <a:pt x="10379" y="1617"/>
                  </a:lnTo>
                  <a:cubicBezTo>
                    <a:pt x="10382" y="1615"/>
                    <a:pt x="10385" y="1613"/>
                    <a:pt x="10389" y="1613"/>
                  </a:cubicBezTo>
                  <a:cubicBezTo>
                    <a:pt x="10392" y="1613"/>
                    <a:pt x="10396" y="1615"/>
                    <a:pt x="10398" y="1617"/>
                  </a:cubicBezTo>
                  <a:lnTo>
                    <a:pt x="11563" y="2786"/>
                  </a:lnTo>
                  <a:cubicBezTo>
                    <a:pt x="11568" y="2791"/>
                    <a:pt x="11568" y="2796"/>
                    <a:pt x="11563" y="2805"/>
                  </a:cubicBezTo>
                  <a:lnTo>
                    <a:pt x="11178" y="3190"/>
                  </a:lnTo>
                  <a:cubicBezTo>
                    <a:pt x="11043" y="3325"/>
                    <a:pt x="11019" y="3532"/>
                    <a:pt x="11125" y="3691"/>
                  </a:cubicBezTo>
                  <a:cubicBezTo>
                    <a:pt x="11467" y="4225"/>
                    <a:pt x="11712" y="4812"/>
                    <a:pt x="11847" y="5433"/>
                  </a:cubicBezTo>
                  <a:cubicBezTo>
                    <a:pt x="11885" y="5620"/>
                    <a:pt x="12049" y="5750"/>
                    <a:pt x="12236" y="5750"/>
                  </a:cubicBezTo>
                  <a:lnTo>
                    <a:pt x="12785" y="5750"/>
                  </a:lnTo>
                  <a:cubicBezTo>
                    <a:pt x="12790" y="5750"/>
                    <a:pt x="12799" y="5755"/>
                    <a:pt x="12799" y="5765"/>
                  </a:cubicBezTo>
                  <a:lnTo>
                    <a:pt x="12799" y="7415"/>
                  </a:lnTo>
                  <a:lnTo>
                    <a:pt x="12795" y="7410"/>
                  </a:lnTo>
                  <a:cubicBezTo>
                    <a:pt x="12795" y="7420"/>
                    <a:pt x="12790" y="7425"/>
                    <a:pt x="12780" y="7425"/>
                  </a:cubicBezTo>
                  <a:lnTo>
                    <a:pt x="12232" y="7425"/>
                  </a:lnTo>
                  <a:cubicBezTo>
                    <a:pt x="12044" y="7425"/>
                    <a:pt x="11880" y="7555"/>
                    <a:pt x="11842" y="7742"/>
                  </a:cubicBezTo>
                  <a:cubicBezTo>
                    <a:pt x="11707" y="8358"/>
                    <a:pt x="11467" y="8950"/>
                    <a:pt x="11120" y="9484"/>
                  </a:cubicBezTo>
                  <a:cubicBezTo>
                    <a:pt x="11019" y="9643"/>
                    <a:pt x="11038" y="9850"/>
                    <a:pt x="11173" y="9985"/>
                  </a:cubicBezTo>
                  <a:lnTo>
                    <a:pt x="11563" y="10370"/>
                  </a:lnTo>
                  <a:cubicBezTo>
                    <a:pt x="11568" y="10374"/>
                    <a:pt x="11568" y="10384"/>
                    <a:pt x="11563" y="10389"/>
                  </a:cubicBezTo>
                  <a:lnTo>
                    <a:pt x="10398" y="11558"/>
                  </a:lnTo>
                  <a:cubicBezTo>
                    <a:pt x="10394" y="11560"/>
                    <a:pt x="10390" y="11562"/>
                    <a:pt x="10387" y="11562"/>
                  </a:cubicBezTo>
                  <a:cubicBezTo>
                    <a:pt x="10384" y="11562"/>
                    <a:pt x="10382" y="11560"/>
                    <a:pt x="10379" y="11558"/>
                  </a:cubicBezTo>
                  <a:lnTo>
                    <a:pt x="9989" y="11168"/>
                  </a:lnTo>
                  <a:cubicBezTo>
                    <a:pt x="9912" y="11091"/>
                    <a:pt x="9810" y="11051"/>
                    <a:pt x="9707" y="11051"/>
                  </a:cubicBezTo>
                  <a:cubicBezTo>
                    <a:pt x="9632" y="11051"/>
                    <a:pt x="9556" y="11073"/>
                    <a:pt x="9489" y="11115"/>
                  </a:cubicBezTo>
                  <a:cubicBezTo>
                    <a:pt x="8955" y="11457"/>
                    <a:pt x="8368" y="11702"/>
                    <a:pt x="7747" y="11837"/>
                  </a:cubicBezTo>
                  <a:cubicBezTo>
                    <a:pt x="7564" y="11876"/>
                    <a:pt x="7430" y="12039"/>
                    <a:pt x="7430" y="12227"/>
                  </a:cubicBezTo>
                  <a:lnTo>
                    <a:pt x="7430" y="12775"/>
                  </a:lnTo>
                  <a:cubicBezTo>
                    <a:pt x="7430" y="12785"/>
                    <a:pt x="7425" y="12790"/>
                    <a:pt x="7415" y="12790"/>
                  </a:cubicBezTo>
                  <a:lnTo>
                    <a:pt x="5765" y="12790"/>
                  </a:lnTo>
                  <a:cubicBezTo>
                    <a:pt x="5755" y="12790"/>
                    <a:pt x="5750" y="12785"/>
                    <a:pt x="5750" y="12775"/>
                  </a:cubicBezTo>
                  <a:lnTo>
                    <a:pt x="5750" y="12227"/>
                  </a:lnTo>
                  <a:cubicBezTo>
                    <a:pt x="5750" y="12039"/>
                    <a:pt x="5620" y="11876"/>
                    <a:pt x="5437" y="11837"/>
                  </a:cubicBezTo>
                  <a:cubicBezTo>
                    <a:pt x="4817" y="11702"/>
                    <a:pt x="4225" y="11457"/>
                    <a:pt x="3691" y="11115"/>
                  </a:cubicBezTo>
                  <a:cubicBezTo>
                    <a:pt x="3628" y="11072"/>
                    <a:pt x="3551" y="11053"/>
                    <a:pt x="3474" y="11053"/>
                  </a:cubicBezTo>
                  <a:cubicBezTo>
                    <a:pt x="3368" y="11053"/>
                    <a:pt x="3267" y="11091"/>
                    <a:pt x="3190" y="11168"/>
                  </a:cubicBezTo>
                  <a:lnTo>
                    <a:pt x="2805" y="11558"/>
                  </a:lnTo>
                  <a:cubicBezTo>
                    <a:pt x="2803" y="11560"/>
                    <a:pt x="2799" y="11562"/>
                    <a:pt x="2796" y="11562"/>
                  </a:cubicBezTo>
                  <a:cubicBezTo>
                    <a:pt x="2792" y="11562"/>
                    <a:pt x="2789" y="11560"/>
                    <a:pt x="2786" y="11558"/>
                  </a:cubicBezTo>
                  <a:lnTo>
                    <a:pt x="1617" y="10389"/>
                  </a:lnTo>
                  <a:cubicBezTo>
                    <a:pt x="1612" y="10384"/>
                    <a:pt x="1612" y="10374"/>
                    <a:pt x="1617" y="10370"/>
                  </a:cubicBezTo>
                  <a:lnTo>
                    <a:pt x="2007" y="9985"/>
                  </a:lnTo>
                  <a:cubicBezTo>
                    <a:pt x="2141" y="9850"/>
                    <a:pt x="2161" y="9643"/>
                    <a:pt x="2060" y="9484"/>
                  </a:cubicBezTo>
                  <a:cubicBezTo>
                    <a:pt x="1718" y="8950"/>
                    <a:pt x="1473" y="8358"/>
                    <a:pt x="1338" y="7737"/>
                  </a:cubicBezTo>
                  <a:cubicBezTo>
                    <a:pt x="1299" y="7555"/>
                    <a:pt x="1136" y="7425"/>
                    <a:pt x="948" y="7425"/>
                  </a:cubicBezTo>
                  <a:lnTo>
                    <a:pt x="400" y="7425"/>
                  </a:lnTo>
                  <a:cubicBezTo>
                    <a:pt x="390" y="7425"/>
                    <a:pt x="385" y="7420"/>
                    <a:pt x="385" y="7410"/>
                  </a:cubicBezTo>
                  <a:lnTo>
                    <a:pt x="385" y="5760"/>
                  </a:lnTo>
                  <a:cubicBezTo>
                    <a:pt x="385" y="5750"/>
                    <a:pt x="390" y="5745"/>
                    <a:pt x="400" y="5745"/>
                  </a:cubicBezTo>
                  <a:lnTo>
                    <a:pt x="948" y="5745"/>
                  </a:lnTo>
                  <a:cubicBezTo>
                    <a:pt x="1136" y="5745"/>
                    <a:pt x="1299" y="5616"/>
                    <a:pt x="1338" y="5433"/>
                  </a:cubicBezTo>
                  <a:cubicBezTo>
                    <a:pt x="1473" y="4812"/>
                    <a:pt x="1718" y="4220"/>
                    <a:pt x="2060" y="3686"/>
                  </a:cubicBezTo>
                  <a:cubicBezTo>
                    <a:pt x="2161" y="3527"/>
                    <a:pt x="2141" y="3320"/>
                    <a:pt x="2007" y="3190"/>
                  </a:cubicBezTo>
                  <a:lnTo>
                    <a:pt x="1622" y="2805"/>
                  </a:lnTo>
                  <a:cubicBezTo>
                    <a:pt x="1617" y="2796"/>
                    <a:pt x="1617" y="2791"/>
                    <a:pt x="1622" y="2786"/>
                  </a:cubicBezTo>
                  <a:lnTo>
                    <a:pt x="2791" y="1617"/>
                  </a:lnTo>
                  <a:cubicBezTo>
                    <a:pt x="2793" y="1615"/>
                    <a:pt x="2796" y="1613"/>
                    <a:pt x="2798" y="1613"/>
                  </a:cubicBezTo>
                  <a:cubicBezTo>
                    <a:pt x="2801" y="1613"/>
                    <a:pt x="2803" y="1615"/>
                    <a:pt x="2805" y="1617"/>
                  </a:cubicBezTo>
                  <a:lnTo>
                    <a:pt x="3195" y="2007"/>
                  </a:lnTo>
                  <a:cubicBezTo>
                    <a:pt x="3273" y="2082"/>
                    <a:pt x="3374" y="2121"/>
                    <a:pt x="3477" y="2121"/>
                  </a:cubicBezTo>
                  <a:cubicBezTo>
                    <a:pt x="3552" y="2121"/>
                    <a:pt x="3628" y="2100"/>
                    <a:pt x="3696" y="2055"/>
                  </a:cubicBezTo>
                  <a:cubicBezTo>
                    <a:pt x="4230" y="1713"/>
                    <a:pt x="4817" y="1468"/>
                    <a:pt x="5437" y="1333"/>
                  </a:cubicBezTo>
                  <a:cubicBezTo>
                    <a:pt x="5620" y="1295"/>
                    <a:pt x="5755" y="1136"/>
                    <a:pt x="5755" y="948"/>
                  </a:cubicBezTo>
                  <a:lnTo>
                    <a:pt x="5755" y="400"/>
                  </a:lnTo>
                  <a:cubicBezTo>
                    <a:pt x="5755" y="390"/>
                    <a:pt x="5760" y="385"/>
                    <a:pt x="5769" y="385"/>
                  </a:cubicBezTo>
                  <a:close/>
                  <a:moveTo>
                    <a:pt x="5765" y="0"/>
                  </a:moveTo>
                  <a:cubicBezTo>
                    <a:pt x="5543" y="0"/>
                    <a:pt x="5365" y="178"/>
                    <a:pt x="5365" y="400"/>
                  </a:cubicBezTo>
                  <a:lnTo>
                    <a:pt x="5365" y="943"/>
                  </a:lnTo>
                  <a:cubicBezTo>
                    <a:pt x="5365" y="953"/>
                    <a:pt x="5360" y="958"/>
                    <a:pt x="5356" y="958"/>
                  </a:cubicBezTo>
                  <a:cubicBezTo>
                    <a:pt x="4692" y="1102"/>
                    <a:pt x="4056" y="1367"/>
                    <a:pt x="3484" y="1732"/>
                  </a:cubicBezTo>
                  <a:cubicBezTo>
                    <a:pt x="3481" y="1735"/>
                    <a:pt x="3479" y="1736"/>
                    <a:pt x="3477" y="1736"/>
                  </a:cubicBezTo>
                  <a:cubicBezTo>
                    <a:pt x="3474" y="1736"/>
                    <a:pt x="3472" y="1735"/>
                    <a:pt x="3469" y="1732"/>
                  </a:cubicBezTo>
                  <a:lnTo>
                    <a:pt x="3080" y="1343"/>
                  </a:lnTo>
                  <a:cubicBezTo>
                    <a:pt x="3003" y="1266"/>
                    <a:pt x="2900" y="1227"/>
                    <a:pt x="2798" y="1227"/>
                  </a:cubicBezTo>
                  <a:cubicBezTo>
                    <a:pt x="2696" y="1227"/>
                    <a:pt x="2594" y="1266"/>
                    <a:pt x="2517" y="1343"/>
                  </a:cubicBezTo>
                  <a:lnTo>
                    <a:pt x="1347" y="2512"/>
                  </a:lnTo>
                  <a:cubicBezTo>
                    <a:pt x="1193" y="2666"/>
                    <a:pt x="1193" y="2916"/>
                    <a:pt x="1347" y="3075"/>
                  </a:cubicBezTo>
                  <a:lnTo>
                    <a:pt x="1737" y="3465"/>
                  </a:lnTo>
                  <a:cubicBezTo>
                    <a:pt x="1737" y="3469"/>
                    <a:pt x="1737" y="3479"/>
                    <a:pt x="1737" y="3484"/>
                  </a:cubicBezTo>
                  <a:cubicBezTo>
                    <a:pt x="1367" y="4057"/>
                    <a:pt x="1107" y="4687"/>
                    <a:pt x="963" y="5351"/>
                  </a:cubicBezTo>
                  <a:cubicBezTo>
                    <a:pt x="963" y="5356"/>
                    <a:pt x="958" y="5365"/>
                    <a:pt x="948" y="5365"/>
                  </a:cubicBezTo>
                  <a:lnTo>
                    <a:pt x="400" y="5365"/>
                  </a:lnTo>
                  <a:cubicBezTo>
                    <a:pt x="178" y="5365"/>
                    <a:pt x="0" y="5543"/>
                    <a:pt x="0" y="5765"/>
                  </a:cubicBezTo>
                  <a:lnTo>
                    <a:pt x="0" y="7415"/>
                  </a:lnTo>
                  <a:cubicBezTo>
                    <a:pt x="0" y="7636"/>
                    <a:pt x="178" y="7814"/>
                    <a:pt x="400" y="7814"/>
                  </a:cubicBezTo>
                  <a:lnTo>
                    <a:pt x="948" y="7814"/>
                  </a:lnTo>
                  <a:cubicBezTo>
                    <a:pt x="958" y="7814"/>
                    <a:pt x="958" y="7819"/>
                    <a:pt x="963" y="7824"/>
                  </a:cubicBezTo>
                  <a:cubicBezTo>
                    <a:pt x="1107" y="8488"/>
                    <a:pt x="1367" y="9118"/>
                    <a:pt x="1737" y="9691"/>
                  </a:cubicBezTo>
                  <a:cubicBezTo>
                    <a:pt x="1737" y="9696"/>
                    <a:pt x="1737" y="9705"/>
                    <a:pt x="1737" y="9710"/>
                  </a:cubicBezTo>
                  <a:lnTo>
                    <a:pt x="1347" y="10095"/>
                  </a:lnTo>
                  <a:cubicBezTo>
                    <a:pt x="1193" y="10254"/>
                    <a:pt x="1193" y="10504"/>
                    <a:pt x="1347" y="10663"/>
                  </a:cubicBezTo>
                  <a:lnTo>
                    <a:pt x="2517" y="11827"/>
                  </a:lnTo>
                  <a:cubicBezTo>
                    <a:pt x="2594" y="11907"/>
                    <a:pt x="2696" y="11947"/>
                    <a:pt x="2798" y="11947"/>
                  </a:cubicBezTo>
                  <a:cubicBezTo>
                    <a:pt x="2900" y="11947"/>
                    <a:pt x="3003" y="11907"/>
                    <a:pt x="3080" y="11827"/>
                  </a:cubicBezTo>
                  <a:lnTo>
                    <a:pt x="3469" y="11443"/>
                  </a:lnTo>
                  <a:cubicBezTo>
                    <a:pt x="3472" y="11440"/>
                    <a:pt x="3475" y="11439"/>
                    <a:pt x="3479" y="11439"/>
                  </a:cubicBezTo>
                  <a:cubicBezTo>
                    <a:pt x="3483" y="11439"/>
                    <a:pt x="3486" y="11440"/>
                    <a:pt x="3489" y="11443"/>
                  </a:cubicBezTo>
                  <a:cubicBezTo>
                    <a:pt x="4061" y="11808"/>
                    <a:pt x="4692" y="12068"/>
                    <a:pt x="5356" y="12217"/>
                  </a:cubicBezTo>
                  <a:cubicBezTo>
                    <a:pt x="5360" y="12217"/>
                    <a:pt x="5370" y="12222"/>
                    <a:pt x="5370" y="12227"/>
                  </a:cubicBezTo>
                  <a:lnTo>
                    <a:pt x="5370" y="12775"/>
                  </a:lnTo>
                  <a:cubicBezTo>
                    <a:pt x="5370" y="12997"/>
                    <a:pt x="5548" y="13175"/>
                    <a:pt x="5769" y="13175"/>
                  </a:cubicBezTo>
                  <a:lnTo>
                    <a:pt x="7420" y="13175"/>
                  </a:lnTo>
                  <a:cubicBezTo>
                    <a:pt x="7641" y="13175"/>
                    <a:pt x="7819" y="12997"/>
                    <a:pt x="7819" y="12775"/>
                  </a:cubicBezTo>
                  <a:lnTo>
                    <a:pt x="7819" y="12227"/>
                  </a:lnTo>
                  <a:cubicBezTo>
                    <a:pt x="7819" y="12222"/>
                    <a:pt x="7824" y="12217"/>
                    <a:pt x="7829" y="12217"/>
                  </a:cubicBezTo>
                  <a:cubicBezTo>
                    <a:pt x="8493" y="12068"/>
                    <a:pt x="9128" y="11808"/>
                    <a:pt x="9701" y="11443"/>
                  </a:cubicBezTo>
                  <a:cubicBezTo>
                    <a:pt x="9703" y="11440"/>
                    <a:pt x="9705" y="11439"/>
                    <a:pt x="9708" y="11439"/>
                  </a:cubicBezTo>
                  <a:cubicBezTo>
                    <a:pt x="9710" y="11439"/>
                    <a:pt x="9713" y="11440"/>
                    <a:pt x="9715" y="11443"/>
                  </a:cubicBezTo>
                  <a:lnTo>
                    <a:pt x="10105" y="11827"/>
                  </a:lnTo>
                  <a:cubicBezTo>
                    <a:pt x="10182" y="11907"/>
                    <a:pt x="10284" y="11947"/>
                    <a:pt x="10386" y="11947"/>
                  </a:cubicBezTo>
                  <a:cubicBezTo>
                    <a:pt x="10489" y="11947"/>
                    <a:pt x="10591" y="11907"/>
                    <a:pt x="10668" y="11827"/>
                  </a:cubicBezTo>
                  <a:lnTo>
                    <a:pt x="11837" y="10663"/>
                  </a:lnTo>
                  <a:cubicBezTo>
                    <a:pt x="11991" y="10504"/>
                    <a:pt x="11991" y="10254"/>
                    <a:pt x="11837" y="10095"/>
                  </a:cubicBezTo>
                  <a:lnTo>
                    <a:pt x="11447" y="9710"/>
                  </a:lnTo>
                  <a:cubicBezTo>
                    <a:pt x="11447" y="9705"/>
                    <a:pt x="11447" y="9696"/>
                    <a:pt x="11447" y="9691"/>
                  </a:cubicBezTo>
                  <a:cubicBezTo>
                    <a:pt x="11818" y="9118"/>
                    <a:pt x="12078" y="8488"/>
                    <a:pt x="12222" y="7824"/>
                  </a:cubicBezTo>
                  <a:cubicBezTo>
                    <a:pt x="12222" y="7814"/>
                    <a:pt x="12227" y="7810"/>
                    <a:pt x="12236" y="7810"/>
                  </a:cubicBezTo>
                  <a:lnTo>
                    <a:pt x="12785" y="7810"/>
                  </a:lnTo>
                  <a:cubicBezTo>
                    <a:pt x="13006" y="7810"/>
                    <a:pt x="13184" y="7632"/>
                    <a:pt x="13184" y="7410"/>
                  </a:cubicBezTo>
                  <a:lnTo>
                    <a:pt x="13184" y="5760"/>
                  </a:lnTo>
                  <a:cubicBezTo>
                    <a:pt x="13184" y="5539"/>
                    <a:pt x="13002" y="5360"/>
                    <a:pt x="12780" y="5360"/>
                  </a:cubicBezTo>
                  <a:lnTo>
                    <a:pt x="12232" y="5360"/>
                  </a:lnTo>
                  <a:cubicBezTo>
                    <a:pt x="12227" y="5360"/>
                    <a:pt x="12222" y="5356"/>
                    <a:pt x="12222" y="5351"/>
                  </a:cubicBezTo>
                  <a:cubicBezTo>
                    <a:pt x="12078" y="4682"/>
                    <a:pt x="11813" y="4052"/>
                    <a:pt x="11447" y="3479"/>
                  </a:cubicBezTo>
                  <a:cubicBezTo>
                    <a:pt x="11443" y="3474"/>
                    <a:pt x="11443" y="3465"/>
                    <a:pt x="11447" y="3460"/>
                  </a:cubicBezTo>
                  <a:lnTo>
                    <a:pt x="11837" y="3075"/>
                  </a:lnTo>
                  <a:cubicBezTo>
                    <a:pt x="11991" y="2916"/>
                    <a:pt x="11991" y="2666"/>
                    <a:pt x="11837" y="2507"/>
                  </a:cubicBezTo>
                  <a:lnTo>
                    <a:pt x="10668" y="1343"/>
                  </a:lnTo>
                  <a:cubicBezTo>
                    <a:pt x="10588" y="1266"/>
                    <a:pt x="10486" y="1227"/>
                    <a:pt x="10385" y="1227"/>
                  </a:cubicBezTo>
                  <a:cubicBezTo>
                    <a:pt x="10283" y="1227"/>
                    <a:pt x="10182" y="1266"/>
                    <a:pt x="10105" y="1343"/>
                  </a:cubicBezTo>
                  <a:lnTo>
                    <a:pt x="9715" y="1732"/>
                  </a:lnTo>
                  <a:lnTo>
                    <a:pt x="9696" y="1732"/>
                  </a:lnTo>
                  <a:cubicBezTo>
                    <a:pt x="9123" y="1362"/>
                    <a:pt x="8493" y="1102"/>
                    <a:pt x="7829" y="958"/>
                  </a:cubicBezTo>
                  <a:cubicBezTo>
                    <a:pt x="7824" y="958"/>
                    <a:pt x="7814" y="953"/>
                    <a:pt x="7814" y="943"/>
                  </a:cubicBezTo>
                  <a:lnTo>
                    <a:pt x="7814" y="400"/>
                  </a:lnTo>
                  <a:cubicBezTo>
                    <a:pt x="7814" y="178"/>
                    <a:pt x="7636" y="0"/>
                    <a:pt x="74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7" name="Google Shape;5607;p29"/>
            <p:cNvSpPr/>
            <p:nvPr/>
          </p:nvSpPr>
          <p:spPr>
            <a:xfrm>
              <a:off x="1366235" y="1576721"/>
              <a:ext cx="191094" cy="178006"/>
            </a:xfrm>
            <a:custGeom>
              <a:rect b="b" l="l" r="r" t="t"/>
              <a:pathLst>
                <a:path extrusionOk="0" h="6787" w="7286">
                  <a:moveTo>
                    <a:pt x="4521" y="1"/>
                  </a:moveTo>
                  <a:cubicBezTo>
                    <a:pt x="3463" y="1"/>
                    <a:pt x="2410" y="406"/>
                    <a:pt x="1612" y="1204"/>
                  </a:cubicBezTo>
                  <a:cubicBezTo>
                    <a:pt x="125" y="2691"/>
                    <a:pt x="0" y="5063"/>
                    <a:pt x="1323" y="6699"/>
                  </a:cubicBezTo>
                  <a:cubicBezTo>
                    <a:pt x="1365" y="6761"/>
                    <a:pt x="1420" y="6786"/>
                    <a:pt x="1475" y="6786"/>
                  </a:cubicBezTo>
                  <a:cubicBezTo>
                    <a:pt x="1620" y="6786"/>
                    <a:pt x="1758" y="6606"/>
                    <a:pt x="1622" y="6459"/>
                  </a:cubicBezTo>
                  <a:cubicBezTo>
                    <a:pt x="1044" y="5747"/>
                    <a:pt x="751" y="4847"/>
                    <a:pt x="799" y="3928"/>
                  </a:cubicBezTo>
                  <a:cubicBezTo>
                    <a:pt x="871" y="2528"/>
                    <a:pt x="1718" y="1286"/>
                    <a:pt x="2998" y="714"/>
                  </a:cubicBezTo>
                  <a:cubicBezTo>
                    <a:pt x="3488" y="495"/>
                    <a:pt x="4008" y="388"/>
                    <a:pt x="4525" y="388"/>
                  </a:cubicBezTo>
                  <a:cubicBezTo>
                    <a:pt x="5363" y="388"/>
                    <a:pt x="6191" y="669"/>
                    <a:pt x="6867" y="1214"/>
                  </a:cubicBezTo>
                  <a:cubicBezTo>
                    <a:pt x="6909" y="1253"/>
                    <a:pt x="6954" y="1270"/>
                    <a:pt x="6997" y="1270"/>
                  </a:cubicBezTo>
                  <a:cubicBezTo>
                    <a:pt x="7158" y="1270"/>
                    <a:pt x="7286" y="1037"/>
                    <a:pt x="7107" y="916"/>
                  </a:cubicBezTo>
                  <a:cubicBezTo>
                    <a:pt x="6349" y="303"/>
                    <a:pt x="5434" y="1"/>
                    <a:pt x="45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29"/>
            <p:cNvSpPr/>
            <p:nvPr/>
          </p:nvSpPr>
          <p:spPr>
            <a:xfrm>
              <a:off x="1413287" y="1609191"/>
              <a:ext cx="186687" cy="183383"/>
            </a:xfrm>
            <a:custGeom>
              <a:rect b="b" l="l" r="r" t="t"/>
              <a:pathLst>
                <a:path extrusionOk="0" h="6992" w="7118">
                  <a:moveTo>
                    <a:pt x="3980" y="385"/>
                  </a:moveTo>
                  <a:lnTo>
                    <a:pt x="3980" y="1189"/>
                  </a:lnTo>
                  <a:cubicBezTo>
                    <a:pt x="3980" y="1318"/>
                    <a:pt x="3951" y="1448"/>
                    <a:pt x="3894" y="1564"/>
                  </a:cubicBezTo>
                  <a:lnTo>
                    <a:pt x="3797" y="1756"/>
                  </a:lnTo>
                  <a:cubicBezTo>
                    <a:pt x="3783" y="1785"/>
                    <a:pt x="3773" y="1814"/>
                    <a:pt x="3773" y="1843"/>
                  </a:cubicBezTo>
                  <a:lnTo>
                    <a:pt x="3773" y="2257"/>
                  </a:lnTo>
                  <a:cubicBezTo>
                    <a:pt x="3778" y="2840"/>
                    <a:pt x="3302" y="3306"/>
                    <a:pt x="2722" y="3306"/>
                  </a:cubicBezTo>
                  <a:cubicBezTo>
                    <a:pt x="2713" y="3306"/>
                    <a:pt x="2704" y="3306"/>
                    <a:pt x="2696" y="3306"/>
                  </a:cubicBezTo>
                  <a:cubicBezTo>
                    <a:pt x="2137" y="3286"/>
                    <a:pt x="1685" y="2791"/>
                    <a:pt x="1685" y="2204"/>
                  </a:cubicBezTo>
                  <a:lnTo>
                    <a:pt x="1685" y="1843"/>
                  </a:lnTo>
                  <a:cubicBezTo>
                    <a:pt x="1685" y="1814"/>
                    <a:pt x="1680" y="1785"/>
                    <a:pt x="1666" y="1756"/>
                  </a:cubicBezTo>
                  <a:lnTo>
                    <a:pt x="1546" y="1516"/>
                  </a:lnTo>
                  <a:cubicBezTo>
                    <a:pt x="1502" y="1429"/>
                    <a:pt x="1478" y="1333"/>
                    <a:pt x="1478" y="1232"/>
                  </a:cubicBezTo>
                  <a:lnTo>
                    <a:pt x="1478" y="1222"/>
                  </a:lnTo>
                  <a:cubicBezTo>
                    <a:pt x="1478" y="760"/>
                    <a:pt x="1854" y="385"/>
                    <a:pt x="2315" y="385"/>
                  </a:cubicBezTo>
                  <a:close/>
                  <a:moveTo>
                    <a:pt x="2301" y="3618"/>
                  </a:moveTo>
                  <a:cubicBezTo>
                    <a:pt x="2426" y="3657"/>
                    <a:pt x="2551" y="3681"/>
                    <a:pt x="2686" y="3686"/>
                  </a:cubicBezTo>
                  <a:lnTo>
                    <a:pt x="2729" y="3686"/>
                  </a:lnTo>
                  <a:cubicBezTo>
                    <a:pt x="2874" y="3686"/>
                    <a:pt x="3018" y="3667"/>
                    <a:pt x="3153" y="3623"/>
                  </a:cubicBezTo>
                  <a:cubicBezTo>
                    <a:pt x="3158" y="3681"/>
                    <a:pt x="3167" y="3739"/>
                    <a:pt x="3186" y="3792"/>
                  </a:cubicBezTo>
                  <a:lnTo>
                    <a:pt x="3028" y="3951"/>
                  </a:lnTo>
                  <a:cubicBezTo>
                    <a:pt x="2946" y="4032"/>
                    <a:pt x="2838" y="4073"/>
                    <a:pt x="2729" y="4073"/>
                  </a:cubicBezTo>
                  <a:cubicBezTo>
                    <a:pt x="2620" y="4073"/>
                    <a:pt x="2510" y="4032"/>
                    <a:pt x="2426" y="3951"/>
                  </a:cubicBezTo>
                  <a:lnTo>
                    <a:pt x="2267" y="3792"/>
                  </a:lnTo>
                  <a:cubicBezTo>
                    <a:pt x="2287" y="3734"/>
                    <a:pt x="2301" y="3676"/>
                    <a:pt x="2301" y="3618"/>
                  </a:cubicBezTo>
                  <a:close/>
                  <a:moveTo>
                    <a:pt x="3427" y="4100"/>
                  </a:moveTo>
                  <a:cubicBezTo>
                    <a:pt x="3475" y="4133"/>
                    <a:pt x="3533" y="4162"/>
                    <a:pt x="3591" y="4177"/>
                  </a:cubicBezTo>
                  <a:lnTo>
                    <a:pt x="4288" y="4379"/>
                  </a:lnTo>
                  <a:cubicBezTo>
                    <a:pt x="4471" y="4432"/>
                    <a:pt x="4596" y="4595"/>
                    <a:pt x="4596" y="4788"/>
                  </a:cubicBezTo>
                  <a:lnTo>
                    <a:pt x="4596" y="6101"/>
                  </a:lnTo>
                  <a:cubicBezTo>
                    <a:pt x="4457" y="6183"/>
                    <a:pt x="4312" y="6255"/>
                    <a:pt x="4158" y="6318"/>
                  </a:cubicBezTo>
                  <a:lnTo>
                    <a:pt x="4158" y="5144"/>
                  </a:lnTo>
                  <a:cubicBezTo>
                    <a:pt x="4158" y="5016"/>
                    <a:pt x="4062" y="4953"/>
                    <a:pt x="3966" y="4953"/>
                  </a:cubicBezTo>
                  <a:cubicBezTo>
                    <a:pt x="3870" y="4953"/>
                    <a:pt x="3773" y="5016"/>
                    <a:pt x="3773" y="5144"/>
                  </a:cubicBezTo>
                  <a:lnTo>
                    <a:pt x="3773" y="6453"/>
                  </a:lnTo>
                  <a:cubicBezTo>
                    <a:pt x="3494" y="6534"/>
                    <a:pt x="3206" y="6583"/>
                    <a:pt x="2912" y="6597"/>
                  </a:cubicBezTo>
                  <a:cubicBezTo>
                    <a:pt x="2850" y="6602"/>
                    <a:pt x="2787" y="6602"/>
                    <a:pt x="2729" y="6602"/>
                  </a:cubicBezTo>
                  <a:cubicBezTo>
                    <a:pt x="2373" y="6602"/>
                    <a:pt x="2022" y="6554"/>
                    <a:pt x="1685" y="6453"/>
                  </a:cubicBezTo>
                  <a:lnTo>
                    <a:pt x="1685" y="5144"/>
                  </a:lnTo>
                  <a:cubicBezTo>
                    <a:pt x="1685" y="5016"/>
                    <a:pt x="1588" y="4953"/>
                    <a:pt x="1490" y="4953"/>
                  </a:cubicBezTo>
                  <a:cubicBezTo>
                    <a:pt x="1393" y="4953"/>
                    <a:pt x="1295" y="5016"/>
                    <a:pt x="1295" y="5144"/>
                  </a:cubicBezTo>
                  <a:lnTo>
                    <a:pt x="1295" y="6318"/>
                  </a:lnTo>
                  <a:cubicBezTo>
                    <a:pt x="1146" y="6255"/>
                    <a:pt x="997" y="6183"/>
                    <a:pt x="857" y="6101"/>
                  </a:cubicBezTo>
                  <a:lnTo>
                    <a:pt x="857" y="4788"/>
                  </a:lnTo>
                  <a:cubicBezTo>
                    <a:pt x="857" y="4595"/>
                    <a:pt x="983" y="4432"/>
                    <a:pt x="1165" y="4379"/>
                  </a:cubicBezTo>
                  <a:lnTo>
                    <a:pt x="1863" y="4177"/>
                  </a:lnTo>
                  <a:cubicBezTo>
                    <a:pt x="1921" y="4162"/>
                    <a:pt x="1979" y="4133"/>
                    <a:pt x="2032" y="4100"/>
                  </a:cubicBezTo>
                  <a:lnTo>
                    <a:pt x="2152" y="4225"/>
                  </a:lnTo>
                  <a:cubicBezTo>
                    <a:pt x="2311" y="4384"/>
                    <a:pt x="2519" y="4463"/>
                    <a:pt x="2727" y="4463"/>
                  </a:cubicBezTo>
                  <a:cubicBezTo>
                    <a:pt x="2935" y="4463"/>
                    <a:pt x="3143" y="4384"/>
                    <a:pt x="3302" y="4225"/>
                  </a:cubicBezTo>
                  <a:lnTo>
                    <a:pt x="3427" y="4100"/>
                  </a:lnTo>
                  <a:close/>
                  <a:moveTo>
                    <a:pt x="2315" y="0"/>
                  </a:moveTo>
                  <a:cubicBezTo>
                    <a:pt x="1642" y="0"/>
                    <a:pt x="1093" y="549"/>
                    <a:pt x="1093" y="1222"/>
                  </a:cubicBezTo>
                  <a:lnTo>
                    <a:pt x="1093" y="1237"/>
                  </a:lnTo>
                  <a:cubicBezTo>
                    <a:pt x="1093" y="1395"/>
                    <a:pt x="1127" y="1549"/>
                    <a:pt x="1199" y="1689"/>
                  </a:cubicBezTo>
                  <a:lnTo>
                    <a:pt x="1295" y="1891"/>
                  </a:lnTo>
                  <a:lnTo>
                    <a:pt x="1295" y="2204"/>
                  </a:lnTo>
                  <a:cubicBezTo>
                    <a:pt x="1295" y="2685"/>
                    <a:pt x="1526" y="3142"/>
                    <a:pt x="1916" y="3426"/>
                  </a:cubicBezTo>
                  <a:lnTo>
                    <a:pt x="1916" y="3599"/>
                  </a:lnTo>
                  <a:cubicBezTo>
                    <a:pt x="1916" y="3695"/>
                    <a:pt x="1849" y="3782"/>
                    <a:pt x="1757" y="3806"/>
                  </a:cubicBezTo>
                  <a:lnTo>
                    <a:pt x="1060" y="4008"/>
                  </a:lnTo>
                  <a:cubicBezTo>
                    <a:pt x="713" y="4104"/>
                    <a:pt x="473" y="4427"/>
                    <a:pt x="473" y="4788"/>
                  </a:cubicBezTo>
                  <a:lnTo>
                    <a:pt x="473" y="5842"/>
                  </a:lnTo>
                  <a:cubicBezTo>
                    <a:pt x="444" y="5822"/>
                    <a:pt x="410" y="5798"/>
                    <a:pt x="386" y="5774"/>
                  </a:cubicBezTo>
                  <a:cubicBezTo>
                    <a:pt x="348" y="5749"/>
                    <a:pt x="310" y="5738"/>
                    <a:pt x="274" y="5738"/>
                  </a:cubicBezTo>
                  <a:cubicBezTo>
                    <a:pt x="117" y="5738"/>
                    <a:pt x="1" y="5944"/>
                    <a:pt x="145" y="6077"/>
                  </a:cubicBezTo>
                  <a:cubicBezTo>
                    <a:pt x="877" y="6669"/>
                    <a:pt x="1786" y="6992"/>
                    <a:pt x="2729" y="6992"/>
                  </a:cubicBezTo>
                  <a:cubicBezTo>
                    <a:pt x="2797" y="6992"/>
                    <a:pt x="2864" y="6987"/>
                    <a:pt x="2931" y="6987"/>
                  </a:cubicBezTo>
                  <a:cubicBezTo>
                    <a:pt x="4481" y="6910"/>
                    <a:pt x="5852" y="5971"/>
                    <a:pt x="6482" y="4557"/>
                  </a:cubicBezTo>
                  <a:cubicBezTo>
                    <a:pt x="7118" y="3142"/>
                    <a:pt x="6901" y="1492"/>
                    <a:pt x="5929" y="289"/>
                  </a:cubicBezTo>
                  <a:cubicBezTo>
                    <a:pt x="5891" y="242"/>
                    <a:pt x="5833" y="217"/>
                    <a:pt x="5776" y="217"/>
                  </a:cubicBezTo>
                  <a:cubicBezTo>
                    <a:pt x="5733" y="217"/>
                    <a:pt x="5690" y="231"/>
                    <a:pt x="5655" y="260"/>
                  </a:cubicBezTo>
                  <a:cubicBezTo>
                    <a:pt x="5573" y="327"/>
                    <a:pt x="5559" y="448"/>
                    <a:pt x="5626" y="529"/>
                  </a:cubicBezTo>
                  <a:cubicBezTo>
                    <a:pt x="6949" y="2165"/>
                    <a:pt x="6656" y="4566"/>
                    <a:pt x="4986" y="5842"/>
                  </a:cubicBezTo>
                  <a:lnTo>
                    <a:pt x="4986" y="4788"/>
                  </a:lnTo>
                  <a:cubicBezTo>
                    <a:pt x="4986" y="4422"/>
                    <a:pt x="4745" y="4104"/>
                    <a:pt x="4394" y="4003"/>
                  </a:cubicBezTo>
                  <a:lnTo>
                    <a:pt x="3701" y="3806"/>
                  </a:lnTo>
                  <a:cubicBezTo>
                    <a:pt x="3605" y="3777"/>
                    <a:pt x="3542" y="3691"/>
                    <a:pt x="3542" y="3594"/>
                  </a:cubicBezTo>
                  <a:lnTo>
                    <a:pt x="3542" y="3436"/>
                  </a:lnTo>
                  <a:cubicBezTo>
                    <a:pt x="3605" y="3388"/>
                    <a:pt x="3668" y="3339"/>
                    <a:pt x="3725" y="3282"/>
                  </a:cubicBezTo>
                  <a:cubicBezTo>
                    <a:pt x="4004" y="3012"/>
                    <a:pt x="4163" y="2642"/>
                    <a:pt x="4158" y="2257"/>
                  </a:cubicBezTo>
                  <a:lnTo>
                    <a:pt x="4158" y="1886"/>
                  </a:lnTo>
                  <a:lnTo>
                    <a:pt x="4235" y="1732"/>
                  </a:lnTo>
                  <a:cubicBezTo>
                    <a:pt x="4322" y="1564"/>
                    <a:pt x="4365" y="1376"/>
                    <a:pt x="4370" y="1189"/>
                  </a:cubicBezTo>
                  <a:lnTo>
                    <a:pt x="4370" y="193"/>
                  </a:lnTo>
                  <a:cubicBezTo>
                    <a:pt x="4370" y="87"/>
                    <a:pt x="4283" y="0"/>
                    <a:pt x="4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29"/>
            <p:cNvSpPr/>
            <p:nvPr/>
          </p:nvSpPr>
          <p:spPr>
            <a:xfrm>
              <a:off x="1461887" y="1636179"/>
              <a:ext cx="46449" cy="15579"/>
            </a:xfrm>
            <a:custGeom>
              <a:rect b="b" l="l" r="r" t="t"/>
              <a:pathLst>
                <a:path extrusionOk="0" h="594" w="1771">
                  <a:moveTo>
                    <a:pt x="256" y="1"/>
                  </a:moveTo>
                  <a:cubicBezTo>
                    <a:pt x="1" y="1"/>
                    <a:pt x="1" y="391"/>
                    <a:pt x="256" y="391"/>
                  </a:cubicBezTo>
                  <a:cubicBezTo>
                    <a:pt x="472" y="391"/>
                    <a:pt x="1102" y="424"/>
                    <a:pt x="1410" y="573"/>
                  </a:cubicBezTo>
                  <a:cubicBezTo>
                    <a:pt x="1441" y="588"/>
                    <a:pt x="1470" y="594"/>
                    <a:pt x="1497" y="594"/>
                  </a:cubicBezTo>
                  <a:cubicBezTo>
                    <a:pt x="1674" y="594"/>
                    <a:pt x="1770" y="332"/>
                    <a:pt x="1579" y="232"/>
                  </a:cubicBezTo>
                  <a:cubicBezTo>
                    <a:pt x="1131" y="6"/>
                    <a:pt x="294" y="1"/>
                    <a:pt x="2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10" name="Google Shape;5610;p29"/>
          <p:cNvGrpSpPr/>
          <p:nvPr/>
        </p:nvGrpSpPr>
        <p:grpSpPr>
          <a:xfrm>
            <a:off x="1754297" y="1326735"/>
            <a:ext cx="353757" cy="346413"/>
            <a:chOff x="1754297" y="1511310"/>
            <a:chExt cx="353757" cy="346413"/>
          </a:xfrm>
        </p:grpSpPr>
        <p:sp>
          <p:nvSpPr>
            <p:cNvPr id="5611" name="Google Shape;5611;p29"/>
            <p:cNvSpPr/>
            <p:nvPr/>
          </p:nvSpPr>
          <p:spPr>
            <a:xfrm>
              <a:off x="1767411" y="1516791"/>
              <a:ext cx="335607" cy="335607"/>
            </a:xfrm>
            <a:custGeom>
              <a:rect b="b" l="l" r="r" t="t"/>
              <a:pathLst>
                <a:path extrusionOk="0" h="12796" w="12796">
                  <a:moveTo>
                    <a:pt x="6396" y="1"/>
                  </a:moveTo>
                  <a:cubicBezTo>
                    <a:pt x="2864" y="1"/>
                    <a:pt x="1" y="2864"/>
                    <a:pt x="1" y="6396"/>
                  </a:cubicBezTo>
                  <a:cubicBezTo>
                    <a:pt x="1" y="9932"/>
                    <a:pt x="2864" y="12795"/>
                    <a:pt x="6396" y="12795"/>
                  </a:cubicBezTo>
                  <a:cubicBezTo>
                    <a:pt x="9927" y="12795"/>
                    <a:pt x="12795" y="9932"/>
                    <a:pt x="12795" y="6396"/>
                  </a:cubicBezTo>
                  <a:cubicBezTo>
                    <a:pt x="12795" y="2864"/>
                    <a:pt x="9927" y="1"/>
                    <a:pt x="6396" y="1"/>
                  </a:cubicBezTo>
                  <a:close/>
                </a:path>
              </a:pathLst>
            </a:custGeom>
            <a:solidFill>
              <a:srgbClr val="DCE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2" name="Google Shape;5612;p29"/>
            <p:cNvSpPr/>
            <p:nvPr/>
          </p:nvSpPr>
          <p:spPr>
            <a:xfrm>
              <a:off x="1792537" y="1541917"/>
              <a:ext cx="285224" cy="285224"/>
            </a:xfrm>
            <a:custGeom>
              <a:rect b="b" l="l" r="r" t="t"/>
              <a:pathLst>
                <a:path extrusionOk="0" h="10875" w="10875">
                  <a:moveTo>
                    <a:pt x="5438" y="0"/>
                  </a:moveTo>
                  <a:cubicBezTo>
                    <a:pt x="2435" y="0"/>
                    <a:pt x="0" y="2435"/>
                    <a:pt x="0" y="5438"/>
                  </a:cubicBezTo>
                  <a:cubicBezTo>
                    <a:pt x="0" y="8445"/>
                    <a:pt x="2435" y="10875"/>
                    <a:pt x="5438" y="10875"/>
                  </a:cubicBezTo>
                  <a:cubicBezTo>
                    <a:pt x="8440" y="10875"/>
                    <a:pt x="10875" y="8445"/>
                    <a:pt x="10875" y="5438"/>
                  </a:cubicBezTo>
                  <a:cubicBezTo>
                    <a:pt x="10875" y="2435"/>
                    <a:pt x="8440" y="0"/>
                    <a:pt x="543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3" name="Google Shape;5613;p29"/>
            <p:cNvSpPr/>
            <p:nvPr/>
          </p:nvSpPr>
          <p:spPr>
            <a:xfrm>
              <a:off x="1827734" y="1577115"/>
              <a:ext cx="266681" cy="250158"/>
            </a:xfrm>
            <a:custGeom>
              <a:rect b="b" l="l" r="r" t="t"/>
              <a:pathLst>
                <a:path extrusionOk="0" h="9538" w="10168">
                  <a:moveTo>
                    <a:pt x="7671" y="1"/>
                  </a:moveTo>
                  <a:lnTo>
                    <a:pt x="7671" y="1"/>
                  </a:lnTo>
                  <a:cubicBezTo>
                    <a:pt x="9547" y="2157"/>
                    <a:pt x="9437" y="5395"/>
                    <a:pt x="7416" y="7416"/>
                  </a:cubicBezTo>
                  <a:cubicBezTo>
                    <a:pt x="6358" y="8476"/>
                    <a:pt x="4965" y="9012"/>
                    <a:pt x="3570" y="9012"/>
                  </a:cubicBezTo>
                  <a:cubicBezTo>
                    <a:pt x="2299" y="9012"/>
                    <a:pt x="1026" y="8567"/>
                    <a:pt x="1" y="7671"/>
                  </a:cubicBezTo>
                  <a:lnTo>
                    <a:pt x="1" y="7671"/>
                  </a:lnTo>
                  <a:cubicBezTo>
                    <a:pt x="1080" y="8911"/>
                    <a:pt x="2589" y="9538"/>
                    <a:pt x="4102" y="9538"/>
                  </a:cubicBezTo>
                  <a:cubicBezTo>
                    <a:pt x="5489" y="9538"/>
                    <a:pt x="6879" y="9011"/>
                    <a:pt x="7945" y="7945"/>
                  </a:cubicBezTo>
                  <a:cubicBezTo>
                    <a:pt x="10168" y="5717"/>
                    <a:pt x="10043" y="2070"/>
                    <a:pt x="767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4" name="Google Shape;5614;p29"/>
            <p:cNvSpPr/>
            <p:nvPr/>
          </p:nvSpPr>
          <p:spPr>
            <a:xfrm>
              <a:off x="1754297" y="1511310"/>
              <a:ext cx="353757" cy="346413"/>
            </a:xfrm>
            <a:custGeom>
              <a:rect b="b" l="l" r="r" t="t"/>
              <a:pathLst>
                <a:path extrusionOk="0" h="13208" w="13488">
                  <a:moveTo>
                    <a:pt x="6890" y="1"/>
                  </a:moveTo>
                  <a:cubicBezTo>
                    <a:pt x="6596" y="1"/>
                    <a:pt x="6299" y="20"/>
                    <a:pt x="6001" y="61"/>
                  </a:cubicBezTo>
                  <a:cubicBezTo>
                    <a:pt x="2502" y="532"/>
                    <a:pt x="0" y="3674"/>
                    <a:pt x="313" y="7192"/>
                  </a:cubicBezTo>
                  <a:cubicBezTo>
                    <a:pt x="622" y="10611"/>
                    <a:pt x="3487" y="13208"/>
                    <a:pt x="6887" y="13208"/>
                  </a:cubicBezTo>
                  <a:cubicBezTo>
                    <a:pt x="6984" y="13208"/>
                    <a:pt x="7082" y="13206"/>
                    <a:pt x="7179" y="13202"/>
                  </a:cubicBezTo>
                  <a:cubicBezTo>
                    <a:pt x="10702" y="13043"/>
                    <a:pt x="13483" y="10136"/>
                    <a:pt x="13488" y="6609"/>
                  </a:cubicBezTo>
                  <a:cubicBezTo>
                    <a:pt x="13488" y="6489"/>
                    <a:pt x="13483" y="6374"/>
                    <a:pt x="13478" y="6253"/>
                  </a:cubicBezTo>
                  <a:cubicBezTo>
                    <a:pt x="13473" y="6128"/>
                    <a:pt x="13380" y="6068"/>
                    <a:pt x="13286" y="6068"/>
                  </a:cubicBezTo>
                  <a:cubicBezTo>
                    <a:pt x="13184" y="6068"/>
                    <a:pt x="13083" y="6138"/>
                    <a:pt x="13093" y="6273"/>
                  </a:cubicBezTo>
                  <a:cubicBezTo>
                    <a:pt x="13098" y="6383"/>
                    <a:pt x="13103" y="6494"/>
                    <a:pt x="13103" y="6605"/>
                  </a:cubicBezTo>
                  <a:cubicBezTo>
                    <a:pt x="13098" y="9915"/>
                    <a:pt x="10490" y="12634"/>
                    <a:pt x="7184" y="12778"/>
                  </a:cubicBezTo>
                  <a:cubicBezTo>
                    <a:pt x="7093" y="12782"/>
                    <a:pt x="7001" y="12784"/>
                    <a:pt x="6910" y="12784"/>
                  </a:cubicBezTo>
                  <a:cubicBezTo>
                    <a:pt x="3728" y="12784"/>
                    <a:pt x="1041" y="10353"/>
                    <a:pt x="756" y="7148"/>
                  </a:cubicBezTo>
                  <a:cubicBezTo>
                    <a:pt x="462" y="3852"/>
                    <a:pt x="2810" y="908"/>
                    <a:pt x="6087" y="465"/>
                  </a:cubicBezTo>
                  <a:cubicBezTo>
                    <a:pt x="6367" y="427"/>
                    <a:pt x="6645" y="409"/>
                    <a:pt x="6920" y="409"/>
                  </a:cubicBezTo>
                  <a:cubicBezTo>
                    <a:pt x="9866" y="409"/>
                    <a:pt x="12460" y="2518"/>
                    <a:pt x="13002" y="5493"/>
                  </a:cubicBezTo>
                  <a:cubicBezTo>
                    <a:pt x="13012" y="5617"/>
                    <a:pt x="13100" y="5672"/>
                    <a:pt x="13189" y="5672"/>
                  </a:cubicBezTo>
                  <a:cubicBezTo>
                    <a:pt x="13304" y="5672"/>
                    <a:pt x="13422" y="5580"/>
                    <a:pt x="13382" y="5426"/>
                  </a:cubicBezTo>
                  <a:cubicBezTo>
                    <a:pt x="12805" y="2248"/>
                    <a:pt x="10035" y="1"/>
                    <a:pt x="68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5" name="Google Shape;5615;p29"/>
            <p:cNvSpPr/>
            <p:nvPr/>
          </p:nvSpPr>
          <p:spPr>
            <a:xfrm>
              <a:off x="1768040" y="1536803"/>
              <a:ext cx="333194" cy="296528"/>
            </a:xfrm>
            <a:custGeom>
              <a:rect b="b" l="l" r="r" t="t"/>
              <a:pathLst>
                <a:path extrusionOk="0" h="11306" w="12704">
                  <a:moveTo>
                    <a:pt x="6388" y="0"/>
                  </a:moveTo>
                  <a:cubicBezTo>
                    <a:pt x="4864" y="0"/>
                    <a:pt x="3346" y="614"/>
                    <a:pt x="2233" y="1817"/>
                  </a:cubicBezTo>
                  <a:cubicBezTo>
                    <a:pt x="2103" y="1959"/>
                    <a:pt x="2232" y="2144"/>
                    <a:pt x="2380" y="2144"/>
                  </a:cubicBezTo>
                  <a:cubicBezTo>
                    <a:pt x="2428" y="2144"/>
                    <a:pt x="2478" y="2124"/>
                    <a:pt x="2522" y="2077"/>
                  </a:cubicBezTo>
                  <a:cubicBezTo>
                    <a:pt x="3551" y="965"/>
                    <a:pt x="4954" y="397"/>
                    <a:pt x="6364" y="397"/>
                  </a:cubicBezTo>
                  <a:cubicBezTo>
                    <a:pt x="7565" y="397"/>
                    <a:pt x="8771" y="810"/>
                    <a:pt x="9754" y="1649"/>
                  </a:cubicBezTo>
                  <a:cubicBezTo>
                    <a:pt x="11891" y="3467"/>
                    <a:pt x="12208" y="6648"/>
                    <a:pt x="10476" y="8857"/>
                  </a:cubicBezTo>
                  <a:cubicBezTo>
                    <a:pt x="9446" y="10170"/>
                    <a:pt x="7908" y="10863"/>
                    <a:pt x="6352" y="10863"/>
                  </a:cubicBezTo>
                  <a:cubicBezTo>
                    <a:pt x="5292" y="10863"/>
                    <a:pt x="4224" y="10541"/>
                    <a:pt x="3302" y="9877"/>
                  </a:cubicBezTo>
                  <a:cubicBezTo>
                    <a:pt x="1026" y="8236"/>
                    <a:pt x="448" y="5089"/>
                    <a:pt x="1998" y="2746"/>
                  </a:cubicBezTo>
                  <a:cubicBezTo>
                    <a:pt x="2055" y="2659"/>
                    <a:pt x="2031" y="2539"/>
                    <a:pt x="1940" y="2481"/>
                  </a:cubicBezTo>
                  <a:cubicBezTo>
                    <a:pt x="1907" y="2457"/>
                    <a:pt x="1870" y="2446"/>
                    <a:pt x="1833" y="2446"/>
                  </a:cubicBezTo>
                  <a:cubicBezTo>
                    <a:pt x="1772" y="2446"/>
                    <a:pt x="1711" y="2477"/>
                    <a:pt x="1675" y="2534"/>
                  </a:cubicBezTo>
                  <a:cubicBezTo>
                    <a:pt x="1" y="5065"/>
                    <a:pt x="622" y="8462"/>
                    <a:pt x="3080" y="10237"/>
                  </a:cubicBezTo>
                  <a:cubicBezTo>
                    <a:pt x="4078" y="10958"/>
                    <a:pt x="5234" y="11306"/>
                    <a:pt x="6380" y="11306"/>
                  </a:cubicBezTo>
                  <a:cubicBezTo>
                    <a:pt x="8060" y="11306"/>
                    <a:pt x="9720" y="10559"/>
                    <a:pt x="10832" y="9140"/>
                  </a:cubicBezTo>
                  <a:cubicBezTo>
                    <a:pt x="12704" y="6754"/>
                    <a:pt x="12362" y="3313"/>
                    <a:pt x="10053" y="1350"/>
                  </a:cubicBezTo>
                  <a:cubicBezTo>
                    <a:pt x="8990" y="445"/>
                    <a:pt x="7687" y="0"/>
                    <a:pt x="63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6" name="Google Shape;5616;p29"/>
            <p:cNvSpPr/>
            <p:nvPr/>
          </p:nvSpPr>
          <p:spPr>
            <a:xfrm>
              <a:off x="1812207" y="1679481"/>
              <a:ext cx="19094" cy="10229"/>
            </a:xfrm>
            <a:custGeom>
              <a:rect b="b" l="l" r="r" t="t"/>
              <a:pathLst>
                <a:path extrusionOk="0" h="390" w="728">
                  <a:moveTo>
                    <a:pt x="193" y="0"/>
                  </a:moveTo>
                  <a:cubicBezTo>
                    <a:pt x="88" y="0"/>
                    <a:pt x="1" y="87"/>
                    <a:pt x="1" y="197"/>
                  </a:cubicBezTo>
                  <a:cubicBezTo>
                    <a:pt x="1" y="303"/>
                    <a:pt x="88" y="390"/>
                    <a:pt x="193" y="390"/>
                  </a:cubicBezTo>
                  <a:lnTo>
                    <a:pt x="472" y="390"/>
                  </a:lnTo>
                  <a:cubicBezTo>
                    <a:pt x="727" y="390"/>
                    <a:pt x="727" y="0"/>
                    <a:pt x="4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7" name="Google Shape;5617;p29"/>
            <p:cNvSpPr/>
            <p:nvPr/>
          </p:nvSpPr>
          <p:spPr>
            <a:xfrm>
              <a:off x="1930100" y="1561667"/>
              <a:ext cx="129747" cy="128043"/>
            </a:xfrm>
            <a:custGeom>
              <a:rect b="b" l="l" r="r" t="t"/>
              <a:pathLst>
                <a:path extrusionOk="0" h="4882" w="4947">
                  <a:moveTo>
                    <a:pt x="193" y="0"/>
                  </a:moveTo>
                  <a:cubicBezTo>
                    <a:pt x="96" y="0"/>
                    <a:pt x="0" y="65"/>
                    <a:pt x="0" y="195"/>
                  </a:cubicBezTo>
                  <a:lnTo>
                    <a:pt x="0" y="4689"/>
                  </a:lnTo>
                  <a:cubicBezTo>
                    <a:pt x="0" y="4795"/>
                    <a:pt x="87" y="4882"/>
                    <a:pt x="193" y="4882"/>
                  </a:cubicBezTo>
                  <a:lnTo>
                    <a:pt x="4687" y="4882"/>
                  </a:lnTo>
                  <a:cubicBezTo>
                    <a:pt x="4947" y="4882"/>
                    <a:pt x="4947" y="4497"/>
                    <a:pt x="4687" y="4497"/>
                  </a:cubicBezTo>
                  <a:lnTo>
                    <a:pt x="385" y="4497"/>
                  </a:lnTo>
                  <a:lnTo>
                    <a:pt x="385" y="195"/>
                  </a:lnTo>
                  <a:cubicBezTo>
                    <a:pt x="385" y="65"/>
                    <a:pt x="289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8" name="Google Shape;5618;p29"/>
            <p:cNvSpPr/>
            <p:nvPr/>
          </p:nvSpPr>
          <p:spPr>
            <a:xfrm>
              <a:off x="1930100" y="1790187"/>
              <a:ext cx="10124" cy="17363"/>
            </a:xfrm>
            <a:custGeom>
              <a:rect b="b" l="l" r="r" t="t"/>
              <a:pathLst>
                <a:path extrusionOk="0" h="662" w="386">
                  <a:moveTo>
                    <a:pt x="193" y="0"/>
                  </a:moveTo>
                  <a:cubicBezTo>
                    <a:pt x="96" y="0"/>
                    <a:pt x="0" y="64"/>
                    <a:pt x="0" y="192"/>
                  </a:cubicBezTo>
                  <a:lnTo>
                    <a:pt x="0" y="471"/>
                  </a:lnTo>
                  <a:cubicBezTo>
                    <a:pt x="0" y="598"/>
                    <a:pt x="96" y="662"/>
                    <a:pt x="193" y="662"/>
                  </a:cubicBezTo>
                  <a:cubicBezTo>
                    <a:pt x="289" y="662"/>
                    <a:pt x="385" y="598"/>
                    <a:pt x="385" y="471"/>
                  </a:cubicBezTo>
                  <a:lnTo>
                    <a:pt x="385" y="192"/>
                  </a:lnTo>
                  <a:cubicBezTo>
                    <a:pt x="385" y="64"/>
                    <a:pt x="289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9" name="Google Shape;5619;p29"/>
            <p:cNvSpPr/>
            <p:nvPr/>
          </p:nvSpPr>
          <p:spPr>
            <a:xfrm>
              <a:off x="1844598" y="1595998"/>
              <a:ext cx="19671" cy="15553"/>
            </a:xfrm>
            <a:custGeom>
              <a:rect b="b" l="l" r="r" t="t"/>
              <a:pathLst>
                <a:path extrusionOk="0" h="593" w="750">
                  <a:moveTo>
                    <a:pt x="277" y="0"/>
                  </a:moveTo>
                  <a:cubicBezTo>
                    <a:pt x="128" y="0"/>
                    <a:pt x="1" y="194"/>
                    <a:pt x="137" y="335"/>
                  </a:cubicBezTo>
                  <a:lnTo>
                    <a:pt x="335" y="532"/>
                  </a:lnTo>
                  <a:cubicBezTo>
                    <a:pt x="377" y="574"/>
                    <a:pt x="424" y="592"/>
                    <a:pt x="470" y="592"/>
                  </a:cubicBezTo>
                  <a:cubicBezTo>
                    <a:pt x="620" y="592"/>
                    <a:pt x="749" y="398"/>
                    <a:pt x="609" y="258"/>
                  </a:cubicBezTo>
                  <a:lnTo>
                    <a:pt x="412" y="60"/>
                  </a:lnTo>
                  <a:cubicBezTo>
                    <a:pt x="369" y="18"/>
                    <a:pt x="322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0" name="Google Shape;5620;p29"/>
            <p:cNvSpPr/>
            <p:nvPr/>
          </p:nvSpPr>
          <p:spPr>
            <a:xfrm>
              <a:off x="2007838" y="1757717"/>
              <a:ext cx="17966" cy="15369"/>
            </a:xfrm>
            <a:custGeom>
              <a:rect b="b" l="l" r="r" t="t"/>
              <a:pathLst>
                <a:path extrusionOk="0" h="586" w="685">
                  <a:moveTo>
                    <a:pt x="212" y="0"/>
                  </a:moveTo>
                  <a:cubicBezTo>
                    <a:pt x="163" y="0"/>
                    <a:pt x="113" y="20"/>
                    <a:pt x="77" y="58"/>
                  </a:cubicBezTo>
                  <a:cubicBezTo>
                    <a:pt x="0" y="135"/>
                    <a:pt x="0" y="255"/>
                    <a:pt x="77" y="332"/>
                  </a:cubicBezTo>
                  <a:lnTo>
                    <a:pt x="270" y="525"/>
                  </a:lnTo>
                  <a:cubicBezTo>
                    <a:pt x="312" y="568"/>
                    <a:pt x="360" y="585"/>
                    <a:pt x="405" y="585"/>
                  </a:cubicBezTo>
                  <a:cubicBezTo>
                    <a:pt x="555" y="585"/>
                    <a:pt x="684" y="392"/>
                    <a:pt x="544" y="255"/>
                  </a:cubicBezTo>
                  <a:lnTo>
                    <a:pt x="347" y="58"/>
                  </a:lnTo>
                  <a:cubicBezTo>
                    <a:pt x="310" y="20"/>
                    <a:pt x="261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1" name="Google Shape;5621;p29"/>
            <p:cNvSpPr/>
            <p:nvPr/>
          </p:nvSpPr>
          <p:spPr>
            <a:xfrm>
              <a:off x="2006160" y="1596103"/>
              <a:ext cx="19644" cy="15448"/>
            </a:xfrm>
            <a:custGeom>
              <a:rect b="b" l="l" r="r" t="t"/>
              <a:pathLst>
                <a:path extrusionOk="0" h="589" w="749">
                  <a:moveTo>
                    <a:pt x="469" y="1"/>
                  </a:moveTo>
                  <a:cubicBezTo>
                    <a:pt x="424" y="1"/>
                    <a:pt x="376" y="19"/>
                    <a:pt x="334" y="61"/>
                  </a:cubicBezTo>
                  <a:lnTo>
                    <a:pt x="141" y="254"/>
                  </a:lnTo>
                  <a:cubicBezTo>
                    <a:pt x="1" y="394"/>
                    <a:pt x="130" y="588"/>
                    <a:pt x="278" y="588"/>
                  </a:cubicBezTo>
                  <a:cubicBezTo>
                    <a:pt x="323" y="588"/>
                    <a:pt x="369" y="570"/>
                    <a:pt x="411" y="528"/>
                  </a:cubicBezTo>
                  <a:lnTo>
                    <a:pt x="608" y="331"/>
                  </a:lnTo>
                  <a:cubicBezTo>
                    <a:pt x="748" y="194"/>
                    <a:pt x="619" y="1"/>
                    <a:pt x="4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2" name="Google Shape;5622;p29"/>
            <p:cNvSpPr/>
            <p:nvPr/>
          </p:nvSpPr>
          <p:spPr>
            <a:xfrm>
              <a:off x="1846303" y="1757638"/>
              <a:ext cx="17966" cy="15396"/>
            </a:xfrm>
            <a:custGeom>
              <a:rect b="b" l="l" r="r" t="t"/>
              <a:pathLst>
                <a:path extrusionOk="0" h="587" w="685">
                  <a:moveTo>
                    <a:pt x="405" y="1"/>
                  </a:moveTo>
                  <a:cubicBezTo>
                    <a:pt x="359" y="1"/>
                    <a:pt x="312" y="19"/>
                    <a:pt x="270" y="61"/>
                  </a:cubicBezTo>
                  <a:lnTo>
                    <a:pt x="72" y="258"/>
                  </a:lnTo>
                  <a:cubicBezTo>
                    <a:pt x="0" y="331"/>
                    <a:pt x="0" y="456"/>
                    <a:pt x="72" y="533"/>
                  </a:cubicBezTo>
                  <a:cubicBezTo>
                    <a:pt x="111" y="569"/>
                    <a:pt x="160" y="587"/>
                    <a:pt x="209" y="587"/>
                  </a:cubicBezTo>
                  <a:cubicBezTo>
                    <a:pt x="259" y="587"/>
                    <a:pt x="308" y="569"/>
                    <a:pt x="347" y="533"/>
                  </a:cubicBezTo>
                  <a:lnTo>
                    <a:pt x="544" y="335"/>
                  </a:lnTo>
                  <a:cubicBezTo>
                    <a:pt x="684" y="195"/>
                    <a:pt x="555" y="1"/>
                    <a:pt x="4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3" name="Google Shape;5623;p29"/>
            <p:cNvSpPr/>
            <p:nvPr/>
          </p:nvSpPr>
          <p:spPr>
            <a:xfrm>
              <a:off x="1819289" y="1633320"/>
              <a:ext cx="21585" cy="13192"/>
            </a:xfrm>
            <a:custGeom>
              <a:rect b="b" l="l" r="r" t="t"/>
              <a:pathLst>
                <a:path extrusionOk="0" h="503" w="823">
                  <a:moveTo>
                    <a:pt x="274" y="0"/>
                  </a:moveTo>
                  <a:cubicBezTo>
                    <a:pt x="90" y="0"/>
                    <a:pt x="0" y="286"/>
                    <a:pt x="207" y="374"/>
                  </a:cubicBezTo>
                  <a:lnTo>
                    <a:pt x="462" y="485"/>
                  </a:lnTo>
                  <a:cubicBezTo>
                    <a:pt x="491" y="497"/>
                    <a:pt x="519" y="503"/>
                    <a:pt x="544" y="503"/>
                  </a:cubicBezTo>
                  <a:cubicBezTo>
                    <a:pt x="730" y="503"/>
                    <a:pt x="823" y="218"/>
                    <a:pt x="611" y="129"/>
                  </a:cubicBezTo>
                  <a:lnTo>
                    <a:pt x="356" y="18"/>
                  </a:lnTo>
                  <a:cubicBezTo>
                    <a:pt x="328" y="6"/>
                    <a:pt x="30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4" name="Google Shape;5624;p29"/>
            <p:cNvSpPr/>
            <p:nvPr/>
          </p:nvSpPr>
          <p:spPr>
            <a:xfrm>
              <a:off x="2029529" y="1722782"/>
              <a:ext cx="21611" cy="13088"/>
            </a:xfrm>
            <a:custGeom>
              <a:rect b="b" l="l" r="r" t="t"/>
              <a:pathLst>
                <a:path extrusionOk="0" h="499" w="824">
                  <a:moveTo>
                    <a:pt x="277" y="1"/>
                  </a:moveTo>
                  <a:cubicBezTo>
                    <a:pt x="90" y="1"/>
                    <a:pt x="1" y="282"/>
                    <a:pt x="208" y="370"/>
                  </a:cubicBezTo>
                  <a:lnTo>
                    <a:pt x="463" y="481"/>
                  </a:lnTo>
                  <a:cubicBezTo>
                    <a:pt x="491" y="493"/>
                    <a:pt x="519" y="499"/>
                    <a:pt x="545" y="499"/>
                  </a:cubicBezTo>
                  <a:cubicBezTo>
                    <a:pt x="730" y="499"/>
                    <a:pt x="824" y="213"/>
                    <a:pt x="617" y="125"/>
                  </a:cubicBezTo>
                  <a:lnTo>
                    <a:pt x="362" y="19"/>
                  </a:lnTo>
                  <a:cubicBezTo>
                    <a:pt x="332" y="6"/>
                    <a:pt x="304" y="1"/>
                    <a:pt x="2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5" name="Google Shape;5625;p29"/>
            <p:cNvSpPr/>
            <p:nvPr/>
          </p:nvSpPr>
          <p:spPr>
            <a:xfrm>
              <a:off x="1972379" y="1570977"/>
              <a:ext cx="15343" cy="16891"/>
            </a:xfrm>
            <a:custGeom>
              <a:rect b="b" l="l" r="r" t="t"/>
              <a:pathLst>
                <a:path extrusionOk="0" h="644" w="585">
                  <a:moveTo>
                    <a:pt x="336" y="1"/>
                  </a:moveTo>
                  <a:cubicBezTo>
                    <a:pt x="268" y="1"/>
                    <a:pt x="200" y="36"/>
                    <a:pt x="164" y="119"/>
                  </a:cubicBezTo>
                  <a:lnTo>
                    <a:pt x="58" y="374"/>
                  </a:lnTo>
                  <a:cubicBezTo>
                    <a:pt x="0" y="499"/>
                    <a:pt x="95" y="642"/>
                    <a:pt x="233" y="644"/>
                  </a:cubicBezTo>
                  <a:lnTo>
                    <a:pt x="233" y="644"/>
                  </a:lnTo>
                  <a:cubicBezTo>
                    <a:pt x="309" y="643"/>
                    <a:pt x="380" y="595"/>
                    <a:pt x="414" y="524"/>
                  </a:cubicBezTo>
                  <a:lnTo>
                    <a:pt x="520" y="269"/>
                  </a:lnTo>
                  <a:cubicBezTo>
                    <a:pt x="585" y="117"/>
                    <a:pt x="460" y="1"/>
                    <a:pt x="336" y="1"/>
                  </a:cubicBezTo>
                  <a:close/>
                  <a:moveTo>
                    <a:pt x="233" y="644"/>
                  </a:moveTo>
                  <a:cubicBezTo>
                    <a:pt x="233" y="644"/>
                    <a:pt x="232" y="644"/>
                    <a:pt x="231" y="644"/>
                  </a:cubicBezTo>
                  <a:lnTo>
                    <a:pt x="236" y="644"/>
                  </a:lnTo>
                  <a:cubicBezTo>
                    <a:pt x="235" y="644"/>
                    <a:pt x="234" y="644"/>
                    <a:pt x="233" y="644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6" name="Google Shape;5626;p29"/>
            <p:cNvSpPr/>
            <p:nvPr/>
          </p:nvSpPr>
          <p:spPr>
            <a:xfrm>
              <a:off x="1883258" y="1781296"/>
              <a:ext cx="15002" cy="16864"/>
            </a:xfrm>
            <a:custGeom>
              <a:rect b="b" l="l" r="r" t="t"/>
              <a:pathLst>
                <a:path extrusionOk="0" h="643" w="572">
                  <a:moveTo>
                    <a:pt x="322" y="1"/>
                  </a:moveTo>
                  <a:cubicBezTo>
                    <a:pt x="254" y="1"/>
                    <a:pt x="186" y="36"/>
                    <a:pt x="150" y="122"/>
                  </a:cubicBezTo>
                  <a:lnTo>
                    <a:pt x="44" y="377"/>
                  </a:lnTo>
                  <a:cubicBezTo>
                    <a:pt x="1" y="473"/>
                    <a:pt x="49" y="588"/>
                    <a:pt x="145" y="627"/>
                  </a:cubicBezTo>
                  <a:cubicBezTo>
                    <a:pt x="171" y="638"/>
                    <a:pt x="197" y="643"/>
                    <a:pt x="222" y="643"/>
                  </a:cubicBezTo>
                  <a:cubicBezTo>
                    <a:pt x="298" y="643"/>
                    <a:pt x="368" y="598"/>
                    <a:pt x="400" y="526"/>
                  </a:cubicBezTo>
                  <a:lnTo>
                    <a:pt x="506" y="271"/>
                  </a:lnTo>
                  <a:cubicBezTo>
                    <a:pt x="571" y="119"/>
                    <a:pt x="446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7" name="Google Shape;5627;p29"/>
            <p:cNvSpPr/>
            <p:nvPr/>
          </p:nvSpPr>
          <p:spPr>
            <a:xfrm>
              <a:off x="1884674" y="1570086"/>
              <a:ext cx="15291" cy="17048"/>
            </a:xfrm>
            <a:custGeom>
              <a:rect b="b" l="l" r="r" t="t"/>
              <a:pathLst>
                <a:path extrusionOk="0" h="650" w="583">
                  <a:moveTo>
                    <a:pt x="249" y="1"/>
                  </a:moveTo>
                  <a:cubicBezTo>
                    <a:pt x="126" y="1"/>
                    <a:pt x="1" y="115"/>
                    <a:pt x="62" y="269"/>
                  </a:cubicBezTo>
                  <a:lnTo>
                    <a:pt x="168" y="529"/>
                  </a:lnTo>
                  <a:cubicBezTo>
                    <a:pt x="197" y="601"/>
                    <a:pt x="269" y="649"/>
                    <a:pt x="351" y="649"/>
                  </a:cubicBezTo>
                  <a:cubicBezTo>
                    <a:pt x="486" y="649"/>
                    <a:pt x="582" y="509"/>
                    <a:pt x="529" y="384"/>
                  </a:cubicBezTo>
                  <a:lnTo>
                    <a:pt x="423" y="125"/>
                  </a:lnTo>
                  <a:cubicBezTo>
                    <a:pt x="389" y="38"/>
                    <a:pt x="319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8" name="Google Shape;5628;p29"/>
            <p:cNvSpPr/>
            <p:nvPr/>
          </p:nvSpPr>
          <p:spPr>
            <a:xfrm>
              <a:off x="1970858" y="1782109"/>
              <a:ext cx="14792" cy="16995"/>
            </a:xfrm>
            <a:custGeom>
              <a:rect b="b" l="l" r="r" t="t"/>
              <a:pathLst>
                <a:path extrusionOk="0" h="648" w="564">
                  <a:moveTo>
                    <a:pt x="219" y="0"/>
                  </a:moveTo>
                  <a:cubicBezTo>
                    <a:pt x="196" y="0"/>
                    <a:pt x="172" y="5"/>
                    <a:pt x="149" y="14"/>
                  </a:cubicBezTo>
                  <a:lnTo>
                    <a:pt x="145" y="14"/>
                  </a:lnTo>
                  <a:cubicBezTo>
                    <a:pt x="48" y="52"/>
                    <a:pt x="0" y="168"/>
                    <a:pt x="39" y="264"/>
                  </a:cubicBezTo>
                  <a:lnTo>
                    <a:pt x="145" y="524"/>
                  </a:lnTo>
                  <a:cubicBezTo>
                    <a:pt x="178" y="611"/>
                    <a:pt x="246" y="647"/>
                    <a:pt x="315" y="647"/>
                  </a:cubicBezTo>
                  <a:cubicBezTo>
                    <a:pt x="438" y="647"/>
                    <a:pt x="564" y="533"/>
                    <a:pt x="506" y="379"/>
                  </a:cubicBezTo>
                  <a:lnTo>
                    <a:pt x="400" y="119"/>
                  </a:lnTo>
                  <a:cubicBezTo>
                    <a:pt x="370" y="46"/>
                    <a:pt x="296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9" name="Google Shape;5629;p29"/>
            <p:cNvSpPr/>
            <p:nvPr/>
          </p:nvSpPr>
          <p:spPr>
            <a:xfrm>
              <a:off x="2030551" y="1635261"/>
              <a:ext cx="21375" cy="13061"/>
            </a:xfrm>
            <a:custGeom>
              <a:rect b="b" l="l" r="r" t="t"/>
              <a:pathLst>
                <a:path extrusionOk="0" h="498" w="815">
                  <a:moveTo>
                    <a:pt x="540" y="0"/>
                  </a:moveTo>
                  <a:cubicBezTo>
                    <a:pt x="516" y="0"/>
                    <a:pt x="489" y="5"/>
                    <a:pt x="462" y="17"/>
                  </a:cubicBezTo>
                  <a:lnTo>
                    <a:pt x="202" y="122"/>
                  </a:lnTo>
                  <a:cubicBezTo>
                    <a:pt x="0" y="204"/>
                    <a:pt x="58" y="498"/>
                    <a:pt x="275" y="498"/>
                  </a:cubicBezTo>
                  <a:cubicBezTo>
                    <a:pt x="299" y="498"/>
                    <a:pt x="323" y="493"/>
                    <a:pt x="347" y="483"/>
                  </a:cubicBezTo>
                  <a:lnTo>
                    <a:pt x="607" y="377"/>
                  </a:lnTo>
                  <a:cubicBezTo>
                    <a:pt x="815" y="292"/>
                    <a:pt x="726" y="0"/>
                    <a:pt x="5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0" name="Google Shape;5630;p29"/>
            <p:cNvSpPr/>
            <p:nvPr/>
          </p:nvSpPr>
          <p:spPr>
            <a:xfrm>
              <a:off x="1818371" y="1720815"/>
              <a:ext cx="21690" cy="13114"/>
            </a:xfrm>
            <a:custGeom>
              <a:rect b="b" l="l" r="r" t="t"/>
              <a:pathLst>
                <a:path extrusionOk="0" h="500" w="827">
                  <a:moveTo>
                    <a:pt x="551" y="1"/>
                  </a:moveTo>
                  <a:cubicBezTo>
                    <a:pt x="527" y="1"/>
                    <a:pt x="501" y="6"/>
                    <a:pt x="473" y="17"/>
                  </a:cubicBezTo>
                  <a:lnTo>
                    <a:pt x="213" y="123"/>
                  </a:lnTo>
                  <a:cubicBezTo>
                    <a:pt x="1" y="208"/>
                    <a:pt x="89" y="500"/>
                    <a:pt x="278" y="500"/>
                  </a:cubicBezTo>
                  <a:cubicBezTo>
                    <a:pt x="303" y="500"/>
                    <a:pt x="330" y="495"/>
                    <a:pt x="358" y="484"/>
                  </a:cubicBezTo>
                  <a:lnTo>
                    <a:pt x="618" y="378"/>
                  </a:lnTo>
                  <a:cubicBezTo>
                    <a:pt x="826" y="293"/>
                    <a:pt x="737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31" name="Google Shape;5631;p29"/>
          <p:cNvGrpSpPr/>
          <p:nvPr/>
        </p:nvGrpSpPr>
        <p:grpSpPr>
          <a:xfrm>
            <a:off x="3115872" y="1327233"/>
            <a:ext cx="316277" cy="345600"/>
            <a:chOff x="3115872" y="1511808"/>
            <a:chExt cx="316277" cy="345600"/>
          </a:xfrm>
        </p:grpSpPr>
        <p:sp>
          <p:nvSpPr>
            <p:cNvPr id="5632" name="Google Shape;5632;p29"/>
            <p:cNvSpPr/>
            <p:nvPr/>
          </p:nvSpPr>
          <p:spPr>
            <a:xfrm>
              <a:off x="3145509" y="1516791"/>
              <a:ext cx="281474" cy="281474"/>
            </a:xfrm>
            <a:custGeom>
              <a:rect b="b" l="l" r="r" t="t"/>
              <a:pathLst>
                <a:path extrusionOk="0" h="10732" w="10732">
                  <a:moveTo>
                    <a:pt x="5366" y="1"/>
                  </a:moveTo>
                  <a:cubicBezTo>
                    <a:pt x="2402" y="1"/>
                    <a:pt x="1" y="2402"/>
                    <a:pt x="1" y="5366"/>
                  </a:cubicBezTo>
                  <a:cubicBezTo>
                    <a:pt x="1" y="8330"/>
                    <a:pt x="2402" y="10731"/>
                    <a:pt x="5366" y="10731"/>
                  </a:cubicBezTo>
                  <a:cubicBezTo>
                    <a:pt x="8325" y="10731"/>
                    <a:pt x="10731" y="8330"/>
                    <a:pt x="10731" y="5366"/>
                  </a:cubicBezTo>
                  <a:cubicBezTo>
                    <a:pt x="10731" y="2402"/>
                    <a:pt x="8325" y="1"/>
                    <a:pt x="5366" y="1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3" name="Google Shape;5633;p29"/>
            <p:cNvSpPr/>
            <p:nvPr/>
          </p:nvSpPr>
          <p:spPr>
            <a:xfrm>
              <a:off x="3117629" y="1519834"/>
              <a:ext cx="267573" cy="278484"/>
            </a:xfrm>
            <a:custGeom>
              <a:rect b="b" l="l" r="r" t="t"/>
              <a:pathLst>
                <a:path extrusionOk="0" h="10618" w="10202">
                  <a:moveTo>
                    <a:pt x="5332" y="0"/>
                  </a:moveTo>
                  <a:cubicBezTo>
                    <a:pt x="1819" y="727"/>
                    <a:pt x="1" y="4634"/>
                    <a:pt x="1699" y="7791"/>
                  </a:cubicBezTo>
                  <a:cubicBezTo>
                    <a:pt x="2689" y="9634"/>
                    <a:pt x="4550" y="10618"/>
                    <a:pt x="6433" y="10618"/>
                  </a:cubicBezTo>
                  <a:cubicBezTo>
                    <a:pt x="7781" y="10618"/>
                    <a:pt x="9140" y="10114"/>
                    <a:pt x="10201" y="9061"/>
                  </a:cubicBezTo>
                  <a:lnTo>
                    <a:pt x="10201" y="9061"/>
                  </a:lnTo>
                  <a:cubicBezTo>
                    <a:pt x="9845" y="9133"/>
                    <a:pt x="9475" y="9172"/>
                    <a:pt x="9109" y="9172"/>
                  </a:cubicBezTo>
                  <a:cubicBezTo>
                    <a:pt x="6934" y="9172"/>
                    <a:pt x="4976" y="7858"/>
                    <a:pt x="4148" y="5851"/>
                  </a:cubicBezTo>
                  <a:cubicBezTo>
                    <a:pt x="3321" y="3840"/>
                    <a:pt x="3787" y="1531"/>
                    <a:pt x="5332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4" name="Google Shape;5634;p29"/>
            <p:cNvSpPr/>
            <p:nvPr/>
          </p:nvSpPr>
          <p:spPr>
            <a:xfrm>
              <a:off x="3194239" y="1787380"/>
              <a:ext cx="184012" cy="65018"/>
            </a:xfrm>
            <a:custGeom>
              <a:rect b="b" l="l" r="r" t="t"/>
              <a:pathLst>
                <a:path extrusionOk="0" h="2479" w="7016">
                  <a:moveTo>
                    <a:pt x="2267" y="0"/>
                  </a:moveTo>
                  <a:lnTo>
                    <a:pt x="544" y="631"/>
                  </a:lnTo>
                  <a:cubicBezTo>
                    <a:pt x="217" y="751"/>
                    <a:pt x="0" y="1059"/>
                    <a:pt x="0" y="1405"/>
                  </a:cubicBezTo>
                  <a:lnTo>
                    <a:pt x="0" y="2478"/>
                  </a:lnTo>
                  <a:lnTo>
                    <a:pt x="7016" y="2478"/>
                  </a:lnTo>
                  <a:lnTo>
                    <a:pt x="7016" y="1405"/>
                  </a:lnTo>
                  <a:cubicBezTo>
                    <a:pt x="7016" y="1059"/>
                    <a:pt x="6799" y="746"/>
                    <a:pt x="6472" y="631"/>
                  </a:cubicBezTo>
                  <a:lnTo>
                    <a:pt x="4745" y="0"/>
                  </a:lnTo>
                  <a:lnTo>
                    <a:pt x="3508" y="414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5" name="Google Shape;5635;p29"/>
            <p:cNvSpPr/>
            <p:nvPr/>
          </p:nvSpPr>
          <p:spPr>
            <a:xfrm>
              <a:off x="3345677" y="1809464"/>
              <a:ext cx="32575" cy="42934"/>
            </a:xfrm>
            <a:custGeom>
              <a:rect b="b" l="l" r="r" t="t"/>
              <a:pathLst>
                <a:path extrusionOk="0" h="1637" w="1242">
                  <a:moveTo>
                    <a:pt x="1016" y="0"/>
                  </a:moveTo>
                  <a:lnTo>
                    <a:pt x="241" y="775"/>
                  </a:lnTo>
                  <a:cubicBezTo>
                    <a:pt x="87" y="929"/>
                    <a:pt x="0" y="1141"/>
                    <a:pt x="0" y="1357"/>
                  </a:cubicBezTo>
                  <a:lnTo>
                    <a:pt x="0" y="1636"/>
                  </a:lnTo>
                  <a:lnTo>
                    <a:pt x="1242" y="1636"/>
                  </a:lnTo>
                  <a:lnTo>
                    <a:pt x="1242" y="563"/>
                  </a:lnTo>
                  <a:cubicBezTo>
                    <a:pt x="1237" y="356"/>
                    <a:pt x="1160" y="154"/>
                    <a:pt x="1016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6" name="Google Shape;5636;p29"/>
            <p:cNvSpPr/>
            <p:nvPr/>
          </p:nvSpPr>
          <p:spPr>
            <a:xfrm>
              <a:off x="3226657" y="1619656"/>
              <a:ext cx="119047" cy="86603"/>
            </a:xfrm>
            <a:custGeom>
              <a:rect b="b" l="l" r="r" t="t"/>
              <a:pathLst>
                <a:path extrusionOk="0" h="3302" w="4539">
                  <a:moveTo>
                    <a:pt x="1651" y="0"/>
                  </a:moveTo>
                  <a:cubicBezTo>
                    <a:pt x="737" y="0"/>
                    <a:pt x="1" y="741"/>
                    <a:pt x="1" y="1651"/>
                  </a:cubicBezTo>
                  <a:lnTo>
                    <a:pt x="1" y="2142"/>
                  </a:lnTo>
                  <a:cubicBezTo>
                    <a:pt x="1" y="2363"/>
                    <a:pt x="35" y="2584"/>
                    <a:pt x="107" y="2796"/>
                  </a:cubicBezTo>
                  <a:lnTo>
                    <a:pt x="174" y="3003"/>
                  </a:lnTo>
                  <a:cubicBezTo>
                    <a:pt x="193" y="3066"/>
                    <a:pt x="208" y="3128"/>
                    <a:pt x="208" y="3195"/>
                  </a:cubicBezTo>
                  <a:lnTo>
                    <a:pt x="208" y="3301"/>
                  </a:lnTo>
                  <a:lnTo>
                    <a:pt x="4336" y="3301"/>
                  </a:lnTo>
                  <a:lnTo>
                    <a:pt x="4336" y="3195"/>
                  </a:lnTo>
                  <a:cubicBezTo>
                    <a:pt x="4336" y="3128"/>
                    <a:pt x="4346" y="3066"/>
                    <a:pt x="4370" y="3003"/>
                  </a:cubicBezTo>
                  <a:lnTo>
                    <a:pt x="4437" y="2796"/>
                  </a:lnTo>
                  <a:cubicBezTo>
                    <a:pt x="4505" y="2584"/>
                    <a:pt x="4538" y="2363"/>
                    <a:pt x="4538" y="2142"/>
                  </a:cubicBezTo>
                  <a:lnTo>
                    <a:pt x="4538" y="414"/>
                  </a:lnTo>
                  <a:cubicBezTo>
                    <a:pt x="4538" y="183"/>
                    <a:pt x="4356" y="0"/>
                    <a:pt x="412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7" name="Google Shape;5637;p29"/>
            <p:cNvSpPr/>
            <p:nvPr/>
          </p:nvSpPr>
          <p:spPr>
            <a:xfrm>
              <a:off x="3253671" y="1619656"/>
              <a:ext cx="92163" cy="86603"/>
            </a:xfrm>
            <a:custGeom>
              <a:rect b="b" l="l" r="r" t="t"/>
              <a:pathLst>
                <a:path extrusionOk="0" h="3302" w="3514">
                  <a:moveTo>
                    <a:pt x="843" y="0"/>
                  </a:moveTo>
                  <a:cubicBezTo>
                    <a:pt x="376" y="0"/>
                    <a:pt x="1" y="376"/>
                    <a:pt x="1" y="838"/>
                  </a:cubicBezTo>
                  <a:cubicBezTo>
                    <a:pt x="1" y="1300"/>
                    <a:pt x="376" y="1675"/>
                    <a:pt x="843" y="1675"/>
                  </a:cubicBezTo>
                  <a:lnTo>
                    <a:pt x="958" y="1675"/>
                  </a:lnTo>
                  <a:lnTo>
                    <a:pt x="1011" y="3301"/>
                  </a:lnTo>
                  <a:lnTo>
                    <a:pt x="3306" y="3301"/>
                  </a:lnTo>
                  <a:lnTo>
                    <a:pt x="3306" y="3195"/>
                  </a:lnTo>
                  <a:cubicBezTo>
                    <a:pt x="3306" y="3128"/>
                    <a:pt x="3316" y="3061"/>
                    <a:pt x="3340" y="2998"/>
                  </a:cubicBezTo>
                  <a:lnTo>
                    <a:pt x="3407" y="2791"/>
                  </a:lnTo>
                  <a:cubicBezTo>
                    <a:pt x="3475" y="2584"/>
                    <a:pt x="3513" y="2363"/>
                    <a:pt x="3513" y="2142"/>
                  </a:cubicBezTo>
                  <a:lnTo>
                    <a:pt x="3513" y="414"/>
                  </a:lnTo>
                  <a:cubicBezTo>
                    <a:pt x="3513" y="183"/>
                    <a:pt x="3326" y="0"/>
                    <a:pt x="3099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8" name="Google Shape;5638;p29"/>
            <p:cNvSpPr/>
            <p:nvPr/>
          </p:nvSpPr>
          <p:spPr>
            <a:xfrm>
              <a:off x="3253671" y="1749508"/>
              <a:ext cx="65018" cy="48757"/>
            </a:xfrm>
            <a:custGeom>
              <a:rect b="b" l="l" r="r" t="t"/>
              <a:pathLst>
                <a:path extrusionOk="0" h="1859" w="2479">
                  <a:moveTo>
                    <a:pt x="1" y="1"/>
                  </a:moveTo>
                  <a:lnTo>
                    <a:pt x="1" y="1858"/>
                  </a:lnTo>
                  <a:lnTo>
                    <a:pt x="2479" y="1858"/>
                  </a:lnTo>
                  <a:lnTo>
                    <a:pt x="247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9" name="Google Shape;5639;p29"/>
            <p:cNvSpPr/>
            <p:nvPr/>
          </p:nvSpPr>
          <p:spPr>
            <a:xfrm>
              <a:off x="3253671" y="1749508"/>
              <a:ext cx="65018" cy="32548"/>
            </a:xfrm>
            <a:custGeom>
              <a:rect b="b" l="l" r="r" t="t"/>
              <a:pathLst>
                <a:path extrusionOk="0" h="1241" w="2479">
                  <a:moveTo>
                    <a:pt x="1" y="1"/>
                  </a:moveTo>
                  <a:lnTo>
                    <a:pt x="1" y="934"/>
                  </a:lnTo>
                  <a:cubicBezTo>
                    <a:pt x="388" y="1139"/>
                    <a:pt x="814" y="1241"/>
                    <a:pt x="1240" y="1241"/>
                  </a:cubicBezTo>
                  <a:cubicBezTo>
                    <a:pt x="1665" y="1241"/>
                    <a:pt x="2091" y="1139"/>
                    <a:pt x="2479" y="934"/>
                  </a:cubicBezTo>
                  <a:lnTo>
                    <a:pt x="2479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0" name="Google Shape;5640;p29"/>
            <p:cNvSpPr/>
            <p:nvPr/>
          </p:nvSpPr>
          <p:spPr>
            <a:xfrm>
              <a:off x="3242813" y="1778384"/>
              <a:ext cx="43459" cy="38712"/>
            </a:xfrm>
            <a:custGeom>
              <a:rect b="b" l="l" r="r" t="t"/>
              <a:pathLst>
                <a:path extrusionOk="0" h="1476" w="1657">
                  <a:moveTo>
                    <a:pt x="370" y="1"/>
                  </a:moveTo>
                  <a:cubicBezTo>
                    <a:pt x="293" y="1"/>
                    <a:pt x="220" y="44"/>
                    <a:pt x="184" y="122"/>
                  </a:cubicBezTo>
                  <a:lnTo>
                    <a:pt x="1" y="497"/>
                  </a:lnTo>
                  <a:lnTo>
                    <a:pt x="684" y="1397"/>
                  </a:lnTo>
                  <a:cubicBezTo>
                    <a:pt x="726" y="1449"/>
                    <a:pt x="787" y="1476"/>
                    <a:pt x="849" y="1476"/>
                  </a:cubicBezTo>
                  <a:cubicBezTo>
                    <a:pt x="901" y="1476"/>
                    <a:pt x="955" y="1456"/>
                    <a:pt x="997" y="1416"/>
                  </a:cubicBezTo>
                  <a:lnTo>
                    <a:pt x="1656" y="757"/>
                  </a:lnTo>
                  <a:lnTo>
                    <a:pt x="477" y="30"/>
                  </a:lnTo>
                  <a:cubicBezTo>
                    <a:pt x="443" y="10"/>
                    <a:pt x="406" y="1"/>
                    <a:pt x="37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1" name="Google Shape;5641;p29"/>
            <p:cNvSpPr/>
            <p:nvPr/>
          </p:nvSpPr>
          <p:spPr>
            <a:xfrm>
              <a:off x="3286245" y="1778384"/>
              <a:ext cx="43302" cy="38712"/>
            </a:xfrm>
            <a:custGeom>
              <a:rect b="b" l="l" r="r" t="t"/>
              <a:pathLst>
                <a:path extrusionOk="0" h="1476" w="1651">
                  <a:moveTo>
                    <a:pt x="1282" y="1"/>
                  </a:moveTo>
                  <a:cubicBezTo>
                    <a:pt x="1245" y="1"/>
                    <a:pt x="1208" y="10"/>
                    <a:pt x="1174" y="30"/>
                  </a:cubicBezTo>
                  <a:lnTo>
                    <a:pt x="0" y="757"/>
                  </a:lnTo>
                  <a:lnTo>
                    <a:pt x="654" y="1416"/>
                  </a:lnTo>
                  <a:cubicBezTo>
                    <a:pt x="697" y="1456"/>
                    <a:pt x="750" y="1476"/>
                    <a:pt x="803" y="1476"/>
                  </a:cubicBezTo>
                  <a:cubicBezTo>
                    <a:pt x="865" y="1476"/>
                    <a:pt x="926" y="1449"/>
                    <a:pt x="967" y="1397"/>
                  </a:cubicBezTo>
                  <a:lnTo>
                    <a:pt x="1650" y="497"/>
                  </a:lnTo>
                  <a:lnTo>
                    <a:pt x="1468" y="122"/>
                  </a:lnTo>
                  <a:cubicBezTo>
                    <a:pt x="1432" y="44"/>
                    <a:pt x="1358" y="1"/>
                    <a:pt x="128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2" name="Google Shape;5642;p29"/>
            <p:cNvSpPr/>
            <p:nvPr/>
          </p:nvSpPr>
          <p:spPr>
            <a:xfrm>
              <a:off x="3232086" y="1663534"/>
              <a:ext cx="108188" cy="102287"/>
            </a:xfrm>
            <a:custGeom>
              <a:rect b="b" l="l" r="r" t="t"/>
              <a:pathLst>
                <a:path extrusionOk="0" h="3900" w="4125">
                  <a:moveTo>
                    <a:pt x="1757" y="0"/>
                  </a:moveTo>
                  <a:cubicBezTo>
                    <a:pt x="1109" y="0"/>
                    <a:pt x="617" y="185"/>
                    <a:pt x="617" y="185"/>
                  </a:cubicBezTo>
                  <a:lnTo>
                    <a:pt x="617" y="882"/>
                  </a:lnTo>
                  <a:cubicBezTo>
                    <a:pt x="617" y="1089"/>
                    <a:pt x="516" y="1282"/>
                    <a:pt x="342" y="1397"/>
                  </a:cubicBezTo>
                  <a:lnTo>
                    <a:pt x="1" y="1628"/>
                  </a:lnTo>
                  <a:lnTo>
                    <a:pt x="1" y="1835"/>
                  </a:lnTo>
                  <a:cubicBezTo>
                    <a:pt x="1" y="2971"/>
                    <a:pt x="925" y="3899"/>
                    <a:pt x="2065" y="3899"/>
                  </a:cubicBezTo>
                  <a:cubicBezTo>
                    <a:pt x="3201" y="3899"/>
                    <a:pt x="4124" y="2971"/>
                    <a:pt x="4124" y="1835"/>
                  </a:cubicBezTo>
                  <a:lnTo>
                    <a:pt x="4124" y="1628"/>
                  </a:lnTo>
                  <a:lnTo>
                    <a:pt x="3783" y="1402"/>
                  </a:lnTo>
                  <a:cubicBezTo>
                    <a:pt x="3610" y="1287"/>
                    <a:pt x="3504" y="1089"/>
                    <a:pt x="3504" y="882"/>
                  </a:cubicBezTo>
                  <a:lnTo>
                    <a:pt x="3504" y="599"/>
                  </a:lnTo>
                  <a:cubicBezTo>
                    <a:pt x="2944" y="128"/>
                    <a:pt x="2296" y="0"/>
                    <a:pt x="1757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3" name="Google Shape;5643;p29"/>
            <p:cNvSpPr/>
            <p:nvPr/>
          </p:nvSpPr>
          <p:spPr>
            <a:xfrm>
              <a:off x="3194108" y="1809464"/>
              <a:ext cx="32575" cy="42934"/>
            </a:xfrm>
            <a:custGeom>
              <a:rect b="b" l="l" r="r" t="t"/>
              <a:pathLst>
                <a:path extrusionOk="0" h="1637" w="1242">
                  <a:moveTo>
                    <a:pt x="227" y="0"/>
                  </a:moveTo>
                  <a:cubicBezTo>
                    <a:pt x="82" y="154"/>
                    <a:pt x="0" y="356"/>
                    <a:pt x="0" y="563"/>
                  </a:cubicBezTo>
                  <a:lnTo>
                    <a:pt x="0" y="1636"/>
                  </a:lnTo>
                  <a:lnTo>
                    <a:pt x="1242" y="1636"/>
                  </a:lnTo>
                  <a:lnTo>
                    <a:pt x="1242" y="1357"/>
                  </a:lnTo>
                  <a:cubicBezTo>
                    <a:pt x="1242" y="1141"/>
                    <a:pt x="1155" y="929"/>
                    <a:pt x="1001" y="775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4" name="Google Shape;5644;p29"/>
            <p:cNvSpPr/>
            <p:nvPr/>
          </p:nvSpPr>
          <p:spPr>
            <a:xfrm>
              <a:off x="3232217" y="1663534"/>
              <a:ext cx="91901" cy="101789"/>
            </a:xfrm>
            <a:custGeom>
              <a:rect b="b" l="l" r="r" t="t"/>
              <a:pathLst>
                <a:path extrusionOk="0" h="3881" w="3504">
                  <a:moveTo>
                    <a:pt x="1755" y="0"/>
                  </a:moveTo>
                  <a:cubicBezTo>
                    <a:pt x="1108" y="0"/>
                    <a:pt x="617" y="185"/>
                    <a:pt x="617" y="185"/>
                  </a:cubicBezTo>
                  <a:lnTo>
                    <a:pt x="617" y="887"/>
                  </a:lnTo>
                  <a:cubicBezTo>
                    <a:pt x="617" y="1094"/>
                    <a:pt x="515" y="1287"/>
                    <a:pt x="342" y="1402"/>
                  </a:cubicBezTo>
                  <a:lnTo>
                    <a:pt x="1" y="1628"/>
                  </a:lnTo>
                  <a:lnTo>
                    <a:pt x="1" y="1835"/>
                  </a:lnTo>
                  <a:cubicBezTo>
                    <a:pt x="1" y="2875"/>
                    <a:pt x="780" y="3750"/>
                    <a:pt x="1815" y="3880"/>
                  </a:cubicBezTo>
                  <a:cubicBezTo>
                    <a:pt x="1444" y="3495"/>
                    <a:pt x="1237" y="2980"/>
                    <a:pt x="1237" y="2451"/>
                  </a:cubicBezTo>
                  <a:lnTo>
                    <a:pt x="1237" y="1089"/>
                  </a:lnTo>
                  <a:cubicBezTo>
                    <a:pt x="1237" y="882"/>
                    <a:pt x="1391" y="704"/>
                    <a:pt x="1598" y="680"/>
                  </a:cubicBezTo>
                  <a:cubicBezTo>
                    <a:pt x="1757" y="660"/>
                    <a:pt x="1960" y="643"/>
                    <a:pt x="2185" y="643"/>
                  </a:cubicBezTo>
                  <a:cubicBezTo>
                    <a:pt x="2592" y="643"/>
                    <a:pt x="3073" y="698"/>
                    <a:pt x="3504" y="887"/>
                  </a:cubicBezTo>
                  <a:lnTo>
                    <a:pt x="3504" y="599"/>
                  </a:lnTo>
                  <a:cubicBezTo>
                    <a:pt x="2941" y="128"/>
                    <a:pt x="2294" y="0"/>
                    <a:pt x="1755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5" name="Google Shape;5645;p29"/>
            <p:cNvSpPr/>
            <p:nvPr/>
          </p:nvSpPr>
          <p:spPr>
            <a:xfrm>
              <a:off x="3243206" y="1660597"/>
              <a:ext cx="88124" cy="29060"/>
            </a:xfrm>
            <a:custGeom>
              <a:rect b="b" l="l" r="r" t="t"/>
              <a:pathLst>
                <a:path extrusionOk="0" h="1108" w="3360">
                  <a:moveTo>
                    <a:pt x="1327" y="0"/>
                  </a:moveTo>
                  <a:cubicBezTo>
                    <a:pt x="931" y="0"/>
                    <a:pt x="574" y="41"/>
                    <a:pt x="342" y="75"/>
                  </a:cubicBezTo>
                  <a:cubicBezTo>
                    <a:pt x="145" y="104"/>
                    <a:pt x="0" y="273"/>
                    <a:pt x="0" y="470"/>
                  </a:cubicBezTo>
                  <a:lnTo>
                    <a:pt x="0" y="913"/>
                  </a:lnTo>
                  <a:cubicBezTo>
                    <a:pt x="0" y="1043"/>
                    <a:pt x="96" y="1108"/>
                    <a:pt x="193" y="1108"/>
                  </a:cubicBezTo>
                  <a:cubicBezTo>
                    <a:pt x="289" y="1108"/>
                    <a:pt x="385" y="1043"/>
                    <a:pt x="385" y="913"/>
                  </a:cubicBezTo>
                  <a:lnTo>
                    <a:pt x="390" y="470"/>
                  </a:lnTo>
                  <a:cubicBezTo>
                    <a:pt x="385" y="465"/>
                    <a:pt x="390" y="460"/>
                    <a:pt x="400" y="456"/>
                  </a:cubicBezTo>
                  <a:cubicBezTo>
                    <a:pt x="698" y="410"/>
                    <a:pt x="1000" y="388"/>
                    <a:pt x="1302" y="388"/>
                  </a:cubicBezTo>
                  <a:cubicBezTo>
                    <a:pt x="1418" y="388"/>
                    <a:pt x="1534" y="391"/>
                    <a:pt x="1651" y="398"/>
                  </a:cubicBezTo>
                  <a:cubicBezTo>
                    <a:pt x="2252" y="436"/>
                    <a:pt x="2690" y="590"/>
                    <a:pt x="2945" y="845"/>
                  </a:cubicBezTo>
                  <a:cubicBezTo>
                    <a:pt x="2988" y="888"/>
                    <a:pt x="3035" y="906"/>
                    <a:pt x="3080" y="906"/>
                  </a:cubicBezTo>
                  <a:cubicBezTo>
                    <a:pt x="3231" y="906"/>
                    <a:pt x="3360" y="711"/>
                    <a:pt x="3219" y="571"/>
                  </a:cubicBezTo>
                  <a:cubicBezTo>
                    <a:pt x="2761" y="116"/>
                    <a:pt x="1991" y="0"/>
                    <a:pt x="13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6" name="Google Shape;5646;p29"/>
            <p:cNvSpPr/>
            <p:nvPr/>
          </p:nvSpPr>
          <p:spPr>
            <a:xfrm>
              <a:off x="3189073" y="1614594"/>
              <a:ext cx="194110" cy="242814"/>
            </a:xfrm>
            <a:custGeom>
              <a:rect b="b" l="l" r="r" t="t"/>
              <a:pathLst>
                <a:path extrusionOk="0" h="9258" w="7401">
                  <a:moveTo>
                    <a:pt x="5779" y="386"/>
                  </a:moveTo>
                  <a:lnTo>
                    <a:pt x="5779" y="2258"/>
                  </a:lnTo>
                  <a:cubicBezTo>
                    <a:pt x="5779" y="2537"/>
                    <a:pt x="5716" y="2816"/>
                    <a:pt x="5591" y="3066"/>
                  </a:cubicBezTo>
                  <a:cubicBezTo>
                    <a:pt x="5577" y="3090"/>
                    <a:pt x="5572" y="3119"/>
                    <a:pt x="5572" y="3153"/>
                  </a:cubicBezTo>
                  <a:lnTo>
                    <a:pt x="5572" y="3701"/>
                  </a:lnTo>
                  <a:cubicBezTo>
                    <a:pt x="5572" y="4736"/>
                    <a:pt x="4728" y="5568"/>
                    <a:pt x="3702" y="5568"/>
                  </a:cubicBezTo>
                  <a:cubicBezTo>
                    <a:pt x="3660" y="5568"/>
                    <a:pt x="3618" y="5566"/>
                    <a:pt x="3575" y="5563"/>
                  </a:cubicBezTo>
                  <a:cubicBezTo>
                    <a:pt x="2598" y="5506"/>
                    <a:pt x="1833" y="4654"/>
                    <a:pt x="1833" y="3629"/>
                  </a:cubicBezTo>
                  <a:lnTo>
                    <a:pt x="1833" y="3148"/>
                  </a:lnTo>
                  <a:cubicBezTo>
                    <a:pt x="1833" y="3119"/>
                    <a:pt x="1824" y="3090"/>
                    <a:pt x="1814" y="3066"/>
                  </a:cubicBezTo>
                  <a:cubicBezTo>
                    <a:pt x="1689" y="2811"/>
                    <a:pt x="1626" y="2537"/>
                    <a:pt x="1626" y="2253"/>
                  </a:cubicBezTo>
                  <a:lnTo>
                    <a:pt x="1626" y="1844"/>
                  </a:lnTo>
                  <a:cubicBezTo>
                    <a:pt x="1626" y="1035"/>
                    <a:pt x="2276" y="386"/>
                    <a:pt x="3084" y="386"/>
                  </a:cubicBezTo>
                  <a:close/>
                  <a:moveTo>
                    <a:pt x="2656" y="5693"/>
                  </a:moveTo>
                  <a:cubicBezTo>
                    <a:pt x="2935" y="5842"/>
                    <a:pt x="3238" y="5929"/>
                    <a:pt x="3551" y="5953"/>
                  </a:cubicBezTo>
                  <a:cubicBezTo>
                    <a:pt x="3604" y="5958"/>
                    <a:pt x="3652" y="5958"/>
                    <a:pt x="3705" y="5958"/>
                  </a:cubicBezTo>
                  <a:cubicBezTo>
                    <a:pt x="4066" y="5958"/>
                    <a:pt x="4427" y="5871"/>
                    <a:pt x="4749" y="5703"/>
                  </a:cubicBezTo>
                  <a:lnTo>
                    <a:pt x="4749" y="6054"/>
                  </a:lnTo>
                  <a:lnTo>
                    <a:pt x="3705" y="6766"/>
                  </a:lnTo>
                  <a:lnTo>
                    <a:pt x="2656" y="6054"/>
                  </a:lnTo>
                  <a:lnTo>
                    <a:pt x="2656" y="5693"/>
                  </a:lnTo>
                  <a:close/>
                  <a:moveTo>
                    <a:pt x="2488" y="6405"/>
                  </a:moveTo>
                  <a:lnTo>
                    <a:pt x="3402" y="7031"/>
                  </a:lnTo>
                  <a:lnTo>
                    <a:pt x="2916" y="7512"/>
                  </a:lnTo>
                  <a:cubicBezTo>
                    <a:pt x="2916" y="7517"/>
                    <a:pt x="2911" y="7517"/>
                    <a:pt x="2906" y="7517"/>
                  </a:cubicBezTo>
                  <a:cubicBezTo>
                    <a:pt x="2901" y="7517"/>
                    <a:pt x="2901" y="7512"/>
                    <a:pt x="2897" y="7512"/>
                  </a:cubicBezTo>
                  <a:lnTo>
                    <a:pt x="2295" y="6607"/>
                  </a:lnTo>
                  <a:lnTo>
                    <a:pt x="2488" y="6405"/>
                  </a:lnTo>
                  <a:close/>
                  <a:moveTo>
                    <a:pt x="4913" y="6405"/>
                  </a:moveTo>
                  <a:lnTo>
                    <a:pt x="5110" y="6607"/>
                  </a:lnTo>
                  <a:lnTo>
                    <a:pt x="4509" y="7512"/>
                  </a:lnTo>
                  <a:cubicBezTo>
                    <a:pt x="4504" y="7517"/>
                    <a:pt x="4499" y="7517"/>
                    <a:pt x="4499" y="7522"/>
                  </a:cubicBezTo>
                  <a:cubicBezTo>
                    <a:pt x="4494" y="7522"/>
                    <a:pt x="4489" y="7517"/>
                    <a:pt x="4485" y="7517"/>
                  </a:cubicBezTo>
                  <a:lnTo>
                    <a:pt x="4003" y="7036"/>
                  </a:lnTo>
                  <a:lnTo>
                    <a:pt x="4913" y="6405"/>
                  </a:lnTo>
                  <a:close/>
                  <a:moveTo>
                    <a:pt x="3084" y="1"/>
                  </a:moveTo>
                  <a:cubicBezTo>
                    <a:pt x="2069" y="1"/>
                    <a:pt x="1241" y="824"/>
                    <a:pt x="1241" y="1844"/>
                  </a:cubicBezTo>
                  <a:lnTo>
                    <a:pt x="1241" y="2258"/>
                  </a:lnTo>
                  <a:cubicBezTo>
                    <a:pt x="1241" y="2580"/>
                    <a:pt x="1314" y="2898"/>
                    <a:pt x="1448" y="3196"/>
                  </a:cubicBezTo>
                  <a:lnTo>
                    <a:pt x="1448" y="3629"/>
                  </a:lnTo>
                  <a:cubicBezTo>
                    <a:pt x="1444" y="4322"/>
                    <a:pt x="1747" y="4981"/>
                    <a:pt x="2271" y="5429"/>
                  </a:cubicBezTo>
                  <a:lnTo>
                    <a:pt x="2271" y="6078"/>
                  </a:lnTo>
                  <a:lnTo>
                    <a:pt x="1910" y="6454"/>
                  </a:lnTo>
                  <a:cubicBezTo>
                    <a:pt x="1877" y="6497"/>
                    <a:pt x="1857" y="6550"/>
                    <a:pt x="1862" y="6603"/>
                  </a:cubicBezTo>
                  <a:lnTo>
                    <a:pt x="674" y="7036"/>
                  </a:lnTo>
                  <a:cubicBezTo>
                    <a:pt x="269" y="7180"/>
                    <a:pt x="5" y="7565"/>
                    <a:pt x="0" y="7993"/>
                  </a:cubicBezTo>
                  <a:lnTo>
                    <a:pt x="0" y="9066"/>
                  </a:lnTo>
                  <a:cubicBezTo>
                    <a:pt x="0" y="9194"/>
                    <a:pt x="97" y="9258"/>
                    <a:pt x="195" y="9258"/>
                  </a:cubicBezTo>
                  <a:cubicBezTo>
                    <a:pt x="292" y="9258"/>
                    <a:pt x="390" y="9194"/>
                    <a:pt x="390" y="9066"/>
                  </a:cubicBezTo>
                  <a:lnTo>
                    <a:pt x="390" y="7993"/>
                  </a:lnTo>
                  <a:cubicBezTo>
                    <a:pt x="390" y="7729"/>
                    <a:pt x="553" y="7488"/>
                    <a:pt x="804" y="7401"/>
                  </a:cubicBezTo>
                  <a:lnTo>
                    <a:pt x="2055" y="6944"/>
                  </a:lnTo>
                  <a:lnTo>
                    <a:pt x="2579" y="7724"/>
                  </a:lnTo>
                  <a:cubicBezTo>
                    <a:pt x="2642" y="7825"/>
                    <a:pt x="2752" y="7887"/>
                    <a:pt x="2868" y="7902"/>
                  </a:cubicBezTo>
                  <a:lnTo>
                    <a:pt x="2911" y="7902"/>
                  </a:lnTo>
                  <a:cubicBezTo>
                    <a:pt x="3017" y="7902"/>
                    <a:pt x="3118" y="7859"/>
                    <a:pt x="3190" y="7786"/>
                  </a:cubicBezTo>
                  <a:lnTo>
                    <a:pt x="3508" y="7469"/>
                  </a:lnTo>
                  <a:lnTo>
                    <a:pt x="3508" y="9066"/>
                  </a:lnTo>
                  <a:cubicBezTo>
                    <a:pt x="3508" y="9194"/>
                    <a:pt x="3605" y="9258"/>
                    <a:pt x="3703" y="9258"/>
                  </a:cubicBezTo>
                  <a:cubicBezTo>
                    <a:pt x="3800" y="9258"/>
                    <a:pt x="3898" y="9194"/>
                    <a:pt x="3898" y="9066"/>
                  </a:cubicBezTo>
                  <a:lnTo>
                    <a:pt x="3898" y="7469"/>
                  </a:lnTo>
                  <a:lnTo>
                    <a:pt x="4215" y="7786"/>
                  </a:lnTo>
                  <a:cubicBezTo>
                    <a:pt x="4292" y="7865"/>
                    <a:pt x="4394" y="7904"/>
                    <a:pt x="4495" y="7904"/>
                  </a:cubicBezTo>
                  <a:cubicBezTo>
                    <a:pt x="4622" y="7904"/>
                    <a:pt x="4749" y="7844"/>
                    <a:pt x="4826" y="7729"/>
                  </a:cubicBezTo>
                  <a:lnTo>
                    <a:pt x="5351" y="6944"/>
                  </a:lnTo>
                  <a:lnTo>
                    <a:pt x="6602" y="7401"/>
                  </a:lnTo>
                  <a:cubicBezTo>
                    <a:pt x="6847" y="7493"/>
                    <a:pt x="7016" y="7729"/>
                    <a:pt x="7016" y="7993"/>
                  </a:cubicBezTo>
                  <a:lnTo>
                    <a:pt x="7016" y="9066"/>
                  </a:lnTo>
                  <a:cubicBezTo>
                    <a:pt x="7016" y="9194"/>
                    <a:pt x="7112" y="9258"/>
                    <a:pt x="7208" y="9258"/>
                  </a:cubicBezTo>
                  <a:cubicBezTo>
                    <a:pt x="7304" y="9258"/>
                    <a:pt x="7400" y="9194"/>
                    <a:pt x="7400" y="9066"/>
                  </a:cubicBezTo>
                  <a:lnTo>
                    <a:pt x="7400" y="7993"/>
                  </a:lnTo>
                  <a:cubicBezTo>
                    <a:pt x="7400" y="7565"/>
                    <a:pt x="7131" y="7185"/>
                    <a:pt x="6732" y="7036"/>
                  </a:cubicBezTo>
                  <a:lnTo>
                    <a:pt x="5543" y="6603"/>
                  </a:lnTo>
                  <a:cubicBezTo>
                    <a:pt x="5548" y="6550"/>
                    <a:pt x="5529" y="6497"/>
                    <a:pt x="5490" y="6458"/>
                  </a:cubicBezTo>
                  <a:lnTo>
                    <a:pt x="5129" y="6078"/>
                  </a:lnTo>
                  <a:lnTo>
                    <a:pt x="5129" y="5443"/>
                  </a:lnTo>
                  <a:cubicBezTo>
                    <a:pt x="5168" y="5409"/>
                    <a:pt x="5206" y="5380"/>
                    <a:pt x="5245" y="5347"/>
                  </a:cubicBezTo>
                  <a:cubicBezTo>
                    <a:pt x="5697" y="4919"/>
                    <a:pt x="5957" y="4322"/>
                    <a:pt x="5962" y="3701"/>
                  </a:cubicBezTo>
                  <a:lnTo>
                    <a:pt x="5962" y="3191"/>
                  </a:lnTo>
                  <a:cubicBezTo>
                    <a:pt x="6096" y="2898"/>
                    <a:pt x="6164" y="2580"/>
                    <a:pt x="6164" y="2253"/>
                  </a:cubicBezTo>
                  <a:lnTo>
                    <a:pt x="6164" y="193"/>
                  </a:lnTo>
                  <a:cubicBezTo>
                    <a:pt x="6164" y="88"/>
                    <a:pt x="6077" y="1"/>
                    <a:pt x="5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7" name="Google Shape;5647;p29"/>
            <p:cNvSpPr/>
            <p:nvPr/>
          </p:nvSpPr>
          <p:spPr>
            <a:xfrm>
              <a:off x="3221621" y="1836452"/>
              <a:ext cx="10124" cy="20956"/>
            </a:xfrm>
            <a:custGeom>
              <a:rect b="b" l="l" r="r" t="t"/>
              <a:pathLst>
                <a:path extrusionOk="0" h="799" w="386">
                  <a:moveTo>
                    <a:pt x="193" y="1"/>
                  </a:moveTo>
                  <a:cubicBezTo>
                    <a:pt x="87" y="1"/>
                    <a:pt x="0" y="88"/>
                    <a:pt x="0" y="193"/>
                  </a:cubicBezTo>
                  <a:lnTo>
                    <a:pt x="0" y="607"/>
                  </a:lnTo>
                  <a:cubicBezTo>
                    <a:pt x="0" y="735"/>
                    <a:pt x="97" y="799"/>
                    <a:pt x="193" y="799"/>
                  </a:cubicBezTo>
                  <a:cubicBezTo>
                    <a:pt x="289" y="799"/>
                    <a:pt x="385" y="735"/>
                    <a:pt x="385" y="607"/>
                  </a:cubicBezTo>
                  <a:lnTo>
                    <a:pt x="385" y="193"/>
                  </a:lnTo>
                  <a:cubicBezTo>
                    <a:pt x="385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8" name="Google Shape;5648;p29"/>
            <p:cNvSpPr/>
            <p:nvPr/>
          </p:nvSpPr>
          <p:spPr>
            <a:xfrm>
              <a:off x="3340615" y="1836452"/>
              <a:ext cx="10124" cy="20956"/>
            </a:xfrm>
            <a:custGeom>
              <a:rect b="b" l="l" r="r" t="t"/>
              <a:pathLst>
                <a:path extrusionOk="0" h="799" w="386">
                  <a:moveTo>
                    <a:pt x="193" y="1"/>
                  </a:moveTo>
                  <a:cubicBezTo>
                    <a:pt x="88" y="1"/>
                    <a:pt x="1" y="88"/>
                    <a:pt x="1" y="193"/>
                  </a:cubicBezTo>
                  <a:lnTo>
                    <a:pt x="1" y="607"/>
                  </a:lnTo>
                  <a:cubicBezTo>
                    <a:pt x="1" y="735"/>
                    <a:pt x="97" y="799"/>
                    <a:pt x="193" y="799"/>
                  </a:cubicBezTo>
                  <a:cubicBezTo>
                    <a:pt x="290" y="799"/>
                    <a:pt x="386" y="735"/>
                    <a:pt x="386" y="607"/>
                  </a:cubicBezTo>
                  <a:lnTo>
                    <a:pt x="386" y="193"/>
                  </a:ln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9" name="Google Shape;5649;p29"/>
            <p:cNvSpPr/>
            <p:nvPr/>
          </p:nvSpPr>
          <p:spPr>
            <a:xfrm>
              <a:off x="3115872" y="1511808"/>
              <a:ext cx="316277" cy="275756"/>
            </a:xfrm>
            <a:custGeom>
              <a:rect b="b" l="l" r="r" t="t"/>
              <a:pathLst>
                <a:path extrusionOk="0" h="10514" w="12059">
                  <a:moveTo>
                    <a:pt x="4663" y="720"/>
                  </a:moveTo>
                  <a:cubicBezTo>
                    <a:pt x="4350" y="994"/>
                    <a:pt x="4076" y="1307"/>
                    <a:pt x="3854" y="1658"/>
                  </a:cubicBezTo>
                  <a:cubicBezTo>
                    <a:pt x="3681" y="1918"/>
                    <a:pt x="3537" y="2193"/>
                    <a:pt x="3412" y="2476"/>
                  </a:cubicBezTo>
                  <a:lnTo>
                    <a:pt x="2344" y="2476"/>
                  </a:lnTo>
                  <a:cubicBezTo>
                    <a:pt x="2935" y="1683"/>
                    <a:pt x="3739" y="1071"/>
                    <a:pt x="4663" y="720"/>
                  </a:cubicBezTo>
                  <a:close/>
                  <a:moveTo>
                    <a:pt x="6299" y="398"/>
                  </a:moveTo>
                  <a:lnTo>
                    <a:pt x="6299" y="2476"/>
                  </a:lnTo>
                  <a:lnTo>
                    <a:pt x="3835" y="2476"/>
                  </a:lnTo>
                  <a:cubicBezTo>
                    <a:pt x="4403" y="1283"/>
                    <a:pt x="5293" y="484"/>
                    <a:pt x="6299" y="398"/>
                  </a:cubicBezTo>
                  <a:close/>
                  <a:moveTo>
                    <a:pt x="6689" y="393"/>
                  </a:moveTo>
                  <a:cubicBezTo>
                    <a:pt x="7699" y="484"/>
                    <a:pt x="8584" y="1283"/>
                    <a:pt x="9152" y="2476"/>
                  </a:cubicBezTo>
                  <a:lnTo>
                    <a:pt x="6689" y="2476"/>
                  </a:lnTo>
                  <a:lnTo>
                    <a:pt x="6689" y="393"/>
                  </a:lnTo>
                  <a:close/>
                  <a:moveTo>
                    <a:pt x="8329" y="720"/>
                  </a:moveTo>
                  <a:lnTo>
                    <a:pt x="8329" y="720"/>
                  </a:lnTo>
                  <a:cubicBezTo>
                    <a:pt x="9253" y="1071"/>
                    <a:pt x="10057" y="1683"/>
                    <a:pt x="10644" y="2476"/>
                  </a:cubicBezTo>
                  <a:lnTo>
                    <a:pt x="9580" y="2476"/>
                  </a:lnTo>
                  <a:cubicBezTo>
                    <a:pt x="9455" y="2193"/>
                    <a:pt x="9306" y="1918"/>
                    <a:pt x="9138" y="1658"/>
                  </a:cubicBezTo>
                  <a:cubicBezTo>
                    <a:pt x="8912" y="1307"/>
                    <a:pt x="8642" y="994"/>
                    <a:pt x="8329" y="720"/>
                  </a:cubicBezTo>
                  <a:close/>
                  <a:moveTo>
                    <a:pt x="3253" y="2861"/>
                  </a:moveTo>
                  <a:cubicBezTo>
                    <a:pt x="2964" y="3665"/>
                    <a:pt x="2810" y="4512"/>
                    <a:pt x="2796" y="5363"/>
                  </a:cubicBezTo>
                  <a:lnTo>
                    <a:pt x="1328" y="5363"/>
                  </a:lnTo>
                  <a:cubicBezTo>
                    <a:pt x="1357" y="4478"/>
                    <a:pt x="1617" y="3617"/>
                    <a:pt x="2084" y="2861"/>
                  </a:cubicBezTo>
                  <a:close/>
                  <a:moveTo>
                    <a:pt x="10908" y="2861"/>
                  </a:moveTo>
                  <a:cubicBezTo>
                    <a:pt x="11370" y="3617"/>
                    <a:pt x="11630" y="4478"/>
                    <a:pt x="11664" y="5363"/>
                  </a:cubicBezTo>
                  <a:lnTo>
                    <a:pt x="10191" y="5363"/>
                  </a:lnTo>
                  <a:cubicBezTo>
                    <a:pt x="10177" y="4512"/>
                    <a:pt x="10023" y="3665"/>
                    <a:pt x="9734" y="2861"/>
                  </a:cubicBezTo>
                  <a:close/>
                  <a:moveTo>
                    <a:pt x="2796" y="5748"/>
                  </a:moveTo>
                  <a:cubicBezTo>
                    <a:pt x="2810" y="6542"/>
                    <a:pt x="2945" y="7331"/>
                    <a:pt x="3195" y="8087"/>
                  </a:cubicBezTo>
                  <a:cubicBezTo>
                    <a:pt x="3214" y="8145"/>
                    <a:pt x="3234" y="8198"/>
                    <a:pt x="3258" y="8251"/>
                  </a:cubicBezTo>
                  <a:lnTo>
                    <a:pt x="2079" y="8251"/>
                  </a:lnTo>
                  <a:cubicBezTo>
                    <a:pt x="1617" y="7495"/>
                    <a:pt x="1357" y="6634"/>
                    <a:pt x="1328" y="5748"/>
                  </a:cubicBezTo>
                  <a:close/>
                  <a:moveTo>
                    <a:pt x="11664" y="5753"/>
                  </a:moveTo>
                  <a:cubicBezTo>
                    <a:pt x="11630" y="6605"/>
                    <a:pt x="11390" y="7442"/>
                    <a:pt x="10952" y="8178"/>
                  </a:cubicBezTo>
                  <a:lnTo>
                    <a:pt x="10952" y="8183"/>
                  </a:lnTo>
                  <a:cubicBezTo>
                    <a:pt x="10937" y="8207"/>
                    <a:pt x="10923" y="8231"/>
                    <a:pt x="10908" y="8255"/>
                  </a:cubicBezTo>
                  <a:lnTo>
                    <a:pt x="9734" y="8255"/>
                  </a:lnTo>
                  <a:cubicBezTo>
                    <a:pt x="9754" y="8198"/>
                    <a:pt x="9773" y="8145"/>
                    <a:pt x="9792" y="8087"/>
                  </a:cubicBezTo>
                  <a:cubicBezTo>
                    <a:pt x="10047" y="7336"/>
                    <a:pt x="10182" y="6547"/>
                    <a:pt x="10196" y="5753"/>
                  </a:cubicBezTo>
                  <a:close/>
                  <a:moveTo>
                    <a:pt x="6504" y="0"/>
                  </a:moveTo>
                  <a:cubicBezTo>
                    <a:pt x="4804" y="0"/>
                    <a:pt x="3115" y="773"/>
                    <a:pt x="2016" y="2274"/>
                  </a:cubicBezTo>
                  <a:cubicBezTo>
                    <a:pt x="0" y="5022"/>
                    <a:pt x="910" y="8915"/>
                    <a:pt x="3931" y="10488"/>
                  </a:cubicBezTo>
                  <a:cubicBezTo>
                    <a:pt x="3964" y="10506"/>
                    <a:pt x="3996" y="10513"/>
                    <a:pt x="4026" y="10513"/>
                  </a:cubicBezTo>
                  <a:cubicBezTo>
                    <a:pt x="4201" y="10513"/>
                    <a:pt x="4303" y="10249"/>
                    <a:pt x="4109" y="10146"/>
                  </a:cubicBezTo>
                  <a:cubicBezTo>
                    <a:pt x="3412" y="9785"/>
                    <a:pt x="2805" y="9271"/>
                    <a:pt x="2339" y="8640"/>
                  </a:cubicBezTo>
                  <a:lnTo>
                    <a:pt x="3412" y="8640"/>
                  </a:lnTo>
                  <a:cubicBezTo>
                    <a:pt x="3628" y="9141"/>
                    <a:pt x="3922" y="9607"/>
                    <a:pt x="4283" y="10021"/>
                  </a:cubicBezTo>
                  <a:cubicBezTo>
                    <a:pt x="4324" y="10069"/>
                    <a:pt x="4374" y="10089"/>
                    <a:pt x="4421" y="10089"/>
                  </a:cubicBezTo>
                  <a:cubicBezTo>
                    <a:pt x="4566" y="10089"/>
                    <a:pt x="4698" y="9906"/>
                    <a:pt x="4571" y="9761"/>
                  </a:cubicBezTo>
                  <a:cubicBezTo>
                    <a:pt x="4273" y="9425"/>
                    <a:pt x="4028" y="9044"/>
                    <a:pt x="3835" y="8640"/>
                  </a:cubicBezTo>
                  <a:cubicBezTo>
                    <a:pt x="4076" y="8607"/>
                    <a:pt x="4052" y="8255"/>
                    <a:pt x="3811" y="8255"/>
                  </a:cubicBezTo>
                  <a:lnTo>
                    <a:pt x="3672" y="8255"/>
                  </a:lnTo>
                  <a:cubicBezTo>
                    <a:pt x="3364" y="7457"/>
                    <a:pt x="3200" y="6610"/>
                    <a:pt x="3181" y="5753"/>
                  </a:cubicBezTo>
                  <a:lnTo>
                    <a:pt x="3397" y="5753"/>
                  </a:lnTo>
                  <a:cubicBezTo>
                    <a:pt x="3657" y="5753"/>
                    <a:pt x="3657" y="5363"/>
                    <a:pt x="3397" y="5363"/>
                  </a:cubicBezTo>
                  <a:lnTo>
                    <a:pt x="3181" y="5363"/>
                  </a:lnTo>
                  <a:cubicBezTo>
                    <a:pt x="3195" y="4507"/>
                    <a:pt x="3359" y="3660"/>
                    <a:pt x="3667" y="2861"/>
                  </a:cubicBezTo>
                  <a:lnTo>
                    <a:pt x="6299" y="2861"/>
                  </a:lnTo>
                  <a:lnTo>
                    <a:pt x="6299" y="3290"/>
                  </a:lnTo>
                  <a:cubicBezTo>
                    <a:pt x="6299" y="3417"/>
                    <a:pt x="6396" y="3481"/>
                    <a:pt x="6494" y="3481"/>
                  </a:cubicBezTo>
                  <a:cubicBezTo>
                    <a:pt x="6591" y="3481"/>
                    <a:pt x="6689" y="3417"/>
                    <a:pt x="6689" y="3290"/>
                  </a:cubicBezTo>
                  <a:lnTo>
                    <a:pt x="6689" y="2861"/>
                  </a:lnTo>
                  <a:lnTo>
                    <a:pt x="9321" y="2861"/>
                  </a:lnTo>
                  <a:cubicBezTo>
                    <a:pt x="9628" y="3660"/>
                    <a:pt x="9792" y="4507"/>
                    <a:pt x="9807" y="5363"/>
                  </a:cubicBezTo>
                  <a:lnTo>
                    <a:pt x="9590" y="5363"/>
                  </a:lnTo>
                  <a:cubicBezTo>
                    <a:pt x="9330" y="5363"/>
                    <a:pt x="9330" y="5748"/>
                    <a:pt x="9590" y="5748"/>
                  </a:cubicBezTo>
                  <a:lnTo>
                    <a:pt x="9807" y="5748"/>
                  </a:lnTo>
                  <a:cubicBezTo>
                    <a:pt x="9792" y="6605"/>
                    <a:pt x="9624" y="7452"/>
                    <a:pt x="9321" y="8251"/>
                  </a:cubicBezTo>
                  <a:lnTo>
                    <a:pt x="9176" y="8251"/>
                  </a:lnTo>
                  <a:cubicBezTo>
                    <a:pt x="8936" y="8255"/>
                    <a:pt x="8916" y="8602"/>
                    <a:pt x="9152" y="8635"/>
                  </a:cubicBezTo>
                  <a:cubicBezTo>
                    <a:pt x="8964" y="9044"/>
                    <a:pt x="8714" y="9425"/>
                    <a:pt x="8421" y="9761"/>
                  </a:cubicBezTo>
                  <a:cubicBezTo>
                    <a:pt x="8290" y="9906"/>
                    <a:pt x="8422" y="10087"/>
                    <a:pt x="8569" y="10087"/>
                  </a:cubicBezTo>
                  <a:cubicBezTo>
                    <a:pt x="8617" y="10087"/>
                    <a:pt x="8667" y="10068"/>
                    <a:pt x="8709" y="10021"/>
                  </a:cubicBezTo>
                  <a:cubicBezTo>
                    <a:pt x="9066" y="9607"/>
                    <a:pt x="9359" y="9141"/>
                    <a:pt x="9576" y="8640"/>
                  </a:cubicBezTo>
                  <a:lnTo>
                    <a:pt x="10649" y="8640"/>
                  </a:lnTo>
                  <a:cubicBezTo>
                    <a:pt x="10225" y="9208"/>
                    <a:pt x="9691" y="9684"/>
                    <a:pt x="9080" y="10040"/>
                  </a:cubicBezTo>
                  <a:cubicBezTo>
                    <a:pt x="8893" y="10146"/>
                    <a:pt x="9001" y="10402"/>
                    <a:pt x="9172" y="10402"/>
                  </a:cubicBezTo>
                  <a:cubicBezTo>
                    <a:pt x="9204" y="10402"/>
                    <a:pt x="9238" y="10393"/>
                    <a:pt x="9272" y="10373"/>
                  </a:cubicBezTo>
                  <a:cubicBezTo>
                    <a:pt x="10990" y="9381"/>
                    <a:pt x="12054" y="7548"/>
                    <a:pt x="12054" y="5561"/>
                  </a:cubicBezTo>
                  <a:cubicBezTo>
                    <a:pt x="12058" y="4084"/>
                    <a:pt x="11471" y="2669"/>
                    <a:pt x="10427" y="1625"/>
                  </a:cubicBezTo>
                  <a:cubicBezTo>
                    <a:pt x="9334" y="533"/>
                    <a:pt x="7915" y="0"/>
                    <a:pt x="6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50" name="Google Shape;5650;p29"/>
          <p:cNvGrpSpPr/>
          <p:nvPr/>
        </p:nvGrpSpPr>
        <p:grpSpPr>
          <a:xfrm>
            <a:off x="3561975" y="1327207"/>
            <a:ext cx="349088" cy="345652"/>
            <a:chOff x="3561975" y="1511782"/>
            <a:chExt cx="349088" cy="345652"/>
          </a:xfrm>
        </p:grpSpPr>
        <p:sp>
          <p:nvSpPr>
            <p:cNvPr id="5651" name="Google Shape;5651;p29"/>
            <p:cNvSpPr/>
            <p:nvPr/>
          </p:nvSpPr>
          <p:spPr>
            <a:xfrm>
              <a:off x="3628488" y="1576485"/>
              <a:ext cx="216088" cy="216220"/>
            </a:xfrm>
            <a:custGeom>
              <a:rect b="b" l="l" r="r" t="t"/>
              <a:pathLst>
                <a:path extrusionOk="0" h="8244" w="8239">
                  <a:moveTo>
                    <a:pt x="4119" y="1"/>
                  </a:moveTo>
                  <a:cubicBezTo>
                    <a:pt x="1843" y="1"/>
                    <a:pt x="0" y="1849"/>
                    <a:pt x="0" y="4120"/>
                  </a:cubicBezTo>
                  <a:cubicBezTo>
                    <a:pt x="0" y="6396"/>
                    <a:pt x="1843" y="8243"/>
                    <a:pt x="4119" y="8243"/>
                  </a:cubicBezTo>
                  <a:cubicBezTo>
                    <a:pt x="6395" y="8243"/>
                    <a:pt x="8238" y="6396"/>
                    <a:pt x="8238" y="4120"/>
                  </a:cubicBezTo>
                  <a:cubicBezTo>
                    <a:pt x="8238" y="1849"/>
                    <a:pt x="6395" y="1"/>
                    <a:pt x="4119" y="1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2" name="Google Shape;5652;p29"/>
            <p:cNvSpPr/>
            <p:nvPr/>
          </p:nvSpPr>
          <p:spPr>
            <a:xfrm>
              <a:off x="3671659" y="1652204"/>
              <a:ext cx="129747" cy="129643"/>
            </a:xfrm>
            <a:custGeom>
              <a:rect b="b" l="l" r="r" t="t"/>
              <a:pathLst>
                <a:path extrusionOk="0" h="4943" w="4947">
                  <a:moveTo>
                    <a:pt x="2473" y="1"/>
                  </a:moveTo>
                  <a:cubicBezTo>
                    <a:pt x="1107" y="1"/>
                    <a:pt x="0" y="1108"/>
                    <a:pt x="0" y="2469"/>
                  </a:cubicBezTo>
                  <a:cubicBezTo>
                    <a:pt x="0" y="3836"/>
                    <a:pt x="1107" y="4943"/>
                    <a:pt x="2473" y="4943"/>
                  </a:cubicBezTo>
                  <a:cubicBezTo>
                    <a:pt x="3840" y="4943"/>
                    <a:pt x="4947" y="3836"/>
                    <a:pt x="4947" y="2469"/>
                  </a:cubicBezTo>
                  <a:cubicBezTo>
                    <a:pt x="4947" y="1108"/>
                    <a:pt x="3840" y="1"/>
                    <a:pt x="2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3" name="Google Shape;5653;p29"/>
            <p:cNvSpPr/>
            <p:nvPr/>
          </p:nvSpPr>
          <p:spPr>
            <a:xfrm>
              <a:off x="3704076" y="1727818"/>
              <a:ext cx="64887" cy="102628"/>
            </a:xfrm>
            <a:custGeom>
              <a:rect b="b" l="l" r="r" t="t"/>
              <a:pathLst>
                <a:path extrusionOk="0" h="3913" w="2474">
                  <a:moveTo>
                    <a:pt x="824" y="0"/>
                  </a:moveTo>
                  <a:lnTo>
                    <a:pt x="824" y="395"/>
                  </a:lnTo>
                  <a:cubicBezTo>
                    <a:pt x="824" y="472"/>
                    <a:pt x="780" y="544"/>
                    <a:pt x="713" y="578"/>
                  </a:cubicBezTo>
                  <a:lnTo>
                    <a:pt x="222" y="837"/>
                  </a:lnTo>
                  <a:cubicBezTo>
                    <a:pt x="87" y="905"/>
                    <a:pt x="1" y="1049"/>
                    <a:pt x="1" y="1198"/>
                  </a:cubicBezTo>
                  <a:lnTo>
                    <a:pt x="1" y="2608"/>
                  </a:lnTo>
                  <a:cubicBezTo>
                    <a:pt x="1" y="3056"/>
                    <a:pt x="135" y="3493"/>
                    <a:pt x="381" y="3864"/>
                  </a:cubicBezTo>
                  <a:lnTo>
                    <a:pt x="415" y="3912"/>
                  </a:lnTo>
                  <a:lnTo>
                    <a:pt x="2060" y="3912"/>
                  </a:lnTo>
                  <a:lnTo>
                    <a:pt x="2094" y="3864"/>
                  </a:lnTo>
                  <a:cubicBezTo>
                    <a:pt x="2339" y="3493"/>
                    <a:pt x="2474" y="3056"/>
                    <a:pt x="2474" y="2608"/>
                  </a:cubicBezTo>
                  <a:lnTo>
                    <a:pt x="2474" y="1198"/>
                  </a:lnTo>
                  <a:cubicBezTo>
                    <a:pt x="2474" y="1049"/>
                    <a:pt x="2387" y="905"/>
                    <a:pt x="2253" y="837"/>
                  </a:cubicBezTo>
                  <a:lnTo>
                    <a:pt x="1762" y="578"/>
                  </a:lnTo>
                  <a:cubicBezTo>
                    <a:pt x="1694" y="544"/>
                    <a:pt x="1651" y="472"/>
                    <a:pt x="1651" y="395"/>
                  </a:cubicBezTo>
                  <a:lnTo>
                    <a:pt x="1651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4" name="Google Shape;5654;p29"/>
            <p:cNvSpPr/>
            <p:nvPr/>
          </p:nvSpPr>
          <p:spPr>
            <a:xfrm>
              <a:off x="3704207" y="1746098"/>
              <a:ext cx="64756" cy="84348"/>
            </a:xfrm>
            <a:custGeom>
              <a:rect b="b" l="l" r="r" t="t"/>
              <a:pathLst>
                <a:path extrusionOk="0" h="3216" w="2469">
                  <a:moveTo>
                    <a:pt x="482" y="1"/>
                  </a:moveTo>
                  <a:lnTo>
                    <a:pt x="222" y="140"/>
                  </a:lnTo>
                  <a:cubicBezTo>
                    <a:pt x="82" y="208"/>
                    <a:pt x="1" y="352"/>
                    <a:pt x="1" y="501"/>
                  </a:cubicBezTo>
                  <a:lnTo>
                    <a:pt x="1" y="1911"/>
                  </a:lnTo>
                  <a:cubicBezTo>
                    <a:pt x="1" y="2359"/>
                    <a:pt x="130" y="2796"/>
                    <a:pt x="381" y="3167"/>
                  </a:cubicBezTo>
                  <a:lnTo>
                    <a:pt x="410" y="3215"/>
                  </a:lnTo>
                  <a:lnTo>
                    <a:pt x="2060" y="3215"/>
                  </a:lnTo>
                  <a:lnTo>
                    <a:pt x="2089" y="3167"/>
                  </a:lnTo>
                  <a:cubicBezTo>
                    <a:pt x="2339" y="2796"/>
                    <a:pt x="2469" y="2359"/>
                    <a:pt x="2469" y="1911"/>
                  </a:cubicBezTo>
                  <a:lnTo>
                    <a:pt x="2469" y="501"/>
                  </a:lnTo>
                  <a:cubicBezTo>
                    <a:pt x="2469" y="347"/>
                    <a:pt x="2382" y="208"/>
                    <a:pt x="2248" y="140"/>
                  </a:cubicBezTo>
                  <a:lnTo>
                    <a:pt x="1988" y="1"/>
                  </a:lnTo>
                  <a:cubicBezTo>
                    <a:pt x="1783" y="220"/>
                    <a:pt x="1508" y="329"/>
                    <a:pt x="1233" y="329"/>
                  </a:cubicBezTo>
                  <a:cubicBezTo>
                    <a:pt x="958" y="329"/>
                    <a:pt x="684" y="220"/>
                    <a:pt x="482" y="1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5" name="Google Shape;5655;p29"/>
            <p:cNvSpPr/>
            <p:nvPr/>
          </p:nvSpPr>
          <p:spPr>
            <a:xfrm>
              <a:off x="3714934" y="1684647"/>
              <a:ext cx="43197" cy="48600"/>
            </a:xfrm>
            <a:custGeom>
              <a:rect b="b" l="l" r="r" t="t"/>
              <a:pathLst>
                <a:path extrusionOk="0" h="1853" w="1647">
                  <a:moveTo>
                    <a:pt x="616" y="0"/>
                  </a:moveTo>
                  <a:cubicBezTo>
                    <a:pt x="275" y="0"/>
                    <a:pt x="1" y="275"/>
                    <a:pt x="1" y="616"/>
                  </a:cubicBezTo>
                  <a:lnTo>
                    <a:pt x="1" y="1030"/>
                  </a:lnTo>
                  <a:cubicBezTo>
                    <a:pt x="1" y="1482"/>
                    <a:pt x="366" y="1853"/>
                    <a:pt x="823" y="1853"/>
                  </a:cubicBezTo>
                  <a:cubicBezTo>
                    <a:pt x="1280" y="1853"/>
                    <a:pt x="1646" y="1482"/>
                    <a:pt x="1646" y="1030"/>
                  </a:cubicBezTo>
                  <a:lnTo>
                    <a:pt x="1646" y="616"/>
                  </a:lnTo>
                  <a:cubicBezTo>
                    <a:pt x="1646" y="275"/>
                    <a:pt x="1372" y="0"/>
                    <a:pt x="1030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6" name="Google Shape;5656;p29"/>
            <p:cNvSpPr/>
            <p:nvPr/>
          </p:nvSpPr>
          <p:spPr>
            <a:xfrm>
              <a:off x="3714934" y="1684647"/>
              <a:ext cx="29690" cy="48600"/>
            </a:xfrm>
            <a:custGeom>
              <a:rect b="b" l="l" r="r" t="t"/>
              <a:pathLst>
                <a:path extrusionOk="0" h="1853" w="1132">
                  <a:moveTo>
                    <a:pt x="616" y="0"/>
                  </a:moveTo>
                  <a:cubicBezTo>
                    <a:pt x="275" y="0"/>
                    <a:pt x="1" y="275"/>
                    <a:pt x="1" y="616"/>
                  </a:cubicBezTo>
                  <a:lnTo>
                    <a:pt x="1" y="1030"/>
                  </a:lnTo>
                  <a:cubicBezTo>
                    <a:pt x="1" y="1501"/>
                    <a:pt x="388" y="1852"/>
                    <a:pt x="821" y="1852"/>
                  </a:cubicBezTo>
                  <a:cubicBezTo>
                    <a:pt x="923" y="1852"/>
                    <a:pt x="1028" y="1833"/>
                    <a:pt x="1131" y="1790"/>
                  </a:cubicBezTo>
                  <a:cubicBezTo>
                    <a:pt x="823" y="1665"/>
                    <a:pt x="616" y="1362"/>
                    <a:pt x="616" y="1030"/>
                  </a:cubicBezTo>
                  <a:lnTo>
                    <a:pt x="616" y="616"/>
                  </a:lnTo>
                  <a:cubicBezTo>
                    <a:pt x="616" y="313"/>
                    <a:pt x="838" y="58"/>
                    <a:pt x="1131" y="10"/>
                  </a:cubicBezTo>
                  <a:cubicBezTo>
                    <a:pt x="1098" y="0"/>
                    <a:pt x="1064" y="0"/>
                    <a:pt x="103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7" name="Google Shape;5657;p29"/>
            <p:cNvSpPr/>
            <p:nvPr/>
          </p:nvSpPr>
          <p:spPr>
            <a:xfrm>
              <a:off x="3714934" y="1830420"/>
              <a:ext cx="43197" cy="21585"/>
            </a:xfrm>
            <a:custGeom>
              <a:rect b="b" l="l" r="r" t="t"/>
              <a:pathLst>
                <a:path extrusionOk="0" h="823" w="1647">
                  <a:moveTo>
                    <a:pt x="1" y="0"/>
                  </a:moveTo>
                  <a:lnTo>
                    <a:pt x="1" y="621"/>
                  </a:lnTo>
                  <a:cubicBezTo>
                    <a:pt x="1" y="731"/>
                    <a:pt x="92" y="823"/>
                    <a:pt x="207" y="823"/>
                  </a:cubicBezTo>
                  <a:lnTo>
                    <a:pt x="1439" y="823"/>
                  </a:lnTo>
                  <a:cubicBezTo>
                    <a:pt x="1555" y="823"/>
                    <a:pt x="1646" y="731"/>
                    <a:pt x="1646" y="621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8" name="Google Shape;5658;p29"/>
            <p:cNvSpPr/>
            <p:nvPr/>
          </p:nvSpPr>
          <p:spPr>
            <a:xfrm>
              <a:off x="3714934" y="1684647"/>
              <a:ext cx="43197" cy="21611"/>
            </a:xfrm>
            <a:custGeom>
              <a:rect b="b" l="l" r="r" t="t"/>
              <a:pathLst>
                <a:path extrusionOk="0" h="824" w="1647">
                  <a:moveTo>
                    <a:pt x="608" y="0"/>
                  </a:moveTo>
                  <a:cubicBezTo>
                    <a:pt x="270" y="0"/>
                    <a:pt x="1" y="278"/>
                    <a:pt x="1" y="616"/>
                  </a:cubicBezTo>
                  <a:cubicBezTo>
                    <a:pt x="1" y="616"/>
                    <a:pt x="616" y="823"/>
                    <a:pt x="1646" y="823"/>
                  </a:cubicBezTo>
                  <a:lnTo>
                    <a:pt x="1646" y="616"/>
                  </a:lnTo>
                  <a:cubicBezTo>
                    <a:pt x="1646" y="275"/>
                    <a:pt x="1372" y="0"/>
                    <a:pt x="1030" y="0"/>
                  </a:cubicBezTo>
                  <a:lnTo>
                    <a:pt x="616" y="0"/>
                  </a:lnTo>
                  <a:cubicBezTo>
                    <a:pt x="614" y="0"/>
                    <a:pt x="611" y="0"/>
                    <a:pt x="60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9" name="Google Shape;5659;p29"/>
            <p:cNvSpPr/>
            <p:nvPr/>
          </p:nvSpPr>
          <p:spPr>
            <a:xfrm>
              <a:off x="3714934" y="1684647"/>
              <a:ext cx="29690" cy="19592"/>
            </a:xfrm>
            <a:custGeom>
              <a:rect b="b" l="l" r="r" t="t"/>
              <a:pathLst>
                <a:path extrusionOk="0" h="747" w="1132">
                  <a:moveTo>
                    <a:pt x="616" y="0"/>
                  </a:moveTo>
                  <a:cubicBezTo>
                    <a:pt x="275" y="0"/>
                    <a:pt x="1" y="275"/>
                    <a:pt x="1" y="616"/>
                  </a:cubicBezTo>
                  <a:cubicBezTo>
                    <a:pt x="203" y="674"/>
                    <a:pt x="410" y="722"/>
                    <a:pt x="616" y="746"/>
                  </a:cubicBezTo>
                  <a:lnTo>
                    <a:pt x="616" y="616"/>
                  </a:lnTo>
                  <a:cubicBezTo>
                    <a:pt x="616" y="313"/>
                    <a:pt x="838" y="58"/>
                    <a:pt x="1131" y="10"/>
                  </a:cubicBezTo>
                  <a:cubicBezTo>
                    <a:pt x="1098" y="0"/>
                    <a:pt x="1064" y="0"/>
                    <a:pt x="103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0" name="Google Shape;5660;p29"/>
            <p:cNvSpPr/>
            <p:nvPr/>
          </p:nvSpPr>
          <p:spPr>
            <a:xfrm>
              <a:off x="3704076" y="1753940"/>
              <a:ext cx="16314" cy="76506"/>
            </a:xfrm>
            <a:custGeom>
              <a:rect b="b" l="l" r="r" t="t"/>
              <a:pathLst>
                <a:path extrusionOk="0" h="2917" w="622">
                  <a:moveTo>
                    <a:pt x="58" y="0"/>
                  </a:moveTo>
                  <a:cubicBezTo>
                    <a:pt x="20" y="63"/>
                    <a:pt x="1" y="130"/>
                    <a:pt x="1" y="202"/>
                  </a:cubicBezTo>
                  <a:lnTo>
                    <a:pt x="1" y="1612"/>
                  </a:lnTo>
                  <a:cubicBezTo>
                    <a:pt x="1" y="2060"/>
                    <a:pt x="135" y="2497"/>
                    <a:pt x="381" y="2868"/>
                  </a:cubicBezTo>
                  <a:lnTo>
                    <a:pt x="415" y="2916"/>
                  </a:lnTo>
                  <a:lnTo>
                    <a:pt x="621" y="2916"/>
                  </a:lnTo>
                  <a:lnTo>
                    <a:pt x="621" y="645"/>
                  </a:lnTo>
                  <a:cubicBezTo>
                    <a:pt x="621" y="520"/>
                    <a:pt x="564" y="399"/>
                    <a:pt x="463" y="323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1" name="Google Shape;5661;p29"/>
            <p:cNvSpPr/>
            <p:nvPr/>
          </p:nvSpPr>
          <p:spPr>
            <a:xfrm>
              <a:off x="3752675" y="1753940"/>
              <a:ext cx="16287" cy="76506"/>
            </a:xfrm>
            <a:custGeom>
              <a:rect b="b" l="l" r="r" t="t"/>
              <a:pathLst>
                <a:path extrusionOk="0" h="2917" w="621">
                  <a:moveTo>
                    <a:pt x="563" y="0"/>
                  </a:moveTo>
                  <a:lnTo>
                    <a:pt x="159" y="323"/>
                  </a:lnTo>
                  <a:cubicBezTo>
                    <a:pt x="58" y="399"/>
                    <a:pt x="0" y="520"/>
                    <a:pt x="0" y="645"/>
                  </a:cubicBezTo>
                  <a:lnTo>
                    <a:pt x="0" y="2916"/>
                  </a:lnTo>
                  <a:lnTo>
                    <a:pt x="207" y="2916"/>
                  </a:lnTo>
                  <a:lnTo>
                    <a:pt x="241" y="2868"/>
                  </a:lnTo>
                  <a:cubicBezTo>
                    <a:pt x="486" y="2497"/>
                    <a:pt x="621" y="2060"/>
                    <a:pt x="621" y="1612"/>
                  </a:cubicBezTo>
                  <a:lnTo>
                    <a:pt x="621" y="202"/>
                  </a:lnTo>
                  <a:cubicBezTo>
                    <a:pt x="621" y="130"/>
                    <a:pt x="602" y="63"/>
                    <a:pt x="563" y="0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2" name="Google Shape;5662;p29"/>
            <p:cNvSpPr/>
            <p:nvPr/>
          </p:nvSpPr>
          <p:spPr>
            <a:xfrm>
              <a:off x="3610444" y="1571318"/>
              <a:ext cx="244729" cy="286116"/>
            </a:xfrm>
            <a:custGeom>
              <a:rect b="b" l="l" r="r" t="t"/>
              <a:pathLst>
                <a:path extrusionOk="0" h="10909" w="9331">
                  <a:moveTo>
                    <a:pt x="5014" y="4509"/>
                  </a:moveTo>
                  <a:cubicBezTo>
                    <a:pt x="5250" y="4509"/>
                    <a:pt x="5438" y="4702"/>
                    <a:pt x="5438" y="4937"/>
                  </a:cubicBezTo>
                  <a:lnTo>
                    <a:pt x="5438" y="5351"/>
                  </a:lnTo>
                  <a:cubicBezTo>
                    <a:pt x="5442" y="5698"/>
                    <a:pt x="5159" y="5982"/>
                    <a:pt x="4807" y="5982"/>
                  </a:cubicBezTo>
                  <a:cubicBezTo>
                    <a:pt x="4456" y="5982"/>
                    <a:pt x="4177" y="5698"/>
                    <a:pt x="4177" y="5351"/>
                  </a:cubicBezTo>
                  <a:lnTo>
                    <a:pt x="4177" y="4937"/>
                  </a:lnTo>
                  <a:cubicBezTo>
                    <a:pt x="4177" y="4702"/>
                    <a:pt x="4365" y="4509"/>
                    <a:pt x="4600" y="4509"/>
                  </a:cubicBezTo>
                  <a:close/>
                  <a:moveTo>
                    <a:pt x="5029" y="6366"/>
                  </a:moveTo>
                  <a:lnTo>
                    <a:pt x="5029" y="6458"/>
                  </a:lnTo>
                  <a:cubicBezTo>
                    <a:pt x="5029" y="6530"/>
                    <a:pt x="5043" y="6597"/>
                    <a:pt x="5082" y="6660"/>
                  </a:cubicBezTo>
                  <a:lnTo>
                    <a:pt x="4817" y="6925"/>
                  </a:lnTo>
                  <a:cubicBezTo>
                    <a:pt x="4815" y="6927"/>
                    <a:pt x="4811" y="6928"/>
                    <a:pt x="4807" y="6928"/>
                  </a:cubicBezTo>
                  <a:cubicBezTo>
                    <a:pt x="4804" y="6928"/>
                    <a:pt x="4800" y="6927"/>
                    <a:pt x="4798" y="6925"/>
                  </a:cubicBezTo>
                  <a:lnTo>
                    <a:pt x="4533" y="6660"/>
                  </a:lnTo>
                  <a:cubicBezTo>
                    <a:pt x="4567" y="6597"/>
                    <a:pt x="4586" y="6530"/>
                    <a:pt x="4586" y="6458"/>
                  </a:cubicBezTo>
                  <a:lnTo>
                    <a:pt x="4586" y="6371"/>
                  </a:lnTo>
                  <a:lnTo>
                    <a:pt x="5029" y="6366"/>
                  </a:lnTo>
                  <a:close/>
                  <a:moveTo>
                    <a:pt x="4803" y="380"/>
                  </a:moveTo>
                  <a:cubicBezTo>
                    <a:pt x="6260" y="380"/>
                    <a:pt x="7604" y="1186"/>
                    <a:pt x="8286" y="2474"/>
                  </a:cubicBezTo>
                  <a:cubicBezTo>
                    <a:pt x="8974" y="3773"/>
                    <a:pt x="8883" y="5351"/>
                    <a:pt x="8041" y="6559"/>
                  </a:cubicBezTo>
                  <a:lnTo>
                    <a:pt x="8036" y="6564"/>
                  </a:lnTo>
                  <a:cubicBezTo>
                    <a:pt x="7593" y="7209"/>
                    <a:pt x="6963" y="7699"/>
                    <a:pt x="6232" y="7983"/>
                  </a:cubicBezTo>
                  <a:cubicBezTo>
                    <a:pt x="6005" y="8075"/>
                    <a:pt x="5851" y="8301"/>
                    <a:pt x="5851" y="8546"/>
                  </a:cubicBezTo>
                  <a:lnTo>
                    <a:pt x="5851" y="9085"/>
                  </a:lnTo>
                  <a:cubicBezTo>
                    <a:pt x="5851" y="9167"/>
                    <a:pt x="5827" y="9249"/>
                    <a:pt x="5779" y="9321"/>
                  </a:cubicBezTo>
                  <a:lnTo>
                    <a:pt x="5577" y="9629"/>
                  </a:lnTo>
                  <a:cubicBezTo>
                    <a:pt x="5563" y="9648"/>
                    <a:pt x="5548" y="9672"/>
                    <a:pt x="5534" y="9696"/>
                  </a:cubicBezTo>
                  <a:lnTo>
                    <a:pt x="4081" y="9696"/>
                  </a:lnTo>
                  <a:cubicBezTo>
                    <a:pt x="4066" y="9672"/>
                    <a:pt x="4052" y="9648"/>
                    <a:pt x="4037" y="9629"/>
                  </a:cubicBezTo>
                  <a:lnTo>
                    <a:pt x="3831" y="9321"/>
                  </a:lnTo>
                  <a:cubicBezTo>
                    <a:pt x="3787" y="9249"/>
                    <a:pt x="3758" y="9167"/>
                    <a:pt x="3758" y="9085"/>
                  </a:cubicBezTo>
                  <a:lnTo>
                    <a:pt x="3758" y="7257"/>
                  </a:lnTo>
                  <a:cubicBezTo>
                    <a:pt x="3758" y="7175"/>
                    <a:pt x="3806" y="7098"/>
                    <a:pt x="3879" y="7059"/>
                  </a:cubicBezTo>
                  <a:lnTo>
                    <a:pt x="4215" y="6891"/>
                  </a:lnTo>
                  <a:lnTo>
                    <a:pt x="4523" y="7199"/>
                  </a:lnTo>
                  <a:cubicBezTo>
                    <a:pt x="4600" y="7276"/>
                    <a:pt x="4703" y="7314"/>
                    <a:pt x="4805" y="7314"/>
                  </a:cubicBezTo>
                  <a:cubicBezTo>
                    <a:pt x="4907" y="7314"/>
                    <a:pt x="5009" y="7276"/>
                    <a:pt x="5086" y="7199"/>
                  </a:cubicBezTo>
                  <a:lnTo>
                    <a:pt x="5394" y="6891"/>
                  </a:lnTo>
                  <a:lnTo>
                    <a:pt x="5726" y="7059"/>
                  </a:lnTo>
                  <a:cubicBezTo>
                    <a:pt x="5803" y="7098"/>
                    <a:pt x="5851" y="7175"/>
                    <a:pt x="5847" y="7257"/>
                  </a:cubicBezTo>
                  <a:lnTo>
                    <a:pt x="5847" y="7415"/>
                  </a:lnTo>
                  <a:cubicBezTo>
                    <a:pt x="5847" y="7543"/>
                    <a:pt x="5944" y="7607"/>
                    <a:pt x="6042" y="7607"/>
                  </a:cubicBezTo>
                  <a:cubicBezTo>
                    <a:pt x="6139" y="7607"/>
                    <a:pt x="6236" y="7543"/>
                    <a:pt x="6236" y="7415"/>
                  </a:cubicBezTo>
                  <a:lnTo>
                    <a:pt x="6236" y="7257"/>
                  </a:lnTo>
                  <a:cubicBezTo>
                    <a:pt x="6236" y="7026"/>
                    <a:pt x="6107" y="6819"/>
                    <a:pt x="5900" y="6718"/>
                  </a:cubicBezTo>
                  <a:lnTo>
                    <a:pt x="5418" y="6477"/>
                  </a:lnTo>
                  <a:cubicBezTo>
                    <a:pt x="5414" y="6472"/>
                    <a:pt x="5409" y="6468"/>
                    <a:pt x="5414" y="6463"/>
                  </a:cubicBezTo>
                  <a:lnTo>
                    <a:pt x="5414" y="6169"/>
                  </a:lnTo>
                  <a:cubicBezTo>
                    <a:pt x="5669" y="5977"/>
                    <a:pt x="5823" y="5674"/>
                    <a:pt x="5823" y="5351"/>
                  </a:cubicBezTo>
                  <a:lnTo>
                    <a:pt x="5823" y="4937"/>
                  </a:lnTo>
                  <a:cubicBezTo>
                    <a:pt x="5823" y="4490"/>
                    <a:pt x="5462" y="4129"/>
                    <a:pt x="5009" y="4129"/>
                  </a:cubicBezTo>
                  <a:lnTo>
                    <a:pt x="4600" y="4129"/>
                  </a:lnTo>
                  <a:cubicBezTo>
                    <a:pt x="4153" y="4129"/>
                    <a:pt x="3787" y="4490"/>
                    <a:pt x="3787" y="4937"/>
                  </a:cubicBezTo>
                  <a:lnTo>
                    <a:pt x="3787" y="5351"/>
                  </a:lnTo>
                  <a:cubicBezTo>
                    <a:pt x="3787" y="5674"/>
                    <a:pt x="3941" y="5977"/>
                    <a:pt x="4201" y="6169"/>
                  </a:cubicBezTo>
                  <a:lnTo>
                    <a:pt x="4201" y="6458"/>
                  </a:lnTo>
                  <a:cubicBezTo>
                    <a:pt x="4201" y="6463"/>
                    <a:pt x="4196" y="6468"/>
                    <a:pt x="4191" y="6472"/>
                  </a:cubicBezTo>
                  <a:lnTo>
                    <a:pt x="3710" y="6713"/>
                  </a:lnTo>
                  <a:cubicBezTo>
                    <a:pt x="3503" y="6814"/>
                    <a:pt x="3373" y="7026"/>
                    <a:pt x="3378" y="7252"/>
                  </a:cubicBezTo>
                  <a:lnTo>
                    <a:pt x="3378" y="7983"/>
                  </a:lnTo>
                  <a:cubicBezTo>
                    <a:pt x="2681" y="7704"/>
                    <a:pt x="2074" y="7237"/>
                    <a:pt x="1632" y="6636"/>
                  </a:cubicBezTo>
                  <a:cubicBezTo>
                    <a:pt x="765" y="5443"/>
                    <a:pt x="636" y="3869"/>
                    <a:pt x="1295" y="2556"/>
                  </a:cubicBezTo>
                  <a:cubicBezTo>
                    <a:pt x="1954" y="1237"/>
                    <a:pt x="3292" y="400"/>
                    <a:pt x="4764" y="381"/>
                  </a:cubicBezTo>
                  <a:cubicBezTo>
                    <a:pt x="4777" y="381"/>
                    <a:pt x="4790" y="380"/>
                    <a:pt x="4803" y="380"/>
                  </a:cubicBezTo>
                  <a:close/>
                  <a:moveTo>
                    <a:pt x="5438" y="10081"/>
                  </a:moveTo>
                  <a:lnTo>
                    <a:pt x="5438" y="10509"/>
                  </a:lnTo>
                  <a:cubicBezTo>
                    <a:pt x="5438" y="10514"/>
                    <a:pt x="5433" y="10519"/>
                    <a:pt x="5428" y="10524"/>
                  </a:cubicBezTo>
                  <a:lnTo>
                    <a:pt x="4187" y="10524"/>
                  </a:lnTo>
                  <a:cubicBezTo>
                    <a:pt x="4182" y="10524"/>
                    <a:pt x="4177" y="10514"/>
                    <a:pt x="4177" y="10509"/>
                  </a:cubicBezTo>
                  <a:lnTo>
                    <a:pt x="4177" y="10081"/>
                  </a:lnTo>
                  <a:close/>
                  <a:moveTo>
                    <a:pt x="4806" y="0"/>
                  </a:moveTo>
                  <a:cubicBezTo>
                    <a:pt x="3790" y="0"/>
                    <a:pt x="2771" y="357"/>
                    <a:pt x="1954" y="1074"/>
                  </a:cubicBezTo>
                  <a:cubicBezTo>
                    <a:pt x="275" y="2551"/>
                    <a:pt x="0" y="5062"/>
                    <a:pt x="1319" y="6867"/>
                  </a:cubicBezTo>
                  <a:cubicBezTo>
                    <a:pt x="1834" y="7569"/>
                    <a:pt x="2551" y="8104"/>
                    <a:pt x="3378" y="8397"/>
                  </a:cubicBezTo>
                  <a:lnTo>
                    <a:pt x="3378" y="9085"/>
                  </a:lnTo>
                  <a:cubicBezTo>
                    <a:pt x="3373" y="9244"/>
                    <a:pt x="3422" y="9403"/>
                    <a:pt x="3513" y="9533"/>
                  </a:cubicBezTo>
                  <a:lnTo>
                    <a:pt x="3715" y="9841"/>
                  </a:lnTo>
                  <a:cubicBezTo>
                    <a:pt x="3763" y="9913"/>
                    <a:pt x="3787" y="9995"/>
                    <a:pt x="3787" y="10076"/>
                  </a:cubicBezTo>
                  <a:lnTo>
                    <a:pt x="3787" y="10509"/>
                  </a:lnTo>
                  <a:cubicBezTo>
                    <a:pt x="3787" y="10731"/>
                    <a:pt x="3965" y="10909"/>
                    <a:pt x="4187" y="10909"/>
                  </a:cubicBezTo>
                  <a:lnTo>
                    <a:pt x="5428" y="10909"/>
                  </a:lnTo>
                  <a:cubicBezTo>
                    <a:pt x="5645" y="10909"/>
                    <a:pt x="5823" y="10731"/>
                    <a:pt x="5827" y="10509"/>
                  </a:cubicBezTo>
                  <a:lnTo>
                    <a:pt x="5827" y="10076"/>
                  </a:lnTo>
                  <a:cubicBezTo>
                    <a:pt x="5823" y="9995"/>
                    <a:pt x="5851" y="9913"/>
                    <a:pt x="5895" y="9841"/>
                  </a:cubicBezTo>
                  <a:lnTo>
                    <a:pt x="6102" y="9533"/>
                  </a:lnTo>
                  <a:cubicBezTo>
                    <a:pt x="6188" y="9403"/>
                    <a:pt x="6236" y="9244"/>
                    <a:pt x="6236" y="9085"/>
                  </a:cubicBezTo>
                  <a:lnTo>
                    <a:pt x="6236" y="8546"/>
                  </a:lnTo>
                  <a:cubicBezTo>
                    <a:pt x="6236" y="8460"/>
                    <a:pt x="6289" y="8378"/>
                    <a:pt x="6371" y="8344"/>
                  </a:cubicBezTo>
                  <a:cubicBezTo>
                    <a:pt x="7752" y="7810"/>
                    <a:pt x="8758" y="6602"/>
                    <a:pt x="9046" y="5154"/>
                  </a:cubicBezTo>
                  <a:cubicBezTo>
                    <a:pt x="9330" y="3701"/>
                    <a:pt x="8854" y="2204"/>
                    <a:pt x="7781" y="1184"/>
                  </a:cubicBezTo>
                  <a:cubicBezTo>
                    <a:pt x="6949" y="397"/>
                    <a:pt x="5878" y="0"/>
                    <a:pt x="48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3" name="Google Shape;5663;p29"/>
            <p:cNvSpPr/>
            <p:nvPr/>
          </p:nvSpPr>
          <p:spPr>
            <a:xfrm>
              <a:off x="3561975" y="1679481"/>
              <a:ext cx="49754" cy="10229"/>
            </a:xfrm>
            <a:custGeom>
              <a:rect b="b" l="l" r="r" t="t"/>
              <a:pathLst>
                <a:path extrusionOk="0" h="390" w="1897">
                  <a:moveTo>
                    <a:pt x="261" y="0"/>
                  </a:moveTo>
                  <a:cubicBezTo>
                    <a:pt x="1" y="0"/>
                    <a:pt x="1" y="390"/>
                    <a:pt x="261" y="390"/>
                  </a:cubicBezTo>
                  <a:lnTo>
                    <a:pt x="1704" y="390"/>
                  </a:lnTo>
                  <a:cubicBezTo>
                    <a:pt x="1810" y="390"/>
                    <a:pt x="1897" y="303"/>
                    <a:pt x="1897" y="197"/>
                  </a:cubicBezTo>
                  <a:cubicBezTo>
                    <a:pt x="1897" y="87"/>
                    <a:pt x="1810" y="0"/>
                    <a:pt x="1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4" name="Google Shape;5664;p29"/>
            <p:cNvSpPr/>
            <p:nvPr/>
          </p:nvSpPr>
          <p:spPr>
            <a:xfrm>
              <a:off x="3859683" y="1679481"/>
              <a:ext cx="51380" cy="10229"/>
            </a:xfrm>
            <a:custGeom>
              <a:rect b="b" l="l" r="r" t="t"/>
              <a:pathLst>
                <a:path extrusionOk="0" h="390" w="1959">
                  <a:moveTo>
                    <a:pt x="256" y="0"/>
                  </a:moveTo>
                  <a:cubicBezTo>
                    <a:pt x="1" y="0"/>
                    <a:pt x="1" y="390"/>
                    <a:pt x="256" y="390"/>
                  </a:cubicBezTo>
                  <a:lnTo>
                    <a:pt x="1699" y="390"/>
                  </a:lnTo>
                  <a:cubicBezTo>
                    <a:pt x="1959" y="390"/>
                    <a:pt x="1959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5" name="Google Shape;5665;p29"/>
            <p:cNvSpPr/>
            <p:nvPr/>
          </p:nvSpPr>
          <p:spPr>
            <a:xfrm>
              <a:off x="3731457" y="1511782"/>
              <a:ext cx="10124" cy="48075"/>
            </a:xfrm>
            <a:custGeom>
              <a:rect b="b" l="l" r="r" t="t"/>
              <a:pathLst>
                <a:path extrusionOk="0" h="1833" w="386">
                  <a:moveTo>
                    <a:pt x="193" y="1"/>
                  </a:moveTo>
                  <a:cubicBezTo>
                    <a:pt x="97" y="1"/>
                    <a:pt x="1" y="64"/>
                    <a:pt x="1" y="192"/>
                  </a:cubicBezTo>
                  <a:lnTo>
                    <a:pt x="1" y="1635"/>
                  </a:lnTo>
                  <a:cubicBezTo>
                    <a:pt x="1" y="1746"/>
                    <a:pt x="87" y="1833"/>
                    <a:pt x="193" y="1833"/>
                  </a:cubicBezTo>
                  <a:cubicBezTo>
                    <a:pt x="299" y="1833"/>
                    <a:pt x="386" y="1746"/>
                    <a:pt x="386" y="1635"/>
                  </a:cubicBezTo>
                  <a:lnTo>
                    <a:pt x="386" y="192"/>
                  </a:lnTo>
                  <a:cubicBezTo>
                    <a:pt x="386" y="64"/>
                    <a:pt x="29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6" name="Google Shape;5666;p29"/>
            <p:cNvSpPr/>
            <p:nvPr/>
          </p:nvSpPr>
          <p:spPr>
            <a:xfrm>
              <a:off x="3654060" y="1792023"/>
              <a:ext cx="23290" cy="28955"/>
            </a:xfrm>
            <a:custGeom>
              <a:rect b="b" l="l" r="r" t="t"/>
              <a:pathLst>
                <a:path extrusionOk="0" h="1104" w="888">
                  <a:moveTo>
                    <a:pt x="671" y="0"/>
                  </a:moveTo>
                  <a:cubicBezTo>
                    <a:pt x="603" y="0"/>
                    <a:pt x="539" y="36"/>
                    <a:pt x="503" y="97"/>
                  </a:cubicBezTo>
                  <a:lnTo>
                    <a:pt x="89" y="810"/>
                  </a:lnTo>
                  <a:cubicBezTo>
                    <a:pt x="0" y="964"/>
                    <a:pt x="130" y="1103"/>
                    <a:pt x="262" y="1103"/>
                  </a:cubicBezTo>
                  <a:cubicBezTo>
                    <a:pt x="323" y="1103"/>
                    <a:pt x="385" y="1074"/>
                    <a:pt x="426" y="1002"/>
                  </a:cubicBezTo>
                  <a:lnTo>
                    <a:pt x="835" y="290"/>
                  </a:lnTo>
                  <a:cubicBezTo>
                    <a:pt x="888" y="199"/>
                    <a:pt x="859" y="78"/>
                    <a:pt x="767" y="25"/>
                  </a:cubicBezTo>
                  <a:cubicBezTo>
                    <a:pt x="736" y="8"/>
                    <a:pt x="703" y="0"/>
                    <a:pt x="6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7" name="Google Shape;5667;p29"/>
            <p:cNvSpPr/>
            <p:nvPr/>
          </p:nvSpPr>
          <p:spPr>
            <a:xfrm>
              <a:off x="3795715" y="1548238"/>
              <a:ext cx="23290" cy="28981"/>
            </a:xfrm>
            <a:custGeom>
              <a:rect b="b" l="l" r="r" t="t"/>
              <a:pathLst>
                <a:path extrusionOk="0" h="1105" w="888">
                  <a:moveTo>
                    <a:pt x="626" y="1"/>
                  </a:moveTo>
                  <a:cubicBezTo>
                    <a:pt x="566" y="1"/>
                    <a:pt x="506" y="30"/>
                    <a:pt x="467" y="101"/>
                  </a:cubicBezTo>
                  <a:lnTo>
                    <a:pt x="53" y="818"/>
                  </a:lnTo>
                  <a:cubicBezTo>
                    <a:pt x="0" y="909"/>
                    <a:pt x="34" y="1025"/>
                    <a:pt x="125" y="1078"/>
                  </a:cubicBezTo>
                  <a:cubicBezTo>
                    <a:pt x="156" y="1095"/>
                    <a:pt x="189" y="1104"/>
                    <a:pt x="221" y="1104"/>
                  </a:cubicBezTo>
                  <a:cubicBezTo>
                    <a:pt x="287" y="1104"/>
                    <a:pt x="350" y="1070"/>
                    <a:pt x="385" y="1006"/>
                  </a:cubicBezTo>
                  <a:lnTo>
                    <a:pt x="799" y="294"/>
                  </a:lnTo>
                  <a:cubicBezTo>
                    <a:pt x="888" y="142"/>
                    <a:pt x="757" y="1"/>
                    <a:pt x="6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8" name="Google Shape;5668;p29"/>
            <p:cNvSpPr/>
            <p:nvPr/>
          </p:nvSpPr>
          <p:spPr>
            <a:xfrm>
              <a:off x="3597828" y="1603657"/>
              <a:ext cx="33702" cy="21166"/>
            </a:xfrm>
            <a:custGeom>
              <a:rect b="b" l="l" r="r" t="t"/>
              <a:pathLst>
                <a:path extrusionOk="0" h="807" w="1285">
                  <a:moveTo>
                    <a:pt x="282" y="1"/>
                  </a:moveTo>
                  <a:cubicBezTo>
                    <a:pt x="110" y="1"/>
                    <a:pt x="1" y="255"/>
                    <a:pt x="188" y="365"/>
                  </a:cubicBezTo>
                  <a:lnTo>
                    <a:pt x="905" y="779"/>
                  </a:lnTo>
                  <a:cubicBezTo>
                    <a:pt x="939" y="798"/>
                    <a:pt x="972" y="807"/>
                    <a:pt x="1004" y="807"/>
                  </a:cubicBezTo>
                  <a:cubicBezTo>
                    <a:pt x="1176" y="807"/>
                    <a:pt x="1285" y="552"/>
                    <a:pt x="1097" y="442"/>
                  </a:cubicBezTo>
                  <a:lnTo>
                    <a:pt x="380" y="28"/>
                  </a:lnTo>
                  <a:cubicBezTo>
                    <a:pt x="346" y="9"/>
                    <a:pt x="313" y="1"/>
                    <a:pt x="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9" name="Google Shape;5669;p29"/>
            <p:cNvSpPr/>
            <p:nvPr/>
          </p:nvSpPr>
          <p:spPr>
            <a:xfrm>
              <a:off x="3841534" y="1744367"/>
              <a:ext cx="33702" cy="21166"/>
            </a:xfrm>
            <a:custGeom>
              <a:rect b="b" l="l" r="r" t="t"/>
              <a:pathLst>
                <a:path extrusionOk="0" h="807" w="1285">
                  <a:moveTo>
                    <a:pt x="281" y="1"/>
                  </a:moveTo>
                  <a:cubicBezTo>
                    <a:pt x="109" y="1"/>
                    <a:pt x="0" y="255"/>
                    <a:pt x="187" y="365"/>
                  </a:cubicBezTo>
                  <a:lnTo>
                    <a:pt x="900" y="779"/>
                  </a:lnTo>
                  <a:cubicBezTo>
                    <a:pt x="934" y="798"/>
                    <a:pt x="968" y="807"/>
                    <a:pt x="1000" y="807"/>
                  </a:cubicBezTo>
                  <a:cubicBezTo>
                    <a:pt x="1175" y="807"/>
                    <a:pt x="1284" y="552"/>
                    <a:pt x="1097" y="442"/>
                  </a:cubicBezTo>
                  <a:lnTo>
                    <a:pt x="380" y="28"/>
                  </a:lnTo>
                  <a:cubicBezTo>
                    <a:pt x="346" y="9"/>
                    <a:pt x="312" y="1"/>
                    <a:pt x="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0" name="Google Shape;5670;p29"/>
            <p:cNvSpPr/>
            <p:nvPr/>
          </p:nvSpPr>
          <p:spPr>
            <a:xfrm>
              <a:off x="3794744" y="1791944"/>
              <a:ext cx="24260" cy="29034"/>
            </a:xfrm>
            <a:custGeom>
              <a:rect b="b" l="l" r="r" t="t"/>
              <a:pathLst>
                <a:path extrusionOk="0" h="1107" w="925">
                  <a:moveTo>
                    <a:pt x="263" y="0"/>
                  </a:moveTo>
                  <a:cubicBezTo>
                    <a:pt x="132" y="0"/>
                    <a:pt x="1" y="141"/>
                    <a:pt x="90" y="293"/>
                  </a:cubicBezTo>
                  <a:lnTo>
                    <a:pt x="504" y="1005"/>
                  </a:lnTo>
                  <a:cubicBezTo>
                    <a:pt x="543" y="1077"/>
                    <a:pt x="604" y="1106"/>
                    <a:pt x="664" y="1106"/>
                  </a:cubicBezTo>
                  <a:cubicBezTo>
                    <a:pt x="795" y="1106"/>
                    <a:pt x="925" y="967"/>
                    <a:pt x="836" y="813"/>
                  </a:cubicBezTo>
                  <a:lnTo>
                    <a:pt x="422" y="100"/>
                  </a:lnTo>
                  <a:cubicBezTo>
                    <a:pt x="383" y="30"/>
                    <a:pt x="323" y="0"/>
                    <a:pt x="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1" name="Google Shape;5671;p29"/>
            <p:cNvSpPr/>
            <p:nvPr/>
          </p:nvSpPr>
          <p:spPr>
            <a:xfrm>
              <a:off x="3654060" y="1548212"/>
              <a:ext cx="24234" cy="29034"/>
            </a:xfrm>
            <a:custGeom>
              <a:rect b="b" l="l" r="r" t="t"/>
              <a:pathLst>
                <a:path extrusionOk="0" h="1107" w="924">
                  <a:moveTo>
                    <a:pt x="260" y="1"/>
                  </a:moveTo>
                  <a:cubicBezTo>
                    <a:pt x="130" y="1"/>
                    <a:pt x="0" y="140"/>
                    <a:pt x="89" y="295"/>
                  </a:cubicBezTo>
                  <a:lnTo>
                    <a:pt x="503" y="1007"/>
                  </a:lnTo>
                  <a:cubicBezTo>
                    <a:pt x="542" y="1078"/>
                    <a:pt x="602" y="1107"/>
                    <a:pt x="662" y="1107"/>
                  </a:cubicBezTo>
                  <a:cubicBezTo>
                    <a:pt x="793" y="1107"/>
                    <a:pt x="924" y="966"/>
                    <a:pt x="835" y="814"/>
                  </a:cubicBezTo>
                  <a:lnTo>
                    <a:pt x="421" y="102"/>
                  </a:lnTo>
                  <a:cubicBezTo>
                    <a:pt x="381" y="31"/>
                    <a:pt x="321" y="1"/>
                    <a:pt x="2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2" name="Google Shape;5672;p29"/>
            <p:cNvSpPr/>
            <p:nvPr/>
          </p:nvSpPr>
          <p:spPr>
            <a:xfrm>
              <a:off x="3841901" y="1603657"/>
              <a:ext cx="33335" cy="21061"/>
            </a:xfrm>
            <a:custGeom>
              <a:rect b="b" l="l" r="r" t="t"/>
              <a:pathLst>
                <a:path extrusionOk="0" h="803" w="1271">
                  <a:moveTo>
                    <a:pt x="989" y="1"/>
                  </a:moveTo>
                  <a:cubicBezTo>
                    <a:pt x="958" y="1"/>
                    <a:pt x="924" y="9"/>
                    <a:pt x="890" y="28"/>
                  </a:cubicBezTo>
                  <a:lnTo>
                    <a:pt x="173" y="442"/>
                  </a:lnTo>
                  <a:cubicBezTo>
                    <a:pt x="0" y="543"/>
                    <a:pt x="72" y="803"/>
                    <a:pt x="270" y="803"/>
                  </a:cubicBezTo>
                  <a:cubicBezTo>
                    <a:pt x="303" y="803"/>
                    <a:pt x="337" y="793"/>
                    <a:pt x="366" y="779"/>
                  </a:cubicBezTo>
                  <a:lnTo>
                    <a:pt x="1083" y="365"/>
                  </a:lnTo>
                  <a:cubicBezTo>
                    <a:pt x="1270" y="255"/>
                    <a:pt x="1161" y="1"/>
                    <a:pt x="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3" name="Google Shape;5673;p29"/>
            <p:cNvSpPr/>
            <p:nvPr/>
          </p:nvSpPr>
          <p:spPr>
            <a:xfrm>
              <a:off x="3597828" y="1744367"/>
              <a:ext cx="33702" cy="21166"/>
            </a:xfrm>
            <a:custGeom>
              <a:rect b="b" l="l" r="r" t="t"/>
              <a:pathLst>
                <a:path extrusionOk="0" h="807" w="1285">
                  <a:moveTo>
                    <a:pt x="1004" y="1"/>
                  </a:moveTo>
                  <a:cubicBezTo>
                    <a:pt x="972" y="1"/>
                    <a:pt x="939" y="9"/>
                    <a:pt x="905" y="28"/>
                  </a:cubicBezTo>
                  <a:lnTo>
                    <a:pt x="188" y="442"/>
                  </a:lnTo>
                  <a:cubicBezTo>
                    <a:pt x="1" y="552"/>
                    <a:pt x="110" y="807"/>
                    <a:pt x="282" y="807"/>
                  </a:cubicBezTo>
                  <a:cubicBezTo>
                    <a:pt x="313" y="807"/>
                    <a:pt x="346" y="798"/>
                    <a:pt x="380" y="779"/>
                  </a:cubicBezTo>
                  <a:lnTo>
                    <a:pt x="1097" y="365"/>
                  </a:lnTo>
                  <a:cubicBezTo>
                    <a:pt x="1285" y="255"/>
                    <a:pt x="1176" y="1"/>
                    <a:pt x="10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4" name="Google Shape;5674;p29"/>
            <p:cNvSpPr/>
            <p:nvPr/>
          </p:nvSpPr>
          <p:spPr>
            <a:xfrm>
              <a:off x="3750892" y="1595631"/>
              <a:ext cx="72335" cy="61661"/>
            </a:xfrm>
            <a:custGeom>
              <a:rect b="b" l="l" r="r" t="t"/>
              <a:pathLst>
                <a:path extrusionOk="0" h="2351" w="2758">
                  <a:moveTo>
                    <a:pt x="273" y="0"/>
                  </a:moveTo>
                  <a:cubicBezTo>
                    <a:pt x="65" y="0"/>
                    <a:pt x="1" y="325"/>
                    <a:pt x="232" y="382"/>
                  </a:cubicBezTo>
                  <a:cubicBezTo>
                    <a:pt x="1185" y="633"/>
                    <a:pt x="1964" y="1316"/>
                    <a:pt x="2335" y="2230"/>
                  </a:cubicBezTo>
                  <a:cubicBezTo>
                    <a:pt x="2369" y="2314"/>
                    <a:pt x="2437" y="2350"/>
                    <a:pt x="2507" y="2350"/>
                  </a:cubicBezTo>
                  <a:cubicBezTo>
                    <a:pt x="2631" y="2350"/>
                    <a:pt x="2757" y="2235"/>
                    <a:pt x="2695" y="2081"/>
                  </a:cubicBezTo>
                  <a:cubicBezTo>
                    <a:pt x="2277" y="1056"/>
                    <a:pt x="1396" y="286"/>
                    <a:pt x="328" y="7"/>
                  </a:cubicBezTo>
                  <a:cubicBezTo>
                    <a:pt x="309" y="2"/>
                    <a:pt x="291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75" name="Google Shape;5675;p29"/>
          <p:cNvGrpSpPr/>
          <p:nvPr/>
        </p:nvGrpSpPr>
        <p:grpSpPr>
          <a:xfrm>
            <a:off x="1747347" y="3178265"/>
            <a:ext cx="382161" cy="356537"/>
            <a:chOff x="1747347" y="3362840"/>
            <a:chExt cx="382161" cy="356537"/>
          </a:xfrm>
        </p:grpSpPr>
        <p:sp>
          <p:nvSpPr>
            <p:cNvPr id="5676" name="Google Shape;5676;p29"/>
            <p:cNvSpPr/>
            <p:nvPr/>
          </p:nvSpPr>
          <p:spPr>
            <a:xfrm>
              <a:off x="1985125" y="3499407"/>
              <a:ext cx="83430" cy="83299"/>
            </a:xfrm>
            <a:custGeom>
              <a:rect b="b" l="l" r="r" t="t"/>
              <a:pathLst>
                <a:path extrusionOk="0" h="3176" w="3181">
                  <a:moveTo>
                    <a:pt x="1593" y="0"/>
                  </a:moveTo>
                  <a:cubicBezTo>
                    <a:pt x="712" y="0"/>
                    <a:pt x="0" y="712"/>
                    <a:pt x="0" y="1588"/>
                  </a:cubicBezTo>
                  <a:cubicBezTo>
                    <a:pt x="0" y="2464"/>
                    <a:pt x="712" y="3176"/>
                    <a:pt x="1593" y="3176"/>
                  </a:cubicBezTo>
                  <a:cubicBezTo>
                    <a:pt x="2468" y="3176"/>
                    <a:pt x="3181" y="2464"/>
                    <a:pt x="3181" y="1588"/>
                  </a:cubicBezTo>
                  <a:cubicBezTo>
                    <a:pt x="3181" y="712"/>
                    <a:pt x="2468" y="0"/>
                    <a:pt x="1593" y="0"/>
                  </a:cubicBezTo>
                  <a:close/>
                </a:path>
              </a:pathLst>
            </a:custGeom>
            <a:solidFill>
              <a:srgbClr val="D9E2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7" name="Google Shape;5677;p29"/>
            <p:cNvSpPr/>
            <p:nvPr/>
          </p:nvSpPr>
          <p:spPr>
            <a:xfrm>
              <a:off x="1980431" y="3532086"/>
              <a:ext cx="92793" cy="50619"/>
            </a:xfrm>
            <a:custGeom>
              <a:rect b="b" l="l" r="r" t="t"/>
              <a:pathLst>
                <a:path extrusionOk="0" h="1930" w="3538">
                  <a:moveTo>
                    <a:pt x="217" y="0"/>
                  </a:moveTo>
                  <a:lnTo>
                    <a:pt x="217" y="0"/>
                  </a:lnTo>
                  <a:cubicBezTo>
                    <a:pt x="1" y="992"/>
                    <a:pt x="752" y="1930"/>
                    <a:pt x="1767" y="1930"/>
                  </a:cubicBezTo>
                  <a:cubicBezTo>
                    <a:pt x="2782" y="1930"/>
                    <a:pt x="3538" y="992"/>
                    <a:pt x="3321" y="0"/>
                  </a:cubicBezTo>
                  <a:lnTo>
                    <a:pt x="3321" y="0"/>
                  </a:lnTo>
                  <a:cubicBezTo>
                    <a:pt x="3162" y="732"/>
                    <a:pt x="2518" y="1251"/>
                    <a:pt x="1772" y="1251"/>
                  </a:cubicBezTo>
                  <a:cubicBezTo>
                    <a:pt x="1021" y="1251"/>
                    <a:pt x="376" y="732"/>
                    <a:pt x="217" y="0"/>
                  </a:cubicBezTo>
                  <a:close/>
                </a:path>
              </a:pathLst>
            </a:custGeom>
            <a:solidFill>
              <a:srgbClr val="D2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8" name="Google Shape;5678;p29"/>
            <p:cNvSpPr/>
            <p:nvPr/>
          </p:nvSpPr>
          <p:spPr>
            <a:xfrm>
              <a:off x="1752907" y="3493453"/>
              <a:ext cx="89383" cy="95311"/>
            </a:xfrm>
            <a:custGeom>
              <a:rect b="b" l="l" r="r" t="t"/>
              <a:pathLst>
                <a:path extrusionOk="0" h="3634" w="3408">
                  <a:moveTo>
                    <a:pt x="910" y="1"/>
                  </a:moveTo>
                  <a:cubicBezTo>
                    <a:pt x="409" y="1"/>
                    <a:pt x="0" y="405"/>
                    <a:pt x="0" y="906"/>
                  </a:cubicBezTo>
                  <a:lnTo>
                    <a:pt x="0" y="2724"/>
                  </a:lnTo>
                  <a:cubicBezTo>
                    <a:pt x="0" y="3225"/>
                    <a:pt x="409" y="3634"/>
                    <a:pt x="910" y="3634"/>
                  </a:cubicBezTo>
                  <a:lnTo>
                    <a:pt x="3407" y="3634"/>
                  </a:lnTo>
                  <a:lnTo>
                    <a:pt x="3407" y="1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9" name="Google Shape;5679;p29"/>
            <p:cNvSpPr/>
            <p:nvPr/>
          </p:nvSpPr>
          <p:spPr>
            <a:xfrm>
              <a:off x="1752907" y="3493978"/>
              <a:ext cx="89383" cy="94655"/>
            </a:xfrm>
            <a:custGeom>
              <a:rect b="b" l="l" r="r" t="t"/>
              <a:pathLst>
                <a:path extrusionOk="0" h="3609" w="3408">
                  <a:moveTo>
                    <a:pt x="703" y="0"/>
                  </a:moveTo>
                  <a:cubicBezTo>
                    <a:pt x="294" y="96"/>
                    <a:pt x="0" y="462"/>
                    <a:pt x="0" y="886"/>
                  </a:cubicBezTo>
                  <a:lnTo>
                    <a:pt x="0" y="2704"/>
                  </a:lnTo>
                  <a:cubicBezTo>
                    <a:pt x="0" y="3205"/>
                    <a:pt x="409" y="3609"/>
                    <a:pt x="910" y="3609"/>
                  </a:cubicBezTo>
                  <a:lnTo>
                    <a:pt x="3407" y="3609"/>
                  </a:lnTo>
                  <a:lnTo>
                    <a:pt x="3407" y="2931"/>
                  </a:lnTo>
                  <a:lnTo>
                    <a:pt x="1136" y="2931"/>
                  </a:lnTo>
                  <a:cubicBezTo>
                    <a:pt x="886" y="2931"/>
                    <a:pt x="679" y="2724"/>
                    <a:pt x="684" y="2473"/>
                  </a:cubicBezTo>
                  <a:lnTo>
                    <a:pt x="684" y="207"/>
                  </a:lnTo>
                  <a:cubicBezTo>
                    <a:pt x="684" y="135"/>
                    <a:pt x="688" y="68"/>
                    <a:pt x="703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0" name="Google Shape;5680;p29"/>
            <p:cNvSpPr/>
            <p:nvPr/>
          </p:nvSpPr>
          <p:spPr>
            <a:xfrm>
              <a:off x="1842264" y="3392241"/>
              <a:ext cx="148815" cy="297735"/>
            </a:xfrm>
            <a:custGeom>
              <a:rect b="b" l="l" r="r" t="t"/>
              <a:pathLst>
                <a:path extrusionOk="0" h="11352" w="5674">
                  <a:moveTo>
                    <a:pt x="5673" y="1"/>
                  </a:moveTo>
                  <a:cubicBezTo>
                    <a:pt x="5673" y="1"/>
                    <a:pt x="3407" y="3860"/>
                    <a:pt x="0" y="3860"/>
                  </a:cubicBezTo>
                  <a:lnTo>
                    <a:pt x="0" y="7493"/>
                  </a:lnTo>
                  <a:cubicBezTo>
                    <a:pt x="3407" y="7493"/>
                    <a:pt x="5673" y="11352"/>
                    <a:pt x="5673" y="11352"/>
                  </a:cubicBezTo>
                  <a:lnTo>
                    <a:pt x="5673" y="1"/>
                  </a:ln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1" name="Google Shape;5681;p29"/>
            <p:cNvSpPr/>
            <p:nvPr/>
          </p:nvSpPr>
          <p:spPr>
            <a:xfrm>
              <a:off x="1842264" y="3570824"/>
              <a:ext cx="148815" cy="119020"/>
            </a:xfrm>
            <a:custGeom>
              <a:rect b="b" l="l" r="r" t="t"/>
              <a:pathLst>
                <a:path extrusionOk="0" h="4538" w="5674">
                  <a:moveTo>
                    <a:pt x="0" y="1"/>
                  </a:moveTo>
                  <a:lnTo>
                    <a:pt x="0" y="679"/>
                  </a:lnTo>
                  <a:cubicBezTo>
                    <a:pt x="3407" y="679"/>
                    <a:pt x="5673" y="4538"/>
                    <a:pt x="5673" y="4538"/>
                  </a:cubicBezTo>
                  <a:lnTo>
                    <a:pt x="5673" y="3176"/>
                  </a:lnTo>
                  <a:cubicBezTo>
                    <a:pt x="5673" y="3176"/>
                    <a:pt x="3407" y="1"/>
                    <a:pt x="0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2" name="Google Shape;5682;p29"/>
            <p:cNvSpPr/>
            <p:nvPr/>
          </p:nvSpPr>
          <p:spPr>
            <a:xfrm>
              <a:off x="1991053" y="3368400"/>
              <a:ext cx="35722" cy="345311"/>
            </a:xfrm>
            <a:custGeom>
              <a:rect b="b" l="l" r="r" t="t"/>
              <a:pathLst>
                <a:path extrusionOk="0" h="13166" w="1362">
                  <a:moveTo>
                    <a:pt x="0" y="1"/>
                  </a:moveTo>
                  <a:lnTo>
                    <a:pt x="0" y="13165"/>
                  </a:lnTo>
                  <a:lnTo>
                    <a:pt x="1362" y="13165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3" name="Google Shape;5683;p29"/>
            <p:cNvSpPr/>
            <p:nvPr/>
          </p:nvSpPr>
          <p:spPr>
            <a:xfrm>
              <a:off x="1991053" y="3683891"/>
              <a:ext cx="35722" cy="29821"/>
            </a:xfrm>
            <a:custGeom>
              <a:rect b="b" l="l" r="r" t="t"/>
              <a:pathLst>
                <a:path extrusionOk="0" h="1137" w="1362">
                  <a:moveTo>
                    <a:pt x="0" y="1"/>
                  </a:moveTo>
                  <a:lnTo>
                    <a:pt x="0" y="1136"/>
                  </a:lnTo>
                  <a:lnTo>
                    <a:pt x="1362" y="1136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4" name="Google Shape;5684;p29"/>
            <p:cNvSpPr/>
            <p:nvPr/>
          </p:nvSpPr>
          <p:spPr>
            <a:xfrm>
              <a:off x="1794556" y="3493453"/>
              <a:ext cx="47734" cy="95311"/>
            </a:xfrm>
            <a:custGeom>
              <a:rect b="b" l="l" r="r" t="t"/>
              <a:pathLst>
                <a:path extrusionOk="0" h="3634" w="1820">
                  <a:moveTo>
                    <a:pt x="0" y="1"/>
                  </a:moveTo>
                  <a:lnTo>
                    <a:pt x="0" y="3634"/>
                  </a:lnTo>
                  <a:lnTo>
                    <a:pt x="1819" y="36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5" name="Google Shape;5685;p29"/>
            <p:cNvSpPr/>
            <p:nvPr/>
          </p:nvSpPr>
          <p:spPr>
            <a:xfrm>
              <a:off x="1794556" y="3570824"/>
              <a:ext cx="47734" cy="17808"/>
            </a:xfrm>
            <a:custGeom>
              <a:rect b="b" l="l" r="r" t="t"/>
              <a:pathLst>
                <a:path extrusionOk="0" h="679" w="1820">
                  <a:moveTo>
                    <a:pt x="0" y="1"/>
                  </a:moveTo>
                  <a:lnTo>
                    <a:pt x="0" y="679"/>
                  </a:lnTo>
                  <a:lnTo>
                    <a:pt x="1819" y="679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6" name="Google Shape;5686;p29"/>
            <p:cNvSpPr/>
            <p:nvPr/>
          </p:nvSpPr>
          <p:spPr>
            <a:xfrm>
              <a:off x="1812470" y="3618401"/>
              <a:ext cx="35748" cy="35879"/>
            </a:xfrm>
            <a:custGeom>
              <a:rect b="b" l="l" r="r" t="t"/>
              <a:pathLst>
                <a:path extrusionOk="0" h="1368" w="1363">
                  <a:moveTo>
                    <a:pt x="1" y="1"/>
                  </a:moveTo>
                  <a:lnTo>
                    <a:pt x="1" y="1367"/>
                  </a:lnTo>
                  <a:lnTo>
                    <a:pt x="1362" y="1367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7" name="Google Shape;5687;p29"/>
            <p:cNvSpPr/>
            <p:nvPr/>
          </p:nvSpPr>
          <p:spPr>
            <a:xfrm>
              <a:off x="1794687" y="3588738"/>
              <a:ext cx="47603" cy="89252"/>
            </a:xfrm>
            <a:custGeom>
              <a:rect b="b" l="l" r="r" t="t"/>
              <a:pathLst>
                <a:path extrusionOk="0" h="3403" w="1815">
                  <a:moveTo>
                    <a:pt x="0" y="1"/>
                  </a:moveTo>
                  <a:lnTo>
                    <a:pt x="0" y="3403"/>
                  </a:lnTo>
                  <a:lnTo>
                    <a:pt x="905" y="3403"/>
                  </a:lnTo>
                  <a:lnTo>
                    <a:pt x="1814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8" name="Google Shape;5688;p29"/>
            <p:cNvSpPr/>
            <p:nvPr/>
          </p:nvSpPr>
          <p:spPr>
            <a:xfrm>
              <a:off x="1747347" y="3362840"/>
              <a:ext cx="326270" cy="356537"/>
            </a:xfrm>
            <a:custGeom>
              <a:rect b="b" l="l" r="r" t="t"/>
              <a:pathLst>
                <a:path extrusionOk="0" h="13594" w="12440">
                  <a:moveTo>
                    <a:pt x="10870" y="5433"/>
                  </a:moveTo>
                  <a:cubicBezTo>
                    <a:pt x="11539" y="5539"/>
                    <a:pt x="12035" y="6117"/>
                    <a:pt x="12035" y="6795"/>
                  </a:cubicBezTo>
                  <a:cubicBezTo>
                    <a:pt x="12035" y="7473"/>
                    <a:pt x="11539" y="8051"/>
                    <a:pt x="10870" y="8157"/>
                  </a:cubicBezTo>
                  <a:lnTo>
                    <a:pt x="10870" y="5433"/>
                  </a:lnTo>
                  <a:close/>
                  <a:moveTo>
                    <a:pt x="1589" y="5193"/>
                  </a:moveTo>
                  <a:lnTo>
                    <a:pt x="1589" y="8402"/>
                  </a:lnTo>
                  <a:lnTo>
                    <a:pt x="1122" y="8402"/>
                  </a:lnTo>
                  <a:cubicBezTo>
                    <a:pt x="737" y="8397"/>
                    <a:pt x="424" y="8089"/>
                    <a:pt x="429" y="7704"/>
                  </a:cubicBezTo>
                  <a:lnTo>
                    <a:pt x="424" y="7704"/>
                  </a:lnTo>
                  <a:lnTo>
                    <a:pt x="424" y="5890"/>
                  </a:lnTo>
                  <a:cubicBezTo>
                    <a:pt x="424" y="5505"/>
                    <a:pt x="737" y="5193"/>
                    <a:pt x="1122" y="5193"/>
                  </a:cubicBezTo>
                  <a:close/>
                  <a:moveTo>
                    <a:pt x="3407" y="5193"/>
                  </a:moveTo>
                  <a:lnTo>
                    <a:pt x="3407" y="8402"/>
                  </a:lnTo>
                  <a:lnTo>
                    <a:pt x="2017" y="8402"/>
                  </a:lnTo>
                  <a:lnTo>
                    <a:pt x="2017" y="5193"/>
                  </a:lnTo>
                  <a:close/>
                  <a:moveTo>
                    <a:pt x="3634" y="9961"/>
                  </a:moveTo>
                  <a:lnTo>
                    <a:pt x="3634" y="10895"/>
                  </a:lnTo>
                  <a:lnTo>
                    <a:pt x="3229" y="10895"/>
                  </a:lnTo>
                  <a:lnTo>
                    <a:pt x="3480" y="9961"/>
                  </a:lnTo>
                  <a:close/>
                  <a:moveTo>
                    <a:pt x="3340" y="8826"/>
                  </a:moveTo>
                  <a:lnTo>
                    <a:pt x="2546" y="11804"/>
                  </a:lnTo>
                  <a:lnTo>
                    <a:pt x="2017" y="11804"/>
                  </a:lnTo>
                  <a:lnTo>
                    <a:pt x="2017" y="8826"/>
                  </a:lnTo>
                  <a:close/>
                  <a:moveTo>
                    <a:pt x="10442" y="429"/>
                  </a:moveTo>
                  <a:lnTo>
                    <a:pt x="10442" y="13166"/>
                  </a:lnTo>
                  <a:lnTo>
                    <a:pt x="9509" y="13166"/>
                  </a:lnTo>
                  <a:lnTo>
                    <a:pt x="9509" y="4197"/>
                  </a:lnTo>
                  <a:cubicBezTo>
                    <a:pt x="9509" y="4055"/>
                    <a:pt x="9402" y="3984"/>
                    <a:pt x="9295" y="3984"/>
                  </a:cubicBezTo>
                  <a:cubicBezTo>
                    <a:pt x="9188" y="3984"/>
                    <a:pt x="9080" y="4055"/>
                    <a:pt x="9080" y="4197"/>
                  </a:cubicBezTo>
                  <a:lnTo>
                    <a:pt x="9080" y="11775"/>
                  </a:lnTo>
                  <a:cubicBezTo>
                    <a:pt x="8720" y="11280"/>
                    <a:pt x="8320" y="10818"/>
                    <a:pt x="7882" y="10389"/>
                  </a:cubicBezTo>
                  <a:cubicBezTo>
                    <a:pt x="7339" y="9850"/>
                    <a:pt x="6718" y="9389"/>
                    <a:pt x="6039" y="9028"/>
                  </a:cubicBezTo>
                  <a:cubicBezTo>
                    <a:pt x="5361" y="8662"/>
                    <a:pt x="4606" y="8445"/>
                    <a:pt x="3831" y="8407"/>
                  </a:cubicBezTo>
                  <a:lnTo>
                    <a:pt x="3831" y="5188"/>
                  </a:lnTo>
                  <a:cubicBezTo>
                    <a:pt x="4606" y="5145"/>
                    <a:pt x="5361" y="4933"/>
                    <a:pt x="6039" y="4567"/>
                  </a:cubicBezTo>
                  <a:cubicBezTo>
                    <a:pt x="6718" y="4201"/>
                    <a:pt x="7339" y="3744"/>
                    <a:pt x="7882" y="3205"/>
                  </a:cubicBezTo>
                  <a:cubicBezTo>
                    <a:pt x="8320" y="2777"/>
                    <a:pt x="8720" y="2315"/>
                    <a:pt x="9080" y="1820"/>
                  </a:cubicBezTo>
                  <a:lnTo>
                    <a:pt x="9080" y="3177"/>
                  </a:lnTo>
                  <a:cubicBezTo>
                    <a:pt x="9080" y="3319"/>
                    <a:pt x="9188" y="3389"/>
                    <a:pt x="9295" y="3389"/>
                  </a:cubicBezTo>
                  <a:cubicBezTo>
                    <a:pt x="9402" y="3389"/>
                    <a:pt x="9509" y="3319"/>
                    <a:pt x="9509" y="3177"/>
                  </a:cubicBezTo>
                  <a:lnTo>
                    <a:pt x="9509" y="429"/>
                  </a:lnTo>
                  <a:close/>
                  <a:moveTo>
                    <a:pt x="9292" y="1"/>
                  </a:moveTo>
                  <a:cubicBezTo>
                    <a:pt x="9177" y="1"/>
                    <a:pt x="9080" y="97"/>
                    <a:pt x="9080" y="213"/>
                  </a:cubicBezTo>
                  <a:lnTo>
                    <a:pt x="9080" y="1059"/>
                  </a:lnTo>
                  <a:cubicBezTo>
                    <a:pt x="8652" y="1733"/>
                    <a:pt x="8147" y="2349"/>
                    <a:pt x="7579" y="2907"/>
                  </a:cubicBezTo>
                  <a:cubicBezTo>
                    <a:pt x="6703" y="3754"/>
                    <a:pt x="5303" y="4769"/>
                    <a:pt x="3619" y="4769"/>
                  </a:cubicBezTo>
                  <a:lnTo>
                    <a:pt x="1122" y="4769"/>
                  </a:lnTo>
                  <a:cubicBezTo>
                    <a:pt x="501" y="4769"/>
                    <a:pt x="1" y="5270"/>
                    <a:pt x="1" y="5890"/>
                  </a:cubicBezTo>
                  <a:lnTo>
                    <a:pt x="1" y="7709"/>
                  </a:lnTo>
                  <a:cubicBezTo>
                    <a:pt x="1" y="8325"/>
                    <a:pt x="501" y="8826"/>
                    <a:pt x="1122" y="8826"/>
                  </a:cubicBezTo>
                  <a:lnTo>
                    <a:pt x="1589" y="8826"/>
                  </a:lnTo>
                  <a:lnTo>
                    <a:pt x="1589" y="12021"/>
                  </a:lnTo>
                  <a:cubicBezTo>
                    <a:pt x="1589" y="12136"/>
                    <a:pt x="1685" y="12232"/>
                    <a:pt x="1800" y="12232"/>
                  </a:cubicBezTo>
                  <a:lnTo>
                    <a:pt x="2710" y="12232"/>
                  </a:lnTo>
                  <a:cubicBezTo>
                    <a:pt x="2806" y="12232"/>
                    <a:pt x="2893" y="12170"/>
                    <a:pt x="2917" y="12073"/>
                  </a:cubicBezTo>
                  <a:lnTo>
                    <a:pt x="3119" y="11323"/>
                  </a:lnTo>
                  <a:lnTo>
                    <a:pt x="3850" y="11323"/>
                  </a:lnTo>
                  <a:cubicBezTo>
                    <a:pt x="3966" y="11323"/>
                    <a:pt x="4062" y="11227"/>
                    <a:pt x="4062" y="11111"/>
                  </a:cubicBezTo>
                  <a:lnTo>
                    <a:pt x="4062" y="9749"/>
                  </a:lnTo>
                  <a:cubicBezTo>
                    <a:pt x="4062" y="9629"/>
                    <a:pt x="3966" y="9533"/>
                    <a:pt x="3850" y="9533"/>
                  </a:cubicBezTo>
                  <a:lnTo>
                    <a:pt x="3595" y="9533"/>
                  </a:lnTo>
                  <a:lnTo>
                    <a:pt x="3783" y="8830"/>
                  </a:lnTo>
                  <a:cubicBezTo>
                    <a:pt x="5395" y="8888"/>
                    <a:pt x="6732" y="9865"/>
                    <a:pt x="7579" y="10688"/>
                  </a:cubicBezTo>
                  <a:cubicBezTo>
                    <a:pt x="8152" y="11241"/>
                    <a:pt x="8652" y="11862"/>
                    <a:pt x="9085" y="12531"/>
                  </a:cubicBezTo>
                  <a:lnTo>
                    <a:pt x="9085" y="13377"/>
                  </a:lnTo>
                  <a:cubicBezTo>
                    <a:pt x="9085" y="13498"/>
                    <a:pt x="9177" y="13594"/>
                    <a:pt x="9297" y="13594"/>
                  </a:cubicBezTo>
                  <a:lnTo>
                    <a:pt x="10659" y="13594"/>
                  </a:lnTo>
                  <a:cubicBezTo>
                    <a:pt x="10774" y="13594"/>
                    <a:pt x="10870" y="13498"/>
                    <a:pt x="10870" y="13377"/>
                  </a:cubicBezTo>
                  <a:lnTo>
                    <a:pt x="10870" y="8585"/>
                  </a:lnTo>
                  <a:cubicBezTo>
                    <a:pt x="11770" y="8465"/>
                    <a:pt x="12439" y="7700"/>
                    <a:pt x="12439" y="6795"/>
                  </a:cubicBezTo>
                  <a:cubicBezTo>
                    <a:pt x="12439" y="5890"/>
                    <a:pt x="11770" y="5125"/>
                    <a:pt x="10870" y="5010"/>
                  </a:cubicBezTo>
                  <a:lnTo>
                    <a:pt x="10870" y="213"/>
                  </a:lnTo>
                  <a:cubicBezTo>
                    <a:pt x="10870" y="97"/>
                    <a:pt x="10774" y="1"/>
                    <a:pt x="106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9" name="Google Shape;5689;p29"/>
            <p:cNvSpPr/>
            <p:nvPr/>
          </p:nvSpPr>
          <p:spPr>
            <a:xfrm>
              <a:off x="2096802" y="3535496"/>
              <a:ext cx="32706" cy="11120"/>
            </a:xfrm>
            <a:custGeom>
              <a:rect b="b" l="l" r="r" t="t"/>
              <a:pathLst>
                <a:path extrusionOk="0" h="424" w="1247">
                  <a:moveTo>
                    <a:pt x="284" y="0"/>
                  </a:moveTo>
                  <a:cubicBezTo>
                    <a:pt x="0" y="0"/>
                    <a:pt x="0" y="424"/>
                    <a:pt x="284" y="424"/>
                  </a:cubicBezTo>
                  <a:lnTo>
                    <a:pt x="963" y="424"/>
                  </a:lnTo>
                  <a:cubicBezTo>
                    <a:pt x="1247" y="424"/>
                    <a:pt x="1247" y="0"/>
                    <a:pt x="9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0" name="Google Shape;5690;p29"/>
            <p:cNvSpPr/>
            <p:nvPr/>
          </p:nvSpPr>
          <p:spPr>
            <a:xfrm>
              <a:off x="2074325" y="3468327"/>
              <a:ext cx="27460" cy="23657"/>
            </a:xfrm>
            <a:custGeom>
              <a:rect b="b" l="l" r="r" t="t"/>
              <a:pathLst>
                <a:path extrusionOk="0" h="902" w="1047">
                  <a:moveTo>
                    <a:pt x="748" y="0"/>
                  </a:moveTo>
                  <a:cubicBezTo>
                    <a:pt x="701" y="0"/>
                    <a:pt x="652" y="18"/>
                    <a:pt x="607" y="59"/>
                  </a:cubicBezTo>
                  <a:lnTo>
                    <a:pt x="126" y="540"/>
                  </a:lnTo>
                  <a:cubicBezTo>
                    <a:pt x="1" y="675"/>
                    <a:pt x="92" y="892"/>
                    <a:pt x="275" y="901"/>
                  </a:cubicBezTo>
                  <a:cubicBezTo>
                    <a:pt x="333" y="901"/>
                    <a:pt x="386" y="877"/>
                    <a:pt x="424" y="839"/>
                  </a:cubicBezTo>
                  <a:lnTo>
                    <a:pt x="906" y="357"/>
                  </a:lnTo>
                  <a:cubicBezTo>
                    <a:pt x="1047" y="205"/>
                    <a:pt x="909" y="0"/>
                    <a:pt x="7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1" name="Google Shape;5691;p29"/>
            <p:cNvSpPr/>
            <p:nvPr/>
          </p:nvSpPr>
          <p:spPr>
            <a:xfrm>
              <a:off x="2073905" y="3590337"/>
              <a:ext cx="27880" cy="23579"/>
            </a:xfrm>
            <a:custGeom>
              <a:rect b="b" l="l" r="r" t="t"/>
              <a:pathLst>
                <a:path extrusionOk="0" h="899" w="1063">
                  <a:moveTo>
                    <a:pt x="298" y="1"/>
                  </a:moveTo>
                  <a:cubicBezTo>
                    <a:pt x="138" y="1"/>
                    <a:pt x="1" y="202"/>
                    <a:pt x="142" y="358"/>
                  </a:cubicBezTo>
                  <a:lnTo>
                    <a:pt x="623" y="840"/>
                  </a:lnTo>
                  <a:cubicBezTo>
                    <a:pt x="668" y="881"/>
                    <a:pt x="717" y="898"/>
                    <a:pt x="764" y="898"/>
                  </a:cubicBezTo>
                  <a:cubicBezTo>
                    <a:pt x="925" y="898"/>
                    <a:pt x="1063" y="694"/>
                    <a:pt x="922" y="541"/>
                  </a:cubicBezTo>
                  <a:lnTo>
                    <a:pt x="440" y="60"/>
                  </a:lnTo>
                  <a:cubicBezTo>
                    <a:pt x="395" y="18"/>
                    <a:pt x="346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92" name="Google Shape;5692;p29"/>
          <p:cNvGrpSpPr/>
          <p:nvPr/>
        </p:nvGrpSpPr>
        <p:grpSpPr>
          <a:xfrm>
            <a:off x="2181989" y="3194421"/>
            <a:ext cx="404874" cy="341535"/>
            <a:chOff x="2181989" y="3378996"/>
            <a:chExt cx="404874" cy="341535"/>
          </a:xfrm>
        </p:grpSpPr>
        <p:sp>
          <p:nvSpPr>
            <p:cNvPr id="5693" name="Google Shape;5693;p29"/>
            <p:cNvSpPr/>
            <p:nvPr/>
          </p:nvSpPr>
          <p:spPr>
            <a:xfrm>
              <a:off x="2187916" y="3384924"/>
              <a:ext cx="393019" cy="329549"/>
            </a:xfrm>
            <a:custGeom>
              <a:rect b="b" l="l" r="r" t="t"/>
              <a:pathLst>
                <a:path extrusionOk="0" h="12565" w="14985">
                  <a:moveTo>
                    <a:pt x="727" y="1"/>
                  </a:moveTo>
                  <a:cubicBezTo>
                    <a:pt x="328" y="1"/>
                    <a:pt x="0" y="328"/>
                    <a:pt x="0" y="727"/>
                  </a:cubicBezTo>
                  <a:lnTo>
                    <a:pt x="0" y="11843"/>
                  </a:lnTo>
                  <a:cubicBezTo>
                    <a:pt x="0" y="12242"/>
                    <a:pt x="328" y="12564"/>
                    <a:pt x="727" y="12564"/>
                  </a:cubicBezTo>
                  <a:lnTo>
                    <a:pt x="14258" y="12564"/>
                  </a:lnTo>
                  <a:cubicBezTo>
                    <a:pt x="14657" y="12564"/>
                    <a:pt x="14984" y="12242"/>
                    <a:pt x="14984" y="11843"/>
                  </a:cubicBezTo>
                  <a:lnTo>
                    <a:pt x="14984" y="2176"/>
                  </a:lnTo>
                  <a:cubicBezTo>
                    <a:pt x="14984" y="1776"/>
                    <a:pt x="14657" y="1454"/>
                    <a:pt x="14258" y="1454"/>
                  </a:cubicBezTo>
                  <a:lnTo>
                    <a:pt x="9908" y="1454"/>
                  </a:lnTo>
                  <a:lnTo>
                    <a:pt x="8743" y="285"/>
                  </a:lnTo>
                  <a:cubicBezTo>
                    <a:pt x="8561" y="102"/>
                    <a:pt x="8315" y="1"/>
                    <a:pt x="8060" y="1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4" name="Google Shape;5694;p29"/>
            <p:cNvSpPr/>
            <p:nvPr/>
          </p:nvSpPr>
          <p:spPr>
            <a:xfrm>
              <a:off x="2282939" y="3467331"/>
              <a:ext cx="202843" cy="202843"/>
            </a:xfrm>
            <a:custGeom>
              <a:rect b="b" l="l" r="r" t="t"/>
              <a:pathLst>
                <a:path extrusionOk="0" h="7734" w="7734">
                  <a:moveTo>
                    <a:pt x="3869" y="1"/>
                  </a:moveTo>
                  <a:cubicBezTo>
                    <a:pt x="1733" y="1"/>
                    <a:pt x="1" y="1733"/>
                    <a:pt x="1" y="3870"/>
                  </a:cubicBezTo>
                  <a:cubicBezTo>
                    <a:pt x="1" y="6001"/>
                    <a:pt x="1733" y="7733"/>
                    <a:pt x="3869" y="7733"/>
                  </a:cubicBezTo>
                  <a:cubicBezTo>
                    <a:pt x="6006" y="7733"/>
                    <a:pt x="7733" y="6001"/>
                    <a:pt x="7733" y="3870"/>
                  </a:cubicBezTo>
                  <a:cubicBezTo>
                    <a:pt x="7733" y="1733"/>
                    <a:pt x="6006" y="1"/>
                    <a:pt x="3869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5" name="Google Shape;5695;p29"/>
            <p:cNvSpPr/>
            <p:nvPr/>
          </p:nvSpPr>
          <p:spPr>
            <a:xfrm>
              <a:off x="2308301" y="3492719"/>
              <a:ext cx="152119" cy="152093"/>
            </a:xfrm>
            <a:custGeom>
              <a:rect b="b" l="l" r="r" t="t"/>
              <a:pathLst>
                <a:path extrusionOk="0" h="5799" w="5800">
                  <a:moveTo>
                    <a:pt x="2902" y="0"/>
                  </a:moveTo>
                  <a:cubicBezTo>
                    <a:pt x="1300" y="0"/>
                    <a:pt x="1" y="1299"/>
                    <a:pt x="1" y="2902"/>
                  </a:cubicBezTo>
                  <a:cubicBezTo>
                    <a:pt x="1" y="4499"/>
                    <a:pt x="1300" y="5798"/>
                    <a:pt x="2902" y="5798"/>
                  </a:cubicBezTo>
                  <a:cubicBezTo>
                    <a:pt x="4505" y="5798"/>
                    <a:pt x="5799" y="4499"/>
                    <a:pt x="5799" y="2902"/>
                  </a:cubicBezTo>
                  <a:cubicBezTo>
                    <a:pt x="5799" y="1299"/>
                    <a:pt x="4505" y="0"/>
                    <a:pt x="29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6" name="Google Shape;5696;p29"/>
            <p:cNvSpPr/>
            <p:nvPr/>
          </p:nvSpPr>
          <p:spPr>
            <a:xfrm>
              <a:off x="2346435" y="3575126"/>
              <a:ext cx="76112" cy="69686"/>
            </a:xfrm>
            <a:custGeom>
              <a:rect b="b" l="l" r="r" t="t"/>
              <a:pathLst>
                <a:path extrusionOk="0" h="2657" w="2902">
                  <a:moveTo>
                    <a:pt x="967" y="0"/>
                  </a:moveTo>
                  <a:lnTo>
                    <a:pt x="967" y="481"/>
                  </a:lnTo>
                  <a:cubicBezTo>
                    <a:pt x="967" y="573"/>
                    <a:pt x="914" y="659"/>
                    <a:pt x="832" y="698"/>
                  </a:cubicBezTo>
                  <a:lnTo>
                    <a:pt x="269" y="982"/>
                  </a:lnTo>
                  <a:cubicBezTo>
                    <a:pt x="106" y="1064"/>
                    <a:pt x="0" y="1232"/>
                    <a:pt x="0" y="1415"/>
                  </a:cubicBezTo>
                  <a:lnTo>
                    <a:pt x="0" y="2266"/>
                  </a:lnTo>
                  <a:cubicBezTo>
                    <a:pt x="448" y="2526"/>
                    <a:pt x="948" y="2656"/>
                    <a:pt x="1449" y="2656"/>
                  </a:cubicBezTo>
                  <a:cubicBezTo>
                    <a:pt x="1950" y="2656"/>
                    <a:pt x="2452" y="2526"/>
                    <a:pt x="2901" y="2266"/>
                  </a:cubicBezTo>
                  <a:lnTo>
                    <a:pt x="2901" y="1415"/>
                  </a:lnTo>
                  <a:cubicBezTo>
                    <a:pt x="2901" y="1232"/>
                    <a:pt x="2796" y="1064"/>
                    <a:pt x="2632" y="982"/>
                  </a:cubicBezTo>
                  <a:lnTo>
                    <a:pt x="2064" y="698"/>
                  </a:lnTo>
                  <a:cubicBezTo>
                    <a:pt x="1982" y="659"/>
                    <a:pt x="1930" y="573"/>
                    <a:pt x="1930" y="481"/>
                  </a:cubicBezTo>
                  <a:lnTo>
                    <a:pt x="19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7" name="Google Shape;5697;p29"/>
            <p:cNvSpPr/>
            <p:nvPr/>
          </p:nvSpPr>
          <p:spPr>
            <a:xfrm>
              <a:off x="2304157" y="3384924"/>
              <a:ext cx="143622" cy="38161"/>
            </a:xfrm>
            <a:custGeom>
              <a:rect b="b" l="l" r="r" t="t"/>
              <a:pathLst>
                <a:path extrusionOk="0" h="1455" w="5476">
                  <a:moveTo>
                    <a:pt x="0" y="1"/>
                  </a:moveTo>
                  <a:cubicBezTo>
                    <a:pt x="260" y="1"/>
                    <a:pt x="505" y="102"/>
                    <a:pt x="683" y="285"/>
                  </a:cubicBezTo>
                  <a:lnTo>
                    <a:pt x="1641" y="1237"/>
                  </a:lnTo>
                  <a:cubicBezTo>
                    <a:pt x="1776" y="1377"/>
                    <a:pt x="1958" y="1454"/>
                    <a:pt x="2151" y="1454"/>
                  </a:cubicBezTo>
                  <a:lnTo>
                    <a:pt x="5476" y="1454"/>
                  </a:lnTo>
                  <a:lnTo>
                    <a:pt x="4311" y="285"/>
                  </a:lnTo>
                  <a:cubicBezTo>
                    <a:pt x="4129" y="102"/>
                    <a:pt x="3883" y="1"/>
                    <a:pt x="3628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8" name="Google Shape;5698;p29"/>
            <p:cNvSpPr/>
            <p:nvPr/>
          </p:nvSpPr>
          <p:spPr>
            <a:xfrm>
              <a:off x="2352730" y="3384924"/>
              <a:ext cx="95048" cy="38161"/>
            </a:xfrm>
            <a:custGeom>
              <a:rect b="b" l="l" r="r" t="t"/>
              <a:pathLst>
                <a:path extrusionOk="0" h="1455" w="3624">
                  <a:moveTo>
                    <a:pt x="1" y="1"/>
                  </a:moveTo>
                  <a:cubicBezTo>
                    <a:pt x="256" y="1"/>
                    <a:pt x="501" y="102"/>
                    <a:pt x="684" y="285"/>
                  </a:cubicBezTo>
                  <a:lnTo>
                    <a:pt x="1637" y="1237"/>
                  </a:lnTo>
                  <a:cubicBezTo>
                    <a:pt x="1771" y="1377"/>
                    <a:pt x="1959" y="1454"/>
                    <a:pt x="2151" y="1454"/>
                  </a:cubicBezTo>
                  <a:lnTo>
                    <a:pt x="3624" y="1454"/>
                  </a:lnTo>
                  <a:lnTo>
                    <a:pt x="2459" y="285"/>
                  </a:lnTo>
                  <a:cubicBezTo>
                    <a:pt x="2277" y="102"/>
                    <a:pt x="2031" y="1"/>
                    <a:pt x="177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9" name="Google Shape;5699;p29"/>
            <p:cNvSpPr/>
            <p:nvPr/>
          </p:nvSpPr>
          <p:spPr>
            <a:xfrm>
              <a:off x="2187916" y="3682894"/>
              <a:ext cx="392888" cy="31709"/>
            </a:xfrm>
            <a:custGeom>
              <a:rect b="b" l="l" r="r" t="t"/>
              <a:pathLst>
                <a:path extrusionOk="0" h="1209" w="14980">
                  <a:moveTo>
                    <a:pt x="0" y="0"/>
                  </a:moveTo>
                  <a:lnTo>
                    <a:pt x="0" y="482"/>
                  </a:lnTo>
                  <a:cubicBezTo>
                    <a:pt x="0" y="881"/>
                    <a:pt x="323" y="1208"/>
                    <a:pt x="722" y="1208"/>
                  </a:cubicBezTo>
                  <a:lnTo>
                    <a:pt x="14258" y="1208"/>
                  </a:lnTo>
                  <a:cubicBezTo>
                    <a:pt x="14657" y="1203"/>
                    <a:pt x="14979" y="881"/>
                    <a:pt x="14979" y="482"/>
                  </a:cubicBezTo>
                  <a:lnTo>
                    <a:pt x="14979" y="0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0" name="Google Shape;5700;p29"/>
            <p:cNvSpPr/>
            <p:nvPr/>
          </p:nvSpPr>
          <p:spPr>
            <a:xfrm>
              <a:off x="2346304" y="3595058"/>
              <a:ext cx="76112" cy="49754"/>
            </a:xfrm>
            <a:custGeom>
              <a:rect b="b" l="l" r="r" t="t"/>
              <a:pathLst>
                <a:path extrusionOk="0" h="1897" w="2902">
                  <a:moveTo>
                    <a:pt x="712" y="0"/>
                  </a:moveTo>
                  <a:lnTo>
                    <a:pt x="270" y="222"/>
                  </a:lnTo>
                  <a:cubicBezTo>
                    <a:pt x="106" y="304"/>
                    <a:pt x="0" y="472"/>
                    <a:pt x="0" y="655"/>
                  </a:cubicBezTo>
                  <a:lnTo>
                    <a:pt x="0" y="1506"/>
                  </a:lnTo>
                  <a:cubicBezTo>
                    <a:pt x="450" y="1766"/>
                    <a:pt x="952" y="1896"/>
                    <a:pt x="1453" y="1896"/>
                  </a:cubicBezTo>
                  <a:cubicBezTo>
                    <a:pt x="1954" y="1896"/>
                    <a:pt x="2454" y="1766"/>
                    <a:pt x="2902" y="1506"/>
                  </a:cubicBezTo>
                  <a:lnTo>
                    <a:pt x="2902" y="655"/>
                  </a:lnTo>
                  <a:cubicBezTo>
                    <a:pt x="2902" y="472"/>
                    <a:pt x="2801" y="304"/>
                    <a:pt x="2637" y="222"/>
                  </a:cubicBezTo>
                  <a:lnTo>
                    <a:pt x="2194" y="0"/>
                  </a:lnTo>
                  <a:cubicBezTo>
                    <a:pt x="2004" y="236"/>
                    <a:pt x="1729" y="354"/>
                    <a:pt x="1453" y="354"/>
                  </a:cubicBezTo>
                  <a:cubicBezTo>
                    <a:pt x="1178" y="354"/>
                    <a:pt x="902" y="236"/>
                    <a:pt x="712" y="0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1" name="Google Shape;5701;p29"/>
            <p:cNvSpPr/>
            <p:nvPr/>
          </p:nvSpPr>
          <p:spPr>
            <a:xfrm>
              <a:off x="2359051" y="3524375"/>
              <a:ext cx="50750" cy="57071"/>
            </a:xfrm>
            <a:custGeom>
              <a:rect b="b" l="l" r="r" t="t"/>
              <a:pathLst>
                <a:path extrusionOk="0" h="2176" w="1935">
                  <a:moveTo>
                    <a:pt x="727" y="1"/>
                  </a:moveTo>
                  <a:cubicBezTo>
                    <a:pt x="327" y="1"/>
                    <a:pt x="0" y="328"/>
                    <a:pt x="0" y="727"/>
                  </a:cubicBezTo>
                  <a:lnTo>
                    <a:pt x="0" y="1209"/>
                  </a:lnTo>
                  <a:cubicBezTo>
                    <a:pt x="0" y="1743"/>
                    <a:pt x="433" y="2176"/>
                    <a:pt x="967" y="2176"/>
                  </a:cubicBezTo>
                  <a:cubicBezTo>
                    <a:pt x="1501" y="2176"/>
                    <a:pt x="1935" y="1743"/>
                    <a:pt x="1935" y="1209"/>
                  </a:cubicBezTo>
                  <a:lnTo>
                    <a:pt x="1935" y="727"/>
                  </a:lnTo>
                  <a:cubicBezTo>
                    <a:pt x="1935" y="328"/>
                    <a:pt x="1607" y="1"/>
                    <a:pt x="1208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2" name="Google Shape;5702;p29"/>
            <p:cNvSpPr/>
            <p:nvPr/>
          </p:nvSpPr>
          <p:spPr>
            <a:xfrm>
              <a:off x="2359051" y="3524506"/>
              <a:ext cx="34987" cy="57019"/>
            </a:xfrm>
            <a:custGeom>
              <a:rect b="b" l="l" r="r" t="t"/>
              <a:pathLst>
                <a:path extrusionOk="0" h="2174" w="1334">
                  <a:moveTo>
                    <a:pt x="727" y="1"/>
                  </a:moveTo>
                  <a:cubicBezTo>
                    <a:pt x="327" y="1"/>
                    <a:pt x="0" y="323"/>
                    <a:pt x="0" y="722"/>
                  </a:cubicBezTo>
                  <a:lnTo>
                    <a:pt x="0" y="1204"/>
                  </a:lnTo>
                  <a:cubicBezTo>
                    <a:pt x="0" y="1759"/>
                    <a:pt x="455" y="2173"/>
                    <a:pt x="964" y="2173"/>
                  </a:cubicBezTo>
                  <a:cubicBezTo>
                    <a:pt x="1086" y="2173"/>
                    <a:pt x="1211" y="2150"/>
                    <a:pt x="1333" y="2099"/>
                  </a:cubicBezTo>
                  <a:cubicBezTo>
                    <a:pt x="967" y="1954"/>
                    <a:pt x="727" y="1598"/>
                    <a:pt x="727" y="1204"/>
                  </a:cubicBezTo>
                  <a:lnTo>
                    <a:pt x="727" y="722"/>
                  </a:lnTo>
                  <a:cubicBezTo>
                    <a:pt x="727" y="371"/>
                    <a:pt x="982" y="68"/>
                    <a:pt x="1328" y="10"/>
                  </a:cubicBezTo>
                  <a:cubicBezTo>
                    <a:pt x="1290" y="1"/>
                    <a:pt x="1246" y="1"/>
                    <a:pt x="120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3" name="Google Shape;5703;p29"/>
            <p:cNvSpPr/>
            <p:nvPr/>
          </p:nvSpPr>
          <p:spPr>
            <a:xfrm>
              <a:off x="2359051" y="3524375"/>
              <a:ext cx="50750" cy="25388"/>
            </a:xfrm>
            <a:custGeom>
              <a:rect b="b" l="l" r="r" t="t"/>
              <a:pathLst>
                <a:path extrusionOk="0" h="968" w="1935">
                  <a:moveTo>
                    <a:pt x="727" y="1"/>
                  </a:moveTo>
                  <a:cubicBezTo>
                    <a:pt x="327" y="1"/>
                    <a:pt x="0" y="328"/>
                    <a:pt x="0" y="727"/>
                  </a:cubicBezTo>
                  <a:cubicBezTo>
                    <a:pt x="0" y="727"/>
                    <a:pt x="727" y="968"/>
                    <a:pt x="1935" y="968"/>
                  </a:cubicBezTo>
                  <a:lnTo>
                    <a:pt x="1935" y="727"/>
                  </a:lnTo>
                  <a:cubicBezTo>
                    <a:pt x="1935" y="328"/>
                    <a:pt x="1607" y="1"/>
                    <a:pt x="1208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4" name="Google Shape;5704;p29"/>
            <p:cNvSpPr/>
            <p:nvPr/>
          </p:nvSpPr>
          <p:spPr>
            <a:xfrm>
              <a:off x="2359051" y="3524375"/>
              <a:ext cx="34856" cy="23133"/>
            </a:xfrm>
            <a:custGeom>
              <a:rect b="b" l="l" r="r" t="t"/>
              <a:pathLst>
                <a:path extrusionOk="0" h="882" w="1329">
                  <a:moveTo>
                    <a:pt x="727" y="1"/>
                  </a:moveTo>
                  <a:cubicBezTo>
                    <a:pt x="327" y="1"/>
                    <a:pt x="0" y="328"/>
                    <a:pt x="0" y="727"/>
                  </a:cubicBezTo>
                  <a:cubicBezTo>
                    <a:pt x="241" y="795"/>
                    <a:pt x="481" y="848"/>
                    <a:pt x="727" y="881"/>
                  </a:cubicBezTo>
                  <a:lnTo>
                    <a:pt x="727" y="727"/>
                  </a:lnTo>
                  <a:cubicBezTo>
                    <a:pt x="727" y="371"/>
                    <a:pt x="982" y="73"/>
                    <a:pt x="1328" y="15"/>
                  </a:cubicBezTo>
                  <a:cubicBezTo>
                    <a:pt x="1290" y="6"/>
                    <a:pt x="1246" y="1"/>
                    <a:pt x="1208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5" name="Google Shape;5705;p29"/>
            <p:cNvSpPr/>
            <p:nvPr/>
          </p:nvSpPr>
          <p:spPr>
            <a:xfrm>
              <a:off x="2346304" y="3606284"/>
              <a:ext cx="19067" cy="36115"/>
            </a:xfrm>
            <a:custGeom>
              <a:rect b="b" l="l" r="r" t="t"/>
              <a:pathLst>
                <a:path extrusionOk="0" h="1377" w="727">
                  <a:moveTo>
                    <a:pt x="63" y="1"/>
                  </a:moveTo>
                  <a:cubicBezTo>
                    <a:pt x="24" y="68"/>
                    <a:pt x="0" y="145"/>
                    <a:pt x="0" y="227"/>
                  </a:cubicBezTo>
                  <a:lnTo>
                    <a:pt x="0" y="1078"/>
                  </a:lnTo>
                  <a:cubicBezTo>
                    <a:pt x="226" y="1208"/>
                    <a:pt x="472" y="1309"/>
                    <a:pt x="727" y="1377"/>
                  </a:cubicBezTo>
                  <a:lnTo>
                    <a:pt x="727" y="746"/>
                  </a:lnTo>
                  <a:cubicBezTo>
                    <a:pt x="727" y="592"/>
                    <a:pt x="655" y="448"/>
                    <a:pt x="534" y="357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6" name="Google Shape;5706;p29"/>
            <p:cNvSpPr/>
            <p:nvPr/>
          </p:nvSpPr>
          <p:spPr>
            <a:xfrm>
              <a:off x="2403349" y="3606284"/>
              <a:ext cx="19067" cy="35984"/>
            </a:xfrm>
            <a:custGeom>
              <a:rect b="b" l="l" r="r" t="t"/>
              <a:pathLst>
                <a:path extrusionOk="0" h="1372" w="727">
                  <a:moveTo>
                    <a:pt x="669" y="1"/>
                  </a:moveTo>
                  <a:lnTo>
                    <a:pt x="197" y="357"/>
                  </a:lnTo>
                  <a:cubicBezTo>
                    <a:pt x="72" y="448"/>
                    <a:pt x="0" y="592"/>
                    <a:pt x="5" y="742"/>
                  </a:cubicBezTo>
                  <a:lnTo>
                    <a:pt x="5" y="1372"/>
                  </a:lnTo>
                  <a:cubicBezTo>
                    <a:pt x="255" y="1309"/>
                    <a:pt x="501" y="1208"/>
                    <a:pt x="727" y="1078"/>
                  </a:cubicBezTo>
                  <a:lnTo>
                    <a:pt x="727" y="227"/>
                  </a:lnTo>
                  <a:cubicBezTo>
                    <a:pt x="727" y="145"/>
                    <a:pt x="703" y="68"/>
                    <a:pt x="6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7" name="Google Shape;5707;p29"/>
            <p:cNvSpPr/>
            <p:nvPr/>
          </p:nvSpPr>
          <p:spPr>
            <a:xfrm>
              <a:off x="2181989" y="3378996"/>
              <a:ext cx="404874" cy="341535"/>
            </a:xfrm>
            <a:custGeom>
              <a:rect b="b" l="l" r="r" t="t"/>
              <a:pathLst>
                <a:path extrusionOk="0" h="13022" w="15437">
                  <a:moveTo>
                    <a:pt x="6506" y="453"/>
                  </a:moveTo>
                  <a:cubicBezTo>
                    <a:pt x="6703" y="453"/>
                    <a:pt x="6896" y="530"/>
                    <a:pt x="7035" y="670"/>
                  </a:cubicBezTo>
                  <a:lnTo>
                    <a:pt x="7815" y="1454"/>
                  </a:lnTo>
                  <a:lnTo>
                    <a:pt x="6809" y="1454"/>
                  </a:lnTo>
                  <a:cubicBezTo>
                    <a:pt x="6679" y="1454"/>
                    <a:pt x="6549" y="1401"/>
                    <a:pt x="6458" y="1305"/>
                  </a:cubicBezTo>
                  <a:lnTo>
                    <a:pt x="5606" y="453"/>
                  </a:lnTo>
                  <a:close/>
                  <a:moveTo>
                    <a:pt x="8286" y="453"/>
                  </a:moveTo>
                  <a:cubicBezTo>
                    <a:pt x="8479" y="453"/>
                    <a:pt x="8666" y="530"/>
                    <a:pt x="8806" y="670"/>
                  </a:cubicBezTo>
                  <a:lnTo>
                    <a:pt x="9590" y="1454"/>
                  </a:lnTo>
                  <a:lnTo>
                    <a:pt x="9407" y="1454"/>
                  </a:lnTo>
                  <a:cubicBezTo>
                    <a:pt x="9109" y="1454"/>
                    <a:pt x="9109" y="1906"/>
                    <a:pt x="9407" y="1906"/>
                  </a:cubicBezTo>
                  <a:lnTo>
                    <a:pt x="14484" y="1906"/>
                  </a:lnTo>
                  <a:cubicBezTo>
                    <a:pt x="14758" y="1906"/>
                    <a:pt x="14979" y="2128"/>
                    <a:pt x="14979" y="2402"/>
                  </a:cubicBezTo>
                  <a:lnTo>
                    <a:pt x="14979" y="12069"/>
                  </a:lnTo>
                  <a:lnTo>
                    <a:pt x="14984" y="12069"/>
                  </a:lnTo>
                  <a:cubicBezTo>
                    <a:pt x="14979" y="12343"/>
                    <a:pt x="14758" y="12564"/>
                    <a:pt x="14484" y="12564"/>
                  </a:cubicBezTo>
                  <a:lnTo>
                    <a:pt x="948" y="12564"/>
                  </a:lnTo>
                  <a:cubicBezTo>
                    <a:pt x="674" y="12564"/>
                    <a:pt x="453" y="12343"/>
                    <a:pt x="453" y="12069"/>
                  </a:cubicBezTo>
                  <a:lnTo>
                    <a:pt x="453" y="953"/>
                  </a:lnTo>
                  <a:cubicBezTo>
                    <a:pt x="453" y="674"/>
                    <a:pt x="674" y="453"/>
                    <a:pt x="948" y="453"/>
                  </a:cubicBezTo>
                  <a:lnTo>
                    <a:pt x="4658" y="453"/>
                  </a:lnTo>
                  <a:cubicBezTo>
                    <a:pt x="4855" y="453"/>
                    <a:pt x="5043" y="530"/>
                    <a:pt x="5183" y="670"/>
                  </a:cubicBezTo>
                  <a:lnTo>
                    <a:pt x="6135" y="1627"/>
                  </a:lnTo>
                  <a:cubicBezTo>
                    <a:pt x="6309" y="1801"/>
                    <a:pt x="6548" y="1902"/>
                    <a:pt x="6792" y="1902"/>
                  </a:cubicBezTo>
                  <a:cubicBezTo>
                    <a:pt x="6798" y="1902"/>
                    <a:pt x="6803" y="1901"/>
                    <a:pt x="6809" y="1901"/>
                  </a:cubicBezTo>
                  <a:lnTo>
                    <a:pt x="8358" y="1901"/>
                  </a:lnTo>
                  <a:cubicBezTo>
                    <a:pt x="8560" y="1901"/>
                    <a:pt x="8661" y="1661"/>
                    <a:pt x="8522" y="1516"/>
                  </a:cubicBezTo>
                  <a:lnTo>
                    <a:pt x="7454" y="453"/>
                  </a:lnTo>
                  <a:close/>
                  <a:moveTo>
                    <a:pt x="953" y="1"/>
                  </a:moveTo>
                  <a:cubicBezTo>
                    <a:pt x="429" y="1"/>
                    <a:pt x="0" y="429"/>
                    <a:pt x="0" y="953"/>
                  </a:cubicBezTo>
                  <a:lnTo>
                    <a:pt x="0" y="12069"/>
                  </a:lnTo>
                  <a:cubicBezTo>
                    <a:pt x="0" y="12593"/>
                    <a:pt x="429" y="13016"/>
                    <a:pt x="953" y="13021"/>
                  </a:cubicBezTo>
                  <a:lnTo>
                    <a:pt x="14484" y="13021"/>
                  </a:lnTo>
                  <a:cubicBezTo>
                    <a:pt x="15008" y="13016"/>
                    <a:pt x="15436" y="12593"/>
                    <a:pt x="15436" y="12069"/>
                  </a:cubicBezTo>
                  <a:lnTo>
                    <a:pt x="15436" y="2402"/>
                  </a:lnTo>
                  <a:cubicBezTo>
                    <a:pt x="15436" y="1877"/>
                    <a:pt x="15008" y="1454"/>
                    <a:pt x="14484" y="1454"/>
                  </a:cubicBezTo>
                  <a:lnTo>
                    <a:pt x="10230" y="1454"/>
                  </a:lnTo>
                  <a:lnTo>
                    <a:pt x="9128" y="352"/>
                  </a:lnTo>
                  <a:cubicBezTo>
                    <a:pt x="8902" y="126"/>
                    <a:pt x="8599" y="1"/>
                    <a:pt x="8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8" name="Google Shape;5708;p29"/>
            <p:cNvSpPr/>
            <p:nvPr/>
          </p:nvSpPr>
          <p:spPr>
            <a:xfrm>
              <a:off x="2295947" y="3486765"/>
              <a:ext cx="170505" cy="164105"/>
            </a:xfrm>
            <a:custGeom>
              <a:rect b="b" l="l" r="r" t="t"/>
              <a:pathLst>
                <a:path extrusionOk="0" h="6257" w="6501">
                  <a:moveTo>
                    <a:pt x="3614" y="1666"/>
                  </a:moveTo>
                  <a:cubicBezTo>
                    <a:pt x="3888" y="1666"/>
                    <a:pt x="4110" y="1887"/>
                    <a:pt x="4110" y="2161"/>
                  </a:cubicBezTo>
                  <a:lnTo>
                    <a:pt x="4110" y="2643"/>
                  </a:lnTo>
                  <a:cubicBezTo>
                    <a:pt x="4110" y="3052"/>
                    <a:pt x="3782" y="3384"/>
                    <a:pt x="3373" y="3384"/>
                  </a:cubicBezTo>
                  <a:cubicBezTo>
                    <a:pt x="2964" y="3384"/>
                    <a:pt x="2632" y="3052"/>
                    <a:pt x="2632" y="2643"/>
                  </a:cubicBezTo>
                  <a:lnTo>
                    <a:pt x="2632" y="2161"/>
                  </a:lnTo>
                  <a:cubicBezTo>
                    <a:pt x="2632" y="1887"/>
                    <a:pt x="2858" y="1666"/>
                    <a:pt x="3133" y="1666"/>
                  </a:cubicBezTo>
                  <a:close/>
                  <a:moveTo>
                    <a:pt x="3633" y="3807"/>
                  </a:moveTo>
                  <a:lnTo>
                    <a:pt x="3633" y="3942"/>
                  </a:lnTo>
                  <a:cubicBezTo>
                    <a:pt x="3628" y="4024"/>
                    <a:pt x="3652" y="4105"/>
                    <a:pt x="3691" y="4178"/>
                  </a:cubicBezTo>
                  <a:lnTo>
                    <a:pt x="3383" y="4485"/>
                  </a:lnTo>
                  <a:cubicBezTo>
                    <a:pt x="3378" y="4490"/>
                    <a:pt x="3375" y="4493"/>
                    <a:pt x="3371" y="4493"/>
                  </a:cubicBezTo>
                  <a:cubicBezTo>
                    <a:pt x="3367" y="4493"/>
                    <a:pt x="3364" y="4490"/>
                    <a:pt x="3359" y="4485"/>
                  </a:cubicBezTo>
                  <a:lnTo>
                    <a:pt x="3051" y="4178"/>
                  </a:lnTo>
                  <a:cubicBezTo>
                    <a:pt x="3089" y="4105"/>
                    <a:pt x="3114" y="4024"/>
                    <a:pt x="3114" y="3942"/>
                  </a:cubicBezTo>
                  <a:lnTo>
                    <a:pt x="3114" y="3807"/>
                  </a:lnTo>
                  <a:cubicBezTo>
                    <a:pt x="3195" y="3826"/>
                    <a:pt x="3287" y="3836"/>
                    <a:pt x="3373" y="3836"/>
                  </a:cubicBezTo>
                  <a:cubicBezTo>
                    <a:pt x="3460" y="3836"/>
                    <a:pt x="3547" y="3826"/>
                    <a:pt x="3633" y="3807"/>
                  </a:cubicBezTo>
                  <a:close/>
                  <a:moveTo>
                    <a:pt x="3373" y="448"/>
                  </a:moveTo>
                  <a:cubicBezTo>
                    <a:pt x="4504" y="448"/>
                    <a:pt x="5519" y="1165"/>
                    <a:pt x="5895" y="2234"/>
                  </a:cubicBezTo>
                  <a:cubicBezTo>
                    <a:pt x="6270" y="3302"/>
                    <a:pt x="5933" y="4495"/>
                    <a:pt x="5048" y="5207"/>
                  </a:cubicBezTo>
                  <a:lnTo>
                    <a:pt x="5048" y="4875"/>
                  </a:lnTo>
                  <a:cubicBezTo>
                    <a:pt x="5048" y="4606"/>
                    <a:pt x="4899" y="4360"/>
                    <a:pt x="4658" y="4240"/>
                  </a:cubicBezTo>
                  <a:lnTo>
                    <a:pt x="4090" y="3956"/>
                  </a:lnTo>
                  <a:cubicBezTo>
                    <a:pt x="4085" y="3956"/>
                    <a:pt x="4081" y="3951"/>
                    <a:pt x="4081" y="3942"/>
                  </a:cubicBezTo>
                  <a:lnTo>
                    <a:pt x="4081" y="3600"/>
                  </a:lnTo>
                  <a:cubicBezTo>
                    <a:pt x="4384" y="3374"/>
                    <a:pt x="4562" y="3023"/>
                    <a:pt x="4562" y="2643"/>
                  </a:cubicBezTo>
                  <a:lnTo>
                    <a:pt x="4562" y="2161"/>
                  </a:lnTo>
                  <a:cubicBezTo>
                    <a:pt x="4562" y="1637"/>
                    <a:pt x="4138" y="1209"/>
                    <a:pt x="3614" y="1209"/>
                  </a:cubicBezTo>
                  <a:lnTo>
                    <a:pt x="3133" y="1209"/>
                  </a:lnTo>
                  <a:cubicBezTo>
                    <a:pt x="2608" y="1209"/>
                    <a:pt x="2185" y="1637"/>
                    <a:pt x="2180" y="2161"/>
                  </a:cubicBezTo>
                  <a:lnTo>
                    <a:pt x="2180" y="2643"/>
                  </a:lnTo>
                  <a:cubicBezTo>
                    <a:pt x="2180" y="3018"/>
                    <a:pt x="2358" y="3374"/>
                    <a:pt x="2661" y="3600"/>
                  </a:cubicBezTo>
                  <a:lnTo>
                    <a:pt x="2661" y="3942"/>
                  </a:lnTo>
                  <a:cubicBezTo>
                    <a:pt x="2661" y="3947"/>
                    <a:pt x="2661" y="3951"/>
                    <a:pt x="2656" y="3956"/>
                  </a:cubicBezTo>
                  <a:lnTo>
                    <a:pt x="2089" y="4240"/>
                  </a:lnTo>
                  <a:cubicBezTo>
                    <a:pt x="1848" y="4356"/>
                    <a:pt x="1694" y="4606"/>
                    <a:pt x="1699" y="4875"/>
                  </a:cubicBezTo>
                  <a:lnTo>
                    <a:pt x="1699" y="5207"/>
                  </a:lnTo>
                  <a:cubicBezTo>
                    <a:pt x="814" y="4495"/>
                    <a:pt x="472" y="3302"/>
                    <a:pt x="852" y="2234"/>
                  </a:cubicBezTo>
                  <a:cubicBezTo>
                    <a:pt x="1227" y="1165"/>
                    <a:pt x="2238" y="448"/>
                    <a:pt x="3373" y="448"/>
                  </a:cubicBezTo>
                  <a:close/>
                  <a:moveTo>
                    <a:pt x="4066" y="4452"/>
                  </a:moveTo>
                  <a:lnTo>
                    <a:pt x="4461" y="4644"/>
                  </a:lnTo>
                  <a:cubicBezTo>
                    <a:pt x="4547" y="4688"/>
                    <a:pt x="4600" y="4779"/>
                    <a:pt x="4600" y="4875"/>
                  </a:cubicBezTo>
                  <a:lnTo>
                    <a:pt x="4600" y="5506"/>
                  </a:lnTo>
                  <a:cubicBezTo>
                    <a:pt x="4218" y="5703"/>
                    <a:pt x="3798" y="5801"/>
                    <a:pt x="3378" y="5801"/>
                  </a:cubicBezTo>
                  <a:cubicBezTo>
                    <a:pt x="2958" y="5801"/>
                    <a:pt x="2539" y="5703"/>
                    <a:pt x="2156" y="5506"/>
                  </a:cubicBezTo>
                  <a:lnTo>
                    <a:pt x="2151" y="5506"/>
                  </a:lnTo>
                  <a:lnTo>
                    <a:pt x="2151" y="4875"/>
                  </a:lnTo>
                  <a:cubicBezTo>
                    <a:pt x="2151" y="4779"/>
                    <a:pt x="2204" y="4688"/>
                    <a:pt x="2291" y="4644"/>
                  </a:cubicBezTo>
                  <a:lnTo>
                    <a:pt x="2685" y="4452"/>
                  </a:lnTo>
                  <a:lnTo>
                    <a:pt x="3046" y="4813"/>
                  </a:lnTo>
                  <a:cubicBezTo>
                    <a:pt x="3138" y="4902"/>
                    <a:pt x="3257" y="4946"/>
                    <a:pt x="3376" y="4946"/>
                  </a:cubicBezTo>
                  <a:cubicBezTo>
                    <a:pt x="3495" y="4946"/>
                    <a:pt x="3614" y="4902"/>
                    <a:pt x="3705" y="4813"/>
                  </a:cubicBezTo>
                  <a:lnTo>
                    <a:pt x="4066" y="4452"/>
                  </a:lnTo>
                  <a:close/>
                  <a:moveTo>
                    <a:pt x="3373" y="1"/>
                  </a:moveTo>
                  <a:cubicBezTo>
                    <a:pt x="2108" y="1"/>
                    <a:pt x="967" y="761"/>
                    <a:pt x="481" y="1930"/>
                  </a:cubicBezTo>
                  <a:cubicBezTo>
                    <a:pt x="0" y="3100"/>
                    <a:pt x="270" y="4447"/>
                    <a:pt x="1160" y="5342"/>
                  </a:cubicBezTo>
                  <a:cubicBezTo>
                    <a:pt x="1760" y="5938"/>
                    <a:pt x="2562" y="6256"/>
                    <a:pt x="3379" y="6256"/>
                  </a:cubicBezTo>
                  <a:cubicBezTo>
                    <a:pt x="3781" y="6256"/>
                    <a:pt x="4186" y="6179"/>
                    <a:pt x="4571" y="6020"/>
                  </a:cubicBezTo>
                  <a:cubicBezTo>
                    <a:pt x="5741" y="5534"/>
                    <a:pt x="6501" y="4394"/>
                    <a:pt x="6501" y="3129"/>
                  </a:cubicBezTo>
                  <a:cubicBezTo>
                    <a:pt x="6501" y="1401"/>
                    <a:pt x="5101" y="1"/>
                    <a:pt x="3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9" name="Google Shape;5709;p29"/>
            <p:cNvSpPr/>
            <p:nvPr/>
          </p:nvSpPr>
          <p:spPr>
            <a:xfrm>
              <a:off x="2266153" y="3461220"/>
              <a:ext cx="188812" cy="175593"/>
            </a:xfrm>
            <a:custGeom>
              <a:rect b="b" l="l" r="r" t="t"/>
              <a:pathLst>
                <a:path extrusionOk="0" h="6695" w="7199">
                  <a:moveTo>
                    <a:pt x="4499" y="0"/>
                  </a:moveTo>
                  <a:cubicBezTo>
                    <a:pt x="3447" y="0"/>
                    <a:pt x="2400" y="405"/>
                    <a:pt x="1608" y="1196"/>
                  </a:cubicBezTo>
                  <a:cubicBezTo>
                    <a:pt x="145" y="2659"/>
                    <a:pt x="1" y="4983"/>
                    <a:pt x="1276" y="6609"/>
                  </a:cubicBezTo>
                  <a:cubicBezTo>
                    <a:pt x="1326" y="6670"/>
                    <a:pt x="1387" y="6695"/>
                    <a:pt x="1446" y="6695"/>
                  </a:cubicBezTo>
                  <a:cubicBezTo>
                    <a:pt x="1609" y="6695"/>
                    <a:pt x="1759" y="6503"/>
                    <a:pt x="1632" y="6330"/>
                  </a:cubicBezTo>
                  <a:cubicBezTo>
                    <a:pt x="511" y="4882"/>
                    <a:pt x="641" y="2823"/>
                    <a:pt x="1935" y="1528"/>
                  </a:cubicBezTo>
                  <a:cubicBezTo>
                    <a:pt x="2642" y="821"/>
                    <a:pt x="3573" y="462"/>
                    <a:pt x="4508" y="462"/>
                  </a:cubicBezTo>
                  <a:cubicBezTo>
                    <a:pt x="5292" y="462"/>
                    <a:pt x="6080" y="714"/>
                    <a:pt x="6742" y="1225"/>
                  </a:cubicBezTo>
                  <a:cubicBezTo>
                    <a:pt x="6787" y="1258"/>
                    <a:pt x="6834" y="1273"/>
                    <a:pt x="6877" y="1273"/>
                  </a:cubicBezTo>
                  <a:cubicBezTo>
                    <a:pt x="7061" y="1273"/>
                    <a:pt x="7199" y="1021"/>
                    <a:pt x="7016" y="869"/>
                  </a:cubicBezTo>
                  <a:cubicBezTo>
                    <a:pt x="6273" y="286"/>
                    <a:pt x="5384" y="0"/>
                    <a:pt x="44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0" name="Google Shape;5710;p29"/>
            <p:cNvSpPr/>
            <p:nvPr/>
          </p:nvSpPr>
          <p:spPr>
            <a:xfrm>
              <a:off x="2313284" y="3500639"/>
              <a:ext cx="189389" cy="175750"/>
            </a:xfrm>
            <a:custGeom>
              <a:rect b="b" l="l" r="r" t="t"/>
              <a:pathLst>
                <a:path extrusionOk="0" h="6701" w="7221">
                  <a:moveTo>
                    <a:pt x="5768" y="0"/>
                  </a:moveTo>
                  <a:cubicBezTo>
                    <a:pt x="5719" y="0"/>
                    <a:pt x="5669" y="17"/>
                    <a:pt x="5628" y="49"/>
                  </a:cubicBezTo>
                  <a:cubicBezTo>
                    <a:pt x="5527" y="126"/>
                    <a:pt x="5513" y="266"/>
                    <a:pt x="5590" y="367"/>
                  </a:cubicBezTo>
                  <a:cubicBezTo>
                    <a:pt x="6711" y="1815"/>
                    <a:pt x="6581" y="3875"/>
                    <a:pt x="5282" y="5169"/>
                  </a:cubicBezTo>
                  <a:cubicBezTo>
                    <a:pt x="4577" y="5874"/>
                    <a:pt x="3645" y="6234"/>
                    <a:pt x="2708" y="6234"/>
                  </a:cubicBezTo>
                  <a:cubicBezTo>
                    <a:pt x="1925" y="6234"/>
                    <a:pt x="1139" y="5983"/>
                    <a:pt x="480" y="5472"/>
                  </a:cubicBezTo>
                  <a:cubicBezTo>
                    <a:pt x="431" y="5433"/>
                    <a:pt x="381" y="5416"/>
                    <a:pt x="334" y="5416"/>
                  </a:cubicBezTo>
                  <a:cubicBezTo>
                    <a:pt x="145" y="5416"/>
                    <a:pt x="1" y="5682"/>
                    <a:pt x="201" y="5828"/>
                  </a:cubicBezTo>
                  <a:cubicBezTo>
                    <a:pt x="946" y="6413"/>
                    <a:pt x="1837" y="6701"/>
                    <a:pt x="2723" y="6701"/>
                  </a:cubicBezTo>
                  <a:cubicBezTo>
                    <a:pt x="3776" y="6701"/>
                    <a:pt x="4824" y="6295"/>
                    <a:pt x="5619" y="5501"/>
                  </a:cubicBezTo>
                  <a:cubicBezTo>
                    <a:pt x="7081" y="4038"/>
                    <a:pt x="7221" y="1714"/>
                    <a:pt x="5946" y="88"/>
                  </a:cubicBezTo>
                  <a:cubicBezTo>
                    <a:pt x="5902" y="30"/>
                    <a:pt x="5835" y="0"/>
                    <a:pt x="57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11" name="Google Shape;5711;p29"/>
          <p:cNvGrpSpPr/>
          <p:nvPr/>
        </p:nvGrpSpPr>
        <p:grpSpPr>
          <a:xfrm>
            <a:off x="3097565" y="3197333"/>
            <a:ext cx="361336" cy="338623"/>
            <a:chOff x="3097565" y="3381908"/>
            <a:chExt cx="361336" cy="338623"/>
          </a:xfrm>
        </p:grpSpPr>
        <p:sp>
          <p:nvSpPr>
            <p:cNvPr id="5712" name="Google Shape;5712;p29"/>
            <p:cNvSpPr/>
            <p:nvPr/>
          </p:nvSpPr>
          <p:spPr>
            <a:xfrm>
              <a:off x="3102732" y="3455607"/>
              <a:ext cx="350871" cy="259495"/>
            </a:xfrm>
            <a:custGeom>
              <a:rect b="b" l="l" r="r" t="t"/>
              <a:pathLst>
                <a:path extrusionOk="0" h="9894" w="13378">
                  <a:moveTo>
                    <a:pt x="1011" y="0"/>
                  </a:moveTo>
                  <a:cubicBezTo>
                    <a:pt x="453" y="5"/>
                    <a:pt x="6" y="453"/>
                    <a:pt x="1" y="1011"/>
                  </a:cubicBezTo>
                  <a:lnTo>
                    <a:pt x="1" y="8888"/>
                  </a:lnTo>
                  <a:cubicBezTo>
                    <a:pt x="6" y="9441"/>
                    <a:pt x="453" y="9893"/>
                    <a:pt x="1011" y="9893"/>
                  </a:cubicBezTo>
                  <a:lnTo>
                    <a:pt x="12372" y="9893"/>
                  </a:lnTo>
                  <a:cubicBezTo>
                    <a:pt x="12925" y="9893"/>
                    <a:pt x="13377" y="9441"/>
                    <a:pt x="13377" y="8888"/>
                  </a:cubicBezTo>
                  <a:lnTo>
                    <a:pt x="13377" y="1011"/>
                  </a:lnTo>
                  <a:cubicBezTo>
                    <a:pt x="13377" y="453"/>
                    <a:pt x="12925" y="5"/>
                    <a:pt x="12372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3" name="Google Shape;5713;p29"/>
            <p:cNvSpPr/>
            <p:nvPr/>
          </p:nvSpPr>
          <p:spPr>
            <a:xfrm>
              <a:off x="3102600" y="3455607"/>
              <a:ext cx="175593" cy="259495"/>
            </a:xfrm>
            <a:custGeom>
              <a:rect b="b" l="l" r="r" t="t"/>
              <a:pathLst>
                <a:path extrusionOk="0" h="9894" w="6695">
                  <a:moveTo>
                    <a:pt x="997" y="0"/>
                  </a:moveTo>
                  <a:cubicBezTo>
                    <a:pt x="444" y="10"/>
                    <a:pt x="1" y="462"/>
                    <a:pt x="6" y="1011"/>
                  </a:cubicBezTo>
                  <a:lnTo>
                    <a:pt x="6" y="8888"/>
                  </a:lnTo>
                  <a:cubicBezTo>
                    <a:pt x="1" y="9436"/>
                    <a:pt x="444" y="9889"/>
                    <a:pt x="997" y="9893"/>
                  </a:cubicBezTo>
                  <a:lnTo>
                    <a:pt x="6694" y="9893"/>
                  </a:lnTo>
                  <a:lnTo>
                    <a:pt x="6694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4" name="Google Shape;5714;p29"/>
            <p:cNvSpPr/>
            <p:nvPr/>
          </p:nvSpPr>
          <p:spPr>
            <a:xfrm>
              <a:off x="3133156" y="3486031"/>
              <a:ext cx="290024" cy="198647"/>
            </a:xfrm>
            <a:custGeom>
              <a:rect b="b" l="l" r="r" t="t"/>
              <a:pathLst>
                <a:path extrusionOk="0" h="7574" w="11058">
                  <a:moveTo>
                    <a:pt x="270" y="0"/>
                  </a:moveTo>
                  <a:cubicBezTo>
                    <a:pt x="121" y="0"/>
                    <a:pt x="0" y="120"/>
                    <a:pt x="5" y="270"/>
                  </a:cubicBezTo>
                  <a:lnTo>
                    <a:pt x="5" y="7309"/>
                  </a:lnTo>
                  <a:cubicBezTo>
                    <a:pt x="5" y="7453"/>
                    <a:pt x="121" y="7574"/>
                    <a:pt x="270" y="7574"/>
                  </a:cubicBezTo>
                  <a:lnTo>
                    <a:pt x="10788" y="7574"/>
                  </a:lnTo>
                  <a:cubicBezTo>
                    <a:pt x="10937" y="7574"/>
                    <a:pt x="11058" y="7453"/>
                    <a:pt x="11058" y="7309"/>
                  </a:cubicBezTo>
                  <a:lnTo>
                    <a:pt x="11058" y="270"/>
                  </a:lnTo>
                  <a:cubicBezTo>
                    <a:pt x="11058" y="120"/>
                    <a:pt x="10937" y="0"/>
                    <a:pt x="10788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5" name="Google Shape;5715;p29"/>
            <p:cNvSpPr/>
            <p:nvPr/>
          </p:nvSpPr>
          <p:spPr>
            <a:xfrm>
              <a:off x="3133156" y="3486136"/>
              <a:ext cx="145038" cy="198542"/>
            </a:xfrm>
            <a:custGeom>
              <a:rect b="b" l="l" r="r" t="t"/>
              <a:pathLst>
                <a:path extrusionOk="0" h="7570" w="5530">
                  <a:moveTo>
                    <a:pt x="265" y="1"/>
                  </a:moveTo>
                  <a:cubicBezTo>
                    <a:pt x="116" y="1"/>
                    <a:pt x="0" y="121"/>
                    <a:pt x="0" y="266"/>
                  </a:cubicBezTo>
                  <a:lnTo>
                    <a:pt x="0" y="7305"/>
                  </a:lnTo>
                  <a:cubicBezTo>
                    <a:pt x="0" y="7449"/>
                    <a:pt x="116" y="7570"/>
                    <a:pt x="265" y="7570"/>
                  </a:cubicBezTo>
                  <a:lnTo>
                    <a:pt x="5529" y="7570"/>
                  </a:lnTo>
                  <a:lnTo>
                    <a:pt x="5529" y="1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6" name="Google Shape;5716;p29"/>
            <p:cNvSpPr/>
            <p:nvPr/>
          </p:nvSpPr>
          <p:spPr>
            <a:xfrm>
              <a:off x="3209241" y="3387205"/>
              <a:ext cx="137721" cy="114876"/>
            </a:xfrm>
            <a:custGeom>
              <a:rect b="b" l="l" r="r" t="t"/>
              <a:pathLst>
                <a:path extrusionOk="0" h="4380" w="5251">
                  <a:moveTo>
                    <a:pt x="2229" y="0"/>
                  </a:moveTo>
                  <a:cubicBezTo>
                    <a:pt x="1642" y="0"/>
                    <a:pt x="1165" y="477"/>
                    <a:pt x="1165" y="1069"/>
                  </a:cubicBezTo>
                  <a:lnTo>
                    <a:pt x="1165" y="1569"/>
                  </a:lnTo>
                  <a:cubicBezTo>
                    <a:pt x="1161" y="1824"/>
                    <a:pt x="954" y="2031"/>
                    <a:pt x="699" y="2031"/>
                  </a:cubicBezTo>
                  <a:lnTo>
                    <a:pt x="496" y="2031"/>
                  </a:lnTo>
                  <a:cubicBezTo>
                    <a:pt x="222" y="2031"/>
                    <a:pt x="1" y="2252"/>
                    <a:pt x="1" y="2522"/>
                  </a:cubicBezTo>
                  <a:lnTo>
                    <a:pt x="1" y="3888"/>
                  </a:lnTo>
                  <a:cubicBezTo>
                    <a:pt x="1" y="4158"/>
                    <a:pt x="222" y="4379"/>
                    <a:pt x="496" y="4379"/>
                  </a:cubicBezTo>
                  <a:lnTo>
                    <a:pt x="4760" y="4379"/>
                  </a:lnTo>
                  <a:cubicBezTo>
                    <a:pt x="5029" y="4379"/>
                    <a:pt x="5250" y="4158"/>
                    <a:pt x="5250" y="3888"/>
                  </a:cubicBezTo>
                  <a:lnTo>
                    <a:pt x="5250" y="2522"/>
                  </a:lnTo>
                  <a:cubicBezTo>
                    <a:pt x="5250" y="2252"/>
                    <a:pt x="5029" y="2031"/>
                    <a:pt x="4760" y="2031"/>
                  </a:cubicBezTo>
                  <a:lnTo>
                    <a:pt x="4558" y="2031"/>
                  </a:lnTo>
                  <a:cubicBezTo>
                    <a:pt x="4298" y="2031"/>
                    <a:pt x="4091" y="1824"/>
                    <a:pt x="4091" y="1569"/>
                  </a:cubicBezTo>
                  <a:lnTo>
                    <a:pt x="4091" y="1069"/>
                  </a:lnTo>
                  <a:cubicBezTo>
                    <a:pt x="4091" y="477"/>
                    <a:pt x="3615" y="0"/>
                    <a:pt x="302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7" name="Google Shape;5717;p29"/>
            <p:cNvSpPr/>
            <p:nvPr/>
          </p:nvSpPr>
          <p:spPr>
            <a:xfrm>
              <a:off x="3200167" y="3606284"/>
              <a:ext cx="40023" cy="34332"/>
            </a:xfrm>
            <a:custGeom>
              <a:rect b="b" l="l" r="r" t="t"/>
              <a:pathLst>
                <a:path extrusionOk="0" h="1309" w="1526">
                  <a:moveTo>
                    <a:pt x="655" y="1"/>
                  </a:moveTo>
                  <a:cubicBezTo>
                    <a:pt x="294" y="1"/>
                    <a:pt x="0" y="294"/>
                    <a:pt x="0" y="655"/>
                  </a:cubicBezTo>
                  <a:cubicBezTo>
                    <a:pt x="0" y="1049"/>
                    <a:pt x="322" y="1309"/>
                    <a:pt x="658" y="1309"/>
                  </a:cubicBezTo>
                  <a:cubicBezTo>
                    <a:pt x="819" y="1309"/>
                    <a:pt x="983" y="1249"/>
                    <a:pt x="1117" y="1117"/>
                  </a:cubicBezTo>
                  <a:cubicBezTo>
                    <a:pt x="1526" y="703"/>
                    <a:pt x="1237" y="1"/>
                    <a:pt x="65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8" name="Google Shape;5718;p29"/>
            <p:cNvSpPr/>
            <p:nvPr/>
          </p:nvSpPr>
          <p:spPr>
            <a:xfrm>
              <a:off x="3262378" y="3541528"/>
              <a:ext cx="39184" cy="34542"/>
            </a:xfrm>
            <a:custGeom>
              <a:rect b="b" l="l" r="r" t="t"/>
              <a:pathLst>
                <a:path extrusionOk="0" h="1317" w="1494">
                  <a:moveTo>
                    <a:pt x="314" y="0"/>
                  </a:moveTo>
                  <a:cubicBezTo>
                    <a:pt x="145" y="0"/>
                    <a:pt x="1" y="218"/>
                    <a:pt x="159" y="377"/>
                  </a:cubicBezTo>
                  <a:lnTo>
                    <a:pt x="438" y="656"/>
                  </a:lnTo>
                  <a:lnTo>
                    <a:pt x="159" y="940"/>
                  </a:lnTo>
                  <a:cubicBezTo>
                    <a:pt x="73" y="1026"/>
                    <a:pt x="73" y="1161"/>
                    <a:pt x="159" y="1247"/>
                  </a:cubicBezTo>
                  <a:cubicBezTo>
                    <a:pt x="200" y="1291"/>
                    <a:pt x="256" y="1312"/>
                    <a:pt x="312" y="1312"/>
                  </a:cubicBezTo>
                  <a:cubicBezTo>
                    <a:pt x="368" y="1312"/>
                    <a:pt x="424" y="1291"/>
                    <a:pt x="467" y="1247"/>
                  </a:cubicBezTo>
                  <a:lnTo>
                    <a:pt x="746" y="964"/>
                  </a:lnTo>
                  <a:lnTo>
                    <a:pt x="1030" y="1247"/>
                  </a:lnTo>
                  <a:cubicBezTo>
                    <a:pt x="1078" y="1296"/>
                    <a:pt x="1131" y="1316"/>
                    <a:pt x="1181" y="1316"/>
                  </a:cubicBezTo>
                  <a:cubicBezTo>
                    <a:pt x="1348" y="1316"/>
                    <a:pt x="1493" y="1098"/>
                    <a:pt x="1338" y="940"/>
                  </a:cubicBezTo>
                  <a:lnTo>
                    <a:pt x="1054" y="656"/>
                  </a:lnTo>
                  <a:lnTo>
                    <a:pt x="1338" y="377"/>
                  </a:lnTo>
                  <a:cubicBezTo>
                    <a:pt x="1493" y="218"/>
                    <a:pt x="1348" y="0"/>
                    <a:pt x="1181" y="0"/>
                  </a:cubicBezTo>
                  <a:cubicBezTo>
                    <a:pt x="1131" y="0"/>
                    <a:pt x="1078" y="20"/>
                    <a:pt x="1030" y="69"/>
                  </a:cubicBezTo>
                  <a:lnTo>
                    <a:pt x="746" y="348"/>
                  </a:lnTo>
                  <a:lnTo>
                    <a:pt x="467" y="69"/>
                  </a:lnTo>
                  <a:cubicBezTo>
                    <a:pt x="419" y="20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9" name="Google Shape;5719;p29"/>
            <p:cNvSpPr/>
            <p:nvPr/>
          </p:nvSpPr>
          <p:spPr>
            <a:xfrm>
              <a:off x="3209241" y="3387205"/>
              <a:ext cx="68952" cy="114876"/>
            </a:xfrm>
            <a:custGeom>
              <a:rect b="b" l="l" r="r" t="t"/>
              <a:pathLst>
                <a:path extrusionOk="0" h="4380" w="2629">
                  <a:moveTo>
                    <a:pt x="2229" y="0"/>
                  </a:moveTo>
                  <a:cubicBezTo>
                    <a:pt x="1642" y="0"/>
                    <a:pt x="1165" y="477"/>
                    <a:pt x="1161" y="1069"/>
                  </a:cubicBezTo>
                  <a:lnTo>
                    <a:pt x="1161" y="1569"/>
                  </a:lnTo>
                  <a:cubicBezTo>
                    <a:pt x="1161" y="1824"/>
                    <a:pt x="954" y="2031"/>
                    <a:pt x="699" y="2031"/>
                  </a:cubicBezTo>
                  <a:lnTo>
                    <a:pt x="492" y="2031"/>
                  </a:lnTo>
                  <a:cubicBezTo>
                    <a:pt x="222" y="2031"/>
                    <a:pt x="1" y="2252"/>
                    <a:pt x="1" y="2522"/>
                  </a:cubicBezTo>
                  <a:lnTo>
                    <a:pt x="1" y="3888"/>
                  </a:lnTo>
                  <a:cubicBezTo>
                    <a:pt x="1" y="4158"/>
                    <a:pt x="222" y="4379"/>
                    <a:pt x="492" y="4379"/>
                  </a:cubicBezTo>
                  <a:lnTo>
                    <a:pt x="2628" y="437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0" name="Google Shape;5720;p29"/>
            <p:cNvSpPr/>
            <p:nvPr/>
          </p:nvSpPr>
          <p:spPr>
            <a:xfrm>
              <a:off x="3257343" y="3448001"/>
              <a:ext cx="36482" cy="31237"/>
            </a:xfrm>
            <a:custGeom>
              <a:rect b="b" l="l" r="r" t="t"/>
              <a:pathLst>
                <a:path extrusionOk="0" h="1191" w="1391">
                  <a:moveTo>
                    <a:pt x="785" y="0"/>
                  </a:moveTo>
                  <a:cubicBezTo>
                    <a:pt x="640" y="0"/>
                    <a:pt x="492" y="54"/>
                    <a:pt x="371" y="175"/>
                  </a:cubicBezTo>
                  <a:cubicBezTo>
                    <a:pt x="0" y="550"/>
                    <a:pt x="265" y="1190"/>
                    <a:pt x="794" y="1190"/>
                  </a:cubicBezTo>
                  <a:cubicBezTo>
                    <a:pt x="1121" y="1190"/>
                    <a:pt x="1386" y="926"/>
                    <a:pt x="1391" y="598"/>
                  </a:cubicBezTo>
                  <a:cubicBezTo>
                    <a:pt x="1387" y="240"/>
                    <a:pt x="1092" y="0"/>
                    <a:pt x="78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1" name="Google Shape;5721;p29"/>
            <p:cNvSpPr/>
            <p:nvPr/>
          </p:nvSpPr>
          <p:spPr>
            <a:xfrm>
              <a:off x="3188679" y="3534342"/>
              <a:ext cx="187894" cy="117709"/>
            </a:xfrm>
            <a:custGeom>
              <a:rect b="b" l="l" r="r" t="t"/>
              <a:pathLst>
                <a:path extrusionOk="0" h="4488" w="7164">
                  <a:moveTo>
                    <a:pt x="1093" y="2744"/>
                  </a:moveTo>
                  <a:cubicBezTo>
                    <a:pt x="1675" y="2744"/>
                    <a:pt x="1964" y="3446"/>
                    <a:pt x="1555" y="3860"/>
                  </a:cubicBezTo>
                  <a:cubicBezTo>
                    <a:pt x="1421" y="3992"/>
                    <a:pt x="1257" y="4052"/>
                    <a:pt x="1096" y="4052"/>
                  </a:cubicBezTo>
                  <a:cubicBezTo>
                    <a:pt x="760" y="4052"/>
                    <a:pt x="438" y="3792"/>
                    <a:pt x="438" y="3398"/>
                  </a:cubicBezTo>
                  <a:cubicBezTo>
                    <a:pt x="438" y="3037"/>
                    <a:pt x="732" y="2744"/>
                    <a:pt x="1093" y="2744"/>
                  </a:cubicBezTo>
                  <a:close/>
                  <a:moveTo>
                    <a:pt x="6564" y="1"/>
                  </a:moveTo>
                  <a:lnTo>
                    <a:pt x="6540" y="6"/>
                  </a:lnTo>
                  <a:lnTo>
                    <a:pt x="6535" y="6"/>
                  </a:lnTo>
                  <a:cubicBezTo>
                    <a:pt x="6525" y="11"/>
                    <a:pt x="6516" y="11"/>
                    <a:pt x="6511" y="15"/>
                  </a:cubicBezTo>
                  <a:lnTo>
                    <a:pt x="5929" y="304"/>
                  </a:lnTo>
                  <a:cubicBezTo>
                    <a:pt x="5716" y="421"/>
                    <a:pt x="5825" y="717"/>
                    <a:pt x="6023" y="717"/>
                  </a:cubicBezTo>
                  <a:cubicBezTo>
                    <a:pt x="6054" y="717"/>
                    <a:pt x="6087" y="710"/>
                    <a:pt x="6121" y="694"/>
                  </a:cubicBezTo>
                  <a:lnTo>
                    <a:pt x="6280" y="617"/>
                  </a:lnTo>
                  <a:lnTo>
                    <a:pt x="6280" y="617"/>
                  </a:lnTo>
                  <a:cubicBezTo>
                    <a:pt x="5991" y="1574"/>
                    <a:pt x="5496" y="2277"/>
                    <a:pt x="4803" y="2724"/>
                  </a:cubicBezTo>
                  <a:cubicBezTo>
                    <a:pt x="4119" y="3161"/>
                    <a:pt x="3361" y="3261"/>
                    <a:pt x="2808" y="3261"/>
                  </a:cubicBezTo>
                  <a:cubicBezTo>
                    <a:pt x="2531" y="3261"/>
                    <a:pt x="2305" y="3236"/>
                    <a:pt x="2166" y="3215"/>
                  </a:cubicBezTo>
                  <a:cubicBezTo>
                    <a:pt x="2075" y="2688"/>
                    <a:pt x="1620" y="2311"/>
                    <a:pt x="1095" y="2311"/>
                  </a:cubicBezTo>
                  <a:cubicBezTo>
                    <a:pt x="1064" y="2311"/>
                    <a:pt x="1033" y="2313"/>
                    <a:pt x="1001" y="2315"/>
                  </a:cubicBezTo>
                  <a:cubicBezTo>
                    <a:pt x="438" y="2364"/>
                    <a:pt x="5" y="2835"/>
                    <a:pt x="5" y="3403"/>
                  </a:cubicBezTo>
                  <a:lnTo>
                    <a:pt x="5" y="3398"/>
                  </a:lnTo>
                  <a:lnTo>
                    <a:pt x="5" y="3398"/>
                  </a:lnTo>
                  <a:cubicBezTo>
                    <a:pt x="1" y="3951"/>
                    <a:pt x="414" y="4413"/>
                    <a:pt x="963" y="4481"/>
                  </a:cubicBezTo>
                  <a:cubicBezTo>
                    <a:pt x="1005" y="4485"/>
                    <a:pt x="1047" y="4488"/>
                    <a:pt x="1088" y="4488"/>
                  </a:cubicBezTo>
                  <a:cubicBezTo>
                    <a:pt x="1587" y="4488"/>
                    <a:pt x="2031" y="4146"/>
                    <a:pt x="2147" y="3653"/>
                  </a:cubicBezTo>
                  <a:cubicBezTo>
                    <a:pt x="2363" y="3682"/>
                    <a:pt x="2584" y="3696"/>
                    <a:pt x="2801" y="3696"/>
                  </a:cubicBezTo>
                  <a:cubicBezTo>
                    <a:pt x="3417" y="3696"/>
                    <a:pt x="4254" y="3581"/>
                    <a:pt x="5029" y="3085"/>
                  </a:cubicBezTo>
                  <a:cubicBezTo>
                    <a:pt x="5799" y="2594"/>
                    <a:pt x="6342" y="1839"/>
                    <a:pt x="6665" y="819"/>
                  </a:cubicBezTo>
                  <a:lnTo>
                    <a:pt x="6694" y="882"/>
                  </a:lnTo>
                  <a:cubicBezTo>
                    <a:pt x="6738" y="965"/>
                    <a:pt x="6810" y="999"/>
                    <a:pt x="6881" y="999"/>
                  </a:cubicBezTo>
                  <a:cubicBezTo>
                    <a:pt x="7023" y="999"/>
                    <a:pt x="7164" y="859"/>
                    <a:pt x="7083" y="689"/>
                  </a:cubicBezTo>
                  <a:lnTo>
                    <a:pt x="6795" y="107"/>
                  </a:lnTo>
                  <a:lnTo>
                    <a:pt x="6790" y="102"/>
                  </a:lnTo>
                  <a:cubicBezTo>
                    <a:pt x="6790" y="97"/>
                    <a:pt x="6785" y="88"/>
                    <a:pt x="6780" y="83"/>
                  </a:cubicBezTo>
                  <a:lnTo>
                    <a:pt x="6776" y="78"/>
                  </a:lnTo>
                  <a:cubicBezTo>
                    <a:pt x="6766" y="64"/>
                    <a:pt x="6751" y="49"/>
                    <a:pt x="6737" y="39"/>
                  </a:cubicBezTo>
                  <a:cubicBezTo>
                    <a:pt x="6727" y="30"/>
                    <a:pt x="6723" y="25"/>
                    <a:pt x="6713" y="20"/>
                  </a:cubicBezTo>
                  <a:cubicBezTo>
                    <a:pt x="6703" y="15"/>
                    <a:pt x="6699" y="15"/>
                    <a:pt x="6689" y="11"/>
                  </a:cubicBezTo>
                  <a:lnTo>
                    <a:pt x="6684" y="11"/>
                  </a:lnTo>
                  <a:lnTo>
                    <a:pt x="6660" y="6"/>
                  </a:lnTo>
                  <a:lnTo>
                    <a:pt x="6655" y="6"/>
                  </a:lnTo>
                  <a:lnTo>
                    <a:pt x="663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2" name="Google Shape;5722;p29"/>
            <p:cNvSpPr/>
            <p:nvPr/>
          </p:nvSpPr>
          <p:spPr>
            <a:xfrm>
              <a:off x="3163422" y="3526316"/>
              <a:ext cx="39315" cy="34463"/>
            </a:xfrm>
            <a:custGeom>
              <a:rect b="b" l="l" r="r" t="t"/>
              <a:pathLst>
                <a:path extrusionOk="0" h="1314" w="1499">
                  <a:moveTo>
                    <a:pt x="317" y="0"/>
                  </a:moveTo>
                  <a:cubicBezTo>
                    <a:pt x="147" y="0"/>
                    <a:pt x="1" y="219"/>
                    <a:pt x="160" y="374"/>
                  </a:cubicBezTo>
                  <a:lnTo>
                    <a:pt x="439" y="658"/>
                  </a:lnTo>
                  <a:lnTo>
                    <a:pt x="160" y="937"/>
                  </a:lnTo>
                  <a:cubicBezTo>
                    <a:pt x="73" y="1024"/>
                    <a:pt x="73" y="1163"/>
                    <a:pt x="160" y="1245"/>
                  </a:cubicBezTo>
                  <a:cubicBezTo>
                    <a:pt x="203" y="1289"/>
                    <a:pt x="259" y="1310"/>
                    <a:pt x="314" y="1310"/>
                  </a:cubicBezTo>
                  <a:cubicBezTo>
                    <a:pt x="369" y="1310"/>
                    <a:pt x="425" y="1289"/>
                    <a:pt x="468" y="1245"/>
                  </a:cubicBezTo>
                  <a:lnTo>
                    <a:pt x="747" y="966"/>
                  </a:lnTo>
                  <a:lnTo>
                    <a:pt x="1031" y="1245"/>
                  </a:lnTo>
                  <a:cubicBezTo>
                    <a:pt x="1079" y="1294"/>
                    <a:pt x="1133" y="1314"/>
                    <a:pt x="1185" y="1314"/>
                  </a:cubicBezTo>
                  <a:cubicBezTo>
                    <a:pt x="1354" y="1314"/>
                    <a:pt x="1497" y="1096"/>
                    <a:pt x="1339" y="937"/>
                  </a:cubicBezTo>
                  <a:lnTo>
                    <a:pt x="1055" y="658"/>
                  </a:lnTo>
                  <a:lnTo>
                    <a:pt x="1339" y="374"/>
                  </a:lnTo>
                  <a:cubicBezTo>
                    <a:pt x="1498" y="219"/>
                    <a:pt x="1352" y="0"/>
                    <a:pt x="1182" y="0"/>
                  </a:cubicBezTo>
                  <a:cubicBezTo>
                    <a:pt x="1131" y="0"/>
                    <a:pt x="1079" y="20"/>
                    <a:pt x="1031" y="66"/>
                  </a:cubicBezTo>
                  <a:lnTo>
                    <a:pt x="747" y="350"/>
                  </a:lnTo>
                  <a:lnTo>
                    <a:pt x="468" y="66"/>
                  </a:lnTo>
                  <a:cubicBezTo>
                    <a:pt x="420" y="20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3" name="Google Shape;5723;p29"/>
            <p:cNvSpPr/>
            <p:nvPr/>
          </p:nvSpPr>
          <p:spPr>
            <a:xfrm>
              <a:off x="3361309" y="3617614"/>
              <a:ext cx="39184" cy="34542"/>
            </a:xfrm>
            <a:custGeom>
              <a:rect b="b" l="l" r="r" t="t"/>
              <a:pathLst>
                <a:path extrusionOk="0" h="1317" w="1494">
                  <a:moveTo>
                    <a:pt x="1182" y="1"/>
                  </a:moveTo>
                  <a:cubicBezTo>
                    <a:pt x="1131" y="1"/>
                    <a:pt x="1078" y="21"/>
                    <a:pt x="1031" y="69"/>
                  </a:cubicBezTo>
                  <a:lnTo>
                    <a:pt x="747" y="353"/>
                  </a:lnTo>
                  <a:lnTo>
                    <a:pt x="468" y="69"/>
                  </a:lnTo>
                  <a:cubicBezTo>
                    <a:pt x="424" y="26"/>
                    <a:pt x="368" y="4"/>
                    <a:pt x="311" y="4"/>
                  </a:cubicBezTo>
                  <a:cubicBezTo>
                    <a:pt x="255" y="4"/>
                    <a:pt x="198" y="26"/>
                    <a:pt x="155" y="69"/>
                  </a:cubicBezTo>
                  <a:cubicBezTo>
                    <a:pt x="73" y="156"/>
                    <a:pt x="73" y="290"/>
                    <a:pt x="155" y="377"/>
                  </a:cubicBezTo>
                  <a:lnTo>
                    <a:pt x="439" y="656"/>
                  </a:lnTo>
                  <a:lnTo>
                    <a:pt x="155" y="940"/>
                  </a:lnTo>
                  <a:cubicBezTo>
                    <a:pt x="0" y="1099"/>
                    <a:pt x="145" y="1317"/>
                    <a:pt x="314" y="1317"/>
                  </a:cubicBezTo>
                  <a:cubicBezTo>
                    <a:pt x="366" y="1317"/>
                    <a:pt x="419" y="1296"/>
                    <a:pt x="468" y="1248"/>
                  </a:cubicBezTo>
                  <a:lnTo>
                    <a:pt x="747" y="969"/>
                  </a:lnTo>
                  <a:lnTo>
                    <a:pt x="1031" y="1248"/>
                  </a:lnTo>
                  <a:cubicBezTo>
                    <a:pt x="1078" y="1296"/>
                    <a:pt x="1131" y="1317"/>
                    <a:pt x="1182" y="1317"/>
                  </a:cubicBezTo>
                  <a:cubicBezTo>
                    <a:pt x="1349" y="1317"/>
                    <a:pt x="1494" y="1099"/>
                    <a:pt x="1339" y="940"/>
                  </a:cubicBezTo>
                  <a:lnTo>
                    <a:pt x="1055" y="661"/>
                  </a:lnTo>
                  <a:lnTo>
                    <a:pt x="1339" y="377"/>
                  </a:lnTo>
                  <a:cubicBezTo>
                    <a:pt x="1494" y="218"/>
                    <a:pt x="1349" y="1"/>
                    <a:pt x="1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4" name="Google Shape;5724;p29"/>
            <p:cNvSpPr/>
            <p:nvPr/>
          </p:nvSpPr>
          <p:spPr>
            <a:xfrm>
              <a:off x="3097565" y="3381908"/>
              <a:ext cx="361336" cy="338623"/>
            </a:xfrm>
            <a:custGeom>
              <a:rect b="b" l="l" r="r" t="t"/>
              <a:pathLst>
                <a:path extrusionOk="0" h="12911" w="13777">
                  <a:moveTo>
                    <a:pt x="7285" y="433"/>
                  </a:moveTo>
                  <a:cubicBezTo>
                    <a:pt x="7747" y="433"/>
                    <a:pt x="8118" y="809"/>
                    <a:pt x="8123" y="1271"/>
                  </a:cubicBezTo>
                  <a:lnTo>
                    <a:pt x="8123" y="1771"/>
                  </a:lnTo>
                  <a:cubicBezTo>
                    <a:pt x="8123" y="2156"/>
                    <a:pt x="8431" y="2464"/>
                    <a:pt x="8816" y="2464"/>
                  </a:cubicBezTo>
                  <a:lnTo>
                    <a:pt x="9018" y="2464"/>
                  </a:lnTo>
                  <a:cubicBezTo>
                    <a:pt x="9162" y="2464"/>
                    <a:pt x="9278" y="2579"/>
                    <a:pt x="9278" y="2724"/>
                  </a:cubicBezTo>
                  <a:lnTo>
                    <a:pt x="9278" y="4090"/>
                  </a:lnTo>
                  <a:cubicBezTo>
                    <a:pt x="9278" y="4235"/>
                    <a:pt x="9162" y="4350"/>
                    <a:pt x="9018" y="4350"/>
                  </a:cubicBezTo>
                  <a:lnTo>
                    <a:pt x="4750" y="4350"/>
                  </a:lnTo>
                  <a:cubicBezTo>
                    <a:pt x="4605" y="4350"/>
                    <a:pt x="4490" y="4235"/>
                    <a:pt x="4490" y="4090"/>
                  </a:cubicBezTo>
                  <a:lnTo>
                    <a:pt x="4490" y="2724"/>
                  </a:lnTo>
                  <a:lnTo>
                    <a:pt x="4495" y="2724"/>
                  </a:lnTo>
                  <a:cubicBezTo>
                    <a:pt x="4495" y="2579"/>
                    <a:pt x="4610" y="2464"/>
                    <a:pt x="4754" y="2464"/>
                  </a:cubicBezTo>
                  <a:lnTo>
                    <a:pt x="4961" y="2464"/>
                  </a:lnTo>
                  <a:cubicBezTo>
                    <a:pt x="5346" y="2464"/>
                    <a:pt x="5654" y="2156"/>
                    <a:pt x="5654" y="1771"/>
                  </a:cubicBezTo>
                  <a:lnTo>
                    <a:pt x="5654" y="1271"/>
                  </a:lnTo>
                  <a:cubicBezTo>
                    <a:pt x="5654" y="809"/>
                    <a:pt x="6030" y="433"/>
                    <a:pt x="6492" y="433"/>
                  </a:cubicBezTo>
                  <a:close/>
                  <a:moveTo>
                    <a:pt x="12569" y="3046"/>
                  </a:moveTo>
                  <a:cubicBezTo>
                    <a:pt x="12997" y="3046"/>
                    <a:pt x="13343" y="3393"/>
                    <a:pt x="13343" y="3821"/>
                  </a:cubicBezTo>
                  <a:lnTo>
                    <a:pt x="13343" y="11698"/>
                  </a:lnTo>
                  <a:cubicBezTo>
                    <a:pt x="13343" y="12126"/>
                    <a:pt x="12997" y="12472"/>
                    <a:pt x="12564" y="12472"/>
                  </a:cubicBezTo>
                  <a:lnTo>
                    <a:pt x="1208" y="12472"/>
                  </a:lnTo>
                  <a:cubicBezTo>
                    <a:pt x="780" y="12472"/>
                    <a:pt x="434" y="12126"/>
                    <a:pt x="434" y="11698"/>
                  </a:cubicBezTo>
                  <a:lnTo>
                    <a:pt x="434" y="3821"/>
                  </a:lnTo>
                  <a:cubicBezTo>
                    <a:pt x="434" y="3393"/>
                    <a:pt x="780" y="3046"/>
                    <a:pt x="1208" y="3046"/>
                  </a:cubicBezTo>
                  <a:lnTo>
                    <a:pt x="4057" y="3046"/>
                  </a:lnTo>
                  <a:lnTo>
                    <a:pt x="4057" y="3773"/>
                  </a:lnTo>
                  <a:lnTo>
                    <a:pt x="1377" y="3773"/>
                  </a:lnTo>
                  <a:cubicBezTo>
                    <a:pt x="1256" y="3773"/>
                    <a:pt x="1155" y="3869"/>
                    <a:pt x="1155" y="3989"/>
                  </a:cubicBezTo>
                  <a:lnTo>
                    <a:pt x="1155" y="11529"/>
                  </a:lnTo>
                  <a:cubicBezTo>
                    <a:pt x="1155" y="11650"/>
                    <a:pt x="1256" y="11751"/>
                    <a:pt x="1377" y="11751"/>
                  </a:cubicBezTo>
                  <a:lnTo>
                    <a:pt x="8719" y="11751"/>
                  </a:lnTo>
                  <a:cubicBezTo>
                    <a:pt x="8835" y="11751"/>
                    <a:pt x="8936" y="11650"/>
                    <a:pt x="8936" y="11529"/>
                  </a:cubicBezTo>
                  <a:cubicBezTo>
                    <a:pt x="8936" y="11409"/>
                    <a:pt x="8835" y="11313"/>
                    <a:pt x="8719" y="11313"/>
                  </a:cubicBezTo>
                  <a:lnTo>
                    <a:pt x="1588" y="11313"/>
                  </a:lnTo>
                  <a:lnTo>
                    <a:pt x="1588" y="4206"/>
                  </a:lnTo>
                  <a:lnTo>
                    <a:pt x="4066" y="4206"/>
                  </a:lnTo>
                  <a:cubicBezTo>
                    <a:pt x="4119" y="4538"/>
                    <a:pt x="4413" y="4783"/>
                    <a:pt x="4750" y="4788"/>
                  </a:cubicBezTo>
                  <a:lnTo>
                    <a:pt x="9023" y="4788"/>
                  </a:lnTo>
                  <a:cubicBezTo>
                    <a:pt x="9359" y="4783"/>
                    <a:pt x="9648" y="4538"/>
                    <a:pt x="9706" y="4206"/>
                  </a:cubicBezTo>
                  <a:lnTo>
                    <a:pt x="12184" y="4206"/>
                  </a:lnTo>
                  <a:lnTo>
                    <a:pt x="12184" y="11313"/>
                  </a:lnTo>
                  <a:lnTo>
                    <a:pt x="9783" y="11313"/>
                  </a:lnTo>
                  <a:cubicBezTo>
                    <a:pt x="9662" y="11313"/>
                    <a:pt x="9561" y="11409"/>
                    <a:pt x="9561" y="11529"/>
                  </a:cubicBezTo>
                  <a:cubicBezTo>
                    <a:pt x="9561" y="11650"/>
                    <a:pt x="9662" y="11746"/>
                    <a:pt x="9783" y="11746"/>
                  </a:cubicBezTo>
                  <a:lnTo>
                    <a:pt x="12400" y="11746"/>
                  </a:lnTo>
                  <a:cubicBezTo>
                    <a:pt x="12521" y="11746"/>
                    <a:pt x="12617" y="11650"/>
                    <a:pt x="12617" y="11529"/>
                  </a:cubicBezTo>
                  <a:lnTo>
                    <a:pt x="12617" y="3989"/>
                  </a:lnTo>
                  <a:cubicBezTo>
                    <a:pt x="12617" y="3869"/>
                    <a:pt x="12521" y="3768"/>
                    <a:pt x="12400" y="3768"/>
                  </a:cubicBezTo>
                  <a:lnTo>
                    <a:pt x="9715" y="3768"/>
                  </a:lnTo>
                  <a:lnTo>
                    <a:pt x="9715" y="3046"/>
                  </a:lnTo>
                  <a:close/>
                  <a:moveTo>
                    <a:pt x="6492" y="0"/>
                  </a:moveTo>
                  <a:cubicBezTo>
                    <a:pt x="5789" y="0"/>
                    <a:pt x="5221" y="568"/>
                    <a:pt x="5221" y="1271"/>
                  </a:cubicBezTo>
                  <a:lnTo>
                    <a:pt x="5221" y="1771"/>
                  </a:lnTo>
                  <a:cubicBezTo>
                    <a:pt x="5221" y="1915"/>
                    <a:pt x="5106" y="2031"/>
                    <a:pt x="4961" y="2031"/>
                  </a:cubicBezTo>
                  <a:lnTo>
                    <a:pt x="4754" y="2031"/>
                  </a:lnTo>
                  <a:cubicBezTo>
                    <a:pt x="4418" y="2031"/>
                    <a:pt x="4124" y="2276"/>
                    <a:pt x="4071" y="2608"/>
                  </a:cubicBezTo>
                  <a:lnTo>
                    <a:pt x="1213" y="2608"/>
                  </a:lnTo>
                  <a:cubicBezTo>
                    <a:pt x="544" y="2613"/>
                    <a:pt x="0" y="3152"/>
                    <a:pt x="0" y="3821"/>
                  </a:cubicBezTo>
                  <a:lnTo>
                    <a:pt x="0" y="11698"/>
                  </a:lnTo>
                  <a:cubicBezTo>
                    <a:pt x="0" y="12367"/>
                    <a:pt x="544" y="12905"/>
                    <a:pt x="1213" y="12910"/>
                  </a:cubicBezTo>
                  <a:lnTo>
                    <a:pt x="12569" y="12910"/>
                  </a:lnTo>
                  <a:cubicBezTo>
                    <a:pt x="13238" y="12905"/>
                    <a:pt x="13777" y="12367"/>
                    <a:pt x="13777" y="11698"/>
                  </a:cubicBezTo>
                  <a:lnTo>
                    <a:pt x="13777" y="3821"/>
                  </a:lnTo>
                  <a:cubicBezTo>
                    <a:pt x="13777" y="3152"/>
                    <a:pt x="13238" y="2613"/>
                    <a:pt x="12569" y="2608"/>
                  </a:cubicBezTo>
                  <a:lnTo>
                    <a:pt x="9706" y="2608"/>
                  </a:lnTo>
                  <a:cubicBezTo>
                    <a:pt x="9653" y="2276"/>
                    <a:pt x="9364" y="2031"/>
                    <a:pt x="9023" y="2031"/>
                  </a:cubicBezTo>
                  <a:lnTo>
                    <a:pt x="8816" y="2031"/>
                  </a:lnTo>
                  <a:cubicBezTo>
                    <a:pt x="8671" y="2031"/>
                    <a:pt x="8556" y="1915"/>
                    <a:pt x="8556" y="1771"/>
                  </a:cubicBezTo>
                  <a:lnTo>
                    <a:pt x="8556" y="1271"/>
                  </a:lnTo>
                  <a:cubicBezTo>
                    <a:pt x="8556" y="568"/>
                    <a:pt x="7988" y="0"/>
                    <a:pt x="7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5" name="Google Shape;5725;p29"/>
            <p:cNvSpPr/>
            <p:nvPr/>
          </p:nvSpPr>
          <p:spPr>
            <a:xfrm>
              <a:off x="3257212" y="3442703"/>
              <a:ext cx="48862" cy="41964"/>
            </a:xfrm>
            <a:custGeom>
              <a:rect b="b" l="l" r="r" t="t"/>
              <a:pathLst>
                <a:path extrusionOk="0" h="1600" w="1863">
                  <a:moveTo>
                    <a:pt x="799" y="440"/>
                  </a:moveTo>
                  <a:cubicBezTo>
                    <a:pt x="1121" y="440"/>
                    <a:pt x="1280" y="824"/>
                    <a:pt x="1054" y="1055"/>
                  </a:cubicBezTo>
                  <a:cubicBezTo>
                    <a:pt x="981" y="1128"/>
                    <a:pt x="892" y="1161"/>
                    <a:pt x="804" y="1161"/>
                  </a:cubicBezTo>
                  <a:cubicBezTo>
                    <a:pt x="618" y="1161"/>
                    <a:pt x="438" y="1016"/>
                    <a:pt x="438" y="800"/>
                  </a:cubicBezTo>
                  <a:cubicBezTo>
                    <a:pt x="438" y="598"/>
                    <a:pt x="597" y="440"/>
                    <a:pt x="799" y="440"/>
                  </a:cubicBezTo>
                  <a:close/>
                  <a:moveTo>
                    <a:pt x="803" y="0"/>
                  </a:moveTo>
                  <a:cubicBezTo>
                    <a:pt x="394" y="0"/>
                    <a:pt x="0" y="319"/>
                    <a:pt x="0" y="800"/>
                  </a:cubicBezTo>
                  <a:cubicBezTo>
                    <a:pt x="0" y="1238"/>
                    <a:pt x="356" y="1594"/>
                    <a:pt x="799" y="1599"/>
                  </a:cubicBezTo>
                  <a:cubicBezTo>
                    <a:pt x="1511" y="1599"/>
                    <a:pt x="1862" y="738"/>
                    <a:pt x="1362" y="237"/>
                  </a:cubicBezTo>
                  <a:cubicBezTo>
                    <a:pt x="1200" y="74"/>
                    <a:pt x="1000" y="0"/>
                    <a:pt x="8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26" name="Google Shape;5726;p29"/>
          <p:cNvGrpSpPr/>
          <p:nvPr/>
        </p:nvGrpSpPr>
        <p:grpSpPr>
          <a:xfrm>
            <a:off x="871401" y="1813806"/>
            <a:ext cx="324224" cy="338466"/>
            <a:chOff x="871401" y="1998381"/>
            <a:chExt cx="324224" cy="338466"/>
          </a:xfrm>
        </p:grpSpPr>
        <p:sp>
          <p:nvSpPr>
            <p:cNvPr id="5727" name="Google Shape;5727;p29"/>
            <p:cNvSpPr/>
            <p:nvPr/>
          </p:nvSpPr>
          <p:spPr>
            <a:xfrm>
              <a:off x="987379" y="2003180"/>
              <a:ext cx="203840" cy="156499"/>
            </a:xfrm>
            <a:custGeom>
              <a:rect b="b" l="l" r="r" t="t"/>
              <a:pathLst>
                <a:path extrusionOk="0" h="5967" w="7772">
                  <a:moveTo>
                    <a:pt x="4336" y="0"/>
                  </a:moveTo>
                  <a:cubicBezTo>
                    <a:pt x="4292" y="0"/>
                    <a:pt x="4254" y="24"/>
                    <a:pt x="4230" y="58"/>
                  </a:cubicBezTo>
                  <a:lnTo>
                    <a:pt x="0" y="5967"/>
                  </a:lnTo>
                  <a:lnTo>
                    <a:pt x="3590" y="5967"/>
                  </a:lnTo>
                  <a:lnTo>
                    <a:pt x="7709" y="212"/>
                  </a:lnTo>
                  <a:cubicBezTo>
                    <a:pt x="7771" y="121"/>
                    <a:pt x="7709" y="0"/>
                    <a:pt x="7603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8" name="Google Shape;5728;p29"/>
            <p:cNvSpPr/>
            <p:nvPr/>
          </p:nvSpPr>
          <p:spPr>
            <a:xfrm>
              <a:off x="1019927" y="2003311"/>
              <a:ext cx="144277" cy="156368"/>
            </a:xfrm>
            <a:custGeom>
              <a:rect b="b" l="l" r="r" t="t"/>
              <a:pathLst>
                <a:path extrusionOk="0" h="5962" w="5501">
                  <a:moveTo>
                    <a:pt x="4264" y="0"/>
                  </a:moveTo>
                  <a:lnTo>
                    <a:pt x="1" y="5962"/>
                  </a:lnTo>
                  <a:lnTo>
                    <a:pt x="1233" y="5962"/>
                  </a:lnTo>
                  <a:lnTo>
                    <a:pt x="550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9" name="Google Shape;5729;p29"/>
            <p:cNvSpPr/>
            <p:nvPr/>
          </p:nvSpPr>
          <p:spPr>
            <a:xfrm>
              <a:off x="1052239" y="2003311"/>
              <a:ext cx="138848" cy="156368"/>
            </a:xfrm>
            <a:custGeom>
              <a:rect b="b" l="l" r="r" t="t"/>
              <a:pathLst>
                <a:path extrusionOk="0" h="5962" w="5294">
                  <a:moveTo>
                    <a:pt x="4269" y="0"/>
                  </a:moveTo>
                  <a:lnTo>
                    <a:pt x="1" y="5962"/>
                  </a:lnTo>
                  <a:lnTo>
                    <a:pt x="1117" y="5962"/>
                  </a:lnTo>
                  <a:lnTo>
                    <a:pt x="5236" y="207"/>
                  </a:lnTo>
                  <a:cubicBezTo>
                    <a:pt x="5294" y="116"/>
                    <a:pt x="5236" y="0"/>
                    <a:pt x="5130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0" name="Google Shape;5730;p29"/>
            <p:cNvSpPr/>
            <p:nvPr/>
          </p:nvSpPr>
          <p:spPr>
            <a:xfrm>
              <a:off x="877827" y="2003311"/>
              <a:ext cx="203840" cy="156368"/>
            </a:xfrm>
            <a:custGeom>
              <a:rect b="b" l="l" r="r" t="t"/>
              <a:pathLst>
                <a:path extrusionOk="0" h="5962" w="7772">
                  <a:moveTo>
                    <a:pt x="169" y="0"/>
                  </a:moveTo>
                  <a:cubicBezTo>
                    <a:pt x="63" y="0"/>
                    <a:pt x="1" y="120"/>
                    <a:pt x="63" y="207"/>
                  </a:cubicBezTo>
                  <a:lnTo>
                    <a:pt x="4182" y="5962"/>
                  </a:lnTo>
                  <a:lnTo>
                    <a:pt x="7772" y="5962"/>
                  </a:lnTo>
                  <a:lnTo>
                    <a:pt x="3542" y="53"/>
                  </a:lnTo>
                  <a:cubicBezTo>
                    <a:pt x="3518" y="19"/>
                    <a:pt x="3480" y="0"/>
                    <a:pt x="3436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1" name="Google Shape;5731;p29"/>
            <p:cNvSpPr/>
            <p:nvPr/>
          </p:nvSpPr>
          <p:spPr>
            <a:xfrm>
              <a:off x="906598" y="2003311"/>
              <a:ext cx="144277" cy="156368"/>
            </a:xfrm>
            <a:custGeom>
              <a:rect b="b" l="l" r="r" t="t"/>
              <a:pathLst>
                <a:path extrusionOk="0" h="5962" w="5501">
                  <a:moveTo>
                    <a:pt x="1" y="0"/>
                  </a:moveTo>
                  <a:lnTo>
                    <a:pt x="4269" y="5962"/>
                  </a:lnTo>
                  <a:lnTo>
                    <a:pt x="5501" y="5962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2" name="Google Shape;5732;p29"/>
            <p:cNvSpPr/>
            <p:nvPr/>
          </p:nvSpPr>
          <p:spPr>
            <a:xfrm>
              <a:off x="877827" y="2003311"/>
              <a:ext cx="140737" cy="156368"/>
            </a:xfrm>
            <a:custGeom>
              <a:rect b="b" l="l" r="r" t="t"/>
              <a:pathLst>
                <a:path extrusionOk="0" h="5962" w="5366">
                  <a:moveTo>
                    <a:pt x="169" y="0"/>
                  </a:moveTo>
                  <a:cubicBezTo>
                    <a:pt x="63" y="0"/>
                    <a:pt x="1" y="120"/>
                    <a:pt x="63" y="207"/>
                  </a:cubicBezTo>
                  <a:lnTo>
                    <a:pt x="4182" y="5962"/>
                  </a:lnTo>
                  <a:lnTo>
                    <a:pt x="5366" y="5962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3" name="Google Shape;5733;p29"/>
            <p:cNvSpPr/>
            <p:nvPr/>
          </p:nvSpPr>
          <p:spPr>
            <a:xfrm>
              <a:off x="1066874" y="2114621"/>
              <a:ext cx="32339" cy="45059"/>
            </a:xfrm>
            <a:custGeom>
              <a:rect b="b" l="l" r="r" t="t"/>
              <a:pathLst>
                <a:path extrusionOk="0" h="1718" w="1233">
                  <a:moveTo>
                    <a:pt x="674" y="0"/>
                  </a:moveTo>
                  <a:lnTo>
                    <a:pt x="1" y="938"/>
                  </a:lnTo>
                  <a:lnTo>
                    <a:pt x="559" y="1718"/>
                  </a:lnTo>
                  <a:lnTo>
                    <a:pt x="1021" y="1073"/>
                  </a:lnTo>
                  <a:lnTo>
                    <a:pt x="1233" y="78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4" name="Google Shape;5734;p29"/>
            <p:cNvSpPr/>
            <p:nvPr/>
          </p:nvSpPr>
          <p:spPr>
            <a:xfrm>
              <a:off x="1050718" y="2092013"/>
              <a:ext cx="33860" cy="47236"/>
            </a:xfrm>
            <a:custGeom>
              <a:rect b="b" l="l" r="r" t="t"/>
              <a:pathLst>
                <a:path extrusionOk="0" h="1801" w="1291">
                  <a:moveTo>
                    <a:pt x="670" y="1"/>
                  </a:moveTo>
                  <a:lnTo>
                    <a:pt x="1" y="934"/>
                  </a:lnTo>
                  <a:lnTo>
                    <a:pt x="617" y="1800"/>
                  </a:lnTo>
                  <a:lnTo>
                    <a:pt x="1290" y="862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5" name="Google Shape;5735;p29"/>
            <p:cNvSpPr/>
            <p:nvPr/>
          </p:nvSpPr>
          <p:spPr>
            <a:xfrm>
              <a:off x="1034457" y="2069300"/>
              <a:ext cx="33833" cy="47236"/>
            </a:xfrm>
            <a:custGeom>
              <a:rect b="b" l="l" r="r" t="t"/>
              <a:pathLst>
                <a:path extrusionOk="0" h="1801" w="1290">
                  <a:moveTo>
                    <a:pt x="674" y="1"/>
                  </a:moveTo>
                  <a:lnTo>
                    <a:pt x="0" y="934"/>
                  </a:lnTo>
                  <a:lnTo>
                    <a:pt x="621" y="1800"/>
                  </a:lnTo>
                  <a:lnTo>
                    <a:pt x="1290" y="86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E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6" name="Google Shape;5736;p29"/>
            <p:cNvSpPr/>
            <p:nvPr/>
          </p:nvSpPr>
          <p:spPr>
            <a:xfrm>
              <a:off x="932721" y="2133452"/>
              <a:ext cx="203473" cy="198437"/>
            </a:xfrm>
            <a:custGeom>
              <a:rect b="b" l="l" r="r" t="t"/>
              <a:pathLst>
                <a:path extrusionOk="0" h="7566" w="7758">
                  <a:moveTo>
                    <a:pt x="3883" y="0"/>
                  </a:moveTo>
                  <a:cubicBezTo>
                    <a:pt x="3728" y="0"/>
                    <a:pt x="3571" y="59"/>
                    <a:pt x="3451" y="177"/>
                  </a:cubicBezTo>
                  <a:cubicBezTo>
                    <a:pt x="3333" y="292"/>
                    <a:pt x="3177" y="353"/>
                    <a:pt x="3018" y="353"/>
                  </a:cubicBezTo>
                  <a:cubicBezTo>
                    <a:pt x="2944" y="353"/>
                    <a:pt x="2869" y="339"/>
                    <a:pt x="2797" y="312"/>
                  </a:cubicBezTo>
                  <a:cubicBezTo>
                    <a:pt x="2726" y="284"/>
                    <a:pt x="2653" y="272"/>
                    <a:pt x="2581" y="272"/>
                  </a:cubicBezTo>
                  <a:cubicBezTo>
                    <a:pt x="2335" y="272"/>
                    <a:pt x="2100" y="422"/>
                    <a:pt x="2007" y="668"/>
                  </a:cubicBezTo>
                  <a:cubicBezTo>
                    <a:pt x="1921" y="894"/>
                    <a:pt x="1704" y="1043"/>
                    <a:pt x="1464" y="1058"/>
                  </a:cubicBezTo>
                  <a:cubicBezTo>
                    <a:pt x="1127" y="1077"/>
                    <a:pt x="867" y="1366"/>
                    <a:pt x="886" y="1702"/>
                  </a:cubicBezTo>
                  <a:cubicBezTo>
                    <a:pt x="896" y="1943"/>
                    <a:pt x="766" y="2169"/>
                    <a:pt x="554" y="2280"/>
                  </a:cubicBezTo>
                  <a:cubicBezTo>
                    <a:pt x="251" y="2434"/>
                    <a:pt x="131" y="2799"/>
                    <a:pt x="285" y="3103"/>
                  </a:cubicBezTo>
                  <a:cubicBezTo>
                    <a:pt x="391" y="3319"/>
                    <a:pt x="367" y="3574"/>
                    <a:pt x="213" y="3767"/>
                  </a:cubicBezTo>
                  <a:cubicBezTo>
                    <a:pt x="1" y="4026"/>
                    <a:pt x="39" y="4416"/>
                    <a:pt x="304" y="4628"/>
                  </a:cubicBezTo>
                  <a:cubicBezTo>
                    <a:pt x="492" y="4782"/>
                    <a:pt x="569" y="5027"/>
                    <a:pt x="511" y="5263"/>
                  </a:cubicBezTo>
                  <a:cubicBezTo>
                    <a:pt x="424" y="5590"/>
                    <a:pt x="617" y="5922"/>
                    <a:pt x="944" y="6014"/>
                  </a:cubicBezTo>
                  <a:cubicBezTo>
                    <a:pt x="1175" y="6076"/>
                    <a:pt x="1348" y="6269"/>
                    <a:pt x="1387" y="6509"/>
                  </a:cubicBezTo>
                  <a:cubicBezTo>
                    <a:pt x="1439" y="6811"/>
                    <a:pt x="1703" y="7026"/>
                    <a:pt x="2000" y="7026"/>
                  </a:cubicBezTo>
                  <a:cubicBezTo>
                    <a:pt x="2029" y="7026"/>
                    <a:pt x="2059" y="7024"/>
                    <a:pt x="2089" y="7019"/>
                  </a:cubicBezTo>
                  <a:cubicBezTo>
                    <a:pt x="2122" y="7014"/>
                    <a:pt x="2155" y="7011"/>
                    <a:pt x="2187" y="7011"/>
                  </a:cubicBezTo>
                  <a:cubicBezTo>
                    <a:pt x="2392" y="7011"/>
                    <a:pt x="2584" y="7114"/>
                    <a:pt x="2700" y="7289"/>
                  </a:cubicBezTo>
                  <a:cubicBezTo>
                    <a:pt x="2816" y="7469"/>
                    <a:pt x="3012" y="7566"/>
                    <a:pt x="3212" y="7566"/>
                  </a:cubicBezTo>
                  <a:cubicBezTo>
                    <a:pt x="3327" y="7566"/>
                    <a:pt x="3443" y="7534"/>
                    <a:pt x="3547" y="7467"/>
                  </a:cubicBezTo>
                  <a:cubicBezTo>
                    <a:pt x="3648" y="7402"/>
                    <a:pt x="3764" y="7369"/>
                    <a:pt x="3879" y="7369"/>
                  </a:cubicBezTo>
                  <a:cubicBezTo>
                    <a:pt x="3995" y="7369"/>
                    <a:pt x="4110" y="7402"/>
                    <a:pt x="4211" y="7467"/>
                  </a:cubicBezTo>
                  <a:cubicBezTo>
                    <a:pt x="4315" y="7534"/>
                    <a:pt x="4432" y="7566"/>
                    <a:pt x="4547" y="7566"/>
                  </a:cubicBezTo>
                  <a:cubicBezTo>
                    <a:pt x="4747" y="7566"/>
                    <a:pt x="4944" y="7469"/>
                    <a:pt x="5063" y="7289"/>
                  </a:cubicBezTo>
                  <a:cubicBezTo>
                    <a:pt x="5175" y="7114"/>
                    <a:pt x="5366" y="7011"/>
                    <a:pt x="5571" y="7011"/>
                  </a:cubicBezTo>
                  <a:cubicBezTo>
                    <a:pt x="5604" y="7011"/>
                    <a:pt x="5636" y="7014"/>
                    <a:pt x="5669" y="7019"/>
                  </a:cubicBezTo>
                  <a:cubicBezTo>
                    <a:pt x="5699" y="7024"/>
                    <a:pt x="5730" y="7026"/>
                    <a:pt x="5759" y="7026"/>
                  </a:cubicBezTo>
                  <a:cubicBezTo>
                    <a:pt x="6060" y="7026"/>
                    <a:pt x="6323" y="6811"/>
                    <a:pt x="6372" y="6504"/>
                  </a:cubicBezTo>
                  <a:cubicBezTo>
                    <a:pt x="6410" y="6269"/>
                    <a:pt x="6583" y="6071"/>
                    <a:pt x="6819" y="6009"/>
                  </a:cubicBezTo>
                  <a:cubicBezTo>
                    <a:pt x="7142" y="5922"/>
                    <a:pt x="7339" y="5585"/>
                    <a:pt x="7252" y="5258"/>
                  </a:cubicBezTo>
                  <a:cubicBezTo>
                    <a:pt x="7190" y="5027"/>
                    <a:pt x="7271" y="4777"/>
                    <a:pt x="7459" y="4628"/>
                  </a:cubicBezTo>
                  <a:cubicBezTo>
                    <a:pt x="7719" y="4411"/>
                    <a:pt x="7757" y="4026"/>
                    <a:pt x="7546" y="3767"/>
                  </a:cubicBezTo>
                  <a:cubicBezTo>
                    <a:pt x="7397" y="3574"/>
                    <a:pt x="7368" y="3319"/>
                    <a:pt x="7478" y="3103"/>
                  </a:cubicBezTo>
                  <a:cubicBezTo>
                    <a:pt x="7628" y="2799"/>
                    <a:pt x="7512" y="2434"/>
                    <a:pt x="7214" y="2280"/>
                  </a:cubicBezTo>
                  <a:cubicBezTo>
                    <a:pt x="6997" y="2169"/>
                    <a:pt x="6867" y="1943"/>
                    <a:pt x="6877" y="1702"/>
                  </a:cubicBezTo>
                  <a:cubicBezTo>
                    <a:pt x="6896" y="1366"/>
                    <a:pt x="6636" y="1077"/>
                    <a:pt x="6299" y="1058"/>
                  </a:cubicBezTo>
                  <a:cubicBezTo>
                    <a:pt x="6059" y="1043"/>
                    <a:pt x="5847" y="894"/>
                    <a:pt x="5756" y="668"/>
                  </a:cubicBezTo>
                  <a:cubicBezTo>
                    <a:pt x="5663" y="423"/>
                    <a:pt x="5431" y="276"/>
                    <a:pt x="5186" y="276"/>
                  </a:cubicBezTo>
                  <a:cubicBezTo>
                    <a:pt x="5113" y="276"/>
                    <a:pt x="5039" y="289"/>
                    <a:pt x="4967" y="317"/>
                  </a:cubicBezTo>
                  <a:cubicBezTo>
                    <a:pt x="4896" y="342"/>
                    <a:pt x="4823" y="354"/>
                    <a:pt x="4751" y="354"/>
                  </a:cubicBezTo>
                  <a:cubicBezTo>
                    <a:pt x="4590" y="354"/>
                    <a:pt x="4432" y="293"/>
                    <a:pt x="4312" y="177"/>
                  </a:cubicBezTo>
                  <a:cubicBezTo>
                    <a:pt x="4194" y="59"/>
                    <a:pt x="4039" y="0"/>
                    <a:pt x="3883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7" name="Google Shape;5737;p29"/>
            <p:cNvSpPr/>
            <p:nvPr/>
          </p:nvSpPr>
          <p:spPr>
            <a:xfrm>
              <a:off x="1019560" y="2133347"/>
              <a:ext cx="116765" cy="198542"/>
            </a:xfrm>
            <a:custGeom>
              <a:rect b="b" l="l" r="r" t="t"/>
              <a:pathLst>
                <a:path extrusionOk="0" h="7570" w="4452">
                  <a:moveTo>
                    <a:pt x="568" y="1"/>
                  </a:moveTo>
                  <a:cubicBezTo>
                    <a:pt x="412" y="1"/>
                    <a:pt x="255" y="61"/>
                    <a:pt x="135" y="181"/>
                  </a:cubicBezTo>
                  <a:cubicBezTo>
                    <a:pt x="92" y="220"/>
                    <a:pt x="48" y="253"/>
                    <a:pt x="0" y="282"/>
                  </a:cubicBezTo>
                  <a:cubicBezTo>
                    <a:pt x="92" y="332"/>
                    <a:pt x="193" y="358"/>
                    <a:pt x="296" y="358"/>
                  </a:cubicBezTo>
                  <a:cubicBezTo>
                    <a:pt x="371" y="358"/>
                    <a:pt x="447" y="344"/>
                    <a:pt x="520" y="316"/>
                  </a:cubicBezTo>
                  <a:cubicBezTo>
                    <a:pt x="591" y="288"/>
                    <a:pt x="664" y="276"/>
                    <a:pt x="736" y="276"/>
                  </a:cubicBezTo>
                  <a:cubicBezTo>
                    <a:pt x="982" y="276"/>
                    <a:pt x="1216" y="426"/>
                    <a:pt x="1309" y="672"/>
                  </a:cubicBezTo>
                  <a:cubicBezTo>
                    <a:pt x="1396" y="898"/>
                    <a:pt x="1608" y="1047"/>
                    <a:pt x="1853" y="1062"/>
                  </a:cubicBezTo>
                  <a:cubicBezTo>
                    <a:pt x="2190" y="1081"/>
                    <a:pt x="2450" y="1370"/>
                    <a:pt x="2430" y="1706"/>
                  </a:cubicBezTo>
                  <a:cubicBezTo>
                    <a:pt x="2421" y="1947"/>
                    <a:pt x="2551" y="2173"/>
                    <a:pt x="2762" y="2284"/>
                  </a:cubicBezTo>
                  <a:cubicBezTo>
                    <a:pt x="3065" y="2438"/>
                    <a:pt x="3186" y="2803"/>
                    <a:pt x="3032" y="3107"/>
                  </a:cubicBezTo>
                  <a:cubicBezTo>
                    <a:pt x="2926" y="3323"/>
                    <a:pt x="2950" y="3578"/>
                    <a:pt x="3099" y="3771"/>
                  </a:cubicBezTo>
                  <a:cubicBezTo>
                    <a:pt x="3311" y="4030"/>
                    <a:pt x="3272" y="4415"/>
                    <a:pt x="3013" y="4632"/>
                  </a:cubicBezTo>
                  <a:cubicBezTo>
                    <a:pt x="2825" y="4781"/>
                    <a:pt x="2743" y="5031"/>
                    <a:pt x="2806" y="5262"/>
                  </a:cubicBezTo>
                  <a:cubicBezTo>
                    <a:pt x="2892" y="5589"/>
                    <a:pt x="2700" y="5926"/>
                    <a:pt x="2373" y="6013"/>
                  </a:cubicBezTo>
                  <a:cubicBezTo>
                    <a:pt x="2137" y="6075"/>
                    <a:pt x="1964" y="6273"/>
                    <a:pt x="1925" y="6508"/>
                  </a:cubicBezTo>
                  <a:cubicBezTo>
                    <a:pt x="1877" y="6809"/>
                    <a:pt x="1617" y="7026"/>
                    <a:pt x="1319" y="7026"/>
                  </a:cubicBezTo>
                  <a:cubicBezTo>
                    <a:pt x="1287" y="7026"/>
                    <a:pt x="1255" y="7024"/>
                    <a:pt x="1223" y="7018"/>
                  </a:cubicBezTo>
                  <a:cubicBezTo>
                    <a:pt x="1191" y="7013"/>
                    <a:pt x="1160" y="7011"/>
                    <a:pt x="1129" y="7011"/>
                  </a:cubicBezTo>
                  <a:cubicBezTo>
                    <a:pt x="925" y="7011"/>
                    <a:pt x="729" y="7117"/>
                    <a:pt x="616" y="7293"/>
                  </a:cubicBezTo>
                  <a:cubicBezTo>
                    <a:pt x="597" y="7322"/>
                    <a:pt x="573" y="7350"/>
                    <a:pt x="549" y="7375"/>
                  </a:cubicBezTo>
                  <a:cubicBezTo>
                    <a:pt x="557" y="7374"/>
                    <a:pt x="565" y="7374"/>
                    <a:pt x="572" y="7374"/>
                  </a:cubicBezTo>
                  <a:cubicBezTo>
                    <a:pt x="689" y="7374"/>
                    <a:pt x="801" y="7408"/>
                    <a:pt x="900" y="7471"/>
                  </a:cubicBezTo>
                  <a:cubicBezTo>
                    <a:pt x="1004" y="7538"/>
                    <a:pt x="1121" y="7570"/>
                    <a:pt x="1236" y="7570"/>
                  </a:cubicBezTo>
                  <a:cubicBezTo>
                    <a:pt x="1436" y="7570"/>
                    <a:pt x="1633" y="7473"/>
                    <a:pt x="1752" y="7293"/>
                  </a:cubicBezTo>
                  <a:cubicBezTo>
                    <a:pt x="1864" y="7118"/>
                    <a:pt x="2055" y="7015"/>
                    <a:pt x="2260" y="7015"/>
                  </a:cubicBezTo>
                  <a:cubicBezTo>
                    <a:pt x="2293" y="7015"/>
                    <a:pt x="2325" y="7018"/>
                    <a:pt x="2358" y="7023"/>
                  </a:cubicBezTo>
                  <a:cubicBezTo>
                    <a:pt x="2388" y="7028"/>
                    <a:pt x="2418" y="7030"/>
                    <a:pt x="2447" y="7030"/>
                  </a:cubicBezTo>
                  <a:cubicBezTo>
                    <a:pt x="2745" y="7030"/>
                    <a:pt x="3008" y="6815"/>
                    <a:pt x="3061" y="6513"/>
                  </a:cubicBezTo>
                  <a:cubicBezTo>
                    <a:pt x="3099" y="6273"/>
                    <a:pt x="3272" y="6080"/>
                    <a:pt x="3503" y="6018"/>
                  </a:cubicBezTo>
                  <a:cubicBezTo>
                    <a:pt x="3831" y="5926"/>
                    <a:pt x="4023" y="5594"/>
                    <a:pt x="3941" y="5267"/>
                  </a:cubicBezTo>
                  <a:cubicBezTo>
                    <a:pt x="3879" y="5031"/>
                    <a:pt x="3956" y="4786"/>
                    <a:pt x="4143" y="4632"/>
                  </a:cubicBezTo>
                  <a:cubicBezTo>
                    <a:pt x="4408" y="4420"/>
                    <a:pt x="4451" y="4030"/>
                    <a:pt x="4235" y="3771"/>
                  </a:cubicBezTo>
                  <a:cubicBezTo>
                    <a:pt x="4086" y="3578"/>
                    <a:pt x="4057" y="3323"/>
                    <a:pt x="4167" y="3107"/>
                  </a:cubicBezTo>
                  <a:cubicBezTo>
                    <a:pt x="4321" y="2803"/>
                    <a:pt x="4201" y="2438"/>
                    <a:pt x="3898" y="2284"/>
                  </a:cubicBezTo>
                  <a:cubicBezTo>
                    <a:pt x="3686" y="2173"/>
                    <a:pt x="3556" y="1947"/>
                    <a:pt x="3566" y="1706"/>
                  </a:cubicBezTo>
                  <a:cubicBezTo>
                    <a:pt x="3580" y="1370"/>
                    <a:pt x="3320" y="1081"/>
                    <a:pt x="2984" y="1062"/>
                  </a:cubicBezTo>
                  <a:cubicBezTo>
                    <a:pt x="2743" y="1047"/>
                    <a:pt x="2531" y="898"/>
                    <a:pt x="2445" y="672"/>
                  </a:cubicBezTo>
                  <a:cubicBezTo>
                    <a:pt x="2348" y="426"/>
                    <a:pt x="2116" y="276"/>
                    <a:pt x="1869" y="276"/>
                  </a:cubicBezTo>
                  <a:cubicBezTo>
                    <a:pt x="1796" y="276"/>
                    <a:pt x="1723" y="288"/>
                    <a:pt x="1651" y="316"/>
                  </a:cubicBezTo>
                  <a:cubicBezTo>
                    <a:pt x="1579" y="343"/>
                    <a:pt x="1504" y="357"/>
                    <a:pt x="1429" y="357"/>
                  </a:cubicBezTo>
                  <a:cubicBezTo>
                    <a:pt x="1271" y="357"/>
                    <a:pt x="1116" y="296"/>
                    <a:pt x="1001" y="181"/>
                  </a:cubicBezTo>
                  <a:cubicBezTo>
                    <a:pt x="881" y="61"/>
                    <a:pt x="725" y="1"/>
                    <a:pt x="56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8" name="Google Shape;5738;p29"/>
            <p:cNvSpPr/>
            <p:nvPr/>
          </p:nvSpPr>
          <p:spPr>
            <a:xfrm>
              <a:off x="959473" y="2157529"/>
              <a:ext cx="150100" cy="150074"/>
            </a:xfrm>
            <a:custGeom>
              <a:rect b="b" l="l" r="r" t="t"/>
              <a:pathLst>
                <a:path extrusionOk="0" h="5722" w="5723">
                  <a:moveTo>
                    <a:pt x="2859" y="0"/>
                  </a:moveTo>
                  <a:cubicBezTo>
                    <a:pt x="1281" y="0"/>
                    <a:pt x="1" y="1280"/>
                    <a:pt x="1" y="2858"/>
                  </a:cubicBezTo>
                  <a:cubicBezTo>
                    <a:pt x="1" y="4441"/>
                    <a:pt x="1281" y="5721"/>
                    <a:pt x="2859" y="5721"/>
                  </a:cubicBezTo>
                  <a:cubicBezTo>
                    <a:pt x="4442" y="5721"/>
                    <a:pt x="5722" y="4441"/>
                    <a:pt x="5722" y="2858"/>
                  </a:cubicBezTo>
                  <a:cubicBezTo>
                    <a:pt x="5722" y="1280"/>
                    <a:pt x="4442" y="0"/>
                    <a:pt x="285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9" name="Google Shape;5739;p29"/>
            <p:cNvSpPr/>
            <p:nvPr/>
          </p:nvSpPr>
          <p:spPr>
            <a:xfrm>
              <a:off x="1019691" y="2157529"/>
              <a:ext cx="93921" cy="150074"/>
            </a:xfrm>
            <a:custGeom>
              <a:rect b="b" l="l" r="r" t="t"/>
              <a:pathLst>
                <a:path extrusionOk="0" h="5722" w="3581">
                  <a:moveTo>
                    <a:pt x="563" y="0"/>
                  </a:moveTo>
                  <a:cubicBezTo>
                    <a:pt x="376" y="0"/>
                    <a:pt x="183" y="19"/>
                    <a:pt x="0" y="58"/>
                  </a:cubicBezTo>
                  <a:cubicBezTo>
                    <a:pt x="1333" y="327"/>
                    <a:pt x="2291" y="1496"/>
                    <a:pt x="2291" y="2858"/>
                  </a:cubicBezTo>
                  <a:cubicBezTo>
                    <a:pt x="2291" y="4220"/>
                    <a:pt x="1333" y="5394"/>
                    <a:pt x="0" y="5663"/>
                  </a:cubicBezTo>
                  <a:cubicBezTo>
                    <a:pt x="193" y="5703"/>
                    <a:pt x="384" y="5721"/>
                    <a:pt x="573" y="5721"/>
                  </a:cubicBezTo>
                  <a:cubicBezTo>
                    <a:pt x="2005" y="5721"/>
                    <a:pt x="3263" y="4635"/>
                    <a:pt x="3412" y="3147"/>
                  </a:cubicBezTo>
                  <a:cubicBezTo>
                    <a:pt x="3580" y="1463"/>
                    <a:pt x="2257" y="0"/>
                    <a:pt x="563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0" name="Google Shape;5740;p29"/>
            <p:cNvSpPr/>
            <p:nvPr/>
          </p:nvSpPr>
          <p:spPr>
            <a:xfrm>
              <a:off x="871401" y="1998381"/>
              <a:ext cx="324224" cy="338466"/>
            </a:xfrm>
            <a:custGeom>
              <a:rect b="b" l="l" r="r" t="t"/>
              <a:pathLst>
                <a:path extrusionOk="0" h="12905" w="12362">
                  <a:moveTo>
                    <a:pt x="9566" y="376"/>
                  </a:moveTo>
                  <a:lnTo>
                    <a:pt x="6843" y="4177"/>
                  </a:lnTo>
                  <a:lnTo>
                    <a:pt x="6453" y="3638"/>
                  </a:lnTo>
                  <a:lnTo>
                    <a:pt x="8791" y="376"/>
                  </a:lnTo>
                  <a:close/>
                  <a:moveTo>
                    <a:pt x="10793" y="376"/>
                  </a:moveTo>
                  <a:lnTo>
                    <a:pt x="7454" y="5038"/>
                  </a:lnTo>
                  <a:lnTo>
                    <a:pt x="7074" y="4504"/>
                  </a:lnTo>
                  <a:lnTo>
                    <a:pt x="10028" y="376"/>
                  </a:lnTo>
                  <a:close/>
                  <a:moveTo>
                    <a:pt x="2478" y="376"/>
                  </a:moveTo>
                  <a:lnTo>
                    <a:pt x="5832" y="5058"/>
                  </a:lnTo>
                  <a:cubicBezTo>
                    <a:pt x="5765" y="5091"/>
                    <a:pt x="5707" y="5135"/>
                    <a:pt x="5654" y="5187"/>
                  </a:cubicBezTo>
                  <a:cubicBezTo>
                    <a:pt x="5573" y="5268"/>
                    <a:pt x="5464" y="5311"/>
                    <a:pt x="5355" y="5311"/>
                  </a:cubicBezTo>
                  <a:cubicBezTo>
                    <a:pt x="5315" y="5311"/>
                    <a:pt x="5274" y="5305"/>
                    <a:pt x="5236" y="5293"/>
                  </a:cubicBezTo>
                  <a:lnTo>
                    <a:pt x="1709" y="376"/>
                  </a:lnTo>
                  <a:close/>
                  <a:moveTo>
                    <a:pt x="3653" y="376"/>
                  </a:moveTo>
                  <a:lnTo>
                    <a:pt x="7180" y="5308"/>
                  </a:lnTo>
                  <a:cubicBezTo>
                    <a:pt x="7150" y="5314"/>
                    <a:pt x="7121" y="5317"/>
                    <a:pt x="7091" y="5317"/>
                  </a:cubicBezTo>
                  <a:cubicBezTo>
                    <a:pt x="6978" y="5317"/>
                    <a:pt x="6869" y="5273"/>
                    <a:pt x="6785" y="5192"/>
                  </a:cubicBezTo>
                  <a:cubicBezTo>
                    <a:pt x="6636" y="5043"/>
                    <a:pt x="6434" y="4961"/>
                    <a:pt x="6222" y="4961"/>
                  </a:cubicBezTo>
                  <a:lnTo>
                    <a:pt x="2940" y="376"/>
                  </a:lnTo>
                  <a:close/>
                  <a:moveTo>
                    <a:pt x="1247" y="376"/>
                  </a:moveTo>
                  <a:lnTo>
                    <a:pt x="4735" y="5255"/>
                  </a:lnTo>
                  <a:cubicBezTo>
                    <a:pt x="4538" y="5298"/>
                    <a:pt x="4369" y="5414"/>
                    <a:pt x="4254" y="5582"/>
                  </a:cubicBezTo>
                  <a:lnTo>
                    <a:pt x="530" y="376"/>
                  </a:lnTo>
                  <a:close/>
                  <a:moveTo>
                    <a:pt x="11909" y="376"/>
                  </a:moveTo>
                  <a:lnTo>
                    <a:pt x="8190" y="5582"/>
                  </a:lnTo>
                  <a:cubicBezTo>
                    <a:pt x="8084" y="5433"/>
                    <a:pt x="7935" y="5322"/>
                    <a:pt x="7762" y="5269"/>
                  </a:cubicBezTo>
                  <a:lnTo>
                    <a:pt x="11260" y="376"/>
                  </a:lnTo>
                  <a:close/>
                  <a:moveTo>
                    <a:pt x="6223" y="5339"/>
                  </a:moveTo>
                  <a:cubicBezTo>
                    <a:pt x="6331" y="5339"/>
                    <a:pt x="6441" y="5380"/>
                    <a:pt x="6525" y="5462"/>
                  </a:cubicBezTo>
                  <a:cubicBezTo>
                    <a:pt x="6676" y="5613"/>
                    <a:pt x="6881" y="5694"/>
                    <a:pt x="7089" y="5694"/>
                  </a:cubicBezTo>
                  <a:cubicBezTo>
                    <a:pt x="7186" y="5694"/>
                    <a:pt x="7283" y="5677"/>
                    <a:pt x="7377" y="5640"/>
                  </a:cubicBezTo>
                  <a:cubicBezTo>
                    <a:pt x="7425" y="5621"/>
                    <a:pt x="7475" y="5613"/>
                    <a:pt x="7524" y="5613"/>
                  </a:cubicBezTo>
                  <a:cubicBezTo>
                    <a:pt x="7695" y="5613"/>
                    <a:pt x="7858" y="5717"/>
                    <a:pt x="7925" y="5885"/>
                  </a:cubicBezTo>
                  <a:cubicBezTo>
                    <a:pt x="7930" y="5900"/>
                    <a:pt x="7940" y="5914"/>
                    <a:pt x="7945" y="5928"/>
                  </a:cubicBezTo>
                  <a:cubicBezTo>
                    <a:pt x="7993" y="6054"/>
                    <a:pt x="8079" y="6159"/>
                    <a:pt x="8190" y="6236"/>
                  </a:cubicBezTo>
                  <a:cubicBezTo>
                    <a:pt x="8315" y="6333"/>
                    <a:pt x="8464" y="6386"/>
                    <a:pt x="8623" y="6395"/>
                  </a:cubicBezTo>
                  <a:cubicBezTo>
                    <a:pt x="8859" y="6410"/>
                    <a:pt x="9037" y="6612"/>
                    <a:pt x="9027" y="6843"/>
                  </a:cubicBezTo>
                  <a:cubicBezTo>
                    <a:pt x="9013" y="7160"/>
                    <a:pt x="9181" y="7454"/>
                    <a:pt x="9460" y="7598"/>
                  </a:cubicBezTo>
                  <a:cubicBezTo>
                    <a:pt x="9667" y="7704"/>
                    <a:pt x="9754" y="7959"/>
                    <a:pt x="9648" y="8171"/>
                  </a:cubicBezTo>
                  <a:cubicBezTo>
                    <a:pt x="9504" y="8450"/>
                    <a:pt x="9542" y="8787"/>
                    <a:pt x="9739" y="9037"/>
                  </a:cubicBezTo>
                  <a:cubicBezTo>
                    <a:pt x="9884" y="9215"/>
                    <a:pt x="9860" y="9484"/>
                    <a:pt x="9677" y="9634"/>
                  </a:cubicBezTo>
                  <a:cubicBezTo>
                    <a:pt x="9431" y="9831"/>
                    <a:pt x="9330" y="10153"/>
                    <a:pt x="9407" y="10461"/>
                  </a:cubicBezTo>
                  <a:cubicBezTo>
                    <a:pt x="9465" y="10687"/>
                    <a:pt x="9335" y="10918"/>
                    <a:pt x="9109" y="10981"/>
                  </a:cubicBezTo>
                  <a:cubicBezTo>
                    <a:pt x="8801" y="11063"/>
                    <a:pt x="8575" y="11318"/>
                    <a:pt x="8527" y="11626"/>
                  </a:cubicBezTo>
                  <a:cubicBezTo>
                    <a:pt x="8492" y="11836"/>
                    <a:pt x="8309" y="11986"/>
                    <a:pt x="8099" y="11986"/>
                  </a:cubicBezTo>
                  <a:cubicBezTo>
                    <a:pt x="8078" y="11986"/>
                    <a:pt x="8057" y="11985"/>
                    <a:pt x="8036" y="11982"/>
                  </a:cubicBezTo>
                  <a:cubicBezTo>
                    <a:pt x="7995" y="11975"/>
                    <a:pt x="7954" y="11972"/>
                    <a:pt x="7914" y="11972"/>
                  </a:cubicBezTo>
                  <a:cubicBezTo>
                    <a:pt x="7645" y="11972"/>
                    <a:pt x="7393" y="12108"/>
                    <a:pt x="7242" y="12338"/>
                  </a:cubicBezTo>
                  <a:cubicBezTo>
                    <a:pt x="7159" y="12461"/>
                    <a:pt x="7022" y="12529"/>
                    <a:pt x="6883" y="12529"/>
                  </a:cubicBezTo>
                  <a:cubicBezTo>
                    <a:pt x="6805" y="12529"/>
                    <a:pt x="6726" y="12508"/>
                    <a:pt x="6655" y="12463"/>
                  </a:cubicBezTo>
                  <a:cubicBezTo>
                    <a:pt x="6523" y="12376"/>
                    <a:pt x="6371" y="12333"/>
                    <a:pt x="6220" y="12333"/>
                  </a:cubicBezTo>
                  <a:cubicBezTo>
                    <a:pt x="6068" y="12333"/>
                    <a:pt x="5916" y="12376"/>
                    <a:pt x="5784" y="12463"/>
                  </a:cubicBezTo>
                  <a:cubicBezTo>
                    <a:pt x="5713" y="12508"/>
                    <a:pt x="5634" y="12529"/>
                    <a:pt x="5556" y="12529"/>
                  </a:cubicBezTo>
                  <a:cubicBezTo>
                    <a:pt x="5417" y="12529"/>
                    <a:pt x="5280" y="12461"/>
                    <a:pt x="5197" y="12338"/>
                  </a:cubicBezTo>
                  <a:cubicBezTo>
                    <a:pt x="5047" y="12108"/>
                    <a:pt x="4791" y="11972"/>
                    <a:pt x="4521" y="11972"/>
                  </a:cubicBezTo>
                  <a:cubicBezTo>
                    <a:pt x="4480" y="11972"/>
                    <a:pt x="4439" y="11975"/>
                    <a:pt x="4398" y="11982"/>
                  </a:cubicBezTo>
                  <a:cubicBezTo>
                    <a:pt x="4378" y="11985"/>
                    <a:pt x="4357" y="11986"/>
                    <a:pt x="4337" y="11986"/>
                  </a:cubicBezTo>
                  <a:cubicBezTo>
                    <a:pt x="4131" y="11986"/>
                    <a:pt x="3952" y="11836"/>
                    <a:pt x="3917" y="11626"/>
                  </a:cubicBezTo>
                  <a:cubicBezTo>
                    <a:pt x="3864" y="11318"/>
                    <a:pt x="3638" y="11063"/>
                    <a:pt x="3335" y="10981"/>
                  </a:cubicBezTo>
                  <a:cubicBezTo>
                    <a:pt x="3109" y="10918"/>
                    <a:pt x="2974" y="10687"/>
                    <a:pt x="3032" y="10461"/>
                  </a:cubicBezTo>
                  <a:cubicBezTo>
                    <a:pt x="3114" y="10153"/>
                    <a:pt x="3008" y="9831"/>
                    <a:pt x="2762" y="9634"/>
                  </a:cubicBezTo>
                  <a:cubicBezTo>
                    <a:pt x="2584" y="9484"/>
                    <a:pt x="2555" y="9215"/>
                    <a:pt x="2705" y="9037"/>
                  </a:cubicBezTo>
                  <a:cubicBezTo>
                    <a:pt x="2902" y="8787"/>
                    <a:pt x="2936" y="8450"/>
                    <a:pt x="2796" y="8171"/>
                  </a:cubicBezTo>
                  <a:cubicBezTo>
                    <a:pt x="2690" y="7959"/>
                    <a:pt x="2772" y="7704"/>
                    <a:pt x="2979" y="7598"/>
                  </a:cubicBezTo>
                  <a:cubicBezTo>
                    <a:pt x="3258" y="7454"/>
                    <a:pt x="3431" y="7160"/>
                    <a:pt x="3417" y="6843"/>
                  </a:cubicBezTo>
                  <a:cubicBezTo>
                    <a:pt x="3402" y="6612"/>
                    <a:pt x="3585" y="6410"/>
                    <a:pt x="3816" y="6400"/>
                  </a:cubicBezTo>
                  <a:cubicBezTo>
                    <a:pt x="4062" y="6386"/>
                    <a:pt x="4288" y="6260"/>
                    <a:pt x="4427" y="6058"/>
                  </a:cubicBezTo>
                  <a:lnTo>
                    <a:pt x="4437" y="6049"/>
                  </a:lnTo>
                  <a:cubicBezTo>
                    <a:pt x="4471" y="5996"/>
                    <a:pt x="4499" y="5943"/>
                    <a:pt x="4523" y="5885"/>
                  </a:cubicBezTo>
                  <a:cubicBezTo>
                    <a:pt x="4587" y="5717"/>
                    <a:pt x="4749" y="5613"/>
                    <a:pt x="4922" y="5613"/>
                  </a:cubicBezTo>
                  <a:cubicBezTo>
                    <a:pt x="4972" y="5613"/>
                    <a:pt x="5022" y="5621"/>
                    <a:pt x="5072" y="5640"/>
                  </a:cubicBezTo>
                  <a:cubicBezTo>
                    <a:pt x="5165" y="5677"/>
                    <a:pt x="5263" y="5694"/>
                    <a:pt x="5359" y="5694"/>
                  </a:cubicBezTo>
                  <a:cubicBezTo>
                    <a:pt x="5566" y="5694"/>
                    <a:pt x="5769" y="5613"/>
                    <a:pt x="5924" y="5462"/>
                  </a:cubicBezTo>
                  <a:cubicBezTo>
                    <a:pt x="6005" y="5380"/>
                    <a:pt x="6114" y="5339"/>
                    <a:pt x="6223" y="5339"/>
                  </a:cubicBezTo>
                  <a:close/>
                  <a:moveTo>
                    <a:pt x="12037" y="0"/>
                  </a:moveTo>
                  <a:cubicBezTo>
                    <a:pt x="12033" y="0"/>
                    <a:pt x="12029" y="0"/>
                    <a:pt x="12025" y="0"/>
                  </a:cubicBezTo>
                  <a:lnTo>
                    <a:pt x="8758" y="0"/>
                  </a:lnTo>
                  <a:cubicBezTo>
                    <a:pt x="8652" y="0"/>
                    <a:pt x="8556" y="49"/>
                    <a:pt x="8498" y="130"/>
                  </a:cubicBezTo>
                  <a:lnTo>
                    <a:pt x="6217" y="3316"/>
                  </a:lnTo>
                  <a:lnTo>
                    <a:pt x="3941" y="135"/>
                  </a:lnTo>
                  <a:cubicBezTo>
                    <a:pt x="3883" y="49"/>
                    <a:pt x="3782" y="0"/>
                    <a:pt x="3681" y="0"/>
                  </a:cubicBezTo>
                  <a:lnTo>
                    <a:pt x="414" y="0"/>
                  </a:lnTo>
                  <a:cubicBezTo>
                    <a:pt x="154" y="0"/>
                    <a:pt x="0" y="294"/>
                    <a:pt x="154" y="506"/>
                  </a:cubicBezTo>
                  <a:lnTo>
                    <a:pt x="4033" y="5928"/>
                  </a:lnTo>
                  <a:cubicBezTo>
                    <a:pt x="3965" y="5981"/>
                    <a:pt x="3879" y="6015"/>
                    <a:pt x="3792" y="6020"/>
                  </a:cubicBezTo>
                  <a:cubicBezTo>
                    <a:pt x="3354" y="6044"/>
                    <a:pt x="3013" y="6419"/>
                    <a:pt x="3037" y="6862"/>
                  </a:cubicBezTo>
                  <a:cubicBezTo>
                    <a:pt x="3041" y="7030"/>
                    <a:pt x="2950" y="7184"/>
                    <a:pt x="2806" y="7261"/>
                  </a:cubicBezTo>
                  <a:cubicBezTo>
                    <a:pt x="2411" y="7463"/>
                    <a:pt x="2257" y="7945"/>
                    <a:pt x="2454" y="8339"/>
                  </a:cubicBezTo>
                  <a:cubicBezTo>
                    <a:pt x="2527" y="8488"/>
                    <a:pt x="2507" y="8666"/>
                    <a:pt x="2406" y="8796"/>
                  </a:cubicBezTo>
                  <a:cubicBezTo>
                    <a:pt x="2132" y="9143"/>
                    <a:pt x="2185" y="9648"/>
                    <a:pt x="2527" y="9927"/>
                  </a:cubicBezTo>
                  <a:cubicBezTo>
                    <a:pt x="2656" y="10033"/>
                    <a:pt x="2709" y="10201"/>
                    <a:pt x="2666" y="10365"/>
                  </a:cubicBezTo>
                  <a:cubicBezTo>
                    <a:pt x="2555" y="10793"/>
                    <a:pt x="2810" y="11231"/>
                    <a:pt x="3234" y="11346"/>
                  </a:cubicBezTo>
                  <a:cubicBezTo>
                    <a:pt x="3397" y="11390"/>
                    <a:pt x="3518" y="11525"/>
                    <a:pt x="3542" y="11688"/>
                  </a:cubicBezTo>
                  <a:cubicBezTo>
                    <a:pt x="3607" y="12080"/>
                    <a:pt x="3948" y="12362"/>
                    <a:pt x="4337" y="12362"/>
                  </a:cubicBezTo>
                  <a:cubicBezTo>
                    <a:pt x="4378" y="12362"/>
                    <a:pt x="4419" y="12359"/>
                    <a:pt x="4461" y="12352"/>
                  </a:cubicBezTo>
                  <a:cubicBezTo>
                    <a:pt x="4482" y="12349"/>
                    <a:pt x="4503" y="12348"/>
                    <a:pt x="4523" y="12348"/>
                  </a:cubicBezTo>
                  <a:cubicBezTo>
                    <a:pt x="4665" y="12348"/>
                    <a:pt x="4800" y="12418"/>
                    <a:pt x="4880" y="12540"/>
                  </a:cubicBezTo>
                  <a:cubicBezTo>
                    <a:pt x="5033" y="12776"/>
                    <a:pt x="5290" y="12905"/>
                    <a:pt x="5552" y="12905"/>
                  </a:cubicBezTo>
                  <a:cubicBezTo>
                    <a:pt x="5701" y="12905"/>
                    <a:pt x="5852" y="12863"/>
                    <a:pt x="5986" y="12776"/>
                  </a:cubicBezTo>
                  <a:cubicBezTo>
                    <a:pt x="6058" y="12732"/>
                    <a:pt x="6139" y="12711"/>
                    <a:pt x="6219" y="12711"/>
                  </a:cubicBezTo>
                  <a:cubicBezTo>
                    <a:pt x="6299" y="12711"/>
                    <a:pt x="6378" y="12732"/>
                    <a:pt x="6448" y="12776"/>
                  </a:cubicBezTo>
                  <a:cubicBezTo>
                    <a:pt x="6583" y="12863"/>
                    <a:pt x="6733" y="12905"/>
                    <a:pt x="6883" y="12905"/>
                  </a:cubicBezTo>
                  <a:cubicBezTo>
                    <a:pt x="7145" y="12905"/>
                    <a:pt x="7403" y="12776"/>
                    <a:pt x="7560" y="12540"/>
                  </a:cubicBezTo>
                  <a:cubicBezTo>
                    <a:pt x="7639" y="12418"/>
                    <a:pt x="7774" y="12348"/>
                    <a:pt x="7916" y="12348"/>
                  </a:cubicBezTo>
                  <a:cubicBezTo>
                    <a:pt x="7937" y="12348"/>
                    <a:pt x="7957" y="12349"/>
                    <a:pt x="7978" y="12352"/>
                  </a:cubicBezTo>
                  <a:cubicBezTo>
                    <a:pt x="8020" y="12359"/>
                    <a:pt x="8061" y="12362"/>
                    <a:pt x="8102" y="12362"/>
                  </a:cubicBezTo>
                  <a:cubicBezTo>
                    <a:pt x="8491" y="12362"/>
                    <a:pt x="8832" y="12080"/>
                    <a:pt x="8897" y="11688"/>
                  </a:cubicBezTo>
                  <a:cubicBezTo>
                    <a:pt x="8921" y="11525"/>
                    <a:pt x="9042" y="11390"/>
                    <a:pt x="9205" y="11346"/>
                  </a:cubicBezTo>
                  <a:cubicBezTo>
                    <a:pt x="9629" y="11226"/>
                    <a:pt x="9884" y="10793"/>
                    <a:pt x="9773" y="10365"/>
                  </a:cubicBezTo>
                  <a:cubicBezTo>
                    <a:pt x="9730" y="10201"/>
                    <a:pt x="9783" y="10028"/>
                    <a:pt x="9913" y="9927"/>
                  </a:cubicBezTo>
                  <a:cubicBezTo>
                    <a:pt x="10254" y="9643"/>
                    <a:pt x="10307" y="9143"/>
                    <a:pt x="10033" y="8796"/>
                  </a:cubicBezTo>
                  <a:cubicBezTo>
                    <a:pt x="9927" y="8666"/>
                    <a:pt x="9913" y="8488"/>
                    <a:pt x="9985" y="8339"/>
                  </a:cubicBezTo>
                  <a:cubicBezTo>
                    <a:pt x="10182" y="7945"/>
                    <a:pt x="10028" y="7463"/>
                    <a:pt x="9634" y="7261"/>
                  </a:cubicBezTo>
                  <a:cubicBezTo>
                    <a:pt x="9489" y="7184"/>
                    <a:pt x="9398" y="7030"/>
                    <a:pt x="9403" y="6862"/>
                  </a:cubicBezTo>
                  <a:cubicBezTo>
                    <a:pt x="9427" y="6419"/>
                    <a:pt x="9085" y="6044"/>
                    <a:pt x="8647" y="6020"/>
                  </a:cubicBezTo>
                  <a:cubicBezTo>
                    <a:pt x="8560" y="6015"/>
                    <a:pt x="8474" y="5981"/>
                    <a:pt x="8407" y="5928"/>
                  </a:cubicBezTo>
                  <a:lnTo>
                    <a:pt x="12285" y="506"/>
                  </a:lnTo>
                  <a:cubicBezTo>
                    <a:pt x="12357" y="409"/>
                    <a:pt x="12362" y="280"/>
                    <a:pt x="12309" y="174"/>
                  </a:cubicBezTo>
                  <a:cubicBezTo>
                    <a:pt x="12253" y="67"/>
                    <a:pt x="12152" y="0"/>
                    <a:pt x="1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1" name="Google Shape;5741;p29"/>
            <p:cNvSpPr/>
            <p:nvPr/>
          </p:nvSpPr>
          <p:spPr>
            <a:xfrm>
              <a:off x="954883" y="2152441"/>
              <a:ext cx="159280" cy="73699"/>
            </a:xfrm>
            <a:custGeom>
              <a:rect b="b" l="l" r="r" t="t"/>
              <a:pathLst>
                <a:path extrusionOk="0" h="2810" w="6073">
                  <a:moveTo>
                    <a:pt x="3023" y="0"/>
                  </a:moveTo>
                  <a:cubicBezTo>
                    <a:pt x="2335" y="0"/>
                    <a:pt x="1634" y="234"/>
                    <a:pt x="1042" y="747"/>
                  </a:cubicBezTo>
                  <a:cubicBezTo>
                    <a:pt x="494" y="1224"/>
                    <a:pt x="133" y="1873"/>
                    <a:pt x="22" y="2590"/>
                  </a:cubicBezTo>
                  <a:cubicBezTo>
                    <a:pt x="1" y="2730"/>
                    <a:pt x="107" y="2809"/>
                    <a:pt x="213" y="2809"/>
                  </a:cubicBezTo>
                  <a:cubicBezTo>
                    <a:pt x="297" y="2809"/>
                    <a:pt x="380" y="2759"/>
                    <a:pt x="397" y="2648"/>
                  </a:cubicBezTo>
                  <a:cubicBezTo>
                    <a:pt x="599" y="1344"/>
                    <a:pt x="1721" y="386"/>
                    <a:pt x="3034" y="386"/>
                  </a:cubicBezTo>
                  <a:cubicBezTo>
                    <a:pt x="4353" y="386"/>
                    <a:pt x="5474" y="1344"/>
                    <a:pt x="5676" y="2648"/>
                  </a:cubicBezTo>
                  <a:cubicBezTo>
                    <a:pt x="5693" y="2758"/>
                    <a:pt x="5774" y="2807"/>
                    <a:pt x="5857" y="2807"/>
                  </a:cubicBezTo>
                  <a:cubicBezTo>
                    <a:pt x="5964" y="2807"/>
                    <a:pt x="6073" y="2726"/>
                    <a:pt x="6051" y="2585"/>
                  </a:cubicBezTo>
                  <a:cubicBezTo>
                    <a:pt x="5805" y="992"/>
                    <a:pt x="4441" y="0"/>
                    <a:pt x="30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2" name="Google Shape;5742;p29"/>
            <p:cNvSpPr/>
            <p:nvPr/>
          </p:nvSpPr>
          <p:spPr>
            <a:xfrm>
              <a:off x="954883" y="2238992"/>
              <a:ext cx="159096" cy="73516"/>
            </a:xfrm>
            <a:custGeom>
              <a:rect b="b" l="l" r="r" t="t"/>
              <a:pathLst>
                <a:path extrusionOk="0" h="2803" w="6066">
                  <a:moveTo>
                    <a:pt x="5864" y="0"/>
                  </a:moveTo>
                  <a:cubicBezTo>
                    <a:pt x="5770" y="0"/>
                    <a:pt x="5689" y="65"/>
                    <a:pt x="5676" y="161"/>
                  </a:cubicBezTo>
                  <a:cubicBezTo>
                    <a:pt x="5474" y="1460"/>
                    <a:pt x="4357" y="2423"/>
                    <a:pt x="3039" y="2423"/>
                  </a:cubicBezTo>
                  <a:cubicBezTo>
                    <a:pt x="3036" y="2423"/>
                    <a:pt x="3032" y="2423"/>
                    <a:pt x="3029" y="2423"/>
                  </a:cubicBezTo>
                  <a:cubicBezTo>
                    <a:pt x="1720" y="2423"/>
                    <a:pt x="604" y="1467"/>
                    <a:pt x="397" y="171"/>
                  </a:cubicBezTo>
                  <a:cubicBezTo>
                    <a:pt x="380" y="60"/>
                    <a:pt x="297" y="10"/>
                    <a:pt x="213" y="10"/>
                  </a:cubicBezTo>
                  <a:cubicBezTo>
                    <a:pt x="107" y="10"/>
                    <a:pt x="1" y="89"/>
                    <a:pt x="22" y="229"/>
                  </a:cubicBezTo>
                  <a:cubicBezTo>
                    <a:pt x="257" y="1712"/>
                    <a:pt x="1532" y="2803"/>
                    <a:pt x="3029" y="2803"/>
                  </a:cubicBezTo>
                  <a:cubicBezTo>
                    <a:pt x="3032" y="2803"/>
                    <a:pt x="3036" y="2803"/>
                    <a:pt x="3039" y="2803"/>
                  </a:cubicBezTo>
                  <a:cubicBezTo>
                    <a:pt x="4545" y="2803"/>
                    <a:pt x="5820" y="1706"/>
                    <a:pt x="6051" y="219"/>
                  </a:cubicBezTo>
                  <a:cubicBezTo>
                    <a:pt x="6066" y="118"/>
                    <a:pt x="5993" y="17"/>
                    <a:pt x="5892" y="2"/>
                  </a:cubicBezTo>
                  <a:cubicBezTo>
                    <a:pt x="5883" y="1"/>
                    <a:pt x="5873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3" name="Google Shape;5743;p29"/>
            <p:cNvSpPr/>
            <p:nvPr/>
          </p:nvSpPr>
          <p:spPr>
            <a:xfrm>
              <a:off x="1019560" y="2198785"/>
              <a:ext cx="18438" cy="67405"/>
            </a:xfrm>
            <a:custGeom>
              <a:rect b="b" l="l" r="r" t="t"/>
              <a:pathLst>
                <a:path extrusionOk="0" h="2570" w="703">
                  <a:moveTo>
                    <a:pt x="539" y="0"/>
                  </a:moveTo>
                  <a:cubicBezTo>
                    <a:pt x="506" y="0"/>
                    <a:pt x="467" y="15"/>
                    <a:pt x="443" y="39"/>
                  </a:cubicBezTo>
                  <a:lnTo>
                    <a:pt x="77" y="390"/>
                  </a:lnTo>
                  <a:cubicBezTo>
                    <a:pt x="34" y="424"/>
                    <a:pt x="5" y="477"/>
                    <a:pt x="5" y="535"/>
                  </a:cubicBezTo>
                  <a:cubicBezTo>
                    <a:pt x="0" y="612"/>
                    <a:pt x="58" y="679"/>
                    <a:pt x="130" y="684"/>
                  </a:cubicBezTo>
                  <a:cubicBezTo>
                    <a:pt x="159" y="684"/>
                    <a:pt x="188" y="674"/>
                    <a:pt x="207" y="650"/>
                  </a:cubicBezTo>
                  <a:lnTo>
                    <a:pt x="328" y="496"/>
                  </a:lnTo>
                  <a:lnTo>
                    <a:pt x="332" y="2450"/>
                  </a:lnTo>
                  <a:cubicBezTo>
                    <a:pt x="332" y="2527"/>
                    <a:pt x="429" y="2570"/>
                    <a:pt x="520" y="2570"/>
                  </a:cubicBezTo>
                  <a:cubicBezTo>
                    <a:pt x="611" y="2570"/>
                    <a:pt x="703" y="2527"/>
                    <a:pt x="703" y="2450"/>
                  </a:cubicBezTo>
                  <a:lnTo>
                    <a:pt x="703" y="121"/>
                  </a:lnTo>
                  <a:cubicBezTo>
                    <a:pt x="703" y="49"/>
                    <a:pt x="616" y="0"/>
                    <a:pt x="5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44" name="Google Shape;5744;p29"/>
          <p:cNvGrpSpPr/>
          <p:nvPr/>
        </p:nvGrpSpPr>
        <p:grpSpPr>
          <a:xfrm>
            <a:off x="1751884" y="1804705"/>
            <a:ext cx="360602" cy="360471"/>
            <a:chOff x="1751884" y="1989280"/>
            <a:chExt cx="360602" cy="360471"/>
          </a:xfrm>
        </p:grpSpPr>
        <p:sp>
          <p:nvSpPr>
            <p:cNvPr id="5745" name="Google Shape;5745;p29"/>
            <p:cNvSpPr/>
            <p:nvPr/>
          </p:nvSpPr>
          <p:spPr>
            <a:xfrm>
              <a:off x="1757208" y="1994604"/>
              <a:ext cx="265449" cy="174937"/>
            </a:xfrm>
            <a:custGeom>
              <a:rect b="b" l="l" r="r" t="t"/>
              <a:pathLst>
                <a:path extrusionOk="0" h="6670" w="10121">
                  <a:moveTo>
                    <a:pt x="861" y="0"/>
                  </a:moveTo>
                  <a:cubicBezTo>
                    <a:pt x="385" y="0"/>
                    <a:pt x="0" y="385"/>
                    <a:pt x="0" y="861"/>
                  </a:cubicBezTo>
                  <a:lnTo>
                    <a:pt x="0" y="6457"/>
                  </a:lnTo>
                  <a:cubicBezTo>
                    <a:pt x="0" y="6573"/>
                    <a:pt x="96" y="6669"/>
                    <a:pt x="217" y="6669"/>
                  </a:cubicBezTo>
                  <a:lnTo>
                    <a:pt x="2367" y="6669"/>
                  </a:lnTo>
                  <a:cubicBezTo>
                    <a:pt x="2603" y="6669"/>
                    <a:pt x="2796" y="6477"/>
                    <a:pt x="2800" y="6241"/>
                  </a:cubicBezTo>
                  <a:lnTo>
                    <a:pt x="2800" y="5813"/>
                  </a:lnTo>
                  <a:cubicBezTo>
                    <a:pt x="2800" y="5625"/>
                    <a:pt x="2723" y="5447"/>
                    <a:pt x="2584" y="5327"/>
                  </a:cubicBezTo>
                  <a:cubicBezTo>
                    <a:pt x="1727" y="4619"/>
                    <a:pt x="2223" y="3234"/>
                    <a:pt x="3330" y="3229"/>
                  </a:cubicBezTo>
                  <a:cubicBezTo>
                    <a:pt x="3334" y="3229"/>
                    <a:pt x="3337" y="3229"/>
                    <a:pt x="3341" y="3229"/>
                  </a:cubicBezTo>
                  <a:cubicBezTo>
                    <a:pt x="4440" y="3229"/>
                    <a:pt x="4944" y="4607"/>
                    <a:pt x="4100" y="5317"/>
                  </a:cubicBezTo>
                  <a:cubicBezTo>
                    <a:pt x="3955" y="5437"/>
                    <a:pt x="3873" y="5615"/>
                    <a:pt x="3873" y="5803"/>
                  </a:cubicBezTo>
                  <a:lnTo>
                    <a:pt x="3873" y="6241"/>
                  </a:lnTo>
                  <a:cubicBezTo>
                    <a:pt x="3873" y="6474"/>
                    <a:pt x="4061" y="6669"/>
                    <a:pt x="4293" y="6669"/>
                  </a:cubicBezTo>
                  <a:cubicBezTo>
                    <a:pt x="4296" y="6669"/>
                    <a:pt x="4299" y="6669"/>
                    <a:pt x="4302" y="6669"/>
                  </a:cubicBezTo>
                  <a:lnTo>
                    <a:pt x="6669" y="6669"/>
                  </a:lnTo>
                  <a:lnTo>
                    <a:pt x="6669" y="4302"/>
                  </a:lnTo>
                  <a:cubicBezTo>
                    <a:pt x="6669" y="4066"/>
                    <a:pt x="6862" y="3874"/>
                    <a:pt x="7102" y="3874"/>
                  </a:cubicBezTo>
                  <a:lnTo>
                    <a:pt x="7540" y="3874"/>
                  </a:lnTo>
                  <a:cubicBezTo>
                    <a:pt x="7728" y="3874"/>
                    <a:pt x="7906" y="3955"/>
                    <a:pt x="8026" y="4100"/>
                  </a:cubicBezTo>
                  <a:cubicBezTo>
                    <a:pt x="8272" y="4392"/>
                    <a:pt x="8598" y="4523"/>
                    <a:pt x="8920" y="4523"/>
                  </a:cubicBezTo>
                  <a:cubicBezTo>
                    <a:pt x="9529" y="4523"/>
                    <a:pt x="10121" y="4054"/>
                    <a:pt x="10114" y="3330"/>
                  </a:cubicBezTo>
                  <a:cubicBezTo>
                    <a:pt x="10111" y="2611"/>
                    <a:pt x="9523" y="2150"/>
                    <a:pt x="8919" y="2150"/>
                  </a:cubicBezTo>
                  <a:cubicBezTo>
                    <a:pt x="8593" y="2150"/>
                    <a:pt x="8262" y="2284"/>
                    <a:pt x="8016" y="2584"/>
                  </a:cubicBezTo>
                  <a:cubicBezTo>
                    <a:pt x="7899" y="2720"/>
                    <a:pt x="7728" y="2801"/>
                    <a:pt x="7546" y="2801"/>
                  </a:cubicBezTo>
                  <a:cubicBezTo>
                    <a:pt x="7541" y="2801"/>
                    <a:pt x="7536" y="2801"/>
                    <a:pt x="7530" y="2801"/>
                  </a:cubicBezTo>
                  <a:lnTo>
                    <a:pt x="7102" y="2801"/>
                  </a:lnTo>
                  <a:cubicBezTo>
                    <a:pt x="6862" y="2801"/>
                    <a:pt x="6669" y="2608"/>
                    <a:pt x="6669" y="2367"/>
                  </a:cubicBezTo>
                  <a:lnTo>
                    <a:pt x="6669" y="217"/>
                  </a:lnTo>
                  <a:cubicBezTo>
                    <a:pt x="6669" y="96"/>
                    <a:pt x="6573" y="0"/>
                    <a:pt x="6457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6" name="Google Shape;5746;p29"/>
            <p:cNvSpPr/>
            <p:nvPr/>
          </p:nvSpPr>
          <p:spPr>
            <a:xfrm>
              <a:off x="1932120" y="1994604"/>
              <a:ext cx="175042" cy="265291"/>
            </a:xfrm>
            <a:custGeom>
              <a:rect b="b" l="l" r="r" t="t"/>
              <a:pathLst>
                <a:path extrusionOk="0" h="10115" w="6674">
                  <a:moveTo>
                    <a:pt x="217" y="0"/>
                  </a:moveTo>
                  <a:cubicBezTo>
                    <a:pt x="96" y="0"/>
                    <a:pt x="0" y="96"/>
                    <a:pt x="0" y="217"/>
                  </a:cubicBezTo>
                  <a:lnTo>
                    <a:pt x="0" y="2367"/>
                  </a:lnTo>
                  <a:cubicBezTo>
                    <a:pt x="0" y="2603"/>
                    <a:pt x="193" y="2796"/>
                    <a:pt x="433" y="2796"/>
                  </a:cubicBezTo>
                  <a:lnTo>
                    <a:pt x="861" y="2796"/>
                  </a:lnTo>
                  <a:cubicBezTo>
                    <a:pt x="867" y="2796"/>
                    <a:pt x="872" y="2796"/>
                    <a:pt x="878" y="2796"/>
                  </a:cubicBezTo>
                  <a:cubicBezTo>
                    <a:pt x="1059" y="2796"/>
                    <a:pt x="1231" y="2719"/>
                    <a:pt x="1347" y="2584"/>
                  </a:cubicBezTo>
                  <a:cubicBezTo>
                    <a:pt x="1593" y="2284"/>
                    <a:pt x="1924" y="2150"/>
                    <a:pt x="2250" y="2150"/>
                  </a:cubicBezTo>
                  <a:cubicBezTo>
                    <a:pt x="2854" y="2150"/>
                    <a:pt x="3442" y="2611"/>
                    <a:pt x="3445" y="3330"/>
                  </a:cubicBezTo>
                  <a:cubicBezTo>
                    <a:pt x="3452" y="4054"/>
                    <a:pt x="2860" y="4523"/>
                    <a:pt x="2251" y="4523"/>
                  </a:cubicBezTo>
                  <a:cubicBezTo>
                    <a:pt x="1929" y="4523"/>
                    <a:pt x="1603" y="4392"/>
                    <a:pt x="1357" y="4100"/>
                  </a:cubicBezTo>
                  <a:cubicBezTo>
                    <a:pt x="1237" y="3955"/>
                    <a:pt x="1059" y="3874"/>
                    <a:pt x="871" y="3874"/>
                  </a:cubicBezTo>
                  <a:lnTo>
                    <a:pt x="433" y="3874"/>
                  </a:lnTo>
                  <a:cubicBezTo>
                    <a:pt x="193" y="3874"/>
                    <a:pt x="0" y="4066"/>
                    <a:pt x="0" y="4302"/>
                  </a:cubicBezTo>
                  <a:lnTo>
                    <a:pt x="0" y="6669"/>
                  </a:lnTo>
                  <a:lnTo>
                    <a:pt x="2372" y="6669"/>
                  </a:lnTo>
                  <a:cubicBezTo>
                    <a:pt x="2608" y="6669"/>
                    <a:pt x="2801" y="6862"/>
                    <a:pt x="2801" y="7102"/>
                  </a:cubicBezTo>
                  <a:lnTo>
                    <a:pt x="2801" y="7540"/>
                  </a:lnTo>
                  <a:cubicBezTo>
                    <a:pt x="2801" y="7723"/>
                    <a:pt x="2719" y="7906"/>
                    <a:pt x="2574" y="8026"/>
                  </a:cubicBezTo>
                  <a:cubicBezTo>
                    <a:pt x="1729" y="8737"/>
                    <a:pt x="2236" y="10114"/>
                    <a:pt x="3338" y="10114"/>
                  </a:cubicBezTo>
                  <a:cubicBezTo>
                    <a:pt x="3340" y="10114"/>
                    <a:pt x="3342" y="10114"/>
                    <a:pt x="3344" y="10114"/>
                  </a:cubicBezTo>
                  <a:cubicBezTo>
                    <a:pt x="4451" y="10110"/>
                    <a:pt x="4947" y="8719"/>
                    <a:pt x="4090" y="8016"/>
                  </a:cubicBezTo>
                  <a:cubicBezTo>
                    <a:pt x="3951" y="7896"/>
                    <a:pt x="3869" y="7713"/>
                    <a:pt x="3874" y="7530"/>
                  </a:cubicBezTo>
                  <a:lnTo>
                    <a:pt x="3874" y="7102"/>
                  </a:lnTo>
                  <a:cubicBezTo>
                    <a:pt x="3874" y="6862"/>
                    <a:pt x="4066" y="6669"/>
                    <a:pt x="4307" y="6669"/>
                  </a:cubicBezTo>
                  <a:lnTo>
                    <a:pt x="6457" y="6669"/>
                  </a:lnTo>
                  <a:cubicBezTo>
                    <a:pt x="6573" y="6669"/>
                    <a:pt x="6669" y="6573"/>
                    <a:pt x="6674" y="6457"/>
                  </a:cubicBezTo>
                  <a:lnTo>
                    <a:pt x="6674" y="861"/>
                  </a:lnTo>
                  <a:cubicBezTo>
                    <a:pt x="6674" y="385"/>
                    <a:pt x="6284" y="0"/>
                    <a:pt x="5813" y="0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7" name="Google Shape;5747;p29"/>
            <p:cNvSpPr/>
            <p:nvPr/>
          </p:nvSpPr>
          <p:spPr>
            <a:xfrm>
              <a:off x="1841661" y="2169515"/>
              <a:ext cx="265396" cy="175042"/>
            </a:xfrm>
            <a:custGeom>
              <a:rect b="b" l="l" r="r" t="t"/>
              <a:pathLst>
                <a:path extrusionOk="0" h="6674" w="10119">
                  <a:moveTo>
                    <a:pt x="3449" y="0"/>
                  </a:moveTo>
                  <a:lnTo>
                    <a:pt x="3449" y="2368"/>
                  </a:lnTo>
                  <a:cubicBezTo>
                    <a:pt x="3449" y="2608"/>
                    <a:pt x="3257" y="2801"/>
                    <a:pt x="3021" y="2801"/>
                  </a:cubicBezTo>
                  <a:lnTo>
                    <a:pt x="2583" y="2801"/>
                  </a:lnTo>
                  <a:cubicBezTo>
                    <a:pt x="2395" y="2801"/>
                    <a:pt x="2217" y="2719"/>
                    <a:pt x="2097" y="2574"/>
                  </a:cubicBezTo>
                  <a:cubicBezTo>
                    <a:pt x="1849" y="2282"/>
                    <a:pt x="1522" y="2151"/>
                    <a:pt x="1201" y="2151"/>
                  </a:cubicBezTo>
                  <a:cubicBezTo>
                    <a:pt x="591" y="2151"/>
                    <a:pt x="1" y="2620"/>
                    <a:pt x="4" y="3344"/>
                  </a:cubicBezTo>
                  <a:cubicBezTo>
                    <a:pt x="10" y="4063"/>
                    <a:pt x="597" y="4522"/>
                    <a:pt x="1200" y="4522"/>
                  </a:cubicBezTo>
                  <a:cubicBezTo>
                    <a:pt x="1526" y="4522"/>
                    <a:pt x="1856" y="4389"/>
                    <a:pt x="2102" y="4090"/>
                  </a:cubicBezTo>
                  <a:cubicBezTo>
                    <a:pt x="2223" y="3954"/>
                    <a:pt x="2395" y="3873"/>
                    <a:pt x="2577" y="3873"/>
                  </a:cubicBezTo>
                  <a:cubicBezTo>
                    <a:pt x="2582" y="3873"/>
                    <a:pt x="2587" y="3873"/>
                    <a:pt x="2593" y="3874"/>
                  </a:cubicBezTo>
                  <a:lnTo>
                    <a:pt x="3021" y="3874"/>
                  </a:lnTo>
                  <a:cubicBezTo>
                    <a:pt x="3257" y="3874"/>
                    <a:pt x="3449" y="4066"/>
                    <a:pt x="3449" y="4307"/>
                  </a:cubicBezTo>
                  <a:lnTo>
                    <a:pt x="3449" y="6457"/>
                  </a:lnTo>
                  <a:cubicBezTo>
                    <a:pt x="3449" y="6578"/>
                    <a:pt x="3545" y="6674"/>
                    <a:pt x="3666" y="6674"/>
                  </a:cubicBezTo>
                  <a:lnTo>
                    <a:pt x="9262" y="6674"/>
                  </a:lnTo>
                  <a:cubicBezTo>
                    <a:pt x="9733" y="6669"/>
                    <a:pt x="10118" y="6284"/>
                    <a:pt x="10118" y="5808"/>
                  </a:cubicBezTo>
                  <a:lnTo>
                    <a:pt x="10118" y="217"/>
                  </a:lnTo>
                  <a:cubicBezTo>
                    <a:pt x="10118" y="96"/>
                    <a:pt x="10022" y="0"/>
                    <a:pt x="9902" y="0"/>
                  </a:cubicBezTo>
                  <a:lnTo>
                    <a:pt x="7751" y="0"/>
                  </a:lnTo>
                  <a:cubicBezTo>
                    <a:pt x="7515" y="0"/>
                    <a:pt x="7323" y="193"/>
                    <a:pt x="7323" y="433"/>
                  </a:cubicBezTo>
                  <a:lnTo>
                    <a:pt x="7323" y="861"/>
                  </a:lnTo>
                  <a:cubicBezTo>
                    <a:pt x="7318" y="1044"/>
                    <a:pt x="7395" y="1227"/>
                    <a:pt x="7534" y="1347"/>
                  </a:cubicBezTo>
                  <a:cubicBezTo>
                    <a:pt x="8391" y="2050"/>
                    <a:pt x="7900" y="3441"/>
                    <a:pt x="6793" y="3445"/>
                  </a:cubicBezTo>
                  <a:cubicBezTo>
                    <a:pt x="6791" y="3445"/>
                    <a:pt x="6789" y="3445"/>
                    <a:pt x="6787" y="3445"/>
                  </a:cubicBezTo>
                  <a:cubicBezTo>
                    <a:pt x="5680" y="3445"/>
                    <a:pt x="5178" y="2068"/>
                    <a:pt x="6023" y="1357"/>
                  </a:cubicBezTo>
                  <a:cubicBezTo>
                    <a:pt x="6168" y="1237"/>
                    <a:pt x="6250" y="1054"/>
                    <a:pt x="6250" y="871"/>
                  </a:cubicBezTo>
                  <a:lnTo>
                    <a:pt x="6250" y="433"/>
                  </a:lnTo>
                  <a:cubicBezTo>
                    <a:pt x="6250" y="193"/>
                    <a:pt x="6052" y="0"/>
                    <a:pt x="5816" y="0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8" name="Google Shape;5748;p29"/>
            <p:cNvSpPr/>
            <p:nvPr/>
          </p:nvSpPr>
          <p:spPr>
            <a:xfrm>
              <a:off x="1757208" y="2079135"/>
              <a:ext cx="175042" cy="265317"/>
            </a:xfrm>
            <a:custGeom>
              <a:rect b="b" l="l" r="r" t="t"/>
              <a:pathLst>
                <a:path extrusionOk="0" h="10116" w="6674">
                  <a:moveTo>
                    <a:pt x="3335" y="1"/>
                  </a:moveTo>
                  <a:cubicBezTo>
                    <a:pt x="3334" y="1"/>
                    <a:pt x="3332" y="1"/>
                    <a:pt x="3330" y="1"/>
                  </a:cubicBezTo>
                  <a:cubicBezTo>
                    <a:pt x="2223" y="11"/>
                    <a:pt x="1727" y="1396"/>
                    <a:pt x="2584" y="2099"/>
                  </a:cubicBezTo>
                  <a:cubicBezTo>
                    <a:pt x="2723" y="2224"/>
                    <a:pt x="2805" y="2402"/>
                    <a:pt x="2800" y="2590"/>
                  </a:cubicBezTo>
                  <a:lnTo>
                    <a:pt x="2800" y="3018"/>
                  </a:lnTo>
                  <a:cubicBezTo>
                    <a:pt x="2800" y="3254"/>
                    <a:pt x="2608" y="3446"/>
                    <a:pt x="2367" y="3446"/>
                  </a:cubicBezTo>
                  <a:lnTo>
                    <a:pt x="217" y="3446"/>
                  </a:lnTo>
                  <a:cubicBezTo>
                    <a:pt x="96" y="3446"/>
                    <a:pt x="0" y="3542"/>
                    <a:pt x="0" y="3663"/>
                  </a:cubicBezTo>
                  <a:lnTo>
                    <a:pt x="0" y="9254"/>
                  </a:lnTo>
                  <a:cubicBezTo>
                    <a:pt x="0" y="9730"/>
                    <a:pt x="385" y="10115"/>
                    <a:pt x="861" y="10115"/>
                  </a:cubicBezTo>
                  <a:lnTo>
                    <a:pt x="6457" y="10115"/>
                  </a:lnTo>
                  <a:cubicBezTo>
                    <a:pt x="6573" y="10115"/>
                    <a:pt x="6669" y="10019"/>
                    <a:pt x="6674" y="9899"/>
                  </a:cubicBezTo>
                  <a:lnTo>
                    <a:pt x="6674" y="7748"/>
                  </a:lnTo>
                  <a:cubicBezTo>
                    <a:pt x="6669" y="7512"/>
                    <a:pt x="6477" y="7320"/>
                    <a:pt x="6241" y="7320"/>
                  </a:cubicBezTo>
                  <a:lnTo>
                    <a:pt x="5813" y="7320"/>
                  </a:lnTo>
                  <a:cubicBezTo>
                    <a:pt x="5807" y="7319"/>
                    <a:pt x="5802" y="7319"/>
                    <a:pt x="5796" y="7319"/>
                  </a:cubicBezTo>
                  <a:cubicBezTo>
                    <a:pt x="5614" y="7319"/>
                    <a:pt x="5443" y="7396"/>
                    <a:pt x="5327" y="7531"/>
                  </a:cubicBezTo>
                  <a:cubicBezTo>
                    <a:pt x="5078" y="7832"/>
                    <a:pt x="4746" y="7967"/>
                    <a:pt x="4419" y="7967"/>
                  </a:cubicBezTo>
                  <a:cubicBezTo>
                    <a:pt x="3816" y="7967"/>
                    <a:pt x="3232" y="7508"/>
                    <a:pt x="3229" y="6790"/>
                  </a:cubicBezTo>
                  <a:cubicBezTo>
                    <a:pt x="3222" y="6064"/>
                    <a:pt x="3813" y="5596"/>
                    <a:pt x="4421" y="5596"/>
                  </a:cubicBezTo>
                  <a:cubicBezTo>
                    <a:pt x="4743" y="5596"/>
                    <a:pt x="5070" y="5727"/>
                    <a:pt x="5317" y="6020"/>
                  </a:cubicBezTo>
                  <a:cubicBezTo>
                    <a:pt x="5434" y="6161"/>
                    <a:pt x="5605" y="6242"/>
                    <a:pt x="5787" y="6242"/>
                  </a:cubicBezTo>
                  <a:cubicBezTo>
                    <a:pt x="5793" y="6242"/>
                    <a:pt x="5798" y="6242"/>
                    <a:pt x="5803" y="6242"/>
                  </a:cubicBezTo>
                  <a:lnTo>
                    <a:pt x="6241" y="6242"/>
                  </a:lnTo>
                  <a:cubicBezTo>
                    <a:pt x="6477" y="6242"/>
                    <a:pt x="6674" y="6049"/>
                    <a:pt x="6674" y="5814"/>
                  </a:cubicBezTo>
                  <a:lnTo>
                    <a:pt x="6674" y="3446"/>
                  </a:lnTo>
                  <a:lnTo>
                    <a:pt x="4302" y="3446"/>
                  </a:lnTo>
                  <a:cubicBezTo>
                    <a:pt x="4066" y="3446"/>
                    <a:pt x="3873" y="3254"/>
                    <a:pt x="3873" y="3018"/>
                  </a:cubicBezTo>
                  <a:lnTo>
                    <a:pt x="3873" y="2580"/>
                  </a:lnTo>
                  <a:cubicBezTo>
                    <a:pt x="3873" y="2392"/>
                    <a:pt x="3955" y="2214"/>
                    <a:pt x="4100" y="2094"/>
                  </a:cubicBezTo>
                  <a:cubicBezTo>
                    <a:pt x="4945" y="1378"/>
                    <a:pt x="4438" y="1"/>
                    <a:pt x="3335" y="1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9" name="Google Shape;5749;p29"/>
            <p:cNvSpPr/>
            <p:nvPr/>
          </p:nvSpPr>
          <p:spPr>
            <a:xfrm>
              <a:off x="1757208" y="2169515"/>
              <a:ext cx="39525" cy="174937"/>
            </a:xfrm>
            <a:custGeom>
              <a:rect b="b" l="l" r="r" t="t"/>
              <a:pathLst>
                <a:path extrusionOk="0" h="6670" w="1507">
                  <a:moveTo>
                    <a:pt x="217" y="0"/>
                  </a:moveTo>
                  <a:cubicBezTo>
                    <a:pt x="96" y="0"/>
                    <a:pt x="0" y="96"/>
                    <a:pt x="0" y="217"/>
                  </a:cubicBezTo>
                  <a:lnTo>
                    <a:pt x="0" y="5813"/>
                  </a:lnTo>
                  <a:cubicBezTo>
                    <a:pt x="0" y="6284"/>
                    <a:pt x="385" y="6669"/>
                    <a:pt x="861" y="6669"/>
                  </a:cubicBezTo>
                  <a:lnTo>
                    <a:pt x="1489" y="6669"/>
                  </a:lnTo>
                  <a:cubicBezTo>
                    <a:pt x="1020" y="6664"/>
                    <a:pt x="645" y="6278"/>
                    <a:pt x="645" y="5813"/>
                  </a:cubicBezTo>
                  <a:lnTo>
                    <a:pt x="645" y="217"/>
                  </a:lnTo>
                  <a:cubicBezTo>
                    <a:pt x="645" y="96"/>
                    <a:pt x="741" y="0"/>
                    <a:pt x="861" y="0"/>
                  </a:cubicBezTo>
                  <a:close/>
                  <a:moveTo>
                    <a:pt x="1489" y="6669"/>
                  </a:moveTo>
                  <a:cubicBezTo>
                    <a:pt x="1492" y="6669"/>
                    <a:pt x="1494" y="6669"/>
                    <a:pt x="1497" y="6669"/>
                  </a:cubicBezTo>
                  <a:cubicBezTo>
                    <a:pt x="1500" y="6669"/>
                    <a:pt x="1503" y="6669"/>
                    <a:pt x="1506" y="6669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0" name="Google Shape;5750;p29"/>
            <p:cNvSpPr/>
            <p:nvPr/>
          </p:nvSpPr>
          <p:spPr>
            <a:xfrm>
              <a:off x="1810581" y="2079240"/>
              <a:ext cx="39892" cy="90301"/>
            </a:xfrm>
            <a:custGeom>
              <a:rect b="b" l="l" r="r" t="t"/>
              <a:pathLst>
                <a:path extrusionOk="0" h="3443" w="1521">
                  <a:moveTo>
                    <a:pt x="1301" y="0"/>
                  </a:moveTo>
                  <a:cubicBezTo>
                    <a:pt x="849" y="0"/>
                    <a:pt x="426" y="262"/>
                    <a:pt x="231" y="685"/>
                  </a:cubicBezTo>
                  <a:cubicBezTo>
                    <a:pt x="0" y="1171"/>
                    <a:pt x="135" y="1753"/>
                    <a:pt x="549" y="2095"/>
                  </a:cubicBezTo>
                  <a:cubicBezTo>
                    <a:pt x="688" y="2220"/>
                    <a:pt x="765" y="2398"/>
                    <a:pt x="761" y="2586"/>
                  </a:cubicBezTo>
                  <a:lnTo>
                    <a:pt x="761" y="3014"/>
                  </a:lnTo>
                  <a:cubicBezTo>
                    <a:pt x="761" y="3250"/>
                    <a:pt x="568" y="3442"/>
                    <a:pt x="332" y="3442"/>
                  </a:cubicBezTo>
                  <a:lnTo>
                    <a:pt x="761" y="3442"/>
                  </a:lnTo>
                  <a:cubicBezTo>
                    <a:pt x="1001" y="3442"/>
                    <a:pt x="1194" y="3250"/>
                    <a:pt x="1194" y="3014"/>
                  </a:cubicBezTo>
                  <a:lnTo>
                    <a:pt x="1194" y="2586"/>
                  </a:lnTo>
                  <a:cubicBezTo>
                    <a:pt x="1198" y="2398"/>
                    <a:pt x="1117" y="2220"/>
                    <a:pt x="977" y="2095"/>
                  </a:cubicBezTo>
                  <a:cubicBezTo>
                    <a:pt x="202" y="1455"/>
                    <a:pt x="530" y="199"/>
                    <a:pt x="1521" y="21"/>
                  </a:cubicBezTo>
                  <a:cubicBezTo>
                    <a:pt x="1447" y="7"/>
                    <a:pt x="1374" y="0"/>
                    <a:pt x="1301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1" name="Google Shape;5751;p29"/>
            <p:cNvSpPr/>
            <p:nvPr/>
          </p:nvSpPr>
          <p:spPr>
            <a:xfrm>
              <a:off x="1757208" y="1994604"/>
              <a:ext cx="39525" cy="174937"/>
            </a:xfrm>
            <a:custGeom>
              <a:rect b="b" l="l" r="r" t="t"/>
              <a:pathLst>
                <a:path extrusionOk="0" h="6670" w="1507">
                  <a:moveTo>
                    <a:pt x="861" y="0"/>
                  </a:moveTo>
                  <a:cubicBezTo>
                    <a:pt x="385" y="0"/>
                    <a:pt x="0" y="385"/>
                    <a:pt x="0" y="861"/>
                  </a:cubicBezTo>
                  <a:lnTo>
                    <a:pt x="0" y="6453"/>
                  </a:lnTo>
                  <a:cubicBezTo>
                    <a:pt x="0" y="6573"/>
                    <a:pt x="96" y="6669"/>
                    <a:pt x="217" y="6669"/>
                  </a:cubicBezTo>
                  <a:lnTo>
                    <a:pt x="861" y="6669"/>
                  </a:lnTo>
                  <a:cubicBezTo>
                    <a:pt x="741" y="6669"/>
                    <a:pt x="645" y="6573"/>
                    <a:pt x="645" y="6457"/>
                  </a:cubicBezTo>
                  <a:lnTo>
                    <a:pt x="645" y="861"/>
                  </a:lnTo>
                  <a:cubicBezTo>
                    <a:pt x="645" y="385"/>
                    <a:pt x="1030" y="0"/>
                    <a:pt x="1506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2" name="Google Shape;5752;p29"/>
            <p:cNvSpPr/>
            <p:nvPr/>
          </p:nvSpPr>
          <p:spPr>
            <a:xfrm>
              <a:off x="1997111" y="2050941"/>
              <a:ext cx="40023" cy="62159"/>
            </a:xfrm>
            <a:custGeom>
              <a:rect b="b" l="l" r="r" t="t"/>
              <a:pathLst>
                <a:path extrusionOk="0" h="2370" w="1526">
                  <a:moveTo>
                    <a:pt x="248" y="0"/>
                  </a:moveTo>
                  <a:cubicBezTo>
                    <a:pt x="166" y="0"/>
                    <a:pt x="83" y="9"/>
                    <a:pt x="0" y="27"/>
                  </a:cubicBezTo>
                  <a:cubicBezTo>
                    <a:pt x="558" y="128"/>
                    <a:pt x="967" y="614"/>
                    <a:pt x="967" y="1182"/>
                  </a:cubicBezTo>
                  <a:cubicBezTo>
                    <a:pt x="972" y="1750"/>
                    <a:pt x="568" y="2240"/>
                    <a:pt x="10" y="2351"/>
                  </a:cubicBezTo>
                  <a:lnTo>
                    <a:pt x="5" y="2351"/>
                  </a:lnTo>
                  <a:cubicBezTo>
                    <a:pt x="77" y="2363"/>
                    <a:pt x="150" y="2369"/>
                    <a:pt x="224" y="2369"/>
                  </a:cubicBezTo>
                  <a:cubicBezTo>
                    <a:pt x="297" y="2369"/>
                    <a:pt x="371" y="2363"/>
                    <a:pt x="443" y="2351"/>
                  </a:cubicBezTo>
                  <a:cubicBezTo>
                    <a:pt x="1092" y="2236"/>
                    <a:pt x="1525" y="1615"/>
                    <a:pt x="1405" y="960"/>
                  </a:cubicBezTo>
                  <a:cubicBezTo>
                    <a:pt x="1296" y="395"/>
                    <a:pt x="800" y="0"/>
                    <a:pt x="248" y="0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3" name="Google Shape;5753;p29"/>
            <p:cNvSpPr/>
            <p:nvPr/>
          </p:nvSpPr>
          <p:spPr>
            <a:xfrm>
              <a:off x="1932120" y="1994604"/>
              <a:ext cx="22608" cy="73332"/>
            </a:xfrm>
            <a:custGeom>
              <a:rect b="b" l="l" r="r" t="t"/>
              <a:pathLst>
                <a:path extrusionOk="0" h="2796" w="862">
                  <a:moveTo>
                    <a:pt x="217" y="0"/>
                  </a:moveTo>
                  <a:cubicBezTo>
                    <a:pt x="96" y="0"/>
                    <a:pt x="0" y="96"/>
                    <a:pt x="0" y="217"/>
                  </a:cubicBezTo>
                  <a:lnTo>
                    <a:pt x="0" y="2367"/>
                  </a:lnTo>
                  <a:cubicBezTo>
                    <a:pt x="5" y="2603"/>
                    <a:pt x="197" y="2796"/>
                    <a:pt x="433" y="2796"/>
                  </a:cubicBezTo>
                  <a:lnTo>
                    <a:pt x="861" y="2796"/>
                  </a:lnTo>
                  <a:cubicBezTo>
                    <a:pt x="626" y="2796"/>
                    <a:pt x="433" y="2603"/>
                    <a:pt x="433" y="2367"/>
                  </a:cubicBezTo>
                  <a:lnTo>
                    <a:pt x="433" y="217"/>
                  </a:lnTo>
                  <a:cubicBezTo>
                    <a:pt x="433" y="96"/>
                    <a:pt x="529" y="0"/>
                    <a:pt x="650" y="0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4" name="Google Shape;5754;p29"/>
            <p:cNvSpPr/>
            <p:nvPr/>
          </p:nvSpPr>
          <p:spPr>
            <a:xfrm>
              <a:off x="1932120" y="2096183"/>
              <a:ext cx="22608" cy="73358"/>
            </a:xfrm>
            <a:custGeom>
              <a:rect b="b" l="l" r="r" t="t"/>
              <a:pathLst>
                <a:path extrusionOk="0" h="2797" w="862">
                  <a:moveTo>
                    <a:pt x="433" y="1"/>
                  </a:moveTo>
                  <a:cubicBezTo>
                    <a:pt x="193" y="1"/>
                    <a:pt x="0" y="193"/>
                    <a:pt x="0" y="429"/>
                  </a:cubicBezTo>
                  <a:lnTo>
                    <a:pt x="0" y="2796"/>
                  </a:lnTo>
                  <a:lnTo>
                    <a:pt x="433" y="2796"/>
                  </a:lnTo>
                  <a:lnTo>
                    <a:pt x="433" y="429"/>
                  </a:lnTo>
                  <a:cubicBezTo>
                    <a:pt x="433" y="193"/>
                    <a:pt x="626" y="1"/>
                    <a:pt x="861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5" name="Google Shape;5755;p29"/>
            <p:cNvSpPr/>
            <p:nvPr/>
          </p:nvSpPr>
          <p:spPr>
            <a:xfrm>
              <a:off x="1979932" y="2169515"/>
              <a:ext cx="45347" cy="90301"/>
            </a:xfrm>
            <a:custGeom>
              <a:rect b="b" l="l" r="r" t="t"/>
              <a:pathLst>
                <a:path extrusionOk="0" h="3443" w="1729">
                  <a:moveTo>
                    <a:pt x="544" y="0"/>
                  </a:moveTo>
                  <a:cubicBezTo>
                    <a:pt x="785" y="0"/>
                    <a:pt x="978" y="193"/>
                    <a:pt x="978" y="433"/>
                  </a:cubicBezTo>
                  <a:lnTo>
                    <a:pt x="978" y="871"/>
                  </a:lnTo>
                  <a:cubicBezTo>
                    <a:pt x="978" y="1054"/>
                    <a:pt x="896" y="1237"/>
                    <a:pt x="751" y="1357"/>
                  </a:cubicBezTo>
                  <a:cubicBezTo>
                    <a:pt x="1" y="1987"/>
                    <a:pt x="299" y="3205"/>
                    <a:pt x="1261" y="3416"/>
                  </a:cubicBezTo>
                  <a:cubicBezTo>
                    <a:pt x="1341" y="3434"/>
                    <a:pt x="1423" y="3442"/>
                    <a:pt x="1504" y="3442"/>
                  </a:cubicBezTo>
                  <a:cubicBezTo>
                    <a:pt x="1579" y="3442"/>
                    <a:pt x="1654" y="3435"/>
                    <a:pt x="1728" y="3421"/>
                  </a:cubicBezTo>
                  <a:cubicBezTo>
                    <a:pt x="1714" y="3421"/>
                    <a:pt x="1704" y="3421"/>
                    <a:pt x="1690" y="3416"/>
                  </a:cubicBezTo>
                  <a:cubicBezTo>
                    <a:pt x="732" y="3205"/>
                    <a:pt x="429" y="1987"/>
                    <a:pt x="1184" y="1357"/>
                  </a:cubicBezTo>
                  <a:cubicBezTo>
                    <a:pt x="1324" y="1237"/>
                    <a:pt x="1406" y="1054"/>
                    <a:pt x="1406" y="871"/>
                  </a:cubicBezTo>
                  <a:lnTo>
                    <a:pt x="1406" y="433"/>
                  </a:lnTo>
                  <a:cubicBezTo>
                    <a:pt x="1406" y="193"/>
                    <a:pt x="1213" y="0"/>
                    <a:pt x="978" y="0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6" name="Google Shape;5756;p29"/>
            <p:cNvSpPr/>
            <p:nvPr/>
          </p:nvSpPr>
          <p:spPr>
            <a:xfrm>
              <a:off x="1920868" y="2169515"/>
              <a:ext cx="22634" cy="73463"/>
            </a:xfrm>
            <a:custGeom>
              <a:rect b="b" l="l" r="r" t="t"/>
              <a:pathLst>
                <a:path extrusionOk="0" h="2801" w="863">
                  <a:moveTo>
                    <a:pt x="429" y="0"/>
                  </a:moveTo>
                  <a:lnTo>
                    <a:pt x="429" y="2368"/>
                  </a:lnTo>
                  <a:cubicBezTo>
                    <a:pt x="429" y="2603"/>
                    <a:pt x="237" y="2801"/>
                    <a:pt x="1" y="2801"/>
                  </a:cubicBezTo>
                  <a:lnTo>
                    <a:pt x="429" y="2801"/>
                  </a:lnTo>
                  <a:cubicBezTo>
                    <a:pt x="670" y="2796"/>
                    <a:pt x="862" y="2603"/>
                    <a:pt x="862" y="2368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7" name="Google Shape;5757;p29"/>
            <p:cNvSpPr/>
            <p:nvPr/>
          </p:nvSpPr>
          <p:spPr>
            <a:xfrm>
              <a:off x="1838461" y="2225983"/>
              <a:ext cx="40154" cy="62212"/>
            </a:xfrm>
            <a:custGeom>
              <a:rect b="b" l="l" r="r" t="t"/>
              <a:pathLst>
                <a:path extrusionOk="0" h="2372" w="1531">
                  <a:moveTo>
                    <a:pt x="1305" y="0"/>
                  </a:moveTo>
                  <a:cubicBezTo>
                    <a:pt x="1233" y="0"/>
                    <a:pt x="1160" y="8"/>
                    <a:pt x="1088" y="22"/>
                  </a:cubicBezTo>
                  <a:cubicBezTo>
                    <a:pt x="434" y="133"/>
                    <a:pt x="1" y="758"/>
                    <a:pt x="121" y="1408"/>
                  </a:cubicBezTo>
                  <a:cubicBezTo>
                    <a:pt x="230" y="1976"/>
                    <a:pt x="730" y="2371"/>
                    <a:pt x="1288" y="2371"/>
                  </a:cubicBezTo>
                  <a:cubicBezTo>
                    <a:pt x="1368" y="2371"/>
                    <a:pt x="1449" y="2363"/>
                    <a:pt x="1531" y="2346"/>
                  </a:cubicBezTo>
                  <a:cubicBezTo>
                    <a:pt x="872" y="2221"/>
                    <a:pt x="443" y="1581"/>
                    <a:pt x="588" y="927"/>
                  </a:cubicBezTo>
                  <a:cubicBezTo>
                    <a:pt x="689" y="465"/>
                    <a:pt x="1055" y="109"/>
                    <a:pt x="1516" y="22"/>
                  </a:cubicBezTo>
                  <a:lnTo>
                    <a:pt x="1521" y="22"/>
                  </a:lnTo>
                  <a:cubicBezTo>
                    <a:pt x="1449" y="8"/>
                    <a:pt x="1377" y="0"/>
                    <a:pt x="130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8" name="Google Shape;5758;p29"/>
            <p:cNvSpPr/>
            <p:nvPr/>
          </p:nvSpPr>
          <p:spPr>
            <a:xfrm>
              <a:off x="1920868" y="2271094"/>
              <a:ext cx="28168" cy="73463"/>
            </a:xfrm>
            <a:custGeom>
              <a:rect b="b" l="l" r="r" t="t"/>
              <a:pathLst>
                <a:path extrusionOk="0" h="2801" w="1074">
                  <a:moveTo>
                    <a:pt x="1" y="1"/>
                  </a:moveTo>
                  <a:cubicBezTo>
                    <a:pt x="237" y="1"/>
                    <a:pt x="429" y="193"/>
                    <a:pt x="429" y="434"/>
                  </a:cubicBezTo>
                  <a:lnTo>
                    <a:pt x="429" y="2584"/>
                  </a:lnTo>
                  <a:cubicBezTo>
                    <a:pt x="429" y="2700"/>
                    <a:pt x="525" y="2801"/>
                    <a:pt x="646" y="2801"/>
                  </a:cubicBezTo>
                  <a:lnTo>
                    <a:pt x="1074" y="2801"/>
                  </a:lnTo>
                  <a:cubicBezTo>
                    <a:pt x="954" y="2796"/>
                    <a:pt x="862" y="2700"/>
                    <a:pt x="862" y="2584"/>
                  </a:cubicBezTo>
                  <a:lnTo>
                    <a:pt x="862" y="434"/>
                  </a:lnTo>
                  <a:cubicBezTo>
                    <a:pt x="862" y="193"/>
                    <a:pt x="670" y="1"/>
                    <a:pt x="42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9" name="Google Shape;5759;p29"/>
            <p:cNvSpPr/>
            <p:nvPr/>
          </p:nvSpPr>
          <p:spPr>
            <a:xfrm>
              <a:off x="1751884" y="1989280"/>
              <a:ext cx="360602" cy="360471"/>
            </a:xfrm>
            <a:custGeom>
              <a:rect b="b" l="l" r="r" t="t"/>
              <a:pathLst>
                <a:path extrusionOk="0" h="13744" w="13749">
                  <a:moveTo>
                    <a:pt x="3545" y="3631"/>
                  </a:moveTo>
                  <a:cubicBezTo>
                    <a:pt x="3615" y="3631"/>
                    <a:pt x="3685" y="3638"/>
                    <a:pt x="3754" y="3653"/>
                  </a:cubicBezTo>
                  <a:cubicBezTo>
                    <a:pt x="4548" y="3831"/>
                    <a:pt x="4798" y="4842"/>
                    <a:pt x="4173" y="5366"/>
                  </a:cubicBezTo>
                  <a:cubicBezTo>
                    <a:pt x="3985" y="5525"/>
                    <a:pt x="3874" y="5761"/>
                    <a:pt x="3879" y="6006"/>
                  </a:cubicBezTo>
                  <a:lnTo>
                    <a:pt x="3879" y="6444"/>
                  </a:lnTo>
                  <a:cubicBezTo>
                    <a:pt x="3879" y="6790"/>
                    <a:pt x="4158" y="7074"/>
                    <a:pt x="4510" y="7074"/>
                  </a:cubicBezTo>
                  <a:lnTo>
                    <a:pt x="6675" y="7074"/>
                  </a:lnTo>
                  <a:lnTo>
                    <a:pt x="6675" y="9240"/>
                  </a:lnTo>
                  <a:cubicBezTo>
                    <a:pt x="6675" y="9369"/>
                    <a:pt x="6574" y="9470"/>
                    <a:pt x="6444" y="9470"/>
                  </a:cubicBezTo>
                  <a:lnTo>
                    <a:pt x="6006" y="9470"/>
                  </a:lnTo>
                  <a:cubicBezTo>
                    <a:pt x="5876" y="9470"/>
                    <a:pt x="5756" y="9413"/>
                    <a:pt x="5674" y="9316"/>
                  </a:cubicBezTo>
                  <a:cubicBezTo>
                    <a:pt x="5389" y="8978"/>
                    <a:pt x="5002" y="8821"/>
                    <a:pt x="4619" y="8821"/>
                  </a:cubicBezTo>
                  <a:cubicBezTo>
                    <a:pt x="4009" y="8821"/>
                    <a:pt x="3411" y="9221"/>
                    <a:pt x="3263" y="9913"/>
                  </a:cubicBezTo>
                  <a:cubicBezTo>
                    <a:pt x="3124" y="10539"/>
                    <a:pt x="3432" y="11179"/>
                    <a:pt x="4009" y="11458"/>
                  </a:cubicBezTo>
                  <a:cubicBezTo>
                    <a:pt x="4203" y="11553"/>
                    <a:pt x="4411" y="11599"/>
                    <a:pt x="4616" y="11599"/>
                  </a:cubicBezTo>
                  <a:cubicBezTo>
                    <a:pt x="5020" y="11599"/>
                    <a:pt x="5415" y="11421"/>
                    <a:pt x="5684" y="11092"/>
                  </a:cubicBezTo>
                  <a:cubicBezTo>
                    <a:pt x="5762" y="11000"/>
                    <a:pt x="5876" y="10947"/>
                    <a:pt x="5999" y="10947"/>
                  </a:cubicBezTo>
                  <a:cubicBezTo>
                    <a:pt x="6005" y="10947"/>
                    <a:pt x="6010" y="10947"/>
                    <a:pt x="6016" y="10948"/>
                  </a:cubicBezTo>
                  <a:lnTo>
                    <a:pt x="6444" y="10948"/>
                  </a:lnTo>
                  <a:cubicBezTo>
                    <a:pt x="6569" y="10948"/>
                    <a:pt x="6675" y="11049"/>
                    <a:pt x="6675" y="11174"/>
                  </a:cubicBezTo>
                  <a:lnTo>
                    <a:pt x="6675" y="13339"/>
                  </a:lnTo>
                  <a:lnTo>
                    <a:pt x="1064" y="13339"/>
                  </a:lnTo>
                  <a:cubicBezTo>
                    <a:pt x="703" y="13339"/>
                    <a:pt x="405" y="13046"/>
                    <a:pt x="405" y="12685"/>
                  </a:cubicBezTo>
                  <a:lnTo>
                    <a:pt x="405" y="7074"/>
                  </a:lnTo>
                  <a:lnTo>
                    <a:pt x="2570" y="7074"/>
                  </a:lnTo>
                  <a:cubicBezTo>
                    <a:pt x="2917" y="7074"/>
                    <a:pt x="3201" y="6790"/>
                    <a:pt x="3201" y="6444"/>
                  </a:cubicBezTo>
                  <a:lnTo>
                    <a:pt x="3201" y="6016"/>
                  </a:lnTo>
                  <a:cubicBezTo>
                    <a:pt x="3206" y="5765"/>
                    <a:pt x="3100" y="5530"/>
                    <a:pt x="2912" y="5371"/>
                  </a:cubicBezTo>
                  <a:cubicBezTo>
                    <a:pt x="2436" y="4976"/>
                    <a:pt x="2436" y="4245"/>
                    <a:pt x="2922" y="3850"/>
                  </a:cubicBezTo>
                  <a:cubicBezTo>
                    <a:pt x="3098" y="3707"/>
                    <a:pt x="3319" y="3631"/>
                    <a:pt x="3545" y="3631"/>
                  </a:cubicBezTo>
                  <a:close/>
                  <a:moveTo>
                    <a:pt x="12685" y="400"/>
                  </a:moveTo>
                  <a:cubicBezTo>
                    <a:pt x="13050" y="400"/>
                    <a:pt x="13344" y="699"/>
                    <a:pt x="13344" y="1064"/>
                  </a:cubicBezTo>
                  <a:lnTo>
                    <a:pt x="13344" y="6670"/>
                  </a:lnTo>
                  <a:lnTo>
                    <a:pt x="13118" y="6670"/>
                  </a:lnTo>
                  <a:cubicBezTo>
                    <a:pt x="12863" y="6684"/>
                    <a:pt x="12863" y="7060"/>
                    <a:pt x="13118" y="7074"/>
                  </a:cubicBezTo>
                  <a:lnTo>
                    <a:pt x="13344" y="7074"/>
                  </a:lnTo>
                  <a:lnTo>
                    <a:pt x="13344" y="12685"/>
                  </a:lnTo>
                  <a:cubicBezTo>
                    <a:pt x="13344" y="13046"/>
                    <a:pt x="13046" y="13344"/>
                    <a:pt x="12685" y="13344"/>
                  </a:cubicBezTo>
                  <a:lnTo>
                    <a:pt x="7074" y="13344"/>
                  </a:lnTo>
                  <a:lnTo>
                    <a:pt x="7074" y="11179"/>
                  </a:lnTo>
                  <a:cubicBezTo>
                    <a:pt x="7074" y="10832"/>
                    <a:pt x="6790" y="10548"/>
                    <a:pt x="6444" y="10548"/>
                  </a:cubicBezTo>
                  <a:lnTo>
                    <a:pt x="6016" y="10548"/>
                  </a:lnTo>
                  <a:cubicBezTo>
                    <a:pt x="6010" y="10548"/>
                    <a:pt x="6005" y="10548"/>
                    <a:pt x="5999" y="10548"/>
                  </a:cubicBezTo>
                  <a:cubicBezTo>
                    <a:pt x="5755" y="10548"/>
                    <a:pt x="5526" y="10653"/>
                    <a:pt x="5371" y="10837"/>
                  </a:cubicBezTo>
                  <a:cubicBezTo>
                    <a:pt x="5174" y="11075"/>
                    <a:pt x="4893" y="11194"/>
                    <a:pt x="4613" y="11194"/>
                  </a:cubicBezTo>
                  <a:cubicBezTo>
                    <a:pt x="4330" y="11194"/>
                    <a:pt x="4048" y="11073"/>
                    <a:pt x="3850" y="10832"/>
                  </a:cubicBezTo>
                  <a:cubicBezTo>
                    <a:pt x="3663" y="10596"/>
                    <a:pt x="3590" y="10288"/>
                    <a:pt x="3653" y="9995"/>
                  </a:cubicBezTo>
                  <a:cubicBezTo>
                    <a:pt x="3762" y="9507"/>
                    <a:pt x="4186" y="9224"/>
                    <a:pt x="4619" y="9224"/>
                  </a:cubicBezTo>
                  <a:cubicBezTo>
                    <a:pt x="4890" y="9224"/>
                    <a:pt x="5164" y="9335"/>
                    <a:pt x="5366" y="9576"/>
                  </a:cubicBezTo>
                  <a:cubicBezTo>
                    <a:pt x="5521" y="9760"/>
                    <a:pt x="5751" y="9870"/>
                    <a:pt x="5991" y="9870"/>
                  </a:cubicBezTo>
                  <a:cubicBezTo>
                    <a:pt x="5996" y="9870"/>
                    <a:pt x="6001" y="9870"/>
                    <a:pt x="6006" y="9870"/>
                  </a:cubicBezTo>
                  <a:lnTo>
                    <a:pt x="6444" y="9870"/>
                  </a:lnTo>
                  <a:cubicBezTo>
                    <a:pt x="6795" y="9870"/>
                    <a:pt x="7074" y="9591"/>
                    <a:pt x="7074" y="9240"/>
                  </a:cubicBezTo>
                  <a:lnTo>
                    <a:pt x="7074" y="7074"/>
                  </a:lnTo>
                  <a:lnTo>
                    <a:pt x="9239" y="7074"/>
                  </a:lnTo>
                  <a:cubicBezTo>
                    <a:pt x="9369" y="7074"/>
                    <a:pt x="9470" y="7175"/>
                    <a:pt x="9470" y="7305"/>
                  </a:cubicBezTo>
                  <a:lnTo>
                    <a:pt x="9470" y="7743"/>
                  </a:lnTo>
                  <a:cubicBezTo>
                    <a:pt x="9470" y="7868"/>
                    <a:pt x="9413" y="7993"/>
                    <a:pt x="9316" y="8075"/>
                  </a:cubicBezTo>
                  <a:cubicBezTo>
                    <a:pt x="8436" y="8811"/>
                    <a:pt x="8787" y="10240"/>
                    <a:pt x="9913" y="10486"/>
                  </a:cubicBezTo>
                  <a:cubicBezTo>
                    <a:pt x="10009" y="10505"/>
                    <a:pt x="10106" y="10515"/>
                    <a:pt x="10207" y="10519"/>
                  </a:cubicBezTo>
                  <a:cubicBezTo>
                    <a:pt x="10794" y="10519"/>
                    <a:pt x="11313" y="10154"/>
                    <a:pt x="11511" y="9600"/>
                  </a:cubicBezTo>
                  <a:cubicBezTo>
                    <a:pt x="11713" y="9052"/>
                    <a:pt x="11539" y="8436"/>
                    <a:pt x="11087" y="8065"/>
                  </a:cubicBezTo>
                  <a:cubicBezTo>
                    <a:pt x="10996" y="7979"/>
                    <a:pt x="10943" y="7859"/>
                    <a:pt x="10948" y="7733"/>
                  </a:cubicBezTo>
                  <a:lnTo>
                    <a:pt x="10948" y="7305"/>
                  </a:lnTo>
                  <a:cubicBezTo>
                    <a:pt x="10948" y="7175"/>
                    <a:pt x="11049" y="7074"/>
                    <a:pt x="11179" y="7074"/>
                  </a:cubicBezTo>
                  <a:lnTo>
                    <a:pt x="12252" y="7074"/>
                  </a:lnTo>
                  <a:cubicBezTo>
                    <a:pt x="12507" y="7060"/>
                    <a:pt x="12507" y="6684"/>
                    <a:pt x="12252" y="6670"/>
                  </a:cubicBezTo>
                  <a:lnTo>
                    <a:pt x="11179" y="6670"/>
                  </a:lnTo>
                  <a:cubicBezTo>
                    <a:pt x="10827" y="6670"/>
                    <a:pt x="10548" y="6954"/>
                    <a:pt x="10548" y="7305"/>
                  </a:cubicBezTo>
                  <a:lnTo>
                    <a:pt x="10548" y="7733"/>
                  </a:lnTo>
                  <a:cubicBezTo>
                    <a:pt x="10539" y="7979"/>
                    <a:pt x="10644" y="8215"/>
                    <a:pt x="10832" y="8373"/>
                  </a:cubicBezTo>
                  <a:cubicBezTo>
                    <a:pt x="11313" y="8768"/>
                    <a:pt x="11308" y="9504"/>
                    <a:pt x="10827" y="9894"/>
                  </a:cubicBezTo>
                  <a:cubicBezTo>
                    <a:pt x="10651" y="10037"/>
                    <a:pt x="10430" y="10113"/>
                    <a:pt x="10204" y="10113"/>
                  </a:cubicBezTo>
                  <a:cubicBezTo>
                    <a:pt x="10134" y="10113"/>
                    <a:pt x="10064" y="10106"/>
                    <a:pt x="9995" y="10091"/>
                  </a:cubicBezTo>
                  <a:cubicBezTo>
                    <a:pt x="9201" y="9918"/>
                    <a:pt x="8951" y="8908"/>
                    <a:pt x="9576" y="8383"/>
                  </a:cubicBezTo>
                  <a:cubicBezTo>
                    <a:pt x="9764" y="8224"/>
                    <a:pt x="9870" y="7988"/>
                    <a:pt x="9870" y="7743"/>
                  </a:cubicBezTo>
                  <a:lnTo>
                    <a:pt x="9870" y="7305"/>
                  </a:lnTo>
                  <a:cubicBezTo>
                    <a:pt x="9870" y="6954"/>
                    <a:pt x="9586" y="6675"/>
                    <a:pt x="9239" y="6675"/>
                  </a:cubicBezTo>
                  <a:lnTo>
                    <a:pt x="7074" y="6675"/>
                  </a:lnTo>
                  <a:lnTo>
                    <a:pt x="7074" y="4510"/>
                  </a:lnTo>
                  <a:cubicBezTo>
                    <a:pt x="7074" y="4380"/>
                    <a:pt x="7175" y="4279"/>
                    <a:pt x="7300" y="4279"/>
                  </a:cubicBezTo>
                  <a:lnTo>
                    <a:pt x="7738" y="4279"/>
                  </a:lnTo>
                  <a:cubicBezTo>
                    <a:pt x="7868" y="4279"/>
                    <a:pt x="7988" y="4332"/>
                    <a:pt x="8070" y="4433"/>
                  </a:cubicBezTo>
                  <a:cubicBezTo>
                    <a:pt x="8355" y="4771"/>
                    <a:pt x="8741" y="4927"/>
                    <a:pt x="9123" y="4927"/>
                  </a:cubicBezTo>
                  <a:cubicBezTo>
                    <a:pt x="9735" y="4927"/>
                    <a:pt x="10335" y="4526"/>
                    <a:pt x="10486" y="3836"/>
                  </a:cubicBezTo>
                  <a:cubicBezTo>
                    <a:pt x="10625" y="3210"/>
                    <a:pt x="10317" y="2570"/>
                    <a:pt x="9740" y="2287"/>
                  </a:cubicBezTo>
                  <a:cubicBezTo>
                    <a:pt x="9547" y="2193"/>
                    <a:pt x="9341" y="2148"/>
                    <a:pt x="9138" y="2148"/>
                  </a:cubicBezTo>
                  <a:cubicBezTo>
                    <a:pt x="8731" y="2148"/>
                    <a:pt x="8333" y="2327"/>
                    <a:pt x="8061" y="2657"/>
                  </a:cubicBezTo>
                  <a:cubicBezTo>
                    <a:pt x="7982" y="2749"/>
                    <a:pt x="7868" y="2802"/>
                    <a:pt x="7749" y="2802"/>
                  </a:cubicBezTo>
                  <a:cubicBezTo>
                    <a:pt x="7744" y="2802"/>
                    <a:pt x="7739" y="2802"/>
                    <a:pt x="7733" y="2801"/>
                  </a:cubicBezTo>
                  <a:lnTo>
                    <a:pt x="7300" y="2801"/>
                  </a:lnTo>
                  <a:cubicBezTo>
                    <a:pt x="7175" y="2801"/>
                    <a:pt x="7069" y="2696"/>
                    <a:pt x="7069" y="2570"/>
                  </a:cubicBezTo>
                  <a:lnTo>
                    <a:pt x="7069" y="1493"/>
                  </a:lnTo>
                  <a:cubicBezTo>
                    <a:pt x="7065" y="1365"/>
                    <a:pt x="6968" y="1301"/>
                    <a:pt x="6871" y="1301"/>
                  </a:cubicBezTo>
                  <a:cubicBezTo>
                    <a:pt x="6775" y="1301"/>
                    <a:pt x="6677" y="1365"/>
                    <a:pt x="6670" y="1493"/>
                  </a:cubicBezTo>
                  <a:lnTo>
                    <a:pt x="6670" y="2570"/>
                  </a:lnTo>
                  <a:cubicBezTo>
                    <a:pt x="6670" y="2917"/>
                    <a:pt x="6954" y="3201"/>
                    <a:pt x="7300" y="3201"/>
                  </a:cubicBezTo>
                  <a:lnTo>
                    <a:pt x="7733" y="3201"/>
                  </a:lnTo>
                  <a:cubicBezTo>
                    <a:pt x="7739" y="3201"/>
                    <a:pt x="7744" y="3201"/>
                    <a:pt x="7749" y="3201"/>
                  </a:cubicBezTo>
                  <a:cubicBezTo>
                    <a:pt x="7989" y="3201"/>
                    <a:pt x="8218" y="3096"/>
                    <a:pt x="8373" y="2912"/>
                  </a:cubicBezTo>
                  <a:cubicBezTo>
                    <a:pt x="8570" y="2675"/>
                    <a:pt x="8850" y="2556"/>
                    <a:pt x="9131" y="2556"/>
                  </a:cubicBezTo>
                  <a:cubicBezTo>
                    <a:pt x="9415" y="2556"/>
                    <a:pt x="9698" y="2678"/>
                    <a:pt x="9894" y="2922"/>
                  </a:cubicBezTo>
                  <a:cubicBezTo>
                    <a:pt x="10082" y="3153"/>
                    <a:pt x="10154" y="3461"/>
                    <a:pt x="10091" y="3754"/>
                  </a:cubicBezTo>
                  <a:cubicBezTo>
                    <a:pt x="9982" y="4242"/>
                    <a:pt x="9558" y="4525"/>
                    <a:pt x="9125" y="4525"/>
                  </a:cubicBezTo>
                  <a:cubicBezTo>
                    <a:pt x="8854" y="4525"/>
                    <a:pt x="8580" y="4414"/>
                    <a:pt x="8378" y="4173"/>
                  </a:cubicBezTo>
                  <a:cubicBezTo>
                    <a:pt x="8223" y="3989"/>
                    <a:pt x="7993" y="3879"/>
                    <a:pt x="7754" y="3879"/>
                  </a:cubicBezTo>
                  <a:cubicBezTo>
                    <a:pt x="7748" y="3879"/>
                    <a:pt x="7743" y="3879"/>
                    <a:pt x="7738" y="3879"/>
                  </a:cubicBezTo>
                  <a:lnTo>
                    <a:pt x="7300" y="3879"/>
                  </a:lnTo>
                  <a:cubicBezTo>
                    <a:pt x="6954" y="3879"/>
                    <a:pt x="6670" y="4158"/>
                    <a:pt x="6670" y="4510"/>
                  </a:cubicBezTo>
                  <a:lnTo>
                    <a:pt x="6670" y="6675"/>
                  </a:lnTo>
                  <a:lnTo>
                    <a:pt x="4510" y="6675"/>
                  </a:lnTo>
                  <a:cubicBezTo>
                    <a:pt x="4384" y="6675"/>
                    <a:pt x="4283" y="6574"/>
                    <a:pt x="4283" y="6444"/>
                  </a:cubicBezTo>
                  <a:lnTo>
                    <a:pt x="4283" y="6006"/>
                  </a:lnTo>
                  <a:cubicBezTo>
                    <a:pt x="4279" y="5881"/>
                    <a:pt x="4336" y="5756"/>
                    <a:pt x="4433" y="5674"/>
                  </a:cubicBezTo>
                  <a:cubicBezTo>
                    <a:pt x="5313" y="4938"/>
                    <a:pt x="4962" y="3509"/>
                    <a:pt x="3836" y="3263"/>
                  </a:cubicBezTo>
                  <a:cubicBezTo>
                    <a:pt x="3734" y="3241"/>
                    <a:pt x="3632" y="3230"/>
                    <a:pt x="3532" y="3230"/>
                  </a:cubicBezTo>
                  <a:cubicBezTo>
                    <a:pt x="2788" y="3230"/>
                    <a:pt x="2152" y="3835"/>
                    <a:pt x="2152" y="4615"/>
                  </a:cubicBezTo>
                  <a:cubicBezTo>
                    <a:pt x="2152" y="5029"/>
                    <a:pt x="2339" y="5424"/>
                    <a:pt x="2657" y="5684"/>
                  </a:cubicBezTo>
                  <a:cubicBezTo>
                    <a:pt x="2753" y="5770"/>
                    <a:pt x="2806" y="5891"/>
                    <a:pt x="2801" y="6016"/>
                  </a:cubicBezTo>
                  <a:lnTo>
                    <a:pt x="2801" y="6449"/>
                  </a:lnTo>
                  <a:cubicBezTo>
                    <a:pt x="2797" y="6574"/>
                    <a:pt x="2695" y="6675"/>
                    <a:pt x="2570" y="6675"/>
                  </a:cubicBezTo>
                  <a:lnTo>
                    <a:pt x="405" y="6675"/>
                  </a:lnTo>
                  <a:lnTo>
                    <a:pt x="405" y="1064"/>
                  </a:lnTo>
                  <a:cubicBezTo>
                    <a:pt x="405" y="699"/>
                    <a:pt x="699" y="400"/>
                    <a:pt x="1064" y="400"/>
                  </a:cubicBezTo>
                  <a:lnTo>
                    <a:pt x="6675" y="400"/>
                  </a:lnTo>
                  <a:lnTo>
                    <a:pt x="6675" y="631"/>
                  </a:lnTo>
                  <a:cubicBezTo>
                    <a:pt x="6668" y="773"/>
                    <a:pt x="6772" y="844"/>
                    <a:pt x="6877" y="844"/>
                  </a:cubicBezTo>
                  <a:cubicBezTo>
                    <a:pt x="6982" y="844"/>
                    <a:pt x="7086" y="773"/>
                    <a:pt x="7079" y="631"/>
                  </a:cubicBezTo>
                  <a:lnTo>
                    <a:pt x="7079" y="400"/>
                  </a:lnTo>
                  <a:close/>
                  <a:moveTo>
                    <a:pt x="1064" y="1"/>
                  </a:moveTo>
                  <a:cubicBezTo>
                    <a:pt x="477" y="1"/>
                    <a:pt x="1" y="473"/>
                    <a:pt x="1" y="1060"/>
                  </a:cubicBezTo>
                  <a:lnTo>
                    <a:pt x="1" y="12685"/>
                  </a:lnTo>
                  <a:cubicBezTo>
                    <a:pt x="1" y="13267"/>
                    <a:pt x="477" y="13743"/>
                    <a:pt x="1064" y="13743"/>
                  </a:cubicBezTo>
                  <a:lnTo>
                    <a:pt x="12685" y="13743"/>
                  </a:lnTo>
                  <a:cubicBezTo>
                    <a:pt x="13272" y="13743"/>
                    <a:pt x="13743" y="13267"/>
                    <a:pt x="13748" y="12685"/>
                  </a:cubicBezTo>
                  <a:lnTo>
                    <a:pt x="13748" y="1064"/>
                  </a:lnTo>
                  <a:cubicBezTo>
                    <a:pt x="13748" y="477"/>
                    <a:pt x="13272" y="1"/>
                    <a:pt x="126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60" name="Google Shape;5760;p29"/>
          <p:cNvGrpSpPr/>
          <p:nvPr/>
        </p:nvGrpSpPr>
        <p:grpSpPr>
          <a:xfrm>
            <a:off x="2188048" y="1798987"/>
            <a:ext cx="389346" cy="353284"/>
            <a:chOff x="2188048" y="1983562"/>
            <a:chExt cx="389346" cy="353284"/>
          </a:xfrm>
        </p:grpSpPr>
        <p:sp>
          <p:nvSpPr>
            <p:cNvPr id="5761" name="Google Shape;5761;p29"/>
            <p:cNvSpPr/>
            <p:nvPr/>
          </p:nvSpPr>
          <p:spPr>
            <a:xfrm>
              <a:off x="2258468" y="2033211"/>
              <a:ext cx="253935" cy="253935"/>
            </a:xfrm>
            <a:custGeom>
              <a:rect b="b" l="l" r="r" t="t"/>
              <a:pathLst>
                <a:path extrusionOk="0" h="9682" w="9682">
                  <a:moveTo>
                    <a:pt x="4841" y="0"/>
                  </a:moveTo>
                  <a:cubicBezTo>
                    <a:pt x="2170" y="0"/>
                    <a:pt x="0" y="2171"/>
                    <a:pt x="0" y="4841"/>
                  </a:cubicBezTo>
                  <a:cubicBezTo>
                    <a:pt x="0" y="7516"/>
                    <a:pt x="2170" y="9682"/>
                    <a:pt x="4841" y="9682"/>
                  </a:cubicBezTo>
                  <a:cubicBezTo>
                    <a:pt x="7516" y="9682"/>
                    <a:pt x="9681" y="7516"/>
                    <a:pt x="9681" y="4841"/>
                  </a:cubicBezTo>
                  <a:cubicBezTo>
                    <a:pt x="9681" y="2171"/>
                    <a:pt x="7516" y="0"/>
                    <a:pt x="4841" y="0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2" name="Google Shape;5762;p29"/>
            <p:cNvSpPr/>
            <p:nvPr/>
          </p:nvSpPr>
          <p:spPr>
            <a:xfrm>
              <a:off x="2311081" y="2034601"/>
              <a:ext cx="200824" cy="250525"/>
            </a:xfrm>
            <a:custGeom>
              <a:rect b="b" l="l" r="r" t="t"/>
              <a:pathLst>
                <a:path extrusionOk="0" h="9552" w="7657">
                  <a:moveTo>
                    <a:pt x="3533" y="0"/>
                  </a:moveTo>
                  <a:lnTo>
                    <a:pt x="3542" y="5"/>
                  </a:lnTo>
                  <a:lnTo>
                    <a:pt x="3865" y="405"/>
                  </a:lnTo>
                  <a:cubicBezTo>
                    <a:pt x="3903" y="448"/>
                    <a:pt x="3913" y="515"/>
                    <a:pt x="3889" y="573"/>
                  </a:cubicBezTo>
                  <a:lnTo>
                    <a:pt x="3614" y="1218"/>
                  </a:lnTo>
                  <a:lnTo>
                    <a:pt x="3258" y="578"/>
                  </a:lnTo>
                  <a:lnTo>
                    <a:pt x="2623" y="578"/>
                  </a:lnTo>
                  <a:lnTo>
                    <a:pt x="2180" y="1425"/>
                  </a:lnTo>
                  <a:cubicBezTo>
                    <a:pt x="2118" y="1545"/>
                    <a:pt x="2200" y="1689"/>
                    <a:pt x="2334" y="1699"/>
                  </a:cubicBezTo>
                  <a:lnTo>
                    <a:pt x="2686" y="1728"/>
                  </a:lnTo>
                  <a:lnTo>
                    <a:pt x="2974" y="1324"/>
                  </a:lnTo>
                  <a:lnTo>
                    <a:pt x="3263" y="1689"/>
                  </a:lnTo>
                  <a:lnTo>
                    <a:pt x="3181" y="2252"/>
                  </a:lnTo>
                  <a:lnTo>
                    <a:pt x="2431" y="2368"/>
                  </a:lnTo>
                  <a:lnTo>
                    <a:pt x="1656" y="2936"/>
                  </a:lnTo>
                  <a:lnTo>
                    <a:pt x="1560" y="3325"/>
                  </a:lnTo>
                  <a:cubicBezTo>
                    <a:pt x="1542" y="3397"/>
                    <a:pt x="1474" y="3451"/>
                    <a:pt x="1400" y="3451"/>
                  </a:cubicBezTo>
                  <a:cubicBezTo>
                    <a:pt x="1394" y="3451"/>
                    <a:pt x="1388" y="3451"/>
                    <a:pt x="1382" y="3450"/>
                  </a:cubicBezTo>
                  <a:lnTo>
                    <a:pt x="1088" y="3417"/>
                  </a:lnTo>
                  <a:cubicBezTo>
                    <a:pt x="1081" y="3416"/>
                    <a:pt x="1074" y="3415"/>
                    <a:pt x="1067" y="3415"/>
                  </a:cubicBezTo>
                  <a:cubicBezTo>
                    <a:pt x="998" y="3415"/>
                    <a:pt x="937" y="3457"/>
                    <a:pt x="915" y="3523"/>
                  </a:cubicBezTo>
                  <a:lnTo>
                    <a:pt x="751" y="3960"/>
                  </a:lnTo>
                  <a:cubicBezTo>
                    <a:pt x="718" y="4052"/>
                    <a:pt x="766" y="4153"/>
                    <a:pt x="862" y="4177"/>
                  </a:cubicBezTo>
                  <a:lnTo>
                    <a:pt x="1391" y="4331"/>
                  </a:lnTo>
                  <a:lnTo>
                    <a:pt x="1694" y="3653"/>
                  </a:lnTo>
                  <a:cubicBezTo>
                    <a:pt x="1738" y="3566"/>
                    <a:pt x="1810" y="3499"/>
                    <a:pt x="1901" y="3470"/>
                  </a:cubicBezTo>
                  <a:lnTo>
                    <a:pt x="2758" y="3195"/>
                  </a:lnTo>
                  <a:lnTo>
                    <a:pt x="3470" y="3739"/>
                  </a:lnTo>
                  <a:lnTo>
                    <a:pt x="3845" y="3580"/>
                  </a:lnTo>
                  <a:lnTo>
                    <a:pt x="4096" y="3855"/>
                  </a:lnTo>
                  <a:lnTo>
                    <a:pt x="4606" y="3811"/>
                  </a:lnTo>
                  <a:cubicBezTo>
                    <a:pt x="4609" y="3811"/>
                    <a:pt x="4612" y="3811"/>
                    <a:pt x="4616" y="3811"/>
                  </a:cubicBezTo>
                  <a:cubicBezTo>
                    <a:pt x="4698" y="3811"/>
                    <a:pt x="4770" y="3867"/>
                    <a:pt x="4788" y="3946"/>
                  </a:cubicBezTo>
                  <a:lnTo>
                    <a:pt x="4808" y="4057"/>
                  </a:lnTo>
                  <a:cubicBezTo>
                    <a:pt x="4846" y="4254"/>
                    <a:pt x="4707" y="4442"/>
                    <a:pt x="4509" y="4456"/>
                  </a:cubicBezTo>
                  <a:lnTo>
                    <a:pt x="3667" y="4523"/>
                  </a:lnTo>
                  <a:cubicBezTo>
                    <a:pt x="3571" y="4528"/>
                    <a:pt x="3504" y="4624"/>
                    <a:pt x="3533" y="4716"/>
                  </a:cubicBezTo>
                  <a:cubicBezTo>
                    <a:pt x="3566" y="4819"/>
                    <a:pt x="3485" y="4912"/>
                    <a:pt x="3389" y="4912"/>
                  </a:cubicBezTo>
                  <a:cubicBezTo>
                    <a:pt x="3373" y="4912"/>
                    <a:pt x="3357" y="4909"/>
                    <a:pt x="3340" y="4904"/>
                  </a:cubicBezTo>
                  <a:lnTo>
                    <a:pt x="2710" y="4697"/>
                  </a:lnTo>
                  <a:cubicBezTo>
                    <a:pt x="2628" y="4668"/>
                    <a:pt x="2565" y="4596"/>
                    <a:pt x="2551" y="4509"/>
                  </a:cubicBezTo>
                  <a:cubicBezTo>
                    <a:pt x="2532" y="4392"/>
                    <a:pt x="2436" y="4307"/>
                    <a:pt x="2320" y="4307"/>
                  </a:cubicBezTo>
                  <a:cubicBezTo>
                    <a:pt x="2317" y="4307"/>
                    <a:pt x="2314" y="4307"/>
                    <a:pt x="2310" y="4307"/>
                  </a:cubicBezTo>
                  <a:lnTo>
                    <a:pt x="1391" y="4331"/>
                  </a:lnTo>
                  <a:lnTo>
                    <a:pt x="891" y="4552"/>
                  </a:lnTo>
                  <a:cubicBezTo>
                    <a:pt x="771" y="4605"/>
                    <a:pt x="694" y="4716"/>
                    <a:pt x="689" y="4846"/>
                  </a:cubicBezTo>
                  <a:lnTo>
                    <a:pt x="684" y="5009"/>
                  </a:lnTo>
                  <a:lnTo>
                    <a:pt x="83" y="5697"/>
                  </a:lnTo>
                  <a:cubicBezTo>
                    <a:pt x="30" y="5755"/>
                    <a:pt x="1" y="5832"/>
                    <a:pt x="1" y="5914"/>
                  </a:cubicBezTo>
                  <a:lnTo>
                    <a:pt x="1" y="6650"/>
                  </a:lnTo>
                  <a:cubicBezTo>
                    <a:pt x="1" y="6785"/>
                    <a:pt x="54" y="6915"/>
                    <a:pt x="155" y="7011"/>
                  </a:cubicBezTo>
                  <a:lnTo>
                    <a:pt x="679" y="7516"/>
                  </a:lnTo>
                  <a:cubicBezTo>
                    <a:pt x="761" y="7598"/>
                    <a:pt x="867" y="7646"/>
                    <a:pt x="982" y="7656"/>
                  </a:cubicBezTo>
                  <a:lnTo>
                    <a:pt x="2739" y="7805"/>
                  </a:lnTo>
                  <a:lnTo>
                    <a:pt x="2705" y="8055"/>
                  </a:lnTo>
                  <a:cubicBezTo>
                    <a:pt x="2690" y="8176"/>
                    <a:pt x="2739" y="8296"/>
                    <a:pt x="2835" y="8368"/>
                  </a:cubicBezTo>
                  <a:lnTo>
                    <a:pt x="3225" y="8652"/>
                  </a:lnTo>
                  <a:lnTo>
                    <a:pt x="3162" y="8844"/>
                  </a:lnTo>
                  <a:cubicBezTo>
                    <a:pt x="3124" y="8974"/>
                    <a:pt x="3162" y="9114"/>
                    <a:pt x="3268" y="9200"/>
                  </a:cubicBezTo>
                  <a:lnTo>
                    <a:pt x="3677" y="9552"/>
                  </a:lnTo>
                  <a:lnTo>
                    <a:pt x="4841" y="9181"/>
                  </a:lnTo>
                  <a:lnTo>
                    <a:pt x="5472" y="8431"/>
                  </a:lnTo>
                  <a:cubicBezTo>
                    <a:pt x="5573" y="8305"/>
                    <a:pt x="5659" y="8166"/>
                    <a:pt x="5722" y="8022"/>
                  </a:cubicBezTo>
                  <a:lnTo>
                    <a:pt x="6626" y="5928"/>
                  </a:lnTo>
                  <a:lnTo>
                    <a:pt x="6626" y="5928"/>
                  </a:lnTo>
                  <a:lnTo>
                    <a:pt x="6049" y="5972"/>
                  </a:lnTo>
                  <a:cubicBezTo>
                    <a:pt x="6049" y="5972"/>
                    <a:pt x="6049" y="5972"/>
                    <a:pt x="6048" y="5972"/>
                  </a:cubicBezTo>
                  <a:cubicBezTo>
                    <a:pt x="5942" y="5972"/>
                    <a:pt x="6901" y="4663"/>
                    <a:pt x="6829" y="4576"/>
                  </a:cubicBezTo>
                  <a:lnTo>
                    <a:pt x="6617" y="4158"/>
                  </a:lnTo>
                  <a:lnTo>
                    <a:pt x="7040" y="3946"/>
                  </a:lnTo>
                  <a:lnTo>
                    <a:pt x="7656" y="4384"/>
                  </a:lnTo>
                  <a:cubicBezTo>
                    <a:pt x="7469" y="2142"/>
                    <a:pt x="5760" y="323"/>
                    <a:pt x="3533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3" name="Google Shape;5763;p29"/>
            <p:cNvSpPr/>
            <p:nvPr/>
          </p:nvSpPr>
          <p:spPr>
            <a:xfrm>
              <a:off x="2233342" y="2035860"/>
              <a:ext cx="241582" cy="251338"/>
            </a:xfrm>
            <a:custGeom>
              <a:rect b="b" l="l" r="r" t="t"/>
              <a:pathLst>
                <a:path extrusionOk="0" h="9583" w="9211">
                  <a:moveTo>
                    <a:pt x="4812" y="1"/>
                  </a:moveTo>
                  <a:cubicBezTo>
                    <a:pt x="1642" y="660"/>
                    <a:pt x="1" y="4187"/>
                    <a:pt x="1536" y="7035"/>
                  </a:cubicBezTo>
                  <a:cubicBezTo>
                    <a:pt x="2427" y="8695"/>
                    <a:pt x="4105" y="9582"/>
                    <a:pt x="5805" y="9582"/>
                  </a:cubicBezTo>
                  <a:cubicBezTo>
                    <a:pt x="7022" y="9582"/>
                    <a:pt x="8251" y="9127"/>
                    <a:pt x="9210" y="8176"/>
                  </a:cubicBezTo>
                  <a:lnTo>
                    <a:pt x="9210" y="8176"/>
                  </a:lnTo>
                  <a:cubicBezTo>
                    <a:pt x="8883" y="8243"/>
                    <a:pt x="8551" y="8277"/>
                    <a:pt x="8219" y="8277"/>
                  </a:cubicBezTo>
                  <a:cubicBezTo>
                    <a:pt x="6261" y="8277"/>
                    <a:pt x="4490" y="7093"/>
                    <a:pt x="3744" y="5284"/>
                  </a:cubicBezTo>
                  <a:cubicBezTo>
                    <a:pt x="2998" y="3470"/>
                    <a:pt x="3417" y="1381"/>
                    <a:pt x="4812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4" name="Google Shape;5764;p29"/>
            <p:cNvSpPr/>
            <p:nvPr/>
          </p:nvSpPr>
          <p:spPr>
            <a:xfrm>
              <a:off x="2310950" y="2166342"/>
              <a:ext cx="146061" cy="118915"/>
            </a:xfrm>
            <a:custGeom>
              <a:rect b="b" l="l" r="r" t="t"/>
              <a:pathLst>
                <a:path extrusionOk="0" h="4534" w="5569">
                  <a:moveTo>
                    <a:pt x="670" y="1"/>
                  </a:moveTo>
                  <a:lnTo>
                    <a:pt x="88" y="670"/>
                  </a:lnTo>
                  <a:cubicBezTo>
                    <a:pt x="35" y="732"/>
                    <a:pt x="1" y="809"/>
                    <a:pt x="1" y="891"/>
                  </a:cubicBezTo>
                  <a:lnTo>
                    <a:pt x="1" y="1622"/>
                  </a:lnTo>
                  <a:cubicBezTo>
                    <a:pt x="1" y="1762"/>
                    <a:pt x="59" y="1892"/>
                    <a:pt x="155" y="1983"/>
                  </a:cubicBezTo>
                  <a:lnTo>
                    <a:pt x="684" y="2493"/>
                  </a:lnTo>
                  <a:cubicBezTo>
                    <a:pt x="766" y="2570"/>
                    <a:pt x="872" y="2623"/>
                    <a:pt x="987" y="2633"/>
                  </a:cubicBezTo>
                  <a:lnTo>
                    <a:pt x="2566" y="2768"/>
                  </a:lnTo>
                  <a:cubicBezTo>
                    <a:pt x="2662" y="2777"/>
                    <a:pt x="2734" y="2864"/>
                    <a:pt x="2724" y="2960"/>
                  </a:cubicBezTo>
                  <a:lnTo>
                    <a:pt x="2715" y="3037"/>
                  </a:lnTo>
                  <a:cubicBezTo>
                    <a:pt x="2700" y="3153"/>
                    <a:pt x="2748" y="3273"/>
                    <a:pt x="2845" y="3345"/>
                  </a:cubicBezTo>
                  <a:lnTo>
                    <a:pt x="3234" y="3634"/>
                  </a:lnTo>
                  <a:lnTo>
                    <a:pt x="3172" y="3826"/>
                  </a:lnTo>
                  <a:cubicBezTo>
                    <a:pt x="3133" y="3951"/>
                    <a:pt x="3172" y="4091"/>
                    <a:pt x="3278" y="4177"/>
                  </a:cubicBezTo>
                  <a:lnTo>
                    <a:pt x="3687" y="4533"/>
                  </a:lnTo>
                  <a:lnTo>
                    <a:pt x="3696" y="4533"/>
                  </a:lnTo>
                  <a:cubicBezTo>
                    <a:pt x="3985" y="4481"/>
                    <a:pt x="4269" y="4399"/>
                    <a:pt x="4548" y="4298"/>
                  </a:cubicBezTo>
                  <a:lnTo>
                    <a:pt x="4611" y="4269"/>
                  </a:lnTo>
                  <a:cubicBezTo>
                    <a:pt x="4673" y="4250"/>
                    <a:pt x="4731" y="4221"/>
                    <a:pt x="4789" y="4197"/>
                  </a:cubicBezTo>
                  <a:lnTo>
                    <a:pt x="4846" y="4173"/>
                  </a:lnTo>
                  <a:lnTo>
                    <a:pt x="5486" y="3408"/>
                  </a:lnTo>
                  <a:cubicBezTo>
                    <a:pt x="5515" y="3369"/>
                    <a:pt x="5539" y="3331"/>
                    <a:pt x="5568" y="3292"/>
                  </a:cubicBezTo>
                  <a:lnTo>
                    <a:pt x="5568" y="3292"/>
                  </a:lnTo>
                  <a:cubicBezTo>
                    <a:pt x="5462" y="3302"/>
                    <a:pt x="5361" y="3302"/>
                    <a:pt x="5260" y="3302"/>
                  </a:cubicBezTo>
                  <a:cubicBezTo>
                    <a:pt x="3181" y="3302"/>
                    <a:pt x="1334" y="1974"/>
                    <a:pt x="670" y="1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5" name="Google Shape;5765;p29"/>
            <p:cNvSpPr/>
            <p:nvPr/>
          </p:nvSpPr>
          <p:spPr>
            <a:xfrm>
              <a:off x="2238981" y="2081469"/>
              <a:ext cx="338413" cy="255377"/>
            </a:xfrm>
            <a:custGeom>
              <a:rect b="b" l="l" r="r" t="t"/>
              <a:pathLst>
                <a:path extrusionOk="0" h="9737" w="12903">
                  <a:moveTo>
                    <a:pt x="11501" y="1"/>
                  </a:moveTo>
                  <a:cubicBezTo>
                    <a:pt x="11372" y="1"/>
                    <a:pt x="11241" y="128"/>
                    <a:pt x="11315" y="287"/>
                  </a:cubicBezTo>
                  <a:cubicBezTo>
                    <a:pt x="12474" y="2732"/>
                    <a:pt x="11950" y="5648"/>
                    <a:pt x="10011" y="7539"/>
                  </a:cubicBezTo>
                  <a:cubicBezTo>
                    <a:pt x="8797" y="8722"/>
                    <a:pt x="7198" y="9342"/>
                    <a:pt x="5578" y="9342"/>
                  </a:cubicBezTo>
                  <a:cubicBezTo>
                    <a:pt x="4610" y="9342"/>
                    <a:pt x="3634" y="9120"/>
                    <a:pt x="2730" y="8664"/>
                  </a:cubicBezTo>
                  <a:cubicBezTo>
                    <a:pt x="1985" y="8284"/>
                    <a:pt x="1321" y="7765"/>
                    <a:pt x="772" y="7130"/>
                  </a:cubicBezTo>
                  <a:lnTo>
                    <a:pt x="772" y="7130"/>
                  </a:lnTo>
                  <a:lnTo>
                    <a:pt x="1552" y="7389"/>
                  </a:lnTo>
                  <a:cubicBezTo>
                    <a:pt x="1579" y="7400"/>
                    <a:pt x="1605" y="7404"/>
                    <a:pt x="1629" y="7404"/>
                  </a:cubicBezTo>
                  <a:cubicBezTo>
                    <a:pt x="1830" y="7404"/>
                    <a:pt x="1909" y="7083"/>
                    <a:pt x="1677" y="7014"/>
                  </a:cubicBezTo>
                  <a:lnTo>
                    <a:pt x="276" y="6547"/>
                  </a:lnTo>
                  <a:cubicBezTo>
                    <a:pt x="256" y="6541"/>
                    <a:pt x="236" y="6538"/>
                    <a:pt x="216" y="6538"/>
                  </a:cubicBezTo>
                  <a:cubicBezTo>
                    <a:pt x="100" y="6538"/>
                    <a:pt x="0" y="6640"/>
                    <a:pt x="17" y="6764"/>
                  </a:cubicBezTo>
                  <a:lnTo>
                    <a:pt x="252" y="8400"/>
                  </a:lnTo>
                  <a:cubicBezTo>
                    <a:pt x="267" y="8496"/>
                    <a:pt x="349" y="8568"/>
                    <a:pt x="450" y="8568"/>
                  </a:cubicBezTo>
                  <a:lnTo>
                    <a:pt x="474" y="8568"/>
                  </a:lnTo>
                  <a:cubicBezTo>
                    <a:pt x="584" y="8554"/>
                    <a:pt x="657" y="8453"/>
                    <a:pt x="642" y="8347"/>
                  </a:cubicBezTo>
                  <a:lnTo>
                    <a:pt x="512" y="7433"/>
                  </a:lnTo>
                  <a:lnTo>
                    <a:pt x="512" y="7433"/>
                  </a:lnTo>
                  <a:cubicBezTo>
                    <a:pt x="1085" y="8082"/>
                    <a:pt x="1778" y="8621"/>
                    <a:pt x="2552" y="9016"/>
                  </a:cubicBezTo>
                  <a:cubicBezTo>
                    <a:pt x="3514" y="9500"/>
                    <a:pt x="4552" y="9736"/>
                    <a:pt x="5582" y="9736"/>
                  </a:cubicBezTo>
                  <a:cubicBezTo>
                    <a:pt x="7302" y="9736"/>
                    <a:pt x="9001" y="9078"/>
                    <a:pt x="10290" y="7822"/>
                  </a:cubicBezTo>
                  <a:cubicBezTo>
                    <a:pt x="12349" y="5811"/>
                    <a:pt x="12903" y="2712"/>
                    <a:pt x="11671" y="114"/>
                  </a:cubicBezTo>
                  <a:cubicBezTo>
                    <a:pt x="11633" y="34"/>
                    <a:pt x="11568" y="1"/>
                    <a:pt x="11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6" name="Google Shape;5766;p29"/>
            <p:cNvSpPr/>
            <p:nvPr/>
          </p:nvSpPr>
          <p:spPr>
            <a:xfrm>
              <a:off x="2188048" y="1983562"/>
              <a:ext cx="343843" cy="255325"/>
            </a:xfrm>
            <a:custGeom>
              <a:rect b="b" l="l" r="r" t="t"/>
              <a:pathLst>
                <a:path extrusionOk="0" h="9735" w="13110">
                  <a:moveTo>
                    <a:pt x="7525" y="1"/>
                  </a:moveTo>
                  <a:cubicBezTo>
                    <a:pt x="6251" y="1"/>
                    <a:pt x="4968" y="362"/>
                    <a:pt x="3835" y="1104"/>
                  </a:cubicBezTo>
                  <a:cubicBezTo>
                    <a:pt x="1025" y="2947"/>
                    <a:pt x="0" y="6585"/>
                    <a:pt x="1439" y="9621"/>
                  </a:cubicBezTo>
                  <a:cubicBezTo>
                    <a:pt x="1478" y="9701"/>
                    <a:pt x="1545" y="9735"/>
                    <a:pt x="1612" y="9735"/>
                  </a:cubicBezTo>
                  <a:cubicBezTo>
                    <a:pt x="1742" y="9735"/>
                    <a:pt x="1871" y="9608"/>
                    <a:pt x="1795" y="9453"/>
                  </a:cubicBezTo>
                  <a:cubicBezTo>
                    <a:pt x="1391" y="8601"/>
                    <a:pt x="1184" y="7672"/>
                    <a:pt x="1184" y="6734"/>
                  </a:cubicBezTo>
                  <a:cubicBezTo>
                    <a:pt x="1184" y="4083"/>
                    <a:pt x="2834" y="1711"/>
                    <a:pt x="5322" y="787"/>
                  </a:cubicBezTo>
                  <a:cubicBezTo>
                    <a:pt x="6041" y="521"/>
                    <a:pt x="6785" y="393"/>
                    <a:pt x="7523" y="393"/>
                  </a:cubicBezTo>
                  <a:cubicBezTo>
                    <a:pt x="9338" y="393"/>
                    <a:pt x="11109" y="1172"/>
                    <a:pt x="12338" y="2606"/>
                  </a:cubicBezTo>
                  <a:lnTo>
                    <a:pt x="11558" y="2346"/>
                  </a:lnTo>
                  <a:cubicBezTo>
                    <a:pt x="11536" y="2339"/>
                    <a:pt x="11515" y="2336"/>
                    <a:pt x="11495" y="2336"/>
                  </a:cubicBezTo>
                  <a:cubicBezTo>
                    <a:pt x="11295" y="2336"/>
                    <a:pt x="11219" y="2638"/>
                    <a:pt x="11433" y="2721"/>
                  </a:cubicBezTo>
                  <a:lnTo>
                    <a:pt x="12833" y="3188"/>
                  </a:lnTo>
                  <a:cubicBezTo>
                    <a:pt x="12853" y="3194"/>
                    <a:pt x="12874" y="3197"/>
                    <a:pt x="12893" y="3197"/>
                  </a:cubicBezTo>
                  <a:cubicBezTo>
                    <a:pt x="13010" y="3197"/>
                    <a:pt x="13109" y="3095"/>
                    <a:pt x="13093" y="2971"/>
                  </a:cubicBezTo>
                  <a:lnTo>
                    <a:pt x="12857" y="1335"/>
                  </a:lnTo>
                  <a:cubicBezTo>
                    <a:pt x="12842" y="1220"/>
                    <a:pt x="12756" y="1167"/>
                    <a:pt x="12668" y="1167"/>
                  </a:cubicBezTo>
                  <a:cubicBezTo>
                    <a:pt x="12558" y="1167"/>
                    <a:pt x="12446" y="1249"/>
                    <a:pt x="12468" y="1393"/>
                  </a:cubicBezTo>
                  <a:lnTo>
                    <a:pt x="12597" y="2302"/>
                  </a:lnTo>
                  <a:cubicBezTo>
                    <a:pt x="11276" y="792"/>
                    <a:pt x="9411" y="1"/>
                    <a:pt x="7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7" name="Google Shape;5767;p29"/>
            <p:cNvSpPr/>
            <p:nvPr/>
          </p:nvSpPr>
          <p:spPr>
            <a:xfrm>
              <a:off x="2341006" y="2077116"/>
              <a:ext cx="16418" cy="27434"/>
            </a:xfrm>
            <a:custGeom>
              <a:rect b="b" l="l" r="r" t="t"/>
              <a:pathLst>
                <a:path extrusionOk="0" h="1046" w="626">
                  <a:moveTo>
                    <a:pt x="419" y="1"/>
                  </a:moveTo>
                  <a:cubicBezTo>
                    <a:pt x="308" y="6"/>
                    <a:pt x="221" y="92"/>
                    <a:pt x="221" y="203"/>
                  </a:cubicBezTo>
                  <a:lnTo>
                    <a:pt x="226" y="564"/>
                  </a:lnTo>
                  <a:lnTo>
                    <a:pt x="82" y="703"/>
                  </a:lnTo>
                  <a:cubicBezTo>
                    <a:pt x="0" y="780"/>
                    <a:pt x="0" y="906"/>
                    <a:pt x="77" y="983"/>
                  </a:cubicBezTo>
                  <a:cubicBezTo>
                    <a:pt x="114" y="1025"/>
                    <a:pt x="166" y="1045"/>
                    <a:pt x="218" y="1045"/>
                  </a:cubicBezTo>
                  <a:cubicBezTo>
                    <a:pt x="267" y="1045"/>
                    <a:pt x="317" y="1027"/>
                    <a:pt x="356" y="992"/>
                  </a:cubicBezTo>
                  <a:lnTo>
                    <a:pt x="563" y="795"/>
                  </a:lnTo>
                  <a:cubicBezTo>
                    <a:pt x="602" y="756"/>
                    <a:pt x="626" y="703"/>
                    <a:pt x="626" y="646"/>
                  </a:cubicBezTo>
                  <a:lnTo>
                    <a:pt x="616" y="198"/>
                  </a:lnTo>
                  <a:cubicBezTo>
                    <a:pt x="616" y="88"/>
                    <a:pt x="529" y="1"/>
                    <a:pt x="4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8" name="Google Shape;5768;p29"/>
            <p:cNvSpPr/>
            <p:nvPr/>
          </p:nvSpPr>
          <p:spPr>
            <a:xfrm>
              <a:off x="2240030" y="2027913"/>
              <a:ext cx="286876" cy="264662"/>
            </a:xfrm>
            <a:custGeom>
              <a:rect b="b" l="l" r="r" t="t"/>
              <a:pathLst>
                <a:path extrusionOk="0" h="10091" w="10938">
                  <a:moveTo>
                    <a:pt x="3792" y="3864"/>
                  </a:moveTo>
                  <a:lnTo>
                    <a:pt x="4062" y="3898"/>
                  </a:lnTo>
                  <a:cubicBezTo>
                    <a:pt x="4073" y="3899"/>
                    <a:pt x="4085" y="3900"/>
                    <a:pt x="4097" y="3900"/>
                  </a:cubicBezTo>
                  <a:cubicBezTo>
                    <a:pt x="4128" y="3900"/>
                    <a:pt x="4160" y="3895"/>
                    <a:pt x="4192" y="3888"/>
                  </a:cubicBezTo>
                  <a:lnTo>
                    <a:pt x="4192" y="3888"/>
                  </a:lnTo>
                  <a:lnTo>
                    <a:pt x="3985" y="4345"/>
                  </a:lnTo>
                  <a:lnTo>
                    <a:pt x="3648" y="4249"/>
                  </a:lnTo>
                  <a:lnTo>
                    <a:pt x="3792" y="3864"/>
                  </a:lnTo>
                  <a:close/>
                  <a:moveTo>
                    <a:pt x="5111" y="3768"/>
                  </a:moveTo>
                  <a:lnTo>
                    <a:pt x="5501" y="4249"/>
                  </a:lnTo>
                  <a:lnTo>
                    <a:pt x="5452" y="4384"/>
                  </a:lnTo>
                  <a:cubicBezTo>
                    <a:pt x="5402" y="4539"/>
                    <a:pt x="5524" y="4645"/>
                    <a:pt x="5645" y="4645"/>
                  </a:cubicBezTo>
                  <a:cubicBezTo>
                    <a:pt x="5720" y="4645"/>
                    <a:pt x="5795" y="4605"/>
                    <a:pt x="5828" y="4509"/>
                  </a:cubicBezTo>
                  <a:lnTo>
                    <a:pt x="5876" y="4360"/>
                  </a:lnTo>
                  <a:cubicBezTo>
                    <a:pt x="5919" y="4240"/>
                    <a:pt x="5895" y="4110"/>
                    <a:pt x="5818" y="4013"/>
                  </a:cubicBezTo>
                  <a:lnTo>
                    <a:pt x="5712" y="3879"/>
                  </a:lnTo>
                  <a:lnTo>
                    <a:pt x="6059" y="4143"/>
                  </a:lnTo>
                  <a:cubicBezTo>
                    <a:pt x="6091" y="4170"/>
                    <a:pt x="6133" y="4184"/>
                    <a:pt x="6176" y="4184"/>
                  </a:cubicBezTo>
                  <a:cubicBezTo>
                    <a:pt x="6203" y="4184"/>
                    <a:pt x="6230" y="4178"/>
                    <a:pt x="6256" y="4167"/>
                  </a:cubicBezTo>
                  <a:lnTo>
                    <a:pt x="6501" y="4066"/>
                  </a:lnTo>
                  <a:lnTo>
                    <a:pt x="6655" y="4240"/>
                  </a:lnTo>
                  <a:cubicBezTo>
                    <a:pt x="6695" y="4279"/>
                    <a:pt x="6747" y="4303"/>
                    <a:pt x="6803" y="4303"/>
                  </a:cubicBezTo>
                  <a:cubicBezTo>
                    <a:pt x="6808" y="4303"/>
                    <a:pt x="6814" y="4302"/>
                    <a:pt x="6819" y="4302"/>
                  </a:cubicBezTo>
                  <a:lnTo>
                    <a:pt x="7305" y="4264"/>
                  </a:lnTo>
                  <a:lnTo>
                    <a:pt x="7324" y="4345"/>
                  </a:lnTo>
                  <a:cubicBezTo>
                    <a:pt x="7339" y="4427"/>
                    <a:pt x="7281" y="4504"/>
                    <a:pt x="7199" y="4509"/>
                  </a:cubicBezTo>
                  <a:lnTo>
                    <a:pt x="6357" y="4576"/>
                  </a:lnTo>
                  <a:cubicBezTo>
                    <a:pt x="6169" y="4591"/>
                    <a:pt x="6025" y="4754"/>
                    <a:pt x="6039" y="4947"/>
                  </a:cubicBezTo>
                  <a:lnTo>
                    <a:pt x="5481" y="4759"/>
                  </a:lnTo>
                  <a:cubicBezTo>
                    <a:pt x="5467" y="4754"/>
                    <a:pt x="5457" y="4740"/>
                    <a:pt x="5452" y="4725"/>
                  </a:cubicBezTo>
                  <a:cubicBezTo>
                    <a:pt x="5419" y="4514"/>
                    <a:pt x="5236" y="4360"/>
                    <a:pt x="5024" y="4360"/>
                  </a:cubicBezTo>
                  <a:lnTo>
                    <a:pt x="5015" y="4360"/>
                  </a:lnTo>
                  <a:lnTo>
                    <a:pt x="4403" y="4374"/>
                  </a:lnTo>
                  <a:lnTo>
                    <a:pt x="4581" y="3984"/>
                  </a:lnTo>
                  <a:cubicBezTo>
                    <a:pt x="4596" y="3951"/>
                    <a:pt x="4625" y="3922"/>
                    <a:pt x="4663" y="3912"/>
                  </a:cubicBezTo>
                  <a:lnTo>
                    <a:pt x="5111" y="3768"/>
                  </a:lnTo>
                  <a:close/>
                  <a:moveTo>
                    <a:pt x="9698" y="4445"/>
                  </a:moveTo>
                  <a:cubicBezTo>
                    <a:pt x="9732" y="4445"/>
                    <a:pt x="9766" y="4458"/>
                    <a:pt x="9793" y="4485"/>
                  </a:cubicBezTo>
                  <a:lnTo>
                    <a:pt x="10192" y="4875"/>
                  </a:lnTo>
                  <a:cubicBezTo>
                    <a:pt x="10197" y="4995"/>
                    <a:pt x="10197" y="5115"/>
                    <a:pt x="10192" y="5236"/>
                  </a:cubicBezTo>
                  <a:cubicBezTo>
                    <a:pt x="10144" y="6405"/>
                    <a:pt x="9663" y="7511"/>
                    <a:pt x="8835" y="8339"/>
                  </a:cubicBezTo>
                  <a:cubicBezTo>
                    <a:pt x="8705" y="8464"/>
                    <a:pt x="8575" y="8580"/>
                    <a:pt x="8436" y="8695"/>
                  </a:cubicBezTo>
                  <a:cubicBezTo>
                    <a:pt x="8508" y="8589"/>
                    <a:pt x="8570" y="8479"/>
                    <a:pt x="8619" y="8358"/>
                  </a:cubicBezTo>
                  <a:lnTo>
                    <a:pt x="9528" y="6265"/>
                  </a:lnTo>
                  <a:cubicBezTo>
                    <a:pt x="9584" y="6130"/>
                    <a:pt x="9486" y="5986"/>
                    <a:pt x="9344" y="5986"/>
                  </a:cubicBezTo>
                  <a:cubicBezTo>
                    <a:pt x="9340" y="5986"/>
                    <a:pt x="9335" y="5986"/>
                    <a:pt x="9331" y="5986"/>
                  </a:cubicBezTo>
                  <a:lnTo>
                    <a:pt x="9244" y="5996"/>
                  </a:lnTo>
                  <a:lnTo>
                    <a:pt x="9735" y="5019"/>
                  </a:lnTo>
                  <a:cubicBezTo>
                    <a:pt x="9817" y="4855"/>
                    <a:pt x="9764" y="4658"/>
                    <a:pt x="9615" y="4552"/>
                  </a:cubicBezTo>
                  <a:lnTo>
                    <a:pt x="9571" y="4523"/>
                  </a:lnTo>
                  <a:lnTo>
                    <a:pt x="9581" y="4509"/>
                  </a:lnTo>
                  <a:cubicBezTo>
                    <a:pt x="9608" y="4468"/>
                    <a:pt x="9653" y="4445"/>
                    <a:pt x="9698" y="4445"/>
                  </a:cubicBezTo>
                  <a:close/>
                  <a:moveTo>
                    <a:pt x="5550" y="1"/>
                  </a:moveTo>
                  <a:cubicBezTo>
                    <a:pt x="4253" y="1"/>
                    <a:pt x="2961" y="498"/>
                    <a:pt x="1978" y="1478"/>
                  </a:cubicBezTo>
                  <a:cubicBezTo>
                    <a:pt x="131" y="3330"/>
                    <a:pt x="1" y="6284"/>
                    <a:pt x="1680" y="8291"/>
                  </a:cubicBezTo>
                  <a:cubicBezTo>
                    <a:pt x="1722" y="8334"/>
                    <a:pt x="1770" y="8352"/>
                    <a:pt x="1817" y="8352"/>
                  </a:cubicBezTo>
                  <a:cubicBezTo>
                    <a:pt x="1959" y="8352"/>
                    <a:pt x="2087" y="8184"/>
                    <a:pt x="1978" y="8036"/>
                  </a:cubicBezTo>
                  <a:cubicBezTo>
                    <a:pt x="838" y="6679"/>
                    <a:pt x="573" y="4788"/>
                    <a:pt x="1290" y="3166"/>
                  </a:cubicBezTo>
                  <a:cubicBezTo>
                    <a:pt x="2007" y="1545"/>
                    <a:pt x="3581" y="472"/>
                    <a:pt x="5356" y="395"/>
                  </a:cubicBezTo>
                  <a:cubicBezTo>
                    <a:pt x="5409" y="393"/>
                    <a:pt x="5462" y="392"/>
                    <a:pt x="5516" y="392"/>
                  </a:cubicBezTo>
                  <a:cubicBezTo>
                    <a:pt x="5724" y="392"/>
                    <a:pt x="5935" y="407"/>
                    <a:pt x="6145" y="433"/>
                  </a:cubicBezTo>
                  <a:lnTo>
                    <a:pt x="6410" y="761"/>
                  </a:lnTo>
                  <a:lnTo>
                    <a:pt x="6299" y="1025"/>
                  </a:lnTo>
                  <a:lnTo>
                    <a:pt x="6136" y="732"/>
                  </a:lnTo>
                  <a:cubicBezTo>
                    <a:pt x="6102" y="669"/>
                    <a:pt x="6035" y="631"/>
                    <a:pt x="5967" y="631"/>
                  </a:cubicBezTo>
                  <a:lnTo>
                    <a:pt x="5332" y="631"/>
                  </a:lnTo>
                  <a:cubicBezTo>
                    <a:pt x="5260" y="631"/>
                    <a:pt x="5193" y="674"/>
                    <a:pt x="5159" y="737"/>
                  </a:cubicBezTo>
                  <a:lnTo>
                    <a:pt x="4716" y="1583"/>
                  </a:lnTo>
                  <a:cubicBezTo>
                    <a:pt x="4586" y="1829"/>
                    <a:pt x="4750" y="2127"/>
                    <a:pt x="5024" y="2151"/>
                  </a:cubicBezTo>
                  <a:lnTo>
                    <a:pt x="5380" y="2180"/>
                  </a:lnTo>
                  <a:cubicBezTo>
                    <a:pt x="5385" y="2180"/>
                    <a:pt x="5391" y="2181"/>
                    <a:pt x="5396" y="2181"/>
                  </a:cubicBezTo>
                  <a:cubicBezTo>
                    <a:pt x="5462" y="2181"/>
                    <a:pt x="5523" y="2152"/>
                    <a:pt x="5558" y="2098"/>
                  </a:cubicBezTo>
                  <a:lnTo>
                    <a:pt x="5693" y="1906"/>
                  </a:lnTo>
                  <a:lnTo>
                    <a:pt x="5765" y="1997"/>
                  </a:lnTo>
                  <a:lnTo>
                    <a:pt x="5717" y="2334"/>
                  </a:lnTo>
                  <a:lnTo>
                    <a:pt x="5111" y="2425"/>
                  </a:lnTo>
                  <a:cubicBezTo>
                    <a:pt x="5082" y="2430"/>
                    <a:pt x="5048" y="2440"/>
                    <a:pt x="5024" y="2459"/>
                  </a:cubicBezTo>
                  <a:lnTo>
                    <a:pt x="4245" y="3032"/>
                  </a:lnTo>
                  <a:cubicBezTo>
                    <a:pt x="4206" y="3061"/>
                    <a:pt x="4177" y="3099"/>
                    <a:pt x="4168" y="3147"/>
                  </a:cubicBezTo>
                  <a:lnTo>
                    <a:pt x="4081" y="3503"/>
                  </a:lnTo>
                  <a:lnTo>
                    <a:pt x="3816" y="3470"/>
                  </a:lnTo>
                  <a:cubicBezTo>
                    <a:pt x="3802" y="3468"/>
                    <a:pt x="3788" y="3467"/>
                    <a:pt x="3774" y="3467"/>
                  </a:cubicBezTo>
                  <a:cubicBezTo>
                    <a:pt x="3622" y="3467"/>
                    <a:pt x="3484" y="3560"/>
                    <a:pt x="3431" y="3705"/>
                  </a:cubicBezTo>
                  <a:lnTo>
                    <a:pt x="3268" y="4143"/>
                  </a:lnTo>
                  <a:cubicBezTo>
                    <a:pt x="3196" y="4345"/>
                    <a:pt x="3306" y="4562"/>
                    <a:pt x="3508" y="4624"/>
                  </a:cubicBezTo>
                  <a:cubicBezTo>
                    <a:pt x="3326" y="4706"/>
                    <a:pt x="3201" y="4884"/>
                    <a:pt x="3191" y="5091"/>
                  </a:cubicBezTo>
                  <a:lnTo>
                    <a:pt x="3191" y="5187"/>
                  </a:lnTo>
                  <a:lnTo>
                    <a:pt x="2633" y="5818"/>
                  </a:lnTo>
                  <a:cubicBezTo>
                    <a:pt x="2551" y="5919"/>
                    <a:pt x="2503" y="6039"/>
                    <a:pt x="2503" y="6169"/>
                  </a:cubicBezTo>
                  <a:lnTo>
                    <a:pt x="2503" y="6905"/>
                  </a:lnTo>
                  <a:cubicBezTo>
                    <a:pt x="2503" y="7093"/>
                    <a:pt x="2580" y="7276"/>
                    <a:pt x="2715" y="7406"/>
                  </a:cubicBezTo>
                  <a:lnTo>
                    <a:pt x="3244" y="7916"/>
                  </a:lnTo>
                  <a:cubicBezTo>
                    <a:pt x="3359" y="8026"/>
                    <a:pt x="3508" y="8094"/>
                    <a:pt x="3667" y="8108"/>
                  </a:cubicBezTo>
                  <a:lnTo>
                    <a:pt x="5226" y="8243"/>
                  </a:lnTo>
                  <a:lnTo>
                    <a:pt x="5217" y="8291"/>
                  </a:lnTo>
                  <a:cubicBezTo>
                    <a:pt x="5193" y="8483"/>
                    <a:pt x="5274" y="8671"/>
                    <a:pt x="5428" y="8787"/>
                  </a:cubicBezTo>
                  <a:lnTo>
                    <a:pt x="5703" y="8989"/>
                  </a:lnTo>
                  <a:lnTo>
                    <a:pt x="5683" y="9051"/>
                  </a:lnTo>
                  <a:cubicBezTo>
                    <a:pt x="5621" y="9253"/>
                    <a:pt x="5683" y="9475"/>
                    <a:pt x="5847" y="9609"/>
                  </a:cubicBezTo>
                  <a:lnTo>
                    <a:pt x="5929" y="9682"/>
                  </a:lnTo>
                  <a:cubicBezTo>
                    <a:pt x="5861" y="9686"/>
                    <a:pt x="5799" y="9691"/>
                    <a:pt x="5736" y="9691"/>
                  </a:cubicBezTo>
                  <a:cubicBezTo>
                    <a:pt x="5667" y="9694"/>
                    <a:pt x="5597" y="9696"/>
                    <a:pt x="5527" y="9696"/>
                  </a:cubicBezTo>
                  <a:cubicBezTo>
                    <a:pt x="4441" y="9696"/>
                    <a:pt x="3388" y="9310"/>
                    <a:pt x="2551" y="8609"/>
                  </a:cubicBezTo>
                  <a:cubicBezTo>
                    <a:pt x="2507" y="8566"/>
                    <a:pt x="2459" y="8548"/>
                    <a:pt x="2414" y="8548"/>
                  </a:cubicBezTo>
                  <a:cubicBezTo>
                    <a:pt x="2252" y="8548"/>
                    <a:pt x="2120" y="8779"/>
                    <a:pt x="2301" y="8907"/>
                  </a:cubicBezTo>
                  <a:cubicBezTo>
                    <a:pt x="3205" y="9672"/>
                    <a:pt x="4355" y="10091"/>
                    <a:pt x="5544" y="10091"/>
                  </a:cubicBezTo>
                  <a:cubicBezTo>
                    <a:pt x="5611" y="10091"/>
                    <a:pt x="5679" y="10091"/>
                    <a:pt x="5751" y="10086"/>
                  </a:cubicBezTo>
                  <a:cubicBezTo>
                    <a:pt x="7671" y="10009"/>
                    <a:pt x="9384" y="8844"/>
                    <a:pt x="10163" y="7083"/>
                  </a:cubicBezTo>
                  <a:cubicBezTo>
                    <a:pt x="10938" y="5322"/>
                    <a:pt x="10649" y="3272"/>
                    <a:pt x="9408" y="1795"/>
                  </a:cubicBezTo>
                  <a:cubicBezTo>
                    <a:pt x="9364" y="1735"/>
                    <a:pt x="9310" y="1711"/>
                    <a:pt x="9256" y="1711"/>
                  </a:cubicBezTo>
                  <a:cubicBezTo>
                    <a:pt x="9106" y="1711"/>
                    <a:pt x="8964" y="1901"/>
                    <a:pt x="9109" y="2050"/>
                  </a:cubicBezTo>
                  <a:cubicBezTo>
                    <a:pt x="9639" y="2681"/>
                    <a:pt x="9995" y="3446"/>
                    <a:pt x="10129" y="4259"/>
                  </a:cubicBezTo>
                  <a:lnTo>
                    <a:pt x="10072" y="4196"/>
                  </a:lnTo>
                  <a:cubicBezTo>
                    <a:pt x="9968" y="4095"/>
                    <a:pt x="9835" y="4046"/>
                    <a:pt x="9702" y="4046"/>
                  </a:cubicBezTo>
                  <a:cubicBezTo>
                    <a:pt x="9527" y="4046"/>
                    <a:pt x="9353" y="4131"/>
                    <a:pt x="9249" y="4292"/>
                  </a:cubicBezTo>
                  <a:lnTo>
                    <a:pt x="9215" y="4345"/>
                  </a:lnTo>
                  <a:cubicBezTo>
                    <a:pt x="9124" y="4345"/>
                    <a:pt x="9032" y="4379"/>
                    <a:pt x="8960" y="4446"/>
                  </a:cubicBezTo>
                  <a:lnTo>
                    <a:pt x="8700" y="4138"/>
                  </a:lnTo>
                  <a:cubicBezTo>
                    <a:pt x="8657" y="4079"/>
                    <a:pt x="8603" y="4054"/>
                    <a:pt x="8549" y="4054"/>
                  </a:cubicBezTo>
                  <a:cubicBezTo>
                    <a:pt x="8400" y="4054"/>
                    <a:pt x="8260" y="4245"/>
                    <a:pt x="8402" y="4393"/>
                  </a:cubicBezTo>
                  <a:lnTo>
                    <a:pt x="8797" y="4860"/>
                  </a:lnTo>
                  <a:cubicBezTo>
                    <a:pt x="8837" y="4908"/>
                    <a:pt x="8893" y="4933"/>
                    <a:pt x="8948" y="4933"/>
                  </a:cubicBezTo>
                  <a:cubicBezTo>
                    <a:pt x="8997" y="4933"/>
                    <a:pt x="9047" y="4913"/>
                    <a:pt x="9085" y="4875"/>
                  </a:cubicBezTo>
                  <a:lnTo>
                    <a:pt x="9215" y="4750"/>
                  </a:lnTo>
                  <a:lnTo>
                    <a:pt x="9369" y="4860"/>
                  </a:lnTo>
                  <a:lnTo>
                    <a:pt x="8782" y="6025"/>
                  </a:lnTo>
                  <a:lnTo>
                    <a:pt x="8753" y="6025"/>
                  </a:lnTo>
                  <a:cubicBezTo>
                    <a:pt x="8749" y="6025"/>
                    <a:pt x="8744" y="6025"/>
                    <a:pt x="8740" y="6025"/>
                  </a:cubicBezTo>
                  <a:cubicBezTo>
                    <a:pt x="8701" y="6025"/>
                    <a:pt x="8664" y="6007"/>
                    <a:pt x="8638" y="5977"/>
                  </a:cubicBezTo>
                  <a:lnTo>
                    <a:pt x="7853" y="5024"/>
                  </a:lnTo>
                  <a:cubicBezTo>
                    <a:pt x="7810" y="4966"/>
                    <a:pt x="7755" y="4942"/>
                    <a:pt x="7702" y="4942"/>
                  </a:cubicBezTo>
                  <a:cubicBezTo>
                    <a:pt x="7556" y="4942"/>
                    <a:pt x="7420" y="5122"/>
                    <a:pt x="7550" y="5274"/>
                  </a:cubicBezTo>
                  <a:lnTo>
                    <a:pt x="8330" y="6227"/>
                  </a:lnTo>
                  <a:cubicBezTo>
                    <a:pt x="8434" y="6349"/>
                    <a:pt x="8589" y="6420"/>
                    <a:pt x="8751" y="6420"/>
                  </a:cubicBezTo>
                  <a:cubicBezTo>
                    <a:pt x="8762" y="6420"/>
                    <a:pt x="8772" y="6420"/>
                    <a:pt x="8782" y="6419"/>
                  </a:cubicBezTo>
                  <a:lnTo>
                    <a:pt x="9037" y="6400"/>
                  </a:lnTo>
                  <a:lnTo>
                    <a:pt x="8258" y="8195"/>
                  </a:lnTo>
                  <a:cubicBezTo>
                    <a:pt x="8205" y="8325"/>
                    <a:pt x="8128" y="8450"/>
                    <a:pt x="8036" y="8556"/>
                  </a:cubicBezTo>
                  <a:lnTo>
                    <a:pt x="7416" y="9301"/>
                  </a:lnTo>
                  <a:cubicBezTo>
                    <a:pt x="7103" y="9436"/>
                    <a:pt x="6780" y="9537"/>
                    <a:pt x="6448" y="9600"/>
                  </a:cubicBezTo>
                  <a:lnTo>
                    <a:pt x="6107" y="9301"/>
                  </a:lnTo>
                  <a:cubicBezTo>
                    <a:pt x="6064" y="9268"/>
                    <a:pt x="6044" y="9210"/>
                    <a:pt x="6064" y="9157"/>
                  </a:cubicBezTo>
                  <a:lnTo>
                    <a:pt x="6121" y="8965"/>
                  </a:lnTo>
                  <a:cubicBezTo>
                    <a:pt x="6150" y="8883"/>
                    <a:pt x="6121" y="8796"/>
                    <a:pt x="6054" y="8748"/>
                  </a:cubicBezTo>
                  <a:lnTo>
                    <a:pt x="5664" y="8459"/>
                  </a:lnTo>
                  <a:cubicBezTo>
                    <a:pt x="5626" y="8431"/>
                    <a:pt x="5606" y="8382"/>
                    <a:pt x="5611" y="8334"/>
                  </a:cubicBezTo>
                  <a:lnTo>
                    <a:pt x="5640" y="8079"/>
                  </a:lnTo>
                  <a:cubicBezTo>
                    <a:pt x="5655" y="7969"/>
                    <a:pt x="5573" y="7868"/>
                    <a:pt x="5462" y="7858"/>
                  </a:cubicBezTo>
                  <a:lnTo>
                    <a:pt x="3701" y="7718"/>
                  </a:lnTo>
                  <a:cubicBezTo>
                    <a:pt x="3634" y="7709"/>
                    <a:pt x="3566" y="7680"/>
                    <a:pt x="3518" y="7632"/>
                  </a:cubicBezTo>
                  <a:lnTo>
                    <a:pt x="2989" y="7127"/>
                  </a:lnTo>
                  <a:cubicBezTo>
                    <a:pt x="2931" y="7069"/>
                    <a:pt x="2897" y="6992"/>
                    <a:pt x="2897" y="6910"/>
                  </a:cubicBezTo>
                  <a:lnTo>
                    <a:pt x="2897" y="6169"/>
                  </a:lnTo>
                  <a:cubicBezTo>
                    <a:pt x="2897" y="6135"/>
                    <a:pt x="2907" y="6106"/>
                    <a:pt x="2931" y="6082"/>
                  </a:cubicBezTo>
                  <a:lnTo>
                    <a:pt x="3533" y="5394"/>
                  </a:lnTo>
                  <a:cubicBezTo>
                    <a:pt x="3561" y="5361"/>
                    <a:pt x="3581" y="5317"/>
                    <a:pt x="3581" y="5274"/>
                  </a:cubicBezTo>
                  <a:lnTo>
                    <a:pt x="3585" y="5110"/>
                  </a:lnTo>
                  <a:cubicBezTo>
                    <a:pt x="3590" y="5058"/>
                    <a:pt x="3619" y="5009"/>
                    <a:pt x="3667" y="4990"/>
                  </a:cubicBezTo>
                  <a:lnTo>
                    <a:pt x="4139" y="4783"/>
                  </a:lnTo>
                  <a:lnTo>
                    <a:pt x="5019" y="4759"/>
                  </a:lnTo>
                  <a:cubicBezTo>
                    <a:pt x="5039" y="4759"/>
                    <a:pt x="5058" y="4774"/>
                    <a:pt x="5063" y="4793"/>
                  </a:cubicBezTo>
                  <a:cubicBezTo>
                    <a:pt x="5087" y="4956"/>
                    <a:pt x="5197" y="5086"/>
                    <a:pt x="5351" y="5139"/>
                  </a:cubicBezTo>
                  <a:lnTo>
                    <a:pt x="5982" y="5351"/>
                  </a:lnTo>
                  <a:cubicBezTo>
                    <a:pt x="6018" y="5362"/>
                    <a:pt x="6054" y="5368"/>
                    <a:pt x="6089" y="5368"/>
                  </a:cubicBezTo>
                  <a:cubicBezTo>
                    <a:pt x="6293" y="5368"/>
                    <a:pt x="6468" y="5189"/>
                    <a:pt x="6439" y="4971"/>
                  </a:cubicBezTo>
                  <a:lnTo>
                    <a:pt x="7233" y="4913"/>
                  </a:lnTo>
                  <a:cubicBezTo>
                    <a:pt x="7550" y="4889"/>
                    <a:pt x="7776" y="4591"/>
                    <a:pt x="7714" y="4278"/>
                  </a:cubicBezTo>
                  <a:lnTo>
                    <a:pt x="7690" y="4167"/>
                  </a:lnTo>
                  <a:cubicBezTo>
                    <a:pt x="7658" y="3994"/>
                    <a:pt x="7505" y="3873"/>
                    <a:pt x="7334" y="3873"/>
                  </a:cubicBezTo>
                  <a:cubicBezTo>
                    <a:pt x="7324" y="3873"/>
                    <a:pt x="7315" y="3873"/>
                    <a:pt x="7305" y="3874"/>
                  </a:cubicBezTo>
                  <a:lnTo>
                    <a:pt x="6886" y="3908"/>
                  </a:lnTo>
                  <a:lnTo>
                    <a:pt x="6829" y="3840"/>
                  </a:lnTo>
                  <a:lnTo>
                    <a:pt x="7377" y="3292"/>
                  </a:lnTo>
                  <a:cubicBezTo>
                    <a:pt x="7521" y="3148"/>
                    <a:pt x="7391" y="2950"/>
                    <a:pt x="7237" y="2950"/>
                  </a:cubicBezTo>
                  <a:cubicBezTo>
                    <a:pt x="7191" y="2950"/>
                    <a:pt x="7142" y="2969"/>
                    <a:pt x="7098" y="3013"/>
                  </a:cubicBezTo>
                  <a:lnTo>
                    <a:pt x="6434" y="3672"/>
                  </a:lnTo>
                  <a:lnTo>
                    <a:pt x="6213" y="3768"/>
                  </a:lnTo>
                  <a:lnTo>
                    <a:pt x="5592" y="3292"/>
                  </a:lnTo>
                  <a:cubicBezTo>
                    <a:pt x="5557" y="3266"/>
                    <a:pt x="5515" y="3253"/>
                    <a:pt x="5474" y="3253"/>
                  </a:cubicBezTo>
                  <a:cubicBezTo>
                    <a:pt x="5453" y="3253"/>
                    <a:pt x="5433" y="3256"/>
                    <a:pt x="5414" y="3263"/>
                  </a:cubicBezTo>
                  <a:lnTo>
                    <a:pt x="4543" y="3532"/>
                  </a:lnTo>
                  <a:cubicBezTo>
                    <a:pt x="4519" y="3542"/>
                    <a:pt x="4495" y="3551"/>
                    <a:pt x="4471" y="3561"/>
                  </a:cubicBezTo>
                  <a:lnTo>
                    <a:pt x="4533" y="3306"/>
                  </a:lnTo>
                  <a:lnTo>
                    <a:pt x="5212" y="2806"/>
                  </a:lnTo>
                  <a:lnTo>
                    <a:pt x="5919" y="2705"/>
                  </a:lnTo>
                  <a:cubicBezTo>
                    <a:pt x="6006" y="2690"/>
                    <a:pt x="6073" y="2623"/>
                    <a:pt x="6083" y="2536"/>
                  </a:cubicBezTo>
                  <a:lnTo>
                    <a:pt x="6169" y="1968"/>
                  </a:lnTo>
                  <a:cubicBezTo>
                    <a:pt x="6174" y="1911"/>
                    <a:pt x="6160" y="1858"/>
                    <a:pt x="6126" y="1814"/>
                  </a:cubicBezTo>
                  <a:lnTo>
                    <a:pt x="5837" y="1449"/>
                  </a:lnTo>
                  <a:cubicBezTo>
                    <a:pt x="5798" y="1400"/>
                    <a:pt x="5740" y="1376"/>
                    <a:pt x="5683" y="1376"/>
                  </a:cubicBezTo>
                  <a:cubicBezTo>
                    <a:pt x="5621" y="1376"/>
                    <a:pt x="5560" y="1404"/>
                    <a:pt x="5520" y="1458"/>
                  </a:cubicBezTo>
                  <a:lnTo>
                    <a:pt x="5298" y="1776"/>
                  </a:lnTo>
                  <a:lnTo>
                    <a:pt x="5067" y="1757"/>
                  </a:lnTo>
                  <a:lnTo>
                    <a:pt x="5452" y="1025"/>
                  </a:lnTo>
                  <a:lnTo>
                    <a:pt x="5852" y="1025"/>
                  </a:lnTo>
                  <a:lnTo>
                    <a:pt x="6150" y="1564"/>
                  </a:lnTo>
                  <a:cubicBezTo>
                    <a:pt x="6189" y="1633"/>
                    <a:pt x="6256" y="1667"/>
                    <a:pt x="6323" y="1667"/>
                  </a:cubicBezTo>
                  <a:cubicBezTo>
                    <a:pt x="6397" y="1667"/>
                    <a:pt x="6471" y="1626"/>
                    <a:pt x="6506" y="1545"/>
                  </a:cubicBezTo>
                  <a:lnTo>
                    <a:pt x="6780" y="895"/>
                  </a:lnTo>
                  <a:cubicBezTo>
                    <a:pt x="6833" y="785"/>
                    <a:pt x="6819" y="650"/>
                    <a:pt x="6747" y="549"/>
                  </a:cubicBezTo>
                  <a:lnTo>
                    <a:pt x="6747" y="549"/>
                  </a:lnTo>
                  <a:cubicBezTo>
                    <a:pt x="7406" y="722"/>
                    <a:pt x="8017" y="1040"/>
                    <a:pt x="8537" y="1478"/>
                  </a:cubicBezTo>
                  <a:cubicBezTo>
                    <a:pt x="8581" y="1522"/>
                    <a:pt x="8630" y="1541"/>
                    <a:pt x="8676" y="1541"/>
                  </a:cubicBezTo>
                  <a:cubicBezTo>
                    <a:pt x="8838" y="1541"/>
                    <a:pt x="8968" y="1310"/>
                    <a:pt x="8792" y="1179"/>
                  </a:cubicBezTo>
                  <a:cubicBezTo>
                    <a:pt x="7849" y="391"/>
                    <a:pt x="6698" y="1"/>
                    <a:pt x="55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69" name="Google Shape;5769;p29"/>
          <p:cNvGrpSpPr/>
          <p:nvPr/>
        </p:nvGrpSpPr>
        <p:grpSpPr>
          <a:xfrm>
            <a:off x="2654399" y="1839141"/>
            <a:ext cx="342977" cy="287664"/>
            <a:chOff x="2654399" y="2023716"/>
            <a:chExt cx="342977" cy="287664"/>
          </a:xfrm>
        </p:grpSpPr>
        <p:sp>
          <p:nvSpPr>
            <p:cNvPr id="5770" name="Google Shape;5770;p29"/>
            <p:cNvSpPr/>
            <p:nvPr/>
          </p:nvSpPr>
          <p:spPr>
            <a:xfrm>
              <a:off x="2814623" y="2091777"/>
              <a:ext cx="174570" cy="158912"/>
            </a:xfrm>
            <a:custGeom>
              <a:rect b="b" l="l" r="r" t="t"/>
              <a:pathLst>
                <a:path extrusionOk="0" h="6059" w="6656">
                  <a:moveTo>
                    <a:pt x="4192" y="0"/>
                  </a:moveTo>
                  <a:lnTo>
                    <a:pt x="2912" y="977"/>
                  </a:lnTo>
                  <a:lnTo>
                    <a:pt x="1843" y="626"/>
                  </a:lnTo>
                  <a:lnTo>
                    <a:pt x="1" y="2127"/>
                  </a:lnTo>
                  <a:lnTo>
                    <a:pt x="2844" y="6058"/>
                  </a:lnTo>
                  <a:lnTo>
                    <a:pt x="6655" y="3349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1" name="Google Shape;5771;p29"/>
            <p:cNvSpPr/>
            <p:nvPr/>
          </p:nvSpPr>
          <p:spPr>
            <a:xfrm>
              <a:off x="2891364" y="2028673"/>
              <a:ext cx="98825" cy="175173"/>
            </a:xfrm>
            <a:custGeom>
              <a:rect b="b" l="l" r="r" t="t"/>
              <a:pathLst>
                <a:path extrusionOk="0" h="6679" w="3768">
                  <a:moveTo>
                    <a:pt x="3768" y="0"/>
                  </a:moveTo>
                  <a:lnTo>
                    <a:pt x="0" y="2421"/>
                  </a:lnTo>
                  <a:lnTo>
                    <a:pt x="3248" y="6679"/>
                  </a:lnTo>
                  <a:lnTo>
                    <a:pt x="3768" y="6265"/>
                  </a:lnTo>
                  <a:lnTo>
                    <a:pt x="3768" y="0"/>
                  </a:lnTo>
                  <a:close/>
                </a:path>
              </a:pathLst>
            </a:custGeom>
            <a:solidFill>
              <a:srgbClr val="D7E0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2" name="Google Shape;5772;p29"/>
            <p:cNvSpPr/>
            <p:nvPr/>
          </p:nvSpPr>
          <p:spPr>
            <a:xfrm>
              <a:off x="2957851" y="2158159"/>
              <a:ext cx="32339" cy="45688"/>
            </a:xfrm>
            <a:custGeom>
              <a:rect b="b" l="l" r="r" t="t"/>
              <a:pathLst>
                <a:path extrusionOk="0" h="1742" w="1233">
                  <a:moveTo>
                    <a:pt x="1233" y="0"/>
                  </a:moveTo>
                  <a:lnTo>
                    <a:pt x="1" y="813"/>
                  </a:lnTo>
                  <a:lnTo>
                    <a:pt x="713" y="1742"/>
                  </a:lnTo>
                  <a:lnTo>
                    <a:pt x="1233" y="1328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CE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3" name="Google Shape;5773;p29"/>
            <p:cNvSpPr/>
            <p:nvPr/>
          </p:nvSpPr>
          <p:spPr>
            <a:xfrm>
              <a:off x="2825979" y="2144258"/>
              <a:ext cx="132790" cy="88282"/>
            </a:xfrm>
            <a:custGeom>
              <a:rect b="b" l="l" r="r" t="t"/>
              <a:pathLst>
                <a:path extrusionOk="0" h="3366" w="5063">
                  <a:moveTo>
                    <a:pt x="583" y="1"/>
                  </a:moveTo>
                  <a:lnTo>
                    <a:pt x="1" y="1069"/>
                  </a:lnTo>
                  <a:lnTo>
                    <a:pt x="4081" y="3292"/>
                  </a:lnTo>
                  <a:cubicBezTo>
                    <a:pt x="4173" y="3342"/>
                    <a:pt x="4273" y="3366"/>
                    <a:pt x="4372" y="3366"/>
                  </a:cubicBezTo>
                  <a:cubicBezTo>
                    <a:pt x="4587" y="3366"/>
                    <a:pt x="4795" y="3253"/>
                    <a:pt x="4904" y="3051"/>
                  </a:cubicBezTo>
                  <a:cubicBezTo>
                    <a:pt x="5063" y="2758"/>
                    <a:pt x="4957" y="2387"/>
                    <a:pt x="4663" y="2229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4" name="Google Shape;5774;p29"/>
            <p:cNvSpPr/>
            <p:nvPr/>
          </p:nvSpPr>
          <p:spPr>
            <a:xfrm>
              <a:off x="2877857" y="2188687"/>
              <a:ext cx="77896" cy="43774"/>
            </a:xfrm>
            <a:custGeom>
              <a:rect b="b" l="l" r="r" t="t"/>
              <a:pathLst>
                <a:path extrusionOk="0" h="1669" w="2970">
                  <a:moveTo>
                    <a:pt x="265" y="1"/>
                  </a:moveTo>
                  <a:lnTo>
                    <a:pt x="0" y="453"/>
                  </a:lnTo>
                  <a:lnTo>
                    <a:pt x="2103" y="1593"/>
                  </a:lnTo>
                  <a:cubicBezTo>
                    <a:pt x="2196" y="1645"/>
                    <a:pt x="2296" y="1669"/>
                    <a:pt x="2394" y="1669"/>
                  </a:cubicBezTo>
                  <a:cubicBezTo>
                    <a:pt x="2644" y="1669"/>
                    <a:pt x="2883" y="1511"/>
                    <a:pt x="2969" y="1252"/>
                  </a:cubicBezTo>
                  <a:lnTo>
                    <a:pt x="2969" y="1252"/>
                  </a:lnTo>
                  <a:cubicBezTo>
                    <a:pt x="2906" y="1273"/>
                    <a:pt x="2840" y="1283"/>
                    <a:pt x="2775" y="1283"/>
                  </a:cubicBezTo>
                  <a:cubicBezTo>
                    <a:pt x="2676" y="1283"/>
                    <a:pt x="2578" y="1259"/>
                    <a:pt x="2488" y="1213"/>
                  </a:cubicBezTo>
                  <a:lnTo>
                    <a:pt x="265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5" name="Google Shape;5775;p29"/>
            <p:cNvSpPr/>
            <p:nvPr/>
          </p:nvSpPr>
          <p:spPr>
            <a:xfrm>
              <a:off x="2801509" y="2167102"/>
              <a:ext cx="132790" cy="88256"/>
            </a:xfrm>
            <a:custGeom>
              <a:rect b="b" l="l" r="r" t="t"/>
              <a:pathLst>
                <a:path extrusionOk="0" h="3365" w="5063">
                  <a:moveTo>
                    <a:pt x="582" y="1"/>
                  </a:moveTo>
                  <a:lnTo>
                    <a:pt x="0" y="1064"/>
                  </a:lnTo>
                  <a:lnTo>
                    <a:pt x="4081" y="3292"/>
                  </a:lnTo>
                  <a:cubicBezTo>
                    <a:pt x="4172" y="3341"/>
                    <a:pt x="4269" y="3365"/>
                    <a:pt x="4366" y="3365"/>
                  </a:cubicBezTo>
                  <a:cubicBezTo>
                    <a:pt x="4581" y="3365"/>
                    <a:pt x="4790" y="3249"/>
                    <a:pt x="4903" y="3047"/>
                  </a:cubicBezTo>
                  <a:cubicBezTo>
                    <a:pt x="5062" y="2753"/>
                    <a:pt x="4956" y="2387"/>
                    <a:pt x="4663" y="2229"/>
                  </a:cubicBezTo>
                  <a:lnTo>
                    <a:pt x="582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6" name="Google Shape;5776;p29"/>
            <p:cNvSpPr/>
            <p:nvPr/>
          </p:nvSpPr>
          <p:spPr>
            <a:xfrm>
              <a:off x="2861937" y="2217328"/>
              <a:ext cx="69319" cy="38056"/>
            </a:xfrm>
            <a:custGeom>
              <a:rect b="b" l="l" r="r" t="t"/>
              <a:pathLst>
                <a:path extrusionOk="0" h="1451" w="2643">
                  <a:moveTo>
                    <a:pt x="237" y="1"/>
                  </a:moveTo>
                  <a:lnTo>
                    <a:pt x="1" y="410"/>
                  </a:lnTo>
                  <a:lnTo>
                    <a:pt x="1777" y="1377"/>
                  </a:lnTo>
                  <a:cubicBezTo>
                    <a:pt x="1870" y="1427"/>
                    <a:pt x="1969" y="1450"/>
                    <a:pt x="2066" y="1450"/>
                  </a:cubicBezTo>
                  <a:cubicBezTo>
                    <a:pt x="2316" y="1450"/>
                    <a:pt x="2553" y="1296"/>
                    <a:pt x="2643" y="1040"/>
                  </a:cubicBezTo>
                  <a:lnTo>
                    <a:pt x="2643" y="1040"/>
                  </a:lnTo>
                  <a:cubicBezTo>
                    <a:pt x="2562" y="1076"/>
                    <a:pt x="2476" y="1094"/>
                    <a:pt x="2389" y="1094"/>
                  </a:cubicBezTo>
                  <a:cubicBezTo>
                    <a:pt x="2289" y="1094"/>
                    <a:pt x="2189" y="1070"/>
                    <a:pt x="2099" y="1021"/>
                  </a:cubicBezTo>
                  <a:lnTo>
                    <a:pt x="23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7" name="Google Shape;5777;p29"/>
            <p:cNvSpPr/>
            <p:nvPr/>
          </p:nvSpPr>
          <p:spPr>
            <a:xfrm>
              <a:off x="2777012" y="2189946"/>
              <a:ext cx="132790" cy="88256"/>
            </a:xfrm>
            <a:custGeom>
              <a:rect b="b" l="l" r="r" t="t"/>
              <a:pathLst>
                <a:path extrusionOk="0" h="3365" w="5063">
                  <a:moveTo>
                    <a:pt x="578" y="1"/>
                  </a:moveTo>
                  <a:lnTo>
                    <a:pt x="1" y="1064"/>
                  </a:lnTo>
                  <a:lnTo>
                    <a:pt x="4081" y="3292"/>
                  </a:lnTo>
                  <a:cubicBezTo>
                    <a:pt x="4172" y="3341"/>
                    <a:pt x="4270" y="3364"/>
                    <a:pt x="4367" y="3364"/>
                  </a:cubicBezTo>
                  <a:cubicBezTo>
                    <a:pt x="4581" y="3364"/>
                    <a:pt x="4789" y="3249"/>
                    <a:pt x="4899" y="3046"/>
                  </a:cubicBezTo>
                  <a:cubicBezTo>
                    <a:pt x="5063" y="2753"/>
                    <a:pt x="4952" y="2387"/>
                    <a:pt x="4658" y="2228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8" name="Google Shape;5778;p29"/>
            <p:cNvSpPr/>
            <p:nvPr/>
          </p:nvSpPr>
          <p:spPr>
            <a:xfrm>
              <a:off x="2845912" y="2245234"/>
              <a:ext cx="60481" cy="32994"/>
            </a:xfrm>
            <a:custGeom>
              <a:rect b="b" l="l" r="r" t="t"/>
              <a:pathLst>
                <a:path extrusionOk="0" h="1258" w="2306">
                  <a:moveTo>
                    <a:pt x="232" y="0"/>
                  </a:moveTo>
                  <a:lnTo>
                    <a:pt x="1" y="390"/>
                  </a:lnTo>
                  <a:lnTo>
                    <a:pt x="1454" y="1184"/>
                  </a:lnTo>
                  <a:cubicBezTo>
                    <a:pt x="1546" y="1234"/>
                    <a:pt x="1645" y="1257"/>
                    <a:pt x="1742" y="1257"/>
                  </a:cubicBezTo>
                  <a:cubicBezTo>
                    <a:pt x="1980" y="1257"/>
                    <a:pt x="2210" y="1115"/>
                    <a:pt x="2306" y="876"/>
                  </a:cubicBezTo>
                  <a:lnTo>
                    <a:pt x="2306" y="876"/>
                  </a:lnTo>
                  <a:cubicBezTo>
                    <a:pt x="2232" y="905"/>
                    <a:pt x="2154" y="920"/>
                    <a:pt x="2076" y="920"/>
                  </a:cubicBezTo>
                  <a:cubicBezTo>
                    <a:pt x="1975" y="920"/>
                    <a:pt x="1875" y="896"/>
                    <a:pt x="1786" y="847"/>
                  </a:cubicBezTo>
                  <a:lnTo>
                    <a:pt x="232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9" name="Google Shape;5779;p29"/>
            <p:cNvSpPr/>
            <p:nvPr/>
          </p:nvSpPr>
          <p:spPr>
            <a:xfrm>
              <a:off x="2752411" y="2212791"/>
              <a:ext cx="132790" cy="88256"/>
            </a:xfrm>
            <a:custGeom>
              <a:rect b="b" l="l" r="r" t="t"/>
              <a:pathLst>
                <a:path extrusionOk="0" h="3365" w="5063">
                  <a:moveTo>
                    <a:pt x="583" y="1"/>
                  </a:moveTo>
                  <a:lnTo>
                    <a:pt x="0" y="1064"/>
                  </a:lnTo>
                  <a:lnTo>
                    <a:pt x="4081" y="3292"/>
                  </a:lnTo>
                  <a:cubicBezTo>
                    <a:pt x="4172" y="3341"/>
                    <a:pt x="4271" y="3364"/>
                    <a:pt x="4368" y="3364"/>
                  </a:cubicBezTo>
                  <a:cubicBezTo>
                    <a:pt x="4584" y="3364"/>
                    <a:pt x="4794" y="3250"/>
                    <a:pt x="4904" y="3051"/>
                  </a:cubicBezTo>
                  <a:cubicBezTo>
                    <a:pt x="5062" y="2758"/>
                    <a:pt x="4956" y="2387"/>
                    <a:pt x="4663" y="2228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0" name="Google Shape;5780;p29"/>
            <p:cNvSpPr/>
            <p:nvPr/>
          </p:nvSpPr>
          <p:spPr>
            <a:xfrm>
              <a:off x="2830018" y="2271724"/>
              <a:ext cx="52035" cy="29349"/>
            </a:xfrm>
            <a:custGeom>
              <a:rect b="b" l="l" r="r" t="t"/>
              <a:pathLst>
                <a:path extrusionOk="0" h="1119" w="1984">
                  <a:moveTo>
                    <a:pt x="246" y="1"/>
                  </a:moveTo>
                  <a:lnTo>
                    <a:pt x="1" y="434"/>
                  </a:lnTo>
                  <a:lnTo>
                    <a:pt x="1122" y="1045"/>
                  </a:lnTo>
                  <a:cubicBezTo>
                    <a:pt x="1214" y="1095"/>
                    <a:pt x="1314" y="1118"/>
                    <a:pt x="1412" y="1118"/>
                  </a:cubicBezTo>
                  <a:cubicBezTo>
                    <a:pt x="1627" y="1118"/>
                    <a:pt x="1836" y="1005"/>
                    <a:pt x="1945" y="804"/>
                  </a:cubicBezTo>
                  <a:cubicBezTo>
                    <a:pt x="1959" y="775"/>
                    <a:pt x="1973" y="746"/>
                    <a:pt x="1983" y="718"/>
                  </a:cubicBezTo>
                  <a:lnTo>
                    <a:pt x="1983" y="718"/>
                  </a:lnTo>
                  <a:cubicBezTo>
                    <a:pt x="1917" y="741"/>
                    <a:pt x="1848" y="753"/>
                    <a:pt x="1779" y="753"/>
                  </a:cubicBezTo>
                  <a:cubicBezTo>
                    <a:pt x="1679" y="753"/>
                    <a:pt x="1579" y="728"/>
                    <a:pt x="1487" y="679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1" name="Google Shape;5781;p29"/>
            <p:cNvSpPr/>
            <p:nvPr/>
          </p:nvSpPr>
          <p:spPr>
            <a:xfrm>
              <a:off x="2672260" y="2102871"/>
              <a:ext cx="169010" cy="153116"/>
            </a:xfrm>
            <a:custGeom>
              <a:rect b="b" l="l" r="r" t="t"/>
              <a:pathLst>
                <a:path extrusionOk="0" h="5838" w="6444">
                  <a:moveTo>
                    <a:pt x="2017" y="1"/>
                  </a:moveTo>
                  <a:lnTo>
                    <a:pt x="1" y="3638"/>
                  </a:lnTo>
                  <a:lnTo>
                    <a:pt x="4125" y="5837"/>
                  </a:lnTo>
                  <a:lnTo>
                    <a:pt x="6444" y="1579"/>
                  </a:lnTo>
                  <a:lnTo>
                    <a:pt x="4351" y="698"/>
                  </a:lnTo>
                  <a:lnTo>
                    <a:pt x="3412" y="809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2" name="Google Shape;5782;p29"/>
            <p:cNvSpPr/>
            <p:nvPr/>
          </p:nvSpPr>
          <p:spPr>
            <a:xfrm>
              <a:off x="2664942" y="2085718"/>
              <a:ext cx="93160" cy="134914"/>
            </a:xfrm>
            <a:custGeom>
              <a:rect b="b" l="l" r="r" t="t"/>
              <a:pathLst>
                <a:path extrusionOk="0" h="5144" w="3552">
                  <a:moveTo>
                    <a:pt x="2676" y="0"/>
                  </a:moveTo>
                  <a:lnTo>
                    <a:pt x="1" y="4639"/>
                  </a:lnTo>
                  <a:lnTo>
                    <a:pt x="872" y="5144"/>
                  </a:lnTo>
                  <a:lnTo>
                    <a:pt x="3552" y="505"/>
                  </a:lnTo>
                  <a:lnTo>
                    <a:pt x="2676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3" name="Google Shape;5783;p29"/>
            <p:cNvSpPr/>
            <p:nvPr/>
          </p:nvSpPr>
          <p:spPr>
            <a:xfrm>
              <a:off x="2661664" y="2043308"/>
              <a:ext cx="79915" cy="167882"/>
            </a:xfrm>
            <a:custGeom>
              <a:rect b="b" l="l" r="r" t="t"/>
              <a:pathLst>
                <a:path extrusionOk="0" h="6401" w="3047">
                  <a:moveTo>
                    <a:pt x="1" y="0"/>
                  </a:moveTo>
                  <a:lnTo>
                    <a:pt x="1" y="6183"/>
                  </a:lnTo>
                  <a:lnTo>
                    <a:pt x="366" y="6400"/>
                  </a:lnTo>
                  <a:lnTo>
                    <a:pt x="3047" y="17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4" name="Google Shape;5784;p29"/>
            <p:cNvSpPr/>
            <p:nvPr/>
          </p:nvSpPr>
          <p:spPr>
            <a:xfrm>
              <a:off x="2664942" y="2178092"/>
              <a:ext cx="40049" cy="42672"/>
            </a:xfrm>
            <a:custGeom>
              <a:rect b="b" l="l" r="r" t="t"/>
              <a:pathLst>
                <a:path extrusionOk="0" h="1627" w="1527">
                  <a:moveTo>
                    <a:pt x="646" y="0"/>
                  </a:moveTo>
                  <a:lnTo>
                    <a:pt x="1" y="1121"/>
                  </a:lnTo>
                  <a:lnTo>
                    <a:pt x="872" y="1627"/>
                  </a:lnTo>
                  <a:lnTo>
                    <a:pt x="1526" y="496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5" name="Google Shape;5785;p29"/>
            <p:cNvSpPr/>
            <p:nvPr/>
          </p:nvSpPr>
          <p:spPr>
            <a:xfrm>
              <a:off x="2661664" y="2166604"/>
              <a:ext cx="26673" cy="44587"/>
            </a:xfrm>
            <a:custGeom>
              <a:rect b="b" l="l" r="r" t="t"/>
              <a:pathLst>
                <a:path extrusionOk="0" h="1700" w="1017">
                  <a:moveTo>
                    <a:pt x="1" y="0"/>
                  </a:moveTo>
                  <a:lnTo>
                    <a:pt x="1" y="1482"/>
                  </a:lnTo>
                  <a:lnTo>
                    <a:pt x="366" y="1699"/>
                  </a:lnTo>
                  <a:lnTo>
                    <a:pt x="1016" y="5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6" name="Google Shape;5786;p29"/>
            <p:cNvSpPr/>
            <p:nvPr/>
          </p:nvSpPr>
          <p:spPr>
            <a:xfrm>
              <a:off x="2707221" y="2190576"/>
              <a:ext cx="71208" cy="57281"/>
            </a:xfrm>
            <a:custGeom>
              <a:rect b="b" l="l" r="r" t="t"/>
              <a:pathLst>
                <a:path extrusionOk="0" h="2184" w="2715">
                  <a:moveTo>
                    <a:pt x="2026" y="1"/>
                  </a:moveTo>
                  <a:cubicBezTo>
                    <a:pt x="1902" y="1"/>
                    <a:pt x="1778" y="38"/>
                    <a:pt x="1670" y="116"/>
                  </a:cubicBezTo>
                  <a:lnTo>
                    <a:pt x="333" y="1088"/>
                  </a:lnTo>
                  <a:cubicBezTo>
                    <a:pt x="59" y="1281"/>
                    <a:pt x="1" y="1661"/>
                    <a:pt x="193" y="1935"/>
                  </a:cubicBezTo>
                  <a:cubicBezTo>
                    <a:pt x="312" y="2098"/>
                    <a:pt x="498" y="2183"/>
                    <a:pt x="685" y="2183"/>
                  </a:cubicBezTo>
                  <a:cubicBezTo>
                    <a:pt x="809" y="2183"/>
                    <a:pt x="933" y="2146"/>
                    <a:pt x="1040" y="2070"/>
                  </a:cubicBezTo>
                  <a:lnTo>
                    <a:pt x="2383" y="1098"/>
                  </a:lnTo>
                  <a:cubicBezTo>
                    <a:pt x="2657" y="900"/>
                    <a:pt x="2715" y="511"/>
                    <a:pt x="2508" y="241"/>
                  </a:cubicBezTo>
                  <a:lnTo>
                    <a:pt x="2508" y="236"/>
                  </a:lnTo>
                  <a:cubicBezTo>
                    <a:pt x="2387" y="82"/>
                    <a:pt x="2208" y="1"/>
                    <a:pt x="202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7" name="Google Shape;5787;p29"/>
            <p:cNvSpPr/>
            <p:nvPr/>
          </p:nvSpPr>
          <p:spPr>
            <a:xfrm>
              <a:off x="2710394" y="2191730"/>
              <a:ext cx="68034" cy="56048"/>
            </a:xfrm>
            <a:custGeom>
              <a:rect b="b" l="l" r="r" t="t"/>
              <a:pathLst>
                <a:path extrusionOk="0" h="2137" w="2594">
                  <a:moveTo>
                    <a:pt x="2132" y="0"/>
                  </a:moveTo>
                  <a:cubicBezTo>
                    <a:pt x="2233" y="260"/>
                    <a:pt x="2146" y="553"/>
                    <a:pt x="1925" y="717"/>
                  </a:cubicBezTo>
                  <a:lnTo>
                    <a:pt x="582" y="1684"/>
                  </a:lnTo>
                  <a:cubicBezTo>
                    <a:pt x="478" y="1762"/>
                    <a:pt x="355" y="1800"/>
                    <a:pt x="230" y="1800"/>
                  </a:cubicBezTo>
                  <a:cubicBezTo>
                    <a:pt x="153" y="1800"/>
                    <a:pt x="75" y="1786"/>
                    <a:pt x="0" y="1756"/>
                  </a:cubicBezTo>
                  <a:lnTo>
                    <a:pt x="0" y="1756"/>
                  </a:lnTo>
                  <a:cubicBezTo>
                    <a:pt x="99" y="1998"/>
                    <a:pt x="329" y="2136"/>
                    <a:pt x="566" y="2136"/>
                  </a:cubicBezTo>
                  <a:cubicBezTo>
                    <a:pt x="688" y="2136"/>
                    <a:pt x="811" y="2099"/>
                    <a:pt x="919" y="2021"/>
                  </a:cubicBezTo>
                  <a:lnTo>
                    <a:pt x="2262" y="1054"/>
                  </a:lnTo>
                  <a:cubicBezTo>
                    <a:pt x="2536" y="852"/>
                    <a:pt x="2594" y="462"/>
                    <a:pt x="2387" y="192"/>
                  </a:cubicBezTo>
                  <a:cubicBezTo>
                    <a:pt x="2319" y="106"/>
                    <a:pt x="2233" y="38"/>
                    <a:pt x="213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8" name="Google Shape;5788;p29"/>
            <p:cNvSpPr/>
            <p:nvPr/>
          </p:nvSpPr>
          <p:spPr>
            <a:xfrm>
              <a:off x="2734498" y="2215754"/>
              <a:ext cx="63366" cy="51642"/>
            </a:xfrm>
            <a:custGeom>
              <a:rect b="b" l="l" r="r" t="t"/>
              <a:pathLst>
                <a:path extrusionOk="0" h="1969" w="2416">
                  <a:moveTo>
                    <a:pt x="1726" y="1"/>
                  </a:moveTo>
                  <a:cubicBezTo>
                    <a:pt x="1602" y="1"/>
                    <a:pt x="1478" y="39"/>
                    <a:pt x="1371" y="119"/>
                  </a:cubicBezTo>
                  <a:lnTo>
                    <a:pt x="342" y="864"/>
                  </a:lnTo>
                  <a:cubicBezTo>
                    <a:pt x="63" y="1062"/>
                    <a:pt x="0" y="1451"/>
                    <a:pt x="202" y="1726"/>
                  </a:cubicBezTo>
                  <a:cubicBezTo>
                    <a:pt x="320" y="1884"/>
                    <a:pt x="502" y="1968"/>
                    <a:pt x="686" y="1968"/>
                  </a:cubicBezTo>
                  <a:cubicBezTo>
                    <a:pt x="810" y="1968"/>
                    <a:pt x="936" y="1930"/>
                    <a:pt x="1044" y="1851"/>
                  </a:cubicBezTo>
                  <a:lnTo>
                    <a:pt x="2084" y="1100"/>
                  </a:lnTo>
                  <a:cubicBezTo>
                    <a:pt x="2358" y="898"/>
                    <a:pt x="2416" y="508"/>
                    <a:pt x="2209" y="239"/>
                  </a:cubicBezTo>
                  <a:cubicBezTo>
                    <a:pt x="2088" y="84"/>
                    <a:pt x="1908" y="1"/>
                    <a:pt x="172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9" name="Google Shape;5789;p29"/>
            <p:cNvSpPr/>
            <p:nvPr/>
          </p:nvSpPr>
          <p:spPr>
            <a:xfrm>
              <a:off x="2737776" y="2216961"/>
              <a:ext cx="60087" cy="50435"/>
            </a:xfrm>
            <a:custGeom>
              <a:rect b="b" l="l" r="r" t="t"/>
              <a:pathLst>
                <a:path extrusionOk="0" h="1923" w="2291">
                  <a:moveTo>
                    <a:pt x="1829" y="0"/>
                  </a:moveTo>
                  <a:cubicBezTo>
                    <a:pt x="1930" y="260"/>
                    <a:pt x="1848" y="554"/>
                    <a:pt x="1622" y="717"/>
                  </a:cubicBezTo>
                  <a:lnTo>
                    <a:pt x="578" y="1473"/>
                  </a:lnTo>
                  <a:cubicBezTo>
                    <a:pt x="472" y="1548"/>
                    <a:pt x="348" y="1586"/>
                    <a:pt x="223" y="1586"/>
                  </a:cubicBezTo>
                  <a:cubicBezTo>
                    <a:pt x="148" y="1586"/>
                    <a:pt x="72" y="1572"/>
                    <a:pt x="0" y="1545"/>
                  </a:cubicBezTo>
                  <a:lnTo>
                    <a:pt x="0" y="1545"/>
                  </a:lnTo>
                  <a:cubicBezTo>
                    <a:pt x="19" y="1593"/>
                    <a:pt x="44" y="1636"/>
                    <a:pt x="77" y="1680"/>
                  </a:cubicBezTo>
                  <a:cubicBezTo>
                    <a:pt x="195" y="1838"/>
                    <a:pt x="377" y="1922"/>
                    <a:pt x="561" y="1922"/>
                  </a:cubicBezTo>
                  <a:cubicBezTo>
                    <a:pt x="685" y="1922"/>
                    <a:pt x="811" y="1884"/>
                    <a:pt x="919" y="1805"/>
                  </a:cubicBezTo>
                  <a:lnTo>
                    <a:pt x="1959" y="1054"/>
                  </a:lnTo>
                  <a:cubicBezTo>
                    <a:pt x="2233" y="852"/>
                    <a:pt x="2291" y="462"/>
                    <a:pt x="2079" y="193"/>
                  </a:cubicBezTo>
                  <a:cubicBezTo>
                    <a:pt x="2016" y="106"/>
                    <a:pt x="1925" y="39"/>
                    <a:pt x="182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0" name="Google Shape;5790;p29"/>
            <p:cNvSpPr/>
            <p:nvPr/>
          </p:nvSpPr>
          <p:spPr>
            <a:xfrm>
              <a:off x="2761617" y="2241064"/>
              <a:ext cx="55550" cy="45819"/>
            </a:xfrm>
            <a:custGeom>
              <a:rect b="b" l="l" r="r" t="t"/>
              <a:pathLst>
                <a:path extrusionOk="0" h="1747" w="2118">
                  <a:moveTo>
                    <a:pt x="1429" y="0"/>
                  </a:moveTo>
                  <a:cubicBezTo>
                    <a:pt x="1305" y="0"/>
                    <a:pt x="1181" y="38"/>
                    <a:pt x="1074" y="116"/>
                  </a:cubicBezTo>
                  <a:lnTo>
                    <a:pt x="333" y="650"/>
                  </a:lnTo>
                  <a:cubicBezTo>
                    <a:pt x="63" y="847"/>
                    <a:pt x="1" y="1227"/>
                    <a:pt x="198" y="1497"/>
                  </a:cubicBezTo>
                  <a:cubicBezTo>
                    <a:pt x="317" y="1660"/>
                    <a:pt x="501" y="1747"/>
                    <a:pt x="689" y="1747"/>
                  </a:cubicBezTo>
                  <a:cubicBezTo>
                    <a:pt x="812" y="1747"/>
                    <a:pt x="936" y="1710"/>
                    <a:pt x="1045" y="1632"/>
                  </a:cubicBezTo>
                  <a:lnTo>
                    <a:pt x="1786" y="1097"/>
                  </a:lnTo>
                  <a:cubicBezTo>
                    <a:pt x="2060" y="895"/>
                    <a:pt x="2118" y="506"/>
                    <a:pt x="1911" y="236"/>
                  </a:cubicBezTo>
                  <a:cubicBezTo>
                    <a:pt x="1791" y="82"/>
                    <a:pt x="1611" y="0"/>
                    <a:pt x="142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1" name="Google Shape;5791;p29"/>
            <p:cNvSpPr/>
            <p:nvPr/>
          </p:nvSpPr>
          <p:spPr>
            <a:xfrm>
              <a:off x="2764659" y="2241955"/>
              <a:ext cx="52507" cy="45006"/>
            </a:xfrm>
            <a:custGeom>
              <a:rect b="b" l="l" r="r" t="t"/>
              <a:pathLst>
                <a:path extrusionOk="0" h="1716" w="2002">
                  <a:moveTo>
                    <a:pt x="1516" y="0"/>
                  </a:moveTo>
                  <a:cubicBezTo>
                    <a:pt x="1602" y="255"/>
                    <a:pt x="1516" y="534"/>
                    <a:pt x="1299" y="693"/>
                  </a:cubicBezTo>
                  <a:lnTo>
                    <a:pt x="558" y="1227"/>
                  </a:lnTo>
                  <a:cubicBezTo>
                    <a:pt x="451" y="1306"/>
                    <a:pt x="324" y="1346"/>
                    <a:pt x="197" y="1346"/>
                  </a:cubicBezTo>
                  <a:cubicBezTo>
                    <a:pt x="131" y="1346"/>
                    <a:pt x="64" y="1335"/>
                    <a:pt x="0" y="1314"/>
                  </a:cubicBezTo>
                  <a:lnTo>
                    <a:pt x="0" y="1314"/>
                  </a:lnTo>
                  <a:cubicBezTo>
                    <a:pt x="19" y="1367"/>
                    <a:pt x="43" y="1420"/>
                    <a:pt x="77" y="1468"/>
                  </a:cubicBezTo>
                  <a:cubicBezTo>
                    <a:pt x="196" y="1630"/>
                    <a:pt x="382" y="1716"/>
                    <a:pt x="569" y="1716"/>
                  </a:cubicBezTo>
                  <a:cubicBezTo>
                    <a:pt x="693" y="1716"/>
                    <a:pt x="817" y="1679"/>
                    <a:pt x="924" y="1602"/>
                  </a:cubicBezTo>
                  <a:lnTo>
                    <a:pt x="1665" y="1063"/>
                  </a:lnTo>
                  <a:cubicBezTo>
                    <a:pt x="1944" y="866"/>
                    <a:pt x="2002" y="476"/>
                    <a:pt x="1795" y="202"/>
                  </a:cubicBezTo>
                  <a:cubicBezTo>
                    <a:pt x="1723" y="111"/>
                    <a:pt x="1626" y="39"/>
                    <a:pt x="15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2" name="Google Shape;5792;p29"/>
            <p:cNvSpPr/>
            <p:nvPr/>
          </p:nvSpPr>
          <p:spPr>
            <a:xfrm>
              <a:off x="2788867" y="2266295"/>
              <a:ext cx="47734" cy="40154"/>
            </a:xfrm>
            <a:custGeom>
              <a:rect b="b" l="l" r="r" t="t"/>
              <a:pathLst>
                <a:path extrusionOk="0" h="1531" w="1820">
                  <a:moveTo>
                    <a:pt x="1131" y="1"/>
                  </a:moveTo>
                  <a:cubicBezTo>
                    <a:pt x="1007" y="1"/>
                    <a:pt x="883" y="38"/>
                    <a:pt x="776" y="116"/>
                  </a:cubicBezTo>
                  <a:lnTo>
                    <a:pt x="333" y="434"/>
                  </a:lnTo>
                  <a:cubicBezTo>
                    <a:pt x="64" y="631"/>
                    <a:pt x="1" y="1011"/>
                    <a:pt x="198" y="1281"/>
                  </a:cubicBezTo>
                  <a:cubicBezTo>
                    <a:pt x="315" y="1444"/>
                    <a:pt x="499" y="1531"/>
                    <a:pt x="688" y="1531"/>
                  </a:cubicBezTo>
                  <a:cubicBezTo>
                    <a:pt x="812" y="1531"/>
                    <a:pt x="937" y="1493"/>
                    <a:pt x="1045" y="1415"/>
                  </a:cubicBezTo>
                  <a:lnTo>
                    <a:pt x="1483" y="1098"/>
                  </a:lnTo>
                  <a:cubicBezTo>
                    <a:pt x="1762" y="896"/>
                    <a:pt x="1820" y="506"/>
                    <a:pt x="1608" y="237"/>
                  </a:cubicBezTo>
                  <a:cubicBezTo>
                    <a:pt x="1491" y="82"/>
                    <a:pt x="1312" y="1"/>
                    <a:pt x="113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3" name="Google Shape;5793;p29"/>
            <p:cNvSpPr/>
            <p:nvPr/>
          </p:nvSpPr>
          <p:spPr>
            <a:xfrm>
              <a:off x="2792041" y="2267317"/>
              <a:ext cx="44561" cy="39184"/>
            </a:xfrm>
            <a:custGeom>
              <a:rect b="b" l="l" r="r" t="t"/>
              <a:pathLst>
                <a:path extrusionOk="0" h="1494" w="1699">
                  <a:moveTo>
                    <a:pt x="1227" y="0"/>
                  </a:moveTo>
                  <a:lnTo>
                    <a:pt x="1227" y="0"/>
                  </a:lnTo>
                  <a:cubicBezTo>
                    <a:pt x="1328" y="260"/>
                    <a:pt x="1242" y="549"/>
                    <a:pt x="1020" y="712"/>
                  </a:cubicBezTo>
                  <a:lnTo>
                    <a:pt x="578" y="1030"/>
                  </a:lnTo>
                  <a:cubicBezTo>
                    <a:pt x="470" y="1107"/>
                    <a:pt x="344" y="1146"/>
                    <a:pt x="216" y="1146"/>
                  </a:cubicBezTo>
                  <a:cubicBezTo>
                    <a:pt x="143" y="1146"/>
                    <a:pt x="70" y="1133"/>
                    <a:pt x="0" y="1107"/>
                  </a:cubicBezTo>
                  <a:lnTo>
                    <a:pt x="0" y="1107"/>
                  </a:lnTo>
                  <a:cubicBezTo>
                    <a:pt x="96" y="1352"/>
                    <a:pt x="328" y="1494"/>
                    <a:pt x="567" y="1494"/>
                  </a:cubicBezTo>
                  <a:cubicBezTo>
                    <a:pt x="690" y="1494"/>
                    <a:pt x="815" y="1456"/>
                    <a:pt x="924" y="1376"/>
                  </a:cubicBezTo>
                  <a:lnTo>
                    <a:pt x="1367" y="1059"/>
                  </a:lnTo>
                  <a:cubicBezTo>
                    <a:pt x="1641" y="857"/>
                    <a:pt x="1699" y="467"/>
                    <a:pt x="1492" y="198"/>
                  </a:cubicBezTo>
                  <a:cubicBezTo>
                    <a:pt x="1420" y="111"/>
                    <a:pt x="1333" y="39"/>
                    <a:pt x="1227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4" name="Google Shape;5794;p29"/>
            <p:cNvSpPr/>
            <p:nvPr/>
          </p:nvSpPr>
          <p:spPr>
            <a:xfrm>
              <a:off x="2794060" y="2108169"/>
              <a:ext cx="68926" cy="106038"/>
            </a:xfrm>
            <a:custGeom>
              <a:rect b="b" l="l" r="r" t="t"/>
              <a:pathLst>
                <a:path extrusionOk="0" h="4043" w="2628">
                  <a:moveTo>
                    <a:pt x="404" y="1"/>
                  </a:moveTo>
                  <a:lnTo>
                    <a:pt x="0" y="1617"/>
                  </a:lnTo>
                  <a:lnTo>
                    <a:pt x="0" y="3234"/>
                  </a:lnTo>
                  <a:cubicBezTo>
                    <a:pt x="0" y="3682"/>
                    <a:pt x="361" y="4042"/>
                    <a:pt x="809" y="4042"/>
                  </a:cubicBezTo>
                  <a:cubicBezTo>
                    <a:pt x="1256" y="4042"/>
                    <a:pt x="1617" y="3682"/>
                    <a:pt x="1617" y="3234"/>
                  </a:cubicBezTo>
                  <a:lnTo>
                    <a:pt x="1617" y="1617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5" name="Google Shape;5795;p29"/>
            <p:cNvSpPr/>
            <p:nvPr/>
          </p:nvSpPr>
          <p:spPr>
            <a:xfrm>
              <a:off x="2794060" y="2108169"/>
              <a:ext cx="29165" cy="106038"/>
            </a:xfrm>
            <a:custGeom>
              <a:rect b="b" l="l" r="r" t="t"/>
              <a:pathLst>
                <a:path extrusionOk="0" h="4043" w="1112">
                  <a:moveTo>
                    <a:pt x="404" y="1"/>
                  </a:moveTo>
                  <a:lnTo>
                    <a:pt x="0" y="1617"/>
                  </a:lnTo>
                  <a:lnTo>
                    <a:pt x="0" y="3234"/>
                  </a:lnTo>
                  <a:cubicBezTo>
                    <a:pt x="0" y="3682"/>
                    <a:pt x="366" y="4042"/>
                    <a:pt x="809" y="4042"/>
                  </a:cubicBezTo>
                  <a:cubicBezTo>
                    <a:pt x="914" y="4042"/>
                    <a:pt x="1016" y="4023"/>
                    <a:pt x="1112" y="3985"/>
                  </a:cubicBezTo>
                  <a:cubicBezTo>
                    <a:pt x="809" y="3860"/>
                    <a:pt x="607" y="3561"/>
                    <a:pt x="607" y="3234"/>
                  </a:cubicBezTo>
                  <a:lnTo>
                    <a:pt x="607" y="1617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6" name="Google Shape;5796;p29"/>
            <p:cNvSpPr/>
            <p:nvPr/>
          </p:nvSpPr>
          <p:spPr>
            <a:xfrm>
              <a:off x="2654399" y="2038404"/>
              <a:ext cx="342977" cy="272976"/>
            </a:xfrm>
            <a:custGeom>
              <a:rect b="b" l="l" r="r" t="t"/>
              <a:pathLst>
                <a:path extrusionOk="0" h="10408" w="13077">
                  <a:moveTo>
                    <a:pt x="7924" y="2853"/>
                  </a:moveTo>
                  <a:lnTo>
                    <a:pt x="8958" y="3195"/>
                  </a:lnTo>
                  <a:cubicBezTo>
                    <a:pt x="8976" y="3201"/>
                    <a:pt x="8994" y="3203"/>
                    <a:pt x="9013" y="3203"/>
                  </a:cubicBezTo>
                  <a:cubicBezTo>
                    <a:pt x="9055" y="3203"/>
                    <a:pt x="9098" y="3189"/>
                    <a:pt x="9131" y="3166"/>
                  </a:cubicBezTo>
                  <a:lnTo>
                    <a:pt x="9459" y="2916"/>
                  </a:lnTo>
                  <a:lnTo>
                    <a:pt x="11725" y="5894"/>
                  </a:lnTo>
                  <a:lnTo>
                    <a:pt x="11374" y="6140"/>
                  </a:lnTo>
                  <a:cubicBezTo>
                    <a:pt x="11345" y="6125"/>
                    <a:pt x="11321" y="6111"/>
                    <a:pt x="11297" y="6096"/>
                  </a:cubicBezTo>
                  <a:lnTo>
                    <a:pt x="7370" y="3955"/>
                  </a:lnTo>
                  <a:lnTo>
                    <a:pt x="7515" y="3719"/>
                  </a:lnTo>
                  <a:cubicBezTo>
                    <a:pt x="7602" y="3572"/>
                    <a:pt x="7476" y="3433"/>
                    <a:pt x="7346" y="3433"/>
                  </a:cubicBezTo>
                  <a:cubicBezTo>
                    <a:pt x="7290" y="3433"/>
                    <a:pt x="7233" y="3459"/>
                    <a:pt x="7192" y="3522"/>
                  </a:cubicBezTo>
                  <a:lnTo>
                    <a:pt x="6783" y="4176"/>
                  </a:lnTo>
                  <a:cubicBezTo>
                    <a:pt x="6764" y="4205"/>
                    <a:pt x="6754" y="4239"/>
                    <a:pt x="6754" y="4277"/>
                  </a:cubicBezTo>
                  <a:lnTo>
                    <a:pt x="6754" y="5894"/>
                  </a:lnTo>
                  <a:cubicBezTo>
                    <a:pt x="6754" y="6236"/>
                    <a:pt x="6475" y="6510"/>
                    <a:pt x="6134" y="6510"/>
                  </a:cubicBezTo>
                  <a:cubicBezTo>
                    <a:pt x="5792" y="6510"/>
                    <a:pt x="5518" y="6236"/>
                    <a:pt x="5518" y="5894"/>
                  </a:cubicBezTo>
                  <a:lnTo>
                    <a:pt x="5518" y="4301"/>
                  </a:lnTo>
                  <a:lnTo>
                    <a:pt x="5879" y="2853"/>
                  </a:lnTo>
                  <a:close/>
                  <a:moveTo>
                    <a:pt x="3396" y="2208"/>
                  </a:moveTo>
                  <a:lnTo>
                    <a:pt x="3694" y="2382"/>
                  </a:lnTo>
                  <a:lnTo>
                    <a:pt x="1206" y="6693"/>
                  </a:lnTo>
                  <a:lnTo>
                    <a:pt x="908" y="6515"/>
                  </a:lnTo>
                  <a:lnTo>
                    <a:pt x="3396" y="2208"/>
                  </a:lnTo>
                  <a:close/>
                  <a:moveTo>
                    <a:pt x="4041" y="5990"/>
                  </a:moveTo>
                  <a:cubicBezTo>
                    <a:pt x="4170" y="5990"/>
                    <a:pt x="4296" y="6051"/>
                    <a:pt x="4377" y="6164"/>
                  </a:cubicBezTo>
                  <a:cubicBezTo>
                    <a:pt x="4512" y="6351"/>
                    <a:pt x="4474" y="6611"/>
                    <a:pt x="4286" y="6746"/>
                  </a:cubicBezTo>
                  <a:lnTo>
                    <a:pt x="2943" y="7713"/>
                  </a:lnTo>
                  <a:cubicBezTo>
                    <a:pt x="2870" y="7767"/>
                    <a:pt x="2784" y="7793"/>
                    <a:pt x="2698" y="7793"/>
                  </a:cubicBezTo>
                  <a:cubicBezTo>
                    <a:pt x="2570" y="7793"/>
                    <a:pt x="2442" y="7734"/>
                    <a:pt x="2361" y="7622"/>
                  </a:cubicBezTo>
                  <a:cubicBezTo>
                    <a:pt x="2227" y="7434"/>
                    <a:pt x="2270" y="7174"/>
                    <a:pt x="2457" y="7039"/>
                  </a:cubicBezTo>
                  <a:lnTo>
                    <a:pt x="3795" y="6072"/>
                  </a:lnTo>
                  <a:cubicBezTo>
                    <a:pt x="3870" y="6017"/>
                    <a:pt x="3956" y="5990"/>
                    <a:pt x="4041" y="5990"/>
                  </a:cubicBezTo>
                  <a:close/>
                  <a:moveTo>
                    <a:pt x="4778" y="6954"/>
                  </a:moveTo>
                  <a:cubicBezTo>
                    <a:pt x="4904" y="6954"/>
                    <a:pt x="5028" y="7012"/>
                    <a:pt x="5109" y="7116"/>
                  </a:cubicBezTo>
                  <a:cubicBezTo>
                    <a:pt x="5248" y="7304"/>
                    <a:pt x="5210" y="7569"/>
                    <a:pt x="5022" y="7708"/>
                  </a:cubicBezTo>
                  <a:lnTo>
                    <a:pt x="3983" y="8464"/>
                  </a:lnTo>
                  <a:cubicBezTo>
                    <a:pt x="3910" y="8515"/>
                    <a:pt x="3826" y="8540"/>
                    <a:pt x="3743" y="8540"/>
                  </a:cubicBezTo>
                  <a:cubicBezTo>
                    <a:pt x="3616" y="8540"/>
                    <a:pt x="3490" y="8482"/>
                    <a:pt x="3405" y="8372"/>
                  </a:cubicBezTo>
                  <a:cubicBezTo>
                    <a:pt x="3271" y="8180"/>
                    <a:pt x="3314" y="7915"/>
                    <a:pt x="3506" y="7776"/>
                  </a:cubicBezTo>
                  <a:lnTo>
                    <a:pt x="4507" y="7054"/>
                  </a:lnTo>
                  <a:cubicBezTo>
                    <a:pt x="4541" y="7030"/>
                    <a:pt x="4579" y="7006"/>
                    <a:pt x="4618" y="6986"/>
                  </a:cubicBezTo>
                  <a:cubicBezTo>
                    <a:pt x="4670" y="6965"/>
                    <a:pt x="4724" y="6954"/>
                    <a:pt x="4778" y="6954"/>
                  </a:cubicBezTo>
                  <a:close/>
                  <a:moveTo>
                    <a:pt x="5517" y="7914"/>
                  </a:moveTo>
                  <a:cubicBezTo>
                    <a:pt x="5642" y="7914"/>
                    <a:pt x="5765" y="7970"/>
                    <a:pt x="5845" y="8079"/>
                  </a:cubicBezTo>
                  <a:cubicBezTo>
                    <a:pt x="5989" y="8266"/>
                    <a:pt x="5951" y="8531"/>
                    <a:pt x="5758" y="8670"/>
                  </a:cubicBezTo>
                  <a:lnTo>
                    <a:pt x="5017" y="9205"/>
                  </a:lnTo>
                  <a:cubicBezTo>
                    <a:pt x="4947" y="9259"/>
                    <a:pt x="4860" y="9286"/>
                    <a:pt x="4771" y="9286"/>
                  </a:cubicBezTo>
                  <a:cubicBezTo>
                    <a:pt x="4750" y="9286"/>
                    <a:pt x="4730" y="9284"/>
                    <a:pt x="4709" y="9282"/>
                  </a:cubicBezTo>
                  <a:cubicBezTo>
                    <a:pt x="4344" y="9224"/>
                    <a:pt x="4228" y="8747"/>
                    <a:pt x="4531" y="8531"/>
                  </a:cubicBezTo>
                  <a:lnTo>
                    <a:pt x="5243" y="8016"/>
                  </a:lnTo>
                  <a:lnTo>
                    <a:pt x="5272" y="7992"/>
                  </a:lnTo>
                  <a:cubicBezTo>
                    <a:pt x="5346" y="7940"/>
                    <a:pt x="5432" y="7914"/>
                    <a:pt x="5517" y="7914"/>
                  </a:cubicBezTo>
                  <a:close/>
                  <a:moveTo>
                    <a:pt x="3646" y="3224"/>
                  </a:moveTo>
                  <a:lnTo>
                    <a:pt x="3997" y="3426"/>
                  </a:lnTo>
                  <a:cubicBezTo>
                    <a:pt x="4022" y="3444"/>
                    <a:pt x="4052" y="3453"/>
                    <a:pt x="4082" y="3453"/>
                  </a:cubicBezTo>
                  <a:cubicBezTo>
                    <a:pt x="4092" y="3453"/>
                    <a:pt x="4103" y="3452"/>
                    <a:pt x="4113" y="3450"/>
                  </a:cubicBezTo>
                  <a:lnTo>
                    <a:pt x="5008" y="3349"/>
                  </a:lnTo>
                  <a:lnTo>
                    <a:pt x="5330" y="3483"/>
                  </a:lnTo>
                  <a:lnTo>
                    <a:pt x="5142" y="4229"/>
                  </a:lnTo>
                  <a:cubicBezTo>
                    <a:pt x="5138" y="4244"/>
                    <a:pt x="5138" y="4258"/>
                    <a:pt x="5138" y="4273"/>
                  </a:cubicBezTo>
                  <a:lnTo>
                    <a:pt x="5138" y="5889"/>
                  </a:lnTo>
                  <a:cubicBezTo>
                    <a:pt x="5138" y="6443"/>
                    <a:pt x="5585" y="6890"/>
                    <a:pt x="6138" y="6890"/>
                  </a:cubicBezTo>
                  <a:cubicBezTo>
                    <a:pt x="6687" y="6890"/>
                    <a:pt x="7134" y="6443"/>
                    <a:pt x="7134" y="5889"/>
                  </a:cubicBezTo>
                  <a:lnTo>
                    <a:pt x="7134" y="4325"/>
                  </a:lnTo>
                  <a:lnTo>
                    <a:pt x="7168" y="4273"/>
                  </a:lnTo>
                  <a:lnTo>
                    <a:pt x="11114" y="6428"/>
                  </a:lnTo>
                  <a:cubicBezTo>
                    <a:pt x="11316" y="6539"/>
                    <a:pt x="11388" y="6789"/>
                    <a:pt x="11282" y="6996"/>
                  </a:cubicBezTo>
                  <a:lnTo>
                    <a:pt x="11282" y="6991"/>
                  </a:lnTo>
                  <a:cubicBezTo>
                    <a:pt x="11206" y="7131"/>
                    <a:pt x="11061" y="7208"/>
                    <a:pt x="10912" y="7208"/>
                  </a:cubicBezTo>
                  <a:cubicBezTo>
                    <a:pt x="10845" y="7208"/>
                    <a:pt x="10777" y="7192"/>
                    <a:pt x="10714" y="7160"/>
                  </a:cubicBezTo>
                  <a:lnTo>
                    <a:pt x="8525" y="5966"/>
                  </a:lnTo>
                  <a:cubicBezTo>
                    <a:pt x="8495" y="5951"/>
                    <a:pt x="8465" y="5945"/>
                    <a:pt x="8437" y="5945"/>
                  </a:cubicBezTo>
                  <a:cubicBezTo>
                    <a:pt x="8269" y="5945"/>
                    <a:pt x="8169" y="6191"/>
                    <a:pt x="8347" y="6298"/>
                  </a:cubicBezTo>
                  <a:lnTo>
                    <a:pt x="10180" y="7299"/>
                  </a:lnTo>
                  <a:cubicBezTo>
                    <a:pt x="10387" y="7405"/>
                    <a:pt x="10464" y="7660"/>
                    <a:pt x="10354" y="7867"/>
                  </a:cubicBezTo>
                  <a:cubicBezTo>
                    <a:pt x="10278" y="8005"/>
                    <a:pt x="10133" y="8084"/>
                    <a:pt x="9984" y="8084"/>
                  </a:cubicBezTo>
                  <a:cubicBezTo>
                    <a:pt x="9915" y="8084"/>
                    <a:pt x="9845" y="8067"/>
                    <a:pt x="9781" y="8031"/>
                  </a:cubicBezTo>
                  <a:lnTo>
                    <a:pt x="7919" y="7015"/>
                  </a:lnTo>
                  <a:cubicBezTo>
                    <a:pt x="7888" y="7000"/>
                    <a:pt x="7859" y="6994"/>
                    <a:pt x="7831" y="6994"/>
                  </a:cubicBezTo>
                  <a:cubicBezTo>
                    <a:pt x="7662" y="6994"/>
                    <a:pt x="7562" y="7240"/>
                    <a:pt x="7736" y="7347"/>
                  </a:cubicBezTo>
                  <a:lnTo>
                    <a:pt x="9242" y="8170"/>
                  </a:lnTo>
                  <a:cubicBezTo>
                    <a:pt x="9449" y="8281"/>
                    <a:pt x="9521" y="8536"/>
                    <a:pt x="9410" y="8738"/>
                  </a:cubicBezTo>
                  <a:cubicBezTo>
                    <a:pt x="9335" y="8876"/>
                    <a:pt x="9194" y="8953"/>
                    <a:pt x="9047" y="8953"/>
                  </a:cubicBezTo>
                  <a:cubicBezTo>
                    <a:pt x="8978" y="8953"/>
                    <a:pt x="8908" y="8937"/>
                    <a:pt x="8843" y="8901"/>
                  </a:cubicBezTo>
                  <a:lnTo>
                    <a:pt x="7269" y="8040"/>
                  </a:lnTo>
                  <a:cubicBezTo>
                    <a:pt x="7240" y="8026"/>
                    <a:pt x="7211" y="8020"/>
                    <a:pt x="7184" y="8020"/>
                  </a:cubicBezTo>
                  <a:cubicBezTo>
                    <a:pt x="7014" y="8020"/>
                    <a:pt x="6913" y="8265"/>
                    <a:pt x="7091" y="8377"/>
                  </a:cubicBezTo>
                  <a:lnTo>
                    <a:pt x="8313" y="9041"/>
                  </a:lnTo>
                  <a:cubicBezTo>
                    <a:pt x="8515" y="9152"/>
                    <a:pt x="8592" y="9407"/>
                    <a:pt x="8482" y="9609"/>
                  </a:cubicBezTo>
                  <a:cubicBezTo>
                    <a:pt x="8407" y="9749"/>
                    <a:pt x="8265" y="9827"/>
                    <a:pt x="8119" y="9827"/>
                  </a:cubicBezTo>
                  <a:cubicBezTo>
                    <a:pt x="8050" y="9827"/>
                    <a:pt x="7979" y="9810"/>
                    <a:pt x="7914" y="9772"/>
                  </a:cubicBezTo>
                  <a:lnTo>
                    <a:pt x="7053" y="9306"/>
                  </a:lnTo>
                  <a:cubicBezTo>
                    <a:pt x="7062" y="8877"/>
                    <a:pt x="6725" y="8521"/>
                    <a:pt x="6297" y="8497"/>
                  </a:cubicBezTo>
                  <a:cubicBezTo>
                    <a:pt x="6302" y="8483"/>
                    <a:pt x="6307" y="8464"/>
                    <a:pt x="6307" y="8449"/>
                  </a:cubicBezTo>
                  <a:cubicBezTo>
                    <a:pt x="6374" y="7982"/>
                    <a:pt x="6028" y="7559"/>
                    <a:pt x="5561" y="7535"/>
                  </a:cubicBezTo>
                  <a:cubicBezTo>
                    <a:pt x="5561" y="7520"/>
                    <a:pt x="5566" y="7501"/>
                    <a:pt x="5571" y="7487"/>
                  </a:cubicBezTo>
                  <a:cubicBezTo>
                    <a:pt x="5638" y="7020"/>
                    <a:pt x="5292" y="6597"/>
                    <a:pt x="4820" y="6573"/>
                  </a:cubicBezTo>
                  <a:cubicBezTo>
                    <a:pt x="4825" y="6558"/>
                    <a:pt x="4825" y="6539"/>
                    <a:pt x="4830" y="6524"/>
                  </a:cubicBezTo>
                  <a:cubicBezTo>
                    <a:pt x="4863" y="6308"/>
                    <a:pt x="4806" y="6091"/>
                    <a:pt x="4676" y="5923"/>
                  </a:cubicBezTo>
                  <a:cubicBezTo>
                    <a:pt x="4518" y="5716"/>
                    <a:pt x="4281" y="5607"/>
                    <a:pt x="4041" y="5607"/>
                  </a:cubicBezTo>
                  <a:cubicBezTo>
                    <a:pt x="3879" y="5607"/>
                    <a:pt x="3715" y="5657"/>
                    <a:pt x="3574" y="5759"/>
                  </a:cubicBezTo>
                  <a:lnTo>
                    <a:pt x="2251" y="6717"/>
                  </a:lnTo>
                  <a:lnTo>
                    <a:pt x="1774" y="6462"/>
                  </a:lnTo>
                  <a:lnTo>
                    <a:pt x="3646" y="3224"/>
                  </a:lnTo>
                  <a:close/>
                  <a:moveTo>
                    <a:pt x="6259" y="8876"/>
                  </a:moveTo>
                  <a:cubicBezTo>
                    <a:pt x="6384" y="8876"/>
                    <a:pt x="6506" y="8931"/>
                    <a:pt x="6586" y="9036"/>
                  </a:cubicBezTo>
                  <a:cubicBezTo>
                    <a:pt x="6658" y="9128"/>
                    <a:pt x="6687" y="9243"/>
                    <a:pt x="6668" y="9354"/>
                  </a:cubicBezTo>
                  <a:cubicBezTo>
                    <a:pt x="6653" y="9464"/>
                    <a:pt x="6591" y="9565"/>
                    <a:pt x="6499" y="9633"/>
                  </a:cubicBezTo>
                  <a:lnTo>
                    <a:pt x="6061" y="9950"/>
                  </a:lnTo>
                  <a:cubicBezTo>
                    <a:pt x="5986" y="10007"/>
                    <a:pt x="5898" y="10034"/>
                    <a:pt x="5810" y="10034"/>
                  </a:cubicBezTo>
                  <a:cubicBezTo>
                    <a:pt x="5681" y="10034"/>
                    <a:pt x="5553" y="9974"/>
                    <a:pt x="5470" y="9859"/>
                  </a:cubicBezTo>
                  <a:cubicBezTo>
                    <a:pt x="5335" y="9671"/>
                    <a:pt x="5378" y="9407"/>
                    <a:pt x="5571" y="9277"/>
                  </a:cubicBezTo>
                  <a:lnTo>
                    <a:pt x="5984" y="8974"/>
                  </a:lnTo>
                  <a:lnTo>
                    <a:pt x="6013" y="8954"/>
                  </a:lnTo>
                  <a:cubicBezTo>
                    <a:pt x="6088" y="8902"/>
                    <a:pt x="6174" y="8876"/>
                    <a:pt x="6259" y="8876"/>
                  </a:cubicBezTo>
                  <a:close/>
                  <a:moveTo>
                    <a:pt x="272" y="0"/>
                  </a:moveTo>
                  <a:cubicBezTo>
                    <a:pt x="104" y="0"/>
                    <a:pt x="0" y="240"/>
                    <a:pt x="177" y="351"/>
                  </a:cubicBezTo>
                  <a:lnTo>
                    <a:pt x="3059" y="2016"/>
                  </a:lnTo>
                  <a:lnTo>
                    <a:pt x="571" y="6327"/>
                  </a:lnTo>
                  <a:lnTo>
                    <a:pt x="364" y="6207"/>
                  </a:lnTo>
                  <a:cubicBezTo>
                    <a:pt x="332" y="6189"/>
                    <a:pt x="300" y="6182"/>
                    <a:pt x="270" y="6182"/>
                  </a:cubicBezTo>
                  <a:cubicBezTo>
                    <a:pt x="103" y="6182"/>
                    <a:pt x="1" y="6424"/>
                    <a:pt x="177" y="6534"/>
                  </a:cubicBezTo>
                  <a:lnTo>
                    <a:pt x="1178" y="7111"/>
                  </a:lnTo>
                  <a:cubicBezTo>
                    <a:pt x="1206" y="7129"/>
                    <a:pt x="1237" y="7137"/>
                    <a:pt x="1268" y="7137"/>
                  </a:cubicBezTo>
                  <a:cubicBezTo>
                    <a:pt x="1333" y="7137"/>
                    <a:pt x="1397" y="7102"/>
                    <a:pt x="1433" y="7044"/>
                  </a:cubicBezTo>
                  <a:lnTo>
                    <a:pt x="1582" y="6794"/>
                  </a:lnTo>
                  <a:lnTo>
                    <a:pt x="1986" y="7010"/>
                  </a:lnTo>
                  <a:cubicBezTo>
                    <a:pt x="1705" y="7560"/>
                    <a:pt x="2127" y="8173"/>
                    <a:pt x="2686" y="8173"/>
                  </a:cubicBezTo>
                  <a:cubicBezTo>
                    <a:pt x="2768" y="8173"/>
                    <a:pt x="2853" y="8160"/>
                    <a:pt x="2939" y="8132"/>
                  </a:cubicBezTo>
                  <a:cubicBezTo>
                    <a:pt x="2939" y="8300"/>
                    <a:pt x="2996" y="8464"/>
                    <a:pt x="3097" y="8598"/>
                  </a:cubicBezTo>
                  <a:cubicBezTo>
                    <a:pt x="3250" y="8801"/>
                    <a:pt x="3487" y="8914"/>
                    <a:pt x="3732" y="8914"/>
                  </a:cubicBezTo>
                  <a:cubicBezTo>
                    <a:pt x="3813" y="8914"/>
                    <a:pt x="3894" y="8902"/>
                    <a:pt x="3973" y="8877"/>
                  </a:cubicBezTo>
                  <a:cubicBezTo>
                    <a:pt x="3978" y="9262"/>
                    <a:pt x="4262" y="9590"/>
                    <a:pt x="4642" y="9652"/>
                  </a:cubicBezTo>
                  <a:cubicBezTo>
                    <a:pt x="4685" y="9657"/>
                    <a:pt x="4729" y="9662"/>
                    <a:pt x="4772" y="9662"/>
                  </a:cubicBezTo>
                  <a:cubicBezTo>
                    <a:pt x="4854" y="9662"/>
                    <a:pt x="4936" y="9647"/>
                    <a:pt x="5012" y="9623"/>
                  </a:cubicBezTo>
                  <a:cubicBezTo>
                    <a:pt x="5017" y="10008"/>
                    <a:pt x="5301" y="10335"/>
                    <a:pt x="5681" y="10398"/>
                  </a:cubicBezTo>
                  <a:cubicBezTo>
                    <a:pt x="5725" y="10403"/>
                    <a:pt x="5768" y="10408"/>
                    <a:pt x="5806" y="10408"/>
                  </a:cubicBezTo>
                  <a:cubicBezTo>
                    <a:pt x="5975" y="10408"/>
                    <a:pt x="6138" y="10355"/>
                    <a:pt x="6273" y="10258"/>
                  </a:cubicBezTo>
                  <a:lnTo>
                    <a:pt x="6716" y="9936"/>
                  </a:lnTo>
                  <a:cubicBezTo>
                    <a:pt x="6812" y="9869"/>
                    <a:pt x="6889" y="9782"/>
                    <a:pt x="6942" y="9681"/>
                  </a:cubicBezTo>
                  <a:lnTo>
                    <a:pt x="7722" y="10100"/>
                  </a:lnTo>
                  <a:cubicBezTo>
                    <a:pt x="7847" y="10168"/>
                    <a:pt x="7978" y="10199"/>
                    <a:pt x="8105" y="10199"/>
                  </a:cubicBezTo>
                  <a:cubicBezTo>
                    <a:pt x="8552" y="10199"/>
                    <a:pt x="8952" y="9814"/>
                    <a:pt x="8896" y="9315"/>
                  </a:cubicBezTo>
                  <a:lnTo>
                    <a:pt x="8896" y="9315"/>
                  </a:lnTo>
                  <a:cubicBezTo>
                    <a:pt x="8945" y="9324"/>
                    <a:pt x="8993" y="9329"/>
                    <a:pt x="9041" y="9329"/>
                  </a:cubicBezTo>
                  <a:cubicBezTo>
                    <a:pt x="9503" y="9329"/>
                    <a:pt x="9881" y="8924"/>
                    <a:pt x="9829" y="8444"/>
                  </a:cubicBezTo>
                  <a:lnTo>
                    <a:pt x="9829" y="8444"/>
                  </a:lnTo>
                  <a:cubicBezTo>
                    <a:pt x="9878" y="8453"/>
                    <a:pt x="9927" y="8458"/>
                    <a:pt x="9975" y="8458"/>
                  </a:cubicBezTo>
                  <a:cubicBezTo>
                    <a:pt x="10437" y="8458"/>
                    <a:pt x="10819" y="8053"/>
                    <a:pt x="10763" y="7573"/>
                  </a:cubicBezTo>
                  <a:lnTo>
                    <a:pt x="10763" y="7573"/>
                  </a:lnTo>
                  <a:cubicBezTo>
                    <a:pt x="10811" y="7583"/>
                    <a:pt x="10859" y="7583"/>
                    <a:pt x="10907" y="7588"/>
                  </a:cubicBezTo>
                  <a:cubicBezTo>
                    <a:pt x="10984" y="7588"/>
                    <a:pt x="11061" y="7573"/>
                    <a:pt x="11133" y="7554"/>
                  </a:cubicBezTo>
                  <a:cubicBezTo>
                    <a:pt x="11556" y="7429"/>
                    <a:pt x="11797" y="6986"/>
                    <a:pt x="11672" y="6563"/>
                  </a:cubicBezTo>
                  <a:cubicBezTo>
                    <a:pt x="11662" y="6515"/>
                    <a:pt x="11643" y="6472"/>
                    <a:pt x="11619" y="6423"/>
                  </a:cubicBezTo>
                  <a:lnTo>
                    <a:pt x="11951" y="6188"/>
                  </a:lnTo>
                  <a:lnTo>
                    <a:pt x="12124" y="6419"/>
                  </a:lnTo>
                  <a:cubicBezTo>
                    <a:pt x="12164" y="6467"/>
                    <a:pt x="12222" y="6493"/>
                    <a:pt x="12279" y="6493"/>
                  </a:cubicBezTo>
                  <a:cubicBezTo>
                    <a:pt x="12320" y="6493"/>
                    <a:pt x="12360" y="6480"/>
                    <a:pt x="12394" y="6452"/>
                  </a:cubicBezTo>
                  <a:lnTo>
                    <a:pt x="12918" y="6038"/>
                  </a:lnTo>
                  <a:cubicBezTo>
                    <a:pt x="13076" y="5911"/>
                    <a:pt x="12957" y="5695"/>
                    <a:pt x="12801" y="5695"/>
                  </a:cubicBezTo>
                  <a:cubicBezTo>
                    <a:pt x="12763" y="5695"/>
                    <a:pt x="12722" y="5708"/>
                    <a:pt x="12682" y="5740"/>
                  </a:cubicBezTo>
                  <a:lnTo>
                    <a:pt x="12687" y="5745"/>
                  </a:lnTo>
                  <a:lnTo>
                    <a:pt x="12312" y="6038"/>
                  </a:lnTo>
                  <a:lnTo>
                    <a:pt x="9309" y="2098"/>
                  </a:lnTo>
                  <a:lnTo>
                    <a:pt x="11027" y="996"/>
                  </a:lnTo>
                  <a:cubicBezTo>
                    <a:pt x="11196" y="879"/>
                    <a:pt x="11086" y="644"/>
                    <a:pt x="10924" y="644"/>
                  </a:cubicBezTo>
                  <a:cubicBezTo>
                    <a:pt x="10892" y="644"/>
                    <a:pt x="10859" y="653"/>
                    <a:pt x="10825" y="673"/>
                  </a:cubicBezTo>
                  <a:lnTo>
                    <a:pt x="8934" y="1886"/>
                  </a:lnTo>
                  <a:cubicBezTo>
                    <a:pt x="8843" y="1949"/>
                    <a:pt x="8819" y="2074"/>
                    <a:pt x="8886" y="2160"/>
                  </a:cubicBezTo>
                  <a:lnTo>
                    <a:pt x="9228" y="2613"/>
                  </a:lnTo>
                  <a:lnTo>
                    <a:pt x="8987" y="2800"/>
                  </a:lnTo>
                  <a:lnTo>
                    <a:pt x="8015" y="2483"/>
                  </a:lnTo>
                  <a:cubicBezTo>
                    <a:pt x="7996" y="2473"/>
                    <a:pt x="7972" y="2473"/>
                    <a:pt x="7952" y="2473"/>
                  </a:cubicBezTo>
                  <a:lnTo>
                    <a:pt x="5729" y="2473"/>
                  </a:lnTo>
                  <a:cubicBezTo>
                    <a:pt x="5726" y="2473"/>
                    <a:pt x="5723" y="2473"/>
                    <a:pt x="5720" y="2473"/>
                  </a:cubicBezTo>
                  <a:cubicBezTo>
                    <a:pt x="5637" y="2473"/>
                    <a:pt x="5565" y="2534"/>
                    <a:pt x="5547" y="2613"/>
                  </a:cubicBezTo>
                  <a:lnTo>
                    <a:pt x="5421" y="3113"/>
                  </a:lnTo>
                  <a:lnTo>
                    <a:pt x="5104" y="2983"/>
                  </a:lnTo>
                  <a:cubicBezTo>
                    <a:pt x="5082" y="2972"/>
                    <a:pt x="5058" y="2967"/>
                    <a:pt x="5033" y="2967"/>
                  </a:cubicBezTo>
                  <a:cubicBezTo>
                    <a:pt x="5025" y="2967"/>
                    <a:pt x="5016" y="2967"/>
                    <a:pt x="5008" y="2969"/>
                  </a:cubicBezTo>
                  <a:lnTo>
                    <a:pt x="4132" y="3070"/>
                  </a:lnTo>
                  <a:lnTo>
                    <a:pt x="3829" y="2896"/>
                  </a:lnTo>
                  <a:lnTo>
                    <a:pt x="4113" y="2406"/>
                  </a:lnTo>
                  <a:cubicBezTo>
                    <a:pt x="4166" y="2314"/>
                    <a:pt x="4132" y="2199"/>
                    <a:pt x="4045" y="2146"/>
                  </a:cubicBezTo>
                  <a:lnTo>
                    <a:pt x="364" y="24"/>
                  </a:lnTo>
                  <a:cubicBezTo>
                    <a:pt x="332" y="7"/>
                    <a:pt x="301" y="0"/>
                    <a:pt x="2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7" name="Google Shape;5797;p29"/>
            <p:cNvSpPr/>
            <p:nvPr/>
          </p:nvSpPr>
          <p:spPr>
            <a:xfrm>
              <a:off x="2955464" y="2023716"/>
              <a:ext cx="41833" cy="27827"/>
            </a:xfrm>
            <a:custGeom>
              <a:rect b="b" l="l" r="r" t="t"/>
              <a:pathLst>
                <a:path extrusionOk="0" h="1061" w="1595">
                  <a:moveTo>
                    <a:pt x="1324" y="1"/>
                  </a:moveTo>
                  <a:cubicBezTo>
                    <a:pt x="1292" y="1"/>
                    <a:pt x="1258" y="10"/>
                    <a:pt x="1223" y="30"/>
                  </a:cubicBezTo>
                  <a:lnTo>
                    <a:pt x="159" y="714"/>
                  </a:lnTo>
                  <a:cubicBezTo>
                    <a:pt x="0" y="815"/>
                    <a:pt x="73" y="1060"/>
                    <a:pt x="265" y="1060"/>
                  </a:cubicBezTo>
                  <a:cubicBezTo>
                    <a:pt x="299" y="1060"/>
                    <a:pt x="337" y="1051"/>
                    <a:pt x="366" y="1031"/>
                  </a:cubicBezTo>
                  <a:lnTo>
                    <a:pt x="1430" y="348"/>
                  </a:lnTo>
                  <a:cubicBezTo>
                    <a:pt x="1594" y="232"/>
                    <a:pt x="1487" y="1"/>
                    <a:pt x="1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98" name="Google Shape;5798;p29"/>
          <p:cNvGrpSpPr/>
          <p:nvPr/>
        </p:nvGrpSpPr>
        <p:grpSpPr>
          <a:xfrm>
            <a:off x="3104515" y="1813806"/>
            <a:ext cx="338492" cy="338597"/>
            <a:chOff x="3104515" y="1998381"/>
            <a:chExt cx="338492" cy="338597"/>
          </a:xfrm>
        </p:grpSpPr>
        <p:sp>
          <p:nvSpPr>
            <p:cNvPr id="5799" name="Google Shape;5799;p29"/>
            <p:cNvSpPr/>
            <p:nvPr/>
          </p:nvSpPr>
          <p:spPr>
            <a:xfrm>
              <a:off x="3204835" y="2024503"/>
              <a:ext cx="158912" cy="145458"/>
            </a:xfrm>
            <a:custGeom>
              <a:rect b="b" l="l" r="r" t="t"/>
              <a:pathLst>
                <a:path extrusionOk="0" h="5546" w="6059">
                  <a:moveTo>
                    <a:pt x="607" y="0"/>
                  </a:moveTo>
                  <a:cubicBezTo>
                    <a:pt x="275" y="0"/>
                    <a:pt x="0" y="270"/>
                    <a:pt x="0" y="607"/>
                  </a:cubicBezTo>
                  <a:lnTo>
                    <a:pt x="0" y="3840"/>
                  </a:lnTo>
                  <a:cubicBezTo>
                    <a:pt x="0" y="4172"/>
                    <a:pt x="275" y="4447"/>
                    <a:pt x="607" y="4447"/>
                  </a:cubicBezTo>
                  <a:lnTo>
                    <a:pt x="2223" y="4447"/>
                  </a:lnTo>
                  <a:lnTo>
                    <a:pt x="3845" y="5529"/>
                  </a:lnTo>
                  <a:cubicBezTo>
                    <a:pt x="3862" y="5541"/>
                    <a:pt x="3881" y="5546"/>
                    <a:pt x="3899" y="5546"/>
                  </a:cubicBezTo>
                  <a:cubicBezTo>
                    <a:pt x="3957" y="5546"/>
                    <a:pt x="4010" y="5494"/>
                    <a:pt x="3999" y="5428"/>
                  </a:cubicBezTo>
                  <a:lnTo>
                    <a:pt x="3835" y="4447"/>
                  </a:lnTo>
                  <a:lnTo>
                    <a:pt x="5452" y="4447"/>
                  </a:lnTo>
                  <a:cubicBezTo>
                    <a:pt x="5789" y="4447"/>
                    <a:pt x="6058" y="4172"/>
                    <a:pt x="6058" y="3840"/>
                  </a:cubicBezTo>
                  <a:lnTo>
                    <a:pt x="6058" y="607"/>
                  </a:lnTo>
                  <a:cubicBezTo>
                    <a:pt x="6058" y="270"/>
                    <a:pt x="5789" y="0"/>
                    <a:pt x="545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0" name="Google Shape;5800;p29"/>
            <p:cNvSpPr/>
            <p:nvPr/>
          </p:nvSpPr>
          <p:spPr>
            <a:xfrm>
              <a:off x="3110180" y="2151707"/>
              <a:ext cx="116503" cy="116634"/>
            </a:xfrm>
            <a:custGeom>
              <a:rect b="b" l="l" r="r" t="t"/>
              <a:pathLst>
                <a:path extrusionOk="0" h="4447" w="4442">
                  <a:moveTo>
                    <a:pt x="2224" y="1"/>
                  </a:moveTo>
                  <a:cubicBezTo>
                    <a:pt x="1252" y="1"/>
                    <a:pt x="535" y="775"/>
                    <a:pt x="463" y="1728"/>
                  </a:cubicBezTo>
                  <a:cubicBezTo>
                    <a:pt x="429" y="2229"/>
                    <a:pt x="261" y="3191"/>
                    <a:pt x="49" y="3749"/>
                  </a:cubicBezTo>
                  <a:cubicBezTo>
                    <a:pt x="1" y="3874"/>
                    <a:pt x="58" y="4009"/>
                    <a:pt x="179" y="4067"/>
                  </a:cubicBezTo>
                  <a:cubicBezTo>
                    <a:pt x="588" y="4254"/>
                    <a:pt x="1021" y="4379"/>
                    <a:pt x="1468" y="4447"/>
                  </a:cubicBezTo>
                  <a:lnTo>
                    <a:pt x="2974" y="4447"/>
                  </a:lnTo>
                  <a:cubicBezTo>
                    <a:pt x="3417" y="4379"/>
                    <a:pt x="3855" y="4249"/>
                    <a:pt x="4264" y="4067"/>
                  </a:cubicBezTo>
                  <a:cubicBezTo>
                    <a:pt x="4384" y="4014"/>
                    <a:pt x="4442" y="3874"/>
                    <a:pt x="4394" y="3749"/>
                  </a:cubicBezTo>
                  <a:cubicBezTo>
                    <a:pt x="4182" y="3191"/>
                    <a:pt x="4014" y="2229"/>
                    <a:pt x="3980" y="1728"/>
                  </a:cubicBezTo>
                  <a:cubicBezTo>
                    <a:pt x="3913" y="775"/>
                    <a:pt x="3191" y="1"/>
                    <a:pt x="2224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1" name="Google Shape;5801;p29"/>
            <p:cNvSpPr/>
            <p:nvPr/>
          </p:nvSpPr>
          <p:spPr>
            <a:xfrm>
              <a:off x="3141863" y="2151707"/>
              <a:ext cx="84820" cy="116634"/>
            </a:xfrm>
            <a:custGeom>
              <a:rect b="b" l="l" r="r" t="t"/>
              <a:pathLst>
                <a:path extrusionOk="0" h="4447" w="3234">
                  <a:moveTo>
                    <a:pt x="1006" y="1"/>
                  </a:moveTo>
                  <a:cubicBezTo>
                    <a:pt x="260" y="5"/>
                    <a:pt x="0" y="1021"/>
                    <a:pt x="640" y="1396"/>
                  </a:cubicBezTo>
                  <a:cubicBezTo>
                    <a:pt x="660" y="1411"/>
                    <a:pt x="679" y="1420"/>
                    <a:pt x="698" y="1430"/>
                  </a:cubicBezTo>
                  <a:lnTo>
                    <a:pt x="1261" y="4447"/>
                  </a:lnTo>
                  <a:lnTo>
                    <a:pt x="1762" y="4447"/>
                  </a:lnTo>
                  <a:cubicBezTo>
                    <a:pt x="2209" y="4379"/>
                    <a:pt x="2647" y="4249"/>
                    <a:pt x="3061" y="4062"/>
                  </a:cubicBezTo>
                  <a:cubicBezTo>
                    <a:pt x="3176" y="4009"/>
                    <a:pt x="3234" y="3869"/>
                    <a:pt x="3186" y="3749"/>
                  </a:cubicBezTo>
                  <a:cubicBezTo>
                    <a:pt x="2974" y="3191"/>
                    <a:pt x="2810" y="2229"/>
                    <a:pt x="2772" y="1728"/>
                  </a:cubicBezTo>
                  <a:cubicBezTo>
                    <a:pt x="2705" y="775"/>
                    <a:pt x="1983" y="1"/>
                    <a:pt x="1016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2" name="Google Shape;5802;p29"/>
            <p:cNvSpPr/>
            <p:nvPr/>
          </p:nvSpPr>
          <p:spPr>
            <a:xfrm>
              <a:off x="3109420" y="2239805"/>
              <a:ext cx="116634" cy="92032"/>
            </a:xfrm>
            <a:custGeom>
              <a:rect b="b" l="l" r="r" t="t"/>
              <a:pathLst>
                <a:path extrusionOk="0" h="3509" w="4447">
                  <a:moveTo>
                    <a:pt x="1483" y="0"/>
                  </a:moveTo>
                  <a:lnTo>
                    <a:pt x="1483" y="741"/>
                  </a:lnTo>
                  <a:cubicBezTo>
                    <a:pt x="1483" y="929"/>
                    <a:pt x="1377" y="1097"/>
                    <a:pt x="1209" y="1184"/>
                  </a:cubicBezTo>
                  <a:lnTo>
                    <a:pt x="410" y="1583"/>
                  </a:lnTo>
                  <a:cubicBezTo>
                    <a:pt x="160" y="1708"/>
                    <a:pt x="1" y="1963"/>
                    <a:pt x="1" y="2243"/>
                  </a:cubicBezTo>
                  <a:lnTo>
                    <a:pt x="1" y="3508"/>
                  </a:lnTo>
                  <a:lnTo>
                    <a:pt x="4447" y="3508"/>
                  </a:lnTo>
                  <a:lnTo>
                    <a:pt x="4447" y="2243"/>
                  </a:lnTo>
                  <a:cubicBezTo>
                    <a:pt x="4447" y="1963"/>
                    <a:pt x="4288" y="1708"/>
                    <a:pt x="4038" y="1583"/>
                  </a:cubicBezTo>
                  <a:lnTo>
                    <a:pt x="3239" y="1184"/>
                  </a:lnTo>
                  <a:cubicBezTo>
                    <a:pt x="3071" y="1097"/>
                    <a:pt x="2965" y="929"/>
                    <a:pt x="2965" y="741"/>
                  </a:cubicBezTo>
                  <a:lnTo>
                    <a:pt x="2965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3" name="Google Shape;5803;p29"/>
            <p:cNvSpPr/>
            <p:nvPr/>
          </p:nvSpPr>
          <p:spPr>
            <a:xfrm>
              <a:off x="3147922" y="2239805"/>
              <a:ext cx="39656" cy="25887"/>
            </a:xfrm>
            <a:custGeom>
              <a:rect b="b" l="l" r="r" t="t"/>
              <a:pathLst>
                <a:path extrusionOk="0" h="987" w="1512">
                  <a:moveTo>
                    <a:pt x="15" y="0"/>
                  </a:moveTo>
                  <a:lnTo>
                    <a:pt x="15" y="741"/>
                  </a:lnTo>
                  <a:cubicBezTo>
                    <a:pt x="15" y="770"/>
                    <a:pt x="10" y="804"/>
                    <a:pt x="0" y="838"/>
                  </a:cubicBezTo>
                  <a:cubicBezTo>
                    <a:pt x="241" y="934"/>
                    <a:pt x="496" y="987"/>
                    <a:pt x="756" y="987"/>
                  </a:cubicBezTo>
                  <a:cubicBezTo>
                    <a:pt x="1016" y="987"/>
                    <a:pt x="1271" y="934"/>
                    <a:pt x="1511" y="838"/>
                  </a:cubicBezTo>
                  <a:cubicBezTo>
                    <a:pt x="1502" y="804"/>
                    <a:pt x="1497" y="770"/>
                    <a:pt x="1497" y="741"/>
                  </a:cubicBezTo>
                  <a:lnTo>
                    <a:pt x="1497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4" name="Google Shape;5804;p29"/>
            <p:cNvSpPr/>
            <p:nvPr/>
          </p:nvSpPr>
          <p:spPr>
            <a:xfrm>
              <a:off x="3109420" y="2273874"/>
              <a:ext cx="116634" cy="57963"/>
            </a:xfrm>
            <a:custGeom>
              <a:rect b="b" l="l" r="r" t="t"/>
              <a:pathLst>
                <a:path extrusionOk="0" h="2210" w="4447">
                  <a:moveTo>
                    <a:pt x="982" y="0"/>
                  </a:moveTo>
                  <a:lnTo>
                    <a:pt x="410" y="284"/>
                  </a:lnTo>
                  <a:cubicBezTo>
                    <a:pt x="160" y="409"/>
                    <a:pt x="1" y="664"/>
                    <a:pt x="1" y="944"/>
                  </a:cubicBezTo>
                  <a:lnTo>
                    <a:pt x="1" y="2209"/>
                  </a:lnTo>
                  <a:lnTo>
                    <a:pt x="4447" y="2209"/>
                  </a:lnTo>
                  <a:lnTo>
                    <a:pt x="4447" y="944"/>
                  </a:lnTo>
                  <a:cubicBezTo>
                    <a:pt x="4447" y="664"/>
                    <a:pt x="4288" y="409"/>
                    <a:pt x="4038" y="284"/>
                  </a:cubicBezTo>
                  <a:lnTo>
                    <a:pt x="3470" y="0"/>
                  </a:lnTo>
                  <a:cubicBezTo>
                    <a:pt x="3179" y="450"/>
                    <a:pt x="2703" y="675"/>
                    <a:pt x="2226" y="675"/>
                  </a:cubicBezTo>
                  <a:cubicBezTo>
                    <a:pt x="1750" y="675"/>
                    <a:pt x="1274" y="450"/>
                    <a:pt x="982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5" name="Google Shape;5805;p29"/>
            <p:cNvSpPr/>
            <p:nvPr/>
          </p:nvSpPr>
          <p:spPr>
            <a:xfrm>
              <a:off x="3128854" y="2189002"/>
              <a:ext cx="77765" cy="63707"/>
            </a:xfrm>
            <a:custGeom>
              <a:rect b="b" l="l" r="r" t="t"/>
              <a:pathLst>
                <a:path extrusionOk="0" h="2429" w="2965">
                  <a:moveTo>
                    <a:pt x="1141" y="0"/>
                  </a:moveTo>
                  <a:cubicBezTo>
                    <a:pt x="1049" y="0"/>
                    <a:pt x="960" y="55"/>
                    <a:pt x="920" y="142"/>
                  </a:cubicBezTo>
                  <a:cubicBezTo>
                    <a:pt x="838" y="311"/>
                    <a:pt x="723" y="460"/>
                    <a:pt x="583" y="585"/>
                  </a:cubicBezTo>
                  <a:cubicBezTo>
                    <a:pt x="448" y="701"/>
                    <a:pt x="304" y="802"/>
                    <a:pt x="145" y="884"/>
                  </a:cubicBezTo>
                  <a:cubicBezTo>
                    <a:pt x="54" y="932"/>
                    <a:pt x="1" y="1033"/>
                    <a:pt x="15" y="1139"/>
                  </a:cubicBezTo>
                  <a:cubicBezTo>
                    <a:pt x="111" y="1875"/>
                    <a:pt x="737" y="2428"/>
                    <a:pt x="1483" y="2428"/>
                  </a:cubicBezTo>
                  <a:cubicBezTo>
                    <a:pt x="2258" y="2428"/>
                    <a:pt x="2897" y="1831"/>
                    <a:pt x="2960" y="1062"/>
                  </a:cubicBezTo>
                  <a:cubicBezTo>
                    <a:pt x="2965" y="985"/>
                    <a:pt x="2936" y="912"/>
                    <a:pt x="2878" y="864"/>
                  </a:cubicBezTo>
                  <a:cubicBezTo>
                    <a:pt x="2387" y="455"/>
                    <a:pt x="1815" y="162"/>
                    <a:pt x="1199" y="8"/>
                  </a:cubicBezTo>
                  <a:cubicBezTo>
                    <a:pt x="1180" y="3"/>
                    <a:pt x="1160" y="0"/>
                    <a:pt x="1141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6" name="Google Shape;5806;p29"/>
            <p:cNvSpPr/>
            <p:nvPr/>
          </p:nvSpPr>
          <p:spPr>
            <a:xfrm>
              <a:off x="3128854" y="2189002"/>
              <a:ext cx="77765" cy="63077"/>
            </a:xfrm>
            <a:custGeom>
              <a:rect b="b" l="l" r="r" t="t"/>
              <a:pathLst>
                <a:path extrusionOk="0" h="2405" w="2965">
                  <a:moveTo>
                    <a:pt x="1141" y="0"/>
                  </a:moveTo>
                  <a:cubicBezTo>
                    <a:pt x="1049" y="0"/>
                    <a:pt x="960" y="55"/>
                    <a:pt x="920" y="142"/>
                  </a:cubicBezTo>
                  <a:cubicBezTo>
                    <a:pt x="862" y="263"/>
                    <a:pt x="785" y="373"/>
                    <a:pt x="694" y="470"/>
                  </a:cubicBezTo>
                  <a:cubicBezTo>
                    <a:pt x="660" y="513"/>
                    <a:pt x="622" y="547"/>
                    <a:pt x="583" y="585"/>
                  </a:cubicBezTo>
                  <a:cubicBezTo>
                    <a:pt x="453" y="701"/>
                    <a:pt x="304" y="802"/>
                    <a:pt x="145" y="879"/>
                  </a:cubicBezTo>
                  <a:cubicBezTo>
                    <a:pt x="54" y="927"/>
                    <a:pt x="1" y="1033"/>
                    <a:pt x="15" y="1139"/>
                  </a:cubicBezTo>
                  <a:cubicBezTo>
                    <a:pt x="102" y="1788"/>
                    <a:pt x="607" y="2308"/>
                    <a:pt x="1261" y="2404"/>
                  </a:cubicBezTo>
                  <a:cubicBezTo>
                    <a:pt x="963" y="2207"/>
                    <a:pt x="742" y="1932"/>
                    <a:pt x="742" y="1437"/>
                  </a:cubicBezTo>
                  <a:lnTo>
                    <a:pt x="742" y="1086"/>
                  </a:lnTo>
                  <a:cubicBezTo>
                    <a:pt x="800" y="1047"/>
                    <a:pt x="857" y="1004"/>
                    <a:pt x="915" y="951"/>
                  </a:cubicBezTo>
                  <a:cubicBezTo>
                    <a:pt x="1050" y="831"/>
                    <a:pt x="1170" y="691"/>
                    <a:pt x="1266" y="537"/>
                  </a:cubicBezTo>
                  <a:cubicBezTo>
                    <a:pt x="2493" y="797"/>
                    <a:pt x="2893" y="1394"/>
                    <a:pt x="2893" y="1394"/>
                  </a:cubicBezTo>
                  <a:cubicBezTo>
                    <a:pt x="2926" y="1288"/>
                    <a:pt x="2950" y="1177"/>
                    <a:pt x="2960" y="1062"/>
                  </a:cubicBezTo>
                  <a:cubicBezTo>
                    <a:pt x="2965" y="985"/>
                    <a:pt x="2936" y="912"/>
                    <a:pt x="2878" y="864"/>
                  </a:cubicBezTo>
                  <a:cubicBezTo>
                    <a:pt x="2387" y="455"/>
                    <a:pt x="1815" y="162"/>
                    <a:pt x="1199" y="8"/>
                  </a:cubicBezTo>
                  <a:cubicBezTo>
                    <a:pt x="1180" y="3"/>
                    <a:pt x="1160" y="0"/>
                    <a:pt x="114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7" name="Google Shape;5807;p29"/>
            <p:cNvSpPr/>
            <p:nvPr/>
          </p:nvSpPr>
          <p:spPr>
            <a:xfrm>
              <a:off x="3204835" y="2286988"/>
              <a:ext cx="21218" cy="44849"/>
            </a:xfrm>
            <a:custGeom>
              <a:rect b="b" l="l" r="r" t="t"/>
              <a:pathLst>
                <a:path extrusionOk="0" h="1710" w="809">
                  <a:moveTo>
                    <a:pt x="660" y="1"/>
                  </a:moveTo>
                  <a:lnTo>
                    <a:pt x="116" y="554"/>
                  </a:lnTo>
                  <a:cubicBezTo>
                    <a:pt x="39" y="626"/>
                    <a:pt x="0" y="727"/>
                    <a:pt x="0" y="833"/>
                  </a:cubicBezTo>
                  <a:lnTo>
                    <a:pt x="0" y="1709"/>
                  </a:lnTo>
                  <a:lnTo>
                    <a:pt x="809" y="1709"/>
                  </a:lnTo>
                  <a:lnTo>
                    <a:pt x="809" y="444"/>
                  </a:lnTo>
                  <a:cubicBezTo>
                    <a:pt x="809" y="285"/>
                    <a:pt x="756" y="126"/>
                    <a:pt x="660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8" name="Google Shape;5808;p29"/>
            <p:cNvSpPr/>
            <p:nvPr/>
          </p:nvSpPr>
          <p:spPr>
            <a:xfrm>
              <a:off x="3109420" y="2286988"/>
              <a:ext cx="21244" cy="44849"/>
            </a:xfrm>
            <a:custGeom>
              <a:rect b="b" l="l" r="r" t="t"/>
              <a:pathLst>
                <a:path extrusionOk="0" h="1710" w="810">
                  <a:moveTo>
                    <a:pt x="155" y="1"/>
                  </a:moveTo>
                  <a:cubicBezTo>
                    <a:pt x="54" y="126"/>
                    <a:pt x="1" y="285"/>
                    <a:pt x="1" y="444"/>
                  </a:cubicBezTo>
                  <a:lnTo>
                    <a:pt x="1" y="1709"/>
                  </a:lnTo>
                  <a:lnTo>
                    <a:pt x="809" y="1709"/>
                  </a:lnTo>
                  <a:lnTo>
                    <a:pt x="809" y="833"/>
                  </a:lnTo>
                  <a:cubicBezTo>
                    <a:pt x="809" y="727"/>
                    <a:pt x="771" y="626"/>
                    <a:pt x="694" y="554"/>
                  </a:cubicBezTo>
                  <a:lnTo>
                    <a:pt x="155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9" name="Google Shape;5809;p29"/>
            <p:cNvSpPr/>
            <p:nvPr/>
          </p:nvSpPr>
          <p:spPr>
            <a:xfrm>
              <a:off x="3332668" y="2162932"/>
              <a:ext cx="29821" cy="65543"/>
            </a:xfrm>
            <a:custGeom>
              <a:rect b="b" l="l" r="r" t="t"/>
              <a:pathLst>
                <a:path extrusionOk="0" h="2499" w="1137">
                  <a:moveTo>
                    <a:pt x="684" y="1"/>
                  </a:moveTo>
                  <a:cubicBezTo>
                    <a:pt x="304" y="1"/>
                    <a:pt x="1" y="309"/>
                    <a:pt x="1" y="684"/>
                  </a:cubicBezTo>
                  <a:lnTo>
                    <a:pt x="1" y="843"/>
                  </a:lnTo>
                  <a:cubicBezTo>
                    <a:pt x="1" y="1035"/>
                    <a:pt x="34" y="1233"/>
                    <a:pt x="97" y="1416"/>
                  </a:cubicBezTo>
                  <a:lnTo>
                    <a:pt x="458" y="2498"/>
                  </a:lnTo>
                  <a:lnTo>
                    <a:pt x="1136" y="2498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0" name="Google Shape;5810;p29"/>
            <p:cNvSpPr/>
            <p:nvPr/>
          </p:nvSpPr>
          <p:spPr>
            <a:xfrm>
              <a:off x="3344654" y="2157005"/>
              <a:ext cx="71470" cy="71601"/>
            </a:xfrm>
            <a:custGeom>
              <a:rect b="b" l="l" r="r" t="t"/>
              <a:pathLst>
                <a:path extrusionOk="0" h="2730" w="2725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1" y="934"/>
                    <a:pt x="203" y="1136"/>
                    <a:pt x="453" y="1136"/>
                  </a:cubicBezTo>
                  <a:lnTo>
                    <a:pt x="2272" y="2729"/>
                  </a:lnTo>
                  <a:lnTo>
                    <a:pt x="2657" y="1382"/>
                  </a:lnTo>
                  <a:cubicBezTo>
                    <a:pt x="2705" y="1218"/>
                    <a:pt x="2724" y="1050"/>
                    <a:pt x="2724" y="881"/>
                  </a:cubicBezTo>
                  <a:lnTo>
                    <a:pt x="2724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1" name="Google Shape;5811;p29"/>
            <p:cNvSpPr/>
            <p:nvPr/>
          </p:nvSpPr>
          <p:spPr>
            <a:xfrm>
              <a:off x="3355381" y="2247122"/>
              <a:ext cx="38161" cy="33466"/>
            </a:xfrm>
            <a:custGeom>
              <a:rect b="b" l="l" r="r" t="t"/>
              <a:pathLst>
                <a:path extrusionOk="0" h="1276" w="1455">
                  <a:moveTo>
                    <a:pt x="1" y="0"/>
                  </a:moveTo>
                  <a:lnTo>
                    <a:pt x="1" y="1275"/>
                  </a:lnTo>
                  <a:lnTo>
                    <a:pt x="1454" y="1275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2" name="Google Shape;5812;p29"/>
            <p:cNvSpPr/>
            <p:nvPr/>
          </p:nvSpPr>
          <p:spPr>
            <a:xfrm>
              <a:off x="3355381" y="2247122"/>
              <a:ext cx="38161" cy="20720"/>
            </a:xfrm>
            <a:custGeom>
              <a:rect b="b" l="l" r="r" t="t"/>
              <a:pathLst>
                <a:path extrusionOk="0" h="790" w="1455">
                  <a:moveTo>
                    <a:pt x="1" y="0"/>
                  </a:moveTo>
                  <a:lnTo>
                    <a:pt x="1" y="645"/>
                  </a:lnTo>
                  <a:cubicBezTo>
                    <a:pt x="234" y="741"/>
                    <a:pt x="481" y="789"/>
                    <a:pt x="727" y="789"/>
                  </a:cubicBezTo>
                  <a:cubicBezTo>
                    <a:pt x="974" y="789"/>
                    <a:pt x="1221" y="741"/>
                    <a:pt x="1454" y="645"/>
                  </a:cubicBezTo>
                  <a:lnTo>
                    <a:pt x="1454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3" name="Google Shape;5813;p29"/>
            <p:cNvSpPr/>
            <p:nvPr/>
          </p:nvSpPr>
          <p:spPr>
            <a:xfrm>
              <a:off x="3310847" y="2267816"/>
              <a:ext cx="127230" cy="64126"/>
            </a:xfrm>
            <a:custGeom>
              <a:rect b="b" l="l" r="r" t="t"/>
              <a:pathLst>
                <a:path extrusionOk="0" h="2445" w="4851">
                  <a:moveTo>
                    <a:pt x="1699" y="0"/>
                  </a:moveTo>
                  <a:lnTo>
                    <a:pt x="530" y="332"/>
                  </a:lnTo>
                  <a:cubicBezTo>
                    <a:pt x="217" y="424"/>
                    <a:pt x="0" y="708"/>
                    <a:pt x="0" y="1035"/>
                  </a:cubicBezTo>
                  <a:lnTo>
                    <a:pt x="0" y="2445"/>
                  </a:lnTo>
                  <a:lnTo>
                    <a:pt x="4851" y="2445"/>
                  </a:lnTo>
                  <a:lnTo>
                    <a:pt x="4851" y="1035"/>
                  </a:lnTo>
                  <a:cubicBezTo>
                    <a:pt x="4851" y="708"/>
                    <a:pt x="4634" y="424"/>
                    <a:pt x="4321" y="332"/>
                  </a:cubicBezTo>
                  <a:lnTo>
                    <a:pt x="3152" y="0"/>
                  </a:lnTo>
                  <a:lnTo>
                    <a:pt x="2425" y="482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4" name="Google Shape;5814;p29"/>
            <p:cNvSpPr/>
            <p:nvPr/>
          </p:nvSpPr>
          <p:spPr>
            <a:xfrm>
              <a:off x="3338596" y="2186799"/>
              <a:ext cx="71706" cy="65647"/>
            </a:xfrm>
            <a:custGeom>
              <a:rect b="b" l="l" r="r" t="t"/>
              <a:pathLst>
                <a:path extrusionOk="0" h="2503" w="2734">
                  <a:moveTo>
                    <a:pt x="877" y="0"/>
                  </a:moveTo>
                  <a:cubicBezTo>
                    <a:pt x="756" y="0"/>
                    <a:pt x="636" y="48"/>
                    <a:pt x="549" y="135"/>
                  </a:cubicBezTo>
                  <a:lnTo>
                    <a:pt x="136" y="549"/>
                  </a:lnTo>
                  <a:cubicBezTo>
                    <a:pt x="49" y="635"/>
                    <a:pt x="1" y="751"/>
                    <a:pt x="1" y="871"/>
                  </a:cubicBezTo>
                  <a:lnTo>
                    <a:pt x="1" y="1136"/>
                  </a:lnTo>
                  <a:cubicBezTo>
                    <a:pt x="1" y="1891"/>
                    <a:pt x="612" y="2502"/>
                    <a:pt x="1367" y="2502"/>
                  </a:cubicBezTo>
                  <a:cubicBezTo>
                    <a:pt x="2123" y="2502"/>
                    <a:pt x="2729" y="1891"/>
                    <a:pt x="2729" y="1136"/>
                  </a:cubicBezTo>
                  <a:lnTo>
                    <a:pt x="2729" y="847"/>
                  </a:lnTo>
                  <a:cubicBezTo>
                    <a:pt x="2734" y="727"/>
                    <a:pt x="2686" y="611"/>
                    <a:pt x="2599" y="525"/>
                  </a:cubicBezTo>
                  <a:cubicBezTo>
                    <a:pt x="2248" y="183"/>
                    <a:pt x="1603" y="24"/>
                    <a:pt x="877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5" name="Google Shape;5815;p29"/>
            <p:cNvSpPr/>
            <p:nvPr/>
          </p:nvSpPr>
          <p:spPr>
            <a:xfrm>
              <a:off x="3338596" y="2186904"/>
              <a:ext cx="71470" cy="64021"/>
            </a:xfrm>
            <a:custGeom>
              <a:rect b="b" l="l" r="r" t="t"/>
              <a:pathLst>
                <a:path extrusionOk="0" h="2441" w="2725">
                  <a:moveTo>
                    <a:pt x="860" y="1"/>
                  </a:moveTo>
                  <a:cubicBezTo>
                    <a:pt x="745" y="1"/>
                    <a:pt x="632" y="48"/>
                    <a:pt x="549" y="131"/>
                  </a:cubicBezTo>
                  <a:lnTo>
                    <a:pt x="1" y="680"/>
                  </a:lnTo>
                  <a:lnTo>
                    <a:pt x="1" y="1132"/>
                  </a:lnTo>
                  <a:cubicBezTo>
                    <a:pt x="1" y="1738"/>
                    <a:pt x="405" y="2272"/>
                    <a:pt x="987" y="2441"/>
                  </a:cubicBezTo>
                  <a:cubicBezTo>
                    <a:pt x="790" y="2200"/>
                    <a:pt x="684" y="1897"/>
                    <a:pt x="684" y="1589"/>
                  </a:cubicBezTo>
                  <a:lnTo>
                    <a:pt x="684" y="1084"/>
                  </a:lnTo>
                  <a:cubicBezTo>
                    <a:pt x="689" y="830"/>
                    <a:pt x="896" y="626"/>
                    <a:pt x="1148" y="626"/>
                  </a:cubicBezTo>
                  <a:cubicBezTo>
                    <a:pt x="1154" y="626"/>
                    <a:pt x="1160" y="626"/>
                    <a:pt x="1165" y="627"/>
                  </a:cubicBezTo>
                  <a:cubicBezTo>
                    <a:pt x="1570" y="627"/>
                    <a:pt x="2378" y="680"/>
                    <a:pt x="2724" y="935"/>
                  </a:cubicBezTo>
                  <a:cubicBezTo>
                    <a:pt x="2710" y="838"/>
                    <a:pt x="2671" y="588"/>
                    <a:pt x="2599" y="521"/>
                  </a:cubicBezTo>
                  <a:cubicBezTo>
                    <a:pt x="2248" y="179"/>
                    <a:pt x="1603" y="20"/>
                    <a:pt x="877" y="1"/>
                  </a:cubicBezTo>
                  <a:cubicBezTo>
                    <a:pt x="871" y="1"/>
                    <a:pt x="866" y="1"/>
                    <a:pt x="86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6" name="Google Shape;5816;p29"/>
            <p:cNvSpPr/>
            <p:nvPr/>
          </p:nvSpPr>
          <p:spPr>
            <a:xfrm>
              <a:off x="3310847" y="2283972"/>
              <a:ext cx="25519" cy="47970"/>
            </a:xfrm>
            <a:custGeom>
              <a:rect b="b" l="l" r="r" t="t"/>
              <a:pathLst>
                <a:path extrusionOk="0" h="1829" w="973">
                  <a:moveTo>
                    <a:pt x="135" y="0"/>
                  </a:moveTo>
                  <a:cubicBezTo>
                    <a:pt x="48" y="125"/>
                    <a:pt x="0" y="270"/>
                    <a:pt x="0" y="419"/>
                  </a:cubicBezTo>
                  <a:lnTo>
                    <a:pt x="0" y="1829"/>
                  </a:lnTo>
                  <a:lnTo>
                    <a:pt x="972" y="1829"/>
                  </a:lnTo>
                  <a:lnTo>
                    <a:pt x="972" y="1141"/>
                  </a:lnTo>
                  <a:cubicBezTo>
                    <a:pt x="972" y="948"/>
                    <a:pt x="895" y="761"/>
                    <a:pt x="756" y="626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7" name="Google Shape;5817;p29"/>
            <p:cNvSpPr/>
            <p:nvPr/>
          </p:nvSpPr>
          <p:spPr>
            <a:xfrm>
              <a:off x="3412557" y="2283972"/>
              <a:ext cx="25519" cy="47970"/>
            </a:xfrm>
            <a:custGeom>
              <a:rect b="b" l="l" r="r" t="t"/>
              <a:pathLst>
                <a:path extrusionOk="0" h="1829" w="973">
                  <a:moveTo>
                    <a:pt x="838" y="0"/>
                  </a:moveTo>
                  <a:lnTo>
                    <a:pt x="217" y="626"/>
                  </a:lnTo>
                  <a:cubicBezTo>
                    <a:pt x="78" y="761"/>
                    <a:pt x="1" y="948"/>
                    <a:pt x="1" y="1141"/>
                  </a:cubicBezTo>
                  <a:lnTo>
                    <a:pt x="1" y="1829"/>
                  </a:lnTo>
                  <a:lnTo>
                    <a:pt x="973" y="1829"/>
                  </a:lnTo>
                  <a:lnTo>
                    <a:pt x="973" y="419"/>
                  </a:lnTo>
                  <a:cubicBezTo>
                    <a:pt x="973" y="270"/>
                    <a:pt x="924" y="125"/>
                    <a:pt x="838" y="0"/>
                  </a:cubicBez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8" name="Google Shape;5818;p29"/>
            <p:cNvSpPr/>
            <p:nvPr/>
          </p:nvSpPr>
          <p:spPr>
            <a:xfrm>
              <a:off x="3162425" y="2003311"/>
              <a:ext cx="180367" cy="155267"/>
            </a:xfrm>
            <a:custGeom>
              <a:rect b="b" l="l" r="r" t="t"/>
              <a:pathLst>
                <a:path extrusionOk="0" h="5920" w="6877">
                  <a:moveTo>
                    <a:pt x="6274" y="0"/>
                  </a:moveTo>
                  <a:cubicBezTo>
                    <a:pt x="6271" y="0"/>
                    <a:pt x="6269" y="0"/>
                    <a:pt x="6266" y="0"/>
                  </a:cubicBezTo>
                  <a:lnTo>
                    <a:pt x="607" y="0"/>
                  </a:lnTo>
                  <a:cubicBezTo>
                    <a:pt x="270" y="0"/>
                    <a:pt x="1" y="270"/>
                    <a:pt x="1" y="606"/>
                  </a:cubicBezTo>
                  <a:lnTo>
                    <a:pt x="1" y="3840"/>
                  </a:lnTo>
                  <a:cubicBezTo>
                    <a:pt x="1" y="4177"/>
                    <a:pt x="275" y="4446"/>
                    <a:pt x="607" y="4446"/>
                  </a:cubicBezTo>
                  <a:lnTo>
                    <a:pt x="2835" y="4446"/>
                  </a:lnTo>
                  <a:lnTo>
                    <a:pt x="2498" y="5793"/>
                  </a:lnTo>
                  <a:cubicBezTo>
                    <a:pt x="2480" y="5862"/>
                    <a:pt x="2533" y="5920"/>
                    <a:pt x="2592" y="5920"/>
                  </a:cubicBezTo>
                  <a:cubicBezTo>
                    <a:pt x="2612" y="5920"/>
                    <a:pt x="2633" y="5914"/>
                    <a:pt x="2652" y="5899"/>
                  </a:cubicBezTo>
                  <a:lnTo>
                    <a:pt x="4654" y="4446"/>
                  </a:lnTo>
                  <a:lnTo>
                    <a:pt x="6270" y="4446"/>
                  </a:lnTo>
                  <a:cubicBezTo>
                    <a:pt x="6602" y="4446"/>
                    <a:pt x="6877" y="4177"/>
                    <a:pt x="6877" y="3840"/>
                  </a:cubicBezTo>
                  <a:lnTo>
                    <a:pt x="6877" y="606"/>
                  </a:lnTo>
                  <a:cubicBezTo>
                    <a:pt x="6877" y="272"/>
                    <a:pt x="6607" y="0"/>
                    <a:pt x="627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9" name="Google Shape;5819;p29"/>
            <p:cNvSpPr/>
            <p:nvPr/>
          </p:nvSpPr>
          <p:spPr>
            <a:xfrm>
              <a:off x="3104515" y="2146723"/>
              <a:ext cx="126600" cy="190149"/>
            </a:xfrm>
            <a:custGeom>
              <a:rect b="b" l="l" r="r" t="t"/>
              <a:pathLst>
                <a:path extrusionOk="0" h="7250" w="4827">
                  <a:moveTo>
                    <a:pt x="2411" y="376"/>
                  </a:moveTo>
                  <a:cubicBezTo>
                    <a:pt x="2463" y="376"/>
                    <a:pt x="2514" y="378"/>
                    <a:pt x="2565" y="383"/>
                  </a:cubicBezTo>
                  <a:cubicBezTo>
                    <a:pt x="3388" y="460"/>
                    <a:pt x="4037" y="1182"/>
                    <a:pt x="4042" y="2029"/>
                  </a:cubicBezTo>
                  <a:cubicBezTo>
                    <a:pt x="4042" y="2828"/>
                    <a:pt x="4234" y="3573"/>
                    <a:pt x="4398" y="3963"/>
                  </a:cubicBezTo>
                  <a:cubicBezTo>
                    <a:pt x="4398" y="3968"/>
                    <a:pt x="4398" y="3978"/>
                    <a:pt x="4393" y="3978"/>
                  </a:cubicBezTo>
                  <a:cubicBezTo>
                    <a:pt x="4225" y="4093"/>
                    <a:pt x="3850" y="4310"/>
                    <a:pt x="3214" y="4439"/>
                  </a:cubicBezTo>
                  <a:cubicBezTo>
                    <a:pt x="3210" y="4420"/>
                    <a:pt x="3205" y="4401"/>
                    <a:pt x="3205" y="4382"/>
                  </a:cubicBezTo>
                  <a:lnTo>
                    <a:pt x="3205" y="4002"/>
                  </a:lnTo>
                  <a:cubicBezTo>
                    <a:pt x="3455" y="3857"/>
                    <a:pt x="3667" y="3650"/>
                    <a:pt x="3806" y="3400"/>
                  </a:cubicBezTo>
                  <a:cubicBezTo>
                    <a:pt x="4071" y="2929"/>
                    <a:pt x="3979" y="2337"/>
                    <a:pt x="3580" y="1966"/>
                  </a:cubicBezTo>
                  <a:cubicBezTo>
                    <a:pt x="3301" y="1711"/>
                    <a:pt x="2801" y="1408"/>
                    <a:pt x="2007" y="1408"/>
                  </a:cubicBezTo>
                  <a:cubicBezTo>
                    <a:pt x="1959" y="1408"/>
                    <a:pt x="1910" y="1427"/>
                    <a:pt x="1877" y="1466"/>
                  </a:cubicBezTo>
                  <a:lnTo>
                    <a:pt x="1473" y="1870"/>
                  </a:lnTo>
                  <a:cubicBezTo>
                    <a:pt x="1332" y="2006"/>
                    <a:pt x="1458" y="2194"/>
                    <a:pt x="1604" y="2194"/>
                  </a:cubicBezTo>
                  <a:cubicBezTo>
                    <a:pt x="1649" y="2194"/>
                    <a:pt x="1696" y="2176"/>
                    <a:pt x="1737" y="2135"/>
                  </a:cubicBezTo>
                  <a:lnTo>
                    <a:pt x="2084" y="1788"/>
                  </a:lnTo>
                  <a:cubicBezTo>
                    <a:pt x="2589" y="1803"/>
                    <a:pt x="3007" y="1957"/>
                    <a:pt x="3325" y="2245"/>
                  </a:cubicBezTo>
                  <a:cubicBezTo>
                    <a:pt x="3595" y="2496"/>
                    <a:pt x="3657" y="2895"/>
                    <a:pt x="3479" y="3212"/>
                  </a:cubicBezTo>
                  <a:cubicBezTo>
                    <a:pt x="3257" y="3605"/>
                    <a:pt x="2847" y="3834"/>
                    <a:pt x="2414" y="3834"/>
                  </a:cubicBezTo>
                  <a:cubicBezTo>
                    <a:pt x="2311" y="3834"/>
                    <a:pt x="2206" y="3821"/>
                    <a:pt x="2103" y="3795"/>
                  </a:cubicBezTo>
                  <a:cubicBezTo>
                    <a:pt x="1564" y="3655"/>
                    <a:pt x="1189" y="3169"/>
                    <a:pt x="1189" y="2611"/>
                  </a:cubicBezTo>
                  <a:cubicBezTo>
                    <a:pt x="1189" y="2486"/>
                    <a:pt x="1094" y="2423"/>
                    <a:pt x="999" y="2423"/>
                  </a:cubicBezTo>
                  <a:cubicBezTo>
                    <a:pt x="904" y="2423"/>
                    <a:pt x="809" y="2486"/>
                    <a:pt x="809" y="2611"/>
                  </a:cubicBezTo>
                  <a:cubicBezTo>
                    <a:pt x="809" y="3188"/>
                    <a:pt x="1116" y="3718"/>
                    <a:pt x="1617" y="4006"/>
                  </a:cubicBezTo>
                  <a:lnTo>
                    <a:pt x="1617" y="4382"/>
                  </a:lnTo>
                  <a:cubicBezTo>
                    <a:pt x="1617" y="4406"/>
                    <a:pt x="1617" y="4425"/>
                    <a:pt x="1612" y="4444"/>
                  </a:cubicBezTo>
                  <a:cubicBezTo>
                    <a:pt x="972" y="4310"/>
                    <a:pt x="602" y="4098"/>
                    <a:pt x="433" y="3982"/>
                  </a:cubicBezTo>
                  <a:cubicBezTo>
                    <a:pt x="424" y="3978"/>
                    <a:pt x="424" y="3973"/>
                    <a:pt x="424" y="3968"/>
                  </a:cubicBezTo>
                  <a:lnTo>
                    <a:pt x="424" y="3963"/>
                  </a:lnTo>
                  <a:cubicBezTo>
                    <a:pt x="587" y="3573"/>
                    <a:pt x="780" y="2828"/>
                    <a:pt x="780" y="2029"/>
                  </a:cubicBezTo>
                  <a:cubicBezTo>
                    <a:pt x="784" y="1182"/>
                    <a:pt x="1434" y="460"/>
                    <a:pt x="2257" y="383"/>
                  </a:cubicBezTo>
                  <a:cubicBezTo>
                    <a:pt x="2307" y="378"/>
                    <a:pt x="2359" y="376"/>
                    <a:pt x="2411" y="376"/>
                  </a:cubicBezTo>
                  <a:close/>
                  <a:moveTo>
                    <a:pt x="2825" y="4160"/>
                  </a:moveTo>
                  <a:lnTo>
                    <a:pt x="2825" y="4382"/>
                  </a:lnTo>
                  <a:cubicBezTo>
                    <a:pt x="2825" y="4608"/>
                    <a:pt x="2950" y="4815"/>
                    <a:pt x="3152" y="4916"/>
                  </a:cubicBezTo>
                  <a:lnTo>
                    <a:pt x="3272" y="4974"/>
                  </a:lnTo>
                  <a:cubicBezTo>
                    <a:pt x="3089" y="5272"/>
                    <a:pt x="2762" y="5455"/>
                    <a:pt x="2411" y="5455"/>
                  </a:cubicBezTo>
                  <a:cubicBezTo>
                    <a:pt x="2055" y="5455"/>
                    <a:pt x="1728" y="5272"/>
                    <a:pt x="1545" y="4974"/>
                  </a:cubicBezTo>
                  <a:lnTo>
                    <a:pt x="1665" y="4911"/>
                  </a:lnTo>
                  <a:cubicBezTo>
                    <a:pt x="1862" y="4815"/>
                    <a:pt x="1992" y="4608"/>
                    <a:pt x="1992" y="4382"/>
                  </a:cubicBezTo>
                  <a:lnTo>
                    <a:pt x="1992" y="4160"/>
                  </a:lnTo>
                  <a:cubicBezTo>
                    <a:pt x="2127" y="4196"/>
                    <a:pt x="2266" y="4214"/>
                    <a:pt x="2407" y="4214"/>
                  </a:cubicBezTo>
                  <a:cubicBezTo>
                    <a:pt x="2547" y="4214"/>
                    <a:pt x="2687" y="4196"/>
                    <a:pt x="2825" y="4160"/>
                  </a:cubicBezTo>
                  <a:close/>
                  <a:moveTo>
                    <a:pt x="2411" y="1"/>
                  </a:moveTo>
                  <a:cubicBezTo>
                    <a:pt x="2348" y="1"/>
                    <a:pt x="2286" y="3"/>
                    <a:pt x="2223" y="8"/>
                  </a:cubicBezTo>
                  <a:cubicBezTo>
                    <a:pt x="1208" y="104"/>
                    <a:pt x="409" y="989"/>
                    <a:pt x="404" y="2029"/>
                  </a:cubicBezTo>
                  <a:cubicBezTo>
                    <a:pt x="400" y="2775"/>
                    <a:pt x="221" y="3463"/>
                    <a:pt x="72" y="3824"/>
                  </a:cubicBezTo>
                  <a:cubicBezTo>
                    <a:pt x="5" y="3992"/>
                    <a:pt x="63" y="4184"/>
                    <a:pt x="212" y="4290"/>
                  </a:cubicBezTo>
                  <a:cubicBezTo>
                    <a:pt x="515" y="4488"/>
                    <a:pt x="842" y="4637"/>
                    <a:pt x="1193" y="4728"/>
                  </a:cubicBezTo>
                  <a:lnTo>
                    <a:pt x="438" y="5108"/>
                  </a:lnTo>
                  <a:cubicBezTo>
                    <a:pt x="169" y="5238"/>
                    <a:pt x="0" y="5517"/>
                    <a:pt x="0" y="5820"/>
                  </a:cubicBezTo>
                  <a:lnTo>
                    <a:pt x="0" y="7062"/>
                  </a:lnTo>
                  <a:cubicBezTo>
                    <a:pt x="0" y="7187"/>
                    <a:pt x="94" y="7249"/>
                    <a:pt x="188" y="7249"/>
                  </a:cubicBezTo>
                  <a:cubicBezTo>
                    <a:pt x="282" y="7249"/>
                    <a:pt x="375" y="7187"/>
                    <a:pt x="375" y="7062"/>
                  </a:cubicBezTo>
                  <a:lnTo>
                    <a:pt x="375" y="5820"/>
                  </a:lnTo>
                  <a:cubicBezTo>
                    <a:pt x="375" y="5662"/>
                    <a:pt x="467" y="5517"/>
                    <a:pt x="606" y="5445"/>
                  </a:cubicBezTo>
                  <a:lnTo>
                    <a:pt x="1203" y="5147"/>
                  </a:lnTo>
                  <a:cubicBezTo>
                    <a:pt x="1475" y="5604"/>
                    <a:pt x="1943" y="5832"/>
                    <a:pt x="2411" y="5832"/>
                  </a:cubicBezTo>
                  <a:cubicBezTo>
                    <a:pt x="2879" y="5832"/>
                    <a:pt x="3347" y="5604"/>
                    <a:pt x="3619" y="5147"/>
                  </a:cubicBezTo>
                  <a:lnTo>
                    <a:pt x="4215" y="5445"/>
                  </a:lnTo>
                  <a:cubicBezTo>
                    <a:pt x="4355" y="5517"/>
                    <a:pt x="4446" y="5662"/>
                    <a:pt x="4446" y="5820"/>
                  </a:cubicBezTo>
                  <a:lnTo>
                    <a:pt x="4446" y="7062"/>
                  </a:lnTo>
                  <a:cubicBezTo>
                    <a:pt x="4446" y="7187"/>
                    <a:pt x="4540" y="7249"/>
                    <a:pt x="4634" y="7249"/>
                  </a:cubicBezTo>
                  <a:cubicBezTo>
                    <a:pt x="4728" y="7249"/>
                    <a:pt x="4822" y="7187"/>
                    <a:pt x="4822" y="7062"/>
                  </a:cubicBezTo>
                  <a:lnTo>
                    <a:pt x="4822" y="5820"/>
                  </a:lnTo>
                  <a:cubicBezTo>
                    <a:pt x="4826" y="5517"/>
                    <a:pt x="4653" y="5238"/>
                    <a:pt x="4384" y="5108"/>
                  </a:cubicBezTo>
                  <a:lnTo>
                    <a:pt x="3633" y="4728"/>
                  </a:lnTo>
                  <a:cubicBezTo>
                    <a:pt x="3979" y="4637"/>
                    <a:pt x="4311" y="4488"/>
                    <a:pt x="4610" y="4290"/>
                  </a:cubicBezTo>
                  <a:cubicBezTo>
                    <a:pt x="4759" y="4184"/>
                    <a:pt x="4817" y="3992"/>
                    <a:pt x="4749" y="3824"/>
                  </a:cubicBezTo>
                  <a:cubicBezTo>
                    <a:pt x="4595" y="3463"/>
                    <a:pt x="4422" y="2775"/>
                    <a:pt x="4417" y="2029"/>
                  </a:cubicBezTo>
                  <a:cubicBezTo>
                    <a:pt x="4417" y="989"/>
                    <a:pt x="3619" y="104"/>
                    <a:pt x="2598" y="8"/>
                  </a:cubicBezTo>
                  <a:cubicBezTo>
                    <a:pt x="2536" y="3"/>
                    <a:pt x="2473" y="1"/>
                    <a:pt x="24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0" name="Google Shape;5820;p29"/>
            <p:cNvSpPr/>
            <p:nvPr/>
          </p:nvSpPr>
          <p:spPr>
            <a:xfrm>
              <a:off x="3125707" y="2305662"/>
              <a:ext cx="9993" cy="31211"/>
            </a:xfrm>
            <a:custGeom>
              <a:rect b="b" l="l" r="r" t="t"/>
              <a:pathLst>
                <a:path extrusionOk="0" h="1190" w="381">
                  <a:moveTo>
                    <a:pt x="188" y="1"/>
                  </a:moveTo>
                  <a:cubicBezTo>
                    <a:pt x="82" y="1"/>
                    <a:pt x="1" y="88"/>
                    <a:pt x="1" y="193"/>
                  </a:cubicBezTo>
                  <a:lnTo>
                    <a:pt x="1" y="1002"/>
                  </a:lnTo>
                  <a:cubicBezTo>
                    <a:pt x="1" y="1127"/>
                    <a:pt x="94" y="1189"/>
                    <a:pt x="188" y="1189"/>
                  </a:cubicBezTo>
                  <a:cubicBezTo>
                    <a:pt x="282" y="1189"/>
                    <a:pt x="376" y="1127"/>
                    <a:pt x="376" y="1002"/>
                  </a:cubicBezTo>
                  <a:lnTo>
                    <a:pt x="376" y="193"/>
                  </a:lnTo>
                  <a:cubicBezTo>
                    <a:pt x="381" y="88"/>
                    <a:pt x="29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1" name="Google Shape;5821;p29"/>
            <p:cNvSpPr/>
            <p:nvPr/>
          </p:nvSpPr>
          <p:spPr>
            <a:xfrm>
              <a:off x="3199904" y="2305662"/>
              <a:ext cx="9993" cy="31211"/>
            </a:xfrm>
            <a:custGeom>
              <a:rect b="b" l="l" r="r" t="t"/>
              <a:pathLst>
                <a:path extrusionOk="0" h="1190" w="381">
                  <a:moveTo>
                    <a:pt x="188" y="1"/>
                  </a:moveTo>
                  <a:cubicBezTo>
                    <a:pt x="83" y="1"/>
                    <a:pt x="1" y="88"/>
                    <a:pt x="1" y="193"/>
                  </a:cubicBezTo>
                  <a:lnTo>
                    <a:pt x="1" y="1002"/>
                  </a:lnTo>
                  <a:cubicBezTo>
                    <a:pt x="1" y="1127"/>
                    <a:pt x="95" y="1189"/>
                    <a:pt x="188" y="1189"/>
                  </a:cubicBezTo>
                  <a:cubicBezTo>
                    <a:pt x="282" y="1189"/>
                    <a:pt x="376" y="1127"/>
                    <a:pt x="376" y="1002"/>
                  </a:cubicBezTo>
                  <a:lnTo>
                    <a:pt x="376" y="193"/>
                  </a:lnTo>
                  <a:cubicBezTo>
                    <a:pt x="381" y="88"/>
                    <a:pt x="29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2" name="Google Shape;5822;p29"/>
            <p:cNvSpPr/>
            <p:nvPr/>
          </p:nvSpPr>
          <p:spPr>
            <a:xfrm>
              <a:off x="3348326" y="2182340"/>
              <a:ext cx="54632" cy="16838"/>
            </a:xfrm>
            <a:custGeom>
              <a:rect b="b" l="l" r="r" t="t"/>
              <a:pathLst>
                <a:path extrusionOk="0" h="642" w="2083">
                  <a:moveTo>
                    <a:pt x="741" y="1"/>
                  </a:moveTo>
                  <a:cubicBezTo>
                    <a:pt x="562" y="1"/>
                    <a:pt x="364" y="18"/>
                    <a:pt x="150" y="60"/>
                  </a:cubicBezTo>
                  <a:cubicBezTo>
                    <a:pt x="63" y="79"/>
                    <a:pt x="0" y="156"/>
                    <a:pt x="0" y="247"/>
                  </a:cubicBezTo>
                  <a:lnTo>
                    <a:pt x="0" y="449"/>
                  </a:lnTo>
                  <a:cubicBezTo>
                    <a:pt x="0" y="575"/>
                    <a:pt x="94" y="637"/>
                    <a:pt x="188" y="637"/>
                  </a:cubicBezTo>
                  <a:cubicBezTo>
                    <a:pt x="282" y="637"/>
                    <a:pt x="376" y="575"/>
                    <a:pt x="376" y="449"/>
                  </a:cubicBezTo>
                  <a:lnTo>
                    <a:pt x="376" y="406"/>
                  </a:lnTo>
                  <a:cubicBezTo>
                    <a:pt x="496" y="388"/>
                    <a:pt x="617" y="378"/>
                    <a:pt x="738" y="378"/>
                  </a:cubicBezTo>
                  <a:cubicBezTo>
                    <a:pt x="931" y="378"/>
                    <a:pt x="1123" y="402"/>
                    <a:pt x="1309" y="449"/>
                  </a:cubicBezTo>
                  <a:cubicBezTo>
                    <a:pt x="1444" y="483"/>
                    <a:pt x="1579" y="536"/>
                    <a:pt x="1699" y="608"/>
                  </a:cubicBezTo>
                  <a:cubicBezTo>
                    <a:pt x="1735" y="631"/>
                    <a:pt x="1771" y="641"/>
                    <a:pt x="1805" y="641"/>
                  </a:cubicBezTo>
                  <a:cubicBezTo>
                    <a:pt x="1969" y="641"/>
                    <a:pt x="2082" y="406"/>
                    <a:pt x="1911" y="291"/>
                  </a:cubicBezTo>
                  <a:cubicBezTo>
                    <a:pt x="1888" y="275"/>
                    <a:pt x="1463" y="1"/>
                    <a:pt x="7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3" name="Google Shape;5823;p29"/>
            <p:cNvSpPr/>
            <p:nvPr/>
          </p:nvSpPr>
          <p:spPr>
            <a:xfrm>
              <a:off x="3305785" y="2151969"/>
              <a:ext cx="137222" cy="185009"/>
            </a:xfrm>
            <a:custGeom>
              <a:rect b="b" l="l" r="r" t="t"/>
              <a:pathLst>
                <a:path extrusionOk="0" h="7054" w="5232">
                  <a:moveTo>
                    <a:pt x="4048" y="380"/>
                  </a:moveTo>
                  <a:lnTo>
                    <a:pt x="4048" y="1319"/>
                  </a:lnTo>
                  <a:cubicBezTo>
                    <a:pt x="4048" y="1478"/>
                    <a:pt x="4009" y="1636"/>
                    <a:pt x="3937" y="1776"/>
                  </a:cubicBezTo>
                  <a:lnTo>
                    <a:pt x="3865" y="1925"/>
                  </a:lnTo>
                  <a:cubicBezTo>
                    <a:pt x="3850" y="1954"/>
                    <a:pt x="3845" y="1983"/>
                    <a:pt x="3845" y="2012"/>
                  </a:cubicBezTo>
                  <a:lnTo>
                    <a:pt x="3845" y="2416"/>
                  </a:lnTo>
                  <a:cubicBezTo>
                    <a:pt x="3845" y="3090"/>
                    <a:pt x="3296" y="3639"/>
                    <a:pt x="2623" y="3639"/>
                  </a:cubicBezTo>
                  <a:cubicBezTo>
                    <a:pt x="2609" y="3639"/>
                    <a:pt x="2594" y="3638"/>
                    <a:pt x="2580" y="3638"/>
                  </a:cubicBezTo>
                  <a:cubicBezTo>
                    <a:pt x="1926" y="3619"/>
                    <a:pt x="1391" y="3041"/>
                    <a:pt x="1391" y="2353"/>
                  </a:cubicBezTo>
                  <a:lnTo>
                    <a:pt x="1391" y="2012"/>
                  </a:lnTo>
                  <a:cubicBezTo>
                    <a:pt x="1391" y="1983"/>
                    <a:pt x="1387" y="1949"/>
                    <a:pt x="1372" y="1925"/>
                  </a:cubicBezTo>
                  <a:lnTo>
                    <a:pt x="1300" y="1776"/>
                  </a:lnTo>
                  <a:cubicBezTo>
                    <a:pt x="1228" y="1636"/>
                    <a:pt x="1189" y="1478"/>
                    <a:pt x="1189" y="1319"/>
                  </a:cubicBezTo>
                  <a:cubicBezTo>
                    <a:pt x="1189" y="799"/>
                    <a:pt x="1613" y="380"/>
                    <a:pt x="2128" y="380"/>
                  </a:cubicBezTo>
                  <a:close/>
                  <a:moveTo>
                    <a:pt x="1998" y="3888"/>
                  </a:moveTo>
                  <a:cubicBezTo>
                    <a:pt x="2181" y="3965"/>
                    <a:pt x="2373" y="4008"/>
                    <a:pt x="2570" y="4018"/>
                  </a:cubicBezTo>
                  <a:lnTo>
                    <a:pt x="2618" y="4018"/>
                  </a:lnTo>
                  <a:cubicBezTo>
                    <a:pt x="2830" y="4018"/>
                    <a:pt x="3042" y="3975"/>
                    <a:pt x="3239" y="3893"/>
                  </a:cubicBezTo>
                  <a:lnTo>
                    <a:pt x="3239" y="4153"/>
                  </a:lnTo>
                  <a:cubicBezTo>
                    <a:pt x="3239" y="4211"/>
                    <a:pt x="3244" y="4268"/>
                    <a:pt x="3263" y="4321"/>
                  </a:cubicBezTo>
                  <a:lnTo>
                    <a:pt x="2618" y="4802"/>
                  </a:lnTo>
                  <a:lnTo>
                    <a:pt x="1974" y="4321"/>
                  </a:lnTo>
                  <a:cubicBezTo>
                    <a:pt x="1993" y="4268"/>
                    <a:pt x="1998" y="4211"/>
                    <a:pt x="1998" y="4153"/>
                  </a:cubicBezTo>
                  <a:lnTo>
                    <a:pt x="1998" y="3888"/>
                  </a:lnTo>
                  <a:close/>
                  <a:moveTo>
                    <a:pt x="2132" y="0"/>
                  </a:moveTo>
                  <a:cubicBezTo>
                    <a:pt x="1401" y="5"/>
                    <a:pt x="814" y="592"/>
                    <a:pt x="814" y="1319"/>
                  </a:cubicBezTo>
                  <a:cubicBezTo>
                    <a:pt x="814" y="1535"/>
                    <a:pt x="862" y="1752"/>
                    <a:pt x="963" y="1944"/>
                  </a:cubicBezTo>
                  <a:lnTo>
                    <a:pt x="1016" y="2055"/>
                  </a:lnTo>
                  <a:lnTo>
                    <a:pt x="1016" y="2353"/>
                  </a:lnTo>
                  <a:cubicBezTo>
                    <a:pt x="1016" y="2854"/>
                    <a:pt x="1237" y="3330"/>
                    <a:pt x="1622" y="3652"/>
                  </a:cubicBezTo>
                  <a:lnTo>
                    <a:pt x="1622" y="4153"/>
                  </a:lnTo>
                  <a:cubicBezTo>
                    <a:pt x="1618" y="4244"/>
                    <a:pt x="1565" y="4326"/>
                    <a:pt x="1483" y="4355"/>
                  </a:cubicBezTo>
                  <a:lnTo>
                    <a:pt x="521" y="4716"/>
                  </a:lnTo>
                  <a:cubicBezTo>
                    <a:pt x="208" y="4836"/>
                    <a:pt x="1" y="5130"/>
                    <a:pt x="1" y="5462"/>
                  </a:cubicBezTo>
                  <a:lnTo>
                    <a:pt x="1" y="6862"/>
                  </a:lnTo>
                  <a:cubicBezTo>
                    <a:pt x="1" y="6987"/>
                    <a:pt x="96" y="7049"/>
                    <a:pt x="191" y="7049"/>
                  </a:cubicBezTo>
                  <a:cubicBezTo>
                    <a:pt x="286" y="7049"/>
                    <a:pt x="381" y="6987"/>
                    <a:pt x="381" y="6862"/>
                  </a:cubicBezTo>
                  <a:lnTo>
                    <a:pt x="381" y="5466"/>
                  </a:lnTo>
                  <a:cubicBezTo>
                    <a:pt x="381" y="5288"/>
                    <a:pt x="487" y="5134"/>
                    <a:pt x="650" y="5072"/>
                  </a:cubicBezTo>
                  <a:lnTo>
                    <a:pt x="1613" y="4711"/>
                  </a:lnTo>
                  <a:cubicBezTo>
                    <a:pt x="1666" y="4692"/>
                    <a:pt x="1714" y="4668"/>
                    <a:pt x="1757" y="4634"/>
                  </a:cubicBezTo>
                  <a:lnTo>
                    <a:pt x="2431" y="5139"/>
                  </a:lnTo>
                  <a:lnTo>
                    <a:pt x="2431" y="6862"/>
                  </a:lnTo>
                  <a:cubicBezTo>
                    <a:pt x="2431" y="6989"/>
                    <a:pt x="2525" y="7053"/>
                    <a:pt x="2618" y="7053"/>
                  </a:cubicBezTo>
                  <a:cubicBezTo>
                    <a:pt x="2712" y="7053"/>
                    <a:pt x="2806" y="6989"/>
                    <a:pt x="2806" y="6862"/>
                  </a:cubicBezTo>
                  <a:lnTo>
                    <a:pt x="2806" y="5134"/>
                  </a:lnTo>
                  <a:lnTo>
                    <a:pt x="3480" y="4634"/>
                  </a:lnTo>
                  <a:cubicBezTo>
                    <a:pt x="3523" y="4663"/>
                    <a:pt x="3571" y="4692"/>
                    <a:pt x="3624" y="4711"/>
                  </a:cubicBezTo>
                  <a:lnTo>
                    <a:pt x="4586" y="5072"/>
                  </a:lnTo>
                  <a:cubicBezTo>
                    <a:pt x="4745" y="5134"/>
                    <a:pt x="4856" y="5288"/>
                    <a:pt x="4856" y="5462"/>
                  </a:cubicBezTo>
                  <a:lnTo>
                    <a:pt x="4856" y="6862"/>
                  </a:lnTo>
                  <a:cubicBezTo>
                    <a:pt x="4856" y="6987"/>
                    <a:pt x="4950" y="7049"/>
                    <a:pt x="5044" y="7049"/>
                  </a:cubicBezTo>
                  <a:cubicBezTo>
                    <a:pt x="5137" y="7049"/>
                    <a:pt x="5231" y="6987"/>
                    <a:pt x="5231" y="6862"/>
                  </a:cubicBezTo>
                  <a:lnTo>
                    <a:pt x="5231" y="5466"/>
                  </a:lnTo>
                  <a:cubicBezTo>
                    <a:pt x="5231" y="5130"/>
                    <a:pt x="5029" y="4836"/>
                    <a:pt x="4716" y="4716"/>
                  </a:cubicBezTo>
                  <a:lnTo>
                    <a:pt x="3754" y="4355"/>
                  </a:lnTo>
                  <a:cubicBezTo>
                    <a:pt x="3672" y="4326"/>
                    <a:pt x="3614" y="4244"/>
                    <a:pt x="3614" y="4153"/>
                  </a:cubicBezTo>
                  <a:lnTo>
                    <a:pt x="3614" y="3672"/>
                  </a:lnTo>
                  <a:cubicBezTo>
                    <a:pt x="3653" y="3638"/>
                    <a:pt x="3696" y="3599"/>
                    <a:pt x="3735" y="3566"/>
                  </a:cubicBezTo>
                  <a:cubicBezTo>
                    <a:pt x="4048" y="3263"/>
                    <a:pt x="4226" y="2849"/>
                    <a:pt x="4221" y="2411"/>
                  </a:cubicBezTo>
                  <a:lnTo>
                    <a:pt x="4221" y="2050"/>
                  </a:lnTo>
                  <a:lnTo>
                    <a:pt x="4279" y="1944"/>
                  </a:lnTo>
                  <a:cubicBezTo>
                    <a:pt x="4375" y="1747"/>
                    <a:pt x="4423" y="1535"/>
                    <a:pt x="4423" y="1319"/>
                  </a:cubicBezTo>
                  <a:lnTo>
                    <a:pt x="4423" y="193"/>
                  </a:lnTo>
                  <a:cubicBezTo>
                    <a:pt x="4423" y="87"/>
                    <a:pt x="4341" y="0"/>
                    <a:pt x="4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4" name="Google Shape;5824;p29"/>
            <p:cNvSpPr/>
            <p:nvPr/>
          </p:nvSpPr>
          <p:spPr>
            <a:xfrm>
              <a:off x="3332432" y="2300364"/>
              <a:ext cx="9862" cy="36482"/>
            </a:xfrm>
            <a:custGeom>
              <a:rect b="b" l="l" r="r" t="t"/>
              <a:pathLst>
                <a:path extrusionOk="0" h="1391" w="376">
                  <a:moveTo>
                    <a:pt x="188" y="1"/>
                  </a:moveTo>
                  <a:cubicBezTo>
                    <a:pt x="82" y="1"/>
                    <a:pt x="0" y="88"/>
                    <a:pt x="0" y="193"/>
                  </a:cubicBezTo>
                  <a:lnTo>
                    <a:pt x="0" y="1199"/>
                  </a:lnTo>
                  <a:cubicBezTo>
                    <a:pt x="0" y="1327"/>
                    <a:pt x="94" y="1390"/>
                    <a:pt x="188" y="1390"/>
                  </a:cubicBezTo>
                  <a:cubicBezTo>
                    <a:pt x="282" y="1390"/>
                    <a:pt x="375" y="1327"/>
                    <a:pt x="375" y="1199"/>
                  </a:cubicBezTo>
                  <a:lnTo>
                    <a:pt x="375" y="189"/>
                  </a:lnTo>
                  <a:cubicBezTo>
                    <a:pt x="375" y="88"/>
                    <a:pt x="29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5" name="Google Shape;5825;p29"/>
            <p:cNvSpPr/>
            <p:nvPr/>
          </p:nvSpPr>
          <p:spPr>
            <a:xfrm>
              <a:off x="3406630" y="2300364"/>
              <a:ext cx="9862" cy="36482"/>
            </a:xfrm>
            <a:custGeom>
              <a:rect b="b" l="l" r="r" t="t"/>
              <a:pathLst>
                <a:path extrusionOk="0" h="1391" w="376">
                  <a:moveTo>
                    <a:pt x="188" y="1"/>
                  </a:moveTo>
                  <a:cubicBezTo>
                    <a:pt x="82" y="1"/>
                    <a:pt x="0" y="88"/>
                    <a:pt x="0" y="193"/>
                  </a:cubicBezTo>
                  <a:lnTo>
                    <a:pt x="0" y="1199"/>
                  </a:lnTo>
                  <a:cubicBezTo>
                    <a:pt x="0" y="1327"/>
                    <a:pt x="94" y="1390"/>
                    <a:pt x="188" y="1390"/>
                  </a:cubicBezTo>
                  <a:cubicBezTo>
                    <a:pt x="282" y="1390"/>
                    <a:pt x="376" y="1327"/>
                    <a:pt x="376" y="1199"/>
                  </a:cubicBezTo>
                  <a:lnTo>
                    <a:pt x="376" y="189"/>
                  </a:lnTo>
                  <a:cubicBezTo>
                    <a:pt x="376" y="88"/>
                    <a:pt x="29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6" name="Google Shape;5826;p29"/>
            <p:cNvSpPr/>
            <p:nvPr/>
          </p:nvSpPr>
          <p:spPr>
            <a:xfrm>
              <a:off x="3157521" y="1998381"/>
              <a:ext cx="211263" cy="176537"/>
            </a:xfrm>
            <a:custGeom>
              <a:rect b="b" l="l" r="r" t="t"/>
              <a:pathLst>
                <a:path extrusionOk="0" h="6731" w="8055">
                  <a:moveTo>
                    <a:pt x="2776" y="4827"/>
                  </a:moveTo>
                  <a:lnTo>
                    <a:pt x="2666" y="5255"/>
                  </a:lnTo>
                  <a:lnTo>
                    <a:pt x="2411" y="5250"/>
                  </a:lnTo>
                  <a:cubicBezTo>
                    <a:pt x="2180" y="5250"/>
                    <a:pt x="1992" y="5067"/>
                    <a:pt x="1992" y="4836"/>
                  </a:cubicBezTo>
                  <a:lnTo>
                    <a:pt x="1992" y="4827"/>
                  </a:lnTo>
                  <a:close/>
                  <a:moveTo>
                    <a:pt x="6453" y="376"/>
                  </a:moveTo>
                  <a:cubicBezTo>
                    <a:pt x="6684" y="376"/>
                    <a:pt x="6871" y="563"/>
                    <a:pt x="6871" y="794"/>
                  </a:cubicBezTo>
                  <a:lnTo>
                    <a:pt x="6871" y="4028"/>
                  </a:lnTo>
                  <a:cubicBezTo>
                    <a:pt x="6871" y="4259"/>
                    <a:pt x="6684" y="4446"/>
                    <a:pt x="6453" y="4446"/>
                  </a:cubicBezTo>
                  <a:lnTo>
                    <a:pt x="4836" y="4446"/>
                  </a:lnTo>
                  <a:cubicBezTo>
                    <a:pt x="4797" y="4446"/>
                    <a:pt x="4759" y="4456"/>
                    <a:pt x="4725" y="4480"/>
                  </a:cubicBezTo>
                  <a:lnTo>
                    <a:pt x="2921" y="5794"/>
                  </a:lnTo>
                  <a:lnTo>
                    <a:pt x="3200" y="4682"/>
                  </a:lnTo>
                  <a:cubicBezTo>
                    <a:pt x="3229" y="4562"/>
                    <a:pt x="3142" y="4446"/>
                    <a:pt x="3022" y="4446"/>
                  </a:cubicBezTo>
                  <a:lnTo>
                    <a:pt x="794" y="4446"/>
                  </a:lnTo>
                  <a:cubicBezTo>
                    <a:pt x="563" y="4446"/>
                    <a:pt x="375" y="4259"/>
                    <a:pt x="375" y="4028"/>
                  </a:cubicBezTo>
                  <a:lnTo>
                    <a:pt x="375" y="794"/>
                  </a:lnTo>
                  <a:cubicBezTo>
                    <a:pt x="375" y="563"/>
                    <a:pt x="563" y="376"/>
                    <a:pt x="794" y="376"/>
                  </a:cubicBezTo>
                  <a:close/>
                  <a:moveTo>
                    <a:pt x="7261" y="1184"/>
                  </a:moveTo>
                  <a:cubicBezTo>
                    <a:pt x="7492" y="1184"/>
                    <a:pt x="7680" y="1372"/>
                    <a:pt x="7680" y="1603"/>
                  </a:cubicBezTo>
                  <a:lnTo>
                    <a:pt x="7680" y="4836"/>
                  </a:lnTo>
                  <a:cubicBezTo>
                    <a:pt x="7680" y="5067"/>
                    <a:pt x="7492" y="5255"/>
                    <a:pt x="7261" y="5255"/>
                  </a:cubicBezTo>
                  <a:lnTo>
                    <a:pt x="5644" y="5255"/>
                  </a:lnTo>
                  <a:cubicBezTo>
                    <a:pt x="5642" y="5255"/>
                    <a:pt x="5639" y="5255"/>
                    <a:pt x="5637" y="5255"/>
                  </a:cubicBezTo>
                  <a:cubicBezTo>
                    <a:pt x="5525" y="5255"/>
                    <a:pt x="5438" y="5358"/>
                    <a:pt x="5457" y="5471"/>
                  </a:cubicBezTo>
                  <a:lnTo>
                    <a:pt x="5457" y="5476"/>
                  </a:lnTo>
                  <a:lnTo>
                    <a:pt x="5591" y="6256"/>
                  </a:lnTo>
                  <a:lnTo>
                    <a:pt x="4201" y="5332"/>
                  </a:lnTo>
                  <a:lnTo>
                    <a:pt x="4898" y="4827"/>
                  </a:lnTo>
                  <a:lnTo>
                    <a:pt x="6453" y="4827"/>
                  </a:lnTo>
                  <a:cubicBezTo>
                    <a:pt x="6890" y="4822"/>
                    <a:pt x="7247" y="4471"/>
                    <a:pt x="7247" y="4028"/>
                  </a:cubicBezTo>
                  <a:lnTo>
                    <a:pt x="7247" y="1184"/>
                  </a:lnTo>
                  <a:close/>
                  <a:moveTo>
                    <a:pt x="794" y="0"/>
                  </a:moveTo>
                  <a:cubicBezTo>
                    <a:pt x="356" y="0"/>
                    <a:pt x="0" y="357"/>
                    <a:pt x="0" y="794"/>
                  </a:cubicBezTo>
                  <a:lnTo>
                    <a:pt x="0" y="4028"/>
                  </a:lnTo>
                  <a:cubicBezTo>
                    <a:pt x="0" y="4466"/>
                    <a:pt x="356" y="4822"/>
                    <a:pt x="794" y="4827"/>
                  </a:cubicBezTo>
                  <a:lnTo>
                    <a:pt x="1617" y="4827"/>
                  </a:lnTo>
                  <a:lnTo>
                    <a:pt x="1617" y="4836"/>
                  </a:lnTo>
                  <a:cubicBezTo>
                    <a:pt x="1617" y="5274"/>
                    <a:pt x="1973" y="5630"/>
                    <a:pt x="2411" y="5635"/>
                  </a:cubicBezTo>
                  <a:lnTo>
                    <a:pt x="2574" y="5635"/>
                  </a:lnTo>
                  <a:lnTo>
                    <a:pt x="2497" y="5933"/>
                  </a:lnTo>
                  <a:cubicBezTo>
                    <a:pt x="2447" y="6132"/>
                    <a:pt x="2602" y="6295"/>
                    <a:pt x="2777" y="6295"/>
                  </a:cubicBezTo>
                  <a:cubicBezTo>
                    <a:pt x="2834" y="6295"/>
                    <a:pt x="2894" y="6277"/>
                    <a:pt x="2950" y="6236"/>
                  </a:cubicBezTo>
                  <a:lnTo>
                    <a:pt x="3787" y="5630"/>
                  </a:lnTo>
                  <a:lnTo>
                    <a:pt x="3970" y="5630"/>
                  </a:lnTo>
                  <a:lnTo>
                    <a:pt x="5548" y="6684"/>
                  </a:lnTo>
                  <a:cubicBezTo>
                    <a:pt x="5596" y="6715"/>
                    <a:pt x="5651" y="6731"/>
                    <a:pt x="5707" y="6731"/>
                  </a:cubicBezTo>
                  <a:cubicBezTo>
                    <a:pt x="5762" y="6731"/>
                    <a:pt x="5817" y="6715"/>
                    <a:pt x="5866" y="6684"/>
                  </a:cubicBezTo>
                  <a:cubicBezTo>
                    <a:pt x="5962" y="6621"/>
                    <a:pt x="6015" y="6506"/>
                    <a:pt x="5996" y="6390"/>
                  </a:cubicBezTo>
                  <a:lnTo>
                    <a:pt x="5870" y="5630"/>
                  </a:lnTo>
                  <a:lnTo>
                    <a:pt x="7261" y="5630"/>
                  </a:lnTo>
                  <a:cubicBezTo>
                    <a:pt x="7699" y="5630"/>
                    <a:pt x="8055" y="5274"/>
                    <a:pt x="8055" y="4836"/>
                  </a:cubicBezTo>
                  <a:lnTo>
                    <a:pt x="8055" y="1603"/>
                  </a:lnTo>
                  <a:cubicBezTo>
                    <a:pt x="8055" y="1165"/>
                    <a:pt x="7699" y="809"/>
                    <a:pt x="7261" y="809"/>
                  </a:cubicBezTo>
                  <a:lnTo>
                    <a:pt x="7247" y="809"/>
                  </a:lnTo>
                  <a:lnTo>
                    <a:pt x="7247" y="794"/>
                  </a:lnTo>
                  <a:cubicBezTo>
                    <a:pt x="7247" y="357"/>
                    <a:pt x="6890" y="0"/>
                    <a:pt x="6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7" name="Google Shape;5827;p29"/>
            <p:cNvSpPr/>
            <p:nvPr/>
          </p:nvSpPr>
          <p:spPr>
            <a:xfrm>
              <a:off x="3192980" y="2030064"/>
              <a:ext cx="29165" cy="9993"/>
            </a:xfrm>
            <a:custGeom>
              <a:rect b="b" l="l" r="r" t="t"/>
              <a:pathLst>
                <a:path extrusionOk="0" h="381" w="1112">
                  <a:moveTo>
                    <a:pt x="250" y="0"/>
                  </a:moveTo>
                  <a:cubicBezTo>
                    <a:pt x="0" y="0"/>
                    <a:pt x="0" y="380"/>
                    <a:pt x="250" y="380"/>
                  </a:cubicBezTo>
                  <a:lnTo>
                    <a:pt x="857" y="380"/>
                  </a:lnTo>
                  <a:cubicBezTo>
                    <a:pt x="1112" y="380"/>
                    <a:pt x="1112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8" name="Google Shape;5828;p29"/>
            <p:cNvSpPr/>
            <p:nvPr/>
          </p:nvSpPr>
          <p:spPr>
            <a:xfrm>
              <a:off x="3230066" y="2030064"/>
              <a:ext cx="82197" cy="9993"/>
            </a:xfrm>
            <a:custGeom>
              <a:rect b="b" l="l" r="r" t="t"/>
              <a:pathLst>
                <a:path extrusionOk="0" h="381" w="3134">
                  <a:moveTo>
                    <a:pt x="251" y="0"/>
                  </a:moveTo>
                  <a:cubicBezTo>
                    <a:pt x="1" y="0"/>
                    <a:pt x="1" y="380"/>
                    <a:pt x="251" y="380"/>
                  </a:cubicBezTo>
                  <a:lnTo>
                    <a:pt x="2878" y="380"/>
                  </a:lnTo>
                  <a:cubicBezTo>
                    <a:pt x="3133" y="380"/>
                    <a:pt x="3133" y="0"/>
                    <a:pt x="28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9" name="Google Shape;5829;p29"/>
            <p:cNvSpPr/>
            <p:nvPr/>
          </p:nvSpPr>
          <p:spPr>
            <a:xfrm>
              <a:off x="3192980" y="2056553"/>
              <a:ext cx="119283" cy="9993"/>
            </a:xfrm>
            <a:custGeom>
              <a:rect b="b" l="l" r="r" t="t"/>
              <a:pathLst>
                <a:path extrusionOk="0" h="381" w="4548">
                  <a:moveTo>
                    <a:pt x="250" y="1"/>
                  </a:moveTo>
                  <a:cubicBezTo>
                    <a:pt x="0" y="1"/>
                    <a:pt x="0" y="381"/>
                    <a:pt x="250" y="381"/>
                  </a:cubicBezTo>
                  <a:lnTo>
                    <a:pt x="4292" y="381"/>
                  </a:lnTo>
                  <a:cubicBezTo>
                    <a:pt x="4547" y="381"/>
                    <a:pt x="4547" y="1"/>
                    <a:pt x="4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0" name="Google Shape;5830;p29"/>
            <p:cNvSpPr/>
            <p:nvPr/>
          </p:nvSpPr>
          <p:spPr>
            <a:xfrm>
              <a:off x="3192980" y="2083069"/>
              <a:ext cx="82040" cy="9993"/>
            </a:xfrm>
            <a:custGeom>
              <a:rect b="b" l="l" r="r" t="t"/>
              <a:pathLst>
                <a:path extrusionOk="0" h="381" w="3128">
                  <a:moveTo>
                    <a:pt x="250" y="0"/>
                  </a:moveTo>
                  <a:cubicBezTo>
                    <a:pt x="0" y="0"/>
                    <a:pt x="0" y="380"/>
                    <a:pt x="250" y="380"/>
                  </a:cubicBezTo>
                  <a:lnTo>
                    <a:pt x="2878" y="380"/>
                  </a:lnTo>
                  <a:cubicBezTo>
                    <a:pt x="3128" y="380"/>
                    <a:pt x="3128" y="0"/>
                    <a:pt x="28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1" name="Google Shape;5831;p29"/>
            <p:cNvSpPr/>
            <p:nvPr/>
          </p:nvSpPr>
          <p:spPr>
            <a:xfrm>
              <a:off x="3283072" y="2083069"/>
              <a:ext cx="29060" cy="9993"/>
            </a:xfrm>
            <a:custGeom>
              <a:rect b="b" l="l" r="r" t="t"/>
              <a:pathLst>
                <a:path extrusionOk="0" h="381" w="1108">
                  <a:moveTo>
                    <a:pt x="251" y="0"/>
                  </a:moveTo>
                  <a:cubicBezTo>
                    <a:pt x="1" y="0"/>
                    <a:pt x="1" y="380"/>
                    <a:pt x="251" y="380"/>
                  </a:cubicBezTo>
                  <a:lnTo>
                    <a:pt x="857" y="380"/>
                  </a:lnTo>
                  <a:cubicBezTo>
                    <a:pt x="1107" y="380"/>
                    <a:pt x="1107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32" name="Google Shape;5832;p29"/>
          <p:cNvGrpSpPr/>
          <p:nvPr/>
        </p:nvGrpSpPr>
        <p:grpSpPr>
          <a:xfrm>
            <a:off x="4006321" y="1790830"/>
            <a:ext cx="320605" cy="384469"/>
            <a:chOff x="4006321" y="1975405"/>
            <a:chExt cx="320605" cy="384469"/>
          </a:xfrm>
        </p:grpSpPr>
        <p:sp>
          <p:nvSpPr>
            <p:cNvPr id="5833" name="Google Shape;5833;p29"/>
            <p:cNvSpPr/>
            <p:nvPr/>
          </p:nvSpPr>
          <p:spPr>
            <a:xfrm>
              <a:off x="4058960" y="2050888"/>
              <a:ext cx="32706" cy="35984"/>
            </a:xfrm>
            <a:custGeom>
              <a:rect b="b" l="l" r="r" t="t"/>
              <a:pathLst>
                <a:path extrusionOk="0" h="1372" w="1247">
                  <a:moveTo>
                    <a:pt x="597" y="0"/>
                  </a:moveTo>
                  <a:lnTo>
                    <a:pt x="0" y="443"/>
                  </a:lnTo>
                  <a:lnTo>
                    <a:pt x="645" y="1371"/>
                  </a:lnTo>
                  <a:cubicBezTo>
                    <a:pt x="838" y="1213"/>
                    <a:pt x="1035" y="1068"/>
                    <a:pt x="1247" y="93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4" name="Google Shape;5834;p29"/>
            <p:cNvSpPr/>
            <p:nvPr/>
          </p:nvSpPr>
          <p:spPr>
            <a:xfrm>
              <a:off x="4248008" y="2050888"/>
              <a:ext cx="32837" cy="35984"/>
            </a:xfrm>
            <a:custGeom>
              <a:rect b="b" l="l" r="r" t="t"/>
              <a:pathLst>
                <a:path extrusionOk="0" h="1372" w="1252">
                  <a:moveTo>
                    <a:pt x="650" y="0"/>
                  </a:moveTo>
                  <a:lnTo>
                    <a:pt x="0" y="934"/>
                  </a:lnTo>
                  <a:cubicBezTo>
                    <a:pt x="207" y="1068"/>
                    <a:pt x="409" y="1213"/>
                    <a:pt x="602" y="1371"/>
                  </a:cubicBezTo>
                  <a:lnTo>
                    <a:pt x="1251" y="443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5" name="Google Shape;5835;p29"/>
            <p:cNvSpPr/>
            <p:nvPr/>
          </p:nvSpPr>
          <p:spPr>
            <a:xfrm>
              <a:off x="4153222" y="2022353"/>
              <a:ext cx="33335" cy="34096"/>
            </a:xfrm>
            <a:custGeom>
              <a:rect b="b" l="l" r="r" t="t"/>
              <a:pathLst>
                <a:path extrusionOk="0" h="1300" w="1271">
                  <a:moveTo>
                    <a:pt x="1" y="1"/>
                  </a:moveTo>
                  <a:lnTo>
                    <a:pt x="1" y="1300"/>
                  </a:lnTo>
                  <a:cubicBezTo>
                    <a:pt x="210" y="1269"/>
                    <a:pt x="422" y="1253"/>
                    <a:pt x="634" y="1253"/>
                  </a:cubicBezTo>
                  <a:cubicBezTo>
                    <a:pt x="846" y="1253"/>
                    <a:pt x="1059" y="1269"/>
                    <a:pt x="1271" y="1300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6" name="Google Shape;5836;p29"/>
            <p:cNvSpPr/>
            <p:nvPr/>
          </p:nvSpPr>
          <p:spPr>
            <a:xfrm>
              <a:off x="4153222" y="2022353"/>
              <a:ext cx="22503" cy="34096"/>
            </a:xfrm>
            <a:custGeom>
              <a:rect b="b" l="l" r="r" t="t"/>
              <a:pathLst>
                <a:path extrusionOk="0" h="1300" w="858">
                  <a:moveTo>
                    <a:pt x="1" y="1"/>
                  </a:moveTo>
                  <a:lnTo>
                    <a:pt x="1" y="1300"/>
                  </a:lnTo>
                  <a:cubicBezTo>
                    <a:pt x="212" y="1266"/>
                    <a:pt x="424" y="1252"/>
                    <a:pt x="636" y="1252"/>
                  </a:cubicBezTo>
                  <a:cubicBezTo>
                    <a:pt x="708" y="1252"/>
                    <a:pt x="785" y="1252"/>
                    <a:pt x="857" y="1261"/>
                  </a:cubicBezTo>
                  <a:lnTo>
                    <a:pt x="857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7" name="Google Shape;5837;p29"/>
            <p:cNvSpPr/>
            <p:nvPr/>
          </p:nvSpPr>
          <p:spPr>
            <a:xfrm>
              <a:off x="4006321" y="2050888"/>
              <a:ext cx="315150" cy="303242"/>
            </a:xfrm>
            <a:custGeom>
              <a:rect b="b" l="l" r="r" t="t"/>
              <a:pathLst>
                <a:path extrusionOk="0" h="11562" w="12016">
                  <a:moveTo>
                    <a:pt x="6237" y="0"/>
                  </a:moveTo>
                  <a:cubicBezTo>
                    <a:pt x="3898" y="0"/>
                    <a:pt x="1791" y="1410"/>
                    <a:pt x="896" y="3570"/>
                  </a:cubicBezTo>
                  <a:cubicBezTo>
                    <a:pt x="1" y="5731"/>
                    <a:pt x="496" y="8214"/>
                    <a:pt x="2152" y="9869"/>
                  </a:cubicBezTo>
                  <a:cubicBezTo>
                    <a:pt x="3255" y="10975"/>
                    <a:pt x="4732" y="11561"/>
                    <a:pt x="6235" y="11561"/>
                  </a:cubicBezTo>
                  <a:cubicBezTo>
                    <a:pt x="6981" y="11561"/>
                    <a:pt x="7734" y="11417"/>
                    <a:pt x="8450" y="11120"/>
                  </a:cubicBezTo>
                  <a:cubicBezTo>
                    <a:pt x="10606" y="10230"/>
                    <a:pt x="12016" y="8117"/>
                    <a:pt x="12016" y="5784"/>
                  </a:cubicBezTo>
                  <a:cubicBezTo>
                    <a:pt x="12016" y="2589"/>
                    <a:pt x="9427" y="0"/>
                    <a:pt x="6237" y="0"/>
                  </a:cubicBezTo>
                  <a:close/>
                </a:path>
              </a:pathLst>
            </a:custGeom>
            <a:solidFill>
              <a:srgbClr val="D2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8" name="Google Shape;5838;p29"/>
            <p:cNvSpPr/>
            <p:nvPr/>
          </p:nvSpPr>
          <p:spPr>
            <a:xfrm>
              <a:off x="4018307" y="2050888"/>
              <a:ext cx="165102" cy="303269"/>
            </a:xfrm>
            <a:custGeom>
              <a:rect b="b" l="l" r="r" t="t"/>
              <a:pathLst>
                <a:path extrusionOk="0" h="11563" w="6295">
                  <a:moveTo>
                    <a:pt x="5780" y="0"/>
                  </a:moveTo>
                  <a:cubicBezTo>
                    <a:pt x="2585" y="0"/>
                    <a:pt x="1" y="2589"/>
                    <a:pt x="1" y="5779"/>
                  </a:cubicBezTo>
                  <a:cubicBezTo>
                    <a:pt x="1" y="8974"/>
                    <a:pt x="2585" y="11563"/>
                    <a:pt x="5780" y="11563"/>
                  </a:cubicBezTo>
                  <a:cubicBezTo>
                    <a:pt x="5886" y="11558"/>
                    <a:pt x="5992" y="11558"/>
                    <a:pt x="6093" y="11553"/>
                  </a:cubicBezTo>
                  <a:cubicBezTo>
                    <a:pt x="3114" y="11284"/>
                    <a:pt x="829" y="8791"/>
                    <a:pt x="829" y="5798"/>
                  </a:cubicBezTo>
                  <a:cubicBezTo>
                    <a:pt x="824" y="2724"/>
                    <a:pt x="3225" y="188"/>
                    <a:pt x="6295" y="24"/>
                  </a:cubicBezTo>
                  <a:cubicBezTo>
                    <a:pt x="6121" y="10"/>
                    <a:pt x="5953" y="0"/>
                    <a:pt x="5780" y="0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9" name="Google Shape;5839;p29"/>
            <p:cNvSpPr/>
            <p:nvPr/>
          </p:nvSpPr>
          <p:spPr>
            <a:xfrm>
              <a:off x="4032837" y="2075516"/>
              <a:ext cx="264163" cy="254040"/>
            </a:xfrm>
            <a:custGeom>
              <a:rect b="b" l="l" r="r" t="t"/>
              <a:pathLst>
                <a:path extrusionOk="0" h="9686" w="10072">
                  <a:moveTo>
                    <a:pt x="5225" y="0"/>
                  </a:moveTo>
                  <a:cubicBezTo>
                    <a:pt x="3965" y="0"/>
                    <a:pt x="2726" y="492"/>
                    <a:pt x="1800" y="1419"/>
                  </a:cubicBezTo>
                  <a:cubicBezTo>
                    <a:pt x="414" y="2805"/>
                    <a:pt x="0" y="4888"/>
                    <a:pt x="751" y="6697"/>
                  </a:cubicBezTo>
                  <a:cubicBezTo>
                    <a:pt x="1502" y="8507"/>
                    <a:pt x="3267" y="9685"/>
                    <a:pt x="5226" y="9685"/>
                  </a:cubicBezTo>
                  <a:cubicBezTo>
                    <a:pt x="7901" y="9685"/>
                    <a:pt x="10066" y="7515"/>
                    <a:pt x="10071" y="4845"/>
                  </a:cubicBezTo>
                  <a:cubicBezTo>
                    <a:pt x="10071" y="2882"/>
                    <a:pt x="8888" y="1116"/>
                    <a:pt x="7078" y="370"/>
                  </a:cubicBezTo>
                  <a:cubicBezTo>
                    <a:pt x="6479" y="121"/>
                    <a:pt x="5849" y="0"/>
                    <a:pt x="5225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0" name="Google Shape;5840;p29"/>
            <p:cNvSpPr/>
            <p:nvPr/>
          </p:nvSpPr>
          <p:spPr>
            <a:xfrm>
              <a:off x="4042804" y="2075490"/>
              <a:ext cx="134678" cy="254066"/>
            </a:xfrm>
            <a:custGeom>
              <a:rect b="b" l="l" r="r" t="t"/>
              <a:pathLst>
                <a:path extrusionOk="0" h="9687" w="5135">
                  <a:moveTo>
                    <a:pt x="4846" y="0"/>
                  </a:moveTo>
                  <a:cubicBezTo>
                    <a:pt x="2171" y="0"/>
                    <a:pt x="0" y="2170"/>
                    <a:pt x="0" y="4846"/>
                  </a:cubicBezTo>
                  <a:cubicBezTo>
                    <a:pt x="0" y="7521"/>
                    <a:pt x="2171" y="9686"/>
                    <a:pt x="4846" y="9686"/>
                  </a:cubicBezTo>
                  <a:cubicBezTo>
                    <a:pt x="4942" y="9686"/>
                    <a:pt x="5038" y="9686"/>
                    <a:pt x="5135" y="9682"/>
                  </a:cubicBezTo>
                  <a:cubicBezTo>
                    <a:pt x="2575" y="9523"/>
                    <a:pt x="578" y="7406"/>
                    <a:pt x="578" y="4846"/>
                  </a:cubicBezTo>
                  <a:cubicBezTo>
                    <a:pt x="578" y="2281"/>
                    <a:pt x="2575" y="164"/>
                    <a:pt x="5135" y="10"/>
                  </a:cubicBezTo>
                  <a:cubicBezTo>
                    <a:pt x="5038" y="5"/>
                    <a:pt x="4942" y="0"/>
                    <a:pt x="4846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1" name="Google Shape;5841;p29"/>
            <p:cNvSpPr/>
            <p:nvPr/>
          </p:nvSpPr>
          <p:spPr>
            <a:xfrm>
              <a:off x="4050252" y="2092485"/>
              <a:ext cx="228809" cy="220154"/>
            </a:xfrm>
            <a:custGeom>
              <a:rect b="b" l="l" r="r" t="t"/>
              <a:pathLst>
                <a:path extrusionOk="0" h="8394" w="8724">
                  <a:moveTo>
                    <a:pt x="4531" y="0"/>
                  </a:moveTo>
                  <a:cubicBezTo>
                    <a:pt x="3439" y="0"/>
                    <a:pt x="2364" y="427"/>
                    <a:pt x="1559" y="1229"/>
                  </a:cubicBezTo>
                  <a:cubicBezTo>
                    <a:pt x="361" y="2427"/>
                    <a:pt x="0" y="4236"/>
                    <a:pt x="650" y="5805"/>
                  </a:cubicBezTo>
                  <a:cubicBezTo>
                    <a:pt x="1299" y="7369"/>
                    <a:pt x="2830" y="8394"/>
                    <a:pt x="4528" y="8394"/>
                  </a:cubicBezTo>
                  <a:cubicBezTo>
                    <a:pt x="6847" y="8389"/>
                    <a:pt x="8724" y="6512"/>
                    <a:pt x="8724" y="4198"/>
                  </a:cubicBezTo>
                  <a:cubicBezTo>
                    <a:pt x="8724" y="2499"/>
                    <a:pt x="7704" y="969"/>
                    <a:pt x="6135" y="320"/>
                  </a:cubicBezTo>
                  <a:cubicBezTo>
                    <a:pt x="5616" y="105"/>
                    <a:pt x="5072" y="0"/>
                    <a:pt x="453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2" name="Google Shape;5842;p29"/>
            <p:cNvSpPr/>
            <p:nvPr/>
          </p:nvSpPr>
          <p:spPr>
            <a:xfrm>
              <a:off x="4058960" y="2092380"/>
              <a:ext cx="124082" cy="220259"/>
            </a:xfrm>
            <a:custGeom>
              <a:rect b="b" l="l" r="r" t="t"/>
              <a:pathLst>
                <a:path extrusionOk="0" h="8398" w="4731">
                  <a:moveTo>
                    <a:pt x="4194" y="1"/>
                  </a:moveTo>
                  <a:cubicBezTo>
                    <a:pt x="1911" y="1"/>
                    <a:pt x="0" y="1853"/>
                    <a:pt x="0" y="4202"/>
                  </a:cubicBezTo>
                  <a:cubicBezTo>
                    <a:pt x="0" y="6546"/>
                    <a:pt x="1911" y="8398"/>
                    <a:pt x="4194" y="8398"/>
                  </a:cubicBezTo>
                  <a:cubicBezTo>
                    <a:pt x="4371" y="8398"/>
                    <a:pt x="4550" y="8387"/>
                    <a:pt x="4730" y="8364"/>
                  </a:cubicBezTo>
                  <a:cubicBezTo>
                    <a:pt x="2632" y="8094"/>
                    <a:pt x="1064" y="6314"/>
                    <a:pt x="1059" y="4202"/>
                  </a:cubicBezTo>
                  <a:cubicBezTo>
                    <a:pt x="1064" y="2089"/>
                    <a:pt x="2632" y="304"/>
                    <a:pt x="4730" y="35"/>
                  </a:cubicBezTo>
                  <a:cubicBezTo>
                    <a:pt x="4550" y="12"/>
                    <a:pt x="4371" y="1"/>
                    <a:pt x="4194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3" name="Google Shape;5843;p29"/>
            <p:cNvSpPr/>
            <p:nvPr/>
          </p:nvSpPr>
          <p:spPr>
            <a:xfrm>
              <a:off x="4251549" y="2022326"/>
              <a:ext cx="58566" cy="49570"/>
            </a:xfrm>
            <a:custGeom>
              <a:rect b="b" l="l" r="r" t="t"/>
              <a:pathLst>
                <a:path extrusionOk="0" h="1890" w="2233">
                  <a:moveTo>
                    <a:pt x="607" y="1"/>
                  </a:moveTo>
                  <a:cubicBezTo>
                    <a:pt x="513" y="1"/>
                    <a:pt x="419" y="45"/>
                    <a:pt x="361" y="127"/>
                  </a:cubicBezTo>
                  <a:lnTo>
                    <a:pt x="96" y="488"/>
                  </a:lnTo>
                  <a:cubicBezTo>
                    <a:pt x="0" y="622"/>
                    <a:pt x="34" y="815"/>
                    <a:pt x="168" y="911"/>
                  </a:cubicBezTo>
                  <a:lnTo>
                    <a:pt x="1448" y="1835"/>
                  </a:lnTo>
                  <a:cubicBezTo>
                    <a:pt x="1501" y="1872"/>
                    <a:pt x="1561" y="1890"/>
                    <a:pt x="1622" y="1890"/>
                  </a:cubicBezTo>
                  <a:cubicBezTo>
                    <a:pt x="1718" y="1890"/>
                    <a:pt x="1813" y="1845"/>
                    <a:pt x="1872" y="1763"/>
                  </a:cubicBezTo>
                  <a:lnTo>
                    <a:pt x="2136" y="1402"/>
                  </a:lnTo>
                  <a:cubicBezTo>
                    <a:pt x="2233" y="1267"/>
                    <a:pt x="2199" y="1075"/>
                    <a:pt x="2064" y="978"/>
                  </a:cubicBezTo>
                  <a:lnTo>
                    <a:pt x="784" y="59"/>
                  </a:lnTo>
                  <a:cubicBezTo>
                    <a:pt x="731" y="20"/>
                    <a:pt x="669" y="1"/>
                    <a:pt x="607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4" name="Google Shape;5844;p29"/>
            <p:cNvSpPr/>
            <p:nvPr/>
          </p:nvSpPr>
          <p:spPr>
            <a:xfrm>
              <a:off x="4029690" y="2022274"/>
              <a:ext cx="58566" cy="49675"/>
            </a:xfrm>
            <a:custGeom>
              <a:rect b="b" l="l" r="r" t="t"/>
              <a:pathLst>
                <a:path extrusionOk="0" h="1894" w="2233">
                  <a:moveTo>
                    <a:pt x="1624" y="0"/>
                  </a:moveTo>
                  <a:cubicBezTo>
                    <a:pt x="1563" y="0"/>
                    <a:pt x="1501" y="19"/>
                    <a:pt x="1448" y="57"/>
                  </a:cubicBezTo>
                  <a:lnTo>
                    <a:pt x="168" y="985"/>
                  </a:lnTo>
                  <a:cubicBezTo>
                    <a:pt x="29" y="1081"/>
                    <a:pt x="0" y="1269"/>
                    <a:pt x="96" y="1409"/>
                  </a:cubicBezTo>
                  <a:lnTo>
                    <a:pt x="361" y="1770"/>
                  </a:lnTo>
                  <a:cubicBezTo>
                    <a:pt x="419" y="1851"/>
                    <a:pt x="512" y="1894"/>
                    <a:pt x="606" y="1894"/>
                  </a:cubicBezTo>
                  <a:cubicBezTo>
                    <a:pt x="668" y="1894"/>
                    <a:pt x="731" y="1875"/>
                    <a:pt x="784" y="1837"/>
                  </a:cubicBezTo>
                  <a:lnTo>
                    <a:pt x="2064" y="913"/>
                  </a:lnTo>
                  <a:cubicBezTo>
                    <a:pt x="2199" y="817"/>
                    <a:pt x="2233" y="624"/>
                    <a:pt x="2132" y="490"/>
                  </a:cubicBezTo>
                  <a:lnTo>
                    <a:pt x="1872" y="129"/>
                  </a:lnTo>
                  <a:cubicBezTo>
                    <a:pt x="1811" y="44"/>
                    <a:pt x="1717" y="0"/>
                    <a:pt x="1624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5" name="Google Shape;5845;p29"/>
            <p:cNvSpPr/>
            <p:nvPr/>
          </p:nvSpPr>
          <p:spPr>
            <a:xfrm>
              <a:off x="4133420" y="1981097"/>
              <a:ext cx="72965" cy="44062"/>
            </a:xfrm>
            <a:custGeom>
              <a:rect b="b" l="l" r="r" t="t"/>
              <a:pathLst>
                <a:path extrusionOk="0" h="1680" w="2782">
                  <a:moveTo>
                    <a:pt x="352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2" y="1680"/>
                  </a:cubicBezTo>
                  <a:lnTo>
                    <a:pt x="2430" y="1680"/>
                  </a:lnTo>
                  <a:cubicBezTo>
                    <a:pt x="2623" y="1680"/>
                    <a:pt x="2781" y="1521"/>
                    <a:pt x="2781" y="1328"/>
                  </a:cubicBezTo>
                  <a:lnTo>
                    <a:pt x="2781" y="356"/>
                  </a:lnTo>
                  <a:cubicBezTo>
                    <a:pt x="2781" y="159"/>
                    <a:pt x="2623" y="0"/>
                    <a:pt x="2430" y="0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6" name="Google Shape;5846;p29"/>
            <p:cNvSpPr/>
            <p:nvPr/>
          </p:nvSpPr>
          <p:spPr>
            <a:xfrm>
              <a:off x="4251549" y="2022300"/>
              <a:ext cx="52140" cy="49596"/>
            </a:xfrm>
            <a:custGeom>
              <a:rect b="b" l="l" r="r" t="t"/>
              <a:pathLst>
                <a:path extrusionOk="0" h="1891" w="1988">
                  <a:moveTo>
                    <a:pt x="611" y="1"/>
                  </a:moveTo>
                  <a:cubicBezTo>
                    <a:pt x="515" y="1"/>
                    <a:pt x="420" y="45"/>
                    <a:pt x="361" y="128"/>
                  </a:cubicBezTo>
                  <a:lnTo>
                    <a:pt x="96" y="489"/>
                  </a:lnTo>
                  <a:cubicBezTo>
                    <a:pt x="0" y="623"/>
                    <a:pt x="34" y="816"/>
                    <a:pt x="168" y="912"/>
                  </a:cubicBezTo>
                  <a:lnTo>
                    <a:pt x="1448" y="1836"/>
                  </a:lnTo>
                  <a:cubicBezTo>
                    <a:pt x="1501" y="1873"/>
                    <a:pt x="1561" y="1891"/>
                    <a:pt x="1621" y="1891"/>
                  </a:cubicBezTo>
                  <a:cubicBezTo>
                    <a:pt x="1715" y="1891"/>
                    <a:pt x="1810" y="1846"/>
                    <a:pt x="1872" y="1764"/>
                  </a:cubicBezTo>
                  <a:lnTo>
                    <a:pt x="1987" y="1605"/>
                  </a:lnTo>
                  <a:lnTo>
                    <a:pt x="1025" y="917"/>
                  </a:lnTo>
                  <a:cubicBezTo>
                    <a:pt x="890" y="816"/>
                    <a:pt x="861" y="628"/>
                    <a:pt x="958" y="489"/>
                  </a:cubicBezTo>
                  <a:lnTo>
                    <a:pt x="1102" y="287"/>
                  </a:lnTo>
                  <a:lnTo>
                    <a:pt x="784" y="56"/>
                  </a:lnTo>
                  <a:cubicBezTo>
                    <a:pt x="732" y="18"/>
                    <a:pt x="671" y="1"/>
                    <a:pt x="611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7" name="Google Shape;5847;p29"/>
            <p:cNvSpPr/>
            <p:nvPr/>
          </p:nvSpPr>
          <p:spPr>
            <a:xfrm>
              <a:off x="4029795" y="2022300"/>
              <a:ext cx="52035" cy="49570"/>
            </a:xfrm>
            <a:custGeom>
              <a:rect b="b" l="l" r="r" t="t"/>
              <a:pathLst>
                <a:path extrusionOk="0" h="1890" w="1984">
                  <a:moveTo>
                    <a:pt x="1618" y="1"/>
                  </a:moveTo>
                  <a:cubicBezTo>
                    <a:pt x="1557" y="1"/>
                    <a:pt x="1496" y="18"/>
                    <a:pt x="1444" y="56"/>
                  </a:cubicBezTo>
                  <a:lnTo>
                    <a:pt x="164" y="979"/>
                  </a:lnTo>
                  <a:cubicBezTo>
                    <a:pt x="30" y="1076"/>
                    <a:pt x="1" y="1268"/>
                    <a:pt x="97" y="1403"/>
                  </a:cubicBezTo>
                  <a:lnTo>
                    <a:pt x="357" y="1764"/>
                  </a:lnTo>
                  <a:cubicBezTo>
                    <a:pt x="418" y="1845"/>
                    <a:pt x="511" y="1890"/>
                    <a:pt x="605" y="1890"/>
                  </a:cubicBezTo>
                  <a:cubicBezTo>
                    <a:pt x="666" y="1890"/>
                    <a:pt x="727" y="1871"/>
                    <a:pt x="780" y="1831"/>
                  </a:cubicBezTo>
                  <a:lnTo>
                    <a:pt x="1103" y="1605"/>
                  </a:lnTo>
                  <a:lnTo>
                    <a:pt x="954" y="1403"/>
                  </a:lnTo>
                  <a:cubicBezTo>
                    <a:pt x="857" y="1268"/>
                    <a:pt x="886" y="1076"/>
                    <a:pt x="1021" y="979"/>
                  </a:cubicBezTo>
                  <a:lnTo>
                    <a:pt x="1983" y="287"/>
                  </a:lnTo>
                  <a:lnTo>
                    <a:pt x="1868" y="128"/>
                  </a:lnTo>
                  <a:cubicBezTo>
                    <a:pt x="1809" y="45"/>
                    <a:pt x="1714" y="1"/>
                    <a:pt x="161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8" name="Google Shape;5848;p29"/>
            <p:cNvSpPr/>
            <p:nvPr/>
          </p:nvSpPr>
          <p:spPr>
            <a:xfrm>
              <a:off x="4133420" y="1981097"/>
              <a:ext cx="31814" cy="44062"/>
            </a:xfrm>
            <a:custGeom>
              <a:rect b="b" l="l" r="r" t="t"/>
              <a:pathLst>
                <a:path extrusionOk="0" h="1680" w="1213">
                  <a:moveTo>
                    <a:pt x="356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6" y="1680"/>
                  </a:cubicBezTo>
                  <a:lnTo>
                    <a:pt x="1213" y="1680"/>
                  </a:lnTo>
                  <a:cubicBezTo>
                    <a:pt x="1016" y="1680"/>
                    <a:pt x="862" y="1521"/>
                    <a:pt x="862" y="1328"/>
                  </a:cubicBezTo>
                  <a:lnTo>
                    <a:pt x="862" y="356"/>
                  </a:lnTo>
                  <a:cubicBezTo>
                    <a:pt x="862" y="159"/>
                    <a:pt x="1016" y="0"/>
                    <a:pt x="1213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9" name="Google Shape;5849;p29"/>
            <p:cNvSpPr/>
            <p:nvPr/>
          </p:nvSpPr>
          <p:spPr>
            <a:xfrm>
              <a:off x="4149681" y="2187429"/>
              <a:ext cx="35250" cy="30214"/>
            </a:xfrm>
            <a:custGeom>
              <a:rect b="b" l="l" r="r" t="t"/>
              <a:pathLst>
                <a:path extrusionOk="0" h="1152" w="1344">
                  <a:moveTo>
                    <a:pt x="771" y="0"/>
                  </a:moveTo>
                  <a:cubicBezTo>
                    <a:pt x="256" y="0"/>
                    <a:pt x="1" y="621"/>
                    <a:pt x="362" y="982"/>
                  </a:cubicBezTo>
                  <a:cubicBezTo>
                    <a:pt x="480" y="1099"/>
                    <a:pt x="625" y="1151"/>
                    <a:pt x="766" y="1151"/>
                  </a:cubicBezTo>
                  <a:cubicBezTo>
                    <a:pt x="1062" y="1151"/>
                    <a:pt x="1343" y="923"/>
                    <a:pt x="1343" y="578"/>
                  </a:cubicBezTo>
                  <a:cubicBezTo>
                    <a:pt x="1343" y="260"/>
                    <a:pt x="1088" y="0"/>
                    <a:pt x="771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0" name="Google Shape;5850;p29"/>
            <p:cNvSpPr/>
            <p:nvPr/>
          </p:nvSpPr>
          <p:spPr>
            <a:xfrm>
              <a:off x="4154743" y="2187455"/>
              <a:ext cx="24890" cy="30240"/>
            </a:xfrm>
            <a:custGeom>
              <a:rect b="b" l="l" r="r" t="t"/>
              <a:pathLst>
                <a:path extrusionOk="0" h="1153" w="949">
                  <a:moveTo>
                    <a:pt x="580" y="1"/>
                  </a:moveTo>
                  <a:cubicBezTo>
                    <a:pt x="283" y="1"/>
                    <a:pt x="0" y="233"/>
                    <a:pt x="0" y="577"/>
                  </a:cubicBezTo>
                  <a:cubicBezTo>
                    <a:pt x="0" y="920"/>
                    <a:pt x="283" y="1153"/>
                    <a:pt x="580" y="1153"/>
                  </a:cubicBezTo>
                  <a:cubicBezTo>
                    <a:pt x="707" y="1153"/>
                    <a:pt x="837" y="1110"/>
                    <a:pt x="948" y="1015"/>
                  </a:cubicBezTo>
                  <a:cubicBezTo>
                    <a:pt x="818" y="904"/>
                    <a:pt x="746" y="745"/>
                    <a:pt x="746" y="577"/>
                  </a:cubicBezTo>
                  <a:cubicBezTo>
                    <a:pt x="746" y="408"/>
                    <a:pt x="818" y="245"/>
                    <a:pt x="948" y="139"/>
                  </a:cubicBezTo>
                  <a:cubicBezTo>
                    <a:pt x="837" y="44"/>
                    <a:pt x="707" y="1"/>
                    <a:pt x="580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1" name="Google Shape;5851;p29"/>
            <p:cNvSpPr/>
            <p:nvPr/>
          </p:nvSpPr>
          <p:spPr>
            <a:xfrm>
              <a:off x="4026648" y="2069798"/>
              <a:ext cx="275782" cy="265344"/>
            </a:xfrm>
            <a:custGeom>
              <a:rect b="b" l="l" r="r" t="t"/>
              <a:pathLst>
                <a:path extrusionOk="0" h="10117" w="10515">
                  <a:moveTo>
                    <a:pt x="5453" y="427"/>
                  </a:moveTo>
                  <a:cubicBezTo>
                    <a:pt x="6051" y="427"/>
                    <a:pt x="6653" y="543"/>
                    <a:pt x="7228" y="780"/>
                  </a:cubicBezTo>
                  <a:cubicBezTo>
                    <a:pt x="8960" y="1493"/>
                    <a:pt x="10086" y="3181"/>
                    <a:pt x="10086" y="5058"/>
                  </a:cubicBezTo>
                  <a:cubicBezTo>
                    <a:pt x="10086" y="7613"/>
                    <a:pt x="8012" y="9687"/>
                    <a:pt x="5457" y="9687"/>
                  </a:cubicBezTo>
                  <a:cubicBezTo>
                    <a:pt x="3580" y="9687"/>
                    <a:pt x="1892" y="8561"/>
                    <a:pt x="1175" y="6829"/>
                  </a:cubicBezTo>
                  <a:cubicBezTo>
                    <a:pt x="458" y="5096"/>
                    <a:pt x="857" y="3104"/>
                    <a:pt x="2180" y="1781"/>
                  </a:cubicBezTo>
                  <a:cubicBezTo>
                    <a:pt x="3065" y="897"/>
                    <a:pt x="4248" y="427"/>
                    <a:pt x="5453" y="427"/>
                  </a:cubicBezTo>
                  <a:close/>
                  <a:moveTo>
                    <a:pt x="5457" y="1"/>
                  </a:moveTo>
                  <a:cubicBezTo>
                    <a:pt x="3407" y="1"/>
                    <a:pt x="1564" y="1233"/>
                    <a:pt x="780" y="3124"/>
                  </a:cubicBezTo>
                  <a:cubicBezTo>
                    <a:pt x="1" y="5015"/>
                    <a:pt x="434" y="7190"/>
                    <a:pt x="1877" y="8633"/>
                  </a:cubicBezTo>
                  <a:cubicBezTo>
                    <a:pt x="2846" y="9602"/>
                    <a:pt x="4139" y="10116"/>
                    <a:pt x="5455" y="10116"/>
                  </a:cubicBezTo>
                  <a:cubicBezTo>
                    <a:pt x="6107" y="10116"/>
                    <a:pt x="6765" y="9990"/>
                    <a:pt x="7391" y="9730"/>
                  </a:cubicBezTo>
                  <a:cubicBezTo>
                    <a:pt x="9282" y="8951"/>
                    <a:pt x="10514" y="7103"/>
                    <a:pt x="10514" y="5058"/>
                  </a:cubicBezTo>
                  <a:cubicBezTo>
                    <a:pt x="10509" y="2267"/>
                    <a:pt x="8248" y="6"/>
                    <a:pt x="54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2" name="Google Shape;5852;p29"/>
            <p:cNvSpPr/>
            <p:nvPr/>
          </p:nvSpPr>
          <p:spPr>
            <a:xfrm>
              <a:off x="4044955" y="2086715"/>
              <a:ext cx="240559" cy="231484"/>
            </a:xfrm>
            <a:custGeom>
              <a:rect b="b" l="l" r="r" t="t"/>
              <a:pathLst>
                <a:path extrusionOk="0" h="8826" w="9172">
                  <a:moveTo>
                    <a:pt x="4971" y="434"/>
                  </a:moveTo>
                  <a:cubicBezTo>
                    <a:pt x="5524" y="463"/>
                    <a:pt x="6068" y="607"/>
                    <a:pt x="6559" y="862"/>
                  </a:cubicBezTo>
                  <a:lnTo>
                    <a:pt x="6390" y="1155"/>
                  </a:lnTo>
                  <a:cubicBezTo>
                    <a:pt x="6285" y="1326"/>
                    <a:pt x="6431" y="1484"/>
                    <a:pt x="6579" y="1484"/>
                  </a:cubicBezTo>
                  <a:cubicBezTo>
                    <a:pt x="6647" y="1484"/>
                    <a:pt x="6716" y="1450"/>
                    <a:pt x="6761" y="1367"/>
                  </a:cubicBezTo>
                  <a:lnTo>
                    <a:pt x="6934" y="1074"/>
                  </a:lnTo>
                  <a:cubicBezTo>
                    <a:pt x="7396" y="1377"/>
                    <a:pt x="7790" y="1776"/>
                    <a:pt x="8094" y="2238"/>
                  </a:cubicBezTo>
                  <a:lnTo>
                    <a:pt x="7800" y="2407"/>
                  </a:lnTo>
                  <a:cubicBezTo>
                    <a:pt x="7600" y="2529"/>
                    <a:pt x="7718" y="2807"/>
                    <a:pt x="7908" y="2807"/>
                  </a:cubicBezTo>
                  <a:cubicBezTo>
                    <a:pt x="7943" y="2807"/>
                    <a:pt x="7979" y="2798"/>
                    <a:pt x="8017" y="2777"/>
                  </a:cubicBezTo>
                  <a:lnTo>
                    <a:pt x="8310" y="2609"/>
                  </a:lnTo>
                  <a:cubicBezTo>
                    <a:pt x="8560" y="3104"/>
                    <a:pt x="8705" y="3643"/>
                    <a:pt x="8734" y="4196"/>
                  </a:cubicBezTo>
                  <a:lnTo>
                    <a:pt x="8397" y="4196"/>
                  </a:lnTo>
                  <a:cubicBezTo>
                    <a:pt x="8108" y="4196"/>
                    <a:pt x="8108" y="4625"/>
                    <a:pt x="8397" y="4625"/>
                  </a:cubicBezTo>
                  <a:lnTo>
                    <a:pt x="8734" y="4625"/>
                  </a:lnTo>
                  <a:cubicBezTo>
                    <a:pt x="8705" y="5178"/>
                    <a:pt x="8560" y="5722"/>
                    <a:pt x="8310" y="6213"/>
                  </a:cubicBezTo>
                  <a:lnTo>
                    <a:pt x="8017" y="6044"/>
                  </a:lnTo>
                  <a:cubicBezTo>
                    <a:pt x="7980" y="6025"/>
                    <a:pt x="7944" y="6016"/>
                    <a:pt x="7910" y="6016"/>
                  </a:cubicBezTo>
                  <a:cubicBezTo>
                    <a:pt x="7719" y="6016"/>
                    <a:pt x="7600" y="6292"/>
                    <a:pt x="7800" y="6415"/>
                  </a:cubicBezTo>
                  <a:lnTo>
                    <a:pt x="8094" y="6588"/>
                  </a:lnTo>
                  <a:cubicBezTo>
                    <a:pt x="7791" y="7049"/>
                    <a:pt x="7398" y="7442"/>
                    <a:pt x="6933" y="7750"/>
                  </a:cubicBezTo>
                  <a:lnTo>
                    <a:pt x="6933" y="7750"/>
                  </a:lnTo>
                  <a:lnTo>
                    <a:pt x="6761" y="7459"/>
                  </a:lnTo>
                  <a:cubicBezTo>
                    <a:pt x="6716" y="7376"/>
                    <a:pt x="6647" y="7342"/>
                    <a:pt x="6579" y="7342"/>
                  </a:cubicBezTo>
                  <a:cubicBezTo>
                    <a:pt x="6431" y="7342"/>
                    <a:pt x="6285" y="7500"/>
                    <a:pt x="6390" y="7671"/>
                  </a:cubicBezTo>
                  <a:lnTo>
                    <a:pt x="6559" y="7964"/>
                  </a:lnTo>
                  <a:cubicBezTo>
                    <a:pt x="6068" y="8219"/>
                    <a:pt x="5524" y="8363"/>
                    <a:pt x="4971" y="8392"/>
                  </a:cubicBezTo>
                  <a:lnTo>
                    <a:pt x="4971" y="8051"/>
                  </a:lnTo>
                  <a:cubicBezTo>
                    <a:pt x="4971" y="7909"/>
                    <a:pt x="4864" y="7838"/>
                    <a:pt x="4757" y="7838"/>
                  </a:cubicBezTo>
                  <a:cubicBezTo>
                    <a:pt x="4650" y="7838"/>
                    <a:pt x="4543" y="7909"/>
                    <a:pt x="4543" y="8051"/>
                  </a:cubicBezTo>
                  <a:lnTo>
                    <a:pt x="4543" y="8392"/>
                  </a:lnTo>
                  <a:cubicBezTo>
                    <a:pt x="3989" y="8363"/>
                    <a:pt x="3450" y="8219"/>
                    <a:pt x="2955" y="7964"/>
                  </a:cubicBezTo>
                  <a:lnTo>
                    <a:pt x="3123" y="7671"/>
                  </a:lnTo>
                  <a:cubicBezTo>
                    <a:pt x="3231" y="7500"/>
                    <a:pt x="3084" y="7342"/>
                    <a:pt x="2935" y="7342"/>
                  </a:cubicBezTo>
                  <a:cubicBezTo>
                    <a:pt x="2866" y="7342"/>
                    <a:pt x="2797" y="7376"/>
                    <a:pt x="2753" y="7459"/>
                  </a:cubicBezTo>
                  <a:lnTo>
                    <a:pt x="2584" y="7752"/>
                  </a:lnTo>
                  <a:cubicBezTo>
                    <a:pt x="2122" y="7449"/>
                    <a:pt x="1723" y="7050"/>
                    <a:pt x="1425" y="6588"/>
                  </a:cubicBezTo>
                  <a:lnTo>
                    <a:pt x="1713" y="6419"/>
                  </a:lnTo>
                  <a:cubicBezTo>
                    <a:pt x="1930" y="6303"/>
                    <a:pt x="1811" y="6012"/>
                    <a:pt x="1621" y="6012"/>
                  </a:cubicBezTo>
                  <a:cubicBezTo>
                    <a:pt x="1583" y="6012"/>
                    <a:pt x="1543" y="6023"/>
                    <a:pt x="1501" y="6049"/>
                  </a:cubicBezTo>
                  <a:lnTo>
                    <a:pt x="1208" y="6217"/>
                  </a:lnTo>
                  <a:cubicBezTo>
                    <a:pt x="953" y="5722"/>
                    <a:pt x="809" y="5183"/>
                    <a:pt x="780" y="4630"/>
                  </a:cubicBezTo>
                  <a:lnTo>
                    <a:pt x="1121" y="4630"/>
                  </a:lnTo>
                  <a:cubicBezTo>
                    <a:pt x="1405" y="4630"/>
                    <a:pt x="1405" y="4201"/>
                    <a:pt x="1121" y="4201"/>
                  </a:cubicBezTo>
                  <a:lnTo>
                    <a:pt x="780" y="4201"/>
                  </a:lnTo>
                  <a:cubicBezTo>
                    <a:pt x="809" y="3648"/>
                    <a:pt x="953" y="3104"/>
                    <a:pt x="1208" y="2613"/>
                  </a:cubicBezTo>
                  <a:cubicBezTo>
                    <a:pt x="1526" y="2791"/>
                    <a:pt x="1535" y="2811"/>
                    <a:pt x="1607" y="2811"/>
                  </a:cubicBezTo>
                  <a:cubicBezTo>
                    <a:pt x="1829" y="2811"/>
                    <a:pt x="1906" y="2517"/>
                    <a:pt x="1713" y="2411"/>
                  </a:cubicBezTo>
                  <a:lnTo>
                    <a:pt x="1425" y="2243"/>
                  </a:lnTo>
                  <a:cubicBezTo>
                    <a:pt x="1723" y="1776"/>
                    <a:pt x="2122" y="1382"/>
                    <a:pt x="2584" y="1078"/>
                  </a:cubicBezTo>
                  <a:lnTo>
                    <a:pt x="2753" y="1372"/>
                  </a:lnTo>
                  <a:cubicBezTo>
                    <a:pt x="2796" y="1454"/>
                    <a:pt x="2865" y="1487"/>
                    <a:pt x="2933" y="1487"/>
                  </a:cubicBezTo>
                  <a:cubicBezTo>
                    <a:pt x="3083" y="1487"/>
                    <a:pt x="3232" y="1327"/>
                    <a:pt x="3123" y="1155"/>
                  </a:cubicBezTo>
                  <a:lnTo>
                    <a:pt x="2955" y="862"/>
                  </a:lnTo>
                  <a:cubicBezTo>
                    <a:pt x="3450" y="612"/>
                    <a:pt x="3989" y="467"/>
                    <a:pt x="4543" y="439"/>
                  </a:cubicBezTo>
                  <a:lnTo>
                    <a:pt x="4543" y="775"/>
                  </a:lnTo>
                  <a:cubicBezTo>
                    <a:pt x="4543" y="920"/>
                    <a:pt x="4650" y="992"/>
                    <a:pt x="4757" y="992"/>
                  </a:cubicBezTo>
                  <a:cubicBezTo>
                    <a:pt x="4864" y="992"/>
                    <a:pt x="4971" y="920"/>
                    <a:pt x="4971" y="775"/>
                  </a:cubicBezTo>
                  <a:lnTo>
                    <a:pt x="4971" y="434"/>
                  </a:lnTo>
                  <a:close/>
                  <a:moveTo>
                    <a:pt x="4759" y="1"/>
                  </a:moveTo>
                  <a:cubicBezTo>
                    <a:pt x="2974" y="1"/>
                    <a:pt x="1362" y="1078"/>
                    <a:pt x="679" y="2724"/>
                  </a:cubicBezTo>
                  <a:cubicBezTo>
                    <a:pt x="0" y="4375"/>
                    <a:pt x="376" y="6270"/>
                    <a:pt x="1636" y="7536"/>
                  </a:cubicBezTo>
                  <a:cubicBezTo>
                    <a:pt x="2479" y="8378"/>
                    <a:pt x="3607" y="8825"/>
                    <a:pt x="4755" y="8825"/>
                  </a:cubicBezTo>
                  <a:cubicBezTo>
                    <a:pt x="5325" y="8825"/>
                    <a:pt x="5900" y="8715"/>
                    <a:pt x="6448" y="8489"/>
                  </a:cubicBezTo>
                  <a:cubicBezTo>
                    <a:pt x="8094" y="7805"/>
                    <a:pt x="9171" y="6198"/>
                    <a:pt x="9171" y="4413"/>
                  </a:cubicBezTo>
                  <a:cubicBezTo>
                    <a:pt x="9167" y="1978"/>
                    <a:pt x="7194" y="5"/>
                    <a:pt x="47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3" name="Google Shape;5853;p29"/>
            <p:cNvSpPr/>
            <p:nvPr/>
          </p:nvSpPr>
          <p:spPr>
            <a:xfrm>
              <a:off x="4147793" y="2128102"/>
              <a:ext cx="43826" cy="95075"/>
            </a:xfrm>
            <a:custGeom>
              <a:rect b="b" l="l" r="r" t="t"/>
              <a:pathLst>
                <a:path extrusionOk="0" h="3625" w="1671">
                  <a:moveTo>
                    <a:pt x="835" y="2474"/>
                  </a:moveTo>
                  <a:cubicBezTo>
                    <a:pt x="1021" y="2474"/>
                    <a:pt x="1199" y="2617"/>
                    <a:pt x="1199" y="2835"/>
                  </a:cubicBezTo>
                  <a:cubicBezTo>
                    <a:pt x="1199" y="3037"/>
                    <a:pt x="1035" y="3196"/>
                    <a:pt x="838" y="3196"/>
                  </a:cubicBezTo>
                  <a:cubicBezTo>
                    <a:pt x="516" y="3196"/>
                    <a:pt x="352" y="2806"/>
                    <a:pt x="583" y="2580"/>
                  </a:cubicBezTo>
                  <a:cubicBezTo>
                    <a:pt x="656" y="2507"/>
                    <a:pt x="747" y="2474"/>
                    <a:pt x="835" y="2474"/>
                  </a:cubicBezTo>
                  <a:close/>
                  <a:moveTo>
                    <a:pt x="836" y="1"/>
                  </a:moveTo>
                  <a:cubicBezTo>
                    <a:pt x="729" y="1"/>
                    <a:pt x="622" y="73"/>
                    <a:pt x="622" y="217"/>
                  </a:cubicBezTo>
                  <a:lnTo>
                    <a:pt x="622" y="2075"/>
                  </a:lnTo>
                  <a:cubicBezTo>
                    <a:pt x="241" y="2185"/>
                    <a:pt x="1" y="2556"/>
                    <a:pt x="54" y="2946"/>
                  </a:cubicBezTo>
                  <a:cubicBezTo>
                    <a:pt x="107" y="3335"/>
                    <a:pt x="443" y="3624"/>
                    <a:pt x="838" y="3624"/>
                  </a:cubicBezTo>
                  <a:cubicBezTo>
                    <a:pt x="1233" y="3624"/>
                    <a:pt x="1565" y="3335"/>
                    <a:pt x="1618" y="2946"/>
                  </a:cubicBezTo>
                  <a:cubicBezTo>
                    <a:pt x="1670" y="2556"/>
                    <a:pt x="1430" y="2185"/>
                    <a:pt x="1050" y="2075"/>
                  </a:cubicBezTo>
                  <a:lnTo>
                    <a:pt x="1050" y="217"/>
                  </a:lnTo>
                  <a:cubicBezTo>
                    <a:pt x="1050" y="73"/>
                    <a:pt x="943" y="1"/>
                    <a:pt x="8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4" name="Google Shape;5854;p29"/>
            <p:cNvSpPr/>
            <p:nvPr/>
          </p:nvSpPr>
          <p:spPr>
            <a:xfrm>
              <a:off x="4012380" y="1975405"/>
              <a:ext cx="314546" cy="384469"/>
            </a:xfrm>
            <a:custGeom>
              <a:rect b="b" l="l" r="r" t="t"/>
              <a:pathLst>
                <a:path extrusionOk="0" h="14659" w="11993">
                  <a:moveTo>
                    <a:pt x="6415" y="2113"/>
                  </a:moveTo>
                  <a:lnTo>
                    <a:pt x="6415" y="2681"/>
                  </a:lnTo>
                  <a:cubicBezTo>
                    <a:pt x="6313" y="2673"/>
                    <a:pt x="6185" y="2665"/>
                    <a:pt x="6065" y="2665"/>
                  </a:cubicBezTo>
                  <a:cubicBezTo>
                    <a:pt x="6039" y="2665"/>
                    <a:pt x="6012" y="2666"/>
                    <a:pt x="5987" y="2666"/>
                  </a:cubicBezTo>
                  <a:cubicBezTo>
                    <a:pt x="5847" y="2666"/>
                    <a:pt x="5698" y="2671"/>
                    <a:pt x="5578" y="2676"/>
                  </a:cubicBezTo>
                  <a:lnTo>
                    <a:pt x="5573" y="2681"/>
                  </a:lnTo>
                  <a:lnTo>
                    <a:pt x="5573" y="2113"/>
                  </a:lnTo>
                  <a:close/>
                  <a:moveTo>
                    <a:pt x="9719" y="2005"/>
                  </a:moveTo>
                  <a:cubicBezTo>
                    <a:pt x="9736" y="2005"/>
                    <a:pt x="9753" y="2010"/>
                    <a:pt x="9769" y="2022"/>
                  </a:cubicBezTo>
                  <a:lnTo>
                    <a:pt x="11049" y="2941"/>
                  </a:lnTo>
                  <a:cubicBezTo>
                    <a:pt x="11087" y="2970"/>
                    <a:pt x="11097" y="3027"/>
                    <a:pt x="11073" y="3066"/>
                  </a:cubicBezTo>
                  <a:lnTo>
                    <a:pt x="10808" y="3427"/>
                  </a:lnTo>
                  <a:cubicBezTo>
                    <a:pt x="10790" y="3450"/>
                    <a:pt x="10762" y="3463"/>
                    <a:pt x="10734" y="3463"/>
                  </a:cubicBezTo>
                  <a:cubicBezTo>
                    <a:pt x="10716" y="3463"/>
                    <a:pt x="10698" y="3457"/>
                    <a:pt x="10683" y="3446"/>
                  </a:cubicBezTo>
                  <a:lnTo>
                    <a:pt x="9403" y="2527"/>
                  </a:lnTo>
                  <a:cubicBezTo>
                    <a:pt x="9364" y="2498"/>
                    <a:pt x="9355" y="2440"/>
                    <a:pt x="9384" y="2402"/>
                  </a:cubicBezTo>
                  <a:lnTo>
                    <a:pt x="9648" y="2041"/>
                  </a:lnTo>
                  <a:cubicBezTo>
                    <a:pt x="9666" y="2018"/>
                    <a:pt x="9692" y="2005"/>
                    <a:pt x="9719" y="2005"/>
                  </a:cubicBezTo>
                  <a:close/>
                  <a:moveTo>
                    <a:pt x="2279" y="2000"/>
                  </a:moveTo>
                  <a:cubicBezTo>
                    <a:pt x="2305" y="2000"/>
                    <a:pt x="2331" y="2013"/>
                    <a:pt x="2349" y="2036"/>
                  </a:cubicBezTo>
                  <a:lnTo>
                    <a:pt x="2614" y="2397"/>
                  </a:lnTo>
                  <a:cubicBezTo>
                    <a:pt x="2642" y="2440"/>
                    <a:pt x="2633" y="2493"/>
                    <a:pt x="2594" y="2522"/>
                  </a:cubicBezTo>
                  <a:lnTo>
                    <a:pt x="1314" y="3451"/>
                  </a:lnTo>
                  <a:cubicBezTo>
                    <a:pt x="1299" y="3460"/>
                    <a:pt x="1281" y="3464"/>
                    <a:pt x="1265" y="3464"/>
                  </a:cubicBezTo>
                  <a:cubicBezTo>
                    <a:pt x="1236" y="3464"/>
                    <a:pt x="1208" y="3451"/>
                    <a:pt x="1189" y="3427"/>
                  </a:cubicBezTo>
                  <a:lnTo>
                    <a:pt x="925" y="3066"/>
                  </a:lnTo>
                  <a:cubicBezTo>
                    <a:pt x="896" y="3027"/>
                    <a:pt x="905" y="2970"/>
                    <a:pt x="949" y="2941"/>
                  </a:cubicBezTo>
                  <a:lnTo>
                    <a:pt x="2229" y="2017"/>
                  </a:lnTo>
                  <a:cubicBezTo>
                    <a:pt x="2244" y="2005"/>
                    <a:pt x="2261" y="2000"/>
                    <a:pt x="2279" y="2000"/>
                  </a:cubicBezTo>
                  <a:close/>
                  <a:moveTo>
                    <a:pt x="2310" y="3258"/>
                  </a:moveTo>
                  <a:lnTo>
                    <a:pt x="2623" y="3706"/>
                  </a:lnTo>
                  <a:cubicBezTo>
                    <a:pt x="2565" y="3744"/>
                    <a:pt x="2503" y="3788"/>
                    <a:pt x="2445" y="3831"/>
                  </a:cubicBezTo>
                  <a:lnTo>
                    <a:pt x="2132" y="3388"/>
                  </a:lnTo>
                  <a:lnTo>
                    <a:pt x="2310" y="3258"/>
                  </a:lnTo>
                  <a:close/>
                  <a:moveTo>
                    <a:pt x="9687" y="3258"/>
                  </a:moveTo>
                  <a:lnTo>
                    <a:pt x="9860" y="3388"/>
                  </a:lnTo>
                  <a:lnTo>
                    <a:pt x="9547" y="3831"/>
                  </a:lnTo>
                  <a:cubicBezTo>
                    <a:pt x="9490" y="3788"/>
                    <a:pt x="9432" y="3744"/>
                    <a:pt x="9369" y="3706"/>
                  </a:cubicBezTo>
                  <a:lnTo>
                    <a:pt x="9687" y="3258"/>
                  </a:lnTo>
                  <a:close/>
                  <a:moveTo>
                    <a:pt x="4962" y="1"/>
                  </a:moveTo>
                  <a:cubicBezTo>
                    <a:pt x="4649" y="1"/>
                    <a:pt x="4394" y="256"/>
                    <a:pt x="4394" y="568"/>
                  </a:cubicBezTo>
                  <a:lnTo>
                    <a:pt x="4394" y="1540"/>
                  </a:lnTo>
                  <a:cubicBezTo>
                    <a:pt x="4394" y="1853"/>
                    <a:pt x="4649" y="2108"/>
                    <a:pt x="4962" y="2108"/>
                  </a:cubicBezTo>
                  <a:lnTo>
                    <a:pt x="5149" y="2108"/>
                  </a:lnTo>
                  <a:lnTo>
                    <a:pt x="5149" y="2724"/>
                  </a:lnTo>
                  <a:cubicBezTo>
                    <a:pt x="4389" y="2830"/>
                    <a:pt x="3653" y="3090"/>
                    <a:pt x="2989" y="3475"/>
                  </a:cubicBezTo>
                  <a:lnTo>
                    <a:pt x="2657" y="3008"/>
                  </a:lnTo>
                  <a:lnTo>
                    <a:pt x="2845" y="2873"/>
                  </a:lnTo>
                  <a:cubicBezTo>
                    <a:pt x="3076" y="2710"/>
                    <a:pt x="3128" y="2387"/>
                    <a:pt x="2965" y="2152"/>
                  </a:cubicBezTo>
                  <a:lnTo>
                    <a:pt x="2700" y="1791"/>
                  </a:lnTo>
                  <a:cubicBezTo>
                    <a:pt x="2601" y="1650"/>
                    <a:pt x="2442" y="1575"/>
                    <a:pt x="2280" y="1575"/>
                  </a:cubicBezTo>
                  <a:cubicBezTo>
                    <a:pt x="2176" y="1575"/>
                    <a:pt x="2071" y="1606"/>
                    <a:pt x="1978" y="1670"/>
                  </a:cubicBezTo>
                  <a:lnTo>
                    <a:pt x="699" y="2594"/>
                  </a:lnTo>
                  <a:cubicBezTo>
                    <a:pt x="468" y="2758"/>
                    <a:pt x="415" y="3080"/>
                    <a:pt x="578" y="3316"/>
                  </a:cubicBezTo>
                  <a:lnTo>
                    <a:pt x="843" y="3677"/>
                  </a:lnTo>
                  <a:cubicBezTo>
                    <a:pt x="942" y="3817"/>
                    <a:pt x="1101" y="3892"/>
                    <a:pt x="1263" y="3892"/>
                  </a:cubicBezTo>
                  <a:cubicBezTo>
                    <a:pt x="1367" y="3892"/>
                    <a:pt x="1472" y="3861"/>
                    <a:pt x="1565" y="3797"/>
                  </a:cubicBezTo>
                  <a:lnTo>
                    <a:pt x="1786" y="3638"/>
                  </a:lnTo>
                  <a:lnTo>
                    <a:pt x="2113" y="4100"/>
                  </a:lnTo>
                  <a:cubicBezTo>
                    <a:pt x="775" y="5236"/>
                    <a:pt x="6" y="6901"/>
                    <a:pt x="6" y="8657"/>
                  </a:cubicBezTo>
                  <a:cubicBezTo>
                    <a:pt x="1" y="11866"/>
                    <a:pt x="2522" y="14508"/>
                    <a:pt x="5727" y="14652"/>
                  </a:cubicBezTo>
                  <a:cubicBezTo>
                    <a:pt x="5819" y="14657"/>
                    <a:pt x="5910" y="14659"/>
                    <a:pt x="6001" y="14659"/>
                  </a:cubicBezTo>
                  <a:cubicBezTo>
                    <a:pt x="9087" y="14659"/>
                    <a:pt x="11692" y="12304"/>
                    <a:pt x="11972" y="9201"/>
                  </a:cubicBezTo>
                  <a:cubicBezTo>
                    <a:pt x="11988" y="9044"/>
                    <a:pt x="11871" y="8960"/>
                    <a:pt x="11755" y="8960"/>
                  </a:cubicBezTo>
                  <a:cubicBezTo>
                    <a:pt x="11654" y="8960"/>
                    <a:pt x="11553" y="9025"/>
                    <a:pt x="11544" y="9162"/>
                  </a:cubicBezTo>
                  <a:cubicBezTo>
                    <a:pt x="11342" y="11356"/>
                    <a:pt x="9865" y="13228"/>
                    <a:pt x="7777" y="13935"/>
                  </a:cubicBezTo>
                  <a:cubicBezTo>
                    <a:pt x="7195" y="14131"/>
                    <a:pt x="6597" y="14226"/>
                    <a:pt x="6003" y="14226"/>
                  </a:cubicBezTo>
                  <a:cubicBezTo>
                    <a:pt x="4466" y="14226"/>
                    <a:pt x="2965" y="13589"/>
                    <a:pt x="1892" y="12415"/>
                  </a:cubicBezTo>
                  <a:cubicBezTo>
                    <a:pt x="405" y="10784"/>
                    <a:pt x="15" y="8431"/>
                    <a:pt x="905" y="6415"/>
                  </a:cubicBezTo>
                  <a:cubicBezTo>
                    <a:pt x="1796" y="4399"/>
                    <a:pt x="3792" y="3095"/>
                    <a:pt x="6001" y="3095"/>
                  </a:cubicBezTo>
                  <a:cubicBezTo>
                    <a:pt x="8874" y="3095"/>
                    <a:pt x="11308" y="5332"/>
                    <a:pt x="11544" y="8195"/>
                  </a:cubicBezTo>
                  <a:cubicBezTo>
                    <a:pt x="11551" y="8335"/>
                    <a:pt x="11654" y="8401"/>
                    <a:pt x="11758" y="8401"/>
                  </a:cubicBezTo>
                  <a:cubicBezTo>
                    <a:pt x="11875" y="8401"/>
                    <a:pt x="11993" y="8317"/>
                    <a:pt x="11972" y="8161"/>
                  </a:cubicBezTo>
                  <a:cubicBezTo>
                    <a:pt x="11842" y="6583"/>
                    <a:pt x="11092" y="5120"/>
                    <a:pt x="9889" y="4100"/>
                  </a:cubicBezTo>
                  <a:lnTo>
                    <a:pt x="10211" y="3638"/>
                  </a:lnTo>
                  <a:lnTo>
                    <a:pt x="10437" y="3797"/>
                  </a:lnTo>
                  <a:cubicBezTo>
                    <a:pt x="10528" y="3863"/>
                    <a:pt x="10632" y="3894"/>
                    <a:pt x="10735" y="3894"/>
                  </a:cubicBezTo>
                  <a:cubicBezTo>
                    <a:pt x="10897" y="3894"/>
                    <a:pt x="11057" y="3818"/>
                    <a:pt x="11159" y="3677"/>
                  </a:cubicBezTo>
                  <a:lnTo>
                    <a:pt x="11419" y="3316"/>
                  </a:lnTo>
                  <a:cubicBezTo>
                    <a:pt x="11583" y="3085"/>
                    <a:pt x="11530" y="2763"/>
                    <a:pt x="11299" y="2594"/>
                  </a:cubicBezTo>
                  <a:lnTo>
                    <a:pt x="10024" y="1670"/>
                  </a:lnTo>
                  <a:cubicBezTo>
                    <a:pt x="9933" y="1606"/>
                    <a:pt x="9829" y="1575"/>
                    <a:pt x="9725" y="1575"/>
                  </a:cubicBezTo>
                  <a:cubicBezTo>
                    <a:pt x="9564" y="1575"/>
                    <a:pt x="9404" y="1650"/>
                    <a:pt x="9302" y="1791"/>
                  </a:cubicBezTo>
                  <a:lnTo>
                    <a:pt x="9042" y="2152"/>
                  </a:lnTo>
                  <a:cubicBezTo>
                    <a:pt x="8874" y="2383"/>
                    <a:pt x="8931" y="2705"/>
                    <a:pt x="9162" y="2873"/>
                  </a:cubicBezTo>
                  <a:lnTo>
                    <a:pt x="9345" y="3008"/>
                  </a:lnTo>
                  <a:lnTo>
                    <a:pt x="9018" y="3475"/>
                  </a:lnTo>
                  <a:cubicBezTo>
                    <a:pt x="8349" y="3085"/>
                    <a:pt x="7618" y="2830"/>
                    <a:pt x="6858" y="2724"/>
                  </a:cubicBezTo>
                  <a:lnTo>
                    <a:pt x="6858" y="2108"/>
                  </a:lnTo>
                  <a:lnTo>
                    <a:pt x="7040" y="2108"/>
                  </a:lnTo>
                  <a:cubicBezTo>
                    <a:pt x="7353" y="2108"/>
                    <a:pt x="7603" y="1853"/>
                    <a:pt x="7608" y="1540"/>
                  </a:cubicBezTo>
                  <a:lnTo>
                    <a:pt x="7608" y="568"/>
                  </a:lnTo>
                  <a:cubicBezTo>
                    <a:pt x="7608" y="256"/>
                    <a:pt x="7353" y="1"/>
                    <a:pt x="7040" y="1"/>
                  </a:cubicBezTo>
                  <a:lnTo>
                    <a:pt x="6501" y="1"/>
                  </a:lnTo>
                  <a:cubicBezTo>
                    <a:pt x="6213" y="1"/>
                    <a:pt x="6213" y="429"/>
                    <a:pt x="6501" y="429"/>
                  </a:cubicBezTo>
                  <a:lnTo>
                    <a:pt x="7040" y="429"/>
                  </a:lnTo>
                  <a:cubicBezTo>
                    <a:pt x="7113" y="434"/>
                    <a:pt x="7175" y="492"/>
                    <a:pt x="7175" y="568"/>
                  </a:cubicBezTo>
                  <a:lnTo>
                    <a:pt x="7175" y="1540"/>
                  </a:lnTo>
                  <a:cubicBezTo>
                    <a:pt x="7175" y="1617"/>
                    <a:pt x="7113" y="1680"/>
                    <a:pt x="7040" y="1680"/>
                  </a:cubicBezTo>
                  <a:lnTo>
                    <a:pt x="4962" y="1680"/>
                  </a:lnTo>
                  <a:cubicBezTo>
                    <a:pt x="4885" y="1680"/>
                    <a:pt x="4822" y="1617"/>
                    <a:pt x="4822" y="1540"/>
                  </a:cubicBezTo>
                  <a:lnTo>
                    <a:pt x="4822" y="568"/>
                  </a:lnTo>
                  <a:cubicBezTo>
                    <a:pt x="4822" y="492"/>
                    <a:pt x="4885" y="434"/>
                    <a:pt x="4962" y="429"/>
                  </a:cubicBezTo>
                  <a:lnTo>
                    <a:pt x="5501" y="429"/>
                  </a:lnTo>
                  <a:cubicBezTo>
                    <a:pt x="5785" y="429"/>
                    <a:pt x="57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55" name="Google Shape;5855;p29"/>
          <p:cNvGrpSpPr/>
          <p:nvPr/>
        </p:nvGrpSpPr>
        <p:grpSpPr>
          <a:xfrm>
            <a:off x="3554290" y="3195942"/>
            <a:ext cx="340092" cy="338623"/>
            <a:chOff x="3554290" y="3380517"/>
            <a:chExt cx="340092" cy="338623"/>
          </a:xfrm>
        </p:grpSpPr>
        <p:sp>
          <p:nvSpPr>
            <p:cNvPr id="5856" name="Google Shape;5856;p29"/>
            <p:cNvSpPr/>
            <p:nvPr/>
          </p:nvSpPr>
          <p:spPr>
            <a:xfrm>
              <a:off x="3654742" y="3568175"/>
              <a:ext cx="52534" cy="52534"/>
            </a:xfrm>
            <a:custGeom>
              <a:rect b="b" l="l" r="r" t="t"/>
              <a:pathLst>
                <a:path extrusionOk="0" h="2003" w="2003">
                  <a:moveTo>
                    <a:pt x="1237" y="1"/>
                  </a:moveTo>
                  <a:lnTo>
                    <a:pt x="0" y="1242"/>
                  </a:lnTo>
                  <a:cubicBezTo>
                    <a:pt x="92" y="1252"/>
                    <a:pt x="178" y="1295"/>
                    <a:pt x="246" y="1362"/>
                  </a:cubicBezTo>
                  <a:lnTo>
                    <a:pt x="640" y="1757"/>
                  </a:lnTo>
                  <a:cubicBezTo>
                    <a:pt x="708" y="1824"/>
                    <a:pt x="751" y="1911"/>
                    <a:pt x="761" y="2002"/>
                  </a:cubicBezTo>
                  <a:lnTo>
                    <a:pt x="2002" y="766"/>
                  </a:lnTo>
                  <a:cubicBezTo>
                    <a:pt x="1708" y="549"/>
                    <a:pt x="1453" y="294"/>
                    <a:pt x="123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7" name="Google Shape;5857;p29"/>
            <p:cNvSpPr/>
            <p:nvPr/>
          </p:nvSpPr>
          <p:spPr>
            <a:xfrm>
              <a:off x="3654611" y="3568175"/>
              <a:ext cx="42436" cy="52534"/>
            </a:xfrm>
            <a:custGeom>
              <a:rect b="b" l="l" r="r" t="t"/>
              <a:pathLst>
                <a:path extrusionOk="0" h="2003" w="1618">
                  <a:moveTo>
                    <a:pt x="1242" y="1"/>
                  </a:moveTo>
                  <a:lnTo>
                    <a:pt x="1" y="1237"/>
                  </a:lnTo>
                  <a:cubicBezTo>
                    <a:pt x="92" y="1252"/>
                    <a:pt x="179" y="1295"/>
                    <a:pt x="246" y="1357"/>
                  </a:cubicBezTo>
                  <a:lnTo>
                    <a:pt x="645" y="1757"/>
                  </a:lnTo>
                  <a:cubicBezTo>
                    <a:pt x="708" y="1824"/>
                    <a:pt x="751" y="1911"/>
                    <a:pt x="766" y="2002"/>
                  </a:cubicBezTo>
                  <a:lnTo>
                    <a:pt x="1232" y="1535"/>
                  </a:lnTo>
                  <a:lnTo>
                    <a:pt x="1059" y="1357"/>
                  </a:lnTo>
                  <a:cubicBezTo>
                    <a:pt x="953" y="1261"/>
                    <a:pt x="953" y="1102"/>
                    <a:pt x="1049" y="1001"/>
                  </a:cubicBezTo>
                  <a:lnTo>
                    <a:pt x="1617" y="434"/>
                  </a:lnTo>
                  <a:cubicBezTo>
                    <a:pt x="1483" y="299"/>
                    <a:pt x="1353" y="154"/>
                    <a:pt x="1242" y="1"/>
                  </a:cubicBezTo>
                  <a:close/>
                </a:path>
              </a:pathLst>
            </a:custGeom>
            <a:solidFill>
              <a:srgbClr val="D9E2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8" name="Google Shape;5858;p29"/>
            <p:cNvSpPr/>
            <p:nvPr/>
          </p:nvSpPr>
          <p:spPr>
            <a:xfrm>
              <a:off x="3650204" y="3385579"/>
              <a:ext cx="239667" cy="228520"/>
            </a:xfrm>
            <a:custGeom>
              <a:rect b="b" l="l" r="r" t="t"/>
              <a:pathLst>
                <a:path extrusionOk="0" h="8713" w="9138">
                  <a:moveTo>
                    <a:pt x="4780" y="0"/>
                  </a:moveTo>
                  <a:cubicBezTo>
                    <a:pt x="3647" y="0"/>
                    <a:pt x="2532" y="442"/>
                    <a:pt x="1699" y="1275"/>
                  </a:cubicBezTo>
                  <a:cubicBezTo>
                    <a:pt x="0" y="2978"/>
                    <a:pt x="0" y="5736"/>
                    <a:pt x="1699" y="7434"/>
                  </a:cubicBezTo>
                  <a:cubicBezTo>
                    <a:pt x="2533" y="8269"/>
                    <a:pt x="3650" y="8713"/>
                    <a:pt x="4786" y="8713"/>
                  </a:cubicBezTo>
                  <a:cubicBezTo>
                    <a:pt x="5346" y="8713"/>
                    <a:pt x="5911" y="8605"/>
                    <a:pt x="6448" y="8382"/>
                  </a:cubicBezTo>
                  <a:cubicBezTo>
                    <a:pt x="8074" y="7708"/>
                    <a:pt x="9138" y="6116"/>
                    <a:pt x="9138" y="4355"/>
                  </a:cubicBezTo>
                  <a:cubicBezTo>
                    <a:pt x="9138" y="2593"/>
                    <a:pt x="8074" y="1006"/>
                    <a:pt x="6448" y="332"/>
                  </a:cubicBezTo>
                  <a:cubicBezTo>
                    <a:pt x="5909" y="109"/>
                    <a:pt x="5342" y="0"/>
                    <a:pt x="478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9" name="Google Shape;5859;p29"/>
            <p:cNvSpPr/>
            <p:nvPr/>
          </p:nvSpPr>
          <p:spPr>
            <a:xfrm>
              <a:off x="3661299" y="3385632"/>
              <a:ext cx="124082" cy="228442"/>
            </a:xfrm>
            <a:custGeom>
              <a:rect b="b" l="l" r="r" t="t"/>
              <a:pathLst>
                <a:path extrusionOk="0" h="8710" w="4731">
                  <a:moveTo>
                    <a:pt x="4347" y="0"/>
                  </a:moveTo>
                  <a:cubicBezTo>
                    <a:pt x="1969" y="0"/>
                    <a:pt x="1" y="1931"/>
                    <a:pt x="1" y="4353"/>
                  </a:cubicBezTo>
                  <a:cubicBezTo>
                    <a:pt x="1" y="6778"/>
                    <a:pt x="1969" y="8709"/>
                    <a:pt x="4347" y="8709"/>
                  </a:cubicBezTo>
                  <a:cubicBezTo>
                    <a:pt x="4474" y="8709"/>
                    <a:pt x="4602" y="8704"/>
                    <a:pt x="4730" y="8693"/>
                  </a:cubicBezTo>
                  <a:cubicBezTo>
                    <a:pt x="3706" y="8606"/>
                    <a:pt x="2748" y="8159"/>
                    <a:pt x="2021" y="7437"/>
                  </a:cubicBezTo>
                  <a:cubicBezTo>
                    <a:pt x="823" y="6239"/>
                    <a:pt x="429" y="4454"/>
                    <a:pt x="1011" y="2861"/>
                  </a:cubicBezTo>
                  <a:cubicBezTo>
                    <a:pt x="1588" y="1268"/>
                    <a:pt x="3042" y="162"/>
                    <a:pt x="4730" y="17"/>
                  </a:cubicBezTo>
                  <a:cubicBezTo>
                    <a:pt x="4602" y="6"/>
                    <a:pt x="4474" y="0"/>
                    <a:pt x="4347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0" name="Google Shape;5860;p29"/>
            <p:cNvSpPr/>
            <p:nvPr/>
          </p:nvSpPr>
          <p:spPr>
            <a:xfrm>
              <a:off x="3683120" y="3407348"/>
              <a:ext cx="193874" cy="184983"/>
            </a:xfrm>
            <a:custGeom>
              <a:rect b="b" l="l" r="r" t="t"/>
              <a:pathLst>
                <a:path extrusionOk="0" h="7053" w="7392">
                  <a:moveTo>
                    <a:pt x="3522" y="0"/>
                  </a:moveTo>
                  <a:cubicBezTo>
                    <a:pt x="3068" y="0"/>
                    <a:pt x="2611" y="87"/>
                    <a:pt x="2176" y="267"/>
                  </a:cubicBezTo>
                  <a:cubicBezTo>
                    <a:pt x="857" y="816"/>
                    <a:pt x="1" y="2100"/>
                    <a:pt x="1" y="3525"/>
                  </a:cubicBezTo>
                  <a:cubicBezTo>
                    <a:pt x="1" y="4954"/>
                    <a:pt x="857" y="6238"/>
                    <a:pt x="2176" y="6782"/>
                  </a:cubicBezTo>
                  <a:cubicBezTo>
                    <a:pt x="2613" y="6964"/>
                    <a:pt x="3071" y="7052"/>
                    <a:pt x="3526" y="7052"/>
                  </a:cubicBezTo>
                  <a:cubicBezTo>
                    <a:pt x="4443" y="7052"/>
                    <a:pt x="5345" y="6693"/>
                    <a:pt x="6020" y="6017"/>
                  </a:cubicBezTo>
                  <a:cubicBezTo>
                    <a:pt x="7392" y="4641"/>
                    <a:pt x="7392" y="2408"/>
                    <a:pt x="6020" y="1032"/>
                  </a:cubicBezTo>
                  <a:cubicBezTo>
                    <a:pt x="5344" y="359"/>
                    <a:pt x="4441" y="0"/>
                    <a:pt x="3522" y="0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1" name="Google Shape;5861;p29"/>
            <p:cNvSpPr/>
            <p:nvPr/>
          </p:nvSpPr>
          <p:spPr>
            <a:xfrm>
              <a:off x="3683120" y="3407348"/>
              <a:ext cx="102392" cy="184878"/>
            </a:xfrm>
            <a:custGeom>
              <a:rect b="b" l="l" r="r" t="t"/>
              <a:pathLst>
                <a:path extrusionOk="0" h="7049" w="3904">
                  <a:moveTo>
                    <a:pt x="3517" y="1"/>
                  </a:moveTo>
                  <a:cubicBezTo>
                    <a:pt x="1600" y="1"/>
                    <a:pt x="1" y="1557"/>
                    <a:pt x="1" y="3525"/>
                  </a:cubicBezTo>
                  <a:cubicBezTo>
                    <a:pt x="1" y="5492"/>
                    <a:pt x="1600" y="7048"/>
                    <a:pt x="3517" y="7048"/>
                  </a:cubicBezTo>
                  <a:cubicBezTo>
                    <a:pt x="3645" y="7048"/>
                    <a:pt x="3773" y="7042"/>
                    <a:pt x="3903" y="7027"/>
                  </a:cubicBezTo>
                  <a:cubicBezTo>
                    <a:pt x="3105" y="6941"/>
                    <a:pt x="2359" y="6585"/>
                    <a:pt x="1791" y="6017"/>
                  </a:cubicBezTo>
                  <a:cubicBezTo>
                    <a:pt x="829" y="5059"/>
                    <a:pt x="506" y="3630"/>
                    <a:pt x="954" y="2350"/>
                  </a:cubicBezTo>
                  <a:cubicBezTo>
                    <a:pt x="1406" y="1071"/>
                    <a:pt x="2551" y="166"/>
                    <a:pt x="3903" y="22"/>
                  </a:cubicBezTo>
                  <a:cubicBezTo>
                    <a:pt x="3773" y="8"/>
                    <a:pt x="3645" y="1"/>
                    <a:pt x="351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2" name="Google Shape;5862;p29"/>
            <p:cNvSpPr/>
            <p:nvPr/>
          </p:nvSpPr>
          <p:spPr>
            <a:xfrm>
              <a:off x="3741817" y="3443857"/>
              <a:ext cx="59091" cy="50619"/>
            </a:xfrm>
            <a:custGeom>
              <a:rect b="b" l="l" r="r" t="t"/>
              <a:pathLst>
                <a:path extrusionOk="0" h="1930" w="2253">
                  <a:moveTo>
                    <a:pt x="1290" y="1"/>
                  </a:moveTo>
                  <a:cubicBezTo>
                    <a:pt x="429" y="1"/>
                    <a:pt x="0" y="1040"/>
                    <a:pt x="607" y="1647"/>
                  </a:cubicBezTo>
                  <a:cubicBezTo>
                    <a:pt x="802" y="1842"/>
                    <a:pt x="1043" y="1930"/>
                    <a:pt x="1279" y="1930"/>
                  </a:cubicBezTo>
                  <a:cubicBezTo>
                    <a:pt x="1775" y="1930"/>
                    <a:pt x="2252" y="1544"/>
                    <a:pt x="2252" y="963"/>
                  </a:cubicBezTo>
                  <a:cubicBezTo>
                    <a:pt x="2252" y="434"/>
                    <a:pt x="1819" y="1"/>
                    <a:pt x="1290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3" name="Google Shape;5863;p29"/>
            <p:cNvSpPr/>
            <p:nvPr/>
          </p:nvSpPr>
          <p:spPr>
            <a:xfrm>
              <a:off x="3750393" y="3443857"/>
              <a:ext cx="35119" cy="50619"/>
            </a:xfrm>
            <a:custGeom>
              <a:rect b="b" l="l" r="r" t="t"/>
              <a:pathLst>
                <a:path extrusionOk="0" h="1930" w="1339">
                  <a:moveTo>
                    <a:pt x="962" y="0"/>
                  </a:moveTo>
                  <a:cubicBezTo>
                    <a:pt x="454" y="0"/>
                    <a:pt x="1" y="410"/>
                    <a:pt x="1" y="963"/>
                  </a:cubicBezTo>
                  <a:cubicBezTo>
                    <a:pt x="1" y="1521"/>
                    <a:pt x="456" y="1929"/>
                    <a:pt x="965" y="1929"/>
                  </a:cubicBezTo>
                  <a:cubicBezTo>
                    <a:pt x="1088" y="1929"/>
                    <a:pt x="1214" y="1905"/>
                    <a:pt x="1338" y="1853"/>
                  </a:cubicBezTo>
                  <a:cubicBezTo>
                    <a:pt x="982" y="1699"/>
                    <a:pt x="751" y="1353"/>
                    <a:pt x="751" y="963"/>
                  </a:cubicBezTo>
                  <a:cubicBezTo>
                    <a:pt x="751" y="578"/>
                    <a:pt x="982" y="232"/>
                    <a:pt x="1338" y="78"/>
                  </a:cubicBezTo>
                  <a:cubicBezTo>
                    <a:pt x="1213" y="25"/>
                    <a:pt x="1086" y="0"/>
                    <a:pt x="96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4" name="Google Shape;5864;p29"/>
            <p:cNvSpPr/>
            <p:nvPr/>
          </p:nvSpPr>
          <p:spPr>
            <a:xfrm>
              <a:off x="3734237" y="3494476"/>
              <a:ext cx="82695" cy="52770"/>
            </a:xfrm>
            <a:custGeom>
              <a:rect b="b" l="l" r="r" t="t"/>
              <a:pathLst>
                <a:path extrusionOk="0" h="2012" w="3153">
                  <a:moveTo>
                    <a:pt x="1030" y="0"/>
                  </a:moveTo>
                  <a:cubicBezTo>
                    <a:pt x="463" y="0"/>
                    <a:pt x="1" y="462"/>
                    <a:pt x="1" y="1030"/>
                  </a:cubicBezTo>
                  <a:lnTo>
                    <a:pt x="1" y="1839"/>
                  </a:lnTo>
                  <a:cubicBezTo>
                    <a:pt x="1" y="1935"/>
                    <a:pt x="78" y="2012"/>
                    <a:pt x="174" y="2012"/>
                  </a:cubicBezTo>
                  <a:lnTo>
                    <a:pt x="2979" y="2012"/>
                  </a:lnTo>
                  <a:cubicBezTo>
                    <a:pt x="3075" y="2012"/>
                    <a:pt x="3152" y="1935"/>
                    <a:pt x="3152" y="1839"/>
                  </a:cubicBezTo>
                  <a:lnTo>
                    <a:pt x="3152" y="1030"/>
                  </a:lnTo>
                  <a:cubicBezTo>
                    <a:pt x="3152" y="462"/>
                    <a:pt x="2690" y="0"/>
                    <a:pt x="2123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5" name="Google Shape;5865;p29"/>
            <p:cNvSpPr/>
            <p:nvPr/>
          </p:nvSpPr>
          <p:spPr>
            <a:xfrm>
              <a:off x="3734237" y="3494345"/>
              <a:ext cx="46842" cy="52901"/>
            </a:xfrm>
            <a:custGeom>
              <a:rect b="b" l="l" r="r" t="t"/>
              <a:pathLst>
                <a:path extrusionOk="0" h="2017" w="1786">
                  <a:moveTo>
                    <a:pt x="1030" y="1"/>
                  </a:moveTo>
                  <a:cubicBezTo>
                    <a:pt x="463" y="5"/>
                    <a:pt x="1" y="467"/>
                    <a:pt x="1" y="1035"/>
                  </a:cubicBezTo>
                  <a:lnTo>
                    <a:pt x="1" y="1844"/>
                  </a:lnTo>
                  <a:cubicBezTo>
                    <a:pt x="1" y="1940"/>
                    <a:pt x="78" y="2017"/>
                    <a:pt x="174" y="2017"/>
                  </a:cubicBezTo>
                  <a:lnTo>
                    <a:pt x="929" y="2017"/>
                  </a:lnTo>
                  <a:cubicBezTo>
                    <a:pt x="833" y="2017"/>
                    <a:pt x="756" y="1940"/>
                    <a:pt x="756" y="1844"/>
                  </a:cubicBezTo>
                  <a:lnTo>
                    <a:pt x="756" y="1035"/>
                  </a:lnTo>
                  <a:cubicBezTo>
                    <a:pt x="756" y="467"/>
                    <a:pt x="1218" y="5"/>
                    <a:pt x="1786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6" name="Google Shape;5866;p29"/>
            <p:cNvSpPr/>
            <p:nvPr/>
          </p:nvSpPr>
          <p:spPr>
            <a:xfrm>
              <a:off x="3559824" y="3596842"/>
              <a:ext cx="119938" cy="117368"/>
            </a:xfrm>
            <a:custGeom>
              <a:rect b="b" l="l" r="r" t="t"/>
              <a:pathLst>
                <a:path extrusionOk="0" h="4475" w="4573">
                  <a:moveTo>
                    <a:pt x="3627" y="1"/>
                  </a:moveTo>
                  <a:cubicBezTo>
                    <a:pt x="3499" y="1"/>
                    <a:pt x="3372" y="50"/>
                    <a:pt x="3273" y="149"/>
                  </a:cubicBezTo>
                  <a:lnTo>
                    <a:pt x="198" y="3224"/>
                  </a:lnTo>
                  <a:cubicBezTo>
                    <a:pt x="1" y="3421"/>
                    <a:pt x="1" y="3734"/>
                    <a:pt x="198" y="3931"/>
                  </a:cubicBezTo>
                  <a:lnTo>
                    <a:pt x="598" y="4330"/>
                  </a:lnTo>
                  <a:cubicBezTo>
                    <a:pt x="694" y="4427"/>
                    <a:pt x="821" y="4475"/>
                    <a:pt x="949" y="4475"/>
                  </a:cubicBezTo>
                  <a:cubicBezTo>
                    <a:pt x="1076" y="4475"/>
                    <a:pt x="1204" y="4427"/>
                    <a:pt x="1300" y="4330"/>
                  </a:cubicBezTo>
                  <a:lnTo>
                    <a:pt x="4380" y="1256"/>
                  </a:lnTo>
                  <a:cubicBezTo>
                    <a:pt x="4572" y="1058"/>
                    <a:pt x="4572" y="741"/>
                    <a:pt x="4380" y="548"/>
                  </a:cubicBezTo>
                  <a:lnTo>
                    <a:pt x="3980" y="149"/>
                  </a:lnTo>
                  <a:cubicBezTo>
                    <a:pt x="3882" y="50"/>
                    <a:pt x="3754" y="1"/>
                    <a:pt x="362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7" name="Google Shape;5867;p29"/>
            <p:cNvSpPr/>
            <p:nvPr/>
          </p:nvSpPr>
          <p:spPr>
            <a:xfrm>
              <a:off x="3559956" y="3596842"/>
              <a:ext cx="105041" cy="117368"/>
            </a:xfrm>
            <a:custGeom>
              <a:rect b="b" l="l" r="r" t="t"/>
              <a:pathLst>
                <a:path extrusionOk="0" h="4475" w="4005">
                  <a:moveTo>
                    <a:pt x="3624" y="1"/>
                  </a:moveTo>
                  <a:cubicBezTo>
                    <a:pt x="3496" y="1"/>
                    <a:pt x="3369" y="50"/>
                    <a:pt x="3273" y="149"/>
                  </a:cubicBezTo>
                  <a:lnTo>
                    <a:pt x="193" y="3224"/>
                  </a:lnTo>
                  <a:cubicBezTo>
                    <a:pt x="1" y="3421"/>
                    <a:pt x="1" y="3734"/>
                    <a:pt x="193" y="3931"/>
                  </a:cubicBezTo>
                  <a:lnTo>
                    <a:pt x="593" y="4330"/>
                  </a:lnTo>
                  <a:cubicBezTo>
                    <a:pt x="691" y="4427"/>
                    <a:pt x="819" y="4475"/>
                    <a:pt x="946" y="4475"/>
                  </a:cubicBezTo>
                  <a:cubicBezTo>
                    <a:pt x="1074" y="4475"/>
                    <a:pt x="1201" y="4427"/>
                    <a:pt x="1300" y="4330"/>
                  </a:cubicBezTo>
                  <a:lnTo>
                    <a:pt x="1324" y="4306"/>
                  </a:lnTo>
                  <a:lnTo>
                    <a:pt x="953" y="3931"/>
                  </a:lnTo>
                  <a:cubicBezTo>
                    <a:pt x="756" y="3734"/>
                    <a:pt x="756" y="3421"/>
                    <a:pt x="953" y="3224"/>
                  </a:cubicBezTo>
                  <a:lnTo>
                    <a:pt x="4004" y="173"/>
                  </a:lnTo>
                  <a:lnTo>
                    <a:pt x="3975" y="149"/>
                  </a:lnTo>
                  <a:cubicBezTo>
                    <a:pt x="3879" y="50"/>
                    <a:pt x="3751" y="1"/>
                    <a:pt x="3624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8" name="Google Shape;5868;p29"/>
            <p:cNvSpPr/>
            <p:nvPr/>
          </p:nvSpPr>
          <p:spPr>
            <a:xfrm>
              <a:off x="3636068" y="3596842"/>
              <a:ext cx="43695" cy="42541"/>
            </a:xfrm>
            <a:custGeom>
              <a:rect b="b" l="l" r="r" t="t"/>
              <a:pathLst>
                <a:path extrusionOk="0" h="1622" w="1666">
                  <a:moveTo>
                    <a:pt x="720" y="1"/>
                  </a:moveTo>
                  <a:cubicBezTo>
                    <a:pt x="592" y="1"/>
                    <a:pt x="465" y="50"/>
                    <a:pt x="366" y="149"/>
                  </a:cubicBezTo>
                  <a:lnTo>
                    <a:pt x="0" y="515"/>
                  </a:lnTo>
                  <a:lnTo>
                    <a:pt x="1107" y="1621"/>
                  </a:lnTo>
                  <a:lnTo>
                    <a:pt x="1473" y="1251"/>
                  </a:lnTo>
                  <a:cubicBezTo>
                    <a:pt x="1665" y="1058"/>
                    <a:pt x="1665" y="741"/>
                    <a:pt x="1473" y="548"/>
                  </a:cubicBezTo>
                  <a:lnTo>
                    <a:pt x="1073" y="149"/>
                  </a:lnTo>
                  <a:cubicBezTo>
                    <a:pt x="975" y="50"/>
                    <a:pt x="847" y="1"/>
                    <a:pt x="720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9" name="Google Shape;5869;p29"/>
            <p:cNvSpPr/>
            <p:nvPr/>
          </p:nvSpPr>
          <p:spPr>
            <a:xfrm>
              <a:off x="3636199" y="3596816"/>
              <a:ext cx="28798" cy="23500"/>
            </a:xfrm>
            <a:custGeom>
              <a:rect b="b" l="l" r="r" t="t"/>
              <a:pathLst>
                <a:path extrusionOk="0" h="896" w="1098">
                  <a:moveTo>
                    <a:pt x="674" y="1"/>
                  </a:moveTo>
                  <a:cubicBezTo>
                    <a:pt x="654" y="1"/>
                    <a:pt x="640" y="6"/>
                    <a:pt x="626" y="10"/>
                  </a:cubicBezTo>
                  <a:cubicBezTo>
                    <a:pt x="524" y="30"/>
                    <a:pt x="438" y="73"/>
                    <a:pt x="366" y="145"/>
                  </a:cubicBezTo>
                  <a:lnTo>
                    <a:pt x="91" y="424"/>
                  </a:lnTo>
                  <a:lnTo>
                    <a:pt x="0" y="516"/>
                  </a:lnTo>
                  <a:lnTo>
                    <a:pt x="375" y="896"/>
                  </a:lnTo>
                  <a:lnTo>
                    <a:pt x="1097" y="174"/>
                  </a:lnTo>
                  <a:lnTo>
                    <a:pt x="1073" y="150"/>
                  </a:lnTo>
                  <a:cubicBezTo>
                    <a:pt x="1063" y="135"/>
                    <a:pt x="1049" y="126"/>
                    <a:pt x="1039" y="116"/>
                  </a:cubicBezTo>
                  <a:lnTo>
                    <a:pt x="1025" y="107"/>
                  </a:lnTo>
                  <a:cubicBezTo>
                    <a:pt x="1010" y="97"/>
                    <a:pt x="996" y="83"/>
                    <a:pt x="977" y="73"/>
                  </a:cubicBezTo>
                  <a:cubicBezTo>
                    <a:pt x="900" y="25"/>
                    <a:pt x="813" y="1"/>
                    <a:pt x="722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0" name="Google Shape;5870;p29"/>
            <p:cNvSpPr/>
            <p:nvPr/>
          </p:nvSpPr>
          <p:spPr>
            <a:xfrm>
              <a:off x="3554290" y="3380517"/>
              <a:ext cx="340040" cy="338623"/>
            </a:xfrm>
            <a:custGeom>
              <a:rect b="b" l="l" r="r" t="t"/>
              <a:pathLst>
                <a:path extrusionOk="0" h="12911" w="12965">
                  <a:moveTo>
                    <a:pt x="4980" y="7502"/>
                  </a:moveTo>
                  <a:cubicBezTo>
                    <a:pt x="5129" y="7680"/>
                    <a:pt x="5298" y="7844"/>
                    <a:pt x="5476" y="7998"/>
                  </a:cubicBezTo>
                  <a:lnTo>
                    <a:pt x="4764" y="8710"/>
                  </a:lnTo>
                  <a:cubicBezTo>
                    <a:pt x="4749" y="8690"/>
                    <a:pt x="4735" y="8676"/>
                    <a:pt x="4716" y="8657"/>
                  </a:cubicBezTo>
                  <a:lnTo>
                    <a:pt x="4321" y="8262"/>
                  </a:lnTo>
                  <a:cubicBezTo>
                    <a:pt x="4302" y="8243"/>
                    <a:pt x="4287" y="8229"/>
                    <a:pt x="4268" y="8214"/>
                  </a:cubicBezTo>
                  <a:lnTo>
                    <a:pt x="4980" y="7502"/>
                  </a:lnTo>
                  <a:close/>
                  <a:moveTo>
                    <a:pt x="3833" y="8437"/>
                  </a:moveTo>
                  <a:cubicBezTo>
                    <a:pt x="3912" y="8437"/>
                    <a:pt x="3992" y="8467"/>
                    <a:pt x="4052" y="8527"/>
                  </a:cubicBezTo>
                  <a:lnTo>
                    <a:pt x="4451" y="8926"/>
                  </a:lnTo>
                  <a:cubicBezTo>
                    <a:pt x="4571" y="9047"/>
                    <a:pt x="4571" y="9244"/>
                    <a:pt x="4451" y="9369"/>
                  </a:cubicBezTo>
                  <a:lnTo>
                    <a:pt x="4451" y="9364"/>
                  </a:lnTo>
                  <a:lnTo>
                    <a:pt x="4215" y="9600"/>
                  </a:lnTo>
                  <a:lnTo>
                    <a:pt x="3378" y="8763"/>
                  </a:lnTo>
                  <a:lnTo>
                    <a:pt x="3614" y="8527"/>
                  </a:lnTo>
                  <a:cubicBezTo>
                    <a:pt x="3674" y="8467"/>
                    <a:pt x="3753" y="8437"/>
                    <a:pt x="3833" y="8437"/>
                  </a:cubicBezTo>
                  <a:close/>
                  <a:moveTo>
                    <a:pt x="3113" y="9027"/>
                  </a:moveTo>
                  <a:lnTo>
                    <a:pt x="3951" y="9865"/>
                  </a:lnTo>
                  <a:lnTo>
                    <a:pt x="1376" y="12439"/>
                  </a:lnTo>
                  <a:cubicBezTo>
                    <a:pt x="1314" y="12499"/>
                    <a:pt x="1234" y="12529"/>
                    <a:pt x="1155" y="12529"/>
                  </a:cubicBezTo>
                  <a:cubicBezTo>
                    <a:pt x="1076" y="12529"/>
                    <a:pt x="996" y="12499"/>
                    <a:pt x="934" y="12439"/>
                  </a:cubicBezTo>
                  <a:lnTo>
                    <a:pt x="539" y="12044"/>
                  </a:lnTo>
                  <a:cubicBezTo>
                    <a:pt x="419" y="11919"/>
                    <a:pt x="419" y="11727"/>
                    <a:pt x="539" y="11606"/>
                  </a:cubicBezTo>
                  <a:lnTo>
                    <a:pt x="539" y="11602"/>
                  </a:lnTo>
                  <a:lnTo>
                    <a:pt x="3113" y="9027"/>
                  </a:lnTo>
                  <a:close/>
                  <a:moveTo>
                    <a:pt x="8430" y="0"/>
                  </a:moveTo>
                  <a:cubicBezTo>
                    <a:pt x="4725" y="0"/>
                    <a:pt x="2584" y="4211"/>
                    <a:pt x="4740" y="7204"/>
                  </a:cubicBezTo>
                  <a:lnTo>
                    <a:pt x="3883" y="8065"/>
                  </a:lnTo>
                  <a:cubicBezTo>
                    <a:pt x="3862" y="8063"/>
                    <a:pt x="3840" y="8062"/>
                    <a:pt x="3819" y="8062"/>
                  </a:cubicBezTo>
                  <a:cubicBezTo>
                    <a:pt x="3640" y="8062"/>
                    <a:pt x="3469" y="8133"/>
                    <a:pt x="3344" y="8262"/>
                  </a:cubicBezTo>
                  <a:lnTo>
                    <a:pt x="270" y="11337"/>
                  </a:lnTo>
                  <a:cubicBezTo>
                    <a:pt x="0" y="11606"/>
                    <a:pt x="0" y="12044"/>
                    <a:pt x="270" y="12314"/>
                  </a:cubicBezTo>
                  <a:lnTo>
                    <a:pt x="669" y="12708"/>
                  </a:lnTo>
                  <a:cubicBezTo>
                    <a:pt x="804" y="12843"/>
                    <a:pt x="979" y="12910"/>
                    <a:pt x="1155" y="12910"/>
                  </a:cubicBezTo>
                  <a:cubicBezTo>
                    <a:pt x="1331" y="12910"/>
                    <a:pt x="1506" y="12843"/>
                    <a:pt x="1641" y="12708"/>
                  </a:cubicBezTo>
                  <a:lnTo>
                    <a:pt x="4350" y="10004"/>
                  </a:lnTo>
                  <a:lnTo>
                    <a:pt x="4716" y="9638"/>
                  </a:lnTo>
                  <a:cubicBezTo>
                    <a:pt x="4860" y="9494"/>
                    <a:pt x="4932" y="9297"/>
                    <a:pt x="4913" y="9095"/>
                  </a:cubicBezTo>
                  <a:lnTo>
                    <a:pt x="5774" y="8233"/>
                  </a:lnTo>
                  <a:cubicBezTo>
                    <a:pt x="6419" y="8700"/>
                    <a:pt x="7179" y="8989"/>
                    <a:pt x="7968" y="9066"/>
                  </a:cubicBezTo>
                  <a:lnTo>
                    <a:pt x="7988" y="9066"/>
                  </a:lnTo>
                  <a:cubicBezTo>
                    <a:pt x="7989" y="9066"/>
                    <a:pt x="7991" y="9066"/>
                    <a:pt x="7993" y="9066"/>
                  </a:cubicBezTo>
                  <a:cubicBezTo>
                    <a:pt x="8233" y="9066"/>
                    <a:pt x="8251" y="8710"/>
                    <a:pt x="8007" y="8690"/>
                  </a:cubicBezTo>
                  <a:cubicBezTo>
                    <a:pt x="7203" y="8609"/>
                    <a:pt x="6438" y="8291"/>
                    <a:pt x="5808" y="7786"/>
                  </a:cubicBezTo>
                  <a:cubicBezTo>
                    <a:pt x="2738" y="5303"/>
                    <a:pt x="4542" y="381"/>
                    <a:pt x="8430" y="381"/>
                  </a:cubicBezTo>
                  <a:cubicBezTo>
                    <a:pt x="8434" y="381"/>
                    <a:pt x="8437" y="381"/>
                    <a:pt x="8440" y="381"/>
                  </a:cubicBezTo>
                  <a:cubicBezTo>
                    <a:pt x="10572" y="381"/>
                    <a:pt x="12362" y="2000"/>
                    <a:pt x="12573" y="4124"/>
                  </a:cubicBezTo>
                  <a:cubicBezTo>
                    <a:pt x="12584" y="4240"/>
                    <a:pt x="12671" y="4294"/>
                    <a:pt x="12759" y="4294"/>
                  </a:cubicBezTo>
                  <a:cubicBezTo>
                    <a:pt x="12861" y="4294"/>
                    <a:pt x="12964" y="4220"/>
                    <a:pt x="12949" y="4086"/>
                  </a:cubicBezTo>
                  <a:cubicBezTo>
                    <a:pt x="12718" y="1766"/>
                    <a:pt x="10764" y="0"/>
                    <a:pt x="8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1" name="Google Shape;5871;p29"/>
            <p:cNvSpPr/>
            <p:nvPr/>
          </p:nvSpPr>
          <p:spPr>
            <a:xfrm>
              <a:off x="3670268" y="3402286"/>
              <a:ext cx="202948" cy="194949"/>
            </a:xfrm>
            <a:custGeom>
              <a:rect b="b" l="l" r="r" t="t"/>
              <a:pathLst>
                <a:path extrusionOk="0" h="7433" w="7738">
                  <a:moveTo>
                    <a:pt x="4011" y="382"/>
                  </a:moveTo>
                  <a:cubicBezTo>
                    <a:pt x="4442" y="382"/>
                    <a:pt x="4875" y="466"/>
                    <a:pt x="5288" y="638"/>
                  </a:cubicBezTo>
                  <a:cubicBezTo>
                    <a:pt x="6530" y="1153"/>
                    <a:pt x="7343" y="2370"/>
                    <a:pt x="7343" y="3718"/>
                  </a:cubicBezTo>
                  <a:cubicBezTo>
                    <a:pt x="7348" y="5557"/>
                    <a:pt x="5856" y="7052"/>
                    <a:pt x="4017" y="7052"/>
                  </a:cubicBezTo>
                  <a:cubicBezTo>
                    <a:pt x="4014" y="7052"/>
                    <a:pt x="4011" y="7052"/>
                    <a:pt x="4008" y="7052"/>
                  </a:cubicBezTo>
                  <a:cubicBezTo>
                    <a:pt x="2661" y="7052"/>
                    <a:pt x="1444" y="6239"/>
                    <a:pt x="929" y="4993"/>
                  </a:cubicBezTo>
                  <a:cubicBezTo>
                    <a:pt x="414" y="3746"/>
                    <a:pt x="698" y="2313"/>
                    <a:pt x="1651" y="1360"/>
                  </a:cubicBezTo>
                  <a:cubicBezTo>
                    <a:pt x="2288" y="723"/>
                    <a:pt x="3142" y="382"/>
                    <a:pt x="4011" y="382"/>
                  </a:cubicBezTo>
                  <a:close/>
                  <a:moveTo>
                    <a:pt x="4013" y="1"/>
                  </a:moveTo>
                  <a:cubicBezTo>
                    <a:pt x="3044" y="1"/>
                    <a:pt x="2093" y="378"/>
                    <a:pt x="1381" y="1090"/>
                  </a:cubicBezTo>
                  <a:cubicBezTo>
                    <a:pt x="318" y="2149"/>
                    <a:pt x="0" y="3751"/>
                    <a:pt x="578" y="5137"/>
                  </a:cubicBezTo>
                  <a:cubicBezTo>
                    <a:pt x="1150" y="6528"/>
                    <a:pt x="2507" y="7432"/>
                    <a:pt x="4008" y="7432"/>
                  </a:cubicBezTo>
                  <a:cubicBezTo>
                    <a:pt x="4014" y="7432"/>
                    <a:pt x="4020" y="7432"/>
                    <a:pt x="4026" y="7432"/>
                  </a:cubicBezTo>
                  <a:cubicBezTo>
                    <a:pt x="6077" y="7432"/>
                    <a:pt x="7737" y="5766"/>
                    <a:pt x="7723" y="3718"/>
                  </a:cubicBezTo>
                  <a:cubicBezTo>
                    <a:pt x="7723" y="2216"/>
                    <a:pt x="6818" y="859"/>
                    <a:pt x="5433" y="282"/>
                  </a:cubicBezTo>
                  <a:cubicBezTo>
                    <a:pt x="4973" y="93"/>
                    <a:pt x="44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2" name="Google Shape;5872;p29"/>
            <p:cNvSpPr/>
            <p:nvPr/>
          </p:nvSpPr>
          <p:spPr>
            <a:xfrm>
              <a:off x="3729071" y="3438821"/>
              <a:ext cx="92793" cy="113355"/>
            </a:xfrm>
            <a:custGeom>
              <a:rect b="b" l="l" r="r" t="t"/>
              <a:pathLst>
                <a:path extrusionOk="0" h="4322" w="3538">
                  <a:moveTo>
                    <a:pt x="1766" y="381"/>
                  </a:moveTo>
                  <a:cubicBezTo>
                    <a:pt x="2459" y="381"/>
                    <a:pt x="2801" y="1213"/>
                    <a:pt x="2315" y="1704"/>
                  </a:cubicBezTo>
                  <a:cubicBezTo>
                    <a:pt x="2158" y="1861"/>
                    <a:pt x="1965" y="1931"/>
                    <a:pt x="1776" y="1931"/>
                  </a:cubicBezTo>
                  <a:cubicBezTo>
                    <a:pt x="1378" y="1931"/>
                    <a:pt x="996" y="1621"/>
                    <a:pt x="996" y="1155"/>
                  </a:cubicBezTo>
                  <a:cubicBezTo>
                    <a:pt x="996" y="727"/>
                    <a:pt x="1343" y="381"/>
                    <a:pt x="1766" y="381"/>
                  </a:cubicBezTo>
                  <a:close/>
                  <a:moveTo>
                    <a:pt x="2310" y="2310"/>
                  </a:moveTo>
                  <a:cubicBezTo>
                    <a:pt x="2777" y="2310"/>
                    <a:pt x="3152" y="2685"/>
                    <a:pt x="3152" y="3152"/>
                  </a:cubicBezTo>
                  <a:lnTo>
                    <a:pt x="3157" y="3946"/>
                  </a:lnTo>
                  <a:lnTo>
                    <a:pt x="2743" y="3946"/>
                  </a:lnTo>
                  <a:lnTo>
                    <a:pt x="2743" y="3114"/>
                  </a:lnTo>
                  <a:cubicBezTo>
                    <a:pt x="2743" y="2989"/>
                    <a:pt x="2648" y="2926"/>
                    <a:pt x="2553" y="2926"/>
                  </a:cubicBezTo>
                  <a:cubicBezTo>
                    <a:pt x="2458" y="2926"/>
                    <a:pt x="2363" y="2989"/>
                    <a:pt x="2363" y="3114"/>
                  </a:cubicBezTo>
                  <a:lnTo>
                    <a:pt x="2363" y="3946"/>
                  </a:lnTo>
                  <a:lnTo>
                    <a:pt x="1175" y="3946"/>
                  </a:lnTo>
                  <a:lnTo>
                    <a:pt x="1175" y="3114"/>
                  </a:lnTo>
                  <a:cubicBezTo>
                    <a:pt x="1175" y="2989"/>
                    <a:pt x="1079" y="2926"/>
                    <a:pt x="984" y="2926"/>
                  </a:cubicBezTo>
                  <a:cubicBezTo>
                    <a:pt x="889" y="2926"/>
                    <a:pt x="794" y="2989"/>
                    <a:pt x="794" y="3114"/>
                  </a:cubicBezTo>
                  <a:lnTo>
                    <a:pt x="794" y="3946"/>
                  </a:lnTo>
                  <a:lnTo>
                    <a:pt x="381" y="3946"/>
                  </a:lnTo>
                  <a:lnTo>
                    <a:pt x="381" y="3152"/>
                  </a:lnTo>
                  <a:cubicBezTo>
                    <a:pt x="381" y="2685"/>
                    <a:pt x="756" y="2310"/>
                    <a:pt x="1223" y="2310"/>
                  </a:cubicBezTo>
                  <a:close/>
                  <a:moveTo>
                    <a:pt x="1766" y="0"/>
                  </a:moveTo>
                  <a:cubicBezTo>
                    <a:pt x="746" y="0"/>
                    <a:pt x="231" y="1232"/>
                    <a:pt x="948" y="1964"/>
                  </a:cubicBezTo>
                  <a:cubicBezTo>
                    <a:pt x="395" y="2089"/>
                    <a:pt x="0" y="2584"/>
                    <a:pt x="0" y="3152"/>
                  </a:cubicBezTo>
                  <a:lnTo>
                    <a:pt x="0" y="3961"/>
                  </a:lnTo>
                  <a:cubicBezTo>
                    <a:pt x="0" y="4158"/>
                    <a:pt x="164" y="4321"/>
                    <a:pt x="366" y="4321"/>
                  </a:cubicBezTo>
                  <a:lnTo>
                    <a:pt x="3171" y="4321"/>
                  </a:lnTo>
                  <a:cubicBezTo>
                    <a:pt x="3373" y="4321"/>
                    <a:pt x="3537" y="4158"/>
                    <a:pt x="3537" y="3961"/>
                  </a:cubicBezTo>
                  <a:lnTo>
                    <a:pt x="3537" y="3152"/>
                  </a:lnTo>
                  <a:cubicBezTo>
                    <a:pt x="3532" y="2584"/>
                    <a:pt x="3143" y="2089"/>
                    <a:pt x="2589" y="1964"/>
                  </a:cubicBezTo>
                  <a:cubicBezTo>
                    <a:pt x="3306" y="1232"/>
                    <a:pt x="2791" y="0"/>
                    <a:pt x="17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3" name="Google Shape;5873;p29"/>
            <p:cNvSpPr/>
            <p:nvPr/>
          </p:nvSpPr>
          <p:spPr>
            <a:xfrm>
              <a:off x="3780083" y="3506331"/>
              <a:ext cx="114299" cy="112096"/>
            </a:xfrm>
            <a:custGeom>
              <a:rect b="b" l="l" r="r" t="t"/>
              <a:pathLst>
                <a:path extrusionOk="0" h="4274" w="4358">
                  <a:moveTo>
                    <a:pt x="4154" y="1"/>
                  </a:moveTo>
                  <a:cubicBezTo>
                    <a:pt x="4066" y="1"/>
                    <a:pt x="3980" y="56"/>
                    <a:pt x="3969" y="174"/>
                  </a:cubicBezTo>
                  <a:cubicBezTo>
                    <a:pt x="3767" y="2137"/>
                    <a:pt x="2213" y="3696"/>
                    <a:pt x="245" y="3893"/>
                  </a:cubicBezTo>
                  <a:cubicBezTo>
                    <a:pt x="1" y="3913"/>
                    <a:pt x="18" y="4274"/>
                    <a:pt x="259" y="4274"/>
                  </a:cubicBezTo>
                  <a:cubicBezTo>
                    <a:pt x="261" y="4274"/>
                    <a:pt x="262" y="4274"/>
                    <a:pt x="264" y="4274"/>
                  </a:cubicBezTo>
                  <a:lnTo>
                    <a:pt x="283" y="4274"/>
                  </a:lnTo>
                  <a:cubicBezTo>
                    <a:pt x="2429" y="4052"/>
                    <a:pt x="4128" y="2359"/>
                    <a:pt x="4344" y="212"/>
                  </a:cubicBezTo>
                  <a:cubicBezTo>
                    <a:pt x="4357" y="75"/>
                    <a:pt x="4255" y="1"/>
                    <a:pt x="4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74" name="Google Shape;5874;p29"/>
          <p:cNvGrpSpPr/>
          <p:nvPr/>
        </p:nvGrpSpPr>
        <p:grpSpPr>
          <a:xfrm>
            <a:off x="4001155" y="3207456"/>
            <a:ext cx="345810" cy="311059"/>
            <a:chOff x="4001155" y="3392031"/>
            <a:chExt cx="345810" cy="311059"/>
          </a:xfrm>
        </p:grpSpPr>
        <p:sp>
          <p:nvSpPr>
            <p:cNvPr id="5875" name="Google Shape;5875;p29"/>
            <p:cNvSpPr/>
            <p:nvPr/>
          </p:nvSpPr>
          <p:spPr>
            <a:xfrm>
              <a:off x="4144016" y="3454977"/>
              <a:ext cx="27408" cy="47970"/>
            </a:xfrm>
            <a:custGeom>
              <a:rect b="b" l="l" r="r" t="t"/>
              <a:pathLst>
                <a:path extrusionOk="0" h="1829" w="1045">
                  <a:moveTo>
                    <a:pt x="491" y="366"/>
                  </a:moveTo>
                  <a:lnTo>
                    <a:pt x="491" y="703"/>
                  </a:lnTo>
                  <a:cubicBezTo>
                    <a:pt x="390" y="664"/>
                    <a:pt x="313" y="621"/>
                    <a:pt x="308" y="520"/>
                  </a:cubicBezTo>
                  <a:cubicBezTo>
                    <a:pt x="308" y="438"/>
                    <a:pt x="381" y="385"/>
                    <a:pt x="491" y="366"/>
                  </a:cubicBezTo>
                  <a:close/>
                  <a:moveTo>
                    <a:pt x="607" y="1049"/>
                  </a:moveTo>
                  <a:cubicBezTo>
                    <a:pt x="703" y="1093"/>
                    <a:pt x="775" y="1155"/>
                    <a:pt x="775" y="1256"/>
                  </a:cubicBezTo>
                  <a:cubicBezTo>
                    <a:pt x="775" y="1362"/>
                    <a:pt x="703" y="1420"/>
                    <a:pt x="607" y="1439"/>
                  </a:cubicBezTo>
                  <a:lnTo>
                    <a:pt x="607" y="1049"/>
                  </a:lnTo>
                  <a:close/>
                  <a:moveTo>
                    <a:pt x="549" y="0"/>
                  </a:moveTo>
                  <a:cubicBezTo>
                    <a:pt x="506" y="0"/>
                    <a:pt x="472" y="29"/>
                    <a:pt x="472" y="58"/>
                  </a:cubicBezTo>
                  <a:lnTo>
                    <a:pt x="472" y="116"/>
                  </a:lnTo>
                  <a:cubicBezTo>
                    <a:pt x="251" y="145"/>
                    <a:pt x="44" y="265"/>
                    <a:pt x="44" y="549"/>
                  </a:cubicBezTo>
                  <a:cubicBezTo>
                    <a:pt x="44" y="838"/>
                    <a:pt x="270" y="924"/>
                    <a:pt x="472" y="996"/>
                  </a:cubicBezTo>
                  <a:lnTo>
                    <a:pt x="472" y="1439"/>
                  </a:lnTo>
                  <a:cubicBezTo>
                    <a:pt x="275" y="1420"/>
                    <a:pt x="212" y="1275"/>
                    <a:pt x="126" y="1275"/>
                  </a:cubicBezTo>
                  <a:cubicBezTo>
                    <a:pt x="58" y="1275"/>
                    <a:pt x="0" y="1372"/>
                    <a:pt x="0" y="1429"/>
                  </a:cubicBezTo>
                  <a:cubicBezTo>
                    <a:pt x="0" y="1555"/>
                    <a:pt x="203" y="1699"/>
                    <a:pt x="472" y="1704"/>
                  </a:cubicBezTo>
                  <a:lnTo>
                    <a:pt x="472" y="1713"/>
                  </a:lnTo>
                  <a:lnTo>
                    <a:pt x="472" y="1771"/>
                  </a:lnTo>
                  <a:cubicBezTo>
                    <a:pt x="472" y="1800"/>
                    <a:pt x="510" y="1829"/>
                    <a:pt x="544" y="1829"/>
                  </a:cubicBezTo>
                  <a:cubicBezTo>
                    <a:pt x="583" y="1829"/>
                    <a:pt x="621" y="1800"/>
                    <a:pt x="621" y="1771"/>
                  </a:cubicBezTo>
                  <a:lnTo>
                    <a:pt x="621" y="1704"/>
                  </a:lnTo>
                  <a:cubicBezTo>
                    <a:pt x="871" y="1660"/>
                    <a:pt x="1045" y="1506"/>
                    <a:pt x="1045" y="1232"/>
                  </a:cubicBezTo>
                  <a:cubicBezTo>
                    <a:pt x="1045" y="929"/>
                    <a:pt x="818" y="828"/>
                    <a:pt x="621" y="756"/>
                  </a:cubicBezTo>
                  <a:lnTo>
                    <a:pt x="621" y="366"/>
                  </a:lnTo>
                  <a:cubicBezTo>
                    <a:pt x="770" y="376"/>
                    <a:pt x="823" y="448"/>
                    <a:pt x="886" y="448"/>
                  </a:cubicBezTo>
                  <a:cubicBezTo>
                    <a:pt x="968" y="448"/>
                    <a:pt x="1006" y="342"/>
                    <a:pt x="1006" y="294"/>
                  </a:cubicBezTo>
                  <a:cubicBezTo>
                    <a:pt x="1006" y="164"/>
                    <a:pt x="770" y="121"/>
                    <a:pt x="626" y="116"/>
                  </a:cubicBezTo>
                  <a:lnTo>
                    <a:pt x="626" y="58"/>
                  </a:lnTo>
                  <a:cubicBezTo>
                    <a:pt x="626" y="29"/>
                    <a:pt x="59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6" name="Google Shape;5876;p29"/>
            <p:cNvSpPr/>
            <p:nvPr/>
          </p:nvSpPr>
          <p:spPr>
            <a:xfrm>
              <a:off x="4223511" y="3425078"/>
              <a:ext cx="27303" cy="47839"/>
            </a:xfrm>
            <a:custGeom>
              <a:rect b="b" l="l" r="r" t="t"/>
              <a:pathLst>
                <a:path extrusionOk="0" h="1824" w="1041">
                  <a:moveTo>
                    <a:pt x="492" y="366"/>
                  </a:moveTo>
                  <a:lnTo>
                    <a:pt x="492" y="703"/>
                  </a:lnTo>
                  <a:cubicBezTo>
                    <a:pt x="386" y="659"/>
                    <a:pt x="314" y="621"/>
                    <a:pt x="309" y="520"/>
                  </a:cubicBezTo>
                  <a:cubicBezTo>
                    <a:pt x="309" y="438"/>
                    <a:pt x="376" y="385"/>
                    <a:pt x="492" y="366"/>
                  </a:cubicBezTo>
                  <a:close/>
                  <a:moveTo>
                    <a:pt x="607" y="1049"/>
                  </a:moveTo>
                  <a:cubicBezTo>
                    <a:pt x="699" y="1092"/>
                    <a:pt x="771" y="1155"/>
                    <a:pt x="771" y="1256"/>
                  </a:cubicBezTo>
                  <a:cubicBezTo>
                    <a:pt x="771" y="1362"/>
                    <a:pt x="703" y="1419"/>
                    <a:pt x="607" y="1439"/>
                  </a:cubicBezTo>
                  <a:lnTo>
                    <a:pt x="607" y="1049"/>
                  </a:lnTo>
                  <a:close/>
                  <a:moveTo>
                    <a:pt x="549" y="0"/>
                  </a:moveTo>
                  <a:cubicBezTo>
                    <a:pt x="506" y="0"/>
                    <a:pt x="472" y="29"/>
                    <a:pt x="472" y="58"/>
                  </a:cubicBezTo>
                  <a:lnTo>
                    <a:pt x="472" y="115"/>
                  </a:lnTo>
                  <a:cubicBezTo>
                    <a:pt x="251" y="144"/>
                    <a:pt x="39" y="265"/>
                    <a:pt x="39" y="549"/>
                  </a:cubicBezTo>
                  <a:cubicBezTo>
                    <a:pt x="39" y="832"/>
                    <a:pt x="270" y="919"/>
                    <a:pt x="472" y="996"/>
                  </a:cubicBezTo>
                  <a:lnTo>
                    <a:pt x="472" y="1439"/>
                  </a:lnTo>
                  <a:cubicBezTo>
                    <a:pt x="275" y="1415"/>
                    <a:pt x="208" y="1270"/>
                    <a:pt x="126" y="1270"/>
                  </a:cubicBezTo>
                  <a:cubicBezTo>
                    <a:pt x="54" y="1270"/>
                    <a:pt x="1" y="1367"/>
                    <a:pt x="1" y="1429"/>
                  </a:cubicBezTo>
                  <a:cubicBezTo>
                    <a:pt x="1" y="1554"/>
                    <a:pt x="203" y="1699"/>
                    <a:pt x="472" y="1703"/>
                  </a:cubicBezTo>
                  <a:lnTo>
                    <a:pt x="468" y="1708"/>
                  </a:lnTo>
                  <a:lnTo>
                    <a:pt x="468" y="1771"/>
                  </a:lnTo>
                  <a:cubicBezTo>
                    <a:pt x="468" y="1800"/>
                    <a:pt x="506" y="1824"/>
                    <a:pt x="545" y="1824"/>
                  </a:cubicBezTo>
                  <a:cubicBezTo>
                    <a:pt x="583" y="1824"/>
                    <a:pt x="622" y="1800"/>
                    <a:pt x="622" y="1771"/>
                  </a:cubicBezTo>
                  <a:lnTo>
                    <a:pt x="622" y="1703"/>
                  </a:lnTo>
                  <a:cubicBezTo>
                    <a:pt x="872" y="1660"/>
                    <a:pt x="1040" y="1501"/>
                    <a:pt x="1040" y="1232"/>
                  </a:cubicBezTo>
                  <a:cubicBezTo>
                    <a:pt x="1040" y="929"/>
                    <a:pt x="819" y="828"/>
                    <a:pt x="622" y="755"/>
                  </a:cubicBezTo>
                  <a:lnTo>
                    <a:pt x="622" y="361"/>
                  </a:lnTo>
                  <a:cubicBezTo>
                    <a:pt x="771" y="375"/>
                    <a:pt x="824" y="443"/>
                    <a:pt x="881" y="443"/>
                  </a:cubicBezTo>
                  <a:cubicBezTo>
                    <a:pt x="968" y="443"/>
                    <a:pt x="1002" y="342"/>
                    <a:pt x="1002" y="294"/>
                  </a:cubicBezTo>
                  <a:cubicBezTo>
                    <a:pt x="1002" y="164"/>
                    <a:pt x="766" y="120"/>
                    <a:pt x="622" y="115"/>
                  </a:cubicBezTo>
                  <a:lnTo>
                    <a:pt x="622" y="58"/>
                  </a:lnTo>
                  <a:cubicBezTo>
                    <a:pt x="622" y="29"/>
                    <a:pt x="588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7" name="Google Shape;5877;p29"/>
            <p:cNvSpPr/>
            <p:nvPr/>
          </p:nvSpPr>
          <p:spPr>
            <a:xfrm>
              <a:off x="4223511" y="3425078"/>
              <a:ext cx="27303" cy="47839"/>
            </a:xfrm>
            <a:custGeom>
              <a:rect b="b" l="l" r="r" t="t"/>
              <a:pathLst>
                <a:path extrusionOk="0" h="1824" w="1041">
                  <a:moveTo>
                    <a:pt x="492" y="366"/>
                  </a:moveTo>
                  <a:lnTo>
                    <a:pt x="492" y="703"/>
                  </a:lnTo>
                  <a:cubicBezTo>
                    <a:pt x="386" y="659"/>
                    <a:pt x="314" y="621"/>
                    <a:pt x="309" y="520"/>
                  </a:cubicBezTo>
                  <a:cubicBezTo>
                    <a:pt x="309" y="438"/>
                    <a:pt x="376" y="385"/>
                    <a:pt x="492" y="366"/>
                  </a:cubicBezTo>
                  <a:close/>
                  <a:moveTo>
                    <a:pt x="607" y="1049"/>
                  </a:moveTo>
                  <a:cubicBezTo>
                    <a:pt x="699" y="1092"/>
                    <a:pt x="771" y="1155"/>
                    <a:pt x="771" y="1256"/>
                  </a:cubicBezTo>
                  <a:cubicBezTo>
                    <a:pt x="771" y="1362"/>
                    <a:pt x="703" y="1419"/>
                    <a:pt x="607" y="1439"/>
                  </a:cubicBezTo>
                  <a:lnTo>
                    <a:pt x="607" y="1049"/>
                  </a:lnTo>
                  <a:close/>
                  <a:moveTo>
                    <a:pt x="549" y="0"/>
                  </a:moveTo>
                  <a:cubicBezTo>
                    <a:pt x="506" y="0"/>
                    <a:pt x="472" y="29"/>
                    <a:pt x="472" y="58"/>
                  </a:cubicBezTo>
                  <a:lnTo>
                    <a:pt x="472" y="115"/>
                  </a:lnTo>
                  <a:cubicBezTo>
                    <a:pt x="251" y="144"/>
                    <a:pt x="39" y="265"/>
                    <a:pt x="39" y="549"/>
                  </a:cubicBezTo>
                  <a:cubicBezTo>
                    <a:pt x="39" y="832"/>
                    <a:pt x="270" y="919"/>
                    <a:pt x="472" y="996"/>
                  </a:cubicBezTo>
                  <a:lnTo>
                    <a:pt x="472" y="1439"/>
                  </a:lnTo>
                  <a:cubicBezTo>
                    <a:pt x="275" y="1415"/>
                    <a:pt x="208" y="1270"/>
                    <a:pt x="126" y="1270"/>
                  </a:cubicBezTo>
                  <a:cubicBezTo>
                    <a:pt x="54" y="1270"/>
                    <a:pt x="1" y="1367"/>
                    <a:pt x="1" y="1429"/>
                  </a:cubicBezTo>
                  <a:cubicBezTo>
                    <a:pt x="1" y="1554"/>
                    <a:pt x="203" y="1699"/>
                    <a:pt x="472" y="1703"/>
                  </a:cubicBezTo>
                  <a:lnTo>
                    <a:pt x="468" y="1708"/>
                  </a:lnTo>
                  <a:lnTo>
                    <a:pt x="468" y="1771"/>
                  </a:lnTo>
                  <a:cubicBezTo>
                    <a:pt x="468" y="1800"/>
                    <a:pt x="506" y="1824"/>
                    <a:pt x="545" y="1824"/>
                  </a:cubicBezTo>
                  <a:cubicBezTo>
                    <a:pt x="583" y="1824"/>
                    <a:pt x="622" y="1800"/>
                    <a:pt x="622" y="1771"/>
                  </a:cubicBezTo>
                  <a:lnTo>
                    <a:pt x="622" y="1703"/>
                  </a:lnTo>
                  <a:cubicBezTo>
                    <a:pt x="872" y="1660"/>
                    <a:pt x="1040" y="1501"/>
                    <a:pt x="1040" y="1232"/>
                  </a:cubicBezTo>
                  <a:cubicBezTo>
                    <a:pt x="1040" y="929"/>
                    <a:pt x="819" y="828"/>
                    <a:pt x="622" y="755"/>
                  </a:cubicBezTo>
                  <a:lnTo>
                    <a:pt x="622" y="361"/>
                  </a:lnTo>
                  <a:cubicBezTo>
                    <a:pt x="771" y="375"/>
                    <a:pt x="824" y="443"/>
                    <a:pt x="881" y="443"/>
                  </a:cubicBezTo>
                  <a:cubicBezTo>
                    <a:pt x="968" y="443"/>
                    <a:pt x="1002" y="342"/>
                    <a:pt x="1002" y="294"/>
                  </a:cubicBezTo>
                  <a:cubicBezTo>
                    <a:pt x="1002" y="164"/>
                    <a:pt x="766" y="120"/>
                    <a:pt x="622" y="115"/>
                  </a:cubicBezTo>
                  <a:lnTo>
                    <a:pt x="622" y="58"/>
                  </a:lnTo>
                  <a:cubicBezTo>
                    <a:pt x="622" y="29"/>
                    <a:pt x="588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8" name="Google Shape;5878;p29"/>
            <p:cNvSpPr/>
            <p:nvPr/>
          </p:nvSpPr>
          <p:spPr>
            <a:xfrm>
              <a:off x="4106537" y="3427202"/>
              <a:ext cx="102628" cy="102497"/>
            </a:xfrm>
            <a:custGeom>
              <a:rect b="b" l="l" r="r" t="t"/>
              <a:pathLst>
                <a:path extrusionOk="0" h="3908" w="3913">
                  <a:moveTo>
                    <a:pt x="1954" y="1"/>
                  </a:moveTo>
                  <a:cubicBezTo>
                    <a:pt x="876" y="1"/>
                    <a:pt x="0" y="877"/>
                    <a:pt x="0" y="1954"/>
                  </a:cubicBezTo>
                  <a:cubicBezTo>
                    <a:pt x="0" y="3032"/>
                    <a:pt x="876" y="3908"/>
                    <a:pt x="1954" y="3908"/>
                  </a:cubicBezTo>
                  <a:cubicBezTo>
                    <a:pt x="3037" y="3908"/>
                    <a:pt x="3912" y="3032"/>
                    <a:pt x="3912" y="1954"/>
                  </a:cubicBezTo>
                  <a:cubicBezTo>
                    <a:pt x="3912" y="877"/>
                    <a:pt x="3037" y="1"/>
                    <a:pt x="1954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9" name="Google Shape;5879;p29"/>
            <p:cNvSpPr/>
            <p:nvPr/>
          </p:nvSpPr>
          <p:spPr>
            <a:xfrm>
              <a:off x="4106406" y="3427150"/>
              <a:ext cx="58068" cy="102497"/>
            </a:xfrm>
            <a:custGeom>
              <a:rect b="b" l="l" r="r" t="t"/>
              <a:pathLst>
                <a:path extrusionOk="0" h="3908" w="2214">
                  <a:moveTo>
                    <a:pt x="1954" y="0"/>
                  </a:moveTo>
                  <a:cubicBezTo>
                    <a:pt x="891" y="0"/>
                    <a:pt x="1" y="861"/>
                    <a:pt x="1" y="1956"/>
                  </a:cubicBezTo>
                  <a:cubicBezTo>
                    <a:pt x="1" y="3047"/>
                    <a:pt x="891" y="3908"/>
                    <a:pt x="1954" y="3908"/>
                  </a:cubicBezTo>
                  <a:cubicBezTo>
                    <a:pt x="2040" y="3908"/>
                    <a:pt x="2127" y="3902"/>
                    <a:pt x="2214" y="3891"/>
                  </a:cubicBezTo>
                  <a:cubicBezTo>
                    <a:pt x="1237" y="3766"/>
                    <a:pt x="511" y="2933"/>
                    <a:pt x="511" y="1956"/>
                  </a:cubicBezTo>
                  <a:cubicBezTo>
                    <a:pt x="511" y="975"/>
                    <a:pt x="1237" y="142"/>
                    <a:pt x="2214" y="17"/>
                  </a:cubicBezTo>
                  <a:cubicBezTo>
                    <a:pt x="2127" y="6"/>
                    <a:pt x="2040" y="0"/>
                    <a:pt x="1954" y="0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0" name="Google Shape;5880;p29"/>
            <p:cNvSpPr/>
            <p:nvPr/>
          </p:nvSpPr>
          <p:spPr>
            <a:xfrm>
              <a:off x="4122929" y="3443621"/>
              <a:ext cx="69818" cy="69686"/>
            </a:xfrm>
            <a:custGeom>
              <a:rect b="b" l="l" r="r" t="t"/>
              <a:pathLst>
                <a:path extrusionOk="0" h="2657" w="2662">
                  <a:moveTo>
                    <a:pt x="1329" y="0"/>
                  </a:moveTo>
                  <a:cubicBezTo>
                    <a:pt x="598" y="0"/>
                    <a:pt x="1" y="592"/>
                    <a:pt x="1" y="1328"/>
                  </a:cubicBezTo>
                  <a:cubicBezTo>
                    <a:pt x="1" y="2065"/>
                    <a:pt x="598" y="2656"/>
                    <a:pt x="1329" y="2656"/>
                  </a:cubicBezTo>
                  <a:cubicBezTo>
                    <a:pt x="2065" y="2656"/>
                    <a:pt x="2662" y="2065"/>
                    <a:pt x="2662" y="1328"/>
                  </a:cubicBezTo>
                  <a:cubicBezTo>
                    <a:pt x="2662" y="592"/>
                    <a:pt x="2065" y="0"/>
                    <a:pt x="1329" y="0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1" name="Google Shape;5881;p29"/>
            <p:cNvSpPr/>
            <p:nvPr/>
          </p:nvSpPr>
          <p:spPr>
            <a:xfrm>
              <a:off x="4122929" y="3443463"/>
              <a:ext cx="41675" cy="69870"/>
            </a:xfrm>
            <a:custGeom>
              <a:rect b="b" l="l" r="r" t="t"/>
              <a:pathLst>
                <a:path extrusionOk="0" h="2664" w="1589">
                  <a:moveTo>
                    <a:pt x="1332" y="1"/>
                  </a:moveTo>
                  <a:cubicBezTo>
                    <a:pt x="613" y="1"/>
                    <a:pt x="1" y="581"/>
                    <a:pt x="1" y="1334"/>
                  </a:cubicBezTo>
                  <a:cubicBezTo>
                    <a:pt x="1" y="2083"/>
                    <a:pt x="613" y="2663"/>
                    <a:pt x="1332" y="2663"/>
                  </a:cubicBezTo>
                  <a:cubicBezTo>
                    <a:pt x="1416" y="2663"/>
                    <a:pt x="1502" y="2655"/>
                    <a:pt x="1589" y="2638"/>
                  </a:cubicBezTo>
                  <a:cubicBezTo>
                    <a:pt x="968" y="2513"/>
                    <a:pt x="516" y="1965"/>
                    <a:pt x="516" y="1334"/>
                  </a:cubicBezTo>
                  <a:cubicBezTo>
                    <a:pt x="516" y="699"/>
                    <a:pt x="968" y="151"/>
                    <a:pt x="1589" y="26"/>
                  </a:cubicBezTo>
                  <a:cubicBezTo>
                    <a:pt x="1502" y="9"/>
                    <a:pt x="1416" y="1"/>
                    <a:pt x="1332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2" name="Google Shape;5882;p29"/>
            <p:cNvSpPr/>
            <p:nvPr/>
          </p:nvSpPr>
          <p:spPr>
            <a:xfrm>
              <a:off x="4186032" y="3397303"/>
              <a:ext cx="102497" cy="102497"/>
            </a:xfrm>
            <a:custGeom>
              <a:rect b="b" l="l" r="r" t="t"/>
              <a:pathLst>
                <a:path extrusionOk="0" h="3908" w="3908">
                  <a:moveTo>
                    <a:pt x="1954" y="0"/>
                  </a:moveTo>
                  <a:cubicBezTo>
                    <a:pt x="876" y="0"/>
                    <a:pt x="1" y="871"/>
                    <a:pt x="1" y="1954"/>
                  </a:cubicBezTo>
                  <a:cubicBezTo>
                    <a:pt x="1" y="3032"/>
                    <a:pt x="876" y="3908"/>
                    <a:pt x="1954" y="3908"/>
                  </a:cubicBezTo>
                  <a:cubicBezTo>
                    <a:pt x="3032" y="3908"/>
                    <a:pt x="3908" y="3032"/>
                    <a:pt x="3908" y="1954"/>
                  </a:cubicBezTo>
                  <a:cubicBezTo>
                    <a:pt x="3908" y="871"/>
                    <a:pt x="3032" y="0"/>
                    <a:pt x="1954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3" name="Google Shape;5883;p29"/>
            <p:cNvSpPr/>
            <p:nvPr/>
          </p:nvSpPr>
          <p:spPr>
            <a:xfrm>
              <a:off x="4185901" y="3397224"/>
              <a:ext cx="57963" cy="102550"/>
            </a:xfrm>
            <a:custGeom>
              <a:rect b="b" l="l" r="r" t="t"/>
              <a:pathLst>
                <a:path extrusionOk="0" h="3910" w="2210">
                  <a:moveTo>
                    <a:pt x="1951" y="1"/>
                  </a:moveTo>
                  <a:cubicBezTo>
                    <a:pt x="891" y="1"/>
                    <a:pt x="1" y="861"/>
                    <a:pt x="1" y="1957"/>
                  </a:cubicBezTo>
                  <a:cubicBezTo>
                    <a:pt x="1" y="3046"/>
                    <a:pt x="888" y="3909"/>
                    <a:pt x="1945" y="3909"/>
                  </a:cubicBezTo>
                  <a:cubicBezTo>
                    <a:pt x="2032" y="3909"/>
                    <a:pt x="2120" y="3903"/>
                    <a:pt x="2210" y="3891"/>
                  </a:cubicBezTo>
                  <a:cubicBezTo>
                    <a:pt x="1238" y="3766"/>
                    <a:pt x="511" y="2939"/>
                    <a:pt x="511" y="1957"/>
                  </a:cubicBezTo>
                  <a:cubicBezTo>
                    <a:pt x="511" y="975"/>
                    <a:pt x="1238" y="143"/>
                    <a:pt x="2210" y="18"/>
                  </a:cubicBezTo>
                  <a:cubicBezTo>
                    <a:pt x="2122" y="6"/>
                    <a:pt x="2036" y="1"/>
                    <a:pt x="195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4" name="Google Shape;5884;p29"/>
            <p:cNvSpPr/>
            <p:nvPr/>
          </p:nvSpPr>
          <p:spPr>
            <a:xfrm>
              <a:off x="4202451" y="3413590"/>
              <a:ext cx="69818" cy="69818"/>
            </a:xfrm>
            <a:custGeom>
              <a:rect b="b" l="l" r="r" t="t"/>
              <a:pathLst>
                <a:path extrusionOk="0" h="2662" w="2662">
                  <a:moveTo>
                    <a:pt x="1328" y="0"/>
                  </a:moveTo>
                  <a:cubicBezTo>
                    <a:pt x="592" y="0"/>
                    <a:pt x="0" y="597"/>
                    <a:pt x="0" y="1333"/>
                  </a:cubicBezTo>
                  <a:cubicBezTo>
                    <a:pt x="0" y="2064"/>
                    <a:pt x="592" y="2661"/>
                    <a:pt x="1328" y="2661"/>
                  </a:cubicBezTo>
                  <a:cubicBezTo>
                    <a:pt x="2065" y="2661"/>
                    <a:pt x="2661" y="2064"/>
                    <a:pt x="2661" y="1333"/>
                  </a:cubicBezTo>
                  <a:cubicBezTo>
                    <a:pt x="2661" y="597"/>
                    <a:pt x="2065" y="0"/>
                    <a:pt x="1328" y="0"/>
                  </a:cubicBez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5" name="Google Shape;5885;p29"/>
            <p:cNvSpPr/>
            <p:nvPr/>
          </p:nvSpPr>
          <p:spPr>
            <a:xfrm>
              <a:off x="4202451" y="3413669"/>
              <a:ext cx="41675" cy="69765"/>
            </a:xfrm>
            <a:custGeom>
              <a:rect b="b" l="l" r="r" t="t"/>
              <a:pathLst>
                <a:path extrusionOk="0" h="2660" w="1589">
                  <a:moveTo>
                    <a:pt x="1326" y="0"/>
                  </a:moveTo>
                  <a:cubicBezTo>
                    <a:pt x="610" y="0"/>
                    <a:pt x="0" y="583"/>
                    <a:pt x="0" y="1330"/>
                  </a:cubicBezTo>
                  <a:cubicBezTo>
                    <a:pt x="0" y="2077"/>
                    <a:pt x="610" y="2660"/>
                    <a:pt x="1326" y="2660"/>
                  </a:cubicBezTo>
                  <a:cubicBezTo>
                    <a:pt x="1412" y="2660"/>
                    <a:pt x="1500" y="2652"/>
                    <a:pt x="1588" y="2634"/>
                  </a:cubicBezTo>
                  <a:cubicBezTo>
                    <a:pt x="963" y="2509"/>
                    <a:pt x="515" y="1965"/>
                    <a:pt x="515" y="1330"/>
                  </a:cubicBezTo>
                  <a:cubicBezTo>
                    <a:pt x="515" y="695"/>
                    <a:pt x="963" y="146"/>
                    <a:pt x="1588" y="26"/>
                  </a:cubicBezTo>
                  <a:cubicBezTo>
                    <a:pt x="1500" y="8"/>
                    <a:pt x="1412" y="0"/>
                    <a:pt x="1326" y="0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6" name="Google Shape;5886;p29"/>
            <p:cNvSpPr/>
            <p:nvPr/>
          </p:nvSpPr>
          <p:spPr>
            <a:xfrm>
              <a:off x="4006584" y="3568438"/>
              <a:ext cx="115375" cy="129905"/>
            </a:xfrm>
            <a:custGeom>
              <a:rect b="b" l="l" r="r" t="t"/>
              <a:pathLst>
                <a:path extrusionOk="0" h="4953" w="4399">
                  <a:moveTo>
                    <a:pt x="2926" y="0"/>
                  </a:moveTo>
                  <a:lnTo>
                    <a:pt x="207" y="1025"/>
                  </a:lnTo>
                  <a:cubicBezTo>
                    <a:pt x="68" y="1073"/>
                    <a:pt x="0" y="1227"/>
                    <a:pt x="49" y="1367"/>
                  </a:cubicBezTo>
                  <a:lnTo>
                    <a:pt x="1338" y="4778"/>
                  </a:lnTo>
                  <a:cubicBezTo>
                    <a:pt x="1376" y="4887"/>
                    <a:pt x="1481" y="4952"/>
                    <a:pt x="1590" y="4952"/>
                  </a:cubicBezTo>
                  <a:cubicBezTo>
                    <a:pt x="1620" y="4952"/>
                    <a:pt x="1651" y="4947"/>
                    <a:pt x="1680" y="4937"/>
                  </a:cubicBezTo>
                  <a:lnTo>
                    <a:pt x="4398" y="3912"/>
                  </a:lnTo>
                  <a:lnTo>
                    <a:pt x="2926" y="0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7" name="Google Shape;5887;p29"/>
            <p:cNvSpPr/>
            <p:nvPr/>
          </p:nvSpPr>
          <p:spPr>
            <a:xfrm>
              <a:off x="4038398" y="3656142"/>
              <a:ext cx="83561" cy="42253"/>
            </a:xfrm>
            <a:custGeom>
              <a:rect b="b" l="l" r="r" t="t"/>
              <a:pathLst>
                <a:path extrusionOk="0" h="1611" w="3186">
                  <a:moveTo>
                    <a:pt x="2969" y="0"/>
                  </a:moveTo>
                  <a:lnTo>
                    <a:pt x="2921" y="20"/>
                  </a:lnTo>
                  <a:lnTo>
                    <a:pt x="0" y="1121"/>
                  </a:lnTo>
                  <a:lnTo>
                    <a:pt x="120" y="1439"/>
                  </a:lnTo>
                  <a:cubicBezTo>
                    <a:pt x="161" y="1544"/>
                    <a:pt x="263" y="1610"/>
                    <a:pt x="372" y="1610"/>
                  </a:cubicBezTo>
                  <a:cubicBezTo>
                    <a:pt x="403" y="1610"/>
                    <a:pt x="435" y="1605"/>
                    <a:pt x="467" y="1593"/>
                  </a:cubicBezTo>
                  <a:lnTo>
                    <a:pt x="3185" y="573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8" name="Google Shape;5888;p29"/>
            <p:cNvSpPr/>
            <p:nvPr/>
          </p:nvSpPr>
          <p:spPr>
            <a:xfrm>
              <a:off x="4118260" y="3509268"/>
              <a:ext cx="224534" cy="138953"/>
            </a:xfrm>
            <a:custGeom>
              <a:rect b="b" l="l" r="r" t="t"/>
              <a:pathLst>
                <a:path extrusionOk="0" h="5298" w="8561">
                  <a:moveTo>
                    <a:pt x="7618" y="1"/>
                  </a:moveTo>
                  <a:cubicBezTo>
                    <a:pt x="7277" y="1"/>
                    <a:pt x="7002" y="274"/>
                    <a:pt x="6968" y="307"/>
                  </a:cubicBezTo>
                  <a:lnTo>
                    <a:pt x="4721" y="2170"/>
                  </a:lnTo>
                  <a:lnTo>
                    <a:pt x="4716" y="2170"/>
                  </a:lnTo>
                  <a:cubicBezTo>
                    <a:pt x="4716" y="2170"/>
                    <a:pt x="4683" y="1530"/>
                    <a:pt x="4004" y="1530"/>
                  </a:cubicBezTo>
                  <a:cubicBezTo>
                    <a:pt x="3450" y="1530"/>
                    <a:pt x="3039" y="1527"/>
                    <a:pt x="2725" y="1527"/>
                  </a:cubicBezTo>
                  <a:cubicBezTo>
                    <a:pt x="1984" y="1527"/>
                    <a:pt x="1780" y="1543"/>
                    <a:pt x="1492" y="1655"/>
                  </a:cubicBezTo>
                  <a:lnTo>
                    <a:pt x="1" y="2271"/>
                  </a:lnTo>
                  <a:lnTo>
                    <a:pt x="1141" y="5297"/>
                  </a:lnTo>
                  <a:cubicBezTo>
                    <a:pt x="2050" y="4922"/>
                    <a:pt x="1984" y="4880"/>
                    <a:pt x="2898" y="4880"/>
                  </a:cubicBezTo>
                  <a:cubicBezTo>
                    <a:pt x="3170" y="4880"/>
                    <a:pt x="3528" y="4883"/>
                    <a:pt x="4023" y="4883"/>
                  </a:cubicBezTo>
                  <a:cubicBezTo>
                    <a:pt x="4509" y="4864"/>
                    <a:pt x="4967" y="4648"/>
                    <a:pt x="5289" y="4287"/>
                  </a:cubicBezTo>
                  <a:lnTo>
                    <a:pt x="8056" y="1318"/>
                  </a:lnTo>
                  <a:cubicBezTo>
                    <a:pt x="8142" y="1217"/>
                    <a:pt x="8561" y="663"/>
                    <a:pt x="8089" y="202"/>
                  </a:cubicBezTo>
                  <a:cubicBezTo>
                    <a:pt x="7930" y="53"/>
                    <a:pt x="7767" y="1"/>
                    <a:pt x="7618" y="1"/>
                  </a:cubicBezTo>
                  <a:close/>
                </a:path>
              </a:pathLst>
            </a:custGeom>
            <a:solidFill>
              <a:srgbClr val="DAE3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9" name="Google Shape;5889;p29"/>
            <p:cNvSpPr/>
            <p:nvPr/>
          </p:nvSpPr>
          <p:spPr>
            <a:xfrm>
              <a:off x="4118260" y="3562379"/>
              <a:ext cx="45583" cy="85843"/>
            </a:xfrm>
            <a:custGeom>
              <a:rect b="b" l="l" r="r" t="t"/>
              <a:pathLst>
                <a:path extrusionOk="0" h="3273" w="1738">
                  <a:moveTo>
                    <a:pt x="598" y="0"/>
                  </a:moveTo>
                  <a:lnTo>
                    <a:pt x="1" y="246"/>
                  </a:lnTo>
                  <a:lnTo>
                    <a:pt x="1141" y="3272"/>
                  </a:lnTo>
                  <a:lnTo>
                    <a:pt x="1738" y="3022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0" name="Google Shape;5890;p29"/>
            <p:cNvSpPr/>
            <p:nvPr/>
          </p:nvSpPr>
          <p:spPr>
            <a:xfrm>
              <a:off x="4082040" y="3558419"/>
              <a:ext cx="70211" cy="113014"/>
            </a:xfrm>
            <a:custGeom>
              <a:rect b="b" l="l" r="r" t="t"/>
              <a:pathLst>
                <a:path extrusionOk="0" h="4309" w="2677">
                  <a:moveTo>
                    <a:pt x="1105" y="0"/>
                  </a:moveTo>
                  <a:cubicBezTo>
                    <a:pt x="1077" y="0"/>
                    <a:pt x="1049" y="5"/>
                    <a:pt x="1021" y="16"/>
                  </a:cubicBezTo>
                  <a:lnTo>
                    <a:pt x="1" y="401"/>
                  </a:lnTo>
                  <a:lnTo>
                    <a:pt x="1473" y="4308"/>
                  </a:lnTo>
                  <a:lnTo>
                    <a:pt x="2493" y="3928"/>
                  </a:lnTo>
                  <a:cubicBezTo>
                    <a:pt x="2618" y="3880"/>
                    <a:pt x="2676" y="3746"/>
                    <a:pt x="2633" y="3620"/>
                  </a:cubicBezTo>
                  <a:lnTo>
                    <a:pt x="1324" y="151"/>
                  </a:lnTo>
                  <a:cubicBezTo>
                    <a:pt x="1287" y="59"/>
                    <a:pt x="1199" y="0"/>
                    <a:pt x="1105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1" name="Google Shape;5891;p29"/>
            <p:cNvSpPr/>
            <p:nvPr/>
          </p:nvSpPr>
          <p:spPr>
            <a:xfrm>
              <a:off x="4115113" y="3643527"/>
              <a:ext cx="37138" cy="28037"/>
            </a:xfrm>
            <a:custGeom>
              <a:rect b="b" l="l" r="r" t="t"/>
              <a:pathLst>
                <a:path extrusionOk="0" h="1069" w="1416">
                  <a:moveTo>
                    <a:pt x="1228" y="0"/>
                  </a:moveTo>
                  <a:cubicBezTo>
                    <a:pt x="1199" y="34"/>
                    <a:pt x="1160" y="63"/>
                    <a:pt x="1117" y="77"/>
                  </a:cubicBezTo>
                  <a:lnTo>
                    <a:pt x="1" y="501"/>
                  </a:lnTo>
                  <a:lnTo>
                    <a:pt x="212" y="1068"/>
                  </a:lnTo>
                  <a:lnTo>
                    <a:pt x="1232" y="683"/>
                  </a:lnTo>
                  <a:cubicBezTo>
                    <a:pt x="1353" y="640"/>
                    <a:pt x="1415" y="501"/>
                    <a:pt x="1372" y="380"/>
                  </a:cubicBezTo>
                  <a:lnTo>
                    <a:pt x="12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2" name="Google Shape;5892;p29"/>
            <p:cNvSpPr/>
            <p:nvPr/>
          </p:nvSpPr>
          <p:spPr>
            <a:xfrm>
              <a:off x="4143885" y="3454479"/>
              <a:ext cx="27801" cy="47839"/>
            </a:xfrm>
            <a:custGeom>
              <a:rect b="b" l="l" r="r" t="t"/>
              <a:pathLst>
                <a:path extrusionOk="0" h="1824" w="1060">
                  <a:moveTo>
                    <a:pt x="501" y="375"/>
                  </a:moveTo>
                  <a:lnTo>
                    <a:pt x="501" y="707"/>
                  </a:lnTo>
                  <a:cubicBezTo>
                    <a:pt x="366" y="655"/>
                    <a:pt x="323" y="611"/>
                    <a:pt x="323" y="529"/>
                  </a:cubicBezTo>
                  <a:cubicBezTo>
                    <a:pt x="323" y="433"/>
                    <a:pt x="405" y="390"/>
                    <a:pt x="501" y="375"/>
                  </a:cubicBezTo>
                  <a:close/>
                  <a:moveTo>
                    <a:pt x="617" y="1059"/>
                  </a:moveTo>
                  <a:cubicBezTo>
                    <a:pt x="756" y="1121"/>
                    <a:pt x="785" y="1184"/>
                    <a:pt x="785" y="1266"/>
                  </a:cubicBezTo>
                  <a:cubicBezTo>
                    <a:pt x="785" y="1367"/>
                    <a:pt x="718" y="1424"/>
                    <a:pt x="617" y="1444"/>
                  </a:cubicBezTo>
                  <a:lnTo>
                    <a:pt x="617" y="1059"/>
                  </a:lnTo>
                  <a:close/>
                  <a:moveTo>
                    <a:pt x="559" y="0"/>
                  </a:moveTo>
                  <a:cubicBezTo>
                    <a:pt x="525" y="0"/>
                    <a:pt x="482" y="24"/>
                    <a:pt x="482" y="58"/>
                  </a:cubicBezTo>
                  <a:lnTo>
                    <a:pt x="482" y="116"/>
                  </a:lnTo>
                  <a:cubicBezTo>
                    <a:pt x="222" y="154"/>
                    <a:pt x="54" y="294"/>
                    <a:pt x="54" y="553"/>
                  </a:cubicBezTo>
                  <a:cubicBezTo>
                    <a:pt x="54" y="823"/>
                    <a:pt x="251" y="914"/>
                    <a:pt x="482" y="996"/>
                  </a:cubicBezTo>
                  <a:lnTo>
                    <a:pt x="482" y="1439"/>
                  </a:lnTo>
                  <a:cubicBezTo>
                    <a:pt x="366" y="1429"/>
                    <a:pt x="309" y="1381"/>
                    <a:pt x="198" y="1299"/>
                  </a:cubicBezTo>
                  <a:cubicBezTo>
                    <a:pt x="179" y="1282"/>
                    <a:pt x="156" y="1274"/>
                    <a:pt x="134" y="1274"/>
                  </a:cubicBezTo>
                  <a:cubicBezTo>
                    <a:pt x="100" y="1274"/>
                    <a:pt x="66" y="1293"/>
                    <a:pt x="49" y="1328"/>
                  </a:cubicBezTo>
                  <a:cubicBezTo>
                    <a:pt x="1" y="1386"/>
                    <a:pt x="1" y="1468"/>
                    <a:pt x="49" y="1525"/>
                  </a:cubicBezTo>
                  <a:cubicBezTo>
                    <a:pt x="135" y="1641"/>
                    <a:pt x="318" y="1703"/>
                    <a:pt x="487" y="1703"/>
                  </a:cubicBezTo>
                  <a:lnTo>
                    <a:pt x="487" y="1766"/>
                  </a:lnTo>
                  <a:cubicBezTo>
                    <a:pt x="487" y="1800"/>
                    <a:pt x="520" y="1824"/>
                    <a:pt x="559" y="1824"/>
                  </a:cubicBezTo>
                  <a:cubicBezTo>
                    <a:pt x="597" y="1824"/>
                    <a:pt x="636" y="1800"/>
                    <a:pt x="636" y="1766"/>
                  </a:cubicBezTo>
                  <a:lnTo>
                    <a:pt x="636" y="1699"/>
                  </a:lnTo>
                  <a:cubicBezTo>
                    <a:pt x="872" y="1660"/>
                    <a:pt x="1059" y="1511"/>
                    <a:pt x="1059" y="1227"/>
                  </a:cubicBezTo>
                  <a:cubicBezTo>
                    <a:pt x="1054" y="962"/>
                    <a:pt x="886" y="847"/>
                    <a:pt x="636" y="760"/>
                  </a:cubicBezTo>
                  <a:lnTo>
                    <a:pt x="636" y="366"/>
                  </a:lnTo>
                  <a:cubicBezTo>
                    <a:pt x="694" y="371"/>
                    <a:pt x="746" y="385"/>
                    <a:pt x="799" y="414"/>
                  </a:cubicBezTo>
                  <a:cubicBezTo>
                    <a:pt x="824" y="425"/>
                    <a:pt x="862" y="448"/>
                    <a:pt x="901" y="448"/>
                  </a:cubicBezTo>
                  <a:cubicBezTo>
                    <a:pt x="931" y="448"/>
                    <a:pt x="962" y="434"/>
                    <a:pt x="987" y="390"/>
                  </a:cubicBezTo>
                  <a:cubicBezTo>
                    <a:pt x="1030" y="337"/>
                    <a:pt x="1026" y="260"/>
                    <a:pt x="977" y="212"/>
                  </a:cubicBezTo>
                  <a:cubicBezTo>
                    <a:pt x="891" y="140"/>
                    <a:pt x="742" y="120"/>
                    <a:pt x="636" y="120"/>
                  </a:cubicBezTo>
                  <a:lnTo>
                    <a:pt x="636" y="58"/>
                  </a:lnTo>
                  <a:cubicBezTo>
                    <a:pt x="636" y="24"/>
                    <a:pt x="592" y="0"/>
                    <a:pt x="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3" name="Google Shape;5893;p29"/>
            <p:cNvSpPr/>
            <p:nvPr/>
          </p:nvSpPr>
          <p:spPr>
            <a:xfrm>
              <a:off x="4184144" y="3408292"/>
              <a:ext cx="93160" cy="79784"/>
            </a:xfrm>
            <a:custGeom>
              <a:rect b="b" l="l" r="r" t="t"/>
              <a:pathLst>
                <a:path extrusionOk="0" h="3042" w="3552">
                  <a:moveTo>
                    <a:pt x="2025" y="374"/>
                  </a:moveTo>
                  <a:cubicBezTo>
                    <a:pt x="2613" y="374"/>
                    <a:pt x="3176" y="831"/>
                    <a:pt x="3176" y="1521"/>
                  </a:cubicBezTo>
                  <a:cubicBezTo>
                    <a:pt x="3176" y="2151"/>
                    <a:pt x="2666" y="2661"/>
                    <a:pt x="2031" y="2661"/>
                  </a:cubicBezTo>
                  <a:cubicBezTo>
                    <a:pt x="1016" y="2661"/>
                    <a:pt x="506" y="1429"/>
                    <a:pt x="1223" y="712"/>
                  </a:cubicBezTo>
                  <a:cubicBezTo>
                    <a:pt x="1456" y="479"/>
                    <a:pt x="1743" y="374"/>
                    <a:pt x="2025" y="374"/>
                  </a:cubicBezTo>
                  <a:close/>
                  <a:moveTo>
                    <a:pt x="2031" y="0"/>
                  </a:moveTo>
                  <a:cubicBezTo>
                    <a:pt x="679" y="0"/>
                    <a:pt x="1" y="1636"/>
                    <a:pt x="958" y="2594"/>
                  </a:cubicBezTo>
                  <a:cubicBezTo>
                    <a:pt x="1268" y="2903"/>
                    <a:pt x="1648" y="3042"/>
                    <a:pt x="2022" y="3042"/>
                  </a:cubicBezTo>
                  <a:cubicBezTo>
                    <a:pt x="2803" y="3042"/>
                    <a:pt x="3552" y="2435"/>
                    <a:pt x="3552" y="1521"/>
                  </a:cubicBezTo>
                  <a:cubicBezTo>
                    <a:pt x="3552" y="683"/>
                    <a:pt x="2873" y="5"/>
                    <a:pt x="20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4" name="Google Shape;5894;p29"/>
            <p:cNvSpPr/>
            <p:nvPr/>
          </p:nvSpPr>
          <p:spPr>
            <a:xfrm>
              <a:off x="4094682" y="3392031"/>
              <a:ext cx="198411" cy="142337"/>
            </a:xfrm>
            <a:custGeom>
              <a:rect b="b" l="l" r="r" t="t"/>
              <a:pathLst>
                <a:path extrusionOk="0" h="5427" w="7565">
                  <a:moveTo>
                    <a:pt x="2414" y="2142"/>
                  </a:moveTo>
                  <a:cubicBezTo>
                    <a:pt x="2786" y="2142"/>
                    <a:pt x="3146" y="2323"/>
                    <a:pt x="3363" y="2651"/>
                  </a:cubicBezTo>
                  <a:cubicBezTo>
                    <a:pt x="3407" y="2814"/>
                    <a:pt x="3465" y="2978"/>
                    <a:pt x="3546" y="3132"/>
                  </a:cubicBezTo>
                  <a:cubicBezTo>
                    <a:pt x="3551" y="3180"/>
                    <a:pt x="3556" y="3233"/>
                    <a:pt x="3556" y="3281"/>
                  </a:cubicBezTo>
                  <a:cubicBezTo>
                    <a:pt x="3556" y="3849"/>
                    <a:pt x="3142" y="4330"/>
                    <a:pt x="2584" y="4416"/>
                  </a:cubicBezTo>
                  <a:cubicBezTo>
                    <a:pt x="2528" y="4425"/>
                    <a:pt x="2473" y="4429"/>
                    <a:pt x="2418" y="4429"/>
                  </a:cubicBezTo>
                  <a:cubicBezTo>
                    <a:pt x="1919" y="4429"/>
                    <a:pt x="1471" y="4103"/>
                    <a:pt x="1323" y="3618"/>
                  </a:cubicBezTo>
                  <a:cubicBezTo>
                    <a:pt x="1155" y="3074"/>
                    <a:pt x="1415" y="2492"/>
                    <a:pt x="1925" y="2251"/>
                  </a:cubicBezTo>
                  <a:cubicBezTo>
                    <a:pt x="2082" y="2178"/>
                    <a:pt x="2249" y="2142"/>
                    <a:pt x="2414" y="2142"/>
                  </a:cubicBezTo>
                  <a:close/>
                  <a:moveTo>
                    <a:pt x="2440" y="1520"/>
                  </a:moveTo>
                  <a:cubicBezTo>
                    <a:pt x="2754" y="1520"/>
                    <a:pt x="3063" y="1611"/>
                    <a:pt x="3335" y="1775"/>
                  </a:cubicBezTo>
                  <a:cubicBezTo>
                    <a:pt x="3315" y="1866"/>
                    <a:pt x="3306" y="1958"/>
                    <a:pt x="3306" y="2054"/>
                  </a:cubicBezTo>
                  <a:cubicBezTo>
                    <a:pt x="3040" y="1861"/>
                    <a:pt x="2727" y="1765"/>
                    <a:pt x="2415" y="1765"/>
                  </a:cubicBezTo>
                  <a:cubicBezTo>
                    <a:pt x="2090" y="1765"/>
                    <a:pt x="1764" y="1869"/>
                    <a:pt x="1492" y="2078"/>
                  </a:cubicBezTo>
                  <a:cubicBezTo>
                    <a:pt x="962" y="2487"/>
                    <a:pt x="760" y="3194"/>
                    <a:pt x="996" y="3820"/>
                  </a:cubicBezTo>
                  <a:cubicBezTo>
                    <a:pt x="1219" y="4411"/>
                    <a:pt x="1786" y="4801"/>
                    <a:pt x="2408" y="4801"/>
                  </a:cubicBezTo>
                  <a:cubicBezTo>
                    <a:pt x="2444" y="4801"/>
                    <a:pt x="2480" y="4799"/>
                    <a:pt x="2517" y="4797"/>
                  </a:cubicBezTo>
                  <a:cubicBezTo>
                    <a:pt x="3185" y="4753"/>
                    <a:pt x="3748" y="4272"/>
                    <a:pt x="3898" y="3618"/>
                  </a:cubicBezTo>
                  <a:cubicBezTo>
                    <a:pt x="3960" y="3685"/>
                    <a:pt x="4027" y="3752"/>
                    <a:pt x="4100" y="3810"/>
                  </a:cubicBezTo>
                  <a:cubicBezTo>
                    <a:pt x="3849" y="4610"/>
                    <a:pt x="3133" y="5048"/>
                    <a:pt x="2409" y="5048"/>
                  </a:cubicBezTo>
                  <a:cubicBezTo>
                    <a:pt x="1882" y="5048"/>
                    <a:pt x="1352" y="4817"/>
                    <a:pt x="991" y="4325"/>
                  </a:cubicBezTo>
                  <a:cubicBezTo>
                    <a:pt x="136" y="3162"/>
                    <a:pt x="965" y="1520"/>
                    <a:pt x="2409" y="1520"/>
                  </a:cubicBezTo>
                  <a:cubicBezTo>
                    <a:pt x="2411" y="1520"/>
                    <a:pt x="2413" y="1520"/>
                    <a:pt x="2416" y="1520"/>
                  </a:cubicBezTo>
                  <a:cubicBezTo>
                    <a:pt x="2424" y="1520"/>
                    <a:pt x="2432" y="1520"/>
                    <a:pt x="2440" y="1520"/>
                  </a:cubicBezTo>
                  <a:close/>
                  <a:moveTo>
                    <a:pt x="5448" y="0"/>
                  </a:moveTo>
                  <a:cubicBezTo>
                    <a:pt x="4553" y="0"/>
                    <a:pt x="3747" y="551"/>
                    <a:pt x="3436" y="1400"/>
                  </a:cubicBezTo>
                  <a:cubicBezTo>
                    <a:pt x="3110" y="1223"/>
                    <a:pt x="2762" y="1141"/>
                    <a:pt x="2422" y="1141"/>
                  </a:cubicBezTo>
                  <a:cubicBezTo>
                    <a:pt x="1482" y="1141"/>
                    <a:pt x="593" y="1767"/>
                    <a:pt x="342" y="2756"/>
                  </a:cubicBezTo>
                  <a:cubicBezTo>
                    <a:pt x="0" y="4109"/>
                    <a:pt x="1015" y="5427"/>
                    <a:pt x="2411" y="5427"/>
                  </a:cubicBezTo>
                  <a:lnTo>
                    <a:pt x="2416" y="5427"/>
                  </a:lnTo>
                  <a:cubicBezTo>
                    <a:pt x="3311" y="5427"/>
                    <a:pt x="4114" y="4869"/>
                    <a:pt x="4427" y="4027"/>
                  </a:cubicBezTo>
                  <a:cubicBezTo>
                    <a:pt x="4746" y="4199"/>
                    <a:pt x="5096" y="4284"/>
                    <a:pt x="5445" y="4284"/>
                  </a:cubicBezTo>
                  <a:cubicBezTo>
                    <a:pt x="5924" y="4284"/>
                    <a:pt x="6400" y="4125"/>
                    <a:pt x="6789" y="3810"/>
                  </a:cubicBezTo>
                  <a:cubicBezTo>
                    <a:pt x="7160" y="3512"/>
                    <a:pt x="7425" y="3093"/>
                    <a:pt x="7530" y="2627"/>
                  </a:cubicBezTo>
                  <a:cubicBezTo>
                    <a:pt x="7564" y="2483"/>
                    <a:pt x="7451" y="2394"/>
                    <a:pt x="7341" y="2394"/>
                  </a:cubicBezTo>
                  <a:cubicBezTo>
                    <a:pt x="7263" y="2394"/>
                    <a:pt x="7187" y="2438"/>
                    <a:pt x="7165" y="2540"/>
                  </a:cubicBezTo>
                  <a:cubicBezTo>
                    <a:pt x="7001" y="3247"/>
                    <a:pt x="6414" y="3786"/>
                    <a:pt x="5697" y="3887"/>
                  </a:cubicBezTo>
                  <a:cubicBezTo>
                    <a:pt x="5612" y="3900"/>
                    <a:pt x="5526" y="3906"/>
                    <a:pt x="5442" y="3906"/>
                  </a:cubicBezTo>
                  <a:cubicBezTo>
                    <a:pt x="4812" y="3906"/>
                    <a:pt x="4221" y="3567"/>
                    <a:pt x="3907" y="3007"/>
                  </a:cubicBezTo>
                  <a:cubicBezTo>
                    <a:pt x="3874" y="2829"/>
                    <a:pt x="3811" y="2660"/>
                    <a:pt x="3715" y="2501"/>
                  </a:cubicBezTo>
                  <a:cubicBezTo>
                    <a:pt x="3517" y="1554"/>
                    <a:pt x="4119" y="625"/>
                    <a:pt x="5062" y="413"/>
                  </a:cubicBezTo>
                  <a:cubicBezTo>
                    <a:pt x="5190" y="385"/>
                    <a:pt x="5317" y="372"/>
                    <a:pt x="5442" y="372"/>
                  </a:cubicBezTo>
                  <a:cubicBezTo>
                    <a:pt x="6248" y="372"/>
                    <a:pt x="6973" y="925"/>
                    <a:pt x="7165" y="1741"/>
                  </a:cubicBezTo>
                  <a:cubicBezTo>
                    <a:pt x="7187" y="1844"/>
                    <a:pt x="7265" y="1889"/>
                    <a:pt x="7344" y="1889"/>
                  </a:cubicBezTo>
                  <a:cubicBezTo>
                    <a:pt x="7453" y="1889"/>
                    <a:pt x="7564" y="1802"/>
                    <a:pt x="7530" y="1659"/>
                  </a:cubicBezTo>
                  <a:cubicBezTo>
                    <a:pt x="7319" y="736"/>
                    <a:pt x="6525" y="62"/>
                    <a:pt x="5582" y="4"/>
                  </a:cubicBezTo>
                  <a:cubicBezTo>
                    <a:pt x="5537" y="1"/>
                    <a:pt x="5493" y="0"/>
                    <a:pt x="54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5" name="Google Shape;5895;p29"/>
            <p:cNvSpPr/>
            <p:nvPr/>
          </p:nvSpPr>
          <p:spPr>
            <a:xfrm>
              <a:off x="4223643" y="3424685"/>
              <a:ext cx="27408" cy="47734"/>
            </a:xfrm>
            <a:custGeom>
              <a:rect b="b" l="l" r="r" t="t"/>
              <a:pathLst>
                <a:path extrusionOk="0" h="1820" w="1045">
                  <a:moveTo>
                    <a:pt x="491" y="366"/>
                  </a:moveTo>
                  <a:lnTo>
                    <a:pt x="491" y="703"/>
                  </a:lnTo>
                  <a:cubicBezTo>
                    <a:pt x="357" y="650"/>
                    <a:pt x="309" y="607"/>
                    <a:pt x="309" y="525"/>
                  </a:cubicBezTo>
                  <a:cubicBezTo>
                    <a:pt x="309" y="429"/>
                    <a:pt x="390" y="381"/>
                    <a:pt x="491" y="366"/>
                  </a:cubicBezTo>
                  <a:close/>
                  <a:moveTo>
                    <a:pt x="607" y="1054"/>
                  </a:moveTo>
                  <a:cubicBezTo>
                    <a:pt x="746" y="1112"/>
                    <a:pt x="771" y="1179"/>
                    <a:pt x="771" y="1256"/>
                  </a:cubicBezTo>
                  <a:cubicBezTo>
                    <a:pt x="775" y="1362"/>
                    <a:pt x="708" y="1420"/>
                    <a:pt x="607" y="1439"/>
                  </a:cubicBezTo>
                  <a:lnTo>
                    <a:pt x="607" y="1054"/>
                  </a:lnTo>
                  <a:close/>
                  <a:moveTo>
                    <a:pt x="549" y="1"/>
                  </a:moveTo>
                  <a:cubicBezTo>
                    <a:pt x="516" y="1"/>
                    <a:pt x="472" y="20"/>
                    <a:pt x="472" y="53"/>
                  </a:cubicBezTo>
                  <a:lnTo>
                    <a:pt x="472" y="116"/>
                  </a:lnTo>
                  <a:cubicBezTo>
                    <a:pt x="212" y="150"/>
                    <a:pt x="39" y="289"/>
                    <a:pt x="39" y="549"/>
                  </a:cubicBezTo>
                  <a:cubicBezTo>
                    <a:pt x="39" y="828"/>
                    <a:pt x="256" y="915"/>
                    <a:pt x="472" y="997"/>
                  </a:cubicBezTo>
                  <a:lnTo>
                    <a:pt x="472" y="1439"/>
                  </a:lnTo>
                  <a:cubicBezTo>
                    <a:pt x="352" y="1425"/>
                    <a:pt x="294" y="1372"/>
                    <a:pt x="188" y="1295"/>
                  </a:cubicBezTo>
                  <a:cubicBezTo>
                    <a:pt x="166" y="1279"/>
                    <a:pt x="145" y="1272"/>
                    <a:pt x="125" y="1272"/>
                  </a:cubicBezTo>
                  <a:cubicBezTo>
                    <a:pt x="52" y="1272"/>
                    <a:pt x="1" y="1369"/>
                    <a:pt x="1" y="1430"/>
                  </a:cubicBezTo>
                  <a:cubicBezTo>
                    <a:pt x="1" y="1463"/>
                    <a:pt x="15" y="1497"/>
                    <a:pt x="34" y="1521"/>
                  </a:cubicBezTo>
                  <a:cubicBezTo>
                    <a:pt x="121" y="1641"/>
                    <a:pt x="313" y="1704"/>
                    <a:pt x="472" y="1704"/>
                  </a:cubicBezTo>
                  <a:lnTo>
                    <a:pt x="472" y="1762"/>
                  </a:lnTo>
                  <a:cubicBezTo>
                    <a:pt x="472" y="1795"/>
                    <a:pt x="511" y="1819"/>
                    <a:pt x="549" y="1819"/>
                  </a:cubicBezTo>
                  <a:cubicBezTo>
                    <a:pt x="588" y="1819"/>
                    <a:pt x="626" y="1795"/>
                    <a:pt x="626" y="1762"/>
                  </a:cubicBezTo>
                  <a:lnTo>
                    <a:pt x="626" y="1694"/>
                  </a:lnTo>
                  <a:cubicBezTo>
                    <a:pt x="857" y="1661"/>
                    <a:pt x="1045" y="1511"/>
                    <a:pt x="1045" y="1223"/>
                  </a:cubicBezTo>
                  <a:cubicBezTo>
                    <a:pt x="1045" y="953"/>
                    <a:pt x="867" y="838"/>
                    <a:pt x="626" y="751"/>
                  </a:cubicBezTo>
                  <a:lnTo>
                    <a:pt x="626" y="366"/>
                  </a:lnTo>
                  <a:cubicBezTo>
                    <a:pt x="698" y="371"/>
                    <a:pt x="775" y="395"/>
                    <a:pt x="838" y="434"/>
                  </a:cubicBezTo>
                  <a:cubicBezTo>
                    <a:pt x="854" y="442"/>
                    <a:pt x="870" y="446"/>
                    <a:pt x="886" y="446"/>
                  </a:cubicBezTo>
                  <a:cubicBezTo>
                    <a:pt x="925" y="446"/>
                    <a:pt x="961" y="424"/>
                    <a:pt x="977" y="390"/>
                  </a:cubicBezTo>
                  <a:cubicBezTo>
                    <a:pt x="1021" y="333"/>
                    <a:pt x="1016" y="256"/>
                    <a:pt x="968" y="207"/>
                  </a:cubicBezTo>
                  <a:cubicBezTo>
                    <a:pt x="881" y="135"/>
                    <a:pt x="732" y="116"/>
                    <a:pt x="626" y="116"/>
                  </a:cubicBezTo>
                  <a:lnTo>
                    <a:pt x="626" y="53"/>
                  </a:lnTo>
                  <a:cubicBezTo>
                    <a:pt x="626" y="20"/>
                    <a:pt x="583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6" name="Google Shape;5896;p29"/>
            <p:cNvSpPr/>
            <p:nvPr/>
          </p:nvSpPr>
          <p:spPr>
            <a:xfrm>
              <a:off x="4001155" y="3504023"/>
              <a:ext cx="345810" cy="199067"/>
            </a:xfrm>
            <a:custGeom>
              <a:rect b="b" l="l" r="r" t="t"/>
              <a:pathLst>
                <a:path extrusionOk="0" h="7590" w="13185">
                  <a:moveTo>
                    <a:pt x="4193" y="2251"/>
                  </a:moveTo>
                  <a:cubicBezTo>
                    <a:pt x="4213" y="2251"/>
                    <a:pt x="4232" y="2264"/>
                    <a:pt x="4240" y="2283"/>
                  </a:cubicBezTo>
                  <a:lnTo>
                    <a:pt x="5544" y="5752"/>
                  </a:lnTo>
                  <a:cubicBezTo>
                    <a:pt x="5553" y="5776"/>
                    <a:pt x="5544" y="5805"/>
                    <a:pt x="5520" y="5815"/>
                  </a:cubicBezTo>
                  <a:lnTo>
                    <a:pt x="4678" y="6127"/>
                  </a:lnTo>
                  <a:lnTo>
                    <a:pt x="3335" y="2572"/>
                  </a:lnTo>
                  <a:lnTo>
                    <a:pt x="4177" y="2254"/>
                  </a:lnTo>
                  <a:cubicBezTo>
                    <a:pt x="4182" y="2252"/>
                    <a:pt x="4188" y="2251"/>
                    <a:pt x="4193" y="2251"/>
                  </a:cubicBezTo>
                  <a:close/>
                  <a:moveTo>
                    <a:pt x="2979" y="2706"/>
                  </a:moveTo>
                  <a:lnTo>
                    <a:pt x="4322" y="6262"/>
                  </a:lnTo>
                  <a:lnTo>
                    <a:pt x="1829" y="7205"/>
                  </a:lnTo>
                  <a:cubicBezTo>
                    <a:pt x="1820" y="7208"/>
                    <a:pt x="1812" y="7210"/>
                    <a:pt x="1803" y="7210"/>
                  </a:cubicBezTo>
                  <a:cubicBezTo>
                    <a:pt x="1770" y="7210"/>
                    <a:pt x="1740" y="7188"/>
                    <a:pt x="1728" y="7157"/>
                  </a:cubicBezTo>
                  <a:lnTo>
                    <a:pt x="438" y="3746"/>
                  </a:lnTo>
                  <a:cubicBezTo>
                    <a:pt x="424" y="3707"/>
                    <a:pt x="443" y="3659"/>
                    <a:pt x="487" y="3645"/>
                  </a:cubicBezTo>
                  <a:lnTo>
                    <a:pt x="2979" y="2706"/>
                  </a:lnTo>
                  <a:close/>
                  <a:moveTo>
                    <a:pt x="12089" y="0"/>
                  </a:moveTo>
                  <a:cubicBezTo>
                    <a:pt x="11799" y="0"/>
                    <a:pt x="11521" y="152"/>
                    <a:pt x="11313" y="349"/>
                  </a:cubicBezTo>
                  <a:lnTo>
                    <a:pt x="9292" y="2023"/>
                  </a:lnTo>
                  <a:cubicBezTo>
                    <a:pt x="9181" y="1778"/>
                    <a:pt x="8936" y="1527"/>
                    <a:pt x="8479" y="1527"/>
                  </a:cubicBezTo>
                  <a:cubicBezTo>
                    <a:pt x="7952" y="1527"/>
                    <a:pt x="7553" y="1525"/>
                    <a:pt x="7241" y="1525"/>
                  </a:cubicBezTo>
                  <a:cubicBezTo>
                    <a:pt x="6440" y="1525"/>
                    <a:pt x="6217" y="1542"/>
                    <a:pt x="5895" y="1667"/>
                  </a:cubicBezTo>
                  <a:lnTo>
                    <a:pt x="5890" y="1667"/>
                  </a:lnTo>
                  <a:lnTo>
                    <a:pt x="4610" y="2196"/>
                  </a:lnTo>
                  <a:lnTo>
                    <a:pt x="4591" y="2148"/>
                  </a:lnTo>
                  <a:cubicBezTo>
                    <a:pt x="4527" y="1976"/>
                    <a:pt x="4365" y="1871"/>
                    <a:pt x="4192" y="1871"/>
                  </a:cubicBezTo>
                  <a:cubicBezTo>
                    <a:pt x="4142" y="1871"/>
                    <a:pt x="4092" y="1880"/>
                    <a:pt x="4042" y="1898"/>
                  </a:cubicBezTo>
                  <a:lnTo>
                    <a:pt x="352" y="3293"/>
                  </a:lnTo>
                  <a:cubicBezTo>
                    <a:pt x="116" y="3385"/>
                    <a:pt x="1" y="3645"/>
                    <a:pt x="87" y="3880"/>
                  </a:cubicBezTo>
                  <a:lnTo>
                    <a:pt x="1372" y="7292"/>
                  </a:lnTo>
                  <a:cubicBezTo>
                    <a:pt x="1443" y="7476"/>
                    <a:pt x="1620" y="7589"/>
                    <a:pt x="1806" y="7589"/>
                  </a:cubicBezTo>
                  <a:cubicBezTo>
                    <a:pt x="1859" y="7589"/>
                    <a:pt x="1912" y="7580"/>
                    <a:pt x="1964" y="7561"/>
                  </a:cubicBezTo>
                  <a:lnTo>
                    <a:pt x="5650" y="6171"/>
                  </a:lnTo>
                  <a:cubicBezTo>
                    <a:pt x="5871" y="6084"/>
                    <a:pt x="5982" y="5839"/>
                    <a:pt x="5900" y="5622"/>
                  </a:cubicBezTo>
                  <a:lnTo>
                    <a:pt x="5881" y="5574"/>
                  </a:lnTo>
                  <a:cubicBezTo>
                    <a:pt x="6549" y="5290"/>
                    <a:pt x="6569" y="5257"/>
                    <a:pt x="7261" y="5257"/>
                  </a:cubicBezTo>
                  <a:cubicBezTo>
                    <a:pt x="7512" y="5257"/>
                    <a:pt x="7512" y="4876"/>
                    <a:pt x="7261" y="4876"/>
                  </a:cubicBezTo>
                  <a:cubicBezTo>
                    <a:pt x="6506" y="4881"/>
                    <a:pt x="6439" y="4929"/>
                    <a:pt x="5751" y="5223"/>
                  </a:cubicBezTo>
                  <a:lnTo>
                    <a:pt x="4745" y="2552"/>
                  </a:lnTo>
                  <a:lnTo>
                    <a:pt x="6034" y="2018"/>
                  </a:lnTo>
                  <a:cubicBezTo>
                    <a:pt x="6297" y="1920"/>
                    <a:pt x="6484" y="1905"/>
                    <a:pt x="7227" y="1905"/>
                  </a:cubicBezTo>
                  <a:cubicBezTo>
                    <a:pt x="7534" y="1905"/>
                    <a:pt x="7937" y="1908"/>
                    <a:pt x="8479" y="1908"/>
                  </a:cubicBezTo>
                  <a:cubicBezTo>
                    <a:pt x="8686" y="1908"/>
                    <a:pt x="8825" y="1980"/>
                    <a:pt x="8917" y="2124"/>
                  </a:cubicBezTo>
                  <a:cubicBezTo>
                    <a:pt x="8960" y="2196"/>
                    <a:pt x="8989" y="2278"/>
                    <a:pt x="8999" y="2365"/>
                  </a:cubicBezTo>
                  <a:cubicBezTo>
                    <a:pt x="8994" y="2437"/>
                    <a:pt x="8946" y="2783"/>
                    <a:pt x="8609" y="2841"/>
                  </a:cubicBezTo>
                  <a:cubicBezTo>
                    <a:pt x="8089" y="2928"/>
                    <a:pt x="6973" y="3086"/>
                    <a:pt x="6963" y="3091"/>
                  </a:cubicBezTo>
                  <a:cubicBezTo>
                    <a:pt x="6726" y="3115"/>
                    <a:pt x="6746" y="3467"/>
                    <a:pt x="6978" y="3467"/>
                  </a:cubicBezTo>
                  <a:cubicBezTo>
                    <a:pt x="6981" y="3467"/>
                    <a:pt x="6984" y="3467"/>
                    <a:pt x="6987" y="3467"/>
                  </a:cubicBezTo>
                  <a:lnTo>
                    <a:pt x="7016" y="3467"/>
                  </a:lnTo>
                  <a:cubicBezTo>
                    <a:pt x="7026" y="3467"/>
                    <a:pt x="8147" y="3303"/>
                    <a:pt x="8671" y="3216"/>
                  </a:cubicBezTo>
                  <a:cubicBezTo>
                    <a:pt x="9152" y="3135"/>
                    <a:pt x="9331" y="2726"/>
                    <a:pt x="9369" y="2461"/>
                  </a:cubicBezTo>
                  <a:lnTo>
                    <a:pt x="11558" y="647"/>
                  </a:lnTo>
                  <a:lnTo>
                    <a:pt x="11563" y="642"/>
                  </a:lnTo>
                  <a:lnTo>
                    <a:pt x="11573" y="632"/>
                  </a:lnTo>
                  <a:cubicBezTo>
                    <a:pt x="11709" y="505"/>
                    <a:pt x="11888" y="385"/>
                    <a:pt x="12080" y="385"/>
                  </a:cubicBezTo>
                  <a:cubicBezTo>
                    <a:pt x="12192" y="385"/>
                    <a:pt x="12309" y="427"/>
                    <a:pt x="12424" y="531"/>
                  </a:cubicBezTo>
                  <a:cubicBezTo>
                    <a:pt x="12781" y="883"/>
                    <a:pt x="12453" y="1301"/>
                    <a:pt x="12381" y="1388"/>
                  </a:cubicBezTo>
                  <a:lnTo>
                    <a:pt x="9619" y="4352"/>
                  </a:lnTo>
                  <a:lnTo>
                    <a:pt x="9614" y="4357"/>
                  </a:lnTo>
                  <a:cubicBezTo>
                    <a:pt x="9225" y="4804"/>
                    <a:pt x="8705" y="4876"/>
                    <a:pt x="8488" y="4886"/>
                  </a:cubicBezTo>
                  <a:lnTo>
                    <a:pt x="8142" y="4886"/>
                  </a:lnTo>
                  <a:cubicBezTo>
                    <a:pt x="7892" y="4886"/>
                    <a:pt x="7892" y="5266"/>
                    <a:pt x="8142" y="5266"/>
                  </a:cubicBezTo>
                  <a:lnTo>
                    <a:pt x="8503" y="5266"/>
                  </a:lnTo>
                  <a:cubicBezTo>
                    <a:pt x="8763" y="5252"/>
                    <a:pt x="9412" y="5165"/>
                    <a:pt x="9898" y="4612"/>
                  </a:cubicBezTo>
                  <a:lnTo>
                    <a:pt x="12665" y="1638"/>
                  </a:lnTo>
                  <a:cubicBezTo>
                    <a:pt x="12906" y="1349"/>
                    <a:pt x="13185" y="743"/>
                    <a:pt x="12689" y="252"/>
                  </a:cubicBezTo>
                  <a:lnTo>
                    <a:pt x="12684" y="248"/>
                  </a:lnTo>
                  <a:cubicBezTo>
                    <a:pt x="12493" y="71"/>
                    <a:pt x="12288" y="0"/>
                    <a:pt x="120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97" name="Google Shape;5897;p29"/>
          <p:cNvGrpSpPr/>
          <p:nvPr/>
        </p:nvGrpSpPr>
        <p:grpSpPr>
          <a:xfrm>
            <a:off x="912027" y="3641810"/>
            <a:ext cx="253699" cy="338571"/>
            <a:chOff x="912027" y="3826385"/>
            <a:chExt cx="253699" cy="338571"/>
          </a:xfrm>
        </p:grpSpPr>
        <p:sp>
          <p:nvSpPr>
            <p:cNvPr id="5898" name="Google Shape;5898;p29"/>
            <p:cNvSpPr/>
            <p:nvPr/>
          </p:nvSpPr>
          <p:spPr>
            <a:xfrm>
              <a:off x="997083" y="3900976"/>
              <a:ext cx="29952" cy="65516"/>
            </a:xfrm>
            <a:custGeom>
              <a:rect b="b" l="l" r="r" t="t"/>
              <a:pathLst>
                <a:path extrusionOk="0" h="2498" w="1142">
                  <a:moveTo>
                    <a:pt x="684" y="0"/>
                  </a:moveTo>
                  <a:cubicBezTo>
                    <a:pt x="309" y="0"/>
                    <a:pt x="1" y="303"/>
                    <a:pt x="1" y="683"/>
                  </a:cubicBezTo>
                  <a:lnTo>
                    <a:pt x="1" y="842"/>
                  </a:lnTo>
                  <a:cubicBezTo>
                    <a:pt x="1" y="1035"/>
                    <a:pt x="35" y="1232"/>
                    <a:pt x="97" y="1415"/>
                  </a:cubicBezTo>
                  <a:lnTo>
                    <a:pt x="458" y="2497"/>
                  </a:lnTo>
                  <a:lnTo>
                    <a:pt x="1141" y="2497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9" name="Google Shape;5899;p29"/>
            <p:cNvSpPr/>
            <p:nvPr/>
          </p:nvSpPr>
          <p:spPr>
            <a:xfrm>
              <a:off x="1009095" y="3895022"/>
              <a:ext cx="71575" cy="71601"/>
            </a:xfrm>
            <a:custGeom>
              <a:rect b="b" l="l" r="r" t="t"/>
              <a:pathLst>
                <a:path extrusionOk="0" h="2730" w="2729">
                  <a:moveTo>
                    <a:pt x="683" y="1"/>
                  </a:moveTo>
                  <a:cubicBezTo>
                    <a:pt x="303" y="1"/>
                    <a:pt x="0" y="304"/>
                    <a:pt x="0" y="684"/>
                  </a:cubicBezTo>
                  <a:cubicBezTo>
                    <a:pt x="0" y="934"/>
                    <a:pt x="202" y="1136"/>
                    <a:pt x="452" y="1136"/>
                  </a:cubicBezTo>
                  <a:lnTo>
                    <a:pt x="2271" y="2729"/>
                  </a:lnTo>
                  <a:lnTo>
                    <a:pt x="2656" y="1382"/>
                  </a:lnTo>
                  <a:cubicBezTo>
                    <a:pt x="2704" y="1218"/>
                    <a:pt x="2728" y="1050"/>
                    <a:pt x="2728" y="881"/>
                  </a:cubicBezTo>
                  <a:lnTo>
                    <a:pt x="2728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0" name="Google Shape;5900;p29"/>
            <p:cNvSpPr/>
            <p:nvPr/>
          </p:nvSpPr>
          <p:spPr>
            <a:xfrm>
              <a:off x="1019822" y="3985009"/>
              <a:ext cx="38135" cy="33466"/>
            </a:xfrm>
            <a:custGeom>
              <a:rect b="b" l="l" r="r" t="t"/>
              <a:pathLst>
                <a:path extrusionOk="0" h="1276" w="1454">
                  <a:moveTo>
                    <a:pt x="0" y="1"/>
                  </a:moveTo>
                  <a:lnTo>
                    <a:pt x="0" y="1276"/>
                  </a:lnTo>
                  <a:lnTo>
                    <a:pt x="1453" y="1276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1" name="Google Shape;5901;p29"/>
            <p:cNvSpPr/>
            <p:nvPr/>
          </p:nvSpPr>
          <p:spPr>
            <a:xfrm>
              <a:off x="1019927" y="3985140"/>
              <a:ext cx="38135" cy="20746"/>
            </a:xfrm>
            <a:custGeom>
              <a:rect b="b" l="l" r="r" t="t"/>
              <a:pathLst>
                <a:path extrusionOk="0" h="791" w="1454">
                  <a:moveTo>
                    <a:pt x="1" y="0"/>
                  </a:moveTo>
                  <a:lnTo>
                    <a:pt x="1" y="650"/>
                  </a:lnTo>
                  <a:cubicBezTo>
                    <a:pt x="232" y="744"/>
                    <a:pt x="478" y="791"/>
                    <a:pt x="726" y="791"/>
                  </a:cubicBezTo>
                  <a:cubicBezTo>
                    <a:pt x="973" y="791"/>
                    <a:pt x="1221" y="744"/>
                    <a:pt x="1454" y="650"/>
                  </a:cubicBezTo>
                  <a:lnTo>
                    <a:pt x="1454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2" name="Google Shape;5902;p29"/>
            <p:cNvSpPr/>
            <p:nvPr/>
          </p:nvSpPr>
          <p:spPr>
            <a:xfrm>
              <a:off x="975262" y="4005834"/>
              <a:ext cx="127230" cy="64126"/>
            </a:xfrm>
            <a:custGeom>
              <a:rect b="b" l="l" r="r" t="t"/>
              <a:pathLst>
                <a:path extrusionOk="0" h="2445" w="4851">
                  <a:moveTo>
                    <a:pt x="1699" y="1"/>
                  </a:moveTo>
                  <a:lnTo>
                    <a:pt x="530" y="333"/>
                  </a:lnTo>
                  <a:cubicBezTo>
                    <a:pt x="217" y="424"/>
                    <a:pt x="0" y="708"/>
                    <a:pt x="0" y="1035"/>
                  </a:cubicBezTo>
                  <a:lnTo>
                    <a:pt x="0" y="2445"/>
                  </a:lnTo>
                  <a:lnTo>
                    <a:pt x="4851" y="2445"/>
                  </a:lnTo>
                  <a:lnTo>
                    <a:pt x="4851" y="1035"/>
                  </a:lnTo>
                  <a:cubicBezTo>
                    <a:pt x="4851" y="708"/>
                    <a:pt x="4634" y="424"/>
                    <a:pt x="4321" y="333"/>
                  </a:cubicBezTo>
                  <a:lnTo>
                    <a:pt x="3152" y="1"/>
                  </a:lnTo>
                  <a:lnTo>
                    <a:pt x="2426" y="482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3" name="Google Shape;5903;p29"/>
            <p:cNvSpPr/>
            <p:nvPr/>
          </p:nvSpPr>
          <p:spPr>
            <a:xfrm>
              <a:off x="1003037" y="3924817"/>
              <a:ext cx="71575" cy="65647"/>
            </a:xfrm>
            <a:custGeom>
              <a:rect b="b" l="l" r="r" t="t"/>
              <a:pathLst>
                <a:path extrusionOk="0" h="2503" w="2729">
                  <a:moveTo>
                    <a:pt x="876" y="0"/>
                  </a:moveTo>
                  <a:cubicBezTo>
                    <a:pt x="751" y="0"/>
                    <a:pt x="630" y="49"/>
                    <a:pt x="544" y="135"/>
                  </a:cubicBezTo>
                  <a:lnTo>
                    <a:pt x="135" y="549"/>
                  </a:lnTo>
                  <a:cubicBezTo>
                    <a:pt x="48" y="631"/>
                    <a:pt x="0" y="751"/>
                    <a:pt x="0" y="871"/>
                  </a:cubicBezTo>
                  <a:lnTo>
                    <a:pt x="0" y="1136"/>
                  </a:lnTo>
                  <a:cubicBezTo>
                    <a:pt x="0" y="1891"/>
                    <a:pt x="611" y="2503"/>
                    <a:pt x="1367" y="2503"/>
                  </a:cubicBezTo>
                  <a:cubicBezTo>
                    <a:pt x="2117" y="2498"/>
                    <a:pt x="2728" y="1891"/>
                    <a:pt x="2728" y="1136"/>
                  </a:cubicBezTo>
                  <a:lnTo>
                    <a:pt x="2728" y="847"/>
                  </a:lnTo>
                  <a:cubicBezTo>
                    <a:pt x="2728" y="727"/>
                    <a:pt x="2680" y="612"/>
                    <a:pt x="2598" y="525"/>
                  </a:cubicBezTo>
                  <a:cubicBezTo>
                    <a:pt x="2247" y="183"/>
                    <a:pt x="1602" y="25"/>
                    <a:pt x="876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4" name="Google Shape;5904;p29"/>
            <p:cNvSpPr/>
            <p:nvPr/>
          </p:nvSpPr>
          <p:spPr>
            <a:xfrm>
              <a:off x="1003037" y="3924817"/>
              <a:ext cx="71444" cy="64126"/>
            </a:xfrm>
            <a:custGeom>
              <a:rect b="b" l="l" r="r" t="t"/>
              <a:pathLst>
                <a:path extrusionOk="0" h="2445" w="2724">
                  <a:moveTo>
                    <a:pt x="859" y="0"/>
                  </a:moveTo>
                  <a:cubicBezTo>
                    <a:pt x="745" y="0"/>
                    <a:pt x="631" y="48"/>
                    <a:pt x="549" y="135"/>
                  </a:cubicBezTo>
                  <a:lnTo>
                    <a:pt x="0" y="679"/>
                  </a:lnTo>
                  <a:lnTo>
                    <a:pt x="0" y="1131"/>
                  </a:lnTo>
                  <a:cubicBezTo>
                    <a:pt x="5" y="1742"/>
                    <a:pt x="404" y="2276"/>
                    <a:pt x="986" y="2445"/>
                  </a:cubicBezTo>
                  <a:cubicBezTo>
                    <a:pt x="789" y="2204"/>
                    <a:pt x="683" y="1901"/>
                    <a:pt x="683" y="1588"/>
                  </a:cubicBezTo>
                  <a:lnTo>
                    <a:pt x="683" y="1083"/>
                  </a:lnTo>
                  <a:cubicBezTo>
                    <a:pt x="688" y="829"/>
                    <a:pt x="899" y="630"/>
                    <a:pt x="1147" y="630"/>
                  </a:cubicBezTo>
                  <a:cubicBezTo>
                    <a:pt x="1153" y="630"/>
                    <a:pt x="1159" y="631"/>
                    <a:pt x="1164" y="631"/>
                  </a:cubicBezTo>
                  <a:cubicBezTo>
                    <a:pt x="1569" y="631"/>
                    <a:pt x="2377" y="679"/>
                    <a:pt x="2723" y="934"/>
                  </a:cubicBezTo>
                  <a:cubicBezTo>
                    <a:pt x="2709" y="842"/>
                    <a:pt x="2671" y="592"/>
                    <a:pt x="2598" y="520"/>
                  </a:cubicBezTo>
                  <a:cubicBezTo>
                    <a:pt x="2247" y="178"/>
                    <a:pt x="1607" y="25"/>
                    <a:pt x="876" y="0"/>
                  </a:cubicBezTo>
                  <a:cubicBezTo>
                    <a:pt x="870" y="0"/>
                    <a:pt x="865" y="0"/>
                    <a:pt x="859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5" name="Google Shape;5905;p29"/>
            <p:cNvSpPr/>
            <p:nvPr/>
          </p:nvSpPr>
          <p:spPr>
            <a:xfrm>
              <a:off x="916958" y="3831421"/>
              <a:ext cx="243837" cy="328526"/>
            </a:xfrm>
            <a:custGeom>
              <a:rect b="b" l="l" r="r" t="t"/>
              <a:pathLst>
                <a:path extrusionOk="0" h="12526" w="9297">
                  <a:moveTo>
                    <a:pt x="4646" y="1210"/>
                  </a:moveTo>
                  <a:cubicBezTo>
                    <a:pt x="5089" y="1210"/>
                    <a:pt x="5536" y="1296"/>
                    <a:pt x="5962" y="1473"/>
                  </a:cubicBezTo>
                  <a:cubicBezTo>
                    <a:pt x="7247" y="2002"/>
                    <a:pt x="8084" y="3253"/>
                    <a:pt x="8084" y="4644"/>
                  </a:cubicBezTo>
                  <a:cubicBezTo>
                    <a:pt x="8084" y="6545"/>
                    <a:pt x="6544" y="8084"/>
                    <a:pt x="4649" y="8084"/>
                  </a:cubicBezTo>
                  <a:cubicBezTo>
                    <a:pt x="3258" y="8080"/>
                    <a:pt x="2007" y="7242"/>
                    <a:pt x="1473" y="5958"/>
                  </a:cubicBezTo>
                  <a:cubicBezTo>
                    <a:pt x="944" y="4678"/>
                    <a:pt x="1237" y="3201"/>
                    <a:pt x="2219" y="2219"/>
                  </a:cubicBezTo>
                  <a:cubicBezTo>
                    <a:pt x="2875" y="1560"/>
                    <a:pt x="3752" y="1210"/>
                    <a:pt x="4646" y="1210"/>
                  </a:cubicBezTo>
                  <a:close/>
                  <a:moveTo>
                    <a:pt x="4657" y="1"/>
                  </a:moveTo>
                  <a:cubicBezTo>
                    <a:pt x="4655" y="1"/>
                    <a:pt x="4652" y="1"/>
                    <a:pt x="4649" y="1"/>
                  </a:cubicBezTo>
                  <a:cubicBezTo>
                    <a:pt x="2079" y="1"/>
                    <a:pt x="0" y="2079"/>
                    <a:pt x="0" y="4644"/>
                  </a:cubicBezTo>
                  <a:cubicBezTo>
                    <a:pt x="0" y="9494"/>
                    <a:pt x="4649" y="12526"/>
                    <a:pt x="4649" y="12526"/>
                  </a:cubicBezTo>
                  <a:cubicBezTo>
                    <a:pt x="4649" y="12526"/>
                    <a:pt x="9297" y="9494"/>
                    <a:pt x="9297" y="4644"/>
                  </a:cubicBezTo>
                  <a:cubicBezTo>
                    <a:pt x="9297" y="2078"/>
                    <a:pt x="7218" y="1"/>
                    <a:pt x="4657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6" name="Google Shape;5906;p29"/>
            <p:cNvSpPr/>
            <p:nvPr/>
          </p:nvSpPr>
          <p:spPr>
            <a:xfrm>
              <a:off x="916958" y="3831421"/>
              <a:ext cx="231091" cy="328526"/>
            </a:xfrm>
            <a:custGeom>
              <a:rect b="b" l="l" r="r" t="t"/>
              <a:pathLst>
                <a:path extrusionOk="0" h="12526" w="8811">
                  <a:moveTo>
                    <a:pt x="4646" y="1210"/>
                  </a:moveTo>
                  <a:cubicBezTo>
                    <a:pt x="5089" y="1210"/>
                    <a:pt x="5536" y="1296"/>
                    <a:pt x="5962" y="1473"/>
                  </a:cubicBezTo>
                  <a:cubicBezTo>
                    <a:pt x="7247" y="2002"/>
                    <a:pt x="8084" y="3253"/>
                    <a:pt x="8084" y="4644"/>
                  </a:cubicBezTo>
                  <a:cubicBezTo>
                    <a:pt x="8084" y="6545"/>
                    <a:pt x="6544" y="8084"/>
                    <a:pt x="4649" y="8084"/>
                  </a:cubicBezTo>
                  <a:cubicBezTo>
                    <a:pt x="3258" y="8080"/>
                    <a:pt x="2007" y="7242"/>
                    <a:pt x="1473" y="5958"/>
                  </a:cubicBezTo>
                  <a:cubicBezTo>
                    <a:pt x="944" y="4678"/>
                    <a:pt x="1237" y="3201"/>
                    <a:pt x="2219" y="2219"/>
                  </a:cubicBezTo>
                  <a:cubicBezTo>
                    <a:pt x="2875" y="1560"/>
                    <a:pt x="3752" y="1210"/>
                    <a:pt x="4646" y="1210"/>
                  </a:cubicBezTo>
                  <a:close/>
                  <a:moveTo>
                    <a:pt x="4649" y="1"/>
                  </a:moveTo>
                  <a:cubicBezTo>
                    <a:pt x="2084" y="1"/>
                    <a:pt x="5" y="2079"/>
                    <a:pt x="0" y="4644"/>
                  </a:cubicBezTo>
                  <a:cubicBezTo>
                    <a:pt x="0" y="9494"/>
                    <a:pt x="4649" y="12526"/>
                    <a:pt x="4649" y="12526"/>
                  </a:cubicBezTo>
                  <a:cubicBezTo>
                    <a:pt x="4649" y="12526"/>
                    <a:pt x="3566" y="11044"/>
                    <a:pt x="2916" y="8508"/>
                  </a:cubicBezTo>
                  <a:cubicBezTo>
                    <a:pt x="2892" y="8424"/>
                    <a:pt x="2954" y="8354"/>
                    <a:pt x="3031" y="8354"/>
                  </a:cubicBezTo>
                  <a:cubicBezTo>
                    <a:pt x="3047" y="8354"/>
                    <a:pt x="3063" y="8357"/>
                    <a:pt x="3080" y="8364"/>
                  </a:cubicBezTo>
                  <a:cubicBezTo>
                    <a:pt x="3586" y="8578"/>
                    <a:pt x="4122" y="8683"/>
                    <a:pt x="4655" y="8683"/>
                  </a:cubicBezTo>
                  <a:cubicBezTo>
                    <a:pt x="5500" y="8683"/>
                    <a:pt x="6338" y="8418"/>
                    <a:pt x="7040" y="7902"/>
                  </a:cubicBezTo>
                  <a:cubicBezTo>
                    <a:pt x="8190" y="7060"/>
                    <a:pt x="8811" y="5674"/>
                    <a:pt x="8671" y="4259"/>
                  </a:cubicBezTo>
                  <a:cubicBezTo>
                    <a:pt x="8484" y="2407"/>
                    <a:pt x="7064" y="920"/>
                    <a:pt x="5226" y="646"/>
                  </a:cubicBezTo>
                  <a:cubicBezTo>
                    <a:pt x="5037" y="620"/>
                    <a:pt x="4848" y="607"/>
                    <a:pt x="4658" y="607"/>
                  </a:cubicBezTo>
                  <a:cubicBezTo>
                    <a:pt x="4356" y="607"/>
                    <a:pt x="4054" y="640"/>
                    <a:pt x="3758" y="708"/>
                  </a:cubicBezTo>
                  <a:cubicBezTo>
                    <a:pt x="3748" y="711"/>
                    <a:pt x="3739" y="712"/>
                    <a:pt x="3729" y="712"/>
                  </a:cubicBezTo>
                  <a:cubicBezTo>
                    <a:pt x="3629" y="712"/>
                    <a:pt x="3564" y="581"/>
                    <a:pt x="3648" y="506"/>
                  </a:cubicBezTo>
                  <a:cubicBezTo>
                    <a:pt x="3946" y="184"/>
                    <a:pt x="4288" y="1"/>
                    <a:pt x="4649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7" name="Google Shape;5907;p29"/>
            <p:cNvSpPr/>
            <p:nvPr/>
          </p:nvSpPr>
          <p:spPr>
            <a:xfrm>
              <a:off x="934504" y="3858278"/>
              <a:ext cx="167358" cy="155844"/>
            </a:xfrm>
            <a:custGeom>
              <a:rect b="b" l="l" r="r" t="t"/>
              <a:pathLst>
                <a:path extrusionOk="0" h="5942" w="6381">
                  <a:moveTo>
                    <a:pt x="3983" y="1"/>
                  </a:moveTo>
                  <a:cubicBezTo>
                    <a:pt x="3051" y="1"/>
                    <a:pt x="2124" y="359"/>
                    <a:pt x="1420" y="1060"/>
                  </a:cubicBezTo>
                  <a:cubicBezTo>
                    <a:pt x="121" y="2359"/>
                    <a:pt x="0" y="4424"/>
                    <a:pt x="1136" y="5867"/>
                  </a:cubicBezTo>
                  <a:cubicBezTo>
                    <a:pt x="1177" y="5920"/>
                    <a:pt x="1228" y="5942"/>
                    <a:pt x="1278" y="5942"/>
                  </a:cubicBezTo>
                  <a:cubicBezTo>
                    <a:pt x="1416" y="5942"/>
                    <a:pt x="1546" y="5776"/>
                    <a:pt x="1429" y="5631"/>
                  </a:cubicBezTo>
                  <a:cubicBezTo>
                    <a:pt x="409" y="4342"/>
                    <a:pt x="520" y="2489"/>
                    <a:pt x="1684" y="1330"/>
                  </a:cubicBezTo>
                  <a:cubicBezTo>
                    <a:pt x="2315" y="699"/>
                    <a:pt x="3147" y="377"/>
                    <a:pt x="3982" y="377"/>
                  </a:cubicBezTo>
                  <a:cubicBezTo>
                    <a:pt x="4689" y="377"/>
                    <a:pt x="5398" y="607"/>
                    <a:pt x="5991" y="1075"/>
                  </a:cubicBezTo>
                  <a:cubicBezTo>
                    <a:pt x="6029" y="1105"/>
                    <a:pt x="6069" y="1118"/>
                    <a:pt x="6107" y="1118"/>
                  </a:cubicBezTo>
                  <a:cubicBezTo>
                    <a:pt x="6262" y="1118"/>
                    <a:pt x="6381" y="900"/>
                    <a:pt x="6222" y="776"/>
                  </a:cubicBezTo>
                  <a:cubicBezTo>
                    <a:pt x="5561" y="256"/>
                    <a:pt x="4770" y="1"/>
                    <a:pt x="3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8" name="Google Shape;5908;p29"/>
            <p:cNvSpPr/>
            <p:nvPr/>
          </p:nvSpPr>
          <p:spPr>
            <a:xfrm>
              <a:off x="912027" y="3826385"/>
              <a:ext cx="253699" cy="338571"/>
            </a:xfrm>
            <a:custGeom>
              <a:rect b="b" l="l" r="r" t="t"/>
              <a:pathLst>
                <a:path extrusionOk="0" h="12909" w="9673">
                  <a:moveTo>
                    <a:pt x="4837" y="380"/>
                  </a:moveTo>
                  <a:cubicBezTo>
                    <a:pt x="7295" y="380"/>
                    <a:pt x="9292" y="2377"/>
                    <a:pt x="9292" y="4841"/>
                  </a:cubicBezTo>
                  <a:cubicBezTo>
                    <a:pt x="9287" y="5943"/>
                    <a:pt x="9047" y="7030"/>
                    <a:pt x="8590" y="8031"/>
                  </a:cubicBezTo>
                  <a:lnTo>
                    <a:pt x="8585" y="8031"/>
                  </a:lnTo>
                  <a:cubicBezTo>
                    <a:pt x="8181" y="8912"/>
                    <a:pt x="7656" y="9734"/>
                    <a:pt x="7021" y="10466"/>
                  </a:cubicBezTo>
                  <a:cubicBezTo>
                    <a:pt x="6376" y="11226"/>
                    <a:pt x="5640" y="11905"/>
                    <a:pt x="4837" y="12492"/>
                  </a:cubicBezTo>
                  <a:cubicBezTo>
                    <a:pt x="4028" y="11909"/>
                    <a:pt x="3297" y="11231"/>
                    <a:pt x="2652" y="10475"/>
                  </a:cubicBezTo>
                  <a:cubicBezTo>
                    <a:pt x="2022" y="9739"/>
                    <a:pt x="1492" y="8921"/>
                    <a:pt x="1083" y="8041"/>
                  </a:cubicBezTo>
                  <a:cubicBezTo>
                    <a:pt x="621" y="7035"/>
                    <a:pt x="381" y="5943"/>
                    <a:pt x="376" y="4841"/>
                  </a:cubicBezTo>
                  <a:cubicBezTo>
                    <a:pt x="376" y="2377"/>
                    <a:pt x="2373" y="380"/>
                    <a:pt x="4837" y="380"/>
                  </a:cubicBezTo>
                  <a:close/>
                  <a:moveTo>
                    <a:pt x="4837" y="0"/>
                  </a:moveTo>
                  <a:cubicBezTo>
                    <a:pt x="2166" y="5"/>
                    <a:pt x="6" y="2170"/>
                    <a:pt x="1" y="4836"/>
                  </a:cubicBezTo>
                  <a:cubicBezTo>
                    <a:pt x="6" y="5996"/>
                    <a:pt x="261" y="7141"/>
                    <a:pt x="747" y="8195"/>
                  </a:cubicBezTo>
                  <a:cubicBezTo>
                    <a:pt x="1165" y="9109"/>
                    <a:pt x="1709" y="9961"/>
                    <a:pt x="2368" y="10721"/>
                  </a:cubicBezTo>
                  <a:cubicBezTo>
                    <a:pt x="3533" y="12087"/>
                    <a:pt x="4683" y="12848"/>
                    <a:pt x="4731" y="12876"/>
                  </a:cubicBezTo>
                  <a:cubicBezTo>
                    <a:pt x="4762" y="12898"/>
                    <a:pt x="4798" y="12909"/>
                    <a:pt x="4834" y="12909"/>
                  </a:cubicBezTo>
                  <a:cubicBezTo>
                    <a:pt x="4870" y="12909"/>
                    <a:pt x="4906" y="12898"/>
                    <a:pt x="4938" y="12876"/>
                  </a:cubicBezTo>
                  <a:cubicBezTo>
                    <a:pt x="4986" y="12848"/>
                    <a:pt x="6136" y="12087"/>
                    <a:pt x="7305" y="10721"/>
                  </a:cubicBezTo>
                  <a:cubicBezTo>
                    <a:pt x="7959" y="9961"/>
                    <a:pt x="8508" y="9109"/>
                    <a:pt x="8927" y="8195"/>
                  </a:cubicBezTo>
                  <a:cubicBezTo>
                    <a:pt x="9413" y="7141"/>
                    <a:pt x="9668" y="5996"/>
                    <a:pt x="9672" y="4836"/>
                  </a:cubicBezTo>
                  <a:cubicBezTo>
                    <a:pt x="9668" y="2166"/>
                    <a:pt x="7502" y="5"/>
                    <a:pt x="48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9" name="Google Shape;5909;p29"/>
            <p:cNvSpPr/>
            <p:nvPr/>
          </p:nvSpPr>
          <p:spPr>
            <a:xfrm>
              <a:off x="1012741" y="3920306"/>
              <a:ext cx="54606" cy="16812"/>
            </a:xfrm>
            <a:custGeom>
              <a:rect b="b" l="l" r="r" t="t"/>
              <a:pathLst>
                <a:path extrusionOk="0" h="641" w="2082">
                  <a:moveTo>
                    <a:pt x="746" y="1"/>
                  </a:moveTo>
                  <a:cubicBezTo>
                    <a:pt x="566" y="1"/>
                    <a:pt x="366" y="18"/>
                    <a:pt x="150" y="62"/>
                  </a:cubicBezTo>
                  <a:cubicBezTo>
                    <a:pt x="63" y="81"/>
                    <a:pt x="1" y="158"/>
                    <a:pt x="1" y="249"/>
                  </a:cubicBezTo>
                  <a:lnTo>
                    <a:pt x="1" y="452"/>
                  </a:lnTo>
                  <a:cubicBezTo>
                    <a:pt x="1" y="577"/>
                    <a:pt x="94" y="639"/>
                    <a:pt x="188" y="639"/>
                  </a:cubicBezTo>
                  <a:cubicBezTo>
                    <a:pt x="282" y="639"/>
                    <a:pt x="376" y="577"/>
                    <a:pt x="376" y="452"/>
                  </a:cubicBezTo>
                  <a:lnTo>
                    <a:pt x="376" y="408"/>
                  </a:lnTo>
                  <a:cubicBezTo>
                    <a:pt x="496" y="390"/>
                    <a:pt x="617" y="380"/>
                    <a:pt x="738" y="380"/>
                  </a:cubicBezTo>
                  <a:cubicBezTo>
                    <a:pt x="931" y="380"/>
                    <a:pt x="1123" y="404"/>
                    <a:pt x="1309" y="452"/>
                  </a:cubicBezTo>
                  <a:cubicBezTo>
                    <a:pt x="1444" y="485"/>
                    <a:pt x="1579" y="538"/>
                    <a:pt x="1699" y="605"/>
                  </a:cubicBezTo>
                  <a:cubicBezTo>
                    <a:pt x="1736" y="630"/>
                    <a:pt x="1773" y="641"/>
                    <a:pt x="1808" y="641"/>
                  </a:cubicBezTo>
                  <a:cubicBezTo>
                    <a:pt x="1971" y="641"/>
                    <a:pt x="2081" y="408"/>
                    <a:pt x="1911" y="293"/>
                  </a:cubicBezTo>
                  <a:cubicBezTo>
                    <a:pt x="1888" y="277"/>
                    <a:pt x="1465" y="1"/>
                    <a:pt x="7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0" name="Google Shape;5910;p29"/>
            <p:cNvSpPr/>
            <p:nvPr/>
          </p:nvSpPr>
          <p:spPr>
            <a:xfrm>
              <a:off x="977648" y="3889987"/>
              <a:ext cx="165600" cy="158335"/>
            </a:xfrm>
            <a:custGeom>
              <a:rect b="b" l="l" r="r" t="t"/>
              <a:pathLst>
                <a:path extrusionOk="0" h="6037" w="6314">
                  <a:moveTo>
                    <a:pt x="3764" y="381"/>
                  </a:moveTo>
                  <a:lnTo>
                    <a:pt x="3764" y="1319"/>
                  </a:lnTo>
                  <a:cubicBezTo>
                    <a:pt x="3764" y="1478"/>
                    <a:pt x="3725" y="1636"/>
                    <a:pt x="3658" y="1776"/>
                  </a:cubicBezTo>
                  <a:lnTo>
                    <a:pt x="3581" y="1925"/>
                  </a:lnTo>
                  <a:cubicBezTo>
                    <a:pt x="3571" y="1954"/>
                    <a:pt x="3562" y="1983"/>
                    <a:pt x="3562" y="2012"/>
                  </a:cubicBezTo>
                  <a:lnTo>
                    <a:pt x="3562" y="2411"/>
                  </a:lnTo>
                  <a:cubicBezTo>
                    <a:pt x="3562" y="3092"/>
                    <a:pt x="3008" y="3639"/>
                    <a:pt x="2336" y="3639"/>
                  </a:cubicBezTo>
                  <a:cubicBezTo>
                    <a:pt x="2324" y="3639"/>
                    <a:pt x="2313" y="3638"/>
                    <a:pt x="2301" y="3638"/>
                  </a:cubicBezTo>
                  <a:cubicBezTo>
                    <a:pt x="1642" y="3619"/>
                    <a:pt x="1108" y="3041"/>
                    <a:pt x="1108" y="2353"/>
                  </a:cubicBezTo>
                  <a:lnTo>
                    <a:pt x="1112" y="2353"/>
                  </a:lnTo>
                  <a:lnTo>
                    <a:pt x="1112" y="2012"/>
                  </a:lnTo>
                  <a:cubicBezTo>
                    <a:pt x="1112" y="1983"/>
                    <a:pt x="1103" y="1949"/>
                    <a:pt x="1093" y="1925"/>
                  </a:cubicBezTo>
                  <a:lnTo>
                    <a:pt x="1016" y="1776"/>
                  </a:lnTo>
                  <a:cubicBezTo>
                    <a:pt x="949" y="1636"/>
                    <a:pt x="910" y="1478"/>
                    <a:pt x="910" y="1319"/>
                  </a:cubicBezTo>
                  <a:cubicBezTo>
                    <a:pt x="910" y="799"/>
                    <a:pt x="1329" y="381"/>
                    <a:pt x="1849" y="381"/>
                  </a:cubicBezTo>
                  <a:close/>
                  <a:moveTo>
                    <a:pt x="1719" y="3888"/>
                  </a:moveTo>
                  <a:cubicBezTo>
                    <a:pt x="1897" y="3965"/>
                    <a:pt x="2089" y="4009"/>
                    <a:pt x="2286" y="4018"/>
                  </a:cubicBezTo>
                  <a:lnTo>
                    <a:pt x="2339" y="4018"/>
                  </a:lnTo>
                  <a:cubicBezTo>
                    <a:pt x="2551" y="4018"/>
                    <a:pt x="2763" y="3975"/>
                    <a:pt x="2955" y="3893"/>
                  </a:cubicBezTo>
                  <a:lnTo>
                    <a:pt x="2955" y="4158"/>
                  </a:lnTo>
                  <a:cubicBezTo>
                    <a:pt x="2955" y="4211"/>
                    <a:pt x="2965" y="4268"/>
                    <a:pt x="2984" y="4321"/>
                  </a:cubicBezTo>
                  <a:lnTo>
                    <a:pt x="2339" y="4803"/>
                  </a:lnTo>
                  <a:lnTo>
                    <a:pt x="1695" y="4321"/>
                  </a:lnTo>
                  <a:cubicBezTo>
                    <a:pt x="1709" y="4268"/>
                    <a:pt x="1719" y="4211"/>
                    <a:pt x="1719" y="4158"/>
                  </a:cubicBezTo>
                  <a:lnTo>
                    <a:pt x="1719" y="3888"/>
                  </a:lnTo>
                  <a:close/>
                  <a:moveTo>
                    <a:pt x="3201" y="4629"/>
                  </a:moveTo>
                  <a:cubicBezTo>
                    <a:pt x="3239" y="4663"/>
                    <a:pt x="3287" y="4692"/>
                    <a:pt x="3340" y="4711"/>
                  </a:cubicBezTo>
                  <a:lnTo>
                    <a:pt x="4240" y="5048"/>
                  </a:lnTo>
                  <a:cubicBezTo>
                    <a:pt x="3735" y="5409"/>
                    <a:pt x="3143" y="5621"/>
                    <a:pt x="2527" y="5654"/>
                  </a:cubicBezTo>
                  <a:lnTo>
                    <a:pt x="2527" y="5135"/>
                  </a:lnTo>
                  <a:lnTo>
                    <a:pt x="3201" y="4629"/>
                  </a:lnTo>
                  <a:close/>
                  <a:moveTo>
                    <a:pt x="1478" y="4634"/>
                  </a:moveTo>
                  <a:lnTo>
                    <a:pt x="2147" y="5135"/>
                  </a:lnTo>
                  <a:lnTo>
                    <a:pt x="2147" y="5659"/>
                  </a:lnTo>
                  <a:cubicBezTo>
                    <a:pt x="1541" y="5621"/>
                    <a:pt x="958" y="5418"/>
                    <a:pt x="463" y="5067"/>
                  </a:cubicBezTo>
                  <a:cubicBezTo>
                    <a:pt x="501" y="5033"/>
                    <a:pt x="545" y="5005"/>
                    <a:pt x="593" y="4985"/>
                  </a:cubicBezTo>
                  <a:lnTo>
                    <a:pt x="598" y="4985"/>
                  </a:lnTo>
                  <a:lnTo>
                    <a:pt x="1334" y="4711"/>
                  </a:lnTo>
                  <a:cubicBezTo>
                    <a:pt x="1387" y="4692"/>
                    <a:pt x="1435" y="4663"/>
                    <a:pt x="1478" y="4634"/>
                  </a:cubicBezTo>
                  <a:close/>
                  <a:moveTo>
                    <a:pt x="1849" y="0"/>
                  </a:moveTo>
                  <a:cubicBezTo>
                    <a:pt x="1122" y="0"/>
                    <a:pt x="525" y="592"/>
                    <a:pt x="530" y="1319"/>
                  </a:cubicBezTo>
                  <a:cubicBezTo>
                    <a:pt x="530" y="1535"/>
                    <a:pt x="578" y="1752"/>
                    <a:pt x="675" y="1944"/>
                  </a:cubicBezTo>
                  <a:lnTo>
                    <a:pt x="732" y="2055"/>
                  </a:lnTo>
                  <a:lnTo>
                    <a:pt x="732" y="2353"/>
                  </a:lnTo>
                  <a:cubicBezTo>
                    <a:pt x="732" y="2854"/>
                    <a:pt x="954" y="3330"/>
                    <a:pt x="1339" y="3653"/>
                  </a:cubicBezTo>
                  <a:lnTo>
                    <a:pt x="1339" y="4158"/>
                  </a:lnTo>
                  <a:cubicBezTo>
                    <a:pt x="1334" y="4244"/>
                    <a:pt x="1281" y="4326"/>
                    <a:pt x="1199" y="4355"/>
                  </a:cubicBezTo>
                  <a:lnTo>
                    <a:pt x="458" y="4634"/>
                  </a:lnTo>
                  <a:cubicBezTo>
                    <a:pt x="270" y="4706"/>
                    <a:pt x="116" y="4851"/>
                    <a:pt x="35" y="5038"/>
                  </a:cubicBezTo>
                  <a:cubicBezTo>
                    <a:pt x="1" y="5115"/>
                    <a:pt x="20" y="5207"/>
                    <a:pt x="87" y="5260"/>
                  </a:cubicBezTo>
                  <a:cubicBezTo>
                    <a:pt x="749" y="5780"/>
                    <a:pt x="1542" y="6037"/>
                    <a:pt x="2331" y="6037"/>
                  </a:cubicBezTo>
                  <a:cubicBezTo>
                    <a:pt x="3263" y="6037"/>
                    <a:pt x="4191" y="5679"/>
                    <a:pt x="4894" y="4976"/>
                  </a:cubicBezTo>
                  <a:cubicBezTo>
                    <a:pt x="6194" y="3677"/>
                    <a:pt x="6314" y="1612"/>
                    <a:pt x="5178" y="169"/>
                  </a:cubicBezTo>
                  <a:cubicBezTo>
                    <a:pt x="5142" y="124"/>
                    <a:pt x="5089" y="101"/>
                    <a:pt x="5034" y="101"/>
                  </a:cubicBezTo>
                  <a:cubicBezTo>
                    <a:pt x="4994" y="101"/>
                    <a:pt x="4953" y="113"/>
                    <a:pt x="4918" y="140"/>
                  </a:cubicBezTo>
                  <a:cubicBezTo>
                    <a:pt x="4837" y="202"/>
                    <a:pt x="4822" y="323"/>
                    <a:pt x="4885" y="405"/>
                  </a:cubicBezTo>
                  <a:cubicBezTo>
                    <a:pt x="5905" y="1694"/>
                    <a:pt x="5799" y="3547"/>
                    <a:pt x="4635" y="4711"/>
                  </a:cubicBezTo>
                  <a:cubicBezTo>
                    <a:pt x="4611" y="4735"/>
                    <a:pt x="4586" y="4754"/>
                    <a:pt x="4562" y="4778"/>
                  </a:cubicBezTo>
                  <a:cubicBezTo>
                    <a:pt x="4524" y="4754"/>
                    <a:pt x="4481" y="4735"/>
                    <a:pt x="4437" y="4716"/>
                  </a:cubicBezTo>
                  <a:lnTo>
                    <a:pt x="3475" y="4355"/>
                  </a:lnTo>
                  <a:cubicBezTo>
                    <a:pt x="3388" y="4326"/>
                    <a:pt x="3335" y="4244"/>
                    <a:pt x="3335" y="4153"/>
                  </a:cubicBezTo>
                  <a:lnTo>
                    <a:pt x="3335" y="3672"/>
                  </a:lnTo>
                  <a:cubicBezTo>
                    <a:pt x="3374" y="3638"/>
                    <a:pt x="3412" y="3604"/>
                    <a:pt x="3456" y="3566"/>
                  </a:cubicBezTo>
                  <a:cubicBezTo>
                    <a:pt x="3768" y="3263"/>
                    <a:pt x="3942" y="2849"/>
                    <a:pt x="3942" y="2416"/>
                  </a:cubicBezTo>
                  <a:lnTo>
                    <a:pt x="3942" y="2055"/>
                  </a:lnTo>
                  <a:lnTo>
                    <a:pt x="3995" y="1944"/>
                  </a:lnTo>
                  <a:cubicBezTo>
                    <a:pt x="4091" y="1752"/>
                    <a:pt x="4144" y="1535"/>
                    <a:pt x="4144" y="1319"/>
                  </a:cubicBezTo>
                  <a:lnTo>
                    <a:pt x="4144" y="188"/>
                  </a:lnTo>
                  <a:cubicBezTo>
                    <a:pt x="4144" y="87"/>
                    <a:pt x="4057" y="0"/>
                    <a:pt x="39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11" name="Google Shape;5911;p29"/>
          <p:cNvGrpSpPr/>
          <p:nvPr/>
        </p:nvGrpSpPr>
        <p:grpSpPr>
          <a:xfrm>
            <a:off x="1311446" y="3641889"/>
            <a:ext cx="353652" cy="338440"/>
            <a:chOff x="1311446" y="3826464"/>
            <a:chExt cx="353652" cy="338440"/>
          </a:xfrm>
        </p:grpSpPr>
        <p:sp>
          <p:nvSpPr>
            <p:cNvPr id="5912" name="Google Shape;5912;p29"/>
            <p:cNvSpPr/>
            <p:nvPr/>
          </p:nvSpPr>
          <p:spPr>
            <a:xfrm>
              <a:off x="1427424" y="4028415"/>
              <a:ext cx="9127" cy="18962"/>
            </a:xfrm>
            <a:custGeom>
              <a:rect b="b" l="l" r="r" t="t"/>
              <a:pathLst>
                <a:path extrusionOk="0" h="723" w="348">
                  <a:moveTo>
                    <a:pt x="304" y="1"/>
                  </a:moveTo>
                  <a:lnTo>
                    <a:pt x="1" y="304"/>
                  </a:lnTo>
                  <a:cubicBezTo>
                    <a:pt x="102" y="453"/>
                    <a:pt x="217" y="598"/>
                    <a:pt x="347" y="723"/>
                  </a:cubicBezTo>
                  <a:cubicBezTo>
                    <a:pt x="314" y="487"/>
                    <a:pt x="299" y="246"/>
                    <a:pt x="304" y="1"/>
                  </a:cubicBezTo>
                  <a:close/>
                </a:path>
              </a:pathLst>
            </a:custGeom>
            <a:solidFill>
              <a:srgbClr val="C5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3" name="Google Shape;5913;p29"/>
            <p:cNvSpPr/>
            <p:nvPr/>
          </p:nvSpPr>
          <p:spPr>
            <a:xfrm>
              <a:off x="1436525" y="3853268"/>
              <a:ext cx="222776" cy="234238"/>
            </a:xfrm>
            <a:custGeom>
              <a:rect b="b" l="l" r="r" t="t"/>
              <a:pathLst>
                <a:path extrusionOk="0" h="8931" w="8494">
                  <a:moveTo>
                    <a:pt x="7401" y="0"/>
                  </a:moveTo>
                  <a:lnTo>
                    <a:pt x="7401" y="0"/>
                  </a:lnTo>
                  <a:cubicBezTo>
                    <a:pt x="7401" y="0"/>
                    <a:pt x="7714" y="2079"/>
                    <a:pt x="6626" y="3171"/>
                  </a:cubicBezTo>
                  <a:lnTo>
                    <a:pt x="3171" y="6626"/>
                  </a:lnTo>
                  <a:cubicBezTo>
                    <a:pt x="2481" y="7317"/>
                    <a:pt x="1396" y="7444"/>
                    <a:pt x="691" y="7444"/>
                  </a:cubicBezTo>
                  <a:cubicBezTo>
                    <a:pt x="281" y="7444"/>
                    <a:pt x="0" y="7401"/>
                    <a:pt x="0" y="7401"/>
                  </a:cubicBezTo>
                  <a:lnTo>
                    <a:pt x="0" y="7401"/>
                  </a:lnTo>
                  <a:cubicBezTo>
                    <a:pt x="342" y="7742"/>
                    <a:pt x="765" y="7992"/>
                    <a:pt x="1232" y="8122"/>
                  </a:cubicBezTo>
                  <a:lnTo>
                    <a:pt x="2041" y="8931"/>
                  </a:lnTo>
                  <a:cubicBezTo>
                    <a:pt x="2729" y="8493"/>
                    <a:pt x="3369" y="7978"/>
                    <a:pt x="3946" y="7401"/>
                  </a:cubicBezTo>
                  <a:lnTo>
                    <a:pt x="7401" y="3946"/>
                  </a:lnTo>
                  <a:cubicBezTo>
                    <a:pt x="8493" y="2858"/>
                    <a:pt x="8493" y="1088"/>
                    <a:pt x="7401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4" name="Google Shape;5914;p29"/>
            <p:cNvSpPr/>
            <p:nvPr/>
          </p:nvSpPr>
          <p:spPr>
            <a:xfrm>
              <a:off x="1415962" y="3831762"/>
              <a:ext cx="234998" cy="227288"/>
            </a:xfrm>
            <a:custGeom>
              <a:rect b="b" l="l" r="r" t="t"/>
              <a:pathLst>
                <a:path extrusionOk="0" h="8666" w="8960">
                  <a:moveTo>
                    <a:pt x="6210" y="1422"/>
                  </a:moveTo>
                  <a:cubicBezTo>
                    <a:pt x="6561" y="1422"/>
                    <a:pt x="6912" y="1556"/>
                    <a:pt x="7179" y="1826"/>
                  </a:cubicBezTo>
                  <a:cubicBezTo>
                    <a:pt x="7713" y="2360"/>
                    <a:pt x="7713" y="3226"/>
                    <a:pt x="7179" y="3765"/>
                  </a:cubicBezTo>
                  <a:lnTo>
                    <a:pt x="7184" y="3765"/>
                  </a:lnTo>
                  <a:lnTo>
                    <a:pt x="5452" y="5497"/>
                  </a:lnTo>
                  <a:lnTo>
                    <a:pt x="5091" y="5589"/>
                  </a:lnTo>
                  <a:lnTo>
                    <a:pt x="3825" y="7124"/>
                  </a:lnTo>
                  <a:lnTo>
                    <a:pt x="3724" y="7220"/>
                  </a:lnTo>
                  <a:cubicBezTo>
                    <a:pt x="3458" y="7486"/>
                    <a:pt x="3108" y="7620"/>
                    <a:pt x="2757" y="7620"/>
                  </a:cubicBezTo>
                  <a:cubicBezTo>
                    <a:pt x="2405" y="7620"/>
                    <a:pt x="2053" y="7485"/>
                    <a:pt x="1785" y="7215"/>
                  </a:cubicBezTo>
                  <a:cubicBezTo>
                    <a:pt x="1251" y="6681"/>
                    <a:pt x="1251" y="5815"/>
                    <a:pt x="1785" y="5281"/>
                  </a:cubicBezTo>
                  <a:lnTo>
                    <a:pt x="5240" y="1826"/>
                  </a:lnTo>
                  <a:cubicBezTo>
                    <a:pt x="5507" y="1556"/>
                    <a:pt x="5858" y="1422"/>
                    <a:pt x="6210" y="1422"/>
                  </a:cubicBezTo>
                  <a:close/>
                  <a:moveTo>
                    <a:pt x="6212" y="1"/>
                  </a:moveTo>
                  <a:cubicBezTo>
                    <a:pt x="5497" y="1"/>
                    <a:pt x="4783" y="274"/>
                    <a:pt x="4239" y="820"/>
                  </a:cubicBezTo>
                  <a:lnTo>
                    <a:pt x="784" y="4275"/>
                  </a:lnTo>
                  <a:lnTo>
                    <a:pt x="0" y="6681"/>
                  </a:lnTo>
                  <a:cubicBezTo>
                    <a:pt x="63" y="7080"/>
                    <a:pt x="217" y="7465"/>
                    <a:pt x="443" y="7802"/>
                  </a:cubicBezTo>
                  <a:lnTo>
                    <a:pt x="481" y="7764"/>
                  </a:lnTo>
                  <a:cubicBezTo>
                    <a:pt x="553" y="7937"/>
                    <a:pt x="654" y="8091"/>
                    <a:pt x="789" y="8221"/>
                  </a:cubicBezTo>
                  <a:cubicBezTo>
                    <a:pt x="1085" y="8520"/>
                    <a:pt x="1497" y="8665"/>
                    <a:pt x="1953" y="8665"/>
                  </a:cubicBezTo>
                  <a:cubicBezTo>
                    <a:pt x="2083" y="8665"/>
                    <a:pt x="2217" y="8653"/>
                    <a:pt x="2353" y="8630"/>
                  </a:cubicBezTo>
                  <a:cubicBezTo>
                    <a:pt x="2959" y="8524"/>
                    <a:pt x="3609" y="8187"/>
                    <a:pt x="4157" y="7638"/>
                  </a:cubicBezTo>
                  <a:lnTo>
                    <a:pt x="7612" y="4184"/>
                  </a:lnTo>
                  <a:cubicBezTo>
                    <a:pt x="8695" y="3096"/>
                    <a:pt x="8960" y="1590"/>
                    <a:pt x="8185" y="820"/>
                  </a:cubicBezTo>
                  <a:cubicBezTo>
                    <a:pt x="7641" y="274"/>
                    <a:pt x="6927" y="1"/>
                    <a:pt x="6212" y="1"/>
                  </a:cubicBezTo>
                  <a:close/>
                </a:path>
              </a:pathLst>
            </a:custGeom>
            <a:solidFill>
              <a:srgbClr val="C5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5" name="Google Shape;5915;p29"/>
            <p:cNvSpPr/>
            <p:nvPr/>
          </p:nvSpPr>
          <p:spPr>
            <a:xfrm>
              <a:off x="1536215" y="3943989"/>
              <a:ext cx="22739" cy="54553"/>
            </a:xfrm>
            <a:custGeom>
              <a:rect b="b" l="l" r="r" t="t"/>
              <a:pathLst>
                <a:path extrusionOk="0" h="2080" w="867">
                  <a:moveTo>
                    <a:pt x="150" y="1"/>
                  </a:moveTo>
                  <a:cubicBezTo>
                    <a:pt x="150" y="1"/>
                    <a:pt x="313" y="1074"/>
                    <a:pt x="1" y="2079"/>
                  </a:cubicBezTo>
                  <a:lnTo>
                    <a:pt x="867" y="1218"/>
                  </a:lnTo>
                  <a:cubicBezTo>
                    <a:pt x="737" y="756"/>
                    <a:pt x="491" y="338"/>
                    <a:pt x="150" y="1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6" name="Google Shape;5916;p29"/>
            <p:cNvSpPr/>
            <p:nvPr/>
          </p:nvSpPr>
          <p:spPr>
            <a:xfrm>
              <a:off x="1346040" y="4086352"/>
              <a:ext cx="151726" cy="73253"/>
            </a:xfrm>
            <a:custGeom>
              <a:rect b="b" l="l" r="r" t="t"/>
              <a:pathLst>
                <a:path extrusionOk="0" h="2793" w="5785">
                  <a:moveTo>
                    <a:pt x="4369" y="0"/>
                  </a:moveTo>
                  <a:lnTo>
                    <a:pt x="3171" y="1199"/>
                  </a:lnTo>
                  <a:cubicBezTo>
                    <a:pt x="2478" y="1889"/>
                    <a:pt x="1387" y="2015"/>
                    <a:pt x="683" y="2015"/>
                  </a:cubicBezTo>
                  <a:cubicBezTo>
                    <a:pt x="278" y="2015"/>
                    <a:pt x="0" y="1973"/>
                    <a:pt x="0" y="1973"/>
                  </a:cubicBezTo>
                  <a:lnTo>
                    <a:pt x="0" y="1973"/>
                  </a:lnTo>
                  <a:cubicBezTo>
                    <a:pt x="544" y="2519"/>
                    <a:pt x="1259" y="2792"/>
                    <a:pt x="1973" y="2792"/>
                  </a:cubicBezTo>
                  <a:cubicBezTo>
                    <a:pt x="2688" y="2792"/>
                    <a:pt x="3402" y="2519"/>
                    <a:pt x="3946" y="1973"/>
                  </a:cubicBezTo>
                  <a:lnTo>
                    <a:pt x="5784" y="135"/>
                  </a:lnTo>
                  <a:lnTo>
                    <a:pt x="4369" y="0"/>
                  </a:ln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7" name="Google Shape;5917;p29"/>
            <p:cNvSpPr/>
            <p:nvPr/>
          </p:nvSpPr>
          <p:spPr>
            <a:xfrm>
              <a:off x="1460628" y="4043811"/>
              <a:ext cx="82931" cy="46606"/>
            </a:xfrm>
            <a:custGeom>
              <a:rect b="b" l="l" r="r" t="t"/>
              <a:pathLst>
                <a:path extrusionOk="0" h="1777" w="3162">
                  <a:moveTo>
                    <a:pt x="3162" y="1"/>
                  </a:moveTo>
                  <a:lnTo>
                    <a:pt x="3032" y="136"/>
                  </a:lnTo>
                  <a:cubicBezTo>
                    <a:pt x="2504" y="663"/>
                    <a:pt x="1793" y="954"/>
                    <a:pt x="1061" y="954"/>
                  </a:cubicBezTo>
                  <a:cubicBezTo>
                    <a:pt x="939" y="954"/>
                    <a:pt x="816" y="946"/>
                    <a:pt x="693" y="930"/>
                  </a:cubicBezTo>
                  <a:lnTo>
                    <a:pt x="0" y="1622"/>
                  </a:lnTo>
                  <a:cubicBezTo>
                    <a:pt x="338" y="1726"/>
                    <a:pt x="689" y="1776"/>
                    <a:pt x="1041" y="1776"/>
                  </a:cubicBezTo>
                  <a:cubicBezTo>
                    <a:pt x="1166" y="1776"/>
                    <a:pt x="1291" y="1770"/>
                    <a:pt x="1415" y="1757"/>
                  </a:cubicBezTo>
                  <a:lnTo>
                    <a:pt x="3032" y="140"/>
                  </a:lnTo>
                  <a:cubicBezTo>
                    <a:pt x="3080" y="97"/>
                    <a:pt x="3123" y="49"/>
                    <a:pt x="3162" y="1"/>
                  </a:cubicBezTo>
                  <a:close/>
                </a:path>
              </a:pathLst>
            </a:custGeom>
            <a:solidFill>
              <a:srgbClr val="C9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8" name="Google Shape;5918;p29"/>
            <p:cNvSpPr/>
            <p:nvPr/>
          </p:nvSpPr>
          <p:spPr>
            <a:xfrm>
              <a:off x="1317399" y="3922509"/>
              <a:ext cx="236021" cy="227261"/>
            </a:xfrm>
            <a:custGeom>
              <a:rect b="b" l="l" r="r" t="t"/>
              <a:pathLst>
                <a:path extrusionOk="0" h="8665" w="8999">
                  <a:moveTo>
                    <a:pt x="6520" y="1"/>
                  </a:moveTo>
                  <a:cubicBezTo>
                    <a:pt x="5805" y="1"/>
                    <a:pt x="5091" y="274"/>
                    <a:pt x="4547" y="820"/>
                  </a:cubicBezTo>
                  <a:lnTo>
                    <a:pt x="1092" y="4275"/>
                  </a:lnTo>
                  <a:cubicBezTo>
                    <a:pt x="0" y="5362"/>
                    <a:pt x="0" y="7133"/>
                    <a:pt x="1092" y="8220"/>
                  </a:cubicBezTo>
                  <a:cubicBezTo>
                    <a:pt x="1392" y="8520"/>
                    <a:pt x="1801" y="8665"/>
                    <a:pt x="2256" y="8665"/>
                  </a:cubicBezTo>
                  <a:cubicBezTo>
                    <a:pt x="2386" y="8665"/>
                    <a:pt x="2520" y="8653"/>
                    <a:pt x="2656" y="8629"/>
                  </a:cubicBezTo>
                  <a:cubicBezTo>
                    <a:pt x="3267" y="8523"/>
                    <a:pt x="3912" y="8187"/>
                    <a:pt x="4461" y="7638"/>
                  </a:cubicBezTo>
                  <a:lnTo>
                    <a:pt x="5774" y="6324"/>
                  </a:lnTo>
                  <a:cubicBezTo>
                    <a:pt x="5774" y="6324"/>
                    <a:pt x="5627" y="6121"/>
                    <a:pt x="5248" y="6121"/>
                  </a:cubicBezTo>
                  <a:cubicBezTo>
                    <a:pt x="5210" y="6121"/>
                    <a:pt x="5171" y="6123"/>
                    <a:pt x="5129" y="6127"/>
                  </a:cubicBezTo>
                  <a:lnTo>
                    <a:pt x="4037" y="7219"/>
                  </a:lnTo>
                  <a:cubicBezTo>
                    <a:pt x="3771" y="7486"/>
                    <a:pt x="3422" y="7619"/>
                    <a:pt x="3072" y="7619"/>
                  </a:cubicBezTo>
                  <a:cubicBezTo>
                    <a:pt x="2720" y="7619"/>
                    <a:pt x="2368" y="7485"/>
                    <a:pt x="2098" y="7215"/>
                  </a:cubicBezTo>
                  <a:cubicBezTo>
                    <a:pt x="1564" y="6681"/>
                    <a:pt x="1564" y="5814"/>
                    <a:pt x="2098" y="5280"/>
                  </a:cubicBezTo>
                  <a:lnTo>
                    <a:pt x="5553" y="1825"/>
                  </a:lnTo>
                  <a:cubicBezTo>
                    <a:pt x="5821" y="1557"/>
                    <a:pt x="6172" y="1422"/>
                    <a:pt x="6523" y="1422"/>
                  </a:cubicBezTo>
                  <a:cubicBezTo>
                    <a:pt x="6852" y="1422"/>
                    <a:pt x="7181" y="1540"/>
                    <a:pt x="7444" y="1777"/>
                  </a:cubicBezTo>
                  <a:cubicBezTo>
                    <a:pt x="7983" y="2268"/>
                    <a:pt x="8045" y="3096"/>
                    <a:pt x="7583" y="3664"/>
                  </a:cubicBezTo>
                  <a:lnTo>
                    <a:pt x="8911" y="2336"/>
                  </a:lnTo>
                  <a:cubicBezTo>
                    <a:pt x="8998" y="1744"/>
                    <a:pt x="8868" y="1195"/>
                    <a:pt x="8493" y="820"/>
                  </a:cubicBezTo>
                  <a:cubicBezTo>
                    <a:pt x="7949" y="274"/>
                    <a:pt x="7235" y="1"/>
                    <a:pt x="6520" y="1"/>
                  </a:cubicBez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9" name="Google Shape;5919;p29"/>
            <p:cNvSpPr/>
            <p:nvPr/>
          </p:nvSpPr>
          <p:spPr>
            <a:xfrm>
              <a:off x="1451789" y="4066157"/>
              <a:ext cx="36509" cy="22241"/>
            </a:xfrm>
            <a:custGeom>
              <a:rect b="b" l="l" r="r" t="t"/>
              <a:pathLst>
                <a:path extrusionOk="0" h="848" w="1392">
                  <a:moveTo>
                    <a:pt x="650" y="1"/>
                  </a:moveTo>
                  <a:lnTo>
                    <a:pt x="1" y="650"/>
                  </a:lnTo>
                  <a:cubicBezTo>
                    <a:pt x="212" y="737"/>
                    <a:pt x="429" y="804"/>
                    <a:pt x="645" y="847"/>
                  </a:cubicBezTo>
                  <a:lnTo>
                    <a:pt x="1391" y="102"/>
                  </a:lnTo>
                  <a:cubicBezTo>
                    <a:pt x="1141" y="102"/>
                    <a:pt x="891" y="68"/>
                    <a:pt x="650" y="1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0" name="Google Shape;5920;p29"/>
            <p:cNvSpPr/>
            <p:nvPr/>
          </p:nvSpPr>
          <p:spPr>
            <a:xfrm>
              <a:off x="1311446" y="3864389"/>
              <a:ext cx="312265" cy="300515"/>
            </a:xfrm>
            <a:custGeom>
              <a:rect b="b" l="l" r="r" t="t"/>
              <a:pathLst>
                <a:path extrusionOk="0" h="11458" w="11906">
                  <a:moveTo>
                    <a:pt x="10174" y="0"/>
                  </a:moveTo>
                  <a:cubicBezTo>
                    <a:pt x="9782" y="0"/>
                    <a:pt x="9389" y="146"/>
                    <a:pt x="9086" y="437"/>
                  </a:cubicBezTo>
                  <a:lnTo>
                    <a:pt x="7993" y="1525"/>
                  </a:lnTo>
                  <a:cubicBezTo>
                    <a:pt x="7842" y="1673"/>
                    <a:pt x="7980" y="1877"/>
                    <a:pt x="8139" y="1877"/>
                  </a:cubicBezTo>
                  <a:cubicBezTo>
                    <a:pt x="8187" y="1877"/>
                    <a:pt x="8237" y="1858"/>
                    <a:pt x="8282" y="1814"/>
                  </a:cubicBezTo>
                  <a:lnTo>
                    <a:pt x="9374" y="721"/>
                  </a:lnTo>
                  <a:cubicBezTo>
                    <a:pt x="9600" y="502"/>
                    <a:pt x="9892" y="393"/>
                    <a:pt x="10184" y="393"/>
                  </a:cubicBezTo>
                  <a:cubicBezTo>
                    <a:pt x="10483" y="393"/>
                    <a:pt x="10782" y="507"/>
                    <a:pt x="11010" y="736"/>
                  </a:cubicBezTo>
                  <a:cubicBezTo>
                    <a:pt x="11458" y="1183"/>
                    <a:pt x="11463" y="1915"/>
                    <a:pt x="11020" y="2372"/>
                  </a:cubicBezTo>
                  <a:lnTo>
                    <a:pt x="9523" y="3868"/>
                  </a:lnTo>
                  <a:cubicBezTo>
                    <a:pt x="9031" y="2669"/>
                    <a:pt x="7896" y="2006"/>
                    <a:pt x="6741" y="2006"/>
                  </a:cubicBezTo>
                  <a:cubicBezTo>
                    <a:pt x="5988" y="2006"/>
                    <a:pt x="5226" y="2288"/>
                    <a:pt x="4630" y="2887"/>
                  </a:cubicBezTo>
                  <a:lnTo>
                    <a:pt x="1175" y="6341"/>
                  </a:lnTo>
                  <a:cubicBezTo>
                    <a:pt x="1" y="7511"/>
                    <a:pt x="1" y="9411"/>
                    <a:pt x="1175" y="10581"/>
                  </a:cubicBezTo>
                  <a:cubicBezTo>
                    <a:pt x="1760" y="11165"/>
                    <a:pt x="2526" y="11458"/>
                    <a:pt x="3293" y="11458"/>
                  </a:cubicBezTo>
                  <a:cubicBezTo>
                    <a:pt x="4060" y="11458"/>
                    <a:pt x="4827" y="11165"/>
                    <a:pt x="5414" y="10581"/>
                  </a:cubicBezTo>
                  <a:lnTo>
                    <a:pt x="7247" y="8747"/>
                  </a:lnTo>
                  <a:cubicBezTo>
                    <a:pt x="7378" y="8594"/>
                    <a:pt x="7248" y="8400"/>
                    <a:pt x="7093" y="8400"/>
                  </a:cubicBezTo>
                  <a:cubicBezTo>
                    <a:pt x="7048" y="8400"/>
                    <a:pt x="7002" y="8416"/>
                    <a:pt x="6959" y="8454"/>
                  </a:cubicBezTo>
                  <a:lnTo>
                    <a:pt x="6959" y="8459"/>
                  </a:lnTo>
                  <a:lnTo>
                    <a:pt x="5125" y="10292"/>
                  </a:lnTo>
                  <a:cubicBezTo>
                    <a:pt x="4624" y="10774"/>
                    <a:pt x="3977" y="11015"/>
                    <a:pt x="3331" y="11015"/>
                  </a:cubicBezTo>
                  <a:cubicBezTo>
                    <a:pt x="2668" y="11015"/>
                    <a:pt x="2006" y="10762"/>
                    <a:pt x="1502" y="10258"/>
                  </a:cubicBezTo>
                  <a:cubicBezTo>
                    <a:pt x="506" y="9262"/>
                    <a:pt x="487" y="7650"/>
                    <a:pt x="1469" y="6635"/>
                  </a:cubicBezTo>
                  <a:lnTo>
                    <a:pt x="4923" y="3180"/>
                  </a:lnTo>
                  <a:cubicBezTo>
                    <a:pt x="5440" y="2662"/>
                    <a:pt x="6095" y="2420"/>
                    <a:pt x="6742" y="2420"/>
                  </a:cubicBezTo>
                  <a:cubicBezTo>
                    <a:pt x="7795" y="2420"/>
                    <a:pt x="8827" y="3061"/>
                    <a:pt x="9206" y="4191"/>
                  </a:cubicBezTo>
                  <a:lnTo>
                    <a:pt x="7570" y="5827"/>
                  </a:lnTo>
                  <a:cubicBezTo>
                    <a:pt x="7336" y="6060"/>
                    <a:pt x="7040" y="6170"/>
                    <a:pt x="6747" y="6170"/>
                  </a:cubicBezTo>
                  <a:cubicBezTo>
                    <a:pt x="6298" y="6170"/>
                    <a:pt x="5857" y="5911"/>
                    <a:pt x="5664" y="5442"/>
                  </a:cubicBezTo>
                  <a:cubicBezTo>
                    <a:pt x="5625" y="5358"/>
                    <a:pt x="5554" y="5322"/>
                    <a:pt x="5483" y="5322"/>
                  </a:cubicBezTo>
                  <a:cubicBezTo>
                    <a:pt x="5356" y="5322"/>
                    <a:pt x="5229" y="5438"/>
                    <a:pt x="5284" y="5596"/>
                  </a:cubicBezTo>
                  <a:cubicBezTo>
                    <a:pt x="5541" y="6231"/>
                    <a:pt x="6140" y="6581"/>
                    <a:pt x="6749" y="6581"/>
                  </a:cubicBezTo>
                  <a:cubicBezTo>
                    <a:pt x="7145" y="6581"/>
                    <a:pt x="7546" y="6433"/>
                    <a:pt x="7859" y="6120"/>
                  </a:cubicBezTo>
                  <a:lnTo>
                    <a:pt x="9581" y="4398"/>
                  </a:lnTo>
                  <a:lnTo>
                    <a:pt x="11313" y="2665"/>
                  </a:lnTo>
                  <a:cubicBezTo>
                    <a:pt x="11905" y="2045"/>
                    <a:pt x="11891" y="1068"/>
                    <a:pt x="11284" y="462"/>
                  </a:cubicBezTo>
                  <a:cubicBezTo>
                    <a:pt x="10980" y="154"/>
                    <a:pt x="10577" y="0"/>
                    <a:pt x="10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1" name="Google Shape;5921;p29"/>
            <p:cNvSpPr/>
            <p:nvPr/>
          </p:nvSpPr>
          <p:spPr>
            <a:xfrm>
              <a:off x="1351338" y="3826464"/>
              <a:ext cx="313760" cy="301957"/>
            </a:xfrm>
            <a:custGeom>
              <a:rect b="b" l="l" r="r" t="t"/>
              <a:pathLst>
                <a:path extrusionOk="0" h="11513" w="11963">
                  <a:moveTo>
                    <a:pt x="8677" y="1"/>
                  </a:moveTo>
                  <a:cubicBezTo>
                    <a:pt x="7910" y="1"/>
                    <a:pt x="7143" y="293"/>
                    <a:pt x="6559" y="878"/>
                  </a:cubicBezTo>
                  <a:lnTo>
                    <a:pt x="4721" y="2711"/>
                  </a:lnTo>
                  <a:cubicBezTo>
                    <a:pt x="4569" y="2863"/>
                    <a:pt x="4707" y="3068"/>
                    <a:pt x="4867" y="3068"/>
                  </a:cubicBezTo>
                  <a:cubicBezTo>
                    <a:pt x="4915" y="3068"/>
                    <a:pt x="4965" y="3049"/>
                    <a:pt x="5009" y="3005"/>
                  </a:cubicBezTo>
                  <a:lnTo>
                    <a:pt x="6852" y="1167"/>
                  </a:lnTo>
                  <a:cubicBezTo>
                    <a:pt x="7351" y="682"/>
                    <a:pt x="7996" y="442"/>
                    <a:pt x="8641" y="442"/>
                  </a:cubicBezTo>
                  <a:cubicBezTo>
                    <a:pt x="9303" y="442"/>
                    <a:pt x="9966" y="696"/>
                    <a:pt x="10471" y="1200"/>
                  </a:cubicBezTo>
                  <a:cubicBezTo>
                    <a:pt x="11467" y="2196"/>
                    <a:pt x="11486" y="3808"/>
                    <a:pt x="10509" y="4823"/>
                  </a:cubicBezTo>
                  <a:lnTo>
                    <a:pt x="7054" y="8278"/>
                  </a:lnTo>
                  <a:cubicBezTo>
                    <a:pt x="6537" y="8794"/>
                    <a:pt x="5882" y="9034"/>
                    <a:pt x="5236" y="9034"/>
                  </a:cubicBezTo>
                  <a:cubicBezTo>
                    <a:pt x="4181" y="9034"/>
                    <a:pt x="3148" y="8394"/>
                    <a:pt x="2772" y="7263"/>
                  </a:cubicBezTo>
                  <a:lnTo>
                    <a:pt x="4403" y="5627"/>
                  </a:lnTo>
                  <a:cubicBezTo>
                    <a:pt x="4636" y="5396"/>
                    <a:pt x="4932" y="5287"/>
                    <a:pt x="5224" y="5287"/>
                  </a:cubicBezTo>
                  <a:cubicBezTo>
                    <a:pt x="5674" y="5287"/>
                    <a:pt x="6116" y="5545"/>
                    <a:pt x="6309" y="6012"/>
                  </a:cubicBezTo>
                  <a:cubicBezTo>
                    <a:pt x="6342" y="6112"/>
                    <a:pt x="6418" y="6154"/>
                    <a:pt x="6495" y="6154"/>
                  </a:cubicBezTo>
                  <a:cubicBezTo>
                    <a:pt x="6630" y="6154"/>
                    <a:pt x="6768" y="6026"/>
                    <a:pt x="6689" y="5858"/>
                  </a:cubicBezTo>
                  <a:cubicBezTo>
                    <a:pt x="6432" y="5225"/>
                    <a:pt x="5833" y="4875"/>
                    <a:pt x="5224" y="4875"/>
                  </a:cubicBezTo>
                  <a:cubicBezTo>
                    <a:pt x="4828" y="4875"/>
                    <a:pt x="4427" y="5023"/>
                    <a:pt x="4114" y="5338"/>
                  </a:cubicBezTo>
                  <a:lnTo>
                    <a:pt x="655" y="8793"/>
                  </a:lnTo>
                  <a:cubicBezTo>
                    <a:pt x="15" y="9404"/>
                    <a:pt x="0" y="10424"/>
                    <a:pt x="626" y="11050"/>
                  </a:cubicBezTo>
                  <a:cubicBezTo>
                    <a:pt x="937" y="11358"/>
                    <a:pt x="1342" y="11512"/>
                    <a:pt x="1745" y="11512"/>
                  </a:cubicBezTo>
                  <a:cubicBezTo>
                    <a:pt x="2160" y="11512"/>
                    <a:pt x="2573" y="11350"/>
                    <a:pt x="2883" y="11026"/>
                  </a:cubicBezTo>
                  <a:lnTo>
                    <a:pt x="3975" y="9934"/>
                  </a:lnTo>
                  <a:cubicBezTo>
                    <a:pt x="4122" y="9786"/>
                    <a:pt x="3987" y="9579"/>
                    <a:pt x="3828" y="9579"/>
                  </a:cubicBezTo>
                  <a:cubicBezTo>
                    <a:pt x="3779" y="9579"/>
                    <a:pt x="3728" y="9599"/>
                    <a:pt x="3681" y="9645"/>
                  </a:cubicBezTo>
                  <a:lnTo>
                    <a:pt x="2594" y="10732"/>
                  </a:lnTo>
                  <a:cubicBezTo>
                    <a:pt x="2365" y="10968"/>
                    <a:pt x="2061" y="11086"/>
                    <a:pt x="1756" y="11086"/>
                  </a:cubicBezTo>
                  <a:cubicBezTo>
                    <a:pt x="1458" y="11086"/>
                    <a:pt x="1160" y="10973"/>
                    <a:pt x="934" y="10747"/>
                  </a:cubicBezTo>
                  <a:cubicBezTo>
                    <a:pt x="472" y="10285"/>
                    <a:pt x="477" y="9539"/>
                    <a:pt x="948" y="9087"/>
                  </a:cubicBezTo>
                  <a:lnTo>
                    <a:pt x="2445" y="7585"/>
                  </a:lnTo>
                  <a:cubicBezTo>
                    <a:pt x="2937" y="8785"/>
                    <a:pt x="4072" y="9447"/>
                    <a:pt x="5227" y="9447"/>
                  </a:cubicBezTo>
                  <a:cubicBezTo>
                    <a:pt x="5980" y="9447"/>
                    <a:pt x="6742" y="9165"/>
                    <a:pt x="7338" y="8567"/>
                  </a:cubicBezTo>
                  <a:lnTo>
                    <a:pt x="10793" y="5112"/>
                  </a:lnTo>
                  <a:cubicBezTo>
                    <a:pt x="11962" y="3943"/>
                    <a:pt x="11962" y="2047"/>
                    <a:pt x="10798" y="878"/>
                  </a:cubicBezTo>
                  <a:cubicBezTo>
                    <a:pt x="10211" y="293"/>
                    <a:pt x="9443" y="1"/>
                    <a:pt x="86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22" name="Google Shape;5922;p29"/>
          <p:cNvGrpSpPr/>
          <p:nvPr/>
        </p:nvGrpSpPr>
        <p:grpSpPr>
          <a:xfrm>
            <a:off x="1768434" y="3641810"/>
            <a:ext cx="345154" cy="338728"/>
            <a:chOff x="1768434" y="3826385"/>
            <a:chExt cx="345154" cy="338728"/>
          </a:xfrm>
        </p:grpSpPr>
        <p:sp>
          <p:nvSpPr>
            <p:cNvPr id="5923" name="Google Shape;5923;p29"/>
            <p:cNvSpPr/>
            <p:nvPr/>
          </p:nvSpPr>
          <p:spPr>
            <a:xfrm>
              <a:off x="1886667" y="3999644"/>
              <a:ext cx="156132" cy="156027"/>
            </a:xfrm>
            <a:custGeom>
              <a:rect b="b" l="l" r="r" t="t"/>
              <a:pathLst>
                <a:path extrusionOk="0" h="5949" w="5953">
                  <a:moveTo>
                    <a:pt x="2099" y="1"/>
                  </a:moveTo>
                  <a:lnTo>
                    <a:pt x="2099" y="1478"/>
                  </a:lnTo>
                  <a:cubicBezTo>
                    <a:pt x="2099" y="1560"/>
                    <a:pt x="2031" y="1627"/>
                    <a:pt x="1950" y="1627"/>
                  </a:cubicBezTo>
                  <a:lnTo>
                    <a:pt x="1483" y="1627"/>
                  </a:lnTo>
                  <a:cubicBezTo>
                    <a:pt x="1430" y="1627"/>
                    <a:pt x="1382" y="1598"/>
                    <a:pt x="1353" y="1555"/>
                  </a:cubicBezTo>
                  <a:cubicBezTo>
                    <a:pt x="1207" y="1308"/>
                    <a:pt x="971" y="1197"/>
                    <a:pt x="736" y="1197"/>
                  </a:cubicBezTo>
                  <a:cubicBezTo>
                    <a:pt x="366" y="1197"/>
                    <a:pt x="1" y="1472"/>
                    <a:pt x="1" y="1925"/>
                  </a:cubicBezTo>
                  <a:cubicBezTo>
                    <a:pt x="1" y="2376"/>
                    <a:pt x="367" y="2652"/>
                    <a:pt x="738" y="2652"/>
                  </a:cubicBezTo>
                  <a:cubicBezTo>
                    <a:pt x="972" y="2652"/>
                    <a:pt x="1208" y="2542"/>
                    <a:pt x="1353" y="2296"/>
                  </a:cubicBezTo>
                  <a:cubicBezTo>
                    <a:pt x="1382" y="2248"/>
                    <a:pt x="1430" y="2224"/>
                    <a:pt x="1483" y="2224"/>
                  </a:cubicBezTo>
                  <a:lnTo>
                    <a:pt x="1950" y="2224"/>
                  </a:lnTo>
                  <a:cubicBezTo>
                    <a:pt x="2031" y="2224"/>
                    <a:pt x="2099" y="2286"/>
                    <a:pt x="2099" y="2373"/>
                  </a:cubicBezTo>
                  <a:lnTo>
                    <a:pt x="2099" y="3850"/>
                  </a:lnTo>
                  <a:lnTo>
                    <a:pt x="3581" y="3850"/>
                  </a:lnTo>
                  <a:cubicBezTo>
                    <a:pt x="3663" y="3850"/>
                    <a:pt x="3730" y="3918"/>
                    <a:pt x="3730" y="3999"/>
                  </a:cubicBezTo>
                  <a:lnTo>
                    <a:pt x="3730" y="4466"/>
                  </a:lnTo>
                  <a:cubicBezTo>
                    <a:pt x="3730" y="4519"/>
                    <a:pt x="3701" y="4572"/>
                    <a:pt x="3658" y="4596"/>
                  </a:cubicBezTo>
                  <a:cubicBezTo>
                    <a:pt x="3023" y="4971"/>
                    <a:pt x="3287" y="5948"/>
                    <a:pt x="4028" y="5948"/>
                  </a:cubicBezTo>
                  <a:cubicBezTo>
                    <a:pt x="4764" y="5948"/>
                    <a:pt x="5034" y="4971"/>
                    <a:pt x="4399" y="4596"/>
                  </a:cubicBezTo>
                  <a:cubicBezTo>
                    <a:pt x="4351" y="4572"/>
                    <a:pt x="4327" y="4519"/>
                    <a:pt x="4322" y="4466"/>
                  </a:cubicBezTo>
                  <a:lnTo>
                    <a:pt x="4322" y="3999"/>
                  </a:lnTo>
                  <a:cubicBezTo>
                    <a:pt x="4327" y="3918"/>
                    <a:pt x="4389" y="3850"/>
                    <a:pt x="4471" y="3850"/>
                  </a:cubicBezTo>
                  <a:lnTo>
                    <a:pt x="5953" y="3850"/>
                  </a:lnTo>
                  <a:lnTo>
                    <a:pt x="5953" y="1"/>
                  </a:lnTo>
                  <a:lnTo>
                    <a:pt x="4620" y="1"/>
                  </a:lnTo>
                  <a:lnTo>
                    <a:pt x="4620" y="237"/>
                  </a:lnTo>
                  <a:lnTo>
                    <a:pt x="4644" y="256"/>
                  </a:lnTo>
                  <a:cubicBezTo>
                    <a:pt x="5428" y="848"/>
                    <a:pt x="5010" y="2099"/>
                    <a:pt x="4023" y="2099"/>
                  </a:cubicBezTo>
                  <a:cubicBezTo>
                    <a:pt x="3042" y="2099"/>
                    <a:pt x="2623" y="848"/>
                    <a:pt x="3408" y="256"/>
                  </a:cubicBezTo>
                  <a:lnTo>
                    <a:pt x="3427" y="237"/>
                  </a:lnTo>
                  <a:lnTo>
                    <a:pt x="3427" y="1"/>
                  </a:ln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4" name="Google Shape;5924;p29"/>
            <p:cNvSpPr/>
            <p:nvPr/>
          </p:nvSpPr>
          <p:spPr>
            <a:xfrm>
              <a:off x="1996587" y="3999644"/>
              <a:ext cx="33860" cy="55025"/>
            </a:xfrm>
            <a:custGeom>
              <a:rect b="b" l="l" r="r" t="t"/>
              <a:pathLst>
                <a:path extrusionOk="0" h="2098" w="1291">
                  <a:moveTo>
                    <a:pt x="434" y="1"/>
                  </a:moveTo>
                  <a:lnTo>
                    <a:pt x="434" y="237"/>
                  </a:lnTo>
                  <a:lnTo>
                    <a:pt x="453" y="251"/>
                  </a:lnTo>
                  <a:cubicBezTo>
                    <a:pt x="708" y="448"/>
                    <a:pt x="862" y="751"/>
                    <a:pt x="862" y="1074"/>
                  </a:cubicBezTo>
                  <a:cubicBezTo>
                    <a:pt x="862" y="1574"/>
                    <a:pt x="496" y="2002"/>
                    <a:pt x="1" y="2084"/>
                  </a:cubicBezTo>
                  <a:cubicBezTo>
                    <a:pt x="56" y="2093"/>
                    <a:pt x="111" y="2098"/>
                    <a:pt x="165" y="2098"/>
                  </a:cubicBezTo>
                  <a:cubicBezTo>
                    <a:pt x="568" y="2098"/>
                    <a:pt x="942" y="1855"/>
                    <a:pt x="1108" y="1473"/>
                  </a:cubicBezTo>
                  <a:cubicBezTo>
                    <a:pt x="1290" y="1040"/>
                    <a:pt x="1156" y="535"/>
                    <a:pt x="780" y="251"/>
                  </a:cubicBezTo>
                  <a:lnTo>
                    <a:pt x="761" y="237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5" name="Google Shape;5925;p29"/>
            <p:cNvSpPr/>
            <p:nvPr/>
          </p:nvSpPr>
          <p:spPr>
            <a:xfrm>
              <a:off x="1937785" y="3999644"/>
              <a:ext cx="12511" cy="42698"/>
            </a:xfrm>
            <a:custGeom>
              <a:rect b="b" l="l" r="r" t="t"/>
              <a:pathLst>
                <a:path extrusionOk="0" h="1628" w="477">
                  <a:moveTo>
                    <a:pt x="150" y="1"/>
                  </a:moveTo>
                  <a:lnTo>
                    <a:pt x="150" y="1478"/>
                  </a:lnTo>
                  <a:cubicBezTo>
                    <a:pt x="150" y="1560"/>
                    <a:pt x="82" y="1627"/>
                    <a:pt x="1" y="1627"/>
                  </a:cubicBezTo>
                  <a:lnTo>
                    <a:pt x="328" y="1627"/>
                  </a:lnTo>
                  <a:cubicBezTo>
                    <a:pt x="410" y="1627"/>
                    <a:pt x="477" y="1560"/>
                    <a:pt x="477" y="1478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6" name="Google Shape;5926;p29"/>
            <p:cNvSpPr/>
            <p:nvPr/>
          </p:nvSpPr>
          <p:spPr>
            <a:xfrm>
              <a:off x="1886667" y="4031064"/>
              <a:ext cx="23395" cy="38161"/>
            </a:xfrm>
            <a:custGeom>
              <a:rect b="b" l="l" r="r" t="t"/>
              <a:pathLst>
                <a:path extrusionOk="0" h="1455" w="892">
                  <a:moveTo>
                    <a:pt x="727" y="1"/>
                  </a:moveTo>
                  <a:cubicBezTo>
                    <a:pt x="328" y="1"/>
                    <a:pt x="1" y="323"/>
                    <a:pt x="1" y="727"/>
                  </a:cubicBezTo>
                  <a:cubicBezTo>
                    <a:pt x="1" y="1127"/>
                    <a:pt x="328" y="1454"/>
                    <a:pt x="727" y="1454"/>
                  </a:cubicBezTo>
                  <a:cubicBezTo>
                    <a:pt x="780" y="1454"/>
                    <a:pt x="838" y="1444"/>
                    <a:pt x="891" y="1435"/>
                  </a:cubicBezTo>
                  <a:cubicBezTo>
                    <a:pt x="564" y="1358"/>
                    <a:pt x="328" y="1064"/>
                    <a:pt x="328" y="727"/>
                  </a:cubicBezTo>
                  <a:cubicBezTo>
                    <a:pt x="328" y="391"/>
                    <a:pt x="564" y="97"/>
                    <a:pt x="891" y="20"/>
                  </a:cubicBezTo>
                  <a:cubicBezTo>
                    <a:pt x="838" y="6"/>
                    <a:pt x="780" y="1"/>
                    <a:pt x="727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7" name="Google Shape;5927;p29"/>
            <p:cNvSpPr/>
            <p:nvPr/>
          </p:nvSpPr>
          <p:spPr>
            <a:xfrm>
              <a:off x="1970989" y="4100620"/>
              <a:ext cx="25624" cy="55052"/>
            </a:xfrm>
            <a:custGeom>
              <a:rect b="b" l="l" r="r" t="t"/>
              <a:pathLst>
                <a:path extrusionOk="0" h="2099" w="977">
                  <a:moveTo>
                    <a:pt x="366" y="0"/>
                  </a:moveTo>
                  <a:cubicBezTo>
                    <a:pt x="448" y="0"/>
                    <a:pt x="515" y="68"/>
                    <a:pt x="515" y="149"/>
                  </a:cubicBezTo>
                  <a:lnTo>
                    <a:pt x="515" y="616"/>
                  </a:lnTo>
                  <a:cubicBezTo>
                    <a:pt x="515" y="669"/>
                    <a:pt x="486" y="722"/>
                    <a:pt x="443" y="746"/>
                  </a:cubicBezTo>
                  <a:cubicBezTo>
                    <a:pt x="135" y="929"/>
                    <a:pt x="0" y="1309"/>
                    <a:pt x="135" y="1641"/>
                  </a:cubicBezTo>
                  <a:cubicBezTo>
                    <a:pt x="248" y="1924"/>
                    <a:pt x="517" y="2098"/>
                    <a:pt x="809" y="2098"/>
                  </a:cubicBezTo>
                  <a:cubicBezTo>
                    <a:pt x="864" y="2098"/>
                    <a:pt x="921" y="2092"/>
                    <a:pt x="977" y="2079"/>
                  </a:cubicBezTo>
                  <a:cubicBezTo>
                    <a:pt x="645" y="2002"/>
                    <a:pt x="414" y="1708"/>
                    <a:pt x="414" y="1372"/>
                  </a:cubicBezTo>
                  <a:cubicBezTo>
                    <a:pt x="414" y="1116"/>
                    <a:pt x="549" y="881"/>
                    <a:pt x="770" y="746"/>
                  </a:cubicBezTo>
                  <a:cubicBezTo>
                    <a:pt x="813" y="722"/>
                    <a:pt x="842" y="669"/>
                    <a:pt x="842" y="616"/>
                  </a:cubicBezTo>
                  <a:lnTo>
                    <a:pt x="842" y="149"/>
                  </a:lnTo>
                  <a:cubicBezTo>
                    <a:pt x="842" y="68"/>
                    <a:pt x="775" y="0"/>
                    <a:pt x="6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8" name="Google Shape;5928;p29"/>
            <p:cNvSpPr/>
            <p:nvPr/>
          </p:nvSpPr>
          <p:spPr>
            <a:xfrm>
              <a:off x="1937785" y="4057843"/>
              <a:ext cx="12511" cy="42803"/>
            </a:xfrm>
            <a:custGeom>
              <a:rect b="b" l="l" r="r" t="t"/>
              <a:pathLst>
                <a:path extrusionOk="0" h="1632" w="477">
                  <a:moveTo>
                    <a:pt x="1" y="0"/>
                  </a:moveTo>
                  <a:cubicBezTo>
                    <a:pt x="82" y="0"/>
                    <a:pt x="150" y="67"/>
                    <a:pt x="150" y="154"/>
                  </a:cubicBezTo>
                  <a:lnTo>
                    <a:pt x="150" y="1631"/>
                  </a:lnTo>
                  <a:lnTo>
                    <a:pt x="477" y="1631"/>
                  </a:lnTo>
                  <a:lnTo>
                    <a:pt x="477" y="154"/>
                  </a:lnTo>
                  <a:cubicBezTo>
                    <a:pt x="477" y="67"/>
                    <a:pt x="410" y="0"/>
                    <a:pt x="32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9" name="Google Shape;5929;p29"/>
            <p:cNvSpPr/>
            <p:nvPr/>
          </p:nvSpPr>
          <p:spPr>
            <a:xfrm>
              <a:off x="1776118" y="3942730"/>
              <a:ext cx="159542" cy="162584"/>
            </a:xfrm>
            <a:custGeom>
              <a:rect b="b" l="l" r="r" t="t"/>
              <a:pathLst>
                <a:path extrusionOk="0" h="6199" w="6083">
                  <a:moveTo>
                    <a:pt x="4091" y="1"/>
                  </a:moveTo>
                  <a:cubicBezTo>
                    <a:pt x="3282" y="1"/>
                    <a:pt x="2989" y="1069"/>
                    <a:pt x="3687" y="1483"/>
                  </a:cubicBezTo>
                  <a:cubicBezTo>
                    <a:pt x="3711" y="1497"/>
                    <a:pt x="3725" y="1521"/>
                    <a:pt x="3725" y="1550"/>
                  </a:cubicBezTo>
                  <a:lnTo>
                    <a:pt x="3725" y="2022"/>
                  </a:lnTo>
                  <a:cubicBezTo>
                    <a:pt x="3725" y="2065"/>
                    <a:pt x="3691" y="2103"/>
                    <a:pt x="3643" y="2103"/>
                  </a:cubicBezTo>
                  <a:lnTo>
                    <a:pt x="2099" y="2103"/>
                  </a:lnTo>
                  <a:lnTo>
                    <a:pt x="2099" y="3648"/>
                  </a:lnTo>
                  <a:cubicBezTo>
                    <a:pt x="2099" y="3691"/>
                    <a:pt x="2060" y="3730"/>
                    <a:pt x="2017" y="3730"/>
                  </a:cubicBezTo>
                  <a:lnTo>
                    <a:pt x="1545" y="3730"/>
                  </a:lnTo>
                  <a:cubicBezTo>
                    <a:pt x="1516" y="3730"/>
                    <a:pt x="1492" y="3715"/>
                    <a:pt x="1478" y="3691"/>
                  </a:cubicBezTo>
                  <a:cubicBezTo>
                    <a:pt x="1317" y="3420"/>
                    <a:pt x="1059" y="3299"/>
                    <a:pt x="803" y="3299"/>
                  </a:cubicBezTo>
                  <a:cubicBezTo>
                    <a:pt x="399" y="3299"/>
                    <a:pt x="1" y="3601"/>
                    <a:pt x="1" y="4095"/>
                  </a:cubicBezTo>
                  <a:cubicBezTo>
                    <a:pt x="1" y="4590"/>
                    <a:pt x="398" y="4890"/>
                    <a:pt x="802" y="4890"/>
                  </a:cubicBezTo>
                  <a:cubicBezTo>
                    <a:pt x="1058" y="4890"/>
                    <a:pt x="1317" y="4769"/>
                    <a:pt x="1478" y="4500"/>
                  </a:cubicBezTo>
                  <a:cubicBezTo>
                    <a:pt x="1492" y="4476"/>
                    <a:pt x="1516" y="4461"/>
                    <a:pt x="1545" y="4461"/>
                  </a:cubicBezTo>
                  <a:lnTo>
                    <a:pt x="2017" y="4461"/>
                  </a:lnTo>
                  <a:cubicBezTo>
                    <a:pt x="2060" y="4461"/>
                    <a:pt x="2099" y="4495"/>
                    <a:pt x="2099" y="4543"/>
                  </a:cubicBezTo>
                  <a:lnTo>
                    <a:pt x="2099" y="6198"/>
                  </a:lnTo>
                  <a:lnTo>
                    <a:pt x="6083" y="6198"/>
                  </a:lnTo>
                  <a:lnTo>
                    <a:pt x="6083" y="4625"/>
                  </a:lnTo>
                  <a:lnTo>
                    <a:pt x="5746" y="4625"/>
                  </a:lnTo>
                  <a:lnTo>
                    <a:pt x="5707" y="4673"/>
                  </a:lnTo>
                  <a:cubicBezTo>
                    <a:pt x="5514" y="4929"/>
                    <a:pt x="5230" y="5053"/>
                    <a:pt x="4947" y="5053"/>
                  </a:cubicBezTo>
                  <a:cubicBezTo>
                    <a:pt x="4602" y="5053"/>
                    <a:pt x="4260" y="4870"/>
                    <a:pt x="4086" y="4519"/>
                  </a:cubicBezTo>
                  <a:cubicBezTo>
                    <a:pt x="3768" y="3884"/>
                    <a:pt x="4230" y="3138"/>
                    <a:pt x="4942" y="3138"/>
                  </a:cubicBezTo>
                  <a:cubicBezTo>
                    <a:pt x="5246" y="3138"/>
                    <a:pt x="5525" y="3277"/>
                    <a:pt x="5707" y="3518"/>
                  </a:cubicBezTo>
                  <a:lnTo>
                    <a:pt x="5746" y="3566"/>
                  </a:lnTo>
                  <a:lnTo>
                    <a:pt x="6083" y="3566"/>
                  </a:lnTo>
                  <a:lnTo>
                    <a:pt x="6083" y="2103"/>
                  </a:lnTo>
                  <a:lnTo>
                    <a:pt x="4538" y="2103"/>
                  </a:lnTo>
                  <a:cubicBezTo>
                    <a:pt x="4490" y="2103"/>
                    <a:pt x="4456" y="2065"/>
                    <a:pt x="4456" y="2022"/>
                  </a:cubicBezTo>
                  <a:lnTo>
                    <a:pt x="4456" y="1550"/>
                  </a:lnTo>
                  <a:cubicBezTo>
                    <a:pt x="4456" y="1521"/>
                    <a:pt x="4471" y="1497"/>
                    <a:pt x="4495" y="1483"/>
                  </a:cubicBezTo>
                  <a:cubicBezTo>
                    <a:pt x="5193" y="1069"/>
                    <a:pt x="4899" y="1"/>
                    <a:pt x="4091" y="1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0" name="Google Shape;5930;p29"/>
            <p:cNvSpPr/>
            <p:nvPr/>
          </p:nvSpPr>
          <p:spPr>
            <a:xfrm>
              <a:off x="1910666" y="4064006"/>
              <a:ext cx="24995" cy="11252"/>
            </a:xfrm>
            <a:custGeom>
              <a:rect b="b" l="l" r="r" t="t"/>
              <a:pathLst>
                <a:path extrusionOk="0" h="429" w="953">
                  <a:moveTo>
                    <a:pt x="616" y="1"/>
                  </a:moveTo>
                  <a:lnTo>
                    <a:pt x="577" y="49"/>
                  </a:lnTo>
                  <a:cubicBezTo>
                    <a:pt x="438" y="232"/>
                    <a:pt x="231" y="362"/>
                    <a:pt x="0" y="410"/>
                  </a:cubicBezTo>
                  <a:cubicBezTo>
                    <a:pt x="63" y="422"/>
                    <a:pt x="127" y="429"/>
                    <a:pt x="190" y="429"/>
                  </a:cubicBezTo>
                  <a:cubicBezTo>
                    <a:pt x="486" y="429"/>
                    <a:pt x="770" y="292"/>
                    <a:pt x="953" y="54"/>
                  </a:cubicBezTo>
                  <a:lnTo>
                    <a:pt x="953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1" name="Google Shape;5931;p29"/>
            <p:cNvSpPr/>
            <p:nvPr/>
          </p:nvSpPr>
          <p:spPr>
            <a:xfrm>
              <a:off x="1860178" y="3942861"/>
              <a:ext cx="28299" cy="55052"/>
            </a:xfrm>
            <a:custGeom>
              <a:rect b="b" l="l" r="r" t="t"/>
              <a:pathLst>
                <a:path extrusionOk="0" h="2099" w="1079">
                  <a:moveTo>
                    <a:pt x="885" y="1"/>
                  </a:moveTo>
                  <a:cubicBezTo>
                    <a:pt x="568" y="1"/>
                    <a:pt x="274" y="191"/>
                    <a:pt x="150" y="491"/>
                  </a:cubicBezTo>
                  <a:cubicBezTo>
                    <a:pt x="0" y="857"/>
                    <a:pt x="140" y="1276"/>
                    <a:pt x="482" y="1478"/>
                  </a:cubicBezTo>
                  <a:cubicBezTo>
                    <a:pt x="506" y="1492"/>
                    <a:pt x="520" y="1521"/>
                    <a:pt x="520" y="1550"/>
                  </a:cubicBezTo>
                  <a:lnTo>
                    <a:pt x="520" y="2017"/>
                  </a:lnTo>
                  <a:cubicBezTo>
                    <a:pt x="520" y="2060"/>
                    <a:pt x="486" y="2098"/>
                    <a:pt x="438" y="2098"/>
                  </a:cubicBezTo>
                  <a:lnTo>
                    <a:pt x="818" y="2098"/>
                  </a:lnTo>
                  <a:cubicBezTo>
                    <a:pt x="866" y="2098"/>
                    <a:pt x="900" y="2060"/>
                    <a:pt x="900" y="2017"/>
                  </a:cubicBezTo>
                  <a:lnTo>
                    <a:pt x="900" y="1550"/>
                  </a:lnTo>
                  <a:cubicBezTo>
                    <a:pt x="900" y="1521"/>
                    <a:pt x="886" y="1492"/>
                    <a:pt x="862" y="1478"/>
                  </a:cubicBezTo>
                  <a:cubicBezTo>
                    <a:pt x="251" y="1117"/>
                    <a:pt x="385" y="193"/>
                    <a:pt x="1078" y="25"/>
                  </a:cubicBezTo>
                  <a:cubicBezTo>
                    <a:pt x="1014" y="8"/>
                    <a:pt x="949" y="1"/>
                    <a:pt x="885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2" name="Google Shape;5932;p29"/>
            <p:cNvSpPr/>
            <p:nvPr/>
          </p:nvSpPr>
          <p:spPr>
            <a:xfrm>
              <a:off x="1910666" y="4024980"/>
              <a:ext cx="24995" cy="11304"/>
            </a:xfrm>
            <a:custGeom>
              <a:rect b="b" l="l" r="r" t="t"/>
              <a:pathLst>
                <a:path extrusionOk="0" h="431" w="953">
                  <a:moveTo>
                    <a:pt x="198" y="0"/>
                  </a:moveTo>
                  <a:cubicBezTo>
                    <a:pt x="132" y="0"/>
                    <a:pt x="66" y="7"/>
                    <a:pt x="0" y="21"/>
                  </a:cubicBezTo>
                  <a:cubicBezTo>
                    <a:pt x="231" y="65"/>
                    <a:pt x="433" y="194"/>
                    <a:pt x="577" y="382"/>
                  </a:cubicBezTo>
                  <a:lnTo>
                    <a:pt x="616" y="430"/>
                  </a:lnTo>
                  <a:lnTo>
                    <a:pt x="953" y="430"/>
                  </a:lnTo>
                  <a:lnTo>
                    <a:pt x="953" y="372"/>
                  </a:lnTo>
                  <a:cubicBezTo>
                    <a:pt x="772" y="137"/>
                    <a:pt x="492" y="0"/>
                    <a:pt x="198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3" name="Google Shape;5933;p29"/>
            <p:cNvSpPr/>
            <p:nvPr/>
          </p:nvSpPr>
          <p:spPr>
            <a:xfrm>
              <a:off x="1828993" y="4059731"/>
              <a:ext cx="12143" cy="42672"/>
            </a:xfrm>
            <a:custGeom>
              <a:rect b="b" l="l" r="r" t="t"/>
              <a:pathLst>
                <a:path extrusionOk="0" h="1627" w="463">
                  <a:moveTo>
                    <a:pt x="1" y="0"/>
                  </a:moveTo>
                  <a:cubicBezTo>
                    <a:pt x="44" y="0"/>
                    <a:pt x="83" y="34"/>
                    <a:pt x="83" y="82"/>
                  </a:cubicBezTo>
                  <a:lnTo>
                    <a:pt x="83" y="1627"/>
                  </a:lnTo>
                  <a:lnTo>
                    <a:pt x="463" y="1627"/>
                  </a:lnTo>
                  <a:lnTo>
                    <a:pt x="463" y="82"/>
                  </a:lnTo>
                  <a:cubicBezTo>
                    <a:pt x="463" y="34"/>
                    <a:pt x="429" y="0"/>
                    <a:pt x="38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4" name="Google Shape;5934;p29"/>
            <p:cNvSpPr/>
            <p:nvPr/>
          </p:nvSpPr>
          <p:spPr>
            <a:xfrm>
              <a:off x="1775987" y="4029307"/>
              <a:ext cx="25913" cy="41675"/>
            </a:xfrm>
            <a:custGeom>
              <a:rect b="b" l="l" r="r" t="t"/>
              <a:pathLst>
                <a:path extrusionOk="0" h="1589" w="988">
                  <a:moveTo>
                    <a:pt x="800" y="1"/>
                  </a:moveTo>
                  <a:cubicBezTo>
                    <a:pt x="357" y="1"/>
                    <a:pt x="1" y="357"/>
                    <a:pt x="1" y="794"/>
                  </a:cubicBezTo>
                  <a:cubicBezTo>
                    <a:pt x="1" y="1232"/>
                    <a:pt x="357" y="1588"/>
                    <a:pt x="800" y="1588"/>
                  </a:cubicBezTo>
                  <a:cubicBezTo>
                    <a:pt x="862" y="1588"/>
                    <a:pt x="925" y="1579"/>
                    <a:pt x="987" y="1564"/>
                  </a:cubicBezTo>
                  <a:cubicBezTo>
                    <a:pt x="631" y="1478"/>
                    <a:pt x="386" y="1155"/>
                    <a:pt x="386" y="794"/>
                  </a:cubicBezTo>
                  <a:cubicBezTo>
                    <a:pt x="386" y="429"/>
                    <a:pt x="631" y="111"/>
                    <a:pt x="987" y="25"/>
                  </a:cubicBezTo>
                  <a:cubicBezTo>
                    <a:pt x="925" y="5"/>
                    <a:pt x="862" y="1"/>
                    <a:pt x="800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5" name="Google Shape;5935;p29"/>
            <p:cNvSpPr/>
            <p:nvPr/>
          </p:nvSpPr>
          <p:spPr>
            <a:xfrm>
              <a:off x="1828993" y="3997887"/>
              <a:ext cx="12143" cy="42672"/>
            </a:xfrm>
            <a:custGeom>
              <a:rect b="b" l="l" r="r" t="t"/>
              <a:pathLst>
                <a:path extrusionOk="0" h="1627" w="463">
                  <a:moveTo>
                    <a:pt x="83" y="0"/>
                  </a:moveTo>
                  <a:lnTo>
                    <a:pt x="83" y="1545"/>
                  </a:lnTo>
                  <a:cubicBezTo>
                    <a:pt x="83" y="1588"/>
                    <a:pt x="44" y="1627"/>
                    <a:pt x="1" y="1627"/>
                  </a:cubicBezTo>
                  <a:lnTo>
                    <a:pt x="381" y="1627"/>
                  </a:lnTo>
                  <a:cubicBezTo>
                    <a:pt x="429" y="1627"/>
                    <a:pt x="463" y="1588"/>
                    <a:pt x="463" y="1545"/>
                  </a:cubicBezTo>
                  <a:lnTo>
                    <a:pt x="463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6" name="Google Shape;5936;p29"/>
            <p:cNvSpPr/>
            <p:nvPr/>
          </p:nvSpPr>
          <p:spPr>
            <a:xfrm>
              <a:off x="1832927" y="3835722"/>
              <a:ext cx="160801" cy="156001"/>
            </a:xfrm>
            <a:custGeom>
              <a:rect b="b" l="l" r="r" t="t"/>
              <a:pathLst>
                <a:path extrusionOk="0" h="5948" w="6131">
                  <a:moveTo>
                    <a:pt x="1925" y="0"/>
                  </a:moveTo>
                  <a:cubicBezTo>
                    <a:pt x="1184" y="0"/>
                    <a:pt x="919" y="977"/>
                    <a:pt x="1554" y="1352"/>
                  </a:cubicBezTo>
                  <a:cubicBezTo>
                    <a:pt x="1598" y="1381"/>
                    <a:pt x="1626" y="1429"/>
                    <a:pt x="1626" y="1482"/>
                  </a:cubicBezTo>
                  <a:lnTo>
                    <a:pt x="1626" y="1949"/>
                  </a:lnTo>
                  <a:cubicBezTo>
                    <a:pt x="1626" y="2031"/>
                    <a:pt x="1559" y="2098"/>
                    <a:pt x="1477" y="2098"/>
                  </a:cubicBezTo>
                  <a:lnTo>
                    <a:pt x="0" y="2098"/>
                  </a:lnTo>
                  <a:lnTo>
                    <a:pt x="0" y="5948"/>
                  </a:lnTo>
                  <a:lnTo>
                    <a:pt x="1328" y="5948"/>
                  </a:lnTo>
                  <a:lnTo>
                    <a:pt x="1328" y="5712"/>
                  </a:lnTo>
                  <a:lnTo>
                    <a:pt x="1309" y="5697"/>
                  </a:lnTo>
                  <a:cubicBezTo>
                    <a:pt x="520" y="5101"/>
                    <a:pt x="938" y="3850"/>
                    <a:pt x="1925" y="3850"/>
                  </a:cubicBezTo>
                  <a:cubicBezTo>
                    <a:pt x="2911" y="3850"/>
                    <a:pt x="3330" y="5101"/>
                    <a:pt x="2545" y="5697"/>
                  </a:cubicBezTo>
                  <a:lnTo>
                    <a:pt x="2521" y="5712"/>
                  </a:lnTo>
                  <a:lnTo>
                    <a:pt x="2521" y="5948"/>
                  </a:lnTo>
                  <a:lnTo>
                    <a:pt x="3849" y="5948"/>
                  </a:lnTo>
                  <a:lnTo>
                    <a:pt x="3849" y="4470"/>
                  </a:lnTo>
                  <a:cubicBezTo>
                    <a:pt x="3849" y="4389"/>
                    <a:pt x="3917" y="4321"/>
                    <a:pt x="3999" y="4321"/>
                  </a:cubicBezTo>
                  <a:lnTo>
                    <a:pt x="4470" y="4321"/>
                  </a:lnTo>
                  <a:cubicBezTo>
                    <a:pt x="4518" y="4321"/>
                    <a:pt x="4571" y="4350"/>
                    <a:pt x="4595" y="4393"/>
                  </a:cubicBezTo>
                  <a:cubicBezTo>
                    <a:pt x="4736" y="4632"/>
                    <a:pt x="4979" y="4751"/>
                    <a:pt x="5221" y="4751"/>
                  </a:cubicBezTo>
                  <a:cubicBezTo>
                    <a:pt x="5467" y="4751"/>
                    <a:pt x="5713" y="4629"/>
                    <a:pt x="5851" y="4384"/>
                  </a:cubicBezTo>
                  <a:cubicBezTo>
                    <a:pt x="6130" y="3898"/>
                    <a:pt x="5779" y="3296"/>
                    <a:pt x="5221" y="3296"/>
                  </a:cubicBezTo>
                  <a:cubicBezTo>
                    <a:pt x="4966" y="3301"/>
                    <a:pt x="4730" y="3436"/>
                    <a:pt x="4595" y="3657"/>
                  </a:cubicBezTo>
                  <a:cubicBezTo>
                    <a:pt x="4571" y="3701"/>
                    <a:pt x="4523" y="3729"/>
                    <a:pt x="4470" y="3729"/>
                  </a:cubicBezTo>
                  <a:lnTo>
                    <a:pt x="3999" y="3729"/>
                  </a:lnTo>
                  <a:cubicBezTo>
                    <a:pt x="3917" y="3729"/>
                    <a:pt x="3849" y="3662"/>
                    <a:pt x="3849" y="3580"/>
                  </a:cubicBezTo>
                  <a:lnTo>
                    <a:pt x="3849" y="2098"/>
                  </a:lnTo>
                  <a:lnTo>
                    <a:pt x="2372" y="2098"/>
                  </a:lnTo>
                  <a:cubicBezTo>
                    <a:pt x="2290" y="2098"/>
                    <a:pt x="2223" y="2031"/>
                    <a:pt x="2223" y="1949"/>
                  </a:cubicBezTo>
                  <a:lnTo>
                    <a:pt x="2223" y="1482"/>
                  </a:lnTo>
                  <a:cubicBezTo>
                    <a:pt x="2223" y="1429"/>
                    <a:pt x="2247" y="1381"/>
                    <a:pt x="2295" y="1352"/>
                  </a:cubicBezTo>
                  <a:cubicBezTo>
                    <a:pt x="2930" y="977"/>
                    <a:pt x="2666" y="0"/>
                    <a:pt x="1925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7" name="Google Shape;5937;p29"/>
            <p:cNvSpPr/>
            <p:nvPr/>
          </p:nvSpPr>
          <p:spPr>
            <a:xfrm>
              <a:off x="1840743" y="3835722"/>
              <a:ext cx="160801" cy="156001"/>
            </a:xfrm>
            <a:custGeom>
              <a:rect b="b" l="l" r="r" t="t"/>
              <a:pathLst>
                <a:path extrusionOk="0" h="5948" w="6131">
                  <a:moveTo>
                    <a:pt x="1925" y="0"/>
                  </a:moveTo>
                  <a:cubicBezTo>
                    <a:pt x="1189" y="0"/>
                    <a:pt x="919" y="977"/>
                    <a:pt x="1555" y="1352"/>
                  </a:cubicBezTo>
                  <a:cubicBezTo>
                    <a:pt x="1603" y="1381"/>
                    <a:pt x="1632" y="1429"/>
                    <a:pt x="1632" y="1482"/>
                  </a:cubicBezTo>
                  <a:lnTo>
                    <a:pt x="1632" y="1949"/>
                  </a:lnTo>
                  <a:cubicBezTo>
                    <a:pt x="1632" y="2031"/>
                    <a:pt x="1564" y="2098"/>
                    <a:pt x="1482" y="2098"/>
                  </a:cubicBezTo>
                  <a:lnTo>
                    <a:pt x="0" y="2098"/>
                  </a:lnTo>
                  <a:lnTo>
                    <a:pt x="0" y="5948"/>
                  </a:lnTo>
                  <a:lnTo>
                    <a:pt x="1328" y="5948"/>
                  </a:lnTo>
                  <a:lnTo>
                    <a:pt x="1328" y="5712"/>
                  </a:lnTo>
                  <a:lnTo>
                    <a:pt x="1309" y="5697"/>
                  </a:lnTo>
                  <a:cubicBezTo>
                    <a:pt x="525" y="5101"/>
                    <a:pt x="943" y="3850"/>
                    <a:pt x="1925" y="3850"/>
                  </a:cubicBezTo>
                  <a:cubicBezTo>
                    <a:pt x="2911" y="3850"/>
                    <a:pt x="3330" y="5101"/>
                    <a:pt x="2546" y="5697"/>
                  </a:cubicBezTo>
                  <a:lnTo>
                    <a:pt x="2522" y="5712"/>
                  </a:lnTo>
                  <a:lnTo>
                    <a:pt x="2522" y="5948"/>
                  </a:lnTo>
                  <a:lnTo>
                    <a:pt x="3855" y="5948"/>
                  </a:lnTo>
                  <a:lnTo>
                    <a:pt x="3855" y="4470"/>
                  </a:lnTo>
                  <a:cubicBezTo>
                    <a:pt x="3855" y="4389"/>
                    <a:pt x="3917" y="4321"/>
                    <a:pt x="4004" y="4321"/>
                  </a:cubicBezTo>
                  <a:lnTo>
                    <a:pt x="4470" y="4321"/>
                  </a:lnTo>
                  <a:cubicBezTo>
                    <a:pt x="4523" y="4321"/>
                    <a:pt x="4572" y="4350"/>
                    <a:pt x="4600" y="4393"/>
                  </a:cubicBezTo>
                  <a:cubicBezTo>
                    <a:pt x="4741" y="4632"/>
                    <a:pt x="4984" y="4751"/>
                    <a:pt x="5226" y="4751"/>
                  </a:cubicBezTo>
                  <a:cubicBezTo>
                    <a:pt x="5473" y="4751"/>
                    <a:pt x="5718" y="4629"/>
                    <a:pt x="5856" y="4384"/>
                  </a:cubicBezTo>
                  <a:cubicBezTo>
                    <a:pt x="6131" y="3898"/>
                    <a:pt x="5784" y="3296"/>
                    <a:pt x="5226" y="3296"/>
                  </a:cubicBezTo>
                  <a:cubicBezTo>
                    <a:pt x="4966" y="3301"/>
                    <a:pt x="4730" y="3436"/>
                    <a:pt x="4600" y="3657"/>
                  </a:cubicBezTo>
                  <a:cubicBezTo>
                    <a:pt x="4572" y="3701"/>
                    <a:pt x="4523" y="3729"/>
                    <a:pt x="4470" y="3729"/>
                  </a:cubicBezTo>
                  <a:lnTo>
                    <a:pt x="4004" y="3729"/>
                  </a:lnTo>
                  <a:cubicBezTo>
                    <a:pt x="3917" y="3729"/>
                    <a:pt x="3855" y="3662"/>
                    <a:pt x="3855" y="3580"/>
                  </a:cubicBezTo>
                  <a:lnTo>
                    <a:pt x="3855" y="2098"/>
                  </a:lnTo>
                  <a:lnTo>
                    <a:pt x="2373" y="2098"/>
                  </a:lnTo>
                  <a:cubicBezTo>
                    <a:pt x="2291" y="2098"/>
                    <a:pt x="2223" y="2031"/>
                    <a:pt x="2223" y="1949"/>
                  </a:cubicBezTo>
                  <a:lnTo>
                    <a:pt x="2223" y="1482"/>
                  </a:lnTo>
                  <a:cubicBezTo>
                    <a:pt x="2223" y="1429"/>
                    <a:pt x="2252" y="1381"/>
                    <a:pt x="2296" y="1352"/>
                  </a:cubicBezTo>
                  <a:cubicBezTo>
                    <a:pt x="2931" y="977"/>
                    <a:pt x="2666" y="0"/>
                    <a:pt x="1925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8" name="Google Shape;5938;p29"/>
            <p:cNvSpPr/>
            <p:nvPr/>
          </p:nvSpPr>
          <p:spPr>
            <a:xfrm>
              <a:off x="1950164" y="3922220"/>
              <a:ext cx="23736" cy="11330"/>
            </a:xfrm>
            <a:custGeom>
              <a:rect b="b" l="l" r="r" t="t"/>
              <a:pathLst>
                <a:path extrusionOk="0" h="432" w="905">
                  <a:moveTo>
                    <a:pt x="750" y="1"/>
                  </a:moveTo>
                  <a:cubicBezTo>
                    <a:pt x="496" y="1"/>
                    <a:pt x="258" y="134"/>
                    <a:pt x="130" y="354"/>
                  </a:cubicBezTo>
                  <a:cubicBezTo>
                    <a:pt x="101" y="403"/>
                    <a:pt x="53" y="431"/>
                    <a:pt x="0" y="431"/>
                  </a:cubicBezTo>
                  <a:lnTo>
                    <a:pt x="298" y="431"/>
                  </a:lnTo>
                  <a:cubicBezTo>
                    <a:pt x="351" y="431"/>
                    <a:pt x="400" y="403"/>
                    <a:pt x="428" y="354"/>
                  </a:cubicBezTo>
                  <a:cubicBezTo>
                    <a:pt x="529" y="181"/>
                    <a:pt x="703" y="56"/>
                    <a:pt x="905" y="18"/>
                  </a:cubicBezTo>
                  <a:cubicBezTo>
                    <a:pt x="853" y="6"/>
                    <a:pt x="801" y="1"/>
                    <a:pt x="750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9" name="Google Shape;5939;p29"/>
            <p:cNvSpPr/>
            <p:nvPr/>
          </p:nvSpPr>
          <p:spPr>
            <a:xfrm>
              <a:off x="1862328" y="3835696"/>
              <a:ext cx="24995" cy="55078"/>
            </a:xfrm>
            <a:custGeom>
              <a:rect b="b" l="l" r="r" t="t"/>
              <a:pathLst>
                <a:path extrusionOk="0" h="2100" w="953">
                  <a:moveTo>
                    <a:pt x="806" y="1"/>
                  </a:moveTo>
                  <a:cubicBezTo>
                    <a:pt x="512" y="1"/>
                    <a:pt x="237" y="182"/>
                    <a:pt x="125" y="463"/>
                  </a:cubicBezTo>
                  <a:cubicBezTo>
                    <a:pt x="0" y="795"/>
                    <a:pt x="130" y="1171"/>
                    <a:pt x="433" y="1353"/>
                  </a:cubicBezTo>
                  <a:cubicBezTo>
                    <a:pt x="477" y="1382"/>
                    <a:pt x="505" y="1430"/>
                    <a:pt x="505" y="1483"/>
                  </a:cubicBezTo>
                  <a:lnTo>
                    <a:pt x="505" y="1950"/>
                  </a:lnTo>
                  <a:cubicBezTo>
                    <a:pt x="505" y="2032"/>
                    <a:pt x="438" y="2099"/>
                    <a:pt x="356" y="2099"/>
                  </a:cubicBezTo>
                  <a:lnTo>
                    <a:pt x="659" y="2099"/>
                  </a:lnTo>
                  <a:cubicBezTo>
                    <a:pt x="741" y="2099"/>
                    <a:pt x="809" y="2032"/>
                    <a:pt x="809" y="1950"/>
                  </a:cubicBezTo>
                  <a:lnTo>
                    <a:pt x="809" y="1483"/>
                  </a:lnTo>
                  <a:cubicBezTo>
                    <a:pt x="809" y="1430"/>
                    <a:pt x="780" y="1382"/>
                    <a:pt x="736" y="1353"/>
                  </a:cubicBezTo>
                  <a:cubicBezTo>
                    <a:pt x="164" y="1017"/>
                    <a:pt x="308" y="155"/>
                    <a:pt x="953" y="16"/>
                  </a:cubicBezTo>
                  <a:cubicBezTo>
                    <a:pt x="904" y="6"/>
                    <a:pt x="855" y="1"/>
                    <a:pt x="806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0" name="Google Shape;5940;p29"/>
            <p:cNvSpPr/>
            <p:nvPr/>
          </p:nvSpPr>
          <p:spPr>
            <a:xfrm>
              <a:off x="1950164" y="3949051"/>
              <a:ext cx="23736" cy="11278"/>
            </a:xfrm>
            <a:custGeom>
              <a:rect b="b" l="l" r="r" t="t"/>
              <a:pathLst>
                <a:path extrusionOk="0" h="430" w="905">
                  <a:moveTo>
                    <a:pt x="0" y="0"/>
                  </a:moveTo>
                  <a:cubicBezTo>
                    <a:pt x="48" y="0"/>
                    <a:pt x="101" y="29"/>
                    <a:pt x="125" y="72"/>
                  </a:cubicBezTo>
                  <a:cubicBezTo>
                    <a:pt x="258" y="298"/>
                    <a:pt x="499" y="429"/>
                    <a:pt x="755" y="429"/>
                  </a:cubicBezTo>
                  <a:cubicBezTo>
                    <a:pt x="804" y="429"/>
                    <a:pt x="855" y="424"/>
                    <a:pt x="905" y="414"/>
                  </a:cubicBezTo>
                  <a:cubicBezTo>
                    <a:pt x="703" y="371"/>
                    <a:pt x="529" y="251"/>
                    <a:pt x="428" y="72"/>
                  </a:cubicBezTo>
                  <a:cubicBezTo>
                    <a:pt x="400" y="29"/>
                    <a:pt x="351" y="0"/>
                    <a:pt x="29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1" name="Google Shape;5941;p29"/>
            <p:cNvSpPr/>
            <p:nvPr/>
          </p:nvSpPr>
          <p:spPr>
            <a:xfrm>
              <a:off x="1832927" y="3890747"/>
              <a:ext cx="7842" cy="100976"/>
            </a:xfrm>
            <a:custGeom>
              <a:rect b="b" l="l" r="r" t="t"/>
              <a:pathLst>
                <a:path extrusionOk="0" h="3850" w="299">
                  <a:moveTo>
                    <a:pt x="0" y="0"/>
                  </a:moveTo>
                  <a:lnTo>
                    <a:pt x="0" y="3850"/>
                  </a:lnTo>
                  <a:lnTo>
                    <a:pt x="298" y="385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2" name="Google Shape;5942;p29"/>
            <p:cNvSpPr/>
            <p:nvPr/>
          </p:nvSpPr>
          <p:spPr>
            <a:xfrm>
              <a:off x="1887297" y="3936645"/>
              <a:ext cx="33597" cy="55078"/>
            </a:xfrm>
            <a:custGeom>
              <a:rect b="b" l="l" r="r" t="t"/>
              <a:pathLst>
                <a:path extrusionOk="0" h="2100" w="1281">
                  <a:moveTo>
                    <a:pt x="150" y="1"/>
                  </a:moveTo>
                  <a:cubicBezTo>
                    <a:pt x="101" y="1"/>
                    <a:pt x="51" y="4"/>
                    <a:pt x="1" y="11"/>
                  </a:cubicBezTo>
                  <a:cubicBezTo>
                    <a:pt x="901" y="146"/>
                    <a:pt x="1199" y="1301"/>
                    <a:pt x="468" y="1849"/>
                  </a:cubicBezTo>
                  <a:lnTo>
                    <a:pt x="448" y="1864"/>
                  </a:lnTo>
                  <a:lnTo>
                    <a:pt x="448" y="2100"/>
                  </a:lnTo>
                  <a:lnTo>
                    <a:pt x="747" y="2100"/>
                  </a:lnTo>
                  <a:lnTo>
                    <a:pt x="747" y="1864"/>
                  </a:lnTo>
                  <a:lnTo>
                    <a:pt x="771" y="1849"/>
                  </a:lnTo>
                  <a:cubicBezTo>
                    <a:pt x="1146" y="1566"/>
                    <a:pt x="1281" y="1065"/>
                    <a:pt x="1098" y="632"/>
                  </a:cubicBezTo>
                  <a:cubicBezTo>
                    <a:pt x="935" y="245"/>
                    <a:pt x="560" y="1"/>
                    <a:pt x="150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3" name="Google Shape;5943;p29"/>
            <p:cNvSpPr/>
            <p:nvPr/>
          </p:nvSpPr>
          <p:spPr>
            <a:xfrm>
              <a:off x="1941824" y="3887207"/>
              <a:ext cx="160643" cy="159673"/>
            </a:xfrm>
            <a:custGeom>
              <a:rect b="b" l="l" r="r" t="t"/>
              <a:pathLst>
                <a:path extrusionOk="0" h="6088" w="6125">
                  <a:moveTo>
                    <a:pt x="1" y="1"/>
                  </a:moveTo>
                  <a:lnTo>
                    <a:pt x="1" y="1463"/>
                  </a:lnTo>
                  <a:lnTo>
                    <a:pt x="236" y="1463"/>
                  </a:lnTo>
                  <a:lnTo>
                    <a:pt x="251" y="1444"/>
                  </a:lnTo>
                  <a:cubicBezTo>
                    <a:pt x="466" y="1161"/>
                    <a:pt x="766" y="1035"/>
                    <a:pt x="1062" y="1035"/>
                  </a:cubicBezTo>
                  <a:cubicBezTo>
                    <a:pt x="1587" y="1035"/>
                    <a:pt x="2098" y="1432"/>
                    <a:pt x="2098" y="2060"/>
                  </a:cubicBezTo>
                  <a:cubicBezTo>
                    <a:pt x="2098" y="2691"/>
                    <a:pt x="1586" y="3090"/>
                    <a:pt x="1061" y="3090"/>
                  </a:cubicBezTo>
                  <a:cubicBezTo>
                    <a:pt x="766" y="3090"/>
                    <a:pt x="466" y="2963"/>
                    <a:pt x="251" y="2681"/>
                  </a:cubicBezTo>
                  <a:lnTo>
                    <a:pt x="236" y="2657"/>
                  </a:lnTo>
                  <a:lnTo>
                    <a:pt x="1" y="2657"/>
                  </a:lnTo>
                  <a:lnTo>
                    <a:pt x="1" y="3989"/>
                  </a:lnTo>
                  <a:lnTo>
                    <a:pt x="1478" y="3989"/>
                  </a:lnTo>
                  <a:cubicBezTo>
                    <a:pt x="1560" y="3989"/>
                    <a:pt x="1627" y="4052"/>
                    <a:pt x="1627" y="4139"/>
                  </a:cubicBezTo>
                  <a:lnTo>
                    <a:pt x="1627" y="4605"/>
                  </a:lnTo>
                  <a:cubicBezTo>
                    <a:pt x="1627" y="4658"/>
                    <a:pt x="1598" y="4706"/>
                    <a:pt x="1555" y="4735"/>
                  </a:cubicBezTo>
                  <a:cubicBezTo>
                    <a:pt x="920" y="5111"/>
                    <a:pt x="1184" y="6087"/>
                    <a:pt x="1925" y="6087"/>
                  </a:cubicBezTo>
                  <a:cubicBezTo>
                    <a:pt x="2661" y="6087"/>
                    <a:pt x="2931" y="5111"/>
                    <a:pt x="2296" y="4735"/>
                  </a:cubicBezTo>
                  <a:cubicBezTo>
                    <a:pt x="2248" y="4706"/>
                    <a:pt x="2224" y="4658"/>
                    <a:pt x="2219" y="4605"/>
                  </a:cubicBezTo>
                  <a:lnTo>
                    <a:pt x="2219" y="4139"/>
                  </a:lnTo>
                  <a:cubicBezTo>
                    <a:pt x="2224" y="4052"/>
                    <a:pt x="2286" y="3989"/>
                    <a:pt x="2373" y="3989"/>
                  </a:cubicBezTo>
                  <a:lnTo>
                    <a:pt x="3850" y="3989"/>
                  </a:lnTo>
                  <a:lnTo>
                    <a:pt x="3850" y="2507"/>
                  </a:lnTo>
                  <a:cubicBezTo>
                    <a:pt x="3850" y="2426"/>
                    <a:pt x="3913" y="2358"/>
                    <a:pt x="3999" y="2358"/>
                  </a:cubicBezTo>
                  <a:lnTo>
                    <a:pt x="4466" y="2358"/>
                  </a:lnTo>
                  <a:cubicBezTo>
                    <a:pt x="4519" y="2358"/>
                    <a:pt x="4567" y="2387"/>
                    <a:pt x="4596" y="2430"/>
                  </a:cubicBezTo>
                  <a:cubicBezTo>
                    <a:pt x="4737" y="2669"/>
                    <a:pt x="4979" y="2788"/>
                    <a:pt x="5222" y="2788"/>
                  </a:cubicBezTo>
                  <a:cubicBezTo>
                    <a:pt x="5468" y="2788"/>
                    <a:pt x="5713" y="2666"/>
                    <a:pt x="5852" y="2421"/>
                  </a:cubicBezTo>
                  <a:cubicBezTo>
                    <a:pt x="6125" y="1942"/>
                    <a:pt x="5782" y="1338"/>
                    <a:pt x="5228" y="1338"/>
                  </a:cubicBezTo>
                  <a:cubicBezTo>
                    <a:pt x="5226" y="1338"/>
                    <a:pt x="5224" y="1338"/>
                    <a:pt x="5221" y="1338"/>
                  </a:cubicBezTo>
                  <a:lnTo>
                    <a:pt x="5221" y="1333"/>
                  </a:lnTo>
                  <a:cubicBezTo>
                    <a:pt x="4961" y="1338"/>
                    <a:pt x="4726" y="1473"/>
                    <a:pt x="4596" y="1694"/>
                  </a:cubicBezTo>
                  <a:cubicBezTo>
                    <a:pt x="4567" y="1738"/>
                    <a:pt x="4519" y="1766"/>
                    <a:pt x="4466" y="1766"/>
                  </a:cubicBezTo>
                  <a:lnTo>
                    <a:pt x="3999" y="1766"/>
                  </a:lnTo>
                  <a:cubicBezTo>
                    <a:pt x="3917" y="1766"/>
                    <a:pt x="3850" y="1699"/>
                    <a:pt x="3850" y="1617"/>
                  </a:cubicBezTo>
                  <a:lnTo>
                    <a:pt x="3850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4" name="Google Shape;5944;p29"/>
            <p:cNvSpPr/>
            <p:nvPr/>
          </p:nvSpPr>
          <p:spPr>
            <a:xfrm>
              <a:off x="1974267" y="3914352"/>
              <a:ext cx="31184" cy="53898"/>
            </a:xfrm>
            <a:custGeom>
              <a:rect b="b" l="l" r="r" t="t"/>
              <a:pathLst>
                <a:path extrusionOk="0" h="2055" w="1189">
                  <a:moveTo>
                    <a:pt x="159" y="0"/>
                  </a:moveTo>
                  <a:cubicBezTo>
                    <a:pt x="106" y="0"/>
                    <a:pt x="53" y="5"/>
                    <a:pt x="0" y="15"/>
                  </a:cubicBezTo>
                  <a:cubicBezTo>
                    <a:pt x="496" y="91"/>
                    <a:pt x="861" y="525"/>
                    <a:pt x="861" y="1025"/>
                  </a:cubicBezTo>
                  <a:cubicBezTo>
                    <a:pt x="861" y="1530"/>
                    <a:pt x="496" y="1958"/>
                    <a:pt x="0" y="2040"/>
                  </a:cubicBezTo>
                  <a:cubicBezTo>
                    <a:pt x="53" y="2050"/>
                    <a:pt x="106" y="2050"/>
                    <a:pt x="159" y="2055"/>
                  </a:cubicBezTo>
                  <a:cubicBezTo>
                    <a:pt x="727" y="2050"/>
                    <a:pt x="1184" y="1593"/>
                    <a:pt x="1189" y="1025"/>
                  </a:cubicBezTo>
                  <a:cubicBezTo>
                    <a:pt x="1184" y="462"/>
                    <a:pt x="727" y="0"/>
                    <a:pt x="159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5" name="Google Shape;5945;p29"/>
            <p:cNvSpPr/>
            <p:nvPr/>
          </p:nvSpPr>
          <p:spPr>
            <a:xfrm>
              <a:off x="2058930" y="3922168"/>
              <a:ext cx="24129" cy="11383"/>
            </a:xfrm>
            <a:custGeom>
              <a:rect b="b" l="l" r="r" t="t"/>
              <a:pathLst>
                <a:path extrusionOk="0" h="434" w="920">
                  <a:moveTo>
                    <a:pt x="757" y="1"/>
                  </a:moveTo>
                  <a:cubicBezTo>
                    <a:pt x="503" y="1"/>
                    <a:pt x="262" y="135"/>
                    <a:pt x="131" y="356"/>
                  </a:cubicBezTo>
                  <a:cubicBezTo>
                    <a:pt x="102" y="405"/>
                    <a:pt x="54" y="433"/>
                    <a:pt x="1" y="433"/>
                  </a:cubicBezTo>
                  <a:lnTo>
                    <a:pt x="328" y="433"/>
                  </a:lnTo>
                  <a:cubicBezTo>
                    <a:pt x="381" y="433"/>
                    <a:pt x="429" y="405"/>
                    <a:pt x="458" y="356"/>
                  </a:cubicBezTo>
                  <a:cubicBezTo>
                    <a:pt x="559" y="188"/>
                    <a:pt x="727" y="68"/>
                    <a:pt x="920" y="20"/>
                  </a:cubicBezTo>
                  <a:cubicBezTo>
                    <a:pt x="866" y="7"/>
                    <a:pt x="811" y="1"/>
                    <a:pt x="757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6" name="Google Shape;5946;p29"/>
            <p:cNvSpPr/>
            <p:nvPr/>
          </p:nvSpPr>
          <p:spPr>
            <a:xfrm>
              <a:off x="1941693" y="3890747"/>
              <a:ext cx="8603" cy="34856"/>
            </a:xfrm>
            <a:custGeom>
              <a:rect b="b" l="l" r="r" t="t"/>
              <a:pathLst>
                <a:path extrusionOk="0" h="1329" w="328">
                  <a:moveTo>
                    <a:pt x="1" y="0"/>
                  </a:moveTo>
                  <a:lnTo>
                    <a:pt x="1" y="1328"/>
                  </a:lnTo>
                  <a:lnTo>
                    <a:pt x="241" y="1328"/>
                  </a:lnTo>
                  <a:lnTo>
                    <a:pt x="256" y="1309"/>
                  </a:lnTo>
                  <a:cubicBezTo>
                    <a:pt x="280" y="1280"/>
                    <a:pt x="304" y="1251"/>
                    <a:pt x="328" y="1222"/>
                  </a:cubicBezTo>
                  <a:lnTo>
                    <a:pt x="328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7" name="Google Shape;5947;p29"/>
            <p:cNvSpPr/>
            <p:nvPr/>
          </p:nvSpPr>
          <p:spPr>
            <a:xfrm>
              <a:off x="1941693" y="3956867"/>
              <a:ext cx="8603" cy="34856"/>
            </a:xfrm>
            <a:custGeom>
              <a:rect b="b" l="l" r="r" t="t"/>
              <a:pathLst>
                <a:path extrusionOk="0" h="1329" w="328">
                  <a:moveTo>
                    <a:pt x="1" y="1"/>
                  </a:moveTo>
                  <a:lnTo>
                    <a:pt x="1" y="1329"/>
                  </a:lnTo>
                  <a:lnTo>
                    <a:pt x="328" y="1329"/>
                  </a:lnTo>
                  <a:lnTo>
                    <a:pt x="328" y="111"/>
                  </a:lnTo>
                  <a:cubicBezTo>
                    <a:pt x="304" y="82"/>
                    <a:pt x="280" y="54"/>
                    <a:pt x="256" y="25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8" name="Google Shape;5948;p29"/>
            <p:cNvSpPr/>
            <p:nvPr/>
          </p:nvSpPr>
          <p:spPr>
            <a:xfrm>
              <a:off x="2058930" y="3949051"/>
              <a:ext cx="24129" cy="11252"/>
            </a:xfrm>
            <a:custGeom>
              <a:rect b="b" l="l" r="r" t="t"/>
              <a:pathLst>
                <a:path extrusionOk="0" h="429" w="920">
                  <a:moveTo>
                    <a:pt x="1" y="0"/>
                  </a:moveTo>
                  <a:cubicBezTo>
                    <a:pt x="54" y="0"/>
                    <a:pt x="102" y="29"/>
                    <a:pt x="131" y="72"/>
                  </a:cubicBezTo>
                  <a:cubicBezTo>
                    <a:pt x="261" y="297"/>
                    <a:pt x="501" y="429"/>
                    <a:pt x="754" y="429"/>
                  </a:cubicBezTo>
                  <a:cubicBezTo>
                    <a:pt x="809" y="429"/>
                    <a:pt x="865" y="422"/>
                    <a:pt x="920" y="409"/>
                  </a:cubicBezTo>
                  <a:cubicBezTo>
                    <a:pt x="727" y="366"/>
                    <a:pt x="559" y="246"/>
                    <a:pt x="458" y="72"/>
                  </a:cubicBezTo>
                  <a:cubicBezTo>
                    <a:pt x="429" y="29"/>
                    <a:pt x="381" y="0"/>
                    <a:pt x="328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9" name="Google Shape;5949;p29"/>
            <p:cNvSpPr/>
            <p:nvPr/>
          </p:nvSpPr>
          <p:spPr>
            <a:xfrm>
              <a:off x="1970989" y="3991697"/>
              <a:ext cx="25624" cy="55183"/>
            </a:xfrm>
            <a:custGeom>
              <a:rect b="b" l="l" r="r" t="t"/>
              <a:pathLst>
                <a:path extrusionOk="0" h="2104" w="977">
                  <a:moveTo>
                    <a:pt x="366" y="1"/>
                  </a:moveTo>
                  <a:cubicBezTo>
                    <a:pt x="448" y="5"/>
                    <a:pt x="515" y="68"/>
                    <a:pt x="515" y="155"/>
                  </a:cubicBezTo>
                  <a:lnTo>
                    <a:pt x="515" y="621"/>
                  </a:lnTo>
                  <a:cubicBezTo>
                    <a:pt x="515" y="674"/>
                    <a:pt x="486" y="722"/>
                    <a:pt x="443" y="751"/>
                  </a:cubicBezTo>
                  <a:cubicBezTo>
                    <a:pt x="135" y="934"/>
                    <a:pt x="0" y="1314"/>
                    <a:pt x="135" y="1646"/>
                  </a:cubicBezTo>
                  <a:cubicBezTo>
                    <a:pt x="248" y="1926"/>
                    <a:pt x="519" y="2103"/>
                    <a:pt x="811" y="2103"/>
                  </a:cubicBezTo>
                  <a:cubicBezTo>
                    <a:pt x="866" y="2103"/>
                    <a:pt x="922" y="2097"/>
                    <a:pt x="977" y="2084"/>
                  </a:cubicBezTo>
                  <a:cubicBezTo>
                    <a:pt x="645" y="2007"/>
                    <a:pt x="414" y="1714"/>
                    <a:pt x="414" y="1377"/>
                  </a:cubicBezTo>
                  <a:cubicBezTo>
                    <a:pt x="414" y="1117"/>
                    <a:pt x="549" y="881"/>
                    <a:pt x="770" y="751"/>
                  </a:cubicBezTo>
                  <a:cubicBezTo>
                    <a:pt x="813" y="722"/>
                    <a:pt x="842" y="674"/>
                    <a:pt x="842" y="621"/>
                  </a:cubicBezTo>
                  <a:lnTo>
                    <a:pt x="842" y="155"/>
                  </a:lnTo>
                  <a:cubicBezTo>
                    <a:pt x="842" y="68"/>
                    <a:pt x="775" y="5"/>
                    <a:pt x="693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0" name="Google Shape;5950;p29"/>
            <p:cNvSpPr/>
            <p:nvPr/>
          </p:nvSpPr>
          <p:spPr>
            <a:xfrm>
              <a:off x="1768434" y="3826385"/>
              <a:ext cx="345154" cy="338728"/>
            </a:xfrm>
            <a:custGeom>
              <a:rect b="b" l="l" r="r" t="t"/>
              <a:pathLst>
                <a:path extrusionOk="0" h="12915" w="13160">
                  <a:moveTo>
                    <a:pt x="4384" y="409"/>
                  </a:moveTo>
                  <a:cubicBezTo>
                    <a:pt x="5067" y="409"/>
                    <a:pt x="5317" y="1314"/>
                    <a:pt x="4730" y="1660"/>
                  </a:cubicBezTo>
                  <a:cubicBezTo>
                    <a:pt x="4668" y="1699"/>
                    <a:pt x="4629" y="1766"/>
                    <a:pt x="4629" y="1838"/>
                  </a:cubicBezTo>
                  <a:lnTo>
                    <a:pt x="4629" y="2305"/>
                  </a:lnTo>
                  <a:cubicBezTo>
                    <a:pt x="4629" y="2416"/>
                    <a:pt x="4721" y="2512"/>
                    <a:pt x="4831" y="2512"/>
                  </a:cubicBezTo>
                  <a:lnTo>
                    <a:pt x="6256" y="2512"/>
                  </a:lnTo>
                  <a:lnTo>
                    <a:pt x="6256" y="3936"/>
                  </a:lnTo>
                  <a:cubicBezTo>
                    <a:pt x="6256" y="4047"/>
                    <a:pt x="6347" y="4138"/>
                    <a:pt x="6462" y="4138"/>
                  </a:cubicBezTo>
                  <a:lnTo>
                    <a:pt x="6929" y="4138"/>
                  </a:lnTo>
                  <a:cubicBezTo>
                    <a:pt x="7001" y="4138"/>
                    <a:pt x="7069" y="4100"/>
                    <a:pt x="7102" y="4037"/>
                  </a:cubicBezTo>
                  <a:cubicBezTo>
                    <a:pt x="7239" y="3809"/>
                    <a:pt x="7458" y="3707"/>
                    <a:pt x="7675" y="3707"/>
                  </a:cubicBezTo>
                  <a:cubicBezTo>
                    <a:pt x="8017" y="3707"/>
                    <a:pt x="8353" y="3961"/>
                    <a:pt x="8353" y="4379"/>
                  </a:cubicBezTo>
                  <a:cubicBezTo>
                    <a:pt x="8353" y="4798"/>
                    <a:pt x="8015" y="5054"/>
                    <a:pt x="7672" y="5054"/>
                  </a:cubicBezTo>
                  <a:cubicBezTo>
                    <a:pt x="7456" y="5054"/>
                    <a:pt x="7238" y="4952"/>
                    <a:pt x="7102" y="4725"/>
                  </a:cubicBezTo>
                  <a:cubicBezTo>
                    <a:pt x="7069" y="4663"/>
                    <a:pt x="7001" y="4624"/>
                    <a:pt x="6929" y="4624"/>
                  </a:cubicBezTo>
                  <a:lnTo>
                    <a:pt x="6458" y="4624"/>
                  </a:lnTo>
                  <a:cubicBezTo>
                    <a:pt x="6347" y="4624"/>
                    <a:pt x="6256" y="4716"/>
                    <a:pt x="6256" y="4826"/>
                  </a:cubicBezTo>
                  <a:lnTo>
                    <a:pt x="6256" y="6251"/>
                  </a:lnTo>
                  <a:lnTo>
                    <a:pt x="5033" y="6251"/>
                  </a:lnTo>
                  <a:lnTo>
                    <a:pt x="5033" y="6097"/>
                  </a:lnTo>
                  <a:cubicBezTo>
                    <a:pt x="5866" y="5471"/>
                    <a:pt x="5423" y="4148"/>
                    <a:pt x="4384" y="4148"/>
                  </a:cubicBezTo>
                  <a:cubicBezTo>
                    <a:pt x="3344" y="4148"/>
                    <a:pt x="2902" y="5471"/>
                    <a:pt x="3734" y="6097"/>
                  </a:cubicBezTo>
                  <a:lnTo>
                    <a:pt x="3734" y="6251"/>
                  </a:lnTo>
                  <a:lnTo>
                    <a:pt x="2512" y="6251"/>
                  </a:lnTo>
                  <a:lnTo>
                    <a:pt x="2512" y="2512"/>
                  </a:lnTo>
                  <a:lnTo>
                    <a:pt x="3941" y="2512"/>
                  </a:lnTo>
                  <a:cubicBezTo>
                    <a:pt x="4052" y="2512"/>
                    <a:pt x="4143" y="2416"/>
                    <a:pt x="4143" y="2305"/>
                  </a:cubicBezTo>
                  <a:lnTo>
                    <a:pt x="4143" y="1838"/>
                  </a:lnTo>
                  <a:cubicBezTo>
                    <a:pt x="4143" y="1766"/>
                    <a:pt x="4105" y="1699"/>
                    <a:pt x="4042" y="1660"/>
                  </a:cubicBezTo>
                  <a:cubicBezTo>
                    <a:pt x="3455" y="1314"/>
                    <a:pt x="3700" y="409"/>
                    <a:pt x="4384" y="409"/>
                  </a:cubicBezTo>
                  <a:close/>
                  <a:moveTo>
                    <a:pt x="10403" y="6660"/>
                  </a:moveTo>
                  <a:lnTo>
                    <a:pt x="10403" y="10398"/>
                  </a:lnTo>
                  <a:lnTo>
                    <a:pt x="8979" y="10403"/>
                  </a:lnTo>
                  <a:cubicBezTo>
                    <a:pt x="8868" y="10403"/>
                    <a:pt x="8777" y="10495"/>
                    <a:pt x="8777" y="10605"/>
                  </a:cubicBezTo>
                  <a:lnTo>
                    <a:pt x="8777" y="11072"/>
                  </a:lnTo>
                  <a:cubicBezTo>
                    <a:pt x="8777" y="11144"/>
                    <a:pt x="8815" y="11212"/>
                    <a:pt x="8878" y="11250"/>
                  </a:cubicBezTo>
                  <a:cubicBezTo>
                    <a:pt x="9465" y="11597"/>
                    <a:pt x="9215" y="12501"/>
                    <a:pt x="8531" y="12501"/>
                  </a:cubicBezTo>
                  <a:cubicBezTo>
                    <a:pt x="7848" y="12501"/>
                    <a:pt x="7603" y="11597"/>
                    <a:pt x="8190" y="11250"/>
                  </a:cubicBezTo>
                  <a:cubicBezTo>
                    <a:pt x="8252" y="11212"/>
                    <a:pt x="8291" y="11144"/>
                    <a:pt x="8291" y="11072"/>
                  </a:cubicBezTo>
                  <a:lnTo>
                    <a:pt x="8291" y="10605"/>
                  </a:lnTo>
                  <a:cubicBezTo>
                    <a:pt x="8291" y="10495"/>
                    <a:pt x="8199" y="10403"/>
                    <a:pt x="8089" y="10403"/>
                  </a:cubicBezTo>
                  <a:lnTo>
                    <a:pt x="6665" y="10403"/>
                  </a:lnTo>
                  <a:lnTo>
                    <a:pt x="6665" y="8979"/>
                  </a:lnTo>
                  <a:cubicBezTo>
                    <a:pt x="6665" y="8863"/>
                    <a:pt x="6573" y="8772"/>
                    <a:pt x="6458" y="8772"/>
                  </a:cubicBezTo>
                  <a:lnTo>
                    <a:pt x="5991" y="8772"/>
                  </a:lnTo>
                  <a:cubicBezTo>
                    <a:pt x="5919" y="8772"/>
                    <a:pt x="5851" y="8811"/>
                    <a:pt x="5813" y="8873"/>
                  </a:cubicBezTo>
                  <a:cubicBezTo>
                    <a:pt x="5678" y="9101"/>
                    <a:pt x="5460" y="9204"/>
                    <a:pt x="5242" y="9204"/>
                  </a:cubicBezTo>
                  <a:cubicBezTo>
                    <a:pt x="4900" y="9204"/>
                    <a:pt x="4562" y="8949"/>
                    <a:pt x="4562" y="8531"/>
                  </a:cubicBezTo>
                  <a:cubicBezTo>
                    <a:pt x="4562" y="8113"/>
                    <a:pt x="4901" y="7857"/>
                    <a:pt x="5243" y="7857"/>
                  </a:cubicBezTo>
                  <a:cubicBezTo>
                    <a:pt x="5460" y="7857"/>
                    <a:pt x="5678" y="7960"/>
                    <a:pt x="5813" y="8190"/>
                  </a:cubicBezTo>
                  <a:cubicBezTo>
                    <a:pt x="5851" y="8248"/>
                    <a:pt x="5919" y="8286"/>
                    <a:pt x="5991" y="8286"/>
                  </a:cubicBezTo>
                  <a:lnTo>
                    <a:pt x="6458" y="8286"/>
                  </a:lnTo>
                  <a:cubicBezTo>
                    <a:pt x="6573" y="8286"/>
                    <a:pt x="6665" y="8195"/>
                    <a:pt x="6665" y="8084"/>
                  </a:cubicBezTo>
                  <a:lnTo>
                    <a:pt x="6665" y="6660"/>
                  </a:lnTo>
                  <a:lnTo>
                    <a:pt x="7882" y="6660"/>
                  </a:lnTo>
                  <a:lnTo>
                    <a:pt x="7882" y="6814"/>
                  </a:lnTo>
                  <a:cubicBezTo>
                    <a:pt x="7049" y="7439"/>
                    <a:pt x="7492" y="8762"/>
                    <a:pt x="8531" y="8762"/>
                  </a:cubicBezTo>
                  <a:cubicBezTo>
                    <a:pt x="9571" y="8762"/>
                    <a:pt x="10013" y="7439"/>
                    <a:pt x="9186" y="6814"/>
                  </a:cubicBezTo>
                  <a:lnTo>
                    <a:pt x="9186" y="6660"/>
                  </a:lnTo>
                  <a:close/>
                  <a:moveTo>
                    <a:pt x="4379" y="0"/>
                  </a:moveTo>
                  <a:cubicBezTo>
                    <a:pt x="3340" y="0"/>
                    <a:pt x="2902" y="1319"/>
                    <a:pt x="3729" y="1944"/>
                  </a:cubicBezTo>
                  <a:lnTo>
                    <a:pt x="3729" y="2103"/>
                  </a:lnTo>
                  <a:lnTo>
                    <a:pt x="2310" y="2103"/>
                  </a:lnTo>
                  <a:cubicBezTo>
                    <a:pt x="2194" y="2103"/>
                    <a:pt x="2103" y="2194"/>
                    <a:pt x="2103" y="2305"/>
                  </a:cubicBezTo>
                  <a:lnTo>
                    <a:pt x="2103" y="7882"/>
                  </a:lnTo>
                  <a:lnTo>
                    <a:pt x="1949" y="7882"/>
                  </a:lnTo>
                  <a:cubicBezTo>
                    <a:pt x="1723" y="7581"/>
                    <a:pt x="1406" y="7447"/>
                    <a:pt x="1094" y="7447"/>
                  </a:cubicBezTo>
                  <a:cubicBezTo>
                    <a:pt x="540" y="7447"/>
                    <a:pt x="0" y="7867"/>
                    <a:pt x="0" y="8531"/>
                  </a:cubicBezTo>
                  <a:cubicBezTo>
                    <a:pt x="0" y="9196"/>
                    <a:pt x="540" y="9616"/>
                    <a:pt x="1094" y="9616"/>
                  </a:cubicBezTo>
                  <a:cubicBezTo>
                    <a:pt x="1406" y="9616"/>
                    <a:pt x="1723" y="9482"/>
                    <a:pt x="1949" y="9181"/>
                  </a:cubicBezTo>
                  <a:lnTo>
                    <a:pt x="2103" y="9181"/>
                  </a:lnTo>
                  <a:lnTo>
                    <a:pt x="2103" y="10605"/>
                  </a:lnTo>
                  <a:cubicBezTo>
                    <a:pt x="2103" y="10721"/>
                    <a:pt x="2194" y="10812"/>
                    <a:pt x="2310" y="10812"/>
                  </a:cubicBezTo>
                  <a:lnTo>
                    <a:pt x="3036" y="10812"/>
                  </a:lnTo>
                  <a:cubicBezTo>
                    <a:pt x="3311" y="10812"/>
                    <a:pt x="3311" y="10403"/>
                    <a:pt x="3036" y="10403"/>
                  </a:cubicBezTo>
                  <a:lnTo>
                    <a:pt x="2512" y="10403"/>
                  </a:lnTo>
                  <a:lnTo>
                    <a:pt x="2512" y="8979"/>
                  </a:lnTo>
                  <a:cubicBezTo>
                    <a:pt x="2512" y="8863"/>
                    <a:pt x="2421" y="8772"/>
                    <a:pt x="2310" y="8772"/>
                  </a:cubicBezTo>
                  <a:lnTo>
                    <a:pt x="1838" y="8772"/>
                  </a:lnTo>
                  <a:cubicBezTo>
                    <a:pt x="1766" y="8772"/>
                    <a:pt x="1704" y="8811"/>
                    <a:pt x="1665" y="8873"/>
                  </a:cubicBezTo>
                  <a:cubicBezTo>
                    <a:pt x="1529" y="9101"/>
                    <a:pt x="1310" y="9204"/>
                    <a:pt x="1093" y="9204"/>
                  </a:cubicBezTo>
                  <a:cubicBezTo>
                    <a:pt x="751" y="9204"/>
                    <a:pt x="414" y="8949"/>
                    <a:pt x="414" y="8531"/>
                  </a:cubicBezTo>
                  <a:cubicBezTo>
                    <a:pt x="414" y="8113"/>
                    <a:pt x="751" y="7857"/>
                    <a:pt x="1093" y="7857"/>
                  </a:cubicBezTo>
                  <a:cubicBezTo>
                    <a:pt x="1310" y="7857"/>
                    <a:pt x="1529" y="7960"/>
                    <a:pt x="1665" y="8190"/>
                  </a:cubicBezTo>
                  <a:cubicBezTo>
                    <a:pt x="1704" y="8252"/>
                    <a:pt x="1766" y="8286"/>
                    <a:pt x="1838" y="8291"/>
                  </a:cubicBezTo>
                  <a:lnTo>
                    <a:pt x="2310" y="8291"/>
                  </a:lnTo>
                  <a:cubicBezTo>
                    <a:pt x="2421" y="8291"/>
                    <a:pt x="2512" y="8195"/>
                    <a:pt x="2512" y="8084"/>
                  </a:cubicBezTo>
                  <a:lnTo>
                    <a:pt x="2512" y="6660"/>
                  </a:lnTo>
                  <a:lnTo>
                    <a:pt x="3941" y="6660"/>
                  </a:lnTo>
                  <a:cubicBezTo>
                    <a:pt x="4052" y="6660"/>
                    <a:pt x="4143" y="6568"/>
                    <a:pt x="4143" y="6458"/>
                  </a:cubicBezTo>
                  <a:lnTo>
                    <a:pt x="4143" y="5986"/>
                  </a:lnTo>
                  <a:cubicBezTo>
                    <a:pt x="4143" y="5914"/>
                    <a:pt x="4105" y="5847"/>
                    <a:pt x="4042" y="5813"/>
                  </a:cubicBezTo>
                  <a:cubicBezTo>
                    <a:pt x="3455" y="5462"/>
                    <a:pt x="3700" y="4562"/>
                    <a:pt x="4384" y="4562"/>
                  </a:cubicBezTo>
                  <a:cubicBezTo>
                    <a:pt x="5067" y="4562"/>
                    <a:pt x="5317" y="5462"/>
                    <a:pt x="4730" y="5813"/>
                  </a:cubicBezTo>
                  <a:cubicBezTo>
                    <a:pt x="4668" y="5847"/>
                    <a:pt x="4629" y="5914"/>
                    <a:pt x="4629" y="5986"/>
                  </a:cubicBezTo>
                  <a:lnTo>
                    <a:pt x="4629" y="6458"/>
                  </a:lnTo>
                  <a:cubicBezTo>
                    <a:pt x="4629" y="6568"/>
                    <a:pt x="4721" y="6660"/>
                    <a:pt x="4831" y="6660"/>
                  </a:cubicBezTo>
                  <a:lnTo>
                    <a:pt x="6256" y="6660"/>
                  </a:lnTo>
                  <a:lnTo>
                    <a:pt x="6256" y="7882"/>
                  </a:lnTo>
                  <a:lnTo>
                    <a:pt x="6102" y="7882"/>
                  </a:lnTo>
                  <a:cubicBezTo>
                    <a:pt x="5876" y="7581"/>
                    <a:pt x="5559" y="7447"/>
                    <a:pt x="5246" y="7447"/>
                  </a:cubicBezTo>
                  <a:cubicBezTo>
                    <a:pt x="4693" y="7447"/>
                    <a:pt x="4153" y="7867"/>
                    <a:pt x="4153" y="8531"/>
                  </a:cubicBezTo>
                  <a:cubicBezTo>
                    <a:pt x="4153" y="9196"/>
                    <a:pt x="4693" y="9616"/>
                    <a:pt x="5246" y="9616"/>
                  </a:cubicBezTo>
                  <a:cubicBezTo>
                    <a:pt x="5559" y="9616"/>
                    <a:pt x="5876" y="9482"/>
                    <a:pt x="6102" y="9181"/>
                  </a:cubicBezTo>
                  <a:lnTo>
                    <a:pt x="6256" y="9181"/>
                  </a:lnTo>
                  <a:lnTo>
                    <a:pt x="6256" y="10403"/>
                  </a:lnTo>
                  <a:lnTo>
                    <a:pt x="3672" y="10403"/>
                  </a:lnTo>
                  <a:cubicBezTo>
                    <a:pt x="3670" y="10403"/>
                    <a:pt x="3668" y="10403"/>
                    <a:pt x="3667" y="10403"/>
                  </a:cubicBezTo>
                  <a:cubicBezTo>
                    <a:pt x="3397" y="10403"/>
                    <a:pt x="3399" y="10807"/>
                    <a:pt x="3672" y="10812"/>
                  </a:cubicBezTo>
                  <a:lnTo>
                    <a:pt x="7882" y="10812"/>
                  </a:lnTo>
                  <a:lnTo>
                    <a:pt x="7882" y="10966"/>
                  </a:lnTo>
                  <a:cubicBezTo>
                    <a:pt x="7049" y="11592"/>
                    <a:pt x="7492" y="12915"/>
                    <a:pt x="8531" y="12915"/>
                  </a:cubicBezTo>
                  <a:cubicBezTo>
                    <a:pt x="9571" y="12915"/>
                    <a:pt x="10013" y="11592"/>
                    <a:pt x="9181" y="10966"/>
                  </a:cubicBezTo>
                  <a:lnTo>
                    <a:pt x="9181" y="10812"/>
                  </a:lnTo>
                  <a:lnTo>
                    <a:pt x="10605" y="10812"/>
                  </a:lnTo>
                  <a:cubicBezTo>
                    <a:pt x="10721" y="10812"/>
                    <a:pt x="10812" y="10716"/>
                    <a:pt x="10812" y="10605"/>
                  </a:cubicBezTo>
                  <a:lnTo>
                    <a:pt x="10812" y="5033"/>
                  </a:lnTo>
                  <a:lnTo>
                    <a:pt x="10966" y="5033"/>
                  </a:lnTo>
                  <a:cubicBezTo>
                    <a:pt x="11184" y="5325"/>
                    <a:pt x="11507" y="5466"/>
                    <a:pt x="11829" y="5466"/>
                  </a:cubicBezTo>
                  <a:cubicBezTo>
                    <a:pt x="12218" y="5466"/>
                    <a:pt x="12605" y="5260"/>
                    <a:pt x="12799" y="4865"/>
                  </a:cubicBezTo>
                  <a:cubicBezTo>
                    <a:pt x="13159" y="4145"/>
                    <a:pt x="12639" y="3301"/>
                    <a:pt x="11834" y="3301"/>
                  </a:cubicBezTo>
                  <a:cubicBezTo>
                    <a:pt x="11832" y="3301"/>
                    <a:pt x="11830" y="3301"/>
                    <a:pt x="11828" y="3301"/>
                  </a:cubicBezTo>
                  <a:lnTo>
                    <a:pt x="11832" y="3301"/>
                  </a:lnTo>
                  <a:cubicBezTo>
                    <a:pt x="11491" y="3301"/>
                    <a:pt x="11173" y="3460"/>
                    <a:pt x="10971" y="3729"/>
                  </a:cubicBezTo>
                  <a:lnTo>
                    <a:pt x="10812" y="3729"/>
                  </a:lnTo>
                  <a:lnTo>
                    <a:pt x="10812" y="2305"/>
                  </a:lnTo>
                  <a:cubicBezTo>
                    <a:pt x="10812" y="2194"/>
                    <a:pt x="10721" y="2103"/>
                    <a:pt x="10610" y="2103"/>
                  </a:cubicBezTo>
                  <a:lnTo>
                    <a:pt x="9922" y="2103"/>
                  </a:lnTo>
                  <a:cubicBezTo>
                    <a:pt x="9653" y="2103"/>
                    <a:pt x="9653" y="2512"/>
                    <a:pt x="9922" y="2512"/>
                  </a:cubicBezTo>
                  <a:lnTo>
                    <a:pt x="10403" y="2512"/>
                  </a:lnTo>
                  <a:lnTo>
                    <a:pt x="10403" y="3936"/>
                  </a:lnTo>
                  <a:cubicBezTo>
                    <a:pt x="10403" y="4047"/>
                    <a:pt x="10495" y="4138"/>
                    <a:pt x="10610" y="4138"/>
                  </a:cubicBezTo>
                  <a:lnTo>
                    <a:pt x="11077" y="4138"/>
                  </a:lnTo>
                  <a:cubicBezTo>
                    <a:pt x="11149" y="4138"/>
                    <a:pt x="11216" y="4100"/>
                    <a:pt x="11255" y="4037"/>
                  </a:cubicBezTo>
                  <a:cubicBezTo>
                    <a:pt x="11389" y="3809"/>
                    <a:pt x="11608" y="3707"/>
                    <a:pt x="11825" y="3707"/>
                  </a:cubicBezTo>
                  <a:cubicBezTo>
                    <a:pt x="12168" y="3707"/>
                    <a:pt x="12506" y="3961"/>
                    <a:pt x="12506" y="4379"/>
                  </a:cubicBezTo>
                  <a:cubicBezTo>
                    <a:pt x="12506" y="4798"/>
                    <a:pt x="12166" y="5054"/>
                    <a:pt x="11823" y="5054"/>
                  </a:cubicBezTo>
                  <a:cubicBezTo>
                    <a:pt x="11606" y="5054"/>
                    <a:pt x="11389" y="4952"/>
                    <a:pt x="11255" y="4725"/>
                  </a:cubicBezTo>
                  <a:cubicBezTo>
                    <a:pt x="11216" y="4663"/>
                    <a:pt x="11149" y="4624"/>
                    <a:pt x="11077" y="4624"/>
                  </a:cubicBezTo>
                  <a:lnTo>
                    <a:pt x="10610" y="4624"/>
                  </a:lnTo>
                  <a:cubicBezTo>
                    <a:pt x="10495" y="4624"/>
                    <a:pt x="10403" y="4716"/>
                    <a:pt x="10403" y="4826"/>
                  </a:cubicBezTo>
                  <a:lnTo>
                    <a:pt x="10403" y="6251"/>
                  </a:lnTo>
                  <a:lnTo>
                    <a:pt x="8979" y="6251"/>
                  </a:lnTo>
                  <a:cubicBezTo>
                    <a:pt x="8868" y="6251"/>
                    <a:pt x="8777" y="6342"/>
                    <a:pt x="8777" y="6458"/>
                  </a:cubicBezTo>
                  <a:lnTo>
                    <a:pt x="8777" y="6924"/>
                  </a:lnTo>
                  <a:cubicBezTo>
                    <a:pt x="8777" y="6997"/>
                    <a:pt x="8815" y="7064"/>
                    <a:pt x="8878" y="7102"/>
                  </a:cubicBezTo>
                  <a:cubicBezTo>
                    <a:pt x="9465" y="7449"/>
                    <a:pt x="9215" y="8349"/>
                    <a:pt x="8531" y="8349"/>
                  </a:cubicBezTo>
                  <a:cubicBezTo>
                    <a:pt x="7848" y="8349"/>
                    <a:pt x="7603" y="7449"/>
                    <a:pt x="8190" y="7102"/>
                  </a:cubicBezTo>
                  <a:cubicBezTo>
                    <a:pt x="8252" y="7064"/>
                    <a:pt x="8291" y="6997"/>
                    <a:pt x="8291" y="6924"/>
                  </a:cubicBezTo>
                  <a:lnTo>
                    <a:pt x="8291" y="6458"/>
                  </a:lnTo>
                  <a:cubicBezTo>
                    <a:pt x="8291" y="6342"/>
                    <a:pt x="8199" y="6251"/>
                    <a:pt x="8089" y="6251"/>
                  </a:cubicBezTo>
                  <a:lnTo>
                    <a:pt x="6665" y="6251"/>
                  </a:lnTo>
                  <a:lnTo>
                    <a:pt x="6665" y="5033"/>
                  </a:lnTo>
                  <a:lnTo>
                    <a:pt x="6818" y="5033"/>
                  </a:lnTo>
                  <a:cubicBezTo>
                    <a:pt x="7044" y="5331"/>
                    <a:pt x="7360" y="5465"/>
                    <a:pt x="7671" y="5465"/>
                  </a:cubicBezTo>
                  <a:cubicBezTo>
                    <a:pt x="8225" y="5465"/>
                    <a:pt x="8767" y="5044"/>
                    <a:pt x="8767" y="4379"/>
                  </a:cubicBezTo>
                  <a:cubicBezTo>
                    <a:pt x="8767" y="3715"/>
                    <a:pt x="8227" y="3297"/>
                    <a:pt x="7674" y="3297"/>
                  </a:cubicBezTo>
                  <a:cubicBezTo>
                    <a:pt x="7361" y="3297"/>
                    <a:pt x="7044" y="3430"/>
                    <a:pt x="6818" y="3729"/>
                  </a:cubicBezTo>
                  <a:lnTo>
                    <a:pt x="6665" y="3729"/>
                  </a:lnTo>
                  <a:lnTo>
                    <a:pt x="6665" y="2512"/>
                  </a:lnTo>
                  <a:lnTo>
                    <a:pt x="9244" y="2512"/>
                  </a:lnTo>
                  <a:cubicBezTo>
                    <a:pt x="9513" y="2512"/>
                    <a:pt x="9513" y="2103"/>
                    <a:pt x="9244" y="2103"/>
                  </a:cubicBezTo>
                  <a:lnTo>
                    <a:pt x="5033" y="2103"/>
                  </a:lnTo>
                  <a:lnTo>
                    <a:pt x="5033" y="1944"/>
                  </a:lnTo>
                  <a:cubicBezTo>
                    <a:pt x="5861" y="1319"/>
                    <a:pt x="5418" y="0"/>
                    <a:pt x="4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51" name="Google Shape;5951;p29"/>
          <p:cNvGrpSpPr/>
          <p:nvPr/>
        </p:nvGrpSpPr>
        <p:grpSpPr>
          <a:xfrm>
            <a:off x="2175039" y="3632211"/>
            <a:ext cx="424571" cy="344813"/>
            <a:chOff x="2175039" y="3816786"/>
            <a:chExt cx="424571" cy="344813"/>
          </a:xfrm>
        </p:grpSpPr>
        <p:sp>
          <p:nvSpPr>
            <p:cNvPr id="5952" name="Google Shape;5952;p29"/>
            <p:cNvSpPr/>
            <p:nvPr/>
          </p:nvSpPr>
          <p:spPr>
            <a:xfrm>
              <a:off x="2181228" y="3849727"/>
              <a:ext cx="412060" cy="305550"/>
            </a:xfrm>
            <a:custGeom>
              <a:rect b="b" l="l" r="r" t="t"/>
              <a:pathLst>
                <a:path extrusionOk="0" h="11650" w="15711">
                  <a:moveTo>
                    <a:pt x="761" y="0"/>
                  </a:moveTo>
                  <a:cubicBezTo>
                    <a:pt x="342" y="0"/>
                    <a:pt x="0" y="337"/>
                    <a:pt x="0" y="761"/>
                  </a:cubicBezTo>
                  <a:lnTo>
                    <a:pt x="0" y="10889"/>
                  </a:lnTo>
                  <a:cubicBezTo>
                    <a:pt x="0" y="11313"/>
                    <a:pt x="342" y="11650"/>
                    <a:pt x="761" y="11650"/>
                  </a:cubicBezTo>
                  <a:lnTo>
                    <a:pt x="14951" y="11650"/>
                  </a:lnTo>
                  <a:cubicBezTo>
                    <a:pt x="15369" y="11650"/>
                    <a:pt x="15711" y="11313"/>
                    <a:pt x="15711" y="10894"/>
                  </a:cubicBezTo>
                  <a:lnTo>
                    <a:pt x="15711" y="761"/>
                  </a:lnTo>
                  <a:cubicBezTo>
                    <a:pt x="15711" y="337"/>
                    <a:pt x="15374" y="0"/>
                    <a:pt x="1495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3" name="Google Shape;5953;p29"/>
            <p:cNvSpPr/>
            <p:nvPr/>
          </p:nvSpPr>
          <p:spPr>
            <a:xfrm>
              <a:off x="2181228" y="3849596"/>
              <a:ext cx="412191" cy="40023"/>
            </a:xfrm>
            <a:custGeom>
              <a:rect b="b" l="l" r="r" t="t"/>
              <a:pathLst>
                <a:path extrusionOk="0" h="1526" w="15716">
                  <a:moveTo>
                    <a:pt x="761" y="1"/>
                  </a:moveTo>
                  <a:cubicBezTo>
                    <a:pt x="342" y="1"/>
                    <a:pt x="0" y="342"/>
                    <a:pt x="0" y="766"/>
                  </a:cubicBezTo>
                  <a:lnTo>
                    <a:pt x="0" y="1526"/>
                  </a:lnTo>
                  <a:lnTo>
                    <a:pt x="15711" y="1526"/>
                  </a:lnTo>
                  <a:lnTo>
                    <a:pt x="15711" y="766"/>
                  </a:lnTo>
                  <a:cubicBezTo>
                    <a:pt x="15716" y="342"/>
                    <a:pt x="15374" y="1"/>
                    <a:pt x="14951" y="1"/>
                  </a:cubicBez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4" name="Google Shape;5954;p29"/>
            <p:cNvSpPr/>
            <p:nvPr/>
          </p:nvSpPr>
          <p:spPr>
            <a:xfrm>
              <a:off x="2201161" y="3849596"/>
              <a:ext cx="66539" cy="33230"/>
            </a:xfrm>
            <a:custGeom>
              <a:rect b="b" l="l" r="r" t="t"/>
              <a:pathLst>
                <a:path extrusionOk="0" h="1267" w="2537">
                  <a:moveTo>
                    <a:pt x="1" y="1"/>
                  </a:moveTo>
                  <a:lnTo>
                    <a:pt x="1" y="256"/>
                  </a:lnTo>
                  <a:cubicBezTo>
                    <a:pt x="1" y="814"/>
                    <a:pt x="458" y="1266"/>
                    <a:pt x="1016" y="1266"/>
                  </a:cubicBezTo>
                  <a:lnTo>
                    <a:pt x="1521" y="1266"/>
                  </a:lnTo>
                  <a:cubicBezTo>
                    <a:pt x="2084" y="1266"/>
                    <a:pt x="2536" y="814"/>
                    <a:pt x="2536" y="256"/>
                  </a:cubicBezTo>
                  <a:lnTo>
                    <a:pt x="2536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5" name="Google Shape;5955;p29"/>
            <p:cNvSpPr/>
            <p:nvPr/>
          </p:nvSpPr>
          <p:spPr>
            <a:xfrm>
              <a:off x="2506948" y="3849596"/>
              <a:ext cx="66408" cy="33230"/>
            </a:xfrm>
            <a:custGeom>
              <a:rect b="b" l="l" r="r" t="t"/>
              <a:pathLst>
                <a:path extrusionOk="0" h="1267" w="2532">
                  <a:moveTo>
                    <a:pt x="1" y="1"/>
                  </a:moveTo>
                  <a:lnTo>
                    <a:pt x="1" y="256"/>
                  </a:lnTo>
                  <a:cubicBezTo>
                    <a:pt x="1" y="814"/>
                    <a:pt x="453" y="1266"/>
                    <a:pt x="1011" y="1266"/>
                  </a:cubicBezTo>
                  <a:lnTo>
                    <a:pt x="1521" y="1266"/>
                  </a:lnTo>
                  <a:cubicBezTo>
                    <a:pt x="2079" y="1266"/>
                    <a:pt x="2532" y="814"/>
                    <a:pt x="2532" y="256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6" name="Google Shape;5956;p29"/>
            <p:cNvSpPr/>
            <p:nvPr/>
          </p:nvSpPr>
          <p:spPr>
            <a:xfrm>
              <a:off x="2221094" y="3823107"/>
              <a:ext cx="26673" cy="39761"/>
            </a:xfrm>
            <a:custGeom>
              <a:rect b="b" l="l" r="r" t="t"/>
              <a:pathLst>
                <a:path extrusionOk="0" h="1516" w="1017">
                  <a:moveTo>
                    <a:pt x="256" y="0"/>
                  </a:moveTo>
                  <a:cubicBezTo>
                    <a:pt x="116" y="0"/>
                    <a:pt x="1" y="111"/>
                    <a:pt x="1" y="250"/>
                  </a:cubicBezTo>
                  <a:lnTo>
                    <a:pt x="1" y="1266"/>
                  </a:lnTo>
                  <a:cubicBezTo>
                    <a:pt x="1" y="1405"/>
                    <a:pt x="116" y="1516"/>
                    <a:pt x="256" y="1516"/>
                  </a:cubicBezTo>
                  <a:lnTo>
                    <a:pt x="761" y="1516"/>
                  </a:lnTo>
                  <a:cubicBezTo>
                    <a:pt x="901" y="1516"/>
                    <a:pt x="1016" y="1405"/>
                    <a:pt x="1016" y="1266"/>
                  </a:cubicBezTo>
                  <a:lnTo>
                    <a:pt x="1016" y="250"/>
                  </a:lnTo>
                  <a:cubicBezTo>
                    <a:pt x="1016" y="111"/>
                    <a:pt x="901" y="0"/>
                    <a:pt x="76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7" name="Google Shape;5957;p29"/>
            <p:cNvSpPr/>
            <p:nvPr/>
          </p:nvSpPr>
          <p:spPr>
            <a:xfrm>
              <a:off x="2221094" y="3822975"/>
              <a:ext cx="26673" cy="19959"/>
            </a:xfrm>
            <a:custGeom>
              <a:rect b="b" l="l" r="r" t="t"/>
              <a:pathLst>
                <a:path extrusionOk="0" h="761" w="1017">
                  <a:moveTo>
                    <a:pt x="256" y="0"/>
                  </a:moveTo>
                  <a:cubicBezTo>
                    <a:pt x="116" y="0"/>
                    <a:pt x="1" y="116"/>
                    <a:pt x="1" y="255"/>
                  </a:cubicBezTo>
                  <a:lnTo>
                    <a:pt x="1" y="761"/>
                  </a:lnTo>
                  <a:lnTo>
                    <a:pt x="1016" y="761"/>
                  </a:lnTo>
                  <a:lnTo>
                    <a:pt x="1016" y="255"/>
                  </a:lnTo>
                  <a:cubicBezTo>
                    <a:pt x="1016" y="116"/>
                    <a:pt x="901" y="0"/>
                    <a:pt x="761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8" name="Google Shape;5958;p29"/>
            <p:cNvSpPr/>
            <p:nvPr/>
          </p:nvSpPr>
          <p:spPr>
            <a:xfrm>
              <a:off x="2526881" y="3823107"/>
              <a:ext cx="26542" cy="39761"/>
            </a:xfrm>
            <a:custGeom>
              <a:rect b="b" l="l" r="r" t="t"/>
              <a:pathLst>
                <a:path extrusionOk="0" h="1516" w="101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1266"/>
                  </a:lnTo>
                  <a:cubicBezTo>
                    <a:pt x="1" y="1405"/>
                    <a:pt x="111" y="1516"/>
                    <a:pt x="251" y="1516"/>
                  </a:cubicBezTo>
                  <a:lnTo>
                    <a:pt x="761" y="1516"/>
                  </a:lnTo>
                  <a:cubicBezTo>
                    <a:pt x="901" y="1516"/>
                    <a:pt x="1011" y="1405"/>
                    <a:pt x="1011" y="1266"/>
                  </a:cubicBezTo>
                  <a:lnTo>
                    <a:pt x="1011" y="250"/>
                  </a:lnTo>
                  <a:cubicBezTo>
                    <a:pt x="1011" y="111"/>
                    <a:pt x="901" y="0"/>
                    <a:pt x="76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9" name="Google Shape;5959;p29"/>
            <p:cNvSpPr/>
            <p:nvPr/>
          </p:nvSpPr>
          <p:spPr>
            <a:xfrm>
              <a:off x="2526881" y="3822975"/>
              <a:ext cx="26542" cy="19959"/>
            </a:xfrm>
            <a:custGeom>
              <a:rect b="b" l="l" r="r" t="t"/>
              <a:pathLst>
                <a:path extrusionOk="0" h="761" w="1012">
                  <a:moveTo>
                    <a:pt x="251" y="0"/>
                  </a:moveTo>
                  <a:cubicBezTo>
                    <a:pt x="111" y="0"/>
                    <a:pt x="1" y="116"/>
                    <a:pt x="1" y="255"/>
                  </a:cubicBezTo>
                  <a:lnTo>
                    <a:pt x="1" y="761"/>
                  </a:lnTo>
                  <a:lnTo>
                    <a:pt x="1011" y="761"/>
                  </a:lnTo>
                  <a:lnTo>
                    <a:pt x="1011" y="255"/>
                  </a:lnTo>
                  <a:cubicBezTo>
                    <a:pt x="1011" y="116"/>
                    <a:pt x="901" y="0"/>
                    <a:pt x="761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0" name="Google Shape;5960;p29"/>
            <p:cNvSpPr/>
            <p:nvPr/>
          </p:nvSpPr>
          <p:spPr>
            <a:xfrm>
              <a:off x="2181228" y="3889488"/>
              <a:ext cx="412060" cy="19959"/>
            </a:xfrm>
            <a:custGeom>
              <a:rect b="b" l="l" r="r" t="t"/>
              <a:pathLst>
                <a:path extrusionOk="0" h="761" w="15711">
                  <a:moveTo>
                    <a:pt x="0" y="0"/>
                  </a:moveTo>
                  <a:lnTo>
                    <a:pt x="0" y="760"/>
                  </a:lnTo>
                  <a:lnTo>
                    <a:pt x="15711" y="760"/>
                  </a:lnTo>
                  <a:lnTo>
                    <a:pt x="1571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1" name="Google Shape;5961;p29"/>
            <p:cNvSpPr/>
            <p:nvPr/>
          </p:nvSpPr>
          <p:spPr>
            <a:xfrm>
              <a:off x="2175039" y="3816786"/>
              <a:ext cx="424571" cy="344813"/>
            </a:xfrm>
            <a:custGeom>
              <a:rect b="b" l="l" r="r" t="t"/>
              <a:pathLst>
                <a:path extrusionOk="0" h="13147" w="16188">
                  <a:moveTo>
                    <a:pt x="2517" y="472"/>
                  </a:moveTo>
                  <a:cubicBezTo>
                    <a:pt x="2527" y="472"/>
                    <a:pt x="2536" y="482"/>
                    <a:pt x="2536" y="491"/>
                  </a:cubicBezTo>
                  <a:lnTo>
                    <a:pt x="2536" y="1502"/>
                  </a:lnTo>
                  <a:cubicBezTo>
                    <a:pt x="2536" y="1511"/>
                    <a:pt x="2527" y="1521"/>
                    <a:pt x="2517" y="1521"/>
                  </a:cubicBezTo>
                  <a:lnTo>
                    <a:pt x="2012" y="1521"/>
                  </a:lnTo>
                  <a:cubicBezTo>
                    <a:pt x="2002" y="1521"/>
                    <a:pt x="1998" y="1511"/>
                    <a:pt x="1998" y="1502"/>
                  </a:cubicBezTo>
                  <a:lnTo>
                    <a:pt x="1998" y="491"/>
                  </a:lnTo>
                  <a:cubicBezTo>
                    <a:pt x="1998" y="482"/>
                    <a:pt x="2002" y="477"/>
                    <a:pt x="2012" y="477"/>
                  </a:cubicBezTo>
                  <a:lnTo>
                    <a:pt x="2012" y="472"/>
                  </a:lnTo>
                  <a:close/>
                  <a:moveTo>
                    <a:pt x="14176" y="472"/>
                  </a:moveTo>
                  <a:cubicBezTo>
                    <a:pt x="14181" y="472"/>
                    <a:pt x="14190" y="482"/>
                    <a:pt x="14190" y="491"/>
                  </a:cubicBezTo>
                  <a:lnTo>
                    <a:pt x="14190" y="1502"/>
                  </a:lnTo>
                  <a:cubicBezTo>
                    <a:pt x="14190" y="1511"/>
                    <a:pt x="14181" y="1521"/>
                    <a:pt x="14176" y="1521"/>
                  </a:cubicBezTo>
                  <a:lnTo>
                    <a:pt x="13666" y="1521"/>
                  </a:lnTo>
                  <a:cubicBezTo>
                    <a:pt x="13656" y="1521"/>
                    <a:pt x="13652" y="1511"/>
                    <a:pt x="13652" y="1502"/>
                  </a:cubicBezTo>
                  <a:lnTo>
                    <a:pt x="13652" y="491"/>
                  </a:lnTo>
                  <a:cubicBezTo>
                    <a:pt x="13652" y="482"/>
                    <a:pt x="13661" y="477"/>
                    <a:pt x="13666" y="477"/>
                  </a:cubicBezTo>
                  <a:lnTo>
                    <a:pt x="13666" y="472"/>
                  </a:lnTo>
                  <a:close/>
                  <a:moveTo>
                    <a:pt x="15187" y="1492"/>
                  </a:moveTo>
                  <a:cubicBezTo>
                    <a:pt x="15475" y="1492"/>
                    <a:pt x="15711" y="1723"/>
                    <a:pt x="15711" y="2017"/>
                  </a:cubicBezTo>
                  <a:lnTo>
                    <a:pt x="15711" y="12145"/>
                  </a:lnTo>
                  <a:cubicBezTo>
                    <a:pt x="15711" y="12434"/>
                    <a:pt x="15475" y="12670"/>
                    <a:pt x="15187" y="12670"/>
                  </a:cubicBezTo>
                  <a:lnTo>
                    <a:pt x="997" y="12670"/>
                  </a:lnTo>
                  <a:cubicBezTo>
                    <a:pt x="708" y="12670"/>
                    <a:pt x="477" y="12434"/>
                    <a:pt x="477" y="12145"/>
                  </a:cubicBezTo>
                  <a:lnTo>
                    <a:pt x="477" y="2017"/>
                  </a:lnTo>
                  <a:cubicBezTo>
                    <a:pt x="477" y="1723"/>
                    <a:pt x="708" y="1492"/>
                    <a:pt x="997" y="1492"/>
                  </a:cubicBezTo>
                  <a:lnTo>
                    <a:pt x="1521" y="1492"/>
                  </a:lnTo>
                  <a:lnTo>
                    <a:pt x="1521" y="1507"/>
                  </a:lnTo>
                  <a:cubicBezTo>
                    <a:pt x="1521" y="1776"/>
                    <a:pt x="1743" y="1997"/>
                    <a:pt x="2012" y="1997"/>
                  </a:cubicBezTo>
                  <a:lnTo>
                    <a:pt x="2517" y="1997"/>
                  </a:lnTo>
                  <a:cubicBezTo>
                    <a:pt x="2787" y="1997"/>
                    <a:pt x="3008" y="1776"/>
                    <a:pt x="3008" y="1507"/>
                  </a:cubicBezTo>
                  <a:lnTo>
                    <a:pt x="3008" y="1492"/>
                  </a:lnTo>
                  <a:lnTo>
                    <a:pt x="13175" y="1492"/>
                  </a:lnTo>
                  <a:lnTo>
                    <a:pt x="13175" y="1507"/>
                  </a:lnTo>
                  <a:cubicBezTo>
                    <a:pt x="13175" y="1776"/>
                    <a:pt x="13397" y="1997"/>
                    <a:pt x="13666" y="1997"/>
                  </a:cubicBezTo>
                  <a:lnTo>
                    <a:pt x="14176" y="1997"/>
                  </a:lnTo>
                  <a:cubicBezTo>
                    <a:pt x="14446" y="1997"/>
                    <a:pt x="14662" y="1776"/>
                    <a:pt x="14667" y="1507"/>
                  </a:cubicBezTo>
                  <a:lnTo>
                    <a:pt x="14667" y="1492"/>
                  </a:lnTo>
                  <a:close/>
                  <a:moveTo>
                    <a:pt x="2012" y="1"/>
                  </a:moveTo>
                  <a:cubicBezTo>
                    <a:pt x="1743" y="1"/>
                    <a:pt x="1521" y="222"/>
                    <a:pt x="1521" y="491"/>
                  </a:cubicBezTo>
                  <a:lnTo>
                    <a:pt x="1521" y="1016"/>
                  </a:lnTo>
                  <a:lnTo>
                    <a:pt x="997" y="1016"/>
                  </a:lnTo>
                  <a:cubicBezTo>
                    <a:pt x="448" y="1016"/>
                    <a:pt x="1" y="1463"/>
                    <a:pt x="1" y="2017"/>
                  </a:cubicBezTo>
                  <a:lnTo>
                    <a:pt x="1" y="12150"/>
                  </a:lnTo>
                  <a:cubicBezTo>
                    <a:pt x="1" y="12699"/>
                    <a:pt x="448" y="13146"/>
                    <a:pt x="997" y="13146"/>
                  </a:cubicBezTo>
                  <a:lnTo>
                    <a:pt x="15187" y="13146"/>
                  </a:lnTo>
                  <a:cubicBezTo>
                    <a:pt x="15740" y="13146"/>
                    <a:pt x="16183" y="12699"/>
                    <a:pt x="16183" y="12150"/>
                  </a:cubicBezTo>
                  <a:lnTo>
                    <a:pt x="16183" y="2017"/>
                  </a:lnTo>
                  <a:cubicBezTo>
                    <a:pt x="16187" y="1463"/>
                    <a:pt x="15740" y="1016"/>
                    <a:pt x="15187" y="1016"/>
                  </a:cubicBezTo>
                  <a:lnTo>
                    <a:pt x="14667" y="1016"/>
                  </a:lnTo>
                  <a:lnTo>
                    <a:pt x="14667" y="491"/>
                  </a:lnTo>
                  <a:cubicBezTo>
                    <a:pt x="14662" y="222"/>
                    <a:pt x="14446" y="1"/>
                    <a:pt x="14176" y="1"/>
                  </a:cubicBezTo>
                  <a:lnTo>
                    <a:pt x="13666" y="1"/>
                  </a:lnTo>
                  <a:cubicBezTo>
                    <a:pt x="13397" y="1"/>
                    <a:pt x="13175" y="222"/>
                    <a:pt x="13175" y="491"/>
                  </a:cubicBezTo>
                  <a:lnTo>
                    <a:pt x="13175" y="1016"/>
                  </a:lnTo>
                  <a:lnTo>
                    <a:pt x="3008" y="1016"/>
                  </a:lnTo>
                  <a:lnTo>
                    <a:pt x="3008" y="491"/>
                  </a:lnTo>
                  <a:cubicBezTo>
                    <a:pt x="3008" y="222"/>
                    <a:pt x="2787" y="1"/>
                    <a:pt x="2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2" name="Google Shape;5962;p29"/>
            <p:cNvSpPr/>
            <p:nvPr/>
          </p:nvSpPr>
          <p:spPr>
            <a:xfrm>
              <a:off x="2199535" y="3883299"/>
              <a:ext cx="375473" cy="12379"/>
            </a:xfrm>
            <a:custGeom>
              <a:rect b="b" l="l" r="r" t="t"/>
              <a:pathLst>
                <a:path extrusionOk="0" h="472" w="14316">
                  <a:moveTo>
                    <a:pt x="318" y="0"/>
                  </a:moveTo>
                  <a:cubicBezTo>
                    <a:pt x="0" y="0"/>
                    <a:pt x="0" y="472"/>
                    <a:pt x="318" y="472"/>
                  </a:cubicBezTo>
                  <a:lnTo>
                    <a:pt x="14002" y="472"/>
                  </a:lnTo>
                  <a:cubicBezTo>
                    <a:pt x="14315" y="472"/>
                    <a:pt x="14315" y="0"/>
                    <a:pt x="14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3" name="Google Shape;5963;p29"/>
            <p:cNvSpPr/>
            <p:nvPr/>
          </p:nvSpPr>
          <p:spPr>
            <a:xfrm>
              <a:off x="2219468" y="3936436"/>
              <a:ext cx="56573" cy="12511"/>
            </a:xfrm>
            <a:custGeom>
              <a:rect b="b" l="l" r="r" t="t"/>
              <a:pathLst>
                <a:path extrusionOk="0" h="477" w="2157">
                  <a:moveTo>
                    <a:pt x="318" y="0"/>
                  </a:moveTo>
                  <a:cubicBezTo>
                    <a:pt x="0" y="0"/>
                    <a:pt x="0" y="476"/>
                    <a:pt x="318" y="476"/>
                  </a:cubicBezTo>
                  <a:lnTo>
                    <a:pt x="1838" y="476"/>
                  </a:lnTo>
                  <a:cubicBezTo>
                    <a:pt x="2156" y="476"/>
                    <a:pt x="2156" y="0"/>
                    <a:pt x="18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4" name="Google Shape;5964;p29"/>
            <p:cNvSpPr/>
            <p:nvPr/>
          </p:nvSpPr>
          <p:spPr>
            <a:xfrm>
              <a:off x="2312471" y="3936436"/>
              <a:ext cx="56573" cy="12511"/>
            </a:xfrm>
            <a:custGeom>
              <a:rect b="b" l="l" r="r" t="t"/>
              <a:pathLst>
                <a:path extrusionOk="0" h="477" w="2157">
                  <a:moveTo>
                    <a:pt x="318" y="0"/>
                  </a:moveTo>
                  <a:cubicBezTo>
                    <a:pt x="1" y="0"/>
                    <a:pt x="1" y="476"/>
                    <a:pt x="318" y="476"/>
                  </a:cubicBezTo>
                  <a:lnTo>
                    <a:pt x="1844" y="476"/>
                  </a:lnTo>
                  <a:cubicBezTo>
                    <a:pt x="2156" y="476"/>
                    <a:pt x="2156" y="0"/>
                    <a:pt x="18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5" name="Google Shape;5965;p29"/>
            <p:cNvSpPr/>
            <p:nvPr/>
          </p:nvSpPr>
          <p:spPr>
            <a:xfrm>
              <a:off x="2498607" y="3936436"/>
              <a:ext cx="56442" cy="12511"/>
            </a:xfrm>
            <a:custGeom>
              <a:rect b="b" l="l" r="r" t="t"/>
              <a:pathLst>
                <a:path extrusionOk="0" h="477" w="2152">
                  <a:moveTo>
                    <a:pt x="319" y="0"/>
                  </a:moveTo>
                  <a:cubicBezTo>
                    <a:pt x="1" y="0"/>
                    <a:pt x="1" y="476"/>
                    <a:pt x="319" y="476"/>
                  </a:cubicBezTo>
                  <a:lnTo>
                    <a:pt x="1839" y="476"/>
                  </a:lnTo>
                  <a:cubicBezTo>
                    <a:pt x="2152" y="476"/>
                    <a:pt x="2152" y="0"/>
                    <a:pt x="1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6" name="Google Shape;5966;p29"/>
            <p:cNvSpPr/>
            <p:nvPr/>
          </p:nvSpPr>
          <p:spPr>
            <a:xfrm>
              <a:off x="2219468" y="3989546"/>
              <a:ext cx="56573" cy="12537"/>
            </a:xfrm>
            <a:custGeom>
              <a:rect b="b" l="l" r="r" t="t"/>
              <a:pathLst>
                <a:path extrusionOk="0" h="478" w="2157">
                  <a:moveTo>
                    <a:pt x="318" y="1"/>
                  </a:moveTo>
                  <a:cubicBezTo>
                    <a:pt x="0" y="1"/>
                    <a:pt x="0" y="477"/>
                    <a:pt x="318" y="477"/>
                  </a:cubicBezTo>
                  <a:lnTo>
                    <a:pt x="1838" y="477"/>
                  </a:lnTo>
                  <a:cubicBezTo>
                    <a:pt x="2156" y="477"/>
                    <a:pt x="2156" y="1"/>
                    <a:pt x="18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7" name="Google Shape;5967;p29"/>
            <p:cNvSpPr/>
            <p:nvPr/>
          </p:nvSpPr>
          <p:spPr>
            <a:xfrm>
              <a:off x="2405605" y="3989546"/>
              <a:ext cx="56442" cy="12537"/>
            </a:xfrm>
            <a:custGeom>
              <a:rect b="b" l="l" r="r" t="t"/>
              <a:pathLst>
                <a:path extrusionOk="0" h="478" w="2152">
                  <a:moveTo>
                    <a:pt x="313" y="1"/>
                  </a:moveTo>
                  <a:cubicBezTo>
                    <a:pt x="1" y="1"/>
                    <a:pt x="1" y="477"/>
                    <a:pt x="313" y="477"/>
                  </a:cubicBezTo>
                  <a:lnTo>
                    <a:pt x="1834" y="477"/>
                  </a:lnTo>
                  <a:cubicBezTo>
                    <a:pt x="2152" y="477"/>
                    <a:pt x="2152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8" name="Google Shape;5968;p29"/>
            <p:cNvSpPr/>
            <p:nvPr/>
          </p:nvSpPr>
          <p:spPr>
            <a:xfrm>
              <a:off x="2219468" y="4042814"/>
              <a:ext cx="56573" cy="12379"/>
            </a:xfrm>
            <a:custGeom>
              <a:rect b="b" l="l" r="r" t="t"/>
              <a:pathLst>
                <a:path extrusionOk="0" h="472" w="2157">
                  <a:moveTo>
                    <a:pt x="318" y="0"/>
                  </a:moveTo>
                  <a:cubicBezTo>
                    <a:pt x="0" y="0"/>
                    <a:pt x="0" y="472"/>
                    <a:pt x="318" y="472"/>
                  </a:cubicBezTo>
                  <a:lnTo>
                    <a:pt x="1838" y="472"/>
                  </a:lnTo>
                  <a:cubicBezTo>
                    <a:pt x="2156" y="472"/>
                    <a:pt x="2156" y="0"/>
                    <a:pt x="18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9" name="Google Shape;5969;p29"/>
            <p:cNvSpPr/>
            <p:nvPr/>
          </p:nvSpPr>
          <p:spPr>
            <a:xfrm>
              <a:off x="2312471" y="4042814"/>
              <a:ext cx="56573" cy="12379"/>
            </a:xfrm>
            <a:custGeom>
              <a:rect b="b" l="l" r="r" t="t"/>
              <a:pathLst>
                <a:path extrusionOk="0" h="472" w="2157">
                  <a:moveTo>
                    <a:pt x="1848" y="0"/>
                  </a:moveTo>
                  <a:cubicBezTo>
                    <a:pt x="1847" y="0"/>
                    <a:pt x="1845" y="0"/>
                    <a:pt x="1844" y="0"/>
                  </a:cubicBezTo>
                  <a:lnTo>
                    <a:pt x="318" y="0"/>
                  </a:lnTo>
                  <a:cubicBezTo>
                    <a:pt x="1" y="0"/>
                    <a:pt x="1" y="472"/>
                    <a:pt x="318" y="472"/>
                  </a:cubicBezTo>
                  <a:lnTo>
                    <a:pt x="1844" y="472"/>
                  </a:lnTo>
                  <a:cubicBezTo>
                    <a:pt x="2155" y="472"/>
                    <a:pt x="2156" y="0"/>
                    <a:pt x="18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0" name="Google Shape;5970;p29"/>
            <p:cNvSpPr/>
            <p:nvPr/>
          </p:nvSpPr>
          <p:spPr>
            <a:xfrm>
              <a:off x="2498607" y="4042814"/>
              <a:ext cx="56442" cy="12379"/>
            </a:xfrm>
            <a:custGeom>
              <a:rect b="b" l="l" r="r" t="t"/>
              <a:pathLst>
                <a:path extrusionOk="0" h="472" w="2152">
                  <a:moveTo>
                    <a:pt x="319" y="0"/>
                  </a:moveTo>
                  <a:cubicBezTo>
                    <a:pt x="1" y="0"/>
                    <a:pt x="1" y="472"/>
                    <a:pt x="319" y="472"/>
                  </a:cubicBezTo>
                  <a:lnTo>
                    <a:pt x="1839" y="472"/>
                  </a:lnTo>
                  <a:cubicBezTo>
                    <a:pt x="2152" y="472"/>
                    <a:pt x="2152" y="0"/>
                    <a:pt x="1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1" name="Google Shape;5971;p29"/>
            <p:cNvSpPr/>
            <p:nvPr/>
          </p:nvSpPr>
          <p:spPr>
            <a:xfrm>
              <a:off x="2312471" y="4095951"/>
              <a:ext cx="56573" cy="12379"/>
            </a:xfrm>
            <a:custGeom>
              <a:rect b="b" l="l" r="r" t="t"/>
              <a:pathLst>
                <a:path extrusionOk="0" h="472" w="2157">
                  <a:moveTo>
                    <a:pt x="318" y="0"/>
                  </a:moveTo>
                  <a:cubicBezTo>
                    <a:pt x="1" y="0"/>
                    <a:pt x="1" y="472"/>
                    <a:pt x="318" y="472"/>
                  </a:cubicBezTo>
                  <a:lnTo>
                    <a:pt x="1844" y="472"/>
                  </a:lnTo>
                  <a:cubicBezTo>
                    <a:pt x="2156" y="472"/>
                    <a:pt x="2156" y="0"/>
                    <a:pt x="18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2" name="Google Shape;5972;p29"/>
            <p:cNvSpPr/>
            <p:nvPr/>
          </p:nvSpPr>
          <p:spPr>
            <a:xfrm>
              <a:off x="2405605" y="4095951"/>
              <a:ext cx="56442" cy="12379"/>
            </a:xfrm>
            <a:custGeom>
              <a:rect b="b" l="l" r="r" t="t"/>
              <a:pathLst>
                <a:path extrusionOk="0" h="472" w="2152">
                  <a:moveTo>
                    <a:pt x="313" y="0"/>
                  </a:moveTo>
                  <a:cubicBezTo>
                    <a:pt x="1" y="0"/>
                    <a:pt x="1" y="472"/>
                    <a:pt x="313" y="472"/>
                  </a:cubicBezTo>
                  <a:lnTo>
                    <a:pt x="1834" y="472"/>
                  </a:lnTo>
                  <a:cubicBezTo>
                    <a:pt x="2152" y="472"/>
                    <a:pt x="215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3" name="Google Shape;5973;p29"/>
            <p:cNvSpPr/>
            <p:nvPr/>
          </p:nvSpPr>
          <p:spPr>
            <a:xfrm>
              <a:off x="2498607" y="4095951"/>
              <a:ext cx="56442" cy="12379"/>
            </a:xfrm>
            <a:custGeom>
              <a:rect b="b" l="l" r="r" t="t"/>
              <a:pathLst>
                <a:path extrusionOk="0" h="472" w="2152">
                  <a:moveTo>
                    <a:pt x="319" y="0"/>
                  </a:moveTo>
                  <a:cubicBezTo>
                    <a:pt x="1" y="0"/>
                    <a:pt x="1" y="472"/>
                    <a:pt x="319" y="472"/>
                  </a:cubicBezTo>
                  <a:lnTo>
                    <a:pt x="1839" y="472"/>
                  </a:lnTo>
                  <a:cubicBezTo>
                    <a:pt x="2152" y="472"/>
                    <a:pt x="2152" y="0"/>
                    <a:pt x="1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4" name="Google Shape;5974;p29"/>
            <p:cNvSpPr/>
            <p:nvPr/>
          </p:nvSpPr>
          <p:spPr>
            <a:xfrm>
              <a:off x="2312104" y="3976170"/>
              <a:ext cx="57491" cy="39184"/>
            </a:xfrm>
            <a:custGeom>
              <a:rect b="b" l="l" r="r" t="t"/>
              <a:pathLst>
                <a:path extrusionOk="0" h="1494" w="2192">
                  <a:moveTo>
                    <a:pt x="1849" y="1"/>
                  </a:moveTo>
                  <a:cubicBezTo>
                    <a:pt x="1794" y="1"/>
                    <a:pt x="1736" y="22"/>
                    <a:pt x="1684" y="73"/>
                  </a:cubicBezTo>
                  <a:lnTo>
                    <a:pt x="842" y="920"/>
                  </a:lnTo>
                  <a:lnTo>
                    <a:pt x="501" y="583"/>
                  </a:lnTo>
                  <a:cubicBezTo>
                    <a:pt x="450" y="534"/>
                    <a:pt x="393" y="514"/>
                    <a:pt x="339" y="514"/>
                  </a:cubicBezTo>
                  <a:cubicBezTo>
                    <a:pt x="157" y="514"/>
                    <a:pt x="1" y="745"/>
                    <a:pt x="164" y="915"/>
                  </a:cubicBezTo>
                  <a:lnTo>
                    <a:pt x="674" y="1425"/>
                  </a:lnTo>
                  <a:cubicBezTo>
                    <a:pt x="720" y="1471"/>
                    <a:pt x="780" y="1494"/>
                    <a:pt x="840" y="1494"/>
                  </a:cubicBezTo>
                  <a:cubicBezTo>
                    <a:pt x="900" y="1494"/>
                    <a:pt x="960" y="1471"/>
                    <a:pt x="1006" y="1425"/>
                  </a:cubicBezTo>
                  <a:lnTo>
                    <a:pt x="2021" y="410"/>
                  </a:lnTo>
                  <a:cubicBezTo>
                    <a:pt x="2192" y="239"/>
                    <a:pt x="2034" y="1"/>
                    <a:pt x="18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5" name="Google Shape;5975;p29"/>
            <p:cNvSpPr/>
            <p:nvPr/>
          </p:nvSpPr>
          <p:spPr>
            <a:xfrm>
              <a:off x="2497821" y="3976170"/>
              <a:ext cx="57910" cy="39184"/>
            </a:xfrm>
            <a:custGeom>
              <a:rect b="b" l="l" r="r" t="t"/>
              <a:pathLst>
                <a:path extrusionOk="0" h="1494" w="2208">
                  <a:moveTo>
                    <a:pt x="1864" y="1"/>
                  </a:moveTo>
                  <a:cubicBezTo>
                    <a:pt x="1809" y="1"/>
                    <a:pt x="1752" y="22"/>
                    <a:pt x="1701" y="73"/>
                  </a:cubicBezTo>
                  <a:lnTo>
                    <a:pt x="854" y="920"/>
                  </a:lnTo>
                  <a:lnTo>
                    <a:pt x="517" y="583"/>
                  </a:lnTo>
                  <a:cubicBezTo>
                    <a:pt x="463" y="527"/>
                    <a:pt x="403" y="504"/>
                    <a:pt x="346" y="504"/>
                  </a:cubicBezTo>
                  <a:cubicBezTo>
                    <a:pt x="160" y="504"/>
                    <a:pt x="0" y="746"/>
                    <a:pt x="180" y="915"/>
                  </a:cubicBezTo>
                  <a:lnTo>
                    <a:pt x="685" y="1425"/>
                  </a:lnTo>
                  <a:cubicBezTo>
                    <a:pt x="731" y="1471"/>
                    <a:pt x="792" y="1494"/>
                    <a:pt x="854" y="1494"/>
                  </a:cubicBezTo>
                  <a:cubicBezTo>
                    <a:pt x="915" y="1494"/>
                    <a:pt x="976" y="1471"/>
                    <a:pt x="1022" y="1425"/>
                  </a:cubicBezTo>
                  <a:lnTo>
                    <a:pt x="2037" y="410"/>
                  </a:lnTo>
                  <a:cubicBezTo>
                    <a:pt x="2208" y="239"/>
                    <a:pt x="2048" y="1"/>
                    <a:pt x="1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6" name="Google Shape;5976;p29"/>
            <p:cNvSpPr/>
            <p:nvPr/>
          </p:nvSpPr>
          <p:spPr>
            <a:xfrm>
              <a:off x="2405237" y="4029360"/>
              <a:ext cx="57438" cy="39131"/>
            </a:xfrm>
            <a:custGeom>
              <a:rect b="b" l="l" r="r" t="t"/>
              <a:pathLst>
                <a:path extrusionOk="0" h="1492" w="2190">
                  <a:moveTo>
                    <a:pt x="1850" y="1"/>
                  </a:moveTo>
                  <a:cubicBezTo>
                    <a:pt x="1794" y="1"/>
                    <a:pt x="1736" y="23"/>
                    <a:pt x="1684" y="76"/>
                  </a:cubicBezTo>
                  <a:lnTo>
                    <a:pt x="838" y="918"/>
                  </a:lnTo>
                  <a:lnTo>
                    <a:pt x="496" y="581"/>
                  </a:lnTo>
                  <a:cubicBezTo>
                    <a:pt x="445" y="532"/>
                    <a:pt x="389" y="512"/>
                    <a:pt x="335" y="512"/>
                  </a:cubicBezTo>
                  <a:cubicBezTo>
                    <a:pt x="155" y="512"/>
                    <a:pt x="1" y="742"/>
                    <a:pt x="164" y="913"/>
                  </a:cubicBezTo>
                  <a:lnTo>
                    <a:pt x="669" y="1423"/>
                  </a:lnTo>
                  <a:cubicBezTo>
                    <a:pt x="715" y="1469"/>
                    <a:pt x="775" y="1491"/>
                    <a:pt x="836" y="1491"/>
                  </a:cubicBezTo>
                  <a:cubicBezTo>
                    <a:pt x="896" y="1491"/>
                    <a:pt x="958" y="1469"/>
                    <a:pt x="1006" y="1423"/>
                  </a:cubicBezTo>
                  <a:lnTo>
                    <a:pt x="2016" y="408"/>
                  </a:lnTo>
                  <a:cubicBezTo>
                    <a:pt x="2190" y="238"/>
                    <a:pt x="2032" y="1"/>
                    <a:pt x="18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7" name="Google Shape;5977;p29"/>
            <p:cNvSpPr/>
            <p:nvPr/>
          </p:nvSpPr>
          <p:spPr>
            <a:xfrm>
              <a:off x="2219101" y="4082497"/>
              <a:ext cx="57464" cy="39131"/>
            </a:xfrm>
            <a:custGeom>
              <a:rect b="b" l="l" r="r" t="t"/>
              <a:pathLst>
                <a:path extrusionOk="0" h="1492" w="2191">
                  <a:moveTo>
                    <a:pt x="1851" y="0"/>
                  </a:moveTo>
                  <a:cubicBezTo>
                    <a:pt x="1795" y="0"/>
                    <a:pt x="1737" y="22"/>
                    <a:pt x="1684" y="75"/>
                  </a:cubicBezTo>
                  <a:lnTo>
                    <a:pt x="837" y="922"/>
                  </a:lnTo>
                  <a:lnTo>
                    <a:pt x="500" y="581"/>
                  </a:lnTo>
                  <a:cubicBezTo>
                    <a:pt x="449" y="532"/>
                    <a:pt x="392" y="512"/>
                    <a:pt x="337" y="512"/>
                  </a:cubicBezTo>
                  <a:cubicBezTo>
                    <a:pt x="155" y="512"/>
                    <a:pt x="0" y="743"/>
                    <a:pt x="164" y="917"/>
                  </a:cubicBezTo>
                  <a:lnTo>
                    <a:pt x="674" y="1423"/>
                  </a:lnTo>
                  <a:cubicBezTo>
                    <a:pt x="719" y="1468"/>
                    <a:pt x="779" y="1491"/>
                    <a:pt x="840" y="1491"/>
                  </a:cubicBezTo>
                  <a:cubicBezTo>
                    <a:pt x="900" y="1491"/>
                    <a:pt x="960" y="1468"/>
                    <a:pt x="1006" y="1423"/>
                  </a:cubicBezTo>
                  <a:lnTo>
                    <a:pt x="2021" y="412"/>
                  </a:lnTo>
                  <a:cubicBezTo>
                    <a:pt x="2191" y="239"/>
                    <a:pt x="2035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8" name="Google Shape;5978;p29"/>
            <p:cNvSpPr/>
            <p:nvPr/>
          </p:nvSpPr>
          <p:spPr>
            <a:xfrm>
              <a:off x="2404792" y="3923033"/>
              <a:ext cx="57910" cy="39158"/>
            </a:xfrm>
            <a:custGeom>
              <a:rect b="b" l="l" r="r" t="t"/>
              <a:pathLst>
                <a:path extrusionOk="0" h="1493" w="2208">
                  <a:moveTo>
                    <a:pt x="1866" y="0"/>
                  </a:moveTo>
                  <a:cubicBezTo>
                    <a:pt x="1810" y="0"/>
                    <a:pt x="1753" y="22"/>
                    <a:pt x="1701" y="73"/>
                  </a:cubicBezTo>
                  <a:lnTo>
                    <a:pt x="855" y="920"/>
                  </a:lnTo>
                  <a:lnTo>
                    <a:pt x="513" y="578"/>
                  </a:lnTo>
                  <a:cubicBezTo>
                    <a:pt x="461" y="523"/>
                    <a:pt x="402" y="500"/>
                    <a:pt x="346" y="500"/>
                  </a:cubicBezTo>
                  <a:cubicBezTo>
                    <a:pt x="161" y="500"/>
                    <a:pt x="0" y="746"/>
                    <a:pt x="181" y="915"/>
                  </a:cubicBezTo>
                  <a:lnTo>
                    <a:pt x="686" y="1421"/>
                  </a:lnTo>
                  <a:cubicBezTo>
                    <a:pt x="732" y="1469"/>
                    <a:pt x="792" y="1493"/>
                    <a:pt x="853" y="1493"/>
                  </a:cubicBezTo>
                  <a:cubicBezTo>
                    <a:pt x="913" y="1493"/>
                    <a:pt x="975" y="1469"/>
                    <a:pt x="1023" y="1421"/>
                  </a:cubicBezTo>
                  <a:lnTo>
                    <a:pt x="2033" y="410"/>
                  </a:lnTo>
                  <a:cubicBezTo>
                    <a:pt x="2207" y="236"/>
                    <a:pt x="2049" y="0"/>
                    <a:pt x="18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79" name="Google Shape;5979;p29"/>
          <p:cNvGrpSpPr/>
          <p:nvPr/>
        </p:nvGrpSpPr>
        <p:grpSpPr>
          <a:xfrm>
            <a:off x="1277770" y="1795997"/>
            <a:ext cx="409149" cy="373978"/>
            <a:chOff x="1277770" y="1980572"/>
            <a:chExt cx="409149" cy="373978"/>
          </a:xfrm>
        </p:grpSpPr>
        <p:sp>
          <p:nvSpPr>
            <p:cNvPr id="5980" name="Google Shape;5980;p29"/>
            <p:cNvSpPr/>
            <p:nvPr/>
          </p:nvSpPr>
          <p:spPr>
            <a:xfrm>
              <a:off x="1298962" y="2200044"/>
              <a:ext cx="102890" cy="44954"/>
            </a:xfrm>
            <a:custGeom>
              <a:rect b="b" l="l" r="r" t="t"/>
              <a:pathLst>
                <a:path extrusionOk="0" h="1714" w="3923">
                  <a:moveTo>
                    <a:pt x="1" y="1"/>
                  </a:moveTo>
                  <a:cubicBezTo>
                    <a:pt x="135" y="982"/>
                    <a:pt x="973" y="1714"/>
                    <a:pt x="1959" y="1714"/>
                  </a:cubicBezTo>
                  <a:cubicBezTo>
                    <a:pt x="2950" y="1714"/>
                    <a:pt x="3787" y="982"/>
                    <a:pt x="3922" y="1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1" name="Google Shape;5981;p29"/>
            <p:cNvSpPr/>
            <p:nvPr/>
          </p:nvSpPr>
          <p:spPr>
            <a:xfrm>
              <a:off x="1470332" y="2057576"/>
              <a:ext cx="23631" cy="245227"/>
            </a:xfrm>
            <a:custGeom>
              <a:rect b="b" l="l" r="r" t="t"/>
              <a:pathLst>
                <a:path extrusionOk="0" h="9350" w="901">
                  <a:moveTo>
                    <a:pt x="1" y="0"/>
                  </a:moveTo>
                  <a:lnTo>
                    <a:pt x="1" y="9349"/>
                  </a:lnTo>
                  <a:lnTo>
                    <a:pt x="901" y="9349"/>
                  </a:lnTo>
                  <a:lnTo>
                    <a:pt x="901" y="0"/>
                  </a:lnTo>
                  <a:cubicBezTo>
                    <a:pt x="761" y="80"/>
                    <a:pt x="606" y="119"/>
                    <a:pt x="451" y="119"/>
                  </a:cubicBezTo>
                  <a:cubicBezTo>
                    <a:pt x="296" y="119"/>
                    <a:pt x="140" y="80"/>
                    <a:pt x="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2" name="Google Shape;5982;p29"/>
            <p:cNvSpPr/>
            <p:nvPr/>
          </p:nvSpPr>
          <p:spPr>
            <a:xfrm>
              <a:off x="1470332" y="2057576"/>
              <a:ext cx="15815" cy="245227"/>
            </a:xfrm>
            <a:custGeom>
              <a:rect b="b" l="l" r="r" t="t"/>
              <a:pathLst>
                <a:path extrusionOk="0" h="9350" w="603">
                  <a:moveTo>
                    <a:pt x="1" y="0"/>
                  </a:moveTo>
                  <a:lnTo>
                    <a:pt x="1" y="9349"/>
                  </a:lnTo>
                  <a:lnTo>
                    <a:pt x="602" y="9349"/>
                  </a:lnTo>
                  <a:lnTo>
                    <a:pt x="602" y="106"/>
                  </a:lnTo>
                  <a:cubicBezTo>
                    <a:pt x="549" y="116"/>
                    <a:pt x="501" y="120"/>
                    <a:pt x="448" y="120"/>
                  </a:cubicBezTo>
                  <a:cubicBezTo>
                    <a:pt x="290" y="120"/>
                    <a:pt x="136" y="77"/>
                    <a:pt x="1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3" name="Google Shape;5983;p29"/>
            <p:cNvSpPr/>
            <p:nvPr/>
          </p:nvSpPr>
          <p:spPr>
            <a:xfrm>
              <a:off x="1543297" y="2175941"/>
              <a:ext cx="137826" cy="24129"/>
            </a:xfrm>
            <a:custGeom>
              <a:rect b="b" l="l" r="r" t="t"/>
              <a:pathLst>
                <a:path extrusionOk="0" h="920" w="5255">
                  <a:moveTo>
                    <a:pt x="385" y="1"/>
                  </a:moveTo>
                  <a:cubicBezTo>
                    <a:pt x="173" y="5"/>
                    <a:pt x="0" y="174"/>
                    <a:pt x="0" y="385"/>
                  </a:cubicBezTo>
                  <a:lnTo>
                    <a:pt x="0" y="535"/>
                  </a:lnTo>
                  <a:cubicBezTo>
                    <a:pt x="0" y="746"/>
                    <a:pt x="173" y="920"/>
                    <a:pt x="385" y="920"/>
                  </a:cubicBezTo>
                  <a:lnTo>
                    <a:pt x="4870" y="920"/>
                  </a:lnTo>
                  <a:cubicBezTo>
                    <a:pt x="5081" y="920"/>
                    <a:pt x="5255" y="746"/>
                    <a:pt x="5255" y="535"/>
                  </a:cubicBezTo>
                  <a:lnTo>
                    <a:pt x="5255" y="385"/>
                  </a:lnTo>
                  <a:cubicBezTo>
                    <a:pt x="5255" y="174"/>
                    <a:pt x="5081" y="5"/>
                    <a:pt x="487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4" name="Google Shape;5984;p29"/>
            <p:cNvSpPr/>
            <p:nvPr/>
          </p:nvSpPr>
          <p:spPr>
            <a:xfrm>
              <a:off x="1543297" y="2179980"/>
              <a:ext cx="137826" cy="20090"/>
            </a:xfrm>
            <a:custGeom>
              <a:rect b="b" l="l" r="r" t="t"/>
              <a:pathLst>
                <a:path extrusionOk="0" h="766" w="5255">
                  <a:moveTo>
                    <a:pt x="77" y="1"/>
                  </a:moveTo>
                  <a:cubicBezTo>
                    <a:pt x="29" y="68"/>
                    <a:pt x="0" y="150"/>
                    <a:pt x="0" y="231"/>
                  </a:cubicBezTo>
                  <a:lnTo>
                    <a:pt x="0" y="381"/>
                  </a:lnTo>
                  <a:cubicBezTo>
                    <a:pt x="0" y="592"/>
                    <a:pt x="173" y="766"/>
                    <a:pt x="385" y="766"/>
                  </a:cubicBezTo>
                  <a:lnTo>
                    <a:pt x="4870" y="766"/>
                  </a:lnTo>
                  <a:cubicBezTo>
                    <a:pt x="5081" y="766"/>
                    <a:pt x="5255" y="592"/>
                    <a:pt x="5255" y="381"/>
                  </a:cubicBezTo>
                  <a:lnTo>
                    <a:pt x="5255" y="231"/>
                  </a:lnTo>
                  <a:cubicBezTo>
                    <a:pt x="5255" y="150"/>
                    <a:pt x="5226" y="68"/>
                    <a:pt x="5178" y="1"/>
                  </a:cubicBezTo>
                  <a:cubicBezTo>
                    <a:pt x="5105" y="102"/>
                    <a:pt x="4990" y="154"/>
                    <a:pt x="4870" y="159"/>
                  </a:cubicBezTo>
                  <a:lnTo>
                    <a:pt x="385" y="159"/>
                  </a:lnTo>
                  <a:cubicBezTo>
                    <a:pt x="265" y="154"/>
                    <a:pt x="149" y="102"/>
                    <a:pt x="77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5" name="Google Shape;5985;p29"/>
            <p:cNvSpPr/>
            <p:nvPr/>
          </p:nvSpPr>
          <p:spPr>
            <a:xfrm>
              <a:off x="1563230" y="2200044"/>
              <a:ext cx="102864" cy="44954"/>
            </a:xfrm>
            <a:custGeom>
              <a:rect b="b" l="l" r="r" t="t"/>
              <a:pathLst>
                <a:path extrusionOk="0" h="1714" w="3922">
                  <a:moveTo>
                    <a:pt x="0" y="1"/>
                  </a:moveTo>
                  <a:cubicBezTo>
                    <a:pt x="130" y="982"/>
                    <a:pt x="968" y="1714"/>
                    <a:pt x="1959" y="1714"/>
                  </a:cubicBezTo>
                  <a:cubicBezTo>
                    <a:pt x="2950" y="1714"/>
                    <a:pt x="3787" y="982"/>
                    <a:pt x="3922" y="1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6" name="Google Shape;5986;p29"/>
            <p:cNvSpPr/>
            <p:nvPr/>
          </p:nvSpPr>
          <p:spPr>
            <a:xfrm>
              <a:off x="1298962" y="2200044"/>
              <a:ext cx="63497" cy="44980"/>
            </a:xfrm>
            <a:custGeom>
              <a:rect b="b" l="l" r="r" t="t"/>
              <a:pathLst>
                <a:path extrusionOk="0" h="1715" w="2421">
                  <a:moveTo>
                    <a:pt x="1" y="1"/>
                  </a:moveTo>
                  <a:cubicBezTo>
                    <a:pt x="138" y="1003"/>
                    <a:pt x="995" y="1715"/>
                    <a:pt x="1961" y="1715"/>
                  </a:cubicBezTo>
                  <a:cubicBezTo>
                    <a:pt x="2113" y="1715"/>
                    <a:pt x="2267" y="1697"/>
                    <a:pt x="2421" y="1661"/>
                  </a:cubicBezTo>
                  <a:cubicBezTo>
                    <a:pt x="1622" y="1473"/>
                    <a:pt x="1025" y="814"/>
                    <a:pt x="91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7" name="Google Shape;5987;p29"/>
            <p:cNvSpPr/>
            <p:nvPr/>
          </p:nvSpPr>
          <p:spPr>
            <a:xfrm>
              <a:off x="1563230" y="2200044"/>
              <a:ext cx="63366" cy="44980"/>
            </a:xfrm>
            <a:custGeom>
              <a:rect b="b" l="l" r="r" t="t"/>
              <a:pathLst>
                <a:path extrusionOk="0" h="1715" w="2416">
                  <a:moveTo>
                    <a:pt x="0" y="1"/>
                  </a:moveTo>
                  <a:cubicBezTo>
                    <a:pt x="138" y="1003"/>
                    <a:pt x="994" y="1715"/>
                    <a:pt x="1958" y="1715"/>
                  </a:cubicBezTo>
                  <a:cubicBezTo>
                    <a:pt x="2109" y="1715"/>
                    <a:pt x="2262" y="1697"/>
                    <a:pt x="2416" y="1661"/>
                  </a:cubicBezTo>
                  <a:cubicBezTo>
                    <a:pt x="1622" y="1473"/>
                    <a:pt x="1025" y="814"/>
                    <a:pt x="91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8" name="Google Shape;5988;p29"/>
            <p:cNvSpPr/>
            <p:nvPr/>
          </p:nvSpPr>
          <p:spPr>
            <a:xfrm>
              <a:off x="1331274" y="2050888"/>
              <a:ext cx="37636" cy="32234"/>
            </a:xfrm>
            <a:custGeom>
              <a:rect b="b" l="l" r="r" t="t"/>
              <a:pathLst>
                <a:path extrusionOk="0" h="1229" w="1435">
                  <a:moveTo>
                    <a:pt x="818" y="0"/>
                  </a:moveTo>
                  <a:cubicBezTo>
                    <a:pt x="275" y="5"/>
                    <a:pt x="0" y="664"/>
                    <a:pt x="390" y="1049"/>
                  </a:cubicBezTo>
                  <a:cubicBezTo>
                    <a:pt x="514" y="1173"/>
                    <a:pt x="667" y="1229"/>
                    <a:pt x="817" y="1229"/>
                  </a:cubicBezTo>
                  <a:cubicBezTo>
                    <a:pt x="1132" y="1229"/>
                    <a:pt x="1434" y="984"/>
                    <a:pt x="1434" y="616"/>
                  </a:cubicBezTo>
                  <a:cubicBezTo>
                    <a:pt x="1434" y="274"/>
                    <a:pt x="1160" y="0"/>
                    <a:pt x="818" y="0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9" name="Google Shape;5989;p29"/>
            <p:cNvSpPr/>
            <p:nvPr/>
          </p:nvSpPr>
          <p:spPr>
            <a:xfrm>
              <a:off x="1590742" y="2050888"/>
              <a:ext cx="37636" cy="32234"/>
            </a:xfrm>
            <a:custGeom>
              <a:rect b="b" l="l" r="r" t="t"/>
              <a:pathLst>
                <a:path extrusionOk="0" h="1229" w="1435">
                  <a:moveTo>
                    <a:pt x="818" y="0"/>
                  </a:moveTo>
                  <a:cubicBezTo>
                    <a:pt x="275" y="0"/>
                    <a:pt x="0" y="659"/>
                    <a:pt x="385" y="1049"/>
                  </a:cubicBezTo>
                  <a:cubicBezTo>
                    <a:pt x="510" y="1173"/>
                    <a:pt x="662" y="1229"/>
                    <a:pt x="812" y="1229"/>
                  </a:cubicBezTo>
                  <a:cubicBezTo>
                    <a:pt x="1128" y="1229"/>
                    <a:pt x="1431" y="984"/>
                    <a:pt x="1434" y="616"/>
                  </a:cubicBezTo>
                  <a:cubicBezTo>
                    <a:pt x="1434" y="274"/>
                    <a:pt x="1160" y="0"/>
                    <a:pt x="818" y="0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0" name="Google Shape;5990;p29"/>
            <p:cNvSpPr/>
            <p:nvPr/>
          </p:nvSpPr>
          <p:spPr>
            <a:xfrm>
              <a:off x="1426689" y="2300364"/>
              <a:ext cx="110942" cy="26542"/>
            </a:xfrm>
            <a:custGeom>
              <a:rect b="b" l="l" r="r" t="t"/>
              <a:pathLst>
                <a:path extrusionOk="0" h="1012" w="4230">
                  <a:moveTo>
                    <a:pt x="385" y="1"/>
                  </a:moveTo>
                  <a:cubicBezTo>
                    <a:pt x="173" y="1"/>
                    <a:pt x="0" y="174"/>
                    <a:pt x="0" y="386"/>
                  </a:cubicBezTo>
                  <a:lnTo>
                    <a:pt x="0" y="1011"/>
                  </a:lnTo>
                  <a:lnTo>
                    <a:pt x="4230" y="1011"/>
                  </a:lnTo>
                  <a:lnTo>
                    <a:pt x="4230" y="386"/>
                  </a:lnTo>
                  <a:cubicBezTo>
                    <a:pt x="4225" y="174"/>
                    <a:pt x="4056" y="1"/>
                    <a:pt x="3845" y="1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1" name="Google Shape;5991;p29"/>
            <p:cNvSpPr/>
            <p:nvPr/>
          </p:nvSpPr>
          <p:spPr>
            <a:xfrm>
              <a:off x="1426689" y="2308442"/>
              <a:ext cx="110942" cy="18464"/>
            </a:xfrm>
            <a:custGeom>
              <a:rect b="b" l="l" r="r" t="t"/>
              <a:pathLst>
                <a:path extrusionOk="0" h="704" w="4230">
                  <a:moveTo>
                    <a:pt x="10" y="1"/>
                  </a:moveTo>
                  <a:cubicBezTo>
                    <a:pt x="0" y="30"/>
                    <a:pt x="0" y="54"/>
                    <a:pt x="0" y="78"/>
                  </a:cubicBezTo>
                  <a:lnTo>
                    <a:pt x="0" y="703"/>
                  </a:lnTo>
                  <a:lnTo>
                    <a:pt x="4230" y="703"/>
                  </a:lnTo>
                  <a:lnTo>
                    <a:pt x="4230" y="78"/>
                  </a:lnTo>
                  <a:cubicBezTo>
                    <a:pt x="4230" y="49"/>
                    <a:pt x="4225" y="25"/>
                    <a:pt x="422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2" name="Google Shape;5992;p29"/>
            <p:cNvSpPr/>
            <p:nvPr/>
          </p:nvSpPr>
          <p:spPr>
            <a:xfrm>
              <a:off x="1413418" y="2324467"/>
              <a:ext cx="137852" cy="24129"/>
            </a:xfrm>
            <a:custGeom>
              <a:rect b="b" l="l" r="r" t="t"/>
              <a:pathLst>
                <a:path extrusionOk="0" h="920" w="5256">
                  <a:moveTo>
                    <a:pt x="386" y="1"/>
                  </a:moveTo>
                  <a:cubicBezTo>
                    <a:pt x="174" y="1"/>
                    <a:pt x="1" y="174"/>
                    <a:pt x="1" y="386"/>
                  </a:cubicBezTo>
                  <a:lnTo>
                    <a:pt x="1" y="535"/>
                  </a:lnTo>
                  <a:cubicBezTo>
                    <a:pt x="1" y="747"/>
                    <a:pt x="174" y="920"/>
                    <a:pt x="386" y="920"/>
                  </a:cubicBezTo>
                  <a:lnTo>
                    <a:pt x="4870" y="920"/>
                  </a:lnTo>
                  <a:cubicBezTo>
                    <a:pt x="5082" y="920"/>
                    <a:pt x="5255" y="747"/>
                    <a:pt x="5255" y="535"/>
                  </a:cubicBezTo>
                  <a:lnTo>
                    <a:pt x="5255" y="386"/>
                  </a:lnTo>
                  <a:cubicBezTo>
                    <a:pt x="5255" y="174"/>
                    <a:pt x="5082" y="1"/>
                    <a:pt x="4870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3" name="Google Shape;5993;p29"/>
            <p:cNvSpPr/>
            <p:nvPr/>
          </p:nvSpPr>
          <p:spPr>
            <a:xfrm>
              <a:off x="1413418" y="2328506"/>
              <a:ext cx="137852" cy="20090"/>
            </a:xfrm>
            <a:custGeom>
              <a:rect b="b" l="l" r="r" t="t"/>
              <a:pathLst>
                <a:path extrusionOk="0" h="766" w="5256">
                  <a:moveTo>
                    <a:pt x="78" y="1"/>
                  </a:moveTo>
                  <a:cubicBezTo>
                    <a:pt x="30" y="68"/>
                    <a:pt x="1" y="150"/>
                    <a:pt x="1" y="232"/>
                  </a:cubicBezTo>
                  <a:lnTo>
                    <a:pt x="1" y="381"/>
                  </a:lnTo>
                  <a:cubicBezTo>
                    <a:pt x="1" y="593"/>
                    <a:pt x="174" y="766"/>
                    <a:pt x="386" y="766"/>
                  </a:cubicBezTo>
                  <a:lnTo>
                    <a:pt x="4870" y="766"/>
                  </a:lnTo>
                  <a:cubicBezTo>
                    <a:pt x="5082" y="766"/>
                    <a:pt x="5255" y="593"/>
                    <a:pt x="5255" y="381"/>
                  </a:cubicBezTo>
                  <a:lnTo>
                    <a:pt x="5255" y="232"/>
                  </a:lnTo>
                  <a:cubicBezTo>
                    <a:pt x="5255" y="150"/>
                    <a:pt x="5226" y="68"/>
                    <a:pt x="5178" y="1"/>
                  </a:cubicBezTo>
                  <a:cubicBezTo>
                    <a:pt x="5106" y="97"/>
                    <a:pt x="4991" y="155"/>
                    <a:pt x="4870" y="155"/>
                  </a:cubicBezTo>
                  <a:lnTo>
                    <a:pt x="386" y="155"/>
                  </a:lnTo>
                  <a:cubicBezTo>
                    <a:pt x="265" y="155"/>
                    <a:pt x="150" y="97"/>
                    <a:pt x="78" y="1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4" name="Google Shape;5994;p29"/>
            <p:cNvSpPr/>
            <p:nvPr/>
          </p:nvSpPr>
          <p:spPr>
            <a:xfrm>
              <a:off x="1450793" y="2013907"/>
              <a:ext cx="54789" cy="46869"/>
            </a:xfrm>
            <a:custGeom>
              <a:rect b="b" l="l" r="r" t="t"/>
              <a:pathLst>
                <a:path extrusionOk="0" h="1787" w="2089">
                  <a:moveTo>
                    <a:pt x="1193" y="0"/>
                  </a:moveTo>
                  <a:cubicBezTo>
                    <a:pt x="399" y="0"/>
                    <a:pt x="0" y="963"/>
                    <a:pt x="563" y="1526"/>
                  </a:cubicBezTo>
                  <a:cubicBezTo>
                    <a:pt x="745" y="1706"/>
                    <a:pt x="968" y="1787"/>
                    <a:pt x="1188" y="1787"/>
                  </a:cubicBezTo>
                  <a:cubicBezTo>
                    <a:pt x="1647" y="1787"/>
                    <a:pt x="2088" y="1431"/>
                    <a:pt x="2088" y="890"/>
                  </a:cubicBezTo>
                  <a:cubicBezTo>
                    <a:pt x="2088" y="400"/>
                    <a:pt x="1689" y="0"/>
                    <a:pt x="1193" y="0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5" name="Google Shape;5995;p29"/>
            <p:cNvSpPr/>
            <p:nvPr/>
          </p:nvSpPr>
          <p:spPr>
            <a:xfrm>
              <a:off x="1336703" y="2050836"/>
              <a:ext cx="28168" cy="32286"/>
            </a:xfrm>
            <a:custGeom>
              <a:rect b="b" l="l" r="r" t="t"/>
              <a:pathLst>
                <a:path extrusionOk="0" h="1231" w="1074">
                  <a:moveTo>
                    <a:pt x="619" y="1"/>
                  </a:moveTo>
                  <a:cubicBezTo>
                    <a:pt x="304" y="1"/>
                    <a:pt x="0" y="243"/>
                    <a:pt x="0" y="618"/>
                  </a:cubicBezTo>
                  <a:cubicBezTo>
                    <a:pt x="0" y="989"/>
                    <a:pt x="304" y="1231"/>
                    <a:pt x="618" y="1231"/>
                  </a:cubicBezTo>
                  <a:cubicBezTo>
                    <a:pt x="780" y="1231"/>
                    <a:pt x="945" y="1166"/>
                    <a:pt x="1073" y="1022"/>
                  </a:cubicBezTo>
                  <a:cubicBezTo>
                    <a:pt x="972" y="912"/>
                    <a:pt x="915" y="767"/>
                    <a:pt x="915" y="618"/>
                  </a:cubicBezTo>
                  <a:cubicBezTo>
                    <a:pt x="915" y="464"/>
                    <a:pt x="972" y="320"/>
                    <a:pt x="1073" y="209"/>
                  </a:cubicBezTo>
                  <a:cubicBezTo>
                    <a:pt x="946" y="65"/>
                    <a:pt x="781" y="1"/>
                    <a:pt x="6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6" name="Google Shape;5996;p29"/>
            <p:cNvSpPr/>
            <p:nvPr/>
          </p:nvSpPr>
          <p:spPr>
            <a:xfrm>
              <a:off x="1596172" y="2050836"/>
              <a:ext cx="28037" cy="32286"/>
            </a:xfrm>
            <a:custGeom>
              <a:rect b="b" l="l" r="r" t="t"/>
              <a:pathLst>
                <a:path extrusionOk="0" h="1231" w="1069">
                  <a:moveTo>
                    <a:pt x="615" y="1"/>
                  </a:moveTo>
                  <a:cubicBezTo>
                    <a:pt x="302" y="1"/>
                    <a:pt x="0" y="243"/>
                    <a:pt x="0" y="618"/>
                  </a:cubicBezTo>
                  <a:cubicBezTo>
                    <a:pt x="0" y="989"/>
                    <a:pt x="302" y="1231"/>
                    <a:pt x="614" y="1231"/>
                  </a:cubicBezTo>
                  <a:cubicBezTo>
                    <a:pt x="776" y="1231"/>
                    <a:pt x="941" y="1166"/>
                    <a:pt x="1068" y="1022"/>
                  </a:cubicBezTo>
                  <a:cubicBezTo>
                    <a:pt x="967" y="912"/>
                    <a:pt x="914" y="767"/>
                    <a:pt x="914" y="618"/>
                  </a:cubicBezTo>
                  <a:cubicBezTo>
                    <a:pt x="914" y="464"/>
                    <a:pt x="967" y="320"/>
                    <a:pt x="1068" y="209"/>
                  </a:cubicBezTo>
                  <a:cubicBezTo>
                    <a:pt x="941" y="65"/>
                    <a:pt x="776" y="1"/>
                    <a:pt x="61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7" name="Google Shape;5997;p29"/>
            <p:cNvSpPr/>
            <p:nvPr/>
          </p:nvSpPr>
          <p:spPr>
            <a:xfrm>
              <a:off x="1458739" y="2013829"/>
              <a:ext cx="35355" cy="46973"/>
            </a:xfrm>
            <a:custGeom>
              <a:rect b="b" l="l" r="r" t="t"/>
              <a:pathLst>
                <a:path extrusionOk="0" h="1791" w="1348">
                  <a:moveTo>
                    <a:pt x="892" y="0"/>
                  </a:moveTo>
                  <a:cubicBezTo>
                    <a:pt x="428" y="0"/>
                    <a:pt x="0" y="372"/>
                    <a:pt x="0" y="893"/>
                  </a:cubicBezTo>
                  <a:cubicBezTo>
                    <a:pt x="0" y="1416"/>
                    <a:pt x="430" y="1791"/>
                    <a:pt x="895" y="1791"/>
                  </a:cubicBezTo>
                  <a:cubicBezTo>
                    <a:pt x="1047" y="1791"/>
                    <a:pt x="1202" y="1751"/>
                    <a:pt x="1348" y="1663"/>
                  </a:cubicBezTo>
                  <a:cubicBezTo>
                    <a:pt x="1078" y="1500"/>
                    <a:pt x="914" y="1211"/>
                    <a:pt x="914" y="893"/>
                  </a:cubicBezTo>
                  <a:cubicBezTo>
                    <a:pt x="914" y="581"/>
                    <a:pt x="1078" y="292"/>
                    <a:pt x="1348" y="128"/>
                  </a:cubicBezTo>
                  <a:cubicBezTo>
                    <a:pt x="1201" y="40"/>
                    <a:pt x="1045" y="0"/>
                    <a:pt x="89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8" name="Google Shape;5998;p29"/>
            <p:cNvSpPr/>
            <p:nvPr/>
          </p:nvSpPr>
          <p:spPr>
            <a:xfrm>
              <a:off x="1283933" y="2175941"/>
              <a:ext cx="137852" cy="24129"/>
            </a:xfrm>
            <a:custGeom>
              <a:rect b="b" l="l" r="r" t="t"/>
              <a:pathLst>
                <a:path extrusionOk="0" h="920" w="5256">
                  <a:moveTo>
                    <a:pt x="386" y="1"/>
                  </a:moveTo>
                  <a:cubicBezTo>
                    <a:pt x="169" y="5"/>
                    <a:pt x="1" y="174"/>
                    <a:pt x="1" y="385"/>
                  </a:cubicBezTo>
                  <a:lnTo>
                    <a:pt x="1" y="535"/>
                  </a:lnTo>
                  <a:cubicBezTo>
                    <a:pt x="1" y="746"/>
                    <a:pt x="169" y="920"/>
                    <a:pt x="386" y="920"/>
                  </a:cubicBezTo>
                  <a:lnTo>
                    <a:pt x="4870" y="920"/>
                  </a:lnTo>
                  <a:cubicBezTo>
                    <a:pt x="5082" y="920"/>
                    <a:pt x="5251" y="746"/>
                    <a:pt x="5255" y="535"/>
                  </a:cubicBezTo>
                  <a:lnTo>
                    <a:pt x="5255" y="385"/>
                  </a:lnTo>
                  <a:cubicBezTo>
                    <a:pt x="5251" y="174"/>
                    <a:pt x="5082" y="5"/>
                    <a:pt x="487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9" name="Google Shape;5999;p29"/>
            <p:cNvSpPr/>
            <p:nvPr/>
          </p:nvSpPr>
          <p:spPr>
            <a:xfrm>
              <a:off x="1283828" y="2179980"/>
              <a:ext cx="137826" cy="20090"/>
            </a:xfrm>
            <a:custGeom>
              <a:rect b="b" l="l" r="r" t="t"/>
              <a:pathLst>
                <a:path extrusionOk="0" h="766" w="5255">
                  <a:moveTo>
                    <a:pt x="82" y="1"/>
                  </a:moveTo>
                  <a:cubicBezTo>
                    <a:pt x="29" y="68"/>
                    <a:pt x="5" y="150"/>
                    <a:pt x="0" y="231"/>
                  </a:cubicBezTo>
                  <a:lnTo>
                    <a:pt x="0" y="381"/>
                  </a:lnTo>
                  <a:cubicBezTo>
                    <a:pt x="5" y="592"/>
                    <a:pt x="173" y="766"/>
                    <a:pt x="385" y="766"/>
                  </a:cubicBezTo>
                  <a:lnTo>
                    <a:pt x="4870" y="766"/>
                  </a:lnTo>
                  <a:cubicBezTo>
                    <a:pt x="5086" y="766"/>
                    <a:pt x="5255" y="592"/>
                    <a:pt x="5255" y="381"/>
                  </a:cubicBezTo>
                  <a:lnTo>
                    <a:pt x="5255" y="231"/>
                  </a:lnTo>
                  <a:cubicBezTo>
                    <a:pt x="5255" y="150"/>
                    <a:pt x="5231" y="68"/>
                    <a:pt x="5178" y="1"/>
                  </a:cubicBezTo>
                  <a:cubicBezTo>
                    <a:pt x="5105" y="97"/>
                    <a:pt x="4995" y="154"/>
                    <a:pt x="4874" y="159"/>
                  </a:cubicBezTo>
                  <a:lnTo>
                    <a:pt x="390" y="159"/>
                  </a:lnTo>
                  <a:cubicBezTo>
                    <a:pt x="265" y="154"/>
                    <a:pt x="154" y="102"/>
                    <a:pt x="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0" name="Google Shape;6000;p29"/>
            <p:cNvSpPr/>
            <p:nvPr/>
          </p:nvSpPr>
          <p:spPr>
            <a:xfrm>
              <a:off x="1277770" y="1980572"/>
              <a:ext cx="409149" cy="373978"/>
            </a:xfrm>
            <a:custGeom>
              <a:rect b="b" l="l" r="r" t="t"/>
              <a:pathLst>
                <a:path extrusionOk="0" h="14259" w="15600">
                  <a:moveTo>
                    <a:pt x="7925" y="458"/>
                  </a:moveTo>
                  <a:cubicBezTo>
                    <a:pt x="7968" y="458"/>
                    <a:pt x="8007" y="497"/>
                    <a:pt x="8007" y="540"/>
                  </a:cubicBezTo>
                  <a:lnTo>
                    <a:pt x="8007" y="1060"/>
                  </a:lnTo>
                  <a:cubicBezTo>
                    <a:pt x="7932" y="1045"/>
                    <a:pt x="7858" y="1038"/>
                    <a:pt x="7784" y="1038"/>
                  </a:cubicBezTo>
                  <a:cubicBezTo>
                    <a:pt x="7710" y="1038"/>
                    <a:pt x="7636" y="1045"/>
                    <a:pt x="7564" y="1060"/>
                  </a:cubicBezTo>
                  <a:lnTo>
                    <a:pt x="7564" y="540"/>
                  </a:lnTo>
                  <a:cubicBezTo>
                    <a:pt x="7564" y="497"/>
                    <a:pt x="7603" y="458"/>
                    <a:pt x="7646" y="458"/>
                  </a:cubicBezTo>
                  <a:close/>
                  <a:moveTo>
                    <a:pt x="7786" y="1497"/>
                  </a:moveTo>
                  <a:cubicBezTo>
                    <a:pt x="8464" y="1497"/>
                    <a:pt x="8705" y="2402"/>
                    <a:pt x="8113" y="2739"/>
                  </a:cubicBezTo>
                  <a:cubicBezTo>
                    <a:pt x="8012" y="2797"/>
                    <a:pt x="7901" y="2825"/>
                    <a:pt x="7786" y="2825"/>
                  </a:cubicBezTo>
                  <a:cubicBezTo>
                    <a:pt x="7420" y="2825"/>
                    <a:pt x="7122" y="2527"/>
                    <a:pt x="7122" y="2161"/>
                  </a:cubicBezTo>
                  <a:cubicBezTo>
                    <a:pt x="7122" y="1796"/>
                    <a:pt x="7420" y="1497"/>
                    <a:pt x="7786" y="1497"/>
                  </a:cubicBezTo>
                  <a:close/>
                  <a:moveTo>
                    <a:pt x="12747" y="2907"/>
                  </a:moveTo>
                  <a:cubicBezTo>
                    <a:pt x="13088" y="2907"/>
                    <a:pt x="13261" y="3321"/>
                    <a:pt x="13016" y="3562"/>
                  </a:cubicBezTo>
                  <a:cubicBezTo>
                    <a:pt x="12938" y="3641"/>
                    <a:pt x="12842" y="3677"/>
                    <a:pt x="12747" y="3677"/>
                  </a:cubicBezTo>
                  <a:cubicBezTo>
                    <a:pt x="12550" y="3677"/>
                    <a:pt x="12362" y="3523"/>
                    <a:pt x="12362" y="3292"/>
                  </a:cubicBezTo>
                  <a:cubicBezTo>
                    <a:pt x="12362" y="3080"/>
                    <a:pt x="12535" y="2907"/>
                    <a:pt x="12747" y="2907"/>
                  </a:cubicBezTo>
                  <a:close/>
                  <a:moveTo>
                    <a:pt x="2854" y="2907"/>
                  </a:moveTo>
                  <a:cubicBezTo>
                    <a:pt x="3195" y="2907"/>
                    <a:pt x="3368" y="3321"/>
                    <a:pt x="3128" y="3566"/>
                  </a:cubicBezTo>
                  <a:cubicBezTo>
                    <a:pt x="3049" y="3644"/>
                    <a:pt x="2953" y="3678"/>
                    <a:pt x="2858" y="3678"/>
                  </a:cubicBezTo>
                  <a:cubicBezTo>
                    <a:pt x="2659" y="3678"/>
                    <a:pt x="2469" y="3524"/>
                    <a:pt x="2469" y="3292"/>
                  </a:cubicBezTo>
                  <a:cubicBezTo>
                    <a:pt x="2469" y="3080"/>
                    <a:pt x="2642" y="2907"/>
                    <a:pt x="2854" y="2907"/>
                  </a:cubicBezTo>
                  <a:close/>
                  <a:moveTo>
                    <a:pt x="2993" y="4120"/>
                  </a:moveTo>
                  <a:lnTo>
                    <a:pt x="4461" y="7219"/>
                  </a:lnTo>
                  <a:lnTo>
                    <a:pt x="1246" y="7219"/>
                  </a:lnTo>
                  <a:lnTo>
                    <a:pt x="2714" y="4120"/>
                  </a:lnTo>
                  <a:cubicBezTo>
                    <a:pt x="2760" y="4127"/>
                    <a:pt x="2807" y="4131"/>
                    <a:pt x="2854" y="4131"/>
                  </a:cubicBezTo>
                  <a:cubicBezTo>
                    <a:pt x="2900" y="4131"/>
                    <a:pt x="2947" y="4127"/>
                    <a:pt x="2993" y="4120"/>
                  </a:cubicBezTo>
                  <a:close/>
                  <a:moveTo>
                    <a:pt x="12886" y="4120"/>
                  </a:moveTo>
                  <a:lnTo>
                    <a:pt x="14354" y="7219"/>
                  </a:lnTo>
                  <a:lnTo>
                    <a:pt x="11139" y="7219"/>
                  </a:lnTo>
                  <a:lnTo>
                    <a:pt x="12607" y="4120"/>
                  </a:lnTo>
                  <a:cubicBezTo>
                    <a:pt x="12653" y="4127"/>
                    <a:pt x="12700" y="4131"/>
                    <a:pt x="12747" y="4131"/>
                  </a:cubicBezTo>
                  <a:cubicBezTo>
                    <a:pt x="12793" y="4131"/>
                    <a:pt x="12840" y="4127"/>
                    <a:pt x="12886" y="4120"/>
                  </a:cubicBezTo>
                  <a:close/>
                  <a:moveTo>
                    <a:pt x="5096" y="7676"/>
                  </a:moveTo>
                  <a:cubicBezTo>
                    <a:pt x="5182" y="7681"/>
                    <a:pt x="5250" y="7748"/>
                    <a:pt x="5255" y="7834"/>
                  </a:cubicBezTo>
                  <a:lnTo>
                    <a:pt x="5255" y="7984"/>
                  </a:lnTo>
                  <a:cubicBezTo>
                    <a:pt x="5250" y="8070"/>
                    <a:pt x="5182" y="8138"/>
                    <a:pt x="5096" y="8138"/>
                  </a:cubicBezTo>
                  <a:lnTo>
                    <a:pt x="611" y="8138"/>
                  </a:lnTo>
                  <a:cubicBezTo>
                    <a:pt x="525" y="8138"/>
                    <a:pt x="457" y="8070"/>
                    <a:pt x="457" y="7984"/>
                  </a:cubicBezTo>
                  <a:lnTo>
                    <a:pt x="457" y="7834"/>
                  </a:lnTo>
                  <a:cubicBezTo>
                    <a:pt x="457" y="7748"/>
                    <a:pt x="525" y="7681"/>
                    <a:pt x="611" y="7676"/>
                  </a:cubicBezTo>
                  <a:close/>
                  <a:moveTo>
                    <a:pt x="14989" y="7676"/>
                  </a:moveTo>
                  <a:cubicBezTo>
                    <a:pt x="15075" y="7676"/>
                    <a:pt x="15143" y="7743"/>
                    <a:pt x="15143" y="7830"/>
                  </a:cubicBezTo>
                  <a:lnTo>
                    <a:pt x="15143" y="7979"/>
                  </a:lnTo>
                  <a:cubicBezTo>
                    <a:pt x="15143" y="8065"/>
                    <a:pt x="15075" y="8133"/>
                    <a:pt x="14989" y="8138"/>
                  </a:cubicBezTo>
                  <a:lnTo>
                    <a:pt x="10504" y="8138"/>
                  </a:lnTo>
                  <a:cubicBezTo>
                    <a:pt x="10418" y="8133"/>
                    <a:pt x="10350" y="8065"/>
                    <a:pt x="10345" y="7979"/>
                  </a:cubicBezTo>
                  <a:lnTo>
                    <a:pt x="10345" y="7830"/>
                  </a:lnTo>
                  <a:cubicBezTo>
                    <a:pt x="10350" y="7743"/>
                    <a:pt x="10418" y="7676"/>
                    <a:pt x="10504" y="7676"/>
                  </a:cubicBezTo>
                  <a:close/>
                  <a:moveTo>
                    <a:pt x="4441" y="8595"/>
                  </a:moveTo>
                  <a:cubicBezTo>
                    <a:pt x="4220" y="9341"/>
                    <a:pt x="3537" y="9851"/>
                    <a:pt x="2762" y="9851"/>
                  </a:cubicBezTo>
                  <a:cubicBezTo>
                    <a:pt x="1987" y="9851"/>
                    <a:pt x="1304" y="9341"/>
                    <a:pt x="1083" y="8595"/>
                  </a:cubicBezTo>
                  <a:close/>
                  <a:moveTo>
                    <a:pt x="14517" y="8595"/>
                  </a:moveTo>
                  <a:cubicBezTo>
                    <a:pt x="14296" y="9341"/>
                    <a:pt x="13613" y="9851"/>
                    <a:pt x="12838" y="9851"/>
                  </a:cubicBezTo>
                  <a:cubicBezTo>
                    <a:pt x="12063" y="9851"/>
                    <a:pt x="11380" y="9341"/>
                    <a:pt x="11159" y="8595"/>
                  </a:cubicBezTo>
                  <a:close/>
                  <a:moveTo>
                    <a:pt x="9513" y="12420"/>
                  </a:moveTo>
                  <a:cubicBezTo>
                    <a:pt x="9600" y="12420"/>
                    <a:pt x="9667" y="12492"/>
                    <a:pt x="9672" y="12579"/>
                  </a:cubicBezTo>
                  <a:lnTo>
                    <a:pt x="9672" y="12882"/>
                  </a:lnTo>
                  <a:lnTo>
                    <a:pt x="5899" y="12882"/>
                  </a:lnTo>
                  <a:lnTo>
                    <a:pt x="5899" y="12579"/>
                  </a:lnTo>
                  <a:cubicBezTo>
                    <a:pt x="5899" y="12492"/>
                    <a:pt x="5972" y="12420"/>
                    <a:pt x="6053" y="12420"/>
                  </a:cubicBezTo>
                  <a:close/>
                  <a:moveTo>
                    <a:pt x="7646" y="1"/>
                  </a:moveTo>
                  <a:cubicBezTo>
                    <a:pt x="7348" y="6"/>
                    <a:pt x="7107" y="246"/>
                    <a:pt x="7107" y="540"/>
                  </a:cubicBezTo>
                  <a:lnTo>
                    <a:pt x="7107" y="1266"/>
                  </a:lnTo>
                  <a:cubicBezTo>
                    <a:pt x="6809" y="1493"/>
                    <a:pt x="6645" y="1854"/>
                    <a:pt x="6664" y="2224"/>
                  </a:cubicBezTo>
                  <a:lnTo>
                    <a:pt x="4437" y="2835"/>
                  </a:lnTo>
                  <a:cubicBezTo>
                    <a:pt x="4177" y="2907"/>
                    <a:pt x="3907" y="2960"/>
                    <a:pt x="3643" y="2994"/>
                  </a:cubicBezTo>
                  <a:cubicBezTo>
                    <a:pt x="3514" y="2649"/>
                    <a:pt x="3187" y="2446"/>
                    <a:pt x="2852" y="2446"/>
                  </a:cubicBezTo>
                  <a:cubicBezTo>
                    <a:pt x="2687" y="2446"/>
                    <a:pt x="2520" y="2495"/>
                    <a:pt x="2372" y="2599"/>
                  </a:cubicBezTo>
                  <a:cubicBezTo>
                    <a:pt x="1920" y="2912"/>
                    <a:pt x="1886" y="3566"/>
                    <a:pt x="2300" y="3927"/>
                  </a:cubicBezTo>
                  <a:lnTo>
                    <a:pt x="741" y="7219"/>
                  </a:lnTo>
                  <a:lnTo>
                    <a:pt x="611" y="7219"/>
                  </a:lnTo>
                  <a:cubicBezTo>
                    <a:pt x="274" y="7219"/>
                    <a:pt x="0" y="7493"/>
                    <a:pt x="0" y="7834"/>
                  </a:cubicBezTo>
                  <a:lnTo>
                    <a:pt x="0" y="7984"/>
                  </a:lnTo>
                  <a:cubicBezTo>
                    <a:pt x="0" y="8320"/>
                    <a:pt x="274" y="8595"/>
                    <a:pt x="611" y="8595"/>
                  </a:cubicBezTo>
                  <a:cubicBezTo>
                    <a:pt x="842" y="9600"/>
                    <a:pt x="1732" y="10313"/>
                    <a:pt x="2762" y="10313"/>
                  </a:cubicBezTo>
                  <a:cubicBezTo>
                    <a:pt x="3792" y="10313"/>
                    <a:pt x="4687" y="9600"/>
                    <a:pt x="4913" y="8595"/>
                  </a:cubicBezTo>
                  <a:lnTo>
                    <a:pt x="5096" y="8595"/>
                  </a:lnTo>
                  <a:cubicBezTo>
                    <a:pt x="5437" y="8595"/>
                    <a:pt x="5712" y="8320"/>
                    <a:pt x="5712" y="7984"/>
                  </a:cubicBezTo>
                  <a:lnTo>
                    <a:pt x="5712" y="7834"/>
                  </a:lnTo>
                  <a:cubicBezTo>
                    <a:pt x="5712" y="7493"/>
                    <a:pt x="5437" y="7219"/>
                    <a:pt x="5096" y="7219"/>
                  </a:cubicBezTo>
                  <a:lnTo>
                    <a:pt x="4971" y="7219"/>
                  </a:lnTo>
                  <a:lnTo>
                    <a:pt x="3407" y="3927"/>
                  </a:lnTo>
                  <a:cubicBezTo>
                    <a:pt x="3551" y="3802"/>
                    <a:pt x="3643" y="3634"/>
                    <a:pt x="3681" y="3451"/>
                  </a:cubicBezTo>
                  <a:cubicBezTo>
                    <a:pt x="3975" y="3413"/>
                    <a:pt x="4268" y="3355"/>
                    <a:pt x="4557" y="3278"/>
                  </a:cubicBezTo>
                  <a:lnTo>
                    <a:pt x="6785" y="2667"/>
                  </a:lnTo>
                  <a:cubicBezTo>
                    <a:pt x="6862" y="2821"/>
                    <a:pt x="6968" y="2951"/>
                    <a:pt x="7107" y="3056"/>
                  </a:cubicBezTo>
                  <a:lnTo>
                    <a:pt x="7107" y="11963"/>
                  </a:lnTo>
                  <a:lnTo>
                    <a:pt x="6053" y="11963"/>
                  </a:lnTo>
                  <a:cubicBezTo>
                    <a:pt x="5717" y="11963"/>
                    <a:pt x="5447" y="12237"/>
                    <a:pt x="5447" y="12579"/>
                  </a:cubicBezTo>
                  <a:lnTo>
                    <a:pt x="5447" y="12892"/>
                  </a:lnTo>
                  <a:cubicBezTo>
                    <a:pt x="5154" y="12945"/>
                    <a:pt x="4942" y="13200"/>
                    <a:pt x="4942" y="13493"/>
                  </a:cubicBezTo>
                  <a:lnTo>
                    <a:pt x="4942" y="13642"/>
                  </a:lnTo>
                  <a:cubicBezTo>
                    <a:pt x="4942" y="13984"/>
                    <a:pt x="5216" y="14258"/>
                    <a:pt x="5553" y="14258"/>
                  </a:cubicBezTo>
                  <a:lnTo>
                    <a:pt x="7251" y="14258"/>
                  </a:lnTo>
                  <a:cubicBezTo>
                    <a:pt x="7555" y="14258"/>
                    <a:pt x="7555" y="13801"/>
                    <a:pt x="7251" y="13801"/>
                  </a:cubicBezTo>
                  <a:lnTo>
                    <a:pt x="5553" y="13801"/>
                  </a:lnTo>
                  <a:cubicBezTo>
                    <a:pt x="5466" y="13796"/>
                    <a:pt x="5394" y="13729"/>
                    <a:pt x="5394" y="13642"/>
                  </a:cubicBezTo>
                  <a:lnTo>
                    <a:pt x="5394" y="13493"/>
                  </a:lnTo>
                  <a:cubicBezTo>
                    <a:pt x="5394" y="13406"/>
                    <a:pt x="5466" y="13339"/>
                    <a:pt x="5553" y="13339"/>
                  </a:cubicBezTo>
                  <a:lnTo>
                    <a:pt x="10037" y="13339"/>
                  </a:lnTo>
                  <a:cubicBezTo>
                    <a:pt x="10119" y="13339"/>
                    <a:pt x="10191" y="13406"/>
                    <a:pt x="10191" y="13493"/>
                  </a:cubicBezTo>
                  <a:lnTo>
                    <a:pt x="10191" y="13642"/>
                  </a:lnTo>
                  <a:cubicBezTo>
                    <a:pt x="10191" y="13729"/>
                    <a:pt x="10119" y="13796"/>
                    <a:pt x="10037" y="13801"/>
                  </a:cubicBezTo>
                  <a:lnTo>
                    <a:pt x="8320" y="13801"/>
                  </a:lnTo>
                  <a:cubicBezTo>
                    <a:pt x="8012" y="13801"/>
                    <a:pt x="8012" y="14258"/>
                    <a:pt x="8320" y="14258"/>
                  </a:cubicBezTo>
                  <a:lnTo>
                    <a:pt x="10037" y="14258"/>
                  </a:lnTo>
                  <a:cubicBezTo>
                    <a:pt x="10374" y="14258"/>
                    <a:pt x="10649" y="13984"/>
                    <a:pt x="10649" y="13642"/>
                  </a:cubicBezTo>
                  <a:lnTo>
                    <a:pt x="10649" y="13493"/>
                  </a:lnTo>
                  <a:cubicBezTo>
                    <a:pt x="10649" y="13190"/>
                    <a:pt x="10427" y="12935"/>
                    <a:pt x="10129" y="12887"/>
                  </a:cubicBezTo>
                  <a:lnTo>
                    <a:pt x="10129" y="12574"/>
                  </a:lnTo>
                  <a:cubicBezTo>
                    <a:pt x="10129" y="12237"/>
                    <a:pt x="9855" y="11963"/>
                    <a:pt x="9513" y="11963"/>
                  </a:cubicBezTo>
                  <a:lnTo>
                    <a:pt x="8464" y="11963"/>
                  </a:lnTo>
                  <a:lnTo>
                    <a:pt x="8464" y="8441"/>
                  </a:lnTo>
                  <a:cubicBezTo>
                    <a:pt x="8464" y="8289"/>
                    <a:pt x="8350" y="8213"/>
                    <a:pt x="8235" y="8213"/>
                  </a:cubicBezTo>
                  <a:cubicBezTo>
                    <a:pt x="8121" y="8213"/>
                    <a:pt x="8007" y="8289"/>
                    <a:pt x="8007" y="8441"/>
                  </a:cubicBezTo>
                  <a:lnTo>
                    <a:pt x="8007" y="11963"/>
                  </a:lnTo>
                  <a:lnTo>
                    <a:pt x="7564" y="11963"/>
                  </a:lnTo>
                  <a:lnTo>
                    <a:pt x="7564" y="3259"/>
                  </a:lnTo>
                  <a:cubicBezTo>
                    <a:pt x="7636" y="3273"/>
                    <a:pt x="7710" y="3280"/>
                    <a:pt x="7784" y="3280"/>
                  </a:cubicBezTo>
                  <a:cubicBezTo>
                    <a:pt x="7858" y="3280"/>
                    <a:pt x="7932" y="3273"/>
                    <a:pt x="8007" y="3259"/>
                  </a:cubicBezTo>
                  <a:lnTo>
                    <a:pt x="8007" y="7377"/>
                  </a:lnTo>
                  <a:cubicBezTo>
                    <a:pt x="8007" y="7529"/>
                    <a:pt x="8121" y="7605"/>
                    <a:pt x="8235" y="7605"/>
                  </a:cubicBezTo>
                  <a:cubicBezTo>
                    <a:pt x="8350" y="7605"/>
                    <a:pt x="8464" y="7529"/>
                    <a:pt x="8464" y="7377"/>
                  </a:cubicBezTo>
                  <a:lnTo>
                    <a:pt x="8464" y="3052"/>
                  </a:lnTo>
                  <a:cubicBezTo>
                    <a:pt x="8599" y="2951"/>
                    <a:pt x="8709" y="2816"/>
                    <a:pt x="8791" y="2657"/>
                  </a:cubicBezTo>
                  <a:lnTo>
                    <a:pt x="11043" y="3278"/>
                  </a:lnTo>
                  <a:cubicBezTo>
                    <a:pt x="11332" y="3355"/>
                    <a:pt x="11625" y="3413"/>
                    <a:pt x="11919" y="3451"/>
                  </a:cubicBezTo>
                  <a:cubicBezTo>
                    <a:pt x="11957" y="3634"/>
                    <a:pt x="12049" y="3802"/>
                    <a:pt x="12193" y="3927"/>
                  </a:cubicBezTo>
                  <a:lnTo>
                    <a:pt x="10634" y="7219"/>
                  </a:lnTo>
                  <a:lnTo>
                    <a:pt x="10504" y="7219"/>
                  </a:lnTo>
                  <a:cubicBezTo>
                    <a:pt x="10163" y="7223"/>
                    <a:pt x="9888" y="7498"/>
                    <a:pt x="9888" y="7834"/>
                  </a:cubicBezTo>
                  <a:lnTo>
                    <a:pt x="9888" y="7984"/>
                  </a:lnTo>
                  <a:cubicBezTo>
                    <a:pt x="9888" y="8320"/>
                    <a:pt x="10163" y="8595"/>
                    <a:pt x="10504" y="8595"/>
                  </a:cubicBezTo>
                  <a:lnTo>
                    <a:pt x="10687" y="8595"/>
                  </a:lnTo>
                  <a:cubicBezTo>
                    <a:pt x="10918" y="9600"/>
                    <a:pt x="11808" y="10313"/>
                    <a:pt x="12838" y="10313"/>
                  </a:cubicBezTo>
                  <a:cubicBezTo>
                    <a:pt x="13868" y="10313"/>
                    <a:pt x="14758" y="9600"/>
                    <a:pt x="14989" y="8595"/>
                  </a:cubicBezTo>
                  <a:cubicBezTo>
                    <a:pt x="15326" y="8595"/>
                    <a:pt x="15600" y="8320"/>
                    <a:pt x="15600" y="7984"/>
                  </a:cubicBezTo>
                  <a:lnTo>
                    <a:pt x="15600" y="7834"/>
                  </a:lnTo>
                  <a:cubicBezTo>
                    <a:pt x="15600" y="7498"/>
                    <a:pt x="15326" y="7223"/>
                    <a:pt x="14989" y="7219"/>
                  </a:cubicBezTo>
                  <a:lnTo>
                    <a:pt x="14859" y="7219"/>
                  </a:lnTo>
                  <a:lnTo>
                    <a:pt x="13300" y="3927"/>
                  </a:lnTo>
                  <a:cubicBezTo>
                    <a:pt x="13714" y="3566"/>
                    <a:pt x="13680" y="2912"/>
                    <a:pt x="13228" y="2599"/>
                  </a:cubicBezTo>
                  <a:cubicBezTo>
                    <a:pt x="13079" y="2495"/>
                    <a:pt x="12911" y="2446"/>
                    <a:pt x="12746" y="2446"/>
                  </a:cubicBezTo>
                  <a:cubicBezTo>
                    <a:pt x="12410" y="2446"/>
                    <a:pt x="12086" y="2649"/>
                    <a:pt x="11957" y="2994"/>
                  </a:cubicBezTo>
                  <a:cubicBezTo>
                    <a:pt x="11693" y="2960"/>
                    <a:pt x="11423" y="2907"/>
                    <a:pt x="11163" y="2835"/>
                  </a:cubicBezTo>
                  <a:lnTo>
                    <a:pt x="8907" y="2219"/>
                  </a:lnTo>
                  <a:cubicBezTo>
                    <a:pt x="8921" y="1849"/>
                    <a:pt x="8758" y="1493"/>
                    <a:pt x="8464" y="1266"/>
                  </a:cubicBezTo>
                  <a:lnTo>
                    <a:pt x="8464" y="540"/>
                  </a:lnTo>
                  <a:cubicBezTo>
                    <a:pt x="8459" y="246"/>
                    <a:pt x="8219" y="6"/>
                    <a:pt x="79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01" name="Google Shape;6001;p29"/>
          <p:cNvGrpSpPr/>
          <p:nvPr/>
        </p:nvGrpSpPr>
        <p:grpSpPr>
          <a:xfrm>
            <a:off x="870273" y="4109236"/>
            <a:ext cx="411300" cy="353258"/>
            <a:chOff x="870273" y="4293811"/>
            <a:chExt cx="411300" cy="353258"/>
          </a:xfrm>
        </p:grpSpPr>
        <p:sp>
          <p:nvSpPr>
            <p:cNvPr id="6002" name="Google Shape;6002;p29"/>
            <p:cNvSpPr/>
            <p:nvPr/>
          </p:nvSpPr>
          <p:spPr>
            <a:xfrm>
              <a:off x="889183" y="4486400"/>
              <a:ext cx="373453" cy="154506"/>
            </a:xfrm>
            <a:custGeom>
              <a:rect b="b" l="l" r="r" t="t"/>
              <a:pathLst>
                <a:path extrusionOk="0" h="5891" w="14239">
                  <a:moveTo>
                    <a:pt x="1" y="1"/>
                  </a:moveTo>
                  <a:lnTo>
                    <a:pt x="1" y="5154"/>
                  </a:lnTo>
                  <a:cubicBezTo>
                    <a:pt x="1" y="5563"/>
                    <a:pt x="333" y="5890"/>
                    <a:pt x="737" y="5890"/>
                  </a:cubicBezTo>
                  <a:lnTo>
                    <a:pt x="13503" y="5890"/>
                  </a:lnTo>
                  <a:cubicBezTo>
                    <a:pt x="13907" y="5890"/>
                    <a:pt x="14239" y="5563"/>
                    <a:pt x="14239" y="5154"/>
                  </a:cubicBezTo>
                  <a:lnTo>
                    <a:pt x="14239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3" name="Google Shape;6003;p29"/>
            <p:cNvSpPr/>
            <p:nvPr/>
          </p:nvSpPr>
          <p:spPr>
            <a:xfrm>
              <a:off x="889183" y="4486400"/>
              <a:ext cx="373453" cy="154506"/>
            </a:xfrm>
            <a:custGeom>
              <a:rect b="b" l="l" r="r" t="t"/>
              <a:pathLst>
                <a:path extrusionOk="0" h="5891" w="14239">
                  <a:moveTo>
                    <a:pt x="1" y="1"/>
                  </a:moveTo>
                  <a:lnTo>
                    <a:pt x="1" y="5154"/>
                  </a:lnTo>
                  <a:cubicBezTo>
                    <a:pt x="1" y="5563"/>
                    <a:pt x="333" y="5890"/>
                    <a:pt x="737" y="5890"/>
                  </a:cubicBezTo>
                  <a:lnTo>
                    <a:pt x="13503" y="5890"/>
                  </a:lnTo>
                  <a:cubicBezTo>
                    <a:pt x="13907" y="5890"/>
                    <a:pt x="14239" y="5563"/>
                    <a:pt x="14239" y="5154"/>
                  </a:cubicBezTo>
                  <a:lnTo>
                    <a:pt x="14239" y="4909"/>
                  </a:lnTo>
                  <a:lnTo>
                    <a:pt x="1969" y="4909"/>
                  </a:lnTo>
                  <a:cubicBezTo>
                    <a:pt x="1425" y="4909"/>
                    <a:pt x="987" y="4471"/>
                    <a:pt x="987" y="3927"/>
                  </a:cubicBezTo>
                  <a:lnTo>
                    <a:pt x="987" y="2445"/>
                  </a:lnTo>
                  <a:cubicBezTo>
                    <a:pt x="987" y="2309"/>
                    <a:pt x="1098" y="2203"/>
                    <a:pt x="1231" y="2203"/>
                  </a:cubicBezTo>
                  <a:cubicBezTo>
                    <a:pt x="1240" y="2203"/>
                    <a:pt x="1248" y="2204"/>
                    <a:pt x="1257" y="2204"/>
                  </a:cubicBezTo>
                  <a:cubicBezTo>
                    <a:pt x="1329" y="2214"/>
                    <a:pt x="1401" y="2214"/>
                    <a:pt x="1478" y="2214"/>
                  </a:cubicBezTo>
                  <a:lnTo>
                    <a:pt x="12766" y="2214"/>
                  </a:lnTo>
                  <a:cubicBezTo>
                    <a:pt x="13296" y="2214"/>
                    <a:pt x="13815" y="2041"/>
                    <a:pt x="14239" y="1718"/>
                  </a:cubicBezTo>
                  <a:lnTo>
                    <a:pt x="14239" y="1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4" name="Google Shape;6004;p29"/>
            <p:cNvSpPr/>
            <p:nvPr/>
          </p:nvSpPr>
          <p:spPr>
            <a:xfrm>
              <a:off x="876332" y="4357675"/>
              <a:ext cx="399183" cy="167358"/>
            </a:xfrm>
            <a:custGeom>
              <a:rect b="b" l="l" r="r" t="t"/>
              <a:pathLst>
                <a:path extrusionOk="0" h="6381" w="15220">
                  <a:moveTo>
                    <a:pt x="982" y="1"/>
                  </a:moveTo>
                  <a:cubicBezTo>
                    <a:pt x="443" y="1"/>
                    <a:pt x="0" y="439"/>
                    <a:pt x="0" y="982"/>
                  </a:cubicBezTo>
                  <a:lnTo>
                    <a:pt x="0" y="4418"/>
                  </a:lnTo>
                  <a:cubicBezTo>
                    <a:pt x="0" y="5505"/>
                    <a:pt x="881" y="6381"/>
                    <a:pt x="1963" y="6381"/>
                  </a:cubicBezTo>
                  <a:lnTo>
                    <a:pt x="13256" y="6381"/>
                  </a:lnTo>
                  <a:cubicBezTo>
                    <a:pt x="14339" y="6381"/>
                    <a:pt x="15220" y="5500"/>
                    <a:pt x="15220" y="4418"/>
                  </a:cubicBezTo>
                  <a:lnTo>
                    <a:pt x="15220" y="982"/>
                  </a:lnTo>
                  <a:cubicBezTo>
                    <a:pt x="15220" y="439"/>
                    <a:pt x="14777" y="1"/>
                    <a:pt x="1423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5" name="Google Shape;6005;p29"/>
            <p:cNvSpPr/>
            <p:nvPr/>
          </p:nvSpPr>
          <p:spPr>
            <a:xfrm>
              <a:off x="908513" y="4357675"/>
              <a:ext cx="334820" cy="19330"/>
            </a:xfrm>
            <a:custGeom>
              <a:rect b="b" l="l" r="r" t="t"/>
              <a:pathLst>
                <a:path extrusionOk="0" h="737" w="12766">
                  <a:moveTo>
                    <a:pt x="366" y="1"/>
                  </a:moveTo>
                  <a:cubicBezTo>
                    <a:pt x="164" y="1"/>
                    <a:pt x="0" y="164"/>
                    <a:pt x="0" y="371"/>
                  </a:cubicBezTo>
                  <a:cubicBezTo>
                    <a:pt x="0" y="573"/>
                    <a:pt x="164" y="737"/>
                    <a:pt x="366" y="737"/>
                  </a:cubicBezTo>
                  <a:lnTo>
                    <a:pt x="12395" y="737"/>
                  </a:lnTo>
                  <a:cubicBezTo>
                    <a:pt x="12602" y="737"/>
                    <a:pt x="12766" y="573"/>
                    <a:pt x="12766" y="371"/>
                  </a:cubicBezTo>
                  <a:cubicBezTo>
                    <a:pt x="12766" y="164"/>
                    <a:pt x="12602" y="1"/>
                    <a:pt x="12395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6" name="Google Shape;6006;p29"/>
            <p:cNvSpPr/>
            <p:nvPr/>
          </p:nvSpPr>
          <p:spPr>
            <a:xfrm>
              <a:off x="947120" y="4357675"/>
              <a:ext cx="25782" cy="283231"/>
            </a:xfrm>
            <a:custGeom>
              <a:rect b="b" l="l" r="r" t="t"/>
              <a:pathLst>
                <a:path extrusionOk="0" h="10799" w="983">
                  <a:moveTo>
                    <a:pt x="0" y="1"/>
                  </a:moveTo>
                  <a:lnTo>
                    <a:pt x="0" y="10798"/>
                  </a:lnTo>
                  <a:lnTo>
                    <a:pt x="982" y="10798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7" name="Google Shape;6007;p29"/>
            <p:cNvSpPr/>
            <p:nvPr/>
          </p:nvSpPr>
          <p:spPr>
            <a:xfrm>
              <a:off x="947120" y="4357675"/>
              <a:ext cx="25782" cy="19330"/>
            </a:xfrm>
            <a:custGeom>
              <a:rect b="b" l="l" r="r" t="t"/>
              <a:pathLst>
                <a:path extrusionOk="0" h="737" w="983">
                  <a:moveTo>
                    <a:pt x="0" y="1"/>
                  </a:moveTo>
                  <a:lnTo>
                    <a:pt x="0" y="737"/>
                  </a:lnTo>
                  <a:lnTo>
                    <a:pt x="982" y="737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8" name="Google Shape;6008;p29"/>
            <p:cNvSpPr/>
            <p:nvPr/>
          </p:nvSpPr>
          <p:spPr>
            <a:xfrm>
              <a:off x="947120" y="4544337"/>
              <a:ext cx="25782" cy="19330"/>
            </a:xfrm>
            <a:custGeom>
              <a:rect b="b" l="l" r="r" t="t"/>
              <a:pathLst>
                <a:path extrusionOk="0" h="737" w="983">
                  <a:moveTo>
                    <a:pt x="0" y="0"/>
                  </a:moveTo>
                  <a:lnTo>
                    <a:pt x="0" y="736"/>
                  </a:lnTo>
                  <a:lnTo>
                    <a:pt x="982" y="736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9" name="Google Shape;6009;p29"/>
            <p:cNvSpPr/>
            <p:nvPr/>
          </p:nvSpPr>
          <p:spPr>
            <a:xfrm>
              <a:off x="947120" y="4615125"/>
              <a:ext cx="25782" cy="25782"/>
            </a:xfrm>
            <a:custGeom>
              <a:rect b="b" l="l" r="r" t="t"/>
              <a:pathLst>
                <a:path extrusionOk="0" h="983" w="983">
                  <a:moveTo>
                    <a:pt x="0" y="1"/>
                  </a:moveTo>
                  <a:lnTo>
                    <a:pt x="0" y="982"/>
                  </a:lnTo>
                  <a:lnTo>
                    <a:pt x="982" y="982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0" name="Google Shape;6010;p29"/>
            <p:cNvSpPr/>
            <p:nvPr/>
          </p:nvSpPr>
          <p:spPr>
            <a:xfrm>
              <a:off x="1178944" y="4357675"/>
              <a:ext cx="25782" cy="283231"/>
            </a:xfrm>
            <a:custGeom>
              <a:rect b="b" l="l" r="r" t="t"/>
              <a:pathLst>
                <a:path extrusionOk="0" h="10799" w="983">
                  <a:moveTo>
                    <a:pt x="1" y="1"/>
                  </a:moveTo>
                  <a:lnTo>
                    <a:pt x="1" y="10798"/>
                  </a:lnTo>
                  <a:lnTo>
                    <a:pt x="982" y="10798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1" name="Google Shape;6011;p29"/>
            <p:cNvSpPr/>
            <p:nvPr/>
          </p:nvSpPr>
          <p:spPr>
            <a:xfrm>
              <a:off x="1178944" y="4357675"/>
              <a:ext cx="25782" cy="19330"/>
            </a:xfrm>
            <a:custGeom>
              <a:rect b="b" l="l" r="r" t="t"/>
              <a:pathLst>
                <a:path extrusionOk="0" h="737" w="983">
                  <a:moveTo>
                    <a:pt x="1" y="1"/>
                  </a:moveTo>
                  <a:lnTo>
                    <a:pt x="1" y="737"/>
                  </a:lnTo>
                  <a:lnTo>
                    <a:pt x="982" y="737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2" name="Google Shape;6012;p29"/>
            <p:cNvSpPr/>
            <p:nvPr/>
          </p:nvSpPr>
          <p:spPr>
            <a:xfrm>
              <a:off x="1178944" y="4544337"/>
              <a:ext cx="25782" cy="19330"/>
            </a:xfrm>
            <a:custGeom>
              <a:rect b="b" l="l" r="r" t="t"/>
              <a:pathLst>
                <a:path extrusionOk="0" h="737" w="983">
                  <a:moveTo>
                    <a:pt x="1" y="0"/>
                  </a:moveTo>
                  <a:lnTo>
                    <a:pt x="1" y="736"/>
                  </a:lnTo>
                  <a:lnTo>
                    <a:pt x="982" y="736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3" name="Google Shape;6013;p29"/>
            <p:cNvSpPr/>
            <p:nvPr/>
          </p:nvSpPr>
          <p:spPr>
            <a:xfrm>
              <a:off x="1178944" y="4615125"/>
              <a:ext cx="25782" cy="25782"/>
            </a:xfrm>
            <a:custGeom>
              <a:rect b="b" l="l" r="r" t="t"/>
              <a:pathLst>
                <a:path extrusionOk="0" h="983" w="983">
                  <a:moveTo>
                    <a:pt x="1" y="1"/>
                  </a:moveTo>
                  <a:lnTo>
                    <a:pt x="1" y="982"/>
                  </a:lnTo>
                  <a:lnTo>
                    <a:pt x="982" y="982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4" name="Google Shape;6014;p29"/>
            <p:cNvSpPr/>
            <p:nvPr/>
          </p:nvSpPr>
          <p:spPr>
            <a:xfrm>
              <a:off x="1043794" y="4473522"/>
              <a:ext cx="64389" cy="25782"/>
            </a:xfrm>
            <a:custGeom>
              <a:rect b="b" l="l" r="r" t="t"/>
              <a:pathLst>
                <a:path extrusionOk="0" h="983" w="2455">
                  <a:moveTo>
                    <a:pt x="246" y="1"/>
                  </a:moveTo>
                  <a:cubicBezTo>
                    <a:pt x="106" y="1"/>
                    <a:pt x="0" y="111"/>
                    <a:pt x="0" y="246"/>
                  </a:cubicBezTo>
                  <a:lnTo>
                    <a:pt x="0" y="737"/>
                  </a:lnTo>
                  <a:cubicBezTo>
                    <a:pt x="0" y="872"/>
                    <a:pt x="106" y="982"/>
                    <a:pt x="246" y="982"/>
                  </a:cubicBezTo>
                  <a:lnTo>
                    <a:pt x="2209" y="982"/>
                  </a:lnTo>
                  <a:cubicBezTo>
                    <a:pt x="2344" y="982"/>
                    <a:pt x="2454" y="872"/>
                    <a:pt x="2454" y="737"/>
                  </a:cubicBezTo>
                  <a:lnTo>
                    <a:pt x="2454" y="246"/>
                  </a:lnTo>
                  <a:cubicBezTo>
                    <a:pt x="2454" y="111"/>
                    <a:pt x="2344" y="1"/>
                    <a:pt x="2209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5" name="Google Shape;6015;p29"/>
            <p:cNvSpPr/>
            <p:nvPr/>
          </p:nvSpPr>
          <p:spPr>
            <a:xfrm>
              <a:off x="934373" y="4499278"/>
              <a:ext cx="51511" cy="45085"/>
            </a:xfrm>
            <a:custGeom>
              <a:rect b="b" l="l" r="r" t="t"/>
              <a:pathLst>
                <a:path extrusionOk="0" h="1719" w="1964">
                  <a:moveTo>
                    <a:pt x="246" y="0"/>
                  </a:moveTo>
                  <a:cubicBezTo>
                    <a:pt x="106" y="0"/>
                    <a:pt x="0" y="111"/>
                    <a:pt x="0" y="246"/>
                  </a:cubicBezTo>
                  <a:lnTo>
                    <a:pt x="0" y="1473"/>
                  </a:lnTo>
                  <a:cubicBezTo>
                    <a:pt x="0" y="1608"/>
                    <a:pt x="106" y="1718"/>
                    <a:pt x="246" y="1718"/>
                  </a:cubicBezTo>
                  <a:lnTo>
                    <a:pt x="1713" y="1718"/>
                  </a:lnTo>
                  <a:cubicBezTo>
                    <a:pt x="1853" y="1718"/>
                    <a:pt x="1964" y="1608"/>
                    <a:pt x="1964" y="1473"/>
                  </a:cubicBezTo>
                  <a:lnTo>
                    <a:pt x="1964" y="246"/>
                  </a:lnTo>
                  <a:cubicBezTo>
                    <a:pt x="1964" y="111"/>
                    <a:pt x="1853" y="0"/>
                    <a:pt x="1713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6" name="Google Shape;6016;p29"/>
            <p:cNvSpPr/>
            <p:nvPr/>
          </p:nvSpPr>
          <p:spPr>
            <a:xfrm>
              <a:off x="934373" y="4499278"/>
              <a:ext cx="51511" cy="19330"/>
            </a:xfrm>
            <a:custGeom>
              <a:rect b="b" l="l" r="r" t="t"/>
              <a:pathLst>
                <a:path extrusionOk="0" h="737" w="1964">
                  <a:moveTo>
                    <a:pt x="246" y="0"/>
                  </a:moveTo>
                  <a:cubicBezTo>
                    <a:pt x="106" y="0"/>
                    <a:pt x="0" y="111"/>
                    <a:pt x="0" y="246"/>
                  </a:cubicBezTo>
                  <a:lnTo>
                    <a:pt x="0" y="737"/>
                  </a:lnTo>
                  <a:lnTo>
                    <a:pt x="1964" y="737"/>
                  </a:lnTo>
                  <a:lnTo>
                    <a:pt x="1964" y="246"/>
                  </a:lnTo>
                  <a:cubicBezTo>
                    <a:pt x="1964" y="111"/>
                    <a:pt x="1853" y="0"/>
                    <a:pt x="1713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7" name="Google Shape;6017;p29"/>
            <p:cNvSpPr/>
            <p:nvPr/>
          </p:nvSpPr>
          <p:spPr>
            <a:xfrm>
              <a:off x="1166067" y="4499278"/>
              <a:ext cx="51511" cy="45085"/>
            </a:xfrm>
            <a:custGeom>
              <a:rect b="b" l="l" r="r" t="t"/>
              <a:pathLst>
                <a:path extrusionOk="0" h="1719" w="1964">
                  <a:moveTo>
                    <a:pt x="246" y="0"/>
                  </a:moveTo>
                  <a:cubicBezTo>
                    <a:pt x="111" y="0"/>
                    <a:pt x="1" y="111"/>
                    <a:pt x="1" y="246"/>
                  </a:cubicBezTo>
                  <a:lnTo>
                    <a:pt x="1" y="1473"/>
                  </a:lnTo>
                  <a:cubicBezTo>
                    <a:pt x="1" y="1608"/>
                    <a:pt x="111" y="1718"/>
                    <a:pt x="246" y="1718"/>
                  </a:cubicBezTo>
                  <a:lnTo>
                    <a:pt x="1719" y="1718"/>
                  </a:lnTo>
                  <a:cubicBezTo>
                    <a:pt x="1853" y="1718"/>
                    <a:pt x="1964" y="1608"/>
                    <a:pt x="1964" y="1473"/>
                  </a:cubicBezTo>
                  <a:lnTo>
                    <a:pt x="1964" y="246"/>
                  </a:lnTo>
                  <a:cubicBezTo>
                    <a:pt x="1964" y="111"/>
                    <a:pt x="1853" y="0"/>
                    <a:pt x="1719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8" name="Google Shape;6018;p29"/>
            <p:cNvSpPr/>
            <p:nvPr/>
          </p:nvSpPr>
          <p:spPr>
            <a:xfrm>
              <a:off x="1166067" y="4499278"/>
              <a:ext cx="51511" cy="19330"/>
            </a:xfrm>
            <a:custGeom>
              <a:rect b="b" l="l" r="r" t="t"/>
              <a:pathLst>
                <a:path extrusionOk="0" h="737" w="1964">
                  <a:moveTo>
                    <a:pt x="246" y="0"/>
                  </a:moveTo>
                  <a:cubicBezTo>
                    <a:pt x="111" y="0"/>
                    <a:pt x="1" y="111"/>
                    <a:pt x="1" y="246"/>
                  </a:cubicBezTo>
                  <a:lnTo>
                    <a:pt x="1" y="737"/>
                  </a:lnTo>
                  <a:lnTo>
                    <a:pt x="1964" y="737"/>
                  </a:lnTo>
                  <a:lnTo>
                    <a:pt x="1964" y="246"/>
                  </a:lnTo>
                  <a:cubicBezTo>
                    <a:pt x="1964" y="111"/>
                    <a:pt x="1853" y="0"/>
                    <a:pt x="1719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9" name="Google Shape;6019;p29"/>
            <p:cNvSpPr/>
            <p:nvPr/>
          </p:nvSpPr>
          <p:spPr>
            <a:xfrm>
              <a:off x="870273" y="4293811"/>
              <a:ext cx="411300" cy="353258"/>
            </a:xfrm>
            <a:custGeom>
              <a:rect b="b" l="l" r="r" t="t"/>
              <a:pathLst>
                <a:path extrusionOk="0" h="13469" w="15682">
                  <a:moveTo>
                    <a:pt x="8969" y="458"/>
                  </a:moveTo>
                  <a:cubicBezTo>
                    <a:pt x="9205" y="458"/>
                    <a:pt x="9412" y="622"/>
                    <a:pt x="9465" y="857"/>
                  </a:cubicBezTo>
                  <a:lnTo>
                    <a:pt x="9763" y="2210"/>
                  </a:lnTo>
                  <a:lnTo>
                    <a:pt x="5919" y="2210"/>
                  </a:lnTo>
                  <a:lnTo>
                    <a:pt x="6217" y="857"/>
                  </a:lnTo>
                  <a:cubicBezTo>
                    <a:pt x="6270" y="622"/>
                    <a:pt x="6477" y="458"/>
                    <a:pt x="6712" y="458"/>
                  </a:cubicBezTo>
                  <a:close/>
                  <a:moveTo>
                    <a:pt x="3686" y="2667"/>
                  </a:moveTo>
                  <a:lnTo>
                    <a:pt x="3686" y="7608"/>
                  </a:lnTo>
                  <a:lnTo>
                    <a:pt x="3161" y="7608"/>
                  </a:lnTo>
                  <a:lnTo>
                    <a:pt x="3161" y="2667"/>
                  </a:lnTo>
                  <a:close/>
                  <a:moveTo>
                    <a:pt x="12520" y="2667"/>
                  </a:moveTo>
                  <a:lnTo>
                    <a:pt x="12520" y="7608"/>
                  </a:lnTo>
                  <a:lnTo>
                    <a:pt x="12001" y="7608"/>
                  </a:lnTo>
                  <a:lnTo>
                    <a:pt x="12001" y="2667"/>
                  </a:lnTo>
                  <a:close/>
                  <a:moveTo>
                    <a:pt x="2704" y="2667"/>
                  </a:moveTo>
                  <a:lnTo>
                    <a:pt x="2704" y="7608"/>
                  </a:lnTo>
                  <a:lnTo>
                    <a:pt x="2690" y="7608"/>
                  </a:lnTo>
                  <a:cubicBezTo>
                    <a:pt x="2425" y="7608"/>
                    <a:pt x="2213" y="7820"/>
                    <a:pt x="2213" y="8085"/>
                  </a:cubicBezTo>
                  <a:lnTo>
                    <a:pt x="2213" y="8590"/>
                  </a:lnTo>
                  <a:lnTo>
                    <a:pt x="2199" y="8590"/>
                  </a:lnTo>
                  <a:cubicBezTo>
                    <a:pt x="1242" y="8590"/>
                    <a:pt x="462" y="7810"/>
                    <a:pt x="462" y="6858"/>
                  </a:cubicBezTo>
                  <a:lnTo>
                    <a:pt x="462" y="3417"/>
                  </a:lnTo>
                  <a:cubicBezTo>
                    <a:pt x="462" y="3003"/>
                    <a:pt x="799" y="2667"/>
                    <a:pt x="1213" y="2667"/>
                  </a:cubicBezTo>
                  <a:close/>
                  <a:moveTo>
                    <a:pt x="11539" y="2671"/>
                  </a:moveTo>
                  <a:lnTo>
                    <a:pt x="11539" y="7608"/>
                  </a:lnTo>
                  <a:lnTo>
                    <a:pt x="11524" y="7608"/>
                  </a:lnTo>
                  <a:cubicBezTo>
                    <a:pt x="11260" y="7608"/>
                    <a:pt x="11048" y="7825"/>
                    <a:pt x="11048" y="8085"/>
                  </a:cubicBezTo>
                  <a:lnTo>
                    <a:pt x="11048" y="8590"/>
                  </a:lnTo>
                  <a:lnTo>
                    <a:pt x="4634" y="8590"/>
                  </a:lnTo>
                  <a:lnTo>
                    <a:pt x="4634" y="8085"/>
                  </a:lnTo>
                  <a:cubicBezTo>
                    <a:pt x="4634" y="7825"/>
                    <a:pt x="4422" y="7608"/>
                    <a:pt x="4157" y="7608"/>
                  </a:cubicBezTo>
                  <a:lnTo>
                    <a:pt x="4143" y="7608"/>
                  </a:lnTo>
                  <a:lnTo>
                    <a:pt x="4143" y="2671"/>
                  </a:lnTo>
                  <a:close/>
                  <a:moveTo>
                    <a:pt x="14469" y="2667"/>
                  </a:moveTo>
                  <a:cubicBezTo>
                    <a:pt x="14888" y="2667"/>
                    <a:pt x="15220" y="3003"/>
                    <a:pt x="15224" y="3422"/>
                  </a:cubicBezTo>
                  <a:lnTo>
                    <a:pt x="15224" y="6858"/>
                  </a:lnTo>
                  <a:lnTo>
                    <a:pt x="15220" y="6858"/>
                  </a:lnTo>
                  <a:cubicBezTo>
                    <a:pt x="15220" y="7815"/>
                    <a:pt x="14445" y="8590"/>
                    <a:pt x="13487" y="8590"/>
                  </a:cubicBezTo>
                  <a:lnTo>
                    <a:pt x="13473" y="8590"/>
                  </a:lnTo>
                  <a:lnTo>
                    <a:pt x="13473" y="8085"/>
                  </a:lnTo>
                  <a:cubicBezTo>
                    <a:pt x="13473" y="7820"/>
                    <a:pt x="13256" y="7608"/>
                    <a:pt x="12997" y="7608"/>
                  </a:cubicBezTo>
                  <a:lnTo>
                    <a:pt x="12982" y="7608"/>
                  </a:lnTo>
                  <a:lnTo>
                    <a:pt x="12982" y="2667"/>
                  </a:lnTo>
                  <a:close/>
                  <a:moveTo>
                    <a:pt x="4157" y="8065"/>
                  </a:moveTo>
                  <a:cubicBezTo>
                    <a:pt x="4167" y="8065"/>
                    <a:pt x="4177" y="8070"/>
                    <a:pt x="4177" y="8080"/>
                  </a:cubicBezTo>
                  <a:lnTo>
                    <a:pt x="4177" y="9307"/>
                  </a:lnTo>
                  <a:cubicBezTo>
                    <a:pt x="4177" y="9316"/>
                    <a:pt x="4167" y="9326"/>
                    <a:pt x="4157" y="9326"/>
                  </a:cubicBezTo>
                  <a:lnTo>
                    <a:pt x="2690" y="9326"/>
                  </a:lnTo>
                  <a:cubicBezTo>
                    <a:pt x="2680" y="9326"/>
                    <a:pt x="2671" y="9316"/>
                    <a:pt x="2671" y="9307"/>
                  </a:cubicBezTo>
                  <a:lnTo>
                    <a:pt x="2671" y="8085"/>
                  </a:lnTo>
                  <a:cubicBezTo>
                    <a:pt x="2671" y="8075"/>
                    <a:pt x="2680" y="8065"/>
                    <a:pt x="2685" y="8065"/>
                  </a:cubicBezTo>
                  <a:lnTo>
                    <a:pt x="3195" y="8065"/>
                  </a:lnTo>
                  <a:lnTo>
                    <a:pt x="3195" y="8575"/>
                  </a:lnTo>
                  <a:cubicBezTo>
                    <a:pt x="3195" y="8727"/>
                    <a:pt x="3309" y="8803"/>
                    <a:pt x="3424" y="8803"/>
                  </a:cubicBezTo>
                  <a:cubicBezTo>
                    <a:pt x="3538" y="8803"/>
                    <a:pt x="3652" y="8727"/>
                    <a:pt x="3652" y="8575"/>
                  </a:cubicBezTo>
                  <a:lnTo>
                    <a:pt x="3652" y="8065"/>
                  </a:lnTo>
                  <a:close/>
                  <a:moveTo>
                    <a:pt x="12997" y="8065"/>
                  </a:moveTo>
                  <a:cubicBezTo>
                    <a:pt x="13006" y="8065"/>
                    <a:pt x="13011" y="8070"/>
                    <a:pt x="13011" y="8080"/>
                  </a:cubicBezTo>
                  <a:lnTo>
                    <a:pt x="13011" y="9307"/>
                  </a:lnTo>
                  <a:lnTo>
                    <a:pt x="13011" y="9312"/>
                  </a:lnTo>
                  <a:cubicBezTo>
                    <a:pt x="13011" y="9321"/>
                    <a:pt x="13006" y="9326"/>
                    <a:pt x="12997" y="9326"/>
                  </a:cubicBezTo>
                  <a:lnTo>
                    <a:pt x="11524" y="9326"/>
                  </a:lnTo>
                  <a:cubicBezTo>
                    <a:pt x="11515" y="9326"/>
                    <a:pt x="11510" y="9321"/>
                    <a:pt x="11510" y="9312"/>
                  </a:cubicBezTo>
                  <a:lnTo>
                    <a:pt x="11510" y="8085"/>
                  </a:lnTo>
                  <a:cubicBezTo>
                    <a:pt x="11510" y="8075"/>
                    <a:pt x="11515" y="8070"/>
                    <a:pt x="11524" y="8070"/>
                  </a:cubicBezTo>
                  <a:lnTo>
                    <a:pt x="12029" y="8070"/>
                  </a:lnTo>
                  <a:lnTo>
                    <a:pt x="12029" y="8575"/>
                  </a:lnTo>
                  <a:cubicBezTo>
                    <a:pt x="12029" y="8727"/>
                    <a:pt x="12144" y="8803"/>
                    <a:pt x="12259" y="8803"/>
                  </a:cubicBezTo>
                  <a:cubicBezTo>
                    <a:pt x="12373" y="8803"/>
                    <a:pt x="12489" y="8727"/>
                    <a:pt x="12491" y="8575"/>
                  </a:cubicBezTo>
                  <a:lnTo>
                    <a:pt x="12491" y="8065"/>
                  </a:lnTo>
                  <a:close/>
                  <a:moveTo>
                    <a:pt x="953" y="8662"/>
                  </a:moveTo>
                  <a:cubicBezTo>
                    <a:pt x="1319" y="8912"/>
                    <a:pt x="1752" y="9047"/>
                    <a:pt x="2194" y="9047"/>
                  </a:cubicBezTo>
                  <a:lnTo>
                    <a:pt x="2213" y="9047"/>
                  </a:lnTo>
                  <a:lnTo>
                    <a:pt x="2213" y="9312"/>
                  </a:lnTo>
                  <a:cubicBezTo>
                    <a:pt x="2213" y="9571"/>
                    <a:pt x="2425" y="9783"/>
                    <a:pt x="2685" y="9783"/>
                  </a:cubicBezTo>
                  <a:lnTo>
                    <a:pt x="3686" y="9783"/>
                  </a:lnTo>
                  <a:lnTo>
                    <a:pt x="3686" y="13007"/>
                  </a:lnTo>
                  <a:lnTo>
                    <a:pt x="3161" y="13007"/>
                  </a:lnTo>
                  <a:lnTo>
                    <a:pt x="3161" y="10539"/>
                  </a:lnTo>
                  <a:cubicBezTo>
                    <a:pt x="3161" y="10385"/>
                    <a:pt x="3047" y="10308"/>
                    <a:pt x="2933" y="10308"/>
                  </a:cubicBezTo>
                  <a:cubicBezTo>
                    <a:pt x="2819" y="10308"/>
                    <a:pt x="2704" y="10385"/>
                    <a:pt x="2704" y="10539"/>
                  </a:cubicBezTo>
                  <a:lnTo>
                    <a:pt x="2704" y="13007"/>
                  </a:lnTo>
                  <a:lnTo>
                    <a:pt x="1458" y="13007"/>
                  </a:lnTo>
                  <a:cubicBezTo>
                    <a:pt x="1179" y="13007"/>
                    <a:pt x="953" y="12781"/>
                    <a:pt x="953" y="12502"/>
                  </a:cubicBezTo>
                  <a:lnTo>
                    <a:pt x="953" y="8662"/>
                  </a:lnTo>
                  <a:close/>
                  <a:moveTo>
                    <a:pt x="11048" y="9052"/>
                  </a:moveTo>
                  <a:lnTo>
                    <a:pt x="11048" y="9312"/>
                  </a:lnTo>
                  <a:cubicBezTo>
                    <a:pt x="11048" y="9571"/>
                    <a:pt x="11260" y="9788"/>
                    <a:pt x="11524" y="9788"/>
                  </a:cubicBezTo>
                  <a:lnTo>
                    <a:pt x="12520" y="9788"/>
                  </a:lnTo>
                  <a:lnTo>
                    <a:pt x="12520" y="13007"/>
                  </a:lnTo>
                  <a:lnTo>
                    <a:pt x="12001" y="13007"/>
                  </a:lnTo>
                  <a:lnTo>
                    <a:pt x="12001" y="10539"/>
                  </a:lnTo>
                  <a:cubicBezTo>
                    <a:pt x="11996" y="10409"/>
                    <a:pt x="11895" y="10308"/>
                    <a:pt x="11770" y="10308"/>
                  </a:cubicBezTo>
                  <a:cubicBezTo>
                    <a:pt x="11640" y="10308"/>
                    <a:pt x="11539" y="10414"/>
                    <a:pt x="11539" y="10539"/>
                  </a:cubicBezTo>
                  <a:lnTo>
                    <a:pt x="11539" y="13007"/>
                  </a:lnTo>
                  <a:lnTo>
                    <a:pt x="4143" y="13007"/>
                  </a:lnTo>
                  <a:lnTo>
                    <a:pt x="4143" y="9788"/>
                  </a:lnTo>
                  <a:lnTo>
                    <a:pt x="4162" y="9788"/>
                  </a:lnTo>
                  <a:cubicBezTo>
                    <a:pt x="4422" y="9788"/>
                    <a:pt x="4634" y="9571"/>
                    <a:pt x="4634" y="9312"/>
                  </a:cubicBezTo>
                  <a:lnTo>
                    <a:pt x="4634" y="9052"/>
                  </a:lnTo>
                  <a:close/>
                  <a:moveTo>
                    <a:pt x="14734" y="8662"/>
                  </a:moveTo>
                  <a:lnTo>
                    <a:pt x="14734" y="12502"/>
                  </a:lnTo>
                  <a:cubicBezTo>
                    <a:pt x="14729" y="12781"/>
                    <a:pt x="14503" y="13007"/>
                    <a:pt x="14224" y="13007"/>
                  </a:cubicBezTo>
                  <a:lnTo>
                    <a:pt x="12982" y="13007"/>
                  </a:lnTo>
                  <a:lnTo>
                    <a:pt x="12982" y="9788"/>
                  </a:lnTo>
                  <a:lnTo>
                    <a:pt x="12997" y="9788"/>
                  </a:lnTo>
                  <a:cubicBezTo>
                    <a:pt x="13261" y="9783"/>
                    <a:pt x="13473" y="9571"/>
                    <a:pt x="13473" y="9312"/>
                  </a:cubicBezTo>
                  <a:lnTo>
                    <a:pt x="13473" y="9052"/>
                  </a:lnTo>
                  <a:lnTo>
                    <a:pt x="13487" y="9052"/>
                  </a:lnTo>
                  <a:cubicBezTo>
                    <a:pt x="13935" y="9052"/>
                    <a:pt x="14368" y="8917"/>
                    <a:pt x="14734" y="8662"/>
                  </a:cubicBezTo>
                  <a:close/>
                  <a:moveTo>
                    <a:pt x="6702" y="1"/>
                  </a:moveTo>
                  <a:cubicBezTo>
                    <a:pt x="6254" y="1"/>
                    <a:pt x="5870" y="317"/>
                    <a:pt x="5769" y="756"/>
                  </a:cubicBezTo>
                  <a:lnTo>
                    <a:pt x="5447" y="2210"/>
                  </a:lnTo>
                  <a:lnTo>
                    <a:pt x="1213" y="2210"/>
                  </a:lnTo>
                  <a:cubicBezTo>
                    <a:pt x="544" y="2210"/>
                    <a:pt x="5" y="2753"/>
                    <a:pt x="5" y="3422"/>
                  </a:cubicBezTo>
                  <a:lnTo>
                    <a:pt x="5" y="6858"/>
                  </a:lnTo>
                  <a:cubicBezTo>
                    <a:pt x="0" y="7358"/>
                    <a:pt x="173" y="7849"/>
                    <a:pt x="496" y="8239"/>
                  </a:cubicBezTo>
                  <a:lnTo>
                    <a:pt x="496" y="12502"/>
                  </a:lnTo>
                  <a:cubicBezTo>
                    <a:pt x="496" y="13036"/>
                    <a:pt x="929" y="13469"/>
                    <a:pt x="1458" y="13469"/>
                  </a:cubicBezTo>
                  <a:lnTo>
                    <a:pt x="14224" y="13469"/>
                  </a:lnTo>
                  <a:cubicBezTo>
                    <a:pt x="14758" y="13469"/>
                    <a:pt x="15186" y="13036"/>
                    <a:pt x="15191" y="12502"/>
                  </a:cubicBezTo>
                  <a:lnTo>
                    <a:pt x="15191" y="8239"/>
                  </a:lnTo>
                  <a:cubicBezTo>
                    <a:pt x="15508" y="7849"/>
                    <a:pt x="15682" y="7358"/>
                    <a:pt x="15682" y="6858"/>
                  </a:cubicBezTo>
                  <a:lnTo>
                    <a:pt x="15682" y="3422"/>
                  </a:lnTo>
                  <a:cubicBezTo>
                    <a:pt x="15677" y="2753"/>
                    <a:pt x="15138" y="2210"/>
                    <a:pt x="14469" y="2210"/>
                  </a:cubicBezTo>
                  <a:lnTo>
                    <a:pt x="10235" y="2210"/>
                  </a:lnTo>
                  <a:lnTo>
                    <a:pt x="9917" y="756"/>
                  </a:lnTo>
                  <a:cubicBezTo>
                    <a:pt x="9817" y="317"/>
                    <a:pt x="9432" y="1"/>
                    <a:pt x="8984" y="1"/>
                  </a:cubicBezTo>
                  <a:cubicBezTo>
                    <a:pt x="8981" y="1"/>
                    <a:pt x="8977" y="1"/>
                    <a:pt x="8974" y="1"/>
                  </a:cubicBezTo>
                  <a:lnTo>
                    <a:pt x="6712" y="1"/>
                  </a:lnTo>
                  <a:cubicBezTo>
                    <a:pt x="6709" y="1"/>
                    <a:pt x="6706" y="1"/>
                    <a:pt x="67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0" name="Google Shape;6020;p29"/>
            <p:cNvSpPr/>
            <p:nvPr/>
          </p:nvSpPr>
          <p:spPr>
            <a:xfrm>
              <a:off x="1037736" y="4467595"/>
              <a:ext cx="76506" cy="37768"/>
            </a:xfrm>
            <a:custGeom>
              <a:rect b="b" l="l" r="r" t="t"/>
              <a:pathLst>
                <a:path extrusionOk="0" h="1440" w="2917">
                  <a:moveTo>
                    <a:pt x="477" y="1"/>
                  </a:moveTo>
                  <a:cubicBezTo>
                    <a:pt x="212" y="1"/>
                    <a:pt x="0" y="212"/>
                    <a:pt x="0" y="477"/>
                  </a:cubicBezTo>
                  <a:lnTo>
                    <a:pt x="0" y="968"/>
                  </a:lnTo>
                  <a:cubicBezTo>
                    <a:pt x="0" y="1228"/>
                    <a:pt x="212" y="1439"/>
                    <a:pt x="477" y="1439"/>
                  </a:cubicBezTo>
                  <a:lnTo>
                    <a:pt x="2440" y="1439"/>
                  </a:lnTo>
                  <a:cubicBezTo>
                    <a:pt x="2700" y="1439"/>
                    <a:pt x="2911" y="1228"/>
                    <a:pt x="2916" y="963"/>
                  </a:cubicBezTo>
                  <a:lnTo>
                    <a:pt x="2916" y="477"/>
                  </a:lnTo>
                  <a:cubicBezTo>
                    <a:pt x="2911" y="212"/>
                    <a:pt x="2700" y="1"/>
                    <a:pt x="2440" y="1"/>
                  </a:cubicBezTo>
                  <a:lnTo>
                    <a:pt x="2194" y="1"/>
                  </a:lnTo>
                  <a:cubicBezTo>
                    <a:pt x="1886" y="1"/>
                    <a:pt x="1886" y="463"/>
                    <a:pt x="2194" y="463"/>
                  </a:cubicBezTo>
                  <a:lnTo>
                    <a:pt x="2440" y="463"/>
                  </a:lnTo>
                  <a:cubicBezTo>
                    <a:pt x="2449" y="463"/>
                    <a:pt x="2454" y="467"/>
                    <a:pt x="2454" y="477"/>
                  </a:cubicBezTo>
                  <a:lnTo>
                    <a:pt x="2454" y="968"/>
                  </a:lnTo>
                  <a:cubicBezTo>
                    <a:pt x="2454" y="977"/>
                    <a:pt x="2449" y="982"/>
                    <a:pt x="2440" y="982"/>
                  </a:cubicBezTo>
                  <a:lnTo>
                    <a:pt x="477" y="982"/>
                  </a:lnTo>
                  <a:cubicBezTo>
                    <a:pt x="467" y="982"/>
                    <a:pt x="457" y="977"/>
                    <a:pt x="457" y="968"/>
                  </a:cubicBezTo>
                  <a:lnTo>
                    <a:pt x="457" y="477"/>
                  </a:lnTo>
                  <a:cubicBezTo>
                    <a:pt x="457" y="467"/>
                    <a:pt x="467" y="463"/>
                    <a:pt x="477" y="463"/>
                  </a:cubicBezTo>
                  <a:lnTo>
                    <a:pt x="1213" y="463"/>
                  </a:lnTo>
                  <a:cubicBezTo>
                    <a:pt x="1516" y="463"/>
                    <a:pt x="1516" y="1"/>
                    <a:pt x="1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21" name="Google Shape;6021;p29"/>
          <p:cNvSpPr/>
          <p:nvPr/>
        </p:nvSpPr>
        <p:spPr>
          <a:xfrm>
            <a:off x="2217055" y="2494016"/>
            <a:ext cx="3829" cy="12642"/>
          </a:xfrm>
          <a:custGeom>
            <a:rect b="b" l="l" r="r" t="t"/>
            <a:pathLst>
              <a:path extrusionOk="0" h="482" w="146">
                <a:moveTo>
                  <a:pt x="145" y="1"/>
                </a:moveTo>
                <a:lnTo>
                  <a:pt x="68" y="78"/>
                </a:lnTo>
                <a:cubicBezTo>
                  <a:pt x="25" y="121"/>
                  <a:pt x="1" y="179"/>
                  <a:pt x="1" y="241"/>
                </a:cubicBezTo>
                <a:cubicBezTo>
                  <a:pt x="1" y="304"/>
                  <a:pt x="25" y="362"/>
                  <a:pt x="68" y="405"/>
                </a:cubicBezTo>
                <a:lnTo>
                  <a:pt x="145" y="482"/>
                </a:lnTo>
                <a:lnTo>
                  <a:pt x="145" y="1"/>
                </a:lnTo>
                <a:close/>
              </a:path>
            </a:pathLst>
          </a:custGeom>
          <a:solidFill>
            <a:srgbClr val="E0E8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2" name="Google Shape;6022;p29"/>
          <p:cNvSpPr/>
          <p:nvPr/>
        </p:nvSpPr>
        <p:spPr>
          <a:xfrm>
            <a:off x="2201161" y="2549303"/>
            <a:ext cx="37505" cy="45452"/>
          </a:xfrm>
          <a:custGeom>
            <a:rect b="b" l="l" r="r" t="t"/>
            <a:pathLst>
              <a:path extrusionOk="0" h="1733" w="1430">
                <a:moveTo>
                  <a:pt x="1372" y="0"/>
                </a:moveTo>
                <a:lnTo>
                  <a:pt x="520" y="332"/>
                </a:lnTo>
                <a:lnTo>
                  <a:pt x="511" y="332"/>
                </a:lnTo>
                <a:cubicBezTo>
                  <a:pt x="492" y="342"/>
                  <a:pt x="1" y="525"/>
                  <a:pt x="1" y="1150"/>
                </a:cubicBezTo>
                <a:lnTo>
                  <a:pt x="1" y="1732"/>
                </a:lnTo>
                <a:lnTo>
                  <a:pt x="212" y="1732"/>
                </a:lnTo>
                <a:lnTo>
                  <a:pt x="212" y="1150"/>
                </a:lnTo>
                <a:cubicBezTo>
                  <a:pt x="212" y="525"/>
                  <a:pt x="703" y="342"/>
                  <a:pt x="722" y="332"/>
                </a:cubicBezTo>
                <a:lnTo>
                  <a:pt x="732" y="332"/>
                </a:lnTo>
                <a:lnTo>
                  <a:pt x="1430" y="58"/>
                </a:lnTo>
                <a:lnTo>
                  <a:pt x="1372" y="0"/>
                </a:lnTo>
                <a:close/>
              </a:path>
            </a:pathLst>
          </a:custGeom>
          <a:solidFill>
            <a:srgbClr val="92A3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23" name="Google Shape;6023;p29"/>
          <p:cNvGrpSpPr/>
          <p:nvPr/>
        </p:nvGrpSpPr>
        <p:grpSpPr>
          <a:xfrm>
            <a:off x="2189674" y="2255241"/>
            <a:ext cx="376627" cy="351501"/>
            <a:chOff x="2189674" y="2439816"/>
            <a:chExt cx="376627" cy="351501"/>
          </a:xfrm>
        </p:grpSpPr>
        <p:sp>
          <p:nvSpPr>
            <p:cNvPr id="6024" name="Google Shape;6024;p29"/>
            <p:cNvSpPr/>
            <p:nvPr/>
          </p:nvSpPr>
          <p:spPr>
            <a:xfrm>
              <a:off x="2370538" y="2539638"/>
              <a:ext cx="15028" cy="13035"/>
            </a:xfrm>
            <a:custGeom>
              <a:rect b="b" l="l" r="r" t="t"/>
              <a:pathLst>
                <a:path extrusionOk="0" h="497" w="573">
                  <a:moveTo>
                    <a:pt x="0" y="1"/>
                  </a:moveTo>
                  <a:lnTo>
                    <a:pt x="0" y="222"/>
                  </a:lnTo>
                  <a:lnTo>
                    <a:pt x="279" y="497"/>
                  </a:lnTo>
                  <a:lnTo>
                    <a:pt x="573" y="193"/>
                  </a:lnTo>
                  <a:lnTo>
                    <a:pt x="573" y="1"/>
                  </a:lnTo>
                  <a:lnTo>
                    <a:pt x="525" y="6"/>
                  </a:lnTo>
                  <a:cubicBezTo>
                    <a:pt x="476" y="11"/>
                    <a:pt x="433" y="15"/>
                    <a:pt x="390" y="15"/>
                  </a:cubicBezTo>
                  <a:lnTo>
                    <a:pt x="183" y="15"/>
                  </a:lnTo>
                  <a:cubicBezTo>
                    <a:pt x="140" y="15"/>
                    <a:pt x="91" y="11"/>
                    <a:pt x="48" y="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5" name="Google Shape;6025;p29"/>
            <p:cNvSpPr/>
            <p:nvPr/>
          </p:nvSpPr>
          <p:spPr>
            <a:xfrm>
              <a:off x="2341374" y="2496992"/>
              <a:ext cx="4328" cy="12642"/>
            </a:xfrm>
            <a:custGeom>
              <a:rect b="b" l="l" r="r" t="t"/>
              <a:pathLst>
                <a:path extrusionOk="0" h="482" w="165">
                  <a:moveTo>
                    <a:pt x="164" y="1"/>
                  </a:moveTo>
                  <a:lnTo>
                    <a:pt x="87" y="78"/>
                  </a:lnTo>
                  <a:cubicBezTo>
                    <a:pt x="1" y="169"/>
                    <a:pt x="1" y="313"/>
                    <a:pt x="87" y="400"/>
                  </a:cubicBezTo>
                  <a:lnTo>
                    <a:pt x="164" y="482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6" name="Google Shape;6026;p29"/>
            <p:cNvSpPr/>
            <p:nvPr/>
          </p:nvSpPr>
          <p:spPr>
            <a:xfrm>
              <a:off x="2230326" y="2662304"/>
              <a:ext cx="45715" cy="49754"/>
            </a:xfrm>
            <a:custGeom>
              <a:rect b="b" l="l" r="r" t="t"/>
              <a:pathLst>
                <a:path extrusionOk="0" h="1897" w="1743">
                  <a:moveTo>
                    <a:pt x="1271" y="1"/>
                  </a:moveTo>
                  <a:lnTo>
                    <a:pt x="1232" y="35"/>
                  </a:lnTo>
                  <a:cubicBezTo>
                    <a:pt x="837" y="362"/>
                    <a:pt x="318" y="463"/>
                    <a:pt x="44" y="492"/>
                  </a:cubicBezTo>
                  <a:lnTo>
                    <a:pt x="0" y="497"/>
                  </a:lnTo>
                  <a:lnTo>
                    <a:pt x="0" y="1132"/>
                  </a:lnTo>
                  <a:cubicBezTo>
                    <a:pt x="0" y="1555"/>
                    <a:pt x="347" y="1897"/>
                    <a:pt x="770" y="1897"/>
                  </a:cubicBezTo>
                  <a:lnTo>
                    <a:pt x="972" y="1897"/>
                  </a:lnTo>
                  <a:cubicBezTo>
                    <a:pt x="1396" y="1897"/>
                    <a:pt x="1742" y="1555"/>
                    <a:pt x="1742" y="1132"/>
                  </a:cubicBezTo>
                  <a:lnTo>
                    <a:pt x="1742" y="458"/>
                  </a:lnTo>
                  <a:lnTo>
                    <a:pt x="1713" y="444"/>
                  </a:lnTo>
                  <a:cubicBezTo>
                    <a:pt x="1540" y="357"/>
                    <a:pt x="1396" y="217"/>
                    <a:pt x="1299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7" name="Google Shape;6027;p29"/>
            <p:cNvSpPr/>
            <p:nvPr/>
          </p:nvSpPr>
          <p:spPr>
            <a:xfrm>
              <a:off x="2285588" y="2679850"/>
              <a:ext cx="4328" cy="11383"/>
            </a:xfrm>
            <a:custGeom>
              <a:rect b="b" l="l" r="r" t="t"/>
              <a:pathLst>
                <a:path extrusionOk="0" h="434" w="165">
                  <a:moveTo>
                    <a:pt x="1" y="1"/>
                  </a:moveTo>
                  <a:lnTo>
                    <a:pt x="1" y="434"/>
                  </a:lnTo>
                  <a:lnTo>
                    <a:pt x="73" y="381"/>
                  </a:lnTo>
                  <a:cubicBezTo>
                    <a:pt x="131" y="338"/>
                    <a:pt x="164" y="265"/>
                    <a:pt x="164" y="193"/>
                  </a:cubicBezTo>
                  <a:cubicBezTo>
                    <a:pt x="164" y="135"/>
                    <a:pt x="140" y="78"/>
                    <a:pt x="102" y="34"/>
                  </a:cubicBezTo>
                  <a:lnTo>
                    <a:pt x="92" y="25"/>
                  </a:lnTo>
                  <a:lnTo>
                    <a:pt x="78" y="25"/>
                  </a:lnTo>
                  <a:lnTo>
                    <a:pt x="58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8" name="Google Shape;6028;p29"/>
            <p:cNvSpPr/>
            <p:nvPr/>
          </p:nvSpPr>
          <p:spPr>
            <a:xfrm>
              <a:off x="2245591" y="2721263"/>
              <a:ext cx="15159" cy="13009"/>
            </a:xfrm>
            <a:custGeom>
              <a:rect b="b" l="l" r="r" t="t"/>
              <a:pathLst>
                <a:path extrusionOk="0" h="496" w="578">
                  <a:moveTo>
                    <a:pt x="0" y="0"/>
                  </a:moveTo>
                  <a:lnTo>
                    <a:pt x="0" y="221"/>
                  </a:lnTo>
                  <a:lnTo>
                    <a:pt x="284" y="496"/>
                  </a:lnTo>
                  <a:lnTo>
                    <a:pt x="578" y="188"/>
                  </a:lnTo>
                  <a:lnTo>
                    <a:pt x="578" y="0"/>
                  </a:lnTo>
                  <a:lnTo>
                    <a:pt x="525" y="5"/>
                  </a:lnTo>
                  <a:cubicBezTo>
                    <a:pt x="482" y="10"/>
                    <a:pt x="438" y="10"/>
                    <a:pt x="390" y="14"/>
                  </a:cubicBezTo>
                  <a:lnTo>
                    <a:pt x="188" y="14"/>
                  </a:lnTo>
                  <a:cubicBezTo>
                    <a:pt x="140" y="14"/>
                    <a:pt x="97" y="10"/>
                    <a:pt x="53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9" name="Google Shape;6029;p29"/>
            <p:cNvSpPr/>
            <p:nvPr/>
          </p:nvSpPr>
          <p:spPr>
            <a:xfrm>
              <a:off x="2355248" y="2480704"/>
              <a:ext cx="45583" cy="49885"/>
            </a:xfrm>
            <a:custGeom>
              <a:rect b="b" l="l" r="r" t="t"/>
              <a:pathLst>
                <a:path extrusionOk="0" h="1902" w="1738">
                  <a:moveTo>
                    <a:pt x="1271" y="1"/>
                  </a:moveTo>
                  <a:lnTo>
                    <a:pt x="1228" y="35"/>
                  </a:lnTo>
                  <a:cubicBezTo>
                    <a:pt x="833" y="362"/>
                    <a:pt x="314" y="463"/>
                    <a:pt x="39" y="492"/>
                  </a:cubicBezTo>
                  <a:lnTo>
                    <a:pt x="1" y="496"/>
                  </a:lnTo>
                  <a:lnTo>
                    <a:pt x="1" y="1132"/>
                  </a:lnTo>
                  <a:cubicBezTo>
                    <a:pt x="1" y="1555"/>
                    <a:pt x="342" y="1901"/>
                    <a:pt x="766" y="1901"/>
                  </a:cubicBezTo>
                  <a:lnTo>
                    <a:pt x="973" y="1901"/>
                  </a:lnTo>
                  <a:cubicBezTo>
                    <a:pt x="1396" y="1901"/>
                    <a:pt x="1738" y="1555"/>
                    <a:pt x="1738" y="1132"/>
                  </a:cubicBezTo>
                  <a:lnTo>
                    <a:pt x="1738" y="458"/>
                  </a:lnTo>
                  <a:lnTo>
                    <a:pt x="1714" y="444"/>
                  </a:lnTo>
                  <a:cubicBezTo>
                    <a:pt x="1536" y="357"/>
                    <a:pt x="1391" y="217"/>
                    <a:pt x="1300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0" name="Google Shape;6030;p29"/>
            <p:cNvSpPr/>
            <p:nvPr/>
          </p:nvSpPr>
          <p:spPr>
            <a:xfrm>
              <a:off x="2410273" y="2498119"/>
              <a:ext cx="4459" cy="11383"/>
            </a:xfrm>
            <a:custGeom>
              <a:rect b="b" l="l" r="r" t="t"/>
              <a:pathLst>
                <a:path extrusionOk="0" h="434" w="170">
                  <a:moveTo>
                    <a:pt x="1" y="1"/>
                  </a:moveTo>
                  <a:lnTo>
                    <a:pt x="1" y="434"/>
                  </a:lnTo>
                  <a:lnTo>
                    <a:pt x="73" y="381"/>
                  </a:lnTo>
                  <a:cubicBezTo>
                    <a:pt x="135" y="338"/>
                    <a:pt x="169" y="270"/>
                    <a:pt x="169" y="198"/>
                  </a:cubicBezTo>
                  <a:cubicBezTo>
                    <a:pt x="169" y="136"/>
                    <a:pt x="150" y="83"/>
                    <a:pt x="111" y="39"/>
                  </a:cubicBezTo>
                  <a:lnTo>
                    <a:pt x="97" y="25"/>
                  </a:lnTo>
                  <a:lnTo>
                    <a:pt x="83" y="25"/>
                  </a:lnTo>
                  <a:lnTo>
                    <a:pt x="63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1" name="Google Shape;6031;p29"/>
            <p:cNvSpPr/>
            <p:nvPr/>
          </p:nvSpPr>
          <p:spPr>
            <a:xfrm>
              <a:off x="2480065" y="2662304"/>
              <a:ext cx="45715" cy="49754"/>
            </a:xfrm>
            <a:custGeom>
              <a:rect b="b" l="l" r="r" t="t"/>
              <a:pathLst>
                <a:path extrusionOk="0" h="1897" w="1743">
                  <a:moveTo>
                    <a:pt x="1271" y="1"/>
                  </a:moveTo>
                  <a:lnTo>
                    <a:pt x="1232" y="35"/>
                  </a:lnTo>
                  <a:cubicBezTo>
                    <a:pt x="838" y="362"/>
                    <a:pt x="318" y="463"/>
                    <a:pt x="44" y="492"/>
                  </a:cubicBezTo>
                  <a:lnTo>
                    <a:pt x="1" y="497"/>
                  </a:lnTo>
                  <a:lnTo>
                    <a:pt x="1" y="1132"/>
                  </a:lnTo>
                  <a:cubicBezTo>
                    <a:pt x="1" y="1555"/>
                    <a:pt x="347" y="1897"/>
                    <a:pt x="771" y="1897"/>
                  </a:cubicBezTo>
                  <a:lnTo>
                    <a:pt x="973" y="1897"/>
                  </a:lnTo>
                  <a:cubicBezTo>
                    <a:pt x="1396" y="1897"/>
                    <a:pt x="1743" y="1555"/>
                    <a:pt x="1743" y="1132"/>
                  </a:cubicBezTo>
                  <a:lnTo>
                    <a:pt x="1743" y="458"/>
                  </a:lnTo>
                  <a:lnTo>
                    <a:pt x="1714" y="444"/>
                  </a:lnTo>
                  <a:cubicBezTo>
                    <a:pt x="1540" y="357"/>
                    <a:pt x="1396" y="217"/>
                    <a:pt x="1300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2" name="Google Shape;6032;p29"/>
            <p:cNvSpPr/>
            <p:nvPr/>
          </p:nvSpPr>
          <p:spPr>
            <a:xfrm>
              <a:off x="2466190" y="2678591"/>
              <a:ext cx="4432" cy="12642"/>
            </a:xfrm>
            <a:custGeom>
              <a:rect b="b" l="l" r="r" t="t"/>
              <a:pathLst>
                <a:path extrusionOk="0" h="482" w="169">
                  <a:moveTo>
                    <a:pt x="169" y="1"/>
                  </a:moveTo>
                  <a:lnTo>
                    <a:pt x="92" y="82"/>
                  </a:lnTo>
                  <a:cubicBezTo>
                    <a:pt x="0" y="169"/>
                    <a:pt x="0" y="313"/>
                    <a:pt x="92" y="405"/>
                  </a:cubicBezTo>
                  <a:lnTo>
                    <a:pt x="169" y="482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3" name="Google Shape;6033;p29"/>
            <p:cNvSpPr/>
            <p:nvPr/>
          </p:nvSpPr>
          <p:spPr>
            <a:xfrm>
              <a:off x="2535221" y="2679719"/>
              <a:ext cx="4432" cy="11514"/>
            </a:xfrm>
            <a:custGeom>
              <a:rect b="b" l="l" r="r" t="t"/>
              <a:pathLst>
                <a:path extrusionOk="0" h="439" w="169">
                  <a:moveTo>
                    <a:pt x="0" y="1"/>
                  </a:moveTo>
                  <a:lnTo>
                    <a:pt x="0" y="439"/>
                  </a:lnTo>
                  <a:lnTo>
                    <a:pt x="73" y="386"/>
                  </a:lnTo>
                  <a:cubicBezTo>
                    <a:pt x="130" y="343"/>
                    <a:pt x="169" y="270"/>
                    <a:pt x="169" y="198"/>
                  </a:cubicBezTo>
                  <a:cubicBezTo>
                    <a:pt x="169" y="140"/>
                    <a:pt x="145" y="83"/>
                    <a:pt x="106" y="39"/>
                  </a:cubicBezTo>
                  <a:lnTo>
                    <a:pt x="97" y="25"/>
                  </a:lnTo>
                  <a:lnTo>
                    <a:pt x="82" y="25"/>
                  </a:lnTo>
                  <a:lnTo>
                    <a:pt x="63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4" name="Google Shape;6034;p29"/>
            <p:cNvSpPr/>
            <p:nvPr/>
          </p:nvSpPr>
          <p:spPr>
            <a:xfrm>
              <a:off x="2495329" y="2721263"/>
              <a:ext cx="15186" cy="13009"/>
            </a:xfrm>
            <a:custGeom>
              <a:rect b="b" l="l" r="r" t="t"/>
              <a:pathLst>
                <a:path extrusionOk="0" h="496" w="579">
                  <a:moveTo>
                    <a:pt x="1" y="0"/>
                  </a:moveTo>
                  <a:lnTo>
                    <a:pt x="1" y="221"/>
                  </a:lnTo>
                  <a:lnTo>
                    <a:pt x="285" y="496"/>
                  </a:lnTo>
                  <a:lnTo>
                    <a:pt x="578" y="188"/>
                  </a:lnTo>
                  <a:lnTo>
                    <a:pt x="578" y="0"/>
                  </a:lnTo>
                  <a:lnTo>
                    <a:pt x="525" y="5"/>
                  </a:lnTo>
                  <a:cubicBezTo>
                    <a:pt x="482" y="10"/>
                    <a:pt x="439" y="10"/>
                    <a:pt x="391" y="14"/>
                  </a:cubicBezTo>
                  <a:lnTo>
                    <a:pt x="189" y="14"/>
                  </a:lnTo>
                  <a:cubicBezTo>
                    <a:pt x="140" y="10"/>
                    <a:pt x="97" y="10"/>
                    <a:pt x="54" y="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5" name="Google Shape;6035;p29"/>
            <p:cNvSpPr/>
            <p:nvPr/>
          </p:nvSpPr>
          <p:spPr>
            <a:xfrm>
              <a:off x="2201555" y="2733616"/>
              <a:ext cx="103363" cy="52009"/>
            </a:xfrm>
            <a:custGeom>
              <a:rect b="b" l="l" r="r" t="t"/>
              <a:pathLst>
                <a:path extrusionOk="0" h="1983" w="3941">
                  <a:moveTo>
                    <a:pt x="2570" y="1"/>
                  </a:moveTo>
                  <a:lnTo>
                    <a:pt x="2141" y="443"/>
                  </a:lnTo>
                  <a:cubicBezTo>
                    <a:pt x="2103" y="487"/>
                    <a:pt x="2045" y="511"/>
                    <a:pt x="1983" y="511"/>
                  </a:cubicBezTo>
                  <a:cubicBezTo>
                    <a:pt x="1920" y="511"/>
                    <a:pt x="1862" y="487"/>
                    <a:pt x="1824" y="448"/>
                  </a:cubicBezTo>
                  <a:lnTo>
                    <a:pt x="1371" y="10"/>
                  </a:lnTo>
                  <a:lnTo>
                    <a:pt x="520" y="342"/>
                  </a:lnTo>
                  <a:lnTo>
                    <a:pt x="510" y="342"/>
                  </a:lnTo>
                  <a:cubicBezTo>
                    <a:pt x="491" y="352"/>
                    <a:pt x="0" y="535"/>
                    <a:pt x="0" y="1160"/>
                  </a:cubicBezTo>
                  <a:lnTo>
                    <a:pt x="0" y="1983"/>
                  </a:lnTo>
                  <a:lnTo>
                    <a:pt x="3941" y="1983"/>
                  </a:lnTo>
                  <a:lnTo>
                    <a:pt x="3941" y="1160"/>
                  </a:lnTo>
                  <a:cubicBezTo>
                    <a:pt x="3941" y="535"/>
                    <a:pt x="3450" y="352"/>
                    <a:pt x="3426" y="342"/>
                  </a:cubicBezTo>
                  <a:lnTo>
                    <a:pt x="3416" y="337"/>
                  </a:lnTo>
                  <a:lnTo>
                    <a:pt x="257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6" name="Google Shape;6036;p29"/>
            <p:cNvSpPr/>
            <p:nvPr/>
          </p:nvSpPr>
          <p:spPr>
            <a:xfrm>
              <a:off x="2326345" y="2551886"/>
              <a:ext cx="103258" cy="52035"/>
            </a:xfrm>
            <a:custGeom>
              <a:rect b="b" l="l" r="r" t="t"/>
              <a:pathLst>
                <a:path extrusionOk="0" h="1984" w="3937">
                  <a:moveTo>
                    <a:pt x="2570" y="1"/>
                  </a:moveTo>
                  <a:lnTo>
                    <a:pt x="2142" y="443"/>
                  </a:lnTo>
                  <a:cubicBezTo>
                    <a:pt x="2099" y="487"/>
                    <a:pt x="2041" y="511"/>
                    <a:pt x="1983" y="511"/>
                  </a:cubicBezTo>
                  <a:lnTo>
                    <a:pt x="1979" y="511"/>
                  </a:lnTo>
                  <a:cubicBezTo>
                    <a:pt x="1921" y="511"/>
                    <a:pt x="1863" y="487"/>
                    <a:pt x="1820" y="448"/>
                  </a:cubicBezTo>
                  <a:lnTo>
                    <a:pt x="1367" y="5"/>
                  </a:lnTo>
                  <a:lnTo>
                    <a:pt x="521" y="337"/>
                  </a:lnTo>
                  <a:lnTo>
                    <a:pt x="511" y="342"/>
                  </a:lnTo>
                  <a:cubicBezTo>
                    <a:pt x="492" y="347"/>
                    <a:pt x="1" y="530"/>
                    <a:pt x="1" y="1160"/>
                  </a:cubicBezTo>
                  <a:lnTo>
                    <a:pt x="1" y="1983"/>
                  </a:lnTo>
                  <a:lnTo>
                    <a:pt x="3937" y="1983"/>
                  </a:lnTo>
                  <a:lnTo>
                    <a:pt x="3937" y="1165"/>
                  </a:lnTo>
                  <a:cubicBezTo>
                    <a:pt x="3937" y="535"/>
                    <a:pt x="3446" y="352"/>
                    <a:pt x="3427" y="347"/>
                  </a:cubicBezTo>
                  <a:lnTo>
                    <a:pt x="3417" y="342"/>
                  </a:lnTo>
                  <a:lnTo>
                    <a:pt x="257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7" name="Google Shape;6037;p29"/>
            <p:cNvSpPr/>
            <p:nvPr/>
          </p:nvSpPr>
          <p:spPr>
            <a:xfrm>
              <a:off x="2450926" y="2733616"/>
              <a:ext cx="103363" cy="52009"/>
            </a:xfrm>
            <a:custGeom>
              <a:rect b="b" l="l" r="r" t="t"/>
              <a:pathLst>
                <a:path extrusionOk="0" h="1983" w="3941">
                  <a:moveTo>
                    <a:pt x="2570" y="1"/>
                  </a:moveTo>
                  <a:lnTo>
                    <a:pt x="2141" y="443"/>
                  </a:lnTo>
                  <a:cubicBezTo>
                    <a:pt x="2103" y="487"/>
                    <a:pt x="2045" y="511"/>
                    <a:pt x="1983" y="511"/>
                  </a:cubicBezTo>
                  <a:lnTo>
                    <a:pt x="1978" y="511"/>
                  </a:lnTo>
                  <a:cubicBezTo>
                    <a:pt x="1920" y="511"/>
                    <a:pt x="1862" y="487"/>
                    <a:pt x="1824" y="448"/>
                  </a:cubicBezTo>
                  <a:lnTo>
                    <a:pt x="1371" y="5"/>
                  </a:lnTo>
                  <a:lnTo>
                    <a:pt x="520" y="342"/>
                  </a:lnTo>
                  <a:lnTo>
                    <a:pt x="510" y="342"/>
                  </a:lnTo>
                  <a:cubicBezTo>
                    <a:pt x="491" y="352"/>
                    <a:pt x="0" y="535"/>
                    <a:pt x="0" y="1160"/>
                  </a:cubicBezTo>
                  <a:lnTo>
                    <a:pt x="0" y="1983"/>
                  </a:lnTo>
                  <a:lnTo>
                    <a:pt x="3941" y="1983"/>
                  </a:lnTo>
                  <a:lnTo>
                    <a:pt x="3941" y="1160"/>
                  </a:lnTo>
                  <a:cubicBezTo>
                    <a:pt x="3941" y="535"/>
                    <a:pt x="3450" y="352"/>
                    <a:pt x="3426" y="342"/>
                  </a:cubicBezTo>
                  <a:lnTo>
                    <a:pt x="3416" y="337"/>
                  </a:lnTo>
                  <a:lnTo>
                    <a:pt x="257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8" name="Google Shape;6038;p29"/>
            <p:cNvSpPr/>
            <p:nvPr/>
          </p:nvSpPr>
          <p:spPr>
            <a:xfrm>
              <a:off x="2347301" y="2450543"/>
              <a:ext cx="61372" cy="34751"/>
            </a:xfrm>
            <a:custGeom>
              <a:rect b="b" l="l" r="r" t="t"/>
              <a:pathLst>
                <a:path extrusionOk="0" h="1325" w="2340">
                  <a:moveTo>
                    <a:pt x="1117" y="1"/>
                  </a:moveTo>
                  <a:cubicBezTo>
                    <a:pt x="501" y="6"/>
                    <a:pt x="1" y="501"/>
                    <a:pt x="1" y="1117"/>
                  </a:cubicBezTo>
                  <a:lnTo>
                    <a:pt x="1" y="1324"/>
                  </a:lnTo>
                  <a:lnTo>
                    <a:pt x="63" y="1305"/>
                  </a:lnTo>
                  <a:lnTo>
                    <a:pt x="73" y="1305"/>
                  </a:lnTo>
                  <a:lnTo>
                    <a:pt x="83" y="1300"/>
                  </a:lnTo>
                  <a:lnTo>
                    <a:pt x="121" y="1300"/>
                  </a:lnTo>
                  <a:cubicBezTo>
                    <a:pt x="131" y="1300"/>
                    <a:pt x="1069" y="1295"/>
                    <a:pt x="1488" y="713"/>
                  </a:cubicBezTo>
                  <a:cubicBezTo>
                    <a:pt x="1525" y="660"/>
                    <a:pt x="1580" y="636"/>
                    <a:pt x="1634" y="636"/>
                  </a:cubicBezTo>
                  <a:cubicBezTo>
                    <a:pt x="1715" y="636"/>
                    <a:pt x="1795" y="689"/>
                    <a:pt x="1815" y="780"/>
                  </a:cubicBezTo>
                  <a:cubicBezTo>
                    <a:pt x="1820" y="800"/>
                    <a:pt x="1925" y="1228"/>
                    <a:pt x="2262" y="1305"/>
                  </a:cubicBezTo>
                  <a:lnTo>
                    <a:pt x="2277" y="1305"/>
                  </a:lnTo>
                  <a:lnTo>
                    <a:pt x="2339" y="1324"/>
                  </a:lnTo>
                  <a:lnTo>
                    <a:pt x="2339" y="1117"/>
                  </a:lnTo>
                  <a:cubicBezTo>
                    <a:pt x="2339" y="501"/>
                    <a:pt x="1839" y="1"/>
                    <a:pt x="122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9" name="Google Shape;6039;p29"/>
            <p:cNvSpPr/>
            <p:nvPr/>
          </p:nvSpPr>
          <p:spPr>
            <a:xfrm>
              <a:off x="2222484" y="2632142"/>
              <a:ext cx="61372" cy="34751"/>
            </a:xfrm>
            <a:custGeom>
              <a:rect b="b" l="l" r="r" t="t"/>
              <a:pathLst>
                <a:path extrusionOk="0" h="1325" w="2340">
                  <a:moveTo>
                    <a:pt x="1112" y="1"/>
                  </a:moveTo>
                  <a:cubicBezTo>
                    <a:pt x="501" y="1"/>
                    <a:pt x="1" y="501"/>
                    <a:pt x="1" y="1117"/>
                  </a:cubicBezTo>
                  <a:lnTo>
                    <a:pt x="1" y="1324"/>
                  </a:lnTo>
                  <a:lnTo>
                    <a:pt x="63" y="1305"/>
                  </a:lnTo>
                  <a:lnTo>
                    <a:pt x="121" y="1305"/>
                  </a:lnTo>
                  <a:cubicBezTo>
                    <a:pt x="131" y="1305"/>
                    <a:pt x="1064" y="1295"/>
                    <a:pt x="1488" y="713"/>
                  </a:cubicBezTo>
                  <a:cubicBezTo>
                    <a:pt x="1523" y="661"/>
                    <a:pt x="1577" y="636"/>
                    <a:pt x="1631" y="636"/>
                  </a:cubicBezTo>
                  <a:cubicBezTo>
                    <a:pt x="1710" y="636"/>
                    <a:pt x="1790" y="689"/>
                    <a:pt x="1810" y="780"/>
                  </a:cubicBezTo>
                  <a:cubicBezTo>
                    <a:pt x="1815" y="800"/>
                    <a:pt x="1921" y="1233"/>
                    <a:pt x="2262" y="1310"/>
                  </a:cubicBezTo>
                  <a:lnTo>
                    <a:pt x="2277" y="1310"/>
                  </a:lnTo>
                  <a:lnTo>
                    <a:pt x="2335" y="1324"/>
                  </a:lnTo>
                  <a:lnTo>
                    <a:pt x="2335" y="1122"/>
                  </a:lnTo>
                  <a:cubicBezTo>
                    <a:pt x="2339" y="506"/>
                    <a:pt x="1839" y="1"/>
                    <a:pt x="122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0" name="Google Shape;6040;p29"/>
            <p:cNvSpPr/>
            <p:nvPr/>
          </p:nvSpPr>
          <p:spPr>
            <a:xfrm>
              <a:off x="2472249" y="2632142"/>
              <a:ext cx="61346" cy="34751"/>
            </a:xfrm>
            <a:custGeom>
              <a:rect b="b" l="l" r="r" t="t"/>
              <a:pathLst>
                <a:path extrusionOk="0" h="1325" w="2339">
                  <a:moveTo>
                    <a:pt x="1117" y="1"/>
                  </a:moveTo>
                  <a:cubicBezTo>
                    <a:pt x="501" y="1"/>
                    <a:pt x="5" y="501"/>
                    <a:pt x="0" y="1117"/>
                  </a:cubicBezTo>
                  <a:lnTo>
                    <a:pt x="0" y="1324"/>
                  </a:lnTo>
                  <a:lnTo>
                    <a:pt x="63" y="1305"/>
                  </a:lnTo>
                  <a:lnTo>
                    <a:pt x="121" y="1305"/>
                  </a:lnTo>
                  <a:cubicBezTo>
                    <a:pt x="130" y="1305"/>
                    <a:pt x="1069" y="1295"/>
                    <a:pt x="1487" y="713"/>
                  </a:cubicBezTo>
                  <a:cubicBezTo>
                    <a:pt x="1524" y="661"/>
                    <a:pt x="1579" y="636"/>
                    <a:pt x="1634" y="636"/>
                  </a:cubicBezTo>
                  <a:cubicBezTo>
                    <a:pt x="1715" y="636"/>
                    <a:pt x="1794" y="689"/>
                    <a:pt x="1814" y="780"/>
                  </a:cubicBezTo>
                  <a:cubicBezTo>
                    <a:pt x="1819" y="800"/>
                    <a:pt x="1925" y="1233"/>
                    <a:pt x="2267" y="1310"/>
                  </a:cubicBezTo>
                  <a:lnTo>
                    <a:pt x="2276" y="1310"/>
                  </a:lnTo>
                  <a:lnTo>
                    <a:pt x="2339" y="1324"/>
                  </a:lnTo>
                  <a:lnTo>
                    <a:pt x="2339" y="1122"/>
                  </a:lnTo>
                  <a:cubicBezTo>
                    <a:pt x="2339" y="501"/>
                    <a:pt x="1838" y="1"/>
                    <a:pt x="122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1" name="Google Shape;6041;p29"/>
            <p:cNvSpPr/>
            <p:nvPr/>
          </p:nvSpPr>
          <p:spPr>
            <a:xfrm>
              <a:off x="2326109" y="2552148"/>
              <a:ext cx="37505" cy="45583"/>
            </a:xfrm>
            <a:custGeom>
              <a:rect b="b" l="l" r="r" t="t"/>
              <a:pathLst>
                <a:path extrusionOk="0" h="1738" w="1430">
                  <a:moveTo>
                    <a:pt x="1367" y="0"/>
                  </a:moveTo>
                  <a:lnTo>
                    <a:pt x="520" y="337"/>
                  </a:lnTo>
                  <a:lnTo>
                    <a:pt x="510" y="337"/>
                  </a:lnTo>
                  <a:cubicBezTo>
                    <a:pt x="491" y="347"/>
                    <a:pt x="0" y="530"/>
                    <a:pt x="0" y="1155"/>
                  </a:cubicBezTo>
                  <a:lnTo>
                    <a:pt x="0" y="1737"/>
                  </a:lnTo>
                  <a:lnTo>
                    <a:pt x="212" y="1737"/>
                  </a:lnTo>
                  <a:lnTo>
                    <a:pt x="212" y="1155"/>
                  </a:lnTo>
                  <a:cubicBezTo>
                    <a:pt x="207" y="530"/>
                    <a:pt x="698" y="347"/>
                    <a:pt x="722" y="342"/>
                  </a:cubicBezTo>
                  <a:lnTo>
                    <a:pt x="732" y="337"/>
                  </a:lnTo>
                  <a:lnTo>
                    <a:pt x="1429" y="63"/>
                  </a:lnTo>
                  <a:lnTo>
                    <a:pt x="1367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2" name="Google Shape;6042;p29"/>
            <p:cNvSpPr/>
            <p:nvPr/>
          </p:nvSpPr>
          <p:spPr>
            <a:xfrm>
              <a:off x="2450926" y="2733747"/>
              <a:ext cx="37505" cy="45583"/>
            </a:xfrm>
            <a:custGeom>
              <a:rect b="b" l="l" r="r" t="t"/>
              <a:pathLst>
                <a:path extrusionOk="0" h="1738" w="1430">
                  <a:moveTo>
                    <a:pt x="1371" y="0"/>
                  </a:moveTo>
                  <a:lnTo>
                    <a:pt x="520" y="332"/>
                  </a:lnTo>
                  <a:lnTo>
                    <a:pt x="510" y="337"/>
                  </a:lnTo>
                  <a:cubicBezTo>
                    <a:pt x="491" y="342"/>
                    <a:pt x="0" y="525"/>
                    <a:pt x="0" y="1155"/>
                  </a:cubicBezTo>
                  <a:lnTo>
                    <a:pt x="0" y="1737"/>
                  </a:lnTo>
                  <a:lnTo>
                    <a:pt x="212" y="1737"/>
                  </a:lnTo>
                  <a:lnTo>
                    <a:pt x="212" y="1155"/>
                  </a:lnTo>
                  <a:cubicBezTo>
                    <a:pt x="212" y="530"/>
                    <a:pt x="703" y="347"/>
                    <a:pt x="722" y="337"/>
                  </a:cubicBezTo>
                  <a:lnTo>
                    <a:pt x="732" y="337"/>
                  </a:lnTo>
                  <a:lnTo>
                    <a:pt x="1429" y="6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3" name="Google Shape;6043;p29"/>
            <p:cNvSpPr/>
            <p:nvPr/>
          </p:nvSpPr>
          <p:spPr>
            <a:xfrm>
              <a:off x="2355248" y="2480704"/>
              <a:ext cx="35879" cy="49885"/>
            </a:xfrm>
            <a:custGeom>
              <a:rect b="b" l="l" r="r" t="t"/>
              <a:pathLst>
                <a:path extrusionOk="0" h="1902" w="1368">
                  <a:moveTo>
                    <a:pt x="1271" y="1"/>
                  </a:moveTo>
                  <a:lnTo>
                    <a:pt x="1228" y="35"/>
                  </a:lnTo>
                  <a:cubicBezTo>
                    <a:pt x="833" y="367"/>
                    <a:pt x="314" y="463"/>
                    <a:pt x="39" y="492"/>
                  </a:cubicBezTo>
                  <a:lnTo>
                    <a:pt x="1" y="496"/>
                  </a:lnTo>
                  <a:lnTo>
                    <a:pt x="1" y="1132"/>
                  </a:lnTo>
                  <a:cubicBezTo>
                    <a:pt x="1" y="1555"/>
                    <a:pt x="342" y="1901"/>
                    <a:pt x="766" y="1901"/>
                  </a:cubicBezTo>
                  <a:lnTo>
                    <a:pt x="1021" y="1901"/>
                  </a:lnTo>
                  <a:cubicBezTo>
                    <a:pt x="617" y="1873"/>
                    <a:pt x="299" y="1536"/>
                    <a:pt x="304" y="1132"/>
                  </a:cubicBezTo>
                  <a:lnTo>
                    <a:pt x="304" y="496"/>
                  </a:lnTo>
                  <a:lnTo>
                    <a:pt x="342" y="492"/>
                  </a:lnTo>
                  <a:cubicBezTo>
                    <a:pt x="583" y="468"/>
                    <a:pt x="1002" y="391"/>
                    <a:pt x="1367" y="155"/>
                  </a:cubicBezTo>
                  <a:cubicBezTo>
                    <a:pt x="1343" y="121"/>
                    <a:pt x="1319" y="83"/>
                    <a:pt x="1295" y="49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4" name="Google Shape;6044;p29"/>
            <p:cNvSpPr/>
            <p:nvPr/>
          </p:nvSpPr>
          <p:spPr>
            <a:xfrm>
              <a:off x="2347301" y="2450674"/>
              <a:ext cx="33466" cy="34620"/>
            </a:xfrm>
            <a:custGeom>
              <a:rect b="b" l="l" r="r" t="t"/>
              <a:pathLst>
                <a:path extrusionOk="0" h="1320" w="1276">
                  <a:moveTo>
                    <a:pt x="1117" y="1"/>
                  </a:moveTo>
                  <a:cubicBezTo>
                    <a:pt x="501" y="1"/>
                    <a:pt x="6" y="501"/>
                    <a:pt x="1" y="1112"/>
                  </a:cubicBezTo>
                  <a:lnTo>
                    <a:pt x="1" y="1319"/>
                  </a:lnTo>
                  <a:lnTo>
                    <a:pt x="63" y="1300"/>
                  </a:lnTo>
                  <a:lnTo>
                    <a:pt x="121" y="1300"/>
                  </a:lnTo>
                  <a:cubicBezTo>
                    <a:pt x="121" y="1300"/>
                    <a:pt x="159" y="1300"/>
                    <a:pt x="217" y="1295"/>
                  </a:cubicBezTo>
                  <a:lnTo>
                    <a:pt x="217" y="1112"/>
                  </a:lnTo>
                  <a:lnTo>
                    <a:pt x="212" y="1112"/>
                  </a:lnTo>
                  <a:cubicBezTo>
                    <a:pt x="212" y="520"/>
                    <a:pt x="679" y="30"/>
                    <a:pt x="1276" y="1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5" name="Google Shape;6045;p29"/>
            <p:cNvSpPr/>
            <p:nvPr/>
          </p:nvSpPr>
          <p:spPr>
            <a:xfrm>
              <a:off x="2230326" y="2662304"/>
              <a:ext cx="35984" cy="49885"/>
            </a:xfrm>
            <a:custGeom>
              <a:rect b="b" l="l" r="r" t="t"/>
              <a:pathLst>
                <a:path extrusionOk="0" h="1902" w="1372">
                  <a:moveTo>
                    <a:pt x="1271" y="1"/>
                  </a:moveTo>
                  <a:lnTo>
                    <a:pt x="1232" y="35"/>
                  </a:lnTo>
                  <a:cubicBezTo>
                    <a:pt x="837" y="362"/>
                    <a:pt x="318" y="463"/>
                    <a:pt x="44" y="492"/>
                  </a:cubicBezTo>
                  <a:lnTo>
                    <a:pt x="0" y="497"/>
                  </a:lnTo>
                  <a:lnTo>
                    <a:pt x="0" y="1132"/>
                  </a:lnTo>
                  <a:cubicBezTo>
                    <a:pt x="0" y="1555"/>
                    <a:pt x="347" y="1897"/>
                    <a:pt x="770" y="1902"/>
                  </a:cubicBezTo>
                  <a:lnTo>
                    <a:pt x="1020" y="1902"/>
                  </a:lnTo>
                  <a:cubicBezTo>
                    <a:pt x="616" y="1873"/>
                    <a:pt x="303" y="1536"/>
                    <a:pt x="303" y="1132"/>
                  </a:cubicBezTo>
                  <a:lnTo>
                    <a:pt x="303" y="497"/>
                  </a:lnTo>
                  <a:lnTo>
                    <a:pt x="342" y="492"/>
                  </a:lnTo>
                  <a:cubicBezTo>
                    <a:pt x="582" y="468"/>
                    <a:pt x="1006" y="386"/>
                    <a:pt x="1372" y="155"/>
                  </a:cubicBezTo>
                  <a:cubicBezTo>
                    <a:pt x="1343" y="116"/>
                    <a:pt x="1319" y="83"/>
                    <a:pt x="1299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6" name="Google Shape;6046;p29"/>
            <p:cNvSpPr/>
            <p:nvPr/>
          </p:nvSpPr>
          <p:spPr>
            <a:xfrm>
              <a:off x="2222484" y="2632142"/>
              <a:ext cx="33361" cy="34751"/>
            </a:xfrm>
            <a:custGeom>
              <a:rect b="b" l="l" r="r" t="t"/>
              <a:pathLst>
                <a:path extrusionOk="0" h="1325" w="1272">
                  <a:moveTo>
                    <a:pt x="1112" y="1"/>
                  </a:moveTo>
                  <a:cubicBezTo>
                    <a:pt x="501" y="6"/>
                    <a:pt x="1" y="501"/>
                    <a:pt x="1" y="1117"/>
                  </a:cubicBezTo>
                  <a:lnTo>
                    <a:pt x="1" y="1324"/>
                  </a:lnTo>
                  <a:lnTo>
                    <a:pt x="63" y="1305"/>
                  </a:lnTo>
                  <a:lnTo>
                    <a:pt x="121" y="1305"/>
                  </a:lnTo>
                  <a:cubicBezTo>
                    <a:pt x="121" y="1305"/>
                    <a:pt x="155" y="1305"/>
                    <a:pt x="213" y="1300"/>
                  </a:cubicBezTo>
                  <a:lnTo>
                    <a:pt x="213" y="1127"/>
                  </a:lnTo>
                  <a:lnTo>
                    <a:pt x="213" y="1112"/>
                  </a:lnTo>
                  <a:cubicBezTo>
                    <a:pt x="213" y="521"/>
                    <a:pt x="679" y="30"/>
                    <a:pt x="1271" y="1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7" name="Google Shape;6047;p29"/>
            <p:cNvSpPr/>
            <p:nvPr/>
          </p:nvSpPr>
          <p:spPr>
            <a:xfrm>
              <a:off x="2480065" y="2662304"/>
              <a:ext cx="35984" cy="49885"/>
            </a:xfrm>
            <a:custGeom>
              <a:rect b="b" l="l" r="r" t="t"/>
              <a:pathLst>
                <a:path extrusionOk="0" h="1902" w="1372">
                  <a:moveTo>
                    <a:pt x="1271" y="1"/>
                  </a:moveTo>
                  <a:lnTo>
                    <a:pt x="1232" y="35"/>
                  </a:lnTo>
                  <a:cubicBezTo>
                    <a:pt x="838" y="362"/>
                    <a:pt x="318" y="463"/>
                    <a:pt x="44" y="492"/>
                  </a:cubicBezTo>
                  <a:lnTo>
                    <a:pt x="1" y="497"/>
                  </a:lnTo>
                  <a:lnTo>
                    <a:pt x="1" y="1132"/>
                  </a:lnTo>
                  <a:cubicBezTo>
                    <a:pt x="1" y="1555"/>
                    <a:pt x="347" y="1897"/>
                    <a:pt x="771" y="1902"/>
                  </a:cubicBezTo>
                  <a:lnTo>
                    <a:pt x="1021" y="1902"/>
                  </a:lnTo>
                  <a:cubicBezTo>
                    <a:pt x="617" y="1873"/>
                    <a:pt x="304" y="1536"/>
                    <a:pt x="304" y="1132"/>
                  </a:cubicBezTo>
                  <a:lnTo>
                    <a:pt x="304" y="497"/>
                  </a:lnTo>
                  <a:lnTo>
                    <a:pt x="347" y="492"/>
                  </a:lnTo>
                  <a:cubicBezTo>
                    <a:pt x="588" y="468"/>
                    <a:pt x="1006" y="386"/>
                    <a:pt x="1372" y="155"/>
                  </a:cubicBezTo>
                  <a:cubicBezTo>
                    <a:pt x="1343" y="116"/>
                    <a:pt x="1324" y="83"/>
                    <a:pt x="1300" y="44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8" name="Google Shape;6048;p29"/>
            <p:cNvSpPr/>
            <p:nvPr/>
          </p:nvSpPr>
          <p:spPr>
            <a:xfrm>
              <a:off x="2472249" y="2632142"/>
              <a:ext cx="33335" cy="34751"/>
            </a:xfrm>
            <a:custGeom>
              <a:rect b="b" l="l" r="r" t="t"/>
              <a:pathLst>
                <a:path extrusionOk="0" h="1325" w="1271">
                  <a:moveTo>
                    <a:pt x="1112" y="1"/>
                  </a:moveTo>
                  <a:cubicBezTo>
                    <a:pt x="501" y="6"/>
                    <a:pt x="0" y="501"/>
                    <a:pt x="0" y="1117"/>
                  </a:cubicBezTo>
                  <a:lnTo>
                    <a:pt x="0" y="1324"/>
                  </a:lnTo>
                  <a:lnTo>
                    <a:pt x="63" y="1305"/>
                  </a:lnTo>
                  <a:lnTo>
                    <a:pt x="121" y="1305"/>
                  </a:lnTo>
                  <a:cubicBezTo>
                    <a:pt x="121" y="1305"/>
                    <a:pt x="159" y="1305"/>
                    <a:pt x="212" y="1300"/>
                  </a:cubicBezTo>
                  <a:lnTo>
                    <a:pt x="212" y="1127"/>
                  </a:lnTo>
                  <a:lnTo>
                    <a:pt x="212" y="1112"/>
                  </a:lnTo>
                  <a:cubicBezTo>
                    <a:pt x="212" y="521"/>
                    <a:pt x="679" y="30"/>
                    <a:pt x="1271" y="1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9" name="Google Shape;6049;p29"/>
            <p:cNvSpPr/>
            <p:nvPr/>
          </p:nvSpPr>
          <p:spPr>
            <a:xfrm>
              <a:off x="2313835" y="2622648"/>
              <a:ext cx="121774" cy="102313"/>
            </a:xfrm>
            <a:custGeom>
              <a:rect b="b" l="l" r="r" t="t"/>
              <a:pathLst>
                <a:path extrusionOk="0" h="3901" w="4643">
                  <a:moveTo>
                    <a:pt x="2321" y="1"/>
                  </a:moveTo>
                  <a:cubicBezTo>
                    <a:pt x="2208" y="1"/>
                    <a:pt x="2095" y="77"/>
                    <a:pt x="2095" y="228"/>
                  </a:cubicBezTo>
                  <a:lnTo>
                    <a:pt x="2095" y="2393"/>
                  </a:lnTo>
                  <a:lnTo>
                    <a:pt x="223" y="3476"/>
                  </a:lnTo>
                  <a:cubicBezTo>
                    <a:pt x="0" y="3602"/>
                    <a:pt x="125" y="3901"/>
                    <a:pt x="328" y="3901"/>
                  </a:cubicBezTo>
                  <a:cubicBezTo>
                    <a:pt x="366" y="3901"/>
                    <a:pt x="407" y="3890"/>
                    <a:pt x="449" y="3866"/>
                  </a:cubicBezTo>
                  <a:lnTo>
                    <a:pt x="2321" y="2783"/>
                  </a:lnTo>
                  <a:lnTo>
                    <a:pt x="4197" y="3866"/>
                  </a:lnTo>
                  <a:cubicBezTo>
                    <a:pt x="4239" y="3890"/>
                    <a:pt x="4279" y="3901"/>
                    <a:pt x="4317" y="3901"/>
                  </a:cubicBezTo>
                  <a:cubicBezTo>
                    <a:pt x="4517" y="3901"/>
                    <a:pt x="4642" y="3602"/>
                    <a:pt x="4424" y="3476"/>
                  </a:cubicBezTo>
                  <a:lnTo>
                    <a:pt x="2547" y="2393"/>
                  </a:lnTo>
                  <a:lnTo>
                    <a:pt x="2547" y="228"/>
                  </a:lnTo>
                  <a:cubicBezTo>
                    <a:pt x="2547" y="77"/>
                    <a:pt x="2434" y="1"/>
                    <a:pt x="23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0" name="Google Shape;6050;p29"/>
            <p:cNvSpPr/>
            <p:nvPr/>
          </p:nvSpPr>
          <p:spPr>
            <a:xfrm>
              <a:off x="2314490" y="2439816"/>
              <a:ext cx="127125" cy="169771"/>
            </a:xfrm>
            <a:custGeom>
              <a:rect b="b" l="l" r="r" t="t"/>
              <a:pathLst>
                <a:path extrusionOk="0" h="6473" w="4847">
                  <a:moveTo>
                    <a:pt x="2378" y="453"/>
                  </a:moveTo>
                  <a:lnTo>
                    <a:pt x="2378" y="458"/>
                  </a:lnTo>
                  <a:lnTo>
                    <a:pt x="2488" y="458"/>
                  </a:lnTo>
                  <a:cubicBezTo>
                    <a:pt x="3075" y="458"/>
                    <a:pt x="3552" y="934"/>
                    <a:pt x="3552" y="1526"/>
                  </a:cubicBezTo>
                  <a:lnTo>
                    <a:pt x="3552" y="1666"/>
                  </a:lnTo>
                  <a:lnTo>
                    <a:pt x="3537" y="1666"/>
                  </a:lnTo>
                  <a:cubicBezTo>
                    <a:pt x="3220" y="1594"/>
                    <a:pt x="3119" y="1175"/>
                    <a:pt x="3119" y="1170"/>
                  </a:cubicBezTo>
                  <a:cubicBezTo>
                    <a:pt x="3093" y="1058"/>
                    <a:pt x="2996" y="994"/>
                    <a:pt x="2897" y="994"/>
                  </a:cubicBezTo>
                  <a:cubicBezTo>
                    <a:pt x="2829" y="994"/>
                    <a:pt x="2761" y="1024"/>
                    <a:pt x="2714" y="1088"/>
                  </a:cubicBezTo>
                  <a:cubicBezTo>
                    <a:pt x="2305" y="1651"/>
                    <a:pt x="1396" y="1661"/>
                    <a:pt x="1382" y="1661"/>
                  </a:cubicBezTo>
                  <a:lnTo>
                    <a:pt x="1309" y="1661"/>
                  </a:lnTo>
                  <a:lnTo>
                    <a:pt x="1309" y="1517"/>
                  </a:lnTo>
                  <a:cubicBezTo>
                    <a:pt x="1314" y="930"/>
                    <a:pt x="1791" y="458"/>
                    <a:pt x="2378" y="453"/>
                  </a:cubicBezTo>
                  <a:close/>
                  <a:moveTo>
                    <a:pt x="3711" y="2286"/>
                  </a:moveTo>
                  <a:lnTo>
                    <a:pt x="3739" y="2291"/>
                  </a:lnTo>
                  <a:cubicBezTo>
                    <a:pt x="3812" y="2373"/>
                    <a:pt x="3802" y="2503"/>
                    <a:pt x="3711" y="2570"/>
                  </a:cubicBezTo>
                  <a:lnTo>
                    <a:pt x="3711" y="2286"/>
                  </a:lnTo>
                  <a:close/>
                  <a:moveTo>
                    <a:pt x="1155" y="2291"/>
                  </a:moveTo>
                  <a:lnTo>
                    <a:pt x="1155" y="2575"/>
                  </a:lnTo>
                  <a:cubicBezTo>
                    <a:pt x="1103" y="2541"/>
                    <a:pt x="1069" y="2479"/>
                    <a:pt x="1074" y="2416"/>
                  </a:cubicBezTo>
                  <a:lnTo>
                    <a:pt x="1074" y="2416"/>
                  </a:lnTo>
                  <a:lnTo>
                    <a:pt x="1074" y="2421"/>
                  </a:lnTo>
                  <a:cubicBezTo>
                    <a:pt x="1074" y="2373"/>
                    <a:pt x="1088" y="2335"/>
                    <a:pt x="1117" y="2301"/>
                  </a:cubicBezTo>
                  <a:cubicBezTo>
                    <a:pt x="1131" y="2296"/>
                    <a:pt x="1141" y="2296"/>
                    <a:pt x="1155" y="2291"/>
                  </a:cubicBezTo>
                  <a:close/>
                  <a:moveTo>
                    <a:pt x="2820" y="1627"/>
                  </a:moveTo>
                  <a:cubicBezTo>
                    <a:pt x="2921" y="1805"/>
                    <a:pt x="3075" y="1954"/>
                    <a:pt x="3258" y="2046"/>
                  </a:cubicBezTo>
                  <a:lnTo>
                    <a:pt x="3258" y="2691"/>
                  </a:lnTo>
                  <a:cubicBezTo>
                    <a:pt x="3258" y="3090"/>
                    <a:pt x="2936" y="3412"/>
                    <a:pt x="2536" y="3412"/>
                  </a:cubicBezTo>
                  <a:lnTo>
                    <a:pt x="2330" y="3412"/>
                  </a:lnTo>
                  <a:cubicBezTo>
                    <a:pt x="1930" y="3412"/>
                    <a:pt x="1608" y="3090"/>
                    <a:pt x="1608" y="2691"/>
                  </a:cubicBezTo>
                  <a:lnTo>
                    <a:pt x="1608" y="2099"/>
                  </a:lnTo>
                  <a:cubicBezTo>
                    <a:pt x="1901" y="2065"/>
                    <a:pt x="2421" y="1964"/>
                    <a:pt x="2820" y="1627"/>
                  </a:cubicBezTo>
                  <a:close/>
                  <a:moveTo>
                    <a:pt x="2676" y="3855"/>
                  </a:moveTo>
                  <a:lnTo>
                    <a:pt x="2676" y="3975"/>
                  </a:lnTo>
                  <a:lnTo>
                    <a:pt x="2426" y="4240"/>
                  </a:lnTo>
                  <a:lnTo>
                    <a:pt x="2190" y="4009"/>
                  </a:lnTo>
                  <a:lnTo>
                    <a:pt x="2190" y="3855"/>
                  </a:lnTo>
                  <a:cubicBezTo>
                    <a:pt x="2238" y="3865"/>
                    <a:pt x="2286" y="3865"/>
                    <a:pt x="2330" y="3865"/>
                  </a:cubicBezTo>
                  <a:lnTo>
                    <a:pt x="2536" y="3865"/>
                  </a:lnTo>
                  <a:cubicBezTo>
                    <a:pt x="2585" y="3865"/>
                    <a:pt x="2628" y="3865"/>
                    <a:pt x="2676" y="3855"/>
                  </a:cubicBezTo>
                  <a:close/>
                  <a:moveTo>
                    <a:pt x="2378" y="1"/>
                  </a:moveTo>
                  <a:cubicBezTo>
                    <a:pt x="1540" y="1"/>
                    <a:pt x="857" y="684"/>
                    <a:pt x="857" y="1521"/>
                  </a:cubicBezTo>
                  <a:lnTo>
                    <a:pt x="857" y="1921"/>
                  </a:lnTo>
                  <a:cubicBezTo>
                    <a:pt x="405" y="2286"/>
                    <a:pt x="636" y="3018"/>
                    <a:pt x="1213" y="3056"/>
                  </a:cubicBezTo>
                  <a:cubicBezTo>
                    <a:pt x="1305" y="3326"/>
                    <a:pt x="1492" y="3557"/>
                    <a:pt x="1738" y="3706"/>
                  </a:cubicBezTo>
                  <a:lnTo>
                    <a:pt x="1738" y="3831"/>
                  </a:lnTo>
                  <a:lnTo>
                    <a:pt x="809" y="4192"/>
                  </a:lnTo>
                  <a:cubicBezTo>
                    <a:pt x="727" y="4221"/>
                    <a:pt x="1" y="4509"/>
                    <a:pt x="1" y="5433"/>
                  </a:cubicBezTo>
                  <a:lnTo>
                    <a:pt x="1" y="6242"/>
                  </a:lnTo>
                  <a:cubicBezTo>
                    <a:pt x="1" y="6367"/>
                    <a:pt x="102" y="6468"/>
                    <a:pt x="227" y="6473"/>
                  </a:cubicBezTo>
                  <a:lnTo>
                    <a:pt x="804" y="6473"/>
                  </a:lnTo>
                  <a:cubicBezTo>
                    <a:pt x="1103" y="6473"/>
                    <a:pt x="1103" y="6016"/>
                    <a:pt x="804" y="6016"/>
                  </a:cubicBezTo>
                  <a:lnTo>
                    <a:pt x="453" y="6016"/>
                  </a:lnTo>
                  <a:lnTo>
                    <a:pt x="453" y="5438"/>
                  </a:lnTo>
                  <a:cubicBezTo>
                    <a:pt x="453" y="4808"/>
                    <a:pt x="944" y="4625"/>
                    <a:pt x="963" y="4620"/>
                  </a:cubicBezTo>
                  <a:lnTo>
                    <a:pt x="973" y="4615"/>
                  </a:lnTo>
                  <a:lnTo>
                    <a:pt x="1824" y="4283"/>
                  </a:lnTo>
                  <a:lnTo>
                    <a:pt x="2277" y="4721"/>
                  </a:lnTo>
                  <a:cubicBezTo>
                    <a:pt x="2315" y="4764"/>
                    <a:pt x="2373" y="4789"/>
                    <a:pt x="2431" y="4789"/>
                  </a:cubicBezTo>
                  <a:lnTo>
                    <a:pt x="2435" y="4789"/>
                  </a:lnTo>
                  <a:cubicBezTo>
                    <a:pt x="2498" y="4784"/>
                    <a:pt x="2556" y="4760"/>
                    <a:pt x="2594" y="4716"/>
                  </a:cubicBezTo>
                  <a:lnTo>
                    <a:pt x="3022" y="4274"/>
                  </a:lnTo>
                  <a:lnTo>
                    <a:pt x="3869" y="4615"/>
                  </a:lnTo>
                  <a:lnTo>
                    <a:pt x="3879" y="4620"/>
                  </a:lnTo>
                  <a:cubicBezTo>
                    <a:pt x="3903" y="4625"/>
                    <a:pt x="4394" y="4808"/>
                    <a:pt x="4394" y="5438"/>
                  </a:cubicBezTo>
                  <a:lnTo>
                    <a:pt x="4394" y="6016"/>
                  </a:lnTo>
                  <a:lnTo>
                    <a:pt x="1526" y="6016"/>
                  </a:lnTo>
                  <a:cubicBezTo>
                    <a:pt x="1223" y="6016"/>
                    <a:pt x="1223" y="6473"/>
                    <a:pt x="1526" y="6473"/>
                  </a:cubicBezTo>
                  <a:lnTo>
                    <a:pt x="4620" y="6473"/>
                  </a:lnTo>
                  <a:cubicBezTo>
                    <a:pt x="4745" y="6468"/>
                    <a:pt x="4846" y="6367"/>
                    <a:pt x="4846" y="6242"/>
                  </a:cubicBezTo>
                  <a:lnTo>
                    <a:pt x="4846" y="5438"/>
                  </a:lnTo>
                  <a:cubicBezTo>
                    <a:pt x="4846" y="4519"/>
                    <a:pt x="4124" y="4226"/>
                    <a:pt x="4033" y="4192"/>
                  </a:cubicBezTo>
                  <a:lnTo>
                    <a:pt x="3133" y="3831"/>
                  </a:lnTo>
                  <a:lnTo>
                    <a:pt x="3133" y="3706"/>
                  </a:lnTo>
                  <a:cubicBezTo>
                    <a:pt x="3378" y="3562"/>
                    <a:pt x="3566" y="3331"/>
                    <a:pt x="3658" y="3056"/>
                  </a:cubicBezTo>
                  <a:cubicBezTo>
                    <a:pt x="4230" y="3008"/>
                    <a:pt x="4452" y="2286"/>
                    <a:pt x="4009" y="1926"/>
                  </a:cubicBezTo>
                  <a:lnTo>
                    <a:pt x="4009" y="1526"/>
                  </a:lnTo>
                  <a:cubicBezTo>
                    <a:pt x="4009" y="684"/>
                    <a:pt x="3326" y="1"/>
                    <a:pt x="24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1" name="Google Shape;6051;p29"/>
            <p:cNvSpPr/>
            <p:nvPr/>
          </p:nvSpPr>
          <p:spPr>
            <a:xfrm>
              <a:off x="2439045" y="2621546"/>
              <a:ext cx="127256" cy="169639"/>
            </a:xfrm>
            <a:custGeom>
              <a:rect b="b" l="l" r="r" t="t"/>
              <a:pathLst>
                <a:path extrusionOk="0" h="6468" w="4852">
                  <a:moveTo>
                    <a:pt x="2378" y="453"/>
                  </a:moveTo>
                  <a:lnTo>
                    <a:pt x="2378" y="458"/>
                  </a:lnTo>
                  <a:lnTo>
                    <a:pt x="2489" y="458"/>
                  </a:lnTo>
                  <a:cubicBezTo>
                    <a:pt x="3076" y="458"/>
                    <a:pt x="3557" y="934"/>
                    <a:pt x="3557" y="1521"/>
                  </a:cubicBezTo>
                  <a:lnTo>
                    <a:pt x="3557" y="1666"/>
                  </a:lnTo>
                  <a:lnTo>
                    <a:pt x="3537" y="1666"/>
                  </a:lnTo>
                  <a:cubicBezTo>
                    <a:pt x="3225" y="1593"/>
                    <a:pt x="3124" y="1175"/>
                    <a:pt x="3124" y="1175"/>
                  </a:cubicBezTo>
                  <a:cubicBezTo>
                    <a:pt x="3098" y="1060"/>
                    <a:pt x="2998" y="995"/>
                    <a:pt x="2897" y="995"/>
                  </a:cubicBezTo>
                  <a:cubicBezTo>
                    <a:pt x="2829" y="995"/>
                    <a:pt x="2761" y="1024"/>
                    <a:pt x="2715" y="1088"/>
                  </a:cubicBezTo>
                  <a:cubicBezTo>
                    <a:pt x="2310" y="1656"/>
                    <a:pt x="1396" y="1661"/>
                    <a:pt x="1387" y="1661"/>
                  </a:cubicBezTo>
                  <a:lnTo>
                    <a:pt x="1334" y="1661"/>
                  </a:lnTo>
                  <a:lnTo>
                    <a:pt x="1319" y="1666"/>
                  </a:lnTo>
                  <a:lnTo>
                    <a:pt x="1314" y="1666"/>
                  </a:lnTo>
                  <a:lnTo>
                    <a:pt x="1314" y="1521"/>
                  </a:lnTo>
                  <a:cubicBezTo>
                    <a:pt x="1314" y="929"/>
                    <a:pt x="1791" y="453"/>
                    <a:pt x="2378" y="453"/>
                  </a:cubicBezTo>
                  <a:close/>
                  <a:moveTo>
                    <a:pt x="3715" y="2286"/>
                  </a:moveTo>
                  <a:lnTo>
                    <a:pt x="3740" y="2291"/>
                  </a:lnTo>
                  <a:cubicBezTo>
                    <a:pt x="3817" y="2373"/>
                    <a:pt x="3802" y="2503"/>
                    <a:pt x="3715" y="2565"/>
                  </a:cubicBezTo>
                  <a:lnTo>
                    <a:pt x="3715" y="2286"/>
                  </a:lnTo>
                  <a:close/>
                  <a:moveTo>
                    <a:pt x="1156" y="2286"/>
                  </a:moveTo>
                  <a:lnTo>
                    <a:pt x="1156" y="2575"/>
                  </a:lnTo>
                  <a:cubicBezTo>
                    <a:pt x="1103" y="2537"/>
                    <a:pt x="1074" y="2479"/>
                    <a:pt x="1074" y="2416"/>
                  </a:cubicBezTo>
                  <a:cubicBezTo>
                    <a:pt x="1074" y="2373"/>
                    <a:pt x="1088" y="2330"/>
                    <a:pt x="1122" y="2296"/>
                  </a:cubicBezTo>
                  <a:cubicBezTo>
                    <a:pt x="1132" y="2296"/>
                    <a:pt x="1146" y="2291"/>
                    <a:pt x="1156" y="2286"/>
                  </a:cubicBezTo>
                  <a:close/>
                  <a:moveTo>
                    <a:pt x="2825" y="1627"/>
                  </a:moveTo>
                  <a:cubicBezTo>
                    <a:pt x="2926" y="1805"/>
                    <a:pt x="3076" y="1949"/>
                    <a:pt x="3258" y="2041"/>
                  </a:cubicBezTo>
                  <a:lnTo>
                    <a:pt x="3258" y="2690"/>
                  </a:lnTo>
                  <a:cubicBezTo>
                    <a:pt x="3258" y="3085"/>
                    <a:pt x="2936" y="3412"/>
                    <a:pt x="2537" y="3412"/>
                  </a:cubicBezTo>
                  <a:lnTo>
                    <a:pt x="2335" y="3412"/>
                  </a:lnTo>
                  <a:cubicBezTo>
                    <a:pt x="1935" y="3412"/>
                    <a:pt x="1613" y="3085"/>
                    <a:pt x="1613" y="2690"/>
                  </a:cubicBezTo>
                  <a:lnTo>
                    <a:pt x="1613" y="2094"/>
                  </a:lnTo>
                  <a:cubicBezTo>
                    <a:pt x="1906" y="2060"/>
                    <a:pt x="2426" y="1959"/>
                    <a:pt x="2825" y="1627"/>
                  </a:cubicBezTo>
                  <a:close/>
                  <a:moveTo>
                    <a:pt x="2676" y="3855"/>
                  </a:moveTo>
                  <a:lnTo>
                    <a:pt x="2676" y="3975"/>
                  </a:lnTo>
                  <a:lnTo>
                    <a:pt x="2431" y="4240"/>
                  </a:lnTo>
                  <a:lnTo>
                    <a:pt x="2195" y="4009"/>
                  </a:lnTo>
                  <a:lnTo>
                    <a:pt x="2195" y="3855"/>
                  </a:lnTo>
                  <a:cubicBezTo>
                    <a:pt x="2238" y="3860"/>
                    <a:pt x="2286" y="3865"/>
                    <a:pt x="2335" y="3865"/>
                  </a:cubicBezTo>
                  <a:lnTo>
                    <a:pt x="2537" y="3865"/>
                  </a:lnTo>
                  <a:cubicBezTo>
                    <a:pt x="2585" y="3865"/>
                    <a:pt x="2633" y="3860"/>
                    <a:pt x="2676" y="3855"/>
                  </a:cubicBezTo>
                  <a:close/>
                  <a:moveTo>
                    <a:pt x="2383" y="1"/>
                  </a:moveTo>
                  <a:cubicBezTo>
                    <a:pt x="1541" y="1"/>
                    <a:pt x="862" y="679"/>
                    <a:pt x="862" y="1521"/>
                  </a:cubicBezTo>
                  <a:lnTo>
                    <a:pt x="862" y="1921"/>
                  </a:lnTo>
                  <a:cubicBezTo>
                    <a:pt x="405" y="2286"/>
                    <a:pt x="636" y="3013"/>
                    <a:pt x="1218" y="3051"/>
                  </a:cubicBezTo>
                  <a:cubicBezTo>
                    <a:pt x="1310" y="3326"/>
                    <a:pt x="1492" y="3557"/>
                    <a:pt x="1743" y="3701"/>
                  </a:cubicBezTo>
                  <a:lnTo>
                    <a:pt x="1743" y="3826"/>
                  </a:lnTo>
                  <a:lnTo>
                    <a:pt x="814" y="4187"/>
                  </a:lnTo>
                  <a:cubicBezTo>
                    <a:pt x="727" y="4221"/>
                    <a:pt x="1" y="4509"/>
                    <a:pt x="1" y="5433"/>
                  </a:cubicBezTo>
                  <a:lnTo>
                    <a:pt x="1" y="6242"/>
                  </a:lnTo>
                  <a:cubicBezTo>
                    <a:pt x="1" y="6367"/>
                    <a:pt x="102" y="6468"/>
                    <a:pt x="227" y="6468"/>
                  </a:cubicBezTo>
                  <a:lnTo>
                    <a:pt x="804" y="6468"/>
                  </a:lnTo>
                  <a:cubicBezTo>
                    <a:pt x="1108" y="6468"/>
                    <a:pt x="1108" y="6015"/>
                    <a:pt x="804" y="6015"/>
                  </a:cubicBezTo>
                  <a:lnTo>
                    <a:pt x="453" y="6015"/>
                  </a:lnTo>
                  <a:lnTo>
                    <a:pt x="453" y="5433"/>
                  </a:lnTo>
                  <a:cubicBezTo>
                    <a:pt x="453" y="4808"/>
                    <a:pt x="944" y="4625"/>
                    <a:pt x="963" y="4615"/>
                  </a:cubicBezTo>
                  <a:lnTo>
                    <a:pt x="978" y="4615"/>
                  </a:lnTo>
                  <a:lnTo>
                    <a:pt x="1824" y="4283"/>
                  </a:lnTo>
                  <a:lnTo>
                    <a:pt x="2277" y="4721"/>
                  </a:lnTo>
                  <a:cubicBezTo>
                    <a:pt x="2320" y="4760"/>
                    <a:pt x="2378" y="4784"/>
                    <a:pt x="2436" y="4784"/>
                  </a:cubicBezTo>
                  <a:lnTo>
                    <a:pt x="2440" y="4784"/>
                  </a:lnTo>
                  <a:cubicBezTo>
                    <a:pt x="2498" y="4784"/>
                    <a:pt x="2556" y="4760"/>
                    <a:pt x="2599" y="4716"/>
                  </a:cubicBezTo>
                  <a:lnTo>
                    <a:pt x="3027" y="4274"/>
                  </a:lnTo>
                  <a:lnTo>
                    <a:pt x="3874" y="4615"/>
                  </a:lnTo>
                  <a:lnTo>
                    <a:pt x="3884" y="4615"/>
                  </a:lnTo>
                  <a:cubicBezTo>
                    <a:pt x="3903" y="4625"/>
                    <a:pt x="4394" y="4808"/>
                    <a:pt x="4394" y="5433"/>
                  </a:cubicBezTo>
                  <a:lnTo>
                    <a:pt x="4394" y="6015"/>
                  </a:lnTo>
                  <a:lnTo>
                    <a:pt x="1526" y="6015"/>
                  </a:lnTo>
                  <a:cubicBezTo>
                    <a:pt x="1223" y="6015"/>
                    <a:pt x="1223" y="6468"/>
                    <a:pt x="1526" y="6468"/>
                  </a:cubicBezTo>
                  <a:lnTo>
                    <a:pt x="4625" y="6468"/>
                  </a:lnTo>
                  <a:cubicBezTo>
                    <a:pt x="4750" y="6468"/>
                    <a:pt x="4851" y="6367"/>
                    <a:pt x="4851" y="6242"/>
                  </a:cubicBezTo>
                  <a:lnTo>
                    <a:pt x="4851" y="5433"/>
                  </a:lnTo>
                  <a:cubicBezTo>
                    <a:pt x="4846" y="4514"/>
                    <a:pt x="4124" y="4225"/>
                    <a:pt x="4038" y="4192"/>
                  </a:cubicBezTo>
                  <a:lnTo>
                    <a:pt x="3133" y="3831"/>
                  </a:lnTo>
                  <a:lnTo>
                    <a:pt x="3133" y="3706"/>
                  </a:lnTo>
                  <a:cubicBezTo>
                    <a:pt x="3383" y="3557"/>
                    <a:pt x="3566" y="3326"/>
                    <a:pt x="3658" y="3056"/>
                  </a:cubicBezTo>
                  <a:cubicBezTo>
                    <a:pt x="4230" y="3008"/>
                    <a:pt x="4457" y="2286"/>
                    <a:pt x="4009" y="1925"/>
                  </a:cubicBezTo>
                  <a:lnTo>
                    <a:pt x="4009" y="1521"/>
                  </a:lnTo>
                  <a:cubicBezTo>
                    <a:pt x="4009" y="684"/>
                    <a:pt x="3331" y="1"/>
                    <a:pt x="2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2" name="Google Shape;6052;p29"/>
            <p:cNvSpPr/>
            <p:nvPr/>
          </p:nvSpPr>
          <p:spPr>
            <a:xfrm>
              <a:off x="2189674" y="2621546"/>
              <a:ext cx="127125" cy="169771"/>
            </a:xfrm>
            <a:custGeom>
              <a:rect b="b" l="l" r="r" t="t"/>
              <a:pathLst>
                <a:path extrusionOk="0" h="6473" w="4847">
                  <a:moveTo>
                    <a:pt x="2378" y="453"/>
                  </a:moveTo>
                  <a:lnTo>
                    <a:pt x="2378" y="458"/>
                  </a:lnTo>
                  <a:lnTo>
                    <a:pt x="2484" y="458"/>
                  </a:lnTo>
                  <a:cubicBezTo>
                    <a:pt x="3076" y="458"/>
                    <a:pt x="3552" y="934"/>
                    <a:pt x="3552" y="1521"/>
                  </a:cubicBezTo>
                  <a:lnTo>
                    <a:pt x="3552" y="1666"/>
                  </a:lnTo>
                  <a:lnTo>
                    <a:pt x="3533" y="1666"/>
                  </a:lnTo>
                  <a:cubicBezTo>
                    <a:pt x="3220" y="1593"/>
                    <a:pt x="3119" y="1175"/>
                    <a:pt x="3119" y="1175"/>
                  </a:cubicBezTo>
                  <a:cubicBezTo>
                    <a:pt x="3093" y="1060"/>
                    <a:pt x="2993" y="995"/>
                    <a:pt x="2894" y="995"/>
                  </a:cubicBezTo>
                  <a:cubicBezTo>
                    <a:pt x="2826" y="995"/>
                    <a:pt x="2759" y="1024"/>
                    <a:pt x="2715" y="1088"/>
                  </a:cubicBezTo>
                  <a:cubicBezTo>
                    <a:pt x="2306" y="1656"/>
                    <a:pt x="1396" y="1661"/>
                    <a:pt x="1382" y="1661"/>
                  </a:cubicBezTo>
                  <a:lnTo>
                    <a:pt x="1329" y="1661"/>
                  </a:lnTo>
                  <a:lnTo>
                    <a:pt x="1314" y="1666"/>
                  </a:lnTo>
                  <a:lnTo>
                    <a:pt x="1310" y="1666"/>
                  </a:lnTo>
                  <a:lnTo>
                    <a:pt x="1310" y="1521"/>
                  </a:lnTo>
                  <a:cubicBezTo>
                    <a:pt x="1314" y="929"/>
                    <a:pt x="1791" y="453"/>
                    <a:pt x="2378" y="453"/>
                  </a:cubicBezTo>
                  <a:close/>
                  <a:moveTo>
                    <a:pt x="3711" y="2286"/>
                  </a:moveTo>
                  <a:lnTo>
                    <a:pt x="3740" y="2291"/>
                  </a:lnTo>
                  <a:cubicBezTo>
                    <a:pt x="3812" y="2373"/>
                    <a:pt x="3802" y="2503"/>
                    <a:pt x="3711" y="2565"/>
                  </a:cubicBezTo>
                  <a:lnTo>
                    <a:pt x="3711" y="2286"/>
                  </a:lnTo>
                  <a:close/>
                  <a:moveTo>
                    <a:pt x="1156" y="2286"/>
                  </a:moveTo>
                  <a:lnTo>
                    <a:pt x="1156" y="2575"/>
                  </a:lnTo>
                  <a:cubicBezTo>
                    <a:pt x="1103" y="2537"/>
                    <a:pt x="1069" y="2479"/>
                    <a:pt x="1074" y="2416"/>
                  </a:cubicBezTo>
                  <a:cubicBezTo>
                    <a:pt x="1074" y="2373"/>
                    <a:pt x="1088" y="2330"/>
                    <a:pt x="1117" y="2296"/>
                  </a:cubicBezTo>
                  <a:cubicBezTo>
                    <a:pt x="1132" y="2296"/>
                    <a:pt x="1141" y="2291"/>
                    <a:pt x="1156" y="2286"/>
                  </a:cubicBezTo>
                  <a:close/>
                  <a:moveTo>
                    <a:pt x="2821" y="1627"/>
                  </a:moveTo>
                  <a:cubicBezTo>
                    <a:pt x="2922" y="1805"/>
                    <a:pt x="3076" y="1949"/>
                    <a:pt x="3258" y="2041"/>
                  </a:cubicBezTo>
                  <a:lnTo>
                    <a:pt x="3258" y="2690"/>
                  </a:lnTo>
                  <a:cubicBezTo>
                    <a:pt x="3258" y="3085"/>
                    <a:pt x="2936" y="3412"/>
                    <a:pt x="2537" y="3412"/>
                  </a:cubicBezTo>
                  <a:lnTo>
                    <a:pt x="2330" y="3412"/>
                  </a:lnTo>
                  <a:cubicBezTo>
                    <a:pt x="1930" y="3412"/>
                    <a:pt x="1608" y="3085"/>
                    <a:pt x="1608" y="2690"/>
                  </a:cubicBezTo>
                  <a:lnTo>
                    <a:pt x="1608" y="2094"/>
                  </a:lnTo>
                  <a:cubicBezTo>
                    <a:pt x="1901" y="2060"/>
                    <a:pt x="2421" y="1959"/>
                    <a:pt x="2821" y="1627"/>
                  </a:cubicBezTo>
                  <a:close/>
                  <a:moveTo>
                    <a:pt x="2676" y="3855"/>
                  </a:moveTo>
                  <a:lnTo>
                    <a:pt x="2676" y="3975"/>
                  </a:lnTo>
                  <a:lnTo>
                    <a:pt x="2426" y="4240"/>
                  </a:lnTo>
                  <a:lnTo>
                    <a:pt x="2190" y="4009"/>
                  </a:lnTo>
                  <a:lnTo>
                    <a:pt x="2190" y="3855"/>
                  </a:lnTo>
                  <a:cubicBezTo>
                    <a:pt x="2238" y="3860"/>
                    <a:pt x="2286" y="3865"/>
                    <a:pt x="2330" y="3865"/>
                  </a:cubicBezTo>
                  <a:lnTo>
                    <a:pt x="2537" y="3865"/>
                  </a:lnTo>
                  <a:cubicBezTo>
                    <a:pt x="2585" y="3865"/>
                    <a:pt x="2628" y="3860"/>
                    <a:pt x="2676" y="3855"/>
                  </a:cubicBezTo>
                  <a:close/>
                  <a:moveTo>
                    <a:pt x="2378" y="1"/>
                  </a:moveTo>
                  <a:cubicBezTo>
                    <a:pt x="1541" y="1"/>
                    <a:pt x="857" y="684"/>
                    <a:pt x="857" y="1521"/>
                  </a:cubicBezTo>
                  <a:lnTo>
                    <a:pt x="857" y="1921"/>
                  </a:lnTo>
                  <a:cubicBezTo>
                    <a:pt x="405" y="2286"/>
                    <a:pt x="636" y="3018"/>
                    <a:pt x="1218" y="3056"/>
                  </a:cubicBezTo>
                  <a:cubicBezTo>
                    <a:pt x="1305" y="3330"/>
                    <a:pt x="1492" y="3561"/>
                    <a:pt x="1743" y="3706"/>
                  </a:cubicBezTo>
                  <a:lnTo>
                    <a:pt x="1743" y="3831"/>
                  </a:lnTo>
                  <a:lnTo>
                    <a:pt x="814" y="4192"/>
                  </a:lnTo>
                  <a:cubicBezTo>
                    <a:pt x="727" y="4221"/>
                    <a:pt x="1" y="4514"/>
                    <a:pt x="1" y="5433"/>
                  </a:cubicBezTo>
                  <a:lnTo>
                    <a:pt x="1" y="6242"/>
                  </a:lnTo>
                  <a:cubicBezTo>
                    <a:pt x="1" y="6367"/>
                    <a:pt x="102" y="6473"/>
                    <a:pt x="227" y="6473"/>
                  </a:cubicBezTo>
                  <a:lnTo>
                    <a:pt x="804" y="6473"/>
                  </a:lnTo>
                  <a:cubicBezTo>
                    <a:pt x="1108" y="6473"/>
                    <a:pt x="1108" y="6015"/>
                    <a:pt x="804" y="6015"/>
                  </a:cubicBezTo>
                  <a:lnTo>
                    <a:pt x="448" y="6015"/>
                  </a:lnTo>
                  <a:lnTo>
                    <a:pt x="448" y="5438"/>
                  </a:lnTo>
                  <a:cubicBezTo>
                    <a:pt x="448" y="4808"/>
                    <a:pt x="939" y="4625"/>
                    <a:pt x="958" y="4620"/>
                  </a:cubicBezTo>
                  <a:lnTo>
                    <a:pt x="968" y="4615"/>
                  </a:lnTo>
                  <a:lnTo>
                    <a:pt x="1820" y="4283"/>
                  </a:lnTo>
                  <a:lnTo>
                    <a:pt x="2272" y="4721"/>
                  </a:lnTo>
                  <a:cubicBezTo>
                    <a:pt x="2315" y="4764"/>
                    <a:pt x="2373" y="4788"/>
                    <a:pt x="2436" y="4788"/>
                  </a:cubicBezTo>
                  <a:cubicBezTo>
                    <a:pt x="2493" y="4784"/>
                    <a:pt x="2551" y="4760"/>
                    <a:pt x="2594" y="4716"/>
                  </a:cubicBezTo>
                  <a:lnTo>
                    <a:pt x="3018" y="4274"/>
                  </a:lnTo>
                  <a:lnTo>
                    <a:pt x="3869" y="4615"/>
                  </a:lnTo>
                  <a:lnTo>
                    <a:pt x="3879" y="4615"/>
                  </a:lnTo>
                  <a:cubicBezTo>
                    <a:pt x="3898" y="4625"/>
                    <a:pt x="4389" y="4808"/>
                    <a:pt x="4389" y="5433"/>
                  </a:cubicBezTo>
                  <a:lnTo>
                    <a:pt x="4389" y="6015"/>
                  </a:lnTo>
                  <a:lnTo>
                    <a:pt x="1521" y="6015"/>
                  </a:lnTo>
                  <a:cubicBezTo>
                    <a:pt x="1220" y="6015"/>
                    <a:pt x="1218" y="6468"/>
                    <a:pt x="1517" y="6468"/>
                  </a:cubicBezTo>
                  <a:cubicBezTo>
                    <a:pt x="1518" y="6468"/>
                    <a:pt x="1520" y="6468"/>
                    <a:pt x="1521" y="6468"/>
                  </a:cubicBezTo>
                  <a:lnTo>
                    <a:pt x="4615" y="6468"/>
                  </a:lnTo>
                  <a:cubicBezTo>
                    <a:pt x="4740" y="6468"/>
                    <a:pt x="4846" y="6367"/>
                    <a:pt x="4846" y="6242"/>
                  </a:cubicBezTo>
                  <a:lnTo>
                    <a:pt x="4846" y="5433"/>
                  </a:lnTo>
                  <a:cubicBezTo>
                    <a:pt x="4846" y="4514"/>
                    <a:pt x="4124" y="4225"/>
                    <a:pt x="4033" y="4192"/>
                  </a:cubicBezTo>
                  <a:lnTo>
                    <a:pt x="3133" y="3831"/>
                  </a:lnTo>
                  <a:lnTo>
                    <a:pt x="3133" y="3706"/>
                  </a:lnTo>
                  <a:cubicBezTo>
                    <a:pt x="3379" y="3557"/>
                    <a:pt x="3566" y="3326"/>
                    <a:pt x="3658" y="3056"/>
                  </a:cubicBezTo>
                  <a:cubicBezTo>
                    <a:pt x="4230" y="3008"/>
                    <a:pt x="4452" y="2286"/>
                    <a:pt x="4009" y="1925"/>
                  </a:cubicBezTo>
                  <a:lnTo>
                    <a:pt x="4009" y="1521"/>
                  </a:lnTo>
                  <a:cubicBezTo>
                    <a:pt x="4009" y="684"/>
                    <a:pt x="3326" y="1"/>
                    <a:pt x="2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53" name="Google Shape;6053;p29"/>
          <p:cNvGrpSpPr/>
          <p:nvPr/>
        </p:nvGrpSpPr>
        <p:grpSpPr>
          <a:xfrm>
            <a:off x="2660798" y="2267751"/>
            <a:ext cx="329653" cy="326926"/>
            <a:chOff x="2660798" y="2452326"/>
            <a:chExt cx="329653" cy="326926"/>
          </a:xfrm>
        </p:grpSpPr>
        <p:sp>
          <p:nvSpPr>
            <p:cNvPr id="6054" name="Google Shape;6054;p29"/>
            <p:cNvSpPr/>
            <p:nvPr/>
          </p:nvSpPr>
          <p:spPr>
            <a:xfrm>
              <a:off x="2896400" y="2626739"/>
              <a:ext cx="38266" cy="37873"/>
            </a:xfrm>
            <a:custGeom>
              <a:rect b="b" l="l" r="r" t="t"/>
              <a:pathLst>
                <a:path extrusionOk="0" h="1444" w="1459">
                  <a:moveTo>
                    <a:pt x="1" y="0"/>
                  </a:moveTo>
                  <a:lnTo>
                    <a:pt x="929" y="1444"/>
                  </a:lnTo>
                  <a:lnTo>
                    <a:pt x="1459" y="1444"/>
                  </a:lnTo>
                  <a:cubicBezTo>
                    <a:pt x="1449" y="645"/>
                    <a:pt x="799" y="0"/>
                    <a:pt x="1" y="0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5" name="Google Shape;6055;p29"/>
            <p:cNvSpPr/>
            <p:nvPr/>
          </p:nvSpPr>
          <p:spPr>
            <a:xfrm>
              <a:off x="2858029" y="2626739"/>
              <a:ext cx="62762" cy="37873"/>
            </a:xfrm>
            <a:custGeom>
              <a:rect b="b" l="l" r="r" t="t"/>
              <a:pathLst>
                <a:path extrusionOk="0" h="1444" w="2393">
                  <a:moveTo>
                    <a:pt x="1459" y="0"/>
                  </a:moveTo>
                  <a:cubicBezTo>
                    <a:pt x="660" y="0"/>
                    <a:pt x="6" y="645"/>
                    <a:pt x="1" y="1444"/>
                  </a:cubicBezTo>
                  <a:lnTo>
                    <a:pt x="2392" y="1444"/>
                  </a:lnTo>
                  <a:cubicBezTo>
                    <a:pt x="2392" y="645"/>
                    <a:pt x="1969" y="0"/>
                    <a:pt x="1459" y="0"/>
                  </a:cubicBez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6" name="Google Shape;6056;p29"/>
            <p:cNvSpPr/>
            <p:nvPr/>
          </p:nvSpPr>
          <p:spPr>
            <a:xfrm>
              <a:off x="2895770" y="2564108"/>
              <a:ext cx="21480" cy="41833"/>
            </a:xfrm>
            <a:custGeom>
              <a:rect b="b" l="l" r="r" t="t"/>
              <a:pathLst>
                <a:path extrusionOk="0" h="1595" w="819">
                  <a:moveTo>
                    <a:pt x="27" y="1"/>
                  </a:moveTo>
                  <a:cubicBezTo>
                    <a:pt x="18" y="1"/>
                    <a:pt x="9" y="1"/>
                    <a:pt x="1" y="1"/>
                  </a:cubicBezTo>
                  <a:lnTo>
                    <a:pt x="1" y="1594"/>
                  </a:lnTo>
                  <a:cubicBezTo>
                    <a:pt x="6" y="1594"/>
                    <a:pt x="12" y="1594"/>
                    <a:pt x="18" y="1594"/>
                  </a:cubicBezTo>
                  <a:cubicBezTo>
                    <a:pt x="462" y="1594"/>
                    <a:pt x="819" y="1237"/>
                    <a:pt x="819" y="795"/>
                  </a:cubicBezTo>
                  <a:cubicBezTo>
                    <a:pt x="819" y="357"/>
                    <a:pt x="467" y="1"/>
                    <a:pt x="27" y="1"/>
                  </a:cubicBez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7" name="Google Shape;6057;p29"/>
            <p:cNvSpPr/>
            <p:nvPr/>
          </p:nvSpPr>
          <p:spPr>
            <a:xfrm>
              <a:off x="2754929" y="2626739"/>
              <a:ext cx="38397" cy="37873"/>
            </a:xfrm>
            <a:custGeom>
              <a:rect b="b" l="l" r="r" t="t"/>
              <a:pathLst>
                <a:path extrusionOk="0" h="1444" w="1464">
                  <a:moveTo>
                    <a:pt x="1" y="0"/>
                  </a:moveTo>
                  <a:lnTo>
                    <a:pt x="934" y="1444"/>
                  </a:lnTo>
                  <a:lnTo>
                    <a:pt x="1463" y="1444"/>
                  </a:lnTo>
                  <a:cubicBezTo>
                    <a:pt x="1454" y="645"/>
                    <a:pt x="804" y="0"/>
                    <a:pt x="1" y="0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8" name="Google Shape;6058;p29"/>
            <p:cNvSpPr/>
            <p:nvPr/>
          </p:nvSpPr>
          <p:spPr>
            <a:xfrm>
              <a:off x="2716689" y="2626739"/>
              <a:ext cx="62762" cy="37873"/>
            </a:xfrm>
            <a:custGeom>
              <a:rect b="b" l="l" r="r" t="t"/>
              <a:pathLst>
                <a:path extrusionOk="0" h="1444" w="2393">
                  <a:moveTo>
                    <a:pt x="1459" y="0"/>
                  </a:moveTo>
                  <a:cubicBezTo>
                    <a:pt x="660" y="0"/>
                    <a:pt x="5" y="645"/>
                    <a:pt x="1" y="1444"/>
                  </a:cubicBezTo>
                  <a:lnTo>
                    <a:pt x="2392" y="1444"/>
                  </a:lnTo>
                  <a:cubicBezTo>
                    <a:pt x="2392" y="645"/>
                    <a:pt x="1969" y="0"/>
                    <a:pt x="1459" y="0"/>
                  </a:cubicBez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9" name="Google Shape;6059;p29"/>
            <p:cNvSpPr/>
            <p:nvPr/>
          </p:nvSpPr>
          <p:spPr>
            <a:xfrm>
              <a:off x="2754562" y="2564108"/>
              <a:ext cx="21480" cy="41833"/>
            </a:xfrm>
            <a:custGeom>
              <a:rect b="b" l="l" r="r" t="t"/>
              <a:pathLst>
                <a:path extrusionOk="0" h="1595" w="819">
                  <a:moveTo>
                    <a:pt x="26" y="1"/>
                  </a:moveTo>
                  <a:cubicBezTo>
                    <a:pt x="17" y="1"/>
                    <a:pt x="9" y="1"/>
                    <a:pt x="0" y="1"/>
                  </a:cubicBezTo>
                  <a:lnTo>
                    <a:pt x="0" y="1594"/>
                  </a:lnTo>
                  <a:cubicBezTo>
                    <a:pt x="6" y="1594"/>
                    <a:pt x="12" y="1594"/>
                    <a:pt x="18" y="1594"/>
                  </a:cubicBezTo>
                  <a:cubicBezTo>
                    <a:pt x="457" y="1594"/>
                    <a:pt x="818" y="1237"/>
                    <a:pt x="818" y="795"/>
                  </a:cubicBezTo>
                  <a:cubicBezTo>
                    <a:pt x="818" y="357"/>
                    <a:pt x="462" y="1"/>
                    <a:pt x="26" y="1"/>
                  </a:cubicBezTo>
                  <a:close/>
                </a:path>
              </a:pathLst>
            </a:custGeom>
            <a:solidFill>
              <a:srgbClr val="E0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0" name="Google Shape;6060;p29"/>
            <p:cNvSpPr/>
            <p:nvPr/>
          </p:nvSpPr>
          <p:spPr>
            <a:xfrm>
              <a:off x="2825612" y="2628628"/>
              <a:ext cx="51511" cy="51511"/>
            </a:xfrm>
            <a:custGeom>
              <a:rect b="b" l="l" r="r" t="t"/>
              <a:pathLst>
                <a:path extrusionOk="0" h="1964" w="1964">
                  <a:moveTo>
                    <a:pt x="0" y="0"/>
                  </a:moveTo>
                  <a:lnTo>
                    <a:pt x="1169" y="1963"/>
                  </a:lnTo>
                  <a:lnTo>
                    <a:pt x="1963" y="1963"/>
                  </a:lnTo>
                  <a:cubicBezTo>
                    <a:pt x="1963" y="881"/>
                    <a:pt x="1083" y="0"/>
                    <a:pt x="0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1" name="Google Shape;6061;p29"/>
            <p:cNvSpPr/>
            <p:nvPr/>
          </p:nvSpPr>
          <p:spPr>
            <a:xfrm>
              <a:off x="2774232" y="2628628"/>
              <a:ext cx="82066" cy="51511"/>
            </a:xfrm>
            <a:custGeom>
              <a:rect b="b" l="l" r="r" t="t"/>
              <a:pathLst>
                <a:path extrusionOk="0" h="1964" w="3129">
                  <a:moveTo>
                    <a:pt x="1959" y="0"/>
                  </a:moveTo>
                  <a:cubicBezTo>
                    <a:pt x="877" y="0"/>
                    <a:pt x="1" y="881"/>
                    <a:pt x="1" y="1963"/>
                  </a:cubicBezTo>
                  <a:lnTo>
                    <a:pt x="3128" y="1963"/>
                  </a:lnTo>
                  <a:cubicBezTo>
                    <a:pt x="3128" y="881"/>
                    <a:pt x="2604" y="0"/>
                    <a:pt x="195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2" name="Google Shape;6062;p29"/>
            <p:cNvSpPr/>
            <p:nvPr/>
          </p:nvSpPr>
          <p:spPr>
            <a:xfrm>
              <a:off x="2825979" y="2550994"/>
              <a:ext cx="28431" cy="56835"/>
            </a:xfrm>
            <a:custGeom>
              <a:rect b="b" l="l" r="r" t="t"/>
              <a:pathLst>
                <a:path extrusionOk="0" h="2167" w="1084">
                  <a:moveTo>
                    <a:pt x="1" y="1"/>
                  </a:moveTo>
                  <a:lnTo>
                    <a:pt x="1" y="2166"/>
                  </a:lnTo>
                  <a:cubicBezTo>
                    <a:pt x="602" y="2166"/>
                    <a:pt x="1083" y="1680"/>
                    <a:pt x="1083" y="1084"/>
                  </a:cubicBezTo>
                  <a:cubicBezTo>
                    <a:pt x="1083" y="482"/>
                    <a:pt x="602" y="1"/>
                    <a:pt x="1" y="1"/>
                  </a:cubicBezTo>
                  <a:close/>
                </a:path>
              </a:pathLst>
            </a:custGeom>
            <a:solidFill>
              <a:srgbClr val="BEC9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3" name="Google Shape;6063;p29"/>
            <p:cNvSpPr/>
            <p:nvPr/>
          </p:nvSpPr>
          <p:spPr>
            <a:xfrm>
              <a:off x="2796840" y="2550994"/>
              <a:ext cx="43302" cy="56835"/>
            </a:xfrm>
            <a:custGeom>
              <a:rect b="b" l="l" r="r" t="t"/>
              <a:pathLst>
                <a:path extrusionOk="0" h="2167" w="1651">
                  <a:moveTo>
                    <a:pt x="1083" y="1"/>
                  </a:moveTo>
                  <a:cubicBezTo>
                    <a:pt x="486" y="1"/>
                    <a:pt x="0" y="482"/>
                    <a:pt x="0" y="1084"/>
                  </a:cubicBezTo>
                  <a:cubicBezTo>
                    <a:pt x="0" y="1680"/>
                    <a:pt x="486" y="2166"/>
                    <a:pt x="1083" y="2166"/>
                  </a:cubicBezTo>
                  <a:lnTo>
                    <a:pt x="1112" y="2166"/>
                  </a:lnTo>
                  <a:cubicBezTo>
                    <a:pt x="1415" y="2152"/>
                    <a:pt x="1651" y="1671"/>
                    <a:pt x="1651" y="1084"/>
                  </a:cubicBezTo>
                  <a:cubicBezTo>
                    <a:pt x="1651" y="492"/>
                    <a:pt x="1410" y="15"/>
                    <a:pt x="1112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4" name="Google Shape;6064;p29"/>
            <p:cNvSpPr/>
            <p:nvPr/>
          </p:nvSpPr>
          <p:spPr>
            <a:xfrm>
              <a:off x="2733107" y="2564108"/>
              <a:ext cx="28404" cy="41833"/>
            </a:xfrm>
            <a:custGeom>
              <a:rect b="b" l="l" r="r" t="t"/>
              <a:pathLst>
                <a:path extrusionOk="0" h="1595" w="1083">
                  <a:moveTo>
                    <a:pt x="792" y="1"/>
                  </a:moveTo>
                  <a:cubicBezTo>
                    <a:pt x="356" y="1"/>
                    <a:pt x="0" y="357"/>
                    <a:pt x="0" y="795"/>
                  </a:cubicBezTo>
                  <a:cubicBezTo>
                    <a:pt x="0" y="1237"/>
                    <a:pt x="361" y="1594"/>
                    <a:pt x="801" y="1594"/>
                  </a:cubicBezTo>
                  <a:cubicBezTo>
                    <a:pt x="807" y="1594"/>
                    <a:pt x="812" y="1594"/>
                    <a:pt x="818" y="1594"/>
                  </a:cubicBezTo>
                  <a:cubicBezTo>
                    <a:pt x="963" y="1594"/>
                    <a:pt x="1083" y="1238"/>
                    <a:pt x="1083" y="795"/>
                  </a:cubicBezTo>
                  <a:cubicBezTo>
                    <a:pt x="1083" y="357"/>
                    <a:pt x="963" y="1"/>
                    <a:pt x="818" y="1"/>
                  </a:cubicBezTo>
                  <a:cubicBezTo>
                    <a:pt x="810" y="1"/>
                    <a:pt x="801" y="1"/>
                    <a:pt x="792" y="1"/>
                  </a:cubicBezTo>
                  <a:close/>
                </a:path>
              </a:pathLst>
            </a:custGeom>
            <a:solidFill>
              <a:srgbClr val="E3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5" name="Google Shape;6065;p29"/>
            <p:cNvSpPr/>
            <p:nvPr/>
          </p:nvSpPr>
          <p:spPr>
            <a:xfrm>
              <a:off x="2874316" y="2564108"/>
              <a:ext cx="28536" cy="41833"/>
            </a:xfrm>
            <a:custGeom>
              <a:rect b="b" l="l" r="r" t="t"/>
              <a:pathLst>
                <a:path extrusionOk="0" h="1595" w="1088">
                  <a:moveTo>
                    <a:pt x="793" y="1"/>
                  </a:moveTo>
                  <a:cubicBezTo>
                    <a:pt x="357" y="1"/>
                    <a:pt x="1" y="357"/>
                    <a:pt x="1" y="795"/>
                  </a:cubicBezTo>
                  <a:cubicBezTo>
                    <a:pt x="1" y="1237"/>
                    <a:pt x="361" y="1594"/>
                    <a:pt x="801" y="1594"/>
                  </a:cubicBezTo>
                  <a:cubicBezTo>
                    <a:pt x="807" y="1594"/>
                    <a:pt x="813" y="1594"/>
                    <a:pt x="819" y="1594"/>
                  </a:cubicBezTo>
                  <a:cubicBezTo>
                    <a:pt x="968" y="1594"/>
                    <a:pt x="1088" y="1238"/>
                    <a:pt x="1088" y="795"/>
                  </a:cubicBezTo>
                  <a:cubicBezTo>
                    <a:pt x="1088" y="357"/>
                    <a:pt x="968" y="1"/>
                    <a:pt x="819" y="1"/>
                  </a:cubicBezTo>
                  <a:cubicBezTo>
                    <a:pt x="810" y="1"/>
                    <a:pt x="801" y="1"/>
                    <a:pt x="793" y="1"/>
                  </a:cubicBezTo>
                  <a:close/>
                </a:path>
              </a:pathLst>
            </a:custGeom>
            <a:solidFill>
              <a:srgbClr val="E3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6" name="Google Shape;6066;p29"/>
            <p:cNvSpPr/>
            <p:nvPr/>
          </p:nvSpPr>
          <p:spPr>
            <a:xfrm>
              <a:off x="2870644" y="2558836"/>
              <a:ext cx="61005" cy="52271"/>
            </a:xfrm>
            <a:custGeom>
              <a:rect b="b" l="l" r="r" t="t"/>
              <a:pathLst>
                <a:path extrusionOk="0" h="1993" w="2326">
                  <a:moveTo>
                    <a:pt x="997" y="400"/>
                  </a:moveTo>
                  <a:cubicBezTo>
                    <a:pt x="1526" y="400"/>
                    <a:pt x="1796" y="1044"/>
                    <a:pt x="1420" y="1420"/>
                  </a:cubicBezTo>
                  <a:cubicBezTo>
                    <a:pt x="1297" y="1541"/>
                    <a:pt x="1147" y="1596"/>
                    <a:pt x="1000" y="1596"/>
                  </a:cubicBezTo>
                  <a:cubicBezTo>
                    <a:pt x="693" y="1596"/>
                    <a:pt x="400" y="1358"/>
                    <a:pt x="400" y="996"/>
                  </a:cubicBezTo>
                  <a:cubicBezTo>
                    <a:pt x="400" y="669"/>
                    <a:pt x="665" y="400"/>
                    <a:pt x="997" y="400"/>
                  </a:cubicBezTo>
                  <a:close/>
                  <a:moveTo>
                    <a:pt x="1004" y="1"/>
                  </a:moveTo>
                  <a:cubicBezTo>
                    <a:pt x="492" y="1"/>
                    <a:pt x="1" y="397"/>
                    <a:pt x="1" y="996"/>
                  </a:cubicBezTo>
                  <a:cubicBezTo>
                    <a:pt x="1" y="1545"/>
                    <a:pt x="448" y="1992"/>
                    <a:pt x="997" y="1992"/>
                  </a:cubicBezTo>
                  <a:cubicBezTo>
                    <a:pt x="1882" y="1992"/>
                    <a:pt x="2325" y="919"/>
                    <a:pt x="1700" y="294"/>
                  </a:cubicBezTo>
                  <a:cubicBezTo>
                    <a:pt x="1497" y="92"/>
                    <a:pt x="1248" y="1"/>
                    <a:pt x="10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7" name="Google Shape;6067;p29"/>
            <p:cNvSpPr/>
            <p:nvPr/>
          </p:nvSpPr>
          <p:spPr>
            <a:xfrm>
              <a:off x="2871379" y="2621546"/>
              <a:ext cx="68454" cy="48232"/>
            </a:xfrm>
            <a:custGeom>
              <a:rect b="b" l="l" r="r" t="t"/>
              <a:pathLst>
                <a:path extrusionOk="0" h="1839" w="2610">
                  <a:moveTo>
                    <a:pt x="969" y="1"/>
                  </a:moveTo>
                  <a:cubicBezTo>
                    <a:pt x="700" y="1"/>
                    <a:pt x="430" y="63"/>
                    <a:pt x="194" y="193"/>
                  </a:cubicBezTo>
                  <a:cubicBezTo>
                    <a:pt x="0" y="300"/>
                    <a:pt x="107" y="563"/>
                    <a:pt x="287" y="563"/>
                  </a:cubicBezTo>
                  <a:cubicBezTo>
                    <a:pt x="317" y="563"/>
                    <a:pt x="349" y="556"/>
                    <a:pt x="382" y="540"/>
                  </a:cubicBezTo>
                  <a:cubicBezTo>
                    <a:pt x="570" y="440"/>
                    <a:pt x="769" y="393"/>
                    <a:pt x="964" y="393"/>
                  </a:cubicBezTo>
                  <a:cubicBezTo>
                    <a:pt x="1548" y="393"/>
                    <a:pt x="2095" y="808"/>
                    <a:pt x="2196" y="1439"/>
                  </a:cubicBezTo>
                  <a:lnTo>
                    <a:pt x="969" y="1439"/>
                  </a:lnTo>
                  <a:cubicBezTo>
                    <a:pt x="719" y="1454"/>
                    <a:pt x="719" y="1824"/>
                    <a:pt x="969" y="1839"/>
                  </a:cubicBezTo>
                  <a:lnTo>
                    <a:pt x="2413" y="1839"/>
                  </a:lnTo>
                  <a:cubicBezTo>
                    <a:pt x="2523" y="1839"/>
                    <a:pt x="2610" y="1747"/>
                    <a:pt x="2610" y="1637"/>
                  </a:cubicBezTo>
                  <a:cubicBezTo>
                    <a:pt x="2610" y="732"/>
                    <a:pt x="1874" y="1"/>
                    <a:pt x="9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8" name="Google Shape;6068;p29"/>
            <p:cNvSpPr/>
            <p:nvPr/>
          </p:nvSpPr>
          <p:spPr>
            <a:xfrm>
              <a:off x="2711522" y="2621467"/>
              <a:ext cx="68349" cy="48442"/>
            </a:xfrm>
            <a:custGeom>
              <a:rect b="b" l="l" r="r" t="t"/>
              <a:pathLst>
                <a:path extrusionOk="0" h="1847" w="2606">
                  <a:moveTo>
                    <a:pt x="1642" y="1"/>
                  </a:moveTo>
                  <a:cubicBezTo>
                    <a:pt x="782" y="1"/>
                    <a:pt x="0" y="689"/>
                    <a:pt x="0" y="1645"/>
                  </a:cubicBezTo>
                  <a:cubicBezTo>
                    <a:pt x="0" y="1755"/>
                    <a:pt x="87" y="1847"/>
                    <a:pt x="198" y="1847"/>
                  </a:cubicBezTo>
                  <a:lnTo>
                    <a:pt x="1660" y="1847"/>
                  </a:lnTo>
                  <a:cubicBezTo>
                    <a:pt x="1665" y="1847"/>
                    <a:pt x="1670" y="1847"/>
                    <a:pt x="1674" y="1847"/>
                  </a:cubicBezTo>
                  <a:cubicBezTo>
                    <a:pt x="1935" y="1847"/>
                    <a:pt x="1935" y="1447"/>
                    <a:pt x="1674" y="1447"/>
                  </a:cubicBezTo>
                  <a:cubicBezTo>
                    <a:pt x="1670" y="1447"/>
                    <a:pt x="1665" y="1447"/>
                    <a:pt x="1660" y="1447"/>
                  </a:cubicBezTo>
                  <a:lnTo>
                    <a:pt x="414" y="1447"/>
                  </a:lnTo>
                  <a:cubicBezTo>
                    <a:pt x="515" y="817"/>
                    <a:pt x="1059" y="399"/>
                    <a:pt x="1643" y="399"/>
                  </a:cubicBezTo>
                  <a:cubicBezTo>
                    <a:pt x="1838" y="399"/>
                    <a:pt x="2039" y="446"/>
                    <a:pt x="2228" y="547"/>
                  </a:cubicBezTo>
                  <a:cubicBezTo>
                    <a:pt x="2261" y="564"/>
                    <a:pt x="2293" y="571"/>
                    <a:pt x="2323" y="571"/>
                  </a:cubicBezTo>
                  <a:cubicBezTo>
                    <a:pt x="2502" y="571"/>
                    <a:pt x="2606" y="308"/>
                    <a:pt x="2416" y="196"/>
                  </a:cubicBezTo>
                  <a:cubicBezTo>
                    <a:pt x="2164" y="62"/>
                    <a:pt x="1899" y="1"/>
                    <a:pt x="1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9" name="Google Shape;6069;p29"/>
            <p:cNvSpPr/>
            <p:nvPr/>
          </p:nvSpPr>
          <p:spPr>
            <a:xfrm>
              <a:off x="2728439" y="2558836"/>
              <a:ext cx="60979" cy="52271"/>
            </a:xfrm>
            <a:custGeom>
              <a:rect b="b" l="l" r="r" t="t"/>
              <a:pathLst>
                <a:path extrusionOk="0" h="1993" w="2325">
                  <a:moveTo>
                    <a:pt x="996" y="400"/>
                  </a:moveTo>
                  <a:cubicBezTo>
                    <a:pt x="1525" y="400"/>
                    <a:pt x="1795" y="1044"/>
                    <a:pt x="1420" y="1420"/>
                  </a:cubicBezTo>
                  <a:cubicBezTo>
                    <a:pt x="1297" y="1541"/>
                    <a:pt x="1146" y="1596"/>
                    <a:pt x="1000" y="1596"/>
                  </a:cubicBezTo>
                  <a:cubicBezTo>
                    <a:pt x="692" y="1596"/>
                    <a:pt x="400" y="1358"/>
                    <a:pt x="400" y="996"/>
                  </a:cubicBezTo>
                  <a:cubicBezTo>
                    <a:pt x="400" y="669"/>
                    <a:pt x="664" y="400"/>
                    <a:pt x="996" y="400"/>
                  </a:cubicBezTo>
                  <a:close/>
                  <a:moveTo>
                    <a:pt x="1003" y="1"/>
                  </a:moveTo>
                  <a:cubicBezTo>
                    <a:pt x="491" y="1"/>
                    <a:pt x="0" y="397"/>
                    <a:pt x="0" y="996"/>
                  </a:cubicBezTo>
                  <a:cubicBezTo>
                    <a:pt x="0" y="1545"/>
                    <a:pt x="448" y="1992"/>
                    <a:pt x="996" y="1992"/>
                  </a:cubicBezTo>
                  <a:cubicBezTo>
                    <a:pt x="1882" y="1992"/>
                    <a:pt x="2324" y="919"/>
                    <a:pt x="1699" y="294"/>
                  </a:cubicBezTo>
                  <a:cubicBezTo>
                    <a:pt x="1496" y="92"/>
                    <a:pt x="1247" y="1"/>
                    <a:pt x="10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0" name="Google Shape;6070;p29"/>
            <p:cNvSpPr/>
            <p:nvPr/>
          </p:nvSpPr>
          <p:spPr>
            <a:xfrm>
              <a:off x="2792041" y="2545722"/>
              <a:ext cx="78525" cy="67274"/>
            </a:xfrm>
            <a:custGeom>
              <a:rect b="b" l="l" r="r" t="t"/>
              <a:pathLst>
                <a:path extrusionOk="0" h="2565" w="2994">
                  <a:moveTo>
                    <a:pt x="1280" y="399"/>
                  </a:moveTo>
                  <a:cubicBezTo>
                    <a:pt x="2069" y="399"/>
                    <a:pt x="2464" y="1352"/>
                    <a:pt x="1906" y="1905"/>
                  </a:cubicBezTo>
                  <a:cubicBezTo>
                    <a:pt x="1725" y="2086"/>
                    <a:pt x="1503" y="2167"/>
                    <a:pt x="1286" y="2167"/>
                  </a:cubicBezTo>
                  <a:cubicBezTo>
                    <a:pt x="833" y="2167"/>
                    <a:pt x="400" y="1815"/>
                    <a:pt x="400" y="1285"/>
                  </a:cubicBezTo>
                  <a:cubicBezTo>
                    <a:pt x="400" y="794"/>
                    <a:pt x="794" y="399"/>
                    <a:pt x="1280" y="399"/>
                  </a:cubicBezTo>
                  <a:close/>
                  <a:moveTo>
                    <a:pt x="1294" y="0"/>
                  </a:moveTo>
                  <a:cubicBezTo>
                    <a:pt x="634" y="0"/>
                    <a:pt x="0" y="512"/>
                    <a:pt x="0" y="1285"/>
                  </a:cubicBezTo>
                  <a:cubicBezTo>
                    <a:pt x="0" y="1992"/>
                    <a:pt x="573" y="2565"/>
                    <a:pt x="1280" y="2565"/>
                  </a:cubicBezTo>
                  <a:cubicBezTo>
                    <a:pt x="2421" y="2565"/>
                    <a:pt x="2993" y="1184"/>
                    <a:pt x="2190" y="375"/>
                  </a:cubicBezTo>
                  <a:cubicBezTo>
                    <a:pt x="1929" y="116"/>
                    <a:pt x="1609" y="0"/>
                    <a:pt x="12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1" name="Google Shape;6071;p29"/>
            <p:cNvSpPr/>
            <p:nvPr/>
          </p:nvSpPr>
          <p:spPr>
            <a:xfrm>
              <a:off x="2768934" y="2623434"/>
              <a:ext cx="113355" cy="61871"/>
            </a:xfrm>
            <a:custGeom>
              <a:rect b="b" l="l" r="r" t="t"/>
              <a:pathLst>
                <a:path extrusionOk="0" h="2359" w="4322">
                  <a:moveTo>
                    <a:pt x="2161" y="395"/>
                  </a:moveTo>
                  <a:cubicBezTo>
                    <a:pt x="3061" y="395"/>
                    <a:pt x="3812" y="1069"/>
                    <a:pt x="3913" y="1959"/>
                  </a:cubicBezTo>
                  <a:lnTo>
                    <a:pt x="410" y="1959"/>
                  </a:lnTo>
                  <a:cubicBezTo>
                    <a:pt x="511" y="1069"/>
                    <a:pt x="1266" y="395"/>
                    <a:pt x="2161" y="395"/>
                  </a:cubicBezTo>
                  <a:close/>
                  <a:moveTo>
                    <a:pt x="2161" y="1"/>
                  </a:moveTo>
                  <a:cubicBezTo>
                    <a:pt x="973" y="1"/>
                    <a:pt x="6" y="968"/>
                    <a:pt x="1" y="2161"/>
                  </a:cubicBezTo>
                  <a:cubicBezTo>
                    <a:pt x="1" y="2267"/>
                    <a:pt x="92" y="2359"/>
                    <a:pt x="203" y="2359"/>
                  </a:cubicBezTo>
                  <a:lnTo>
                    <a:pt x="4124" y="2359"/>
                  </a:lnTo>
                  <a:cubicBezTo>
                    <a:pt x="4235" y="2359"/>
                    <a:pt x="4322" y="2267"/>
                    <a:pt x="4322" y="2161"/>
                  </a:cubicBezTo>
                  <a:cubicBezTo>
                    <a:pt x="4322" y="968"/>
                    <a:pt x="3355" y="1"/>
                    <a:pt x="2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2" name="Google Shape;6072;p29"/>
            <p:cNvSpPr/>
            <p:nvPr/>
          </p:nvSpPr>
          <p:spPr>
            <a:xfrm>
              <a:off x="2660798" y="2452326"/>
              <a:ext cx="329653" cy="326926"/>
            </a:xfrm>
            <a:custGeom>
              <a:rect b="b" l="l" r="r" t="t"/>
              <a:pathLst>
                <a:path extrusionOk="0" h="12465" w="12569">
                  <a:moveTo>
                    <a:pt x="6481" y="1068"/>
                  </a:moveTo>
                  <a:cubicBezTo>
                    <a:pt x="9171" y="1179"/>
                    <a:pt x="11332" y="3335"/>
                    <a:pt x="11438" y="6024"/>
                  </a:cubicBezTo>
                  <a:lnTo>
                    <a:pt x="10961" y="6024"/>
                  </a:lnTo>
                  <a:cubicBezTo>
                    <a:pt x="10957" y="6024"/>
                    <a:pt x="10952" y="6024"/>
                    <a:pt x="10948" y="6024"/>
                  </a:cubicBezTo>
                  <a:cubicBezTo>
                    <a:pt x="10687" y="6024"/>
                    <a:pt x="10687" y="6424"/>
                    <a:pt x="10948" y="6424"/>
                  </a:cubicBezTo>
                  <a:cubicBezTo>
                    <a:pt x="10952" y="6424"/>
                    <a:pt x="10957" y="6424"/>
                    <a:pt x="10961" y="6424"/>
                  </a:cubicBezTo>
                  <a:lnTo>
                    <a:pt x="11438" y="6424"/>
                  </a:lnTo>
                  <a:cubicBezTo>
                    <a:pt x="11332" y="9114"/>
                    <a:pt x="9176" y="11269"/>
                    <a:pt x="6486" y="11375"/>
                  </a:cubicBezTo>
                  <a:lnTo>
                    <a:pt x="6486" y="10904"/>
                  </a:lnTo>
                  <a:cubicBezTo>
                    <a:pt x="6494" y="10762"/>
                    <a:pt x="6390" y="10691"/>
                    <a:pt x="6287" y="10691"/>
                  </a:cubicBezTo>
                  <a:cubicBezTo>
                    <a:pt x="6183" y="10691"/>
                    <a:pt x="6080" y="10762"/>
                    <a:pt x="6087" y="10904"/>
                  </a:cubicBezTo>
                  <a:lnTo>
                    <a:pt x="6087" y="11375"/>
                  </a:lnTo>
                  <a:cubicBezTo>
                    <a:pt x="3397" y="11269"/>
                    <a:pt x="1237" y="9114"/>
                    <a:pt x="1131" y="6424"/>
                  </a:cubicBezTo>
                  <a:lnTo>
                    <a:pt x="1607" y="6424"/>
                  </a:lnTo>
                  <a:cubicBezTo>
                    <a:pt x="1857" y="6409"/>
                    <a:pt x="1857" y="6039"/>
                    <a:pt x="1607" y="6024"/>
                  </a:cubicBezTo>
                  <a:lnTo>
                    <a:pt x="1131" y="6024"/>
                  </a:lnTo>
                  <a:cubicBezTo>
                    <a:pt x="1237" y="3335"/>
                    <a:pt x="3392" y="1179"/>
                    <a:pt x="6087" y="1068"/>
                  </a:cubicBezTo>
                  <a:lnTo>
                    <a:pt x="6087" y="1545"/>
                  </a:lnTo>
                  <a:cubicBezTo>
                    <a:pt x="6092" y="1670"/>
                    <a:pt x="6187" y="1732"/>
                    <a:pt x="6282" y="1732"/>
                  </a:cubicBezTo>
                  <a:cubicBezTo>
                    <a:pt x="6378" y="1732"/>
                    <a:pt x="6474" y="1670"/>
                    <a:pt x="6481" y="1545"/>
                  </a:cubicBezTo>
                  <a:lnTo>
                    <a:pt x="6481" y="1068"/>
                  </a:lnTo>
                  <a:close/>
                  <a:moveTo>
                    <a:pt x="6287" y="0"/>
                  </a:moveTo>
                  <a:cubicBezTo>
                    <a:pt x="6190" y="0"/>
                    <a:pt x="6094" y="63"/>
                    <a:pt x="6087" y="188"/>
                  </a:cubicBezTo>
                  <a:lnTo>
                    <a:pt x="6087" y="669"/>
                  </a:lnTo>
                  <a:cubicBezTo>
                    <a:pt x="3176" y="780"/>
                    <a:pt x="842" y="3113"/>
                    <a:pt x="731" y="6024"/>
                  </a:cubicBezTo>
                  <a:lnTo>
                    <a:pt x="250" y="6024"/>
                  </a:lnTo>
                  <a:cubicBezTo>
                    <a:pt x="0" y="6039"/>
                    <a:pt x="0" y="6409"/>
                    <a:pt x="250" y="6424"/>
                  </a:cubicBezTo>
                  <a:lnTo>
                    <a:pt x="731" y="6424"/>
                  </a:lnTo>
                  <a:cubicBezTo>
                    <a:pt x="842" y="9330"/>
                    <a:pt x="3176" y="11669"/>
                    <a:pt x="6087" y="11775"/>
                  </a:cubicBezTo>
                  <a:lnTo>
                    <a:pt x="6087" y="12256"/>
                  </a:lnTo>
                  <a:cubicBezTo>
                    <a:pt x="6080" y="12395"/>
                    <a:pt x="6183" y="12465"/>
                    <a:pt x="6287" y="12465"/>
                  </a:cubicBezTo>
                  <a:cubicBezTo>
                    <a:pt x="6390" y="12465"/>
                    <a:pt x="6494" y="12395"/>
                    <a:pt x="6486" y="12256"/>
                  </a:cubicBezTo>
                  <a:lnTo>
                    <a:pt x="6486" y="11775"/>
                  </a:lnTo>
                  <a:cubicBezTo>
                    <a:pt x="9393" y="11669"/>
                    <a:pt x="11731" y="9330"/>
                    <a:pt x="11837" y="6424"/>
                  </a:cubicBezTo>
                  <a:lnTo>
                    <a:pt x="12318" y="6424"/>
                  </a:lnTo>
                  <a:cubicBezTo>
                    <a:pt x="12568" y="6409"/>
                    <a:pt x="12568" y="6039"/>
                    <a:pt x="12318" y="6024"/>
                  </a:cubicBezTo>
                  <a:lnTo>
                    <a:pt x="11837" y="6024"/>
                  </a:lnTo>
                  <a:cubicBezTo>
                    <a:pt x="11731" y="3113"/>
                    <a:pt x="9393" y="780"/>
                    <a:pt x="6486" y="669"/>
                  </a:cubicBezTo>
                  <a:lnTo>
                    <a:pt x="6486" y="188"/>
                  </a:lnTo>
                  <a:cubicBezTo>
                    <a:pt x="6479" y="63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73" name="Google Shape;6073;p29"/>
          <p:cNvGrpSpPr/>
          <p:nvPr/>
        </p:nvGrpSpPr>
        <p:grpSpPr>
          <a:xfrm>
            <a:off x="4059458" y="2255319"/>
            <a:ext cx="218973" cy="351265"/>
            <a:chOff x="4059458" y="2439894"/>
            <a:chExt cx="218973" cy="351265"/>
          </a:xfrm>
        </p:grpSpPr>
        <p:sp>
          <p:nvSpPr>
            <p:cNvPr id="6074" name="Google Shape;6074;p29"/>
            <p:cNvSpPr/>
            <p:nvPr/>
          </p:nvSpPr>
          <p:spPr>
            <a:xfrm>
              <a:off x="4075746" y="2478580"/>
              <a:ext cx="186294" cy="197257"/>
            </a:xfrm>
            <a:custGeom>
              <a:rect b="b" l="l" r="r" t="t"/>
              <a:pathLst>
                <a:path extrusionOk="0" h="7521" w="7103">
                  <a:moveTo>
                    <a:pt x="0" y="0"/>
                  </a:moveTo>
                  <a:lnTo>
                    <a:pt x="0" y="7309"/>
                  </a:lnTo>
                  <a:cubicBezTo>
                    <a:pt x="0" y="7425"/>
                    <a:pt x="97" y="7521"/>
                    <a:pt x="212" y="7521"/>
                  </a:cubicBezTo>
                  <a:lnTo>
                    <a:pt x="6896" y="7521"/>
                  </a:lnTo>
                  <a:cubicBezTo>
                    <a:pt x="7011" y="7521"/>
                    <a:pt x="7102" y="7425"/>
                    <a:pt x="7102" y="7309"/>
                  </a:cubicBezTo>
                  <a:lnTo>
                    <a:pt x="710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5" name="Google Shape;6075;p29"/>
            <p:cNvSpPr/>
            <p:nvPr/>
          </p:nvSpPr>
          <p:spPr>
            <a:xfrm>
              <a:off x="4075746" y="2478580"/>
              <a:ext cx="186294" cy="21979"/>
            </a:xfrm>
            <a:custGeom>
              <a:rect b="b" l="l" r="r" t="t"/>
              <a:pathLst>
                <a:path extrusionOk="0" h="838" w="7103">
                  <a:moveTo>
                    <a:pt x="0" y="0"/>
                  </a:moveTo>
                  <a:lnTo>
                    <a:pt x="0" y="837"/>
                  </a:lnTo>
                  <a:lnTo>
                    <a:pt x="7102" y="837"/>
                  </a:lnTo>
                  <a:lnTo>
                    <a:pt x="7102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6" name="Google Shape;6076;p29"/>
            <p:cNvSpPr/>
            <p:nvPr/>
          </p:nvSpPr>
          <p:spPr>
            <a:xfrm>
              <a:off x="4064887" y="2462162"/>
              <a:ext cx="208141" cy="21848"/>
            </a:xfrm>
            <a:custGeom>
              <a:rect b="b" l="l" r="r" t="t"/>
              <a:pathLst>
                <a:path extrusionOk="0" h="833" w="7936">
                  <a:moveTo>
                    <a:pt x="212" y="1"/>
                  </a:moveTo>
                  <a:cubicBezTo>
                    <a:pt x="97" y="1"/>
                    <a:pt x="0" y="92"/>
                    <a:pt x="0" y="207"/>
                  </a:cubicBezTo>
                  <a:lnTo>
                    <a:pt x="0" y="626"/>
                  </a:lnTo>
                  <a:cubicBezTo>
                    <a:pt x="0" y="742"/>
                    <a:pt x="97" y="833"/>
                    <a:pt x="212" y="833"/>
                  </a:cubicBezTo>
                  <a:lnTo>
                    <a:pt x="7728" y="833"/>
                  </a:lnTo>
                  <a:cubicBezTo>
                    <a:pt x="7844" y="833"/>
                    <a:pt x="7935" y="742"/>
                    <a:pt x="7935" y="626"/>
                  </a:cubicBezTo>
                  <a:lnTo>
                    <a:pt x="7935" y="207"/>
                  </a:lnTo>
                  <a:cubicBezTo>
                    <a:pt x="7935" y="92"/>
                    <a:pt x="7844" y="1"/>
                    <a:pt x="7728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7" name="Google Shape;6077;p29"/>
            <p:cNvSpPr/>
            <p:nvPr/>
          </p:nvSpPr>
          <p:spPr>
            <a:xfrm>
              <a:off x="4059458" y="2439894"/>
              <a:ext cx="218973" cy="351265"/>
            </a:xfrm>
            <a:custGeom>
              <a:rect b="b" l="l" r="r" t="t"/>
              <a:pathLst>
                <a:path extrusionOk="0" h="13393" w="8349">
                  <a:moveTo>
                    <a:pt x="7945" y="1028"/>
                  </a:moveTo>
                  <a:cubicBezTo>
                    <a:pt x="7950" y="1032"/>
                    <a:pt x="7954" y="1037"/>
                    <a:pt x="7954" y="1042"/>
                  </a:cubicBezTo>
                  <a:lnTo>
                    <a:pt x="7954" y="1465"/>
                  </a:lnTo>
                  <a:cubicBezTo>
                    <a:pt x="7954" y="1470"/>
                    <a:pt x="7950" y="1475"/>
                    <a:pt x="7945" y="1475"/>
                  </a:cubicBezTo>
                  <a:lnTo>
                    <a:pt x="7314" y="1475"/>
                  </a:lnTo>
                  <a:cubicBezTo>
                    <a:pt x="7069" y="1489"/>
                    <a:pt x="7069" y="1855"/>
                    <a:pt x="7314" y="1870"/>
                  </a:cubicBezTo>
                  <a:lnTo>
                    <a:pt x="7536" y="1870"/>
                  </a:lnTo>
                  <a:lnTo>
                    <a:pt x="7536" y="8789"/>
                  </a:lnTo>
                  <a:cubicBezTo>
                    <a:pt x="7536" y="8799"/>
                    <a:pt x="7531" y="8803"/>
                    <a:pt x="7526" y="8803"/>
                  </a:cubicBezTo>
                  <a:lnTo>
                    <a:pt x="823" y="8803"/>
                  </a:lnTo>
                  <a:cubicBezTo>
                    <a:pt x="819" y="8803"/>
                    <a:pt x="814" y="8799"/>
                    <a:pt x="814" y="8789"/>
                  </a:cubicBezTo>
                  <a:lnTo>
                    <a:pt x="814" y="1870"/>
                  </a:lnTo>
                  <a:lnTo>
                    <a:pt x="6477" y="1870"/>
                  </a:lnTo>
                  <a:cubicBezTo>
                    <a:pt x="6723" y="1855"/>
                    <a:pt x="6723" y="1489"/>
                    <a:pt x="6477" y="1480"/>
                  </a:cubicBezTo>
                  <a:lnTo>
                    <a:pt x="405" y="1480"/>
                  </a:lnTo>
                  <a:cubicBezTo>
                    <a:pt x="400" y="1475"/>
                    <a:pt x="395" y="1470"/>
                    <a:pt x="395" y="1465"/>
                  </a:cubicBezTo>
                  <a:lnTo>
                    <a:pt x="395" y="1042"/>
                  </a:lnTo>
                  <a:cubicBezTo>
                    <a:pt x="395" y="1037"/>
                    <a:pt x="400" y="1028"/>
                    <a:pt x="405" y="1028"/>
                  </a:cubicBezTo>
                  <a:close/>
                  <a:moveTo>
                    <a:pt x="6318" y="9198"/>
                  </a:moveTo>
                  <a:lnTo>
                    <a:pt x="6910" y="12152"/>
                  </a:lnTo>
                  <a:lnTo>
                    <a:pt x="4370" y="12152"/>
                  </a:lnTo>
                  <a:lnTo>
                    <a:pt x="4370" y="9838"/>
                  </a:lnTo>
                  <a:cubicBezTo>
                    <a:pt x="4377" y="9701"/>
                    <a:pt x="4276" y="9632"/>
                    <a:pt x="4175" y="9632"/>
                  </a:cubicBezTo>
                  <a:cubicBezTo>
                    <a:pt x="4074" y="9632"/>
                    <a:pt x="3973" y="9701"/>
                    <a:pt x="3980" y="9838"/>
                  </a:cubicBezTo>
                  <a:lnTo>
                    <a:pt x="3980" y="12152"/>
                  </a:lnTo>
                  <a:lnTo>
                    <a:pt x="1439" y="12152"/>
                  </a:lnTo>
                  <a:lnTo>
                    <a:pt x="2031" y="9198"/>
                  </a:lnTo>
                  <a:close/>
                  <a:moveTo>
                    <a:pt x="4175" y="0"/>
                  </a:moveTo>
                  <a:cubicBezTo>
                    <a:pt x="4074" y="0"/>
                    <a:pt x="3973" y="70"/>
                    <a:pt x="3980" y="210"/>
                  </a:cubicBezTo>
                  <a:lnTo>
                    <a:pt x="3980" y="643"/>
                  </a:lnTo>
                  <a:lnTo>
                    <a:pt x="405" y="643"/>
                  </a:lnTo>
                  <a:cubicBezTo>
                    <a:pt x="183" y="643"/>
                    <a:pt x="1" y="821"/>
                    <a:pt x="1" y="1047"/>
                  </a:cubicBezTo>
                  <a:lnTo>
                    <a:pt x="1" y="1465"/>
                  </a:lnTo>
                  <a:cubicBezTo>
                    <a:pt x="1" y="1692"/>
                    <a:pt x="183" y="1874"/>
                    <a:pt x="405" y="1874"/>
                  </a:cubicBezTo>
                  <a:lnTo>
                    <a:pt x="419" y="1874"/>
                  </a:lnTo>
                  <a:lnTo>
                    <a:pt x="419" y="8789"/>
                  </a:lnTo>
                  <a:cubicBezTo>
                    <a:pt x="419" y="9015"/>
                    <a:pt x="602" y="9198"/>
                    <a:pt x="823" y="9198"/>
                  </a:cubicBezTo>
                  <a:lnTo>
                    <a:pt x="1637" y="9198"/>
                  </a:lnTo>
                  <a:lnTo>
                    <a:pt x="843" y="13148"/>
                  </a:lnTo>
                  <a:cubicBezTo>
                    <a:pt x="809" y="13297"/>
                    <a:pt x="927" y="13388"/>
                    <a:pt x="1041" y="13388"/>
                  </a:cubicBezTo>
                  <a:cubicBezTo>
                    <a:pt x="1126" y="13388"/>
                    <a:pt x="1209" y="13338"/>
                    <a:pt x="1228" y="13225"/>
                  </a:cubicBezTo>
                  <a:lnTo>
                    <a:pt x="1362" y="12547"/>
                  </a:lnTo>
                  <a:lnTo>
                    <a:pt x="3980" y="12547"/>
                  </a:lnTo>
                  <a:lnTo>
                    <a:pt x="3980" y="13187"/>
                  </a:lnTo>
                  <a:cubicBezTo>
                    <a:pt x="3973" y="13324"/>
                    <a:pt x="4075" y="13393"/>
                    <a:pt x="4177" y="13393"/>
                  </a:cubicBezTo>
                  <a:cubicBezTo>
                    <a:pt x="4278" y="13393"/>
                    <a:pt x="4379" y="13324"/>
                    <a:pt x="4370" y="13187"/>
                  </a:cubicBezTo>
                  <a:lnTo>
                    <a:pt x="4370" y="12547"/>
                  </a:lnTo>
                  <a:lnTo>
                    <a:pt x="6987" y="12547"/>
                  </a:lnTo>
                  <a:lnTo>
                    <a:pt x="7122" y="13225"/>
                  </a:lnTo>
                  <a:cubicBezTo>
                    <a:pt x="7147" y="13330"/>
                    <a:pt x="7228" y="13377"/>
                    <a:pt x="7310" y="13377"/>
                  </a:cubicBezTo>
                  <a:cubicBezTo>
                    <a:pt x="7420" y="13377"/>
                    <a:pt x="7532" y="13292"/>
                    <a:pt x="7507" y="13148"/>
                  </a:cubicBezTo>
                  <a:lnTo>
                    <a:pt x="6718" y="9198"/>
                  </a:lnTo>
                  <a:lnTo>
                    <a:pt x="7526" y="9198"/>
                  </a:lnTo>
                  <a:cubicBezTo>
                    <a:pt x="7747" y="9198"/>
                    <a:pt x="7930" y="9015"/>
                    <a:pt x="7930" y="8789"/>
                  </a:cubicBezTo>
                  <a:lnTo>
                    <a:pt x="7930" y="1870"/>
                  </a:lnTo>
                  <a:lnTo>
                    <a:pt x="7945" y="1870"/>
                  </a:lnTo>
                  <a:cubicBezTo>
                    <a:pt x="8166" y="1870"/>
                    <a:pt x="8349" y="1687"/>
                    <a:pt x="8349" y="1465"/>
                  </a:cubicBezTo>
                  <a:lnTo>
                    <a:pt x="8349" y="1042"/>
                  </a:lnTo>
                  <a:cubicBezTo>
                    <a:pt x="8349" y="824"/>
                    <a:pt x="8171" y="643"/>
                    <a:pt x="7953" y="643"/>
                  </a:cubicBezTo>
                  <a:cubicBezTo>
                    <a:pt x="7950" y="643"/>
                    <a:pt x="7948" y="643"/>
                    <a:pt x="7945" y="643"/>
                  </a:cubicBezTo>
                  <a:lnTo>
                    <a:pt x="4370" y="643"/>
                  </a:lnTo>
                  <a:lnTo>
                    <a:pt x="4370" y="210"/>
                  </a:lnTo>
                  <a:cubicBezTo>
                    <a:pt x="4377" y="70"/>
                    <a:pt x="4276" y="0"/>
                    <a:pt x="4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8" name="Google Shape;6078;p29"/>
            <p:cNvSpPr/>
            <p:nvPr/>
          </p:nvSpPr>
          <p:spPr>
            <a:xfrm>
              <a:off x="4095259" y="2528019"/>
              <a:ext cx="144881" cy="104044"/>
            </a:xfrm>
            <a:custGeom>
              <a:rect b="b" l="l" r="r" t="t"/>
              <a:pathLst>
                <a:path extrusionOk="0" h="3967" w="5524">
                  <a:moveTo>
                    <a:pt x="4261" y="1"/>
                  </a:moveTo>
                  <a:cubicBezTo>
                    <a:pt x="4007" y="1"/>
                    <a:pt x="4005" y="392"/>
                    <a:pt x="4257" y="392"/>
                  </a:cubicBezTo>
                  <a:cubicBezTo>
                    <a:pt x="4263" y="392"/>
                    <a:pt x="4269" y="391"/>
                    <a:pt x="4275" y="391"/>
                  </a:cubicBezTo>
                  <a:lnTo>
                    <a:pt x="4848" y="391"/>
                  </a:lnTo>
                  <a:lnTo>
                    <a:pt x="2923" y="2316"/>
                  </a:lnTo>
                  <a:cubicBezTo>
                    <a:pt x="2920" y="2321"/>
                    <a:pt x="2917" y="2323"/>
                    <a:pt x="2913" y="2323"/>
                  </a:cubicBezTo>
                  <a:cubicBezTo>
                    <a:pt x="2910" y="2323"/>
                    <a:pt x="2906" y="2321"/>
                    <a:pt x="2904" y="2316"/>
                  </a:cubicBezTo>
                  <a:lnTo>
                    <a:pt x="2466" y="1883"/>
                  </a:lnTo>
                  <a:cubicBezTo>
                    <a:pt x="2389" y="1803"/>
                    <a:pt x="2285" y="1764"/>
                    <a:pt x="2181" y="1764"/>
                  </a:cubicBezTo>
                  <a:cubicBezTo>
                    <a:pt x="2077" y="1764"/>
                    <a:pt x="1973" y="1803"/>
                    <a:pt x="1893" y="1883"/>
                  </a:cubicBezTo>
                  <a:lnTo>
                    <a:pt x="161" y="3615"/>
                  </a:lnTo>
                  <a:cubicBezTo>
                    <a:pt x="0" y="3757"/>
                    <a:pt x="136" y="3966"/>
                    <a:pt x="291" y="3966"/>
                  </a:cubicBezTo>
                  <a:cubicBezTo>
                    <a:pt x="340" y="3966"/>
                    <a:pt x="391" y="3945"/>
                    <a:pt x="435" y="3894"/>
                  </a:cubicBezTo>
                  <a:lnTo>
                    <a:pt x="2172" y="2157"/>
                  </a:lnTo>
                  <a:cubicBezTo>
                    <a:pt x="2175" y="2155"/>
                    <a:pt x="2178" y="2153"/>
                    <a:pt x="2182" y="2153"/>
                  </a:cubicBezTo>
                  <a:cubicBezTo>
                    <a:pt x="2185" y="2153"/>
                    <a:pt x="2189" y="2155"/>
                    <a:pt x="2191" y="2157"/>
                  </a:cubicBezTo>
                  <a:lnTo>
                    <a:pt x="2629" y="2595"/>
                  </a:lnTo>
                  <a:cubicBezTo>
                    <a:pt x="2709" y="2674"/>
                    <a:pt x="2812" y="2714"/>
                    <a:pt x="2916" y="2714"/>
                  </a:cubicBezTo>
                  <a:cubicBezTo>
                    <a:pt x="3019" y="2714"/>
                    <a:pt x="3123" y="2674"/>
                    <a:pt x="3202" y="2595"/>
                  </a:cubicBezTo>
                  <a:lnTo>
                    <a:pt x="5127" y="670"/>
                  </a:lnTo>
                  <a:lnTo>
                    <a:pt x="5127" y="1243"/>
                  </a:lnTo>
                  <a:cubicBezTo>
                    <a:pt x="5119" y="1380"/>
                    <a:pt x="5220" y="1448"/>
                    <a:pt x="5321" y="1448"/>
                  </a:cubicBezTo>
                  <a:cubicBezTo>
                    <a:pt x="5423" y="1448"/>
                    <a:pt x="5524" y="1380"/>
                    <a:pt x="5516" y="1243"/>
                  </a:cubicBezTo>
                  <a:lnTo>
                    <a:pt x="5516" y="199"/>
                  </a:lnTo>
                  <a:cubicBezTo>
                    <a:pt x="5516" y="88"/>
                    <a:pt x="5430" y="1"/>
                    <a:pt x="5324" y="1"/>
                  </a:cubicBezTo>
                  <a:lnTo>
                    <a:pt x="4275" y="1"/>
                  </a:lnTo>
                  <a:cubicBezTo>
                    <a:pt x="4270" y="1"/>
                    <a:pt x="4266" y="1"/>
                    <a:pt x="4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79" name="Google Shape;6079;p29"/>
          <p:cNvSpPr/>
          <p:nvPr/>
        </p:nvSpPr>
        <p:spPr>
          <a:xfrm>
            <a:off x="2689176" y="3654425"/>
            <a:ext cx="11383" cy="14294"/>
          </a:xfrm>
          <a:custGeom>
            <a:rect b="b" l="l" r="r" t="t"/>
            <a:pathLst>
              <a:path extrusionOk="0" h="545" w="434">
                <a:moveTo>
                  <a:pt x="1" y="0"/>
                </a:moveTo>
                <a:lnTo>
                  <a:pt x="1" y="544"/>
                </a:lnTo>
                <a:lnTo>
                  <a:pt x="434" y="544"/>
                </a:lnTo>
                <a:lnTo>
                  <a:pt x="434" y="0"/>
                </a:lnTo>
                <a:close/>
              </a:path>
            </a:pathLst>
          </a:custGeom>
          <a:solidFill>
            <a:srgbClr val="5E72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0" name="Google Shape;6080;p29"/>
          <p:cNvSpPr/>
          <p:nvPr/>
        </p:nvSpPr>
        <p:spPr>
          <a:xfrm>
            <a:off x="2650570" y="3856089"/>
            <a:ext cx="48731" cy="88256"/>
          </a:xfrm>
          <a:custGeom>
            <a:rect b="b" l="l" r="r" t="t"/>
            <a:pathLst>
              <a:path extrusionOk="0" h="3365" w="1858">
                <a:moveTo>
                  <a:pt x="1814" y="3359"/>
                </a:moveTo>
                <a:cubicBezTo>
                  <a:pt x="1813" y="3360"/>
                  <a:pt x="1812" y="3360"/>
                  <a:pt x="1811" y="3361"/>
                </a:cubicBezTo>
                <a:lnTo>
                  <a:pt x="1811" y="3361"/>
                </a:lnTo>
                <a:lnTo>
                  <a:pt x="1834" y="3359"/>
                </a:lnTo>
                <a:close/>
                <a:moveTo>
                  <a:pt x="1694" y="1"/>
                </a:moveTo>
                <a:cubicBezTo>
                  <a:pt x="756" y="1"/>
                  <a:pt x="0" y="756"/>
                  <a:pt x="0" y="1694"/>
                </a:cubicBezTo>
                <a:lnTo>
                  <a:pt x="0" y="1699"/>
                </a:lnTo>
                <a:lnTo>
                  <a:pt x="0" y="1791"/>
                </a:lnTo>
                <a:lnTo>
                  <a:pt x="0" y="1815"/>
                </a:lnTo>
                <a:cubicBezTo>
                  <a:pt x="0" y="1839"/>
                  <a:pt x="5" y="1868"/>
                  <a:pt x="5" y="1892"/>
                </a:cubicBezTo>
                <a:cubicBezTo>
                  <a:pt x="5" y="1896"/>
                  <a:pt x="5" y="1906"/>
                  <a:pt x="10" y="1916"/>
                </a:cubicBezTo>
                <a:cubicBezTo>
                  <a:pt x="15" y="1940"/>
                  <a:pt x="15" y="1969"/>
                  <a:pt x="20" y="1993"/>
                </a:cubicBezTo>
                <a:lnTo>
                  <a:pt x="20" y="2012"/>
                </a:lnTo>
                <a:cubicBezTo>
                  <a:pt x="34" y="2074"/>
                  <a:pt x="48" y="2142"/>
                  <a:pt x="68" y="2204"/>
                </a:cubicBezTo>
                <a:lnTo>
                  <a:pt x="68" y="2209"/>
                </a:lnTo>
                <a:cubicBezTo>
                  <a:pt x="77" y="2238"/>
                  <a:pt x="87" y="2267"/>
                  <a:pt x="97" y="2291"/>
                </a:cubicBezTo>
                <a:lnTo>
                  <a:pt x="111" y="2315"/>
                </a:lnTo>
                <a:cubicBezTo>
                  <a:pt x="111" y="2329"/>
                  <a:pt x="116" y="2339"/>
                  <a:pt x="121" y="2354"/>
                </a:cubicBezTo>
                <a:cubicBezTo>
                  <a:pt x="125" y="2363"/>
                  <a:pt x="125" y="2363"/>
                  <a:pt x="130" y="2368"/>
                </a:cubicBezTo>
                <a:cubicBezTo>
                  <a:pt x="255" y="2661"/>
                  <a:pt x="467" y="2912"/>
                  <a:pt x="732" y="3095"/>
                </a:cubicBezTo>
                <a:lnTo>
                  <a:pt x="737" y="3095"/>
                </a:lnTo>
                <a:cubicBezTo>
                  <a:pt x="756" y="3109"/>
                  <a:pt x="775" y="3123"/>
                  <a:pt x="794" y="3138"/>
                </a:cubicBezTo>
                <a:lnTo>
                  <a:pt x="818" y="3147"/>
                </a:lnTo>
                <a:lnTo>
                  <a:pt x="862" y="3172"/>
                </a:lnTo>
                <a:lnTo>
                  <a:pt x="881" y="3181"/>
                </a:lnTo>
                <a:lnTo>
                  <a:pt x="886" y="3181"/>
                </a:lnTo>
                <a:lnTo>
                  <a:pt x="910" y="3196"/>
                </a:lnTo>
                <a:lnTo>
                  <a:pt x="943" y="3210"/>
                </a:lnTo>
                <a:lnTo>
                  <a:pt x="948" y="3210"/>
                </a:lnTo>
                <a:cubicBezTo>
                  <a:pt x="996" y="3234"/>
                  <a:pt x="1049" y="3258"/>
                  <a:pt x="1097" y="3277"/>
                </a:cubicBezTo>
                <a:lnTo>
                  <a:pt x="1107" y="3277"/>
                </a:lnTo>
                <a:lnTo>
                  <a:pt x="1170" y="3301"/>
                </a:lnTo>
                <a:lnTo>
                  <a:pt x="1179" y="3301"/>
                </a:lnTo>
                <a:cubicBezTo>
                  <a:pt x="1227" y="3316"/>
                  <a:pt x="1280" y="3330"/>
                  <a:pt x="1333" y="3340"/>
                </a:cubicBezTo>
                <a:lnTo>
                  <a:pt x="1348" y="3340"/>
                </a:lnTo>
                <a:lnTo>
                  <a:pt x="1376" y="3345"/>
                </a:lnTo>
                <a:lnTo>
                  <a:pt x="1415" y="3350"/>
                </a:lnTo>
                <a:lnTo>
                  <a:pt x="1420" y="3350"/>
                </a:lnTo>
                <a:lnTo>
                  <a:pt x="1497" y="3359"/>
                </a:lnTo>
                <a:lnTo>
                  <a:pt x="1516" y="3359"/>
                </a:lnTo>
                <a:lnTo>
                  <a:pt x="1569" y="3364"/>
                </a:lnTo>
                <a:lnTo>
                  <a:pt x="1771" y="3364"/>
                </a:lnTo>
                <a:lnTo>
                  <a:pt x="1776" y="3364"/>
                </a:lnTo>
                <a:lnTo>
                  <a:pt x="1776" y="3364"/>
                </a:lnTo>
                <a:cubicBezTo>
                  <a:pt x="1782" y="3364"/>
                  <a:pt x="1787" y="3365"/>
                  <a:pt x="1792" y="3365"/>
                </a:cubicBezTo>
                <a:cubicBezTo>
                  <a:pt x="1799" y="3365"/>
                  <a:pt x="1806" y="3364"/>
                  <a:pt x="1811" y="3361"/>
                </a:cubicBezTo>
                <a:lnTo>
                  <a:pt x="1811" y="3361"/>
                </a:lnTo>
                <a:lnTo>
                  <a:pt x="1776" y="3364"/>
                </a:lnTo>
                <a:lnTo>
                  <a:pt x="1776" y="3364"/>
                </a:lnTo>
                <a:cubicBezTo>
                  <a:pt x="1768" y="3363"/>
                  <a:pt x="1760" y="3361"/>
                  <a:pt x="1752" y="3359"/>
                </a:cubicBezTo>
                <a:lnTo>
                  <a:pt x="1747" y="3359"/>
                </a:lnTo>
                <a:lnTo>
                  <a:pt x="1704" y="3354"/>
                </a:lnTo>
                <a:lnTo>
                  <a:pt x="1675" y="3350"/>
                </a:lnTo>
                <a:lnTo>
                  <a:pt x="1660" y="3350"/>
                </a:lnTo>
                <a:cubicBezTo>
                  <a:pt x="1612" y="3335"/>
                  <a:pt x="1559" y="3326"/>
                  <a:pt x="1506" y="3306"/>
                </a:cubicBezTo>
                <a:lnTo>
                  <a:pt x="1790" y="3095"/>
                </a:lnTo>
                <a:cubicBezTo>
                  <a:pt x="1049" y="2994"/>
                  <a:pt x="684" y="2209"/>
                  <a:pt x="684" y="2209"/>
                </a:cubicBezTo>
                <a:cubicBezTo>
                  <a:pt x="684" y="2209"/>
                  <a:pt x="582" y="2168"/>
                  <a:pt x="487" y="2168"/>
                </a:cubicBezTo>
                <a:cubicBezTo>
                  <a:pt x="452" y="2168"/>
                  <a:pt x="418" y="2174"/>
                  <a:pt x="390" y="2190"/>
                </a:cubicBezTo>
                <a:cubicBezTo>
                  <a:pt x="371" y="2132"/>
                  <a:pt x="356" y="2070"/>
                  <a:pt x="347" y="2007"/>
                </a:cubicBezTo>
                <a:lnTo>
                  <a:pt x="347" y="1993"/>
                </a:lnTo>
                <a:cubicBezTo>
                  <a:pt x="342" y="1964"/>
                  <a:pt x="337" y="1940"/>
                  <a:pt x="332" y="1911"/>
                </a:cubicBezTo>
                <a:cubicBezTo>
                  <a:pt x="332" y="1906"/>
                  <a:pt x="332" y="1896"/>
                  <a:pt x="332" y="1887"/>
                </a:cubicBezTo>
                <a:cubicBezTo>
                  <a:pt x="328" y="1863"/>
                  <a:pt x="328" y="1839"/>
                  <a:pt x="323" y="1815"/>
                </a:cubicBezTo>
                <a:lnTo>
                  <a:pt x="323" y="1786"/>
                </a:lnTo>
                <a:lnTo>
                  <a:pt x="323" y="1694"/>
                </a:lnTo>
                <a:lnTo>
                  <a:pt x="323" y="1690"/>
                </a:lnTo>
                <a:cubicBezTo>
                  <a:pt x="328" y="819"/>
                  <a:pt x="987" y="92"/>
                  <a:pt x="1858" y="5"/>
                </a:cubicBezTo>
                <a:cubicBezTo>
                  <a:pt x="1800" y="1"/>
                  <a:pt x="1747" y="1"/>
                  <a:pt x="1694" y="1"/>
                </a:cubicBezTo>
                <a:close/>
              </a:path>
            </a:pathLst>
          </a:custGeom>
          <a:solidFill>
            <a:srgbClr val="C4CE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81" name="Google Shape;6081;p29"/>
          <p:cNvGrpSpPr/>
          <p:nvPr/>
        </p:nvGrpSpPr>
        <p:grpSpPr>
          <a:xfrm>
            <a:off x="2612199" y="3640158"/>
            <a:ext cx="449041" cy="351108"/>
            <a:chOff x="2612199" y="3824733"/>
            <a:chExt cx="449041" cy="351108"/>
          </a:xfrm>
        </p:grpSpPr>
        <p:sp>
          <p:nvSpPr>
            <p:cNvPr id="6082" name="Google Shape;6082;p29"/>
            <p:cNvSpPr/>
            <p:nvPr/>
          </p:nvSpPr>
          <p:spPr>
            <a:xfrm>
              <a:off x="2689176" y="3839000"/>
              <a:ext cx="357927" cy="21848"/>
            </a:xfrm>
            <a:custGeom>
              <a:rect b="b" l="l" r="r" t="t"/>
              <a:pathLst>
                <a:path extrusionOk="0" h="833" w="13647">
                  <a:moveTo>
                    <a:pt x="1" y="0"/>
                  </a:moveTo>
                  <a:lnTo>
                    <a:pt x="1" y="833"/>
                  </a:lnTo>
                  <a:lnTo>
                    <a:pt x="13647" y="833"/>
                  </a:lnTo>
                  <a:lnTo>
                    <a:pt x="13647" y="0"/>
                  </a:ln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3" name="Google Shape;6083;p29"/>
            <p:cNvSpPr/>
            <p:nvPr/>
          </p:nvSpPr>
          <p:spPr>
            <a:xfrm>
              <a:off x="2792172" y="4086352"/>
              <a:ext cx="254800" cy="21480"/>
            </a:xfrm>
            <a:custGeom>
              <a:rect b="b" l="l" r="r" t="t"/>
              <a:pathLst>
                <a:path extrusionOk="0" h="819" w="9715">
                  <a:moveTo>
                    <a:pt x="9696" y="0"/>
                  </a:moveTo>
                  <a:cubicBezTo>
                    <a:pt x="9657" y="44"/>
                    <a:pt x="9604" y="73"/>
                    <a:pt x="9542" y="77"/>
                  </a:cubicBezTo>
                  <a:lnTo>
                    <a:pt x="72" y="77"/>
                  </a:lnTo>
                  <a:lnTo>
                    <a:pt x="72" y="539"/>
                  </a:lnTo>
                  <a:cubicBezTo>
                    <a:pt x="72" y="640"/>
                    <a:pt x="48" y="732"/>
                    <a:pt x="0" y="818"/>
                  </a:cubicBezTo>
                  <a:lnTo>
                    <a:pt x="9715" y="818"/>
                  </a:lnTo>
                  <a:lnTo>
                    <a:pt x="9715" y="0"/>
                  </a:ln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4" name="Google Shape;6084;p29"/>
            <p:cNvSpPr/>
            <p:nvPr/>
          </p:nvSpPr>
          <p:spPr>
            <a:xfrm>
              <a:off x="2821311" y="3978583"/>
              <a:ext cx="28431" cy="66644"/>
            </a:xfrm>
            <a:custGeom>
              <a:rect b="b" l="l" r="r" t="t"/>
              <a:pathLst>
                <a:path extrusionOk="0" h="2541" w="1084">
                  <a:moveTo>
                    <a:pt x="1" y="0"/>
                  </a:moveTo>
                  <a:lnTo>
                    <a:pt x="1" y="2541"/>
                  </a:lnTo>
                  <a:lnTo>
                    <a:pt x="1083" y="2541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5" name="Google Shape;6085;p29"/>
            <p:cNvSpPr/>
            <p:nvPr/>
          </p:nvSpPr>
          <p:spPr>
            <a:xfrm>
              <a:off x="2872166" y="3946402"/>
              <a:ext cx="28562" cy="96439"/>
            </a:xfrm>
            <a:custGeom>
              <a:rect b="b" l="l" r="r" t="t"/>
              <a:pathLst>
                <a:path extrusionOk="0" h="3677" w="1089">
                  <a:moveTo>
                    <a:pt x="1" y="0"/>
                  </a:moveTo>
                  <a:lnTo>
                    <a:pt x="1" y="3676"/>
                  </a:lnTo>
                  <a:lnTo>
                    <a:pt x="1088" y="3676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6" name="Google Shape;6086;p29"/>
            <p:cNvSpPr/>
            <p:nvPr/>
          </p:nvSpPr>
          <p:spPr>
            <a:xfrm>
              <a:off x="2923152" y="3964315"/>
              <a:ext cx="27041" cy="78525"/>
            </a:xfrm>
            <a:custGeom>
              <a:rect b="b" l="l" r="r" t="t"/>
              <a:pathLst>
                <a:path extrusionOk="0" h="2994" w="1031">
                  <a:moveTo>
                    <a:pt x="1" y="1"/>
                  </a:moveTo>
                  <a:lnTo>
                    <a:pt x="1" y="2993"/>
                  </a:lnTo>
                  <a:lnTo>
                    <a:pt x="1030" y="2993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7" name="Google Shape;6087;p29"/>
            <p:cNvSpPr/>
            <p:nvPr/>
          </p:nvSpPr>
          <p:spPr>
            <a:xfrm>
              <a:off x="2974138" y="3905749"/>
              <a:ext cx="28431" cy="137091"/>
            </a:xfrm>
            <a:custGeom>
              <a:rect b="b" l="l" r="r" t="t"/>
              <a:pathLst>
                <a:path extrusionOk="0" h="5227" w="1084">
                  <a:moveTo>
                    <a:pt x="1" y="1"/>
                  </a:moveTo>
                  <a:lnTo>
                    <a:pt x="1" y="5226"/>
                  </a:lnTo>
                  <a:lnTo>
                    <a:pt x="1083" y="522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DE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8" name="Google Shape;6088;p29"/>
            <p:cNvSpPr/>
            <p:nvPr/>
          </p:nvSpPr>
          <p:spPr>
            <a:xfrm>
              <a:off x="2700926" y="3867510"/>
              <a:ext cx="334453" cy="208902"/>
            </a:xfrm>
            <a:custGeom>
              <a:rect b="b" l="l" r="r" t="t"/>
              <a:pathLst>
                <a:path extrusionOk="0" h="7965" w="12752">
                  <a:moveTo>
                    <a:pt x="2565" y="1598"/>
                  </a:moveTo>
                  <a:cubicBezTo>
                    <a:pt x="2926" y="1598"/>
                    <a:pt x="2926" y="2137"/>
                    <a:pt x="2565" y="2137"/>
                  </a:cubicBezTo>
                  <a:lnTo>
                    <a:pt x="1126" y="2137"/>
                  </a:lnTo>
                  <a:cubicBezTo>
                    <a:pt x="765" y="2137"/>
                    <a:pt x="765" y="1598"/>
                    <a:pt x="1126" y="1598"/>
                  </a:cubicBezTo>
                  <a:close/>
                  <a:moveTo>
                    <a:pt x="3349" y="2450"/>
                  </a:moveTo>
                  <a:cubicBezTo>
                    <a:pt x="3710" y="2450"/>
                    <a:pt x="3710" y="2994"/>
                    <a:pt x="3349" y="2994"/>
                  </a:cubicBezTo>
                  <a:lnTo>
                    <a:pt x="1126" y="2994"/>
                  </a:lnTo>
                  <a:cubicBezTo>
                    <a:pt x="765" y="2994"/>
                    <a:pt x="765" y="2450"/>
                    <a:pt x="1126" y="2450"/>
                  </a:cubicBezTo>
                  <a:close/>
                  <a:moveTo>
                    <a:pt x="3349" y="3302"/>
                  </a:moveTo>
                  <a:cubicBezTo>
                    <a:pt x="3710" y="3302"/>
                    <a:pt x="3710" y="3845"/>
                    <a:pt x="3349" y="3845"/>
                  </a:cubicBezTo>
                  <a:lnTo>
                    <a:pt x="1126" y="3845"/>
                  </a:lnTo>
                  <a:cubicBezTo>
                    <a:pt x="765" y="3845"/>
                    <a:pt x="765" y="3302"/>
                    <a:pt x="1126" y="3302"/>
                  </a:cubicBezTo>
                  <a:close/>
                  <a:moveTo>
                    <a:pt x="3349" y="4158"/>
                  </a:moveTo>
                  <a:cubicBezTo>
                    <a:pt x="3710" y="4158"/>
                    <a:pt x="3710" y="4697"/>
                    <a:pt x="3349" y="4697"/>
                  </a:cubicBezTo>
                  <a:lnTo>
                    <a:pt x="1126" y="4697"/>
                  </a:lnTo>
                  <a:cubicBezTo>
                    <a:pt x="765" y="4697"/>
                    <a:pt x="765" y="4158"/>
                    <a:pt x="1126" y="4158"/>
                  </a:cubicBezTo>
                  <a:close/>
                  <a:moveTo>
                    <a:pt x="7617" y="2469"/>
                  </a:moveTo>
                  <a:cubicBezTo>
                    <a:pt x="7766" y="2469"/>
                    <a:pt x="7887" y="2590"/>
                    <a:pt x="7887" y="2739"/>
                  </a:cubicBezTo>
                  <a:lnTo>
                    <a:pt x="7887" y="6954"/>
                  </a:lnTo>
                  <a:cubicBezTo>
                    <a:pt x="7887" y="7100"/>
                    <a:pt x="7771" y="7223"/>
                    <a:pt x="7626" y="7223"/>
                  </a:cubicBezTo>
                  <a:cubicBezTo>
                    <a:pt x="7623" y="7223"/>
                    <a:pt x="7620" y="7223"/>
                    <a:pt x="7617" y="7223"/>
                  </a:cubicBezTo>
                  <a:lnTo>
                    <a:pt x="6530" y="7223"/>
                  </a:lnTo>
                  <a:cubicBezTo>
                    <a:pt x="6527" y="7223"/>
                    <a:pt x="6524" y="7223"/>
                    <a:pt x="6521" y="7223"/>
                  </a:cubicBezTo>
                  <a:cubicBezTo>
                    <a:pt x="6376" y="7223"/>
                    <a:pt x="6260" y="7100"/>
                    <a:pt x="6260" y="6954"/>
                  </a:cubicBezTo>
                  <a:lnTo>
                    <a:pt x="6260" y="2739"/>
                  </a:lnTo>
                  <a:cubicBezTo>
                    <a:pt x="6260" y="2590"/>
                    <a:pt x="6381" y="2469"/>
                    <a:pt x="6530" y="2469"/>
                  </a:cubicBezTo>
                  <a:close/>
                  <a:moveTo>
                    <a:pt x="5678" y="3783"/>
                  </a:moveTo>
                  <a:cubicBezTo>
                    <a:pt x="5827" y="3783"/>
                    <a:pt x="5948" y="3903"/>
                    <a:pt x="5948" y="4057"/>
                  </a:cubicBezTo>
                  <a:lnTo>
                    <a:pt x="5948" y="6954"/>
                  </a:lnTo>
                  <a:cubicBezTo>
                    <a:pt x="5948" y="7103"/>
                    <a:pt x="5827" y="7228"/>
                    <a:pt x="5678" y="7228"/>
                  </a:cubicBezTo>
                  <a:lnTo>
                    <a:pt x="4591" y="7228"/>
                  </a:lnTo>
                  <a:cubicBezTo>
                    <a:pt x="4441" y="7228"/>
                    <a:pt x="4321" y="7103"/>
                    <a:pt x="4321" y="6954"/>
                  </a:cubicBezTo>
                  <a:lnTo>
                    <a:pt x="4321" y="4057"/>
                  </a:lnTo>
                  <a:lnTo>
                    <a:pt x="4316" y="4057"/>
                  </a:lnTo>
                  <a:cubicBezTo>
                    <a:pt x="4316" y="3903"/>
                    <a:pt x="4437" y="3783"/>
                    <a:pt x="4586" y="3783"/>
                  </a:cubicBezTo>
                  <a:close/>
                  <a:moveTo>
                    <a:pt x="9556" y="3153"/>
                  </a:moveTo>
                  <a:cubicBezTo>
                    <a:pt x="9705" y="3153"/>
                    <a:pt x="9831" y="3273"/>
                    <a:pt x="9831" y="3422"/>
                  </a:cubicBezTo>
                  <a:lnTo>
                    <a:pt x="9831" y="6954"/>
                  </a:lnTo>
                  <a:cubicBezTo>
                    <a:pt x="9831" y="7103"/>
                    <a:pt x="9705" y="7228"/>
                    <a:pt x="9556" y="7228"/>
                  </a:cubicBezTo>
                  <a:lnTo>
                    <a:pt x="8474" y="7228"/>
                  </a:lnTo>
                  <a:cubicBezTo>
                    <a:pt x="8325" y="7228"/>
                    <a:pt x="8199" y="7103"/>
                    <a:pt x="8204" y="6954"/>
                  </a:cubicBezTo>
                  <a:lnTo>
                    <a:pt x="8204" y="3422"/>
                  </a:lnTo>
                  <a:cubicBezTo>
                    <a:pt x="8199" y="3273"/>
                    <a:pt x="8325" y="3153"/>
                    <a:pt x="8474" y="3153"/>
                  </a:cubicBezTo>
                  <a:close/>
                  <a:moveTo>
                    <a:pt x="11500" y="915"/>
                  </a:moveTo>
                  <a:cubicBezTo>
                    <a:pt x="11649" y="915"/>
                    <a:pt x="11770" y="1035"/>
                    <a:pt x="11770" y="1189"/>
                  </a:cubicBezTo>
                  <a:lnTo>
                    <a:pt x="11770" y="6954"/>
                  </a:lnTo>
                  <a:cubicBezTo>
                    <a:pt x="11770" y="7103"/>
                    <a:pt x="11649" y="7228"/>
                    <a:pt x="11500" y="7228"/>
                  </a:cubicBezTo>
                  <a:lnTo>
                    <a:pt x="10418" y="7228"/>
                  </a:lnTo>
                  <a:cubicBezTo>
                    <a:pt x="10264" y="7228"/>
                    <a:pt x="10143" y="7103"/>
                    <a:pt x="10143" y="6954"/>
                  </a:cubicBezTo>
                  <a:lnTo>
                    <a:pt x="10143" y="1189"/>
                  </a:lnTo>
                  <a:cubicBezTo>
                    <a:pt x="10143" y="1035"/>
                    <a:pt x="10264" y="915"/>
                    <a:pt x="10413" y="915"/>
                  </a:cubicBezTo>
                  <a:close/>
                  <a:moveTo>
                    <a:pt x="0" y="1"/>
                  </a:moveTo>
                  <a:lnTo>
                    <a:pt x="0" y="4822"/>
                  </a:lnTo>
                  <a:lnTo>
                    <a:pt x="664" y="4822"/>
                  </a:lnTo>
                  <a:cubicBezTo>
                    <a:pt x="667" y="4822"/>
                    <a:pt x="670" y="4822"/>
                    <a:pt x="673" y="4822"/>
                  </a:cubicBezTo>
                  <a:cubicBezTo>
                    <a:pt x="823" y="4822"/>
                    <a:pt x="938" y="4945"/>
                    <a:pt x="938" y="5092"/>
                  </a:cubicBezTo>
                  <a:lnTo>
                    <a:pt x="938" y="5534"/>
                  </a:lnTo>
                  <a:cubicBezTo>
                    <a:pt x="1107" y="5587"/>
                    <a:pt x="1270" y="5655"/>
                    <a:pt x="1429" y="5736"/>
                  </a:cubicBezTo>
                  <a:lnTo>
                    <a:pt x="1742" y="5424"/>
                  </a:lnTo>
                  <a:cubicBezTo>
                    <a:pt x="1795" y="5371"/>
                    <a:pt x="1864" y="5344"/>
                    <a:pt x="1932" y="5344"/>
                  </a:cubicBezTo>
                  <a:cubicBezTo>
                    <a:pt x="2001" y="5344"/>
                    <a:pt x="2069" y="5371"/>
                    <a:pt x="2122" y="5424"/>
                  </a:cubicBezTo>
                  <a:lnTo>
                    <a:pt x="2945" y="6247"/>
                  </a:lnTo>
                  <a:cubicBezTo>
                    <a:pt x="3051" y="6352"/>
                    <a:pt x="3051" y="6526"/>
                    <a:pt x="2945" y="6631"/>
                  </a:cubicBezTo>
                  <a:lnTo>
                    <a:pt x="2632" y="6944"/>
                  </a:lnTo>
                  <a:cubicBezTo>
                    <a:pt x="2714" y="7098"/>
                    <a:pt x="2786" y="7267"/>
                    <a:pt x="2839" y="7435"/>
                  </a:cubicBezTo>
                  <a:lnTo>
                    <a:pt x="3282" y="7435"/>
                  </a:lnTo>
                  <a:cubicBezTo>
                    <a:pt x="3431" y="7435"/>
                    <a:pt x="3551" y="7555"/>
                    <a:pt x="3551" y="7704"/>
                  </a:cubicBezTo>
                  <a:lnTo>
                    <a:pt x="3551" y="7964"/>
                  </a:lnTo>
                  <a:lnTo>
                    <a:pt x="12751" y="7964"/>
                  </a:lnTo>
                  <a:lnTo>
                    <a:pt x="12751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9" name="Google Shape;6089;p29"/>
            <p:cNvSpPr/>
            <p:nvPr/>
          </p:nvSpPr>
          <p:spPr>
            <a:xfrm>
              <a:off x="2700926" y="3860822"/>
              <a:ext cx="334453" cy="133183"/>
            </a:xfrm>
            <a:custGeom>
              <a:rect b="b" l="l" r="r" t="t"/>
              <a:pathLst>
                <a:path extrusionOk="0" h="5078" w="12752">
                  <a:moveTo>
                    <a:pt x="0" y="1"/>
                  </a:moveTo>
                  <a:lnTo>
                    <a:pt x="0" y="5077"/>
                  </a:lnTo>
                  <a:lnTo>
                    <a:pt x="395" y="5077"/>
                  </a:lnTo>
                  <a:lnTo>
                    <a:pt x="395" y="617"/>
                  </a:lnTo>
                  <a:lnTo>
                    <a:pt x="12751" y="617"/>
                  </a:lnTo>
                  <a:lnTo>
                    <a:pt x="12751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0" name="Google Shape;6090;p29"/>
            <p:cNvSpPr/>
            <p:nvPr/>
          </p:nvSpPr>
          <p:spPr>
            <a:xfrm>
              <a:off x="2792172" y="4091912"/>
              <a:ext cx="13271" cy="13009"/>
            </a:xfrm>
            <a:custGeom>
              <a:rect b="b" l="l" r="r" t="t"/>
              <a:pathLst>
                <a:path extrusionOk="0" h="496" w="506">
                  <a:moveTo>
                    <a:pt x="72" y="0"/>
                  </a:moveTo>
                  <a:lnTo>
                    <a:pt x="72" y="313"/>
                  </a:lnTo>
                  <a:cubicBezTo>
                    <a:pt x="72" y="380"/>
                    <a:pt x="43" y="448"/>
                    <a:pt x="0" y="496"/>
                  </a:cubicBezTo>
                  <a:lnTo>
                    <a:pt x="428" y="496"/>
                  </a:lnTo>
                  <a:cubicBezTo>
                    <a:pt x="476" y="448"/>
                    <a:pt x="505" y="380"/>
                    <a:pt x="505" y="313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5E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1" name="Google Shape;6091;p29"/>
            <p:cNvSpPr/>
            <p:nvPr/>
          </p:nvSpPr>
          <p:spPr>
            <a:xfrm>
              <a:off x="2626466" y="4008115"/>
              <a:ext cx="153352" cy="153483"/>
            </a:xfrm>
            <a:custGeom>
              <a:rect b="b" l="l" r="r" t="t"/>
              <a:pathLst>
                <a:path extrusionOk="0" h="5852" w="5847">
                  <a:moveTo>
                    <a:pt x="2955" y="1232"/>
                  </a:moveTo>
                  <a:cubicBezTo>
                    <a:pt x="3888" y="1232"/>
                    <a:pt x="4648" y="1992"/>
                    <a:pt x="4644" y="2926"/>
                  </a:cubicBezTo>
                  <a:cubicBezTo>
                    <a:pt x="4644" y="2959"/>
                    <a:pt x="4644" y="2993"/>
                    <a:pt x="4644" y="3022"/>
                  </a:cubicBezTo>
                  <a:lnTo>
                    <a:pt x="4644" y="3051"/>
                  </a:lnTo>
                  <a:cubicBezTo>
                    <a:pt x="4644" y="3075"/>
                    <a:pt x="4639" y="3099"/>
                    <a:pt x="4634" y="3118"/>
                  </a:cubicBezTo>
                  <a:cubicBezTo>
                    <a:pt x="4634" y="3133"/>
                    <a:pt x="4634" y="3142"/>
                    <a:pt x="4634" y="3152"/>
                  </a:cubicBezTo>
                  <a:cubicBezTo>
                    <a:pt x="4629" y="3176"/>
                    <a:pt x="4624" y="3195"/>
                    <a:pt x="4620" y="3219"/>
                  </a:cubicBezTo>
                  <a:cubicBezTo>
                    <a:pt x="4620" y="3229"/>
                    <a:pt x="4620" y="3238"/>
                    <a:pt x="4615" y="3248"/>
                  </a:cubicBezTo>
                  <a:cubicBezTo>
                    <a:pt x="4610" y="3272"/>
                    <a:pt x="4605" y="3296"/>
                    <a:pt x="4600" y="3325"/>
                  </a:cubicBezTo>
                  <a:lnTo>
                    <a:pt x="4595" y="3340"/>
                  </a:lnTo>
                  <a:cubicBezTo>
                    <a:pt x="4586" y="3373"/>
                    <a:pt x="4581" y="3402"/>
                    <a:pt x="4571" y="3431"/>
                  </a:cubicBezTo>
                  <a:cubicBezTo>
                    <a:pt x="4571" y="3441"/>
                    <a:pt x="4562" y="3450"/>
                    <a:pt x="4562" y="3460"/>
                  </a:cubicBezTo>
                  <a:cubicBezTo>
                    <a:pt x="4552" y="3479"/>
                    <a:pt x="4547" y="3498"/>
                    <a:pt x="4538" y="3522"/>
                  </a:cubicBezTo>
                  <a:cubicBezTo>
                    <a:pt x="4533" y="3542"/>
                    <a:pt x="4499" y="3546"/>
                    <a:pt x="4494" y="3561"/>
                  </a:cubicBezTo>
                  <a:cubicBezTo>
                    <a:pt x="4490" y="3575"/>
                    <a:pt x="4480" y="3590"/>
                    <a:pt x="4475" y="3604"/>
                  </a:cubicBezTo>
                  <a:cubicBezTo>
                    <a:pt x="4470" y="3619"/>
                    <a:pt x="4461" y="3633"/>
                    <a:pt x="4456" y="3652"/>
                  </a:cubicBezTo>
                  <a:lnTo>
                    <a:pt x="4442" y="3681"/>
                  </a:lnTo>
                  <a:cubicBezTo>
                    <a:pt x="4336" y="3893"/>
                    <a:pt x="4186" y="4081"/>
                    <a:pt x="4004" y="4230"/>
                  </a:cubicBezTo>
                  <a:cubicBezTo>
                    <a:pt x="3960" y="4263"/>
                    <a:pt x="3917" y="4297"/>
                    <a:pt x="3874" y="4331"/>
                  </a:cubicBezTo>
                  <a:cubicBezTo>
                    <a:pt x="3854" y="4340"/>
                    <a:pt x="3835" y="4355"/>
                    <a:pt x="3811" y="4369"/>
                  </a:cubicBezTo>
                  <a:lnTo>
                    <a:pt x="3792" y="4379"/>
                  </a:lnTo>
                  <a:lnTo>
                    <a:pt x="3744" y="4403"/>
                  </a:lnTo>
                  <a:lnTo>
                    <a:pt x="3725" y="4417"/>
                  </a:lnTo>
                  <a:lnTo>
                    <a:pt x="3662" y="4446"/>
                  </a:lnTo>
                  <a:lnTo>
                    <a:pt x="3657" y="4446"/>
                  </a:lnTo>
                  <a:cubicBezTo>
                    <a:pt x="3638" y="4461"/>
                    <a:pt x="3614" y="4470"/>
                    <a:pt x="3595" y="4480"/>
                  </a:cubicBezTo>
                  <a:lnTo>
                    <a:pt x="3575" y="4485"/>
                  </a:lnTo>
                  <a:lnTo>
                    <a:pt x="3522" y="4509"/>
                  </a:lnTo>
                  <a:lnTo>
                    <a:pt x="3498" y="4514"/>
                  </a:lnTo>
                  <a:lnTo>
                    <a:pt x="3431" y="4538"/>
                  </a:lnTo>
                  <a:lnTo>
                    <a:pt x="3426" y="4538"/>
                  </a:lnTo>
                  <a:cubicBezTo>
                    <a:pt x="3407" y="4547"/>
                    <a:pt x="3383" y="4552"/>
                    <a:pt x="3359" y="4557"/>
                  </a:cubicBezTo>
                  <a:lnTo>
                    <a:pt x="3335" y="4557"/>
                  </a:lnTo>
                  <a:lnTo>
                    <a:pt x="3282" y="4571"/>
                  </a:lnTo>
                  <a:lnTo>
                    <a:pt x="3258" y="4571"/>
                  </a:lnTo>
                  <a:cubicBezTo>
                    <a:pt x="3234" y="4576"/>
                    <a:pt x="3210" y="4581"/>
                    <a:pt x="3186" y="4586"/>
                  </a:cubicBezTo>
                  <a:cubicBezTo>
                    <a:pt x="3162" y="4591"/>
                    <a:pt x="3133" y="4591"/>
                    <a:pt x="3109" y="4595"/>
                  </a:cubicBezTo>
                  <a:lnTo>
                    <a:pt x="3094" y="4595"/>
                  </a:lnTo>
                  <a:lnTo>
                    <a:pt x="3032" y="4600"/>
                  </a:lnTo>
                  <a:lnTo>
                    <a:pt x="2834" y="4600"/>
                  </a:lnTo>
                  <a:lnTo>
                    <a:pt x="2777" y="4595"/>
                  </a:lnTo>
                  <a:lnTo>
                    <a:pt x="2757" y="4595"/>
                  </a:lnTo>
                  <a:cubicBezTo>
                    <a:pt x="2733" y="4591"/>
                    <a:pt x="2709" y="4591"/>
                    <a:pt x="2680" y="4586"/>
                  </a:cubicBezTo>
                  <a:lnTo>
                    <a:pt x="2676" y="4586"/>
                  </a:lnTo>
                  <a:lnTo>
                    <a:pt x="2637" y="4576"/>
                  </a:lnTo>
                  <a:lnTo>
                    <a:pt x="2608" y="4571"/>
                  </a:lnTo>
                  <a:lnTo>
                    <a:pt x="2594" y="4571"/>
                  </a:lnTo>
                  <a:cubicBezTo>
                    <a:pt x="2541" y="4562"/>
                    <a:pt x="2488" y="4547"/>
                    <a:pt x="2440" y="4533"/>
                  </a:cubicBezTo>
                  <a:lnTo>
                    <a:pt x="2430" y="4533"/>
                  </a:lnTo>
                  <a:lnTo>
                    <a:pt x="2368" y="4514"/>
                  </a:lnTo>
                  <a:lnTo>
                    <a:pt x="2358" y="4509"/>
                  </a:lnTo>
                  <a:cubicBezTo>
                    <a:pt x="2310" y="4490"/>
                    <a:pt x="2257" y="4470"/>
                    <a:pt x="2209" y="4446"/>
                  </a:cubicBezTo>
                  <a:lnTo>
                    <a:pt x="2204" y="4446"/>
                  </a:lnTo>
                  <a:lnTo>
                    <a:pt x="2170" y="4427"/>
                  </a:lnTo>
                  <a:lnTo>
                    <a:pt x="2146" y="4417"/>
                  </a:lnTo>
                  <a:lnTo>
                    <a:pt x="2122" y="4408"/>
                  </a:lnTo>
                  <a:lnTo>
                    <a:pt x="2084" y="4379"/>
                  </a:lnTo>
                  <a:lnTo>
                    <a:pt x="2079" y="4379"/>
                  </a:lnTo>
                  <a:lnTo>
                    <a:pt x="2060" y="4369"/>
                  </a:lnTo>
                  <a:cubicBezTo>
                    <a:pt x="2036" y="4355"/>
                    <a:pt x="2016" y="4345"/>
                    <a:pt x="1997" y="4331"/>
                  </a:cubicBezTo>
                  <a:lnTo>
                    <a:pt x="1992" y="4326"/>
                  </a:lnTo>
                  <a:cubicBezTo>
                    <a:pt x="1728" y="4143"/>
                    <a:pt x="1516" y="3893"/>
                    <a:pt x="1391" y="3599"/>
                  </a:cubicBezTo>
                  <a:cubicBezTo>
                    <a:pt x="1391" y="3595"/>
                    <a:pt x="1386" y="3590"/>
                    <a:pt x="1381" y="3585"/>
                  </a:cubicBezTo>
                  <a:cubicBezTo>
                    <a:pt x="1381" y="3580"/>
                    <a:pt x="1376" y="3561"/>
                    <a:pt x="1372" y="3551"/>
                  </a:cubicBezTo>
                  <a:lnTo>
                    <a:pt x="1362" y="3527"/>
                  </a:lnTo>
                  <a:cubicBezTo>
                    <a:pt x="1348" y="3498"/>
                    <a:pt x="1338" y="3469"/>
                    <a:pt x="1333" y="3445"/>
                  </a:cubicBezTo>
                  <a:lnTo>
                    <a:pt x="1333" y="3436"/>
                  </a:lnTo>
                  <a:cubicBezTo>
                    <a:pt x="1309" y="3373"/>
                    <a:pt x="1295" y="3306"/>
                    <a:pt x="1280" y="3243"/>
                  </a:cubicBezTo>
                  <a:lnTo>
                    <a:pt x="1280" y="3229"/>
                  </a:lnTo>
                  <a:cubicBezTo>
                    <a:pt x="1275" y="3200"/>
                    <a:pt x="1275" y="3176"/>
                    <a:pt x="1271" y="3147"/>
                  </a:cubicBezTo>
                  <a:cubicBezTo>
                    <a:pt x="1271" y="3137"/>
                    <a:pt x="1271" y="3133"/>
                    <a:pt x="1266" y="3123"/>
                  </a:cubicBezTo>
                  <a:cubicBezTo>
                    <a:pt x="1266" y="3099"/>
                    <a:pt x="1261" y="3075"/>
                    <a:pt x="1261" y="3051"/>
                  </a:cubicBezTo>
                  <a:lnTo>
                    <a:pt x="1261" y="3022"/>
                  </a:lnTo>
                  <a:lnTo>
                    <a:pt x="1261" y="2931"/>
                  </a:lnTo>
                  <a:lnTo>
                    <a:pt x="1261" y="2926"/>
                  </a:lnTo>
                  <a:cubicBezTo>
                    <a:pt x="1261" y="1992"/>
                    <a:pt x="2016" y="1232"/>
                    <a:pt x="2955" y="1232"/>
                  </a:cubicBezTo>
                  <a:close/>
                  <a:moveTo>
                    <a:pt x="2613" y="0"/>
                  </a:moveTo>
                  <a:lnTo>
                    <a:pt x="2613" y="380"/>
                  </a:lnTo>
                  <a:cubicBezTo>
                    <a:pt x="2613" y="505"/>
                    <a:pt x="2526" y="616"/>
                    <a:pt x="2401" y="645"/>
                  </a:cubicBezTo>
                  <a:cubicBezTo>
                    <a:pt x="2146" y="703"/>
                    <a:pt x="1901" y="804"/>
                    <a:pt x="1680" y="943"/>
                  </a:cubicBezTo>
                  <a:cubicBezTo>
                    <a:pt x="1635" y="971"/>
                    <a:pt x="1585" y="985"/>
                    <a:pt x="1536" y="985"/>
                  </a:cubicBezTo>
                  <a:cubicBezTo>
                    <a:pt x="1467" y="985"/>
                    <a:pt x="1398" y="958"/>
                    <a:pt x="1348" y="905"/>
                  </a:cubicBezTo>
                  <a:lnTo>
                    <a:pt x="1078" y="640"/>
                  </a:lnTo>
                  <a:lnTo>
                    <a:pt x="635" y="1078"/>
                  </a:lnTo>
                  <a:lnTo>
                    <a:pt x="905" y="1347"/>
                  </a:lnTo>
                  <a:cubicBezTo>
                    <a:pt x="996" y="1434"/>
                    <a:pt x="1011" y="1574"/>
                    <a:pt x="943" y="1684"/>
                  </a:cubicBezTo>
                  <a:cubicBezTo>
                    <a:pt x="804" y="1906"/>
                    <a:pt x="703" y="2146"/>
                    <a:pt x="645" y="2406"/>
                  </a:cubicBezTo>
                  <a:cubicBezTo>
                    <a:pt x="616" y="2526"/>
                    <a:pt x="506" y="2613"/>
                    <a:pt x="380" y="2613"/>
                  </a:cubicBezTo>
                  <a:lnTo>
                    <a:pt x="0" y="2613"/>
                  </a:lnTo>
                  <a:lnTo>
                    <a:pt x="0" y="3238"/>
                  </a:lnTo>
                  <a:lnTo>
                    <a:pt x="380" y="3238"/>
                  </a:lnTo>
                  <a:cubicBezTo>
                    <a:pt x="506" y="3238"/>
                    <a:pt x="616" y="3325"/>
                    <a:pt x="645" y="3445"/>
                  </a:cubicBezTo>
                  <a:cubicBezTo>
                    <a:pt x="703" y="3705"/>
                    <a:pt x="804" y="3946"/>
                    <a:pt x="943" y="4167"/>
                  </a:cubicBezTo>
                  <a:cubicBezTo>
                    <a:pt x="1011" y="4278"/>
                    <a:pt x="996" y="4413"/>
                    <a:pt x="905" y="4504"/>
                  </a:cubicBezTo>
                  <a:lnTo>
                    <a:pt x="635" y="4773"/>
                  </a:lnTo>
                  <a:lnTo>
                    <a:pt x="1078" y="5211"/>
                  </a:lnTo>
                  <a:lnTo>
                    <a:pt x="1348" y="4942"/>
                  </a:lnTo>
                  <a:cubicBezTo>
                    <a:pt x="1398" y="4892"/>
                    <a:pt x="1465" y="4866"/>
                    <a:pt x="1534" y="4866"/>
                  </a:cubicBezTo>
                  <a:cubicBezTo>
                    <a:pt x="1584" y="4866"/>
                    <a:pt x="1635" y="4880"/>
                    <a:pt x="1680" y="4908"/>
                  </a:cubicBezTo>
                  <a:cubicBezTo>
                    <a:pt x="1901" y="5048"/>
                    <a:pt x="2146" y="5149"/>
                    <a:pt x="2401" y="5206"/>
                  </a:cubicBezTo>
                  <a:cubicBezTo>
                    <a:pt x="2526" y="5235"/>
                    <a:pt x="2613" y="5346"/>
                    <a:pt x="2613" y="5471"/>
                  </a:cubicBezTo>
                  <a:lnTo>
                    <a:pt x="2613" y="5851"/>
                  </a:lnTo>
                  <a:lnTo>
                    <a:pt x="3234" y="5851"/>
                  </a:lnTo>
                  <a:lnTo>
                    <a:pt x="3234" y="5471"/>
                  </a:lnTo>
                  <a:cubicBezTo>
                    <a:pt x="3234" y="5346"/>
                    <a:pt x="3325" y="5235"/>
                    <a:pt x="3445" y="5206"/>
                  </a:cubicBezTo>
                  <a:cubicBezTo>
                    <a:pt x="3700" y="5149"/>
                    <a:pt x="3946" y="5048"/>
                    <a:pt x="4167" y="4908"/>
                  </a:cubicBezTo>
                  <a:cubicBezTo>
                    <a:pt x="4212" y="4880"/>
                    <a:pt x="4263" y="4866"/>
                    <a:pt x="4313" y="4866"/>
                  </a:cubicBezTo>
                  <a:cubicBezTo>
                    <a:pt x="4382" y="4866"/>
                    <a:pt x="4451" y="4892"/>
                    <a:pt x="4504" y="4942"/>
                  </a:cubicBezTo>
                  <a:lnTo>
                    <a:pt x="4774" y="5211"/>
                  </a:lnTo>
                  <a:lnTo>
                    <a:pt x="5211" y="4773"/>
                  </a:lnTo>
                  <a:lnTo>
                    <a:pt x="4942" y="4504"/>
                  </a:lnTo>
                  <a:cubicBezTo>
                    <a:pt x="4855" y="4413"/>
                    <a:pt x="4836" y="4278"/>
                    <a:pt x="4903" y="4167"/>
                  </a:cubicBezTo>
                  <a:cubicBezTo>
                    <a:pt x="5043" y="3946"/>
                    <a:pt x="5149" y="3705"/>
                    <a:pt x="5207" y="3445"/>
                  </a:cubicBezTo>
                  <a:cubicBezTo>
                    <a:pt x="5235" y="3325"/>
                    <a:pt x="5341" y="3238"/>
                    <a:pt x="5466" y="3238"/>
                  </a:cubicBezTo>
                  <a:lnTo>
                    <a:pt x="5847" y="3238"/>
                  </a:lnTo>
                  <a:lnTo>
                    <a:pt x="5847" y="2613"/>
                  </a:lnTo>
                  <a:lnTo>
                    <a:pt x="5466" y="2613"/>
                  </a:lnTo>
                  <a:cubicBezTo>
                    <a:pt x="5341" y="2613"/>
                    <a:pt x="5235" y="2526"/>
                    <a:pt x="5207" y="2406"/>
                  </a:cubicBezTo>
                  <a:cubicBezTo>
                    <a:pt x="5149" y="2146"/>
                    <a:pt x="5043" y="1906"/>
                    <a:pt x="4903" y="1684"/>
                  </a:cubicBezTo>
                  <a:cubicBezTo>
                    <a:pt x="4836" y="1574"/>
                    <a:pt x="4855" y="1434"/>
                    <a:pt x="4942" y="1347"/>
                  </a:cubicBezTo>
                  <a:lnTo>
                    <a:pt x="5211" y="1078"/>
                  </a:lnTo>
                  <a:lnTo>
                    <a:pt x="4774" y="640"/>
                  </a:lnTo>
                  <a:lnTo>
                    <a:pt x="4504" y="905"/>
                  </a:lnTo>
                  <a:cubicBezTo>
                    <a:pt x="4451" y="958"/>
                    <a:pt x="4381" y="985"/>
                    <a:pt x="4311" y="985"/>
                  </a:cubicBezTo>
                  <a:cubicBezTo>
                    <a:pt x="4261" y="985"/>
                    <a:pt x="4211" y="971"/>
                    <a:pt x="4167" y="943"/>
                  </a:cubicBezTo>
                  <a:cubicBezTo>
                    <a:pt x="3946" y="804"/>
                    <a:pt x="3700" y="703"/>
                    <a:pt x="3445" y="645"/>
                  </a:cubicBezTo>
                  <a:cubicBezTo>
                    <a:pt x="3325" y="616"/>
                    <a:pt x="3234" y="505"/>
                    <a:pt x="3234" y="380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2" name="Google Shape;6092;p29"/>
            <p:cNvSpPr/>
            <p:nvPr/>
          </p:nvSpPr>
          <p:spPr>
            <a:xfrm>
              <a:off x="2612199" y="3824733"/>
              <a:ext cx="449041" cy="351108"/>
            </a:xfrm>
            <a:custGeom>
              <a:rect b="b" l="l" r="r" t="t"/>
              <a:pathLst>
                <a:path extrusionOk="0" h="13387" w="17121">
                  <a:moveTo>
                    <a:pt x="16577" y="544"/>
                  </a:moveTo>
                  <a:lnTo>
                    <a:pt x="16577" y="1088"/>
                  </a:lnTo>
                  <a:lnTo>
                    <a:pt x="14595" y="1088"/>
                  </a:lnTo>
                  <a:cubicBezTo>
                    <a:pt x="14234" y="1088"/>
                    <a:pt x="14234" y="1632"/>
                    <a:pt x="14595" y="1632"/>
                  </a:cubicBezTo>
                  <a:lnTo>
                    <a:pt x="16129" y="1632"/>
                  </a:lnTo>
                  <a:lnTo>
                    <a:pt x="16129" y="9595"/>
                  </a:lnTo>
                  <a:lnTo>
                    <a:pt x="6929" y="9595"/>
                  </a:lnTo>
                  <a:lnTo>
                    <a:pt x="6929" y="9335"/>
                  </a:lnTo>
                  <a:cubicBezTo>
                    <a:pt x="6929" y="9186"/>
                    <a:pt x="6809" y="9066"/>
                    <a:pt x="6660" y="9066"/>
                  </a:cubicBezTo>
                  <a:lnTo>
                    <a:pt x="6217" y="9066"/>
                  </a:lnTo>
                  <a:cubicBezTo>
                    <a:pt x="6164" y="8898"/>
                    <a:pt x="6097" y="8729"/>
                    <a:pt x="6010" y="8575"/>
                  </a:cubicBezTo>
                  <a:lnTo>
                    <a:pt x="6328" y="8262"/>
                  </a:lnTo>
                  <a:cubicBezTo>
                    <a:pt x="6429" y="8157"/>
                    <a:pt x="6429" y="7983"/>
                    <a:pt x="6328" y="7878"/>
                  </a:cubicBezTo>
                  <a:lnTo>
                    <a:pt x="5510" y="7055"/>
                  </a:lnTo>
                  <a:cubicBezTo>
                    <a:pt x="5457" y="7002"/>
                    <a:pt x="5387" y="6975"/>
                    <a:pt x="5318" y="6975"/>
                  </a:cubicBezTo>
                  <a:cubicBezTo>
                    <a:pt x="5249" y="6975"/>
                    <a:pt x="5180" y="7002"/>
                    <a:pt x="5130" y="7055"/>
                  </a:cubicBezTo>
                  <a:lnTo>
                    <a:pt x="4812" y="7367"/>
                  </a:lnTo>
                  <a:cubicBezTo>
                    <a:pt x="4658" y="7286"/>
                    <a:pt x="4495" y="7218"/>
                    <a:pt x="4321" y="7165"/>
                  </a:cubicBezTo>
                  <a:lnTo>
                    <a:pt x="4321" y="6723"/>
                  </a:lnTo>
                  <a:cubicBezTo>
                    <a:pt x="4321" y="6574"/>
                    <a:pt x="4201" y="6453"/>
                    <a:pt x="4052" y="6453"/>
                  </a:cubicBezTo>
                  <a:lnTo>
                    <a:pt x="3383" y="6453"/>
                  </a:lnTo>
                  <a:lnTo>
                    <a:pt x="3383" y="1632"/>
                  </a:lnTo>
                  <a:lnTo>
                    <a:pt x="13661" y="1632"/>
                  </a:lnTo>
                  <a:cubicBezTo>
                    <a:pt x="14022" y="1632"/>
                    <a:pt x="14022" y="1088"/>
                    <a:pt x="13661" y="1088"/>
                  </a:cubicBezTo>
                  <a:lnTo>
                    <a:pt x="2936" y="1088"/>
                  </a:lnTo>
                  <a:lnTo>
                    <a:pt x="2936" y="544"/>
                  </a:lnTo>
                  <a:close/>
                  <a:moveTo>
                    <a:pt x="16582" y="10139"/>
                  </a:moveTo>
                  <a:lnTo>
                    <a:pt x="16582" y="10683"/>
                  </a:lnTo>
                  <a:lnTo>
                    <a:pt x="6862" y="10683"/>
                  </a:lnTo>
                  <a:cubicBezTo>
                    <a:pt x="6905" y="10635"/>
                    <a:pt x="6934" y="10567"/>
                    <a:pt x="6934" y="10500"/>
                  </a:cubicBezTo>
                  <a:lnTo>
                    <a:pt x="6934" y="10187"/>
                  </a:lnTo>
                  <a:lnTo>
                    <a:pt x="16404" y="10187"/>
                  </a:lnTo>
                  <a:cubicBezTo>
                    <a:pt x="16462" y="10187"/>
                    <a:pt x="16514" y="10173"/>
                    <a:pt x="16563" y="10139"/>
                  </a:cubicBezTo>
                  <a:close/>
                  <a:moveTo>
                    <a:pt x="3783" y="6992"/>
                  </a:moveTo>
                  <a:lnTo>
                    <a:pt x="3783" y="7372"/>
                  </a:lnTo>
                  <a:cubicBezTo>
                    <a:pt x="3783" y="7497"/>
                    <a:pt x="3869" y="7608"/>
                    <a:pt x="3989" y="7637"/>
                  </a:cubicBezTo>
                  <a:cubicBezTo>
                    <a:pt x="4244" y="7695"/>
                    <a:pt x="4490" y="7796"/>
                    <a:pt x="4711" y="7940"/>
                  </a:cubicBezTo>
                  <a:cubicBezTo>
                    <a:pt x="4755" y="7966"/>
                    <a:pt x="4804" y="7979"/>
                    <a:pt x="4853" y="7979"/>
                  </a:cubicBezTo>
                  <a:cubicBezTo>
                    <a:pt x="4924" y="7979"/>
                    <a:pt x="4994" y="7953"/>
                    <a:pt x="5048" y="7902"/>
                  </a:cubicBezTo>
                  <a:lnTo>
                    <a:pt x="5318" y="7632"/>
                  </a:lnTo>
                  <a:lnTo>
                    <a:pt x="5755" y="8070"/>
                  </a:lnTo>
                  <a:lnTo>
                    <a:pt x="5486" y="8339"/>
                  </a:lnTo>
                  <a:cubicBezTo>
                    <a:pt x="5399" y="8431"/>
                    <a:pt x="5380" y="8570"/>
                    <a:pt x="5447" y="8676"/>
                  </a:cubicBezTo>
                  <a:cubicBezTo>
                    <a:pt x="5592" y="8898"/>
                    <a:pt x="5693" y="9143"/>
                    <a:pt x="5751" y="9398"/>
                  </a:cubicBezTo>
                  <a:cubicBezTo>
                    <a:pt x="5779" y="9518"/>
                    <a:pt x="5885" y="9610"/>
                    <a:pt x="6015" y="9610"/>
                  </a:cubicBezTo>
                  <a:lnTo>
                    <a:pt x="6395" y="9610"/>
                  </a:lnTo>
                  <a:lnTo>
                    <a:pt x="6395" y="10230"/>
                  </a:lnTo>
                  <a:lnTo>
                    <a:pt x="6015" y="10230"/>
                  </a:lnTo>
                  <a:cubicBezTo>
                    <a:pt x="5885" y="10230"/>
                    <a:pt x="5779" y="10317"/>
                    <a:pt x="5751" y="10442"/>
                  </a:cubicBezTo>
                  <a:cubicBezTo>
                    <a:pt x="5693" y="10697"/>
                    <a:pt x="5592" y="10943"/>
                    <a:pt x="5447" y="11164"/>
                  </a:cubicBezTo>
                  <a:cubicBezTo>
                    <a:pt x="5380" y="11270"/>
                    <a:pt x="5399" y="11409"/>
                    <a:pt x="5486" y="11496"/>
                  </a:cubicBezTo>
                  <a:lnTo>
                    <a:pt x="5755" y="11765"/>
                  </a:lnTo>
                  <a:lnTo>
                    <a:pt x="5318" y="12208"/>
                  </a:lnTo>
                  <a:lnTo>
                    <a:pt x="5048" y="11939"/>
                  </a:lnTo>
                  <a:cubicBezTo>
                    <a:pt x="4995" y="11885"/>
                    <a:pt x="4925" y="11858"/>
                    <a:pt x="4855" y="11858"/>
                  </a:cubicBezTo>
                  <a:cubicBezTo>
                    <a:pt x="4805" y="11858"/>
                    <a:pt x="4755" y="11872"/>
                    <a:pt x="4711" y="11900"/>
                  </a:cubicBezTo>
                  <a:cubicBezTo>
                    <a:pt x="4490" y="12040"/>
                    <a:pt x="4244" y="12141"/>
                    <a:pt x="3989" y="12198"/>
                  </a:cubicBezTo>
                  <a:cubicBezTo>
                    <a:pt x="3869" y="12227"/>
                    <a:pt x="3778" y="12338"/>
                    <a:pt x="3783" y="12463"/>
                  </a:cubicBezTo>
                  <a:lnTo>
                    <a:pt x="3783" y="12843"/>
                  </a:lnTo>
                  <a:lnTo>
                    <a:pt x="3157" y="12843"/>
                  </a:lnTo>
                  <a:lnTo>
                    <a:pt x="3157" y="12463"/>
                  </a:lnTo>
                  <a:cubicBezTo>
                    <a:pt x="3157" y="12338"/>
                    <a:pt x="3070" y="12227"/>
                    <a:pt x="2945" y="12198"/>
                  </a:cubicBezTo>
                  <a:cubicBezTo>
                    <a:pt x="2690" y="12141"/>
                    <a:pt x="2445" y="12040"/>
                    <a:pt x="2224" y="11900"/>
                  </a:cubicBezTo>
                  <a:cubicBezTo>
                    <a:pt x="2179" y="11872"/>
                    <a:pt x="2129" y="11858"/>
                    <a:pt x="2080" y="11858"/>
                  </a:cubicBezTo>
                  <a:cubicBezTo>
                    <a:pt x="2011" y="11858"/>
                    <a:pt x="1942" y="11885"/>
                    <a:pt x="1892" y="11939"/>
                  </a:cubicBezTo>
                  <a:lnTo>
                    <a:pt x="1622" y="12208"/>
                  </a:lnTo>
                  <a:lnTo>
                    <a:pt x="1179" y="11765"/>
                  </a:lnTo>
                  <a:lnTo>
                    <a:pt x="1449" y="11496"/>
                  </a:lnTo>
                  <a:cubicBezTo>
                    <a:pt x="1540" y="11409"/>
                    <a:pt x="1555" y="11270"/>
                    <a:pt x="1487" y="11164"/>
                  </a:cubicBezTo>
                  <a:cubicBezTo>
                    <a:pt x="1348" y="10943"/>
                    <a:pt x="1247" y="10697"/>
                    <a:pt x="1189" y="10442"/>
                  </a:cubicBezTo>
                  <a:cubicBezTo>
                    <a:pt x="1160" y="10317"/>
                    <a:pt x="1050" y="10230"/>
                    <a:pt x="924" y="10230"/>
                  </a:cubicBezTo>
                  <a:lnTo>
                    <a:pt x="544" y="10230"/>
                  </a:lnTo>
                  <a:lnTo>
                    <a:pt x="544" y="9610"/>
                  </a:lnTo>
                  <a:lnTo>
                    <a:pt x="924" y="9610"/>
                  </a:lnTo>
                  <a:cubicBezTo>
                    <a:pt x="1050" y="9610"/>
                    <a:pt x="1160" y="9518"/>
                    <a:pt x="1189" y="9398"/>
                  </a:cubicBezTo>
                  <a:cubicBezTo>
                    <a:pt x="1247" y="9143"/>
                    <a:pt x="1348" y="8898"/>
                    <a:pt x="1487" y="8676"/>
                  </a:cubicBezTo>
                  <a:cubicBezTo>
                    <a:pt x="1555" y="8570"/>
                    <a:pt x="1540" y="8431"/>
                    <a:pt x="1449" y="8339"/>
                  </a:cubicBezTo>
                  <a:lnTo>
                    <a:pt x="1179" y="8070"/>
                  </a:lnTo>
                  <a:lnTo>
                    <a:pt x="1622" y="7632"/>
                  </a:lnTo>
                  <a:lnTo>
                    <a:pt x="1892" y="7902"/>
                  </a:lnTo>
                  <a:cubicBezTo>
                    <a:pt x="1943" y="7953"/>
                    <a:pt x="2012" y="7979"/>
                    <a:pt x="2082" y="7979"/>
                  </a:cubicBezTo>
                  <a:cubicBezTo>
                    <a:pt x="2131" y="7979"/>
                    <a:pt x="2180" y="7966"/>
                    <a:pt x="2224" y="7940"/>
                  </a:cubicBezTo>
                  <a:cubicBezTo>
                    <a:pt x="2445" y="7796"/>
                    <a:pt x="2690" y="7695"/>
                    <a:pt x="2945" y="7637"/>
                  </a:cubicBezTo>
                  <a:cubicBezTo>
                    <a:pt x="3070" y="7608"/>
                    <a:pt x="3157" y="7497"/>
                    <a:pt x="3157" y="7372"/>
                  </a:cubicBezTo>
                  <a:lnTo>
                    <a:pt x="3157" y="6992"/>
                  </a:lnTo>
                  <a:close/>
                  <a:moveTo>
                    <a:pt x="2666" y="1"/>
                  </a:moveTo>
                  <a:cubicBezTo>
                    <a:pt x="2517" y="1"/>
                    <a:pt x="2397" y="121"/>
                    <a:pt x="2397" y="275"/>
                  </a:cubicBezTo>
                  <a:lnTo>
                    <a:pt x="2397" y="1358"/>
                  </a:lnTo>
                  <a:cubicBezTo>
                    <a:pt x="2397" y="1507"/>
                    <a:pt x="2517" y="1632"/>
                    <a:pt x="2666" y="1632"/>
                  </a:cubicBezTo>
                  <a:lnTo>
                    <a:pt x="2839" y="1632"/>
                  </a:lnTo>
                  <a:lnTo>
                    <a:pt x="2839" y="6453"/>
                  </a:lnTo>
                  <a:cubicBezTo>
                    <a:pt x="2710" y="6477"/>
                    <a:pt x="2618" y="6588"/>
                    <a:pt x="2618" y="6723"/>
                  </a:cubicBezTo>
                  <a:lnTo>
                    <a:pt x="2618" y="7165"/>
                  </a:lnTo>
                  <a:cubicBezTo>
                    <a:pt x="2445" y="7218"/>
                    <a:pt x="2281" y="7286"/>
                    <a:pt x="2127" y="7367"/>
                  </a:cubicBezTo>
                  <a:lnTo>
                    <a:pt x="1810" y="7055"/>
                  </a:lnTo>
                  <a:cubicBezTo>
                    <a:pt x="1757" y="7002"/>
                    <a:pt x="1688" y="6975"/>
                    <a:pt x="1620" y="6975"/>
                  </a:cubicBezTo>
                  <a:cubicBezTo>
                    <a:pt x="1551" y="6975"/>
                    <a:pt x="1483" y="7002"/>
                    <a:pt x="1430" y="7055"/>
                  </a:cubicBezTo>
                  <a:lnTo>
                    <a:pt x="607" y="7878"/>
                  </a:lnTo>
                  <a:cubicBezTo>
                    <a:pt x="501" y="7983"/>
                    <a:pt x="501" y="8157"/>
                    <a:pt x="607" y="8262"/>
                  </a:cubicBezTo>
                  <a:lnTo>
                    <a:pt x="920" y="8575"/>
                  </a:lnTo>
                  <a:cubicBezTo>
                    <a:pt x="838" y="8729"/>
                    <a:pt x="770" y="8898"/>
                    <a:pt x="717" y="9066"/>
                  </a:cubicBezTo>
                  <a:lnTo>
                    <a:pt x="275" y="9066"/>
                  </a:lnTo>
                  <a:cubicBezTo>
                    <a:pt x="126" y="9066"/>
                    <a:pt x="1" y="9186"/>
                    <a:pt x="5" y="9335"/>
                  </a:cubicBezTo>
                  <a:lnTo>
                    <a:pt x="5" y="10500"/>
                  </a:lnTo>
                  <a:cubicBezTo>
                    <a:pt x="1" y="10649"/>
                    <a:pt x="126" y="10769"/>
                    <a:pt x="275" y="10769"/>
                  </a:cubicBezTo>
                  <a:lnTo>
                    <a:pt x="717" y="10769"/>
                  </a:lnTo>
                  <a:cubicBezTo>
                    <a:pt x="770" y="10938"/>
                    <a:pt x="838" y="11106"/>
                    <a:pt x="920" y="11260"/>
                  </a:cubicBezTo>
                  <a:lnTo>
                    <a:pt x="607" y="11578"/>
                  </a:lnTo>
                  <a:cubicBezTo>
                    <a:pt x="501" y="11679"/>
                    <a:pt x="501" y="11852"/>
                    <a:pt x="607" y="11958"/>
                  </a:cubicBezTo>
                  <a:lnTo>
                    <a:pt x="1430" y="12781"/>
                  </a:lnTo>
                  <a:cubicBezTo>
                    <a:pt x="1483" y="12834"/>
                    <a:pt x="1551" y="12860"/>
                    <a:pt x="1620" y="12860"/>
                  </a:cubicBezTo>
                  <a:cubicBezTo>
                    <a:pt x="1688" y="12860"/>
                    <a:pt x="1757" y="12834"/>
                    <a:pt x="1810" y="12781"/>
                  </a:cubicBezTo>
                  <a:lnTo>
                    <a:pt x="2123" y="12468"/>
                  </a:lnTo>
                  <a:cubicBezTo>
                    <a:pt x="2281" y="12550"/>
                    <a:pt x="2445" y="12617"/>
                    <a:pt x="2618" y="12670"/>
                  </a:cubicBezTo>
                  <a:lnTo>
                    <a:pt x="2618" y="13113"/>
                  </a:lnTo>
                  <a:cubicBezTo>
                    <a:pt x="2613" y="13262"/>
                    <a:pt x="2738" y="13387"/>
                    <a:pt x="2888" y="13387"/>
                  </a:cubicBezTo>
                  <a:lnTo>
                    <a:pt x="4047" y="13387"/>
                  </a:lnTo>
                  <a:cubicBezTo>
                    <a:pt x="4196" y="13387"/>
                    <a:pt x="4317" y="13262"/>
                    <a:pt x="4317" y="13113"/>
                  </a:cubicBezTo>
                  <a:lnTo>
                    <a:pt x="4317" y="12670"/>
                  </a:lnTo>
                  <a:cubicBezTo>
                    <a:pt x="4490" y="12617"/>
                    <a:pt x="4653" y="12550"/>
                    <a:pt x="4812" y="12468"/>
                  </a:cubicBezTo>
                  <a:lnTo>
                    <a:pt x="5125" y="12781"/>
                  </a:lnTo>
                  <a:cubicBezTo>
                    <a:pt x="5178" y="12834"/>
                    <a:pt x="5247" y="12860"/>
                    <a:pt x="5315" y="12860"/>
                  </a:cubicBezTo>
                  <a:cubicBezTo>
                    <a:pt x="5384" y="12860"/>
                    <a:pt x="5452" y="12834"/>
                    <a:pt x="5505" y="12781"/>
                  </a:cubicBezTo>
                  <a:lnTo>
                    <a:pt x="6328" y="11958"/>
                  </a:lnTo>
                  <a:cubicBezTo>
                    <a:pt x="6434" y="11852"/>
                    <a:pt x="6434" y="11679"/>
                    <a:pt x="6328" y="11573"/>
                  </a:cubicBezTo>
                  <a:lnTo>
                    <a:pt x="6015" y="11260"/>
                  </a:lnTo>
                  <a:cubicBezTo>
                    <a:pt x="6020" y="11251"/>
                    <a:pt x="6025" y="11236"/>
                    <a:pt x="6034" y="11227"/>
                  </a:cubicBezTo>
                  <a:lnTo>
                    <a:pt x="16846" y="11227"/>
                  </a:lnTo>
                  <a:cubicBezTo>
                    <a:pt x="16996" y="11227"/>
                    <a:pt x="17116" y="11101"/>
                    <a:pt x="17116" y="10952"/>
                  </a:cubicBezTo>
                  <a:lnTo>
                    <a:pt x="17116" y="9865"/>
                  </a:lnTo>
                  <a:cubicBezTo>
                    <a:pt x="17116" y="9716"/>
                    <a:pt x="16996" y="9595"/>
                    <a:pt x="16846" y="9595"/>
                  </a:cubicBezTo>
                  <a:lnTo>
                    <a:pt x="16673" y="9595"/>
                  </a:lnTo>
                  <a:lnTo>
                    <a:pt x="16673" y="1632"/>
                  </a:lnTo>
                  <a:lnTo>
                    <a:pt x="16851" y="1632"/>
                  </a:lnTo>
                  <a:cubicBezTo>
                    <a:pt x="17000" y="1632"/>
                    <a:pt x="17121" y="1507"/>
                    <a:pt x="17121" y="1358"/>
                  </a:cubicBezTo>
                  <a:lnTo>
                    <a:pt x="17121" y="275"/>
                  </a:lnTo>
                  <a:cubicBezTo>
                    <a:pt x="17121" y="121"/>
                    <a:pt x="17000" y="1"/>
                    <a:pt x="168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3" name="Google Shape;6093;p29"/>
            <p:cNvSpPr/>
            <p:nvPr/>
          </p:nvSpPr>
          <p:spPr>
            <a:xfrm>
              <a:off x="2814255" y="3966702"/>
              <a:ext cx="42672" cy="90406"/>
            </a:xfrm>
            <a:custGeom>
              <a:rect b="b" l="l" r="r" t="t"/>
              <a:pathLst>
                <a:path extrusionOk="0" h="3447" w="1627">
                  <a:moveTo>
                    <a:pt x="1083" y="545"/>
                  </a:moveTo>
                  <a:lnTo>
                    <a:pt x="1083" y="2902"/>
                  </a:lnTo>
                  <a:lnTo>
                    <a:pt x="539" y="2902"/>
                  </a:lnTo>
                  <a:lnTo>
                    <a:pt x="539" y="545"/>
                  </a:lnTo>
                  <a:close/>
                  <a:moveTo>
                    <a:pt x="270" y="1"/>
                  </a:moveTo>
                  <a:cubicBezTo>
                    <a:pt x="120" y="1"/>
                    <a:pt x="0" y="121"/>
                    <a:pt x="0" y="275"/>
                  </a:cubicBezTo>
                  <a:lnTo>
                    <a:pt x="0" y="3172"/>
                  </a:lnTo>
                  <a:cubicBezTo>
                    <a:pt x="0" y="3321"/>
                    <a:pt x="120" y="3446"/>
                    <a:pt x="270" y="3446"/>
                  </a:cubicBezTo>
                  <a:lnTo>
                    <a:pt x="1357" y="3446"/>
                  </a:lnTo>
                  <a:cubicBezTo>
                    <a:pt x="1506" y="3446"/>
                    <a:pt x="1627" y="3321"/>
                    <a:pt x="1627" y="3172"/>
                  </a:cubicBezTo>
                  <a:lnTo>
                    <a:pt x="1627" y="275"/>
                  </a:lnTo>
                  <a:cubicBezTo>
                    <a:pt x="1627" y="121"/>
                    <a:pt x="1506" y="1"/>
                    <a:pt x="13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4" name="Google Shape;6094;p29"/>
            <p:cNvSpPr/>
            <p:nvPr/>
          </p:nvSpPr>
          <p:spPr>
            <a:xfrm>
              <a:off x="2865110" y="3932265"/>
              <a:ext cx="42672" cy="124843"/>
            </a:xfrm>
            <a:custGeom>
              <a:rect b="b" l="l" r="r" t="t"/>
              <a:pathLst>
                <a:path extrusionOk="0" h="4760" w="1627">
                  <a:moveTo>
                    <a:pt x="1088" y="539"/>
                  </a:moveTo>
                  <a:lnTo>
                    <a:pt x="1088" y="4215"/>
                  </a:lnTo>
                  <a:lnTo>
                    <a:pt x="539" y="4215"/>
                  </a:lnTo>
                  <a:lnTo>
                    <a:pt x="539" y="539"/>
                  </a:lnTo>
                  <a:close/>
                  <a:moveTo>
                    <a:pt x="270" y="0"/>
                  </a:moveTo>
                  <a:cubicBezTo>
                    <a:pt x="121" y="0"/>
                    <a:pt x="0" y="121"/>
                    <a:pt x="0" y="270"/>
                  </a:cubicBezTo>
                  <a:lnTo>
                    <a:pt x="0" y="4485"/>
                  </a:lnTo>
                  <a:cubicBezTo>
                    <a:pt x="0" y="4634"/>
                    <a:pt x="121" y="4759"/>
                    <a:pt x="270" y="4759"/>
                  </a:cubicBezTo>
                  <a:lnTo>
                    <a:pt x="1357" y="4759"/>
                  </a:lnTo>
                  <a:cubicBezTo>
                    <a:pt x="1506" y="4759"/>
                    <a:pt x="1627" y="4634"/>
                    <a:pt x="1627" y="4485"/>
                  </a:cubicBezTo>
                  <a:lnTo>
                    <a:pt x="1627" y="270"/>
                  </a:lnTo>
                  <a:cubicBezTo>
                    <a:pt x="1627" y="121"/>
                    <a:pt x="1506" y="0"/>
                    <a:pt x="1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5" name="Google Shape;6095;p29"/>
            <p:cNvSpPr/>
            <p:nvPr/>
          </p:nvSpPr>
          <p:spPr>
            <a:xfrm>
              <a:off x="2916097" y="3950179"/>
              <a:ext cx="42672" cy="106930"/>
            </a:xfrm>
            <a:custGeom>
              <a:rect b="b" l="l" r="r" t="t"/>
              <a:pathLst>
                <a:path extrusionOk="0" h="4077" w="1627">
                  <a:moveTo>
                    <a:pt x="1088" y="544"/>
                  </a:moveTo>
                  <a:lnTo>
                    <a:pt x="1088" y="3532"/>
                  </a:lnTo>
                  <a:lnTo>
                    <a:pt x="539" y="3532"/>
                  </a:lnTo>
                  <a:lnTo>
                    <a:pt x="539" y="544"/>
                  </a:lnTo>
                  <a:close/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3802"/>
                  </a:lnTo>
                  <a:cubicBezTo>
                    <a:pt x="0" y="3951"/>
                    <a:pt x="121" y="4076"/>
                    <a:pt x="270" y="4076"/>
                  </a:cubicBezTo>
                  <a:lnTo>
                    <a:pt x="1357" y="4076"/>
                  </a:lnTo>
                  <a:cubicBezTo>
                    <a:pt x="1506" y="4076"/>
                    <a:pt x="1627" y="3951"/>
                    <a:pt x="1627" y="3802"/>
                  </a:cubicBezTo>
                  <a:lnTo>
                    <a:pt x="1627" y="270"/>
                  </a:lnTo>
                  <a:cubicBezTo>
                    <a:pt x="1627" y="121"/>
                    <a:pt x="1506" y="1"/>
                    <a:pt x="13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6" name="Google Shape;6096;p29"/>
            <p:cNvSpPr/>
            <p:nvPr/>
          </p:nvSpPr>
          <p:spPr>
            <a:xfrm>
              <a:off x="2966952" y="3891508"/>
              <a:ext cx="42672" cy="165600"/>
            </a:xfrm>
            <a:custGeom>
              <a:rect b="b" l="l" r="r" t="t"/>
              <a:pathLst>
                <a:path extrusionOk="0" h="6314" w="1627">
                  <a:moveTo>
                    <a:pt x="1088" y="544"/>
                  </a:moveTo>
                  <a:lnTo>
                    <a:pt x="1088" y="5769"/>
                  </a:lnTo>
                  <a:lnTo>
                    <a:pt x="544" y="5769"/>
                  </a:lnTo>
                  <a:lnTo>
                    <a:pt x="544" y="544"/>
                  </a:lnTo>
                  <a:close/>
                  <a:moveTo>
                    <a:pt x="275" y="0"/>
                  </a:moveTo>
                  <a:cubicBezTo>
                    <a:pt x="121" y="0"/>
                    <a:pt x="0" y="120"/>
                    <a:pt x="0" y="274"/>
                  </a:cubicBezTo>
                  <a:lnTo>
                    <a:pt x="0" y="6039"/>
                  </a:lnTo>
                  <a:cubicBezTo>
                    <a:pt x="0" y="6188"/>
                    <a:pt x="121" y="6313"/>
                    <a:pt x="275" y="6313"/>
                  </a:cubicBezTo>
                  <a:lnTo>
                    <a:pt x="1357" y="6313"/>
                  </a:lnTo>
                  <a:cubicBezTo>
                    <a:pt x="1506" y="6313"/>
                    <a:pt x="1627" y="6188"/>
                    <a:pt x="1627" y="6039"/>
                  </a:cubicBezTo>
                  <a:lnTo>
                    <a:pt x="1627" y="274"/>
                  </a:lnTo>
                  <a:cubicBezTo>
                    <a:pt x="1627" y="120"/>
                    <a:pt x="1506" y="0"/>
                    <a:pt x="1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7" name="Google Shape;6097;p29"/>
            <p:cNvSpPr/>
            <p:nvPr/>
          </p:nvSpPr>
          <p:spPr>
            <a:xfrm>
              <a:off x="2720990" y="3909421"/>
              <a:ext cx="56678" cy="14163"/>
            </a:xfrm>
            <a:custGeom>
              <a:rect b="b" l="l" r="r" t="t"/>
              <a:pathLst>
                <a:path extrusionOk="0" h="540" w="2161">
                  <a:moveTo>
                    <a:pt x="361" y="0"/>
                  </a:moveTo>
                  <a:cubicBezTo>
                    <a:pt x="0" y="0"/>
                    <a:pt x="0" y="539"/>
                    <a:pt x="361" y="539"/>
                  </a:cubicBezTo>
                  <a:lnTo>
                    <a:pt x="1800" y="539"/>
                  </a:lnTo>
                  <a:cubicBezTo>
                    <a:pt x="2161" y="539"/>
                    <a:pt x="2161" y="0"/>
                    <a:pt x="1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8" name="Google Shape;6098;p29"/>
            <p:cNvSpPr/>
            <p:nvPr/>
          </p:nvSpPr>
          <p:spPr>
            <a:xfrm>
              <a:off x="2720990" y="3931767"/>
              <a:ext cx="77371" cy="14268"/>
            </a:xfrm>
            <a:custGeom>
              <a:rect b="b" l="l" r="r" t="t"/>
              <a:pathLst>
                <a:path extrusionOk="0" h="544" w="2950">
                  <a:moveTo>
                    <a:pt x="361" y="0"/>
                  </a:moveTo>
                  <a:cubicBezTo>
                    <a:pt x="0" y="0"/>
                    <a:pt x="0" y="544"/>
                    <a:pt x="361" y="544"/>
                  </a:cubicBezTo>
                  <a:lnTo>
                    <a:pt x="2589" y="544"/>
                  </a:lnTo>
                  <a:cubicBezTo>
                    <a:pt x="2950" y="544"/>
                    <a:pt x="2950" y="0"/>
                    <a:pt x="2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9" name="Google Shape;6099;p29"/>
            <p:cNvSpPr/>
            <p:nvPr/>
          </p:nvSpPr>
          <p:spPr>
            <a:xfrm>
              <a:off x="2720990" y="3954087"/>
              <a:ext cx="77371" cy="14294"/>
            </a:xfrm>
            <a:custGeom>
              <a:rect b="b" l="l" r="r" t="t"/>
              <a:pathLst>
                <a:path extrusionOk="0" h="545" w="2950">
                  <a:moveTo>
                    <a:pt x="361" y="1"/>
                  </a:moveTo>
                  <a:cubicBezTo>
                    <a:pt x="0" y="1"/>
                    <a:pt x="0" y="544"/>
                    <a:pt x="361" y="544"/>
                  </a:cubicBezTo>
                  <a:lnTo>
                    <a:pt x="2589" y="544"/>
                  </a:lnTo>
                  <a:cubicBezTo>
                    <a:pt x="2950" y="544"/>
                    <a:pt x="2950" y="1"/>
                    <a:pt x="2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0" name="Google Shape;6100;p29"/>
            <p:cNvSpPr/>
            <p:nvPr/>
          </p:nvSpPr>
          <p:spPr>
            <a:xfrm>
              <a:off x="2720990" y="3976564"/>
              <a:ext cx="77371" cy="14163"/>
            </a:xfrm>
            <a:custGeom>
              <a:rect b="b" l="l" r="r" t="t"/>
              <a:pathLst>
                <a:path extrusionOk="0" h="540" w="2950">
                  <a:moveTo>
                    <a:pt x="361" y="0"/>
                  </a:moveTo>
                  <a:cubicBezTo>
                    <a:pt x="0" y="0"/>
                    <a:pt x="0" y="539"/>
                    <a:pt x="361" y="539"/>
                  </a:cubicBezTo>
                  <a:lnTo>
                    <a:pt x="2589" y="539"/>
                  </a:lnTo>
                  <a:cubicBezTo>
                    <a:pt x="2950" y="539"/>
                    <a:pt x="2950" y="0"/>
                    <a:pt x="2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1" name="Google Shape;6101;p29"/>
            <p:cNvSpPr/>
            <p:nvPr/>
          </p:nvSpPr>
          <p:spPr>
            <a:xfrm>
              <a:off x="2644957" y="4040533"/>
              <a:ext cx="105199" cy="88754"/>
            </a:xfrm>
            <a:custGeom>
              <a:rect b="b" l="l" r="r" t="t"/>
              <a:pathLst>
                <a:path extrusionOk="0" h="3384" w="4011">
                  <a:moveTo>
                    <a:pt x="2197" y="0"/>
                  </a:moveTo>
                  <a:cubicBezTo>
                    <a:pt x="850" y="0"/>
                    <a:pt x="1" y="1578"/>
                    <a:pt x="859" y="2719"/>
                  </a:cubicBezTo>
                  <a:cubicBezTo>
                    <a:pt x="919" y="2797"/>
                    <a:pt x="995" y="2829"/>
                    <a:pt x="1068" y="2829"/>
                  </a:cubicBezTo>
                  <a:cubicBezTo>
                    <a:pt x="1266" y="2829"/>
                    <a:pt x="1450" y="2599"/>
                    <a:pt x="1292" y="2392"/>
                  </a:cubicBezTo>
                  <a:cubicBezTo>
                    <a:pt x="709" y="1616"/>
                    <a:pt x="1289" y="542"/>
                    <a:pt x="2202" y="542"/>
                  </a:cubicBezTo>
                  <a:cubicBezTo>
                    <a:pt x="2268" y="542"/>
                    <a:pt x="2335" y="547"/>
                    <a:pt x="2404" y="559"/>
                  </a:cubicBezTo>
                  <a:cubicBezTo>
                    <a:pt x="3429" y="732"/>
                    <a:pt x="3722" y="2070"/>
                    <a:pt x="2856" y="2652"/>
                  </a:cubicBezTo>
                  <a:lnTo>
                    <a:pt x="2817" y="2681"/>
                  </a:lnTo>
                  <a:lnTo>
                    <a:pt x="2803" y="2686"/>
                  </a:lnTo>
                  <a:lnTo>
                    <a:pt x="2769" y="2705"/>
                  </a:lnTo>
                  <a:lnTo>
                    <a:pt x="2760" y="2715"/>
                  </a:lnTo>
                  <a:lnTo>
                    <a:pt x="2712" y="2734"/>
                  </a:lnTo>
                  <a:lnTo>
                    <a:pt x="2668" y="2753"/>
                  </a:lnTo>
                  <a:lnTo>
                    <a:pt x="2654" y="2763"/>
                  </a:lnTo>
                  <a:lnTo>
                    <a:pt x="2620" y="2777"/>
                  </a:lnTo>
                  <a:lnTo>
                    <a:pt x="2606" y="2782"/>
                  </a:lnTo>
                  <a:lnTo>
                    <a:pt x="2558" y="2796"/>
                  </a:lnTo>
                  <a:lnTo>
                    <a:pt x="2510" y="2811"/>
                  </a:lnTo>
                  <a:lnTo>
                    <a:pt x="2495" y="2816"/>
                  </a:lnTo>
                  <a:lnTo>
                    <a:pt x="2461" y="2820"/>
                  </a:lnTo>
                  <a:lnTo>
                    <a:pt x="2442" y="2825"/>
                  </a:lnTo>
                  <a:lnTo>
                    <a:pt x="2399" y="2835"/>
                  </a:lnTo>
                  <a:lnTo>
                    <a:pt x="2394" y="2835"/>
                  </a:lnTo>
                  <a:lnTo>
                    <a:pt x="2341" y="2840"/>
                  </a:lnTo>
                  <a:lnTo>
                    <a:pt x="2091" y="2840"/>
                  </a:lnTo>
                  <a:lnTo>
                    <a:pt x="2043" y="2835"/>
                  </a:lnTo>
                  <a:lnTo>
                    <a:pt x="2038" y="2835"/>
                  </a:lnTo>
                  <a:lnTo>
                    <a:pt x="1990" y="2825"/>
                  </a:lnTo>
                  <a:lnTo>
                    <a:pt x="1975" y="2825"/>
                  </a:lnTo>
                  <a:lnTo>
                    <a:pt x="1937" y="2816"/>
                  </a:lnTo>
                  <a:lnTo>
                    <a:pt x="1922" y="2811"/>
                  </a:lnTo>
                  <a:lnTo>
                    <a:pt x="1874" y="2796"/>
                  </a:lnTo>
                  <a:lnTo>
                    <a:pt x="1831" y="2782"/>
                  </a:lnTo>
                  <a:lnTo>
                    <a:pt x="1817" y="2777"/>
                  </a:lnTo>
                  <a:cubicBezTo>
                    <a:pt x="1786" y="2765"/>
                    <a:pt x="1753" y="2760"/>
                    <a:pt x="1722" y="2760"/>
                  </a:cubicBezTo>
                  <a:cubicBezTo>
                    <a:pt x="1612" y="2760"/>
                    <a:pt x="1508" y="2828"/>
                    <a:pt x="1470" y="2936"/>
                  </a:cubicBezTo>
                  <a:cubicBezTo>
                    <a:pt x="1417" y="3075"/>
                    <a:pt x="1489" y="3229"/>
                    <a:pt x="1629" y="3282"/>
                  </a:cubicBezTo>
                  <a:lnTo>
                    <a:pt x="1643" y="3292"/>
                  </a:lnTo>
                  <a:cubicBezTo>
                    <a:pt x="1667" y="3297"/>
                    <a:pt x="1692" y="3306"/>
                    <a:pt x="1716" y="3316"/>
                  </a:cubicBezTo>
                  <a:lnTo>
                    <a:pt x="1788" y="3335"/>
                  </a:lnTo>
                  <a:lnTo>
                    <a:pt x="1812" y="3340"/>
                  </a:lnTo>
                  <a:lnTo>
                    <a:pt x="1865" y="3355"/>
                  </a:lnTo>
                  <a:lnTo>
                    <a:pt x="1889" y="3359"/>
                  </a:lnTo>
                  <a:cubicBezTo>
                    <a:pt x="1908" y="3359"/>
                    <a:pt x="1932" y="3364"/>
                    <a:pt x="1956" y="3369"/>
                  </a:cubicBezTo>
                  <a:lnTo>
                    <a:pt x="1966" y="3369"/>
                  </a:lnTo>
                  <a:cubicBezTo>
                    <a:pt x="1990" y="3374"/>
                    <a:pt x="2014" y="3379"/>
                    <a:pt x="2038" y="3379"/>
                  </a:cubicBezTo>
                  <a:lnTo>
                    <a:pt x="2062" y="3379"/>
                  </a:lnTo>
                  <a:lnTo>
                    <a:pt x="2120" y="3383"/>
                  </a:lnTo>
                  <a:lnTo>
                    <a:pt x="2312" y="3383"/>
                  </a:lnTo>
                  <a:lnTo>
                    <a:pt x="2370" y="3379"/>
                  </a:lnTo>
                  <a:lnTo>
                    <a:pt x="2394" y="3379"/>
                  </a:lnTo>
                  <a:cubicBezTo>
                    <a:pt x="2418" y="3374"/>
                    <a:pt x="2442" y="3369"/>
                    <a:pt x="2471" y="3369"/>
                  </a:cubicBezTo>
                  <a:cubicBezTo>
                    <a:pt x="2495" y="3364"/>
                    <a:pt x="2519" y="3359"/>
                    <a:pt x="2543" y="3355"/>
                  </a:cubicBezTo>
                  <a:lnTo>
                    <a:pt x="2567" y="3350"/>
                  </a:lnTo>
                  <a:lnTo>
                    <a:pt x="2620" y="3335"/>
                  </a:lnTo>
                  <a:lnTo>
                    <a:pt x="2639" y="3331"/>
                  </a:lnTo>
                  <a:lnTo>
                    <a:pt x="2712" y="3311"/>
                  </a:lnTo>
                  <a:lnTo>
                    <a:pt x="2716" y="3311"/>
                  </a:lnTo>
                  <a:lnTo>
                    <a:pt x="2784" y="3287"/>
                  </a:lnTo>
                  <a:lnTo>
                    <a:pt x="2808" y="3278"/>
                  </a:lnTo>
                  <a:lnTo>
                    <a:pt x="2856" y="3258"/>
                  </a:lnTo>
                  <a:lnTo>
                    <a:pt x="2875" y="3249"/>
                  </a:lnTo>
                  <a:lnTo>
                    <a:pt x="2943" y="3220"/>
                  </a:lnTo>
                  <a:lnTo>
                    <a:pt x="2947" y="3220"/>
                  </a:lnTo>
                  <a:lnTo>
                    <a:pt x="3010" y="3186"/>
                  </a:lnTo>
                  <a:lnTo>
                    <a:pt x="3029" y="3177"/>
                  </a:lnTo>
                  <a:lnTo>
                    <a:pt x="3077" y="3152"/>
                  </a:lnTo>
                  <a:lnTo>
                    <a:pt x="3097" y="3138"/>
                  </a:lnTo>
                  <a:cubicBezTo>
                    <a:pt x="3116" y="3128"/>
                    <a:pt x="3135" y="3114"/>
                    <a:pt x="3154" y="3100"/>
                  </a:cubicBezTo>
                  <a:cubicBezTo>
                    <a:pt x="3732" y="2715"/>
                    <a:pt x="4011" y="2017"/>
                    <a:pt x="3866" y="1338"/>
                  </a:cubicBezTo>
                  <a:cubicBezTo>
                    <a:pt x="3717" y="660"/>
                    <a:pt x="3174" y="140"/>
                    <a:pt x="2490" y="25"/>
                  </a:cubicBezTo>
                  <a:cubicBezTo>
                    <a:pt x="2390" y="8"/>
                    <a:pt x="2292" y="0"/>
                    <a:pt x="2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02" name="Google Shape;6102;p29"/>
          <p:cNvGrpSpPr/>
          <p:nvPr/>
        </p:nvGrpSpPr>
        <p:grpSpPr>
          <a:xfrm>
            <a:off x="3547471" y="2257759"/>
            <a:ext cx="347567" cy="346334"/>
            <a:chOff x="3547471" y="2442334"/>
            <a:chExt cx="347567" cy="346334"/>
          </a:xfrm>
        </p:grpSpPr>
        <p:sp>
          <p:nvSpPr>
            <p:cNvPr id="6103" name="Google Shape;6103;p29"/>
            <p:cNvSpPr/>
            <p:nvPr/>
          </p:nvSpPr>
          <p:spPr>
            <a:xfrm>
              <a:off x="3552507" y="2645518"/>
              <a:ext cx="60979" cy="138088"/>
            </a:xfrm>
            <a:custGeom>
              <a:rect b="b" l="l" r="r" t="t"/>
              <a:pathLst>
                <a:path extrusionOk="0" h="5265" w="2325">
                  <a:moveTo>
                    <a:pt x="2001" y="1"/>
                  </a:moveTo>
                  <a:cubicBezTo>
                    <a:pt x="1999" y="1"/>
                    <a:pt x="1996" y="1"/>
                    <a:pt x="1993" y="1"/>
                  </a:cubicBezTo>
                  <a:lnTo>
                    <a:pt x="333" y="1"/>
                  </a:lnTo>
                  <a:cubicBezTo>
                    <a:pt x="150" y="1"/>
                    <a:pt x="1" y="145"/>
                    <a:pt x="1" y="333"/>
                  </a:cubicBezTo>
                  <a:lnTo>
                    <a:pt x="1" y="5265"/>
                  </a:lnTo>
                  <a:lnTo>
                    <a:pt x="2325" y="5265"/>
                  </a:lnTo>
                  <a:lnTo>
                    <a:pt x="2325" y="333"/>
                  </a:lnTo>
                  <a:cubicBezTo>
                    <a:pt x="2325" y="148"/>
                    <a:pt x="2180" y="1"/>
                    <a:pt x="2001" y="1"/>
                  </a:cubicBezTo>
                  <a:close/>
                </a:path>
              </a:pathLst>
            </a:custGeom>
            <a:solidFill>
              <a:srgbClr val="C5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4" name="Google Shape;6104;p29"/>
            <p:cNvSpPr/>
            <p:nvPr/>
          </p:nvSpPr>
          <p:spPr>
            <a:xfrm>
              <a:off x="3552507" y="2645518"/>
              <a:ext cx="29060" cy="138088"/>
            </a:xfrm>
            <a:custGeom>
              <a:rect b="b" l="l" r="r" t="t"/>
              <a:pathLst>
                <a:path extrusionOk="0" h="5265" w="1108">
                  <a:moveTo>
                    <a:pt x="333" y="1"/>
                  </a:moveTo>
                  <a:cubicBezTo>
                    <a:pt x="150" y="1"/>
                    <a:pt x="1" y="145"/>
                    <a:pt x="1" y="333"/>
                  </a:cubicBezTo>
                  <a:lnTo>
                    <a:pt x="1" y="5265"/>
                  </a:lnTo>
                  <a:lnTo>
                    <a:pt x="776" y="5265"/>
                  </a:lnTo>
                  <a:lnTo>
                    <a:pt x="776" y="333"/>
                  </a:lnTo>
                  <a:cubicBezTo>
                    <a:pt x="776" y="150"/>
                    <a:pt x="925" y="1"/>
                    <a:pt x="1108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5" name="Google Shape;6105;p29"/>
            <p:cNvSpPr/>
            <p:nvPr/>
          </p:nvSpPr>
          <p:spPr>
            <a:xfrm>
              <a:off x="3644644" y="2611212"/>
              <a:ext cx="60979" cy="172393"/>
            </a:xfrm>
            <a:custGeom>
              <a:rect b="b" l="l" r="r" t="t"/>
              <a:pathLst>
                <a:path extrusionOk="0" h="6573" w="2325">
                  <a:moveTo>
                    <a:pt x="332" y="0"/>
                  </a:moveTo>
                  <a:cubicBezTo>
                    <a:pt x="150" y="0"/>
                    <a:pt x="0" y="149"/>
                    <a:pt x="0" y="332"/>
                  </a:cubicBezTo>
                  <a:lnTo>
                    <a:pt x="0" y="6573"/>
                  </a:lnTo>
                  <a:lnTo>
                    <a:pt x="2324" y="6573"/>
                  </a:lnTo>
                  <a:lnTo>
                    <a:pt x="2324" y="337"/>
                  </a:lnTo>
                  <a:cubicBezTo>
                    <a:pt x="2324" y="149"/>
                    <a:pt x="2175" y="0"/>
                    <a:pt x="1992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6" name="Google Shape;6106;p29"/>
            <p:cNvSpPr/>
            <p:nvPr/>
          </p:nvSpPr>
          <p:spPr>
            <a:xfrm>
              <a:off x="3644644" y="2611212"/>
              <a:ext cx="29060" cy="172393"/>
            </a:xfrm>
            <a:custGeom>
              <a:rect b="b" l="l" r="r" t="t"/>
              <a:pathLst>
                <a:path extrusionOk="0" h="6573" w="1108">
                  <a:moveTo>
                    <a:pt x="332" y="0"/>
                  </a:moveTo>
                  <a:cubicBezTo>
                    <a:pt x="150" y="0"/>
                    <a:pt x="0" y="149"/>
                    <a:pt x="0" y="332"/>
                  </a:cubicBezTo>
                  <a:lnTo>
                    <a:pt x="0" y="6573"/>
                  </a:lnTo>
                  <a:lnTo>
                    <a:pt x="775" y="6573"/>
                  </a:lnTo>
                  <a:lnTo>
                    <a:pt x="775" y="337"/>
                  </a:lnTo>
                  <a:cubicBezTo>
                    <a:pt x="775" y="149"/>
                    <a:pt x="924" y="0"/>
                    <a:pt x="1107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7" name="Google Shape;6107;p29"/>
            <p:cNvSpPr/>
            <p:nvPr/>
          </p:nvSpPr>
          <p:spPr>
            <a:xfrm>
              <a:off x="3736755" y="2577143"/>
              <a:ext cx="61005" cy="206463"/>
            </a:xfrm>
            <a:custGeom>
              <a:rect b="b" l="l" r="r" t="t"/>
              <a:pathLst>
                <a:path extrusionOk="0" h="7872" w="2326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7872"/>
                  </a:lnTo>
                  <a:lnTo>
                    <a:pt x="2325" y="7872"/>
                  </a:lnTo>
                  <a:lnTo>
                    <a:pt x="2325" y="332"/>
                  </a:lnTo>
                  <a:cubicBezTo>
                    <a:pt x="2325" y="149"/>
                    <a:pt x="2176" y="0"/>
                    <a:pt x="1993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8" name="Google Shape;6108;p29"/>
            <p:cNvSpPr/>
            <p:nvPr/>
          </p:nvSpPr>
          <p:spPr>
            <a:xfrm>
              <a:off x="3736755" y="2577143"/>
              <a:ext cx="29060" cy="206463"/>
            </a:xfrm>
            <a:custGeom>
              <a:rect b="b" l="l" r="r" t="t"/>
              <a:pathLst>
                <a:path extrusionOk="0" h="7872" w="1108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7872"/>
                  </a:lnTo>
                  <a:lnTo>
                    <a:pt x="776" y="7872"/>
                  </a:lnTo>
                  <a:lnTo>
                    <a:pt x="776" y="332"/>
                  </a:lnTo>
                  <a:cubicBezTo>
                    <a:pt x="776" y="149"/>
                    <a:pt x="925" y="0"/>
                    <a:pt x="1108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9" name="Google Shape;6109;p29"/>
            <p:cNvSpPr/>
            <p:nvPr/>
          </p:nvSpPr>
          <p:spPr>
            <a:xfrm>
              <a:off x="3828892" y="2542942"/>
              <a:ext cx="60979" cy="240664"/>
            </a:xfrm>
            <a:custGeom>
              <a:rect b="b" l="l" r="r" t="t"/>
              <a:pathLst>
                <a:path extrusionOk="0" h="9176" w="2325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9176"/>
                  </a:lnTo>
                  <a:lnTo>
                    <a:pt x="2325" y="9176"/>
                  </a:lnTo>
                  <a:lnTo>
                    <a:pt x="2325" y="332"/>
                  </a:lnTo>
                  <a:cubicBezTo>
                    <a:pt x="2325" y="149"/>
                    <a:pt x="2175" y="0"/>
                    <a:pt x="1993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0" name="Google Shape;6110;p29"/>
            <p:cNvSpPr/>
            <p:nvPr/>
          </p:nvSpPr>
          <p:spPr>
            <a:xfrm>
              <a:off x="3828892" y="2542942"/>
              <a:ext cx="29191" cy="240664"/>
            </a:xfrm>
            <a:custGeom>
              <a:rect b="b" l="l" r="r" t="t"/>
              <a:pathLst>
                <a:path extrusionOk="0" h="9176" w="1113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9176"/>
                  </a:lnTo>
                  <a:lnTo>
                    <a:pt x="775" y="9176"/>
                  </a:lnTo>
                  <a:lnTo>
                    <a:pt x="775" y="332"/>
                  </a:lnTo>
                  <a:cubicBezTo>
                    <a:pt x="775" y="149"/>
                    <a:pt x="924" y="0"/>
                    <a:pt x="1112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1" name="Google Shape;6111;p29"/>
            <p:cNvSpPr/>
            <p:nvPr/>
          </p:nvSpPr>
          <p:spPr>
            <a:xfrm>
              <a:off x="3567142" y="2447527"/>
              <a:ext cx="313130" cy="126338"/>
            </a:xfrm>
            <a:custGeom>
              <a:rect b="b" l="l" r="r" t="t"/>
              <a:pathLst>
                <a:path extrusionOk="0" h="4817" w="11939">
                  <a:moveTo>
                    <a:pt x="9603" y="0"/>
                  </a:moveTo>
                  <a:cubicBezTo>
                    <a:pt x="9429" y="0"/>
                    <a:pt x="9327" y="190"/>
                    <a:pt x="9427" y="332"/>
                  </a:cubicBezTo>
                  <a:lnTo>
                    <a:pt x="9764" y="818"/>
                  </a:lnTo>
                  <a:cubicBezTo>
                    <a:pt x="8624" y="1502"/>
                    <a:pt x="4976" y="3426"/>
                    <a:pt x="1" y="3426"/>
                  </a:cubicBezTo>
                  <a:lnTo>
                    <a:pt x="1" y="4817"/>
                  </a:lnTo>
                  <a:cubicBezTo>
                    <a:pt x="2705" y="4812"/>
                    <a:pt x="5385" y="4288"/>
                    <a:pt x="7897" y="3282"/>
                  </a:cubicBezTo>
                  <a:cubicBezTo>
                    <a:pt x="8816" y="2916"/>
                    <a:pt x="9711" y="2478"/>
                    <a:pt x="10563" y="1968"/>
                  </a:cubicBezTo>
                  <a:lnTo>
                    <a:pt x="10861" y="2401"/>
                  </a:lnTo>
                  <a:cubicBezTo>
                    <a:pt x="10905" y="2462"/>
                    <a:pt x="10970" y="2491"/>
                    <a:pt x="11035" y="2491"/>
                  </a:cubicBezTo>
                  <a:cubicBezTo>
                    <a:pt x="11120" y="2491"/>
                    <a:pt x="11204" y="2441"/>
                    <a:pt x="11236" y="2348"/>
                  </a:cubicBezTo>
                  <a:lnTo>
                    <a:pt x="11896" y="352"/>
                  </a:lnTo>
                  <a:cubicBezTo>
                    <a:pt x="11939" y="222"/>
                    <a:pt x="11847" y="82"/>
                    <a:pt x="11708" y="73"/>
                  </a:cubicBezTo>
                  <a:lnTo>
                    <a:pt x="9610" y="0"/>
                  </a:lnTo>
                  <a:cubicBezTo>
                    <a:pt x="9608" y="0"/>
                    <a:pt x="9606" y="0"/>
                    <a:pt x="9603" y="0"/>
                  </a:cubicBezTo>
                  <a:close/>
                </a:path>
              </a:pathLst>
            </a:custGeom>
            <a:solidFill>
              <a:srgbClr val="B9C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2" name="Google Shape;6112;p29"/>
            <p:cNvSpPr/>
            <p:nvPr/>
          </p:nvSpPr>
          <p:spPr>
            <a:xfrm>
              <a:off x="3547471" y="2640351"/>
              <a:ext cx="71077" cy="148317"/>
            </a:xfrm>
            <a:custGeom>
              <a:rect b="b" l="l" r="r" t="t"/>
              <a:pathLst>
                <a:path extrusionOk="0" h="5655" w="2710">
                  <a:moveTo>
                    <a:pt x="2185" y="386"/>
                  </a:moveTo>
                  <a:cubicBezTo>
                    <a:pt x="2262" y="386"/>
                    <a:pt x="2320" y="448"/>
                    <a:pt x="2320" y="525"/>
                  </a:cubicBezTo>
                  <a:lnTo>
                    <a:pt x="2320" y="5265"/>
                  </a:lnTo>
                  <a:lnTo>
                    <a:pt x="385" y="5265"/>
                  </a:lnTo>
                  <a:lnTo>
                    <a:pt x="385" y="525"/>
                  </a:lnTo>
                  <a:cubicBezTo>
                    <a:pt x="385" y="448"/>
                    <a:pt x="448" y="386"/>
                    <a:pt x="525" y="386"/>
                  </a:cubicBezTo>
                  <a:close/>
                  <a:moveTo>
                    <a:pt x="525" y="1"/>
                  </a:moveTo>
                  <a:cubicBezTo>
                    <a:pt x="236" y="1"/>
                    <a:pt x="0" y="236"/>
                    <a:pt x="0" y="530"/>
                  </a:cubicBezTo>
                  <a:lnTo>
                    <a:pt x="0" y="5462"/>
                  </a:lnTo>
                  <a:cubicBezTo>
                    <a:pt x="0" y="5568"/>
                    <a:pt x="87" y="5654"/>
                    <a:pt x="193" y="5654"/>
                  </a:cubicBezTo>
                  <a:lnTo>
                    <a:pt x="2517" y="5654"/>
                  </a:lnTo>
                  <a:cubicBezTo>
                    <a:pt x="2623" y="5654"/>
                    <a:pt x="2709" y="5568"/>
                    <a:pt x="2709" y="5462"/>
                  </a:cubicBezTo>
                  <a:lnTo>
                    <a:pt x="2709" y="530"/>
                  </a:lnTo>
                  <a:cubicBezTo>
                    <a:pt x="2709" y="236"/>
                    <a:pt x="2474" y="1"/>
                    <a:pt x="2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3" name="Google Shape;6113;p29"/>
            <p:cNvSpPr/>
            <p:nvPr/>
          </p:nvSpPr>
          <p:spPr>
            <a:xfrm>
              <a:off x="3639477" y="2606151"/>
              <a:ext cx="71181" cy="182517"/>
            </a:xfrm>
            <a:custGeom>
              <a:rect b="b" l="l" r="r" t="t"/>
              <a:pathLst>
                <a:path extrusionOk="0" h="6959" w="2714">
                  <a:moveTo>
                    <a:pt x="2189" y="390"/>
                  </a:moveTo>
                  <a:cubicBezTo>
                    <a:pt x="2266" y="390"/>
                    <a:pt x="2329" y="453"/>
                    <a:pt x="2329" y="530"/>
                  </a:cubicBezTo>
                  <a:lnTo>
                    <a:pt x="2329" y="6569"/>
                  </a:lnTo>
                  <a:lnTo>
                    <a:pt x="390" y="6569"/>
                  </a:lnTo>
                  <a:lnTo>
                    <a:pt x="390" y="530"/>
                  </a:lnTo>
                  <a:cubicBezTo>
                    <a:pt x="390" y="453"/>
                    <a:pt x="452" y="390"/>
                    <a:pt x="529" y="390"/>
                  </a:cubicBezTo>
                  <a:close/>
                  <a:moveTo>
                    <a:pt x="529" y="1"/>
                  </a:moveTo>
                  <a:cubicBezTo>
                    <a:pt x="236" y="1"/>
                    <a:pt x="0" y="236"/>
                    <a:pt x="0" y="530"/>
                  </a:cubicBezTo>
                  <a:lnTo>
                    <a:pt x="0" y="6766"/>
                  </a:lnTo>
                  <a:cubicBezTo>
                    <a:pt x="0" y="6872"/>
                    <a:pt x="87" y="6958"/>
                    <a:pt x="197" y="6958"/>
                  </a:cubicBezTo>
                  <a:lnTo>
                    <a:pt x="2521" y="6958"/>
                  </a:lnTo>
                  <a:cubicBezTo>
                    <a:pt x="2627" y="6958"/>
                    <a:pt x="2714" y="6872"/>
                    <a:pt x="2714" y="6766"/>
                  </a:cubicBezTo>
                  <a:lnTo>
                    <a:pt x="2714" y="530"/>
                  </a:lnTo>
                  <a:cubicBezTo>
                    <a:pt x="2714" y="236"/>
                    <a:pt x="2478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4" name="Google Shape;6114;p29"/>
            <p:cNvSpPr/>
            <p:nvPr/>
          </p:nvSpPr>
          <p:spPr>
            <a:xfrm>
              <a:off x="3731588" y="2572081"/>
              <a:ext cx="71208" cy="216587"/>
            </a:xfrm>
            <a:custGeom>
              <a:rect b="b" l="l" r="r" t="t"/>
              <a:pathLst>
                <a:path extrusionOk="0" h="8258" w="2715">
                  <a:moveTo>
                    <a:pt x="2190" y="385"/>
                  </a:moveTo>
                  <a:cubicBezTo>
                    <a:pt x="2267" y="385"/>
                    <a:pt x="2330" y="448"/>
                    <a:pt x="2330" y="525"/>
                  </a:cubicBezTo>
                  <a:lnTo>
                    <a:pt x="2330" y="7868"/>
                  </a:lnTo>
                  <a:lnTo>
                    <a:pt x="390" y="7868"/>
                  </a:lnTo>
                  <a:lnTo>
                    <a:pt x="390" y="525"/>
                  </a:lnTo>
                  <a:cubicBezTo>
                    <a:pt x="390" y="448"/>
                    <a:pt x="453" y="385"/>
                    <a:pt x="530" y="385"/>
                  </a:cubicBezTo>
                  <a:close/>
                  <a:moveTo>
                    <a:pt x="530" y="1"/>
                  </a:moveTo>
                  <a:cubicBezTo>
                    <a:pt x="236" y="1"/>
                    <a:pt x="1" y="236"/>
                    <a:pt x="1" y="525"/>
                  </a:cubicBezTo>
                  <a:lnTo>
                    <a:pt x="1" y="8065"/>
                  </a:lnTo>
                  <a:cubicBezTo>
                    <a:pt x="1" y="8171"/>
                    <a:pt x="87" y="8257"/>
                    <a:pt x="198" y="8257"/>
                  </a:cubicBezTo>
                  <a:lnTo>
                    <a:pt x="2522" y="8257"/>
                  </a:lnTo>
                  <a:cubicBezTo>
                    <a:pt x="2628" y="8257"/>
                    <a:pt x="2715" y="8171"/>
                    <a:pt x="2715" y="8065"/>
                  </a:cubicBezTo>
                  <a:lnTo>
                    <a:pt x="2715" y="525"/>
                  </a:lnTo>
                  <a:cubicBezTo>
                    <a:pt x="2715" y="236"/>
                    <a:pt x="2479" y="1"/>
                    <a:pt x="2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5" name="Google Shape;6115;p29"/>
            <p:cNvSpPr/>
            <p:nvPr/>
          </p:nvSpPr>
          <p:spPr>
            <a:xfrm>
              <a:off x="3823857" y="2537880"/>
              <a:ext cx="71181" cy="250787"/>
            </a:xfrm>
            <a:custGeom>
              <a:rect b="b" l="l" r="r" t="t"/>
              <a:pathLst>
                <a:path extrusionOk="0" h="9562" w="2714">
                  <a:moveTo>
                    <a:pt x="2185" y="390"/>
                  </a:moveTo>
                  <a:cubicBezTo>
                    <a:pt x="2262" y="390"/>
                    <a:pt x="2324" y="448"/>
                    <a:pt x="2324" y="525"/>
                  </a:cubicBezTo>
                  <a:lnTo>
                    <a:pt x="2324" y="9172"/>
                  </a:lnTo>
                  <a:lnTo>
                    <a:pt x="385" y="9172"/>
                  </a:lnTo>
                  <a:lnTo>
                    <a:pt x="390" y="525"/>
                  </a:lnTo>
                  <a:cubicBezTo>
                    <a:pt x="390" y="448"/>
                    <a:pt x="448" y="390"/>
                    <a:pt x="525" y="390"/>
                  </a:cubicBezTo>
                  <a:close/>
                  <a:moveTo>
                    <a:pt x="525" y="1"/>
                  </a:moveTo>
                  <a:cubicBezTo>
                    <a:pt x="236" y="1"/>
                    <a:pt x="0" y="236"/>
                    <a:pt x="0" y="525"/>
                  </a:cubicBezTo>
                  <a:lnTo>
                    <a:pt x="0" y="9369"/>
                  </a:lnTo>
                  <a:cubicBezTo>
                    <a:pt x="0" y="9475"/>
                    <a:pt x="87" y="9561"/>
                    <a:pt x="193" y="9561"/>
                  </a:cubicBezTo>
                  <a:lnTo>
                    <a:pt x="2517" y="9561"/>
                  </a:lnTo>
                  <a:cubicBezTo>
                    <a:pt x="2627" y="9561"/>
                    <a:pt x="2714" y="9475"/>
                    <a:pt x="2714" y="9369"/>
                  </a:cubicBezTo>
                  <a:lnTo>
                    <a:pt x="2714" y="525"/>
                  </a:lnTo>
                  <a:cubicBezTo>
                    <a:pt x="2714" y="236"/>
                    <a:pt x="2478" y="1"/>
                    <a:pt x="2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6" name="Google Shape;6116;p29"/>
            <p:cNvSpPr/>
            <p:nvPr/>
          </p:nvSpPr>
          <p:spPr>
            <a:xfrm>
              <a:off x="3613984" y="2442334"/>
              <a:ext cx="272346" cy="97225"/>
            </a:xfrm>
            <a:custGeom>
              <a:rect b="b" l="l" r="r" t="t"/>
              <a:pathLst>
                <a:path extrusionOk="0" h="3707" w="10384">
                  <a:moveTo>
                    <a:pt x="7816" y="1"/>
                  </a:moveTo>
                  <a:cubicBezTo>
                    <a:pt x="7487" y="1"/>
                    <a:pt x="7292" y="370"/>
                    <a:pt x="7478" y="641"/>
                  </a:cubicBezTo>
                  <a:lnTo>
                    <a:pt x="7699" y="954"/>
                  </a:lnTo>
                  <a:cubicBezTo>
                    <a:pt x="6563" y="1608"/>
                    <a:pt x="3888" y="2931"/>
                    <a:pt x="246" y="3316"/>
                  </a:cubicBezTo>
                  <a:cubicBezTo>
                    <a:pt x="0" y="3345"/>
                    <a:pt x="19" y="3706"/>
                    <a:pt x="265" y="3706"/>
                  </a:cubicBezTo>
                  <a:lnTo>
                    <a:pt x="284" y="3706"/>
                  </a:lnTo>
                  <a:cubicBezTo>
                    <a:pt x="4215" y="3288"/>
                    <a:pt x="7045" y="1801"/>
                    <a:pt x="8079" y="1185"/>
                  </a:cubicBezTo>
                  <a:cubicBezTo>
                    <a:pt x="8170" y="1127"/>
                    <a:pt x="8199" y="997"/>
                    <a:pt x="8137" y="906"/>
                  </a:cubicBezTo>
                  <a:lnTo>
                    <a:pt x="7800" y="420"/>
                  </a:lnTo>
                  <a:cubicBezTo>
                    <a:pt x="7790" y="405"/>
                    <a:pt x="7800" y="391"/>
                    <a:pt x="7814" y="391"/>
                  </a:cubicBezTo>
                  <a:lnTo>
                    <a:pt x="9912" y="468"/>
                  </a:lnTo>
                  <a:cubicBezTo>
                    <a:pt x="9927" y="468"/>
                    <a:pt x="9932" y="477"/>
                    <a:pt x="9927" y="487"/>
                  </a:cubicBezTo>
                  <a:lnTo>
                    <a:pt x="9268" y="2484"/>
                  </a:lnTo>
                  <a:cubicBezTo>
                    <a:pt x="9265" y="2490"/>
                    <a:pt x="9256" y="2494"/>
                    <a:pt x="9249" y="2494"/>
                  </a:cubicBezTo>
                  <a:cubicBezTo>
                    <a:pt x="9244" y="2494"/>
                    <a:pt x="9241" y="2492"/>
                    <a:pt x="9239" y="2489"/>
                  </a:cubicBezTo>
                  <a:lnTo>
                    <a:pt x="8936" y="2056"/>
                  </a:lnTo>
                  <a:cubicBezTo>
                    <a:pt x="8898" y="2000"/>
                    <a:pt x="8837" y="1970"/>
                    <a:pt x="8775" y="1970"/>
                  </a:cubicBezTo>
                  <a:cubicBezTo>
                    <a:pt x="8741" y="1970"/>
                    <a:pt x="8707" y="1979"/>
                    <a:pt x="8676" y="1998"/>
                  </a:cubicBezTo>
                  <a:cubicBezTo>
                    <a:pt x="7954" y="2436"/>
                    <a:pt x="7203" y="2816"/>
                    <a:pt x="6429" y="3143"/>
                  </a:cubicBezTo>
                  <a:cubicBezTo>
                    <a:pt x="6229" y="3237"/>
                    <a:pt x="6318" y="3515"/>
                    <a:pt x="6505" y="3515"/>
                  </a:cubicBezTo>
                  <a:cubicBezTo>
                    <a:pt x="6529" y="3515"/>
                    <a:pt x="6555" y="3510"/>
                    <a:pt x="6583" y="3499"/>
                  </a:cubicBezTo>
                  <a:cubicBezTo>
                    <a:pt x="7319" y="3186"/>
                    <a:pt x="8031" y="2830"/>
                    <a:pt x="8719" y="2426"/>
                  </a:cubicBezTo>
                  <a:lnTo>
                    <a:pt x="8916" y="2710"/>
                  </a:lnTo>
                  <a:cubicBezTo>
                    <a:pt x="8999" y="2826"/>
                    <a:pt x="9124" y="2882"/>
                    <a:pt x="9248" y="2882"/>
                  </a:cubicBezTo>
                  <a:cubicBezTo>
                    <a:pt x="9411" y="2882"/>
                    <a:pt x="9573" y="2785"/>
                    <a:pt x="9633" y="2604"/>
                  </a:cubicBezTo>
                  <a:lnTo>
                    <a:pt x="10297" y="612"/>
                  </a:lnTo>
                  <a:cubicBezTo>
                    <a:pt x="10384" y="352"/>
                    <a:pt x="10196" y="88"/>
                    <a:pt x="9927" y="78"/>
                  </a:cubicBezTo>
                  <a:lnTo>
                    <a:pt x="7829" y="1"/>
                  </a:lnTo>
                  <a:cubicBezTo>
                    <a:pt x="7825" y="1"/>
                    <a:pt x="7820" y="1"/>
                    <a:pt x="78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7" name="Google Shape;6117;p29"/>
            <p:cNvSpPr/>
            <p:nvPr/>
          </p:nvSpPr>
          <p:spPr>
            <a:xfrm>
              <a:off x="3561975" y="2531166"/>
              <a:ext cx="210292" cy="47891"/>
            </a:xfrm>
            <a:custGeom>
              <a:rect b="b" l="l" r="r" t="t"/>
              <a:pathLst>
                <a:path extrusionOk="0" h="1826" w="8018">
                  <a:moveTo>
                    <a:pt x="1485" y="0"/>
                  </a:moveTo>
                  <a:cubicBezTo>
                    <a:pt x="1477" y="0"/>
                    <a:pt x="1468" y="1"/>
                    <a:pt x="1459" y="2"/>
                  </a:cubicBezTo>
                  <a:cubicBezTo>
                    <a:pt x="1040" y="30"/>
                    <a:pt x="612" y="45"/>
                    <a:pt x="198" y="45"/>
                  </a:cubicBezTo>
                  <a:cubicBezTo>
                    <a:pt x="87" y="45"/>
                    <a:pt x="1" y="131"/>
                    <a:pt x="1" y="237"/>
                  </a:cubicBezTo>
                  <a:lnTo>
                    <a:pt x="1" y="1633"/>
                  </a:lnTo>
                  <a:cubicBezTo>
                    <a:pt x="1" y="1739"/>
                    <a:pt x="87" y="1825"/>
                    <a:pt x="198" y="1825"/>
                  </a:cubicBezTo>
                  <a:cubicBezTo>
                    <a:pt x="2787" y="1816"/>
                    <a:pt x="5351" y="1344"/>
                    <a:pt x="7776" y="430"/>
                  </a:cubicBezTo>
                  <a:cubicBezTo>
                    <a:pt x="8018" y="367"/>
                    <a:pt x="7932" y="43"/>
                    <a:pt x="7736" y="43"/>
                  </a:cubicBezTo>
                  <a:cubicBezTo>
                    <a:pt x="7706" y="43"/>
                    <a:pt x="7672" y="51"/>
                    <a:pt x="7637" y="69"/>
                  </a:cubicBezTo>
                  <a:cubicBezTo>
                    <a:pt x="5322" y="940"/>
                    <a:pt x="2868" y="1402"/>
                    <a:pt x="395" y="1435"/>
                  </a:cubicBezTo>
                  <a:lnTo>
                    <a:pt x="395" y="430"/>
                  </a:lnTo>
                  <a:cubicBezTo>
                    <a:pt x="756" y="425"/>
                    <a:pt x="1122" y="411"/>
                    <a:pt x="1488" y="391"/>
                  </a:cubicBezTo>
                  <a:cubicBezTo>
                    <a:pt x="1748" y="382"/>
                    <a:pt x="1730" y="0"/>
                    <a:pt x="14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18" name="Google Shape;6118;p29"/>
          <p:cNvGrpSpPr/>
          <p:nvPr/>
        </p:nvGrpSpPr>
        <p:grpSpPr>
          <a:xfrm>
            <a:off x="3527093" y="3625995"/>
            <a:ext cx="403300" cy="357927"/>
            <a:chOff x="3527093" y="3810570"/>
            <a:chExt cx="403300" cy="357927"/>
          </a:xfrm>
        </p:grpSpPr>
        <p:sp>
          <p:nvSpPr>
            <p:cNvPr id="6119" name="Google Shape;6119;p29"/>
            <p:cNvSpPr/>
            <p:nvPr/>
          </p:nvSpPr>
          <p:spPr>
            <a:xfrm>
              <a:off x="3565647" y="3848469"/>
              <a:ext cx="314625" cy="314756"/>
            </a:xfrm>
            <a:custGeom>
              <a:rect b="b" l="l" r="r" t="t"/>
              <a:pathLst>
                <a:path extrusionOk="0" h="12001" w="11996">
                  <a:moveTo>
                    <a:pt x="6000" y="0"/>
                  </a:moveTo>
                  <a:cubicBezTo>
                    <a:pt x="2685" y="0"/>
                    <a:pt x="0" y="2690"/>
                    <a:pt x="0" y="6001"/>
                  </a:cubicBezTo>
                  <a:cubicBezTo>
                    <a:pt x="0" y="9316"/>
                    <a:pt x="2685" y="12001"/>
                    <a:pt x="6000" y="12001"/>
                  </a:cubicBezTo>
                  <a:cubicBezTo>
                    <a:pt x="9311" y="12001"/>
                    <a:pt x="11996" y="9316"/>
                    <a:pt x="11996" y="6001"/>
                  </a:cubicBezTo>
                  <a:cubicBezTo>
                    <a:pt x="11996" y="2690"/>
                    <a:pt x="9311" y="0"/>
                    <a:pt x="600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0" name="Google Shape;6120;p29"/>
            <p:cNvSpPr/>
            <p:nvPr/>
          </p:nvSpPr>
          <p:spPr>
            <a:xfrm>
              <a:off x="3722251" y="3939189"/>
              <a:ext cx="83823" cy="109946"/>
            </a:xfrm>
            <a:custGeom>
              <a:rect b="b" l="l" r="r" t="t"/>
              <a:pathLst>
                <a:path extrusionOk="0" h="4192" w="3196">
                  <a:moveTo>
                    <a:pt x="1" y="1"/>
                  </a:moveTo>
                  <a:lnTo>
                    <a:pt x="39" y="2575"/>
                  </a:lnTo>
                  <a:lnTo>
                    <a:pt x="1959" y="4192"/>
                  </a:lnTo>
                  <a:lnTo>
                    <a:pt x="2118" y="3961"/>
                  </a:lnTo>
                  <a:cubicBezTo>
                    <a:pt x="3196" y="2373"/>
                    <a:pt x="2185" y="213"/>
                    <a:pt x="275" y="2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1" name="Google Shape;6121;p29"/>
            <p:cNvSpPr/>
            <p:nvPr/>
          </p:nvSpPr>
          <p:spPr>
            <a:xfrm>
              <a:off x="3721884" y="3873463"/>
              <a:ext cx="140973" cy="217951"/>
            </a:xfrm>
            <a:custGeom>
              <a:rect b="b" l="l" r="r" t="t"/>
              <a:pathLst>
                <a:path extrusionOk="0" h="8310" w="5375">
                  <a:moveTo>
                    <a:pt x="0" y="0"/>
                  </a:moveTo>
                  <a:lnTo>
                    <a:pt x="15" y="2541"/>
                  </a:lnTo>
                  <a:lnTo>
                    <a:pt x="246" y="2560"/>
                  </a:lnTo>
                  <a:cubicBezTo>
                    <a:pt x="1535" y="2671"/>
                    <a:pt x="2531" y="3748"/>
                    <a:pt x="2536" y="5048"/>
                  </a:cubicBezTo>
                  <a:cubicBezTo>
                    <a:pt x="2536" y="5562"/>
                    <a:pt x="2377" y="6068"/>
                    <a:pt x="2079" y="6486"/>
                  </a:cubicBezTo>
                  <a:lnTo>
                    <a:pt x="1949" y="6674"/>
                  </a:lnTo>
                  <a:lnTo>
                    <a:pt x="3893" y="8310"/>
                  </a:lnTo>
                  <a:lnTo>
                    <a:pt x="4052" y="8098"/>
                  </a:lnTo>
                  <a:lnTo>
                    <a:pt x="4066" y="8079"/>
                  </a:lnTo>
                  <a:lnTo>
                    <a:pt x="4129" y="7997"/>
                  </a:lnTo>
                  <a:cubicBezTo>
                    <a:pt x="5178" y="6539"/>
                    <a:pt x="5375" y="4629"/>
                    <a:pt x="4639" y="2988"/>
                  </a:cubicBezTo>
                  <a:cubicBezTo>
                    <a:pt x="3907" y="1347"/>
                    <a:pt x="2353" y="221"/>
                    <a:pt x="568" y="34"/>
                  </a:cubicBezTo>
                  <a:cubicBezTo>
                    <a:pt x="520" y="29"/>
                    <a:pt x="472" y="24"/>
                    <a:pt x="424" y="19"/>
                  </a:cubicBezTo>
                  <a:lnTo>
                    <a:pt x="395" y="19"/>
                  </a:lnTo>
                  <a:lnTo>
                    <a:pt x="284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2" name="Google Shape;6122;p29"/>
            <p:cNvSpPr/>
            <p:nvPr/>
          </p:nvSpPr>
          <p:spPr>
            <a:xfrm>
              <a:off x="3721622" y="3816287"/>
              <a:ext cx="202712" cy="307072"/>
            </a:xfrm>
            <a:custGeom>
              <a:rect b="b" l="l" r="r" t="t"/>
              <a:pathLst>
                <a:path extrusionOk="0" h="11708" w="7729">
                  <a:moveTo>
                    <a:pt x="448" y="0"/>
                  </a:moveTo>
                  <a:cubicBezTo>
                    <a:pt x="203" y="0"/>
                    <a:pt x="1" y="202"/>
                    <a:pt x="1" y="453"/>
                  </a:cubicBezTo>
                  <a:lnTo>
                    <a:pt x="10" y="2214"/>
                  </a:lnTo>
                  <a:lnTo>
                    <a:pt x="251" y="2223"/>
                  </a:lnTo>
                  <a:cubicBezTo>
                    <a:pt x="2123" y="2300"/>
                    <a:pt x="3792" y="3407"/>
                    <a:pt x="4586" y="5106"/>
                  </a:cubicBezTo>
                  <a:cubicBezTo>
                    <a:pt x="5380" y="6799"/>
                    <a:pt x="5164" y="8796"/>
                    <a:pt x="4023" y="10278"/>
                  </a:cubicBezTo>
                  <a:lnTo>
                    <a:pt x="3874" y="10471"/>
                  </a:lnTo>
                  <a:lnTo>
                    <a:pt x="5221" y="11601"/>
                  </a:lnTo>
                  <a:cubicBezTo>
                    <a:pt x="5303" y="11674"/>
                    <a:pt x="5404" y="11707"/>
                    <a:pt x="5510" y="11707"/>
                  </a:cubicBezTo>
                  <a:lnTo>
                    <a:pt x="5563" y="11707"/>
                  </a:lnTo>
                  <a:cubicBezTo>
                    <a:pt x="5688" y="11693"/>
                    <a:pt x="5799" y="11625"/>
                    <a:pt x="5871" y="11524"/>
                  </a:cubicBezTo>
                  <a:cubicBezTo>
                    <a:pt x="7449" y="9393"/>
                    <a:pt x="7728" y="6564"/>
                    <a:pt x="6602" y="4158"/>
                  </a:cubicBezTo>
                  <a:cubicBezTo>
                    <a:pt x="5476" y="1752"/>
                    <a:pt x="3128" y="159"/>
                    <a:pt x="47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3" name="Google Shape;6123;p29"/>
            <p:cNvSpPr/>
            <p:nvPr/>
          </p:nvSpPr>
          <p:spPr>
            <a:xfrm>
              <a:off x="3569161" y="3848469"/>
              <a:ext cx="154139" cy="158152"/>
            </a:xfrm>
            <a:custGeom>
              <a:rect b="b" l="l" r="r" t="t"/>
              <a:pathLst>
                <a:path extrusionOk="0" h="6030" w="5877">
                  <a:moveTo>
                    <a:pt x="5852" y="0"/>
                  </a:moveTo>
                  <a:cubicBezTo>
                    <a:pt x="3037" y="5"/>
                    <a:pt x="607" y="1968"/>
                    <a:pt x="1" y="4716"/>
                  </a:cubicBezTo>
                  <a:lnTo>
                    <a:pt x="5876" y="6029"/>
                  </a:lnTo>
                  <a:lnTo>
                    <a:pt x="5876" y="6029"/>
                  </a:lnTo>
                  <a:lnTo>
                    <a:pt x="5852" y="0"/>
                  </a:ln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4" name="Google Shape;6124;p29"/>
            <p:cNvSpPr/>
            <p:nvPr/>
          </p:nvSpPr>
          <p:spPr>
            <a:xfrm>
              <a:off x="3565647" y="3971764"/>
              <a:ext cx="157654" cy="185796"/>
            </a:xfrm>
            <a:custGeom>
              <a:rect b="b" l="l" r="r" t="t"/>
              <a:pathLst>
                <a:path extrusionOk="0" h="7084" w="6011">
                  <a:moveTo>
                    <a:pt x="140" y="0"/>
                  </a:moveTo>
                  <a:cubicBezTo>
                    <a:pt x="44" y="429"/>
                    <a:pt x="0" y="862"/>
                    <a:pt x="0" y="1300"/>
                  </a:cubicBezTo>
                  <a:cubicBezTo>
                    <a:pt x="0" y="3999"/>
                    <a:pt x="1800" y="6366"/>
                    <a:pt x="4398" y="7083"/>
                  </a:cubicBezTo>
                  <a:lnTo>
                    <a:pt x="6010" y="133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5" name="Google Shape;6125;p29"/>
            <p:cNvSpPr/>
            <p:nvPr/>
          </p:nvSpPr>
          <p:spPr>
            <a:xfrm>
              <a:off x="3663056" y="4134558"/>
              <a:ext cx="83587" cy="28667"/>
            </a:xfrm>
            <a:custGeom>
              <a:rect b="b" l="l" r="r" t="t"/>
              <a:pathLst>
                <a:path extrusionOk="0" h="1093" w="3187">
                  <a:moveTo>
                    <a:pt x="646" y="1"/>
                  </a:moveTo>
                  <a:lnTo>
                    <a:pt x="1" y="640"/>
                  </a:lnTo>
                  <a:cubicBezTo>
                    <a:pt x="727" y="939"/>
                    <a:pt x="1502" y="1093"/>
                    <a:pt x="2282" y="1093"/>
                  </a:cubicBezTo>
                  <a:cubicBezTo>
                    <a:pt x="2585" y="1093"/>
                    <a:pt x="2888" y="1069"/>
                    <a:pt x="3186" y="1025"/>
                  </a:cubicBezTo>
                  <a:cubicBezTo>
                    <a:pt x="2272" y="886"/>
                    <a:pt x="1401" y="535"/>
                    <a:pt x="646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29"/>
            <p:cNvSpPr/>
            <p:nvPr/>
          </p:nvSpPr>
          <p:spPr>
            <a:xfrm>
              <a:off x="3569293" y="3848469"/>
              <a:ext cx="153378" cy="133918"/>
            </a:xfrm>
            <a:custGeom>
              <a:rect b="b" l="l" r="r" t="t"/>
              <a:pathLst>
                <a:path extrusionOk="0" h="5106" w="5848">
                  <a:moveTo>
                    <a:pt x="5847" y="0"/>
                  </a:moveTo>
                  <a:cubicBezTo>
                    <a:pt x="3032" y="10"/>
                    <a:pt x="602" y="1968"/>
                    <a:pt x="1" y="4716"/>
                  </a:cubicBezTo>
                  <a:lnTo>
                    <a:pt x="1733" y="5106"/>
                  </a:lnTo>
                  <a:cubicBezTo>
                    <a:pt x="2075" y="2844"/>
                    <a:pt x="3667" y="977"/>
                    <a:pt x="5847" y="284"/>
                  </a:cubicBezTo>
                  <a:lnTo>
                    <a:pt x="5847" y="0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29"/>
            <p:cNvSpPr/>
            <p:nvPr/>
          </p:nvSpPr>
          <p:spPr>
            <a:xfrm>
              <a:off x="3650939" y="3931269"/>
              <a:ext cx="39551" cy="33833"/>
            </a:xfrm>
            <a:custGeom>
              <a:rect b="b" l="l" r="r" t="t"/>
              <a:pathLst>
                <a:path extrusionOk="0" h="1290" w="1508">
                  <a:moveTo>
                    <a:pt x="859" y="0"/>
                  </a:moveTo>
                  <a:cubicBezTo>
                    <a:pt x="700" y="0"/>
                    <a:pt x="538" y="60"/>
                    <a:pt x="405" y="192"/>
                  </a:cubicBezTo>
                  <a:cubicBezTo>
                    <a:pt x="1" y="596"/>
                    <a:pt x="290" y="1289"/>
                    <a:pt x="862" y="1289"/>
                  </a:cubicBezTo>
                  <a:cubicBezTo>
                    <a:pt x="1218" y="1289"/>
                    <a:pt x="1507" y="1001"/>
                    <a:pt x="1507" y="645"/>
                  </a:cubicBezTo>
                  <a:cubicBezTo>
                    <a:pt x="1507" y="258"/>
                    <a:pt x="1191" y="0"/>
                    <a:pt x="85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29"/>
            <p:cNvSpPr/>
            <p:nvPr/>
          </p:nvSpPr>
          <p:spPr>
            <a:xfrm>
              <a:off x="3551248" y="3971764"/>
              <a:ext cx="135072" cy="185796"/>
            </a:xfrm>
            <a:custGeom>
              <a:rect b="b" l="l" r="r" t="t"/>
              <a:pathLst>
                <a:path extrusionOk="0" h="7084" w="5150">
                  <a:moveTo>
                    <a:pt x="689" y="0"/>
                  </a:moveTo>
                  <a:cubicBezTo>
                    <a:pt x="1" y="3118"/>
                    <a:pt x="1872" y="6232"/>
                    <a:pt x="4947" y="7083"/>
                  </a:cubicBezTo>
                  <a:lnTo>
                    <a:pt x="5149" y="6371"/>
                  </a:lnTo>
                  <a:cubicBezTo>
                    <a:pt x="3407" y="5274"/>
                    <a:pt x="2354" y="3359"/>
                    <a:pt x="2354" y="1300"/>
                  </a:cubicBezTo>
                  <a:cubicBezTo>
                    <a:pt x="2354" y="996"/>
                    <a:pt x="2373" y="693"/>
                    <a:pt x="2421" y="395"/>
                  </a:cubicBezTo>
                  <a:lnTo>
                    <a:pt x="689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29"/>
            <p:cNvSpPr/>
            <p:nvPr/>
          </p:nvSpPr>
          <p:spPr>
            <a:xfrm>
              <a:off x="3527093" y="3810570"/>
              <a:ext cx="403300" cy="357927"/>
            </a:xfrm>
            <a:custGeom>
              <a:rect b="b" l="l" r="r" t="t"/>
              <a:pathLst>
                <a:path extrusionOk="0" h="13647" w="15377">
                  <a:moveTo>
                    <a:pt x="5576" y="4857"/>
                  </a:moveTo>
                  <a:cubicBezTo>
                    <a:pt x="5579" y="4857"/>
                    <a:pt x="5581" y="4857"/>
                    <a:pt x="5584" y="4857"/>
                  </a:cubicBezTo>
                  <a:cubicBezTo>
                    <a:pt x="5936" y="4857"/>
                    <a:pt x="6109" y="5280"/>
                    <a:pt x="5859" y="5526"/>
                  </a:cubicBezTo>
                  <a:cubicBezTo>
                    <a:pt x="5779" y="5605"/>
                    <a:pt x="5681" y="5641"/>
                    <a:pt x="5585" y="5641"/>
                  </a:cubicBezTo>
                  <a:cubicBezTo>
                    <a:pt x="5384" y="5641"/>
                    <a:pt x="5190" y="5484"/>
                    <a:pt x="5190" y="5247"/>
                  </a:cubicBezTo>
                  <a:cubicBezTo>
                    <a:pt x="5190" y="5033"/>
                    <a:pt x="5363" y="4857"/>
                    <a:pt x="5576" y="4857"/>
                  </a:cubicBezTo>
                  <a:close/>
                  <a:moveTo>
                    <a:pt x="7206" y="1720"/>
                  </a:moveTo>
                  <a:lnTo>
                    <a:pt x="7211" y="2422"/>
                  </a:lnTo>
                  <a:lnTo>
                    <a:pt x="7220" y="4934"/>
                  </a:lnTo>
                  <a:lnTo>
                    <a:pt x="7230" y="7152"/>
                  </a:lnTo>
                  <a:lnTo>
                    <a:pt x="1932" y="5973"/>
                  </a:lnTo>
                  <a:cubicBezTo>
                    <a:pt x="2293" y="4636"/>
                    <a:pt x="3121" y="3476"/>
                    <a:pt x="4271" y="2701"/>
                  </a:cubicBezTo>
                  <a:lnTo>
                    <a:pt x="5233" y="4462"/>
                  </a:lnTo>
                  <a:cubicBezTo>
                    <a:pt x="4843" y="4636"/>
                    <a:pt x="4636" y="5073"/>
                    <a:pt x="4757" y="5482"/>
                  </a:cubicBezTo>
                  <a:cubicBezTo>
                    <a:pt x="4862" y="5856"/>
                    <a:pt x="5205" y="6110"/>
                    <a:pt x="5587" y="6110"/>
                  </a:cubicBezTo>
                  <a:cubicBezTo>
                    <a:pt x="5623" y="6110"/>
                    <a:pt x="5659" y="6108"/>
                    <a:pt x="5695" y="6103"/>
                  </a:cubicBezTo>
                  <a:cubicBezTo>
                    <a:pt x="6118" y="6050"/>
                    <a:pt x="6441" y="5694"/>
                    <a:pt x="6450" y="5266"/>
                  </a:cubicBezTo>
                  <a:cubicBezTo>
                    <a:pt x="6460" y="4838"/>
                    <a:pt x="6152" y="4472"/>
                    <a:pt x="5733" y="4395"/>
                  </a:cubicBezTo>
                  <a:lnTo>
                    <a:pt x="4670" y="2451"/>
                  </a:lnTo>
                  <a:cubicBezTo>
                    <a:pt x="5445" y="2013"/>
                    <a:pt x="6316" y="1763"/>
                    <a:pt x="7206" y="1720"/>
                  </a:cubicBezTo>
                  <a:close/>
                  <a:moveTo>
                    <a:pt x="7692" y="5179"/>
                  </a:moveTo>
                  <a:cubicBezTo>
                    <a:pt x="9410" y="5352"/>
                    <a:pt x="10319" y="7296"/>
                    <a:pt x="9352" y="8725"/>
                  </a:cubicBezTo>
                  <a:lnTo>
                    <a:pt x="7701" y="7335"/>
                  </a:lnTo>
                  <a:lnTo>
                    <a:pt x="7692" y="5179"/>
                  </a:lnTo>
                  <a:close/>
                  <a:moveTo>
                    <a:pt x="7864" y="473"/>
                  </a:moveTo>
                  <a:cubicBezTo>
                    <a:pt x="7869" y="473"/>
                    <a:pt x="7874" y="473"/>
                    <a:pt x="7879" y="473"/>
                  </a:cubicBezTo>
                  <a:cubicBezTo>
                    <a:pt x="10439" y="623"/>
                    <a:pt x="12710" y="2162"/>
                    <a:pt x="13798" y="4486"/>
                  </a:cubicBezTo>
                  <a:cubicBezTo>
                    <a:pt x="14885" y="6806"/>
                    <a:pt x="14611" y="9539"/>
                    <a:pt x="13086" y="11598"/>
                  </a:cubicBezTo>
                  <a:cubicBezTo>
                    <a:pt x="13052" y="11646"/>
                    <a:pt x="12994" y="11675"/>
                    <a:pt x="12937" y="11675"/>
                  </a:cubicBezTo>
                  <a:cubicBezTo>
                    <a:pt x="12884" y="11675"/>
                    <a:pt x="12836" y="11661"/>
                    <a:pt x="12797" y="11627"/>
                  </a:cubicBezTo>
                  <a:lnTo>
                    <a:pt x="11637" y="10650"/>
                  </a:lnTo>
                  <a:cubicBezTo>
                    <a:pt x="12215" y="9904"/>
                    <a:pt x="12576" y="9014"/>
                    <a:pt x="12691" y="8081"/>
                  </a:cubicBezTo>
                  <a:cubicBezTo>
                    <a:pt x="12706" y="7936"/>
                    <a:pt x="12595" y="7816"/>
                    <a:pt x="12455" y="7816"/>
                  </a:cubicBezTo>
                  <a:cubicBezTo>
                    <a:pt x="12335" y="7816"/>
                    <a:pt x="12234" y="7903"/>
                    <a:pt x="12220" y="8018"/>
                  </a:cubicBezTo>
                  <a:cubicBezTo>
                    <a:pt x="12123" y="8827"/>
                    <a:pt x="11825" y="9592"/>
                    <a:pt x="11349" y="10251"/>
                  </a:cubicBezTo>
                  <a:cubicBezTo>
                    <a:pt x="11329" y="10275"/>
                    <a:pt x="11310" y="10304"/>
                    <a:pt x="11291" y="10328"/>
                  </a:cubicBezTo>
                  <a:lnTo>
                    <a:pt x="11277" y="10347"/>
                  </a:lnTo>
                  <a:lnTo>
                    <a:pt x="9713" y="9029"/>
                  </a:lnTo>
                  <a:cubicBezTo>
                    <a:pt x="10940" y="7292"/>
                    <a:pt x="9809" y="4881"/>
                    <a:pt x="7687" y="4708"/>
                  </a:cubicBezTo>
                  <a:lnTo>
                    <a:pt x="7677" y="2663"/>
                  </a:lnTo>
                  <a:cubicBezTo>
                    <a:pt x="7721" y="2663"/>
                    <a:pt x="7764" y="2668"/>
                    <a:pt x="7802" y="2672"/>
                  </a:cubicBezTo>
                  <a:lnTo>
                    <a:pt x="7831" y="2672"/>
                  </a:lnTo>
                  <a:cubicBezTo>
                    <a:pt x="7875" y="2672"/>
                    <a:pt x="7923" y="2677"/>
                    <a:pt x="7966" y="2682"/>
                  </a:cubicBezTo>
                  <a:cubicBezTo>
                    <a:pt x="10208" y="2923"/>
                    <a:pt x="11979" y="4688"/>
                    <a:pt x="12229" y="6926"/>
                  </a:cubicBezTo>
                  <a:cubicBezTo>
                    <a:pt x="12239" y="7046"/>
                    <a:pt x="12340" y="7138"/>
                    <a:pt x="12460" y="7138"/>
                  </a:cubicBezTo>
                  <a:cubicBezTo>
                    <a:pt x="12600" y="7138"/>
                    <a:pt x="12710" y="7013"/>
                    <a:pt x="12696" y="6873"/>
                  </a:cubicBezTo>
                  <a:cubicBezTo>
                    <a:pt x="12407" y="4289"/>
                    <a:pt x="10276" y="2297"/>
                    <a:pt x="7677" y="2191"/>
                  </a:cubicBezTo>
                  <a:lnTo>
                    <a:pt x="7673" y="680"/>
                  </a:lnTo>
                  <a:cubicBezTo>
                    <a:pt x="7668" y="627"/>
                    <a:pt x="7687" y="574"/>
                    <a:pt x="7721" y="536"/>
                  </a:cubicBezTo>
                  <a:cubicBezTo>
                    <a:pt x="7756" y="496"/>
                    <a:pt x="7807" y="473"/>
                    <a:pt x="7864" y="473"/>
                  </a:cubicBezTo>
                  <a:close/>
                  <a:moveTo>
                    <a:pt x="1826" y="6435"/>
                  </a:moveTo>
                  <a:lnTo>
                    <a:pt x="7177" y="7624"/>
                  </a:lnTo>
                  <a:lnTo>
                    <a:pt x="5709" y="12897"/>
                  </a:lnTo>
                  <a:cubicBezTo>
                    <a:pt x="3342" y="12132"/>
                    <a:pt x="1740" y="9928"/>
                    <a:pt x="1740" y="7446"/>
                  </a:cubicBezTo>
                  <a:lnTo>
                    <a:pt x="1735" y="7446"/>
                  </a:lnTo>
                  <a:cubicBezTo>
                    <a:pt x="1735" y="7109"/>
                    <a:pt x="1769" y="6767"/>
                    <a:pt x="1826" y="6435"/>
                  </a:cubicBezTo>
                  <a:close/>
                  <a:moveTo>
                    <a:pt x="7596" y="7864"/>
                  </a:moveTo>
                  <a:lnTo>
                    <a:pt x="9236" y="9245"/>
                  </a:lnTo>
                  <a:lnTo>
                    <a:pt x="11161" y="10862"/>
                  </a:lnTo>
                  <a:lnTo>
                    <a:pt x="11695" y="11314"/>
                  </a:lnTo>
                  <a:cubicBezTo>
                    <a:pt x="10613" y="12503"/>
                    <a:pt x="9078" y="13176"/>
                    <a:pt x="7470" y="13176"/>
                  </a:cubicBezTo>
                  <a:lnTo>
                    <a:pt x="7466" y="13176"/>
                  </a:lnTo>
                  <a:cubicBezTo>
                    <a:pt x="7028" y="13176"/>
                    <a:pt x="6590" y="13128"/>
                    <a:pt x="6162" y="13027"/>
                  </a:cubicBezTo>
                  <a:lnTo>
                    <a:pt x="7596" y="7864"/>
                  </a:lnTo>
                  <a:close/>
                  <a:moveTo>
                    <a:pt x="7866" y="1"/>
                  </a:moveTo>
                  <a:cubicBezTo>
                    <a:pt x="7495" y="1"/>
                    <a:pt x="7196" y="300"/>
                    <a:pt x="7201" y="675"/>
                  </a:cubicBezTo>
                  <a:lnTo>
                    <a:pt x="7201" y="1253"/>
                  </a:lnTo>
                  <a:cubicBezTo>
                    <a:pt x="6229" y="1291"/>
                    <a:pt x="5281" y="1556"/>
                    <a:pt x="4439" y="2032"/>
                  </a:cubicBezTo>
                  <a:lnTo>
                    <a:pt x="3905" y="1056"/>
                  </a:lnTo>
                  <a:cubicBezTo>
                    <a:pt x="3862" y="979"/>
                    <a:pt x="3785" y="935"/>
                    <a:pt x="3698" y="935"/>
                  </a:cubicBezTo>
                  <a:lnTo>
                    <a:pt x="479" y="935"/>
                  </a:lnTo>
                  <a:lnTo>
                    <a:pt x="479" y="541"/>
                  </a:lnTo>
                  <a:cubicBezTo>
                    <a:pt x="486" y="375"/>
                    <a:pt x="365" y="292"/>
                    <a:pt x="243" y="292"/>
                  </a:cubicBezTo>
                  <a:cubicBezTo>
                    <a:pt x="122" y="292"/>
                    <a:pt x="0" y="375"/>
                    <a:pt x="7" y="541"/>
                  </a:cubicBezTo>
                  <a:lnTo>
                    <a:pt x="7" y="1797"/>
                  </a:lnTo>
                  <a:cubicBezTo>
                    <a:pt x="15" y="1946"/>
                    <a:pt x="129" y="2020"/>
                    <a:pt x="243" y="2020"/>
                  </a:cubicBezTo>
                  <a:cubicBezTo>
                    <a:pt x="358" y="2020"/>
                    <a:pt x="472" y="1946"/>
                    <a:pt x="479" y="1797"/>
                  </a:cubicBezTo>
                  <a:lnTo>
                    <a:pt x="479" y="1407"/>
                  </a:lnTo>
                  <a:lnTo>
                    <a:pt x="3559" y="1407"/>
                  </a:lnTo>
                  <a:lnTo>
                    <a:pt x="4035" y="2283"/>
                  </a:lnTo>
                  <a:cubicBezTo>
                    <a:pt x="3684" y="2514"/>
                    <a:pt x="3356" y="2788"/>
                    <a:pt x="3058" y="3086"/>
                  </a:cubicBezTo>
                  <a:cubicBezTo>
                    <a:pt x="614" y="5559"/>
                    <a:pt x="681" y="9553"/>
                    <a:pt x="3202" y="11945"/>
                  </a:cubicBezTo>
                  <a:cubicBezTo>
                    <a:pt x="4403" y="13083"/>
                    <a:pt x="5937" y="13646"/>
                    <a:pt x="7466" y="13646"/>
                  </a:cubicBezTo>
                  <a:cubicBezTo>
                    <a:pt x="9149" y="13646"/>
                    <a:pt x="10826" y="12965"/>
                    <a:pt x="12051" y="11622"/>
                  </a:cubicBezTo>
                  <a:lnTo>
                    <a:pt x="12494" y="11993"/>
                  </a:lnTo>
                  <a:cubicBezTo>
                    <a:pt x="12619" y="12100"/>
                    <a:pt x="12773" y="12151"/>
                    <a:pt x="12925" y="12151"/>
                  </a:cubicBezTo>
                  <a:cubicBezTo>
                    <a:pt x="13129" y="12151"/>
                    <a:pt x="13332" y="12058"/>
                    <a:pt x="13461" y="11882"/>
                  </a:cubicBezTo>
                  <a:cubicBezTo>
                    <a:pt x="15087" y="9678"/>
                    <a:pt x="15376" y="6762"/>
                    <a:pt x="14217" y="4284"/>
                  </a:cubicBezTo>
                  <a:cubicBezTo>
                    <a:pt x="13057" y="1811"/>
                    <a:pt x="10637" y="165"/>
                    <a:pt x="7904" y="2"/>
                  </a:cubicBezTo>
                  <a:lnTo>
                    <a:pt x="7908" y="2"/>
                  </a:lnTo>
                  <a:cubicBezTo>
                    <a:pt x="7894" y="1"/>
                    <a:pt x="7880" y="1"/>
                    <a:pt x="78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30" name="Google Shape;6130;p29"/>
          <p:cNvGrpSpPr/>
          <p:nvPr/>
        </p:nvGrpSpPr>
        <p:grpSpPr>
          <a:xfrm>
            <a:off x="4038634" y="3638532"/>
            <a:ext cx="292935" cy="352734"/>
            <a:chOff x="4038634" y="3823107"/>
            <a:chExt cx="292935" cy="352734"/>
          </a:xfrm>
        </p:grpSpPr>
        <p:sp>
          <p:nvSpPr>
            <p:cNvPr id="6131" name="Google Shape;6131;p29"/>
            <p:cNvSpPr/>
            <p:nvPr/>
          </p:nvSpPr>
          <p:spPr>
            <a:xfrm>
              <a:off x="4173915" y="4023117"/>
              <a:ext cx="22503" cy="101868"/>
            </a:xfrm>
            <a:custGeom>
              <a:rect b="b" l="l" r="r" t="t"/>
              <a:pathLst>
                <a:path extrusionOk="0" h="3884" w="858">
                  <a:moveTo>
                    <a:pt x="1" y="1"/>
                  </a:moveTo>
                  <a:lnTo>
                    <a:pt x="1" y="3884"/>
                  </a:lnTo>
                  <a:lnTo>
                    <a:pt x="857" y="3884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29"/>
            <p:cNvSpPr/>
            <p:nvPr/>
          </p:nvSpPr>
          <p:spPr>
            <a:xfrm>
              <a:off x="4102629" y="3839630"/>
              <a:ext cx="164971" cy="201558"/>
            </a:xfrm>
            <a:custGeom>
              <a:rect b="b" l="l" r="r" t="t"/>
              <a:pathLst>
                <a:path extrusionOk="0" h="7685" w="6290">
                  <a:moveTo>
                    <a:pt x="0" y="1"/>
                  </a:moveTo>
                  <a:lnTo>
                    <a:pt x="0" y="2522"/>
                  </a:lnTo>
                  <a:cubicBezTo>
                    <a:pt x="0" y="4312"/>
                    <a:pt x="852" y="5996"/>
                    <a:pt x="2291" y="7055"/>
                  </a:cubicBezTo>
                  <a:lnTo>
                    <a:pt x="3147" y="7685"/>
                  </a:lnTo>
                  <a:lnTo>
                    <a:pt x="3999" y="7055"/>
                  </a:lnTo>
                  <a:cubicBezTo>
                    <a:pt x="5442" y="5996"/>
                    <a:pt x="6289" y="4312"/>
                    <a:pt x="6289" y="2522"/>
                  </a:cubicBezTo>
                  <a:lnTo>
                    <a:pt x="6289" y="1"/>
                  </a:ln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29"/>
            <p:cNvSpPr/>
            <p:nvPr/>
          </p:nvSpPr>
          <p:spPr>
            <a:xfrm>
              <a:off x="4169509" y="3839630"/>
              <a:ext cx="98091" cy="201558"/>
            </a:xfrm>
            <a:custGeom>
              <a:rect b="b" l="l" r="r" t="t"/>
              <a:pathLst>
                <a:path extrusionOk="0" h="7685" w="3740">
                  <a:moveTo>
                    <a:pt x="2551" y="1"/>
                  </a:moveTo>
                  <a:lnTo>
                    <a:pt x="2551" y="2522"/>
                  </a:lnTo>
                  <a:cubicBezTo>
                    <a:pt x="2551" y="4312"/>
                    <a:pt x="1699" y="5996"/>
                    <a:pt x="260" y="7055"/>
                  </a:cubicBezTo>
                  <a:lnTo>
                    <a:pt x="0" y="7247"/>
                  </a:lnTo>
                  <a:lnTo>
                    <a:pt x="597" y="7685"/>
                  </a:lnTo>
                  <a:lnTo>
                    <a:pt x="1449" y="7055"/>
                  </a:lnTo>
                  <a:cubicBezTo>
                    <a:pt x="2887" y="5996"/>
                    <a:pt x="3739" y="4312"/>
                    <a:pt x="3739" y="2522"/>
                  </a:cubicBezTo>
                  <a:lnTo>
                    <a:pt x="3739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29"/>
            <p:cNvSpPr/>
            <p:nvPr/>
          </p:nvSpPr>
          <p:spPr>
            <a:xfrm>
              <a:off x="4091902" y="3828142"/>
              <a:ext cx="186530" cy="22870"/>
            </a:xfrm>
            <a:custGeom>
              <a:rect b="b" l="l" r="r" t="t"/>
              <a:pathLst>
                <a:path extrusionOk="0" h="872" w="7112">
                  <a:moveTo>
                    <a:pt x="178" y="1"/>
                  </a:moveTo>
                  <a:cubicBezTo>
                    <a:pt x="82" y="1"/>
                    <a:pt x="0" y="82"/>
                    <a:pt x="0" y="184"/>
                  </a:cubicBezTo>
                  <a:lnTo>
                    <a:pt x="0" y="689"/>
                  </a:lnTo>
                  <a:cubicBezTo>
                    <a:pt x="0" y="790"/>
                    <a:pt x="82" y="872"/>
                    <a:pt x="178" y="872"/>
                  </a:cubicBezTo>
                  <a:lnTo>
                    <a:pt x="6934" y="872"/>
                  </a:lnTo>
                  <a:cubicBezTo>
                    <a:pt x="7030" y="872"/>
                    <a:pt x="7112" y="790"/>
                    <a:pt x="7112" y="689"/>
                  </a:cubicBezTo>
                  <a:lnTo>
                    <a:pt x="7112" y="184"/>
                  </a:lnTo>
                  <a:cubicBezTo>
                    <a:pt x="7112" y="82"/>
                    <a:pt x="7030" y="1"/>
                    <a:pt x="6934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29"/>
            <p:cNvSpPr/>
            <p:nvPr/>
          </p:nvSpPr>
          <p:spPr>
            <a:xfrm>
              <a:off x="4247378" y="3828273"/>
              <a:ext cx="31053" cy="22739"/>
            </a:xfrm>
            <a:custGeom>
              <a:rect b="b" l="l" r="r" t="t"/>
              <a:pathLst>
                <a:path extrusionOk="0" h="867" w="1184">
                  <a:moveTo>
                    <a:pt x="0" y="0"/>
                  </a:moveTo>
                  <a:lnTo>
                    <a:pt x="0" y="867"/>
                  </a:lnTo>
                  <a:lnTo>
                    <a:pt x="1006" y="867"/>
                  </a:lnTo>
                  <a:cubicBezTo>
                    <a:pt x="1102" y="867"/>
                    <a:pt x="1184" y="785"/>
                    <a:pt x="1184" y="684"/>
                  </a:cubicBezTo>
                  <a:lnTo>
                    <a:pt x="1184" y="179"/>
                  </a:lnTo>
                  <a:cubicBezTo>
                    <a:pt x="1179" y="77"/>
                    <a:pt x="1102" y="0"/>
                    <a:pt x="100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29"/>
            <p:cNvSpPr/>
            <p:nvPr/>
          </p:nvSpPr>
          <p:spPr>
            <a:xfrm>
              <a:off x="4144383" y="3889279"/>
              <a:ext cx="81568" cy="77188"/>
            </a:xfrm>
            <a:custGeom>
              <a:rect b="b" l="l" r="r" t="t"/>
              <a:pathLst>
                <a:path extrusionOk="0" h="2943" w="3110">
                  <a:moveTo>
                    <a:pt x="1555" y="1"/>
                  </a:moveTo>
                  <a:cubicBezTo>
                    <a:pt x="1542" y="1"/>
                    <a:pt x="1529" y="8"/>
                    <a:pt x="1521" y="23"/>
                  </a:cubicBezTo>
                  <a:lnTo>
                    <a:pt x="1074" y="927"/>
                  </a:lnTo>
                  <a:cubicBezTo>
                    <a:pt x="1069" y="942"/>
                    <a:pt x="1059" y="946"/>
                    <a:pt x="1045" y="951"/>
                  </a:cubicBezTo>
                  <a:lnTo>
                    <a:pt x="44" y="1096"/>
                  </a:lnTo>
                  <a:cubicBezTo>
                    <a:pt x="11" y="1100"/>
                    <a:pt x="1" y="1139"/>
                    <a:pt x="25" y="1163"/>
                  </a:cubicBezTo>
                  <a:lnTo>
                    <a:pt x="747" y="1865"/>
                  </a:lnTo>
                  <a:cubicBezTo>
                    <a:pt x="756" y="1875"/>
                    <a:pt x="761" y="1890"/>
                    <a:pt x="756" y="1899"/>
                  </a:cubicBezTo>
                  <a:lnTo>
                    <a:pt x="588" y="2895"/>
                  </a:lnTo>
                  <a:cubicBezTo>
                    <a:pt x="580" y="2922"/>
                    <a:pt x="600" y="2943"/>
                    <a:pt x="623" y="2943"/>
                  </a:cubicBezTo>
                  <a:cubicBezTo>
                    <a:pt x="629" y="2943"/>
                    <a:pt x="635" y="2941"/>
                    <a:pt x="641" y="2939"/>
                  </a:cubicBezTo>
                  <a:lnTo>
                    <a:pt x="1536" y="2467"/>
                  </a:lnTo>
                  <a:cubicBezTo>
                    <a:pt x="1543" y="2465"/>
                    <a:pt x="1549" y="2463"/>
                    <a:pt x="1555" y="2463"/>
                  </a:cubicBezTo>
                  <a:cubicBezTo>
                    <a:pt x="1561" y="2463"/>
                    <a:pt x="1567" y="2465"/>
                    <a:pt x="1574" y="2467"/>
                  </a:cubicBezTo>
                  <a:lnTo>
                    <a:pt x="2469" y="2939"/>
                  </a:lnTo>
                  <a:cubicBezTo>
                    <a:pt x="2475" y="2941"/>
                    <a:pt x="2481" y="2943"/>
                    <a:pt x="2487" y="2943"/>
                  </a:cubicBezTo>
                  <a:cubicBezTo>
                    <a:pt x="2510" y="2943"/>
                    <a:pt x="2531" y="2922"/>
                    <a:pt x="2527" y="2895"/>
                  </a:cubicBezTo>
                  <a:lnTo>
                    <a:pt x="2354" y="1899"/>
                  </a:lnTo>
                  <a:cubicBezTo>
                    <a:pt x="2354" y="1890"/>
                    <a:pt x="2354" y="1875"/>
                    <a:pt x="2363" y="1865"/>
                  </a:cubicBezTo>
                  <a:lnTo>
                    <a:pt x="3085" y="1163"/>
                  </a:lnTo>
                  <a:cubicBezTo>
                    <a:pt x="3109" y="1139"/>
                    <a:pt x="3100" y="1100"/>
                    <a:pt x="3066" y="1096"/>
                  </a:cubicBezTo>
                  <a:lnTo>
                    <a:pt x="2065" y="951"/>
                  </a:lnTo>
                  <a:cubicBezTo>
                    <a:pt x="2055" y="946"/>
                    <a:pt x="2041" y="942"/>
                    <a:pt x="2036" y="927"/>
                  </a:cubicBezTo>
                  <a:lnTo>
                    <a:pt x="1589" y="23"/>
                  </a:lnTo>
                  <a:cubicBezTo>
                    <a:pt x="1582" y="8"/>
                    <a:pt x="1568" y="1"/>
                    <a:pt x="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29"/>
            <p:cNvSpPr/>
            <p:nvPr/>
          </p:nvSpPr>
          <p:spPr>
            <a:xfrm>
              <a:off x="4163818" y="4028048"/>
              <a:ext cx="42698" cy="21087"/>
            </a:xfrm>
            <a:custGeom>
              <a:rect b="b" l="l" r="r" t="t"/>
              <a:pathLst>
                <a:path extrusionOk="0" h="804" w="1628">
                  <a:moveTo>
                    <a:pt x="328" y="0"/>
                  </a:moveTo>
                  <a:cubicBezTo>
                    <a:pt x="145" y="0"/>
                    <a:pt x="1" y="150"/>
                    <a:pt x="1" y="332"/>
                  </a:cubicBezTo>
                  <a:lnTo>
                    <a:pt x="1" y="472"/>
                  </a:lnTo>
                  <a:cubicBezTo>
                    <a:pt x="1" y="655"/>
                    <a:pt x="145" y="804"/>
                    <a:pt x="328" y="804"/>
                  </a:cubicBezTo>
                  <a:lnTo>
                    <a:pt x="1300" y="804"/>
                  </a:lnTo>
                  <a:cubicBezTo>
                    <a:pt x="1483" y="804"/>
                    <a:pt x="1627" y="655"/>
                    <a:pt x="1627" y="472"/>
                  </a:cubicBezTo>
                  <a:lnTo>
                    <a:pt x="1627" y="332"/>
                  </a:lnTo>
                  <a:cubicBezTo>
                    <a:pt x="1627" y="150"/>
                    <a:pt x="1483" y="0"/>
                    <a:pt x="1300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29"/>
            <p:cNvSpPr/>
            <p:nvPr/>
          </p:nvSpPr>
          <p:spPr>
            <a:xfrm>
              <a:off x="4141367" y="4109826"/>
              <a:ext cx="87600" cy="30319"/>
            </a:xfrm>
            <a:custGeom>
              <a:rect b="b" l="l" r="r" t="t"/>
              <a:pathLst>
                <a:path extrusionOk="0" h="1156" w="334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155"/>
                  </a:lnTo>
                  <a:lnTo>
                    <a:pt x="3340" y="1155"/>
                  </a:lnTo>
                  <a:lnTo>
                    <a:pt x="3340" y="443"/>
                  </a:lnTo>
                  <a:cubicBezTo>
                    <a:pt x="3340" y="198"/>
                    <a:pt x="3142" y="0"/>
                    <a:pt x="2897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9" name="Google Shape;6139;p29"/>
            <p:cNvSpPr/>
            <p:nvPr/>
          </p:nvSpPr>
          <p:spPr>
            <a:xfrm>
              <a:off x="4198018" y="4109826"/>
              <a:ext cx="30948" cy="30319"/>
            </a:xfrm>
            <a:custGeom>
              <a:rect b="b" l="l" r="r" t="t"/>
              <a:pathLst>
                <a:path extrusionOk="0" h="1156" w="1180">
                  <a:moveTo>
                    <a:pt x="1" y="0"/>
                  </a:moveTo>
                  <a:lnTo>
                    <a:pt x="1" y="1155"/>
                  </a:lnTo>
                  <a:lnTo>
                    <a:pt x="1180" y="1155"/>
                  </a:lnTo>
                  <a:lnTo>
                    <a:pt x="1180" y="443"/>
                  </a:lnTo>
                  <a:cubicBezTo>
                    <a:pt x="1180" y="203"/>
                    <a:pt x="978" y="0"/>
                    <a:pt x="73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0" name="Google Shape;6140;p29"/>
            <p:cNvSpPr/>
            <p:nvPr/>
          </p:nvSpPr>
          <p:spPr>
            <a:xfrm>
              <a:off x="4109815" y="4132670"/>
              <a:ext cx="150703" cy="38004"/>
            </a:xfrm>
            <a:custGeom>
              <a:rect b="b" l="l" r="r" t="t"/>
              <a:pathLst>
                <a:path extrusionOk="0" h="1449" w="5746">
                  <a:moveTo>
                    <a:pt x="458" y="0"/>
                  </a:moveTo>
                  <a:cubicBezTo>
                    <a:pt x="342" y="0"/>
                    <a:pt x="241" y="82"/>
                    <a:pt x="217" y="198"/>
                  </a:cubicBezTo>
                  <a:lnTo>
                    <a:pt x="34" y="1150"/>
                  </a:lnTo>
                  <a:cubicBezTo>
                    <a:pt x="0" y="1304"/>
                    <a:pt x="116" y="1444"/>
                    <a:pt x="275" y="1449"/>
                  </a:cubicBezTo>
                  <a:lnTo>
                    <a:pt x="5471" y="1449"/>
                  </a:lnTo>
                  <a:cubicBezTo>
                    <a:pt x="5625" y="1444"/>
                    <a:pt x="5746" y="1304"/>
                    <a:pt x="5712" y="1150"/>
                  </a:cubicBezTo>
                  <a:lnTo>
                    <a:pt x="5529" y="198"/>
                  </a:lnTo>
                  <a:cubicBezTo>
                    <a:pt x="5505" y="82"/>
                    <a:pt x="5404" y="0"/>
                    <a:pt x="52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1" name="Google Shape;6141;p29"/>
            <p:cNvSpPr/>
            <p:nvPr/>
          </p:nvSpPr>
          <p:spPr>
            <a:xfrm>
              <a:off x="4222515" y="4132670"/>
              <a:ext cx="38004" cy="37873"/>
            </a:xfrm>
            <a:custGeom>
              <a:rect b="b" l="l" r="r" t="t"/>
              <a:pathLst>
                <a:path extrusionOk="0" h="1444" w="1449">
                  <a:moveTo>
                    <a:pt x="0" y="0"/>
                  </a:moveTo>
                  <a:lnTo>
                    <a:pt x="279" y="1444"/>
                  </a:lnTo>
                  <a:lnTo>
                    <a:pt x="1174" y="1444"/>
                  </a:lnTo>
                  <a:cubicBezTo>
                    <a:pt x="1333" y="1444"/>
                    <a:pt x="1449" y="1304"/>
                    <a:pt x="1420" y="1150"/>
                  </a:cubicBezTo>
                  <a:lnTo>
                    <a:pt x="1232" y="198"/>
                  </a:lnTo>
                  <a:cubicBezTo>
                    <a:pt x="1208" y="82"/>
                    <a:pt x="1107" y="0"/>
                    <a:pt x="992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2" name="Google Shape;6142;p29"/>
            <p:cNvSpPr/>
            <p:nvPr/>
          </p:nvSpPr>
          <p:spPr>
            <a:xfrm>
              <a:off x="4038634" y="3823107"/>
              <a:ext cx="292935" cy="352734"/>
            </a:xfrm>
            <a:custGeom>
              <a:rect b="b" l="l" r="r" t="t"/>
              <a:pathLst>
                <a:path extrusionOk="0" h="13449" w="11169">
                  <a:moveTo>
                    <a:pt x="592" y="1299"/>
                  </a:moveTo>
                  <a:cubicBezTo>
                    <a:pt x="905" y="1299"/>
                    <a:pt x="1199" y="1453"/>
                    <a:pt x="1377" y="1713"/>
                  </a:cubicBezTo>
                  <a:lnTo>
                    <a:pt x="1531" y="1935"/>
                  </a:lnTo>
                  <a:cubicBezTo>
                    <a:pt x="1690" y="2165"/>
                    <a:pt x="1954" y="2305"/>
                    <a:pt x="2233" y="2305"/>
                  </a:cubicBezTo>
                  <a:lnTo>
                    <a:pt x="2243" y="2305"/>
                  </a:lnTo>
                  <a:lnTo>
                    <a:pt x="2243" y="3152"/>
                  </a:lnTo>
                  <a:cubicBezTo>
                    <a:pt x="2243" y="3749"/>
                    <a:pt x="2339" y="4345"/>
                    <a:pt x="2522" y="4913"/>
                  </a:cubicBezTo>
                  <a:cubicBezTo>
                    <a:pt x="2344" y="4826"/>
                    <a:pt x="2161" y="4745"/>
                    <a:pt x="1978" y="4672"/>
                  </a:cubicBezTo>
                  <a:lnTo>
                    <a:pt x="1973" y="4672"/>
                  </a:lnTo>
                  <a:cubicBezTo>
                    <a:pt x="1589" y="4514"/>
                    <a:pt x="1184" y="4350"/>
                    <a:pt x="891" y="4023"/>
                  </a:cubicBezTo>
                  <a:cubicBezTo>
                    <a:pt x="559" y="3652"/>
                    <a:pt x="395" y="3094"/>
                    <a:pt x="395" y="2324"/>
                  </a:cubicBezTo>
                  <a:lnTo>
                    <a:pt x="395" y="1501"/>
                  </a:lnTo>
                  <a:cubicBezTo>
                    <a:pt x="395" y="1391"/>
                    <a:pt x="482" y="1299"/>
                    <a:pt x="592" y="1299"/>
                  </a:cubicBezTo>
                  <a:close/>
                  <a:moveTo>
                    <a:pt x="10577" y="1299"/>
                  </a:moveTo>
                  <a:cubicBezTo>
                    <a:pt x="10688" y="1299"/>
                    <a:pt x="10779" y="1391"/>
                    <a:pt x="10779" y="1501"/>
                  </a:cubicBezTo>
                  <a:lnTo>
                    <a:pt x="10779" y="2324"/>
                  </a:lnTo>
                  <a:lnTo>
                    <a:pt x="10774" y="2324"/>
                  </a:lnTo>
                  <a:cubicBezTo>
                    <a:pt x="10774" y="3094"/>
                    <a:pt x="10611" y="3652"/>
                    <a:pt x="10279" y="4023"/>
                  </a:cubicBezTo>
                  <a:cubicBezTo>
                    <a:pt x="9985" y="4350"/>
                    <a:pt x="9581" y="4514"/>
                    <a:pt x="9196" y="4672"/>
                  </a:cubicBezTo>
                  <a:cubicBezTo>
                    <a:pt x="9008" y="4745"/>
                    <a:pt x="8830" y="4826"/>
                    <a:pt x="8652" y="4918"/>
                  </a:cubicBezTo>
                  <a:cubicBezTo>
                    <a:pt x="8835" y="4345"/>
                    <a:pt x="8931" y="3749"/>
                    <a:pt x="8931" y="3152"/>
                  </a:cubicBezTo>
                  <a:lnTo>
                    <a:pt x="8931" y="2305"/>
                  </a:lnTo>
                  <a:lnTo>
                    <a:pt x="8936" y="2305"/>
                  </a:lnTo>
                  <a:cubicBezTo>
                    <a:pt x="9220" y="2305"/>
                    <a:pt x="9485" y="2165"/>
                    <a:pt x="9643" y="1935"/>
                  </a:cubicBezTo>
                  <a:lnTo>
                    <a:pt x="9797" y="1713"/>
                  </a:lnTo>
                  <a:cubicBezTo>
                    <a:pt x="9975" y="1453"/>
                    <a:pt x="10264" y="1299"/>
                    <a:pt x="10577" y="1299"/>
                  </a:cubicBezTo>
                  <a:close/>
                  <a:moveTo>
                    <a:pt x="8941" y="395"/>
                  </a:moveTo>
                  <a:lnTo>
                    <a:pt x="8941" y="866"/>
                  </a:lnTo>
                  <a:lnTo>
                    <a:pt x="7252" y="866"/>
                  </a:lnTo>
                  <a:cubicBezTo>
                    <a:pt x="7247" y="866"/>
                    <a:pt x="7243" y="866"/>
                    <a:pt x="7238" y="866"/>
                  </a:cubicBezTo>
                  <a:cubicBezTo>
                    <a:pt x="6977" y="866"/>
                    <a:pt x="6977" y="1261"/>
                    <a:pt x="7238" y="1261"/>
                  </a:cubicBezTo>
                  <a:cubicBezTo>
                    <a:pt x="7243" y="1261"/>
                    <a:pt x="7247" y="1261"/>
                    <a:pt x="7252" y="1261"/>
                  </a:cubicBezTo>
                  <a:lnTo>
                    <a:pt x="8532" y="1261"/>
                  </a:lnTo>
                  <a:lnTo>
                    <a:pt x="8532" y="3152"/>
                  </a:lnTo>
                  <a:cubicBezTo>
                    <a:pt x="8527" y="4879"/>
                    <a:pt x="7709" y="6501"/>
                    <a:pt x="6323" y="7526"/>
                  </a:cubicBezTo>
                  <a:lnTo>
                    <a:pt x="6184" y="7632"/>
                  </a:lnTo>
                  <a:cubicBezTo>
                    <a:pt x="6145" y="7622"/>
                    <a:pt x="6107" y="7617"/>
                    <a:pt x="6068" y="7617"/>
                  </a:cubicBezTo>
                  <a:lnTo>
                    <a:pt x="5101" y="7617"/>
                  </a:lnTo>
                  <a:cubicBezTo>
                    <a:pt x="5063" y="7617"/>
                    <a:pt x="5024" y="7622"/>
                    <a:pt x="4990" y="7632"/>
                  </a:cubicBezTo>
                  <a:lnTo>
                    <a:pt x="4846" y="7526"/>
                  </a:lnTo>
                  <a:cubicBezTo>
                    <a:pt x="3460" y="6501"/>
                    <a:pt x="2642" y="4879"/>
                    <a:pt x="2637" y="3152"/>
                  </a:cubicBezTo>
                  <a:lnTo>
                    <a:pt x="2637" y="1261"/>
                  </a:lnTo>
                  <a:lnTo>
                    <a:pt x="6338" y="1261"/>
                  </a:lnTo>
                  <a:cubicBezTo>
                    <a:pt x="6342" y="1261"/>
                    <a:pt x="6347" y="1261"/>
                    <a:pt x="6352" y="1261"/>
                  </a:cubicBezTo>
                  <a:cubicBezTo>
                    <a:pt x="6612" y="1261"/>
                    <a:pt x="6612" y="866"/>
                    <a:pt x="6352" y="866"/>
                  </a:cubicBezTo>
                  <a:cubicBezTo>
                    <a:pt x="6347" y="866"/>
                    <a:pt x="6342" y="866"/>
                    <a:pt x="6338" y="866"/>
                  </a:cubicBezTo>
                  <a:lnTo>
                    <a:pt x="2228" y="866"/>
                  </a:lnTo>
                  <a:lnTo>
                    <a:pt x="2228" y="395"/>
                  </a:lnTo>
                  <a:close/>
                  <a:moveTo>
                    <a:pt x="6068" y="8012"/>
                  </a:moveTo>
                  <a:cubicBezTo>
                    <a:pt x="6145" y="8012"/>
                    <a:pt x="6203" y="8069"/>
                    <a:pt x="6203" y="8146"/>
                  </a:cubicBezTo>
                  <a:lnTo>
                    <a:pt x="6203" y="8286"/>
                  </a:lnTo>
                  <a:cubicBezTo>
                    <a:pt x="6203" y="8358"/>
                    <a:pt x="6145" y="8421"/>
                    <a:pt x="6068" y="8421"/>
                  </a:cubicBezTo>
                  <a:lnTo>
                    <a:pt x="5101" y="8421"/>
                  </a:lnTo>
                  <a:cubicBezTo>
                    <a:pt x="5029" y="8421"/>
                    <a:pt x="4966" y="8358"/>
                    <a:pt x="4966" y="8286"/>
                  </a:cubicBezTo>
                  <a:lnTo>
                    <a:pt x="4966" y="8146"/>
                  </a:lnTo>
                  <a:cubicBezTo>
                    <a:pt x="4966" y="8069"/>
                    <a:pt x="5029" y="8012"/>
                    <a:pt x="5101" y="8012"/>
                  </a:cubicBezTo>
                  <a:close/>
                  <a:moveTo>
                    <a:pt x="5818" y="8815"/>
                  </a:moveTo>
                  <a:lnTo>
                    <a:pt x="5818" y="10740"/>
                  </a:lnTo>
                  <a:lnTo>
                    <a:pt x="5356" y="10740"/>
                  </a:lnTo>
                  <a:lnTo>
                    <a:pt x="5356" y="8815"/>
                  </a:lnTo>
                  <a:close/>
                  <a:moveTo>
                    <a:pt x="6809" y="11130"/>
                  </a:moveTo>
                  <a:cubicBezTo>
                    <a:pt x="6944" y="11130"/>
                    <a:pt x="7055" y="11240"/>
                    <a:pt x="7055" y="11375"/>
                  </a:cubicBezTo>
                  <a:lnTo>
                    <a:pt x="7055" y="11606"/>
                  </a:lnTo>
                  <a:lnTo>
                    <a:pt x="5303" y="11606"/>
                  </a:lnTo>
                  <a:cubicBezTo>
                    <a:pt x="5299" y="11606"/>
                    <a:pt x="5294" y="11606"/>
                    <a:pt x="5290" y="11606"/>
                  </a:cubicBezTo>
                  <a:cubicBezTo>
                    <a:pt x="5033" y="11606"/>
                    <a:pt x="5033" y="12001"/>
                    <a:pt x="5290" y="12001"/>
                  </a:cubicBezTo>
                  <a:cubicBezTo>
                    <a:pt x="5294" y="12001"/>
                    <a:pt x="5299" y="12001"/>
                    <a:pt x="5303" y="12001"/>
                  </a:cubicBezTo>
                  <a:lnTo>
                    <a:pt x="7998" y="12001"/>
                  </a:lnTo>
                  <a:cubicBezTo>
                    <a:pt x="8022" y="12001"/>
                    <a:pt x="8041" y="12015"/>
                    <a:pt x="8046" y="12039"/>
                  </a:cubicBezTo>
                  <a:lnTo>
                    <a:pt x="8234" y="12992"/>
                  </a:lnTo>
                  <a:cubicBezTo>
                    <a:pt x="8238" y="13026"/>
                    <a:pt x="8214" y="13054"/>
                    <a:pt x="8185" y="13054"/>
                  </a:cubicBezTo>
                  <a:lnTo>
                    <a:pt x="2984" y="13054"/>
                  </a:lnTo>
                  <a:cubicBezTo>
                    <a:pt x="2955" y="13054"/>
                    <a:pt x="2931" y="13026"/>
                    <a:pt x="2936" y="12992"/>
                  </a:cubicBezTo>
                  <a:lnTo>
                    <a:pt x="3123" y="12039"/>
                  </a:lnTo>
                  <a:cubicBezTo>
                    <a:pt x="3128" y="12015"/>
                    <a:pt x="3148" y="12001"/>
                    <a:pt x="3172" y="12001"/>
                  </a:cubicBezTo>
                  <a:lnTo>
                    <a:pt x="4389" y="12001"/>
                  </a:lnTo>
                  <a:cubicBezTo>
                    <a:pt x="4634" y="11986"/>
                    <a:pt x="4634" y="11621"/>
                    <a:pt x="4389" y="11606"/>
                  </a:cubicBezTo>
                  <a:lnTo>
                    <a:pt x="4115" y="11606"/>
                  </a:lnTo>
                  <a:lnTo>
                    <a:pt x="4115" y="11375"/>
                  </a:lnTo>
                  <a:cubicBezTo>
                    <a:pt x="4115" y="11240"/>
                    <a:pt x="4221" y="11130"/>
                    <a:pt x="4360" y="11130"/>
                  </a:cubicBezTo>
                  <a:close/>
                  <a:moveTo>
                    <a:pt x="2209" y="0"/>
                  </a:moveTo>
                  <a:cubicBezTo>
                    <a:pt x="2002" y="0"/>
                    <a:pt x="1834" y="169"/>
                    <a:pt x="1834" y="376"/>
                  </a:cubicBezTo>
                  <a:lnTo>
                    <a:pt x="1834" y="886"/>
                  </a:lnTo>
                  <a:cubicBezTo>
                    <a:pt x="1834" y="1092"/>
                    <a:pt x="2002" y="1261"/>
                    <a:pt x="2209" y="1261"/>
                  </a:cubicBezTo>
                  <a:lnTo>
                    <a:pt x="2248" y="1261"/>
                  </a:lnTo>
                  <a:lnTo>
                    <a:pt x="2248" y="1910"/>
                  </a:lnTo>
                  <a:lnTo>
                    <a:pt x="2238" y="1910"/>
                  </a:lnTo>
                  <a:cubicBezTo>
                    <a:pt x="2084" y="1910"/>
                    <a:pt x="1945" y="1838"/>
                    <a:pt x="1858" y="1713"/>
                  </a:cubicBezTo>
                  <a:lnTo>
                    <a:pt x="1704" y="1487"/>
                  </a:lnTo>
                  <a:cubicBezTo>
                    <a:pt x="1454" y="1126"/>
                    <a:pt x="1040" y="910"/>
                    <a:pt x="597" y="905"/>
                  </a:cubicBezTo>
                  <a:cubicBezTo>
                    <a:pt x="270" y="905"/>
                    <a:pt x="1" y="1169"/>
                    <a:pt x="1" y="1501"/>
                  </a:cubicBezTo>
                  <a:lnTo>
                    <a:pt x="1" y="2324"/>
                  </a:lnTo>
                  <a:cubicBezTo>
                    <a:pt x="1" y="4297"/>
                    <a:pt x="1016" y="4706"/>
                    <a:pt x="1829" y="5038"/>
                  </a:cubicBezTo>
                  <a:cubicBezTo>
                    <a:pt x="2286" y="5221"/>
                    <a:pt x="2681" y="5385"/>
                    <a:pt x="2868" y="5774"/>
                  </a:cubicBezTo>
                  <a:cubicBezTo>
                    <a:pt x="2926" y="5866"/>
                    <a:pt x="2912" y="5986"/>
                    <a:pt x="2835" y="6063"/>
                  </a:cubicBezTo>
                  <a:cubicBezTo>
                    <a:pt x="2759" y="6138"/>
                    <a:pt x="2659" y="6180"/>
                    <a:pt x="2559" y="6180"/>
                  </a:cubicBezTo>
                  <a:cubicBezTo>
                    <a:pt x="2519" y="6180"/>
                    <a:pt x="2479" y="6173"/>
                    <a:pt x="2440" y="6159"/>
                  </a:cubicBezTo>
                  <a:cubicBezTo>
                    <a:pt x="2296" y="6101"/>
                    <a:pt x="2277" y="5923"/>
                    <a:pt x="2281" y="5789"/>
                  </a:cubicBezTo>
                  <a:cubicBezTo>
                    <a:pt x="2284" y="5656"/>
                    <a:pt x="2183" y="5588"/>
                    <a:pt x="2082" y="5588"/>
                  </a:cubicBezTo>
                  <a:cubicBezTo>
                    <a:pt x="1989" y="5588"/>
                    <a:pt x="1896" y="5647"/>
                    <a:pt x="1887" y="5769"/>
                  </a:cubicBezTo>
                  <a:cubicBezTo>
                    <a:pt x="1877" y="5943"/>
                    <a:pt x="1901" y="6361"/>
                    <a:pt x="2281" y="6525"/>
                  </a:cubicBezTo>
                  <a:cubicBezTo>
                    <a:pt x="2368" y="6559"/>
                    <a:pt x="2459" y="6578"/>
                    <a:pt x="2551" y="6578"/>
                  </a:cubicBezTo>
                  <a:cubicBezTo>
                    <a:pt x="2767" y="6578"/>
                    <a:pt x="2969" y="6491"/>
                    <a:pt x="3119" y="6337"/>
                  </a:cubicBezTo>
                  <a:cubicBezTo>
                    <a:pt x="3133" y="6318"/>
                    <a:pt x="3148" y="6304"/>
                    <a:pt x="3162" y="6284"/>
                  </a:cubicBezTo>
                  <a:cubicBezTo>
                    <a:pt x="3547" y="6891"/>
                    <a:pt x="4038" y="7420"/>
                    <a:pt x="4615" y="7843"/>
                  </a:cubicBezTo>
                  <a:lnTo>
                    <a:pt x="4654" y="7872"/>
                  </a:lnTo>
                  <a:cubicBezTo>
                    <a:pt x="4601" y="7954"/>
                    <a:pt x="4577" y="8045"/>
                    <a:pt x="4577" y="8142"/>
                  </a:cubicBezTo>
                  <a:lnTo>
                    <a:pt x="4577" y="8286"/>
                  </a:lnTo>
                  <a:cubicBezTo>
                    <a:pt x="4577" y="8522"/>
                    <a:pt x="4735" y="8729"/>
                    <a:pt x="4962" y="8791"/>
                  </a:cubicBezTo>
                  <a:lnTo>
                    <a:pt x="4962" y="10735"/>
                  </a:lnTo>
                  <a:lnTo>
                    <a:pt x="4360" y="10735"/>
                  </a:lnTo>
                  <a:cubicBezTo>
                    <a:pt x="4009" y="10735"/>
                    <a:pt x="3720" y="11024"/>
                    <a:pt x="3720" y="11375"/>
                  </a:cubicBezTo>
                  <a:lnTo>
                    <a:pt x="3720" y="11601"/>
                  </a:lnTo>
                  <a:lnTo>
                    <a:pt x="3172" y="11601"/>
                  </a:lnTo>
                  <a:cubicBezTo>
                    <a:pt x="2960" y="11601"/>
                    <a:pt x="2777" y="11755"/>
                    <a:pt x="2739" y="11962"/>
                  </a:cubicBezTo>
                  <a:lnTo>
                    <a:pt x="2551" y="12920"/>
                  </a:lnTo>
                  <a:cubicBezTo>
                    <a:pt x="2498" y="13194"/>
                    <a:pt x="2705" y="13444"/>
                    <a:pt x="2984" y="13449"/>
                  </a:cubicBezTo>
                  <a:lnTo>
                    <a:pt x="8185" y="13449"/>
                  </a:lnTo>
                  <a:cubicBezTo>
                    <a:pt x="8464" y="13449"/>
                    <a:pt x="8676" y="13194"/>
                    <a:pt x="8623" y="12920"/>
                  </a:cubicBezTo>
                  <a:lnTo>
                    <a:pt x="8436" y="11962"/>
                  </a:lnTo>
                  <a:cubicBezTo>
                    <a:pt x="8397" y="11755"/>
                    <a:pt x="8214" y="11601"/>
                    <a:pt x="7998" y="11601"/>
                  </a:cubicBezTo>
                  <a:lnTo>
                    <a:pt x="7449" y="11601"/>
                  </a:lnTo>
                  <a:lnTo>
                    <a:pt x="7449" y="11375"/>
                  </a:lnTo>
                  <a:cubicBezTo>
                    <a:pt x="7449" y="11024"/>
                    <a:pt x="7165" y="10735"/>
                    <a:pt x="6809" y="10735"/>
                  </a:cubicBezTo>
                  <a:lnTo>
                    <a:pt x="6208" y="10735"/>
                  </a:lnTo>
                  <a:lnTo>
                    <a:pt x="6208" y="8791"/>
                  </a:lnTo>
                  <a:cubicBezTo>
                    <a:pt x="6439" y="8729"/>
                    <a:pt x="6598" y="8522"/>
                    <a:pt x="6598" y="8286"/>
                  </a:cubicBezTo>
                  <a:lnTo>
                    <a:pt x="6598" y="8142"/>
                  </a:lnTo>
                  <a:cubicBezTo>
                    <a:pt x="6598" y="8045"/>
                    <a:pt x="6569" y="7949"/>
                    <a:pt x="6521" y="7867"/>
                  </a:cubicBezTo>
                  <a:lnTo>
                    <a:pt x="6554" y="7843"/>
                  </a:lnTo>
                  <a:cubicBezTo>
                    <a:pt x="7132" y="7415"/>
                    <a:pt x="7627" y="6886"/>
                    <a:pt x="8007" y="6284"/>
                  </a:cubicBezTo>
                  <a:cubicBezTo>
                    <a:pt x="8022" y="6299"/>
                    <a:pt x="8036" y="6318"/>
                    <a:pt x="8055" y="6332"/>
                  </a:cubicBezTo>
                  <a:cubicBezTo>
                    <a:pt x="8205" y="6486"/>
                    <a:pt x="8407" y="6573"/>
                    <a:pt x="8618" y="6573"/>
                  </a:cubicBezTo>
                  <a:cubicBezTo>
                    <a:pt x="8628" y="6573"/>
                    <a:pt x="8638" y="6574"/>
                    <a:pt x="8647" y="6574"/>
                  </a:cubicBezTo>
                  <a:cubicBezTo>
                    <a:pt x="8733" y="6574"/>
                    <a:pt x="8814" y="6555"/>
                    <a:pt x="8888" y="6520"/>
                  </a:cubicBezTo>
                  <a:cubicBezTo>
                    <a:pt x="9268" y="6356"/>
                    <a:pt x="9292" y="5938"/>
                    <a:pt x="9287" y="5769"/>
                  </a:cubicBezTo>
                  <a:cubicBezTo>
                    <a:pt x="9285" y="5637"/>
                    <a:pt x="9187" y="5573"/>
                    <a:pt x="9089" y="5573"/>
                  </a:cubicBezTo>
                  <a:cubicBezTo>
                    <a:pt x="8984" y="5573"/>
                    <a:pt x="8880" y="5645"/>
                    <a:pt x="8893" y="5784"/>
                  </a:cubicBezTo>
                  <a:cubicBezTo>
                    <a:pt x="8898" y="5923"/>
                    <a:pt x="8873" y="6097"/>
                    <a:pt x="8734" y="6159"/>
                  </a:cubicBezTo>
                  <a:cubicBezTo>
                    <a:pt x="8694" y="6173"/>
                    <a:pt x="8653" y="6180"/>
                    <a:pt x="8612" y="6180"/>
                  </a:cubicBezTo>
                  <a:cubicBezTo>
                    <a:pt x="8510" y="6180"/>
                    <a:pt x="8411" y="6138"/>
                    <a:pt x="8339" y="6063"/>
                  </a:cubicBezTo>
                  <a:cubicBezTo>
                    <a:pt x="8262" y="5986"/>
                    <a:pt x="8248" y="5866"/>
                    <a:pt x="8306" y="5769"/>
                  </a:cubicBezTo>
                  <a:cubicBezTo>
                    <a:pt x="8493" y="5380"/>
                    <a:pt x="8888" y="5221"/>
                    <a:pt x="9345" y="5033"/>
                  </a:cubicBezTo>
                  <a:cubicBezTo>
                    <a:pt x="10158" y="4706"/>
                    <a:pt x="11169" y="4292"/>
                    <a:pt x="11169" y="2319"/>
                  </a:cubicBezTo>
                  <a:lnTo>
                    <a:pt x="11169" y="1497"/>
                  </a:lnTo>
                  <a:cubicBezTo>
                    <a:pt x="11169" y="1343"/>
                    <a:pt x="11106" y="1189"/>
                    <a:pt x="10995" y="1078"/>
                  </a:cubicBezTo>
                  <a:cubicBezTo>
                    <a:pt x="10885" y="967"/>
                    <a:pt x="10736" y="905"/>
                    <a:pt x="10577" y="905"/>
                  </a:cubicBezTo>
                  <a:cubicBezTo>
                    <a:pt x="10134" y="910"/>
                    <a:pt x="9720" y="1126"/>
                    <a:pt x="9470" y="1487"/>
                  </a:cubicBezTo>
                  <a:lnTo>
                    <a:pt x="9316" y="1713"/>
                  </a:lnTo>
                  <a:cubicBezTo>
                    <a:pt x="9230" y="1838"/>
                    <a:pt x="9090" y="1910"/>
                    <a:pt x="8936" y="1910"/>
                  </a:cubicBezTo>
                  <a:lnTo>
                    <a:pt x="8926" y="1910"/>
                  </a:lnTo>
                  <a:lnTo>
                    <a:pt x="8926" y="1261"/>
                  </a:lnTo>
                  <a:lnTo>
                    <a:pt x="8965" y="1261"/>
                  </a:lnTo>
                  <a:cubicBezTo>
                    <a:pt x="9172" y="1261"/>
                    <a:pt x="9335" y="1092"/>
                    <a:pt x="9335" y="886"/>
                  </a:cubicBezTo>
                  <a:lnTo>
                    <a:pt x="9335" y="376"/>
                  </a:lnTo>
                  <a:cubicBezTo>
                    <a:pt x="9335" y="169"/>
                    <a:pt x="9172" y="0"/>
                    <a:pt x="8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3" name="Google Shape;6143;p29"/>
            <p:cNvSpPr/>
            <p:nvPr/>
          </p:nvSpPr>
          <p:spPr>
            <a:xfrm>
              <a:off x="4137695" y="3884190"/>
              <a:ext cx="94944" cy="87442"/>
            </a:xfrm>
            <a:custGeom>
              <a:rect b="b" l="l" r="r" t="t"/>
              <a:pathLst>
                <a:path extrusionOk="0" h="3334" w="3620">
                  <a:moveTo>
                    <a:pt x="1815" y="592"/>
                  </a:moveTo>
                  <a:lnTo>
                    <a:pt x="2118" y="1208"/>
                  </a:lnTo>
                  <a:cubicBezTo>
                    <a:pt x="2152" y="1280"/>
                    <a:pt x="2219" y="1328"/>
                    <a:pt x="2301" y="1338"/>
                  </a:cubicBezTo>
                  <a:lnTo>
                    <a:pt x="2979" y="1439"/>
                  </a:lnTo>
                  <a:lnTo>
                    <a:pt x="2484" y="1920"/>
                  </a:lnTo>
                  <a:cubicBezTo>
                    <a:pt x="2426" y="1973"/>
                    <a:pt x="2402" y="2050"/>
                    <a:pt x="2416" y="2127"/>
                  </a:cubicBezTo>
                  <a:lnTo>
                    <a:pt x="2532" y="2810"/>
                  </a:lnTo>
                  <a:lnTo>
                    <a:pt x="1921" y="2488"/>
                  </a:lnTo>
                  <a:cubicBezTo>
                    <a:pt x="1887" y="2468"/>
                    <a:pt x="1849" y="2459"/>
                    <a:pt x="1810" y="2459"/>
                  </a:cubicBezTo>
                  <a:cubicBezTo>
                    <a:pt x="1772" y="2459"/>
                    <a:pt x="1733" y="2468"/>
                    <a:pt x="1699" y="2488"/>
                  </a:cubicBezTo>
                  <a:lnTo>
                    <a:pt x="1088" y="2810"/>
                  </a:lnTo>
                  <a:lnTo>
                    <a:pt x="1209" y="2127"/>
                  </a:lnTo>
                  <a:cubicBezTo>
                    <a:pt x="1218" y="2050"/>
                    <a:pt x="1194" y="1973"/>
                    <a:pt x="1136" y="1920"/>
                  </a:cubicBezTo>
                  <a:lnTo>
                    <a:pt x="646" y="1439"/>
                  </a:lnTo>
                  <a:lnTo>
                    <a:pt x="1329" y="1338"/>
                  </a:lnTo>
                  <a:cubicBezTo>
                    <a:pt x="1406" y="1328"/>
                    <a:pt x="1473" y="1280"/>
                    <a:pt x="1507" y="1208"/>
                  </a:cubicBezTo>
                  <a:lnTo>
                    <a:pt x="1815" y="592"/>
                  </a:lnTo>
                  <a:close/>
                  <a:moveTo>
                    <a:pt x="1812" y="0"/>
                  </a:moveTo>
                  <a:cubicBezTo>
                    <a:pt x="1729" y="0"/>
                    <a:pt x="1646" y="43"/>
                    <a:pt x="1603" y="130"/>
                  </a:cubicBezTo>
                  <a:lnTo>
                    <a:pt x="1189" y="962"/>
                  </a:lnTo>
                  <a:lnTo>
                    <a:pt x="275" y="1092"/>
                  </a:lnTo>
                  <a:cubicBezTo>
                    <a:pt x="78" y="1121"/>
                    <a:pt x="1" y="1362"/>
                    <a:pt x="140" y="1497"/>
                  </a:cubicBezTo>
                  <a:lnTo>
                    <a:pt x="804" y="2141"/>
                  </a:lnTo>
                  <a:lnTo>
                    <a:pt x="646" y="3056"/>
                  </a:lnTo>
                  <a:cubicBezTo>
                    <a:pt x="623" y="3208"/>
                    <a:pt x="745" y="3333"/>
                    <a:pt x="883" y="3333"/>
                  </a:cubicBezTo>
                  <a:cubicBezTo>
                    <a:pt x="919" y="3333"/>
                    <a:pt x="956" y="3325"/>
                    <a:pt x="992" y="3306"/>
                  </a:cubicBezTo>
                  <a:lnTo>
                    <a:pt x="1810" y="2873"/>
                  </a:lnTo>
                  <a:lnTo>
                    <a:pt x="2633" y="3306"/>
                  </a:lnTo>
                  <a:cubicBezTo>
                    <a:pt x="2669" y="3325"/>
                    <a:pt x="2706" y="3333"/>
                    <a:pt x="2742" y="3333"/>
                  </a:cubicBezTo>
                  <a:cubicBezTo>
                    <a:pt x="2880" y="3333"/>
                    <a:pt x="3001" y="3208"/>
                    <a:pt x="2975" y="3056"/>
                  </a:cubicBezTo>
                  <a:lnTo>
                    <a:pt x="2816" y="2141"/>
                  </a:lnTo>
                  <a:lnTo>
                    <a:pt x="3480" y="1497"/>
                  </a:lnTo>
                  <a:cubicBezTo>
                    <a:pt x="3619" y="1362"/>
                    <a:pt x="3542" y="1121"/>
                    <a:pt x="3350" y="1092"/>
                  </a:cubicBezTo>
                  <a:lnTo>
                    <a:pt x="2431" y="962"/>
                  </a:lnTo>
                  <a:lnTo>
                    <a:pt x="2022" y="130"/>
                  </a:lnTo>
                  <a:cubicBezTo>
                    <a:pt x="1978" y="43"/>
                    <a:pt x="1895" y="0"/>
                    <a:pt x="18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44" name="Google Shape;6144;p29"/>
          <p:cNvGrpSpPr/>
          <p:nvPr/>
        </p:nvGrpSpPr>
        <p:grpSpPr>
          <a:xfrm>
            <a:off x="854248" y="2736069"/>
            <a:ext cx="360444" cy="321077"/>
            <a:chOff x="854248" y="2920644"/>
            <a:chExt cx="360444" cy="321077"/>
          </a:xfrm>
        </p:grpSpPr>
        <p:sp>
          <p:nvSpPr>
            <p:cNvPr id="6145" name="Google Shape;6145;p29"/>
            <p:cNvSpPr/>
            <p:nvPr/>
          </p:nvSpPr>
          <p:spPr>
            <a:xfrm>
              <a:off x="859546" y="3067046"/>
              <a:ext cx="197021" cy="169377"/>
            </a:xfrm>
            <a:custGeom>
              <a:rect b="b" l="l" r="r" t="t"/>
              <a:pathLst>
                <a:path extrusionOk="0" h="6458" w="7512">
                  <a:moveTo>
                    <a:pt x="7319" y="0"/>
                  </a:moveTo>
                  <a:lnTo>
                    <a:pt x="3566" y="3542"/>
                  </a:lnTo>
                  <a:cubicBezTo>
                    <a:pt x="3489" y="3619"/>
                    <a:pt x="3383" y="3662"/>
                    <a:pt x="3272" y="3662"/>
                  </a:cubicBezTo>
                  <a:lnTo>
                    <a:pt x="3229" y="3662"/>
                  </a:lnTo>
                  <a:cubicBezTo>
                    <a:pt x="2988" y="3662"/>
                    <a:pt x="2796" y="3469"/>
                    <a:pt x="2796" y="3229"/>
                  </a:cubicBezTo>
                  <a:lnTo>
                    <a:pt x="2796" y="3012"/>
                  </a:lnTo>
                  <a:lnTo>
                    <a:pt x="1506" y="3012"/>
                  </a:lnTo>
                  <a:lnTo>
                    <a:pt x="1506" y="3335"/>
                  </a:lnTo>
                  <a:cubicBezTo>
                    <a:pt x="1506" y="3527"/>
                    <a:pt x="1376" y="3696"/>
                    <a:pt x="1193" y="3748"/>
                  </a:cubicBezTo>
                  <a:lnTo>
                    <a:pt x="467" y="3955"/>
                  </a:lnTo>
                  <a:cubicBezTo>
                    <a:pt x="193" y="4032"/>
                    <a:pt x="0" y="4287"/>
                    <a:pt x="0" y="4576"/>
                  </a:cubicBezTo>
                  <a:lnTo>
                    <a:pt x="0" y="6457"/>
                  </a:lnTo>
                  <a:lnTo>
                    <a:pt x="3445" y="6457"/>
                  </a:lnTo>
                  <a:lnTo>
                    <a:pt x="3445" y="5307"/>
                  </a:lnTo>
                  <a:cubicBezTo>
                    <a:pt x="3440" y="5077"/>
                    <a:pt x="3532" y="4860"/>
                    <a:pt x="3696" y="4696"/>
                  </a:cubicBezTo>
                  <a:lnTo>
                    <a:pt x="7357" y="1035"/>
                  </a:lnTo>
                  <a:cubicBezTo>
                    <a:pt x="7468" y="924"/>
                    <a:pt x="7511" y="770"/>
                    <a:pt x="7473" y="626"/>
                  </a:cubicBezTo>
                  <a:lnTo>
                    <a:pt x="7319" y="0"/>
                  </a:lnTo>
                  <a:close/>
                </a:path>
              </a:pathLst>
            </a:custGeom>
            <a:solidFill>
              <a:srgbClr val="C0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6" name="Google Shape;6146;p29"/>
            <p:cNvSpPr/>
            <p:nvPr/>
          </p:nvSpPr>
          <p:spPr>
            <a:xfrm>
              <a:off x="1006315" y="2925942"/>
              <a:ext cx="203211" cy="169377"/>
            </a:xfrm>
            <a:custGeom>
              <a:rect b="b" l="l" r="r" t="t"/>
              <a:pathLst>
                <a:path extrusionOk="0" h="6458" w="7748">
                  <a:moveTo>
                    <a:pt x="428" y="1"/>
                  </a:moveTo>
                  <a:cubicBezTo>
                    <a:pt x="193" y="1"/>
                    <a:pt x="0" y="193"/>
                    <a:pt x="0" y="434"/>
                  </a:cubicBezTo>
                  <a:lnTo>
                    <a:pt x="0" y="6025"/>
                  </a:lnTo>
                  <a:cubicBezTo>
                    <a:pt x="0" y="6265"/>
                    <a:pt x="193" y="6458"/>
                    <a:pt x="428" y="6458"/>
                  </a:cubicBezTo>
                  <a:lnTo>
                    <a:pt x="7314" y="6458"/>
                  </a:lnTo>
                  <a:cubicBezTo>
                    <a:pt x="7550" y="6458"/>
                    <a:pt x="7747" y="6265"/>
                    <a:pt x="7747" y="6025"/>
                  </a:cubicBezTo>
                  <a:lnTo>
                    <a:pt x="7747" y="434"/>
                  </a:lnTo>
                  <a:cubicBezTo>
                    <a:pt x="7747" y="193"/>
                    <a:pt x="7550" y="1"/>
                    <a:pt x="7314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29"/>
            <p:cNvSpPr/>
            <p:nvPr/>
          </p:nvSpPr>
          <p:spPr>
            <a:xfrm>
              <a:off x="876436" y="3067046"/>
              <a:ext cx="28299" cy="62107"/>
            </a:xfrm>
            <a:custGeom>
              <a:rect b="b" l="l" r="r" t="t"/>
              <a:pathLst>
                <a:path extrusionOk="0" h="2368" w="1079">
                  <a:moveTo>
                    <a:pt x="646" y="0"/>
                  </a:moveTo>
                  <a:cubicBezTo>
                    <a:pt x="290" y="0"/>
                    <a:pt x="1" y="289"/>
                    <a:pt x="1" y="650"/>
                  </a:cubicBezTo>
                  <a:lnTo>
                    <a:pt x="1" y="799"/>
                  </a:lnTo>
                  <a:cubicBezTo>
                    <a:pt x="1" y="982"/>
                    <a:pt x="30" y="1169"/>
                    <a:pt x="87" y="1343"/>
                  </a:cubicBezTo>
                  <a:lnTo>
                    <a:pt x="434" y="2368"/>
                  </a:lnTo>
                  <a:lnTo>
                    <a:pt x="1079" y="2368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29"/>
            <p:cNvSpPr/>
            <p:nvPr/>
          </p:nvSpPr>
          <p:spPr>
            <a:xfrm>
              <a:off x="887688" y="3061355"/>
              <a:ext cx="67903" cy="67798"/>
            </a:xfrm>
            <a:custGeom>
              <a:rect b="b" l="l" r="r" t="t"/>
              <a:pathLst>
                <a:path extrusionOk="0" h="2585" w="2589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886"/>
                    <a:pt x="193" y="1078"/>
                    <a:pt x="433" y="1078"/>
                  </a:cubicBezTo>
                  <a:lnTo>
                    <a:pt x="2156" y="2585"/>
                  </a:lnTo>
                  <a:lnTo>
                    <a:pt x="2536" y="1252"/>
                  </a:lnTo>
                  <a:cubicBezTo>
                    <a:pt x="2570" y="1136"/>
                    <a:pt x="2584" y="1016"/>
                    <a:pt x="2589" y="896"/>
                  </a:cubicBezTo>
                  <a:lnTo>
                    <a:pt x="2589" y="1"/>
                  </a:ln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29"/>
            <p:cNvSpPr/>
            <p:nvPr/>
          </p:nvSpPr>
          <p:spPr>
            <a:xfrm>
              <a:off x="899045" y="3146044"/>
              <a:ext cx="33833" cy="28299"/>
            </a:xfrm>
            <a:custGeom>
              <a:rect b="b" l="l" r="r" t="t"/>
              <a:pathLst>
                <a:path extrusionOk="0" h="1079" w="1290">
                  <a:moveTo>
                    <a:pt x="0" y="0"/>
                  </a:moveTo>
                  <a:lnTo>
                    <a:pt x="0" y="433"/>
                  </a:lnTo>
                  <a:cubicBezTo>
                    <a:pt x="0" y="789"/>
                    <a:pt x="289" y="1078"/>
                    <a:pt x="645" y="1078"/>
                  </a:cubicBezTo>
                  <a:cubicBezTo>
                    <a:pt x="1001" y="1078"/>
                    <a:pt x="1290" y="789"/>
                    <a:pt x="1290" y="433"/>
                  </a:cubicBezTo>
                  <a:lnTo>
                    <a:pt x="129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29"/>
            <p:cNvSpPr/>
            <p:nvPr/>
          </p:nvSpPr>
          <p:spPr>
            <a:xfrm>
              <a:off x="882128" y="3089733"/>
              <a:ext cx="67798" cy="62002"/>
            </a:xfrm>
            <a:custGeom>
              <a:rect b="b" l="l" r="r" t="t"/>
              <a:pathLst>
                <a:path extrusionOk="0" h="2364" w="2585">
                  <a:moveTo>
                    <a:pt x="811" y="1"/>
                  </a:moveTo>
                  <a:cubicBezTo>
                    <a:pt x="701" y="1"/>
                    <a:pt x="593" y="44"/>
                    <a:pt x="515" y="126"/>
                  </a:cubicBezTo>
                  <a:lnTo>
                    <a:pt x="304" y="338"/>
                  </a:lnTo>
                  <a:cubicBezTo>
                    <a:pt x="106" y="531"/>
                    <a:pt x="0" y="795"/>
                    <a:pt x="0" y="1074"/>
                  </a:cubicBezTo>
                  <a:cubicBezTo>
                    <a:pt x="0" y="1786"/>
                    <a:pt x="578" y="2364"/>
                    <a:pt x="1290" y="2364"/>
                  </a:cubicBezTo>
                  <a:cubicBezTo>
                    <a:pt x="2002" y="2364"/>
                    <a:pt x="2579" y="1786"/>
                    <a:pt x="2579" y="1074"/>
                  </a:cubicBezTo>
                  <a:lnTo>
                    <a:pt x="2579" y="800"/>
                  </a:lnTo>
                  <a:cubicBezTo>
                    <a:pt x="2584" y="685"/>
                    <a:pt x="2536" y="574"/>
                    <a:pt x="2459" y="492"/>
                  </a:cubicBezTo>
                  <a:cubicBezTo>
                    <a:pt x="2122" y="170"/>
                    <a:pt x="1516" y="20"/>
                    <a:pt x="828" y="1"/>
                  </a:cubicBezTo>
                  <a:cubicBezTo>
                    <a:pt x="822" y="1"/>
                    <a:pt x="816" y="1"/>
                    <a:pt x="811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29"/>
            <p:cNvSpPr/>
            <p:nvPr/>
          </p:nvSpPr>
          <p:spPr>
            <a:xfrm>
              <a:off x="882128" y="3089628"/>
              <a:ext cx="67667" cy="60717"/>
            </a:xfrm>
            <a:custGeom>
              <a:rect b="b" l="l" r="r" t="t"/>
              <a:pathLst>
                <a:path extrusionOk="0" h="2315" w="2580">
                  <a:moveTo>
                    <a:pt x="828" y="0"/>
                  </a:moveTo>
                  <a:cubicBezTo>
                    <a:pt x="708" y="0"/>
                    <a:pt x="597" y="44"/>
                    <a:pt x="515" y="130"/>
                  </a:cubicBezTo>
                  <a:lnTo>
                    <a:pt x="304" y="342"/>
                  </a:lnTo>
                  <a:cubicBezTo>
                    <a:pt x="106" y="535"/>
                    <a:pt x="0" y="799"/>
                    <a:pt x="0" y="1073"/>
                  </a:cubicBezTo>
                  <a:cubicBezTo>
                    <a:pt x="0" y="1651"/>
                    <a:pt x="381" y="2156"/>
                    <a:pt x="934" y="2315"/>
                  </a:cubicBezTo>
                  <a:cubicBezTo>
                    <a:pt x="746" y="2089"/>
                    <a:pt x="645" y="1800"/>
                    <a:pt x="645" y="1507"/>
                  </a:cubicBezTo>
                  <a:lnTo>
                    <a:pt x="645" y="1078"/>
                  </a:lnTo>
                  <a:cubicBezTo>
                    <a:pt x="645" y="837"/>
                    <a:pt x="838" y="644"/>
                    <a:pt x="1077" y="644"/>
                  </a:cubicBezTo>
                  <a:cubicBezTo>
                    <a:pt x="1085" y="644"/>
                    <a:pt x="1094" y="645"/>
                    <a:pt x="1102" y="645"/>
                  </a:cubicBezTo>
                  <a:cubicBezTo>
                    <a:pt x="1535" y="674"/>
                    <a:pt x="2180" y="746"/>
                    <a:pt x="2579" y="939"/>
                  </a:cubicBezTo>
                  <a:cubicBezTo>
                    <a:pt x="2565" y="847"/>
                    <a:pt x="2527" y="563"/>
                    <a:pt x="2459" y="496"/>
                  </a:cubicBezTo>
                  <a:cubicBezTo>
                    <a:pt x="2122" y="174"/>
                    <a:pt x="1516" y="24"/>
                    <a:pt x="82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29"/>
            <p:cNvSpPr/>
            <p:nvPr/>
          </p:nvSpPr>
          <p:spPr>
            <a:xfrm>
              <a:off x="859546" y="3175576"/>
              <a:ext cx="22608" cy="60717"/>
            </a:xfrm>
            <a:custGeom>
              <a:rect b="b" l="l" r="r" t="t"/>
              <a:pathLst>
                <a:path extrusionOk="0" h="2315" w="862">
                  <a:moveTo>
                    <a:pt x="173" y="0"/>
                  </a:moveTo>
                  <a:cubicBezTo>
                    <a:pt x="63" y="116"/>
                    <a:pt x="0" y="274"/>
                    <a:pt x="0" y="433"/>
                  </a:cubicBezTo>
                  <a:lnTo>
                    <a:pt x="0" y="2315"/>
                  </a:lnTo>
                  <a:lnTo>
                    <a:pt x="861" y="2315"/>
                  </a:lnTo>
                  <a:lnTo>
                    <a:pt x="861" y="953"/>
                  </a:lnTo>
                  <a:cubicBezTo>
                    <a:pt x="861" y="785"/>
                    <a:pt x="789" y="621"/>
                    <a:pt x="674" y="501"/>
                  </a:cubicBezTo>
                  <a:lnTo>
                    <a:pt x="17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29"/>
            <p:cNvSpPr/>
            <p:nvPr/>
          </p:nvSpPr>
          <p:spPr>
            <a:xfrm>
              <a:off x="949900" y="3067046"/>
              <a:ext cx="106667" cy="139216"/>
            </a:xfrm>
            <a:custGeom>
              <a:rect b="b" l="l" r="r" t="t"/>
              <a:pathLst>
                <a:path extrusionOk="0" h="5308" w="4067">
                  <a:moveTo>
                    <a:pt x="3874" y="0"/>
                  </a:moveTo>
                  <a:lnTo>
                    <a:pt x="279" y="3392"/>
                  </a:lnTo>
                  <a:cubicBezTo>
                    <a:pt x="174" y="3493"/>
                    <a:pt x="106" y="3623"/>
                    <a:pt x="82" y="3763"/>
                  </a:cubicBezTo>
                  <a:cubicBezTo>
                    <a:pt x="10" y="4290"/>
                    <a:pt x="2" y="5079"/>
                    <a:pt x="0" y="5266"/>
                  </a:cubicBezTo>
                  <a:lnTo>
                    <a:pt x="0" y="5266"/>
                  </a:lnTo>
                  <a:cubicBezTo>
                    <a:pt x="7" y="5051"/>
                    <a:pt x="97" y="4850"/>
                    <a:pt x="251" y="4696"/>
                  </a:cubicBezTo>
                  <a:lnTo>
                    <a:pt x="3912" y="1035"/>
                  </a:lnTo>
                  <a:cubicBezTo>
                    <a:pt x="4023" y="929"/>
                    <a:pt x="4066" y="770"/>
                    <a:pt x="4028" y="626"/>
                  </a:cubicBezTo>
                  <a:lnTo>
                    <a:pt x="3874" y="0"/>
                  </a:lnTo>
                  <a:close/>
                  <a:moveTo>
                    <a:pt x="0" y="5266"/>
                  </a:moveTo>
                  <a:cubicBezTo>
                    <a:pt x="0" y="5280"/>
                    <a:pt x="0" y="5294"/>
                    <a:pt x="0" y="5307"/>
                  </a:cubicBezTo>
                  <a:cubicBezTo>
                    <a:pt x="0" y="5307"/>
                    <a:pt x="0" y="5293"/>
                    <a:pt x="0" y="5266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29"/>
            <p:cNvSpPr/>
            <p:nvPr/>
          </p:nvSpPr>
          <p:spPr>
            <a:xfrm>
              <a:off x="1031179" y="3067046"/>
              <a:ext cx="25388" cy="33833"/>
            </a:xfrm>
            <a:custGeom>
              <a:rect b="b" l="l" r="r" t="t"/>
              <a:pathLst>
                <a:path extrusionOk="0" h="1290" w="968">
                  <a:moveTo>
                    <a:pt x="775" y="0"/>
                  </a:moveTo>
                  <a:lnTo>
                    <a:pt x="0" y="732"/>
                  </a:lnTo>
                  <a:lnTo>
                    <a:pt x="558" y="1290"/>
                  </a:lnTo>
                  <a:lnTo>
                    <a:pt x="813" y="1035"/>
                  </a:lnTo>
                  <a:cubicBezTo>
                    <a:pt x="924" y="924"/>
                    <a:pt x="967" y="770"/>
                    <a:pt x="929" y="626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29"/>
            <p:cNvSpPr/>
            <p:nvPr/>
          </p:nvSpPr>
          <p:spPr>
            <a:xfrm>
              <a:off x="891963" y="3084330"/>
              <a:ext cx="48757" cy="16314"/>
            </a:xfrm>
            <a:custGeom>
              <a:rect b="b" l="l" r="r" t="t"/>
              <a:pathLst>
                <a:path extrusionOk="0" h="622" w="1859">
                  <a:moveTo>
                    <a:pt x="270" y="0"/>
                  </a:moveTo>
                  <a:cubicBezTo>
                    <a:pt x="1" y="0"/>
                    <a:pt x="1" y="405"/>
                    <a:pt x="270" y="405"/>
                  </a:cubicBezTo>
                  <a:cubicBezTo>
                    <a:pt x="496" y="405"/>
                    <a:pt x="1156" y="438"/>
                    <a:pt x="1473" y="597"/>
                  </a:cubicBezTo>
                  <a:cubicBezTo>
                    <a:pt x="1506" y="614"/>
                    <a:pt x="1538" y="621"/>
                    <a:pt x="1568" y="621"/>
                  </a:cubicBezTo>
                  <a:cubicBezTo>
                    <a:pt x="1752" y="621"/>
                    <a:pt x="1858" y="340"/>
                    <a:pt x="1651" y="236"/>
                  </a:cubicBezTo>
                  <a:cubicBezTo>
                    <a:pt x="1184" y="0"/>
                    <a:pt x="309" y="0"/>
                    <a:pt x="2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29"/>
            <p:cNvSpPr/>
            <p:nvPr/>
          </p:nvSpPr>
          <p:spPr>
            <a:xfrm>
              <a:off x="876830" y="3191601"/>
              <a:ext cx="10622" cy="49990"/>
            </a:xfrm>
            <a:custGeom>
              <a:rect b="b" l="l" r="r" t="t"/>
              <a:pathLst>
                <a:path extrusionOk="0" h="1906" w="405">
                  <a:moveTo>
                    <a:pt x="202" y="0"/>
                  </a:moveTo>
                  <a:cubicBezTo>
                    <a:pt x="92" y="0"/>
                    <a:pt x="0" y="92"/>
                    <a:pt x="0" y="202"/>
                  </a:cubicBezTo>
                  <a:lnTo>
                    <a:pt x="0" y="1704"/>
                  </a:lnTo>
                  <a:cubicBezTo>
                    <a:pt x="0" y="1838"/>
                    <a:pt x="101" y="1906"/>
                    <a:pt x="202" y="1906"/>
                  </a:cubicBezTo>
                  <a:cubicBezTo>
                    <a:pt x="303" y="1906"/>
                    <a:pt x="404" y="1838"/>
                    <a:pt x="404" y="1704"/>
                  </a:cubicBezTo>
                  <a:lnTo>
                    <a:pt x="404" y="202"/>
                  </a:lnTo>
                  <a:cubicBezTo>
                    <a:pt x="404" y="92"/>
                    <a:pt x="313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29"/>
            <p:cNvSpPr/>
            <p:nvPr/>
          </p:nvSpPr>
          <p:spPr>
            <a:xfrm>
              <a:off x="854248" y="3056057"/>
              <a:ext cx="208614" cy="185664"/>
            </a:xfrm>
            <a:custGeom>
              <a:rect b="b" l="l" r="r" t="t"/>
              <a:pathLst>
                <a:path extrusionOk="0" h="7079" w="7954">
                  <a:moveTo>
                    <a:pt x="7405" y="794"/>
                  </a:moveTo>
                  <a:lnTo>
                    <a:pt x="7477" y="1093"/>
                  </a:lnTo>
                  <a:cubicBezTo>
                    <a:pt x="7497" y="1170"/>
                    <a:pt x="7477" y="1252"/>
                    <a:pt x="7420" y="1309"/>
                  </a:cubicBezTo>
                  <a:lnTo>
                    <a:pt x="7304" y="1425"/>
                  </a:lnTo>
                  <a:lnTo>
                    <a:pt x="7030" y="1151"/>
                  </a:lnTo>
                  <a:lnTo>
                    <a:pt x="7405" y="794"/>
                  </a:lnTo>
                  <a:close/>
                  <a:moveTo>
                    <a:pt x="3657" y="405"/>
                  </a:moveTo>
                  <a:lnTo>
                    <a:pt x="3657" y="1242"/>
                  </a:lnTo>
                  <a:cubicBezTo>
                    <a:pt x="3657" y="1377"/>
                    <a:pt x="3628" y="1511"/>
                    <a:pt x="3565" y="1632"/>
                  </a:cubicBezTo>
                  <a:lnTo>
                    <a:pt x="3464" y="1834"/>
                  </a:lnTo>
                  <a:cubicBezTo>
                    <a:pt x="3450" y="1863"/>
                    <a:pt x="3445" y="1892"/>
                    <a:pt x="3445" y="1925"/>
                  </a:cubicBezTo>
                  <a:lnTo>
                    <a:pt x="3445" y="2358"/>
                  </a:lnTo>
                  <a:cubicBezTo>
                    <a:pt x="3445" y="2958"/>
                    <a:pt x="2954" y="3446"/>
                    <a:pt x="2354" y="3446"/>
                  </a:cubicBezTo>
                  <a:cubicBezTo>
                    <a:pt x="2342" y="3446"/>
                    <a:pt x="2331" y="3446"/>
                    <a:pt x="2319" y="3446"/>
                  </a:cubicBezTo>
                  <a:cubicBezTo>
                    <a:pt x="1737" y="3426"/>
                    <a:pt x="1265" y="2916"/>
                    <a:pt x="1265" y="2301"/>
                  </a:cubicBezTo>
                  <a:lnTo>
                    <a:pt x="1265" y="1925"/>
                  </a:lnTo>
                  <a:cubicBezTo>
                    <a:pt x="1265" y="1892"/>
                    <a:pt x="1256" y="1863"/>
                    <a:pt x="1241" y="1834"/>
                  </a:cubicBezTo>
                  <a:lnTo>
                    <a:pt x="1116" y="1588"/>
                  </a:lnTo>
                  <a:cubicBezTo>
                    <a:pt x="1073" y="1497"/>
                    <a:pt x="1049" y="1396"/>
                    <a:pt x="1049" y="1290"/>
                  </a:cubicBezTo>
                  <a:lnTo>
                    <a:pt x="1049" y="1280"/>
                  </a:lnTo>
                  <a:cubicBezTo>
                    <a:pt x="1049" y="794"/>
                    <a:pt x="1439" y="405"/>
                    <a:pt x="1925" y="405"/>
                  </a:cubicBezTo>
                  <a:close/>
                  <a:moveTo>
                    <a:pt x="2810" y="3778"/>
                  </a:moveTo>
                  <a:cubicBezTo>
                    <a:pt x="2820" y="3831"/>
                    <a:pt x="2839" y="3884"/>
                    <a:pt x="2863" y="3927"/>
                  </a:cubicBezTo>
                  <a:lnTo>
                    <a:pt x="2858" y="3937"/>
                  </a:lnTo>
                  <a:lnTo>
                    <a:pt x="2666" y="4124"/>
                  </a:lnTo>
                  <a:cubicBezTo>
                    <a:pt x="2579" y="4211"/>
                    <a:pt x="2466" y="4254"/>
                    <a:pt x="2353" y="4254"/>
                  </a:cubicBezTo>
                  <a:cubicBezTo>
                    <a:pt x="2240" y="4254"/>
                    <a:pt x="2127" y="4211"/>
                    <a:pt x="2040" y="4124"/>
                  </a:cubicBezTo>
                  <a:lnTo>
                    <a:pt x="1872" y="3961"/>
                  </a:lnTo>
                  <a:cubicBezTo>
                    <a:pt x="1891" y="3903"/>
                    <a:pt x="1905" y="3840"/>
                    <a:pt x="1905" y="3778"/>
                  </a:cubicBezTo>
                  <a:cubicBezTo>
                    <a:pt x="2035" y="3821"/>
                    <a:pt x="2170" y="3845"/>
                    <a:pt x="2305" y="3850"/>
                  </a:cubicBezTo>
                  <a:lnTo>
                    <a:pt x="2353" y="3850"/>
                  </a:lnTo>
                  <a:cubicBezTo>
                    <a:pt x="2507" y="3850"/>
                    <a:pt x="2661" y="3826"/>
                    <a:pt x="2810" y="3778"/>
                  </a:cubicBezTo>
                  <a:close/>
                  <a:moveTo>
                    <a:pt x="1925" y="1"/>
                  </a:moveTo>
                  <a:cubicBezTo>
                    <a:pt x="1217" y="5"/>
                    <a:pt x="650" y="573"/>
                    <a:pt x="650" y="1280"/>
                  </a:cubicBezTo>
                  <a:lnTo>
                    <a:pt x="650" y="1290"/>
                  </a:lnTo>
                  <a:cubicBezTo>
                    <a:pt x="650" y="1458"/>
                    <a:pt x="683" y="1617"/>
                    <a:pt x="760" y="1766"/>
                  </a:cubicBezTo>
                  <a:lnTo>
                    <a:pt x="861" y="1973"/>
                  </a:lnTo>
                  <a:lnTo>
                    <a:pt x="861" y="2301"/>
                  </a:lnTo>
                  <a:cubicBezTo>
                    <a:pt x="861" y="2806"/>
                    <a:pt x="1102" y="3277"/>
                    <a:pt x="1506" y="3571"/>
                  </a:cubicBezTo>
                  <a:lnTo>
                    <a:pt x="1506" y="3754"/>
                  </a:lnTo>
                  <a:cubicBezTo>
                    <a:pt x="1501" y="3855"/>
                    <a:pt x="1434" y="3941"/>
                    <a:pt x="1338" y="3970"/>
                  </a:cubicBezTo>
                  <a:lnTo>
                    <a:pt x="611" y="4182"/>
                  </a:lnTo>
                  <a:cubicBezTo>
                    <a:pt x="250" y="4288"/>
                    <a:pt x="0" y="4620"/>
                    <a:pt x="0" y="4995"/>
                  </a:cubicBezTo>
                  <a:lnTo>
                    <a:pt x="0" y="6876"/>
                  </a:lnTo>
                  <a:cubicBezTo>
                    <a:pt x="0" y="7011"/>
                    <a:pt x="101" y="7079"/>
                    <a:pt x="202" y="7079"/>
                  </a:cubicBezTo>
                  <a:cubicBezTo>
                    <a:pt x="303" y="7079"/>
                    <a:pt x="404" y="7011"/>
                    <a:pt x="404" y="6876"/>
                  </a:cubicBezTo>
                  <a:lnTo>
                    <a:pt x="404" y="4995"/>
                  </a:lnTo>
                  <a:cubicBezTo>
                    <a:pt x="404" y="4798"/>
                    <a:pt x="534" y="4625"/>
                    <a:pt x="727" y="4567"/>
                  </a:cubicBezTo>
                  <a:lnTo>
                    <a:pt x="1453" y="4360"/>
                  </a:lnTo>
                  <a:cubicBezTo>
                    <a:pt x="1511" y="4341"/>
                    <a:pt x="1573" y="4317"/>
                    <a:pt x="1626" y="4278"/>
                  </a:cubicBezTo>
                  <a:lnTo>
                    <a:pt x="1756" y="4408"/>
                  </a:lnTo>
                  <a:cubicBezTo>
                    <a:pt x="1920" y="4574"/>
                    <a:pt x="2136" y="4657"/>
                    <a:pt x="2354" y="4657"/>
                  </a:cubicBezTo>
                  <a:cubicBezTo>
                    <a:pt x="2571" y="4657"/>
                    <a:pt x="2788" y="4574"/>
                    <a:pt x="2954" y="4408"/>
                  </a:cubicBezTo>
                  <a:lnTo>
                    <a:pt x="3142" y="4220"/>
                  </a:lnTo>
                  <a:lnTo>
                    <a:pt x="3147" y="4216"/>
                  </a:lnTo>
                  <a:cubicBezTo>
                    <a:pt x="3233" y="4259"/>
                    <a:pt x="3330" y="4278"/>
                    <a:pt x="3431" y="4278"/>
                  </a:cubicBezTo>
                  <a:lnTo>
                    <a:pt x="3474" y="4278"/>
                  </a:lnTo>
                  <a:cubicBezTo>
                    <a:pt x="3633" y="4278"/>
                    <a:pt x="3792" y="4216"/>
                    <a:pt x="3907" y="4105"/>
                  </a:cubicBezTo>
                  <a:lnTo>
                    <a:pt x="6736" y="1430"/>
                  </a:lnTo>
                  <a:lnTo>
                    <a:pt x="7020" y="1709"/>
                  </a:lnTo>
                  <a:lnTo>
                    <a:pt x="3753" y="4976"/>
                  </a:lnTo>
                  <a:cubicBezTo>
                    <a:pt x="3556" y="5173"/>
                    <a:pt x="3440" y="5447"/>
                    <a:pt x="3445" y="5726"/>
                  </a:cubicBezTo>
                  <a:lnTo>
                    <a:pt x="3445" y="6876"/>
                  </a:lnTo>
                  <a:cubicBezTo>
                    <a:pt x="3445" y="7011"/>
                    <a:pt x="3545" y="7079"/>
                    <a:pt x="3645" y="7079"/>
                  </a:cubicBezTo>
                  <a:cubicBezTo>
                    <a:pt x="3745" y="7079"/>
                    <a:pt x="3845" y="7011"/>
                    <a:pt x="3845" y="6876"/>
                  </a:cubicBezTo>
                  <a:lnTo>
                    <a:pt x="3845" y="5726"/>
                  </a:lnTo>
                  <a:cubicBezTo>
                    <a:pt x="3845" y="5553"/>
                    <a:pt x="3917" y="5385"/>
                    <a:pt x="4042" y="5260"/>
                  </a:cubicBezTo>
                  <a:lnTo>
                    <a:pt x="7704" y="1598"/>
                  </a:lnTo>
                  <a:cubicBezTo>
                    <a:pt x="7862" y="1439"/>
                    <a:pt x="7925" y="1208"/>
                    <a:pt x="7867" y="997"/>
                  </a:cubicBezTo>
                  <a:lnTo>
                    <a:pt x="7737" y="477"/>
                  </a:lnTo>
                  <a:lnTo>
                    <a:pt x="7872" y="352"/>
                  </a:lnTo>
                  <a:cubicBezTo>
                    <a:pt x="7954" y="275"/>
                    <a:pt x="7954" y="145"/>
                    <a:pt x="7882" y="68"/>
                  </a:cubicBezTo>
                  <a:cubicBezTo>
                    <a:pt x="7841" y="25"/>
                    <a:pt x="7787" y="3"/>
                    <a:pt x="7732" y="3"/>
                  </a:cubicBezTo>
                  <a:cubicBezTo>
                    <a:pt x="7682" y="3"/>
                    <a:pt x="7632" y="22"/>
                    <a:pt x="7593" y="58"/>
                  </a:cubicBezTo>
                  <a:lnTo>
                    <a:pt x="3633" y="3811"/>
                  </a:lnTo>
                  <a:cubicBezTo>
                    <a:pt x="3590" y="3855"/>
                    <a:pt x="3532" y="3874"/>
                    <a:pt x="3474" y="3874"/>
                  </a:cubicBezTo>
                  <a:lnTo>
                    <a:pt x="3431" y="3874"/>
                  </a:lnTo>
                  <a:cubicBezTo>
                    <a:pt x="3301" y="3874"/>
                    <a:pt x="3200" y="3773"/>
                    <a:pt x="3200" y="3643"/>
                  </a:cubicBezTo>
                  <a:lnTo>
                    <a:pt x="3200" y="3585"/>
                  </a:lnTo>
                  <a:cubicBezTo>
                    <a:pt x="3267" y="3537"/>
                    <a:pt x="3330" y="3484"/>
                    <a:pt x="3392" y="3426"/>
                  </a:cubicBezTo>
                  <a:cubicBezTo>
                    <a:pt x="3681" y="3147"/>
                    <a:pt x="3845" y="2758"/>
                    <a:pt x="3845" y="2353"/>
                  </a:cubicBezTo>
                  <a:lnTo>
                    <a:pt x="3845" y="1973"/>
                  </a:lnTo>
                  <a:lnTo>
                    <a:pt x="3926" y="1810"/>
                  </a:lnTo>
                  <a:cubicBezTo>
                    <a:pt x="4013" y="1632"/>
                    <a:pt x="4061" y="1439"/>
                    <a:pt x="4061" y="1242"/>
                  </a:cubicBezTo>
                  <a:lnTo>
                    <a:pt x="4061" y="203"/>
                  </a:lnTo>
                  <a:cubicBezTo>
                    <a:pt x="4061" y="92"/>
                    <a:pt x="3970" y="1"/>
                    <a:pt x="3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29"/>
            <p:cNvSpPr/>
            <p:nvPr/>
          </p:nvSpPr>
          <p:spPr>
            <a:xfrm>
              <a:off x="1000938" y="2920644"/>
              <a:ext cx="213754" cy="179868"/>
            </a:xfrm>
            <a:custGeom>
              <a:rect b="b" l="l" r="r" t="t"/>
              <a:pathLst>
                <a:path extrusionOk="0" h="6858" w="8150">
                  <a:moveTo>
                    <a:pt x="633" y="1"/>
                  </a:moveTo>
                  <a:cubicBezTo>
                    <a:pt x="282" y="1"/>
                    <a:pt x="3" y="284"/>
                    <a:pt x="3" y="631"/>
                  </a:cubicBezTo>
                  <a:lnTo>
                    <a:pt x="3" y="6092"/>
                  </a:lnTo>
                  <a:cubicBezTo>
                    <a:pt x="1" y="6227"/>
                    <a:pt x="100" y="6294"/>
                    <a:pt x="201" y="6294"/>
                  </a:cubicBezTo>
                  <a:cubicBezTo>
                    <a:pt x="301" y="6294"/>
                    <a:pt x="402" y="6227"/>
                    <a:pt x="402" y="6092"/>
                  </a:cubicBezTo>
                  <a:lnTo>
                    <a:pt x="402" y="631"/>
                  </a:lnTo>
                  <a:cubicBezTo>
                    <a:pt x="402" y="506"/>
                    <a:pt x="508" y="405"/>
                    <a:pt x="633" y="405"/>
                  </a:cubicBezTo>
                  <a:lnTo>
                    <a:pt x="7519" y="405"/>
                  </a:lnTo>
                  <a:cubicBezTo>
                    <a:pt x="7644" y="405"/>
                    <a:pt x="7750" y="506"/>
                    <a:pt x="7750" y="631"/>
                  </a:cubicBezTo>
                  <a:lnTo>
                    <a:pt x="7750" y="6227"/>
                  </a:lnTo>
                  <a:cubicBezTo>
                    <a:pt x="7750" y="6352"/>
                    <a:pt x="7644" y="6458"/>
                    <a:pt x="7519" y="6458"/>
                  </a:cubicBezTo>
                  <a:lnTo>
                    <a:pt x="2919" y="6458"/>
                  </a:lnTo>
                  <a:cubicBezTo>
                    <a:pt x="2650" y="6458"/>
                    <a:pt x="2650" y="6857"/>
                    <a:pt x="2919" y="6857"/>
                  </a:cubicBezTo>
                  <a:lnTo>
                    <a:pt x="7519" y="6857"/>
                  </a:lnTo>
                  <a:cubicBezTo>
                    <a:pt x="7865" y="6857"/>
                    <a:pt x="8149" y="6573"/>
                    <a:pt x="8149" y="6227"/>
                  </a:cubicBezTo>
                  <a:lnTo>
                    <a:pt x="8149" y="636"/>
                  </a:lnTo>
                  <a:cubicBezTo>
                    <a:pt x="8149" y="284"/>
                    <a:pt x="7870" y="1"/>
                    <a:pt x="75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29"/>
            <p:cNvSpPr/>
            <p:nvPr/>
          </p:nvSpPr>
          <p:spPr>
            <a:xfrm>
              <a:off x="1027376" y="2954478"/>
              <a:ext cx="159044" cy="100819"/>
            </a:xfrm>
            <a:custGeom>
              <a:rect b="b" l="l" r="r" t="t"/>
              <a:pathLst>
                <a:path extrusionOk="0" h="3844" w="6064">
                  <a:moveTo>
                    <a:pt x="4793" y="0"/>
                  </a:moveTo>
                  <a:cubicBezTo>
                    <a:pt x="4524" y="0"/>
                    <a:pt x="4524" y="404"/>
                    <a:pt x="4793" y="404"/>
                  </a:cubicBezTo>
                  <a:lnTo>
                    <a:pt x="5380" y="404"/>
                  </a:lnTo>
                  <a:lnTo>
                    <a:pt x="3176" y="2608"/>
                  </a:lnTo>
                  <a:lnTo>
                    <a:pt x="2243" y="1675"/>
                  </a:lnTo>
                  <a:cubicBezTo>
                    <a:pt x="2202" y="1636"/>
                    <a:pt x="2150" y="1617"/>
                    <a:pt x="2099" y="1617"/>
                  </a:cubicBezTo>
                  <a:cubicBezTo>
                    <a:pt x="2047" y="1617"/>
                    <a:pt x="1995" y="1636"/>
                    <a:pt x="1954" y="1675"/>
                  </a:cubicBezTo>
                  <a:lnTo>
                    <a:pt x="131" y="3503"/>
                  </a:lnTo>
                  <a:cubicBezTo>
                    <a:pt x="1" y="3652"/>
                    <a:pt x="129" y="3843"/>
                    <a:pt x="280" y="3843"/>
                  </a:cubicBezTo>
                  <a:cubicBezTo>
                    <a:pt x="325" y="3843"/>
                    <a:pt x="372" y="3826"/>
                    <a:pt x="415" y="3787"/>
                  </a:cubicBezTo>
                  <a:lnTo>
                    <a:pt x="2099" y="2103"/>
                  </a:lnTo>
                  <a:lnTo>
                    <a:pt x="3032" y="3036"/>
                  </a:lnTo>
                  <a:cubicBezTo>
                    <a:pt x="3071" y="3077"/>
                    <a:pt x="3122" y="3098"/>
                    <a:pt x="3174" y="3098"/>
                  </a:cubicBezTo>
                  <a:cubicBezTo>
                    <a:pt x="3226" y="3098"/>
                    <a:pt x="3278" y="3077"/>
                    <a:pt x="3316" y="3036"/>
                  </a:cubicBezTo>
                  <a:lnTo>
                    <a:pt x="5664" y="693"/>
                  </a:lnTo>
                  <a:lnTo>
                    <a:pt x="5664" y="1285"/>
                  </a:lnTo>
                  <a:cubicBezTo>
                    <a:pt x="5664" y="1417"/>
                    <a:pt x="5764" y="1483"/>
                    <a:pt x="5864" y="1483"/>
                  </a:cubicBezTo>
                  <a:cubicBezTo>
                    <a:pt x="5964" y="1483"/>
                    <a:pt x="6064" y="1417"/>
                    <a:pt x="6064" y="1285"/>
                  </a:cubicBezTo>
                  <a:lnTo>
                    <a:pt x="6064" y="202"/>
                  </a:lnTo>
                  <a:cubicBezTo>
                    <a:pt x="6064" y="91"/>
                    <a:pt x="5977" y="0"/>
                    <a:pt x="58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60" name="Google Shape;6160;p29"/>
          <p:cNvGrpSpPr/>
          <p:nvPr/>
        </p:nvGrpSpPr>
        <p:grpSpPr>
          <a:xfrm>
            <a:off x="1274858" y="2745275"/>
            <a:ext cx="412191" cy="302665"/>
            <a:chOff x="1274858" y="2929850"/>
            <a:chExt cx="412191" cy="302665"/>
          </a:xfrm>
        </p:grpSpPr>
        <p:sp>
          <p:nvSpPr>
            <p:cNvPr id="6161" name="Google Shape;6161;p29"/>
            <p:cNvSpPr/>
            <p:nvPr/>
          </p:nvSpPr>
          <p:spPr>
            <a:xfrm>
              <a:off x="1300220" y="2935909"/>
              <a:ext cx="361467" cy="264662"/>
            </a:xfrm>
            <a:custGeom>
              <a:rect b="b" l="l" r="r" t="t"/>
              <a:pathLst>
                <a:path extrusionOk="0" h="10091" w="13782">
                  <a:moveTo>
                    <a:pt x="491" y="1"/>
                  </a:moveTo>
                  <a:cubicBezTo>
                    <a:pt x="222" y="1"/>
                    <a:pt x="1" y="222"/>
                    <a:pt x="1" y="492"/>
                  </a:cubicBezTo>
                  <a:lnTo>
                    <a:pt x="1" y="10091"/>
                  </a:lnTo>
                  <a:lnTo>
                    <a:pt x="13782" y="10091"/>
                  </a:lnTo>
                  <a:lnTo>
                    <a:pt x="13782" y="492"/>
                  </a:lnTo>
                  <a:cubicBezTo>
                    <a:pt x="13782" y="222"/>
                    <a:pt x="13560" y="1"/>
                    <a:pt x="13291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29"/>
            <p:cNvSpPr/>
            <p:nvPr/>
          </p:nvSpPr>
          <p:spPr>
            <a:xfrm>
              <a:off x="1325976" y="2961795"/>
              <a:ext cx="309852" cy="206489"/>
            </a:xfrm>
            <a:custGeom>
              <a:rect b="b" l="l" r="r" t="t"/>
              <a:pathLst>
                <a:path extrusionOk="0" h="7873" w="11814">
                  <a:moveTo>
                    <a:pt x="0" y="0"/>
                  </a:moveTo>
                  <a:lnTo>
                    <a:pt x="0" y="7872"/>
                  </a:lnTo>
                  <a:lnTo>
                    <a:pt x="11813" y="7872"/>
                  </a:lnTo>
                  <a:lnTo>
                    <a:pt x="11813" y="0"/>
                  </a:ln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29"/>
            <p:cNvSpPr/>
            <p:nvPr/>
          </p:nvSpPr>
          <p:spPr>
            <a:xfrm>
              <a:off x="1325976" y="3129494"/>
              <a:ext cx="180865" cy="38790"/>
            </a:xfrm>
            <a:custGeom>
              <a:rect b="b" l="l" r="r" t="t"/>
              <a:pathLst>
                <a:path extrusionOk="0" h="1479" w="6896">
                  <a:moveTo>
                    <a:pt x="0" y="1"/>
                  </a:moveTo>
                  <a:lnTo>
                    <a:pt x="0" y="1478"/>
                  </a:lnTo>
                  <a:lnTo>
                    <a:pt x="6896" y="1478"/>
                  </a:lnTo>
                  <a:lnTo>
                    <a:pt x="6896" y="1"/>
                  </a:ln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29"/>
            <p:cNvSpPr/>
            <p:nvPr/>
          </p:nvSpPr>
          <p:spPr>
            <a:xfrm>
              <a:off x="1371140" y="3052149"/>
              <a:ext cx="90511" cy="90380"/>
            </a:xfrm>
            <a:custGeom>
              <a:rect b="b" l="l" r="r" t="t"/>
              <a:pathLst>
                <a:path extrusionOk="0" h="3446" w="3451">
                  <a:moveTo>
                    <a:pt x="1233" y="0"/>
                  </a:moveTo>
                  <a:lnTo>
                    <a:pt x="1233" y="337"/>
                  </a:lnTo>
                  <a:cubicBezTo>
                    <a:pt x="1233" y="433"/>
                    <a:pt x="1180" y="515"/>
                    <a:pt x="1098" y="559"/>
                  </a:cubicBezTo>
                  <a:lnTo>
                    <a:pt x="477" y="799"/>
                  </a:lnTo>
                  <a:cubicBezTo>
                    <a:pt x="189" y="910"/>
                    <a:pt x="1" y="1184"/>
                    <a:pt x="6" y="1487"/>
                  </a:cubicBezTo>
                  <a:lnTo>
                    <a:pt x="6" y="2950"/>
                  </a:lnTo>
                  <a:cubicBezTo>
                    <a:pt x="1" y="3224"/>
                    <a:pt x="222" y="3446"/>
                    <a:pt x="496" y="3446"/>
                  </a:cubicBezTo>
                  <a:lnTo>
                    <a:pt x="2955" y="3446"/>
                  </a:lnTo>
                  <a:cubicBezTo>
                    <a:pt x="3230" y="3446"/>
                    <a:pt x="3451" y="3224"/>
                    <a:pt x="3451" y="2950"/>
                  </a:cubicBezTo>
                  <a:lnTo>
                    <a:pt x="3451" y="1487"/>
                  </a:lnTo>
                  <a:cubicBezTo>
                    <a:pt x="3451" y="1184"/>
                    <a:pt x="3263" y="910"/>
                    <a:pt x="2979" y="799"/>
                  </a:cubicBezTo>
                  <a:lnTo>
                    <a:pt x="2354" y="559"/>
                  </a:lnTo>
                  <a:cubicBezTo>
                    <a:pt x="2272" y="515"/>
                    <a:pt x="2219" y="433"/>
                    <a:pt x="2219" y="337"/>
                  </a:cubicBezTo>
                  <a:lnTo>
                    <a:pt x="2219" y="0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29"/>
            <p:cNvSpPr/>
            <p:nvPr/>
          </p:nvSpPr>
          <p:spPr>
            <a:xfrm>
              <a:off x="1506814" y="2961795"/>
              <a:ext cx="129013" cy="103258"/>
            </a:xfrm>
            <a:custGeom>
              <a:rect b="b" l="l" r="r" t="t"/>
              <a:pathLst>
                <a:path extrusionOk="0" h="3937" w="4919">
                  <a:moveTo>
                    <a:pt x="1" y="0"/>
                  </a:moveTo>
                  <a:lnTo>
                    <a:pt x="1" y="3936"/>
                  </a:lnTo>
                  <a:lnTo>
                    <a:pt x="4918" y="3936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29"/>
            <p:cNvSpPr/>
            <p:nvPr/>
          </p:nvSpPr>
          <p:spPr>
            <a:xfrm>
              <a:off x="1506814" y="3065027"/>
              <a:ext cx="129013" cy="103258"/>
            </a:xfrm>
            <a:custGeom>
              <a:rect b="b" l="l" r="r" t="t"/>
              <a:pathLst>
                <a:path extrusionOk="0" h="3937" w="4919">
                  <a:moveTo>
                    <a:pt x="1" y="0"/>
                  </a:moveTo>
                  <a:lnTo>
                    <a:pt x="1" y="3936"/>
                  </a:lnTo>
                  <a:lnTo>
                    <a:pt x="4918" y="3936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29"/>
            <p:cNvSpPr/>
            <p:nvPr/>
          </p:nvSpPr>
          <p:spPr>
            <a:xfrm>
              <a:off x="1280786" y="3194119"/>
              <a:ext cx="400337" cy="32339"/>
            </a:xfrm>
            <a:custGeom>
              <a:rect b="b" l="l" r="r" t="t"/>
              <a:pathLst>
                <a:path extrusionOk="0" h="1233" w="15264">
                  <a:moveTo>
                    <a:pt x="251" y="1"/>
                  </a:moveTo>
                  <a:cubicBezTo>
                    <a:pt x="111" y="1"/>
                    <a:pt x="5" y="111"/>
                    <a:pt x="5" y="246"/>
                  </a:cubicBezTo>
                  <a:lnTo>
                    <a:pt x="5" y="737"/>
                  </a:lnTo>
                  <a:cubicBezTo>
                    <a:pt x="1" y="1011"/>
                    <a:pt x="222" y="1232"/>
                    <a:pt x="496" y="1232"/>
                  </a:cubicBezTo>
                  <a:lnTo>
                    <a:pt x="14768" y="1232"/>
                  </a:lnTo>
                  <a:cubicBezTo>
                    <a:pt x="15042" y="1232"/>
                    <a:pt x="15264" y="1011"/>
                    <a:pt x="15264" y="737"/>
                  </a:cubicBezTo>
                  <a:lnTo>
                    <a:pt x="15264" y="246"/>
                  </a:lnTo>
                  <a:cubicBezTo>
                    <a:pt x="15264" y="111"/>
                    <a:pt x="15148" y="1"/>
                    <a:pt x="150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29"/>
            <p:cNvSpPr/>
            <p:nvPr/>
          </p:nvSpPr>
          <p:spPr>
            <a:xfrm>
              <a:off x="1442190" y="3194119"/>
              <a:ext cx="77528" cy="19330"/>
            </a:xfrm>
            <a:custGeom>
              <a:rect b="b" l="l" r="r" t="t"/>
              <a:pathLst>
                <a:path extrusionOk="0" h="737" w="2956">
                  <a:moveTo>
                    <a:pt x="1" y="1"/>
                  </a:moveTo>
                  <a:lnTo>
                    <a:pt x="347" y="520"/>
                  </a:lnTo>
                  <a:cubicBezTo>
                    <a:pt x="439" y="655"/>
                    <a:pt x="593" y="737"/>
                    <a:pt x="756" y="737"/>
                  </a:cubicBezTo>
                  <a:lnTo>
                    <a:pt x="2200" y="737"/>
                  </a:lnTo>
                  <a:cubicBezTo>
                    <a:pt x="2363" y="737"/>
                    <a:pt x="2517" y="655"/>
                    <a:pt x="2609" y="520"/>
                  </a:cubicBezTo>
                  <a:lnTo>
                    <a:pt x="2955" y="1"/>
                  </a:ln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29"/>
            <p:cNvSpPr/>
            <p:nvPr/>
          </p:nvSpPr>
          <p:spPr>
            <a:xfrm>
              <a:off x="1532570" y="3039140"/>
              <a:ext cx="77502" cy="26018"/>
            </a:xfrm>
            <a:custGeom>
              <a:rect b="b" l="l" r="r" t="t"/>
              <a:pathLst>
                <a:path extrusionOk="0" h="992" w="2955">
                  <a:moveTo>
                    <a:pt x="885" y="1"/>
                  </a:moveTo>
                  <a:lnTo>
                    <a:pt x="404" y="135"/>
                  </a:lnTo>
                  <a:cubicBezTo>
                    <a:pt x="164" y="203"/>
                    <a:pt x="0" y="390"/>
                    <a:pt x="0" y="602"/>
                  </a:cubicBezTo>
                  <a:lnTo>
                    <a:pt x="0" y="992"/>
                  </a:lnTo>
                  <a:lnTo>
                    <a:pt x="2955" y="992"/>
                  </a:lnTo>
                  <a:lnTo>
                    <a:pt x="2955" y="607"/>
                  </a:lnTo>
                  <a:cubicBezTo>
                    <a:pt x="2955" y="395"/>
                    <a:pt x="2791" y="208"/>
                    <a:pt x="2550" y="140"/>
                  </a:cubicBezTo>
                  <a:lnTo>
                    <a:pt x="2069" y="6"/>
                  </a:lnTo>
                  <a:lnTo>
                    <a:pt x="885" y="1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29"/>
            <p:cNvSpPr/>
            <p:nvPr/>
          </p:nvSpPr>
          <p:spPr>
            <a:xfrm>
              <a:off x="1558430" y="3019837"/>
              <a:ext cx="25782" cy="32339"/>
            </a:xfrm>
            <a:custGeom>
              <a:rect b="b" l="l" r="r" t="t"/>
              <a:pathLst>
                <a:path extrusionOk="0" h="1233" w="983">
                  <a:moveTo>
                    <a:pt x="1" y="1"/>
                  </a:moveTo>
                  <a:lnTo>
                    <a:pt x="1" y="737"/>
                  </a:lnTo>
                  <a:cubicBezTo>
                    <a:pt x="1" y="1011"/>
                    <a:pt x="222" y="1232"/>
                    <a:pt x="491" y="1232"/>
                  </a:cubicBezTo>
                  <a:cubicBezTo>
                    <a:pt x="766" y="1232"/>
                    <a:pt x="982" y="1011"/>
                    <a:pt x="982" y="737"/>
                  </a:cubicBezTo>
                  <a:lnTo>
                    <a:pt x="982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29"/>
            <p:cNvSpPr/>
            <p:nvPr/>
          </p:nvSpPr>
          <p:spPr>
            <a:xfrm>
              <a:off x="1552004" y="2987525"/>
              <a:ext cx="38764" cy="45216"/>
            </a:xfrm>
            <a:custGeom>
              <a:rect b="b" l="l" r="r" t="t"/>
              <a:pathLst>
                <a:path extrusionOk="0" h="1724" w="1478">
                  <a:moveTo>
                    <a:pt x="491" y="1"/>
                  </a:moveTo>
                  <a:cubicBezTo>
                    <a:pt x="217" y="1"/>
                    <a:pt x="0" y="222"/>
                    <a:pt x="0" y="492"/>
                  </a:cubicBezTo>
                  <a:lnTo>
                    <a:pt x="0" y="987"/>
                  </a:lnTo>
                  <a:cubicBezTo>
                    <a:pt x="0" y="1396"/>
                    <a:pt x="327" y="1723"/>
                    <a:pt x="736" y="1723"/>
                  </a:cubicBezTo>
                  <a:cubicBezTo>
                    <a:pt x="1145" y="1723"/>
                    <a:pt x="1477" y="1391"/>
                    <a:pt x="1473" y="982"/>
                  </a:cubicBezTo>
                  <a:lnTo>
                    <a:pt x="1473" y="492"/>
                  </a:lnTo>
                  <a:cubicBezTo>
                    <a:pt x="1473" y="222"/>
                    <a:pt x="1251" y="1"/>
                    <a:pt x="98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29"/>
            <p:cNvSpPr/>
            <p:nvPr/>
          </p:nvSpPr>
          <p:spPr>
            <a:xfrm>
              <a:off x="1551900" y="2987525"/>
              <a:ext cx="25860" cy="45164"/>
            </a:xfrm>
            <a:custGeom>
              <a:rect b="b" l="l" r="r" t="t"/>
              <a:pathLst>
                <a:path extrusionOk="0" h="1722" w="986">
                  <a:moveTo>
                    <a:pt x="495" y="1"/>
                  </a:moveTo>
                  <a:cubicBezTo>
                    <a:pt x="221" y="1"/>
                    <a:pt x="4" y="222"/>
                    <a:pt x="4" y="492"/>
                  </a:cubicBezTo>
                  <a:lnTo>
                    <a:pt x="4" y="982"/>
                  </a:lnTo>
                  <a:cubicBezTo>
                    <a:pt x="0" y="1406"/>
                    <a:pt x="341" y="1722"/>
                    <a:pt x="730" y="1722"/>
                  </a:cubicBezTo>
                  <a:cubicBezTo>
                    <a:pt x="814" y="1722"/>
                    <a:pt x="900" y="1707"/>
                    <a:pt x="986" y="1675"/>
                  </a:cubicBezTo>
                  <a:cubicBezTo>
                    <a:pt x="692" y="1574"/>
                    <a:pt x="495" y="1295"/>
                    <a:pt x="495" y="987"/>
                  </a:cubicBezTo>
                  <a:lnTo>
                    <a:pt x="495" y="492"/>
                  </a:lnTo>
                  <a:cubicBezTo>
                    <a:pt x="495" y="222"/>
                    <a:pt x="716" y="1"/>
                    <a:pt x="98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29"/>
            <p:cNvSpPr/>
            <p:nvPr/>
          </p:nvSpPr>
          <p:spPr>
            <a:xfrm>
              <a:off x="1552004" y="2987525"/>
              <a:ext cx="38764" cy="19225"/>
            </a:xfrm>
            <a:custGeom>
              <a:rect b="b" l="l" r="r" t="t"/>
              <a:pathLst>
                <a:path extrusionOk="0" h="733" w="1478">
                  <a:moveTo>
                    <a:pt x="491" y="1"/>
                  </a:moveTo>
                  <a:cubicBezTo>
                    <a:pt x="221" y="1"/>
                    <a:pt x="0" y="222"/>
                    <a:pt x="0" y="492"/>
                  </a:cubicBezTo>
                  <a:cubicBezTo>
                    <a:pt x="481" y="636"/>
                    <a:pt x="977" y="718"/>
                    <a:pt x="1477" y="732"/>
                  </a:cubicBezTo>
                  <a:lnTo>
                    <a:pt x="1477" y="492"/>
                  </a:lnTo>
                  <a:cubicBezTo>
                    <a:pt x="1477" y="222"/>
                    <a:pt x="1256" y="1"/>
                    <a:pt x="982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29"/>
            <p:cNvSpPr/>
            <p:nvPr/>
          </p:nvSpPr>
          <p:spPr>
            <a:xfrm>
              <a:off x="1552004" y="2987525"/>
              <a:ext cx="25755" cy="16051"/>
            </a:xfrm>
            <a:custGeom>
              <a:rect b="b" l="l" r="r" t="t"/>
              <a:pathLst>
                <a:path extrusionOk="0" h="612" w="982">
                  <a:moveTo>
                    <a:pt x="491" y="1"/>
                  </a:moveTo>
                  <a:cubicBezTo>
                    <a:pt x="217" y="1"/>
                    <a:pt x="0" y="222"/>
                    <a:pt x="0" y="492"/>
                  </a:cubicBezTo>
                  <a:cubicBezTo>
                    <a:pt x="159" y="540"/>
                    <a:pt x="322" y="583"/>
                    <a:pt x="491" y="612"/>
                  </a:cubicBezTo>
                  <a:lnTo>
                    <a:pt x="491" y="492"/>
                  </a:lnTo>
                  <a:cubicBezTo>
                    <a:pt x="491" y="222"/>
                    <a:pt x="712" y="1"/>
                    <a:pt x="982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29"/>
            <p:cNvSpPr/>
            <p:nvPr/>
          </p:nvSpPr>
          <p:spPr>
            <a:xfrm>
              <a:off x="1532570" y="3142372"/>
              <a:ext cx="77502" cy="25913"/>
            </a:xfrm>
            <a:custGeom>
              <a:rect b="b" l="l" r="r" t="t"/>
              <a:pathLst>
                <a:path extrusionOk="0" h="988" w="2955">
                  <a:moveTo>
                    <a:pt x="2069" y="1"/>
                  </a:moveTo>
                  <a:lnTo>
                    <a:pt x="885" y="6"/>
                  </a:lnTo>
                  <a:lnTo>
                    <a:pt x="404" y="140"/>
                  </a:lnTo>
                  <a:cubicBezTo>
                    <a:pt x="164" y="203"/>
                    <a:pt x="0" y="395"/>
                    <a:pt x="0" y="607"/>
                  </a:cubicBezTo>
                  <a:lnTo>
                    <a:pt x="0" y="987"/>
                  </a:lnTo>
                  <a:lnTo>
                    <a:pt x="2955" y="987"/>
                  </a:lnTo>
                  <a:lnTo>
                    <a:pt x="2955" y="602"/>
                  </a:lnTo>
                  <a:cubicBezTo>
                    <a:pt x="2955" y="390"/>
                    <a:pt x="2791" y="203"/>
                    <a:pt x="2550" y="135"/>
                  </a:cubicBezTo>
                  <a:lnTo>
                    <a:pt x="2069" y="1"/>
                  </a:lnTo>
                  <a:close/>
                </a:path>
              </a:pathLst>
            </a:custGeom>
            <a:solidFill>
              <a:srgbClr val="E4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6" name="Google Shape;6176;p29"/>
            <p:cNvSpPr/>
            <p:nvPr/>
          </p:nvSpPr>
          <p:spPr>
            <a:xfrm>
              <a:off x="1558430" y="3123068"/>
              <a:ext cx="25782" cy="32339"/>
            </a:xfrm>
            <a:custGeom>
              <a:rect b="b" l="l" r="r" t="t"/>
              <a:pathLst>
                <a:path extrusionOk="0" h="1233" w="983">
                  <a:moveTo>
                    <a:pt x="1" y="1"/>
                  </a:moveTo>
                  <a:lnTo>
                    <a:pt x="1" y="742"/>
                  </a:lnTo>
                  <a:cubicBezTo>
                    <a:pt x="1" y="1011"/>
                    <a:pt x="222" y="1232"/>
                    <a:pt x="491" y="1232"/>
                  </a:cubicBezTo>
                  <a:cubicBezTo>
                    <a:pt x="766" y="1232"/>
                    <a:pt x="982" y="1011"/>
                    <a:pt x="982" y="742"/>
                  </a:cubicBezTo>
                  <a:lnTo>
                    <a:pt x="982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7" name="Google Shape;6177;p29"/>
            <p:cNvSpPr/>
            <p:nvPr/>
          </p:nvSpPr>
          <p:spPr>
            <a:xfrm>
              <a:off x="1552004" y="3090887"/>
              <a:ext cx="38633" cy="45216"/>
            </a:xfrm>
            <a:custGeom>
              <a:rect b="b" l="l" r="r" t="t"/>
              <a:pathLst>
                <a:path extrusionOk="0" h="1724" w="1473">
                  <a:moveTo>
                    <a:pt x="491" y="1"/>
                  </a:moveTo>
                  <a:cubicBezTo>
                    <a:pt x="217" y="1"/>
                    <a:pt x="0" y="222"/>
                    <a:pt x="0" y="491"/>
                  </a:cubicBezTo>
                  <a:lnTo>
                    <a:pt x="0" y="987"/>
                  </a:lnTo>
                  <a:cubicBezTo>
                    <a:pt x="0" y="1391"/>
                    <a:pt x="327" y="1723"/>
                    <a:pt x="736" y="1723"/>
                  </a:cubicBezTo>
                  <a:cubicBezTo>
                    <a:pt x="1145" y="1723"/>
                    <a:pt x="1473" y="1391"/>
                    <a:pt x="1473" y="987"/>
                  </a:cubicBezTo>
                  <a:lnTo>
                    <a:pt x="1473" y="491"/>
                  </a:lnTo>
                  <a:cubicBezTo>
                    <a:pt x="1473" y="222"/>
                    <a:pt x="1251" y="1"/>
                    <a:pt x="98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8" name="Google Shape;6178;p29"/>
            <p:cNvSpPr/>
            <p:nvPr/>
          </p:nvSpPr>
          <p:spPr>
            <a:xfrm>
              <a:off x="1551900" y="3090887"/>
              <a:ext cx="25860" cy="45164"/>
            </a:xfrm>
            <a:custGeom>
              <a:rect b="b" l="l" r="r" t="t"/>
              <a:pathLst>
                <a:path extrusionOk="0" h="1722" w="986">
                  <a:moveTo>
                    <a:pt x="495" y="1"/>
                  </a:moveTo>
                  <a:cubicBezTo>
                    <a:pt x="221" y="1"/>
                    <a:pt x="4" y="217"/>
                    <a:pt x="4" y="491"/>
                  </a:cubicBezTo>
                  <a:lnTo>
                    <a:pt x="4" y="982"/>
                  </a:lnTo>
                  <a:cubicBezTo>
                    <a:pt x="0" y="1405"/>
                    <a:pt x="341" y="1721"/>
                    <a:pt x="730" y="1721"/>
                  </a:cubicBezTo>
                  <a:cubicBezTo>
                    <a:pt x="814" y="1721"/>
                    <a:pt x="900" y="1707"/>
                    <a:pt x="986" y="1675"/>
                  </a:cubicBezTo>
                  <a:cubicBezTo>
                    <a:pt x="692" y="1574"/>
                    <a:pt x="495" y="1295"/>
                    <a:pt x="495" y="982"/>
                  </a:cubicBezTo>
                  <a:lnTo>
                    <a:pt x="495" y="491"/>
                  </a:lnTo>
                  <a:cubicBezTo>
                    <a:pt x="495" y="217"/>
                    <a:pt x="716" y="1"/>
                    <a:pt x="98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9" name="Google Shape;6179;p29"/>
            <p:cNvSpPr/>
            <p:nvPr/>
          </p:nvSpPr>
          <p:spPr>
            <a:xfrm>
              <a:off x="1552004" y="3090887"/>
              <a:ext cx="38764" cy="19199"/>
            </a:xfrm>
            <a:custGeom>
              <a:rect b="b" l="l" r="r" t="t"/>
              <a:pathLst>
                <a:path extrusionOk="0" h="732" w="1478">
                  <a:moveTo>
                    <a:pt x="990" y="0"/>
                  </a:moveTo>
                  <a:cubicBezTo>
                    <a:pt x="988" y="0"/>
                    <a:pt x="985" y="1"/>
                    <a:pt x="982" y="1"/>
                  </a:cubicBezTo>
                  <a:lnTo>
                    <a:pt x="491" y="1"/>
                  </a:lnTo>
                  <a:cubicBezTo>
                    <a:pt x="221" y="1"/>
                    <a:pt x="0" y="217"/>
                    <a:pt x="0" y="491"/>
                  </a:cubicBezTo>
                  <a:cubicBezTo>
                    <a:pt x="481" y="631"/>
                    <a:pt x="977" y="713"/>
                    <a:pt x="1477" y="732"/>
                  </a:cubicBezTo>
                  <a:lnTo>
                    <a:pt x="1477" y="491"/>
                  </a:lnTo>
                  <a:cubicBezTo>
                    <a:pt x="1477" y="220"/>
                    <a:pt x="1261" y="0"/>
                    <a:pt x="990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0" name="Google Shape;6180;p29"/>
            <p:cNvSpPr/>
            <p:nvPr/>
          </p:nvSpPr>
          <p:spPr>
            <a:xfrm>
              <a:off x="1552004" y="3090887"/>
              <a:ext cx="25755" cy="16051"/>
            </a:xfrm>
            <a:custGeom>
              <a:rect b="b" l="l" r="r" t="t"/>
              <a:pathLst>
                <a:path extrusionOk="0" h="612" w="982">
                  <a:moveTo>
                    <a:pt x="491" y="1"/>
                  </a:moveTo>
                  <a:cubicBezTo>
                    <a:pt x="217" y="1"/>
                    <a:pt x="0" y="217"/>
                    <a:pt x="0" y="491"/>
                  </a:cubicBezTo>
                  <a:cubicBezTo>
                    <a:pt x="159" y="539"/>
                    <a:pt x="322" y="578"/>
                    <a:pt x="491" y="612"/>
                  </a:cubicBezTo>
                  <a:lnTo>
                    <a:pt x="491" y="491"/>
                  </a:lnTo>
                  <a:cubicBezTo>
                    <a:pt x="491" y="217"/>
                    <a:pt x="712" y="1"/>
                    <a:pt x="982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1" name="Google Shape;6181;p29"/>
            <p:cNvSpPr/>
            <p:nvPr/>
          </p:nvSpPr>
          <p:spPr>
            <a:xfrm>
              <a:off x="1403452" y="3045697"/>
              <a:ext cx="25913" cy="38659"/>
            </a:xfrm>
            <a:custGeom>
              <a:rect b="b" l="l" r="r" t="t"/>
              <a:pathLst>
                <a:path extrusionOk="0" h="1474" w="988">
                  <a:moveTo>
                    <a:pt x="1" y="1"/>
                  </a:moveTo>
                  <a:lnTo>
                    <a:pt x="1" y="983"/>
                  </a:lnTo>
                  <a:cubicBezTo>
                    <a:pt x="1" y="1257"/>
                    <a:pt x="222" y="1473"/>
                    <a:pt x="496" y="1473"/>
                  </a:cubicBezTo>
                  <a:cubicBezTo>
                    <a:pt x="766" y="1473"/>
                    <a:pt x="987" y="1252"/>
                    <a:pt x="987" y="983"/>
                  </a:cubicBezTo>
                  <a:lnTo>
                    <a:pt x="987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2" name="Google Shape;6182;p29"/>
            <p:cNvSpPr/>
            <p:nvPr/>
          </p:nvSpPr>
          <p:spPr>
            <a:xfrm>
              <a:off x="1390574" y="2993977"/>
              <a:ext cx="51642" cy="58199"/>
            </a:xfrm>
            <a:custGeom>
              <a:rect b="b" l="l" r="r" t="t"/>
              <a:pathLst>
                <a:path extrusionOk="0" h="2219" w="1969">
                  <a:moveTo>
                    <a:pt x="742" y="0"/>
                  </a:moveTo>
                  <a:cubicBezTo>
                    <a:pt x="333" y="0"/>
                    <a:pt x="1" y="332"/>
                    <a:pt x="1" y="741"/>
                  </a:cubicBezTo>
                  <a:lnTo>
                    <a:pt x="1" y="1232"/>
                  </a:lnTo>
                  <a:cubicBezTo>
                    <a:pt x="1" y="1776"/>
                    <a:pt x="444" y="2218"/>
                    <a:pt x="987" y="2218"/>
                  </a:cubicBezTo>
                  <a:cubicBezTo>
                    <a:pt x="1531" y="2218"/>
                    <a:pt x="1969" y="1776"/>
                    <a:pt x="1969" y="1232"/>
                  </a:cubicBezTo>
                  <a:lnTo>
                    <a:pt x="1969" y="741"/>
                  </a:lnTo>
                  <a:cubicBezTo>
                    <a:pt x="1969" y="332"/>
                    <a:pt x="1642" y="0"/>
                    <a:pt x="1233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3" name="Google Shape;6183;p29"/>
            <p:cNvSpPr/>
            <p:nvPr/>
          </p:nvSpPr>
          <p:spPr>
            <a:xfrm>
              <a:off x="1390574" y="2993977"/>
              <a:ext cx="35486" cy="58120"/>
            </a:xfrm>
            <a:custGeom>
              <a:rect b="b" l="l" r="r" t="t"/>
              <a:pathLst>
                <a:path extrusionOk="0" h="2216" w="1353">
                  <a:moveTo>
                    <a:pt x="742" y="0"/>
                  </a:moveTo>
                  <a:cubicBezTo>
                    <a:pt x="333" y="0"/>
                    <a:pt x="1" y="332"/>
                    <a:pt x="1" y="741"/>
                  </a:cubicBezTo>
                  <a:lnTo>
                    <a:pt x="1" y="1232"/>
                  </a:lnTo>
                  <a:cubicBezTo>
                    <a:pt x="1" y="1796"/>
                    <a:pt x="463" y="2216"/>
                    <a:pt x="981" y="2216"/>
                  </a:cubicBezTo>
                  <a:cubicBezTo>
                    <a:pt x="1104" y="2216"/>
                    <a:pt x="1230" y="2192"/>
                    <a:pt x="1353" y="2141"/>
                  </a:cubicBezTo>
                  <a:cubicBezTo>
                    <a:pt x="982" y="1992"/>
                    <a:pt x="737" y="1631"/>
                    <a:pt x="737" y="1232"/>
                  </a:cubicBezTo>
                  <a:lnTo>
                    <a:pt x="737" y="741"/>
                  </a:lnTo>
                  <a:cubicBezTo>
                    <a:pt x="737" y="380"/>
                    <a:pt x="1002" y="72"/>
                    <a:pt x="1353" y="15"/>
                  </a:cubicBezTo>
                  <a:cubicBezTo>
                    <a:pt x="1315" y="5"/>
                    <a:pt x="1276" y="5"/>
                    <a:pt x="1233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4" name="Google Shape;6184;p29"/>
            <p:cNvSpPr/>
            <p:nvPr/>
          </p:nvSpPr>
          <p:spPr>
            <a:xfrm>
              <a:off x="1390574" y="2993977"/>
              <a:ext cx="51642" cy="25887"/>
            </a:xfrm>
            <a:custGeom>
              <a:rect b="b" l="l" r="r" t="t"/>
              <a:pathLst>
                <a:path extrusionOk="0" h="987" w="1969">
                  <a:moveTo>
                    <a:pt x="737" y="0"/>
                  </a:moveTo>
                  <a:cubicBezTo>
                    <a:pt x="333" y="0"/>
                    <a:pt x="1" y="332"/>
                    <a:pt x="1" y="741"/>
                  </a:cubicBezTo>
                  <a:cubicBezTo>
                    <a:pt x="1" y="741"/>
                    <a:pt x="742" y="987"/>
                    <a:pt x="1969" y="987"/>
                  </a:cubicBezTo>
                  <a:lnTo>
                    <a:pt x="1969" y="741"/>
                  </a:lnTo>
                  <a:cubicBezTo>
                    <a:pt x="1969" y="332"/>
                    <a:pt x="1637" y="0"/>
                    <a:pt x="1233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5" name="Google Shape;6185;p29"/>
            <p:cNvSpPr/>
            <p:nvPr/>
          </p:nvSpPr>
          <p:spPr>
            <a:xfrm>
              <a:off x="1390574" y="2993977"/>
              <a:ext cx="35486" cy="23605"/>
            </a:xfrm>
            <a:custGeom>
              <a:rect b="b" l="l" r="r" t="t"/>
              <a:pathLst>
                <a:path extrusionOk="0" h="900" w="1353">
                  <a:moveTo>
                    <a:pt x="742" y="0"/>
                  </a:moveTo>
                  <a:cubicBezTo>
                    <a:pt x="333" y="0"/>
                    <a:pt x="1" y="332"/>
                    <a:pt x="1" y="741"/>
                  </a:cubicBezTo>
                  <a:cubicBezTo>
                    <a:pt x="241" y="813"/>
                    <a:pt x="492" y="866"/>
                    <a:pt x="742" y="900"/>
                  </a:cubicBezTo>
                  <a:lnTo>
                    <a:pt x="742" y="741"/>
                  </a:lnTo>
                  <a:lnTo>
                    <a:pt x="737" y="741"/>
                  </a:lnTo>
                  <a:cubicBezTo>
                    <a:pt x="737" y="380"/>
                    <a:pt x="1002" y="72"/>
                    <a:pt x="1353" y="15"/>
                  </a:cubicBezTo>
                  <a:cubicBezTo>
                    <a:pt x="1315" y="5"/>
                    <a:pt x="1276" y="0"/>
                    <a:pt x="123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6" name="Google Shape;6186;p29"/>
            <p:cNvSpPr/>
            <p:nvPr/>
          </p:nvSpPr>
          <p:spPr>
            <a:xfrm>
              <a:off x="1371140" y="3079662"/>
              <a:ext cx="90511" cy="62867"/>
            </a:xfrm>
            <a:custGeom>
              <a:rect b="b" l="l" r="r" t="t"/>
              <a:pathLst>
                <a:path extrusionOk="0" h="2397" w="3451">
                  <a:moveTo>
                    <a:pt x="150" y="0"/>
                  </a:moveTo>
                  <a:cubicBezTo>
                    <a:pt x="54" y="130"/>
                    <a:pt x="6" y="279"/>
                    <a:pt x="6" y="438"/>
                  </a:cubicBezTo>
                  <a:lnTo>
                    <a:pt x="6" y="1901"/>
                  </a:lnTo>
                  <a:cubicBezTo>
                    <a:pt x="1" y="2175"/>
                    <a:pt x="222" y="2397"/>
                    <a:pt x="496" y="2397"/>
                  </a:cubicBezTo>
                  <a:lnTo>
                    <a:pt x="2955" y="2397"/>
                  </a:lnTo>
                  <a:cubicBezTo>
                    <a:pt x="3230" y="2397"/>
                    <a:pt x="3451" y="2175"/>
                    <a:pt x="3451" y="1901"/>
                  </a:cubicBezTo>
                  <a:lnTo>
                    <a:pt x="3451" y="438"/>
                  </a:lnTo>
                  <a:cubicBezTo>
                    <a:pt x="3446" y="279"/>
                    <a:pt x="3398" y="130"/>
                    <a:pt x="3302" y="0"/>
                  </a:cubicBezTo>
                  <a:lnTo>
                    <a:pt x="2464" y="674"/>
                  </a:lnTo>
                  <a:lnTo>
                    <a:pt x="2464" y="1656"/>
                  </a:lnTo>
                  <a:lnTo>
                    <a:pt x="987" y="1656"/>
                  </a:lnTo>
                  <a:lnTo>
                    <a:pt x="987" y="674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7" name="Google Shape;6187;p29"/>
            <p:cNvSpPr/>
            <p:nvPr/>
          </p:nvSpPr>
          <p:spPr>
            <a:xfrm>
              <a:off x="1320048" y="2955737"/>
              <a:ext cx="321838" cy="218606"/>
            </a:xfrm>
            <a:custGeom>
              <a:rect b="b" l="l" r="r" t="t"/>
              <a:pathLst>
                <a:path extrusionOk="0" h="8335" w="12271">
                  <a:moveTo>
                    <a:pt x="3922" y="1689"/>
                  </a:moveTo>
                  <a:cubicBezTo>
                    <a:pt x="4201" y="1689"/>
                    <a:pt x="4427" y="1915"/>
                    <a:pt x="4427" y="2199"/>
                  </a:cubicBezTo>
                  <a:lnTo>
                    <a:pt x="4427" y="2690"/>
                  </a:lnTo>
                  <a:cubicBezTo>
                    <a:pt x="4427" y="3109"/>
                    <a:pt x="4090" y="3445"/>
                    <a:pt x="3671" y="3445"/>
                  </a:cubicBezTo>
                  <a:cubicBezTo>
                    <a:pt x="3258" y="3445"/>
                    <a:pt x="2921" y="3109"/>
                    <a:pt x="2921" y="2690"/>
                  </a:cubicBezTo>
                  <a:lnTo>
                    <a:pt x="2921" y="2199"/>
                  </a:lnTo>
                  <a:cubicBezTo>
                    <a:pt x="2921" y="1915"/>
                    <a:pt x="3147" y="1689"/>
                    <a:pt x="3426" y="1689"/>
                  </a:cubicBezTo>
                  <a:close/>
                  <a:moveTo>
                    <a:pt x="9826" y="1444"/>
                  </a:moveTo>
                  <a:cubicBezTo>
                    <a:pt x="9970" y="1444"/>
                    <a:pt x="10090" y="1559"/>
                    <a:pt x="10090" y="1704"/>
                  </a:cubicBezTo>
                  <a:lnTo>
                    <a:pt x="10090" y="2445"/>
                  </a:lnTo>
                  <a:cubicBezTo>
                    <a:pt x="10086" y="2536"/>
                    <a:pt x="10037" y="2623"/>
                    <a:pt x="9956" y="2666"/>
                  </a:cubicBezTo>
                  <a:cubicBezTo>
                    <a:pt x="9883" y="2709"/>
                    <a:pt x="9840" y="2786"/>
                    <a:pt x="9840" y="2868"/>
                  </a:cubicBezTo>
                  <a:lnTo>
                    <a:pt x="9840" y="3234"/>
                  </a:lnTo>
                  <a:cubicBezTo>
                    <a:pt x="9840" y="3340"/>
                    <a:pt x="9912" y="3431"/>
                    <a:pt x="10018" y="3460"/>
                  </a:cubicBezTo>
                  <a:lnTo>
                    <a:pt x="10629" y="3614"/>
                  </a:lnTo>
                  <a:cubicBezTo>
                    <a:pt x="10745" y="3643"/>
                    <a:pt x="10827" y="3749"/>
                    <a:pt x="10827" y="3869"/>
                  </a:cubicBezTo>
                  <a:lnTo>
                    <a:pt x="10827" y="3936"/>
                  </a:lnTo>
                  <a:lnTo>
                    <a:pt x="8334" y="3936"/>
                  </a:lnTo>
                  <a:lnTo>
                    <a:pt x="8334" y="3869"/>
                  </a:lnTo>
                  <a:cubicBezTo>
                    <a:pt x="8334" y="3749"/>
                    <a:pt x="8416" y="3643"/>
                    <a:pt x="8531" y="3614"/>
                  </a:cubicBezTo>
                  <a:lnTo>
                    <a:pt x="9142" y="3465"/>
                  </a:lnTo>
                  <a:cubicBezTo>
                    <a:pt x="9248" y="3436"/>
                    <a:pt x="9320" y="3344"/>
                    <a:pt x="9320" y="3238"/>
                  </a:cubicBezTo>
                  <a:lnTo>
                    <a:pt x="9320" y="2873"/>
                  </a:lnTo>
                  <a:cubicBezTo>
                    <a:pt x="9320" y="2786"/>
                    <a:pt x="9277" y="2709"/>
                    <a:pt x="9205" y="2671"/>
                  </a:cubicBezTo>
                  <a:cubicBezTo>
                    <a:pt x="9123" y="2623"/>
                    <a:pt x="9070" y="2536"/>
                    <a:pt x="9070" y="2445"/>
                  </a:cubicBezTo>
                  <a:lnTo>
                    <a:pt x="9070" y="1704"/>
                  </a:lnTo>
                  <a:cubicBezTo>
                    <a:pt x="9070" y="1559"/>
                    <a:pt x="9191" y="1444"/>
                    <a:pt x="9335" y="1444"/>
                  </a:cubicBezTo>
                  <a:close/>
                  <a:moveTo>
                    <a:pt x="11813" y="457"/>
                  </a:moveTo>
                  <a:lnTo>
                    <a:pt x="11813" y="3936"/>
                  </a:lnTo>
                  <a:lnTo>
                    <a:pt x="11288" y="3936"/>
                  </a:lnTo>
                  <a:lnTo>
                    <a:pt x="11288" y="3869"/>
                  </a:lnTo>
                  <a:cubicBezTo>
                    <a:pt x="11288" y="3537"/>
                    <a:pt x="11062" y="3248"/>
                    <a:pt x="10740" y="3166"/>
                  </a:cubicBezTo>
                  <a:lnTo>
                    <a:pt x="10302" y="3060"/>
                  </a:lnTo>
                  <a:lnTo>
                    <a:pt x="10302" y="2988"/>
                  </a:lnTo>
                  <a:cubicBezTo>
                    <a:pt x="10461" y="2849"/>
                    <a:pt x="10547" y="2651"/>
                    <a:pt x="10547" y="2445"/>
                  </a:cubicBezTo>
                  <a:lnTo>
                    <a:pt x="10547" y="1704"/>
                  </a:lnTo>
                  <a:cubicBezTo>
                    <a:pt x="10547" y="1304"/>
                    <a:pt x="10225" y="982"/>
                    <a:pt x="9826" y="982"/>
                  </a:cubicBezTo>
                  <a:lnTo>
                    <a:pt x="9335" y="982"/>
                  </a:lnTo>
                  <a:cubicBezTo>
                    <a:pt x="8936" y="982"/>
                    <a:pt x="8613" y="1304"/>
                    <a:pt x="8613" y="1704"/>
                  </a:cubicBezTo>
                  <a:lnTo>
                    <a:pt x="8613" y="2445"/>
                  </a:lnTo>
                  <a:cubicBezTo>
                    <a:pt x="8613" y="2651"/>
                    <a:pt x="8705" y="2849"/>
                    <a:pt x="8859" y="2983"/>
                  </a:cubicBezTo>
                  <a:lnTo>
                    <a:pt x="8859" y="3056"/>
                  </a:lnTo>
                  <a:lnTo>
                    <a:pt x="8421" y="3166"/>
                  </a:lnTo>
                  <a:cubicBezTo>
                    <a:pt x="8098" y="3243"/>
                    <a:pt x="7872" y="3532"/>
                    <a:pt x="7872" y="3864"/>
                  </a:cubicBezTo>
                  <a:lnTo>
                    <a:pt x="7872" y="3936"/>
                  </a:lnTo>
                  <a:lnTo>
                    <a:pt x="7352" y="3936"/>
                  </a:lnTo>
                  <a:lnTo>
                    <a:pt x="7352" y="462"/>
                  </a:lnTo>
                  <a:lnTo>
                    <a:pt x="11813" y="457"/>
                  </a:lnTo>
                  <a:close/>
                  <a:moveTo>
                    <a:pt x="3936" y="3907"/>
                  </a:moveTo>
                  <a:lnTo>
                    <a:pt x="3936" y="4013"/>
                  </a:lnTo>
                  <a:cubicBezTo>
                    <a:pt x="3936" y="4100"/>
                    <a:pt x="3955" y="4182"/>
                    <a:pt x="3999" y="4254"/>
                  </a:cubicBezTo>
                  <a:lnTo>
                    <a:pt x="3686" y="4571"/>
                  </a:lnTo>
                  <a:cubicBezTo>
                    <a:pt x="3681" y="4574"/>
                    <a:pt x="3676" y="4575"/>
                    <a:pt x="3672" y="4575"/>
                  </a:cubicBezTo>
                  <a:cubicBezTo>
                    <a:pt x="3668" y="4575"/>
                    <a:pt x="3664" y="4574"/>
                    <a:pt x="3662" y="4571"/>
                  </a:cubicBezTo>
                  <a:lnTo>
                    <a:pt x="3349" y="4254"/>
                  </a:lnTo>
                  <a:cubicBezTo>
                    <a:pt x="3392" y="4182"/>
                    <a:pt x="3412" y="4100"/>
                    <a:pt x="3412" y="4013"/>
                  </a:cubicBezTo>
                  <a:lnTo>
                    <a:pt x="3412" y="3907"/>
                  </a:lnTo>
                  <a:close/>
                  <a:moveTo>
                    <a:pt x="4388" y="4514"/>
                  </a:moveTo>
                  <a:lnTo>
                    <a:pt x="4841" y="4692"/>
                  </a:lnTo>
                  <a:cubicBezTo>
                    <a:pt x="5038" y="4769"/>
                    <a:pt x="5163" y="4956"/>
                    <a:pt x="5163" y="5163"/>
                  </a:cubicBezTo>
                  <a:lnTo>
                    <a:pt x="5163" y="6631"/>
                  </a:lnTo>
                  <a:cubicBezTo>
                    <a:pt x="5163" y="6775"/>
                    <a:pt x="5048" y="6891"/>
                    <a:pt x="4903" y="6891"/>
                  </a:cubicBezTo>
                  <a:lnTo>
                    <a:pt x="3902" y="6891"/>
                  </a:lnTo>
                  <a:lnTo>
                    <a:pt x="3902" y="6612"/>
                  </a:lnTo>
                  <a:lnTo>
                    <a:pt x="4412" y="6612"/>
                  </a:lnTo>
                  <a:cubicBezTo>
                    <a:pt x="4538" y="6612"/>
                    <a:pt x="4643" y="6510"/>
                    <a:pt x="4643" y="6381"/>
                  </a:cubicBezTo>
                  <a:lnTo>
                    <a:pt x="4643" y="5644"/>
                  </a:lnTo>
                  <a:cubicBezTo>
                    <a:pt x="4643" y="5490"/>
                    <a:pt x="4528" y="5413"/>
                    <a:pt x="4412" y="5413"/>
                  </a:cubicBezTo>
                  <a:cubicBezTo>
                    <a:pt x="4297" y="5413"/>
                    <a:pt x="4182" y="5490"/>
                    <a:pt x="4182" y="5644"/>
                  </a:cubicBezTo>
                  <a:lnTo>
                    <a:pt x="4182" y="6154"/>
                  </a:lnTo>
                  <a:lnTo>
                    <a:pt x="3166" y="6154"/>
                  </a:lnTo>
                  <a:lnTo>
                    <a:pt x="3166" y="5644"/>
                  </a:lnTo>
                  <a:cubicBezTo>
                    <a:pt x="3166" y="5493"/>
                    <a:pt x="3051" y="5417"/>
                    <a:pt x="2935" y="5417"/>
                  </a:cubicBezTo>
                  <a:cubicBezTo>
                    <a:pt x="2820" y="5417"/>
                    <a:pt x="2704" y="5493"/>
                    <a:pt x="2704" y="5644"/>
                  </a:cubicBezTo>
                  <a:lnTo>
                    <a:pt x="2704" y="6385"/>
                  </a:lnTo>
                  <a:cubicBezTo>
                    <a:pt x="2704" y="6510"/>
                    <a:pt x="2810" y="6616"/>
                    <a:pt x="2935" y="6616"/>
                  </a:cubicBezTo>
                  <a:lnTo>
                    <a:pt x="3445" y="6616"/>
                  </a:lnTo>
                  <a:lnTo>
                    <a:pt x="3445" y="6891"/>
                  </a:lnTo>
                  <a:lnTo>
                    <a:pt x="2444" y="6891"/>
                  </a:lnTo>
                  <a:cubicBezTo>
                    <a:pt x="2300" y="6891"/>
                    <a:pt x="2180" y="6775"/>
                    <a:pt x="2180" y="6631"/>
                  </a:cubicBezTo>
                  <a:lnTo>
                    <a:pt x="2180" y="5168"/>
                  </a:lnTo>
                  <a:lnTo>
                    <a:pt x="2180" y="5163"/>
                  </a:lnTo>
                  <a:cubicBezTo>
                    <a:pt x="2180" y="4956"/>
                    <a:pt x="2310" y="4769"/>
                    <a:pt x="2507" y="4692"/>
                  </a:cubicBezTo>
                  <a:lnTo>
                    <a:pt x="2959" y="4514"/>
                  </a:lnTo>
                  <a:lnTo>
                    <a:pt x="3335" y="4894"/>
                  </a:lnTo>
                  <a:cubicBezTo>
                    <a:pt x="3428" y="4988"/>
                    <a:pt x="3551" y="5034"/>
                    <a:pt x="3673" y="5034"/>
                  </a:cubicBezTo>
                  <a:cubicBezTo>
                    <a:pt x="3795" y="5034"/>
                    <a:pt x="3917" y="4988"/>
                    <a:pt x="4008" y="4894"/>
                  </a:cubicBezTo>
                  <a:lnTo>
                    <a:pt x="4388" y="4514"/>
                  </a:lnTo>
                  <a:close/>
                  <a:moveTo>
                    <a:pt x="6886" y="6857"/>
                  </a:moveTo>
                  <a:lnTo>
                    <a:pt x="6886" y="7872"/>
                  </a:lnTo>
                  <a:lnTo>
                    <a:pt x="457" y="7872"/>
                  </a:lnTo>
                  <a:lnTo>
                    <a:pt x="457" y="6857"/>
                  </a:lnTo>
                  <a:lnTo>
                    <a:pt x="1756" y="6857"/>
                  </a:lnTo>
                  <a:cubicBezTo>
                    <a:pt x="1857" y="7150"/>
                    <a:pt x="2132" y="7353"/>
                    <a:pt x="2444" y="7353"/>
                  </a:cubicBezTo>
                  <a:lnTo>
                    <a:pt x="4903" y="7353"/>
                  </a:lnTo>
                  <a:cubicBezTo>
                    <a:pt x="5216" y="7353"/>
                    <a:pt x="5490" y="7150"/>
                    <a:pt x="5587" y="6857"/>
                  </a:cubicBezTo>
                  <a:close/>
                  <a:moveTo>
                    <a:pt x="11813" y="4398"/>
                  </a:moveTo>
                  <a:lnTo>
                    <a:pt x="11813" y="7872"/>
                  </a:lnTo>
                  <a:lnTo>
                    <a:pt x="11288" y="7872"/>
                  </a:lnTo>
                  <a:lnTo>
                    <a:pt x="11288" y="7805"/>
                  </a:lnTo>
                  <a:cubicBezTo>
                    <a:pt x="11288" y="7473"/>
                    <a:pt x="11062" y="7184"/>
                    <a:pt x="10740" y="7102"/>
                  </a:cubicBezTo>
                  <a:lnTo>
                    <a:pt x="10302" y="6996"/>
                  </a:lnTo>
                  <a:lnTo>
                    <a:pt x="10302" y="6924"/>
                  </a:lnTo>
                  <a:cubicBezTo>
                    <a:pt x="10461" y="6785"/>
                    <a:pt x="10547" y="6587"/>
                    <a:pt x="10547" y="6381"/>
                  </a:cubicBezTo>
                  <a:lnTo>
                    <a:pt x="10547" y="5644"/>
                  </a:lnTo>
                  <a:cubicBezTo>
                    <a:pt x="10547" y="5245"/>
                    <a:pt x="10225" y="4923"/>
                    <a:pt x="9826" y="4923"/>
                  </a:cubicBezTo>
                  <a:lnTo>
                    <a:pt x="9335" y="4923"/>
                  </a:lnTo>
                  <a:cubicBezTo>
                    <a:pt x="8936" y="4923"/>
                    <a:pt x="8613" y="5245"/>
                    <a:pt x="8613" y="5644"/>
                  </a:cubicBezTo>
                  <a:lnTo>
                    <a:pt x="8613" y="6381"/>
                  </a:lnTo>
                  <a:cubicBezTo>
                    <a:pt x="8613" y="6587"/>
                    <a:pt x="8705" y="6785"/>
                    <a:pt x="8859" y="6924"/>
                  </a:cubicBezTo>
                  <a:lnTo>
                    <a:pt x="8859" y="6996"/>
                  </a:lnTo>
                  <a:lnTo>
                    <a:pt x="8421" y="7102"/>
                  </a:lnTo>
                  <a:cubicBezTo>
                    <a:pt x="8098" y="7184"/>
                    <a:pt x="7872" y="7473"/>
                    <a:pt x="7872" y="7805"/>
                  </a:cubicBezTo>
                  <a:lnTo>
                    <a:pt x="7872" y="7872"/>
                  </a:lnTo>
                  <a:lnTo>
                    <a:pt x="7352" y="7872"/>
                  </a:lnTo>
                  <a:lnTo>
                    <a:pt x="7352" y="4398"/>
                  </a:lnTo>
                  <a:close/>
                  <a:moveTo>
                    <a:pt x="9826" y="5380"/>
                  </a:moveTo>
                  <a:cubicBezTo>
                    <a:pt x="9970" y="5380"/>
                    <a:pt x="10090" y="5500"/>
                    <a:pt x="10090" y="5644"/>
                  </a:cubicBezTo>
                  <a:lnTo>
                    <a:pt x="10090" y="6381"/>
                  </a:lnTo>
                  <a:cubicBezTo>
                    <a:pt x="10090" y="6477"/>
                    <a:pt x="10037" y="6559"/>
                    <a:pt x="9956" y="6607"/>
                  </a:cubicBezTo>
                  <a:cubicBezTo>
                    <a:pt x="9888" y="6650"/>
                    <a:pt x="9845" y="6722"/>
                    <a:pt x="9845" y="6804"/>
                  </a:cubicBezTo>
                  <a:lnTo>
                    <a:pt x="9845" y="7179"/>
                  </a:lnTo>
                  <a:cubicBezTo>
                    <a:pt x="9845" y="7280"/>
                    <a:pt x="9917" y="7377"/>
                    <a:pt x="10018" y="7401"/>
                  </a:cubicBezTo>
                  <a:lnTo>
                    <a:pt x="10629" y="7555"/>
                  </a:lnTo>
                  <a:cubicBezTo>
                    <a:pt x="10745" y="7583"/>
                    <a:pt x="10827" y="7685"/>
                    <a:pt x="10827" y="7810"/>
                  </a:cubicBezTo>
                  <a:lnTo>
                    <a:pt x="10827" y="7877"/>
                  </a:lnTo>
                  <a:lnTo>
                    <a:pt x="8334" y="7877"/>
                  </a:lnTo>
                  <a:lnTo>
                    <a:pt x="8334" y="7872"/>
                  </a:lnTo>
                  <a:lnTo>
                    <a:pt x="8334" y="7805"/>
                  </a:lnTo>
                  <a:cubicBezTo>
                    <a:pt x="8334" y="7685"/>
                    <a:pt x="8416" y="7579"/>
                    <a:pt x="8531" y="7550"/>
                  </a:cubicBezTo>
                  <a:lnTo>
                    <a:pt x="9142" y="7396"/>
                  </a:lnTo>
                  <a:cubicBezTo>
                    <a:pt x="9248" y="7372"/>
                    <a:pt x="9320" y="7280"/>
                    <a:pt x="9320" y="7174"/>
                  </a:cubicBezTo>
                  <a:lnTo>
                    <a:pt x="9320" y="6804"/>
                  </a:lnTo>
                  <a:cubicBezTo>
                    <a:pt x="9320" y="6722"/>
                    <a:pt x="9277" y="6650"/>
                    <a:pt x="9205" y="6607"/>
                  </a:cubicBezTo>
                  <a:cubicBezTo>
                    <a:pt x="9123" y="6559"/>
                    <a:pt x="9075" y="6477"/>
                    <a:pt x="9070" y="6381"/>
                  </a:cubicBezTo>
                  <a:lnTo>
                    <a:pt x="9070" y="5644"/>
                  </a:lnTo>
                  <a:cubicBezTo>
                    <a:pt x="9070" y="5500"/>
                    <a:pt x="9191" y="5380"/>
                    <a:pt x="9335" y="5380"/>
                  </a:cubicBezTo>
                  <a:close/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8103"/>
                  </a:lnTo>
                  <a:cubicBezTo>
                    <a:pt x="0" y="8233"/>
                    <a:pt x="101" y="8334"/>
                    <a:pt x="231" y="8334"/>
                  </a:cubicBezTo>
                  <a:lnTo>
                    <a:pt x="12044" y="8334"/>
                  </a:lnTo>
                  <a:cubicBezTo>
                    <a:pt x="12169" y="8334"/>
                    <a:pt x="12270" y="8233"/>
                    <a:pt x="12270" y="8103"/>
                  </a:cubicBezTo>
                  <a:lnTo>
                    <a:pt x="12270" y="231"/>
                  </a:lnTo>
                  <a:cubicBezTo>
                    <a:pt x="12270" y="101"/>
                    <a:pt x="12169" y="0"/>
                    <a:pt x="12044" y="0"/>
                  </a:cubicBezTo>
                  <a:lnTo>
                    <a:pt x="1954" y="0"/>
                  </a:lnTo>
                  <a:cubicBezTo>
                    <a:pt x="1646" y="0"/>
                    <a:pt x="1646" y="462"/>
                    <a:pt x="1954" y="462"/>
                  </a:cubicBezTo>
                  <a:lnTo>
                    <a:pt x="6891" y="462"/>
                  </a:lnTo>
                  <a:lnTo>
                    <a:pt x="6891" y="6395"/>
                  </a:lnTo>
                  <a:lnTo>
                    <a:pt x="5625" y="6395"/>
                  </a:lnTo>
                  <a:lnTo>
                    <a:pt x="5625" y="5163"/>
                  </a:lnTo>
                  <a:cubicBezTo>
                    <a:pt x="5625" y="4764"/>
                    <a:pt x="5380" y="4408"/>
                    <a:pt x="5009" y="4259"/>
                  </a:cubicBezTo>
                  <a:lnTo>
                    <a:pt x="4403" y="4023"/>
                  </a:lnTo>
                  <a:cubicBezTo>
                    <a:pt x="4398" y="4023"/>
                    <a:pt x="4398" y="4018"/>
                    <a:pt x="4398" y="4013"/>
                  </a:cubicBezTo>
                  <a:lnTo>
                    <a:pt x="4398" y="3672"/>
                  </a:lnTo>
                  <a:lnTo>
                    <a:pt x="4398" y="3667"/>
                  </a:lnTo>
                  <a:cubicBezTo>
                    <a:pt x="4706" y="3436"/>
                    <a:pt x="4889" y="3075"/>
                    <a:pt x="4889" y="2690"/>
                  </a:cubicBezTo>
                  <a:lnTo>
                    <a:pt x="4889" y="2199"/>
                  </a:lnTo>
                  <a:cubicBezTo>
                    <a:pt x="4889" y="1660"/>
                    <a:pt x="4456" y="1227"/>
                    <a:pt x="3922" y="1227"/>
                  </a:cubicBezTo>
                  <a:lnTo>
                    <a:pt x="3426" y="1227"/>
                  </a:lnTo>
                  <a:cubicBezTo>
                    <a:pt x="2892" y="1227"/>
                    <a:pt x="2459" y="1660"/>
                    <a:pt x="2459" y="2199"/>
                  </a:cubicBezTo>
                  <a:lnTo>
                    <a:pt x="2459" y="2690"/>
                  </a:lnTo>
                  <a:cubicBezTo>
                    <a:pt x="2459" y="3075"/>
                    <a:pt x="2642" y="3436"/>
                    <a:pt x="2955" y="3667"/>
                  </a:cubicBezTo>
                  <a:lnTo>
                    <a:pt x="2955" y="3672"/>
                  </a:lnTo>
                  <a:lnTo>
                    <a:pt x="2955" y="4013"/>
                  </a:lnTo>
                  <a:cubicBezTo>
                    <a:pt x="2950" y="4018"/>
                    <a:pt x="2950" y="4023"/>
                    <a:pt x="2945" y="4023"/>
                  </a:cubicBezTo>
                  <a:lnTo>
                    <a:pt x="2339" y="4259"/>
                  </a:lnTo>
                  <a:cubicBezTo>
                    <a:pt x="1968" y="4408"/>
                    <a:pt x="1723" y="4764"/>
                    <a:pt x="1723" y="5163"/>
                  </a:cubicBezTo>
                  <a:lnTo>
                    <a:pt x="1723" y="6395"/>
                  </a:lnTo>
                  <a:lnTo>
                    <a:pt x="457" y="6395"/>
                  </a:lnTo>
                  <a:lnTo>
                    <a:pt x="457" y="462"/>
                  </a:lnTo>
                  <a:lnTo>
                    <a:pt x="967" y="462"/>
                  </a:lnTo>
                  <a:cubicBezTo>
                    <a:pt x="1275" y="462"/>
                    <a:pt x="1275" y="0"/>
                    <a:pt x="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8" name="Google Shape;6188;p29"/>
            <p:cNvSpPr/>
            <p:nvPr/>
          </p:nvSpPr>
          <p:spPr>
            <a:xfrm>
              <a:off x="1274858" y="2929850"/>
              <a:ext cx="412191" cy="302665"/>
            </a:xfrm>
            <a:custGeom>
              <a:rect b="b" l="l" r="r" t="t"/>
              <a:pathLst>
                <a:path extrusionOk="0" h="11540" w="15716">
                  <a:moveTo>
                    <a:pt x="14258" y="463"/>
                  </a:moveTo>
                  <a:cubicBezTo>
                    <a:pt x="14402" y="463"/>
                    <a:pt x="14518" y="578"/>
                    <a:pt x="14518" y="723"/>
                  </a:cubicBezTo>
                  <a:lnTo>
                    <a:pt x="14518" y="9850"/>
                  </a:lnTo>
                  <a:lnTo>
                    <a:pt x="14012" y="9850"/>
                  </a:lnTo>
                  <a:cubicBezTo>
                    <a:pt x="13704" y="9850"/>
                    <a:pt x="13704" y="10308"/>
                    <a:pt x="14012" y="10308"/>
                  </a:cubicBezTo>
                  <a:lnTo>
                    <a:pt x="15239" y="10308"/>
                  </a:lnTo>
                  <a:cubicBezTo>
                    <a:pt x="15249" y="10308"/>
                    <a:pt x="15254" y="10317"/>
                    <a:pt x="15254" y="10327"/>
                  </a:cubicBezTo>
                  <a:lnTo>
                    <a:pt x="15254" y="10818"/>
                  </a:lnTo>
                  <a:cubicBezTo>
                    <a:pt x="15254" y="10962"/>
                    <a:pt x="15138" y="11077"/>
                    <a:pt x="14994" y="11077"/>
                  </a:cubicBezTo>
                  <a:lnTo>
                    <a:pt x="722" y="11077"/>
                  </a:lnTo>
                  <a:cubicBezTo>
                    <a:pt x="578" y="11077"/>
                    <a:pt x="458" y="10962"/>
                    <a:pt x="458" y="10818"/>
                  </a:cubicBezTo>
                  <a:lnTo>
                    <a:pt x="458" y="10322"/>
                  </a:lnTo>
                  <a:cubicBezTo>
                    <a:pt x="458" y="10317"/>
                    <a:pt x="467" y="10308"/>
                    <a:pt x="477" y="10308"/>
                  </a:cubicBezTo>
                  <a:lnTo>
                    <a:pt x="13026" y="10308"/>
                  </a:lnTo>
                  <a:cubicBezTo>
                    <a:pt x="13334" y="10308"/>
                    <a:pt x="13334" y="9850"/>
                    <a:pt x="13026" y="9846"/>
                  </a:cubicBezTo>
                  <a:lnTo>
                    <a:pt x="1199" y="9846"/>
                  </a:lnTo>
                  <a:lnTo>
                    <a:pt x="1199" y="723"/>
                  </a:lnTo>
                  <a:cubicBezTo>
                    <a:pt x="1199" y="578"/>
                    <a:pt x="1314" y="463"/>
                    <a:pt x="1458" y="463"/>
                  </a:cubicBezTo>
                  <a:close/>
                  <a:moveTo>
                    <a:pt x="1458" y="1"/>
                  </a:moveTo>
                  <a:cubicBezTo>
                    <a:pt x="1059" y="1"/>
                    <a:pt x="737" y="323"/>
                    <a:pt x="737" y="723"/>
                  </a:cubicBezTo>
                  <a:lnTo>
                    <a:pt x="737" y="9850"/>
                  </a:lnTo>
                  <a:lnTo>
                    <a:pt x="477" y="9850"/>
                  </a:lnTo>
                  <a:cubicBezTo>
                    <a:pt x="212" y="9850"/>
                    <a:pt x="1" y="10062"/>
                    <a:pt x="1" y="10327"/>
                  </a:cubicBezTo>
                  <a:lnTo>
                    <a:pt x="1" y="10818"/>
                  </a:lnTo>
                  <a:cubicBezTo>
                    <a:pt x="1" y="11217"/>
                    <a:pt x="323" y="11539"/>
                    <a:pt x="722" y="11539"/>
                  </a:cubicBezTo>
                  <a:lnTo>
                    <a:pt x="14994" y="11539"/>
                  </a:lnTo>
                  <a:cubicBezTo>
                    <a:pt x="15393" y="11539"/>
                    <a:pt x="15716" y="11217"/>
                    <a:pt x="15716" y="10818"/>
                  </a:cubicBezTo>
                  <a:lnTo>
                    <a:pt x="15716" y="10327"/>
                  </a:lnTo>
                  <a:cubicBezTo>
                    <a:pt x="15716" y="10065"/>
                    <a:pt x="15509" y="9850"/>
                    <a:pt x="15248" y="9850"/>
                  </a:cubicBezTo>
                  <a:cubicBezTo>
                    <a:pt x="15245" y="9850"/>
                    <a:pt x="15242" y="9850"/>
                    <a:pt x="15239" y="9850"/>
                  </a:cubicBezTo>
                  <a:lnTo>
                    <a:pt x="14979" y="9850"/>
                  </a:lnTo>
                  <a:lnTo>
                    <a:pt x="14979" y="723"/>
                  </a:lnTo>
                  <a:cubicBezTo>
                    <a:pt x="14979" y="323"/>
                    <a:pt x="14652" y="1"/>
                    <a:pt x="142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89" name="Google Shape;6189;p29"/>
          <p:cNvGrpSpPr/>
          <p:nvPr/>
        </p:nvGrpSpPr>
        <p:grpSpPr>
          <a:xfrm>
            <a:off x="1728542" y="2710078"/>
            <a:ext cx="397819" cy="373034"/>
            <a:chOff x="1728542" y="2894653"/>
            <a:chExt cx="397819" cy="373034"/>
          </a:xfrm>
        </p:grpSpPr>
        <p:sp>
          <p:nvSpPr>
            <p:cNvPr id="6190" name="Google Shape;6190;p29"/>
            <p:cNvSpPr/>
            <p:nvPr/>
          </p:nvSpPr>
          <p:spPr>
            <a:xfrm>
              <a:off x="1946125" y="2937928"/>
              <a:ext cx="174308" cy="182334"/>
            </a:xfrm>
            <a:custGeom>
              <a:rect b="b" l="l" r="r" t="t"/>
              <a:pathLst>
                <a:path extrusionOk="0" h="6952" w="6646">
                  <a:moveTo>
                    <a:pt x="712" y="1"/>
                  </a:moveTo>
                  <a:cubicBezTo>
                    <a:pt x="318" y="1"/>
                    <a:pt x="0" y="318"/>
                    <a:pt x="0" y="713"/>
                  </a:cubicBezTo>
                  <a:lnTo>
                    <a:pt x="0" y="4514"/>
                  </a:lnTo>
                  <a:cubicBezTo>
                    <a:pt x="0" y="4904"/>
                    <a:pt x="318" y="5226"/>
                    <a:pt x="712" y="5226"/>
                  </a:cubicBezTo>
                  <a:lnTo>
                    <a:pt x="1424" y="5226"/>
                  </a:lnTo>
                  <a:lnTo>
                    <a:pt x="1030" y="6805"/>
                  </a:lnTo>
                  <a:cubicBezTo>
                    <a:pt x="1012" y="6885"/>
                    <a:pt x="1077" y="6951"/>
                    <a:pt x="1147" y="6951"/>
                  </a:cubicBezTo>
                  <a:cubicBezTo>
                    <a:pt x="1169" y="6951"/>
                    <a:pt x="1192" y="6945"/>
                    <a:pt x="1213" y="6930"/>
                  </a:cubicBezTo>
                  <a:lnTo>
                    <a:pt x="3561" y="5226"/>
                  </a:lnTo>
                  <a:lnTo>
                    <a:pt x="5933" y="5226"/>
                  </a:lnTo>
                  <a:cubicBezTo>
                    <a:pt x="6328" y="5226"/>
                    <a:pt x="6645" y="4904"/>
                    <a:pt x="6645" y="4514"/>
                  </a:cubicBezTo>
                  <a:lnTo>
                    <a:pt x="6645" y="713"/>
                  </a:lnTo>
                  <a:cubicBezTo>
                    <a:pt x="6645" y="318"/>
                    <a:pt x="6328" y="1"/>
                    <a:pt x="593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1" name="Google Shape;6191;p29"/>
            <p:cNvSpPr/>
            <p:nvPr/>
          </p:nvSpPr>
          <p:spPr>
            <a:xfrm>
              <a:off x="2002147" y="2937928"/>
              <a:ext cx="62238" cy="124581"/>
            </a:xfrm>
            <a:custGeom>
              <a:rect b="b" l="l" r="r" t="t"/>
              <a:pathLst>
                <a:path extrusionOk="0" h="4750" w="2373">
                  <a:moveTo>
                    <a:pt x="1" y="1"/>
                  </a:moveTo>
                  <a:lnTo>
                    <a:pt x="1" y="3797"/>
                  </a:lnTo>
                  <a:cubicBezTo>
                    <a:pt x="1" y="4322"/>
                    <a:pt x="424" y="4750"/>
                    <a:pt x="949" y="4750"/>
                  </a:cubicBezTo>
                  <a:lnTo>
                    <a:pt x="1425" y="4750"/>
                  </a:lnTo>
                  <a:cubicBezTo>
                    <a:pt x="1949" y="4750"/>
                    <a:pt x="2373" y="4322"/>
                    <a:pt x="2373" y="3802"/>
                  </a:cubicBezTo>
                  <a:lnTo>
                    <a:pt x="237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2" name="Google Shape;6192;p29"/>
            <p:cNvSpPr/>
            <p:nvPr/>
          </p:nvSpPr>
          <p:spPr>
            <a:xfrm>
              <a:off x="2020821" y="2900580"/>
              <a:ext cx="24890" cy="99586"/>
            </a:xfrm>
            <a:custGeom>
              <a:rect b="b" l="l" r="r" t="t"/>
              <a:pathLst>
                <a:path extrusionOk="0" h="3797" w="949">
                  <a:moveTo>
                    <a:pt x="1" y="0"/>
                  </a:moveTo>
                  <a:lnTo>
                    <a:pt x="237" y="3797"/>
                  </a:lnTo>
                  <a:lnTo>
                    <a:pt x="713" y="3797"/>
                  </a:lnTo>
                  <a:lnTo>
                    <a:pt x="949" y="0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3" name="Google Shape;6193;p29"/>
            <p:cNvSpPr/>
            <p:nvPr/>
          </p:nvSpPr>
          <p:spPr>
            <a:xfrm>
              <a:off x="2020821" y="3018840"/>
              <a:ext cx="24890" cy="24995"/>
            </a:xfrm>
            <a:custGeom>
              <a:rect b="b" l="l" r="r" t="t"/>
              <a:pathLst>
                <a:path extrusionOk="0" h="953" w="949">
                  <a:moveTo>
                    <a:pt x="472" y="0"/>
                  </a:moveTo>
                  <a:cubicBezTo>
                    <a:pt x="212" y="0"/>
                    <a:pt x="1" y="217"/>
                    <a:pt x="1" y="476"/>
                  </a:cubicBezTo>
                  <a:cubicBezTo>
                    <a:pt x="1" y="741"/>
                    <a:pt x="212" y="953"/>
                    <a:pt x="472" y="953"/>
                  </a:cubicBezTo>
                  <a:cubicBezTo>
                    <a:pt x="737" y="953"/>
                    <a:pt x="949" y="741"/>
                    <a:pt x="949" y="476"/>
                  </a:cubicBezTo>
                  <a:cubicBezTo>
                    <a:pt x="949" y="217"/>
                    <a:pt x="737" y="0"/>
                    <a:pt x="472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4" name="Google Shape;6194;p29"/>
            <p:cNvSpPr/>
            <p:nvPr/>
          </p:nvSpPr>
          <p:spPr>
            <a:xfrm>
              <a:off x="1734364" y="3174553"/>
              <a:ext cx="211787" cy="87233"/>
            </a:xfrm>
            <a:custGeom>
              <a:rect b="b" l="l" r="r" t="t"/>
              <a:pathLst>
                <a:path extrusionOk="0" h="3326" w="8075">
                  <a:moveTo>
                    <a:pt x="2613" y="1"/>
                  </a:moveTo>
                  <a:lnTo>
                    <a:pt x="626" y="722"/>
                  </a:lnTo>
                  <a:cubicBezTo>
                    <a:pt x="250" y="857"/>
                    <a:pt x="0" y="1218"/>
                    <a:pt x="0" y="1613"/>
                  </a:cubicBezTo>
                  <a:lnTo>
                    <a:pt x="0" y="3326"/>
                  </a:lnTo>
                  <a:lnTo>
                    <a:pt x="8074" y="3326"/>
                  </a:lnTo>
                  <a:lnTo>
                    <a:pt x="8074" y="1613"/>
                  </a:lnTo>
                  <a:cubicBezTo>
                    <a:pt x="8074" y="1218"/>
                    <a:pt x="7824" y="857"/>
                    <a:pt x="7449" y="722"/>
                  </a:cubicBezTo>
                  <a:lnTo>
                    <a:pt x="5461" y="1"/>
                  </a:lnTo>
                  <a:lnTo>
                    <a:pt x="4037" y="477"/>
                  </a:lnTo>
                  <a:lnTo>
                    <a:pt x="2613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5" name="Google Shape;6195;p29"/>
            <p:cNvSpPr/>
            <p:nvPr/>
          </p:nvSpPr>
          <p:spPr>
            <a:xfrm>
              <a:off x="1908751" y="3199915"/>
              <a:ext cx="37400" cy="61871"/>
            </a:xfrm>
            <a:custGeom>
              <a:rect b="b" l="l" r="r" t="t"/>
              <a:pathLst>
                <a:path extrusionOk="0" h="2359" w="1426">
                  <a:moveTo>
                    <a:pt x="1170" y="1"/>
                  </a:moveTo>
                  <a:lnTo>
                    <a:pt x="275" y="891"/>
                  </a:lnTo>
                  <a:cubicBezTo>
                    <a:pt x="97" y="1069"/>
                    <a:pt x="1" y="1310"/>
                    <a:pt x="1" y="1565"/>
                  </a:cubicBezTo>
                  <a:lnTo>
                    <a:pt x="1" y="2359"/>
                  </a:lnTo>
                  <a:lnTo>
                    <a:pt x="1425" y="2359"/>
                  </a:lnTo>
                  <a:lnTo>
                    <a:pt x="1425" y="650"/>
                  </a:lnTo>
                  <a:cubicBezTo>
                    <a:pt x="1425" y="410"/>
                    <a:pt x="1334" y="174"/>
                    <a:pt x="117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6" name="Google Shape;6196;p29"/>
            <p:cNvSpPr/>
            <p:nvPr/>
          </p:nvSpPr>
          <p:spPr>
            <a:xfrm>
              <a:off x="1771712" y="2981466"/>
              <a:ext cx="137065" cy="99743"/>
            </a:xfrm>
            <a:custGeom>
              <a:rect b="b" l="l" r="r" t="t"/>
              <a:pathLst>
                <a:path extrusionOk="0" h="3803" w="5226">
                  <a:moveTo>
                    <a:pt x="1901" y="1"/>
                  </a:moveTo>
                  <a:cubicBezTo>
                    <a:pt x="852" y="1"/>
                    <a:pt x="0" y="852"/>
                    <a:pt x="0" y="1901"/>
                  </a:cubicBezTo>
                  <a:lnTo>
                    <a:pt x="0" y="2469"/>
                  </a:lnTo>
                  <a:cubicBezTo>
                    <a:pt x="0" y="2724"/>
                    <a:pt x="39" y="2974"/>
                    <a:pt x="121" y="3220"/>
                  </a:cubicBezTo>
                  <a:lnTo>
                    <a:pt x="198" y="3456"/>
                  </a:lnTo>
                  <a:cubicBezTo>
                    <a:pt x="227" y="3528"/>
                    <a:pt x="236" y="3605"/>
                    <a:pt x="236" y="3682"/>
                  </a:cubicBezTo>
                  <a:lnTo>
                    <a:pt x="236" y="3802"/>
                  </a:lnTo>
                  <a:lnTo>
                    <a:pt x="4985" y="3802"/>
                  </a:lnTo>
                  <a:lnTo>
                    <a:pt x="4985" y="3682"/>
                  </a:lnTo>
                  <a:cubicBezTo>
                    <a:pt x="4985" y="3605"/>
                    <a:pt x="5000" y="3528"/>
                    <a:pt x="5024" y="3456"/>
                  </a:cubicBezTo>
                  <a:lnTo>
                    <a:pt x="5101" y="3220"/>
                  </a:lnTo>
                  <a:cubicBezTo>
                    <a:pt x="5183" y="2974"/>
                    <a:pt x="5226" y="2724"/>
                    <a:pt x="5226" y="2469"/>
                  </a:cubicBezTo>
                  <a:lnTo>
                    <a:pt x="5226" y="477"/>
                  </a:lnTo>
                  <a:cubicBezTo>
                    <a:pt x="5226" y="217"/>
                    <a:pt x="5009" y="1"/>
                    <a:pt x="475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7" name="Google Shape;6197;p29"/>
            <p:cNvSpPr/>
            <p:nvPr/>
          </p:nvSpPr>
          <p:spPr>
            <a:xfrm>
              <a:off x="1802870" y="2981466"/>
              <a:ext cx="105802" cy="99612"/>
            </a:xfrm>
            <a:custGeom>
              <a:rect b="b" l="l" r="r" t="t"/>
              <a:pathLst>
                <a:path extrusionOk="0" h="3798" w="4034">
                  <a:moveTo>
                    <a:pt x="963" y="1"/>
                  </a:moveTo>
                  <a:cubicBezTo>
                    <a:pt x="429" y="1"/>
                    <a:pt x="1" y="434"/>
                    <a:pt x="1" y="968"/>
                  </a:cubicBezTo>
                  <a:cubicBezTo>
                    <a:pt x="1" y="1497"/>
                    <a:pt x="429" y="1930"/>
                    <a:pt x="963" y="1930"/>
                  </a:cubicBezTo>
                  <a:lnTo>
                    <a:pt x="1098" y="1930"/>
                  </a:lnTo>
                  <a:lnTo>
                    <a:pt x="1160" y="3797"/>
                  </a:lnTo>
                  <a:lnTo>
                    <a:pt x="3797" y="3797"/>
                  </a:lnTo>
                  <a:lnTo>
                    <a:pt x="3797" y="3677"/>
                  </a:lnTo>
                  <a:cubicBezTo>
                    <a:pt x="3797" y="3600"/>
                    <a:pt x="3812" y="3528"/>
                    <a:pt x="3836" y="3456"/>
                  </a:cubicBezTo>
                  <a:lnTo>
                    <a:pt x="3913" y="3215"/>
                  </a:lnTo>
                  <a:cubicBezTo>
                    <a:pt x="3995" y="2974"/>
                    <a:pt x="4033" y="2719"/>
                    <a:pt x="4033" y="2464"/>
                  </a:cubicBezTo>
                  <a:lnTo>
                    <a:pt x="4033" y="477"/>
                  </a:lnTo>
                  <a:cubicBezTo>
                    <a:pt x="4033" y="217"/>
                    <a:pt x="3821" y="1"/>
                    <a:pt x="3562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8" name="Google Shape;6198;p29"/>
            <p:cNvSpPr/>
            <p:nvPr/>
          </p:nvSpPr>
          <p:spPr>
            <a:xfrm>
              <a:off x="1802870" y="3131015"/>
              <a:ext cx="74748" cy="56074"/>
            </a:xfrm>
            <a:custGeom>
              <a:rect b="b" l="l" r="r" t="t"/>
              <a:pathLst>
                <a:path extrusionOk="0" h="2138" w="2850">
                  <a:moveTo>
                    <a:pt x="1" y="1"/>
                  </a:moveTo>
                  <a:lnTo>
                    <a:pt x="1" y="2137"/>
                  </a:lnTo>
                  <a:lnTo>
                    <a:pt x="2849" y="2137"/>
                  </a:lnTo>
                  <a:lnTo>
                    <a:pt x="284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9" name="Google Shape;6199;p29"/>
            <p:cNvSpPr/>
            <p:nvPr/>
          </p:nvSpPr>
          <p:spPr>
            <a:xfrm>
              <a:off x="1802870" y="3131015"/>
              <a:ext cx="74748" cy="37348"/>
            </a:xfrm>
            <a:custGeom>
              <a:rect b="b" l="l" r="r" t="t"/>
              <a:pathLst>
                <a:path extrusionOk="0" h="1424" w="2850">
                  <a:moveTo>
                    <a:pt x="1" y="1"/>
                  </a:moveTo>
                  <a:lnTo>
                    <a:pt x="1" y="1074"/>
                  </a:lnTo>
                  <a:cubicBezTo>
                    <a:pt x="446" y="1307"/>
                    <a:pt x="936" y="1424"/>
                    <a:pt x="1425" y="1424"/>
                  </a:cubicBezTo>
                  <a:cubicBezTo>
                    <a:pt x="1915" y="1424"/>
                    <a:pt x="2404" y="1307"/>
                    <a:pt x="2849" y="1074"/>
                  </a:cubicBezTo>
                  <a:lnTo>
                    <a:pt x="2849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0" name="Google Shape;6200;p29"/>
            <p:cNvSpPr/>
            <p:nvPr/>
          </p:nvSpPr>
          <p:spPr>
            <a:xfrm>
              <a:off x="1790386" y="3164219"/>
              <a:ext cx="49885" cy="44456"/>
            </a:xfrm>
            <a:custGeom>
              <a:rect b="b" l="l" r="r" t="t"/>
              <a:pathLst>
                <a:path extrusionOk="0" h="1695" w="1902">
                  <a:moveTo>
                    <a:pt x="422" y="0"/>
                  </a:moveTo>
                  <a:cubicBezTo>
                    <a:pt x="333" y="0"/>
                    <a:pt x="245" y="50"/>
                    <a:pt x="203" y="135"/>
                  </a:cubicBezTo>
                  <a:lnTo>
                    <a:pt x="0" y="568"/>
                  </a:lnTo>
                  <a:lnTo>
                    <a:pt x="785" y="1602"/>
                  </a:lnTo>
                  <a:cubicBezTo>
                    <a:pt x="832" y="1663"/>
                    <a:pt x="904" y="1695"/>
                    <a:pt x="975" y="1695"/>
                  </a:cubicBezTo>
                  <a:cubicBezTo>
                    <a:pt x="1035" y="1695"/>
                    <a:pt x="1095" y="1672"/>
                    <a:pt x="1141" y="1627"/>
                  </a:cubicBezTo>
                  <a:lnTo>
                    <a:pt x="1901" y="871"/>
                  </a:lnTo>
                  <a:lnTo>
                    <a:pt x="544" y="34"/>
                  </a:lnTo>
                  <a:cubicBezTo>
                    <a:pt x="506" y="11"/>
                    <a:pt x="464" y="0"/>
                    <a:pt x="422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1" name="Google Shape;6201;p29"/>
            <p:cNvSpPr/>
            <p:nvPr/>
          </p:nvSpPr>
          <p:spPr>
            <a:xfrm>
              <a:off x="1840245" y="3164219"/>
              <a:ext cx="49727" cy="44456"/>
            </a:xfrm>
            <a:custGeom>
              <a:rect b="b" l="l" r="r" t="t"/>
              <a:pathLst>
                <a:path extrusionOk="0" h="1695" w="1896">
                  <a:moveTo>
                    <a:pt x="1474" y="0"/>
                  </a:moveTo>
                  <a:cubicBezTo>
                    <a:pt x="1433" y="0"/>
                    <a:pt x="1391" y="11"/>
                    <a:pt x="1352" y="34"/>
                  </a:cubicBezTo>
                  <a:lnTo>
                    <a:pt x="0" y="871"/>
                  </a:lnTo>
                  <a:lnTo>
                    <a:pt x="756" y="1627"/>
                  </a:lnTo>
                  <a:cubicBezTo>
                    <a:pt x="802" y="1672"/>
                    <a:pt x="861" y="1695"/>
                    <a:pt x="921" y="1695"/>
                  </a:cubicBezTo>
                  <a:cubicBezTo>
                    <a:pt x="993" y="1695"/>
                    <a:pt x="1064" y="1663"/>
                    <a:pt x="1112" y="1602"/>
                  </a:cubicBezTo>
                  <a:lnTo>
                    <a:pt x="1896" y="568"/>
                  </a:lnTo>
                  <a:lnTo>
                    <a:pt x="1694" y="135"/>
                  </a:lnTo>
                  <a:cubicBezTo>
                    <a:pt x="1651" y="50"/>
                    <a:pt x="1564" y="0"/>
                    <a:pt x="1474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2" name="Google Shape;6202;p29"/>
            <p:cNvSpPr/>
            <p:nvPr/>
          </p:nvSpPr>
          <p:spPr>
            <a:xfrm>
              <a:off x="1777902" y="3032085"/>
              <a:ext cx="124581" cy="117525"/>
            </a:xfrm>
            <a:custGeom>
              <a:rect b="b" l="l" r="r" t="t"/>
              <a:pathLst>
                <a:path extrusionOk="0" h="4481" w="4750">
                  <a:moveTo>
                    <a:pt x="2024" y="0"/>
                  </a:moveTo>
                  <a:cubicBezTo>
                    <a:pt x="1280" y="0"/>
                    <a:pt x="717" y="212"/>
                    <a:pt x="717" y="212"/>
                  </a:cubicBezTo>
                  <a:lnTo>
                    <a:pt x="717" y="1020"/>
                  </a:lnTo>
                  <a:cubicBezTo>
                    <a:pt x="712" y="1256"/>
                    <a:pt x="592" y="1477"/>
                    <a:pt x="395" y="1607"/>
                  </a:cubicBezTo>
                  <a:lnTo>
                    <a:pt x="0" y="1872"/>
                  </a:lnTo>
                  <a:lnTo>
                    <a:pt x="0" y="2108"/>
                  </a:lnTo>
                  <a:cubicBezTo>
                    <a:pt x="0" y="3421"/>
                    <a:pt x="1064" y="4480"/>
                    <a:pt x="2377" y="4480"/>
                  </a:cubicBezTo>
                  <a:cubicBezTo>
                    <a:pt x="2380" y="4480"/>
                    <a:pt x="2383" y="4480"/>
                    <a:pt x="2386" y="4480"/>
                  </a:cubicBezTo>
                  <a:cubicBezTo>
                    <a:pt x="3691" y="4480"/>
                    <a:pt x="4749" y="3418"/>
                    <a:pt x="4749" y="2113"/>
                  </a:cubicBezTo>
                  <a:lnTo>
                    <a:pt x="4749" y="1877"/>
                  </a:lnTo>
                  <a:lnTo>
                    <a:pt x="4355" y="1612"/>
                  </a:lnTo>
                  <a:cubicBezTo>
                    <a:pt x="4157" y="1477"/>
                    <a:pt x="4037" y="1256"/>
                    <a:pt x="4037" y="1020"/>
                  </a:cubicBezTo>
                  <a:lnTo>
                    <a:pt x="4037" y="688"/>
                  </a:lnTo>
                  <a:cubicBezTo>
                    <a:pt x="3389" y="148"/>
                    <a:pt x="2644" y="0"/>
                    <a:pt x="2024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3" name="Google Shape;6203;p29"/>
            <p:cNvSpPr/>
            <p:nvPr/>
          </p:nvSpPr>
          <p:spPr>
            <a:xfrm>
              <a:off x="1734364" y="3199915"/>
              <a:ext cx="37374" cy="61871"/>
            </a:xfrm>
            <a:custGeom>
              <a:rect b="b" l="l" r="r" t="t"/>
              <a:pathLst>
                <a:path extrusionOk="0" h="2359" w="1425">
                  <a:moveTo>
                    <a:pt x="255" y="1"/>
                  </a:moveTo>
                  <a:cubicBezTo>
                    <a:pt x="92" y="174"/>
                    <a:pt x="0" y="410"/>
                    <a:pt x="0" y="650"/>
                  </a:cubicBezTo>
                  <a:lnTo>
                    <a:pt x="0" y="2359"/>
                  </a:lnTo>
                  <a:lnTo>
                    <a:pt x="1424" y="2359"/>
                  </a:lnTo>
                  <a:lnTo>
                    <a:pt x="1424" y="1565"/>
                  </a:lnTo>
                  <a:cubicBezTo>
                    <a:pt x="1424" y="1310"/>
                    <a:pt x="1323" y="1069"/>
                    <a:pt x="1150" y="891"/>
                  </a:cubicBezTo>
                  <a:lnTo>
                    <a:pt x="255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4" name="Google Shape;6204;p29"/>
            <p:cNvSpPr/>
            <p:nvPr/>
          </p:nvSpPr>
          <p:spPr>
            <a:xfrm>
              <a:off x="1778007" y="3031954"/>
              <a:ext cx="105802" cy="117263"/>
            </a:xfrm>
            <a:custGeom>
              <a:rect b="b" l="l" r="r" t="t"/>
              <a:pathLst>
                <a:path extrusionOk="0" h="4471" w="4034">
                  <a:moveTo>
                    <a:pt x="2020" y="1"/>
                  </a:moveTo>
                  <a:cubicBezTo>
                    <a:pt x="1276" y="1"/>
                    <a:pt x="713" y="212"/>
                    <a:pt x="713" y="212"/>
                  </a:cubicBezTo>
                  <a:lnTo>
                    <a:pt x="713" y="1025"/>
                  </a:lnTo>
                  <a:cubicBezTo>
                    <a:pt x="713" y="1261"/>
                    <a:pt x="593" y="1482"/>
                    <a:pt x="396" y="1617"/>
                  </a:cubicBezTo>
                  <a:lnTo>
                    <a:pt x="1" y="1877"/>
                  </a:lnTo>
                  <a:lnTo>
                    <a:pt x="1" y="2118"/>
                  </a:lnTo>
                  <a:cubicBezTo>
                    <a:pt x="1" y="3316"/>
                    <a:pt x="896" y="4326"/>
                    <a:pt x="2084" y="4471"/>
                  </a:cubicBezTo>
                  <a:cubicBezTo>
                    <a:pt x="1661" y="4033"/>
                    <a:pt x="1425" y="3441"/>
                    <a:pt x="1425" y="2830"/>
                  </a:cubicBezTo>
                  <a:lnTo>
                    <a:pt x="1425" y="1256"/>
                  </a:lnTo>
                  <a:cubicBezTo>
                    <a:pt x="1425" y="1016"/>
                    <a:pt x="1603" y="814"/>
                    <a:pt x="1839" y="785"/>
                  </a:cubicBezTo>
                  <a:cubicBezTo>
                    <a:pt x="2029" y="760"/>
                    <a:pt x="2270" y="739"/>
                    <a:pt x="2538" y="739"/>
                  </a:cubicBezTo>
                  <a:cubicBezTo>
                    <a:pt x="3002" y="739"/>
                    <a:pt x="3545" y="802"/>
                    <a:pt x="4033" y="1016"/>
                  </a:cubicBezTo>
                  <a:lnTo>
                    <a:pt x="4033" y="689"/>
                  </a:lnTo>
                  <a:cubicBezTo>
                    <a:pt x="3385" y="148"/>
                    <a:pt x="2640" y="1"/>
                    <a:pt x="2020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5" name="Google Shape;6205;p29"/>
            <p:cNvSpPr/>
            <p:nvPr/>
          </p:nvSpPr>
          <p:spPr>
            <a:xfrm>
              <a:off x="1790753" y="3028544"/>
              <a:ext cx="101474" cy="33545"/>
            </a:xfrm>
            <a:custGeom>
              <a:rect b="b" l="l" r="r" t="t"/>
              <a:pathLst>
                <a:path extrusionOk="0" h="1279" w="3869">
                  <a:moveTo>
                    <a:pt x="1544" y="1"/>
                  </a:moveTo>
                  <a:cubicBezTo>
                    <a:pt x="1083" y="1"/>
                    <a:pt x="666" y="50"/>
                    <a:pt x="395" y="92"/>
                  </a:cubicBezTo>
                  <a:cubicBezTo>
                    <a:pt x="169" y="121"/>
                    <a:pt x="1" y="318"/>
                    <a:pt x="6" y="544"/>
                  </a:cubicBezTo>
                  <a:lnTo>
                    <a:pt x="6" y="1054"/>
                  </a:lnTo>
                  <a:cubicBezTo>
                    <a:pt x="6" y="1203"/>
                    <a:pt x="116" y="1278"/>
                    <a:pt x="227" y="1278"/>
                  </a:cubicBezTo>
                  <a:cubicBezTo>
                    <a:pt x="338" y="1278"/>
                    <a:pt x="448" y="1203"/>
                    <a:pt x="448" y="1054"/>
                  </a:cubicBezTo>
                  <a:lnTo>
                    <a:pt x="448" y="544"/>
                  </a:lnTo>
                  <a:cubicBezTo>
                    <a:pt x="448" y="539"/>
                    <a:pt x="453" y="530"/>
                    <a:pt x="458" y="530"/>
                  </a:cubicBezTo>
                  <a:cubicBezTo>
                    <a:pt x="815" y="476"/>
                    <a:pt x="1178" y="449"/>
                    <a:pt x="1540" y="449"/>
                  </a:cubicBezTo>
                  <a:cubicBezTo>
                    <a:pt x="1661" y="449"/>
                    <a:pt x="1781" y="452"/>
                    <a:pt x="1902" y="458"/>
                  </a:cubicBezTo>
                  <a:cubicBezTo>
                    <a:pt x="2594" y="506"/>
                    <a:pt x="3100" y="679"/>
                    <a:pt x="3393" y="977"/>
                  </a:cubicBezTo>
                  <a:cubicBezTo>
                    <a:pt x="3442" y="1025"/>
                    <a:pt x="3496" y="1045"/>
                    <a:pt x="3548" y="1045"/>
                  </a:cubicBezTo>
                  <a:cubicBezTo>
                    <a:pt x="3721" y="1045"/>
                    <a:pt x="3869" y="823"/>
                    <a:pt x="3706" y="660"/>
                  </a:cubicBezTo>
                  <a:cubicBezTo>
                    <a:pt x="3182" y="135"/>
                    <a:pt x="2304" y="1"/>
                    <a:pt x="1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6" name="Google Shape;6206;p29"/>
            <p:cNvSpPr/>
            <p:nvPr/>
          </p:nvSpPr>
          <p:spPr>
            <a:xfrm>
              <a:off x="1728542" y="2975670"/>
              <a:ext cx="223773" cy="292017"/>
            </a:xfrm>
            <a:custGeom>
              <a:rect b="b" l="l" r="r" t="t"/>
              <a:pathLst>
                <a:path extrusionOk="0" h="11134" w="8532">
                  <a:moveTo>
                    <a:pt x="6651" y="448"/>
                  </a:moveTo>
                  <a:lnTo>
                    <a:pt x="6651" y="2599"/>
                  </a:lnTo>
                  <a:cubicBezTo>
                    <a:pt x="6651" y="2921"/>
                    <a:pt x="6578" y="3239"/>
                    <a:pt x="6434" y="3532"/>
                  </a:cubicBezTo>
                  <a:cubicBezTo>
                    <a:pt x="6420" y="3561"/>
                    <a:pt x="6415" y="3595"/>
                    <a:pt x="6415" y="3628"/>
                  </a:cubicBezTo>
                  <a:lnTo>
                    <a:pt x="6415" y="4259"/>
                  </a:lnTo>
                  <a:cubicBezTo>
                    <a:pt x="6415" y="5457"/>
                    <a:pt x="5441" y="6414"/>
                    <a:pt x="4259" y="6414"/>
                  </a:cubicBezTo>
                  <a:cubicBezTo>
                    <a:pt x="4211" y="6414"/>
                    <a:pt x="4163" y="6413"/>
                    <a:pt x="4115" y="6410"/>
                  </a:cubicBezTo>
                  <a:cubicBezTo>
                    <a:pt x="2989" y="6337"/>
                    <a:pt x="2108" y="5356"/>
                    <a:pt x="2108" y="4177"/>
                  </a:cubicBezTo>
                  <a:lnTo>
                    <a:pt x="2108" y="3628"/>
                  </a:lnTo>
                  <a:cubicBezTo>
                    <a:pt x="2108" y="3595"/>
                    <a:pt x="2099" y="3561"/>
                    <a:pt x="2084" y="3532"/>
                  </a:cubicBezTo>
                  <a:cubicBezTo>
                    <a:pt x="1945" y="3244"/>
                    <a:pt x="1868" y="2921"/>
                    <a:pt x="1868" y="2599"/>
                  </a:cubicBezTo>
                  <a:lnTo>
                    <a:pt x="1868" y="2122"/>
                  </a:lnTo>
                  <a:cubicBezTo>
                    <a:pt x="1873" y="1199"/>
                    <a:pt x="2623" y="448"/>
                    <a:pt x="3547" y="448"/>
                  </a:cubicBezTo>
                  <a:close/>
                  <a:moveTo>
                    <a:pt x="3061" y="6554"/>
                  </a:moveTo>
                  <a:cubicBezTo>
                    <a:pt x="3379" y="6727"/>
                    <a:pt x="3730" y="6828"/>
                    <a:pt x="4086" y="6852"/>
                  </a:cubicBezTo>
                  <a:cubicBezTo>
                    <a:pt x="4148" y="6857"/>
                    <a:pt x="4206" y="6857"/>
                    <a:pt x="4264" y="6857"/>
                  </a:cubicBezTo>
                  <a:cubicBezTo>
                    <a:pt x="4273" y="6857"/>
                    <a:pt x="4283" y="6857"/>
                    <a:pt x="4293" y="6857"/>
                  </a:cubicBezTo>
                  <a:cubicBezTo>
                    <a:pt x="4701" y="6857"/>
                    <a:pt x="5105" y="6756"/>
                    <a:pt x="5467" y="6564"/>
                  </a:cubicBezTo>
                  <a:lnTo>
                    <a:pt x="5467" y="6973"/>
                  </a:lnTo>
                  <a:lnTo>
                    <a:pt x="4264" y="7791"/>
                  </a:lnTo>
                  <a:lnTo>
                    <a:pt x="3061" y="6973"/>
                  </a:lnTo>
                  <a:lnTo>
                    <a:pt x="3061" y="6554"/>
                  </a:lnTo>
                  <a:close/>
                  <a:moveTo>
                    <a:pt x="2864" y="7377"/>
                  </a:moveTo>
                  <a:lnTo>
                    <a:pt x="3913" y="8094"/>
                  </a:lnTo>
                  <a:lnTo>
                    <a:pt x="3359" y="8652"/>
                  </a:lnTo>
                  <a:cubicBezTo>
                    <a:pt x="3356" y="8652"/>
                    <a:pt x="3353" y="8654"/>
                    <a:pt x="3350" y="8654"/>
                  </a:cubicBezTo>
                  <a:cubicBezTo>
                    <a:pt x="3348" y="8654"/>
                    <a:pt x="3347" y="8654"/>
                    <a:pt x="3345" y="8652"/>
                  </a:cubicBezTo>
                  <a:cubicBezTo>
                    <a:pt x="3340" y="8652"/>
                    <a:pt x="3335" y="8652"/>
                    <a:pt x="3335" y="8647"/>
                  </a:cubicBezTo>
                  <a:lnTo>
                    <a:pt x="2642" y="7613"/>
                  </a:lnTo>
                  <a:lnTo>
                    <a:pt x="2864" y="7377"/>
                  </a:lnTo>
                  <a:close/>
                  <a:moveTo>
                    <a:pt x="5655" y="7382"/>
                  </a:moveTo>
                  <a:lnTo>
                    <a:pt x="5876" y="7613"/>
                  </a:lnTo>
                  <a:lnTo>
                    <a:pt x="5188" y="8652"/>
                  </a:lnTo>
                  <a:cubicBezTo>
                    <a:pt x="5183" y="8652"/>
                    <a:pt x="5178" y="8657"/>
                    <a:pt x="5173" y="8657"/>
                  </a:cubicBezTo>
                  <a:cubicBezTo>
                    <a:pt x="5169" y="8657"/>
                    <a:pt x="5164" y="8657"/>
                    <a:pt x="5164" y="8652"/>
                  </a:cubicBezTo>
                  <a:lnTo>
                    <a:pt x="4606" y="8099"/>
                  </a:lnTo>
                  <a:lnTo>
                    <a:pt x="5655" y="7382"/>
                  </a:lnTo>
                  <a:close/>
                  <a:moveTo>
                    <a:pt x="3547" y="0"/>
                  </a:moveTo>
                  <a:cubicBezTo>
                    <a:pt x="2378" y="0"/>
                    <a:pt x="1425" y="948"/>
                    <a:pt x="1425" y="2122"/>
                  </a:cubicBezTo>
                  <a:lnTo>
                    <a:pt x="1425" y="2599"/>
                  </a:lnTo>
                  <a:cubicBezTo>
                    <a:pt x="1425" y="2969"/>
                    <a:pt x="1507" y="3340"/>
                    <a:pt x="1666" y="3681"/>
                  </a:cubicBezTo>
                  <a:lnTo>
                    <a:pt x="1666" y="4182"/>
                  </a:lnTo>
                  <a:cubicBezTo>
                    <a:pt x="1661" y="4976"/>
                    <a:pt x="2007" y="5736"/>
                    <a:pt x="2614" y="6251"/>
                  </a:cubicBezTo>
                  <a:lnTo>
                    <a:pt x="2614" y="7002"/>
                  </a:lnTo>
                  <a:lnTo>
                    <a:pt x="2200" y="7435"/>
                  </a:lnTo>
                  <a:cubicBezTo>
                    <a:pt x="2156" y="7478"/>
                    <a:pt x="2132" y="7540"/>
                    <a:pt x="2142" y="7603"/>
                  </a:cubicBezTo>
                  <a:lnTo>
                    <a:pt x="771" y="8103"/>
                  </a:lnTo>
                  <a:cubicBezTo>
                    <a:pt x="309" y="8272"/>
                    <a:pt x="1" y="8710"/>
                    <a:pt x="1" y="9200"/>
                  </a:cubicBezTo>
                  <a:lnTo>
                    <a:pt x="1" y="10913"/>
                  </a:lnTo>
                  <a:cubicBezTo>
                    <a:pt x="1" y="11060"/>
                    <a:pt x="111" y="11134"/>
                    <a:pt x="222" y="11134"/>
                  </a:cubicBezTo>
                  <a:cubicBezTo>
                    <a:pt x="333" y="11134"/>
                    <a:pt x="443" y="11060"/>
                    <a:pt x="443" y="10913"/>
                  </a:cubicBezTo>
                  <a:lnTo>
                    <a:pt x="443" y="9200"/>
                  </a:lnTo>
                  <a:cubicBezTo>
                    <a:pt x="443" y="8897"/>
                    <a:pt x="636" y="8623"/>
                    <a:pt x="925" y="8517"/>
                  </a:cubicBezTo>
                  <a:lnTo>
                    <a:pt x="2368" y="7993"/>
                  </a:lnTo>
                  <a:lnTo>
                    <a:pt x="2970" y="8897"/>
                  </a:lnTo>
                  <a:cubicBezTo>
                    <a:pt x="3047" y="9013"/>
                    <a:pt x="3172" y="9085"/>
                    <a:pt x="3306" y="9099"/>
                  </a:cubicBezTo>
                  <a:lnTo>
                    <a:pt x="3355" y="9099"/>
                  </a:lnTo>
                  <a:cubicBezTo>
                    <a:pt x="3475" y="9099"/>
                    <a:pt x="3595" y="9051"/>
                    <a:pt x="3677" y="8965"/>
                  </a:cubicBezTo>
                  <a:lnTo>
                    <a:pt x="4043" y="8599"/>
                  </a:lnTo>
                  <a:lnTo>
                    <a:pt x="4043" y="10913"/>
                  </a:lnTo>
                  <a:cubicBezTo>
                    <a:pt x="4043" y="11060"/>
                    <a:pt x="4154" y="11134"/>
                    <a:pt x="4266" y="11134"/>
                  </a:cubicBezTo>
                  <a:cubicBezTo>
                    <a:pt x="4378" y="11134"/>
                    <a:pt x="4490" y="11060"/>
                    <a:pt x="4490" y="10913"/>
                  </a:cubicBezTo>
                  <a:lnTo>
                    <a:pt x="4490" y="8599"/>
                  </a:lnTo>
                  <a:lnTo>
                    <a:pt x="4856" y="8965"/>
                  </a:lnTo>
                  <a:cubicBezTo>
                    <a:pt x="4945" y="9056"/>
                    <a:pt x="5062" y="9101"/>
                    <a:pt x="5178" y="9101"/>
                  </a:cubicBezTo>
                  <a:cubicBezTo>
                    <a:pt x="5325" y="9101"/>
                    <a:pt x="5472" y="9030"/>
                    <a:pt x="5563" y="8893"/>
                  </a:cubicBezTo>
                  <a:lnTo>
                    <a:pt x="6165" y="7993"/>
                  </a:lnTo>
                  <a:lnTo>
                    <a:pt x="7608" y="8517"/>
                  </a:lnTo>
                  <a:cubicBezTo>
                    <a:pt x="7897" y="8618"/>
                    <a:pt x="8089" y="8893"/>
                    <a:pt x="8089" y="9200"/>
                  </a:cubicBezTo>
                  <a:lnTo>
                    <a:pt x="8089" y="10909"/>
                  </a:lnTo>
                  <a:cubicBezTo>
                    <a:pt x="8089" y="11058"/>
                    <a:pt x="8200" y="11132"/>
                    <a:pt x="8311" y="11132"/>
                  </a:cubicBezTo>
                  <a:cubicBezTo>
                    <a:pt x="8421" y="11132"/>
                    <a:pt x="8532" y="11058"/>
                    <a:pt x="8532" y="10909"/>
                  </a:cubicBezTo>
                  <a:lnTo>
                    <a:pt x="8532" y="9200"/>
                  </a:lnTo>
                  <a:cubicBezTo>
                    <a:pt x="8527" y="8705"/>
                    <a:pt x="8214" y="8267"/>
                    <a:pt x="7748" y="8103"/>
                  </a:cubicBezTo>
                  <a:lnTo>
                    <a:pt x="6381" y="7603"/>
                  </a:lnTo>
                  <a:cubicBezTo>
                    <a:pt x="6386" y="7540"/>
                    <a:pt x="6367" y="7478"/>
                    <a:pt x="6323" y="7435"/>
                  </a:cubicBezTo>
                  <a:lnTo>
                    <a:pt x="5910" y="7002"/>
                  </a:lnTo>
                  <a:lnTo>
                    <a:pt x="5910" y="6270"/>
                  </a:lnTo>
                  <a:cubicBezTo>
                    <a:pt x="5953" y="6232"/>
                    <a:pt x="5996" y="6198"/>
                    <a:pt x="6035" y="6159"/>
                  </a:cubicBezTo>
                  <a:cubicBezTo>
                    <a:pt x="6559" y="5664"/>
                    <a:pt x="6857" y="4981"/>
                    <a:pt x="6857" y="4264"/>
                  </a:cubicBezTo>
                  <a:lnTo>
                    <a:pt x="6857" y="3681"/>
                  </a:lnTo>
                  <a:cubicBezTo>
                    <a:pt x="7016" y="3340"/>
                    <a:pt x="7098" y="2969"/>
                    <a:pt x="7098" y="2599"/>
                  </a:cubicBezTo>
                  <a:lnTo>
                    <a:pt x="7098" y="222"/>
                  </a:lnTo>
                  <a:cubicBezTo>
                    <a:pt x="7098" y="101"/>
                    <a:pt x="6997" y="0"/>
                    <a:pt x="68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7" name="Google Shape;6207;p29"/>
            <p:cNvSpPr/>
            <p:nvPr/>
          </p:nvSpPr>
          <p:spPr>
            <a:xfrm>
              <a:off x="1765916" y="3231099"/>
              <a:ext cx="11750" cy="36561"/>
            </a:xfrm>
            <a:custGeom>
              <a:rect b="b" l="l" r="r" t="t"/>
              <a:pathLst>
                <a:path extrusionOk="0" h="1394" w="448">
                  <a:moveTo>
                    <a:pt x="221" y="0"/>
                  </a:moveTo>
                  <a:cubicBezTo>
                    <a:pt x="101" y="0"/>
                    <a:pt x="0" y="97"/>
                    <a:pt x="0" y="222"/>
                  </a:cubicBezTo>
                  <a:lnTo>
                    <a:pt x="0" y="1170"/>
                  </a:lnTo>
                  <a:cubicBezTo>
                    <a:pt x="0" y="1319"/>
                    <a:pt x="111" y="1393"/>
                    <a:pt x="221" y="1393"/>
                  </a:cubicBezTo>
                  <a:cubicBezTo>
                    <a:pt x="332" y="1393"/>
                    <a:pt x="443" y="1319"/>
                    <a:pt x="443" y="1170"/>
                  </a:cubicBezTo>
                  <a:lnTo>
                    <a:pt x="443" y="222"/>
                  </a:lnTo>
                  <a:cubicBezTo>
                    <a:pt x="448" y="97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8" name="Google Shape;6208;p29"/>
            <p:cNvSpPr/>
            <p:nvPr/>
          </p:nvSpPr>
          <p:spPr>
            <a:xfrm>
              <a:off x="1902955" y="3231099"/>
              <a:ext cx="11645" cy="36561"/>
            </a:xfrm>
            <a:custGeom>
              <a:rect b="b" l="l" r="r" t="t"/>
              <a:pathLst>
                <a:path extrusionOk="0" h="1394" w="444">
                  <a:moveTo>
                    <a:pt x="222" y="0"/>
                  </a:moveTo>
                  <a:cubicBezTo>
                    <a:pt x="102" y="0"/>
                    <a:pt x="1" y="97"/>
                    <a:pt x="1" y="222"/>
                  </a:cubicBezTo>
                  <a:lnTo>
                    <a:pt x="1" y="1170"/>
                  </a:lnTo>
                  <a:cubicBezTo>
                    <a:pt x="1" y="1319"/>
                    <a:pt x="111" y="1393"/>
                    <a:pt x="222" y="1393"/>
                  </a:cubicBezTo>
                  <a:cubicBezTo>
                    <a:pt x="333" y="1393"/>
                    <a:pt x="443" y="1319"/>
                    <a:pt x="443" y="1170"/>
                  </a:cubicBezTo>
                  <a:lnTo>
                    <a:pt x="443" y="222"/>
                  </a:lnTo>
                  <a:cubicBezTo>
                    <a:pt x="443" y="97"/>
                    <a:pt x="347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9" name="Google Shape;6209;p29"/>
            <p:cNvSpPr/>
            <p:nvPr/>
          </p:nvSpPr>
          <p:spPr>
            <a:xfrm>
              <a:off x="1940198" y="2932001"/>
              <a:ext cx="186163" cy="194293"/>
            </a:xfrm>
            <a:custGeom>
              <a:rect b="b" l="l" r="r" t="t"/>
              <a:pathLst>
                <a:path extrusionOk="0" h="7408" w="7098">
                  <a:moveTo>
                    <a:pt x="934" y="1"/>
                  </a:moveTo>
                  <a:cubicBezTo>
                    <a:pt x="419" y="5"/>
                    <a:pt x="0" y="419"/>
                    <a:pt x="0" y="939"/>
                  </a:cubicBezTo>
                  <a:lnTo>
                    <a:pt x="0" y="4735"/>
                  </a:lnTo>
                  <a:cubicBezTo>
                    <a:pt x="0" y="5255"/>
                    <a:pt x="419" y="5669"/>
                    <a:pt x="934" y="5674"/>
                  </a:cubicBezTo>
                  <a:lnTo>
                    <a:pt x="1362" y="5674"/>
                  </a:lnTo>
                  <a:lnTo>
                    <a:pt x="1035" y="6978"/>
                  </a:lnTo>
                  <a:cubicBezTo>
                    <a:pt x="973" y="7213"/>
                    <a:pt x="1159" y="7407"/>
                    <a:pt x="1366" y="7407"/>
                  </a:cubicBezTo>
                  <a:cubicBezTo>
                    <a:pt x="1434" y="7407"/>
                    <a:pt x="1504" y="7386"/>
                    <a:pt x="1569" y="7338"/>
                  </a:cubicBezTo>
                  <a:lnTo>
                    <a:pt x="3859" y="5674"/>
                  </a:lnTo>
                  <a:lnTo>
                    <a:pt x="6159" y="5674"/>
                  </a:lnTo>
                  <a:cubicBezTo>
                    <a:pt x="6674" y="5674"/>
                    <a:pt x="7093" y="5255"/>
                    <a:pt x="7097" y="4740"/>
                  </a:cubicBezTo>
                  <a:lnTo>
                    <a:pt x="7097" y="939"/>
                  </a:lnTo>
                  <a:cubicBezTo>
                    <a:pt x="7093" y="419"/>
                    <a:pt x="6674" y="1"/>
                    <a:pt x="6159" y="1"/>
                  </a:cubicBezTo>
                  <a:lnTo>
                    <a:pt x="4971" y="1"/>
                  </a:lnTo>
                  <a:cubicBezTo>
                    <a:pt x="4677" y="1"/>
                    <a:pt x="4677" y="448"/>
                    <a:pt x="4971" y="448"/>
                  </a:cubicBezTo>
                  <a:lnTo>
                    <a:pt x="6159" y="448"/>
                  </a:lnTo>
                  <a:cubicBezTo>
                    <a:pt x="6429" y="448"/>
                    <a:pt x="6650" y="665"/>
                    <a:pt x="6650" y="939"/>
                  </a:cubicBezTo>
                  <a:lnTo>
                    <a:pt x="6650" y="4735"/>
                  </a:lnTo>
                  <a:cubicBezTo>
                    <a:pt x="6650" y="5010"/>
                    <a:pt x="6429" y="5226"/>
                    <a:pt x="6159" y="5226"/>
                  </a:cubicBezTo>
                  <a:lnTo>
                    <a:pt x="3787" y="5226"/>
                  </a:lnTo>
                  <a:cubicBezTo>
                    <a:pt x="3739" y="5226"/>
                    <a:pt x="3691" y="5241"/>
                    <a:pt x="3652" y="5269"/>
                  </a:cubicBezTo>
                  <a:lnTo>
                    <a:pt x="1535" y="6809"/>
                  </a:lnTo>
                  <a:lnTo>
                    <a:pt x="1862" y="5505"/>
                  </a:lnTo>
                  <a:cubicBezTo>
                    <a:pt x="1896" y="5361"/>
                    <a:pt x="1790" y="5226"/>
                    <a:pt x="1646" y="5226"/>
                  </a:cubicBezTo>
                  <a:lnTo>
                    <a:pt x="934" y="5226"/>
                  </a:lnTo>
                  <a:cubicBezTo>
                    <a:pt x="664" y="5226"/>
                    <a:pt x="443" y="5010"/>
                    <a:pt x="443" y="4735"/>
                  </a:cubicBezTo>
                  <a:lnTo>
                    <a:pt x="443" y="939"/>
                  </a:lnTo>
                  <a:cubicBezTo>
                    <a:pt x="443" y="665"/>
                    <a:pt x="664" y="448"/>
                    <a:pt x="934" y="448"/>
                  </a:cubicBezTo>
                  <a:lnTo>
                    <a:pt x="2122" y="448"/>
                  </a:lnTo>
                  <a:cubicBezTo>
                    <a:pt x="2420" y="448"/>
                    <a:pt x="2420" y="1"/>
                    <a:pt x="21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0" name="Google Shape;6210;p29"/>
            <p:cNvSpPr/>
            <p:nvPr/>
          </p:nvSpPr>
          <p:spPr>
            <a:xfrm>
              <a:off x="2014762" y="2894653"/>
              <a:ext cx="37007" cy="111336"/>
            </a:xfrm>
            <a:custGeom>
              <a:rect b="b" l="l" r="r" t="t"/>
              <a:pathLst>
                <a:path extrusionOk="0" h="4245" w="1411">
                  <a:moveTo>
                    <a:pt x="944" y="448"/>
                  </a:moveTo>
                  <a:lnTo>
                    <a:pt x="732" y="3802"/>
                  </a:lnTo>
                  <a:lnTo>
                    <a:pt x="674" y="3802"/>
                  </a:lnTo>
                  <a:lnTo>
                    <a:pt x="463" y="448"/>
                  </a:lnTo>
                  <a:close/>
                  <a:moveTo>
                    <a:pt x="232" y="0"/>
                  </a:moveTo>
                  <a:cubicBezTo>
                    <a:pt x="102" y="0"/>
                    <a:pt x="1" y="111"/>
                    <a:pt x="10" y="236"/>
                  </a:cubicBezTo>
                  <a:lnTo>
                    <a:pt x="246" y="4037"/>
                  </a:lnTo>
                  <a:cubicBezTo>
                    <a:pt x="251" y="4153"/>
                    <a:pt x="347" y="4244"/>
                    <a:pt x="468" y="4244"/>
                  </a:cubicBezTo>
                  <a:lnTo>
                    <a:pt x="944" y="4244"/>
                  </a:lnTo>
                  <a:cubicBezTo>
                    <a:pt x="1059" y="4244"/>
                    <a:pt x="1156" y="4153"/>
                    <a:pt x="1165" y="4037"/>
                  </a:cubicBezTo>
                  <a:lnTo>
                    <a:pt x="1406" y="236"/>
                  </a:lnTo>
                  <a:cubicBezTo>
                    <a:pt x="1411" y="111"/>
                    <a:pt x="1310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1" name="Google Shape;6211;p29"/>
            <p:cNvSpPr/>
            <p:nvPr/>
          </p:nvSpPr>
          <p:spPr>
            <a:xfrm>
              <a:off x="2014894" y="3013018"/>
              <a:ext cx="42803" cy="36640"/>
            </a:xfrm>
            <a:custGeom>
              <a:rect b="b" l="l" r="r" t="t"/>
              <a:pathLst>
                <a:path extrusionOk="0" h="1397" w="1632">
                  <a:moveTo>
                    <a:pt x="698" y="443"/>
                  </a:moveTo>
                  <a:cubicBezTo>
                    <a:pt x="924" y="443"/>
                    <a:pt x="1035" y="718"/>
                    <a:pt x="876" y="876"/>
                  </a:cubicBezTo>
                  <a:cubicBezTo>
                    <a:pt x="825" y="928"/>
                    <a:pt x="761" y="951"/>
                    <a:pt x="700" y="951"/>
                  </a:cubicBezTo>
                  <a:cubicBezTo>
                    <a:pt x="571" y="951"/>
                    <a:pt x="448" y="851"/>
                    <a:pt x="448" y="698"/>
                  </a:cubicBezTo>
                  <a:cubicBezTo>
                    <a:pt x="448" y="559"/>
                    <a:pt x="559" y="443"/>
                    <a:pt x="698" y="443"/>
                  </a:cubicBezTo>
                  <a:close/>
                  <a:moveTo>
                    <a:pt x="702" y="0"/>
                  </a:moveTo>
                  <a:cubicBezTo>
                    <a:pt x="343" y="0"/>
                    <a:pt x="1" y="279"/>
                    <a:pt x="1" y="698"/>
                  </a:cubicBezTo>
                  <a:cubicBezTo>
                    <a:pt x="1" y="1083"/>
                    <a:pt x="313" y="1396"/>
                    <a:pt x="698" y="1396"/>
                  </a:cubicBezTo>
                  <a:cubicBezTo>
                    <a:pt x="1319" y="1396"/>
                    <a:pt x="1632" y="645"/>
                    <a:pt x="1194" y="208"/>
                  </a:cubicBezTo>
                  <a:cubicBezTo>
                    <a:pt x="1050" y="64"/>
                    <a:pt x="875" y="0"/>
                    <a:pt x="7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12" name="Google Shape;6212;p29"/>
          <p:cNvGrpSpPr/>
          <p:nvPr/>
        </p:nvGrpSpPr>
        <p:grpSpPr>
          <a:xfrm>
            <a:off x="2178842" y="2716294"/>
            <a:ext cx="375709" cy="360890"/>
            <a:chOff x="2178842" y="2900869"/>
            <a:chExt cx="375709" cy="360890"/>
          </a:xfrm>
        </p:grpSpPr>
        <p:sp>
          <p:nvSpPr>
            <p:cNvPr id="6213" name="Google Shape;6213;p29"/>
            <p:cNvSpPr/>
            <p:nvPr/>
          </p:nvSpPr>
          <p:spPr>
            <a:xfrm>
              <a:off x="2198906" y="2973913"/>
              <a:ext cx="282208" cy="282208"/>
            </a:xfrm>
            <a:custGeom>
              <a:rect b="b" l="l" r="r" t="t"/>
              <a:pathLst>
                <a:path extrusionOk="0" h="10760" w="10760">
                  <a:moveTo>
                    <a:pt x="5380" y="0"/>
                  </a:moveTo>
                  <a:cubicBezTo>
                    <a:pt x="2406" y="0"/>
                    <a:pt x="0" y="2411"/>
                    <a:pt x="0" y="5380"/>
                  </a:cubicBezTo>
                  <a:cubicBezTo>
                    <a:pt x="0" y="8353"/>
                    <a:pt x="2406" y="10759"/>
                    <a:pt x="5380" y="10759"/>
                  </a:cubicBezTo>
                  <a:cubicBezTo>
                    <a:pt x="8353" y="10759"/>
                    <a:pt x="10759" y="8353"/>
                    <a:pt x="10759" y="5380"/>
                  </a:cubicBezTo>
                  <a:cubicBezTo>
                    <a:pt x="10759" y="2411"/>
                    <a:pt x="8353" y="0"/>
                    <a:pt x="5380" y="0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4" name="Google Shape;6214;p29"/>
            <p:cNvSpPr/>
            <p:nvPr/>
          </p:nvSpPr>
          <p:spPr>
            <a:xfrm>
              <a:off x="2339983" y="3109325"/>
              <a:ext cx="141130" cy="11383"/>
            </a:xfrm>
            <a:custGeom>
              <a:rect b="b" l="l" r="r" t="t"/>
              <a:pathLst>
                <a:path extrusionOk="0" h="434" w="5381">
                  <a:moveTo>
                    <a:pt x="1" y="0"/>
                  </a:moveTo>
                  <a:lnTo>
                    <a:pt x="1" y="433"/>
                  </a:lnTo>
                  <a:lnTo>
                    <a:pt x="5375" y="433"/>
                  </a:lnTo>
                  <a:cubicBezTo>
                    <a:pt x="5375" y="361"/>
                    <a:pt x="5380" y="289"/>
                    <a:pt x="5380" y="217"/>
                  </a:cubicBezTo>
                  <a:cubicBezTo>
                    <a:pt x="5380" y="144"/>
                    <a:pt x="5380" y="72"/>
                    <a:pt x="5375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5" name="Google Shape;6215;p29"/>
            <p:cNvSpPr/>
            <p:nvPr/>
          </p:nvSpPr>
          <p:spPr>
            <a:xfrm>
              <a:off x="2458479" y="2906141"/>
              <a:ext cx="90406" cy="90380"/>
            </a:xfrm>
            <a:custGeom>
              <a:rect b="b" l="l" r="r" t="t"/>
              <a:pathLst>
                <a:path extrusionOk="0" h="3446" w="3447">
                  <a:moveTo>
                    <a:pt x="2157" y="0"/>
                  </a:moveTo>
                  <a:lnTo>
                    <a:pt x="1" y="2156"/>
                  </a:lnTo>
                  <a:lnTo>
                    <a:pt x="1" y="3445"/>
                  </a:lnTo>
                  <a:lnTo>
                    <a:pt x="1295" y="3445"/>
                  </a:lnTo>
                  <a:lnTo>
                    <a:pt x="3446" y="1295"/>
                  </a:lnTo>
                  <a:lnTo>
                    <a:pt x="2157" y="1295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6" name="Google Shape;6216;p29"/>
            <p:cNvSpPr/>
            <p:nvPr/>
          </p:nvSpPr>
          <p:spPr>
            <a:xfrm>
              <a:off x="2458479" y="2906141"/>
              <a:ext cx="56573" cy="90380"/>
            </a:xfrm>
            <a:custGeom>
              <a:rect b="b" l="l" r="r" t="t"/>
              <a:pathLst>
                <a:path extrusionOk="0" h="3446" w="2157">
                  <a:moveTo>
                    <a:pt x="2157" y="0"/>
                  </a:moveTo>
                  <a:lnTo>
                    <a:pt x="1" y="2156"/>
                  </a:lnTo>
                  <a:lnTo>
                    <a:pt x="1" y="3445"/>
                  </a:lnTo>
                  <a:lnTo>
                    <a:pt x="2157" y="1295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7" name="Google Shape;6217;p29"/>
            <p:cNvSpPr/>
            <p:nvPr/>
          </p:nvSpPr>
          <p:spPr>
            <a:xfrm>
              <a:off x="2232713" y="3007720"/>
              <a:ext cx="214567" cy="214567"/>
            </a:xfrm>
            <a:custGeom>
              <a:rect b="b" l="l" r="r" t="t"/>
              <a:pathLst>
                <a:path extrusionOk="0" h="8181" w="8181">
                  <a:moveTo>
                    <a:pt x="4091" y="1"/>
                  </a:moveTo>
                  <a:cubicBezTo>
                    <a:pt x="1834" y="1"/>
                    <a:pt x="1" y="1834"/>
                    <a:pt x="1" y="4091"/>
                  </a:cubicBezTo>
                  <a:cubicBezTo>
                    <a:pt x="1" y="6347"/>
                    <a:pt x="1834" y="8181"/>
                    <a:pt x="4091" y="8181"/>
                  </a:cubicBezTo>
                  <a:cubicBezTo>
                    <a:pt x="6347" y="8181"/>
                    <a:pt x="8181" y="6347"/>
                    <a:pt x="8181" y="4091"/>
                  </a:cubicBezTo>
                  <a:cubicBezTo>
                    <a:pt x="8181" y="1834"/>
                    <a:pt x="6347" y="1"/>
                    <a:pt x="40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8" name="Google Shape;6218;p29"/>
            <p:cNvSpPr/>
            <p:nvPr/>
          </p:nvSpPr>
          <p:spPr>
            <a:xfrm>
              <a:off x="2339983" y="3109325"/>
              <a:ext cx="107297" cy="11383"/>
            </a:xfrm>
            <a:custGeom>
              <a:rect b="b" l="l" r="r" t="t"/>
              <a:pathLst>
                <a:path extrusionOk="0" h="434" w="4091">
                  <a:moveTo>
                    <a:pt x="1" y="0"/>
                  </a:moveTo>
                  <a:lnTo>
                    <a:pt x="1" y="433"/>
                  </a:lnTo>
                  <a:lnTo>
                    <a:pt x="4081" y="433"/>
                  </a:lnTo>
                  <a:cubicBezTo>
                    <a:pt x="4081" y="361"/>
                    <a:pt x="4091" y="289"/>
                    <a:pt x="4091" y="217"/>
                  </a:cubicBezTo>
                  <a:cubicBezTo>
                    <a:pt x="4091" y="144"/>
                    <a:pt x="4081" y="72"/>
                    <a:pt x="408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9" name="Google Shape;6219;p29"/>
            <p:cNvSpPr/>
            <p:nvPr/>
          </p:nvSpPr>
          <p:spPr>
            <a:xfrm>
              <a:off x="2266782" y="3041789"/>
              <a:ext cx="146428" cy="146428"/>
            </a:xfrm>
            <a:custGeom>
              <a:rect b="b" l="l" r="r" t="t"/>
              <a:pathLst>
                <a:path extrusionOk="0" h="5583" w="5583">
                  <a:moveTo>
                    <a:pt x="2792" y="1"/>
                  </a:moveTo>
                  <a:cubicBezTo>
                    <a:pt x="1252" y="1"/>
                    <a:pt x="1" y="1252"/>
                    <a:pt x="1" y="2792"/>
                  </a:cubicBezTo>
                  <a:cubicBezTo>
                    <a:pt x="1" y="4336"/>
                    <a:pt x="1252" y="5582"/>
                    <a:pt x="2792" y="5582"/>
                  </a:cubicBezTo>
                  <a:cubicBezTo>
                    <a:pt x="4331" y="5582"/>
                    <a:pt x="5582" y="4336"/>
                    <a:pt x="5582" y="2792"/>
                  </a:cubicBezTo>
                  <a:cubicBezTo>
                    <a:pt x="5582" y="1252"/>
                    <a:pt x="4331" y="1"/>
                    <a:pt x="2792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0" name="Google Shape;6220;p29"/>
            <p:cNvSpPr/>
            <p:nvPr/>
          </p:nvSpPr>
          <p:spPr>
            <a:xfrm>
              <a:off x="2339983" y="3109325"/>
              <a:ext cx="73227" cy="11383"/>
            </a:xfrm>
            <a:custGeom>
              <a:rect b="b" l="l" r="r" t="t"/>
              <a:pathLst>
                <a:path extrusionOk="0" h="434" w="2792">
                  <a:moveTo>
                    <a:pt x="1" y="0"/>
                  </a:moveTo>
                  <a:lnTo>
                    <a:pt x="1" y="433"/>
                  </a:lnTo>
                  <a:lnTo>
                    <a:pt x="2787" y="433"/>
                  </a:lnTo>
                  <a:cubicBezTo>
                    <a:pt x="2791" y="361"/>
                    <a:pt x="2791" y="289"/>
                    <a:pt x="2791" y="217"/>
                  </a:cubicBezTo>
                  <a:cubicBezTo>
                    <a:pt x="2791" y="144"/>
                    <a:pt x="2791" y="72"/>
                    <a:pt x="2787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1" name="Google Shape;6221;p29"/>
            <p:cNvSpPr/>
            <p:nvPr/>
          </p:nvSpPr>
          <p:spPr>
            <a:xfrm>
              <a:off x="2300118" y="3075124"/>
              <a:ext cx="79784" cy="79784"/>
            </a:xfrm>
            <a:custGeom>
              <a:rect b="b" l="l" r="r" t="t"/>
              <a:pathLst>
                <a:path extrusionOk="0" h="3042" w="3042">
                  <a:moveTo>
                    <a:pt x="1521" y="0"/>
                  </a:moveTo>
                  <a:cubicBezTo>
                    <a:pt x="683" y="0"/>
                    <a:pt x="0" y="683"/>
                    <a:pt x="0" y="1521"/>
                  </a:cubicBezTo>
                  <a:cubicBezTo>
                    <a:pt x="0" y="2363"/>
                    <a:pt x="683" y="3041"/>
                    <a:pt x="1521" y="3041"/>
                  </a:cubicBezTo>
                  <a:cubicBezTo>
                    <a:pt x="2358" y="3041"/>
                    <a:pt x="3041" y="2363"/>
                    <a:pt x="3041" y="1521"/>
                  </a:cubicBezTo>
                  <a:cubicBezTo>
                    <a:pt x="3041" y="683"/>
                    <a:pt x="2358" y="0"/>
                    <a:pt x="15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2" name="Google Shape;6222;p29"/>
            <p:cNvSpPr/>
            <p:nvPr/>
          </p:nvSpPr>
          <p:spPr>
            <a:xfrm>
              <a:off x="2339983" y="3109325"/>
              <a:ext cx="40023" cy="11383"/>
            </a:xfrm>
            <a:custGeom>
              <a:rect b="b" l="l" r="r" t="t"/>
              <a:pathLst>
                <a:path extrusionOk="0" h="434" w="1526">
                  <a:moveTo>
                    <a:pt x="1" y="0"/>
                  </a:moveTo>
                  <a:lnTo>
                    <a:pt x="1" y="433"/>
                  </a:lnTo>
                  <a:lnTo>
                    <a:pt x="1507" y="433"/>
                  </a:lnTo>
                  <a:cubicBezTo>
                    <a:pt x="1526" y="289"/>
                    <a:pt x="1526" y="144"/>
                    <a:pt x="1507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3" name="Google Shape;6223;p29"/>
            <p:cNvSpPr/>
            <p:nvPr/>
          </p:nvSpPr>
          <p:spPr>
            <a:xfrm>
              <a:off x="2323067" y="3098074"/>
              <a:ext cx="33860" cy="33860"/>
            </a:xfrm>
            <a:custGeom>
              <a:rect b="b" l="l" r="r" t="t"/>
              <a:pathLst>
                <a:path extrusionOk="0" h="1291" w="1291">
                  <a:moveTo>
                    <a:pt x="646" y="1"/>
                  </a:moveTo>
                  <a:cubicBezTo>
                    <a:pt x="290" y="1"/>
                    <a:pt x="1" y="290"/>
                    <a:pt x="1" y="646"/>
                  </a:cubicBezTo>
                  <a:cubicBezTo>
                    <a:pt x="1" y="1002"/>
                    <a:pt x="290" y="1290"/>
                    <a:pt x="646" y="1290"/>
                  </a:cubicBezTo>
                  <a:cubicBezTo>
                    <a:pt x="1002" y="1290"/>
                    <a:pt x="1290" y="1002"/>
                    <a:pt x="1290" y="646"/>
                  </a:cubicBezTo>
                  <a:cubicBezTo>
                    <a:pt x="1290" y="290"/>
                    <a:pt x="1002" y="1"/>
                    <a:pt x="646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4" name="Google Shape;6224;p29"/>
            <p:cNvSpPr/>
            <p:nvPr/>
          </p:nvSpPr>
          <p:spPr>
            <a:xfrm>
              <a:off x="2339983" y="3109325"/>
              <a:ext cx="17310" cy="11383"/>
            </a:xfrm>
            <a:custGeom>
              <a:rect b="b" l="l" r="r" t="t"/>
              <a:pathLst>
                <a:path extrusionOk="0" h="434" w="660">
                  <a:moveTo>
                    <a:pt x="1" y="0"/>
                  </a:moveTo>
                  <a:lnTo>
                    <a:pt x="1" y="433"/>
                  </a:lnTo>
                  <a:lnTo>
                    <a:pt x="607" y="433"/>
                  </a:lnTo>
                  <a:cubicBezTo>
                    <a:pt x="660" y="294"/>
                    <a:pt x="660" y="140"/>
                    <a:pt x="607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5" name="Google Shape;6225;p29"/>
            <p:cNvSpPr/>
            <p:nvPr/>
          </p:nvSpPr>
          <p:spPr>
            <a:xfrm>
              <a:off x="2178842" y="2900869"/>
              <a:ext cx="375709" cy="360890"/>
            </a:xfrm>
            <a:custGeom>
              <a:rect b="b" l="l" r="r" t="t"/>
              <a:pathLst>
                <a:path extrusionOk="0" h="13760" w="14325">
                  <a:moveTo>
                    <a:pt x="12616" y="687"/>
                  </a:moveTo>
                  <a:lnTo>
                    <a:pt x="12616" y="1496"/>
                  </a:lnTo>
                  <a:cubicBezTo>
                    <a:pt x="12616" y="1606"/>
                    <a:pt x="12703" y="1698"/>
                    <a:pt x="12814" y="1698"/>
                  </a:cubicBezTo>
                  <a:lnTo>
                    <a:pt x="13622" y="1698"/>
                  </a:lnTo>
                  <a:lnTo>
                    <a:pt x="11871" y="3444"/>
                  </a:lnTo>
                  <a:lnTo>
                    <a:pt x="11149" y="3444"/>
                  </a:lnTo>
                  <a:lnTo>
                    <a:pt x="12313" y="2280"/>
                  </a:lnTo>
                  <a:cubicBezTo>
                    <a:pt x="12474" y="2137"/>
                    <a:pt x="12334" y="1924"/>
                    <a:pt x="12176" y="1924"/>
                  </a:cubicBezTo>
                  <a:cubicBezTo>
                    <a:pt x="12126" y="1924"/>
                    <a:pt x="12074" y="1945"/>
                    <a:pt x="12029" y="1996"/>
                  </a:cubicBezTo>
                  <a:lnTo>
                    <a:pt x="10865" y="3160"/>
                  </a:lnTo>
                  <a:lnTo>
                    <a:pt x="10865" y="2439"/>
                  </a:lnTo>
                  <a:lnTo>
                    <a:pt x="12616" y="687"/>
                  </a:lnTo>
                  <a:close/>
                  <a:moveTo>
                    <a:pt x="6136" y="2987"/>
                  </a:moveTo>
                  <a:cubicBezTo>
                    <a:pt x="7406" y="2987"/>
                    <a:pt x="8671" y="3453"/>
                    <a:pt x="9657" y="4368"/>
                  </a:cubicBezTo>
                  <a:lnTo>
                    <a:pt x="6000" y="8025"/>
                  </a:lnTo>
                  <a:cubicBezTo>
                    <a:pt x="5870" y="8171"/>
                    <a:pt x="6000" y="8363"/>
                    <a:pt x="6152" y="8363"/>
                  </a:cubicBezTo>
                  <a:cubicBezTo>
                    <a:pt x="6196" y="8363"/>
                    <a:pt x="6242" y="8347"/>
                    <a:pt x="6284" y="8309"/>
                  </a:cubicBezTo>
                  <a:lnTo>
                    <a:pt x="7198" y="7395"/>
                  </a:lnTo>
                  <a:lnTo>
                    <a:pt x="7198" y="7395"/>
                  </a:lnTo>
                  <a:cubicBezTo>
                    <a:pt x="7554" y="7886"/>
                    <a:pt x="7530" y="8550"/>
                    <a:pt x="7141" y="9011"/>
                  </a:cubicBezTo>
                  <a:cubicBezTo>
                    <a:pt x="6884" y="9312"/>
                    <a:pt x="6518" y="9472"/>
                    <a:pt x="6145" y="9472"/>
                  </a:cubicBezTo>
                  <a:cubicBezTo>
                    <a:pt x="5944" y="9472"/>
                    <a:pt x="5742" y="9425"/>
                    <a:pt x="5553" y="9329"/>
                  </a:cubicBezTo>
                  <a:cubicBezTo>
                    <a:pt x="5014" y="9055"/>
                    <a:pt x="4735" y="8448"/>
                    <a:pt x="4874" y="7861"/>
                  </a:cubicBezTo>
                  <a:cubicBezTo>
                    <a:pt x="5014" y="7274"/>
                    <a:pt x="5538" y="6861"/>
                    <a:pt x="6145" y="6861"/>
                  </a:cubicBezTo>
                  <a:cubicBezTo>
                    <a:pt x="6226" y="6861"/>
                    <a:pt x="6303" y="6870"/>
                    <a:pt x="6385" y="6885"/>
                  </a:cubicBezTo>
                  <a:cubicBezTo>
                    <a:pt x="6403" y="6888"/>
                    <a:pt x="6419" y="6890"/>
                    <a:pt x="6435" y="6890"/>
                  </a:cubicBezTo>
                  <a:cubicBezTo>
                    <a:pt x="6664" y="6890"/>
                    <a:pt x="6718" y="6526"/>
                    <a:pt x="6457" y="6485"/>
                  </a:cubicBezTo>
                  <a:cubicBezTo>
                    <a:pt x="6353" y="6466"/>
                    <a:pt x="6249" y="6457"/>
                    <a:pt x="6146" y="6457"/>
                  </a:cubicBezTo>
                  <a:cubicBezTo>
                    <a:pt x="5548" y="6457"/>
                    <a:pt x="4984" y="6769"/>
                    <a:pt x="4672" y="7298"/>
                  </a:cubicBezTo>
                  <a:cubicBezTo>
                    <a:pt x="4307" y="7919"/>
                    <a:pt x="4369" y="8699"/>
                    <a:pt x="4826" y="9257"/>
                  </a:cubicBezTo>
                  <a:cubicBezTo>
                    <a:pt x="5159" y="9655"/>
                    <a:pt x="5643" y="9874"/>
                    <a:pt x="6141" y="9874"/>
                  </a:cubicBezTo>
                  <a:cubicBezTo>
                    <a:pt x="6335" y="9874"/>
                    <a:pt x="6532" y="9841"/>
                    <a:pt x="6722" y="9772"/>
                  </a:cubicBezTo>
                  <a:cubicBezTo>
                    <a:pt x="7400" y="9526"/>
                    <a:pt x="7848" y="8886"/>
                    <a:pt x="7848" y="8165"/>
                  </a:cubicBezTo>
                  <a:cubicBezTo>
                    <a:pt x="7853" y="7780"/>
                    <a:pt x="7723" y="7409"/>
                    <a:pt x="7482" y="7111"/>
                  </a:cubicBezTo>
                  <a:lnTo>
                    <a:pt x="8113" y="6476"/>
                  </a:lnTo>
                  <a:lnTo>
                    <a:pt x="8113" y="6476"/>
                  </a:lnTo>
                  <a:cubicBezTo>
                    <a:pt x="8984" y="7496"/>
                    <a:pt x="8931" y="9007"/>
                    <a:pt x="8002" y="9964"/>
                  </a:cubicBezTo>
                  <a:cubicBezTo>
                    <a:pt x="7497" y="10483"/>
                    <a:pt x="6822" y="10747"/>
                    <a:pt x="6145" y="10747"/>
                  </a:cubicBezTo>
                  <a:cubicBezTo>
                    <a:pt x="5571" y="10747"/>
                    <a:pt x="4995" y="10557"/>
                    <a:pt x="4518" y="10171"/>
                  </a:cubicBezTo>
                  <a:cubicBezTo>
                    <a:pt x="3479" y="9329"/>
                    <a:pt x="3248" y="7837"/>
                    <a:pt x="3989" y="6721"/>
                  </a:cubicBezTo>
                  <a:cubicBezTo>
                    <a:pt x="4484" y="5978"/>
                    <a:pt x="5305" y="5568"/>
                    <a:pt x="6147" y="5568"/>
                  </a:cubicBezTo>
                  <a:cubicBezTo>
                    <a:pt x="6564" y="5568"/>
                    <a:pt x="6986" y="5669"/>
                    <a:pt x="7376" y="5879"/>
                  </a:cubicBezTo>
                  <a:cubicBezTo>
                    <a:pt x="7410" y="5897"/>
                    <a:pt x="7443" y="5904"/>
                    <a:pt x="7473" y="5904"/>
                  </a:cubicBezTo>
                  <a:cubicBezTo>
                    <a:pt x="7653" y="5904"/>
                    <a:pt x="7762" y="5639"/>
                    <a:pt x="7569" y="5528"/>
                  </a:cubicBezTo>
                  <a:cubicBezTo>
                    <a:pt x="7115" y="5282"/>
                    <a:pt x="6624" y="5164"/>
                    <a:pt x="6139" y="5164"/>
                  </a:cubicBezTo>
                  <a:cubicBezTo>
                    <a:pt x="5162" y="5164"/>
                    <a:pt x="4210" y="5641"/>
                    <a:pt x="3638" y="6509"/>
                  </a:cubicBezTo>
                  <a:cubicBezTo>
                    <a:pt x="2776" y="7804"/>
                    <a:pt x="3051" y="9541"/>
                    <a:pt x="4263" y="10508"/>
                  </a:cubicBezTo>
                  <a:cubicBezTo>
                    <a:pt x="4815" y="10950"/>
                    <a:pt x="5478" y="11167"/>
                    <a:pt x="6139" y="11167"/>
                  </a:cubicBezTo>
                  <a:cubicBezTo>
                    <a:pt x="6932" y="11167"/>
                    <a:pt x="7720" y="10855"/>
                    <a:pt x="8305" y="10243"/>
                  </a:cubicBezTo>
                  <a:cubicBezTo>
                    <a:pt x="9383" y="9122"/>
                    <a:pt x="9421" y="7361"/>
                    <a:pt x="8401" y="6192"/>
                  </a:cubicBezTo>
                  <a:lnTo>
                    <a:pt x="9032" y="5561"/>
                  </a:lnTo>
                  <a:lnTo>
                    <a:pt x="9032" y="5561"/>
                  </a:lnTo>
                  <a:cubicBezTo>
                    <a:pt x="10393" y="7082"/>
                    <a:pt x="10350" y="9401"/>
                    <a:pt x="8926" y="10864"/>
                  </a:cubicBezTo>
                  <a:cubicBezTo>
                    <a:pt x="8170" y="11643"/>
                    <a:pt x="7161" y="12038"/>
                    <a:pt x="6147" y="12038"/>
                  </a:cubicBezTo>
                  <a:cubicBezTo>
                    <a:pt x="5256" y="12038"/>
                    <a:pt x="4362" y="11733"/>
                    <a:pt x="3633" y="11114"/>
                  </a:cubicBezTo>
                  <a:cubicBezTo>
                    <a:pt x="2079" y="9791"/>
                    <a:pt x="1809" y="7491"/>
                    <a:pt x="3027" y="5850"/>
                  </a:cubicBezTo>
                  <a:cubicBezTo>
                    <a:pt x="3783" y="4827"/>
                    <a:pt x="4955" y="4279"/>
                    <a:pt x="6147" y="4279"/>
                  </a:cubicBezTo>
                  <a:cubicBezTo>
                    <a:pt x="6865" y="4279"/>
                    <a:pt x="7591" y="4478"/>
                    <a:pt x="8238" y="4893"/>
                  </a:cubicBezTo>
                  <a:cubicBezTo>
                    <a:pt x="8278" y="4921"/>
                    <a:pt x="8319" y="4933"/>
                    <a:pt x="8357" y="4933"/>
                  </a:cubicBezTo>
                  <a:cubicBezTo>
                    <a:pt x="8535" y="4933"/>
                    <a:pt x="8657" y="4670"/>
                    <a:pt x="8459" y="4551"/>
                  </a:cubicBezTo>
                  <a:cubicBezTo>
                    <a:pt x="7743" y="4092"/>
                    <a:pt x="6939" y="3871"/>
                    <a:pt x="6143" y="3871"/>
                  </a:cubicBezTo>
                  <a:cubicBezTo>
                    <a:pt x="4821" y="3871"/>
                    <a:pt x="3521" y="4479"/>
                    <a:pt x="2680" y="5614"/>
                  </a:cubicBezTo>
                  <a:cubicBezTo>
                    <a:pt x="1338" y="7433"/>
                    <a:pt x="1636" y="9983"/>
                    <a:pt x="3363" y="11446"/>
                  </a:cubicBezTo>
                  <a:cubicBezTo>
                    <a:pt x="4168" y="12127"/>
                    <a:pt x="5154" y="12463"/>
                    <a:pt x="6137" y="12463"/>
                  </a:cubicBezTo>
                  <a:cubicBezTo>
                    <a:pt x="7265" y="12463"/>
                    <a:pt x="8388" y="12022"/>
                    <a:pt x="9229" y="11153"/>
                  </a:cubicBezTo>
                  <a:cubicBezTo>
                    <a:pt x="10798" y="9521"/>
                    <a:pt x="10836" y="6952"/>
                    <a:pt x="9316" y="5278"/>
                  </a:cubicBezTo>
                  <a:lnTo>
                    <a:pt x="9946" y="4652"/>
                  </a:lnTo>
                  <a:cubicBezTo>
                    <a:pt x="10831" y="5605"/>
                    <a:pt x="11322" y="6861"/>
                    <a:pt x="11322" y="8165"/>
                  </a:cubicBezTo>
                  <a:cubicBezTo>
                    <a:pt x="11327" y="10619"/>
                    <a:pt x="9604" y="12741"/>
                    <a:pt x="7203" y="13246"/>
                  </a:cubicBezTo>
                  <a:cubicBezTo>
                    <a:pt x="6846" y="13321"/>
                    <a:pt x="6489" y="13357"/>
                    <a:pt x="6136" y="13357"/>
                  </a:cubicBezTo>
                  <a:cubicBezTo>
                    <a:pt x="4112" y="13357"/>
                    <a:pt x="2226" y="12166"/>
                    <a:pt x="1391" y="10253"/>
                  </a:cubicBezTo>
                  <a:cubicBezTo>
                    <a:pt x="404" y="8001"/>
                    <a:pt x="1131" y="5369"/>
                    <a:pt x="3132" y="3945"/>
                  </a:cubicBezTo>
                  <a:cubicBezTo>
                    <a:pt x="4037" y="3303"/>
                    <a:pt x="5088" y="2987"/>
                    <a:pt x="6136" y="2987"/>
                  </a:cubicBezTo>
                  <a:close/>
                  <a:moveTo>
                    <a:pt x="12815" y="0"/>
                  </a:moveTo>
                  <a:cubicBezTo>
                    <a:pt x="12765" y="0"/>
                    <a:pt x="12715" y="19"/>
                    <a:pt x="12674" y="62"/>
                  </a:cubicBezTo>
                  <a:lnTo>
                    <a:pt x="10518" y="2212"/>
                  </a:lnTo>
                  <a:cubicBezTo>
                    <a:pt x="10485" y="2251"/>
                    <a:pt x="10461" y="2299"/>
                    <a:pt x="10461" y="2357"/>
                  </a:cubicBezTo>
                  <a:lnTo>
                    <a:pt x="10461" y="3565"/>
                  </a:lnTo>
                  <a:lnTo>
                    <a:pt x="9941" y="4079"/>
                  </a:lnTo>
                  <a:cubicBezTo>
                    <a:pt x="8867" y="3079"/>
                    <a:pt x="7500" y="2583"/>
                    <a:pt x="6136" y="2583"/>
                  </a:cubicBezTo>
                  <a:cubicBezTo>
                    <a:pt x="4671" y="2583"/>
                    <a:pt x="3209" y="3155"/>
                    <a:pt x="2112" y="4291"/>
                  </a:cubicBezTo>
                  <a:cubicBezTo>
                    <a:pt x="0" y="6485"/>
                    <a:pt x="34" y="9964"/>
                    <a:pt x="2189" y="12120"/>
                  </a:cubicBezTo>
                  <a:cubicBezTo>
                    <a:pt x="3279" y="13212"/>
                    <a:pt x="4710" y="13759"/>
                    <a:pt x="6142" y="13759"/>
                  </a:cubicBezTo>
                  <a:cubicBezTo>
                    <a:pt x="7538" y="13759"/>
                    <a:pt x="8935" y="13239"/>
                    <a:pt x="10018" y="12197"/>
                  </a:cubicBezTo>
                  <a:cubicBezTo>
                    <a:pt x="12207" y="10080"/>
                    <a:pt x="12304" y="6596"/>
                    <a:pt x="10225" y="4368"/>
                  </a:cubicBezTo>
                  <a:lnTo>
                    <a:pt x="10745" y="3848"/>
                  </a:lnTo>
                  <a:lnTo>
                    <a:pt x="11952" y="3848"/>
                  </a:lnTo>
                  <a:cubicBezTo>
                    <a:pt x="12005" y="3848"/>
                    <a:pt x="12058" y="3824"/>
                    <a:pt x="12097" y="3786"/>
                  </a:cubicBezTo>
                  <a:lnTo>
                    <a:pt x="14248" y="1635"/>
                  </a:lnTo>
                  <a:cubicBezTo>
                    <a:pt x="14305" y="1577"/>
                    <a:pt x="14325" y="1491"/>
                    <a:pt x="14296" y="1419"/>
                  </a:cubicBezTo>
                  <a:cubicBezTo>
                    <a:pt x="14262" y="1342"/>
                    <a:pt x="14190" y="1293"/>
                    <a:pt x="14108" y="1293"/>
                  </a:cubicBezTo>
                  <a:lnTo>
                    <a:pt x="13016" y="1293"/>
                  </a:lnTo>
                  <a:lnTo>
                    <a:pt x="13016" y="201"/>
                  </a:lnTo>
                  <a:cubicBezTo>
                    <a:pt x="13016" y="81"/>
                    <a:pt x="12917" y="0"/>
                    <a:pt x="128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26" name="Google Shape;6226;p29"/>
          <p:cNvGrpSpPr/>
          <p:nvPr/>
        </p:nvGrpSpPr>
        <p:grpSpPr>
          <a:xfrm>
            <a:off x="2704703" y="2716346"/>
            <a:ext cx="230986" cy="360497"/>
            <a:chOff x="2704703" y="2900921"/>
            <a:chExt cx="230986" cy="360497"/>
          </a:xfrm>
        </p:grpSpPr>
        <p:sp>
          <p:nvSpPr>
            <p:cNvPr id="6227" name="Google Shape;6227;p29"/>
            <p:cNvSpPr/>
            <p:nvPr/>
          </p:nvSpPr>
          <p:spPr>
            <a:xfrm>
              <a:off x="2817534" y="2906193"/>
              <a:ext cx="28299" cy="33545"/>
            </a:xfrm>
            <a:custGeom>
              <a:rect b="b" l="l" r="r" t="t"/>
              <a:pathLst>
                <a:path extrusionOk="0" h="1279" w="1079">
                  <a:moveTo>
                    <a:pt x="127" y="1"/>
                  </a:moveTo>
                  <a:cubicBezTo>
                    <a:pt x="59" y="1"/>
                    <a:pt x="0" y="59"/>
                    <a:pt x="0" y="128"/>
                  </a:cubicBezTo>
                  <a:lnTo>
                    <a:pt x="0" y="1062"/>
                  </a:lnTo>
                  <a:lnTo>
                    <a:pt x="1078" y="1278"/>
                  </a:lnTo>
                  <a:cubicBezTo>
                    <a:pt x="1078" y="292"/>
                    <a:pt x="448" y="56"/>
                    <a:pt x="149" y="3"/>
                  </a:cubicBezTo>
                  <a:cubicBezTo>
                    <a:pt x="142" y="2"/>
                    <a:pt x="134" y="1"/>
                    <a:pt x="127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8" name="Google Shape;6228;p29"/>
            <p:cNvSpPr/>
            <p:nvPr/>
          </p:nvSpPr>
          <p:spPr>
            <a:xfrm>
              <a:off x="2794926" y="2928460"/>
              <a:ext cx="129905" cy="248637"/>
            </a:xfrm>
            <a:custGeom>
              <a:rect b="b" l="l" r="r" t="t"/>
              <a:pathLst>
                <a:path extrusionOk="0" h="9480" w="4953">
                  <a:moveTo>
                    <a:pt x="382" y="1"/>
                  </a:moveTo>
                  <a:cubicBezTo>
                    <a:pt x="284" y="1"/>
                    <a:pt x="198" y="76"/>
                    <a:pt x="179" y="174"/>
                  </a:cubicBezTo>
                  <a:lnTo>
                    <a:pt x="1" y="1079"/>
                  </a:lnTo>
                  <a:lnTo>
                    <a:pt x="2585" y="5385"/>
                  </a:lnTo>
                  <a:lnTo>
                    <a:pt x="2801" y="9480"/>
                  </a:lnTo>
                  <a:lnTo>
                    <a:pt x="3879" y="9480"/>
                  </a:lnTo>
                  <a:cubicBezTo>
                    <a:pt x="3879" y="6896"/>
                    <a:pt x="4952" y="6256"/>
                    <a:pt x="4952" y="3879"/>
                  </a:cubicBezTo>
                  <a:cubicBezTo>
                    <a:pt x="4952" y="261"/>
                    <a:pt x="1257" y="10"/>
                    <a:pt x="391" y="1"/>
                  </a:cubicBezTo>
                  <a:cubicBezTo>
                    <a:pt x="388" y="1"/>
                    <a:pt x="385" y="1"/>
                    <a:pt x="38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9" name="Google Shape;6229;p29"/>
            <p:cNvSpPr/>
            <p:nvPr/>
          </p:nvSpPr>
          <p:spPr>
            <a:xfrm>
              <a:off x="2710499" y="2949075"/>
              <a:ext cx="209033" cy="239405"/>
            </a:xfrm>
            <a:custGeom>
              <a:rect b="b" l="l" r="r" t="t"/>
              <a:pathLst>
                <a:path extrusionOk="0" h="9128" w="7970">
                  <a:moveTo>
                    <a:pt x="3174" y="1"/>
                  </a:moveTo>
                  <a:cubicBezTo>
                    <a:pt x="2898" y="1"/>
                    <a:pt x="2673" y="15"/>
                    <a:pt x="2532" y="28"/>
                  </a:cubicBezTo>
                  <a:cubicBezTo>
                    <a:pt x="2311" y="47"/>
                    <a:pt x="2142" y="235"/>
                    <a:pt x="2142" y="456"/>
                  </a:cubicBezTo>
                  <a:lnTo>
                    <a:pt x="2142" y="721"/>
                  </a:lnTo>
                  <a:lnTo>
                    <a:pt x="150" y="2713"/>
                  </a:lnTo>
                  <a:cubicBezTo>
                    <a:pt x="49" y="2814"/>
                    <a:pt x="1" y="2963"/>
                    <a:pt x="30" y="3103"/>
                  </a:cubicBezTo>
                  <a:lnTo>
                    <a:pt x="174" y="3815"/>
                  </a:lnTo>
                  <a:cubicBezTo>
                    <a:pt x="189" y="3901"/>
                    <a:pt x="256" y="3969"/>
                    <a:pt x="338" y="3988"/>
                  </a:cubicBezTo>
                  <a:cubicBezTo>
                    <a:pt x="571" y="4037"/>
                    <a:pt x="787" y="4057"/>
                    <a:pt x="987" y="4057"/>
                  </a:cubicBezTo>
                  <a:cubicBezTo>
                    <a:pt x="1755" y="4057"/>
                    <a:pt x="2276" y="3749"/>
                    <a:pt x="2551" y="3531"/>
                  </a:cubicBezTo>
                  <a:cubicBezTo>
                    <a:pt x="2633" y="3460"/>
                    <a:pt x="2733" y="3425"/>
                    <a:pt x="2834" y="3425"/>
                  </a:cubicBezTo>
                  <a:cubicBezTo>
                    <a:pt x="2905" y="3425"/>
                    <a:pt x="2976" y="3442"/>
                    <a:pt x="3042" y="3478"/>
                  </a:cubicBezTo>
                  <a:cubicBezTo>
                    <a:pt x="3470" y="3719"/>
                    <a:pt x="3875" y="3772"/>
                    <a:pt x="4151" y="3772"/>
                  </a:cubicBezTo>
                  <a:cubicBezTo>
                    <a:pt x="4372" y="3772"/>
                    <a:pt x="4509" y="3738"/>
                    <a:pt x="4509" y="3738"/>
                  </a:cubicBezTo>
                  <a:lnTo>
                    <a:pt x="4509" y="3738"/>
                  </a:lnTo>
                  <a:cubicBezTo>
                    <a:pt x="2537" y="5711"/>
                    <a:pt x="1921" y="7048"/>
                    <a:pt x="1921" y="7833"/>
                  </a:cubicBezTo>
                  <a:cubicBezTo>
                    <a:pt x="1921" y="8343"/>
                    <a:pt x="2161" y="8819"/>
                    <a:pt x="2570" y="9127"/>
                  </a:cubicBezTo>
                  <a:lnTo>
                    <a:pt x="7310" y="9127"/>
                  </a:lnTo>
                  <a:cubicBezTo>
                    <a:pt x="7310" y="9127"/>
                    <a:pt x="6607" y="8059"/>
                    <a:pt x="7377" y="4493"/>
                  </a:cubicBezTo>
                  <a:cubicBezTo>
                    <a:pt x="7969" y="1736"/>
                    <a:pt x="6627" y="755"/>
                    <a:pt x="5121" y="273"/>
                  </a:cubicBezTo>
                  <a:cubicBezTo>
                    <a:pt x="4441" y="54"/>
                    <a:pt x="3711" y="1"/>
                    <a:pt x="3174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0" name="Google Shape;6230;p29"/>
            <p:cNvSpPr/>
            <p:nvPr/>
          </p:nvSpPr>
          <p:spPr>
            <a:xfrm>
              <a:off x="2712152" y="3008375"/>
              <a:ext cx="145536" cy="174282"/>
            </a:xfrm>
            <a:custGeom>
              <a:rect b="b" l="l" r="r" t="t"/>
              <a:pathLst>
                <a:path extrusionOk="0" h="6645" w="5549">
                  <a:moveTo>
                    <a:pt x="2940" y="1"/>
                  </a:moveTo>
                  <a:cubicBezTo>
                    <a:pt x="2785" y="1"/>
                    <a:pt x="2642" y="52"/>
                    <a:pt x="2507" y="187"/>
                  </a:cubicBezTo>
                  <a:cubicBezTo>
                    <a:pt x="2097" y="598"/>
                    <a:pt x="1289" y="1013"/>
                    <a:pt x="151" y="1013"/>
                  </a:cubicBezTo>
                  <a:cubicBezTo>
                    <a:pt x="101" y="1013"/>
                    <a:pt x="51" y="1012"/>
                    <a:pt x="0" y="1010"/>
                  </a:cubicBezTo>
                  <a:lnTo>
                    <a:pt x="0" y="1010"/>
                  </a:lnTo>
                  <a:lnTo>
                    <a:pt x="111" y="1554"/>
                  </a:lnTo>
                  <a:cubicBezTo>
                    <a:pt x="126" y="1636"/>
                    <a:pt x="193" y="1703"/>
                    <a:pt x="275" y="1722"/>
                  </a:cubicBezTo>
                  <a:cubicBezTo>
                    <a:pt x="509" y="1771"/>
                    <a:pt x="727" y="1792"/>
                    <a:pt x="928" y="1792"/>
                  </a:cubicBezTo>
                  <a:cubicBezTo>
                    <a:pt x="1694" y="1792"/>
                    <a:pt x="2215" y="1486"/>
                    <a:pt x="2493" y="1265"/>
                  </a:cubicBezTo>
                  <a:cubicBezTo>
                    <a:pt x="2573" y="1197"/>
                    <a:pt x="2674" y="1162"/>
                    <a:pt x="2777" y="1162"/>
                  </a:cubicBezTo>
                  <a:cubicBezTo>
                    <a:pt x="2847" y="1162"/>
                    <a:pt x="2919" y="1179"/>
                    <a:pt x="2984" y="1212"/>
                  </a:cubicBezTo>
                  <a:cubicBezTo>
                    <a:pt x="3411" y="1457"/>
                    <a:pt x="3817" y="1511"/>
                    <a:pt x="4092" y="1511"/>
                  </a:cubicBezTo>
                  <a:cubicBezTo>
                    <a:pt x="4310" y="1511"/>
                    <a:pt x="4446" y="1477"/>
                    <a:pt x="4446" y="1477"/>
                  </a:cubicBezTo>
                  <a:lnTo>
                    <a:pt x="4446" y="1477"/>
                  </a:lnTo>
                  <a:cubicBezTo>
                    <a:pt x="2474" y="3450"/>
                    <a:pt x="1863" y="4783"/>
                    <a:pt x="1863" y="5567"/>
                  </a:cubicBezTo>
                  <a:cubicBezTo>
                    <a:pt x="1858" y="5966"/>
                    <a:pt x="2007" y="6351"/>
                    <a:pt x="2272" y="6645"/>
                  </a:cubicBezTo>
                  <a:lnTo>
                    <a:pt x="3585" y="6645"/>
                  </a:lnTo>
                  <a:lnTo>
                    <a:pt x="3585" y="6433"/>
                  </a:lnTo>
                  <a:cubicBezTo>
                    <a:pt x="3585" y="6433"/>
                    <a:pt x="2724" y="4927"/>
                    <a:pt x="4230" y="3199"/>
                  </a:cubicBezTo>
                  <a:cubicBezTo>
                    <a:pt x="5548" y="1698"/>
                    <a:pt x="5524" y="904"/>
                    <a:pt x="5409" y="577"/>
                  </a:cubicBezTo>
                  <a:cubicBezTo>
                    <a:pt x="5380" y="491"/>
                    <a:pt x="5300" y="437"/>
                    <a:pt x="5212" y="437"/>
                  </a:cubicBezTo>
                  <a:cubicBezTo>
                    <a:pt x="5196" y="437"/>
                    <a:pt x="5180" y="439"/>
                    <a:pt x="5163" y="442"/>
                  </a:cubicBezTo>
                  <a:cubicBezTo>
                    <a:pt x="5024" y="476"/>
                    <a:pt x="4891" y="490"/>
                    <a:pt x="4762" y="490"/>
                  </a:cubicBezTo>
                  <a:cubicBezTo>
                    <a:pt x="4008" y="490"/>
                    <a:pt x="3420" y="1"/>
                    <a:pt x="2940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1" name="Google Shape;6231;p29"/>
            <p:cNvSpPr/>
            <p:nvPr/>
          </p:nvSpPr>
          <p:spPr>
            <a:xfrm>
              <a:off x="2749631" y="3176966"/>
              <a:ext cx="169508" cy="28273"/>
            </a:xfrm>
            <a:custGeom>
              <a:rect b="b" l="l" r="r" t="t"/>
              <a:pathLst>
                <a:path extrusionOk="0" h="1078" w="6463">
                  <a:moveTo>
                    <a:pt x="434" y="0"/>
                  </a:moveTo>
                  <a:cubicBezTo>
                    <a:pt x="193" y="0"/>
                    <a:pt x="1" y="197"/>
                    <a:pt x="1" y="433"/>
                  </a:cubicBezTo>
                  <a:lnTo>
                    <a:pt x="1" y="1078"/>
                  </a:lnTo>
                  <a:lnTo>
                    <a:pt x="6463" y="1078"/>
                  </a:lnTo>
                  <a:lnTo>
                    <a:pt x="6463" y="433"/>
                  </a:lnTo>
                  <a:cubicBezTo>
                    <a:pt x="6463" y="197"/>
                    <a:pt x="6270" y="5"/>
                    <a:pt x="6034" y="0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2" name="Google Shape;6232;p29"/>
            <p:cNvSpPr/>
            <p:nvPr/>
          </p:nvSpPr>
          <p:spPr>
            <a:xfrm>
              <a:off x="2749631" y="3176966"/>
              <a:ext cx="56573" cy="28273"/>
            </a:xfrm>
            <a:custGeom>
              <a:rect b="b" l="l" r="r" t="t"/>
              <a:pathLst>
                <a:path extrusionOk="0" h="1078" w="2157">
                  <a:moveTo>
                    <a:pt x="434" y="0"/>
                  </a:moveTo>
                  <a:cubicBezTo>
                    <a:pt x="193" y="0"/>
                    <a:pt x="1" y="197"/>
                    <a:pt x="1" y="433"/>
                  </a:cubicBezTo>
                  <a:lnTo>
                    <a:pt x="1" y="1078"/>
                  </a:lnTo>
                  <a:lnTo>
                    <a:pt x="1728" y="1078"/>
                  </a:lnTo>
                  <a:lnTo>
                    <a:pt x="1728" y="433"/>
                  </a:lnTo>
                  <a:cubicBezTo>
                    <a:pt x="1728" y="197"/>
                    <a:pt x="1920" y="0"/>
                    <a:pt x="2156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3" name="Google Shape;6233;p29"/>
            <p:cNvSpPr/>
            <p:nvPr/>
          </p:nvSpPr>
          <p:spPr>
            <a:xfrm>
              <a:off x="2738405" y="3199679"/>
              <a:ext cx="192090" cy="56442"/>
            </a:xfrm>
            <a:custGeom>
              <a:rect b="b" l="l" r="r" t="t"/>
              <a:pathLst>
                <a:path extrusionOk="0" h="2152" w="7324">
                  <a:moveTo>
                    <a:pt x="429" y="0"/>
                  </a:moveTo>
                  <a:cubicBezTo>
                    <a:pt x="193" y="0"/>
                    <a:pt x="0" y="193"/>
                    <a:pt x="0" y="429"/>
                  </a:cubicBezTo>
                  <a:lnTo>
                    <a:pt x="0" y="1723"/>
                  </a:lnTo>
                  <a:cubicBezTo>
                    <a:pt x="0" y="1959"/>
                    <a:pt x="193" y="2151"/>
                    <a:pt x="429" y="2151"/>
                  </a:cubicBezTo>
                  <a:lnTo>
                    <a:pt x="6896" y="2151"/>
                  </a:lnTo>
                  <a:cubicBezTo>
                    <a:pt x="7131" y="2151"/>
                    <a:pt x="7324" y="1959"/>
                    <a:pt x="7324" y="1723"/>
                  </a:cubicBezTo>
                  <a:lnTo>
                    <a:pt x="7324" y="429"/>
                  </a:lnTo>
                  <a:cubicBezTo>
                    <a:pt x="7324" y="193"/>
                    <a:pt x="7131" y="0"/>
                    <a:pt x="6896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4" name="Google Shape;6234;p29"/>
            <p:cNvSpPr/>
            <p:nvPr/>
          </p:nvSpPr>
          <p:spPr>
            <a:xfrm>
              <a:off x="2738405" y="3199679"/>
              <a:ext cx="73463" cy="56442"/>
            </a:xfrm>
            <a:custGeom>
              <a:rect b="b" l="l" r="r" t="t"/>
              <a:pathLst>
                <a:path extrusionOk="0" h="2152" w="2801">
                  <a:moveTo>
                    <a:pt x="429" y="0"/>
                  </a:moveTo>
                  <a:cubicBezTo>
                    <a:pt x="193" y="0"/>
                    <a:pt x="0" y="193"/>
                    <a:pt x="0" y="429"/>
                  </a:cubicBezTo>
                  <a:lnTo>
                    <a:pt x="0" y="1723"/>
                  </a:lnTo>
                  <a:cubicBezTo>
                    <a:pt x="0" y="1959"/>
                    <a:pt x="193" y="2151"/>
                    <a:pt x="429" y="2151"/>
                  </a:cubicBezTo>
                  <a:lnTo>
                    <a:pt x="2801" y="2151"/>
                  </a:lnTo>
                  <a:cubicBezTo>
                    <a:pt x="2560" y="2151"/>
                    <a:pt x="2368" y="1959"/>
                    <a:pt x="2368" y="1723"/>
                  </a:cubicBezTo>
                  <a:lnTo>
                    <a:pt x="2368" y="429"/>
                  </a:lnTo>
                  <a:cubicBezTo>
                    <a:pt x="2368" y="193"/>
                    <a:pt x="2560" y="0"/>
                    <a:pt x="2801" y="0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5" name="Google Shape;6235;p29"/>
            <p:cNvSpPr/>
            <p:nvPr/>
          </p:nvSpPr>
          <p:spPr>
            <a:xfrm>
              <a:off x="2704703" y="2900921"/>
              <a:ext cx="230986" cy="360497"/>
            </a:xfrm>
            <a:custGeom>
              <a:rect b="b" l="l" r="r" t="t"/>
              <a:pathLst>
                <a:path extrusionOk="0" h="13745" w="8807">
                  <a:moveTo>
                    <a:pt x="4504" y="425"/>
                  </a:moveTo>
                  <a:cubicBezTo>
                    <a:pt x="4557" y="440"/>
                    <a:pt x="4615" y="459"/>
                    <a:pt x="4668" y="488"/>
                  </a:cubicBezTo>
                  <a:cubicBezTo>
                    <a:pt x="4860" y="579"/>
                    <a:pt x="5005" y="753"/>
                    <a:pt x="5101" y="993"/>
                  </a:cubicBezTo>
                  <a:cubicBezTo>
                    <a:pt x="4884" y="955"/>
                    <a:pt x="4682" y="926"/>
                    <a:pt x="4504" y="902"/>
                  </a:cubicBezTo>
                  <a:lnTo>
                    <a:pt x="4504" y="425"/>
                  </a:lnTo>
                  <a:close/>
                  <a:moveTo>
                    <a:pt x="7743" y="10737"/>
                  </a:moveTo>
                  <a:cubicBezTo>
                    <a:pt x="7868" y="10737"/>
                    <a:pt x="7974" y="10838"/>
                    <a:pt x="7974" y="10963"/>
                  </a:cubicBezTo>
                  <a:lnTo>
                    <a:pt x="7974" y="11194"/>
                  </a:lnTo>
                  <a:lnTo>
                    <a:pt x="7743" y="11194"/>
                  </a:lnTo>
                  <a:cubicBezTo>
                    <a:pt x="7741" y="11194"/>
                    <a:pt x="7739" y="11194"/>
                    <a:pt x="7738" y="11194"/>
                  </a:cubicBezTo>
                  <a:cubicBezTo>
                    <a:pt x="7473" y="11194"/>
                    <a:pt x="7475" y="11593"/>
                    <a:pt x="7743" y="11593"/>
                  </a:cubicBezTo>
                  <a:lnTo>
                    <a:pt x="8171" y="11593"/>
                  </a:lnTo>
                  <a:cubicBezTo>
                    <a:pt x="8301" y="11593"/>
                    <a:pt x="8402" y="11699"/>
                    <a:pt x="8402" y="11824"/>
                  </a:cubicBezTo>
                  <a:lnTo>
                    <a:pt x="8402" y="13114"/>
                  </a:lnTo>
                  <a:lnTo>
                    <a:pt x="8402" y="13119"/>
                  </a:lnTo>
                  <a:cubicBezTo>
                    <a:pt x="8402" y="13244"/>
                    <a:pt x="8301" y="13345"/>
                    <a:pt x="8176" y="13345"/>
                  </a:cubicBezTo>
                  <a:lnTo>
                    <a:pt x="1718" y="13345"/>
                  </a:lnTo>
                  <a:cubicBezTo>
                    <a:pt x="1593" y="13345"/>
                    <a:pt x="1487" y="13244"/>
                    <a:pt x="1487" y="13119"/>
                  </a:cubicBezTo>
                  <a:lnTo>
                    <a:pt x="1487" y="11824"/>
                  </a:lnTo>
                  <a:cubicBezTo>
                    <a:pt x="1487" y="11699"/>
                    <a:pt x="1593" y="11598"/>
                    <a:pt x="1718" y="11598"/>
                  </a:cubicBezTo>
                  <a:lnTo>
                    <a:pt x="6881" y="11598"/>
                  </a:lnTo>
                  <a:cubicBezTo>
                    <a:pt x="7151" y="11598"/>
                    <a:pt x="7151" y="11194"/>
                    <a:pt x="6881" y="11194"/>
                  </a:cubicBezTo>
                  <a:lnTo>
                    <a:pt x="1920" y="11194"/>
                  </a:lnTo>
                  <a:lnTo>
                    <a:pt x="1920" y="10963"/>
                  </a:lnTo>
                  <a:cubicBezTo>
                    <a:pt x="1920" y="10838"/>
                    <a:pt x="2021" y="10737"/>
                    <a:pt x="2147" y="10737"/>
                  </a:cubicBezTo>
                  <a:close/>
                  <a:moveTo>
                    <a:pt x="4336" y="1"/>
                  </a:moveTo>
                  <a:cubicBezTo>
                    <a:pt x="4318" y="1"/>
                    <a:pt x="4301" y="1"/>
                    <a:pt x="4283" y="2"/>
                  </a:cubicBezTo>
                  <a:cubicBezTo>
                    <a:pt x="4177" y="7"/>
                    <a:pt x="4100" y="93"/>
                    <a:pt x="4100" y="199"/>
                  </a:cubicBezTo>
                  <a:lnTo>
                    <a:pt x="4100" y="868"/>
                  </a:lnTo>
                  <a:cubicBezTo>
                    <a:pt x="3944" y="859"/>
                    <a:pt x="3821" y="858"/>
                    <a:pt x="3742" y="858"/>
                  </a:cubicBezTo>
                  <a:cubicBezTo>
                    <a:pt x="3688" y="858"/>
                    <a:pt x="3655" y="858"/>
                    <a:pt x="3643" y="858"/>
                  </a:cubicBezTo>
                  <a:cubicBezTo>
                    <a:pt x="3390" y="878"/>
                    <a:pt x="3402" y="1263"/>
                    <a:pt x="3658" y="1263"/>
                  </a:cubicBezTo>
                  <a:cubicBezTo>
                    <a:pt x="3659" y="1263"/>
                    <a:pt x="3661" y="1263"/>
                    <a:pt x="3662" y="1263"/>
                  </a:cubicBezTo>
                  <a:cubicBezTo>
                    <a:pt x="3665" y="1263"/>
                    <a:pt x="3700" y="1261"/>
                    <a:pt x="3762" y="1261"/>
                  </a:cubicBezTo>
                  <a:cubicBezTo>
                    <a:pt x="4211" y="1261"/>
                    <a:pt x="6064" y="1328"/>
                    <a:pt x="7218" y="2432"/>
                  </a:cubicBezTo>
                  <a:cubicBezTo>
                    <a:pt x="7863" y="3048"/>
                    <a:pt x="8185" y="3890"/>
                    <a:pt x="8185" y="4934"/>
                  </a:cubicBezTo>
                  <a:cubicBezTo>
                    <a:pt x="8185" y="6065"/>
                    <a:pt x="7940" y="6782"/>
                    <a:pt x="7675" y="7542"/>
                  </a:cubicBezTo>
                  <a:cubicBezTo>
                    <a:pt x="7415" y="8302"/>
                    <a:pt x="7141" y="9096"/>
                    <a:pt x="7112" y="10328"/>
                  </a:cubicBezTo>
                  <a:lnTo>
                    <a:pt x="2479" y="10328"/>
                  </a:lnTo>
                  <a:cubicBezTo>
                    <a:pt x="2387" y="10121"/>
                    <a:pt x="2344" y="9895"/>
                    <a:pt x="2349" y="9669"/>
                  </a:cubicBezTo>
                  <a:cubicBezTo>
                    <a:pt x="2349" y="9135"/>
                    <a:pt x="2676" y="7917"/>
                    <a:pt x="4875" y="5723"/>
                  </a:cubicBezTo>
                  <a:cubicBezTo>
                    <a:pt x="5006" y="5587"/>
                    <a:pt x="4906" y="5375"/>
                    <a:pt x="4734" y="5375"/>
                  </a:cubicBezTo>
                  <a:cubicBezTo>
                    <a:pt x="4718" y="5375"/>
                    <a:pt x="4700" y="5377"/>
                    <a:pt x="4682" y="5381"/>
                  </a:cubicBezTo>
                  <a:cubicBezTo>
                    <a:pt x="4680" y="5381"/>
                    <a:pt x="4560" y="5411"/>
                    <a:pt x="4367" y="5411"/>
                  </a:cubicBezTo>
                  <a:cubicBezTo>
                    <a:pt x="4120" y="5411"/>
                    <a:pt x="3755" y="5362"/>
                    <a:pt x="3369" y="5141"/>
                  </a:cubicBezTo>
                  <a:cubicBezTo>
                    <a:pt x="3273" y="5089"/>
                    <a:pt x="3168" y="5064"/>
                    <a:pt x="3064" y="5064"/>
                  </a:cubicBezTo>
                  <a:cubicBezTo>
                    <a:pt x="2917" y="5064"/>
                    <a:pt x="2770" y="5114"/>
                    <a:pt x="2652" y="5213"/>
                  </a:cubicBezTo>
                  <a:cubicBezTo>
                    <a:pt x="2401" y="5414"/>
                    <a:pt x="1923" y="5693"/>
                    <a:pt x="1217" y="5693"/>
                  </a:cubicBezTo>
                  <a:cubicBezTo>
                    <a:pt x="1028" y="5693"/>
                    <a:pt x="823" y="5673"/>
                    <a:pt x="602" y="5627"/>
                  </a:cubicBezTo>
                  <a:lnTo>
                    <a:pt x="434" y="4785"/>
                  </a:lnTo>
                  <a:lnTo>
                    <a:pt x="2507" y="2711"/>
                  </a:lnTo>
                  <a:cubicBezTo>
                    <a:pt x="2546" y="2672"/>
                    <a:pt x="2565" y="2624"/>
                    <a:pt x="2565" y="2567"/>
                  </a:cubicBezTo>
                  <a:lnTo>
                    <a:pt x="2565" y="2302"/>
                  </a:lnTo>
                  <a:cubicBezTo>
                    <a:pt x="2565" y="2182"/>
                    <a:pt x="2657" y="2085"/>
                    <a:pt x="2772" y="2076"/>
                  </a:cubicBezTo>
                  <a:cubicBezTo>
                    <a:pt x="2915" y="2062"/>
                    <a:pt x="3136" y="2047"/>
                    <a:pt x="3407" y="2047"/>
                  </a:cubicBezTo>
                  <a:cubicBezTo>
                    <a:pt x="3915" y="2047"/>
                    <a:pt x="4599" y="2100"/>
                    <a:pt x="5279" y="2316"/>
                  </a:cubicBezTo>
                  <a:cubicBezTo>
                    <a:pt x="5306" y="2326"/>
                    <a:pt x="5331" y="2330"/>
                    <a:pt x="5354" y="2330"/>
                  </a:cubicBezTo>
                  <a:cubicBezTo>
                    <a:pt x="5565" y="2330"/>
                    <a:pt x="5642" y="1996"/>
                    <a:pt x="5399" y="1931"/>
                  </a:cubicBezTo>
                  <a:cubicBezTo>
                    <a:pt x="4672" y="1702"/>
                    <a:pt x="3944" y="1647"/>
                    <a:pt x="3405" y="1647"/>
                  </a:cubicBezTo>
                  <a:cubicBezTo>
                    <a:pt x="3118" y="1647"/>
                    <a:pt x="2884" y="1663"/>
                    <a:pt x="2734" y="1676"/>
                  </a:cubicBezTo>
                  <a:cubicBezTo>
                    <a:pt x="2411" y="1705"/>
                    <a:pt x="2161" y="1980"/>
                    <a:pt x="2161" y="2307"/>
                  </a:cubicBezTo>
                  <a:lnTo>
                    <a:pt x="2161" y="2485"/>
                  </a:lnTo>
                  <a:lnTo>
                    <a:pt x="68" y="4578"/>
                  </a:lnTo>
                  <a:cubicBezTo>
                    <a:pt x="25" y="4626"/>
                    <a:pt x="1" y="4693"/>
                    <a:pt x="15" y="4761"/>
                  </a:cubicBezTo>
                  <a:lnTo>
                    <a:pt x="232" y="5834"/>
                  </a:lnTo>
                  <a:cubicBezTo>
                    <a:pt x="246" y="5911"/>
                    <a:pt x="304" y="5973"/>
                    <a:pt x="381" y="5993"/>
                  </a:cubicBezTo>
                  <a:cubicBezTo>
                    <a:pt x="684" y="6068"/>
                    <a:pt x="962" y="6100"/>
                    <a:pt x="1216" y="6100"/>
                  </a:cubicBezTo>
                  <a:cubicBezTo>
                    <a:pt x="2041" y="6100"/>
                    <a:pt x="2605" y="5765"/>
                    <a:pt x="2907" y="5526"/>
                  </a:cubicBezTo>
                  <a:cubicBezTo>
                    <a:pt x="2951" y="5487"/>
                    <a:pt x="3006" y="5467"/>
                    <a:pt x="3063" y="5467"/>
                  </a:cubicBezTo>
                  <a:cubicBezTo>
                    <a:pt x="3099" y="5467"/>
                    <a:pt x="3136" y="5475"/>
                    <a:pt x="3171" y="5492"/>
                  </a:cubicBezTo>
                  <a:cubicBezTo>
                    <a:pt x="3494" y="5680"/>
                    <a:pt x="3855" y="5786"/>
                    <a:pt x="4225" y="5810"/>
                  </a:cubicBezTo>
                  <a:cubicBezTo>
                    <a:pt x="2353" y="7773"/>
                    <a:pt x="1949" y="8985"/>
                    <a:pt x="1949" y="9669"/>
                  </a:cubicBezTo>
                  <a:cubicBezTo>
                    <a:pt x="1944" y="9895"/>
                    <a:pt x="1978" y="10121"/>
                    <a:pt x="2050" y="10337"/>
                  </a:cubicBezTo>
                  <a:cubicBezTo>
                    <a:pt x="1742" y="10386"/>
                    <a:pt x="1521" y="10650"/>
                    <a:pt x="1521" y="10958"/>
                  </a:cubicBezTo>
                  <a:lnTo>
                    <a:pt x="1521" y="11223"/>
                  </a:lnTo>
                  <a:cubicBezTo>
                    <a:pt x="1261" y="11309"/>
                    <a:pt x="1088" y="11550"/>
                    <a:pt x="1088" y="11824"/>
                  </a:cubicBezTo>
                  <a:lnTo>
                    <a:pt x="1088" y="13114"/>
                  </a:lnTo>
                  <a:cubicBezTo>
                    <a:pt x="1088" y="13465"/>
                    <a:pt x="1372" y="13744"/>
                    <a:pt x="1718" y="13744"/>
                  </a:cubicBezTo>
                  <a:lnTo>
                    <a:pt x="8176" y="13744"/>
                  </a:lnTo>
                  <a:cubicBezTo>
                    <a:pt x="8522" y="13744"/>
                    <a:pt x="8806" y="13465"/>
                    <a:pt x="8806" y="13114"/>
                  </a:cubicBezTo>
                  <a:lnTo>
                    <a:pt x="8806" y="11824"/>
                  </a:lnTo>
                  <a:cubicBezTo>
                    <a:pt x="8806" y="11550"/>
                    <a:pt x="8633" y="11309"/>
                    <a:pt x="8378" y="11223"/>
                  </a:cubicBezTo>
                  <a:lnTo>
                    <a:pt x="8378" y="10963"/>
                  </a:lnTo>
                  <a:cubicBezTo>
                    <a:pt x="8373" y="10612"/>
                    <a:pt x="8094" y="10328"/>
                    <a:pt x="7743" y="10328"/>
                  </a:cubicBezTo>
                  <a:lnTo>
                    <a:pt x="7516" y="10328"/>
                  </a:lnTo>
                  <a:cubicBezTo>
                    <a:pt x="7545" y="9163"/>
                    <a:pt x="7805" y="8403"/>
                    <a:pt x="8060" y="7677"/>
                  </a:cubicBezTo>
                  <a:cubicBezTo>
                    <a:pt x="8320" y="6916"/>
                    <a:pt x="8590" y="6132"/>
                    <a:pt x="8590" y="4939"/>
                  </a:cubicBezTo>
                  <a:cubicBezTo>
                    <a:pt x="8590" y="3774"/>
                    <a:pt x="8224" y="2836"/>
                    <a:pt x="7497" y="2143"/>
                  </a:cubicBezTo>
                  <a:cubicBezTo>
                    <a:pt x="6920" y="1595"/>
                    <a:pt x="6208" y="1277"/>
                    <a:pt x="5548" y="1099"/>
                  </a:cubicBezTo>
                  <a:cubicBezTo>
                    <a:pt x="5414" y="512"/>
                    <a:pt x="5091" y="242"/>
                    <a:pt x="4841" y="122"/>
                  </a:cubicBezTo>
                  <a:cubicBezTo>
                    <a:pt x="4684" y="44"/>
                    <a:pt x="4511" y="1"/>
                    <a:pt x="43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6" name="Google Shape;6236;p29"/>
            <p:cNvSpPr/>
            <p:nvPr/>
          </p:nvSpPr>
          <p:spPr>
            <a:xfrm>
              <a:off x="2857400" y="2959723"/>
              <a:ext cx="24995" cy="16261"/>
            </a:xfrm>
            <a:custGeom>
              <a:rect b="b" l="l" r="r" t="t"/>
              <a:pathLst>
                <a:path extrusionOk="0" h="620" w="953">
                  <a:moveTo>
                    <a:pt x="293" y="0"/>
                  </a:moveTo>
                  <a:cubicBezTo>
                    <a:pt x="109" y="0"/>
                    <a:pt x="1" y="281"/>
                    <a:pt x="212" y="382"/>
                  </a:cubicBezTo>
                  <a:cubicBezTo>
                    <a:pt x="323" y="445"/>
                    <a:pt x="434" y="507"/>
                    <a:pt x="530" y="575"/>
                  </a:cubicBezTo>
                  <a:cubicBezTo>
                    <a:pt x="573" y="606"/>
                    <a:pt x="615" y="619"/>
                    <a:pt x="655" y="619"/>
                  </a:cubicBezTo>
                  <a:cubicBezTo>
                    <a:pt x="832" y="619"/>
                    <a:pt x="952" y="360"/>
                    <a:pt x="756" y="243"/>
                  </a:cubicBezTo>
                  <a:cubicBezTo>
                    <a:pt x="641" y="166"/>
                    <a:pt x="525" y="94"/>
                    <a:pt x="400" y="31"/>
                  </a:cubicBezTo>
                  <a:cubicBezTo>
                    <a:pt x="363" y="9"/>
                    <a:pt x="327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7" name="Google Shape;6237;p29"/>
            <p:cNvSpPr/>
            <p:nvPr/>
          </p:nvSpPr>
          <p:spPr>
            <a:xfrm>
              <a:off x="2783963" y="2968588"/>
              <a:ext cx="10622" cy="16314"/>
            </a:xfrm>
            <a:custGeom>
              <a:rect b="b" l="l" r="r" t="t"/>
              <a:pathLst>
                <a:path extrusionOk="0" h="622" w="405">
                  <a:moveTo>
                    <a:pt x="202" y="1"/>
                  </a:moveTo>
                  <a:cubicBezTo>
                    <a:pt x="92" y="1"/>
                    <a:pt x="0" y="92"/>
                    <a:pt x="0" y="203"/>
                  </a:cubicBezTo>
                  <a:lnTo>
                    <a:pt x="0" y="420"/>
                  </a:lnTo>
                  <a:cubicBezTo>
                    <a:pt x="0" y="554"/>
                    <a:pt x="101" y="622"/>
                    <a:pt x="202" y="622"/>
                  </a:cubicBezTo>
                  <a:cubicBezTo>
                    <a:pt x="303" y="622"/>
                    <a:pt x="405" y="554"/>
                    <a:pt x="405" y="420"/>
                  </a:cubicBezTo>
                  <a:lnTo>
                    <a:pt x="405" y="203"/>
                  </a:lnTo>
                  <a:cubicBezTo>
                    <a:pt x="405" y="92"/>
                    <a:pt x="313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38" name="Google Shape;6238;p29"/>
          <p:cNvGrpSpPr/>
          <p:nvPr/>
        </p:nvGrpSpPr>
        <p:grpSpPr>
          <a:xfrm>
            <a:off x="3072963" y="2719100"/>
            <a:ext cx="387197" cy="355094"/>
            <a:chOff x="3072963" y="2903675"/>
            <a:chExt cx="387197" cy="355094"/>
          </a:xfrm>
        </p:grpSpPr>
        <p:sp>
          <p:nvSpPr>
            <p:cNvPr id="6239" name="Google Shape;6239;p29"/>
            <p:cNvSpPr/>
            <p:nvPr/>
          </p:nvSpPr>
          <p:spPr>
            <a:xfrm>
              <a:off x="3120540" y="3017949"/>
              <a:ext cx="79260" cy="87469"/>
            </a:xfrm>
            <a:custGeom>
              <a:rect b="b" l="l" r="r" t="t"/>
              <a:pathLst>
                <a:path extrusionOk="0" h="3335" w="3022">
                  <a:moveTo>
                    <a:pt x="530" y="0"/>
                  </a:moveTo>
                  <a:lnTo>
                    <a:pt x="539" y="169"/>
                  </a:lnTo>
                  <a:cubicBezTo>
                    <a:pt x="578" y="640"/>
                    <a:pt x="568" y="1656"/>
                    <a:pt x="68" y="3128"/>
                  </a:cubicBezTo>
                  <a:lnTo>
                    <a:pt x="0" y="3335"/>
                  </a:lnTo>
                  <a:lnTo>
                    <a:pt x="3022" y="3335"/>
                  </a:lnTo>
                  <a:lnTo>
                    <a:pt x="2950" y="3128"/>
                  </a:lnTo>
                  <a:cubicBezTo>
                    <a:pt x="2454" y="1656"/>
                    <a:pt x="2440" y="645"/>
                    <a:pt x="2478" y="169"/>
                  </a:cubicBezTo>
                  <a:lnTo>
                    <a:pt x="2493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0" name="Google Shape;6240;p29"/>
            <p:cNvSpPr/>
            <p:nvPr/>
          </p:nvSpPr>
          <p:spPr>
            <a:xfrm>
              <a:off x="3114482" y="3109430"/>
              <a:ext cx="91272" cy="19356"/>
            </a:xfrm>
            <a:custGeom>
              <a:rect b="b" l="l" r="r" t="t"/>
              <a:pathLst>
                <a:path extrusionOk="0" h="738" w="3480">
                  <a:moveTo>
                    <a:pt x="130" y="1"/>
                  </a:moveTo>
                  <a:lnTo>
                    <a:pt x="0" y="737"/>
                  </a:lnTo>
                  <a:lnTo>
                    <a:pt x="3479" y="737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1" name="Google Shape;6241;p29"/>
            <p:cNvSpPr/>
            <p:nvPr/>
          </p:nvSpPr>
          <p:spPr>
            <a:xfrm>
              <a:off x="3081409" y="3178985"/>
              <a:ext cx="125971" cy="19330"/>
            </a:xfrm>
            <a:custGeom>
              <a:rect b="b" l="l" r="r" t="t"/>
              <a:pathLst>
                <a:path extrusionOk="0" h="737" w="4803">
                  <a:moveTo>
                    <a:pt x="1" y="0"/>
                  </a:moveTo>
                  <a:lnTo>
                    <a:pt x="1" y="736"/>
                  </a:lnTo>
                  <a:lnTo>
                    <a:pt x="4605" y="736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2" name="Google Shape;6242;p29"/>
            <p:cNvSpPr/>
            <p:nvPr/>
          </p:nvSpPr>
          <p:spPr>
            <a:xfrm>
              <a:off x="3091873" y="3132799"/>
              <a:ext cx="131531" cy="42043"/>
            </a:xfrm>
            <a:custGeom>
              <a:rect b="b" l="l" r="r" t="t"/>
              <a:pathLst>
                <a:path extrusionOk="0" h="1603" w="5015">
                  <a:moveTo>
                    <a:pt x="439" y="0"/>
                  </a:moveTo>
                  <a:lnTo>
                    <a:pt x="1" y="1602"/>
                  </a:lnTo>
                  <a:lnTo>
                    <a:pt x="4813" y="1602"/>
                  </a:lnTo>
                  <a:lnTo>
                    <a:pt x="4919" y="1011"/>
                  </a:lnTo>
                  <a:cubicBezTo>
                    <a:pt x="4919" y="996"/>
                    <a:pt x="4928" y="977"/>
                    <a:pt x="4943" y="967"/>
                  </a:cubicBezTo>
                  <a:lnTo>
                    <a:pt x="5015" y="900"/>
                  </a:lnTo>
                  <a:lnTo>
                    <a:pt x="4986" y="808"/>
                  </a:lnTo>
                  <a:lnTo>
                    <a:pt x="4769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3" name="Google Shape;6243;p29"/>
            <p:cNvSpPr/>
            <p:nvPr/>
          </p:nvSpPr>
          <p:spPr>
            <a:xfrm>
              <a:off x="3326111" y="3178985"/>
              <a:ext cx="125971" cy="19330"/>
            </a:xfrm>
            <a:custGeom>
              <a:rect b="b" l="l" r="r" t="t"/>
              <a:pathLst>
                <a:path extrusionOk="0" h="737" w="4803">
                  <a:moveTo>
                    <a:pt x="1" y="0"/>
                  </a:moveTo>
                  <a:lnTo>
                    <a:pt x="203" y="736"/>
                  </a:lnTo>
                  <a:lnTo>
                    <a:pt x="4803" y="736"/>
                  </a:lnTo>
                  <a:lnTo>
                    <a:pt x="4803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4" name="Google Shape;6244;p29"/>
            <p:cNvSpPr/>
            <p:nvPr/>
          </p:nvSpPr>
          <p:spPr>
            <a:xfrm>
              <a:off x="3188050" y="3231231"/>
              <a:ext cx="157522" cy="19199"/>
            </a:xfrm>
            <a:custGeom>
              <a:rect b="b" l="l" r="r" t="t"/>
              <a:pathLst>
                <a:path extrusionOk="0" h="732" w="6006">
                  <a:moveTo>
                    <a:pt x="1" y="0"/>
                  </a:moveTo>
                  <a:lnTo>
                    <a:pt x="1" y="732"/>
                  </a:lnTo>
                  <a:lnTo>
                    <a:pt x="6006" y="732"/>
                  </a:lnTo>
                  <a:lnTo>
                    <a:pt x="6006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5" name="Google Shape;6245;p29"/>
            <p:cNvSpPr/>
            <p:nvPr/>
          </p:nvSpPr>
          <p:spPr>
            <a:xfrm>
              <a:off x="3325744" y="2930322"/>
              <a:ext cx="95547" cy="83482"/>
            </a:xfrm>
            <a:custGeom>
              <a:rect b="b" l="l" r="r" t="t"/>
              <a:pathLst>
                <a:path extrusionOk="0" h="3183" w="3643">
                  <a:moveTo>
                    <a:pt x="1814" y="1"/>
                  </a:moveTo>
                  <a:cubicBezTo>
                    <a:pt x="692" y="1"/>
                    <a:pt x="12" y="1266"/>
                    <a:pt x="659" y="2206"/>
                  </a:cubicBezTo>
                  <a:lnTo>
                    <a:pt x="707" y="2273"/>
                  </a:lnTo>
                  <a:lnTo>
                    <a:pt x="2238" y="2273"/>
                  </a:lnTo>
                  <a:cubicBezTo>
                    <a:pt x="2339" y="2273"/>
                    <a:pt x="2339" y="2432"/>
                    <a:pt x="2238" y="2432"/>
                  </a:cubicBezTo>
                  <a:lnTo>
                    <a:pt x="231" y="2432"/>
                  </a:lnTo>
                  <a:cubicBezTo>
                    <a:pt x="101" y="2432"/>
                    <a:pt x="0" y="2533"/>
                    <a:pt x="0" y="2658"/>
                  </a:cubicBezTo>
                  <a:lnTo>
                    <a:pt x="0" y="2956"/>
                  </a:lnTo>
                  <a:cubicBezTo>
                    <a:pt x="0" y="3082"/>
                    <a:pt x="101" y="3183"/>
                    <a:pt x="231" y="3183"/>
                  </a:cubicBezTo>
                  <a:lnTo>
                    <a:pt x="3407" y="3183"/>
                  </a:lnTo>
                  <a:cubicBezTo>
                    <a:pt x="3532" y="3183"/>
                    <a:pt x="3633" y="3082"/>
                    <a:pt x="3633" y="2956"/>
                  </a:cubicBezTo>
                  <a:lnTo>
                    <a:pt x="3633" y="2658"/>
                  </a:lnTo>
                  <a:cubicBezTo>
                    <a:pt x="3633" y="2533"/>
                    <a:pt x="3532" y="2432"/>
                    <a:pt x="3407" y="2432"/>
                  </a:cubicBezTo>
                  <a:lnTo>
                    <a:pt x="2964" y="2432"/>
                  </a:lnTo>
                  <a:cubicBezTo>
                    <a:pt x="2897" y="2432"/>
                    <a:pt x="2863" y="2355"/>
                    <a:pt x="2906" y="2302"/>
                  </a:cubicBezTo>
                  <a:cubicBezTo>
                    <a:pt x="3643" y="1407"/>
                    <a:pt x="3036" y="50"/>
                    <a:pt x="1877" y="2"/>
                  </a:cubicBezTo>
                  <a:cubicBezTo>
                    <a:pt x="1856" y="1"/>
                    <a:pt x="1835" y="1"/>
                    <a:pt x="1814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6" name="Google Shape;6246;p29"/>
            <p:cNvSpPr/>
            <p:nvPr/>
          </p:nvSpPr>
          <p:spPr>
            <a:xfrm>
              <a:off x="3227181" y="3070194"/>
              <a:ext cx="79260" cy="87469"/>
            </a:xfrm>
            <a:custGeom>
              <a:rect b="b" l="l" r="r" t="t"/>
              <a:pathLst>
                <a:path extrusionOk="0" h="3335" w="3022">
                  <a:moveTo>
                    <a:pt x="529" y="0"/>
                  </a:moveTo>
                  <a:lnTo>
                    <a:pt x="539" y="169"/>
                  </a:lnTo>
                  <a:cubicBezTo>
                    <a:pt x="578" y="640"/>
                    <a:pt x="568" y="1656"/>
                    <a:pt x="68" y="3128"/>
                  </a:cubicBezTo>
                  <a:lnTo>
                    <a:pt x="0" y="3335"/>
                  </a:lnTo>
                  <a:lnTo>
                    <a:pt x="3022" y="3335"/>
                  </a:lnTo>
                  <a:lnTo>
                    <a:pt x="2950" y="3128"/>
                  </a:lnTo>
                  <a:cubicBezTo>
                    <a:pt x="2454" y="1656"/>
                    <a:pt x="2440" y="640"/>
                    <a:pt x="2478" y="169"/>
                  </a:cubicBezTo>
                  <a:lnTo>
                    <a:pt x="2493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7" name="Google Shape;6247;p29"/>
            <p:cNvSpPr/>
            <p:nvPr/>
          </p:nvSpPr>
          <p:spPr>
            <a:xfrm>
              <a:off x="3112462" y="2930322"/>
              <a:ext cx="95547" cy="83482"/>
            </a:xfrm>
            <a:custGeom>
              <a:rect b="b" l="l" r="r" t="t"/>
              <a:pathLst>
                <a:path extrusionOk="0" h="3183" w="3643">
                  <a:moveTo>
                    <a:pt x="1814" y="1"/>
                  </a:moveTo>
                  <a:cubicBezTo>
                    <a:pt x="692" y="1"/>
                    <a:pt x="12" y="1266"/>
                    <a:pt x="659" y="2206"/>
                  </a:cubicBezTo>
                  <a:lnTo>
                    <a:pt x="708" y="2273"/>
                  </a:lnTo>
                  <a:lnTo>
                    <a:pt x="2238" y="2273"/>
                  </a:lnTo>
                  <a:cubicBezTo>
                    <a:pt x="2339" y="2273"/>
                    <a:pt x="2339" y="2432"/>
                    <a:pt x="2238" y="2432"/>
                  </a:cubicBezTo>
                  <a:lnTo>
                    <a:pt x="231" y="2432"/>
                  </a:lnTo>
                  <a:cubicBezTo>
                    <a:pt x="101" y="2432"/>
                    <a:pt x="0" y="2533"/>
                    <a:pt x="0" y="2658"/>
                  </a:cubicBezTo>
                  <a:lnTo>
                    <a:pt x="0" y="2956"/>
                  </a:lnTo>
                  <a:cubicBezTo>
                    <a:pt x="0" y="3082"/>
                    <a:pt x="101" y="3183"/>
                    <a:pt x="231" y="3183"/>
                  </a:cubicBezTo>
                  <a:lnTo>
                    <a:pt x="3407" y="3183"/>
                  </a:lnTo>
                  <a:cubicBezTo>
                    <a:pt x="3532" y="3183"/>
                    <a:pt x="3633" y="3082"/>
                    <a:pt x="3633" y="2956"/>
                  </a:cubicBezTo>
                  <a:lnTo>
                    <a:pt x="3633" y="2658"/>
                  </a:lnTo>
                  <a:cubicBezTo>
                    <a:pt x="3633" y="2533"/>
                    <a:pt x="3532" y="2432"/>
                    <a:pt x="3407" y="2432"/>
                  </a:cubicBezTo>
                  <a:lnTo>
                    <a:pt x="2964" y="2432"/>
                  </a:lnTo>
                  <a:cubicBezTo>
                    <a:pt x="2897" y="2432"/>
                    <a:pt x="2863" y="2355"/>
                    <a:pt x="2907" y="2302"/>
                  </a:cubicBezTo>
                  <a:cubicBezTo>
                    <a:pt x="3643" y="1407"/>
                    <a:pt x="3036" y="50"/>
                    <a:pt x="1877" y="2"/>
                  </a:cubicBezTo>
                  <a:cubicBezTo>
                    <a:pt x="1856" y="1"/>
                    <a:pt x="1835" y="1"/>
                    <a:pt x="1814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8" name="Google Shape;6248;p29"/>
            <p:cNvSpPr/>
            <p:nvPr/>
          </p:nvSpPr>
          <p:spPr>
            <a:xfrm>
              <a:off x="3310086" y="3132799"/>
              <a:ext cx="131400" cy="42043"/>
            </a:xfrm>
            <a:custGeom>
              <a:rect b="b" l="l" r="r" t="t"/>
              <a:pathLst>
                <a:path extrusionOk="0" h="1603" w="5010">
                  <a:moveTo>
                    <a:pt x="246" y="0"/>
                  </a:moveTo>
                  <a:lnTo>
                    <a:pt x="29" y="794"/>
                  </a:lnTo>
                  <a:lnTo>
                    <a:pt x="0" y="900"/>
                  </a:lnTo>
                  <a:lnTo>
                    <a:pt x="73" y="967"/>
                  </a:lnTo>
                  <a:cubicBezTo>
                    <a:pt x="87" y="977"/>
                    <a:pt x="97" y="996"/>
                    <a:pt x="97" y="1011"/>
                  </a:cubicBezTo>
                  <a:lnTo>
                    <a:pt x="203" y="1602"/>
                  </a:lnTo>
                  <a:lnTo>
                    <a:pt x="5009" y="1602"/>
                  </a:lnTo>
                  <a:lnTo>
                    <a:pt x="4576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9" name="Google Shape;6249;p29"/>
            <p:cNvSpPr/>
            <p:nvPr/>
          </p:nvSpPr>
          <p:spPr>
            <a:xfrm>
              <a:off x="3327764" y="3109430"/>
              <a:ext cx="91245" cy="19356"/>
            </a:xfrm>
            <a:custGeom>
              <a:rect b="b" l="l" r="r" t="t"/>
              <a:pathLst>
                <a:path extrusionOk="0" h="738" w="3479">
                  <a:moveTo>
                    <a:pt x="130" y="1"/>
                  </a:moveTo>
                  <a:lnTo>
                    <a:pt x="0" y="737"/>
                  </a:lnTo>
                  <a:lnTo>
                    <a:pt x="3479" y="737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0" name="Google Shape;6250;p29"/>
            <p:cNvSpPr/>
            <p:nvPr/>
          </p:nvSpPr>
          <p:spPr>
            <a:xfrm>
              <a:off x="3221123" y="3161675"/>
              <a:ext cx="91272" cy="19356"/>
            </a:xfrm>
            <a:custGeom>
              <a:rect b="b" l="l" r="r" t="t"/>
              <a:pathLst>
                <a:path extrusionOk="0" h="738" w="3480">
                  <a:moveTo>
                    <a:pt x="130" y="1"/>
                  </a:moveTo>
                  <a:lnTo>
                    <a:pt x="0" y="737"/>
                  </a:lnTo>
                  <a:lnTo>
                    <a:pt x="3479" y="737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1" name="Google Shape;6251;p29"/>
            <p:cNvSpPr/>
            <p:nvPr/>
          </p:nvSpPr>
          <p:spPr>
            <a:xfrm>
              <a:off x="3219103" y="2982568"/>
              <a:ext cx="95547" cy="83482"/>
            </a:xfrm>
            <a:custGeom>
              <a:rect b="b" l="l" r="r" t="t"/>
              <a:pathLst>
                <a:path extrusionOk="0" h="3183" w="3643">
                  <a:moveTo>
                    <a:pt x="1808" y="1"/>
                  </a:moveTo>
                  <a:cubicBezTo>
                    <a:pt x="689" y="1"/>
                    <a:pt x="13" y="1267"/>
                    <a:pt x="659" y="2206"/>
                  </a:cubicBezTo>
                  <a:lnTo>
                    <a:pt x="708" y="2273"/>
                  </a:lnTo>
                  <a:lnTo>
                    <a:pt x="2238" y="2273"/>
                  </a:lnTo>
                  <a:cubicBezTo>
                    <a:pt x="2339" y="2273"/>
                    <a:pt x="2339" y="2432"/>
                    <a:pt x="2238" y="2432"/>
                  </a:cubicBezTo>
                  <a:lnTo>
                    <a:pt x="231" y="2432"/>
                  </a:lnTo>
                  <a:cubicBezTo>
                    <a:pt x="101" y="2432"/>
                    <a:pt x="0" y="2533"/>
                    <a:pt x="0" y="2658"/>
                  </a:cubicBezTo>
                  <a:lnTo>
                    <a:pt x="0" y="2956"/>
                  </a:lnTo>
                  <a:cubicBezTo>
                    <a:pt x="0" y="3082"/>
                    <a:pt x="101" y="3183"/>
                    <a:pt x="231" y="3183"/>
                  </a:cubicBezTo>
                  <a:lnTo>
                    <a:pt x="3407" y="3183"/>
                  </a:lnTo>
                  <a:cubicBezTo>
                    <a:pt x="3532" y="3183"/>
                    <a:pt x="3633" y="3082"/>
                    <a:pt x="3633" y="2956"/>
                  </a:cubicBezTo>
                  <a:lnTo>
                    <a:pt x="3633" y="2658"/>
                  </a:lnTo>
                  <a:cubicBezTo>
                    <a:pt x="3633" y="2533"/>
                    <a:pt x="3532" y="2432"/>
                    <a:pt x="3407" y="2432"/>
                  </a:cubicBezTo>
                  <a:lnTo>
                    <a:pt x="2964" y="2432"/>
                  </a:lnTo>
                  <a:cubicBezTo>
                    <a:pt x="2897" y="2427"/>
                    <a:pt x="2863" y="2350"/>
                    <a:pt x="2906" y="2302"/>
                  </a:cubicBezTo>
                  <a:cubicBezTo>
                    <a:pt x="3643" y="1407"/>
                    <a:pt x="3036" y="50"/>
                    <a:pt x="1877" y="2"/>
                  </a:cubicBezTo>
                  <a:cubicBezTo>
                    <a:pt x="1854" y="1"/>
                    <a:pt x="1831" y="1"/>
                    <a:pt x="1808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2" name="Google Shape;6252;p29"/>
            <p:cNvSpPr/>
            <p:nvPr/>
          </p:nvSpPr>
          <p:spPr>
            <a:xfrm>
              <a:off x="3333822" y="3017949"/>
              <a:ext cx="79155" cy="87469"/>
            </a:xfrm>
            <a:custGeom>
              <a:rect b="b" l="l" r="r" t="t"/>
              <a:pathLst>
                <a:path extrusionOk="0" h="3335" w="3018">
                  <a:moveTo>
                    <a:pt x="525" y="0"/>
                  </a:moveTo>
                  <a:lnTo>
                    <a:pt x="539" y="169"/>
                  </a:lnTo>
                  <a:cubicBezTo>
                    <a:pt x="573" y="640"/>
                    <a:pt x="563" y="1656"/>
                    <a:pt x="67" y="3128"/>
                  </a:cubicBezTo>
                  <a:lnTo>
                    <a:pt x="0" y="3335"/>
                  </a:lnTo>
                  <a:lnTo>
                    <a:pt x="3017" y="3335"/>
                  </a:lnTo>
                  <a:lnTo>
                    <a:pt x="2945" y="3128"/>
                  </a:lnTo>
                  <a:cubicBezTo>
                    <a:pt x="2449" y="1656"/>
                    <a:pt x="2440" y="645"/>
                    <a:pt x="2473" y="169"/>
                  </a:cubicBezTo>
                  <a:lnTo>
                    <a:pt x="2488" y="0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3" name="Google Shape;6253;p29"/>
            <p:cNvSpPr/>
            <p:nvPr/>
          </p:nvSpPr>
          <p:spPr>
            <a:xfrm>
              <a:off x="3201295" y="3187168"/>
              <a:ext cx="131033" cy="37899"/>
            </a:xfrm>
            <a:custGeom>
              <a:rect b="b" l="l" r="r" t="t"/>
              <a:pathLst>
                <a:path extrusionOk="0" h="1445" w="4996">
                  <a:moveTo>
                    <a:pt x="390" y="1"/>
                  </a:moveTo>
                  <a:lnTo>
                    <a:pt x="1" y="1444"/>
                  </a:lnTo>
                  <a:lnTo>
                    <a:pt x="4995" y="1444"/>
                  </a:lnTo>
                  <a:lnTo>
                    <a:pt x="4601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4" name="Google Shape;6254;p29"/>
            <p:cNvSpPr/>
            <p:nvPr/>
          </p:nvSpPr>
          <p:spPr>
            <a:xfrm>
              <a:off x="3326111" y="3178985"/>
              <a:ext cx="17572" cy="19330"/>
            </a:xfrm>
            <a:custGeom>
              <a:rect b="b" l="l" r="r" t="t"/>
              <a:pathLst>
                <a:path extrusionOk="0" h="737" w="670">
                  <a:moveTo>
                    <a:pt x="1" y="0"/>
                  </a:moveTo>
                  <a:lnTo>
                    <a:pt x="203" y="736"/>
                  </a:lnTo>
                  <a:lnTo>
                    <a:pt x="669" y="736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5" name="Google Shape;6255;p29"/>
            <p:cNvSpPr/>
            <p:nvPr/>
          </p:nvSpPr>
          <p:spPr>
            <a:xfrm>
              <a:off x="3188050" y="3231231"/>
              <a:ext cx="12406" cy="19199"/>
            </a:xfrm>
            <a:custGeom>
              <a:rect b="b" l="l" r="r" t="t"/>
              <a:pathLst>
                <a:path extrusionOk="0" h="732" w="473">
                  <a:moveTo>
                    <a:pt x="1" y="0"/>
                  </a:moveTo>
                  <a:lnTo>
                    <a:pt x="1" y="732"/>
                  </a:lnTo>
                  <a:lnTo>
                    <a:pt x="472" y="732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6" name="Google Shape;6256;p29"/>
            <p:cNvSpPr/>
            <p:nvPr/>
          </p:nvSpPr>
          <p:spPr>
            <a:xfrm>
              <a:off x="3325744" y="2930322"/>
              <a:ext cx="53766" cy="59641"/>
            </a:xfrm>
            <a:custGeom>
              <a:rect b="b" l="l" r="r" t="t"/>
              <a:pathLst>
                <a:path extrusionOk="0" h="2274" w="2050">
                  <a:moveTo>
                    <a:pt x="1803" y="0"/>
                  </a:moveTo>
                  <a:cubicBezTo>
                    <a:pt x="711" y="0"/>
                    <a:pt x="1" y="1251"/>
                    <a:pt x="659" y="2206"/>
                  </a:cubicBezTo>
                  <a:lnTo>
                    <a:pt x="703" y="2273"/>
                  </a:lnTo>
                  <a:lnTo>
                    <a:pt x="1174" y="2273"/>
                  </a:lnTo>
                  <a:lnTo>
                    <a:pt x="1126" y="2206"/>
                  </a:lnTo>
                  <a:cubicBezTo>
                    <a:pt x="544" y="1359"/>
                    <a:pt x="1039" y="195"/>
                    <a:pt x="2050" y="21"/>
                  </a:cubicBezTo>
                  <a:cubicBezTo>
                    <a:pt x="1966" y="7"/>
                    <a:pt x="1883" y="0"/>
                    <a:pt x="1803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7" name="Google Shape;6257;p29"/>
            <p:cNvSpPr/>
            <p:nvPr/>
          </p:nvSpPr>
          <p:spPr>
            <a:xfrm>
              <a:off x="3325744" y="2994081"/>
              <a:ext cx="18307" cy="19723"/>
            </a:xfrm>
            <a:custGeom>
              <a:rect b="b" l="l" r="r" t="t"/>
              <a:pathLst>
                <a:path extrusionOk="0" h="752" w="698">
                  <a:moveTo>
                    <a:pt x="231" y="1"/>
                  </a:moveTo>
                  <a:cubicBezTo>
                    <a:pt x="101" y="1"/>
                    <a:pt x="0" y="102"/>
                    <a:pt x="0" y="227"/>
                  </a:cubicBezTo>
                  <a:lnTo>
                    <a:pt x="0" y="525"/>
                  </a:lnTo>
                  <a:cubicBezTo>
                    <a:pt x="0" y="651"/>
                    <a:pt x="101" y="752"/>
                    <a:pt x="231" y="752"/>
                  </a:cubicBezTo>
                  <a:lnTo>
                    <a:pt x="698" y="752"/>
                  </a:lnTo>
                  <a:cubicBezTo>
                    <a:pt x="573" y="752"/>
                    <a:pt x="472" y="651"/>
                    <a:pt x="472" y="525"/>
                  </a:cubicBezTo>
                  <a:lnTo>
                    <a:pt x="472" y="227"/>
                  </a:lnTo>
                  <a:cubicBezTo>
                    <a:pt x="472" y="102"/>
                    <a:pt x="573" y="1"/>
                    <a:pt x="698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8" name="Google Shape;6258;p29"/>
            <p:cNvSpPr/>
            <p:nvPr/>
          </p:nvSpPr>
          <p:spPr>
            <a:xfrm>
              <a:off x="3227181" y="3070063"/>
              <a:ext cx="27539" cy="87495"/>
            </a:xfrm>
            <a:custGeom>
              <a:rect b="b" l="l" r="r" t="t"/>
              <a:pathLst>
                <a:path extrusionOk="0" h="3336" w="1050">
                  <a:moveTo>
                    <a:pt x="529" y="1"/>
                  </a:moveTo>
                  <a:lnTo>
                    <a:pt x="539" y="174"/>
                  </a:lnTo>
                  <a:cubicBezTo>
                    <a:pt x="578" y="645"/>
                    <a:pt x="568" y="1661"/>
                    <a:pt x="68" y="3128"/>
                  </a:cubicBezTo>
                  <a:lnTo>
                    <a:pt x="0" y="3335"/>
                  </a:lnTo>
                  <a:lnTo>
                    <a:pt x="467" y="3335"/>
                  </a:lnTo>
                  <a:lnTo>
                    <a:pt x="539" y="3128"/>
                  </a:lnTo>
                  <a:cubicBezTo>
                    <a:pt x="1039" y="1661"/>
                    <a:pt x="1049" y="645"/>
                    <a:pt x="1011" y="174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9" name="Google Shape;6259;p29"/>
            <p:cNvSpPr/>
            <p:nvPr/>
          </p:nvSpPr>
          <p:spPr>
            <a:xfrm>
              <a:off x="3120540" y="3017949"/>
              <a:ext cx="27539" cy="87469"/>
            </a:xfrm>
            <a:custGeom>
              <a:rect b="b" l="l" r="r" t="t"/>
              <a:pathLst>
                <a:path extrusionOk="0" h="3335" w="1050">
                  <a:moveTo>
                    <a:pt x="530" y="0"/>
                  </a:moveTo>
                  <a:lnTo>
                    <a:pt x="539" y="169"/>
                  </a:lnTo>
                  <a:cubicBezTo>
                    <a:pt x="578" y="645"/>
                    <a:pt x="568" y="1656"/>
                    <a:pt x="68" y="3128"/>
                  </a:cubicBezTo>
                  <a:lnTo>
                    <a:pt x="0" y="3335"/>
                  </a:lnTo>
                  <a:lnTo>
                    <a:pt x="467" y="3335"/>
                  </a:lnTo>
                  <a:lnTo>
                    <a:pt x="539" y="3128"/>
                  </a:lnTo>
                  <a:cubicBezTo>
                    <a:pt x="1040" y="1656"/>
                    <a:pt x="1049" y="640"/>
                    <a:pt x="1011" y="169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0" name="Google Shape;6260;p29"/>
            <p:cNvSpPr/>
            <p:nvPr/>
          </p:nvSpPr>
          <p:spPr>
            <a:xfrm>
              <a:off x="3114482" y="3109430"/>
              <a:ext cx="15789" cy="19356"/>
            </a:xfrm>
            <a:custGeom>
              <a:rect b="b" l="l" r="r" t="t"/>
              <a:pathLst>
                <a:path extrusionOk="0" h="738" w="602">
                  <a:moveTo>
                    <a:pt x="130" y="1"/>
                  </a:moveTo>
                  <a:lnTo>
                    <a:pt x="0" y="737"/>
                  </a:lnTo>
                  <a:lnTo>
                    <a:pt x="472" y="737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1" name="Google Shape;6261;p29"/>
            <p:cNvSpPr/>
            <p:nvPr/>
          </p:nvSpPr>
          <p:spPr>
            <a:xfrm>
              <a:off x="3081409" y="3178985"/>
              <a:ext cx="12406" cy="19199"/>
            </a:xfrm>
            <a:custGeom>
              <a:rect b="b" l="l" r="r" t="t"/>
              <a:pathLst>
                <a:path extrusionOk="0" h="732" w="473">
                  <a:moveTo>
                    <a:pt x="1" y="0"/>
                  </a:moveTo>
                  <a:lnTo>
                    <a:pt x="1" y="732"/>
                  </a:lnTo>
                  <a:lnTo>
                    <a:pt x="472" y="732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2" name="Google Shape;6262;p29"/>
            <p:cNvSpPr/>
            <p:nvPr/>
          </p:nvSpPr>
          <p:spPr>
            <a:xfrm>
              <a:off x="3091873" y="3132799"/>
              <a:ext cx="23762" cy="42043"/>
            </a:xfrm>
            <a:custGeom>
              <a:rect b="b" l="l" r="r" t="t"/>
              <a:pathLst>
                <a:path extrusionOk="0" h="1603" w="906">
                  <a:moveTo>
                    <a:pt x="439" y="0"/>
                  </a:moveTo>
                  <a:lnTo>
                    <a:pt x="1" y="1602"/>
                  </a:lnTo>
                  <a:lnTo>
                    <a:pt x="473" y="1602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3" name="Google Shape;6263;p29"/>
            <p:cNvSpPr/>
            <p:nvPr/>
          </p:nvSpPr>
          <p:spPr>
            <a:xfrm>
              <a:off x="3112462" y="2994081"/>
              <a:ext cx="18307" cy="19723"/>
            </a:xfrm>
            <a:custGeom>
              <a:rect b="b" l="l" r="r" t="t"/>
              <a:pathLst>
                <a:path extrusionOk="0" h="752" w="698">
                  <a:moveTo>
                    <a:pt x="231" y="1"/>
                  </a:moveTo>
                  <a:cubicBezTo>
                    <a:pt x="101" y="1"/>
                    <a:pt x="0" y="102"/>
                    <a:pt x="0" y="227"/>
                  </a:cubicBezTo>
                  <a:lnTo>
                    <a:pt x="0" y="525"/>
                  </a:lnTo>
                  <a:cubicBezTo>
                    <a:pt x="0" y="651"/>
                    <a:pt x="101" y="752"/>
                    <a:pt x="231" y="752"/>
                  </a:cubicBezTo>
                  <a:lnTo>
                    <a:pt x="698" y="752"/>
                  </a:lnTo>
                  <a:cubicBezTo>
                    <a:pt x="573" y="752"/>
                    <a:pt x="472" y="651"/>
                    <a:pt x="472" y="525"/>
                  </a:cubicBezTo>
                  <a:lnTo>
                    <a:pt x="472" y="227"/>
                  </a:lnTo>
                  <a:cubicBezTo>
                    <a:pt x="472" y="102"/>
                    <a:pt x="573" y="1"/>
                    <a:pt x="698" y="1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4" name="Google Shape;6264;p29"/>
            <p:cNvSpPr/>
            <p:nvPr/>
          </p:nvSpPr>
          <p:spPr>
            <a:xfrm>
              <a:off x="3112462" y="2930322"/>
              <a:ext cx="53898" cy="59641"/>
            </a:xfrm>
            <a:custGeom>
              <a:rect b="b" l="l" r="r" t="t"/>
              <a:pathLst>
                <a:path extrusionOk="0" h="2274" w="2055">
                  <a:moveTo>
                    <a:pt x="1808" y="0"/>
                  </a:moveTo>
                  <a:cubicBezTo>
                    <a:pt x="715" y="0"/>
                    <a:pt x="1" y="1251"/>
                    <a:pt x="659" y="2206"/>
                  </a:cubicBezTo>
                  <a:lnTo>
                    <a:pt x="708" y="2273"/>
                  </a:lnTo>
                  <a:lnTo>
                    <a:pt x="1174" y="2273"/>
                  </a:lnTo>
                  <a:lnTo>
                    <a:pt x="1131" y="2206"/>
                  </a:lnTo>
                  <a:cubicBezTo>
                    <a:pt x="544" y="1359"/>
                    <a:pt x="1040" y="195"/>
                    <a:pt x="2055" y="21"/>
                  </a:cubicBezTo>
                  <a:cubicBezTo>
                    <a:pt x="1971" y="7"/>
                    <a:pt x="1888" y="0"/>
                    <a:pt x="1808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5" name="Google Shape;6265;p29"/>
            <p:cNvSpPr/>
            <p:nvPr/>
          </p:nvSpPr>
          <p:spPr>
            <a:xfrm>
              <a:off x="3310086" y="3132799"/>
              <a:ext cx="18831" cy="42043"/>
            </a:xfrm>
            <a:custGeom>
              <a:rect b="b" l="l" r="r" t="t"/>
              <a:pathLst>
                <a:path extrusionOk="0" h="1603" w="718">
                  <a:moveTo>
                    <a:pt x="246" y="0"/>
                  </a:moveTo>
                  <a:lnTo>
                    <a:pt x="34" y="794"/>
                  </a:lnTo>
                  <a:lnTo>
                    <a:pt x="0" y="900"/>
                  </a:lnTo>
                  <a:lnTo>
                    <a:pt x="73" y="967"/>
                  </a:lnTo>
                  <a:cubicBezTo>
                    <a:pt x="87" y="977"/>
                    <a:pt x="97" y="996"/>
                    <a:pt x="97" y="1011"/>
                  </a:cubicBezTo>
                  <a:lnTo>
                    <a:pt x="203" y="1602"/>
                  </a:lnTo>
                  <a:lnTo>
                    <a:pt x="674" y="1602"/>
                  </a:lnTo>
                  <a:lnTo>
                    <a:pt x="568" y="1011"/>
                  </a:lnTo>
                  <a:cubicBezTo>
                    <a:pt x="568" y="996"/>
                    <a:pt x="559" y="977"/>
                    <a:pt x="544" y="967"/>
                  </a:cubicBezTo>
                  <a:lnTo>
                    <a:pt x="467" y="900"/>
                  </a:lnTo>
                  <a:lnTo>
                    <a:pt x="506" y="794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6" name="Google Shape;6266;p29"/>
            <p:cNvSpPr/>
            <p:nvPr/>
          </p:nvSpPr>
          <p:spPr>
            <a:xfrm>
              <a:off x="3327764" y="3109430"/>
              <a:ext cx="15789" cy="19356"/>
            </a:xfrm>
            <a:custGeom>
              <a:rect b="b" l="l" r="r" t="t"/>
              <a:pathLst>
                <a:path extrusionOk="0" h="738" w="602">
                  <a:moveTo>
                    <a:pt x="130" y="1"/>
                  </a:moveTo>
                  <a:lnTo>
                    <a:pt x="0" y="737"/>
                  </a:lnTo>
                  <a:lnTo>
                    <a:pt x="472" y="737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7" name="Google Shape;6267;p29"/>
            <p:cNvSpPr/>
            <p:nvPr/>
          </p:nvSpPr>
          <p:spPr>
            <a:xfrm>
              <a:off x="3221123" y="3161675"/>
              <a:ext cx="15789" cy="19356"/>
            </a:xfrm>
            <a:custGeom>
              <a:rect b="b" l="l" r="r" t="t"/>
              <a:pathLst>
                <a:path extrusionOk="0" h="738" w="602">
                  <a:moveTo>
                    <a:pt x="130" y="1"/>
                  </a:moveTo>
                  <a:lnTo>
                    <a:pt x="0" y="737"/>
                  </a:lnTo>
                  <a:lnTo>
                    <a:pt x="472" y="737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8" name="Google Shape;6268;p29"/>
            <p:cNvSpPr/>
            <p:nvPr/>
          </p:nvSpPr>
          <p:spPr>
            <a:xfrm>
              <a:off x="3219103" y="3046353"/>
              <a:ext cx="18307" cy="19697"/>
            </a:xfrm>
            <a:custGeom>
              <a:rect b="b" l="l" r="r" t="t"/>
              <a:pathLst>
                <a:path extrusionOk="0" h="751" w="698">
                  <a:moveTo>
                    <a:pt x="231" y="0"/>
                  </a:moveTo>
                  <a:cubicBezTo>
                    <a:pt x="101" y="0"/>
                    <a:pt x="0" y="101"/>
                    <a:pt x="0" y="226"/>
                  </a:cubicBezTo>
                  <a:lnTo>
                    <a:pt x="0" y="524"/>
                  </a:lnTo>
                  <a:cubicBezTo>
                    <a:pt x="0" y="650"/>
                    <a:pt x="101" y="751"/>
                    <a:pt x="231" y="751"/>
                  </a:cubicBezTo>
                  <a:lnTo>
                    <a:pt x="698" y="751"/>
                  </a:lnTo>
                  <a:cubicBezTo>
                    <a:pt x="573" y="751"/>
                    <a:pt x="472" y="650"/>
                    <a:pt x="472" y="524"/>
                  </a:cubicBezTo>
                  <a:lnTo>
                    <a:pt x="472" y="226"/>
                  </a:lnTo>
                  <a:cubicBezTo>
                    <a:pt x="472" y="101"/>
                    <a:pt x="573" y="0"/>
                    <a:pt x="698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9" name="Google Shape;6269;p29"/>
            <p:cNvSpPr/>
            <p:nvPr/>
          </p:nvSpPr>
          <p:spPr>
            <a:xfrm>
              <a:off x="3219129" y="2982541"/>
              <a:ext cx="53871" cy="59668"/>
            </a:xfrm>
            <a:custGeom>
              <a:rect b="b" l="l" r="r" t="t"/>
              <a:pathLst>
                <a:path extrusionOk="0" h="2275" w="2054">
                  <a:moveTo>
                    <a:pt x="1802" y="0"/>
                  </a:moveTo>
                  <a:cubicBezTo>
                    <a:pt x="712" y="0"/>
                    <a:pt x="0" y="1254"/>
                    <a:pt x="658" y="2207"/>
                  </a:cubicBezTo>
                  <a:lnTo>
                    <a:pt x="707" y="2274"/>
                  </a:lnTo>
                  <a:lnTo>
                    <a:pt x="1173" y="2274"/>
                  </a:lnTo>
                  <a:lnTo>
                    <a:pt x="1130" y="2207"/>
                  </a:lnTo>
                  <a:cubicBezTo>
                    <a:pt x="543" y="1360"/>
                    <a:pt x="1039" y="191"/>
                    <a:pt x="2054" y="22"/>
                  </a:cubicBezTo>
                  <a:cubicBezTo>
                    <a:pt x="1968" y="8"/>
                    <a:pt x="1884" y="0"/>
                    <a:pt x="1802" y="0"/>
                  </a:cubicBez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0" name="Google Shape;6270;p29"/>
            <p:cNvSpPr/>
            <p:nvPr/>
          </p:nvSpPr>
          <p:spPr>
            <a:xfrm>
              <a:off x="3333822" y="3017949"/>
              <a:ext cx="27539" cy="87469"/>
            </a:xfrm>
            <a:custGeom>
              <a:rect b="b" l="l" r="r" t="t"/>
              <a:pathLst>
                <a:path extrusionOk="0" h="3335" w="1050">
                  <a:moveTo>
                    <a:pt x="529" y="0"/>
                  </a:moveTo>
                  <a:lnTo>
                    <a:pt x="539" y="169"/>
                  </a:lnTo>
                  <a:cubicBezTo>
                    <a:pt x="577" y="640"/>
                    <a:pt x="568" y="1656"/>
                    <a:pt x="67" y="3128"/>
                  </a:cubicBezTo>
                  <a:lnTo>
                    <a:pt x="0" y="3335"/>
                  </a:lnTo>
                  <a:lnTo>
                    <a:pt x="467" y="3335"/>
                  </a:lnTo>
                  <a:lnTo>
                    <a:pt x="539" y="3128"/>
                  </a:lnTo>
                  <a:cubicBezTo>
                    <a:pt x="1039" y="1656"/>
                    <a:pt x="1049" y="640"/>
                    <a:pt x="1011" y="169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1" name="Google Shape;6271;p29"/>
            <p:cNvSpPr/>
            <p:nvPr/>
          </p:nvSpPr>
          <p:spPr>
            <a:xfrm>
              <a:off x="3201295" y="3187168"/>
              <a:ext cx="22634" cy="37899"/>
            </a:xfrm>
            <a:custGeom>
              <a:rect b="b" l="l" r="r" t="t"/>
              <a:pathLst>
                <a:path extrusionOk="0" h="1445" w="863">
                  <a:moveTo>
                    <a:pt x="390" y="1"/>
                  </a:moveTo>
                  <a:lnTo>
                    <a:pt x="1" y="1444"/>
                  </a:lnTo>
                  <a:lnTo>
                    <a:pt x="467" y="1444"/>
                  </a:lnTo>
                  <a:lnTo>
                    <a:pt x="862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2" name="Google Shape;6272;p29"/>
            <p:cNvSpPr/>
            <p:nvPr/>
          </p:nvSpPr>
          <p:spPr>
            <a:xfrm>
              <a:off x="3072963" y="2903675"/>
              <a:ext cx="387197" cy="355094"/>
            </a:xfrm>
            <a:custGeom>
              <a:rect b="b" l="l" r="r" t="t"/>
              <a:pathLst>
                <a:path extrusionOk="0" h="13539" w="14763">
                  <a:moveTo>
                    <a:pt x="3322" y="1171"/>
                  </a:moveTo>
                  <a:cubicBezTo>
                    <a:pt x="3340" y="1171"/>
                    <a:pt x="3359" y="1171"/>
                    <a:pt x="3378" y="1172"/>
                  </a:cubicBezTo>
                  <a:cubicBezTo>
                    <a:pt x="4413" y="1215"/>
                    <a:pt x="4947" y="2418"/>
                    <a:pt x="4292" y="3217"/>
                  </a:cubicBezTo>
                  <a:cubicBezTo>
                    <a:pt x="4167" y="3371"/>
                    <a:pt x="4273" y="3602"/>
                    <a:pt x="4470" y="3602"/>
                  </a:cubicBezTo>
                  <a:lnTo>
                    <a:pt x="4913" y="3602"/>
                  </a:lnTo>
                  <a:cubicBezTo>
                    <a:pt x="4951" y="3602"/>
                    <a:pt x="4985" y="3631"/>
                    <a:pt x="4985" y="3674"/>
                  </a:cubicBezTo>
                  <a:lnTo>
                    <a:pt x="4985" y="3968"/>
                  </a:lnTo>
                  <a:cubicBezTo>
                    <a:pt x="4985" y="4006"/>
                    <a:pt x="4951" y="4040"/>
                    <a:pt x="4913" y="4040"/>
                  </a:cubicBezTo>
                  <a:lnTo>
                    <a:pt x="1737" y="4040"/>
                  </a:lnTo>
                  <a:cubicBezTo>
                    <a:pt x="1699" y="4040"/>
                    <a:pt x="1665" y="4011"/>
                    <a:pt x="1665" y="3972"/>
                  </a:cubicBezTo>
                  <a:lnTo>
                    <a:pt x="1665" y="3968"/>
                  </a:lnTo>
                  <a:lnTo>
                    <a:pt x="1665" y="3674"/>
                  </a:lnTo>
                  <a:cubicBezTo>
                    <a:pt x="1665" y="3636"/>
                    <a:pt x="1699" y="3602"/>
                    <a:pt x="1737" y="3602"/>
                  </a:cubicBezTo>
                  <a:lnTo>
                    <a:pt x="3744" y="3602"/>
                  </a:lnTo>
                  <a:cubicBezTo>
                    <a:pt x="4057" y="3602"/>
                    <a:pt x="4057" y="3130"/>
                    <a:pt x="3744" y="3130"/>
                  </a:cubicBezTo>
                  <a:lnTo>
                    <a:pt x="2295" y="3130"/>
                  </a:lnTo>
                  <a:cubicBezTo>
                    <a:pt x="1719" y="2294"/>
                    <a:pt x="2325" y="1171"/>
                    <a:pt x="3322" y="1171"/>
                  </a:cubicBezTo>
                  <a:close/>
                  <a:moveTo>
                    <a:pt x="11454" y="1171"/>
                  </a:moveTo>
                  <a:cubicBezTo>
                    <a:pt x="11472" y="1171"/>
                    <a:pt x="11491" y="1171"/>
                    <a:pt x="11510" y="1172"/>
                  </a:cubicBezTo>
                  <a:cubicBezTo>
                    <a:pt x="12540" y="1215"/>
                    <a:pt x="13079" y="2423"/>
                    <a:pt x="12419" y="3217"/>
                  </a:cubicBezTo>
                  <a:cubicBezTo>
                    <a:pt x="12294" y="3371"/>
                    <a:pt x="12405" y="3602"/>
                    <a:pt x="12602" y="3602"/>
                  </a:cubicBezTo>
                  <a:lnTo>
                    <a:pt x="13045" y="3602"/>
                  </a:lnTo>
                  <a:cubicBezTo>
                    <a:pt x="13083" y="3602"/>
                    <a:pt x="13117" y="3636"/>
                    <a:pt x="13117" y="3674"/>
                  </a:cubicBezTo>
                  <a:lnTo>
                    <a:pt x="13117" y="3972"/>
                  </a:lnTo>
                  <a:cubicBezTo>
                    <a:pt x="13117" y="4011"/>
                    <a:pt x="13083" y="4045"/>
                    <a:pt x="13045" y="4045"/>
                  </a:cubicBezTo>
                  <a:lnTo>
                    <a:pt x="9864" y="4045"/>
                  </a:lnTo>
                  <a:cubicBezTo>
                    <a:pt x="9826" y="4045"/>
                    <a:pt x="9792" y="4011"/>
                    <a:pt x="9797" y="3972"/>
                  </a:cubicBezTo>
                  <a:lnTo>
                    <a:pt x="9797" y="3674"/>
                  </a:lnTo>
                  <a:cubicBezTo>
                    <a:pt x="9797" y="3636"/>
                    <a:pt x="9826" y="3602"/>
                    <a:pt x="9869" y="3602"/>
                  </a:cubicBezTo>
                  <a:lnTo>
                    <a:pt x="11876" y="3602"/>
                  </a:lnTo>
                  <a:cubicBezTo>
                    <a:pt x="12188" y="3602"/>
                    <a:pt x="12188" y="3135"/>
                    <a:pt x="11876" y="3135"/>
                  </a:cubicBezTo>
                  <a:lnTo>
                    <a:pt x="10427" y="3135"/>
                  </a:lnTo>
                  <a:cubicBezTo>
                    <a:pt x="9851" y="2299"/>
                    <a:pt x="10453" y="1171"/>
                    <a:pt x="11454" y="1171"/>
                  </a:cubicBezTo>
                  <a:close/>
                  <a:moveTo>
                    <a:pt x="7388" y="3163"/>
                  </a:moveTo>
                  <a:cubicBezTo>
                    <a:pt x="7406" y="3163"/>
                    <a:pt x="7425" y="3163"/>
                    <a:pt x="7444" y="3164"/>
                  </a:cubicBezTo>
                  <a:cubicBezTo>
                    <a:pt x="8478" y="3207"/>
                    <a:pt x="9013" y="4410"/>
                    <a:pt x="8358" y="5209"/>
                  </a:cubicBezTo>
                  <a:cubicBezTo>
                    <a:pt x="8233" y="5363"/>
                    <a:pt x="8339" y="5594"/>
                    <a:pt x="8541" y="5594"/>
                  </a:cubicBezTo>
                  <a:lnTo>
                    <a:pt x="8979" y="5594"/>
                  </a:lnTo>
                  <a:cubicBezTo>
                    <a:pt x="9022" y="5594"/>
                    <a:pt x="9051" y="5628"/>
                    <a:pt x="9051" y="5666"/>
                  </a:cubicBezTo>
                  <a:lnTo>
                    <a:pt x="9051" y="5960"/>
                  </a:lnTo>
                  <a:cubicBezTo>
                    <a:pt x="9051" y="6003"/>
                    <a:pt x="9022" y="6032"/>
                    <a:pt x="8979" y="6032"/>
                  </a:cubicBezTo>
                  <a:lnTo>
                    <a:pt x="5803" y="6032"/>
                  </a:lnTo>
                  <a:cubicBezTo>
                    <a:pt x="5801" y="6032"/>
                    <a:pt x="5798" y="6032"/>
                    <a:pt x="5796" y="6032"/>
                  </a:cubicBezTo>
                  <a:cubicBezTo>
                    <a:pt x="5760" y="6032"/>
                    <a:pt x="5731" y="6001"/>
                    <a:pt x="5731" y="5964"/>
                  </a:cubicBezTo>
                  <a:lnTo>
                    <a:pt x="5731" y="5960"/>
                  </a:lnTo>
                  <a:lnTo>
                    <a:pt x="5731" y="5666"/>
                  </a:lnTo>
                  <a:cubicBezTo>
                    <a:pt x="5731" y="5628"/>
                    <a:pt x="5765" y="5594"/>
                    <a:pt x="5803" y="5594"/>
                  </a:cubicBezTo>
                  <a:lnTo>
                    <a:pt x="7810" y="5594"/>
                  </a:lnTo>
                  <a:cubicBezTo>
                    <a:pt x="8122" y="5594"/>
                    <a:pt x="8122" y="5122"/>
                    <a:pt x="7810" y="5122"/>
                  </a:cubicBezTo>
                  <a:lnTo>
                    <a:pt x="6361" y="5122"/>
                  </a:lnTo>
                  <a:cubicBezTo>
                    <a:pt x="5785" y="4291"/>
                    <a:pt x="6391" y="3163"/>
                    <a:pt x="7388" y="3163"/>
                  </a:cubicBezTo>
                  <a:close/>
                  <a:moveTo>
                    <a:pt x="4138" y="4511"/>
                  </a:moveTo>
                  <a:cubicBezTo>
                    <a:pt x="4100" y="4983"/>
                    <a:pt x="4109" y="6027"/>
                    <a:pt x="4619" y="7533"/>
                  </a:cubicBezTo>
                  <a:lnTo>
                    <a:pt x="2031" y="7533"/>
                  </a:lnTo>
                  <a:cubicBezTo>
                    <a:pt x="2541" y="6027"/>
                    <a:pt x="2550" y="4988"/>
                    <a:pt x="2512" y="4511"/>
                  </a:cubicBezTo>
                  <a:close/>
                  <a:moveTo>
                    <a:pt x="12265" y="4511"/>
                  </a:moveTo>
                  <a:cubicBezTo>
                    <a:pt x="12232" y="4988"/>
                    <a:pt x="12236" y="6027"/>
                    <a:pt x="12747" y="7533"/>
                  </a:cubicBezTo>
                  <a:lnTo>
                    <a:pt x="10163" y="7533"/>
                  </a:lnTo>
                  <a:cubicBezTo>
                    <a:pt x="10673" y="6027"/>
                    <a:pt x="10677" y="4988"/>
                    <a:pt x="10644" y="4511"/>
                  </a:cubicBezTo>
                  <a:close/>
                  <a:moveTo>
                    <a:pt x="4802" y="8000"/>
                  </a:moveTo>
                  <a:lnTo>
                    <a:pt x="4879" y="8423"/>
                  </a:lnTo>
                  <a:lnTo>
                    <a:pt x="1771" y="8423"/>
                  </a:lnTo>
                  <a:lnTo>
                    <a:pt x="1848" y="8000"/>
                  </a:lnTo>
                  <a:close/>
                  <a:moveTo>
                    <a:pt x="12934" y="8005"/>
                  </a:moveTo>
                  <a:lnTo>
                    <a:pt x="13006" y="8423"/>
                  </a:lnTo>
                  <a:lnTo>
                    <a:pt x="9903" y="8423"/>
                  </a:lnTo>
                  <a:lnTo>
                    <a:pt x="9980" y="8005"/>
                  </a:lnTo>
                  <a:close/>
                  <a:moveTo>
                    <a:pt x="8204" y="6503"/>
                  </a:moveTo>
                  <a:cubicBezTo>
                    <a:pt x="8166" y="6975"/>
                    <a:pt x="8175" y="8019"/>
                    <a:pt x="8685" y="9525"/>
                  </a:cubicBezTo>
                  <a:lnTo>
                    <a:pt x="6101" y="9525"/>
                  </a:lnTo>
                  <a:cubicBezTo>
                    <a:pt x="6607" y="8019"/>
                    <a:pt x="6616" y="6980"/>
                    <a:pt x="6578" y="6503"/>
                  </a:cubicBezTo>
                  <a:close/>
                  <a:moveTo>
                    <a:pt x="5370" y="8890"/>
                  </a:moveTo>
                  <a:lnTo>
                    <a:pt x="5553" y="9573"/>
                  </a:lnTo>
                  <a:cubicBezTo>
                    <a:pt x="5553" y="9578"/>
                    <a:pt x="5553" y="9578"/>
                    <a:pt x="5558" y="9583"/>
                  </a:cubicBezTo>
                  <a:cubicBezTo>
                    <a:pt x="5519" y="9621"/>
                    <a:pt x="5495" y="9665"/>
                    <a:pt x="5486" y="9718"/>
                  </a:cubicBezTo>
                  <a:lnTo>
                    <a:pt x="5404" y="10180"/>
                  </a:lnTo>
                  <a:lnTo>
                    <a:pt x="929" y="10180"/>
                  </a:lnTo>
                  <a:lnTo>
                    <a:pt x="1280" y="8890"/>
                  </a:lnTo>
                  <a:close/>
                  <a:moveTo>
                    <a:pt x="13502" y="8895"/>
                  </a:moveTo>
                  <a:lnTo>
                    <a:pt x="13848" y="10184"/>
                  </a:lnTo>
                  <a:lnTo>
                    <a:pt x="9378" y="10184"/>
                  </a:lnTo>
                  <a:lnTo>
                    <a:pt x="9296" y="9718"/>
                  </a:lnTo>
                  <a:cubicBezTo>
                    <a:pt x="9287" y="9670"/>
                    <a:pt x="9258" y="9621"/>
                    <a:pt x="9220" y="9588"/>
                  </a:cubicBezTo>
                  <a:cubicBezTo>
                    <a:pt x="9220" y="9583"/>
                    <a:pt x="9224" y="9578"/>
                    <a:pt x="9224" y="9573"/>
                  </a:cubicBezTo>
                  <a:lnTo>
                    <a:pt x="9412" y="8895"/>
                  </a:lnTo>
                  <a:close/>
                  <a:moveTo>
                    <a:pt x="8868" y="9997"/>
                  </a:moveTo>
                  <a:lnTo>
                    <a:pt x="8940" y="10415"/>
                  </a:lnTo>
                  <a:lnTo>
                    <a:pt x="5837" y="10415"/>
                  </a:lnTo>
                  <a:lnTo>
                    <a:pt x="5914" y="9997"/>
                  </a:lnTo>
                  <a:close/>
                  <a:moveTo>
                    <a:pt x="4923" y="10651"/>
                  </a:moveTo>
                  <a:lnTo>
                    <a:pt x="4807" y="11070"/>
                  </a:lnTo>
                  <a:lnTo>
                    <a:pt x="481" y="11070"/>
                  </a:lnTo>
                  <a:lnTo>
                    <a:pt x="481" y="10651"/>
                  </a:lnTo>
                  <a:close/>
                  <a:moveTo>
                    <a:pt x="14301" y="10651"/>
                  </a:moveTo>
                  <a:lnTo>
                    <a:pt x="14301" y="11070"/>
                  </a:lnTo>
                  <a:lnTo>
                    <a:pt x="9975" y="11070"/>
                  </a:lnTo>
                  <a:lnTo>
                    <a:pt x="9859" y="10651"/>
                  </a:lnTo>
                  <a:close/>
                  <a:moveTo>
                    <a:pt x="9436" y="10882"/>
                  </a:moveTo>
                  <a:lnTo>
                    <a:pt x="9787" y="12172"/>
                  </a:lnTo>
                  <a:lnTo>
                    <a:pt x="4995" y="12172"/>
                  </a:lnTo>
                  <a:lnTo>
                    <a:pt x="5346" y="10882"/>
                  </a:lnTo>
                  <a:close/>
                  <a:moveTo>
                    <a:pt x="10235" y="12643"/>
                  </a:moveTo>
                  <a:lnTo>
                    <a:pt x="10235" y="13062"/>
                  </a:lnTo>
                  <a:lnTo>
                    <a:pt x="4542" y="13062"/>
                  </a:lnTo>
                  <a:lnTo>
                    <a:pt x="4542" y="12643"/>
                  </a:lnTo>
                  <a:close/>
                  <a:moveTo>
                    <a:pt x="11457" y="0"/>
                  </a:moveTo>
                  <a:cubicBezTo>
                    <a:pt x="11339" y="0"/>
                    <a:pt x="11221" y="80"/>
                    <a:pt x="11221" y="239"/>
                  </a:cubicBezTo>
                  <a:lnTo>
                    <a:pt x="11221" y="725"/>
                  </a:lnTo>
                  <a:cubicBezTo>
                    <a:pt x="10081" y="878"/>
                    <a:pt x="9412" y="2086"/>
                    <a:pt x="9888" y="3135"/>
                  </a:cubicBezTo>
                  <a:lnTo>
                    <a:pt x="9869" y="3135"/>
                  </a:lnTo>
                  <a:cubicBezTo>
                    <a:pt x="9566" y="3135"/>
                    <a:pt x="9325" y="3381"/>
                    <a:pt x="9325" y="3679"/>
                  </a:cubicBezTo>
                  <a:lnTo>
                    <a:pt x="9325" y="3972"/>
                  </a:lnTo>
                  <a:cubicBezTo>
                    <a:pt x="9325" y="4271"/>
                    <a:pt x="9566" y="4516"/>
                    <a:pt x="9869" y="4516"/>
                  </a:cubicBezTo>
                  <a:lnTo>
                    <a:pt x="10172" y="4516"/>
                  </a:lnTo>
                  <a:cubicBezTo>
                    <a:pt x="10206" y="4920"/>
                    <a:pt x="10220" y="5989"/>
                    <a:pt x="9653" y="7576"/>
                  </a:cubicBezTo>
                  <a:cubicBezTo>
                    <a:pt x="9600" y="7610"/>
                    <a:pt x="9561" y="7668"/>
                    <a:pt x="9547" y="7730"/>
                  </a:cubicBezTo>
                  <a:lnTo>
                    <a:pt x="9426" y="8428"/>
                  </a:lnTo>
                  <a:lnTo>
                    <a:pt x="9229" y="8428"/>
                  </a:lnTo>
                  <a:cubicBezTo>
                    <a:pt x="9123" y="8428"/>
                    <a:pt x="9032" y="8495"/>
                    <a:pt x="9003" y="8601"/>
                  </a:cubicBezTo>
                  <a:lnTo>
                    <a:pt x="8950" y="8799"/>
                  </a:lnTo>
                  <a:cubicBezTo>
                    <a:pt x="8632" y="7639"/>
                    <a:pt x="8647" y="6845"/>
                    <a:pt x="8676" y="6508"/>
                  </a:cubicBezTo>
                  <a:lnTo>
                    <a:pt x="8974" y="6508"/>
                  </a:lnTo>
                  <a:cubicBezTo>
                    <a:pt x="9272" y="6508"/>
                    <a:pt x="9518" y="6263"/>
                    <a:pt x="9518" y="5964"/>
                  </a:cubicBezTo>
                  <a:lnTo>
                    <a:pt x="9518" y="5671"/>
                  </a:lnTo>
                  <a:cubicBezTo>
                    <a:pt x="9518" y="5373"/>
                    <a:pt x="9272" y="5127"/>
                    <a:pt x="8974" y="5127"/>
                  </a:cubicBezTo>
                  <a:lnTo>
                    <a:pt x="8955" y="5127"/>
                  </a:lnTo>
                  <a:cubicBezTo>
                    <a:pt x="9431" y="4078"/>
                    <a:pt x="8762" y="2871"/>
                    <a:pt x="7622" y="2717"/>
                  </a:cubicBezTo>
                  <a:lnTo>
                    <a:pt x="7622" y="2231"/>
                  </a:lnTo>
                  <a:cubicBezTo>
                    <a:pt x="7622" y="2072"/>
                    <a:pt x="7504" y="1992"/>
                    <a:pt x="7386" y="1992"/>
                  </a:cubicBezTo>
                  <a:cubicBezTo>
                    <a:pt x="7268" y="1992"/>
                    <a:pt x="7150" y="2072"/>
                    <a:pt x="7150" y="2231"/>
                  </a:cubicBezTo>
                  <a:lnTo>
                    <a:pt x="7150" y="2717"/>
                  </a:lnTo>
                  <a:cubicBezTo>
                    <a:pt x="6010" y="2871"/>
                    <a:pt x="5346" y="4078"/>
                    <a:pt x="5818" y="5127"/>
                  </a:cubicBezTo>
                  <a:lnTo>
                    <a:pt x="5798" y="5127"/>
                  </a:lnTo>
                  <a:cubicBezTo>
                    <a:pt x="5500" y="5127"/>
                    <a:pt x="5259" y="5373"/>
                    <a:pt x="5259" y="5671"/>
                  </a:cubicBezTo>
                  <a:lnTo>
                    <a:pt x="5259" y="5964"/>
                  </a:lnTo>
                  <a:cubicBezTo>
                    <a:pt x="5259" y="6263"/>
                    <a:pt x="5500" y="6508"/>
                    <a:pt x="5798" y="6508"/>
                  </a:cubicBezTo>
                  <a:lnTo>
                    <a:pt x="6101" y="6508"/>
                  </a:lnTo>
                  <a:cubicBezTo>
                    <a:pt x="6130" y="6845"/>
                    <a:pt x="6140" y="7639"/>
                    <a:pt x="5822" y="8799"/>
                  </a:cubicBezTo>
                  <a:lnTo>
                    <a:pt x="5769" y="8601"/>
                  </a:lnTo>
                  <a:cubicBezTo>
                    <a:pt x="5741" y="8495"/>
                    <a:pt x="5649" y="8428"/>
                    <a:pt x="5543" y="8428"/>
                  </a:cubicBezTo>
                  <a:lnTo>
                    <a:pt x="5351" y="8428"/>
                  </a:lnTo>
                  <a:lnTo>
                    <a:pt x="5226" y="7730"/>
                  </a:lnTo>
                  <a:cubicBezTo>
                    <a:pt x="5211" y="7668"/>
                    <a:pt x="5178" y="7610"/>
                    <a:pt x="5120" y="7576"/>
                  </a:cubicBezTo>
                  <a:cubicBezTo>
                    <a:pt x="4557" y="5998"/>
                    <a:pt x="4567" y="4925"/>
                    <a:pt x="4605" y="4516"/>
                  </a:cubicBezTo>
                  <a:lnTo>
                    <a:pt x="4903" y="4516"/>
                  </a:lnTo>
                  <a:cubicBezTo>
                    <a:pt x="5202" y="4516"/>
                    <a:pt x="5447" y="4271"/>
                    <a:pt x="5447" y="3972"/>
                  </a:cubicBezTo>
                  <a:lnTo>
                    <a:pt x="5447" y="3679"/>
                  </a:lnTo>
                  <a:cubicBezTo>
                    <a:pt x="5447" y="3381"/>
                    <a:pt x="5202" y="3135"/>
                    <a:pt x="4903" y="3135"/>
                  </a:cubicBezTo>
                  <a:lnTo>
                    <a:pt x="4884" y="3135"/>
                  </a:lnTo>
                  <a:cubicBezTo>
                    <a:pt x="5360" y="2091"/>
                    <a:pt x="4692" y="878"/>
                    <a:pt x="3551" y="725"/>
                  </a:cubicBezTo>
                  <a:lnTo>
                    <a:pt x="3551" y="239"/>
                  </a:lnTo>
                  <a:cubicBezTo>
                    <a:pt x="3551" y="82"/>
                    <a:pt x="3433" y="4"/>
                    <a:pt x="3315" y="4"/>
                  </a:cubicBezTo>
                  <a:cubicBezTo>
                    <a:pt x="3198" y="4"/>
                    <a:pt x="3080" y="82"/>
                    <a:pt x="3080" y="239"/>
                  </a:cubicBezTo>
                  <a:lnTo>
                    <a:pt x="3080" y="725"/>
                  </a:lnTo>
                  <a:cubicBezTo>
                    <a:pt x="1939" y="878"/>
                    <a:pt x="1271" y="2091"/>
                    <a:pt x="1747" y="3135"/>
                  </a:cubicBezTo>
                  <a:lnTo>
                    <a:pt x="1728" y="3135"/>
                  </a:lnTo>
                  <a:cubicBezTo>
                    <a:pt x="1429" y="3135"/>
                    <a:pt x="1184" y="3381"/>
                    <a:pt x="1184" y="3679"/>
                  </a:cubicBezTo>
                  <a:lnTo>
                    <a:pt x="1184" y="3972"/>
                  </a:lnTo>
                  <a:cubicBezTo>
                    <a:pt x="1184" y="4271"/>
                    <a:pt x="1429" y="4516"/>
                    <a:pt x="1728" y="4516"/>
                  </a:cubicBezTo>
                  <a:lnTo>
                    <a:pt x="2031" y="4516"/>
                  </a:lnTo>
                  <a:cubicBezTo>
                    <a:pt x="2069" y="4920"/>
                    <a:pt x="2084" y="5989"/>
                    <a:pt x="1511" y="7576"/>
                  </a:cubicBezTo>
                  <a:cubicBezTo>
                    <a:pt x="1458" y="7610"/>
                    <a:pt x="1420" y="7668"/>
                    <a:pt x="1410" y="7730"/>
                  </a:cubicBezTo>
                  <a:lnTo>
                    <a:pt x="1285" y="8428"/>
                  </a:lnTo>
                  <a:lnTo>
                    <a:pt x="1092" y="8428"/>
                  </a:lnTo>
                  <a:cubicBezTo>
                    <a:pt x="982" y="8428"/>
                    <a:pt x="890" y="8500"/>
                    <a:pt x="862" y="8601"/>
                  </a:cubicBezTo>
                  <a:lnTo>
                    <a:pt x="433" y="10184"/>
                  </a:lnTo>
                  <a:lnTo>
                    <a:pt x="236" y="10184"/>
                  </a:lnTo>
                  <a:cubicBezTo>
                    <a:pt x="106" y="10184"/>
                    <a:pt x="0" y="10290"/>
                    <a:pt x="0" y="10420"/>
                  </a:cubicBezTo>
                  <a:lnTo>
                    <a:pt x="0" y="11310"/>
                  </a:lnTo>
                  <a:cubicBezTo>
                    <a:pt x="0" y="11440"/>
                    <a:pt x="106" y="11546"/>
                    <a:pt x="236" y="11546"/>
                  </a:cubicBezTo>
                  <a:lnTo>
                    <a:pt x="4672" y="11546"/>
                  </a:lnTo>
                  <a:lnTo>
                    <a:pt x="4499" y="12176"/>
                  </a:lnTo>
                  <a:lnTo>
                    <a:pt x="4302" y="12176"/>
                  </a:lnTo>
                  <a:cubicBezTo>
                    <a:pt x="4172" y="12176"/>
                    <a:pt x="4066" y="12282"/>
                    <a:pt x="4066" y="12412"/>
                  </a:cubicBezTo>
                  <a:lnTo>
                    <a:pt x="4066" y="13302"/>
                  </a:lnTo>
                  <a:cubicBezTo>
                    <a:pt x="4066" y="13432"/>
                    <a:pt x="4172" y="13538"/>
                    <a:pt x="4302" y="13538"/>
                  </a:cubicBezTo>
                  <a:lnTo>
                    <a:pt x="10461" y="13538"/>
                  </a:lnTo>
                  <a:cubicBezTo>
                    <a:pt x="10591" y="13538"/>
                    <a:pt x="10697" y="13432"/>
                    <a:pt x="10697" y="13302"/>
                  </a:cubicBezTo>
                  <a:lnTo>
                    <a:pt x="10697" y="12412"/>
                  </a:lnTo>
                  <a:cubicBezTo>
                    <a:pt x="10697" y="12282"/>
                    <a:pt x="10591" y="12176"/>
                    <a:pt x="10461" y="12176"/>
                  </a:cubicBezTo>
                  <a:lnTo>
                    <a:pt x="10264" y="12176"/>
                  </a:lnTo>
                  <a:lnTo>
                    <a:pt x="10090" y="11541"/>
                  </a:lnTo>
                  <a:lnTo>
                    <a:pt x="14527" y="11541"/>
                  </a:lnTo>
                  <a:cubicBezTo>
                    <a:pt x="14657" y="11541"/>
                    <a:pt x="14763" y="11435"/>
                    <a:pt x="14763" y="11306"/>
                  </a:cubicBezTo>
                  <a:lnTo>
                    <a:pt x="14763" y="10415"/>
                  </a:lnTo>
                  <a:cubicBezTo>
                    <a:pt x="14763" y="10290"/>
                    <a:pt x="14662" y="10189"/>
                    <a:pt x="14536" y="10184"/>
                  </a:cubicBezTo>
                  <a:lnTo>
                    <a:pt x="14339" y="10184"/>
                  </a:lnTo>
                  <a:lnTo>
                    <a:pt x="13906" y="8601"/>
                  </a:lnTo>
                  <a:cubicBezTo>
                    <a:pt x="13877" y="8495"/>
                    <a:pt x="13786" y="8423"/>
                    <a:pt x="13680" y="8423"/>
                  </a:cubicBezTo>
                  <a:lnTo>
                    <a:pt x="13488" y="8423"/>
                  </a:lnTo>
                  <a:lnTo>
                    <a:pt x="13362" y="7730"/>
                  </a:lnTo>
                  <a:cubicBezTo>
                    <a:pt x="13348" y="7663"/>
                    <a:pt x="13314" y="7610"/>
                    <a:pt x="13257" y="7572"/>
                  </a:cubicBezTo>
                  <a:cubicBezTo>
                    <a:pt x="12694" y="5993"/>
                    <a:pt x="12703" y="4925"/>
                    <a:pt x="12742" y="4511"/>
                  </a:cubicBezTo>
                  <a:lnTo>
                    <a:pt x="13040" y="4511"/>
                  </a:lnTo>
                  <a:cubicBezTo>
                    <a:pt x="13338" y="4511"/>
                    <a:pt x="13584" y="4271"/>
                    <a:pt x="13584" y="3972"/>
                  </a:cubicBezTo>
                  <a:lnTo>
                    <a:pt x="13584" y="3679"/>
                  </a:lnTo>
                  <a:cubicBezTo>
                    <a:pt x="13584" y="3376"/>
                    <a:pt x="13338" y="3135"/>
                    <a:pt x="13040" y="3135"/>
                  </a:cubicBezTo>
                  <a:lnTo>
                    <a:pt x="13026" y="3135"/>
                  </a:lnTo>
                  <a:cubicBezTo>
                    <a:pt x="13497" y="2086"/>
                    <a:pt x="12828" y="878"/>
                    <a:pt x="11693" y="720"/>
                  </a:cubicBezTo>
                  <a:lnTo>
                    <a:pt x="11693" y="239"/>
                  </a:lnTo>
                  <a:cubicBezTo>
                    <a:pt x="11693" y="80"/>
                    <a:pt x="11575" y="0"/>
                    <a:pt x="11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3" name="Google Shape;6273;p29"/>
          <p:cNvGrpSpPr/>
          <p:nvPr/>
        </p:nvGrpSpPr>
        <p:grpSpPr>
          <a:xfrm>
            <a:off x="3977314" y="2769772"/>
            <a:ext cx="364851" cy="253568"/>
            <a:chOff x="3977314" y="2954347"/>
            <a:chExt cx="364851" cy="253568"/>
          </a:xfrm>
        </p:grpSpPr>
        <p:sp>
          <p:nvSpPr>
            <p:cNvPr id="6274" name="Google Shape;6274;p29"/>
            <p:cNvSpPr/>
            <p:nvPr/>
          </p:nvSpPr>
          <p:spPr>
            <a:xfrm>
              <a:off x="3983110" y="2989938"/>
              <a:ext cx="353127" cy="212653"/>
            </a:xfrm>
            <a:custGeom>
              <a:rect b="b" l="l" r="r" t="t"/>
              <a:pathLst>
                <a:path extrusionOk="0" h="8108" w="13464">
                  <a:moveTo>
                    <a:pt x="6732" y="0"/>
                  </a:moveTo>
                  <a:cubicBezTo>
                    <a:pt x="5929" y="0"/>
                    <a:pt x="4730" y="515"/>
                    <a:pt x="3162" y="1530"/>
                  </a:cubicBezTo>
                  <a:cubicBezTo>
                    <a:pt x="2151" y="2194"/>
                    <a:pt x="1179" y="2911"/>
                    <a:pt x="241" y="3676"/>
                  </a:cubicBezTo>
                  <a:cubicBezTo>
                    <a:pt x="0" y="3869"/>
                    <a:pt x="0" y="4239"/>
                    <a:pt x="241" y="4437"/>
                  </a:cubicBezTo>
                  <a:cubicBezTo>
                    <a:pt x="1179" y="5202"/>
                    <a:pt x="2151" y="5919"/>
                    <a:pt x="3162" y="6583"/>
                  </a:cubicBezTo>
                  <a:cubicBezTo>
                    <a:pt x="4730" y="7593"/>
                    <a:pt x="5929" y="8108"/>
                    <a:pt x="6732" y="8108"/>
                  </a:cubicBezTo>
                  <a:cubicBezTo>
                    <a:pt x="7536" y="8108"/>
                    <a:pt x="8734" y="7593"/>
                    <a:pt x="10302" y="6583"/>
                  </a:cubicBezTo>
                  <a:cubicBezTo>
                    <a:pt x="11313" y="5919"/>
                    <a:pt x="12285" y="5202"/>
                    <a:pt x="13223" y="4437"/>
                  </a:cubicBezTo>
                  <a:cubicBezTo>
                    <a:pt x="13464" y="4239"/>
                    <a:pt x="13464" y="3874"/>
                    <a:pt x="13223" y="3676"/>
                  </a:cubicBezTo>
                  <a:cubicBezTo>
                    <a:pt x="12285" y="2911"/>
                    <a:pt x="11313" y="2194"/>
                    <a:pt x="10302" y="1530"/>
                  </a:cubicBezTo>
                  <a:cubicBezTo>
                    <a:pt x="8734" y="515"/>
                    <a:pt x="7536" y="0"/>
                    <a:pt x="6732" y="0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5" name="Google Shape;6275;p29"/>
            <p:cNvSpPr/>
            <p:nvPr/>
          </p:nvSpPr>
          <p:spPr>
            <a:xfrm>
              <a:off x="3983110" y="2989938"/>
              <a:ext cx="194110" cy="212653"/>
            </a:xfrm>
            <a:custGeom>
              <a:rect b="b" l="l" r="r" t="t"/>
              <a:pathLst>
                <a:path extrusionOk="0" h="8108" w="7401">
                  <a:moveTo>
                    <a:pt x="6732" y="0"/>
                  </a:moveTo>
                  <a:cubicBezTo>
                    <a:pt x="5929" y="0"/>
                    <a:pt x="4730" y="515"/>
                    <a:pt x="3162" y="1530"/>
                  </a:cubicBezTo>
                  <a:cubicBezTo>
                    <a:pt x="2151" y="2194"/>
                    <a:pt x="1179" y="2906"/>
                    <a:pt x="241" y="3676"/>
                  </a:cubicBezTo>
                  <a:cubicBezTo>
                    <a:pt x="0" y="3869"/>
                    <a:pt x="0" y="4239"/>
                    <a:pt x="241" y="4437"/>
                  </a:cubicBezTo>
                  <a:cubicBezTo>
                    <a:pt x="1179" y="5202"/>
                    <a:pt x="2151" y="5919"/>
                    <a:pt x="3162" y="6583"/>
                  </a:cubicBezTo>
                  <a:cubicBezTo>
                    <a:pt x="4730" y="7593"/>
                    <a:pt x="5929" y="8108"/>
                    <a:pt x="6732" y="8108"/>
                  </a:cubicBezTo>
                  <a:cubicBezTo>
                    <a:pt x="6958" y="8103"/>
                    <a:pt x="7184" y="8074"/>
                    <a:pt x="7401" y="8017"/>
                  </a:cubicBezTo>
                  <a:cubicBezTo>
                    <a:pt x="6650" y="7824"/>
                    <a:pt x="5683" y="7343"/>
                    <a:pt x="4504" y="6583"/>
                  </a:cubicBezTo>
                  <a:cubicBezTo>
                    <a:pt x="3494" y="5919"/>
                    <a:pt x="2517" y="5202"/>
                    <a:pt x="1584" y="4437"/>
                  </a:cubicBezTo>
                  <a:cubicBezTo>
                    <a:pt x="1343" y="4239"/>
                    <a:pt x="1343" y="3869"/>
                    <a:pt x="1584" y="3676"/>
                  </a:cubicBezTo>
                  <a:cubicBezTo>
                    <a:pt x="2517" y="2906"/>
                    <a:pt x="3494" y="2194"/>
                    <a:pt x="4504" y="1530"/>
                  </a:cubicBezTo>
                  <a:cubicBezTo>
                    <a:pt x="5683" y="765"/>
                    <a:pt x="6655" y="289"/>
                    <a:pt x="7401" y="96"/>
                  </a:cubicBezTo>
                  <a:cubicBezTo>
                    <a:pt x="7184" y="39"/>
                    <a:pt x="6958" y="5"/>
                    <a:pt x="6732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6" name="Google Shape;6276;p29"/>
            <p:cNvSpPr/>
            <p:nvPr/>
          </p:nvSpPr>
          <p:spPr>
            <a:xfrm>
              <a:off x="4077634" y="3020230"/>
              <a:ext cx="158152" cy="152198"/>
            </a:xfrm>
            <a:custGeom>
              <a:rect b="b" l="l" r="r" t="t"/>
              <a:pathLst>
                <a:path extrusionOk="0" h="5803" w="6030">
                  <a:moveTo>
                    <a:pt x="3128" y="1"/>
                  </a:moveTo>
                  <a:cubicBezTo>
                    <a:pt x="2372" y="1"/>
                    <a:pt x="1632" y="295"/>
                    <a:pt x="1078" y="852"/>
                  </a:cubicBezTo>
                  <a:cubicBezTo>
                    <a:pt x="251" y="1679"/>
                    <a:pt x="0" y="2926"/>
                    <a:pt x="448" y="4008"/>
                  </a:cubicBezTo>
                  <a:cubicBezTo>
                    <a:pt x="900" y="5096"/>
                    <a:pt x="1954" y="5803"/>
                    <a:pt x="3128" y="5803"/>
                  </a:cubicBezTo>
                  <a:cubicBezTo>
                    <a:pt x="4730" y="5798"/>
                    <a:pt x="6025" y="4504"/>
                    <a:pt x="6030" y="2901"/>
                  </a:cubicBezTo>
                  <a:cubicBezTo>
                    <a:pt x="6030" y="1727"/>
                    <a:pt x="5322" y="669"/>
                    <a:pt x="4240" y="221"/>
                  </a:cubicBezTo>
                  <a:cubicBezTo>
                    <a:pt x="3879" y="73"/>
                    <a:pt x="3502" y="1"/>
                    <a:pt x="312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7" name="Google Shape;6277;p29"/>
            <p:cNvSpPr/>
            <p:nvPr/>
          </p:nvSpPr>
          <p:spPr>
            <a:xfrm>
              <a:off x="4083561" y="3020204"/>
              <a:ext cx="90511" cy="152119"/>
            </a:xfrm>
            <a:custGeom>
              <a:rect b="b" l="l" r="r" t="t"/>
              <a:pathLst>
                <a:path extrusionOk="0" h="5800" w="3451">
                  <a:moveTo>
                    <a:pt x="2893" y="0"/>
                  </a:moveTo>
                  <a:cubicBezTo>
                    <a:pt x="1331" y="0"/>
                    <a:pt x="1" y="1270"/>
                    <a:pt x="1" y="2902"/>
                  </a:cubicBezTo>
                  <a:cubicBezTo>
                    <a:pt x="1" y="4530"/>
                    <a:pt x="1331" y="5800"/>
                    <a:pt x="2893" y="5800"/>
                  </a:cubicBezTo>
                  <a:cubicBezTo>
                    <a:pt x="3077" y="5800"/>
                    <a:pt x="3263" y="5783"/>
                    <a:pt x="3451" y="5746"/>
                  </a:cubicBezTo>
                  <a:cubicBezTo>
                    <a:pt x="2089" y="5482"/>
                    <a:pt x="1107" y="4288"/>
                    <a:pt x="1107" y="2902"/>
                  </a:cubicBezTo>
                  <a:cubicBezTo>
                    <a:pt x="1107" y="1512"/>
                    <a:pt x="2089" y="319"/>
                    <a:pt x="3451" y="54"/>
                  </a:cubicBezTo>
                  <a:cubicBezTo>
                    <a:pt x="3263" y="18"/>
                    <a:pt x="3077" y="0"/>
                    <a:pt x="289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8" name="Google Shape;6278;p29"/>
            <p:cNvSpPr/>
            <p:nvPr/>
          </p:nvSpPr>
          <p:spPr>
            <a:xfrm>
              <a:off x="4108425" y="3057841"/>
              <a:ext cx="89619" cy="76873"/>
            </a:xfrm>
            <a:custGeom>
              <a:rect b="b" l="l" r="r" t="t"/>
              <a:pathLst>
                <a:path extrusionOk="0" h="2931" w="3417">
                  <a:moveTo>
                    <a:pt x="1945" y="0"/>
                  </a:moveTo>
                  <a:cubicBezTo>
                    <a:pt x="1585" y="0"/>
                    <a:pt x="1218" y="134"/>
                    <a:pt x="920" y="433"/>
                  </a:cubicBezTo>
                  <a:cubicBezTo>
                    <a:pt x="1" y="1352"/>
                    <a:pt x="650" y="2930"/>
                    <a:pt x="1954" y="2930"/>
                  </a:cubicBezTo>
                  <a:cubicBezTo>
                    <a:pt x="2762" y="2930"/>
                    <a:pt x="3417" y="2276"/>
                    <a:pt x="3417" y="1467"/>
                  </a:cubicBezTo>
                  <a:cubicBezTo>
                    <a:pt x="3417" y="585"/>
                    <a:pt x="2697" y="0"/>
                    <a:pt x="1945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9" name="Google Shape;6279;p29"/>
            <p:cNvSpPr/>
            <p:nvPr/>
          </p:nvSpPr>
          <p:spPr>
            <a:xfrm>
              <a:off x="4121303" y="3057893"/>
              <a:ext cx="53268" cy="76847"/>
            </a:xfrm>
            <a:custGeom>
              <a:rect b="b" l="l" r="r" t="t"/>
              <a:pathLst>
                <a:path extrusionOk="0" h="2930" w="2031">
                  <a:moveTo>
                    <a:pt x="1460" y="1"/>
                  </a:moveTo>
                  <a:cubicBezTo>
                    <a:pt x="690" y="1"/>
                    <a:pt x="0" y="623"/>
                    <a:pt x="0" y="1465"/>
                  </a:cubicBezTo>
                  <a:cubicBezTo>
                    <a:pt x="0" y="2305"/>
                    <a:pt x="691" y="2930"/>
                    <a:pt x="1462" y="2930"/>
                  </a:cubicBezTo>
                  <a:cubicBezTo>
                    <a:pt x="1650" y="2930"/>
                    <a:pt x="1842" y="2893"/>
                    <a:pt x="2031" y="2813"/>
                  </a:cubicBezTo>
                  <a:cubicBezTo>
                    <a:pt x="1492" y="2582"/>
                    <a:pt x="1141" y="2052"/>
                    <a:pt x="1141" y="1465"/>
                  </a:cubicBezTo>
                  <a:cubicBezTo>
                    <a:pt x="1141" y="878"/>
                    <a:pt x="1492" y="349"/>
                    <a:pt x="2031" y="118"/>
                  </a:cubicBezTo>
                  <a:cubicBezTo>
                    <a:pt x="1842" y="38"/>
                    <a:pt x="1648" y="1"/>
                    <a:pt x="146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0" name="Google Shape;6280;p29"/>
            <p:cNvSpPr/>
            <p:nvPr/>
          </p:nvSpPr>
          <p:spPr>
            <a:xfrm>
              <a:off x="4169116" y="3060280"/>
              <a:ext cx="30948" cy="26595"/>
            </a:xfrm>
            <a:custGeom>
              <a:rect b="b" l="l" r="r" t="t"/>
              <a:pathLst>
                <a:path extrusionOk="0" h="1014" w="1180">
                  <a:moveTo>
                    <a:pt x="508" y="1"/>
                  </a:moveTo>
                  <a:cubicBezTo>
                    <a:pt x="249" y="1"/>
                    <a:pt x="1" y="203"/>
                    <a:pt x="1" y="508"/>
                  </a:cubicBezTo>
                  <a:cubicBezTo>
                    <a:pt x="1" y="787"/>
                    <a:pt x="227" y="1014"/>
                    <a:pt x="506" y="1014"/>
                  </a:cubicBezTo>
                  <a:cubicBezTo>
                    <a:pt x="954" y="1014"/>
                    <a:pt x="1180" y="470"/>
                    <a:pt x="862" y="152"/>
                  </a:cubicBezTo>
                  <a:cubicBezTo>
                    <a:pt x="759" y="48"/>
                    <a:pt x="632" y="1"/>
                    <a:pt x="50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1" name="Google Shape;6281;p29"/>
            <p:cNvSpPr/>
            <p:nvPr/>
          </p:nvSpPr>
          <p:spPr>
            <a:xfrm>
              <a:off x="4268675" y="3004100"/>
              <a:ext cx="35250" cy="24444"/>
            </a:xfrm>
            <a:custGeom>
              <a:rect b="b" l="l" r="r" t="t"/>
              <a:pathLst>
                <a:path extrusionOk="0" h="932" w="1344">
                  <a:moveTo>
                    <a:pt x="314" y="1"/>
                  </a:moveTo>
                  <a:cubicBezTo>
                    <a:pt x="128" y="1"/>
                    <a:pt x="1" y="269"/>
                    <a:pt x="199" y="403"/>
                  </a:cubicBezTo>
                  <a:cubicBezTo>
                    <a:pt x="430" y="557"/>
                    <a:pt x="670" y="721"/>
                    <a:pt x="911" y="894"/>
                  </a:cubicBezTo>
                  <a:cubicBezTo>
                    <a:pt x="952" y="920"/>
                    <a:pt x="993" y="931"/>
                    <a:pt x="1031" y="931"/>
                  </a:cubicBezTo>
                  <a:cubicBezTo>
                    <a:pt x="1215" y="931"/>
                    <a:pt x="1344" y="677"/>
                    <a:pt x="1161" y="538"/>
                  </a:cubicBezTo>
                  <a:cubicBezTo>
                    <a:pt x="916" y="365"/>
                    <a:pt x="675" y="196"/>
                    <a:pt x="439" y="42"/>
                  </a:cubicBezTo>
                  <a:cubicBezTo>
                    <a:pt x="397" y="13"/>
                    <a:pt x="354" y="1"/>
                    <a:pt x="3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2" name="Google Shape;6282;p29"/>
            <p:cNvSpPr/>
            <p:nvPr/>
          </p:nvSpPr>
          <p:spPr>
            <a:xfrm>
              <a:off x="4044850" y="2954347"/>
              <a:ext cx="214488" cy="54527"/>
            </a:xfrm>
            <a:custGeom>
              <a:rect b="b" l="l" r="r" t="t"/>
              <a:pathLst>
                <a:path extrusionOk="0" h="2079" w="8178">
                  <a:moveTo>
                    <a:pt x="4378" y="0"/>
                  </a:moveTo>
                  <a:cubicBezTo>
                    <a:pt x="3320" y="0"/>
                    <a:pt x="1943" y="549"/>
                    <a:pt x="177" y="1680"/>
                  </a:cubicBezTo>
                  <a:cubicBezTo>
                    <a:pt x="0" y="1795"/>
                    <a:pt x="81" y="2077"/>
                    <a:pt x="295" y="2079"/>
                  </a:cubicBezTo>
                  <a:lnTo>
                    <a:pt x="295" y="2079"/>
                  </a:lnTo>
                  <a:cubicBezTo>
                    <a:pt x="338" y="2078"/>
                    <a:pt x="375" y="2064"/>
                    <a:pt x="413" y="2045"/>
                  </a:cubicBezTo>
                  <a:cubicBezTo>
                    <a:pt x="2107" y="963"/>
                    <a:pt x="3401" y="433"/>
                    <a:pt x="4383" y="433"/>
                  </a:cubicBezTo>
                  <a:cubicBezTo>
                    <a:pt x="5235" y="433"/>
                    <a:pt x="6332" y="838"/>
                    <a:pt x="7732" y="1665"/>
                  </a:cubicBezTo>
                  <a:cubicBezTo>
                    <a:pt x="7775" y="1694"/>
                    <a:pt x="7818" y="1706"/>
                    <a:pt x="7857" y="1706"/>
                  </a:cubicBezTo>
                  <a:cubicBezTo>
                    <a:pt x="8052" y="1706"/>
                    <a:pt x="8177" y="1410"/>
                    <a:pt x="7953" y="1290"/>
                  </a:cubicBezTo>
                  <a:cubicBezTo>
                    <a:pt x="6486" y="424"/>
                    <a:pt x="5316" y="0"/>
                    <a:pt x="4378" y="0"/>
                  </a:cubicBezTo>
                  <a:close/>
                  <a:moveTo>
                    <a:pt x="295" y="2079"/>
                  </a:moveTo>
                  <a:cubicBezTo>
                    <a:pt x="294" y="2079"/>
                    <a:pt x="294" y="2079"/>
                    <a:pt x="293" y="2079"/>
                  </a:cubicBezTo>
                  <a:lnTo>
                    <a:pt x="298" y="2079"/>
                  </a:lnTo>
                  <a:cubicBezTo>
                    <a:pt x="297" y="2079"/>
                    <a:pt x="296" y="2079"/>
                    <a:pt x="295" y="2079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3" name="Google Shape;6283;p29"/>
            <p:cNvSpPr/>
            <p:nvPr/>
          </p:nvSpPr>
          <p:spPr>
            <a:xfrm>
              <a:off x="3977314" y="2984640"/>
              <a:ext cx="364851" cy="223275"/>
            </a:xfrm>
            <a:custGeom>
              <a:rect b="b" l="l" r="r" t="t"/>
              <a:pathLst>
                <a:path extrusionOk="0" h="8513" w="13911">
                  <a:moveTo>
                    <a:pt x="6953" y="433"/>
                  </a:moveTo>
                  <a:cubicBezTo>
                    <a:pt x="8724" y="433"/>
                    <a:pt x="12256" y="3205"/>
                    <a:pt x="13295" y="4056"/>
                  </a:cubicBezTo>
                  <a:cubicBezTo>
                    <a:pt x="13425" y="4157"/>
                    <a:pt x="13425" y="4355"/>
                    <a:pt x="13295" y="4461"/>
                  </a:cubicBezTo>
                  <a:cubicBezTo>
                    <a:pt x="12256" y="5307"/>
                    <a:pt x="8724" y="8079"/>
                    <a:pt x="6953" y="8079"/>
                  </a:cubicBezTo>
                  <a:cubicBezTo>
                    <a:pt x="5182" y="8079"/>
                    <a:pt x="1651" y="5307"/>
                    <a:pt x="611" y="4461"/>
                  </a:cubicBezTo>
                  <a:cubicBezTo>
                    <a:pt x="481" y="4355"/>
                    <a:pt x="481" y="4157"/>
                    <a:pt x="611" y="4056"/>
                  </a:cubicBezTo>
                  <a:cubicBezTo>
                    <a:pt x="1651" y="3205"/>
                    <a:pt x="5182" y="433"/>
                    <a:pt x="6953" y="433"/>
                  </a:cubicBezTo>
                  <a:close/>
                  <a:moveTo>
                    <a:pt x="6953" y="0"/>
                  </a:moveTo>
                  <a:cubicBezTo>
                    <a:pt x="5096" y="0"/>
                    <a:pt x="1708" y="2603"/>
                    <a:pt x="337" y="3720"/>
                  </a:cubicBezTo>
                  <a:cubicBezTo>
                    <a:pt x="0" y="3999"/>
                    <a:pt x="0" y="4518"/>
                    <a:pt x="337" y="4793"/>
                  </a:cubicBezTo>
                  <a:cubicBezTo>
                    <a:pt x="1708" y="5914"/>
                    <a:pt x="5096" y="8512"/>
                    <a:pt x="6953" y="8512"/>
                  </a:cubicBezTo>
                  <a:cubicBezTo>
                    <a:pt x="8815" y="8512"/>
                    <a:pt x="12203" y="5914"/>
                    <a:pt x="13569" y="4793"/>
                  </a:cubicBezTo>
                  <a:cubicBezTo>
                    <a:pt x="13911" y="4518"/>
                    <a:pt x="13911" y="3999"/>
                    <a:pt x="13569" y="3720"/>
                  </a:cubicBezTo>
                  <a:cubicBezTo>
                    <a:pt x="12203" y="2603"/>
                    <a:pt x="8815" y="0"/>
                    <a:pt x="6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4" name="Google Shape;6284;p29"/>
            <p:cNvSpPr/>
            <p:nvPr/>
          </p:nvSpPr>
          <p:spPr>
            <a:xfrm>
              <a:off x="4072598" y="3014985"/>
              <a:ext cx="178347" cy="162742"/>
            </a:xfrm>
            <a:custGeom>
              <a:rect b="b" l="l" r="r" t="t"/>
              <a:pathLst>
                <a:path extrusionOk="0" h="6205" w="6800">
                  <a:moveTo>
                    <a:pt x="3332" y="1"/>
                  </a:moveTo>
                  <a:cubicBezTo>
                    <a:pt x="3295" y="1"/>
                    <a:pt x="3257" y="1"/>
                    <a:pt x="3219" y="3"/>
                  </a:cubicBezTo>
                  <a:cubicBezTo>
                    <a:pt x="2026" y="41"/>
                    <a:pt x="958" y="758"/>
                    <a:pt x="481" y="1850"/>
                  </a:cubicBezTo>
                  <a:cubicBezTo>
                    <a:pt x="0" y="2947"/>
                    <a:pt x="188" y="4218"/>
                    <a:pt x="967" y="5122"/>
                  </a:cubicBezTo>
                  <a:cubicBezTo>
                    <a:pt x="1010" y="5170"/>
                    <a:pt x="1069" y="5194"/>
                    <a:pt x="1129" y="5194"/>
                  </a:cubicBezTo>
                  <a:cubicBezTo>
                    <a:pt x="1184" y="5194"/>
                    <a:pt x="1238" y="5174"/>
                    <a:pt x="1280" y="5132"/>
                  </a:cubicBezTo>
                  <a:lnTo>
                    <a:pt x="1285" y="5127"/>
                  </a:lnTo>
                  <a:cubicBezTo>
                    <a:pt x="1362" y="5045"/>
                    <a:pt x="1367" y="4920"/>
                    <a:pt x="1294" y="4834"/>
                  </a:cubicBezTo>
                  <a:cubicBezTo>
                    <a:pt x="399" y="3790"/>
                    <a:pt x="447" y="2231"/>
                    <a:pt x="1405" y="1244"/>
                  </a:cubicBezTo>
                  <a:cubicBezTo>
                    <a:pt x="1927" y="709"/>
                    <a:pt x="2622" y="436"/>
                    <a:pt x="3321" y="436"/>
                  </a:cubicBezTo>
                  <a:cubicBezTo>
                    <a:pt x="3911" y="436"/>
                    <a:pt x="4503" y="631"/>
                    <a:pt x="4995" y="1028"/>
                  </a:cubicBezTo>
                  <a:cubicBezTo>
                    <a:pt x="6068" y="1894"/>
                    <a:pt x="6303" y="3433"/>
                    <a:pt x="5543" y="4579"/>
                  </a:cubicBezTo>
                  <a:cubicBezTo>
                    <a:pt x="5031" y="5345"/>
                    <a:pt x="4184" y="5769"/>
                    <a:pt x="3317" y="5769"/>
                  </a:cubicBezTo>
                  <a:cubicBezTo>
                    <a:pt x="2889" y="5769"/>
                    <a:pt x="2455" y="5666"/>
                    <a:pt x="2055" y="5450"/>
                  </a:cubicBezTo>
                  <a:cubicBezTo>
                    <a:pt x="2023" y="5433"/>
                    <a:pt x="1989" y="5425"/>
                    <a:pt x="1954" y="5425"/>
                  </a:cubicBezTo>
                  <a:cubicBezTo>
                    <a:pt x="1898" y="5425"/>
                    <a:pt x="1843" y="5446"/>
                    <a:pt x="1804" y="5488"/>
                  </a:cubicBezTo>
                  <a:lnTo>
                    <a:pt x="1800" y="5493"/>
                  </a:lnTo>
                  <a:cubicBezTo>
                    <a:pt x="1699" y="5594"/>
                    <a:pt x="1723" y="5762"/>
                    <a:pt x="1848" y="5830"/>
                  </a:cubicBezTo>
                  <a:cubicBezTo>
                    <a:pt x="2321" y="6086"/>
                    <a:pt x="2825" y="6204"/>
                    <a:pt x="3318" y="6204"/>
                  </a:cubicBezTo>
                  <a:cubicBezTo>
                    <a:pt x="4698" y="6204"/>
                    <a:pt x="5998" y="5273"/>
                    <a:pt x="6342" y="3809"/>
                  </a:cubicBezTo>
                  <a:cubicBezTo>
                    <a:pt x="6800" y="1858"/>
                    <a:pt x="5316" y="1"/>
                    <a:pt x="3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5" name="Google Shape;6285;p29"/>
            <p:cNvSpPr/>
            <p:nvPr/>
          </p:nvSpPr>
          <p:spPr>
            <a:xfrm>
              <a:off x="4101475" y="3052779"/>
              <a:ext cx="101763" cy="87049"/>
            </a:xfrm>
            <a:custGeom>
              <a:rect b="b" l="l" r="r" t="t"/>
              <a:pathLst>
                <a:path extrusionOk="0" h="3319" w="3880">
                  <a:moveTo>
                    <a:pt x="2219" y="0"/>
                  </a:moveTo>
                  <a:cubicBezTo>
                    <a:pt x="742" y="0"/>
                    <a:pt x="1" y="1786"/>
                    <a:pt x="1045" y="2835"/>
                  </a:cubicBezTo>
                  <a:cubicBezTo>
                    <a:pt x="1363" y="3150"/>
                    <a:pt x="1787" y="3319"/>
                    <a:pt x="2218" y="3319"/>
                  </a:cubicBezTo>
                  <a:cubicBezTo>
                    <a:pt x="2432" y="3319"/>
                    <a:pt x="2648" y="3277"/>
                    <a:pt x="2854" y="3191"/>
                  </a:cubicBezTo>
                  <a:cubicBezTo>
                    <a:pt x="3475" y="2936"/>
                    <a:pt x="3879" y="2329"/>
                    <a:pt x="3879" y="1660"/>
                  </a:cubicBezTo>
                  <a:cubicBezTo>
                    <a:pt x="3879" y="1540"/>
                    <a:pt x="3783" y="1444"/>
                    <a:pt x="3663" y="1444"/>
                  </a:cubicBezTo>
                  <a:cubicBezTo>
                    <a:pt x="3542" y="1444"/>
                    <a:pt x="3446" y="1540"/>
                    <a:pt x="3446" y="1660"/>
                  </a:cubicBezTo>
                  <a:cubicBezTo>
                    <a:pt x="3446" y="2399"/>
                    <a:pt x="2841" y="2889"/>
                    <a:pt x="2211" y="2889"/>
                  </a:cubicBezTo>
                  <a:cubicBezTo>
                    <a:pt x="1909" y="2889"/>
                    <a:pt x="1602" y="2777"/>
                    <a:pt x="1353" y="2527"/>
                  </a:cubicBezTo>
                  <a:cubicBezTo>
                    <a:pt x="578" y="1752"/>
                    <a:pt x="1127" y="433"/>
                    <a:pt x="2219" y="433"/>
                  </a:cubicBezTo>
                  <a:cubicBezTo>
                    <a:pt x="2508" y="433"/>
                    <a:pt x="2508" y="0"/>
                    <a:pt x="2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86" name="Google Shape;6286;p29"/>
          <p:cNvGrpSpPr/>
          <p:nvPr/>
        </p:nvGrpSpPr>
        <p:grpSpPr>
          <a:xfrm>
            <a:off x="3107400" y="3625916"/>
            <a:ext cx="365139" cy="365244"/>
            <a:chOff x="3107400" y="3810491"/>
            <a:chExt cx="365139" cy="365244"/>
          </a:xfrm>
        </p:grpSpPr>
        <p:sp>
          <p:nvSpPr>
            <p:cNvPr id="6287" name="Google Shape;6287;p29"/>
            <p:cNvSpPr/>
            <p:nvPr/>
          </p:nvSpPr>
          <p:spPr>
            <a:xfrm>
              <a:off x="3113091" y="3816287"/>
              <a:ext cx="269199" cy="269199"/>
            </a:xfrm>
            <a:custGeom>
              <a:rect b="b" l="l" r="r" t="t"/>
              <a:pathLst>
                <a:path extrusionOk="0" h="10264" w="10264">
                  <a:moveTo>
                    <a:pt x="4817" y="0"/>
                  </a:moveTo>
                  <a:cubicBezTo>
                    <a:pt x="4596" y="0"/>
                    <a:pt x="4403" y="159"/>
                    <a:pt x="4360" y="376"/>
                  </a:cubicBezTo>
                  <a:lnTo>
                    <a:pt x="4129" y="1540"/>
                  </a:lnTo>
                  <a:cubicBezTo>
                    <a:pt x="3840" y="1617"/>
                    <a:pt x="3566" y="1733"/>
                    <a:pt x="3306" y="1877"/>
                  </a:cubicBezTo>
                  <a:lnTo>
                    <a:pt x="2320" y="1218"/>
                  </a:lnTo>
                  <a:cubicBezTo>
                    <a:pt x="2240" y="1167"/>
                    <a:pt x="2151" y="1142"/>
                    <a:pt x="2062" y="1142"/>
                  </a:cubicBezTo>
                  <a:cubicBezTo>
                    <a:pt x="1941" y="1142"/>
                    <a:pt x="1821" y="1189"/>
                    <a:pt x="1733" y="1280"/>
                  </a:cubicBezTo>
                  <a:lnTo>
                    <a:pt x="1280" y="1728"/>
                  </a:lnTo>
                  <a:cubicBezTo>
                    <a:pt x="1126" y="1887"/>
                    <a:pt x="1097" y="2132"/>
                    <a:pt x="1223" y="2315"/>
                  </a:cubicBezTo>
                  <a:lnTo>
                    <a:pt x="1882" y="3306"/>
                  </a:lnTo>
                  <a:cubicBezTo>
                    <a:pt x="1733" y="3561"/>
                    <a:pt x="1622" y="3840"/>
                    <a:pt x="1540" y="4124"/>
                  </a:cubicBezTo>
                  <a:lnTo>
                    <a:pt x="376" y="4360"/>
                  </a:lnTo>
                  <a:cubicBezTo>
                    <a:pt x="159" y="4403"/>
                    <a:pt x="0" y="4591"/>
                    <a:pt x="5" y="4817"/>
                  </a:cubicBezTo>
                  <a:lnTo>
                    <a:pt x="5" y="5447"/>
                  </a:lnTo>
                  <a:cubicBezTo>
                    <a:pt x="0" y="5673"/>
                    <a:pt x="159" y="5861"/>
                    <a:pt x="376" y="5904"/>
                  </a:cubicBezTo>
                  <a:lnTo>
                    <a:pt x="1540" y="6140"/>
                  </a:lnTo>
                  <a:cubicBezTo>
                    <a:pt x="1622" y="6424"/>
                    <a:pt x="1733" y="6703"/>
                    <a:pt x="1882" y="6958"/>
                  </a:cubicBezTo>
                  <a:lnTo>
                    <a:pt x="1223" y="7949"/>
                  </a:lnTo>
                  <a:cubicBezTo>
                    <a:pt x="1097" y="8132"/>
                    <a:pt x="1126" y="8378"/>
                    <a:pt x="1280" y="8536"/>
                  </a:cubicBezTo>
                  <a:lnTo>
                    <a:pt x="1733" y="8984"/>
                  </a:lnTo>
                  <a:cubicBezTo>
                    <a:pt x="1821" y="9076"/>
                    <a:pt x="1941" y="9122"/>
                    <a:pt x="2062" y="9122"/>
                  </a:cubicBezTo>
                  <a:cubicBezTo>
                    <a:pt x="2151" y="9122"/>
                    <a:pt x="2240" y="9097"/>
                    <a:pt x="2320" y="9046"/>
                  </a:cubicBezTo>
                  <a:lnTo>
                    <a:pt x="3306" y="8387"/>
                  </a:lnTo>
                  <a:cubicBezTo>
                    <a:pt x="3566" y="8532"/>
                    <a:pt x="3840" y="8647"/>
                    <a:pt x="4129" y="8724"/>
                  </a:cubicBezTo>
                  <a:lnTo>
                    <a:pt x="4360" y="9888"/>
                  </a:lnTo>
                  <a:cubicBezTo>
                    <a:pt x="4403" y="10105"/>
                    <a:pt x="4596" y="10264"/>
                    <a:pt x="4817" y="10264"/>
                  </a:cubicBezTo>
                  <a:lnTo>
                    <a:pt x="5447" y="10264"/>
                  </a:lnTo>
                  <a:cubicBezTo>
                    <a:pt x="5673" y="10264"/>
                    <a:pt x="5861" y="10105"/>
                    <a:pt x="5904" y="9888"/>
                  </a:cubicBezTo>
                  <a:lnTo>
                    <a:pt x="6140" y="8724"/>
                  </a:lnTo>
                  <a:cubicBezTo>
                    <a:pt x="6424" y="8647"/>
                    <a:pt x="6703" y="8532"/>
                    <a:pt x="6958" y="8387"/>
                  </a:cubicBezTo>
                  <a:lnTo>
                    <a:pt x="7949" y="9046"/>
                  </a:lnTo>
                  <a:cubicBezTo>
                    <a:pt x="8027" y="9097"/>
                    <a:pt x="8115" y="9122"/>
                    <a:pt x="8203" y="9122"/>
                  </a:cubicBezTo>
                  <a:cubicBezTo>
                    <a:pt x="8324" y="9122"/>
                    <a:pt x="8445" y="9076"/>
                    <a:pt x="8536" y="8984"/>
                  </a:cubicBezTo>
                  <a:lnTo>
                    <a:pt x="8984" y="8536"/>
                  </a:lnTo>
                  <a:cubicBezTo>
                    <a:pt x="9143" y="8378"/>
                    <a:pt x="9167" y="8132"/>
                    <a:pt x="9046" y="7949"/>
                  </a:cubicBezTo>
                  <a:lnTo>
                    <a:pt x="8387" y="6958"/>
                  </a:lnTo>
                  <a:cubicBezTo>
                    <a:pt x="8532" y="6703"/>
                    <a:pt x="8647" y="6424"/>
                    <a:pt x="8724" y="6140"/>
                  </a:cubicBezTo>
                  <a:lnTo>
                    <a:pt x="9888" y="5904"/>
                  </a:lnTo>
                  <a:cubicBezTo>
                    <a:pt x="10105" y="5861"/>
                    <a:pt x="10264" y="5673"/>
                    <a:pt x="10264" y="5447"/>
                  </a:cubicBezTo>
                  <a:lnTo>
                    <a:pt x="10264" y="4817"/>
                  </a:lnTo>
                  <a:cubicBezTo>
                    <a:pt x="10264" y="4591"/>
                    <a:pt x="10110" y="4403"/>
                    <a:pt x="9893" y="4360"/>
                  </a:cubicBezTo>
                  <a:lnTo>
                    <a:pt x="8729" y="4124"/>
                  </a:lnTo>
                  <a:cubicBezTo>
                    <a:pt x="8647" y="3840"/>
                    <a:pt x="8536" y="3561"/>
                    <a:pt x="8387" y="3306"/>
                  </a:cubicBezTo>
                  <a:lnTo>
                    <a:pt x="9046" y="2315"/>
                  </a:lnTo>
                  <a:cubicBezTo>
                    <a:pt x="9172" y="2132"/>
                    <a:pt x="9143" y="1887"/>
                    <a:pt x="8989" y="1728"/>
                  </a:cubicBezTo>
                  <a:lnTo>
                    <a:pt x="8536" y="1280"/>
                  </a:lnTo>
                  <a:cubicBezTo>
                    <a:pt x="8447" y="1189"/>
                    <a:pt x="8328" y="1142"/>
                    <a:pt x="8207" y="1142"/>
                  </a:cubicBezTo>
                  <a:cubicBezTo>
                    <a:pt x="8118" y="1142"/>
                    <a:pt x="8029" y="1167"/>
                    <a:pt x="7949" y="1218"/>
                  </a:cubicBezTo>
                  <a:lnTo>
                    <a:pt x="6963" y="1877"/>
                  </a:lnTo>
                  <a:cubicBezTo>
                    <a:pt x="6703" y="1733"/>
                    <a:pt x="6429" y="1617"/>
                    <a:pt x="6140" y="1540"/>
                  </a:cubicBezTo>
                  <a:lnTo>
                    <a:pt x="5909" y="376"/>
                  </a:lnTo>
                  <a:cubicBezTo>
                    <a:pt x="5866" y="159"/>
                    <a:pt x="5673" y="0"/>
                    <a:pt x="5452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8" name="Google Shape;6288;p29"/>
            <p:cNvSpPr/>
            <p:nvPr/>
          </p:nvSpPr>
          <p:spPr>
            <a:xfrm>
              <a:off x="3184011" y="3891875"/>
              <a:ext cx="122823" cy="118076"/>
            </a:xfrm>
            <a:custGeom>
              <a:rect b="b" l="l" r="r" t="t"/>
              <a:pathLst>
                <a:path extrusionOk="0" h="4502" w="4683">
                  <a:moveTo>
                    <a:pt x="2439" y="1"/>
                  </a:moveTo>
                  <a:cubicBezTo>
                    <a:pt x="2436" y="1"/>
                    <a:pt x="2433" y="1"/>
                    <a:pt x="2430" y="1"/>
                  </a:cubicBezTo>
                  <a:cubicBezTo>
                    <a:pt x="1521" y="1"/>
                    <a:pt x="698" y="544"/>
                    <a:pt x="352" y="1386"/>
                  </a:cubicBezTo>
                  <a:cubicBezTo>
                    <a:pt x="1" y="2228"/>
                    <a:pt x="193" y="3196"/>
                    <a:pt x="838" y="3840"/>
                  </a:cubicBezTo>
                  <a:cubicBezTo>
                    <a:pt x="1270" y="4272"/>
                    <a:pt x="1846" y="4501"/>
                    <a:pt x="2433" y="4501"/>
                  </a:cubicBezTo>
                  <a:cubicBezTo>
                    <a:pt x="2722" y="4501"/>
                    <a:pt x="3014" y="4446"/>
                    <a:pt x="3292" y="4331"/>
                  </a:cubicBezTo>
                  <a:cubicBezTo>
                    <a:pt x="4134" y="3980"/>
                    <a:pt x="4682" y="3162"/>
                    <a:pt x="4682" y="2248"/>
                  </a:cubicBezTo>
                  <a:cubicBezTo>
                    <a:pt x="4682" y="1009"/>
                    <a:pt x="3677" y="1"/>
                    <a:pt x="243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9" name="Google Shape;6289;p29"/>
            <p:cNvSpPr/>
            <p:nvPr/>
          </p:nvSpPr>
          <p:spPr>
            <a:xfrm>
              <a:off x="3208507" y="3921538"/>
              <a:ext cx="68664" cy="58750"/>
            </a:xfrm>
            <a:custGeom>
              <a:rect b="b" l="l" r="r" t="t"/>
              <a:pathLst>
                <a:path extrusionOk="0" h="2240" w="2618">
                  <a:moveTo>
                    <a:pt x="1496" y="0"/>
                  </a:moveTo>
                  <a:cubicBezTo>
                    <a:pt x="500" y="0"/>
                    <a:pt x="0" y="1203"/>
                    <a:pt x="703" y="1911"/>
                  </a:cubicBezTo>
                  <a:cubicBezTo>
                    <a:pt x="931" y="2138"/>
                    <a:pt x="1212" y="2240"/>
                    <a:pt x="1488" y="2240"/>
                  </a:cubicBezTo>
                  <a:cubicBezTo>
                    <a:pt x="2065" y="2240"/>
                    <a:pt x="2618" y="1794"/>
                    <a:pt x="2618" y="1117"/>
                  </a:cubicBezTo>
                  <a:cubicBezTo>
                    <a:pt x="2618" y="501"/>
                    <a:pt x="2112" y="0"/>
                    <a:pt x="1496" y="0"/>
                  </a:cubicBezTo>
                  <a:close/>
                </a:path>
              </a:pathLst>
            </a:custGeom>
            <a:solidFill>
              <a:srgbClr val="5E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0" name="Google Shape;6290;p29"/>
            <p:cNvSpPr/>
            <p:nvPr/>
          </p:nvSpPr>
          <p:spPr>
            <a:xfrm>
              <a:off x="3211156" y="3922928"/>
              <a:ext cx="48101" cy="42934"/>
            </a:xfrm>
            <a:custGeom>
              <a:rect b="b" l="l" r="r" t="t"/>
              <a:pathLst>
                <a:path extrusionOk="0" h="1637" w="1834">
                  <a:moveTo>
                    <a:pt x="1054" y="0"/>
                  </a:moveTo>
                  <a:cubicBezTo>
                    <a:pt x="380" y="0"/>
                    <a:pt x="0" y="761"/>
                    <a:pt x="395" y="1299"/>
                  </a:cubicBezTo>
                  <a:cubicBezTo>
                    <a:pt x="561" y="1529"/>
                    <a:pt x="807" y="1636"/>
                    <a:pt x="1051" y="1636"/>
                  </a:cubicBezTo>
                  <a:cubicBezTo>
                    <a:pt x="1386" y="1636"/>
                    <a:pt x="1716" y="1434"/>
                    <a:pt x="1833" y="1064"/>
                  </a:cubicBezTo>
                  <a:cubicBezTo>
                    <a:pt x="1833" y="578"/>
                    <a:pt x="1516" y="145"/>
                    <a:pt x="1054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1" name="Google Shape;6291;p29"/>
            <p:cNvSpPr/>
            <p:nvPr/>
          </p:nvSpPr>
          <p:spPr>
            <a:xfrm>
              <a:off x="3289891" y="3993087"/>
              <a:ext cx="176957" cy="176957"/>
            </a:xfrm>
            <a:custGeom>
              <a:rect b="b" l="l" r="r" t="t"/>
              <a:pathLst>
                <a:path extrusionOk="0" h="6747" w="6747">
                  <a:moveTo>
                    <a:pt x="3167" y="1"/>
                  </a:moveTo>
                  <a:cubicBezTo>
                    <a:pt x="3018" y="1"/>
                    <a:pt x="2892" y="102"/>
                    <a:pt x="2864" y="246"/>
                  </a:cubicBezTo>
                  <a:lnTo>
                    <a:pt x="2710" y="1011"/>
                  </a:lnTo>
                  <a:cubicBezTo>
                    <a:pt x="2522" y="1064"/>
                    <a:pt x="2339" y="1141"/>
                    <a:pt x="2171" y="1237"/>
                  </a:cubicBezTo>
                  <a:lnTo>
                    <a:pt x="1521" y="804"/>
                  </a:lnTo>
                  <a:cubicBezTo>
                    <a:pt x="1469" y="769"/>
                    <a:pt x="1410" y="752"/>
                    <a:pt x="1350" y="752"/>
                  </a:cubicBezTo>
                  <a:cubicBezTo>
                    <a:pt x="1272" y="752"/>
                    <a:pt x="1194" y="782"/>
                    <a:pt x="1136" y="843"/>
                  </a:cubicBezTo>
                  <a:lnTo>
                    <a:pt x="838" y="1136"/>
                  </a:lnTo>
                  <a:cubicBezTo>
                    <a:pt x="737" y="1237"/>
                    <a:pt x="722" y="1401"/>
                    <a:pt x="799" y="1521"/>
                  </a:cubicBezTo>
                  <a:lnTo>
                    <a:pt x="1232" y="2171"/>
                  </a:lnTo>
                  <a:cubicBezTo>
                    <a:pt x="1136" y="2339"/>
                    <a:pt x="1064" y="2522"/>
                    <a:pt x="1011" y="2714"/>
                  </a:cubicBezTo>
                  <a:lnTo>
                    <a:pt x="246" y="2864"/>
                  </a:lnTo>
                  <a:cubicBezTo>
                    <a:pt x="102" y="2892"/>
                    <a:pt x="1" y="3018"/>
                    <a:pt x="1" y="3167"/>
                  </a:cubicBezTo>
                  <a:lnTo>
                    <a:pt x="1" y="3581"/>
                  </a:lnTo>
                  <a:cubicBezTo>
                    <a:pt x="1" y="3730"/>
                    <a:pt x="102" y="3855"/>
                    <a:pt x="246" y="3884"/>
                  </a:cubicBezTo>
                  <a:lnTo>
                    <a:pt x="1011" y="4038"/>
                  </a:lnTo>
                  <a:cubicBezTo>
                    <a:pt x="1064" y="4225"/>
                    <a:pt x="1136" y="4408"/>
                    <a:pt x="1232" y="4577"/>
                  </a:cubicBezTo>
                  <a:lnTo>
                    <a:pt x="799" y="5226"/>
                  </a:lnTo>
                  <a:cubicBezTo>
                    <a:pt x="722" y="5346"/>
                    <a:pt x="737" y="5510"/>
                    <a:pt x="838" y="5611"/>
                  </a:cubicBezTo>
                  <a:lnTo>
                    <a:pt x="1136" y="5909"/>
                  </a:lnTo>
                  <a:cubicBezTo>
                    <a:pt x="1194" y="5967"/>
                    <a:pt x="1273" y="5997"/>
                    <a:pt x="1352" y="5997"/>
                  </a:cubicBezTo>
                  <a:cubicBezTo>
                    <a:pt x="1411" y="5997"/>
                    <a:pt x="1470" y="5981"/>
                    <a:pt x="1521" y="5948"/>
                  </a:cubicBezTo>
                  <a:lnTo>
                    <a:pt x="2171" y="5515"/>
                  </a:lnTo>
                  <a:cubicBezTo>
                    <a:pt x="2339" y="5611"/>
                    <a:pt x="2522" y="5683"/>
                    <a:pt x="2710" y="5736"/>
                  </a:cubicBezTo>
                  <a:lnTo>
                    <a:pt x="2864" y="6501"/>
                  </a:lnTo>
                  <a:cubicBezTo>
                    <a:pt x="2892" y="6646"/>
                    <a:pt x="3018" y="6747"/>
                    <a:pt x="3167" y="6747"/>
                  </a:cubicBezTo>
                  <a:lnTo>
                    <a:pt x="3581" y="6747"/>
                  </a:lnTo>
                  <a:cubicBezTo>
                    <a:pt x="3730" y="6747"/>
                    <a:pt x="3855" y="6646"/>
                    <a:pt x="3884" y="6501"/>
                  </a:cubicBezTo>
                  <a:lnTo>
                    <a:pt x="4038" y="5736"/>
                  </a:lnTo>
                  <a:cubicBezTo>
                    <a:pt x="4225" y="5683"/>
                    <a:pt x="4408" y="5611"/>
                    <a:pt x="4577" y="5515"/>
                  </a:cubicBezTo>
                  <a:lnTo>
                    <a:pt x="5226" y="5948"/>
                  </a:lnTo>
                  <a:cubicBezTo>
                    <a:pt x="5277" y="5981"/>
                    <a:pt x="5336" y="5997"/>
                    <a:pt x="5395" y="5997"/>
                  </a:cubicBezTo>
                  <a:cubicBezTo>
                    <a:pt x="5474" y="5997"/>
                    <a:pt x="5553" y="5967"/>
                    <a:pt x="5611" y="5909"/>
                  </a:cubicBezTo>
                  <a:lnTo>
                    <a:pt x="5905" y="5611"/>
                  </a:lnTo>
                  <a:cubicBezTo>
                    <a:pt x="6010" y="5510"/>
                    <a:pt x="6025" y="5346"/>
                    <a:pt x="5943" y="5226"/>
                  </a:cubicBezTo>
                  <a:lnTo>
                    <a:pt x="5515" y="4577"/>
                  </a:lnTo>
                  <a:cubicBezTo>
                    <a:pt x="5606" y="4408"/>
                    <a:pt x="5683" y="4225"/>
                    <a:pt x="5736" y="4038"/>
                  </a:cubicBezTo>
                  <a:lnTo>
                    <a:pt x="6501" y="3884"/>
                  </a:lnTo>
                  <a:cubicBezTo>
                    <a:pt x="6646" y="3855"/>
                    <a:pt x="6747" y="3730"/>
                    <a:pt x="6747" y="3581"/>
                  </a:cubicBezTo>
                  <a:lnTo>
                    <a:pt x="6747" y="3167"/>
                  </a:lnTo>
                  <a:cubicBezTo>
                    <a:pt x="6747" y="3018"/>
                    <a:pt x="6646" y="2892"/>
                    <a:pt x="6501" y="2864"/>
                  </a:cubicBezTo>
                  <a:lnTo>
                    <a:pt x="5736" y="2714"/>
                  </a:lnTo>
                  <a:cubicBezTo>
                    <a:pt x="5683" y="2522"/>
                    <a:pt x="5606" y="2339"/>
                    <a:pt x="5515" y="2171"/>
                  </a:cubicBezTo>
                  <a:lnTo>
                    <a:pt x="5943" y="1521"/>
                  </a:lnTo>
                  <a:cubicBezTo>
                    <a:pt x="6025" y="1401"/>
                    <a:pt x="6010" y="1237"/>
                    <a:pt x="5905" y="1136"/>
                  </a:cubicBezTo>
                  <a:lnTo>
                    <a:pt x="5611" y="843"/>
                  </a:lnTo>
                  <a:cubicBezTo>
                    <a:pt x="5553" y="782"/>
                    <a:pt x="5475" y="752"/>
                    <a:pt x="5397" y="752"/>
                  </a:cubicBezTo>
                  <a:cubicBezTo>
                    <a:pt x="5337" y="752"/>
                    <a:pt x="5278" y="769"/>
                    <a:pt x="5226" y="804"/>
                  </a:cubicBezTo>
                  <a:lnTo>
                    <a:pt x="4577" y="1237"/>
                  </a:lnTo>
                  <a:cubicBezTo>
                    <a:pt x="4408" y="1141"/>
                    <a:pt x="4225" y="1064"/>
                    <a:pt x="4038" y="1011"/>
                  </a:cubicBezTo>
                  <a:lnTo>
                    <a:pt x="3884" y="246"/>
                  </a:lnTo>
                  <a:cubicBezTo>
                    <a:pt x="3855" y="102"/>
                    <a:pt x="3730" y="1"/>
                    <a:pt x="3581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2" name="Google Shape;6292;p29"/>
            <p:cNvSpPr/>
            <p:nvPr/>
          </p:nvSpPr>
          <p:spPr>
            <a:xfrm>
              <a:off x="3319423" y="4037385"/>
              <a:ext cx="103258" cy="88387"/>
            </a:xfrm>
            <a:custGeom>
              <a:rect b="b" l="l" r="r" t="t"/>
              <a:pathLst>
                <a:path extrusionOk="0" h="3370" w="3937">
                  <a:moveTo>
                    <a:pt x="2252" y="1"/>
                  </a:moveTo>
                  <a:cubicBezTo>
                    <a:pt x="751" y="1"/>
                    <a:pt x="1" y="1815"/>
                    <a:pt x="1059" y="2878"/>
                  </a:cubicBezTo>
                  <a:cubicBezTo>
                    <a:pt x="1380" y="3199"/>
                    <a:pt x="1810" y="3370"/>
                    <a:pt x="2247" y="3370"/>
                  </a:cubicBezTo>
                  <a:cubicBezTo>
                    <a:pt x="2466" y="3370"/>
                    <a:pt x="2687" y="3327"/>
                    <a:pt x="2897" y="3239"/>
                  </a:cubicBezTo>
                  <a:cubicBezTo>
                    <a:pt x="3523" y="2979"/>
                    <a:pt x="3937" y="2368"/>
                    <a:pt x="3937" y="1685"/>
                  </a:cubicBezTo>
                  <a:cubicBezTo>
                    <a:pt x="3937" y="756"/>
                    <a:pt x="3181" y="1"/>
                    <a:pt x="2252" y="1"/>
                  </a:cubicBez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3" name="Google Shape;6293;p29"/>
            <p:cNvSpPr/>
            <p:nvPr/>
          </p:nvSpPr>
          <p:spPr>
            <a:xfrm>
              <a:off x="3343028" y="4055063"/>
              <a:ext cx="61976" cy="53111"/>
            </a:xfrm>
            <a:custGeom>
              <a:rect b="b" l="l" r="r" t="t"/>
              <a:pathLst>
                <a:path extrusionOk="0" h="2025" w="2363">
                  <a:moveTo>
                    <a:pt x="1352" y="0"/>
                  </a:moveTo>
                  <a:cubicBezTo>
                    <a:pt x="448" y="0"/>
                    <a:pt x="0" y="1088"/>
                    <a:pt x="635" y="1728"/>
                  </a:cubicBezTo>
                  <a:cubicBezTo>
                    <a:pt x="840" y="1932"/>
                    <a:pt x="1093" y="2024"/>
                    <a:pt x="1341" y="2024"/>
                  </a:cubicBezTo>
                  <a:cubicBezTo>
                    <a:pt x="1862" y="2024"/>
                    <a:pt x="2363" y="1620"/>
                    <a:pt x="2363" y="1011"/>
                  </a:cubicBezTo>
                  <a:cubicBezTo>
                    <a:pt x="2363" y="452"/>
                    <a:pt x="1911" y="0"/>
                    <a:pt x="1352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4" name="Google Shape;6294;p29"/>
            <p:cNvSpPr/>
            <p:nvPr/>
          </p:nvSpPr>
          <p:spPr>
            <a:xfrm>
              <a:off x="3345415" y="4056558"/>
              <a:ext cx="41938" cy="37558"/>
            </a:xfrm>
            <a:custGeom>
              <a:rect b="b" l="l" r="r" t="t"/>
              <a:pathLst>
                <a:path extrusionOk="0" h="1432" w="1599">
                  <a:moveTo>
                    <a:pt x="920" y="1"/>
                  </a:moveTo>
                  <a:cubicBezTo>
                    <a:pt x="342" y="1"/>
                    <a:pt x="1" y="655"/>
                    <a:pt x="338" y="1127"/>
                  </a:cubicBezTo>
                  <a:cubicBezTo>
                    <a:pt x="484" y="1333"/>
                    <a:pt x="703" y="1431"/>
                    <a:pt x="921" y="1431"/>
                  </a:cubicBezTo>
                  <a:cubicBezTo>
                    <a:pt x="1205" y="1431"/>
                    <a:pt x="1487" y="1264"/>
                    <a:pt x="1598" y="954"/>
                  </a:cubicBezTo>
                  <a:cubicBezTo>
                    <a:pt x="1593" y="525"/>
                    <a:pt x="1324" y="145"/>
                    <a:pt x="920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5" name="Google Shape;6295;p29"/>
            <p:cNvSpPr/>
            <p:nvPr/>
          </p:nvSpPr>
          <p:spPr>
            <a:xfrm>
              <a:off x="3107400" y="3810491"/>
              <a:ext cx="365139" cy="365244"/>
            </a:xfrm>
            <a:custGeom>
              <a:rect b="b" l="l" r="r" t="t"/>
              <a:pathLst>
                <a:path extrusionOk="0" h="13926" w="13922">
                  <a:moveTo>
                    <a:pt x="5359" y="4445"/>
                  </a:moveTo>
                  <a:cubicBezTo>
                    <a:pt x="5581" y="4445"/>
                    <a:pt x="5807" y="4527"/>
                    <a:pt x="5991" y="4711"/>
                  </a:cubicBezTo>
                  <a:cubicBezTo>
                    <a:pt x="6559" y="5278"/>
                    <a:pt x="6155" y="6250"/>
                    <a:pt x="5351" y="6250"/>
                  </a:cubicBezTo>
                  <a:cubicBezTo>
                    <a:pt x="4851" y="6250"/>
                    <a:pt x="4447" y="5846"/>
                    <a:pt x="4452" y="5351"/>
                  </a:cubicBezTo>
                  <a:cubicBezTo>
                    <a:pt x="4452" y="4806"/>
                    <a:pt x="4895" y="4445"/>
                    <a:pt x="5359" y="4445"/>
                  </a:cubicBezTo>
                  <a:close/>
                  <a:moveTo>
                    <a:pt x="5351" y="2882"/>
                  </a:moveTo>
                  <a:cubicBezTo>
                    <a:pt x="4724" y="2882"/>
                    <a:pt x="4100" y="3119"/>
                    <a:pt x="3624" y="3585"/>
                  </a:cubicBezTo>
                  <a:cubicBezTo>
                    <a:pt x="3481" y="3743"/>
                    <a:pt x="3623" y="3953"/>
                    <a:pt x="3791" y="3953"/>
                  </a:cubicBezTo>
                  <a:cubicBezTo>
                    <a:pt x="3838" y="3953"/>
                    <a:pt x="3887" y="3937"/>
                    <a:pt x="3932" y="3898"/>
                  </a:cubicBezTo>
                  <a:cubicBezTo>
                    <a:pt x="4323" y="3517"/>
                    <a:pt x="4835" y="3322"/>
                    <a:pt x="5350" y="3322"/>
                  </a:cubicBezTo>
                  <a:cubicBezTo>
                    <a:pt x="5771" y="3322"/>
                    <a:pt x="6195" y="3453"/>
                    <a:pt x="6554" y="3719"/>
                  </a:cubicBezTo>
                  <a:cubicBezTo>
                    <a:pt x="7358" y="4307"/>
                    <a:pt x="7613" y="5394"/>
                    <a:pt x="7161" y="6279"/>
                  </a:cubicBezTo>
                  <a:cubicBezTo>
                    <a:pt x="7103" y="6385"/>
                    <a:pt x="7146" y="6520"/>
                    <a:pt x="7252" y="6573"/>
                  </a:cubicBezTo>
                  <a:cubicBezTo>
                    <a:pt x="7286" y="6590"/>
                    <a:pt x="7321" y="6599"/>
                    <a:pt x="7356" y="6599"/>
                  </a:cubicBezTo>
                  <a:cubicBezTo>
                    <a:pt x="7435" y="6599"/>
                    <a:pt x="7510" y="6555"/>
                    <a:pt x="7550" y="6481"/>
                  </a:cubicBezTo>
                  <a:cubicBezTo>
                    <a:pt x="8104" y="5404"/>
                    <a:pt x="7791" y="4085"/>
                    <a:pt x="6819" y="3363"/>
                  </a:cubicBezTo>
                  <a:cubicBezTo>
                    <a:pt x="6379" y="3041"/>
                    <a:pt x="5864" y="2882"/>
                    <a:pt x="5351" y="2882"/>
                  </a:cubicBezTo>
                  <a:close/>
                  <a:moveTo>
                    <a:pt x="5345" y="4010"/>
                  </a:moveTo>
                  <a:cubicBezTo>
                    <a:pt x="5015" y="4010"/>
                    <a:pt x="4678" y="4133"/>
                    <a:pt x="4404" y="4408"/>
                  </a:cubicBezTo>
                  <a:cubicBezTo>
                    <a:pt x="3562" y="5250"/>
                    <a:pt x="4158" y="6693"/>
                    <a:pt x="5351" y="6693"/>
                  </a:cubicBezTo>
                  <a:cubicBezTo>
                    <a:pt x="6092" y="6693"/>
                    <a:pt x="6689" y="6092"/>
                    <a:pt x="6689" y="5351"/>
                  </a:cubicBezTo>
                  <a:cubicBezTo>
                    <a:pt x="6689" y="4544"/>
                    <a:pt x="6032" y="4010"/>
                    <a:pt x="5345" y="4010"/>
                  </a:cubicBezTo>
                  <a:close/>
                  <a:moveTo>
                    <a:pt x="3214" y="4399"/>
                  </a:moveTo>
                  <a:cubicBezTo>
                    <a:pt x="3132" y="4399"/>
                    <a:pt x="3049" y="4443"/>
                    <a:pt x="3013" y="4547"/>
                  </a:cubicBezTo>
                  <a:cubicBezTo>
                    <a:pt x="2662" y="5567"/>
                    <a:pt x="3013" y="6693"/>
                    <a:pt x="3879" y="7338"/>
                  </a:cubicBezTo>
                  <a:cubicBezTo>
                    <a:pt x="4317" y="7662"/>
                    <a:pt x="4835" y="7824"/>
                    <a:pt x="5353" y="7824"/>
                  </a:cubicBezTo>
                  <a:cubicBezTo>
                    <a:pt x="5860" y="7824"/>
                    <a:pt x="6367" y="7669"/>
                    <a:pt x="6800" y="7357"/>
                  </a:cubicBezTo>
                  <a:cubicBezTo>
                    <a:pt x="6977" y="7211"/>
                    <a:pt x="6847" y="6961"/>
                    <a:pt x="6665" y="6961"/>
                  </a:cubicBezTo>
                  <a:cubicBezTo>
                    <a:pt x="6625" y="6961"/>
                    <a:pt x="6582" y="6973"/>
                    <a:pt x="6540" y="7001"/>
                  </a:cubicBezTo>
                  <a:cubicBezTo>
                    <a:pt x="6186" y="7256"/>
                    <a:pt x="5769" y="7383"/>
                    <a:pt x="5352" y="7383"/>
                  </a:cubicBezTo>
                  <a:cubicBezTo>
                    <a:pt x="4926" y="7383"/>
                    <a:pt x="4499" y="7250"/>
                    <a:pt x="4139" y="6982"/>
                  </a:cubicBezTo>
                  <a:cubicBezTo>
                    <a:pt x="3427" y="6457"/>
                    <a:pt x="3143" y="5529"/>
                    <a:pt x="3427" y="4691"/>
                  </a:cubicBezTo>
                  <a:cubicBezTo>
                    <a:pt x="3487" y="4518"/>
                    <a:pt x="3350" y="4399"/>
                    <a:pt x="3214" y="4399"/>
                  </a:cubicBezTo>
                  <a:close/>
                  <a:moveTo>
                    <a:pt x="5034" y="0"/>
                  </a:moveTo>
                  <a:cubicBezTo>
                    <a:pt x="4707" y="5"/>
                    <a:pt x="4428" y="236"/>
                    <a:pt x="4360" y="553"/>
                  </a:cubicBezTo>
                  <a:lnTo>
                    <a:pt x="4153" y="1588"/>
                  </a:lnTo>
                  <a:cubicBezTo>
                    <a:pt x="3942" y="1655"/>
                    <a:pt x="3735" y="1742"/>
                    <a:pt x="3533" y="1843"/>
                  </a:cubicBezTo>
                  <a:lnTo>
                    <a:pt x="2657" y="1261"/>
                  </a:lnTo>
                  <a:cubicBezTo>
                    <a:pt x="2540" y="1183"/>
                    <a:pt x="2408" y="1145"/>
                    <a:pt x="2277" y="1145"/>
                  </a:cubicBezTo>
                  <a:cubicBezTo>
                    <a:pt x="2099" y="1145"/>
                    <a:pt x="1924" y="1214"/>
                    <a:pt x="1791" y="1347"/>
                  </a:cubicBezTo>
                  <a:lnTo>
                    <a:pt x="1343" y="1795"/>
                  </a:lnTo>
                  <a:cubicBezTo>
                    <a:pt x="1112" y="2026"/>
                    <a:pt x="1074" y="2387"/>
                    <a:pt x="1257" y="2661"/>
                  </a:cubicBezTo>
                  <a:lnTo>
                    <a:pt x="1839" y="3537"/>
                  </a:lnTo>
                  <a:cubicBezTo>
                    <a:pt x="1738" y="3734"/>
                    <a:pt x="1651" y="3946"/>
                    <a:pt x="1584" y="4157"/>
                  </a:cubicBezTo>
                  <a:lnTo>
                    <a:pt x="549" y="4364"/>
                  </a:lnTo>
                  <a:cubicBezTo>
                    <a:pt x="232" y="4427"/>
                    <a:pt x="1" y="4711"/>
                    <a:pt x="1" y="5038"/>
                  </a:cubicBezTo>
                  <a:lnTo>
                    <a:pt x="1" y="5673"/>
                  </a:lnTo>
                  <a:cubicBezTo>
                    <a:pt x="1" y="6000"/>
                    <a:pt x="232" y="6279"/>
                    <a:pt x="549" y="6347"/>
                  </a:cubicBezTo>
                  <a:lnTo>
                    <a:pt x="1584" y="6554"/>
                  </a:lnTo>
                  <a:cubicBezTo>
                    <a:pt x="1651" y="6765"/>
                    <a:pt x="1738" y="6972"/>
                    <a:pt x="1839" y="7169"/>
                  </a:cubicBezTo>
                  <a:lnTo>
                    <a:pt x="1257" y="8050"/>
                  </a:lnTo>
                  <a:cubicBezTo>
                    <a:pt x="1074" y="8319"/>
                    <a:pt x="1112" y="8680"/>
                    <a:pt x="1343" y="8916"/>
                  </a:cubicBezTo>
                  <a:lnTo>
                    <a:pt x="1791" y="9364"/>
                  </a:lnTo>
                  <a:cubicBezTo>
                    <a:pt x="1923" y="9496"/>
                    <a:pt x="2098" y="9564"/>
                    <a:pt x="2275" y="9564"/>
                  </a:cubicBezTo>
                  <a:cubicBezTo>
                    <a:pt x="2407" y="9564"/>
                    <a:pt x="2540" y="9526"/>
                    <a:pt x="2657" y="9450"/>
                  </a:cubicBezTo>
                  <a:lnTo>
                    <a:pt x="3533" y="8863"/>
                  </a:lnTo>
                  <a:cubicBezTo>
                    <a:pt x="3735" y="8969"/>
                    <a:pt x="3942" y="9051"/>
                    <a:pt x="4153" y="9123"/>
                  </a:cubicBezTo>
                  <a:lnTo>
                    <a:pt x="4360" y="10153"/>
                  </a:lnTo>
                  <a:cubicBezTo>
                    <a:pt x="4428" y="10475"/>
                    <a:pt x="4707" y="10706"/>
                    <a:pt x="5034" y="10706"/>
                  </a:cubicBezTo>
                  <a:lnTo>
                    <a:pt x="5669" y="10706"/>
                  </a:lnTo>
                  <a:cubicBezTo>
                    <a:pt x="5996" y="10706"/>
                    <a:pt x="6275" y="10475"/>
                    <a:pt x="6343" y="10153"/>
                  </a:cubicBezTo>
                  <a:lnTo>
                    <a:pt x="6550" y="9123"/>
                  </a:lnTo>
                  <a:cubicBezTo>
                    <a:pt x="6718" y="9065"/>
                    <a:pt x="6882" y="9003"/>
                    <a:pt x="7045" y="8926"/>
                  </a:cubicBezTo>
                  <a:cubicBezTo>
                    <a:pt x="7156" y="8873"/>
                    <a:pt x="7199" y="8738"/>
                    <a:pt x="7146" y="8632"/>
                  </a:cubicBezTo>
                  <a:cubicBezTo>
                    <a:pt x="7108" y="8552"/>
                    <a:pt x="7029" y="8505"/>
                    <a:pt x="6947" y="8505"/>
                  </a:cubicBezTo>
                  <a:cubicBezTo>
                    <a:pt x="6915" y="8505"/>
                    <a:pt x="6883" y="8512"/>
                    <a:pt x="6853" y="8526"/>
                  </a:cubicBezTo>
                  <a:cubicBezTo>
                    <a:pt x="6675" y="8613"/>
                    <a:pt x="6487" y="8680"/>
                    <a:pt x="6299" y="8733"/>
                  </a:cubicBezTo>
                  <a:cubicBezTo>
                    <a:pt x="6218" y="8757"/>
                    <a:pt x="6155" y="8820"/>
                    <a:pt x="6141" y="8902"/>
                  </a:cubicBezTo>
                  <a:lnTo>
                    <a:pt x="5910" y="10066"/>
                  </a:lnTo>
                  <a:cubicBezTo>
                    <a:pt x="5886" y="10182"/>
                    <a:pt x="5785" y="10263"/>
                    <a:pt x="5669" y="10263"/>
                  </a:cubicBezTo>
                  <a:lnTo>
                    <a:pt x="5034" y="10263"/>
                  </a:lnTo>
                  <a:cubicBezTo>
                    <a:pt x="4918" y="10263"/>
                    <a:pt x="4817" y="10182"/>
                    <a:pt x="4793" y="10066"/>
                  </a:cubicBezTo>
                  <a:lnTo>
                    <a:pt x="4562" y="8902"/>
                  </a:lnTo>
                  <a:cubicBezTo>
                    <a:pt x="4543" y="8820"/>
                    <a:pt x="4485" y="8757"/>
                    <a:pt x="4404" y="8733"/>
                  </a:cubicBezTo>
                  <a:cubicBezTo>
                    <a:pt x="4134" y="8656"/>
                    <a:pt x="3874" y="8550"/>
                    <a:pt x="3634" y="8416"/>
                  </a:cubicBezTo>
                  <a:cubicBezTo>
                    <a:pt x="3600" y="8395"/>
                    <a:pt x="3561" y="8386"/>
                    <a:pt x="3523" y="8386"/>
                  </a:cubicBezTo>
                  <a:cubicBezTo>
                    <a:pt x="3481" y="8386"/>
                    <a:pt x="3438" y="8398"/>
                    <a:pt x="3403" y="8421"/>
                  </a:cubicBezTo>
                  <a:lnTo>
                    <a:pt x="2416" y="9080"/>
                  </a:lnTo>
                  <a:cubicBezTo>
                    <a:pt x="2373" y="9109"/>
                    <a:pt x="2325" y="9122"/>
                    <a:pt x="2277" y="9122"/>
                  </a:cubicBezTo>
                  <a:cubicBezTo>
                    <a:pt x="2213" y="9122"/>
                    <a:pt x="2150" y="9098"/>
                    <a:pt x="2104" y="9051"/>
                  </a:cubicBezTo>
                  <a:lnTo>
                    <a:pt x="1656" y="8603"/>
                  </a:lnTo>
                  <a:cubicBezTo>
                    <a:pt x="1574" y="8517"/>
                    <a:pt x="1560" y="8387"/>
                    <a:pt x="1627" y="8291"/>
                  </a:cubicBezTo>
                  <a:lnTo>
                    <a:pt x="2282" y="7304"/>
                  </a:lnTo>
                  <a:cubicBezTo>
                    <a:pt x="2330" y="7232"/>
                    <a:pt x="2330" y="7145"/>
                    <a:pt x="2291" y="7073"/>
                  </a:cubicBezTo>
                  <a:cubicBezTo>
                    <a:pt x="2152" y="6828"/>
                    <a:pt x="2046" y="6568"/>
                    <a:pt x="1974" y="6303"/>
                  </a:cubicBezTo>
                  <a:cubicBezTo>
                    <a:pt x="1950" y="6222"/>
                    <a:pt x="1882" y="6159"/>
                    <a:pt x="1805" y="6145"/>
                  </a:cubicBezTo>
                  <a:lnTo>
                    <a:pt x="641" y="5914"/>
                  </a:lnTo>
                  <a:cubicBezTo>
                    <a:pt x="525" y="5890"/>
                    <a:pt x="443" y="5789"/>
                    <a:pt x="443" y="5673"/>
                  </a:cubicBezTo>
                  <a:lnTo>
                    <a:pt x="443" y="5038"/>
                  </a:lnTo>
                  <a:cubicBezTo>
                    <a:pt x="443" y="4918"/>
                    <a:pt x="525" y="4821"/>
                    <a:pt x="641" y="4797"/>
                  </a:cubicBezTo>
                  <a:lnTo>
                    <a:pt x="1805" y="4562"/>
                  </a:lnTo>
                  <a:cubicBezTo>
                    <a:pt x="1882" y="4547"/>
                    <a:pt x="1950" y="4485"/>
                    <a:pt x="1974" y="4408"/>
                  </a:cubicBezTo>
                  <a:cubicBezTo>
                    <a:pt x="2046" y="4138"/>
                    <a:pt x="2152" y="3878"/>
                    <a:pt x="2291" y="3633"/>
                  </a:cubicBezTo>
                  <a:cubicBezTo>
                    <a:pt x="2330" y="3561"/>
                    <a:pt x="2330" y="3474"/>
                    <a:pt x="2282" y="3407"/>
                  </a:cubicBezTo>
                  <a:lnTo>
                    <a:pt x="1627" y="2420"/>
                  </a:lnTo>
                  <a:cubicBezTo>
                    <a:pt x="1560" y="2319"/>
                    <a:pt x="1574" y="2189"/>
                    <a:pt x="1656" y="2108"/>
                  </a:cubicBezTo>
                  <a:lnTo>
                    <a:pt x="2104" y="1660"/>
                  </a:lnTo>
                  <a:cubicBezTo>
                    <a:pt x="2150" y="1610"/>
                    <a:pt x="2213" y="1586"/>
                    <a:pt x="2277" y="1586"/>
                  </a:cubicBezTo>
                  <a:cubicBezTo>
                    <a:pt x="2325" y="1586"/>
                    <a:pt x="2373" y="1600"/>
                    <a:pt x="2416" y="1626"/>
                  </a:cubicBezTo>
                  <a:lnTo>
                    <a:pt x="3403" y="2286"/>
                  </a:lnTo>
                  <a:cubicBezTo>
                    <a:pt x="3438" y="2311"/>
                    <a:pt x="3481" y="2323"/>
                    <a:pt x="3523" y="2323"/>
                  </a:cubicBezTo>
                  <a:cubicBezTo>
                    <a:pt x="3561" y="2323"/>
                    <a:pt x="3600" y="2313"/>
                    <a:pt x="3634" y="2295"/>
                  </a:cubicBezTo>
                  <a:cubicBezTo>
                    <a:pt x="3874" y="2156"/>
                    <a:pt x="4134" y="2050"/>
                    <a:pt x="4404" y="1973"/>
                  </a:cubicBezTo>
                  <a:cubicBezTo>
                    <a:pt x="4485" y="1954"/>
                    <a:pt x="4543" y="1886"/>
                    <a:pt x="4562" y="1804"/>
                  </a:cubicBezTo>
                  <a:lnTo>
                    <a:pt x="4793" y="645"/>
                  </a:lnTo>
                  <a:cubicBezTo>
                    <a:pt x="4817" y="529"/>
                    <a:pt x="4918" y="448"/>
                    <a:pt x="5034" y="448"/>
                  </a:cubicBezTo>
                  <a:lnTo>
                    <a:pt x="5669" y="448"/>
                  </a:lnTo>
                  <a:cubicBezTo>
                    <a:pt x="5785" y="448"/>
                    <a:pt x="5886" y="529"/>
                    <a:pt x="5910" y="645"/>
                  </a:cubicBezTo>
                  <a:lnTo>
                    <a:pt x="6141" y="1804"/>
                  </a:lnTo>
                  <a:cubicBezTo>
                    <a:pt x="6160" y="1886"/>
                    <a:pt x="6218" y="1954"/>
                    <a:pt x="6299" y="1973"/>
                  </a:cubicBezTo>
                  <a:cubicBezTo>
                    <a:pt x="6569" y="2050"/>
                    <a:pt x="6829" y="2156"/>
                    <a:pt x="7069" y="2295"/>
                  </a:cubicBezTo>
                  <a:cubicBezTo>
                    <a:pt x="7103" y="2313"/>
                    <a:pt x="7142" y="2323"/>
                    <a:pt x="7180" y="2323"/>
                  </a:cubicBezTo>
                  <a:cubicBezTo>
                    <a:pt x="7222" y="2323"/>
                    <a:pt x="7265" y="2311"/>
                    <a:pt x="7300" y="2286"/>
                  </a:cubicBezTo>
                  <a:lnTo>
                    <a:pt x="8287" y="1626"/>
                  </a:lnTo>
                  <a:cubicBezTo>
                    <a:pt x="8328" y="1600"/>
                    <a:pt x="8375" y="1586"/>
                    <a:pt x="8422" y="1586"/>
                  </a:cubicBezTo>
                  <a:cubicBezTo>
                    <a:pt x="8486" y="1586"/>
                    <a:pt x="8550" y="1610"/>
                    <a:pt x="8599" y="1660"/>
                  </a:cubicBezTo>
                  <a:lnTo>
                    <a:pt x="9047" y="2108"/>
                  </a:lnTo>
                  <a:cubicBezTo>
                    <a:pt x="9129" y="2189"/>
                    <a:pt x="9143" y="2319"/>
                    <a:pt x="9076" y="2420"/>
                  </a:cubicBezTo>
                  <a:lnTo>
                    <a:pt x="8421" y="3407"/>
                  </a:lnTo>
                  <a:cubicBezTo>
                    <a:pt x="8373" y="3474"/>
                    <a:pt x="8368" y="3561"/>
                    <a:pt x="8412" y="3633"/>
                  </a:cubicBezTo>
                  <a:cubicBezTo>
                    <a:pt x="8546" y="3878"/>
                    <a:pt x="8657" y="4138"/>
                    <a:pt x="8729" y="4408"/>
                  </a:cubicBezTo>
                  <a:cubicBezTo>
                    <a:pt x="8753" y="4485"/>
                    <a:pt x="8821" y="4547"/>
                    <a:pt x="8898" y="4562"/>
                  </a:cubicBezTo>
                  <a:lnTo>
                    <a:pt x="10062" y="4797"/>
                  </a:lnTo>
                  <a:cubicBezTo>
                    <a:pt x="10178" y="4821"/>
                    <a:pt x="10259" y="4918"/>
                    <a:pt x="10259" y="5038"/>
                  </a:cubicBezTo>
                  <a:lnTo>
                    <a:pt x="10259" y="5673"/>
                  </a:lnTo>
                  <a:cubicBezTo>
                    <a:pt x="10259" y="5789"/>
                    <a:pt x="10178" y="5890"/>
                    <a:pt x="10062" y="5914"/>
                  </a:cubicBezTo>
                  <a:lnTo>
                    <a:pt x="8898" y="6145"/>
                  </a:lnTo>
                  <a:cubicBezTo>
                    <a:pt x="8821" y="6159"/>
                    <a:pt x="8753" y="6222"/>
                    <a:pt x="8729" y="6303"/>
                  </a:cubicBezTo>
                  <a:cubicBezTo>
                    <a:pt x="8676" y="6496"/>
                    <a:pt x="8604" y="6688"/>
                    <a:pt x="8518" y="6871"/>
                  </a:cubicBezTo>
                  <a:cubicBezTo>
                    <a:pt x="8420" y="7048"/>
                    <a:pt x="8571" y="7198"/>
                    <a:pt x="8719" y="7198"/>
                  </a:cubicBezTo>
                  <a:cubicBezTo>
                    <a:pt x="8796" y="7198"/>
                    <a:pt x="8873" y="7158"/>
                    <a:pt x="8912" y="7059"/>
                  </a:cubicBezTo>
                  <a:cubicBezTo>
                    <a:pt x="8994" y="6895"/>
                    <a:pt x="9061" y="6727"/>
                    <a:pt x="9114" y="6549"/>
                  </a:cubicBezTo>
                  <a:lnTo>
                    <a:pt x="10149" y="6347"/>
                  </a:lnTo>
                  <a:cubicBezTo>
                    <a:pt x="10466" y="6279"/>
                    <a:pt x="10697" y="6000"/>
                    <a:pt x="10697" y="5673"/>
                  </a:cubicBezTo>
                  <a:lnTo>
                    <a:pt x="10697" y="5038"/>
                  </a:lnTo>
                  <a:cubicBezTo>
                    <a:pt x="10697" y="4711"/>
                    <a:pt x="10466" y="4427"/>
                    <a:pt x="10149" y="4364"/>
                  </a:cubicBezTo>
                  <a:lnTo>
                    <a:pt x="9114" y="4157"/>
                  </a:lnTo>
                  <a:cubicBezTo>
                    <a:pt x="9047" y="3946"/>
                    <a:pt x="8960" y="3734"/>
                    <a:pt x="8854" y="3537"/>
                  </a:cubicBezTo>
                  <a:lnTo>
                    <a:pt x="9441" y="2661"/>
                  </a:lnTo>
                  <a:cubicBezTo>
                    <a:pt x="9619" y="2387"/>
                    <a:pt x="9586" y="2026"/>
                    <a:pt x="9355" y="1795"/>
                  </a:cubicBezTo>
                  <a:lnTo>
                    <a:pt x="8907" y="1347"/>
                  </a:lnTo>
                  <a:cubicBezTo>
                    <a:pt x="8774" y="1214"/>
                    <a:pt x="8597" y="1145"/>
                    <a:pt x="8419" y="1145"/>
                  </a:cubicBezTo>
                  <a:cubicBezTo>
                    <a:pt x="8288" y="1145"/>
                    <a:pt x="8156" y="1183"/>
                    <a:pt x="8041" y="1261"/>
                  </a:cubicBezTo>
                  <a:lnTo>
                    <a:pt x="7165" y="1843"/>
                  </a:lnTo>
                  <a:cubicBezTo>
                    <a:pt x="6963" y="1742"/>
                    <a:pt x="6756" y="1655"/>
                    <a:pt x="6545" y="1588"/>
                  </a:cubicBezTo>
                  <a:lnTo>
                    <a:pt x="6338" y="553"/>
                  </a:lnTo>
                  <a:cubicBezTo>
                    <a:pt x="6271" y="236"/>
                    <a:pt x="5991" y="5"/>
                    <a:pt x="5664" y="0"/>
                  </a:cubicBezTo>
                  <a:close/>
                  <a:moveTo>
                    <a:pt x="10327" y="9102"/>
                  </a:moveTo>
                  <a:cubicBezTo>
                    <a:pt x="10024" y="9102"/>
                    <a:pt x="9716" y="9214"/>
                    <a:pt x="9466" y="9465"/>
                  </a:cubicBezTo>
                  <a:cubicBezTo>
                    <a:pt x="8691" y="10239"/>
                    <a:pt x="9239" y="11567"/>
                    <a:pt x="10336" y="11567"/>
                  </a:cubicBezTo>
                  <a:cubicBezTo>
                    <a:pt x="10606" y="11567"/>
                    <a:pt x="10871" y="11476"/>
                    <a:pt x="11087" y="11312"/>
                  </a:cubicBezTo>
                  <a:cubicBezTo>
                    <a:pt x="11263" y="11164"/>
                    <a:pt x="11128" y="10917"/>
                    <a:pt x="10947" y="10917"/>
                  </a:cubicBezTo>
                  <a:cubicBezTo>
                    <a:pt x="10905" y="10917"/>
                    <a:pt x="10861" y="10930"/>
                    <a:pt x="10818" y="10961"/>
                  </a:cubicBezTo>
                  <a:cubicBezTo>
                    <a:pt x="10683" y="11072"/>
                    <a:pt x="10510" y="11130"/>
                    <a:pt x="10336" y="11130"/>
                  </a:cubicBezTo>
                  <a:cubicBezTo>
                    <a:pt x="9899" y="11130"/>
                    <a:pt x="9547" y="10773"/>
                    <a:pt x="9547" y="10336"/>
                  </a:cubicBezTo>
                  <a:cubicBezTo>
                    <a:pt x="9547" y="9898"/>
                    <a:pt x="9899" y="9546"/>
                    <a:pt x="10336" y="9546"/>
                  </a:cubicBezTo>
                  <a:cubicBezTo>
                    <a:pt x="10769" y="9546"/>
                    <a:pt x="11126" y="9898"/>
                    <a:pt x="11126" y="10336"/>
                  </a:cubicBezTo>
                  <a:cubicBezTo>
                    <a:pt x="11133" y="10475"/>
                    <a:pt x="11239" y="10545"/>
                    <a:pt x="11345" y="10545"/>
                  </a:cubicBezTo>
                  <a:cubicBezTo>
                    <a:pt x="11452" y="10545"/>
                    <a:pt x="11559" y="10475"/>
                    <a:pt x="11568" y="10336"/>
                  </a:cubicBezTo>
                  <a:cubicBezTo>
                    <a:pt x="11568" y="9593"/>
                    <a:pt x="10960" y="9102"/>
                    <a:pt x="10327" y="9102"/>
                  </a:cubicBezTo>
                  <a:close/>
                  <a:moveTo>
                    <a:pt x="10130" y="6751"/>
                  </a:moveTo>
                  <a:cubicBezTo>
                    <a:pt x="9879" y="6751"/>
                    <a:pt x="9663" y="6924"/>
                    <a:pt x="9615" y="7169"/>
                  </a:cubicBezTo>
                  <a:lnTo>
                    <a:pt x="9485" y="7805"/>
                  </a:lnTo>
                  <a:cubicBezTo>
                    <a:pt x="9369" y="7843"/>
                    <a:pt x="9259" y="7891"/>
                    <a:pt x="9148" y="7944"/>
                  </a:cubicBezTo>
                  <a:lnTo>
                    <a:pt x="8609" y="7583"/>
                  </a:lnTo>
                  <a:cubicBezTo>
                    <a:pt x="8522" y="7526"/>
                    <a:pt x="8421" y="7499"/>
                    <a:pt x="8321" y="7499"/>
                  </a:cubicBezTo>
                  <a:cubicBezTo>
                    <a:pt x="8184" y="7499"/>
                    <a:pt x="8048" y="7551"/>
                    <a:pt x="7945" y="7651"/>
                  </a:cubicBezTo>
                  <a:lnTo>
                    <a:pt x="7651" y="7944"/>
                  </a:lnTo>
                  <a:cubicBezTo>
                    <a:pt x="7478" y="8122"/>
                    <a:pt x="7449" y="8396"/>
                    <a:pt x="7589" y="8608"/>
                  </a:cubicBezTo>
                  <a:lnTo>
                    <a:pt x="7950" y="9147"/>
                  </a:lnTo>
                  <a:cubicBezTo>
                    <a:pt x="7873" y="9296"/>
                    <a:pt x="7810" y="9455"/>
                    <a:pt x="7767" y="9614"/>
                  </a:cubicBezTo>
                  <a:cubicBezTo>
                    <a:pt x="7719" y="9739"/>
                    <a:pt x="7786" y="9874"/>
                    <a:pt x="7911" y="9907"/>
                  </a:cubicBezTo>
                  <a:cubicBezTo>
                    <a:pt x="7932" y="9914"/>
                    <a:pt x="7954" y="9917"/>
                    <a:pt x="7974" y="9917"/>
                  </a:cubicBezTo>
                  <a:cubicBezTo>
                    <a:pt x="8077" y="9917"/>
                    <a:pt x="8170" y="9842"/>
                    <a:pt x="8190" y="9734"/>
                  </a:cubicBezTo>
                  <a:cubicBezTo>
                    <a:pt x="8234" y="9566"/>
                    <a:pt x="8306" y="9402"/>
                    <a:pt x="8392" y="9243"/>
                  </a:cubicBezTo>
                  <a:cubicBezTo>
                    <a:pt x="8431" y="9171"/>
                    <a:pt x="8431" y="9085"/>
                    <a:pt x="8383" y="9017"/>
                  </a:cubicBezTo>
                  <a:lnTo>
                    <a:pt x="7950" y="8368"/>
                  </a:lnTo>
                  <a:cubicBezTo>
                    <a:pt x="7926" y="8334"/>
                    <a:pt x="7931" y="8286"/>
                    <a:pt x="7959" y="8257"/>
                  </a:cubicBezTo>
                  <a:lnTo>
                    <a:pt x="8258" y="7963"/>
                  </a:lnTo>
                  <a:cubicBezTo>
                    <a:pt x="8274" y="7947"/>
                    <a:pt x="8295" y="7938"/>
                    <a:pt x="8316" y="7938"/>
                  </a:cubicBezTo>
                  <a:cubicBezTo>
                    <a:pt x="8333" y="7938"/>
                    <a:pt x="8349" y="7943"/>
                    <a:pt x="8364" y="7954"/>
                  </a:cubicBezTo>
                  <a:lnTo>
                    <a:pt x="9013" y="8387"/>
                  </a:lnTo>
                  <a:cubicBezTo>
                    <a:pt x="9049" y="8410"/>
                    <a:pt x="9091" y="8422"/>
                    <a:pt x="9134" y="8422"/>
                  </a:cubicBezTo>
                  <a:cubicBezTo>
                    <a:pt x="9172" y="8422"/>
                    <a:pt x="9210" y="8412"/>
                    <a:pt x="9244" y="8392"/>
                  </a:cubicBezTo>
                  <a:cubicBezTo>
                    <a:pt x="9398" y="8305"/>
                    <a:pt x="9562" y="8238"/>
                    <a:pt x="9735" y="8190"/>
                  </a:cubicBezTo>
                  <a:cubicBezTo>
                    <a:pt x="9812" y="8166"/>
                    <a:pt x="9875" y="8103"/>
                    <a:pt x="9889" y="8021"/>
                  </a:cubicBezTo>
                  <a:lnTo>
                    <a:pt x="10043" y="7256"/>
                  </a:lnTo>
                  <a:cubicBezTo>
                    <a:pt x="10053" y="7218"/>
                    <a:pt x="10086" y="7189"/>
                    <a:pt x="10130" y="7189"/>
                  </a:cubicBezTo>
                  <a:lnTo>
                    <a:pt x="10543" y="7189"/>
                  </a:lnTo>
                  <a:cubicBezTo>
                    <a:pt x="10587" y="7189"/>
                    <a:pt x="10620" y="7218"/>
                    <a:pt x="10630" y="7256"/>
                  </a:cubicBezTo>
                  <a:lnTo>
                    <a:pt x="10784" y="8021"/>
                  </a:lnTo>
                  <a:cubicBezTo>
                    <a:pt x="10798" y="8103"/>
                    <a:pt x="10861" y="8166"/>
                    <a:pt x="10938" y="8190"/>
                  </a:cubicBezTo>
                  <a:cubicBezTo>
                    <a:pt x="11111" y="8238"/>
                    <a:pt x="11275" y="8305"/>
                    <a:pt x="11429" y="8392"/>
                  </a:cubicBezTo>
                  <a:cubicBezTo>
                    <a:pt x="11463" y="8412"/>
                    <a:pt x="11501" y="8422"/>
                    <a:pt x="11539" y="8422"/>
                  </a:cubicBezTo>
                  <a:cubicBezTo>
                    <a:pt x="11582" y="8422"/>
                    <a:pt x="11624" y="8410"/>
                    <a:pt x="11660" y="8387"/>
                  </a:cubicBezTo>
                  <a:lnTo>
                    <a:pt x="12309" y="7954"/>
                  </a:lnTo>
                  <a:cubicBezTo>
                    <a:pt x="12324" y="7943"/>
                    <a:pt x="12340" y="7938"/>
                    <a:pt x="12357" y="7938"/>
                  </a:cubicBezTo>
                  <a:cubicBezTo>
                    <a:pt x="12379" y="7938"/>
                    <a:pt x="12401" y="7947"/>
                    <a:pt x="12420" y="7963"/>
                  </a:cubicBezTo>
                  <a:lnTo>
                    <a:pt x="12713" y="8257"/>
                  </a:lnTo>
                  <a:cubicBezTo>
                    <a:pt x="12742" y="8286"/>
                    <a:pt x="12747" y="8334"/>
                    <a:pt x="12723" y="8368"/>
                  </a:cubicBezTo>
                  <a:lnTo>
                    <a:pt x="12290" y="9017"/>
                  </a:lnTo>
                  <a:cubicBezTo>
                    <a:pt x="12247" y="9085"/>
                    <a:pt x="12242" y="9176"/>
                    <a:pt x="12280" y="9248"/>
                  </a:cubicBezTo>
                  <a:cubicBezTo>
                    <a:pt x="12367" y="9402"/>
                    <a:pt x="12439" y="9566"/>
                    <a:pt x="12487" y="9739"/>
                  </a:cubicBezTo>
                  <a:cubicBezTo>
                    <a:pt x="12507" y="9816"/>
                    <a:pt x="12574" y="9878"/>
                    <a:pt x="12656" y="9893"/>
                  </a:cubicBezTo>
                  <a:lnTo>
                    <a:pt x="13416" y="10047"/>
                  </a:lnTo>
                  <a:cubicBezTo>
                    <a:pt x="13459" y="10052"/>
                    <a:pt x="13488" y="10090"/>
                    <a:pt x="13488" y="10129"/>
                  </a:cubicBezTo>
                  <a:lnTo>
                    <a:pt x="13488" y="10547"/>
                  </a:lnTo>
                  <a:cubicBezTo>
                    <a:pt x="13488" y="10591"/>
                    <a:pt x="13459" y="10624"/>
                    <a:pt x="13416" y="10634"/>
                  </a:cubicBezTo>
                  <a:lnTo>
                    <a:pt x="12656" y="10783"/>
                  </a:lnTo>
                  <a:cubicBezTo>
                    <a:pt x="12574" y="10802"/>
                    <a:pt x="12507" y="10860"/>
                    <a:pt x="12487" y="10942"/>
                  </a:cubicBezTo>
                  <a:cubicBezTo>
                    <a:pt x="12439" y="11110"/>
                    <a:pt x="12367" y="11279"/>
                    <a:pt x="12280" y="11433"/>
                  </a:cubicBezTo>
                  <a:cubicBezTo>
                    <a:pt x="12242" y="11505"/>
                    <a:pt x="12242" y="11591"/>
                    <a:pt x="12290" y="11664"/>
                  </a:cubicBezTo>
                  <a:lnTo>
                    <a:pt x="12723" y="12308"/>
                  </a:lnTo>
                  <a:cubicBezTo>
                    <a:pt x="12747" y="12347"/>
                    <a:pt x="12742" y="12390"/>
                    <a:pt x="12713" y="12419"/>
                  </a:cubicBezTo>
                  <a:lnTo>
                    <a:pt x="12415" y="12713"/>
                  </a:lnTo>
                  <a:cubicBezTo>
                    <a:pt x="12398" y="12730"/>
                    <a:pt x="12375" y="12739"/>
                    <a:pt x="12353" y="12739"/>
                  </a:cubicBezTo>
                  <a:cubicBezTo>
                    <a:pt x="12338" y="12739"/>
                    <a:pt x="12323" y="12735"/>
                    <a:pt x="12309" y="12727"/>
                  </a:cubicBezTo>
                  <a:lnTo>
                    <a:pt x="11660" y="12294"/>
                  </a:lnTo>
                  <a:cubicBezTo>
                    <a:pt x="11624" y="12269"/>
                    <a:pt x="11582" y="12257"/>
                    <a:pt x="11539" y="12257"/>
                  </a:cubicBezTo>
                  <a:cubicBezTo>
                    <a:pt x="11501" y="12257"/>
                    <a:pt x="11463" y="12266"/>
                    <a:pt x="11429" y="12284"/>
                  </a:cubicBezTo>
                  <a:cubicBezTo>
                    <a:pt x="11275" y="12371"/>
                    <a:pt x="11111" y="12438"/>
                    <a:pt x="10938" y="12486"/>
                  </a:cubicBezTo>
                  <a:cubicBezTo>
                    <a:pt x="10861" y="12511"/>
                    <a:pt x="10798" y="12573"/>
                    <a:pt x="10784" y="12655"/>
                  </a:cubicBezTo>
                  <a:lnTo>
                    <a:pt x="10630" y="13420"/>
                  </a:lnTo>
                  <a:cubicBezTo>
                    <a:pt x="10620" y="13458"/>
                    <a:pt x="10587" y="13487"/>
                    <a:pt x="10543" y="13492"/>
                  </a:cubicBezTo>
                  <a:lnTo>
                    <a:pt x="10130" y="13492"/>
                  </a:lnTo>
                  <a:cubicBezTo>
                    <a:pt x="10086" y="13487"/>
                    <a:pt x="10053" y="13458"/>
                    <a:pt x="10043" y="13420"/>
                  </a:cubicBezTo>
                  <a:lnTo>
                    <a:pt x="9889" y="12655"/>
                  </a:lnTo>
                  <a:cubicBezTo>
                    <a:pt x="9875" y="12573"/>
                    <a:pt x="9812" y="12511"/>
                    <a:pt x="9735" y="12486"/>
                  </a:cubicBezTo>
                  <a:cubicBezTo>
                    <a:pt x="9562" y="12438"/>
                    <a:pt x="9398" y="12371"/>
                    <a:pt x="9244" y="12284"/>
                  </a:cubicBezTo>
                  <a:cubicBezTo>
                    <a:pt x="9211" y="12264"/>
                    <a:pt x="9174" y="12255"/>
                    <a:pt x="9136" y="12255"/>
                  </a:cubicBezTo>
                  <a:cubicBezTo>
                    <a:pt x="9093" y="12255"/>
                    <a:pt x="9050" y="12268"/>
                    <a:pt x="9013" y="12294"/>
                  </a:cubicBezTo>
                  <a:lnTo>
                    <a:pt x="8364" y="12727"/>
                  </a:lnTo>
                  <a:cubicBezTo>
                    <a:pt x="8350" y="12735"/>
                    <a:pt x="8335" y="12739"/>
                    <a:pt x="8320" y="12739"/>
                  </a:cubicBezTo>
                  <a:cubicBezTo>
                    <a:pt x="8298" y="12739"/>
                    <a:pt x="8275" y="12730"/>
                    <a:pt x="8258" y="12713"/>
                  </a:cubicBezTo>
                  <a:lnTo>
                    <a:pt x="7959" y="12419"/>
                  </a:lnTo>
                  <a:cubicBezTo>
                    <a:pt x="7931" y="12390"/>
                    <a:pt x="7926" y="12342"/>
                    <a:pt x="7950" y="12308"/>
                  </a:cubicBezTo>
                  <a:lnTo>
                    <a:pt x="8383" y="11664"/>
                  </a:lnTo>
                  <a:cubicBezTo>
                    <a:pt x="8426" y="11591"/>
                    <a:pt x="8431" y="11505"/>
                    <a:pt x="8392" y="11433"/>
                  </a:cubicBezTo>
                  <a:cubicBezTo>
                    <a:pt x="8306" y="11279"/>
                    <a:pt x="8234" y="11110"/>
                    <a:pt x="8186" y="10942"/>
                  </a:cubicBezTo>
                  <a:cubicBezTo>
                    <a:pt x="8166" y="10860"/>
                    <a:pt x="8099" y="10802"/>
                    <a:pt x="8017" y="10783"/>
                  </a:cubicBezTo>
                  <a:lnTo>
                    <a:pt x="7257" y="10634"/>
                  </a:lnTo>
                  <a:cubicBezTo>
                    <a:pt x="7214" y="10624"/>
                    <a:pt x="7185" y="10586"/>
                    <a:pt x="7185" y="10547"/>
                  </a:cubicBezTo>
                  <a:lnTo>
                    <a:pt x="7185" y="10129"/>
                  </a:lnTo>
                  <a:cubicBezTo>
                    <a:pt x="7185" y="10090"/>
                    <a:pt x="7214" y="10052"/>
                    <a:pt x="7257" y="10047"/>
                  </a:cubicBezTo>
                  <a:lnTo>
                    <a:pt x="7300" y="10037"/>
                  </a:lnTo>
                  <a:cubicBezTo>
                    <a:pt x="7585" y="9993"/>
                    <a:pt x="7528" y="9596"/>
                    <a:pt x="7283" y="9596"/>
                  </a:cubicBezTo>
                  <a:cubicBezTo>
                    <a:pt x="7263" y="9596"/>
                    <a:pt x="7241" y="9598"/>
                    <a:pt x="7218" y="9604"/>
                  </a:cubicBezTo>
                  <a:lnTo>
                    <a:pt x="7170" y="9614"/>
                  </a:lnTo>
                  <a:cubicBezTo>
                    <a:pt x="6925" y="9667"/>
                    <a:pt x="6747" y="9878"/>
                    <a:pt x="6747" y="10129"/>
                  </a:cubicBezTo>
                  <a:lnTo>
                    <a:pt x="6747" y="10547"/>
                  </a:lnTo>
                  <a:cubicBezTo>
                    <a:pt x="6747" y="10798"/>
                    <a:pt x="6925" y="11014"/>
                    <a:pt x="7170" y="11062"/>
                  </a:cubicBezTo>
                  <a:lnTo>
                    <a:pt x="7805" y="11187"/>
                  </a:lnTo>
                  <a:cubicBezTo>
                    <a:pt x="7844" y="11303"/>
                    <a:pt x="7892" y="11418"/>
                    <a:pt x="7945" y="11524"/>
                  </a:cubicBezTo>
                  <a:lnTo>
                    <a:pt x="7584" y="12068"/>
                  </a:lnTo>
                  <a:cubicBezTo>
                    <a:pt x="7445" y="12275"/>
                    <a:pt x="7473" y="12554"/>
                    <a:pt x="7651" y="12727"/>
                  </a:cubicBezTo>
                  <a:lnTo>
                    <a:pt x="7945" y="13025"/>
                  </a:lnTo>
                  <a:cubicBezTo>
                    <a:pt x="8047" y="13125"/>
                    <a:pt x="8180" y="13176"/>
                    <a:pt x="8315" y="13176"/>
                  </a:cubicBezTo>
                  <a:cubicBezTo>
                    <a:pt x="8415" y="13176"/>
                    <a:pt x="8516" y="13148"/>
                    <a:pt x="8604" y="13088"/>
                  </a:cubicBezTo>
                  <a:lnTo>
                    <a:pt x="9148" y="12727"/>
                  </a:lnTo>
                  <a:cubicBezTo>
                    <a:pt x="9254" y="12785"/>
                    <a:pt x="9369" y="12828"/>
                    <a:pt x="9485" y="12867"/>
                  </a:cubicBezTo>
                  <a:lnTo>
                    <a:pt x="9610" y="13502"/>
                  </a:lnTo>
                  <a:cubicBezTo>
                    <a:pt x="9663" y="13747"/>
                    <a:pt x="9875" y="13925"/>
                    <a:pt x="10125" y="13925"/>
                  </a:cubicBezTo>
                  <a:lnTo>
                    <a:pt x="10543" y="13925"/>
                  </a:lnTo>
                  <a:cubicBezTo>
                    <a:pt x="10794" y="13925"/>
                    <a:pt x="11010" y="13747"/>
                    <a:pt x="11058" y="13502"/>
                  </a:cubicBezTo>
                  <a:lnTo>
                    <a:pt x="11188" y="12867"/>
                  </a:lnTo>
                  <a:cubicBezTo>
                    <a:pt x="11299" y="12828"/>
                    <a:pt x="11414" y="12780"/>
                    <a:pt x="11520" y="12727"/>
                  </a:cubicBezTo>
                  <a:lnTo>
                    <a:pt x="12064" y="13088"/>
                  </a:lnTo>
                  <a:cubicBezTo>
                    <a:pt x="12152" y="13148"/>
                    <a:pt x="12254" y="13176"/>
                    <a:pt x="12355" y="13176"/>
                  </a:cubicBezTo>
                  <a:cubicBezTo>
                    <a:pt x="12490" y="13176"/>
                    <a:pt x="12624" y="13125"/>
                    <a:pt x="12723" y="13025"/>
                  </a:cubicBezTo>
                  <a:lnTo>
                    <a:pt x="13021" y="12727"/>
                  </a:lnTo>
                  <a:cubicBezTo>
                    <a:pt x="13195" y="12554"/>
                    <a:pt x="13223" y="12275"/>
                    <a:pt x="13084" y="12068"/>
                  </a:cubicBezTo>
                  <a:lnTo>
                    <a:pt x="12723" y="11524"/>
                  </a:lnTo>
                  <a:cubicBezTo>
                    <a:pt x="12781" y="11418"/>
                    <a:pt x="12824" y="11303"/>
                    <a:pt x="12863" y="11187"/>
                  </a:cubicBezTo>
                  <a:lnTo>
                    <a:pt x="13498" y="11062"/>
                  </a:lnTo>
                  <a:cubicBezTo>
                    <a:pt x="13743" y="11014"/>
                    <a:pt x="13921" y="10798"/>
                    <a:pt x="13921" y="10547"/>
                  </a:cubicBezTo>
                  <a:lnTo>
                    <a:pt x="13921" y="10129"/>
                  </a:lnTo>
                  <a:cubicBezTo>
                    <a:pt x="13921" y="9878"/>
                    <a:pt x="13748" y="9662"/>
                    <a:pt x="13503" y="9614"/>
                  </a:cubicBezTo>
                  <a:lnTo>
                    <a:pt x="12867" y="9484"/>
                  </a:lnTo>
                  <a:cubicBezTo>
                    <a:pt x="12829" y="9368"/>
                    <a:pt x="12781" y="9258"/>
                    <a:pt x="12728" y="9147"/>
                  </a:cubicBezTo>
                  <a:lnTo>
                    <a:pt x="13089" y="8608"/>
                  </a:lnTo>
                  <a:cubicBezTo>
                    <a:pt x="13223" y="8396"/>
                    <a:pt x="13199" y="8122"/>
                    <a:pt x="13021" y="7944"/>
                  </a:cubicBezTo>
                  <a:lnTo>
                    <a:pt x="12728" y="7651"/>
                  </a:lnTo>
                  <a:cubicBezTo>
                    <a:pt x="12625" y="7551"/>
                    <a:pt x="12490" y="7499"/>
                    <a:pt x="12354" y="7499"/>
                  </a:cubicBezTo>
                  <a:cubicBezTo>
                    <a:pt x="12255" y="7499"/>
                    <a:pt x="12156" y="7526"/>
                    <a:pt x="12069" y="7583"/>
                  </a:cubicBezTo>
                  <a:lnTo>
                    <a:pt x="11525" y="7944"/>
                  </a:lnTo>
                  <a:cubicBezTo>
                    <a:pt x="11414" y="7891"/>
                    <a:pt x="11304" y="7843"/>
                    <a:pt x="11188" y="7805"/>
                  </a:cubicBezTo>
                  <a:lnTo>
                    <a:pt x="11063" y="7169"/>
                  </a:lnTo>
                  <a:cubicBezTo>
                    <a:pt x="11010" y="6924"/>
                    <a:pt x="10794" y="6751"/>
                    <a:pt x="10548" y="675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96" name="Google Shape;6296;p29"/>
          <p:cNvGrpSpPr/>
          <p:nvPr/>
        </p:nvGrpSpPr>
        <p:grpSpPr>
          <a:xfrm>
            <a:off x="3982979" y="4112803"/>
            <a:ext cx="355540" cy="338230"/>
            <a:chOff x="3982979" y="4297378"/>
            <a:chExt cx="355540" cy="338230"/>
          </a:xfrm>
        </p:grpSpPr>
        <p:sp>
          <p:nvSpPr>
            <p:cNvPr id="6297" name="Google Shape;6297;p29"/>
            <p:cNvSpPr/>
            <p:nvPr/>
          </p:nvSpPr>
          <p:spPr>
            <a:xfrm>
              <a:off x="4004197" y="4302414"/>
              <a:ext cx="276018" cy="276018"/>
            </a:xfrm>
            <a:custGeom>
              <a:rect b="b" l="l" r="r" t="t"/>
              <a:pathLst>
                <a:path extrusionOk="0" h="10524" w="10524">
                  <a:moveTo>
                    <a:pt x="5259" y="0"/>
                  </a:moveTo>
                  <a:cubicBezTo>
                    <a:pt x="2353" y="0"/>
                    <a:pt x="0" y="2358"/>
                    <a:pt x="0" y="5264"/>
                  </a:cubicBezTo>
                  <a:cubicBezTo>
                    <a:pt x="0" y="8170"/>
                    <a:pt x="2353" y="10523"/>
                    <a:pt x="5259" y="10523"/>
                  </a:cubicBezTo>
                  <a:cubicBezTo>
                    <a:pt x="8166" y="10523"/>
                    <a:pt x="10523" y="8170"/>
                    <a:pt x="10523" y="5264"/>
                  </a:cubicBezTo>
                  <a:cubicBezTo>
                    <a:pt x="10523" y="2358"/>
                    <a:pt x="8166" y="0"/>
                    <a:pt x="525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8" name="Google Shape;6298;p29"/>
            <p:cNvSpPr/>
            <p:nvPr/>
          </p:nvSpPr>
          <p:spPr>
            <a:xfrm>
              <a:off x="4030687" y="4328904"/>
              <a:ext cx="223012" cy="223012"/>
            </a:xfrm>
            <a:custGeom>
              <a:rect b="b" l="l" r="r" t="t"/>
              <a:pathLst>
                <a:path extrusionOk="0" h="8503" w="8503">
                  <a:moveTo>
                    <a:pt x="4249" y="1"/>
                  </a:moveTo>
                  <a:cubicBezTo>
                    <a:pt x="1906" y="1"/>
                    <a:pt x="1" y="1906"/>
                    <a:pt x="1" y="4254"/>
                  </a:cubicBezTo>
                  <a:cubicBezTo>
                    <a:pt x="1" y="6597"/>
                    <a:pt x="1906" y="8503"/>
                    <a:pt x="4249" y="8503"/>
                  </a:cubicBezTo>
                  <a:cubicBezTo>
                    <a:pt x="6597" y="8503"/>
                    <a:pt x="8503" y="6597"/>
                    <a:pt x="8503" y="4254"/>
                  </a:cubicBezTo>
                  <a:cubicBezTo>
                    <a:pt x="8503" y="1906"/>
                    <a:pt x="6597" y="1"/>
                    <a:pt x="4249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9" name="Google Shape;6299;p29"/>
            <p:cNvSpPr/>
            <p:nvPr/>
          </p:nvSpPr>
          <p:spPr>
            <a:xfrm>
              <a:off x="4089882" y="4334333"/>
              <a:ext cx="104648" cy="212285"/>
            </a:xfrm>
            <a:custGeom>
              <a:rect b="b" l="l" r="r" t="t"/>
              <a:pathLst>
                <a:path extrusionOk="0" h="8094" w="3990">
                  <a:moveTo>
                    <a:pt x="1992" y="0"/>
                  </a:moveTo>
                  <a:cubicBezTo>
                    <a:pt x="1771" y="0"/>
                    <a:pt x="1588" y="179"/>
                    <a:pt x="1588" y="405"/>
                  </a:cubicBezTo>
                  <a:lnTo>
                    <a:pt x="1588" y="963"/>
                  </a:lnTo>
                  <a:cubicBezTo>
                    <a:pt x="669" y="1078"/>
                    <a:pt x="0" y="1882"/>
                    <a:pt x="58" y="2806"/>
                  </a:cubicBezTo>
                  <a:cubicBezTo>
                    <a:pt x="111" y="3730"/>
                    <a:pt x="876" y="4451"/>
                    <a:pt x="1800" y="4451"/>
                  </a:cubicBezTo>
                  <a:lnTo>
                    <a:pt x="2185" y="4451"/>
                  </a:lnTo>
                  <a:cubicBezTo>
                    <a:pt x="2704" y="4451"/>
                    <a:pt x="3128" y="4875"/>
                    <a:pt x="3128" y="5394"/>
                  </a:cubicBezTo>
                  <a:cubicBezTo>
                    <a:pt x="3128" y="5914"/>
                    <a:pt x="2704" y="6333"/>
                    <a:pt x="2185" y="6333"/>
                  </a:cubicBezTo>
                  <a:lnTo>
                    <a:pt x="1607" y="6333"/>
                  </a:lnTo>
                  <a:cubicBezTo>
                    <a:pt x="1194" y="6333"/>
                    <a:pt x="862" y="6001"/>
                    <a:pt x="862" y="5587"/>
                  </a:cubicBezTo>
                  <a:cubicBezTo>
                    <a:pt x="862" y="5361"/>
                    <a:pt x="679" y="5183"/>
                    <a:pt x="457" y="5183"/>
                  </a:cubicBezTo>
                  <a:cubicBezTo>
                    <a:pt x="231" y="5183"/>
                    <a:pt x="48" y="5361"/>
                    <a:pt x="48" y="5587"/>
                  </a:cubicBezTo>
                  <a:cubicBezTo>
                    <a:pt x="53" y="6439"/>
                    <a:pt x="736" y="7131"/>
                    <a:pt x="1588" y="7141"/>
                  </a:cubicBezTo>
                  <a:lnTo>
                    <a:pt x="1588" y="7690"/>
                  </a:lnTo>
                  <a:cubicBezTo>
                    <a:pt x="1588" y="7911"/>
                    <a:pt x="1771" y="8094"/>
                    <a:pt x="1992" y="8094"/>
                  </a:cubicBezTo>
                  <a:cubicBezTo>
                    <a:pt x="2218" y="8094"/>
                    <a:pt x="2396" y="7911"/>
                    <a:pt x="2396" y="7690"/>
                  </a:cubicBezTo>
                  <a:lnTo>
                    <a:pt x="2396" y="7131"/>
                  </a:lnTo>
                  <a:cubicBezTo>
                    <a:pt x="3316" y="7016"/>
                    <a:pt x="3989" y="6208"/>
                    <a:pt x="3931" y="5284"/>
                  </a:cubicBezTo>
                  <a:cubicBezTo>
                    <a:pt x="3874" y="4365"/>
                    <a:pt x="3109" y="3643"/>
                    <a:pt x="2185" y="3643"/>
                  </a:cubicBezTo>
                  <a:lnTo>
                    <a:pt x="1800" y="3643"/>
                  </a:lnTo>
                  <a:cubicBezTo>
                    <a:pt x="1280" y="3643"/>
                    <a:pt x="862" y="3220"/>
                    <a:pt x="862" y="2700"/>
                  </a:cubicBezTo>
                  <a:cubicBezTo>
                    <a:pt x="862" y="2180"/>
                    <a:pt x="1280" y="1757"/>
                    <a:pt x="1800" y="1757"/>
                  </a:cubicBezTo>
                  <a:lnTo>
                    <a:pt x="2377" y="1757"/>
                  </a:lnTo>
                  <a:cubicBezTo>
                    <a:pt x="2791" y="1762"/>
                    <a:pt x="3128" y="2094"/>
                    <a:pt x="3128" y="2507"/>
                  </a:cubicBezTo>
                  <a:lnTo>
                    <a:pt x="3128" y="2892"/>
                  </a:lnTo>
                  <a:cubicBezTo>
                    <a:pt x="3128" y="3114"/>
                    <a:pt x="3311" y="3297"/>
                    <a:pt x="3532" y="3297"/>
                  </a:cubicBezTo>
                  <a:cubicBezTo>
                    <a:pt x="3753" y="3297"/>
                    <a:pt x="3936" y="3114"/>
                    <a:pt x="3936" y="2892"/>
                  </a:cubicBezTo>
                  <a:lnTo>
                    <a:pt x="3936" y="2507"/>
                  </a:lnTo>
                  <a:cubicBezTo>
                    <a:pt x="3936" y="1656"/>
                    <a:pt x="3248" y="963"/>
                    <a:pt x="2396" y="948"/>
                  </a:cubicBezTo>
                  <a:lnTo>
                    <a:pt x="2396" y="405"/>
                  </a:lnTo>
                  <a:cubicBezTo>
                    <a:pt x="2396" y="179"/>
                    <a:pt x="2218" y="0"/>
                    <a:pt x="19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0" name="Google Shape;6300;p29"/>
            <p:cNvSpPr/>
            <p:nvPr/>
          </p:nvSpPr>
          <p:spPr>
            <a:xfrm>
              <a:off x="4183147" y="4482859"/>
              <a:ext cx="150205" cy="147818"/>
            </a:xfrm>
            <a:custGeom>
              <a:rect b="b" l="l" r="r" t="t"/>
              <a:pathLst>
                <a:path extrusionOk="0" h="5636" w="5727">
                  <a:moveTo>
                    <a:pt x="2857" y="2024"/>
                  </a:moveTo>
                  <a:cubicBezTo>
                    <a:pt x="3273" y="2024"/>
                    <a:pt x="3671" y="2347"/>
                    <a:pt x="3671" y="2835"/>
                  </a:cubicBezTo>
                  <a:cubicBezTo>
                    <a:pt x="3671" y="3282"/>
                    <a:pt x="3311" y="3643"/>
                    <a:pt x="2863" y="3643"/>
                  </a:cubicBezTo>
                  <a:cubicBezTo>
                    <a:pt x="2141" y="3643"/>
                    <a:pt x="1780" y="2772"/>
                    <a:pt x="2290" y="2262"/>
                  </a:cubicBezTo>
                  <a:cubicBezTo>
                    <a:pt x="2455" y="2097"/>
                    <a:pt x="2658" y="2024"/>
                    <a:pt x="2857" y="2024"/>
                  </a:cubicBezTo>
                  <a:close/>
                  <a:moveTo>
                    <a:pt x="2459" y="1"/>
                  </a:moveTo>
                  <a:lnTo>
                    <a:pt x="2276" y="896"/>
                  </a:lnTo>
                  <a:cubicBezTo>
                    <a:pt x="2204" y="920"/>
                    <a:pt x="2132" y="944"/>
                    <a:pt x="2060" y="973"/>
                  </a:cubicBezTo>
                  <a:lnTo>
                    <a:pt x="1347" y="405"/>
                  </a:lnTo>
                  <a:lnTo>
                    <a:pt x="727" y="925"/>
                  </a:lnTo>
                  <a:lnTo>
                    <a:pt x="1169" y="1728"/>
                  </a:lnTo>
                  <a:cubicBezTo>
                    <a:pt x="1126" y="1791"/>
                    <a:pt x="1088" y="1853"/>
                    <a:pt x="1054" y="1926"/>
                  </a:cubicBezTo>
                  <a:lnTo>
                    <a:pt x="140" y="1945"/>
                  </a:lnTo>
                  <a:lnTo>
                    <a:pt x="0" y="2744"/>
                  </a:lnTo>
                  <a:lnTo>
                    <a:pt x="847" y="3076"/>
                  </a:lnTo>
                  <a:cubicBezTo>
                    <a:pt x="857" y="3148"/>
                    <a:pt x="871" y="3225"/>
                    <a:pt x="890" y="3297"/>
                  </a:cubicBezTo>
                  <a:lnTo>
                    <a:pt x="202" y="3898"/>
                  </a:lnTo>
                  <a:lnTo>
                    <a:pt x="606" y="4601"/>
                  </a:lnTo>
                  <a:lnTo>
                    <a:pt x="1472" y="4307"/>
                  </a:lnTo>
                  <a:cubicBezTo>
                    <a:pt x="1530" y="4360"/>
                    <a:pt x="1588" y="4408"/>
                    <a:pt x="1646" y="4457"/>
                  </a:cubicBezTo>
                  <a:lnTo>
                    <a:pt x="1511" y="5356"/>
                  </a:lnTo>
                  <a:lnTo>
                    <a:pt x="2271" y="5635"/>
                  </a:lnTo>
                  <a:lnTo>
                    <a:pt x="2748" y="4851"/>
                  </a:lnTo>
                  <a:cubicBezTo>
                    <a:pt x="2781" y="4851"/>
                    <a:pt x="2820" y="4856"/>
                    <a:pt x="2858" y="4856"/>
                  </a:cubicBezTo>
                  <a:cubicBezTo>
                    <a:pt x="2897" y="4856"/>
                    <a:pt x="2935" y="4856"/>
                    <a:pt x="2974" y="4851"/>
                  </a:cubicBezTo>
                  <a:lnTo>
                    <a:pt x="3450" y="5635"/>
                  </a:lnTo>
                  <a:lnTo>
                    <a:pt x="4210" y="5356"/>
                  </a:lnTo>
                  <a:lnTo>
                    <a:pt x="4071" y="4457"/>
                  </a:lnTo>
                  <a:cubicBezTo>
                    <a:pt x="4133" y="4408"/>
                    <a:pt x="4191" y="4360"/>
                    <a:pt x="4244" y="4307"/>
                  </a:cubicBezTo>
                  <a:lnTo>
                    <a:pt x="5110" y="4601"/>
                  </a:lnTo>
                  <a:lnTo>
                    <a:pt x="5519" y="3898"/>
                  </a:lnTo>
                  <a:lnTo>
                    <a:pt x="4831" y="3297"/>
                  </a:lnTo>
                  <a:cubicBezTo>
                    <a:pt x="4850" y="3225"/>
                    <a:pt x="4865" y="3148"/>
                    <a:pt x="4874" y="3076"/>
                  </a:cubicBezTo>
                  <a:lnTo>
                    <a:pt x="5726" y="2744"/>
                  </a:lnTo>
                  <a:lnTo>
                    <a:pt x="5582" y="1945"/>
                  </a:lnTo>
                  <a:lnTo>
                    <a:pt x="4672" y="1926"/>
                  </a:lnTo>
                  <a:cubicBezTo>
                    <a:pt x="4634" y="1853"/>
                    <a:pt x="4595" y="1791"/>
                    <a:pt x="4557" y="1728"/>
                  </a:cubicBezTo>
                  <a:lnTo>
                    <a:pt x="4995" y="925"/>
                  </a:lnTo>
                  <a:lnTo>
                    <a:pt x="4374" y="405"/>
                  </a:lnTo>
                  <a:lnTo>
                    <a:pt x="3662" y="973"/>
                  </a:lnTo>
                  <a:cubicBezTo>
                    <a:pt x="3590" y="944"/>
                    <a:pt x="3517" y="920"/>
                    <a:pt x="3445" y="896"/>
                  </a:cubicBezTo>
                  <a:lnTo>
                    <a:pt x="3267" y="1"/>
                  </a:ln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1" name="Google Shape;6301;p29"/>
            <p:cNvSpPr/>
            <p:nvPr/>
          </p:nvSpPr>
          <p:spPr>
            <a:xfrm>
              <a:off x="4183252" y="4493481"/>
              <a:ext cx="46606" cy="110051"/>
            </a:xfrm>
            <a:custGeom>
              <a:rect b="b" l="l" r="r" t="t"/>
              <a:pathLst>
                <a:path extrusionOk="0" h="4196" w="1777">
                  <a:moveTo>
                    <a:pt x="1348" y="0"/>
                  </a:moveTo>
                  <a:lnTo>
                    <a:pt x="727" y="520"/>
                  </a:lnTo>
                  <a:lnTo>
                    <a:pt x="1170" y="1323"/>
                  </a:lnTo>
                  <a:cubicBezTo>
                    <a:pt x="1127" y="1386"/>
                    <a:pt x="1088" y="1453"/>
                    <a:pt x="1055" y="1521"/>
                  </a:cubicBezTo>
                  <a:lnTo>
                    <a:pt x="140" y="1540"/>
                  </a:lnTo>
                  <a:lnTo>
                    <a:pt x="1" y="2339"/>
                  </a:lnTo>
                  <a:lnTo>
                    <a:pt x="853" y="2671"/>
                  </a:lnTo>
                  <a:cubicBezTo>
                    <a:pt x="857" y="2748"/>
                    <a:pt x="872" y="2820"/>
                    <a:pt x="891" y="2897"/>
                  </a:cubicBezTo>
                  <a:lnTo>
                    <a:pt x="203" y="3498"/>
                  </a:lnTo>
                  <a:lnTo>
                    <a:pt x="607" y="4196"/>
                  </a:lnTo>
                  <a:lnTo>
                    <a:pt x="1117" y="4027"/>
                  </a:lnTo>
                  <a:lnTo>
                    <a:pt x="809" y="3498"/>
                  </a:lnTo>
                  <a:lnTo>
                    <a:pt x="1497" y="2897"/>
                  </a:lnTo>
                  <a:cubicBezTo>
                    <a:pt x="1478" y="2820"/>
                    <a:pt x="1468" y="2748"/>
                    <a:pt x="1459" y="2671"/>
                  </a:cubicBezTo>
                  <a:lnTo>
                    <a:pt x="607" y="2339"/>
                  </a:lnTo>
                  <a:lnTo>
                    <a:pt x="747" y="1540"/>
                  </a:lnTo>
                  <a:lnTo>
                    <a:pt x="1661" y="1521"/>
                  </a:lnTo>
                  <a:cubicBezTo>
                    <a:pt x="1695" y="1453"/>
                    <a:pt x="1733" y="1386"/>
                    <a:pt x="1776" y="1323"/>
                  </a:cubicBezTo>
                  <a:lnTo>
                    <a:pt x="1339" y="520"/>
                  </a:lnTo>
                  <a:lnTo>
                    <a:pt x="1661" y="2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2" name="Google Shape;6302;p29"/>
            <p:cNvSpPr/>
            <p:nvPr/>
          </p:nvSpPr>
          <p:spPr>
            <a:xfrm>
              <a:off x="4243969" y="4482990"/>
              <a:ext cx="19592" cy="25519"/>
            </a:xfrm>
            <a:custGeom>
              <a:rect b="b" l="l" r="r" t="t"/>
              <a:pathLst>
                <a:path extrusionOk="0" h="973" w="747">
                  <a:moveTo>
                    <a:pt x="140" y="1"/>
                  </a:moveTo>
                  <a:lnTo>
                    <a:pt x="0" y="689"/>
                  </a:lnTo>
                  <a:lnTo>
                    <a:pt x="352" y="973"/>
                  </a:lnTo>
                  <a:cubicBezTo>
                    <a:pt x="424" y="944"/>
                    <a:pt x="496" y="915"/>
                    <a:pt x="568" y="896"/>
                  </a:cubicBezTo>
                  <a:lnTo>
                    <a:pt x="746" y="1"/>
                  </a:ln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3" name="Google Shape;6303;p29"/>
            <p:cNvSpPr/>
            <p:nvPr/>
          </p:nvSpPr>
          <p:spPr>
            <a:xfrm>
              <a:off x="4222751" y="4595952"/>
              <a:ext cx="22870" cy="34725"/>
            </a:xfrm>
            <a:custGeom>
              <a:rect b="b" l="l" r="r" t="t"/>
              <a:pathLst>
                <a:path extrusionOk="0" h="1324" w="872">
                  <a:moveTo>
                    <a:pt x="574" y="0"/>
                  </a:moveTo>
                  <a:lnTo>
                    <a:pt x="141" y="145"/>
                  </a:lnTo>
                  <a:lnTo>
                    <a:pt x="1" y="1049"/>
                  </a:lnTo>
                  <a:lnTo>
                    <a:pt x="766" y="1323"/>
                  </a:lnTo>
                  <a:lnTo>
                    <a:pt x="872" y="1145"/>
                  </a:lnTo>
                  <a:lnTo>
                    <a:pt x="612" y="1049"/>
                  </a:lnTo>
                  <a:lnTo>
                    <a:pt x="747" y="145"/>
                  </a:lnTo>
                  <a:cubicBezTo>
                    <a:pt x="689" y="101"/>
                    <a:pt x="631" y="48"/>
                    <a:pt x="574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4" name="Google Shape;6304;p29"/>
            <p:cNvSpPr/>
            <p:nvPr/>
          </p:nvSpPr>
          <p:spPr>
            <a:xfrm>
              <a:off x="4209296" y="4520102"/>
              <a:ext cx="86813" cy="74355"/>
            </a:xfrm>
            <a:custGeom>
              <a:rect b="b" l="l" r="r" t="t"/>
              <a:pathLst>
                <a:path extrusionOk="0" h="2835" w="3310">
                  <a:moveTo>
                    <a:pt x="1889" y="604"/>
                  </a:moveTo>
                  <a:cubicBezTo>
                    <a:pt x="2305" y="604"/>
                    <a:pt x="2703" y="927"/>
                    <a:pt x="2703" y="1415"/>
                  </a:cubicBezTo>
                  <a:cubicBezTo>
                    <a:pt x="2703" y="1862"/>
                    <a:pt x="2342" y="2223"/>
                    <a:pt x="1895" y="2223"/>
                  </a:cubicBezTo>
                  <a:cubicBezTo>
                    <a:pt x="1173" y="2223"/>
                    <a:pt x="812" y="1352"/>
                    <a:pt x="1322" y="842"/>
                  </a:cubicBezTo>
                  <a:cubicBezTo>
                    <a:pt x="1487" y="677"/>
                    <a:pt x="1690" y="604"/>
                    <a:pt x="1889" y="604"/>
                  </a:cubicBezTo>
                  <a:close/>
                  <a:moveTo>
                    <a:pt x="1889" y="0"/>
                  </a:moveTo>
                  <a:cubicBezTo>
                    <a:pt x="627" y="0"/>
                    <a:pt x="1" y="1527"/>
                    <a:pt x="894" y="2416"/>
                  </a:cubicBezTo>
                  <a:cubicBezTo>
                    <a:pt x="1182" y="2705"/>
                    <a:pt x="1536" y="2835"/>
                    <a:pt x="1884" y="2835"/>
                  </a:cubicBezTo>
                  <a:cubicBezTo>
                    <a:pt x="2611" y="2835"/>
                    <a:pt x="3310" y="2268"/>
                    <a:pt x="3310" y="1415"/>
                  </a:cubicBezTo>
                  <a:cubicBezTo>
                    <a:pt x="3310" y="631"/>
                    <a:pt x="2674" y="0"/>
                    <a:pt x="1895" y="0"/>
                  </a:cubicBezTo>
                  <a:cubicBezTo>
                    <a:pt x="1893" y="0"/>
                    <a:pt x="1891" y="0"/>
                    <a:pt x="1889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5" name="Google Shape;6305;p29"/>
            <p:cNvSpPr/>
            <p:nvPr/>
          </p:nvSpPr>
          <p:spPr>
            <a:xfrm>
              <a:off x="4083824" y="4329796"/>
              <a:ext cx="116765" cy="221255"/>
            </a:xfrm>
            <a:custGeom>
              <a:rect b="b" l="l" r="r" t="t"/>
              <a:pathLst>
                <a:path extrusionOk="0" h="8436" w="4452">
                  <a:moveTo>
                    <a:pt x="2226" y="371"/>
                  </a:moveTo>
                  <a:cubicBezTo>
                    <a:pt x="2329" y="371"/>
                    <a:pt x="2433" y="438"/>
                    <a:pt x="2440" y="573"/>
                  </a:cubicBezTo>
                  <a:lnTo>
                    <a:pt x="2440" y="1121"/>
                  </a:lnTo>
                  <a:cubicBezTo>
                    <a:pt x="2440" y="1227"/>
                    <a:pt x="2522" y="1309"/>
                    <a:pt x="2627" y="1309"/>
                  </a:cubicBezTo>
                  <a:cubicBezTo>
                    <a:pt x="3373" y="1323"/>
                    <a:pt x="3975" y="1930"/>
                    <a:pt x="3980" y="2680"/>
                  </a:cubicBezTo>
                  <a:lnTo>
                    <a:pt x="3980" y="3065"/>
                  </a:lnTo>
                  <a:cubicBezTo>
                    <a:pt x="3972" y="3200"/>
                    <a:pt x="3868" y="3267"/>
                    <a:pt x="3763" y="3267"/>
                  </a:cubicBezTo>
                  <a:cubicBezTo>
                    <a:pt x="3658" y="3267"/>
                    <a:pt x="3554" y="3200"/>
                    <a:pt x="3547" y="3065"/>
                  </a:cubicBezTo>
                  <a:lnTo>
                    <a:pt x="3547" y="2680"/>
                  </a:lnTo>
                  <a:cubicBezTo>
                    <a:pt x="3547" y="2161"/>
                    <a:pt x="3128" y="1742"/>
                    <a:pt x="2608" y="1742"/>
                  </a:cubicBezTo>
                  <a:lnTo>
                    <a:pt x="2031" y="1742"/>
                  </a:lnTo>
                  <a:cubicBezTo>
                    <a:pt x="1405" y="1742"/>
                    <a:pt x="900" y="2247"/>
                    <a:pt x="900" y="2873"/>
                  </a:cubicBezTo>
                  <a:cubicBezTo>
                    <a:pt x="900" y="3498"/>
                    <a:pt x="1405" y="4004"/>
                    <a:pt x="2031" y="4004"/>
                  </a:cubicBezTo>
                  <a:lnTo>
                    <a:pt x="2416" y="4004"/>
                  </a:lnTo>
                  <a:cubicBezTo>
                    <a:pt x="3229" y="4023"/>
                    <a:pt x="3888" y="4663"/>
                    <a:pt x="3936" y="5471"/>
                  </a:cubicBezTo>
                  <a:cubicBezTo>
                    <a:pt x="3984" y="6280"/>
                    <a:pt x="3407" y="6992"/>
                    <a:pt x="2608" y="7112"/>
                  </a:cubicBezTo>
                  <a:cubicBezTo>
                    <a:pt x="2512" y="7126"/>
                    <a:pt x="2440" y="7203"/>
                    <a:pt x="2440" y="7300"/>
                  </a:cubicBezTo>
                  <a:lnTo>
                    <a:pt x="2440" y="7863"/>
                  </a:lnTo>
                  <a:cubicBezTo>
                    <a:pt x="2447" y="8012"/>
                    <a:pt x="2335" y="8086"/>
                    <a:pt x="2223" y="8086"/>
                  </a:cubicBezTo>
                  <a:cubicBezTo>
                    <a:pt x="2111" y="8086"/>
                    <a:pt x="2000" y="8012"/>
                    <a:pt x="2007" y="7863"/>
                  </a:cubicBezTo>
                  <a:lnTo>
                    <a:pt x="2007" y="7314"/>
                  </a:lnTo>
                  <a:cubicBezTo>
                    <a:pt x="2012" y="7208"/>
                    <a:pt x="1925" y="7126"/>
                    <a:pt x="1824" y="7126"/>
                  </a:cubicBezTo>
                  <a:cubicBezTo>
                    <a:pt x="1073" y="7112"/>
                    <a:pt x="472" y="6506"/>
                    <a:pt x="472" y="5755"/>
                  </a:cubicBezTo>
                  <a:cubicBezTo>
                    <a:pt x="479" y="5620"/>
                    <a:pt x="582" y="5553"/>
                    <a:pt x="686" y="5553"/>
                  </a:cubicBezTo>
                  <a:cubicBezTo>
                    <a:pt x="789" y="5553"/>
                    <a:pt x="893" y="5620"/>
                    <a:pt x="900" y="5755"/>
                  </a:cubicBezTo>
                  <a:cubicBezTo>
                    <a:pt x="900" y="6275"/>
                    <a:pt x="1323" y="6693"/>
                    <a:pt x="1838" y="6693"/>
                  </a:cubicBezTo>
                  <a:lnTo>
                    <a:pt x="2416" y="6693"/>
                  </a:lnTo>
                  <a:cubicBezTo>
                    <a:pt x="3041" y="6693"/>
                    <a:pt x="3547" y="6188"/>
                    <a:pt x="3547" y="5563"/>
                  </a:cubicBezTo>
                  <a:cubicBezTo>
                    <a:pt x="3547" y="4937"/>
                    <a:pt x="3041" y="4432"/>
                    <a:pt x="2416" y="4432"/>
                  </a:cubicBezTo>
                  <a:lnTo>
                    <a:pt x="2031" y="4432"/>
                  </a:lnTo>
                  <a:cubicBezTo>
                    <a:pt x="1222" y="4413"/>
                    <a:pt x="563" y="3773"/>
                    <a:pt x="510" y="2964"/>
                  </a:cubicBezTo>
                  <a:cubicBezTo>
                    <a:pt x="462" y="2156"/>
                    <a:pt x="1040" y="1444"/>
                    <a:pt x="1843" y="1323"/>
                  </a:cubicBezTo>
                  <a:cubicBezTo>
                    <a:pt x="1939" y="1309"/>
                    <a:pt x="2012" y="1232"/>
                    <a:pt x="2012" y="1136"/>
                  </a:cubicBezTo>
                  <a:lnTo>
                    <a:pt x="2012" y="573"/>
                  </a:lnTo>
                  <a:cubicBezTo>
                    <a:pt x="2019" y="438"/>
                    <a:pt x="2122" y="371"/>
                    <a:pt x="2226" y="371"/>
                  </a:cubicBezTo>
                  <a:close/>
                  <a:moveTo>
                    <a:pt x="2223" y="0"/>
                  </a:moveTo>
                  <a:cubicBezTo>
                    <a:pt x="1906" y="0"/>
                    <a:pt x="1641" y="255"/>
                    <a:pt x="1631" y="573"/>
                  </a:cubicBezTo>
                  <a:lnTo>
                    <a:pt x="1631" y="972"/>
                  </a:lnTo>
                  <a:cubicBezTo>
                    <a:pt x="659" y="1179"/>
                    <a:pt x="0" y="2084"/>
                    <a:pt x="101" y="3075"/>
                  </a:cubicBezTo>
                  <a:cubicBezTo>
                    <a:pt x="207" y="4061"/>
                    <a:pt x="1040" y="4812"/>
                    <a:pt x="2031" y="4812"/>
                  </a:cubicBezTo>
                  <a:lnTo>
                    <a:pt x="2416" y="4812"/>
                  </a:lnTo>
                  <a:cubicBezTo>
                    <a:pt x="2834" y="4812"/>
                    <a:pt x="3166" y="5149"/>
                    <a:pt x="3166" y="5563"/>
                  </a:cubicBezTo>
                  <a:cubicBezTo>
                    <a:pt x="3166" y="5981"/>
                    <a:pt x="2834" y="6318"/>
                    <a:pt x="2416" y="6318"/>
                  </a:cubicBezTo>
                  <a:lnTo>
                    <a:pt x="1838" y="6318"/>
                  </a:lnTo>
                  <a:cubicBezTo>
                    <a:pt x="1530" y="6313"/>
                    <a:pt x="1280" y="6063"/>
                    <a:pt x="1280" y="5755"/>
                  </a:cubicBezTo>
                  <a:cubicBezTo>
                    <a:pt x="1290" y="5418"/>
                    <a:pt x="1020" y="5144"/>
                    <a:pt x="688" y="5144"/>
                  </a:cubicBezTo>
                  <a:cubicBezTo>
                    <a:pt x="352" y="5144"/>
                    <a:pt x="82" y="5418"/>
                    <a:pt x="92" y="5755"/>
                  </a:cubicBezTo>
                  <a:cubicBezTo>
                    <a:pt x="96" y="6640"/>
                    <a:pt x="756" y="7381"/>
                    <a:pt x="1631" y="7492"/>
                  </a:cubicBezTo>
                  <a:lnTo>
                    <a:pt x="1631" y="7863"/>
                  </a:lnTo>
                  <a:cubicBezTo>
                    <a:pt x="1641" y="8180"/>
                    <a:pt x="1906" y="8435"/>
                    <a:pt x="2223" y="8435"/>
                  </a:cubicBezTo>
                  <a:cubicBezTo>
                    <a:pt x="2546" y="8435"/>
                    <a:pt x="2810" y="8180"/>
                    <a:pt x="2820" y="7863"/>
                  </a:cubicBezTo>
                  <a:lnTo>
                    <a:pt x="2820" y="7463"/>
                  </a:lnTo>
                  <a:cubicBezTo>
                    <a:pt x="3792" y="7256"/>
                    <a:pt x="4451" y="6352"/>
                    <a:pt x="4345" y="5361"/>
                  </a:cubicBezTo>
                  <a:cubicBezTo>
                    <a:pt x="4244" y="4374"/>
                    <a:pt x="3412" y="3624"/>
                    <a:pt x="2416" y="3624"/>
                  </a:cubicBezTo>
                  <a:lnTo>
                    <a:pt x="2031" y="3624"/>
                  </a:lnTo>
                  <a:cubicBezTo>
                    <a:pt x="1617" y="3624"/>
                    <a:pt x="1280" y="3287"/>
                    <a:pt x="1280" y="2873"/>
                  </a:cubicBezTo>
                  <a:cubicBezTo>
                    <a:pt x="1280" y="2454"/>
                    <a:pt x="1617" y="2122"/>
                    <a:pt x="2031" y="2122"/>
                  </a:cubicBezTo>
                  <a:lnTo>
                    <a:pt x="2608" y="2122"/>
                  </a:lnTo>
                  <a:cubicBezTo>
                    <a:pt x="2916" y="2122"/>
                    <a:pt x="3166" y="2372"/>
                    <a:pt x="3171" y="2680"/>
                  </a:cubicBezTo>
                  <a:lnTo>
                    <a:pt x="3171" y="3065"/>
                  </a:lnTo>
                  <a:cubicBezTo>
                    <a:pt x="3157" y="3397"/>
                    <a:pt x="3426" y="3676"/>
                    <a:pt x="3763" y="3676"/>
                  </a:cubicBezTo>
                  <a:cubicBezTo>
                    <a:pt x="4100" y="3676"/>
                    <a:pt x="4369" y="3397"/>
                    <a:pt x="4360" y="3065"/>
                  </a:cubicBezTo>
                  <a:lnTo>
                    <a:pt x="4360" y="2680"/>
                  </a:lnTo>
                  <a:cubicBezTo>
                    <a:pt x="4355" y="1795"/>
                    <a:pt x="3696" y="1054"/>
                    <a:pt x="2820" y="943"/>
                  </a:cubicBezTo>
                  <a:lnTo>
                    <a:pt x="2820" y="573"/>
                  </a:lnTo>
                  <a:cubicBezTo>
                    <a:pt x="2810" y="255"/>
                    <a:pt x="2546" y="0"/>
                    <a:pt x="22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6" name="Google Shape;6306;p29"/>
            <p:cNvSpPr/>
            <p:nvPr/>
          </p:nvSpPr>
          <p:spPr>
            <a:xfrm>
              <a:off x="4223144" y="4530961"/>
              <a:ext cx="61346" cy="52560"/>
            </a:xfrm>
            <a:custGeom>
              <a:rect b="b" l="l" r="r" t="t"/>
              <a:pathLst>
                <a:path extrusionOk="0" h="2004" w="2339">
                  <a:moveTo>
                    <a:pt x="1335" y="380"/>
                  </a:moveTo>
                  <a:cubicBezTo>
                    <a:pt x="1653" y="380"/>
                    <a:pt x="1959" y="627"/>
                    <a:pt x="1959" y="1001"/>
                  </a:cubicBezTo>
                  <a:cubicBezTo>
                    <a:pt x="1959" y="1343"/>
                    <a:pt x="1680" y="1622"/>
                    <a:pt x="1338" y="1622"/>
                  </a:cubicBezTo>
                  <a:cubicBezTo>
                    <a:pt x="785" y="1622"/>
                    <a:pt x="510" y="953"/>
                    <a:pt x="900" y="563"/>
                  </a:cubicBezTo>
                  <a:cubicBezTo>
                    <a:pt x="1026" y="437"/>
                    <a:pt x="1182" y="380"/>
                    <a:pt x="1335" y="380"/>
                  </a:cubicBezTo>
                  <a:close/>
                  <a:moveTo>
                    <a:pt x="1338" y="0"/>
                  </a:moveTo>
                  <a:cubicBezTo>
                    <a:pt x="448" y="0"/>
                    <a:pt x="0" y="1078"/>
                    <a:pt x="631" y="1708"/>
                  </a:cubicBezTo>
                  <a:cubicBezTo>
                    <a:pt x="834" y="1912"/>
                    <a:pt x="1085" y="2003"/>
                    <a:pt x="1331" y="2003"/>
                  </a:cubicBezTo>
                  <a:cubicBezTo>
                    <a:pt x="1845" y="2003"/>
                    <a:pt x="2339" y="1603"/>
                    <a:pt x="2339" y="1001"/>
                  </a:cubicBezTo>
                  <a:cubicBezTo>
                    <a:pt x="2339" y="448"/>
                    <a:pt x="1891" y="0"/>
                    <a:pt x="13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7" name="Google Shape;6307;p29"/>
            <p:cNvSpPr/>
            <p:nvPr/>
          </p:nvSpPr>
          <p:spPr>
            <a:xfrm>
              <a:off x="3982979" y="4297378"/>
              <a:ext cx="355540" cy="338230"/>
            </a:xfrm>
            <a:custGeom>
              <a:rect b="b" l="l" r="r" t="t"/>
              <a:pathLst>
                <a:path extrusionOk="0" h="12896" w="13556">
                  <a:moveTo>
                    <a:pt x="10745" y="7261"/>
                  </a:moveTo>
                  <a:lnTo>
                    <a:pt x="10894" y="8006"/>
                  </a:lnTo>
                  <a:cubicBezTo>
                    <a:pt x="10909" y="8074"/>
                    <a:pt x="10957" y="8127"/>
                    <a:pt x="11024" y="8151"/>
                  </a:cubicBezTo>
                  <a:cubicBezTo>
                    <a:pt x="11092" y="8170"/>
                    <a:pt x="11154" y="8189"/>
                    <a:pt x="11217" y="8218"/>
                  </a:cubicBezTo>
                  <a:cubicBezTo>
                    <a:pt x="11243" y="8229"/>
                    <a:pt x="11269" y="8235"/>
                    <a:pt x="11296" y="8235"/>
                  </a:cubicBezTo>
                  <a:cubicBezTo>
                    <a:pt x="11338" y="8235"/>
                    <a:pt x="11379" y="8221"/>
                    <a:pt x="11414" y="8194"/>
                  </a:cubicBezTo>
                  <a:lnTo>
                    <a:pt x="12006" y="7718"/>
                  </a:lnTo>
                  <a:lnTo>
                    <a:pt x="12386" y="8040"/>
                  </a:lnTo>
                  <a:lnTo>
                    <a:pt x="12020" y="8704"/>
                  </a:lnTo>
                  <a:cubicBezTo>
                    <a:pt x="11987" y="8767"/>
                    <a:pt x="11992" y="8844"/>
                    <a:pt x="12030" y="8901"/>
                  </a:cubicBezTo>
                  <a:cubicBezTo>
                    <a:pt x="12069" y="8959"/>
                    <a:pt x="12102" y="9017"/>
                    <a:pt x="12131" y="9079"/>
                  </a:cubicBezTo>
                  <a:cubicBezTo>
                    <a:pt x="12165" y="9142"/>
                    <a:pt x="12227" y="9185"/>
                    <a:pt x="12299" y="9185"/>
                  </a:cubicBezTo>
                  <a:lnTo>
                    <a:pt x="13055" y="9204"/>
                  </a:lnTo>
                  <a:lnTo>
                    <a:pt x="13142" y="9695"/>
                  </a:lnTo>
                  <a:lnTo>
                    <a:pt x="12434" y="9970"/>
                  </a:lnTo>
                  <a:cubicBezTo>
                    <a:pt x="12372" y="9994"/>
                    <a:pt x="12324" y="10051"/>
                    <a:pt x="12314" y="10124"/>
                  </a:cubicBezTo>
                  <a:cubicBezTo>
                    <a:pt x="12309" y="10191"/>
                    <a:pt x="12295" y="10258"/>
                    <a:pt x="12280" y="10326"/>
                  </a:cubicBezTo>
                  <a:cubicBezTo>
                    <a:pt x="12266" y="10393"/>
                    <a:pt x="12290" y="10465"/>
                    <a:pt x="12343" y="10513"/>
                  </a:cubicBezTo>
                  <a:lnTo>
                    <a:pt x="12911" y="11014"/>
                  </a:lnTo>
                  <a:lnTo>
                    <a:pt x="12660" y="11447"/>
                  </a:lnTo>
                  <a:lnTo>
                    <a:pt x="11943" y="11206"/>
                  </a:lnTo>
                  <a:cubicBezTo>
                    <a:pt x="11922" y="11198"/>
                    <a:pt x="11900" y="11195"/>
                    <a:pt x="11878" y="11195"/>
                  </a:cubicBezTo>
                  <a:cubicBezTo>
                    <a:pt x="11832" y="11195"/>
                    <a:pt x="11787" y="11212"/>
                    <a:pt x="11751" y="11245"/>
                  </a:cubicBezTo>
                  <a:cubicBezTo>
                    <a:pt x="11703" y="11293"/>
                    <a:pt x="11650" y="11336"/>
                    <a:pt x="11592" y="11379"/>
                  </a:cubicBezTo>
                  <a:cubicBezTo>
                    <a:pt x="11539" y="11423"/>
                    <a:pt x="11510" y="11490"/>
                    <a:pt x="11520" y="11562"/>
                  </a:cubicBezTo>
                  <a:lnTo>
                    <a:pt x="11635" y="12308"/>
                  </a:lnTo>
                  <a:lnTo>
                    <a:pt x="11164" y="12481"/>
                  </a:lnTo>
                  <a:lnTo>
                    <a:pt x="10769" y="11832"/>
                  </a:lnTo>
                  <a:cubicBezTo>
                    <a:pt x="10736" y="11774"/>
                    <a:pt x="10678" y="11740"/>
                    <a:pt x="10611" y="11740"/>
                  </a:cubicBezTo>
                  <a:lnTo>
                    <a:pt x="10601" y="11740"/>
                  </a:lnTo>
                  <a:cubicBezTo>
                    <a:pt x="10565" y="11743"/>
                    <a:pt x="10530" y="11744"/>
                    <a:pt x="10496" y="11744"/>
                  </a:cubicBezTo>
                  <a:cubicBezTo>
                    <a:pt x="10461" y="11744"/>
                    <a:pt x="10428" y="11743"/>
                    <a:pt x="10394" y="11740"/>
                  </a:cubicBezTo>
                  <a:cubicBezTo>
                    <a:pt x="10389" y="11740"/>
                    <a:pt x="10385" y="11740"/>
                    <a:pt x="10380" y="11740"/>
                  </a:cubicBezTo>
                  <a:cubicBezTo>
                    <a:pt x="10313" y="11740"/>
                    <a:pt x="10252" y="11773"/>
                    <a:pt x="10221" y="11832"/>
                  </a:cubicBezTo>
                  <a:lnTo>
                    <a:pt x="9826" y="12476"/>
                  </a:lnTo>
                  <a:lnTo>
                    <a:pt x="9355" y="12308"/>
                  </a:lnTo>
                  <a:lnTo>
                    <a:pt x="9470" y="11557"/>
                  </a:lnTo>
                  <a:cubicBezTo>
                    <a:pt x="9480" y="11490"/>
                    <a:pt x="9451" y="11423"/>
                    <a:pt x="9398" y="11379"/>
                  </a:cubicBezTo>
                  <a:cubicBezTo>
                    <a:pt x="9340" y="11336"/>
                    <a:pt x="9287" y="11293"/>
                    <a:pt x="9239" y="11245"/>
                  </a:cubicBezTo>
                  <a:cubicBezTo>
                    <a:pt x="9203" y="11212"/>
                    <a:pt x="9158" y="11195"/>
                    <a:pt x="9112" y="11195"/>
                  </a:cubicBezTo>
                  <a:cubicBezTo>
                    <a:pt x="9090" y="11195"/>
                    <a:pt x="9068" y="11198"/>
                    <a:pt x="9047" y="11206"/>
                  </a:cubicBezTo>
                  <a:lnTo>
                    <a:pt x="8330" y="11447"/>
                  </a:lnTo>
                  <a:lnTo>
                    <a:pt x="8080" y="11014"/>
                  </a:lnTo>
                  <a:lnTo>
                    <a:pt x="8652" y="10513"/>
                  </a:lnTo>
                  <a:cubicBezTo>
                    <a:pt x="8700" y="10465"/>
                    <a:pt x="8724" y="10393"/>
                    <a:pt x="8710" y="10326"/>
                  </a:cubicBezTo>
                  <a:cubicBezTo>
                    <a:pt x="8695" y="10258"/>
                    <a:pt x="8681" y="10191"/>
                    <a:pt x="8676" y="10124"/>
                  </a:cubicBezTo>
                  <a:cubicBezTo>
                    <a:pt x="8667" y="10051"/>
                    <a:pt x="8618" y="9994"/>
                    <a:pt x="8556" y="9970"/>
                  </a:cubicBezTo>
                  <a:lnTo>
                    <a:pt x="7849" y="9695"/>
                  </a:lnTo>
                  <a:lnTo>
                    <a:pt x="7935" y="9204"/>
                  </a:lnTo>
                  <a:lnTo>
                    <a:pt x="8691" y="9185"/>
                  </a:lnTo>
                  <a:cubicBezTo>
                    <a:pt x="8763" y="9185"/>
                    <a:pt x="8825" y="9142"/>
                    <a:pt x="8854" y="9079"/>
                  </a:cubicBezTo>
                  <a:cubicBezTo>
                    <a:pt x="8888" y="9017"/>
                    <a:pt x="8922" y="8959"/>
                    <a:pt x="8960" y="8901"/>
                  </a:cubicBezTo>
                  <a:cubicBezTo>
                    <a:pt x="8999" y="8844"/>
                    <a:pt x="9003" y="8767"/>
                    <a:pt x="8970" y="8704"/>
                  </a:cubicBezTo>
                  <a:lnTo>
                    <a:pt x="8604" y="8040"/>
                  </a:lnTo>
                  <a:lnTo>
                    <a:pt x="8984" y="7718"/>
                  </a:lnTo>
                  <a:lnTo>
                    <a:pt x="9576" y="8194"/>
                  </a:lnTo>
                  <a:cubicBezTo>
                    <a:pt x="9612" y="8221"/>
                    <a:pt x="9653" y="8235"/>
                    <a:pt x="9694" y="8235"/>
                  </a:cubicBezTo>
                  <a:cubicBezTo>
                    <a:pt x="9719" y="8235"/>
                    <a:pt x="9744" y="8229"/>
                    <a:pt x="9769" y="8218"/>
                  </a:cubicBezTo>
                  <a:cubicBezTo>
                    <a:pt x="9836" y="8189"/>
                    <a:pt x="9898" y="8170"/>
                    <a:pt x="9966" y="8151"/>
                  </a:cubicBezTo>
                  <a:cubicBezTo>
                    <a:pt x="10033" y="8127"/>
                    <a:pt x="10081" y="8074"/>
                    <a:pt x="10096" y="8006"/>
                  </a:cubicBezTo>
                  <a:lnTo>
                    <a:pt x="10245" y="7261"/>
                  </a:lnTo>
                  <a:close/>
                  <a:moveTo>
                    <a:pt x="6067" y="0"/>
                  </a:moveTo>
                  <a:cubicBezTo>
                    <a:pt x="5204" y="0"/>
                    <a:pt x="4336" y="206"/>
                    <a:pt x="3537" y="625"/>
                  </a:cubicBezTo>
                  <a:cubicBezTo>
                    <a:pt x="3343" y="724"/>
                    <a:pt x="3447" y="986"/>
                    <a:pt x="3622" y="986"/>
                  </a:cubicBezTo>
                  <a:cubicBezTo>
                    <a:pt x="3652" y="986"/>
                    <a:pt x="3683" y="979"/>
                    <a:pt x="3715" y="962"/>
                  </a:cubicBezTo>
                  <a:cubicBezTo>
                    <a:pt x="4458" y="572"/>
                    <a:pt x="5265" y="381"/>
                    <a:pt x="6068" y="381"/>
                  </a:cubicBezTo>
                  <a:cubicBezTo>
                    <a:pt x="7217" y="381"/>
                    <a:pt x="8358" y="773"/>
                    <a:pt x="9287" y="1535"/>
                  </a:cubicBezTo>
                  <a:cubicBezTo>
                    <a:pt x="10861" y="2824"/>
                    <a:pt x="11510" y="4932"/>
                    <a:pt x="10938" y="6885"/>
                  </a:cubicBezTo>
                  <a:lnTo>
                    <a:pt x="10091" y="6885"/>
                  </a:lnTo>
                  <a:cubicBezTo>
                    <a:pt x="9999" y="6885"/>
                    <a:pt x="9922" y="6948"/>
                    <a:pt x="9903" y="7034"/>
                  </a:cubicBezTo>
                  <a:lnTo>
                    <a:pt x="9744" y="7824"/>
                  </a:lnTo>
                  <a:lnTo>
                    <a:pt x="9730" y="7828"/>
                  </a:lnTo>
                  <a:lnTo>
                    <a:pt x="9100" y="7328"/>
                  </a:lnTo>
                  <a:cubicBezTo>
                    <a:pt x="9066" y="7299"/>
                    <a:pt x="9024" y="7285"/>
                    <a:pt x="8981" y="7285"/>
                  </a:cubicBezTo>
                  <a:cubicBezTo>
                    <a:pt x="8938" y="7285"/>
                    <a:pt x="8895" y="7299"/>
                    <a:pt x="8859" y="7328"/>
                  </a:cubicBezTo>
                  <a:lnTo>
                    <a:pt x="8243" y="7848"/>
                  </a:lnTo>
                  <a:cubicBezTo>
                    <a:pt x="8171" y="7905"/>
                    <a:pt x="8152" y="8006"/>
                    <a:pt x="8195" y="8083"/>
                  </a:cubicBezTo>
                  <a:lnTo>
                    <a:pt x="8580" y="8791"/>
                  </a:lnTo>
                  <a:lnTo>
                    <a:pt x="8575" y="8805"/>
                  </a:lnTo>
                  <a:lnTo>
                    <a:pt x="7772" y="8824"/>
                  </a:lnTo>
                  <a:cubicBezTo>
                    <a:pt x="7680" y="8829"/>
                    <a:pt x="7603" y="8892"/>
                    <a:pt x="7589" y="8983"/>
                  </a:cubicBezTo>
                  <a:lnTo>
                    <a:pt x="7449" y="9777"/>
                  </a:lnTo>
                  <a:cubicBezTo>
                    <a:pt x="7435" y="9869"/>
                    <a:pt x="7483" y="9955"/>
                    <a:pt x="7570" y="9989"/>
                  </a:cubicBezTo>
                  <a:lnTo>
                    <a:pt x="7988" y="10152"/>
                  </a:lnTo>
                  <a:cubicBezTo>
                    <a:pt x="7382" y="10403"/>
                    <a:pt x="6732" y="10528"/>
                    <a:pt x="6073" y="10528"/>
                  </a:cubicBezTo>
                  <a:cubicBezTo>
                    <a:pt x="3913" y="10528"/>
                    <a:pt x="1988" y="9156"/>
                    <a:pt x="1281" y="7116"/>
                  </a:cubicBezTo>
                  <a:cubicBezTo>
                    <a:pt x="573" y="5071"/>
                    <a:pt x="1237" y="2805"/>
                    <a:pt x="2936" y="1467"/>
                  </a:cubicBezTo>
                  <a:cubicBezTo>
                    <a:pt x="3094" y="1344"/>
                    <a:pt x="2977" y="1124"/>
                    <a:pt x="2820" y="1124"/>
                  </a:cubicBezTo>
                  <a:cubicBezTo>
                    <a:pt x="2781" y="1124"/>
                    <a:pt x="2740" y="1138"/>
                    <a:pt x="2700" y="1169"/>
                  </a:cubicBezTo>
                  <a:cubicBezTo>
                    <a:pt x="578" y="2839"/>
                    <a:pt x="1" y="5812"/>
                    <a:pt x="1343" y="8156"/>
                  </a:cubicBezTo>
                  <a:cubicBezTo>
                    <a:pt x="2338" y="9898"/>
                    <a:pt x="4170" y="10903"/>
                    <a:pt x="6078" y="10903"/>
                  </a:cubicBezTo>
                  <a:cubicBezTo>
                    <a:pt x="6737" y="10903"/>
                    <a:pt x="7405" y="10783"/>
                    <a:pt x="8051" y="10533"/>
                  </a:cubicBezTo>
                  <a:lnTo>
                    <a:pt x="8051" y="10533"/>
                  </a:lnTo>
                  <a:lnTo>
                    <a:pt x="7719" y="10826"/>
                  </a:lnTo>
                  <a:cubicBezTo>
                    <a:pt x="7647" y="10889"/>
                    <a:pt x="7632" y="10985"/>
                    <a:pt x="7675" y="11067"/>
                  </a:cubicBezTo>
                  <a:lnTo>
                    <a:pt x="8084" y="11764"/>
                  </a:lnTo>
                  <a:cubicBezTo>
                    <a:pt x="8117" y="11827"/>
                    <a:pt x="8181" y="11861"/>
                    <a:pt x="8246" y="11861"/>
                  </a:cubicBezTo>
                  <a:cubicBezTo>
                    <a:pt x="8266" y="11861"/>
                    <a:pt x="8286" y="11858"/>
                    <a:pt x="8306" y="11851"/>
                  </a:cubicBezTo>
                  <a:lnTo>
                    <a:pt x="9066" y="11596"/>
                  </a:lnTo>
                  <a:lnTo>
                    <a:pt x="9080" y="11606"/>
                  </a:lnTo>
                  <a:lnTo>
                    <a:pt x="8960" y="12399"/>
                  </a:lnTo>
                  <a:cubicBezTo>
                    <a:pt x="8946" y="12486"/>
                    <a:pt x="8999" y="12573"/>
                    <a:pt x="9080" y="12606"/>
                  </a:cubicBezTo>
                  <a:lnTo>
                    <a:pt x="9841" y="12885"/>
                  </a:lnTo>
                  <a:cubicBezTo>
                    <a:pt x="9861" y="12892"/>
                    <a:pt x="9883" y="12896"/>
                    <a:pt x="9904" y="12896"/>
                  </a:cubicBezTo>
                  <a:cubicBezTo>
                    <a:pt x="9971" y="12896"/>
                    <a:pt x="10035" y="12862"/>
                    <a:pt x="10072" y="12804"/>
                  </a:cubicBezTo>
                  <a:lnTo>
                    <a:pt x="10485" y="12116"/>
                  </a:lnTo>
                  <a:lnTo>
                    <a:pt x="10505" y="12116"/>
                  </a:lnTo>
                  <a:lnTo>
                    <a:pt x="10923" y="12804"/>
                  </a:lnTo>
                  <a:cubicBezTo>
                    <a:pt x="10959" y="12860"/>
                    <a:pt x="11021" y="12894"/>
                    <a:pt x="11083" y="12894"/>
                  </a:cubicBezTo>
                  <a:cubicBezTo>
                    <a:pt x="11106" y="12894"/>
                    <a:pt x="11128" y="12889"/>
                    <a:pt x="11149" y="12881"/>
                  </a:cubicBezTo>
                  <a:lnTo>
                    <a:pt x="11910" y="12606"/>
                  </a:lnTo>
                  <a:cubicBezTo>
                    <a:pt x="11996" y="12573"/>
                    <a:pt x="12044" y="12486"/>
                    <a:pt x="12030" y="12399"/>
                  </a:cubicBezTo>
                  <a:lnTo>
                    <a:pt x="11910" y="11606"/>
                  </a:lnTo>
                  <a:lnTo>
                    <a:pt x="11924" y="11591"/>
                  </a:lnTo>
                  <a:lnTo>
                    <a:pt x="12684" y="11851"/>
                  </a:lnTo>
                  <a:cubicBezTo>
                    <a:pt x="12705" y="11858"/>
                    <a:pt x="12726" y="11861"/>
                    <a:pt x="12747" y="11861"/>
                  </a:cubicBezTo>
                  <a:cubicBezTo>
                    <a:pt x="12814" y="11861"/>
                    <a:pt x="12878" y="11827"/>
                    <a:pt x="12911" y="11764"/>
                  </a:cubicBezTo>
                  <a:lnTo>
                    <a:pt x="13315" y="11067"/>
                  </a:lnTo>
                  <a:cubicBezTo>
                    <a:pt x="13363" y="10985"/>
                    <a:pt x="13344" y="10889"/>
                    <a:pt x="13276" y="10826"/>
                  </a:cubicBezTo>
                  <a:lnTo>
                    <a:pt x="12675" y="10297"/>
                  </a:lnTo>
                  <a:lnTo>
                    <a:pt x="12680" y="10278"/>
                  </a:lnTo>
                  <a:lnTo>
                    <a:pt x="13425" y="9989"/>
                  </a:lnTo>
                  <a:cubicBezTo>
                    <a:pt x="13507" y="9955"/>
                    <a:pt x="13555" y="9869"/>
                    <a:pt x="13546" y="9782"/>
                  </a:cubicBezTo>
                  <a:lnTo>
                    <a:pt x="13401" y="8983"/>
                  </a:lnTo>
                  <a:cubicBezTo>
                    <a:pt x="13387" y="8897"/>
                    <a:pt x="13310" y="8829"/>
                    <a:pt x="13223" y="8824"/>
                  </a:cubicBezTo>
                  <a:lnTo>
                    <a:pt x="12420" y="8810"/>
                  </a:lnTo>
                  <a:lnTo>
                    <a:pt x="12410" y="8791"/>
                  </a:lnTo>
                  <a:lnTo>
                    <a:pt x="12795" y="8088"/>
                  </a:lnTo>
                  <a:cubicBezTo>
                    <a:pt x="12838" y="8006"/>
                    <a:pt x="12819" y="7910"/>
                    <a:pt x="12752" y="7852"/>
                  </a:cubicBezTo>
                  <a:lnTo>
                    <a:pt x="12131" y="7328"/>
                  </a:lnTo>
                  <a:cubicBezTo>
                    <a:pt x="12095" y="7299"/>
                    <a:pt x="12052" y="7285"/>
                    <a:pt x="12009" y="7285"/>
                  </a:cubicBezTo>
                  <a:cubicBezTo>
                    <a:pt x="11966" y="7285"/>
                    <a:pt x="11924" y="7299"/>
                    <a:pt x="11890" y="7328"/>
                  </a:cubicBezTo>
                  <a:lnTo>
                    <a:pt x="11260" y="7828"/>
                  </a:lnTo>
                  <a:lnTo>
                    <a:pt x="11241" y="7824"/>
                  </a:lnTo>
                  <a:lnTo>
                    <a:pt x="11159" y="7405"/>
                  </a:lnTo>
                  <a:cubicBezTo>
                    <a:pt x="11164" y="7400"/>
                    <a:pt x="11164" y="7395"/>
                    <a:pt x="11169" y="7386"/>
                  </a:cubicBezTo>
                  <a:cubicBezTo>
                    <a:pt x="11972" y="5268"/>
                    <a:pt x="11380" y="2877"/>
                    <a:pt x="9682" y="1376"/>
                  </a:cubicBezTo>
                  <a:cubicBezTo>
                    <a:pt x="8663" y="469"/>
                    <a:pt x="7371" y="0"/>
                    <a:pt x="60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08" name="Google Shape;6308;p29"/>
          <p:cNvSpPr/>
          <p:nvPr/>
        </p:nvSpPr>
        <p:spPr>
          <a:xfrm>
            <a:off x="3597435" y="2039441"/>
            <a:ext cx="25388" cy="49885"/>
          </a:xfrm>
          <a:custGeom>
            <a:rect b="b" l="l" r="r" t="t"/>
            <a:pathLst>
              <a:path extrusionOk="0" h="1902" w="968">
                <a:moveTo>
                  <a:pt x="646" y="1"/>
                </a:moveTo>
                <a:cubicBezTo>
                  <a:pt x="290" y="1"/>
                  <a:pt x="1" y="290"/>
                  <a:pt x="6" y="646"/>
                </a:cubicBezTo>
                <a:lnTo>
                  <a:pt x="6" y="1079"/>
                </a:lnTo>
                <a:cubicBezTo>
                  <a:pt x="6" y="1468"/>
                  <a:pt x="270" y="1805"/>
                  <a:pt x="650" y="1901"/>
                </a:cubicBezTo>
                <a:lnTo>
                  <a:pt x="650" y="646"/>
                </a:lnTo>
                <a:cubicBezTo>
                  <a:pt x="646" y="290"/>
                  <a:pt x="790" y="1"/>
                  <a:pt x="968" y="1"/>
                </a:cubicBezTo>
                <a:close/>
              </a:path>
            </a:pathLst>
          </a:custGeom>
          <a:solidFill>
            <a:srgbClr val="8A9D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9" name="Google Shape;6309;p29"/>
          <p:cNvSpPr/>
          <p:nvPr/>
        </p:nvSpPr>
        <p:spPr>
          <a:xfrm>
            <a:off x="3580544" y="2114294"/>
            <a:ext cx="17048" cy="43800"/>
          </a:xfrm>
          <a:custGeom>
            <a:rect b="b" l="l" r="r" t="t"/>
            <a:pathLst>
              <a:path extrusionOk="0" h="1670" w="650">
                <a:moveTo>
                  <a:pt x="130" y="0"/>
                </a:moveTo>
                <a:cubicBezTo>
                  <a:pt x="48" y="111"/>
                  <a:pt x="0" y="246"/>
                  <a:pt x="0" y="380"/>
                </a:cubicBezTo>
                <a:lnTo>
                  <a:pt x="0" y="1670"/>
                </a:lnTo>
                <a:lnTo>
                  <a:pt x="650" y="1670"/>
                </a:lnTo>
                <a:lnTo>
                  <a:pt x="650" y="606"/>
                </a:lnTo>
                <a:cubicBezTo>
                  <a:pt x="645" y="467"/>
                  <a:pt x="582" y="342"/>
                  <a:pt x="476" y="260"/>
                </a:cubicBezTo>
                <a:lnTo>
                  <a:pt x="130" y="0"/>
                </a:lnTo>
                <a:close/>
              </a:path>
            </a:pathLst>
          </a:custGeom>
          <a:solidFill>
            <a:srgbClr val="9CAC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10" name="Google Shape;6310;p29"/>
          <p:cNvGrpSpPr/>
          <p:nvPr/>
        </p:nvGrpSpPr>
        <p:grpSpPr>
          <a:xfrm>
            <a:off x="3575220" y="1802711"/>
            <a:ext cx="292830" cy="360603"/>
            <a:chOff x="3575220" y="1987286"/>
            <a:chExt cx="292830" cy="360603"/>
          </a:xfrm>
        </p:grpSpPr>
        <p:sp>
          <p:nvSpPr>
            <p:cNvPr id="6311" name="Google Shape;6311;p29"/>
            <p:cNvSpPr/>
            <p:nvPr/>
          </p:nvSpPr>
          <p:spPr>
            <a:xfrm>
              <a:off x="3687552" y="2037748"/>
              <a:ext cx="67798" cy="50881"/>
            </a:xfrm>
            <a:custGeom>
              <a:rect b="b" l="l" r="r" t="t"/>
              <a:pathLst>
                <a:path extrusionOk="0" h="1940" w="2585">
                  <a:moveTo>
                    <a:pt x="866" y="1"/>
                  </a:moveTo>
                  <a:lnTo>
                    <a:pt x="866" y="429"/>
                  </a:lnTo>
                  <a:cubicBezTo>
                    <a:pt x="866" y="511"/>
                    <a:pt x="818" y="588"/>
                    <a:pt x="746" y="621"/>
                  </a:cubicBezTo>
                  <a:lnTo>
                    <a:pt x="241" y="876"/>
                  </a:lnTo>
                  <a:cubicBezTo>
                    <a:pt x="97" y="949"/>
                    <a:pt x="0" y="1098"/>
                    <a:pt x="0" y="1261"/>
                  </a:cubicBezTo>
                  <a:lnTo>
                    <a:pt x="0" y="1940"/>
                  </a:lnTo>
                  <a:lnTo>
                    <a:pt x="2584" y="1940"/>
                  </a:lnTo>
                  <a:lnTo>
                    <a:pt x="2584" y="1261"/>
                  </a:lnTo>
                  <a:cubicBezTo>
                    <a:pt x="2584" y="1098"/>
                    <a:pt x="2498" y="949"/>
                    <a:pt x="2353" y="876"/>
                  </a:cubicBezTo>
                  <a:lnTo>
                    <a:pt x="1848" y="621"/>
                  </a:lnTo>
                  <a:cubicBezTo>
                    <a:pt x="1776" y="588"/>
                    <a:pt x="1728" y="511"/>
                    <a:pt x="1728" y="429"/>
                  </a:cubicBezTo>
                  <a:lnTo>
                    <a:pt x="1728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2" name="Google Shape;6312;p29"/>
            <p:cNvSpPr/>
            <p:nvPr/>
          </p:nvSpPr>
          <p:spPr>
            <a:xfrm>
              <a:off x="3687684" y="2055557"/>
              <a:ext cx="67667" cy="33073"/>
            </a:xfrm>
            <a:custGeom>
              <a:rect b="b" l="l" r="r" t="t"/>
              <a:pathLst>
                <a:path extrusionOk="0" h="1261" w="2580">
                  <a:moveTo>
                    <a:pt x="631" y="0"/>
                  </a:moveTo>
                  <a:lnTo>
                    <a:pt x="241" y="197"/>
                  </a:lnTo>
                  <a:cubicBezTo>
                    <a:pt x="92" y="270"/>
                    <a:pt x="0" y="419"/>
                    <a:pt x="0" y="582"/>
                  </a:cubicBezTo>
                  <a:lnTo>
                    <a:pt x="0" y="1261"/>
                  </a:lnTo>
                  <a:lnTo>
                    <a:pt x="2579" y="1261"/>
                  </a:lnTo>
                  <a:lnTo>
                    <a:pt x="2579" y="582"/>
                  </a:lnTo>
                  <a:cubicBezTo>
                    <a:pt x="2579" y="419"/>
                    <a:pt x="2493" y="270"/>
                    <a:pt x="2348" y="197"/>
                  </a:cubicBezTo>
                  <a:lnTo>
                    <a:pt x="1954" y="0"/>
                  </a:lnTo>
                  <a:cubicBezTo>
                    <a:pt x="1795" y="193"/>
                    <a:pt x="1559" y="525"/>
                    <a:pt x="1295" y="525"/>
                  </a:cubicBezTo>
                  <a:cubicBezTo>
                    <a:pt x="1025" y="525"/>
                    <a:pt x="789" y="193"/>
                    <a:pt x="6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3" name="Google Shape;6313;p29"/>
            <p:cNvSpPr/>
            <p:nvPr/>
          </p:nvSpPr>
          <p:spPr>
            <a:xfrm>
              <a:off x="3687815" y="2065654"/>
              <a:ext cx="16917" cy="22975"/>
            </a:xfrm>
            <a:custGeom>
              <a:rect b="b" l="l" r="r" t="t"/>
              <a:pathLst>
                <a:path extrusionOk="0" h="876" w="645">
                  <a:moveTo>
                    <a:pt x="48" y="0"/>
                  </a:moveTo>
                  <a:cubicBezTo>
                    <a:pt x="14" y="58"/>
                    <a:pt x="0" y="125"/>
                    <a:pt x="0" y="197"/>
                  </a:cubicBezTo>
                  <a:lnTo>
                    <a:pt x="0" y="876"/>
                  </a:lnTo>
                  <a:lnTo>
                    <a:pt x="645" y="876"/>
                  </a:lnTo>
                  <a:lnTo>
                    <a:pt x="645" y="659"/>
                  </a:lnTo>
                  <a:cubicBezTo>
                    <a:pt x="645" y="525"/>
                    <a:pt x="577" y="395"/>
                    <a:pt x="472" y="313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4" name="Google Shape;6314;p29"/>
            <p:cNvSpPr/>
            <p:nvPr/>
          </p:nvSpPr>
          <p:spPr>
            <a:xfrm>
              <a:off x="3738539" y="2065654"/>
              <a:ext cx="16943" cy="22975"/>
            </a:xfrm>
            <a:custGeom>
              <a:rect b="b" l="l" r="r" t="t"/>
              <a:pathLst>
                <a:path extrusionOk="0" h="876" w="646">
                  <a:moveTo>
                    <a:pt x="592" y="0"/>
                  </a:moveTo>
                  <a:lnTo>
                    <a:pt x="174" y="313"/>
                  </a:lnTo>
                  <a:cubicBezTo>
                    <a:pt x="63" y="395"/>
                    <a:pt x="0" y="525"/>
                    <a:pt x="0" y="659"/>
                  </a:cubicBezTo>
                  <a:lnTo>
                    <a:pt x="0" y="876"/>
                  </a:lnTo>
                  <a:lnTo>
                    <a:pt x="645" y="876"/>
                  </a:lnTo>
                  <a:lnTo>
                    <a:pt x="645" y="197"/>
                  </a:lnTo>
                  <a:cubicBezTo>
                    <a:pt x="645" y="125"/>
                    <a:pt x="626" y="58"/>
                    <a:pt x="59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5" name="Google Shape;6315;p29"/>
            <p:cNvSpPr/>
            <p:nvPr/>
          </p:nvSpPr>
          <p:spPr>
            <a:xfrm>
              <a:off x="3699040" y="1992584"/>
              <a:ext cx="45190" cy="50881"/>
            </a:xfrm>
            <a:custGeom>
              <a:rect b="b" l="l" r="r" t="t"/>
              <a:pathLst>
                <a:path extrusionOk="0" h="1940" w="1723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lnTo>
                    <a:pt x="0" y="1078"/>
                  </a:lnTo>
                  <a:cubicBezTo>
                    <a:pt x="0" y="1549"/>
                    <a:pt x="385" y="1939"/>
                    <a:pt x="862" y="1939"/>
                  </a:cubicBezTo>
                  <a:cubicBezTo>
                    <a:pt x="1338" y="1939"/>
                    <a:pt x="1723" y="1554"/>
                    <a:pt x="1723" y="1078"/>
                  </a:cubicBezTo>
                  <a:lnTo>
                    <a:pt x="1723" y="645"/>
                  </a:lnTo>
                  <a:cubicBezTo>
                    <a:pt x="1723" y="289"/>
                    <a:pt x="1434" y="0"/>
                    <a:pt x="1078" y="0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6" name="Google Shape;6316;p29"/>
            <p:cNvSpPr/>
            <p:nvPr/>
          </p:nvSpPr>
          <p:spPr>
            <a:xfrm>
              <a:off x="3699040" y="1992584"/>
              <a:ext cx="31053" cy="50803"/>
            </a:xfrm>
            <a:custGeom>
              <a:rect b="b" l="l" r="r" t="t"/>
              <a:pathLst>
                <a:path extrusionOk="0" h="1937" w="1184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lnTo>
                    <a:pt x="0" y="1078"/>
                  </a:lnTo>
                  <a:cubicBezTo>
                    <a:pt x="0" y="1569"/>
                    <a:pt x="404" y="1936"/>
                    <a:pt x="858" y="1936"/>
                  </a:cubicBezTo>
                  <a:cubicBezTo>
                    <a:pt x="966" y="1936"/>
                    <a:pt x="1076" y="1916"/>
                    <a:pt x="1184" y="1872"/>
                  </a:cubicBezTo>
                  <a:cubicBezTo>
                    <a:pt x="857" y="1742"/>
                    <a:pt x="645" y="1424"/>
                    <a:pt x="645" y="1078"/>
                  </a:cubicBezTo>
                  <a:lnTo>
                    <a:pt x="645" y="645"/>
                  </a:lnTo>
                  <a:cubicBezTo>
                    <a:pt x="645" y="332"/>
                    <a:pt x="871" y="63"/>
                    <a:pt x="1184" y="10"/>
                  </a:cubicBezTo>
                  <a:cubicBezTo>
                    <a:pt x="1145" y="5"/>
                    <a:pt x="1112" y="0"/>
                    <a:pt x="107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7" name="Google Shape;6317;p29"/>
            <p:cNvSpPr/>
            <p:nvPr/>
          </p:nvSpPr>
          <p:spPr>
            <a:xfrm>
              <a:off x="3699040" y="1992584"/>
              <a:ext cx="45190" cy="22608"/>
            </a:xfrm>
            <a:custGeom>
              <a:rect b="b" l="l" r="r" t="t"/>
              <a:pathLst>
                <a:path extrusionOk="0" h="862" w="1723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cubicBezTo>
                    <a:pt x="0" y="645"/>
                    <a:pt x="645" y="861"/>
                    <a:pt x="1723" y="861"/>
                  </a:cubicBezTo>
                  <a:lnTo>
                    <a:pt x="1723" y="645"/>
                  </a:lnTo>
                  <a:cubicBezTo>
                    <a:pt x="1723" y="289"/>
                    <a:pt x="1434" y="0"/>
                    <a:pt x="1073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8" name="Google Shape;6318;p29"/>
            <p:cNvSpPr/>
            <p:nvPr/>
          </p:nvSpPr>
          <p:spPr>
            <a:xfrm>
              <a:off x="3699040" y="1992584"/>
              <a:ext cx="31053" cy="20589"/>
            </a:xfrm>
            <a:custGeom>
              <a:rect b="b" l="l" r="r" t="t"/>
              <a:pathLst>
                <a:path extrusionOk="0" h="785" w="1184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cubicBezTo>
                    <a:pt x="212" y="707"/>
                    <a:pt x="428" y="756"/>
                    <a:pt x="645" y="784"/>
                  </a:cubicBezTo>
                  <a:lnTo>
                    <a:pt x="645" y="645"/>
                  </a:lnTo>
                  <a:cubicBezTo>
                    <a:pt x="645" y="332"/>
                    <a:pt x="871" y="63"/>
                    <a:pt x="1184" y="15"/>
                  </a:cubicBezTo>
                  <a:cubicBezTo>
                    <a:pt x="1145" y="5"/>
                    <a:pt x="1112" y="0"/>
                    <a:pt x="1078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9" name="Google Shape;6319;p29"/>
            <p:cNvSpPr/>
            <p:nvPr/>
          </p:nvSpPr>
          <p:spPr>
            <a:xfrm>
              <a:off x="3687684" y="2105520"/>
              <a:ext cx="67798" cy="135439"/>
            </a:xfrm>
            <a:custGeom>
              <a:rect b="b" l="l" r="r" t="t"/>
              <a:pathLst>
                <a:path extrusionOk="0" h="5164" w="2585">
                  <a:moveTo>
                    <a:pt x="0" y="1"/>
                  </a:moveTo>
                  <a:lnTo>
                    <a:pt x="0" y="5164"/>
                  </a:lnTo>
                  <a:lnTo>
                    <a:pt x="2584" y="5164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0" name="Google Shape;6320;p29"/>
            <p:cNvSpPr/>
            <p:nvPr/>
          </p:nvSpPr>
          <p:spPr>
            <a:xfrm>
              <a:off x="3687684" y="2184517"/>
              <a:ext cx="67798" cy="56442"/>
            </a:xfrm>
            <a:custGeom>
              <a:rect b="b" l="l" r="r" t="t"/>
              <a:pathLst>
                <a:path extrusionOk="0" h="2152" w="2585">
                  <a:moveTo>
                    <a:pt x="0" y="1"/>
                  </a:moveTo>
                  <a:lnTo>
                    <a:pt x="0" y="2152"/>
                  </a:lnTo>
                  <a:lnTo>
                    <a:pt x="2584" y="2152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1" name="Google Shape;6321;p29"/>
            <p:cNvSpPr/>
            <p:nvPr/>
          </p:nvSpPr>
          <p:spPr>
            <a:xfrm>
              <a:off x="3648185" y="2167601"/>
              <a:ext cx="45190" cy="67798"/>
            </a:xfrm>
            <a:custGeom>
              <a:rect b="b" l="l" r="r" t="t"/>
              <a:pathLst>
                <a:path extrusionOk="0" h="2585" w="1723">
                  <a:moveTo>
                    <a:pt x="1087" y="1"/>
                  </a:moveTo>
                  <a:cubicBezTo>
                    <a:pt x="1084" y="1"/>
                    <a:pt x="1081" y="1"/>
                    <a:pt x="1078" y="1"/>
                  </a:cubicBezTo>
                  <a:lnTo>
                    <a:pt x="645" y="1"/>
                  </a:lnTo>
                  <a:cubicBezTo>
                    <a:pt x="289" y="1"/>
                    <a:pt x="0" y="290"/>
                    <a:pt x="0" y="646"/>
                  </a:cubicBezTo>
                  <a:lnTo>
                    <a:pt x="0" y="1353"/>
                  </a:lnTo>
                  <a:cubicBezTo>
                    <a:pt x="15" y="1565"/>
                    <a:pt x="87" y="1767"/>
                    <a:pt x="217" y="1935"/>
                  </a:cubicBezTo>
                  <a:cubicBezTo>
                    <a:pt x="356" y="2099"/>
                    <a:pt x="433" y="2306"/>
                    <a:pt x="433" y="2517"/>
                  </a:cubicBezTo>
                  <a:lnTo>
                    <a:pt x="433" y="2585"/>
                  </a:lnTo>
                  <a:lnTo>
                    <a:pt x="1294" y="2585"/>
                  </a:lnTo>
                  <a:lnTo>
                    <a:pt x="1294" y="2460"/>
                  </a:lnTo>
                  <a:cubicBezTo>
                    <a:pt x="1294" y="2282"/>
                    <a:pt x="1357" y="2118"/>
                    <a:pt x="1468" y="1983"/>
                  </a:cubicBezTo>
                  <a:lnTo>
                    <a:pt x="1549" y="1892"/>
                  </a:lnTo>
                  <a:cubicBezTo>
                    <a:pt x="1655" y="1752"/>
                    <a:pt x="1713" y="1589"/>
                    <a:pt x="1723" y="1416"/>
                  </a:cubicBezTo>
                  <a:lnTo>
                    <a:pt x="1723" y="646"/>
                  </a:lnTo>
                  <a:cubicBezTo>
                    <a:pt x="1723" y="293"/>
                    <a:pt x="1439" y="1"/>
                    <a:pt x="1087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2" name="Google Shape;6322;p29"/>
            <p:cNvSpPr/>
            <p:nvPr/>
          </p:nvSpPr>
          <p:spPr>
            <a:xfrm>
              <a:off x="3648290" y="2167601"/>
              <a:ext cx="25414" cy="67798"/>
            </a:xfrm>
            <a:custGeom>
              <a:rect b="b" l="l" r="r" t="t"/>
              <a:pathLst>
                <a:path extrusionOk="0" h="2585" w="969">
                  <a:moveTo>
                    <a:pt x="646" y="1"/>
                  </a:moveTo>
                  <a:cubicBezTo>
                    <a:pt x="290" y="1"/>
                    <a:pt x="1" y="290"/>
                    <a:pt x="1" y="646"/>
                  </a:cubicBezTo>
                  <a:lnTo>
                    <a:pt x="1" y="1353"/>
                  </a:lnTo>
                  <a:cubicBezTo>
                    <a:pt x="11" y="1565"/>
                    <a:pt x="83" y="1767"/>
                    <a:pt x="213" y="1935"/>
                  </a:cubicBezTo>
                  <a:cubicBezTo>
                    <a:pt x="352" y="2099"/>
                    <a:pt x="429" y="2306"/>
                    <a:pt x="429" y="2517"/>
                  </a:cubicBezTo>
                  <a:lnTo>
                    <a:pt x="429" y="2585"/>
                  </a:lnTo>
                  <a:lnTo>
                    <a:pt x="862" y="2585"/>
                  </a:lnTo>
                  <a:lnTo>
                    <a:pt x="862" y="2517"/>
                  </a:lnTo>
                  <a:cubicBezTo>
                    <a:pt x="862" y="2320"/>
                    <a:pt x="824" y="2123"/>
                    <a:pt x="752" y="1935"/>
                  </a:cubicBezTo>
                  <a:cubicBezTo>
                    <a:pt x="684" y="1748"/>
                    <a:pt x="646" y="1555"/>
                    <a:pt x="646" y="1353"/>
                  </a:cubicBezTo>
                  <a:lnTo>
                    <a:pt x="646" y="646"/>
                  </a:lnTo>
                  <a:cubicBezTo>
                    <a:pt x="646" y="290"/>
                    <a:pt x="790" y="1"/>
                    <a:pt x="96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3" name="Google Shape;6323;p29"/>
            <p:cNvSpPr/>
            <p:nvPr/>
          </p:nvSpPr>
          <p:spPr>
            <a:xfrm>
              <a:off x="3648185" y="2167601"/>
              <a:ext cx="45190" cy="50776"/>
            </a:xfrm>
            <a:custGeom>
              <a:rect b="b" l="l" r="r" t="t"/>
              <a:pathLst>
                <a:path extrusionOk="0" h="1936" w="1723">
                  <a:moveTo>
                    <a:pt x="650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0" y="1550"/>
                    <a:pt x="385" y="1935"/>
                    <a:pt x="861" y="1935"/>
                  </a:cubicBezTo>
                  <a:cubicBezTo>
                    <a:pt x="1338" y="1935"/>
                    <a:pt x="1723" y="1550"/>
                    <a:pt x="1723" y="1074"/>
                  </a:cubicBezTo>
                  <a:lnTo>
                    <a:pt x="1723" y="646"/>
                  </a:lnTo>
                  <a:cubicBezTo>
                    <a:pt x="1723" y="290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4" name="Google Shape;6324;p29"/>
            <p:cNvSpPr/>
            <p:nvPr/>
          </p:nvSpPr>
          <p:spPr>
            <a:xfrm>
              <a:off x="3648290" y="2167601"/>
              <a:ext cx="25414" cy="50514"/>
            </a:xfrm>
            <a:custGeom>
              <a:rect b="b" l="l" r="r" t="t"/>
              <a:pathLst>
                <a:path extrusionOk="0" h="1926" w="969">
                  <a:moveTo>
                    <a:pt x="646" y="1"/>
                  </a:moveTo>
                  <a:cubicBezTo>
                    <a:pt x="290" y="1"/>
                    <a:pt x="1" y="290"/>
                    <a:pt x="1" y="646"/>
                  </a:cubicBezTo>
                  <a:lnTo>
                    <a:pt x="1" y="1074"/>
                  </a:lnTo>
                  <a:cubicBezTo>
                    <a:pt x="1" y="1507"/>
                    <a:pt x="319" y="1868"/>
                    <a:pt x="747" y="1926"/>
                  </a:cubicBezTo>
                  <a:cubicBezTo>
                    <a:pt x="684" y="1743"/>
                    <a:pt x="646" y="1550"/>
                    <a:pt x="646" y="1353"/>
                  </a:cubicBezTo>
                  <a:lnTo>
                    <a:pt x="646" y="646"/>
                  </a:lnTo>
                  <a:cubicBezTo>
                    <a:pt x="646" y="290"/>
                    <a:pt x="790" y="1"/>
                    <a:pt x="968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5" name="Google Shape;6325;p29"/>
            <p:cNvSpPr/>
            <p:nvPr/>
          </p:nvSpPr>
          <p:spPr>
            <a:xfrm>
              <a:off x="3631268" y="2229707"/>
              <a:ext cx="79155" cy="90380"/>
            </a:xfrm>
            <a:custGeom>
              <a:rect b="b" l="l" r="r" t="t"/>
              <a:pathLst>
                <a:path extrusionOk="0" h="3446" w="3018">
                  <a:moveTo>
                    <a:pt x="1285" y="0"/>
                  </a:moveTo>
                  <a:cubicBezTo>
                    <a:pt x="1150" y="0"/>
                    <a:pt x="1011" y="24"/>
                    <a:pt x="886" y="77"/>
                  </a:cubicBezTo>
                  <a:lnTo>
                    <a:pt x="409" y="265"/>
                  </a:lnTo>
                  <a:cubicBezTo>
                    <a:pt x="164" y="366"/>
                    <a:pt x="0" y="602"/>
                    <a:pt x="0" y="866"/>
                  </a:cubicBezTo>
                  <a:lnTo>
                    <a:pt x="0" y="3229"/>
                  </a:lnTo>
                  <a:cubicBezTo>
                    <a:pt x="0" y="3349"/>
                    <a:pt x="97" y="3446"/>
                    <a:pt x="217" y="3446"/>
                  </a:cubicBezTo>
                  <a:lnTo>
                    <a:pt x="2801" y="3446"/>
                  </a:lnTo>
                  <a:cubicBezTo>
                    <a:pt x="2921" y="3446"/>
                    <a:pt x="3017" y="3349"/>
                    <a:pt x="3017" y="3229"/>
                  </a:cubicBezTo>
                  <a:lnTo>
                    <a:pt x="3017" y="866"/>
                  </a:lnTo>
                  <a:cubicBezTo>
                    <a:pt x="3017" y="602"/>
                    <a:pt x="2854" y="366"/>
                    <a:pt x="2608" y="265"/>
                  </a:cubicBezTo>
                  <a:lnTo>
                    <a:pt x="2132" y="77"/>
                  </a:lnTo>
                  <a:cubicBezTo>
                    <a:pt x="2002" y="24"/>
                    <a:pt x="1867" y="0"/>
                    <a:pt x="1733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6" name="Google Shape;6326;p29"/>
            <p:cNvSpPr/>
            <p:nvPr/>
          </p:nvSpPr>
          <p:spPr>
            <a:xfrm>
              <a:off x="3631268" y="2242454"/>
              <a:ext cx="16943" cy="77502"/>
            </a:xfrm>
            <a:custGeom>
              <a:rect b="b" l="l" r="r" t="t"/>
              <a:pathLst>
                <a:path extrusionOk="0" h="2955" w="646">
                  <a:moveTo>
                    <a:pt x="130" y="0"/>
                  </a:moveTo>
                  <a:cubicBezTo>
                    <a:pt x="48" y="111"/>
                    <a:pt x="0" y="241"/>
                    <a:pt x="0" y="380"/>
                  </a:cubicBezTo>
                  <a:lnTo>
                    <a:pt x="0" y="2743"/>
                  </a:lnTo>
                  <a:cubicBezTo>
                    <a:pt x="0" y="2858"/>
                    <a:pt x="97" y="2955"/>
                    <a:pt x="217" y="2955"/>
                  </a:cubicBezTo>
                  <a:lnTo>
                    <a:pt x="645" y="2955"/>
                  </a:lnTo>
                  <a:lnTo>
                    <a:pt x="645" y="602"/>
                  </a:lnTo>
                  <a:cubicBezTo>
                    <a:pt x="645" y="467"/>
                    <a:pt x="583" y="342"/>
                    <a:pt x="477" y="260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7" name="Google Shape;6327;p29"/>
            <p:cNvSpPr/>
            <p:nvPr/>
          </p:nvSpPr>
          <p:spPr>
            <a:xfrm>
              <a:off x="3693349" y="2242454"/>
              <a:ext cx="16943" cy="77502"/>
            </a:xfrm>
            <a:custGeom>
              <a:rect b="b" l="l" r="r" t="t"/>
              <a:pathLst>
                <a:path extrusionOk="0" h="2955" w="646">
                  <a:moveTo>
                    <a:pt x="520" y="0"/>
                  </a:moveTo>
                  <a:lnTo>
                    <a:pt x="174" y="260"/>
                  </a:lnTo>
                  <a:cubicBezTo>
                    <a:pt x="68" y="342"/>
                    <a:pt x="1" y="467"/>
                    <a:pt x="1" y="602"/>
                  </a:cubicBezTo>
                  <a:lnTo>
                    <a:pt x="1" y="2955"/>
                  </a:lnTo>
                  <a:lnTo>
                    <a:pt x="434" y="2955"/>
                  </a:lnTo>
                  <a:cubicBezTo>
                    <a:pt x="549" y="2955"/>
                    <a:pt x="645" y="2858"/>
                    <a:pt x="645" y="2743"/>
                  </a:cubicBezTo>
                  <a:lnTo>
                    <a:pt x="645" y="380"/>
                  </a:lnTo>
                  <a:cubicBezTo>
                    <a:pt x="645" y="241"/>
                    <a:pt x="602" y="111"/>
                    <a:pt x="520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8" name="Google Shape;6328;p29"/>
            <p:cNvSpPr/>
            <p:nvPr/>
          </p:nvSpPr>
          <p:spPr>
            <a:xfrm>
              <a:off x="3665075" y="2088498"/>
              <a:ext cx="112988" cy="22608"/>
            </a:xfrm>
            <a:custGeom>
              <a:rect b="b" l="l" r="r" t="t"/>
              <a:pathLst>
                <a:path extrusionOk="0" h="862" w="4308">
                  <a:moveTo>
                    <a:pt x="1" y="0"/>
                  </a:moveTo>
                  <a:lnTo>
                    <a:pt x="424" y="837"/>
                  </a:lnTo>
                  <a:cubicBezTo>
                    <a:pt x="429" y="852"/>
                    <a:pt x="444" y="861"/>
                    <a:pt x="463" y="861"/>
                  </a:cubicBezTo>
                  <a:lnTo>
                    <a:pt x="3850" y="861"/>
                  </a:lnTo>
                  <a:cubicBezTo>
                    <a:pt x="3865" y="861"/>
                    <a:pt x="3879" y="852"/>
                    <a:pt x="3884" y="837"/>
                  </a:cubicBezTo>
                  <a:lnTo>
                    <a:pt x="4307" y="0"/>
                  </a:ln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9" name="Google Shape;6329;p29"/>
            <p:cNvSpPr/>
            <p:nvPr/>
          </p:nvSpPr>
          <p:spPr>
            <a:xfrm>
              <a:off x="3648185" y="2167601"/>
              <a:ext cx="45190" cy="67798"/>
            </a:xfrm>
            <a:custGeom>
              <a:rect b="b" l="l" r="r" t="t"/>
              <a:pathLst>
                <a:path extrusionOk="0" h="2585" w="1723">
                  <a:moveTo>
                    <a:pt x="1087" y="1"/>
                  </a:moveTo>
                  <a:cubicBezTo>
                    <a:pt x="1084" y="1"/>
                    <a:pt x="1081" y="1"/>
                    <a:pt x="1078" y="1"/>
                  </a:cubicBezTo>
                  <a:lnTo>
                    <a:pt x="645" y="1"/>
                  </a:lnTo>
                  <a:cubicBezTo>
                    <a:pt x="289" y="1"/>
                    <a:pt x="0" y="290"/>
                    <a:pt x="0" y="646"/>
                  </a:cubicBezTo>
                  <a:lnTo>
                    <a:pt x="0" y="1353"/>
                  </a:lnTo>
                  <a:cubicBezTo>
                    <a:pt x="15" y="1565"/>
                    <a:pt x="87" y="1767"/>
                    <a:pt x="217" y="1935"/>
                  </a:cubicBezTo>
                  <a:cubicBezTo>
                    <a:pt x="356" y="2099"/>
                    <a:pt x="433" y="2306"/>
                    <a:pt x="433" y="2517"/>
                  </a:cubicBezTo>
                  <a:lnTo>
                    <a:pt x="433" y="2585"/>
                  </a:lnTo>
                  <a:lnTo>
                    <a:pt x="1294" y="2585"/>
                  </a:lnTo>
                  <a:lnTo>
                    <a:pt x="1294" y="2460"/>
                  </a:lnTo>
                  <a:cubicBezTo>
                    <a:pt x="1294" y="2282"/>
                    <a:pt x="1357" y="2118"/>
                    <a:pt x="1468" y="1983"/>
                  </a:cubicBezTo>
                  <a:lnTo>
                    <a:pt x="1549" y="1892"/>
                  </a:lnTo>
                  <a:cubicBezTo>
                    <a:pt x="1655" y="1752"/>
                    <a:pt x="1713" y="1589"/>
                    <a:pt x="1723" y="1416"/>
                  </a:cubicBezTo>
                  <a:lnTo>
                    <a:pt x="1723" y="646"/>
                  </a:lnTo>
                  <a:cubicBezTo>
                    <a:pt x="1723" y="293"/>
                    <a:pt x="1439" y="1"/>
                    <a:pt x="1087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0" name="Google Shape;6330;p29"/>
            <p:cNvSpPr/>
            <p:nvPr/>
          </p:nvSpPr>
          <p:spPr>
            <a:xfrm>
              <a:off x="3631268" y="2229707"/>
              <a:ext cx="79023" cy="90380"/>
            </a:xfrm>
            <a:custGeom>
              <a:rect b="b" l="l" r="r" t="t"/>
              <a:pathLst>
                <a:path extrusionOk="0" h="3446" w="3013">
                  <a:moveTo>
                    <a:pt x="1285" y="0"/>
                  </a:moveTo>
                  <a:cubicBezTo>
                    <a:pt x="1150" y="0"/>
                    <a:pt x="1011" y="24"/>
                    <a:pt x="886" y="77"/>
                  </a:cubicBezTo>
                  <a:lnTo>
                    <a:pt x="409" y="265"/>
                  </a:lnTo>
                  <a:cubicBezTo>
                    <a:pt x="164" y="366"/>
                    <a:pt x="0" y="602"/>
                    <a:pt x="0" y="866"/>
                  </a:cubicBezTo>
                  <a:lnTo>
                    <a:pt x="0" y="3446"/>
                  </a:lnTo>
                  <a:lnTo>
                    <a:pt x="3012" y="3446"/>
                  </a:lnTo>
                  <a:lnTo>
                    <a:pt x="3012" y="866"/>
                  </a:lnTo>
                  <a:cubicBezTo>
                    <a:pt x="3012" y="602"/>
                    <a:pt x="2854" y="366"/>
                    <a:pt x="2608" y="265"/>
                  </a:cubicBezTo>
                  <a:lnTo>
                    <a:pt x="2132" y="77"/>
                  </a:lnTo>
                  <a:cubicBezTo>
                    <a:pt x="2002" y="24"/>
                    <a:pt x="1867" y="0"/>
                    <a:pt x="1733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1" name="Google Shape;6331;p29"/>
            <p:cNvSpPr/>
            <p:nvPr/>
          </p:nvSpPr>
          <p:spPr>
            <a:xfrm>
              <a:off x="3648185" y="2167601"/>
              <a:ext cx="45190" cy="50776"/>
            </a:xfrm>
            <a:custGeom>
              <a:rect b="b" l="l" r="r" t="t"/>
              <a:pathLst>
                <a:path extrusionOk="0" h="1936" w="1723">
                  <a:moveTo>
                    <a:pt x="650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0" y="1550"/>
                    <a:pt x="385" y="1935"/>
                    <a:pt x="861" y="1935"/>
                  </a:cubicBezTo>
                  <a:cubicBezTo>
                    <a:pt x="1338" y="1935"/>
                    <a:pt x="1723" y="1550"/>
                    <a:pt x="1723" y="1074"/>
                  </a:cubicBezTo>
                  <a:lnTo>
                    <a:pt x="1723" y="646"/>
                  </a:lnTo>
                  <a:cubicBezTo>
                    <a:pt x="1723" y="290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2" name="Google Shape;6332;p29"/>
            <p:cNvSpPr/>
            <p:nvPr/>
          </p:nvSpPr>
          <p:spPr>
            <a:xfrm>
              <a:off x="3648185" y="2167601"/>
              <a:ext cx="25519" cy="49885"/>
            </a:xfrm>
            <a:custGeom>
              <a:rect b="b" l="l" r="r" t="t"/>
              <a:pathLst>
                <a:path extrusionOk="0" h="1902" w="973">
                  <a:moveTo>
                    <a:pt x="650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5" y="1464"/>
                    <a:pt x="270" y="1805"/>
                    <a:pt x="650" y="1902"/>
                  </a:cubicBezTo>
                  <a:lnTo>
                    <a:pt x="650" y="646"/>
                  </a:lnTo>
                  <a:cubicBezTo>
                    <a:pt x="650" y="290"/>
                    <a:pt x="794" y="1"/>
                    <a:pt x="972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3" name="Google Shape;6333;p29"/>
            <p:cNvSpPr/>
            <p:nvPr/>
          </p:nvSpPr>
          <p:spPr>
            <a:xfrm>
              <a:off x="3631268" y="2242454"/>
              <a:ext cx="16943" cy="77502"/>
            </a:xfrm>
            <a:custGeom>
              <a:rect b="b" l="l" r="r" t="t"/>
              <a:pathLst>
                <a:path extrusionOk="0" h="2955" w="646">
                  <a:moveTo>
                    <a:pt x="130" y="0"/>
                  </a:moveTo>
                  <a:cubicBezTo>
                    <a:pt x="48" y="111"/>
                    <a:pt x="0" y="241"/>
                    <a:pt x="0" y="380"/>
                  </a:cubicBezTo>
                  <a:lnTo>
                    <a:pt x="0" y="2955"/>
                  </a:lnTo>
                  <a:lnTo>
                    <a:pt x="645" y="2955"/>
                  </a:lnTo>
                  <a:lnTo>
                    <a:pt x="645" y="602"/>
                  </a:lnTo>
                  <a:cubicBezTo>
                    <a:pt x="645" y="467"/>
                    <a:pt x="583" y="342"/>
                    <a:pt x="477" y="260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4" name="Google Shape;6334;p29"/>
            <p:cNvSpPr/>
            <p:nvPr/>
          </p:nvSpPr>
          <p:spPr>
            <a:xfrm>
              <a:off x="3693349" y="2242454"/>
              <a:ext cx="16943" cy="77502"/>
            </a:xfrm>
            <a:custGeom>
              <a:rect b="b" l="l" r="r" t="t"/>
              <a:pathLst>
                <a:path extrusionOk="0" h="2955" w="646">
                  <a:moveTo>
                    <a:pt x="520" y="0"/>
                  </a:moveTo>
                  <a:lnTo>
                    <a:pt x="174" y="260"/>
                  </a:lnTo>
                  <a:cubicBezTo>
                    <a:pt x="68" y="342"/>
                    <a:pt x="1" y="467"/>
                    <a:pt x="1" y="602"/>
                  </a:cubicBezTo>
                  <a:lnTo>
                    <a:pt x="1" y="2955"/>
                  </a:lnTo>
                  <a:lnTo>
                    <a:pt x="645" y="2955"/>
                  </a:lnTo>
                  <a:lnTo>
                    <a:pt x="645" y="380"/>
                  </a:lnTo>
                  <a:cubicBezTo>
                    <a:pt x="645" y="241"/>
                    <a:pt x="602" y="111"/>
                    <a:pt x="520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5" name="Google Shape;6335;p29"/>
            <p:cNvSpPr/>
            <p:nvPr/>
          </p:nvSpPr>
          <p:spPr>
            <a:xfrm>
              <a:off x="3749764" y="2167601"/>
              <a:ext cx="45216" cy="67798"/>
            </a:xfrm>
            <a:custGeom>
              <a:rect b="b" l="l" r="r" t="t"/>
              <a:pathLst>
                <a:path extrusionOk="0" h="2585" w="1724">
                  <a:moveTo>
                    <a:pt x="645" y="1"/>
                  </a:moveTo>
                  <a:cubicBezTo>
                    <a:pt x="289" y="1"/>
                    <a:pt x="1" y="290"/>
                    <a:pt x="5" y="646"/>
                  </a:cubicBezTo>
                  <a:lnTo>
                    <a:pt x="5" y="1353"/>
                  </a:lnTo>
                  <a:cubicBezTo>
                    <a:pt x="15" y="1565"/>
                    <a:pt x="87" y="1767"/>
                    <a:pt x="217" y="1935"/>
                  </a:cubicBezTo>
                  <a:cubicBezTo>
                    <a:pt x="357" y="2099"/>
                    <a:pt x="434" y="2306"/>
                    <a:pt x="434" y="2517"/>
                  </a:cubicBezTo>
                  <a:lnTo>
                    <a:pt x="434" y="2585"/>
                  </a:lnTo>
                  <a:lnTo>
                    <a:pt x="1295" y="2585"/>
                  </a:lnTo>
                  <a:lnTo>
                    <a:pt x="1295" y="2460"/>
                  </a:lnTo>
                  <a:cubicBezTo>
                    <a:pt x="1290" y="2282"/>
                    <a:pt x="1353" y="2118"/>
                    <a:pt x="1468" y="1983"/>
                  </a:cubicBezTo>
                  <a:lnTo>
                    <a:pt x="1550" y="1892"/>
                  </a:lnTo>
                  <a:cubicBezTo>
                    <a:pt x="1651" y="1752"/>
                    <a:pt x="1714" y="1589"/>
                    <a:pt x="1723" y="1416"/>
                  </a:cubicBezTo>
                  <a:lnTo>
                    <a:pt x="1723" y="646"/>
                  </a:lnTo>
                  <a:cubicBezTo>
                    <a:pt x="1723" y="290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6" name="Google Shape;6336;p29"/>
            <p:cNvSpPr/>
            <p:nvPr/>
          </p:nvSpPr>
          <p:spPr>
            <a:xfrm>
              <a:off x="3732847" y="2229707"/>
              <a:ext cx="79155" cy="90380"/>
            </a:xfrm>
            <a:custGeom>
              <a:rect b="b" l="l" r="r" t="t"/>
              <a:pathLst>
                <a:path extrusionOk="0" h="3446" w="3018">
                  <a:moveTo>
                    <a:pt x="1286" y="0"/>
                  </a:moveTo>
                  <a:cubicBezTo>
                    <a:pt x="1151" y="0"/>
                    <a:pt x="1016" y="24"/>
                    <a:pt x="886" y="77"/>
                  </a:cubicBezTo>
                  <a:lnTo>
                    <a:pt x="410" y="265"/>
                  </a:lnTo>
                  <a:cubicBezTo>
                    <a:pt x="164" y="366"/>
                    <a:pt x="1" y="602"/>
                    <a:pt x="1" y="866"/>
                  </a:cubicBezTo>
                  <a:lnTo>
                    <a:pt x="1" y="3446"/>
                  </a:lnTo>
                  <a:lnTo>
                    <a:pt x="3018" y="3446"/>
                  </a:lnTo>
                  <a:lnTo>
                    <a:pt x="3018" y="866"/>
                  </a:lnTo>
                  <a:cubicBezTo>
                    <a:pt x="3018" y="602"/>
                    <a:pt x="2854" y="366"/>
                    <a:pt x="2609" y="265"/>
                  </a:cubicBezTo>
                  <a:lnTo>
                    <a:pt x="2132" y="77"/>
                  </a:lnTo>
                  <a:cubicBezTo>
                    <a:pt x="2002" y="24"/>
                    <a:pt x="1868" y="0"/>
                    <a:pt x="1733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7" name="Google Shape;6337;p29"/>
            <p:cNvSpPr/>
            <p:nvPr/>
          </p:nvSpPr>
          <p:spPr>
            <a:xfrm>
              <a:off x="3749895" y="2167601"/>
              <a:ext cx="45085" cy="50776"/>
            </a:xfrm>
            <a:custGeom>
              <a:rect b="b" l="l" r="r" t="t"/>
              <a:pathLst>
                <a:path extrusionOk="0" h="1936" w="1719">
                  <a:moveTo>
                    <a:pt x="645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0" y="1550"/>
                    <a:pt x="385" y="1935"/>
                    <a:pt x="857" y="1935"/>
                  </a:cubicBezTo>
                  <a:cubicBezTo>
                    <a:pt x="1333" y="1935"/>
                    <a:pt x="1718" y="1550"/>
                    <a:pt x="1718" y="1074"/>
                  </a:cubicBezTo>
                  <a:lnTo>
                    <a:pt x="1718" y="646"/>
                  </a:lnTo>
                  <a:cubicBezTo>
                    <a:pt x="1718" y="290"/>
                    <a:pt x="1429" y="1"/>
                    <a:pt x="10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8" name="Google Shape;6338;p29"/>
            <p:cNvSpPr/>
            <p:nvPr/>
          </p:nvSpPr>
          <p:spPr>
            <a:xfrm>
              <a:off x="3749895" y="2167601"/>
              <a:ext cx="25388" cy="49885"/>
            </a:xfrm>
            <a:custGeom>
              <a:rect b="b" l="l" r="r" t="t"/>
              <a:pathLst>
                <a:path extrusionOk="0" h="1902" w="968">
                  <a:moveTo>
                    <a:pt x="645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4"/>
                  </a:lnTo>
                  <a:cubicBezTo>
                    <a:pt x="0" y="1464"/>
                    <a:pt x="265" y="1805"/>
                    <a:pt x="645" y="1902"/>
                  </a:cubicBezTo>
                  <a:lnTo>
                    <a:pt x="645" y="646"/>
                  </a:lnTo>
                  <a:cubicBezTo>
                    <a:pt x="645" y="290"/>
                    <a:pt x="790" y="1"/>
                    <a:pt x="968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9" name="Google Shape;6339;p29"/>
            <p:cNvSpPr/>
            <p:nvPr/>
          </p:nvSpPr>
          <p:spPr>
            <a:xfrm>
              <a:off x="3732847" y="2242454"/>
              <a:ext cx="17074" cy="77502"/>
            </a:xfrm>
            <a:custGeom>
              <a:rect b="b" l="l" r="r" t="t"/>
              <a:pathLst>
                <a:path extrusionOk="0" h="2955" w="651">
                  <a:moveTo>
                    <a:pt x="131" y="0"/>
                  </a:moveTo>
                  <a:cubicBezTo>
                    <a:pt x="49" y="111"/>
                    <a:pt x="1" y="241"/>
                    <a:pt x="1" y="380"/>
                  </a:cubicBezTo>
                  <a:lnTo>
                    <a:pt x="1" y="2955"/>
                  </a:lnTo>
                  <a:lnTo>
                    <a:pt x="650" y="2955"/>
                  </a:lnTo>
                  <a:lnTo>
                    <a:pt x="650" y="602"/>
                  </a:lnTo>
                  <a:cubicBezTo>
                    <a:pt x="646" y="467"/>
                    <a:pt x="583" y="342"/>
                    <a:pt x="477" y="260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0" name="Google Shape;6340;p29"/>
            <p:cNvSpPr/>
            <p:nvPr/>
          </p:nvSpPr>
          <p:spPr>
            <a:xfrm>
              <a:off x="3794954" y="2242454"/>
              <a:ext cx="16917" cy="77502"/>
            </a:xfrm>
            <a:custGeom>
              <a:rect b="b" l="l" r="r" t="t"/>
              <a:pathLst>
                <a:path extrusionOk="0" h="2955" w="645">
                  <a:moveTo>
                    <a:pt x="520" y="0"/>
                  </a:moveTo>
                  <a:lnTo>
                    <a:pt x="173" y="260"/>
                  </a:lnTo>
                  <a:cubicBezTo>
                    <a:pt x="68" y="342"/>
                    <a:pt x="0" y="467"/>
                    <a:pt x="0" y="602"/>
                  </a:cubicBezTo>
                  <a:lnTo>
                    <a:pt x="0" y="2955"/>
                  </a:lnTo>
                  <a:lnTo>
                    <a:pt x="645" y="2955"/>
                  </a:lnTo>
                  <a:lnTo>
                    <a:pt x="645" y="380"/>
                  </a:lnTo>
                  <a:cubicBezTo>
                    <a:pt x="645" y="241"/>
                    <a:pt x="602" y="111"/>
                    <a:pt x="520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1" name="Google Shape;6341;p29"/>
            <p:cNvSpPr/>
            <p:nvPr/>
          </p:nvSpPr>
          <p:spPr>
            <a:xfrm>
              <a:off x="3597435" y="2224016"/>
              <a:ext cx="45216" cy="67798"/>
            </a:xfrm>
            <a:custGeom>
              <a:rect b="b" l="l" r="r" t="t"/>
              <a:pathLst>
                <a:path extrusionOk="0" h="2585" w="1724">
                  <a:moveTo>
                    <a:pt x="650" y="1"/>
                  </a:moveTo>
                  <a:cubicBezTo>
                    <a:pt x="294" y="1"/>
                    <a:pt x="1" y="290"/>
                    <a:pt x="6" y="646"/>
                  </a:cubicBezTo>
                  <a:lnTo>
                    <a:pt x="6" y="1358"/>
                  </a:lnTo>
                  <a:cubicBezTo>
                    <a:pt x="15" y="1569"/>
                    <a:pt x="87" y="1772"/>
                    <a:pt x="217" y="1940"/>
                  </a:cubicBezTo>
                  <a:cubicBezTo>
                    <a:pt x="357" y="2099"/>
                    <a:pt x="434" y="2306"/>
                    <a:pt x="434" y="2517"/>
                  </a:cubicBezTo>
                  <a:lnTo>
                    <a:pt x="434" y="2585"/>
                  </a:lnTo>
                  <a:lnTo>
                    <a:pt x="1295" y="2585"/>
                  </a:lnTo>
                  <a:lnTo>
                    <a:pt x="1295" y="2460"/>
                  </a:lnTo>
                  <a:cubicBezTo>
                    <a:pt x="1295" y="2286"/>
                    <a:pt x="1358" y="2118"/>
                    <a:pt x="1468" y="1983"/>
                  </a:cubicBezTo>
                  <a:lnTo>
                    <a:pt x="1550" y="1892"/>
                  </a:lnTo>
                  <a:cubicBezTo>
                    <a:pt x="1656" y="1752"/>
                    <a:pt x="1719" y="1589"/>
                    <a:pt x="1723" y="1415"/>
                  </a:cubicBezTo>
                  <a:lnTo>
                    <a:pt x="1723" y="646"/>
                  </a:lnTo>
                  <a:cubicBezTo>
                    <a:pt x="1723" y="290"/>
                    <a:pt x="1435" y="1"/>
                    <a:pt x="1079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2" name="Google Shape;6342;p29"/>
            <p:cNvSpPr/>
            <p:nvPr/>
          </p:nvSpPr>
          <p:spPr>
            <a:xfrm>
              <a:off x="3580544" y="2286123"/>
              <a:ext cx="79023" cy="56546"/>
            </a:xfrm>
            <a:custGeom>
              <a:rect b="b" l="l" r="r" t="t"/>
              <a:pathLst>
                <a:path extrusionOk="0" h="2156" w="3013">
                  <a:moveTo>
                    <a:pt x="1280" y="0"/>
                  </a:moveTo>
                  <a:cubicBezTo>
                    <a:pt x="1145" y="0"/>
                    <a:pt x="1010" y="24"/>
                    <a:pt x="881" y="77"/>
                  </a:cubicBezTo>
                  <a:lnTo>
                    <a:pt x="404" y="270"/>
                  </a:lnTo>
                  <a:cubicBezTo>
                    <a:pt x="159" y="366"/>
                    <a:pt x="0" y="606"/>
                    <a:pt x="0" y="871"/>
                  </a:cubicBezTo>
                  <a:lnTo>
                    <a:pt x="0" y="2156"/>
                  </a:lnTo>
                  <a:lnTo>
                    <a:pt x="3012" y="2156"/>
                  </a:lnTo>
                  <a:lnTo>
                    <a:pt x="3012" y="866"/>
                  </a:lnTo>
                  <a:cubicBezTo>
                    <a:pt x="3012" y="602"/>
                    <a:pt x="2849" y="366"/>
                    <a:pt x="2608" y="270"/>
                  </a:cubicBezTo>
                  <a:lnTo>
                    <a:pt x="2127" y="77"/>
                  </a:lnTo>
                  <a:cubicBezTo>
                    <a:pt x="2002" y="24"/>
                    <a:pt x="1867" y="0"/>
                    <a:pt x="1727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3" name="Google Shape;6343;p29"/>
            <p:cNvSpPr/>
            <p:nvPr/>
          </p:nvSpPr>
          <p:spPr>
            <a:xfrm>
              <a:off x="3597566" y="2224016"/>
              <a:ext cx="45085" cy="50776"/>
            </a:xfrm>
            <a:custGeom>
              <a:rect b="b" l="l" r="r" t="t"/>
              <a:pathLst>
                <a:path extrusionOk="0" h="1936" w="1719">
                  <a:moveTo>
                    <a:pt x="645" y="1"/>
                  </a:moveTo>
                  <a:cubicBezTo>
                    <a:pt x="289" y="1"/>
                    <a:pt x="1" y="290"/>
                    <a:pt x="1" y="646"/>
                  </a:cubicBezTo>
                  <a:lnTo>
                    <a:pt x="1" y="1079"/>
                  </a:lnTo>
                  <a:cubicBezTo>
                    <a:pt x="1" y="1550"/>
                    <a:pt x="381" y="1935"/>
                    <a:pt x="857" y="1935"/>
                  </a:cubicBezTo>
                  <a:cubicBezTo>
                    <a:pt x="1333" y="1935"/>
                    <a:pt x="1718" y="1550"/>
                    <a:pt x="1718" y="1079"/>
                  </a:cubicBezTo>
                  <a:lnTo>
                    <a:pt x="1718" y="646"/>
                  </a:lnTo>
                  <a:cubicBezTo>
                    <a:pt x="1718" y="290"/>
                    <a:pt x="1430" y="1"/>
                    <a:pt x="107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4" name="Google Shape;6344;p29"/>
            <p:cNvSpPr/>
            <p:nvPr/>
          </p:nvSpPr>
          <p:spPr>
            <a:xfrm>
              <a:off x="3642625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515" y="0"/>
                  </a:moveTo>
                  <a:lnTo>
                    <a:pt x="169" y="260"/>
                  </a:lnTo>
                  <a:cubicBezTo>
                    <a:pt x="63" y="342"/>
                    <a:pt x="0" y="467"/>
                    <a:pt x="0" y="606"/>
                  </a:cubicBezTo>
                  <a:lnTo>
                    <a:pt x="0" y="1670"/>
                  </a:lnTo>
                  <a:lnTo>
                    <a:pt x="645" y="1670"/>
                  </a:lnTo>
                  <a:lnTo>
                    <a:pt x="645" y="380"/>
                  </a:lnTo>
                  <a:cubicBezTo>
                    <a:pt x="645" y="246"/>
                    <a:pt x="597" y="111"/>
                    <a:pt x="51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5" name="Google Shape;6345;p29"/>
            <p:cNvSpPr/>
            <p:nvPr/>
          </p:nvSpPr>
          <p:spPr>
            <a:xfrm>
              <a:off x="3699040" y="2224016"/>
              <a:ext cx="45190" cy="67798"/>
            </a:xfrm>
            <a:custGeom>
              <a:rect b="b" l="l" r="r" t="t"/>
              <a:pathLst>
                <a:path extrusionOk="0" h="2585" w="1723">
                  <a:moveTo>
                    <a:pt x="645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358"/>
                  </a:lnTo>
                  <a:cubicBezTo>
                    <a:pt x="10" y="1569"/>
                    <a:pt x="87" y="1772"/>
                    <a:pt x="217" y="1940"/>
                  </a:cubicBezTo>
                  <a:cubicBezTo>
                    <a:pt x="352" y="2099"/>
                    <a:pt x="428" y="2306"/>
                    <a:pt x="428" y="2517"/>
                  </a:cubicBezTo>
                  <a:lnTo>
                    <a:pt x="428" y="2585"/>
                  </a:lnTo>
                  <a:lnTo>
                    <a:pt x="1290" y="2585"/>
                  </a:lnTo>
                  <a:lnTo>
                    <a:pt x="1290" y="2460"/>
                  </a:lnTo>
                  <a:cubicBezTo>
                    <a:pt x="1290" y="2286"/>
                    <a:pt x="1352" y="2118"/>
                    <a:pt x="1468" y="1983"/>
                  </a:cubicBezTo>
                  <a:lnTo>
                    <a:pt x="1545" y="1892"/>
                  </a:lnTo>
                  <a:cubicBezTo>
                    <a:pt x="1651" y="1752"/>
                    <a:pt x="1713" y="1589"/>
                    <a:pt x="1723" y="1415"/>
                  </a:cubicBezTo>
                  <a:lnTo>
                    <a:pt x="1723" y="646"/>
                  </a:lnTo>
                  <a:cubicBezTo>
                    <a:pt x="1723" y="290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6" name="Google Shape;6346;p29"/>
            <p:cNvSpPr/>
            <p:nvPr/>
          </p:nvSpPr>
          <p:spPr>
            <a:xfrm>
              <a:off x="3682123" y="2286123"/>
              <a:ext cx="79023" cy="56546"/>
            </a:xfrm>
            <a:custGeom>
              <a:rect b="b" l="l" r="r" t="t"/>
              <a:pathLst>
                <a:path extrusionOk="0" h="2156" w="3013">
                  <a:moveTo>
                    <a:pt x="1285" y="0"/>
                  </a:moveTo>
                  <a:cubicBezTo>
                    <a:pt x="1150" y="0"/>
                    <a:pt x="1011" y="24"/>
                    <a:pt x="886" y="77"/>
                  </a:cubicBezTo>
                  <a:lnTo>
                    <a:pt x="409" y="270"/>
                  </a:lnTo>
                  <a:cubicBezTo>
                    <a:pt x="164" y="366"/>
                    <a:pt x="0" y="606"/>
                    <a:pt x="0" y="871"/>
                  </a:cubicBezTo>
                  <a:lnTo>
                    <a:pt x="0" y="2156"/>
                  </a:lnTo>
                  <a:lnTo>
                    <a:pt x="3013" y="2156"/>
                  </a:lnTo>
                  <a:lnTo>
                    <a:pt x="3013" y="866"/>
                  </a:lnTo>
                  <a:cubicBezTo>
                    <a:pt x="3013" y="602"/>
                    <a:pt x="2854" y="366"/>
                    <a:pt x="2608" y="270"/>
                  </a:cubicBezTo>
                  <a:lnTo>
                    <a:pt x="2132" y="77"/>
                  </a:lnTo>
                  <a:cubicBezTo>
                    <a:pt x="2002" y="24"/>
                    <a:pt x="1867" y="0"/>
                    <a:pt x="1733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7" name="Google Shape;6347;p29"/>
            <p:cNvSpPr/>
            <p:nvPr/>
          </p:nvSpPr>
          <p:spPr>
            <a:xfrm>
              <a:off x="3699040" y="2223885"/>
              <a:ext cx="45190" cy="50908"/>
            </a:xfrm>
            <a:custGeom>
              <a:rect b="b" l="l" r="r" t="t"/>
              <a:pathLst>
                <a:path extrusionOk="0" h="1941" w="1723">
                  <a:moveTo>
                    <a:pt x="645" y="1"/>
                  </a:moveTo>
                  <a:cubicBezTo>
                    <a:pt x="289" y="1"/>
                    <a:pt x="0" y="295"/>
                    <a:pt x="0" y="651"/>
                  </a:cubicBezTo>
                  <a:lnTo>
                    <a:pt x="0" y="1079"/>
                  </a:lnTo>
                  <a:cubicBezTo>
                    <a:pt x="0" y="1555"/>
                    <a:pt x="385" y="1940"/>
                    <a:pt x="862" y="1940"/>
                  </a:cubicBezTo>
                  <a:cubicBezTo>
                    <a:pt x="1338" y="1940"/>
                    <a:pt x="1723" y="1555"/>
                    <a:pt x="1723" y="1084"/>
                  </a:cubicBezTo>
                  <a:lnTo>
                    <a:pt x="1723" y="651"/>
                  </a:lnTo>
                  <a:cubicBezTo>
                    <a:pt x="1723" y="295"/>
                    <a:pt x="1434" y="1"/>
                    <a:pt x="1078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8" name="Google Shape;6348;p29"/>
            <p:cNvSpPr/>
            <p:nvPr/>
          </p:nvSpPr>
          <p:spPr>
            <a:xfrm>
              <a:off x="3699040" y="2224016"/>
              <a:ext cx="25388" cy="49885"/>
            </a:xfrm>
            <a:custGeom>
              <a:rect b="b" l="l" r="r" t="t"/>
              <a:pathLst>
                <a:path extrusionOk="0" h="1902" w="968">
                  <a:moveTo>
                    <a:pt x="645" y="1"/>
                  </a:moveTo>
                  <a:cubicBezTo>
                    <a:pt x="289" y="1"/>
                    <a:pt x="0" y="290"/>
                    <a:pt x="0" y="646"/>
                  </a:cubicBezTo>
                  <a:lnTo>
                    <a:pt x="0" y="1079"/>
                  </a:lnTo>
                  <a:cubicBezTo>
                    <a:pt x="0" y="1468"/>
                    <a:pt x="265" y="1805"/>
                    <a:pt x="645" y="1901"/>
                  </a:cubicBezTo>
                  <a:lnTo>
                    <a:pt x="645" y="646"/>
                  </a:lnTo>
                  <a:cubicBezTo>
                    <a:pt x="645" y="290"/>
                    <a:pt x="789" y="1"/>
                    <a:pt x="967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9" name="Google Shape;6349;p29"/>
            <p:cNvSpPr/>
            <p:nvPr/>
          </p:nvSpPr>
          <p:spPr>
            <a:xfrm>
              <a:off x="3682123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126" y="0"/>
                  </a:moveTo>
                  <a:cubicBezTo>
                    <a:pt x="44" y="111"/>
                    <a:pt x="0" y="246"/>
                    <a:pt x="0" y="380"/>
                  </a:cubicBezTo>
                  <a:lnTo>
                    <a:pt x="0" y="1670"/>
                  </a:lnTo>
                  <a:lnTo>
                    <a:pt x="645" y="1670"/>
                  </a:lnTo>
                  <a:lnTo>
                    <a:pt x="645" y="606"/>
                  </a:lnTo>
                  <a:cubicBezTo>
                    <a:pt x="645" y="467"/>
                    <a:pt x="583" y="342"/>
                    <a:pt x="472" y="260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0" name="Google Shape;6350;p29"/>
            <p:cNvSpPr/>
            <p:nvPr/>
          </p:nvSpPr>
          <p:spPr>
            <a:xfrm>
              <a:off x="3744204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521" y="0"/>
                  </a:moveTo>
                  <a:lnTo>
                    <a:pt x="174" y="260"/>
                  </a:lnTo>
                  <a:cubicBezTo>
                    <a:pt x="63" y="342"/>
                    <a:pt x="1" y="467"/>
                    <a:pt x="1" y="606"/>
                  </a:cubicBezTo>
                  <a:lnTo>
                    <a:pt x="1" y="1670"/>
                  </a:lnTo>
                  <a:lnTo>
                    <a:pt x="646" y="1670"/>
                  </a:lnTo>
                  <a:lnTo>
                    <a:pt x="646" y="380"/>
                  </a:lnTo>
                  <a:cubicBezTo>
                    <a:pt x="646" y="246"/>
                    <a:pt x="602" y="111"/>
                    <a:pt x="521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1" name="Google Shape;6351;p29"/>
            <p:cNvSpPr/>
            <p:nvPr/>
          </p:nvSpPr>
          <p:spPr>
            <a:xfrm>
              <a:off x="3800619" y="2224016"/>
              <a:ext cx="45216" cy="67798"/>
            </a:xfrm>
            <a:custGeom>
              <a:rect b="b" l="l" r="r" t="t"/>
              <a:pathLst>
                <a:path extrusionOk="0" h="2585" w="1724">
                  <a:moveTo>
                    <a:pt x="645" y="1"/>
                  </a:moveTo>
                  <a:cubicBezTo>
                    <a:pt x="289" y="1"/>
                    <a:pt x="1" y="290"/>
                    <a:pt x="1" y="646"/>
                  </a:cubicBezTo>
                  <a:lnTo>
                    <a:pt x="1" y="1358"/>
                  </a:lnTo>
                  <a:cubicBezTo>
                    <a:pt x="10" y="1569"/>
                    <a:pt x="87" y="1772"/>
                    <a:pt x="217" y="1940"/>
                  </a:cubicBezTo>
                  <a:cubicBezTo>
                    <a:pt x="357" y="2099"/>
                    <a:pt x="429" y="2306"/>
                    <a:pt x="429" y="2517"/>
                  </a:cubicBezTo>
                  <a:lnTo>
                    <a:pt x="429" y="2585"/>
                  </a:lnTo>
                  <a:lnTo>
                    <a:pt x="1290" y="2585"/>
                  </a:lnTo>
                  <a:lnTo>
                    <a:pt x="1290" y="2460"/>
                  </a:lnTo>
                  <a:cubicBezTo>
                    <a:pt x="1290" y="2286"/>
                    <a:pt x="1353" y="2118"/>
                    <a:pt x="1468" y="1983"/>
                  </a:cubicBezTo>
                  <a:lnTo>
                    <a:pt x="1545" y="1892"/>
                  </a:lnTo>
                  <a:cubicBezTo>
                    <a:pt x="1651" y="1752"/>
                    <a:pt x="1714" y="1589"/>
                    <a:pt x="1723" y="1415"/>
                  </a:cubicBezTo>
                  <a:lnTo>
                    <a:pt x="1723" y="646"/>
                  </a:lnTo>
                  <a:cubicBezTo>
                    <a:pt x="1723" y="290"/>
                    <a:pt x="1435" y="1"/>
                    <a:pt x="1079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2" name="Google Shape;6352;p29"/>
            <p:cNvSpPr/>
            <p:nvPr/>
          </p:nvSpPr>
          <p:spPr>
            <a:xfrm>
              <a:off x="3783702" y="2286123"/>
              <a:ext cx="79050" cy="56546"/>
            </a:xfrm>
            <a:custGeom>
              <a:rect b="b" l="l" r="r" t="t"/>
              <a:pathLst>
                <a:path extrusionOk="0" h="2156" w="3014">
                  <a:moveTo>
                    <a:pt x="1286" y="0"/>
                  </a:moveTo>
                  <a:cubicBezTo>
                    <a:pt x="1146" y="0"/>
                    <a:pt x="1011" y="24"/>
                    <a:pt x="886" y="77"/>
                  </a:cubicBezTo>
                  <a:lnTo>
                    <a:pt x="405" y="270"/>
                  </a:lnTo>
                  <a:cubicBezTo>
                    <a:pt x="160" y="366"/>
                    <a:pt x="1" y="606"/>
                    <a:pt x="1" y="871"/>
                  </a:cubicBezTo>
                  <a:lnTo>
                    <a:pt x="1" y="2156"/>
                  </a:lnTo>
                  <a:lnTo>
                    <a:pt x="3013" y="2156"/>
                  </a:lnTo>
                  <a:lnTo>
                    <a:pt x="3013" y="866"/>
                  </a:lnTo>
                  <a:cubicBezTo>
                    <a:pt x="3013" y="602"/>
                    <a:pt x="2854" y="366"/>
                    <a:pt x="2609" y="270"/>
                  </a:cubicBezTo>
                  <a:lnTo>
                    <a:pt x="2128" y="77"/>
                  </a:lnTo>
                  <a:cubicBezTo>
                    <a:pt x="2003" y="24"/>
                    <a:pt x="1868" y="0"/>
                    <a:pt x="1728" y="0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3" name="Google Shape;6353;p29"/>
            <p:cNvSpPr/>
            <p:nvPr/>
          </p:nvSpPr>
          <p:spPr>
            <a:xfrm>
              <a:off x="3800619" y="2223885"/>
              <a:ext cx="45216" cy="50908"/>
            </a:xfrm>
            <a:custGeom>
              <a:rect b="b" l="l" r="r" t="t"/>
              <a:pathLst>
                <a:path extrusionOk="0" h="1941" w="1724">
                  <a:moveTo>
                    <a:pt x="645" y="1"/>
                  </a:moveTo>
                  <a:cubicBezTo>
                    <a:pt x="289" y="1"/>
                    <a:pt x="1" y="295"/>
                    <a:pt x="1" y="651"/>
                  </a:cubicBezTo>
                  <a:lnTo>
                    <a:pt x="1" y="1079"/>
                  </a:lnTo>
                  <a:cubicBezTo>
                    <a:pt x="1" y="1555"/>
                    <a:pt x="386" y="1940"/>
                    <a:pt x="862" y="1940"/>
                  </a:cubicBezTo>
                  <a:cubicBezTo>
                    <a:pt x="1338" y="1940"/>
                    <a:pt x="1723" y="1555"/>
                    <a:pt x="1723" y="1079"/>
                  </a:cubicBezTo>
                  <a:lnTo>
                    <a:pt x="1723" y="651"/>
                  </a:lnTo>
                  <a:cubicBezTo>
                    <a:pt x="1723" y="295"/>
                    <a:pt x="1435" y="1"/>
                    <a:pt x="1079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4" name="Google Shape;6354;p29"/>
            <p:cNvSpPr/>
            <p:nvPr/>
          </p:nvSpPr>
          <p:spPr>
            <a:xfrm>
              <a:off x="3800619" y="2224016"/>
              <a:ext cx="25388" cy="49885"/>
            </a:xfrm>
            <a:custGeom>
              <a:rect b="b" l="l" r="r" t="t"/>
              <a:pathLst>
                <a:path extrusionOk="0" h="1902" w="968">
                  <a:moveTo>
                    <a:pt x="645" y="1"/>
                  </a:moveTo>
                  <a:cubicBezTo>
                    <a:pt x="289" y="1"/>
                    <a:pt x="1" y="290"/>
                    <a:pt x="1" y="646"/>
                  </a:cubicBezTo>
                  <a:lnTo>
                    <a:pt x="1" y="1079"/>
                  </a:lnTo>
                  <a:cubicBezTo>
                    <a:pt x="1" y="1468"/>
                    <a:pt x="265" y="1805"/>
                    <a:pt x="645" y="1901"/>
                  </a:cubicBezTo>
                  <a:lnTo>
                    <a:pt x="645" y="646"/>
                  </a:lnTo>
                  <a:cubicBezTo>
                    <a:pt x="645" y="290"/>
                    <a:pt x="790" y="1"/>
                    <a:pt x="968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5" name="Google Shape;6355;p29"/>
            <p:cNvSpPr/>
            <p:nvPr/>
          </p:nvSpPr>
          <p:spPr>
            <a:xfrm>
              <a:off x="3783702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126" y="0"/>
                  </a:moveTo>
                  <a:cubicBezTo>
                    <a:pt x="44" y="111"/>
                    <a:pt x="1" y="246"/>
                    <a:pt x="1" y="380"/>
                  </a:cubicBezTo>
                  <a:lnTo>
                    <a:pt x="1" y="1670"/>
                  </a:lnTo>
                  <a:lnTo>
                    <a:pt x="646" y="1670"/>
                  </a:lnTo>
                  <a:lnTo>
                    <a:pt x="646" y="606"/>
                  </a:lnTo>
                  <a:cubicBezTo>
                    <a:pt x="646" y="467"/>
                    <a:pt x="583" y="342"/>
                    <a:pt x="472" y="260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6" name="Google Shape;6356;p29"/>
            <p:cNvSpPr/>
            <p:nvPr/>
          </p:nvSpPr>
          <p:spPr>
            <a:xfrm>
              <a:off x="3845809" y="2298869"/>
              <a:ext cx="16943" cy="43800"/>
            </a:xfrm>
            <a:custGeom>
              <a:rect b="b" l="l" r="r" t="t"/>
              <a:pathLst>
                <a:path extrusionOk="0" h="1670" w="646">
                  <a:moveTo>
                    <a:pt x="520" y="0"/>
                  </a:moveTo>
                  <a:lnTo>
                    <a:pt x="174" y="260"/>
                  </a:lnTo>
                  <a:cubicBezTo>
                    <a:pt x="63" y="342"/>
                    <a:pt x="0" y="467"/>
                    <a:pt x="0" y="606"/>
                  </a:cubicBezTo>
                  <a:lnTo>
                    <a:pt x="0" y="1670"/>
                  </a:lnTo>
                  <a:lnTo>
                    <a:pt x="645" y="1670"/>
                  </a:lnTo>
                  <a:lnTo>
                    <a:pt x="645" y="380"/>
                  </a:lnTo>
                  <a:cubicBezTo>
                    <a:pt x="645" y="246"/>
                    <a:pt x="602" y="111"/>
                    <a:pt x="52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7" name="Google Shape;6357;p29"/>
            <p:cNvSpPr/>
            <p:nvPr/>
          </p:nvSpPr>
          <p:spPr>
            <a:xfrm>
              <a:off x="3575220" y="2162303"/>
              <a:ext cx="292830" cy="185586"/>
            </a:xfrm>
            <a:custGeom>
              <a:rect b="b" l="l" r="r" t="t"/>
              <a:pathLst>
                <a:path extrusionOk="0" h="7076" w="11165">
                  <a:moveTo>
                    <a:pt x="3860" y="405"/>
                  </a:moveTo>
                  <a:cubicBezTo>
                    <a:pt x="4105" y="405"/>
                    <a:pt x="4303" y="602"/>
                    <a:pt x="4303" y="848"/>
                  </a:cubicBezTo>
                  <a:lnTo>
                    <a:pt x="4303" y="1396"/>
                  </a:lnTo>
                  <a:cubicBezTo>
                    <a:pt x="4303" y="1632"/>
                    <a:pt x="4178" y="1849"/>
                    <a:pt x="3971" y="1964"/>
                  </a:cubicBezTo>
                  <a:cubicBezTo>
                    <a:pt x="3913" y="1998"/>
                    <a:pt x="3874" y="2065"/>
                    <a:pt x="3874" y="2137"/>
                  </a:cubicBezTo>
                  <a:lnTo>
                    <a:pt x="3874" y="2363"/>
                  </a:lnTo>
                  <a:lnTo>
                    <a:pt x="3412" y="2363"/>
                  </a:lnTo>
                  <a:lnTo>
                    <a:pt x="3412" y="2132"/>
                  </a:lnTo>
                  <a:cubicBezTo>
                    <a:pt x="3412" y="2065"/>
                    <a:pt x="3374" y="1998"/>
                    <a:pt x="3316" y="1959"/>
                  </a:cubicBezTo>
                  <a:cubicBezTo>
                    <a:pt x="3109" y="1844"/>
                    <a:pt x="2984" y="1627"/>
                    <a:pt x="2984" y="1396"/>
                  </a:cubicBezTo>
                  <a:lnTo>
                    <a:pt x="2984" y="848"/>
                  </a:lnTo>
                  <a:cubicBezTo>
                    <a:pt x="2984" y="602"/>
                    <a:pt x="3181" y="405"/>
                    <a:pt x="3427" y="405"/>
                  </a:cubicBezTo>
                  <a:close/>
                  <a:moveTo>
                    <a:pt x="7733" y="405"/>
                  </a:moveTo>
                  <a:cubicBezTo>
                    <a:pt x="7979" y="405"/>
                    <a:pt x="8176" y="602"/>
                    <a:pt x="8176" y="848"/>
                  </a:cubicBezTo>
                  <a:lnTo>
                    <a:pt x="8176" y="1396"/>
                  </a:lnTo>
                  <a:cubicBezTo>
                    <a:pt x="8176" y="1632"/>
                    <a:pt x="8051" y="1849"/>
                    <a:pt x="7844" y="1964"/>
                  </a:cubicBezTo>
                  <a:cubicBezTo>
                    <a:pt x="7786" y="1998"/>
                    <a:pt x="7748" y="2065"/>
                    <a:pt x="7748" y="2137"/>
                  </a:cubicBezTo>
                  <a:lnTo>
                    <a:pt x="7748" y="2363"/>
                  </a:lnTo>
                  <a:lnTo>
                    <a:pt x="7286" y="2363"/>
                  </a:lnTo>
                  <a:lnTo>
                    <a:pt x="7286" y="2132"/>
                  </a:lnTo>
                  <a:cubicBezTo>
                    <a:pt x="7286" y="2065"/>
                    <a:pt x="7247" y="1998"/>
                    <a:pt x="7190" y="1959"/>
                  </a:cubicBezTo>
                  <a:cubicBezTo>
                    <a:pt x="6983" y="1844"/>
                    <a:pt x="6858" y="1627"/>
                    <a:pt x="6858" y="1396"/>
                  </a:cubicBezTo>
                  <a:lnTo>
                    <a:pt x="6858" y="848"/>
                  </a:lnTo>
                  <a:cubicBezTo>
                    <a:pt x="6858" y="602"/>
                    <a:pt x="7055" y="405"/>
                    <a:pt x="7300" y="405"/>
                  </a:cubicBezTo>
                  <a:close/>
                  <a:moveTo>
                    <a:pt x="1921" y="2556"/>
                  </a:moveTo>
                  <a:cubicBezTo>
                    <a:pt x="2166" y="2556"/>
                    <a:pt x="2368" y="2753"/>
                    <a:pt x="2368" y="3003"/>
                  </a:cubicBezTo>
                  <a:lnTo>
                    <a:pt x="2368" y="3547"/>
                  </a:lnTo>
                  <a:cubicBezTo>
                    <a:pt x="2368" y="3783"/>
                    <a:pt x="2243" y="3999"/>
                    <a:pt x="2036" y="4115"/>
                  </a:cubicBezTo>
                  <a:cubicBezTo>
                    <a:pt x="1974" y="4153"/>
                    <a:pt x="1935" y="4221"/>
                    <a:pt x="1935" y="4288"/>
                  </a:cubicBezTo>
                  <a:lnTo>
                    <a:pt x="1935" y="4519"/>
                  </a:lnTo>
                  <a:lnTo>
                    <a:pt x="1478" y="4519"/>
                  </a:lnTo>
                  <a:lnTo>
                    <a:pt x="1478" y="4288"/>
                  </a:lnTo>
                  <a:cubicBezTo>
                    <a:pt x="1478" y="4216"/>
                    <a:pt x="1440" y="4149"/>
                    <a:pt x="1377" y="4115"/>
                  </a:cubicBezTo>
                  <a:cubicBezTo>
                    <a:pt x="1175" y="3999"/>
                    <a:pt x="1050" y="3783"/>
                    <a:pt x="1050" y="3547"/>
                  </a:cubicBezTo>
                  <a:lnTo>
                    <a:pt x="1050" y="3003"/>
                  </a:lnTo>
                  <a:cubicBezTo>
                    <a:pt x="1050" y="2758"/>
                    <a:pt x="1247" y="2556"/>
                    <a:pt x="1493" y="2556"/>
                  </a:cubicBezTo>
                  <a:close/>
                  <a:moveTo>
                    <a:pt x="5794" y="2556"/>
                  </a:moveTo>
                  <a:cubicBezTo>
                    <a:pt x="6040" y="2556"/>
                    <a:pt x="6242" y="2753"/>
                    <a:pt x="6242" y="3003"/>
                  </a:cubicBezTo>
                  <a:lnTo>
                    <a:pt x="6242" y="3547"/>
                  </a:lnTo>
                  <a:cubicBezTo>
                    <a:pt x="6242" y="3783"/>
                    <a:pt x="6117" y="3999"/>
                    <a:pt x="5910" y="4115"/>
                  </a:cubicBezTo>
                  <a:cubicBezTo>
                    <a:pt x="5847" y="4153"/>
                    <a:pt x="5809" y="4221"/>
                    <a:pt x="5809" y="4288"/>
                  </a:cubicBezTo>
                  <a:lnTo>
                    <a:pt x="5809" y="4519"/>
                  </a:lnTo>
                  <a:lnTo>
                    <a:pt x="5352" y="4519"/>
                  </a:lnTo>
                  <a:lnTo>
                    <a:pt x="5352" y="4288"/>
                  </a:lnTo>
                  <a:cubicBezTo>
                    <a:pt x="5352" y="4216"/>
                    <a:pt x="5313" y="4149"/>
                    <a:pt x="5251" y="4115"/>
                  </a:cubicBezTo>
                  <a:cubicBezTo>
                    <a:pt x="5048" y="3999"/>
                    <a:pt x="4923" y="3783"/>
                    <a:pt x="4923" y="3547"/>
                  </a:cubicBezTo>
                  <a:lnTo>
                    <a:pt x="4923" y="3003"/>
                  </a:lnTo>
                  <a:cubicBezTo>
                    <a:pt x="4923" y="2758"/>
                    <a:pt x="5121" y="2556"/>
                    <a:pt x="5366" y="2556"/>
                  </a:cubicBezTo>
                  <a:close/>
                  <a:moveTo>
                    <a:pt x="9676" y="2561"/>
                  </a:moveTo>
                  <a:cubicBezTo>
                    <a:pt x="9918" y="2561"/>
                    <a:pt x="10115" y="2761"/>
                    <a:pt x="10115" y="3003"/>
                  </a:cubicBezTo>
                  <a:lnTo>
                    <a:pt x="10115" y="3552"/>
                  </a:lnTo>
                  <a:cubicBezTo>
                    <a:pt x="10115" y="3783"/>
                    <a:pt x="9990" y="3999"/>
                    <a:pt x="9783" y="4120"/>
                  </a:cubicBezTo>
                  <a:cubicBezTo>
                    <a:pt x="9721" y="4153"/>
                    <a:pt x="9682" y="4221"/>
                    <a:pt x="9682" y="4293"/>
                  </a:cubicBezTo>
                  <a:lnTo>
                    <a:pt x="9682" y="4519"/>
                  </a:lnTo>
                  <a:lnTo>
                    <a:pt x="9225" y="4519"/>
                  </a:lnTo>
                  <a:lnTo>
                    <a:pt x="9225" y="4288"/>
                  </a:lnTo>
                  <a:cubicBezTo>
                    <a:pt x="9225" y="4216"/>
                    <a:pt x="9187" y="4149"/>
                    <a:pt x="9124" y="4115"/>
                  </a:cubicBezTo>
                  <a:cubicBezTo>
                    <a:pt x="8922" y="3999"/>
                    <a:pt x="8797" y="3783"/>
                    <a:pt x="8797" y="3547"/>
                  </a:cubicBezTo>
                  <a:lnTo>
                    <a:pt x="8797" y="3003"/>
                  </a:lnTo>
                  <a:cubicBezTo>
                    <a:pt x="8797" y="2758"/>
                    <a:pt x="8994" y="2561"/>
                    <a:pt x="9239" y="2561"/>
                  </a:cubicBezTo>
                  <a:lnTo>
                    <a:pt x="9668" y="2561"/>
                  </a:lnTo>
                  <a:cubicBezTo>
                    <a:pt x="9671" y="2561"/>
                    <a:pt x="9673" y="2561"/>
                    <a:pt x="9676" y="2561"/>
                  </a:cubicBezTo>
                  <a:close/>
                  <a:moveTo>
                    <a:pt x="3869" y="1"/>
                  </a:moveTo>
                  <a:cubicBezTo>
                    <a:pt x="3866" y="1"/>
                    <a:pt x="3863" y="1"/>
                    <a:pt x="3860" y="1"/>
                  </a:cubicBezTo>
                  <a:lnTo>
                    <a:pt x="3427" y="1"/>
                  </a:lnTo>
                  <a:cubicBezTo>
                    <a:pt x="2960" y="6"/>
                    <a:pt x="2585" y="381"/>
                    <a:pt x="2585" y="848"/>
                  </a:cubicBezTo>
                  <a:lnTo>
                    <a:pt x="2585" y="1391"/>
                  </a:lnTo>
                  <a:cubicBezTo>
                    <a:pt x="2585" y="1728"/>
                    <a:pt x="2744" y="2046"/>
                    <a:pt x="3018" y="2243"/>
                  </a:cubicBezTo>
                  <a:lnTo>
                    <a:pt x="3018" y="2431"/>
                  </a:lnTo>
                  <a:lnTo>
                    <a:pt x="2657" y="2570"/>
                  </a:lnTo>
                  <a:cubicBezTo>
                    <a:pt x="2619" y="2508"/>
                    <a:pt x="2570" y="2450"/>
                    <a:pt x="2522" y="2402"/>
                  </a:cubicBezTo>
                  <a:cubicBezTo>
                    <a:pt x="2363" y="2243"/>
                    <a:pt x="2147" y="2152"/>
                    <a:pt x="1926" y="2152"/>
                  </a:cubicBezTo>
                  <a:lnTo>
                    <a:pt x="1488" y="2152"/>
                  </a:lnTo>
                  <a:cubicBezTo>
                    <a:pt x="1026" y="2157"/>
                    <a:pt x="651" y="2537"/>
                    <a:pt x="646" y="2999"/>
                  </a:cubicBezTo>
                  <a:lnTo>
                    <a:pt x="646" y="3547"/>
                  </a:lnTo>
                  <a:cubicBezTo>
                    <a:pt x="651" y="3884"/>
                    <a:pt x="809" y="4197"/>
                    <a:pt x="1079" y="4394"/>
                  </a:cubicBezTo>
                  <a:lnTo>
                    <a:pt x="1079" y="4582"/>
                  </a:lnTo>
                  <a:lnTo>
                    <a:pt x="535" y="4798"/>
                  </a:lnTo>
                  <a:cubicBezTo>
                    <a:pt x="213" y="4928"/>
                    <a:pt x="1" y="5241"/>
                    <a:pt x="6" y="5587"/>
                  </a:cubicBezTo>
                  <a:lnTo>
                    <a:pt x="6" y="6877"/>
                  </a:lnTo>
                  <a:cubicBezTo>
                    <a:pt x="6" y="7009"/>
                    <a:pt x="106" y="7075"/>
                    <a:pt x="206" y="7075"/>
                  </a:cubicBezTo>
                  <a:cubicBezTo>
                    <a:pt x="306" y="7075"/>
                    <a:pt x="408" y="7009"/>
                    <a:pt x="410" y="6877"/>
                  </a:cubicBezTo>
                  <a:lnTo>
                    <a:pt x="410" y="5587"/>
                  </a:lnTo>
                  <a:cubicBezTo>
                    <a:pt x="405" y="5404"/>
                    <a:pt x="516" y="5241"/>
                    <a:pt x="689" y="5173"/>
                  </a:cubicBezTo>
                  <a:lnTo>
                    <a:pt x="1319" y="4923"/>
                  </a:lnTo>
                  <a:lnTo>
                    <a:pt x="2104" y="4923"/>
                  </a:lnTo>
                  <a:lnTo>
                    <a:pt x="2739" y="5173"/>
                  </a:lnTo>
                  <a:cubicBezTo>
                    <a:pt x="2907" y="5241"/>
                    <a:pt x="3018" y="5404"/>
                    <a:pt x="3018" y="5587"/>
                  </a:cubicBezTo>
                  <a:lnTo>
                    <a:pt x="3018" y="6877"/>
                  </a:lnTo>
                  <a:cubicBezTo>
                    <a:pt x="3018" y="7009"/>
                    <a:pt x="3118" y="7075"/>
                    <a:pt x="3218" y="7075"/>
                  </a:cubicBezTo>
                  <a:cubicBezTo>
                    <a:pt x="3317" y="7075"/>
                    <a:pt x="3417" y="7009"/>
                    <a:pt x="3417" y="6877"/>
                  </a:cubicBezTo>
                  <a:lnTo>
                    <a:pt x="3417" y="5587"/>
                  </a:lnTo>
                  <a:cubicBezTo>
                    <a:pt x="3422" y="5241"/>
                    <a:pt x="3210" y="4928"/>
                    <a:pt x="2888" y="4803"/>
                  </a:cubicBezTo>
                  <a:lnTo>
                    <a:pt x="2344" y="4586"/>
                  </a:lnTo>
                  <a:lnTo>
                    <a:pt x="2344" y="4399"/>
                  </a:lnTo>
                  <a:cubicBezTo>
                    <a:pt x="2614" y="4197"/>
                    <a:pt x="2772" y="3884"/>
                    <a:pt x="2777" y="3547"/>
                  </a:cubicBezTo>
                  <a:lnTo>
                    <a:pt x="2777" y="3003"/>
                  </a:lnTo>
                  <a:lnTo>
                    <a:pt x="2777" y="2960"/>
                  </a:lnTo>
                  <a:lnTo>
                    <a:pt x="3258" y="2768"/>
                  </a:lnTo>
                  <a:lnTo>
                    <a:pt x="4038" y="2768"/>
                  </a:lnTo>
                  <a:lnTo>
                    <a:pt x="4519" y="2960"/>
                  </a:lnTo>
                  <a:lnTo>
                    <a:pt x="4519" y="3003"/>
                  </a:lnTo>
                  <a:lnTo>
                    <a:pt x="4519" y="3547"/>
                  </a:lnTo>
                  <a:cubicBezTo>
                    <a:pt x="4519" y="3884"/>
                    <a:pt x="4683" y="4197"/>
                    <a:pt x="4952" y="4399"/>
                  </a:cubicBezTo>
                  <a:lnTo>
                    <a:pt x="4952" y="4582"/>
                  </a:lnTo>
                  <a:lnTo>
                    <a:pt x="4408" y="4803"/>
                  </a:lnTo>
                  <a:cubicBezTo>
                    <a:pt x="4086" y="4928"/>
                    <a:pt x="3874" y="5241"/>
                    <a:pt x="3879" y="5587"/>
                  </a:cubicBezTo>
                  <a:lnTo>
                    <a:pt x="3879" y="6877"/>
                  </a:lnTo>
                  <a:cubicBezTo>
                    <a:pt x="3879" y="7009"/>
                    <a:pt x="3979" y="7075"/>
                    <a:pt x="4079" y="7075"/>
                  </a:cubicBezTo>
                  <a:cubicBezTo>
                    <a:pt x="4179" y="7075"/>
                    <a:pt x="4279" y="7009"/>
                    <a:pt x="4279" y="6877"/>
                  </a:cubicBezTo>
                  <a:lnTo>
                    <a:pt x="4279" y="5587"/>
                  </a:lnTo>
                  <a:cubicBezTo>
                    <a:pt x="4279" y="5404"/>
                    <a:pt x="4389" y="5241"/>
                    <a:pt x="4558" y="5173"/>
                  </a:cubicBezTo>
                  <a:lnTo>
                    <a:pt x="5193" y="4923"/>
                  </a:lnTo>
                  <a:lnTo>
                    <a:pt x="5977" y="4923"/>
                  </a:lnTo>
                  <a:lnTo>
                    <a:pt x="6607" y="5173"/>
                  </a:lnTo>
                  <a:cubicBezTo>
                    <a:pt x="6776" y="5241"/>
                    <a:pt x="6887" y="5404"/>
                    <a:pt x="6887" y="5587"/>
                  </a:cubicBezTo>
                  <a:lnTo>
                    <a:pt x="6887" y="6877"/>
                  </a:lnTo>
                  <a:cubicBezTo>
                    <a:pt x="6887" y="7009"/>
                    <a:pt x="6988" y="7075"/>
                    <a:pt x="7089" y="7075"/>
                  </a:cubicBezTo>
                  <a:cubicBezTo>
                    <a:pt x="7190" y="7075"/>
                    <a:pt x="7291" y="7009"/>
                    <a:pt x="7291" y="6877"/>
                  </a:cubicBezTo>
                  <a:lnTo>
                    <a:pt x="7291" y="5587"/>
                  </a:lnTo>
                  <a:cubicBezTo>
                    <a:pt x="7291" y="5241"/>
                    <a:pt x="7079" y="4928"/>
                    <a:pt x="6757" y="4803"/>
                  </a:cubicBezTo>
                  <a:lnTo>
                    <a:pt x="6218" y="4586"/>
                  </a:lnTo>
                  <a:lnTo>
                    <a:pt x="6218" y="4399"/>
                  </a:lnTo>
                  <a:cubicBezTo>
                    <a:pt x="6487" y="4197"/>
                    <a:pt x="6646" y="3884"/>
                    <a:pt x="6646" y="3547"/>
                  </a:cubicBezTo>
                  <a:lnTo>
                    <a:pt x="6646" y="3003"/>
                  </a:lnTo>
                  <a:lnTo>
                    <a:pt x="6646" y="2960"/>
                  </a:lnTo>
                  <a:lnTo>
                    <a:pt x="7127" y="2768"/>
                  </a:lnTo>
                  <a:lnTo>
                    <a:pt x="7911" y="2768"/>
                  </a:lnTo>
                  <a:lnTo>
                    <a:pt x="8393" y="2960"/>
                  </a:lnTo>
                  <a:lnTo>
                    <a:pt x="8393" y="3003"/>
                  </a:lnTo>
                  <a:lnTo>
                    <a:pt x="8393" y="3547"/>
                  </a:lnTo>
                  <a:cubicBezTo>
                    <a:pt x="8393" y="3884"/>
                    <a:pt x="8551" y="4197"/>
                    <a:pt x="8821" y="4399"/>
                  </a:cubicBezTo>
                  <a:lnTo>
                    <a:pt x="8821" y="4582"/>
                  </a:lnTo>
                  <a:lnTo>
                    <a:pt x="8282" y="4803"/>
                  </a:lnTo>
                  <a:cubicBezTo>
                    <a:pt x="7960" y="4928"/>
                    <a:pt x="7748" y="5241"/>
                    <a:pt x="7748" y="5587"/>
                  </a:cubicBezTo>
                  <a:lnTo>
                    <a:pt x="7748" y="6877"/>
                  </a:lnTo>
                  <a:cubicBezTo>
                    <a:pt x="7748" y="7009"/>
                    <a:pt x="7849" y="7075"/>
                    <a:pt x="7950" y="7075"/>
                  </a:cubicBezTo>
                  <a:cubicBezTo>
                    <a:pt x="8051" y="7075"/>
                    <a:pt x="8152" y="7009"/>
                    <a:pt x="8152" y="6877"/>
                  </a:cubicBezTo>
                  <a:lnTo>
                    <a:pt x="8152" y="5587"/>
                  </a:lnTo>
                  <a:cubicBezTo>
                    <a:pt x="8152" y="5404"/>
                    <a:pt x="8263" y="5241"/>
                    <a:pt x="8431" y="5173"/>
                  </a:cubicBezTo>
                  <a:lnTo>
                    <a:pt x="9066" y="4923"/>
                  </a:lnTo>
                  <a:lnTo>
                    <a:pt x="9846" y="4923"/>
                  </a:lnTo>
                  <a:lnTo>
                    <a:pt x="10481" y="5173"/>
                  </a:lnTo>
                  <a:cubicBezTo>
                    <a:pt x="10649" y="5241"/>
                    <a:pt x="10760" y="5404"/>
                    <a:pt x="10760" y="5587"/>
                  </a:cubicBezTo>
                  <a:lnTo>
                    <a:pt x="10760" y="6877"/>
                  </a:lnTo>
                  <a:cubicBezTo>
                    <a:pt x="10760" y="7009"/>
                    <a:pt x="10861" y="7075"/>
                    <a:pt x="10962" y="7075"/>
                  </a:cubicBezTo>
                  <a:cubicBezTo>
                    <a:pt x="11063" y="7075"/>
                    <a:pt x="11164" y="7009"/>
                    <a:pt x="11164" y="6877"/>
                  </a:cubicBezTo>
                  <a:lnTo>
                    <a:pt x="11164" y="5587"/>
                  </a:lnTo>
                  <a:cubicBezTo>
                    <a:pt x="11164" y="5241"/>
                    <a:pt x="10952" y="4928"/>
                    <a:pt x="10630" y="4803"/>
                  </a:cubicBezTo>
                  <a:lnTo>
                    <a:pt x="10091" y="4586"/>
                  </a:lnTo>
                  <a:lnTo>
                    <a:pt x="10091" y="4399"/>
                  </a:lnTo>
                  <a:cubicBezTo>
                    <a:pt x="10361" y="4197"/>
                    <a:pt x="10519" y="3884"/>
                    <a:pt x="10519" y="3547"/>
                  </a:cubicBezTo>
                  <a:lnTo>
                    <a:pt x="10519" y="3003"/>
                  </a:lnTo>
                  <a:cubicBezTo>
                    <a:pt x="10519" y="2532"/>
                    <a:pt x="10139" y="2157"/>
                    <a:pt x="9673" y="2157"/>
                  </a:cubicBezTo>
                  <a:lnTo>
                    <a:pt x="9239" y="2157"/>
                  </a:lnTo>
                  <a:cubicBezTo>
                    <a:pt x="8941" y="2157"/>
                    <a:pt x="8662" y="2315"/>
                    <a:pt x="8513" y="2575"/>
                  </a:cubicBezTo>
                  <a:lnTo>
                    <a:pt x="8152" y="2431"/>
                  </a:lnTo>
                  <a:lnTo>
                    <a:pt x="8152" y="2243"/>
                  </a:lnTo>
                  <a:cubicBezTo>
                    <a:pt x="8421" y="2046"/>
                    <a:pt x="8580" y="1728"/>
                    <a:pt x="8585" y="1396"/>
                  </a:cubicBezTo>
                  <a:lnTo>
                    <a:pt x="8585" y="848"/>
                  </a:lnTo>
                  <a:cubicBezTo>
                    <a:pt x="8585" y="381"/>
                    <a:pt x="8205" y="1"/>
                    <a:pt x="7738" y="1"/>
                  </a:cubicBezTo>
                  <a:lnTo>
                    <a:pt x="7300" y="1"/>
                  </a:lnTo>
                  <a:cubicBezTo>
                    <a:pt x="6838" y="6"/>
                    <a:pt x="6463" y="381"/>
                    <a:pt x="6458" y="848"/>
                  </a:cubicBezTo>
                  <a:lnTo>
                    <a:pt x="6458" y="1391"/>
                  </a:lnTo>
                  <a:cubicBezTo>
                    <a:pt x="6463" y="1728"/>
                    <a:pt x="6622" y="2041"/>
                    <a:pt x="6891" y="2243"/>
                  </a:cubicBezTo>
                  <a:lnTo>
                    <a:pt x="6891" y="2426"/>
                  </a:lnTo>
                  <a:lnTo>
                    <a:pt x="6530" y="2570"/>
                  </a:lnTo>
                  <a:cubicBezTo>
                    <a:pt x="6492" y="2508"/>
                    <a:pt x="6449" y="2450"/>
                    <a:pt x="6396" y="2397"/>
                  </a:cubicBezTo>
                  <a:cubicBezTo>
                    <a:pt x="6237" y="2243"/>
                    <a:pt x="6020" y="2152"/>
                    <a:pt x="5799" y="2152"/>
                  </a:cubicBezTo>
                  <a:lnTo>
                    <a:pt x="5366" y="2152"/>
                  </a:lnTo>
                  <a:cubicBezTo>
                    <a:pt x="5063" y="2157"/>
                    <a:pt x="4789" y="2315"/>
                    <a:pt x="4639" y="2575"/>
                  </a:cubicBezTo>
                  <a:lnTo>
                    <a:pt x="4279" y="2431"/>
                  </a:lnTo>
                  <a:lnTo>
                    <a:pt x="4279" y="2243"/>
                  </a:lnTo>
                  <a:cubicBezTo>
                    <a:pt x="4548" y="2046"/>
                    <a:pt x="4707" y="1728"/>
                    <a:pt x="4707" y="1396"/>
                  </a:cubicBezTo>
                  <a:lnTo>
                    <a:pt x="4707" y="848"/>
                  </a:lnTo>
                  <a:cubicBezTo>
                    <a:pt x="4707" y="379"/>
                    <a:pt x="4331" y="1"/>
                    <a:pt x="3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8" name="Google Shape;6358;p29"/>
            <p:cNvSpPr/>
            <p:nvPr/>
          </p:nvSpPr>
          <p:spPr>
            <a:xfrm>
              <a:off x="3658650" y="1987286"/>
              <a:ext cx="125840" cy="168643"/>
            </a:xfrm>
            <a:custGeom>
              <a:rect b="b" l="l" r="r" t="t"/>
              <a:pathLst>
                <a:path extrusionOk="0" h="6430" w="4798">
                  <a:moveTo>
                    <a:pt x="2613" y="404"/>
                  </a:moveTo>
                  <a:cubicBezTo>
                    <a:pt x="2859" y="404"/>
                    <a:pt x="3056" y="601"/>
                    <a:pt x="3056" y="847"/>
                  </a:cubicBezTo>
                  <a:lnTo>
                    <a:pt x="3056" y="1280"/>
                  </a:lnTo>
                  <a:cubicBezTo>
                    <a:pt x="3090" y="1665"/>
                    <a:pt x="2786" y="1992"/>
                    <a:pt x="2397" y="1992"/>
                  </a:cubicBezTo>
                  <a:cubicBezTo>
                    <a:pt x="2012" y="1992"/>
                    <a:pt x="1709" y="1665"/>
                    <a:pt x="1738" y="1280"/>
                  </a:cubicBezTo>
                  <a:lnTo>
                    <a:pt x="1738" y="847"/>
                  </a:lnTo>
                  <a:cubicBezTo>
                    <a:pt x="1738" y="601"/>
                    <a:pt x="1935" y="404"/>
                    <a:pt x="2185" y="404"/>
                  </a:cubicBezTo>
                  <a:close/>
                  <a:moveTo>
                    <a:pt x="2628" y="2314"/>
                  </a:moveTo>
                  <a:lnTo>
                    <a:pt x="2628" y="2435"/>
                  </a:lnTo>
                  <a:cubicBezTo>
                    <a:pt x="2628" y="2512"/>
                    <a:pt x="2647" y="2584"/>
                    <a:pt x="2685" y="2646"/>
                  </a:cubicBezTo>
                  <a:lnTo>
                    <a:pt x="2411" y="2921"/>
                  </a:lnTo>
                  <a:cubicBezTo>
                    <a:pt x="2406" y="2923"/>
                    <a:pt x="2403" y="2924"/>
                    <a:pt x="2400" y="2924"/>
                  </a:cubicBezTo>
                  <a:cubicBezTo>
                    <a:pt x="2397" y="2924"/>
                    <a:pt x="2394" y="2923"/>
                    <a:pt x="2392" y="2921"/>
                  </a:cubicBezTo>
                  <a:lnTo>
                    <a:pt x="2113" y="2646"/>
                  </a:lnTo>
                  <a:cubicBezTo>
                    <a:pt x="2151" y="2584"/>
                    <a:pt x="2171" y="2512"/>
                    <a:pt x="2171" y="2435"/>
                  </a:cubicBezTo>
                  <a:lnTo>
                    <a:pt x="2171" y="2314"/>
                  </a:lnTo>
                  <a:cubicBezTo>
                    <a:pt x="2248" y="2334"/>
                    <a:pt x="2325" y="2343"/>
                    <a:pt x="2402" y="2343"/>
                  </a:cubicBezTo>
                  <a:cubicBezTo>
                    <a:pt x="2479" y="2343"/>
                    <a:pt x="2556" y="2334"/>
                    <a:pt x="2628" y="2314"/>
                  </a:cubicBezTo>
                  <a:close/>
                  <a:moveTo>
                    <a:pt x="3013" y="2887"/>
                  </a:moveTo>
                  <a:lnTo>
                    <a:pt x="3364" y="3060"/>
                  </a:lnTo>
                  <a:cubicBezTo>
                    <a:pt x="3441" y="3099"/>
                    <a:pt x="3489" y="3181"/>
                    <a:pt x="3489" y="3267"/>
                  </a:cubicBezTo>
                  <a:lnTo>
                    <a:pt x="3489" y="3662"/>
                  </a:lnTo>
                  <a:lnTo>
                    <a:pt x="1309" y="3662"/>
                  </a:lnTo>
                  <a:lnTo>
                    <a:pt x="1309" y="3267"/>
                  </a:lnTo>
                  <a:cubicBezTo>
                    <a:pt x="1309" y="3181"/>
                    <a:pt x="1357" y="3099"/>
                    <a:pt x="1434" y="3060"/>
                  </a:cubicBezTo>
                  <a:lnTo>
                    <a:pt x="1786" y="2887"/>
                  </a:lnTo>
                  <a:lnTo>
                    <a:pt x="2103" y="3205"/>
                  </a:lnTo>
                  <a:cubicBezTo>
                    <a:pt x="2185" y="3286"/>
                    <a:pt x="2292" y="3327"/>
                    <a:pt x="2399" y="3327"/>
                  </a:cubicBezTo>
                  <a:cubicBezTo>
                    <a:pt x="2506" y="3327"/>
                    <a:pt x="2613" y="3286"/>
                    <a:pt x="2695" y="3205"/>
                  </a:cubicBezTo>
                  <a:lnTo>
                    <a:pt x="3013" y="2887"/>
                  </a:lnTo>
                  <a:close/>
                  <a:moveTo>
                    <a:pt x="4225" y="4061"/>
                  </a:moveTo>
                  <a:lnTo>
                    <a:pt x="3994" y="4523"/>
                  </a:lnTo>
                  <a:lnTo>
                    <a:pt x="804" y="4523"/>
                  </a:lnTo>
                  <a:lnTo>
                    <a:pt x="573" y="4061"/>
                  </a:lnTo>
                  <a:close/>
                  <a:moveTo>
                    <a:pt x="2180" y="0"/>
                  </a:moveTo>
                  <a:cubicBezTo>
                    <a:pt x="1713" y="5"/>
                    <a:pt x="1338" y="385"/>
                    <a:pt x="1338" y="847"/>
                  </a:cubicBezTo>
                  <a:lnTo>
                    <a:pt x="1338" y="1280"/>
                  </a:lnTo>
                  <a:cubicBezTo>
                    <a:pt x="1338" y="1612"/>
                    <a:pt x="1497" y="1930"/>
                    <a:pt x="1771" y="2132"/>
                  </a:cubicBezTo>
                  <a:lnTo>
                    <a:pt x="1771" y="2136"/>
                  </a:lnTo>
                  <a:lnTo>
                    <a:pt x="1771" y="2435"/>
                  </a:lnTo>
                  <a:cubicBezTo>
                    <a:pt x="1771" y="2440"/>
                    <a:pt x="1766" y="2444"/>
                    <a:pt x="1762" y="2449"/>
                  </a:cubicBezTo>
                  <a:lnTo>
                    <a:pt x="1256" y="2699"/>
                  </a:lnTo>
                  <a:cubicBezTo>
                    <a:pt x="1045" y="2805"/>
                    <a:pt x="905" y="3027"/>
                    <a:pt x="910" y="3267"/>
                  </a:cubicBezTo>
                  <a:lnTo>
                    <a:pt x="910" y="3657"/>
                  </a:lnTo>
                  <a:lnTo>
                    <a:pt x="246" y="3657"/>
                  </a:lnTo>
                  <a:cubicBezTo>
                    <a:pt x="97" y="3657"/>
                    <a:pt x="0" y="3816"/>
                    <a:pt x="68" y="3950"/>
                  </a:cubicBezTo>
                  <a:lnTo>
                    <a:pt x="496" y="4812"/>
                  </a:lnTo>
                  <a:cubicBezTo>
                    <a:pt x="530" y="4879"/>
                    <a:pt x="602" y="4922"/>
                    <a:pt x="679" y="4922"/>
                  </a:cubicBezTo>
                  <a:lnTo>
                    <a:pt x="905" y="4922"/>
                  </a:lnTo>
                  <a:lnTo>
                    <a:pt x="905" y="6231"/>
                  </a:lnTo>
                  <a:cubicBezTo>
                    <a:pt x="905" y="6364"/>
                    <a:pt x="1006" y="6430"/>
                    <a:pt x="1107" y="6430"/>
                  </a:cubicBezTo>
                  <a:cubicBezTo>
                    <a:pt x="1208" y="6430"/>
                    <a:pt x="1309" y="6364"/>
                    <a:pt x="1309" y="6231"/>
                  </a:cubicBezTo>
                  <a:lnTo>
                    <a:pt x="1309" y="4922"/>
                  </a:lnTo>
                  <a:lnTo>
                    <a:pt x="3489" y="4922"/>
                  </a:lnTo>
                  <a:lnTo>
                    <a:pt x="3489" y="6231"/>
                  </a:lnTo>
                  <a:cubicBezTo>
                    <a:pt x="3489" y="6364"/>
                    <a:pt x="3590" y="6430"/>
                    <a:pt x="3691" y="6430"/>
                  </a:cubicBezTo>
                  <a:cubicBezTo>
                    <a:pt x="3792" y="6430"/>
                    <a:pt x="3893" y="6364"/>
                    <a:pt x="3893" y="6231"/>
                  </a:cubicBezTo>
                  <a:lnTo>
                    <a:pt x="3893" y="4922"/>
                  </a:lnTo>
                  <a:lnTo>
                    <a:pt x="4119" y="4922"/>
                  </a:lnTo>
                  <a:cubicBezTo>
                    <a:pt x="4196" y="4922"/>
                    <a:pt x="4269" y="4879"/>
                    <a:pt x="4302" y="4812"/>
                  </a:cubicBezTo>
                  <a:lnTo>
                    <a:pt x="4730" y="3950"/>
                  </a:lnTo>
                  <a:cubicBezTo>
                    <a:pt x="4798" y="3816"/>
                    <a:pt x="4702" y="3662"/>
                    <a:pt x="4552" y="3662"/>
                  </a:cubicBezTo>
                  <a:lnTo>
                    <a:pt x="3888" y="3662"/>
                  </a:lnTo>
                  <a:lnTo>
                    <a:pt x="3888" y="3267"/>
                  </a:lnTo>
                  <a:cubicBezTo>
                    <a:pt x="3888" y="3027"/>
                    <a:pt x="3754" y="2810"/>
                    <a:pt x="3542" y="2704"/>
                  </a:cubicBezTo>
                  <a:lnTo>
                    <a:pt x="3037" y="2449"/>
                  </a:lnTo>
                  <a:cubicBezTo>
                    <a:pt x="3032" y="2449"/>
                    <a:pt x="3027" y="2444"/>
                    <a:pt x="3027" y="2440"/>
                  </a:cubicBezTo>
                  <a:lnTo>
                    <a:pt x="3027" y="2141"/>
                  </a:lnTo>
                  <a:lnTo>
                    <a:pt x="3027" y="2132"/>
                  </a:lnTo>
                  <a:cubicBezTo>
                    <a:pt x="3301" y="1934"/>
                    <a:pt x="3460" y="1617"/>
                    <a:pt x="3460" y="1280"/>
                  </a:cubicBezTo>
                  <a:lnTo>
                    <a:pt x="3460" y="847"/>
                  </a:lnTo>
                  <a:cubicBezTo>
                    <a:pt x="3460" y="380"/>
                    <a:pt x="3080" y="5"/>
                    <a:pt x="2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9" name="Google Shape;6359;p29"/>
            <p:cNvSpPr/>
            <p:nvPr/>
          </p:nvSpPr>
          <p:spPr>
            <a:xfrm>
              <a:off x="3703315" y="2128495"/>
              <a:ext cx="36640" cy="10491"/>
            </a:xfrm>
            <a:custGeom>
              <a:rect b="b" l="l" r="r" t="t"/>
              <a:pathLst>
                <a:path extrusionOk="0" h="400" w="1397">
                  <a:moveTo>
                    <a:pt x="265" y="0"/>
                  </a:moveTo>
                  <a:cubicBezTo>
                    <a:pt x="1" y="0"/>
                    <a:pt x="1" y="400"/>
                    <a:pt x="265" y="400"/>
                  </a:cubicBezTo>
                  <a:lnTo>
                    <a:pt x="1127" y="400"/>
                  </a:lnTo>
                  <a:cubicBezTo>
                    <a:pt x="1396" y="400"/>
                    <a:pt x="1396" y="0"/>
                    <a:pt x="11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60" name="Google Shape;6360;p29"/>
          <p:cNvGrpSpPr/>
          <p:nvPr/>
        </p:nvGrpSpPr>
        <p:grpSpPr>
          <a:xfrm>
            <a:off x="2224399" y="1325607"/>
            <a:ext cx="328237" cy="348904"/>
            <a:chOff x="2224399" y="1510182"/>
            <a:chExt cx="328237" cy="348904"/>
          </a:xfrm>
        </p:grpSpPr>
        <p:sp>
          <p:nvSpPr>
            <p:cNvPr id="6361" name="Google Shape;6361;p29"/>
            <p:cNvSpPr/>
            <p:nvPr/>
          </p:nvSpPr>
          <p:spPr>
            <a:xfrm>
              <a:off x="2386800" y="1515218"/>
              <a:ext cx="165836" cy="142835"/>
            </a:xfrm>
            <a:custGeom>
              <a:rect b="b" l="l" r="r" t="t"/>
              <a:pathLst>
                <a:path extrusionOk="0" h="5446" w="6323">
                  <a:moveTo>
                    <a:pt x="3187" y="1"/>
                  </a:moveTo>
                  <a:cubicBezTo>
                    <a:pt x="3152" y="1"/>
                    <a:pt x="3116" y="2"/>
                    <a:pt x="3080" y="3"/>
                  </a:cubicBezTo>
                  <a:cubicBezTo>
                    <a:pt x="1069" y="85"/>
                    <a:pt x="1" y="2414"/>
                    <a:pt x="1252" y="3992"/>
                  </a:cubicBezTo>
                  <a:lnTo>
                    <a:pt x="1184" y="5445"/>
                  </a:lnTo>
                  <a:lnTo>
                    <a:pt x="2503" y="4829"/>
                  </a:lnTo>
                  <a:cubicBezTo>
                    <a:pt x="2727" y="4893"/>
                    <a:pt x="2954" y="4924"/>
                    <a:pt x="3179" y="4924"/>
                  </a:cubicBezTo>
                  <a:cubicBezTo>
                    <a:pt x="3986" y="4924"/>
                    <a:pt x="4759" y="4525"/>
                    <a:pt x="5226" y="3828"/>
                  </a:cubicBezTo>
                  <a:cubicBezTo>
                    <a:pt x="6323" y="2189"/>
                    <a:pt x="5135" y="1"/>
                    <a:pt x="3187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2" name="Google Shape;6362;p29"/>
            <p:cNvSpPr/>
            <p:nvPr/>
          </p:nvSpPr>
          <p:spPr>
            <a:xfrm>
              <a:off x="2426692" y="1546323"/>
              <a:ext cx="79286" cy="67798"/>
            </a:xfrm>
            <a:custGeom>
              <a:rect b="b" l="l" r="r" t="t"/>
              <a:pathLst>
                <a:path extrusionOk="0" h="2585" w="3023">
                  <a:moveTo>
                    <a:pt x="1728" y="1"/>
                  </a:moveTo>
                  <a:cubicBezTo>
                    <a:pt x="578" y="1"/>
                    <a:pt x="0" y="1391"/>
                    <a:pt x="813" y="2205"/>
                  </a:cubicBezTo>
                  <a:cubicBezTo>
                    <a:pt x="1076" y="2467"/>
                    <a:pt x="1400" y="2585"/>
                    <a:pt x="1717" y="2585"/>
                  </a:cubicBezTo>
                  <a:cubicBezTo>
                    <a:pt x="2383" y="2585"/>
                    <a:pt x="3022" y="2069"/>
                    <a:pt x="3022" y="1290"/>
                  </a:cubicBezTo>
                  <a:lnTo>
                    <a:pt x="1733" y="1290"/>
                  </a:lnTo>
                  <a:lnTo>
                    <a:pt x="1728" y="1"/>
                  </a:lnTo>
                  <a:close/>
                </a:path>
              </a:pathLst>
            </a:custGeom>
            <a:solidFill>
              <a:srgbClr val="D4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3" name="Google Shape;6363;p29"/>
            <p:cNvSpPr/>
            <p:nvPr/>
          </p:nvSpPr>
          <p:spPr>
            <a:xfrm>
              <a:off x="2248502" y="1561483"/>
              <a:ext cx="273999" cy="273999"/>
            </a:xfrm>
            <a:custGeom>
              <a:rect b="b" l="l" r="r" t="t"/>
              <a:pathLst>
                <a:path extrusionOk="0" h="10447" w="10447">
                  <a:moveTo>
                    <a:pt x="3383" y="0"/>
                  </a:moveTo>
                  <a:lnTo>
                    <a:pt x="0" y="3383"/>
                  </a:lnTo>
                  <a:lnTo>
                    <a:pt x="1694" y="5077"/>
                  </a:lnTo>
                  <a:cubicBezTo>
                    <a:pt x="2156" y="5536"/>
                    <a:pt x="2770" y="5776"/>
                    <a:pt x="3388" y="5776"/>
                  </a:cubicBezTo>
                  <a:cubicBezTo>
                    <a:pt x="3812" y="5776"/>
                    <a:pt x="4238" y="5663"/>
                    <a:pt x="4619" y="5433"/>
                  </a:cubicBezTo>
                  <a:lnTo>
                    <a:pt x="5014" y="5827"/>
                  </a:lnTo>
                  <a:cubicBezTo>
                    <a:pt x="4446" y="6770"/>
                    <a:pt x="4595" y="7978"/>
                    <a:pt x="5370" y="8758"/>
                  </a:cubicBezTo>
                  <a:lnTo>
                    <a:pt x="7064" y="10447"/>
                  </a:lnTo>
                  <a:lnTo>
                    <a:pt x="10446" y="7064"/>
                  </a:lnTo>
                  <a:lnTo>
                    <a:pt x="8757" y="5375"/>
                  </a:lnTo>
                  <a:cubicBezTo>
                    <a:pt x="8296" y="4913"/>
                    <a:pt x="7684" y="4674"/>
                    <a:pt x="7065" y="4674"/>
                  </a:cubicBezTo>
                  <a:cubicBezTo>
                    <a:pt x="6640" y="4674"/>
                    <a:pt x="6212" y="4787"/>
                    <a:pt x="5827" y="5019"/>
                  </a:cubicBezTo>
                  <a:lnTo>
                    <a:pt x="5433" y="4624"/>
                  </a:lnTo>
                  <a:cubicBezTo>
                    <a:pt x="6000" y="3681"/>
                    <a:pt x="5856" y="2473"/>
                    <a:pt x="5076" y="1694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4" name="Google Shape;6364;p29"/>
            <p:cNvSpPr/>
            <p:nvPr/>
          </p:nvSpPr>
          <p:spPr>
            <a:xfrm>
              <a:off x="2323958" y="1561483"/>
              <a:ext cx="198673" cy="198647"/>
            </a:xfrm>
            <a:custGeom>
              <a:rect b="b" l="l" r="r" t="t"/>
              <a:pathLst>
                <a:path extrusionOk="0" h="7574" w="7575">
                  <a:moveTo>
                    <a:pt x="506" y="0"/>
                  </a:moveTo>
                  <a:lnTo>
                    <a:pt x="1" y="510"/>
                  </a:lnTo>
                  <a:lnTo>
                    <a:pt x="1689" y="2199"/>
                  </a:lnTo>
                  <a:cubicBezTo>
                    <a:pt x="2402" y="2911"/>
                    <a:pt x="2594" y="3989"/>
                    <a:pt x="2171" y="4899"/>
                  </a:cubicBezTo>
                  <a:cubicBezTo>
                    <a:pt x="2103" y="5043"/>
                    <a:pt x="2137" y="5216"/>
                    <a:pt x="2248" y="5327"/>
                  </a:cubicBezTo>
                  <a:cubicBezTo>
                    <a:pt x="2320" y="5399"/>
                    <a:pt x="2418" y="5436"/>
                    <a:pt x="2518" y="5436"/>
                  </a:cubicBezTo>
                  <a:cubicBezTo>
                    <a:pt x="2572" y="5436"/>
                    <a:pt x="2626" y="5426"/>
                    <a:pt x="2676" y="5404"/>
                  </a:cubicBezTo>
                  <a:cubicBezTo>
                    <a:pt x="2997" y="5254"/>
                    <a:pt x="3340" y="5181"/>
                    <a:pt x="3680" y="5181"/>
                  </a:cubicBezTo>
                  <a:cubicBezTo>
                    <a:pt x="4302" y="5181"/>
                    <a:pt x="4915" y="5425"/>
                    <a:pt x="5375" y="5885"/>
                  </a:cubicBezTo>
                  <a:lnTo>
                    <a:pt x="7064" y="7574"/>
                  </a:lnTo>
                  <a:lnTo>
                    <a:pt x="7574" y="7069"/>
                  </a:lnTo>
                  <a:lnTo>
                    <a:pt x="5880" y="5375"/>
                  </a:lnTo>
                  <a:cubicBezTo>
                    <a:pt x="5419" y="4913"/>
                    <a:pt x="4807" y="4674"/>
                    <a:pt x="4189" y="4674"/>
                  </a:cubicBezTo>
                  <a:cubicBezTo>
                    <a:pt x="3765" y="4674"/>
                    <a:pt x="3337" y="4787"/>
                    <a:pt x="2955" y="5019"/>
                  </a:cubicBezTo>
                  <a:lnTo>
                    <a:pt x="2560" y="4624"/>
                  </a:lnTo>
                  <a:cubicBezTo>
                    <a:pt x="3128" y="3681"/>
                    <a:pt x="2979" y="2473"/>
                    <a:pt x="2199" y="1694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rgbClr val="E1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5" name="Google Shape;6365;p29"/>
            <p:cNvSpPr/>
            <p:nvPr/>
          </p:nvSpPr>
          <p:spPr>
            <a:xfrm>
              <a:off x="2230064" y="1543045"/>
              <a:ext cx="125603" cy="125603"/>
            </a:xfrm>
            <a:custGeom>
              <a:rect b="b" l="l" r="r" t="t"/>
              <a:pathLst>
                <a:path extrusionOk="0" h="4789" w="4789">
                  <a:moveTo>
                    <a:pt x="4095" y="1"/>
                  </a:moveTo>
                  <a:lnTo>
                    <a:pt x="1" y="4096"/>
                  </a:lnTo>
                  <a:lnTo>
                    <a:pt x="693" y="4788"/>
                  </a:lnTo>
                  <a:lnTo>
                    <a:pt x="4788" y="694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6" name="Google Shape;6366;p29"/>
            <p:cNvSpPr/>
            <p:nvPr/>
          </p:nvSpPr>
          <p:spPr>
            <a:xfrm>
              <a:off x="2239270" y="1552251"/>
              <a:ext cx="116398" cy="116398"/>
            </a:xfrm>
            <a:custGeom>
              <a:rect b="b" l="l" r="r" t="t"/>
              <a:pathLst>
                <a:path extrusionOk="0" h="4438" w="4438">
                  <a:moveTo>
                    <a:pt x="4096" y="1"/>
                  </a:moveTo>
                  <a:lnTo>
                    <a:pt x="1" y="4096"/>
                  </a:lnTo>
                  <a:lnTo>
                    <a:pt x="342" y="4437"/>
                  </a:lnTo>
                  <a:lnTo>
                    <a:pt x="4437" y="343"/>
                  </a:lnTo>
                  <a:lnTo>
                    <a:pt x="4096" y="1"/>
                  </a:lnTo>
                  <a:close/>
                </a:path>
              </a:pathLst>
            </a:custGeom>
            <a:solidFill>
              <a:srgbClr val="5E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7" name="Google Shape;6367;p29"/>
            <p:cNvSpPr/>
            <p:nvPr/>
          </p:nvSpPr>
          <p:spPr>
            <a:xfrm>
              <a:off x="2415335" y="1728316"/>
              <a:ext cx="125577" cy="125603"/>
            </a:xfrm>
            <a:custGeom>
              <a:rect b="b" l="l" r="r" t="t"/>
              <a:pathLst>
                <a:path extrusionOk="0" h="4789" w="4788">
                  <a:moveTo>
                    <a:pt x="4095" y="0"/>
                  </a:moveTo>
                  <a:lnTo>
                    <a:pt x="0" y="4095"/>
                  </a:lnTo>
                  <a:lnTo>
                    <a:pt x="698" y="4788"/>
                  </a:lnTo>
                  <a:lnTo>
                    <a:pt x="4788" y="698"/>
                  </a:lnTo>
                  <a:lnTo>
                    <a:pt x="4095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8" name="Google Shape;6368;p29"/>
            <p:cNvSpPr/>
            <p:nvPr/>
          </p:nvSpPr>
          <p:spPr>
            <a:xfrm>
              <a:off x="2424541" y="1737522"/>
              <a:ext cx="116503" cy="116398"/>
            </a:xfrm>
            <a:custGeom>
              <a:rect b="b" l="l" r="r" t="t"/>
              <a:pathLst>
                <a:path extrusionOk="0" h="4438" w="4442">
                  <a:moveTo>
                    <a:pt x="4095" y="1"/>
                  </a:moveTo>
                  <a:lnTo>
                    <a:pt x="0" y="4091"/>
                  </a:lnTo>
                  <a:lnTo>
                    <a:pt x="347" y="4437"/>
                  </a:lnTo>
                  <a:lnTo>
                    <a:pt x="4442" y="347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5E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9" name="Google Shape;6369;p29"/>
            <p:cNvSpPr/>
            <p:nvPr/>
          </p:nvSpPr>
          <p:spPr>
            <a:xfrm>
              <a:off x="2289128" y="1668622"/>
              <a:ext cx="89751" cy="30057"/>
            </a:xfrm>
            <a:custGeom>
              <a:rect b="b" l="l" r="r" t="t"/>
              <a:pathLst>
                <a:path extrusionOk="0" h="1146" w="3422">
                  <a:moveTo>
                    <a:pt x="0" y="0"/>
                  </a:moveTo>
                  <a:cubicBezTo>
                    <a:pt x="0" y="0"/>
                    <a:pt x="409" y="501"/>
                    <a:pt x="424" y="515"/>
                  </a:cubicBezTo>
                  <a:cubicBezTo>
                    <a:pt x="784" y="938"/>
                    <a:pt x="1245" y="1145"/>
                    <a:pt x="1708" y="1145"/>
                  </a:cubicBezTo>
                  <a:cubicBezTo>
                    <a:pt x="2204" y="1145"/>
                    <a:pt x="2702" y="906"/>
                    <a:pt x="3075" y="438"/>
                  </a:cubicBezTo>
                  <a:lnTo>
                    <a:pt x="3422" y="0"/>
                  </a:ln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0" name="Google Shape;6370;p29"/>
            <p:cNvSpPr/>
            <p:nvPr/>
          </p:nvSpPr>
          <p:spPr>
            <a:xfrm>
              <a:off x="2386039" y="1752419"/>
              <a:ext cx="90905" cy="50750"/>
            </a:xfrm>
            <a:custGeom>
              <a:rect b="b" l="l" r="r" t="t"/>
              <a:pathLst>
                <a:path extrusionOk="0" h="1935" w="3466">
                  <a:moveTo>
                    <a:pt x="1" y="0"/>
                  </a:moveTo>
                  <a:cubicBezTo>
                    <a:pt x="1" y="371"/>
                    <a:pt x="246" y="640"/>
                    <a:pt x="290" y="684"/>
                  </a:cubicBezTo>
                  <a:lnTo>
                    <a:pt x="1536" y="1935"/>
                  </a:lnTo>
                  <a:lnTo>
                    <a:pt x="3465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1" name="Google Shape;6371;p29"/>
            <p:cNvSpPr/>
            <p:nvPr/>
          </p:nvSpPr>
          <p:spPr>
            <a:xfrm>
              <a:off x="2387560" y="1510182"/>
              <a:ext cx="152198" cy="152906"/>
            </a:xfrm>
            <a:custGeom>
              <a:rect b="b" l="l" r="r" t="t"/>
              <a:pathLst>
                <a:path extrusionOk="0" h="5830" w="5803">
                  <a:moveTo>
                    <a:pt x="3149" y="0"/>
                  </a:moveTo>
                  <a:cubicBezTo>
                    <a:pt x="2796" y="0"/>
                    <a:pt x="2434" y="72"/>
                    <a:pt x="2084" y="224"/>
                  </a:cubicBezTo>
                  <a:cubicBezTo>
                    <a:pt x="520" y="912"/>
                    <a:pt x="1" y="2875"/>
                    <a:pt x="1026" y="4247"/>
                  </a:cubicBezTo>
                  <a:lnTo>
                    <a:pt x="963" y="5628"/>
                  </a:lnTo>
                  <a:cubicBezTo>
                    <a:pt x="959" y="5742"/>
                    <a:pt x="1052" y="5829"/>
                    <a:pt x="1158" y="5829"/>
                  </a:cubicBezTo>
                  <a:cubicBezTo>
                    <a:pt x="1186" y="5829"/>
                    <a:pt x="1214" y="5823"/>
                    <a:pt x="1242" y="5810"/>
                  </a:cubicBezTo>
                  <a:lnTo>
                    <a:pt x="2493" y="5228"/>
                  </a:lnTo>
                  <a:cubicBezTo>
                    <a:pt x="2715" y="5285"/>
                    <a:pt x="2937" y="5312"/>
                    <a:pt x="3154" y="5312"/>
                  </a:cubicBezTo>
                  <a:cubicBezTo>
                    <a:pt x="4452" y="5312"/>
                    <a:pt x="5607" y="4351"/>
                    <a:pt x="5784" y="2996"/>
                  </a:cubicBezTo>
                  <a:cubicBezTo>
                    <a:pt x="5803" y="2856"/>
                    <a:pt x="5695" y="2777"/>
                    <a:pt x="5589" y="2777"/>
                  </a:cubicBezTo>
                  <a:cubicBezTo>
                    <a:pt x="5501" y="2777"/>
                    <a:pt x="5415" y="2830"/>
                    <a:pt x="5399" y="2947"/>
                  </a:cubicBezTo>
                  <a:cubicBezTo>
                    <a:pt x="5245" y="4107"/>
                    <a:pt x="4257" y="4922"/>
                    <a:pt x="3153" y="4922"/>
                  </a:cubicBezTo>
                  <a:cubicBezTo>
                    <a:pt x="2947" y="4922"/>
                    <a:pt x="2736" y="4893"/>
                    <a:pt x="2527" y="4834"/>
                  </a:cubicBezTo>
                  <a:cubicBezTo>
                    <a:pt x="2510" y="4828"/>
                    <a:pt x="2492" y="4825"/>
                    <a:pt x="2474" y="4825"/>
                  </a:cubicBezTo>
                  <a:cubicBezTo>
                    <a:pt x="2446" y="4825"/>
                    <a:pt x="2418" y="4832"/>
                    <a:pt x="2392" y="4843"/>
                  </a:cubicBezTo>
                  <a:lnTo>
                    <a:pt x="1367" y="5324"/>
                  </a:lnTo>
                  <a:lnTo>
                    <a:pt x="1415" y="4194"/>
                  </a:lnTo>
                  <a:cubicBezTo>
                    <a:pt x="1420" y="4146"/>
                    <a:pt x="1406" y="4097"/>
                    <a:pt x="1377" y="4064"/>
                  </a:cubicBezTo>
                  <a:cubicBezTo>
                    <a:pt x="458" y="2909"/>
                    <a:pt x="872" y="1201"/>
                    <a:pt x="2214" y="590"/>
                  </a:cubicBezTo>
                  <a:cubicBezTo>
                    <a:pt x="2520" y="450"/>
                    <a:pt x="2838" y="384"/>
                    <a:pt x="3150" y="384"/>
                  </a:cubicBezTo>
                  <a:cubicBezTo>
                    <a:pt x="4198" y="384"/>
                    <a:pt x="5171" y="1124"/>
                    <a:pt x="5375" y="2240"/>
                  </a:cubicBezTo>
                  <a:cubicBezTo>
                    <a:pt x="5394" y="2354"/>
                    <a:pt x="5478" y="2405"/>
                    <a:pt x="5563" y="2405"/>
                  </a:cubicBezTo>
                  <a:cubicBezTo>
                    <a:pt x="5675" y="2405"/>
                    <a:pt x="5790" y="2316"/>
                    <a:pt x="5760" y="2168"/>
                  </a:cubicBezTo>
                  <a:cubicBezTo>
                    <a:pt x="5517" y="863"/>
                    <a:pt x="4380" y="0"/>
                    <a:pt x="3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2" name="Google Shape;6372;p29"/>
            <p:cNvSpPr/>
            <p:nvPr/>
          </p:nvSpPr>
          <p:spPr>
            <a:xfrm>
              <a:off x="2419899" y="1541288"/>
              <a:ext cx="91245" cy="78053"/>
            </a:xfrm>
            <a:custGeom>
              <a:rect b="b" l="l" r="r" t="t"/>
              <a:pathLst>
                <a:path extrusionOk="0" h="2976" w="3479">
                  <a:moveTo>
                    <a:pt x="1799" y="409"/>
                  </a:moveTo>
                  <a:lnTo>
                    <a:pt x="1799" y="1492"/>
                  </a:lnTo>
                  <a:cubicBezTo>
                    <a:pt x="1799" y="1598"/>
                    <a:pt x="1886" y="1684"/>
                    <a:pt x="1992" y="1684"/>
                  </a:cubicBezTo>
                  <a:lnTo>
                    <a:pt x="3074" y="1684"/>
                  </a:lnTo>
                  <a:cubicBezTo>
                    <a:pt x="2972" y="2247"/>
                    <a:pt x="2488" y="2585"/>
                    <a:pt x="1989" y="2585"/>
                  </a:cubicBezTo>
                  <a:cubicBezTo>
                    <a:pt x="1716" y="2585"/>
                    <a:pt x="1438" y="2483"/>
                    <a:pt x="1217" y="2262"/>
                  </a:cubicBezTo>
                  <a:cubicBezTo>
                    <a:pt x="591" y="1636"/>
                    <a:pt x="928" y="563"/>
                    <a:pt x="1799" y="409"/>
                  </a:cubicBezTo>
                  <a:close/>
                  <a:moveTo>
                    <a:pt x="2000" y="0"/>
                  </a:moveTo>
                  <a:cubicBezTo>
                    <a:pt x="1997" y="0"/>
                    <a:pt x="1994" y="0"/>
                    <a:pt x="1992" y="0"/>
                  </a:cubicBezTo>
                  <a:cubicBezTo>
                    <a:pt x="1990" y="0"/>
                    <a:pt x="1988" y="0"/>
                    <a:pt x="1986" y="0"/>
                  </a:cubicBezTo>
                  <a:cubicBezTo>
                    <a:pt x="661" y="0"/>
                    <a:pt x="1" y="1599"/>
                    <a:pt x="938" y="2536"/>
                  </a:cubicBezTo>
                  <a:cubicBezTo>
                    <a:pt x="1241" y="2840"/>
                    <a:pt x="1615" y="2976"/>
                    <a:pt x="1980" y="2976"/>
                  </a:cubicBezTo>
                  <a:cubicBezTo>
                    <a:pt x="2745" y="2976"/>
                    <a:pt x="3478" y="2382"/>
                    <a:pt x="3478" y="1487"/>
                  </a:cubicBezTo>
                  <a:cubicBezTo>
                    <a:pt x="3478" y="1377"/>
                    <a:pt x="3387" y="1290"/>
                    <a:pt x="3281" y="1290"/>
                  </a:cubicBezTo>
                  <a:lnTo>
                    <a:pt x="2184" y="1290"/>
                  </a:lnTo>
                  <a:lnTo>
                    <a:pt x="2184" y="193"/>
                  </a:lnTo>
                  <a:cubicBezTo>
                    <a:pt x="2184" y="85"/>
                    <a:pt x="2102" y="0"/>
                    <a:pt x="20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3" name="Google Shape;6373;p29"/>
            <p:cNvSpPr/>
            <p:nvPr/>
          </p:nvSpPr>
          <p:spPr>
            <a:xfrm>
              <a:off x="2224399" y="1537878"/>
              <a:ext cx="322205" cy="321208"/>
            </a:xfrm>
            <a:custGeom>
              <a:rect b="b" l="l" r="r" t="t"/>
              <a:pathLst>
                <a:path extrusionOk="0" h="12247" w="12285">
                  <a:moveTo>
                    <a:pt x="4648" y="1521"/>
                  </a:moveTo>
                  <a:lnTo>
                    <a:pt x="5856" y="2729"/>
                  </a:lnTo>
                  <a:cubicBezTo>
                    <a:pt x="6573" y="3446"/>
                    <a:pt x="6708" y="4557"/>
                    <a:pt x="6183" y="5423"/>
                  </a:cubicBezTo>
                  <a:cubicBezTo>
                    <a:pt x="6140" y="5500"/>
                    <a:pt x="6149" y="5596"/>
                    <a:pt x="6212" y="5664"/>
                  </a:cubicBezTo>
                  <a:lnTo>
                    <a:pt x="6607" y="6058"/>
                  </a:lnTo>
                  <a:cubicBezTo>
                    <a:pt x="6646" y="6095"/>
                    <a:pt x="6696" y="6114"/>
                    <a:pt x="6746" y="6114"/>
                  </a:cubicBezTo>
                  <a:cubicBezTo>
                    <a:pt x="6781" y="6114"/>
                    <a:pt x="6816" y="6105"/>
                    <a:pt x="6847" y="6087"/>
                  </a:cubicBezTo>
                  <a:cubicBezTo>
                    <a:pt x="7200" y="5874"/>
                    <a:pt x="7594" y="5769"/>
                    <a:pt x="7985" y="5769"/>
                  </a:cubicBezTo>
                  <a:cubicBezTo>
                    <a:pt x="8553" y="5769"/>
                    <a:pt x="9115" y="5990"/>
                    <a:pt x="9537" y="6414"/>
                  </a:cubicBezTo>
                  <a:lnTo>
                    <a:pt x="10745" y="7622"/>
                  </a:lnTo>
                  <a:lnTo>
                    <a:pt x="7641" y="10731"/>
                  </a:lnTo>
                  <a:lnTo>
                    <a:pt x="6429" y="9518"/>
                  </a:lnTo>
                  <a:cubicBezTo>
                    <a:pt x="5716" y="8806"/>
                    <a:pt x="5577" y="7694"/>
                    <a:pt x="6101" y="6828"/>
                  </a:cubicBezTo>
                  <a:cubicBezTo>
                    <a:pt x="6149" y="6751"/>
                    <a:pt x="6135" y="6650"/>
                    <a:pt x="6072" y="6588"/>
                  </a:cubicBezTo>
                  <a:lnTo>
                    <a:pt x="5683" y="6193"/>
                  </a:lnTo>
                  <a:cubicBezTo>
                    <a:pt x="5643" y="6156"/>
                    <a:pt x="5593" y="6138"/>
                    <a:pt x="5543" y="6138"/>
                  </a:cubicBezTo>
                  <a:cubicBezTo>
                    <a:pt x="5508" y="6138"/>
                    <a:pt x="5474" y="6147"/>
                    <a:pt x="5442" y="6164"/>
                  </a:cubicBezTo>
                  <a:cubicBezTo>
                    <a:pt x="5089" y="6378"/>
                    <a:pt x="4695" y="6482"/>
                    <a:pt x="4305" y="6482"/>
                  </a:cubicBezTo>
                  <a:cubicBezTo>
                    <a:pt x="3736" y="6482"/>
                    <a:pt x="3174" y="6262"/>
                    <a:pt x="2752" y="5837"/>
                  </a:cubicBezTo>
                  <a:lnTo>
                    <a:pt x="1540" y="4629"/>
                  </a:lnTo>
                  <a:lnTo>
                    <a:pt x="4648" y="1521"/>
                  </a:lnTo>
                  <a:close/>
                  <a:moveTo>
                    <a:pt x="11370" y="7536"/>
                  </a:moveTo>
                  <a:lnTo>
                    <a:pt x="11794" y="7959"/>
                  </a:lnTo>
                  <a:lnTo>
                    <a:pt x="7978" y="11775"/>
                  </a:lnTo>
                  <a:lnTo>
                    <a:pt x="7554" y="11356"/>
                  </a:lnTo>
                  <a:lnTo>
                    <a:pt x="11154" y="7757"/>
                  </a:lnTo>
                  <a:lnTo>
                    <a:pt x="11370" y="7536"/>
                  </a:lnTo>
                  <a:close/>
                  <a:moveTo>
                    <a:pt x="4311" y="0"/>
                  </a:moveTo>
                  <a:cubicBezTo>
                    <a:pt x="4261" y="0"/>
                    <a:pt x="4210" y="20"/>
                    <a:pt x="4172" y="58"/>
                  </a:cubicBezTo>
                  <a:lnTo>
                    <a:pt x="2651" y="1579"/>
                  </a:lnTo>
                  <a:cubicBezTo>
                    <a:pt x="2518" y="1720"/>
                    <a:pt x="2645" y="1909"/>
                    <a:pt x="2796" y="1909"/>
                  </a:cubicBezTo>
                  <a:cubicBezTo>
                    <a:pt x="2840" y="1909"/>
                    <a:pt x="2887" y="1893"/>
                    <a:pt x="2930" y="1853"/>
                  </a:cubicBezTo>
                  <a:lnTo>
                    <a:pt x="4311" y="472"/>
                  </a:lnTo>
                  <a:lnTo>
                    <a:pt x="4735" y="891"/>
                  </a:lnTo>
                  <a:lnTo>
                    <a:pt x="4518" y="1107"/>
                  </a:lnTo>
                  <a:lnTo>
                    <a:pt x="1126" y="4490"/>
                  </a:lnTo>
                  <a:lnTo>
                    <a:pt x="909" y="4706"/>
                  </a:lnTo>
                  <a:lnTo>
                    <a:pt x="491" y="4288"/>
                  </a:lnTo>
                  <a:lnTo>
                    <a:pt x="2382" y="2392"/>
                  </a:lnTo>
                  <a:cubicBezTo>
                    <a:pt x="2532" y="2252"/>
                    <a:pt x="2400" y="2051"/>
                    <a:pt x="2248" y="2051"/>
                  </a:cubicBezTo>
                  <a:cubicBezTo>
                    <a:pt x="2200" y="2051"/>
                    <a:pt x="2151" y="2071"/>
                    <a:pt x="2108" y="2118"/>
                  </a:cubicBezTo>
                  <a:lnTo>
                    <a:pt x="77" y="4153"/>
                  </a:lnTo>
                  <a:cubicBezTo>
                    <a:pt x="0" y="4230"/>
                    <a:pt x="0" y="4355"/>
                    <a:pt x="77" y="4427"/>
                  </a:cubicBezTo>
                  <a:lnTo>
                    <a:pt x="770" y="5120"/>
                  </a:lnTo>
                  <a:cubicBezTo>
                    <a:pt x="808" y="5159"/>
                    <a:pt x="859" y="5178"/>
                    <a:pt x="909" y="5178"/>
                  </a:cubicBezTo>
                  <a:cubicBezTo>
                    <a:pt x="960" y="5178"/>
                    <a:pt x="1011" y="5159"/>
                    <a:pt x="1049" y="5120"/>
                  </a:cubicBezTo>
                  <a:lnTo>
                    <a:pt x="1266" y="4904"/>
                  </a:lnTo>
                  <a:lnTo>
                    <a:pt x="2473" y="6111"/>
                  </a:lnTo>
                  <a:cubicBezTo>
                    <a:pt x="2969" y="6610"/>
                    <a:pt x="3632" y="6872"/>
                    <a:pt x="4303" y="6872"/>
                  </a:cubicBezTo>
                  <a:cubicBezTo>
                    <a:pt x="4712" y="6872"/>
                    <a:pt x="5125" y="6774"/>
                    <a:pt x="5505" y="6573"/>
                  </a:cubicBezTo>
                  <a:lnTo>
                    <a:pt x="5692" y="6756"/>
                  </a:lnTo>
                  <a:cubicBezTo>
                    <a:pt x="5163" y="7762"/>
                    <a:pt x="5351" y="8989"/>
                    <a:pt x="6154" y="9792"/>
                  </a:cubicBezTo>
                  <a:lnTo>
                    <a:pt x="7367" y="11005"/>
                  </a:lnTo>
                  <a:lnTo>
                    <a:pt x="7146" y="11221"/>
                  </a:lnTo>
                  <a:cubicBezTo>
                    <a:pt x="7073" y="11294"/>
                    <a:pt x="7073" y="11419"/>
                    <a:pt x="7146" y="11496"/>
                  </a:cubicBezTo>
                  <a:lnTo>
                    <a:pt x="7843" y="12189"/>
                  </a:lnTo>
                  <a:cubicBezTo>
                    <a:pt x="7879" y="12227"/>
                    <a:pt x="7929" y="12246"/>
                    <a:pt x="7979" y="12246"/>
                  </a:cubicBezTo>
                  <a:cubicBezTo>
                    <a:pt x="8028" y="12246"/>
                    <a:pt x="8079" y="12227"/>
                    <a:pt x="8117" y="12189"/>
                  </a:cubicBezTo>
                  <a:lnTo>
                    <a:pt x="12212" y="8094"/>
                  </a:lnTo>
                  <a:cubicBezTo>
                    <a:pt x="12284" y="8017"/>
                    <a:pt x="12284" y="7896"/>
                    <a:pt x="12207" y="7820"/>
                  </a:cubicBezTo>
                  <a:lnTo>
                    <a:pt x="11515" y="7127"/>
                  </a:lnTo>
                  <a:cubicBezTo>
                    <a:pt x="11476" y="7088"/>
                    <a:pt x="11427" y="7069"/>
                    <a:pt x="11377" y="7069"/>
                  </a:cubicBezTo>
                  <a:cubicBezTo>
                    <a:pt x="11328" y="7069"/>
                    <a:pt x="11279" y="7088"/>
                    <a:pt x="11240" y="7127"/>
                  </a:cubicBezTo>
                  <a:lnTo>
                    <a:pt x="11024" y="7348"/>
                  </a:lnTo>
                  <a:lnTo>
                    <a:pt x="9811" y="6135"/>
                  </a:lnTo>
                  <a:cubicBezTo>
                    <a:pt x="9316" y="5637"/>
                    <a:pt x="8653" y="5377"/>
                    <a:pt x="7983" y="5377"/>
                  </a:cubicBezTo>
                  <a:cubicBezTo>
                    <a:pt x="7573" y="5377"/>
                    <a:pt x="7160" y="5474"/>
                    <a:pt x="6780" y="5673"/>
                  </a:cubicBezTo>
                  <a:lnTo>
                    <a:pt x="6597" y="5491"/>
                  </a:lnTo>
                  <a:cubicBezTo>
                    <a:pt x="7121" y="4485"/>
                    <a:pt x="6934" y="3258"/>
                    <a:pt x="6135" y="2459"/>
                  </a:cubicBezTo>
                  <a:lnTo>
                    <a:pt x="4922" y="1247"/>
                  </a:lnTo>
                  <a:lnTo>
                    <a:pt x="5139" y="1030"/>
                  </a:lnTo>
                  <a:cubicBezTo>
                    <a:pt x="5216" y="953"/>
                    <a:pt x="5216" y="833"/>
                    <a:pt x="5139" y="756"/>
                  </a:cubicBezTo>
                  <a:lnTo>
                    <a:pt x="4446" y="58"/>
                  </a:lnTo>
                  <a:cubicBezTo>
                    <a:pt x="4410" y="20"/>
                    <a:pt x="4361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4" name="Google Shape;6374;p29"/>
            <p:cNvSpPr/>
            <p:nvPr/>
          </p:nvSpPr>
          <p:spPr>
            <a:xfrm>
              <a:off x="2282571" y="1663456"/>
              <a:ext cx="102995" cy="40285"/>
            </a:xfrm>
            <a:custGeom>
              <a:rect b="b" l="l" r="r" t="t"/>
              <a:pathLst>
                <a:path extrusionOk="0" h="1536" w="3927">
                  <a:moveTo>
                    <a:pt x="3267" y="395"/>
                  </a:moveTo>
                  <a:lnTo>
                    <a:pt x="3171" y="515"/>
                  </a:lnTo>
                  <a:cubicBezTo>
                    <a:pt x="2854" y="914"/>
                    <a:pt x="2430" y="1140"/>
                    <a:pt x="1983" y="1150"/>
                  </a:cubicBezTo>
                  <a:cubicBezTo>
                    <a:pt x="1978" y="1150"/>
                    <a:pt x="1972" y="1150"/>
                    <a:pt x="1967" y="1150"/>
                  </a:cubicBezTo>
                  <a:cubicBezTo>
                    <a:pt x="1540" y="1150"/>
                    <a:pt x="1132" y="953"/>
                    <a:pt x="823" y="587"/>
                  </a:cubicBezTo>
                  <a:lnTo>
                    <a:pt x="664" y="395"/>
                  </a:lnTo>
                  <a:close/>
                  <a:moveTo>
                    <a:pt x="255" y="0"/>
                  </a:moveTo>
                  <a:cubicBezTo>
                    <a:pt x="87" y="0"/>
                    <a:pt x="0" y="193"/>
                    <a:pt x="101" y="318"/>
                  </a:cubicBezTo>
                  <a:cubicBezTo>
                    <a:pt x="222" y="472"/>
                    <a:pt x="510" y="823"/>
                    <a:pt x="525" y="837"/>
                  </a:cubicBezTo>
                  <a:cubicBezTo>
                    <a:pt x="910" y="1290"/>
                    <a:pt x="1420" y="1535"/>
                    <a:pt x="1959" y="1535"/>
                  </a:cubicBezTo>
                  <a:lnTo>
                    <a:pt x="1988" y="1535"/>
                  </a:lnTo>
                  <a:cubicBezTo>
                    <a:pt x="2555" y="1525"/>
                    <a:pt x="3085" y="1246"/>
                    <a:pt x="3479" y="756"/>
                  </a:cubicBezTo>
                  <a:lnTo>
                    <a:pt x="3826" y="318"/>
                  </a:lnTo>
                  <a:cubicBezTo>
                    <a:pt x="3927" y="188"/>
                    <a:pt x="3835" y="0"/>
                    <a:pt x="36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5" name="Google Shape;6375;p29"/>
            <p:cNvSpPr/>
            <p:nvPr/>
          </p:nvSpPr>
          <p:spPr>
            <a:xfrm>
              <a:off x="2380872" y="1747357"/>
              <a:ext cx="101500" cy="60769"/>
            </a:xfrm>
            <a:custGeom>
              <a:rect b="b" l="l" r="r" t="t"/>
              <a:pathLst>
                <a:path extrusionOk="0" h="2317" w="3870">
                  <a:moveTo>
                    <a:pt x="198" y="1"/>
                  </a:moveTo>
                  <a:cubicBezTo>
                    <a:pt x="87" y="1"/>
                    <a:pt x="1" y="88"/>
                    <a:pt x="1" y="193"/>
                  </a:cubicBezTo>
                  <a:cubicBezTo>
                    <a:pt x="1" y="636"/>
                    <a:pt x="289" y="954"/>
                    <a:pt x="347" y="1011"/>
                  </a:cubicBezTo>
                  <a:lnTo>
                    <a:pt x="1593" y="2262"/>
                  </a:lnTo>
                  <a:cubicBezTo>
                    <a:pt x="1632" y="2299"/>
                    <a:pt x="1682" y="2317"/>
                    <a:pt x="1733" y="2317"/>
                  </a:cubicBezTo>
                  <a:cubicBezTo>
                    <a:pt x="1783" y="2317"/>
                    <a:pt x="1834" y="2299"/>
                    <a:pt x="1872" y="2262"/>
                  </a:cubicBezTo>
                  <a:lnTo>
                    <a:pt x="3797" y="333"/>
                  </a:lnTo>
                  <a:cubicBezTo>
                    <a:pt x="3855" y="275"/>
                    <a:pt x="3869" y="193"/>
                    <a:pt x="3840" y="121"/>
                  </a:cubicBezTo>
                  <a:cubicBezTo>
                    <a:pt x="3812" y="49"/>
                    <a:pt x="3739" y="1"/>
                    <a:pt x="3658" y="1"/>
                  </a:cubicBezTo>
                  <a:lnTo>
                    <a:pt x="1940" y="1"/>
                  </a:lnTo>
                  <a:cubicBezTo>
                    <a:pt x="1680" y="1"/>
                    <a:pt x="1680" y="391"/>
                    <a:pt x="1940" y="391"/>
                  </a:cubicBezTo>
                  <a:lnTo>
                    <a:pt x="3191" y="391"/>
                  </a:lnTo>
                  <a:lnTo>
                    <a:pt x="1733" y="1849"/>
                  </a:lnTo>
                  <a:lnTo>
                    <a:pt x="626" y="737"/>
                  </a:lnTo>
                  <a:cubicBezTo>
                    <a:pt x="530" y="641"/>
                    <a:pt x="463" y="521"/>
                    <a:pt x="419" y="391"/>
                  </a:cubicBezTo>
                  <a:lnTo>
                    <a:pt x="1175" y="391"/>
                  </a:lnTo>
                  <a:cubicBezTo>
                    <a:pt x="1430" y="391"/>
                    <a:pt x="1430" y="1"/>
                    <a:pt x="1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76" name="Google Shape;6376;p29"/>
          <p:cNvGrpSpPr/>
          <p:nvPr/>
        </p:nvGrpSpPr>
        <p:grpSpPr>
          <a:xfrm>
            <a:off x="1331903" y="4119255"/>
            <a:ext cx="343292" cy="340354"/>
            <a:chOff x="1331903" y="4303830"/>
            <a:chExt cx="343292" cy="340354"/>
          </a:xfrm>
        </p:grpSpPr>
        <p:sp>
          <p:nvSpPr>
            <p:cNvPr id="6377" name="Google Shape;6377;p29"/>
            <p:cNvSpPr/>
            <p:nvPr/>
          </p:nvSpPr>
          <p:spPr>
            <a:xfrm>
              <a:off x="1364714" y="4308787"/>
              <a:ext cx="277671" cy="91062"/>
            </a:xfrm>
            <a:custGeom>
              <a:rect b="b" l="l" r="r" t="t"/>
              <a:pathLst>
                <a:path extrusionOk="0" h="3472" w="10587">
                  <a:moveTo>
                    <a:pt x="5304" y="0"/>
                  </a:moveTo>
                  <a:cubicBezTo>
                    <a:pt x="5278" y="0"/>
                    <a:pt x="5253" y="7"/>
                    <a:pt x="5231" y="22"/>
                  </a:cubicBezTo>
                  <a:lnTo>
                    <a:pt x="0" y="3063"/>
                  </a:lnTo>
                  <a:lnTo>
                    <a:pt x="385" y="3472"/>
                  </a:lnTo>
                  <a:lnTo>
                    <a:pt x="10221" y="3472"/>
                  </a:lnTo>
                  <a:lnTo>
                    <a:pt x="10586" y="3068"/>
                  </a:lnTo>
                  <a:lnTo>
                    <a:pt x="5380" y="22"/>
                  </a:lnTo>
                  <a:cubicBezTo>
                    <a:pt x="5356" y="7"/>
                    <a:pt x="5329" y="0"/>
                    <a:pt x="530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8" name="Google Shape;6378;p29"/>
            <p:cNvSpPr/>
            <p:nvPr/>
          </p:nvSpPr>
          <p:spPr>
            <a:xfrm>
              <a:off x="1398652" y="4332104"/>
              <a:ext cx="209663" cy="68769"/>
            </a:xfrm>
            <a:custGeom>
              <a:rect b="b" l="l" r="r" t="t"/>
              <a:pathLst>
                <a:path extrusionOk="0" h="2622" w="7994">
                  <a:moveTo>
                    <a:pt x="4004" y="0"/>
                  </a:moveTo>
                  <a:cubicBezTo>
                    <a:pt x="3985" y="0"/>
                    <a:pt x="3966" y="6"/>
                    <a:pt x="3946" y="18"/>
                  </a:cubicBezTo>
                  <a:lnTo>
                    <a:pt x="1" y="2313"/>
                  </a:lnTo>
                  <a:lnTo>
                    <a:pt x="290" y="2621"/>
                  </a:lnTo>
                  <a:lnTo>
                    <a:pt x="7719" y="2621"/>
                  </a:lnTo>
                  <a:lnTo>
                    <a:pt x="7993" y="2318"/>
                  </a:lnTo>
                  <a:lnTo>
                    <a:pt x="4062" y="18"/>
                  </a:lnTo>
                  <a:cubicBezTo>
                    <a:pt x="4043" y="6"/>
                    <a:pt x="4023" y="0"/>
                    <a:pt x="4004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9" name="Google Shape;6379;p29"/>
            <p:cNvSpPr/>
            <p:nvPr/>
          </p:nvSpPr>
          <p:spPr>
            <a:xfrm>
              <a:off x="1363822" y="4598732"/>
              <a:ext cx="279559" cy="20195"/>
            </a:xfrm>
            <a:custGeom>
              <a:rect b="b" l="l" r="r" t="t"/>
              <a:pathLst>
                <a:path extrusionOk="0" h="770" w="10659">
                  <a:moveTo>
                    <a:pt x="362" y="0"/>
                  </a:moveTo>
                  <a:cubicBezTo>
                    <a:pt x="160" y="0"/>
                    <a:pt x="1" y="164"/>
                    <a:pt x="1" y="361"/>
                  </a:cubicBezTo>
                  <a:lnTo>
                    <a:pt x="1" y="770"/>
                  </a:lnTo>
                  <a:lnTo>
                    <a:pt x="10654" y="770"/>
                  </a:lnTo>
                  <a:lnTo>
                    <a:pt x="10659" y="361"/>
                  </a:lnTo>
                  <a:cubicBezTo>
                    <a:pt x="10659" y="164"/>
                    <a:pt x="10495" y="0"/>
                    <a:pt x="10298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0" name="Google Shape;6380;p29"/>
            <p:cNvSpPr/>
            <p:nvPr/>
          </p:nvSpPr>
          <p:spPr>
            <a:xfrm>
              <a:off x="1353357" y="4619032"/>
              <a:ext cx="300252" cy="20090"/>
            </a:xfrm>
            <a:custGeom>
              <a:rect b="b" l="l" r="r" t="t"/>
              <a:pathLst>
                <a:path extrusionOk="0" h="766" w="11448">
                  <a:moveTo>
                    <a:pt x="371" y="1"/>
                  </a:moveTo>
                  <a:cubicBezTo>
                    <a:pt x="169" y="1"/>
                    <a:pt x="0" y="164"/>
                    <a:pt x="0" y="371"/>
                  </a:cubicBezTo>
                  <a:lnTo>
                    <a:pt x="0" y="766"/>
                  </a:lnTo>
                  <a:lnTo>
                    <a:pt x="11448" y="766"/>
                  </a:lnTo>
                  <a:lnTo>
                    <a:pt x="11448" y="371"/>
                  </a:lnTo>
                  <a:cubicBezTo>
                    <a:pt x="11448" y="164"/>
                    <a:pt x="11284" y="1"/>
                    <a:pt x="11077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1" name="Google Shape;6381;p29"/>
            <p:cNvSpPr/>
            <p:nvPr/>
          </p:nvSpPr>
          <p:spPr>
            <a:xfrm>
              <a:off x="1362327" y="4388598"/>
              <a:ext cx="282313" cy="33965"/>
            </a:xfrm>
            <a:custGeom>
              <a:rect b="b" l="l" r="r" t="t"/>
              <a:pathLst>
                <a:path extrusionOk="0" h="1295" w="10764">
                  <a:moveTo>
                    <a:pt x="178" y="1"/>
                  </a:moveTo>
                  <a:cubicBezTo>
                    <a:pt x="82" y="1"/>
                    <a:pt x="0" y="82"/>
                    <a:pt x="0" y="183"/>
                  </a:cubicBezTo>
                  <a:lnTo>
                    <a:pt x="0" y="1117"/>
                  </a:lnTo>
                  <a:cubicBezTo>
                    <a:pt x="0" y="1213"/>
                    <a:pt x="82" y="1295"/>
                    <a:pt x="178" y="1295"/>
                  </a:cubicBezTo>
                  <a:lnTo>
                    <a:pt x="10586" y="1295"/>
                  </a:lnTo>
                  <a:cubicBezTo>
                    <a:pt x="10682" y="1295"/>
                    <a:pt x="10764" y="1218"/>
                    <a:pt x="10764" y="1122"/>
                  </a:cubicBezTo>
                  <a:lnTo>
                    <a:pt x="10764" y="183"/>
                  </a:lnTo>
                  <a:cubicBezTo>
                    <a:pt x="10764" y="82"/>
                    <a:pt x="10682" y="1"/>
                    <a:pt x="10586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2" name="Google Shape;6382;p29"/>
            <p:cNvSpPr/>
            <p:nvPr/>
          </p:nvSpPr>
          <p:spPr>
            <a:xfrm>
              <a:off x="1405471" y="4422536"/>
              <a:ext cx="200824" cy="176327"/>
            </a:xfrm>
            <a:custGeom>
              <a:rect b="b" l="l" r="r" t="t"/>
              <a:pathLst>
                <a:path extrusionOk="0" h="6723" w="7657">
                  <a:moveTo>
                    <a:pt x="1" y="1"/>
                  </a:moveTo>
                  <a:lnTo>
                    <a:pt x="1" y="6723"/>
                  </a:lnTo>
                  <a:lnTo>
                    <a:pt x="7656" y="6723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3" name="Google Shape;6383;p29"/>
            <p:cNvSpPr/>
            <p:nvPr/>
          </p:nvSpPr>
          <p:spPr>
            <a:xfrm>
              <a:off x="1405471" y="4422536"/>
              <a:ext cx="200824" cy="176327"/>
            </a:xfrm>
            <a:custGeom>
              <a:rect b="b" l="l" r="r" t="t"/>
              <a:pathLst>
                <a:path extrusionOk="0" h="6723" w="7657">
                  <a:moveTo>
                    <a:pt x="1" y="1"/>
                  </a:moveTo>
                  <a:lnTo>
                    <a:pt x="1" y="1127"/>
                  </a:lnTo>
                  <a:lnTo>
                    <a:pt x="4432" y="1127"/>
                  </a:lnTo>
                  <a:cubicBezTo>
                    <a:pt x="6068" y="1127"/>
                    <a:pt x="7396" y="2455"/>
                    <a:pt x="7396" y="4091"/>
                  </a:cubicBezTo>
                  <a:lnTo>
                    <a:pt x="7396" y="6723"/>
                  </a:lnTo>
                  <a:lnTo>
                    <a:pt x="7656" y="6723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4" name="Google Shape;6384;p29"/>
            <p:cNvSpPr/>
            <p:nvPr/>
          </p:nvSpPr>
          <p:spPr>
            <a:xfrm>
              <a:off x="1368674" y="4422536"/>
              <a:ext cx="69136" cy="160696"/>
            </a:xfrm>
            <a:custGeom>
              <a:rect b="b" l="l" r="r" t="t"/>
              <a:pathLst>
                <a:path extrusionOk="0" h="6127" w="2636">
                  <a:moveTo>
                    <a:pt x="398" y="1"/>
                  </a:moveTo>
                  <a:cubicBezTo>
                    <a:pt x="196" y="1"/>
                    <a:pt x="28" y="155"/>
                    <a:pt x="13" y="357"/>
                  </a:cubicBezTo>
                  <a:cubicBezTo>
                    <a:pt x="0" y="594"/>
                    <a:pt x="190" y="752"/>
                    <a:pt x="389" y="752"/>
                  </a:cubicBezTo>
                  <a:cubicBezTo>
                    <a:pt x="486" y="752"/>
                    <a:pt x="584" y="714"/>
                    <a:pt x="663" y="631"/>
                  </a:cubicBezTo>
                  <a:cubicBezTo>
                    <a:pt x="674" y="618"/>
                    <a:pt x="689" y="612"/>
                    <a:pt x="703" y="612"/>
                  </a:cubicBezTo>
                  <a:cubicBezTo>
                    <a:pt x="732" y="612"/>
                    <a:pt x="759" y="635"/>
                    <a:pt x="759" y="670"/>
                  </a:cubicBezTo>
                  <a:lnTo>
                    <a:pt x="759" y="6126"/>
                  </a:lnTo>
                  <a:lnTo>
                    <a:pt x="1885" y="6126"/>
                  </a:lnTo>
                  <a:lnTo>
                    <a:pt x="1885" y="670"/>
                  </a:lnTo>
                  <a:cubicBezTo>
                    <a:pt x="1885" y="635"/>
                    <a:pt x="1912" y="612"/>
                    <a:pt x="1942" y="612"/>
                  </a:cubicBezTo>
                  <a:cubicBezTo>
                    <a:pt x="1957" y="612"/>
                    <a:pt x="1973" y="618"/>
                    <a:pt x="1986" y="631"/>
                  </a:cubicBezTo>
                  <a:cubicBezTo>
                    <a:pt x="2053" y="708"/>
                    <a:pt x="2159" y="752"/>
                    <a:pt x="2265" y="752"/>
                  </a:cubicBezTo>
                  <a:cubicBezTo>
                    <a:pt x="2472" y="752"/>
                    <a:pt x="2635" y="583"/>
                    <a:pt x="2635" y="376"/>
                  </a:cubicBezTo>
                  <a:cubicBezTo>
                    <a:pt x="2635" y="169"/>
                    <a:pt x="2467" y="1"/>
                    <a:pt x="2260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5" name="Google Shape;6385;p29"/>
            <p:cNvSpPr/>
            <p:nvPr/>
          </p:nvSpPr>
          <p:spPr>
            <a:xfrm>
              <a:off x="1384148" y="4583337"/>
              <a:ext cx="38397" cy="15527"/>
            </a:xfrm>
            <a:custGeom>
              <a:rect b="b" l="l" r="r" t="t"/>
              <a:pathLst>
                <a:path extrusionOk="0" h="592" w="1464">
                  <a:moveTo>
                    <a:pt x="145" y="0"/>
                  </a:moveTo>
                  <a:cubicBezTo>
                    <a:pt x="68" y="0"/>
                    <a:pt x="0" y="63"/>
                    <a:pt x="0" y="140"/>
                  </a:cubicBezTo>
                  <a:lnTo>
                    <a:pt x="0" y="592"/>
                  </a:lnTo>
                  <a:lnTo>
                    <a:pt x="1463" y="592"/>
                  </a:lnTo>
                  <a:lnTo>
                    <a:pt x="1463" y="140"/>
                  </a:lnTo>
                  <a:cubicBezTo>
                    <a:pt x="1463" y="63"/>
                    <a:pt x="1401" y="0"/>
                    <a:pt x="1319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6" name="Google Shape;6386;p29"/>
            <p:cNvSpPr/>
            <p:nvPr/>
          </p:nvSpPr>
          <p:spPr>
            <a:xfrm>
              <a:off x="1470725" y="4422536"/>
              <a:ext cx="69188" cy="160827"/>
            </a:xfrm>
            <a:custGeom>
              <a:rect b="b" l="l" r="r" t="t"/>
              <a:pathLst>
                <a:path extrusionOk="0" h="6132" w="2638">
                  <a:moveTo>
                    <a:pt x="395" y="1"/>
                  </a:moveTo>
                  <a:cubicBezTo>
                    <a:pt x="193" y="1"/>
                    <a:pt x="24" y="155"/>
                    <a:pt x="10" y="357"/>
                  </a:cubicBezTo>
                  <a:cubicBezTo>
                    <a:pt x="0" y="594"/>
                    <a:pt x="191" y="754"/>
                    <a:pt x="389" y="754"/>
                  </a:cubicBezTo>
                  <a:cubicBezTo>
                    <a:pt x="485" y="754"/>
                    <a:pt x="583" y="716"/>
                    <a:pt x="660" y="631"/>
                  </a:cubicBezTo>
                  <a:cubicBezTo>
                    <a:pt x="672" y="619"/>
                    <a:pt x="687" y="613"/>
                    <a:pt x="701" y="613"/>
                  </a:cubicBezTo>
                  <a:cubicBezTo>
                    <a:pt x="732" y="613"/>
                    <a:pt x="761" y="637"/>
                    <a:pt x="761" y="670"/>
                  </a:cubicBezTo>
                  <a:lnTo>
                    <a:pt x="761" y="6131"/>
                  </a:lnTo>
                  <a:lnTo>
                    <a:pt x="1887" y="6131"/>
                  </a:lnTo>
                  <a:lnTo>
                    <a:pt x="1887" y="670"/>
                  </a:lnTo>
                  <a:cubicBezTo>
                    <a:pt x="1887" y="637"/>
                    <a:pt x="1915" y="616"/>
                    <a:pt x="1944" y="616"/>
                  </a:cubicBezTo>
                  <a:cubicBezTo>
                    <a:pt x="1958" y="616"/>
                    <a:pt x="1972" y="620"/>
                    <a:pt x="1983" y="631"/>
                  </a:cubicBezTo>
                  <a:cubicBezTo>
                    <a:pt x="2051" y="709"/>
                    <a:pt x="2146" y="752"/>
                    <a:pt x="2246" y="752"/>
                  </a:cubicBezTo>
                  <a:cubicBezTo>
                    <a:pt x="2251" y="752"/>
                    <a:pt x="2257" y="752"/>
                    <a:pt x="2262" y="752"/>
                  </a:cubicBezTo>
                  <a:cubicBezTo>
                    <a:pt x="2469" y="752"/>
                    <a:pt x="2637" y="583"/>
                    <a:pt x="2637" y="376"/>
                  </a:cubicBezTo>
                  <a:cubicBezTo>
                    <a:pt x="2632" y="172"/>
                    <a:pt x="2469" y="6"/>
                    <a:pt x="2266" y="6"/>
                  </a:cubicBezTo>
                  <a:cubicBezTo>
                    <a:pt x="2263" y="6"/>
                    <a:pt x="2260" y="6"/>
                    <a:pt x="2257" y="6"/>
                  </a:cubicBezTo>
                  <a:lnTo>
                    <a:pt x="225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7" name="Google Shape;6387;p29"/>
            <p:cNvSpPr/>
            <p:nvPr/>
          </p:nvSpPr>
          <p:spPr>
            <a:xfrm>
              <a:off x="1486252" y="4583337"/>
              <a:ext cx="38371" cy="15527"/>
            </a:xfrm>
            <a:custGeom>
              <a:rect b="b" l="l" r="r" t="t"/>
              <a:pathLst>
                <a:path extrusionOk="0" h="592" w="1463">
                  <a:moveTo>
                    <a:pt x="145" y="0"/>
                  </a:moveTo>
                  <a:cubicBezTo>
                    <a:pt x="63" y="0"/>
                    <a:pt x="0" y="63"/>
                    <a:pt x="0" y="140"/>
                  </a:cubicBezTo>
                  <a:lnTo>
                    <a:pt x="0" y="592"/>
                  </a:lnTo>
                  <a:lnTo>
                    <a:pt x="1458" y="592"/>
                  </a:lnTo>
                  <a:lnTo>
                    <a:pt x="1463" y="140"/>
                  </a:lnTo>
                  <a:cubicBezTo>
                    <a:pt x="1463" y="63"/>
                    <a:pt x="1396" y="0"/>
                    <a:pt x="1319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8" name="Google Shape;6388;p29"/>
            <p:cNvSpPr/>
            <p:nvPr/>
          </p:nvSpPr>
          <p:spPr>
            <a:xfrm>
              <a:off x="1572724" y="4422536"/>
              <a:ext cx="69162" cy="160827"/>
            </a:xfrm>
            <a:custGeom>
              <a:rect b="b" l="l" r="r" t="t"/>
              <a:pathLst>
                <a:path extrusionOk="0" h="6132" w="2637">
                  <a:moveTo>
                    <a:pt x="399" y="1"/>
                  </a:moveTo>
                  <a:cubicBezTo>
                    <a:pt x="197" y="1"/>
                    <a:pt x="28" y="155"/>
                    <a:pt x="14" y="357"/>
                  </a:cubicBezTo>
                  <a:cubicBezTo>
                    <a:pt x="1" y="594"/>
                    <a:pt x="191" y="754"/>
                    <a:pt x="390" y="754"/>
                  </a:cubicBezTo>
                  <a:cubicBezTo>
                    <a:pt x="486" y="754"/>
                    <a:pt x="585" y="716"/>
                    <a:pt x="663" y="631"/>
                  </a:cubicBezTo>
                  <a:cubicBezTo>
                    <a:pt x="674" y="619"/>
                    <a:pt x="688" y="613"/>
                    <a:pt x="702" y="613"/>
                  </a:cubicBezTo>
                  <a:cubicBezTo>
                    <a:pt x="731" y="613"/>
                    <a:pt x="759" y="637"/>
                    <a:pt x="759" y="670"/>
                  </a:cubicBezTo>
                  <a:lnTo>
                    <a:pt x="759" y="6131"/>
                  </a:lnTo>
                  <a:lnTo>
                    <a:pt x="1885" y="6131"/>
                  </a:lnTo>
                  <a:lnTo>
                    <a:pt x="1885" y="670"/>
                  </a:lnTo>
                  <a:cubicBezTo>
                    <a:pt x="1885" y="637"/>
                    <a:pt x="1914" y="616"/>
                    <a:pt x="1945" y="616"/>
                  </a:cubicBezTo>
                  <a:cubicBezTo>
                    <a:pt x="1959" y="616"/>
                    <a:pt x="1974" y="620"/>
                    <a:pt x="1986" y="631"/>
                  </a:cubicBezTo>
                  <a:cubicBezTo>
                    <a:pt x="2050" y="709"/>
                    <a:pt x="2149" y="752"/>
                    <a:pt x="2250" y="752"/>
                  </a:cubicBezTo>
                  <a:cubicBezTo>
                    <a:pt x="2255" y="752"/>
                    <a:pt x="2260" y="752"/>
                    <a:pt x="2266" y="752"/>
                  </a:cubicBezTo>
                  <a:cubicBezTo>
                    <a:pt x="2472" y="752"/>
                    <a:pt x="2636" y="583"/>
                    <a:pt x="2636" y="376"/>
                  </a:cubicBezTo>
                  <a:cubicBezTo>
                    <a:pt x="2636" y="172"/>
                    <a:pt x="2472" y="6"/>
                    <a:pt x="2269" y="6"/>
                  </a:cubicBezTo>
                  <a:cubicBezTo>
                    <a:pt x="2267" y="6"/>
                    <a:pt x="2264" y="6"/>
                    <a:pt x="2261" y="6"/>
                  </a:cubicBezTo>
                  <a:lnTo>
                    <a:pt x="226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9" name="Google Shape;6389;p29"/>
            <p:cNvSpPr/>
            <p:nvPr/>
          </p:nvSpPr>
          <p:spPr>
            <a:xfrm>
              <a:off x="1588225" y="4583337"/>
              <a:ext cx="38371" cy="15527"/>
            </a:xfrm>
            <a:custGeom>
              <a:rect b="b" l="l" r="r" t="t"/>
              <a:pathLst>
                <a:path extrusionOk="0" h="592" w="1463">
                  <a:moveTo>
                    <a:pt x="144" y="0"/>
                  </a:moveTo>
                  <a:cubicBezTo>
                    <a:pt x="67" y="0"/>
                    <a:pt x="0" y="63"/>
                    <a:pt x="0" y="140"/>
                  </a:cubicBezTo>
                  <a:lnTo>
                    <a:pt x="0" y="592"/>
                  </a:lnTo>
                  <a:lnTo>
                    <a:pt x="1463" y="592"/>
                  </a:lnTo>
                  <a:lnTo>
                    <a:pt x="1463" y="140"/>
                  </a:lnTo>
                  <a:cubicBezTo>
                    <a:pt x="1463" y="63"/>
                    <a:pt x="1400" y="0"/>
                    <a:pt x="1318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0" name="Google Shape;6390;p29"/>
            <p:cNvSpPr/>
            <p:nvPr/>
          </p:nvSpPr>
          <p:spPr>
            <a:xfrm>
              <a:off x="1331903" y="4303830"/>
              <a:ext cx="343292" cy="340354"/>
            </a:xfrm>
            <a:custGeom>
              <a:rect b="b" l="l" r="r" t="t"/>
              <a:pathLst>
                <a:path extrusionOk="0" h="12977" w="13089">
                  <a:moveTo>
                    <a:pt x="6554" y="389"/>
                  </a:moveTo>
                  <a:lnTo>
                    <a:pt x="11091" y="3040"/>
                  </a:lnTo>
                  <a:lnTo>
                    <a:pt x="10312" y="3040"/>
                  </a:lnTo>
                  <a:lnTo>
                    <a:pt x="6703" y="933"/>
                  </a:lnTo>
                  <a:cubicBezTo>
                    <a:pt x="6655" y="904"/>
                    <a:pt x="6603" y="889"/>
                    <a:pt x="6552" y="889"/>
                  </a:cubicBezTo>
                  <a:cubicBezTo>
                    <a:pt x="6500" y="889"/>
                    <a:pt x="6448" y="904"/>
                    <a:pt x="6400" y="933"/>
                  </a:cubicBezTo>
                  <a:lnTo>
                    <a:pt x="5443" y="1491"/>
                  </a:lnTo>
                  <a:cubicBezTo>
                    <a:pt x="5246" y="1591"/>
                    <a:pt x="5354" y="1852"/>
                    <a:pt x="5524" y="1852"/>
                  </a:cubicBezTo>
                  <a:cubicBezTo>
                    <a:pt x="5557" y="1852"/>
                    <a:pt x="5593" y="1842"/>
                    <a:pt x="5630" y="1818"/>
                  </a:cubicBezTo>
                  <a:lnTo>
                    <a:pt x="6549" y="1284"/>
                  </a:lnTo>
                  <a:lnTo>
                    <a:pt x="9557" y="3040"/>
                  </a:lnTo>
                  <a:lnTo>
                    <a:pt x="3527" y="3040"/>
                  </a:lnTo>
                  <a:lnTo>
                    <a:pt x="4860" y="2265"/>
                  </a:lnTo>
                  <a:cubicBezTo>
                    <a:pt x="5036" y="2155"/>
                    <a:pt x="4931" y="1913"/>
                    <a:pt x="4765" y="1913"/>
                  </a:cubicBezTo>
                  <a:cubicBezTo>
                    <a:pt x="4736" y="1913"/>
                    <a:pt x="4705" y="1921"/>
                    <a:pt x="4673" y="1938"/>
                  </a:cubicBezTo>
                  <a:lnTo>
                    <a:pt x="2772" y="3040"/>
                  </a:lnTo>
                  <a:lnTo>
                    <a:pt x="1988" y="3040"/>
                  </a:lnTo>
                  <a:lnTo>
                    <a:pt x="6554" y="389"/>
                  </a:lnTo>
                  <a:close/>
                  <a:moveTo>
                    <a:pt x="11736" y="3420"/>
                  </a:moveTo>
                  <a:lnTo>
                    <a:pt x="11736" y="4339"/>
                  </a:lnTo>
                  <a:lnTo>
                    <a:pt x="1353" y="4339"/>
                  </a:lnTo>
                  <a:lnTo>
                    <a:pt x="1353" y="3420"/>
                  </a:lnTo>
                  <a:close/>
                  <a:moveTo>
                    <a:pt x="1791" y="4719"/>
                  </a:moveTo>
                  <a:cubicBezTo>
                    <a:pt x="1794" y="4719"/>
                    <a:pt x="1797" y="4719"/>
                    <a:pt x="1800" y="4719"/>
                  </a:cubicBezTo>
                  <a:lnTo>
                    <a:pt x="3657" y="4719"/>
                  </a:lnTo>
                  <a:cubicBezTo>
                    <a:pt x="3763" y="4719"/>
                    <a:pt x="3850" y="4806"/>
                    <a:pt x="3845" y="4912"/>
                  </a:cubicBezTo>
                  <a:cubicBezTo>
                    <a:pt x="3835" y="5008"/>
                    <a:pt x="3758" y="5085"/>
                    <a:pt x="3662" y="5090"/>
                  </a:cubicBezTo>
                  <a:cubicBezTo>
                    <a:pt x="3609" y="5090"/>
                    <a:pt x="3561" y="5066"/>
                    <a:pt x="3523" y="5027"/>
                  </a:cubicBezTo>
                  <a:cubicBezTo>
                    <a:pt x="3473" y="4973"/>
                    <a:pt x="3409" y="4948"/>
                    <a:pt x="3346" y="4948"/>
                  </a:cubicBezTo>
                  <a:cubicBezTo>
                    <a:pt x="3221" y="4948"/>
                    <a:pt x="3099" y="5045"/>
                    <a:pt x="3099" y="5196"/>
                  </a:cubicBezTo>
                  <a:lnTo>
                    <a:pt x="3099" y="10465"/>
                  </a:lnTo>
                  <a:lnTo>
                    <a:pt x="2353" y="10465"/>
                  </a:lnTo>
                  <a:lnTo>
                    <a:pt x="2353" y="5196"/>
                  </a:lnTo>
                  <a:cubicBezTo>
                    <a:pt x="2350" y="5045"/>
                    <a:pt x="2228" y="4948"/>
                    <a:pt x="2102" y="4948"/>
                  </a:cubicBezTo>
                  <a:cubicBezTo>
                    <a:pt x="2039" y="4948"/>
                    <a:pt x="1975" y="4973"/>
                    <a:pt x="1925" y="5027"/>
                  </a:cubicBezTo>
                  <a:cubicBezTo>
                    <a:pt x="1886" y="5070"/>
                    <a:pt x="1837" y="5089"/>
                    <a:pt x="1789" y="5089"/>
                  </a:cubicBezTo>
                  <a:cubicBezTo>
                    <a:pt x="1690" y="5089"/>
                    <a:pt x="1596" y="5009"/>
                    <a:pt x="1603" y="4893"/>
                  </a:cubicBezTo>
                  <a:cubicBezTo>
                    <a:pt x="1612" y="4795"/>
                    <a:pt x="1694" y="4719"/>
                    <a:pt x="1791" y="4719"/>
                  </a:cubicBezTo>
                  <a:close/>
                  <a:moveTo>
                    <a:pt x="7563" y="4719"/>
                  </a:moveTo>
                  <a:cubicBezTo>
                    <a:pt x="7611" y="4719"/>
                    <a:pt x="7654" y="4742"/>
                    <a:pt x="7685" y="4777"/>
                  </a:cubicBezTo>
                  <a:cubicBezTo>
                    <a:pt x="7718" y="4811"/>
                    <a:pt x="7738" y="4864"/>
                    <a:pt x="7738" y="4912"/>
                  </a:cubicBezTo>
                  <a:cubicBezTo>
                    <a:pt x="7728" y="5008"/>
                    <a:pt x="7651" y="5085"/>
                    <a:pt x="7555" y="5090"/>
                  </a:cubicBezTo>
                  <a:cubicBezTo>
                    <a:pt x="7502" y="5090"/>
                    <a:pt x="7454" y="5066"/>
                    <a:pt x="7415" y="5027"/>
                  </a:cubicBezTo>
                  <a:cubicBezTo>
                    <a:pt x="7365" y="4973"/>
                    <a:pt x="7302" y="4948"/>
                    <a:pt x="7239" y="4948"/>
                  </a:cubicBezTo>
                  <a:cubicBezTo>
                    <a:pt x="7113" y="4948"/>
                    <a:pt x="6992" y="5045"/>
                    <a:pt x="6992" y="5196"/>
                  </a:cubicBezTo>
                  <a:lnTo>
                    <a:pt x="6992" y="10465"/>
                  </a:lnTo>
                  <a:lnTo>
                    <a:pt x="6241" y="10465"/>
                  </a:lnTo>
                  <a:lnTo>
                    <a:pt x="6241" y="5196"/>
                  </a:lnTo>
                  <a:cubicBezTo>
                    <a:pt x="6241" y="5045"/>
                    <a:pt x="6120" y="4948"/>
                    <a:pt x="5993" y="4948"/>
                  </a:cubicBezTo>
                  <a:cubicBezTo>
                    <a:pt x="5930" y="4948"/>
                    <a:pt x="5865" y="4973"/>
                    <a:pt x="5813" y="5027"/>
                  </a:cubicBezTo>
                  <a:cubicBezTo>
                    <a:pt x="5775" y="5070"/>
                    <a:pt x="5727" y="5089"/>
                    <a:pt x="5680" y="5089"/>
                  </a:cubicBezTo>
                  <a:cubicBezTo>
                    <a:pt x="5583" y="5089"/>
                    <a:pt x="5489" y="5009"/>
                    <a:pt x="5495" y="4893"/>
                  </a:cubicBezTo>
                  <a:cubicBezTo>
                    <a:pt x="5505" y="4795"/>
                    <a:pt x="5582" y="4719"/>
                    <a:pt x="5679" y="4719"/>
                  </a:cubicBezTo>
                  <a:cubicBezTo>
                    <a:pt x="5682" y="4719"/>
                    <a:pt x="5685" y="4719"/>
                    <a:pt x="5688" y="4719"/>
                  </a:cubicBezTo>
                  <a:lnTo>
                    <a:pt x="7550" y="4719"/>
                  </a:lnTo>
                  <a:cubicBezTo>
                    <a:pt x="7555" y="4719"/>
                    <a:pt x="7559" y="4719"/>
                    <a:pt x="7563" y="4719"/>
                  </a:cubicBezTo>
                  <a:close/>
                  <a:moveTo>
                    <a:pt x="3268" y="10845"/>
                  </a:moveTo>
                  <a:lnTo>
                    <a:pt x="3268" y="11056"/>
                  </a:lnTo>
                  <a:lnTo>
                    <a:pt x="2185" y="11056"/>
                  </a:lnTo>
                  <a:lnTo>
                    <a:pt x="2185" y="10845"/>
                  </a:lnTo>
                  <a:close/>
                  <a:moveTo>
                    <a:pt x="5144" y="4719"/>
                  </a:moveTo>
                  <a:cubicBezTo>
                    <a:pt x="5077" y="4917"/>
                    <a:pt x="5125" y="5143"/>
                    <a:pt x="5269" y="5292"/>
                  </a:cubicBezTo>
                  <a:cubicBezTo>
                    <a:pt x="5378" y="5408"/>
                    <a:pt x="5525" y="5468"/>
                    <a:pt x="5675" y="5468"/>
                  </a:cubicBezTo>
                  <a:cubicBezTo>
                    <a:pt x="5738" y="5468"/>
                    <a:pt x="5800" y="5457"/>
                    <a:pt x="5861" y="5436"/>
                  </a:cubicBezTo>
                  <a:lnTo>
                    <a:pt x="5861" y="10513"/>
                  </a:lnTo>
                  <a:cubicBezTo>
                    <a:pt x="5760" y="10570"/>
                    <a:pt x="5693" y="10681"/>
                    <a:pt x="5693" y="10801"/>
                  </a:cubicBezTo>
                  <a:lnTo>
                    <a:pt x="5693" y="11056"/>
                  </a:lnTo>
                  <a:lnTo>
                    <a:pt x="3643" y="11056"/>
                  </a:lnTo>
                  <a:lnTo>
                    <a:pt x="3643" y="10801"/>
                  </a:lnTo>
                  <a:cubicBezTo>
                    <a:pt x="3643" y="10681"/>
                    <a:pt x="3580" y="10570"/>
                    <a:pt x="3479" y="10513"/>
                  </a:cubicBezTo>
                  <a:lnTo>
                    <a:pt x="3479" y="5436"/>
                  </a:lnTo>
                  <a:cubicBezTo>
                    <a:pt x="3542" y="5458"/>
                    <a:pt x="3604" y="5468"/>
                    <a:pt x="3666" y="5468"/>
                  </a:cubicBezTo>
                  <a:cubicBezTo>
                    <a:pt x="3954" y="5468"/>
                    <a:pt x="4209" y="5241"/>
                    <a:pt x="4225" y="4931"/>
                  </a:cubicBezTo>
                  <a:cubicBezTo>
                    <a:pt x="4225" y="4859"/>
                    <a:pt x="4216" y="4787"/>
                    <a:pt x="4196" y="4719"/>
                  </a:cubicBezTo>
                  <a:close/>
                  <a:moveTo>
                    <a:pt x="7155" y="10845"/>
                  </a:moveTo>
                  <a:lnTo>
                    <a:pt x="7155" y="11056"/>
                  </a:lnTo>
                  <a:lnTo>
                    <a:pt x="6073" y="11056"/>
                  </a:lnTo>
                  <a:lnTo>
                    <a:pt x="6073" y="10845"/>
                  </a:lnTo>
                  <a:close/>
                  <a:moveTo>
                    <a:pt x="11443" y="4715"/>
                  </a:moveTo>
                  <a:cubicBezTo>
                    <a:pt x="11544" y="4715"/>
                    <a:pt x="11630" y="4806"/>
                    <a:pt x="11626" y="4912"/>
                  </a:cubicBezTo>
                  <a:cubicBezTo>
                    <a:pt x="11621" y="5008"/>
                    <a:pt x="11539" y="5085"/>
                    <a:pt x="11444" y="5090"/>
                  </a:cubicBezTo>
                  <a:lnTo>
                    <a:pt x="11444" y="5090"/>
                  </a:lnTo>
                  <a:cubicBezTo>
                    <a:pt x="11392" y="5089"/>
                    <a:pt x="11341" y="5065"/>
                    <a:pt x="11308" y="5027"/>
                  </a:cubicBezTo>
                  <a:cubicBezTo>
                    <a:pt x="11257" y="4973"/>
                    <a:pt x="11192" y="4948"/>
                    <a:pt x="11128" y="4948"/>
                  </a:cubicBezTo>
                  <a:cubicBezTo>
                    <a:pt x="11001" y="4948"/>
                    <a:pt x="10880" y="5045"/>
                    <a:pt x="10880" y="5196"/>
                  </a:cubicBezTo>
                  <a:lnTo>
                    <a:pt x="10880" y="10465"/>
                  </a:lnTo>
                  <a:lnTo>
                    <a:pt x="10134" y="10465"/>
                  </a:lnTo>
                  <a:lnTo>
                    <a:pt x="10134" y="8564"/>
                  </a:lnTo>
                  <a:cubicBezTo>
                    <a:pt x="10134" y="8436"/>
                    <a:pt x="10039" y="8373"/>
                    <a:pt x="9944" y="8373"/>
                  </a:cubicBezTo>
                  <a:cubicBezTo>
                    <a:pt x="9849" y="8373"/>
                    <a:pt x="9754" y="8436"/>
                    <a:pt x="9754" y="8564"/>
                  </a:cubicBezTo>
                  <a:lnTo>
                    <a:pt x="9754" y="10513"/>
                  </a:lnTo>
                  <a:cubicBezTo>
                    <a:pt x="9648" y="10570"/>
                    <a:pt x="9585" y="10681"/>
                    <a:pt x="9585" y="10801"/>
                  </a:cubicBezTo>
                  <a:lnTo>
                    <a:pt x="9585" y="11056"/>
                  </a:lnTo>
                  <a:lnTo>
                    <a:pt x="7536" y="11056"/>
                  </a:lnTo>
                  <a:lnTo>
                    <a:pt x="7536" y="10801"/>
                  </a:lnTo>
                  <a:cubicBezTo>
                    <a:pt x="7536" y="10681"/>
                    <a:pt x="7473" y="10570"/>
                    <a:pt x="7367" y="10513"/>
                  </a:cubicBezTo>
                  <a:lnTo>
                    <a:pt x="7367" y="5436"/>
                  </a:lnTo>
                  <a:cubicBezTo>
                    <a:pt x="7431" y="5458"/>
                    <a:pt x="7494" y="5468"/>
                    <a:pt x="7555" y="5468"/>
                  </a:cubicBezTo>
                  <a:cubicBezTo>
                    <a:pt x="7923" y="5468"/>
                    <a:pt x="8216" y="5099"/>
                    <a:pt x="8084" y="4715"/>
                  </a:cubicBezTo>
                  <a:lnTo>
                    <a:pt x="9037" y="4715"/>
                  </a:lnTo>
                  <a:cubicBezTo>
                    <a:pt x="8965" y="4917"/>
                    <a:pt x="9013" y="5138"/>
                    <a:pt x="9157" y="5292"/>
                  </a:cubicBezTo>
                  <a:cubicBezTo>
                    <a:pt x="9267" y="5405"/>
                    <a:pt x="9416" y="5467"/>
                    <a:pt x="9567" y="5467"/>
                  </a:cubicBezTo>
                  <a:cubicBezTo>
                    <a:pt x="9628" y="5467"/>
                    <a:pt x="9690" y="5457"/>
                    <a:pt x="9749" y="5436"/>
                  </a:cubicBezTo>
                  <a:lnTo>
                    <a:pt x="9749" y="7630"/>
                  </a:lnTo>
                  <a:cubicBezTo>
                    <a:pt x="9749" y="7758"/>
                    <a:pt x="9844" y="7822"/>
                    <a:pt x="9939" y="7822"/>
                  </a:cubicBezTo>
                  <a:cubicBezTo>
                    <a:pt x="10034" y="7822"/>
                    <a:pt x="10129" y="7758"/>
                    <a:pt x="10129" y="7630"/>
                  </a:cubicBezTo>
                  <a:lnTo>
                    <a:pt x="10129" y="5196"/>
                  </a:lnTo>
                  <a:cubicBezTo>
                    <a:pt x="10129" y="5045"/>
                    <a:pt x="10008" y="4948"/>
                    <a:pt x="9881" y="4948"/>
                  </a:cubicBezTo>
                  <a:cubicBezTo>
                    <a:pt x="9817" y="4948"/>
                    <a:pt x="9752" y="4973"/>
                    <a:pt x="9701" y="5027"/>
                  </a:cubicBezTo>
                  <a:cubicBezTo>
                    <a:pt x="9663" y="5068"/>
                    <a:pt x="9615" y="5086"/>
                    <a:pt x="9568" y="5086"/>
                  </a:cubicBezTo>
                  <a:cubicBezTo>
                    <a:pt x="9471" y="5086"/>
                    <a:pt x="9377" y="5009"/>
                    <a:pt x="9383" y="4893"/>
                  </a:cubicBezTo>
                  <a:cubicBezTo>
                    <a:pt x="9393" y="4792"/>
                    <a:pt x="9480" y="4715"/>
                    <a:pt x="9581" y="4715"/>
                  </a:cubicBezTo>
                  <a:close/>
                  <a:moveTo>
                    <a:pt x="11048" y="10845"/>
                  </a:moveTo>
                  <a:lnTo>
                    <a:pt x="11048" y="11056"/>
                  </a:lnTo>
                  <a:lnTo>
                    <a:pt x="9966" y="11056"/>
                  </a:lnTo>
                  <a:lnTo>
                    <a:pt x="9966" y="10845"/>
                  </a:lnTo>
                  <a:close/>
                  <a:moveTo>
                    <a:pt x="11515" y="11441"/>
                  </a:moveTo>
                  <a:cubicBezTo>
                    <a:pt x="11606" y="11441"/>
                    <a:pt x="11683" y="11518"/>
                    <a:pt x="11683" y="11610"/>
                  </a:cubicBezTo>
                  <a:lnTo>
                    <a:pt x="11683" y="11826"/>
                  </a:lnTo>
                  <a:lnTo>
                    <a:pt x="5486" y="11826"/>
                  </a:lnTo>
                  <a:cubicBezTo>
                    <a:pt x="5231" y="11826"/>
                    <a:pt x="5231" y="12206"/>
                    <a:pt x="5486" y="12206"/>
                  </a:cubicBezTo>
                  <a:lnTo>
                    <a:pt x="11895" y="12206"/>
                  </a:lnTo>
                  <a:cubicBezTo>
                    <a:pt x="11996" y="12206"/>
                    <a:pt x="12073" y="12288"/>
                    <a:pt x="12073" y="12389"/>
                  </a:cubicBezTo>
                  <a:lnTo>
                    <a:pt x="12073" y="12596"/>
                  </a:lnTo>
                  <a:lnTo>
                    <a:pt x="1006" y="12596"/>
                  </a:lnTo>
                  <a:lnTo>
                    <a:pt x="1006" y="12389"/>
                  </a:lnTo>
                  <a:cubicBezTo>
                    <a:pt x="1006" y="12288"/>
                    <a:pt x="1088" y="12206"/>
                    <a:pt x="1189" y="12206"/>
                  </a:cubicBezTo>
                  <a:lnTo>
                    <a:pt x="4538" y="12206"/>
                  </a:lnTo>
                  <a:cubicBezTo>
                    <a:pt x="4793" y="12206"/>
                    <a:pt x="4793" y="11826"/>
                    <a:pt x="4538" y="11826"/>
                  </a:cubicBezTo>
                  <a:lnTo>
                    <a:pt x="1405" y="11826"/>
                  </a:lnTo>
                  <a:lnTo>
                    <a:pt x="1405" y="11610"/>
                  </a:lnTo>
                  <a:cubicBezTo>
                    <a:pt x="1405" y="11518"/>
                    <a:pt x="1478" y="11441"/>
                    <a:pt x="1574" y="11441"/>
                  </a:cubicBezTo>
                  <a:close/>
                  <a:moveTo>
                    <a:pt x="6552" y="0"/>
                  </a:moveTo>
                  <a:cubicBezTo>
                    <a:pt x="6494" y="0"/>
                    <a:pt x="6436" y="16"/>
                    <a:pt x="6386" y="47"/>
                  </a:cubicBezTo>
                  <a:lnTo>
                    <a:pt x="1155" y="3088"/>
                  </a:lnTo>
                  <a:cubicBezTo>
                    <a:pt x="1141" y="3098"/>
                    <a:pt x="1126" y="3107"/>
                    <a:pt x="1112" y="3122"/>
                  </a:cubicBezTo>
                  <a:cubicBezTo>
                    <a:pt x="1025" y="3194"/>
                    <a:pt x="972" y="3300"/>
                    <a:pt x="972" y="3411"/>
                  </a:cubicBezTo>
                  <a:lnTo>
                    <a:pt x="972" y="4349"/>
                  </a:lnTo>
                  <a:cubicBezTo>
                    <a:pt x="972" y="4522"/>
                    <a:pt x="1093" y="4671"/>
                    <a:pt x="1261" y="4710"/>
                  </a:cubicBezTo>
                  <a:cubicBezTo>
                    <a:pt x="1184" y="4912"/>
                    <a:pt x="1232" y="5138"/>
                    <a:pt x="1381" y="5292"/>
                  </a:cubicBezTo>
                  <a:cubicBezTo>
                    <a:pt x="1487" y="5408"/>
                    <a:pt x="1633" y="5468"/>
                    <a:pt x="1783" y="5468"/>
                  </a:cubicBezTo>
                  <a:cubicBezTo>
                    <a:pt x="1845" y="5468"/>
                    <a:pt x="1908" y="5457"/>
                    <a:pt x="1968" y="5436"/>
                  </a:cubicBezTo>
                  <a:lnTo>
                    <a:pt x="1968" y="10513"/>
                  </a:lnTo>
                  <a:cubicBezTo>
                    <a:pt x="1867" y="10570"/>
                    <a:pt x="1805" y="10681"/>
                    <a:pt x="1805" y="10801"/>
                  </a:cubicBezTo>
                  <a:lnTo>
                    <a:pt x="1805" y="11056"/>
                  </a:lnTo>
                  <a:lnTo>
                    <a:pt x="1574" y="11056"/>
                  </a:lnTo>
                  <a:cubicBezTo>
                    <a:pt x="1271" y="11056"/>
                    <a:pt x="1025" y="11307"/>
                    <a:pt x="1025" y="11610"/>
                  </a:cubicBezTo>
                  <a:lnTo>
                    <a:pt x="1025" y="11855"/>
                  </a:lnTo>
                  <a:cubicBezTo>
                    <a:pt x="790" y="11927"/>
                    <a:pt x="631" y="12144"/>
                    <a:pt x="631" y="12389"/>
                  </a:cubicBezTo>
                  <a:lnTo>
                    <a:pt x="631" y="12596"/>
                  </a:lnTo>
                  <a:lnTo>
                    <a:pt x="255" y="12596"/>
                  </a:lnTo>
                  <a:cubicBezTo>
                    <a:pt x="0" y="12596"/>
                    <a:pt x="0" y="12976"/>
                    <a:pt x="255" y="12976"/>
                  </a:cubicBezTo>
                  <a:lnTo>
                    <a:pt x="12838" y="12976"/>
                  </a:lnTo>
                  <a:cubicBezTo>
                    <a:pt x="13088" y="12976"/>
                    <a:pt x="13088" y="12596"/>
                    <a:pt x="12838" y="12596"/>
                  </a:cubicBezTo>
                  <a:lnTo>
                    <a:pt x="12458" y="12596"/>
                  </a:lnTo>
                  <a:lnTo>
                    <a:pt x="12458" y="12389"/>
                  </a:lnTo>
                  <a:cubicBezTo>
                    <a:pt x="12458" y="12144"/>
                    <a:pt x="12299" y="11927"/>
                    <a:pt x="12063" y="11850"/>
                  </a:cubicBezTo>
                  <a:lnTo>
                    <a:pt x="12063" y="11610"/>
                  </a:lnTo>
                  <a:cubicBezTo>
                    <a:pt x="12063" y="11302"/>
                    <a:pt x="11818" y="11056"/>
                    <a:pt x="11515" y="11056"/>
                  </a:cubicBezTo>
                  <a:lnTo>
                    <a:pt x="11424" y="11056"/>
                  </a:lnTo>
                  <a:lnTo>
                    <a:pt x="11424" y="10797"/>
                  </a:lnTo>
                  <a:cubicBezTo>
                    <a:pt x="11424" y="10681"/>
                    <a:pt x="11361" y="10570"/>
                    <a:pt x="11260" y="10513"/>
                  </a:cubicBezTo>
                  <a:lnTo>
                    <a:pt x="11260" y="5436"/>
                  </a:lnTo>
                  <a:cubicBezTo>
                    <a:pt x="11324" y="5458"/>
                    <a:pt x="11387" y="5468"/>
                    <a:pt x="11448" y="5468"/>
                  </a:cubicBezTo>
                  <a:cubicBezTo>
                    <a:pt x="11841" y="5468"/>
                    <a:pt x="12140" y="5048"/>
                    <a:pt x="11953" y="4657"/>
                  </a:cubicBezTo>
                  <a:cubicBezTo>
                    <a:pt x="12054" y="4589"/>
                    <a:pt x="12116" y="4474"/>
                    <a:pt x="12116" y="4349"/>
                  </a:cubicBezTo>
                  <a:lnTo>
                    <a:pt x="12116" y="3415"/>
                  </a:lnTo>
                  <a:cubicBezTo>
                    <a:pt x="12116" y="3276"/>
                    <a:pt x="12039" y="3151"/>
                    <a:pt x="11919" y="3088"/>
                  </a:cubicBezTo>
                  <a:lnTo>
                    <a:pt x="6722" y="47"/>
                  </a:lnTo>
                  <a:cubicBezTo>
                    <a:pt x="6670" y="16"/>
                    <a:pt x="6611" y="0"/>
                    <a:pt x="65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91" name="Google Shape;6391;p29"/>
          <p:cNvGrpSpPr/>
          <p:nvPr/>
        </p:nvGrpSpPr>
        <p:grpSpPr>
          <a:xfrm>
            <a:off x="3527014" y="2724949"/>
            <a:ext cx="362228" cy="343187"/>
            <a:chOff x="3527014" y="2909524"/>
            <a:chExt cx="362228" cy="343187"/>
          </a:xfrm>
        </p:grpSpPr>
        <p:sp>
          <p:nvSpPr>
            <p:cNvPr id="6392" name="Google Shape;6392;p29"/>
            <p:cNvSpPr/>
            <p:nvPr/>
          </p:nvSpPr>
          <p:spPr>
            <a:xfrm>
              <a:off x="3591009" y="2923162"/>
              <a:ext cx="183514" cy="324487"/>
            </a:xfrm>
            <a:custGeom>
              <a:rect b="b" l="l" r="r" t="t"/>
              <a:pathLst>
                <a:path extrusionOk="0" h="12372" w="6997">
                  <a:moveTo>
                    <a:pt x="684" y="1"/>
                  </a:moveTo>
                  <a:cubicBezTo>
                    <a:pt x="308" y="1"/>
                    <a:pt x="0" y="309"/>
                    <a:pt x="0" y="684"/>
                  </a:cubicBezTo>
                  <a:lnTo>
                    <a:pt x="0" y="11688"/>
                  </a:lnTo>
                  <a:cubicBezTo>
                    <a:pt x="0" y="12064"/>
                    <a:pt x="308" y="12372"/>
                    <a:pt x="684" y="12372"/>
                  </a:cubicBezTo>
                  <a:lnTo>
                    <a:pt x="6313" y="12372"/>
                  </a:lnTo>
                  <a:cubicBezTo>
                    <a:pt x="6689" y="12372"/>
                    <a:pt x="6997" y="12064"/>
                    <a:pt x="6997" y="11688"/>
                  </a:cubicBezTo>
                  <a:lnTo>
                    <a:pt x="6997" y="684"/>
                  </a:lnTo>
                  <a:cubicBezTo>
                    <a:pt x="6997" y="309"/>
                    <a:pt x="6689" y="1"/>
                    <a:pt x="6313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3" name="Google Shape;6393;p29"/>
            <p:cNvSpPr/>
            <p:nvPr/>
          </p:nvSpPr>
          <p:spPr>
            <a:xfrm>
              <a:off x="3739430" y="2923293"/>
              <a:ext cx="35092" cy="324355"/>
            </a:xfrm>
            <a:custGeom>
              <a:rect b="b" l="l" r="r" t="t"/>
              <a:pathLst>
                <a:path extrusionOk="0" h="12367" w="1338">
                  <a:moveTo>
                    <a:pt x="0" y="1"/>
                  </a:moveTo>
                  <a:cubicBezTo>
                    <a:pt x="375" y="1"/>
                    <a:pt x="678" y="304"/>
                    <a:pt x="678" y="679"/>
                  </a:cubicBezTo>
                  <a:lnTo>
                    <a:pt x="678" y="11688"/>
                  </a:lnTo>
                  <a:cubicBezTo>
                    <a:pt x="678" y="12064"/>
                    <a:pt x="375" y="12367"/>
                    <a:pt x="0" y="12367"/>
                  </a:cubicBezTo>
                  <a:lnTo>
                    <a:pt x="654" y="12367"/>
                  </a:lnTo>
                  <a:cubicBezTo>
                    <a:pt x="1030" y="12367"/>
                    <a:pt x="1338" y="12064"/>
                    <a:pt x="1338" y="11688"/>
                  </a:cubicBezTo>
                  <a:lnTo>
                    <a:pt x="1338" y="679"/>
                  </a:lnTo>
                  <a:cubicBezTo>
                    <a:pt x="1338" y="304"/>
                    <a:pt x="1030" y="1"/>
                    <a:pt x="654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4" name="Google Shape;6394;p29"/>
            <p:cNvSpPr/>
            <p:nvPr/>
          </p:nvSpPr>
          <p:spPr>
            <a:xfrm>
              <a:off x="3591009" y="3202197"/>
              <a:ext cx="183514" cy="45452"/>
            </a:xfrm>
            <a:custGeom>
              <a:rect b="b" l="l" r="r" t="t"/>
              <a:pathLst>
                <a:path extrusionOk="0" h="1733" w="6997">
                  <a:moveTo>
                    <a:pt x="0" y="0"/>
                  </a:moveTo>
                  <a:lnTo>
                    <a:pt x="0" y="1049"/>
                  </a:lnTo>
                  <a:cubicBezTo>
                    <a:pt x="0" y="1425"/>
                    <a:pt x="308" y="1733"/>
                    <a:pt x="684" y="1733"/>
                  </a:cubicBezTo>
                  <a:lnTo>
                    <a:pt x="6313" y="1733"/>
                  </a:lnTo>
                  <a:cubicBezTo>
                    <a:pt x="6689" y="1733"/>
                    <a:pt x="6997" y="1425"/>
                    <a:pt x="6997" y="1049"/>
                  </a:cubicBezTo>
                  <a:lnTo>
                    <a:pt x="6997" y="0"/>
                  </a:lnTo>
                  <a:close/>
                </a:path>
              </a:pathLst>
            </a:custGeom>
            <a:solidFill>
              <a:srgbClr val="D0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5" name="Google Shape;6395;p29"/>
            <p:cNvSpPr/>
            <p:nvPr/>
          </p:nvSpPr>
          <p:spPr>
            <a:xfrm>
              <a:off x="3739430" y="3202197"/>
              <a:ext cx="35092" cy="45452"/>
            </a:xfrm>
            <a:custGeom>
              <a:rect b="b" l="l" r="r" t="t"/>
              <a:pathLst>
                <a:path extrusionOk="0" h="1733" w="1338">
                  <a:moveTo>
                    <a:pt x="678" y="0"/>
                  </a:moveTo>
                  <a:lnTo>
                    <a:pt x="678" y="1049"/>
                  </a:lnTo>
                  <a:cubicBezTo>
                    <a:pt x="678" y="1425"/>
                    <a:pt x="375" y="1733"/>
                    <a:pt x="0" y="1733"/>
                  </a:cubicBezTo>
                  <a:lnTo>
                    <a:pt x="654" y="1733"/>
                  </a:lnTo>
                  <a:cubicBezTo>
                    <a:pt x="1030" y="1733"/>
                    <a:pt x="1338" y="1425"/>
                    <a:pt x="1338" y="1049"/>
                  </a:cubicBezTo>
                  <a:lnTo>
                    <a:pt x="1338" y="0"/>
                  </a:ln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6" name="Google Shape;6396;p29"/>
            <p:cNvSpPr/>
            <p:nvPr/>
          </p:nvSpPr>
          <p:spPr>
            <a:xfrm>
              <a:off x="3591009" y="2923293"/>
              <a:ext cx="183514" cy="45452"/>
            </a:xfrm>
            <a:custGeom>
              <a:rect b="b" l="l" r="r" t="t"/>
              <a:pathLst>
                <a:path extrusionOk="0" h="1733" w="6997">
                  <a:moveTo>
                    <a:pt x="684" y="1"/>
                  </a:moveTo>
                  <a:cubicBezTo>
                    <a:pt x="304" y="1"/>
                    <a:pt x="0" y="304"/>
                    <a:pt x="0" y="679"/>
                  </a:cubicBezTo>
                  <a:lnTo>
                    <a:pt x="0" y="1733"/>
                  </a:lnTo>
                  <a:lnTo>
                    <a:pt x="6997" y="1733"/>
                  </a:lnTo>
                  <a:lnTo>
                    <a:pt x="6997" y="679"/>
                  </a:lnTo>
                  <a:cubicBezTo>
                    <a:pt x="6997" y="304"/>
                    <a:pt x="6689" y="1"/>
                    <a:pt x="6313" y="1"/>
                  </a:cubicBezTo>
                  <a:close/>
                </a:path>
              </a:pathLst>
            </a:custGeom>
            <a:solidFill>
              <a:srgbClr val="D0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7" name="Google Shape;6397;p29"/>
            <p:cNvSpPr/>
            <p:nvPr/>
          </p:nvSpPr>
          <p:spPr>
            <a:xfrm>
              <a:off x="3739430" y="2923293"/>
              <a:ext cx="35092" cy="45452"/>
            </a:xfrm>
            <a:custGeom>
              <a:rect b="b" l="l" r="r" t="t"/>
              <a:pathLst>
                <a:path extrusionOk="0" h="1733" w="1338">
                  <a:moveTo>
                    <a:pt x="0" y="1"/>
                  </a:moveTo>
                  <a:cubicBezTo>
                    <a:pt x="375" y="1"/>
                    <a:pt x="678" y="304"/>
                    <a:pt x="678" y="679"/>
                  </a:cubicBezTo>
                  <a:lnTo>
                    <a:pt x="678" y="1733"/>
                  </a:lnTo>
                  <a:lnTo>
                    <a:pt x="1338" y="1733"/>
                  </a:lnTo>
                  <a:lnTo>
                    <a:pt x="1338" y="679"/>
                  </a:lnTo>
                  <a:cubicBezTo>
                    <a:pt x="1338" y="304"/>
                    <a:pt x="1030" y="1"/>
                    <a:pt x="654" y="1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8" name="Google Shape;6398;p29"/>
            <p:cNvSpPr/>
            <p:nvPr/>
          </p:nvSpPr>
          <p:spPr>
            <a:xfrm>
              <a:off x="3681861" y="3020598"/>
              <a:ext cx="202214" cy="129118"/>
            </a:xfrm>
            <a:custGeom>
              <a:rect b="b" l="l" r="r" t="t"/>
              <a:pathLst>
                <a:path extrusionOk="0" h="4923" w="7710">
                  <a:moveTo>
                    <a:pt x="241" y="0"/>
                  </a:moveTo>
                  <a:cubicBezTo>
                    <a:pt x="112" y="5"/>
                    <a:pt x="6" y="111"/>
                    <a:pt x="1" y="241"/>
                  </a:cubicBezTo>
                  <a:lnTo>
                    <a:pt x="1" y="4687"/>
                  </a:lnTo>
                  <a:cubicBezTo>
                    <a:pt x="6" y="4817"/>
                    <a:pt x="112" y="4918"/>
                    <a:pt x="241" y="4923"/>
                  </a:cubicBezTo>
                  <a:lnTo>
                    <a:pt x="7473" y="4923"/>
                  </a:lnTo>
                  <a:cubicBezTo>
                    <a:pt x="7603" y="4918"/>
                    <a:pt x="7709" y="4817"/>
                    <a:pt x="7709" y="4687"/>
                  </a:cubicBezTo>
                  <a:lnTo>
                    <a:pt x="7709" y="241"/>
                  </a:lnTo>
                  <a:cubicBezTo>
                    <a:pt x="7709" y="111"/>
                    <a:pt x="7603" y="5"/>
                    <a:pt x="747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9" name="Google Shape;6399;p29"/>
            <p:cNvSpPr/>
            <p:nvPr/>
          </p:nvSpPr>
          <p:spPr>
            <a:xfrm>
              <a:off x="3861336" y="3020729"/>
              <a:ext cx="22739" cy="128987"/>
            </a:xfrm>
            <a:custGeom>
              <a:rect b="b" l="l" r="r" t="t"/>
              <a:pathLst>
                <a:path extrusionOk="0" h="4918" w="867">
                  <a:moveTo>
                    <a:pt x="0" y="0"/>
                  </a:moveTo>
                  <a:cubicBezTo>
                    <a:pt x="130" y="0"/>
                    <a:pt x="231" y="106"/>
                    <a:pt x="236" y="236"/>
                  </a:cubicBezTo>
                  <a:lnTo>
                    <a:pt x="236" y="4682"/>
                  </a:lnTo>
                  <a:cubicBezTo>
                    <a:pt x="231" y="4812"/>
                    <a:pt x="130" y="4913"/>
                    <a:pt x="0" y="4918"/>
                  </a:cubicBezTo>
                  <a:lnTo>
                    <a:pt x="630" y="4918"/>
                  </a:lnTo>
                  <a:cubicBezTo>
                    <a:pt x="760" y="4913"/>
                    <a:pt x="866" y="4812"/>
                    <a:pt x="866" y="4682"/>
                  </a:cubicBezTo>
                  <a:lnTo>
                    <a:pt x="866" y="236"/>
                  </a:lnTo>
                  <a:cubicBezTo>
                    <a:pt x="866" y="106"/>
                    <a:pt x="760" y="0"/>
                    <a:pt x="630" y="0"/>
                  </a:cubicBezTo>
                  <a:close/>
                </a:path>
              </a:pathLst>
            </a:custGeom>
            <a:solidFill>
              <a:srgbClr val="6A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0" name="Google Shape;6400;p29"/>
            <p:cNvSpPr/>
            <p:nvPr/>
          </p:nvSpPr>
          <p:spPr>
            <a:xfrm>
              <a:off x="3791780" y="3043940"/>
              <a:ext cx="45216" cy="38633"/>
            </a:xfrm>
            <a:custGeom>
              <a:rect b="b" l="l" r="r" t="t"/>
              <a:pathLst>
                <a:path extrusionOk="0" h="1473" w="1724">
                  <a:moveTo>
                    <a:pt x="987" y="1"/>
                  </a:moveTo>
                  <a:cubicBezTo>
                    <a:pt x="328" y="1"/>
                    <a:pt x="1" y="795"/>
                    <a:pt x="468" y="1256"/>
                  </a:cubicBezTo>
                  <a:cubicBezTo>
                    <a:pt x="617" y="1406"/>
                    <a:pt x="801" y="1473"/>
                    <a:pt x="982" y="1473"/>
                  </a:cubicBezTo>
                  <a:cubicBezTo>
                    <a:pt x="1360" y="1473"/>
                    <a:pt x="1723" y="1180"/>
                    <a:pt x="1723" y="737"/>
                  </a:cubicBezTo>
                  <a:cubicBezTo>
                    <a:pt x="1723" y="328"/>
                    <a:pt x="1391" y="1"/>
                    <a:pt x="98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1" name="Google Shape;6401;p29"/>
            <p:cNvSpPr/>
            <p:nvPr/>
          </p:nvSpPr>
          <p:spPr>
            <a:xfrm>
              <a:off x="3817274" y="3043940"/>
              <a:ext cx="45216" cy="38633"/>
            </a:xfrm>
            <a:custGeom>
              <a:rect b="b" l="l" r="r" t="t"/>
              <a:pathLst>
                <a:path extrusionOk="0" h="1473" w="1724">
                  <a:moveTo>
                    <a:pt x="987" y="1"/>
                  </a:moveTo>
                  <a:cubicBezTo>
                    <a:pt x="328" y="1"/>
                    <a:pt x="1" y="795"/>
                    <a:pt x="463" y="1256"/>
                  </a:cubicBezTo>
                  <a:cubicBezTo>
                    <a:pt x="614" y="1406"/>
                    <a:pt x="799" y="1473"/>
                    <a:pt x="980" y="1473"/>
                  </a:cubicBezTo>
                  <a:cubicBezTo>
                    <a:pt x="1360" y="1473"/>
                    <a:pt x="1723" y="1180"/>
                    <a:pt x="1723" y="737"/>
                  </a:cubicBezTo>
                  <a:cubicBezTo>
                    <a:pt x="1723" y="328"/>
                    <a:pt x="1391" y="1"/>
                    <a:pt x="987" y="1"/>
                  </a:cubicBezTo>
                  <a:close/>
                </a:path>
              </a:pathLst>
            </a:custGeom>
            <a:solidFill>
              <a:srgbClr val="D2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2" name="Google Shape;6402;p29"/>
            <p:cNvSpPr/>
            <p:nvPr/>
          </p:nvSpPr>
          <p:spPr>
            <a:xfrm>
              <a:off x="3706095" y="3045330"/>
              <a:ext cx="57700" cy="35879"/>
            </a:xfrm>
            <a:custGeom>
              <a:rect b="b" l="l" r="r" t="t"/>
              <a:pathLst>
                <a:path extrusionOk="0" h="1368" w="2200">
                  <a:moveTo>
                    <a:pt x="236" y="1"/>
                  </a:moveTo>
                  <a:cubicBezTo>
                    <a:pt x="107" y="1"/>
                    <a:pt x="1" y="106"/>
                    <a:pt x="1" y="236"/>
                  </a:cubicBezTo>
                  <a:lnTo>
                    <a:pt x="1" y="1126"/>
                  </a:lnTo>
                  <a:cubicBezTo>
                    <a:pt x="1" y="1256"/>
                    <a:pt x="107" y="1362"/>
                    <a:pt x="236" y="1367"/>
                  </a:cubicBezTo>
                  <a:lnTo>
                    <a:pt x="1964" y="1367"/>
                  </a:lnTo>
                  <a:cubicBezTo>
                    <a:pt x="2094" y="1362"/>
                    <a:pt x="2195" y="1256"/>
                    <a:pt x="2200" y="1131"/>
                  </a:cubicBezTo>
                  <a:lnTo>
                    <a:pt x="2200" y="236"/>
                  </a:lnTo>
                  <a:cubicBezTo>
                    <a:pt x="2195" y="106"/>
                    <a:pt x="2094" y="1"/>
                    <a:pt x="19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3" name="Google Shape;6403;p29"/>
            <p:cNvSpPr/>
            <p:nvPr/>
          </p:nvSpPr>
          <p:spPr>
            <a:xfrm>
              <a:off x="3702686" y="3101877"/>
              <a:ext cx="162584" cy="20221"/>
            </a:xfrm>
            <a:custGeom>
              <a:rect b="b" l="l" r="r" t="t"/>
              <a:pathLst>
                <a:path extrusionOk="0" h="771" w="6199">
                  <a:moveTo>
                    <a:pt x="237" y="0"/>
                  </a:moveTo>
                  <a:cubicBezTo>
                    <a:pt x="107" y="0"/>
                    <a:pt x="1" y="106"/>
                    <a:pt x="1" y="236"/>
                  </a:cubicBezTo>
                  <a:lnTo>
                    <a:pt x="1" y="529"/>
                  </a:lnTo>
                  <a:cubicBezTo>
                    <a:pt x="1" y="659"/>
                    <a:pt x="107" y="765"/>
                    <a:pt x="237" y="770"/>
                  </a:cubicBezTo>
                  <a:lnTo>
                    <a:pt x="5963" y="770"/>
                  </a:lnTo>
                  <a:cubicBezTo>
                    <a:pt x="6092" y="765"/>
                    <a:pt x="6194" y="659"/>
                    <a:pt x="6198" y="529"/>
                  </a:cubicBezTo>
                  <a:lnTo>
                    <a:pt x="6198" y="236"/>
                  </a:lnTo>
                  <a:cubicBezTo>
                    <a:pt x="6194" y="106"/>
                    <a:pt x="6092" y="0"/>
                    <a:pt x="5963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4" name="Google Shape;6404;p29"/>
            <p:cNvSpPr/>
            <p:nvPr/>
          </p:nvSpPr>
          <p:spPr>
            <a:xfrm>
              <a:off x="3527014" y="2914717"/>
              <a:ext cx="106300" cy="90905"/>
            </a:xfrm>
            <a:custGeom>
              <a:rect b="b" l="l" r="r" t="t"/>
              <a:pathLst>
                <a:path extrusionOk="0" h="3466" w="4053">
                  <a:moveTo>
                    <a:pt x="2320" y="0"/>
                  </a:moveTo>
                  <a:cubicBezTo>
                    <a:pt x="776" y="0"/>
                    <a:pt x="1" y="1867"/>
                    <a:pt x="1093" y="2960"/>
                  </a:cubicBezTo>
                  <a:cubicBezTo>
                    <a:pt x="1425" y="3291"/>
                    <a:pt x="1868" y="3465"/>
                    <a:pt x="2319" y="3465"/>
                  </a:cubicBezTo>
                  <a:cubicBezTo>
                    <a:pt x="2543" y="3465"/>
                    <a:pt x="2769" y="3423"/>
                    <a:pt x="2984" y="3335"/>
                  </a:cubicBezTo>
                  <a:cubicBezTo>
                    <a:pt x="3629" y="3065"/>
                    <a:pt x="4052" y="2435"/>
                    <a:pt x="4052" y="1733"/>
                  </a:cubicBezTo>
                  <a:cubicBezTo>
                    <a:pt x="4052" y="775"/>
                    <a:pt x="3278" y="0"/>
                    <a:pt x="2320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5" name="Google Shape;6405;p29"/>
            <p:cNvSpPr/>
            <p:nvPr/>
          </p:nvSpPr>
          <p:spPr>
            <a:xfrm>
              <a:off x="3579259" y="2914717"/>
              <a:ext cx="56310" cy="90957"/>
            </a:xfrm>
            <a:custGeom>
              <a:rect b="b" l="l" r="r" t="t"/>
              <a:pathLst>
                <a:path extrusionOk="0" h="3468" w="2147">
                  <a:moveTo>
                    <a:pt x="328" y="0"/>
                  </a:moveTo>
                  <a:cubicBezTo>
                    <a:pt x="217" y="0"/>
                    <a:pt x="107" y="10"/>
                    <a:pt x="1" y="29"/>
                  </a:cubicBezTo>
                  <a:cubicBezTo>
                    <a:pt x="814" y="188"/>
                    <a:pt x="1406" y="900"/>
                    <a:pt x="1406" y="1733"/>
                  </a:cubicBezTo>
                  <a:cubicBezTo>
                    <a:pt x="1406" y="2565"/>
                    <a:pt x="814" y="3277"/>
                    <a:pt x="1" y="3436"/>
                  </a:cubicBezTo>
                  <a:cubicBezTo>
                    <a:pt x="111" y="3457"/>
                    <a:pt x="221" y="3467"/>
                    <a:pt x="330" y="3467"/>
                  </a:cubicBezTo>
                  <a:cubicBezTo>
                    <a:pt x="1202" y="3467"/>
                    <a:pt x="1965" y="2804"/>
                    <a:pt x="2051" y="1896"/>
                  </a:cubicBezTo>
                  <a:cubicBezTo>
                    <a:pt x="2147" y="881"/>
                    <a:pt x="1348" y="0"/>
                    <a:pt x="328" y="0"/>
                  </a:cubicBezTo>
                  <a:close/>
                </a:path>
              </a:pathLst>
            </a:custGeom>
            <a:solidFill>
              <a:srgbClr val="75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6" name="Google Shape;6406;p29"/>
            <p:cNvSpPr/>
            <p:nvPr/>
          </p:nvSpPr>
          <p:spPr>
            <a:xfrm>
              <a:off x="3529296" y="2909524"/>
              <a:ext cx="359946" cy="343187"/>
            </a:xfrm>
            <a:custGeom>
              <a:rect b="b" l="l" r="r" t="t"/>
              <a:pathLst>
                <a:path extrusionOk="0" h="13085" w="13724">
                  <a:moveTo>
                    <a:pt x="8666" y="723"/>
                  </a:moveTo>
                  <a:cubicBezTo>
                    <a:pt x="8931" y="723"/>
                    <a:pt x="9148" y="935"/>
                    <a:pt x="9148" y="1204"/>
                  </a:cubicBezTo>
                  <a:lnTo>
                    <a:pt x="9148" y="2056"/>
                  </a:lnTo>
                  <a:lnTo>
                    <a:pt x="4158" y="2061"/>
                  </a:lnTo>
                  <a:cubicBezTo>
                    <a:pt x="4158" y="2017"/>
                    <a:pt x="4163" y="1974"/>
                    <a:pt x="4163" y="1931"/>
                  </a:cubicBezTo>
                  <a:cubicBezTo>
                    <a:pt x="4163" y="1488"/>
                    <a:pt x="4013" y="1064"/>
                    <a:pt x="3734" y="723"/>
                  </a:cubicBezTo>
                  <a:close/>
                  <a:moveTo>
                    <a:pt x="2219" y="391"/>
                  </a:moveTo>
                  <a:cubicBezTo>
                    <a:pt x="3009" y="391"/>
                    <a:pt x="3768" y="1005"/>
                    <a:pt x="3768" y="1931"/>
                  </a:cubicBezTo>
                  <a:cubicBezTo>
                    <a:pt x="3768" y="2777"/>
                    <a:pt x="3080" y="3466"/>
                    <a:pt x="2233" y="3466"/>
                  </a:cubicBezTo>
                  <a:cubicBezTo>
                    <a:pt x="867" y="3466"/>
                    <a:pt x="178" y="1810"/>
                    <a:pt x="1146" y="843"/>
                  </a:cubicBezTo>
                  <a:cubicBezTo>
                    <a:pt x="1458" y="531"/>
                    <a:pt x="1842" y="391"/>
                    <a:pt x="2219" y="391"/>
                  </a:cubicBezTo>
                  <a:close/>
                  <a:moveTo>
                    <a:pt x="9152" y="11357"/>
                  </a:moveTo>
                  <a:lnTo>
                    <a:pt x="9152" y="12213"/>
                  </a:lnTo>
                  <a:cubicBezTo>
                    <a:pt x="9152" y="12478"/>
                    <a:pt x="8936" y="12694"/>
                    <a:pt x="8671" y="12694"/>
                  </a:cubicBezTo>
                  <a:lnTo>
                    <a:pt x="3032" y="12694"/>
                  </a:lnTo>
                  <a:cubicBezTo>
                    <a:pt x="2767" y="12694"/>
                    <a:pt x="2551" y="12478"/>
                    <a:pt x="2551" y="12213"/>
                  </a:cubicBezTo>
                  <a:lnTo>
                    <a:pt x="2551" y="11357"/>
                  </a:lnTo>
                  <a:close/>
                  <a:moveTo>
                    <a:pt x="2236" y="1"/>
                  </a:moveTo>
                  <a:cubicBezTo>
                    <a:pt x="1438" y="1"/>
                    <a:pt x="671" y="499"/>
                    <a:pt x="400" y="1334"/>
                  </a:cubicBezTo>
                  <a:cubicBezTo>
                    <a:pt x="0" y="2551"/>
                    <a:pt x="876" y="3807"/>
                    <a:pt x="2156" y="3860"/>
                  </a:cubicBezTo>
                  <a:lnTo>
                    <a:pt x="2156" y="5698"/>
                  </a:lnTo>
                  <a:cubicBezTo>
                    <a:pt x="2156" y="5831"/>
                    <a:pt x="2255" y="5897"/>
                    <a:pt x="2353" y="5897"/>
                  </a:cubicBezTo>
                  <a:cubicBezTo>
                    <a:pt x="2452" y="5897"/>
                    <a:pt x="2551" y="5831"/>
                    <a:pt x="2551" y="5698"/>
                  </a:cubicBezTo>
                  <a:lnTo>
                    <a:pt x="2551" y="3836"/>
                  </a:lnTo>
                  <a:cubicBezTo>
                    <a:pt x="3287" y="3711"/>
                    <a:pt x="3884" y="3172"/>
                    <a:pt x="4090" y="2455"/>
                  </a:cubicBezTo>
                  <a:lnTo>
                    <a:pt x="9152" y="2455"/>
                  </a:lnTo>
                  <a:lnTo>
                    <a:pt x="9152" y="4043"/>
                  </a:lnTo>
                  <a:lnTo>
                    <a:pt x="6015" y="4043"/>
                  </a:lnTo>
                  <a:lnTo>
                    <a:pt x="6015" y="3360"/>
                  </a:lnTo>
                  <a:lnTo>
                    <a:pt x="5621" y="3360"/>
                  </a:lnTo>
                  <a:lnTo>
                    <a:pt x="5621" y="10048"/>
                  </a:lnTo>
                  <a:lnTo>
                    <a:pt x="6015" y="10048"/>
                  </a:lnTo>
                  <a:lnTo>
                    <a:pt x="6015" y="9350"/>
                  </a:lnTo>
                  <a:lnTo>
                    <a:pt x="9152" y="9350"/>
                  </a:lnTo>
                  <a:lnTo>
                    <a:pt x="9152" y="10957"/>
                  </a:lnTo>
                  <a:lnTo>
                    <a:pt x="2551" y="10957"/>
                  </a:lnTo>
                  <a:lnTo>
                    <a:pt x="2551" y="6540"/>
                  </a:lnTo>
                  <a:cubicBezTo>
                    <a:pt x="2551" y="6408"/>
                    <a:pt x="2452" y="6342"/>
                    <a:pt x="2353" y="6342"/>
                  </a:cubicBezTo>
                  <a:cubicBezTo>
                    <a:pt x="2255" y="6342"/>
                    <a:pt x="2156" y="6408"/>
                    <a:pt x="2156" y="6540"/>
                  </a:cubicBezTo>
                  <a:lnTo>
                    <a:pt x="2156" y="12208"/>
                  </a:lnTo>
                  <a:cubicBezTo>
                    <a:pt x="2156" y="12690"/>
                    <a:pt x="2551" y="13084"/>
                    <a:pt x="3037" y="13084"/>
                  </a:cubicBezTo>
                  <a:lnTo>
                    <a:pt x="8666" y="13084"/>
                  </a:lnTo>
                  <a:cubicBezTo>
                    <a:pt x="9119" y="13084"/>
                    <a:pt x="9494" y="12743"/>
                    <a:pt x="9542" y="12295"/>
                  </a:cubicBezTo>
                  <a:cubicBezTo>
                    <a:pt x="9547" y="12266"/>
                    <a:pt x="9547" y="12237"/>
                    <a:pt x="9547" y="12208"/>
                  </a:cubicBezTo>
                  <a:lnTo>
                    <a:pt x="9547" y="9350"/>
                  </a:lnTo>
                  <a:lnTo>
                    <a:pt x="10740" y="9350"/>
                  </a:lnTo>
                  <a:cubicBezTo>
                    <a:pt x="11000" y="9350"/>
                    <a:pt x="11000" y="8956"/>
                    <a:pt x="10740" y="8956"/>
                  </a:cubicBezTo>
                  <a:lnTo>
                    <a:pt x="6058" y="8956"/>
                  </a:lnTo>
                  <a:cubicBezTo>
                    <a:pt x="6034" y="8956"/>
                    <a:pt x="6020" y="8936"/>
                    <a:pt x="6020" y="8917"/>
                  </a:cubicBezTo>
                  <a:lnTo>
                    <a:pt x="6020" y="4476"/>
                  </a:lnTo>
                  <a:cubicBezTo>
                    <a:pt x="6020" y="4452"/>
                    <a:pt x="6034" y="4438"/>
                    <a:pt x="6058" y="4438"/>
                  </a:cubicBezTo>
                  <a:lnTo>
                    <a:pt x="13290" y="4438"/>
                  </a:lnTo>
                  <a:cubicBezTo>
                    <a:pt x="13292" y="4437"/>
                    <a:pt x="13295" y="4437"/>
                    <a:pt x="13296" y="4437"/>
                  </a:cubicBezTo>
                  <a:cubicBezTo>
                    <a:pt x="13314" y="4437"/>
                    <a:pt x="13329" y="4454"/>
                    <a:pt x="13329" y="4476"/>
                  </a:cubicBezTo>
                  <a:lnTo>
                    <a:pt x="13329" y="8922"/>
                  </a:lnTo>
                  <a:cubicBezTo>
                    <a:pt x="13329" y="8941"/>
                    <a:pt x="13310" y="8961"/>
                    <a:pt x="13290" y="8961"/>
                  </a:cubicBezTo>
                  <a:lnTo>
                    <a:pt x="11602" y="8961"/>
                  </a:lnTo>
                  <a:cubicBezTo>
                    <a:pt x="11337" y="8961"/>
                    <a:pt x="11337" y="9355"/>
                    <a:pt x="11602" y="9355"/>
                  </a:cubicBezTo>
                  <a:lnTo>
                    <a:pt x="13290" y="9355"/>
                  </a:lnTo>
                  <a:cubicBezTo>
                    <a:pt x="13531" y="9355"/>
                    <a:pt x="13724" y="9163"/>
                    <a:pt x="13724" y="8922"/>
                  </a:cubicBezTo>
                  <a:lnTo>
                    <a:pt x="13724" y="4476"/>
                  </a:lnTo>
                  <a:cubicBezTo>
                    <a:pt x="13724" y="4235"/>
                    <a:pt x="13531" y="4043"/>
                    <a:pt x="13290" y="4043"/>
                  </a:cubicBezTo>
                  <a:lnTo>
                    <a:pt x="9547" y="4043"/>
                  </a:lnTo>
                  <a:lnTo>
                    <a:pt x="9547" y="1204"/>
                  </a:lnTo>
                  <a:cubicBezTo>
                    <a:pt x="9547" y="1175"/>
                    <a:pt x="9542" y="1146"/>
                    <a:pt x="9542" y="1117"/>
                  </a:cubicBezTo>
                  <a:cubicBezTo>
                    <a:pt x="9494" y="670"/>
                    <a:pt x="9119" y="328"/>
                    <a:pt x="8666" y="328"/>
                  </a:cubicBezTo>
                  <a:lnTo>
                    <a:pt x="3306" y="328"/>
                  </a:lnTo>
                  <a:cubicBezTo>
                    <a:pt x="2972" y="105"/>
                    <a:pt x="2601" y="1"/>
                    <a:pt x="22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7" name="Google Shape;6407;p29"/>
            <p:cNvSpPr/>
            <p:nvPr/>
          </p:nvSpPr>
          <p:spPr>
            <a:xfrm>
              <a:off x="3791676" y="3038747"/>
              <a:ext cx="65647" cy="49019"/>
            </a:xfrm>
            <a:custGeom>
              <a:rect b="b" l="l" r="r" t="t"/>
              <a:pathLst>
                <a:path extrusionOk="0" h="1869" w="2503">
                  <a:moveTo>
                    <a:pt x="991" y="391"/>
                  </a:moveTo>
                  <a:cubicBezTo>
                    <a:pt x="1054" y="391"/>
                    <a:pt x="1116" y="401"/>
                    <a:pt x="1179" y="425"/>
                  </a:cubicBezTo>
                  <a:cubicBezTo>
                    <a:pt x="977" y="733"/>
                    <a:pt x="977" y="1127"/>
                    <a:pt x="1179" y="1435"/>
                  </a:cubicBezTo>
                  <a:cubicBezTo>
                    <a:pt x="1116" y="1458"/>
                    <a:pt x="1053" y="1469"/>
                    <a:pt x="992" y="1469"/>
                  </a:cubicBezTo>
                  <a:cubicBezTo>
                    <a:pt x="708" y="1469"/>
                    <a:pt x="456" y="1239"/>
                    <a:pt x="452" y="930"/>
                  </a:cubicBezTo>
                  <a:lnTo>
                    <a:pt x="448" y="935"/>
                  </a:lnTo>
                  <a:cubicBezTo>
                    <a:pt x="448" y="632"/>
                    <a:pt x="693" y="391"/>
                    <a:pt x="991" y="391"/>
                  </a:cubicBezTo>
                  <a:close/>
                  <a:moveTo>
                    <a:pt x="986" y="1"/>
                  </a:moveTo>
                  <a:cubicBezTo>
                    <a:pt x="903" y="1"/>
                    <a:pt x="819" y="12"/>
                    <a:pt x="736" y="35"/>
                  </a:cubicBezTo>
                  <a:cubicBezTo>
                    <a:pt x="289" y="160"/>
                    <a:pt x="0" y="598"/>
                    <a:pt x="67" y="1060"/>
                  </a:cubicBezTo>
                  <a:cubicBezTo>
                    <a:pt x="130" y="1522"/>
                    <a:pt x="525" y="1868"/>
                    <a:pt x="991" y="1868"/>
                  </a:cubicBezTo>
                  <a:cubicBezTo>
                    <a:pt x="1160" y="1868"/>
                    <a:pt x="1328" y="1820"/>
                    <a:pt x="1477" y="1729"/>
                  </a:cubicBezTo>
                  <a:cubicBezTo>
                    <a:pt x="1599" y="1655"/>
                    <a:pt x="1698" y="1556"/>
                    <a:pt x="1771" y="1443"/>
                  </a:cubicBezTo>
                  <a:lnTo>
                    <a:pt x="1771" y="1443"/>
                  </a:lnTo>
                  <a:cubicBezTo>
                    <a:pt x="1831" y="1465"/>
                    <a:pt x="1892" y="1475"/>
                    <a:pt x="1954" y="1475"/>
                  </a:cubicBezTo>
                  <a:cubicBezTo>
                    <a:pt x="2231" y="1475"/>
                    <a:pt x="2497" y="1260"/>
                    <a:pt x="2497" y="935"/>
                  </a:cubicBezTo>
                  <a:lnTo>
                    <a:pt x="2502" y="935"/>
                  </a:lnTo>
                  <a:cubicBezTo>
                    <a:pt x="2502" y="632"/>
                    <a:pt x="2257" y="391"/>
                    <a:pt x="1958" y="391"/>
                  </a:cubicBezTo>
                  <a:cubicBezTo>
                    <a:pt x="1890" y="391"/>
                    <a:pt x="1827" y="402"/>
                    <a:pt x="1770" y="423"/>
                  </a:cubicBezTo>
                  <a:lnTo>
                    <a:pt x="1770" y="423"/>
                  </a:lnTo>
                  <a:cubicBezTo>
                    <a:pt x="1798" y="466"/>
                    <a:pt x="1822" y="511"/>
                    <a:pt x="1843" y="559"/>
                  </a:cubicBezTo>
                  <a:cubicBezTo>
                    <a:pt x="1973" y="856"/>
                    <a:pt x="1937" y="1187"/>
                    <a:pt x="1771" y="1443"/>
                  </a:cubicBezTo>
                  <a:lnTo>
                    <a:pt x="1771" y="1443"/>
                  </a:lnTo>
                  <a:cubicBezTo>
                    <a:pt x="1701" y="1417"/>
                    <a:pt x="1633" y="1375"/>
                    <a:pt x="1574" y="1315"/>
                  </a:cubicBezTo>
                  <a:cubicBezTo>
                    <a:pt x="1280" y="1021"/>
                    <a:pt x="1417" y="549"/>
                    <a:pt x="1770" y="423"/>
                  </a:cubicBezTo>
                  <a:lnTo>
                    <a:pt x="1770" y="423"/>
                  </a:lnTo>
                  <a:cubicBezTo>
                    <a:pt x="1598" y="159"/>
                    <a:pt x="1300" y="1"/>
                    <a:pt x="9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8" name="Google Shape;6408;p29"/>
            <p:cNvSpPr/>
            <p:nvPr/>
          </p:nvSpPr>
          <p:spPr>
            <a:xfrm>
              <a:off x="3700928" y="3040163"/>
              <a:ext cx="68034" cy="46213"/>
            </a:xfrm>
            <a:custGeom>
              <a:rect b="b" l="l" r="r" t="t"/>
              <a:pathLst>
                <a:path extrusionOk="0" h="1762" w="2594">
                  <a:moveTo>
                    <a:pt x="2161" y="395"/>
                  </a:moveTo>
                  <a:cubicBezTo>
                    <a:pt x="2180" y="395"/>
                    <a:pt x="2199" y="409"/>
                    <a:pt x="2199" y="433"/>
                  </a:cubicBezTo>
                  <a:lnTo>
                    <a:pt x="2199" y="1328"/>
                  </a:lnTo>
                  <a:cubicBezTo>
                    <a:pt x="2199" y="1348"/>
                    <a:pt x="2180" y="1367"/>
                    <a:pt x="2161" y="1367"/>
                  </a:cubicBezTo>
                  <a:lnTo>
                    <a:pt x="433" y="1367"/>
                  </a:lnTo>
                  <a:cubicBezTo>
                    <a:pt x="414" y="1367"/>
                    <a:pt x="395" y="1348"/>
                    <a:pt x="395" y="1328"/>
                  </a:cubicBezTo>
                  <a:lnTo>
                    <a:pt x="395" y="1323"/>
                  </a:lnTo>
                  <a:lnTo>
                    <a:pt x="395" y="433"/>
                  </a:lnTo>
                  <a:cubicBezTo>
                    <a:pt x="395" y="409"/>
                    <a:pt x="414" y="395"/>
                    <a:pt x="433" y="395"/>
                  </a:cubicBezTo>
                  <a:close/>
                  <a:moveTo>
                    <a:pt x="433" y="0"/>
                  </a:moveTo>
                  <a:cubicBezTo>
                    <a:pt x="193" y="0"/>
                    <a:pt x="0" y="193"/>
                    <a:pt x="0" y="433"/>
                  </a:cubicBezTo>
                  <a:lnTo>
                    <a:pt x="0" y="1328"/>
                  </a:lnTo>
                  <a:cubicBezTo>
                    <a:pt x="0" y="1564"/>
                    <a:pt x="193" y="1761"/>
                    <a:pt x="433" y="1761"/>
                  </a:cubicBezTo>
                  <a:lnTo>
                    <a:pt x="2161" y="1761"/>
                  </a:lnTo>
                  <a:cubicBezTo>
                    <a:pt x="2397" y="1761"/>
                    <a:pt x="2594" y="1564"/>
                    <a:pt x="2594" y="1323"/>
                  </a:cubicBezTo>
                  <a:lnTo>
                    <a:pt x="2594" y="433"/>
                  </a:lnTo>
                  <a:cubicBezTo>
                    <a:pt x="2594" y="193"/>
                    <a:pt x="2397" y="0"/>
                    <a:pt x="2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9" name="Google Shape;6409;p29"/>
            <p:cNvSpPr/>
            <p:nvPr/>
          </p:nvSpPr>
          <p:spPr>
            <a:xfrm>
              <a:off x="3697519" y="3096683"/>
              <a:ext cx="172918" cy="30581"/>
            </a:xfrm>
            <a:custGeom>
              <a:rect b="b" l="l" r="r" t="t"/>
              <a:pathLst>
                <a:path extrusionOk="0" h="1166" w="6593">
                  <a:moveTo>
                    <a:pt x="6160" y="395"/>
                  </a:moveTo>
                  <a:cubicBezTo>
                    <a:pt x="6179" y="395"/>
                    <a:pt x="6198" y="415"/>
                    <a:pt x="6198" y="434"/>
                  </a:cubicBezTo>
                  <a:lnTo>
                    <a:pt x="6198" y="727"/>
                  </a:lnTo>
                  <a:cubicBezTo>
                    <a:pt x="6198" y="752"/>
                    <a:pt x="6179" y="771"/>
                    <a:pt x="6160" y="771"/>
                  </a:cubicBezTo>
                  <a:lnTo>
                    <a:pt x="434" y="771"/>
                  </a:lnTo>
                  <a:cubicBezTo>
                    <a:pt x="410" y="771"/>
                    <a:pt x="395" y="752"/>
                    <a:pt x="395" y="727"/>
                  </a:cubicBezTo>
                  <a:lnTo>
                    <a:pt x="395" y="434"/>
                  </a:lnTo>
                  <a:cubicBezTo>
                    <a:pt x="395" y="415"/>
                    <a:pt x="410" y="395"/>
                    <a:pt x="434" y="395"/>
                  </a:cubicBezTo>
                  <a:close/>
                  <a:moveTo>
                    <a:pt x="434" y="1"/>
                  </a:moveTo>
                  <a:cubicBezTo>
                    <a:pt x="193" y="1"/>
                    <a:pt x="1" y="193"/>
                    <a:pt x="1" y="434"/>
                  </a:cubicBezTo>
                  <a:lnTo>
                    <a:pt x="1" y="727"/>
                  </a:lnTo>
                  <a:cubicBezTo>
                    <a:pt x="1" y="968"/>
                    <a:pt x="193" y="1165"/>
                    <a:pt x="434" y="1165"/>
                  </a:cubicBezTo>
                  <a:lnTo>
                    <a:pt x="6160" y="1165"/>
                  </a:lnTo>
                  <a:cubicBezTo>
                    <a:pt x="6400" y="1165"/>
                    <a:pt x="6593" y="968"/>
                    <a:pt x="6593" y="727"/>
                  </a:cubicBezTo>
                  <a:lnTo>
                    <a:pt x="6593" y="434"/>
                  </a:lnTo>
                  <a:cubicBezTo>
                    <a:pt x="6593" y="193"/>
                    <a:pt x="6400" y="1"/>
                    <a:pt x="61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0" name="Google Shape;6410;p29"/>
            <p:cNvSpPr/>
            <p:nvPr/>
          </p:nvSpPr>
          <p:spPr>
            <a:xfrm>
              <a:off x="3565647" y="2944380"/>
              <a:ext cx="44561" cy="31447"/>
            </a:xfrm>
            <a:custGeom>
              <a:rect b="b" l="l" r="r" t="t"/>
              <a:pathLst>
                <a:path extrusionOk="0" h="1199" w="1699">
                  <a:moveTo>
                    <a:pt x="1418" y="1"/>
                  </a:moveTo>
                  <a:cubicBezTo>
                    <a:pt x="1369" y="1"/>
                    <a:pt x="1319" y="20"/>
                    <a:pt x="1275" y="68"/>
                  </a:cubicBezTo>
                  <a:lnTo>
                    <a:pt x="693" y="698"/>
                  </a:lnTo>
                  <a:lnTo>
                    <a:pt x="428" y="375"/>
                  </a:lnTo>
                  <a:cubicBezTo>
                    <a:pt x="385" y="320"/>
                    <a:pt x="331" y="297"/>
                    <a:pt x="278" y="297"/>
                  </a:cubicBezTo>
                  <a:cubicBezTo>
                    <a:pt x="134" y="297"/>
                    <a:pt x="1" y="469"/>
                    <a:pt x="121" y="621"/>
                  </a:cubicBezTo>
                  <a:lnTo>
                    <a:pt x="530" y="1126"/>
                  </a:lnTo>
                  <a:cubicBezTo>
                    <a:pt x="563" y="1169"/>
                    <a:pt x="616" y="1198"/>
                    <a:pt x="674" y="1198"/>
                  </a:cubicBezTo>
                  <a:lnTo>
                    <a:pt x="679" y="1198"/>
                  </a:lnTo>
                  <a:cubicBezTo>
                    <a:pt x="736" y="1198"/>
                    <a:pt x="789" y="1174"/>
                    <a:pt x="828" y="1136"/>
                  </a:cubicBezTo>
                  <a:lnTo>
                    <a:pt x="1564" y="337"/>
                  </a:lnTo>
                  <a:cubicBezTo>
                    <a:pt x="1698" y="188"/>
                    <a:pt x="1567" y="1"/>
                    <a:pt x="1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11" name="Google Shape;6411;p29"/>
          <p:cNvGrpSpPr/>
          <p:nvPr/>
        </p:nvGrpSpPr>
        <p:grpSpPr>
          <a:xfrm>
            <a:off x="2257297" y="4104909"/>
            <a:ext cx="408546" cy="353494"/>
            <a:chOff x="2181097" y="4289484"/>
            <a:chExt cx="408546" cy="353494"/>
          </a:xfrm>
        </p:grpSpPr>
        <p:sp>
          <p:nvSpPr>
            <p:cNvPr id="6412" name="Google Shape;6412;p29"/>
            <p:cNvSpPr/>
            <p:nvPr/>
          </p:nvSpPr>
          <p:spPr>
            <a:xfrm>
              <a:off x="2433117" y="4295438"/>
              <a:ext cx="56704" cy="68454"/>
            </a:xfrm>
            <a:custGeom>
              <a:rect b="b" l="l" r="r" t="t"/>
              <a:pathLst>
                <a:path extrusionOk="0" h="2610" w="2162">
                  <a:moveTo>
                    <a:pt x="1404" y="0"/>
                  </a:moveTo>
                  <a:cubicBezTo>
                    <a:pt x="1156" y="0"/>
                    <a:pt x="919" y="139"/>
                    <a:pt x="809" y="382"/>
                  </a:cubicBezTo>
                  <a:lnTo>
                    <a:pt x="1" y="2128"/>
                  </a:lnTo>
                  <a:lnTo>
                    <a:pt x="828" y="2609"/>
                  </a:lnTo>
                  <a:lnTo>
                    <a:pt x="1940" y="1036"/>
                  </a:lnTo>
                  <a:cubicBezTo>
                    <a:pt x="2161" y="718"/>
                    <a:pt x="2065" y="281"/>
                    <a:pt x="1733" y="88"/>
                  </a:cubicBezTo>
                  <a:cubicBezTo>
                    <a:pt x="1628" y="28"/>
                    <a:pt x="1515" y="0"/>
                    <a:pt x="1404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3" name="Google Shape;6413;p29"/>
            <p:cNvSpPr/>
            <p:nvPr/>
          </p:nvSpPr>
          <p:spPr>
            <a:xfrm>
              <a:off x="2444474" y="4313351"/>
              <a:ext cx="41938" cy="50409"/>
            </a:xfrm>
            <a:custGeom>
              <a:rect b="b" l="l" r="r" t="t"/>
              <a:pathLst>
                <a:path extrusionOk="0" h="1922" w="1599">
                  <a:moveTo>
                    <a:pt x="1200" y="0"/>
                  </a:moveTo>
                  <a:cubicBezTo>
                    <a:pt x="954" y="0"/>
                    <a:pt x="717" y="140"/>
                    <a:pt x="607" y="382"/>
                  </a:cubicBezTo>
                  <a:lnTo>
                    <a:pt x="1" y="1695"/>
                  </a:lnTo>
                  <a:lnTo>
                    <a:pt x="395" y="1922"/>
                  </a:lnTo>
                  <a:lnTo>
                    <a:pt x="1507" y="348"/>
                  </a:lnTo>
                  <a:cubicBezTo>
                    <a:pt x="1550" y="286"/>
                    <a:pt x="1579" y="218"/>
                    <a:pt x="1598" y="141"/>
                  </a:cubicBezTo>
                  <a:cubicBezTo>
                    <a:pt x="1579" y="122"/>
                    <a:pt x="1555" y="108"/>
                    <a:pt x="1526" y="88"/>
                  </a:cubicBezTo>
                  <a:cubicBezTo>
                    <a:pt x="1423" y="29"/>
                    <a:pt x="1311" y="0"/>
                    <a:pt x="120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4" name="Google Shape;6414;p29"/>
            <p:cNvSpPr/>
            <p:nvPr/>
          </p:nvSpPr>
          <p:spPr>
            <a:xfrm>
              <a:off x="2272710" y="4568676"/>
              <a:ext cx="56704" cy="68349"/>
            </a:xfrm>
            <a:custGeom>
              <a:rect b="b" l="l" r="r" t="t"/>
              <a:pathLst>
                <a:path extrusionOk="0" h="2606" w="2162">
                  <a:moveTo>
                    <a:pt x="1329" y="1"/>
                  </a:moveTo>
                  <a:lnTo>
                    <a:pt x="222" y="1574"/>
                  </a:lnTo>
                  <a:cubicBezTo>
                    <a:pt x="1" y="1887"/>
                    <a:pt x="97" y="2325"/>
                    <a:pt x="429" y="2517"/>
                  </a:cubicBezTo>
                  <a:cubicBezTo>
                    <a:pt x="533" y="2577"/>
                    <a:pt x="645" y="2606"/>
                    <a:pt x="756" y="2606"/>
                  </a:cubicBezTo>
                  <a:cubicBezTo>
                    <a:pt x="1002" y="2606"/>
                    <a:pt x="1240" y="2467"/>
                    <a:pt x="1353" y="2229"/>
                  </a:cubicBezTo>
                  <a:lnTo>
                    <a:pt x="2161" y="482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5" name="Google Shape;6415;p29"/>
            <p:cNvSpPr/>
            <p:nvPr/>
          </p:nvSpPr>
          <p:spPr>
            <a:xfrm>
              <a:off x="2291279" y="4575259"/>
              <a:ext cx="38135" cy="56678"/>
            </a:xfrm>
            <a:custGeom>
              <a:rect b="b" l="l" r="r" t="t"/>
              <a:pathLst>
                <a:path extrusionOk="0" h="2161" w="1454">
                  <a:moveTo>
                    <a:pt x="1054" y="0"/>
                  </a:moveTo>
                  <a:lnTo>
                    <a:pt x="222" y="1179"/>
                  </a:lnTo>
                  <a:cubicBezTo>
                    <a:pt x="0" y="1492"/>
                    <a:pt x="97" y="1930"/>
                    <a:pt x="429" y="2122"/>
                  </a:cubicBezTo>
                  <a:cubicBezTo>
                    <a:pt x="457" y="2136"/>
                    <a:pt x="481" y="2151"/>
                    <a:pt x="510" y="2161"/>
                  </a:cubicBezTo>
                  <a:cubicBezTo>
                    <a:pt x="563" y="2108"/>
                    <a:pt x="611" y="2045"/>
                    <a:pt x="645" y="1978"/>
                  </a:cubicBezTo>
                  <a:lnTo>
                    <a:pt x="1453" y="226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6" name="Google Shape;6416;p29"/>
            <p:cNvSpPr/>
            <p:nvPr/>
          </p:nvSpPr>
          <p:spPr>
            <a:xfrm>
              <a:off x="2272605" y="4295438"/>
              <a:ext cx="56809" cy="68454"/>
            </a:xfrm>
            <a:custGeom>
              <a:rect b="b" l="l" r="r" t="t"/>
              <a:pathLst>
                <a:path extrusionOk="0" h="2610" w="2166">
                  <a:moveTo>
                    <a:pt x="759" y="0"/>
                  </a:moveTo>
                  <a:cubicBezTo>
                    <a:pt x="649" y="0"/>
                    <a:pt x="536" y="28"/>
                    <a:pt x="433" y="88"/>
                  </a:cubicBezTo>
                  <a:cubicBezTo>
                    <a:pt x="96" y="281"/>
                    <a:pt x="0" y="718"/>
                    <a:pt x="226" y="1036"/>
                  </a:cubicBezTo>
                  <a:lnTo>
                    <a:pt x="1333" y="2609"/>
                  </a:lnTo>
                  <a:lnTo>
                    <a:pt x="2165" y="2128"/>
                  </a:lnTo>
                  <a:lnTo>
                    <a:pt x="1357" y="382"/>
                  </a:lnTo>
                  <a:cubicBezTo>
                    <a:pt x="1244" y="139"/>
                    <a:pt x="1006" y="0"/>
                    <a:pt x="75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7" name="Google Shape;6417;p29"/>
            <p:cNvSpPr/>
            <p:nvPr/>
          </p:nvSpPr>
          <p:spPr>
            <a:xfrm>
              <a:off x="2291279" y="4300500"/>
              <a:ext cx="38135" cy="56835"/>
            </a:xfrm>
            <a:custGeom>
              <a:rect b="b" l="l" r="r" t="t"/>
              <a:pathLst>
                <a:path extrusionOk="0" h="2167" w="1454">
                  <a:moveTo>
                    <a:pt x="510" y="1"/>
                  </a:moveTo>
                  <a:cubicBezTo>
                    <a:pt x="481" y="11"/>
                    <a:pt x="457" y="25"/>
                    <a:pt x="429" y="39"/>
                  </a:cubicBezTo>
                  <a:cubicBezTo>
                    <a:pt x="97" y="232"/>
                    <a:pt x="0" y="670"/>
                    <a:pt x="222" y="983"/>
                  </a:cubicBezTo>
                  <a:lnTo>
                    <a:pt x="1054" y="2166"/>
                  </a:lnTo>
                  <a:lnTo>
                    <a:pt x="1453" y="1935"/>
                  </a:lnTo>
                  <a:lnTo>
                    <a:pt x="645" y="189"/>
                  </a:lnTo>
                  <a:cubicBezTo>
                    <a:pt x="611" y="116"/>
                    <a:pt x="563" y="54"/>
                    <a:pt x="51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8" name="Google Shape;6418;p29"/>
            <p:cNvSpPr/>
            <p:nvPr/>
          </p:nvSpPr>
          <p:spPr>
            <a:xfrm>
              <a:off x="2433117" y="4568571"/>
              <a:ext cx="56704" cy="68559"/>
            </a:xfrm>
            <a:custGeom>
              <a:rect b="b" l="l" r="r" t="t"/>
              <a:pathLst>
                <a:path extrusionOk="0" h="2614" w="2162">
                  <a:moveTo>
                    <a:pt x="828" y="0"/>
                  </a:moveTo>
                  <a:lnTo>
                    <a:pt x="1" y="481"/>
                  </a:lnTo>
                  <a:lnTo>
                    <a:pt x="809" y="2228"/>
                  </a:lnTo>
                  <a:cubicBezTo>
                    <a:pt x="919" y="2471"/>
                    <a:pt x="1159" y="2613"/>
                    <a:pt x="1407" y="2613"/>
                  </a:cubicBezTo>
                  <a:cubicBezTo>
                    <a:pt x="1518" y="2613"/>
                    <a:pt x="1630" y="2585"/>
                    <a:pt x="1733" y="2526"/>
                  </a:cubicBezTo>
                  <a:cubicBezTo>
                    <a:pt x="2065" y="2329"/>
                    <a:pt x="2161" y="1891"/>
                    <a:pt x="1940" y="1578"/>
                  </a:cubicBezTo>
                  <a:lnTo>
                    <a:pt x="828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9" name="Google Shape;6419;p29"/>
            <p:cNvSpPr/>
            <p:nvPr/>
          </p:nvSpPr>
          <p:spPr>
            <a:xfrm>
              <a:off x="2444343" y="4568676"/>
              <a:ext cx="42069" cy="50435"/>
            </a:xfrm>
            <a:custGeom>
              <a:rect b="b" l="l" r="r" t="t"/>
              <a:pathLst>
                <a:path extrusionOk="0" h="1923" w="1604">
                  <a:moveTo>
                    <a:pt x="400" y="1"/>
                  </a:moveTo>
                  <a:lnTo>
                    <a:pt x="1" y="232"/>
                  </a:lnTo>
                  <a:lnTo>
                    <a:pt x="612" y="1541"/>
                  </a:lnTo>
                  <a:cubicBezTo>
                    <a:pt x="722" y="1783"/>
                    <a:pt x="959" y="1922"/>
                    <a:pt x="1205" y="1922"/>
                  </a:cubicBezTo>
                  <a:cubicBezTo>
                    <a:pt x="1316" y="1922"/>
                    <a:pt x="1428" y="1894"/>
                    <a:pt x="1531" y="1834"/>
                  </a:cubicBezTo>
                  <a:cubicBezTo>
                    <a:pt x="1560" y="1820"/>
                    <a:pt x="1584" y="1800"/>
                    <a:pt x="1603" y="1781"/>
                  </a:cubicBezTo>
                  <a:cubicBezTo>
                    <a:pt x="1584" y="1709"/>
                    <a:pt x="1550" y="1637"/>
                    <a:pt x="1507" y="1574"/>
                  </a:cubicBezTo>
                  <a:lnTo>
                    <a:pt x="400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0" name="Google Shape;6420;p29"/>
            <p:cNvSpPr/>
            <p:nvPr/>
          </p:nvSpPr>
          <p:spPr>
            <a:xfrm>
              <a:off x="2186657" y="4448973"/>
              <a:ext cx="69057" cy="34489"/>
            </a:xfrm>
            <a:custGeom>
              <a:rect b="b" l="l" r="r" t="t"/>
              <a:pathLst>
                <a:path extrusionOk="0" h="1315" w="2633">
                  <a:moveTo>
                    <a:pt x="659" y="1"/>
                  </a:moveTo>
                  <a:cubicBezTo>
                    <a:pt x="299" y="1"/>
                    <a:pt x="0" y="292"/>
                    <a:pt x="0" y="658"/>
                  </a:cubicBezTo>
                  <a:cubicBezTo>
                    <a:pt x="0" y="1023"/>
                    <a:pt x="299" y="1315"/>
                    <a:pt x="659" y="1315"/>
                  </a:cubicBezTo>
                  <a:cubicBezTo>
                    <a:pt x="678" y="1315"/>
                    <a:pt x="698" y="1314"/>
                    <a:pt x="717" y="1312"/>
                  </a:cubicBezTo>
                  <a:lnTo>
                    <a:pt x="2632" y="1139"/>
                  </a:lnTo>
                  <a:lnTo>
                    <a:pt x="2632" y="181"/>
                  </a:lnTo>
                  <a:lnTo>
                    <a:pt x="717" y="3"/>
                  </a:lnTo>
                  <a:cubicBezTo>
                    <a:pt x="698" y="2"/>
                    <a:pt x="678" y="1"/>
                    <a:pt x="65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1" name="Google Shape;6421;p29"/>
            <p:cNvSpPr/>
            <p:nvPr/>
          </p:nvSpPr>
          <p:spPr>
            <a:xfrm>
              <a:off x="2197647" y="4449026"/>
              <a:ext cx="58068" cy="20274"/>
            </a:xfrm>
            <a:custGeom>
              <a:rect b="b" l="l" r="r" t="t"/>
              <a:pathLst>
                <a:path extrusionOk="0" h="773" w="2214">
                  <a:moveTo>
                    <a:pt x="259" y="0"/>
                  </a:moveTo>
                  <a:cubicBezTo>
                    <a:pt x="195" y="0"/>
                    <a:pt x="132" y="9"/>
                    <a:pt x="72" y="25"/>
                  </a:cubicBezTo>
                  <a:cubicBezTo>
                    <a:pt x="0" y="420"/>
                    <a:pt x="304" y="772"/>
                    <a:pt x="688" y="772"/>
                  </a:cubicBezTo>
                  <a:cubicBezTo>
                    <a:pt x="717" y="772"/>
                    <a:pt x="746" y="770"/>
                    <a:pt x="775" y="766"/>
                  </a:cubicBezTo>
                  <a:lnTo>
                    <a:pt x="2213" y="637"/>
                  </a:lnTo>
                  <a:lnTo>
                    <a:pt x="2213" y="179"/>
                  </a:lnTo>
                  <a:lnTo>
                    <a:pt x="298" y="1"/>
                  </a:lnTo>
                  <a:cubicBezTo>
                    <a:pt x="285" y="1"/>
                    <a:pt x="272" y="0"/>
                    <a:pt x="25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2" name="Google Shape;6422;p29"/>
            <p:cNvSpPr/>
            <p:nvPr/>
          </p:nvSpPr>
          <p:spPr>
            <a:xfrm>
              <a:off x="2506685" y="4448973"/>
              <a:ext cx="69057" cy="34489"/>
            </a:xfrm>
            <a:custGeom>
              <a:rect b="b" l="l" r="r" t="t"/>
              <a:pathLst>
                <a:path extrusionOk="0" h="1315" w="2633">
                  <a:moveTo>
                    <a:pt x="1979" y="1"/>
                  </a:moveTo>
                  <a:cubicBezTo>
                    <a:pt x="1960" y="1"/>
                    <a:pt x="1940" y="2"/>
                    <a:pt x="1921" y="3"/>
                  </a:cubicBezTo>
                  <a:lnTo>
                    <a:pt x="1" y="181"/>
                  </a:lnTo>
                  <a:lnTo>
                    <a:pt x="1" y="1139"/>
                  </a:lnTo>
                  <a:lnTo>
                    <a:pt x="1921" y="1312"/>
                  </a:lnTo>
                  <a:cubicBezTo>
                    <a:pt x="1940" y="1314"/>
                    <a:pt x="1960" y="1315"/>
                    <a:pt x="1979" y="1315"/>
                  </a:cubicBezTo>
                  <a:cubicBezTo>
                    <a:pt x="2338" y="1315"/>
                    <a:pt x="2633" y="1023"/>
                    <a:pt x="2633" y="658"/>
                  </a:cubicBezTo>
                  <a:cubicBezTo>
                    <a:pt x="2633" y="292"/>
                    <a:pt x="2338" y="1"/>
                    <a:pt x="197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3" name="Google Shape;6423;p29"/>
            <p:cNvSpPr/>
            <p:nvPr/>
          </p:nvSpPr>
          <p:spPr>
            <a:xfrm>
              <a:off x="2506685" y="4449026"/>
              <a:ext cx="58199" cy="20274"/>
            </a:xfrm>
            <a:custGeom>
              <a:rect b="b" l="l" r="r" t="t"/>
              <a:pathLst>
                <a:path extrusionOk="0" h="773" w="2219">
                  <a:moveTo>
                    <a:pt x="1960" y="0"/>
                  </a:moveTo>
                  <a:cubicBezTo>
                    <a:pt x="1947" y="0"/>
                    <a:pt x="1934" y="1"/>
                    <a:pt x="1921" y="1"/>
                  </a:cubicBezTo>
                  <a:lnTo>
                    <a:pt x="1" y="179"/>
                  </a:lnTo>
                  <a:lnTo>
                    <a:pt x="1" y="637"/>
                  </a:lnTo>
                  <a:lnTo>
                    <a:pt x="1440" y="766"/>
                  </a:lnTo>
                  <a:cubicBezTo>
                    <a:pt x="1469" y="770"/>
                    <a:pt x="1498" y="772"/>
                    <a:pt x="1527" y="772"/>
                  </a:cubicBezTo>
                  <a:cubicBezTo>
                    <a:pt x="1915" y="772"/>
                    <a:pt x="2219" y="420"/>
                    <a:pt x="2147" y="25"/>
                  </a:cubicBezTo>
                  <a:cubicBezTo>
                    <a:pt x="2087" y="9"/>
                    <a:pt x="2024" y="0"/>
                    <a:pt x="196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4" name="Google Shape;6424;p29"/>
            <p:cNvSpPr/>
            <p:nvPr/>
          </p:nvSpPr>
          <p:spPr>
            <a:xfrm>
              <a:off x="2239034" y="4334464"/>
              <a:ext cx="273999" cy="263613"/>
            </a:xfrm>
            <a:custGeom>
              <a:rect b="b" l="l" r="r" t="t"/>
              <a:pathLst>
                <a:path extrusionOk="0" h="10051" w="10447">
                  <a:moveTo>
                    <a:pt x="5424" y="1196"/>
                  </a:moveTo>
                  <a:cubicBezTo>
                    <a:pt x="5918" y="1196"/>
                    <a:pt x="6416" y="1291"/>
                    <a:pt x="6891" y="1487"/>
                  </a:cubicBezTo>
                  <a:cubicBezTo>
                    <a:pt x="8320" y="2079"/>
                    <a:pt x="9253" y="3474"/>
                    <a:pt x="9253" y="5024"/>
                  </a:cubicBezTo>
                  <a:cubicBezTo>
                    <a:pt x="9253" y="7141"/>
                    <a:pt x="7535" y="8854"/>
                    <a:pt x="5423" y="8854"/>
                  </a:cubicBezTo>
                  <a:cubicBezTo>
                    <a:pt x="3874" y="8854"/>
                    <a:pt x="2478" y="7920"/>
                    <a:pt x="1886" y="6491"/>
                  </a:cubicBezTo>
                  <a:cubicBezTo>
                    <a:pt x="1295" y="5057"/>
                    <a:pt x="1622" y="3412"/>
                    <a:pt x="2714" y="2315"/>
                  </a:cubicBezTo>
                  <a:cubicBezTo>
                    <a:pt x="3448" y="1584"/>
                    <a:pt x="4427" y="1196"/>
                    <a:pt x="5424" y="1196"/>
                  </a:cubicBezTo>
                  <a:close/>
                  <a:moveTo>
                    <a:pt x="5423" y="0"/>
                  </a:moveTo>
                  <a:cubicBezTo>
                    <a:pt x="3393" y="0"/>
                    <a:pt x="1559" y="1222"/>
                    <a:pt x="780" y="3099"/>
                  </a:cubicBezTo>
                  <a:cubicBezTo>
                    <a:pt x="0" y="4980"/>
                    <a:pt x="433" y="7141"/>
                    <a:pt x="1872" y="8580"/>
                  </a:cubicBezTo>
                  <a:cubicBezTo>
                    <a:pt x="2831" y="9539"/>
                    <a:pt x="4116" y="10050"/>
                    <a:pt x="5424" y="10050"/>
                  </a:cubicBezTo>
                  <a:cubicBezTo>
                    <a:pt x="6072" y="10050"/>
                    <a:pt x="6725" y="9925"/>
                    <a:pt x="7348" y="9667"/>
                  </a:cubicBezTo>
                  <a:cubicBezTo>
                    <a:pt x="9224" y="8888"/>
                    <a:pt x="10447" y="7059"/>
                    <a:pt x="10447" y="5024"/>
                  </a:cubicBezTo>
                  <a:cubicBezTo>
                    <a:pt x="10447" y="2247"/>
                    <a:pt x="8199" y="0"/>
                    <a:pt x="5423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5" name="Google Shape;6425;p29"/>
            <p:cNvSpPr/>
            <p:nvPr/>
          </p:nvSpPr>
          <p:spPr>
            <a:xfrm>
              <a:off x="2330909" y="4428595"/>
              <a:ext cx="87967" cy="75378"/>
            </a:xfrm>
            <a:custGeom>
              <a:rect b="b" l="l" r="r" t="t"/>
              <a:pathLst>
                <a:path extrusionOk="0" h="2874" w="3354">
                  <a:moveTo>
                    <a:pt x="1920" y="1"/>
                  </a:moveTo>
                  <a:cubicBezTo>
                    <a:pt x="640" y="1"/>
                    <a:pt x="0" y="1545"/>
                    <a:pt x="905" y="2450"/>
                  </a:cubicBezTo>
                  <a:cubicBezTo>
                    <a:pt x="1197" y="2743"/>
                    <a:pt x="1557" y="2874"/>
                    <a:pt x="1910" y="2874"/>
                  </a:cubicBezTo>
                  <a:cubicBezTo>
                    <a:pt x="2647" y="2874"/>
                    <a:pt x="3354" y="2301"/>
                    <a:pt x="3354" y="1435"/>
                  </a:cubicBezTo>
                  <a:cubicBezTo>
                    <a:pt x="3354" y="641"/>
                    <a:pt x="2714" y="1"/>
                    <a:pt x="1920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6" name="Google Shape;6426;p29"/>
            <p:cNvSpPr/>
            <p:nvPr/>
          </p:nvSpPr>
          <p:spPr>
            <a:xfrm>
              <a:off x="2256816" y="4350856"/>
              <a:ext cx="239798" cy="230723"/>
            </a:xfrm>
            <a:custGeom>
              <a:rect b="b" l="l" r="r" t="t"/>
              <a:pathLst>
                <a:path extrusionOk="0" h="8797" w="9143">
                  <a:moveTo>
                    <a:pt x="4746" y="571"/>
                  </a:moveTo>
                  <a:cubicBezTo>
                    <a:pt x="5240" y="571"/>
                    <a:pt x="5738" y="666"/>
                    <a:pt x="6213" y="862"/>
                  </a:cubicBezTo>
                  <a:cubicBezTo>
                    <a:pt x="7642" y="1454"/>
                    <a:pt x="8575" y="2849"/>
                    <a:pt x="8575" y="4399"/>
                  </a:cubicBezTo>
                  <a:cubicBezTo>
                    <a:pt x="8575" y="6516"/>
                    <a:pt x="6862" y="8229"/>
                    <a:pt x="4745" y="8229"/>
                  </a:cubicBezTo>
                  <a:cubicBezTo>
                    <a:pt x="3196" y="8229"/>
                    <a:pt x="1800" y="7295"/>
                    <a:pt x="1208" y="5866"/>
                  </a:cubicBezTo>
                  <a:cubicBezTo>
                    <a:pt x="617" y="4432"/>
                    <a:pt x="944" y="2787"/>
                    <a:pt x="2036" y="1690"/>
                  </a:cubicBezTo>
                  <a:cubicBezTo>
                    <a:pt x="2770" y="959"/>
                    <a:pt x="3749" y="571"/>
                    <a:pt x="4746" y="571"/>
                  </a:cubicBezTo>
                  <a:close/>
                  <a:moveTo>
                    <a:pt x="4745" y="1"/>
                  </a:moveTo>
                  <a:cubicBezTo>
                    <a:pt x="2965" y="1"/>
                    <a:pt x="1362" y="1074"/>
                    <a:pt x="684" y="2715"/>
                  </a:cubicBezTo>
                  <a:cubicBezTo>
                    <a:pt x="1" y="4360"/>
                    <a:pt x="376" y="6251"/>
                    <a:pt x="1637" y="7507"/>
                  </a:cubicBezTo>
                  <a:cubicBezTo>
                    <a:pt x="2476" y="8350"/>
                    <a:pt x="3599" y="8797"/>
                    <a:pt x="4743" y="8797"/>
                  </a:cubicBezTo>
                  <a:cubicBezTo>
                    <a:pt x="5310" y="8797"/>
                    <a:pt x="5883" y="8687"/>
                    <a:pt x="6429" y="8460"/>
                  </a:cubicBezTo>
                  <a:cubicBezTo>
                    <a:pt x="8070" y="7781"/>
                    <a:pt x="9143" y="6179"/>
                    <a:pt x="9143" y="4399"/>
                  </a:cubicBezTo>
                  <a:cubicBezTo>
                    <a:pt x="9143" y="1969"/>
                    <a:pt x="7175" y="1"/>
                    <a:pt x="4745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7" name="Google Shape;6427;p29"/>
            <p:cNvSpPr/>
            <p:nvPr/>
          </p:nvSpPr>
          <p:spPr>
            <a:xfrm>
              <a:off x="2356008" y="4447400"/>
              <a:ext cx="44088" cy="37741"/>
            </a:xfrm>
            <a:custGeom>
              <a:rect b="b" l="l" r="r" t="t"/>
              <a:pathLst>
                <a:path extrusionOk="0" h="1439" w="1681">
                  <a:moveTo>
                    <a:pt x="963" y="1"/>
                  </a:moveTo>
                  <a:cubicBezTo>
                    <a:pt x="323" y="1"/>
                    <a:pt x="1" y="775"/>
                    <a:pt x="453" y="1228"/>
                  </a:cubicBezTo>
                  <a:cubicBezTo>
                    <a:pt x="599" y="1374"/>
                    <a:pt x="778" y="1439"/>
                    <a:pt x="955" y="1439"/>
                  </a:cubicBezTo>
                  <a:cubicBezTo>
                    <a:pt x="1325" y="1439"/>
                    <a:pt x="1680" y="1151"/>
                    <a:pt x="1680" y="718"/>
                  </a:cubicBezTo>
                  <a:cubicBezTo>
                    <a:pt x="1680" y="323"/>
                    <a:pt x="1358" y="1"/>
                    <a:pt x="963" y="1"/>
                  </a:cubicBezTo>
                  <a:close/>
                </a:path>
              </a:pathLst>
            </a:custGeom>
            <a:solidFill>
              <a:srgbClr val="C4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8" name="Google Shape;6428;p29"/>
            <p:cNvSpPr/>
            <p:nvPr/>
          </p:nvSpPr>
          <p:spPr>
            <a:xfrm>
              <a:off x="2264396" y="4359879"/>
              <a:ext cx="233608" cy="212574"/>
            </a:xfrm>
            <a:custGeom>
              <a:rect b="b" l="l" r="r" t="t"/>
              <a:pathLst>
                <a:path extrusionOk="0" h="8105" w="8907">
                  <a:moveTo>
                    <a:pt x="4454" y="451"/>
                  </a:moveTo>
                  <a:cubicBezTo>
                    <a:pt x="5003" y="451"/>
                    <a:pt x="5553" y="576"/>
                    <a:pt x="6058" y="826"/>
                  </a:cubicBezTo>
                  <a:lnTo>
                    <a:pt x="6063" y="826"/>
                  </a:lnTo>
                  <a:lnTo>
                    <a:pt x="5082" y="2520"/>
                  </a:lnTo>
                  <a:cubicBezTo>
                    <a:pt x="4882" y="2438"/>
                    <a:pt x="4669" y="2397"/>
                    <a:pt x="4455" y="2397"/>
                  </a:cubicBezTo>
                  <a:cubicBezTo>
                    <a:pt x="4242" y="2397"/>
                    <a:pt x="4028" y="2438"/>
                    <a:pt x="3826" y="2520"/>
                  </a:cubicBezTo>
                  <a:lnTo>
                    <a:pt x="2849" y="826"/>
                  </a:lnTo>
                  <a:cubicBezTo>
                    <a:pt x="3354" y="576"/>
                    <a:pt x="3904" y="451"/>
                    <a:pt x="4454" y="451"/>
                  </a:cubicBezTo>
                  <a:close/>
                  <a:moveTo>
                    <a:pt x="2464" y="1052"/>
                  </a:moveTo>
                  <a:lnTo>
                    <a:pt x="3441" y="2746"/>
                  </a:lnTo>
                  <a:cubicBezTo>
                    <a:pt x="3094" y="3011"/>
                    <a:pt x="2868" y="3400"/>
                    <a:pt x="2810" y="3833"/>
                  </a:cubicBezTo>
                  <a:lnTo>
                    <a:pt x="857" y="3833"/>
                  </a:lnTo>
                  <a:cubicBezTo>
                    <a:pt x="910" y="2953"/>
                    <a:pt x="1285" y="2125"/>
                    <a:pt x="1906" y="1505"/>
                  </a:cubicBezTo>
                  <a:cubicBezTo>
                    <a:pt x="2074" y="1336"/>
                    <a:pt x="2262" y="1182"/>
                    <a:pt x="2464" y="1052"/>
                  </a:cubicBezTo>
                  <a:close/>
                  <a:moveTo>
                    <a:pt x="4464" y="2840"/>
                  </a:moveTo>
                  <a:cubicBezTo>
                    <a:pt x="4762" y="2840"/>
                    <a:pt x="5065" y="2951"/>
                    <a:pt x="5313" y="3198"/>
                  </a:cubicBezTo>
                  <a:cubicBezTo>
                    <a:pt x="6078" y="3963"/>
                    <a:pt x="5534" y="5267"/>
                    <a:pt x="4456" y="5267"/>
                  </a:cubicBezTo>
                  <a:cubicBezTo>
                    <a:pt x="3787" y="5267"/>
                    <a:pt x="3244" y="4724"/>
                    <a:pt x="3244" y="4055"/>
                  </a:cubicBezTo>
                  <a:cubicBezTo>
                    <a:pt x="3244" y="3325"/>
                    <a:pt x="3841" y="2840"/>
                    <a:pt x="4464" y="2840"/>
                  </a:cubicBezTo>
                  <a:close/>
                  <a:moveTo>
                    <a:pt x="8050" y="4281"/>
                  </a:moveTo>
                  <a:cubicBezTo>
                    <a:pt x="7998" y="5157"/>
                    <a:pt x="7627" y="5984"/>
                    <a:pt x="7006" y="6605"/>
                  </a:cubicBezTo>
                  <a:cubicBezTo>
                    <a:pt x="6833" y="6773"/>
                    <a:pt x="6650" y="6927"/>
                    <a:pt x="6448" y="7057"/>
                  </a:cubicBezTo>
                  <a:lnTo>
                    <a:pt x="5471" y="5368"/>
                  </a:lnTo>
                  <a:cubicBezTo>
                    <a:pt x="5813" y="5099"/>
                    <a:pt x="6039" y="4709"/>
                    <a:pt x="6102" y="4281"/>
                  </a:cubicBezTo>
                  <a:close/>
                  <a:moveTo>
                    <a:pt x="5086" y="5590"/>
                  </a:moveTo>
                  <a:lnTo>
                    <a:pt x="6063" y="7283"/>
                  </a:lnTo>
                  <a:cubicBezTo>
                    <a:pt x="5556" y="7534"/>
                    <a:pt x="5005" y="7659"/>
                    <a:pt x="4454" y="7659"/>
                  </a:cubicBezTo>
                  <a:cubicBezTo>
                    <a:pt x="3904" y="7659"/>
                    <a:pt x="3354" y="7534"/>
                    <a:pt x="2849" y="7283"/>
                  </a:cubicBezTo>
                  <a:lnTo>
                    <a:pt x="3826" y="5590"/>
                  </a:lnTo>
                  <a:cubicBezTo>
                    <a:pt x="4028" y="5674"/>
                    <a:pt x="4242" y="5716"/>
                    <a:pt x="4456" y="5716"/>
                  </a:cubicBezTo>
                  <a:cubicBezTo>
                    <a:pt x="4670" y="5716"/>
                    <a:pt x="4884" y="5674"/>
                    <a:pt x="5086" y="5590"/>
                  </a:cubicBezTo>
                  <a:close/>
                  <a:moveTo>
                    <a:pt x="4456" y="0"/>
                  </a:moveTo>
                  <a:cubicBezTo>
                    <a:pt x="3413" y="0"/>
                    <a:pt x="2374" y="401"/>
                    <a:pt x="1588" y="1187"/>
                  </a:cubicBezTo>
                  <a:cubicBezTo>
                    <a:pt x="145" y="2630"/>
                    <a:pt x="0" y="4926"/>
                    <a:pt x="1251" y="6538"/>
                  </a:cubicBezTo>
                  <a:cubicBezTo>
                    <a:pt x="1301" y="6601"/>
                    <a:pt x="1363" y="6628"/>
                    <a:pt x="1424" y="6628"/>
                  </a:cubicBezTo>
                  <a:cubicBezTo>
                    <a:pt x="1587" y="6628"/>
                    <a:pt x="1741" y="6435"/>
                    <a:pt x="1608" y="6263"/>
                  </a:cubicBezTo>
                  <a:cubicBezTo>
                    <a:pt x="1160" y="5696"/>
                    <a:pt x="900" y="5003"/>
                    <a:pt x="857" y="4281"/>
                  </a:cubicBezTo>
                  <a:lnTo>
                    <a:pt x="2810" y="4281"/>
                  </a:lnTo>
                  <a:cubicBezTo>
                    <a:pt x="2868" y="4709"/>
                    <a:pt x="3094" y="5099"/>
                    <a:pt x="3441" y="5368"/>
                  </a:cubicBezTo>
                  <a:lnTo>
                    <a:pt x="2464" y="7057"/>
                  </a:lnTo>
                  <a:cubicBezTo>
                    <a:pt x="2387" y="7009"/>
                    <a:pt x="2315" y="6956"/>
                    <a:pt x="2243" y="6903"/>
                  </a:cubicBezTo>
                  <a:cubicBezTo>
                    <a:pt x="2196" y="6867"/>
                    <a:pt x="2148" y="6852"/>
                    <a:pt x="2103" y="6852"/>
                  </a:cubicBezTo>
                  <a:cubicBezTo>
                    <a:pt x="1919" y="6852"/>
                    <a:pt x="1779" y="7108"/>
                    <a:pt x="1968" y="7255"/>
                  </a:cubicBezTo>
                  <a:cubicBezTo>
                    <a:pt x="2705" y="7824"/>
                    <a:pt x="3581" y="8105"/>
                    <a:pt x="4453" y="8105"/>
                  </a:cubicBezTo>
                  <a:cubicBezTo>
                    <a:pt x="5496" y="8105"/>
                    <a:pt x="6533" y="7704"/>
                    <a:pt x="7319" y="6918"/>
                  </a:cubicBezTo>
                  <a:cubicBezTo>
                    <a:pt x="8763" y="5474"/>
                    <a:pt x="8907" y="3184"/>
                    <a:pt x="7656" y="1572"/>
                  </a:cubicBezTo>
                  <a:cubicBezTo>
                    <a:pt x="7606" y="1508"/>
                    <a:pt x="7545" y="1482"/>
                    <a:pt x="7484" y="1482"/>
                  </a:cubicBezTo>
                  <a:cubicBezTo>
                    <a:pt x="7322" y="1482"/>
                    <a:pt x="7171" y="1674"/>
                    <a:pt x="7305" y="1846"/>
                  </a:cubicBezTo>
                  <a:cubicBezTo>
                    <a:pt x="7747" y="2414"/>
                    <a:pt x="8007" y="3107"/>
                    <a:pt x="8050" y="3829"/>
                  </a:cubicBezTo>
                  <a:lnTo>
                    <a:pt x="6102" y="3829"/>
                  </a:lnTo>
                  <a:cubicBezTo>
                    <a:pt x="6039" y="3400"/>
                    <a:pt x="5813" y="3011"/>
                    <a:pt x="5471" y="2741"/>
                  </a:cubicBezTo>
                  <a:lnTo>
                    <a:pt x="6448" y="1047"/>
                  </a:lnTo>
                  <a:cubicBezTo>
                    <a:pt x="6520" y="1100"/>
                    <a:pt x="6592" y="1148"/>
                    <a:pt x="6665" y="1206"/>
                  </a:cubicBezTo>
                  <a:cubicBezTo>
                    <a:pt x="6711" y="1242"/>
                    <a:pt x="6758" y="1257"/>
                    <a:pt x="6803" y="1257"/>
                  </a:cubicBezTo>
                  <a:cubicBezTo>
                    <a:pt x="6988" y="1257"/>
                    <a:pt x="7129" y="997"/>
                    <a:pt x="6939" y="850"/>
                  </a:cubicBezTo>
                  <a:cubicBezTo>
                    <a:pt x="6205" y="280"/>
                    <a:pt x="5329" y="0"/>
                    <a:pt x="44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9" name="Google Shape;6429;p29"/>
            <p:cNvSpPr/>
            <p:nvPr/>
          </p:nvSpPr>
          <p:spPr>
            <a:xfrm>
              <a:off x="2181097" y="4289484"/>
              <a:ext cx="408546" cy="353494"/>
            </a:xfrm>
            <a:custGeom>
              <a:rect b="b" l="l" r="r" t="t"/>
              <a:pathLst>
                <a:path extrusionOk="0" h="13478" w="15577">
                  <a:moveTo>
                    <a:pt x="11018" y="445"/>
                  </a:moveTo>
                  <a:cubicBezTo>
                    <a:pt x="11090" y="445"/>
                    <a:pt x="11164" y="463"/>
                    <a:pt x="11231" y="503"/>
                  </a:cubicBezTo>
                  <a:cubicBezTo>
                    <a:pt x="11453" y="628"/>
                    <a:pt x="11510" y="917"/>
                    <a:pt x="11361" y="1123"/>
                  </a:cubicBezTo>
                  <a:lnTo>
                    <a:pt x="10490" y="2336"/>
                  </a:lnTo>
                  <a:cubicBezTo>
                    <a:pt x="10336" y="2235"/>
                    <a:pt x="10177" y="2144"/>
                    <a:pt x="10014" y="2062"/>
                  </a:cubicBezTo>
                  <a:lnTo>
                    <a:pt x="10625" y="705"/>
                  </a:lnTo>
                  <a:cubicBezTo>
                    <a:pt x="10695" y="541"/>
                    <a:pt x="10854" y="445"/>
                    <a:pt x="11018" y="445"/>
                  </a:cubicBezTo>
                  <a:close/>
                  <a:moveTo>
                    <a:pt x="4245" y="445"/>
                  </a:moveTo>
                  <a:cubicBezTo>
                    <a:pt x="4408" y="445"/>
                    <a:pt x="4564" y="541"/>
                    <a:pt x="4634" y="705"/>
                  </a:cubicBezTo>
                  <a:lnTo>
                    <a:pt x="5250" y="2062"/>
                  </a:lnTo>
                  <a:cubicBezTo>
                    <a:pt x="5087" y="2148"/>
                    <a:pt x="4928" y="2240"/>
                    <a:pt x="4774" y="2341"/>
                  </a:cubicBezTo>
                  <a:lnTo>
                    <a:pt x="3898" y="1123"/>
                  </a:lnTo>
                  <a:cubicBezTo>
                    <a:pt x="3749" y="917"/>
                    <a:pt x="3812" y="628"/>
                    <a:pt x="4033" y="503"/>
                  </a:cubicBezTo>
                  <a:cubicBezTo>
                    <a:pt x="4100" y="463"/>
                    <a:pt x="4173" y="445"/>
                    <a:pt x="4245" y="445"/>
                  </a:cubicBezTo>
                  <a:close/>
                  <a:moveTo>
                    <a:pt x="14408" y="6313"/>
                  </a:moveTo>
                  <a:cubicBezTo>
                    <a:pt x="14785" y="6313"/>
                    <a:pt x="14977" y="6788"/>
                    <a:pt x="14686" y="7052"/>
                  </a:cubicBezTo>
                  <a:cubicBezTo>
                    <a:pt x="14608" y="7125"/>
                    <a:pt x="14503" y="7164"/>
                    <a:pt x="14395" y="7164"/>
                  </a:cubicBezTo>
                  <a:cubicBezTo>
                    <a:pt x="14383" y="7164"/>
                    <a:pt x="14371" y="7163"/>
                    <a:pt x="14359" y="7162"/>
                  </a:cubicBezTo>
                  <a:lnTo>
                    <a:pt x="12872" y="7013"/>
                  </a:lnTo>
                  <a:cubicBezTo>
                    <a:pt x="12877" y="6922"/>
                    <a:pt x="12882" y="6830"/>
                    <a:pt x="12882" y="6739"/>
                  </a:cubicBezTo>
                  <a:cubicBezTo>
                    <a:pt x="12882" y="6643"/>
                    <a:pt x="12877" y="6551"/>
                    <a:pt x="12872" y="6460"/>
                  </a:cubicBezTo>
                  <a:lnTo>
                    <a:pt x="14359" y="6315"/>
                  </a:lnTo>
                  <a:cubicBezTo>
                    <a:pt x="14375" y="6314"/>
                    <a:pt x="14392" y="6313"/>
                    <a:pt x="14408" y="6313"/>
                  </a:cubicBezTo>
                  <a:close/>
                  <a:moveTo>
                    <a:pt x="857" y="6313"/>
                  </a:moveTo>
                  <a:cubicBezTo>
                    <a:pt x="873" y="6313"/>
                    <a:pt x="889" y="6313"/>
                    <a:pt x="905" y="6315"/>
                  </a:cubicBezTo>
                  <a:lnTo>
                    <a:pt x="2387" y="6460"/>
                  </a:lnTo>
                  <a:cubicBezTo>
                    <a:pt x="2382" y="6551"/>
                    <a:pt x="2382" y="6643"/>
                    <a:pt x="2382" y="6739"/>
                  </a:cubicBezTo>
                  <a:cubicBezTo>
                    <a:pt x="2382" y="6830"/>
                    <a:pt x="2382" y="6922"/>
                    <a:pt x="2387" y="7013"/>
                  </a:cubicBezTo>
                  <a:lnTo>
                    <a:pt x="905" y="7162"/>
                  </a:lnTo>
                  <a:cubicBezTo>
                    <a:pt x="891" y="7164"/>
                    <a:pt x="878" y="7164"/>
                    <a:pt x="864" y="7164"/>
                  </a:cubicBezTo>
                  <a:cubicBezTo>
                    <a:pt x="632" y="7164"/>
                    <a:pt x="439" y="6975"/>
                    <a:pt x="439" y="6739"/>
                  </a:cubicBezTo>
                  <a:cubicBezTo>
                    <a:pt x="439" y="6500"/>
                    <a:pt x="628" y="6313"/>
                    <a:pt x="857" y="6313"/>
                  </a:cubicBezTo>
                  <a:close/>
                  <a:moveTo>
                    <a:pt x="7633" y="1936"/>
                  </a:moveTo>
                  <a:cubicBezTo>
                    <a:pt x="8252" y="1936"/>
                    <a:pt x="8876" y="2055"/>
                    <a:pt x="9470" y="2302"/>
                  </a:cubicBezTo>
                  <a:cubicBezTo>
                    <a:pt x="11265" y="3043"/>
                    <a:pt x="12434" y="4795"/>
                    <a:pt x="12434" y="6739"/>
                  </a:cubicBezTo>
                  <a:cubicBezTo>
                    <a:pt x="12429" y="9385"/>
                    <a:pt x="10283" y="11536"/>
                    <a:pt x="7632" y="11541"/>
                  </a:cubicBezTo>
                  <a:cubicBezTo>
                    <a:pt x="5688" y="11541"/>
                    <a:pt x="3941" y="10367"/>
                    <a:pt x="3196" y="8577"/>
                  </a:cubicBezTo>
                  <a:cubicBezTo>
                    <a:pt x="2455" y="6782"/>
                    <a:pt x="2864" y="4713"/>
                    <a:pt x="4235" y="3342"/>
                  </a:cubicBezTo>
                  <a:cubicBezTo>
                    <a:pt x="5155" y="2424"/>
                    <a:pt x="6384" y="1936"/>
                    <a:pt x="7633" y="1936"/>
                  </a:cubicBezTo>
                  <a:close/>
                  <a:moveTo>
                    <a:pt x="4769" y="11141"/>
                  </a:moveTo>
                  <a:cubicBezTo>
                    <a:pt x="4923" y="11238"/>
                    <a:pt x="5082" y="11334"/>
                    <a:pt x="5245" y="11416"/>
                  </a:cubicBezTo>
                  <a:lnTo>
                    <a:pt x="4634" y="12773"/>
                  </a:lnTo>
                  <a:cubicBezTo>
                    <a:pt x="4564" y="12937"/>
                    <a:pt x="4405" y="13031"/>
                    <a:pt x="4242" y="13031"/>
                  </a:cubicBezTo>
                  <a:cubicBezTo>
                    <a:pt x="4171" y="13031"/>
                    <a:pt x="4099" y="13013"/>
                    <a:pt x="4033" y="12975"/>
                  </a:cubicBezTo>
                  <a:cubicBezTo>
                    <a:pt x="3812" y="12850"/>
                    <a:pt x="3749" y="12556"/>
                    <a:pt x="3898" y="12354"/>
                  </a:cubicBezTo>
                  <a:lnTo>
                    <a:pt x="4769" y="11141"/>
                  </a:lnTo>
                  <a:close/>
                  <a:moveTo>
                    <a:pt x="10490" y="11141"/>
                  </a:moveTo>
                  <a:lnTo>
                    <a:pt x="11361" y="12354"/>
                  </a:lnTo>
                  <a:cubicBezTo>
                    <a:pt x="11510" y="12556"/>
                    <a:pt x="11453" y="12850"/>
                    <a:pt x="11231" y="12975"/>
                  </a:cubicBezTo>
                  <a:cubicBezTo>
                    <a:pt x="11164" y="13013"/>
                    <a:pt x="11091" y="13031"/>
                    <a:pt x="11019" y="13031"/>
                  </a:cubicBezTo>
                  <a:cubicBezTo>
                    <a:pt x="10854" y="13031"/>
                    <a:pt x="10695" y="12937"/>
                    <a:pt x="10625" y="12773"/>
                  </a:cubicBezTo>
                  <a:lnTo>
                    <a:pt x="10014" y="11421"/>
                  </a:lnTo>
                  <a:cubicBezTo>
                    <a:pt x="10177" y="11334"/>
                    <a:pt x="10336" y="11243"/>
                    <a:pt x="10490" y="11141"/>
                  </a:cubicBezTo>
                  <a:close/>
                  <a:moveTo>
                    <a:pt x="4247" y="0"/>
                  </a:moveTo>
                  <a:cubicBezTo>
                    <a:pt x="4099" y="0"/>
                    <a:pt x="3949" y="38"/>
                    <a:pt x="3812" y="118"/>
                  </a:cubicBezTo>
                  <a:cubicBezTo>
                    <a:pt x="3359" y="378"/>
                    <a:pt x="3234" y="969"/>
                    <a:pt x="3542" y="1388"/>
                  </a:cubicBezTo>
                  <a:lnTo>
                    <a:pt x="4413" y="2601"/>
                  </a:lnTo>
                  <a:cubicBezTo>
                    <a:pt x="3335" y="3438"/>
                    <a:pt x="2623" y="4665"/>
                    <a:pt x="2435" y="6017"/>
                  </a:cubicBezTo>
                  <a:lnTo>
                    <a:pt x="953" y="5873"/>
                  </a:lnTo>
                  <a:cubicBezTo>
                    <a:pt x="933" y="5871"/>
                    <a:pt x="912" y="5871"/>
                    <a:pt x="892" y="5871"/>
                  </a:cubicBezTo>
                  <a:cubicBezTo>
                    <a:pt x="433" y="5871"/>
                    <a:pt x="48" y="6230"/>
                    <a:pt x="25" y="6700"/>
                  </a:cubicBezTo>
                  <a:cubicBezTo>
                    <a:pt x="1" y="7186"/>
                    <a:pt x="381" y="7600"/>
                    <a:pt x="867" y="7614"/>
                  </a:cubicBezTo>
                  <a:cubicBezTo>
                    <a:pt x="896" y="7614"/>
                    <a:pt x="924" y="7614"/>
                    <a:pt x="953" y="7610"/>
                  </a:cubicBezTo>
                  <a:lnTo>
                    <a:pt x="2435" y="7461"/>
                  </a:lnTo>
                  <a:cubicBezTo>
                    <a:pt x="2623" y="8813"/>
                    <a:pt x="3330" y="10040"/>
                    <a:pt x="4408" y="10877"/>
                  </a:cubicBezTo>
                  <a:lnTo>
                    <a:pt x="3537" y="12089"/>
                  </a:lnTo>
                  <a:cubicBezTo>
                    <a:pt x="3229" y="12508"/>
                    <a:pt x="3354" y="13100"/>
                    <a:pt x="3807" y="13360"/>
                  </a:cubicBezTo>
                  <a:cubicBezTo>
                    <a:pt x="3944" y="13439"/>
                    <a:pt x="4094" y="13477"/>
                    <a:pt x="4241" y="13477"/>
                  </a:cubicBezTo>
                  <a:cubicBezTo>
                    <a:pt x="4574" y="13477"/>
                    <a:pt x="4897" y="13286"/>
                    <a:pt x="5043" y="12955"/>
                  </a:cubicBezTo>
                  <a:lnTo>
                    <a:pt x="5654" y="11599"/>
                  </a:lnTo>
                  <a:cubicBezTo>
                    <a:pt x="6287" y="11856"/>
                    <a:pt x="6958" y="11985"/>
                    <a:pt x="7630" y="11985"/>
                  </a:cubicBezTo>
                  <a:cubicBezTo>
                    <a:pt x="8301" y="11985"/>
                    <a:pt x="8972" y="11856"/>
                    <a:pt x="9605" y="11599"/>
                  </a:cubicBezTo>
                  <a:lnTo>
                    <a:pt x="10216" y="12955"/>
                  </a:lnTo>
                  <a:cubicBezTo>
                    <a:pt x="10363" y="13286"/>
                    <a:pt x="10685" y="13477"/>
                    <a:pt x="11018" y="13477"/>
                  </a:cubicBezTo>
                  <a:cubicBezTo>
                    <a:pt x="11166" y="13477"/>
                    <a:pt x="11315" y="13439"/>
                    <a:pt x="11453" y="13360"/>
                  </a:cubicBezTo>
                  <a:cubicBezTo>
                    <a:pt x="11900" y="13100"/>
                    <a:pt x="12025" y="12508"/>
                    <a:pt x="11722" y="12089"/>
                  </a:cubicBezTo>
                  <a:lnTo>
                    <a:pt x="10856" y="10877"/>
                  </a:lnTo>
                  <a:cubicBezTo>
                    <a:pt x="11934" y="10040"/>
                    <a:pt x="12641" y="8813"/>
                    <a:pt x="12829" y="7456"/>
                  </a:cubicBezTo>
                  <a:lnTo>
                    <a:pt x="14311" y="7605"/>
                  </a:lnTo>
                  <a:cubicBezTo>
                    <a:pt x="14340" y="7610"/>
                    <a:pt x="14368" y="7610"/>
                    <a:pt x="14397" y="7610"/>
                  </a:cubicBezTo>
                  <a:cubicBezTo>
                    <a:pt x="15196" y="7610"/>
                    <a:pt x="15576" y="6623"/>
                    <a:pt x="14984" y="6089"/>
                  </a:cubicBezTo>
                  <a:lnTo>
                    <a:pt x="14984" y="6089"/>
                  </a:lnTo>
                  <a:lnTo>
                    <a:pt x="14984" y="6094"/>
                  </a:lnTo>
                  <a:cubicBezTo>
                    <a:pt x="14826" y="5948"/>
                    <a:pt x="14620" y="5867"/>
                    <a:pt x="14408" y="5867"/>
                  </a:cubicBezTo>
                  <a:cubicBezTo>
                    <a:pt x="14376" y="5867"/>
                    <a:pt x="14343" y="5869"/>
                    <a:pt x="14311" y="5873"/>
                  </a:cubicBezTo>
                  <a:lnTo>
                    <a:pt x="12829" y="6017"/>
                  </a:lnTo>
                  <a:cubicBezTo>
                    <a:pt x="12641" y="4665"/>
                    <a:pt x="11934" y="3438"/>
                    <a:pt x="10856" y="2601"/>
                  </a:cubicBezTo>
                  <a:lnTo>
                    <a:pt x="11727" y="1388"/>
                  </a:lnTo>
                  <a:cubicBezTo>
                    <a:pt x="12030" y="969"/>
                    <a:pt x="11905" y="378"/>
                    <a:pt x="11457" y="118"/>
                  </a:cubicBezTo>
                  <a:cubicBezTo>
                    <a:pt x="11318" y="38"/>
                    <a:pt x="11168" y="0"/>
                    <a:pt x="11020" y="0"/>
                  </a:cubicBezTo>
                  <a:cubicBezTo>
                    <a:pt x="10687" y="0"/>
                    <a:pt x="10367" y="191"/>
                    <a:pt x="10221" y="517"/>
                  </a:cubicBezTo>
                  <a:lnTo>
                    <a:pt x="9610" y="1879"/>
                  </a:lnTo>
                  <a:cubicBezTo>
                    <a:pt x="8977" y="1621"/>
                    <a:pt x="8306" y="1493"/>
                    <a:pt x="7634" y="1493"/>
                  </a:cubicBezTo>
                  <a:cubicBezTo>
                    <a:pt x="6963" y="1493"/>
                    <a:pt x="6292" y="1621"/>
                    <a:pt x="5659" y="1879"/>
                  </a:cubicBezTo>
                  <a:lnTo>
                    <a:pt x="5048" y="517"/>
                  </a:lnTo>
                  <a:cubicBezTo>
                    <a:pt x="4902" y="191"/>
                    <a:pt x="4580" y="0"/>
                    <a:pt x="42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30" name="Google Shape;6430;p29"/>
          <p:cNvGrpSpPr/>
          <p:nvPr/>
        </p:nvGrpSpPr>
        <p:grpSpPr>
          <a:xfrm>
            <a:off x="1735230" y="2250835"/>
            <a:ext cx="393281" cy="360313"/>
            <a:chOff x="1735230" y="2435410"/>
            <a:chExt cx="393281" cy="360313"/>
          </a:xfrm>
        </p:grpSpPr>
        <p:sp>
          <p:nvSpPr>
            <p:cNvPr id="6431" name="Google Shape;6431;p29"/>
            <p:cNvSpPr/>
            <p:nvPr/>
          </p:nvSpPr>
          <p:spPr>
            <a:xfrm>
              <a:off x="1841241" y="2720109"/>
              <a:ext cx="81672" cy="70001"/>
            </a:xfrm>
            <a:custGeom>
              <a:rect b="b" l="l" r="r" t="t"/>
              <a:pathLst>
                <a:path extrusionOk="0" h="2669" w="3114">
                  <a:moveTo>
                    <a:pt x="1781" y="1"/>
                  </a:moveTo>
                  <a:cubicBezTo>
                    <a:pt x="592" y="1"/>
                    <a:pt x="1" y="1435"/>
                    <a:pt x="838" y="2277"/>
                  </a:cubicBezTo>
                  <a:cubicBezTo>
                    <a:pt x="1110" y="2547"/>
                    <a:pt x="1444" y="2669"/>
                    <a:pt x="1772" y="2669"/>
                  </a:cubicBezTo>
                  <a:cubicBezTo>
                    <a:pt x="2457" y="2669"/>
                    <a:pt x="3114" y="2138"/>
                    <a:pt x="3114" y="1334"/>
                  </a:cubicBezTo>
                  <a:cubicBezTo>
                    <a:pt x="3114" y="597"/>
                    <a:pt x="2517" y="1"/>
                    <a:pt x="1781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2" name="Google Shape;6432;p29"/>
            <p:cNvSpPr/>
            <p:nvPr/>
          </p:nvSpPr>
          <p:spPr>
            <a:xfrm>
              <a:off x="1866734" y="2739176"/>
              <a:ext cx="37138" cy="31814"/>
            </a:xfrm>
            <a:custGeom>
              <a:rect b="b" l="l" r="r" t="t"/>
              <a:pathLst>
                <a:path extrusionOk="0" h="1213" w="1416">
                  <a:moveTo>
                    <a:pt x="809" y="0"/>
                  </a:moveTo>
                  <a:cubicBezTo>
                    <a:pt x="270" y="0"/>
                    <a:pt x="1" y="650"/>
                    <a:pt x="381" y="1035"/>
                  </a:cubicBezTo>
                  <a:cubicBezTo>
                    <a:pt x="505" y="1158"/>
                    <a:pt x="657" y="1213"/>
                    <a:pt x="806" y="1213"/>
                  </a:cubicBezTo>
                  <a:cubicBezTo>
                    <a:pt x="1118" y="1213"/>
                    <a:pt x="1415" y="971"/>
                    <a:pt x="1415" y="607"/>
                  </a:cubicBezTo>
                  <a:cubicBezTo>
                    <a:pt x="1415" y="270"/>
                    <a:pt x="1146" y="0"/>
                    <a:pt x="809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3" name="Google Shape;6433;p29"/>
            <p:cNvSpPr/>
            <p:nvPr/>
          </p:nvSpPr>
          <p:spPr>
            <a:xfrm>
              <a:off x="1980063" y="2720109"/>
              <a:ext cx="81672" cy="70001"/>
            </a:xfrm>
            <a:custGeom>
              <a:rect b="b" l="l" r="r" t="t"/>
              <a:pathLst>
                <a:path extrusionOk="0" h="2669" w="3114">
                  <a:moveTo>
                    <a:pt x="1781" y="1"/>
                  </a:moveTo>
                  <a:cubicBezTo>
                    <a:pt x="592" y="1"/>
                    <a:pt x="1" y="1435"/>
                    <a:pt x="838" y="2277"/>
                  </a:cubicBezTo>
                  <a:cubicBezTo>
                    <a:pt x="1110" y="2547"/>
                    <a:pt x="1444" y="2669"/>
                    <a:pt x="1772" y="2669"/>
                  </a:cubicBezTo>
                  <a:cubicBezTo>
                    <a:pt x="2457" y="2669"/>
                    <a:pt x="3114" y="2138"/>
                    <a:pt x="3114" y="1334"/>
                  </a:cubicBezTo>
                  <a:cubicBezTo>
                    <a:pt x="3114" y="597"/>
                    <a:pt x="2517" y="1"/>
                    <a:pt x="1781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4" name="Google Shape;6434;p29"/>
            <p:cNvSpPr/>
            <p:nvPr/>
          </p:nvSpPr>
          <p:spPr>
            <a:xfrm>
              <a:off x="2005557" y="2739176"/>
              <a:ext cx="37138" cy="31814"/>
            </a:xfrm>
            <a:custGeom>
              <a:rect b="b" l="l" r="r" t="t"/>
              <a:pathLst>
                <a:path extrusionOk="0" h="1213" w="1416">
                  <a:moveTo>
                    <a:pt x="809" y="0"/>
                  </a:moveTo>
                  <a:cubicBezTo>
                    <a:pt x="270" y="0"/>
                    <a:pt x="1" y="650"/>
                    <a:pt x="381" y="1035"/>
                  </a:cubicBezTo>
                  <a:cubicBezTo>
                    <a:pt x="503" y="1158"/>
                    <a:pt x="655" y="1213"/>
                    <a:pt x="804" y="1213"/>
                  </a:cubicBezTo>
                  <a:cubicBezTo>
                    <a:pt x="1115" y="1213"/>
                    <a:pt x="1415" y="971"/>
                    <a:pt x="1415" y="607"/>
                  </a:cubicBezTo>
                  <a:cubicBezTo>
                    <a:pt x="1415" y="270"/>
                    <a:pt x="1141" y="0"/>
                    <a:pt x="809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5" name="Google Shape;6435;p29"/>
            <p:cNvSpPr/>
            <p:nvPr/>
          </p:nvSpPr>
          <p:spPr>
            <a:xfrm>
              <a:off x="1816771" y="2466463"/>
              <a:ext cx="303137" cy="159542"/>
            </a:xfrm>
            <a:custGeom>
              <a:rect b="b" l="l" r="r" t="t"/>
              <a:pathLst>
                <a:path extrusionOk="0" h="6083" w="11558">
                  <a:moveTo>
                    <a:pt x="0" y="0"/>
                  </a:moveTo>
                  <a:lnTo>
                    <a:pt x="404" y="1155"/>
                  </a:lnTo>
                  <a:lnTo>
                    <a:pt x="10345" y="1155"/>
                  </a:lnTo>
                  <a:lnTo>
                    <a:pt x="9215" y="6082"/>
                  </a:lnTo>
                  <a:lnTo>
                    <a:pt x="10398" y="6082"/>
                  </a:lnTo>
                  <a:lnTo>
                    <a:pt x="11481" y="1371"/>
                  </a:lnTo>
                  <a:cubicBezTo>
                    <a:pt x="11558" y="1039"/>
                    <a:pt x="11481" y="688"/>
                    <a:pt x="11269" y="424"/>
                  </a:cubicBezTo>
                  <a:cubicBezTo>
                    <a:pt x="11058" y="154"/>
                    <a:pt x="10735" y="0"/>
                    <a:pt x="10394" y="0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6" name="Google Shape;6436;p29"/>
            <p:cNvSpPr/>
            <p:nvPr/>
          </p:nvSpPr>
          <p:spPr>
            <a:xfrm>
              <a:off x="2072437" y="2466463"/>
              <a:ext cx="47603" cy="159542"/>
            </a:xfrm>
            <a:custGeom>
              <a:rect b="b" l="l" r="r" t="t"/>
              <a:pathLst>
                <a:path extrusionOk="0" h="6083" w="1815">
                  <a:moveTo>
                    <a:pt x="1" y="0"/>
                  </a:moveTo>
                  <a:cubicBezTo>
                    <a:pt x="718" y="0"/>
                    <a:pt x="1252" y="669"/>
                    <a:pt x="1093" y="1371"/>
                  </a:cubicBezTo>
                  <a:lnTo>
                    <a:pt x="10" y="6082"/>
                  </a:lnTo>
                  <a:lnTo>
                    <a:pt x="655" y="6082"/>
                  </a:lnTo>
                  <a:lnTo>
                    <a:pt x="1738" y="1371"/>
                  </a:lnTo>
                  <a:cubicBezTo>
                    <a:pt x="1815" y="1039"/>
                    <a:pt x="1733" y="688"/>
                    <a:pt x="1521" y="424"/>
                  </a:cubicBezTo>
                  <a:cubicBezTo>
                    <a:pt x="1310" y="154"/>
                    <a:pt x="987" y="0"/>
                    <a:pt x="646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7" name="Google Shape;6437;p29"/>
            <p:cNvSpPr/>
            <p:nvPr/>
          </p:nvSpPr>
          <p:spPr>
            <a:xfrm>
              <a:off x="1741551" y="2441075"/>
              <a:ext cx="376470" cy="215197"/>
            </a:xfrm>
            <a:custGeom>
              <a:rect b="b" l="l" r="r" t="t"/>
              <a:pathLst>
                <a:path extrusionOk="0" h="8205" w="14354">
                  <a:moveTo>
                    <a:pt x="1634" y="1"/>
                  </a:moveTo>
                  <a:cubicBezTo>
                    <a:pt x="1630" y="1"/>
                    <a:pt x="1626" y="1"/>
                    <a:pt x="1622" y="1"/>
                  </a:cubicBezTo>
                  <a:lnTo>
                    <a:pt x="578" y="1"/>
                  </a:lnTo>
                  <a:cubicBezTo>
                    <a:pt x="255" y="1"/>
                    <a:pt x="0" y="256"/>
                    <a:pt x="0" y="578"/>
                  </a:cubicBezTo>
                  <a:cubicBezTo>
                    <a:pt x="0" y="896"/>
                    <a:pt x="255" y="1156"/>
                    <a:pt x="578" y="1156"/>
                  </a:cubicBezTo>
                  <a:lnTo>
                    <a:pt x="1622" y="1156"/>
                  </a:lnTo>
                  <a:cubicBezTo>
                    <a:pt x="1670" y="1156"/>
                    <a:pt x="1718" y="1185"/>
                    <a:pt x="1737" y="1233"/>
                  </a:cubicBezTo>
                  <a:lnTo>
                    <a:pt x="2984" y="4755"/>
                  </a:lnTo>
                  <a:lnTo>
                    <a:pt x="3253" y="5515"/>
                  </a:lnTo>
                  <a:lnTo>
                    <a:pt x="3696" y="6761"/>
                  </a:lnTo>
                  <a:cubicBezTo>
                    <a:pt x="4061" y="7637"/>
                    <a:pt x="4918" y="8205"/>
                    <a:pt x="5866" y="8205"/>
                  </a:cubicBezTo>
                  <a:lnTo>
                    <a:pt x="13776" y="8205"/>
                  </a:lnTo>
                  <a:cubicBezTo>
                    <a:pt x="14094" y="8205"/>
                    <a:pt x="14354" y="7945"/>
                    <a:pt x="14354" y="7623"/>
                  </a:cubicBezTo>
                  <a:cubicBezTo>
                    <a:pt x="14354" y="7305"/>
                    <a:pt x="14094" y="7045"/>
                    <a:pt x="13776" y="7045"/>
                  </a:cubicBezTo>
                  <a:lnTo>
                    <a:pt x="5866" y="7045"/>
                  </a:lnTo>
                  <a:cubicBezTo>
                    <a:pt x="5385" y="7045"/>
                    <a:pt x="4947" y="6757"/>
                    <a:pt x="4759" y="6314"/>
                  </a:cubicBezTo>
                  <a:lnTo>
                    <a:pt x="2801" y="780"/>
                  </a:lnTo>
                  <a:cubicBezTo>
                    <a:pt x="2605" y="308"/>
                    <a:pt x="2144" y="1"/>
                    <a:pt x="1634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8" name="Google Shape;6438;p29"/>
            <p:cNvSpPr/>
            <p:nvPr/>
          </p:nvSpPr>
          <p:spPr>
            <a:xfrm>
              <a:off x="1846172" y="2626215"/>
              <a:ext cx="272477" cy="30057"/>
            </a:xfrm>
            <a:custGeom>
              <a:rect b="b" l="l" r="r" t="t"/>
              <a:pathLst>
                <a:path extrusionOk="0" h="1146" w="10389">
                  <a:moveTo>
                    <a:pt x="9903" y="1"/>
                  </a:moveTo>
                  <a:lnTo>
                    <a:pt x="9903" y="1"/>
                  </a:lnTo>
                  <a:cubicBezTo>
                    <a:pt x="9975" y="357"/>
                    <a:pt x="9701" y="689"/>
                    <a:pt x="9335" y="694"/>
                  </a:cubicBezTo>
                  <a:lnTo>
                    <a:pt x="1425" y="694"/>
                  </a:lnTo>
                  <a:cubicBezTo>
                    <a:pt x="910" y="694"/>
                    <a:pt x="409" y="525"/>
                    <a:pt x="0" y="212"/>
                  </a:cubicBezTo>
                  <a:lnTo>
                    <a:pt x="0" y="212"/>
                  </a:lnTo>
                  <a:cubicBezTo>
                    <a:pt x="443" y="800"/>
                    <a:pt x="1141" y="1146"/>
                    <a:pt x="1877" y="1146"/>
                  </a:cubicBezTo>
                  <a:lnTo>
                    <a:pt x="9787" y="1146"/>
                  </a:lnTo>
                  <a:cubicBezTo>
                    <a:pt x="10081" y="1141"/>
                    <a:pt x="10331" y="915"/>
                    <a:pt x="10360" y="621"/>
                  </a:cubicBezTo>
                  <a:cubicBezTo>
                    <a:pt x="10389" y="328"/>
                    <a:pt x="10192" y="59"/>
                    <a:pt x="9903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9" name="Google Shape;6439;p29"/>
            <p:cNvSpPr/>
            <p:nvPr/>
          </p:nvSpPr>
          <p:spPr>
            <a:xfrm>
              <a:off x="1815748" y="2635814"/>
              <a:ext cx="261908" cy="84321"/>
            </a:xfrm>
            <a:custGeom>
              <a:rect b="b" l="l" r="r" t="t"/>
              <a:pathLst>
                <a:path extrusionOk="0" h="3215" w="9986">
                  <a:moveTo>
                    <a:pt x="1281" y="0"/>
                  </a:moveTo>
                  <a:lnTo>
                    <a:pt x="698" y="843"/>
                  </a:lnTo>
                  <a:cubicBezTo>
                    <a:pt x="1" y="1843"/>
                    <a:pt x="722" y="3215"/>
                    <a:pt x="1940" y="3215"/>
                  </a:cubicBezTo>
                  <a:lnTo>
                    <a:pt x="9408" y="3215"/>
                  </a:lnTo>
                  <a:cubicBezTo>
                    <a:pt x="9725" y="3215"/>
                    <a:pt x="9985" y="2955"/>
                    <a:pt x="9985" y="2637"/>
                  </a:cubicBezTo>
                  <a:cubicBezTo>
                    <a:pt x="9985" y="2315"/>
                    <a:pt x="9725" y="2060"/>
                    <a:pt x="9408" y="2060"/>
                  </a:cubicBezTo>
                  <a:lnTo>
                    <a:pt x="1940" y="2060"/>
                  </a:lnTo>
                  <a:cubicBezTo>
                    <a:pt x="1656" y="2060"/>
                    <a:pt x="1487" y="1738"/>
                    <a:pt x="1651" y="1502"/>
                  </a:cubicBezTo>
                  <a:lnTo>
                    <a:pt x="2243" y="640"/>
                  </a:lnTo>
                  <a:cubicBezTo>
                    <a:pt x="1877" y="511"/>
                    <a:pt x="1545" y="289"/>
                    <a:pt x="1281" y="0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0" name="Google Shape;6440;p29"/>
            <p:cNvSpPr/>
            <p:nvPr/>
          </p:nvSpPr>
          <p:spPr>
            <a:xfrm>
              <a:off x="1825479" y="2677594"/>
              <a:ext cx="252177" cy="42541"/>
            </a:xfrm>
            <a:custGeom>
              <a:rect b="b" l="l" r="r" t="t"/>
              <a:pathLst>
                <a:path extrusionOk="0" h="1622" w="9615">
                  <a:moveTo>
                    <a:pt x="63" y="0"/>
                  </a:moveTo>
                  <a:lnTo>
                    <a:pt x="63" y="0"/>
                  </a:lnTo>
                  <a:cubicBezTo>
                    <a:pt x="0" y="876"/>
                    <a:pt x="693" y="1622"/>
                    <a:pt x="1569" y="1622"/>
                  </a:cubicBezTo>
                  <a:lnTo>
                    <a:pt x="9037" y="1622"/>
                  </a:lnTo>
                  <a:cubicBezTo>
                    <a:pt x="9354" y="1622"/>
                    <a:pt x="9614" y="1362"/>
                    <a:pt x="9614" y="1044"/>
                  </a:cubicBezTo>
                  <a:cubicBezTo>
                    <a:pt x="9614" y="1025"/>
                    <a:pt x="9614" y="1011"/>
                    <a:pt x="9609" y="996"/>
                  </a:cubicBezTo>
                  <a:lnTo>
                    <a:pt x="9609" y="972"/>
                  </a:lnTo>
                  <a:lnTo>
                    <a:pt x="9609" y="953"/>
                  </a:lnTo>
                  <a:cubicBezTo>
                    <a:pt x="9609" y="934"/>
                    <a:pt x="9604" y="914"/>
                    <a:pt x="9600" y="895"/>
                  </a:cubicBezTo>
                  <a:cubicBezTo>
                    <a:pt x="9441" y="1025"/>
                    <a:pt x="9244" y="1102"/>
                    <a:pt x="9041" y="1116"/>
                  </a:cubicBezTo>
                  <a:lnTo>
                    <a:pt x="1569" y="1116"/>
                  </a:lnTo>
                  <a:cubicBezTo>
                    <a:pt x="1011" y="1116"/>
                    <a:pt x="491" y="804"/>
                    <a:pt x="231" y="303"/>
                  </a:cubicBezTo>
                  <a:cubicBezTo>
                    <a:pt x="178" y="207"/>
                    <a:pt x="106" y="106"/>
                    <a:pt x="6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1" name="Google Shape;6441;p29"/>
            <p:cNvSpPr/>
            <p:nvPr/>
          </p:nvSpPr>
          <p:spPr>
            <a:xfrm>
              <a:off x="1839484" y="2635814"/>
              <a:ext cx="35092" cy="29926"/>
            </a:xfrm>
            <a:custGeom>
              <a:rect b="b" l="l" r="r" t="t"/>
              <a:pathLst>
                <a:path extrusionOk="0" h="1141" w="1338">
                  <a:moveTo>
                    <a:pt x="376" y="0"/>
                  </a:moveTo>
                  <a:lnTo>
                    <a:pt x="0" y="549"/>
                  </a:lnTo>
                  <a:cubicBezTo>
                    <a:pt x="275" y="828"/>
                    <a:pt x="616" y="1030"/>
                    <a:pt x="991" y="1141"/>
                  </a:cubicBezTo>
                  <a:lnTo>
                    <a:pt x="1338" y="640"/>
                  </a:lnTo>
                  <a:cubicBezTo>
                    <a:pt x="972" y="511"/>
                    <a:pt x="640" y="289"/>
                    <a:pt x="376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2" name="Google Shape;6442;p29"/>
            <p:cNvSpPr/>
            <p:nvPr/>
          </p:nvSpPr>
          <p:spPr>
            <a:xfrm>
              <a:off x="1866472" y="2733433"/>
              <a:ext cx="50383" cy="43249"/>
            </a:xfrm>
            <a:custGeom>
              <a:rect b="b" l="l" r="r" t="t"/>
              <a:pathLst>
                <a:path extrusionOk="0" h="1649" w="1921">
                  <a:moveTo>
                    <a:pt x="819" y="436"/>
                  </a:moveTo>
                  <a:cubicBezTo>
                    <a:pt x="1165" y="436"/>
                    <a:pt x="1339" y="854"/>
                    <a:pt x="1093" y="1100"/>
                  </a:cubicBezTo>
                  <a:cubicBezTo>
                    <a:pt x="1014" y="1179"/>
                    <a:pt x="916" y="1215"/>
                    <a:pt x="820" y="1215"/>
                  </a:cubicBezTo>
                  <a:cubicBezTo>
                    <a:pt x="621" y="1215"/>
                    <a:pt x="429" y="1060"/>
                    <a:pt x="429" y="826"/>
                  </a:cubicBezTo>
                  <a:cubicBezTo>
                    <a:pt x="429" y="609"/>
                    <a:pt x="607" y="436"/>
                    <a:pt x="819" y="436"/>
                  </a:cubicBezTo>
                  <a:close/>
                  <a:moveTo>
                    <a:pt x="827" y="1"/>
                  </a:moveTo>
                  <a:cubicBezTo>
                    <a:pt x="405" y="1"/>
                    <a:pt x="1" y="330"/>
                    <a:pt x="1" y="826"/>
                  </a:cubicBezTo>
                  <a:cubicBezTo>
                    <a:pt x="1" y="1278"/>
                    <a:pt x="367" y="1644"/>
                    <a:pt x="819" y="1648"/>
                  </a:cubicBezTo>
                  <a:cubicBezTo>
                    <a:pt x="1550" y="1648"/>
                    <a:pt x="1921" y="763"/>
                    <a:pt x="1401" y="243"/>
                  </a:cubicBezTo>
                  <a:cubicBezTo>
                    <a:pt x="1233" y="76"/>
                    <a:pt x="1028" y="1"/>
                    <a:pt x="8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3" name="Google Shape;6443;p29"/>
            <p:cNvSpPr/>
            <p:nvPr/>
          </p:nvSpPr>
          <p:spPr>
            <a:xfrm>
              <a:off x="2005189" y="2733433"/>
              <a:ext cx="50357" cy="43249"/>
            </a:xfrm>
            <a:custGeom>
              <a:rect b="b" l="l" r="r" t="t"/>
              <a:pathLst>
                <a:path extrusionOk="0" h="1649" w="1920">
                  <a:moveTo>
                    <a:pt x="823" y="436"/>
                  </a:moveTo>
                  <a:cubicBezTo>
                    <a:pt x="1169" y="436"/>
                    <a:pt x="1343" y="854"/>
                    <a:pt x="1097" y="1100"/>
                  </a:cubicBezTo>
                  <a:cubicBezTo>
                    <a:pt x="1018" y="1179"/>
                    <a:pt x="920" y="1215"/>
                    <a:pt x="824" y="1215"/>
                  </a:cubicBezTo>
                  <a:cubicBezTo>
                    <a:pt x="625" y="1215"/>
                    <a:pt x="433" y="1060"/>
                    <a:pt x="433" y="826"/>
                  </a:cubicBezTo>
                  <a:cubicBezTo>
                    <a:pt x="433" y="609"/>
                    <a:pt x="606" y="436"/>
                    <a:pt x="823" y="436"/>
                  </a:cubicBezTo>
                  <a:close/>
                  <a:moveTo>
                    <a:pt x="829" y="1"/>
                  </a:moveTo>
                  <a:cubicBezTo>
                    <a:pt x="406" y="1"/>
                    <a:pt x="0" y="330"/>
                    <a:pt x="0" y="826"/>
                  </a:cubicBezTo>
                  <a:cubicBezTo>
                    <a:pt x="0" y="1278"/>
                    <a:pt x="371" y="1644"/>
                    <a:pt x="823" y="1648"/>
                  </a:cubicBezTo>
                  <a:cubicBezTo>
                    <a:pt x="1554" y="1648"/>
                    <a:pt x="1920" y="763"/>
                    <a:pt x="1405" y="243"/>
                  </a:cubicBezTo>
                  <a:cubicBezTo>
                    <a:pt x="1237" y="76"/>
                    <a:pt x="1031" y="1"/>
                    <a:pt x="8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4" name="Google Shape;6444;p29"/>
            <p:cNvSpPr/>
            <p:nvPr/>
          </p:nvSpPr>
          <p:spPr>
            <a:xfrm>
              <a:off x="1735230" y="2435410"/>
              <a:ext cx="393281" cy="360313"/>
            </a:xfrm>
            <a:custGeom>
              <a:rect b="b" l="l" r="r" t="t"/>
              <a:pathLst>
                <a:path extrusionOk="0" h="13738" w="14995">
                  <a:moveTo>
                    <a:pt x="5145" y="2555"/>
                  </a:moveTo>
                  <a:lnTo>
                    <a:pt x="5145" y="3835"/>
                  </a:lnTo>
                  <a:lnTo>
                    <a:pt x="4274" y="3835"/>
                  </a:lnTo>
                  <a:lnTo>
                    <a:pt x="3821" y="2555"/>
                  </a:lnTo>
                  <a:close/>
                  <a:moveTo>
                    <a:pt x="6896" y="2555"/>
                  </a:moveTo>
                  <a:lnTo>
                    <a:pt x="6896" y="3835"/>
                  </a:lnTo>
                  <a:lnTo>
                    <a:pt x="5582" y="3835"/>
                  </a:lnTo>
                  <a:lnTo>
                    <a:pt x="5582" y="2555"/>
                  </a:lnTo>
                  <a:close/>
                  <a:moveTo>
                    <a:pt x="8647" y="2555"/>
                  </a:moveTo>
                  <a:lnTo>
                    <a:pt x="8647" y="3835"/>
                  </a:lnTo>
                  <a:lnTo>
                    <a:pt x="7329" y="3835"/>
                  </a:lnTo>
                  <a:lnTo>
                    <a:pt x="7329" y="2555"/>
                  </a:lnTo>
                  <a:close/>
                  <a:moveTo>
                    <a:pt x="10399" y="2555"/>
                  </a:moveTo>
                  <a:lnTo>
                    <a:pt x="10399" y="3835"/>
                  </a:lnTo>
                  <a:lnTo>
                    <a:pt x="9081" y="3835"/>
                  </a:lnTo>
                  <a:lnTo>
                    <a:pt x="9081" y="2555"/>
                  </a:lnTo>
                  <a:close/>
                  <a:moveTo>
                    <a:pt x="12146" y="2555"/>
                  </a:moveTo>
                  <a:lnTo>
                    <a:pt x="12146" y="3835"/>
                  </a:lnTo>
                  <a:lnTo>
                    <a:pt x="10832" y="3835"/>
                  </a:lnTo>
                  <a:lnTo>
                    <a:pt x="10832" y="2555"/>
                  </a:lnTo>
                  <a:close/>
                  <a:moveTo>
                    <a:pt x="13180" y="2555"/>
                  </a:moveTo>
                  <a:lnTo>
                    <a:pt x="12891" y="3835"/>
                  </a:lnTo>
                  <a:lnTo>
                    <a:pt x="12579" y="3835"/>
                  </a:lnTo>
                  <a:lnTo>
                    <a:pt x="12579" y="2555"/>
                  </a:lnTo>
                  <a:close/>
                  <a:moveTo>
                    <a:pt x="12790" y="4268"/>
                  </a:moveTo>
                  <a:lnTo>
                    <a:pt x="12579" y="5178"/>
                  </a:lnTo>
                  <a:lnTo>
                    <a:pt x="12579" y="4268"/>
                  </a:lnTo>
                  <a:close/>
                  <a:moveTo>
                    <a:pt x="5149" y="4268"/>
                  </a:moveTo>
                  <a:lnTo>
                    <a:pt x="5149" y="5587"/>
                  </a:lnTo>
                  <a:lnTo>
                    <a:pt x="4899" y="5587"/>
                  </a:lnTo>
                  <a:lnTo>
                    <a:pt x="4428" y="4268"/>
                  </a:lnTo>
                  <a:close/>
                  <a:moveTo>
                    <a:pt x="6896" y="4268"/>
                  </a:moveTo>
                  <a:lnTo>
                    <a:pt x="6896" y="5587"/>
                  </a:lnTo>
                  <a:lnTo>
                    <a:pt x="5582" y="5587"/>
                  </a:lnTo>
                  <a:lnTo>
                    <a:pt x="5582" y="4268"/>
                  </a:lnTo>
                  <a:close/>
                  <a:moveTo>
                    <a:pt x="8647" y="4268"/>
                  </a:moveTo>
                  <a:lnTo>
                    <a:pt x="8647" y="5587"/>
                  </a:lnTo>
                  <a:lnTo>
                    <a:pt x="7329" y="5587"/>
                  </a:lnTo>
                  <a:lnTo>
                    <a:pt x="7329" y="4268"/>
                  </a:lnTo>
                  <a:close/>
                  <a:moveTo>
                    <a:pt x="10399" y="4268"/>
                  </a:moveTo>
                  <a:lnTo>
                    <a:pt x="10399" y="5587"/>
                  </a:lnTo>
                  <a:lnTo>
                    <a:pt x="9081" y="5587"/>
                  </a:lnTo>
                  <a:lnTo>
                    <a:pt x="9081" y="4268"/>
                  </a:lnTo>
                  <a:close/>
                  <a:moveTo>
                    <a:pt x="12146" y="4268"/>
                  </a:moveTo>
                  <a:lnTo>
                    <a:pt x="12146" y="5587"/>
                  </a:lnTo>
                  <a:lnTo>
                    <a:pt x="10832" y="5587"/>
                  </a:lnTo>
                  <a:lnTo>
                    <a:pt x="10832" y="4268"/>
                  </a:lnTo>
                  <a:close/>
                  <a:moveTo>
                    <a:pt x="5145" y="6020"/>
                  </a:moveTo>
                  <a:lnTo>
                    <a:pt x="5145" y="6299"/>
                  </a:lnTo>
                  <a:lnTo>
                    <a:pt x="5043" y="6020"/>
                  </a:lnTo>
                  <a:close/>
                  <a:moveTo>
                    <a:pt x="6896" y="6020"/>
                  </a:moveTo>
                  <a:lnTo>
                    <a:pt x="6896" y="7050"/>
                  </a:lnTo>
                  <a:cubicBezTo>
                    <a:pt x="6801" y="7045"/>
                    <a:pt x="6713" y="7043"/>
                    <a:pt x="6630" y="7043"/>
                  </a:cubicBezTo>
                  <a:cubicBezTo>
                    <a:pt x="6471" y="7043"/>
                    <a:pt x="6334" y="7049"/>
                    <a:pt x="6210" y="7049"/>
                  </a:cubicBezTo>
                  <a:cubicBezTo>
                    <a:pt x="5976" y="7049"/>
                    <a:pt x="5788" y="7027"/>
                    <a:pt x="5582" y="6896"/>
                  </a:cubicBezTo>
                  <a:lnTo>
                    <a:pt x="5578" y="6896"/>
                  </a:lnTo>
                  <a:lnTo>
                    <a:pt x="5578" y="6020"/>
                  </a:lnTo>
                  <a:close/>
                  <a:moveTo>
                    <a:pt x="8647" y="6020"/>
                  </a:moveTo>
                  <a:lnTo>
                    <a:pt x="8647" y="7050"/>
                  </a:lnTo>
                  <a:lnTo>
                    <a:pt x="7329" y="7050"/>
                  </a:lnTo>
                  <a:lnTo>
                    <a:pt x="7329" y="6020"/>
                  </a:lnTo>
                  <a:close/>
                  <a:moveTo>
                    <a:pt x="10399" y="6020"/>
                  </a:moveTo>
                  <a:lnTo>
                    <a:pt x="10399" y="7050"/>
                  </a:lnTo>
                  <a:lnTo>
                    <a:pt x="9081" y="7050"/>
                  </a:lnTo>
                  <a:lnTo>
                    <a:pt x="9081" y="6020"/>
                  </a:lnTo>
                  <a:close/>
                  <a:moveTo>
                    <a:pt x="12146" y="6020"/>
                  </a:moveTo>
                  <a:lnTo>
                    <a:pt x="12146" y="7050"/>
                  </a:lnTo>
                  <a:lnTo>
                    <a:pt x="10832" y="7050"/>
                  </a:lnTo>
                  <a:lnTo>
                    <a:pt x="10832" y="6020"/>
                  </a:lnTo>
                  <a:close/>
                  <a:moveTo>
                    <a:pt x="5817" y="11072"/>
                  </a:moveTo>
                  <a:cubicBezTo>
                    <a:pt x="5819" y="11072"/>
                    <a:pt x="5821" y="11072"/>
                    <a:pt x="5823" y="11072"/>
                  </a:cubicBezTo>
                  <a:cubicBezTo>
                    <a:pt x="6439" y="11072"/>
                    <a:pt x="6939" y="11573"/>
                    <a:pt x="6939" y="12189"/>
                  </a:cubicBezTo>
                  <a:cubicBezTo>
                    <a:pt x="6936" y="12861"/>
                    <a:pt x="6387" y="13305"/>
                    <a:pt x="5814" y="13305"/>
                  </a:cubicBezTo>
                  <a:cubicBezTo>
                    <a:pt x="5538" y="13305"/>
                    <a:pt x="5257" y="13203"/>
                    <a:pt x="5029" y="12973"/>
                  </a:cubicBezTo>
                  <a:cubicBezTo>
                    <a:pt x="4328" y="12272"/>
                    <a:pt x="4825" y="11072"/>
                    <a:pt x="5817" y="11072"/>
                  </a:cubicBezTo>
                  <a:close/>
                  <a:moveTo>
                    <a:pt x="11116" y="11072"/>
                  </a:moveTo>
                  <a:cubicBezTo>
                    <a:pt x="11732" y="11072"/>
                    <a:pt x="12232" y="11573"/>
                    <a:pt x="12232" y="12189"/>
                  </a:cubicBezTo>
                  <a:cubicBezTo>
                    <a:pt x="12232" y="12862"/>
                    <a:pt x="11682" y="13307"/>
                    <a:pt x="11107" y="13307"/>
                  </a:cubicBezTo>
                  <a:cubicBezTo>
                    <a:pt x="10832" y="13307"/>
                    <a:pt x="10551" y="13205"/>
                    <a:pt x="10322" y="12978"/>
                  </a:cubicBezTo>
                  <a:cubicBezTo>
                    <a:pt x="9619" y="12275"/>
                    <a:pt x="10120" y="11072"/>
                    <a:pt x="11116" y="11072"/>
                  </a:cubicBezTo>
                  <a:close/>
                  <a:moveTo>
                    <a:pt x="793" y="0"/>
                  </a:moveTo>
                  <a:cubicBezTo>
                    <a:pt x="357" y="0"/>
                    <a:pt x="1" y="356"/>
                    <a:pt x="1" y="794"/>
                  </a:cubicBezTo>
                  <a:cubicBezTo>
                    <a:pt x="1" y="1233"/>
                    <a:pt x="357" y="1589"/>
                    <a:pt x="793" y="1589"/>
                  </a:cubicBezTo>
                  <a:cubicBezTo>
                    <a:pt x="801" y="1589"/>
                    <a:pt x="810" y="1589"/>
                    <a:pt x="819" y="1588"/>
                  </a:cubicBezTo>
                  <a:lnTo>
                    <a:pt x="1796" y="1588"/>
                  </a:lnTo>
                  <a:lnTo>
                    <a:pt x="3018" y="5043"/>
                  </a:lnTo>
                  <a:cubicBezTo>
                    <a:pt x="3054" y="5144"/>
                    <a:pt x="3134" y="5187"/>
                    <a:pt x="3214" y="5187"/>
                  </a:cubicBezTo>
                  <a:cubicBezTo>
                    <a:pt x="3349" y="5187"/>
                    <a:pt x="3487" y="5067"/>
                    <a:pt x="3427" y="4899"/>
                  </a:cubicBezTo>
                  <a:cubicBezTo>
                    <a:pt x="2233" y="1521"/>
                    <a:pt x="2180" y="1377"/>
                    <a:pt x="2176" y="1362"/>
                  </a:cubicBezTo>
                  <a:cubicBezTo>
                    <a:pt x="2123" y="1237"/>
                    <a:pt x="1998" y="1155"/>
                    <a:pt x="1863" y="1155"/>
                  </a:cubicBezTo>
                  <a:lnTo>
                    <a:pt x="819" y="1155"/>
                  </a:lnTo>
                  <a:cubicBezTo>
                    <a:pt x="617" y="1155"/>
                    <a:pt x="458" y="992"/>
                    <a:pt x="458" y="794"/>
                  </a:cubicBezTo>
                  <a:cubicBezTo>
                    <a:pt x="458" y="592"/>
                    <a:pt x="617" y="434"/>
                    <a:pt x="819" y="434"/>
                  </a:cubicBezTo>
                  <a:lnTo>
                    <a:pt x="1863" y="434"/>
                  </a:lnTo>
                  <a:cubicBezTo>
                    <a:pt x="1867" y="433"/>
                    <a:pt x="1871" y="433"/>
                    <a:pt x="1875" y="433"/>
                  </a:cubicBezTo>
                  <a:cubicBezTo>
                    <a:pt x="2293" y="433"/>
                    <a:pt x="2673" y="687"/>
                    <a:pt x="2840" y="1073"/>
                  </a:cubicBezTo>
                  <a:lnTo>
                    <a:pt x="4793" y="6602"/>
                  </a:lnTo>
                  <a:cubicBezTo>
                    <a:pt x="4952" y="7054"/>
                    <a:pt x="5477" y="7478"/>
                    <a:pt x="6107" y="7478"/>
                  </a:cubicBezTo>
                  <a:lnTo>
                    <a:pt x="14017" y="7478"/>
                  </a:lnTo>
                  <a:cubicBezTo>
                    <a:pt x="14215" y="7478"/>
                    <a:pt x="14378" y="7641"/>
                    <a:pt x="14378" y="7839"/>
                  </a:cubicBezTo>
                  <a:cubicBezTo>
                    <a:pt x="14378" y="8041"/>
                    <a:pt x="14215" y="8200"/>
                    <a:pt x="14017" y="8200"/>
                  </a:cubicBezTo>
                  <a:lnTo>
                    <a:pt x="6107" y="8200"/>
                  </a:lnTo>
                  <a:cubicBezTo>
                    <a:pt x="5250" y="8200"/>
                    <a:pt x="4476" y="7690"/>
                    <a:pt x="4139" y="6900"/>
                  </a:cubicBezTo>
                  <a:lnTo>
                    <a:pt x="3701" y="5659"/>
                  </a:lnTo>
                  <a:cubicBezTo>
                    <a:pt x="3665" y="5558"/>
                    <a:pt x="3585" y="5515"/>
                    <a:pt x="3504" y="5515"/>
                  </a:cubicBezTo>
                  <a:cubicBezTo>
                    <a:pt x="3369" y="5515"/>
                    <a:pt x="3232" y="5635"/>
                    <a:pt x="3292" y="5803"/>
                  </a:cubicBezTo>
                  <a:cubicBezTo>
                    <a:pt x="3643" y="6703"/>
                    <a:pt x="3658" y="7107"/>
                    <a:pt x="4086" y="7651"/>
                  </a:cubicBezTo>
                  <a:lnTo>
                    <a:pt x="3595" y="8358"/>
                  </a:lnTo>
                  <a:cubicBezTo>
                    <a:pt x="2864" y="9412"/>
                    <a:pt x="3499" y="10870"/>
                    <a:pt x="4769" y="11053"/>
                  </a:cubicBezTo>
                  <a:cubicBezTo>
                    <a:pt x="3749" y="12006"/>
                    <a:pt x="4418" y="13738"/>
                    <a:pt x="5828" y="13738"/>
                  </a:cubicBezTo>
                  <a:cubicBezTo>
                    <a:pt x="7223" y="13738"/>
                    <a:pt x="7897" y="12030"/>
                    <a:pt x="6901" y="11067"/>
                  </a:cubicBezTo>
                  <a:lnTo>
                    <a:pt x="10043" y="11067"/>
                  </a:lnTo>
                  <a:cubicBezTo>
                    <a:pt x="9047" y="12030"/>
                    <a:pt x="9720" y="13738"/>
                    <a:pt x="11116" y="13738"/>
                  </a:cubicBezTo>
                  <a:cubicBezTo>
                    <a:pt x="12516" y="13738"/>
                    <a:pt x="13190" y="12030"/>
                    <a:pt x="12189" y="11067"/>
                  </a:cubicBezTo>
                  <a:lnTo>
                    <a:pt x="12478" y="11067"/>
                  </a:lnTo>
                  <a:cubicBezTo>
                    <a:pt x="12486" y="11068"/>
                    <a:pt x="12495" y="11068"/>
                    <a:pt x="12504" y="11068"/>
                  </a:cubicBezTo>
                  <a:cubicBezTo>
                    <a:pt x="12939" y="11068"/>
                    <a:pt x="13296" y="10712"/>
                    <a:pt x="13296" y="10273"/>
                  </a:cubicBezTo>
                  <a:cubicBezTo>
                    <a:pt x="13296" y="9832"/>
                    <a:pt x="12935" y="9479"/>
                    <a:pt x="12495" y="9479"/>
                  </a:cubicBezTo>
                  <a:cubicBezTo>
                    <a:pt x="12489" y="9479"/>
                    <a:pt x="12484" y="9479"/>
                    <a:pt x="12478" y="9480"/>
                  </a:cubicBezTo>
                  <a:lnTo>
                    <a:pt x="10495" y="9480"/>
                  </a:lnTo>
                  <a:cubicBezTo>
                    <a:pt x="10206" y="9480"/>
                    <a:pt x="10206" y="9913"/>
                    <a:pt x="10495" y="9913"/>
                  </a:cubicBezTo>
                  <a:lnTo>
                    <a:pt x="12478" y="9913"/>
                  </a:lnTo>
                  <a:cubicBezTo>
                    <a:pt x="12675" y="9913"/>
                    <a:pt x="12838" y="10076"/>
                    <a:pt x="12838" y="10273"/>
                  </a:cubicBezTo>
                  <a:cubicBezTo>
                    <a:pt x="12838" y="10476"/>
                    <a:pt x="12675" y="10634"/>
                    <a:pt x="12478" y="10634"/>
                  </a:cubicBezTo>
                  <a:lnTo>
                    <a:pt x="5010" y="10634"/>
                  </a:lnTo>
                  <a:cubicBezTo>
                    <a:pt x="3966" y="10634"/>
                    <a:pt x="3355" y="9460"/>
                    <a:pt x="3946" y="8604"/>
                  </a:cubicBezTo>
                  <a:lnTo>
                    <a:pt x="4384" y="7973"/>
                  </a:lnTo>
                  <a:cubicBezTo>
                    <a:pt x="4567" y="8137"/>
                    <a:pt x="4769" y="8272"/>
                    <a:pt x="4986" y="8378"/>
                  </a:cubicBezTo>
                  <a:lnTo>
                    <a:pt x="4543" y="9018"/>
                  </a:lnTo>
                  <a:cubicBezTo>
                    <a:pt x="4278" y="9398"/>
                    <a:pt x="4553" y="9917"/>
                    <a:pt x="5015" y="9917"/>
                  </a:cubicBezTo>
                  <a:lnTo>
                    <a:pt x="9687" y="9917"/>
                  </a:lnTo>
                  <a:cubicBezTo>
                    <a:pt x="9971" y="9917"/>
                    <a:pt x="9971" y="9484"/>
                    <a:pt x="9687" y="9484"/>
                  </a:cubicBezTo>
                  <a:lnTo>
                    <a:pt x="5010" y="9484"/>
                  </a:lnTo>
                  <a:cubicBezTo>
                    <a:pt x="4899" y="9484"/>
                    <a:pt x="4832" y="9354"/>
                    <a:pt x="4899" y="9263"/>
                  </a:cubicBezTo>
                  <a:lnTo>
                    <a:pt x="5400" y="8536"/>
                  </a:lnTo>
                  <a:cubicBezTo>
                    <a:pt x="5700" y="8622"/>
                    <a:pt x="5777" y="8639"/>
                    <a:pt x="6766" y="8639"/>
                  </a:cubicBezTo>
                  <a:cubicBezTo>
                    <a:pt x="7471" y="8639"/>
                    <a:pt x="8638" y="8630"/>
                    <a:pt x="10678" y="8630"/>
                  </a:cubicBezTo>
                  <a:cubicBezTo>
                    <a:pt x="11600" y="8630"/>
                    <a:pt x="12701" y="8632"/>
                    <a:pt x="14017" y="8637"/>
                  </a:cubicBezTo>
                  <a:cubicBezTo>
                    <a:pt x="14023" y="8638"/>
                    <a:pt x="14029" y="8638"/>
                    <a:pt x="14035" y="8638"/>
                  </a:cubicBezTo>
                  <a:cubicBezTo>
                    <a:pt x="14475" y="8638"/>
                    <a:pt x="14835" y="8285"/>
                    <a:pt x="14835" y="7844"/>
                  </a:cubicBezTo>
                  <a:cubicBezTo>
                    <a:pt x="14835" y="7405"/>
                    <a:pt x="14479" y="7049"/>
                    <a:pt x="14043" y="7049"/>
                  </a:cubicBezTo>
                  <a:cubicBezTo>
                    <a:pt x="14035" y="7049"/>
                    <a:pt x="14026" y="7049"/>
                    <a:pt x="14017" y="7050"/>
                  </a:cubicBezTo>
                  <a:lnTo>
                    <a:pt x="13782" y="7050"/>
                  </a:lnTo>
                  <a:lnTo>
                    <a:pt x="14802" y="2604"/>
                  </a:lnTo>
                  <a:cubicBezTo>
                    <a:pt x="14994" y="1766"/>
                    <a:pt x="14359" y="968"/>
                    <a:pt x="13503" y="968"/>
                  </a:cubicBezTo>
                  <a:lnTo>
                    <a:pt x="9268" y="968"/>
                  </a:lnTo>
                  <a:cubicBezTo>
                    <a:pt x="8979" y="968"/>
                    <a:pt x="8979" y="1401"/>
                    <a:pt x="9268" y="1401"/>
                  </a:cubicBezTo>
                  <a:lnTo>
                    <a:pt x="13503" y="1401"/>
                  </a:lnTo>
                  <a:cubicBezTo>
                    <a:pt x="14080" y="1401"/>
                    <a:pt x="14513" y="1940"/>
                    <a:pt x="14383" y="2507"/>
                  </a:cubicBezTo>
                  <a:lnTo>
                    <a:pt x="13334" y="7050"/>
                  </a:lnTo>
                  <a:lnTo>
                    <a:pt x="12593" y="7050"/>
                  </a:lnTo>
                  <a:lnTo>
                    <a:pt x="13666" y="2387"/>
                  </a:lnTo>
                  <a:cubicBezTo>
                    <a:pt x="13700" y="2252"/>
                    <a:pt x="13594" y="2122"/>
                    <a:pt x="13454" y="2122"/>
                  </a:cubicBezTo>
                  <a:lnTo>
                    <a:pt x="3667" y="2122"/>
                  </a:lnTo>
                  <a:lnTo>
                    <a:pt x="3412" y="1401"/>
                  </a:lnTo>
                  <a:lnTo>
                    <a:pt x="8460" y="1401"/>
                  </a:lnTo>
                  <a:cubicBezTo>
                    <a:pt x="8749" y="1401"/>
                    <a:pt x="8749" y="968"/>
                    <a:pt x="8460" y="968"/>
                  </a:cubicBezTo>
                  <a:lnTo>
                    <a:pt x="3258" y="968"/>
                  </a:lnTo>
                  <a:cubicBezTo>
                    <a:pt x="3042" y="385"/>
                    <a:pt x="2484" y="0"/>
                    <a:pt x="1863" y="0"/>
                  </a:cubicBezTo>
                  <a:lnTo>
                    <a:pt x="819" y="0"/>
                  </a:lnTo>
                  <a:cubicBezTo>
                    <a:pt x="810" y="0"/>
                    <a:pt x="801" y="0"/>
                    <a:pt x="7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45" name="Google Shape;6445;p29"/>
          <p:cNvGrpSpPr/>
          <p:nvPr/>
        </p:nvGrpSpPr>
        <p:grpSpPr>
          <a:xfrm>
            <a:off x="3603362" y="4147397"/>
            <a:ext cx="247011" cy="304029"/>
            <a:chOff x="3603362" y="4331973"/>
            <a:chExt cx="247011" cy="304029"/>
          </a:xfrm>
        </p:grpSpPr>
        <p:sp>
          <p:nvSpPr>
            <p:cNvPr id="6446" name="Google Shape;6446;p29"/>
            <p:cNvSpPr/>
            <p:nvPr/>
          </p:nvSpPr>
          <p:spPr>
            <a:xfrm>
              <a:off x="3607926" y="4336484"/>
              <a:ext cx="238041" cy="295086"/>
            </a:xfrm>
            <a:custGeom>
              <a:rect b="b" l="l" r="r" t="t"/>
              <a:pathLst>
                <a:path extrusionOk="0" h="11251" w="9076">
                  <a:moveTo>
                    <a:pt x="4538" y="0"/>
                  </a:moveTo>
                  <a:lnTo>
                    <a:pt x="0" y="905"/>
                  </a:lnTo>
                  <a:lnTo>
                    <a:pt x="0" y="7439"/>
                  </a:lnTo>
                  <a:lnTo>
                    <a:pt x="4538" y="11250"/>
                  </a:lnTo>
                  <a:lnTo>
                    <a:pt x="9075" y="7439"/>
                  </a:lnTo>
                  <a:lnTo>
                    <a:pt x="9075" y="905"/>
                  </a:lnTo>
                  <a:lnTo>
                    <a:pt x="453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7" name="Google Shape;6447;p29"/>
            <p:cNvSpPr/>
            <p:nvPr/>
          </p:nvSpPr>
          <p:spPr>
            <a:xfrm>
              <a:off x="3626967" y="4355918"/>
              <a:ext cx="199932" cy="250787"/>
            </a:xfrm>
            <a:custGeom>
              <a:rect b="b" l="l" r="r" t="t"/>
              <a:pathLst>
                <a:path extrusionOk="0" h="9562" w="7623">
                  <a:moveTo>
                    <a:pt x="3812" y="0"/>
                  </a:moveTo>
                  <a:lnTo>
                    <a:pt x="1" y="761"/>
                  </a:lnTo>
                  <a:lnTo>
                    <a:pt x="1" y="6361"/>
                  </a:lnTo>
                  <a:lnTo>
                    <a:pt x="3812" y="9561"/>
                  </a:lnTo>
                  <a:lnTo>
                    <a:pt x="7623" y="6361"/>
                  </a:lnTo>
                  <a:lnTo>
                    <a:pt x="7623" y="761"/>
                  </a:lnTo>
                  <a:lnTo>
                    <a:pt x="3812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8" name="Google Shape;6448;p29"/>
            <p:cNvSpPr/>
            <p:nvPr/>
          </p:nvSpPr>
          <p:spPr>
            <a:xfrm>
              <a:off x="3626967" y="4372074"/>
              <a:ext cx="112464" cy="234631"/>
            </a:xfrm>
            <a:custGeom>
              <a:rect b="b" l="l" r="r" t="t"/>
              <a:pathLst>
                <a:path extrusionOk="0" h="8946" w="4288">
                  <a:moveTo>
                    <a:pt x="723" y="0"/>
                  </a:moveTo>
                  <a:lnTo>
                    <a:pt x="1" y="145"/>
                  </a:lnTo>
                  <a:lnTo>
                    <a:pt x="1" y="5745"/>
                  </a:lnTo>
                  <a:lnTo>
                    <a:pt x="3812" y="8945"/>
                  </a:lnTo>
                  <a:lnTo>
                    <a:pt x="4288" y="8546"/>
                  </a:lnTo>
                  <a:lnTo>
                    <a:pt x="723" y="5548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9" name="Google Shape;6449;p29"/>
            <p:cNvSpPr/>
            <p:nvPr/>
          </p:nvSpPr>
          <p:spPr>
            <a:xfrm>
              <a:off x="3664971" y="4398328"/>
              <a:ext cx="123820" cy="123820"/>
            </a:xfrm>
            <a:custGeom>
              <a:rect b="b" l="l" r="r" t="t"/>
              <a:pathLst>
                <a:path extrusionOk="0" h="4721" w="4721">
                  <a:moveTo>
                    <a:pt x="2363" y="0"/>
                  </a:moveTo>
                  <a:cubicBezTo>
                    <a:pt x="1059" y="0"/>
                    <a:pt x="0" y="1059"/>
                    <a:pt x="0" y="2363"/>
                  </a:cubicBezTo>
                  <a:cubicBezTo>
                    <a:pt x="0" y="3662"/>
                    <a:pt x="1059" y="4720"/>
                    <a:pt x="2363" y="4720"/>
                  </a:cubicBezTo>
                  <a:cubicBezTo>
                    <a:pt x="3662" y="4720"/>
                    <a:pt x="4720" y="3662"/>
                    <a:pt x="4720" y="2363"/>
                  </a:cubicBezTo>
                  <a:cubicBezTo>
                    <a:pt x="4720" y="1059"/>
                    <a:pt x="3662" y="0"/>
                    <a:pt x="236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0" name="Google Shape;6450;p29"/>
            <p:cNvSpPr/>
            <p:nvPr/>
          </p:nvSpPr>
          <p:spPr>
            <a:xfrm>
              <a:off x="3679212" y="4412570"/>
              <a:ext cx="95311" cy="95311"/>
            </a:xfrm>
            <a:custGeom>
              <a:rect b="b" l="l" r="r" t="t"/>
              <a:pathLst>
                <a:path extrusionOk="0" h="3634" w="3634">
                  <a:moveTo>
                    <a:pt x="1820" y="1"/>
                  </a:moveTo>
                  <a:cubicBezTo>
                    <a:pt x="814" y="1"/>
                    <a:pt x="1" y="814"/>
                    <a:pt x="1" y="1820"/>
                  </a:cubicBezTo>
                  <a:cubicBezTo>
                    <a:pt x="1" y="2820"/>
                    <a:pt x="814" y="3634"/>
                    <a:pt x="1820" y="3634"/>
                  </a:cubicBezTo>
                  <a:cubicBezTo>
                    <a:pt x="2820" y="3634"/>
                    <a:pt x="3634" y="2820"/>
                    <a:pt x="3634" y="1820"/>
                  </a:cubicBezTo>
                  <a:cubicBezTo>
                    <a:pt x="3634" y="814"/>
                    <a:pt x="2820" y="1"/>
                    <a:pt x="1820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1" name="Google Shape;6451;p29"/>
            <p:cNvSpPr/>
            <p:nvPr/>
          </p:nvSpPr>
          <p:spPr>
            <a:xfrm>
              <a:off x="3603362" y="4331973"/>
              <a:ext cx="247011" cy="304029"/>
            </a:xfrm>
            <a:custGeom>
              <a:rect b="b" l="l" r="r" t="t"/>
              <a:pathLst>
                <a:path extrusionOk="0" h="11592" w="9418">
                  <a:moveTo>
                    <a:pt x="4712" y="346"/>
                  </a:moveTo>
                  <a:lnTo>
                    <a:pt x="9076" y="1216"/>
                  </a:lnTo>
                  <a:lnTo>
                    <a:pt x="9076" y="7534"/>
                  </a:lnTo>
                  <a:lnTo>
                    <a:pt x="4712" y="11201"/>
                  </a:lnTo>
                  <a:lnTo>
                    <a:pt x="343" y="7534"/>
                  </a:lnTo>
                  <a:lnTo>
                    <a:pt x="343" y="1216"/>
                  </a:lnTo>
                  <a:lnTo>
                    <a:pt x="4712" y="346"/>
                  </a:lnTo>
                  <a:close/>
                  <a:moveTo>
                    <a:pt x="4710" y="0"/>
                  </a:moveTo>
                  <a:cubicBezTo>
                    <a:pt x="4698" y="0"/>
                    <a:pt x="4688" y="1"/>
                    <a:pt x="4678" y="4"/>
                  </a:cubicBezTo>
                  <a:lnTo>
                    <a:pt x="140" y="913"/>
                  </a:lnTo>
                  <a:cubicBezTo>
                    <a:pt x="59" y="928"/>
                    <a:pt x="1" y="1000"/>
                    <a:pt x="1" y="1077"/>
                  </a:cubicBezTo>
                  <a:lnTo>
                    <a:pt x="1" y="7611"/>
                  </a:lnTo>
                  <a:cubicBezTo>
                    <a:pt x="1" y="7664"/>
                    <a:pt x="25" y="7712"/>
                    <a:pt x="64" y="7741"/>
                  </a:cubicBezTo>
                  <a:lnTo>
                    <a:pt x="4601" y="11552"/>
                  </a:lnTo>
                  <a:cubicBezTo>
                    <a:pt x="4632" y="11578"/>
                    <a:pt x="4671" y="11592"/>
                    <a:pt x="4709" y="11592"/>
                  </a:cubicBezTo>
                  <a:cubicBezTo>
                    <a:pt x="4748" y="11592"/>
                    <a:pt x="4786" y="11578"/>
                    <a:pt x="4818" y="11552"/>
                  </a:cubicBezTo>
                  <a:lnTo>
                    <a:pt x="9355" y="7741"/>
                  </a:lnTo>
                  <a:cubicBezTo>
                    <a:pt x="9393" y="7712"/>
                    <a:pt x="9418" y="7664"/>
                    <a:pt x="9418" y="7611"/>
                  </a:cubicBezTo>
                  <a:lnTo>
                    <a:pt x="9418" y="1077"/>
                  </a:lnTo>
                  <a:cubicBezTo>
                    <a:pt x="9413" y="995"/>
                    <a:pt x="9360" y="928"/>
                    <a:pt x="9283" y="913"/>
                  </a:cubicBezTo>
                  <a:lnTo>
                    <a:pt x="4745" y="4"/>
                  </a:lnTo>
                  <a:cubicBezTo>
                    <a:pt x="4733" y="1"/>
                    <a:pt x="4721" y="0"/>
                    <a:pt x="47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2" name="Google Shape;6452;p29"/>
            <p:cNvSpPr/>
            <p:nvPr/>
          </p:nvSpPr>
          <p:spPr>
            <a:xfrm>
              <a:off x="3622430" y="4351407"/>
              <a:ext cx="208876" cy="259731"/>
            </a:xfrm>
            <a:custGeom>
              <a:rect b="b" l="l" r="r" t="t"/>
              <a:pathLst>
                <a:path extrusionOk="0" h="9903" w="7964">
                  <a:moveTo>
                    <a:pt x="3983" y="0"/>
                  </a:moveTo>
                  <a:cubicBezTo>
                    <a:pt x="3971" y="0"/>
                    <a:pt x="3961" y="1"/>
                    <a:pt x="3951" y="4"/>
                  </a:cubicBezTo>
                  <a:lnTo>
                    <a:pt x="140" y="764"/>
                  </a:lnTo>
                  <a:cubicBezTo>
                    <a:pt x="58" y="783"/>
                    <a:pt x="1" y="851"/>
                    <a:pt x="1" y="933"/>
                  </a:cubicBezTo>
                  <a:lnTo>
                    <a:pt x="1" y="6533"/>
                  </a:lnTo>
                  <a:cubicBezTo>
                    <a:pt x="1" y="6582"/>
                    <a:pt x="25" y="6630"/>
                    <a:pt x="63" y="6663"/>
                  </a:cubicBezTo>
                  <a:lnTo>
                    <a:pt x="3874" y="9863"/>
                  </a:lnTo>
                  <a:cubicBezTo>
                    <a:pt x="3905" y="9890"/>
                    <a:pt x="3944" y="9903"/>
                    <a:pt x="3982" y="9903"/>
                  </a:cubicBezTo>
                  <a:cubicBezTo>
                    <a:pt x="4021" y="9903"/>
                    <a:pt x="4059" y="9890"/>
                    <a:pt x="4091" y="9863"/>
                  </a:cubicBezTo>
                  <a:lnTo>
                    <a:pt x="7906" y="6663"/>
                  </a:lnTo>
                  <a:cubicBezTo>
                    <a:pt x="7940" y="6630"/>
                    <a:pt x="7964" y="6582"/>
                    <a:pt x="7964" y="6533"/>
                  </a:cubicBezTo>
                  <a:lnTo>
                    <a:pt x="7964" y="5152"/>
                  </a:lnTo>
                  <a:cubicBezTo>
                    <a:pt x="7964" y="5039"/>
                    <a:pt x="7879" y="4983"/>
                    <a:pt x="7793" y="4983"/>
                  </a:cubicBezTo>
                  <a:cubicBezTo>
                    <a:pt x="7708" y="4983"/>
                    <a:pt x="7622" y="5039"/>
                    <a:pt x="7622" y="5152"/>
                  </a:cubicBezTo>
                  <a:lnTo>
                    <a:pt x="7622" y="6452"/>
                  </a:lnTo>
                  <a:lnTo>
                    <a:pt x="3985" y="9512"/>
                  </a:lnTo>
                  <a:lnTo>
                    <a:pt x="342" y="6456"/>
                  </a:lnTo>
                  <a:lnTo>
                    <a:pt x="342" y="1072"/>
                  </a:lnTo>
                  <a:lnTo>
                    <a:pt x="3985" y="346"/>
                  </a:lnTo>
                  <a:lnTo>
                    <a:pt x="7622" y="1072"/>
                  </a:lnTo>
                  <a:lnTo>
                    <a:pt x="7622" y="4306"/>
                  </a:lnTo>
                  <a:cubicBezTo>
                    <a:pt x="7622" y="4419"/>
                    <a:pt x="7708" y="4475"/>
                    <a:pt x="7793" y="4475"/>
                  </a:cubicBezTo>
                  <a:cubicBezTo>
                    <a:pt x="7879" y="4475"/>
                    <a:pt x="7964" y="4419"/>
                    <a:pt x="7964" y="4306"/>
                  </a:cubicBezTo>
                  <a:lnTo>
                    <a:pt x="7964" y="933"/>
                  </a:lnTo>
                  <a:cubicBezTo>
                    <a:pt x="7964" y="851"/>
                    <a:pt x="7906" y="779"/>
                    <a:pt x="7829" y="764"/>
                  </a:cubicBezTo>
                  <a:lnTo>
                    <a:pt x="4018" y="4"/>
                  </a:lnTo>
                  <a:cubicBezTo>
                    <a:pt x="4006" y="1"/>
                    <a:pt x="3994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3" name="Google Shape;6453;p29"/>
            <p:cNvSpPr/>
            <p:nvPr/>
          </p:nvSpPr>
          <p:spPr>
            <a:xfrm>
              <a:off x="3660669" y="4393896"/>
              <a:ext cx="137826" cy="132711"/>
            </a:xfrm>
            <a:custGeom>
              <a:rect b="b" l="l" r="r" t="t"/>
              <a:pathLst>
                <a:path extrusionOk="0" h="5060" w="5255">
                  <a:moveTo>
                    <a:pt x="2527" y="342"/>
                  </a:moveTo>
                  <a:cubicBezTo>
                    <a:pt x="3734" y="342"/>
                    <a:pt x="4711" y="1319"/>
                    <a:pt x="4716" y="2532"/>
                  </a:cubicBezTo>
                  <a:cubicBezTo>
                    <a:pt x="4716" y="3412"/>
                    <a:pt x="4182" y="4211"/>
                    <a:pt x="3369" y="4553"/>
                  </a:cubicBezTo>
                  <a:cubicBezTo>
                    <a:pt x="3099" y="4664"/>
                    <a:pt x="2815" y="4718"/>
                    <a:pt x="2534" y="4718"/>
                  </a:cubicBezTo>
                  <a:cubicBezTo>
                    <a:pt x="1963" y="4718"/>
                    <a:pt x="1401" y="4495"/>
                    <a:pt x="982" y="4076"/>
                  </a:cubicBezTo>
                  <a:cubicBezTo>
                    <a:pt x="357" y="3455"/>
                    <a:pt x="164" y="2512"/>
                    <a:pt x="506" y="1694"/>
                  </a:cubicBezTo>
                  <a:cubicBezTo>
                    <a:pt x="843" y="876"/>
                    <a:pt x="1641" y="342"/>
                    <a:pt x="2527" y="342"/>
                  </a:cubicBezTo>
                  <a:close/>
                  <a:moveTo>
                    <a:pt x="2527" y="1"/>
                  </a:moveTo>
                  <a:cubicBezTo>
                    <a:pt x="1131" y="1"/>
                    <a:pt x="0" y="1131"/>
                    <a:pt x="0" y="2532"/>
                  </a:cubicBezTo>
                  <a:cubicBezTo>
                    <a:pt x="0" y="3552"/>
                    <a:pt x="616" y="4476"/>
                    <a:pt x="1559" y="4865"/>
                  </a:cubicBezTo>
                  <a:cubicBezTo>
                    <a:pt x="1874" y="4996"/>
                    <a:pt x="2204" y="5060"/>
                    <a:pt x="2531" y="5060"/>
                  </a:cubicBezTo>
                  <a:cubicBezTo>
                    <a:pt x="3189" y="5060"/>
                    <a:pt x="3834" y="4802"/>
                    <a:pt x="4317" y="4317"/>
                  </a:cubicBezTo>
                  <a:cubicBezTo>
                    <a:pt x="5038" y="3595"/>
                    <a:pt x="5255" y="2508"/>
                    <a:pt x="4865" y="1560"/>
                  </a:cubicBezTo>
                  <a:cubicBezTo>
                    <a:pt x="4475" y="617"/>
                    <a:pt x="3552" y="1"/>
                    <a:pt x="25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4" name="Google Shape;6454;p29"/>
            <p:cNvSpPr/>
            <p:nvPr/>
          </p:nvSpPr>
          <p:spPr>
            <a:xfrm>
              <a:off x="3703709" y="4408137"/>
              <a:ext cx="47970" cy="104202"/>
            </a:xfrm>
            <a:custGeom>
              <a:rect b="b" l="l" r="r" t="t"/>
              <a:pathLst>
                <a:path extrusionOk="0" h="3973" w="1829">
                  <a:moveTo>
                    <a:pt x="917" y="0"/>
                  </a:moveTo>
                  <a:cubicBezTo>
                    <a:pt x="832" y="0"/>
                    <a:pt x="746" y="57"/>
                    <a:pt x="746" y="170"/>
                  </a:cubicBezTo>
                  <a:lnTo>
                    <a:pt x="746" y="550"/>
                  </a:lnTo>
                  <a:cubicBezTo>
                    <a:pt x="318" y="593"/>
                    <a:pt x="0" y="964"/>
                    <a:pt x="24" y="1392"/>
                  </a:cubicBezTo>
                  <a:cubicBezTo>
                    <a:pt x="44" y="1820"/>
                    <a:pt x="395" y="2152"/>
                    <a:pt x="823" y="2157"/>
                  </a:cubicBezTo>
                  <a:lnTo>
                    <a:pt x="1006" y="2157"/>
                  </a:lnTo>
                  <a:cubicBezTo>
                    <a:pt x="1261" y="2157"/>
                    <a:pt x="1468" y="2364"/>
                    <a:pt x="1468" y="2619"/>
                  </a:cubicBezTo>
                  <a:cubicBezTo>
                    <a:pt x="1468" y="2879"/>
                    <a:pt x="1261" y="3086"/>
                    <a:pt x="1006" y="3086"/>
                  </a:cubicBezTo>
                  <a:lnTo>
                    <a:pt x="732" y="3086"/>
                  </a:lnTo>
                  <a:cubicBezTo>
                    <a:pt x="525" y="3086"/>
                    <a:pt x="361" y="2917"/>
                    <a:pt x="361" y="2710"/>
                  </a:cubicBezTo>
                  <a:cubicBezTo>
                    <a:pt x="361" y="2597"/>
                    <a:pt x="276" y="2541"/>
                    <a:pt x="190" y="2541"/>
                  </a:cubicBezTo>
                  <a:cubicBezTo>
                    <a:pt x="105" y="2541"/>
                    <a:pt x="20" y="2597"/>
                    <a:pt x="20" y="2710"/>
                  </a:cubicBezTo>
                  <a:cubicBezTo>
                    <a:pt x="20" y="3105"/>
                    <a:pt x="337" y="3427"/>
                    <a:pt x="732" y="3427"/>
                  </a:cubicBezTo>
                  <a:lnTo>
                    <a:pt x="746" y="3427"/>
                  </a:lnTo>
                  <a:lnTo>
                    <a:pt x="746" y="3803"/>
                  </a:lnTo>
                  <a:cubicBezTo>
                    <a:pt x="746" y="3916"/>
                    <a:pt x="830" y="3972"/>
                    <a:pt x="915" y="3972"/>
                  </a:cubicBezTo>
                  <a:cubicBezTo>
                    <a:pt x="999" y="3972"/>
                    <a:pt x="1083" y="3916"/>
                    <a:pt x="1083" y="3803"/>
                  </a:cubicBezTo>
                  <a:lnTo>
                    <a:pt x="1083" y="3422"/>
                  </a:lnTo>
                  <a:cubicBezTo>
                    <a:pt x="1511" y="3379"/>
                    <a:pt x="1829" y="3009"/>
                    <a:pt x="1805" y="2580"/>
                  </a:cubicBezTo>
                  <a:cubicBezTo>
                    <a:pt x="1785" y="2152"/>
                    <a:pt x="1434" y="1815"/>
                    <a:pt x="1006" y="1815"/>
                  </a:cubicBezTo>
                  <a:lnTo>
                    <a:pt x="823" y="1815"/>
                  </a:lnTo>
                  <a:cubicBezTo>
                    <a:pt x="568" y="1815"/>
                    <a:pt x="361" y="1608"/>
                    <a:pt x="361" y="1349"/>
                  </a:cubicBezTo>
                  <a:cubicBezTo>
                    <a:pt x="361" y="1094"/>
                    <a:pt x="568" y="887"/>
                    <a:pt x="823" y="887"/>
                  </a:cubicBezTo>
                  <a:lnTo>
                    <a:pt x="1097" y="887"/>
                  </a:lnTo>
                  <a:cubicBezTo>
                    <a:pt x="1304" y="887"/>
                    <a:pt x="1473" y="1055"/>
                    <a:pt x="1473" y="1262"/>
                  </a:cubicBezTo>
                  <a:lnTo>
                    <a:pt x="1473" y="1440"/>
                  </a:lnTo>
                  <a:cubicBezTo>
                    <a:pt x="1473" y="1553"/>
                    <a:pt x="1558" y="1610"/>
                    <a:pt x="1643" y="1610"/>
                  </a:cubicBezTo>
                  <a:cubicBezTo>
                    <a:pt x="1729" y="1610"/>
                    <a:pt x="1814" y="1553"/>
                    <a:pt x="1814" y="1440"/>
                  </a:cubicBezTo>
                  <a:lnTo>
                    <a:pt x="1814" y="1262"/>
                  </a:lnTo>
                  <a:cubicBezTo>
                    <a:pt x="1809" y="867"/>
                    <a:pt x="1492" y="545"/>
                    <a:pt x="1097" y="545"/>
                  </a:cubicBezTo>
                  <a:lnTo>
                    <a:pt x="1088" y="545"/>
                  </a:lnTo>
                  <a:lnTo>
                    <a:pt x="1088" y="170"/>
                  </a:lnTo>
                  <a:cubicBezTo>
                    <a:pt x="1088" y="57"/>
                    <a:pt x="1002" y="0"/>
                    <a:pt x="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55" name="Google Shape;6455;p29"/>
          <p:cNvGrpSpPr/>
          <p:nvPr/>
        </p:nvGrpSpPr>
        <p:grpSpPr>
          <a:xfrm>
            <a:off x="1752015" y="4104909"/>
            <a:ext cx="365611" cy="360628"/>
            <a:chOff x="1752015" y="4289484"/>
            <a:chExt cx="365611" cy="360628"/>
          </a:xfrm>
        </p:grpSpPr>
        <p:sp>
          <p:nvSpPr>
            <p:cNvPr id="6456" name="Google Shape;6456;p29"/>
            <p:cNvSpPr/>
            <p:nvPr/>
          </p:nvSpPr>
          <p:spPr>
            <a:xfrm>
              <a:off x="1778977" y="4547353"/>
              <a:ext cx="31762" cy="28903"/>
            </a:xfrm>
            <a:custGeom>
              <a:rect b="b" l="l" r="r" t="t"/>
              <a:pathLst>
                <a:path extrusionOk="0" h="1102" w="1211">
                  <a:moveTo>
                    <a:pt x="989" y="1"/>
                  </a:moveTo>
                  <a:cubicBezTo>
                    <a:pt x="937" y="1"/>
                    <a:pt x="885" y="20"/>
                    <a:pt x="844" y="58"/>
                  </a:cubicBezTo>
                  <a:lnTo>
                    <a:pt x="161" y="747"/>
                  </a:lnTo>
                  <a:cubicBezTo>
                    <a:pt x="0" y="889"/>
                    <a:pt x="140" y="1102"/>
                    <a:pt x="299" y="1102"/>
                  </a:cubicBezTo>
                  <a:cubicBezTo>
                    <a:pt x="349" y="1102"/>
                    <a:pt x="400" y="1081"/>
                    <a:pt x="445" y="1030"/>
                  </a:cubicBezTo>
                  <a:lnTo>
                    <a:pt x="1133" y="342"/>
                  </a:lnTo>
                  <a:cubicBezTo>
                    <a:pt x="1210" y="265"/>
                    <a:pt x="1210" y="135"/>
                    <a:pt x="1133" y="58"/>
                  </a:cubicBezTo>
                  <a:cubicBezTo>
                    <a:pt x="1092" y="20"/>
                    <a:pt x="1041" y="1"/>
                    <a:pt x="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7" name="Google Shape;6457;p29"/>
            <p:cNvSpPr/>
            <p:nvPr/>
          </p:nvSpPr>
          <p:spPr>
            <a:xfrm>
              <a:off x="1797179" y="4564768"/>
              <a:ext cx="30975" cy="28457"/>
            </a:xfrm>
            <a:custGeom>
              <a:rect b="b" l="l" r="r" t="t"/>
              <a:pathLst>
                <a:path extrusionOk="0" h="1085" w="1181">
                  <a:moveTo>
                    <a:pt x="959" y="1"/>
                  </a:moveTo>
                  <a:cubicBezTo>
                    <a:pt x="908" y="1"/>
                    <a:pt x="858" y="20"/>
                    <a:pt x="819" y="58"/>
                  </a:cubicBezTo>
                  <a:lnTo>
                    <a:pt x="131" y="747"/>
                  </a:lnTo>
                  <a:cubicBezTo>
                    <a:pt x="1" y="892"/>
                    <a:pt x="131" y="1084"/>
                    <a:pt x="283" y="1084"/>
                  </a:cubicBezTo>
                  <a:cubicBezTo>
                    <a:pt x="327" y="1084"/>
                    <a:pt x="373" y="1068"/>
                    <a:pt x="415" y="1030"/>
                  </a:cubicBezTo>
                  <a:lnTo>
                    <a:pt x="1103" y="347"/>
                  </a:lnTo>
                  <a:cubicBezTo>
                    <a:pt x="1180" y="265"/>
                    <a:pt x="1180" y="140"/>
                    <a:pt x="1103" y="58"/>
                  </a:cubicBezTo>
                  <a:cubicBezTo>
                    <a:pt x="1062" y="20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458" name="Google Shape;6458;p29"/>
            <p:cNvGrpSpPr/>
            <p:nvPr/>
          </p:nvGrpSpPr>
          <p:grpSpPr>
            <a:xfrm>
              <a:off x="1752015" y="4289484"/>
              <a:ext cx="365611" cy="360628"/>
              <a:chOff x="1752015" y="4289484"/>
              <a:chExt cx="365611" cy="360628"/>
            </a:xfrm>
          </p:grpSpPr>
          <p:sp>
            <p:nvSpPr>
              <p:cNvPr id="6459" name="Google Shape;6459;p29"/>
              <p:cNvSpPr/>
              <p:nvPr/>
            </p:nvSpPr>
            <p:spPr>
              <a:xfrm>
                <a:off x="1758572" y="4402997"/>
                <a:ext cx="160066" cy="76611"/>
              </a:xfrm>
              <a:custGeom>
                <a:rect b="b" l="l" r="r" t="t"/>
                <a:pathLst>
                  <a:path extrusionOk="0" h="2921" w="6103">
                    <a:moveTo>
                      <a:pt x="6102" y="0"/>
                    </a:moveTo>
                    <a:lnTo>
                      <a:pt x="4769" y="116"/>
                    </a:lnTo>
                    <a:cubicBezTo>
                      <a:pt x="3028" y="260"/>
                      <a:pt x="1392" y="1015"/>
                      <a:pt x="155" y="2252"/>
                    </a:cubicBezTo>
                    <a:cubicBezTo>
                      <a:pt x="1" y="2396"/>
                      <a:pt x="97" y="2651"/>
                      <a:pt x="304" y="2666"/>
                    </a:cubicBezTo>
                    <a:lnTo>
                      <a:pt x="3181" y="2921"/>
                    </a:lnTo>
                    <a:lnTo>
                      <a:pt x="6102" y="0"/>
                    </a:lnTo>
                    <a:close/>
                  </a:path>
                </a:pathLst>
              </a:custGeom>
              <a:solidFill>
                <a:srgbClr val="D6D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0" name="Google Shape;6460;p29"/>
              <p:cNvSpPr/>
              <p:nvPr/>
            </p:nvSpPr>
            <p:spPr>
              <a:xfrm>
                <a:off x="1926297" y="4487161"/>
                <a:ext cx="76506" cy="157994"/>
              </a:xfrm>
              <a:custGeom>
                <a:rect b="b" l="l" r="r" t="t"/>
                <a:pathLst>
                  <a:path extrusionOk="0" h="6024" w="2917">
                    <a:moveTo>
                      <a:pt x="2917" y="0"/>
                    </a:moveTo>
                    <a:lnTo>
                      <a:pt x="1" y="2921"/>
                    </a:lnTo>
                    <a:lnTo>
                      <a:pt x="256" y="5799"/>
                    </a:lnTo>
                    <a:cubicBezTo>
                      <a:pt x="262" y="5935"/>
                      <a:pt x="377" y="6024"/>
                      <a:pt x="497" y="6024"/>
                    </a:cubicBezTo>
                    <a:cubicBezTo>
                      <a:pt x="558" y="6024"/>
                      <a:pt x="620" y="6000"/>
                      <a:pt x="670" y="5948"/>
                    </a:cubicBezTo>
                    <a:cubicBezTo>
                      <a:pt x="1906" y="4711"/>
                      <a:pt x="2662" y="3075"/>
                      <a:pt x="2806" y="1333"/>
                    </a:cubicBezTo>
                    <a:lnTo>
                      <a:pt x="2917" y="0"/>
                    </a:lnTo>
                    <a:close/>
                  </a:path>
                </a:pathLst>
              </a:custGeom>
              <a:solidFill>
                <a:srgbClr val="D6D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1" name="Google Shape;6461;p29"/>
              <p:cNvSpPr/>
              <p:nvPr/>
            </p:nvSpPr>
            <p:spPr>
              <a:xfrm>
                <a:off x="1758572" y="4406904"/>
                <a:ext cx="115375" cy="66906"/>
              </a:xfrm>
              <a:custGeom>
                <a:rect b="b" l="l" r="r" t="t"/>
                <a:pathLst>
                  <a:path extrusionOk="0" h="2551" w="4399">
                    <a:moveTo>
                      <a:pt x="4399" y="0"/>
                    </a:moveTo>
                    <a:lnTo>
                      <a:pt x="4399" y="0"/>
                    </a:lnTo>
                    <a:cubicBezTo>
                      <a:pt x="2792" y="217"/>
                      <a:pt x="1300" y="953"/>
                      <a:pt x="155" y="2098"/>
                    </a:cubicBezTo>
                    <a:cubicBezTo>
                      <a:pt x="1" y="2243"/>
                      <a:pt x="97" y="2502"/>
                      <a:pt x="304" y="2517"/>
                    </a:cubicBezTo>
                    <a:lnTo>
                      <a:pt x="732" y="2550"/>
                    </a:lnTo>
                    <a:cubicBezTo>
                      <a:pt x="593" y="2449"/>
                      <a:pt x="578" y="2252"/>
                      <a:pt x="699" y="2132"/>
                    </a:cubicBezTo>
                    <a:cubicBezTo>
                      <a:pt x="1724" y="1107"/>
                      <a:pt x="2999" y="371"/>
                      <a:pt x="4399" y="0"/>
                    </a:cubicBezTo>
                    <a:close/>
                  </a:path>
                </a:pathLst>
              </a:custGeom>
              <a:solidFill>
                <a:srgbClr val="C7D2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2" name="Google Shape;6462;p29"/>
              <p:cNvSpPr/>
              <p:nvPr/>
            </p:nvSpPr>
            <p:spPr>
              <a:xfrm>
                <a:off x="1926166" y="4549635"/>
                <a:ext cx="22372" cy="95652"/>
              </a:xfrm>
              <a:custGeom>
                <a:rect b="b" l="l" r="r" t="t"/>
                <a:pathLst>
                  <a:path extrusionOk="0" h="3647" w="853">
                    <a:moveTo>
                      <a:pt x="545" y="0"/>
                    </a:moveTo>
                    <a:lnTo>
                      <a:pt x="1" y="544"/>
                    </a:lnTo>
                    <a:lnTo>
                      <a:pt x="256" y="3421"/>
                    </a:lnTo>
                    <a:cubicBezTo>
                      <a:pt x="262" y="3558"/>
                      <a:pt x="378" y="3646"/>
                      <a:pt x="497" y="3646"/>
                    </a:cubicBezTo>
                    <a:cubicBezTo>
                      <a:pt x="558" y="3646"/>
                      <a:pt x="621" y="3623"/>
                      <a:pt x="670" y="3571"/>
                    </a:cubicBezTo>
                    <a:cubicBezTo>
                      <a:pt x="732" y="3513"/>
                      <a:pt x="795" y="3445"/>
                      <a:pt x="853" y="3383"/>
                    </a:cubicBezTo>
                    <a:cubicBezTo>
                      <a:pt x="843" y="3349"/>
                      <a:pt x="833" y="3316"/>
                      <a:pt x="833" y="3282"/>
                    </a:cubicBezTo>
                    <a:lnTo>
                      <a:pt x="545" y="0"/>
                    </a:lnTo>
                    <a:close/>
                  </a:path>
                </a:pathLst>
              </a:custGeom>
              <a:solidFill>
                <a:srgbClr val="C7D2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3" name="Google Shape;6463;p29"/>
              <p:cNvSpPr/>
              <p:nvPr/>
            </p:nvSpPr>
            <p:spPr>
              <a:xfrm>
                <a:off x="1825216" y="4295123"/>
                <a:ext cx="286221" cy="284752"/>
              </a:xfrm>
              <a:custGeom>
                <a:rect b="b" l="l" r="r" t="t"/>
                <a:pathLst>
                  <a:path extrusionOk="0" h="10857" w="10913">
                    <a:moveTo>
                      <a:pt x="10695" y="0"/>
                    </a:moveTo>
                    <a:cubicBezTo>
                      <a:pt x="10677" y="0"/>
                      <a:pt x="10658" y="3"/>
                      <a:pt x="10639" y="9"/>
                    </a:cubicBezTo>
                    <a:lnTo>
                      <a:pt x="8339" y="682"/>
                    </a:lnTo>
                    <a:lnTo>
                      <a:pt x="6641" y="1178"/>
                    </a:lnTo>
                    <a:cubicBezTo>
                      <a:pt x="6501" y="1221"/>
                      <a:pt x="6371" y="1293"/>
                      <a:pt x="6270" y="1399"/>
                    </a:cubicBezTo>
                    <a:lnTo>
                      <a:pt x="82" y="7587"/>
                    </a:lnTo>
                    <a:cubicBezTo>
                      <a:pt x="1" y="7664"/>
                      <a:pt x="1" y="7794"/>
                      <a:pt x="82" y="7871"/>
                    </a:cubicBezTo>
                    <a:lnTo>
                      <a:pt x="1319" y="9112"/>
                    </a:lnTo>
                    <a:lnTo>
                      <a:pt x="1776" y="9565"/>
                    </a:lnTo>
                    <a:lnTo>
                      <a:pt x="3003" y="10792"/>
                    </a:lnTo>
                    <a:cubicBezTo>
                      <a:pt x="3044" y="10835"/>
                      <a:pt x="3099" y="10857"/>
                      <a:pt x="3155" y="10857"/>
                    </a:cubicBezTo>
                    <a:cubicBezTo>
                      <a:pt x="3211" y="10857"/>
                      <a:pt x="3268" y="10835"/>
                      <a:pt x="3311" y="10792"/>
                    </a:cubicBezTo>
                    <a:lnTo>
                      <a:pt x="6771" y="7322"/>
                    </a:lnTo>
                    <a:lnTo>
                      <a:pt x="9470" y="4633"/>
                    </a:lnTo>
                    <a:cubicBezTo>
                      <a:pt x="9586" y="4522"/>
                      <a:pt x="9667" y="4378"/>
                      <a:pt x="9715" y="4224"/>
                    </a:cubicBezTo>
                    <a:lnTo>
                      <a:pt x="10875" y="244"/>
                    </a:lnTo>
                    <a:cubicBezTo>
                      <a:pt x="10913" y="119"/>
                      <a:pt x="10816" y="0"/>
                      <a:pt x="10695" y="0"/>
                    </a:cubicBezTo>
                    <a:close/>
                  </a:path>
                </a:pathLst>
              </a:custGeom>
              <a:solidFill>
                <a:srgbClr val="EDF1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4" name="Google Shape;6464;p29"/>
              <p:cNvSpPr/>
              <p:nvPr/>
            </p:nvSpPr>
            <p:spPr>
              <a:xfrm>
                <a:off x="1825216" y="4295123"/>
                <a:ext cx="286116" cy="212889"/>
              </a:xfrm>
              <a:custGeom>
                <a:rect b="b" l="l" r="r" t="t"/>
                <a:pathLst>
                  <a:path extrusionOk="0" h="8117" w="10909">
                    <a:moveTo>
                      <a:pt x="10696" y="0"/>
                    </a:moveTo>
                    <a:cubicBezTo>
                      <a:pt x="10677" y="0"/>
                      <a:pt x="10659" y="3"/>
                      <a:pt x="10639" y="9"/>
                    </a:cubicBezTo>
                    <a:lnTo>
                      <a:pt x="6621" y="1183"/>
                    </a:lnTo>
                    <a:cubicBezTo>
                      <a:pt x="6492" y="1221"/>
                      <a:pt x="6376" y="1289"/>
                      <a:pt x="6285" y="1385"/>
                    </a:cubicBezTo>
                    <a:lnTo>
                      <a:pt x="82" y="7587"/>
                    </a:lnTo>
                    <a:cubicBezTo>
                      <a:pt x="1" y="7664"/>
                      <a:pt x="1" y="7794"/>
                      <a:pt x="82" y="7871"/>
                    </a:cubicBezTo>
                    <a:lnTo>
                      <a:pt x="328" y="8116"/>
                    </a:lnTo>
                    <a:lnTo>
                      <a:pt x="1025" y="7414"/>
                    </a:lnTo>
                    <a:lnTo>
                      <a:pt x="6593" y="1847"/>
                    </a:lnTo>
                    <a:cubicBezTo>
                      <a:pt x="6679" y="1760"/>
                      <a:pt x="6785" y="1698"/>
                      <a:pt x="6901" y="1669"/>
                    </a:cubicBezTo>
                    <a:lnTo>
                      <a:pt x="10793" y="528"/>
                    </a:lnTo>
                    <a:lnTo>
                      <a:pt x="10875" y="244"/>
                    </a:lnTo>
                    <a:lnTo>
                      <a:pt x="10875" y="240"/>
                    </a:lnTo>
                    <a:cubicBezTo>
                      <a:pt x="10908" y="114"/>
                      <a:pt x="10815" y="0"/>
                      <a:pt x="106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5" name="Google Shape;6465;p29"/>
              <p:cNvSpPr/>
              <p:nvPr/>
            </p:nvSpPr>
            <p:spPr>
              <a:xfrm>
                <a:off x="1969468" y="4376481"/>
                <a:ext cx="59956" cy="59851"/>
              </a:xfrm>
              <a:custGeom>
                <a:rect b="b" l="l" r="r" t="t"/>
                <a:pathLst>
                  <a:path extrusionOk="0" h="2282" w="2286">
                    <a:moveTo>
                      <a:pt x="1146" y="1"/>
                    </a:moveTo>
                    <a:cubicBezTo>
                      <a:pt x="515" y="1"/>
                      <a:pt x="0" y="511"/>
                      <a:pt x="0" y="1141"/>
                    </a:cubicBezTo>
                    <a:cubicBezTo>
                      <a:pt x="0" y="1771"/>
                      <a:pt x="515" y="2281"/>
                      <a:pt x="1146" y="2281"/>
                    </a:cubicBezTo>
                    <a:cubicBezTo>
                      <a:pt x="1776" y="2281"/>
                      <a:pt x="2286" y="1771"/>
                      <a:pt x="2286" y="1141"/>
                    </a:cubicBezTo>
                    <a:cubicBezTo>
                      <a:pt x="2286" y="511"/>
                      <a:pt x="1776" y="1"/>
                      <a:pt x="1146" y="1"/>
                    </a:cubicBezTo>
                    <a:close/>
                  </a:path>
                </a:pathLst>
              </a:custGeom>
              <a:solidFill>
                <a:srgbClr val="90A2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6" name="Google Shape;6466;p29"/>
              <p:cNvSpPr/>
              <p:nvPr/>
            </p:nvSpPr>
            <p:spPr>
              <a:xfrm>
                <a:off x="1969336" y="4376428"/>
                <a:ext cx="37243" cy="60035"/>
              </a:xfrm>
              <a:custGeom>
                <a:rect b="b" l="l" r="r" t="t"/>
                <a:pathLst>
                  <a:path extrusionOk="0" h="2289" w="1420">
                    <a:moveTo>
                      <a:pt x="1138" y="1"/>
                    </a:moveTo>
                    <a:cubicBezTo>
                      <a:pt x="527" y="1"/>
                      <a:pt x="1" y="499"/>
                      <a:pt x="1" y="1143"/>
                    </a:cubicBezTo>
                    <a:cubicBezTo>
                      <a:pt x="1" y="1792"/>
                      <a:pt x="529" y="2288"/>
                      <a:pt x="1143" y="2288"/>
                    </a:cubicBezTo>
                    <a:cubicBezTo>
                      <a:pt x="1234" y="2288"/>
                      <a:pt x="1327" y="2278"/>
                      <a:pt x="1420" y="2254"/>
                    </a:cubicBezTo>
                    <a:cubicBezTo>
                      <a:pt x="554" y="2043"/>
                      <a:pt x="251" y="965"/>
                      <a:pt x="881" y="335"/>
                    </a:cubicBezTo>
                    <a:cubicBezTo>
                      <a:pt x="1025" y="185"/>
                      <a:pt x="1213" y="84"/>
                      <a:pt x="1420" y="36"/>
                    </a:cubicBezTo>
                    <a:cubicBezTo>
                      <a:pt x="1325" y="12"/>
                      <a:pt x="1231" y="1"/>
                      <a:pt x="1138" y="1"/>
                    </a:cubicBezTo>
                    <a:close/>
                  </a:path>
                </a:pathLst>
              </a:custGeom>
              <a:solidFill>
                <a:srgbClr val="7E8D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7" name="Google Shape;6467;p29"/>
              <p:cNvSpPr/>
              <p:nvPr/>
            </p:nvSpPr>
            <p:spPr>
              <a:xfrm>
                <a:off x="1817637" y="4510765"/>
                <a:ext cx="77528" cy="76611"/>
              </a:xfrm>
              <a:custGeom>
                <a:rect b="b" l="l" r="r" t="t"/>
                <a:pathLst>
                  <a:path extrusionOk="0" h="2921" w="2956">
                    <a:moveTo>
                      <a:pt x="766" y="0"/>
                    </a:moveTo>
                    <a:lnTo>
                      <a:pt x="121" y="645"/>
                    </a:lnTo>
                    <a:cubicBezTo>
                      <a:pt x="1" y="765"/>
                      <a:pt x="1" y="953"/>
                      <a:pt x="121" y="1073"/>
                    </a:cubicBezTo>
                    <a:lnTo>
                      <a:pt x="1002" y="1954"/>
                    </a:lnTo>
                    <a:lnTo>
                      <a:pt x="1882" y="2834"/>
                    </a:lnTo>
                    <a:cubicBezTo>
                      <a:pt x="1940" y="2892"/>
                      <a:pt x="2017" y="2921"/>
                      <a:pt x="2094" y="2921"/>
                    </a:cubicBezTo>
                    <a:cubicBezTo>
                      <a:pt x="2171" y="2921"/>
                      <a:pt x="2248" y="2892"/>
                      <a:pt x="2306" y="2834"/>
                    </a:cubicBezTo>
                    <a:lnTo>
                      <a:pt x="2955" y="2190"/>
                    </a:lnTo>
                    <a:lnTo>
                      <a:pt x="2089" y="1324"/>
                    </a:lnTo>
                    <a:lnTo>
                      <a:pt x="1627" y="862"/>
                    </a:lnTo>
                    <a:lnTo>
                      <a:pt x="766" y="0"/>
                    </a:lnTo>
                    <a:close/>
                  </a:path>
                </a:pathLst>
              </a:custGeom>
              <a:solidFill>
                <a:srgbClr val="90A2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8" name="Google Shape;6468;p29"/>
              <p:cNvSpPr/>
              <p:nvPr/>
            </p:nvSpPr>
            <p:spPr>
              <a:xfrm>
                <a:off x="1817637" y="4510765"/>
                <a:ext cx="30083" cy="33466"/>
              </a:xfrm>
              <a:custGeom>
                <a:rect b="b" l="l" r="r" t="t"/>
                <a:pathLst>
                  <a:path extrusionOk="0" h="1276" w="1147">
                    <a:moveTo>
                      <a:pt x="766" y="0"/>
                    </a:moveTo>
                    <a:lnTo>
                      <a:pt x="121" y="650"/>
                    </a:lnTo>
                    <a:cubicBezTo>
                      <a:pt x="1" y="765"/>
                      <a:pt x="1" y="953"/>
                      <a:pt x="121" y="1073"/>
                    </a:cubicBezTo>
                    <a:lnTo>
                      <a:pt x="323" y="1275"/>
                    </a:lnTo>
                    <a:cubicBezTo>
                      <a:pt x="338" y="1218"/>
                      <a:pt x="371" y="1160"/>
                      <a:pt x="415" y="1117"/>
                    </a:cubicBezTo>
                    <a:lnTo>
                      <a:pt x="1146" y="380"/>
                    </a:lnTo>
                    <a:lnTo>
                      <a:pt x="766" y="0"/>
                    </a:lnTo>
                    <a:close/>
                  </a:path>
                </a:pathLst>
              </a:custGeom>
              <a:solidFill>
                <a:srgbClr val="7E8D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9" name="Google Shape;6469;p29"/>
              <p:cNvSpPr/>
              <p:nvPr/>
            </p:nvSpPr>
            <p:spPr>
              <a:xfrm>
                <a:off x="1825216" y="4479450"/>
                <a:ext cx="101107" cy="100425"/>
              </a:xfrm>
              <a:custGeom>
                <a:rect b="b" l="l" r="r" t="t"/>
                <a:pathLst>
                  <a:path extrusionOk="0" h="3829" w="3855">
                    <a:moveTo>
                      <a:pt x="636" y="1"/>
                    </a:moveTo>
                    <a:lnTo>
                      <a:pt x="78" y="559"/>
                    </a:lnTo>
                    <a:cubicBezTo>
                      <a:pt x="1" y="636"/>
                      <a:pt x="1" y="761"/>
                      <a:pt x="78" y="843"/>
                    </a:cubicBezTo>
                    <a:lnTo>
                      <a:pt x="1319" y="2080"/>
                    </a:lnTo>
                    <a:lnTo>
                      <a:pt x="1771" y="2537"/>
                    </a:lnTo>
                    <a:lnTo>
                      <a:pt x="2998" y="3764"/>
                    </a:lnTo>
                    <a:cubicBezTo>
                      <a:pt x="3042" y="3807"/>
                      <a:pt x="3098" y="3829"/>
                      <a:pt x="3155" y="3829"/>
                    </a:cubicBezTo>
                    <a:cubicBezTo>
                      <a:pt x="3211" y="3829"/>
                      <a:pt x="3268" y="3807"/>
                      <a:pt x="3311" y="3764"/>
                    </a:cubicBezTo>
                    <a:lnTo>
                      <a:pt x="3855" y="3215"/>
                    </a:lnTo>
                    <a:lnTo>
                      <a:pt x="2474" y="1839"/>
                    </a:lnTo>
                    <a:lnTo>
                      <a:pt x="2021" y="1382"/>
                    </a:lnTo>
                    <a:lnTo>
                      <a:pt x="636" y="1"/>
                    </a:lnTo>
                    <a:close/>
                  </a:path>
                </a:pathLst>
              </a:custGeom>
              <a:solidFill>
                <a:srgbClr val="DCE4E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0" name="Google Shape;6470;p29"/>
              <p:cNvSpPr/>
              <p:nvPr/>
            </p:nvSpPr>
            <p:spPr>
              <a:xfrm>
                <a:off x="1825216" y="4479345"/>
                <a:ext cx="26909" cy="28667"/>
              </a:xfrm>
              <a:custGeom>
                <a:rect b="b" l="l" r="r" t="t"/>
                <a:pathLst>
                  <a:path extrusionOk="0" h="1093" w="1026">
                    <a:moveTo>
                      <a:pt x="640" y="0"/>
                    </a:moveTo>
                    <a:lnTo>
                      <a:pt x="82" y="563"/>
                    </a:lnTo>
                    <a:cubicBezTo>
                      <a:pt x="1" y="640"/>
                      <a:pt x="1" y="770"/>
                      <a:pt x="82" y="847"/>
                    </a:cubicBezTo>
                    <a:lnTo>
                      <a:pt x="328" y="1092"/>
                    </a:lnTo>
                    <a:lnTo>
                      <a:pt x="1025" y="390"/>
                    </a:lnTo>
                    <a:lnTo>
                      <a:pt x="640" y="0"/>
                    </a:lnTo>
                    <a:close/>
                  </a:path>
                </a:pathLst>
              </a:custGeom>
              <a:solidFill>
                <a:srgbClr val="F6F8F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1" name="Google Shape;6471;p29"/>
              <p:cNvSpPr/>
              <p:nvPr/>
            </p:nvSpPr>
            <p:spPr>
              <a:xfrm>
                <a:off x="2043927" y="4295123"/>
                <a:ext cx="67510" cy="66880"/>
              </a:xfrm>
              <a:custGeom>
                <a:rect b="b" l="l" r="r" t="t"/>
                <a:pathLst>
                  <a:path extrusionOk="0" h="2550" w="2574">
                    <a:moveTo>
                      <a:pt x="2356" y="0"/>
                    </a:moveTo>
                    <a:cubicBezTo>
                      <a:pt x="2338" y="0"/>
                      <a:pt x="2319" y="3"/>
                      <a:pt x="2300" y="9"/>
                    </a:cubicBezTo>
                    <a:lnTo>
                      <a:pt x="0" y="682"/>
                    </a:lnTo>
                    <a:lnTo>
                      <a:pt x="1867" y="2549"/>
                    </a:lnTo>
                    <a:lnTo>
                      <a:pt x="2536" y="244"/>
                    </a:lnTo>
                    <a:cubicBezTo>
                      <a:pt x="2574" y="119"/>
                      <a:pt x="2477" y="0"/>
                      <a:pt x="2356" y="0"/>
                    </a:cubicBezTo>
                    <a:close/>
                  </a:path>
                </a:pathLst>
              </a:custGeom>
              <a:solidFill>
                <a:srgbClr val="B0BDC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2" name="Google Shape;6472;p29"/>
              <p:cNvSpPr/>
              <p:nvPr/>
            </p:nvSpPr>
            <p:spPr>
              <a:xfrm>
                <a:off x="2043927" y="4295123"/>
                <a:ext cx="67510" cy="29401"/>
              </a:xfrm>
              <a:custGeom>
                <a:rect b="b" l="l" r="r" t="t"/>
                <a:pathLst>
                  <a:path extrusionOk="0" h="1121" w="2574">
                    <a:moveTo>
                      <a:pt x="2356" y="0"/>
                    </a:moveTo>
                    <a:cubicBezTo>
                      <a:pt x="2338" y="0"/>
                      <a:pt x="2319" y="3"/>
                      <a:pt x="2300" y="9"/>
                    </a:cubicBezTo>
                    <a:lnTo>
                      <a:pt x="1545" y="230"/>
                    </a:lnTo>
                    <a:lnTo>
                      <a:pt x="0" y="682"/>
                    </a:lnTo>
                    <a:lnTo>
                      <a:pt x="438" y="1120"/>
                    </a:lnTo>
                    <a:lnTo>
                      <a:pt x="2454" y="528"/>
                    </a:lnTo>
                    <a:lnTo>
                      <a:pt x="2536" y="244"/>
                    </a:lnTo>
                    <a:cubicBezTo>
                      <a:pt x="2574" y="119"/>
                      <a:pt x="2477" y="0"/>
                      <a:pt x="2356" y="0"/>
                    </a:cubicBezTo>
                    <a:close/>
                  </a:path>
                </a:pathLst>
              </a:custGeom>
              <a:solidFill>
                <a:srgbClr val="A3B2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3" name="Google Shape;6473;p29"/>
              <p:cNvSpPr/>
              <p:nvPr/>
            </p:nvSpPr>
            <p:spPr>
              <a:xfrm>
                <a:off x="1840114" y="4442521"/>
                <a:ext cx="123951" cy="122378"/>
              </a:xfrm>
              <a:custGeom>
                <a:rect b="b" l="l" r="r" t="t"/>
                <a:pathLst>
                  <a:path extrusionOk="0" h="4666" w="4726">
                    <a:moveTo>
                      <a:pt x="4369" y="0"/>
                    </a:moveTo>
                    <a:cubicBezTo>
                      <a:pt x="4291" y="0"/>
                      <a:pt x="4213" y="30"/>
                      <a:pt x="4153" y="91"/>
                    </a:cubicBezTo>
                    <a:lnTo>
                      <a:pt x="121" y="4123"/>
                    </a:lnTo>
                    <a:cubicBezTo>
                      <a:pt x="0" y="4243"/>
                      <a:pt x="0" y="4436"/>
                      <a:pt x="121" y="4556"/>
                    </a:cubicBezTo>
                    <a:lnTo>
                      <a:pt x="140" y="4575"/>
                    </a:lnTo>
                    <a:cubicBezTo>
                      <a:pt x="200" y="4635"/>
                      <a:pt x="278" y="4665"/>
                      <a:pt x="356" y="4665"/>
                    </a:cubicBezTo>
                    <a:cubicBezTo>
                      <a:pt x="435" y="4665"/>
                      <a:pt x="513" y="4635"/>
                      <a:pt x="573" y="4575"/>
                    </a:cubicBezTo>
                    <a:lnTo>
                      <a:pt x="4610" y="543"/>
                    </a:lnTo>
                    <a:cubicBezTo>
                      <a:pt x="4725" y="423"/>
                      <a:pt x="4725" y="230"/>
                      <a:pt x="4610" y="110"/>
                    </a:cubicBezTo>
                    <a:lnTo>
                      <a:pt x="4586" y="91"/>
                    </a:lnTo>
                    <a:cubicBezTo>
                      <a:pt x="4526" y="30"/>
                      <a:pt x="4448" y="0"/>
                      <a:pt x="4369" y="0"/>
                    </a:cubicBezTo>
                    <a:close/>
                  </a:path>
                </a:pathLst>
              </a:custGeom>
              <a:solidFill>
                <a:srgbClr val="D6D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4" name="Google Shape;6474;p29"/>
              <p:cNvSpPr/>
              <p:nvPr/>
            </p:nvSpPr>
            <p:spPr>
              <a:xfrm>
                <a:off x="1840114" y="4442521"/>
                <a:ext cx="123951" cy="122378"/>
              </a:xfrm>
              <a:custGeom>
                <a:rect b="b" l="l" r="r" t="t"/>
                <a:pathLst>
                  <a:path extrusionOk="0" h="4666" w="4726">
                    <a:moveTo>
                      <a:pt x="4369" y="0"/>
                    </a:moveTo>
                    <a:cubicBezTo>
                      <a:pt x="4291" y="0"/>
                      <a:pt x="4213" y="30"/>
                      <a:pt x="4153" y="91"/>
                    </a:cubicBezTo>
                    <a:lnTo>
                      <a:pt x="121" y="4123"/>
                    </a:lnTo>
                    <a:cubicBezTo>
                      <a:pt x="0" y="4243"/>
                      <a:pt x="0" y="4436"/>
                      <a:pt x="121" y="4556"/>
                    </a:cubicBezTo>
                    <a:lnTo>
                      <a:pt x="140" y="4575"/>
                    </a:lnTo>
                    <a:cubicBezTo>
                      <a:pt x="200" y="4635"/>
                      <a:pt x="278" y="4665"/>
                      <a:pt x="356" y="4665"/>
                    </a:cubicBezTo>
                    <a:cubicBezTo>
                      <a:pt x="435" y="4665"/>
                      <a:pt x="513" y="4635"/>
                      <a:pt x="573" y="4575"/>
                    </a:cubicBezTo>
                    <a:lnTo>
                      <a:pt x="4610" y="543"/>
                    </a:lnTo>
                    <a:cubicBezTo>
                      <a:pt x="4725" y="423"/>
                      <a:pt x="4725" y="230"/>
                      <a:pt x="4610" y="110"/>
                    </a:cubicBezTo>
                    <a:lnTo>
                      <a:pt x="4586" y="91"/>
                    </a:lnTo>
                    <a:cubicBezTo>
                      <a:pt x="4526" y="30"/>
                      <a:pt x="4448" y="0"/>
                      <a:pt x="4369" y="0"/>
                    </a:cubicBezTo>
                    <a:close/>
                  </a:path>
                </a:pathLst>
              </a:custGeom>
              <a:solidFill>
                <a:srgbClr val="D6DE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5" name="Google Shape;6475;p29"/>
              <p:cNvSpPr/>
              <p:nvPr/>
            </p:nvSpPr>
            <p:spPr>
              <a:xfrm>
                <a:off x="1840245" y="4442521"/>
                <a:ext cx="121932" cy="122404"/>
              </a:xfrm>
              <a:custGeom>
                <a:rect b="b" l="l" r="r" t="t"/>
                <a:pathLst>
                  <a:path extrusionOk="0" h="4667" w="4649">
                    <a:moveTo>
                      <a:pt x="4367" y="0"/>
                    </a:moveTo>
                    <a:cubicBezTo>
                      <a:pt x="4287" y="0"/>
                      <a:pt x="4208" y="30"/>
                      <a:pt x="4148" y="91"/>
                    </a:cubicBezTo>
                    <a:lnTo>
                      <a:pt x="120" y="4123"/>
                    </a:lnTo>
                    <a:cubicBezTo>
                      <a:pt x="0" y="4243"/>
                      <a:pt x="0" y="4436"/>
                      <a:pt x="120" y="4556"/>
                    </a:cubicBezTo>
                    <a:lnTo>
                      <a:pt x="140" y="4575"/>
                    </a:lnTo>
                    <a:cubicBezTo>
                      <a:pt x="193" y="4633"/>
                      <a:pt x="270" y="4667"/>
                      <a:pt x="351" y="4667"/>
                    </a:cubicBezTo>
                    <a:cubicBezTo>
                      <a:pt x="274" y="4546"/>
                      <a:pt x="289" y="4387"/>
                      <a:pt x="390" y="4286"/>
                    </a:cubicBezTo>
                    <a:lnTo>
                      <a:pt x="4422" y="254"/>
                    </a:lnTo>
                    <a:cubicBezTo>
                      <a:pt x="4485" y="196"/>
                      <a:pt x="4566" y="163"/>
                      <a:pt x="4648" y="163"/>
                    </a:cubicBezTo>
                    <a:cubicBezTo>
                      <a:pt x="4634" y="143"/>
                      <a:pt x="4619" y="124"/>
                      <a:pt x="4605" y="110"/>
                    </a:cubicBezTo>
                    <a:lnTo>
                      <a:pt x="4586" y="91"/>
                    </a:lnTo>
                    <a:cubicBezTo>
                      <a:pt x="4526" y="30"/>
                      <a:pt x="4446" y="0"/>
                      <a:pt x="4367" y="0"/>
                    </a:cubicBezTo>
                    <a:close/>
                  </a:path>
                </a:pathLst>
              </a:custGeom>
              <a:solidFill>
                <a:srgbClr val="C7D2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6" name="Google Shape;6476;p29"/>
              <p:cNvSpPr/>
              <p:nvPr/>
            </p:nvSpPr>
            <p:spPr>
              <a:xfrm>
                <a:off x="1832140" y="4599362"/>
                <a:ext cx="33178" cy="28798"/>
              </a:xfrm>
              <a:custGeom>
                <a:rect b="b" l="l" r="r" t="t"/>
                <a:pathLst>
                  <a:path extrusionOk="0" h="1098" w="1265">
                    <a:moveTo>
                      <a:pt x="965" y="1"/>
                    </a:moveTo>
                    <a:cubicBezTo>
                      <a:pt x="916" y="1"/>
                      <a:pt x="864" y="22"/>
                      <a:pt x="819" y="72"/>
                    </a:cubicBezTo>
                    <a:lnTo>
                      <a:pt x="131" y="760"/>
                    </a:lnTo>
                    <a:cubicBezTo>
                      <a:pt x="0" y="906"/>
                      <a:pt x="130" y="1098"/>
                      <a:pt x="283" y="1098"/>
                    </a:cubicBezTo>
                    <a:cubicBezTo>
                      <a:pt x="327" y="1098"/>
                      <a:pt x="373" y="1082"/>
                      <a:pt x="415" y="1044"/>
                    </a:cubicBezTo>
                    <a:lnTo>
                      <a:pt x="1103" y="356"/>
                    </a:lnTo>
                    <a:cubicBezTo>
                      <a:pt x="1264" y="213"/>
                      <a:pt x="1124" y="1"/>
                      <a:pt x="96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7" name="Google Shape;6477;p29"/>
              <p:cNvSpPr/>
              <p:nvPr/>
            </p:nvSpPr>
            <p:spPr>
              <a:xfrm>
                <a:off x="1814620" y="4582314"/>
                <a:ext cx="30948" cy="28326"/>
              </a:xfrm>
              <a:custGeom>
                <a:rect b="b" l="l" r="r" t="t"/>
                <a:pathLst>
                  <a:path extrusionOk="0" h="1080" w="1180">
                    <a:moveTo>
                      <a:pt x="960" y="1"/>
                    </a:moveTo>
                    <a:cubicBezTo>
                      <a:pt x="909" y="1"/>
                      <a:pt x="857" y="20"/>
                      <a:pt x="818" y="58"/>
                    </a:cubicBezTo>
                    <a:lnTo>
                      <a:pt x="135" y="742"/>
                    </a:lnTo>
                    <a:cubicBezTo>
                      <a:pt x="1" y="887"/>
                      <a:pt x="130" y="1079"/>
                      <a:pt x="285" y="1079"/>
                    </a:cubicBezTo>
                    <a:cubicBezTo>
                      <a:pt x="329" y="1079"/>
                      <a:pt x="376" y="1063"/>
                      <a:pt x="419" y="1025"/>
                    </a:cubicBezTo>
                    <a:lnTo>
                      <a:pt x="1102" y="342"/>
                    </a:lnTo>
                    <a:cubicBezTo>
                      <a:pt x="1179" y="265"/>
                      <a:pt x="1179" y="135"/>
                      <a:pt x="1102" y="58"/>
                    </a:cubicBezTo>
                    <a:cubicBezTo>
                      <a:pt x="1064" y="20"/>
                      <a:pt x="1012" y="1"/>
                      <a:pt x="96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8" name="Google Shape;6478;p29"/>
              <p:cNvSpPr/>
              <p:nvPr/>
            </p:nvSpPr>
            <p:spPr>
              <a:xfrm>
                <a:off x="1752015" y="4289484"/>
                <a:ext cx="365611" cy="360628"/>
              </a:xfrm>
              <a:custGeom>
                <a:rect b="b" l="l" r="r" t="t"/>
                <a:pathLst>
                  <a:path extrusionOk="0" h="13750" w="13940">
                    <a:moveTo>
                      <a:pt x="13474" y="411"/>
                    </a:moveTo>
                    <a:lnTo>
                      <a:pt x="12901" y="2365"/>
                    </a:lnTo>
                    <a:lnTo>
                      <a:pt x="11515" y="979"/>
                    </a:lnTo>
                    <a:lnTo>
                      <a:pt x="13474" y="411"/>
                    </a:lnTo>
                    <a:close/>
                    <a:moveTo>
                      <a:pt x="5823" y="4554"/>
                    </a:moveTo>
                    <a:lnTo>
                      <a:pt x="3355" y="7023"/>
                    </a:lnTo>
                    <a:lnTo>
                      <a:pt x="573" y="6782"/>
                    </a:lnTo>
                    <a:cubicBezTo>
                      <a:pt x="540" y="6777"/>
                      <a:pt x="525" y="6734"/>
                      <a:pt x="554" y="6710"/>
                    </a:cubicBezTo>
                    <a:lnTo>
                      <a:pt x="549" y="6705"/>
                    </a:lnTo>
                    <a:cubicBezTo>
                      <a:pt x="1752" y="5502"/>
                      <a:pt x="3345" y="4766"/>
                      <a:pt x="5039" y="4622"/>
                    </a:cubicBezTo>
                    <a:lnTo>
                      <a:pt x="5823" y="4554"/>
                    </a:lnTo>
                    <a:close/>
                    <a:moveTo>
                      <a:pt x="3436" y="7513"/>
                    </a:moveTo>
                    <a:lnTo>
                      <a:pt x="4533" y="8611"/>
                    </a:lnTo>
                    <a:lnTo>
                      <a:pt x="4115" y="9029"/>
                    </a:lnTo>
                    <a:lnTo>
                      <a:pt x="3022" y="7932"/>
                    </a:lnTo>
                    <a:lnTo>
                      <a:pt x="3436" y="7513"/>
                    </a:lnTo>
                    <a:close/>
                    <a:moveTo>
                      <a:pt x="3263" y="8745"/>
                    </a:moveTo>
                    <a:lnTo>
                      <a:pt x="3831" y="9313"/>
                    </a:lnTo>
                    <a:lnTo>
                      <a:pt x="3340" y="9799"/>
                    </a:lnTo>
                    <a:cubicBezTo>
                      <a:pt x="3316" y="9823"/>
                      <a:pt x="3292" y="9852"/>
                      <a:pt x="3273" y="9886"/>
                    </a:cubicBezTo>
                    <a:lnTo>
                      <a:pt x="2767" y="9376"/>
                    </a:lnTo>
                    <a:cubicBezTo>
                      <a:pt x="2729" y="9337"/>
                      <a:pt x="2734" y="9279"/>
                      <a:pt x="2767" y="9241"/>
                    </a:cubicBezTo>
                    <a:lnTo>
                      <a:pt x="3263" y="8745"/>
                    </a:lnTo>
                    <a:close/>
                    <a:moveTo>
                      <a:pt x="11082" y="1109"/>
                    </a:moveTo>
                    <a:lnTo>
                      <a:pt x="12776" y="2808"/>
                    </a:lnTo>
                    <a:lnTo>
                      <a:pt x="12266" y="4554"/>
                    </a:lnTo>
                    <a:lnTo>
                      <a:pt x="6655" y="10165"/>
                    </a:lnTo>
                    <a:lnTo>
                      <a:pt x="5558" y="9068"/>
                    </a:lnTo>
                    <a:lnTo>
                      <a:pt x="8118" y="6508"/>
                    </a:lnTo>
                    <a:cubicBezTo>
                      <a:pt x="8301" y="6325"/>
                      <a:pt x="8335" y="6007"/>
                      <a:pt x="8099" y="5767"/>
                    </a:cubicBezTo>
                    <a:cubicBezTo>
                      <a:pt x="7998" y="5668"/>
                      <a:pt x="7867" y="5619"/>
                      <a:pt x="7736" y="5619"/>
                    </a:cubicBezTo>
                    <a:cubicBezTo>
                      <a:pt x="7606" y="5619"/>
                      <a:pt x="7476" y="5668"/>
                      <a:pt x="7377" y="5767"/>
                    </a:cubicBezTo>
                    <a:lnTo>
                      <a:pt x="4817" y="8327"/>
                    </a:lnTo>
                    <a:lnTo>
                      <a:pt x="3725" y="7230"/>
                    </a:lnTo>
                    <a:lnTo>
                      <a:pt x="9331" y="1624"/>
                    </a:lnTo>
                    <a:lnTo>
                      <a:pt x="11082" y="1109"/>
                    </a:lnTo>
                    <a:close/>
                    <a:moveTo>
                      <a:pt x="7740" y="6023"/>
                    </a:moveTo>
                    <a:cubicBezTo>
                      <a:pt x="7835" y="6023"/>
                      <a:pt x="7916" y="6149"/>
                      <a:pt x="7825" y="6234"/>
                    </a:cubicBezTo>
                    <a:lnTo>
                      <a:pt x="7820" y="6234"/>
                    </a:lnTo>
                    <a:lnTo>
                      <a:pt x="5130" y="8923"/>
                    </a:lnTo>
                    <a:lnTo>
                      <a:pt x="3807" y="10246"/>
                    </a:lnTo>
                    <a:cubicBezTo>
                      <a:pt x="3780" y="10273"/>
                      <a:pt x="3750" y="10285"/>
                      <a:pt x="3722" y="10285"/>
                    </a:cubicBezTo>
                    <a:cubicBezTo>
                      <a:pt x="3628" y="10285"/>
                      <a:pt x="3549" y="10163"/>
                      <a:pt x="3634" y="10078"/>
                    </a:cubicBezTo>
                    <a:lnTo>
                      <a:pt x="7651" y="6065"/>
                    </a:lnTo>
                    <a:cubicBezTo>
                      <a:pt x="7679" y="6035"/>
                      <a:pt x="7710" y="6023"/>
                      <a:pt x="7740" y="6023"/>
                    </a:cubicBezTo>
                    <a:close/>
                    <a:moveTo>
                      <a:pt x="5274" y="9352"/>
                    </a:moveTo>
                    <a:lnTo>
                      <a:pt x="6371" y="10449"/>
                    </a:lnTo>
                    <a:lnTo>
                      <a:pt x="5967" y="10853"/>
                    </a:lnTo>
                    <a:cubicBezTo>
                      <a:pt x="5962" y="10855"/>
                      <a:pt x="5958" y="10856"/>
                      <a:pt x="5953" y="10856"/>
                    </a:cubicBezTo>
                    <a:cubicBezTo>
                      <a:pt x="5949" y="10856"/>
                      <a:pt x="5946" y="10855"/>
                      <a:pt x="5943" y="10853"/>
                    </a:cubicBezTo>
                    <a:lnTo>
                      <a:pt x="4856" y="9770"/>
                    </a:lnTo>
                    <a:lnTo>
                      <a:pt x="5274" y="9352"/>
                    </a:lnTo>
                    <a:close/>
                    <a:moveTo>
                      <a:pt x="4572" y="10054"/>
                    </a:moveTo>
                    <a:lnTo>
                      <a:pt x="5140" y="10622"/>
                    </a:lnTo>
                    <a:lnTo>
                      <a:pt x="4644" y="11117"/>
                    </a:lnTo>
                    <a:cubicBezTo>
                      <a:pt x="4625" y="11137"/>
                      <a:pt x="4601" y="11146"/>
                      <a:pt x="4577" y="11146"/>
                    </a:cubicBezTo>
                    <a:cubicBezTo>
                      <a:pt x="4553" y="11146"/>
                      <a:pt x="4529" y="11137"/>
                      <a:pt x="4509" y="11117"/>
                    </a:cubicBezTo>
                    <a:lnTo>
                      <a:pt x="3999" y="10607"/>
                    </a:lnTo>
                    <a:cubicBezTo>
                      <a:pt x="4033" y="10588"/>
                      <a:pt x="4057" y="10569"/>
                      <a:pt x="4086" y="10540"/>
                    </a:cubicBezTo>
                    <a:lnTo>
                      <a:pt x="4572" y="10054"/>
                    </a:lnTo>
                    <a:close/>
                    <a:moveTo>
                      <a:pt x="13493" y="1"/>
                    </a:moveTo>
                    <a:cubicBezTo>
                      <a:pt x="13457" y="1"/>
                      <a:pt x="13420" y="6"/>
                      <a:pt x="13382" y="17"/>
                    </a:cubicBezTo>
                    <a:lnTo>
                      <a:pt x="9167" y="1249"/>
                    </a:lnTo>
                    <a:cubicBezTo>
                      <a:pt x="9133" y="1258"/>
                      <a:pt x="9105" y="1277"/>
                      <a:pt x="9080" y="1301"/>
                    </a:cubicBezTo>
                    <a:lnTo>
                      <a:pt x="6266" y="4116"/>
                    </a:lnTo>
                    <a:lnTo>
                      <a:pt x="5005" y="4222"/>
                    </a:lnTo>
                    <a:cubicBezTo>
                      <a:pt x="3215" y="4376"/>
                      <a:pt x="1540" y="5156"/>
                      <a:pt x="270" y="6426"/>
                    </a:cubicBezTo>
                    <a:cubicBezTo>
                      <a:pt x="1" y="6691"/>
                      <a:pt x="169" y="7148"/>
                      <a:pt x="544" y="7181"/>
                    </a:cubicBezTo>
                    <a:lnTo>
                      <a:pt x="2989" y="7398"/>
                    </a:lnTo>
                    <a:lnTo>
                      <a:pt x="2734" y="7648"/>
                    </a:lnTo>
                    <a:cubicBezTo>
                      <a:pt x="2580" y="7807"/>
                      <a:pt x="2580" y="8062"/>
                      <a:pt x="2734" y="8221"/>
                    </a:cubicBezTo>
                    <a:lnTo>
                      <a:pt x="2979" y="8461"/>
                    </a:lnTo>
                    <a:lnTo>
                      <a:pt x="2484" y="8962"/>
                    </a:lnTo>
                    <a:cubicBezTo>
                      <a:pt x="2291" y="9154"/>
                      <a:pt x="2291" y="9467"/>
                      <a:pt x="2484" y="9664"/>
                    </a:cubicBezTo>
                    <a:lnTo>
                      <a:pt x="4225" y="11406"/>
                    </a:lnTo>
                    <a:cubicBezTo>
                      <a:pt x="4322" y="11502"/>
                      <a:pt x="4449" y="11550"/>
                      <a:pt x="4577" y="11550"/>
                    </a:cubicBezTo>
                    <a:cubicBezTo>
                      <a:pt x="4704" y="11550"/>
                      <a:pt x="4832" y="11502"/>
                      <a:pt x="4928" y="11406"/>
                    </a:cubicBezTo>
                    <a:lnTo>
                      <a:pt x="5424" y="10906"/>
                    </a:lnTo>
                    <a:lnTo>
                      <a:pt x="5655" y="11141"/>
                    </a:lnTo>
                    <a:cubicBezTo>
                      <a:pt x="5739" y="11223"/>
                      <a:pt x="5847" y="11264"/>
                      <a:pt x="5955" y="11264"/>
                    </a:cubicBezTo>
                    <a:cubicBezTo>
                      <a:pt x="6062" y="11264"/>
                      <a:pt x="6169" y="11223"/>
                      <a:pt x="6251" y="11141"/>
                    </a:cubicBezTo>
                    <a:lnTo>
                      <a:pt x="6492" y="10901"/>
                    </a:lnTo>
                    <a:lnTo>
                      <a:pt x="6708" y="13345"/>
                    </a:lnTo>
                    <a:cubicBezTo>
                      <a:pt x="6727" y="13594"/>
                      <a:pt x="6934" y="13749"/>
                      <a:pt x="7150" y="13749"/>
                    </a:cubicBezTo>
                    <a:cubicBezTo>
                      <a:pt x="7260" y="13749"/>
                      <a:pt x="7373" y="13709"/>
                      <a:pt x="7464" y="13620"/>
                    </a:cubicBezTo>
                    <a:cubicBezTo>
                      <a:pt x="8238" y="12845"/>
                      <a:pt x="8840" y="11907"/>
                      <a:pt x="9215" y="10877"/>
                    </a:cubicBezTo>
                    <a:cubicBezTo>
                      <a:pt x="9282" y="10714"/>
                      <a:pt x="9151" y="10597"/>
                      <a:pt x="9024" y="10597"/>
                    </a:cubicBezTo>
                    <a:cubicBezTo>
                      <a:pt x="8948" y="10597"/>
                      <a:pt x="8872" y="10638"/>
                      <a:pt x="8840" y="10737"/>
                    </a:cubicBezTo>
                    <a:cubicBezTo>
                      <a:pt x="8479" y="11714"/>
                      <a:pt x="7911" y="12599"/>
                      <a:pt x="7175" y="13331"/>
                    </a:cubicBezTo>
                    <a:cubicBezTo>
                      <a:pt x="7167" y="13339"/>
                      <a:pt x="7156" y="13343"/>
                      <a:pt x="7146" y="13343"/>
                    </a:cubicBezTo>
                    <a:cubicBezTo>
                      <a:pt x="7126" y="13343"/>
                      <a:pt x="7108" y="13329"/>
                      <a:pt x="7108" y="13307"/>
                    </a:cubicBezTo>
                    <a:lnTo>
                      <a:pt x="6867" y="10526"/>
                    </a:lnTo>
                    <a:lnTo>
                      <a:pt x="9331" y="8057"/>
                    </a:lnTo>
                    <a:lnTo>
                      <a:pt x="9331" y="8057"/>
                    </a:lnTo>
                    <a:cubicBezTo>
                      <a:pt x="9249" y="9053"/>
                      <a:pt x="9230" y="9318"/>
                      <a:pt x="9114" y="9823"/>
                    </a:cubicBezTo>
                    <a:cubicBezTo>
                      <a:pt x="9069" y="9980"/>
                      <a:pt x="9192" y="10078"/>
                      <a:pt x="9312" y="10078"/>
                    </a:cubicBezTo>
                    <a:cubicBezTo>
                      <a:pt x="9399" y="10078"/>
                      <a:pt x="9484" y="10027"/>
                      <a:pt x="9504" y="9910"/>
                    </a:cubicBezTo>
                    <a:cubicBezTo>
                      <a:pt x="9643" y="9294"/>
                      <a:pt x="9658" y="9000"/>
                      <a:pt x="9773" y="7614"/>
                    </a:cubicBezTo>
                    <a:lnTo>
                      <a:pt x="12583" y="4804"/>
                    </a:lnTo>
                    <a:cubicBezTo>
                      <a:pt x="12607" y="4780"/>
                      <a:pt x="12627" y="4747"/>
                      <a:pt x="12636" y="4718"/>
                    </a:cubicBezTo>
                    <a:lnTo>
                      <a:pt x="13195" y="2803"/>
                    </a:lnTo>
                    <a:lnTo>
                      <a:pt x="13868" y="503"/>
                    </a:lnTo>
                    <a:cubicBezTo>
                      <a:pt x="13940" y="242"/>
                      <a:pt x="13740" y="1"/>
                      <a:pt x="1349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9" name="Google Shape;6479;p29"/>
              <p:cNvSpPr/>
              <p:nvPr/>
            </p:nvSpPr>
            <p:spPr>
              <a:xfrm>
                <a:off x="1961757" y="4373517"/>
                <a:ext cx="84846" cy="67746"/>
              </a:xfrm>
              <a:custGeom>
                <a:rect b="b" l="l" r="r" t="t"/>
                <a:pathLst>
                  <a:path extrusionOk="0" h="2583" w="3235">
                    <a:moveTo>
                      <a:pt x="973" y="1"/>
                    </a:moveTo>
                    <a:cubicBezTo>
                      <a:pt x="947" y="1"/>
                      <a:pt x="920" y="6"/>
                      <a:pt x="891" y="17"/>
                    </a:cubicBezTo>
                    <a:cubicBezTo>
                      <a:pt x="314" y="277"/>
                      <a:pt x="1" y="903"/>
                      <a:pt x="131" y="1523"/>
                    </a:cubicBezTo>
                    <a:cubicBezTo>
                      <a:pt x="265" y="2139"/>
                      <a:pt x="809" y="2582"/>
                      <a:pt x="1444" y="2582"/>
                    </a:cubicBezTo>
                    <a:cubicBezTo>
                      <a:pt x="2638" y="2582"/>
                      <a:pt x="3234" y="1134"/>
                      <a:pt x="2392" y="292"/>
                    </a:cubicBezTo>
                    <a:cubicBezTo>
                      <a:pt x="2277" y="176"/>
                      <a:pt x="2147" y="85"/>
                      <a:pt x="1998" y="17"/>
                    </a:cubicBezTo>
                    <a:cubicBezTo>
                      <a:pt x="1969" y="6"/>
                      <a:pt x="1941" y="1"/>
                      <a:pt x="1915" y="1"/>
                    </a:cubicBezTo>
                    <a:cubicBezTo>
                      <a:pt x="1725" y="1"/>
                      <a:pt x="1626" y="281"/>
                      <a:pt x="1829" y="383"/>
                    </a:cubicBezTo>
                    <a:cubicBezTo>
                      <a:pt x="2233" y="566"/>
                      <a:pt x="2455" y="1004"/>
                      <a:pt x="2363" y="1437"/>
                    </a:cubicBezTo>
                    <a:cubicBezTo>
                      <a:pt x="2267" y="1870"/>
                      <a:pt x="1887" y="2178"/>
                      <a:pt x="1444" y="2178"/>
                    </a:cubicBezTo>
                    <a:cubicBezTo>
                      <a:pt x="1002" y="2178"/>
                      <a:pt x="617" y="1870"/>
                      <a:pt x="525" y="1437"/>
                    </a:cubicBezTo>
                    <a:cubicBezTo>
                      <a:pt x="434" y="1004"/>
                      <a:pt x="655" y="566"/>
                      <a:pt x="1059" y="383"/>
                    </a:cubicBezTo>
                    <a:cubicBezTo>
                      <a:pt x="1263" y="281"/>
                      <a:pt x="1164" y="1"/>
                      <a:pt x="973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80" name="Google Shape;6480;p29"/>
          <p:cNvGrpSpPr/>
          <p:nvPr/>
        </p:nvGrpSpPr>
        <p:grpSpPr>
          <a:xfrm>
            <a:off x="2775417" y="4046462"/>
            <a:ext cx="181002" cy="405184"/>
            <a:chOff x="2775386" y="4332051"/>
            <a:chExt cx="135806" cy="304055"/>
          </a:xfrm>
        </p:grpSpPr>
        <p:sp>
          <p:nvSpPr>
            <p:cNvPr id="6481" name="Google Shape;6481;p29"/>
            <p:cNvSpPr/>
            <p:nvPr/>
          </p:nvSpPr>
          <p:spPr>
            <a:xfrm>
              <a:off x="2781314" y="4336484"/>
              <a:ext cx="123820" cy="123820"/>
            </a:xfrm>
            <a:custGeom>
              <a:rect b="b" l="l" r="r" t="t"/>
              <a:pathLst>
                <a:path extrusionOk="0" h="4721" w="4721">
                  <a:moveTo>
                    <a:pt x="2363" y="0"/>
                  </a:moveTo>
                  <a:cubicBezTo>
                    <a:pt x="1059" y="0"/>
                    <a:pt x="0" y="1054"/>
                    <a:pt x="0" y="2358"/>
                  </a:cubicBezTo>
                  <a:cubicBezTo>
                    <a:pt x="0" y="3662"/>
                    <a:pt x="1059" y="4721"/>
                    <a:pt x="2363" y="4721"/>
                  </a:cubicBezTo>
                  <a:cubicBezTo>
                    <a:pt x="3662" y="4721"/>
                    <a:pt x="4721" y="3662"/>
                    <a:pt x="4721" y="2358"/>
                  </a:cubicBezTo>
                  <a:cubicBezTo>
                    <a:pt x="4721" y="1054"/>
                    <a:pt x="3662" y="0"/>
                    <a:pt x="236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2" name="Google Shape;6482;p29"/>
            <p:cNvSpPr/>
            <p:nvPr/>
          </p:nvSpPr>
          <p:spPr>
            <a:xfrm>
              <a:off x="2795581" y="4350751"/>
              <a:ext cx="95285" cy="95180"/>
            </a:xfrm>
            <a:custGeom>
              <a:rect b="b" l="l" r="r" t="t"/>
              <a:pathLst>
                <a:path extrusionOk="0" h="3629" w="3633">
                  <a:moveTo>
                    <a:pt x="1819" y="0"/>
                  </a:moveTo>
                  <a:cubicBezTo>
                    <a:pt x="813" y="0"/>
                    <a:pt x="0" y="813"/>
                    <a:pt x="0" y="1814"/>
                  </a:cubicBezTo>
                  <a:cubicBezTo>
                    <a:pt x="0" y="2815"/>
                    <a:pt x="813" y="3628"/>
                    <a:pt x="1819" y="3628"/>
                  </a:cubicBezTo>
                  <a:cubicBezTo>
                    <a:pt x="2820" y="3628"/>
                    <a:pt x="3633" y="2815"/>
                    <a:pt x="3633" y="1814"/>
                  </a:cubicBezTo>
                  <a:cubicBezTo>
                    <a:pt x="3633" y="813"/>
                    <a:pt x="2820" y="0"/>
                    <a:pt x="1819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3" name="Google Shape;6483;p29"/>
            <p:cNvSpPr/>
            <p:nvPr/>
          </p:nvSpPr>
          <p:spPr>
            <a:xfrm>
              <a:off x="2795686" y="4555431"/>
              <a:ext cx="95180" cy="76138"/>
            </a:xfrm>
            <a:custGeom>
              <a:rect b="b" l="l" r="r" t="t"/>
              <a:pathLst>
                <a:path extrusionOk="0" h="2903" w="3629">
                  <a:moveTo>
                    <a:pt x="1" y="1"/>
                  </a:moveTo>
                  <a:lnTo>
                    <a:pt x="362" y="2902"/>
                  </a:lnTo>
                  <a:lnTo>
                    <a:pt x="3263" y="2902"/>
                  </a:lnTo>
                  <a:lnTo>
                    <a:pt x="3629" y="1"/>
                  </a:ln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4" name="Google Shape;6484;p29"/>
            <p:cNvSpPr/>
            <p:nvPr/>
          </p:nvSpPr>
          <p:spPr>
            <a:xfrm>
              <a:off x="2781314" y="4536390"/>
              <a:ext cx="123820" cy="19067"/>
            </a:xfrm>
            <a:custGeom>
              <a:rect b="b" l="l" r="r" t="t"/>
              <a:pathLst>
                <a:path extrusionOk="0" h="727" w="4721">
                  <a:moveTo>
                    <a:pt x="0" y="0"/>
                  </a:moveTo>
                  <a:lnTo>
                    <a:pt x="0" y="727"/>
                  </a:lnTo>
                  <a:lnTo>
                    <a:pt x="4721" y="727"/>
                  </a:lnTo>
                  <a:lnTo>
                    <a:pt x="4721" y="0"/>
                  </a:ln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5" name="Google Shape;6485;p29"/>
            <p:cNvSpPr/>
            <p:nvPr/>
          </p:nvSpPr>
          <p:spPr>
            <a:xfrm>
              <a:off x="2798598" y="4579167"/>
              <a:ext cx="89252" cy="28667"/>
            </a:xfrm>
            <a:custGeom>
              <a:rect b="b" l="l" r="r" t="t"/>
              <a:pathLst>
                <a:path extrusionOk="0" h="1093" w="3403">
                  <a:moveTo>
                    <a:pt x="0" y="0"/>
                  </a:moveTo>
                  <a:lnTo>
                    <a:pt x="135" y="1093"/>
                  </a:lnTo>
                  <a:lnTo>
                    <a:pt x="3268" y="1093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rgbClr val="F0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6" name="Google Shape;6486;p29"/>
            <p:cNvSpPr/>
            <p:nvPr/>
          </p:nvSpPr>
          <p:spPr>
            <a:xfrm>
              <a:off x="2795581" y="4555431"/>
              <a:ext cx="95285" cy="76138"/>
            </a:xfrm>
            <a:custGeom>
              <a:rect b="b" l="l" r="r" t="t"/>
              <a:pathLst>
                <a:path extrusionOk="0" h="2903" w="3633">
                  <a:moveTo>
                    <a:pt x="0" y="1"/>
                  </a:moveTo>
                  <a:lnTo>
                    <a:pt x="361" y="2902"/>
                  </a:lnTo>
                  <a:lnTo>
                    <a:pt x="909" y="2902"/>
                  </a:lnTo>
                  <a:lnTo>
                    <a:pt x="640" y="751"/>
                  </a:lnTo>
                  <a:cubicBezTo>
                    <a:pt x="626" y="641"/>
                    <a:pt x="707" y="544"/>
                    <a:pt x="818" y="544"/>
                  </a:cubicBezTo>
                  <a:lnTo>
                    <a:pt x="3566" y="544"/>
                  </a:lnTo>
                  <a:lnTo>
                    <a:pt x="3633" y="1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7" name="Google Shape;6487;p29"/>
            <p:cNvSpPr/>
            <p:nvPr/>
          </p:nvSpPr>
          <p:spPr>
            <a:xfrm>
              <a:off x="2798598" y="4579167"/>
              <a:ext cx="17940" cy="28667"/>
            </a:xfrm>
            <a:custGeom>
              <a:rect b="b" l="l" r="r" t="t"/>
              <a:pathLst>
                <a:path extrusionOk="0" h="1093" w="684">
                  <a:moveTo>
                    <a:pt x="0" y="0"/>
                  </a:moveTo>
                  <a:lnTo>
                    <a:pt x="135" y="1093"/>
                  </a:lnTo>
                  <a:lnTo>
                    <a:pt x="684" y="1093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8" name="Google Shape;6488;p29"/>
            <p:cNvSpPr/>
            <p:nvPr/>
          </p:nvSpPr>
          <p:spPr>
            <a:xfrm>
              <a:off x="2788500" y="4474545"/>
              <a:ext cx="45216" cy="39236"/>
            </a:xfrm>
            <a:custGeom>
              <a:rect b="b" l="l" r="r" t="t"/>
              <a:pathLst>
                <a:path extrusionOk="0" h="1496" w="1724">
                  <a:moveTo>
                    <a:pt x="698" y="0"/>
                  </a:moveTo>
                  <a:cubicBezTo>
                    <a:pt x="111" y="207"/>
                    <a:pt x="1" y="992"/>
                    <a:pt x="511" y="1352"/>
                  </a:cubicBezTo>
                  <a:cubicBezTo>
                    <a:pt x="650" y="1451"/>
                    <a:pt x="803" y="1495"/>
                    <a:pt x="952" y="1495"/>
                  </a:cubicBezTo>
                  <a:cubicBezTo>
                    <a:pt x="1351" y="1495"/>
                    <a:pt x="1723" y="1179"/>
                    <a:pt x="1723" y="727"/>
                  </a:cubicBezTo>
                  <a:cubicBezTo>
                    <a:pt x="1569" y="289"/>
                    <a:pt x="1160" y="0"/>
                    <a:pt x="69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9" name="Google Shape;6489;p29"/>
            <p:cNvSpPr/>
            <p:nvPr/>
          </p:nvSpPr>
          <p:spPr>
            <a:xfrm>
              <a:off x="2779792" y="4493586"/>
              <a:ext cx="53924" cy="18962"/>
            </a:xfrm>
            <a:custGeom>
              <a:rect b="b" l="l" r="r" t="t"/>
              <a:pathLst>
                <a:path extrusionOk="0" h="723" w="2056">
                  <a:moveTo>
                    <a:pt x="1" y="1"/>
                  </a:moveTo>
                  <a:cubicBezTo>
                    <a:pt x="155" y="434"/>
                    <a:pt x="568" y="723"/>
                    <a:pt x="1030" y="723"/>
                  </a:cubicBezTo>
                  <a:cubicBezTo>
                    <a:pt x="1492" y="723"/>
                    <a:pt x="1901" y="434"/>
                    <a:pt x="2055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0" name="Google Shape;6490;p29"/>
            <p:cNvSpPr/>
            <p:nvPr/>
          </p:nvSpPr>
          <p:spPr>
            <a:xfrm>
              <a:off x="2861439" y="4474545"/>
              <a:ext cx="45216" cy="39236"/>
            </a:xfrm>
            <a:custGeom>
              <a:rect b="b" l="l" r="r" t="t"/>
              <a:pathLst>
                <a:path extrusionOk="0" h="1496" w="1724">
                  <a:moveTo>
                    <a:pt x="698" y="0"/>
                  </a:moveTo>
                  <a:cubicBezTo>
                    <a:pt x="111" y="207"/>
                    <a:pt x="1" y="992"/>
                    <a:pt x="511" y="1352"/>
                  </a:cubicBezTo>
                  <a:cubicBezTo>
                    <a:pt x="650" y="1451"/>
                    <a:pt x="803" y="1495"/>
                    <a:pt x="952" y="1495"/>
                  </a:cubicBezTo>
                  <a:cubicBezTo>
                    <a:pt x="1351" y="1495"/>
                    <a:pt x="1723" y="1179"/>
                    <a:pt x="1723" y="727"/>
                  </a:cubicBezTo>
                  <a:cubicBezTo>
                    <a:pt x="1569" y="289"/>
                    <a:pt x="1160" y="0"/>
                    <a:pt x="69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1" name="Google Shape;6491;p29"/>
            <p:cNvSpPr/>
            <p:nvPr/>
          </p:nvSpPr>
          <p:spPr>
            <a:xfrm>
              <a:off x="2852862" y="4493586"/>
              <a:ext cx="53793" cy="18962"/>
            </a:xfrm>
            <a:custGeom>
              <a:rect b="b" l="l" r="r" t="t"/>
              <a:pathLst>
                <a:path extrusionOk="0" h="723" w="2051">
                  <a:moveTo>
                    <a:pt x="1" y="1"/>
                  </a:moveTo>
                  <a:cubicBezTo>
                    <a:pt x="155" y="434"/>
                    <a:pt x="564" y="723"/>
                    <a:pt x="1025" y="723"/>
                  </a:cubicBezTo>
                  <a:cubicBezTo>
                    <a:pt x="1487" y="723"/>
                    <a:pt x="1896" y="434"/>
                    <a:pt x="2050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2" name="Google Shape;6492;p29"/>
            <p:cNvSpPr/>
            <p:nvPr/>
          </p:nvSpPr>
          <p:spPr>
            <a:xfrm>
              <a:off x="2820183" y="4346293"/>
              <a:ext cx="47839" cy="104071"/>
            </a:xfrm>
            <a:custGeom>
              <a:rect b="b" l="l" r="r" t="t"/>
              <a:pathLst>
                <a:path extrusionOk="0" h="3968" w="1824">
                  <a:moveTo>
                    <a:pt x="912" y="0"/>
                  </a:moveTo>
                  <a:cubicBezTo>
                    <a:pt x="827" y="0"/>
                    <a:pt x="741" y="57"/>
                    <a:pt x="741" y="170"/>
                  </a:cubicBezTo>
                  <a:lnTo>
                    <a:pt x="741" y="550"/>
                  </a:lnTo>
                  <a:cubicBezTo>
                    <a:pt x="318" y="593"/>
                    <a:pt x="0" y="959"/>
                    <a:pt x="20" y="1387"/>
                  </a:cubicBezTo>
                  <a:cubicBezTo>
                    <a:pt x="39" y="1816"/>
                    <a:pt x="395" y="2152"/>
                    <a:pt x="823" y="2157"/>
                  </a:cubicBezTo>
                  <a:lnTo>
                    <a:pt x="1001" y="2157"/>
                  </a:lnTo>
                  <a:cubicBezTo>
                    <a:pt x="1256" y="2157"/>
                    <a:pt x="1468" y="2364"/>
                    <a:pt x="1468" y="2619"/>
                  </a:cubicBezTo>
                  <a:cubicBezTo>
                    <a:pt x="1468" y="2874"/>
                    <a:pt x="1256" y="3086"/>
                    <a:pt x="1001" y="3086"/>
                  </a:cubicBezTo>
                  <a:lnTo>
                    <a:pt x="727" y="3086"/>
                  </a:lnTo>
                  <a:cubicBezTo>
                    <a:pt x="525" y="3086"/>
                    <a:pt x="356" y="2918"/>
                    <a:pt x="356" y="2711"/>
                  </a:cubicBezTo>
                  <a:cubicBezTo>
                    <a:pt x="356" y="2598"/>
                    <a:pt x="271" y="2541"/>
                    <a:pt x="186" y="2541"/>
                  </a:cubicBezTo>
                  <a:cubicBezTo>
                    <a:pt x="100" y="2541"/>
                    <a:pt x="15" y="2598"/>
                    <a:pt x="15" y="2711"/>
                  </a:cubicBezTo>
                  <a:cubicBezTo>
                    <a:pt x="15" y="3105"/>
                    <a:pt x="337" y="3423"/>
                    <a:pt x="727" y="3428"/>
                  </a:cubicBezTo>
                  <a:lnTo>
                    <a:pt x="741" y="3428"/>
                  </a:lnTo>
                  <a:lnTo>
                    <a:pt x="741" y="3798"/>
                  </a:lnTo>
                  <a:cubicBezTo>
                    <a:pt x="741" y="3911"/>
                    <a:pt x="827" y="3968"/>
                    <a:pt x="912" y="3968"/>
                  </a:cubicBezTo>
                  <a:cubicBezTo>
                    <a:pt x="998" y="3968"/>
                    <a:pt x="1083" y="3911"/>
                    <a:pt x="1083" y="3798"/>
                  </a:cubicBezTo>
                  <a:lnTo>
                    <a:pt x="1083" y="3423"/>
                  </a:lnTo>
                  <a:cubicBezTo>
                    <a:pt x="1506" y="3379"/>
                    <a:pt x="1824" y="3009"/>
                    <a:pt x="1805" y="2581"/>
                  </a:cubicBezTo>
                  <a:cubicBezTo>
                    <a:pt x="1781" y="2152"/>
                    <a:pt x="1429" y="1816"/>
                    <a:pt x="1001" y="1816"/>
                  </a:cubicBezTo>
                  <a:lnTo>
                    <a:pt x="823" y="1816"/>
                  </a:lnTo>
                  <a:cubicBezTo>
                    <a:pt x="563" y="1816"/>
                    <a:pt x="356" y="1604"/>
                    <a:pt x="356" y="1349"/>
                  </a:cubicBezTo>
                  <a:cubicBezTo>
                    <a:pt x="356" y="1094"/>
                    <a:pt x="563" y="887"/>
                    <a:pt x="823" y="887"/>
                  </a:cubicBezTo>
                  <a:lnTo>
                    <a:pt x="1093" y="887"/>
                  </a:lnTo>
                  <a:cubicBezTo>
                    <a:pt x="1299" y="887"/>
                    <a:pt x="1468" y="1051"/>
                    <a:pt x="1468" y="1257"/>
                  </a:cubicBezTo>
                  <a:lnTo>
                    <a:pt x="1468" y="1440"/>
                  </a:lnTo>
                  <a:cubicBezTo>
                    <a:pt x="1468" y="1553"/>
                    <a:pt x="1553" y="1610"/>
                    <a:pt x="1639" y="1610"/>
                  </a:cubicBezTo>
                  <a:cubicBezTo>
                    <a:pt x="1724" y="1610"/>
                    <a:pt x="1810" y="1553"/>
                    <a:pt x="1810" y="1440"/>
                  </a:cubicBezTo>
                  <a:lnTo>
                    <a:pt x="1810" y="1257"/>
                  </a:lnTo>
                  <a:cubicBezTo>
                    <a:pt x="1810" y="863"/>
                    <a:pt x="1487" y="545"/>
                    <a:pt x="1093" y="545"/>
                  </a:cubicBezTo>
                  <a:lnTo>
                    <a:pt x="1083" y="545"/>
                  </a:lnTo>
                  <a:lnTo>
                    <a:pt x="1083" y="170"/>
                  </a:lnTo>
                  <a:cubicBezTo>
                    <a:pt x="1083" y="57"/>
                    <a:pt x="998" y="0"/>
                    <a:pt x="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3" name="Google Shape;6493;p29"/>
            <p:cNvSpPr/>
            <p:nvPr/>
          </p:nvSpPr>
          <p:spPr>
            <a:xfrm>
              <a:off x="2775753" y="4332051"/>
              <a:ext cx="134940" cy="304055"/>
            </a:xfrm>
            <a:custGeom>
              <a:rect b="b" l="l" r="r" t="t"/>
              <a:pathLst>
                <a:path extrusionOk="0" h="11593" w="5145">
                  <a:moveTo>
                    <a:pt x="2577" y="338"/>
                  </a:moveTo>
                  <a:cubicBezTo>
                    <a:pt x="3145" y="338"/>
                    <a:pt x="3702" y="560"/>
                    <a:pt x="4119" y="978"/>
                  </a:cubicBezTo>
                  <a:cubicBezTo>
                    <a:pt x="4750" y="1608"/>
                    <a:pt x="4937" y="2546"/>
                    <a:pt x="4596" y="3364"/>
                  </a:cubicBezTo>
                  <a:cubicBezTo>
                    <a:pt x="4259" y="4182"/>
                    <a:pt x="3460" y="4716"/>
                    <a:pt x="2575" y="4716"/>
                  </a:cubicBezTo>
                  <a:cubicBezTo>
                    <a:pt x="1367" y="4716"/>
                    <a:pt x="385" y="3735"/>
                    <a:pt x="385" y="2527"/>
                  </a:cubicBezTo>
                  <a:cubicBezTo>
                    <a:pt x="385" y="1642"/>
                    <a:pt x="920" y="843"/>
                    <a:pt x="1738" y="506"/>
                  </a:cubicBezTo>
                  <a:cubicBezTo>
                    <a:pt x="2009" y="393"/>
                    <a:pt x="2294" y="338"/>
                    <a:pt x="2577" y="338"/>
                  </a:cubicBezTo>
                  <a:close/>
                  <a:moveTo>
                    <a:pt x="4764" y="7959"/>
                  </a:moveTo>
                  <a:lnTo>
                    <a:pt x="4764" y="8344"/>
                  </a:lnTo>
                  <a:lnTo>
                    <a:pt x="4014" y="8344"/>
                  </a:lnTo>
                  <a:cubicBezTo>
                    <a:pt x="3787" y="8344"/>
                    <a:pt x="3787" y="8686"/>
                    <a:pt x="4014" y="8686"/>
                  </a:cubicBezTo>
                  <a:lnTo>
                    <a:pt x="4196" y="8686"/>
                  </a:lnTo>
                  <a:lnTo>
                    <a:pt x="4124" y="9254"/>
                  </a:lnTo>
                  <a:lnTo>
                    <a:pt x="1021" y="9254"/>
                  </a:lnTo>
                  <a:lnTo>
                    <a:pt x="953" y="8686"/>
                  </a:lnTo>
                  <a:lnTo>
                    <a:pt x="3215" y="8686"/>
                  </a:lnTo>
                  <a:cubicBezTo>
                    <a:pt x="3446" y="8686"/>
                    <a:pt x="3446" y="8344"/>
                    <a:pt x="3215" y="8344"/>
                  </a:cubicBezTo>
                  <a:lnTo>
                    <a:pt x="385" y="8344"/>
                  </a:lnTo>
                  <a:lnTo>
                    <a:pt x="385" y="7959"/>
                  </a:lnTo>
                  <a:close/>
                  <a:moveTo>
                    <a:pt x="4081" y="9595"/>
                  </a:moveTo>
                  <a:lnTo>
                    <a:pt x="3989" y="10341"/>
                  </a:lnTo>
                  <a:lnTo>
                    <a:pt x="1160" y="10341"/>
                  </a:lnTo>
                  <a:lnTo>
                    <a:pt x="1064" y="9595"/>
                  </a:lnTo>
                  <a:close/>
                  <a:moveTo>
                    <a:pt x="3946" y="10683"/>
                  </a:moveTo>
                  <a:lnTo>
                    <a:pt x="3874" y="11251"/>
                  </a:lnTo>
                  <a:lnTo>
                    <a:pt x="1271" y="11251"/>
                  </a:lnTo>
                  <a:lnTo>
                    <a:pt x="1199" y="10683"/>
                  </a:lnTo>
                  <a:close/>
                  <a:moveTo>
                    <a:pt x="2575" y="1"/>
                  </a:moveTo>
                  <a:cubicBezTo>
                    <a:pt x="1208" y="1"/>
                    <a:pt x="92" y="1079"/>
                    <a:pt x="44" y="2445"/>
                  </a:cubicBezTo>
                  <a:cubicBezTo>
                    <a:pt x="1" y="3807"/>
                    <a:pt x="1040" y="4962"/>
                    <a:pt x="2402" y="5053"/>
                  </a:cubicBezTo>
                  <a:lnTo>
                    <a:pt x="2402" y="7623"/>
                  </a:lnTo>
                  <a:lnTo>
                    <a:pt x="212" y="7623"/>
                  </a:lnTo>
                  <a:cubicBezTo>
                    <a:pt x="121" y="7623"/>
                    <a:pt x="44" y="7695"/>
                    <a:pt x="44" y="7791"/>
                  </a:cubicBezTo>
                  <a:lnTo>
                    <a:pt x="44" y="8518"/>
                  </a:lnTo>
                  <a:cubicBezTo>
                    <a:pt x="44" y="8609"/>
                    <a:pt x="121" y="8686"/>
                    <a:pt x="212" y="8686"/>
                  </a:cubicBezTo>
                  <a:lnTo>
                    <a:pt x="607" y="8686"/>
                  </a:lnTo>
                  <a:lnTo>
                    <a:pt x="953" y="11443"/>
                  </a:lnTo>
                  <a:cubicBezTo>
                    <a:pt x="963" y="11525"/>
                    <a:pt x="1035" y="11592"/>
                    <a:pt x="1122" y="11592"/>
                  </a:cubicBezTo>
                  <a:lnTo>
                    <a:pt x="4028" y="11592"/>
                  </a:lnTo>
                  <a:cubicBezTo>
                    <a:pt x="4110" y="11592"/>
                    <a:pt x="4182" y="11525"/>
                    <a:pt x="4196" y="11443"/>
                  </a:cubicBezTo>
                  <a:lnTo>
                    <a:pt x="4538" y="8686"/>
                  </a:lnTo>
                  <a:lnTo>
                    <a:pt x="4933" y="8686"/>
                  </a:lnTo>
                  <a:cubicBezTo>
                    <a:pt x="5029" y="8686"/>
                    <a:pt x="5101" y="8609"/>
                    <a:pt x="5101" y="8518"/>
                  </a:cubicBezTo>
                  <a:lnTo>
                    <a:pt x="5101" y="7791"/>
                  </a:lnTo>
                  <a:cubicBezTo>
                    <a:pt x="5101" y="7695"/>
                    <a:pt x="5029" y="7623"/>
                    <a:pt x="4933" y="7623"/>
                  </a:cubicBezTo>
                  <a:lnTo>
                    <a:pt x="2743" y="7623"/>
                  </a:lnTo>
                  <a:lnTo>
                    <a:pt x="2743" y="5053"/>
                  </a:lnTo>
                  <a:cubicBezTo>
                    <a:pt x="4105" y="4962"/>
                    <a:pt x="5144" y="3807"/>
                    <a:pt x="5101" y="2445"/>
                  </a:cubicBezTo>
                  <a:cubicBezTo>
                    <a:pt x="5053" y="1079"/>
                    <a:pt x="393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4" name="Google Shape;6494;p29"/>
            <p:cNvSpPr/>
            <p:nvPr/>
          </p:nvSpPr>
          <p:spPr>
            <a:xfrm>
              <a:off x="2775386" y="4470034"/>
              <a:ext cx="62736" cy="47052"/>
            </a:xfrm>
            <a:custGeom>
              <a:rect b="b" l="l" r="r" t="t"/>
              <a:pathLst>
                <a:path extrusionOk="0" h="1794" w="2392">
                  <a:moveTo>
                    <a:pt x="1198" y="341"/>
                  </a:moveTo>
                  <a:cubicBezTo>
                    <a:pt x="1497" y="341"/>
                    <a:pt x="1771" y="485"/>
                    <a:pt x="1944" y="726"/>
                  </a:cubicBezTo>
                  <a:lnTo>
                    <a:pt x="448" y="726"/>
                  </a:lnTo>
                  <a:cubicBezTo>
                    <a:pt x="621" y="485"/>
                    <a:pt x="900" y="341"/>
                    <a:pt x="1198" y="341"/>
                  </a:cubicBezTo>
                  <a:close/>
                  <a:moveTo>
                    <a:pt x="1944" y="1067"/>
                  </a:moveTo>
                  <a:cubicBezTo>
                    <a:pt x="1771" y="1308"/>
                    <a:pt x="1497" y="1452"/>
                    <a:pt x="1198" y="1452"/>
                  </a:cubicBezTo>
                  <a:cubicBezTo>
                    <a:pt x="900" y="1452"/>
                    <a:pt x="621" y="1308"/>
                    <a:pt x="448" y="1067"/>
                  </a:cubicBezTo>
                  <a:close/>
                  <a:moveTo>
                    <a:pt x="1196" y="0"/>
                  </a:moveTo>
                  <a:cubicBezTo>
                    <a:pt x="701" y="0"/>
                    <a:pt x="207" y="281"/>
                    <a:pt x="10" y="841"/>
                  </a:cubicBezTo>
                  <a:cubicBezTo>
                    <a:pt x="0" y="875"/>
                    <a:pt x="0" y="918"/>
                    <a:pt x="10" y="952"/>
                  </a:cubicBezTo>
                  <a:cubicBezTo>
                    <a:pt x="188" y="1457"/>
                    <a:pt x="664" y="1789"/>
                    <a:pt x="1198" y="1794"/>
                  </a:cubicBezTo>
                  <a:cubicBezTo>
                    <a:pt x="1732" y="1789"/>
                    <a:pt x="2209" y="1452"/>
                    <a:pt x="2387" y="952"/>
                  </a:cubicBezTo>
                  <a:cubicBezTo>
                    <a:pt x="2387" y="942"/>
                    <a:pt x="2392" y="933"/>
                    <a:pt x="2392" y="928"/>
                  </a:cubicBezTo>
                  <a:cubicBezTo>
                    <a:pt x="2392" y="918"/>
                    <a:pt x="2392" y="909"/>
                    <a:pt x="2392" y="899"/>
                  </a:cubicBezTo>
                  <a:cubicBezTo>
                    <a:pt x="2392" y="889"/>
                    <a:pt x="2392" y="880"/>
                    <a:pt x="2392" y="875"/>
                  </a:cubicBezTo>
                  <a:lnTo>
                    <a:pt x="2392" y="865"/>
                  </a:lnTo>
                  <a:cubicBezTo>
                    <a:pt x="2392" y="856"/>
                    <a:pt x="2387" y="846"/>
                    <a:pt x="2387" y="841"/>
                  </a:cubicBezTo>
                  <a:cubicBezTo>
                    <a:pt x="2187" y="281"/>
                    <a:pt x="1691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5" name="Google Shape;6495;p29"/>
            <p:cNvSpPr/>
            <p:nvPr/>
          </p:nvSpPr>
          <p:spPr>
            <a:xfrm>
              <a:off x="2848194" y="4470034"/>
              <a:ext cx="62998" cy="47052"/>
            </a:xfrm>
            <a:custGeom>
              <a:rect b="b" l="l" r="r" t="t"/>
              <a:pathLst>
                <a:path extrusionOk="0" h="1794" w="2402">
                  <a:moveTo>
                    <a:pt x="1201" y="341"/>
                  </a:moveTo>
                  <a:cubicBezTo>
                    <a:pt x="1498" y="342"/>
                    <a:pt x="1776" y="486"/>
                    <a:pt x="1949" y="726"/>
                  </a:cubicBezTo>
                  <a:lnTo>
                    <a:pt x="453" y="726"/>
                  </a:lnTo>
                  <a:cubicBezTo>
                    <a:pt x="626" y="486"/>
                    <a:pt x="904" y="342"/>
                    <a:pt x="1201" y="341"/>
                  </a:cubicBezTo>
                  <a:close/>
                  <a:moveTo>
                    <a:pt x="1949" y="1067"/>
                  </a:moveTo>
                  <a:cubicBezTo>
                    <a:pt x="1776" y="1308"/>
                    <a:pt x="1502" y="1452"/>
                    <a:pt x="1203" y="1452"/>
                  </a:cubicBezTo>
                  <a:lnTo>
                    <a:pt x="1199" y="1452"/>
                  </a:lnTo>
                  <a:cubicBezTo>
                    <a:pt x="905" y="1452"/>
                    <a:pt x="626" y="1308"/>
                    <a:pt x="453" y="1067"/>
                  </a:cubicBezTo>
                  <a:close/>
                  <a:moveTo>
                    <a:pt x="1201" y="0"/>
                  </a:moveTo>
                  <a:cubicBezTo>
                    <a:pt x="707" y="0"/>
                    <a:pt x="212" y="281"/>
                    <a:pt x="15" y="841"/>
                  </a:cubicBezTo>
                  <a:cubicBezTo>
                    <a:pt x="0" y="875"/>
                    <a:pt x="0" y="918"/>
                    <a:pt x="15" y="952"/>
                  </a:cubicBezTo>
                  <a:cubicBezTo>
                    <a:pt x="193" y="1457"/>
                    <a:pt x="669" y="1794"/>
                    <a:pt x="1199" y="1794"/>
                  </a:cubicBezTo>
                  <a:cubicBezTo>
                    <a:pt x="1733" y="1794"/>
                    <a:pt x="2209" y="1457"/>
                    <a:pt x="2387" y="952"/>
                  </a:cubicBezTo>
                  <a:cubicBezTo>
                    <a:pt x="2402" y="918"/>
                    <a:pt x="2402" y="875"/>
                    <a:pt x="2387" y="841"/>
                  </a:cubicBezTo>
                  <a:cubicBezTo>
                    <a:pt x="2190" y="281"/>
                    <a:pt x="1695" y="0"/>
                    <a:pt x="1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96" name="Google Shape;6496;p29"/>
          <p:cNvGrpSpPr/>
          <p:nvPr/>
        </p:nvGrpSpPr>
        <p:grpSpPr>
          <a:xfrm>
            <a:off x="3097827" y="2255634"/>
            <a:ext cx="351238" cy="350609"/>
            <a:chOff x="3097827" y="2440209"/>
            <a:chExt cx="351238" cy="350609"/>
          </a:xfrm>
        </p:grpSpPr>
        <p:sp>
          <p:nvSpPr>
            <p:cNvPr id="6497" name="Google Shape;6497;p29"/>
            <p:cNvSpPr/>
            <p:nvPr/>
          </p:nvSpPr>
          <p:spPr>
            <a:xfrm>
              <a:off x="3158150" y="2478318"/>
              <a:ext cx="230592" cy="307308"/>
            </a:xfrm>
            <a:custGeom>
              <a:rect b="b" l="l" r="r" t="t"/>
              <a:pathLst>
                <a:path extrusionOk="0" h="11717" w="8792">
                  <a:moveTo>
                    <a:pt x="4393" y="0"/>
                  </a:moveTo>
                  <a:cubicBezTo>
                    <a:pt x="1968" y="0"/>
                    <a:pt x="0" y="1968"/>
                    <a:pt x="0" y="4394"/>
                  </a:cubicBezTo>
                  <a:cubicBezTo>
                    <a:pt x="0" y="8161"/>
                    <a:pt x="4393" y="11717"/>
                    <a:pt x="4393" y="11717"/>
                  </a:cubicBezTo>
                  <a:cubicBezTo>
                    <a:pt x="4393" y="11717"/>
                    <a:pt x="8791" y="8161"/>
                    <a:pt x="8791" y="4394"/>
                  </a:cubicBezTo>
                  <a:cubicBezTo>
                    <a:pt x="8791" y="1968"/>
                    <a:pt x="6823" y="0"/>
                    <a:pt x="439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8" name="Google Shape;6498;p29"/>
            <p:cNvSpPr/>
            <p:nvPr/>
          </p:nvSpPr>
          <p:spPr>
            <a:xfrm>
              <a:off x="3158150" y="2485504"/>
              <a:ext cx="132265" cy="300121"/>
            </a:xfrm>
            <a:custGeom>
              <a:rect b="b" l="l" r="r" t="t"/>
              <a:pathLst>
                <a:path extrusionOk="0" h="11443" w="5043">
                  <a:moveTo>
                    <a:pt x="2858" y="1"/>
                  </a:moveTo>
                  <a:lnTo>
                    <a:pt x="2858" y="1"/>
                  </a:lnTo>
                  <a:cubicBezTo>
                    <a:pt x="1141" y="645"/>
                    <a:pt x="0" y="2286"/>
                    <a:pt x="0" y="4120"/>
                  </a:cubicBezTo>
                  <a:cubicBezTo>
                    <a:pt x="0" y="7887"/>
                    <a:pt x="4393" y="11443"/>
                    <a:pt x="4393" y="11443"/>
                  </a:cubicBezTo>
                  <a:cubicBezTo>
                    <a:pt x="4393" y="11443"/>
                    <a:pt x="4648" y="11236"/>
                    <a:pt x="5043" y="10866"/>
                  </a:cubicBezTo>
                  <a:cubicBezTo>
                    <a:pt x="4201" y="10134"/>
                    <a:pt x="837" y="7002"/>
                    <a:pt x="837" y="3701"/>
                  </a:cubicBezTo>
                  <a:cubicBezTo>
                    <a:pt x="837" y="2204"/>
                    <a:pt x="1598" y="809"/>
                    <a:pt x="2858" y="1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9" name="Google Shape;6499;p29"/>
            <p:cNvSpPr/>
            <p:nvPr/>
          </p:nvSpPr>
          <p:spPr>
            <a:xfrm>
              <a:off x="3185663" y="2505830"/>
              <a:ext cx="175567" cy="175567"/>
            </a:xfrm>
            <a:custGeom>
              <a:rect b="b" l="l" r="r" t="t"/>
              <a:pathLst>
                <a:path extrusionOk="0" h="6694" w="6694">
                  <a:moveTo>
                    <a:pt x="3344" y="0"/>
                  </a:moveTo>
                  <a:cubicBezTo>
                    <a:pt x="1497" y="0"/>
                    <a:pt x="0" y="1497"/>
                    <a:pt x="0" y="3345"/>
                  </a:cubicBezTo>
                  <a:cubicBezTo>
                    <a:pt x="0" y="5197"/>
                    <a:pt x="1497" y="6694"/>
                    <a:pt x="3344" y="6694"/>
                  </a:cubicBezTo>
                  <a:cubicBezTo>
                    <a:pt x="5197" y="6694"/>
                    <a:pt x="6693" y="5197"/>
                    <a:pt x="6693" y="3345"/>
                  </a:cubicBezTo>
                  <a:cubicBezTo>
                    <a:pt x="6693" y="1497"/>
                    <a:pt x="5197" y="0"/>
                    <a:pt x="3344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0" name="Google Shape;6500;p29"/>
            <p:cNvSpPr/>
            <p:nvPr/>
          </p:nvSpPr>
          <p:spPr>
            <a:xfrm>
              <a:off x="3171395" y="2515430"/>
              <a:ext cx="158650" cy="165968"/>
            </a:xfrm>
            <a:custGeom>
              <a:rect b="b" l="l" r="r" t="t"/>
              <a:pathLst>
                <a:path extrusionOk="0" h="6328" w="6049">
                  <a:moveTo>
                    <a:pt x="2363" y="0"/>
                  </a:moveTo>
                  <a:cubicBezTo>
                    <a:pt x="587" y="914"/>
                    <a:pt x="0" y="3171"/>
                    <a:pt x="1107" y="4831"/>
                  </a:cubicBezTo>
                  <a:cubicBezTo>
                    <a:pt x="1755" y="5810"/>
                    <a:pt x="2820" y="6328"/>
                    <a:pt x="3898" y="6328"/>
                  </a:cubicBezTo>
                  <a:cubicBezTo>
                    <a:pt x="4655" y="6328"/>
                    <a:pt x="5418" y="6073"/>
                    <a:pt x="6049" y="5543"/>
                  </a:cubicBezTo>
                  <a:lnTo>
                    <a:pt x="6049" y="5543"/>
                  </a:lnTo>
                  <a:cubicBezTo>
                    <a:pt x="5572" y="5784"/>
                    <a:pt x="5048" y="5909"/>
                    <a:pt x="4519" y="5909"/>
                  </a:cubicBezTo>
                  <a:cubicBezTo>
                    <a:pt x="3114" y="5909"/>
                    <a:pt x="1858" y="5028"/>
                    <a:pt x="1372" y="3710"/>
                  </a:cubicBezTo>
                  <a:cubicBezTo>
                    <a:pt x="891" y="2387"/>
                    <a:pt x="1285" y="905"/>
                    <a:pt x="236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1" name="Google Shape;6501;p29"/>
            <p:cNvSpPr/>
            <p:nvPr/>
          </p:nvSpPr>
          <p:spPr>
            <a:xfrm>
              <a:off x="3152957" y="2473151"/>
              <a:ext cx="240821" cy="317667"/>
            </a:xfrm>
            <a:custGeom>
              <a:rect b="b" l="l" r="r" t="t"/>
              <a:pathLst>
                <a:path extrusionOk="0" h="12112" w="9182">
                  <a:moveTo>
                    <a:pt x="4591" y="395"/>
                  </a:moveTo>
                  <a:cubicBezTo>
                    <a:pt x="6911" y="395"/>
                    <a:pt x="8792" y="2276"/>
                    <a:pt x="8792" y="4591"/>
                  </a:cubicBezTo>
                  <a:cubicBezTo>
                    <a:pt x="8792" y="6477"/>
                    <a:pt x="7623" y="8324"/>
                    <a:pt x="6641" y="9537"/>
                  </a:cubicBezTo>
                  <a:cubicBezTo>
                    <a:pt x="6020" y="10302"/>
                    <a:pt x="5337" y="11014"/>
                    <a:pt x="4591" y="11659"/>
                  </a:cubicBezTo>
                  <a:cubicBezTo>
                    <a:pt x="3850" y="11014"/>
                    <a:pt x="3162" y="10302"/>
                    <a:pt x="2541" y="9537"/>
                  </a:cubicBezTo>
                  <a:cubicBezTo>
                    <a:pt x="1565" y="8320"/>
                    <a:pt x="395" y="6477"/>
                    <a:pt x="395" y="4591"/>
                  </a:cubicBezTo>
                  <a:cubicBezTo>
                    <a:pt x="395" y="2276"/>
                    <a:pt x="2272" y="395"/>
                    <a:pt x="4591" y="395"/>
                  </a:cubicBezTo>
                  <a:close/>
                  <a:moveTo>
                    <a:pt x="4591" y="0"/>
                  </a:moveTo>
                  <a:cubicBezTo>
                    <a:pt x="2060" y="5"/>
                    <a:pt x="6" y="2060"/>
                    <a:pt x="1" y="4591"/>
                  </a:cubicBezTo>
                  <a:cubicBezTo>
                    <a:pt x="1" y="5481"/>
                    <a:pt x="241" y="6429"/>
                    <a:pt x="708" y="7410"/>
                  </a:cubicBezTo>
                  <a:cubicBezTo>
                    <a:pt x="1127" y="8262"/>
                    <a:pt x="1642" y="9061"/>
                    <a:pt x="2243" y="9792"/>
                  </a:cubicBezTo>
                  <a:cubicBezTo>
                    <a:pt x="2912" y="10620"/>
                    <a:pt x="3653" y="11380"/>
                    <a:pt x="4466" y="12068"/>
                  </a:cubicBezTo>
                  <a:cubicBezTo>
                    <a:pt x="4502" y="12097"/>
                    <a:pt x="4547" y="12111"/>
                    <a:pt x="4591" y="12111"/>
                  </a:cubicBezTo>
                  <a:cubicBezTo>
                    <a:pt x="4636" y="12111"/>
                    <a:pt x="4680" y="12097"/>
                    <a:pt x="4716" y="12068"/>
                  </a:cubicBezTo>
                  <a:cubicBezTo>
                    <a:pt x="5530" y="11380"/>
                    <a:pt x="6271" y="10620"/>
                    <a:pt x="6939" y="9792"/>
                  </a:cubicBezTo>
                  <a:cubicBezTo>
                    <a:pt x="7541" y="9061"/>
                    <a:pt x="8061" y="8262"/>
                    <a:pt x="8479" y="7415"/>
                  </a:cubicBezTo>
                  <a:cubicBezTo>
                    <a:pt x="8946" y="6433"/>
                    <a:pt x="9182" y="5486"/>
                    <a:pt x="9182" y="4595"/>
                  </a:cubicBezTo>
                  <a:cubicBezTo>
                    <a:pt x="9182" y="2060"/>
                    <a:pt x="7127" y="5"/>
                    <a:pt x="45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2" name="Google Shape;6502;p29"/>
            <p:cNvSpPr/>
            <p:nvPr/>
          </p:nvSpPr>
          <p:spPr>
            <a:xfrm>
              <a:off x="3168877" y="2500532"/>
              <a:ext cx="205965" cy="186189"/>
            </a:xfrm>
            <a:custGeom>
              <a:rect b="b" l="l" r="r" t="t"/>
              <a:pathLst>
                <a:path extrusionOk="0" h="7099" w="7853">
                  <a:moveTo>
                    <a:pt x="3984" y="1"/>
                  </a:moveTo>
                  <a:cubicBezTo>
                    <a:pt x="2844" y="1"/>
                    <a:pt x="1730" y="548"/>
                    <a:pt x="1044" y="1554"/>
                  </a:cubicBezTo>
                  <a:cubicBezTo>
                    <a:pt x="0" y="3094"/>
                    <a:pt x="323" y="5178"/>
                    <a:pt x="1780" y="6333"/>
                  </a:cubicBezTo>
                  <a:cubicBezTo>
                    <a:pt x="2432" y="6847"/>
                    <a:pt x="3209" y="7099"/>
                    <a:pt x="3982" y="7099"/>
                  </a:cubicBezTo>
                  <a:cubicBezTo>
                    <a:pt x="4945" y="7099"/>
                    <a:pt x="5900" y="6708"/>
                    <a:pt x="6597" y="5948"/>
                  </a:cubicBezTo>
                  <a:cubicBezTo>
                    <a:pt x="7853" y="4571"/>
                    <a:pt x="7838" y="2464"/>
                    <a:pt x="6559" y="1112"/>
                  </a:cubicBezTo>
                  <a:cubicBezTo>
                    <a:pt x="6521" y="1072"/>
                    <a:pt x="6470" y="1052"/>
                    <a:pt x="6419" y="1052"/>
                  </a:cubicBezTo>
                  <a:cubicBezTo>
                    <a:pt x="6370" y="1052"/>
                    <a:pt x="6322" y="1070"/>
                    <a:pt x="6284" y="1107"/>
                  </a:cubicBezTo>
                  <a:cubicBezTo>
                    <a:pt x="6202" y="1179"/>
                    <a:pt x="6198" y="1304"/>
                    <a:pt x="6275" y="1381"/>
                  </a:cubicBezTo>
                  <a:cubicBezTo>
                    <a:pt x="7405" y="2579"/>
                    <a:pt x="7420" y="4451"/>
                    <a:pt x="6308" y="5664"/>
                  </a:cubicBezTo>
                  <a:cubicBezTo>
                    <a:pt x="5690" y="6338"/>
                    <a:pt x="4842" y="6683"/>
                    <a:pt x="3990" y="6683"/>
                  </a:cubicBezTo>
                  <a:cubicBezTo>
                    <a:pt x="3304" y="6683"/>
                    <a:pt x="2615" y="6460"/>
                    <a:pt x="2040" y="6005"/>
                  </a:cubicBezTo>
                  <a:cubicBezTo>
                    <a:pt x="746" y="4985"/>
                    <a:pt x="462" y="3138"/>
                    <a:pt x="1386" y="1776"/>
                  </a:cubicBezTo>
                  <a:cubicBezTo>
                    <a:pt x="1993" y="883"/>
                    <a:pt x="2980" y="397"/>
                    <a:pt x="3990" y="397"/>
                  </a:cubicBezTo>
                  <a:cubicBezTo>
                    <a:pt x="4525" y="397"/>
                    <a:pt x="5067" y="533"/>
                    <a:pt x="5563" y="818"/>
                  </a:cubicBezTo>
                  <a:cubicBezTo>
                    <a:pt x="5598" y="839"/>
                    <a:pt x="5633" y="848"/>
                    <a:pt x="5665" y="848"/>
                  </a:cubicBezTo>
                  <a:cubicBezTo>
                    <a:pt x="5840" y="848"/>
                    <a:pt x="5950" y="590"/>
                    <a:pt x="5760" y="477"/>
                  </a:cubicBezTo>
                  <a:cubicBezTo>
                    <a:pt x="5201" y="155"/>
                    <a:pt x="4589" y="1"/>
                    <a:pt x="39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3" name="Google Shape;6503;p29"/>
            <p:cNvSpPr/>
            <p:nvPr/>
          </p:nvSpPr>
          <p:spPr>
            <a:xfrm>
              <a:off x="3245724" y="2533553"/>
              <a:ext cx="55314" cy="120122"/>
            </a:xfrm>
            <a:custGeom>
              <a:rect b="b" l="l" r="r" t="t"/>
              <a:pathLst>
                <a:path extrusionOk="0" h="4580" w="2109">
                  <a:moveTo>
                    <a:pt x="1055" y="1"/>
                  </a:moveTo>
                  <a:cubicBezTo>
                    <a:pt x="957" y="1"/>
                    <a:pt x="859" y="67"/>
                    <a:pt x="862" y="199"/>
                  </a:cubicBezTo>
                  <a:lnTo>
                    <a:pt x="862" y="632"/>
                  </a:lnTo>
                  <a:cubicBezTo>
                    <a:pt x="366" y="685"/>
                    <a:pt x="0" y="1109"/>
                    <a:pt x="25" y="1604"/>
                  </a:cubicBezTo>
                  <a:cubicBezTo>
                    <a:pt x="49" y="2095"/>
                    <a:pt x="458" y="2485"/>
                    <a:pt x="953" y="2485"/>
                  </a:cubicBezTo>
                  <a:lnTo>
                    <a:pt x="1160" y="2485"/>
                  </a:lnTo>
                  <a:cubicBezTo>
                    <a:pt x="1458" y="2485"/>
                    <a:pt x="1694" y="2725"/>
                    <a:pt x="1694" y="3024"/>
                  </a:cubicBezTo>
                  <a:cubicBezTo>
                    <a:pt x="1694" y="3317"/>
                    <a:pt x="1458" y="3558"/>
                    <a:pt x="1160" y="3558"/>
                  </a:cubicBezTo>
                  <a:lnTo>
                    <a:pt x="847" y="3558"/>
                  </a:lnTo>
                  <a:cubicBezTo>
                    <a:pt x="607" y="3558"/>
                    <a:pt x="414" y="3365"/>
                    <a:pt x="414" y="3125"/>
                  </a:cubicBezTo>
                  <a:cubicBezTo>
                    <a:pt x="414" y="2995"/>
                    <a:pt x="316" y="2930"/>
                    <a:pt x="218" y="2930"/>
                  </a:cubicBezTo>
                  <a:cubicBezTo>
                    <a:pt x="120" y="2930"/>
                    <a:pt x="22" y="2995"/>
                    <a:pt x="25" y="3125"/>
                  </a:cubicBezTo>
                  <a:cubicBezTo>
                    <a:pt x="25" y="3582"/>
                    <a:pt x="390" y="3948"/>
                    <a:pt x="847" y="3952"/>
                  </a:cubicBezTo>
                  <a:lnTo>
                    <a:pt x="862" y="3952"/>
                  </a:lnTo>
                  <a:lnTo>
                    <a:pt x="862" y="4381"/>
                  </a:lnTo>
                  <a:cubicBezTo>
                    <a:pt x="859" y="4513"/>
                    <a:pt x="957" y="4579"/>
                    <a:pt x="1055" y="4579"/>
                  </a:cubicBezTo>
                  <a:cubicBezTo>
                    <a:pt x="1153" y="4579"/>
                    <a:pt x="1252" y="4513"/>
                    <a:pt x="1252" y="4381"/>
                  </a:cubicBezTo>
                  <a:lnTo>
                    <a:pt x="1252" y="3948"/>
                  </a:lnTo>
                  <a:cubicBezTo>
                    <a:pt x="1742" y="3895"/>
                    <a:pt x="2108" y="3471"/>
                    <a:pt x="2084" y="2976"/>
                  </a:cubicBezTo>
                  <a:cubicBezTo>
                    <a:pt x="2060" y="2485"/>
                    <a:pt x="1656" y="2095"/>
                    <a:pt x="1160" y="2095"/>
                  </a:cubicBezTo>
                  <a:lnTo>
                    <a:pt x="953" y="2095"/>
                  </a:lnTo>
                  <a:cubicBezTo>
                    <a:pt x="655" y="2095"/>
                    <a:pt x="414" y="1854"/>
                    <a:pt x="414" y="1556"/>
                  </a:cubicBezTo>
                  <a:cubicBezTo>
                    <a:pt x="414" y="1263"/>
                    <a:pt x="655" y="1022"/>
                    <a:pt x="953" y="1022"/>
                  </a:cubicBezTo>
                  <a:lnTo>
                    <a:pt x="1266" y="1022"/>
                  </a:lnTo>
                  <a:cubicBezTo>
                    <a:pt x="1502" y="1022"/>
                    <a:pt x="1694" y="1215"/>
                    <a:pt x="1694" y="1455"/>
                  </a:cubicBezTo>
                  <a:lnTo>
                    <a:pt x="1694" y="1662"/>
                  </a:lnTo>
                  <a:cubicBezTo>
                    <a:pt x="1694" y="1773"/>
                    <a:pt x="1786" y="1859"/>
                    <a:pt x="1891" y="1859"/>
                  </a:cubicBezTo>
                  <a:cubicBezTo>
                    <a:pt x="2002" y="1859"/>
                    <a:pt x="2089" y="1773"/>
                    <a:pt x="2089" y="1662"/>
                  </a:cubicBezTo>
                  <a:lnTo>
                    <a:pt x="2089" y="1455"/>
                  </a:lnTo>
                  <a:cubicBezTo>
                    <a:pt x="2089" y="998"/>
                    <a:pt x="1718" y="627"/>
                    <a:pt x="1266" y="627"/>
                  </a:cubicBezTo>
                  <a:lnTo>
                    <a:pt x="1252" y="627"/>
                  </a:lnTo>
                  <a:lnTo>
                    <a:pt x="1252" y="199"/>
                  </a:lnTo>
                  <a:cubicBezTo>
                    <a:pt x="1252" y="67"/>
                    <a:pt x="1153" y="1"/>
                    <a:pt x="10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4" name="Google Shape;6504;p29"/>
            <p:cNvSpPr/>
            <p:nvPr/>
          </p:nvSpPr>
          <p:spPr>
            <a:xfrm>
              <a:off x="3395535" y="2440209"/>
              <a:ext cx="53530" cy="87416"/>
            </a:xfrm>
            <a:custGeom>
              <a:rect b="b" l="l" r="r" t="t"/>
              <a:pathLst>
                <a:path extrusionOk="0" h="3333" w="2041">
                  <a:moveTo>
                    <a:pt x="284" y="0"/>
                  </a:moveTo>
                  <a:cubicBezTo>
                    <a:pt x="117" y="0"/>
                    <a:pt x="1" y="239"/>
                    <a:pt x="178" y="361"/>
                  </a:cubicBezTo>
                  <a:cubicBezTo>
                    <a:pt x="1097" y="987"/>
                    <a:pt x="1646" y="2026"/>
                    <a:pt x="1646" y="3138"/>
                  </a:cubicBezTo>
                  <a:cubicBezTo>
                    <a:pt x="1646" y="3267"/>
                    <a:pt x="1744" y="3332"/>
                    <a:pt x="1843" y="3332"/>
                  </a:cubicBezTo>
                  <a:cubicBezTo>
                    <a:pt x="1942" y="3332"/>
                    <a:pt x="2040" y="3267"/>
                    <a:pt x="2040" y="3138"/>
                  </a:cubicBezTo>
                  <a:cubicBezTo>
                    <a:pt x="2040" y="1896"/>
                    <a:pt x="1424" y="736"/>
                    <a:pt x="399" y="39"/>
                  </a:cubicBezTo>
                  <a:cubicBezTo>
                    <a:pt x="360" y="12"/>
                    <a:pt x="321" y="0"/>
                    <a:pt x="2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5" name="Google Shape;6505;p29"/>
            <p:cNvSpPr/>
            <p:nvPr/>
          </p:nvSpPr>
          <p:spPr>
            <a:xfrm>
              <a:off x="3364613" y="2485530"/>
              <a:ext cx="29558" cy="42200"/>
            </a:xfrm>
            <a:custGeom>
              <a:rect b="b" l="l" r="r" t="t"/>
              <a:pathLst>
                <a:path extrusionOk="0" h="1609" w="1127">
                  <a:moveTo>
                    <a:pt x="286" y="0"/>
                  </a:moveTo>
                  <a:cubicBezTo>
                    <a:pt x="118" y="0"/>
                    <a:pt x="0" y="242"/>
                    <a:pt x="178" y="361"/>
                  </a:cubicBezTo>
                  <a:cubicBezTo>
                    <a:pt x="525" y="601"/>
                    <a:pt x="732" y="991"/>
                    <a:pt x="732" y="1410"/>
                  </a:cubicBezTo>
                  <a:cubicBezTo>
                    <a:pt x="732" y="1542"/>
                    <a:pt x="830" y="1608"/>
                    <a:pt x="929" y="1608"/>
                  </a:cubicBezTo>
                  <a:cubicBezTo>
                    <a:pt x="1027" y="1608"/>
                    <a:pt x="1126" y="1542"/>
                    <a:pt x="1126" y="1410"/>
                  </a:cubicBezTo>
                  <a:cubicBezTo>
                    <a:pt x="1126" y="861"/>
                    <a:pt x="852" y="346"/>
                    <a:pt x="400" y="38"/>
                  </a:cubicBezTo>
                  <a:cubicBezTo>
                    <a:pt x="361" y="12"/>
                    <a:pt x="322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6" name="Google Shape;6506;p29"/>
            <p:cNvSpPr/>
            <p:nvPr/>
          </p:nvSpPr>
          <p:spPr>
            <a:xfrm>
              <a:off x="3380114" y="2462843"/>
              <a:ext cx="41439" cy="64782"/>
            </a:xfrm>
            <a:custGeom>
              <a:rect b="b" l="l" r="r" t="t"/>
              <a:pathLst>
                <a:path extrusionOk="0" h="2470" w="1580">
                  <a:moveTo>
                    <a:pt x="288" y="1"/>
                  </a:moveTo>
                  <a:cubicBezTo>
                    <a:pt x="120" y="1"/>
                    <a:pt x="1" y="241"/>
                    <a:pt x="179" y="364"/>
                  </a:cubicBezTo>
                  <a:cubicBezTo>
                    <a:pt x="809" y="793"/>
                    <a:pt x="1189" y="1509"/>
                    <a:pt x="1189" y="2275"/>
                  </a:cubicBezTo>
                  <a:cubicBezTo>
                    <a:pt x="1189" y="2404"/>
                    <a:pt x="1287" y="2469"/>
                    <a:pt x="1384" y="2469"/>
                  </a:cubicBezTo>
                  <a:cubicBezTo>
                    <a:pt x="1482" y="2469"/>
                    <a:pt x="1579" y="2404"/>
                    <a:pt x="1579" y="2275"/>
                  </a:cubicBezTo>
                  <a:cubicBezTo>
                    <a:pt x="1579" y="1380"/>
                    <a:pt x="1137" y="542"/>
                    <a:pt x="400" y="37"/>
                  </a:cubicBezTo>
                  <a:cubicBezTo>
                    <a:pt x="362" y="12"/>
                    <a:pt x="324" y="1"/>
                    <a:pt x="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7" name="Google Shape;6507;p29"/>
            <p:cNvSpPr/>
            <p:nvPr/>
          </p:nvSpPr>
          <p:spPr>
            <a:xfrm>
              <a:off x="3097827" y="2440209"/>
              <a:ext cx="53504" cy="87416"/>
            </a:xfrm>
            <a:custGeom>
              <a:rect b="b" l="l" r="r" t="t"/>
              <a:pathLst>
                <a:path extrusionOk="0" h="3333" w="2040">
                  <a:moveTo>
                    <a:pt x="1756" y="0"/>
                  </a:moveTo>
                  <a:cubicBezTo>
                    <a:pt x="1719" y="0"/>
                    <a:pt x="1680" y="12"/>
                    <a:pt x="1641" y="39"/>
                  </a:cubicBezTo>
                  <a:cubicBezTo>
                    <a:pt x="616" y="736"/>
                    <a:pt x="0" y="1896"/>
                    <a:pt x="0" y="3138"/>
                  </a:cubicBezTo>
                  <a:cubicBezTo>
                    <a:pt x="0" y="3267"/>
                    <a:pt x="99" y="3332"/>
                    <a:pt x="197" y="3332"/>
                  </a:cubicBezTo>
                  <a:cubicBezTo>
                    <a:pt x="296" y="3332"/>
                    <a:pt x="395" y="3267"/>
                    <a:pt x="395" y="3138"/>
                  </a:cubicBezTo>
                  <a:cubicBezTo>
                    <a:pt x="395" y="2026"/>
                    <a:pt x="943" y="987"/>
                    <a:pt x="1862" y="361"/>
                  </a:cubicBezTo>
                  <a:cubicBezTo>
                    <a:pt x="2040" y="239"/>
                    <a:pt x="1923" y="0"/>
                    <a:pt x="1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8" name="Google Shape;6508;p29"/>
            <p:cNvSpPr/>
            <p:nvPr/>
          </p:nvSpPr>
          <p:spPr>
            <a:xfrm>
              <a:off x="3152590" y="2485530"/>
              <a:ext cx="29585" cy="42148"/>
            </a:xfrm>
            <a:custGeom>
              <a:rect b="b" l="l" r="r" t="t"/>
              <a:pathLst>
                <a:path extrusionOk="0" h="1607" w="1128">
                  <a:moveTo>
                    <a:pt x="844" y="0"/>
                  </a:moveTo>
                  <a:cubicBezTo>
                    <a:pt x="808" y="0"/>
                    <a:pt x="770" y="12"/>
                    <a:pt x="732" y="38"/>
                  </a:cubicBezTo>
                  <a:cubicBezTo>
                    <a:pt x="275" y="346"/>
                    <a:pt x="5" y="861"/>
                    <a:pt x="5" y="1410"/>
                  </a:cubicBezTo>
                  <a:cubicBezTo>
                    <a:pt x="0" y="1515"/>
                    <a:pt x="92" y="1607"/>
                    <a:pt x="203" y="1607"/>
                  </a:cubicBezTo>
                  <a:cubicBezTo>
                    <a:pt x="308" y="1607"/>
                    <a:pt x="395" y="1520"/>
                    <a:pt x="395" y="1410"/>
                  </a:cubicBezTo>
                  <a:cubicBezTo>
                    <a:pt x="395" y="991"/>
                    <a:pt x="602" y="596"/>
                    <a:pt x="953" y="361"/>
                  </a:cubicBezTo>
                  <a:cubicBezTo>
                    <a:pt x="1127" y="242"/>
                    <a:pt x="1009" y="0"/>
                    <a:pt x="8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9" name="Google Shape;6509;p29"/>
            <p:cNvSpPr/>
            <p:nvPr/>
          </p:nvSpPr>
          <p:spPr>
            <a:xfrm>
              <a:off x="3125261" y="2462843"/>
              <a:ext cx="41518" cy="64782"/>
            </a:xfrm>
            <a:custGeom>
              <a:rect b="b" l="l" r="r" t="t"/>
              <a:pathLst>
                <a:path extrusionOk="0" h="2470" w="1583">
                  <a:moveTo>
                    <a:pt x="1297" y="1"/>
                  </a:moveTo>
                  <a:cubicBezTo>
                    <a:pt x="1262" y="1"/>
                    <a:pt x="1224" y="12"/>
                    <a:pt x="1187" y="37"/>
                  </a:cubicBezTo>
                  <a:cubicBezTo>
                    <a:pt x="446" y="542"/>
                    <a:pt x="3" y="1380"/>
                    <a:pt x="3" y="2275"/>
                  </a:cubicBezTo>
                  <a:cubicBezTo>
                    <a:pt x="1" y="2404"/>
                    <a:pt x="98" y="2469"/>
                    <a:pt x="196" y="2469"/>
                  </a:cubicBezTo>
                  <a:cubicBezTo>
                    <a:pt x="294" y="2469"/>
                    <a:pt x="393" y="2404"/>
                    <a:pt x="393" y="2275"/>
                  </a:cubicBezTo>
                  <a:cubicBezTo>
                    <a:pt x="393" y="1509"/>
                    <a:pt x="773" y="793"/>
                    <a:pt x="1408" y="364"/>
                  </a:cubicBezTo>
                  <a:cubicBezTo>
                    <a:pt x="1583" y="241"/>
                    <a:pt x="1463" y="1"/>
                    <a:pt x="12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10" name="Google Shape;6510;p29"/>
          <p:cNvGrpSpPr/>
          <p:nvPr/>
        </p:nvGrpSpPr>
        <p:grpSpPr>
          <a:xfrm>
            <a:off x="3975965" y="1400338"/>
            <a:ext cx="362711" cy="237959"/>
            <a:chOff x="4034726" y="1584852"/>
            <a:chExt cx="304160" cy="199513"/>
          </a:xfrm>
        </p:grpSpPr>
        <p:sp>
          <p:nvSpPr>
            <p:cNvPr id="6511" name="Google Shape;6511;p29"/>
            <p:cNvSpPr/>
            <p:nvPr/>
          </p:nvSpPr>
          <p:spPr>
            <a:xfrm>
              <a:off x="4112962" y="1591120"/>
              <a:ext cx="109447" cy="80676"/>
            </a:xfrm>
            <a:custGeom>
              <a:rect b="b" l="l" r="r" t="t"/>
              <a:pathLst>
                <a:path extrusionOk="0" h="3076" w="4173">
                  <a:moveTo>
                    <a:pt x="413" y="1"/>
                  </a:moveTo>
                  <a:cubicBezTo>
                    <a:pt x="407" y="1"/>
                    <a:pt x="401" y="1"/>
                    <a:pt x="395" y="1"/>
                  </a:cubicBezTo>
                  <a:lnTo>
                    <a:pt x="145" y="1"/>
                  </a:lnTo>
                  <a:cubicBezTo>
                    <a:pt x="49" y="1"/>
                    <a:pt x="1" y="107"/>
                    <a:pt x="54" y="179"/>
                  </a:cubicBezTo>
                  <a:lnTo>
                    <a:pt x="2315" y="3076"/>
                  </a:lnTo>
                  <a:lnTo>
                    <a:pt x="4173" y="3076"/>
                  </a:lnTo>
                  <a:lnTo>
                    <a:pt x="1329" y="372"/>
                  </a:lnTo>
                  <a:cubicBezTo>
                    <a:pt x="1083" y="135"/>
                    <a:pt x="753" y="1"/>
                    <a:pt x="413" y="1"/>
                  </a:cubicBez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2" name="Google Shape;6512;p29"/>
            <p:cNvSpPr/>
            <p:nvPr/>
          </p:nvSpPr>
          <p:spPr>
            <a:xfrm>
              <a:off x="4114353" y="1591120"/>
              <a:ext cx="108057" cy="80676"/>
            </a:xfrm>
            <a:custGeom>
              <a:rect b="b" l="l" r="r" t="t"/>
              <a:pathLst>
                <a:path extrusionOk="0" h="3076" w="4120">
                  <a:moveTo>
                    <a:pt x="92" y="1"/>
                  </a:moveTo>
                  <a:cubicBezTo>
                    <a:pt x="58" y="1"/>
                    <a:pt x="25" y="15"/>
                    <a:pt x="1" y="44"/>
                  </a:cubicBezTo>
                  <a:cubicBezTo>
                    <a:pt x="227" y="97"/>
                    <a:pt x="429" y="213"/>
                    <a:pt x="597" y="372"/>
                  </a:cubicBezTo>
                  <a:lnTo>
                    <a:pt x="3441" y="3076"/>
                  </a:lnTo>
                  <a:lnTo>
                    <a:pt x="4120" y="3076"/>
                  </a:lnTo>
                  <a:lnTo>
                    <a:pt x="1281" y="372"/>
                  </a:lnTo>
                  <a:cubicBezTo>
                    <a:pt x="1026" y="131"/>
                    <a:pt x="694" y="1"/>
                    <a:pt x="34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3" name="Google Shape;6513;p29"/>
            <p:cNvSpPr/>
            <p:nvPr/>
          </p:nvSpPr>
          <p:spPr>
            <a:xfrm>
              <a:off x="4039263" y="1619892"/>
              <a:ext cx="295217" cy="84977"/>
            </a:xfrm>
            <a:custGeom>
              <a:rect b="b" l="l" r="r" t="t"/>
              <a:pathLst>
                <a:path extrusionOk="0" h="3240" w="11256">
                  <a:moveTo>
                    <a:pt x="624" y="1"/>
                  </a:moveTo>
                  <a:cubicBezTo>
                    <a:pt x="620" y="1"/>
                    <a:pt x="616" y="1"/>
                    <a:pt x="612" y="1"/>
                  </a:cubicBezTo>
                  <a:lnTo>
                    <a:pt x="116" y="1"/>
                  </a:lnTo>
                  <a:cubicBezTo>
                    <a:pt x="54" y="1"/>
                    <a:pt x="1" y="49"/>
                    <a:pt x="1" y="112"/>
                  </a:cubicBezTo>
                  <a:lnTo>
                    <a:pt x="1" y="2773"/>
                  </a:lnTo>
                  <a:cubicBezTo>
                    <a:pt x="1" y="3028"/>
                    <a:pt x="208" y="3235"/>
                    <a:pt x="467" y="3239"/>
                  </a:cubicBezTo>
                  <a:lnTo>
                    <a:pt x="11164" y="3239"/>
                  </a:lnTo>
                  <a:cubicBezTo>
                    <a:pt x="11212" y="3239"/>
                    <a:pt x="11255" y="3196"/>
                    <a:pt x="11255" y="3148"/>
                  </a:cubicBezTo>
                  <a:lnTo>
                    <a:pt x="11255" y="3143"/>
                  </a:lnTo>
                  <a:cubicBezTo>
                    <a:pt x="11255" y="3023"/>
                    <a:pt x="11212" y="2907"/>
                    <a:pt x="11125" y="2821"/>
                  </a:cubicBezTo>
                  <a:lnTo>
                    <a:pt x="10866" y="2556"/>
                  </a:lnTo>
                  <a:lnTo>
                    <a:pt x="10471" y="2162"/>
                  </a:lnTo>
                  <a:cubicBezTo>
                    <a:pt x="10216" y="1907"/>
                    <a:pt x="9874" y="1767"/>
                    <a:pt x="9514" y="1767"/>
                  </a:cubicBezTo>
                  <a:lnTo>
                    <a:pt x="2156" y="1767"/>
                  </a:lnTo>
                  <a:cubicBezTo>
                    <a:pt x="1993" y="1767"/>
                    <a:pt x="1844" y="1680"/>
                    <a:pt x="1762" y="1536"/>
                  </a:cubicBezTo>
                  <a:lnTo>
                    <a:pt x="1002" y="222"/>
                  </a:lnTo>
                  <a:cubicBezTo>
                    <a:pt x="922" y="87"/>
                    <a:pt x="778" y="1"/>
                    <a:pt x="624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4" name="Google Shape;6514;p29"/>
            <p:cNvSpPr/>
            <p:nvPr/>
          </p:nvSpPr>
          <p:spPr>
            <a:xfrm>
              <a:off x="4112962" y="1685539"/>
              <a:ext cx="122325" cy="94419"/>
            </a:xfrm>
            <a:custGeom>
              <a:rect b="b" l="l" r="r" t="t"/>
              <a:pathLst>
                <a:path extrusionOk="0" h="3600" w="4664">
                  <a:moveTo>
                    <a:pt x="2772" y="0"/>
                  </a:moveTo>
                  <a:cubicBezTo>
                    <a:pt x="2739" y="0"/>
                    <a:pt x="2705" y="15"/>
                    <a:pt x="2686" y="43"/>
                  </a:cubicBezTo>
                  <a:lnTo>
                    <a:pt x="54" y="3416"/>
                  </a:lnTo>
                  <a:cubicBezTo>
                    <a:pt x="1" y="3493"/>
                    <a:pt x="49" y="3595"/>
                    <a:pt x="145" y="3599"/>
                  </a:cubicBezTo>
                  <a:lnTo>
                    <a:pt x="395" y="3599"/>
                  </a:lnTo>
                  <a:cubicBezTo>
                    <a:pt x="742" y="3599"/>
                    <a:pt x="1079" y="3465"/>
                    <a:pt x="1329" y="3229"/>
                  </a:cubicBezTo>
                  <a:lnTo>
                    <a:pt x="4615" y="120"/>
                  </a:lnTo>
                  <a:cubicBezTo>
                    <a:pt x="4663" y="77"/>
                    <a:pt x="4630" y="0"/>
                    <a:pt x="4572" y="0"/>
                  </a:cubicBez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5" name="Google Shape;6515;p29"/>
            <p:cNvSpPr/>
            <p:nvPr/>
          </p:nvSpPr>
          <p:spPr>
            <a:xfrm>
              <a:off x="4286877" y="1666209"/>
              <a:ext cx="37374" cy="20746"/>
            </a:xfrm>
            <a:custGeom>
              <a:rect b="b" l="l" r="r" t="t"/>
              <a:pathLst>
                <a:path extrusionOk="0" h="791" w="1425">
                  <a:moveTo>
                    <a:pt x="0" y="1"/>
                  </a:moveTo>
                  <a:lnTo>
                    <a:pt x="0" y="453"/>
                  </a:lnTo>
                  <a:cubicBezTo>
                    <a:pt x="0" y="641"/>
                    <a:pt x="154" y="790"/>
                    <a:pt x="342" y="790"/>
                  </a:cubicBezTo>
                  <a:lnTo>
                    <a:pt x="1425" y="790"/>
                  </a:lnTo>
                  <a:lnTo>
                    <a:pt x="1030" y="396"/>
                  </a:lnTo>
                  <a:cubicBezTo>
                    <a:pt x="775" y="141"/>
                    <a:pt x="433" y="1"/>
                    <a:pt x="73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6" name="Google Shape;6516;p29"/>
            <p:cNvSpPr/>
            <p:nvPr/>
          </p:nvSpPr>
          <p:spPr>
            <a:xfrm>
              <a:off x="4213807" y="1589310"/>
              <a:ext cx="118889" cy="44744"/>
            </a:xfrm>
            <a:custGeom>
              <a:rect b="b" l="l" r="r" t="t"/>
              <a:pathLst>
                <a:path extrusionOk="0" h="1706" w="4533">
                  <a:moveTo>
                    <a:pt x="2232" y="0"/>
                  </a:moveTo>
                  <a:cubicBezTo>
                    <a:pt x="2208" y="0"/>
                    <a:pt x="2185" y="1"/>
                    <a:pt x="2161" y="3"/>
                  </a:cubicBezTo>
                  <a:cubicBezTo>
                    <a:pt x="1622" y="36"/>
                    <a:pt x="1184" y="450"/>
                    <a:pt x="1117" y="984"/>
                  </a:cubicBezTo>
                  <a:cubicBezTo>
                    <a:pt x="1008" y="934"/>
                    <a:pt x="896" y="911"/>
                    <a:pt x="788" y="911"/>
                  </a:cubicBezTo>
                  <a:cubicBezTo>
                    <a:pt x="372" y="911"/>
                    <a:pt x="0" y="1248"/>
                    <a:pt x="0" y="1706"/>
                  </a:cubicBezTo>
                  <a:lnTo>
                    <a:pt x="4533" y="1706"/>
                  </a:lnTo>
                  <a:cubicBezTo>
                    <a:pt x="4533" y="1181"/>
                    <a:pt x="4106" y="790"/>
                    <a:pt x="3619" y="790"/>
                  </a:cubicBezTo>
                  <a:cubicBezTo>
                    <a:pt x="3521" y="790"/>
                    <a:pt x="3421" y="806"/>
                    <a:pt x="3320" y="840"/>
                  </a:cubicBezTo>
                  <a:cubicBezTo>
                    <a:pt x="3192" y="343"/>
                    <a:pt x="2742" y="0"/>
                    <a:pt x="2232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7" name="Google Shape;6517;p29"/>
            <p:cNvSpPr/>
            <p:nvPr/>
          </p:nvSpPr>
          <p:spPr>
            <a:xfrm>
              <a:off x="4263403" y="1589258"/>
              <a:ext cx="69424" cy="44797"/>
            </a:xfrm>
            <a:custGeom>
              <a:rect b="b" l="l" r="r" t="t"/>
              <a:pathLst>
                <a:path extrusionOk="0" h="1708" w="2647">
                  <a:moveTo>
                    <a:pt x="339" y="1"/>
                  </a:moveTo>
                  <a:cubicBezTo>
                    <a:pt x="227" y="1"/>
                    <a:pt x="113" y="18"/>
                    <a:pt x="0" y="53"/>
                  </a:cubicBezTo>
                  <a:cubicBezTo>
                    <a:pt x="371" y="173"/>
                    <a:pt x="655" y="471"/>
                    <a:pt x="751" y="842"/>
                  </a:cubicBezTo>
                  <a:cubicBezTo>
                    <a:pt x="850" y="808"/>
                    <a:pt x="950" y="792"/>
                    <a:pt x="1048" y="792"/>
                  </a:cubicBezTo>
                  <a:cubicBezTo>
                    <a:pt x="1534" y="792"/>
                    <a:pt x="1964" y="1183"/>
                    <a:pt x="1964" y="1708"/>
                  </a:cubicBezTo>
                  <a:lnTo>
                    <a:pt x="2647" y="1708"/>
                  </a:lnTo>
                  <a:cubicBezTo>
                    <a:pt x="2643" y="1183"/>
                    <a:pt x="2216" y="792"/>
                    <a:pt x="1728" y="792"/>
                  </a:cubicBezTo>
                  <a:cubicBezTo>
                    <a:pt x="1630" y="792"/>
                    <a:pt x="1530" y="808"/>
                    <a:pt x="1429" y="842"/>
                  </a:cubicBezTo>
                  <a:cubicBezTo>
                    <a:pt x="1300" y="335"/>
                    <a:pt x="839" y="1"/>
                    <a:pt x="339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8" name="Google Shape;6518;p29"/>
            <p:cNvSpPr/>
            <p:nvPr/>
          </p:nvSpPr>
          <p:spPr>
            <a:xfrm>
              <a:off x="4114353" y="1685513"/>
              <a:ext cx="120909" cy="94445"/>
            </a:xfrm>
            <a:custGeom>
              <a:rect b="b" l="l" r="r" t="t"/>
              <a:pathLst>
                <a:path extrusionOk="0" h="3601" w="4610">
                  <a:moveTo>
                    <a:pt x="4520" y="1"/>
                  </a:moveTo>
                  <a:cubicBezTo>
                    <a:pt x="4518" y="1"/>
                    <a:pt x="4516" y="1"/>
                    <a:pt x="4514" y="1"/>
                  </a:cubicBezTo>
                  <a:lnTo>
                    <a:pt x="3836" y="1"/>
                  </a:lnTo>
                  <a:cubicBezTo>
                    <a:pt x="3898" y="1"/>
                    <a:pt x="3927" y="73"/>
                    <a:pt x="3884" y="117"/>
                  </a:cubicBezTo>
                  <a:lnTo>
                    <a:pt x="597" y="3230"/>
                  </a:lnTo>
                  <a:cubicBezTo>
                    <a:pt x="429" y="3384"/>
                    <a:pt x="222" y="3499"/>
                    <a:pt x="1" y="3557"/>
                  </a:cubicBezTo>
                  <a:cubicBezTo>
                    <a:pt x="20" y="3586"/>
                    <a:pt x="54" y="3600"/>
                    <a:pt x="92" y="3600"/>
                  </a:cubicBezTo>
                  <a:lnTo>
                    <a:pt x="342" y="3600"/>
                  </a:lnTo>
                  <a:cubicBezTo>
                    <a:pt x="689" y="3600"/>
                    <a:pt x="1026" y="3466"/>
                    <a:pt x="1276" y="3230"/>
                  </a:cubicBezTo>
                  <a:lnTo>
                    <a:pt x="4567" y="117"/>
                  </a:lnTo>
                  <a:cubicBezTo>
                    <a:pt x="4609" y="75"/>
                    <a:pt x="4579" y="1"/>
                    <a:pt x="45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9" name="Google Shape;6519;p29"/>
            <p:cNvSpPr/>
            <p:nvPr/>
          </p:nvSpPr>
          <p:spPr>
            <a:xfrm>
              <a:off x="4270983" y="1666209"/>
              <a:ext cx="15920" cy="3829"/>
            </a:xfrm>
            <a:custGeom>
              <a:rect b="b" l="l" r="r" t="t"/>
              <a:pathLst>
                <a:path extrusionOk="0" h="146" w="607">
                  <a:moveTo>
                    <a:pt x="0" y="1"/>
                  </a:moveTo>
                  <a:cubicBezTo>
                    <a:pt x="212" y="1"/>
                    <a:pt x="419" y="49"/>
                    <a:pt x="606" y="145"/>
                  </a:cubicBezTo>
                  <a:lnTo>
                    <a:pt x="606" y="1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0" name="Google Shape;6520;p29"/>
            <p:cNvSpPr/>
            <p:nvPr/>
          </p:nvSpPr>
          <p:spPr>
            <a:xfrm>
              <a:off x="4306443" y="1686929"/>
              <a:ext cx="28037" cy="17940"/>
            </a:xfrm>
            <a:custGeom>
              <a:rect b="b" l="l" r="r" t="t"/>
              <a:pathLst>
                <a:path extrusionOk="0" h="684" w="1069">
                  <a:moveTo>
                    <a:pt x="0" y="0"/>
                  </a:moveTo>
                  <a:lnTo>
                    <a:pt x="260" y="265"/>
                  </a:lnTo>
                  <a:cubicBezTo>
                    <a:pt x="347" y="351"/>
                    <a:pt x="390" y="467"/>
                    <a:pt x="390" y="587"/>
                  </a:cubicBezTo>
                  <a:lnTo>
                    <a:pt x="390" y="592"/>
                  </a:lnTo>
                  <a:cubicBezTo>
                    <a:pt x="390" y="640"/>
                    <a:pt x="347" y="683"/>
                    <a:pt x="298" y="683"/>
                  </a:cubicBezTo>
                  <a:lnTo>
                    <a:pt x="977" y="683"/>
                  </a:lnTo>
                  <a:cubicBezTo>
                    <a:pt x="1025" y="683"/>
                    <a:pt x="1068" y="640"/>
                    <a:pt x="1068" y="592"/>
                  </a:cubicBezTo>
                  <a:lnTo>
                    <a:pt x="1068" y="587"/>
                  </a:lnTo>
                  <a:cubicBezTo>
                    <a:pt x="1068" y="467"/>
                    <a:pt x="1025" y="351"/>
                    <a:pt x="938" y="265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1" name="Google Shape;6521;p29"/>
            <p:cNvSpPr/>
            <p:nvPr/>
          </p:nvSpPr>
          <p:spPr>
            <a:xfrm>
              <a:off x="4286877" y="1666209"/>
              <a:ext cx="37374" cy="20746"/>
            </a:xfrm>
            <a:custGeom>
              <a:rect b="b" l="l" r="r" t="t"/>
              <a:pathLst>
                <a:path extrusionOk="0" h="791" w="1425">
                  <a:moveTo>
                    <a:pt x="0" y="1"/>
                  </a:moveTo>
                  <a:lnTo>
                    <a:pt x="0" y="145"/>
                  </a:lnTo>
                  <a:cubicBezTo>
                    <a:pt x="130" y="208"/>
                    <a:pt x="251" y="294"/>
                    <a:pt x="352" y="396"/>
                  </a:cubicBezTo>
                  <a:lnTo>
                    <a:pt x="746" y="790"/>
                  </a:lnTo>
                  <a:lnTo>
                    <a:pt x="1425" y="790"/>
                  </a:lnTo>
                  <a:lnTo>
                    <a:pt x="1030" y="396"/>
                  </a:lnTo>
                  <a:cubicBezTo>
                    <a:pt x="780" y="141"/>
                    <a:pt x="433" y="1"/>
                    <a:pt x="73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2" name="Google Shape;6522;p29"/>
            <p:cNvSpPr/>
            <p:nvPr/>
          </p:nvSpPr>
          <p:spPr>
            <a:xfrm>
              <a:off x="4034726" y="1586583"/>
              <a:ext cx="304160" cy="197782"/>
            </a:xfrm>
            <a:custGeom>
              <a:rect b="b" l="l" r="r" t="t"/>
              <a:pathLst>
                <a:path extrusionOk="0" h="7541" w="11597">
                  <a:moveTo>
                    <a:pt x="3378" y="342"/>
                  </a:moveTo>
                  <a:cubicBezTo>
                    <a:pt x="3681" y="342"/>
                    <a:pt x="3975" y="458"/>
                    <a:pt x="4196" y="665"/>
                  </a:cubicBezTo>
                  <a:lnTo>
                    <a:pt x="6516" y="2864"/>
                  </a:lnTo>
                  <a:lnTo>
                    <a:pt x="5207" y="2864"/>
                  </a:lnTo>
                  <a:lnTo>
                    <a:pt x="3239" y="342"/>
                  </a:lnTo>
                  <a:close/>
                  <a:moveTo>
                    <a:pt x="9783" y="3210"/>
                  </a:moveTo>
                  <a:cubicBezTo>
                    <a:pt x="10062" y="3234"/>
                    <a:pt x="10322" y="3355"/>
                    <a:pt x="10524" y="3552"/>
                  </a:cubicBezTo>
                  <a:lnTo>
                    <a:pt x="10625" y="3658"/>
                  </a:lnTo>
                  <a:lnTo>
                    <a:pt x="9951" y="3658"/>
                  </a:lnTo>
                  <a:cubicBezTo>
                    <a:pt x="9860" y="3658"/>
                    <a:pt x="9783" y="3581"/>
                    <a:pt x="9783" y="3489"/>
                  </a:cubicBezTo>
                  <a:lnTo>
                    <a:pt x="9783" y="3210"/>
                  </a:lnTo>
                  <a:close/>
                  <a:moveTo>
                    <a:pt x="7295" y="3942"/>
                  </a:moveTo>
                  <a:lnTo>
                    <a:pt x="4196" y="6877"/>
                  </a:lnTo>
                  <a:cubicBezTo>
                    <a:pt x="3975" y="7084"/>
                    <a:pt x="3681" y="7204"/>
                    <a:pt x="3378" y="7204"/>
                  </a:cubicBezTo>
                  <a:lnTo>
                    <a:pt x="3239" y="7204"/>
                  </a:lnTo>
                  <a:lnTo>
                    <a:pt x="5779" y="3942"/>
                  </a:lnTo>
                  <a:close/>
                  <a:moveTo>
                    <a:pt x="3123" y="1"/>
                  </a:moveTo>
                  <a:cubicBezTo>
                    <a:pt x="2888" y="1"/>
                    <a:pt x="2753" y="270"/>
                    <a:pt x="2897" y="458"/>
                  </a:cubicBezTo>
                  <a:lnTo>
                    <a:pt x="4774" y="2864"/>
                  </a:lnTo>
                  <a:lnTo>
                    <a:pt x="2325" y="2864"/>
                  </a:lnTo>
                  <a:cubicBezTo>
                    <a:pt x="2224" y="2859"/>
                    <a:pt x="2127" y="2806"/>
                    <a:pt x="2079" y="2719"/>
                  </a:cubicBezTo>
                  <a:lnTo>
                    <a:pt x="1319" y="1401"/>
                  </a:lnTo>
                  <a:cubicBezTo>
                    <a:pt x="1208" y="1209"/>
                    <a:pt x="1001" y="1093"/>
                    <a:pt x="780" y="1093"/>
                  </a:cubicBezTo>
                  <a:lnTo>
                    <a:pt x="284" y="1093"/>
                  </a:lnTo>
                  <a:cubicBezTo>
                    <a:pt x="126" y="1093"/>
                    <a:pt x="0" y="1223"/>
                    <a:pt x="0" y="1377"/>
                  </a:cubicBezTo>
                  <a:lnTo>
                    <a:pt x="0" y="4047"/>
                  </a:lnTo>
                  <a:cubicBezTo>
                    <a:pt x="0" y="4394"/>
                    <a:pt x="284" y="4678"/>
                    <a:pt x="631" y="4678"/>
                  </a:cubicBezTo>
                  <a:lnTo>
                    <a:pt x="2098" y="4678"/>
                  </a:lnTo>
                  <a:cubicBezTo>
                    <a:pt x="2325" y="4678"/>
                    <a:pt x="2325" y="4341"/>
                    <a:pt x="2098" y="4341"/>
                  </a:cubicBezTo>
                  <a:lnTo>
                    <a:pt x="636" y="4341"/>
                  </a:lnTo>
                  <a:cubicBezTo>
                    <a:pt x="472" y="4341"/>
                    <a:pt x="342" y="4206"/>
                    <a:pt x="342" y="4043"/>
                  </a:cubicBezTo>
                  <a:lnTo>
                    <a:pt x="342" y="1439"/>
                  </a:lnTo>
                  <a:lnTo>
                    <a:pt x="780" y="1439"/>
                  </a:lnTo>
                  <a:cubicBezTo>
                    <a:pt x="784" y="1439"/>
                    <a:pt x="788" y="1439"/>
                    <a:pt x="793" y="1439"/>
                  </a:cubicBezTo>
                  <a:cubicBezTo>
                    <a:pt x="889" y="1439"/>
                    <a:pt x="979" y="1491"/>
                    <a:pt x="1025" y="1574"/>
                  </a:cubicBezTo>
                  <a:lnTo>
                    <a:pt x="1786" y="2893"/>
                  </a:lnTo>
                  <a:cubicBezTo>
                    <a:pt x="1896" y="3085"/>
                    <a:pt x="2103" y="3205"/>
                    <a:pt x="2325" y="3205"/>
                  </a:cubicBezTo>
                  <a:lnTo>
                    <a:pt x="9446" y="3205"/>
                  </a:lnTo>
                  <a:lnTo>
                    <a:pt x="9446" y="3489"/>
                  </a:lnTo>
                  <a:cubicBezTo>
                    <a:pt x="9446" y="3768"/>
                    <a:pt x="9672" y="3999"/>
                    <a:pt x="9956" y="3999"/>
                  </a:cubicBezTo>
                  <a:lnTo>
                    <a:pt x="10966" y="3999"/>
                  </a:lnTo>
                  <a:lnTo>
                    <a:pt x="11178" y="4211"/>
                  </a:lnTo>
                  <a:cubicBezTo>
                    <a:pt x="11212" y="4245"/>
                    <a:pt x="11236" y="4288"/>
                    <a:pt x="11250" y="4336"/>
                  </a:cubicBezTo>
                  <a:lnTo>
                    <a:pt x="7372" y="4336"/>
                  </a:lnTo>
                  <a:lnTo>
                    <a:pt x="7844" y="3893"/>
                  </a:lnTo>
                  <a:cubicBezTo>
                    <a:pt x="7954" y="3788"/>
                    <a:pt x="7877" y="3600"/>
                    <a:pt x="7723" y="3600"/>
                  </a:cubicBezTo>
                  <a:lnTo>
                    <a:pt x="5755" y="3600"/>
                  </a:lnTo>
                  <a:cubicBezTo>
                    <a:pt x="5669" y="3600"/>
                    <a:pt x="5587" y="3643"/>
                    <a:pt x="5534" y="3711"/>
                  </a:cubicBezTo>
                  <a:lnTo>
                    <a:pt x="5043" y="4336"/>
                  </a:lnTo>
                  <a:lnTo>
                    <a:pt x="2888" y="4336"/>
                  </a:lnTo>
                  <a:cubicBezTo>
                    <a:pt x="2661" y="4336"/>
                    <a:pt x="2661" y="4678"/>
                    <a:pt x="2888" y="4678"/>
                  </a:cubicBezTo>
                  <a:lnTo>
                    <a:pt x="4779" y="4678"/>
                  </a:lnTo>
                  <a:lnTo>
                    <a:pt x="2902" y="7084"/>
                  </a:lnTo>
                  <a:cubicBezTo>
                    <a:pt x="2753" y="7266"/>
                    <a:pt x="2888" y="7541"/>
                    <a:pt x="3123" y="7541"/>
                  </a:cubicBezTo>
                  <a:lnTo>
                    <a:pt x="3378" y="7541"/>
                  </a:lnTo>
                  <a:cubicBezTo>
                    <a:pt x="3768" y="7541"/>
                    <a:pt x="4143" y="7392"/>
                    <a:pt x="4427" y="7117"/>
                  </a:cubicBezTo>
                  <a:lnTo>
                    <a:pt x="7016" y="4673"/>
                  </a:lnTo>
                  <a:lnTo>
                    <a:pt x="11337" y="4673"/>
                  </a:lnTo>
                  <a:cubicBezTo>
                    <a:pt x="11481" y="4673"/>
                    <a:pt x="11597" y="4557"/>
                    <a:pt x="11597" y="4413"/>
                  </a:cubicBezTo>
                  <a:lnTo>
                    <a:pt x="11597" y="4408"/>
                  </a:lnTo>
                  <a:cubicBezTo>
                    <a:pt x="11597" y="4245"/>
                    <a:pt x="11534" y="4086"/>
                    <a:pt x="11419" y="3970"/>
                  </a:cubicBezTo>
                  <a:lnTo>
                    <a:pt x="10764" y="3311"/>
                  </a:lnTo>
                  <a:cubicBezTo>
                    <a:pt x="10476" y="3027"/>
                    <a:pt x="10091" y="2864"/>
                    <a:pt x="9687" y="2864"/>
                  </a:cubicBezTo>
                  <a:lnTo>
                    <a:pt x="7011" y="2864"/>
                  </a:lnTo>
                  <a:lnTo>
                    <a:pt x="4427" y="419"/>
                  </a:lnTo>
                  <a:cubicBezTo>
                    <a:pt x="4143" y="150"/>
                    <a:pt x="3768" y="1"/>
                    <a:pt x="33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3" name="Google Shape;6523;p29"/>
            <p:cNvSpPr/>
            <p:nvPr/>
          </p:nvSpPr>
          <p:spPr>
            <a:xfrm>
              <a:off x="4209270" y="1584852"/>
              <a:ext cx="127990" cy="53635"/>
            </a:xfrm>
            <a:custGeom>
              <a:rect b="b" l="l" r="r" t="t"/>
              <a:pathLst>
                <a:path extrusionOk="0" h="2045" w="4880">
                  <a:moveTo>
                    <a:pt x="2408" y="1"/>
                  </a:moveTo>
                  <a:cubicBezTo>
                    <a:pt x="1875" y="1"/>
                    <a:pt x="1343" y="317"/>
                    <a:pt x="1165" y="933"/>
                  </a:cubicBezTo>
                  <a:cubicBezTo>
                    <a:pt x="1097" y="919"/>
                    <a:pt x="1030" y="912"/>
                    <a:pt x="965" y="912"/>
                  </a:cubicBezTo>
                  <a:cubicBezTo>
                    <a:pt x="444" y="912"/>
                    <a:pt x="0" y="1333"/>
                    <a:pt x="0" y="1876"/>
                  </a:cubicBezTo>
                  <a:cubicBezTo>
                    <a:pt x="0" y="1967"/>
                    <a:pt x="77" y="2044"/>
                    <a:pt x="173" y="2044"/>
                  </a:cubicBezTo>
                  <a:lnTo>
                    <a:pt x="3094" y="2044"/>
                  </a:lnTo>
                  <a:cubicBezTo>
                    <a:pt x="3325" y="2044"/>
                    <a:pt x="3325" y="1708"/>
                    <a:pt x="3094" y="1708"/>
                  </a:cubicBezTo>
                  <a:lnTo>
                    <a:pt x="366" y="1708"/>
                  </a:lnTo>
                  <a:cubicBezTo>
                    <a:pt x="443" y="1438"/>
                    <a:pt x="688" y="1250"/>
                    <a:pt x="967" y="1250"/>
                  </a:cubicBezTo>
                  <a:cubicBezTo>
                    <a:pt x="1054" y="1250"/>
                    <a:pt x="1141" y="1270"/>
                    <a:pt x="1222" y="1308"/>
                  </a:cubicBezTo>
                  <a:cubicBezTo>
                    <a:pt x="1246" y="1319"/>
                    <a:pt x="1270" y="1324"/>
                    <a:pt x="1294" y="1324"/>
                  </a:cubicBezTo>
                  <a:cubicBezTo>
                    <a:pt x="1377" y="1324"/>
                    <a:pt x="1452" y="1263"/>
                    <a:pt x="1463" y="1173"/>
                  </a:cubicBezTo>
                  <a:cubicBezTo>
                    <a:pt x="1521" y="721"/>
                    <a:pt x="1891" y="370"/>
                    <a:pt x="2348" y="341"/>
                  </a:cubicBezTo>
                  <a:cubicBezTo>
                    <a:pt x="2369" y="340"/>
                    <a:pt x="2389" y="339"/>
                    <a:pt x="2409" y="339"/>
                  </a:cubicBezTo>
                  <a:cubicBezTo>
                    <a:pt x="2842" y="339"/>
                    <a:pt x="3224" y="630"/>
                    <a:pt x="3335" y="1053"/>
                  </a:cubicBezTo>
                  <a:cubicBezTo>
                    <a:pt x="3354" y="1131"/>
                    <a:pt x="3423" y="1183"/>
                    <a:pt x="3500" y="1183"/>
                  </a:cubicBezTo>
                  <a:cubicBezTo>
                    <a:pt x="3518" y="1183"/>
                    <a:pt x="3537" y="1180"/>
                    <a:pt x="3556" y="1173"/>
                  </a:cubicBezTo>
                  <a:cubicBezTo>
                    <a:pt x="3635" y="1147"/>
                    <a:pt x="3715" y="1134"/>
                    <a:pt x="3794" y="1134"/>
                  </a:cubicBezTo>
                  <a:cubicBezTo>
                    <a:pt x="4128" y="1134"/>
                    <a:pt x="4437" y="1361"/>
                    <a:pt x="4518" y="1708"/>
                  </a:cubicBezTo>
                  <a:lnTo>
                    <a:pt x="3888" y="1708"/>
                  </a:lnTo>
                  <a:cubicBezTo>
                    <a:pt x="3662" y="1708"/>
                    <a:pt x="3662" y="2044"/>
                    <a:pt x="3888" y="2044"/>
                  </a:cubicBezTo>
                  <a:lnTo>
                    <a:pt x="4706" y="2044"/>
                  </a:lnTo>
                  <a:cubicBezTo>
                    <a:pt x="4802" y="2044"/>
                    <a:pt x="4879" y="1967"/>
                    <a:pt x="4879" y="1876"/>
                  </a:cubicBezTo>
                  <a:cubicBezTo>
                    <a:pt x="4879" y="1267"/>
                    <a:pt x="4379" y="791"/>
                    <a:pt x="3793" y="791"/>
                  </a:cubicBezTo>
                  <a:cubicBezTo>
                    <a:pt x="3731" y="791"/>
                    <a:pt x="3668" y="797"/>
                    <a:pt x="3604" y="808"/>
                  </a:cubicBezTo>
                  <a:cubicBezTo>
                    <a:pt x="3383" y="265"/>
                    <a:pt x="2895" y="1"/>
                    <a:pt x="2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4" name="Google Shape;6524;p29"/>
            <p:cNvSpPr/>
            <p:nvPr/>
          </p:nvSpPr>
          <p:spPr>
            <a:xfrm>
              <a:off x="4150442" y="1679533"/>
              <a:ext cx="13927" cy="11960"/>
            </a:xfrm>
            <a:custGeom>
              <a:rect b="b" l="l" r="r" t="t"/>
              <a:pathLst>
                <a:path extrusionOk="0" h="456" w="531">
                  <a:moveTo>
                    <a:pt x="298" y="1"/>
                  </a:moveTo>
                  <a:cubicBezTo>
                    <a:pt x="243" y="1"/>
                    <a:pt x="187" y="21"/>
                    <a:pt x="140" y="66"/>
                  </a:cubicBezTo>
                  <a:cubicBezTo>
                    <a:pt x="1" y="210"/>
                    <a:pt x="102" y="455"/>
                    <a:pt x="304" y="455"/>
                  </a:cubicBezTo>
                  <a:cubicBezTo>
                    <a:pt x="429" y="455"/>
                    <a:pt x="530" y="354"/>
                    <a:pt x="530" y="229"/>
                  </a:cubicBezTo>
                  <a:cubicBezTo>
                    <a:pt x="530" y="92"/>
                    <a:pt x="417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5" name="Google Shape;6525;p29"/>
            <p:cNvSpPr/>
            <p:nvPr/>
          </p:nvSpPr>
          <p:spPr>
            <a:xfrm>
              <a:off x="4126732" y="1679533"/>
              <a:ext cx="13769" cy="11960"/>
            </a:xfrm>
            <a:custGeom>
              <a:rect b="b" l="l" r="r" t="t"/>
              <a:pathLst>
                <a:path extrusionOk="0" h="456" w="525">
                  <a:moveTo>
                    <a:pt x="297" y="1"/>
                  </a:moveTo>
                  <a:cubicBezTo>
                    <a:pt x="242" y="1"/>
                    <a:pt x="186" y="21"/>
                    <a:pt x="140" y="66"/>
                  </a:cubicBezTo>
                  <a:cubicBezTo>
                    <a:pt x="0" y="210"/>
                    <a:pt x="96" y="455"/>
                    <a:pt x="299" y="455"/>
                  </a:cubicBezTo>
                  <a:cubicBezTo>
                    <a:pt x="424" y="455"/>
                    <a:pt x="525" y="354"/>
                    <a:pt x="525" y="229"/>
                  </a:cubicBezTo>
                  <a:cubicBezTo>
                    <a:pt x="525" y="92"/>
                    <a:pt x="413" y="1"/>
                    <a:pt x="2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6" name="Google Shape;6526;p29"/>
            <p:cNvSpPr/>
            <p:nvPr/>
          </p:nvSpPr>
          <p:spPr>
            <a:xfrm>
              <a:off x="4104884" y="1679533"/>
              <a:ext cx="13927" cy="11960"/>
            </a:xfrm>
            <a:custGeom>
              <a:rect b="b" l="l" r="r" t="t"/>
              <a:pathLst>
                <a:path extrusionOk="0" h="456" w="531">
                  <a:moveTo>
                    <a:pt x="231" y="1"/>
                  </a:moveTo>
                  <a:cubicBezTo>
                    <a:pt x="114" y="1"/>
                    <a:pt x="1" y="92"/>
                    <a:pt x="1" y="229"/>
                  </a:cubicBezTo>
                  <a:cubicBezTo>
                    <a:pt x="1" y="354"/>
                    <a:pt x="102" y="455"/>
                    <a:pt x="227" y="455"/>
                  </a:cubicBezTo>
                  <a:cubicBezTo>
                    <a:pt x="429" y="455"/>
                    <a:pt x="530" y="210"/>
                    <a:pt x="386" y="66"/>
                  </a:cubicBezTo>
                  <a:cubicBezTo>
                    <a:pt x="341" y="21"/>
                    <a:pt x="286" y="1"/>
                    <a:pt x="2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7" name="Google Shape;6527;p29"/>
            <p:cNvSpPr/>
            <p:nvPr/>
          </p:nvSpPr>
          <p:spPr>
            <a:xfrm>
              <a:off x="4081175" y="1679612"/>
              <a:ext cx="13901" cy="11829"/>
            </a:xfrm>
            <a:custGeom>
              <a:rect b="b" l="l" r="r" t="t"/>
              <a:pathLst>
                <a:path extrusionOk="0" h="451" w="530">
                  <a:moveTo>
                    <a:pt x="226" y="0"/>
                  </a:moveTo>
                  <a:cubicBezTo>
                    <a:pt x="101" y="0"/>
                    <a:pt x="0" y="101"/>
                    <a:pt x="0" y="226"/>
                  </a:cubicBezTo>
                  <a:cubicBezTo>
                    <a:pt x="0" y="363"/>
                    <a:pt x="112" y="451"/>
                    <a:pt x="228" y="451"/>
                  </a:cubicBezTo>
                  <a:cubicBezTo>
                    <a:pt x="283" y="451"/>
                    <a:pt x="340" y="430"/>
                    <a:pt x="385" y="385"/>
                  </a:cubicBezTo>
                  <a:cubicBezTo>
                    <a:pt x="529" y="241"/>
                    <a:pt x="428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8" name="Google Shape;6528;p29"/>
            <p:cNvSpPr/>
            <p:nvPr/>
          </p:nvSpPr>
          <p:spPr>
            <a:xfrm>
              <a:off x="4251417" y="1679533"/>
              <a:ext cx="13901" cy="11960"/>
            </a:xfrm>
            <a:custGeom>
              <a:rect b="b" l="l" r="r" t="t"/>
              <a:pathLst>
                <a:path extrusionOk="0" h="456" w="530">
                  <a:moveTo>
                    <a:pt x="298" y="1"/>
                  </a:moveTo>
                  <a:cubicBezTo>
                    <a:pt x="242" y="1"/>
                    <a:pt x="186" y="21"/>
                    <a:pt x="140" y="66"/>
                  </a:cubicBezTo>
                  <a:cubicBezTo>
                    <a:pt x="0" y="210"/>
                    <a:pt x="101" y="455"/>
                    <a:pt x="303" y="455"/>
                  </a:cubicBezTo>
                  <a:cubicBezTo>
                    <a:pt x="428" y="455"/>
                    <a:pt x="530" y="354"/>
                    <a:pt x="530" y="229"/>
                  </a:cubicBezTo>
                  <a:cubicBezTo>
                    <a:pt x="530" y="92"/>
                    <a:pt x="416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29" name="Google Shape;6529;p29"/>
          <p:cNvGrpSpPr/>
          <p:nvPr/>
        </p:nvGrpSpPr>
        <p:grpSpPr>
          <a:xfrm>
            <a:off x="2666332" y="1353749"/>
            <a:ext cx="322861" cy="292227"/>
            <a:chOff x="2666332" y="1538324"/>
            <a:chExt cx="322861" cy="292227"/>
          </a:xfrm>
        </p:grpSpPr>
        <p:sp>
          <p:nvSpPr>
            <p:cNvPr id="6530" name="Google Shape;6530;p29"/>
            <p:cNvSpPr/>
            <p:nvPr/>
          </p:nvSpPr>
          <p:spPr>
            <a:xfrm>
              <a:off x="2711260" y="1803537"/>
              <a:ext cx="265317" cy="22608"/>
            </a:xfrm>
            <a:custGeom>
              <a:rect b="b" l="l" r="r" t="t"/>
              <a:pathLst>
                <a:path extrusionOk="0" h="862" w="10116">
                  <a:moveTo>
                    <a:pt x="1" y="0"/>
                  </a:moveTo>
                  <a:lnTo>
                    <a:pt x="150" y="505"/>
                  </a:lnTo>
                  <a:cubicBezTo>
                    <a:pt x="217" y="712"/>
                    <a:pt x="405" y="852"/>
                    <a:pt x="621" y="861"/>
                  </a:cubicBezTo>
                  <a:lnTo>
                    <a:pt x="9499" y="861"/>
                  </a:lnTo>
                  <a:cubicBezTo>
                    <a:pt x="9716" y="852"/>
                    <a:pt x="9903" y="712"/>
                    <a:pt x="9971" y="505"/>
                  </a:cubicBezTo>
                  <a:lnTo>
                    <a:pt x="10115" y="0"/>
                  </a:ln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1" name="Google Shape;6531;p29"/>
            <p:cNvSpPr/>
            <p:nvPr/>
          </p:nvSpPr>
          <p:spPr>
            <a:xfrm>
              <a:off x="2672653" y="1637700"/>
              <a:ext cx="266812" cy="146323"/>
            </a:xfrm>
            <a:custGeom>
              <a:rect b="b" l="l" r="r" t="t"/>
              <a:pathLst>
                <a:path extrusionOk="0" h="5579" w="10173">
                  <a:moveTo>
                    <a:pt x="2892" y="742"/>
                  </a:moveTo>
                  <a:lnTo>
                    <a:pt x="2892" y="1944"/>
                  </a:lnTo>
                  <a:cubicBezTo>
                    <a:pt x="2892" y="2166"/>
                    <a:pt x="2911" y="2392"/>
                    <a:pt x="2955" y="2613"/>
                  </a:cubicBezTo>
                  <a:lnTo>
                    <a:pt x="2724" y="2613"/>
                  </a:lnTo>
                  <a:cubicBezTo>
                    <a:pt x="1757" y="2613"/>
                    <a:pt x="1093" y="1641"/>
                    <a:pt x="1449" y="742"/>
                  </a:cubicBezTo>
                  <a:close/>
                  <a:moveTo>
                    <a:pt x="1016" y="1"/>
                  </a:moveTo>
                  <a:cubicBezTo>
                    <a:pt x="0" y="1396"/>
                    <a:pt x="996" y="3354"/>
                    <a:pt x="2724" y="3354"/>
                  </a:cubicBezTo>
                  <a:lnTo>
                    <a:pt x="3176" y="3354"/>
                  </a:lnTo>
                  <a:cubicBezTo>
                    <a:pt x="3753" y="4719"/>
                    <a:pt x="5087" y="5579"/>
                    <a:pt x="6525" y="5579"/>
                  </a:cubicBezTo>
                  <a:cubicBezTo>
                    <a:pt x="6766" y="5579"/>
                    <a:pt x="7009" y="5555"/>
                    <a:pt x="7252" y="5505"/>
                  </a:cubicBezTo>
                  <a:cubicBezTo>
                    <a:pt x="8945" y="5164"/>
                    <a:pt x="10168" y="3672"/>
                    <a:pt x="10172" y="1944"/>
                  </a:cubicBezTo>
                  <a:lnTo>
                    <a:pt x="10172" y="1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2" name="Google Shape;6532;p29"/>
            <p:cNvSpPr/>
            <p:nvPr/>
          </p:nvSpPr>
          <p:spPr>
            <a:xfrm>
              <a:off x="2837204" y="1671927"/>
              <a:ext cx="81174" cy="84689"/>
            </a:xfrm>
            <a:custGeom>
              <a:rect b="b" l="l" r="r" t="t"/>
              <a:pathLst>
                <a:path extrusionOk="0" h="3229" w="3095">
                  <a:moveTo>
                    <a:pt x="2910" y="1"/>
                  </a:moveTo>
                  <a:cubicBezTo>
                    <a:pt x="2821" y="1"/>
                    <a:pt x="2732" y="60"/>
                    <a:pt x="2724" y="178"/>
                  </a:cubicBezTo>
                  <a:lnTo>
                    <a:pt x="2724" y="389"/>
                  </a:lnTo>
                  <a:cubicBezTo>
                    <a:pt x="2720" y="1751"/>
                    <a:pt x="1618" y="2858"/>
                    <a:pt x="256" y="2858"/>
                  </a:cubicBezTo>
                  <a:cubicBezTo>
                    <a:pt x="251" y="2857"/>
                    <a:pt x="247" y="2857"/>
                    <a:pt x="242" y="2857"/>
                  </a:cubicBezTo>
                  <a:cubicBezTo>
                    <a:pt x="1" y="2857"/>
                    <a:pt x="1" y="3229"/>
                    <a:pt x="242" y="3229"/>
                  </a:cubicBezTo>
                  <a:cubicBezTo>
                    <a:pt x="247" y="3229"/>
                    <a:pt x="251" y="3228"/>
                    <a:pt x="256" y="3228"/>
                  </a:cubicBezTo>
                  <a:cubicBezTo>
                    <a:pt x="1825" y="3223"/>
                    <a:pt x="3090" y="1958"/>
                    <a:pt x="3095" y="389"/>
                  </a:cubicBezTo>
                  <a:lnTo>
                    <a:pt x="3095" y="178"/>
                  </a:lnTo>
                  <a:cubicBezTo>
                    <a:pt x="3088" y="60"/>
                    <a:pt x="2999" y="1"/>
                    <a:pt x="29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3" name="Google Shape;6533;p29"/>
            <p:cNvSpPr/>
            <p:nvPr/>
          </p:nvSpPr>
          <p:spPr>
            <a:xfrm>
              <a:off x="2908648" y="1626632"/>
              <a:ext cx="9730" cy="35328"/>
            </a:xfrm>
            <a:custGeom>
              <a:rect b="b" l="l" r="r" t="t"/>
              <a:pathLst>
                <a:path extrusionOk="0" h="1347" w="371">
                  <a:moveTo>
                    <a:pt x="186" y="0"/>
                  </a:moveTo>
                  <a:cubicBezTo>
                    <a:pt x="97" y="0"/>
                    <a:pt x="8" y="59"/>
                    <a:pt x="0" y="177"/>
                  </a:cubicBezTo>
                  <a:lnTo>
                    <a:pt x="0" y="1164"/>
                  </a:lnTo>
                  <a:cubicBezTo>
                    <a:pt x="0" y="1265"/>
                    <a:pt x="82" y="1346"/>
                    <a:pt x="183" y="1346"/>
                  </a:cubicBezTo>
                  <a:cubicBezTo>
                    <a:pt x="284" y="1346"/>
                    <a:pt x="371" y="1265"/>
                    <a:pt x="371" y="1164"/>
                  </a:cubicBezTo>
                  <a:lnTo>
                    <a:pt x="371" y="177"/>
                  </a:lnTo>
                  <a:cubicBezTo>
                    <a:pt x="364" y="59"/>
                    <a:pt x="275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4" name="Google Shape;6534;p29"/>
            <p:cNvSpPr/>
            <p:nvPr/>
          </p:nvSpPr>
          <p:spPr>
            <a:xfrm>
              <a:off x="2698776" y="1798239"/>
              <a:ext cx="290417" cy="32312"/>
            </a:xfrm>
            <a:custGeom>
              <a:rect b="b" l="l" r="r" t="t"/>
              <a:pathLst>
                <a:path extrusionOk="0" h="1232" w="11073">
                  <a:moveTo>
                    <a:pt x="10346" y="371"/>
                  </a:moveTo>
                  <a:lnTo>
                    <a:pt x="10269" y="640"/>
                  </a:lnTo>
                  <a:cubicBezTo>
                    <a:pt x="10225" y="765"/>
                    <a:pt x="10110" y="852"/>
                    <a:pt x="9975" y="861"/>
                  </a:cubicBezTo>
                  <a:lnTo>
                    <a:pt x="1097" y="861"/>
                  </a:lnTo>
                  <a:cubicBezTo>
                    <a:pt x="963" y="852"/>
                    <a:pt x="847" y="765"/>
                    <a:pt x="799" y="640"/>
                  </a:cubicBezTo>
                  <a:lnTo>
                    <a:pt x="722" y="371"/>
                  </a:lnTo>
                  <a:close/>
                  <a:moveTo>
                    <a:pt x="231" y="0"/>
                  </a:moveTo>
                  <a:cubicBezTo>
                    <a:pt x="0" y="14"/>
                    <a:pt x="0" y="356"/>
                    <a:pt x="231" y="371"/>
                  </a:cubicBezTo>
                  <a:lnTo>
                    <a:pt x="337" y="371"/>
                  </a:lnTo>
                  <a:lnTo>
                    <a:pt x="448" y="741"/>
                  </a:lnTo>
                  <a:cubicBezTo>
                    <a:pt x="535" y="1025"/>
                    <a:pt x="794" y="1222"/>
                    <a:pt x="1097" y="1232"/>
                  </a:cubicBezTo>
                  <a:lnTo>
                    <a:pt x="9975" y="1232"/>
                  </a:lnTo>
                  <a:cubicBezTo>
                    <a:pt x="10273" y="1222"/>
                    <a:pt x="10533" y="1025"/>
                    <a:pt x="10625" y="741"/>
                  </a:cubicBezTo>
                  <a:lnTo>
                    <a:pt x="10731" y="371"/>
                  </a:lnTo>
                  <a:lnTo>
                    <a:pt x="10836" y="371"/>
                  </a:lnTo>
                  <a:cubicBezTo>
                    <a:pt x="11072" y="356"/>
                    <a:pt x="11072" y="14"/>
                    <a:pt x="1083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5" name="Google Shape;6535;p29"/>
            <p:cNvSpPr/>
            <p:nvPr/>
          </p:nvSpPr>
          <p:spPr>
            <a:xfrm>
              <a:off x="2695497" y="1651837"/>
              <a:ext cx="59956" cy="58828"/>
            </a:xfrm>
            <a:custGeom>
              <a:rect b="b" l="l" r="r" t="t"/>
              <a:pathLst>
                <a:path extrusionOk="0" h="2243" w="2286">
                  <a:moveTo>
                    <a:pt x="712" y="366"/>
                  </a:moveTo>
                  <a:lnTo>
                    <a:pt x="712" y="371"/>
                  </a:lnTo>
                  <a:lnTo>
                    <a:pt x="1838" y="371"/>
                  </a:lnTo>
                  <a:lnTo>
                    <a:pt x="1838" y="1386"/>
                  </a:lnTo>
                  <a:cubicBezTo>
                    <a:pt x="1838" y="1550"/>
                    <a:pt x="1848" y="1713"/>
                    <a:pt x="1872" y="1872"/>
                  </a:cubicBezTo>
                  <a:lnTo>
                    <a:pt x="1853" y="1872"/>
                  </a:lnTo>
                  <a:cubicBezTo>
                    <a:pt x="1068" y="1872"/>
                    <a:pt x="501" y="1126"/>
                    <a:pt x="712" y="366"/>
                  </a:cubicBezTo>
                  <a:close/>
                  <a:moveTo>
                    <a:pt x="573" y="0"/>
                  </a:moveTo>
                  <a:cubicBezTo>
                    <a:pt x="496" y="0"/>
                    <a:pt x="429" y="44"/>
                    <a:pt x="400" y="116"/>
                  </a:cubicBezTo>
                  <a:cubicBezTo>
                    <a:pt x="0" y="1141"/>
                    <a:pt x="756" y="2243"/>
                    <a:pt x="1853" y="2243"/>
                  </a:cubicBezTo>
                  <a:lnTo>
                    <a:pt x="2084" y="2243"/>
                  </a:lnTo>
                  <a:cubicBezTo>
                    <a:pt x="2199" y="2243"/>
                    <a:pt x="2286" y="2137"/>
                    <a:pt x="2267" y="2021"/>
                  </a:cubicBezTo>
                  <a:cubicBezTo>
                    <a:pt x="2228" y="1814"/>
                    <a:pt x="2204" y="1603"/>
                    <a:pt x="2204" y="1386"/>
                  </a:cubicBezTo>
                  <a:lnTo>
                    <a:pt x="2204" y="183"/>
                  </a:lnTo>
                  <a:cubicBezTo>
                    <a:pt x="2204" y="82"/>
                    <a:pt x="2122" y="0"/>
                    <a:pt x="20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6" name="Google Shape;6536;p29"/>
            <p:cNvSpPr/>
            <p:nvPr/>
          </p:nvSpPr>
          <p:spPr>
            <a:xfrm>
              <a:off x="2666332" y="1632402"/>
              <a:ext cx="277933" cy="156159"/>
            </a:xfrm>
            <a:custGeom>
              <a:rect b="b" l="l" r="r" t="t"/>
              <a:pathLst>
                <a:path extrusionOk="0" h="5954" w="10597">
                  <a:moveTo>
                    <a:pt x="10226" y="376"/>
                  </a:moveTo>
                  <a:lnTo>
                    <a:pt x="10226" y="2132"/>
                  </a:lnTo>
                  <a:cubicBezTo>
                    <a:pt x="10226" y="3773"/>
                    <a:pt x="9066" y="5192"/>
                    <a:pt x="7454" y="5515"/>
                  </a:cubicBezTo>
                  <a:cubicBezTo>
                    <a:pt x="7224" y="5561"/>
                    <a:pt x="6994" y="5584"/>
                    <a:pt x="6767" y="5584"/>
                  </a:cubicBezTo>
                  <a:cubicBezTo>
                    <a:pt x="5401" y="5584"/>
                    <a:pt x="4134" y="4769"/>
                    <a:pt x="3586" y="3470"/>
                  </a:cubicBezTo>
                  <a:cubicBezTo>
                    <a:pt x="3557" y="3398"/>
                    <a:pt x="3489" y="3354"/>
                    <a:pt x="3417" y="3354"/>
                  </a:cubicBezTo>
                  <a:lnTo>
                    <a:pt x="2965" y="3354"/>
                  </a:lnTo>
                  <a:cubicBezTo>
                    <a:pt x="1901" y="3354"/>
                    <a:pt x="1040" y="2493"/>
                    <a:pt x="1040" y="1430"/>
                  </a:cubicBezTo>
                  <a:cubicBezTo>
                    <a:pt x="1040" y="1054"/>
                    <a:pt x="1146" y="689"/>
                    <a:pt x="1353" y="376"/>
                  </a:cubicBezTo>
                  <a:close/>
                  <a:moveTo>
                    <a:pt x="1257" y="0"/>
                  </a:moveTo>
                  <a:cubicBezTo>
                    <a:pt x="1199" y="0"/>
                    <a:pt x="1141" y="29"/>
                    <a:pt x="1107" y="77"/>
                  </a:cubicBezTo>
                  <a:cubicBezTo>
                    <a:pt x="1" y="1593"/>
                    <a:pt x="1088" y="3725"/>
                    <a:pt x="2965" y="3725"/>
                  </a:cubicBezTo>
                  <a:lnTo>
                    <a:pt x="3297" y="3725"/>
                  </a:lnTo>
                  <a:cubicBezTo>
                    <a:pt x="3931" y="5104"/>
                    <a:pt x="5305" y="5953"/>
                    <a:pt x="6776" y="5953"/>
                  </a:cubicBezTo>
                  <a:cubicBezTo>
                    <a:pt x="7045" y="5953"/>
                    <a:pt x="7317" y="5925"/>
                    <a:pt x="7589" y="5866"/>
                  </a:cubicBezTo>
                  <a:cubicBezTo>
                    <a:pt x="9345" y="5481"/>
                    <a:pt x="10596" y="3927"/>
                    <a:pt x="10596" y="2127"/>
                  </a:cubicBezTo>
                  <a:lnTo>
                    <a:pt x="10596" y="188"/>
                  </a:lnTo>
                  <a:cubicBezTo>
                    <a:pt x="10596" y="82"/>
                    <a:pt x="10514" y="0"/>
                    <a:pt x="1041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7" name="Google Shape;6537;p29"/>
            <p:cNvSpPr/>
            <p:nvPr/>
          </p:nvSpPr>
          <p:spPr>
            <a:xfrm>
              <a:off x="2816275" y="1538324"/>
              <a:ext cx="16497" cy="84374"/>
            </a:xfrm>
            <a:custGeom>
              <a:rect b="b" l="l" r="r" t="t"/>
              <a:pathLst>
                <a:path extrusionOk="0" h="3217" w="629">
                  <a:moveTo>
                    <a:pt x="436" y="0"/>
                  </a:moveTo>
                  <a:cubicBezTo>
                    <a:pt x="341" y="0"/>
                    <a:pt x="246" y="65"/>
                    <a:pt x="255" y="195"/>
                  </a:cubicBezTo>
                  <a:cubicBezTo>
                    <a:pt x="255" y="335"/>
                    <a:pt x="221" y="469"/>
                    <a:pt x="149" y="585"/>
                  </a:cubicBezTo>
                  <a:cubicBezTo>
                    <a:pt x="53" y="753"/>
                    <a:pt x="0" y="946"/>
                    <a:pt x="5" y="1143"/>
                  </a:cubicBezTo>
                  <a:cubicBezTo>
                    <a:pt x="0" y="1340"/>
                    <a:pt x="53" y="1533"/>
                    <a:pt x="149" y="1701"/>
                  </a:cubicBezTo>
                  <a:cubicBezTo>
                    <a:pt x="221" y="1817"/>
                    <a:pt x="255" y="1951"/>
                    <a:pt x="255" y="2086"/>
                  </a:cubicBezTo>
                  <a:cubicBezTo>
                    <a:pt x="255" y="2226"/>
                    <a:pt x="221" y="2360"/>
                    <a:pt x="149" y="2476"/>
                  </a:cubicBezTo>
                  <a:cubicBezTo>
                    <a:pt x="53" y="2644"/>
                    <a:pt x="0" y="2837"/>
                    <a:pt x="5" y="3034"/>
                  </a:cubicBezTo>
                  <a:cubicBezTo>
                    <a:pt x="5" y="3135"/>
                    <a:pt x="87" y="3217"/>
                    <a:pt x="193" y="3217"/>
                  </a:cubicBezTo>
                  <a:cubicBezTo>
                    <a:pt x="294" y="3217"/>
                    <a:pt x="375" y="3135"/>
                    <a:pt x="375" y="3034"/>
                  </a:cubicBezTo>
                  <a:cubicBezTo>
                    <a:pt x="371" y="2899"/>
                    <a:pt x="409" y="2765"/>
                    <a:pt x="476" y="2644"/>
                  </a:cubicBezTo>
                  <a:cubicBezTo>
                    <a:pt x="578" y="2476"/>
                    <a:pt x="626" y="2283"/>
                    <a:pt x="621" y="2086"/>
                  </a:cubicBezTo>
                  <a:cubicBezTo>
                    <a:pt x="626" y="1894"/>
                    <a:pt x="578" y="1701"/>
                    <a:pt x="476" y="1528"/>
                  </a:cubicBezTo>
                  <a:cubicBezTo>
                    <a:pt x="409" y="1413"/>
                    <a:pt x="371" y="1278"/>
                    <a:pt x="375" y="1143"/>
                  </a:cubicBezTo>
                  <a:cubicBezTo>
                    <a:pt x="371" y="1008"/>
                    <a:pt x="409" y="874"/>
                    <a:pt x="476" y="753"/>
                  </a:cubicBezTo>
                  <a:cubicBezTo>
                    <a:pt x="578" y="585"/>
                    <a:pt x="626" y="392"/>
                    <a:pt x="621" y="195"/>
                  </a:cubicBezTo>
                  <a:cubicBezTo>
                    <a:pt x="628" y="65"/>
                    <a:pt x="532" y="0"/>
                    <a:pt x="43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8" name="Google Shape;6538;p29"/>
            <p:cNvSpPr/>
            <p:nvPr/>
          </p:nvSpPr>
          <p:spPr>
            <a:xfrm>
              <a:off x="2855144" y="1538875"/>
              <a:ext cx="16418" cy="83823"/>
            </a:xfrm>
            <a:custGeom>
              <a:rect b="b" l="l" r="r" t="t"/>
              <a:pathLst>
                <a:path extrusionOk="0" h="3196" w="626">
                  <a:moveTo>
                    <a:pt x="436" y="1"/>
                  </a:moveTo>
                  <a:cubicBezTo>
                    <a:pt x="347" y="1"/>
                    <a:pt x="258" y="59"/>
                    <a:pt x="250" y="174"/>
                  </a:cubicBezTo>
                  <a:cubicBezTo>
                    <a:pt x="255" y="314"/>
                    <a:pt x="221" y="448"/>
                    <a:pt x="149" y="564"/>
                  </a:cubicBezTo>
                  <a:cubicBezTo>
                    <a:pt x="48" y="732"/>
                    <a:pt x="0" y="925"/>
                    <a:pt x="5" y="1122"/>
                  </a:cubicBezTo>
                  <a:cubicBezTo>
                    <a:pt x="0" y="1319"/>
                    <a:pt x="48" y="1512"/>
                    <a:pt x="149" y="1680"/>
                  </a:cubicBezTo>
                  <a:cubicBezTo>
                    <a:pt x="221" y="1796"/>
                    <a:pt x="255" y="1930"/>
                    <a:pt x="250" y="2065"/>
                  </a:cubicBezTo>
                  <a:cubicBezTo>
                    <a:pt x="255" y="2205"/>
                    <a:pt x="221" y="2339"/>
                    <a:pt x="149" y="2455"/>
                  </a:cubicBezTo>
                  <a:cubicBezTo>
                    <a:pt x="48" y="2623"/>
                    <a:pt x="0" y="2816"/>
                    <a:pt x="5" y="3013"/>
                  </a:cubicBezTo>
                  <a:cubicBezTo>
                    <a:pt x="5" y="3114"/>
                    <a:pt x="87" y="3196"/>
                    <a:pt x="188" y="3196"/>
                  </a:cubicBezTo>
                  <a:cubicBezTo>
                    <a:pt x="294" y="3196"/>
                    <a:pt x="375" y="3114"/>
                    <a:pt x="375" y="3013"/>
                  </a:cubicBezTo>
                  <a:cubicBezTo>
                    <a:pt x="371" y="2878"/>
                    <a:pt x="404" y="2744"/>
                    <a:pt x="477" y="2623"/>
                  </a:cubicBezTo>
                  <a:cubicBezTo>
                    <a:pt x="578" y="2455"/>
                    <a:pt x="626" y="2262"/>
                    <a:pt x="621" y="2065"/>
                  </a:cubicBezTo>
                  <a:cubicBezTo>
                    <a:pt x="626" y="1873"/>
                    <a:pt x="578" y="1680"/>
                    <a:pt x="477" y="1507"/>
                  </a:cubicBezTo>
                  <a:cubicBezTo>
                    <a:pt x="404" y="1392"/>
                    <a:pt x="371" y="1257"/>
                    <a:pt x="375" y="1122"/>
                  </a:cubicBezTo>
                  <a:cubicBezTo>
                    <a:pt x="371" y="987"/>
                    <a:pt x="404" y="853"/>
                    <a:pt x="477" y="732"/>
                  </a:cubicBezTo>
                  <a:cubicBezTo>
                    <a:pt x="578" y="564"/>
                    <a:pt x="626" y="371"/>
                    <a:pt x="621" y="174"/>
                  </a:cubicBezTo>
                  <a:cubicBezTo>
                    <a:pt x="614" y="59"/>
                    <a:pt x="525" y="1"/>
                    <a:pt x="43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39" name="Google Shape;6539;p29"/>
          <p:cNvGrpSpPr/>
          <p:nvPr/>
        </p:nvGrpSpPr>
        <p:grpSpPr>
          <a:xfrm>
            <a:off x="865841" y="3188546"/>
            <a:ext cx="355776" cy="361599"/>
            <a:chOff x="865841" y="3373121"/>
            <a:chExt cx="355776" cy="361599"/>
          </a:xfrm>
        </p:grpSpPr>
        <p:sp>
          <p:nvSpPr>
            <p:cNvPr id="6540" name="Google Shape;6540;p29"/>
            <p:cNvSpPr/>
            <p:nvPr/>
          </p:nvSpPr>
          <p:spPr>
            <a:xfrm>
              <a:off x="872397" y="3378446"/>
              <a:ext cx="342531" cy="350950"/>
            </a:xfrm>
            <a:custGeom>
              <a:rect b="b" l="l" r="r" t="t"/>
              <a:pathLst>
                <a:path extrusionOk="0" h="13381" w="13060">
                  <a:moveTo>
                    <a:pt x="6535" y="0"/>
                  </a:moveTo>
                  <a:cubicBezTo>
                    <a:pt x="6351" y="0"/>
                    <a:pt x="6167" y="89"/>
                    <a:pt x="6059" y="267"/>
                  </a:cubicBezTo>
                  <a:lnTo>
                    <a:pt x="5265" y="1605"/>
                  </a:lnTo>
                  <a:cubicBezTo>
                    <a:pt x="5160" y="1776"/>
                    <a:pt x="4976" y="1874"/>
                    <a:pt x="4786" y="1874"/>
                  </a:cubicBezTo>
                  <a:cubicBezTo>
                    <a:pt x="4714" y="1874"/>
                    <a:pt x="4642" y="1860"/>
                    <a:pt x="4572" y="1831"/>
                  </a:cubicBezTo>
                  <a:lnTo>
                    <a:pt x="3143" y="1215"/>
                  </a:lnTo>
                  <a:cubicBezTo>
                    <a:pt x="3070" y="1184"/>
                    <a:pt x="2996" y="1170"/>
                    <a:pt x="2924" y="1170"/>
                  </a:cubicBezTo>
                  <a:cubicBezTo>
                    <a:pt x="2615" y="1170"/>
                    <a:pt x="2343" y="1434"/>
                    <a:pt x="2378" y="1773"/>
                  </a:cubicBezTo>
                  <a:lnTo>
                    <a:pt x="2517" y="3323"/>
                  </a:lnTo>
                  <a:cubicBezTo>
                    <a:pt x="2541" y="3597"/>
                    <a:pt x="2359" y="3852"/>
                    <a:pt x="2089" y="3910"/>
                  </a:cubicBezTo>
                  <a:lnTo>
                    <a:pt x="573" y="4256"/>
                  </a:lnTo>
                  <a:cubicBezTo>
                    <a:pt x="164" y="4347"/>
                    <a:pt x="1" y="4843"/>
                    <a:pt x="280" y="5156"/>
                  </a:cubicBezTo>
                  <a:lnTo>
                    <a:pt x="1300" y="6330"/>
                  </a:lnTo>
                  <a:cubicBezTo>
                    <a:pt x="1483" y="6537"/>
                    <a:pt x="1483" y="6845"/>
                    <a:pt x="1300" y="7056"/>
                  </a:cubicBezTo>
                  <a:lnTo>
                    <a:pt x="280" y="8226"/>
                  </a:lnTo>
                  <a:cubicBezTo>
                    <a:pt x="1" y="8538"/>
                    <a:pt x="164" y="9034"/>
                    <a:pt x="573" y="9126"/>
                  </a:cubicBezTo>
                  <a:lnTo>
                    <a:pt x="987" y="9222"/>
                  </a:lnTo>
                  <a:lnTo>
                    <a:pt x="1728" y="9390"/>
                  </a:lnTo>
                  <a:lnTo>
                    <a:pt x="2089" y="9472"/>
                  </a:lnTo>
                  <a:cubicBezTo>
                    <a:pt x="2359" y="9535"/>
                    <a:pt x="2537" y="9785"/>
                    <a:pt x="2513" y="10059"/>
                  </a:cubicBezTo>
                  <a:lnTo>
                    <a:pt x="2378" y="11608"/>
                  </a:lnTo>
                  <a:cubicBezTo>
                    <a:pt x="2347" y="11944"/>
                    <a:pt x="2616" y="12207"/>
                    <a:pt x="2925" y="12207"/>
                  </a:cubicBezTo>
                  <a:cubicBezTo>
                    <a:pt x="2996" y="12207"/>
                    <a:pt x="3070" y="12193"/>
                    <a:pt x="3143" y="12162"/>
                  </a:cubicBezTo>
                  <a:lnTo>
                    <a:pt x="4572" y="11551"/>
                  </a:lnTo>
                  <a:cubicBezTo>
                    <a:pt x="4644" y="11520"/>
                    <a:pt x="4718" y="11505"/>
                    <a:pt x="4791" y="11505"/>
                  </a:cubicBezTo>
                  <a:cubicBezTo>
                    <a:pt x="4980" y="11505"/>
                    <a:pt x="5161" y="11602"/>
                    <a:pt x="5265" y="11772"/>
                  </a:cubicBezTo>
                  <a:lnTo>
                    <a:pt x="6059" y="13110"/>
                  </a:lnTo>
                  <a:cubicBezTo>
                    <a:pt x="6165" y="13290"/>
                    <a:pt x="6348" y="13380"/>
                    <a:pt x="6531" y="13380"/>
                  </a:cubicBezTo>
                  <a:cubicBezTo>
                    <a:pt x="6714" y="13380"/>
                    <a:pt x="6899" y="13290"/>
                    <a:pt x="7007" y="13110"/>
                  </a:cubicBezTo>
                  <a:lnTo>
                    <a:pt x="7801" y="11772"/>
                  </a:lnTo>
                  <a:cubicBezTo>
                    <a:pt x="7905" y="11602"/>
                    <a:pt x="8086" y="11505"/>
                    <a:pt x="8274" y="11505"/>
                  </a:cubicBezTo>
                  <a:cubicBezTo>
                    <a:pt x="8348" y="11505"/>
                    <a:pt x="8422" y="11520"/>
                    <a:pt x="8494" y="11551"/>
                  </a:cubicBezTo>
                  <a:lnTo>
                    <a:pt x="9923" y="12162"/>
                  </a:lnTo>
                  <a:cubicBezTo>
                    <a:pt x="9995" y="12193"/>
                    <a:pt x="10069" y="12207"/>
                    <a:pt x="10141" y="12207"/>
                  </a:cubicBezTo>
                  <a:cubicBezTo>
                    <a:pt x="10449" y="12207"/>
                    <a:pt x="10719" y="11944"/>
                    <a:pt x="10688" y="11608"/>
                  </a:cubicBezTo>
                  <a:lnTo>
                    <a:pt x="10548" y="10054"/>
                  </a:lnTo>
                  <a:cubicBezTo>
                    <a:pt x="10524" y="9780"/>
                    <a:pt x="10707" y="9530"/>
                    <a:pt x="10976" y="9467"/>
                  </a:cubicBezTo>
                  <a:lnTo>
                    <a:pt x="12492" y="9126"/>
                  </a:lnTo>
                  <a:cubicBezTo>
                    <a:pt x="12901" y="9034"/>
                    <a:pt x="13060" y="8534"/>
                    <a:pt x="12786" y="8221"/>
                  </a:cubicBezTo>
                  <a:lnTo>
                    <a:pt x="11761" y="7052"/>
                  </a:lnTo>
                  <a:cubicBezTo>
                    <a:pt x="11578" y="6845"/>
                    <a:pt x="11578" y="6532"/>
                    <a:pt x="11761" y="6325"/>
                  </a:cubicBezTo>
                  <a:lnTo>
                    <a:pt x="12781" y="5156"/>
                  </a:lnTo>
                  <a:cubicBezTo>
                    <a:pt x="13060" y="4843"/>
                    <a:pt x="12896" y="4343"/>
                    <a:pt x="12487" y="4251"/>
                  </a:cubicBezTo>
                  <a:lnTo>
                    <a:pt x="10976" y="3910"/>
                  </a:lnTo>
                  <a:cubicBezTo>
                    <a:pt x="10707" y="3847"/>
                    <a:pt x="10524" y="3597"/>
                    <a:pt x="10548" y="3323"/>
                  </a:cubicBezTo>
                  <a:lnTo>
                    <a:pt x="10693" y="1773"/>
                  </a:lnTo>
                  <a:cubicBezTo>
                    <a:pt x="10724" y="1434"/>
                    <a:pt x="10451" y="1170"/>
                    <a:pt x="10141" y="1170"/>
                  </a:cubicBezTo>
                  <a:cubicBezTo>
                    <a:pt x="10069" y="1170"/>
                    <a:pt x="9995" y="1184"/>
                    <a:pt x="9923" y="1215"/>
                  </a:cubicBezTo>
                  <a:lnTo>
                    <a:pt x="8494" y="1831"/>
                  </a:lnTo>
                  <a:cubicBezTo>
                    <a:pt x="8424" y="1860"/>
                    <a:pt x="8351" y="1874"/>
                    <a:pt x="8280" y="1874"/>
                  </a:cubicBezTo>
                  <a:cubicBezTo>
                    <a:pt x="8090" y="1874"/>
                    <a:pt x="7907" y="1776"/>
                    <a:pt x="7806" y="1605"/>
                  </a:cubicBezTo>
                  <a:lnTo>
                    <a:pt x="7007" y="267"/>
                  </a:lnTo>
                  <a:cubicBezTo>
                    <a:pt x="6901" y="89"/>
                    <a:pt x="6718" y="0"/>
                    <a:pt x="6535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1" name="Google Shape;6541;p29"/>
            <p:cNvSpPr/>
            <p:nvPr/>
          </p:nvSpPr>
          <p:spPr>
            <a:xfrm>
              <a:off x="1026615" y="3378446"/>
              <a:ext cx="50016" cy="49150"/>
            </a:xfrm>
            <a:custGeom>
              <a:rect b="b" l="l" r="r" t="t"/>
              <a:pathLst>
                <a:path extrusionOk="0" h="1874" w="1907">
                  <a:moveTo>
                    <a:pt x="655" y="0"/>
                  </a:moveTo>
                  <a:cubicBezTo>
                    <a:pt x="471" y="0"/>
                    <a:pt x="287" y="89"/>
                    <a:pt x="179" y="267"/>
                  </a:cubicBezTo>
                  <a:lnTo>
                    <a:pt x="1" y="570"/>
                  </a:lnTo>
                  <a:lnTo>
                    <a:pt x="617" y="1605"/>
                  </a:lnTo>
                  <a:cubicBezTo>
                    <a:pt x="722" y="1776"/>
                    <a:pt x="905" y="1874"/>
                    <a:pt x="1096" y="1874"/>
                  </a:cubicBezTo>
                  <a:cubicBezTo>
                    <a:pt x="1167" y="1874"/>
                    <a:pt x="1240" y="1860"/>
                    <a:pt x="1310" y="1831"/>
                  </a:cubicBezTo>
                  <a:lnTo>
                    <a:pt x="1906" y="1576"/>
                  </a:lnTo>
                  <a:lnTo>
                    <a:pt x="1127" y="267"/>
                  </a:lnTo>
                  <a:cubicBezTo>
                    <a:pt x="1021" y="89"/>
                    <a:pt x="838" y="0"/>
                    <a:pt x="65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2" name="Google Shape;6542;p29"/>
            <p:cNvSpPr/>
            <p:nvPr/>
          </p:nvSpPr>
          <p:spPr>
            <a:xfrm>
              <a:off x="1114215" y="3409105"/>
              <a:ext cx="100845" cy="289630"/>
            </a:xfrm>
            <a:custGeom>
              <a:rect b="b" l="l" r="r" t="t"/>
              <a:pathLst>
                <a:path extrusionOk="0" h="11043" w="3845">
                  <a:moveTo>
                    <a:pt x="921" y="1"/>
                  </a:moveTo>
                  <a:cubicBezTo>
                    <a:pt x="849" y="1"/>
                    <a:pt x="775" y="15"/>
                    <a:pt x="703" y="46"/>
                  </a:cubicBezTo>
                  <a:lnTo>
                    <a:pt x="106" y="306"/>
                  </a:lnTo>
                  <a:cubicBezTo>
                    <a:pt x="154" y="397"/>
                    <a:pt x="178" y="498"/>
                    <a:pt x="169" y="604"/>
                  </a:cubicBezTo>
                  <a:lnTo>
                    <a:pt x="24" y="2154"/>
                  </a:lnTo>
                  <a:cubicBezTo>
                    <a:pt x="0" y="2428"/>
                    <a:pt x="183" y="2683"/>
                    <a:pt x="452" y="2741"/>
                  </a:cubicBezTo>
                  <a:lnTo>
                    <a:pt x="1968" y="3087"/>
                  </a:lnTo>
                  <a:cubicBezTo>
                    <a:pt x="2377" y="3178"/>
                    <a:pt x="2541" y="3674"/>
                    <a:pt x="2262" y="3987"/>
                  </a:cubicBezTo>
                  <a:lnTo>
                    <a:pt x="1242" y="5161"/>
                  </a:lnTo>
                  <a:cubicBezTo>
                    <a:pt x="1059" y="5368"/>
                    <a:pt x="1059" y="5676"/>
                    <a:pt x="1242" y="5887"/>
                  </a:cubicBezTo>
                  <a:lnTo>
                    <a:pt x="2262" y="7057"/>
                  </a:lnTo>
                  <a:cubicBezTo>
                    <a:pt x="2541" y="7369"/>
                    <a:pt x="2377" y="7865"/>
                    <a:pt x="1968" y="7961"/>
                  </a:cubicBezTo>
                  <a:lnTo>
                    <a:pt x="452" y="8303"/>
                  </a:lnTo>
                  <a:cubicBezTo>
                    <a:pt x="183" y="8366"/>
                    <a:pt x="0" y="8616"/>
                    <a:pt x="24" y="8890"/>
                  </a:cubicBezTo>
                  <a:lnTo>
                    <a:pt x="169" y="10439"/>
                  </a:lnTo>
                  <a:cubicBezTo>
                    <a:pt x="178" y="10545"/>
                    <a:pt x="154" y="10651"/>
                    <a:pt x="106" y="10743"/>
                  </a:cubicBezTo>
                  <a:lnTo>
                    <a:pt x="703" y="10998"/>
                  </a:lnTo>
                  <a:cubicBezTo>
                    <a:pt x="775" y="11028"/>
                    <a:pt x="849" y="11043"/>
                    <a:pt x="922" y="11043"/>
                  </a:cubicBezTo>
                  <a:cubicBezTo>
                    <a:pt x="1231" y="11043"/>
                    <a:pt x="1504" y="10780"/>
                    <a:pt x="1473" y="10444"/>
                  </a:cubicBezTo>
                  <a:lnTo>
                    <a:pt x="1328" y="8890"/>
                  </a:lnTo>
                  <a:cubicBezTo>
                    <a:pt x="1304" y="8616"/>
                    <a:pt x="1487" y="8366"/>
                    <a:pt x="1756" y="8303"/>
                  </a:cubicBezTo>
                  <a:lnTo>
                    <a:pt x="3272" y="7961"/>
                  </a:lnTo>
                  <a:cubicBezTo>
                    <a:pt x="3681" y="7870"/>
                    <a:pt x="3845" y="7369"/>
                    <a:pt x="3566" y="7057"/>
                  </a:cubicBezTo>
                  <a:lnTo>
                    <a:pt x="2541" y="5883"/>
                  </a:lnTo>
                  <a:cubicBezTo>
                    <a:pt x="2358" y="5676"/>
                    <a:pt x="2358" y="5363"/>
                    <a:pt x="2541" y="5156"/>
                  </a:cubicBezTo>
                  <a:lnTo>
                    <a:pt x="3561" y="3987"/>
                  </a:lnTo>
                  <a:cubicBezTo>
                    <a:pt x="3840" y="3674"/>
                    <a:pt x="3676" y="3174"/>
                    <a:pt x="3267" y="3082"/>
                  </a:cubicBezTo>
                  <a:lnTo>
                    <a:pt x="1756" y="2741"/>
                  </a:lnTo>
                  <a:cubicBezTo>
                    <a:pt x="1487" y="2678"/>
                    <a:pt x="1304" y="2428"/>
                    <a:pt x="1328" y="2154"/>
                  </a:cubicBezTo>
                  <a:lnTo>
                    <a:pt x="1473" y="604"/>
                  </a:lnTo>
                  <a:cubicBezTo>
                    <a:pt x="1504" y="265"/>
                    <a:pt x="1231" y="1"/>
                    <a:pt x="92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3" name="Google Shape;6543;p29"/>
            <p:cNvSpPr/>
            <p:nvPr/>
          </p:nvSpPr>
          <p:spPr>
            <a:xfrm>
              <a:off x="1026615" y="3680167"/>
              <a:ext cx="50016" cy="49229"/>
            </a:xfrm>
            <a:custGeom>
              <a:rect b="b" l="l" r="r" t="t"/>
              <a:pathLst>
                <a:path extrusionOk="0" h="1877" w="1907">
                  <a:moveTo>
                    <a:pt x="1089" y="1"/>
                  </a:moveTo>
                  <a:cubicBezTo>
                    <a:pt x="900" y="1"/>
                    <a:pt x="717" y="98"/>
                    <a:pt x="617" y="268"/>
                  </a:cubicBezTo>
                  <a:lnTo>
                    <a:pt x="1" y="1307"/>
                  </a:lnTo>
                  <a:lnTo>
                    <a:pt x="179" y="1606"/>
                  </a:lnTo>
                  <a:cubicBezTo>
                    <a:pt x="287" y="1786"/>
                    <a:pt x="471" y="1876"/>
                    <a:pt x="655" y="1876"/>
                  </a:cubicBezTo>
                  <a:cubicBezTo>
                    <a:pt x="838" y="1876"/>
                    <a:pt x="1021" y="1786"/>
                    <a:pt x="1127" y="1606"/>
                  </a:cubicBezTo>
                  <a:lnTo>
                    <a:pt x="1906" y="302"/>
                  </a:lnTo>
                  <a:lnTo>
                    <a:pt x="1310" y="47"/>
                  </a:lnTo>
                  <a:cubicBezTo>
                    <a:pt x="1238" y="16"/>
                    <a:pt x="1163" y="1"/>
                    <a:pt x="1089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4" name="Google Shape;6544;p29"/>
            <p:cNvSpPr/>
            <p:nvPr/>
          </p:nvSpPr>
          <p:spPr>
            <a:xfrm>
              <a:off x="938910" y="3451306"/>
              <a:ext cx="214200" cy="204837"/>
            </a:xfrm>
            <a:custGeom>
              <a:rect b="b" l="l" r="r" t="t"/>
              <a:pathLst>
                <a:path extrusionOk="0" h="7810" w="8167">
                  <a:moveTo>
                    <a:pt x="3999" y="1"/>
                  </a:moveTo>
                  <a:cubicBezTo>
                    <a:pt x="1916" y="6"/>
                    <a:pt x="198" y="1642"/>
                    <a:pt x="102" y="3720"/>
                  </a:cubicBezTo>
                  <a:cubicBezTo>
                    <a:pt x="1" y="5804"/>
                    <a:pt x="1550" y="7594"/>
                    <a:pt x="3624" y="7791"/>
                  </a:cubicBezTo>
                  <a:cubicBezTo>
                    <a:pt x="3753" y="7804"/>
                    <a:pt x="3881" y="7810"/>
                    <a:pt x="4008" y="7810"/>
                  </a:cubicBezTo>
                  <a:cubicBezTo>
                    <a:pt x="5924" y="7810"/>
                    <a:pt x="7584" y="6407"/>
                    <a:pt x="7868" y="4476"/>
                  </a:cubicBezTo>
                  <a:cubicBezTo>
                    <a:pt x="8166" y="2416"/>
                    <a:pt x="6800" y="477"/>
                    <a:pt x="4755" y="78"/>
                  </a:cubicBezTo>
                  <a:cubicBezTo>
                    <a:pt x="4504" y="35"/>
                    <a:pt x="4254" y="10"/>
                    <a:pt x="399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5" name="Google Shape;6545;p29"/>
            <p:cNvSpPr/>
            <p:nvPr/>
          </p:nvSpPr>
          <p:spPr>
            <a:xfrm>
              <a:off x="972350" y="3491093"/>
              <a:ext cx="60218" cy="51485"/>
            </a:xfrm>
            <a:custGeom>
              <a:rect b="b" l="l" r="r" t="t"/>
              <a:pathLst>
                <a:path extrusionOk="0" h="1963" w="2296">
                  <a:moveTo>
                    <a:pt x="1316" y="406"/>
                  </a:moveTo>
                  <a:cubicBezTo>
                    <a:pt x="1458" y="406"/>
                    <a:pt x="1602" y="459"/>
                    <a:pt x="1719" y="577"/>
                  </a:cubicBezTo>
                  <a:cubicBezTo>
                    <a:pt x="2084" y="938"/>
                    <a:pt x="1824" y="1559"/>
                    <a:pt x="1314" y="1559"/>
                  </a:cubicBezTo>
                  <a:cubicBezTo>
                    <a:pt x="997" y="1559"/>
                    <a:pt x="737" y="1299"/>
                    <a:pt x="737" y="981"/>
                  </a:cubicBezTo>
                  <a:cubicBezTo>
                    <a:pt x="737" y="636"/>
                    <a:pt x="1021" y="406"/>
                    <a:pt x="1316" y="406"/>
                  </a:cubicBezTo>
                  <a:close/>
                  <a:moveTo>
                    <a:pt x="1305" y="0"/>
                  </a:moveTo>
                  <a:cubicBezTo>
                    <a:pt x="1065" y="0"/>
                    <a:pt x="820" y="89"/>
                    <a:pt x="622" y="288"/>
                  </a:cubicBezTo>
                  <a:cubicBezTo>
                    <a:pt x="1" y="909"/>
                    <a:pt x="439" y="1963"/>
                    <a:pt x="1314" y="1963"/>
                  </a:cubicBezTo>
                  <a:cubicBezTo>
                    <a:pt x="1853" y="1963"/>
                    <a:pt x="2291" y="1525"/>
                    <a:pt x="2296" y="981"/>
                  </a:cubicBezTo>
                  <a:cubicBezTo>
                    <a:pt x="2293" y="391"/>
                    <a:pt x="1809" y="0"/>
                    <a:pt x="13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6" name="Google Shape;6546;p29"/>
            <p:cNvSpPr/>
            <p:nvPr/>
          </p:nvSpPr>
          <p:spPr>
            <a:xfrm>
              <a:off x="1055020" y="3565264"/>
              <a:ext cx="60218" cy="51458"/>
            </a:xfrm>
            <a:custGeom>
              <a:rect b="b" l="l" r="r" t="t"/>
              <a:pathLst>
                <a:path extrusionOk="0" h="1962" w="2296">
                  <a:moveTo>
                    <a:pt x="982" y="405"/>
                  </a:moveTo>
                  <a:cubicBezTo>
                    <a:pt x="1300" y="405"/>
                    <a:pt x="1559" y="660"/>
                    <a:pt x="1559" y="978"/>
                  </a:cubicBezTo>
                  <a:cubicBezTo>
                    <a:pt x="1559" y="1326"/>
                    <a:pt x="1275" y="1556"/>
                    <a:pt x="979" y="1556"/>
                  </a:cubicBezTo>
                  <a:cubicBezTo>
                    <a:pt x="838" y="1556"/>
                    <a:pt x="695" y="1503"/>
                    <a:pt x="578" y="1387"/>
                  </a:cubicBezTo>
                  <a:cubicBezTo>
                    <a:pt x="212" y="1021"/>
                    <a:pt x="472" y="405"/>
                    <a:pt x="982" y="405"/>
                  </a:cubicBezTo>
                  <a:close/>
                  <a:moveTo>
                    <a:pt x="982" y="1"/>
                  </a:moveTo>
                  <a:cubicBezTo>
                    <a:pt x="443" y="1"/>
                    <a:pt x="5" y="439"/>
                    <a:pt x="0" y="978"/>
                  </a:cubicBezTo>
                  <a:cubicBezTo>
                    <a:pt x="0" y="1570"/>
                    <a:pt x="484" y="1962"/>
                    <a:pt x="988" y="1962"/>
                  </a:cubicBezTo>
                  <a:cubicBezTo>
                    <a:pt x="1229" y="1962"/>
                    <a:pt x="1475" y="1872"/>
                    <a:pt x="1675" y="1671"/>
                  </a:cubicBezTo>
                  <a:cubicBezTo>
                    <a:pt x="2296" y="1055"/>
                    <a:pt x="1858" y="1"/>
                    <a:pt x="9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7" name="Google Shape;6547;p29"/>
            <p:cNvSpPr/>
            <p:nvPr/>
          </p:nvSpPr>
          <p:spPr>
            <a:xfrm>
              <a:off x="993595" y="3500246"/>
              <a:ext cx="106090" cy="101684"/>
            </a:xfrm>
            <a:custGeom>
              <a:rect b="b" l="l" r="r" t="t"/>
              <a:pathLst>
                <a:path extrusionOk="0" h="3877" w="4045">
                  <a:moveTo>
                    <a:pt x="3751" y="1"/>
                  </a:moveTo>
                  <a:cubicBezTo>
                    <a:pt x="3703" y="1"/>
                    <a:pt x="3653" y="20"/>
                    <a:pt x="3608" y="64"/>
                  </a:cubicBezTo>
                  <a:lnTo>
                    <a:pt x="148" y="3524"/>
                  </a:lnTo>
                  <a:cubicBezTo>
                    <a:pt x="1" y="3672"/>
                    <a:pt x="136" y="3876"/>
                    <a:pt x="292" y="3876"/>
                  </a:cubicBezTo>
                  <a:cubicBezTo>
                    <a:pt x="340" y="3876"/>
                    <a:pt x="389" y="3857"/>
                    <a:pt x="432" y="3813"/>
                  </a:cubicBezTo>
                  <a:lnTo>
                    <a:pt x="3897" y="353"/>
                  </a:lnTo>
                  <a:cubicBezTo>
                    <a:pt x="4044" y="205"/>
                    <a:pt x="3909" y="1"/>
                    <a:pt x="3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8" name="Google Shape;6548;p29"/>
            <p:cNvSpPr/>
            <p:nvPr/>
          </p:nvSpPr>
          <p:spPr>
            <a:xfrm>
              <a:off x="933350" y="3446008"/>
              <a:ext cx="225425" cy="215459"/>
            </a:xfrm>
            <a:custGeom>
              <a:rect b="b" l="l" r="r" t="t"/>
              <a:pathLst>
                <a:path extrusionOk="0" h="8215" w="8595">
                  <a:moveTo>
                    <a:pt x="4211" y="1"/>
                  </a:moveTo>
                  <a:cubicBezTo>
                    <a:pt x="2017" y="6"/>
                    <a:pt x="213" y="1723"/>
                    <a:pt x="107" y="3913"/>
                  </a:cubicBezTo>
                  <a:cubicBezTo>
                    <a:pt x="1" y="6102"/>
                    <a:pt x="1632" y="7983"/>
                    <a:pt x="3812" y="8195"/>
                  </a:cubicBezTo>
                  <a:cubicBezTo>
                    <a:pt x="3947" y="8208"/>
                    <a:pt x="4082" y="8215"/>
                    <a:pt x="4215" y="8215"/>
                  </a:cubicBezTo>
                  <a:cubicBezTo>
                    <a:pt x="6233" y="8215"/>
                    <a:pt x="7979" y="6742"/>
                    <a:pt x="8277" y="4707"/>
                  </a:cubicBezTo>
                  <a:cubicBezTo>
                    <a:pt x="8595" y="2541"/>
                    <a:pt x="7156" y="506"/>
                    <a:pt x="5005" y="83"/>
                  </a:cubicBezTo>
                  <a:cubicBezTo>
                    <a:pt x="4989" y="79"/>
                    <a:pt x="4973" y="78"/>
                    <a:pt x="4958" y="78"/>
                  </a:cubicBezTo>
                  <a:cubicBezTo>
                    <a:pt x="4732" y="78"/>
                    <a:pt x="4680" y="427"/>
                    <a:pt x="4928" y="477"/>
                  </a:cubicBezTo>
                  <a:cubicBezTo>
                    <a:pt x="6867" y="862"/>
                    <a:pt x="8166" y="2695"/>
                    <a:pt x="7883" y="4654"/>
                  </a:cubicBezTo>
                  <a:cubicBezTo>
                    <a:pt x="7612" y="6486"/>
                    <a:pt x="6038" y="7818"/>
                    <a:pt x="4220" y="7818"/>
                  </a:cubicBezTo>
                  <a:cubicBezTo>
                    <a:pt x="4099" y="7818"/>
                    <a:pt x="3978" y="7813"/>
                    <a:pt x="3855" y="7801"/>
                  </a:cubicBezTo>
                  <a:cubicBezTo>
                    <a:pt x="1887" y="7613"/>
                    <a:pt x="415" y="5910"/>
                    <a:pt x="511" y="3937"/>
                  </a:cubicBezTo>
                  <a:cubicBezTo>
                    <a:pt x="602" y="1964"/>
                    <a:pt x="2234" y="410"/>
                    <a:pt x="4211" y="410"/>
                  </a:cubicBezTo>
                  <a:cubicBezTo>
                    <a:pt x="4481" y="410"/>
                    <a:pt x="4481" y="1"/>
                    <a:pt x="4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9" name="Google Shape;6549;p29"/>
            <p:cNvSpPr/>
            <p:nvPr/>
          </p:nvSpPr>
          <p:spPr>
            <a:xfrm>
              <a:off x="865841" y="3373121"/>
              <a:ext cx="355776" cy="361599"/>
            </a:xfrm>
            <a:custGeom>
              <a:rect b="b" l="l" r="r" t="t"/>
              <a:pathLst>
                <a:path extrusionOk="0" h="13787" w="13565">
                  <a:moveTo>
                    <a:pt x="6783" y="1"/>
                  </a:moveTo>
                  <a:cubicBezTo>
                    <a:pt x="6533" y="1"/>
                    <a:pt x="6282" y="124"/>
                    <a:pt x="6136" y="369"/>
                  </a:cubicBezTo>
                  <a:lnTo>
                    <a:pt x="5342" y="1707"/>
                  </a:lnTo>
                  <a:cubicBezTo>
                    <a:pt x="5275" y="1815"/>
                    <a:pt x="5157" y="1878"/>
                    <a:pt x="5037" y="1878"/>
                  </a:cubicBezTo>
                  <a:cubicBezTo>
                    <a:pt x="4992" y="1878"/>
                    <a:pt x="4947" y="1869"/>
                    <a:pt x="4904" y="1851"/>
                  </a:cubicBezTo>
                  <a:lnTo>
                    <a:pt x="3475" y="1235"/>
                  </a:lnTo>
                  <a:cubicBezTo>
                    <a:pt x="3375" y="1192"/>
                    <a:pt x="3273" y="1173"/>
                    <a:pt x="3174" y="1173"/>
                  </a:cubicBezTo>
                  <a:cubicBezTo>
                    <a:pt x="2751" y="1173"/>
                    <a:pt x="2383" y="1535"/>
                    <a:pt x="2426" y="1995"/>
                  </a:cubicBezTo>
                  <a:lnTo>
                    <a:pt x="2565" y="3545"/>
                  </a:lnTo>
                  <a:cubicBezTo>
                    <a:pt x="2580" y="3718"/>
                    <a:pt x="2464" y="3877"/>
                    <a:pt x="2296" y="3915"/>
                  </a:cubicBezTo>
                  <a:lnTo>
                    <a:pt x="775" y="4262"/>
                  </a:lnTo>
                  <a:cubicBezTo>
                    <a:pt x="222" y="4387"/>
                    <a:pt x="1" y="5061"/>
                    <a:pt x="376" y="5494"/>
                  </a:cubicBezTo>
                  <a:lnTo>
                    <a:pt x="1401" y="6663"/>
                  </a:lnTo>
                  <a:cubicBezTo>
                    <a:pt x="1516" y="6793"/>
                    <a:pt x="1516" y="6990"/>
                    <a:pt x="1401" y="7125"/>
                  </a:cubicBezTo>
                  <a:lnTo>
                    <a:pt x="376" y="8294"/>
                  </a:lnTo>
                  <a:cubicBezTo>
                    <a:pt x="1" y="8722"/>
                    <a:pt x="222" y="9401"/>
                    <a:pt x="775" y="9526"/>
                  </a:cubicBezTo>
                  <a:lnTo>
                    <a:pt x="1194" y="9622"/>
                  </a:lnTo>
                  <a:cubicBezTo>
                    <a:pt x="1212" y="9626"/>
                    <a:pt x="1229" y="9628"/>
                    <a:pt x="1245" y="9628"/>
                  </a:cubicBezTo>
                  <a:cubicBezTo>
                    <a:pt x="1469" y="9628"/>
                    <a:pt x="1527" y="9281"/>
                    <a:pt x="1281" y="9223"/>
                  </a:cubicBezTo>
                  <a:lnTo>
                    <a:pt x="867" y="9126"/>
                  </a:lnTo>
                  <a:cubicBezTo>
                    <a:pt x="612" y="9069"/>
                    <a:pt x="511" y="8756"/>
                    <a:pt x="684" y="8559"/>
                  </a:cubicBezTo>
                  <a:lnTo>
                    <a:pt x="1704" y="7385"/>
                  </a:lnTo>
                  <a:cubicBezTo>
                    <a:pt x="1954" y="7101"/>
                    <a:pt x="1954" y="6677"/>
                    <a:pt x="1704" y="6393"/>
                  </a:cubicBezTo>
                  <a:lnTo>
                    <a:pt x="684" y="5224"/>
                  </a:lnTo>
                  <a:cubicBezTo>
                    <a:pt x="511" y="5022"/>
                    <a:pt x="612" y="4709"/>
                    <a:pt x="867" y="4652"/>
                  </a:cubicBezTo>
                  <a:lnTo>
                    <a:pt x="2387" y="4310"/>
                  </a:lnTo>
                  <a:cubicBezTo>
                    <a:pt x="2753" y="4228"/>
                    <a:pt x="3003" y="3886"/>
                    <a:pt x="2970" y="3506"/>
                  </a:cubicBezTo>
                  <a:lnTo>
                    <a:pt x="2830" y="1957"/>
                  </a:lnTo>
                  <a:cubicBezTo>
                    <a:pt x="2810" y="1745"/>
                    <a:pt x="2979" y="1578"/>
                    <a:pt x="3175" y="1578"/>
                  </a:cubicBezTo>
                  <a:cubicBezTo>
                    <a:pt x="3220" y="1578"/>
                    <a:pt x="3266" y="1587"/>
                    <a:pt x="3311" y="1606"/>
                  </a:cubicBezTo>
                  <a:lnTo>
                    <a:pt x="4740" y="2222"/>
                  </a:lnTo>
                  <a:cubicBezTo>
                    <a:pt x="4835" y="2261"/>
                    <a:pt x="4935" y="2280"/>
                    <a:pt x="5033" y="2280"/>
                  </a:cubicBezTo>
                  <a:cubicBezTo>
                    <a:pt x="5293" y="2280"/>
                    <a:pt x="5544" y="2148"/>
                    <a:pt x="5683" y="1914"/>
                  </a:cubicBezTo>
                  <a:lnTo>
                    <a:pt x="6482" y="576"/>
                  </a:lnTo>
                  <a:cubicBezTo>
                    <a:pt x="6549" y="463"/>
                    <a:pt x="6665" y="406"/>
                    <a:pt x="6780" y="406"/>
                  </a:cubicBezTo>
                  <a:cubicBezTo>
                    <a:pt x="6896" y="406"/>
                    <a:pt x="7011" y="463"/>
                    <a:pt x="7079" y="576"/>
                  </a:cubicBezTo>
                  <a:lnTo>
                    <a:pt x="7877" y="1914"/>
                  </a:lnTo>
                  <a:cubicBezTo>
                    <a:pt x="8017" y="2148"/>
                    <a:pt x="8268" y="2280"/>
                    <a:pt x="8528" y="2280"/>
                  </a:cubicBezTo>
                  <a:cubicBezTo>
                    <a:pt x="8626" y="2280"/>
                    <a:pt x="8726" y="2261"/>
                    <a:pt x="8821" y="2222"/>
                  </a:cubicBezTo>
                  <a:lnTo>
                    <a:pt x="10250" y="1606"/>
                  </a:lnTo>
                  <a:cubicBezTo>
                    <a:pt x="10294" y="1587"/>
                    <a:pt x="10340" y="1578"/>
                    <a:pt x="10384" y="1578"/>
                  </a:cubicBezTo>
                  <a:cubicBezTo>
                    <a:pt x="10578" y="1578"/>
                    <a:pt x="10750" y="1745"/>
                    <a:pt x="10731" y="1957"/>
                  </a:cubicBezTo>
                  <a:lnTo>
                    <a:pt x="10591" y="3506"/>
                  </a:lnTo>
                  <a:cubicBezTo>
                    <a:pt x="10558" y="3886"/>
                    <a:pt x="10808" y="4228"/>
                    <a:pt x="11174" y="4310"/>
                  </a:cubicBezTo>
                  <a:lnTo>
                    <a:pt x="12694" y="4656"/>
                  </a:lnTo>
                  <a:cubicBezTo>
                    <a:pt x="12949" y="4714"/>
                    <a:pt x="13050" y="5027"/>
                    <a:pt x="12877" y="5224"/>
                  </a:cubicBezTo>
                  <a:lnTo>
                    <a:pt x="11852" y="6398"/>
                  </a:lnTo>
                  <a:cubicBezTo>
                    <a:pt x="11607" y="6682"/>
                    <a:pt x="11607" y="7105"/>
                    <a:pt x="11852" y="7389"/>
                  </a:cubicBezTo>
                  <a:lnTo>
                    <a:pt x="12877" y="8563"/>
                  </a:lnTo>
                  <a:cubicBezTo>
                    <a:pt x="13050" y="8761"/>
                    <a:pt x="12949" y="9073"/>
                    <a:pt x="12694" y="9131"/>
                  </a:cubicBezTo>
                  <a:lnTo>
                    <a:pt x="11174" y="9473"/>
                  </a:lnTo>
                  <a:cubicBezTo>
                    <a:pt x="10808" y="9559"/>
                    <a:pt x="10558" y="9901"/>
                    <a:pt x="10591" y="10281"/>
                  </a:cubicBezTo>
                  <a:lnTo>
                    <a:pt x="10731" y="11831"/>
                  </a:lnTo>
                  <a:cubicBezTo>
                    <a:pt x="10750" y="12042"/>
                    <a:pt x="10578" y="12209"/>
                    <a:pt x="10384" y="12209"/>
                  </a:cubicBezTo>
                  <a:cubicBezTo>
                    <a:pt x="10340" y="12209"/>
                    <a:pt x="10294" y="12201"/>
                    <a:pt x="10250" y="12182"/>
                  </a:cubicBezTo>
                  <a:lnTo>
                    <a:pt x="8821" y="11566"/>
                  </a:lnTo>
                  <a:cubicBezTo>
                    <a:pt x="8725" y="11525"/>
                    <a:pt x="8625" y="11505"/>
                    <a:pt x="8527" y="11505"/>
                  </a:cubicBezTo>
                  <a:cubicBezTo>
                    <a:pt x="8267" y="11505"/>
                    <a:pt x="8017" y="11640"/>
                    <a:pt x="7877" y="11874"/>
                  </a:cubicBezTo>
                  <a:lnTo>
                    <a:pt x="7079" y="13212"/>
                  </a:lnTo>
                  <a:cubicBezTo>
                    <a:pt x="7011" y="13325"/>
                    <a:pt x="6896" y="13381"/>
                    <a:pt x="6780" y="13381"/>
                  </a:cubicBezTo>
                  <a:cubicBezTo>
                    <a:pt x="6665" y="13381"/>
                    <a:pt x="6549" y="13325"/>
                    <a:pt x="6482" y="13212"/>
                  </a:cubicBezTo>
                  <a:lnTo>
                    <a:pt x="5683" y="11874"/>
                  </a:lnTo>
                  <a:cubicBezTo>
                    <a:pt x="5544" y="11640"/>
                    <a:pt x="5293" y="11505"/>
                    <a:pt x="5034" y="11505"/>
                  </a:cubicBezTo>
                  <a:cubicBezTo>
                    <a:pt x="4936" y="11505"/>
                    <a:pt x="4836" y="11525"/>
                    <a:pt x="4740" y="11566"/>
                  </a:cubicBezTo>
                  <a:lnTo>
                    <a:pt x="3311" y="12182"/>
                  </a:lnTo>
                  <a:cubicBezTo>
                    <a:pt x="3266" y="12201"/>
                    <a:pt x="3220" y="12209"/>
                    <a:pt x="3175" y="12209"/>
                  </a:cubicBezTo>
                  <a:cubicBezTo>
                    <a:pt x="2979" y="12209"/>
                    <a:pt x="2810" y="12042"/>
                    <a:pt x="2830" y="11831"/>
                  </a:cubicBezTo>
                  <a:lnTo>
                    <a:pt x="2970" y="10281"/>
                  </a:lnTo>
                  <a:cubicBezTo>
                    <a:pt x="3003" y="9901"/>
                    <a:pt x="2753" y="9559"/>
                    <a:pt x="2387" y="9473"/>
                  </a:cubicBezTo>
                  <a:lnTo>
                    <a:pt x="2026" y="9391"/>
                  </a:lnTo>
                  <a:cubicBezTo>
                    <a:pt x="2008" y="9387"/>
                    <a:pt x="1991" y="9385"/>
                    <a:pt x="1975" y="9385"/>
                  </a:cubicBezTo>
                  <a:cubicBezTo>
                    <a:pt x="1751" y="9385"/>
                    <a:pt x="1688" y="9732"/>
                    <a:pt x="1935" y="9786"/>
                  </a:cubicBezTo>
                  <a:lnTo>
                    <a:pt x="2296" y="9872"/>
                  </a:lnTo>
                  <a:cubicBezTo>
                    <a:pt x="2464" y="9911"/>
                    <a:pt x="2580" y="10070"/>
                    <a:pt x="2565" y="10243"/>
                  </a:cubicBezTo>
                  <a:lnTo>
                    <a:pt x="2426" y="11792"/>
                  </a:lnTo>
                  <a:cubicBezTo>
                    <a:pt x="2379" y="12253"/>
                    <a:pt x="2751" y="12619"/>
                    <a:pt x="3176" y="12619"/>
                  </a:cubicBezTo>
                  <a:cubicBezTo>
                    <a:pt x="3274" y="12619"/>
                    <a:pt x="3375" y="12600"/>
                    <a:pt x="3475" y="12557"/>
                  </a:cubicBezTo>
                  <a:lnTo>
                    <a:pt x="4904" y="11941"/>
                  </a:lnTo>
                  <a:cubicBezTo>
                    <a:pt x="4948" y="11923"/>
                    <a:pt x="4994" y="11913"/>
                    <a:pt x="5040" y="11913"/>
                  </a:cubicBezTo>
                  <a:cubicBezTo>
                    <a:pt x="5160" y="11913"/>
                    <a:pt x="5276" y="11974"/>
                    <a:pt x="5342" y="12086"/>
                  </a:cubicBezTo>
                  <a:lnTo>
                    <a:pt x="6136" y="13418"/>
                  </a:lnTo>
                  <a:cubicBezTo>
                    <a:pt x="6282" y="13664"/>
                    <a:pt x="6534" y="13787"/>
                    <a:pt x="6785" y="13787"/>
                  </a:cubicBezTo>
                  <a:cubicBezTo>
                    <a:pt x="7035" y="13787"/>
                    <a:pt x="7286" y="13664"/>
                    <a:pt x="7430" y="13418"/>
                  </a:cubicBezTo>
                  <a:lnTo>
                    <a:pt x="8229" y="12086"/>
                  </a:lnTo>
                  <a:cubicBezTo>
                    <a:pt x="8291" y="11974"/>
                    <a:pt x="8406" y="11913"/>
                    <a:pt x="8527" y="11913"/>
                  </a:cubicBezTo>
                  <a:cubicBezTo>
                    <a:pt x="8574" y="11913"/>
                    <a:pt x="8621" y="11923"/>
                    <a:pt x="8667" y="11941"/>
                  </a:cubicBezTo>
                  <a:lnTo>
                    <a:pt x="10096" y="12557"/>
                  </a:lnTo>
                  <a:cubicBezTo>
                    <a:pt x="10193" y="12598"/>
                    <a:pt x="10293" y="12617"/>
                    <a:pt x="10389" y="12617"/>
                  </a:cubicBezTo>
                  <a:cubicBezTo>
                    <a:pt x="10812" y="12617"/>
                    <a:pt x="11184" y="12254"/>
                    <a:pt x="11145" y="11792"/>
                  </a:cubicBezTo>
                  <a:lnTo>
                    <a:pt x="11000" y="10243"/>
                  </a:lnTo>
                  <a:cubicBezTo>
                    <a:pt x="10986" y="10070"/>
                    <a:pt x="11101" y="9911"/>
                    <a:pt x="11270" y="9872"/>
                  </a:cubicBezTo>
                  <a:lnTo>
                    <a:pt x="12790" y="9526"/>
                  </a:lnTo>
                  <a:cubicBezTo>
                    <a:pt x="13344" y="9401"/>
                    <a:pt x="13565" y="8727"/>
                    <a:pt x="13190" y="8294"/>
                  </a:cubicBezTo>
                  <a:lnTo>
                    <a:pt x="12165" y="7125"/>
                  </a:lnTo>
                  <a:cubicBezTo>
                    <a:pt x="12049" y="6990"/>
                    <a:pt x="12049" y="6793"/>
                    <a:pt x="12165" y="6663"/>
                  </a:cubicBezTo>
                  <a:lnTo>
                    <a:pt x="13185" y="5494"/>
                  </a:lnTo>
                  <a:cubicBezTo>
                    <a:pt x="13560" y="5065"/>
                    <a:pt x="13344" y="4392"/>
                    <a:pt x="12790" y="4262"/>
                  </a:cubicBezTo>
                  <a:lnTo>
                    <a:pt x="11275" y="3915"/>
                  </a:lnTo>
                  <a:cubicBezTo>
                    <a:pt x="11101" y="3877"/>
                    <a:pt x="10986" y="3718"/>
                    <a:pt x="11005" y="3545"/>
                  </a:cubicBezTo>
                  <a:lnTo>
                    <a:pt x="11145" y="1995"/>
                  </a:lnTo>
                  <a:cubicBezTo>
                    <a:pt x="11188" y="1535"/>
                    <a:pt x="10816" y="1173"/>
                    <a:pt x="10394" y="1173"/>
                  </a:cubicBezTo>
                  <a:cubicBezTo>
                    <a:pt x="10296" y="1173"/>
                    <a:pt x="10195" y="1192"/>
                    <a:pt x="10096" y="1235"/>
                  </a:cubicBezTo>
                  <a:lnTo>
                    <a:pt x="8667" y="1851"/>
                  </a:lnTo>
                  <a:cubicBezTo>
                    <a:pt x="8622" y="1869"/>
                    <a:pt x="8576" y="1878"/>
                    <a:pt x="8531" y="1878"/>
                  </a:cubicBezTo>
                  <a:cubicBezTo>
                    <a:pt x="8409" y="1878"/>
                    <a:pt x="8292" y="1815"/>
                    <a:pt x="8229" y="1707"/>
                  </a:cubicBezTo>
                  <a:lnTo>
                    <a:pt x="7430" y="369"/>
                  </a:lnTo>
                  <a:cubicBezTo>
                    <a:pt x="7283" y="124"/>
                    <a:pt x="7033" y="1"/>
                    <a:pt x="67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50" name="Google Shape;6550;p29"/>
          <p:cNvGrpSpPr/>
          <p:nvPr/>
        </p:nvGrpSpPr>
        <p:grpSpPr>
          <a:xfrm>
            <a:off x="1319524" y="3170580"/>
            <a:ext cx="342793" cy="375710"/>
            <a:chOff x="1319524" y="3355155"/>
            <a:chExt cx="342793" cy="375710"/>
          </a:xfrm>
        </p:grpSpPr>
        <p:sp>
          <p:nvSpPr>
            <p:cNvPr id="6551" name="Google Shape;6551;p29"/>
            <p:cNvSpPr/>
            <p:nvPr/>
          </p:nvSpPr>
          <p:spPr>
            <a:xfrm>
              <a:off x="1400042" y="3360716"/>
              <a:ext cx="256715" cy="364615"/>
            </a:xfrm>
            <a:custGeom>
              <a:rect b="b" l="l" r="r" t="t"/>
              <a:pathLst>
                <a:path extrusionOk="0" h="13902" w="9788">
                  <a:moveTo>
                    <a:pt x="280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13622"/>
                  </a:lnTo>
                  <a:cubicBezTo>
                    <a:pt x="1" y="13776"/>
                    <a:pt x="126" y="13901"/>
                    <a:pt x="280" y="13901"/>
                  </a:cubicBezTo>
                  <a:lnTo>
                    <a:pt x="9119" y="13901"/>
                  </a:lnTo>
                  <a:cubicBezTo>
                    <a:pt x="9490" y="13901"/>
                    <a:pt x="9788" y="13598"/>
                    <a:pt x="9788" y="13227"/>
                  </a:cubicBezTo>
                  <a:lnTo>
                    <a:pt x="9788" y="674"/>
                  </a:lnTo>
                  <a:cubicBezTo>
                    <a:pt x="9788" y="303"/>
                    <a:pt x="9490" y="0"/>
                    <a:pt x="9119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2" name="Google Shape;6552;p29"/>
            <p:cNvSpPr/>
            <p:nvPr/>
          </p:nvSpPr>
          <p:spPr>
            <a:xfrm>
              <a:off x="1376202" y="3383035"/>
              <a:ext cx="256715" cy="319949"/>
            </a:xfrm>
            <a:custGeom>
              <a:rect b="b" l="l" r="r" t="t"/>
              <a:pathLst>
                <a:path extrusionOk="0" h="12199" w="9788">
                  <a:moveTo>
                    <a:pt x="0" y="1"/>
                  </a:moveTo>
                  <a:lnTo>
                    <a:pt x="0" y="12198"/>
                  </a:lnTo>
                  <a:lnTo>
                    <a:pt x="9787" y="12198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3" name="Google Shape;6553;p29"/>
            <p:cNvSpPr/>
            <p:nvPr/>
          </p:nvSpPr>
          <p:spPr>
            <a:xfrm>
              <a:off x="1354616" y="3360716"/>
              <a:ext cx="256715" cy="364615"/>
            </a:xfrm>
            <a:custGeom>
              <a:rect b="b" l="l" r="r" t="t"/>
              <a:pathLst>
                <a:path extrusionOk="0" h="13902" w="9788">
                  <a:moveTo>
                    <a:pt x="669" y="0"/>
                  </a:moveTo>
                  <a:cubicBezTo>
                    <a:pt x="299" y="0"/>
                    <a:pt x="1" y="303"/>
                    <a:pt x="1" y="674"/>
                  </a:cubicBezTo>
                  <a:lnTo>
                    <a:pt x="1" y="13227"/>
                  </a:lnTo>
                  <a:cubicBezTo>
                    <a:pt x="1" y="13598"/>
                    <a:pt x="299" y="13901"/>
                    <a:pt x="669" y="13901"/>
                  </a:cubicBezTo>
                  <a:lnTo>
                    <a:pt x="9114" y="13901"/>
                  </a:lnTo>
                  <a:cubicBezTo>
                    <a:pt x="9484" y="13901"/>
                    <a:pt x="9788" y="13598"/>
                    <a:pt x="9788" y="13227"/>
                  </a:cubicBezTo>
                  <a:lnTo>
                    <a:pt x="9788" y="674"/>
                  </a:lnTo>
                  <a:cubicBezTo>
                    <a:pt x="9788" y="303"/>
                    <a:pt x="9484" y="0"/>
                    <a:pt x="9114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4" name="Google Shape;6554;p29"/>
            <p:cNvSpPr/>
            <p:nvPr/>
          </p:nvSpPr>
          <p:spPr>
            <a:xfrm>
              <a:off x="1571675" y="3360716"/>
              <a:ext cx="39656" cy="364615"/>
            </a:xfrm>
            <a:custGeom>
              <a:rect b="b" l="l" r="r" t="t"/>
              <a:pathLst>
                <a:path extrusionOk="0" h="13902" w="1512">
                  <a:moveTo>
                    <a:pt x="1" y="0"/>
                  </a:moveTo>
                  <a:cubicBezTo>
                    <a:pt x="371" y="0"/>
                    <a:pt x="674" y="303"/>
                    <a:pt x="674" y="674"/>
                  </a:cubicBezTo>
                  <a:lnTo>
                    <a:pt x="674" y="13227"/>
                  </a:lnTo>
                  <a:cubicBezTo>
                    <a:pt x="674" y="13598"/>
                    <a:pt x="376" y="13901"/>
                    <a:pt x="6" y="13901"/>
                  </a:cubicBezTo>
                  <a:lnTo>
                    <a:pt x="843" y="13901"/>
                  </a:lnTo>
                  <a:cubicBezTo>
                    <a:pt x="1213" y="13901"/>
                    <a:pt x="1512" y="13598"/>
                    <a:pt x="1512" y="13227"/>
                  </a:cubicBezTo>
                  <a:lnTo>
                    <a:pt x="1512" y="674"/>
                  </a:lnTo>
                  <a:cubicBezTo>
                    <a:pt x="1512" y="298"/>
                    <a:pt x="1213" y="0"/>
                    <a:pt x="83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5" name="Google Shape;6555;p29"/>
            <p:cNvSpPr/>
            <p:nvPr/>
          </p:nvSpPr>
          <p:spPr>
            <a:xfrm>
              <a:off x="1324455" y="3401473"/>
              <a:ext cx="59458" cy="29296"/>
            </a:xfrm>
            <a:custGeom>
              <a:rect b="b" l="l" r="r" t="t"/>
              <a:pathLst>
                <a:path extrusionOk="0" h="1117" w="2267">
                  <a:moveTo>
                    <a:pt x="564" y="0"/>
                  </a:moveTo>
                  <a:cubicBezTo>
                    <a:pt x="251" y="0"/>
                    <a:pt x="1" y="250"/>
                    <a:pt x="1" y="558"/>
                  </a:cubicBezTo>
                  <a:cubicBezTo>
                    <a:pt x="1" y="866"/>
                    <a:pt x="251" y="1117"/>
                    <a:pt x="564" y="1117"/>
                  </a:cubicBezTo>
                  <a:lnTo>
                    <a:pt x="1709" y="1117"/>
                  </a:lnTo>
                  <a:cubicBezTo>
                    <a:pt x="2017" y="1117"/>
                    <a:pt x="2267" y="866"/>
                    <a:pt x="2267" y="558"/>
                  </a:cubicBezTo>
                  <a:cubicBezTo>
                    <a:pt x="2267" y="250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6" name="Google Shape;6556;p29"/>
            <p:cNvSpPr/>
            <p:nvPr/>
          </p:nvSpPr>
          <p:spPr>
            <a:xfrm>
              <a:off x="1324822" y="3485768"/>
              <a:ext cx="59484" cy="29427"/>
            </a:xfrm>
            <a:custGeom>
              <a:rect b="b" l="l" r="r" t="t"/>
              <a:pathLst>
                <a:path extrusionOk="0" h="1122" w="2268">
                  <a:moveTo>
                    <a:pt x="564" y="0"/>
                  </a:moveTo>
                  <a:cubicBezTo>
                    <a:pt x="251" y="0"/>
                    <a:pt x="1" y="251"/>
                    <a:pt x="1" y="563"/>
                  </a:cubicBezTo>
                  <a:cubicBezTo>
                    <a:pt x="1" y="871"/>
                    <a:pt x="251" y="1122"/>
                    <a:pt x="564" y="1122"/>
                  </a:cubicBezTo>
                  <a:lnTo>
                    <a:pt x="1709" y="1122"/>
                  </a:lnTo>
                  <a:cubicBezTo>
                    <a:pt x="2017" y="1122"/>
                    <a:pt x="2267" y="871"/>
                    <a:pt x="2267" y="563"/>
                  </a:cubicBezTo>
                  <a:cubicBezTo>
                    <a:pt x="2267" y="251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7" name="Google Shape;6557;p29"/>
            <p:cNvSpPr/>
            <p:nvPr/>
          </p:nvSpPr>
          <p:spPr>
            <a:xfrm>
              <a:off x="1325215" y="3570195"/>
              <a:ext cx="59458" cy="29296"/>
            </a:xfrm>
            <a:custGeom>
              <a:rect b="b" l="l" r="r" t="t"/>
              <a:pathLst>
                <a:path extrusionOk="0" h="1117" w="2267">
                  <a:moveTo>
                    <a:pt x="559" y="0"/>
                  </a:moveTo>
                  <a:cubicBezTo>
                    <a:pt x="251" y="0"/>
                    <a:pt x="0" y="251"/>
                    <a:pt x="0" y="559"/>
                  </a:cubicBezTo>
                  <a:cubicBezTo>
                    <a:pt x="0" y="867"/>
                    <a:pt x="251" y="1117"/>
                    <a:pt x="559" y="1117"/>
                  </a:cubicBezTo>
                  <a:lnTo>
                    <a:pt x="1709" y="1117"/>
                  </a:lnTo>
                  <a:cubicBezTo>
                    <a:pt x="2017" y="1117"/>
                    <a:pt x="2267" y="867"/>
                    <a:pt x="2267" y="559"/>
                  </a:cubicBezTo>
                  <a:cubicBezTo>
                    <a:pt x="2267" y="251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8" name="Google Shape;6558;p29"/>
            <p:cNvSpPr/>
            <p:nvPr/>
          </p:nvSpPr>
          <p:spPr>
            <a:xfrm>
              <a:off x="1325582" y="3654490"/>
              <a:ext cx="59484" cy="29427"/>
            </a:xfrm>
            <a:custGeom>
              <a:rect b="b" l="l" r="r" t="t"/>
              <a:pathLst>
                <a:path extrusionOk="0" h="1122" w="2268">
                  <a:moveTo>
                    <a:pt x="559" y="1"/>
                  </a:moveTo>
                  <a:cubicBezTo>
                    <a:pt x="251" y="1"/>
                    <a:pt x="1" y="251"/>
                    <a:pt x="1" y="559"/>
                  </a:cubicBezTo>
                  <a:cubicBezTo>
                    <a:pt x="1" y="867"/>
                    <a:pt x="251" y="1117"/>
                    <a:pt x="559" y="1122"/>
                  </a:cubicBezTo>
                  <a:lnTo>
                    <a:pt x="1709" y="1122"/>
                  </a:lnTo>
                  <a:cubicBezTo>
                    <a:pt x="2017" y="1117"/>
                    <a:pt x="2267" y="867"/>
                    <a:pt x="2267" y="559"/>
                  </a:cubicBezTo>
                  <a:cubicBezTo>
                    <a:pt x="2267" y="251"/>
                    <a:pt x="2017" y="1"/>
                    <a:pt x="1709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9" name="Google Shape;6559;p29"/>
            <p:cNvSpPr/>
            <p:nvPr/>
          </p:nvSpPr>
          <p:spPr>
            <a:xfrm>
              <a:off x="1324455" y="3401473"/>
              <a:ext cx="59458" cy="29296"/>
            </a:xfrm>
            <a:custGeom>
              <a:rect b="b" l="l" r="r" t="t"/>
              <a:pathLst>
                <a:path extrusionOk="0" h="1117" w="2267">
                  <a:moveTo>
                    <a:pt x="564" y="0"/>
                  </a:moveTo>
                  <a:cubicBezTo>
                    <a:pt x="251" y="0"/>
                    <a:pt x="1" y="250"/>
                    <a:pt x="1" y="558"/>
                  </a:cubicBezTo>
                  <a:cubicBezTo>
                    <a:pt x="1" y="866"/>
                    <a:pt x="251" y="1117"/>
                    <a:pt x="564" y="1117"/>
                  </a:cubicBezTo>
                  <a:lnTo>
                    <a:pt x="1709" y="1117"/>
                  </a:lnTo>
                  <a:cubicBezTo>
                    <a:pt x="2017" y="1117"/>
                    <a:pt x="2267" y="866"/>
                    <a:pt x="2267" y="558"/>
                  </a:cubicBezTo>
                  <a:cubicBezTo>
                    <a:pt x="2267" y="250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0" name="Google Shape;6560;p29"/>
            <p:cNvSpPr/>
            <p:nvPr/>
          </p:nvSpPr>
          <p:spPr>
            <a:xfrm>
              <a:off x="1347299" y="3401473"/>
              <a:ext cx="36614" cy="29296"/>
            </a:xfrm>
            <a:custGeom>
              <a:rect b="b" l="l" r="r" t="t"/>
              <a:pathLst>
                <a:path extrusionOk="0" h="1117" w="1396">
                  <a:moveTo>
                    <a:pt x="0" y="0"/>
                  </a:moveTo>
                  <a:cubicBezTo>
                    <a:pt x="308" y="0"/>
                    <a:pt x="559" y="250"/>
                    <a:pt x="559" y="558"/>
                  </a:cubicBezTo>
                  <a:cubicBezTo>
                    <a:pt x="559" y="866"/>
                    <a:pt x="308" y="1117"/>
                    <a:pt x="0" y="1117"/>
                  </a:cubicBezTo>
                  <a:lnTo>
                    <a:pt x="838" y="1117"/>
                  </a:lnTo>
                  <a:cubicBezTo>
                    <a:pt x="1146" y="1117"/>
                    <a:pt x="1396" y="866"/>
                    <a:pt x="1396" y="558"/>
                  </a:cubicBezTo>
                  <a:cubicBezTo>
                    <a:pt x="1396" y="250"/>
                    <a:pt x="1146" y="0"/>
                    <a:pt x="8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1" name="Google Shape;6561;p29"/>
            <p:cNvSpPr/>
            <p:nvPr/>
          </p:nvSpPr>
          <p:spPr>
            <a:xfrm>
              <a:off x="1324822" y="3485768"/>
              <a:ext cx="59484" cy="29427"/>
            </a:xfrm>
            <a:custGeom>
              <a:rect b="b" l="l" r="r" t="t"/>
              <a:pathLst>
                <a:path extrusionOk="0" h="1122" w="2268">
                  <a:moveTo>
                    <a:pt x="564" y="0"/>
                  </a:moveTo>
                  <a:cubicBezTo>
                    <a:pt x="251" y="0"/>
                    <a:pt x="1" y="251"/>
                    <a:pt x="1" y="563"/>
                  </a:cubicBezTo>
                  <a:cubicBezTo>
                    <a:pt x="1" y="871"/>
                    <a:pt x="251" y="1122"/>
                    <a:pt x="564" y="1122"/>
                  </a:cubicBezTo>
                  <a:lnTo>
                    <a:pt x="1709" y="1122"/>
                  </a:lnTo>
                  <a:cubicBezTo>
                    <a:pt x="2017" y="1122"/>
                    <a:pt x="2267" y="871"/>
                    <a:pt x="2267" y="563"/>
                  </a:cubicBezTo>
                  <a:cubicBezTo>
                    <a:pt x="2267" y="251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2" name="Google Shape;6562;p29"/>
            <p:cNvSpPr/>
            <p:nvPr/>
          </p:nvSpPr>
          <p:spPr>
            <a:xfrm>
              <a:off x="1347561" y="3485768"/>
              <a:ext cx="36745" cy="29427"/>
            </a:xfrm>
            <a:custGeom>
              <a:rect b="b" l="l" r="r" t="t"/>
              <a:pathLst>
                <a:path extrusionOk="0" h="1122" w="1401">
                  <a:moveTo>
                    <a:pt x="0" y="0"/>
                  </a:moveTo>
                  <a:cubicBezTo>
                    <a:pt x="313" y="0"/>
                    <a:pt x="563" y="251"/>
                    <a:pt x="563" y="563"/>
                  </a:cubicBezTo>
                  <a:cubicBezTo>
                    <a:pt x="563" y="871"/>
                    <a:pt x="313" y="1122"/>
                    <a:pt x="0" y="1122"/>
                  </a:cubicBezTo>
                  <a:lnTo>
                    <a:pt x="842" y="1122"/>
                  </a:lnTo>
                  <a:cubicBezTo>
                    <a:pt x="1150" y="1122"/>
                    <a:pt x="1400" y="871"/>
                    <a:pt x="1400" y="563"/>
                  </a:cubicBezTo>
                  <a:cubicBezTo>
                    <a:pt x="1400" y="251"/>
                    <a:pt x="1150" y="0"/>
                    <a:pt x="842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3" name="Google Shape;6563;p29"/>
            <p:cNvSpPr/>
            <p:nvPr/>
          </p:nvSpPr>
          <p:spPr>
            <a:xfrm>
              <a:off x="1325215" y="3570195"/>
              <a:ext cx="59458" cy="29296"/>
            </a:xfrm>
            <a:custGeom>
              <a:rect b="b" l="l" r="r" t="t"/>
              <a:pathLst>
                <a:path extrusionOk="0" h="1117" w="2267">
                  <a:moveTo>
                    <a:pt x="559" y="0"/>
                  </a:moveTo>
                  <a:cubicBezTo>
                    <a:pt x="251" y="0"/>
                    <a:pt x="0" y="251"/>
                    <a:pt x="0" y="559"/>
                  </a:cubicBezTo>
                  <a:cubicBezTo>
                    <a:pt x="0" y="867"/>
                    <a:pt x="251" y="1117"/>
                    <a:pt x="559" y="1117"/>
                  </a:cubicBezTo>
                  <a:lnTo>
                    <a:pt x="1709" y="1117"/>
                  </a:lnTo>
                  <a:cubicBezTo>
                    <a:pt x="2017" y="1117"/>
                    <a:pt x="2267" y="867"/>
                    <a:pt x="2267" y="559"/>
                  </a:cubicBezTo>
                  <a:cubicBezTo>
                    <a:pt x="2267" y="251"/>
                    <a:pt x="2017" y="0"/>
                    <a:pt x="170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4" name="Google Shape;6564;p29"/>
            <p:cNvSpPr/>
            <p:nvPr/>
          </p:nvSpPr>
          <p:spPr>
            <a:xfrm>
              <a:off x="1348059" y="3570195"/>
              <a:ext cx="36614" cy="29296"/>
            </a:xfrm>
            <a:custGeom>
              <a:rect b="b" l="l" r="r" t="t"/>
              <a:pathLst>
                <a:path extrusionOk="0" h="1117" w="1396">
                  <a:moveTo>
                    <a:pt x="0" y="0"/>
                  </a:moveTo>
                  <a:cubicBezTo>
                    <a:pt x="308" y="0"/>
                    <a:pt x="559" y="251"/>
                    <a:pt x="559" y="559"/>
                  </a:cubicBezTo>
                  <a:cubicBezTo>
                    <a:pt x="559" y="867"/>
                    <a:pt x="308" y="1117"/>
                    <a:pt x="0" y="1117"/>
                  </a:cubicBezTo>
                  <a:lnTo>
                    <a:pt x="838" y="1117"/>
                  </a:lnTo>
                  <a:cubicBezTo>
                    <a:pt x="1146" y="1117"/>
                    <a:pt x="1396" y="867"/>
                    <a:pt x="1396" y="559"/>
                  </a:cubicBezTo>
                  <a:cubicBezTo>
                    <a:pt x="1396" y="251"/>
                    <a:pt x="1146" y="0"/>
                    <a:pt x="8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5" name="Google Shape;6565;p29"/>
            <p:cNvSpPr/>
            <p:nvPr/>
          </p:nvSpPr>
          <p:spPr>
            <a:xfrm>
              <a:off x="1325582" y="3654490"/>
              <a:ext cx="59484" cy="29427"/>
            </a:xfrm>
            <a:custGeom>
              <a:rect b="b" l="l" r="r" t="t"/>
              <a:pathLst>
                <a:path extrusionOk="0" h="1122" w="2268">
                  <a:moveTo>
                    <a:pt x="559" y="1"/>
                  </a:moveTo>
                  <a:cubicBezTo>
                    <a:pt x="251" y="1"/>
                    <a:pt x="1" y="251"/>
                    <a:pt x="1" y="559"/>
                  </a:cubicBezTo>
                  <a:cubicBezTo>
                    <a:pt x="1" y="867"/>
                    <a:pt x="251" y="1117"/>
                    <a:pt x="559" y="1122"/>
                  </a:cubicBezTo>
                  <a:lnTo>
                    <a:pt x="1709" y="1122"/>
                  </a:lnTo>
                  <a:cubicBezTo>
                    <a:pt x="2017" y="1117"/>
                    <a:pt x="2267" y="867"/>
                    <a:pt x="2267" y="559"/>
                  </a:cubicBezTo>
                  <a:cubicBezTo>
                    <a:pt x="2267" y="251"/>
                    <a:pt x="2017" y="1"/>
                    <a:pt x="170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6" name="Google Shape;6566;p29"/>
            <p:cNvSpPr/>
            <p:nvPr/>
          </p:nvSpPr>
          <p:spPr>
            <a:xfrm>
              <a:off x="1348295" y="3654490"/>
              <a:ext cx="36771" cy="29427"/>
            </a:xfrm>
            <a:custGeom>
              <a:rect b="b" l="l" r="r" t="t"/>
              <a:pathLst>
                <a:path extrusionOk="0" h="1122" w="1402">
                  <a:moveTo>
                    <a:pt x="1" y="1"/>
                  </a:moveTo>
                  <a:cubicBezTo>
                    <a:pt x="309" y="1"/>
                    <a:pt x="559" y="251"/>
                    <a:pt x="559" y="559"/>
                  </a:cubicBezTo>
                  <a:cubicBezTo>
                    <a:pt x="559" y="867"/>
                    <a:pt x="309" y="1117"/>
                    <a:pt x="1" y="1122"/>
                  </a:cubicBezTo>
                  <a:lnTo>
                    <a:pt x="843" y="1122"/>
                  </a:lnTo>
                  <a:cubicBezTo>
                    <a:pt x="1151" y="1117"/>
                    <a:pt x="1401" y="867"/>
                    <a:pt x="1401" y="559"/>
                  </a:cubicBezTo>
                  <a:cubicBezTo>
                    <a:pt x="1401" y="251"/>
                    <a:pt x="1151" y="1"/>
                    <a:pt x="84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7" name="Google Shape;6567;p29"/>
            <p:cNvSpPr/>
            <p:nvPr/>
          </p:nvSpPr>
          <p:spPr>
            <a:xfrm>
              <a:off x="1445101" y="3422403"/>
              <a:ext cx="74748" cy="185796"/>
            </a:xfrm>
            <a:custGeom>
              <a:rect b="b" l="l" r="r" t="t"/>
              <a:pathLst>
                <a:path extrusionOk="0" h="7084" w="2850">
                  <a:moveTo>
                    <a:pt x="2002" y="1"/>
                  </a:moveTo>
                  <a:cubicBezTo>
                    <a:pt x="1536" y="1"/>
                    <a:pt x="1" y="511"/>
                    <a:pt x="1" y="3100"/>
                  </a:cubicBezTo>
                  <a:lnTo>
                    <a:pt x="1" y="3990"/>
                  </a:lnTo>
                  <a:cubicBezTo>
                    <a:pt x="1" y="6579"/>
                    <a:pt x="1536" y="7084"/>
                    <a:pt x="2002" y="7084"/>
                  </a:cubicBezTo>
                  <a:cubicBezTo>
                    <a:pt x="2224" y="7084"/>
                    <a:pt x="2512" y="6983"/>
                    <a:pt x="2695" y="6911"/>
                  </a:cubicBezTo>
                  <a:cubicBezTo>
                    <a:pt x="2791" y="6867"/>
                    <a:pt x="2849" y="6766"/>
                    <a:pt x="2830" y="6660"/>
                  </a:cubicBezTo>
                  <a:lnTo>
                    <a:pt x="2628" y="5433"/>
                  </a:lnTo>
                  <a:cubicBezTo>
                    <a:pt x="2610" y="5322"/>
                    <a:pt x="2510" y="5244"/>
                    <a:pt x="2400" y="5244"/>
                  </a:cubicBezTo>
                  <a:cubicBezTo>
                    <a:pt x="2391" y="5244"/>
                    <a:pt x="2382" y="5245"/>
                    <a:pt x="2373" y="5246"/>
                  </a:cubicBezTo>
                  <a:lnTo>
                    <a:pt x="1752" y="5328"/>
                  </a:lnTo>
                  <a:cubicBezTo>
                    <a:pt x="1102" y="5294"/>
                    <a:pt x="939" y="4471"/>
                    <a:pt x="939" y="3971"/>
                  </a:cubicBezTo>
                  <a:lnTo>
                    <a:pt x="939" y="3114"/>
                  </a:lnTo>
                  <a:cubicBezTo>
                    <a:pt x="939" y="2619"/>
                    <a:pt x="1102" y="1791"/>
                    <a:pt x="1752" y="1757"/>
                  </a:cubicBezTo>
                  <a:lnTo>
                    <a:pt x="2373" y="1839"/>
                  </a:lnTo>
                  <a:cubicBezTo>
                    <a:pt x="2382" y="1840"/>
                    <a:pt x="2391" y="1841"/>
                    <a:pt x="2400" y="1841"/>
                  </a:cubicBezTo>
                  <a:cubicBezTo>
                    <a:pt x="2510" y="1841"/>
                    <a:pt x="2610" y="1762"/>
                    <a:pt x="2628" y="1651"/>
                  </a:cubicBezTo>
                  <a:lnTo>
                    <a:pt x="2830" y="424"/>
                  </a:lnTo>
                  <a:cubicBezTo>
                    <a:pt x="2849" y="319"/>
                    <a:pt x="2791" y="217"/>
                    <a:pt x="2695" y="174"/>
                  </a:cubicBezTo>
                  <a:cubicBezTo>
                    <a:pt x="2512" y="102"/>
                    <a:pt x="2224" y="1"/>
                    <a:pt x="200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8" name="Google Shape;6568;p29"/>
            <p:cNvSpPr/>
            <p:nvPr/>
          </p:nvSpPr>
          <p:spPr>
            <a:xfrm>
              <a:off x="1320678" y="3355287"/>
              <a:ext cx="341639" cy="375578"/>
            </a:xfrm>
            <a:custGeom>
              <a:rect b="b" l="l" r="r" t="t"/>
              <a:pathLst>
                <a:path extrusionOk="0" h="14320" w="13026">
                  <a:moveTo>
                    <a:pt x="1896" y="11620"/>
                  </a:moveTo>
                  <a:cubicBezTo>
                    <a:pt x="2088" y="11620"/>
                    <a:pt x="2242" y="11774"/>
                    <a:pt x="2242" y="11967"/>
                  </a:cubicBezTo>
                  <a:cubicBezTo>
                    <a:pt x="2242" y="12159"/>
                    <a:pt x="2088" y="12318"/>
                    <a:pt x="1896" y="12318"/>
                  </a:cubicBezTo>
                  <a:lnTo>
                    <a:pt x="746" y="12318"/>
                  </a:lnTo>
                  <a:cubicBezTo>
                    <a:pt x="554" y="12318"/>
                    <a:pt x="400" y="12159"/>
                    <a:pt x="400" y="11967"/>
                  </a:cubicBezTo>
                  <a:cubicBezTo>
                    <a:pt x="400" y="11774"/>
                    <a:pt x="554" y="11620"/>
                    <a:pt x="746" y="11620"/>
                  </a:cubicBezTo>
                  <a:close/>
                  <a:moveTo>
                    <a:pt x="11698" y="1270"/>
                  </a:moveTo>
                  <a:lnTo>
                    <a:pt x="11698" y="13045"/>
                  </a:lnTo>
                  <a:lnTo>
                    <a:pt x="11289" y="13045"/>
                  </a:lnTo>
                  <a:lnTo>
                    <a:pt x="11289" y="1270"/>
                  </a:lnTo>
                  <a:close/>
                  <a:moveTo>
                    <a:pt x="3801" y="0"/>
                  </a:moveTo>
                  <a:cubicBezTo>
                    <a:pt x="3522" y="0"/>
                    <a:pt x="3522" y="419"/>
                    <a:pt x="3801" y="419"/>
                  </a:cubicBezTo>
                  <a:lnTo>
                    <a:pt x="10408" y="419"/>
                  </a:lnTo>
                  <a:cubicBezTo>
                    <a:pt x="10663" y="419"/>
                    <a:pt x="10870" y="626"/>
                    <a:pt x="10870" y="881"/>
                  </a:cubicBezTo>
                  <a:lnTo>
                    <a:pt x="10870" y="13439"/>
                  </a:lnTo>
                  <a:cubicBezTo>
                    <a:pt x="10870" y="13689"/>
                    <a:pt x="10663" y="13896"/>
                    <a:pt x="10408" y="13896"/>
                  </a:cubicBezTo>
                  <a:lnTo>
                    <a:pt x="1963" y="13896"/>
                  </a:lnTo>
                  <a:cubicBezTo>
                    <a:pt x="1708" y="13896"/>
                    <a:pt x="1501" y="13689"/>
                    <a:pt x="1501" y="13439"/>
                  </a:cubicBezTo>
                  <a:lnTo>
                    <a:pt x="1501" y="12737"/>
                  </a:lnTo>
                  <a:lnTo>
                    <a:pt x="1896" y="12737"/>
                  </a:lnTo>
                  <a:cubicBezTo>
                    <a:pt x="2310" y="12727"/>
                    <a:pt x="2642" y="12386"/>
                    <a:pt x="2642" y="11967"/>
                  </a:cubicBezTo>
                  <a:cubicBezTo>
                    <a:pt x="2642" y="11553"/>
                    <a:pt x="2310" y="11211"/>
                    <a:pt x="1896" y="11202"/>
                  </a:cubicBezTo>
                  <a:lnTo>
                    <a:pt x="1501" y="11202"/>
                  </a:lnTo>
                  <a:lnTo>
                    <a:pt x="1501" y="10745"/>
                  </a:lnTo>
                  <a:cubicBezTo>
                    <a:pt x="1501" y="10605"/>
                    <a:pt x="1397" y="10535"/>
                    <a:pt x="1292" y="10535"/>
                  </a:cubicBezTo>
                  <a:cubicBezTo>
                    <a:pt x="1187" y="10535"/>
                    <a:pt x="1083" y="10605"/>
                    <a:pt x="1083" y="10745"/>
                  </a:cubicBezTo>
                  <a:lnTo>
                    <a:pt x="1083" y="11202"/>
                  </a:lnTo>
                  <a:lnTo>
                    <a:pt x="746" y="11202"/>
                  </a:lnTo>
                  <a:cubicBezTo>
                    <a:pt x="332" y="11211"/>
                    <a:pt x="0" y="11553"/>
                    <a:pt x="0" y="11967"/>
                  </a:cubicBezTo>
                  <a:cubicBezTo>
                    <a:pt x="0" y="12386"/>
                    <a:pt x="332" y="12727"/>
                    <a:pt x="746" y="12737"/>
                  </a:cubicBezTo>
                  <a:lnTo>
                    <a:pt x="1083" y="12737"/>
                  </a:lnTo>
                  <a:lnTo>
                    <a:pt x="1083" y="13439"/>
                  </a:lnTo>
                  <a:cubicBezTo>
                    <a:pt x="1083" y="13925"/>
                    <a:pt x="1477" y="14315"/>
                    <a:pt x="1963" y="14320"/>
                  </a:cubicBezTo>
                  <a:lnTo>
                    <a:pt x="12145" y="14320"/>
                  </a:lnTo>
                  <a:cubicBezTo>
                    <a:pt x="12631" y="14315"/>
                    <a:pt x="13026" y="13920"/>
                    <a:pt x="13026" y="13434"/>
                  </a:cubicBezTo>
                  <a:lnTo>
                    <a:pt x="13026" y="2685"/>
                  </a:lnTo>
                  <a:cubicBezTo>
                    <a:pt x="13026" y="2546"/>
                    <a:pt x="12920" y="2476"/>
                    <a:pt x="12814" y="2476"/>
                  </a:cubicBezTo>
                  <a:cubicBezTo>
                    <a:pt x="12708" y="2476"/>
                    <a:pt x="12602" y="2546"/>
                    <a:pt x="12602" y="2685"/>
                  </a:cubicBezTo>
                  <a:lnTo>
                    <a:pt x="12602" y="13434"/>
                  </a:lnTo>
                  <a:cubicBezTo>
                    <a:pt x="12602" y="13689"/>
                    <a:pt x="12395" y="13896"/>
                    <a:pt x="12140" y="13896"/>
                  </a:cubicBezTo>
                  <a:lnTo>
                    <a:pt x="11159" y="13896"/>
                  </a:lnTo>
                  <a:cubicBezTo>
                    <a:pt x="11240" y="13766"/>
                    <a:pt x="11284" y="13617"/>
                    <a:pt x="11289" y="13463"/>
                  </a:cubicBezTo>
                  <a:lnTo>
                    <a:pt x="11909" y="13463"/>
                  </a:lnTo>
                  <a:cubicBezTo>
                    <a:pt x="12025" y="13463"/>
                    <a:pt x="12116" y="13372"/>
                    <a:pt x="12116" y="13256"/>
                  </a:cubicBezTo>
                  <a:lnTo>
                    <a:pt x="12116" y="1059"/>
                  </a:lnTo>
                  <a:cubicBezTo>
                    <a:pt x="12116" y="943"/>
                    <a:pt x="12025" y="852"/>
                    <a:pt x="11909" y="852"/>
                  </a:cubicBezTo>
                  <a:lnTo>
                    <a:pt x="11289" y="852"/>
                  </a:lnTo>
                  <a:cubicBezTo>
                    <a:pt x="11284" y="698"/>
                    <a:pt x="11240" y="549"/>
                    <a:pt x="11159" y="419"/>
                  </a:cubicBezTo>
                  <a:lnTo>
                    <a:pt x="12145" y="419"/>
                  </a:lnTo>
                  <a:cubicBezTo>
                    <a:pt x="12400" y="419"/>
                    <a:pt x="12602" y="626"/>
                    <a:pt x="12607" y="881"/>
                  </a:cubicBezTo>
                  <a:lnTo>
                    <a:pt x="12607" y="1761"/>
                  </a:lnTo>
                  <a:cubicBezTo>
                    <a:pt x="12602" y="1877"/>
                    <a:pt x="12698" y="1973"/>
                    <a:pt x="12814" y="1973"/>
                  </a:cubicBezTo>
                  <a:cubicBezTo>
                    <a:pt x="12929" y="1973"/>
                    <a:pt x="13026" y="1877"/>
                    <a:pt x="13026" y="1761"/>
                  </a:cubicBezTo>
                  <a:lnTo>
                    <a:pt x="13026" y="881"/>
                  </a:lnTo>
                  <a:cubicBezTo>
                    <a:pt x="13026" y="395"/>
                    <a:pt x="12631" y="0"/>
                    <a:pt x="121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9" name="Google Shape;6569;p29"/>
            <p:cNvSpPr/>
            <p:nvPr/>
          </p:nvSpPr>
          <p:spPr>
            <a:xfrm>
              <a:off x="1319524" y="3355155"/>
              <a:ext cx="84085" cy="263586"/>
            </a:xfrm>
            <a:custGeom>
              <a:rect b="b" l="l" r="r" t="t"/>
              <a:pathLst>
                <a:path extrusionOk="0" h="10050" w="3206">
                  <a:moveTo>
                    <a:pt x="1897" y="1978"/>
                  </a:moveTo>
                  <a:cubicBezTo>
                    <a:pt x="2089" y="1978"/>
                    <a:pt x="2243" y="2132"/>
                    <a:pt x="2243" y="2324"/>
                  </a:cubicBezTo>
                  <a:cubicBezTo>
                    <a:pt x="2243" y="2517"/>
                    <a:pt x="2089" y="2676"/>
                    <a:pt x="1897" y="2676"/>
                  </a:cubicBezTo>
                  <a:lnTo>
                    <a:pt x="752" y="2676"/>
                  </a:lnTo>
                  <a:cubicBezTo>
                    <a:pt x="554" y="2676"/>
                    <a:pt x="400" y="2517"/>
                    <a:pt x="400" y="2324"/>
                  </a:cubicBezTo>
                  <a:cubicBezTo>
                    <a:pt x="400" y="2132"/>
                    <a:pt x="554" y="1978"/>
                    <a:pt x="752" y="1978"/>
                  </a:cubicBezTo>
                  <a:close/>
                  <a:moveTo>
                    <a:pt x="1911" y="5192"/>
                  </a:moveTo>
                  <a:cubicBezTo>
                    <a:pt x="2104" y="5192"/>
                    <a:pt x="2258" y="5346"/>
                    <a:pt x="2258" y="5543"/>
                  </a:cubicBezTo>
                  <a:cubicBezTo>
                    <a:pt x="2258" y="5736"/>
                    <a:pt x="2104" y="5890"/>
                    <a:pt x="1911" y="5890"/>
                  </a:cubicBezTo>
                  <a:lnTo>
                    <a:pt x="766" y="5890"/>
                  </a:lnTo>
                  <a:cubicBezTo>
                    <a:pt x="569" y="5890"/>
                    <a:pt x="415" y="5736"/>
                    <a:pt x="415" y="5543"/>
                  </a:cubicBezTo>
                  <a:cubicBezTo>
                    <a:pt x="415" y="5346"/>
                    <a:pt x="569" y="5192"/>
                    <a:pt x="761" y="5192"/>
                  </a:cubicBezTo>
                  <a:close/>
                  <a:moveTo>
                    <a:pt x="1926" y="8406"/>
                  </a:moveTo>
                  <a:cubicBezTo>
                    <a:pt x="2118" y="8406"/>
                    <a:pt x="2272" y="8565"/>
                    <a:pt x="2272" y="8758"/>
                  </a:cubicBezTo>
                  <a:cubicBezTo>
                    <a:pt x="2272" y="8950"/>
                    <a:pt x="2118" y="9104"/>
                    <a:pt x="1926" y="9109"/>
                  </a:cubicBezTo>
                  <a:lnTo>
                    <a:pt x="776" y="9109"/>
                  </a:lnTo>
                  <a:cubicBezTo>
                    <a:pt x="583" y="9104"/>
                    <a:pt x="429" y="8950"/>
                    <a:pt x="429" y="8758"/>
                  </a:cubicBezTo>
                  <a:cubicBezTo>
                    <a:pt x="429" y="8565"/>
                    <a:pt x="583" y="8406"/>
                    <a:pt x="776" y="8406"/>
                  </a:cubicBezTo>
                  <a:close/>
                  <a:moveTo>
                    <a:pt x="2007" y="0"/>
                  </a:moveTo>
                  <a:cubicBezTo>
                    <a:pt x="1521" y="0"/>
                    <a:pt x="1127" y="395"/>
                    <a:pt x="1127" y="886"/>
                  </a:cubicBezTo>
                  <a:lnTo>
                    <a:pt x="1127" y="1554"/>
                  </a:lnTo>
                  <a:lnTo>
                    <a:pt x="752" y="1554"/>
                  </a:lnTo>
                  <a:cubicBezTo>
                    <a:pt x="333" y="1564"/>
                    <a:pt x="1" y="1906"/>
                    <a:pt x="1" y="2324"/>
                  </a:cubicBezTo>
                  <a:cubicBezTo>
                    <a:pt x="1" y="2738"/>
                    <a:pt x="333" y="3080"/>
                    <a:pt x="752" y="3094"/>
                  </a:cubicBezTo>
                  <a:lnTo>
                    <a:pt x="1127" y="3094"/>
                  </a:lnTo>
                  <a:lnTo>
                    <a:pt x="1127" y="4769"/>
                  </a:lnTo>
                  <a:lnTo>
                    <a:pt x="766" y="4769"/>
                  </a:lnTo>
                  <a:cubicBezTo>
                    <a:pt x="347" y="4783"/>
                    <a:pt x="20" y="5125"/>
                    <a:pt x="20" y="5539"/>
                  </a:cubicBezTo>
                  <a:cubicBezTo>
                    <a:pt x="20" y="5957"/>
                    <a:pt x="347" y="6299"/>
                    <a:pt x="766" y="6308"/>
                  </a:cubicBezTo>
                  <a:lnTo>
                    <a:pt x="1127" y="6308"/>
                  </a:lnTo>
                  <a:lnTo>
                    <a:pt x="1127" y="7988"/>
                  </a:lnTo>
                  <a:lnTo>
                    <a:pt x="776" y="7988"/>
                  </a:lnTo>
                  <a:cubicBezTo>
                    <a:pt x="362" y="7997"/>
                    <a:pt x="30" y="8339"/>
                    <a:pt x="30" y="8758"/>
                  </a:cubicBezTo>
                  <a:cubicBezTo>
                    <a:pt x="30" y="9171"/>
                    <a:pt x="362" y="9513"/>
                    <a:pt x="776" y="9528"/>
                  </a:cubicBezTo>
                  <a:lnTo>
                    <a:pt x="1127" y="9528"/>
                  </a:lnTo>
                  <a:lnTo>
                    <a:pt x="1127" y="9840"/>
                  </a:lnTo>
                  <a:cubicBezTo>
                    <a:pt x="1127" y="9980"/>
                    <a:pt x="1233" y="10050"/>
                    <a:pt x="1339" y="10050"/>
                  </a:cubicBezTo>
                  <a:cubicBezTo>
                    <a:pt x="1444" y="10050"/>
                    <a:pt x="1550" y="9980"/>
                    <a:pt x="1550" y="9840"/>
                  </a:cubicBezTo>
                  <a:lnTo>
                    <a:pt x="1550" y="9528"/>
                  </a:lnTo>
                  <a:lnTo>
                    <a:pt x="1926" y="9528"/>
                  </a:lnTo>
                  <a:cubicBezTo>
                    <a:pt x="1931" y="9528"/>
                    <a:pt x="1937" y="9528"/>
                    <a:pt x="1943" y="9528"/>
                  </a:cubicBezTo>
                  <a:cubicBezTo>
                    <a:pt x="2368" y="9528"/>
                    <a:pt x="2715" y="9185"/>
                    <a:pt x="2715" y="8758"/>
                  </a:cubicBezTo>
                  <a:cubicBezTo>
                    <a:pt x="2715" y="8333"/>
                    <a:pt x="2373" y="7987"/>
                    <a:pt x="1951" y="7987"/>
                  </a:cubicBezTo>
                  <a:cubicBezTo>
                    <a:pt x="1943" y="7987"/>
                    <a:pt x="1934" y="7987"/>
                    <a:pt x="1926" y="7988"/>
                  </a:cubicBezTo>
                  <a:lnTo>
                    <a:pt x="1550" y="7988"/>
                  </a:lnTo>
                  <a:lnTo>
                    <a:pt x="1550" y="6308"/>
                  </a:lnTo>
                  <a:lnTo>
                    <a:pt x="1911" y="6308"/>
                  </a:lnTo>
                  <a:cubicBezTo>
                    <a:pt x="1920" y="6309"/>
                    <a:pt x="1928" y="6309"/>
                    <a:pt x="1937" y="6309"/>
                  </a:cubicBezTo>
                  <a:cubicBezTo>
                    <a:pt x="2358" y="6309"/>
                    <a:pt x="2700" y="5963"/>
                    <a:pt x="2700" y="5539"/>
                  </a:cubicBezTo>
                  <a:cubicBezTo>
                    <a:pt x="2700" y="5114"/>
                    <a:pt x="2358" y="4773"/>
                    <a:pt x="1937" y="4773"/>
                  </a:cubicBezTo>
                  <a:cubicBezTo>
                    <a:pt x="1929" y="4773"/>
                    <a:pt x="1920" y="4773"/>
                    <a:pt x="1911" y="4774"/>
                  </a:cubicBezTo>
                  <a:lnTo>
                    <a:pt x="1550" y="4774"/>
                  </a:lnTo>
                  <a:lnTo>
                    <a:pt x="1550" y="3094"/>
                  </a:lnTo>
                  <a:lnTo>
                    <a:pt x="1897" y="3094"/>
                  </a:lnTo>
                  <a:cubicBezTo>
                    <a:pt x="1903" y="3094"/>
                    <a:pt x="1908" y="3094"/>
                    <a:pt x="1914" y="3094"/>
                  </a:cubicBezTo>
                  <a:cubicBezTo>
                    <a:pt x="2339" y="3094"/>
                    <a:pt x="2686" y="2752"/>
                    <a:pt x="2686" y="2324"/>
                  </a:cubicBezTo>
                  <a:cubicBezTo>
                    <a:pt x="2686" y="1897"/>
                    <a:pt x="2339" y="1554"/>
                    <a:pt x="1914" y="1554"/>
                  </a:cubicBezTo>
                  <a:cubicBezTo>
                    <a:pt x="1908" y="1554"/>
                    <a:pt x="1903" y="1554"/>
                    <a:pt x="1897" y="1554"/>
                  </a:cubicBezTo>
                  <a:lnTo>
                    <a:pt x="1550" y="1554"/>
                  </a:lnTo>
                  <a:lnTo>
                    <a:pt x="1550" y="886"/>
                  </a:lnTo>
                  <a:cubicBezTo>
                    <a:pt x="1550" y="631"/>
                    <a:pt x="1752" y="424"/>
                    <a:pt x="2007" y="424"/>
                  </a:cubicBezTo>
                  <a:lnTo>
                    <a:pt x="2926" y="424"/>
                  </a:lnTo>
                  <a:cubicBezTo>
                    <a:pt x="3206" y="424"/>
                    <a:pt x="3206" y="0"/>
                    <a:pt x="29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0" name="Google Shape;6570;p29"/>
            <p:cNvSpPr/>
            <p:nvPr/>
          </p:nvSpPr>
          <p:spPr>
            <a:xfrm>
              <a:off x="1419110" y="3634295"/>
              <a:ext cx="144907" cy="11016"/>
            </a:xfrm>
            <a:custGeom>
              <a:rect b="b" l="l" r="r" t="t"/>
              <a:pathLst>
                <a:path extrusionOk="0" h="420" w="5525">
                  <a:moveTo>
                    <a:pt x="212" y="1"/>
                  </a:moveTo>
                  <a:cubicBezTo>
                    <a:pt x="92" y="1"/>
                    <a:pt x="0" y="97"/>
                    <a:pt x="0" y="213"/>
                  </a:cubicBezTo>
                  <a:cubicBezTo>
                    <a:pt x="0" y="328"/>
                    <a:pt x="97" y="419"/>
                    <a:pt x="212" y="419"/>
                  </a:cubicBezTo>
                  <a:lnTo>
                    <a:pt x="5245" y="419"/>
                  </a:lnTo>
                  <a:cubicBezTo>
                    <a:pt x="5524" y="419"/>
                    <a:pt x="5524" y="1"/>
                    <a:pt x="5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1" name="Google Shape;6571;p29"/>
            <p:cNvSpPr/>
            <p:nvPr/>
          </p:nvSpPr>
          <p:spPr>
            <a:xfrm>
              <a:off x="1417221" y="3657768"/>
              <a:ext cx="146795" cy="11016"/>
            </a:xfrm>
            <a:custGeom>
              <a:rect b="b" l="l" r="r" t="t"/>
              <a:pathLst>
                <a:path extrusionOk="0" h="420" w="5597">
                  <a:moveTo>
                    <a:pt x="284" y="1"/>
                  </a:moveTo>
                  <a:cubicBezTo>
                    <a:pt x="0" y="1"/>
                    <a:pt x="0" y="419"/>
                    <a:pt x="284" y="419"/>
                  </a:cubicBezTo>
                  <a:lnTo>
                    <a:pt x="5317" y="419"/>
                  </a:lnTo>
                  <a:cubicBezTo>
                    <a:pt x="5596" y="419"/>
                    <a:pt x="5596" y="1"/>
                    <a:pt x="5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2" name="Google Shape;6572;p29"/>
            <p:cNvSpPr/>
            <p:nvPr/>
          </p:nvSpPr>
          <p:spPr>
            <a:xfrm>
              <a:off x="1439672" y="3417000"/>
              <a:ext cx="86105" cy="196759"/>
            </a:xfrm>
            <a:custGeom>
              <a:rect b="b" l="l" r="r" t="t"/>
              <a:pathLst>
                <a:path extrusionOk="0" h="7502" w="3283">
                  <a:moveTo>
                    <a:pt x="2209" y="419"/>
                  </a:moveTo>
                  <a:cubicBezTo>
                    <a:pt x="2354" y="419"/>
                    <a:pt x="2570" y="476"/>
                    <a:pt x="2820" y="577"/>
                  </a:cubicBezTo>
                  <a:cubicBezTo>
                    <a:pt x="2830" y="582"/>
                    <a:pt x="2835" y="587"/>
                    <a:pt x="2830" y="597"/>
                  </a:cubicBezTo>
                  <a:lnTo>
                    <a:pt x="2628" y="1824"/>
                  </a:lnTo>
                  <a:cubicBezTo>
                    <a:pt x="2628" y="1833"/>
                    <a:pt x="2618" y="1838"/>
                    <a:pt x="2609" y="1838"/>
                  </a:cubicBezTo>
                  <a:lnTo>
                    <a:pt x="1988" y="1756"/>
                  </a:lnTo>
                  <a:lnTo>
                    <a:pt x="1949" y="1756"/>
                  </a:lnTo>
                  <a:cubicBezTo>
                    <a:pt x="1204" y="1795"/>
                    <a:pt x="934" y="2627"/>
                    <a:pt x="934" y="3325"/>
                  </a:cubicBezTo>
                  <a:lnTo>
                    <a:pt x="934" y="4177"/>
                  </a:lnTo>
                  <a:cubicBezTo>
                    <a:pt x="934" y="4499"/>
                    <a:pt x="997" y="4821"/>
                    <a:pt x="1117" y="5120"/>
                  </a:cubicBezTo>
                  <a:lnTo>
                    <a:pt x="1117" y="5115"/>
                  </a:lnTo>
                  <a:cubicBezTo>
                    <a:pt x="1295" y="5509"/>
                    <a:pt x="1584" y="5726"/>
                    <a:pt x="1949" y="5745"/>
                  </a:cubicBezTo>
                  <a:lnTo>
                    <a:pt x="1988" y="5745"/>
                  </a:lnTo>
                  <a:lnTo>
                    <a:pt x="2609" y="5663"/>
                  </a:lnTo>
                  <a:cubicBezTo>
                    <a:pt x="2610" y="5663"/>
                    <a:pt x="2612" y="5662"/>
                    <a:pt x="2614" y="5662"/>
                  </a:cubicBezTo>
                  <a:cubicBezTo>
                    <a:pt x="2621" y="5662"/>
                    <a:pt x="2628" y="5670"/>
                    <a:pt x="2628" y="5678"/>
                  </a:cubicBezTo>
                  <a:lnTo>
                    <a:pt x="2830" y="6905"/>
                  </a:lnTo>
                  <a:cubicBezTo>
                    <a:pt x="2835" y="6910"/>
                    <a:pt x="2830" y="6919"/>
                    <a:pt x="2820" y="6924"/>
                  </a:cubicBezTo>
                  <a:cubicBezTo>
                    <a:pt x="2570" y="7025"/>
                    <a:pt x="2354" y="7083"/>
                    <a:pt x="2209" y="7083"/>
                  </a:cubicBezTo>
                  <a:cubicBezTo>
                    <a:pt x="2031" y="7083"/>
                    <a:pt x="1584" y="6977"/>
                    <a:pt x="1184" y="6568"/>
                  </a:cubicBezTo>
                  <a:cubicBezTo>
                    <a:pt x="684" y="6058"/>
                    <a:pt x="419" y="5240"/>
                    <a:pt x="419" y="4196"/>
                  </a:cubicBezTo>
                  <a:lnTo>
                    <a:pt x="419" y="3306"/>
                  </a:lnTo>
                  <a:cubicBezTo>
                    <a:pt x="419" y="2262"/>
                    <a:pt x="684" y="1439"/>
                    <a:pt x="1184" y="934"/>
                  </a:cubicBezTo>
                  <a:cubicBezTo>
                    <a:pt x="1584" y="525"/>
                    <a:pt x="2031" y="419"/>
                    <a:pt x="2209" y="419"/>
                  </a:cubicBezTo>
                  <a:close/>
                  <a:moveTo>
                    <a:pt x="2214" y="0"/>
                  </a:moveTo>
                  <a:cubicBezTo>
                    <a:pt x="1892" y="0"/>
                    <a:pt x="1348" y="164"/>
                    <a:pt x="886" y="640"/>
                  </a:cubicBezTo>
                  <a:cubicBezTo>
                    <a:pt x="299" y="1241"/>
                    <a:pt x="1" y="2132"/>
                    <a:pt x="1" y="3306"/>
                  </a:cubicBezTo>
                  <a:lnTo>
                    <a:pt x="1" y="4196"/>
                  </a:lnTo>
                  <a:cubicBezTo>
                    <a:pt x="1" y="5365"/>
                    <a:pt x="299" y="6265"/>
                    <a:pt x="886" y="6862"/>
                  </a:cubicBezTo>
                  <a:cubicBezTo>
                    <a:pt x="1348" y="7333"/>
                    <a:pt x="1892" y="7502"/>
                    <a:pt x="2214" y="7502"/>
                  </a:cubicBezTo>
                  <a:cubicBezTo>
                    <a:pt x="2464" y="7502"/>
                    <a:pt x="2767" y="7396"/>
                    <a:pt x="2984" y="7309"/>
                  </a:cubicBezTo>
                  <a:cubicBezTo>
                    <a:pt x="3172" y="7232"/>
                    <a:pt x="3282" y="7035"/>
                    <a:pt x="3249" y="6833"/>
                  </a:cubicBezTo>
                  <a:lnTo>
                    <a:pt x="3042" y="5611"/>
                  </a:lnTo>
                  <a:cubicBezTo>
                    <a:pt x="3007" y="5396"/>
                    <a:pt x="2824" y="5245"/>
                    <a:pt x="2618" y="5245"/>
                  </a:cubicBezTo>
                  <a:cubicBezTo>
                    <a:pt x="2597" y="5245"/>
                    <a:pt x="2576" y="5247"/>
                    <a:pt x="2556" y="5250"/>
                  </a:cubicBezTo>
                  <a:lnTo>
                    <a:pt x="1954" y="5327"/>
                  </a:lnTo>
                  <a:cubicBezTo>
                    <a:pt x="1362" y="5274"/>
                    <a:pt x="1358" y="4225"/>
                    <a:pt x="1358" y="4177"/>
                  </a:cubicBezTo>
                  <a:lnTo>
                    <a:pt x="1358" y="3325"/>
                  </a:lnTo>
                  <a:cubicBezTo>
                    <a:pt x="1358" y="3282"/>
                    <a:pt x="1362" y="2228"/>
                    <a:pt x="1954" y="2180"/>
                  </a:cubicBezTo>
                  <a:lnTo>
                    <a:pt x="1954" y="2175"/>
                  </a:lnTo>
                  <a:lnTo>
                    <a:pt x="2556" y="2252"/>
                  </a:lnTo>
                  <a:cubicBezTo>
                    <a:pt x="2576" y="2255"/>
                    <a:pt x="2597" y="2256"/>
                    <a:pt x="2618" y="2256"/>
                  </a:cubicBezTo>
                  <a:cubicBezTo>
                    <a:pt x="2824" y="2256"/>
                    <a:pt x="3007" y="2106"/>
                    <a:pt x="3042" y="1891"/>
                  </a:cubicBezTo>
                  <a:lnTo>
                    <a:pt x="3249" y="664"/>
                  </a:lnTo>
                  <a:cubicBezTo>
                    <a:pt x="3282" y="467"/>
                    <a:pt x="3172" y="265"/>
                    <a:pt x="2984" y="188"/>
                  </a:cubicBezTo>
                  <a:cubicBezTo>
                    <a:pt x="2767" y="101"/>
                    <a:pt x="2464" y="0"/>
                    <a:pt x="2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73" name="Google Shape;6573;p29"/>
          <p:cNvGrpSpPr/>
          <p:nvPr/>
        </p:nvGrpSpPr>
        <p:grpSpPr>
          <a:xfrm>
            <a:off x="2645009" y="3175433"/>
            <a:ext cx="382161" cy="369991"/>
            <a:chOff x="2645009" y="3360008"/>
            <a:chExt cx="382161" cy="369991"/>
          </a:xfrm>
        </p:grpSpPr>
        <p:sp>
          <p:nvSpPr>
            <p:cNvPr id="6574" name="Google Shape;6574;p29"/>
            <p:cNvSpPr/>
            <p:nvPr/>
          </p:nvSpPr>
          <p:spPr>
            <a:xfrm>
              <a:off x="2669112" y="3666607"/>
              <a:ext cx="57963" cy="57963"/>
            </a:xfrm>
            <a:custGeom>
              <a:rect b="b" l="l" r="r" t="t"/>
              <a:pathLst>
                <a:path extrusionOk="0" h="2210" w="2210">
                  <a:moveTo>
                    <a:pt x="1" y="1"/>
                  </a:moveTo>
                  <a:lnTo>
                    <a:pt x="1" y="2209"/>
                  </a:lnTo>
                  <a:lnTo>
                    <a:pt x="2209" y="2209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5" name="Google Shape;6575;p29"/>
            <p:cNvSpPr/>
            <p:nvPr/>
          </p:nvSpPr>
          <p:spPr>
            <a:xfrm>
              <a:off x="2669112" y="3666607"/>
              <a:ext cx="57963" cy="17441"/>
            </a:xfrm>
            <a:custGeom>
              <a:rect b="b" l="l" r="r" t="t"/>
              <a:pathLst>
                <a:path extrusionOk="0" h="665" w="2210">
                  <a:moveTo>
                    <a:pt x="1" y="1"/>
                  </a:moveTo>
                  <a:lnTo>
                    <a:pt x="1" y="665"/>
                  </a:lnTo>
                  <a:lnTo>
                    <a:pt x="2209" y="665"/>
                  </a:lnTo>
                  <a:lnTo>
                    <a:pt x="220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6" name="Google Shape;6576;p29"/>
            <p:cNvSpPr/>
            <p:nvPr/>
          </p:nvSpPr>
          <p:spPr>
            <a:xfrm>
              <a:off x="2663316" y="3643396"/>
              <a:ext cx="63628" cy="23238"/>
            </a:xfrm>
            <a:custGeom>
              <a:rect b="b" l="l" r="r" t="t"/>
              <a:pathLst>
                <a:path extrusionOk="0" h="886" w="2426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88"/>
                    <a:pt x="198" y="886"/>
                    <a:pt x="443" y="886"/>
                  </a:cubicBezTo>
                  <a:lnTo>
                    <a:pt x="2425" y="886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7" name="Google Shape;6577;p29"/>
            <p:cNvSpPr/>
            <p:nvPr/>
          </p:nvSpPr>
          <p:spPr>
            <a:xfrm>
              <a:off x="2721226" y="3463947"/>
              <a:ext cx="46344" cy="260623"/>
            </a:xfrm>
            <a:custGeom>
              <a:rect b="b" l="l" r="r" t="t"/>
              <a:pathLst>
                <a:path extrusionOk="0" h="9937" w="1767">
                  <a:moveTo>
                    <a:pt x="222" y="0"/>
                  </a:moveTo>
                  <a:lnTo>
                    <a:pt x="1" y="9936"/>
                  </a:lnTo>
                  <a:lnTo>
                    <a:pt x="1767" y="9936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8" name="Google Shape;6578;p29"/>
            <p:cNvSpPr/>
            <p:nvPr/>
          </p:nvSpPr>
          <p:spPr>
            <a:xfrm>
              <a:off x="2790782" y="3527549"/>
              <a:ext cx="34725" cy="92767"/>
            </a:xfrm>
            <a:custGeom>
              <a:rect b="b" l="l" r="r" t="t"/>
              <a:pathLst>
                <a:path extrusionOk="0" h="3537" w="1324">
                  <a:moveTo>
                    <a:pt x="221" y="0"/>
                  </a:moveTo>
                  <a:lnTo>
                    <a:pt x="0" y="3537"/>
                  </a:lnTo>
                  <a:lnTo>
                    <a:pt x="1323" y="353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9" name="Google Shape;6579;p29"/>
            <p:cNvSpPr/>
            <p:nvPr/>
          </p:nvSpPr>
          <p:spPr>
            <a:xfrm>
              <a:off x="2726655" y="3463947"/>
              <a:ext cx="35486" cy="17310"/>
            </a:xfrm>
            <a:custGeom>
              <a:rect b="b" l="l" r="r" t="t"/>
              <a:pathLst>
                <a:path extrusionOk="0" h="660" w="1353">
                  <a:moveTo>
                    <a:pt x="15" y="0"/>
                  </a:moveTo>
                  <a:lnTo>
                    <a:pt x="1" y="659"/>
                  </a:lnTo>
                  <a:lnTo>
                    <a:pt x="1353" y="659"/>
                  </a:lnTo>
                  <a:lnTo>
                    <a:pt x="1338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0" name="Google Shape;6580;p29"/>
            <p:cNvSpPr/>
            <p:nvPr/>
          </p:nvSpPr>
          <p:spPr>
            <a:xfrm>
              <a:off x="2795450" y="3527549"/>
              <a:ext cx="25388" cy="17441"/>
            </a:xfrm>
            <a:custGeom>
              <a:rect b="b" l="l" r="r" t="t"/>
              <a:pathLst>
                <a:path extrusionOk="0" h="665" w="968">
                  <a:moveTo>
                    <a:pt x="43" y="0"/>
                  </a:moveTo>
                  <a:lnTo>
                    <a:pt x="0" y="664"/>
                  </a:lnTo>
                  <a:lnTo>
                    <a:pt x="967" y="664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1" name="Google Shape;6581;p29"/>
            <p:cNvSpPr/>
            <p:nvPr/>
          </p:nvSpPr>
          <p:spPr>
            <a:xfrm>
              <a:off x="2848692" y="3527549"/>
              <a:ext cx="34725" cy="92767"/>
            </a:xfrm>
            <a:custGeom>
              <a:rect b="b" l="l" r="r" t="t"/>
              <a:pathLst>
                <a:path extrusionOk="0" h="3537" w="1324">
                  <a:moveTo>
                    <a:pt x="222" y="0"/>
                  </a:moveTo>
                  <a:lnTo>
                    <a:pt x="1" y="3537"/>
                  </a:lnTo>
                  <a:lnTo>
                    <a:pt x="1324" y="3537"/>
                  </a:lnTo>
                  <a:lnTo>
                    <a:pt x="1103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2" name="Google Shape;6582;p29"/>
            <p:cNvSpPr/>
            <p:nvPr/>
          </p:nvSpPr>
          <p:spPr>
            <a:xfrm>
              <a:off x="2853361" y="3527549"/>
              <a:ext cx="25388" cy="17441"/>
            </a:xfrm>
            <a:custGeom>
              <a:rect b="b" l="l" r="r" t="t"/>
              <a:pathLst>
                <a:path extrusionOk="0" h="665" w="968">
                  <a:moveTo>
                    <a:pt x="44" y="0"/>
                  </a:moveTo>
                  <a:lnTo>
                    <a:pt x="1" y="664"/>
                  </a:lnTo>
                  <a:lnTo>
                    <a:pt x="968" y="664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3" name="Google Shape;6583;p29"/>
            <p:cNvSpPr/>
            <p:nvPr/>
          </p:nvSpPr>
          <p:spPr>
            <a:xfrm>
              <a:off x="2906629" y="3527549"/>
              <a:ext cx="34725" cy="92767"/>
            </a:xfrm>
            <a:custGeom>
              <a:rect b="b" l="l" r="r" t="t"/>
              <a:pathLst>
                <a:path extrusionOk="0" h="3537" w="1324">
                  <a:moveTo>
                    <a:pt x="217" y="0"/>
                  </a:moveTo>
                  <a:lnTo>
                    <a:pt x="0" y="3537"/>
                  </a:lnTo>
                  <a:lnTo>
                    <a:pt x="1324" y="353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4" name="Google Shape;6584;p29"/>
            <p:cNvSpPr/>
            <p:nvPr/>
          </p:nvSpPr>
          <p:spPr>
            <a:xfrm>
              <a:off x="2911297" y="3527549"/>
              <a:ext cx="25388" cy="17441"/>
            </a:xfrm>
            <a:custGeom>
              <a:rect b="b" l="l" r="r" t="t"/>
              <a:pathLst>
                <a:path extrusionOk="0" h="665" w="968">
                  <a:moveTo>
                    <a:pt x="39" y="0"/>
                  </a:moveTo>
                  <a:lnTo>
                    <a:pt x="0" y="664"/>
                  </a:lnTo>
                  <a:lnTo>
                    <a:pt x="968" y="664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5" name="Google Shape;6585;p29"/>
            <p:cNvSpPr/>
            <p:nvPr/>
          </p:nvSpPr>
          <p:spPr>
            <a:xfrm>
              <a:off x="2744333" y="3643396"/>
              <a:ext cx="243339" cy="81174"/>
            </a:xfrm>
            <a:custGeom>
              <a:rect b="b" l="l" r="r" t="t"/>
              <a:pathLst>
                <a:path extrusionOk="0" h="3095" w="9278">
                  <a:moveTo>
                    <a:pt x="0" y="0"/>
                  </a:moveTo>
                  <a:lnTo>
                    <a:pt x="0" y="3094"/>
                  </a:lnTo>
                  <a:lnTo>
                    <a:pt x="9277" y="3094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6" name="Google Shape;6586;p29"/>
            <p:cNvSpPr/>
            <p:nvPr/>
          </p:nvSpPr>
          <p:spPr>
            <a:xfrm>
              <a:off x="2744333" y="3643396"/>
              <a:ext cx="243339" cy="17441"/>
            </a:xfrm>
            <a:custGeom>
              <a:rect b="b" l="l" r="r" t="t"/>
              <a:pathLst>
                <a:path extrusionOk="0" h="665" w="9278">
                  <a:moveTo>
                    <a:pt x="0" y="0"/>
                  </a:moveTo>
                  <a:lnTo>
                    <a:pt x="0" y="664"/>
                  </a:lnTo>
                  <a:lnTo>
                    <a:pt x="9277" y="664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7" name="Google Shape;6587;p29"/>
            <p:cNvSpPr/>
            <p:nvPr/>
          </p:nvSpPr>
          <p:spPr>
            <a:xfrm>
              <a:off x="2738641" y="3620289"/>
              <a:ext cx="254826" cy="23133"/>
            </a:xfrm>
            <a:custGeom>
              <a:rect b="b" l="l" r="r" t="t"/>
              <a:pathLst>
                <a:path extrusionOk="0" h="882" w="9716">
                  <a:moveTo>
                    <a:pt x="439" y="1"/>
                  </a:moveTo>
                  <a:cubicBezTo>
                    <a:pt x="198" y="1"/>
                    <a:pt x="1" y="198"/>
                    <a:pt x="1" y="443"/>
                  </a:cubicBezTo>
                  <a:cubicBezTo>
                    <a:pt x="1" y="684"/>
                    <a:pt x="198" y="881"/>
                    <a:pt x="439" y="881"/>
                  </a:cubicBezTo>
                  <a:lnTo>
                    <a:pt x="9273" y="881"/>
                  </a:lnTo>
                  <a:cubicBezTo>
                    <a:pt x="9519" y="881"/>
                    <a:pt x="9716" y="684"/>
                    <a:pt x="9716" y="443"/>
                  </a:cubicBezTo>
                  <a:cubicBezTo>
                    <a:pt x="9716" y="198"/>
                    <a:pt x="9519" y="1"/>
                    <a:pt x="9273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8" name="Google Shape;6588;p29"/>
            <p:cNvSpPr/>
            <p:nvPr/>
          </p:nvSpPr>
          <p:spPr>
            <a:xfrm>
              <a:off x="2736569" y="3365384"/>
              <a:ext cx="290601" cy="127492"/>
            </a:xfrm>
            <a:custGeom>
              <a:rect b="b" l="l" r="r" t="t"/>
              <a:pathLst>
                <a:path extrusionOk="0" h="4861" w="11080">
                  <a:moveTo>
                    <a:pt x="8029" y="0"/>
                  </a:moveTo>
                  <a:cubicBezTo>
                    <a:pt x="7399" y="0"/>
                    <a:pt x="6797" y="245"/>
                    <a:pt x="6345" y="683"/>
                  </a:cubicBezTo>
                  <a:cubicBezTo>
                    <a:pt x="6005" y="375"/>
                    <a:pt x="5580" y="223"/>
                    <a:pt x="5156" y="223"/>
                  </a:cubicBezTo>
                  <a:cubicBezTo>
                    <a:pt x="4661" y="223"/>
                    <a:pt x="4169" y="430"/>
                    <a:pt x="3819" y="837"/>
                  </a:cubicBezTo>
                  <a:cubicBezTo>
                    <a:pt x="3612" y="719"/>
                    <a:pt x="3389" y="665"/>
                    <a:pt x="3171" y="665"/>
                  </a:cubicBezTo>
                  <a:cubicBezTo>
                    <a:pt x="2596" y="665"/>
                    <a:pt x="2050" y="1044"/>
                    <a:pt x="1889" y="1650"/>
                  </a:cubicBezTo>
                  <a:cubicBezTo>
                    <a:pt x="1766" y="1580"/>
                    <a:pt x="1636" y="1548"/>
                    <a:pt x="1509" y="1548"/>
                  </a:cubicBezTo>
                  <a:cubicBezTo>
                    <a:pt x="1124" y="1548"/>
                    <a:pt x="770" y="1845"/>
                    <a:pt x="749" y="2276"/>
                  </a:cubicBezTo>
                  <a:cubicBezTo>
                    <a:pt x="674" y="2231"/>
                    <a:pt x="595" y="2211"/>
                    <a:pt x="520" y="2211"/>
                  </a:cubicBezTo>
                  <a:cubicBezTo>
                    <a:pt x="242" y="2211"/>
                    <a:pt x="1" y="2484"/>
                    <a:pt x="99" y="2791"/>
                  </a:cubicBezTo>
                  <a:cubicBezTo>
                    <a:pt x="166" y="2990"/>
                    <a:pt x="344" y="3093"/>
                    <a:pt x="522" y="3093"/>
                  </a:cubicBezTo>
                  <a:cubicBezTo>
                    <a:pt x="687" y="3093"/>
                    <a:pt x="852" y="3003"/>
                    <a:pt x="927" y="2820"/>
                  </a:cubicBezTo>
                  <a:cubicBezTo>
                    <a:pt x="1079" y="3003"/>
                    <a:pt x="1296" y="3093"/>
                    <a:pt x="1512" y="3093"/>
                  </a:cubicBezTo>
                  <a:cubicBezTo>
                    <a:pt x="1740" y="3093"/>
                    <a:pt x="1967" y="2993"/>
                    <a:pt x="2120" y="2796"/>
                  </a:cubicBezTo>
                  <a:cubicBezTo>
                    <a:pt x="2377" y="3133"/>
                    <a:pt x="2769" y="3313"/>
                    <a:pt x="3168" y="3313"/>
                  </a:cubicBezTo>
                  <a:cubicBezTo>
                    <a:pt x="3390" y="3313"/>
                    <a:pt x="3614" y="3257"/>
                    <a:pt x="3819" y="3142"/>
                  </a:cubicBezTo>
                  <a:cubicBezTo>
                    <a:pt x="4163" y="3541"/>
                    <a:pt x="4656" y="3755"/>
                    <a:pt x="5158" y="3755"/>
                  </a:cubicBezTo>
                  <a:cubicBezTo>
                    <a:pt x="5406" y="3755"/>
                    <a:pt x="5657" y="3703"/>
                    <a:pt x="5892" y="3594"/>
                  </a:cubicBezTo>
                  <a:cubicBezTo>
                    <a:pt x="6353" y="4435"/>
                    <a:pt x="7192" y="4860"/>
                    <a:pt x="8030" y="4860"/>
                  </a:cubicBezTo>
                  <a:cubicBezTo>
                    <a:pt x="8838" y="4860"/>
                    <a:pt x="9645" y="4467"/>
                    <a:pt x="10117" y="3671"/>
                  </a:cubicBezTo>
                  <a:cubicBezTo>
                    <a:pt x="11080" y="2050"/>
                    <a:pt x="9910" y="0"/>
                    <a:pt x="8029" y="0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9" name="Google Shape;6589;p29"/>
            <p:cNvSpPr/>
            <p:nvPr/>
          </p:nvSpPr>
          <p:spPr>
            <a:xfrm>
              <a:off x="2735494" y="3383298"/>
              <a:ext cx="270983" cy="109683"/>
            </a:xfrm>
            <a:custGeom>
              <a:rect b="b" l="l" r="r" t="t"/>
              <a:pathLst>
                <a:path extrusionOk="0" h="4182" w="10332">
                  <a:moveTo>
                    <a:pt x="2994" y="0"/>
                  </a:moveTo>
                  <a:cubicBezTo>
                    <a:pt x="2479" y="87"/>
                    <a:pt x="2065" y="462"/>
                    <a:pt x="1930" y="967"/>
                  </a:cubicBezTo>
                  <a:cubicBezTo>
                    <a:pt x="1807" y="897"/>
                    <a:pt x="1677" y="865"/>
                    <a:pt x="1550" y="865"/>
                  </a:cubicBezTo>
                  <a:cubicBezTo>
                    <a:pt x="1165" y="865"/>
                    <a:pt x="811" y="1162"/>
                    <a:pt x="790" y="1593"/>
                  </a:cubicBezTo>
                  <a:cubicBezTo>
                    <a:pt x="722" y="1550"/>
                    <a:pt x="641" y="1526"/>
                    <a:pt x="564" y="1526"/>
                  </a:cubicBezTo>
                  <a:cubicBezTo>
                    <a:pt x="208" y="1526"/>
                    <a:pt x="1" y="1920"/>
                    <a:pt x="193" y="2214"/>
                  </a:cubicBezTo>
                  <a:cubicBezTo>
                    <a:pt x="282" y="2346"/>
                    <a:pt x="422" y="2410"/>
                    <a:pt x="562" y="2410"/>
                  </a:cubicBezTo>
                  <a:cubicBezTo>
                    <a:pt x="731" y="2410"/>
                    <a:pt x="899" y="2316"/>
                    <a:pt x="973" y="2137"/>
                  </a:cubicBezTo>
                  <a:cubicBezTo>
                    <a:pt x="1126" y="2320"/>
                    <a:pt x="1342" y="2412"/>
                    <a:pt x="1558" y="2412"/>
                  </a:cubicBezTo>
                  <a:cubicBezTo>
                    <a:pt x="1783" y="2412"/>
                    <a:pt x="2009" y="2312"/>
                    <a:pt x="2161" y="2113"/>
                  </a:cubicBezTo>
                  <a:cubicBezTo>
                    <a:pt x="2421" y="2450"/>
                    <a:pt x="2814" y="2632"/>
                    <a:pt x="3214" y="2632"/>
                  </a:cubicBezTo>
                  <a:cubicBezTo>
                    <a:pt x="3436" y="2632"/>
                    <a:pt x="3660" y="2576"/>
                    <a:pt x="3864" y="2459"/>
                  </a:cubicBezTo>
                  <a:cubicBezTo>
                    <a:pt x="4209" y="2858"/>
                    <a:pt x="4702" y="3074"/>
                    <a:pt x="5204" y="3074"/>
                  </a:cubicBezTo>
                  <a:cubicBezTo>
                    <a:pt x="5452" y="3074"/>
                    <a:pt x="5702" y="3021"/>
                    <a:pt x="5938" y="2911"/>
                  </a:cubicBezTo>
                  <a:cubicBezTo>
                    <a:pt x="6362" y="3695"/>
                    <a:pt x="7183" y="4181"/>
                    <a:pt x="8070" y="4181"/>
                  </a:cubicBezTo>
                  <a:cubicBezTo>
                    <a:pt x="8120" y="4181"/>
                    <a:pt x="8169" y="4180"/>
                    <a:pt x="8219" y="4177"/>
                  </a:cubicBezTo>
                  <a:cubicBezTo>
                    <a:pt x="9157" y="4119"/>
                    <a:pt x="9980" y="3523"/>
                    <a:pt x="10331" y="2647"/>
                  </a:cubicBezTo>
                  <a:lnTo>
                    <a:pt x="10331" y="2647"/>
                  </a:lnTo>
                  <a:cubicBezTo>
                    <a:pt x="9922" y="2926"/>
                    <a:pt x="9441" y="3075"/>
                    <a:pt x="8950" y="3075"/>
                  </a:cubicBezTo>
                  <a:cubicBezTo>
                    <a:pt x="8089" y="3070"/>
                    <a:pt x="7290" y="2613"/>
                    <a:pt x="6857" y="1872"/>
                  </a:cubicBezTo>
                  <a:cubicBezTo>
                    <a:pt x="6840" y="1844"/>
                    <a:pt x="6812" y="1826"/>
                    <a:pt x="6783" y="1826"/>
                  </a:cubicBezTo>
                  <a:cubicBezTo>
                    <a:pt x="6772" y="1826"/>
                    <a:pt x="6762" y="1828"/>
                    <a:pt x="6751" y="1834"/>
                  </a:cubicBezTo>
                  <a:cubicBezTo>
                    <a:pt x="6532" y="1923"/>
                    <a:pt x="6305" y="1966"/>
                    <a:pt x="6081" y="1966"/>
                  </a:cubicBezTo>
                  <a:cubicBezTo>
                    <a:pt x="5459" y="1966"/>
                    <a:pt x="4865" y="1638"/>
                    <a:pt x="4543" y="1069"/>
                  </a:cubicBezTo>
                  <a:cubicBezTo>
                    <a:pt x="4528" y="1039"/>
                    <a:pt x="4499" y="1020"/>
                    <a:pt x="4468" y="1020"/>
                  </a:cubicBezTo>
                  <a:cubicBezTo>
                    <a:pt x="4459" y="1020"/>
                    <a:pt x="4451" y="1022"/>
                    <a:pt x="4442" y="1025"/>
                  </a:cubicBezTo>
                  <a:cubicBezTo>
                    <a:pt x="4326" y="1064"/>
                    <a:pt x="4211" y="1083"/>
                    <a:pt x="4095" y="1083"/>
                  </a:cubicBezTo>
                  <a:cubicBezTo>
                    <a:pt x="3494" y="1083"/>
                    <a:pt x="3003" y="602"/>
                    <a:pt x="299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0" name="Google Shape;6590;p29"/>
            <p:cNvSpPr/>
            <p:nvPr/>
          </p:nvSpPr>
          <p:spPr>
            <a:xfrm>
              <a:off x="2645009" y="3458492"/>
              <a:ext cx="373453" cy="271507"/>
            </a:xfrm>
            <a:custGeom>
              <a:rect b="b" l="l" r="r" t="t"/>
              <a:pathLst>
                <a:path extrusionOk="0" h="10352" w="14239">
                  <a:moveTo>
                    <a:pt x="6468" y="2840"/>
                  </a:moveTo>
                  <a:lnTo>
                    <a:pt x="6660" y="5963"/>
                  </a:lnTo>
                  <a:lnTo>
                    <a:pt x="5775" y="5963"/>
                  </a:lnTo>
                  <a:lnTo>
                    <a:pt x="5972" y="2840"/>
                  </a:lnTo>
                  <a:close/>
                  <a:moveTo>
                    <a:pt x="8676" y="2840"/>
                  </a:moveTo>
                  <a:lnTo>
                    <a:pt x="8869" y="5963"/>
                  </a:lnTo>
                  <a:lnTo>
                    <a:pt x="7983" y="5963"/>
                  </a:lnTo>
                  <a:lnTo>
                    <a:pt x="8181" y="2840"/>
                  </a:lnTo>
                  <a:close/>
                  <a:moveTo>
                    <a:pt x="10885" y="2840"/>
                  </a:moveTo>
                  <a:lnTo>
                    <a:pt x="11077" y="5963"/>
                  </a:lnTo>
                  <a:lnTo>
                    <a:pt x="10192" y="5963"/>
                  </a:lnTo>
                  <a:lnTo>
                    <a:pt x="10389" y="2840"/>
                  </a:lnTo>
                  <a:close/>
                  <a:moveTo>
                    <a:pt x="2763" y="7257"/>
                  </a:moveTo>
                  <a:lnTo>
                    <a:pt x="2753" y="7729"/>
                  </a:lnTo>
                  <a:lnTo>
                    <a:pt x="2022" y="7729"/>
                  </a:lnTo>
                  <a:cubicBezTo>
                    <a:pt x="1762" y="7743"/>
                    <a:pt x="1762" y="8128"/>
                    <a:pt x="2022" y="8143"/>
                  </a:cubicBezTo>
                  <a:lnTo>
                    <a:pt x="2743" y="8143"/>
                  </a:lnTo>
                  <a:lnTo>
                    <a:pt x="2705" y="9937"/>
                  </a:lnTo>
                  <a:lnTo>
                    <a:pt x="1127" y="9937"/>
                  </a:lnTo>
                  <a:lnTo>
                    <a:pt x="1127" y="8143"/>
                  </a:lnTo>
                  <a:lnTo>
                    <a:pt x="1141" y="8143"/>
                  </a:lnTo>
                  <a:cubicBezTo>
                    <a:pt x="1146" y="8143"/>
                    <a:pt x="1150" y="8143"/>
                    <a:pt x="1155" y="8143"/>
                  </a:cubicBezTo>
                  <a:cubicBezTo>
                    <a:pt x="1425" y="8143"/>
                    <a:pt x="1425" y="7728"/>
                    <a:pt x="1155" y="7728"/>
                  </a:cubicBezTo>
                  <a:cubicBezTo>
                    <a:pt x="1150" y="7728"/>
                    <a:pt x="1146" y="7729"/>
                    <a:pt x="1141" y="7729"/>
                  </a:cubicBezTo>
                  <a:cubicBezTo>
                    <a:pt x="823" y="7729"/>
                    <a:pt x="823" y="7257"/>
                    <a:pt x="1141" y="7257"/>
                  </a:cubicBezTo>
                  <a:close/>
                  <a:moveTo>
                    <a:pt x="4249" y="410"/>
                  </a:moveTo>
                  <a:lnTo>
                    <a:pt x="4374" y="5963"/>
                  </a:lnTo>
                  <a:lnTo>
                    <a:pt x="4014" y="5963"/>
                  </a:lnTo>
                  <a:cubicBezTo>
                    <a:pt x="3412" y="5963"/>
                    <a:pt x="3133" y="6704"/>
                    <a:pt x="3585" y="7098"/>
                  </a:cubicBezTo>
                  <a:lnTo>
                    <a:pt x="3585" y="9937"/>
                  </a:lnTo>
                  <a:lnTo>
                    <a:pt x="3119" y="9937"/>
                  </a:lnTo>
                  <a:lnTo>
                    <a:pt x="3330" y="410"/>
                  </a:lnTo>
                  <a:close/>
                  <a:moveTo>
                    <a:pt x="12843" y="6372"/>
                  </a:moveTo>
                  <a:cubicBezTo>
                    <a:pt x="12973" y="6372"/>
                    <a:pt x="13079" y="6478"/>
                    <a:pt x="13079" y="6608"/>
                  </a:cubicBezTo>
                  <a:lnTo>
                    <a:pt x="13079" y="6612"/>
                  </a:lnTo>
                  <a:cubicBezTo>
                    <a:pt x="13079" y="6738"/>
                    <a:pt x="12973" y="6843"/>
                    <a:pt x="12843" y="6843"/>
                  </a:cubicBezTo>
                  <a:lnTo>
                    <a:pt x="12400" y="6843"/>
                  </a:lnTo>
                  <a:cubicBezTo>
                    <a:pt x="12141" y="6858"/>
                    <a:pt x="12141" y="7243"/>
                    <a:pt x="12400" y="7257"/>
                  </a:cubicBezTo>
                  <a:lnTo>
                    <a:pt x="12862" y="7257"/>
                  </a:lnTo>
                  <a:lnTo>
                    <a:pt x="12862" y="9937"/>
                  </a:lnTo>
                  <a:lnTo>
                    <a:pt x="3994" y="9937"/>
                  </a:lnTo>
                  <a:lnTo>
                    <a:pt x="3994" y="7257"/>
                  </a:lnTo>
                  <a:lnTo>
                    <a:pt x="11520" y="7257"/>
                  </a:lnTo>
                  <a:cubicBezTo>
                    <a:pt x="11524" y="7257"/>
                    <a:pt x="11529" y="7258"/>
                    <a:pt x="11533" y="7258"/>
                  </a:cubicBezTo>
                  <a:cubicBezTo>
                    <a:pt x="11803" y="7258"/>
                    <a:pt x="11804" y="6843"/>
                    <a:pt x="11538" y="6843"/>
                  </a:cubicBezTo>
                  <a:cubicBezTo>
                    <a:pt x="11532" y="6843"/>
                    <a:pt x="11526" y="6843"/>
                    <a:pt x="11520" y="6843"/>
                  </a:cubicBezTo>
                  <a:lnTo>
                    <a:pt x="4009" y="6843"/>
                  </a:lnTo>
                  <a:cubicBezTo>
                    <a:pt x="3696" y="6843"/>
                    <a:pt x="3696" y="6372"/>
                    <a:pt x="4009" y="6372"/>
                  </a:cubicBezTo>
                  <a:close/>
                  <a:moveTo>
                    <a:pt x="3124" y="1"/>
                  </a:moveTo>
                  <a:cubicBezTo>
                    <a:pt x="3013" y="1"/>
                    <a:pt x="2926" y="91"/>
                    <a:pt x="2926" y="203"/>
                  </a:cubicBezTo>
                  <a:lnTo>
                    <a:pt x="2777" y="6843"/>
                  </a:lnTo>
                  <a:lnTo>
                    <a:pt x="1146" y="6843"/>
                  </a:lnTo>
                  <a:cubicBezTo>
                    <a:pt x="544" y="6843"/>
                    <a:pt x="265" y="7584"/>
                    <a:pt x="718" y="7979"/>
                  </a:cubicBezTo>
                  <a:lnTo>
                    <a:pt x="718" y="9937"/>
                  </a:lnTo>
                  <a:lnTo>
                    <a:pt x="260" y="9937"/>
                  </a:lnTo>
                  <a:cubicBezTo>
                    <a:pt x="1" y="9952"/>
                    <a:pt x="1" y="10337"/>
                    <a:pt x="260" y="10351"/>
                  </a:cubicBezTo>
                  <a:lnTo>
                    <a:pt x="13950" y="10351"/>
                  </a:lnTo>
                  <a:cubicBezTo>
                    <a:pt x="13954" y="10351"/>
                    <a:pt x="13959" y="10351"/>
                    <a:pt x="13964" y="10351"/>
                  </a:cubicBezTo>
                  <a:cubicBezTo>
                    <a:pt x="14237" y="10351"/>
                    <a:pt x="14239" y="9937"/>
                    <a:pt x="13968" y="9937"/>
                  </a:cubicBezTo>
                  <a:cubicBezTo>
                    <a:pt x="13962" y="9937"/>
                    <a:pt x="13956" y="9937"/>
                    <a:pt x="13950" y="9937"/>
                  </a:cubicBezTo>
                  <a:lnTo>
                    <a:pt x="13271" y="9937"/>
                  </a:lnTo>
                  <a:lnTo>
                    <a:pt x="13271" y="7098"/>
                  </a:lnTo>
                  <a:cubicBezTo>
                    <a:pt x="13724" y="6704"/>
                    <a:pt x="13440" y="5963"/>
                    <a:pt x="12843" y="5963"/>
                  </a:cubicBezTo>
                  <a:lnTo>
                    <a:pt x="11491" y="5963"/>
                  </a:lnTo>
                  <a:lnTo>
                    <a:pt x="11284" y="2624"/>
                  </a:lnTo>
                  <a:cubicBezTo>
                    <a:pt x="11275" y="2513"/>
                    <a:pt x="11188" y="2426"/>
                    <a:pt x="11077" y="2426"/>
                  </a:cubicBezTo>
                  <a:lnTo>
                    <a:pt x="10192" y="2426"/>
                  </a:lnTo>
                  <a:cubicBezTo>
                    <a:pt x="10086" y="2426"/>
                    <a:pt x="9995" y="2513"/>
                    <a:pt x="9985" y="2624"/>
                  </a:cubicBezTo>
                  <a:lnTo>
                    <a:pt x="9778" y="5963"/>
                  </a:lnTo>
                  <a:lnTo>
                    <a:pt x="9282" y="5963"/>
                  </a:lnTo>
                  <a:lnTo>
                    <a:pt x="9076" y="2624"/>
                  </a:lnTo>
                  <a:cubicBezTo>
                    <a:pt x="9066" y="2513"/>
                    <a:pt x="8979" y="2426"/>
                    <a:pt x="8869" y="2426"/>
                  </a:cubicBezTo>
                  <a:lnTo>
                    <a:pt x="7988" y="2426"/>
                  </a:lnTo>
                  <a:cubicBezTo>
                    <a:pt x="7877" y="2426"/>
                    <a:pt x="7791" y="2513"/>
                    <a:pt x="7781" y="2624"/>
                  </a:cubicBezTo>
                  <a:lnTo>
                    <a:pt x="7574" y="5963"/>
                  </a:lnTo>
                  <a:lnTo>
                    <a:pt x="7079" y="5963"/>
                  </a:lnTo>
                  <a:lnTo>
                    <a:pt x="6867" y="2624"/>
                  </a:lnTo>
                  <a:cubicBezTo>
                    <a:pt x="6862" y="2513"/>
                    <a:pt x="6771" y="2426"/>
                    <a:pt x="6665" y="2426"/>
                  </a:cubicBezTo>
                  <a:lnTo>
                    <a:pt x="5779" y="2426"/>
                  </a:lnTo>
                  <a:cubicBezTo>
                    <a:pt x="5669" y="2426"/>
                    <a:pt x="5582" y="2513"/>
                    <a:pt x="5573" y="2624"/>
                  </a:cubicBezTo>
                  <a:lnTo>
                    <a:pt x="5366" y="5963"/>
                  </a:lnTo>
                  <a:lnTo>
                    <a:pt x="4788" y="5963"/>
                  </a:lnTo>
                  <a:lnTo>
                    <a:pt x="4658" y="203"/>
                  </a:lnTo>
                  <a:cubicBezTo>
                    <a:pt x="4658" y="91"/>
                    <a:pt x="4571" y="1"/>
                    <a:pt x="4465" y="1"/>
                  </a:cubicBezTo>
                  <a:cubicBezTo>
                    <a:pt x="4462" y="1"/>
                    <a:pt x="4459" y="1"/>
                    <a:pt x="4456" y="1"/>
                  </a:cubicBezTo>
                  <a:lnTo>
                    <a:pt x="3133" y="1"/>
                  </a:lnTo>
                  <a:cubicBezTo>
                    <a:pt x="3130" y="1"/>
                    <a:pt x="3127" y="1"/>
                    <a:pt x="31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1" name="Google Shape;6591;p29"/>
            <p:cNvSpPr/>
            <p:nvPr/>
          </p:nvSpPr>
          <p:spPr>
            <a:xfrm>
              <a:off x="2733239" y="3360008"/>
              <a:ext cx="286745" cy="138376"/>
            </a:xfrm>
            <a:custGeom>
              <a:rect b="b" l="l" r="r" t="t"/>
              <a:pathLst>
                <a:path extrusionOk="0" h="5276" w="10933">
                  <a:moveTo>
                    <a:pt x="8160" y="0"/>
                  </a:moveTo>
                  <a:cubicBezTo>
                    <a:pt x="7555" y="0"/>
                    <a:pt x="6953" y="209"/>
                    <a:pt x="6467" y="614"/>
                  </a:cubicBezTo>
                  <a:cubicBezTo>
                    <a:pt x="6115" y="349"/>
                    <a:pt x="5698" y="218"/>
                    <a:pt x="5284" y="218"/>
                  </a:cubicBezTo>
                  <a:cubicBezTo>
                    <a:pt x="4782" y="218"/>
                    <a:pt x="4282" y="410"/>
                    <a:pt x="3902" y="787"/>
                  </a:cubicBezTo>
                  <a:cubicBezTo>
                    <a:pt x="3704" y="701"/>
                    <a:pt x="3497" y="660"/>
                    <a:pt x="3294" y="660"/>
                  </a:cubicBezTo>
                  <a:cubicBezTo>
                    <a:pt x="2706" y="660"/>
                    <a:pt x="2146" y="1004"/>
                    <a:pt x="1896" y="1576"/>
                  </a:cubicBezTo>
                  <a:cubicBezTo>
                    <a:pt x="1814" y="1552"/>
                    <a:pt x="1727" y="1543"/>
                    <a:pt x="1641" y="1543"/>
                  </a:cubicBezTo>
                  <a:cubicBezTo>
                    <a:pt x="1222" y="1543"/>
                    <a:pt x="852" y="1812"/>
                    <a:pt x="717" y="2212"/>
                  </a:cubicBezTo>
                  <a:cubicBezTo>
                    <a:pt x="693" y="2207"/>
                    <a:pt x="669" y="2207"/>
                    <a:pt x="645" y="2207"/>
                  </a:cubicBezTo>
                  <a:cubicBezTo>
                    <a:pt x="289" y="2207"/>
                    <a:pt x="0" y="2495"/>
                    <a:pt x="0" y="2856"/>
                  </a:cubicBezTo>
                  <a:cubicBezTo>
                    <a:pt x="0" y="2967"/>
                    <a:pt x="91" y="3063"/>
                    <a:pt x="207" y="3063"/>
                  </a:cubicBezTo>
                  <a:cubicBezTo>
                    <a:pt x="318" y="3063"/>
                    <a:pt x="414" y="2972"/>
                    <a:pt x="414" y="2856"/>
                  </a:cubicBezTo>
                  <a:cubicBezTo>
                    <a:pt x="414" y="2726"/>
                    <a:pt x="515" y="2621"/>
                    <a:pt x="645" y="2621"/>
                  </a:cubicBezTo>
                  <a:cubicBezTo>
                    <a:pt x="688" y="2621"/>
                    <a:pt x="731" y="2630"/>
                    <a:pt x="765" y="2654"/>
                  </a:cubicBezTo>
                  <a:cubicBezTo>
                    <a:pt x="800" y="2675"/>
                    <a:pt x="837" y="2685"/>
                    <a:pt x="872" y="2685"/>
                  </a:cubicBezTo>
                  <a:cubicBezTo>
                    <a:pt x="976" y="2685"/>
                    <a:pt x="1071" y="2605"/>
                    <a:pt x="1078" y="2491"/>
                  </a:cubicBezTo>
                  <a:cubicBezTo>
                    <a:pt x="1097" y="2192"/>
                    <a:pt x="1342" y="1961"/>
                    <a:pt x="1641" y="1957"/>
                  </a:cubicBezTo>
                  <a:cubicBezTo>
                    <a:pt x="1737" y="1957"/>
                    <a:pt x="1833" y="1985"/>
                    <a:pt x="1915" y="2034"/>
                  </a:cubicBezTo>
                  <a:cubicBezTo>
                    <a:pt x="1948" y="2052"/>
                    <a:pt x="1983" y="2061"/>
                    <a:pt x="2018" y="2061"/>
                  </a:cubicBezTo>
                  <a:cubicBezTo>
                    <a:pt x="2107" y="2061"/>
                    <a:pt x="2190" y="2001"/>
                    <a:pt x="2218" y="1904"/>
                  </a:cubicBezTo>
                  <a:cubicBezTo>
                    <a:pt x="2350" y="1392"/>
                    <a:pt x="2810" y="1074"/>
                    <a:pt x="3295" y="1074"/>
                  </a:cubicBezTo>
                  <a:cubicBezTo>
                    <a:pt x="3480" y="1074"/>
                    <a:pt x="3669" y="1121"/>
                    <a:pt x="3845" y="1220"/>
                  </a:cubicBezTo>
                  <a:cubicBezTo>
                    <a:pt x="3876" y="1238"/>
                    <a:pt x="3911" y="1247"/>
                    <a:pt x="3945" y="1247"/>
                  </a:cubicBezTo>
                  <a:cubicBezTo>
                    <a:pt x="4004" y="1247"/>
                    <a:pt x="4062" y="1221"/>
                    <a:pt x="4104" y="1172"/>
                  </a:cubicBezTo>
                  <a:cubicBezTo>
                    <a:pt x="4413" y="815"/>
                    <a:pt x="4847" y="633"/>
                    <a:pt x="5282" y="633"/>
                  </a:cubicBezTo>
                  <a:cubicBezTo>
                    <a:pt x="5655" y="633"/>
                    <a:pt x="6030" y="767"/>
                    <a:pt x="6327" y="1037"/>
                  </a:cubicBezTo>
                  <a:cubicBezTo>
                    <a:pt x="6367" y="1075"/>
                    <a:pt x="6417" y="1093"/>
                    <a:pt x="6466" y="1093"/>
                  </a:cubicBezTo>
                  <a:cubicBezTo>
                    <a:pt x="6519" y="1093"/>
                    <a:pt x="6572" y="1072"/>
                    <a:pt x="6611" y="1033"/>
                  </a:cubicBezTo>
                  <a:cubicBezTo>
                    <a:pt x="7036" y="626"/>
                    <a:pt x="7591" y="413"/>
                    <a:pt x="8153" y="413"/>
                  </a:cubicBezTo>
                  <a:cubicBezTo>
                    <a:pt x="8501" y="413"/>
                    <a:pt x="8852" y="495"/>
                    <a:pt x="9176" y="662"/>
                  </a:cubicBezTo>
                  <a:cubicBezTo>
                    <a:pt x="10023" y="1105"/>
                    <a:pt x="10490" y="2034"/>
                    <a:pt x="10345" y="2977"/>
                  </a:cubicBezTo>
                  <a:cubicBezTo>
                    <a:pt x="10201" y="3915"/>
                    <a:pt x="9470" y="4661"/>
                    <a:pt x="8531" y="4824"/>
                  </a:cubicBezTo>
                  <a:cubicBezTo>
                    <a:pt x="8403" y="4847"/>
                    <a:pt x="8275" y="4857"/>
                    <a:pt x="8149" y="4857"/>
                  </a:cubicBezTo>
                  <a:cubicBezTo>
                    <a:pt x="7346" y="4857"/>
                    <a:pt x="6593" y="4421"/>
                    <a:pt x="6202" y="3698"/>
                  </a:cubicBezTo>
                  <a:cubicBezTo>
                    <a:pt x="6164" y="3629"/>
                    <a:pt x="6090" y="3589"/>
                    <a:pt x="6016" y="3589"/>
                  </a:cubicBezTo>
                  <a:cubicBezTo>
                    <a:pt x="5988" y="3589"/>
                    <a:pt x="5959" y="3595"/>
                    <a:pt x="5933" y="3607"/>
                  </a:cubicBezTo>
                  <a:cubicBezTo>
                    <a:pt x="5723" y="3705"/>
                    <a:pt x="5501" y="3752"/>
                    <a:pt x="5280" y="3752"/>
                  </a:cubicBezTo>
                  <a:cubicBezTo>
                    <a:pt x="4839" y="3752"/>
                    <a:pt x="4406" y="3562"/>
                    <a:pt x="4104" y="3212"/>
                  </a:cubicBezTo>
                  <a:cubicBezTo>
                    <a:pt x="4062" y="3164"/>
                    <a:pt x="4004" y="3138"/>
                    <a:pt x="3945" y="3138"/>
                  </a:cubicBezTo>
                  <a:cubicBezTo>
                    <a:pt x="3911" y="3138"/>
                    <a:pt x="3876" y="3147"/>
                    <a:pt x="3845" y="3164"/>
                  </a:cubicBezTo>
                  <a:cubicBezTo>
                    <a:pt x="3671" y="3262"/>
                    <a:pt x="3482" y="3309"/>
                    <a:pt x="3295" y="3309"/>
                  </a:cubicBezTo>
                  <a:cubicBezTo>
                    <a:pt x="2958" y="3309"/>
                    <a:pt x="2627" y="3156"/>
                    <a:pt x="2411" y="2871"/>
                  </a:cubicBezTo>
                  <a:cubicBezTo>
                    <a:pt x="2367" y="2823"/>
                    <a:pt x="2310" y="2794"/>
                    <a:pt x="2247" y="2794"/>
                  </a:cubicBezTo>
                  <a:cubicBezTo>
                    <a:pt x="2180" y="2794"/>
                    <a:pt x="2122" y="2823"/>
                    <a:pt x="2083" y="2871"/>
                  </a:cubicBezTo>
                  <a:cubicBezTo>
                    <a:pt x="1978" y="3010"/>
                    <a:pt x="1814" y="3092"/>
                    <a:pt x="1641" y="3092"/>
                  </a:cubicBezTo>
                  <a:cubicBezTo>
                    <a:pt x="1381" y="3107"/>
                    <a:pt x="1381" y="3491"/>
                    <a:pt x="1641" y="3506"/>
                  </a:cubicBezTo>
                  <a:cubicBezTo>
                    <a:pt x="1857" y="3506"/>
                    <a:pt x="2064" y="3434"/>
                    <a:pt x="2237" y="3299"/>
                  </a:cubicBezTo>
                  <a:cubicBezTo>
                    <a:pt x="2526" y="3578"/>
                    <a:pt x="2905" y="3724"/>
                    <a:pt x="3291" y="3724"/>
                  </a:cubicBezTo>
                  <a:cubicBezTo>
                    <a:pt x="3497" y="3724"/>
                    <a:pt x="3705" y="3683"/>
                    <a:pt x="3902" y="3597"/>
                  </a:cubicBezTo>
                  <a:cubicBezTo>
                    <a:pt x="4273" y="3963"/>
                    <a:pt x="4768" y="4165"/>
                    <a:pt x="5283" y="4165"/>
                  </a:cubicBezTo>
                  <a:cubicBezTo>
                    <a:pt x="5505" y="4165"/>
                    <a:pt x="5726" y="4127"/>
                    <a:pt x="5938" y="4054"/>
                  </a:cubicBezTo>
                  <a:cubicBezTo>
                    <a:pt x="6426" y="4823"/>
                    <a:pt x="7271" y="5275"/>
                    <a:pt x="8159" y="5275"/>
                  </a:cubicBezTo>
                  <a:cubicBezTo>
                    <a:pt x="8338" y="5275"/>
                    <a:pt x="8519" y="5257"/>
                    <a:pt x="8700" y="5219"/>
                  </a:cubicBezTo>
                  <a:cubicBezTo>
                    <a:pt x="9777" y="4993"/>
                    <a:pt x="10600" y="4122"/>
                    <a:pt x="10764" y="3039"/>
                  </a:cubicBezTo>
                  <a:cubicBezTo>
                    <a:pt x="10932" y="1952"/>
                    <a:pt x="10413" y="879"/>
                    <a:pt x="9455" y="340"/>
                  </a:cubicBezTo>
                  <a:cubicBezTo>
                    <a:pt x="9050" y="112"/>
                    <a:pt x="8604" y="0"/>
                    <a:pt x="8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2" name="Google Shape;6592;p29"/>
            <p:cNvSpPr/>
            <p:nvPr/>
          </p:nvSpPr>
          <p:spPr>
            <a:xfrm>
              <a:off x="2779294" y="3661178"/>
              <a:ext cx="11304" cy="22739"/>
            </a:xfrm>
            <a:custGeom>
              <a:rect b="b" l="l" r="r" t="t"/>
              <a:pathLst>
                <a:path extrusionOk="0" h="867" w="431">
                  <a:moveTo>
                    <a:pt x="217" y="1"/>
                  </a:moveTo>
                  <a:cubicBezTo>
                    <a:pt x="101" y="1"/>
                    <a:pt x="10" y="92"/>
                    <a:pt x="10" y="208"/>
                  </a:cubicBezTo>
                  <a:lnTo>
                    <a:pt x="10" y="650"/>
                  </a:lnTo>
                  <a:cubicBezTo>
                    <a:pt x="0" y="795"/>
                    <a:pt x="107" y="867"/>
                    <a:pt x="215" y="867"/>
                  </a:cubicBezTo>
                  <a:cubicBezTo>
                    <a:pt x="323" y="867"/>
                    <a:pt x="431" y="795"/>
                    <a:pt x="424" y="650"/>
                  </a:cubicBezTo>
                  <a:lnTo>
                    <a:pt x="424" y="208"/>
                  </a:lnTo>
                  <a:cubicBezTo>
                    <a:pt x="424" y="92"/>
                    <a:pt x="327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3" name="Google Shape;6593;p29"/>
            <p:cNvSpPr/>
            <p:nvPr/>
          </p:nvSpPr>
          <p:spPr>
            <a:xfrm>
              <a:off x="2802637" y="3661178"/>
              <a:ext cx="10884" cy="22188"/>
            </a:xfrm>
            <a:custGeom>
              <a:rect b="b" l="l" r="r" t="t"/>
              <a:pathLst>
                <a:path extrusionOk="0" h="846" w="415">
                  <a:moveTo>
                    <a:pt x="207" y="1"/>
                  </a:moveTo>
                  <a:cubicBezTo>
                    <a:pt x="97" y="1"/>
                    <a:pt x="0" y="92"/>
                    <a:pt x="0" y="208"/>
                  </a:cubicBezTo>
                  <a:lnTo>
                    <a:pt x="0" y="650"/>
                  </a:lnTo>
                  <a:cubicBezTo>
                    <a:pt x="8" y="780"/>
                    <a:pt x="108" y="845"/>
                    <a:pt x="207" y="845"/>
                  </a:cubicBezTo>
                  <a:cubicBezTo>
                    <a:pt x="307" y="845"/>
                    <a:pt x="407" y="780"/>
                    <a:pt x="414" y="650"/>
                  </a:cubicBezTo>
                  <a:lnTo>
                    <a:pt x="414" y="208"/>
                  </a:lnTo>
                  <a:cubicBezTo>
                    <a:pt x="414" y="92"/>
                    <a:pt x="323" y="1"/>
                    <a:pt x="2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4" name="Google Shape;6594;p29"/>
            <p:cNvSpPr/>
            <p:nvPr/>
          </p:nvSpPr>
          <p:spPr>
            <a:xfrm>
              <a:off x="2825848" y="3661178"/>
              <a:ext cx="10884" cy="22188"/>
            </a:xfrm>
            <a:custGeom>
              <a:rect b="b" l="l" r="r" t="t"/>
              <a:pathLst>
                <a:path extrusionOk="0" h="846" w="415">
                  <a:moveTo>
                    <a:pt x="208" y="1"/>
                  </a:moveTo>
                  <a:cubicBezTo>
                    <a:pt x="92" y="1"/>
                    <a:pt x="1" y="92"/>
                    <a:pt x="1" y="208"/>
                  </a:cubicBezTo>
                  <a:lnTo>
                    <a:pt x="1" y="650"/>
                  </a:lnTo>
                  <a:cubicBezTo>
                    <a:pt x="8" y="780"/>
                    <a:pt x="108" y="845"/>
                    <a:pt x="208" y="845"/>
                  </a:cubicBezTo>
                  <a:cubicBezTo>
                    <a:pt x="308" y="845"/>
                    <a:pt x="407" y="780"/>
                    <a:pt x="415" y="650"/>
                  </a:cubicBezTo>
                  <a:lnTo>
                    <a:pt x="415" y="208"/>
                  </a:lnTo>
                  <a:cubicBezTo>
                    <a:pt x="415" y="92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5" name="Google Shape;6595;p29"/>
            <p:cNvSpPr/>
            <p:nvPr/>
          </p:nvSpPr>
          <p:spPr>
            <a:xfrm>
              <a:off x="2848876" y="3661178"/>
              <a:ext cx="11278" cy="22739"/>
            </a:xfrm>
            <a:custGeom>
              <a:rect b="b" l="l" r="r" t="t"/>
              <a:pathLst>
                <a:path extrusionOk="0" h="867" w="430">
                  <a:moveTo>
                    <a:pt x="215" y="1"/>
                  </a:moveTo>
                  <a:cubicBezTo>
                    <a:pt x="100" y="1"/>
                    <a:pt x="8" y="92"/>
                    <a:pt x="8" y="208"/>
                  </a:cubicBezTo>
                  <a:lnTo>
                    <a:pt x="8" y="650"/>
                  </a:lnTo>
                  <a:cubicBezTo>
                    <a:pt x="1" y="795"/>
                    <a:pt x="108" y="867"/>
                    <a:pt x="215" y="867"/>
                  </a:cubicBezTo>
                  <a:cubicBezTo>
                    <a:pt x="322" y="867"/>
                    <a:pt x="429" y="795"/>
                    <a:pt x="422" y="650"/>
                  </a:cubicBezTo>
                  <a:lnTo>
                    <a:pt x="422" y="208"/>
                  </a:lnTo>
                  <a:cubicBezTo>
                    <a:pt x="422" y="92"/>
                    <a:pt x="331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6" name="Google Shape;6596;p29"/>
            <p:cNvSpPr/>
            <p:nvPr/>
          </p:nvSpPr>
          <p:spPr>
            <a:xfrm>
              <a:off x="2871982" y="3661178"/>
              <a:ext cx="11252" cy="22739"/>
            </a:xfrm>
            <a:custGeom>
              <a:rect b="b" l="l" r="r" t="t"/>
              <a:pathLst>
                <a:path extrusionOk="0" h="867" w="429">
                  <a:moveTo>
                    <a:pt x="215" y="1"/>
                  </a:moveTo>
                  <a:cubicBezTo>
                    <a:pt x="99" y="1"/>
                    <a:pt x="8" y="92"/>
                    <a:pt x="8" y="208"/>
                  </a:cubicBezTo>
                  <a:lnTo>
                    <a:pt x="8" y="650"/>
                  </a:lnTo>
                  <a:cubicBezTo>
                    <a:pt x="1" y="795"/>
                    <a:pt x="108" y="867"/>
                    <a:pt x="215" y="867"/>
                  </a:cubicBezTo>
                  <a:cubicBezTo>
                    <a:pt x="322" y="867"/>
                    <a:pt x="429" y="795"/>
                    <a:pt x="422" y="650"/>
                  </a:cubicBezTo>
                  <a:lnTo>
                    <a:pt x="422" y="208"/>
                  </a:lnTo>
                  <a:cubicBezTo>
                    <a:pt x="422" y="92"/>
                    <a:pt x="33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7" name="Google Shape;6597;p29"/>
            <p:cNvSpPr/>
            <p:nvPr/>
          </p:nvSpPr>
          <p:spPr>
            <a:xfrm>
              <a:off x="2895141" y="3661178"/>
              <a:ext cx="11252" cy="22739"/>
            </a:xfrm>
            <a:custGeom>
              <a:rect b="b" l="l" r="r" t="t"/>
              <a:pathLst>
                <a:path extrusionOk="0" h="867" w="429">
                  <a:moveTo>
                    <a:pt x="217" y="1"/>
                  </a:moveTo>
                  <a:cubicBezTo>
                    <a:pt x="102" y="1"/>
                    <a:pt x="10" y="92"/>
                    <a:pt x="10" y="208"/>
                  </a:cubicBezTo>
                  <a:lnTo>
                    <a:pt x="10" y="650"/>
                  </a:lnTo>
                  <a:cubicBezTo>
                    <a:pt x="0" y="795"/>
                    <a:pt x="108" y="867"/>
                    <a:pt x="215" y="867"/>
                  </a:cubicBezTo>
                  <a:cubicBezTo>
                    <a:pt x="322" y="867"/>
                    <a:pt x="429" y="795"/>
                    <a:pt x="419" y="650"/>
                  </a:cubicBezTo>
                  <a:lnTo>
                    <a:pt x="419" y="208"/>
                  </a:lnTo>
                  <a:cubicBezTo>
                    <a:pt x="424" y="92"/>
                    <a:pt x="328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8" name="Google Shape;6598;p29"/>
            <p:cNvSpPr/>
            <p:nvPr/>
          </p:nvSpPr>
          <p:spPr>
            <a:xfrm>
              <a:off x="2918300" y="3661178"/>
              <a:ext cx="11252" cy="22739"/>
            </a:xfrm>
            <a:custGeom>
              <a:rect b="b" l="l" r="r" t="t"/>
              <a:pathLst>
                <a:path extrusionOk="0" h="867" w="429">
                  <a:moveTo>
                    <a:pt x="215" y="1"/>
                  </a:moveTo>
                  <a:cubicBezTo>
                    <a:pt x="99" y="1"/>
                    <a:pt x="8" y="92"/>
                    <a:pt x="8" y="208"/>
                  </a:cubicBezTo>
                  <a:lnTo>
                    <a:pt x="8" y="650"/>
                  </a:lnTo>
                  <a:cubicBezTo>
                    <a:pt x="0" y="795"/>
                    <a:pt x="107" y="867"/>
                    <a:pt x="215" y="867"/>
                  </a:cubicBezTo>
                  <a:cubicBezTo>
                    <a:pt x="322" y="867"/>
                    <a:pt x="429" y="795"/>
                    <a:pt x="421" y="650"/>
                  </a:cubicBezTo>
                  <a:lnTo>
                    <a:pt x="421" y="208"/>
                  </a:lnTo>
                  <a:cubicBezTo>
                    <a:pt x="421" y="92"/>
                    <a:pt x="33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9" name="Google Shape;6599;p29"/>
            <p:cNvSpPr/>
            <p:nvPr/>
          </p:nvSpPr>
          <p:spPr>
            <a:xfrm>
              <a:off x="2941459" y="3661178"/>
              <a:ext cx="11330" cy="22739"/>
            </a:xfrm>
            <a:custGeom>
              <a:rect b="b" l="l" r="r" t="t"/>
              <a:pathLst>
                <a:path extrusionOk="0" h="867" w="432">
                  <a:moveTo>
                    <a:pt x="217" y="1"/>
                  </a:moveTo>
                  <a:cubicBezTo>
                    <a:pt x="101" y="1"/>
                    <a:pt x="10" y="92"/>
                    <a:pt x="10" y="208"/>
                  </a:cubicBezTo>
                  <a:lnTo>
                    <a:pt x="10" y="650"/>
                  </a:lnTo>
                  <a:cubicBezTo>
                    <a:pt x="0" y="795"/>
                    <a:pt x="107" y="867"/>
                    <a:pt x="215" y="867"/>
                  </a:cubicBezTo>
                  <a:cubicBezTo>
                    <a:pt x="323" y="867"/>
                    <a:pt x="431" y="795"/>
                    <a:pt x="424" y="650"/>
                  </a:cubicBezTo>
                  <a:lnTo>
                    <a:pt x="424" y="208"/>
                  </a:lnTo>
                  <a:cubicBezTo>
                    <a:pt x="424" y="92"/>
                    <a:pt x="328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00" name="Google Shape;6600;p29"/>
          <p:cNvGrpSpPr/>
          <p:nvPr/>
        </p:nvGrpSpPr>
        <p:grpSpPr>
          <a:xfrm>
            <a:off x="1277639" y="2264971"/>
            <a:ext cx="409411" cy="332066"/>
            <a:chOff x="1277639" y="2449546"/>
            <a:chExt cx="409411" cy="332066"/>
          </a:xfrm>
        </p:grpSpPr>
        <p:sp>
          <p:nvSpPr>
            <p:cNvPr id="6601" name="Google Shape;6601;p29"/>
            <p:cNvSpPr/>
            <p:nvPr/>
          </p:nvSpPr>
          <p:spPr>
            <a:xfrm>
              <a:off x="1283566" y="2455474"/>
              <a:ext cx="397556" cy="275258"/>
            </a:xfrm>
            <a:custGeom>
              <a:rect b="b" l="l" r="r" t="t"/>
              <a:pathLst>
                <a:path extrusionOk="0" h="10495" w="15158">
                  <a:moveTo>
                    <a:pt x="410" y="1"/>
                  </a:moveTo>
                  <a:cubicBezTo>
                    <a:pt x="183" y="1"/>
                    <a:pt x="1" y="183"/>
                    <a:pt x="1" y="405"/>
                  </a:cubicBezTo>
                  <a:lnTo>
                    <a:pt x="1" y="10091"/>
                  </a:lnTo>
                  <a:cubicBezTo>
                    <a:pt x="1" y="10317"/>
                    <a:pt x="183" y="10495"/>
                    <a:pt x="410" y="10495"/>
                  </a:cubicBezTo>
                  <a:lnTo>
                    <a:pt x="14749" y="10495"/>
                  </a:lnTo>
                  <a:cubicBezTo>
                    <a:pt x="14975" y="10495"/>
                    <a:pt x="15158" y="10317"/>
                    <a:pt x="15158" y="10091"/>
                  </a:cubicBezTo>
                  <a:lnTo>
                    <a:pt x="15158" y="405"/>
                  </a:lnTo>
                  <a:cubicBezTo>
                    <a:pt x="15158" y="183"/>
                    <a:pt x="14975" y="1"/>
                    <a:pt x="1474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2" name="Google Shape;6602;p29"/>
            <p:cNvSpPr/>
            <p:nvPr/>
          </p:nvSpPr>
          <p:spPr>
            <a:xfrm>
              <a:off x="1283566" y="2455605"/>
              <a:ext cx="397556" cy="275126"/>
            </a:xfrm>
            <a:custGeom>
              <a:rect b="b" l="l" r="r" t="t"/>
              <a:pathLst>
                <a:path extrusionOk="0" h="10490" w="15158">
                  <a:moveTo>
                    <a:pt x="14757" y="0"/>
                  </a:moveTo>
                  <a:cubicBezTo>
                    <a:pt x="14754" y="0"/>
                    <a:pt x="14751" y="0"/>
                    <a:pt x="14749" y="0"/>
                  </a:cubicBezTo>
                  <a:lnTo>
                    <a:pt x="13796" y="0"/>
                  </a:lnTo>
                  <a:lnTo>
                    <a:pt x="13796" y="9503"/>
                  </a:lnTo>
                  <a:cubicBezTo>
                    <a:pt x="13796" y="9730"/>
                    <a:pt x="13613" y="9912"/>
                    <a:pt x="13387" y="9912"/>
                  </a:cubicBezTo>
                  <a:lnTo>
                    <a:pt x="1" y="9912"/>
                  </a:lnTo>
                  <a:lnTo>
                    <a:pt x="1" y="10086"/>
                  </a:lnTo>
                  <a:cubicBezTo>
                    <a:pt x="1" y="10312"/>
                    <a:pt x="183" y="10490"/>
                    <a:pt x="410" y="10490"/>
                  </a:cubicBezTo>
                  <a:lnTo>
                    <a:pt x="14749" y="10490"/>
                  </a:lnTo>
                  <a:cubicBezTo>
                    <a:pt x="14975" y="10490"/>
                    <a:pt x="15158" y="10312"/>
                    <a:pt x="15158" y="10086"/>
                  </a:cubicBezTo>
                  <a:lnTo>
                    <a:pt x="15158" y="400"/>
                  </a:lnTo>
                  <a:cubicBezTo>
                    <a:pt x="15153" y="181"/>
                    <a:pt x="14979" y="0"/>
                    <a:pt x="147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3" name="Google Shape;6603;p29"/>
            <p:cNvSpPr/>
            <p:nvPr/>
          </p:nvSpPr>
          <p:spPr>
            <a:xfrm>
              <a:off x="1312338" y="2485504"/>
              <a:ext cx="340013" cy="215328"/>
            </a:xfrm>
            <a:custGeom>
              <a:rect b="b" l="l" r="r" t="t"/>
              <a:pathLst>
                <a:path extrusionOk="0" h="8210" w="12964">
                  <a:moveTo>
                    <a:pt x="1146" y="1"/>
                  </a:moveTo>
                  <a:cubicBezTo>
                    <a:pt x="1122" y="1"/>
                    <a:pt x="1098" y="20"/>
                    <a:pt x="1093" y="49"/>
                  </a:cubicBezTo>
                  <a:cubicBezTo>
                    <a:pt x="1069" y="617"/>
                    <a:pt x="617" y="1069"/>
                    <a:pt x="54" y="1093"/>
                  </a:cubicBezTo>
                  <a:cubicBezTo>
                    <a:pt x="25" y="1093"/>
                    <a:pt x="1" y="1117"/>
                    <a:pt x="1" y="1146"/>
                  </a:cubicBezTo>
                  <a:lnTo>
                    <a:pt x="1" y="7064"/>
                  </a:lnTo>
                  <a:cubicBezTo>
                    <a:pt x="1" y="7088"/>
                    <a:pt x="25" y="7112"/>
                    <a:pt x="54" y="7117"/>
                  </a:cubicBezTo>
                  <a:cubicBezTo>
                    <a:pt x="617" y="7141"/>
                    <a:pt x="1069" y="7594"/>
                    <a:pt x="1093" y="8157"/>
                  </a:cubicBezTo>
                  <a:cubicBezTo>
                    <a:pt x="1098" y="8185"/>
                    <a:pt x="1122" y="8210"/>
                    <a:pt x="1146" y="8210"/>
                  </a:cubicBezTo>
                  <a:lnTo>
                    <a:pt x="11761" y="8210"/>
                  </a:lnTo>
                  <a:cubicBezTo>
                    <a:pt x="11789" y="8210"/>
                    <a:pt x="11813" y="8185"/>
                    <a:pt x="11813" y="8157"/>
                  </a:cubicBezTo>
                  <a:cubicBezTo>
                    <a:pt x="11842" y="7577"/>
                    <a:pt x="12319" y="7117"/>
                    <a:pt x="12901" y="7117"/>
                  </a:cubicBezTo>
                  <a:cubicBezTo>
                    <a:pt x="12904" y="7117"/>
                    <a:pt x="12907" y="7117"/>
                    <a:pt x="12911" y="7117"/>
                  </a:cubicBezTo>
                  <a:cubicBezTo>
                    <a:pt x="12939" y="7117"/>
                    <a:pt x="12963" y="7093"/>
                    <a:pt x="12963" y="7060"/>
                  </a:cubicBezTo>
                  <a:lnTo>
                    <a:pt x="12963" y="1146"/>
                  </a:lnTo>
                  <a:cubicBezTo>
                    <a:pt x="12963" y="1117"/>
                    <a:pt x="12939" y="1093"/>
                    <a:pt x="12911" y="1093"/>
                  </a:cubicBezTo>
                  <a:cubicBezTo>
                    <a:pt x="12323" y="1093"/>
                    <a:pt x="11842" y="636"/>
                    <a:pt x="11813" y="49"/>
                  </a:cubicBezTo>
                  <a:cubicBezTo>
                    <a:pt x="11813" y="20"/>
                    <a:pt x="11789" y="1"/>
                    <a:pt x="11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4" name="Google Shape;6604;p29"/>
            <p:cNvSpPr/>
            <p:nvPr/>
          </p:nvSpPr>
          <p:spPr>
            <a:xfrm>
              <a:off x="1584815" y="2485504"/>
              <a:ext cx="67536" cy="215328"/>
            </a:xfrm>
            <a:custGeom>
              <a:rect b="b" l="l" r="r" t="t"/>
              <a:pathLst>
                <a:path extrusionOk="0" h="8210" w="2575">
                  <a:moveTo>
                    <a:pt x="0" y="1"/>
                  </a:moveTo>
                  <a:cubicBezTo>
                    <a:pt x="29" y="1"/>
                    <a:pt x="48" y="25"/>
                    <a:pt x="53" y="49"/>
                  </a:cubicBezTo>
                  <a:cubicBezTo>
                    <a:pt x="77" y="636"/>
                    <a:pt x="558" y="1093"/>
                    <a:pt x="1145" y="1093"/>
                  </a:cubicBezTo>
                  <a:cubicBezTo>
                    <a:pt x="1174" y="1093"/>
                    <a:pt x="1198" y="1117"/>
                    <a:pt x="1198" y="1146"/>
                  </a:cubicBezTo>
                  <a:lnTo>
                    <a:pt x="1198" y="7064"/>
                  </a:lnTo>
                  <a:cubicBezTo>
                    <a:pt x="1198" y="7093"/>
                    <a:pt x="1174" y="7117"/>
                    <a:pt x="1145" y="7117"/>
                  </a:cubicBezTo>
                  <a:cubicBezTo>
                    <a:pt x="558" y="7117"/>
                    <a:pt x="82" y="7574"/>
                    <a:pt x="53" y="8161"/>
                  </a:cubicBezTo>
                  <a:cubicBezTo>
                    <a:pt x="53" y="8185"/>
                    <a:pt x="29" y="8210"/>
                    <a:pt x="0" y="8210"/>
                  </a:cubicBezTo>
                  <a:lnTo>
                    <a:pt x="1372" y="8210"/>
                  </a:lnTo>
                  <a:cubicBezTo>
                    <a:pt x="1400" y="8210"/>
                    <a:pt x="1424" y="8185"/>
                    <a:pt x="1424" y="8161"/>
                  </a:cubicBezTo>
                  <a:cubicBezTo>
                    <a:pt x="1453" y="7574"/>
                    <a:pt x="1934" y="7117"/>
                    <a:pt x="2522" y="7117"/>
                  </a:cubicBezTo>
                  <a:cubicBezTo>
                    <a:pt x="2550" y="7117"/>
                    <a:pt x="2574" y="7093"/>
                    <a:pt x="2574" y="7060"/>
                  </a:cubicBezTo>
                  <a:lnTo>
                    <a:pt x="2574" y="1146"/>
                  </a:lnTo>
                  <a:cubicBezTo>
                    <a:pt x="2574" y="1117"/>
                    <a:pt x="2550" y="1093"/>
                    <a:pt x="2522" y="1093"/>
                  </a:cubicBezTo>
                  <a:cubicBezTo>
                    <a:pt x="1934" y="1093"/>
                    <a:pt x="1453" y="636"/>
                    <a:pt x="1424" y="49"/>
                  </a:cubicBezTo>
                  <a:cubicBezTo>
                    <a:pt x="1424" y="25"/>
                    <a:pt x="1400" y="1"/>
                    <a:pt x="1372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5" name="Google Shape;6605;p29"/>
            <p:cNvSpPr/>
            <p:nvPr/>
          </p:nvSpPr>
          <p:spPr>
            <a:xfrm>
              <a:off x="1542300" y="2696006"/>
              <a:ext cx="65254" cy="79548"/>
            </a:xfrm>
            <a:custGeom>
              <a:rect b="b" l="l" r="r" t="t"/>
              <a:pathLst>
                <a:path extrusionOk="0" h="3033" w="2488">
                  <a:moveTo>
                    <a:pt x="1145" y="1"/>
                  </a:moveTo>
                  <a:lnTo>
                    <a:pt x="14" y="2368"/>
                  </a:lnTo>
                  <a:cubicBezTo>
                    <a:pt x="1" y="2395"/>
                    <a:pt x="21" y="2426"/>
                    <a:pt x="51" y="2426"/>
                  </a:cubicBezTo>
                  <a:cubicBezTo>
                    <a:pt x="53" y="2426"/>
                    <a:pt x="55" y="2426"/>
                    <a:pt x="57" y="2426"/>
                  </a:cubicBezTo>
                  <a:lnTo>
                    <a:pt x="818" y="2305"/>
                  </a:lnTo>
                  <a:cubicBezTo>
                    <a:pt x="820" y="2305"/>
                    <a:pt x="823" y="2304"/>
                    <a:pt x="826" y="2304"/>
                  </a:cubicBezTo>
                  <a:cubicBezTo>
                    <a:pt x="839" y="2304"/>
                    <a:pt x="853" y="2313"/>
                    <a:pt x="861" y="2325"/>
                  </a:cubicBezTo>
                  <a:lnTo>
                    <a:pt x="1280" y="3013"/>
                  </a:lnTo>
                  <a:cubicBezTo>
                    <a:pt x="1288" y="3026"/>
                    <a:pt x="1302" y="3032"/>
                    <a:pt x="1316" y="3032"/>
                  </a:cubicBezTo>
                  <a:cubicBezTo>
                    <a:pt x="1332" y="3032"/>
                    <a:pt x="1349" y="3024"/>
                    <a:pt x="1357" y="3008"/>
                  </a:cubicBezTo>
                  <a:lnTo>
                    <a:pt x="2487" y="641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6" name="Google Shape;6606;p29"/>
            <p:cNvSpPr/>
            <p:nvPr/>
          </p:nvSpPr>
          <p:spPr>
            <a:xfrm>
              <a:off x="1591241" y="2696006"/>
              <a:ext cx="65254" cy="79496"/>
            </a:xfrm>
            <a:custGeom>
              <a:rect b="b" l="l" r="r" t="t"/>
              <a:pathLst>
                <a:path extrusionOk="0" h="3031" w="2488">
                  <a:moveTo>
                    <a:pt x="1338" y="1"/>
                  </a:moveTo>
                  <a:lnTo>
                    <a:pt x="1" y="641"/>
                  </a:lnTo>
                  <a:lnTo>
                    <a:pt x="1131" y="3008"/>
                  </a:lnTo>
                  <a:cubicBezTo>
                    <a:pt x="1139" y="3023"/>
                    <a:pt x="1154" y="3030"/>
                    <a:pt x="1170" y="3030"/>
                  </a:cubicBezTo>
                  <a:cubicBezTo>
                    <a:pt x="1184" y="3030"/>
                    <a:pt x="1199" y="3024"/>
                    <a:pt x="1208" y="3013"/>
                  </a:cubicBezTo>
                  <a:lnTo>
                    <a:pt x="1627" y="2325"/>
                  </a:lnTo>
                  <a:cubicBezTo>
                    <a:pt x="1635" y="2313"/>
                    <a:pt x="1646" y="2304"/>
                    <a:pt x="1660" y="2304"/>
                  </a:cubicBezTo>
                  <a:cubicBezTo>
                    <a:pt x="1664" y="2304"/>
                    <a:pt x="1667" y="2305"/>
                    <a:pt x="1670" y="2305"/>
                  </a:cubicBezTo>
                  <a:lnTo>
                    <a:pt x="2426" y="2426"/>
                  </a:lnTo>
                  <a:cubicBezTo>
                    <a:pt x="2428" y="2426"/>
                    <a:pt x="2430" y="2426"/>
                    <a:pt x="2432" y="2426"/>
                  </a:cubicBezTo>
                  <a:cubicBezTo>
                    <a:pt x="2463" y="2426"/>
                    <a:pt x="2487" y="2395"/>
                    <a:pt x="2474" y="2368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7" name="Google Shape;6607;p29"/>
            <p:cNvSpPr/>
            <p:nvPr/>
          </p:nvSpPr>
          <p:spPr>
            <a:xfrm>
              <a:off x="1541645" y="2621022"/>
              <a:ext cx="115506" cy="113696"/>
            </a:xfrm>
            <a:custGeom>
              <a:rect b="b" l="l" r="r" t="t"/>
              <a:pathLst>
                <a:path extrusionOk="0" h="4335" w="4404">
                  <a:moveTo>
                    <a:pt x="2202" y="0"/>
                  </a:moveTo>
                  <a:cubicBezTo>
                    <a:pt x="2083" y="0"/>
                    <a:pt x="1964" y="38"/>
                    <a:pt x="1863" y="112"/>
                  </a:cubicBezTo>
                  <a:cubicBezTo>
                    <a:pt x="1759" y="181"/>
                    <a:pt x="1636" y="219"/>
                    <a:pt x="1510" y="219"/>
                  </a:cubicBezTo>
                  <a:cubicBezTo>
                    <a:pt x="1496" y="219"/>
                    <a:pt x="1482" y="219"/>
                    <a:pt x="1468" y="218"/>
                  </a:cubicBezTo>
                  <a:cubicBezTo>
                    <a:pt x="1449" y="216"/>
                    <a:pt x="1430" y="215"/>
                    <a:pt x="1411" y="215"/>
                  </a:cubicBezTo>
                  <a:cubicBezTo>
                    <a:pt x="1182" y="215"/>
                    <a:pt x="974" y="346"/>
                    <a:pt x="876" y="555"/>
                  </a:cubicBezTo>
                  <a:cubicBezTo>
                    <a:pt x="819" y="685"/>
                    <a:pt x="717" y="786"/>
                    <a:pt x="588" y="844"/>
                  </a:cubicBezTo>
                  <a:cubicBezTo>
                    <a:pt x="361" y="949"/>
                    <a:pt x="227" y="1185"/>
                    <a:pt x="251" y="1435"/>
                  </a:cubicBezTo>
                  <a:cubicBezTo>
                    <a:pt x="260" y="1575"/>
                    <a:pt x="227" y="1714"/>
                    <a:pt x="145" y="1830"/>
                  </a:cubicBezTo>
                  <a:cubicBezTo>
                    <a:pt x="1" y="2032"/>
                    <a:pt x="1" y="2306"/>
                    <a:pt x="145" y="2508"/>
                  </a:cubicBezTo>
                  <a:cubicBezTo>
                    <a:pt x="227" y="2624"/>
                    <a:pt x="260" y="2763"/>
                    <a:pt x="251" y="2903"/>
                  </a:cubicBezTo>
                  <a:cubicBezTo>
                    <a:pt x="227" y="3153"/>
                    <a:pt x="361" y="3389"/>
                    <a:pt x="588" y="3490"/>
                  </a:cubicBezTo>
                  <a:cubicBezTo>
                    <a:pt x="717" y="3548"/>
                    <a:pt x="819" y="3654"/>
                    <a:pt x="876" y="3779"/>
                  </a:cubicBezTo>
                  <a:cubicBezTo>
                    <a:pt x="974" y="3992"/>
                    <a:pt x="1182" y="4123"/>
                    <a:pt x="1411" y="4123"/>
                  </a:cubicBezTo>
                  <a:cubicBezTo>
                    <a:pt x="1430" y="4123"/>
                    <a:pt x="1449" y="4122"/>
                    <a:pt x="1468" y="4120"/>
                  </a:cubicBezTo>
                  <a:cubicBezTo>
                    <a:pt x="1487" y="4118"/>
                    <a:pt x="1507" y="4117"/>
                    <a:pt x="1526" y="4117"/>
                  </a:cubicBezTo>
                  <a:cubicBezTo>
                    <a:pt x="1646" y="4117"/>
                    <a:pt x="1763" y="4156"/>
                    <a:pt x="1863" y="4226"/>
                  </a:cubicBezTo>
                  <a:cubicBezTo>
                    <a:pt x="1964" y="4298"/>
                    <a:pt x="2083" y="4334"/>
                    <a:pt x="2202" y="4334"/>
                  </a:cubicBezTo>
                  <a:cubicBezTo>
                    <a:pt x="2321" y="4334"/>
                    <a:pt x="2440" y="4298"/>
                    <a:pt x="2541" y="4226"/>
                  </a:cubicBezTo>
                  <a:cubicBezTo>
                    <a:pt x="2641" y="4156"/>
                    <a:pt x="2758" y="4117"/>
                    <a:pt x="2878" y="4117"/>
                  </a:cubicBezTo>
                  <a:cubicBezTo>
                    <a:pt x="2897" y="4117"/>
                    <a:pt x="2916" y="4118"/>
                    <a:pt x="2936" y="4120"/>
                  </a:cubicBezTo>
                  <a:cubicBezTo>
                    <a:pt x="2955" y="4122"/>
                    <a:pt x="2974" y="4123"/>
                    <a:pt x="2993" y="4123"/>
                  </a:cubicBezTo>
                  <a:cubicBezTo>
                    <a:pt x="3221" y="4123"/>
                    <a:pt x="3429" y="3992"/>
                    <a:pt x="3523" y="3779"/>
                  </a:cubicBezTo>
                  <a:cubicBezTo>
                    <a:pt x="3585" y="3654"/>
                    <a:pt x="3686" y="3548"/>
                    <a:pt x="3816" y="3490"/>
                  </a:cubicBezTo>
                  <a:cubicBezTo>
                    <a:pt x="4042" y="3389"/>
                    <a:pt x="4177" y="3153"/>
                    <a:pt x="4153" y="2903"/>
                  </a:cubicBezTo>
                  <a:cubicBezTo>
                    <a:pt x="4139" y="2763"/>
                    <a:pt x="4177" y="2624"/>
                    <a:pt x="4259" y="2508"/>
                  </a:cubicBezTo>
                  <a:cubicBezTo>
                    <a:pt x="4403" y="2306"/>
                    <a:pt x="4403" y="2032"/>
                    <a:pt x="4259" y="1830"/>
                  </a:cubicBezTo>
                  <a:cubicBezTo>
                    <a:pt x="4177" y="1714"/>
                    <a:pt x="4139" y="1575"/>
                    <a:pt x="4153" y="1435"/>
                  </a:cubicBezTo>
                  <a:cubicBezTo>
                    <a:pt x="4177" y="1185"/>
                    <a:pt x="4042" y="949"/>
                    <a:pt x="3816" y="844"/>
                  </a:cubicBezTo>
                  <a:cubicBezTo>
                    <a:pt x="3686" y="786"/>
                    <a:pt x="3585" y="685"/>
                    <a:pt x="3523" y="555"/>
                  </a:cubicBezTo>
                  <a:cubicBezTo>
                    <a:pt x="3429" y="346"/>
                    <a:pt x="3221" y="215"/>
                    <a:pt x="2993" y="215"/>
                  </a:cubicBezTo>
                  <a:cubicBezTo>
                    <a:pt x="2974" y="215"/>
                    <a:pt x="2955" y="216"/>
                    <a:pt x="2936" y="218"/>
                  </a:cubicBezTo>
                  <a:cubicBezTo>
                    <a:pt x="2922" y="219"/>
                    <a:pt x="2908" y="219"/>
                    <a:pt x="2893" y="219"/>
                  </a:cubicBezTo>
                  <a:cubicBezTo>
                    <a:pt x="2768" y="219"/>
                    <a:pt x="2645" y="181"/>
                    <a:pt x="2541" y="112"/>
                  </a:cubicBezTo>
                  <a:cubicBezTo>
                    <a:pt x="2440" y="38"/>
                    <a:pt x="2321" y="0"/>
                    <a:pt x="220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8" name="Google Shape;6608;p29"/>
            <p:cNvSpPr/>
            <p:nvPr/>
          </p:nvSpPr>
          <p:spPr>
            <a:xfrm>
              <a:off x="1579517" y="2729079"/>
              <a:ext cx="1915" cy="26"/>
            </a:xfrm>
            <a:custGeom>
              <a:rect b="b" l="l" r="r" t="t"/>
              <a:pathLst>
                <a:path extrusionOk="0" h="1" w="73">
                  <a:moveTo>
                    <a:pt x="0" y="0"/>
                  </a:moveTo>
                  <a:lnTo>
                    <a:pt x="24" y="0"/>
                  </a:lnTo>
                  <a:lnTo>
                    <a:pt x="24" y="0"/>
                  </a:lnTo>
                  <a:lnTo>
                    <a:pt x="72" y="0"/>
                  </a:lnTo>
                  <a:cubicBezTo>
                    <a:pt x="48" y="0"/>
                    <a:pt x="24" y="0"/>
                    <a:pt x="0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9" name="Google Shape;6609;p29"/>
            <p:cNvSpPr/>
            <p:nvPr/>
          </p:nvSpPr>
          <p:spPr>
            <a:xfrm>
              <a:off x="1579517" y="2626739"/>
              <a:ext cx="1915" cy="26"/>
            </a:xfrm>
            <a:custGeom>
              <a:rect b="b" l="l" r="r" t="t"/>
              <a:pathLst>
                <a:path extrusionOk="0" h="1" w="73">
                  <a:moveTo>
                    <a:pt x="72" y="0"/>
                  </a:move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cubicBezTo>
                    <a:pt x="24" y="0"/>
                    <a:pt x="48" y="0"/>
                    <a:pt x="72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0" name="Google Shape;6610;p29"/>
            <p:cNvSpPr/>
            <p:nvPr/>
          </p:nvSpPr>
          <p:spPr>
            <a:xfrm>
              <a:off x="1583163" y="2621022"/>
              <a:ext cx="73988" cy="113696"/>
            </a:xfrm>
            <a:custGeom>
              <a:rect b="b" l="l" r="r" t="t"/>
              <a:pathLst>
                <a:path extrusionOk="0" h="4335" w="2821">
                  <a:moveTo>
                    <a:pt x="619" y="0"/>
                  </a:moveTo>
                  <a:cubicBezTo>
                    <a:pt x="500" y="0"/>
                    <a:pt x="381" y="38"/>
                    <a:pt x="280" y="112"/>
                  </a:cubicBezTo>
                  <a:cubicBezTo>
                    <a:pt x="198" y="170"/>
                    <a:pt x="102" y="204"/>
                    <a:pt x="1" y="213"/>
                  </a:cubicBezTo>
                  <a:cubicBezTo>
                    <a:pt x="12" y="213"/>
                    <a:pt x="23" y="212"/>
                    <a:pt x="35" y="212"/>
                  </a:cubicBezTo>
                  <a:cubicBezTo>
                    <a:pt x="262" y="212"/>
                    <a:pt x="472" y="349"/>
                    <a:pt x="568" y="555"/>
                  </a:cubicBezTo>
                  <a:cubicBezTo>
                    <a:pt x="626" y="685"/>
                    <a:pt x="727" y="786"/>
                    <a:pt x="857" y="844"/>
                  </a:cubicBezTo>
                  <a:cubicBezTo>
                    <a:pt x="1083" y="949"/>
                    <a:pt x="1218" y="1185"/>
                    <a:pt x="1199" y="1435"/>
                  </a:cubicBezTo>
                  <a:cubicBezTo>
                    <a:pt x="1184" y="1575"/>
                    <a:pt x="1223" y="1714"/>
                    <a:pt x="1305" y="1830"/>
                  </a:cubicBezTo>
                  <a:cubicBezTo>
                    <a:pt x="1449" y="2032"/>
                    <a:pt x="1449" y="2306"/>
                    <a:pt x="1305" y="2508"/>
                  </a:cubicBezTo>
                  <a:cubicBezTo>
                    <a:pt x="1223" y="2624"/>
                    <a:pt x="1184" y="2763"/>
                    <a:pt x="1199" y="2903"/>
                  </a:cubicBezTo>
                  <a:cubicBezTo>
                    <a:pt x="1218" y="3153"/>
                    <a:pt x="1083" y="3389"/>
                    <a:pt x="857" y="3490"/>
                  </a:cubicBezTo>
                  <a:cubicBezTo>
                    <a:pt x="727" y="3548"/>
                    <a:pt x="626" y="3654"/>
                    <a:pt x="568" y="3779"/>
                  </a:cubicBezTo>
                  <a:cubicBezTo>
                    <a:pt x="472" y="3989"/>
                    <a:pt x="263" y="4121"/>
                    <a:pt x="36" y="4121"/>
                  </a:cubicBezTo>
                  <a:cubicBezTo>
                    <a:pt x="24" y="4121"/>
                    <a:pt x="12" y="4121"/>
                    <a:pt x="1" y="4120"/>
                  </a:cubicBezTo>
                  <a:lnTo>
                    <a:pt x="1" y="4120"/>
                  </a:lnTo>
                  <a:cubicBezTo>
                    <a:pt x="102" y="4130"/>
                    <a:pt x="198" y="4168"/>
                    <a:pt x="280" y="4226"/>
                  </a:cubicBezTo>
                  <a:cubicBezTo>
                    <a:pt x="381" y="4298"/>
                    <a:pt x="500" y="4334"/>
                    <a:pt x="619" y="4334"/>
                  </a:cubicBezTo>
                  <a:cubicBezTo>
                    <a:pt x="738" y="4334"/>
                    <a:pt x="857" y="4298"/>
                    <a:pt x="958" y="4226"/>
                  </a:cubicBezTo>
                  <a:cubicBezTo>
                    <a:pt x="1058" y="4156"/>
                    <a:pt x="1175" y="4117"/>
                    <a:pt x="1295" y="4117"/>
                  </a:cubicBezTo>
                  <a:cubicBezTo>
                    <a:pt x="1314" y="4117"/>
                    <a:pt x="1333" y="4118"/>
                    <a:pt x="1353" y="4120"/>
                  </a:cubicBezTo>
                  <a:cubicBezTo>
                    <a:pt x="1372" y="4122"/>
                    <a:pt x="1391" y="4123"/>
                    <a:pt x="1410" y="4123"/>
                  </a:cubicBezTo>
                  <a:cubicBezTo>
                    <a:pt x="1638" y="4123"/>
                    <a:pt x="1846" y="3992"/>
                    <a:pt x="1940" y="3779"/>
                  </a:cubicBezTo>
                  <a:cubicBezTo>
                    <a:pt x="1997" y="3654"/>
                    <a:pt x="2103" y="3548"/>
                    <a:pt x="2228" y="3490"/>
                  </a:cubicBezTo>
                  <a:cubicBezTo>
                    <a:pt x="2459" y="3389"/>
                    <a:pt x="2594" y="3153"/>
                    <a:pt x="2570" y="2903"/>
                  </a:cubicBezTo>
                  <a:cubicBezTo>
                    <a:pt x="2556" y="2763"/>
                    <a:pt x="2594" y="2624"/>
                    <a:pt x="2676" y="2508"/>
                  </a:cubicBezTo>
                  <a:cubicBezTo>
                    <a:pt x="2820" y="2306"/>
                    <a:pt x="2820" y="2032"/>
                    <a:pt x="2676" y="1830"/>
                  </a:cubicBezTo>
                  <a:cubicBezTo>
                    <a:pt x="2594" y="1714"/>
                    <a:pt x="2556" y="1575"/>
                    <a:pt x="2570" y="1435"/>
                  </a:cubicBezTo>
                  <a:cubicBezTo>
                    <a:pt x="2594" y="1185"/>
                    <a:pt x="2459" y="949"/>
                    <a:pt x="2228" y="844"/>
                  </a:cubicBezTo>
                  <a:cubicBezTo>
                    <a:pt x="2103" y="786"/>
                    <a:pt x="1997" y="685"/>
                    <a:pt x="1940" y="555"/>
                  </a:cubicBezTo>
                  <a:cubicBezTo>
                    <a:pt x="1846" y="346"/>
                    <a:pt x="1638" y="215"/>
                    <a:pt x="1410" y="215"/>
                  </a:cubicBezTo>
                  <a:cubicBezTo>
                    <a:pt x="1391" y="215"/>
                    <a:pt x="1372" y="216"/>
                    <a:pt x="1353" y="218"/>
                  </a:cubicBezTo>
                  <a:cubicBezTo>
                    <a:pt x="1339" y="219"/>
                    <a:pt x="1325" y="219"/>
                    <a:pt x="1310" y="219"/>
                  </a:cubicBezTo>
                  <a:cubicBezTo>
                    <a:pt x="1185" y="219"/>
                    <a:pt x="1062" y="181"/>
                    <a:pt x="958" y="112"/>
                  </a:cubicBezTo>
                  <a:cubicBezTo>
                    <a:pt x="857" y="38"/>
                    <a:pt x="738" y="0"/>
                    <a:pt x="619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1" name="Google Shape;6611;p29"/>
            <p:cNvSpPr/>
            <p:nvPr/>
          </p:nvSpPr>
          <p:spPr>
            <a:xfrm>
              <a:off x="1567636" y="2646541"/>
              <a:ext cx="62631" cy="62631"/>
            </a:xfrm>
            <a:custGeom>
              <a:rect b="b" l="l" r="r" t="t"/>
              <a:pathLst>
                <a:path extrusionOk="0" h="2388" w="2388">
                  <a:moveTo>
                    <a:pt x="1194" y="0"/>
                  </a:moveTo>
                  <a:cubicBezTo>
                    <a:pt x="535" y="0"/>
                    <a:pt x="1" y="535"/>
                    <a:pt x="1" y="1194"/>
                  </a:cubicBezTo>
                  <a:cubicBezTo>
                    <a:pt x="1" y="1853"/>
                    <a:pt x="535" y="2387"/>
                    <a:pt x="1194" y="2387"/>
                  </a:cubicBezTo>
                  <a:cubicBezTo>
                    <a:pt x="1853" y="2387"/>
                    <a:pt x="2387" y="1853"/>
                    <a:pt x="2387" y="1194"/>
                  </a:cubicBezTo>
                  <a:cubicBezTo>
                    <a:pt x="2387" y="535"/>
                    <a:pt x="1853" y="0"/>
                    <a:pt x="1194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2" name="Google Shape;6612;p29"/>
            <p:cNvSpPr/>
            <p:nvPr/>
          </p:nvSpPr>
          <p:spPr>
            <a:xfrm>
              <a:off x="1579386" y="2646541"/>
              <a:ext cx="56310" cy="62710"/>
            </a:xfrm>
            <a:custGeom>
              <a:rect b="b" l="l" r="r" t="t"/>
              <a:pathLst>
                <a:path extrusionOk="0" h="2391" w="2147">
                  <a:moveTo>
                    <a:pt x="746" y="0"/>
                  </a:moveTo>
                  <a:cubicBezTo>
                    <a:pt x="472" y="0"/>
                    <a:pt x="212" y="92"/>
                    <a:pt x="0" y="265"/>
                  </a:cubicBezTo>
                  <a:cubicBezTo>
                    <a:pt x="592" y="741"/>
                    <a:pt x="592" y="1651"/>
                    <a:pt x="0" y="2127"/>
                  </a:cubicBezTo>
                  <a:cubicBezTo>
                    <a:pt x="223" y="2307"/>
                    <a:pt x="485" y="2390"/>
                    <a:pt x="743" y="2390"/>
                  </a:cubicBezTo>
                  <a:cubicBezTo>
                    <a:pt x="1225" y="2390"/>
                    <a:pt x="1693" y="2098"/>
                    <a:pt x="1872" y="1593"/>
                  </a:cubicBezTo>
                  <a:cubicBezTo>
                    <a:pt x="2146" y="814"/>
                    <a:pt x="1569" y="0"/>
                    <a:pt x="746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3" name="Google Shape;6613;p29"/>
            <p:cNvSpPr/>
            <p:nvPr/>
          </p:nvSpPr>
          <p:spPr>
            <a:xfrm>
              <a:off x="1358157" y="2520465"/>
              <a:ext cx="248374" cy="12012"/>
            </a:xfrm>
            <a:custGeom>
              <a:rect b="b" l="l" r="r" t="t"/>
              <a:pathLst>
                <a:path extrusionOk="0" h="458" w="9470">
                  <a:moveTo>
                    <a:pt x="289" y="1"/>
                  </a:moveTo>
                  <a:cubicBezTo>
                    <a:pt x="0" y="15"/>
                    <a:pt x="0" y="443"/>
                    <a:pt x="289" y="458"/>
                  </a:cubicBezTo>
                  <a:lnTo>
                    <a:pt x="9181" y="458"/>
                  </a:lnTo>
                  <a:cubicBezTo>
                    <a:pt x="9470" y="443"/>
                    <a:pt x="9470" y="15"/>
                    <a:pt x="9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4" name="Google Shape;6614;p29"/>
            <p:cNvSpPr/>
            <p:nvPr/>
          </p:nvSpPr>
          <p:spPr>
            <a:xfrm>
              <a:off x="1358157" y="2585850"/>
              <a:ext cx="248374" cy="12012"/>
            </a:xfrm>
            <a:custGeom>
              <a:rect b="b" l="l" r="r" t="t"/>
              <a:pathLst>
                <a:path extrusionOk="0" h="458" w="9470">
                  <a:moveTo>
                    <a:pt x="289" y="0"/>
                  </a:moveTo>
                  <a:cubicBezTo>
                    <a:pt x="0" y="14"/>
                    <a:pt x="0" y="443"/>
                    <a:pt x="289" y="457"/>
                  </a:cubicBezTo>
                  <a:lnTo>
                    <a:pt x="9181" y="457"/>
                  </a:lnTo>
                  <a:cubicBezTo>
                    <a:pt x="9470" y="443"/>
                    <a:pt x="9470" y="14"/>
                    <a:pt x="9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5" name="Google Shape;6615;p29"/>
            <p:cNvSpPr/>
            <p:nvPr/>
          </p:nvSpPr>
          <p:spPr>
            <a:xfrm>
              <a:off x="1434636" y="2628234"/>
              <a:ext cx="96176" cy="12038"/>
            </a:xfrm>
            <a:custGeom>
              <a:rect b="b" l="l" r="r" t="t"/>
              <a:pathLst>
                <a:path extrusionOk="0" h="459" w="3667">
                  <a:moveTo>
                    <a:pt x="3363" y="0"/>
                  </a:moveTo>
                  <a:cubicBezTo>
                    <a:pt x="3358" y="0"/>
                    <a:pt x="3354" y="1"/>
                    <a:pt x="3349" y="1"/>
                  </a:cubicBezTo>
                  <a:lnTo>
                    <a:pt x="289" y="1"/>
                  </a:lnTo>
                  <a:cubicBezTo>
                    <a:pt x="0" y="15"/>
                    <a:pt x="0" y="443"/>
                    <a:pt x="289" y="458"/>
                  </a:cubicBezTo>
                  <a:lnTo>
                    <a:pt x="3349" y="458"/>
                  </a:lnTo>
                  <a:cubicBezTo>
                    <a:pt x="3355" y="458"/>
                    <a:pt x="3361" y="458"/>
                    <a:pt x="3367" y="458"/>
                  </a:cubicBezTo>
                  <a:cubicBezTo>
                    <a:pt x="3667" y="458"/>
                    <a:pt x="3665" y="0"/>
                    <a:pt x="3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6" name="Google Shape;6616;p29"/>
            <p:cNvSpPr/>
            <p:nvPr/>
          </p:nvSpPr>
          <p:spPr>
            <a:xfrm>
              <a:off x="1416697" y="2553014"/>
              <a:ext cx="190595" cy="12038"/>
            </a:xfrm>
            <a:custGeom>
              <a:rect b="b" l="l" r="r" t="t"/>
              <a:pathLst>
                <a:path extrusionOk="0" h="459" w="7267">
                  <a:moveTo>
                    <a:pt x="300" y="0"/>
                  </a:moveTo>
                  <a:cubicBezTo>
                    <a:pt x="1" y="0"/>
                    <a:pt x="2" y="458"/>
                    <a:pt x="305" y="458"/>
                  </a:cubicBezTo>
                  <a:cubicBezTo>
                    <a:pt x="309" y="458"/>
                    <a:pt x="314" y="458"/>
                    <a:pt x="319" y="458"/>
                  </a:cubicBezTo>
                  <a:lnTo>
                    <a:pt x="6949" y="458"/>
                  </a:lnTo>
                  <a:cubicBezTo>
                    <a:pt x="6954" y="458"/>
                    <a:pt x="6958" y="458"/>
                    <a:pt x="6963" y="458"/>
                  </a:cubicBezTo>
                  <a:cubicBezTo>
                    <a:pt x="7265" y="458"/>
                    <a:pt x="7267" y="0"/>
                    <a:pt x="6967" y="0"/>
                  </a:cubicBezTo>
                  <a:cubicBezTo>
                    <a:pt x="6961" y="0"/>
                    <a:pt x="6955" y="1"/>
                    <a:pt x="6949" y="1"/>
                  </a:cubicBezTo>
                  <a:lnTo>
                    <a:pt x="319" y="1"/>
                  </a:lnTo>
                  <a:cubicBezTo>
                    <a:pt x="312" y="1"/>
                    <a:pt x="306" y="0"/>
                    <a:pt x="3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7" name="Google Shape;6617;p29"/>
            <p:cNvSpPr/>
            <p:nvPr/>
          </p:nvSpPr>
          <p:spPr>
            <a:xfrm>
              <a:off x="1357396" y="2553014"/>
              <a:ext cx="47209" cy="12038"/>
            </a:xfrm>
            <a:custGeom>
              <a:rect b="b" l="l" r="r" t="t"/>
              <a:pathLst>
                <a:path extrusionOk="0" h="459" w="1800">
                  <a:moveTo>
                    <a:pt x="300" y="0"/>
                  </a:moveTo>
                  <a:cubicBezTo>
                    <a:pt x="0" y="0"/>
                    <a:pt x="2" y="458"/>
                    <a:pt x="304" y="458"/>
                  </a:cubicBezTo>
                  <a:cubicBezTo>
                    <a:pt x="309" y="458"/>
                    <a:pt x="313" y="458"/>
                    <a:pt x="318" y="458"/>
                  </a:cubicBezTo>
                  <a:lnTo>
                    <a:pt x="1511" y="458"/>
                  </a:lnTo>
                  <a:cubicBezTo>
                    <a:pt x="1800" y="444"/>
                    <a:pt x="1800" y="15"/>
                    <a:pt x="1511" y="1"/>
                  </a:cubicBezTo>
                  <a:lnTo>
                    <a:pt x="318" y="1"/>
                  </a:lnTo>
                  <a:cubicBezTo>
                    <a:pt x="312" y="1"/>
                    <a:pt x="306" y="0"/>
                    <a:pt x="3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8" name="Google Shape;6618;p29"/>
            <p:cNvSpPr/>
            <p:nvPr/>
          </p:nvSpPr>
          <p:spPr>
            <a:xfrm>
              <a:off x="1306279" y="2479577"/>
              <a:ext cx="352262" cy="227183"/>
            </a:xfrm>
            <a:custGeom>
              <a:rect b="b" l="l" r="r" t="t"/>
              <a:pathLst>
                <a:path extrusionOk="0" h="8662" w="13431">
                  <a:moveTo>
                    <a:pt x="1377" y="1"/>
                  </a:moveTo>
                  <a:cubicBezTo>
                    <a:pt x="1228" y="1"/>
                    <a:pt x="1103" y="116"/>
                    <a:pt x="1098" y="270"/>
                  </a:cubicBezTo>
                  <a:cubicBezTo>
                    <a:pt x="1074" y="713"/>
                    <a:pt x="718" y="1069"/>
                    <a:pt x="270" y="1093"/>
                  </a:cubicBezTo>
                  <a:cubicBezTo>
                    <a:pt x="121" y="1098"/>
                    <a:pt x="1" y="1223"/>
                    <a:pt x="1" y="1372"/>
                  </a:cubicBezTo>
                  <a:lnTo>
                    <a:pt x="1" y="7290"/>
                  </a:lnTo>
                  <a:cubicBezTo>
                    <a:pt x="1" y="7439"/>
                    <a:pt x="121" y="7565"/>
                    <a:pt x="270" y="7569"/>
                  </a:cubicBezTo>
                  <a:cubicBezTo>
                    <a:pt x="718" y="7593"/>
                    <a:pt x="1074" y="7950"/>
                    <a:pt x="1098" y="8392"/>
                  </a:cubicBezTo>
                  <a:cubicBezTo>
                    <a:pt x="1103" y="8546"/>
                    <a:pt x="1228" y="8662"/>
                    <a:pt x="1377" y="8662"/>
                  </a:cubicBezTo>
                  <a:lnTo>
                    <a:pt x="8137" y="8662"/>
                  </a:lnTo>
                  <a:cubicBezTo>
                    <a:pt x="8426" y="8647"/>
                    <a:pt x="8426" y="8219"/>
                    <a:pt x="8137" y="8205"/>
                  </a:cubicBezTo>
                  <a:lnTo>
                    <a:pt x="1536" y="8205"/>
                  </a:lnTo>
                  <a:cubicBezTo>
                    <a:pt x="1444" y="7656"/>
                    <a:pt x="1011" y="7223"/>
                    <a:pt x="463" y="7132"/>
                  </a:cubicBezTo>
                  <a:lnTo>
                    <a:pt x="463" y="1531"/>
                  </a:lnTo>
                  <a:cubicBezTo>
                    <a:pt x="1011" y="1434"/>
                    <a:pt x="1444" y="1006"/>
                    <a:pt x="1536" y="458"/>
                  </a:cubicBezTo>
                  <a:lnTo>
                    <a:pt x="11838" y="458"/>
                  </a:lnTo>
                  <a:cubicBezTo>
                    <a:pt x="11934" y="1025"/>
                    <a:pt x="12391" y="1463"/>
                    <a:pt x="12963" y="1540"/>
                  </a:cubicBezTo>
                  <a:lnTo>
                    <a:pt x="12963" y="5423"/>
                  </a:lnTo>
                  <a:cubicBezTo>
                    <a:pt x="12956" y="5585"/>
                    <a:pt x="13075" y="5665"/>
                    <a:pt x="13194" y="5665"/>
                  </a:cubicBezTo>
                  <a:cubicBezTo>
                    <a:pt x="13312" y="5665"/>
                    <a:pt x="13430" y="5585"/>
                    <a:pt x="13421" y="5423"/>
                  </a:cubicBezTo>
                  <a:lnTo>
                    <a:pt x="13421" y="1372"/>
                  </a:lnTo>
                  <a:cubicBezTo>
                    <a:pt x="13421" y="1218"/>
                    <a:pt x="13295" y="1093"/>
                    <a:pt x="13142" y="1093"/>
                  </a:cubicBezTo>
                  <a:cubicBezTo>
                    <a:pt x="12675" y="1093"/>
                    <a:pt x="12295" y="727"/>
                    <a:pt x="12275" y="265"/>
                  </a:cubicBezTo>
                  <a:cubicBezTo>
                    <a:pt x="12266" y="116"/>
                    <a:pt x="12145" y="1"/>
                    <a:pt x="119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9" name="Google Shape;6619;p29"/>
            <p:cNvSpPr/>
            <p:nvPr/>
          </p:nvSpPr>
          <p:spPr>
            <a:xfrm>
              <a:off x="1277639" y="2449546"/>
              <a:ext cx="409411" cy="332066"/>
            </a:xfrm>
            <a:custGeom>
              <a:rect b="b" l="l" r="r" t="t"/>
              <a:pathLst>
                <a:path extrusionOk="0" h="12661" w="15610">
                  <a:moveTo>
                    <a:pt x="14975" y="448"/>
                  </a:moveTo>
                  <a:cubicBezTo>
                    <a:pt x="15076" y="448"/>
                    <a:pt x="15157" y="530"/>
                    <a:pt x="15157" y="631"/>
                  </a:cubicBezTo>
                  <a:lnTo>
                    <a:pt x="15157" y="10312"/>
                  </a:lnTo>
                  <a:lnTo>
                    <a:pt x="15153" y="10317"/>
                  </a:lnTo>
                  <a:cubicBezTo>
                    <a:pt x="15153" y="10418"/>
                    <a:pt x="15071" y="10495"/>
                    <a:pt x="14975" y="10495"/>
                  </a:cubicBezTo>
                  <a:lnTo>
                    <a:pt x="14070" y="10495"/>
                  </a:lnTo>
                  <a:lnTo>
                    <a:pt x="13950" y="10249"/>
                  </a:lnTo>
                  <a:lnTo>
                    <a:pt x="13969" y="10240"/>
                  </a:lnTo>
                  <a:cubicBezTo>
                    <a:pt x="14286" y="10095"/>
                    <a:pt x="14474" y="9768"/>
                    <a:pt x="14440" y="9422"/>
                  </a:cubicBezTo>
                  <a:cubicBezTo>
                    <a:pt x="14436" y="9335"/>
                    <a:pt x="14455" y="9253"/>
                    <a:pt x="14508" y="9181"/>
                  </a:cubicBezTo>
                  <a:cubicBezTo>
                    <a:pt x="14705" y="8897"/>
                    <a:pt x="14705" y="8522"/>
                    <a:pt x="14508" y="8238"/>
                  </a:cubicBezTo>
                  <a:cubicBezTo>
                    <a:pt x="14455" y="8166"/>
                    <a:pt x="14436" y="8079"/>
                    <a:pt x="14440" y="7997"/>
                  </a:cubicBezTo>
                  <a:cubicBezTo>
                    <a:pt x="14474" y="7651"/>
                    <a:pt x="14286" y="7324"/>
                    <a:pt x="13969" y="7179"/>
                  </a:cubicBezTo>
                  <a:cubicBezTo>
                    <a:pt x="13892" y="7141"/>
                    <a:pt x="13829" y="7078"/>
                    <a:pt x="13791" y="7001"/>
                  </a:cubicBezTo>
                  <a:cubicBezTo>
                    <a:pt x="13657" y="6712"/>
                    <a:pt x="13368" y="6526"/>
                    <a:pt x="13051" y="6526"/>
                  </a:cubicBezTo>
                  <a:cubicBezTo>
                    <a:pt x="13025" y="6526"/>
                    <a:pt x="12999" y="6527"/>
                    <a:pt x="12973" y="6530"/>
                  </a:cubicBezTo>
                  <a:cubicBezTo>
                    <a:pt x="12961" y="6531"/>
                    <a:pt x="12949" y="6532"/>
                    <a:pt x="12937" y="6532"/>
                  </a:cubicBezTo>
                  <a:cubicBezTo>
                    <a:pt x="12866" y="6532"/>
                    <a:pt x="12794" y="6508"/>
                    <a:pt x="12732" y="6467"/>
                  </a:cubicBezTo>
                  <a:cubicBezTo>
                    <a:pt x="12593" y="6366"/>
                    <a:pt x="12428" y="6316"/>
                    <a:pt x="12263" y="6316"/>
                  </a:cubicBezTo>
                  <a:cubicBezTo>
                    <a:pt x="12097" y="6316"/>
                    <a:pt x="11931" y="6366"/>
                    <a:pt x="11789" y="6467"/>
                  </a:cubicBezTo>
                  <a:cubicBezTo>
                    <a:pt x="11728" y="6508"/>
                    <a:pt x="11659" y="6532"/>
                    <a:pt x="11586" y="6532"/>
                  </a:cubicBezTo>
                  <a:cubicBezTo>
                    <a:pt x="11574" y="6532"/>
                    <a:pt x="11561" y="6531"/>
                    <a:pt x="11549" y="6530"/>
                  </a:cubicBezTo>
                  <a:cubicBezTo>
                    <a:pt x="11522" y="6527"/>
                    <a:pt x="11496" y="6526"/>
                    <a:pt x="11470" y="6526"/>
                  </a:cubicBezTo>
                  <a:cubicBezTo>
                    <a:pt x="11154" y="6526"/>
                    <a:pt x="10864" y="6712"/>
                    <a:pt x="10731" y="7001"/>
                  </a:cubicBezTo>
                  <a:cubicBezTo>
                    <a:pt x="10697" y="7078"/>
                    <a:pt x="10634" y="7141"/>
                    <a:pt x="10553" y="7179"/>
                  </a:cubicBezTo>
                  <a:cubicBezTo>
                    <a:pt x="10240" y="7324"/>
                    <a:pt x="10052" y="7651"/>
                    <a:pt x="10081" y="7997"/>
                  </a:cubicBezTo>
                  <a:cubicBezTo>
                    <a:pt x="10091" y="8079"/>
                    <a:pt x="10067" y="8166"/>
                    <a:pt x="10018" y="8238"/>
                  </a:cubicBezTo>
                  <a:cubicBezTo>
                    <a:pt x="9816" y="8522"/>
                    <a:pt x="9816" y="8897"/>
                    <a:pt x="10018" y="9181"/>
                  </a:cubicBezTo>
                  <a:cubicBezTo>
                    <a:pt x="10067" y="9253"/>
                    <a:pt x="10091" y="9335"/>
                    <a:pt x="10081" y="9422"/>
                  </a:cubicBezTo>
                  <a:cubicBezTo>
                    <a:pt x="10052" y="9768"/>
                    <a:pt x="10245" y="10095"/>
                    <a:pt x="10562" y="10240"/>
                  </a:cubicBezTo>
                  <a:lnTo>
                    <a:pt x="10581" y="10245"/>
                  </a:lnTo>
                  <a:lnTo>
                    <a:pt x="10461" y="10495"/>
                  </a:lnTo>
                  <a:lnTo>
                    <a:pt x="636" y="10495"/>
                  </a:lnTo>
                  <a:cubicBezTo>
                    <a:pt x="534" y="10495"/>
                    <a:pt x="453" y="10413"/>
                    <a:pt x="453" y="10312"/>
                  </a:cubicBezTo>
                  <a:lnTo>
                    <a:pt x="453" y="631"/>
                  </a:lnTo>
                  <a:cubicBezTo>
                    <a:pt x="453" y="530"/>
                    <a:pt x="534" y="448"/>
                    <a:pt x="636" y="448"/>
                  </a:cubicBezTo>
                  <a:close/>
                  <a:moveTo>
                    <a:pt x="12272" y="6768"/>
                  </a:moveTo>
                  <a:cubicBezTo>
                    <a:pt x="12345" y="6768"/>
                    <a:pt x="12417" y="6790"/>
                    <a:pt x="12477" y="6833"/>
                  </a:cubicBezTo>
                  <a:cubicBezTo>
                    <a:pt x="12619" y="6929"/>
                    <a:pt x="12782" y="6981"/>
                    <a:pt x="12951" y="6981"/>
                  </a:cubicBezTo>
                  <a:cubicBezTo>
                    <a:pt x="12977" y="6981"/>
                    <a:pt x="13004" y="6980"/>
                    <a:pt x="13031" y="6977"/>
                  </a:cubicBezTo>
                  <a:cubicBezTo>
                    <a:pt x="13041" y="6976"/>
                    <a:pt x="13052" y="6976"/>
                    <a:pt x="13063" y="6976"/>
                  </a:cubicBezTo>
                  <a:cubicBezTo>
                    <a:pt x="13200" y="6976"/>
                    <a:pt x="13329" y="7059"/>
                    <a:pt x="13391" y="7184"/>
                  </a:cubicBezTo>
                  <a:cubicBezTo>
                    <a:pt x="13468" y="7362"/>
                    <a:pt x="13613" y="7507"/>
                    <a:pt x="13791" y="7588"/>
                  </a:cubicBezTo>
                  <a:cubicBezTo>
                    <a:pt x="13930" y="7651"/>
                    <a:pt x="14012" y="7795"/>
                    <a:pt x="13998" y="7949"/>
                  </a:cubicBezTo>
                  <a:cubicBezTo>
                    <a:pt x="13978" y="8142"/>
                    <a:pt x="14031" y="8339"/>
                    <a:pt x="14147" y="8498"/>
                  </a:cubicBezTo>
                  <a:cubicBezTo>
                    <a:pt x="14234" y="8623"/>
                    <a:pt x="14234" y="8787"/>
                    <a:pt x="14147" y="8912"/>
                  </a:cubicBezTo>
                  <a:cubicBezTo>
                    <a:pt x="14031" y="9070"/>
                    <a:pt x="13978" y="9268"/>
                    <a:pt x="13998" y="9460"/>
                  </a:cubicBezTo>
                  <a:cubicBezTo>
                    <a:pt x="14012" y="9614"/>
                    <a:pt x="13930" y="9759"/>
                    <a:pt x="13791" y="9821"/>
                  </a:cubicBezTo>
                  <a:cubicBezTo>
                    <a:pt x="13685" y="9869"/>
                    <a:pt x="13594" y="9941"/>
                    <a:pt x="13517" y="10028"/>
                  </a:cubicBezTo>
                  <a:lnTo>
                    <a:pt x="13507" y="10038"/>
                  </a:lnTo>
                  <a:lnTo>
                    <a:pt x="13502" y="10047"/>
                  </a:lnTo>
                  <a:lnTo>
                    <a:pt x="13493" y="10052"/>
                  </a:lnTo>
                  <a:cubicBezTo>
                    <a:pt x="13454" y="10105"/>
                    <a:pt x="13416" y="10163"/>
                    <a:pt x="13387" y="10225"/>
                  </a:cubicBezTo>
                  <a:cubicBezTo>
                    <a:pt x="13329" y="10350"/>
                    <a:pt x="13200" y="10434"/>
                    <a:pt x="13059" y="10434"/>
                  </a:cubicBezTo>
                  <a:cubicBezTo>
                    <a:pt x="13048" y="10434"/>
                    <a:pt x="13037" y="10433"/>
                    <a:pt x="13026" y="10432"/>
                  </a:cubicBezTo>
                  <a:cubicBezTo>
                    <a:pt x="13000" y="10430"/>
                    <a:pt x="12974" y="10428"/>
                    <a:pt x="12948" y="10428"/>
                  </a:cubicBezTo>
                  <a:cubicBezTo>
                    <a:pt x="12781" y="10428"/>
                    <a:pt x="12615" y="10481"/>
                    <a:pt x="12477" y="10577"/>
                  </a:cubicBezTo>
                  <a:cubicBezTo>
                    <a:pt x="12434" y="10610"/>
                    <a:pt x="12376" y="10629"/>
                    <a:pt x="12323" y="10639"/>
                  </a:cubicBezTo>
                  <a:cubicBezTo>
                    <a:pt x="12304" y="10641"/>
                    <a:pt x="12286" y="10643"/>
                    <a:pt x="12269" y="10643"/>
                  </a:cubicBezTo>
                  <a:cubicBezTo>
                    <a:pt x="12251" y="10643"/>
                    <a:pt x="12234" y="10641"/>
                    <a:pt x="12217" y="10639"/>
                  </a:cubicBezTo>
                  <a:cubicBezTo>
                    <a:pt x="12164" y="10629"/>
                    <a:pt x="12112" y="10610"/>
                    <a:pt x="12063" y="10581"/>
                  </a:cubicBezTo>
                  <a:cubicBezTo>
                    <a:pt x="11929" y="10480"/>
                    <a:pt x="11760" y="10427"/>
                    <a:pt x="11592" y="10427"/>
                  </a:cubicBezTo>
                  <a:cubicBezTo>
                    <a:pt x="11568" y="10427"/>
                    <a:pt x="11539" y="10427"/>
                    <a:pt x="11515" y="10432"/>
                  </a:cubicBezTo>
                  <a:cubicBezTo>
                    <a:pt x="11504" y="10433"/>
                    <a:pt x="11492" y="10434"/>
                    <a:pt x="11481" y="10434"/>
                  </a:cubicBezTo>
                  <a:cubicBezTo>
                    <a:pt x="11344" y="10434"/>
                    <a:pt x="11216" y="10354"/>
                    <a:pt x="11154" y="10225"/>
                  </a:cubicBezTo>
                  <a:cubicBezTo>
                    <a:pt x="11125" y="10163"/>
                    <a:pt x="11091" y="10105"/>
                    <a:pt x="11048" y="10052"/>
                  </a:cubicBezTo>
                  <a:lnTo>
                    <a:pt x="11043" y="10047"/>
                  </a:lnTo>
                  <a:lnTo>
                    <a:pt x="11039" y="10038"/>
                  </a:lnTo>
                  <a:lnTo>
                    <a:pt x="11029" y="10028"/>
                  </a:lnTo>
                  <a:cubicBezTo>
                    <a:pt x="10952" y="9941"/>
                    <a:pt x="10860" y="9869"/>
                    <a:pt x="10755" y="9821"/>
                  </a:cubicBezTo>
                  <a:cubicBezTo>
                    <a:pt x="10615" y="9759"/>
                    <a:pt x="10533" y="9614"/>
                    <a:pt x="10548" y="9460"/>
                  </a:cubicBezTo>
                  <a:cubicBezTo>
                    <a:pt x="10562" y="9268"/>
                    <a:pt x="10514" y="9070"/>
                    <a:pt x="10399" y="8912"/>
                  </a:cubicBezTo>
                  <a:cubicBezTo>
                    <a:pt x="10312" y="8787"/>
                    <a:pt x="10312" y="8623"/>
                    <a:pt x="10399" y="8498"/>
                  </a:cubicBezTo>
                  <a:cubicBezTo>
                    <a:pt x="10514" y="8339"/>
                    <a:pt x="10562" y="8142"/>
                    <a:pt x="10548" y="7949"/>
                  </a:cubicBezTo>
                  <a:cubicBezTo>
                    <a:pt x="10533" y="7795"/>
                    <a:pt x="10615" y="7651"/>
                    <a:pt x="10755" y="7588"/>
                  </a:cubicBezTo>
                  <a:cubicBezTo>
                    <a:pt x="10933" y="7507"/>
                    <a:pt x="11072" y="7362"/>
                    <a:pt x="11154" y="7184"/>
                  </a:cubicBezTo>
                  <a:cubicBezTo>
                    <a:pt x="11216" y="7059"/>
                    <a:pt x="11345" y="6976"/>
                    <a:pt x="11482" y="6976"/>
                  </a:cubicBezTo>
                  <a:cubicBezTo>
                    <a:pt x="11493" y="6976"/>
                    <a:pt x="11504" y="6976"/>
                    <a:pt x="11515" y="6977"/>
                  </a:cubicBezTo>
                  <a:cubicBezTo>
                    <a:pt x="11542" y="6980"/>
                    <a:pt x="11568" y="6981"/>
                    <a:pt x="11595" y="6981"/>
                  </a:cubicBezTo>
                  <a:cubicBezTo>
                    <a:pt x="11764" y="6981"/>
                    <a:pt x="11926" y="6929"/>
                    <a:pt x="12063" y="6833"/>
                  </a:cubicBezTo>
                  <a:cubicBezTo>
                    <a:pt x="12126" y="6790"/>
                    <a:pt x="12199" y="6768"/>
                    <a:pt x="12272" y="6768"/>
                  </a:cubicBezTo>
                  <a:close/>
                  <a:moveTo>
                    <a:pt x="10894" y="10644"/>
                  </a:moveTo>
                  <a:cubicBezTo>
                    <a:pt x="11048" y="10802"/>
                    <a:pt x="11256" y="10888"/>
                    <a:pt x="11473" y="10888"/>
                  </a:cubicBezTo>
                  <a:cubicBezTo>
                    <a:pt x="11500" y="10888"/>
                    <a:pt x="11526" y="10887"/>
                    <a:pt x="11553" y="10884"/>
                  </a:cubicBezTo>
                  <a:cubicBezTo>
                    <a:pt x="11566" y="10883"/>
                    <a:pt x="11578" y="10882"/>
                    <a:pt x="11591" y="10882"/>
                  </a:cubicBezTo>
                  <a:cubicBezTo>
                    <a:pt x="11665" y="10882"/>
                    <a:pt x="11736" y="10907"/>
                    <a:pt x="11794" y="10952"/>
                  </a:cubicBezTo>
                  <a:cubicBezTo>
                    <a:pt x="11818" y="10966"/>
                    <a:pt x="11842" y="10981"/>
                    <a:pt x="11866" y="10995"/>
                  </a:cubicBezTo>
                  <a:lnTo>
                    <a:pt x="11390" y="11996"/>
                  </a:lnTo>
                  <a:lnTo>
                    <a:pt x="11149" y="11601"/>
                  </a:lnTo>
                  <a:cubicBezTo>
                    <a:pt x="11099" y="11523"/>
                    <a:pt x="11010" y="11472"/>
                    <a:pt x="10916" y="11472"/>
                  </a:cubicBezTo>
                  <a:cubicBezTo>
                    <a:pt x="10901" y="11472"/>
                    <a:pt x="10885" y="11474"/>
                    <a:pt x="10870" y="11476"/>
                  </a:cubicBezTo>
                  <a:lnTo>
                    <a:pt x="10466" y="11544"/>
                  </a:lnTo>
                  <a:lnTo>
                    <a:pt x="10894" y="10644"/>
                  </a:lnTo>
                  <a:close/>
                  <a:moveTo>
                    <a:pt x="13642" y="10644"/>
                  </a:moveTo>
                  <a:lnTo>
                    <a:pt x="14070" y="11544"/>
                  </a:lnTo>
                  <a:lnTo>
                    <a:pt x="14070" y="11544"/>
                  </a:lnTo>
                  <a:lnTo>
                    <a:pt x="13661" y="11476"/>
                  </a:lnTo>
                  <a:cubicBezTo>
                    <a:pt x="13646" y="11474"/>
                    <a:pt x="13631" y="11472"/>
                    <a:pt x="13616" y="11472"/>
                  </a:cubicBezTo>
                  <a:cubicBezTo>
                    <a:pt x="13522" y="11472"/>
                    <a:pt x="13436" y="11523"/>
                    <a:pt x="13387" y="11601"/>
                  </a:cubicBezTo>
                  <a:lnTo>
                    <a:pt x="13146" y="11996"/>
                  </a:lnTo>
                  <a:lnTo>
                    <a:pt x="12670" y="10995"/>
                  </a:lnTo>
                  <a:cubicBezTo>
                    <a:pt x="12694" y="10981"/>
                    <a:pt x="12713" y="10966"/>
                    <a:pt x="12737" y="10952"/>
                  </a:cubicBezTo>
                  <a:cubicBezTo>
                    <a:pt x="12802" y="10904"/>
                    <a:pt x="12879" y="10884"/>
                    <a:pt x="12953" y="10884"/>
                  </a:cubicBezTo>
                  <a:cubicBezTo>
                    <a:pt x="12962" y="10884"/>
                    <a:pt x="12970" y="10884"/>
                    <a:pt x="12978" y="10884"/>
                  </a:cubicBezTo>
                  <a:cubicBezTo>
                    <a:pt x="13005" y="10887"/>
                    <a:pt x="13032" y="10888"/>
                    <a:pt x="13058" y="10888"/>
                  </a:cubicBezTo>
                  <a:cubicBezTo>
                    <a:pt x="13276" y="10888"/>
                    <a:pt x="13487" y="10802"/>
                    <a:pt x="13642" y="10644"/>
                  </a:cubicBezTo>
                  <a:close/>
                  <a:moveTo>
                    <a:pt x="636" y="0"/>
                  </a:moveTo>
                  <a:cubicBezTo>
                    <a:pt x="284" y="0"/>
                    <a:pt x="0" y="284"/>
                    <a:pt x="0" y="636"/>
                  </a:cubicBezTo>
                  <a:lnTo>
                    <a:pt x="0" y="10317"/>
                  </a:lnTo>
                  <a:cubicBezTo>
                    <a:pt x="0" y="10668"/>
                    <a:pt x="284" y="10952"/>
                    <a:pt x="636" y="10952"/>
                  </a:cubicBezTo>
                  <a:lnTo>
                    <a:pt x="10240" y="10952"/>
                  </a:lnTo>
                  <a:lnTo>
                    <a:pt x="9903" y="11664"/>
                  </a:lnTo>
                  <a:cubicBezTo>
                    <a:pt x="9813" y="11848"/>
                    <a:pt x="9953" y="12052"/>
                    <a:pt x="10148" y="12052"/>
                  </a:cubicBezTo>
                  <a:cubicBezTo>
                    <a:pt x="10162" y="12052"/>
                    <a:pt x="10177" y="12051"/>
                    <a:pt x="10192" y="12049"/>
                  </a:cubicBezTo>
                  <a:lnTo>
                    <a:pt x="10822" y="11948"/>
                  </a:lnTo>
                  <a:lnTo>
                    <a:pt x="11178" y="12530"/>
                  </a:lnTo>
                  <a:cubicBezTo>
                    <a:pt x="11226" y="12607"/>
                    <a:pt x="11313" y="12660"/>
                    <a:pt x="11409" y="12660"/>
                  </a:cubicBezTo>
                  <a:lnTo>
                    <a:pt x="11423" y="12660"/>
                  </a:lnTo>
                  <a:cubicBezTo>
                    <a:pt x="11520" y="12655"/>
                    <a:pt x="11611" y="12593"/>
                    <a:pt x="11654" y="12501"/>
                  </a:cubicBezTo>
                  <a:lnTo>
                    <a:pt x="12266" y="11216"/>
                  </a:lnTo>
                  <a:lnTo>
                    <a:pt x="12881" y="12501"/>
                  </a:lnTo>
                  <a:cubicBezTo>
                    <a:pt x="12925" y="12593"/>
                    <a:pt x="13011" y="12655"/>
                    <a:pt x="13112" y="12660"/>
                  </a:cubicBezTo>
                  <a:lnTo>
                    <a:pt x="13127" y="12660"/>
                  </a:lnTo>
                  <a:cubicBezTo>
                    <a:pt x="13218" y="12660"/>
                    <a:pt x="13310" y="12607"/>
                    <a:pt x="13358" y="12530"/>
                  </a:cubicBezTo>
                  <a:lnTo>
                    <a:pt x="13709" y="11948"/>
                  </a:lnTo>
                  <a:lnTo>
                    <a:pt x="14344" y="12049"/>
                  </a:lnTo>
                  <a:cubicBezTo>
                    <a:pt x="14359" y="12051"/>
                    <a:pt x="14374" y="12052"/>
                    <a:pt x="14388" y="12052"/>
                  </a:cubicBezTo>
                  <a:cubicBezTo>
                    <a:pt x="14583" y="12052"/>
                    <a:pt x="14723" y="11848"/>
                    <a:pt x="14633" y="11664"/>
                  </a:cubicBezTo>
                  <a:lnTo>
                    <a:pt x="14291" y="10952"/>
                  </a:lnTo>
                  <a:lnTo>
                    <a:pt x="14975" y="10952"/>
                  </a:lnTo>
                  <a:cubicBezTo>
                    <a:pt x="15326" y="10952"/>
                    <a:pt x="15610" y="10668"/>
                    <a:pt x="15610" y="10317"/>
                  </a:cubicBezTo>
                  <a:lnTo>
                    <a:pt x="15610" y="636"/>
                  </a:lnTo>
                  <a:cubicBezTo>
                    <a:pt x="15610" y="284"/>
                    <a:pt x="15326" y="0"/>
                    <a:pt x="149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0" name="Google Shape;6620;p29"/>
            <p:cNvSpPr/>
            <p:nvPr/>
          </p:nvSpPr>
          <p:spPr>
            <a:xfrm>
              <a:off x="1549093" y="2640482"/>
              <a:ext cx="87102" cy="74748"/>
            </a:xfrm>
            <a:custGeom>
              <a:rect b="b" l="l" r="r" t="t"/>
              <a:pathLst>
                <a:path extrusionOk="0" h="2850" w="3321">
                  <a:moveTo>
                    <a:pt x="1893" y="462"/>
                  </a:moveTo>
                  <a:cubicBezTo>
                    <a:pt x="2388" y="462"/>
                    <a:pt x="2863" y="846"/>
                    <a:pt x="2863" y="1425"/>
                  </a:cubicBezTo>
                  <a:cubicBezTo>
                    <a:pt x="2863" y="1959"/>
                    <a:pt x="2430" y="2387"/>
                    <a:pt x="1901" y="2392"/>
                  </a:cubicBezTo>
                  <a:lnTo>
                    <a:pt x="1901" y="2387"/>
                  </a:lnTo>
                  <a:cubicBezTo>
                    <a:pt x="1045" y="2387"/>
                    <a:pt x="612" y="1353"/>
                    <a:pt x="1218" y="746"/>
                  </a:cubicBezTo>
                  <a:cubicBezTo>
                    <a:pt x="1414" y="550"/>
                    <a:pt x="1656" y="462"/>
                    <a:pt x="1893" y="462"/>
                  </a:cubicBezTo>
                  <a:close/>
                  <a:moveTo>
                    <a:pt x="1889" y="0"/>
                  </a:moveTo>
                  <a:cubicBezTo>
                    <a:pt x="1540" y="0"/>
                    <a:pt x="1185" y="130"/>
                    <a:pt x="895" y="419"/>
                  </a:cubicBezTo>
                  <a:cubicBezTo>
                    <a:pt x="0" y="1314"/>
                    <a:pt x="636" y="2849"/>
                    <a:pt x="1901" y="2849"/>
                  </a:cubicBezTo>
                  <a:cubicBezTo>
                    <a:pt x="2685" y="2849"/>
                    <a:pt x="3321" y="2209"/>
                    <a:pt x="3321" y="1425"/>
                  </a:cubicBezTo>
                  <a:cubicBezTo>
                    <a:pt x="3321" y="568"/>
                    <a:pt x="2620" y="0"/>
                    <a:pt x="18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21" name="Google Shape;6621;p29"/>
          <p:cNvGrpSpPr/>
          <p:nvPr/>
        </p:nvGrpSpPr>
        <p:grpSpPr>
          <a:xfrm>
            <a:off x="868254" y="2264578"/>
            <a:ext cx="332670" cy="332696"/>
            <a:chOff x="868254" y="2449153"/>
            <a:chExt cx="332670" cy="332696"/>
          </a:xfrm>
        </p:grpSpPr>
        <p:sp>
          <p:nvSpPr>
            <p:cNvPr id="6622" name="Google Shape;6622;p29"/>
            <p:cNvSpPr/>
            <p:nvPr/>
          </p:nvSpPr>
          <p:spPr>
            <a:xfrm>
              <a:off x="978802" y="2454084"/>
              <a:ext cx="109683" cy="322834"/>
            </a:xfrm>
            <a:custGeom>
              <a:rect b="b" l="l" r="r" t="t"/>
              <a:pathLst>
                <a:path extrusionOk="0" h="12309" w="4182">
                  <a:moveTo>
                    <a:pt x="0" y="1"/>
                  </a:moveTo>
                  <a:lnTo>
                    <a:pt x="0" y="12309"/>
                  </a:lnTo>
                  <a:lnTo>
                    <a:pt x="4182" y="12309"/>
                  </a:lnTo>
                  <a:lnTo>
                    <a:pt x="4182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3" name="Google Shape;6623;p29"/>
            <p:cNvSpPr/>
            <p:nvPr/>
          </p:nvSpPr>
          <p:spPr>
            <a:xfrm>
              <a:off x="1063727" y="2454084"/>
              <a:ext cx="24759" cy="322834"/>
            </a:xfrm>
            <a:custGeom>
              <a:rect b="b" l="l" r="r" t="t"/>
              <a:pathLst>
                <a:path extrusionOk="0" h="12309" w="944">
                  <a:moveTo>
                    <a:pt x="0" y="1"/>
                  </a:moveTo>
                  <a:lnTo>
                    <a:pt x="0" y="12309"/>
                  </a:lnTo>
                  <a:lnTo>
                    <a:pt x="944" y="12309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4" name="Google Shape;6624;p29"/>
            <p:cNvSpPr/>
            <p:nvPr/>
          </p:nvSpPr>
          <p:spPr>
            <a:xfrm>
              <a:off x="873158" y="2454084"/>
              <a:ext cx="107559" cy="322965"/>
            </a:xfrm>
            <a:custGeom>
              <a:rect b="b" l="l" r="r" t="t"/>
              <a:pathLst>
                <a:path extrusionOk="0" h="12314" w="4101">
                  <a:moveTo>
                    <a:pt x="939" y="1"/>
                  </a:moveTo>
                  <a:cubicBezTo>
                    <a:pt x="419" y="1"/>
                    <a:pt x="1" y="424"/>
                    <a:pt x="1" y="944"/>
                  </a:cubicBezTo>
                  <a:lnTo>
                    <a:pt x="1" y="11371"/>
                  </a:lnTo>
                  <a:cubicBezTo>
                    <a:pt x="1" y="11890"/>
                    <a:pt x="424" y="12314"/>
                    <a:pt x="944" y="12314"/>
                  </a:cubicBezTo>
                  <a:lnTo>
                    <a:pt x="4100" y="12314"/>
                  </a:lnTo>
                  <a:lnTo>
                    <a:pt x="4100" y="1"/>
                  </a:lnTo>
                  <a:close/>
                </a:path>
              </a:pathLst>
            </a:custGeom>
            <a:solidFill>
              <a:srgbClr val="B2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5" name="Google Shape;6625;p29"/>
            <p:cNvSpPr/>
            <p:nvPr/>
          </p:nvSpPr>
          <p:spPr>
            <a:xfrm>
              <a:off x="956588" y="2454084"/>
              <a:ext cx="24129" cy="322834"/>
            </a:xfrm>
            <a:custGeom>
              <a:rect b="b" l="l" r="r" t="t"/>
              <a:pathLst>
                <a:path extrusionOk="0" h="12309" w="920">
                  <a:moveTo>
                    <a:pt x="0" y="1"/>
                  </a:moveTo>
                  <a:lnTo>
                    <a:pt x="0" y="12309"/>
                  </a:lnTo>
                  <a:lnTo>
                    <a:pt x="919" y="12309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6" name="Google Shape;6626;p29"/>
            <p:cNvSpPr/>
            <p:nvPr/>
          </p:nvSpPr>
          <p:spPr>
            <a:xfrm>
              <a:off x="1086938" y="2454084"/>
              <a:ext cx="109080" cy="322965"/>
            </a:xfrm>
            <a:custGeom>
              <a:rect b="b" l="l" r="r" t="t"/>
              <a:pathLst>
                <a:path extrusionOk="0" h="12314" w="4159">
                  <a:moveTo>
                    <a:pt x="3214" y="1"/>
                  </a:moveTo>
                  <a:cubicBezTo>
                    <a:pt x="3211" y="1"/>
                    <a:pt x="3208" y="1"/>
                    <a:pt x="3205" y="1"/>
                  </a:cubicBezTo>
                  <a:lnTo>
                    <a:pt x="1" y="1"/>
                  </a:lnTo>
                  <a:lnTo>
                    <a:pt x="1" y="12314"/>
                  </a:lnTo>
                  <a:lnTo>
                    <a:pt x="3205" y="12314"/>
                  </a:lnTo>
                  <a:cubicBezTo>
                    <a:pt x="3730" y="12314"/>
                    <a:pt x="4153" y="11895"/>
                    <a:pt x="4158" y="11371"/>
                  </a:cubicBezTo>
                  <a:lnTo>
                    <a:pt x="4158" y="944"/>
                  </a:lnTo>
                  <a:cubicBezTo>
                    <a:pt x="4153" y="422"/>
                    <a:pt x="3735" y="1"/>
                    <a:pt x="3214" y="1"/>
                  </a:cubicBezTo>
                  <a:close/>
                </a:path>
              </a:pathLst>
            </a:custGeom>
            <a:solidFill>
              <a:srgbClr val="E3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7" name="Google Shape;6627;p29"/>
            <p:cNvSpPr/>
            <p:nvPr/>
          </p:nvSpPr>
          <p:spPr>
            <a:xfrm>
              <a:off x="1146265" y="2454084"/>
              <a:ext cx="49754" cy="322965"/>
            </a:xfrm>
            <a:custGeom>
              <a:rect b="b" l="l" r="r" t="t"/>
              <a:pathLst>
                <a:path extrusionOk="0" h="12314" w="1897">
                  <a:moveTo>
                    <a:pt x="9" y="1"/>
                  </a:moveTo>
                  <a:cubicBezTo>
                    <a:pt x="6" y="1"/>
                    <a:pt x="3" y="1"/>
                    <a:pt x="0" y="1"/>
                  </a:cubicBezTo>
                  <a:lnTo>
                    <a:pt x="18" y="1"/>
                  </a:lnTo>
                  <a:cubicBezTo>
                    <a:pt x="15" y="1"/>
                    <a:pt x="12" y="1"/>
                    <a:pt x="9" y="1"/>
                  </a:cubicBezTo>
                  <a:close/>
                  <a:moveTo>
                    <a:pt x="952" y="1"/>
                  </a:moveTo>
                  <a:cubicBezTo>
                    <a:pt x="949" y="1"/>
                    <a:pt x="946" y="1"/>
                    <a:pt x="943" y="1"/>
                  </a:cubicBezTo>
                  <a:lnTo>
                    <a:pt x="18" y="1"/>
                  </a:lnTo>
                  <a:cubicBezTo>
                    <a:pt x="534" y="5"/>
                    <a:pt x="953" y="425"/>
                    <a:pt x="958" y="944"/>
                  </a:cubicBezTo>
                  <a:lnTo>
                    <a:pt x="958" y="11371"/>
                  </a:lnTo>
                  <a:cubicBezTo>
                    <a:pt x="953" y="11895"/>
                    <a:pt x="525" y="12314"/>
                    <a:pt x="0" y="12314"/>
                  </a:cubicBezTo>
                  <a:lnTo>
                    <a:pt x="943" y="12314"/>
                  </a:lnTo>
                  <a:cubicBezTo>
                    <a:pt x="1468" y="12314"/>
                    <a:pt x="1891" y="11895"/>
                    <a:pt x="1896" y="11371"/>
                  </a:cubicBezTo>
                  <a:lnTo>
                    <a:pt x="1896" y="944"/>
                  </a:lnTo>
                  <a:cubicBezTo>
                    <a:pt x="1891" y="422"/>
                    <a:pt x="1473" y="1"/>
                    <a:pt x="952" y="1"/>
                  </a:cubicBezTo>
                  <a:close/>
                </a:path>
              </a:pathLst>
            </a:custGeom>
            <a:solidFill>
              <a:srgbClr val="D4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8" name="Google Shape;6628;p29"/>
            <p:cNvSpPr/>
            <p:nvPr/>
          </p:nvSpPr>
          <p:spPr>
            <a:xfrm>
              <a:off x="91076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5" y="1"/>
                    <a:pt x="1" y="270"/>
                    <a:pt x="1" y="607"/>
                  </a:cubicBezTo>
                  <a:cubicBezTo>
                    <a:pt x="1" y="939"/>
                    <a:pt x="275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9" name="Google Shape;6629;p29"/>
            <p:cNvSpPr/>
            <p:nvPr/>
          </p:nvSpPr>
          <p:spPr>
            <a:xfrm>
              <a:off x="101866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0" y="1"/>
                    <a:pt x="1" y="270"/>
                    <a:pt x="1" y="607"/>
                  </a:cubicBezTo>
                  <a:cubicBezTo>
                    <a:pt x="1" y="939"/>
                    <a:pt x="270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0" name="Google Shape;6630;p29"/>
            <p:cNvSpPr/>
            <p:nvPr/>
          </p:nvSpPr>
          <p:spPr>
            <a:xfrm>
              <a:off x="112517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0" y="1"/>
                    <a:pt x="1" y="270"/>
                    <a:pt x="1" y="607"/>
                  </a:cubicBezTo>
                  <a:cubicBezTo>
                    <a:pt x="1" y="939"/>
                    <a:pt x="270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1" name="Google Shape;6631;p29"/>
            <p:cNvSpPr/>
            <p:nvPr/>
          </p:nvSpPr>
          <p:spPr>
            <a:xfrm>
              <a:off x="896894" y="2607409"/>
              <a:ext cx="59720" cy="40285"/>
            </a:xfrm>
            <a:custGeom>
              <a:rect b="b" l="l" r="r" t="t"/>
              <a:pathLst>
                <a:path extrusionOk="0" h="1536" w="2277">
                  <a:moveTo>
                    <a:pt x="0" y="1"/>
                  </a:moveTo>
                  <a:lnTo>
                    <a:pt x="0" y="1286"/>
                  </a:lnTo>
                  <a:cubicBezTo>
                    <a:pt x="0" y="1425"/>
                    <a:pt x="111" y="1536"/>
                    <a:pt x="246" y="1536"/>
                  </a:cubicBezTo>
                  <a:lnTo>
                    <a:pt x="2031" y="1536"/>
                  </a:lnTo>
                  <a:cubicBezTo>
                    <a:pt x="2166" y="1536"/>
                    <a:pt x="2276" y="1425"/>
                    <a:pt x="2276" y="1286"/>
                  </a:cubicBezTo>
                  <a:lnTo>
                    <a:pt x="227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2" name="Google Shape;6632;p29"/>
            <p:cNvSpPr/>
            <p:nvPr/>
          </p:nvSpPr>
          <p:spPr>
            <a:xfrm>
              <a:off x="896763" y="2489307"/>
              <a:ext cx="59982" cy="118129"/>
            </a:xfrm>
            <a:custGeom>
              <a:rect b="b" l="l" r="r" t="t"/>
              <a:pathLst>
                <a:path extrusionOk="0" h="4504" w="2287">
                  <a:moveTo>
                    <a:pt x="251" y="0"/>
                  </a:moveTo>
                  <a:cubicBezTo>
                    <a:pt x="111" y="0"/>
                    <a:pt x="1" y="111"/>
                    <a:pt x="5" y="250"/>
                  </a:cubicBezTo>
                  <a:lnTo>
                    <a:pt x="5" y="4504"/>
                  </a:lnTo>
                  <a:lnTo>
                    <a:pt x="2281" y="4504"/>
                  </a:lnTo>
                  <a:lnTo>
                    <a:pt x="2281" y="236"/>
                  </a:lnTo>
                  <a:cubicBezTo>
                    <a:pt x="2286" y="106"/>
                    <a:pt x="2180" y="0"/>
                    <a:pt x="20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3" name="Google Shape;6633;p29"/>
            <p:cNvSpPr/>
            <p:nvPr/>
          </p:nvSpPr>
          <p:spPr>
            <a:xfrm>
              <a:off x="1004663" y="2489307"/>
              <a:ext cx="59851" cy="118129"/>
            </a:xfrm>
            <a:custGeom>
              <a:rect b="b" l="l" r="r" t="t"/>
              <a:pathLst>
                <a:path extrusionOk="0" h="4504" w="228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4504"/>
                  </a:lnTo>
                  <a:lnTo>
                    <a:pt x="2281" y="4504"/>
                  </a:lnTo>
                  <a:lnTo>
                    <a:pt x="2281" y="250"/>
                  </a:lnTo>
                  <a:cubicBezTo>
                    <a:pt x="2281" y="111"/>
                    <a:pt x="2171" y="0"/>
                    <a:pt x="2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4" name="Google Shape;6634;p29"/>
            <p:cNvSpPr/>
            <p:nvPr/>
          </p:nvSpPr>
          <p:spPr>
            <a:xfrm>
              <a:off x="1004663" y="2607409"/>
              <a:ext cx="59851" cy="40285"/>
            </a:xfrm>
            <a:custGeom>
              <a:rect b="b" l="l" r="r" t="t"/>
              <a:pathLst>
                <a:path extrusionOk="0" h="1536" w="2282">
                  <a:moveTo>
                    <a:pt x="1" y="1"/>
                  </a:moveTo>
                  <a:lnTo>
                    <a:pt x="1" y="1286"/>
                  </a:lnTo>
                  <a:cubicBezTo>
                    <a:pt x="1" y="1425"/>
                    <a:pt x="111" y="1536"/>
                    <a:pt x="251" y="1536"/>
                  </a:cubicBezTo>
                  <a:lnTo>
                    <a:pt x="2031" y="1536"/>
                  </a:lnTo>
                  <a:cubicBezTo>
                    <a:pt x="2171" y="1536"/>
                    <a:pt x="2281" y="1425"/>
                    <a:pt x="2281" y="1286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5" name="Google Shape;6635;p29"/>
            <p:cNvSpPr/>
            <p:nvPr/>
          </p:nvSpPr>
          <p:spPr>
            <a:xfrm>
              <a:off x="1111173" y="2489307"/>
              <a:ext cx="59851" cy="118129"/>
            </a:xfrm>
            <a:custGeom>
              <a:rect b="b" l="l" r="r" t="t"/>
              <a:pathLst>
                <a:path extrusionOk="0" h="4504" w="228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4504"/>
                  </a:lnTo>
                  <a:lnTo>
                    <a:pt x="2281" y="4504"/>
                  </a:lnTo>
                  <a:lnTo>
                    <a:pt x="2281" y="250"/>
                  </a:lnTo>
                  <a:cubicBezTo>
                    <a:pt x="2281" y="111"/>
                    <a:pt x="2171" y="0"/>
                    <a:pt x="2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6" name="Google Shape;6636;p29"/>
            <p:cNvSpPr/>
            <p:nvPr/>
          </p:nvSpPr>
          <p:spPr>
            <a:xfrm>
              <a:off x="1111173" y="2607409"/>
              <a:ext cx="59851" cy="40285"/>
            </a:xfrm>
            <a:custGeom>
              <a:rect b="b" l="l" r="r" t="t"/>
              <a:pathLst>
                <a:path extrusionOk="0" h="1536" w="2282">
                  <a:moveTo>
                    <a:pt x="1" y="1"/>
                  </a:moveTo>
                  <a:lnTo>
                    <a:pt x="1" y="1286"/>
                  </a:lnTo>
                  <a:cubicBezTo>
                    <a:pt x="1" y="1425"/>
                    <a:pt x="111" y="1536"/>
                    <a:pt x="251" y="1536"/>
                  </a:cubicBezTo>
                  <a:lnTo>
                    <a:pt x="2036" y="1536"/>
                  </a:lnTo>
                  <a:cubicBezTo>
                    <a:pt x="2171" y="1536"/>
                    <a:pt x="2281" y="1425"/>
                    <a:pt x="2281" y="1286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7" name="Google Shape;6637;p29"/>
            <p:cNvSpPr/>
            <p:nvPr/>
          </p:nvSpPr>
          <p:spPr>
            <a:xfrm>
              <a:off x="868254" y="2449153"/>
              <a:ext cx="332670" cy="332696"/>
            </a:xfrm>
            <a:custGeom>
              <a:rect b="b" l="l" r="r" t="t"/>
              <a:pathLst>
                <a:path extrusionOk="0" h="12685" w="12684">
                  <a:moveTo>
                    <a:pt x="11558" y="376"/>
                  </a:moveTo>
                  <a:cubicBezTo>
                    <a:pt x="11972" y="376"/>
                    <a:pt x="12309" y="713"/>
                    <a:pt x="12309" y="1132"/>
                  </a:cubicBezTo>
                  <a:lnTo>
                    <a:pt x="12309" y="11559"/>
                  </a:lnTo>
                  <a:cubicBezTo>
                    <a:pt x="12309" y="11977"/>
                    <a:pt x="11972" y="12314"/>
                    <a:pt x="11558" y="12314"/>
                  </a:cubicBezTo>
                  <a:lnTo>
                    <a:pt x="8579" y="12314"/>
                  </a:lnTo>
                  <a:lnTo>
                    <a:pt x="8579" y="11126"/>
                  </a:lnTo>
                  <a:cubicBezTo>
                    <a:pt x="8579" y="11005"/>
                    <a:pt x="8487" y="10945"/>
                    <a:pt x="8394" y="10945"/>
                  </a:cubicBezTo>
                  <a:cubicBezTo>
                    <a:pt x="8302" y="10945"/>
                    <a:pt x="8209" y="11005"/>
                    <a:pt x="8209" y="11126"/>
                  </a:cubicBezTo>
                  <a:lnTo>
                    <a:pt x="8209" y="12314"/>
                  </a:lnTo>
                  <a:lnTo>
                    <a:pt x="4470" y="12314"/>
                  </a:lnTo>
                  <a:lnTo>
                    <a:pt x="4475" y="376"/>
                  </a:lnTo>
                  <a:lnTo>
                    <a:pt x="8209" y="376"/>
                  </a:lnTo>
                  <a:lnTo>
                    <a:pt x="8209" y="10158"/>
                  </a:lnTo>
                  <a:cubicBezTo>
                    <a:pt x="8209" y="10279"/>
                    <a:pt x="8303" y="10339"/>
                    <a:pt x="8397" y="10339"/>
                  </a:cubicBezTo>
                  <a:cubicBezTo>
                    <a:pt x="8490" y="10339"/>
                    <a:pt x="8584" y="10279"/>
                    <a:pt x="8584" y="10158"/>
                  </a:cubicBezTo>
                  <a:lnTo>
                    <a:pt x="8584" y="376"/>
                  </a:lnTo>
                  <a:close/>
                  <a:moveTo>
                    <a:pt x="1126" y="1"/>
                  </a:moveTo>
                  <a:cubicBezTo>
                    <a:pt x="505" y="6"/>
                    <a:pt x="0" y="506"/>
                    <a:pt x="0" y="1132"/>
                  </a:cubicBezTo>
                  <a:lnTo>
                    <a:pt x="0" y="2556"/>
                  </a:lnTo>
                  <a:cubicBezTo>
                    <a:pt x="0" y="2676"/>
                    <a:pt x="93" y="2736"/>
                    <a:pt x="185" y="2736"/>
                  </a:cubicBezTo>
                  <a:cubicBezTo>
                    <a:pt x="278" y="2736"/>
                    <a:pt x="371" y="2676"/>
                    <a:pt x="371" y="2556"/>
                  </a:cubicBezTo>
                  <a:lnTo>
                    <a:pt x="371" y="1132"/>
                  </a:lnTo>
                  <a:cubicBezTo>
                    <a:pt x="371" y="713"/>
                    <a:pt x="712" y="376"/>
                    <a:pt x="1126" y="376"/>
                  </a:cubicBezTo>
                  <a:lnTo>
                    <a:pt x="4100" y="376"/>
                  </a:lnTo>
                  <a:lnTo>
                    <a:pt x="4100" y="12314"/>
                  </a:lnTo>
                  <a:lnTo>
                    <a:pt x="1126" y="12314"/>
                  </a:lnTo>
                  <a:cubicBezTo>
                    <a:pt x="712" y="12314"/>
                    <a:pt x="371" y="11977"/>
                    <a:pt x="371" y="11559"/>
                  </a:cubicBezTo>
                  <a:lnTo>
                    <a:pt x="371" y="3595"/>
                  </a:lnTo>
                  <a:cubicBezTo>
                    <a:pt x="371" y="3475"/>
                    <a:pt x="278" y="3415"/>
                    <a:pt x="185" y="3415"/>
                  </a:cubicBezTo>
                  <a:cubicBezTo>
                    <a:pt x="93" y="3415"/>
                    <a:pt x="0" y="3475"/>
                    <a:pt x="0" y="3595"/>
                  </a:cubicBezTo>
                  <a:lnTo>
                    <a:pt x="0" y="11559"/>
                  </a:lnTo>
                  <a:cubicBezTo>
                    <a:pt x="0" y="12179"/>
                    <a:pt x="505" y="12685"/>
                    <a:pt x="1126" y="12685"/>
                  </a:cubicBezTo>
                  <a:lnTo>
                    <a:pt x="11558" y="12685"/>
                  </a:lnTo>
                  <a:cubicBezTo>
                    <a:pt x="12179" y="12685"/>
                    <a:pt x="12679" y="12179"/>
                    <a:pt x="12684" y="11559"/>
                  </a:cubicBezTo>
                  <a:lnTo>
                    <a:pt x="12684" y="1132"/>
                  </a:lnTo>
                  <a:cubicBezTo>
                    <a:pt x="12679" y="506"/>
                    <a:pt x="12179" y="6"/>
                    <a:pt x="11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8" name="Google Shape;6638;p29"/>
            <p:cNvSpPr/>
            <p:nvPr/>
          </p:nvSpPr>
          <p:spPr>
            <a:xfrm>
              <a:off x="905969" y="2706995"/>
              <a:ext cx="48626" cy="41649"/>
            </a:xfrm>
            <a:custGeom>
              <a:rect b="b" l="l" r="r" t="t"/>
              <a:pathLst>
                <a:path extrusionOk="0" h="1588" w="1854">
                  <a:moveTo>
                    <a:pt x="790" y="371"/>
                  </a:moveTo>
                  <a:cubicBezTo>
                    <a:pt x="1026" y="371"/>
                    <a:pt x="1213" y="558"/>
                    <a:pt x="1213" y="794"/>
                  </a:cubicBezTo>
                  <a:cubicBezTo>
                    <a:pt x="1213" y="1048"/>
                    <a:pt x="1006" y="1216"/>
                    <a:pt x="790" y="1216"/>
                  </a:cubicBezTo>
                  <a:cubicBezTo>
                    <a:pt x="687" y="1216"/>
                    <a:pt x="582" y="1178"/>
                    <a:pt x="496" y="1093"/>
                  </a:cubicBezTo>
                  <a:cubicBezTo>
                    <a:pt x="227" y="823"/>
                    <a:pt x="415" y="371"/>
                    <a:pt x="790" y="371"/>
                  </a:cubicBezTo>
                  <a:close/>
                  <a:moveTo>
                    <a:pt x="790" y="0"/>
                  </a:moveTo>
                  <a:cubicBezTo>
                    <a:pt x="352" y="0"/>
                    <a:pt x="1" y="356"/>
                    <a:pt x="1" y="794"/>
                  </a:cubicBezTo>
                  <a:cubicBezTo>
                    <a:pt x="1" y="1272"/>
                    <a:pt x="390" y="1587"/>
                    <a:pt x="796" y="1587"/>
                  </a:cubicBezTo>
                  <a:cubicBezTo>
                    <a:pt x="991" y="1587"/>
                    <a:pt x="1191" y="1515"/>
                    <a:pt x="1353" y="1352"/>
                  </a:cubicBezTo>
                  <a:cubicBezTo>
                    <a:pt x="1853" y="852"/>
                    <a:pt x="1497" y="0"/>
                    <a:pt x="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9" name="Google Shape;6639;p29"/>
            <p:cNvSpPr/>
            <p:nvPr/>
          </p:nvSpPr>
          <p:spPr>
            <a:xfrm>
              <a:off x="1006813" y="2706995"/>
              <a:ext cx="48600" cy="41623"/>
            </a:xfrm>
            <a:custGeom>
              <a:rect b="b" l="l" r="r" t="t"/>
              <a:pathLst>
                <a:path extrusionOk="0" h="1587" w="1853">
                  <a:moveTo>
                    <a:pt x="1057" y="369"/>
                  </a:moveTo>
                  <a:cubicBezTo>
                    <a:pt x="1272" y="369"/>
                    <a:pt x="1478" y="536"/>
                    <a:pt x="1478" y="789"/>
                  </a:cubicBezTo>
                  <a:cubicBezTo>
                    <a:pt x="1482" y="1025"/>
                    <a:pt x="1290" y="1213"/>
                    <a:pt x="1059" y="1213"/>
                  </a:cubicBezTo>
                  <a:cubicBezTo>
                    <a:pt x="684" y="1213"/>
                    <a:pt x="496" y="761"/>
                    <a:pt x="761" y="496"/>
                  </a:cubicBezTo>
                  <a:cubicBezTo>
                    <a:pt x="847" y="408"/>
                    <a:pt x="953" y="369"/>
                    <a:pt x="1057" y="369"/>
                  </a:cubicBezTo>
                  <a:close/>
                  <a:moveTo>
                    <a:pt x="1059" y="0"/>
                  </a:moveTo>
                  <a:cubicBezTo>
                    <a:pt x="352" y="0"/>
                    <a:pt x="0" y="852"/>
                    <a:pt x="501" y="1352"/>
                  </a:cubicBezTo>
                  <a:cubicBezTo>
                    <a:pt x="661" y="1514"/>
                    <a:pt x="859" y="1586"/>
                    <a:pt x="1053" y="1586"/>
                  </a:cubicBezTo>
                  <a:cubicBezTo>
                    <a:pt x="1461" y="1586"/>
                    <a:pt x="1853" y="1270"/>
                    <a:pt x="1853" y="794"/>
                  </a:cubicBezTo>
                  <a:cubicBezTo>
                    <a:pt x="1848" y="356"/>
                    <a:pt x="1497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0" name="Google Shape;6640;p29"/>
            <p:cNvSpPr/>
            <p:nvPr/>
          </p:nvSpPr>
          <p:spPr>
            <a:xfrm>
              <a:off x="1113323" y="2706995"/>
              <a:ext cx="48626" cy="41623"/>
            </a:xfrm>
            <a:custGeom>
              <a:rect b="b" l="l" r="r" t="t"/>
              <a:pathLst>
                <a:path extrusionOk="0" h="1587" w="1854">
                  <a:moveTo>
                    <a:pt x="1059" y="369"/>
                  </a:moveTo>
                  <a:cubicBezTo>
                    <a:pt x="1275" y="369"/>
                    <a:pt x="1483" y="536"/>
                    <a:pt x="1483" y="789"/>
                  </a:cubicBezTo>
                  <a:cubicBezTo>
                    <a:pt x="1483" y="1025"/>
                    <a:pt x="1295" y="1213"/>
                    <a:pt x="1059" y="1213"/>
                  </a:cubicBezTo>
                  <a:cubicBezTo>
                    <a:pt x="684" y="1213"/>
                    <a:pt x="496" y="761"/>
                    <a:pt x="761" y="496"/>
                  </a:cubicBezTo>
                  <a:cubicBezTo>
                    <a:pt x="847" y="408"/>
                    <a:pt x="954" y="369"/>
                    <a:pt x="1059" y="369"/>
                  </a:cubicBezTo>
                  <a:close/>
                  <a:moveTo>
                    <a:pt x="1059" y="0"/>
                  </a:moveTo>
                  <a:cubicBezTo>
                    <a:pt x="352" y="0"/>
                    <a:pt x="1" y="852"/>
                    <a:pt x="496" y="1352"/>
                  </a:cubicBezTo>
                  <a:cubicBezTo>
                    <a:pt x="658" y="1514"/>
                    <a:pt x="856" y="1586"/>
                    <a:pt x="1051" y="1586"/>
                  </a:cubicBezTo>
                  <a:cubicBezTo>
                    <a:pt x="1459" y="1586"/>
                    <a:pt x="1850" y="1270"/>
                    <a:pt x="1853" y="794"/>
                  </a:cubicBezTo>
                  <a:cubicBezTo>
                    <a:pt x="1848" y="356"/>
                    <a:pt x="1497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1" name="Google Shape;6641;p29"/>
            <p:cNvSpPr/>
            <p:nvPr/>
          </p:nvSpPr>
          <p:spPr>
            <a:xfrm>
              <a:off x="910637" y="2514407"/>
              <a:ext cx="32207" cy="9862"/>
            </a:xfrm>
            <a:custGeom>
              <a:rect b="b" l="l" r="r" t="t"/>
              <a:pathLst>
                <a:path extrusionOk="0" h="376" w="1228">
                  <a:moveTo>
                    <a:pt x="241" y="1"/>
                  </a:moveTo>
                  <a:cubicBezTo>
                    <a:pt x="1" y="5"/>
                    <a:pt x="1" y="376"/>
                    <a:pt x="241" y="376"/>
                  </a:cubicBezTo>
                  <a:lnTo>
                    <a:pt x="987" y="376"/>
                  </a:lnTo>
                  <a:cubicBezTo>
                    <a:pt x="1228" y="376"/>
                    <a:pt x="1228" y="1"/>
                    <a:pt x="9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2" name="Google Shape;6642;p29"/>
            <p:cNvSpPr/>
            <p:nvPr/>
          </p:nvSpPr>
          <p:spPr>
            <a:xfrm>
              <a:off x="910637" y="2543441"/>
              <a:ext cx="32207" cy="9730"/>
            </a:xfrm>
            <a:custGeom>
              <a:rect b="b" l="l" r="r" t="t"/>
              <a:pathLst>
                <a:path extrusionOk="0" h="371" w="1228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7" y="371"/>
                  </a:lnTo>
                  <a:cubicBezTo>
                    <a:pt x="1228" y="371"/>
                    <a:pt x="1228" y="0"/>
                    <a:pt x="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3" name="Google Shape;6643;p29"/>
            <p:cNvSpPr/>
            <p:nvPr/>
          </p:nvSpPr>
          <p:spPr>
            <a:xfrm>
              <a:off x="910637" y="2572343"/>
              <a:ext cx="32207" cy="9730"/>
            </a:xfrm>
            <a:custGeom>
              <a:rect b="b" l="l" r="r" t="t"/>
              <a:pathLst>
                <a:path extrusionOk="0" h="371" w="1228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7" y="371"/>
                  </a:lnTo>
                  <a:cubicBezTo>
                    <a:pt x="1228" y="371"/>
                    <a:pt x="1228" y="0"/>
                    <a:pt x="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4" name="Google Shape;6644;p29"/>
            <p:cNvSpPr/>
            <p:nvPr/>
          </p:nvSpPr>
          <p:spPr>
            <a:xfrm>
              <a:off x="891963" y="2484376"/>
              <a:ext cx="69555" cy="168118"/>
            </a:xfrm>
            <a:custGeom>
              <a:rect b="b" l="l" r="r" t="t"/>
              <a:pathLst>
                <a:path extrusionOk="0" h="6410" w="2652">
                  <a:moveTo>
                    <a:pt x="2281" y="376"/>
                  </a:moveTo>
                  <a:lnTo>
                    <a:pt x="2281" y="4504"/>
                  </a:lnTo>
                  <a:lnTo>
                    <a:pt x="371" y="4504"/>
                  </a:lnTo>
                  <a:lnTo>
                    <a:pt x="371" y="376"/>
                  </a:lnTo>
                  <a:close/>
                  <a:moveTo>
                    <a:pt x="2281" y="4879"/>
                  </a:moveTo>
                  <a:lnTo>
                    <a:pt x="2281" y="6044"/>
                  </a:lnTo>
                  <a:lnTo>
                    <a:pt x="371" y="6039"/>
                  </a:lnTo>
                  <a:lnTo>
                    <a:pt x="371" y="4879"/>
                  </a:lnTo>
                  <a:close/>
                  <a:moveTo>
                    <a:pt x="188" y="0"/>
                  </a:moveTo>
                  <a:cubicBezTo>
                    <a:pt x="83" y="0"/>
                    <a:pt x="1" y="87"/>
                    <a:pt x="1" y="188"/>
                  </a:cubicBezTo>
                  <a:lnTo>
                    <a:pt x="1" y="6227"/>
                  </a:lnTo>
                  <a:cubicBezTo>
                    <a:pt x="1" y="6328"/>
                    <a:pt x="83" y="6410"/>
                    <a:pt x="188" y="6410"/>
                  </a:cubicBezTo>
                  <a:lnTo>
                    <a:pt x="2464" y="6410"/>
                  </a:lnTo>
                  <a:cubicBezTo>
                    <a:pt x="2467" y="6410"/>
                    <a:pt x="2470" y="6410"/>
                    <a:pt x="2473" y="6410"/>
                  </a:cubicBezTo>
                  <a:cubicBezTo>
                    <a:pt x="2574" y="6410"/>
                    <a:pt x="2652" y="6325"/>
                    <a:pt x="2652" y="6227"/>
                  </a:cubicBezTo>
                  <a:lnTo>
                    <a:pt x="2652" y="188"/>
                  </a:lnTo>
                  <a:cubicBezTo>
                    <a:pt x="2652" y="87"/>
                    <a:pt x="2570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5" name="Google Shape;6645;p29"/>
            <p:cNvSpPr/>
            <p:nvPr/>
          </p:nvSpPr>
          <p:spPr>
            <a:xfrm>
              <a:off x="999863" y="2484507"/>
              <a:ext cx="69450" cy="167987"/>
            </a:xfrm>
            <a:custGeom>
              <a:rect b="b" l="l" r="r" t="t"/>
              <a:pathLst>
                <a:path extrusionOk="0" h="6405" w="2648">
                  <a:moveTo>
                    <a:pt x="2277" y="371"/>
                  </a:moveTo>
                  <a:lnTo>
                    <a:pt x="2277" y="4499"/>
                  </a:lnTo>
                  <a:lnTo>
                    <a:pt x="371" y="4499"/>
                  </a:lnTo>
                  <a:lnTo>
                    <a:pt x="371" y="371"/>
                  </a:lnTo>
                  <a:close/>
                  <a:moveTo>
                    <a:pt x="2277" y="4874"/>
                  </a:moveTo>
                  <a:lnTo>
                    <a:pt x="2277" y="6039"/>
                  </a:lnTo>
                  <a:lnTo>
                    <a:pt x="371" y="6034"/>
                  </a:lnTo>
                  <a:lnTo>
                    <a:pt x="371" y="4874"/>
                  </a:lnTo>
                  <a:close/>
                  <a:moveTo>
                    <a:pt x="184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6222"/>
                  </a:lnTo>
                  <a:cubicBezTo>
                    <a:pt x="1" y="6323"/>
                    <a:pt x="83" y="6405"/>
                    <a:pt x="184" y="6405"/>
                  </a:cubicBezTo>
                  <a:lnTo>
                    <a:pt x="2464" y="6405"/>
                  </a:lnTo>
                  <a:cubicBezTo>
                    <a:pt x="2565" y="6405"/>
                    <a:pt x="2647" y="6323"/>
                    <a:pt x="2647" y="6222"/>
                  </a:cubicBezTo>
                  <a:lnTo>
                    <a:pt x="2647" y="183"/>
                  </a:lnTo>
                  <a:cubicBezTo>
                    <a:pt x="2647" y="82"/>
                    <a:pt x="2565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6" name="Google Shape;6646;p29"/>
            <p:cNvSpPr/>
            <p:nvPr/>
          </p:nvSpPr>
          <p:spPr>
            <a:xfrm>
              <a:off x="1106373" y="2484507"/>
              <a:ext cx="69582" cy="167987"/>
            </a:xfrm>
            <a:custGeom>
              <a:rect b="b" l="l" r="r" t="t"/>
              <a:pathLst>
                <a:path extrusionOk="0" h="6405" w="2653">
                  <a:moveTo>
                    <a:pt x="2277" y="371"/>
                  </a:moveTo>
                  <a:lnTo>
                    <a:pt x="2277" y="4499"/>
                  </a:lnTo>
                  <a:lnTo>
                    <a:pt x="371" y="4499"/>
                  </a:lnTo>
                  <a:lnTo>
                    <a:pt x="371" y="371"/>
                  </a:lnTo>
                  <a:close/>
                  <a:moveTo>
                    <a:pt x="2277" y="4874"/>
                  </a:moveTo>
                  <a:lnTo>
                    <a:pt x="2277" y="6039"/>
                  </a:lnTo>
                  <a:lnTo>
                    <a:pt x="371" y="6034"/>
                  </a:lnTo>
                  <a:lnTo>
                    <a:pt x="371" y="4874"/>
                  </a:lnTo>
                  <a:close/>
                  <a:moveTo>
                    <a:pt x="184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6222"/>
                  </a:lnTo>
                  <a:cubicBezTo>
                    <a:pt x="1" y="6323"/>
                    <a:pt x="83" y="6405"/>
                    <a:pt x="184" y="6405"/>
                  </a:cubicBezTo>
                  <a:lnTo>
                    <a:pt x="2464" y="6405"/>
                  </a:lnTo>
                  <a:cubicBezTo>
                    <a:pt x="2566" y="6405"/>
                    <a:pt x="2652" y="6323"/>
                    <a:pt x="2652" y="6222"/>
                  </a:cubicBezTo>
                  <a:lnTo>
                    <a:pt x="2652" y="183"/>
                  </a:lnTo>
                  <a:cubicBezTo>
                    <a:pt x="2647" y="82"/>
                    <a:pt x="2566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7" name="Google Shape;6647;p29"/>
            <p:cNvSpPr/>
            <p:nvPr/>
          </p:nvSpPr>
          <p:spPr>
            <a:xfrm>
              <a:off x="1125047" y="2514407"/>
              <a:ext cx="32102" cy="9862"/>
            </a:xfrm>
            <a:custGeom>
              <a:rect b="b" l="l" r="r" t="t"/>
              <a:pathLst>
                <a:path extrusionOk="0" h="376" w="1224">
                  <a:moveTo>
                    <a:pt x="242" y="1"/>
                  </a:moveTo>
                  <a:cubicBezTo>
                    <a:pt x="1" y="5"/>
                    <a:pt x="1" y="376"/>
                    <a:pt x="242" y="376"/>
                  </a:cubicBezTo>
                  <a:lnTo>
                    <a:pt x="983" y="376"/>
                  </a:lnTo>
                  <a:cubicBezTo>
                    <a:pt x="1223" y="376"/>
                    <a:pt x="1223" y="1"/>
                    <a:pt x="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8" name="Google Shape;6648;p29"/>
            <p:cNvSpPr/>
            <p:nvPr/>
          </p:nvSpPr>
          <p:spPr>
            <a:xfrm>
              <a:off x="1125047" y="2543441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2" y="0"/>
                  </a:moveTo>
                  <a:cubicBezTo>
                    <a:pt x="1" y="0"/>
                    <a:pt x="1" y="371"/>
                    <a:pt x="242" y="371"/>
                  </a:cubicBezTo>
                  <a:lnTo>
                    <a:pt x="983" y="371"/>
                  </a:lnTo>
                  <a:cubicBezTo>
                    <a:pt x="1223" y="371"/>
                    <a:pt x="1223" y="0"/>
                    <a:pt x="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9" name="Google Shape;6649;p29"/>
            <p:cNvSpPr/>
            <p:nvPr/>
          </p:nvSpPr>
          <p:spPr>
            <a:xfrm>
              <a:off x="1125047" y="2572343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2" y="0"/>
                  </a:moveTo>
                  <a:cubicBezTo>
                    <a:pt x="1" y="0"/>
                    <a:pt x="1" y="371"/>
                    <a:pt x="242" y="371"/>
                  </a:cubicBezTo>
                  <a:lnTo>
                    <a:pt x="983" y="371"/>
                  </a:lnTo>
                  <a:cubicBezTo>
                    <a:pt x="1223" y="371"/>
                    <a:pt x="1223" y="0"/>
                    <a:pt x="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0" name="Google Shape;6650;p29"/>
            <p:cNvSpPr/>
            <p:nvPr/>
          </p:nvSpPr>
          <p:spPr>
            <a:xfrm>
              <a:off x="1018537" y="2514407"/>
              <a:ext cx="32102" cy="9862"/>
            </a:xfrm>
            <a:custGeom>
              <a:rect b="b" l="l" r="r" t="t"/>
              <a:pathLst>
                <a:path extrusionOk="0" h="376" w="1224">
                  <a:moveTo>
                    <a:pt x="241" y="1"/>
                  </a:moveTo>
                  <a:cubicBezTo>
                    <a:pt x="1" y="5"/>
                    <a:pt x="1" y="376"/>
                    <a:pt x="241" y="376"/>
                  </a:cubicBezTo>
                  <a:lnTo>
                    <a:pt x="982" y="376"/>
                  </a:lnTo>
                  <a:cubicBezTo>
                    <a:pt x="1223" y="376"/>
                    <a:pt x="1223" y="1"/>
                    <a:pt x="9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1" name="Google Shape;6651;p29"/>
            <p:cNvSpPr/>
            <p:nvPr/>
          </p:nvSpPr>
          <p:spPr>
            <a:xfrm>
              <a:off x="1018537" y="2543441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2" y="371"/>
                  </a:lnTo>
                  <a:cubicBezTo>
                    <a:pt x="1223" y="371"/>
                    <a:pt x="1223" y="0"/>
                    <a:pt x="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2" name="Google Shape;6652;p29"/>
            <p:cNvSpPr/>
            <p:nvPr/>
          </p:nvSpPr>
          <p:spPr>
            <a:xfrm>
              <a:off x="1018537" y="2572343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2" y="371"/>
                  </a:lnTo>
                  <a:cubicBezTo>
                    <a:pt x="1223" y="371"/>
                    <a:pt x="1223" y="0"/>
                    <a:pt x="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53" name="Google Shape;6653;p29"/>
          <p:cNvGrpSpPr/>
          <p:nvPr/>
        </p:nvGrpSpPr>
        <p:grpSpPr>
          <a:xfrm>
            <a:off x="3140473" y="4172969"/>
            <a:ext cx="289158" cy="252938"/>
            <a:chOff x="3140473" y="4357544"/>
            <a:chExt cx="289158" cy="252938"/>
          </a:xfrm>
        </p:grpSpPr>
        <p:sp>
          <p:nvSpPr>
            <p:cNvPr id="6654" name="Google Shape;6654;p29"/>
            <p:cNvSpPr/>
            <p:nvPr/>
          </p:nvSpPr>
          <p:spPr>
            <a:xfrm>
              <a:off x="3144774" y="4425185"/>
              <a:ext cx="280687" cy="181127"/>
            </a:xfrm>
            <a:custGeom>
              <a:rect b="b" l="l" r="r" t="t"/>
              <a:pathLst>
                <a:path extrusionOk="0" h="6906" w="10702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559"/>
                  </a:lnTo>
                  <a:cubicBezTo>
                    <a:pt x="0" y="6752"/>
                    <a:pt x="154" y="6906"/>
                    <a:pt x="347" y="6906"/>
                  </a:cubicBezTo>
                  <a:lnTo>
                    <a:pt x="10355" y="6906"/>
                  </a:lnTo>
                  <a:cubicBezTo>
                    <a:pt x="10547" y="6906"/>
                    <a:pt x="10701" y="6747"/>
                    <a:pt x="10701" y="6559"/>
                  </a:cubicBezTo>
                  <a:lnTo>
                    <a:pt x="10701" y="347"/>
                  </a:lnTo>
                  <a:cubicBezTo>
                    <a:pt x="10701" y="155"/>
                    <a:pt x="10543" y="1"/>
                    <a:pt x="10355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5" name="Google Shape;6655;p29"/>
            <p:cNvSpPr/>
            <p:nvPr/>
          </p:nvSpPr>
          <p:spPr>
            <a:xfrm>
              <a:off x="3144774" y="4425185"/>
              <a:ext cx="280687" cy="13533"/>
            </a:xfrm>
            <a:custGeom>
              <a:rect b="b" l="l" r="r" t="t"/>
              <a:pathLst>
                <a:path extrusionOk="0" h="516" w="10702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516"/>
                  </a:lnTo>
                  <a:lnTo>
                    <a:pt x="10701" y="516"/>
                  </a:lnTo>
                  <a:lnTo>
                    <a:pt x="10701" y="347"/>
                  </a:lnTo>
                  <a:cubicBezTo>
                    <a:pt x="10701" y="155"/>
                    <a:pt x="10547" y="1"/>
                    <a:pt x="10355" y="1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6" name="Google Shape;6656;p29"/>
            <p:cNvSpPr/>
            <p:nvPr/>
          </p:nvSpPr>
          <p:spPr>
            <a:xfrm>
              <a:off x="3171894" y="4461405"/>
              <a:ext cx="90511" cy="117657"/>
            </a:xfrm>
            <a:custGeom>
              <a:rect b="b" l="l" r="r" t="t"/>
              <a:pathLst>
                <a:path extrusionOk="0" h="4486" w="3451">
                  <a:moveTo>
                    <a:pt x="174" y="1"/>
                  </a:moveTo>
                  <a:cubicBezTo>
                    <a:pt x="78" y="1"/>
                    <a:pt x="1" y="78"/>
                    <a:pt x="1" y="174"/>
                  </a:cubicBezTo>
                  <a:lnTo>
                    <a:pt x="1" y="4312"/>
                  </a:lnTo>
                  <a:cubicBezTo>
                    <a:pt x="1" y="4408"/>
                    <a:pt x="78" y="4485"/>
                    <a:pt x="174" y="4485"/>
                  </a:cubicBezTo>
                  <a:lnTo>
                    <a:pt x="3282" y="4485"/>
                  </a:lnTo>
                  <a:cubicBezTo>
                    <a:pt x="3374" y="4485"/>
                    <a:pt x="3451" y="4408"/>
                    <a:pt x="3451" y="4312"/>
                  </a:cubicBezTo>
                  <a:lnTo>
                    <a:pt x="3451" y="174"/>
                  </a:lnTo>
                  <a:cubicBezTo>
                    <a:pt x="3451" y="78"/>
                    <a:pt x="3374" y="1"/>
                    <a:pt x="3282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7" name="Google Shape;6657;p29"/>
            <p:cNvSpPr/>
            <p:nvPr/>
          </p:nvSpPr>
          <p:spPr>
            <a:xfrm>
              <a:off x="3289629" y="4461405"/>
              <a:ext cx="108582" cy="18071"/>
            </a:xfrm>
            <a:custGeom>
              <a:rect b="b" l="l" r="r" t="t"/>
              <a:pathLst>
                <a:path extrusionOk="0" h="689" w="4140">
                  <a:moveTo>
                    <a:pt x="169" y="1"/>
                  </a:moveTo>
                  <a:cubicBezTo>
                    <a:pt x="78" y="1"/>
                    <a:pt x="1" y="78"/>
                    <a:pt x="1" y="174"/>
                  </a:cubicBezTo>
                  <a:lnTo>
                    <a:pt x="1" y="516"/>
                  </a:lnTo>
                  <a:cubicBezTo>
                    <a:pt x="1" y="612"/>
                    <a:pt x="78" y="689"/>
                    <a:pt x="169" y="689"/>
                  </a:cubicBezTo>
                  <a:lnTo>
                    <a:pt x="3966" y="689"/>
                  </a:lnTo>
                  <a:cubicBezTo>
                    <a:pt x="4062" y="689"/>
                    <a:pt x="4139" y="612"/>
                    <a:pt x="4139" y="516"/>
                  </a:cubicBezTo>
                  <a:lnTo>
                    <a:pt x="4139" y="174"/>
                  </a:lnTo>
                  <a:cubicBezTo>
                    <a:pt x="4139" y="78"/>
                    <a:pt x="4062" y="1"/>
                    <a:pt x="3966" y="1"/>
                  </a:cubicBezTo>
                  <a:close/>
                </a:path>
              </a:pathLst>
            </a:custGeom>
            <a:solidFill>
              <a:srgbClr val="CF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8" name="Google Shape;6658;p29"/>
            <p:cNvSpPr/>
            <p:nvPr/>
          </p:nvSpPr>
          <p:spPr>
            <a:xfrm>
              <a:off x="3289629" y="4497625"/>
              <a:ext cx="81436" cy="18071"/>
            </a:xfrm>
            <a:custGeom>
              <a:rect b="b" l="l" r="r" t="t"/>
              <a:pathLst>
                <a:path extrusionOk="0" h="689" w="3105">
                  <a:moveTo>
                    <a:pt x="169" y="1"/>
                  </a:moveTo>
                  <a:cubicBezTo>
                    <a:pt x="78" y="1"/>
                    <a:pt x="1" y="78"/>
                    <a:pt x="1" y="174"/>
                  </a:cubicBezTo>
                  <a:lnTo>
                    <a:pt x="1" y="516"/>
                  </a:lnTo>
                  <a:cubicBezTo>
                    <a:pt x="1" y="612"/>
                    <a:pt x="78" y="689"/>
                    <a:pt x="169" y="689"/>
                  </a:cubicBezTo>
                  <a:lnTo>
                    <a:pt x="2931" y="689"/>
                  </a:lnTo>
                  <a:cubicBezTo>
                    <a:pt x="3028" y="689"/>
                    <a:pt x="3105" y="612"/>
                    <a:pt x="3105" y="521"/>
                  </a:cubicBezTo>
                  <a:lnTo>
                    <a:pt x="3105" y="174"/>
                  </a:lnTo>
                  <a:cubicBezTo>
                    <a:pt x="3105" y="78"/>
                    <a:pt x="3028" y="1"/>
                    <a:pt x="293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9" name="Google Shape;6659;p29"/>
            <p:cNvSpPr/>
            <p:nvPr/>
          </p:nvSpPr>
          <p:spPr>
            <a:xfrm>
              <a:off x="3262378" y="4361846"/>
              <a:ext cx="45347" cy="81410"/>
            </a:xfrm>
            <a:custGeom>
              <a:rect b="b" l="l" r="r" t="t"/>
              <a:pathLst>
                <a:path extrusionOk="0" h="3104" w="1729">
                  <a:moveTo>
                    <a:pt x="1" y="0"/>
                  </a:moveTo>
                  <a:lnTo>
                    <a:pt x="347" y="3104"/>
                  </a:lnTo>
                  <a:lnTo>
                    <a:pt x="1382" y="310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0" name="Google Shape;6660;p29"/>
            <p:cNvSpPr/>
            <p:nvPr/>
          </p:nvSpPr>
          <p:spPr>
            <a:xfrm>
              <a:off x="3189938" y="4520233"/>
              <a:ext cx="54422" cy="58828"/>
            </a:xfrm>
            <a:custGeom>
              <a:rect b="b" l="l" r="r" t="t"/>
              <a:pathLst>
                <a:path extrusionOk="0" h="2243" w="2075">
                  <a:moveTo>
                    <a:pt x="694" y="0"/>
                  </a:moveTo>
                  <a:lnTo>
                    <a:pt x="694" y="347"/>
                  </a:lnTo>
                  <a:cubicBezTo>
                    <a:pt x="694" y="409"/>
                    <a:pt x="655" y="472"/>
                    <a:pt x="597" y="501"/>
                  </a:cubicBezTo>
                  <a:lnTo>
                    <a:pt x="193" y="703"/>
                  </a:lnTo>
                  <a:cubicBezTo>
                    <a:pt x="78" y="760"/>
                    <a:pt x="1" y="881"/>
                    <a:pt x="1" y="1011"/>
                  </a:cubicBezTo>
                  <a:lnTo>
                    <a:pt x="1" y="2242"/>
                  </a:lnTo>
                  <a:lnTo>
                    <a:pt x="2075" y="2242"/>
                  </a:lnTo>
                  <a:lnTo>
                    <a:pt x="2075" y="1011"/>
                  </a:lnTo>
                  <a:cubicBezTo>
                    <a:pt x="2075" y="881"/>
                    <a:pt x="1998" y="760"/>
                    <a:pt x="1882" y="703"/>
                  </a:cubicBezTo>
                  <a:lnTo>
                    <a:pt x="1478" y="501"/>
                  </a:lnTo>
                  <a:cubicBezTo>
                    <a:pt x="1420" y="472"/>
                    <a:pt x="1382" y="409"/>
                    <a:pt x="1382" y="347"/>
                  </a:cubicBezTo>
                  <a:lnTo>
                    <a:pt x="1382" y="0"/>
                  </a:lnTo>
                  <a:close/>
                </a:path>
              </a:pathLst>
            </a:custGeom>
            <a:solidFill>
              <a:srgbClr val="CC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1" name="Google Shape;6661;p29"/>
            <p:cNvSpPr/>
            <p:nvPr/>
          </p:nvSpPr>
          <p:spPr>
            <a:xfrm>
              <a:off x="3190069" y="4534475"/>
              <a:ext cx="54291" cy="44587"/>
            </a:xfrm>
            <a:custGeom>
              <a:rect b="b" l="l" r="r" t="t"/>
              <a:pathLst>
                <a:path extrusionOk="0" h="1700" w="2070">
                  <a:moveTo>
                    <a:pt x="506" y="1"/>
                  </a:moveTo>
                  <a:lnTo>
                    <a:pt x="188" y="160"/>
                  </a:lnTo>
                  <a:cubicBezTo>
                    <a:pt x="73" y="217"/>
                    <a:pt x="1" y="338"/>
                    <a:pt x="1" y="468"/>
                  </a:cubicBezTo>
                  <a:lnTo>
                    <a:pt x="1" y="1699"/>
                  </a:lnTo>
                  <a:lnTo>
                    <a:pt x="2070" y="1699"/>
                  </a:lnTo>
                  <a:lnTo>
                    <a:pt x="2070" y="468"/>
                  </a:lnTo>
                  <a:cubicBezTo>
                    <a:pt x="2070" y="338"/>
                    <a:pt x="1997" y="217"/>
                    <a:pt x="1877" y="160"/>
                  </a:cubicBezTo>
                  <a:lnTo>
                    <a:pt x="1564" y="1"/>
                  </a:lnTo>
                  <a:cubicBezTo>
                    <a:pt x="1439" y="155"/>
                    <a:pt x="1247" y="492"/>
                    <a:pt x="1035" y="492"/>
                  </a:cubicBezTo>
                  <a:cubicBezTo>
                    <a:pt x="818" y="492"/>
                    <a:pt x="631" y="155"/>
                    <a:pt x="5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2" name="Google Shape;6662;p29"/>
            <p:cNvSpPr/>
            <p:nvPr/>
          </p:nvSpPr>
          <p:spPr>
            <a:xfrm>
              <a:off x="3190069" y="4542553"/>
              <a:ext cx="13533" cy="36509"/>
            </a:xfrm>
            <a:custGeom>
              <a:rect b="b" l="l" r="r" t="t"/>
              <a:pathLst>
                <a:path extrusionOk="0" h="1392" w="516">
                  <a:moveTo>
                    <a:pt x="39" y="1"/>
                  </a:moveTo>
                  <a:cubicBezTo>
                    <a:pt x="15" y="49"/>
                    <a:pt x="1" y="102"/>
                    <a:pt x="1" y="160"/>
                  </a:cubicBezTo>
                  <a:lnTo>
                    <a:pt x="1" y="1391"/>
                  </a:lnTo>
                  <a:lnTo>
                    <a:pt x="515" y="1391"/>
                  </a:lnTo>
                  <a:lnTo>
                    <a:pt x="515" y="530"/>
                  </a:lnTo>
                  <a:cubicBezTo>
                    <a:pt x="515" y="419"/>
                    <a:pt x="462" y="318"/>
                    <a:pt x="376" y="256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3" name="Google Shape;6663;p29"/>
            <p:cNvSpPr/>
            <p:nvPr/>
          </p:nvSpPr>
          <p:spPr>
            <a:xfrm>
              <a:off x="3230696" y="4542553"/>
              <a:ext cx="13665" cy="36509"/>
            </a:xfrm>
            <a:custGeom>
              <a:rect b="b" l="l" r="r" t="t"/>
              <a:pathLst>
                <a:path extrusionOk="0" h="1392" w="521">
                  <a:moveTo>
                    <a:pt x="477" y="1"/>
                  </a:moveTo>
                  <a:lnTo>
                    <a:pt x="140" y="256"/>
                  </a:lnTo>
                  <a:cubicBezTo>
                    <a:pt x="54" y="318"/>
                    <a:pt x="1" y="419"/>
                    <a:pt x="1" y="530"/>
                  </a:cubicBezTo>
                  <a:lnTo>
                    <a:pt x="1" y="1391"/>
                  </a:lnTo>
                  <a:lnTo>
                    <a:pt x="521" y="1391"/>
                  </a:lnTo>
                  <a:lnTo>
                    <a:pt x="521" y="160"/>
                  </a:lnTo>
                  <a:cubicBezTo>
                    <a:pt x="521" y="102"/>
                    <a:pt x="506" y="49"/>
                    <a:pt x="477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4" name="Google Shape;6664;p29"/>
            <p:cNvSpPr/>
            <p:nvPr/>
          </p:nvSpPr>
          <p:spPr>
            <a:xfrm>
              <a:off x="3199039" y="4484013"/>
              <a:ext cx="36246" cy="40784"/>
            </a:xfrm>
            <a:custGeom>
              <a:rect b="b" l="l" r="r" t="t"/>
              <a:pathLst>
                <a:path extrusionOk="0" h="1555" w="1382">
                  <a:moveTo>
                    <a:pt x="520" y="0"/>
                  </a:moveTo>
                  <a:cubicBezTo>
                    <a:pt x="231" y="0"/>
                    <a:pt x="0" y="231"/>
                    <a:pt x="0" y="520"/>
                  </a:cubicBezTo>
                  <a:lnTo>
                    <a:pt x="0" y="862"/>
                  </a:lnTo>
                  <a:cubicBezTo>
                    <a:pt x="0" y="1246"/>
                    <a:pt x="308" y="1554"/>
                    <a:pt x="693" y="1554"/>
                  </a:cubicBezTo>
                  <a:cubicBezTo>
                    <a:pt x="1073" y="1554"/>
                    <a:pt x="1381" y="1246"/>
                    <a:pt x="1381" y="862"/>
                  </a:cubicBezTo>
                  <a:lnTo>
                    <a:pt x="1381" y="520"/>
                  </a:lnTo>
                  <a:cubicBezTo>
                    <a:pt x="1381" y="231"/>
                    <a:pt x="1150" y="0"/>
                    <a:pt x="866" y="0"/>
                  </a:cubicBezTo>
                  <a:close/>
                </a:path>
              </a:pathLst>
            </a:custGeom>
            <a:solidFill>
              <a:srgbClr val="D6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5" name="Google Shape;6665;p29"/>
            <p:cNvSpPr/>
            <p:nvPr/>
          </p:nvSpPr>
          <p:spPr>
            <a:xfrm>
              <a:off x="3199039" y="4484013"/>
              <a:ext cx="24890" cy="40784"/>
            </a:xfrm>
            <a:custGeom>
              <a:rect b="b" l="l" r="r" t="t"/>
              <a:pathLst>
                <a:path extrusionOk="0" h="1555" w="949">
                  <a:moveTo>
                    <a:pt x="520" y="0"/>
                  </a:moveTo>
                  <a:cubicBezTo>
                    <a:pt x="231" y="0"/>
                    <a:pt x="0" y="231"/>
                    <a:pt x="0" y="520"/>
                  </a:cubicBezTo>
                  <a:lnTo>
                    <a:pt x="0" y="862"/>
                  </a:lnTo>
                  <a:cubicBezTo>
                    <a:pt x="0" y="1258"/>
                    <a:pt x="324" y="1554"/>
                    <a:pt x="687" y="1554"/>
                  </a:cubicBezTo>
                  <a:cubicBezTo>
                    <a:pt x="773" y="1554"/>
                    <a:pt x="861" y="1537"/>
                    <a:pt x="948" y="1501"/>
                  </a:cubicBezTo>
                  <a:cubicBezTo>
                    <a:pt x="688" y="1396"/>
                    <a:pt x="515" y="1145"/>
                    <a:pt x="520" y="862"/>
                  </a:cubicBezTo>
                  <a:lnTo>
                    <a:pt x="520" y="520"/>
                  </a:lnTo>
                  <a:cubicBezTo>
                    <a:pt x="520" y="265"/>
                    <a:pt x="698" y="53"/>
                    <a:pt x="948" y="10"/>
                  </a:cubicBezTo>
                  <a:cubicBezTo>
                    <a:pt x="919" y="5"/>
                    <a:pt x="890" y="0"/>
                    <a:pt x="861" y="0"/>
                  </a:cubicBezTo>
                  <a:close/>
                </a:path>
              </a:pathLst>
            </a:custGeom>
            <a:solidFill>
              <a:srgbClr val="CC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6" name="Google Shape;6666;p29"/>
            <p:cNvSpPr/>
            <p:nvPr/>
          </p:nvSpPr>
          <p:spPr>
            <a:xfrm>
              <a:off x="3199039" y="4484013"/>
              <a:ext cx="36351" cy="18071"/>
            </a:xfrm>
            <a:custGeom>
              <a:rect b="b" l="l" r="r" t="t"/>
              <a:pathLst>
                <a:path extrusionOk="0" h="689" w="1386">
                  <a:moveTo>
                    <a:pt x="520" y="0"/>
                  </a:moveTo>
                  <a:cubicBezTo>
                    <a:pt x="231" y="0"/>
                    <a:pt x="0" y="231"/>
                    <a:pt x="0" y="520"/>
                  </a:cubicBezTo>
                  <a:cubicBezTo>
                    <a:pt x="0" y="520"/>
                    <a:pt x="520" y="688"/>
                    <a:pt x="1386" y="688"/>
                  </a:cubicBezTo>
                  <a:lnTo>
                    <a:pt x="1386" y="520"/>
                  </a:lnTo>
                  <a:cubicBezTo>
                    <a:pt x="1386" y="231"/>
                    <a:pt x="1155" y="0"/>
                    <a:pt x="866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7" name="Google Shape;6667;p29"/>
            <p:cNvSpPr/>
            <p:nvPr/>
          </p:nvSpPr>
          <p:spPr>
            <a:xfrm>
              <a:off x="3199039" y="4484013"/>
              <a:ext cx="24890" cy="16550"/>
            </a:xfrm>
            <a:custGeom>
              <a:rect b="b" l="l" r="r" t="t"/>
              <a:pathLst>
                <a:path extrusionOk="0" h="631" w="949">
                  <a:moveTo>
                    <a:pt x="520" y="0"/>
                  </a:moveTo>
                  <a:cubicBezTo>
                    <a:pt x="231" y="0"/>
                    <a:pt x="0" y="231"/>
                    <a:pt x="0" y="520"/>
                  </a:cubicBezTo>
                  <a:cubicBezTo>
                    <a:pt x="169" y="568"/>
                    <a:pt x="342" y="606"/>
                    <a:pt x="520" y="631"/>
                  </a:cubicBezTo>
                  <a:lnTo>
                    <a:pt x="520" y="520"/>
                  </a:lnTo>
                  <a:cubicBezTo>
                    <a:pt x="520" y="265"/>
                    <a:pt x="698" y="53"/>
                    <a:pt x="948" y="10"/>
                  </a:cubicBezTo>
                  <a:cubicBezTo>
                    <a:pt x="919" y="5"/>
                    <a:pt x="890" y="0"/>
                    <a:pt x="861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8" name="Google Shape;6668;p29"/>
            <p:cNvSpPr/>
            <p:nvPr/>
          </p:nvSpPr>
          <p:spPr>
            <a:xfrm>
              <a:off x="3140473" y="4357544"/>
              <a:ext cx="289158" cy="252938"/>
            </a:xfrm>
            <a:custGeom>
              <a:rect b="b" l="l" r="r" t="t"/>
              <a:pathLst>
                <a:path extrusionOk="0" h="9644" w="11025">
                  <a:moveTo>
                    <a:pt x="6198" y="323"/>
                  </a:moveTo>
                  <a:lnTo>
                    <a:pt x="5890" y="3100"/>
                  </a:lnTo>
                  <a:cubicBezTo>
                    <a:pt x="5885" y="3104"/>
                    <a:pt x="5880" y="3109"/>
                    <a:pt x="5876" y="3109"/>
                  </a:cubicBezTo>
                  <a:lnTo>
                    <a:pt x="5149" y="3109"/>
                  </a:lnTo>
                  <a:cubicBezTo>
                    <a:pt x="5144" y="3109"/>
                    <a:pt x="5139" y="3104"/>
                    <a:pt x="5139" y="3100"/>
                  </a:cubicBezTo>
                  <a:lnTo>
                    <a:pt x="4831" y="323"/>
                  </a:lnTo>
                  <a:close/>
                  <a:moveTo>
                    <a:pt x="10519" y="2739"/>
                  </a:moveTo>
                  <a:cubicBezTo>
                    <a:pt x="10620" y="2739"/>
                    <a:pt x="10702" y="2821"/>
                    <a:pt x="10702" y="2926"/>
                  </a:cubicBezTo>
                  <a:lnTo>
                    <a:pt x="10702" y="9138"/>
                  </a:lnTo>
                  <a:cubicBezTo>
                    <a:pt x="10702" y="9239"/>
                    <a:pt x="10620" y="9321"/>
                    <a:pt x="10519" y="9321"/>
                  </a:cubicBezTo>
                  <a:lnTo>
                    <a:pt x="511" y="9321"/>
                  </a:lnTo>
                  <a:cubicBezTo>
                    <a:pt x="409" y="9321"/>
                    <a:pt x="328" y="9239"/>
                    <a:pt x="328" y="9138"/>
                  </a:cubicBezTo>
                  <a:lnTo>
                    <a:pt x="328" y="2926"/>
                  </a:lnTo>
                  <a:cubicBezTo>
                    <a:pt x="328" y="2821"/>
                    <a:pt x="409" y="2739"/>
                    <a:pt x="511" y="2739"/>
                  </a:cubicBezTo>
                  <a:lnTo>
                    <a:pt x="4774" y="2739"/>
                  </a:lnTo>
                  <a:lnTo>
                    <a:pt x="4817" y="3133"/>
                  </a:lnTo>
                  <a:cubicBezTo>
                    <a:pt x="4836" y="3302"/>
                    <a:pt x="4981" y="3432"/>
                    <a:pt x="5149" y="3432"/>
                  </a:cubicBezTo>
                  <a:lnTo>
                    <a:pt x="5880" y="3432"/>
                  </a:lnTo>
                  <a:cubicBezTo>
                    <a:pt x="6049" y="3432"/>
                    <a:pt x="6193" y="3302"/>
                    <a:pt x="6212" y="3133"/>
                  </a:cubicBezTo>
                  <a:lnTo>
                    <a:pt x="6256" y="2739"/>
                  </a:lnTo>
                  <a:close/>
                  <a:moveTo>
                    <a:pt x="4649" y="1"/>
                  </a:moveTo>
                  <a:cubicBezTo>
                    <a:pt x="4552" y="1"/>
                    <a:pt x="4480" y="83"/>
                    <a:pt x="4490" y="179"/>
                  </a:cubicBezTo>
                  <a:lnTo>
                    <a:pt x="4740" y="2416"/>
                  </a:lnTo>
                  <a:lnTo>
                    <a:pt x="511" y="2416"/>
                  </a:lnTo>
                  <a:cubicBezTo>
                    <a:pt x="231" y="2416"/>
                    <a:pt x="0" y="2642"/>
                    <a:pt x="0" y="2926"/>
                  </a:cubicBezTo>
                  <a:lnTo>
                    <a:pt x="0" y="9138"/>
                  </a:lnTo>
                  <a:cubicBezTo>
                    <a:pt x="0" y="9417"/>
                    <a:pt x="231" y="9644"/>
                    <a:pt x="511" y="9644"/>
                  </a:cubicBezTo>
                  <a:lnTo>
                    <a:pt x="10519" y="9644"/>
                  </a:lnTo>
                  <a:cubicBezTo>
                    <a:pt x="10798" y="9644"/>
                    <a:pt x="11024" y="9417"/>
                    <a:pt x="11024" y="9138"/>
                  </a:cubicBezTo>
                  <a:lnTo>
                    <a:pt x="11024" y="2926"/>
                  </a:lnTo>
                  <a:cubicBezTo>
                    <a:pt x="11024" y="2642"/>
                    <a:pt x="10798" y="2416"/>
                    <a:pt x="10519" y="2416"/>
                  </a:cubicBezTo>
                  <a:lnTo>
                    <a:pt x="6289" y="2416"/>
                  </a:lnTo>
                  <a:lnTo>
                    <a:pt x="6535" y="179"/>
                  </a:lnTo>
                  <a:cubicBezTo>
                    <a:pt x="6549" y="83"/>
                    <a:pt x="6472" y="1"/>
                    <a:pt x="63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9" name="Google Shape;6669;p29"/>
            <p:cNvSpPr/>
            <p:nvPr/>
          </p:nvSpPr>
          <p:spPr>
            <a:xfrm>
              <a:off x="3167723" y="4457130"/>
              <a:ext cx="98983" cy="126233"/>
            </a:xfrm>
            <a:custGeom>
              <a:rect b="b" l="l" r="r" t="t"/>
              <a:pathLst>
                <a:path extrusionOk="0" h="4813" w="3774">
                  <a:moveTo>
                    <a:pt x="2060" y="1189"/>
                  </a:moveTo>
                  <a:cubicBezTo>
                    <a:pt x="2253" y="1189"/>
                    <a:pt x="2416" y="1348"/>
                    <a:pt x="2416" y="1545"/>
                  </a:cubicBezTo>
                  <a:lnTo>
                    <a:pt x="2416" y="1887"/>
                  </a:lnTo>
                  <a:cubicBezTo>
                    <a:pt x="2416" y="2180"/>
                    <a:pt x="2176" y="2416"/>
                    <a:pt x="1887" y="2416"/>
                  </a:cubicBezTo>
                  <a:cubicBezTo>
                    <a:pt x="1594" y="2416"/>
                    <a:pt x="1358" y="2180"/>
                    <a:pt x="1358" y="1887"/>
                  </a:cubicBezTo>
                  <a:lnTo>
                    <a:pt x="1358" y="1545"/>
                  </a:lnTo>
                  <a:cubicBezTo>
                    <a:pt x="1358" y="1348"/>
                    <a:pt x="1517" y="1189"/>
                    <a:pt x="1714" y="1189"/>
                  </a:cubicBezTo>
                  <a:close/>
                  <a:moveTo>
                    <a:pt x="2070" y="2719"/>
                  </a:moveTo>
                  <a:lnTo>
                    <a:pt x="2070" y="2815"/>
                  </a:lnTo>
                  <a:cubicBezTo>
                    <a:pt x="2070" y="2878"/>
                    <a:pt x="2084" y="2935"/>
                    <a:pt x="2113" y="2984"/>
                  </a:cubicBezTo>
                  <a:lnTo>
                    <a:pt x="1892" y="3205"/>
                  </a:lnTo>
                  <a:cubicBezTo>
                    <a:pt x="1889" y="3207"/>
                    <a:pt x="1887" y="3209"/>
                    <a:pt x="1885" y="3209"/>
                  </a:cubicBezTo>
                  <a:cubicBezTo>
                    <a:pt x="1882" y="3209"/>
                    <a:pt x="1880" y="3207"/>
                    <a:pt x="1877" y="3205"/>
                  </a:cubicBezTo>
                  <a:lnTo>
                    <a:pt x="1656" y="2984"/>
                  </a:lnTo>
                  <a:cubicBezTo>
                    <a:pt x="1685" y="2935"/>
                    <a:pt x="1704" y="2878"/>
                    <a:pt x="1704" y="2815"/>
                  </a:cubicBezTo>
                  <a:lnTo>
                    <a:pt x="1704" y="2719"/>
                  </a:lnTo>
                  <a:cubicBezTo>
                    <a:pt x="1762" y="2733"/>
                    <a:pt x="1824" y="2738"/>
                    <a:pt x="1887" y="2743"/>
                  </a:cubicBezTo>
                  <a:lnTo>
                    <a:pt x="1887" y="2738"/>
                  </a:lnTo>
                  <a:cubicBezTo>
                    <a:pt x="1950" y="2738"/>
                    <a:pt x="2007" y="2733"/>
                    <a:pt x="2070" y="2719"/>
                  </a:cubicBezTo>
                  <a:close/>
                  <a:moveTo>
                    <a:pt x="2378" y="3176"/>
                  </a:moveTo>
                  <a:lnTo>
                    <a:pt x="2657" y="3320"/>
                  </a:lnTo>
                  <a:cubicBezTo>
                    <a:pt x="2719" y="3349"/>
                    <a:pt x="2758" y="3412"/>
                    <a:pt x="2758" y="3484"/>
                  </a:cubicBezTo>
                  <a:lnTo>
                    <a:pt x="2758" y="4490"/>
                  </a:lnTo>
                  <a:lnTo>
                    <a:pt x="1011" y="4490"/>
                  </a:lnTo>
                  <a:lnTo>
                    <a:pt x="1011" y="3484"/>
                  </a:lnTo>
                  <a:cubicBezTo>
                    <a:pt x="1011" y="3412"/>
                    <a:pt x="1050" y="3349"/>
                    <a:pt x="1112" y="3320"/>
                  </a:cubicBezTo>
                  <a:lnTo>
                    <a:pt x="1396" y="3176"/>
                  </a:lnTo>
                  <a:lnTo>
                    <a:pt x="1651" y="3436"/>
                  </a:lnTo>
                  <a:cubicBezTo>
                    <a:pt x="1716" y="3501"/>
                    <a:pt x="1802" y="3533"/>
                    <a:pt x="1887" y="3533"/>
                  </a:cubicBezTo>
                  <a:cubicBezTo>
                    <a:pt x="1972" y="3533"/>
                    <a:pt x="2058" y="3501"/>
                    <a:pt x="2123" y="3436"/>
                  </a:cubicBezTo>
                  <a:lnTo>
                    <a:pt x="2378" y="3176"/>
                  </a:lnTo>
                  <a:close/>
                  <a:moveTo>
                    <a:pt x="3436" y="323"/>
                  </a:moveTo>
                  <a:cubicBezTo>
                    <a:pt x="3441" y="323"/>
                    <a:pt x="3446" y="328"/>
                    <a:pt x="3446" y="337"/>
                  </a:cubicBezTo>
                  <a:lnTo>
                    <a:pt x="3446" y="4475"/>
                  </a:lnTo>
                  <a:lnTo>
                    <a:pt x="3451" y="4475"/>
                  </a:lnTo>
                  <a:cubicBezTo>
                    <a:pt x="3451" y="4485"/>
                    <a:pt x="3446" y="4490"/>
                    <a:pt x="3441" y="4490"/>
                  </a:cubicBezTo>
                  <a:lnTo>
                    <a:pt x="3085" y="4490"/>
                  </a:lnTo>
                  <a:lnTo>
                    <a:pt x="3085" y="3484"/>
                  </a:lnTo>
                  <a:cubicBezTo>
                    <a:pt x="3085" y="3292"/>
                    <a:pt x="2974" y="3113"/>
                    <a:pt x="2801" y="3032"/>
                  </a:cubicBezTo>
                  <a:lnTo>
                    <a:pt x="2397" y="2830"/>
                  </a:lnTo>
                  <a:cubicBezTo>
                    <a:pt x="2397" y="2825"/>
                    <a:pt x="2392" y="2820"/>
                    <a:pt x="2392" y="2815"/>
                  </a:cubicBezTo>
                  <a:lnTo>
                    <a:pt x="2392" y="2575"/>
                  </a:lnTo>
                  <a:lnTo>
                    <a:pt x="2392" y="2570"/>
                  </a:lnTo>
                  <a:cubicBezTo>
                    <a:pt x="2609" y="2411"/>
                    <a:pt x="2739" y="2156"/>
                    <a:pt x="2739" y="1887"/>
                  </a:cubicBezTo>
                  <a:lnTo>
                    <a:pt x="2739" y="1540"/>
                  </a:lnTo>
                  <a:cubicBezTo>
                    <a:pt x="2739" y="1165"/>
                    <a:pt x="2436" y="862"/>
                    <a:pt x="2060" y="862"/>
                  </a:cubicBezTo>
                  <a:lnTo>
                    <a:pt x="1714" y="862"/>
                  </a:lnTo>
                  <a:cubicBezTo>
                    <a:pt x="1338" y="862"/>
                    <a:pt x="1031" y="1165"/>
                    <a:pt x="1031" y="1540"/>
                  </a:cubicBezTo>
                  <a:lnTo>
                    <a:pt x="1031" y="1887"/>
                  </a:lnTo>
                  <a:cubicBezTo>
                    <a:pt x="1031" y="2156"/>
                    <a:pt x="1160" y="2411"/>
                    <a:pt x="1377" y="2570"/>
                  </a:cubicBezTo>
                  <a:lnTo>
                    <a:pt x="1377" y="2575"/>
                  </a:lnTo>
                  <a:lnTo>
                    <a:pt x="1377" y="2815"/>
                  </a:lnTo>
                  <a:cubicBezTo>
                    <a:pt x="1377" y="2820"/>
                    <a:pt x="1377" y="2825"/>
                    <a:pt x="1372" y="2830"/>
                  </a:cubicBezTo>
                  <a:lnTo>
                    <a:pt x="968" y="3032"/>
                  </a:lnTo>
                  <a:cubicBezTo>
                    <a:pt x="795" y="3113"/>
                    <a:pt x="689" y="3292"/>
                    <a:pt x="689" y="3484"/>
                  </a:cubicBezTo>
                  <a:lnTo>
                    <a:pt x="689" y="4490"/>
                  </a:lnTo>
                  <a:lnTo>
                    <a:pt x="333" y="4490"/>
                  </a:lnTo>
                  <a:cubicBezTo>
                    <a:pt x="323" y="4490"/>
                    <a:pt x="318" y="4485"/>
                    <a:pt x="318" y="4475"/>
                  </a:cubicBezTo>
                  <a:lnTo>
                    <a:pt x="318" y="337"/>
                  </a:lnTo>
                  <a:cubicBezTo>
                    <a:pt x="318" y="328"/>
                    <a:pt x="323" y="323"/>
                    <a:pt x="333" y="323"/>
                  </a:cubicBezTo>
                  <a:close/>
                  <a:moveTo>
                    <a:pt x="333" y="0"/>
                  </a:moveTo>
                  <a:cubicBezTo>
                    <a:pt x="150" y="0"/>
                    <a:pt x="1" y="149"/>
                    <a:pt x="1" y="337"/>
                  </a:cubicBezTo>
                  <a:lnTo>
                    <a:pt x="1" y="4475"/>
                  </a:lnTo>
                  <a:cubicBezTo>
                    <a:pt x="1" y="4663"/>
                    <a:pt x="150" y="4812"/>
                    <a:pt x="333" y="4812"/>
                  </a:cubicBezTo>
                  <a:lnTo>
                    <a:pt x="3441" y="4812"/>
                  </a:lnTo>
                  <a:cubicBezTo>
                    <a:pt x="3624" y="4812"/>
                    <a:pt x="3773" y="4663"/>
                    <a:pt x="3773" y="4475"/>
                  </a:cubicBezTo>
                  <a:lnTo>
                    <a:pt x="3773" y="337"/>
                  </a:lnTo>
                  <a:cubicBezTo>
                    <a:pt x="3773" y="149"/>
                    <a:pt x="36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0" name="Google Shape;6670;p29"/>
            <p:cNvSpPr/>
            <p:nvPr/>
          </p:nvSpPr>
          <p:spPr>
            <a:xfrm>
              <a:off x="3285354" y="4457130"/>
              <a:ext cx="117132" cy="26647"/>
            </a:xfrm>
            <a:custGeom>
              <a:rect b="b" l="l" r="r" t="t"/>
              <a:pathLst>
                <a:path extrusionOk="0" h="1016" w="4466">
                  <a:moveTo>
                    <a:pt x="4129" y="323"/>
                  </a:moveTo>
                  <a:cubicBezTo>
                    <a:pt x="4138" y="323"/>
                    <a:pt x="4143" y="328"/>
                    <a:pt x="4143" y="337"/>
                  </a:cubicBezTo>
                  <a:lnTo>
                    <a:pt x="4143" y="679"/>
                  </a:lnTo>
                  <a:cubicBezTo>
                    <a:pt x="4143" y="688"/>
                    <a:pt x="4138" y="693"/>
                    <a:pt x="4129" y="693"/>
                  </a:cubicBezTo>
                  <a:lnTo>
                    <a:pt x="332" y="693"/>
                  </a:lnTo>
                  <a:cubicBezTo>
                    <a:pt x="328" y="693"/>
                    <a:pt x="323" y="684"/>
                    <a:pt x="323" y="679"/>
                  </a:cubicBezTo>
                  <a:lnTo>
                    <a:pt x="323" y="337"/>
                  </a:lnTo>
                  <a:cubicBezTo>
                    <a:pt x="323" y="328"/>
                    <a:pt x="328" y="323"/>
                    <a:pt x="332" y="323"/>
                  </a:cubicBezTo>
                  <a:close/>
                  <a:moveTo>
                    <a:pt x="332" y="0"/>
                  </a:moveTo>
                  <a:cubicBezTo>
                    <a:pt x="150" y="0"/>
                    <a:pt x="0" y="149"/>
                    <a:pt x="0" y="337"/>
                  </a:cubicBezTo>
                  <a:lnTo>
                    <a:pt x="0" y="679"/>
                  </a:lnTo>
                  <a:cubicBezTo>
                    <a:pt x="0" y="866"/>
                    <a:pt x="150" y="1016"/>
                    <a:pt x="332" y="1016"/>
                  </a:cubicBezTo>
                  <a:lnTo>
                    <a:pt x="4129" y="1016"/>
                  </a:lnTo>
                  <a:cubicBezTo>
                    <a:pt x="4316" y="1016"/>
                    <a:pt x="4466" y="866"/>
                    <a:pt x="4466" y="679"/>
                  </a:cubicBezTo>
                  <a:lnTo>
                    <a:pt x="4466" y="337"/>
                  </a:lnTo>
                  <a:cubicBezTo>
                    <a:pt x="4466" y="149"/>
                    <a:pt x="4316" y="0"/>
                    <a:pt x="4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1" name="Google Shape;6671;p29"/>
            <p:cNvSpPr/>
            <p:nvPr/>
          </p:nvSpPr>
          <p:spPr>
            <a:xfrm>
              <a:off x="3285354" y="4493350"/>
              <a:ext cx="90013" cy="26647"/>
            </a:xfrm>
            <a:custGeom>
              <a:rect b="b" l="l" r="r" t="t"/>
              <a:pathLst>
                <a:path extrusionOk="0" h="1016" w="3432">
                  <a:moveTo>
                    <a:pt x="3094" y="327"/>
                  </a:moveTo>
                  <a:cubicBezTo>
                    <a:pt x="3104" y="327"/>
                    <a:pt x="3109" y="332"/>
                    <a:pt x="3109" y="337"/>
                  </a:cubicBezTo>
                  <a:lnTo>
                    <a:pt x="3109" y="679"/>
                  </a:lnTo>
                  <a:cubicBezTo>
                    <a:pt x="3109" y="688"/>
                    <a:pt x="3104" y="693"/>
                    <a:pt x="3094" y="693"/>
                  </a:cubicBezTo>
                  <a:lnTo>
                    <a:pt x="332" y="693"/>
                  </a:lnTo>
                  <a:cubicBezTo>
                    <a:pt x="328" y="693"/>
                    <a:pt x="323" y="684"/>
                    <a:pt x="323" y="679"/>
                  </a:cubicBezTo>
                  <a:lnTo>
                    <a:pt x="323" y="337"/>
                  </a:lnTo>
                  <a:cubicBezTo>
                    <a:pt x="323" y="332"/>
                    <a:pt x="328" y="327"/>
                    <a:pt x="332" y="327"/>
                  </a:cubicBezTo>
                  <a:close/>
                  <a:moveTo>
                    <a:pt x="332" y="0"/>
                  </a:moveTo>
                  <a:cubicBezTo>
                    <a:pt x="150" y="0"/>
                    <a:pt x="0" y="149"/>
                    <a:pt x="0" y="337"/>
                  </a:cubicBezTo>
                  <a:lnTo>
                    <a:pt x="0" y="679"/>
                  </a:lnTo>
                  <a:cubicBezTo>
                    <a:pt x="0" y="866"/>
                    <a:pt x="150" y="1016"/>
                    <a:pt x="332" y="1016"/>
                  </a:cubicBezTo>
                  <a:lnTo>
                    <a:pt x="3094" y="1016"/>
                  </a:lnTo>
                  <a:cubicBezTo>
                    <a:pt x="3282" y="1016"/>
                    <a:pt x="3431" y="866"/>
                    <a:pt x="3431" y="679"/>
                  </a:cubicBezTo>
                  <a:lnTo>
                    <a:pt x="3431" y="337"/>
                  </a:lnTo>
                  <a:cubicBezTo>
                    <a:pt x="3431" y="154"/>
                    <a:pt x="3282" y="0"/>
                    <a:pt x="3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2" name="Google Shape;6672;p29"/>
            <p:cNvSpPr/>
            <p:nvPr/>
          </p:nvSpPr>
          <p:spPr>
            <a:xfrm>
              <a:off x="3283964" y="4529570"/>
              <a:ext cx="56573" cy="8471"/>
            </a:xfrm>
            <a:custGeom>
              <a:rect b="b" l="l" r="r" t="t"/>
              <a:pathLst>
                <a:path extrusionOk="0" h="323" w="2157">
                  <a:moveTo>
                    <a:pt x="217" y="0"/>
                  </a:moveTo>
                  <a:cubicBezTo>
                    <a:pt x="0" y="0"/>
                    <a:pt x="0" y="323"/>
                    <a:pt x="217" y="323"/>
                  </a:cubicBezTo>
                  <a:lnTo>
                    <a:pt x="1940" y="323"/>
                  </a:lnTo>
                  <a:cubicBezTo>
                    <a:pt x="2156" y="323"/>
                    <a:pt x="2156" y="0"/>
                    <a:pt x="19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3" name="Google Shape;6673;p29"/>
            <p:cNvSpPr/>
            <p:nvPr/>
          </p:nvSpPr>
          <p:spPr>
            <a:xfrm>
              <a:off x="3347303" y="4529570"/>
              <a:ext cx="29453" cy="8471"/>
            </a:xfrm>
            <a:custGeom>
              <a:rect b="b" l="l" r="r" t="t"/>
              <a:pathLst>
                <a:path extrusionOk="0" h="323" w="1123">
                  <a:moveTo>
                    <a:pt x="217" y="0"/>
                  </a:moveTo>
                  <a:cubicBezTo>
                    <a:pt x="1" y="0"/>
                    <a:pt x="1" y="323"/>
                    <a:pt x="217" y="323"/>
                  </a:cubicBezTo>
                  <a:lnTo>
                    <a:pt x="910" y="323"/>
                  </a:lnTo>
                  <a:cubicBezTo>
                    <a:pt x="1122" y="323"/>
                    <a:pt x="1122" y="0"/>
                    <a:pt x="9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4" name="Google Shape;6674;p29"/>
            <p:cNvSpPr/>
            <p:nvPr/>
          </p:nvSpPr>
          <p:spPr>
            <a:xfrm>
              <a:off x="3283964" y="4556690"/>
              <a:ext cx="20353" cy="8498"/>
            </a:xfrm>
            <a:custGeom>
              <a:rect b="b" l="l" r="r" t="t"/>
              <a:pathLst>
                <a:path extrusionOk="0" h="324" w="776">
                  <a:moveTo>
                    <a:pt x="217" y="1"/>
                  </a:moveTo>
                  <a:cubicBezTo>
                    <a:pt x="0" y="1"/>
                    <a:pt x="0" y="323"/>
                    <a:pt x="217" y="323"/>
                  </a:cubicBezTo>
                  <a:lnTo>
                    <a:pt x="559" y="323"/>
                  </a:lnTo>
                  <a:cubicBezTo>
                    <a:pt x="775" y="323"/>
                    <a:pt x="775" y="1"/>
                    <a:pt x="5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5" name="Google Shape;6675;p29"/>
            <p:cNvSpPr/>
            <p:nvPr/>
          </p:nvSpPr>
          <p:spPr>
            <a:xfrm>
              <a:off x="3311083" y="4556690"/>
              <a:ext cx="47603" cy="8498"/>
            </a:xfrm>
            <a:custGeom>
              <a:rect b="b" l="l" r="r" t="t"/>
              <a:pathLst>
                <a:path extrusionOk="0" h="324" w="1815">
                  <a:moveTo>
                    <a:pt x="217" y="1"/>
                  </a:moveTo>
                  <a:cubicBezTo>
                    <a:pt x="1" y="1"/>
                    <a:pt x="1" y="323"/>
                    <a:pt x="217" y="323"/>
                  </a:cubicBezTo>
                  <a:lnTo>
                    <a:pt x="1598" y="323"/>
                  </a:lnTo>
                  <a:cubicBezTo>
                    <a:pt x="1815" y="323"/>
                    <a:pt x="1815" y="1"/>
                    <a:pt x="15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6" name="Google Shape;6676;p29"/>
            <p:cNvSpPr/>
            <p:nvPr/>
          </p:nvSpPr>
          <p:spPr>
            <a:xfrm>
              <a:off x="3283964" y="4574865"/>
              <a:ext cx="20353" cy="8498"/>
            </a:xfrm>
            <a:custGeom>
              <a:rect b="b" l="l" r="r" t="t"/>
              <a:pathLst>
                <a:path extrusionOk="0" h="324" w="776">
                  <a:moveTo>
                    <a:pt x="217" y="1"/>
                  </a:moveTo>
                  <a:cubicBezTo>
                    <a:pt x="0" y="1"/>
                    <a:pt x="0" y="323"/>
                    <a:pt x="217" y="323"/>
                  </a:cubicBezTo>
                  <a:lnTo>
                    <a:pt x="559" y="323"/>
                  </a:lnTo>
                  <a:cubicBezTo>
                    <a:pt x="775" y="323"/>
                    <a:pt x="775" y="1"/>
                    <a:pt x="5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7" name="Google Shape;6677;p29"/>
            <p:cNvSpPr/>
            <p:nvPr/>
          </p:nvSpPr>
          <p:spPr>
            <a:xfrm>
              <a:off x="3311083" y="4574865"/>
              <a:ext cx="47603" cy="8498"/>
            </a:xfrm>
            <a:custGeom>
              <a:rect b="b" l="l" r="r" t="t"/>
              <a:pathLst>
                <a:path extrusionOk="0" h="324" w="1815">
                  <a:moveTo>
                    <a:pt x="217" y="1"/>
                  </a:moveTo>
                  <a:cubicBezTo>
                    <a:pt x="1" y="1"/>
                    <a:pt x="1" y="323"/>
                    <a:pt x="217" y="323"/>
                  </a:cubicBezTo>
                  <a:lnTo>
                    <a:pt x="1598" y="323"/>
                  </a:lnTo>
                  <a:cubicBezTo>
                    <a:pt x="1815" y="323"/>
                    <a:pt x="1815" y="1"/>
                    <a:pt x="15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8" name="Google Shape;6678;p29"/>
            <p:cNvSpPr/>
            <p:nvPr/>
          </p:nvSpPr>
          <p:spPr>
            <a:xfrm>
              <a:off x="3279426" y="4420910"/>
              <a:ext cx="11383" cy="8471"/>
            </a:xfrm>
            <a:custGeom>
              <a:rect b="b" l="l" r="r" t="t"/>
              <a:pathLst>
                <a:path extrusionOk="0" h="323" w="434">
                  <a:moveTo>
                    <a:pt x="217" y="0"/>
                  </a:moveTo>
                  <a:cubicBezTo>
                    <a:pt x="0" y="0"/>
                    <a:pt x="0" y="323"/>
                    <a:pt x="217" y="323"/>
                  </a:cubicBezTo>
                  <a:cubicBezTo>
                    <a:pt x="433" y="323"/>
                    <a:pt x="433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79" name="Google Shape;6679;p29"/>
          <p:cNvGrpSpPr/>
          <p:nvPr/>
        </p:nvGrpSpPr>
        <p:grpSpPr>
          <a:xfrm>
            <a:off x="4889349" y="1360621"/>
            <a:ext cx="348327" cy="310297"/>
            <a:chOff x="4889349" y="1545196"/>
            <a:chExt cx="348327" cy="310297"/>
          </a:xfrm>
        </p:grpSpPr>
        <p:sp>
          <p:nvSpPr>
            <p:cNvPr id="6680" name="Google Shape;6680;p29"/>
            <p:cNvSpPr/>
            <p:nvPr/>
          </p:nvSpPr>
          <p:spPr>
            <a:xfrm>
              <a:off x="4954472" y="1566650"/>
              <a:ext cx="65385" cy="54553"/>
            </a:xfrm>
            <a:custGeom>
              <a:rect b="b" l="l" r="r" t="t"/>
              <a:pathLst>
                <a:path extrusionOk="0" h="2080" w="2493">
                  <a:moveTo>
                    <a:pt x="1247" y="1"/>
                  </a:moveTo>
                  <a:cubicBezTo>
                    <a:pt x="559" y="1"/>
                    <a:pt x="0" y="467"/>
                    <a:pt x="0" y="1040"/>
                  </a:cubicBezTo>
                  <a:cubicBezTo>
                    <a:pt x="0" y="1617"/>
                    <a:pt x="559" y="2079"/>
                    <a:pt x="1247" y="2079"/>
                  </a:cubicBezTo>
                  <a:cubicBezTo>
                    <a:pt x="1935" y="2079"/>
                    <a:pt x="2493" y="1617"/>
                    <a:pt x="2493" y="1040"/>
                  </a:cubicBezTo>
                  <a:cubicBezTo>
                    <a:pt x="2493" y="467"/>
                    <a:pt x="1935" y="1"/>
                    <a:pt x="1247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1" name="Google Shape;6681;p29"/>
            <p:cNvSpPr/>
            <p:nvPr/>
          </p:nvSpPr>
          <p:spPr>
            <a:xfrm>
              <a:off x="4954472" y="1566650"/>
              <a:ext cx="43564" cy="54553"/>
            </a:xfrm>
            <a:custGeom>
              <a:rect b="b" l="l" r="r" t="t"/>
              <a:pathLst>
                <a:path extrusionOk="0" h="2080" w="1661">
                  <a:moveTo>
                    <a:pt x="1247" y="1"/>
                  </a:moveTo>
                  <a:cubicBezTo>
                    <a:pt x="559" y="1"/>
                    <a:pt x="0" y="467"/>
                    <a:pt x="0" y="1040"/>
                  </a:cubicBezTo>
                  <a:cubicBezTo>
                    <a:pt x="0" y="1612"/>
                    <a:pt x="559" y="2079"/>
                    <a:pt x="1247" y="2079"/>
                  </a:cubicBezTo>
                  <a:cubicBezTo>
                    <a:pt x="1386" y="2079"/>
                    <a:pt x="1526" y="2060"/>
                    <a:pt x="1660" y="2021"/>
                  </a:cubicBezTo>
                  <a:cubicBezTo>
                    <a:pt x="1179" y="1877"/>
                    <a:pt x="833" y="1492"/>
                    <a:pt x="833" y="1040"/>
                  </a:cubicBezTo>
                  <a:cubicBezTo>
                    <a:pt x="833" y="588"/>
                    <a:pt x="1179" y="203"/>
                    <a:pt x="1660" y="63"/>
                  </a:cubicBezTo>
                  <a:cubicBezTo>
                    <a:pt x="1526" y="20"/>
                    <a:pt x="1386" y="1"/>
                    <a:pt x="124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2" name="Google Shape;6682;p29"/>
            <p:cNvSpPr/>
            <p:nvPr/>
          </p:nvSpPr>
          <p:spPr>
            <a:xfrm>
              <a:off x="4916232" y="1593900"/>
              <a:ext cx="141865" cy="141891"/>
            </a:xfrm>
            <a:custGeom>
              <a:rect b="b" l="l" r="r" t="t"/>
              <a:pathLst>
                <a:path extrusionOk="0" h="5410" w="5409">
                  <a:moveTo>
                    <a:pt x="2705" y="1"/>
                  </a:moveTo>
                  <a:cubicBezTo>
                    <a:pt x="1213" y="1"/>
                    <a:pt x="0" y="1213"/>
                    <a:pt x="0" y="2705"/>
                  </a:cubicBezTo>
                  <a:cubicBezTo>
                    <a:pt x="0" y="4197"/>
                    <a:pt x="1213" y="5409"/>
                    <a:pt x="2705" y="5409"/>
                  </a:cubicBezTo>
                  <a:cubicBezTo>
                    <a:pt x="4196" y="5409"/>
                    <a:pt x="5409" y="4197"/>
                    <a:pt x="5409" y="2705"/>
                  </a:cubicBezTo>
                  <a:cubicBezTo>
                    <a:pt x="5409" y="1213"/>
                    <a:pt x="4196" y="1"/>
                    <a:pt x="2705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3" name="Google Shape;6683;p29"/>
            <p:cNvSpPr/>
            <p:nvPr/>
          </p:nvSpPr>
          <p:spPr>
            <a:xfrm>
              <a:off x="4945004" y="1593979"/>
              <a:ext cx="113093" cy="141812"/>
            </a:xfrm>
            <a:custGeom>
              <a:rect b="b" l="l" r="r" t="t"/>
              <a:pathLst>
                <a:path extrusionOk="0" h="5407" w="4312">
                  <a:moveTo>
                    <a:pt x="1634" y="0"/>
                  </a:moveTo>
                  <a:cubicBezTo>
                    <a:pt x="1490" y="0"/>
                    <a:pt x="1344" y="12"/>
                    <a:pt x="1199" y="36"/>
                  </a:cubicBezTo>
                  <a:cubicBezTo>
                    <a:pt x="130" y="234"/>
                    <a:pt x="1" y="1778"/>
                    <a:pt x="1083" y="2110"/>
                  </a:cubicBezTo>
                  <a:lnTo>
                    <a:pt x="1107" y="2120"/>
                  </a:lnTo>
                  <a:lnTo>
                    <a:pt x="1372" y="5392"/>
                  </a:lnTo>
                  <a:cubicBezTo>
                    <a:pt x="1449" y="5401"/>
                    <a:pt x="1531" y="5406"/>
                    <a:pt x="1608" y="5406"/>
                  </a:cubicBezTo>
                  <a:cubicBezTo>
                    <a:pt x="3099" y="5406"/>
                    <a:pt x="4312" y="4194"/>
                    <a:pt x="4312" y="2702"/>
                  </a:cubicBezTo>
                  <a:cubicBezTo>
                    <a:pt x="4312" y="1995"/>
                    <a:pt x="4095" y="1547"/>
                    <a:pt x="3816" y="1143"/>
                  </a:cubicBezTo>
                  <a:cubicBezTo>
                    <a:pt x="3313" y="422"/>
                    <a:pt x="2496" y="0"/>
                    <a:pt x="163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4" name="Google Shape;6684;p29"/>
            <p:cNvSpPr/>
            <p:nvPr/>
          </p:nvSpPr>
          <p:spPr>
            <a:xfrm>
              <a:off x="5079918" y="1566650"/>
              <a:ext cx="152723" cy="159699"/>
            </a:xfrm>
            <a:custGeom>
              <a:rect b="b" l="l" r="r" t="t"/>
              <a:pathLst>
                <a:path extrusionOk="0" h="6089" w="5823">
                  <a:moveTo>
                    <a:pt x="626" y="1"/>
                  </a:moveTo>
                  <a:cubicBezTo>
                    <a:pt x="279" y="1"/>
                    <a:pt x="0" y="280"/>
                    <a:pt x="0" y="626"/>
                  </a:cubicBezTo>
                  <a:lnTo>
                    <a:pt x="0" y="3951"/>
                  </a:lnTo>
                  <a:cubicBezTo>
                    <a:pt x="0" y="4297"/>
                    <a:pt x="279" y="4576"/>
                    <a:pt x="621" y="4576"/>
                  </a:cubicBezTo>
                  <a:lnTo>
                    <a:pt x="1247" y="4576"/>
                  </a:lnTo>
                  <a:lnTo>
                    <a:pt x="900" y="5957"/>
                  </a:lnTo>
                  <a:cubicBezTo>
                    <a:pt x="882" y="6030"/>
                    <a:pt x="938" y="6089"/>
                    <a:pt x="1001" y="6089"/>
                  </a:cubicBezTo>
                  <a:cubicBezTo>
                    <a:pt x="1022" y="6089"/>
                    <a:pt x="1043" y="6082"/>
                    <a:pt x="1064" y="6068"/>
                  </a:cubicBezTo>
                  <a:lnTo>
                    <a:pt x="3118" y="4572"/>
                  </a:lnTo>
                  <a:lnTo>
                    <a:pt x="5197" y="4572"/>
                  </a:lnTo>
                  <a:cubicBezTo>
                    <a:pt x="5543" y="4572"/>
                    <a:pt x="5823" y="4293"/>
                    <a:pt x="5823" y="3951"/>
                  </a:cubicBezTo>
                  <a:lnTo>
                    <a:pt x="5823" y="626"/>
                  </a:lnTo>
                  <a:cubicBezTo>
                    <a:pt x="5823" y="280"/>
                    <a:pt x="5543" y="1"/>
                    <a:pt x="5197" y="1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5" name="Google Shape;6685;p29"/>
            <p:cNvSpPr/>
            <p:nvPr/>
          </p:nvSpPr>
          <p:spPr>
            <a:xfrm>
              <a:off x="5085347" y="1566650"/>
              <a:ext cx="130875" cy="87154"/>
            </a:xfrm>
            <a:custGeom>
              <a:rect b="b" l="l" r="r" t="t"/>
              <a:pathLst>
                <a:path extrusionOk="0" h="3323" w="4990">
                  <a:moveTo>
                    <a:pt x="669" y="1"/>
                  </a:moveTo>
                  <a:cubicBezTo>
                    <a:pt x="0" y="1319"/>
                    <a:pt x="736" y="2916"/>
                    <a:pt x="2170" y="3258"/>
                  </a:cubicBezTo>
                  <a:cubicBezTo>
                    <a:pt x="2353" y="3302"/>
                    <a:pt x="2534" y="3323"/>
                    <a:pt x="2711" y="3323"/>
                  </a:cubicBezTo>
                  <a:cubicBezTo>
                    <a:pt x="3937" y="3323"/>
                    <a:pt x="4990" y="2330"/>
                    <a:pt x="4990" y="1040"/>
                  </a:cubicBezTo>
                  <a:cubicBezTo>
                    <a:pt x="4990" y="679"/>
                    <a:pt x="4903" y="323"/>
                    <a:pt x="4740" y="1"/>
                  </a:cubicBez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6" name="Google Shape;6686;p29"/>
            <p:cNvSpPr/>
            <p:nvPr/>
          </p:nvSpPr>
          <p:spPr>
            <a:xfrm>
              <a:off x="5112597" y="1550231"/>
              <a:ext cx="87364" cy="87364"/>
            </a:xfrm>
            <a:custGeom>
              <a:rect b="b" l="l" r="r" t="t"/>
              <a:pathLst>
                <a:path extrusionOk="0" h="3331" w="3331">
                  <a:moveTo>
                    <a:pt x="1665" y="1"/>
                  </a:moveTo>
                  <a:cubicBezTo>
                    <a:pt x="746" y="1"/>
                    <a:pt x="1" y="747"/>
                    <a:pt x="1" y="1666"/>
                  </a:cubicBezTo>
                  <a:cubicBezTo>
                    <a:pt x="1" y="2585"/>
                    <a:pt x="746" y="3331"/>
                    <a:pt x="1665" y="3331"/>
                  </a:cubicBezTo>
                  <a:cubicBezTo>
                    <a:pt x="2584" y="3331"/>
                    <a:pt x="3330" y="2585"/>
                    <a:pt x="3330" y="1666"/>
                  </a:cubicBezTo>
                  <a:cubicBezTo>
                    <a:pt x="3330" y="747"/>
                    <a:pt x="2584" y="1"/>
                    <a:pt x="1665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7" name="Google Shape;6687;p29"/>
            <p:cNvSpPr/>
            <p:nvPr/>
          </p:nvSpPr>
          <p:spPr>
            <a:xfrm>
              <a:off x="5129016" y="1566650"/>
              <a:ext cx="54527" cy="54553"/>
            </a:xfrm>
            <a:custGeom>
              <a:rect b="b" l="l" r="r" t="t"/>
              <a:pathLst>
                <a:path extrusionOk="0" h="2080" w="2079">
                  <a:moveTo>
                    <a:pt x="1039" y="1"/>
                  </a:moveTo>
                  <a:cubicBezTo>
                    <a:pt x="462" y="1"/>
                    <a:pt x="0" y="467"/>
                    <a:pt x="0" y="1040"/>
                  </a:cubicBezTo>
                  <a:cubicBezTo>
                    <a:pt x="0" y="1617"/>
                    <a:pt x="462" y="2079"/>
                    <a:pt x="1039" y="2079"/>
                  </a:cubicBezTo>
                  <a:cubicBezTo>
                    <a:pt x="1612" y="2079"/>
                    <a:pt x="2079" y="1617"/>
                    <a:pt x="2079" y="1040"/>
                  </a:cubicBezTo>
                  <a:cubicBezTo>
                    <a:pt x="2079" y="467"/>
                    <a:pt x="1612" y="1"/>
                    <a:pt x="1039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8" name="Google Shape;6688;p29"/>
            <p:cNvSpPr/>
            <p:nvPr/>
          </p:nvSpPr>
          <p:spPr>
            <a:xfrm>
              <a:off x="5139848" y="1634422"/>
              <a:ext cx="32732" cy="25021"/>
            </a:xfrm>
            <a:custGeom>
              <a:rect b="b" l="l" r="r" t="t"/>
              <a:pathLst>
                <a:path extrusionOk="0" h="954" w="1248">
                  <a:moveTo>
                    <a:pt x="1" y="0"/>
                  </a:moveTo>
                  <a:lnTo>
                    <a:pt x="1" y="746"/>
                  </a:lnTo>
                  <a:cubicBezTo>
                    <a:pt x="1" y="857"/>
                    <a:pt x="92" y="953"/>
                    <a:pt x="208" y="953"/>
                  </a:cubicBezTo>
                  <a:lnTo>
                    <a:pt x="1040" y="953"/>
                  </a:lnTo>
                  <a:cubicBezTo>
                    <a:pt x="1156" y="953"/>
                    <a:pt x="1247" y="857"/>
                    <a:pt x="1247" y="746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9" name="Google Shape;6689;p29"/>
            <p:cNvSpPr/>
            <p:nvPr/>
          </p:nvSpPr>
          <p:spPr>
            <a:xfrm>
              <a:off x="5139848" y="1634422"/>
              <a:ext cx="16445" cy="25021"/>
            </a:xfrm>
            <a:custGeom>
              <a:rect b="b" l="l" r="r" t="t"/>
              <a:pathLst>
                <a:path extrusionOk="0" h="954" w="627">
                  <a:moveTo>
                    <a:pt x="1" y="0"/>
                  </a:moveTo>
                  <a:lnTo>
                    <a:pt x="1" y="746"/>
                  </a:lnTo>
                  <a:cubicBezTo>
                    <a:pt x="1" y="857"/>
                    <a:pt x="92" y="953"/>
                    <a:pt x="208" y="953"/>
                  </a:cubicBezTo>
                  <a:lnTo>
                    <a:pt x="626" y="953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0" name="Google Shape;6690;p29"/>
            <p:cNvSpPr/>
            <p:nvPr/>
          </p:nvSpPr>
          <p:spPr>
            <a:xfrm>
              <a:off x="4894516" y="1741194"/>
              <a:ext cx="185428" cy="109185"/>
            </a:xfrm>
            <a:custGeom>
              <a:rect b="b" l="l" r="r" t="t"/>
              <a:pathLst>
                <a:path extrusionOk="0" h="4163" w="7070">
                  <a:moveTo>
                    <a:pt x="2493" y="0"/>
                  </a:moveTo>
                  <a:lnTo>
                    <a:pt x="2493" y="914"/>
                  </a:lnTo>
                  <a:cubicBezTo>
                    <a:pt x="2493" y="1078"/>
                    <a:pt x="2397" y="1227"/>
                    <a:pt x="2248" y="1294"/>
                  </a:cubicBezTo>
                  <a:lnTo>
                    <a:pt x="496" y="2069"/>
                  </a:lnTo>
                  <a:cubicBezTo>
                    <a:pt x="193" y="2199"/>
                    <a:pt x="1" y="2497"/>
                    <a:pt x="1" y="2829"/>
                  </a:cubicBezTo>
                  <a:lnTo>
                    <a:pt x="1" y="4157"/>
                  </a:lnTo>
                  <a:lnTo>
                    <a:pt x="7069" y="4162"/>
                  </a:lnTo>
                  <a:lnTo>
                    <a:pt x="7069" y="2829"/>
                  </a:lnTo>
                  <a:cubicBezTo>
                    <a:pt x="7069" y="2502"/>
                    <a:pt x="6872" y="2204"/>
                    <a:pt x="6574" y="2069"/>
                  </a:cubicBezTo>
                  <a:lnTo>
                    <a:pt x="4822" y="1299"/>
                  </a:lnTo>
                  <a:cubicBezTo>
                    <a:pt x="4668" y="1232"/>
                    <a:pt x="4572" y="1083"/>
                    <a:pt x="4572" y="919"/>
                  </a:cubicBezTo>
                  <a:lnTo>
                    <a:pt x="457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1" name="Google Shape;6691;p29"/>
            <p:cNvSpPr/>
            <p:nvPr/>
          </p:nvSpPr>
          <p:spPr>
            <a:xfrm>
              <a:off x="4959901" y="1741194"/>
              <a:ext cx="54553" cy="27250"/>
            </a:xfrm>
            <a:custGeom>
              <a:rect b="b" l="l" r="r" t="t"/>
              <a:pathLst>
                <a:path extrusionOk="0" h="1039" w="2080">
                  <a:moveTo>
                    <a:pt x="0" y="0"/>
                  </a:moveTo>
                  <a:lnTo>
                    <a:pt x="0" y="833"/>
                  </a:lnTo>
                  <a:cubicBezTo>
                    <a:pt x="332" y="970"/>
                    <a:pt x="686" y="1038"/>
                    <a:pt x="1040" y="1038"/>
                  </a:cubicBezTo>
                  <a:cubicBezTo>
                    <a:pt x="1393" y="1038"/>
                    <a:pt x="1747" y="970"/>
                    <a:pt x="2079" y="833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2" name="Google Shape;6692;p29"/>
            <p:cNvSpPr/>
            <p:nvPr/>
          </p:nvSpPr>
          <p:spPr>
            <a:xfrm>
              <a:off x="4894516" y="1780430"/>
              <a:ext cx="185428" cy="69818"/>
            </a:xfrm>
            <a:custGeom>
              <a:rect b="b" l="l" r="r" t="t"/>
              <a:pathLst>
                <a:path extrusionOk="0" h="2662" w="7070">
                  <a:moveTo>
                    <a:pt x="1786" y="1"/>
                  </a:moveTo>
                  <a:lnTo>
                    <a:pt x="496" y="573"/>
                  </a:lnTo>
                  <a:cubicBezTo>
                    <a:pt x="193" y="703"/>
                    <a:pt x="1" y="1001"/>
                    <a:pt x="1" y="1333"/>
                  </a:cubicBezTo>
                  <a:lnTo>
                    <a:pt x="1" y="2661"/>
                  </a:lnTo>
                  <a:lnTo>
                    <a:pt x="7069" y="2661"/>
                  </a:lnTo>
                  <a:lnTo>
                    <a:pt x="7069" y="1333"/>
                  </a:lnTo>
                  <a:cubicBezTo>
                    <a:pt x="7069" y="1001"/>
                    <a:pt x="6872" y="703"/>
                    <a:pt x="6574" y="573"/>
                  </a:cubicBezTo>
                  <a:lnTo>
                    <a:pt x="5284" y="1"/>
                  </a:lnTo>
                  <a:cubicBezTo>
                    <a:pt x="5005" y="727"/>
                    <a:pt x="4312" y="1208"/>
                    <a:pt x="3533" y="1208"/>
                  </a:cubicBezTo>
                  <a:cubicBezTo>
                    <a:pt x="2758" y="1208"/>
                    <a:pt x="2060" y="727"/>
                    <a:pt x="1786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3" name="Google Shape;6693;p29"/>
            <p:cNvSpPr/>
            <p:nvPr/>
          </p:nvSpPr>
          <p:spPr>
            <a:xfrm>
              <a:off x="4932651" y="1649424"/>
              <a:ext cx="109054" cy="102759"/>
            </a:xfrm>
            <a:custGeom>
              <a:rect b="b" l="l" r="r" t="t"/>
              <a:pathLst>
                <a:path extrusionOk="0" h="3918" w="4158">
                  <a:moveTo>
                    <a:pt x="1513" y="1"/>
                  </a:moveTo>
                  <a:cubicBezTo>
                    <a:pt x="1358" y="1"/>
                    <a:pt x="1212" y="88"/>
                    <a:pt x="1140" y="227"/>
                  </a:cubicBezTo>
                  <a:cubicBezTo>
                    <a:pt x="919" y="665"/>
                    <a:pt x="582" y="1040"/>
                    <a:pt x="173" y="1310"/>
                  </a:cubicBezTo>
                  <a:cubicBezTo>
                    <a:pt x="63" y="1387"/>
                    <a:pt x="0" y="1512"/>
                    <a:pt x="0" y="1647"/>
                  </a:cubicBezTo>
                  <a:lnTo>
                    <a:pt x="0" y="1767"/>
                  </a:lnTo>
                  <a:cubicBezTo>
                    <a:pt x="0" y="2874"/>
                    <a:pt x="832" y="3841"/>
                    <a:pt x="1939" y="3913"/>
                  </a:cubicBezTo>
                  <a:cubicBezTo>
                    <a:pt x="1987" y="3916"/>
                    <a:pt x="2035" y="3918"/>
                    <a:pt x="2083" y="3918"/>
                  </a:cubicBezTo>
                  <a:cubicBezTo>
                    <a:pt x="3222" y="3918"/>
                    <a:pt x="4157" y="2994"/>
                    <a:pt x="4157" y="1839"/>
                  </a:cubicBezTo>
                  <a:lnTo>
                    <a:pt x="4157" y="1469"/>
                  </a:lnTo>
                  <a:cubicBezTo>
                    <a:pt x="4157" y="1291"/>
                    <a:pt x="4080" y="1122"/>
                    <a:pt x="3950" y="1002"/>
                  </a:cubicBezTo>
                  <a:cubicBezTo>
                    <a:pt x="3614" y="713"/>
                    <a:pt x="2868" y="198"/>
                    <a:pt x="1578" y="6"/>
                  </a:cubicBezTo>
                  <a:cubicBezTo>
                    <a:pt x="1556" y="2"/>
                    <a:pt x="1534" y="1"/>
                    <a:pt x="151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4" name="Google Shape;6694;p29"/>
            <p:cNvSpPr/>
            <p:nvPr/>
          </p:nvSpPr>
          <p:spPr>
            <a:xfrm>
              <a:off x="4932651" y="1649424"/>
              <a:ext cx="109054" cy="102261"/>
            </a:xfrm>
            <a:custGeom>
              <a:rect b="b" l="l" r="r" t="t"/>
              <a:pathLst>
                <a:path extrusionOk="0" h="3899" w="4158">
                  <a:moveTo>
                    <a:pt x="1513" y="1"/>
                  </a:moveTo>
                  <a:cubicBezTo>
                    <a:pt x="1359" y="1"/>
                    <a:pt x="1217" y="88"/>
                    <a:pt x="1145" y="227"/>
                  </a:cubicBezTo>
                  <a:cubicBezTo>
                    <a:pt x="1107" y="304"/>
                    <a:pt x="1063" y="376"/>
                    <a:pt x="1020" y="449"/>
                  </a:cubicBezTo>
                  <a:cubicBezTo>
                    <a:pt x="799" y="790"/>
                    <a:pt x="515" y="1084"/>
                    <a:pt x="178" y="1305"/>
                  </a:cubicBezTo>
                  <a:cubicBezTo>
                    <a:pt x="63" y="1382"/>
                    <a:pt x="0" y="1512"/>
                    <a:pt x="0" y="1647"/>
                  </a:cubicBezTo>
                  <a:lnTo>
                    <a:pt x="0" y="1767"/>
                  </a:lnTo>
                  <a:cubicBezTo>
                    <a:pt x="0" y="2835"/>
                    <a:pt x="780" y="3769"/>
                    <a:pt x="1828" y="3899"/>
                  </a:cubicBezTo>
                  <a:cubicBezTo>
                    <a:pt x="1453" y="3514"/>
                    <a:pt x="1246" y="2999"/>
                    <a:pt x="1246" y="2460"/>
                  </a:cubicBezTo>
                  <a:lnTo>
                    <a:pt x="1246" y="1151"/>
                  </a:lnTo>
                  <a:cubicBezTo>
                    <a:pt x="1246" y="939"/>
                    <a:pt x="1410" y="761"/>
                    <a:pt x="1622" y="737"/>
                  </a:cubicBezTo>
                  <a:cubicBezTo>
                    <a:pt x="1656" y="734"/>
                    <a:pt x="1694" y="732"/>
                    <a:pt x="1736" y="732"/>
                  </a:cubicBezTo>
                  <a:cubicBezTo>
                    <a:pt x="2312" y="732"/>
                    <a:pt x="3579" y="1030"/>
                    <a:pt x="4157" y="1420"/>
                  </a:cubicBezTo>
                  <a:cubicBezTo>
                    <a:pt x="4128" y="1368"/>
                    <a:pt x="3999" y="1045"/>
                    <a:pt x="3950" y="1002"/>
                  </a:cubicBezTo>
                  <a:cubicBezTo>
                    <a:pt x="3614" y="713"/>
                    <a:pt x="2868" y="198"/>
                    <a:pt x="1578" y="6"/>
                  </a:cubicBezTo>
                  <a:cubicBezTo>
                    <a:pt x="1556" y="2"/>
                    <a:pt x="1534" y="1"/>
                    <a:pt x="1513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5" name="Google Shape;6695;p29"/>
            <p:cNvSpPr/>
            <p:nvPr/>
          </p:nvSpPr>
          <p:spPr>
            <a:xfrm>
              <a:off x="4894516" y="1798344"/>
              <a:ext cx="38135" cy="51904"/>
            </a:xfrm>
            <a:custGeom>
              <a:rect b="b" l="l" r="r" t="t"/>
              <a:pathLst>
                <a:path extrusionOk="0" h="1979" w="1454">
                  <a:moveTo>
                    <a:pt x="309" y="1"/>
                  </a:moveTo>
                  <a:cubicBezTo>
                    <a:pt x="112" y="160"/>
                    <a:pt x="1" y="395"/>
                    <a:pt x="1" y="646"/>
                  </a:cubicBezTo>
                  <a:lnTo>
                    <a:pt x="1" y="1978"/>
                  </a:lnTo>
                  <a:lnTo>
                    <a:pt x="1454" y="1978"/>
                  </a:lnTo>
                  <a:lnTo>
                    <a:pt x="1454" y="1406"/>
                  </a:lnTo>
                  <a:cubicBezTo>
                    <a:pt x="1454" y="1237"/>
                    <a:pt x="1391" y="1079"/>
                    <a:pt x="1276" y="963"/>
                  </a:cubicBezTo>
                  <a:lnTo>
                    <a:pt x="309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6" name="Google Shape;6696;p29"/>
            <p:cNvSpPr/>
            <p:nvPr/>
          </p:nvSpPr>
          <p:spPr>
            <a:xfrm>
              <a:off x="5041678" y="1798344"/>
              <a:ext cx="38266" cy="51904"/>
            </a:xfrm>
            <a:custGeom>
              <a:rect b="b" l="l" r="r" t="t"/>
              <a:pathLst>
                <a:path extrusionOk="0" h="1979" w="1459">
                  <a:moveTo>
                    <a:pt x="1146" y="1"/>
                  </a:moveTo>
                  <a:lnTo>
                    <a:pt x="183" y="963"/>
                  </a:lnTo>
                  <a:cubicBezTo>
                    <a:pt x="68" y="1079"/>
                    <a:pt x="0" y="1237"/>
                    <a:pt x="0" y="1406"/>
                  </a:cubicBezTo>
                  <a:lnTo>
                    <a:pt x="0" y="1978"/>
                  </a:lnTo>
                  <a:lnTo>
                    <a:pt x="1458" y="1978"/>
                  </a:lnTo>
                  <a:lnTo>
                    <a:pt x="1458" y="646"/>
                  </a:lnTo>
                  <a:cubicBezTo>
                    <a:pt x="1458" y="395"/>
                    <a:pt x="1343" y="160"/>
                    <a:pt x="114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7" name="Google Shape;6697;p29"/>
            <p:cNvSpPr/>
            <p:nvPr/>
          </p:nvSpPr>
          <p:spPr>
            <a:xfrm>
              <a:off x="5103628" y="1545196"/>
              <a:ext cx="105172" cy="124764"/>
            </a:xfrm>
            <a:custGeom>
              <a:rect b="b" l="l" r="r" t="t"/>
              <a:pathLst>
                <a:path extrusionOk="0" h="4757" w="4010">
                  <a:moveTo>
                    <a:pt x="2007" y="390"/>
                  </a:moveTo>
                  <a:cubicBezTo>
                    <a:pt x="2724" y="390"/>
                    <a:pt x="3340" y="910"/>
                    <a:pt x="3456" y="1622"/>
                  </a:cubicBezTo>
                  <a:cubicBezTo>
                    <a:pt x="3571" y="2329"/>
                    <a:pt x="3157" y="3022"/>
                    <a:pt x="2474" y="3253"/>
                  </a:cubicBezTo>
                  <a:lnTo>
                    <a:pt x="2821" y="1906"/>
                  </a:lnTo>
                  <a:cubicBezTo>
                    <a:pt x="2858" y="1758"/>
                    <a:pt x="2739" y="1663"/>
                    <a:pt x="2624" y="1663"/>
                  </a:cubicBezTo>
                  <a:cubicBezTo>
                    <a:pt x="2544" y="1663"/>
                    <a:pt x="2466" y="1708"/>
                    <a:pt x="2440" y="1810"/>
                  </a:cubicBezTo>
                  <a:lnTo>
                    <a:pt x="2426" y="1872"/>
                  </a:lnTo>
                  <a:lnTo>
                    <a:pt x="1584" y="1872"/>
                  </a:lnTo>
                  <a:lnTo>
                    <a:pt x="1570" y="1810"/>
                  </a:lnTo>
                  <a:cubicBezTo>
                    <a:pt x="1542" y="1708"/>
                    <a:pt x="1464" y="1663"/>
                    <a:pt x="1384" y="1663"/>
                  </a:cubicBezTo>
                  <a:cubicBezTo>
                    <a:pt x="1269" y="1663"/>
                    <a:pt x="1152" y="1758"/>
                    <a:pt x="1189" y="1906"/>
                  </a:cubicBezTo>
                  <a:lnTo>
                    <a:pt x="1531" y="3253"/>
                  </a:lnTo>
                  <a:cubicBezTo>
                    <a:pt x="853" y="3022"/>
                    <a:pt x="434" y="2329"/>
                    <a:pt x="554" y="1617"/>
                  </a:cubicBezTo>
                  <a:cubicBezTo>
                    <a:pt x="670" y="910"/>
                    <a:pt x="1286" y="390"/>
                    <a:pt x="2007" y="390"/>
                  </a:cubicBezTo>
                  <a:close/>
                  <a:moveTo>
                    <a:pt x="2325" y="2262"/>
                  </a:moveTo>
                  <a:lnTo>
                    <a:pt x="2056" y="3330"/>
                  </a:lnTo>
                  <a:lnTo>
                    <a:pt x="1959" y="3330"/>
                  </a:lnTo>
                  <a:lnTo>
                    <a:pt x="1685" y="2262"/>
                  </a:lnTo>
                  <a:close/>
                  <a:moveTo>
                    <a:pt x="2436" y="3667"/>
                  </a:moveTo>
                  <a:lnTo>
                    <a:pt x="2436" y="4148"/>
                  </a:lnTo>
                  <a:cubicBezTo>
                    <a:pt x="2436" y="4153"/>
                    <a:pt x="2431" y="4163"/>
                    <a:pt x="2421" y="4163"/>
                  </a:cubicBezTo>
                  <a:lnTo>
                    <a:pt x="1589" y="4163"/>
                  </a:lnTo>
                  <a:cubicBezTo>
                    <a:pt x="1584" y="4163"/>
                    <a:pt x="1579" y="4153"/>
                    <a:pt x="1579" y="4148"/>
                  </a:cubicBezTo>
                  <a:lnTo>
                    <a:pt x="1579" y="3667"/>
                  </a:lnTo>
                  <a:cubicBezTo>
                    <a:pt x="1719" y="3701"/>
                    <a:pt x="1862" y="3718"/>
                    <a:pt x="2006" y="3718"/>
                  </a:cubicBezTo>
                  <a:cubicBezTo>
                    <a:pt x="2149" y="3718"/>
                    <a:pt x="2294" y="3701"/>
                    <a:pt x="2436" y="3667"/>
                  </a:cubicBezTo>
                  <a:close/>
                  <a:moveTo>
                    <a:pt x="2007" y="1"/>
                  </a:moveTo>
                  <a:cubicBezTo>
                    <a:pt x="1141" y="1"/>
                    <a:pt x="391" y="597"/>
                    <a:pt x="193" y="1439"/>
                  </a:cubicBezTo>
                  <a:cubicBezTo>
                    <a:pt x="1" y="2281"/>
                    <a:pt x="410" y="3147"/>
                    <a:pt x="1189" y="3528"/>
                  </a:cubicBezTo>
                  <a:lnTo>
                    <a:pt x="1189" y="4148"/>
                  </a:lnTo>
                  <a:cubicBezTo>
                    <a:pt x="1189" y="4370"/>
                    <a:pt x="1367" y="4548"/>
                    <a:pt x="1589" y="4548"/>
                  </a:cubicBezTo>
                  <a:lnTo>
                    <a:pt x="1810" y="4548"/>
                  </a:lnTo>
                  <a:lnTo>
                    <a:pt x="1810" y="4562"/>
                  </a:lnTo>
                  <a:cubicBezTo>
                    <a:pt x="1810" y="4692"/>
                    <a:pt x="1908" y="4757"/>
                    <a:pt x="2005" y="4757"/>
                  </a:cubicBezTo>
                  <a:cubicBezTo>
                    <a:pt x="2102" y="4757"/>
                    <a:pt x="2200" y="4692"/>
                    <a:pt x="2200" y="4562"/>
                  </a:cubicBezTo>
                  <a:lnTo>
                    <a:pt x="2200" y="4548"/>
                  </a:lnTo>
                  <a:lnTo>
                    <a:pt x="2421" y="4548"/>
                  </a:lnTo>
                  <a:cubicBezTo>
                    <a:pt x="2643" y="4548"/>
                    <a:pt x="2825" y="4370"/>
                    <a:pt x="2825" y="4148"/>
                  </a:cubicBezTo>
                  <a:lnTo>
                    <a:pt x="2825" y="3528"/>
                  </a:lnTo>
                  <a:cubicBezTo>
                    <a:pt x="3600" y="3147"/>
                    <a:pt x="4009" y="2281"/>
                    <a:pt x="3817" y="1439"/>
                  </a:cubicBezTo>
                  <a:cubicBezTo>
                    <a:pt x="3619" y="597"/>
                    <a:pt x="286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8" name="Google Shape;6698;p29"/>
            <p:cNvSpPr/>
            <p:nvPr/>
          </p:nvSpPr>
          <p:spPr>
            <a:xfrm>
              <a:off x="4889349" y="1561614"/>
              <a:ext cx="195631" cy="293879"/>
            </a:xfrm>
            <a:custGeom>
              <a:rect b="b" l="l" r="r" t="t"/>
              <a:pathLst>
                <a:path extrusionOk="0" h="11205" w="7459">
                  <a:moveTo>
                    <a:pt x="3730" y="390"/>
                  </a:moveTo>
                  <a:cubicBezTo>
                    <a:pt x="4312" y="390"/>
                    <a:pt x="4783" y="765"/>
                    <a:pt x="4783" y="1232"/>
                  </a:cubicBezTo>
                  <a:lnTo>
                    <a:pt x="4783" y="1237"/>
                  </a:lnTo>
                  <a:cubicBezTo>
                    <a:pt x="4444" y="1104"/>
                    <a:pt x="4087" y="1038"/>
                    <a:pt x="3730" y="1038"/>
                  </a:cubicBezTo>
                  <a:cubicBezTo>
                    <a:pt x="3374" y="1038"/>
                    <a:pt x="3018" y="1104"/>
                    <a:pt x="2681" y="1237"/>
                  </a:cubicBezTo>
                  <a:cubicBezTo>
                    <a:pt x="2681" y="1237"/>
                    <a:pt x="2676" y="1232"/>
                    <a:pt x="2676" y="1232"/>
                  </a:cubicBezTo>
                  <a:cubicBezTo>
                    <a:pt x="2676" y="765"/>
                    <a:pt x="3147" y="390"/>
                    <a:pt x="3730" y="390"/>
                  </a:cubicBezTo>
                  <a:close/>
                  <a:moveTo>
                    <a:pt x="3730" y="1429"/>
                  </a:moveTo>
                  <a:cubicBezTo>
                    <a:pt x="5568" y="1429"/>
                    <a:pt x="6780" y="3335"/>
                    <a:pt x="6006" y="4999"/>
                  </a:cubicBezTo>
                  <a:lnTo>
                    <a:pt x="6006" y="4817"/>
                  </a:lnTo>
                  <a:cubicBezTo>
                    <a:pt x="6006" y="4581"/>
                    <a:pt x="5905" y="4359"/>
                    <a:pt x="5727" y="4206"/>
                  </a:cubicBezTo>
                  <a:cubicBezTo>
                    <a:pt x="5337" y="3864"/>
                    <a:pt x="4451" y="3272"/>
                    <a:pt x="2917" y="3118"/>
                  </a:cubicBezTo>
                  <a:cubicBezTo>
                    <a:pt x="2907" y="3117"/>
                    <a:pt x="2899" y="3117"/>
                    <a:pt x="2890" y="3117"/>
                  </a:cubicBezTo>
                  <a:cubicBezTo>
                    <a:pt x="2659" y="3117"/>
                    <a:pt x="2632" y="3480"/>
                    <a:pt x="2878" y="3503"/>
                  </a:cubicBezTo>
                  <a:cubicBezTo>
                    <a:pt x="4307" y="3647"/>
                    <a:pt x="5115" y="4186"/>
                    <a:pt x="5472" y="4499"/>
                  </a:cubicBezTo>
                  <a:cubicBezTo>
                    <a:pt x="5563" y="4576"/>
                    <a:pt x="5616" y="4696"/>
                    <a:pt x="5616" y="4817"/>
                  </a:cubicBezTo>
                  <a:lnTo>
                    <a:pt x="5616" y="5182"/>
                  </a:lnTo>
                  <a:cubicBezTo>
                    <a:pt x="5616" y="6222"/>
                    <a:pt x="4769" y="7064"/>
                    <a:pt x="3730" y="7064"/>
                  </a:cubicBezTo>
                  <a:cubicBezTo>
                    <a:pt x="2690" y="7064"/>
                    <a:pt x="1843" y="6222"/>
                    <a:pt x="1843" y="5182"/>
                  </a:cubicBezTo>
                  <a:lnTo>
                    <a:pt x="1848" y="5182"/>
                  </a:lnTo>
                  <a:lnTo>
                    <a:pt x="1848" y="5019"/>
                  </a:lnTo>
                  <a:cubicBezTo>
                    <a:pt x="1848" y="4947"/>
                    <a:pt x="1892" y="4874"/>
                    <a:pt x="1959" y="4841"/>
                  </a:cubicBezTo>
                  <a:cubicBezTo>
                    <a:pt x="2291" y="4658"/>
                    <a:pt x="2541" y="4355"/>
                    <a:pt x="2666" y="3999"/>
                  </a:cubicBezTo>
                  <a:cubicBezTo>
                    <a:pt x="2711" y="3850"/>
                    <a:pt x="2592" y="3749"/>
                    <a:pt x="2476" y="3749"/>
                  </a:cubicBezTo>
                  <a:cubicBezTo>
                    <a:pt x="2403" y="3749"/>
                    <a:pt x="2332" y="3788"/>
                    <a:pt x="2301" y="3878"/>
                  </a:cubicBezTo>
                  <a:cubicBezTo>
                    <a:pt x="2204" y="4143"/>
                    <a:pt x="2012" y="4369"/>
                    <a:pt x="1762" y="4504"/>
                  </a:cubicBezTo>
                  <a:cubicBezTo>
                    <a:pt x="1584" y="4605"/>
                    <a:pt x="1468" y="4793"/>
                    <a:pt x="1459" y="4999"/>
                  </a:cubicBezTo>
                  <a:cubicBezTo>
                    <a:pt x="679" y="3335"/>
                    <a:pt x="1896" y="1429"/>
                    <a:pt x="3730" y="1429"/>
                  </a:cubicBezTo>
                  <a:close/>
                  <a:moveTo>
                    <a:pt x="4572" y="7295"/>
                  </a:moveTo>
                  <a:lnTo>
                    <a:pt x="4572" y="7766"/>
                  </a:lnTo>
                  <a:cubicBezTo>
                    <a:pt x="4572" y="8007"/>
                    <a:pt x="4711" y="8223"/>
                    <a:pt x="4933" y="8324"/>
                  </a:cubicBezTo>
                  <a:lnTo>
                    <a:pt x="5217" y="8449"/>
                  </a:lnTo>
                  <a:cubicBezTo>
                    <a:pt x="4933" y="9003"/>
                    <a:pt x="4355" y="9354"/>
                    <a:pt x="3730" y="9354"/>
                  </a:cubicBezTo>
                  <a:cubicBezTo>
                    <a:pt x="3099" y="9354"/>
                    <a:pt x="2527" y="9003"/>
                    <a:pt x="2238" y="8445"/>
                  </a:cubicBezTo>
                  <a:lnTo>
                    <a:pt x="2522" y="8320"/>
                  </a:lnTo>
                  <a:cubicBezTo>
                    <a:pt x="2743" y="8223"/>
                    <a:pt x="2883" y="8002"/>
                    <a:pt x="2883" y="7761"/>
                  </a:cubicBezTo>
                  <a:lnTo>
                    <a:pt x="2883" y="7295"/>
                  </a:lnTo>
                  <a:cubicBezTo>
                    <a:pt x="3155" y="7403"/>
                    <a:pt x="3441" y="7457"/>
                    <a:pt x="3727" y="7457"/>
                  </a:cubicBezTo>
                  <a:cubicBezTo>
                    <a:pt x="4014" y="7457"/>
                    <a:pt x="4300" y="7403"/>
                    <a:pt x="4572" y="7295"/>
                  </a:cubicBezTo>
                  <a:close/>
                  <a:moveTo>
                    <a:pt x="3730" y="0"/>
                  </a:moveTo>
                  <a:cubicBezTo>
                    <a:pt x="2936" y="0"/>
                    <a:pt x="2286" y="553"/>
                    <a:pt x="2286" y="1232"/>
                  </a:cubicBezTo>
                  <a:cubicBezTo>
                    <a:pt x="2286" y="1294"/>
                    <a:pt x="2291" y="1352"/>
                    <a:pt x="2301" y="1415"/>
                  </a:cubicBezTo>
                  <a:cubicBezTo>
                    <a:pt x="698" y="2319"/>
                    <a:pt x="337" y="4470"/>
                    <a:pt x="1555" y="5851"/>
                  </a:cubicBezTo>
                  <a:cubicBezTo>
                    <a:pt x="1714" y="6361"/>
                    <a:pt x="2046" y="6799"/>
                    <a:pt x="2493" y="7093"/>
                  </a:cubicBezTo>
                  <a:lnTo>
                    <a:pt x="2493" y="7766"/>
                  </a:lnTo>
                  <a:cubicBezTo>
                    <a:pt x="2493" y="7853"/>
                    <a:pt x="2445" y="7930"/>
                    <a:pt x="2363" y="7968"/>
                  </a:cubicBezTo>
                  <a:lnTo>
                    <a:pt x="612" y="8738"/>
                  </a:lnTo>
                  <a:cubicBezTo>
                    <a:pt x="241" y="8907"/>
                    <a:pt x="1" y="9272"/>
                    <a:pt x="1" y="9681"/>
                  </a:cubicBezTo>
                  <a:lnTo>
                    <a:pt x="1" y="11009"/>
                  </a:lnTo>
                  <a:cubicBezTo>
                    <a:pt x="1" y="11139"/>
                    <a:pt x="98" y="11204"/>
                    <a:pt x="195" y="11204"/>
                  </a:cubicBezTo>
                  <a:cubicBezTo>
                    <a:pt x="293" y="11204"/>
                    <a:pt x="390" y="11139"/>
                    <a:pt x="390" y="11009"/>
                  </a:cubicBezTo>
                  <a:lnTo>
                    <a:pt x="390" y="9681"/>
                  </a:lnTo>
                  <a:cubicBezTo>
                    <a:pt x="390" y="9426"/>
                    <a:pt x="540" y="9200"/>
                    <a:pt x="766" y="9094"/>
                  </a:cubicBezTo>
                  <a:lnTo>
                    <a:pt x="1882" y="8603"/>
                  </a:lnTo>
                  <a:cubicBezTo>
                    <a:pt x="2228" y="9306"/>
                    <a:pt x="2945" y="9749"/>
                    <a:pt x="3730" y="9749"/>
                  </a:cubicBezTo>
                  <a:cubicBezTo>
                    <a:pt x="4509" y="9749"/>
                    <a:pt x="5226" y="9306"/>
                    <a:pt x="5577" y="8603"/>
                  </a:cubicBezTo>
                  <a:lnTo>
                    <a:pt x="6689" y="9094"/>
                  </a:lnTo>
                  <a:cubicBezTo>
                    <a:pt x="6920" y="9195"/>
                    <a:pt x="7069" y="9426"/>
                    <a:pt x="7069" y="9676"/>
                  </a:cubicBezTo>
                  <a:lnTo>
                    <a:pt x="7069" y="11009"/>
                  </a:lnTo>
                  <a:cubicBezTo>
                    <a:pt x="7069" y="11139"/>
                    <a:pt x="7166" y="11204"/>
                    <a:pt x="7264" y="11204"/>
                  </a:cubicBezTo>
                  <a:cubicBezTo>
                    <a:pt x="7361" y="11204"/>
                    <a:pt x="7459" y="11139"/>
                    <a:pt x="7459" y="11009"/>
                  </a:cubicBezTo>
                  <a:lnTo>
                    <a:pt x="7459" y="9676"/>
                  </a:lnTo>
                  <a:cubicBezTo>
                    <a:pt x="7459" y="9272"/>
                    <a:pt x="7218" y="8902"/>
                    <a:pt x="6848" y="8738"/>
                  </a:cubicBezTo>
                  <a:lnTo>
                    <a:pt x="5096" y="7963"/>
                  </a:lnTo>
                  <a:cubicBezTo>
                    <a:pt x="5014" y="7930"/>
                    <a:pt x="4966" y="7848"/>
                    <a:pt x="4966" y="7761"/>
                  </a:cubicBezTo>
                  <a:lnTo>
                    <a:pt x="4966" y="7093"/>
                  </a:lnTo>
                  <a:cubicBezTo>
                    <a:pt x="5414" y="6799"/>
                    <a:pt x="5746" y="6361"/>
                    <a:pt x="5905" y="5851"/>
                  </a:cubicBezTo>
                  <a:cubicBezTo>
                    <a:pt x="7122" y="4470"/>
                    <a:pt x="6761" y="2319"/>
                    <a:pt x="5159" y="1415"/>
                  </a:cubicBezTo>
                  <a:cubicBezTo>
                    <a:pt x="5168" y="1352"/>
                    <a:pt x="5173" y="1294"/>
                    <a:pt x="5173" y="1232"/>
                  </a:cubicBezTo>
                  <a:cubicBezTo>
                    <a:pt x="5173" y="553"/>
                    <a:pt x="4528" y="0"/>
                    <a:pt x="3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9" name="Google Shape;6699;p29"/>
            <p:cNvSpPr/>
            <p:nvPr/>
          </p:nvSpPr>
          <p:spPr>
            <a:xfrm>
              <a:off x="4927589" y="1823338"/>
              <a:ext cx="10255" cy="32024"/>
            </a:xfrm>
            <a:custGeom>
              <a:rect b="b" l="l" r="r" t="t"/>
              <a:pathLst>
                <a:path extrusionOk="0" h="1221" w="391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lnTo>
                    <a:pt x="1" y="1025"/>
                  </a:lnTo>
                  <a:cubicBezTo>
                    <a:pt x="1" y="1155"/>
                    <a:pt x="98" y="1220"/>
                    <a:pt x="195" y="1220"/>
                  </a:cubicBezTo>
                  <a:cubicBezTo>
                    <a:pt x="293" y="1220"/>
                    <a:pt x="390" y="1155"/>
                    <a:pt x="390" y="1025"/>
                  </a:cubicBezTo>
                  <a:lnTo>
                    <a:pt x="390" y="193"/>
                  </a:lnTo>
                  <a:cubicBezTo>
                    <a:pt x="390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0" name="Google Shape;6700;p29"/>
            <p:cNvSpPr/>
            <p:nvPr/>
          </p:nvSpPr>
          <p:spPr>
            <a:xfrm>
              <a:off x="5036616" y="1823338"/>
              <a:ext cx="10255" cy="32024"/>
            </a:xfrm>
            <a:custGeom>
              <a:rect b="b" l="l" r="r" t="t"/>
              <a:pathLst>
                <a:path extrusionOk="0" h="1221" w="391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lnTo>
                    <a:pt x="1" y="1025"/>
                  </a:lnTo>
                  <a:cubicBezTo>
                    <a:pt x="1" y="1155"/>
                    <a:pt x="98" y="1220"/>
                    <a:pt x="196" y="1220"/>
                  </a:cubicBezTo>
                  <a:cubicBezTo>
                    <a:pt x="293" y="1220"/>
                    <a:pt x="391" y="1155"/>
                    <a:pt x="391" y="1025"/>
                  </a:cubicBezTo>
                  <a:lnTo>
                    <a:pt x="391" y="193"/>
                  </a:lnTo>
                  <a:cubicBezTo>
                    <a:pt x="391" y="87"/>
                    <a:pt x="304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1" name="Google Shape;6701;p29"/>
            <p:cNvSpPr/>
            <p:nvPr/>
          </p:nvSpPr>
          <p:spPr>
            <a:xfrm>
              <a:off x="5074751" y="1561614"/>
              <a:ext cx="162925" cy="169771"/>
            </a:xfrm>
            <a:custGeom>
              <a:rect b="b" l="l" r="r" t="t"/>
              <a:pathLst>
                <a:path extrusionOk="0" h="6473" w="6212">
                  <a:moveTo>
                    <a:pt x="818" y="0"/>
                  </a:moveTo>
                  <a:cubicBezTo>
                    <a:pt x="366" y="0"/>
                    <a:pt x="0" y="366"/>
                    <a:pt x="0" y="818"/>
                  </a:cubicBezTo>
                  <a:lnTo>
                    <a:pt x="0" y="4143"/>
                  </a:lnTo>
                  <a:cubicBezTo>
                    <a:pt x="0" y="4595"/>
                    <a:pt x="366" y="4961"/>
                    <a:pt x="818" y="4961"/>
                  </a:cubicBezTo>
                  <a:lnTo>
                    <a:pt x="1193" y="4961"/>
                  </a:lnTo>
                  <a:lnTo>
                    <a:pt x="909" y="6106"/>
                  </a:lnTo>
                  <a:cubicBezTo>
                    <a:pt x="862" y="6307"/>
                    <a:pt x="1023" y="6472"/>
                    <a:pt x="1202" y="6472"/>
                  </a:cubicBezTo>
                  <a:cubicBezTo>
                    <a:pt x="1259" y="6472"/>
                    <a:pt x="1317" y="6456"/>
                    <a:pt x="1371" y="6419"/>
                  </a:cubicBezTo>
                  <a:lnTo>
                    <a:pt x="3378" y="4961"/>
                  </a:lnTo>
                  <a:lnTo>
                    <a:pt x="5394" y="4961"/>
                  </a:lnTo>
                  <a:cubicBezTo>
                    <a:pt x="5846" y="4961"/>
                    <a:pt x="6212" y="4595"/>
                    <a:pt x="6212" y="4143"/>
                  </a:cubicBezTo>
                  <a:lnTo>
                    <a:pt x="6212" y="818"/>
                  </a:lnTo>
                  <a:cubicBezTo>
                    <a:pt x="6212" y="366"/>
                    <a:pt x="5846" y="0"/>
                    <a:pt x="5394" y="0"/>
                  </a:cubicBezTo>
                  <a:cubicBezTo>
                    <a:pt x="5134" y="0"/>
                    <a:pt x="5134" y="390"/>
                    <a:pt x="5394" y="390"/>
                  </a:cubicBezTo>
                  <a:cubicBezTo>
                    <a:pt x="5630" y="390"/>
                    <a:pt x="5822" y="582"/>
                    <a:pt x="5822" y="818"/>
                  </a:cubicBezTo>
                  <a:lnTo>
                    <a:pt x="5822" y="4143"/>
                  </a:lnTo>
                  <a:cubicBezTo>
                    <a:pt x="5822" y="4384"/>
                    <a:pt x="5630" y="4576"/>
                    <a:pt x="5394" y="4576"/>
                  </a:cubicBezTo>
                  <a:lnTo>
                    <a:pt x="3315" y="4576"/>
                  </a:lnTo>
                  <a:cubicBezTo>
                    <a:pt x="3272" y="4576"/>
                    <a:pt x="3234" y="4586"/>
                    <a:pt x="3200" y="4610"/>
                  </a:cubicBezTo>
                  <a:lnTo>
                    <a:pt x="1347" y="5962"/>
                  </a:lnTo>
                  <a:lnTo>
                    <a:pt x="1631" y="4817"/>
                  </a:lnTo>
                  <a:cubicBezTo>
                    <a:pt x="1660" y="4696"/>
                    <a:pt x="1569" y="4576"/>
                    <a:pt x="1444" y="4576"/>
                  </a:cubicBezTo>
                  <a:lnTo>
                    <a:pt x="818" y="4576"/>
                  </a:lnTo>
                  <a:cubicBezTo>
                    <a:pt x="582" y="4576"/>
                    <a:pt x="390" y="4384"/>
                    <a:pt x="390" y="4148"/>
                  </a:cubicBezTo>
                  <a:lnTo>
                    <a:pt x="390" y="818"/>
                  </a:lnTo>
                  <a:cubicBezTo>
                    <a:pt x="390" y="577"/>
                    <a:pt x="582" y="390"/>
                    <a:pt x="818" y="390"/>
                  </a:cubicBezTo>
                  <a:cubicBezTo>
                    <a:pt x="1078" y="390"/>
                    <a:pt x="1078" y="0"/>
                    <a:pt x="8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02" name="Google Shape;6702;p29"/>
          <p:cNvGrpSpPr/>
          <p:nvPr/>
        </p:nvGrpSpPr>
        <p:grpSpPr>
          <a:xfrm>
            <a:off x="5393651" y="1314093"/>
            <a:ext cx="263403" cy="366713"/>
            <a:chOff x="5393651" y="1498668"/>
            <a:chExt cx="263403" cy="366713"/>
          </a:xfrm>
        </p:grpSpPr>
        <p:sp>
          <p:nvSpPr>
            <p:cNvPr id="6703" name="Google Shape;6703;p29"/>
            <p:cNvSpPr/>
            <p:nvPr/>
          </p:nvSpPr>
          <p:spPr>
            <a:xfrm>
              <a:off x="5399080" y="1527020"/>
              <a:ext cx="252676" cy="333063"/>
            </a:xfrm>
            <a:custGeom>
              <a:rect b="b" l="l" r="r" t="t"/>
              <a:pathLst>
                <a:path extrusionOk="0" h="12699" w="9634">
                  <a:moveTo>
                    <a:pt x="655" y="1"/>
                  </a:moveTo>
                  <a:cubicBezTo>
                    <a:pt x="294" y="1"/>
                    <a:pt x="0" y="294"/>
                    <a:pt x="0" y="655"/>
                  </a:cubicBezTo>
                  <a:lnTo>
                    <a:pt x="0" y="12040"/>
                  </a:lnTo>
                  <a:cubicBezTo>
                    <a:pt x="0" y="12400"/>
                    <a:pt x="294" y="12699"/>
                    <a:pt x="655" y="12699"/>
                  </a:cubicBezTo>
                  <a:lnTo>
                    <a:pt x="8974" y="12699"/>
                  </a:lnTo>
                  <a:cubicBezTo>
                    <a:pt x="9335" y="12699"/>
                    <a:pt x="9633" y="12400"/>
                    <a:pt x="9633" y="12040"/>
                  </a:cubicBezTo>
                  <a:lnTo>
                    <a:pt x="9633" y="655"/>
                  </a:lnTo>
                  <a:cubicBezTo>
                    <a:pt x="9628" y="294"/>
                    <a:pt x="9335" y="1"/>
                    <a:pt x="8974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4" name="Google Shape;6704;p29"/>
            <p:cNvSpPr/>
            <p:nvPr/>
          </p:nvSpPr>
          <p:spPr>
            <a:xfrm>
              <a:off x="5422029" y="1549995"/>
              <a:ext cx="206751" cy="275651"/>
            </a:xfrm>
            <a:custGeom>
              <a:rect b="b" l="l" r="r" t="t"/>
              <a:pathLst>
                <a:path extrusionOk="0" h="10510" w="7883">
                  <a:moveTo>
                    <a:pt x="1" y="0"/>
                  </a:moveTo>
                  <a:lnTo>
                    <a:pt x="1" y="10509"/>
                  </a:lnTo>
                  <a:lnTo>
                    <a:pt x="7883" y="10509"/>
                  </a:lnTo>
                  <a:lnTo>
                    <a:pt x="78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5" name="Google Shape;6705;p29"/>
            <p:cNvSpPr/>
            <p:nvPr/>
          </p:nvSpPr>
          <p:spPr>
            <a:xfrm>
              <a:off x="5473645" y="1503992"/>
              <a:ext cx="103520" cy="46029"/>
            </a:xfrm>
            <a:custGeom>
              <a:rect b="b" l="l" r="r" t="t"/>
              <a:pathLst>
                <a:path extrusionOk="0" h="1755" w="3947">
                  <a:moveTo>
                    <a:pt x="1972" y="1"/>
                  </a:moveTo>
                  <a:cubicBezTo>
                    <a:pt x="1678" y="1"/>
                    <a:pt x="1384" y="147"/>
                    <a:pt x="1218" y="441"/>
                  </a:cubicBezTo>
                  <a:lnTo>
                    <a:pt x="439" y="441"/>
                  </a:lnTo>
                  <a:cubicBezTo>
                    <a:pt x="198" y="441"/>
                    <a:pt x="1" y="633"/>
                    <a:pt x="1" y="879"/>
                  </a:cubicBezTo>
                  <a:lnTo>
                    <a:pt x="1" y="1754"/>
                  </a:lnTo>
                  <a:lnTo>
                    <a:pt x="3942" y="1754"/>
                  </a:lnTo>
                  <a:lnTo>
                    <a:pt x="3942" y="879"/>
                  </a:lnTo>
                  <a:cubicBezTo>
                    <a:pt x="3947" y="638"/>
                    <a:pt x="3749" y="441"/>
                    <a:pt x="3504" y="441"/>
                  </a:cubicBezTo>
                  <a:lnTo>
                    <a:pt x="2729" y="441"/>
                  </a:lnTo>
                  <a:cubicBezTo>
                    <a:pt x="2561" y="147"/>
                    <a:pt x="2266" y="1"/>
                    <a:pt x="1972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6" name="Google Shape;6706;p29"/>
            <p:cNvSpPr/>
            <p:nvPr/>
          </p:nvSpPr>
          <p:spPr>
            <a:xfrm>
              <a:off x="5453581" y="1661934"/>
              <a:ext cx="28798" cy="28667"/>
            </a:xfrm>
            <a:custGeom>
              <a:rect b="b" l="l" r="r" t="t"/>
              <a:pathLst>
                <a:path extrusionOk="0" h="1093" w="1098">
                  <a:moveTo>
                    <a:pt x="549" y="0"/>
                  </a:moveTo>
                  <a:cubicBezTo>
                    <a:pt x="246" y="0"/>
                    <a:pt x="1" y="246"/>
                    <a:pt x="1" y="544"/>
                  </a:cubicBezTo>
                  <a:cubicBezTo>
                    <a:pt x="1" y="847"/>
                    <a:pt x="246" y="1093"/>
                    <a:pt x="549" y="1093"/>
                  </a:cubicBezTo>
                  <a:cubicBezTo>
                    <a:pt x="853" y="1093"/>
                    <a:pt x="1098" y="847"/>
                    <a:pt x="1098" y="544"/>
                  </a:cubicBezTo>
                  <a:cubicBezTo>
                    <a:pt x="1098" y="246"/>
                    <a:pt x="853" y="0"/>
                    <a:pt x="549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7" name="Google Shape;6707;p29"/>
            <p:cNvSpPr/>
            <p:nvPr/>
          </p:nvSpPr>
          <p:spPr>
            <a:xfrm>
              <a:off x="5453581" y="1713550"/>
              <a:ext cx="28798" cy="28798"/>
            </a:xfrm>
            <a:custGeom>
              <a:rect b="b" l="l" r="r" t="t"/>
              <a:pathLst>
                <a:path extrusionOk="0" h="1098" w="1098">
                  <a:moveTo>
                    <a:pt x="549" y="0"/>
                  </a:moveTo>
                  <a:cubicBezTo>
                    <a:pt x="246" y="0"/>
                    <a:pt x="1" y="246"/>
                    <a:pt x="1" y="549"/>
                  </a:cubicBezTo>
                  <a:cubicBezTo>
                    <a:pt x="1" y="852"/>
                    <a:pt x="246" y="1097"/>
                    <a:pt x="549" y="1097"/>
                  </a:cubicBezTo>
                  <a:cubicBezTo>
                    <a:pt x="853" y="1097"/>
                    <a:pt x="1098" y="852"/>
                    <a:pt x="1098" y="549"/>
                  </a:cubicBezTo>
                  <a:cubicBezTo>
                    <a:pt x="1098" y="246"/>
                    <a:pt x="853" y="0"/>
                    <a:pt x="549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8" name="Google Shape;6708;p29"/>
            <p:cNvSpPr/>
            <p:nvPr/>
          </p:nvSpPr>
          <p:spPr>
            <a:xfrm>
              <a:off x="5453581" y="1765297"/>
              <a:ext cx="28798" cy="28667"/>
            </a:xfrm>
            <a:custGeom>
              <a:rect b="b" l="l" r="r" t="t"/>
              <a:pathLst>
                <a:path extrusionOk="0" h="1093" w="1098">
                  <a:moveTo>
                    <a:pt x="549" y="0"/>
                  </a:moveTo>
                  <a:cubicBezTo>
                    <a:pt x="246" y="0"/>
                    <a:pt x="1" y="246"/>
                    <a:pt x="1" y="544"/>
                  </a:cubicBezTo>
                  <a:cubicBezTo>
                    <a:pt x="1" y="847"/>
                    <a:pt x="246" y="1092"/>
                    <a:pt x="549" y="1092"/>
                  </a:cubicBezTo>
                  <a:cubicBezTo>
                    <a:pt x="853" y="1092"/>
                    <a:pt x="1098" y="847"/>
                    <a:pt x="1098" y="544"/>
                  </a:cubicBezTo>
                  <a:cubicBezTo>
                    <a:pt x="1098" y="246"/>
                    <a:pt x="853" y="0"/>
                    <a:pt x="549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9" name="Google Shape;6709;p29"/>
            <p:cNvSpPr/>
            <p:nvPr/>
          </p:nvSpPr>
          <p:spPr>
            <a:xfrm>
              <a:off x="5450827" y="1572971"/>
              <a:ext cx="34463" cy="34463"/>
            </a:xfrm>
            <a:custGeom>
              <a:rect b="b" l="l" r="r" t="t"/>
              <a:pathLst>
                <a:path extrusionOk="0" h="1314" w="1314">
                  <a:moveTo>
                    <a:pt x="217" y="0"/>
                  </a:moveTo>
                  <a:cubicBezTo>
                    <a:pt x="96" y="0"/>
                    <a:pt x="0" y="96"/>
                    <a:pt x="0" y="217"/>
                  </a:cubicBezTo>
                  <a:lnTo>
                    <a:pt x="0" y="1092"/>
                  </a:lnTo>
                  <a:cubicBezTo>
                    <a:pt x="0" y="1213"/>
                    <a:pt x="96" y="1314"/>
                    <a:pt x="217" y="1314"/>
                  </a:cubicBezTo>
                  <a:lnTo>
                    <a:pt x="1092" y="1314"/>
                  </a:lnTo>
                  <a:cubicBezTo>
                    <a:pt x="1213" y="1314"/>
                    <a:pt x="1314" y="1213"/>
                    <a:pt x="1314" y="1092"/>
                  </a:cubicBezTo>
                  <a:lnTo>
                    <a:pt x="1314" y="217"/>
                  </a:lnTo>
                  <a:cubicBezTo>
                    <a:pt x="1314" y="96"/>
                    <a:pt x="1213" y="0"/>
                    <a:pt x="1092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0" name="Google Shape;6710;p29"/>
            <p:cNvSpPr/>
            <p:nvPr/>
          </p:nvSpPr>
          <p:spPr>
            <a:xfrm>
              <a:off x="5393651" y="1498668"/>
              <a:ext cx="263403" cy="366713"/>
            </a:xfrm>
            <a:custGeom>
              <a:rect b="b" l="l" r="r" t="t"/>
              <a:pathLst>
                <a:path extrusionOk="0" h="13982" w="10043">
                  <a:moveTo>
                    <a:pt x="5022" y="406"/>
                  </a:moveTo>
                  <a:cubicBezTo>
                    <a:pt x="5248" y="406"/>
                    <a:pt x="5474" y="519"/>
                    <a:pt x="5601" y="745"/>
                  </a:cubicBezTo>
                  <a:cubicBezTo>
                    <a:pt x="5635" y="807"/>
                    <a:pt x="5702" y="846"/>
                    <a:pt x="5779" y="846"/>
                  </a:cubicBezTo>
                  <a:lnTo>
                    <a:pt x="6554" y="846"/>
                  </a:lnTo>
                  <a:cubicBezTo>
                    <a:pt x="6684" y="846"/>
                    <a:pt x="6790" y="952"/>
                    <a:pt x="6790" y="1082"/>
                  </a:cubicBezTo>
                  <a:lnTo>
                    <a:pt x="6790" y="1750"/>
                  </a:lnTo>
                  <a:lnTo>
                    <a:pt x="3258" y="1750"/>
                  </a:lnTo>
                  <a:lnTo>
                    <a:pt x="3258" y="1082"/>
                  </a:lnTo>
                  <a:cubicBezTo>
                    <a:pt x="3258" y="952"/>
                    <a:pt x="3359" y="846"/>
                    <a:pt x="3489" y="846"/>
                  </a:cubicBezTo>
                  <a:lnTo>
                    <a:pt x="4268" y="846"/>
                  </a:lnTo>
                  <a:cubicBezTo>
                    <a:pt x="4340" y="846"/>
                    <a:pt x="4408" y="807"/>
                    <a:pt x="4446" y="745"/>
                  </a:cubicBezTo>
                  <a:cubicBezTo>
                    <a:pt x="4571" y="519"/>
                    <a:pt x="4796" y="406"/>
                    <a:pt x="5022" y="406"/>
                  </a:cubicBezTo>
                  <a:close/>
                  <a:moveTo>
                    <a:pt x="9186" y="1284"/>
                  </a:moveTo>
                  <a:cubicBezTo>
                    <a:pt x="9431" y="1284"/>
                    <a:pt x="9633" y="1486"/>
                    <a:pt x="9638" y="1736"/>
                  </a:cubicBezTo>
                  <a:lnTo>
                    <a:pt x="9633" y="13121"/>
                  </a:lnTo>
                  <a:cubicBezTo>
                    <a:pt x="9633" y="13371"/>
                    <a:pt x="9431" y="13573"/>
                    <a:pt x="9181" y="13573"/>
                  </a:cubicBezTo>
                  <a:lnTo>
                    <a:pt x="862" y="13573"/>
                  </a:lnTo>
                  <a:cubicBezTo>
                    <a:pt x="616" y="13573"/>
                    <a:pt x="414" y="13371"/>
                    <a:pt x="409" y="13121"/>
                  </a:cubicBezTo>
                  <a:lnTo>
                    <a:pt x="409" y="1736"/>
                  </a:lnTo>
                  <a:cubicBezTo>
                    <a:pt x="414" y="1486"/>
                    <a:pt x="616" y="1284"/>
                    <a:pt x="862" y="1284"/>
                  </a:cubicBezTo>
                  <a:lnTo>
                    <a:pt x="2849" y="1284"/>
                  </a:lnTo>
                  <a:lnTo>
                    <a:pt x="2849" y="1957"/>
                  </a:lnTo>
                  <a:cubicBezTo>
                    <a:pt x="2849" y="2068"/>
                    <a:pt x="2940" y="2159"/>
                    <a:pt x="3051" y="2159"/>
                  </a:cubicBezTo>
                  <a:lnTo>
                    <a:pt x="6992" y="2159"/>
                  </a:lnTo>
                  <a:cubicBezTo>
                    <a:pt x="7107" y="2159"/>
                    <a:pt x="7199" y="2068"/>
                    <a:pt x="7199" y="1957"/>
                  </a:cubicBezTo>
                  <a:lnTo>
                    <a:pt x="7199" y="1284"/>
                  </a:lnTo>
                  <a:close/>
                  <a:moveTo>
                    <a:pt x="5021" y="0"/>
                  </a:moveTo>
                  <a:cubicBezTo>
                    <a:pt x="4697" y="0"/>
                    <a:pt x="4372" y="146"/>
                    <a:pt x="4158" y="437"/>
                  </a:cubicBezTo>
                  <a:lnTo>
                    <a:pt x="3489" y="437"/>
                  </a:lnTo>
                  <a:cubicBezTo>
                    <a:pt x="3215" y="437"/>
                    <a:pt x="2969" y="615"/>
                    <a:pt x="2883" y="875"/>
                  </a:cubicBezTo>
                  <a:lnTo>
                    <a:pt x="862" y="875"/>
                  </a:lnTo>
                  <a:cubicBezTo>
                    <a:pt x="385" y="875"/>
                    <a:pt x="0" y="1260"/>
                    <a:pt x="0" y="1736"/>
                  </a:cubicBezTo>
                  <a:lnTo>
                    <a:pt x="0" y="13121"/>
                  </a:lnTo>
                  <a:cubicBezTo>
                    <a:pt x="0" y="13597"/>
                    <a:pt x="385" y="13982"/>
                    <a:pt x="862" y="13982"/>
                  </a:cubicBezTo>
                  <a:lnTo>
                    <a:pt x="9181" y="13982"/>
                  </a:lnTo>
                  <a:cubicBezTo>
                    <a:pt x="9657" y="13982"/>
                    <a:pt x="10042" y="13597"/>
                    <a:pt x="10042" y="13121"/>
                  </a:cubicBezTo>
                  <a:lnTo>
                    <a:pt x="10042" y="1736"/>
                  </a:lnTo>
                  <a:cubicBezTo>
                    <a:pt x="10042" y="1260"/>
                    <a:pt x="9657" y="875"/>
                    <a:pt x="9181" y="875"/>
                  </a:cubicBezTo>
                  <a:lnTo>
                    <a:pt x="7165" y="875"/>
                  </a:lnTo>
                  <a:cubicBezTo>
                    <a:pt x="7078" y="615"/>
                    <a:pt x="6833" y="437"/>
                    <a:pt x="6554" y="437"/>
                  </a:cubicBezTo>
                  <a:lnTo>
                    <a:pt x="5885" y="437"/>
                  </a:lnTo>
                  <a:cubicBezTo>
                    <a:pt x="5671" y="146"/>
                    <a:pt x="5346" y="0"/>
                    <a:pt x="5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1" name="Google Shape;6711;p29"/>
            <p:cNvSpPr/>
            <p:nvPr/>
          </p:nvSpPr>
          <p:spPr>
            <a:xfrm>
              <a:off x="5518573" y="1521591"/>
              <a:ext cx="14294" cy="10780"/>
            </a:xfrm>
            <a:custGeom>
              <a:rect b="b" l="l" r="r" t="t"/>
              <a:pathLst>
                <a:path extrusionOk="0" h="411" w="545">
                  <a:moveTo>
                    <a:pt x="275" y="0"/>
                  </a:moveTo>
                  <a:cubicBezTo>
                    <a:pt x="270" y="0"/>
                    <a:pt x="265" y="1"/>
                    <a:pt x="261" y="1"/>
                  </a:cubicBezTo>
                  <a:cubicBezTo>
                    <a:pt x="1" y="15"/>
                    <a:pt x="1" y="395"/>
                    <a:pt x="261" y="410"/>
                  </a:cubicBezTo>
                  <a:cubicBezTo>
                    <a:pt x="265" y="410"/>
                    <a:pt x="270" y="410"/>
                    <a:pt x="275" y="410"/>
                  </a:cubicBezTo>
                  <a:cubicBezTo>
                    <a:pt x="545" y="410"/>
                    <a:pt x="545" y="0"/>
                    <a:pt x="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2" name="Google Shape;6712;p29"/>
            <p:cNvSpPr/>
            <p:nvPr/>
          </p:nvSpPr>
          <p:spPr>
            <a:xfrm>
              <a:off x="5416627" y="1544566"/>
              <a:ext cx="217452" cy="286378"/>
            </a:xfrm>
            <a:custGeom>
              <a:rect b="b" l="l" r="r" t="t"/>
              <a:pathLst>
                <a:path extrusionOk="0" h="10919" w="8291">
                  <a:moveTo>
                    <a:pt x="1313" y="0"/>
                  </a:moveTo>
                  <a:cubicBezTo>
                    <a:pt x="1308" y="0"/>
                    <a:pt x="1304" y="0"/>
                    <a:pt x="1299" y="0"/>
                  </a:cubicBezTo>
                  <a:lnTo>
                    <a:pt x="207" y="0"/>
                  </a:lnTo>
                  <a:cubicBezTo>
                    <a:pt x="91" y="0"/>
                    <a:pt x="0" y="92"/>
                    <a:pt x="0" y="207"/>
                  </a:cubicBezTo>
                  <a:lnTo>
                    <a:pt x="0" y="10716"/>
                  </a:lnTo>
                  <a:cubicBezTo>
                    <a:pt x="0" y="10827"/>
                    <a:pt x="91" y="10918"/>
                    <a:pt x="207" y="10918"/>
                  </a:cubicBezTo>
                  <a:lnTo>
                    <a:pt x="8084" y="10918"/>
                  </a:lnTo>
                  <a:cubicBezTo>
                    <a:pt x="8199" y="10918"/>
                    <a:pt x="8291" y="10827"/>
                    <a:pt x="8291" y="10716"/>
                  </a:cubicBezTo>
                  <a:lnTo>
                    <a:pt x="8291" y="207"/>
                  </a:lnTo>
                  <a:cubicBezTo>
                    <a:pt x="8291" y="92"/>
                    <a:pt x="8199" y="0"/>
                    <a:pt x="8089" y="0"/>
                  </a:cubicBezTo>
                  <a:lnTo>
                    <a:pt x="6991" y="0"/>
                  </a:lnTo>
                  <a:cubicBezTo>
                    <a:pt x="6987" y="0"/>
                    <a:pt x="6982" y="0"/>
                    <a:pt x="6978" y="0"/>
                  </a:cubicBezTo>
                  <a:cubicBezTo>
                    <a:pt x="6707" y="0"/>
                    <a:pt x="6707" y="410"/>
                    <a:pt x="6978" y="410"/>
                  </a:cubicBezTo>
                  <a:cubicBezTo>
                    <a:pt x="6982" y="410"/>
                    <a:pt x="6987" y="410"/>
                    <a:pt x="6991" y="409"/>
                  </a:cubicBezTo>
                  <a:lnTo>
                    <a:pt x="7882" y="409"/>
                  </a:lnTo>
                  <a:lnTo>
                    <a:pt x="7882" y="10509"/>
                  </a:lnTo>
                  <a:lnTo>
                    <a:pt x="414" y="10509"/>
                  </a:lnTo>
                  <a:lnTo>
                    <a:pt x="414" y="409"/>
                  </a:lnTo>
                  <a:lnTo>
                    <a:pt x="1299" y="409"/>
                  </a:lnTo>
                  <a:cubicBezTo>
                    <a:pt x="1304" y="410"/>
                    <a:pt x="1308" y="410"/>
                    <a:pt x="1313" y="410"/>
                  </a:cubicBezTo>
                  <a:cubicBezTo>
                    <a:pt x="1583" y="410"/>
                    <a:pt x="1583" y="0"/>
                    <a:pt x="13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3" name="Google Shape;6713;p29"/>
            <p:cNvSpPr/>
            <p:nvPr/>
          </p:nvSpPr>
          <p:spPr>
            <a:xfrm>
              <a:off x="5445398" y="1659416"/>
              <a:ext cx="39525" cy="33755"/>
            </a:xfrm>
            <a:custGeom>
              <a:rect b="b" l="l" r="r" t="t"/>
              <a:pathLst>
                <a:path extrusionOk="0" h="1287" w="1507">
                  <a:moveTo>
                    <a:pt x="857" y="410"/>
                  </a:moveTo>
                  <a:cubicBezTo>
                    <a:pt x="976" y="410"/>
                    <a:pt x="1092" y="504"/>
                    <a:pt x="1092" y="645"/>
                  </a:cubicBezTo>
                  <a:cubicBezTo>
                    <a:pt x="1092" y="770"/>
                    <a:pt x="991" y="876"/>
                    <a:pt x="861" y="876"/>
                  </a:cubicBezTo>
                  <a:cubicBezTo>
                    <a:pt x="655" y="876"/>
                    <a:pt x="549" y="626"/>
                    <a:pt x="698" y="477"/>
                  </a:cubicBezTo>
                  <a:cubicBezTo>
                    <a:pt x="744" y="430"/>
                    <a:pt x="801" y="410"/>
                    <a:pt x="857" y="410"/>
                  </a:cubicBezTo>
                  <a:close/>
                  <a:moveTo>
                    <a:pt x="861" y="0"/>
                  </a:moveTo>
                  <a:cubicBezTo>
                    <a:pt x="289" y="0"/>
                    <a:pt x="0" y="693"/>
                    <a:pt x="404" y="1097"/>
                  </a:cubicBezTo>
                  <a:cubicBezTo>
                    <a:pt x="537" y="1228"/>
                    <a:pt x="699" y="1287"/>
                    <a:pt x="858" y="1287"/>
                  </a:cubicBezTo>
                  <a:cubicBezTo>
                    <a:pt x="1190" y="1287"/>
                    <a:pt x="1506" y="1032"/>
                    <a:pt x="1506" y="645"/>
                  </a:cubicBezTo>
                  <a:cubicBezTo>
                    <a:pt x="1501" y="289"/>
                    <a:pt x="1217" y="0"/>
                    <a:pt x="8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4" name="Google Shape;6714;p29"/>
            <p:cNvSpPr/>
            <p:nvPr/>
          </p:nvSpPr>
          <p:spPr>
            <a:xfrm>
              <a:off x="5445398" y="1711137"/>
              <a:ext cx="39525" cy="33755"/>
            </a:xfrm>
            <a:custGeom>
              <a:rect b="b" l="l" r="r" t="t"/>
              <a:pathLst>
                <a:path extrusionOk="0" h="1287" w="1507">
                  <a:moveTo>
                    <a:pt x="859" y="407"/>
                  </a:moveTo>
                  <a:cubicBezTo>
                    <a:pt x="978" y="407"/>
                    <a:pt x="1092" y="501"/>
                    <a:pt x="1092" y="641"/>
                  </a:cubicBezTo>
                  <a:cubicBezTo>
                    <a:pt x="1092" y="771"/>
                    <a:pt x="991" y="872"/>
                    <a:pt x="861" y="877"/>
                  </a:cubicBezTo>
                  <a:cubicBezTo>
                    <a:pt x="655" y="877"/>
                    <a:pt x="549" y="622"/>
                    <a:pt x="698" y="477"/>
                  </a:cubicBezTo>
                  <a:cubicBezTo>
                    <a:pt x="745" y="429"/>
                    <a:pt x="803" y="407"/>
                    <a:pt x="859" y="407"/>
                  </a:cubicBezTo>
                  <a:close/>
                  <a:moveTo>
                    <a:pt x="861" y="1"/>
                  </a:moveTo>
                  <a:cubicBezTo>
                    <a:pt x="289" y="1"/>
                    <a:pt x="0" y="689"/>
                    <a:pt x="404" y="1098"/>
                  </a:cubicBezTo>
                  <a:cubicBezTo>
                    <a:pt x="536" y="1228"/>
                    <a:pt x="697" y="1287"/>
                    <a:pt x="856" y="1287"/>
                  </a:cubicBezTo>
                  <a:cubicBezTo>
                    <a:pt x="1188" y="1287"/>
                    <a:pt x="1506" y="1029"/>
                    <a:pt x="1506" y="641"/>
                  </a:cubicBezTo>
                  <a:cubicBezTo>
                    <a:pt x="1501" y="285"/>
                    <a:pt x="1217" y="1"/>
                    <a:pt x="8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5" name="Google Shape;6715;p29"/>
            <p:cNvSpPr/>
            <p:nvPr/>
          </p:nvSpPr>
          <p:spPr>
            <a:xfrm>
              <a:off x="5445398" y="1762753"/>
              <a:ext cx="39525" cy="33781"/>
            </a:xfrm>
            <a:custGeom>
              <a:rect b="b" l="l" r="r" t="t"/>
              <a:pathLst>
                <a:path extrusionOk="0" h="1288" w="1507">
                  <a:moveTo>
                    <a:pt x="857" y="411"/>
                  </a:moveTo>
                  <a:cubicBezTo>
                    <a:pt x="976" y="411"/>
                    <a:pt x="1092" y="505"/>
                    <a:pt x="1092" y="646"/>
                  </a:cubicBezTo>
                  <a:cubicBezTo>
                    <a:pt x="1092" y="771"/>
                    <a:pt x="991" y="877"/>
                    <a:pt x="861" y="877"/>
                  </a:cubicBezTo>
                  <a:cubicBezTo>
                    <a:pt x="655" y="877"/>
                    <a:pt x="549" y="626"/>
                    <a:pt x="698" y="477"/>
                  </a:cubicBezTo>
                  <a:cubicBezTo>
                    <a:pt x="744" y="431"/>
                    <a:pt x="801" y="411"/>
                    <a:pt x="857" y="411"/>
                  </a:cubicBezTo>
                  <a:close/>
                  <a:moveTo>
                    <a:pt x="861" y="1"/>
                  </a:moveTo>
                  <a:cubicBezTo>
                    <a:pt x="289" y="1"/>
                    <a:pt x="0" y="694"/>
                    <a:pt x="404" y="1098"/>
                  </a:cubicBezTo>
                  <a:cubicBezTo>
                    <a:pt x="537" y="1229"/>
                    <a:pt x="699" y="1288"/>
                    <a:pt x="858" y="1288"/>
                  </a:cubicBezTo>
                  <a:cubicBezTo>
                    <a:pt x="1190" y="1288"/>
                    <a:pt x="1506" y="1033"/>
                    <a:pt x="1506" y="646"/>
                  </a:cubicBezTo>
                  <a:cubicBezTo>
                    <a:pt x="1501" y="290"/>
                    <a:pt x="1217" y="1"/>
                    <a:pt x="8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6" name="Google Shape;6716;p29"/>
            <p:cNvSpPr/>
            <p:nvPr/>
          </p:nvSpPr>
          <p:spPr>
            <a:xfrm>
              <a:off x="5494968" y="1659390"/>
              <a:ext cx="66565" cy="10780"/>
            </a:xfrm>
            <a:custGeom>
              <a:rect b="b" l="l" r="r" t="t"/>
              <a:pathLst>
                <a:path extrusionOk="0" h="411" w="2538">
                  <a:moveTo>
                    <a:pt x="271" y="1"/>
                  </a:moveTo>
                  <a:cubicBezTo>
                    <a:pt x="1" y="1"/>
                    <a:pt x="1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2253" y="410"/>
                  </a:lnTo>
                  <a:cubicBezTo>
                    <a:pt x="2258" y="410"/>
                    <a:pt x="2262" y="410"/>
                    <a:pt x="2267" y="410"/>
                  </a:cubicBezTo>
                  <a:cubicBezTo>
                    <a:pt x="2537" y="410"/>
                    <a:pt x="2537" y="1"/>
                    <a:pt x="2267" y="1"/>
                  </a:cubicBezTo>
                  <a:cubicBezTo>
                    <a:pt x="2262" y="1"/>
                    <a:pt x="2258" y="1"/>
                    <a:pt x="2253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7" name="Google Shape;6717;p29"/>
            <p:cNvSpPr/>
            <p:nvPr/>
          </p:nvSpPr>
          <p:spPr>
            <a:xfrm>
              <a:off x="5494968" y="1682366"/>
              <a:ext cx="106825" cy="10780"/>
            </a:xfrm>
            <a:custGeom>
              <a:rect b="b" l="l" r="r" t="t"/>
              <a:pathLst>
                <a:path extrusionOk="0" h="411" w="4073">
                  <a:moveTo>
                    <a:pt x="271" y="1"/>
                  </a:moveTo>
                  <a:cubicBezTo>
                    <a:pt x="1" y="1"/>
                    <a:pt x="1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3788" y="410"/>
                  </a:lnTo>
                  <a:cubicBezTo>
                    <a:pt x="3793" y="410"/>
                    <a:pt x="3797" y="410"/>
                    <a:pt x="3802" y="410"/>
                  </a:cubicBezTo>
                  <a:cubicBezTo>
                    <a:pt x="4072" y="410"/>
                    <a:pt x="4072" y="1"/>
                    <a:pt x="3802" y="1"/>
                  </a:cubicBezTo>
                  <a:cubicBezTo>
                    <a:pt x="3797" y="1"/>
                    <a:pt x="3793" y="1"/>
                    <a:pt x="3788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8" name="Google Shape;6718;p29"/>
            <p:cNvSpPr/>
            <p:nvPr/>
          </p:nvSpPr>
          <p:spPr>
            <a:xfrm>
              <a:off x="5494968" y="1711137"/>
              <a:ext cx="66565" cy="10780"/>
            </a:xfrm>
            <a:custGeom>
              <a:rect b="b" l="l" r="r" t="t"/>
              <a:pathLst>
                <a:path extrusionOk="0" h="411" w="2538">
                  <a:moveTo>
                    <a:pt x="267" y="0"/>
                  </a:moveTo>
                  <a:cubicBezTo>
                    <a:pt x="1" y="0"/>
                    <a:pt x="2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2253" y="410"/>
                  </a:lnTo>
                  <a:cubicBezTo>
                    <a:pt x="2258" y="410"/>
                    <a:pt x="2262" y="410"/>
                    <a:pt x="2267" y="410"/>
                  </a:cubicBezTo>
                  <a:cubicBezTo>
                    <a:pt x="2536" y="410"/>
                    <a:pt x="2537" y="0"/>
                    <a:pt x="2271" y="0"/>
                  </a:cubicBezTo>
                  <a:cubicBezTo>
                    <a:pt x="2265" y="0"/>
                    <a:pt x="2259" y="1"/>
                    <a:pt x="2253" y="1"/>
                  </a:cubicBezTo>
                  <a:lnTo>
                    <a:pt x="285" y="1"/>
                  </a:lnTo>
                  <a:cubicBezTo>
                    <a:pt x="279" y="1"/>
                    <a:pt x="273" y="0"/>
                    <a:pt x="2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9" name="Google Shape;6719;p29"/>
            <p:cNvSpPr/>
            <p:nvPr/>
          </p:nvSpPr>
          <p:spPr>
            <a:xfrm>
              <a:off x="5494968" y="1734112"/>
              <a:ext cx="106825" cy="10780"/>
            </a:xfrm>
            <a:custGeom>
              <a:rect b="b" l="l" r="r" t="t"/>
              <a:pathLst>
                <a:path extrusionOk="0" h="411" w="4073">
                  <a:moveTo>
                    <a:pt x="267" y="0"/>
                  </a:moveTo>
                  <a:cubicBezTo>
                    <a:pt x="1" y="0"/>
                    <a:pt x="2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3788" y="410"/>
                  </a:lnTo>
                  <a:cubicBezTo>
                    <a:pt x="3793" y="410"/>
                    <a:pt x="3797" y="410"/>
                    <a:pt x="3802" y="410"/>
                  </a:cubicBezTo>
                  <a:cubicBezTo>
                    <a:pt x="4071" y="410"/>
                    <a:pt x="4072" y="0"/>
                    <a:pt x="3806" y="0"/>
                  </a:cubicBezTo>
                  <a:cubicBezTo>
                    <a:pt x="3800" y="0"/>
                    <a:pt x="3794" y="0"/>
                    <a:pt x="3788" y="1"/>
                  </a:cubicBezTo>
                  <a:lnTo>
                    <a:pt x="285" y="1"/>
                  </a:lnTo>
                  <a:cubicBezTo>
                    <a:pt x="279" y="0"/>
                    <a:pt x="273" y="0"/>
                    <a:pt x="2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0" name="Google Shape;6720;p29"/>
            <p:cNvSpPr/>
            <p:nvPr/>
          </p:nvSpPr>
          <p:spPr>
            <a:xfrm>
              <a:off x="5494968" y="1762753"/>
              <a:ext cx="66565" cy="10780"/>
            </a:xfrm>
            <a:custGeom>
              <a:rect b="b" l="l" r="r" t="t"/>
              <a:pathLst>
                <a:path extrusionOk="0" h="411" w="2538">
                  <a:moveTo>
                    <a:pt x="271" y="1"/>
                  </a:moveTo>
                  <a:cubicBezTo>
                    <a:pt x="1" y="1"/>
                    <a:pt x="1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2253" y="410"/>
                  </a:lnTo>
                  <a:cubicBezTo>
                    <a:pt x="2258" y="410"/>
                    <a:pt x="2262" y="410"/>
                    <a:pt x="2267" y="410"/>
                  </a:cubicBezTo>
                  <a:cubicBezTo>
                    <a:pt x="2537" y="410"/>
                    <a:pt x="2537" y="1"/>
                    <a:pt x="2267" y="1"/>
                  </a:cubicBezTo>
                  <a:cubicBezTo>
                    <a:pt x="2262" y="1"/>
                    <a:pt x="2258" y="1"/>
                    <a:pt x="2253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1" name="Google Shape;6721;p29"/>
            <p:cNvSpPr/>
            <p:nvPr/>
          </p:nvSpPr>
          <p:spPr>
            <a:xfrm>
              <a:off x="5494968" y="1785728"/>
              <a:ext cx="106169" cy="10780"/>
            </a:xfrm>
            <a:custGeom>
              <a:rect b="b" l="l" r="r" t="t"/>
              <a:pathLst>
                <a:path extrusionOk="0" h="411" w="4048">
                  <a:moveTo>
                    <a:pt x="271" y="0"/>
                  </a:moveTo>
                  <a:cubicBezTo>
                    <a:pt x="1" y="0"/>
                    <a:pt x="1" y="410"/>
                    <a:pt x="271" y="410"/>
                  </a:cubicBezTo>
                  <a:cubicBezTo>
                    <a:pt x="276" y="410"/>
                    <a:pt x="280" y="410"/>
                    <a:pt x="285" y="410"/>
                  </a:cubicBezTo>
                  <a:lnTo>
                    <a:pt x="3788" y="410"/>
                  </a:lnTo>
                  <a:cubicBezTo>
                    <a:pt x="4048" y="395"/>
                    <a:pt x="4048" y="15"/>
                    <a:pt x="3788" y="1"/>
                  </a:cubicBezTo>
                  <a:lnTo>
                    <a:pt x="285" y="1"/>
                  </a:lnTo>
                  <a:cubicBezTo>
                    <a:pt x="280" y="0"/>
                    <a:pt x="276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2" name="Google Shape;6722;p29"/>
            <p:cNvSpPr/>
            <p:nvPr/>
          </p:nvSpPr>
          <p:spPr>
            <a:xfrm>
              <a:off x="5494968" y="1573312"/>
              <a:ext cx="106825" cy="10780"/>
            </a:xfrm>
            <a:custGeom>
              <a:rect b="b" l="l" r="r" t="t"/>
              <a:pathLst>
                <a:path extrusionOk="0" h="411" w="4073">
                  <a:moveTo>
                    <a:pt x="267" y="1"/>
                  </a:moveTo>
                  <a:cubicBezTo>
                    <a:pt x="1" y="1"/>
                    <a:pt x="2" y="411"/>
                    <a:pt x="271" y="411"/>
                  </a:cubicBezTo>
                  <a:cubicBezTo>
                    <a:pt x="276" y="411"/>
                    <a:pt x="280" y="411"/>
                    <a:pt x="285" y="411"/>
                  </a:cubicBezTo>
                  <a:lnTo>
                    <a:pt x="3788" y="411"/>
                  </a:lnTo>
                  <a:cubicBezTo>
                    <a:pt x="3793" y="411"/>
                    <a:pt x="3797" y="411"/>
                    <a:pt x="3802" y="411"/>
                  </a:cubicBezTo>
                  <a:cubicBezTo>
                    <a:pt x="4071" y="411"/>
                    <a:pt x="4072" y="1"/>
                    <a:pt x="3806" y="1"/>
                  </a:cubicBezTo>
                  <a:cubicBezTo>
                    <a:pt x="3800" y="1"/>
                    <a:pt x="3794" y="1"/>
                    <a:pt x="3788" y="2"/>
                  </a:cubicBezTo>
                  <a:lnTo>
                    <a:pt x="285" y="2"/>
                  </a:lnTo>
                  <a:cubicBezTo>
                    <a:pt x="279" y="1"/>
                    <a:pt x="273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3" name="Google Shape;6723;p29"/>
            <p:cNvSpPr/>
            <p:nvPr/>
          </p:nvSpPr>
          <p:spPr>
            <a:xfrm>
              <a:off x="5449044" y="1624954"/>
              <a:ext cx="152749" cy="10753"/>
            </a:xfrm>
            <a:custGeom>
              <a:rect b="b" l="l" r="r" t="t"/>
              <a:pathLst>
                <a:path extrusionOk="0" h="410" w="5824">
                  <a:moveTo>
                    <a:pt x="271" y="0"/>
                  </a:moveTo>
                  <a:cubicBezTo>
                    <a:pt x="0" y="0"/>
                    <a:pt x="0" y="410"/>
                    <a:pt x="271" y="410"/>
                  </a:cubicBezTo>
                  <a:cubicBezTo>
                    <a:pt x="275" y="410"/>
                    <a:pt x="280" y="410"/>
                    <a:pt x="285" y="410"/>
                  </a:cubicBezTo>
                  <a:lnTo>
                    <a:pt x="5539" y="410"/>
                  </a:lnTo>
                  <a:cubicBezTo>
                    <a:pt x="5544" y="410"/>
                    <a:pt x="5548" y="410"/>
                    <a:pt x="5553" y="410"/>
                  </a:cubicBezTo>
                  <a:cubicBezTo>
                    <a:pt x="5823" y="410"/>
                    <a:pt x="5823" y="0"/>
                    <a:pt x="5553" y="0"/>
                  </a:cubicBezTo>
                  <a:cubicBezTo>
                    <a:pt x="5548" y="0"/>
                    <a:pt x="5544" y="0"/>
                    <a:pt x="5539" y="1"/>
                  </a:cubicBezTo>
                  <a:lnTo>
                    <a:pt x="285" y="1"/>
                  </a:lnTo>
                  <a:cubicBezTo>
                    <a:pt x="280" y="0"/>
                    <a:pt x="275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4" name="Google Shape;6724;p29"/>
            <p:cNvSpPr/>
            <p:nvPr/>
          </p:nvSpPr>
          <p:spPr>
            <a:xfrm>
              <a:off x="5494968" y="1596287"/>
              <a:ext cx="32102" cy="10780"/>
            </a:xfrm>
            <a:custGeom>
              <a:rect b="b" l="l" r="r" t="t"/>
              <a:pathLst>
                <a:path extrusionOk="0" h="411" w="1224">
                  <a:moveTo>
                    <a:pt x="267" y="1"/>
                  </a:moveTo>
                  <a:cubicBezTo>
                    <a:pt x="1" y="1"/>
                    <a:pt x="2" y="411"/>
                    <a:pt x="271" y="411"/>
                  </a:cubicBezTo>
                  <a:cubicBezTo>
                    <a:pt x="276" y="411"/>
                    <a:pt x="280" y="411"/>
                    <a:pt x="285" y="410"/>
                  </a:cubicBezTo>
                  <a:lnTo>
                    <a:pt x="939" y="410"/>
                  </a:lnTo>
                  <a:cubicBezTo>
                    <a:pt x="944" y="411"/>
                    <a:pt x="949" y="411"/>
                    <a:pt x="953" y="411"/>
                  </a:cubicBezTo>
                  <a:cubicBezTo>
                    <a:pt x="1222" y="411"/>
                    <a:pt x="1224" y="1"/>
                    <a:pt x="957" y="1"/>
                  </a:cubicBezTo>
                  <a:cubicBezTo>
                    <a:pt x="952" y="1"/>
                    <a:pt x="946" y="1"/>
                    <a:pt x="939" y="1"/>
                  </a:cubicBezTo>
                  <a:lnTo>
                    <a:pt x="285" y="1"/>
                  </a:lnTo>
                  <a:cubicBezTo>
                    <a:pt x="279" y="1"/>
                    <a:pt x="273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5" name="Google Shape;6725;p29"/>
            <p:cNvSpPr/>
            <p:nvPr/>
          </p:nvSpPr>
          <p:spPr>
            <a:xfrm>
              <a:off x="5535122" y="1596287"/>
              <a:ext cx="32207" cy="10780"/>
            </a:xfrm>
            <a:custGeom>
              <a:rect b="b" l="l" r="r" t="t"/>
              <a:pathLst>
                <a:path extrusionOk="0" h="411" w="1228">
                  <a:moveTo>
                    <a:pt x="266" y="1"/>
                  </a:moveTo>
                  <a:cubicBezTo>
                    <a:pt x="0" y="1"/>
                    <a:pt x="1" y="411"/>
                    <a:pt x="270" y="411"/>
                  </a:cubicBezTo>
                  <a:cubicBezTo>
                    <a:pt x="275" y="411"/>
                    <a:pt x="280" y="411"/>
                    <a:pt x="284" y="410"/>
                  </a:cubicBezTo>
                  <a:lnTo>
                    <a:pt x="943" y="410"/>
                  </a:lnTo>
                  <a:cubicBezTo>
                    <a:pt x="948" y="411"/>
                    <a:pt x="953" y="411"/>
                    <a:pt x="957" y="411"/>
                  </a:cubicBezTo>
                  <a:cubicBezTo>
                    <a:pt x="1226" y="411"/>
                    <a:pt x="1228" y="1"/>
                    <a:pt x="961" y="1"/>
                  </a:cubicBezTo>
                  <a:cubicBezTo>
                    <a:pt x="956" y="1"/>
                    <a:pt x="950" y="1"/>
                    <a:pt x="943" y="1"/>
                  </a:cubicBezTo>
                  <a:lnTo>
                    <a:pt x="284" y="1"/>
                  </a:lnTo>
                  <a:cubicBezTo>
                    <a:pt x="278" y="1"/>
                    <a:pt x="272" y="1"/>
                    <a:pt x="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6" name="Google Shape;6726;p29"/>
            <p:cNvSpPr/>
            <p:nvPr/>
          </p:nvSpPr>
          <p:spPr>
            <a:xfrm>
              <a:off x="5451063" y="1573207"/>
              <a:ext cx="33860" cy="33860"/>
            </a:xfrm>
            <a:custGeom>
              <a:rect b="b" l="l" r="r" t="t"/>
              <a:pathLst>
                <a:path extrusionOk="0" h="1291" w="1291">
                  <a:moveTo>
                    <a:pt x="876" y="415"/>
                  </a:moveTo>
                  <a:lnTo>
                    <a:pt x="876" y="881"/>
                  </a:lnTo>
                  <a:lnTo>
                    <a:pt x="410" y="881"/>
                  </a:lnTo>
                  <a:lnTo>
                    <a:pt x="410" y="415"/>
                  </a:lnTo>
                  <a:close/>
                  <a:moveTo>
                    <a:pt x="208" y="1"/>
                  </a:moveTo>
                  <a:cubicBezTo>
                    <a:pt x="92" y="1"/>
                    <a:pt x="1" y="92"/>
                    <a:pt x="1" y="208"/>
                  </a:cubicBezTo>
                  <a:lnTo>
                    <a:pt x="1" y="1083"/>
                  </a:lnTo>
                  <a:cubicBezTo>
                    <a:pt x="1" y="1199"/>
                    <a:pt x="92" y="1290"/>
                    <a:pt x="208" y="1290"/>
                  </a:cubicBezTo>
                  <a:lnTo>
                    <a:pt x="1083" y="1290"/>
                  </a:lnTo>
                  <a:cubicBezTo>
                    <a:pt x="1199" y="1290"/>
                    <a:pt x="1290" y="1199"/>
                    <a:pt x="1290" y="1083"/>
                  </a:cubicBezTo>
                  <a:lnTo>
                    <a:pt x="1290" y="208"/>
                  </a:lnTo>
                  <a:cubicBezTo>
                    <a:pt x="1290" y="92"/>
                    <a:pt x="1199" y="1"/>
                    <a:pt x="10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27" name="Google Shape;6727;p29"/>
          <p:cNvGrpSpPr/>
          <p:nvPr/>
        </p:nvGrpSpPr>
        <p:grpSpPr>
          <a:xfrm>
            <a:off x="5775393" y="1326053"/>
            <a:ext cx="366634" cy="366634"/>
            <a:chOff x="5775393" y="1510628"/>
            <a:chExt cx="366634" cy="366634"/>
          </a:xfrm>
        </p:grpSpPr>
        <p:sp>
          <p:nvSpPr>
            <p:cNvPr id="6728" name="Google Shape;6728;p29"/>
            <p:cNvSpPr/>
            <p:nvPr/>
          </p:nvSpPr>
          <p:spPr>
            <a:xfrm>
              <a:off x="5918516" y="1624954"/>
              <a:ext cx="28798" cy="63130"/>
            </a:xfrm>
            <a:custGeom>
              <a:rect b="b" l="l" r="r" t="t"/>
              <a:pathLst>
                <a:path extrusionOk="0" h="2407" w="1098">
                  <a:moveTo>
                    <a:pt x="660" y="1"/>
                  </a:moveTo>
                  <a:cubicBezTo>
                    <a:pt x="299" y="1"/>
                    <a:pt x="5" y="294"/>
                    <a:pt x="5" y="660"/>
                  </a:cubicBezTo>
                  <a:lnTo>
                    <a:pt x="5" y="809"/>
                  </a:lnTo>
                  <a:cubicBezTo>
                    <a:pt x="0" y="1001"/>
                    <a:pt x="34" y="1184"/>
                    <a:pt x="92" y="1367"/>
                  </a:cubicBezTo>
                  <a:lnTo>
                    <a:pt x="443" y="2406"/>
                  </a:lnTo>
                  <a:lnTo>
                    <a:pt x="1097" y="2406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9" name="Google Shape;6729;p29"/>
            <p:cNvSpPr/>
            <p:nvPr/>
          </p:nvSpPr>
          <p:spPr>
            <a:xfrm>
              <a:off x="5930004" y="1619288"/>
              <a:ext cx="68926" cy="68926"/>
            </a:xfrm>
            <a:custGeom>
              <a:rect b="b" l="l" r="r" t="t"/>
              <a:pathLst>
                <a:path extrusionOk="0" h="2628" w="2628">
                  <a:moveTo>
                    <a:pt x="659" y="0"/>
                  </a:moveTo>
                  <a:cubicBezTo>
                    <a:pt x="294" y="0"/>
                    <a:pt x="0" y="294"/>
                    <a:pt x="0" y="654"/>
                  </a:cubicBezTo>
                  <a:cubicBezTo>
                    <a:pt x="0" y="895"/>
                    <a:pt x="197" y="1092"/>
                    <a:pt x="438" y="1092"/>
                  </a:cubicBezTo>
                  <a:lnTo>
                    <a:pt x="2190" y="2627"/>
                  </a:lnTo>
                  <a:lnTo>
                    <a:pt x="2579" y="1270"/>
                  </a:lnTo>
                  <a:cubicBezTo>
                    <a:pt x="2613" y="1150"/>
                    <a:pt x="2627" y="1030"/>
                    <a:pt x="2627" y="909"/>
                  </a:cubicBezTo>
                  <a:lnTo>
                    <a:pt x="2627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0" name="Google Shape;6730;p29"/>
            <p:cNvSpPr/>
            <p:nvPr/>
          </p:nvSpPr>
          <p:spPr>
            <a:xfrm>
              <a:off x="5941491" y="1705341"/>
              <a:ext cx="34463" cy="34489"/>
            </a:xfrm>
            <a:custGeom>
              <a:rect b="b" l="l" r="r" t="t"/>
              <a:pathLst>
                <a:path extrusionOk="0" h="1315" w="1314">
                  <a:moveTo>
                    <a:pt x="0" y="1"/>
                  </a:moveTo>
                  <a:lnTo>
                    <a:pt x="0" y="1314"/>
                  </a:lnTo>
                  <a:lnTo>
                    <a:pt x="1314" y="1314"/>
                  </a:lnTo>
                  <a:lnTo>
                    <a:pt x="131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1" name="Google Shape;6731;p29"/>
            <p:cNvSpPr/>
            <p:nvPr/>
          </p:nvSpPr>
          <p:spPr>
            <a:xfrm>
              <a:off x="5901337" y="1719346"/>
              <a:ext cx="114876" cy="89383"/>
            </a:xfrm>
            <a:custGeom>
              <a:rect b="b" l="l" r="r" t="t"/>
              <a:pathLst>
                <a:path extrusionOk="0" h="3408" w="4380">
                  <a:moveTo>
                    <a:pt x="1536" y="1"/>
                  </a:moveTo>
                  <a:lnTo>
                    <a:pt x="477" y="299"/>
                  </a:lnTo>
                  <a:cubicBezTo>
                    <a:pt x="193" y="381"/>
                    <a:pt x="1" y="636"/>
                    <a:pt x="1" y="929"/>
                  </a:cubicBezTo>
                  <a:lnTo>
                    <a:pt x="1" y="3407"/>
                  </a:lnTo>
                  <a:lnTo>
                    <a:pt x="4380" y="3407"/>
                  </a:lnTo>
                  <a:lnTo>
                    <a:pt x="4380" y="929"/>
                  </a:lnTo>
                  <a:cubicBezTo>
                    <a:pt x="4380" y="636"/>
                    <a:pt x="4187" y="381"/>
                    <a:pt x="3903" y="299"/>
                  </a:cubicBezTo>
                  <a:lnTo>
                    <a:pt x="2849" y="1"/>
                  </a:lnTo>
                  <a:lnTo>
                    <a:pt x="2590" y="309"/>
                  </a:lnTo>
                  <a:cubicBezTo>
                    <a:pt x="2486" y="431"/>
                    <a:pt x="2339" y="493"/>
                    <a:pt x="2192" y="493"/>
                  </a:cubicBezTo>
                  <a:cubicBezTo>
                    <a:pt x="2045" y="493"/>
                    <a:pt x="1897" y="431"/>
                    <a:pt x="1791" y="309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2" name="Google Shape;6732;p29"/>
            <p:cNvSpPr/>
            <p:nvPr/>
          </p:nvSpPr>
          <p:spPr>
            <a:xfrm>
              <a:off x="5924312" y="1648034"/>
              <a:ext cx="68926" cy="63130"/>
            </a:xfrm>
            <a:custGeom>
              <a:rect b="b" l="l" r="r" t="t"/>
              <a:pathLst>
                <a:path extrusionOk="0" h="2407" w="2628">
                  <a:moveTo>
                    <a:pt x="826" y="1"/>
                  </a:moveTo>
                  <a:cubicBezTo>
                    <a:pt x="712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09"/>
                    <a:pt x="1" y="1093"/>
                  </a:cubicBezTo>
                  <a:cubicBezTo>
                    <a:pt x="1" y="1815"/>
                    <a:pt x="588" y="2407"/>
                    <a:pt x="1314" y="2407"/>
                  </a:cubicBezTo>
                  <a:cubicBezTo>
                    <a:pt x="2041" y="2407"/>
                    <a:pt x="2628" y="1815"/>
                    <a:pt x="2628" y="1093"/>
                  </a:cubicBezTo>
                  <a:lnTo>
                    <a:pt x="2628" y="814"/>
                  </a:lnTo>
                  <a:cubicBezTo>
                    <a:pt x="2628" y="694"/>
                    <a:pt x="2585" y="583"/>
                    <a:pt x="2503" y="502"/>
                  </a:cubicBezTo>
                  <a:cubicBezTo>
                    <a:pt x="2161" y="169"/>
                    <a:pt x="1545" y="20"/>
                    <a:pt x="843" y="1"/>
                  </a:cubicBezTo>
                  <a:cubicBezTo>
                    <a:pt x="837" y="1"/>
                    <a:pt x="832" y="1"/>
                    <a:pt x="826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3" name="Google Shape;6733;p29"/>
            <p:cNvSpPr/>
            <p:nvPr/>
          </p:nvSpPr>
          <p:spPr>
            <a:xfrm>
              <a:off x="5924312" y="1648034"/>
              <a:ext cx="68821" cy="61766"/>
            </a:xfrm>
            <a:custGeom>
              <a:rect b="b" l="l" r="r" t="t"/>
              <a:pathLst>
                <a:path extrusionOk="0" h="2355" w="2624">
                  <a:moveTo>
                    <a:pt x="826" y="1"/>
                  </a:moveTo>
                  <a:cubicBezTo>
                    <a:pt x="712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09"/>
                    <a:pt x="1" y="1089"/>
                  </a:cubicBezTo>
                  <a:cubicBezTo>
                    <a:pt x="1" y="1676"/>
                    <a:pt x="386" y="2190"/>
                    <a:pt x="949" y="2354"/>
                  </a:cubicBezTo>
                  <a:cubicBezTo>
                    <a:pt x="761" y="2123"/>
                    <a:pt x="655" y="1830"/>
                    <a:pt x="655" y="1531"/>
                  </a:cubicBezTo>
                  <a:lnTo>
                    <a:pt x="655" y="1093"/>
                  </a:lnTo>
                  <a:lnTo>
                    <a:pt x="660" y="1093"/>
                  </a:lnTo>
                  <a:cubicBezTo>
                    <a:pt x="655" y="850"/>
                    <a:pt x="853" y="654"/>
                    <a:pt x="1089" y="654"/>
                  </a:cubicBezTo>
                  <a:cubicBezTo>
                    <a:pt x="1100" y="654"/>
                    <a:pt x="1111" y="655"/>
                    <a:pt x="1122" y="655"/>
                  </a:cubicBezTo>
                  <a:cubicBezTo>
                    <a:pt x="1564" y="684"/>
                    <a:pt x="2219" y="757"/>
                    <a:pt x="2623" y="949"/>
                  </a:cubicBezTo>
                  <a:cubicBezTo>
                    <a:pt x="2609" y="858"/>
                    <a:pt x="2570" y="569"/>
                    <a:pt x="2503" y="502"/>
                  </a:cubicBezTo>
                  <a:cubicBezTo>
                    <a:pt x="2161" y="169"/>
                    <a:pt x="1545" y="20"/>
                    <a:pt x="843" y="1"/>
                  </a:cubicBezTo>
                  <a:cubicBezTo>
                    <a:pt x="837" y="1"/>
                    <a:pt x="832" y="1"/>
                    <a:pt x="82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4" name="Google Shape;6734;p29"/>
            <p:cNvSpPr/>
            <p:nvPr/>
          </p:nvSpPr>
          <p:spPr>
            <a:xfrm>
              <a:off x="5901337" y="1733876"/>
              <a:ext cx="23002" cy="74853"/>
            </a:xfrm>
            <a:custGeom>
              <a:rect b="b" l="l" r="r" t="t"/>
              <a:pathLst>
                <a:path extrusionOk="0" h="2854" w="877">
                  <a:moveTo>
                    <a:pt x="121" y="0"/>
                  </a:moveTo>
                  <a:cubicBezTo>
                    <a:pt x="44" y="111"/>
                    <a:pt x="1" y="241"/>
                    <a:pt x="1" y="375"/>
                  </a:cubicBezTo>
                  <a:lnTo>
                    <a:pt x="1" y="2853"/>
                  </a:lnTo>
                  <a:lnTo>
                    <a:pt x="877" y="2853"/>
                  </a:lnTo>
                  <a:lnTo>
                    <a:pt x="877" y="1030"/>
                  </a:lnTo>
                  <a:cubicBezTo>
                    <a:pt x="877" y="857"/>
                    <a:pt x="809" y="688"/>
                    <a:pt x="684" y="563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5" name="Google Shape;6735;p29"/>
            <p:cNvSpPr/>
            <p:nvPr/>
          </p:nvSpPr>
          <p:spPr>
            <a:xfrm>
              <a:off x="5993212" y="1733876"/>
              <a:ext cx="23002" cy="74853"/>
            </a:xfrm>
            <a:custGeom>
              <a:rect b="b" l="l" r="r" t="t"/>
              <a:pathLst>
                <a:path extrusionOk="0" h="2854" w="877">
                  <a:moveTo>
                    <a:pt x="756" y="0"/>
                  </a:moveTo>
                  <a:lnTo>
                    <a:pt x="193" y="563"/>
                  </a:lnTo>
                  <a:cubicBezTo>
                    <a:pt x="68" y="688"/>
                    <a:pt x="1" y="857"/>
                    <a:pt x="1" y="1030"/>
                  </a:cubicBezTo>
                  <a:lnTo>
                    <a:pt x="1" y="2853"/>
                  </a:lnTo>
                  <a:lnTo>
                    <a:pt x="877" y="2853"/>
                  </a:lnTo>
                  <a:lnTo>
                    <a:pt x="877" y="375"/>
                  </a:lnTo>
                  <a:cubicBezTo>
                    <a:pt x="877" y="241"/>
                    <a:pt x="833" y="111"/>
                    <a:pt x="756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6" name="Google Shape;6736;p29"/>
            <p:cNvSpPr/>
            <p:nvPr/>
          </p:nvSpPr>
          <p:spPr>
            <a:xfrm>
              <a:off x="5780690" y="1515926"/>
              <a:ext cx="356038" cy="356038"/>
            </a:xfrm>
            <a:custGeom>
              <a:rect b="b" l="l" r="r" t="t"/>
              <a:pathLst>
                <a:path extrusionOk="0" h="13575" w="13575">
                  <a:moveTo>
                    <a:pt x="6792" y="2625"/>
                  </a:moveTo>
                  <a:cubicBezTo>
                    <a:pt x="7328" y="2625"/>
                    <a:pt x="7868" y="2728"/>
                    <a:pt x="8383" y="2940"/>
                  </a:cubicBezTo>
                  <a:cubicBezTo>
                    <a:pt x="9937" y="3585"/>
                    <a:pt x="10948" y="5101"/>
                    <a:pt x="10952" y="6785"/>
                  </a:cubicBezTo>
                  <a:cubicBezTo>
                    <a:pt x="10952" y="9080"/>
                    <a:pt x="9085" y="10947"/>
                    <a:pt x="6790" y="10947"/>
                  </a:cubicBezTo>
                  <a:cubicBezTo>
                    <a:pt x="5106" y="10942"/>
                    <a:pt x="3590" y="9932"/>
                    <a:pt x="2946" y="8373"/>
                  </a:cubicBezTo>
                  <a:cubicBezTo>
                    <a:pt x="2306" y="6818"/>
                    <a:pt x="2662" y="5033"/>
                    <a:pt x="3850" y="3845"/>
                  </a:cubicBezTo>
                  <a:cubicBezTo>
                    <a:pt x="4645" y="3047"/>
                    <a:pt x="5710" y="2625"/>
                    <a:pt x="6792" y="2625"/>
                  </a:cubicBezTo>
                  <a:close/>
                  <a:moveTo>
                    <a:pt x="5906" y="0"/>
                  </a:moveTo>
                  <a:cubicBezTo>
                    <a:pt x="5785" y="0"/>
                    <a:pt x="5693" y="99"/>
                    <a:pt x="5693" y="217"/>
                  </a:cubicBezTo>
                  <a:lnTo>
                    <a:pt x="5693" y="799"/>
                  </a:lnTo>
                  <a:cubicBezTo>
                    <a:pt x="5693" y="900"/>
                    <a:pt x="5621" y="991"/>
                    <a:pt x="5520" y="1011"/>
                  </a:cubicBezTo>
                  <a:cubicBezTo>
                    <a:pt x="4842" y="1160"/>
                    <a:pt x="4192" y="1429"/>
                    <a:pt x="3605" y="1809"/>
                  </a:cubicBezTo>
                  <a:cubicBezTo>
                    <a:pt x="3568" y="1832"/>
                    <a:pt x="3526" y="1843"/>
                    <a:pt x="3485" y="1843"/>
                  </a:cubicBezTo>
                  <a:cubicBezTo>
                    <a:pt x="3428" y="1843"/>
                    <a:pt x="3372" y="1822"/>
                    <a:pt x="3331" y="1781"/>
                  </a:cubicBezTo>
                  <a:lnTo>
                    <a:pt x="2922" y="1367"/>
                  </a:lnTo>
                  <a:cubicBezTo>
                    <a:pt x="2878" y="1323"/>
                    <a:pt x="2822" y="1302"/>
                    <a:pt x="2765" y="1302"/>
                  </a:cubicBezTo>
                  <a:cubicBezTo>
                    <a:pt x="2709" y="1302"/>
                    <a:pt x="2652" y="1323"/>
                    <a:pt x="2609" y="1367"/>
                  </a:cubicBezTo>
                  <a:lnTo>
                    <a:pt x="1372" y="2608"/>
                  </a:lnTo>
                  <a:cubicBezTo>
                    <a:pt x="1286" y="2690"/>
                    <a:pt x="1286" y="2830"/>
                    <a:pt x="1372" y="2916"/>
                  </a:cubicBezTo>
                  <a:lnTo>
                    <a:pt x="1781" y="3330"/>
                  </a:lnTo>
                  <a:cubicBezTo>
                    <a:pt x="1853" y="3402"/>
                    <a:pt x="1868" y="3513"/>
                    <a:pt x="1810" y="3599"/>
                  </a:cubicBezTo>
                  <a:cubicBezTo>
                    <a:pt x="1435" y="4186"/>
                    <a:pt x="1165" y="4836"/>
                    <a:pt x="1016" y="5519"/>
                  </a:cubicBezTo>
                  <a:cubicBezTo>
                    <a:pt x="997" y="5620"/>
                    <a:pt x="906" y="5692"/>
                    <a:pt x="804" y="5692"/>
                  </a:cubicBezTo>
                  <a:lnTo>
                    <a:pt x="222" y="5692"/>
                  </a:lnTo>
                  <a:cubicBezTo>
                    <a:pt x="102" y="5692"/>
                    <a:pt x="1" y="5789"/>
                    <a:pt x="6" y="5914"/>
                  </a:cubicBezTo>
                  <a:lnTo>
                    <a:pt x="6" y="7665"/>
                  </a:lnTo>
                  <a:cubicBezTo>
                    <a:pt x="6" y="7786"/>
                    <a:pt x="102" y="7882"/>
                    <a:pt x="222" y="7882"/>
                  </a:cubicBezTo>
                  <a:lnTo>
                    <a:pt x="804" y="7882"/>
                  </a:lnTo>
                  <a:cubicBezTo>
                    <a:pt x="906" y="7882"/>
                    <a:pt x="997" y="7954"/>
                    <a:pt x="1016" y="8055"/>
                  </a:cubicBezTo>
                  <a:cubicBezTo>
                    <a:pt x="1165" y="8738"/>
                    <a:pt x="1435" y="9388"/>
                    <a:pt x="1810" y="9975"/>
                  </a:cubicBezTo>
                  <a:cubicBezTo>
                    <a:pt x="1868" y="10057"/>
                    <a:pt x="1853" y="10172"/>
                    <a:pt x="1781" y="10244"/>
                  </a:cubicBezTo>
                  <a:lnTo>
                    <a:pt x="1372" y="10658"/>
                  </a:lnTo>
                  <a:cubicBezTo>
                    <a:pt x="1286" y="10745"/>
                    <a:pt x="1286" y="10880"/>
                    <a:pt x="1372" y="10966"/>
                  </a:cubicBezTo>
                  <a:lnTo>
                    <a:pt x="2609" y="12208"/>
                  </a:lnTo>
                  <a:cubicBezTo>
                    <a:pt x="2652" y="12248"/>
                    <a:pt x="2709" y="12269"/>
                    <a:pt x="2765" y="12269"/>
                  </a:cubicBezTo>
                  <a:cubicBezTo>
                    <a:pt x="2822" y="12269"/>
                    <a:pt x="2878" y="12248"/>
                    <a:pt x="2922" y="12208"/>
                  </a:cubicBezTo>
                  <a:lnTo>
                    <a:pt x="3331" y="11794"/>
                  </a:lnTo>
                  <a:cubicBezTo>
                    <a:pt x="3372" y="11752"/>
                    <a:pt x="3428" y="11731"/>
                    <a:pt x="3485" y="11731"/>
                  </a:cubicBezTo>
                  <a:cubicBezTo>
                    <a:pt x="3526" y="11731"/>
                    <a:pt x="3568" y="11742"/>
                    <a:pt x="3605" y="11765"/>
                  </a:cubicBezTo>
                  <a:cubicBezTo>
                    <a:pt x="4192" y="12145"/>
                    <a:pt x="4842" y="12410"/>
                    <a:pt x="5520" y="12559"/>
                  </a:cubicBezTo>
                  <a:cubicBezTo>
                    <a:pt x="5621" y="12583"/>
                    <a:pt x="5693" y="12669"/>
                    <a:pt x="5698" y="12775"/>
                  </a:cubicBezTo>
                  <a:lnTo>
                    <a:pt x="5698" y="13358"/>
                  </a:lnTo>
                  <a:cubicBezTo>
                    <a:pt x="5698" y="13478"/>
                    <a:pt x="5794" y="13574"/>
                    <a:pt x="5915" y="13574"/>
                  </a:cubicBezTo>
                  <a:lnTo>
                    <a:pt x="7666" y="13574"/>
                  </a:lnTo>
                  <a:cubicBezTo>
                    <a:pt x="7786" y="13574"/>
                    <a:pt x="7883" y="13473"/>
                    <a:pt x="7883" y="13358"/>
                  </a:cubicBezTo>
                  <a:lnTo>
                    <a:pt x="7883" y="12775"/>
                  </a:lnTo>
                  <a:cubicBezTo>
                    <a:pt x="7883" y="12669"/>
                    <a:pt x="7955" y="12583"/>
                    <a:pt x="8056" y="12559"/>
                  </a:cubicBezTo>
                  <a:cubicBezTo>
                    <a:pt x="8739" y="12410"/>
                    <a:pt x="9389" y="12145"/>
                    <a:pt x="9976" y="11765"/>
                  </a:cubicBezTo>
                  <a:cubicBezTo>
                    <a:pt x="10010" y="11742"/>
                    <a:pt x="10051" y="11731"/>
                    <a:pt x="10092" y="11731"/>
                  </a:cubicBezTo>
                  <a:cubicBezTo>
                    <a:pt x="10147" y="11731"/>
                    <a:pt x="10203" y="11752"/>
                    <a:pt x="10245" y="11794"/>
                  </a:cubicBezTo>
                  <a:lnTo>
                    <a:pt x="10659" y="12208"/>
                  </a:lnTo>
                  <a:cubicBezTo>
                    <a:pt x="10702" y="12248"/>
                    <a:pt x="10758" y="12269"/>
                    <a:pt x="10813" y="12269"/>
                  </a:cubicBezTo>
                  <a:cubicBezTo>
                    <a:pt x="10868" y="12269"/>
                    <a:pt x="10924" y="12248"/>
                    <a:pt x="10967" y="12208"/>
                  </a:cubicBezTo>
                  <a:lnTo>
                    <a:pt x="12208" y="10966"/>
                  </a:lnTo>
                  <a:cubicBezTo>
                    <a:pt x="12290" y="10880"/>
                    <a:pt x="12290" y="10745"/>
                    <a:pt x="12208" y="10658"/>
                  </a:cubicBezTo>
                  <a:lnTo>
                    <a:pt x="11794" y="10244"/>
                  </a:lnTo>
                  <a:cubicBezTo>
                    <a:pt x="11722" y="10172"/>
                    <a:pt x="11713" y="10057"/>
                    <a:pt x="11766" y="9975"/>
                  </a:cubicBezTo>
                  <a:cubicBezTo>
                    <a:pt x="12146" y="9388"/>
                    <a:pt x="12410" y="8738"/>
                    <a:pt x="12560" y="8055"/>
                  </a:cubicBezTo>
                  <a:cubicBezTo>
                    <a:pt x="12584" y="7954"/>
                    <a:pt x="12670" y="7882"/>
                    <a:pt x="12776" y="7882"/>
                  </a:cubicBezTo>
                  <a:lnTo>
                    <a:pt x="13358" y="7882"/>
                  </a:lnTo>
                  <a:cubicBezTo>
                    <a:pt x="13479" y="7882"/>
                    <a:pt x="13575" y="7786"/>
                    <a:pt x="13575" y="7665"/>
                  </a:cubicBezTo>
                  <a:lnTo>
                    <a:pt x="13575" y="5909"/>
                  </a:lnTo>
                  <a:cubicBezTo>
                    <a:pt x="13575" y="5789"/>
                    <a:pt x="13479" y="5692"/>
                    <a:pt x="13358" y="5692"/>
                  </a:cubicBezTo>
                  <a:lnTo>
                    <a:pt x="12776" y="5692"/>
                  </a:lnTo>
                  <a:cubicBezTo>
                    <a:pt x="12670" y="5688"/>
                    <a:pt x="12584" y="5615"/>
                    <a:pt x="12560" y="5514"/>
                  </a:cubicBezTo>
                  <a:cubicBezTo>
                    <a:pt x="12410" y="4836"/>
                    <a:pt x="12146" y="4186"/>
                    <a:pt x="11766" y="3599"/>
                  </a:cubicBezTo>
                  <a:cubicBezTo>
                    <a:pt x="11713" y="3513"/>
                    <a:pt x="11722" y="3397"/>
                    <a:pt x="11794" y="3325"/>
                  </a:cubicBezTo>
                  <a:lnTo>
                    <a:pt x="12208" y="2911"/>
                  </a:lnTo>
                  <a:cubicBezTo>
                    <a:pt x="12290" y="2830"/>
                    <a:pt x="12290" y="2690"/>
                    <a:pt x="12208" y="2603"/>
                  </a:cubicBezTo>
                  <a:lnTo>
                    <a:pt x="10967" y="1367"/>
                  </a:lnTo>
                  <a:cubicBezTo>
                    <a:pt x="10924" y="1323"/>
                    <a:pt x="10868" y="1302"/>
                    <a:pt x="10813" y="1302"/>
                  </a:cubicBezTo>
                  <a:cubicBezTo>
                    <a:pt x="10758" y="1302"/>
                    <a:pt x="10702" y="1323"/>
                    <a:pt x="10659" y="1367"/>
                  </a:cubicBezTo>
                  <a:lnTo>
                    <a:pt x="10245" y="1776"/>
                  </a:lnTo>
                  <a:cubicBezTo>
                    <a:pt x="10203" y="1818"/>
                    <a:pt x="10146" y="1840"/>
                    <a:pt x="10090" y="1840"/>
                  </a:cubicBezTo>
                  <a:cubicBezTo>
                    <a:pt x="10050" y="1840"/>
                    <a:pt x="10010" y="1829"/>
                    <a:pt x="9976" y="1805"/>
                  </a:cubicBezTo>
                  <a:cubicBezTo>
                    <a:pt x="9389" y="1429"/>
                    <a:pt x="8739" y="1160"/>
                    <a:pt x="8056" y="1011"/>
                  </a:cubicBezTo>
                  <a:cubicBezTo>
                    <a:pt x="7955" y="991"/>
                    <a:pt x="7883" y="900"/>
                    <a:pt x="7883" y="799"/>
                  </a:cubicBezTo>
                  <a:lnTo>
                    <a:pt x="7883" y="217"/>
                  </a:lnTo>
                  <a:cubicBezTo>
                    <a:pt x="7883" y="96"/>
                    <a:pt x="7786" y="0"/>
                    <a:pt x="7666" y="0"/>
                  </a:cubicBezTo>
                  <a:lnTo>
                    <a:pt x="5915" y="0"/>
                  </a:lnTo>
                  <a:cubicBezTo>
                    <a:pt x="5912" y="0"/>
                    <a:pt x="5909" y="0"/>
                    <a:pt x="5906" y="0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7" name="Google Shape;6737;p29"/>
            <p:cNvSpPr/>
            <p:nvPr/>
          </p:nvSpPr>
          <p:spPr>
            <a:xfrm>
              <a:off x="5822471" y="1567542"/>
              <a:ext cx="262642" cy="252702"/>
            </a:xfrm>
            <a:custGeom>
              <a:rect b="b" l="l" r="r" t="t"/>
              <a:pathLst>
                <a:path extrusionOk="0" h="9635" w="10014">
                  <a:moveTo>
                    <a:pt x="5199" y="657"/>
                  </a:moveTo>
                  <a:cubicBezTo>
                    <a:pt x="5735" y="657"/>
                    <a:pt x="6275" y="760"/>
                    <a:pt x="6790" y="972"/>
                  </a:cubicBezTo>
                  <a:cubicBezTo>
                    <a:pt x="8344" y="1617"/>
                    <a:pt x="9359" y="3133"/>
                    <a:pt x="9359" y="4817"/>
                  </a:cubicBezTo>
                  <a:cubicBezTo>
                    <a:pt x="9359" y="7112"/>
                    <a:pt x="7492" y="8979"/>
                    <a:pt x="5197" y="8979"/>
                  </a:cubicBezTo>
                  <a:cubicBezTo>
                    <a:pt x="3513" y="8979"/>
                    <a:pt x="1997" y="7964"/>
                    <a:pt x="1353" y="6409"/>
                  </a:cubicBezTo>
                  <a:cubicBezTo>
                    <a:pt x="713" y="4855"/>
                    <a:pt x="1064" y="3065"/>
                    <a:pt x="2257" y="1877"/>
                  </a:cubicBezTo>
                  <a:cubicBezTo>
                    <a:pt x="3052" y="1079"/>
                    <a:pt x="4117" y="657"/>
                    <a:pt x="5199" y="657"/>
                  </a:cubicBezTo>
                  <a:close/>
                  <a:moveTo>
                    <a:pt x="5197" y="0"/>
                  </a:moveTo>
                  <a:cubicBezTo>
                    <a:pt x="3249" y="0"/>
                    <a:pt x="1492" y="1174"/>
                    <a:pt x="746" y="2974"/>
                  </a:cubicBezTo>
                  <a:cubicBezTo>
                    <a:pt x="1" y="4773"/>
                    <a:pt x="414" y="6842"/>
                    <a:pt x="1791" y="8223"/>
                  </a:cubicBezTo>
                  <a:cubicBezTo>
                    <a:pt x="2715" y="9144"/>
                    <a:pt x="3947" y="9634"/>
                    <a:pt x="5200" y="9634"/>
                  </a:cubicBezTo>
                  <a:cubicBezTo>
                    <a:pt x="5820" y="9634"/>
                    <a:pt x="6445" y="9514"/>
                    <a:pt x="7040" y="9268"/>
                  </a:cubicBezTo>
                  <a:cubicBezTo>
                    <a:pt x="8840" y="8522"/>
                    <a:pt x="10014" y="6765"/>
                    <a:pt x="10014" y="4817"/>
                  </a:cubicBezTo>
                  <a:cubicBezTo>
                    <a:pt x="10014" y="2156"/>
                    <a:pt x="7858" y="0"/>
                    <a:pt x="5197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8" name="Google Shape;6738;p29"/>
            <p:cNvSpPr/>
            <p:nvPr/>
          </p:nvSpPr>
          <p:spPr>
            <a:xfrm>
              <a:off x="5775393" y="1510628"/>
              <a:ext cx="366634" cy="366634"/>
            </a:xfrm>
            <a:custGeom>
              <a:rect b="b" l="l" r="r" t="t"/>
              <a:pathLst>
                <a:path extrusionOk="0" h="13979" w="13979">
                  <a:moveTo>
                    <a:pt x="7868" y="404"/>
                  </a:moveTo>
                  <a:cubicBezTo>
                    <a:pt x="7873" y="404"/>
                    <a:pt x="7882" y="409"/>
                    <a:pt x="7882" y="419"/>
                  </a:cubicBezTo>
                  <a:lnTo>
                    <a:pt x="7882" y="1001"/>
                  </a:lnTo>
                  <a:cubicBezTo>
                    <a:pt x="7882" y="1198"/>
                    <a:pt x="8022" y="1371"/>
                    <a:pt x="8214" y="1415"/>
                  </a:cubicBezTo>
                  <a:cubicBezTo>
                    <a:pt x="8874" y="1554"/>
                    <a:pt x="9504" y="1814"/>
                    <a:pt x="10072" y="2180"/>
                  </a:cubicBezTo>
                  <a:cubicBezTo>
                    <a:pt x="10141" y="2227"/>
                    <a:pt x="10221" y="2249"/>
                    <a:pt x="10300" y="2249"/>
                  </a:cubicBezTo>
                  <a:cubicBezTo>
                    <a:pt x="10408" y="2249"/>
                    <a:pt x="10516" y="2207"/>
                    <a:pt x="10596" y="2127"/>
                  </a:cubicBezTo>
                  <a:lnTo>
                    <a:pt x="11010" y="1713"/>
                  </a:lnTo>
                  <a:cubicBezTo>
                    <a:pt x="11012" y="1711"/>
                    <a:pt x="11016" y="1709"/>
                    <a:pt x="11020" y="1709"/>
                  </a:cubicBezTo>
                  <a:cubicBezTo>
                    <a:pt x="11023" y="1709"/>
                    <a:pt x="11027" y="1711"/>
                    <a:pt x="11029" y="1713"/>
                  </a:cubicBezTo>
                  <a:lnTo>
                    <a:pt x="12266" y="2950"/>
                  </a:lnTo>
                  <a:cubicBezTo>
                    <a:pt x="12276" y="2959"/>
                    <a:pt x="12276" y="2964"/>
                    <a:pt x="12266" y="2974"/>
                  </a:cubicBezTo>
                  <a:lnTo>
                    <a:pt x="11857" y="3383"/>
                  </a:lnTo>
                  <a:cubicBezTo>
                    <a:pt x="11713" y="3522"/>
                    <a:pt x="11693" y="3744"/>
                    <a:pt x="11799" y="3912"/>
                  </a:cubicBezTo>
                  <a:cubicBezTo>
                    <a:pt x="12165" y="4480"/>
                    <a:pt x="12425" y="5105"/>
                    <a:pt x="12569" y="5760"/>
                  </a:cubicBezTo>
                  <a:cubicBezTo>
                    <a:pt x="12608" y="5957"/>
                    <a:pt x="12781" y="6097"/>
                    <a:pt x="12978" y="6097"/>
                  </a:cubicBezTo>
                  <a:lnTo>
                    <a:pt x="13560" y="6097"/>
                  </a:lnTo>
                  <a:cubicBezTo>
                    <a:pt x="13565" y="6097"/>
                    <a:pt x="13570" y="6101"/>
                    <a:pt x="13570" y="6111"/>
                  </a:cubicBezTo>
                  <a:lnTo>
                    <a:pt x="13570" y="7862"/>
                  </a:lnTo>
                  <a:cubicBezTo>
                    <a:pt x="13570" y="7872"/>
                    <a:pt x="13565" y="7877"/>
                    <a:pt x="13560" y="7877"/>
                  </a:cubicBezTo>
                  <a:lnTo>
                    <a:pt x="12978" y="7877"/>
                  </a:lnTo>
                  <a:cubicBezTo>
                    <a:pt x="12776" y="7877"/>
                    <a:pt x="12603" y="8016"/>
                    <a:pt x="12564" y="8214"/>
                  </a:cubicBezTo>
                  <a:cubicBezTo>
                    <a:pt x="12420" y="8868"/>
                    <a:pt x="12160" y="9494"/>
                    <a:pt x="11799" y="10061"/>
                  </a:cubicBezTo>
                  <a:cubicBezTo>
                    <a:pt x="11689" y="10230"/>
                    <a:pt x="11713" y="10451"/>
                    <a:pt x="11852" y="10591"/>
                  </a:cubicBezTo>
                  <a:lnTo>
                    <a:pt x="12266" y="11000"/>
                  </a:lnTo>
                  <a:cubicBezTo>
                    <a:pt x="12271" y="11009"/>
                    <a:pt x="12271" y="11014"/>
                    <a:pt x="12266" y="11024"/>
                  </a:cubicBezTo>
                  <a:lnTo>
                    <a:pt x="11025" y="12260"/>
                  </a:lnTo>
                  <a:cubicBezTo>
                    <a:pt x="11022" y="12263"/>
                    <a:pt x="11018" y="12264"/>
                    <a:pt x="11015" y="12264"/>
                  </a:cubicBezTo>
                  <a:cubicBezTo>
                    <a:pt x="11011" y="12264"/>
                    <a:pt x="11008" y="12263"/>
                    <a:pt x="11005" y="12260"/>
                  </a:cubicBezTo>
                  <a:lnTo>
                    <a:pt x="10596" y="11847"/>
                  </a:lnTo>
                  <a:cubicBezTo>
                    <a:pt x="10513" y="11766"/>
                    <a:pt x="10404" y="11724"/>
                    <a:pt x="10296" y="11724"/>
                  </a:cubicBezTo>
                  <a:cubicBezTo>
                    <a:pt x="10216" y="11724"/>
                    <a:pt x="10136" y="11747"/>
                    <a:pt x="10067" y="11794"/>
                  </a:cubicBezTo>
                  <a:cubicBezTo>
                    <a:pt x="9499" y="12155"/>
                    <a:pt x="8874" y="12414"/>
                    <a:pt x="8214" y="12559"/>
                  </a:cubicBezTo>
                  <a:cubicBezTo>
                    <a:pt x="8022" y="12602"/>
                    <a:pt x="7882" y="12770"/>
                    <a:pt x="7882" y="12973"/>
                  </a:cubicBezTo>
                  <a:lnTo>
                    <a:pt x="7882" y="13560"/>
                  </a:lnTo>
                  <a:cubicBezTo>
                    <a:pt x="7882" y="13564"/>
                    <a:pt x="7873" y="13569"/>
                    <a:pt x="7868" y="13569"/>
                  </a:cubicBezTo>
                  <a:lnTo>
                    <a:pt x="6117" y="13569"/>
                  </a:lnTo>
                  <a:cubicBezTo>
                    <a:pt x="6107" y="13569"/>
                    <a:pt x="6102" y="13564"/>
                    <a:pt x="6102" y="13560"/>
                  </a:cubicBezTo>
                  <a:lnTo>
                    <a:pt x="6102" y="12977"/>
                  </a:lnTo>
                  <a:cubicBezTo>
                    <a:pt x="6102" y="12775"/>
                    <a:pt x="5963" y="12602"/>
                    <a:pt x="5765" y="12564"/>
                  </a:cubicBezTo>
                  <a:cubicBezTo>
                    <a:pt x="5111" y="12419"/>
                    <a:pt x="4485" y="12159"/>
                    <a:pt x="3918" y="11798"/>
                  </a:cubicBezTo>
                  <a:cubicBezTo>
                    <a:pt x="3850" y="11750"/>
                    <a:pt x="3768" y="11726"/>
                    <a:pt x="3687" y="11726"/>
                  </a:cubicBezTo>
                  <a:cubicBezTo>
                    <a:pt x="3576" y="11726"/>
                    <a:pt x="3465" y="11774"/>
                    <a:pt x="3388" y="11851"/>
                  </a:cubicBezTo>
                  <a:lnTo>
                    <a:pt x="2974" y="12265"/>
                  </a:lnTo>
                  <a:cubicBezTo>
                    <a:pt x="2972" y="12268"/>
                    <a:pt x="2970" y="12269"/>
                    <a:pt x="2967" y="12269"/>
                  </a:cubicBezTo>
                  <a:cubicBezTo>
                    <a:pt x="2964" y="12269"/>
                    <a:pt x="2960" y="12268"/>
                    <a:pt x="2955" y="12265"/>
                  </a:cubicBezTo>
                  <a:lnTo>
                    <a:pt x="1719" y="11024"/>
                  </a:lnTo>
                  <a:cubicBezTo>
                    <a:pt x="1714" y="11019"/>
                    <a:pt x="1714" y="11009"/>
                    <a:pt x="1719" y="11005"/>
                  </a:cubicBezTo>
                  <a:lnTo>
                    <a:pt x="2128" y="10596"/>
                  </a:lnTo>
                  <a:cubicBezTo>
                    <a:pt x="2272" y="10451"/>
                    <a:pt x="2296" y="10230"/>
                    <a:pt x="2185" y="10066"/>
                  </a:cubicBezTo>
                  <a:cubicBezTo>
                    <a:pt x="1824" y="9498"/>
                    <a:pt x="1565" y="8873"/>
                    <a:pt x="1420" y="8214"/>
                  </a:cubicBezTo>
                  <a:cubicBezTo>
                    <a:pt x="1377" y="8021"/>
                    <a:pt x="1209" y="7882"/>
                    <a:pt x="1006" y="7882"/>
                  </a:cubicBezTo>
                  <a:lnTo>
                    <a:pt x="424" y="7882"/>
                  </a:lnTo>
                  <a:cubicBezTo>
                    <a:pt x="419" y="7882"/>
                    <a:pt x="410" y="7872"/>
                    <a:pt x="410" y="7867"/>
                  </a:cubicBezTo>
                  <a:lnTo>
                    <a:pt x="410" y="6111"/>
                  </a:lnTo>
                  <a:cubicBezTo>
                    <a:pt x="410" y="6101"/>
                    <a:pt x="419" y="6097"/>
                    <a:pt x="424" y="6097"/>
                  </a:cubicBezTo>
                  <a:lnTo>
                    <a:pt x="1006" y="6097"/>
                  </a:lnTo>
                  <a:cubicBezTo>
                    <a:pt x="1209" y="6097"/>
                    <a:pt x="1377" y="5957"/>
                    <a:pt x="1420" y="5765"/>
                  </a:cubicBezTo>
                  <a:cubicBezTo>
                    <a:pt x="1565" y="5105"/>
                    <a:pt x="1824" y="4480"/>
                    <a:pt x="2185" y="3912"/>
                  </a:cubicBezTo>
                  <a:cubicBezTo>
                    <a:pt x="2296" y="3744"/>
                    <a:pt x="2272" y="3522"/>
                    <a:pt x="2128" y="3383"/>
                  </a:cubicBezTo>
                  <a:lnTo>
                    <a:pt x="1719" y="2974"/>
                  </a:lnTo>
                  <a:cubicBezTo>
                    <a:pt x="1714" y="2964"/>
                    <a:pt x="1714" y="2959"/>
                    <a:pt x="1719" y="2950"/>
                  </a:cubicBezTo>
                  <a:lnTo>
                    <a:pt x="2955" y="1713"/>
                  </a:lnTo>
                  <a:cubicBezTo>
                    <a:pt x="2960" y="1711"/>
                    <a:pt x="2964" y="1709"/>
                    <a:pt x="2967" y="1709"/>
                  </a:cubicBezTo>
                  <a:cubicBezTo>
                    <a:pt x="2971" y="1709"/>
                    <a:pt x="2974" y="1711"/>
                    <a:pt x="2979" y="1713"/>
                  </a:cubicBezTo>
                  <a:lnTo>
                    <a:pt x="3388" y="2127"/>
                  </a:lnTo>
                  <a:cubicBezTo>
                    <a:pt x="3469" y="2207"/>
                    <a:pt x="3576" y="2249"/>
                    <a:pt x="3685" y="2249"/>
                  </a:cubicBezTo>
                  <a:cubicBezTo>
                    <a:pt x="3765" y="2249"/>
                    <a:pt x="3846" y="2227"/>
                    <a:pt x="3918" y="2180"/>
                  </a:cubicBezTo>
                  <a:cubicBezTo>
                    <a:pt x="4485" y="1819"/>
                    <a:pt x="5111" y="1559"/>
                    <a:pt x="5765" y="1415"/>
                  </a:cubicBezTo>
                  <a:cubicBezTo>
                    <a:pt x="5963" y="1371"/>
                    <a:pt x="6102" y="1203"/>
                    <a:pt x="6102" y="1001"/>
                  </a:cubicBezTo>
                  <a:lnTo>
                    <a:pt x="6102" y="419"/>
                  </a:lnTo>
                  <a:cubicBezTo>
                    <a:pt x="6102" y="409"/>
                    <a:pt x="6107" y="404"/>
                    <a:pt x="6117" y="404"/>
                  </a:cubicBezTo>
                  <a:close/>
                  <a:moveTo>
                    <a:pt x="6112" y="0"/>
                  </a:moveTo>
                  <a:cubicBezTo>
                    <a:pt x="5881" y="0"/>
                    <a:pt x="5693" y="188"/>
                    <a:pt x="5693" y="419"/>
                  </a:cubicBezTo>
                  <a:lnTo>
                    <a:pt x="5693" y="1001"/>
                  </a:lnTo>
                  <a:cubicBezTo>
                    <a:pt x="5693" y="1006"/>
                    <a:pt x="5688" y="1011"/>
                    <a:pt x="5679" y="1015"/>
                  </a:cubicBezTo>
                  <a:cubicBezTo>
                    <a:pt x="4976" y="1169"/>
                    <a:pt x="4303" y="1444"/>
                    <a:pt x="3696" y="1833"/>
                  </a:cubicBezTo>
                  <a:cubicBezTo>
                    <a:pt x="3694" y="1836"/>
                    <a:pt x="3690" y="1837"/>
                    <a:pt x="3687" y="1837"/>
                  </a:cubicBezTo>
                  <a:cubicBezTo>
                    <a:pt x="3683" y="1837"/>
                    <a:pt x="3679" y="1836"/>
                    <a:pt x="3677" y="1833"/>
                  </a:cubicBezTo>
                  <a:lnTo>
                    <a:pt x="3263" y="1424"/>
                  </a:lnTo>
                  <a:cubicBezTo>
                    <a:pt x="3181" y="1340"/>
                    <a:pt x="3073" y="1298"/>
                    <a:pt x="2964" y="1298"/>
                  </a:cubicBezTo>
                  <a:cubicBezTo>
                    <a:pt x="2855" y="1298"/>
                    <a:pt x="2746" y="1340"/>
                    <a:pt x="2662" y="1424"/>
                  </a:cubicBezTo>
                  <a:lnTo>
                    <a:pt x="1425" y="2661"/>
                  </a:lnTo>
                  <a:cubicBezTo>
                    <a:pt x="1257" y="2829"/>
                    <a:pt x="1257" y="3099"/>
                    <a:pt x="1425" y="3262"/>
                  </a:cubicBezTo>
                  <a:lnTo>
                    <a:pt x="1839" y="3676"/>
                  </a:lnTo>
                  <a:cubicBezTo>
                    <a:pt x="1839" y="3681"/>
                    <a:pt x="1839" y="3686"/>
                    <a:pt x="1839" y="3691"/>
                  </a:cubicBezTo>
                  <a:cubicBezTo>
                    <a:pt x="1449" y="4302"/>
                    <a:pt x="1170" y="4971"/>
                    <a:pt x="1016" y="5678"/>
                  </a:cubicBezTo>
                  <a:cubicBezTo>
                    <a:pt x="1016" y="5683"/>
                    <a:pt x="1011" y="5692"/>
                    <a:pt x="1002" y="5692"/>
                  </a:cubicBezTo>
                  <a:lnTo>
                    <a:pt x="419" y="5692"/>
                  </a:lnTo>
                  <a:cubicBezTo>
                    <a:pt x="188" y="5692"/>
                    <a:pt x="1" y="5880"/>
                    <a:pt x="1" y="6111"/>
                  </a:cubicBezTo>
                  <a:lnTo>
                    <a:pt x="1" y="7862"/>
                  </a:lnTo>
                  <a:cubicBezTo>
                    <a:pt x="1" y="8093"/>
                    <a:pt x="188" y="8281"/>
                    <a:pt x="419" y="8286"/>
                  </a:cubicBezTo>
                  <a:lnTo>
                    <a:pt x="1002" y="8286"/>
                  </a:lnTo>
                  <a:cubicBezTo>
                    <a:pt x="1011" y="8286"/>
                    <a:pt x="1016" y="8291"/>
                    <a:pt x="1016" y="8296"/>
                  </a:cubicBezTo>
                  <a:cubicBezTo>
                    <a:pt x="1170" y="9003"/>
                    <a:pt x="1449" y="9676"/>
                    <a:pt x="1839" y="10283"/>
                  </a:cubicBezTo>
                  <a:cubicBezTo>
                    <a:pt x="1839" y="10288"/>
                    <a:pt x="1839" y="10297"/>
                    <a:pt x="1839" y="10302"/>
                  </a:cubicBezTo>
                  <a:lnTo>
                    <a:pt x="1425" y="10711"/>
                  </a:lnTo>
                  <a:cubicBezTo>
                    <a:pt x="1257" y="10879"/>
                    <a:pt x="1257" y="11149"/>
                    <a:pt x="1425" y="11312"/>
                  </a:cubicBezTo>
                  <a:lnTo>
                    <a:pt x="2662" y="12554"/>
                  </a:lnTo>
                  <a:cubicBezTo>
                    <a:pt x="2746" y="12636"/>
                    <a:pt x="2855" y="12677"/>
                    <a:pt x="2964" y="12677"/>
                  </a:cubicBezTo>
                  <a:cubicBezTo>
                    <a:pt x="3073" y="12677"/>
                    <a:pt x="3181" y="12636"/>
                    <a:pt x="3263" y="12554"/>
                  </a:cubicBezTo>
                  <a:lnTo>
                    <a:pt x="3677" y="12140"/>
                  </a:lnTo>
                  <a:cubicBezTo>
                    <a:pt x="3679" y="12138"/>
                    <a:pt x="3683" y="12136"/>
                    <a:pt x="3687" y="12136"/>
                  </a:cubicBezTo>
                  <a:cubicBezTo>
                    <a:pt x="3690" y="12136"/>
                    <a:pt x="3694" y="12138"/>
                    <a:pt x="3696" y="12140"/>
                  </a:cubicBezTo>
                  <a:cubicBezTo>
                    <a:pt x="4303" y="12530"/>
                    <a:pt x="4976" y="12809"/>
                    <a:pt x="5679" y="12963"/>
                  </a:cubicBezTo>
                  <a:cubicBezTo>
                    <a:pt x="5688" y="12963"/>
                    <a:pt x="5693" y="12968"/>
                    <a:pt x="5693" y="12973"/>
                  </a:cubicBezTo>
                  <a:lnTo>
                    <a:pt x="5693" y="13560"/>
                  </a:lnTo>
                  <a:cubicBezTo>
                    <a:pt x="5693" y="13791"/>
                    <a:pt x="5881" y="13978"/>
                    <a:pt x="6112" y="13978"/>
                  </a:cubicBezTo>
                  <a:lnTo>
                    <a:pt x="7863" y="13978"/>
                  </a:lnTo>
                  <a:cubicBezTo>
                    <a:pt x="8099" y="13978"/>
                    <a:pt x="8287" y="13791"/>
                    <a:pt x="8287" y="13560"/>
                  </a:cubicBezTo>
                  <a:lnTo>
                    <a:pt x="8287" y="12977"/>
                  </a:lnTo>
                  <a:cubicBezTo>
                    <a:pt x="8287" y="12968"/>
                    <a:pt x="8291" y="12963"/>
                    <a:pt x="8301" y="12963"/>
                  </a:cubicBezTo>
                  <a:cubicBezTo>
                    <a:pt x="9004" y="12809"/>
                    <a:pt x="9677" y="12530"/>
                    <a:pt x="10284" y="12140"/>
                  </a:cubicBezTo>
                  <a:cubicBezTo>
                    <a:pt x="10286" y="12138"/>
                    <a:pt x="10290" y="12136"/>
                    <a:pt x="10293" y="12136"/>
                  </a:cubicBezTo>
                  <a:cubicBezTo>
                    <a:pt x="10297" y="12136"/>
                    <a:pt x="10300" y="12138"/>
                    <a:pt x="10303" y="12140"/>
                  </a:cubicBezTo>
                  <a:lnTo>
                    <a:pt x="10712" y="12554"/>
                  </a:lnTo>
                  <a:cubicBezTo>
                    <a:pt x="10796" y="12636"/>
                    <a:pt x="10905" y="12677"/>
                    <a:pt x="11014" y="12677"/>
                  </a:cubicBezTo>
                  <a:cubicBezTo>
                    <a:pt x="11123" y="12677"/>
                    <a:pt x="11231" y="12636"/>
                    <a:pt x="11313" y="12554"/>
                  </a:cubicBezTo>
                  <a:lnTo>
                    <a:pt x="12555" y="11312"/>
                  </a:lnTo>
                  <a:cubicBezTo>
                    <a:pt x="12718" y="11149"/>
                    <a:pt x="12718" y="10879"/>
                    <a:pt x="12555" y="10711"/>
                  </a:cubicBezTo>
                  <a:lnTo>
                    <a:pt x="12141" y="10302"/>
                  </a:lnTo>
                  <a:cubicBezTo>
                    <a:pt x="12136" y="10297"/>
                    <a:pt x="12136" y="10288"/>
                    <a:pt x="12141" y="10283"/>
                  </a:cubicBezTo>
                  <a:cubicBezTo>
                    <a:pt x="12531" y="9676"/>
                    <a:pt x="12810" y="9003"/>
                    <a:pt x="12964" y="8300"/>
                  </a:cubicBezTo>
                  <a:cubicBezTo>
                    <a:pt x="12964" y="8291"/>
                    <a:pt x="12968" y="8286"/>
                    <a:pt x="12978" y="8286"/>
                  </a:cubicBezTo>
                  <a:lnTo>
                    <a:pt x="13560" y="8286"/>
                  </a:lnTo>
                  <a:cubicBezTo>
                    <a:pt x="13791" y="8286"/>
                    <a:pt x="13979" y="8098"/>
                    <a:pt x="13979" y="7862"/>
                  </a:cubicBezTo>
                  <a:lnTo>
                    <a:pt x="13979" y="6111"/>
                  </a:lnTo>
                  <a:cubicBezTo>
                    <a:pt x="13979" y="5880"/>
                    <a:pt x="13791" y="5688"/>
                    <a:pt x="13560" y="5688"/>
                  </a:cubicBezTo>
                  <a:lnTo>
                    <a:pt x="12978" y="5688"/>
                  </a:lnTo>
                  <a:cubicBezTo>
                    <a:pt x="12968" y="5688"/>
                    <a:pt x="12964" y="5683"/>
                    <a:pt x="12964" y="5673"/>
                  </a:cubicBezTo>
                  <a:cubicBezTo>
                    <a:pt x="12810" y="4971"/>
                    <a:pt x="12531" y="4297"/>
                    <a:pt x="12141" y="3691"/>
                  </a:cubicBezTo>
                  <a:cubicBezTo>
                    <a:pt x="12136" y="3686"/>
                    <a:pt x="12136" y="3676"/>
                    <a:pt x="12141" y="3671"/>
                  </a:cubicBezTo>
                  <a:lnTo>
                    <a:pt x="12555" y="3262"/>
                  </a:lnTo>
                  <a:cubicBezTo>
                    <a:pt x="12718" y="3094"/>
                    <a:pt x="12718" y="2825"/>
                    <a:pt x="12555" y="2661"/>
                  </a:cubicBezTo>
                  <a:lnTo>
                    <a:pt x="11313" y="1420"/>
                  </a:lnTo>
                  <a:cubicBezTo>
                    <a:pt x="11231" y="1335"/>
                    <a:pt x="11123" y="1293"/>
                    <a:pt x="11014" y="1293"/>
                  </a:cubicBezTo>
                  <a:cubicBezTo>
                    <a:pt x="10905" y="1293"/>
                    <a:pt x="10796" y="1335"/>
                    <a:pt x="10712" y="1420"/>
                  </a:cubicBezTo>
                  <a:lnTo>
                    <a:pt x="10303" y="1833"/>
                  </a:lnTo>
                  <a:cubicBezTo>
                    <a:pt x="10300" y="1836"/>
                    <a:pt x="10297" y="1837"/>
                    <a:pt x="10293" y="1837"/>
                  </a:cubicBezTo>
                  <a:cubicBezTo>
                    <a:pt x="10290" y="1837"/>
                    <a:pt x="10286" y="1836"/>
                    <a:pt x="10284" y="1833"/>
                  </a:cubicBezTo>
                  <a:cubicBezTo>
                    <a:pt x="9677" y="1444"/>
                    <a:pt x="9004" y="1165"/>
                    <a:pt x="8301" y="1011"/>
                  </a:cubicBezTo>
                  <a:cubicBezTo>
                    <a:pt x="8291" y="1011"/>
                    <a:pt x="8287" y="1006"/>
                    <a:pt x="8287" y="996"/>
                  </a:cubicBezTo>
                  <a:lnTo>
                    <a:pt x="8287" y="419"/>
                  </a:lnTo>
                  <a:cubicBezTo>
                    <a:pt x="8287" y="188"/>
                    <a:pt x="8099" y="0"/>
                    <a:pt x="78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9" name="Google Shape;6739;p29"/>
            <p:cNvSpPr/>
            <p:nvPr/>
          </p:nvSpPr>
          <p:spPr>
            <a:xfrm>
              <a:off x="5832936" y="1579370"/>
              <a:ext cx="202686" cy="188812"/>
            </a:xfrm>
            <a:custGeom>
              <a:rect b="b" l="l" r="r" t="t"/>
              <a:pathLst>
                <a:path extrusionOk="0" h="7199" w="7728">
                  <a:moveTo>
                    <a:pt x="4797" y="1"/>
                  </a:moveTo>
                  <a:cubicBezTo>
                    <a:pt x="3675" y="1"/>
                    <a:pt x="2559" y="432"/>
                    <a:pt x="1709" y="1281"/>
                  </a:cubicBezTo>
                  <a:cubicBezTo>
                    <a:pt x="131" y="2860"/>
                    <a:pt x="1" y="5376"/>
                    <a:pt x="1406" y="7108"/>
                  </a:cubicBezTo>
                  <a:cubicBezTo>
                    <a:pt x="1452" y="7172"/>
                    <a:pt x="1510" y="7198"/>
                    <a:pt x="1567" y="7198"/>
                  </a:cubicBezTo>
                  <a:cubicBezTo>
                    <a:pt x="1720" y="7198"/>
                    <a:pt x="1864" y="7008"/>
                    <a:pt x="1724" y="6853"/>
                  </a:cubicBezTo>
                  <a:cubicBezTo>
                    <a:pt x="1112" y="6098"/>
                    <a:pt x="800" y="5140"/>
                    <a:pt x="848" y="4168"/>
                  </a:cubicBezTo>
                  <a:cubicBezTo>
                    <a:pt x="920" y="2682"/>
                    <a:pt x="1825" y="1363"/>
                    <a:pt x="3182" y="757"/>
                  </a:cubicBezTo>
                  <a:cubicBezTo>
                    <a:pt x="3701" y="526"/>
                    <a:pt x="4253" y="412"/>
                    <a:pt x="4801" y="412"/>
                  </a:cubicBezTo>
                  <a:cubicBezTo>
                    <a:pt x="5689" y="412"/>
                    <a:pt x="6569" y="711"/>
                    <a:pt x="7286" y="1291"/>
                  </a:cubicBezTo>
                  <a:cubicBezTo>
                    <a:pt x="7330" y="1331"/>
                    <a:pt x="7377" y="1348"/>
                    <a:pt x="7422" y="1348"/>
                  </a:cubicBezTo>
                  <a:cubicBezTo>
                    <a:pt x="7592" y="1348"/>
                    <a:pt x="7727" y="1107"/>
                    <a:pt x="7541" y="973"/>
                  </a:cubicBezTo>
                  <a:cubicBezTo>
                    <a:pt x="6736" y="322"/>
                    <a:pt x="5765" y="1"/>
                    <a:pt x="47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0" name="Google Shape;6740;p29"/>
            <p:cNvSpPr/>
            <p:nvPr/>
          </p:nvSpPr>
          <p:spPr>
            <a:xfrm>
              <a:off x="5882637" y="1613859"/>
              <a:ext cx="198201" cy="194477"/>
            </a:xfrm>
            <a:custGeom>
              <a:rect b="b" l="l" r="r" t="t"/>
              <a:pathLst>
                <a:path extrusionOk="0" h="7415" w="7557">
                  <a:moveTo>
                    <a:pt x="4227" y="409"/>
                  </a:moveTo>
                  <a:lnTo>
                    <a:pt x="4227" y="1261"/>
                  </a:lnTo>
                  <a:cubicBezTo>
                    <a:pt x="4227" y="1400"/>
                    <a:pt x="4198" y="1535"/>
                    <a:pt x="4135" y="1660"/>
                  </a:cubicBezTo>
                  <a:lnTo>
                    <a:pt x="4029" y="1867"/>
                  </a:lnTo>
                  <a:cubicBezTo>
                    <a:pt x="4015" y="1896"/>
                    <a:pt x="4010" y="1925"/>
                    <a:pt x="4010" y="1958"/>
                  </a:cubicBezTo>
                  <a:lnTo>
                    <a:pt x="4010" y="2396"/>
                  </a:lnTo>
                  <a:cubicBezTo>
                    <a:pt x="4010" y="3010"/>
                    <a:pt x="3510" y="3504"/>
                    <a:pt x="2900" y="3504"/>
                  </a:cubicBezTo>
                  <a:cubicBezTo>
                    <a:pt x="2888" y="3504"/>
                    <a:pt x="2876" y="3503"/>
                    <a:pt x="2865" y="3503"/>
                  </a:cubicBezTo>
                  <a:cubicBezTo>
                    <a:pt x="2278" y="3489"/>
                    <a:pt x="1797" y="2964"/>
                    <a:pt x="1797" y="2339"/>
                  </a:cubicBezTo>
                  <a:lnTo>
                    <a:pt x="1797" y="1958"/>
                  </a:lnTo>
                  <a:cubicBezTo>
                    <a:pt x="1797" y="1925"/>
                    <a:pt x="1787" y="1891"/>
                    <a:pt x="1773" y="1862"/>
                  </a:cubicBezTo>
                  <a:lnTo>
                    <a:pt x="1643" y="1607"/>
                  </a:lnTo>
                  <a:cubicBezTo>
                    <a:pt x="1599" y="1516"/>
                    <a:pt x="1575" y="1415"/>
                    <a:pt x="1575" y="1309"/>
                  </a:cubicBezTo>
                  <a:lnTo>
                    <a:pt x="1575" y="1294"/>
                  </a:lnTo>
                  <a:cubicBezTo>
                    <a:pt x="1575" y="804"/>
                    <a:pt x="1970" y="409"/>
                    <a:pt x="2461" y="409"/>
                  </a:cubicBezTo>
                  <a:close/>
                  <a:moveTo>
                    <a:pt x="2451" y="3840"/>
                  </a:moveTo>
                  <a:cubicBezTo>
                    <a:pt x="2581" y="3883"/>
                    <a:pt x="2720" y="3907"/>
                    <a:pt x="2855" y="3912"/>
                  </a:cubicBezTo>
                  <a:lnTo>
                    <a:pt x="2903" y="3912"/>
                  </a:lnTo>
                  <a:cubicBezTo>
                    <a:pt x="3057" y="3912"/>
                    <a:pt x="3211" y="3888"/>
                    <a:pt x="3356" y="3845"/>
                  </a:cubicBezTo>
                  <a:cubicBezTo>
                    <a:pt x="3360" y="3907"/>
                    <a:pt x="3370" y="3965"/>
                    <a:pt x="3389" y="4023"/>
                  </a:cubicBezTo>
                  <a:lnTo>
                    <a:pt x="3221" y="4191"/>
                  </a:lnTo>
                  <a:cubicBezTo>
                    <a:pt x="3134" y="4280"/>
                    <a:pt x="3019" y="4325"/>
                    <a:pt x="2903" y="4325"/>
                  </a:cubicBezTo>
                  <a:cubicBezTo>
                    <a:pt x="2788" y="4325"/>
                    <a:pt x="2672" y="4280"/>
                    <a:pt x="2586" y="4191"/>
                  </a:cubicBezTo>
                  <a:lnTo>
                    <a:pt x="2417" y="4023"/>
                  </a:lnTo>
                  <a:cubicBezTo>
                    <a:pt x="2437" y="3965"/>
                    <a:pt x="2446" y="3902"/>
                    <a:pt x="2451" y="3840"/>
                  </a:cubicBezTo>
                  <a:close/>
                  <a:moveTo>
                    <a:pt x="3644" y="4350"/>
                  </a:moveTo>
                  <a:cubicBezTo>
                    <a:pt x="3697" y="4388"/>
                    <a:pt x="3760" y="4412"/>
                    <a:pt x="3822" y="4432"/>
                  </a:cubicBezTo>
                  <a:lnTo>
                    <a:pt x="4559" y="4643"/>
                  </a:lnTo>
                  <a:cubicBezTo>
                    <a:pt x="4751" y="4701"/>
                    <a:pt x="4886" y="4879"/>
                    <a:pt x="4886" y="5076"/>
                  </a:cubicBezTo>
                  <a:lnTo>
                    <a:pt x="4886" y="6472"/>
                  </a:lnTo>
                  <a:cubicBezTo>
                    <a:pt x="4737" y="6558"/>
                    <a:pt x="4583" y="6635"/>
                    <a:pt x="4419" y="6703"/>
                  </a:cubicBezTo>
                  <a:lnTo>
                    <a:pt x="4419" y="5461"/>
                  </a:lnTo>
                  <a:cubicBezTo>
                    <a:pt x="4412" y="5332"/>
                    <a:pt x="4313" y="5267"/>
                    <a:pt x="4214" y="5267"/>
                  </a:cubicBezTo>
                  <a:cubicBezTo>
                    <a:pt x="4116" y="5267"/>
                    <a:pt x="4017" y="5332"/>
                    <a:pt x="4010" y="5461"/>
                  </a:cubicBezTo>
                  <a:lnTo>
                    <a:pt x="4010" y="6847"/>
                  </a:lnTo>
                  <a:cubicBezTo>
                    <a:pt x="3716" y="6934"/>
                    <a:pt x="3409" y="6987"/>
                    <a:pt x="3101" y="7001"/>
                  </a:cubicBezTo>
                  <a:lnTo>
                    <a:pt x="3096" y="7001"/>
                  </a:lnTo>
                  <a:cubicBezTo>
                    <a:pt x="3033" y="7006"/>
                    <a:pt x="2966" y="7006"/>
                    <a:pt x="2903" y="7006"/>
                  </a:cubicBezTo>
                  <a:cubicBezTo>
                    <a:pt x="2528" y="7006"/>
                    <a:pt x="2153" y="6953"/>
                    <a:pt x="1792" y="6847"/>
                  </a:cubicBezTo>
                  <a:lnTo>
                    <a:pt x="1792" y="5461"/>
                  </a:lnTo>
                  <a:cubicBezTo>
                    <a:pt x="1785" y="5332"/>
                    <a:pt x="1686" y="5267"/>
                    <a:pt x="1587" y="5267"/>
                  </a:cubicBezTo>
                  <a:cubicBezTo>
                    <a:pt x="1489" y="5267"/>
                    <a:pt x="1390" y="5332"/>
                    <a:pt x="1383" y="5461"/>
                  </a:cubicBezTo>
                  <a:lnTo>
                    <a:pt x="1383" y="6703"/>
                  </a:lnTo>
                  <a:cubicBezTo>
                    <a:pt x="1224" y="6635"/>
                    <a:pt x="1070" y="6558"/>
                    <a:pt x="916" y="6472"/>
                  </a:cubicBezTo>
                  <a:lnTo>
                    <a:pt x="916" y="5076"/>
                  </a:lnTo>
                  <a:cubicBezTo>
                    <a:pt x="916" y="4879"/>
                    <a:pt x="1051" y="4701"/>
                    <a:pt x="1243" y="4643"/>
                  </a:cubicBezTo>
                  <a:lnTo>
                    <a:pt x="1984" y="4432"/>
                  </a:lnTo>
                  <a:cubicBezTo>
                    <a:pt x="2047" y="4412"/>
                    <a:pt x="2109" y="4388"/>
                    <a:pt x="2162" y="4350"/>
                  </a:cubicBezTo>
                  <a:lnTo>
                    <a:pt x="2292" y="4485"/>
                  </a:lnTo>
                  <a:cubicBezTo>
                    <a:pt x="2461" y="4651"/>
                    <a:pt x="2682" y="4734"/>
                    <a:pt x="2903" y="4734"/>
                  </a:cubicBezTo>
                  <a:cubicBezTo>
                    <a:pt x="3123" y="4734"/>
                    <a:pt x="3344" y="4651"/>
                    <a:pt x="3510" y="4485"/>
                  </a:cubicBezTo>
                  <a:lnTo>
                    <a:pt x="3644" y="4350"/>
                  </a:lnTo>
                  <a:close/>
                  <a:moveTo>
                    <a:pt x="2465" y="0"/>
                  </a:moveTo>
                  <a:cubicBezTo>
                    <a:pt x="1748" y="0"/>
                    <a:pt x="1171" y="582"/>
                    <a:pt x="1171" y="1299"/>
                  </a:cubicBezTo>
                  <a:lnTo>
                    <a:pt x="1171" y="1314"/>
                  </a:lnTo>
                  <a:cubicBezTo>
                    <a:pt x="1171" y="1477"/>
                    <a:pt x="1210" y="1641"/>
                    <a:pt x="1282" y="1795"/>
                  </a:cubicBezTo>
                  <a:lnTo>
                    <a:pt x="1388" y="2002"/>
                  </a:lnTo>
                  <a:lnTo>
                    <a:pt x="1388" y="2339"/>
                  </a:lnTo>
                  <a:cubicBezTo>
                    <a:pt x="1388" y="2849"/>
                    <a:pt x="1633" y="3330"/>
                    <a:pt x="2047" y="3628"/>
                  </a:cubicBezTo>
                  <a:lnTo>
                    <a:pt x="2047" y="3816"/>
                  </a:lnTo>
                  <a:cubicBezTo>
                    <a:pt x="2042" y="3917"/>
                    <a:pt x="1975" y="4008"/>
                    <a:pt x="1874" y="4037"/>
                  </a:cubicBezTo>
                  <a:lnTo>
                    <a:pt x="1137" y="4249"/>
                  </a:lnTo>
                  <a:cubicBezTo>
                    <a:pt x="767" y="4355"/>
                    <a:pt x="507" y="4692"/>
                    <a:pt x="507" y="5076"/>
                  </a:cubicBezTo>
                  <a:lnTo>
                    <a:pt x="507" y="6198"/>
                  </a:lnTo>
                  <a:cubicBezTo>
                    <a:pt x="478" y="6174"/>
                    <a:pt x="449" y="6149"/>
                    <a:pt x="416" y="6125"/>
                  </a:cubicBezTo>
                  <a:cubicBezTo>
                    <a:pt x="374" y="6096"/>
                    <a:pt x="332" y="6083"/>
                    <a:pt x="292" y="6083"/>
                  </a:cubicBezTo>
                  <a:cubicBezTo>
                    <a:pt x="127" y="6083"/>
                    <a:pt x="1" y="6303"/>
                    <a:pt x="156" y="6443"/>
                  </a:cubicBezTo>
                  <a:cubicBezTo>
                    <a:pt x="930" y="7073"/>
                    <a:pt x="1902" y="7415"/>
                    <a:pt x="2898" y="7415"/>
                  </a:cubicBezTo>
                  <a:cubicBezTo>
                    <a:pt x="2971" y="7415"/>
                    <a:pt x="3043" y="7415"/>
                    <a:pt x="3115" y="7410"/>
                  </a:cubicBezTo>
                  <a:cubicBezTo>
                    <a:pt x="4756" y="7328"/>
                    <a:pt x="6214" y="6332"/>
                    <a:pt x="6887" y="4831"/>
                  </a:cubicBezTo>
                  <a:cubicBezTo>
                    <a:pt x="7556" y="3335"/>
                    <a:pt x="7330" y="1583"/>
                    <a:pt x="6296" y="303"/>
                  </a:cubicBezTo>
                  <a:cubicBezTo>
                    <a:pt x="6255" y="255"/>
                    <a:pt x="6198" y="230"/>
                    <a:pt x="6140" y="230"/>
                  </a:cubicBezTo>
                  <a:cubicBezTo>
                    <a:pt x="6095" y="230"/>
                    <a:pt x="6050" y="245"/>
                    <a:pt x="6012" y="274"/>
                  </a:cubicBezTo>
                  <a:cubicBezTo>
                    <a:pt x="5920" y="347"/>
                    <a:pt x="5906" y="476"/>
                    <a:pt x="5978" y="563"/>
                  </a:cubicBezTo>
                  <a:cubicBezTo>
                    <a:pt x="7383" y="2300"/>
                    <a:pt x="7070" y="4850"/>
                    <a:pt x="5300" y="6198"/>
                  </a:cubicBezTo>
                  <a:lnTo>
                    <a:pt x="5300" y="5076"/>
                  </a:lnTo>
                  <a:cubicBezTo>
                    <a:pt x="5295" y="4696"/>
                    <a:pt x="5040" y="4360"/>
                    <a:pt x="4674" y="4249"/>
                  </a:cubicBezTo>
                  <a:lnTo>
                    <a:pt x="3938" y="4037"/>
                  </a:lnTo>
                  <a:cubicBezTo>
                    <a:pt x="3837" y="4008"/>
                    <a:pt x="3765" y="3917"/>
                    <a:pt x="3765" y="3816"/>
                  </a:cubicBezTo>
                  <a:lnTo>
                    <a:pt x="3765" y="3643"/>
                  </a:lnTo>
                  <a:cubicBezTo>
                    <a:pt x="3837" y="3594"/>
                    <a:pt x="3899" y="3542"/>
                    <a:pt x="3962" y="3484"/>
                  </a:cubicBezTo>
                  <a:cubicBezTo>
                    <a:pt x="4260" y="3200"/>
                    <a:pt x="4424" y="2805"/>
                    <a:pt x="4424" y="2392"/>
                  </a:cubicBezTo>
                  <a:lnTo>
                    <a:pt x="4424" y="2002"/>
                  </a:lnTo>
                  <a:lnTo>
                    <a:pt x="4506" y="1838"/>
                  </a:lnTo>
                  <a:cubicBezTo>
                    <a:pt x="4597" y="1660"/>
                    <a:pt x="4640" y="1463"/>
                    <a:pt x="4640" y="1261"/>
                  </a:cubicBezTo>
                  <a:lnTo>
                    <a:pt x="4640" y="207"/>
                  </a:lnTo>
                  <a:cubicBezTo>
                    <a:pt x="4640" y="92"/>
                    <a:pt x="4549" y="0"/>
                    <a:pt x="44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1" name="Google Shape;6741;p29"/>
            <p:cNvSpPr/>
            <p:nvPr/>
          </p:nvSpPr>
          <p:spPr>
            <a:xfrm>
              <a:off x="5934672" y="1642631"/>
              <a:ext cx="48600" cy="16314"/>
            </a:xfrm>
            <a:custGeom>
              <a:rect b="b" l="l" r="r" t="t"/>
              <a:pathLst>
                <a:path extrusionOk="0" h="622" w="1853">
                  <a:moveTo>
                    <a:pt x="260" y="0"/>
                  </a:moveTo>
                  <a:cubicBezTo>
                    <a:pt x="0" y="10"/>
                    <a:pt x="0" y="395"/>
                    <a:pt x="260" y="409"/>
                  </a:cubicBezTo>
                  <a:cubicBezTo>
                    <a:pt x="272" y="409"/>
                    <a:pt x="286" y="409"/>
                    <a:pt x="300" y="409"/>
                  </a:cubicBezTo>
                  <a:cubicBezTo>
                    <a:pt x="561" y="409"/>
                    <a:pt x="1177" y="452"/>
                    <a:pt x="1487" y="606"/>
                  </a:cubicBezTo>
                  <a:cubicBezTo>
                    <a:pt x="1514" y="616"/>
                    <a:pt x="1540" y="621"/>
                    <a:pt x="1564" y="621"/>
                  </a:cubicBezTo>
                  <a:cubicBezTo>
                    <a:pt x="1750" y="621"/>
                    <a:pt x="1852" y="356"/>
                    <a:pt x="1665" y="241"/>
                  </a:cubicBezTo>
                  <a:cubicBezTo>
                    <a:pt x="1189" y="0"/>
                    <a:pt x="299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42" name="Google Shape;6742;p29"/>
          <p:cNvGrpSpPr/>
          <p:nvPr/>
        </p:nvGrpSpPr>
        <p:grpSpPr>
          <a:xfrm>
            <a:off x="6226322" y="1325397"/>
            <a:ext cx="375342" cy="367447"/>
            <a:chOff x="6226322" y="1509972"/>
            <a:chExt cx="375342" cy="367447"/>
          </a:xfrm>
        </p:grpSpPr>
        <p:sp>
          <p:nvSpPr>
            <p:cNvPr id="6743" name="Google Shape;6743;p29"/>
            <p:cNvSpPr/>
            <p:nvPr/>
          </p:nvSpPr>
          <p:spPr>
            <a:xfrm>
              <a:off x="6240196" y="1515926"/>
              <a:ext cx="356038" cy="355907"/>
            </a:xfrm>
            <a:custGeom>
              <a:rect b="b" l="l" r="r" t="t"/>
              <a:pathLst>
                <a:path extrusionOk="0" h="13570" w="13575">
                  <a:moveTo>
                    <a:pt x="6790" y="0"/>
                  </a:moveTo>
                  <a:cubicBezTo>
                    <a:pt x="3041" y="0"/>
                    <a:pt x="0" y="3036"/>
                    <a:pt x="0" y="6785"/>
                  </a:cubicBezTo>
                  <a:cubicBezTo>
                    <a:pt x="0" y="10533"/>
                    <a:pt x="3041" y="13569"/>
                    <a:pt x="6790" y="13569"/>
                  </a:cubicBezTo>
                  <a:cubicBezTo>
                    <a:pt x="10538" y="13569"/>
                    <a:pt x="13574" y="10533"/>
                    <a:pt x="13574" y="6785"/>
                  </a:cubicBezTo>
                  <a:cubicBezTo>
                    <a:pt x="13574" y="3036"/>
                    <a:pt x="10538" y="0"/>
                    <a:pt x="6790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4" name="Google Shape;6744;p29"/>
            <p:cNvSpPr/>
            <p:nvPr/>
          </p:nvSpPr>
          <p:spPr>
            <a:xfrm>
              <a:off x="6266948" y="1542547"/>
              <a:ext cx="302665" cy="302639"/>
            </a:xfrm>
            <a:custGeom>
              <a:rect b="b" l="l" r="r" t="t"/>
              <a:pathLst>
                <a:path extrusionOk="0" h="11539" w="11540">
                  <a:moveTo>
                    <a:pt x="5770" y="0"/>
                  </a:moveTo>
                  <a:cubicBezTo>
                    <a:pt x="2584" y="0"/>
                    <a:pt x="1" y="2584"/>
                    <a:pt x="1" y="5770"/>
                  </a:cubicBezTo>
                  <a:cubicBezTo>
                    <a:pt x="1" y="8955"/>
                    <a:pt x="2584" y="11539"/>
                    <a:pt x="5770" y="11539"/>
                  </a:cubicBezTo>
                  <a:cubicBezTo>
                    <a:pt x="8955" y="11539"/>
                    <a:pt x="11539" y="8955"/>
                    <a:pt x="11539" y="5770"/>
                  </a:cubicBezTo>
                  <a:cubicBezTo>
                    <a:pt x="11539" y="2584"/>
                    <a:pt x="8955" y="0"/>
                    <a:pt x="5770" y="0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5" name="Google Shape;6745;p29"/>
            <p:cNvSpPr/>
            <p:nvPr/>
          </p:nvSpPr>
          <p:spPr>
            <a:xfrm>
              <a:off x="6304191" y="1579895"/>
              <a:ext cx="283073" cy="265291"/>
            </a:xfrm>
            <a:custGeom>
              <a:rect b="b" l="l" r="r" t="t"/>
              <a:pathLst>
                <a:path extrusionOk="0" h="10115" w="10793">
                  <a:moveTo>
                    <a:pt x="8141" y="1"/>
                  </a:moveTo>
                  <a:cubicBezTo>
                    <a:pt x="10134" y="2286"/>
                    <a:pt x="10018" y="5722"/>
                    <a:pt x="7872" y="7868"/>
                  </a:cubicBezTo>
                  <a:cubicBezTo>
                    <a:pt x="6749" y="8991"/>
                    <a:pt x="5272" y="9558"/>
                    <a:pt x="3791" y="9558"/>
                  </a:cubicBezTo>
                  <a:cubicBezTo>
                    <a:pt x="2442" y="9558"/>
                    <a:pt x="1090" y="9087"/>
                    <a:pt x="0" y="8137"/>
                  </a:cubicBezTo>
                  <a:lnTo>
                    <a:pt x="0" y="8137"/>
                  </a:lnTo>
                  <a:cubicBezTo>
                    <a:pt x="1147" y="9450"/>
                    <a:pt x="2749" y="10115"/>
                    <a:pt x="4354" y="10115"/>
                  </a:cubicBezTo>
                  <a:cubicBezTo>
                    <a:pt x="5826" y="10115"/>
                    <a:pt x="7300" y="9556"/>
                    <a:pt x="8430" y="8426"/>
                  </a:cubicBezTo>
                  <a:cubicBezTo>
                    <a:pt x="10793" y="6064"/>
                    <a:pt x="10658" y="2195"/>
                    <a:pt x="814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6" name="Google Shape;6746;p29"/>
            <p:cNvSpPr/>
            <p:nvPr/>
          </p:nvSpPr>
          <p:spPr>
            <a:xfrm>
              <a:off x="6226322" y="1509972"/>
              <a:ext cx="375342" cy="367447"/>
            </a:xfrm>
            <a:custGeom>
              <a:rect b="b" l="l" r="r" t="t"/>
              <a:pathLst>
                <a:path extrusionOk="0" h="14010" w="14311">
                  <a:moveTo>
                    <a:pt x="7313" y="0"/>
                  </a:moveTo>
                  <a:cubicBezTo>
                    <a:pt x="7002" y="0"/>
                    <a:pt x="6687" y="21"/>
                    <a:pt x="6371" y="64"/>
                  </a:cubicBezTo>
                  <a:cubicBezTo>
                    <a:pt x="2661" y="564"/>
                    <a:pt x="0" y="3899"/>
                    <a:pt x="337" y="7628"/>
                  </a:cubicBezTo>
                  <a:cubicBezTo>
                    <a:pt x="660" y="11253"/>
                    <a:pt x="3698" y="14010"/>
                    <a:pt x="7302" y="14010"/>
                  </a:cubicBezTo>
                  <a:cubicBezTo>
                    <a:pt x="7405" y="14010"/>
                    <a:pt x="7508" y="14008"/>
                    <a:pt x="7612" y="14003"/>
                  </a:cubicBezTo>
                  <a:cubicBezTo>
                    <a:pt x="11356" y="13840"/>
                    <a:pt x="14305" y="10760"/>
                    <a:pt x="14310" y="7012"/>
                  </a:cubicBezTo>
                  <a:cubicBezTo>
                    <a:pt x="14310" y="6887"/>
                    <a:pt x="14305" y="6762"/>
                    <a:pt x="14301" y="6636"/>
                  </a:cubicBezTo>
                  <a:cubicBezTo>
                    <a:pt x="14301" y="6498"/>
                    <a:pt x="14199" y="6432"/>
                    <a:pt x="14097" y="6432"/>
                  </a:cubicBezTo>
                  <a:cubicBezTo>
                    <a:pt x="13986" y="6432"/>
                    <a:pt x="13874" y="6510"/>
                    <a:pt x="13892" y="6660"/>
                  </a:cubicBezTo>
                  <a:cubicBezTo>
                    <a:pt x="13896" y="6776"/>
                    <a:pt x="13901" y="6896"/>
                    <a:pt x="13901" y="7012"/>
                  </a:cubicBezTo>
                  <a:cubicBezTo>
                    <a:pt x="13896" y="10524"/>
                    <a:pt x="11130" y="13407"/>
                    <a:pt x="7622" y="13561"/>
                  </a:cubicBezTo>
                  <a:cubicBezTo>
                    <a:pt x="7524" y="13565"/>
                    <a:pt x="7427" y="13567"/>
                    <a:pt x="7330" y="13567"/>
                  </a:cubicBezTo>
                  <a:cubicBezTo>
                    <a:pt x="3954" y="13567"/>
                    <a:pt x="1108" y="10985"/>
                    <a:pt x="804" y="7584"/>
                  </a:cubicBezTo>
                  <a:cubicBezTo>
                    <a:pt x="491" y="4091"/>
                    <a:pt x="2979" y="968"/>
                    <a:pt x="6458" y="497"/>
                  </a:cubicBezTo>
                  <a:cubicBezTo>
                    <a:pt x="6756" y="456"/>
                    <a:pt x="7052" y="437"/>
                    <a:pt x="7345" y="437"/>
                  </a:cubicBezTo>
                  <a:cubicBezTo>
                    <a:pt x="10472" y="437"/>
                    <a:pt x="13224" y="2674"/>
                    <a:pt x="13795" y="5833"/>
                  </a:cubicBezTo>
                  <a:cubicBezTo>
                    <a:pt x="13810" y="5958"/>
                    <a:pt x="13901" y="6014"/>
                    <a:pt x="13993" y="6014"/>
                  </a:cubicBezTo>
                  <a:cubicBezTo>
                    <a:pt x="14114" y="6014"/>
                    <a:pt x="14238" y="5919"/>
                    <a:pt x="14200" y="5761"/>
                  </a:cubicBezTo>
                  <a:cubicBezTo>
                    <a:pt x="13588" y="2389"/>
                    <a:pt x="10649" y="0"/>
                    <a:pt x="73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7" name="Google Shape;6747;p29"/>
            <p:cNvSpPr/>
            <p:nvPr/>
          </p:nvSpPr>
          <p:spPr>
            <a:xfrm>
              <a:off x="6240957" y="1537039"/>
              <a:ext cx="353494" cy="314625"/>
            </a:xfrm>
            <a:custGeom>
              <a:rect b="b" l="l" r="r" t="t"/>
              <a:pathLst>
                <a:path extrusionOk="0" h="11996" w="13478">
                  <a:moveTo>
                    <a:pt x="6780" y="1"/>
                  </a:moveTo>
                  <a:cubicBezTo>
                    <a:pt x="5162" y="1"/>
                    <a:pt x="3553" y="652"/>
                    <a:pt x="2373" y="1928"/>
                  </a:cubicBezTo>
                  <a:cubicBezTo>
                    <a:pt x="2248" y="2082"/>
                    <a:pt x="2381" y="2267"/>
                    <a:pt x="2532" y="2267"/>
                  </a:cubicBezTo>
                  <a:cubicBezTo>
                    <a:pt x="2579" y="2267"/>
                    <a:pt x="2627" y="2250"/>
                    <a:pt x="2671" y="2207"/>
                  </a:cubicBezTo>
                  <a:cubicBezTo>
                    <a:pt x="3762" y="1028"/>
                    <a:pt x="5252" y="426"/>
                    <a:pt x="6748" y="426"/>
                  </a:cubicBezTo>
                  <a:cubicBezTo>
                    <a:pt x="8023" y="426"/>
                    <a:pt x="9303" y="863"/>
                    <a:pt x="10346" y="1750"/>
                  </a:cubicBezTo>
                  <a:cubicBezTo>
                    <a:pt x="12612" y="3685"/>
                    <a:pt x="12949" y="7058"/>
                    <a:pt x="11111" y="9401"/>
                  </a:cubicBezTo>
                  <a:cubicBezTo>
                    <a:pt x="10018" y="10794"/>
                    <a:pt x="8389" y="11527"/>
                    <a:pt x="6739" y="11527"/>
                  </a:cubicBezTo>
                  <a:cubicBezTo>
                    <a:pt x="5613" y="11527"/>
                    <a:pt x="4478" y="11185"/>
                    <a:pt x="3498" y="10479"/>
                  </a:cubicBezTo>
                  <a:cubicBezTo>
                    <a:pt x="1083" y="8742"/>
                    <a:pt x="472" y="5402"/>
                    <a:pt x="2117" y="2919"/>
                  </a:cubicBezTo>
                  <a:cubicBezTo>
                    <a:pt x="2180" y="2823"/>
                    <a:pt x="2151" y="2693"/>
                    <a:pt x="2060" y="2631"/>
                  </a:cubicBezTo>
                  <a:cubicBezTo>
                    <a:pt x="2025" y="2608"/>
                    <a:pt x="1986" y="2598"/>
                    <a:pt x="1948" y="2598"/>
                  </a:cubicBezTo>
                  <a:cubicBezTo>
                    <a:pt x="1880" y="2598"/>
                    <a:pt x="1813" y="2632"/>
                    <a:pt x="1776" y="2693"/>
                  </a:cubicBezTo>
                  <a:cubicBezTo>
                    <a:pt x="0" y="5373"/>
                    <a:pt x="660" y="8982"/>
                    <a:pt x="3267" y="10864"/>
                  </a:cubicBezTo>
                  <a:cubicBezTo>
                    <a:pt x="4327" y="11627"/>
                    <a:pt x="5554" y="11996"/>
                    <a:pt x="6771" y="11996"/>
                  </a:cubicBezTo>
                  <a:cubicBezTo>
                    <a:pt x="8554" y="11996"/>
                    <a:pt x="10314" y="11204"/>
                    <a:pt x="11496" y="9699"/>
                  </a:cubicBezTo>
                  <a:cubicBezTo>
                    <a:pt x="13478" y="7163"/>
                    <a:pt x="13117" y="3516"/>
                    <a:pt x="10668" y="1433"/>
                  </a:cubicBezTo>
                  <a:cubicBezTo>
                    <a:pt x="9540" y="472"/>
                    <a:pt x="8157" y="1"/>
                    <a:pt x="67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8" name="Google Shape;6748;p29"/>
            <p:cNvSpPr/>
            <p:nvPr/>
          </p:nvSpPr>
          <p:spPr>
            <a:xfrm>
              <a:off x="6287773" y="1688555"/>
              <a:ext cx="20615" cy="10753"/>
            </a:xfrm>
            <a:custGeom>
              <a:rect b="b" l="l" r="r" t="t"/>
              <a:pathLst>
                <a:path extrusionOk="0" h="410" w="786">
                  <a:moveTo>
                    <a:pt x="519" y="0"/>
                  </a:moveTo>
                  <a:cubicBezTo>
                    <a:pt x="513" y="0"/>
                    <a:pt x="507" y="0"/>
                    <a:pt x="501" y="1"/>
                  </a:cubicBezTo>
                  <a:lnTo>
                    <a:pt x="207" y="1"/>
                  </a:lnTo>
                  <a:cubicBezTo>
                    <a:pt x="205" y="1"/>
                    <a:pt x="202" y="0"/>
                    <a:pt x="199" y="0"/>
                  </a:cubicBezTo>
                  <a:cubicBezTo>
                    <a:pt x="88" y="0"/>
                    <a:pt x="0" y="95"/>
                    <a:pt x="0" y="203"/>
                  </a:cubicBezTo>
                  <a:cubicBezTo>
                    <a:pt x="0" y="318"/>
                    <a:pt x="92" y="410"/>
                    <a:pt x="207" y="410"/>
                  </a:cubicBezTo>
                  <a:lnTo>
                    <a:pt x="501" y="410"/>
                  </a:lnTo>
                  <a:cubicBezTo>
                    <a:pt x="506" y="410"/>
                    <a:pt x="510" y="410"/>
                    <a:pt x="515" y="410"/>
                  </a:cubicBezTo>
                  <a:cubicBezTo>
                    <a:pt x="784" y="410"/>
                    <a:pt x="785" y="0"/>
                    <a:pt x="5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9" name="Google Shape;6749;p29"/>
            <p:cNvSpPr/>
            <p:nvPr/>
          </p:nvSpPr>
          <p:spPr>
            <a:xfrm>
              <a:off x="6412826" y="1563686"/>
              <a:ext cx="137983" cy="135622"/>
            </a:xfrm>
            <a:custGeom>
              <a:rect b="b" l="l" r="r" t="t"/>
              <a:pathLst>
                <a:path extrusionOk="0" h="5171" w="5261">
                  <a:moveTo>
                    <a:pt x="208" y="0"/>
                  </a:moveTo>
                  <a:cubicBezTo>
                    <a:pt x="108" y="0"/>
                    <a:pt x="8" y="65"/>
                    <a:pt x="1" y="195"/>
                  </a:cubicBezTo>
                  <a:lnTo>
                    <a:pt x="1" y="4964"/>
                  </a:lnTo>
                  <a:cubicBezTo>
                    <a:pt x="1" y="5079"/>
                    <a:pt x="92" y="5171"/>
                    <a:pt x="208" y="5171"/>
                  </a:cubicBezTo>
                  <a:lnTo>
                    <a:pt x="4976" y="5171"/>
                  </a:lnTo>
                  <a:cubicBezTo>
                    <a:pt x="4981" y="5171"/>
                    <a:pt x="4985" y="5171"/>
                    <a:pt x="4990" y="5171"/>
                  </a:cubicBezTo>
                  <a:cubicBezTo>
                    <a:pt x="5259" y="5171"/>
                    <a:pt x="5260" y="4761"/>
                    <a:pt x="4994" y="4761"/>
                  </a:cubicBezTo>
                  <a:cubicBezTo>
                    <a:pt x="4988" y="4761"/>
                    <a:pt x="4982" y="4761"/>
                    <a:pt x="4976" y="4762"/>
                  </a:cubicBezTo>
                  <a:lnTo>
                    <a:pt x="415" y="4762"/>
                  </a:lnTo>
                  <a:lnTo>
                    <a:pt x="415" y="195"/>
                  </a:lnTo>
                  <a:cubicBezTo>
                    <a:pt x="408" y="65"/>
                    <a:pt x="30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0" name="Google Shape;6750;p29"/>
            <p:cNvSpPr/>
            <p:nvPr/>
          </p:nvSpPr>
          <p:spPr>
            <a:xfrm>
              <a:off x="6412642" y="1805425"/>
              <a:ext cx="11252" cy="19120"/>
            </a:xfrm>
            <a:custGeom>
              <a:rect b="b" l="l" r="r" t="t"/>
              <a:pathLst>
                <a:path extrusionOk="0" h="729" w="429">
                  <a:moveTo>
                    <a:pt x="215" y="0"/>
                  </a:moveTo>
                  <a:cubicBezTo>
                    <a:pt x="108" y="0"/>
                    <a:pt x="1" y="72"/>
                    <a:pt x="8" y="217"/>
                  </a:cubicBezTo>
                  <a:lnTo>
                    <a:pt x="8" y="515"/>
                  </a:lnTo>
                  <a:cubicBezTo>
                    <a:pt x="1" y="657"/>
                    <a:pt x="108" y="728"/>
                    <a:pt x="215" y="728"/>
                  </a:cubicBezTo>
                  <a:cubicBezTo>
                    <a:pt x="322" y="728"/>
                    <a:pt x="429" y="657"/>
                    <a:pt x="422" y="515"/>
                  </a:cubicBezTo>
                  <a:lnTo>
                    <a:pt x="422" y="217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1" name="Google Shape;6751;p29"/>
            <p:cNvSpPr/>
            <p:nvPr/>
          </p:nvSpPr>
          <p:spPr>
            <a:xfrm>
              <a:off x="6322315" y="1600037"/>
              <a:ext cx="20457" cy="16235"/>
            </a:xfrm>
            <a:custGeom>
              <a:rect b="b" l="l" r="r" t="t"/>
              <a:pathLst>
                <a:path extrusionOk="0" h="619" w="780">
                  <a:moveTo>
                    <a:pt x="291" y="1"/>
                  </a:moveTo>
                  <a:cubicBezTo>
                    <a:pt x="134" y="1"/>
                    <a:pt x="0" y="201"/>
                    <a:pt x="141" y="349"/>
                  </a:cubicBezTo>
                  <a:lnTo>
                    <a:pt x="348" y="561"/>
                  </a:lnTo>
                  <a:cubicBezTo>
                    <a:pt x="392" y="601"/>
                    <a:pt x="440" y="618"/>
                    <a:pt x="486" y="618"/>
                  </a:cubicBezTo>
                  <a:cubicBezTo>
                    <a:pt x="644" y="618"/>
                    <a:pt x="779" y="420"/>
                    <a:pt x="642" y="267"/>
                  </a:cubicBezTo>
                  <a:lnTo>
                    <a:pt x="430" y="60"/>
                  </a:lnTo>
                  <a:cubicBezTo>
                    <a:pt x="386" y="18"/>
                    <a:pt x="337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2" name="Google Shape;6752;p29"/>
            <p:cNvSpPr/>
            <p:nvPr/>
          </p:nvSpPr>
          <p:spPr>
            <a:xfrm>
              <a:off x="6495364" y="1771513"/>
              <a:ext cx="18884" cy="16235"/>
            </a:xfrm>
            <a:custGeom>
              <a:rect b="b" l="l" r="r" t="t"/>
              <a:pathLst>
                <a:path extrusionOk="0" h="619" w="720">
                  <a:moveTo>
                    <a:pt x="225" y="0"/>
                  </a:moveTo>
                  <a:cubicBezTo>
                    <a:pt x="172" y="0"/>
                    <a:pt x="119" y="21"/>
                    <a:pt x="78" y="62"/>
                  </a:cubicBezTo>
                  <a:cubicBezTo>
                    <a:pt x="1" y="143"/>
                    <a:pt x="1" y="273"/>
                    <a:pt x="78" y="350"/>
                  </a:cubicBezTo>
                  <a:lnTo>
                    <a:pt x="289" y="562"/>
                  </a:lnTo>
                  <a:cubicBezTo>
                    <a:pt x="333" y="602"/>
                    <a:pt x="380" y="619"/>
                    <a:pt x="426" y="619"/>
                  </a:cubicBezTo>
                  <a:cubicBezTo>
                    <a:pt x="584" y="619"/>
                    <a:pt x="720" y="418"/>
                    <a:pt x="578" y="268"/>
                  </a:cubicBezTo>
                  <a:lnTo>
                    <a:pt x="371" y="62"/>
                  </a:lnTo>
                  <a:cubicBezTo>
                    <a:pt x="330" y="21"/>
                    <a:pt x="277" y="0"/>
                    <a:pt x="2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3" name="Google Shape;6753;p29"/>
            <p:cNvSpPr/>
            <p:nvPr/>
          </p:nvSpPr>
          <p:spPr>
            <a:xfrm>
              <a:off x="6493239" y="1600037"/>
              <a:ext cx="20903" cy="16497"/>
            </a:xfrm>
            <a:custGeom>
              <a:rect b="b" l="l" r="r" t="t"/>
              <a:pathLst>
                <a:path extrusionOk="0" h="629" w="797">
                  <a:moveTo>
                    <a:pt x="509" y="1"/>
                  </a:moveTo>
                  <a:cubicBezTo>
                    <a:pt x="463" y="1"/>
                    <a:pt x="415" y="18"/>
                    <a:pt x="370" y="60"/>
                  </a:cubicBezTo>
                  <a:lnTo>
                    <a:pt x="159" y="267"/>
                  </a:lnTo>
                  <a:cubicBezTo>
                    <a:pt x="1" y="418"/>
                    <a:pt x="141" y="628"/>
                    <a:pt x="304" y="628"/>
                  </a:cubicBezTo>
                  <a:cubicBezTo>
                    <a:pt x="354" y="628"/>
                    <a:pt x="406" y="608"/>
                    <a:pt x="452" y="561"/>
                  </a:cubicBezTo>
                  <a:lnTo>
                    <a:pt x="659" y="349"/>
                  </a:lnTo>
                  <a:cubicBezTo>
                    <a:pt x="796" y="201"/>
                    <a:pt x="665" y="1"/>
                    <a:pt x="5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4" name="Google Shape;6754;p29"/>
            <p:cNvSpPr/>
            <p:nvPr/>
          </p:nvSpPr>
          <p:spPr>
            <a:xfrm>
              <a:off x="6323862" y="1771487"/>
              <a:ext cx="18910" cy="16261"/>
            </a:xfrm>
            <a:custGeom>
              <a:rect b="b" l="l" r="r" t="t"/>
              <a:pathLst>
                <a:path extrusionOk="0" h="620" w="721">
                  <a:moveTo>
                    <a:pt x="427" y="0"/>
                  </a:moveTo>
                  <a:cubicBezTo>
                    <a:pt x="381" y="0"/>
                    <a:pt x="333" y="17"/>
                    <a:pt x="289" y="58"/>
                  </a:cubicBezTo>
                  <a:lnTo>
                    <a:pt x="82" y="269"/>
                  </a:lnTo>
                  <a:cubicBezTo>
                    <a:pt x="1" y="346"/>
                    <a:pt x="1" y="476"/>
                    <a:pt x="82" y="558"/>
                  </a:cubicBezTo>
                  <a:cubicBezTo>
                    <a:pt x="123" y="599"/>
                    <a:pt x="176" y="619"/>
                    <a:pt x="229" y="619"/>
                  </a:cubicBezTo>
                  <a:cubicBezTo>
                    <a:pt x="281" y="619"/>
                    <a:pt x="333" y="599"/>
                    <a:pt x="371" y="558"/>
                  </a:cubicBezTo>
                  <a:lnTo>
                    <a:pt x="583" y="351"/>
                  </a:lnTo>
                  <a:cubicBezTo>
                    <a:pt x="720" y="199"/>
                    <a:pt x="585" y="0"/>
                    <a:pt x="4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5" name="Google Shape;6755;p29"/>
            <p:cNvSpPr/>
            <p:nvPr/>
          </p:nvSpPr>
          <p:spPr>
            <a:xfrm>
              <a:off x="6294907" y="1639352"/>
              <a:ext cx="23631" cy="14268"/>
            </a:xfrm>
            <a:custGeom>
              <a:rect b="b" l="l" r="r" t="t"/>
              <a:pathLst>
                <a:path extrusionOk="0" h="544" w="901">
                  <a:moveTo>
                    <a:pt x="300" y="0"/>
                  </a:moveTo>
                  <a:cubicBezTo>
                    <a:pt x="100" y="0"/>
                    <a:pt x="0" y="317"/>
                    <a:pt x="239" y="404"/>
                  </a:cubicBezTo>
                  <a:lnTo>
                    <a:pt x="508" y="520"/>
                  </a:lnTo>
                  <a:cubicBezTo>
                    <a:pt x="542" y="536"/>
                    <a:pt x="575" y="544"/>
                    <a:pt x="605" y="544"/>
                  </a:cubicBezTo>
                  <a:cubicBezTo>
                    <a:pt x="805" y="544"/>
                    <a:pt x="901" y="227"/>
                    <a:pt x="667" y="140"/>
                  </a:cubicBezTo>
                  <a:lnTo>
                    <a:pt x="397" y="24"/>
                  </a:lnTo>
                  <a:cubicBezTo>
                    <a:pt x="363" y="8"/>
                    <a:pt x="330" y="0"/>
                    <a:pt x="3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6" name="Google Shape;6756;p29"/>
            <p:cNvSpPr/>
            <p:nvPr/>
          </p:nvSpPr>
          <p:spPr>
            <a:xfrm>
              <a:off x="6518785" y="1734480"/>
              <a:ext cx="22792" cy="13874"/>
            </a:xfrm>
            <a:custGeom>
              <a:rect b="b" l="l" r="r" t="t"/>
              <a:pathLst>
                <a:path extrusionOk="0" h="529" w="869">
                  <a:moveTo>
                    <a:pt x="286" y="1"/>
                  </a:moveTo>
                  <a:cubicBezTo>
                    <a:pt x="94" y="1"/>
                    <a:pt x="0" y="288"/>
                    <a:pt x="205" y="391"/>
                  </a:cubicBezTo>
                  <a:lnTo>
                    <a:pt x="474" y="506"/>
                  </a:lnTo>
                  <a:cubicBezTo>
                    <a:pt x="508" y="522"/>
                    <a:pt x="540" y="529"/>
                    <a:pt x="570" y="529"/>
                  </a:cubicBezTo>
                  <a:cubicBezTo>
                    <a:pt x="771" y="529"/>
                    <a:pt x="868" y="218"/>
                    <a:pt x="638" y="126"/>
                  </a:cubicBezTo>
                  <a:lnTo>
                    <a:pt x="364" y="16"/>
                  </a:lnTo>
                  <a:cubicBezTo>
                    <a:pt x="336" y="5"/>
                    <a:pt x="310" y="1"/>
                    <a:pt x="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7" name="Google Shape;6757;p29"/>
            <p:cNvSpPr/>
            <p:nvPr/>
          </p:nvSpPr>
          <p:spPr>
            <a:xfrm>
              <a:off x="6457753" y="1573076"/>
              <a:ext cx="16550" cy="18202"/>
            </a:xfrm>
            <a:custGeom>
              <a:rect b="b" l="l" r="r" t="t"/>
              <a:pathLst>
                <a:path extrusionOk="0" h="694" w="631">
                  <a:moveTo>
                    <a:pt x="354" y="0"/>
                  </a:moveTo>
                  <a:cubicBezTo>
                    <a:pt x="279" y="0"/>
                    <a:pt x="205" y="40"/>
                    <a:pt x="169" y="136"/>
                  </a:cubicBezTo>
                  <a:lnTo>
                    <a:pt x="59" y="410"/>
                  </a:lnTo>
                  <a:cubicBezTo>
                    <a:pt x="1" y="545"/>
                    <a:pt x="97" y="694"/>
                    <a:pt x="246" y="694"/>
                  </a:cubicBezTo>
                  <a:cubicBezTo>
                    <a:pt x="328" y="694"/>
                    <a:pt x="400" y="646"/>
                    <a:pt x="434" y="569"/>
                  </a:cubicBezTo>
                  <a:lnTo>
                    <a:pt x="549" y="299"/>
                  </a:lnTo>
                  <a:cubicBezTo>
                    <a:pt x="630" y="132"/>
                    <a:pt x="491" y="0"/>
                    <a:pt x="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8" name="Google Shape;6758;p29"/>
            <p:cNvSpPr/>
            <p:nvPr/>
          </p:nvSpPr>
          <p:spPr>
            <a:xfrm>
              <a:off x="6363229" y="1796717"/>
              <a:ext cx="15605" cy="17651"/>
            </a:xfrm>
            <a:custGeom>
              <a:rect b="b" l="l" r="r" t="t"/>
              <a:pathLst>
                <a:path extrusionOk="0" h="673" w="595">
                  <a:moveTo>
                    <a:pt x="336" y="1"/>
                  </a:moveTo>
                  <a:cubicBezTo>
                    <a:pt x="267" y="1"/>
                    <a:pt x="198" y="35"/>
                    <a:pt x="160" y="116"/>
                  </a:cubicBezTo>
                  <a:lnTo>
                    <a:pt x="44" y="390"/>
                  </a:lnTo>
                  <a:cubicBezTo>
                    <a:pt x="1" y="491"/>
                    <a:pt x="49" y="611"/>
                    <a:pt x="155" y="655"/>
                  </a:cubicBezTo>
                  <a:cubicBezTo>
                    <a:pt x="181" y="667"/>
                    <a:pt x="208" y="673"/>
                    <a:pt x="234" y="673"/>
                  </a:cubicBezTo>
                  <a:cubicBezTo>
                    <a:pt x="312" y="673"/>
                    <a:pt x="387" y="624"/>
                    <a:pt x="420" y="549"/>
                  </a:cubicBezTo>
                  <a:lnTo>
                    <a:pt x="535" y="279"/>
                  </a:lnTo>
                  <a:cubicBezTo>
                    <a:pt x="594" y="120"/>
                    <a:pt x="465" y="1"/>
                    <a:pt x="3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9" name="Google Shape;6759;p29"/>
            <p:cNvSpPr/>
            <p:nvPr/>
          </p:nvSpPr>
          <p:spPr>
            <a:xfrm>
              <a:off x="6364515" y="1572367"/>
              <a:ext cx="16287" cy="18045"/>
            </a:xfrm>
            <a:custGeom>
              <a:rect b="b" l="l" r="r" t="t"/>
              <a:pathLst>
                <a:path extrusionOk="0" h="688" w="621">
                  <a:moveTo>
                    <a:pt x="270" y="0"/>
                  </a:moveTo>
                  <a:cubicBezTo>
                    <a:pt x="137" y="0"/>
                    <a:pt x="0" y="125"/>
                    <a:pt x="77" y="288"/>
                  </a:cubicBezTo>
                  <a:lnTo>
                    <a:pt x="183" y="562"/>
                  </a:lnTo>
                  <a:cubicBezTo>
                    <a:pt x="217" y="639"/>
                    <a:pt x="294" y="687"/>
                    <a:pt x="375" y="687"/>
                  </a:cubicBezTo>
                  <a:cubicBezTo>
                    <a:pt x="520" y="687"/>
                    <a:pt x="621" y="543"/>
                    <a:pt x="568" y="408"/>
                  </a:cubicBezTo>
                  <a:lnTo>
                    <a:pt x="457" y="139"/>
                  </a:lnTo>
                  <a:cubicBezTo>
                    <a:pt x="422" y="41"/>
                    <a:pt x="347" y="0"/>
                    <a:pt x="2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0" name="Google Shape;6760;p29"/>
            <p:cNvSpPr/>
            <p:nvPr/>
          </p:nvSpPr>
          <p:spPr>
            <a:xfrm>
              <a:off x="6456127" y="1797321"/>
              <a:ext cx="15448" cy="17782"/>
            </a:xfrm>
            <a:custGeom>
              <a:rect b="b" l="l" r="r" t="t"/>
              <a:pathLst>
                <a:path extrusionOk="0" h="678" w="589">
                  <a:moveTo>
                    <a:pt x="231" y="1"/>
                  </a:moveTo>
                  <a:cubicBezTo>
                    <a:pt x="206" y="1"/>
                    <a:pt x="180" y="5"/>
                    <a:pt x="154" y="16"/>
                  </a:cubicBezTo>
                  <a:cubicBezTo>
                    <a:pt x="48" y="59"/>
                    <a:pt x="0" y="175"/>
                    <a:pt x="39" y="280"/>
                  </a:cubicBezTo>
                  <a:lnTo>
                    <a:pt x="150" y="555"/>
                  </a:lnTo>
                  <a:cubicBezTo>
                    <a:pt x="189" y="641"/>
                    <a:pt x="261" y="678"/>
                    <a:pt x="333" y="678"/>
                  </a:cubicBezTo>
                  <a:cubicBezTo>
                    <a:pt x="461" y="678"/>
                    <a:pt x="588" y="561"/>
                    <a:pt x="530" y="401"/>
                  </a:cubicBezTo>
                  <a:lnTo>
                    <a:pt x="419" y="126"/>
                  </a:lnTo>
                  <a:cubicBezTo>
                    <a:pt x="390" y="50"/>
                    <a:pt x="313" y="1"/>
                    <a:pt x="2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1" name="Google Shape;6761;p29"/>
            <p:cNvSpPr/>
            <p:nvPr/>
          </p:nvSpPr>
          <p:spPr>
            <a:xfrm>
              <a:off x="6519598" y="1641739"/>
              <a:ext cx="22293" cy="13665"/>
            </a:xfrm>
            <a:custGeom>
              <a:rect b="b" l="l" r="r" t="t"/>
              <a:pathLst>
                <a:path extrusionOk="0" h="521" w="850">
                  <a:moveTo>
                    <a:pt x="559" y="0"/>
                  </a:moveTo>
                  <a:cubicBezTo>
                    <a:pt x="535" y="0"/>
                    <a:pt x="509" y="5"/>
                    <a:pt x="482" y="15"/>
                  </a:cubicBezTo>
                  <a:lnTo>
                    <a:pt x="208" y="126"/>
                  </a:lnTo>
                  <a:cubicBezTo>
                    <a:pt x="1" y="207"/>
                    <a:pt x="63" y="515"/>
                    <a:pt x="285" y="520"/>
                  </a:cubicBezTo>
                  <a:cubicBezTo>
                    <a:pt x="313" y="520"/>
                    <a:pt x="337" y="515"/>
                    <a:pt x="362" y="506"/>
                  </a:cubicBezTo>
                  <a:lnTo>
                    <a:pt x="636" y="395"/>
                  </a:lnTo>
                  <a:cubicBezTo>
                    <a:pt x="850" y="297"/>
                    <a:pt x="755" y="0"/>
                    <a:pt x="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2" name="Google Shape;6762;p29"/>
            <p:cNvSpPr/>
            <p:nvPr/>
          </p:nvSpPr>
          <p:spPr>
            <a:xfrm>
              <a:off x="6294094" y="1732276"/>
              <a:ext cx="23474" cy="13927"/>
            </a:xfrm>
            <a:custGeom>
              <a:rect b="b" l="l" r="r" t="t"/>
              <a:pathLst>
                <a:path extrusionOk="0" h="531" w="895">
                  <a:moveTo>
                    <a:pt x="603" y="0"/>
                  </a:moveTo>
                  <a:cubicBezTo>
                    <a:pt x="574" y="0"/>
                    <a:pt x="543" y="7"/>
                    <a:pt x="510" y="23"/>
                  </a:cubicBezTo>
                  <a:lnTo>
                    <a:pt x="236" y="128"/>
                  </a:lnTo>
                  <a:cubicBezTo>
                    <a:pt x="1" y="212"/>
                    <a:pt x="95" y="531"/>
                    <a:pt x="296" y="531"/>
                  </a:cubicBezTo>
                  <a:cubicBezTo>
                    <a:pt x="325" y="531"/>
                    <a:pt x="357" y="524"/>
                    <a:pt x="390" y="509"/>
                  </a:cubicBezTo>
                  <a:lnTo>
                    <a:pt x="664" y="403"/>
                  </a:lnTo>
                  <a:cubicBezTo>
                    <a:pt x="895" y="319"/>
                    <a:pt x="800" y="0"/>
                    <a:pt x="6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63" name="Google Shape;6763;p29"/>
          <p:cNvGrpSpPr/>
          <p:nvPr/>
        </p:nvGrpSpPr>
        <p:grpSpPr>
          <a:xfrm>
            <a:off x="6689473" y="1325922"/>
            <a:ext cx="338545" cy="367054"/>
            <a:chOff x="6689473" y="1510497"/>
            <a:chExt cx="338545" cy="367054"/>
          </a:xfrm>
        </p:grpSpPr>
        <p:sp>
          <p:nvSpPr>
            <p:cNvPr id="6764" name="Google Shape;6764;p29"/>
            <p:cNvSpPr/>
            <p:nvPr/>
          </p:nvSpPr>
          <p:spPr>
            <a:xfrm>
              <a:off x="6723805" y="1515926"/>
              <a:ext cx="45951" cy="40154"/>
            </a:xfrm>
            <a:custGeom>
              <a:rect b="b" l="l" r="r" t="t"/>
              <a:pathLst>
                <a:path extrusionOk="0" h="1531" w="1752">
                  <a:moveTo>
                    <a:pt x="876" y="0"/>
                  </a:moveTo>
                  <a:cubicBezTo>
                    <a:pt x="395" y="0"/>
                    <a:pt x="0" y="342"/>
                    <a:pt x="0" y="765"/>
                  </a:cubicBezTo>
                  <a:cubicBezTo>
                    <a:pt x="0" y="1189"/>
                    <a:pt x="395" y="1530"/>
                    <a:pt x="876" y="1530"/>
                  </a:cubicBezTo>
                  <a:cubicBezTo>
                    <a:pt x="1362" y="1530"/>
                    <a:pt x="1752" y="1189"/>
                    <a:pt x="1752" y="765"/>
                  </a:cubicBezTo>
                  <a:cubicBezTo>
                    <a:pt x="1752" y="342"/>
                    <a:pt x="1362" y="0"/>
                    <a:pt x="87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5" name="Google Shape;6765;p29"/>
            <p:cNvSpPr/>
            <p:nvPr/>
          </p:nvSpPr>
          <p:spPr>
            <a:xfrm>
              <a:off x="6723805" y="1515900"/>
              <a:ext cx="31552" cy="40181"/>
            </a:xfrm>
            <a:custGeom>
              <a:rect b="b" l="l" r="r" t="t"/>
              <a:pathLst>
                <a:path extrusionOk="0" h="1532" w="1203">
                  <a:moveTo>
                    <a:pt x="911" y="0"/>
                  </a:moveTo>
                  <a:cubicBezTo>
                    <a:pt x="899" y="0"/>
                    <a:pt x="887" y="1"/>
                    <a:pt x="876" y="1"/>
                  </a:cubicBezTo>
                  <a:cubicBezTo>
                    <a:pt x="395" y="1"/>
                    <a:pt x="0" y="343"/>
                    <a:pt x="0" y="766"/>
                  </a:cubicBezTo>
                  <a:cubicBezTo>
                    <a:pt x="0" y="1190"/>
                    <a:pt x="395" y="1531"/>
                    <a:pt x="876" y="1531"/>
                  </a:cubicBezTo>
                  <a:cubicBezTo>
                    <a:pt x="991" y="1531"/>
                    <a:pt x="1102" y="1512"/>
                    <a:pt x="1203" y="1474"/>
                  </a:cubicBezTo>
                  <a:cubicBezTo>
                    <a:pt x="885" y="1363"/>
                    <a:pt x="659" y="1089"/>
                    <a:pt x="659" y="766"/>
                  </a:cubicBezTo>
                  <a:cubicBezTo>
                    <a:pt x="659" y="444"/>
                    <a:pt x="885" y="170"/>
                    <a:pt x="1203" y="54"/>
                  </a:cubicBezTo>
                  <a:cubicBezTo>
                    <a:pt x="1112" y="20"/>
                    <a:pt x="1014" y="0"/>
                    <a:pt x="91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6" name="Google Shape;6766;p29"/>
            <p:cNvSpPr/>
            <p:nvPr/>
          </p:nvSpPr>
          <p:spPr>
            <a:xfrm>
              <a:off x="6695270" y="1619288"/>
              <a:ext cx="103389" cy="80414"/>
            </a:xfrm>
            <a:custGeom>
              <a:rect b="b" l="l" r="r" t="t"/>
              <a:pathLst>
                <a:path extrusionOk="0" h="3066" w="3942">
                  <a:moveTo>
                    <a:pt x="1309" y="0"/>
                  </a:moveTo>
                  <a:lnTo>
                    <a:pt x="1309" y="654"/>
                  </a:lnTo>
                  <a:cubicBezTo>
                    <a:pt x="1309" y="818"/>
                    <a:pt x="1218" y="972"/>
                    <a:pt x="1069" y="1044"/>
                  </a:cubicBezTo>
                  <a:lnTo>
                    <a:pt x="361" y="1400"/>
                  </a:lnTo>
                  <a:cubicBezTo>
                    <a:pt x="140" y="1511"/>
                    <a:pt x="1" y="1742"/>
                    <a:pt x="1" y="1987"/>
                  </a:cubicBezTo>
                  <a:lnTo>
                    <a:pt x="1" y="3065"/>
                  </a:lnTo>
                  <a:lnTo>
                    <a:pt x="3941" y="3065"/>
                  </a:lnTo>
                  <a:lnTo>
                    <a:pt x="3941" y="1987"/>
                  </a:lnTo>
                  <a:cubicBezTo>
                    <a:pt x="3941" y="1737"/>
                    <a:pt x="3797" y="1511"/>
                    <a:pt x="3571" y="1400"/>
                  </a:cubicBezTo>
                  <a:lnTo>
                    <a:pt x="2864" y="1044"/>
                  </a:lnTo>
                  <a:cubicBezTo>
                    <a:pt x="2714" y="972"/>
                    <a:pt x="2623" y="818"/>
                    <a:pt x="2623" y="654"/>
                  </a:cubicBezTo>
                  <a:lnTo>
                    <a:pt x="262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7" name="Google Shape;6767;p29"/>
            <p:cNvSpPr/>
            <p:nvPr/>
          </p:nvSpPr>
          <p:spPr>
            <a:xfrm>
              <a:off x="6695270" y="1644650"/>
              <a:ext cx="103389" cy="55052"/>
            </a:xfrm>
            <a:custGeom>
              <a:rect b="b" l="l" r="r" t="t"/>
              <a:pathLst>
                <a:path extrusionOk="0" h="2099" w="3942">
                  <a:moveTo>
                    <a:pt x="1175" y="0"/>
                  </a:moveTo>
                  <a:cubicBezTo>
                    <a:pt x="1146" y="34"/>
                    <a:pt x="1107" y="58"/>
                    <a:pt x="1069" y="77"/>
                  </a:cubicBezTo>
                  <a:lnTo>
                    <a:pt x="361" y="433"/>
                  </a:lnTo>
                  <a:cubicBezTo>
                    <a:pt x="140" y="544"/>
                    <a:pt x="1" y="775"/>
                    <a:pt x="1" y="1020"/>
                  </a:cubicBezTo>
                  <a:lnTo>
                    <a:pt x="1" y="2098"/>
                  </a:lnTo>
                  <a:lnTo>
                    <a:pt x="3941" y="2098"/>
                  </a:lnTo>
                  <a:lnTo>
                    <a:pt x="3937" y="1020"/>
                  </a:lnTo>
                  <a:cubicBezTo>
                    <a:pt x="3937" y="775"/>
                    <a:pt x="3797" y="544"/>
                    <a:pt x="3576" y="433"/>
                  </a:cubicBezTo>
                  <a:lnTo>
                    <a:pt x="2864" y="77"/>
                  </a:lnTo>
                  <a:cubicBezTo>
                    <a:pt x="2825" y="58"/>
                    <a:pt x="2791" y="34"/>
                    <a:pt x="2758" y="0"/>
                  </a:cubicBezTo>
                  <a:lnTo>
                    <a:pt x="2508" y="279"/>
                  </a:lnTo>
                  <a:cubicBezTo>
                    <a:pt x="2366" y="448"/>
                    <a:pt x="2166" y="532"/>
                    <a:pt x="1967" y="532"/>
                  </a:cubicBezTo>
                  <a:cubicBezTo>
                    <a:pt x="1768" y="532"/>
                    <a:pt x="1569" y="448"/>
                    <a:pt x="1430" y="279"/>
                  </a:cubicBezTo>
                  <a:lnTo>
                    <a:pt x="1175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8" name="Google Shape;6768;p29"/>
            <p:cNvSpPr/>
            <p:nvPr/>
          </p:nvSpPr>
          <p:spPr>
            <a:xfrm>
              <a:off x="6706626" y="1538770"/>
              <a:ext cx="80414" cy="80414"/>
            </a:xfrm>
            <a:custGeom>
              <a:rect b="b" l="l" r="r" t="t"/>
              <a:pathLst>
                <a:path extrusionOk="0" h="3066" w="3066">
                  <a:moveTo>
                    <a:pt x="1531" y="0"/>
                  </a:moveTo>
                  <a:cubicBezTo>
                    <a:pt x="684" y="0"/>
                    <a:pt x="1" y="688"/>
                    <a:pt x="1" y="1535"/>
                  </a:cubicBezTo>
                  <a:cubicBezTo>
                    <a:pt x="1" y="2382"/>
                    <a:pt x="684" y="3065"/>
                    <a:pt x="1531" y="3065"/>
                  </a:cubicBezTo>
                  <a:cubicBezTo>
                    <a:pt x="2378" y="3065"/>
                    <a:pt x="3066" y="2382"/>
                    <a:pt x="3066" y="1535"/>
                  </a:cubicBezTo>
                  <a:cubicBezTo>
                    <a:pt x="3066" y="688"/>
                    <a:pt x="2378" y="0"/>
                    <a:pt x="153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9" name="Google Shape;6769;p29"/>
            <p:cNvSpPr/>
            <p:nvPr/>
          </p:nvSpPr>
          <p:spPr>
            <a:xfrm>
              <a:off x="6721314" y="1538875"/>
              <a:ext cx="67378" cy="72362"/>
            </a:xfrm>
            <a:custGeom>
              <a:rect b="b" l="l" r="r" t="t"/>
              <a:pathLst>
                <a:path extrusionOk="0" h="2759" w="2569">
                  <a:moveTo>
                    <a:pt x="975" y="1"/>
                  </a:moveTo>
                  <a:cubicBezTo>
                    <a:pt x="243" y="1"/>
                    <a:pt x="0" y="1007"/>
                    <a:pt x="658" y="1329"/>
                  </a:cubicBezTo>
                  <a:cubicBezTo>
                    <a:pt x="677" y="1339"/>
                    <a:pt x="701" y="1348"/>
                    <a:pt x="721" y="1358"/>
                  </a:cubicBezTo>
                  <a:lnTo>
                    <a:pt x="1481" y="2739"/>
                  </a:lnTo>
                  <a:cubicBezTo>
                    <a:pt x="1481" y="2739"/>
                    <a:pt x="1688" y="2753"/>
                    <a:pt x="1890" y="2758"/>
                  </a:cubicBezTo>
                  <a:cubicBezTo>
                    <a:pt x="2337" y="2426"/>
                    <a:pt x="2568" y="1873"/>
                    <a:pt x="2491" y="1319"/>
                  </a:cubicBezTo>
                  <a:cubicBezTo>
                    <a:pt x="2400" y="689"/>
                    <a:pt x="1933" y="179"/>
                    <a:pt x="1312" y="35"/>
                  </a:cubicBezTo>
                  <a:cubicBezTo>
                    <a:pt x="1202" y="11"/>
                    <a:pt x="1091" y="1"/>
                    <a:pt x="980" y="1"/>
                  </a:cubicBezTo>
                  <a:cubicBezTo>
                    <a:pt x="979" y="1"/>
                    <a:pt x="977" y="1"/>
                    <a:pt x="97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0" name="Google Shape;6770;p29"/>
            <p:cNvSpPr/>
            <p:nvPr/>
          </p:nvSpPr>
          <p:spPr>
            <a:xfrm>
              <a:off x="6712554" y="1574203"/>
              <a:ext cx="68690" cy="56573"/>
            </a:xfrm>
            <a:custGeom>
              <a:rect b="b" l="l" r="r" t="t"/>
              <a:pathLst>
                <a:path extrusionOk="0" h="2157" w="2619">
                  <a:moveTo>
                    <a:pt x="1005" y="0"/>
                  </a:moveTo>
                  <a:cubicBezTo>
                    <a:pt x="922" y="0"/>
                    <a:pt x="845" y="50"/>
                    <a:pt x="809" y="126"/>
                  </a:cubicBezTo>
                  <a:cubicBezTo>
                    <a:pt x="737" y="275"/>
                    <a:pt x="631" y="410"/>
                    <a:pt x="506" y="521"/>
                  </a:cubicBezTo>
                  <a:cubicBezTo>
                    <a:pt x="458" y="564"/>
                    <a:pt x="410" y="608"/>
                    <a:pt x="357" y="641"/>
                  </a:cubicBezTo>
                  <a:cubicBezTo>
                    <a:pt x="92" y="824"/>
                    <a:pt x="1" y="1175"/>
                    <a:pt x="145" y="1459"/>
                  </a:cubicBezTo>
                  <a:cubicBezTo>
                    <a:pt x="376" y="1887"/>
                    <a:pt x="819" y="2157"/>
                    <a:pt x="1305" y="2157"/>
                  </a:cubicBezTo>
                  <a:cubicBezTo>
                    <a:pt x="1993" y="2157"/>
                    <a:pt x="2561" y="1628"/>
                    <a:pt x="2618" y="944"/>
                  </a:cubicBezTo>
                  <a:cubicBezTo>
                    <a:pt x="2618" y="877"/>
                    <a:pt x="2594" y="810"/>
                    <a:pt x="2541" y="771"/>
                  </a:cubicBezTo>
                  <a:cubicBezTo>
                    <a:pt x="2108" y="405"/>
                    <a:pt x="1603" y="146"/>
                    <a:pt x="1055" y="6"/>
                  </a:cubicBezTo>
                  <a:cubicBezTo>
                    <a:pt x="1038" y="2"/>
                    <a:pt x="1022" y="0"/>
                    <a:pt x="100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1" name="Google Shape;6771;p29"/>
            <p:cNvSpPr/>
            <p:nvPr/>
          </p:nvSpPr>
          <p:spPr>
            <a:xfrm>
              <a:off x="6712422" y="1574203"/>
              <a:ext cx="68821" cy="55943"/>
            </a:xfrm>
            <a:custGeom>
              <a:rect b="b" l="l" r="r" t="t"/>
              <a:pathLst>
                <a:path extrusionOk="0" h="2133" w="2624">
                  <a:moveTo>
                    <a:pt x="1010" y="0"/>
                  </a:moveTo>
                  <a:cubicBezTo>
                    <a:pt x="927" y="0"/>
                    <a:pt x="850" y="50"/>
                    <a:pt x="814" y="126"/>
                  </a:cubicBezTo>
                  <a:cubicBezTo>
                    <a:pt x="761" y="232"/>
                    <a:pt x="694" y="333"/>
                    <a:pt x="612" y="420"/>
                  </a:cubicBezTo>
                  <a:cubicBezTo>
                    <a:pt x="583" y="454"/>
                    <a:pt x="550" y="487"/>
                    <a:pt x="511" y="521"/>
                  </a:cubicBezTo>
                  <a:cubicBezTo>
                    <a:pt x="468" y="564"/>
                    <a:pt x="420" y="603"/>
                    <a:pt x="367" y="636"/>
                  </a:cubicBezTo>
                  <a:cubicBezTo>
                    <a:pt x="73" y="843"/>
                    <a:pt x="1" y="1243"/>
                    <a:pt x="203" y="1536"/>
                  </a:cubicBezTo>
                  <a:cubicBezTo>
                    <a:pt x="405" y="1859"/>
                    <a:pt x="737" y="2075"/>
                    <a:pt x="1112" y="2133"/>
                  </a:cubicBezTo>
                  <a:cubicBezTo>
                    <a:pt x="848" y="1950"/>
                    <a:pt x="655" y="1709"/>
                    <a:pt x="655" y="1276"/>
                  </a:cubicBezTo>
                  <a:lnTo>
                    <a:pt x="655" y="1108"/>
                  </a:lnTo>
                  <a:cubicBezTo>
                    <a:pt x="703" y="1074"/>
                    <a:pt x="756" y="1036"/>
                    <a:pt x="805" y="988"/>
                  </a:cubicBezTo>
                  <a:cubicBezTo>
                    <a:pt x="925" y="882"/>
                    <a:pt x="1031" y="757"/>
                    <a:pt x="1117" y="622"/>
                  </a:cubicBezTo>
                  <a:cubicBezTo>
                    <a:pt x="1536" y="747"/>
                    <a:pt x="1926" y="959"/>
                    <a:pt x="2263" y="1243"/>
                  </a:cubicBezTo>
                  <a:cubicBezTo>
                    <a:pt x="2301" y="1276"/>
                    <a:pt x="2359" y="1329"/>
                    <a:pt x="2479" y="1440"/>
                  </a:cubicBezTo>
                  <a:cubicBezTo>
                    <a:pt x="2556" y="1320"/>
                    <a:pt x="2614" y="1079"/>
                    <a:pt x="2623" y="940"/>
                  </a:cubicBezTo>
                  <a:cubicBezTo>
                    <a:pt x="2623" y="877"/>
                    <a:pt x="2599" y="810"/>
                    <a:pt x="2546" y="771"/>
                  </a:cubicBezTo>
                  <a:cubicBezTo>
                    <a:pt x="2113" y="405"/>
                    <a:pt x="1603" y="146"/>
                    <a:pt x="1060" y="6"/>
                  </a:cubicBezTo>
                  <a:cubicBezTo>
                    <a:pt x="1043" y="2"/>
                    <a:pt x="1027" y="0"/>
                    <a:pt x="1010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2" name="Google Shape;6772;p29"/>
            <p:cNvSpPr/>
            <p:nvPr/>
          </p:nvSpPr>
          <p:spPr>
            <a:xfrm>
              <a:off x="6695139" y="1661174"/>
              <a:ext cx="23002" cy="38528"/>
            </a:xfrm>
            <a:custGeom>
              <a:rect b="b" l="l" r="r" t="t"/>
              <a:pathLst>
                <a:path extrusionOk="0" h="1469" w="877">
                  <a:moveTo>
                    <a:pt x="131" y="1"/>
                  </a:moveTo>
                  <a:cubicBezTo>
                    <a:pt x="44" y="111"/>
                    <a:pt x="1" y="251"/>
                    <a:pt x="1" y="395"/>
                  </a:cubicBezTo>
                  <a:lnTo>
                    <a:pt x="1" y="1468"/>
                  </a:lnTo>
                  <a:lnTo>
                    <a:pt x="877" y="1468"/>
                  </a:lnTo>
                  <a:lnTo>
                    <a:pt x="877" y="799"/>
                  </a:lnTo>
                  <a:cubicBezTo>
                    <a:pt x="877" y="669"/>
                    <a:pt x="814" y="544"/>
                    <a:pt x="713" y="45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3" name="Google Shape;6773;p29"/>
            <p:cNvSpPr/>
            <p:nvPr/>
          </p:nvSpPr>
          <p:spPr>
            <a:xfrm>
              <a:off x="6775526" y="1661174"/>
              <a:ext cx="23002" cy="38528"/>
            </a:xfrm>
            <a:custGeom>
              <a:rect b="b" l="l" r="r" t="t"/>
              <a:pathLst>
                <a:path extrusionOk="0" h="1469" w="877">
                  <a:moveTo>
                    <a:pt x="742" y="1"/>
                  </a:moveTo>
                  <a:lnTo>
                    <a:pt x="164" y="458"/>
                  </a:lnTo>
                  <a:cubicBezTo>
                    <a:pt x="59" y="544"/>
                    <a:pt x="1" y="669"/>
                    <a:pt x="1" y="799"/>
                  </a:cubicBezTo>
                  <a:lnTo>
                    <a:pt x="1" y="1468"/>
                  </a:lnTo>
                  <a:lnTo>
                    <a:pt x="877" y="1468"/>
                  </a:lnTo>
                  <a:lnTo>
                    <a:pt x="877" y="395"/>
                  </a:lnTo>
                  <a:cubicBezTo>
                    <a:pt x="877" y="251"/>
                    <a:pt x="828" y="111"/>
                    <a:pt x="742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4" name="Google Shape;6774;p29"/>
            <p:cNvSpPr/>
            <p:nvPr/>
          </p:nvSpPr>
          <p:spPr>
            <a:xfrm>
              <a:off x="6924839" y="1716960"/>
              <a:ext cx="28667" cy="63130"/>
            </a:xfrm>
            <a:custGeom>
              <a:rect b="b" l="l" r="r" t="t"/>
              <a:pathLst>
                <a:path extrusionOk="0" h="2407" w="1093">
                  <a:moveTo>
                    <a:pt x="646" y="0"/>
                  </a:moveTo>
                  <a:cubicBezTo>
                    <a:pt x="289" y="0"/>
                    <a:pt x="0" y="292"/>
                    <a:pt x="0" y="655"/>
                  </a:cubicBezTo>
                  <a:lnTo>
                    <a:pt x="0" y="804"/>
                  </a:lnTo>
                  <a:cubicBezTo>
                    <a:pt x="0" y="996"/>
                    <a:pt x="29" y="1179"/>
                    <a:pt x="87" y="1362"/>
                  </a:cubicBezTo>
                  <a:lnTo>
                    <a:pt x="438" y="2406"/>
                  </a:lnTo>
                  <a:lnTo>
                    <a:pt x="1092" y="2406"/>
                  </a:lnTo>
                  <a:lnTo>
                    <a:pt x="1092" y="0"/>
                  </a:lnTo>
                  <a:lnTo>
                    <a:pt x="655" y="0"/>
                  </a:lnTo>
                  <a:cubicBezTo>
                    <a:pt x="652" y="0"/>
                    <a:pt x="649" y="0"/>
                    <a:pt x="646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5" name="Google Shape;6775;p29"/>
            <p:cNvSpPr/>
            <p:nvPr/>
          </p:nvSpPr>
          <p:spPr>
            <a:xfrm>
              <a:off x="6936327" y="1711137"/>
              <a:ext cx="68926" cy="68952"/>
            </a:xfrm>
            <a:custGeom>
              <a:rect b="b" l="l" r="r" t="t"/>
              <a:pathLst>
                <a:path extrusionOk="0" h="2629" w="2628">
                  <a:moveTo>
                    <a:pt x="646" y="1"/>
                  </a:moveTo>
                  <a:cubicBezTo>
                    <a:pt x="289" y="1"/>
                    <a:pt x="0" y="297"/>
                    <a:pt x="0" y="655"/>
                  </a:cubicBezTo>
                  <a:cubicBezTo>
                    <a:pt x="0" y="896"/>
                    <a:pt x="192" y="1093"/>
                    <a:pt x="438" y="1093"/>
                  </a:cubicBezTo>
                  <a:lnTo>
                    <a:pt x="2189" y="2628"/>
                  </a:lnTo>
                  <a:lnTo>
                    <a:pt x="2574" y="1271"/>
                  </a:lnTo>
                  <a:cubicBezTo>
                    <a:pt x="2608" y="1151"/>
                    <a:pt x="2627" y="1031"/>
                    <a:pt x="2627" y="910"/>
                  </a:cubicBezTo>
                  <a:lnTo>
                    <a:pt x="2627" y="1"/>
                  </a:lnTo>
                  <a:lnTo>
                    <a:pt x="654" y="1"/>
                  </a:lnTo>
                  <a:cubicBezTo>
                    <a:pt x="652" y="1"/>
                    <a:pt x="649" y="1"/>
                    <a:pt x="64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6" name="Google Shape;6776;p29"/>
            <p:cNvSpPr/>
            <p:nvPr/>
          </p:nvSpPr>
          <p:spPr>
            <a:xfrm>
              <a:off x="6947788" y="1797216"/>
              <a:ext cx="34489" cy="34489"/>
            </a:xfrm>
            <a:custGeom>
              <a:rect b="b" l="l" r="r" t="t"/>
              <a:pathLst>
                <a:path extrusionOk="0" h="1315" w="1315">
                  <a:moveTo>
                    <a:pt x="1" y="1"/>
                  </a:moveTo>
                  <a:lnTo>
                    <a:pt x="1" y="1314"/>
                  </a:lnTo>
                  <a:lnTo>
                    <a:pt x="1314" y="1314"/>
                  </a:lnTo>
                  <a:lnTo>
                    <a:pt x="131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7" name="Google Shape;6777;p29"/>
            <p:cNvSpPr/>
            <p:nvPr/>
          </p:nvSpPr>
          <p:spPr>
            <a:xfrm>
              <a:off x="6907529" y="1811221"/>
              <a:ext cx="114876" cy="60743"/>
            </a:xfrm>
            <a:custGeom>
              <a:rect b="b" l="l" r="r" t="t"/>
              <a:pathLst>
                <a:path extrusionOk="0" h="2316" w="4380">
                  <a:moveTo>
                    <a:pt x="1536" y="1"/>
                  </a:moveTo>
                  <a:lnTo>
                    <a:pt x="477" y="299"/>
                  </a:lnTo>
                  <a:cubicBezTo>
                    <a:pt x="198" y="381"/>
                    <a:pt x="1" y="636"/>
                    <a:pt x="1" y="929"/>
                  </a:cubicBezTo>
                  <a:lnTo>
                    <a:pt x="1" y="2315"/>
                  </a:lnTo>
                  <a:lnTo>
                    <a:pt x="4380" y="2315"/>
                  </a:lnTo>
                  <a:lnTo>
                    <a:pt x="4380" y="929"/>
                  </a:lnTo>
                  <a:cubicBezTo>
                    <a:pt x="4380" y="636"/>
                    <a:pt x="4187" y="381"/>
                    <a:pt x="3903" y="299"/>
                  </a:cubicBezTo>
                  <a:lnTo>
                    <a:pt x="2849" y="1"/>
                  </a:lnTo>
                  <a:lnTo>
                    <a:pt x="2590" y="309"/>
                  </a:lnTo>
                  <a:cubicBezTo>
                    <a:pt x="2486" y="431"/>
                    <a:pt x="2339" y="493"/>
                    <a:pt x="2193" y="493"/>
                  </a:cubicBezTo>
                  <a:cubicBezTo>
                    <a:pt x="2046" y="493"/>
                    <a:pt x="1899" y="431"/>
                    <a:pt x="1796" y="309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8" name="Google Shape;6778;p29"/>
            <p:cNvSpPr/>
            <p:nvPr/>
          </p:nvSpPr>
          <p:spPr>
            <a:xfrm>
              <a:off x="6930504" y="1739909"/>
              <a:ext cx="68926" cy="63130"/>
            </a:xfrm>
            <a:custGeom>
              <a:rect b="b" l="l" r="r" t="t"/>
              <a:pathLst>
                <a:path extrusionOk="0" h="2407" w="2628">
                  <a:moveTo>
                    <a:pt x="827" y="1"/>
                  </a:moveTo>
                  <a:cubicBezTo>
                    <a:pt x="717" y="1"/>
                    <a:pt x="608" y="48"/>
                    <a:pt x="525" y="126"/>
                  </a:cubicBezTo>
                  <a:lnTo>
                    <a:pt x="313" y="343"/>
                  </a:lnTo>
                  <a:cubicBezTo>
                    <a:pt x="111" y="540"/>
                    <a:pt x="1" y="809"/>
                    <a:pt x="1" y="1093"/>
                  </a:cubicBezTo>
                  <a:cubicBezTo>
                    <a:pt x="1" y="1815"/>
                    <a:pt x="588" y="2407"/>
                    <a:pt x="1314" y="2407"/>
                  </a:cubicBezTo>
                  <a:cubicBezTo>
                    <a:pt x="2041" y="2407"/>
                    <a:pt x="2628" y="1815"/>
                    <a:pt x="2628" y="1093"/>
                  </a:cubicBezTo>
                  <a:lnTo>
                    <a:pt x="2628" y="814"/>
                  </a:lnTo>
                  <a:cubicBezTo>
                    <a:pt x="2628" y="694"/>
                    <a:pt x="2585" y="583"/>
                    <a:pt x="2503" y="501"/>
                  </a:cubicBezTo>
                  <a:cubicBezTo>
                    <a:pt x="2166" y="169"/>
                    <a:pt x="1545" y="20"/>
                    <a:pt x="843" y="1"/>
                  </a:cubicBezTo>
                  <a:cubicBezTo>
                    <a:pt x="837" y="1"/>
                    <a:pt x="832" y="1"/>
                    <a:pt x="827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9" name="Google Shape;6779;p29"/>
            <p:cNvSpPr/>
            <p:nvPr/>
          </p:nvSpPr>
          <p:spPr>
            <a:xfrm>
              <a:off x="6930504" y="1739909"/>
              <a:ext cx="68821" cy="61740"/>
            </a:xfrm>
            <a:custGeom>
              <a:rect b="b" l="l" r="r" t="t"/>
              <a:pathLst>
                <a:path extrusionOk="0" h="2354" w="2624">
                  <a:moveTo>
                    <a:pt x="827" y="1"/>
                  </a:moveTo>
                  <a:cubicBezTo>
                    <a:pt x="717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09"/>
                    <a:pt x="1" y="1088"/>
                  </a:cubicBezTo>
                  <a:cubicBezTo>
                    <a:pt x="1" y="1676"/>
                    <a:pt x="390" y="2190"/>
                    <a:pt x="949" y="2354"/>
                  </a:cubicBezTo>
                  <a:cubicBezTo>
                    <a:pt x="761" y="2123"/>
                    <a:pt x="660" y="1829"/>
                    <a:pt x="660" y="1531"/>
                  </a:cubicBezTo>
                  <a:lnTo>
                    <a:pt x="660" y="1093"/>
                  </a:lnTo>
                  <a:cubicBezTo>
                    <a:pt x="660" y="850"/>
                    <a:pt x="853" y="654"/>
                    <a:pt x="1089" y="654"/>
                  </a:cubicBezTo>
                  <a:cubicBezTo>
                    <a:pt x="1100" y="654"/>
                    <a:pt x="1111" y="655"/>
                    <a:pt x="1122" y="655"/>
                  </a:cubicBezTo>
                  <a:cubicBezTo>
                    <a:pt x="1564" y="684"/>
                    <a:pt x="2219" y="756"/>
                    <a:pt x="2623" y="949"/>
                  </a:cubicBezTo>
                  <a:cubicBezTo>
                    <a:pt x="2609" y="858"/>
                    <a:pt x="2570" y="569"/>
                    <a:pt x="2503" y="501"/>
                  </a:cubicBezTo>
                  <a:cubicBezTo>
                    <a:pt x="2166" y="169"/>
                    <a:pt x="1545" y="20"/>
                    <a:pt x="843" y="1"/>
                  </a:cubicBezTo>
                  <a:cubicBezTo>
                    <a:pt x="837" y="1"/>
                    <a:pt x="832" y="1"/>
                    <a:pt x="82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0" name="Google Shape;6780;p29"/>
            <p:cNvSpPr/>
            <p:nvPr/>
          </p:nvSpPr>
          <p:spPr>
            <a:xfrm>
              <a:off x="6907529" y="1825725"/>
              <a:ext cx="23002" cy="46239"/>
            </a:xfrm>
            <a:custGeom>
              <a:rect b="b" l="l" r="r" t="t"/>
              <a:pathLst>
                <a:path extrusionOk="0" h="1763" w="877">
                  <a:moveTo>
                    <a:pt x="121" y="1"/>
                  </a:moveTo>
                  <a:cubicBezTo>
                    <a:pt x="44" y="112"/>
                    <a:pt x="1" y="242"/>
                    <a:pt x="1" y="376"/>
                  </a:cubicBezTo>
                  <a:lnTo>
                    <a:pt x="1" y="1762"/>
                  </a:lnTo>
                  <a:lnTo>
                    <a:pt x="877" y="1762"/>
                  </a:lnTo>
                  <a:lnTo>
                    <a:pt x="877" y="1031"/>
                  </a:lnTo>
                  <a:cubicBezTo>
                    <a:pt x="877" y="857"/>
                    <a:pt x="809" y="689"/>
                    <a:pt x="684" y="564"/>
                  </a:cubicBezTo>
                  <a:lnTo>
                    <a:pt x="121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1" name="Google Shape;6781;p29"/>
            <p:cNvSpPr/>
            <p:nvPr/>
          </p:nvSpPr>
          <p:spPr>
            <a:xfrm>
              <a:off x="6999404" y="1825725"/>
              <a:ext cx="23002" cy="46239"/>
            </a:xfrm>
            <a:custGeom>
              <a:rect b="b" l="l" r="r" t="t"/>
              <a:pathLst>
                <a:path extrusionOk="0" h="1763" w="877">
                  <a:moveTo>
                    <a:pt x="756" y="1"/>
                  </a:moveTo>
                  <a:lnTo>
                    <a:pt x="193" y="564"/>
                  </a:lnTo>
                  <a:cubicBezTo>
                    <a:pt x="73" y="689"/>
                    <a:pt x="1" y="857"/>
                    <a:pt x="1" y="1031"/>
                  </a:cubicBezTo>
                  <a:lnTo>
                    <a:pt x="1" y="1762"/>
                  </a:lnTo>
                  <a:lnTo>
                    <a:pt x="877" y="1762"/>
                  </a:lnTo>
                  <a:lnTo>
                    <a:pt x="877" y="376"/>
                  </a:lnTo>
                  <a:cubicBezTo>
                    <a:pt x="877" y="242"/>
                    <a:pt x="833" y="112"/>
                    <a:pt x="756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2" name="Google Shape;6782;p29"/>
            <p:cNvSpPr/>
            <p:nvPr/>
          </p:nvSpPr>
          <p:spPr>
            <a:xfrm>
              <a:off x="6689473" y="1510497"/>
              <a:ext cx="114667" cy="194765"/>
            </a:xfrm>
            <a:custGeom>
              <a:rect b="b" l="l" r="r" t="t"/>
              <a:pathLst>
                <a:path extrusionOk="0" h="7426" w="4372">
                  <a:moveTo>
                    <a:pt x="2190" y="409"/>
                  </a:moveTo>
                  <a:cubicBezTo>
                    <a:pt x="2555" y="409"/>
                    <a:pt x="2858" y="660"/>
                    <a:pt x="2858" y="972"/>
                  </a:cubicBezTo>
                  <a:lnTo>
                    <a:pt x="2858" y="1011"/>
                  </a:lnTo>
                  <a:cubicBezTo>
                    <a:pt x="2644" y="919"/>
                    <a:pt x="2417" y="874"/>
                    <a:pt x="2190" y="874"/>
                  </a:cubicBezTo>
                  <a:cubicBezTo>
                    <a:pt x="1962" y="874"/>
                    <a:pt x="1735" y="919"/>
                    <a:pt x="1521" y="1011"/>
                  </a:cubicBezTo>
                  <a:cubicBezTo>
                    <a:pt x="1516" y="996"/>
                    <a:pt x="1516" y="987"/>
                    <a:pt x="1516" y="972"/>
                  </a:cubicBezTo>
                  <a:cubicBezTo>
                    <a:pt x="1516" y="660"/>
                    <a:pt x="1819" y="409"/>
                    <a:pt x="2190" y="409"/>
                  </a:cubicBezTo>
                  <a:close/>
                  <a:moveTo>
                    <a:pt x="2192" y="1281"/>
                  </a:moveTo>
                  <a:cubicBezTo>
                    <a:pt x="3078" y="1281"/>
                    <a:pt x="3737" y="2154"/>
                    <a:pt x="3450" y="3027"/>
                  </a:cubicBezTo>
                  <a:cubicBezTo>
                    <a:pt x="2868" y="2435"/>
                    <a:pt x="1843" y="2204"/>
                    <a:pt x="1795" y="2194"/>
                  </a:cubicBezTo>
                  <a:cubicBezTo>
                    <a:pt x="1777" y="2190"/>
                    <a:pt x="1760" y="2188"/>
                    <a:pt x="1742" y="2188"/>
                  </a:cubicBezTo>
                  <a:cubicBezTo>
                    <a:pt x="1698" y="2188"/>
                    <a:pt x="1655" y="2202"/>
                    <a:pt x="1617" y="2233"/>
                  </a:cubicBezTo>
                  <a:cubicBezTo>
                    <a:pt x="1569" y="2271"/>
                    <a:pt x="1545" y="2329"/>
                    <a:pt x="1545" y="2392"/>
                  </a:cubicBezTo>
                  <a:cubicBezTo>
                    <a:pt x="1530" y="2507"/>
                    <a:pt x="1473" y="2608"/>
                    <a:pt x="1386" y="2685"/>
                  </a:cubicBezTo>
                  <a:cubicBezTo>
                    <a:pt x="1228" y="2832"/>
                    <a:pt x="1367" y="3043"/>
                    <a:pt x="1527" y="3043"/>
                  </a:cubicBezTo>
                  <a:cubicBezTo>
                    <a:pt x="1577" y="3043"/>
                    <a:pt x="1629" y="3023"/>
                    <a:pt x="1675" y="2974"/>
                  </a:cubicBezTo>
                  <a:cubicBezTo>
                    <a:pt x="1771" y="2883"/>
                    <a:pt x="1848" y="2772"/>
                    <a:pt x="1901" y="2647"/>
                  </a:cubicBezTo>
                  <a:cubicBezTo>
                    <a:pt x="2243" y="2748"/>
                    <a:pt x="2959" y="3008"/>
                    <a:pt x="3282" y="3460"/>
                  </a:cubicBezTo>
                  <a:cubicBezTo>
                    <a:pt x="3188" y="3991"/>
                    <a:pt x="2727" y="4375"/>
                    <a:pt x="2195" y="4375"/>
                  </a:cubicBezTo>
                  <a:cubicBezTo>
                    <a:pt x="2182" y="4375"/>
                    <a:pt x="2169" y="4375"/>
                    <a:pt x="2156" y="4374"/>
                  </a:cubicBezTo>
                  <a:cubicBezTo>
                    <a:pt x="1603" y="4360"/>
                    <a:pt x="1150" y="3936"/>
                    <a:pt x="1088" y="3393"/>
                  </a:cubicBezTo>
                  <a:lnTo>
                    <a:pt x="1088" y="3388"/>
                  </a:lnTo>
                  <a:cubicBezTo>
                    <a:pt x="1083" y="3359"/>
                    <a:pt x="1073" y="3330"/>
                    <a:pt x="1059" y="3306"/>
                  </a:cubicBezTo>
                  <a:cubicBezTo>
                    <a:pt x="549" y="2478"/>
                    <a:pt x="1068" y="1405"/>
                    <a:pt x="2036" y="1290"/>
                  </a:cubicBezTo>
                  <a:cubicBezTo>
                    <a:pt x="2089" y="1284"/>
                    <a:pt x="2141" y="1281"/>
                    <a:pt x="2192" y="1281"/>
                  </a:cubicBezTo>
                  <a:close/>
                  <a:moveTo>
                    <a:pt x="2642" y="4721"/>
                  </a:moveTo>
                  <a:lnTo>
                    <a:pt x="2642" y="4937"/>
                  </a:lnTo>
                  <a:cubicBezTo>
                    <a:pt x="2637" y="5004"/>
                    <a:pt x="2656" y="5077"/>
                    <a:pt x="2690" y="5139"/>
                  </a:cubicBezTo>
                  <a:lnTo>
                    <a:pt x="2190" y="5616"/>
                  </a:lnTo>
                  <a:lnTo>
                    <a:pt x="1684" y="5139"/>
                  </a:lnTo>
                  <a:cubicBezTo>
                    <a:pt x="1713" y="5077"/>
                    <a:pt x="1732" y="5009"/>
                    <a:pt x="1732" y="4937"/>
                  </a:cubicBezTo>
                  <a:lnTo>
                    <a:pt x="1732" y="4721"/>
                  </a:lnTo>
                  <a:cubicBezTo>
                    <a:pt x="1877" y="4764"/>
                    <a:pt x="2031" y="4788"/>
                    <a:pt x="2185" y="4788"/>
                  </a:cubicBezTo>
                  <a:lnTo>
                    <a:pt x="2190" y="4788"/>
                  </a:lnTo>
                  <a:cubicBezTo>
                    <a:pt x="2339" y="4788"/>
                    <a:pt x="2493" y="4764"/>
                    <a:pt x="2642" y="4721"/>
                  </a:cubicBezTo>
                  <a:close/>
                  <a:moveTo>
                    <a:pt x="2185" y="0"/>
                  </a:moveTo>
                  <a:cubicBezTo>
                    <a:pt x="1588" y="0"/>
                    <a:pt x="1102" y="433"/>
                    <a:pt x="1102" y="972"/>
                  </a:cubicBezTo>
                  <a:cubicBezTo>
                    <a:pt x="1102" y="1059"/>
                    <a:pt x="1117" y="1141"/>
                    <a:pt x="1141" y="1227"/>
                  </a:cubicBezTo>
                  <a:cubicBezTo>
                    <a:pt x="438" y="1752"/>
                    <a:pt x="241" y="2719"/>
                    <a:pt x="679" y="3479"/>
                  </a:cubicBezTo>
                  <a:cubicBezTo>
                    <a:pt x="736" y="3903"/>
                    <a:pt x="972" y="4278"/>
                    <a:pt x="1323" y="4523"/>
                  </a:cubicBezTo>
                  <a:lnTo>
                    <a:pt x="1323" y="4937"/>
                  </a:lnTo>
                  <a:cubicBezTo>
                    <a:pt x="1323" y="4942"/>
                    <a:pt x="1319" y="4947"/>
                    <a:pt x="1314" y="4952"/>
                  </a:cubicBezTo>
                  <a:lnTo>
                    <a:pt x="486" y="5365"/>
                  </a:lnTo>
                  <a:cubicBezTo>
                    <a:pt x="193" y="5510"/>
                    <a:pt x="5" y="5808"/>
                    <a:pt x="10" y="6135"/>
                  </a:cubicBezTo>
                  <a:lnTo>
                    <a:pt x="10" y="7213"/>
                  </a:lnTo>
                  <a:cubicBezTo>
                    <a:pt x="0" y="7355"/>
                    <a:pt x="106" y="7426"/>
                    <a:pt x="213" y="7426"/>
                  </a:cubicBezTo>
                  <a:cubicBezTo>
                    <a:pt x="319" y="7426"/>
                    <a:pt x="426" y="7355"/>
                    <a:pt x="419" y="7213"/>
                  </a:cubicBezTo>
                  <a:lnTo>
                    <a:pt x="419" y="6135"/>
                  </a:lnTo>
                  <a:cubicBezTo>
                    <a:pt x="414" y="5967"/>
                    <a:pt x="515" y="5808"/>
                    <a:pt x="669" y="5731"/>
                  </a:cubicBezTo>
                  <a:lnTo>
                    <a:pt x="1352" y="5389"/>
                  </a:lnTo>
                  <a:lnTo>
                    <a:pt x="1983" y="5986"/>
                  </a:lnTo>
                  <a:lnTo>
                    <a:pt x="1983" y="7213"/>
                  </a:lnTo>
                  <a:cubicBezTo>
                    <a:pt x="1975" y="7355"/>
                    <a:pt x="2081" y="7426"/>
                    <a:pt x="2187" y="7426"/>
                  </a:cubicBezTo>
                  <a:cubicBezTo>
                    <a:pt x="2293" y="7426"/>
                    <a:pt x="2399" y="7355"/>
                    <a:pt x="2392" y="7213"/>
                  </a:cubicBezTo>
                  <a:lnTo>
                    <a:pt x="2392" y="5986"/>
                  </a:lnTo>
                  <a:lnTo>
                    <a:pt x="3017" y="5389"/>
                  </a:lnTo>
                  <a:lnTo>
                    <a:pt x="3705" y="5731"/>
                  </a:lnTo>
                  <a:cubicBezTo>
                    <a:pt x="3859" y="5808"/>
                    <a:pt x="3955" y="5962"/>
                    <a:pt x="3955" y="6135"/>
                  </a:cubicBezTo>
                  <a:lnTo>
                    <a:pt x="3955" y="7213"/>
                  </a:lnTo>
                  <a:cubicBezTo>
                    <a:pt x="3946" y="7355"/>
                    <a:pt x="4052" y="7426"/>
                    <a:pt x="4158" y="7426"/>
                  </a:cubicBezTo>
                  <a:cubicBezTo>
                    <a:pt x="4265" y="7426"/>
                    <a:pt x="4372" y="7355"/>
                    <a:pt x="4364" y="7213"/>
                  </a:cubicBezTo>
                  <a:lnTo>
                    <a:pt x="4364" y="6135"/>
                  </a:lnTo>
                  <a:cubicBezTo>
                    <a:pt x="4364" y="5808"/>
                    <a:pt x="4177" y="5510"/>
                    <a:pt x="3888" y="5365"/>
                  </a:cubicBezTo>
                  <a:lnTo>
                    <a:pt x="3056" y="4952"/>
                  </a:lnTo>
                  <a:cubicBezTo>
                    <a:pt x="3051" y="4947"/>
                    <a:pt x="3051" y="4942"/>
                    <a:pt x="3051" y="4937"/>
                  </a:cubicBezTo>
                  <a:lnTo>
                    <a:pt x="3051" y="4523"/>
                  </a:lnTo>
                  <a:cubicBezTo>
                    <a:pt x="3397" y="4278"/>
                    <a:pt x="3633" y="3903"/>
                    <a:pt x="3691" y="3479"/>
                  </a:cubicBezTo>
                  <a:cubicBezTo>
                    <a:pt x="4134" y="2719"/>
                    <a:pt x="3936" y="1752"/>
                    <a:pt x="3229" y="1227"/>
                  </a:cubicBezTo>
                  <a:cubicBezTo>
                    <a:pt x="3258" y="1141"/>
                    <a:pt x="3267" y="1059"/>
                    <a:pt x="3267" y="972"/>
                  </a:cubicBezTo>
                  <a:cubicBezTo>
                    <a:pt x="3267" y="438"/>
                    <a:pt x="2781" y="0"/>
                    <a:pt x="2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3" name="Google Shape;6783;p29"/>
            <p:cNvSpPr/>
            <p:nvPr/>
          </p:nvSpPr>
          <p:spPr>
            <a:xfrm>
              <a:off x="6712685" y="1678327"/>
              <a:ext cx="10753" cy="26385"/>
            </a:xfrm>
            <a:custGeom>
              <a:rect b="b" l="l" r="r" t="t"/>
              <a:pathLst>
                <a:path extrusionOk="0" h="1006" w="410">
                  <a:moveTo>
                    <a:pt x="208" y="1"/>
                  </a:moveTo>
                  <a:cubicBezTo>
                    <a:pt x="92" y="1"/>
                    <a:pt x="1" y="92"/>
                    <a:pt x="1" y="208"/>
                  </a:cubicBezTo>
                  <a:lnTo>
                    <a:pt x="1" y="814"/>
                  </a:lnTo>
                  <a:cubicBezTo>
                    <a:pt x="8" y="942"/>
                    <a:pt x="106" y="1005"/>
                    <a:pt x="205" y="1005"/>
                  </a:cubicBezTo>
                  <a:cubicBezTo>
                    <a:pt x="304" y="1005"/>
                    <a:pt x="402" y="942"/>
                    <a:pt x="410" y="814"/>
                  </a:cubicBezTo>
                  <a:lnTo>
                    <a:pt x="410" y="208"/>
                  </a:lnTo>
                  <a:cubicBezTo>
                    <a:pt x="410" y="92"/>
                    <a:pt x="318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4" name="Google Shape;6784;p29"/>
            <p:cNvSpPr/>
            <p:nvPr/>
          </p:nvSpPr>
          <p:spPr>
            <a:xfrm>
              <a:off x="6769913" y="1678090"/>
              <a:ext cx="11147" cy="27172"/>
            </a:xfrm>
            <a:custGeom>
              <a:rect b="b" l="l" r="r" t="t"/>
              <a:pathLst>
                <a:path extrusionOk="0" h="1036" w="425">
                  <a:moveTo>
                    <a:pt x="212" y="0"/>
                  </a:moveTo>
                  <a:cubicBezTo>
                    <a:pt x="107" y="0"/>
                    <a:pt x="1" y="72"/>
                    <a:pt x="8" y="217"/>
                  </a:cubicBezTo>
                  <a:lnTo>
                    <a:pt x="8" y="823"/>
                  </a:lnTo>
                  <a:cubicBezTo>
                    <a:pt x="1" y="965"/>
                    <a:pt x="107" y="1036"/>
                    <a:pt x="212" y="1036"/>
                  </a:cubicBezTo>
                  <a:cubicBezTo>
                    <a:pt x="318" y="1036"/>
                    <a:pt x="424" y="965"/>
                    <a:pt x="417" y="823"/>
                  </a:cubicBezTo>
                  <a:lnTo>
                    <a:pt x="417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5" name="Google Shape;6785;p29"/>
            <p:cNvSpPr/>
            <p:nvPr/>
          </p:nvSpPr>
          <p:spPr>
            <a:xfrm>
              <a:off x="6940864" y="1734375"/>
              <a:ext cx="49990" cy="16943"/>
            </a:xfrm>
            <a:custGeom>
              <a:rect b="b" l="l" r="r" t="t"/>
              <a:pathLst>
                <a:path extrusionOk="0" h="646" w="1906">
                  <a:moveTo>
                    <a:pt x="260" y="0"/>
                  </a:moveTo>
                  <a:cubicBezTo>
                    <a:pt x="0" y="15"/>
                    <a:pt x="0" y="400"/>
                    <a:pt x="260" y="414"/>
                  </a:cubicBezTo>
                  <a:cubicBezTo>
                    <a:pt x="496" y="414"/>
                    <a:pt x="1165" y="448"/>
                    <a:pt x="1487" y="611"/>
                  </a:cubicBezTo>
                  <a:cubicBezTo>
                    <a:pt x="1526" y="635"/>
                    <a:pt x="1564" y="645"/>
                    <a:pt x="1600" y="645"/>
                  </a:cubicBezTo>
                  <a:cubicBezTo>
                    <a:pt x="1794" y="645"/>
                    <a:pt x="1905" y="335"/>
                    <a:pt x="1665" y="241"/>
                  </a:cubicBezTo>
                  <a:cubicBezTo>
                    <a:pt x="1189" y="0"/>
                    <a:pt x="299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6" name="Google Shape;6786;p29"/>
            <p:cNvSpPr/>
            <p:nvPr/>
          </p:nvSpPr>
          <p:spPr>
            <a:xfrm>
              <a:off x="6901995" y="1705734"/>
              <a:ext cx="126023" cy="171816"/>
            </a:xfrm>
            <a:custGeom>
              <a:rect b="b" l="l" r="r" t="t"/>
              <a:pathLst>
                <a:path extrusionOk="0" h="6551" w="4805">
                  <a:moveTo>
                    <a:pt x="3729" y="409"/>
                  </a:moveTo>
                  <a:lnTo>
                    <a:pt x="3729" y="1261"/>
                  </a:lnTo>
                  <a:cubicBezTo>
                    <a:pt x="3729" y="1395"/>
                    <a:pt x="3696" y="1535"/>
                    <a:pt x="3638" y="1660"/>
                  </a:cubicBezTo>
                  <a:lnTo>
                    <a:pt x="3532" y="1867"/>
                  </a:lnTo>
                  <a:cubicBezTo>
                    <a:pt x="3518" y="1891"/>
                    <a:pt x="3513" y="1925"/>
                    <a:pt x="3513" y="1958"/>
                  </a:cubicBezTo>
                  <a:lnTo>
                    <a:pt x="3513" y="2396"/>
                  </a:lnTo>
                  <a:cubicBezTo>
                    <a:pt x="3513" y="3010"/>
                    <a:pt x="3012" y="3504"/>
                    <a:pt x="2402" y="3504"/>
                  </a:cubicBezTo>
                  <a:cubicBezTo>
                    <a:pt x="2391" y="3504"/>
                    <a:pt x="2379" y="3503"/>
                    <a:pt x="2368" y="3503"/>
                  </a:cubicBezTo>
                  <a:cubicBezTo>
                    <a:pt x="1776" y="3484"/>
                    <a:pt x="1295" y="2964"/>
                    <a:pt x="1295" y="2339"/>
                  </a:cubicBezTo>
                  <a:lnTo>
                    <a:pt x="1295" y="1958"/>
                  </a:lnTo>
                  <a:cubicBezTo>
                    <a:pt x="1295" y="1925"/>
                    <a:pt x="1285" y="1891"/>
                    <a:pt x="1271" y="1867"/>
                  </a:cubicBezTo>
                  <a:lnTo>
                    <a:pt x="1145" y="1612"/>
                  </a:lnTo>
                  <a:cubicBezTo>
                    <a:pt x="1097" y="1516"/>
                    <a:pt x="1073" y="1415"/>
                    <a:pt x="1073" y="1309"/>
                  </a:cubicBezTo>
                  <a:lnTo>
                    <a:pt x="1073" y="1299"/>
                  </a:lnTo>
                  <a:cubicBezTo>
                    <a:pt x="1073" y="808"/>
                    <a:pt x="1473" y="409"/>
                    <a:pt x="1963" y="409"/>
                  </a:cubicBezTo>
                  <a:close/>
                  <a:moveTo>
                    <a:pt x="2854" y="3840"/>
                  </a:moveTo>
                  <a:cubicBezTo>
                    <a:pt x="2858" y="3902"/>
                    <a:pt x="2868" y="3965"/>
                    <a:pt x="2892" y="4023"/>
                  </a:cubicBezTo>
                  <a:lnTo>
                    <a:pt x="2724" y="4196"/>
                  </a:lnTo>
                  <a:cubicBezTo>
                    <a:pt x="2637" y="4278"/>
                    <a:pt x="2522" y="4326"/>
                    <a:pt x="2401" y="4326"/>
                  </a:cubicBezTo>
                  <a:cubicBezTo>
                    <a:pt x="2281" y="4326"/>
                    <a:pt x="2166" y="4278"/>
                    <a:pt x="2084" y="4191"/>
                  </a:cubicBezTo>
                  <a:lnTo>
                    <a:pt x="1915" y="4023"/>
                  </a:lnTo>
                  <a:cubicBezTo>
                    <a:pt x="1935" y="3965"/>
                    <a:pt x="1949" y="3902"/>
                    <a:pt x="1949" y="3840"/>
                  </a:cubicBezTo>
                  <a:cubicBezTo>
                    <a:pt x="2079" y="3883"/>
                    <a:pt x="2218" y="3907"/>
                    <a:pt x="2358" y="3912"/>
                  </a:cubicBezTo>
                  <a:lnTo>
                    <a:pt x="2401" y="3912"/>
                  </a:lnTo>
                  <a:cubicBezTo>
                    <a:pt x="2555" y="3912"/>
                    <a:pt x="2709" y="3888"/>
                    <a:pt x="2854" y="3840"/>
                  </a:cubicBezTo>
                  <a:close/>
                  <a:moveTo>
                    <a:pt x="1963" y="0"/>
                  </a:moveTo>
                  <a:cubicBezTo>
                    <a:pt x="1246" y="0"/>
                    <a:pt x="664" y="582"/>
                    <a:pt x="664" y="1299"/>
                  </a:cubicBezTo>
                  <a:lnTo>
                    <a:pt x="664" y="1309"/>
                  </a:lnTo>
                  <a:cubicBezTo>
                    <a:pt x="664" y="1477"/>
                    <a:pt x="703" y="1641"/>
                    <a:pt x="780" y="1790"/>
                  </a:cubicBezTo>
                  <a:lnTo>
                    <a:pt x="886" y="2002"/>
                  </a:lnTo>
                  <a:lnTo>
                    <a:pt x="886" y="2339"/>
                  </a:lnTo>
                  <a:cubicBezTo>
                    <a:pt x="881" y="2849"/>
                    <a:pt x="1126" y="3330"/>
                    <a:pt x="1540" y="3628"/>
                  </a:cubicBezTo>
                  <a:lnTo>
                    <a:pt x="1540" y="3811"/>
                  </a:lnTo>
                  <a:cubicBezTo>
                    <a:pt x="1540" y="3917"/>
                    <a:pt x="1473" y="4008"/>
                    <a:pt x="1372" y="4037"/>
                  </a:cubicBezTo>
                  <a:lnTo>
                    <a:pt x="631" y="4249"/>
                  </a:lnTo>
                  <a:cubicBezTo>
                    <a:pt x="265" y="4355"/>
                    <a:pt x="10" y="4691"/>
                    <a:pt x="10" y="5076"/>
                  </a:cubicBezTo>
                  <a:lnTo>
                    <a:pt x="10" y="6337"/>
                  </a:lnTo>
                  <a:cubicBezTo>
                    <a:pt x="0" y="6479"/>
                    <a:pt x="106" y="6550"/>
                    <a:pt x="213" y="6550"/>
                  </a:cubicBezTo>
                  <a:cubicBezTo>
                    <a:pt x="319" y="6550"/>
                    <a:pt x="426" y="6479"/>
                    <a:pt x="419" y="6337"/>
                  </a:cubicBezTo>
                  <a:lnTo>
                    <a:pt x="419" y="5081"/>
                  </a:lnTo>
                  <a:cubicBezTo>
                    <a:pt x="419" y="4879"/>
                    <a:pt x="549" y="4701"/>
                    <a:pt x="746" y="4643"/>
                  </a:cubicBezTo>
                  <a:lnTo>
                    <a:pt x="1482" y="4432"/>
                  </a:lnTo>
                  <a:cubicBezTo>
                    <a:pt x="1545" y="4412"/>
                    <a:pt x="1607" y="4388"/>
                    <a:pt x="1660" y="4350"/>
                  </a:cubicBezTo>
                  <a:lnTo>
                    <a:pt x="1790" y="4485"/>
                  </a:lnTo>
                  <a:cubicBezTo>
                    <a:pt x="1959" y="4651"/>
                    <a:pt x="2180" y="4734"/>
                    <a:pt x="2401" y="4734"/>
                  </a:cubicBezTo>
                  <a:cubicBezTo>
                    <a:pt x="2623" y="4734"/>
                    <a:pt x="2844" y="4651"/>
                    <a:pt x="3012" y="4485"/>
                  </a:cubicBezTo>
                  <a:lnTo>
                    <a:pt x="3142" y="4350"/>
                  </a:lnTo>
                  <a:cubicBezTo>
                    <a:pt x="3200" y="4388"/>
                    <a:pt x="3258" y="4417"/>
                    <a:pt x="3325" y="4436"/>
                  </a:cubicBezTo>
                  <a:lnTo>
                    <a:pt x="4061" y="4643"/>
                  </a:lnTo>
                  <a:cubicBezTo>
                    <a:pt x="4254" y="4701"/>
                    <a:pt x="4389" y="4879"/>
                    <a:pt x="4389" y="5081"/>
                  </a:cubicBezTo>
                  <a:lnTo>
                    <a:pt x="4389" y="6337"/>
                  </a:lnTo>
                  <a:cubicBezTo>
                    <a:pt x="4381" y="6479"/>
                    <a:pt x="4487" y="6550"/>
                    <a:pt x="4593" y="6550"/>
                  </a:cubicBezTo>
                  <a:cubicBezTo>
                    <a:pt x="4699" y="6550"/>
                    <a:pt x="4805" y="6479"/>
                    <a:pt x="4798" y="6337"/>
                  </a:cubicBezTo>
                  <a:lnTo>
                    <a:pt x="4798" y="5081"/>
                  </a:lnTo>
                  <a:cubicBezTo>
                    <a:pt x="4798" y="4691"/>
                    <a:pt x="4543" y="4355"/>
                    <a:pt x="4172" y="4249"/>
                  </a:cubicBezTo>
                  <a:lnTo>
                    <a:pt x="3431" y="4037"/>
                  </a:lnTo>
                  <a:cubicBezTo>
                    <a:pt x="3335" y="4008"/>
                    <a:pt x="3263" y="3917"/>
                    <a:pt x="3263" y="3816"/>
                  </a:cubicBezTo>
                  <a:lnTo>
                    <a:pt x="3263" y="3643"/>
                  </a:lnTo>
                  <a:cubicBezTo>
                    <a:pt x="3335" y="3594"/>
                    <a:pt x="3397" y="3541"/>
                    <a:pt x="3460" y="3484"/>
                  </a:cubicBezTo>
                  <a:cubicBezTo>
                    <a:pt x="3753" y="3200"/>
                    <a:pt x="3922" y="2805"/>
                    <a:pt x="3922" y="2391"/>
                  </a:cubicBezTo>
                  <a:lnTo>
                    <a:pt x="3922" y="2007"/>
                  </a:lnTo>
                  <a:lnTo>
                    <a:pt x="4004" y="1843"/>
                  </a:lnTo>
                  <a:cubicBezTo>
                    <a:pt x="4090" y="1660"/>
                    <a:pt x="4138" y="1463"/>
                    <a:pt x="4138" y="1261"/>
                  </a:cubicBezTo>
                  <a:lnTo>
                    <a:pt x="4138" y="207"/>
                  </a:lnTo>
                  <a:cubicBezTo>
                    <a:pt x="4138" y="91"/>
                    <a:pt x="4047" y="0"/>
                    <a:pt x="39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7" name="Google Shape;6787;p29"/>
            <p:cNvSpPr/>
            <p:nvPr/>
          </p:nvSpPr>
          <p:spPr>
            <a:xfrm>
              <a:off x="6924944" y="1843534"/>
              <a:ext cx="11199" cy="34017"/>
            </a:xfrm>
            <a:custGeom>
              <a:rect b="b" l="l" r="r" t="t"/>
              <a:pathLst>
                <a:path extrusionOk="0" h="1297" w="427">
                  <a:moveTo>
                    <a:pt x="213" y="0"/>
                  </a:moveTo>
                  <a:cubicBezTo>
                    <a:pt x="102" y="0"/>
                    <a:pt x="11" y="92"/>
                    <a:pt x="11" y="207"/>
                  </a:cubicBezTo>
                  <a:lnTo>
                    <a:pt x="11" y="1083"/>
                  </a:lnTo>
                  <a:cubicBezTo>
                    <a:pt x="1" y="1225"/>
                    <a:pt x="107" y="1296"/>
                    <a:pt x="213" y="1296"/>
                  </a:cubicBezTo>
                  <a:cubicBezTo>
                    <a:pt x="320" y="1296"/>
                    <a:pt x="427" y="1225"/>
                    <a:pt x="420" y="1083"/>
                  </a:cubicBezTo>
                  <a:lnTo>
                    <a:pt x="420" y="203"/>
                  </a:lnTo>
                  <a:cubicBezTo>
                    <a:pt x="415" y="92"/>
                    <a:pt x="323" y="0"/>
                    <a:pt x="2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8" name="Google Shape;6788;p29"/>
            <p:cNvSpPr/>
            <p:nvPr/>
          </p:nvSpPr>
          <p:spPr>
            <a:xfrm>
              <a:off x="6994106" y="1843534"/>
              <a:ext cx="10753" cy="33440"/>
            </a:xfrm>
            <a:custGeom>
              <a:rect b="b" l="l" r="r" t="t"/>
              <a:pathLst>
                <a:path extrusionOk="0" h="1275" w="410">
                  <a:moveTo>
                    <a:pt x="203" y="0"/>
                  </a:moveTo>
                  <a:cubicBezTo>
                    <a:pt x="92" y="0"/>
                    <a:pt x="1" y="92"/>
                    <a:pt x="1" y="207"/>
                  </a:cubicBezTo>
                  <a:lnTo>
                    <a:pt x="1" y="1083"/>
                  </a:lnTo>
                  <a:cubicBezTo>
                    <a:pt x="6" y="1211"/>
                    <a:pt x="104" y="1274"/>
                    <a:pt x="203" y="1274"/>
                  </a:cubicBezTo>
                  <a:cubicBezTo>
                    <a:pt x="303" y="1274"/>
                    <a:pt x="403" y="1211"/>
                    <a:pt x="410" y="1083"/>
                  </a:cubicBezTo>
                  <a:lnTo>
                    <a:pt x="410" y="203"/>
                  </a:lnTo>
                  <a:cubicBezTo>
                    <a:pt x="405" y="92"/>
                    <a:pt x="314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9" name="Google Shape;6789;p29"/>
            <p:cNvSpPr/>
            <p:nvPr/>
          </p:nvSpPr>
          <p:spPr>
            <a:xfrm>
              <a:off x="6790816" y="1590779"/>
              <a:ext cx="188366" cy="104228"/>
            </a:xfrm>
            <a:custGeom>
              <a:rect b="b" l="l" r="r" t="t"/>
              <a:pathLst>
                <a:path extrusionOk="0" h="3974" w="7182">
                  <a:moveTo>
                    <a:pt x="2476" y="0"/>
                  </a:moveTo>
                  <a:cubicBezTo>
                    <a:pt x="1677" y="0"/>
                    <a:pt x="863" y="220"/>
                    <a:pt x="125" y="692"/>
                  </a:cubicBezTo>
                  <a:cubicBezTo>
                    <a:pt x="29" y="750"/>
                    <a:pt x="0" y="880"/>
                    <a:pt x="63" y="976"/>
                  </a:cubicBezTo>
                  <a:cubicBezTo>
                    <a:pt x="103" y="1038"/>
                    <a:pt x="170" y="1070"/>
                    <a:pt x="238" y="1070"/>
                  </a:cubicBezTo>
                  <a:cubicBezTo>
                    <a:pt x="276" y="1070"/>
                    <a:pt x="314" y="1060"/>
                    <a:pt x="347" y="1039"/>
                  </a:cubicBezTo>
                  <a:cubicBezTo>
                    <a:pt x="1015" y="610"/>
                    <a:pt x="1752" y="410"/>
                    <a:pt x="2476" y="410"/>
                  </a:cubicBezTo>
                  <a:cubicBezTo>
                    <a:pt x="4107" y="410"/>
                    <a:pt x="5673" y="1426"/>
                    <a:pt x="6236" y="3122"/>
                  </a:cubicBezTo>
                  <a:lnTo>
                    <a:pt x="5894" y="2776"/>
                  </a:lnTo>
                  <a:cubicBezTo>
                    <a:pt x="5848" y="2724"/>
                    <a:pt x="5794" y="2702"/>
                    <a:pt x="5743" y="2702"/>
                  </a:cubicBezTo>
                  <a:cubicBezTo>
                    <a:pt x="5581" y="2702"/>
                    <a:pt x="5440" y="2915"/>
                    <a:pt x="5601" y="3065"/>
                  </a:cubicBezTo>
                  <a:lnTo>
                    <a:pt x="6443" y="3911"/>
                  </a:lnTo>
                  <a:cubicBezTo>
                    <a:pt x="6483" y="3954"/>
                    <a:pt x="6536" y="3974"/>
                    <a:pt x="6588" y="3974"/>
                  </a:cubicBezTo>
                  <a:cubicBezTo>
                    <a:pt x="6672" y="3974"/>
                    <a:pt x="6755" y="3922"/>
                    <a:pt x="6785" y="3830"/>
                  </a:cubicBezTo>
                  <a:lnTo>
                    <a:pt x="7131" y="2685"/>
                  </a:lnTo>
                  <a:cubicBezTo>
                    <a:pt x="7181" y="2526"/>
                    <a:pt x="7051" y="2417"/>
                    <a:pt x="6925" y="2417"/>
                  </a:cubicBezTo>
                  <a:cubicBezTo>
                    <a:pt x="6845" y="2417"/>
                    <a:pt x="6766" y="2461"/>
                    <a:pt x="6737" y="2564"/>
                  </a:cubicBezTo>
                  <a:lnTo>
                    <a:pt x="6616" y="2964"/>
                  </a:lnTo>
                  <a:cubicBezTo>
                    <a:pt x="5987" y="1107"/>
                    <a:pt x="4268" y="0"/>
                    <a:pt x="2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0" name="Google Shape;6790;p29"/>
            <p:cNvSpPr/>
            <p:nvPr/>
          </p:nvSpPr>
          <p:spPr>
            <a:xfrm>
              <a:off x="6733877" y="1716671"/>
              <a:ext cx="186950" cy="103153"/>
            </a:xfrm>
            <a:custGeom>
              <a:rect b="b" l="l" r="r" t="t"/>
              <a:pathLst>
                <a:path extrusionOk="0" h="3933" w="7128">
                  <a:moveTo>
                    <a:pt x="540" y="0"/>
                  </a:moveTo>
                  <a:cubicBezTo>
                    <a:pt x="451" y="0"/>
                    <a:pt x="363" y="59"/>
                    <a:pt x="338" y="156"/>
                  </a:cubicBezTo>
                  <a:lnTo>
                    <a:pt x="49" y="1310"/>
                  </a:lnTo>
                  <a:cubicBezTo>
                    <a:pt x="1" y="1472"/>
                    <a:pt x="129" y="1576"/>
                    <a:pt x="253" y="1576"/>
                  </a:cubicBezTo>
                  <a:cubicBezTo>
                    <a:pt x="340" y="1576"/>
                    <a:pt x="425" y="1526"/>
                    <a:pt x="448" y="1412"/>
                  </a:cubicBezTo>
                  <a:lnTo>
                    <a:pt x="540" y="1031"/>
                  </a:lnTo>
                  <a:cubicBezTo>
                    <a:pt x="1189" y="2854"/>
                    <a:pt x="2891" y="3932"/>
                    <a:pt x="4659" y="3932"/>
                  </a:cubicBezTo>
                  <a:cubicBezTo>
                    <a:pt x="5458" y="3932"/>
                    <a:pt x="6271" y="3712"/>
                    <a:pt x="7007" y="3240"/>
                  </a:cubicBezTo>
                  <a:cubicBezTo>
                    <a:pt x="7103" y="3182"/>
                    <a:pt x="7127" y="3057"/>
                    <a:pt x="7069" y="2961"/>
                  </a:cubicBezTo>
                  <a:cubicBezTo>
                    <a:pt x="7030" y="2901"/>
                    <a:pt x="6966" y="2869"/>
                    <a:pt x="6900" y="2869"/>
                  </a:cubicBezTo>
                  <a:cubicBezTo>
                    <a:pt x="6861" y="2869"/>
                    <a:pt x="6821" y="2880"/>
                    <a:pt x="6786" y="2903"/>
                  </a:cubicBezTo>
                  <a:cubicBezTo>
                    <a:pt x="6120" y="3330"/>
                    <a:pt x="5385" y="3528"/>
                    <a:pt x="4663" y="3528"/>
                  </a:cubicBezTo>
                  <a:cubicBezTo>
                    <a:pt x="3030" y="3528"/>
                    <a:pt x="1461" y="2513"/>
                    <a:pt x="901" y="815"/>
                  </a:cubicBezTo>
                  <a:lnTo>
                    <a:pt x="901" y="815"/>
                  </a:lnTo>
                  <a:lnTo>
                    <a:pt x="1276" y="1166"/>
                  </a:lnTo>
                  <a:cubicBezTo>
                    <a:pt x="1322" y="1216"/>
                    <a:pt x="1374" y="1236"/>
                    <a:pt x="1424" y="1236"/>
                  </a:cubicBezTo>
                  <a:cubicBezTo>
                    <a:pt x="1591" y="1236"/>
                    <a:pt x="1733" y="1004"/>
                    <a:pt x="1555" y="863"/>
                  </a:cubicBezTo>
                  <a:lnTo>
                    <a:pt x="675" y="55"/>
                  </a:lnTo>
                  <a:cubicBezTo>
                    <a:pt x="636" y="17"/>
                    <a:pt x="588" y="0"/>
                    <a:pt x="5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91" name="Google Shape;6791;p29"/>
          <p:cNvGrpSpPr/>
          <p:nvPr/>
        </p:nvGrpSpPr>
        <p:grpSpPr>
          <a:xfrm>
            <a:off x="7115906" y="1326027"/>
            <a:ext cx="366766" cy="366660"/>
            <a:chOff x="7115906" y="1510602"/>
            <a:chExt cx="366766" cy="366660"/>
          </a:xfrm>
        </p:grpSpPr>
        <p:sp>
          <p:nvSpPr>
            <p:cNvPr id="6792" name="Google Shape;6792;p29"/>
            <p:cNvSpPr/>
            <p:nvPr/>
          </p:nvSpPr>
          <p:spPr>
            <a:xfrm>
              <a:off x="7151602" y="1591776"/>
              <a:ext cx="100478" cy="60717"/>
            </a:xfrm>
            <a:custGeom>
              <a:rect b="b" l="l" r="r" t="t"/>
              <a:pathLst>
                <a:path extrusionOk="0" h="2315" w="3831">
                  <a:moveTo>
                    <a:pt x="1733" y="0"/>
                  </a:moveTo>
                  <a:cubicBezTo>
                    <a:pt x="1733" y="0"/>
                    <a:pt x="1" y="53"/>
                    <a:pt x="1" y="1549"/>
                  </a:cubicBezTo>
                  <a:lnTo>
                    <a:pt x="1" y="2314"/>
                  </a:lnTo>
                  <a:cubicBezTo>
                    <a:pt x="1" y="2314"/>
                    <a:pt x="1959" y="2151"/>
                    <a:pt x="2359" y="1371"/>
                  </a:cubicBezTo>
                  <a:cubicBezTo>
                    <a:pt x="2359" y="1371"/>
                    <a:pt x="2604" y="2276"/>
                    <a:pt x="3504" y="2314"/>
                  </a:cubicBezTo>
                  <a:cubicBezTo>
                    <a:pt x="3504" y="2314"/>
                    <a:pt x="3831" y="0"/>
                    <a:pt x="173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3" name="Google Shape;6793;p29"/>
            <p:cNvSpPr/>
            <p:nvPr/>
          </p:nvSpPr>
          <p:spPr>
            <a:xfrm>
              <a:off x="7151602" y="1591776"/>
              <a:ext cx="53793" cy="60717"/>
            </a:xfrm>
            <a:custGeom>
              <a:rect b="b" l="l" r="r" t="t"/>
              <a:pathLst>
                <a:path extrusionOk="0" h="2315" w="2051">
                  <a:moveTo>
                    <a:pt x="1733" y="0"/>
                  </a:moveTo>
                  <a:cubicBezTo>
                    <a:pt x="1733" y="0"/>
                    <a:pt x="1" y="53"/>
                    <a:pt x="1" y="1549"/>
                  </a:cubicBezTo>
                  <a:lnTo>
                    <a:pt x="1" y="2314"/>
                  </a:lnTo>
                  <a:cubicBezTo>
                    <a:pt x="1" y="2314"/>
                    <a:pt x="217" y="2300"/>
                    <a:pt x="516" y="2247"/>
                  </a:cubicBezTo>
                  <a:lnTo>
                    <a:pt x="516" y="1549"/>
                  </a:lnTo>
                  <a:cubicBezTo>
                    <a:pt x="516" y="366"/>
                    <a:pt x="1598" y="87"/>
                    <a:pt x="2051" y="24"/>
                  </a:cubicBezTo>
                  <a:cubicBezTo>
                    <a:pt x="1945" y="10"/>
                    <a:pt x="1839" y="0"/>
                    <a:pt x="1733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4" name="Google Shape;6794;p29"/>
            <p:cNvSpPr/>
            <p:nvPr/>
          </p:nvSpPr>
          <p:spPr>
            <a:xfrm>
              <a:off x="7191232" y="1748249"/>
              <a:ext cx="12143" cy="10124"/>
            </a:xfrm>
            <a:custGeom>
              <a:rect b="b" l="l" r="r" t="t"/>
              <a:pathLst>
                <a:path extrusionOk="0" h="386" w="463">
                  <a:moveTo>
                    <a:pt x="227" y="1"/>
                  </a:moveTo>
                  <a:lnTo>
                    <a:pt x="1" y="169"/>
                  </a:lnTo>
                  <a:lnTo>
                    <a:pt x="92" y="386"/>
                  </a:lnTo>
                  <a:lnTo>
                    <a:pt x="381" y="386"/>
                  </a:lnTo>
                  <a:lnTo>
                    <a:pt x="463" y="174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5" name="Google Shape;6795;p29"/>
            <p:cNvSpPr/>
            <p:nvPr/>
          </p:nvSpPr>
          <p:spPr>
            <a:xfrm>
              <a:off x="7189973" y="1767552"/>
              <a:ext cx="15055" cy="28037"/>
            </a:xfrm>
            <a:custGeom>
              <a:rect b="b" l="l" r="r" t="t"/>
              <a:pathLst>
                <a:path extrusionOk="0" h="1069" w="574">
                  <a:moveTo>
                    <a:pt x="169" y="1"/>
                  </a:moveTo>
                  <a:lnTo>
                    <a:pt x="1" y="1069"/>
                  </a:lnTo>
                  <a:lnTo>
                    <a:pt x="573" y="1069"/>
                  </a:lnTo>
                  <a:lnTo>
                    <a:pt x="400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6" name="Google Shape;6796;p29"/>
            <p:cNvSpPr/>
            <p:nvPr/>
          </p:nvSpPr>
          <p:spPr>
            <a:xfrm>
              <a:off x="7150107" y="1658656"/>
              <a:ext cx="6714" cy="16182"/>
            </a:xfrm>
            <a:custGeom>
              <a:rect b="b" l="l" r="r" t="t"/>
              <a:pathLst>
                <a:path extrusionOk="0" h="617" w="256">
                  <a:moveTo>
                    <a:pt x="255" y="0"/>
                  </a:moveTo>
                  <a:lnTo>
                    <a:pt x="188" y="48"/>
                  </a:lnTo>
                  <a:cubicBezTo>
                    <a:pt x="0" y="173"/>
                    <a:pt x="0" y="443"/>
                    <a:pt x="188" y="573"/>
                  </a:cubicBezTo>
                  <a:lnTo>
                    <a:pt x="255" y="616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7" name="Google Shape;6797;p29"/>
            <p:cNvSpPr/>
            <p:nvPr/>
          </p:nvSpPr>
          <p:spPr>
            <a:xfrm>
              <a:off x="7238179" y="1658656"/>
              <a:ext cx="5455" cy="16182"/>
            </a:xfrm>
            <a:custGeom>
              <a:rect b="b" l="l" r="r" t="t"/>
              <a:pathLst>
                <a:path extrusionOk="0" h="617" w="208">
                  <a:moveTo>
                    <a:pt x="1" y="0"/>
                  </a:moveTo>
                  <a:lnTo>
                    <a:pt x="1" y="616"/>
                  </a:lnTo>
                  <a:lnTo>
                    <a:pt x="68" y="573"/>
                  </a:lnTo>
                  <a:cubicBezTo>
                    <a:pt x="155" y="510"/>
                    <a:pt x="208" y="414"/>
                    <a:pt x="208" y="308"/>
                  </a:cubicBezTo>
                  <a:cubicBezTo>
                    <a:pt x="208" y="202"/>
                    <a:pt x="155" y="106"/>
                    <a:pt x="68" y="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8" name="Google Shape;6798;p29"/>
            <p:cNvSpPr/>
            <p:nvPr/>
          </p:nvSpPr>
          <p:spPr>
            <a:xfrm>
              <a:off x="7166001" y="1636703"/>
              <a:ext cx="62998" cy="69424"/>
            </a:xfrm>
            <a:custGeom>
              <a:rect b="b" l="l" r="r" t="t"/>
              <a:pathLst>
                <a:path extrusionOk="0" h="2647" w="2402">
                  <a:moveTo>
                    <a:pt x="1742" y="0"/>
                  </a:moveTo>
                  <a:lnTo>
                    <a:pt x="1704" y="39"/>
                  </a:lnTo>
                  <a:cubicBezTo>
                    <a:pt x="1179" y="520"/>
                    <a:pt x="453" y="654"/>
                    <a:pt x="68" y="688"/>
                  </a:cubicBezTo>
                  <a:lnTo>
                    <a:pt x="44" y="688"/>
                  </a:lnTo>
                  <a:lnTo>
                    <a:pt x="5" y="693"/>
                  </a:lnTo>
                  <a:lnTo>
                    <a:pt x="5" y="1578"/>
                  </a:lnTo>
                  <a:cubicBezTo>
                    <a:pt x="0" y="2165"/>
                    <a:pt x="477" y="2646"/>
                    <a:pt x="1064" y="2646"/>
                  </a:cubicBezTo>
                  <a:lnTo>
                    <a:pt x="1333" y="2646"/>
                  </a:lnTo>
                  <a:cubicBezTo>
                    <a:pt x="1920" y="2646"/>
                    <a:pt x="2397" y="2170"/>
                    <a:pt x="2401" y="1583"/>
                  </a:cubicBezTo>
                  <a:lnTo>
                    <a:pt x="2401" y="659"/>
                  </a:lnTo>
                  <a:lnTo>
                    <a:pt x="2373" y="645"/>
                  </a:lnTo>
                  <a:cubicBezTo>
                    <a:pt x="2060" y="515"/>
                    <a:pt x="1872" y="250"/>
                    <a:pt x="1771" y="53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9" name="Google Shape;6799;p29"/>
            <p:cNvSpPr/>
            <p:nvPr/>
          </p:nvSpPr>
          <p:spPr>
            <a:xfrm>
              <a:off x="7186065" y="1714547"/>
              <a:ext cx="22870" cy="21375"/>
            </a:xfrm>
            <a:custGeom>
              <a:rect b="b" l="l" r="r" t="t"/>
              <a:pathLst>
                <a:path extrusionOk="0" h="815" w="872">
                  <a:moveTo>
                    <a:pt x="0" y="1"/>
                  </a:moveTo>
                  <a:lnTo>
                    <a:pt x="0" y="391"/>
                  </a:lnTo>
                  <a:lnTo>
                    <a:pt x="429" y="814"/>
                  </a:lnTo>
                  <a:lnTo>
                    <a:pt x="871" y="352"/>
                  </a:lnTo>
                  <a:lnTo>
                    <a:pt x="871" y="1"/>
                  </a:lnTo>
                  <a:lnTo>
                    <a:pt x="818" y="10"/>
                  </a:lnTo>
                  <a:cubicBezTo>
                    <a:pt x="737" y="25"/>
                    <a:pt x="655" y="35"/>
                    <a:pt x="568" y="35"/>
                  </a:cubicBezTo>
                  <a:lnTo>
                    <a:pt x="299" y="35"/>
                  </a:lnTo>
                  <a:lnTo>
                    <a:pt x="299" y="30"/>
                  </a:lnTo>
                  <a:cubicBezTo>
                    <a:pt x="217" y="30"/>
                    <a:pt x="130" y="25"/>
                    <a:pt x="49" y="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0" name="Google Shape;6800;p29"/>
            <p:cNvSpPr/>
            <p:nvPr/>
          </p:nvSpPr>
          <p:spPr>
            <a:xfrm>
              <a:off x="7166001" y="1636703"/>
              <a:ext cx="48862" cy="69424"/>
            </a:xfrm>
            <a:custGeom>
              <a:rect b="b" l="l" r="r" t="t"/>
              <a:pathLst>
                <a:path extrusionOk="0" h="2647" w="1863">
                  <a:moveTo>
                    <a:pt x="1742" y="0"/>
                  </a:moveTo>
                  <a:lnTo>
                    <a:pt x="1699" y="43"/>
                  </a:lnTo>
                  <a:cubicBezTo>
                    <a:pt x="1174" y="525"/>
                    <a:pt x="453" y="654"/>
                    <a:pt x="68" y="693"/>
                  </a:cubicBezTo>
                  <a:lnTo>
                    <a:pt x="44" y="693"/>
                  </a:lnTo>
                  <a:lnTo>
                    <a:pt x="0" y="698"/>
                  </a:lnTo>
                  <a:lnTo>
                    <a:pt x="0" y="1583"/>
                  </a:lnTo>
                  <a:cubicBezTo>
                    <a:pt x="0" y="2170"/>
                    <a:pt x="477" y="2646"/>
                    <a:pt x="1064" y="2646"/>
                  </a:cubicBezTo>
                  <a:lnTo>
                    <a:pt x="1391" y="2646"/>
                  </a:lnTo>
                  <a:cubicBezTo>
                    <a:pt x="828" y="2613"/>
                    <a:pt x="385" y="2146"/>
                    <a:pt x="385" y="1583"/>
                  </a:cubicBezTo>
                  <a:lnTo>
                    <a:pt x="385" y="698"/>
                  </a:lnTo>
                  <a:lnTo>
                    <a:pt x="424" y="693"/>
                  </a:lnTo>
                  <a:lnTo>
                    <a:pt x="448" y="693"/>
                  </a:lnTo>
                  <a:cubicBezTo>
                    <a:pt x="785" y="659"/>
                    <a:pt x="1372" y="558"/>
                    <a:pt x="1863" y="217"/>
                  </a:cubicBezTo>
                  <a:cubicBezTo>
                    <a:pt x="1829" y="164"/>
                    <a:pt x="1800" y="111"/>
                    <a:pt x="1771" y="53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1" name="Google Shape;6801;p29"/>
            <p:cNvSpPr/>
            <p:nvPr/>
          </p:nvSpPr>
          <p:spPr>
            <a:xfrm>
              <a:off x="7202457" y="1714547"/>
              <a:ext cx="6478" cy="787"/>
            </a:xfrm>
            <a:custGeom>
              <a:rect b="b" l="l" r="r" t="t"/>
              <a:pathLst>
                <a:path extrusionOk="0" h="30" w="247">
                  <a:moveTo>
                    <a:pt x="246" y="1"/>
                  </a:moveTo>
                  <a:lnTo>
                    <a:pt x="198" y="10"/>
                  </a:lnTo>
                  <a:cubicBezTo>
                    <a:pt x="131" y="20"/>
                    <a:pt x="68" y="30"/>
                    <a:pt x="1" y="30"/>
                  </a:cubicBezTo>
                  <a:lnTo>
                    <a:pt x="246" y="30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2" name="Google Shape;6802;p29"/>
            <p:cNvSpPr/>
            <p:nvPr/>
          </p:nvSpPr>
          <p:spPr>
            <a:xfrm>
              <a:off x="7186065" y="1714547"/>
              <a:ext cx="16051" cy="21375"/>
            </a:xfrm>
            <a:custGeom>
              <a:rect b="b" l="l" r="r" t="t"/>
              <a:pathLst>
                <a:path extrusionOk="0" h="815" w="612">
                  <a:moveTo>
                    <a:pt x="0" y="1"/>
                  </a:moveTo>
                  <a:lnTo>
                    <a:pt x="0" y="391"/>
                  </a:lnTo>
                  <a:lnTo>
                    <a:pt x="429" y="814"/>
                  </a:lnTo>
                  <a:lnTo>
                    <a:pt x="612" y="622"/>
                  </a:lnTo>
                  <a:lnTo>
                    <a:pt x="381" y="391"/>
                  </a:lnTo>
                  <a:lnTo>
                    <a:pt x="381" y="30"/>
                  </a:lnTo>
                  <a:lnTo>
                    <a:pt x="299" y="30"/>
                  </a:lnTo>
                  <a:cubicBezTo>
                    <a:pt x="217" y="30"/>
                    <a:pt x="130" y="25"/>
                    <a:pt x="49" y="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3" name="Google Shape;6803;p29"/>
            <p:cNvSpPr/>
            <p:nvPr/>
          </p:nvSpPr>
          <p:spPr>
            <a:xfrm>
              <a:off x="7126004" y="1734506"/>
              <a:ext cx="57569" cy="66146"/>
            </a:xfrm>
            <a:custGeom>
              <a:rect b="b" l="l" r="r" t="t"/>
              <a:pathLst>
                <a:path extrusionOk="0" h="2522" w="2195">
                  <a:moveTo>
                    <a:pt x="1362" y="0"/>
                  </a:moveTo>
                  <a:lnTo>
                    <a:pt x="765" y="246"/>
                  </a:lnTo>
                  <a:lnTo>
                    <a:pt x="756" y="250"/>
                  </a:lnTo>
                  <a:cubicBezTo>
                    <a:pt x="727" y="260"/>
                    <a:pt x="0" y="529"/>
                    <a:pt x="0" y="1448"/>
                  </a:cubicBezTo>
                  <a:lnTo>
                    <a:pt x="0" y="2343"/>
                  </a:lnTo>
                  <a:lnTo>
                    <a:pt x="688" y="2343"/>
                  </a:lnTo>
                  <a:lnTo>
                    <a:pt x="688" y="1400"/>
                  </a:lnTo>
                  <a:cubicBezTo>
                    <a:pt x="688" y="1292"/>
                    <a:pt x="769" y="1238"/>
                    <a:pt x="849" y="1238"/>
                  </a:cubicBezTo>
                  <a:cubicBezTo>
                    <a:pt x="930" y="1238"/>
                    <a:pt x="1011" y="1292"/>
                    <a:pt x="1011" y="1400"/>
                  </a:cubicBezTo>
                  <a:lnTo>
                    <a:pt x="1011" y="2521"/>
                  </a:lnTo>
                  <a:lnTo>
                    <a:pt x="2194" y="2521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4" name="Google Shape;6804;p29"/>
            <p:cNvSpPr/>
            <p:nvPr/>
          </p:nvSpPr>
          <p:spPr>
            <a:xfrm>
              <a:off x="7216095" y="1734742"/>
              <a:ext cx="52140" cy="61241"/>
            </a:xfrm>
            <a:custGeom>
              <a:rect b="b" l="l" r="r" t="t"/>
              <a:pathLst>
                <a:path extrusionOk="0" h="2335" w="1988">
                  <a:moveTo>
                    <a:pt x="655" y="1"/>
                  </a:moveTo>
                  <a:lnTo>
                    <a:pt x="1" y="2334"/>
                  </a:lnTo>
                  <a:lnTo>
                    <a:pt x="973" y="2334"/>
                  </a:lnTo>
                  <a:lnTo>
                    <a:pt x="973" y="1391"/>
                  </a:lnTo>
                  <a:cubicBezTo>
                    <a:pt x="973" y="1283"/>
                    <a:pt x="1053" y="1229"/>
                    <a:pt x="1134" y="1229"/>
                  </a:cubicBezTo>
                  <a:cubicBezTo>
                    <a:pt x="1214" y="1229"/>
                    <a:pt x="1295" y="1283"/>
                    <a:pt x="1295" y="1391"/>
                  </a:cubicBezTo>
                  <a:lnTo>
                    <a:pt x="1295" y="2334"/>
                  </a:lnTo>
                  <a:lnTo>
                    <a:pt x="1988" y="2334"/>
                  </a:lnTo>
                  <a:lnTo>
                    <a:pt x="1988" y="1439"/>
                  </a:lnTo>
                  <a:cubicBezTo>
                    <a:pt x="1988" y="506"/>
                    <a:pt x="1232" y="246"/>
                    <a:pt x="1228" y="241"/>
                  </a:cubicBezTo>
                  <a:lnTo>
                    <a:pt x="1218" y="237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5" name="Google Shape;6805;p29"/>
            <p:cNvSpPr/>
            <p:nvPr/>
          </p:nvSpPr>
          <p:spPr>
            <a:xfrm>
              <a:off x="7124850" y="1734506"/>
              <a:ext cx="36640" cy="61477"/>
            </a:xfrm>
            <a:custGeom>
              <a:rect b="b" l="l" r="r" t="t"/>
              <a:pathLst>
                <a:path extrusionOk="0" h="2344" w="1397">
                  <a:moveTo>
                    <a:pt x="1362" y="0"/>
                  </a:moveTo>
                  <a:lnTo>
                    <a:pt x="771" y="246"/>
                  </a:lnTo>
                  <a:lnTo>
                    <a:pt x="756" y="250"/>
                  </a:lnTo>
                  <a:cubicBezTo>
                    <a:pt x="727" y="265"/>
                    <a:pt x="1" y="529"/>
                    <a:pt x="1" y="1448"/>
                  </a:cubicBezTo>
                  <a:lnTo>
                    <a:pt x="1" y="2343"/>
                  </a:lnTo>
                  <a:lnTo>
                    <a:pt x="323" y="2343"/>
                  </a:lnTo>
                  <a:lnTo>
                    <a:pt x="323" y="1448"/>
                  </a:lnTo>
                  <a:cubicBezTo>
                    <a:pt x="318" y="529"/>
                    <a:pt x="1050" y="260"/>
                    <a:pt x="1083" y="250"/>
                  </a:cubicBezTo>
                  <a:lnTo>
                    <a:pt x="1093" y="246"/>
                  </a:lnTo>
                  <a:lnTo>
                    <a:pt x="1396" y="120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6" name="Google Shape;6806;p29"/>
            <p:cNvSpPr/>
            <p:nvPr/>
          </p:nvSpPr>
          <p:spPr>
            <a:xfrm>
              <a:off x="7151366" y="1766923"/>
              <a:ext cx="8471" cy="29060"/>
            </a:xfrm>
            <a:custGeom>
              <a:rect b="b" l="l" r="r" t="t"/>
              <a:pathLst>
                <a:path extrusionOk="0" h="1108" w="323">
                  <a:moveTo>
                    <a:pt x="164" y="1"/>
                  </a:moveTo>
                  <a:cubicBezTo>
                    <a:pt x="72" y="1"/>
                    <a:pt x="0" y="73"/>
                    <a:pt x="0" y="164"/>
                  </a:cubicBezTo>
                  <a:lnTo>
                    <a:pt x="0" y="1107"/>
                  </a:lnTo>
                  <a:lnTo>
                    <a:pt x="323" y="1107"/>
                  </a:lnTo>
                  <a:lnTo>
                    <a:pt x="323" y="164"/>
                  </a:lnTo>
                  <a:cubicBezTo>
                    <a:pt x="323" y="73"/>
                    <a:pt x="250" y="1"/>
                    <a:pt x="16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7" name="Google Shape;6807;p29"/>
            <p:cNvSpPr/>
            <p:nvPr/>
          </p:nvSpPr>
          <p:spPr>
            <a:xfrm>
              <a:off x="7171666" y="1728447"/>
              <a:ext cx="16812" cy="19566"/>
            </a:xfrm>
            <a:custGeom>
              <a:rect b="b" l="l" r="r" t="t"/>
              <a:pathLst>
                <a:path extrusionOk="0" h="746" w="641">
                  <a:moveTo>
                    <a:pt x="155" y="0"/>
                  </a:moveTo>
                  <a:lnTo>
                    <a:pt x="1" y="101"/>
                  </a:lnTo>
                  <a:lnTo>
                    <a:pt x="314" y="746"/>
                  </a:lnTo>
                  <a:lnTo>
                    <a:pt x="641" y="510"/>
                  </a:lnTo>
                  <a:lnTo>
                    <a:pt x="217" y="96"/>
                  </a:lnTo>
                  <a:cubicBezTo>
                    <a:pt x="189" y="68"/>
                    <a:pt x="169" y="34"/>
                    <a:pt x="155" y="0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8" name="Google Shape;6808;p29"/>
            <p:cNvSpPr/>
            <p:nvPr/>
          </p:nvSpPr>
          <p:spPr>
            <a:xfrm>
              <a:off x="7179875" y="1760104"/>
              <a:ext cx="4695" cy="13166"/>
            </a:xfrm>
            <a:custGeom>
              <a:rect b="b" l="l" r="r" t="t"/>
              <a:pathLst>
                <a:path extrusionOk="0" h="502" w="179">
                  <a:moveTo>
                    <a:pt x="121" y="1"/>
                  </a:moveTo>
                  <a:lnTo>
                    <a:pt x="54" y="49"/>
                  </a:lnTo>
                  <a:cubicBezTo>
                    <a:pt x="34" y="63"/>
                    <a:pt x="20" y="73"/>
                    <a:pt x="1" y="78"/>
                  </a:cubicBezTo>
                  <a:lnTo>
                    <a:pt x="121" y="501"/>
                  </a:lnTo>
                  <a:lnTo>
                    <a:pt x="179" y="136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9" name="Google Shape;6809;p29"/>
            <p:cNvSpPr/>
            <p:nvPr/>
          </p:nvSpPr>
          <p:spPr>
            <a:xfrm>
              <a:off x="7210430" y="1760366"/>
              <a:ext cx="4695" cy="13035"/>
            </a:xfrm>
            <a:custGeom>
              <a:rect b="b" l="l" r="r" t="t"/>
              <a:pathLst>
                <a:path extrusionOk="0" h="497" w="179">
                  <a:moveTo>
                    <a:pt x="48" y="1"/>
                  </a:moveTo>
                  <a:lnTo>
                    <a:pt x="0" y="126"/>
                  </a:lnTo>
                  <a:lnTo>
                    <a:pt x="58" y="496"/>
                  </a:lnTo>
                  <a:lnTo>
                    <a:pt x="178" y="78"/>
                  </a:lnTo>
                  <a:cubicBezTo>
                    <a:pt x="154" y="68"/>
                    <a:pt x="130" y="58"/>
                    <a:pt x="106" y="44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0" name="Google Shape;6810;p29"/>
            <p:cNvSpPr/>
            <p:nvPr/>
          </p:nvSpPr>
          <p:spPr>
            <a:xfrm>
              <a:off x="7205998" y="1728316"/>
              <a:ext cx="16681" cy="19697"/>
            </a:xfrm>
            <a:custGeom>
              <a:rect b="b" l="l" r="r" t="t"/>
              <a:pathLst>
                <a:path extrusionOk="0" h="751" w="636">
                  <a:moveTo>
                    <a:pt x="482" y="0"/>
                  </a:moveTo>
                  <a:cubicBezTo>
                    <a:pt x="472" y="20"/>
                    <a:pt x="463" y="34"/>
                    <a:pt x="448" y="48"/>
                  </a:cubicBezTo>
                  <a:lnTo>
                    <a:pt x="1" y="515"/>
                  </a:lnTo>
                  <a:lnTo>
                    <a:pt x="246" y="693"/>
                  </a:lnTo>
                  <a:lnTo>
                    <a:pt x="323" y="751"/>
                  </a:lnTo>
                  <a:lnTo>
                    <a:pt x="636" y="106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1" name="Google Shape;6811;p29"/>
            <p:cNvSpPr/>
            <p:nvPr/>
          </p:nvSpPr>
          <p:spPr>
            <a:xfrm>
              <a:off x="7115906" y="1586084"/>
              <a:ext cx="162322" cy="219865"/>
            </a:xfrm>
            <a:custGeom>
              <a:rect b="b" l="l" r="r" t="t"/>
              <a:pathLst>
                <a:path extrusionOk="0" h="8383" w="6189">
                  <a:moveTo>
                    <a:pt x="3176" y="438"/>
                  </a:moveTo>
                  <a:cubicBezTo>
                    <a:pt x="3984" y="438"/>
                    <a:pt x="4639" y="1098"/>
                    <a:pt x="4639" y="1901"/>
                  </a:cubicBezTo>
                  <a:lnTo>
                    <a:pt x="4639" y="2301"/>
                  </a:lnTo>
                  <a:lnTo>
                    <a:pt x="4634" y="2296"/>
                  </a:lnTo>
                  <a:lnTo>
                    <a:pt x="4629" y="2291"/>
                  </a:lnTo>
                  <a:lnTo>
                    <a:pt x="4619" y="2281"/>
                  </a:lnTo>
                  <a:lnTo>
                    <a:pt x="4610" y="2276"/>
                  </a:lnTo>
                  <a:lnTo>
                    <a:pt x="4600" y="2272"/>
                  </a:lnTo>
                  <a:lnTo>
                    <a:pt x="4591" y="2262"/>
                  </a:lnTo>
                  <a:lnTo>
                    <a:pt x="4581" y="2257"/>
                  </a:lnTo>
                  <a:lnTo>
                    <a:pt x="4571" y="2252"/>
                  </a:lnTo>
                  <a:lnTo>
                    <a:pt x="4562" y="2248"/>
                  </a:lnTo>
                  <a:lnTo>
                    <a:pt x="4533" y="2248"/>
                  </a:lnTo>
                  <a:cubicBezTo>
                    <a:pt x="4076" y="2142"/>
                    <a:pt x="3931" y="1550"/>
                    <a:pt x="3931" y="1545"/>
                  </a:cubicBezTo>
                  <a:cubicBezTo>
                    <a:pt x="3906" y="1434"/>
                    <a:pt x="3810" y="1372"/>
                    <a:pt x="3714" y="1372"/>
                  </a:cubicBezTo>
                  <a:cubicBezTo>
                    <a:pt x="3648" y="1372"/>
                    <a:pt x="3582" y="1401"/>
                    <a:pt x="3537" y="1463"/>
                  </a:cubicBezTo>
                  <a:cubicBezTo>
                    <a:pt x="2979" y="2233"/>
                    <a:pt x="1752" y="2238"/>
                    <a:pt x="1737" y="2238"/>
                  </a:cubicBezTo>
                  <a:lnTo>
                    <a:pt x="1670" y="2238"/>
                  </a:lnTo>
                  <a:lnTo>
                    <a:pt x="1660" y="2243"/>
                  </a:lnTo>
                  <a:lnTo>
                    <a:pt x="1651" y="2248"/>
                  </a:lnTo>
                  <a:lnTo>
                    <a:pt x="1641" y="2252"/>
                  </a:lnTo>
                  <a:lnTo>
                    <a:pt x="1631" y="2257"/>
                  </a:lnTo>
                  <a:lnTo>
                    <a:pt x="1622" y="2262"/>
                  </a:lnTo>
                  <a:lnTo>
                    <a:pt x="1612" y="2267"/>
                  </a:lnTo>
                  <a:lnTo>
                    <a:pt x="1602" y="2272"/>
                  </a:lnTo>
                  <a:lnTo>
                    <a:pt x="1598" y="2281"/>
                  </a:lnTo>
                  <a:lnTo>
                    <a:pt x="1588" y="2286"/>
                  </a:lnTo>
                  <a:lnTo>
                    <a:pt x="1578" y="2296"/>
                  </a:lnTo>
                  <a:lnTo>
                    <a:pt x="1578" y="1901"/>
                  </a:lnTo>
                  <a:cubicBezTo>
                    <a:pt x="1578" y="1098"/>
                    <a:pt x="2233" y="443"/>
                    <a:pt x="3041" y="438"/>
                  </a:cubicBezTo>
                  <a:close/>
                  <a:moveTo>
                    <a:pt x="1516" y="2849"/>
                  </a:moveTo>
                  <a:lnTo>
                    <a:pt x="1516" y="3301"/>
                  </a:lnTo>
                  <a:cubicBezTo>
                    <a:pt x="1439" y="3248"/>
                    <a:pt x="1396" y="3167"/>
                    <a:pt x="1396" y="3075"/>
                  </a:cubicBezTo>
                  <a:cubicBezTo>
                    <a:pt x="1396" y="2984"/>
                    <a:pt x="1439" y="2902"/>
                    <a:pt x="1516" y="2849"/>
                  </a:cubicBezTo>
                  <a:close/>
                  <a:moveTo>
                    <a:pt x="4706" y="2849"/>
                  </a:moveTo>
                  <a:cubicBezTo>
                    <a:pt x="4865" y="2960"/>
                    <a:pt x="4865" y="3196"/>
                    <a:pt x="4706" y="3301"/>
                  </a:cubicBezTo>
                  <a:lnTo>
                    <a:pt x="4706" y="2849"/>
                  </a:lnTo>
                  <a:close/>
                  <a:moveTo>
                    <a:pt x="3638" y="2002"/>
                  </a:moveTo>
                  <a:cubicBezTo>
                    <a:pt x="3753" y="2224"/>
                    <a:pt x="3946" y="2483"/>
                    <a:pt x="4263" y="2618"/>
                  </a:cubicBezTo>
                  <a:lnTo>
                    <a:pt x="4263" y="3518"/>
                  </a:lnTo>
                  <a:cubicBezTo>
                    <a:pt x="4263" y="4081"/>
                    <a:pt x="3806" y="4538"/>
                    <a:pt x="3243" y="4538"/>
                  </a:cubicBezTo>
                  <a:lnTo>
                    <a:pt x="2974" y="4538"/>
                  </a:lnTo>
                  <a:cubicBezTo>
                    <a:pt x="2411" y="4533"/>
                    <a:pt x="1954" y="4076"/>
                    <a:pt x="1958" y="3513"/>
                  </a:cubicBezTo>
                  <a:lnTo>
                    <a:pt x="1954" y="3513"/>
                  </a:lnTo>
                  <a:lnTo>
                    <a:pt x="1954" y="2666"/>
                  </a:lnTo>
                  <a:cubicBezTo>
                    <a:pt x="2329" y="2633"/>
                    <a:pt x="3089" y="2503"/>
                    <a:pt x="3638" y="2002"/>
                  </a:cubicBezTo>
                  <a:close/>
                  <a:moveTo>
                    <a:pt x="3503" y="4952"/>
                  </a:moveTo>
                  <a:lnTo>
                    <a:pt x="3503" y="5231"/>
                  </a:lnTo>
                  <a:lnTo>
                    <a:pt x="3104" y="5649"/>
                  </a:lnTo>
                  <a:lnTo>
                    <a:pt x="2719" y="5274"/>
                  </a:lnTo>
                  <a:lnTo>
                    <a:pt x="2719" y="5029"/>
                  </a:lnTo>
                  <a:lnTo>
                    <a:pt x="2719" y="4952"/>
                  </a:lnTo>
                  <a:cubicBezTo>
                    <a:pt x="2801" y="4966"/>
                    <a:pt x="2887" y="4976"/>
                    <a:pt x="2974" y="4976"/>
                  </a:cubicBezTo>
                  <a:lnTo>
                    <a:pt x="3243" y="4976"/>
                  </a:lnTo>
                  <a:cubicBezTo>
                    <a:pt x="3330" y="4976"/>
                    <a:pt x="3416" y="4966"/>
                    <a:pt x="3503" y="4952"/>
                  </a:cubicBezTo>
                  <a:close/>
                  <a:moveTo>
                    <a:pt x="3917" y="5428"/>
                  </a:moveTo>
                  <a:lnTo>
                    <a:pt x="4071" y="5529"/>
                  </a:lnTo>
                  <a:lnTo>
                    <a:pt x="3758" y="6174"/>
                  </a:lnTo>
                  <a:lnTo>
                    <a:pt x="3681" y="6121"/>
                  </a:lnTo>
                  <a:lnTo>
                    <a:pt x="3436" y="5938"/>
                  </a:lnTo>
                  <a:lnTo>
                    <a:pt x="3883" y="5471"/>
                  </a:lnTo>
                  <a:cubicBezTo>
                    <a:pt x="3893" y="5462"/>
                    <a:pt x="3907" y="5443"/>
                    <a:pt x="3917" y="5428"/>
                  </a:cubicBezTo>
                  <a:close/>
                  <a:moveTo>
                    <a:pt x="2286" y="5423"/>
                  </a:moveTo>
                  <a:cubicBezTo>
                    <a:pt x="2295" y="5462"/>
                    <a:pt x="2315" y="5496"/>
                    <a:pt x="2343" y="5524"/>
                  </a:cubicBezTo>
                  <a:lnTo>
                    <a:pt x="2767" y="5938"/>
                  </a:lnTo>
                  <a:lnTo>
                    <a:pt x="2444" y="6179"/>
                  </a:lnTo>
                  <a:lnTo>
                    <a:pt x="2132" y="5529"/>
                  </a:lnTo>
                  <a:lnTo>
                    <a:pt x="2286" y="5423"/>
                  </a:lnTo>
                  <a:close/>
                  <a:moveTo>
                    <a:pt x="3099" y="6237"/>
                  </a:moveTo>
                  <a:lnTo>
                    <a:pt x="3282" y="6371"/>
                  </a:lnTo>
                  <a:lnTo>
                    <a:pt x="3219" y="6525"/>
                  </a:lnTo>
                  <a:lnTo>
                    <a:pt x="2988" y="6525"/>
                  </a:lnTo>
                  <a:lnTo>
                    <a:pt x="2926" y="6366"/>
                  </a:lnTo>
                  <a:lnTo>
                    <a:pt x="3099" y="6237"/>
                  </a:lnTo>
                  <a:close/>
                  <a:moveTo>
                    <a:pt x="2560" y="6636"/>
                  </a:moveTo>
                  <a:lnTo>
                    <a:pt x="2613" y="6771"/>
                  </a:lnTo>
                  <a:lnTo>
                    <a:pt x="2555" y="7136"/>
                  </a:lnTo>
                  <a:lnTo>
                    <a:pt x="2435" y="6718"/>
                  </a:lnTo>
                  <a:cubicBezTo>
                    <a:pt x="2454" y="6708"/>
                    <a:pt x="2473" y="6698"/>
                    <a:pt x="2493" y="6689"/>
                  </a:cubicBezTo>
                  <a:lnTo>
                    <a:pt x="2560" y="6636"/>
                  </a:lnTo>
                  <a:close/>
                  <a:moveTo>
                    <a:pt x="3647" y="6641"/>
                  </a:moveTo>
                  <a:lnTo>
                    <a:pt x="3710" y="6689"/>
                  </a:lnTo>
                  <a:cubicBezTo>
                    <a:pt x="3729" y="6703"/>
                    <a:pt x="3753" y="6713"/>
                    <a:pt x="3782" y="6723"/>
                  </a:cubicBezTo>
                  <a:lnTo>
                    <a:pt x="3662" y="7141"/>
                  </a:lnTo>
                  <a:lnTo>
                    <a:pt x="3599" y="6766"/>
                  </a:lnTo>
                  <a:lnTo>
                    <a:pt x="3647" y="6641"/>
                  </a:lnTo>
                  <a:close/>
                  <a:moveTo>
                    <a:pt x="3185" y="6968"/>
                  </a:moveTo>
                  <a:lnTo>
                    <a:pt x="3344" y="7945"/>
                  </a:lnTo>
                  <a:lnTo>
                    <a:pt x="2873" y="7945"/>
                  </a:lnTo>
                  <a:lnTo>
                    <a:pt x="3032" y="6968"/>
                  </a:lnTo>
                  <a:close/>
                  <a:moveTo>
                    <a:pt x="4514" y="5751"/>
                  </a:moveTo>
                  <a:lnTo>
                    <a:pt x="5014" y="5957"/>
                  </a:lnTo>
                  <a:lnTo>
                    <a:pt x="5024" y="5962"/>
                  </a:lnTo>
                  <a:cubicBezTo>
                    <a:pt x="5057" y="5972"/>
                    <a:pt x="5745" y="6222"/>
                    <a:pt x="5745" y="7103"/>
                  </a:cubicBezTo>
                  <a:lnTo>
                    <a:pt x="5745" y="7940"/>
                  </a:lnTo>
                  <a:lnTo>
                    <a:pt x="5745" y="7945"/>
                  </a:lnTo>
                  <a:lnTo>
                    <a:pt x="5173" y="7945"/>
                  </a:lnTo>
                  <a:lnTo>
                    <a:pt x="5173" y="7059"/>
                  </a:lnTo>
                  <a:cubicBezTo>
                    <a:pt x="5173" y="6910"/>
                    <a:pt x="5062" y="6836"/>
                    <a:pt x="4951" y="6836"/>
                  </a:cubicBezTo>
                  <a:cubicBezTo>
                    <a:pt x="4841" y="6836"/>
                    <a:pt x="4730" y="6910"/>
                    <a:pt x="4730" y="7059"/>
                  </a:cubicBezTo>
                  <a:lnTo>
                    <a:pt x="4730" y="7945"/>
                  </a:lnTo>
                  <a:lnTo>
                    <a:pt x="3898" y="7945"/>
                  </a:lnTo>
                  <a:lnTo>
                    <a:pt x="4514" y="5751"/>
                  </a:lnTo>
                  <a:close/>
                  <a:moveTo>
                    <a:pt x="3041" y="1"/>
                  </a:moveTo>
                  <a:cubicBezTo>
                    <a:pt x="1987" y="1"/>
                    <a:pt x="1136" y="852"/>
                    <a:pt x="1136" y="1901"/>
                  </a:cubicBezTo>
                  <a:lnTo>
                    <a:pt x="1136" y="2604"/>
                  </a:lnTo>
                  <a:cubicBezTo>
                    <a:pt x="765" y="3017"/>
                    <a:pt x="991" y="3677"/>
                    <a:pt x="1540" y="3778"/>
                  </a:cubicBezTo>
                  <a:cubicBezTo>
                    <a:pt x="1622" y="4211"/>
                    <a:pt x="1891" y="4586"/>
                    <a:pt x="2276" y="4793"/>
                  </a:cubicBezTo>
                  <a:lnTo>
                    <a:pt x="2276" y="4904"/>
                  </a:lnTo>
                  <a:lnTo>
                    <a:pt x="1780" y="5231"/>
                  </a:lnTo>
                  <a:lnTo>
                    <a:pt x="1761" y="5240"/>
                  </a:lnTo>
                  <a:lnTo>
                    <a:pt x="1011" y="5548"/>
                  </a:lnTo>
                  <a:cubicBezTo>
                    <a:pt x="659" y="5669"/>
                    <a:pt x="0" y="6150"/>
                    <a:pt x="0" y="7107"/>
                  </a:cubicBezTo>
                  <a:lnTo>
                    <a:pt x="0" y="8161"/>
                  </a:lnTo>
                  <a:cubicBezTo>
                    <a:pt x="0" y="8286"/>
                    <a:pt x="101" y="8383"/>
                    <a:pt x="221" y="8383"/>
                  </a:cubicBezTo>
                  <a:lnTo>
                    <a:pt x="1670" y="8383"/>
                  </a:lnTo>
                  <a:cubicBezTo>
                    <a:pt x="1962" y="8383"/>
                    <a:pt x="1963" y="7945"/>
                    <a:pt x="1675" y="7945"/>
                  </a:cubicBezTo>
                  <a:cubicBezTo>
                    <a:pt x="1673" y="7945"/>
                    <a:pt x="1671" y="7945"/>
                    <a:pt x="1670" y="7945"/>
                  </a:cubicBezTo>
                  <a:lnTo>
                    <a:pt x="1458" y="7945"/>
                  </a:lnTo>
                  <a:lnTo>
                    <a:pt x="1458" y="7059"/>
                  </a:lnTo>
                  <a:cubicBezTo>
                    <a:pt x="1458" y="6910"/>
                    <a:pt x="1347" y="6836"/>
                    <a:pt x="1237" y="6836"/>
                  </a:cubicBezTo>
                  <a:cubicBezTo>
                    <a:pt x="1126" y="6836"/>
                    <a:pt x="1015" y="6910"/>
                    <a:pt x="1015" y="7059"/>
                  </a:cubicBezTo>
                  <a:lnTo>
                    <a:pt x="1015" y="7945"/>
                  </a:lnTo>
                  <a:lnTo>
                    <a:pt x="443" y="7945"/>
                  </a:lnTo>
                  <a:lnTo>
                    <a:pt x="443" y="7107"/>
                  </a:lnTo>
                  <a:cubicBezTo>
                    <a:pt x="443" y="6227"/>
                    <a:pt x="1131" y="5977"/>
                    <a:pt x="1165" y="5962"/>
                  </a:cubicBezTo>
                  <a:lnTo>
                    <a:pt x="1179" y="5957"/>
                  </a:lnTo>
                  <a:lnTo>
                    <a:pt x="1708" y="5736"/>
                  </a:lnTo>
                  <a:lnTo>
                    <a:pt x="2324" y="7949"/>
                  </a:lnTo>
                  <a:cubicBezTo>
                    <a:pt x="2069" y="8007"/>
                    <a:pt x="2112" y="8383"/>
                    <a:pt x="2372" y="8383"/>
                  </a:cubicBezTo>
                  <a:lnTo>
                    <a:pt x="5967" y="8383"/>
                  </a:lnTo>
                  <a:cubicBezTo>
                    <a:pt x="6087" y="8383"/>
                    <a:pt x="6188" y="8282"/>
                    <a:pt x="6188" y="8161"/>
                  </a:cubicBezTo>
                  <a:lnTo>
                    <a:pt x="6188" y="7107"/>
                  </a:lnTo>
                  <a:cubicBezTo>
                    <a:pt x="6188" y="6150"/>
                    <a:pt x="5529" y="5674"/>
                    <a:pt x="5178" y="5548"/>
                  </a:cubicBezTo>
                  <a:lnTo>
                    <a:pt x="4441" y="5245"/>
                  </a:lnTo>
                  <a:lnTo>
                    <a:pt x="3946" y="4918"/>
                  </a:lnTo>
                  <a:lnTo>
                    <a:pt x="3946" y="4798"/>
                  </a:lnTo>
                  <a:cubicBezTo>
                    <a:pt x="4331" y="4586"/>
                    <a:pt x="4600" y="4211"/>
                    <a:pt x="4682" y="3778"/>
                  </a:cubicBezTo>
                  <a:cubicBezTo>
                    <a:pt x="5230" y="3677"/>
                    <a:pt x="5457" y="3013"/>
                    <a:pt x="5081" y="2599"/>
                  </a:cubicBezTo>
                  <a:lnTo>
                    <a:pt x="5081" y="1901"/>
                  </a:lnTo>
                  <a:cubicBezTo>
                    <a:pt x="5081" y="852"/>
                    <a:pt x="4230" y="1"/>
                    <a:pt x="3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2" name="Google Shape;6812;p29"/>
            <p:cNvSpPr/>
            <p:nvPr/>
          </p:nvSpPr>
          <p:spPr>
            <a:xfrm>
              <a:off x="7169069" y="1510602"/>
              <a:ext cx="257187" cy="61110"/>
            </a:xfrm>
            <a:custGeom>
              <a:rect b="b" l="l" r="r" t="t"/>
              <a:pathLst>
                <a:path extrusionOk="0" h="2330" w="9806">
                  <a:moveTo>
                    <a:pt x="4963" y="1"/>
                  </a:moveTo>
                  <a:cubicBezTo>
                    <a:pt x="3241" y="1"/>
                    <a:pt x="1524" y="636"/>
                    <a:pt x="187" y="1892"/>
                  </a:cubicBezTo>
                  <a:cubicBezTo>
                    <a:pt x="1" y="2044"/>
                    <a:pt x="151" y="2286"/>
                    <a:pt x="328" y="2286"/>
                  </a:cubicBezTo>
                  <a:cubicBezTo>
                    <a:pt x="381" y="2286"/>
                    <a:pt x="436" y="2265"/>
                    <a:pt x="485" y="2215"/>
                  </a:cubicBezTo>
                  <a:cubicBezTo>
                    <a:pt x="1738" y="1040"/>
                    <a:pt x="3348" y="446"/>
                    <a:pt x="4961" y="446"/>
                  </a:cubicBezTo>
                  <a:cubicBezTo>
                    <a:pt x="6407" y="446"/>
                    <a:pt x="7856" y="923"/>
                    <a:pt x="9055" y="1887"/>
                  </a:cubicBezTo>
                  <a:lnTo>
                    <a:pt x="8703" y="1887"/>
                  </a:lnTo>
                  <a:cubicBezTo>
                    <a:pt x="8405" y="1887"/>
                    <a:pt x="8405" y="2330"/>
                    <a:pt x="8703" y="2330"/>
                  </a:cubicBezTo>
                  <a:lnTo>
                    <a:pt x="9584" y="2330"/>
                  </a:lnTo>
                  <a:cubicBezTo>
                    <a:pt x="9704" y="2330"/>
                    <a:pt x="9805" y="2229"/>
                    <a:pt x="9805" y="2109"/>
                  </a:cubicBezTo>
                  <a:lnTo>
                    <a:pt x="9805" y="1310"/>
                  </a:lnTo>
                  <a:cubicBezTo>
                    <a:pt x="9805" y="1190"/>
                    <a:pt x="9704" y="1089"/>
                    <a:pt x="9584" y="1089"/>
                  </a:cubicBezTo>
                  <a:cubicBezTo>
                    <a:pt x="9464" y="1089"/>
                    <a:pt x="9363" y="1190"/>
                    <a:pt x="9363" y="1310"/>
                  </a:cubicBezTo>
                  <a:lnTo>
                    <a:pt x="9363" y="1565"/>
                  </a:lnTo>
                  <a:cubicBezTo>
                    <a:pt x="8077" y="519"/>
                    <a:pt x="6518" y="1"/>
                    <a:pt x="4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3" name="Google Shape;6813;p29"/>
            <p:cNvSpPr/>
            <p:nvPr/>
          </p:nvSpPr>
          <p:spPr>
            <a:xfrm>
              <a:off x="7176859" y="1819693"/>
              <a:ext cx="245358" cy="57569"/>
            </a:xfrm>
            <a:custGeom>
              <a:rect b="b" l="l" r="r" t="t"/>
              <a:pathLst>
                <a:path extrusionOk="0" h="2195" w="9355">
                  <a:moveTo>
                    <a:pt x="222" y="0"/>
                  </a:moveTo>
                  <a:cubicBezTo>
                    <a:pt x="101" y="0"/>
                    <a:pt x="0" y="101"/>
                    <a:pt x="0" y="221"/>
                  </a:cubicBezTo>
                  <a:lnTo>
                    <a:pt x="0" y="1015"/>
                  </a:lnTo>
                  <a:cubicBezTo>
                    <a:pt x="0" y="1164"/>
                    <a:pt x="111" y="1239"/>
                    <a:pt x="222" y="1239"/>
                  </a:cubicBezTo>
                  <a:cubicBezTo>
                    <a:pt x="332" y="1239"/>
                    <a:pt x="443" y="1164"/>
                    <a:pt x="443" y="1015"/>
                  </a:cubicBezTo>
                  <a:lnTo>
                    <a:pt x="443" y="775"/>
                  </a:lnTo>
                  <a:cubicBezTo>
                    <a:pt x="1696" y="1724"/>
                    <a:pt x="3182" y="2194"/>
                    <a:pt x="4666" y="2194"/>
                  </a:cubicBezTo>
                  <a:cubicBezTo>
                    <a:pt x="6304" y="2194"/>
                    <a:pt x="7938" y="1620"/>
                    <a:pt x="9248" y="481"/>
                  </a:cubicBezTo>
                  <a:cubicBezTo>
                    <a:pt x="9345" y="399"/>
                    <a:pt x="9354" y="255"/>
                    <a:pt x="9272" y="164"/>
                  </a:cubicBezTo>
                  <a:cubicBezTo>
                    <a:pt x="9228" y="114"/>
                    <a:pt x="9167" y="89"/>
                    <a:pt x="9106" y="89"/>
                  </a:cubicBezTo>
                  <a:cubicBezTo>
                    <a:pt x="9054" y="89"/>
                    <a:pt x="9002" y="107"/>
                    <a:pt x="8960" y="144"/>
                  </a:cubicBezTo>
                  <a:cubicBezTo>
                    <a:pt x="7732" y="1210"/>
                    <a:pt x="6198" y="1749"/>
                    <a:pt x="4661" y="1749"/>
                  </a:cubicBezTo>
                  <a:cubicBezTo>
                    <a:pt x="3284" y="1749"/>
                    <a:pt x="1903" y="1316"/>
                    <a:pt x="736" y="443"/>
                  </a:cubicBezTo>
                  <a:lnTo>
                    <a:pt x="1107" y="443"/>
                  </a:lnTo>
                  <a:cubicBezTo>
                    <a:pt x="1400" y="443"/>
                    <a:pt x="1400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4" name="Google Shape;6814;p29"/>
            <p:cNvSpPr/>
            <p:nvPr/>
          </p:nvSpPr>
          <p:spPr>
            <a:xfrm>
              <a:off x="7356045" y="1591776"/>
              <a:ext cx="100478" cy="60717"/>
            </a:xfrm>
            <a:custGeom>
              <a:rect b="b" l="l" r="r" t="t"/>
              <a:pathLst>
                <a:path extrusionOk="0" h="2315" w="3831">
                  <a:moveTo>
                    <a:pt x="1733" y="0"/>
                  </a:moveTo>
                  <a:cubicBezTo>
                    <a:pt x="1733" y="0"/>
                    <a:pt x="1" y="53"/>
                    <a:pt x="1" y="1549"/>
                  </a:cubicBezTo>
                  <a:lnTo>
                    <a:pt x="1" y="2314"/>
                  </a:lnTo>
                  <a:cubicBezTo>
                    <a:pt x="1" y="2314"/>
                    <a:pt x="1954" y="2151"/>
                    <a:pt x="2354" y="1371"/>
                  </a:cubicBezTo>
                  <a:cubicBezTo>
                    <a:pt x="2354" y="1371"/>
                    <a:pt x="2599" y="2276"/>
                    <a:pt x="3504" y="2314"/>
                  </a:cubicBezTo>
                  <a:cubicBezTo>
                    <a:pt x="3504" y="2314"/>
                    <a:pt x="3831" y="0"/>
                    <a:pt x="173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5" name="Google Shape;6815;p29"/>
            <p:cNvSpPr/>
            <p:nvPr/>
          </p:nvSpPr>
          <p:spPr>
            <a:xfrm>
              <a:off x="7356045" y="1591776"/>
              <a:ext cx="53793" cy="60717"/>
            </a:xfrm>
            <a:custGeom>
              <a:rect b="b" l="l" r="r" t="t"/>
              <a:pathLst>
                <a:path extrusionOk="0" h="2315" w="2051">
                  <a:moveTo>
                    <a:pt x="1733" y="0"/>
                  </a:moveTo>
                  <a:cubicBezTo>
                    <a:pt x="1733" y="0"/>
                    <a:pt x="1" y="53"/>
                    <a:pt x="1" y="1549"/>
                  </a:cubicBezTo>
                  <a:lnTo>
                    <a:pt x="1" y="2314"/>
                  </a:lnTo>
                  <a:cubicBezTo>
                    <a:pt x="1" y="2314"/>
                    <a:pt x="213" y="2300"/>
                    <a:pt x="516" y="2247"/>
                  </a:cubicBezTo>
                  <a:lnTo>
                    <a:pt x="516" y="1549"/>
                  </a:lnTo>
                  <a:cubicBezTo>
                    <a:pt x="516" y="366"/>
                    <a:pt x="1598" y="87"/>
                    <a:pt x="2051" y="24"/>
                  </a:cubicBezTo>
                  <a:cubicBezTo>
                    <a:pt x="1945" y="10"/>
                    <a:pt x="1839" y="0"/>
                    <a:pt x="1733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6" name="Google Shape;6816;p29"/>
            <p:cNvSpPr/>
            <p:nvPr/>
          </p:nvSpPr>
          <p:spPr>
            <a:xfrm>
              <a:off x="7395675" y="1748249"/>
              <a:ext cx="12143" cy="10124"/>
            </a:xfrm>
            <a:custGeom>
              <a:rect b="b" l="l" r="r" t="t"/>
              <a:pathLst>
                <a:path extrusionOk="0" h="386" w="463">
                  <a:moveTo>
                    <a:pt x="227" y="1"/>
                  </a:moveTo>
                  <a:lnTo>
                    <a:pt x="1" y="169"/>
                  </a:lnTo>
                  <a:lnTo>
                    <a:pt x="92" y="386"/>
                  </a:lnTo>
                  <a:lnTo>
                    <a:pt x="381" y="386"/>
                  </a:lnTo>
                  <a:lnTo>
                    <a:pt x="463" y="174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7" name="Google Shape;6817;p29"/>
            <p:cNvSpPr/>
            <p:nvPr/>
          </p:nvSpPr>
          <p:spPr>
            <a:xfrm>
              <a:off x="7394416" y="1767552"/>
              <a:ext cx="15055" cy="28037"/>
            </a:xfrm>
            <a:custGeom>
              <a:rect b="b" l="l" r="r" t="t"/>
              <a:pathLst>
                <a:path extrusionOk="0" h="1069" w="574">
                  <a:moveTo>
                    <a:pt x="169" y="1"/>
                  </a:moveTo>
                  <a:lnTo>
                    <a:pt x="1" y="1069"/>
                  </a:lnTo>
                  <a:lnTo>
                    <a:pt x="573" y="1069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8" name="Google Shape;6818;p29"/>
            <p:cNvSpPr/>
            <p:nvPr/>
          </p:nvSpPr>
          <p:spPr>
            <a:xfrm>
              <a:off x="7354550" y="1658656"/>
              <a:ext cx="6714" cy="16182"/>
            </a:xfrm>
            <a:custGeom>
              <a:rect b="b" l="l" r="r" t="t"/>
              <a:pathLst>
                <a:path extrusionOk="0" h="617" w="256">
                  <a:moveTo>
                    <a:pt x="255" y="0"/>
                  </a:moveTo>
                  <a:lnTo>
                    <a:pt x="188" y="48"/>
                  </a:lnTo>
                  <a:cubicBezTo>
                    <a:pt x="0" y="173"/>
                    <a:pt x="0" y="443"/>
                    <a:pt x="188" y="573"/>
                  </a:cubicBezTo>
                  <a:lnTo>
                    <a:pt x="255" y="616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9" name="Google Shape;6819;p29"/>
            <p:cNvSpPr/>
            <p:nvPr/>
          </p:nvSpPr>
          <p:spPr>
            <a:xfrm>
              <a:off x="7442622" y="1658656"/>
              <a:ext cx="5455" cy="16182"/>
            </a:xfrm>
            <a:custGeom>
              <a:rect b="b" l="l" r="r" t="t"/>
              <a:pathLst>
                <a:path extrusionOk="0" h="617" w="208">
                  <a:moveTo>
                    <a:pt x="1" y="0"/>
                  </a:moveTo>
                  <a:lnTo>
                    <a:pt x="1" y="616"/>
                  </a:lnTo>
                  <a:lnTo>
                    <a:pt x="68" y="573"/>
                  </a:lnTo>
                  <a:cubicBezTo>
                    <a:pt x="155" y="510"/>
                    <a:pt x="208" y="414"/>
                    <a:pt x="208" y="308"/>
                  </a:cubicBezTo>
                  <a:cubicBezTo>
                    <a:pt x="208" y="202"/>
                    <a:pt x="155" y="106"/>
                    <a:pt x="68" y="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0" name="Google Shape;6820;p29"/>
            <p:cNvSpPr/>
            <p:nvPr/>
          </p:nvSpPr>
          <p:spPr>
            <a:xfrm>
              <a:off x="7370444" y="1636703"/>
              <a:ext cx="62867" cy="69424"/>
            </a:xfrm>
            <a:custGeom>
              <a:rect b="b" l="l" r="r" t="t"/>
              <a:pathLst>
                <a:path extrusionOk="0" h="2647" w="2397">
                  <a:moveTo>
                    <a:pt x="1742" y="0"/>
                  </a:moveTo>
                  <a:lnTo>
                    <a:pt x="1704" y="39"/>
                  </a:lnTo>
                  <a:cubicBezTo>
                    <a:pt x="1179" y="520"/>
                    <a:pt x="453" y="654"/>
                    <a:pt x="68" y="688"/>
                  </a:cubicBezTo>
                  <a:lnTo>
                    <a:pt x="44" y="688"/>
                  </a:lnTo>
                  <a:lnTo>
                    <a:pt x="5" y="693"/>
                  </a:lnTo>
                  <a:lnTo>
                    <a:pt x="5" y="1578"/>
                  </a:lnTo>
                  <a:cubicBezTo>
                    <a:pt x="0" y="2165"/>
                    <a:pt x="477" y="2646"/>
                    <a:pt x="1064" y="2646"/>
                  </a:cubicBezTo>
                  <a:lnTo>
                    <a:pt x="1333" y="2646"/>
                  </a:lnTo>
                  <a:cubicBezTo>
                    <a:pt x="1920" y="2646"/>
                    <a:pt x="2397" y="2170"/>
                    <a:pt x="2397" y="1583"/>
                  </a:cubicBezTo>
                  <a:lnTo>
                    <a:pt x="2397" y="659"/>
                  </a:lnTo>
                  <a:lnTo>
                    <a:pt x="2373" y="645"/>
                  </a:lnTo>
                  <a:cubicBezTo>
                    <a:pt x="2060" y="515"/>
                    <a:pt x="1872" y="250"/>
                    <a:pt x="1771" y="53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1" name="Google Shape;6821;p29"/>
            <p:cNvSpPr/>
            <p:nvPr/>
          </p:nvSpPr>
          <p:spPr>
            <a:xfrm>
              <a:off x="7390508" y="1714547"/>
              <a:ext cx="22870" cy="21375"/>
            </a:xfrm>
            <a:custGeom>
              <a:rect b="b" l="l" r="r" t="t"/>
              <a:pathLst>
                <a:path extrusionOk="0" h="815" w="872">
                  <a:moveTo>
                    <a:pt x="0" y="1"/>
                  </a:moveTo>
                  <a:lnTo>
                    <a:pt x="0" y="391"/>
                  </a:lnTo>
                  <a:lnTo>
                    <a:pt x="429" y="814"/>
                  </a:lnTo>
                  <a:lnTo>
                    <a:pt x="871" y="352"/>
                  </a:lnTo>
                  <a:lnTo>
                    <a:pt x="871" y="1"/>
                  </a:lnTo>
                  <a:lnTo>
                    <a:pt x="823" y="10"/>
                  </a:lnTo>
                  <a:cubicBezTo>
                    <a:pt x="737" y="25"/>
                    <a:pt x="655" y="35"/>
                    <a:pt x="573" y="35"/>
                  </a:cubicBezTo>
                  <a:lnTo>
                    <a:pt x="304" y="35"/>
                  </a:lnTo>
                  <a:lnTo>
                    <a:pt x="299" y="30"/>
                  </a:lnTo>
                  <a:cubicBezTo>
                    <a:pt x="217" y="30"/>
                    <a:pt x="135" y="25"/>
                    <a:pt x="49" y="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2" name="Google Shape;6822;p29"/>
            <p:cNvSpPr/>
            <p:nvPr/>
          </p:nvSpPr>
          <p:spPr>
            <a:xfrm>
              <a:off x="7370444" y="1636703"/>
              <a:ext cx="48862" cy="69424"/>
            </a:xfrm>
            <a:custGeom>
              <a:rect b="b" l="l" r="r" t="t"/>
              <a:pathLst>
                <a:path extrusionOk="0" h="2647" w="1863">
                  <a:moveTo>
                    <a:pt x="1742" y="0"/>
                  </a:moveTo>
                  <a:lnTo>
                    <a:pt x="1699" y="43"/>
                  </a:lnTo>
                  <a:cubicBezTo>
                    <a:pt x="1179" y="525"/>
                    <a:pt x="453" y="654"/>
                    <a:pt x="68" y="693"/>
                  </a:cubicBezTo>
                  <a:lnTo>
                    <a:pt x="44" y="693"/>
                  </a:lnTo>
                  <a:lnTo>
                    <a:pt x="0" y="698"/>
                  </a:lnTo>
                  <a:lnTo>
                    <a:pt x="0" y="1583"/>
                  </a:lnTo>
                  <a:cubicBezTo>
                    <a:pt x="5" y="2170"/>
                    <a:pt x="477" y="2646"/>
                    <a:pt x="1064" y="2646"/>
                  </a:cubicBezTo>
                  <a:lnTo>
                    <a:pt x="1391" y="2646"/>
                  </a:lnTo>
                  <a:cubicBezTo>
                    <a:pt x="828" y="2613"/>
                    <a:pt x="385" y="2146"/>
                    <a:pt x="385" y="1583"/>
                  </a:cubicBezTo>
                  <a:lnTo>
                    <a:pt x="385" y="698"/>
                  </a:lnTo>
                  <a:lnTo>
                    <a:pt x="424" y="693"/>
                  </a:lnTo>
                  <a:lnTo>
                    <a:pt x="448" y="693"/>
                  </a:lnTo>
                  <a:cubicBezTo>
                    <a:pt x="785" y="659"/>
                    <a:pt x="1372" y="558"/>
                    <a:pt x="1863" y="217"/>
                  </a:cubicBezTo>
                  <a:cubicBezTo>
                    <a:pt x="1829" y="164"/>
                    <a:pt x="1800" y="111"/>
                    <a:pt x="1771" y="53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3" name="Google Shape;6823;p29"/>
            <p:cNvSpPr/>
            <p:nvPr/>
          </p:nvSpPr>
          <p:spPr>
            <a:xfrm>
              <a:off x="7406900" y="1714547"/>
              <a:ext cx="6478" cy="787"/>
            </a:xfrm>
            <a:custGeom>
              <a:rect b="b" l="l" r="r" t="t"/>
              <a:pathLst>
                <a:path extrusionOk="0" h="30" w="247">
                  <a:moveTo>
                    <a:pt x="246" y="1"/>
                  </a:moveTo>
                  <a:lnTo>
                    <a:pt x="198" y="10"/>
                  </a:lnTo>
                  <a:cubicBezTo>
                    <a:pt x="131" y="20"/>
                    <a:pt x="68" y="30"/>
                    <a:pt x="1" y="30"/>
                  </a:cubicBezTo>
                  <a:lnTo>
                    <a:pt x="246" y="30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4" name="Google Shape;6824;p29"/>
            <p:cNvSpPr/>
            <p:nvPr/>
          </p:nvSpPr>
          <p:spPr>
            <a:xfrm>
              <a:off x="7390508" y="1714547"/>
              <a:ext cx="16051" cy="21375"/>
            </a:xfrm>
            <a:custGeom>
              <a:rect b="b" l="l" r="r" t="t"/>
              <a:pathLst>
                <a:path extrusionOk="0" h="815" w="612">
                  <a:moveTo>
                    <a:pt x="0" y="1"/>
                  </a:moveTo>
                  <a:lnTo>
                    <a:pt x="0" y="391"/>
                  </a:lnTo>
                  <a:lnTo>
                    <a:pt x="429" y="814"/>
                  </a:lnTo>
                  <a:lnTo>
                    <a:pt x="612" y="622"/>
                  </a:lnTo>
                  <a:lnTo>
                    <a:pt x="381" y="391"/>
                  </a:lnTo>
                  <a:lnTo>
                    <a:pt x="381" y="30"/>
                  </a:lnTo>
                  <a:lnTo>
                    <a:pt x="299" y="30"/>
                  </a:lnTo>
                  <a:cubicBezTo>
                    <a:pt x="217" y="30"/>
                    <a:pt x="130" y="25"/>
                    <a:pt x="49" y="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5" name="Google Shape;6825;p29"/>
            <p:cNvSpPr/>
            <p:nvPr/>
          </p:nvSpPr>
          <p:spPr>
            <a:xfrm>
              <a:off x="7330316" y="1734506"/>
              <a:ext cx="57701" cy="66146"/>
            </a:xfrm>
            <a:custGeom>
              <a:rect b="b" l="l" r="r" t="t"/>
              <a:pathLst>
                <a:path extrusionOk="0" h="2522" w="2200">
                  <a:moveTo>
                    <a:pt x="1367" y="0"/>
                  </a:moveTo>
                  <a:lnTo>
                    <a:pt x="770" y="246"/>
                  </a:lnTo>
                  <a:lnTo>
                    <a:pt x="761" y="250"/>
                  </a:lnTo>
                  <a:cubicBezTo>
                    <a:pt x="732" y="260"/>
                    <a:pt x="0" y="529"/>
                    <a:pt x="0" y="1448"/>
                  </a:cubicBezTo>
                  <a:lnTo>
                    <a:pt x="0" y="2343"/>
                  </a:lnTo>
                  <a:lnTo>
                    <a:pt x="693" y="2343"/>
                  </a:lnTo>
                  <a:lnTo>
                    <a:pt x="693" y="1400"/>
                  </a:lnTo>
                  <a:cubicBezTo>
                    <a:pt x="693" y="1292"/>
                    <a:pt x="774" y="1238"/>
                    <a:pt x="854" y="1238"/>
                  </a:cubicBezTo>
                  <a:cubicBezTo>
                    <a:pt x="935" y="1238"/>
                    <a:pt x="1016" y="1292"/>
                    <a:pt x="1016" y="1400"/>
                  </a:cubicBezTo>
                  <a:lnTo>
                    <a:pt x="1016" y="2521"/>
                  </a:lnTo>
                  <a:lnTo>
                    <a:pt x="2199" y="2521"/>
                  </a:lnTo>
                  <a:lnTo>
                    <a:pt x="1367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6" name="Google Shape;6826;p29"/>
            <p:cNvSpPr/>
            <p:nvPr/>
          </p:nvSpPr>
          <p:spPr>
            <a:xfrm>
              <a:off x="7420539" y="1734742"/>
              <a:ext cx="52140" cy="61241"/>
            </a:xfrm>
            <a:custGeom>
              <a:rect b="b" l="l" r="r" t="t"/>
              <a:pathLst>
                <a:path extrusionOk="0" h="2335" w="1988">
                  <a:moveTo>
                    <a:pt x="655" y="1"/>
                  </a:moveTo>
                  <a:lnTo>
                    <a:pt x="1" y="2334"/>
                  </a:lnTo>
                  <a:lnTo>
                    <a:pt x="973" y="2334"/>
                  </a:lnTo>
                  <a:lnTo>
                    <a:pt x="973" y="1391"/>
                  </a:lnTo>
                  <a:cubicBezTo>
                    <a:pt x="973" y="1283"/>
                    <a:pt x="1053" y="1229"/>
                    <a:pt x="1134" y="1229"/>
                  </a:cubicBezTo>
                  <a:cubicBezTo>
                    <a:pt x="1214" y="1229"/>
                    <a:pt x="1295" y="1283"/>
                    <a:pt x="1295" y="1391"/>
                  </a:cubicBezTo>
                  <a:lnTo>
                    <a:pt x="1295" y="2334"/>
                  </a:lnTo>
                  <a:lnTo>
                    <a:pt x="1988" y="2334"/>
                  </a:lnTo>
                  <a:lnTo>
                    <a:pt x="1988" y="1439"/>
                  </a:lnTo>
                  <a:cubicBezTo>
                    <a:pt x="1983" y="506"/>
                    <a:pt x="1237" y="246"/>
                    <a:pt x="1228" y="241"/>
                  </a:cubicBezTo>
                  <a:lnTo>
                    <a:pt x="1218" y="237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7" name="Google Shape;6827;p29"/>
            <p:cNvSpPr/>
            <p:nvPr/>
          </p:nvSpPr>
          <p:spPr>
            <a:xfrm>
              <a:off x="7329162" y="1734506"/>
              <a:ext cx="36771" cy="61477"/>
            </a:xfrm>
            <a:custGeom>
              <a:rect b="b" l="l" r="r" t="t"/>
              <a:pathLst>
                <a:path extrusionOk="0" h="2344" w="1402">
                  <a:moveTo>
                    <a:pt x="1367" y="0"/>
                  </a:moveTo>
                  <a:lnTo>
                    <a:pt x="771" y="246"/>
                  </a:lnTo>
                  <a:lnTo>
                    <a:pt x="761" y="250"/>
                  </a:lnTo>
                  <a:cubicBezTo>
                    <a:pt x="728" y="265"/>
                    <a:pt x="1" y="529"/>
                    <a:pt x="1" y="1448"/>
                  </a:cubicBezTo>
                  <a:lnTo>
                    <a:pt x="1" y="2343"/>
                  </a:lnTo>
                  <a:lnTo>
                    <a:pt x="328" y="2343"/>
                  </a:lnTo>
                  <a:lnTo>
                    <a:pt x="328" y="1448"/>
                  </a:lnTo>
                  <a:cubicBezTo>
                    <a:pt x="328" y="529"/>
                    <a:pt x="1050" y="260"/>
                    <a:pt x="1084" y="250"/>
                  </a:cubicBezTo>
                  <a:lnTo>
                    <a:pt x="1093" y="246"/>
                  </a:lnTo>
                  <a:lnTo>
                    <a:pt x="1401" y="120"/>
                  </a:lnTo>
                  <a:lnTo>
                    <a:pt x="136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8" name="Google Shape;6828;p29"/>
            <p:cNvSpPr/>
            <p:nvPr/>
          </p:nvSpPr>
          <p:spPr>
            <a:xfrm>
              <a:off x="7355809" y="1766923"/>
              <a:ext cx="8471" cy="29060"/>
            </a:xfrm>
            <a:custGeom>
              <a:rect b="b" l="l" r="r" t="t"/>
              <a:pathLst>
                <a:path extrusionOk="0" h="1108" w="323">
                  <a:moveTo>
                    <a:pt x="164" y="1"/>
                  </a:moveTo>
                  <a:cubicBezTo>
                    <a:pt x="72" y="1"/>
                    <a:pt x="0" y="73"/>
                    <a:pt x="0" y="164"/>
                  </a:cubicBezTo>
                  <a:lnTo>
                    <a:pt x="0" y="1107"/>
                  </a:lnTo>
                  <a:lnTo>
                    <a:pt x="323" y="1107"/>
                  </a:lnTo>
                  <a:lnTo>
                    <a:pt x="323" y="164"/>
                  </a:lnTo>
                  <a:cubicBezTo>
                    <a:pt x="323" y="73"/>
                    <a:pt x="250" y="1"/>
                    <a:pt x="16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9" name="Google Shape;6829;p29"/>
            <p:cNvSpPr/>
            <p:nvPr/>
          </p:nvSpPr>
          <p:spPr>
            <a:xfrm>
              <a:off x="7376240" y="1728447"/>
              <a:ext cx="16812" cy="19566"/>
            </a:xfrm>
            <a:custGeom>
              <a:rect b="b" l="l" r="r" t="t"/>
              <a:pathLst>
                <a:path extrusionOk="0" h="746" w="641">
                  <a:moveTo>
                    <a:pt x="155" y="0"/>
                  </a:moveTo>
                  <a:lnTo>
                    <a:pt x="1" y="101"/>
                  </a:lnTo>
                  <a:lnTo>
                    <a:pt x="314" y="746"/>
                  </a:lnTo>
                  <a:lnTo>
                    <a:pt x="641" y="510"/>
                  </a:lnTo>
                  <a:lnTo>
                    <a:pt x="212" y="96"/>
                  </a:lnTo>
                  <a:cubicBezTo>
                    <a:pt x="188" y="68"/>
                    <a:pt x="164" y="34"/>
                    <a:pt x="155" y="0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0" name="Google Shape;6830;p29"/>
            <p:cNvSpPr/>
            <p:nvPr/>
          </p:nvSpPr>
          <p:spPr>
            <a:xfrm>
              <a:off x="7384319" y="1760104"/>
              <a:ext cx="4695" cy="13166"/>
            </a:xfrm>
            <a:custGeom>
              <a:rect b="b" l="l" r="r" t="t"/>
              <a:pathLst>
                <a:path extrusionOk="0" h="502" w="179">
                  <a:moveTo>
                    <a:pt x="121" y="1"/>
                  </a:moveTo>
                  <a:lnTo>
                    <a:pt x="54" y="49"/>
                  </a:lnTo>
                  <a:cubicBezTo>
                    <a:pt x="34" y="63"/>
                    <a:pt x="20" y="73"/>
                    <a:pt x="1" y="78"/>
                  </a:cubicBezTo>
                  <a:lnTo>
                    <a:pt x="121" y="501"/>
                  </a:lnTo>
                  <a:lnTo>
                    <a:pt x="179" y="136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1" name="Google Shape;6831;p29"/>
            <p:cNvSpPr/>
            <p:nvPr/>
          </p:nvSpPr>
          <p:spPr>
            <a:xfrm>
              <a:off x="7414874" y="1760366"/>
              <a:ext cx="4800" cy="13035"/>
            </a:xfrm>
            <a:custGeom>
              <a:rect b="b" l="l" r="r" t="t"/>
              <a:pathLst>
                <a:path extrusionOk="0" h="497" w="183">
                  <a:moveTo>
                    <a:pt x="48" y="1"/>
                  </a:moveTo>
                  <a:lnTo>
                    <a:pt x="0" y="126"/>
                  </a:lnTo>
                  <a:lnTo>
                    <a:pt x="63" y="496"/>
                  </a:lnTo>
                  <a:lnTo>
                    <a:pt x="183" y="78"/>
                  </a:lnTo>
                  <a:cubicBezTo>
                    <a:pt x="154" y="68"/>
                    <a:pt x="130" y="58"/>
                    <a:pt x="106" y="44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2" name="Google Shape;6832;p29"/>
            <p:cNvSpPr/>
            <p:nvPr/>
          </p:nvSpPr>
          <p:spPr>
            <a:xfrm>
              <a:off x="7410441" y="1728316"/>
              <a:ext cx="16681" cy="19697"/>
            </a:xfrm>
            <a:custGeom>
              <a:rect b="b" l="l" r="r" t="t"/>
              <a:pathLst>
                <a:path extrusionOk="0" h="751" w="636">
                  <a:moveTo>
                    <a:pt x="482" y="0"/>
                  </a:moveTo>
                  <a:cubicBezTo>
                    <a:pt x="472" y="20"/>
                    <a:pt x="463" y="34"/>
                    <a:pt x="448" y="48"/>
                  </a:cubicBezTo>
                  <a:lnTo>
                    <a:pt x="1" y="515"/>
                  </a:lnTo>
                  <a:lnTo>
                    <a:pt x="246" y="693"/>
                  </a:lnTo>
                  <a:lnTo>
                    <a:pt x="323" y="751"/>
                  </a:lnTo>
                  <a:lnTo>
                    <a:pt x="636" y="106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3" name="Google Shape;6833;p29"/>
            <p:cNvSpPr/>
            <p:nvPr/>
          </p:nvSpPr>
          <p:spPr>
            <a:xfrm>
              <a:off x="7320350" y="1586084"/>
              <a:ext cx="162322" cy="219865"/>
            </a:xfrm>
            <a:custGeom>
              <a:rect b="b" l="l" r="r" t="t"/>
              <a:pathLst>
                <a:path extrusionOk="0" h="8383" w="6189">
                  <a:moveTo>
                    <a:pt x="3036" y="438"/>
                  </a:moveTo>
                  <a:lnTo>
                    <a:pt x="3041" y="443"/>
                  </a:lnTo>
                  <a:lnTo>
                    <a:pt x="3181" y="443"/>
                  </a:lnTo>
                  <a:cubicBezTo>
                    <a:pt x="3989" y="443"/>
                    <a:pt x="4643" y="1098"/>
                    <a:pt x="4643" y="1906"/>
                  </a:cubicBezTo>
                  <a:lnTo>
                    <a:pt x="4643" y="2305"/>
                  </a:lnTo>
                  <a:lnTo>
                    <a:pt x="4639" y="2301"/>
                  </a:lnTo>
                  <a:lnTo>
                    <a:pt x="4629" y="2291"/>
                  </a:lnTo>
                  <a:lnTo>
                    <a:pt x="4619" y="2286"/>
                  </a:lnTo>
                  <a:lnTo>
                    <a:pt x="4610" y="2276"/>
                  </a:lnTo>
                  <a:lnTo>
                    <a:pt x="4605" y="2272"/>
                  </a:lnTo>
                  <a:lnTo>
                    <a:pt x="4595" y="2267"/>
                  </a:lnTo>
                  <a:lnTo>
                    <a:pt x="4581" y="2262"/>
                  </a:lnTo>
                  <a:lnTo>
                    <a:pt x="4576" y="2257"/>
                  </a:lnTo>
                  <a:lnTo>
                    <a:pt x="4562" y="2252"/>
                  </a:lnTo>
                  <a:lnTo>
                    <a:pt x="4552" y="2252"/>
                  </a:lnTo>
                  <a:lnTo>
                    <a:pt x="4538" y="2248"/>
                  </a:lnTo>
                  <a:lnTo>
                    <a:pt x="4533" y="2248"/>
                  </a:lnTo>
                  <a:cubicBezTo>
                    <a:pt x="4076" y="2142"/>
                    <a:pt x="3931" y="1550"/>
                    <a:pt x="3931" y="1545"/>
                  </a:cubicBezTo>
                  <a:cubicBezTo>
                    <a:pt x="3908" y="1436"/>
                    <a:pt x="3813" y="1373"/>
                    <a:pt x="3716" y="1373"/>
                  </a:cubicBezTo>
                  <a:cubicBezTo>
                    <a:pt x="3650" y="1373"/>
                    <a:pt x="3583" y="1401"/>
                    <a:pt x="3537" y="1463"/>
                  </a:cubicBezTo>
                  <a:cubicBezTo>
                    <a:pt x="2983" y="2233"/>
                    <a:pt x="1756" y="2243"/>
                    <a:pt x="1737" y="2243"/>
                  </a:cubicBezTo>
                  <a:lnTo>
                    <a:pt x="1684" y="2243"/>
                  </a:lnTo>
                  <a:lnTo>
                    <a:pt x="1675" y="2248"/>
                  </a:lnTo>
                  <a:lnTo>
                    <a:pt x="1665" y="2248"/>
                  </a:lnTo>
                  <a:lnTo>
                    <a:pt x="1655" y="2252"/>
                  </a:lnTo>
                  <a:lnTo>
                    <a:pt x="1641" y="2257"/>
                  </a:lnTo>
                  <a:lnTo>
                    <a:pt x="1636" y="2262"/>
                  </a:lnTo>
                  <a:lnTo>
                    <a:pt x="1622" y="2267"/>
                  </a:lnTo>
                  <a:lnTo>
                    <a:pt x="1617" y="2272"/>
                  </a:lnTo>
                  <a:lnTo>
                    <a:pt x="1607" y="2281"/>
                  </a:lnTo>
                  <a:lnTo>
                    <a:pt x="1598" y="2286"/>
                  </a:lnTo>
                  <a:lnTo>
                    <a:pt x="1593" y="2291"/>
                  </a:lnTo>
                  <a:lnTo>
                    <a:pt x="1583" y="2301"/>
                  </a:lnTo>
                  <a:lnTo>
                    <a:pt x="1578" y="2305"/>
                  </a:lnTo>
                  <a:lnTo>
                    <a:pt x="1578" y="1901"/>
                  </a:lnTo>
                  <a:cubicBezTo>
                    <a:pt x="1578" y="1098"/>
                    <a:pt x="2233" y="443"/>
                    <a:pt x="3036" y="438"/>
                  </a:cubicBezTo>
                  <a:close/>
                  <a:moveTo>
                    <a:pt x="1516" y="2854"/>
                  </a:moveTo>
                  <a:lnTo>
                    <a:pt x="1516" y="3301"/>
                  </a:lnTo>
                  <a:cubicBezTo>
                    <a:pt x="1440" y="3254"/>
                    <a:pt x="1396" y="3168"/>
                    <a:pt x="1396" y="3078"/>
                  </a:cubicBezTo>
                  <a:lnTo>
                    <a:pt x="1396" y="3078"/>
                  </a:lnTo>
                  <a:cubicBezTo>
                    <a:pt x="1396" y="2987"/>
                    <a:pt x="1440" y="2902"/>
                    <a:pt x="1516" y="2854"/>
                  </a:cubicBezTo>
                  <a:close/>
                  <a:moveTo>
                    <a:pt x="4706" y="2854"/>
                  </a:moveTo>
                  <a:cubicBezTo>
                    <a:pt x="4865" y="2960"/>
                    <a:pt x="4865" y="3196"/>
                    <a:pt x="4706" y="3301"/>
                  </a:cubicBezTo>
                  <a:lnTo>
                    <a:pt x="4706" y="2854"/>
                  </a:lnTo>
                  <a:close/>
                  <a:moveTo>
                    <a:pt x="3643" y="2002"/>
                  </a:moveTo>
                  <a:cubicBezTo>
                    <a:pt x="3753" y="2224"/>
                    <a:pt x="3951" y="2483"/>
                    <a:pt x="4263" y="2618"/>
                  </a:cubicBezTo>
                  <a:lnTo>
                    <a:pt x="4263" y="3518"/>
                  </a:lnTo>
                  <a:cubicBezTo>
                    <a:pt x="4263" y="4081"/>
                    <a:pt x="3806" y="4538"/>
                    <a:pt x="3243" y="4538"/>
                  </a:cubicBezTo>
                  <a:lnTo>
                    <a:pt x="2974" y="4538"/>
                  </a:lnTo>
                  <a:cubicBezTo>
                    <a:pt x="2411" y="4533"/>
                    <a:pt x="1954" y="4076"/>
                    <a:pt x="1954" y="3513"/>
                  </a:cubicBezTo>
                  <a:lnTo>
                    <a:pt x="1959" y="3513"/>
                  </a:lnTo>
                  <a:lnTo>
                    <a:pt x="1959" y="2666"/>
                  </a:lnTo>
                  <a:cubicBezTo>
                    <a:pt x="2329" y="2633"/>
                    <a:pt x="3094" y="2503"/>
                    <a:pt x="3643" y="2002"/>
                  </a:cubicBezTo>
                  <a:close/>
                  <a:moveTo>
                    <a:pt x="3503" y="4952"/>
                  </a:moveTo>
                  <a:lnTo>
                    <a:pt x="3503" y="5231"/>
                  </a:lnTo>
                  <a:lnTo>
                    <a:pt x="3104" y="5649"/>
                  </a:lnTo>
                  <a:lnTo>
                    <a:pt x="2719" y="5274"/>
                  </a:lnTo>
                  <a:lnTo>
                    <a:pt x="2719" y="5029"/>
                  </a:lnTo>
                  <a:lnTo>
                    <a:pt x="2719" y="4952"/>
                  </a:lnTo>
                  <a:cubicBezTo>
                    <a:pt x="2801" y="4966"/>
                    <a:pt x="2887" y="4976"/>
                    <a:pt x="2979" y="4976"/>
                  </a:cubicBezTo>
                  <a:lnTo>
                    <a:pt x="3243" y="4976"/>
                  </a:lnTo>
                  <a:cubicBezTo>
                    <a:pt x="3330" y="4976"/>
                    <a:pt x="3416" y="4966"/>
                    <a:pt x="3503" y="4952"/>
                  </a:cubicBezTo>
                  <a:close/>
                  <a:moveTo>
                    <a:pt x="3917" y="5428"/>
                  </a:moveTo>
                  <a:lnTo>
                    <a:pt x="4071" y="5534"/>
                  </a:lnTo>
                  <a:lnTo>
                    <a:pt x="3758" y="6174"/>
                  </a:lnTo>
                  <a:lnTo>
                    <a:pt x="3681" y="6121"/>
                  </a:lnTo>
                  <a:lnTo>
                    <a:pt x="3436" y="5938"/>
                  </a:lnTo>
                  <a:lnTo>
                    <a:pt x="3883" y="5476"/>
                  </a:lnTo>
                  <a:cubicBezTo>
                    <a:pt x="3898" y="5462"/>
                    <a:pt x="3907" y="5447"/>
                    <a:pt x="3917" y="5428"/>
                  </a:cubicBezTo>
                  <a:close/>
                  <a:moveTo>
                    <a:pt x="2286" y="5428"/>
                  </a:moveTo>
                  <a:cubicBezTo>
                    <a:pt x="2295" y="5467"/>
                    <a:pt x="2319" y="5500"/>
                    <a:pt x="2348" y="5524"/>
                  </a:cubicBezTo>
                  <a:lnTo>
                    <a:pt x="2772" y="5938"/>
                  </a:lnTo>
                  <a:lnTo>
                    <a:pt x="2449" y="6179"/>
                  </a:lnTo>
                  <a:lnTo>
                    <a:pt x="2132" y="5534"/>
                  </a:lnTo>
                  <a:lnTo>
                    <a:pt x="2286" y="5428"/>
                  </a:lnTo>
                  <a:close/>
                  <a:moveTo>
                    <a:pt x="3099" y="6241"/>
                  </a:moveTo>
                  <a:lnTo>
                    <a:pt x="3282" y="6376"/>
                  </a:lnTo>
                  <a:lnTo>
                    <a:pt x="3219" y="6525"/>
                  </a:lnTo>
                  <a:lnTo>
                    <a:pt x="2993" y="6525"/>
                  </a:lnTo>
                  <a:lnTo>
                    <a:pt x="2926" y="6371"/>
                  </a:lnTo>
                  <a:lnTo>
                    <a:pt x="3099" y="6241"/>
                  </a:lnTo>
                  <a:close/>
                  <a:moveTo>
                    <a:pt x="2560" y="6641"/>
                  </a:moveTo>
                  <a:lnTo>
                    <a:pt x="2618" y="6775"/>
                  </a:lnTo>
                  <a:lnTo>
                    <a:pt x="2555" y="7141"/>
                  </a:lnTo>
                  <a:lnTo>
                    <a:pt x="2435" y="6718"/>
                  </a:lnTo>
                  <a:cubicBezTo>
                    <a:pt x="2459" y="6713"/>
                    <a:pt x="2473" y="6698"/>
                    <a:pt x="2493" y="6689"/>
                  </a:cubicBezTo>
                  <a:lnTo>
                    <a:pt x="2560" y="6641"/>
                  </a:lnTo>
                  <a:close/>
                  <a:moveTo>
                    <a:pt x="3647" y="6646"/>
                  </a:moveTo>
                  <a:lnTo>
                    <a:pt x="3710" y="6689"/>
                  </a:lnTo>
                  <a:cubicBezTo>
                    <a:pt x="3729" y="6703"/>
                    <a:pt x="3758" y="6718"/>
                    <a:pt x="3782" y="6723"/>
                  </a:cubicBezTo>
                  <a:lnTo>
                    <a:pt x="3662" y="7146"/>
                  </a:lnTo>
                  <a:lnTo>
                    <a:pt x="3604" y="6771"/>
                  </a:lnTo>
                  <a:lnTo>
                    <a:pt x="3647" y="6646"/>
                  </a:lnTo>
                  <a:close/>
                  <a:moveTo>
                    <a:pt x="3190" y="6968"/>
                  </a:moveTo>
                  <a:lnTo>
                    <a:pt x="3349" y="7945"/>
                  </a:lnTo>
                  <a:lnTo>
                    <a:pt x="2878" y="7945"/>
                  </a:lnTo>
                  <a:lnTo>
                    <a:pt x="3032" y="6968"/>
                  </a:lnTo>
                  <a:close/>
                  <a:moveTo>
                    <a:pt x="4514" y="5751"/>
                  </a:moveTo>
                  <a:lnTo>
                    <a:pt x="5014" y="5957"/>
                  </a:lnTo>
                  <a:lnTo>
                    <a:pt x="5028" y="5962"/>
                  </a:lnTo>
                  <a:cubicBezTo>
                    <a:pt x="5057" y="5972"/>
                    <a:pt x="5750" y="6222"/>
                    <a:pt x="5750" y="7103"/>
                  </a:cubicBezTo>
                  <a:lnTo>
                    <a:pt x="5750" y="7945"/>
                  </a:lnTo>
                  <a:lnTo>
                    <a:pt x="5178" y="7945"/>
                  </a:lnTo>
                  <a:lnTo>
                    <a:pt x="5178" y="7059"/>
                  </a:lnTo>
                  <a:cubicBezTo>
                    <a:pt x="5178" y="6910"/>
                    <a:pt x="5067" y="6836"/>
                    <a:pt x="4956" y="6836"/>
                  </a:cubicBezTo>
                  <a:cubicBezTo>
                    <a:pt x="4846" y="6836"/>
                    <a:pt x="4735" y="6910"/>
                    <a:pt x="4735" y="7059"/>
                  </a:cubicBezTo>
                  <a:lnTo>
                    <a:pt x="4735" y="7945"/>
                  </a:lnTo>
                  <a:lnTo>
                    <a:pt x="3902" y="7945"/>
                  </a:lnTo>
                  <a:lnTo>
                    <a:pt x="4514" y="5751"/>
                  </a:lnTo>
                  <a:close/>
                  <a:moveTo>
                    <a:pt x="3036" y="1"/>
                  </a:moveTo>
                  <a:cubicBezTo>
                    <a:pt x="1987" y="1"/>
                    <a:pt x="1136" y="852"/>
                    <a:pt x="1136" y="1901"/>
                  </a:cubicBezTo>
                  <a:lnTo>
                    <a:pt x="1136" y="2604"/>
                  </a:lnTo>
                  <a:cubicBezTo>
                    <a:pt x="760" y="3017"/>
                    <a:pt x="991" y="3677"/>
                    <a:pt x="1540" y="3778"/>
                  </a:cubicBezTo>
                  <a:cubicBezTo>
                    <a:pt x="1617" y="4211"/>
                    <a:pt x="1891" y="4586"/>
                    <a:pt x="2276" y="4793"/>
                  </a:cubicBezTo>
                  <a:lnTo>
                    <a:pt x="2276" y="4904"/>
                  </a:lnTo>
                  <a:lnTo>
                    <a:pt x="1780" y="5231"/>
                  </a:lnTo>
                  <a:lnTo>
                    <a:pt x="1761" y="5240"/>
                  </a:lnTo>
                  <a:lnTo>
                    <a:pt x="1011" y="5548"/>
                  </a:lnTo>
                  <a:cubicBezTo>
                    <a:pt x="655" y="5669"/>
                    <a:pt x="0" y="6150"/>
                    <a:pt x="0" y="7107"/>
                  </a:cubicBezTo>
                  <a:lnTo>
                    <a:pt x="0" y="8161"/>
                  </a:lnTo>
                  <a:cubicBezTo>
                    <a:pt x="0" y="8286"/>
                    <a:pt x="96" y="8383"/>
                    <a:pt x="221" y="8383"/>
                  </a:cubicBezTo>
                  <a:lnTo>
                    <a:pt x="1670" y="8383"/>
                  </a:lnTo>
                  <a:cubicBezTo>
                    <a:pt x="1962" y="8383"/>
                    <a:pt x="1963" y="7945"/>
                    <a:pt x="1675" y="7945"/>
                  </a:cubicBezTo>
                  <a:cubicBezTo>
                    <a:pt x="1673" y="7945"/>
                    <a:pt x="1671" y="7945"/>
                    <a:pt x="1670" y="7945"/>
                  </a:cubicBezTo>
                  <a:lnTo>
                    <a:pt x="1453" y="7945"/>
                  </a:lnTo>
                  <a:lnTo>
                    <a:pt x="1453" y="7059"/>
                  </a:lnTo>
                  <a:cubicBezTo>
                    <a:pt x="1453" y="6910"/>
                    <a:pt x="1344" y="6836"/>
                    <a:pt x="1234" y="6836"/>
                  </a:cubicBezTo>
                  <a:cubicBezTo>
                    <a:pt x="1125" y="6836"/>
                    <a:pt x="1015" y="6910"/>
                    <a:pt x="1015" y="7059"/>
                  </a:cubicBezTo>
                  <a:lnTo>
                    <a:pt x="1015" y="7945"/>
                  </a:lnTo>
                  <a:lnTo>
                    <a:pt x="438" y="7945"/>
                  </a:lnTo>
                  <a:lnTo>
                    <a:pt x="438" y="7107"/>
                  </a:lnTo>
                  <a:cubicBezTo>
                    <a:pt x="438" y="6227"/>
                    <a:pt x="1131" y="5977"/>
                    <a:pt x="1160" y="5962"/>
                  </a:cubicBezTo>
                  <a:lnTo>
                    <a:pt x="1174" y="5957"/>
                  </a:lnTo>
                  <a:lnTo>
                    <a:pt x="1708" y="5736"/>
                  </a:lnTo>
                  <a:lnTo>
                    <a:pt x="2329" y="7945"/>
                  </a:lnTo>
                  <a:cubicBezTo>
                    <a:pt x="2074" y="8007"/>
                    <a:pt x="2117" y="8378"/>
                    <a:pt x="2377" y="8383"/>
                  </a:cubicBezTo>
                  <a:lnTo>
                    <a:pt x="5972" y="8383"/>
                  </a:lnTo>
                  <a:cubicBezTo>
                    <a:pt x="6092" y="8383"/>
                    <a:pt x="6188" y="8282"/>
                    <a:pt x="6188" y="8161"/>
                  </a:cubicBezTo>
                  <a:lnTo>
                    <a:pt x="6188" y="7107"/>
                  </a:lnTo>
                  <a:cubicBezTo>
                    <a:pt x="6188" y="6150"/>
                    <a:pt x="5534" y="5674"/>
                    <a:pt x="5178" y="5548"/>
                  </a:cubicBezTo>
                  <a:lnTo>
                    <a:pt x="4441" y="5245"/>
                  </a:lnTo>
                  <a:lnTo>
                    <a:pt x="3946" y="4918"/>
                  </a:lnTo>
                  <a:lnTo>
                    <a:pt x="3946" y="4798"/>
                  </a:lnTo>
                  <a:cubicBezTo>
                    <a:pt x="4331" y="4586"/>
                    <a:pt x="4600" y="4211"/>
                    <a:pt x="4682" y="3778"/>
                  </a:cubicBezTo>
                  <a:cubicBezTo>
                    <a:pt x="5230" y="3677"/>
                    <a:pt x="5457" y="3013"/>
                    <a:pt x="5081" y="2599"/>
                  </a:cubicBezTo>
                  <a:lnTo>
                    <a:pt x="5081" y="1901"/>
                  </a:lnTo>
                  <a:cubicBezTo>
                    <a:pt x="5081" y="852"/>
                    <a:pt x="4230" y="1"/>
                    <a:pt x="3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34" name="Google Shape;6834;p29"/>
          <p:cNvGrpSpPr/>
          <p:nvPr/>
        </p:nvGrpSpPr>
        <p:grpSpPr>
          <a:xfrm>
            <a:off x="7550155" y="1325922"/>
            <a:ext cx="379381" cy="366792"/>
            <a:chOff x="7550155" y="1510497"/>
            <a:chExt cx="379381" cy="366792"/>
          </a:xfrm>
        </p:grpSpPr>
        <p:sp>
          <p:nvSpPr>
            <p:cNvPr id="6835" name="Google Shape;6835;p29"/>
            <p:cNvSpPr/>
            <p:nvPr/>
          </p:nvSpPr>
          <p:spPr>
            <a:xfrm>
              <a:off x="7550155" y="1515926"/>
              <a:ext cx="379381" cy="355907"/>
            </a:xfrm>
            <a:custGeom>
              <a:rect b="b" l="l" r="r" t="t"/>
              <a:pathLst>
                <a:path extrusionOk="0" h="13570" w="14465">
                  <a:moveTo>
                    <a:pt x="7232" y="0"/>
                  </a:moveTo>
                  <a:cubicBezTo>
                    <a:pt x="7232" y="0"/>
                    <a:pt x="3960" y="1963"/>
                    <a:pt x="1444" y="1963"/>
                  </a:cubicBezTo>
                  <a:cubicBezTo>
                    <a:pt x="1444" y="1963"/>
                    <a:pt x="0" y="11163"/>
                    <a:pt x="7232" y="13569"/>
                  </a:cubicBezTo>
                  <a:cubicBezTo>
                    <a:pt x="14464" y="11163"/>
                    <a:pt x="13016" y="1963"/>
                    <a:pt x="13016" y="1963"/>
                  </a:cubicBezTo>
                  <a:cubicBezTo>
                    <a:pt x="10500" y="1963"/>
                    <a:pt x="7232" y="0"/>
                    <a:pt x="723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6" name="Google Shape;6836;p29"/>
            <p:cNvSpPr/>
            <p:nvPr/>
          </p:nvSpPr>
          <p:spPr>
            <a:xfrm>
              <a:off x="7732515" y="1566650"/>
              <a:ext cx="197021" cy="305183"/>
            </a:xfrm>
            <a:custGeom>
              <a:rect b="b" l="l" r="r" t="t"/>
              <a:pathLst>
                <a:path extrusionOk="0" h="11636" w="7512">
                  <a:moveTo>
                    <a:pt x="5510" y="1"/>
                  </a:moveTo>
                  <a:cubicBezTo>
                    <a:pt x="5510" y="10"/>
                    <a:pt x="5510" y="20"/>
                    <a:pt x="5515" y="29"/>
                  </a:cubicBezTo>
                  <a:cubicBezTo>
                    <a:pt x="5515" y="29"/>
                    <a:pt x="6924" y="8998"/>
                    <a:pt x="0" y="11539"/>
                  </a:cubicBezTo>
                  <a:cubicBezTo>
                    <a:pt x="92" y="11573"/>
                    <a:pt x="183" y="11606"/>
                    <a:pt x="275" y="11635"/>
                  </a:cubicBezTo>
                  <a:cubicBezTo>
                    <a:pt x="7511" y="9234"/>
                    <a:pt x="6063" y="29"/>
                    <a:pt x="6063" y="29"/>
                  </a:cubicBezTo>
                  <a:cubicBezTo>
                    <a:pt x="5880" y="29"/>
                    <a:pt x="5697" y="20"/>
                    <a:pt x="55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7" name="Google Shape;6837;p29"/>
            <p:cNvSpPr/>
            <p:nvPr/>
          </p:nvSpPr>
          <p:spPr>
            <a:xfrm>
              <a:off x="7588264" y="1550887"/>
              <a:ext cx="302901" cy="284463"/>
            </a:xfrm>
            <a:custGeom>
              <a:rect b="b" l="l" r="r" t="t"/>
              <a:pathLst>
                <a:path extrusionOk="0" h="10846" w="11549">
                  <a:moveTo>
                    <a:pt x="5779" y="0"/>
                  </a:moveTo>
                  <a:cubicBezTo>
                    <a:pt x="5779" y="0"/>
                    <a:pt x="3167" y="1573"/>
                    <a:pt x="1155" y="1573"/>
                  </a:cubicBezTo>
                  <a:cubicBezTo>
                    <a:pt x="1155" y="1573"/>
                    <a:pt x="0" y="8926"/>
                    <a:pt x="5775" y="10846"/>
                  </a:cubicBezTo>
                  <a:cubicBezTo>
                    <a:pt x="11549" y="8926"/>
                    <a:pt x="10399" y="1573"/>
                    <a:pt x="10399" y="1573"/>
                  </a:cubicBezTo>
                  <a:cubicBezTo>
                    <a:pt x="8387" y="1573"/>
                    <a:pt x="5779" y="0"/>
                    <a:pt x="577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8" name="Google Shape;6838;p29"/>
            <p:cNvSpPr/>
            <p:nvPr/>
          </p:nvSpPr>
          <p:spPr>
            <a:xfrm>
              <a:off x="7732646" y="1591120"/>
              <a:ext cx="158650" cy="244230"/>
            </a:xfrm>
            <a:custGeom>
              <a:rect b="b" l="l" r="r" t="t"/>
              <a:pathLst>
                <a:path extrusionOk="0" h="9312" w="6049">
                  <a:moveTo>
                    <a:pt x="4335" y="1"/>
                  </a:moveTo>
                  <a:lnTo>
                    <a:pt x="4335" y="1"/>
                  </a:lnTo>
                  <a:cubicBezTo>
                    <a:pt x="4340" y="15"/>
                    <a:pt x="4345" y="25"/>
                    <a:pt x="4345" y="39"/>
                  </a:cubicBezTo>
                  <a:cubicBezTo>
                    <a:pt x="4345" y="39"/>
                    <a:pt x="5466" y="7156"/>
                    <a:pt x="0" y="9211"/>
                  </a:cubicBezTo>
                  <a:cubicBezTo>
                    <a:pt x="87" y="9244"/>
                    <a:pt x="178" y="9278"/>
                    <a:pt x="274" y="9312"/>
                  </a:cubicBezTo>
                  <a:cubicBezTo>
                    <a:pt x="6048" y="7392"/>
                    <a:pt x="4894" y="39"/>
                    <a:pt x="4894" y="39"/>
                  </a:cubicBezTo>
                  <a:cubicBezTo>
                    <a:pt x="4706" y="35"/>
                    <a:pt x="4518" y="25"/>
                    <a:pt x="43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9" name="Google Shape;6839;p29"/>
            <p:cNvSpPr/>
            <p:nvPr/>
          </p:nvSpPr>
          <p:spPr>
            <a:xfrm>
              <a:off x="7711428" y="1603001"/>
              <a:ext cx="56809" cy="81305"/>
            </a:xfrm>
            <a:custGeom>
              <a:rect b="b" l="l" r="r" t="t"/>
              <a:pathLst>
                <a:path extrusionOk="0" h="3100" w="2166">
                  <a:moveTo>
                    <a:pt x="1083" y="0"/>
                  </a:moveTo>
                  <a:cubicBezTo>
                    <a:pt x="482" y="0"/>
                    <a:pt x="1" y="486"/>
                    <a:pt x="1" y="1083"/>
                  </a:cubicBezTo>
                  <a:lnTo>
                    <a:pt x="1" y="2016"/>
                  </a:lnTo>
                  <a:cubicBezTo>
                    <a:pt x="1" y="2613"/>
                    <a:pt x="482" y="3094"/>
                    <a:pt x="1083" y="3099"/>
                  </a:cubicBezTo>
                  <a:cubicBezTo>
                    <a:pt x="1680" y="3094"/>
                    <a:pt x="2161" y="2613"/>
                    <a:pt x="2166" y="2016"/>
                  </a:cubicBezTo>
                  <a:lnTo>
                    <a:pt x="2166" y="1083"/>
                  </a:lnTo>
                  <a:cubicBezTo>
                    <a:pt x="2161" y="486"/>
                    <a:pt x="1680" y="0"/>
                    <a:pt x="108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0" name="Google Shape;6840;p29"/>
            <p:cNvSpPr/>
            <p:nvPr/>
          </p:nvSpPr>
          <p:spPr>
            <a:xfrm>
              <a:off x="7732646" y="1603001"/>
              <a:ext cx="35591" cy="81305"/>
            </a:xfrm>
            <a:custGeom>
              <a:rect b="b" l="l" r="r" t="t"/>
              <a:pathLst>
                <a:path extrusionOk="0" h="3100" w="1357">
                  <a:moveTo>
                    <a:pt x="274" y="0"/>
                  </a:moveTo>
                  <a:cubicBezTo>
                    <a:pt x="178" y="0"/>
                    <a:pt x="87" y="10"/>
                    <a:pt x="0" y="34"/>
                  </a:cubicBezTo>
                  <a:cubicBezTo>
                    <a:pt x="476" y="159"/>
                    <a:pt x="804" y="592"/>
                    <a:pt x="808" y="1083"/>
                  </a:cubicBezTo>
                  <a:lnTo>
                    <a:pt x="808" y="2016"/>
                  </a:lnTo>
                  <a:cubicBezTo>
                    <a:pt x="804" y="2507"/>
                    <a:pt x="476" y="2935"/>
                    <a:pt x="0" y="3061"/>
                  </a:cubicBezTo>
                  <a:cubicBezTo>
                    <a:pt x="87" y="3085"/>
                    <a:pt x="178" y="3099"/>
                    <a:pt x="274" y="3099"/>
                  </a:cubicBezTo>
                  <a:cubicBezTo>
                    <a:pt x="871" y="3094"/>
                    <a:pt x="1352" y="2613"/>
                    <a:pt x="1357" y="2016"/>
                  </a:cubicBezTo>
                  <a:lnTo>
                    <a:pt x="1357" y="1083"/>
                  </a:lnTo>
                  <a:cubicBezTo>
                    <a:pt x="1352" y="486"/>
                    <a:pt x="871" y="0"/>
                    <a:pt x="274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1" name="Google Shape;6841;p29"/>
            <p:cNvSpPr/>
            <p:nvPr/>
          </p:nvSpPr>
          <p:spPr>
            <a:xfrm>
              <a:off x="7680401" y="1684149"/>
              <a:ext cx="118758" cy="76611"/>
            </a:xfrm>
            <a:custGeom>
              <a:rect b="b" l="l" r="r" t="t"/>
              <a:pathLst>
                <a:path extrusionOk="0" h="2921" w="4528">
                  <a:moveTo>
                    <a:pt x="2266" y="0"/>
                  </a:moveTo>
                  <a:cubicBezTo>
                    <a:pt x="1068" y="15"/>
                    <a:pt x="0" y="996"/>
                    <a:pt x="0" y="2190"/>
                  </a:cubicBezTo>
                  <a:lnTo>
                    <a:pt x="0" y="2921"/>
                  </a:lnTo>
                  <a:lnTo>
                    <a:pt x="2266" y="2921"/>
                  </a:lnTo>
                  <a:lnTo>
                    <a:pt x="4528" y="2916"/>
                  </a:lnTo>
                  <a:lnTo>
                    <a:pt x="4528" y="2190"/>
                  </a:lnTo>
                  <a:cubicBezTo>
                    <a:pt x="4528" y="996"/>
                    <a:pt x="3460" y="15"/>
                    <a:pt x="226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2" name="Google Shape;6842;p29"/>
            <p:cNvSpPr/>
            <p:nvPr/>
          </p:nvSpPr>
          <p:spPr>
            <a:xfrm>
              <a:off x="7732646" y="1684149"/>
              <a:ext cx="66513" cy="76611"/>
            </a:xfrm>
            <a:custGeom>
              <a:rect b="b" l="l" r="r" t="t"/>
              <a:pathLst>
                <a:path extrusionOk="0" h="2921" w="2536">
                  <a:moveTo>
                    <a:pt x="274" y="0"/>
                  </a:moveTo>
                  <a:cubicBezTo>
                    <a:pt x="178" y="5"/>
                    <a:pt x="87" y="10"/>
                    <a:pt x="0" y="24"/>
                  </a:cubicBezTo>
                  <a:cubicBezTo>
                    <a:pt x="1083" y="169"/>
                    <a:pt x="1992" y="1088"/>
                    <a:pt x="1992" y="2194"/>
                  </a:cubicBezTo>
                  <a:lnTo>
                    <a:pt x="1992" y="2921"/>
                  </a:lnTo>
                  <a:lnTo>
                    <a:pt x="2536" y="2921"/>
                  </a:lnTo>
                  <a:lnTo>
                    <a:pt x="2536" y="2190"/>
                  </a:lnTo>
                  <a:cubicBezTo>
                    <a:pt x="2536" y="996"/>
                    <a:pt x="1468" y="19"/>
                    <a:pt x="274" y="0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3" name="Google Shape;6843;p29"/>
            <p:cNvSpPr/>
            <p:nvPr/>
          </p:nvSpPr>
          <p:spPr>
            <a:xfrm>
              <a:off x="7725328" y="1684175"/>
              <a:ext cx="28903" cy="16917"/>
            </a:xfrm>
            <a:custGeom>
              <a:rect b="b" l="l" r="r" t="t"/>
              <a:pathLst>
                <a:path extrusionOk="0" h="645" w="1102">
                  <a:moveTo>
                    <a:pt x="551" y="0"/>
                  </a:moveTo>
                  <a:cubicBezTo>
                    <a:pt x="366" y="0"/>
                    <a:pt x="180" y="26"/>
                    <a:pt x="0" y="76"/>
                  </a:cubicBezTo>
                  <a:lnTo>
                    <a:pt x="294" y="644"/>
                  </a:lnTo>
                  <a:lnTo>
                    <a:pt x="813" y="644"/>
                  </a:lnTo>
                  <a:lnTo>
                    <a:pt x="1102" y="76"/>
                  </a:lnTo>
                  <a:cubicBezTo>
                    <a:pt x="921" y="26"/>
                    <a:pt x="736" y="0"/>
                    <a:pt x="55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4" name="Google Shape;6844;p29"/>
            <p:cNvSpPr/>
            <p:nvPr/>
          </p:nvSpPr>
          <p:spPr>
            <a:xfrm>
              <a:off x="7725328" y="1684175"/>
              <a:ext cx="28903" cy="16917"/>
            </a:xfrm>
            <a:custGeom>
              <a:rect b="b" l="l" r="r" t="t"/>
              <a:pathLst>
                <a:path extrusionOk="0" h="645" w="1102">
                  <a:moveTo>
                    <a:pt x="551" y="0"/>
                  </a:moveTo>
                  <a:cubicBezTo>
                    <a:pt x="366" y="0"/>
                    <a:pt x="180" y="26"/>
                    <a:pt x="0" y="76"/>
                  </a:cubicBezTo>
                  <a:lnTo>
                    <a:pt x="294" y="644"/>
                  </a:lnTo>
                  <a:lnTo>
                    <a:pt x="813" y="644"/>
                  </a:lnTo>
                  <a:lnTo>
                    <a:pt x="1102" y="76"/>
                  </a:lnTo>
                  <a:cubicBezTo>
                    <a:pt x="921" y="26"/>
                    <a:pt x="736" y="0"/>
                    <a:pt x="55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5" name="Google Shape;6845;p29"/>
            <p:cNvSpPr/>
            <p:nvPr/>
          </p:nvSpPr>
          <p:spPr>
            <a:xfrm>
              <a:off x="7735793" y="1684385"/>
              <a:ext cx="18438" cy="16707"/>
            </a:xfrm>
            <a:custGeom>
              <a:rect b="b" l="l" r="r" t="t"/>
              <a:pathLst>
                <a:path extrusionOk="0" h="637" w="703">
                  <a:moveTo>
                    <a:pt x="318" y="1"/>
                  </a:moveTo>
                  <a:lnTo>
                    <a:pt x="0" y="636"/>
                  </a:lnTo>
                  <a:lnTo>
                    <a:pt x="414" y="636"/>
                  </a:lnTo>
                  <a:lnTo>
                    <a:pt x="703" y="68"/>
                  </a:lnTo>
                  <a:cubicBezTo>
                    <a:pt x="578" y="35"/>
                    <a:pt x="448" y="10"/>
                    <a:pt x="3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6" name="Google Shape;6846;p29"/>
            <p:cNvSpPr/>
            <p:nvPr/>
          </p:nvSpPr>
          <p:spPr>
            <a:xfrm>
              <a:off x="7725066" y="1701066"/>
              <a:ext cx="29427" cy="47708"/>
            </a:xfrm>
            <a:custGeom>
              <a:rect b="b" l="l" r="r" t="t"/>
              <a:pathLst>
                <a:path extrusionOk="0" h="1819" w="1122">
                  <a:moveTo>
                    <a:pt x="304" y="0"/>
                  </a:moveTo>
                  <a:lnTo>
                    <a:pt x="0" y="1309"/>
                  </a:lnTo>
                  <a:lnTo>
                    <a:pt x="563" y="1819"/>
                  </a:lnTo>
                  <a:lnTo>
                    <a:pt x="1122" y="1309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7" name="Google Shape;6847;p29"/>
            <p:cNvSpPr/>
            <p:nvPr/>
          </p:nvSpPr>
          <p:spPr>
            <a:xfrm>
              <a:off x="7734403" y="1701066"/>
              <a:ext cx="20090" cy="47708"/>
            </a:xfrm>
            <a:custGeom>
              <a:rect b="b" l="l" r="r" t="t"/>
              <a:pathLst>
                <a:path extrusionOk="0" h="1819" w="766">
                  <a:moveTo>
                    <a:pt x="53" y="0"/>
                  </a:moveTo>
                  <a:lnTo>
                    <a:pt x="357" y="1309"/>
                  </a:lnTo>
                  <a:lnTo>
                    <a:pt x="0" y="1631"/>
                  </a:lnTo>
                  <a:lnTo>
                    <a:pt x="207" y="1819"/>
                  </a:lnTo>
                  <a:lnTo>
                    <a:pt x="766" y="130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8" name="Google Shape;6848;p29"/>
            <p:cNvSpPr/>
            <p:nvPr/>
          </p:nvSpPr>
          <p:spPr>
            <a:xfrm>
              <a:off x="7674972" y="1597572"/>
              <a:ext cx="129616" cy="168512"/>
            </a:xfrm>
            <a:custGeom>
              <a:rect b="b" l="l" r="r" t="t"/>
              <a:pathLst>
                <a:path extrusionOk="0" h="6425" w="4942">
                  <a:moveTo>
                    <a:pt x="2680" y="1117"/>
                  </a:moveTo>
                  <a:cubicBezTo>
                    <a:pt x="2680" y="1117"/>
                    <a:pt x="2868" y="1612"/>
                    <a:pt x="3349" y="1728"/>
                  </a:cubicBezTo>
                  <a:lnTo>
                    <a:pt x="3349" y="2219"/>
                  </a:lnTo>
                  <a:cubicBezTo>
                    <a:pt x="3349" y="2690"/>
                    <a:pt x="2979" y="3075"/>
                    <a:pt x="2507" y="3094"/>
                  </a:cubicBezTo>
                  <a:lnTo>
                    <a:pt x="2435" y="3094"/>
                  </a:lnTo>
                  <a:cubicBezTo>
                    <a:pt x="1963" y="3075"/>
                    <a:pt x="1593" y="2690"/>
                    <a:pt x="1593" y="2219"/>
                  </a:cubicBezTo>
                  <a:lnTo>
                    <a:pt x="1593" y="1747"/>
                  </a:lnTo>
                  <a:lnTo>
                    <a:pt x="1593" y="1742"/>
                  </a:lnTo>
                  <a:cubicBezTo>
                    <a:pt x="2387" y="1660"/>
                    <a:pt x="2680" y="1117"/>
                    <a:pt x="2680" y="1117"/>
                  </a:cubicBezTo>
                  <a:close/>
                  <a:moveTo>
                    <a:pt x="2570" y="3508"/>
                  </a:moveTo>
                  <a:cubicBezTo>
                    <a:pt x="2603" y="3508"/>
                    <a:pt x="2632" y="3513"/>
                    <a:pt x="2661" y="3518"/>
                  </a:cubicBezTo>
                  <a:lnTo>
                    <a:pt x="2709" y="3523"/>
                  </a:lnTo>
                  <a:lnTo>
                    <a:pt x="2608" y="3734"/>
                  </a:lnTo>
                  <a:lnTo>
                    <a:pt x="2334" y="3734"/>
                  </a:lnTo>
                  <a:lnTo>
                    <a:pt x="2228" y="3523"/>
                  </a:lnTo>
                  <a:lnTo>
                    <a:pt x="2276" y="3518"/>
                  </a:lnTo>
                  <a:cubicBezTo>
                    <a:pt x="2305" y="3513"/>
                    <a:pt x="2334" y="3513"/>
                    <a:pt x="2368" y="3508"/>
                  </a:cubicBezTo>
                  <a:close/>
                  <a:moveTo>
                    <a:pt x="2570" y="4148"/>
                  </a:moveTo>
                  <a:lnTo>
                    <a:pt x="2810" y="5178"/>
                  </a:lnTo>
                  <a:lnTo>
                    <a:pt x="2473" y="5486"/>
                  </a:lnTo>
                  <a:lnTo>
                    <a:pt x="2137" y="5178"/>
                  </a:lnTo>
                  <a:lnTo>
                    <a:pt x="2372" y="4148"/>
                  </a:lnTo>
                  <a:close/>
                  <a:moveTo>
                    <a:pt x="3128" y="3624"/>
                  </a:moveTo>
                  <a:cubicBezTo>
                    <a:pt x="3421" y="3729"/>
                    <a:pt x="3691" y="3893"/>
                    <a:pt x="3917" y="4110"/>
                  </a:cubicBezTo>
                  <a:cubicBezTo>
                    <a:pt x="4302" y="4466"/>
                    <a:pt x="4523" y="4966"/>
                    <a:pt x="4533" y="5491"/>
                  </a:cubicBezTo>
                  <a:lnTo>
                    <a:pt x="4533" y="6015"/>
                  </a:lnTo>
                  <a:lnTo>
                    <a:pt x="409" y="6015"/>
                  </a:lnTo>
                  <a:lnTo>
                    <a:pt x="409" y="5491"/>
                  </a:lnTo>
                  <a:cubicBezTo>
                    <a:pt x="419" y="4961"/>
                    <a:pt x="640" y="4461"/>
                    <a:pt x="1030" y="4110"/>
                  </a:cubicBezTo>
                  <a:cubicBezTo>
                    <a:pt x="1256" y="3893"/>
                    <a:pt x="1525" y="3729"/>
                    <a:pt x="1819" y="3628"/>
                  </a:cubicBezTo>
                  <a:lnTo>
                    <a:pt x="1997" y="3970"/>
                  </a:lnTo>
                  <a:lnTo>
                    <a:pt x="1713" y="5207"/>
                  </a:lnTo>
                  <a:cubicBezTo>
                    <a:pt x="1694" y="5279"/>
                    <a:pt x="1718" y="5356"/>
                    <a:pt x="1771" y="5404"/>
                  </a:cubicBezTo>
                  <a:lnTo>
                    <a:pt x="2334" y="5919"/>
                  </a:lnTo>
                  <a:cubicBezTo>
                    <a:pt x="2372" y="5955"/>
                    <a:pt x="2422" y="5973"/>
                    <a:pt x="2472" y="5973"/>
                  </a:cubicBezTo>
                  <a:cubicBezTo>
                    <a:pt x="2521" y="5973"/>
                    <a:pt x="2572" y="5955"/>
                    <a:pt x="2613" y="5919"/>
                  </a:cubicBezTo>
                  <a:lnTo>
                    <a:pt x="3176" y="5404"/>
                  </a:lnTo>
                  <a:cubicBezTo>
                    <a:pt x="3229" y="5356"/>
                    <a:pt x="3253" y="5279"/>
                    <a:pt x="3234" y="5207"/>
                  </a:cubicBezTo>
                  <a:lnTo>
                    <a:pt x="2950" y="3970"/>
                  </a:lnTo>
                  <a:lnTo>
                    <a:pt x="3128" y="3624"/>
                  </a:lnTo>
                  <a:close/>
                  <a:moveTo>
                    <a:pt x="2469" y="0"/>
                  </a:moveTo>
                  <a:cubicBezTo>
                    <a:pt x="1761" y="0"/>
                    <a:pt x="1184" y="578"/>
                    <a:pt x="1184" y="1290"/>
                  </a:cubicBezTo>
                  <a:lnTo>
                    <a:pt x="1184" y="2223"/>
                  </a:lnTo>
                  <a:cubicBezTo>
                    <a:pt x="1184" y="2618"/>
                    <a:pt x="1367" y="2993"/>
                    <a:pt x="1679" y="3239"/>
                  </a:cubicBezTo>
                  <a:cubicBezTo>
                    <a:pt x="717" y="3576"/>
                    <a:pt x="0" y="4475"/>
                    <a:pt x="0" y="5491"/>
                  </a:cubicBezTo>
                  <a:lnTo>
                    <a:pt x="0" y="6217"/>
                  </a:lnTo>
                  <a:cubicBezTo>
                    <a:pt x="0" y="6333"/>
                    <a:pt x="92" y="6424"/>
                    <a:pt x="207" y="6424"/>
                  </a:cubicBezTo>
                  <a:lnTo>
                    <a:pt x="4735" y="6424"/>
                  </a:lnTo>
                  <a:cubicBezTo>
                    <a:pt x="4850" y="6424"/>
                    <a:pt x="4942" y="6333"/>
                    <a:pt x="4942" y="6217"/>
                  </a:cubicBezTo>
                  <a:lnTo>
                    <a:pt x="4942" y="5491"/>
                  </a:lnTo>
                  <a:cubicBezTo>
                    <a:pt x="4942" y="4470"/>
                    <a:pt x="4230" y="3571"/>
                    <a:pt x="3262" y="3234"/>
                  </a:cubicBezTo>
                  <a:cubicBezTo>
                    <a:pt x="3575" y="2988"/>
                    <a:pt x="3758" y="2613"/>
                    <a:pt x="3758" y="2219"/>
                  </a:cubicBezTo>
                  <a:lnTo>
                    <a:pt x="3758" y="1290"/>
                  </a:lnTo>
                  <a:cubicBezTo>
                    <a:pt x="3758" y="578"/>
                    <a:pt x="3181" y="0"/>
                    <a:pt x="24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9" name="Google Shape;6849;p29"/>
            <p:cNvSpPr/>
            <p:nvPr/>
          </p:nvSpPr>
          <p:spPr>
            <a:xfrm>
              <a:off x="7610609" y="1545563"/>
              <a:ext cx="260229" cy="158204"/>
            </a:xfrm>
            <a:custGeom>
              <a:rect b="b" l="l" r="r" t="t"/>
              <a:pathLst>
                <a:path extrusionOk="0" h="6032" w="9922">
                  <a:moveTo>
                    <a:pt x="4926" y="1"/>
                  </a:moveTo>
                  <a:cubicBezTo>
                    <a:pt x="4889" y="1"/>
                    <a:pt x="4853" y="11"/>
                    <a:pt x="4822" y="30"/>
                  </a:cubicBezTo>
                  <a:cubicBezTo>
                    <a:pt x="4793" y="44"/>
                    <a:pt x="2233" y="1570"/>
                    <a:pt x="303" y="1570"/>
                  </a:cubicBezTo>
                  <a:cubicBezTo>
                    <a:pt x="202" y="1570"/>
                    <a:pt x="116" y="1642"/>
                    <a:pt x="101" y="1743"/>
                  </a:cubicBezTo>
                  <a:cubicBezTo>
                    <a:pt x="29" y="2258"/>
                    <a:pt x="0" y="2773"/>
                    <a:pt x="5" y="3292"/>
                  </a:cubicBezTo>
                  <a:cubicBezTo>
                    <a:pt x="5" y="3408"/>
                    <a:pt x="96" y="3499"/>
                    <a:pt x="207" y="3499"/>
                  </a:cubicBezTo>
                  <a:cubicBezTo>
                    <a:pt x="323" y="3499"/>
                    <a:pt x="414" y="3408"/>
                    <a:pt x="414" y="3292"/>
                  </a:cubicBezTo>
                  <a:cubicBezTo>
                    <a:pt x="409" y="2854"/>
                    <a:pt x="433" y="2412"/>
                    <a:pt x="486" y="1974"/>
                  </a:cubicBezTo>
                  <a:cubicBezTo>
                    <a:pt x="1314" y="1940"/>
                    <a:pt x="2310" y="1675"/>
                    <a:pt x="3450" y="1180"/>
                  </a:cubicBezTo>
                  <a:cubicBezTo>
                    <a:pt x="3955" y="958"/>
                    <a:pt x="4446" y="713"/>
                    <a:pt x="4923" y="444"/>
                  </a:cubicBezTo>
                  <a:cubicBezTo>
                    <a:pt x="5404" y="713"/>
                    <a:pt x="5895" y="958"/>
                    <a:pt x="6400" y="1180"/>
                  </a:cubicBezTo>
                  <a:cubicBezTo>
                    <a:pt x="7540" y="1675"/>
                    <a:pt x="8536" y="1940"/>
                    <a:pt x="9364" y="1974"/>
                  </a:cubicBezTo>
                  <a:cubicBezTo>
                    <a:pt x="9426" y="2484"/>
                    <a:pt x="9551" y="4072"/>
                    <a:pt x="9171" y="5780"/>
                  </a:cubicBezTo>
                  <a:cubicBezTo>
                    <a:pt x="9138" y="5936"/>
                    <a:pt x="9259" y="6031"/>
                    <a:pt x="9377" y="6031"/>
                  </a:cubicBezTo>
                  <a:cubicBezTo>
                    <a:pt x="9462" y="6031"/>
                    <a:pt x="9547" y="5982"/>
                    <a:pt x="9571" y="5871"/>
                  </a:cubicBezTo>
                  <a:cubicBezTo>
                    <a:pt x="9864" y="4514"/>
                    <a:pt x="9922" y="3119"/>
                    <a:pt x="9749" y="1743"/>
                  </a:cubicBezTo>
                  <a:cubicBezTo>
                    <a:pt x="9729" y="1642"/>
                    <a:pt x="9648" y="1570"/>
                    <a:pt x="9547" y="1570"/>
                  </a:cubicBezTo>
                  <a:cubicBezTo>
                    <a:pt x="7617" y="1570"/>
                    <a:pt x="5057" y="44"/>
                    <a:pt x="5033" y="30"/>
                  </a:cubicBezTo>
                  <a:cubicBezTo>
                    <a:pt x="5000" y="11"/>
                    <a:pt x="4962" y="1"/>
                    <a:pt x="4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0" name="Google Shape;6850;p29"/>
            <p:cNvSpPr/>
            <p:nvPr/>
          </p:nvSpPr>
          <p:spPr>
            <a:xfrm>
              <a:off x="7611081" y="1647168"/>
              <a:ext cx="246775" cy="193559"/>
            </a:xfrm>
            <a:custGeom>
              <a:rect b="b" l="l" r="r" t="t"/>
              <a:pathLst>
                <a:path extrusionOk="0" h="7380" w="9409">
                  <a:moveTo>
                    <a:pt x="216" y="1"/>
                  </a:moveTo>
                  <a:cubicBezTo>
                    <a:pt x="109" y="1"/>
                    <a:pt x="1" y="76"/>
                    <a:pt x="11" y="217"/>
                  </a:cubicBezTo>
                  <a:cubicBezTo>
                    <a:pt x="107" y="1742"/>
                    <a:pt x="459" y="3085"/>
                    <a:pt x="1055" y="4201"/>
                  </a:cubicBezTo>
                  <a:cubicBezTo>
                    <a:pt x="1883" y="5746"/>
                    <a:pt x="3153" y="6809"/>
                    <a:pt x="4842" y="7372"/>
                  </a:cubicBezTo>
                  <a:cubicBezTo>
                    <a:pt x="4864" y="7377"/>
                    <a:pt x="4885" y="7379"/>
                    <a:pt x="4907" y="7379"/>
                  </a:cubicBezTo>
                  <a:cubicBezTo>
                    <a:pt x="4929" y="7379"/>
                    <a:pt x="4950" y="7377"/>
                    <a:pt x="4972" y="7372"/>
                  </a:cubicBezTo>
                  <a:cubicBezTo>
                    <a:pt x="6064" y="7011"/>
                    <a:pt x="6993" y="6424"/>
                    <a:pt x="7729" y="5640"/>
                  </a:cubicBezTo>
                  <a:cubicBezTo>
                    <a:pt x="8465" y="4855"/>
                    <a:pt x="9023" y="3859"/>
                    <a:pt x="9375" y="2685"/>
                  </a:cubicBezTo>
                  <a:cubicBezTo>
                    <a:pt x="9408" y="2579"/>
                    <a:pt x="9346" y="2459"/>
                    <a:pt x="9240" y="2430"/>
                  </a:cubicBezTo>
                  <a:cubicBezTo>
                    <a:pt x="9220" y="2424"/>
                    <a:pt x="9199" y="2421"/>
                    <a:pt x="9179" y="2421"/>
                  </a:cubicBezTo>
                  <a:cubicBezTo>
                    <a:pt x="9090" y="2421"/>
                    <a:pt x="9008" y="2479"/>
                    <a:pt x="8985" y="2565"/>
                  </a:cubicBezTo>
                  <a:cubicBezTo>
                    <a:pt x="8648" y="3677"/>
                    <a:pt x="8128" y="4615"/>
                    <a:pt x="7431" y="5356"/>
                  </a:cubicBezTo>
                  <a:cubicBezTo>
                    <a:pt x="6757" y="6078"/>
                    <a:pt x="5905" y="6612"/>
                    <a:pt x="4905" y="6953"/>
                  </a:cubicBezTo>
                  <a:cubicBezTo>
                    <a:pt x="3355" y="6424"/>
                    <a:pt x="2181" y="5433"/>
                    <a:pt x="1416" y="4009"/>
                  </a:cubicBezTo>
                  <a:cubicBezTo>
                    <a:pt x="848" y="2940"/>
                    <a:pt x="511" y="1660"/>
                    <a:pt x="420" y="193"/>
                  </a:cubicBezTo>
                  <a:cubicBezTo>
                    <a:pt x="411" y="62"/>
                    <a:pt x="313" y="1"/>
                    <a:pt x="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1" name="Google Shape;6851;p29"/>
            <p:cNvSpPr/>
            <p:nvPr/>
          </p:nvSpPr>
          <p:spPr>
            <a:xfrm>
              <a:off x="7573235" y="1510497"/>
              <a:ext cx="333089" cy="366792"/>
            </a:xfrm>
            <a:custGeom>
              <a:rect b="b" l="l" r="r" t="t"/>
              <a:pathLst>
                <a:path extrusionOk="0" h="13985" w="12700">
                  <a:moveTo>
                    <a:pt x="6348" y="448"/>
                  </a:moveTo>
                  <a:cubicBezTo>
                    <a:pt x="6954" y="789"/>
                    <a:pt x="7575" y="1102"/>
                    <a:pt x="8210" y="1381"/>
                  </a:cubicBezTo>
                  <a:cubicBezTo>
                    <a:pt x="9653" y="2007"/>
                    <a:pt x="10914" y="2344"/>
                    <a:pt x="11948" y="2377"/>
                  </a:cubicBezTo>
                  <a:cubicBezTo>
                    <a:pt x="12025" y="2945"/>
                    <a:pt x="12199" y="4894"/>
                    <a:pt x="11756" y="7030"/>
                  </a:cubicBezTo>
                  <a:cubicBezTo>
                    <a:pt x="11443" y="8512"/>
                    <a:pt x="10899" y="9792"/>
                    <a:pt x="10139" y="10831"/>
                  </a:cubicBezTo>
                  <a:cubicBezTo>
                    <a:pt x="9206" y="12107"/>
                    <a:pt x="7931" y="13026"/>
                    <a:pt x="6352" y="13565"/>
                  </a:cubicBezTo>
                  <a:cubicBezTo>
                    <a:pt x="4774" y="13026"/>
                    <a:pt x="3499" y="12107"/>
                    <a:pt x="2566" y="10836"/>
                  </a:cubicBezTo>
                  <a:cubicBezTo>
                    <a:pt x="1800" y="9797"/>
                    <a:pt x="1262" y="8522"/>
                    <a:pt x="949" y="7045"/>
                  </a:cubicBezTo>
                  <a:cubicBezTo>
                    <a:pt x="501" y="4908"/>
                    <a:pt x="675" y="2950"/>
                    <a:pt x="747" y="2377"/>
                  </a:cubicBezTo>
                  <a:cubicBezTo>
                    <a:pt x="1781" y="2339"/>
                    <a:pt x="3037" y="2007"/>
                    <a:pt x="4481" y="1381"/>
                  </a:cubicBezTo>
                  <a:cubicBezTo>
                    <a:pt x="5121" y="1102"/>
                    <a:pt x="5741" y="789"/>
                    <a:pt x="6348" y="448"/>
                  </a:cubicBezTo>
                  <a:close/>
                  <a:moveTo>
                    <a:pt x="6351" y="0"/>
                  </a:moveTo>
                  <a:cubicBezTo>
                    <a:pt x="6314" y="0"/>
                    <a:pt x="6278" y="10"/>
                    <a:pt x="6247" y="29"/>
                  </a:cubicBezTo>
                  <a:cubicBezTo>
                    <a:pt x="6213" y="48"/>
                    <a:pt x="2999" y="1963"/>
                    <a:pt x="564" y="1963"/>
                  </a:cubicBezTo>
                  <a:cubicBezTo>
                    <a:pt x="463" y="1963"/>
                    <a:pt x="376" y="2040"/>
                    <a:pt x="362" y="2137"/>
                  </a:cubicBezTo>
                  <a:cubicBezTo>
                    <a:pt x="347" y="2233"/>
                    <a:pt x="1" y="4509"/>
                    <a:pt x="545" y="7117"/>
                  </a:cubicBezTo>
                  <a:cubicBezTo>
                    <a:pt x="862" y="8657"/>
                    <a:pt x="1430" y="9985"/>
                    <a:pt x="2229" y="11072"/>
                  </a:cubicBezTo>
                  <a:cubicBezTo>
                    <a:pt x="3225" y="12434"/>
                    <a:pt x="4591" y="13411"/>
                    <a:pt x="6280" y="13974"/>
                  </a:cubicBezTo>
                  <a:cubicBezTo>
                    <a:pt x="6302" y="13981"/>
                    <a:pt x="6325" y="13984"/>
                    <a:pt x="6347" y="13984"/>
                  </a:cubicBezTo>
                  <a:cubicBezTo>
                    <a:pt x="6369" y="13984"/>
                    <a:pt x="6391" y="13981"/>
                    <a:pt x="6410" y="13974"/>
                  </a:cubicBezTo>
                  <a:cubicBezTo>
                    <a:pt x="8104" y="13411"/>
                    <a:pt x="9466" y="12434"/>
                    <a:pt x="10466" y="11072"/>
                  </a:cubicBezTo>
                  <a:cubicBezTo>
                    <a:pt x="11265" y="9985"/>
                    <a:pt x="11833" y="8652"/>
                    <a:pt x="12151" y="7117"/>
                  </a:cubicBezTo>
                  <a:cubicBezTo>
                    <a:pt x="12699" y="4504"/>
                    <a:pt x="12353" y="2233"/>
                    <a:pt x="12338" y="2137"/>
                  </a:cubicBezTo>
                  <a:cubicBezTo>
                    <a:pt x="12324" y="2040"/>
                    <a:pt x="12237" y="1963"/>
                    <a:pt x="12136" y="1963"/>
                  </a:cubicBezTo>
                  <a:cubicBezTo>
                    <a:pt x="9706" y="1963"/>
                    <a:pt x="6487" y="48"/>
                    <a:pt x="6458" y="29"/>
                  </a:cubicBezTo>
                  <a:cubicBezTo>
                    <a:pt x="6425" y="10"/>
                    <a:pt x="6387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52" name="Google Shape;6852;p29"/>
          <p:cNvSpPr/>
          <p:nvPr/>
        </p:nvSpPr>
        <p:spPr>
          <a:xfrm>
            <a:off x="8111607" y="1670446"/>
            <a:ext cx="10884" cy="21952"/>
          </a:xfrm>
          <a:custGeom>
            <a:rect b="b" l="l" r="r" t="t"/>
            <a:pathLst>
              <a:path extrusionOk="0" h="837" w="415">
                <a:moveTo>
                  <a:pt x="208" y="0"/>
                </a:moveTo>
                <a:cubicBezTo>
                  <a:pt x="92" y="0"/>
                  <a:pt x="1" y="92"/>
                  <a:pt x="1" y="207"/>
                </a:cubicBezTo>
                <a:lnTo>
                  <a:pt x="1" y="645"/>
                </a:lnTo>
                <a:cubicBezTo>
                  <a:pt x="8" y="773"/>
                  <a:pt x="108" y="836"/>
                  <a:pt x="208" y="836"/>
                </a:cubicBezTo>
                <a:cubicBezTo>
                  <a:pt x="308" y="836"/>
                  <a:pt x="407" y="773"/>
                  <a:pt x="415" y="645"/>
                </a:cubicBezTo>
                <a:lnTo>
                  <a:pt x="415" y="207"/>
                </a:lnTo>
                <a:cubicBezTo>
                  <a:pt x="415" y="92"/>
                  <a:pt x="318" y="0"/>
                  <a:pt x="20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3" name="Google Shape;6853;p29"/>
          <p:cNvSpPr/>
          <p:nvPr/>
        </p:nvSpPr>
        <p:spPr>
          <a:xfrm>
            <a:off x="8238076" y="1670446"/>
            <a:ext cx="10753" cy="21952"/>
          </a:xfrm>
          <a:custGeom>
            <a:rect b="b" l="l" r="r" t="t"/>
            <a:pathLst>
              <a:path extrusionOk="0" h="837" w="410">
                <a:moveTo>
                  <a:pt x="207" y="0"/>
                </a:moveTo>
                <a:cubicBezTo>
                  <a:pt x="92" y="0"/>
                  <a:pt x="0" y="92"/>
                  <a:pt x="0" y="207"/>
                </a:cubicBezTo>
                <a:lnTo>
                  <a:pt x="0" y="645"/>
                </a:lnTo>
                <a:cubicBezTo>
                  <a:pt x="7" y="773"/>
                  <a:pt x="106" y="836"/>
                  <a:pt x="205" y="836"/>
                </a:cubicBezTo>
                <a:cubicBezTo>
                  <a:pt x="303" y="836"/>
                  <a:pt x="402" y="773"/>
                  <a:pt x="409" y="645"/>
                </a:cubicBezTo>
                <a:lnTo>
                  <a:pt x="409" y="207"/>
                </a:lnTo>
                <a:cubicBezTo>
                  <a:pt x="409" y="92"/>
                  <a:pt x="318" y="0"/>
                  <a:pt x="20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54" name="Google Shape;6854;p29"/>
          <p:cNvGrpSpPr/>
          <p:nvPr/>
        </p:nvGrpSpPr>
        <p:grpSpPr>
          <a:xfrm>
            <a:off x="7999537" y="1325974"/>
            <a:ext cx="335476" cy="367001"/>
            <a:chOff x="7999537" y="1510549"/>
            <a:chExt cx="335476" cy="367001"/>
          </a:xfrm>
        </p:grpSpPr>
        <p:sp>
          <p:nvSpPr>
            <p:cNvPr id="6855" name="Google Shape;6855;p29"/>
            <p:cNvSpPr/>
            <p:nvPr/>
          </p:nvSpPr>
          <p:spPr>
            <a:xfrm>
              <a:off x="8030984" y="1515795"/>
              <a:ext cx="298600" cy="298600"/>
            </a:xfrm>
            <a:custGeom>
              <a:rect b="b" l="l" r="r" t="t"/>
              <a:pathLst>
                <a:path extrusionOk="0" h="11385" w="11385">
                  <a:moveTo>
                    <a:pt x="5692" y="0"/>
                  </a:moveTo>
                  <a:cubicBezTo>
                    <a:pt x="2550" y="0"/>
                    <a:pt x="0" y="2551"/>
                    <a:pt x="0" y="5693"/>
                  </a:cubicBezTo>
                  <a:cubicBezTo>
                    <a:pt x="0" y="8840"/>
                    <a:pt x="2550" y="11385"/>
                    <a:pt x="5692" y="11385"/>
                  </a:cubicBezTo>
                  <a:cubicBezTo>
                    <a:pt x="8834" y="11385"/>
                    <a:pt x="11385" y="8840"/>
                    <a:pt x="11385" y="5693"/>
                  </a:cubicBezTo>
                  <a:cubicBezTo>
                    <a:pt x="11385" y="2551"/>
                    <a:pt x="8834" y="0"/>
                    <a:pt x="5692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6" name="Google Shape;6856;p29"/>
            <p:cNvSpPr/>
            <p:nvPr/>
          </p:nvSpPr>
          <p:spPr>
            <a:xfrm>
              <a:off x="8001557" y="1518942"/>
              <a:ext cx="283991" cy="295531"/>
            </a:xfrm>
            <a:custGeom>
              <a:rect b="b" l="l" r="r" t="t"/>
              <a:pathLst>
                <a:path extrusionOk="0" h="11268" w="10828">
                  <a:moveTo>
                    <a:pt x="5655" y="1"/>
                  </a:moveTo>
                  <a:cubicBezTo>
                    <a:pt x="1930" y="780"/>
                    <a:pt x="1" y="4923"/>
                    <a:pt x="1805" y="8272"/>
                  </a:cubicBezTo>
                  <a:cubicBezTo>
                    <a:pt x="2854" y="10224"/>
                    <a:pt x="4827" y="11267"/>
                    <a:pt x="6825" y="11267"/>
                  </a:cubicBezTo>
                  <a:cubicBezTo>
                    <a:pt x="8255" y="11267"/>
                    <a:pt x="9699" y="10733"/>
                    <a:pt x="10827" y="9615"/>
                  </a:cubicBezTo>
                  <a:lnTo>
                    <a:pt x="10827" y="9615"/>
                  </a:lnTo>
                  <a:cubicBezTo>
                    <a:pt x="10442" y="9696"/>
                    <a:pt x="10053" y="9735"/>
                    <a:pt x="9663" y="9735"/>
                  </a:cubicBezTo>
                  <a:cubicBezTo>
                    <a:pt x="7353" y="9735"/>
                    <a:pt x="5275" y="8344"/>
                    <a:pt x="4399" y="6213"/>
                  </a:cubicBezTo>
                  <a:cubicBezTo>
                    <a:pt x="3518" y="4076"/>
                    <a:pt x="4014" y="1627"/>
                    <a:pt x="5655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7" name="Google Shape;6857;p29"/>
            <p:cNvSpPr/>
            <p:nvPr/>
          </p:nvSpPr>
          <p:spPr>
            <a:xfrm>
              <a:off x="8082704" y="1803012"/>
              <a:ext cx="195264" cy="68952"/>
            </a:xfrm>
            <a:custGeom>
              <a:rect b="b" l="l" r="r" t="t"/>
              <a:pathLst>
                <a:path extrusionOk="0" h="2629" w="7445">
                  <a:moveTo>
                    <a:pt x="2407" y="1"/>
                  </a:moveTo>
                  <a:lnTo>
                    <a:pt x="573" y="665"/>
                  </a:lnTo>
                  <a:cubicBezTo>
                    <a:pt x="227" y="790"/>
                    <a:pt x="1" y="1117"/>
                    <a:pt x="1" y="1488"/>
                  </a:cubicBezTo>
                  <a:lnTo>
                    <a:pt x="1" y="2628"/>
                  </a:lnTo>
                  <a:lnTo>
                    <a:pt x="7445" y="2628"/>
                  </a:lnTo>
                  <a:lnTo>
                    <a:pt x="7445" y="1488"/>
                  </a:lnTo>
                  <a:cubicBezTo>
                    <a:pt x="7445" y="1117"/>
                    <a:pt x="7214" y="790"/>
                    <a:pt x="6867" y="665"/>
                  </a:cubicBezTo>
                  <a:lnTo>
                    <a:pt x="5034" y="1"/>
                  </a:lnTo>
                  <a:lnTo>
                    <a:pt x="3720" y="439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8" name="Google Shape;6858;p29"/>
            <p:cNvSpPr/>
            <p:nvPr/>
          </p:nvSpPr>
          <p:spPr>
            <a:xfrm>
              <a:off x="8243374" y="1826381"/>
              <a:ext cx="34463" cy="45583"/>
            </a:xfrm>
            <a:custGeom>
              <a:rect b="b" l="l" r="r" t="t"/>
              <a:pathLst>
                <a:path extrusionOk="0" h="1738" w="1314">
                  <a:moveTo>
                    <a:pt x="1078" y="0"/>
                  </a:moveTo>
                  <a:lnTo>
                    <a:pt x="255" y="823"/>
                  </a:lnTo>
                  <a:cubicBezTo>
                    <a:pt x="92" y="986"/>
                    <a:pt x="0" y="1208"/>
                    <a:pt x="0" y="1439"/>
                  </a:cubicBezTo>
                  <a:lnTo>
                    <a:pt x="0" y="1737"/>
                  </a:lnTo>
                  <a:lnTo>
                    <a:pt x="1314" y="1737"/>
                  </a:lnTo>
                  <a:lnTo>
                    <a:pt x="1314" y="597"/>
                  </a:lnTo>
                  <a:cubicBezTo>
                    <a:pt x="1314" y="375"/>
                    <a:pt x="1227" y="164"/>
                    <a:pt x="1078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9" name="Google Shape;6859;p29"/>
            <p:cNvSpPr/>
            <p:nvPr/>
          </p:nvSpPr>
          <p:spPr>
            <a:xfrm>
              <a:off x="8117036" y="1624954"/>
              <a:ext cx="126469" cy="91901"/>
            </a:xfrm>
            <a:custGeom>
              <a:rect b="b" l="l" r="r" t="t"/>
              <a:pathLst>
                <a:path extrusionOk="0" h="3504" w="4822">
                  <a:moveTo>
                    <a:pt x="1757" y="1"/>
                  </a:moveTo>
                  <a:cubicBezTo>
                    <a:pt x="785" y="1"/>
                    <a:pt x="1" y="785"/>
                    <a:pt x="1" y="1752"/>
                  </a:cubicBezTo>
                  <a:lnTo>
                    <a:pt x="1" y="2272"/>
                  </a:lnTo>
                  <a:cubicBezTo>
                    <a:pt x="1" y="2507"/>
                    <a:pt x="39" y="2743"/>
                    <a:pt x="111" y="2965"/>
                  </a:cubicBezTo>
                  <a:lnTo>
                    <a:pt x="188" y="3181"/>
                  </a:lnTo>
                  <a:cubicBezTo>
                    <a:pt x="208" y="3248"/>
                    <a:pt x="217" y="3321"/>
                    <a:pt x="222" y="3393"/>
                  </a:cubicBezTo>
                  <a:lnTo>
                    <a:pt x="222" y="3503"/>
                  </a:lnTo>
                  <a:lnTo>
                    <a:pt x="4601" y="3503"/>
                  </a:lnTo>
                  <a:lnTo>
                    <a:pt x="4601" y="3393"/>
                  </a:lnTo>
                  <a:cubicBezTo>
                    <a:pt x="4601" y="3321"/>
                    <a:pt x="4610" y="3248"/>
                    <a:pt x="4634" y="3186"/>
                  </a:cubicBezTo>
                  <a:lnTo>
                    <a:pt x="4707" y="2965"/>
                  </a:lnTo>
                  <a:cubicBezTo>
                    <a:pt x="4779" y="2743"/>
                    <a:pt x="4817" y="2507"/>
                    <a:pt x="4822" y="2272"/>
                  </a:cubicBezTo>
                  <a:lnTo>
                    <a:pt x="4822" y="438"/>
                  </a:lnTo>
                  <a:cubicBezTo>
                    <a:pt x="4822" y="198"/>
                    <a:pt x="4625" y="1"/>
                    <a:pt x="4384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0" name="Google Shape;6860;p29"/>
            <p:cNvSpPr/>
            <p:nvPr/>
          </p:nvSpPr>
          <p:spPr>
            <a:xfrm>
              <a:off x="8145808" y="1624954"/>
              <a:ext cx="97593" cy="91901"/>
            </a:xfrm>
            <a:custGeom>
              <a:rect b="b" l="l" r="r" t="t"/>
              <a:pathLst>
                <a:path extrusionOk="0" h="3504" w="3721">
                  <a:moveTo>
                    <a:pt x="891" y="1"/>
                  </a:moveTo>
                  <a:cubicBezTo>
                    <a:pt x="400" y="1"/>
                    <a:pt x="1" y="400"/>
                    <a:pt x="1" y="891"/>
                  </a:cubicBezTo>
                  <a:cubicBezTo>
                    <a:pt x="1" y="1382"/>
                    <a:pt x="400" y="1776"/>
                    <a:pt x="891" y="1781"/>
                  </a:cubicBezTo>
                  <a:lnTo>
                    <a:pt x="1011" y="1781"/>
                  </a:lnTo>
                  <a:lnTo>
                    <a:pt x="1069" y="3503"/>
                  </a:lnTo>
                  <a:lnTo>
                    <a:pt x="3499" y="3503"/>
                  </a:lnTo>
                  <a:lnTo>
                    <a:pt x="3499" y="3393"/>
                  </a:lnTo>
                  <a:cubicBezTo>
                    <a:pt x="3499" y="3321"/>
                    <a:pt x="3513" y="3248"/>
                    <a:pt x="3537" y="3186"/>
                  </a:cubicBezTo>
                  <a:lnTo>
                    <a:pt x="3610" y="2965"/>
                  </a:lnTo>
                  <a:cubicBezTo>
                    <a:pt x="3682" y="2743"/>
                    <a:pt x="3720" y="2507"/>
                    <a:pt x="3720" y="2272"/>
                  </a:cubicBezTo>
                  <a:lnTo>
                    <a:pt x="3720" y="438"/>
                  </a:lnTo>
                  <a:cubicBezTo>
                    <a:pt x="3720" y="198"/>
                    <a:pt x="3523" y="1"/>
                    <a:pt x="328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1" name="Google Shape;6861;p29"/>
            <p:cNvSpPr/>
            <p:nvPr/>
          </p:nvSpPr>
          <p:spPr>
            <a:xfrm>
              <a:off x="8145808" y="1762753"/>
              <a:ext cx="68926" cy="51773"/>
            </a:xfrm>
            <a:custGeom>
              <a:rect b="b" l="l" r="r" t="t"/>
              <a:pathLst>
                <a:path extrusionOk="0" h="1974" w="2628">
                  <a:moveTo>
                    <a:pt x="1" y="1"/>
                  </a:moveTo>
                  <a:lnTo>
                    <a:pt x="1" y="1974"/>
                  </a:lnTo>
                  <a:lnTo>
                    <a:pt x="2628" y="1974"/>
                  </a:lnTo>
                  <a:lnTo>
                    <a:pt x="262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2" name="Google Shape;6862;p29"/>
            <p:cNvSpPr/>
            <p:nvPr/>
          </p:nvSpPr>
          <p:spPr>
            <a:xfrm>
              <a:off x="8145808" y="1762753"/>
              <a:ext cx="68926" cy="34463"/>
            </a:xfrm>
            <a:custGeom>
              <a:rect b="b" l="l" r="r" t="t"/>
              <a:pathLst>
                <a:path extrusionOk="0" h="1314" w="2628">
                  <a:moveTo>
                    <a:pt x="1" y="1"/>
                  </a:moveTo>
                  <a:lnTo>
                    <a:pt x="1" y="992"/>
                  </a:lnTo>
                  <a:cubicBezTo>
                    <a:pt x="412" y="1206"/>
                    <a:pt x="863" y="1313"/>
                    <a:pt x="1314" y="1313"/>
                  </a:cubicBezTo>
                  <a:cubicBezTo>
                    <a:pt x="1765" y="1313"/>
                    <a:pt x="2217" y="1206"/>
                    <a:pt x="2628" y="992"/>
                  </a:cubicBezTo>
                  <a:lnTo>
                    <a:pt x="2628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3" name="Google Shape;6863;p29"/>
            <p:cNvSpPr/>
            <p:nvPr/>
          </p:nvSpPr>
          <p:spPr>
            <a:xfrm>
              <a:off x="8134451" y="1793387"/>
              <a:ext cx="45846" cy="41072"/>
            </a:xfrm>
            <a:custGeom>
              <a:rect b="b" l="l" r="r" t="t"/>
              <a:pathLst>
                <a:path extrusionOk="0" h="1566" w="1748">
                  <a:moveTo>
                    <a:pt x="385" y="1"/>
                  </a:moveTo>
                  <a:cubicBezTo>
                    <a:pt x="304" y="1"/>
                    <a:pt x="227" y="47"/>
                    <a:pt x="188" y="127"/>
                  </a:cubicBezTo>
                  <a:lnTo>
                    <a:pt x="1" y="527"/>
                  </a:lnTo>
                  <a:lnTo>
                    <a:pt x="722" y="1479"/>
                  </a:lnTo>
                  <a:cubicBezTo>
                    <a:pt x="764" y="1537"/>
                    <a:pt x="830" y="1566"/>
                    <a:pt x="896" y="1566"/>
                  </a:cubicBezTo>
                  <a:cubicBezTo>
                    <a:pt x="952" y="1566"/>
                    <a:pt x="1008" y="1545"/>
                    <a:pt x="1050" y="1503"/>
                  </a:cubicBezTo>
                  <a:lnTo>
                    <a:pt x="1747" y="806"/>
                  </a:lnTo>
                  <a:lnTo>
                    <a:pt x="501" y="36"/>
                  </a:lnTo>
                  <a:cubicBezTo>
                    <a:pt x="464" y="12"/>
                    <a:pt x="424" y="1"/>
                    <a:pt x="385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4" name="Google Shape;6864;p29"/>
            <p:cNvSpPr/>
            <p:nvPr/>
          </p:nvSpPr>
          <p:spPr>
            <a:xfrm>
              <a:off x="8180271" y="1793387"/>
              <a:ext cx="45951" cy="41072"/>
            </a:xfrm>
            <a:custGeom>
              <a:rect b="b" l="l" r="r" t="t"/>
              <a:pathLst>
                <a:path extrusionOk="0" h="1566" w="1752">
                  <a:moveTo>
                    <a:pt x="1364" y="1"/>
                  </a:moveTo>
                  <a:cubicBezTo>
                    <a:pt x="1324" y="1"/>
                    <a:pt x="1283" y="12"/>
                    <a:pt x="1247" y="36"/>
                  </a:cubicBezTo>
                  <a:lnTo>
                    <a:pt x="0" y="806"/>
                  </a:lnTo>
                  <a:lnTo>
                    <a:pt x="698" y="1503"/>
                  </a:lnTo>
                  <a:cubicBezTo>
                    <a:pt x="742" y="1545"/>
                    <a:pt x="798" y="1566"/>
                    <a:pt x="854" y="1566"/>
                  </a:cubicBezTo>
                  <a:cubicBezTo>
                    <a:pt x="920" y="1566"/>
                    <a:pt x="986" y="1537"/>
                    <a:pt x="1030" y="1479"/>
                  </a:cubicBezTo>
                  <a:lnTo>
                    <a:pt x="1752" y="527"/>
                  </a:lnTo>
                  <a:lnTo>
                    <a:pt x="1559" y="127"/>
                  </a:lnTo>
                  <a:cubicBezTo>
                    <a:pt x="1524" y="47"/>
                    <a:pt x="1445" y="1"/>
                    <a:pt x="1364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5" name="Google Shape;6865;p29"/>
            <p:cNvSpPr/>
            <p:nvPr/>
          </p:nvSpPr>
          <p:spPr>
            <a:xfrm>
              <a:off x="8122859" y="1671534"/>
              <a:ext cx="114981" cy="108556"/>
            </a:xfrm>
            <a:custGeom>
              <a:rect b="b" l="l" r="r" t="t"/>
              <a:pathLst>
                <a:path extrusionOk="0" h="4139" w="4384">
                  <a:moveTo>
                    <a:pt x="1869" y="1"/>
                  </a:moveTo>
                  <a:cubicBezTo>
                    <a:pt x="1181" y="1"/>
                    <a:pt x="659" y="197"/>
                    <a:pt x="659" y="197"/>
                  </a:cubicBezTo>
                  <a:lnTo>
                    <a:pt x="659" y="938"/>
                  </a:lnTo>
                  <a:cubicBezTo>
                    <a:pt x="659" y="1160"/>
                    <a:pt x="549" y="1367"/>
                    <a:pt x="366" y="1487"/>
                  </a:cubicBezTo>
                  <a:lnTo>
                    <a:pt x="0" y="1727"/>
                  </a:lnTo>
                  <a:lnTo>
                    <a:pt x="0" y="1949"/>
                  </a:lnTo>
                  <a:cubicBezTo>
                    <a:pt x="0" y="3157"/>
                    <a:pt x="982" y="4138"/>
                    <a:pt x="2189" y="4138"/>
                  </a:cubicBezTo>
                  <a:cubicBezTo>
                    <a:pt x="3397" y="4138"/>
                    <a:pt x="4379" y="3157"/>
                    <a:pt x="4383" y="1949"/>
                  </a:cubicBezTo>
                  <a:lnTo>
                    <a:pt x="4383" y="1727"/>
                  </a:lnTo>
                  <a:lnTo>
                    <a:pt x="4018" y="1487"/>
                  </a:lnTo>
                  <a:cubicBezTo>
                    <a:pt x="3835" y="1362"/>
                    <a:pt x="3724" y="1160"/>
                    <a:pt x="3724" y="938"/>
                  </a:cubicBezTo>
                  <a:lnTo>
                    <a:pt x="3724" y="635"/>
                  </a:lnTo>
                  <a:cubicBezTo>
                    <a:pt x="3128" y="137"/>
                    <a:pt x="2441" y="1"/>
                    <a:pt x="1869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6" name="Google Shape;6866;p29"/>
            <p:cNvSpPr/>
            <p:nvPr/>
          </p:nvSpPr>
          <p:spPr>
            <a:xfrm>
              <a:off x="8082704" y="1826381"/>
              <a:ext cx="34358" cy="45583"/>
            </a:xfrm>
            <a:custGeom>
              <a:rect b="b" l="l" r="r" t="t"/>
              <a:pathLst>
                <a:path extrusionOk="0" h="1738" w="1310">
                  <a:moveTo>
                    <a:pt x="237" y="0"/>
                  </a:moveTo>
                  <a:cubicBezTo>
                    <a:pt x="83" y="164"/>
                    <a:pt x="1" y="375"/>
                    <a:pt x="1" y="597"/>
                  </a:cubicBezTo>
                  <a:lnTo>
                    <a:pt x="1" y="1737"/>
                  </a:lnTo>
                  <a:lnTo>
                    <a:pt x="1310" y="1737"/>
                  </a:lnTo>
                  <a:lnTo>
                    <a:pt x="1310" y="1439"/>
                  </a:lnTo>
                  <a:cubicBezTo>
                    <a:pt x="1310" y="1208"/>
                    <a:pt x="1218" y="986"/>
                    <a:pt x="1055" y="823"/>
                  </a:cubicBezTo>
                  <a:lnTo>
                    <a:pt x="237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7" name="Google Shape;6867;p29"/>
            <p:cNvSpPr/>
            <p:nvPr/>
          </p:nvSpPr>
          <p:spPr>
            <a:xfrm>
              <a:off x="8122859" y="1671534"/>
              <a:ext cx="97697" cy="108031"/>
            </a:xfrm>
            <a:custGeom>
              <a:rect b="b" l="l" r="r" t="t"/>
              <a:pathLst>
                <a:path extrusionOk="0" h="4119" w="3725">
                  <a:moveTo>
                    <a:pt x="1867" y="1"/>
                  </a:moveTo>
                  <a:cubicBezTo>
                    <a:pt x="1178" y="1"/>
                    <a:pt x="654" y="197"/>
                    <a:pt x="654" y="197"/>
                  </a:cubicBezTo>
                  <a:lnTo>
                    <a:pt x="654" y="938"/>
                  </a:lnTo>
                  <a:cubicBezTo>
                    <a:pt x="654" y="1160"/>
                    <a:pt x="544" y="1362"/>
                    <a:pt x="361" y="1487"/>
                  </a:cubicBezTo>
                  <a:lnTo>
                    <a:pt x="0" y="1727"/>
                  </a:lnTo>
                  <a:lnTo>
                    <a:pt x="0" y="1949"/>
                  </a:lnTo>
                  <a:cubicBezTo>
                    <a:pt x="0" y="3056"/>
                    <a:pt x="823" y="3989"/>
                    <a:pt x="1925" y="4119"/>
                  </a:cubicBezTo>
                  <a:cubicBezTo>
                    <a:pt x="1530" y="3715"/>
                    <a:pt x="1314" y="3171"/>
                    <a:pt x="1314" y="2608"/>
                  </a:cubicBezTo>
                  <a:lnTo>
                    <a:pt x="1314" y="1155"/>
                  </a:lnTo>
                  <a:cubicBezTo>
                    <a:pt x="1314" y="934"/>
                    <a:pt x="1477" y="746"/>
                    <a:pt x="1699" y="722"/>
                  </a:cubicBezTo>
                  <a:cubicBezTo>
                    <a:pt x="1871" y="699"/>
                    <a:pt x="2090" y="680"/>
                    <a:pt x="2334" y="680"/>
                  </a:cubicBezTo>
                  <a:cubicBezTo>
                    <a:pt x="2763" y="680"/>
                    <a:pt x="3267" y="739"/>
                    <a:pt x="3724" y="938"/>
                  </a:cubicBezTo>
                  <a:lnTo>
                    <a:pt x="3724" y="635"/>
                  </a:lnTo>
                  <a:cubicBezTo>
                    <a:pt x="3128" y="137"/>
                    <a:pt x="2440" y="1"/>
                    <a:pt x="18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8" name="Google Shape;6868;p29"/>
            <p:cNvSpPr/>
            <p:nvPr/>
          </p:nvSpPr>
          <p:spPr>
            <a:xfrm>
              <a:off x="8134582" y="1668334"/>
              <a:ext cx="93370" cy="30660"/>
            </a:xfrm>
            <a:custGeom>
              <a:rect b="b" l="l" r="r" t="t"/>
              <a:pathLst>
                <a:path extrusionOk="0" h="1169" w="3560">
                  <a:moveTo>
                    <a:pt x="1421" y="1"/>
                  </a:moveTo>
                  <a:cubicBezTo>
                    <a:pt x="997" y="1"/>
                    <a:pt x="614" y="46"/>
                    <a:pt x="366" y="84"/>
                  </a:cubicBezTo>
                  <a:cubicBezTo>
                    <a:pt x="154" y="112"/>
                    <a:pt x="0" y="295"/>
                    <a:pt x="5" y="502"/>
                  </a:cubicBezTo>
                  <a:lnTo>
                    <a:pt x="5" y="974"/>
                  </a:lnTo>
                  <a:cubicBezTo>
                    <a:pt x="13" y="1104"/>
                    <a:pt x="111" y="1169"/>
                    <a:pt x="210" y="1169"/>
                  </a:cubicBezTo>
                  <a:cubicBezTo>
                    <a:pt x="308" y="1169"/>
                    <a:pt x="407" y="1104"/>
                    <a:pt x="414" y="974"/>
                  </a:cubicBezTo>
                  <a:lnTo>
                    <a:pt x="414" y="502"/>
                  </a:lnTo>
                  <a:cubicBezTo>
                    <a:pt x="414" y="497"/>
                    <a:pt x="419" y="488"/>
                    <a:pt x="424" y="488"/>
                  </a:cubicBezTo>
                  <a:cubicBezTo>
                    <a:pt x="745" y="439"/>
                    <a:pt x="1067" y="415"/>
                    <a:pt x="1390" y="415"/>
                  </a:cubicBezTo>
                  <a:cubicBezTo>
                    <a:pt x="1512" y="415"/>
                    <a:pt x="1634" y="419"/>
                    <a:pt x="1757" y="425"/>
                  </a:cubicBezTo>
                  <a:cubicBezTo>
                    <a:pt x="2397" y="469"/>
                    <a:pt x="2859" y="627"/>
                    <a:pt x="3128" y="902"/>
                  </a:cubicBezTo>
                  <a:cubicBezTo>
                    <a:pt x="3173" y="942"/>
                    <a:pt x="3222" y="959"/>
                    <a:pt x="3268" y="959"/>
                  </a:cubicBezTo>
                  <a:cubicBezTo>
                    <a:pt x="3427" y="959"/>
                    <a:pt x="3559" y="761"/>
                    <a:pt x="3422" y="608"/>
                  </a:cubicBezTo>
                  <a:cubicBezTo>
                    <a:pt x="2938" y="124"/>
                    <a:pt x="2124" y="1"/>
                    <a:pt x="1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9" name="Google Shape;6869;p29"/>
            <p:cNvSpPr/>
            <p:nvPr/>
          </p:nvSpPr>
          <p:spPr>
            <a:xfrm>
              <a:off x="8077275" y="1619524"/>
              <a:ext cx="206122" cy="258026"/>
            </a:xfrm>
            <a:custGeom>
              <a:rect b="b" l="l" r="r" t="t"/>
              <a:pathLst>
                <a:path extrusionOk="0" h="9838" w="7859">
                  <a:moveTo>
                    <a:pt x="6131" y="414"/>
                  </a:moveTo>
                  <a:lnTo>
                    <a:pt x="6131" y="2397"/>
                  </a:lnTo>
                  <a:cubicBezTo>
                    <a:pt x="6131" y="2695"/>
                    <a:pt x="6064" y="2989"/>
                    <a:pt x="5934" y="3258"/>
                  </a:cubicBezTo>
                  <a:cubicBezTo>
                    <a:pt x="5919" y="3287"/>
                    <a:pt x="5910" y="3316"/>
                    <a:pt x="5910" y="3350"/>
                  </a:cubicBezTo>
                  <a:lnTo>
                    <a:pt x="5910" y="3932"/>
                  </a:lnTo>
                  <a:cubicBezTo>
                    <a:pt x="5910" y="5039"/>
                    <a:pt x="5009" y="5918"/>
                    <a:pt x="3921" y="5918"/>
                  </a:cubicBezTo>
                  <a:cubicBezTo>
                    <a:pt x="3878" y="5918"/>
                    <a:pt x="3836" y="5917"/>
                    <a:pt x="3793" y="5914"/>
                  </a:cubicBezTo>
                  <a:cubicBezTo>
                    <a:pt x="2758" y="5842"/>
                    <a:pt x="1945" y="4942"/>
                    <a:pt x="1945" y="3855"/>
                  </a:cubicBezTo>
                  <a:lnTo>
                    <a:pt x="1945" y="3345"/>
                  </a:lnTo>
                  <a:cubicBezTo>
                    <a:pt x="1945" y="3316"/>
                    <a:pt x="1935" y="3287"/>
                    <a:pt x="1921" y="3258"/>
                  </a:cubicBezTo>
                  <a:cubicBezTo>
                    <a:pt x="1791" y="2989"/>
                    <a:pt x="1724" y="2695"/>
                    <a:pt x="1724" y="2397"/>
                  </a:cubicBezTo>
                  <a:lnTo>
                    <a:pt x="1724" y="1959"/>
                  </a:lnTo>
                  <a:cubicBezTo>
                    <a:pt x="1724" y="1107"/>
                    <a:pt x="2416" y="414"/>
                    <a:pt x="3273" y="414"/>
                  </a:cubicBezTo>
                  <a:close/>
                  <a:moveTo>
                    <a:pt x="2821" y="6049"/>
                  </a:moveTo>
                  <a:cubicBezTo>
                    <a:pt x="3114" y="6203"/>
                    <a:pt x="3437" y="6299"/>
                    <a:pt x="3769" y="6318"/>
                  </a:cubicBezTo>
                  <a:cubicBezTo>
                    <a:pt x="3821" y="6323"/>
                    <a:pt x="3874" y="6323"/>
                    <a:pt x="3932" y="6328"/>
                  </a:cubicBezTo>
                  <a:cubicBezTo>
                    <a:pt x="4317" y="6328"/>
                    <a:pt x="4697" y="6232"/>
                    <a:pt x="5039" y="6054"/>
                  </a:cubicBezTo>
                  <a:lnTo>
                    <a:pt x="5039" y="6429"/>
                  </a:lnTo>
                  <a:lnTo>
                    <a:pt x="3927" y="7185"/>
                  </a:lnTo>
                  <a:lnTo>
                    <a:pt x="2821" y="6429"/>
                  </a:lnTo>
                  <a:lnTo>
                    <a:pt x="2821" y="6049"/>
                  </a:lnTo>
                  <a:close/>
                  <a:moveTo>
                    <a:pt x="2643" y="6804"/>
                  </a:moveTo>
                  <a:lnTo>
                    <a:pt x="3610" y="7464"/>
                  </a:lnTo>
                  <a:lnTo>
                    <a:pt x="3095" y="7974"/>
                  </a:lnTo>
                  <a:cubicBezTo>
                    <a:pt x="3095" y="7978"/>
                    <a:pt x="3090" y="7978"/>
                    <a:pt x="3085" y="7978"/>
                  </a:cubicBezTo>
                  <a:cubicBezTo>
                    <a:pt x="3080" y="7978"/>
                    <a:pt x="3076" y="7978"/>
                    <a:pt x="3076" y="7974"/>
                  </a:cubicBezTo>
                  <a:lnTo>
                    <a:pt x="2436" y="7021"/>
                  </a:lnTo>
                  <a:lnTo>
                    <a:pt x="2643" y="6804"/>
                  </a:lnTo>
                  <a:close/>
                  <a:moveTo>
                    <a:pt x="5212" y="6804"/>
                  </a:moveTo>
                  <a:lnTo>
                    <a:pt x="5419" y="7021"/>
                  </a:lnTo>
                  <a:lnTo>
                    <a:pt x="4779" y="7974"/>
                  </a:lnTo>
                  <a:cubicBezTo>
                    <a:pt x="4779" y="7978"/>
                    <a:pt x="4774" y="7983"/>
                    <a:pt x="4769" y="7983"/>
                  </a:cubicBezTo>
                  <a:cubicBezTo>
                    <a:pt x="4765" y="7983"/>
                    <a:pt x="4760" y="7983"/>
                    <a:pt x="4760" y="7978"/>
                  </a:cubicBezTo>
                  <a:lnTo>
                    <a:pt x="4245" y="7464"/>
                  </a:lnTo>
                  <a:lnTo>
                    <a:pt x="5212" y="6804"/>
                  </a:lnTo>
                  <a:close/>
                  <a:moveTo>
                    <a:pt x="3268" y="1"/>
                  </a:moveTo>
                  <a:cubicBezTo>
                    <a:pt x="2190" y="5"/>
                    <a:pt x="1315" y="881"/>
                    <a:pt x="1315" y="1959"/>
                  </a:cubicBezTo>
                  <a:lnTo>
                    <a:pt x="1315" y="2397"/>
                  </a:lnTo>
                  <a:cubicBezTo>
                    <a:pt x="1315" y="2739"/>
                    <a:pt x="1387" y="3080"/>
                    <a:pt x="1531" y="3393"/>
                  </a:cubicBezTo>
                  <a:lnTo>
                    <a:pt x="1531" y="3855"/>
                  </a:lnTo>
                  <a:cubicBezTo>
                    <a:pt x="1531" y="4586"/>
                    <a:pt x="1849" y="5289"/>
                    <a:pt x="2407" y="5765"/>
                  </a:cubicBezTo>
                  <a:lnTo>
                    <a:pt x="2407" y="6453"/>
                  </a:lnTo>
                  <a:lnTo>
                    <a:pt x="2027" y="6853"/>
                  </a:lnTo>
                  <a:cubicBezTo>
                    <a:pt x="1988" y="6896"/>
                    <a:pt x="1964" y="6954"/>
                    <a:pt x="1969" y="7011"/>
                  </a:cubicBezTo>
                  <a:lnTo>
                    <a:pt x="713" y="7468"/>
                  </a:lnTo>
                  <a:cubicBezTo>
                    <a:pt x="285" y="7622"/>
                    <a:pt x="1" y="8031"/>
                    <a:pt x="1" y="8484"/>
                  </a:cubicBezTo>
                  <a:lnTo>
                    <a:pt x="1" y="9624"/>
                  </a:lnTo>
                  <a:cubicBezTo>
                    <a:pt x="8" y="9752"/>
                    <a:pt x="107" y="9815"/>
                    <a:pt x="205" y="9815"/>
                  </a:cubicBezTo>
                  <a:cubicBezTo>
                    <a:pt x="304" y="9815"/>
                    <a:pt x="403" y="9752"/>
                    <a:pt x="410" y="9624"/>
                  </a:cubicBezTo>
                  <a:lnTo>
                    <a:pt x="410" y="8484"/>
                  </a:lnTo>
                  <a:cubicBezTo>
                    <a:pt x="410" y="8200"/>
                    <a:pt x="588" y="7950"/>
                    <a:pt x="857" y="7853"/>
                  </a:cubicBezTo>
                  <a:lnTo>
                    <a:pt x="2185" y="7372"/>
                  </a:lnTo>
                  <a:lnTo>
                    <a:pt x="2734" y="8200"/>
                  </a:lnTo>
                  <a:cubicBezTo>
                    <a:pt x="2806" y="8306"/>
                    <a:pt x="2922" y="8378"/>
                    <a:pt x="3047" y="8387"/>
                  </a:cubicBezTo>
                  <a:lnTo>
                    <a:pt x="3090" y="8387"/>
                  </a:lnTo>
                  <a:cubicBezTo>
                    <a:pt x="3201" y="8387"/>
                    <a:pt x="3311" y="8344"/>
                    <a:pt x="3388" y="8262"/>
                  </a:cubicBezTo>
                  <a:lnTo>
                    <a:pt x="3725" y="7926"/>
                  </a:lnTo>
                  <a:lnTo>
                    <a:pt x="3725" y="9624"/>
                  </a:lnTo>
                  <a:cubicBezTo>
                    <a:pt x="3718" y="9766"/>
                    <a:pt x="3825" y="9837"/>
                    <a:pt x="3932" y="9837"/>
                  </a:cubicBezTo>
                  <a:cubicBezTo>
                    <a:pt x="4038" y="9837"/>
                    <a:pt x="4144" y="9766"/>
                    <a:pt x="4134" y="9624"/>
                  </a:cubicBezTo>
                  <a:lnTo>
                    <a:pt x="4134" y="7926"/>
                  </a:lnTo>
                  <a:lnTo>
                    <a:pt x="4476" y="8262"/>
                  </a:lnTo>
                  <a:cubicBezTo>
                    <a:pt x="4559" y="8348"/>
                    <a:pt x="4669" y="8390"/>
                    <a:pt x="4777" y="8390"/>
                  </a:cubicBezTo>
                  <a:cubicBezTo>
                    <a:pt x="4912" y="8390"/>
                    <a:pt x="5045" y="8325"/>
                    <a:pt x="5125" y="8200"/>
                  </a:cubicBezTo>
                  <a:lnTo>
                    <a:pt x="5679" y="7372"/>
                  </a:lnTo>
                  <a:lnTo>
                    <a:pt x="7007" y="7853"/>
                  </a:lnTo>
                  <a:cubicBezTo>
                    <a:pt x="7272" y="7950"/>
                    <a:pt x="7450" y="8200"/>
                    <a:pt x="7450" y="8484"/>
                  </a:cubicBezTo>
                  <a:lnTo>
                    <a:pt x="7450" y="9624"/>
                  </a:lnTo>
                  <a:cubicBezTo>
                    <a:pt x="7457" y="9752"/>
                    <a:pt x="7555" y="9815"/>
                    <a:pt x="7654" y="9815"/>
                  </a:cubicBezTo>
                  <a:cubicBezTo>
                    <a:pt x="7753" y="9815"/>
                    <a:pt x="7851" y="9752"/>
                    <a:pt x="7859" y="9624"/>
                  </a:cubicBezTo>
                  <a:lnTo>
                    <a:pt x="7859" y="8484"/>
                  </a:lnTo>
                  <a:cubicBezTo>
                    <a:pt x="7859" y="8027"/>
                    <a:pt x="7570" y="7622"/>
                    <a:pt x="7142" y="7468"/>
                  </a:cubicBezTo>
                  <a:lnTo>
                    <a:pt x="5886" y="7011"/>
                  </a:lnTo>
                  <a:cubicBezTo>
                    <a:pt x="5886" y="6954"/>
                    <a:pt x="5866" y="6896"/>
                    <a:pt x="5828" y="6853"/>
                  </a:cubicBezTo>
                  <a:lnTo>
                    <a:pt x="5448" y="6453"/>
                  </a:lnTo>
                  <a:lnTo>
                    <a:pt x="5448" y="5780"/>
                  </a:lnTo>
                  <a:cubicBezTo>
                    <a:pt x="5486" y="5746"/>
                    <a:pt x="5525" y="5712"/>
                    <a:pt x="5568" y="5678"/>
                  </a:cubicBezTo>
                  <a:cubicBezTo>
                    <a:pt x="6049" y="5226"/>
                    <a:pt x="6324" y="4591"/>
                    <a:pt x="6324" y="3932"/>
                  </a:cubicBezTo>
                  <a:lnTo>
                    <a:pt x="6324" y="3393"/>
                  </a:lnTo>
                  <a:cubicBezTo>
                    <a:pt x="6468" y="3080"/>
                    <a:pt x="6545" y="2739"/>
                    <a:pt x="6545" y="2397"/>
                  </a:cubicBezTo>
                  <a:lnTo>
                    <a:pt x="6545" y="208"/>
                  </a:lnTo>
                  <a:cubicBezTo>
                    <a:pt x="6545" y="92"/>
                    <a:pt x="6449" y="1"/>
                    <a:pt x="63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0" name="Google Shape;6870;p29"/>
            <p:cNvSpPr/>
            <p:nvPr/>
          </p:nvSpPr>
          <p:spPr>
            <a:xfrm>
              <a:off x="7999537" y="1510549"/>
              <a:ext cx="335476" cy="292253"/>
            </a:xfrm>
            <a:custGeom>
              <a:rect b="b" l="l" r="r" t="t"/>
              <a:pathLst>
                <a:path extrusionOk="0" h="11143" w="12791">
                  <a:moveTo>
                    <a:pt x="4947" y="763"/>
                  </a:moveTo>
                  <a:lnTo>
                    <a:pt x="4947" y="763"/>
                  </a:lnTo>
                  <a:cubicBezTo>
                    <a:pt x="4615" y="1052"/>
                    <a:pt x="4327" y="1389"/>
                    <a:pt x="4086" y="1759"/>
                  </a:cubicBezTo>
                  <a:cubicBezTo>
                    <a:pt x="3908" y="2034"/>
                    <a:pt x="3754" y="2322"/>
                    <a:pt x="3619" y="2626"/>
                  </a:cubicBezTo>
                  <a:lnTo>
                    <a:pt x="2489" y="2626"/>
                  </a:lnTo>
                  <a:cubicBezTo>
                    <a:pt x="3114" y="1783"/>
                    <a:pt x="3966" y="1139"/>
                    <a:pt x="4947" y="763"/>
                  </a:cubicBezTo>
                  <a:close/>
                  <a:moveTo>
                    <a:pt x="6684" y="417"/>
                  </a:moveTo>
                  <a:lnTo>
                    <a:pt x="6684" y="2626"/>
                  </a:lnTo>
                  <a:lnTo>
                    <a:pt x="4067" y="2626"/>
                  </a:lnTo>
                  <a:cubicBezTo>
                    <a:pt x="4668" y="1360"/>
                    <a:pt x="5616" y="513"/>
                    <a:pt x="6684" y="417"/>
                  </a:cubicBezTo>
                  <a:close/>
                  <a:moveTo>
                    <a:pt x="7093" y="417"/>
                  </a:moveTo>
                  <a:cubicBezTo>
                    <a:pt x="8166" y="513"/>
                    <a:pt x="9110" y="1360"/>
                    <a:pt x="9716" y="2626"/>
                  </a:cubicBezTo>
                  <a:lnTo>
                    <a:pt x="7093" y="2626"/>
                  </a:lnTo>
                  <a:lnTo>
                    <a:pt x="7093" y="417"/>
                  </a:lnTo>
                  <a:close/>
                  <a:moveTo>
                    <a:pt x="8835" y="768"/>
                  </a:moveTo>
                  <a:lnTo>
                    <a:pt x="8835" y="768"/>
                  </a:lnTo>
                  <a:cubicBezTo>
                    <a:pt x="9817" y="1139"/>
                    <a:pt x="10669" y="1783"/>
                    <a:pt x="11294" y="2626"/>
                  </a:cubicBezTo>
                  <a:lnTo>
                    <a:pt x="10163" y="2626"/>
                  </a:lnTo>
                  <a:cubicBezTo>
                    <a:pt x="10029" y="2327"/>
                    <a:pt x="9875" y="2034"/>
                    <a:pt x="9697" y="1759"/>
                  </a:cubicBezTo>
                  <a:cubicBezTo>
                    <a:pt x="9456" y="1389"/>
                    <a:pt x="9167" y="1057"/>
                    <a:pt x="8835" y="768"/>
                  </a:cubicBezTo>
                  <a:close/>
                  <a:moveTo>
                    <a:pt x="3456" y="3035"/>
                  </a:moveTo>
                  <a:cubicBezTo>
                    <a:pt x="3148" y="3886"/>
                    <a:pt x="2984" y="4786"/>
                    <a:pt x="2970" y="5691"/>
                  </a:cubicBezTo>
                  <a:lnTo>
                    <a:pt x="1406" y="5691"/>
                  </a:lnTo>
                  <a:cubicBezTo>
                    <a:pt x="1440" y="4752"/>
                    <a:pt x="1719" y="3838"/>
                    <a:pt x="2210" y="3035"/>
                  </a:cubicBezTo>
                  <a:close/>
                  <a:moveTo>
                    <a:pt x="11573" y="3035"/>
                  </a:moveTo>
                  <a:cubicBezTo>
                    <a:pt x="12064" y="3838"/>
                    <a:pt x="12343" y="4752"/>
                    <a:pt x="12377" y="5691"/>
                  </a:cubicBezTo>
                  <a:lnTo>
                    <a:pt x="10818" y="5691"/>
                  </a:lnTo>
                  <a:cubicBezTo>
                    <a:pt x="10798" y="4786"/>
                    <a:pt x="10635" y="3886"/>
                    <a:pt x="10332" y="3035"/>
                  </a:cubicBezTo>
                  <a:close/>
                  <a:moveTo>
                    <a:pt x="2970" y="6104"/>
                  </a:moveTo>
                  <a:cubicBezTo>
                    <a:pt x="2984" y="6946"/>
                    <a:pt x="3124" y="7779"/>
                    <a:pt x="3393" y="8578"/>
                  </a:cubicBezTo>
                  <a:cubicBezTo>
                    <a:pt x="3412" y="8640"/>
                    <a:pt x="3432" y="8698"/>
                    <a:pt x="3451" y="8756"/>
                  </a:cubicBezTo>
                  <a:lnTo>
                    <a:pt x="2205" y="8756"/>
                  </a:lnTo>
                  <a:cubicBezTo>
                    <a:pt x="1714" y="7952"/>
                    <a:pt x="1440" y="7038"/>
                    <a:pt x="1411" y="6104"/>
                  </a:cubicBezTo>
                  <a:close/>
                  <a:moveTo>
                    <a:pt x="12372" y="6100"/>
                  </a:moveTo>
                  <a:cubicBezTo>
                    <a:pt x="12338" y="7009"/>
                    <a:pt x="12083" y="7894"/>
                    <a:pt x="11621" y="8679"/>
                  </a:cubicBezTo>
                  <a:cubicBezTo>
                    <a:pt x="11607" y="8703"/>
                    <a:pt x="11592" y="8727"/>
                    <a:pt x="11573" y="8756"/>
                  </a:cubicBezTo>
                  <a:lnTo>
                    <a:pt x="10327" y="8756"/>
                  </a:lnTo>
                  <a:cubicBezTo>
                    <a:pt x="10351" y="8693"/>
                    <a:pt x="10370" y="8640"/>
                    <a:pt x="10389" y="8578"/>
                  </a:cubicBezTo>
                  <a:cubicBezTo>
                    <a:pt x="10654" y="7779"/>
                    <a:pt x="10798" y="6942"/>
                    <a:pt x="10813" y="6100"/>
                  </a:cubicBezTo>
                  <a:close/>
                  <a:moveTo>
                    <a:pt x="6897" y="0"/>
                  </a:moveTo>
                  <a:cubicBezTo>
                    <a:pt x="5095" y="0"/>
                    <a:pt x="3304" y="819"/>
                    <a:pt x="2137" y="2409"/>
                  </a:cubicBezTo>
                  <a:cubicBezTo>
                    <a:pt x="1" y="5325"/>
                    <a:pt x="963" y="9458"/>
                    <a:pt x="4168" y="11128"/>
                  </a:cubicBezTo>
                  <a:cubicBezTo>
                    <a:pt x="4196" y="11138"/>
                    <a:pt x="4222" y="11143"/>
                    <a:pt x="4248" y="11143"/>
                  </a:cubicBezTo>
                  <a:cubicBezTo>
                    <a:pt x="4433" y="11143"/>
                    <a:pt x="4538" y="10890"/>
                    <a:pt x="4360" y="10767"/>
                  </a:cubicBezTo>
                  <a:cubicBezTo>
                    <a:pt x="3619" y="10382"/>
                    <a:pt x="2979" y="9833"/>
                    <a:pt x="2479" y="9169"/>
                  </a:cubicBezTo>
                  <a:lnTo>
                    <a:pt x="3619" y="9169"/>
                  </a:lnTo>
                  <a:cubicBezTo>
                    <a:pt x="3850" y="9699"/>
                    <a:pt x="4163" y="10194"/>
                    <a:pt x="4543" y="10632"/>
                  </a:cubicBezTo>
                  <a:cubicBezTo>
                    <a:pt x="4588" y="10678"/>
                    <a:pt x="4638" y="10697"/>
                    <a:pt x="4687" y="10697"/>
                  </a:cubicBezTo>
                  <a:cubicBezTo>
                    <a:pt x="4840" y="10697"/>
                    <a:pt x="4975" y="10511"/>
                    <a:pt x="4851" y="10358"/>
                  </a:cubicBezTo>
                  <a:cubicBezTo>
                    <a:pt x="4534" y="10002"/>
                    <a:pt x="4274" y="9598"/>
                    <a:pt x="4072" y="9165"/>
                  </a:cubicBezTo>
                  <a:cubicBezTo>
                    <a:pt x="4330" y="9136"/>
                    <a:pt x="4308" y="8756"/>
                    <a:pt x="4048" y="8756"/>
                  </a:cubicBezTo>
                  <a:cubicBezTo>
                    <a:pt x="4046" y="8756"/>
                    <a:pt x="4044" y="8756"/>
                    <a:pt x="4043" y="8756"/>
                  </a:cubicBezTo>
                  <a:lnTo>
                    <a:pt x="3894" y="8756"/>
                  </a:lnTo>
                  <a:cubicBezTo>
                    <a:pt x="3571" y="7909"/>
                    <a:pt x="3393" y="7009"/>
                    <a:pt x="3379" y="6104"/>
                  </a:cubicBezTo>
                  <a:lnTo>
                    <a:pt x="3605" y="6104"/>
                  </a:lnTo>
                  <a:cubicBezTo>
                    <a:pt x="3610" y="6105"/>
                    <a:pt x="3614" y="6105"/>
                    <a:pt x="3619" y="6105"/>
                  </a:cubicBezTo>
                  <a:cubicBezTo>
                    <a:pt x="3889" y="6105"/>
                    <a:pt x="3889" y="5690"/>
                    <a:pt x="3619" y="5690"/>
                  </a:cubicBezTo>
                  <a:cubicBezTo>
                    <a:pt x="3614" y="5690"/>
                    <a:pt x="3610" y="5690"/>
                    <a:pt x="3605" y="5691"/>
                  </a:cubicBezTo>
                  <a:lnTo>
                    <a:pt x="3379" y="5691"/>
                  </a:lnTo>
                  <a:cubicBezTo>
                    <a:pt x="3393" y="4781"/>
                    <a:pt x="3566" y="3881"/>
                    <a:pt x="3894" y="3035"/>
                  </a:cubicBezTo>
                  <a:lnTo>
                    <a:pt x="6684" y="3035"/>
                  </a:lnTo>
                  <a:lnTo>
                    <a:pt x="6684" y="3487"/>
                  </a:lnTo>
                  <a:cubicBezTo>
                    <a:pt x="6692" y="3617"/>
                    <a:pt x="6791" y="3682"/>
                    <a:pt x="6891" y="3682"/>
                  </a:cubicBezTo>
                  <a:cubicBezTo>
                    <a:pt x="6991" y="3682"/>
                    <a:pt x="7091" y="3617"/>
                    <a:pt x="7098" y="3487"/>
                  </a:cubicBezTo>
                  <a:lnTo>
                    <a:pt x="7098" y="3035"/>
                  </a:lnTo>
                  <a:lnTo>
                    <a:pt x="9894" y="3035"/>
                  </a:lnTo>
                  <a:cubicBezTo>
                    <a:pt x="10216" y="3881"/>
                    <a:pt x="10394" y="4781"/>
                    <a:pt x="10409" y="5691"/>
                  </a:cubicBezTo>
                  <a:lnTo>
                    <a:pt x="10178" y="5691"/>
                  </a:lnTo>
                  <a:cubicBezTo>
                    <a:pt x="10173" y="5690"/>
                    <a:pt x="10168" y="5690"/>
                    <a:pt x="10164" y="5690"/>
                  </a:cubicBezTo>
                  <a:cubicBezTo>
                    <a:pt x="9894" y="5690"/>
                    <a:pt x="9894" y="6100"/>
                    <a:pt x="10164" y="6100"/>
                  </a:cubicBezTo>
                  <a:cubicBezTo>
                    <a:pt x="10168" y="6100"/>
                    <a:pt x="10173" y="6100"/>
                    <a:pt x="10178" y="6100"/>
                  </a:cubicBezTo>
                  <a:lnTo>
                    <a:pt x="10409" y="6100"/>
                  </a:lnTo>
                  <a:cubicBezTo>
                    <a:pt x="10389" y="7009"/>
                    <a:pt x="10216" y="7909"/>
                    <a:pt x="9889" y="8756"/>
                  </a:cubicBezTo>
                  <a:lnTo>
                    <a:pt x="9740" y="8756"/>
                  </a:lnTo>
                  <a:cubicBezTo>
                    <a:pt x="9738" y="8756"/>
                    <a:pt x="9737" y="8756"/>
                    <a:pt x="9735" y="8756"/>
                  </a:cubicBezTo>
                  <a:cubicBezTo>
                    <a:pt x="9480" y="8756"/>
                    <a:pt x="9453" y="9136"/>
                    <a:pt x="9716" y="9165"/>
                  </a:cubicBezTo>
                  <a:cubicBezTo>
                    <a:pt x="9509" y="9598"/>
                    <a:pt x="9249" y="9997"/>
                    <a:pt x="8932" y="10358"/>
                  </a:cubicBezTo>
                  <a:cubicBezTo>
                    <a:pt x="8808" y="10510"/>
                    <a:pt x="8942" y="10693"/>
                    <a:pt x="9094" y="10693"/>
                  </a:cubicBezTo>
                  <a:cubicBezTo>
                    <a:pt x="9143" y="10693"/>
                    <a:pt x="9195" y="10674"/>
                    <a:pt x="9239" y="10627"/>
                  </a:cubicBezTo>
                  <a:cubicBezTo>
                    <a:pt x="9620" y="10190"/>
                    <a:pt x="9932" y="9699"/>
                    <a:pt x="10159" y="9165"/>
                  </a:cubicBezTo>
                  <a:lnTo>
                    <a:pt x="11294" y="9165"/>
                  </a:lnTo>
                  <a:cubicBezTo>
                    <a:pt x="10847" y="9766"/>
                    <a:pt x="10284" y="10271"/>
                    <a:pt x="9634" y="10647"/>
                  </a:cubicBezTo>
                  <a:cubicBezTo>
                    <a:pt x="9445" y="10766"/>
                    <a:pt x="9558" y="11028"/>
                    <a:pt x="9738" y="11028"/>
                  </a:cubicBezTo>
                  <a:cubicBezTo>
                    <a:pt x="9769" y="11028"/>
                    <a:pt x="9802" y="11020"/>
                    <a:pt x="9836" y="11003"/>
                  </a:cubicBezTo>
                  <a:cubicBezTo>
                    <a:pt x="11665" y="9949"/>
                    <a:pt x="12786" y="8000"/>
                    <a:pt x="12786" y="5893"/>
                  </a:cubicBezTo>
                  <a:cubicBezTo>
                    <a:pt x="12791" y="4329"/>
                    <a:pt x="12170" y="2828"/>
                    <a:pt x="11063" y="1726"/>
                  </a:cubicBezTo>
                  <a:cubicBezTo>
                    <a:pt x="9901" y="566"/>
                    <a:pt x="8395" y="0"/>
                    <a:pt x="68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71" name="Google Shape;6871;p29"/>
          <p:cNvGrpSpPr/>
          <p:nvPr/>
        </p:nvGrpSpPr>
        <p:grpSpPr>
          <a:xfrm>
            <a:off x="4890346" y="3197962"/>
            <a:ext cx="370306" cy="367002"/>
            <a:chOff x="4890346" y="3382537"/>
            <a:chExt cx="370306" cy="367002"/>
          </a:xfrm>
        </p:grpSpPr>
        <p:sp>
          <p:nvSpPr>
            <p:cNvPr id="6872" name="Google Shape;6872;p29"/>
            <p:cNvSpPr/>
            <p:nvPr/>
          </p:nvSpPr>
          <p:spPr>
            <a:xfrm>
              <a:off x="4961160" y="3451568"/>
              <a:ext cx="229333" cy="229202"/>
            </a:xfrm>
            <a:custGeom>
              <a:rect b="b" l="l" r="r" t="t"/>
              <a:pathLst>
                <a:path extrusionOk="0" h="8739" w="8744">
                  <a:moveTo>
                    <a:pt x="4374" y="0"/>
                  </a:moveTo>
                  <a:cubicBezTo>
                    <a:pt x="1959" y="0"/>
                    <a:pt x="0" y="1959"/>
                    <a:pt x="0" y="4370"/>
                  </a:cubicBezTo>
                  <a:cubicBezTo>
                    <a:pt x="0" y="6785"/>
                    <a:pt x="1959" y="8739"/>
                    <a:pt x="4374" y="8739"/>
                  </a:cubicBezTo>
                  <a:cubicBezTo>
                    <a:pt x="6785" y="8739"/>
                    <a:pt x="8743" y="6785"/>
                    <a:pt x="8743" y="4370"/>
                  </a:cubicBezTo>
                  <a:cubicBezTo>
                    <a:pt x="8743" y="1959"/>
                    <a:pt x="6785" y="0"/>
                    <a:pt x="4374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3" name="Google Shape;6873;p29"/>
            <p:cNvSpPr/>
            <p:nvPr/>
          </p:nvSpPr>
          <p:spPr>
            <a:xfrm>
              <a:off x="5007084" y="3531824"/>
              <a:ext cx="137458" cy="137589"/>
            </a:xfrm>
            <a:custGeom>
              <a:rect b="b" l="l" r="r" t="t"/>
              <a:pathLst>
                <a:path extrusionOk="0" h="5246" w="5241">
                  <a:moveTo>
                    <a:pt x="2623" y="1"/>
                  </a:moveTo>
                  <a:cubicBezTo>
                    <a:pt x="1175" y="1"/>
                    <a:pt x="1" y="1175"/>
                    <a:pt x="1" y="2623"/>
                  </a:cubicBezTo>
                  <a:cubicBezTo>
                    <a:pt x="1" y="4071"/>
                    <a:pt x="1175" y="5246"/>
                    <a:pt x="2623" y="5246"/>
                  </a:cubicBezTo>
                  <a:cubicBezTo>
                    <a:pt x="4067" y="5246"/>
                    <a:pt x="5241" y="4071"/>
                    <a:pt x="5241" y="2623"/>
                  </a:cubicBezTo>
                  <a:cubicBezTo>
                    <a:pt x="5241" y="1175"/>
                    <a:pt x="4067" y="1"/>
                    <a:pt x="2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4" name="Google Shape;6874;p29"/>
            <p:cNvSpPr/>
            <p:nvPr/>
          </p:nvSpPr>
          <p:spPr>
            <a:xfrm>
              <a:off x="5041416" y="3611975"/>
              <a:ext cx="68690" cy="108923"/>
            </a:xfrm>
            <a:custGeom>
              <a:rect b="b" l="l" r="r" t="t"/>
              <a:pathLst>
                <a:path extrusionOk="0" h="4153" w="2619">
                  <a:moveTo>
                    <a:pt x="872" y="0"/>
                  </a:moveTo>
                  <a:lnTo>
                    <a:pt x="872" y="424"/>
                  </a:lnTo>
                  <a:cubicBezTo>
                    <a:pt x="872" y="505"/>
                    <a:pt x="828" y="578"/>
                    <a:pt x="756" y="616"/>
                  </a:cubicBezTo>
                  <a:lnTo>
                    <a:pt x="232" y="890"/>
                  </a:lnTo>
                  <a:cubicBezTo>
                    <a:pt x="87" y="963"/>
                    <a:pt x="1" y="1112"/>
                    <a:pt x="1" y="1275"/>
                  </a:cubicBezTo>
                  <a:lnTo>
                    <a:pt x="1" y="2772"/>
                  </a:lnTo>
                  <a:cubicBezTo>
                    <a:pt x="1" y="3243"/>
                    <a:pt x="140" y="3710"/>
                    <a:pt x="405" y="4105"/>
                  </a:cubicBezTo>
                  <a:lnTo>
                    <a:pt x="434" y="4153"/>
                  </a:lnTo>
                  <a:lnTo>
                    <a:pt x="2185" y="4153"/>
                  </a:lnTo>
                  <a:lnTo>
                    <a:pt x="2219" y="4105"/>
                  </a:lnTo>
                  <a:cubicBezTo>
                    <a:pt x="2479" y="3710"/>
                    <a:pt x="2618" y="3243"/>
                    <a:pt x="2618" y="2772"/>
                  </a:cubicBezTo>
                  <a:lnTo>
                    <a:pt x="2618" y="1275"/>
                  </a:lnTo>
                  <a:cubicBezTo>
                    <a:pt x="2618" y="1116"/>
                    <a:pt x="2532" y="967"/>
                    <a:pt x="2387" y="890"/>
                  </a:cubicBezTo>
                  <a:lnTo>
                    <a:pt x="1863" y="616"/>
                  </a:lnTo>
                  <a:cubicBezTo>
                    <a:pt x="1791" y="578"/>
                    <a:pt x="1747" y="505"/>
                    <a:pt x="1747" y="424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5" name="Google Shape;6875;p29"/>
            <p:cNvSpPr/>
            <p:nvPr/>
          </p:nvSpPr>
          <p:spPr>
            <a:xfrm>
              <a:off x="5041416" y="3631515"/>
              <a:ext cx="68821" cy="89383"/>
            </a:xfrm>
            <a:custGeom>
              <a:rect b="b" l="l" r="r" t="t"/>
              <a:pathLst>
                <a:path extrusionOk="0" h="3408" w="2624">
                  <a:moveTo>
                    <a:pt x="511" y="1"/>
                  </a:moveTo>
                  <a:lnTo>
                    <a:pt x="237" y="145"/>
                  </a:lnTo>
                  <a:cubicBezTo>
                    <a:pt x="92" y="218"/>
                    <a:pt x="1" y="367"/>
                    <a:pt x="1" y="530"/>
                  </a:cubicBezTo>
                  <a:lnTo>
                    <a:pt x="1" y="2027"/>
                  </a:lnTo>
                  <a:cubicBezTo>
                    <a:pt x="1" y="2498"/>
                    <a:pt x="140" y="2965"/>
                    <a:pt x="405" y="3360"/>
                  </a:cubicBezTo>
                  <a:lnTo>
                    <a:pt x="439" y="3408"/>
                  </a:lnTo>
                  <a:lnTo>
                    <a:pt x="2185" y="3408"/>
                  </a:lnTo>
                  <a:lnTo>
                    <a:pt x="2219" y="3360"/>
                  </a:lnTo>
                  <a:cubicBezTo>
                    <a:pt x="2479" y="2965"/>
                    <a:pt x="2618" y="2498"/>
                    <a:pt x="2623" y="2027"/>
                  </a:cubicBezTo>
                  <a:lnTo>
                    <a:pt x="2623" y="530"/>
                  </a:lnTo>
                  <a:cubicBezTo>
                    <a:pt x="2623" y="367"/>
                    <a:pt x="2532" y="218"/>
                    <a:pt x="2387" y="145"/>
                  </a:cubicBezTo>
                  <a:lnTo>
                    <a:pt x="2108" y="1"/>
                  </a:lnTo>
                  <a:cubicBezTo>
                    <a:pt x="1894" y="234"/>
                    <a:pt x="1602" y="351"/>
                    <a:pt x="1310" y="351"/>
                  </a:cubicBezTo>
                  <a:cubicBezTo>
                    <a:pt x="1017" y="351"/>
                    <a:pt x="725" y="234"/>
                    <a:pt x="511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6" name="Google Shape;6876;p29"/>
            <p:cNvSpPr/>
            <p:nvPr/>
          </p:nvSpPr>
          <p:spPr>
            <a:xfrm>
              <a:off x="5052904" y="3566156"/>
              <a:ext cx="45846" cy="51642"/>
            </a:xfrm>
            <a:custGeom>
              <a:rect b="b" l="l" r="r" t="t"/>
              <a:pathLst>
                <a:path extrusionOk="0" h="1969" w="1748">
                  <a:moveTo>
                    <a:pt x="655" y="1"/>
                  </a:moveTo>
                  <a:cubicBezTo>
                    <a:pt x="294" y="1"/>
                    <a:pt x="1" y="294"/>
                    <a:pt x="1" y="660"/>
                  </a:cubicBezTo>
                  <a:lnTo>
                    <a:pt x="1" y="1093"/>
                  </a:lnTo>
                  <a:cubicBezTo>
                    <a:pt x="1" y="1579"/>
                    <a:pt x="390" y="1969"/>
                    <a:pt x="876" y="1969"/>
                  </a:cubicBezTo>
                  <a:cubicBezTo>
                    <a:pt x="1358" y="1969"/>
                    <a:pt x="1747" y="1579"/>
                    <a:pt x="1747" y="1093"/>
                  </a:cubicBezTo>
                  <a:lnTo>
                    <a:pt x="1747" y="660"/>
                  </a:lnTo>
                  <a:cubicBezTo>
                    <a:pt x="1747" y="294"/>
                    <a:pt x="1454" y="1"/>
                    <a:pt x="109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7" name="Google Shape;6877;p29"/>
            <p:cNvSpPr/>
            <p:nvPr/>
          </p:nvSpPr>
          <p:spPr>
            <a:xfrm>
              <a:off x="5052799" y="3566156"/>
              <a:ext cx="31683" cy="51668"/>
            </a:xfrm>
            <a:custGeom>
              <a:rect b="b" l="l" r="r" t="t"/>
              <a:pathLst>
                <a:path extrusionOk="0" h="1970" w="1208">
                  <a:moveTo>
                    <a:pt x="659" y="1"/>
                  </a:moveTo>
                  <a:cubicBezTo>
                    <a:pt x="298" y="1"/>
                    <a:pt x="5" y="294"/>
                    <a:pt x="5" y="660"/>
                  </a:cubicBezTo>
                  <a:lnTo>
                    <a:pt x="5" y="1093"/>
                  </a:lnTo>
                  <a:cubicBezTo>
                    <a:pt x="1" y="1596"/>
                    <a:pt x="415" y="1970"/>
                    <a:pt x="879" y="1970"/>
                  </a:cubicBezTo>
                  <a:cubicBezTo>
                    <a:pt x="987" y="1970"/>
                    <a:pt x="1098" y="1950"/>
                    <a:pt x="1208" y="1906"/>
                  </a:cubicBezTo>
                  <a:cubicBezTo>
                    <a:pt x="876" y="1771"/>
                    <a:pt x="659" y="1449"/>
                    <a:pt x="659" y="1093"/>
                  </a:cubicBezTo>
                  <a:lnTo>
                    <a:pt x="659" y="655"/>
                  </a:lnTo>
                  <a:cubicBezTo>
                    <a:pt x="659" y="337"/>
                    <a:pt x="890" y="63"/>
                    <a:pt x="1208" y="15"/>
                  </a:cubicBezTo>
                  <a:cubicBezTo>
                    <a:pt x="1169" y="5"/>
                    <a:pt x="1135" y="1"/>
                    <a:pt x="109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8" name="Google Shape;6878;p29"/>
            <p:cNvSpPr/>
            <p:nvPr/>
          </p:nvSpPr>
          <p:spPr>
            <a:xfrm>
              <a:off x="5052904" y="3720872"/>
              <a:ext cx="45846" cy="23002"/>
            </a:xfrm>
            <a:custGeom>
              <a:rect b="b" l="l" r="r" t="t"/>
              <a:pathLst>
                <a:path extrusionOk="0" h="877" w="1748">
                  <a:moveTo>
                    <a:pt x="1" y="1"/>
                  </a:moveTo>
                  <a:lnTo>
                    <a:pt x="1" y="660"/>
                  </a:lnTo>
                  <a:cubicBezTo>
                    <a:pt x="1" y="780"/>
                    <a:pt x="97" y="876"/>
                    <a:pt x="217" y="876"/>
                  </a:cubicBezTo>
                  <a:lnTo>
                    <a:pt x="1531" y="876"/>
                  </a:lnTo>
                  <a:cubicBezTo>
                    <a:pt x="1651" y="876"/>
                    <a:pt x="1747" y="780"/>
                    <a:pt x="1747" y="660"/>
                  </a:cubicBezTo>
                  <a:lnTo>
                    <a:pt x="1747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9" name="Google Shape;6879;p29"/>
            <p:cNvSpPr/>
            <p:nvPr/>
          </p:nvSpPr>
          <p:spPr>
            <a:xfrm>
              <a:off x="5052904" y="3566156"/>
              <a:ext cx="45846" cy="23002"/>
            </a:xfrm>
            <a:custGeom>
              <a:rect b="b" l="l" r="r" t="t"/>
              <a:pathLst>
                <a:path extrusionOk="0" h="877" w="1748">
                  <a:moveTo>
                    <a:pt x="655" y="1"/>
                  </a:moveTo>
                  <a:cubicBezTo>
                    <a:pt x="294" y="1"/>
                    <a:pt x="1" y="294"/>
                    <a:pt x="1" y="660"/>
                  </a:cubicBezTo>
                  <a:cubicBezTo>
                    <a:pt x="1" y="660"/>
                    <a:pt x="655" y="876"/>
                    <a:pt x="1747" y="876"/>
                  </a:cubicBezTo>
                  <a:lnTo>
                    <a:pt x="1747" y="660"/>
                  </a:lnTo>
                  <a:cubicBezTo>
                    <a:pt x="1747" y="294"/>
                    <a:pt x="1454" y="1"/>
                    <a:pt x="109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0" name="Google Shape;6880;p29"/>
            <p:cNvSpPr/>
            <p:nvPr/>
          </p:nvSpPr>
          <p:spPr>
            <a:xfrm>
              <a:off x="5052904" y="3566156"/>
              <a:ext cx="31578" cy="20982"/>
            </a:xfrm>
            <a:custGeom>
              <a:rect b="b" l="l" r="r" t="t"/>
              <a:pathLst>
                <a:path extrusionOk="0" h="800" w="1204">
                  <a:moveTo>
                    <a:pt x="655" y="1"/>
                  </a:moveTo>
                  <a:cubicBezTo>
                    <a:pt x="294" y="1"/>
                    <a:pt x="1" y="294"/>
                    <a:pt x="1" y="660"/>
                  </a:cubicBezTo>
                  <a:cubicBezTo>
                    <a:pt x="212" y="722"/>
                    <a:pt x="434" y="770"/>
                    <a:pt x="655" y="799"/>
                  </a:cubicBezTo>
                  <a:lnTo>
                    <a:pt x="655" y="660"/>
                  </a:lnTo>
                  <a:cubicBezTo>
                    <a:pt x="655" y="337"/>
                    <a:pt x="886" y="68"/>
                    <a:pt x="1204" y="15"/>
                  </a:cubicBezTo>
                  <a:cubicBezTo>
                    <a:pt x="1165" y="5"/>
                    <a:pt x="1131" y="1"/>
                    <a:pt x="109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1" name="Google Shape;6881;p29"/>
            <p:cNvSpPr/>
            <p:nvPr/>
          </p:nvSpPr>
          <p:spPr>
            <a:xfrm>
              <a:off x="5041416" y="3639724"/>
              <a:ext cx="17205" cy="81174"/>
            </a:xfrm>
            <a:custGeom>
              <a:rect b="b" l="l" r="r" t="t"/>
              <a:pathLst>
                <a:path extrusionOk="0" h="3095" w="656">
                  <a:moveTo>
                    <a:pt x="58" y="1"/>
                  </a:moveTo>
                  <a:cubicBezTo>
                    <a:pt x="20" y="68"/>
                    <a:pt x="1" y="140"/>
                    <a:pt x="1" y="217"/>
                  </a:cubicBezTo>
                  <a:lnTo>
                    <a:pt x="1" y="1714"/>
                  </a:lnTo>
                  <a:cubicBezTo>
                    <a:pt x="1" y="2185"/>
                    <a:pt x="140" y="2652"/>
                    <a:pt x="405" y="3047"/>
                  </a:cubicBezTo>
                  <a:lnTo>
                    <a:pt x="439" y="3095"/>
                  </a:lnTo>
                  <a:lnTo>
                    <a:pt x="655" y="3095"/>
                  </a:lnTo>
                  <a:lnTo>
                    <a:pt x="655" y="684"/>
                  </a:lnTo>
                  <a:cubicBezTo>
                    <a:pt x="655" y="554"/>
                    <a:pt x="597" y="424"/>
                    <a:pt x="492" y="342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2" name="Google Shape;6882;p29"/>
            <p:cNvSpPr/>
            <p:nvPr/>
          </p:nvSpPr>
          <p:spPr>
            <a:xfrm>
              <a:off x="5093032" y="3639724"/>
              <a:ext cx="17205" cy="81174"/>
            </a:xfrm>
            <a:custGeom>
              <a:rect b="b" l="l" r="r" t="t"/>
              <a:pathLst>
                <a:path extrusionOk="0" h="3095" w="656">
                  <a:moveTo>
                    <a:pt x="593" y="1"/>
                  </a:moveTo>
                  <a:lnTo>
                    <a:pt x="164" y="342"/>
                  </a:lnTo>
                  <a:cubicBezTo>
                    <a:pt x="58" y="424"/>
                    <a:pt x="1" y="554"/>
                    <a:pt x="1" y="684"/>
                  </a:cubicBezTo>
                  <a:lnTo>
                    <a:pt x="1" y="3095"/>
                  </a:lnTo>
                  <a:lnTo>
                    <a:pt x="217" y="3095"/>
                  </a:lnTo>
                  <a:lnTo>
                    <a:pt x="251" y="3047"/>
                  </a:lnTo>
                  <a:cubicBezTo>
                    <a:pt x="516" y="2652"/>
                    <a:pt x="655" y="2185"/>
                    <a:pt x="655" y="1714"/>
                  </a:cubicBezTo>
                  <a:lnTo>
                    <a:pt x="655" y="217"/>
                  </a:lnTo>
                  <a:cubicBezTo>
                    <a:pt x="655" y="140"/>
                    <a:pt x="631" y="68"/>
                    <a:pt x="593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3" name="Google Shape;6883;p29"/>
            <p:cNvSpPr/>
            <p:nvPr/>
          </p:nvSpPr>
          <p:spPr>
            <a:xfrm>
              <a:off x="4942092" y="3446034"/>
              <a:ext cx="259495" cy="303505"/>
            </a:xfrm>
            <a:custGeom>
              <a:rect b="b" l="l" r="r" t="t"/>
              <a:pathLst>
                <a:path extrusionOk="0" h="11572" w="9894">
                  <a:moveTo>
                    <a:pt x="5313" y="4787"/>
                  </a:moveTo>
                  <a:cubicBezTo>
                    <a:pt x="5563" y="4787"/>
                    <a:pt x="5765" y="4990"/>
                    <a:pt x="5765" y="5240"/>
                  </a:cubicBezTo>
                  <a:lnTo>
                    <a:pt x="5765" y="5678"/>
                  </a:lnTo>
                  <a:cubicBezTo>
                    <a:pt x="5765" y="6043"/>
                    <a:pt x="5467" y="6346"/>
                    <a:pt x="5101" y="6346"/>
                  </a:cubicBezTo>
                  <a:lnTo>
                    <a:pt x="5097" y="6346"/>
                  </a:lnTo>
                  <a:cubicBezTo>
                    <a:pt x="4726" y="6346"/>
                    <a:pt x="4428" y="6048"/>
                    <a:pt x="4428" y="5678"/>
                  </a:cubicBezTo>
                  <a:lnTo>
                    <a:pt x="4428" y="5240"/>
                  </a:lnTo>
                  <a:cubicBezTo>
                    <a:pt x="4428" y="4990"/>
                    <a:pt x="4630" y="4787"/>
                    <a:pt x="4875" y="4787"/>
                  </a:cubicBezTo>
                  <a:close/>
                  <a:moveTo>
                    <a:pt x="5327" y="6755"/>
                  </a:moveTo>
                  <a:lnTo>
                    <a:pt x="5327" y="6852"/>
                  </a:lnTo>
                  <a:cubicBezTo>
                    <a:pt x="5327" y="6929"/>
                    <a:pt x="5347" y="7001"/>
                    <a:pt x="5385" y="7068"/>
                  </a:cubicBezTo>
                  <a:lnTo>
                    <a:pt x="5106" y="7347"/>
                  </a:lnTo>
                  <a:cubicBezTo>
                    <a:pt x="5104" y="7350"/>
                    <a:pt x="5100" y="7351"/>
                    <a:pt x="5097" y="7351"/>
                  </a:cubicBezTo>
                  <a:cubicBezTo>
                    <a:pt x="5093" y="7351"/>
                    <a:pt x="5089" y="7350"/>
                    <a:pt x="5087" y="7347"/>
                  </a:cubicBezTo>
                  <a:lnTo>
                    <a:pt x="4808" y="7068"/>
                  </a:lnTo>
                  <a:cubicBezTo>
                    <a:pt x="4842" y="7001"/>
                    <a:pt x="4861" y="6929"/>
                    <a:pt x="4861" y="6852"/>
                  </a:cubicBezTo>
                  <a:lnTo>
                    <a:pt x="4861" y="6755"/>
                  </a:lnTo>
                  <a:close/>
                  <a:moveTo>
                    <a:pt x="5100" y="408"/>
                  </a:moveTo>
                  <a:cubicBezTo>
                    <a:pt x="6644" y="408"/>
                    <a:pt x="8064" y="1261"/>
                    <a:pt x="8787" y="2627"/>
                  </a:cubicBezTo>
                  <a:cubicBezTo>
                    <a:pt x="9519" y="4008"/>
                    <a:pt x="9417" y="5682"/>
                    <a:pt x="8527" y="6962"/>
                  </a:cubicBezTo>
                  <a:lnTo>
                    <a:pt x="8522" y="6962"/>
                  </a:lnTo>
                  <a:cubicBezTo>
                    <a:pt x="8051" y="7646"/>
                    <a:pt x="7382" y="8170"/>
                    <a:pt x="6612" y="8473"/>
                  </a:cubicBezTo>
                  <a:cubicBezTo>
                    <a:pt x="6367" y="8569"/>
                    <a:pt x="6208" y="8805"/>
                    <a:pt x="6208" y="9070"/>
                  </a:cubicBezTo>
                  <a:lnTo>
                    <a:pt x="6208" y="9638"/>
                  </a:lnTo>
                  <a:cubicBezTo>
                    <a:pt x="6208" y="9724"/>
                    <a:pt x="6179" y="9811"/>
                    <a:pt x="6131" y="9888"/>
                  </a:cubicBezTo>
                  <a:lnTo>
                    <a:pt x="5915" y="10215"/>
                  </a:lnTo>
                  <a:cubicBezTo>
                    <a:pt x="5895" y="10239"/>
                    <a:pt x="5881" y="10263"/>
                    <a:pt x="5866" y="10287"/>
                  </a:cubicBezTo>
                  <a:lnTo>
                    <a:pt x="4327" y="10287"/>
                  </a:lnTo>
                  <a:cubicBezTo>
                    <a:pt x="4312" y="10263"/>
                    <a:pt x="4298" y="10239"/>
                    <a:pt x="4279" y="10215"/>
                  </a:cubicBezTo>
                  <a:lnTo>
                    <a:pt x="4062" y="9888"/>
                  </a:lnTo>
                  <a:cubicBezTo>
                    <a:pt x="4014" y="9811"/>
                    <a:pt x="3990" y="9724"/>
                    <a:pt x="3990" y="9638"/>
                  </a:cubicBezTo>
                  <a:lnTo>
                    <a:pt x="3990" y="7699"/>
                  </a:lnTo>
                  <a:cubicBezTo>
                    <a:pt x="3990" y="7607"/>
                    <a:pt x="4038" y="7530"/>
                    <a:pt x="4115" y="7492"/>
                  </a:cubicBezTo>
                  <a:lnTo>
                    <a:pt x="4471" y="7309"/>
                  </a:lnTo>
                  <a:lnTo>
                    <a:pt x="4798" y="7636"/>
                  </a:lnTo>
                  <a:cubicBezTo>
                    <a:pt x="4880" y="7720"/>
                    <a:pt x="4988" y="7762"/>
                    <a:pt x="5097" y="7762"/>
                  </a:cubicBezTo>
                  <a:cubicBezTo>
                    <a:pt x="5206" y="7762"/>
                    <a:pt x="5315" y="7720"/>
                    <a:pt x="5400" y="7636"/>
                  </a:cubicBezTo>
                  <a:lnTo>
                    <a:pt x="5722" y="7309"/>
                  </a:lnTo>
                  <a:lnTo>
                    <a:pt x="6078" y="7492"/>
                  </a:lnTo>
                  <a:cubicBezTo>
                    <a:pt x="6160" y="7530"/>
                    <a:pt x="6208" y="7607"/>
                    <a:pt x="6208" y="7699"/>
                  </a:cubicBezTo>
                  <a:lnTo>
                    <a:pt x="6208" y="7867"/>
                  </a:lnTo>
                  <a:cubicBezTo>
                    <a:pt x="6215" y="7994"/>
                    <a:pt x="6314" y="8058"/>
                    <a:pt x="6413" y="8058"/>
                  </a:cubicBezTo>
                  <a:cubicBezTo>
                    <a:pt x="6511" y="8058"/>
                    <a:pt x="6610" y="7994"/>
                    <a:pt x="6617" y="7867"/>
                  </a:cubicBezTo>
                  <a:lnTo>
                    <a:pt x="6617" y="7699"/>
                  </a:lnTo>
                  <a:cubicBezTo>
                    <a:pt x="6617" y="7453"/>
                    <a:pt x="6482" y="7232"/>
                    <a:pt x="6261" y="7121"/>
                  </a:cubicBezTo>
                  <a:lnTo>
                    <a:pt x="5751" y="6866"/>
                  </a:lnTo>
                  <a:cubicBezTo>
                    <a:pt x="5746" y="6866"/>
                    <a:pt x="5741" y="6861"/>
                    <a:pt x="5741" y="6856"/>
                  </a:cubicBezTo>
                  <a:lnTo>
                    <a:pt x="5741" y="6544"/>
                  </a:lnTo>
                  <a:cubicBezTo>
                    <a:pt x="6016" y="6342"/>
                    <a:pt x="6179" y="6019"/>
                    <a:pt x="6179" y="5678"/>
                  </a:cubicBezTo>
                  <a:lnTo>
                    <a:pt x="6179" y="5240"/>
                  </a:lnTo>
                  <a:cubicBezTo>
                    <a:pt x="6179" y="4763"/>
                    <a:pt x="5794" y="4378"/>
                    <a:pt x="5318" y="4378"/>
                  </a:cubicBezTo>
                  <a:lnTo>
                    <a:pt x="4880" y="4378"/>
                  </a:lnTo>
                  <a:cubicBezTo>
                    <a:pt x="4404" y="4378"/>
                    <a:pt x="4019" y="4763"/>
                    <a:pt x="4019" y="5240"/>
                  </a:cubicBezTo>
                  <a:lnTo>
                    <a:pt x="4019" y="5678"/>
                  </a:lnTo>
                  <a:cubicBezTo>
                    <a:pt x="4019" y="6019"/>
                    <a:pt x="4182" y="6342"/>
                    <a:pt x="4457" y="6544"/>
                  </a:cubicBezTo>
                  <a:lnTo>
                    <a:pt x="4457" y="6856"/>
                  </a:lnTo>
                  <a:cubicBezTo>
                    <a:pt x="4457" y="6861"/>
                    <a:pt x="4452" y="6866"/>
                    <a:pt x="4447" y="6866"/>
                  </a:cubicBezTo>
                  <a:lnTo>
                    <a:pt x="3937" y="7121"/>
                  </a:lnTo>
                  <a:cubicBezTo>
                    <a:pt x="3716" y="7232"/>
                    <a:pt x="3581" y="7453"/>
                    <a:pt x="3581" y="7699"/>
                  </a:cubicBezTo>
                  <a:lnTo>
                    <a:pt x="3581" y="8468"/>
                  </a:lnTo>
                  <a:cubicBezTo>
                    <a:pt x="2840" y="8180"/>
                    <a:pt x="2195" y="7684"/>
                    <a:pt x="1723" y="7039"/>
                  </a:cubicBezTo>
                  <a:cubicBezTo>
                    <a:pt x="804" y="5779"/>
                    <a:pt x="665" y="4109"/>
                    <a:pt x="1367" y="2714"/>
                  </a:cubicBezTo>
                  <a:cubicBezTo>
                    <a:pt x="2065" y="1313"/>
                    <a:pt x="3489" y="428"/>
                    <a:pt x="5048" y="409"/>
                  </a:cubicBezTo>
                  <a:cubicBezTo>
                    <a:pt x="5066" y="409"/>
                    <a:pt x="5083" y="408"/>
                    <a:pt x="5100" y="408"/>
                  </a:cubicBezTo>
                  <a:close/>
                  <a:moveTo>
                    <a:pt x="5770" y="10696"/>
                  </a:moveTo>
                  <a:lnTo>
                    <a:pt x="5770" y="11149"/>
                  </a:lnTo>
                  <a:cubicBezTo>
                    <a:pt x="5770" y="11156"/>
                    <a:pt x="5764" y="11164"/>
                    <a:pt x="5759" y="11164"/>
                  </a:cubicBezTo>
                  <a:cubicBezTo>
                    <a:pt x="5758" y="11164"/>
                    <a:pt x="5757" y="11164"/>
                    <a:pt x="5756" y="11163"/>
                  </a:cubicBezTo>
                  <a:lnTo>
                    <a:pt x="4442" y="11163"/>
                  </a:lnTo>
                  <a:cubicBezTo>
                    <a:pt x="4433" y="11163"/>
                    <a:pt x="4428" y="11158"/>
                    <a:pt x="4428" y="11149"/>
                  </a:cubicBezTo>
                  <a:lnTo>
                    <a:pt x="4428" y="10696"/>
                  </a:lnTo>
                  <a:close/>
                  <a:moveTo>
                    <a:pt x="5100" y="1"/>
                  </a:moveTo>
                  <a:cubicBezTo>
                    <a:pt x="4021" y="1"/>
                    <a:pt x="2941" y="379"/>
                    <a:pt x="2075" y="1140"/>
                  </a:cubicBezTo>
                  <a:cubicBezTo>
                    <a:pt x="294" y="2704"/>
                    <a:pt x="1" y="5370"/>
                    <a:pt x="1396" y="7285"/>
                  </a:cubicBezTo>
                  <a:cubicBezTo>
                    <a:pt x="1945" y="8031"/>
                    <a:pt x="2705" y="8598"/>
                    <a:pt x="3581" y="8906"/>
                  </a:cubicBezTo>
                  <a:lnTo>
                    <a:pt x="3581" y="9638"/>
                  </a:lnTo>
                  <a:cubicBezTo>
                    <a:pt x="3581" y="9806"/>
                    <a:pt x="3634" y="9974"/>
                    <a:pt x="3725" y="10114"/>
                  </a:cubicBezTo>
                  <a:lnTo>
                    <a:pt x="3942" y="10441"/>
                  </a:lnTo>
                  <a:cubicBezTo>
                    <a:pt x="3995" y="10513"/>
                    <a:pt x="4019" y="10605"/>
                    <a:pt x="4019" y="10691"/>
                  </a:cubicBezTo>
                  <a:lnTo>
                    <a:pt x="4019" y="11149"/>
                  </a:lnTo>
                  <a:cubicBezTo>
                    <a:pt x="4019" y="11379"/>
                    <a:pt x="4206" y="11567"/>
                    <a:pt x="4442" y="11572"/>
                  </a:cubicBezTo>
                  <a:lnTo>
                    <a:pt x="5756" y="11572"/>
                  </a:lnTo>
                  <a:cubicBezTo>
                    <a:pt x="5987" y="11567"/>
                    <a:pt x="6174" y="11379"/>
                    <a:pt x="6174" y="11149"/>
                  </a:cubicBezTo>
                  <a:lnTo>
                    <a:pt x="6174" y="10691"/>
                  </a:lnTo>
                  <a:cubicBezTo>
                    <a:pt x="6174" y="10605"/>
                    <a:pt x="6198" y="10513"/>
                    <a:pt x="6251" y="10441"/>
                  </a:cubicBezTo>
                  <a:lnTo>
                    <a:pt x="6468" y="10114"/>
                  </a:lnTo>
                  <a:cubicBezTo>
                    <a:pt x="6564" y="9974"/>
                    <a:pt x="6612" y="9806"/>
                    <a:pt x="6612" y="9638"/>
                  </a:cubicBezTo>
                  <a:lnTo>
                    <a:pt x="6612" y="9070"/>
                  </a:lnTo>
                  <a:cubicBezTo>
                    <a:pt x="6612" y="8974"/>
                    <a:pt x="6670" y="8892"/>
                    <a:pt x="6757" y="8853"/>
                  </a:cubicBezTo>
                  <a:cubicBezTo>
                    <a:pt x="8219" y="8286"/>
                    <a:pt x="9288" y="7006"/>
                    <a:pt x="9591" y="5466"/>
                  </a:cubicBezTo>
                  <a:cubicBezTo>
                    <a:pt x="9894" y="3926"/>
                    <a:pt x="9389" y="2338"/>
                    <a:pt x="8248" y="1256"/>
                  </a:cubicBezTo>
                  <a:lnTo>
                    <a:pt x="8253" y="1256"/>
                  </a:lnTo>
                  <a:cubicBezTo>
                    <a:pt x="7371" y="421"/>
                    <a:pt x="6236" y="1"/>
                    <a:pt x="5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4" name="Google Shape;6884;p29"/>
            <p:cNvSpPr/>
            <p:nvPr/>
          </p:nvSpPr>
          <p:spPr>
            <a:xfrm>
              <a:off x="4890346" y="3560832"/>
              <a:ext cx="53032" cy="10780"/>
            </a:xfrm>
            <a:custGeom>
              <a:rect b="b" l="l" r="r" t="t"/>
              <a:pathLst>
                <a:path extrusionOk="0" h="411" w="2022">
                  <a:moveTo>
                    <a:pt x="267" y="1"/>
                  </a:moveTo>
                  <a:cubicBezTo>
                    <a:pt x="1" y="1"/>
                    <a:pt x="2" y="411"/>
                    <a:pt x="271" y="411"/>
                  </a:cubicBezTo>
                  <a:cubicBezTo>
                    <a:pt x="276" y="411"/>
                    <a:pt x="280" y="411"/>
                    <a:pt x="285" y="410"/>
                  </a:cubicBezTo>
                  <a:lnTo>
                    <a:pt x="1820" y="410"/>
                  </a:lnTo>
                  <a:cubicBezTo>
                    <a:pt x="1931" y="410"/>
                    <a:pt x="2022" y="319"/>
                    <a:pt x="2022" y="204"/>
                  </a:cubicBezTo>
                  <a:cubicBezTo>
                    <a:pt x="2022" y="93"/>
                    <a:pt x="1931" y="1"/>
                    <a:pt x="1820" y="1"/>
                  </a:cubicBezTo>
                  <a:lnTo>
                    <a:pt x="285" y="1"/>
                  </a:lnTo>
                  <a:cubicBezTo>
                    <a:pt x="279" y="1"/>
                    <a:pt x="273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5" name="Google Shape;6885;p29"/>
            <p:cNvSpPr/>
            <p:nvPr/>
          </p:nvSpPr>
          <p:spPr>
            <a:xfrm>
              <a:off x="5206859" y="3560858"/>
              <a:ext cx="53793" cy="10753"/>
            </a:xfrm>
            <a:custGeom>
              <a:rect b="b" l="l" r="r" t="t"/>
              <a:pathLst>
                <a:path extrusionOk="0" h="410" w="2051">
                  <a:moveTo>
                    <a:pt x="261" y="0"/>
                  </a:moveTo>
                  <a:cubicBezTo>
                    <a:pt x="1" y="15"/>
                    <a:pt x="1" y="395"/>
                    <a:pt x="261" y="409"/>
                  </a:cubicBezTo>
                  <a:lnTo>
                    <a:pt x="1796" y="409"/>
                  </a:lnTo>
                  <a:cubicBezTo>
                    <a:pt x="2051" y="395"/>
                    <a:pt x="2051" y="15"/>
                    <a:pt x="17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6" name="Google Shape;6886;p29"/>
            <p:cNvSpPr/>
            <p:nvPr/>
          </p:nvSpPr>
          <p:spPr>
            <a:xfrm>
              <a:off x="5070266" y="3382537"/>
              <a:ext cx="11120" cy="51275"/>
            </a:xfrm>
            <a:custGeom>
              <a:rect b="b" l="l" r="r" t="t"/>
              <a:pathLst>
                <a:path extrusionOk="0" h="1955" w="424">
                  <a:moveTo>
                    <a:pt x="212" y="0"/>
                  </a:moveTo>
                  <a:cubicBezTo>
                    <a:pt x="106" y="0"/>
                    <a:pt x="0" y="73"/>
                    <a:pt x="7" y="217"/>
                  </a:cubicBezTo>
                  <a:lnTo>
                    <a:pt x="7" y="1747"/>
                  </a:lnTo>
                  <a:cubicBezTo>
                    <a:pt x="7" y="1863"/>
                    <a:pt x="99" y="1954"/>
                    <a:pt x="214" y="1954"/>
                  </a:cubicBezTo>
                  <a:cubicBezTo>
                    <a:pt x="325" y="1954"/>
                    <a:pt x="416" y="1863"/>
                    <a:pt x="416" y="1747"/>
                  </a:cubicBezTo>
                  <a:lnTo>
                    <a:pt x="416" y="217"/>
                  </a:lnTo>
                  <a:cubicBezTo>
                    <a:pt x="424" y="73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7" name="Google Shape;6887;p29"/>
            <p:cNvSpPr/>
            <p:nvPr/>
          </p:nvSpPr>
          <p:spPr>
            <a:xfrm>
              <a:off x="4988043" y="3680140"/>
              <a:ext cx="25021" cy="30948"/>
            </a:xfrm>
            <a:custGeom>
              <a:rect b="b" l="l" r="r" t="t"/>
              <a:pathLst>
                <a:path extrusionOk="0" h="1180" w="954">
                  <a:moveTo>
                    <a:pt x="719" y="0"/>
                  </a:moveTo>
                  <a:cubicBezTo>
                    <a:pt x="647" y="0"/>
                    <a:pt x="580" y="38"/>
                    <a:pt x="544" y="105"/>
                  </a:cubicBezTo>
                  <a:lnTo>
                    <a:pt x="106" y="861"/>
                  </a:lnTo>
                  <a:cubicBezTo>
                    <a:pt x="1" y="1026"/>
                    <a:pt x="144" y="1179"/>
                    <a:pt x="286" y="1179"/>
                  </a:cubicBezTo>
                  <a:cubicBezTo>
                    <a:pt x="351" y="1179"/>
                    <a:pt x="417" y="1147"/>
                    <a:pt x="457" y="1068"/>
                  </a:cubicBezTo>
                  <a:lnTo>
                    <a:pt x="895" y="307"/>
                  </a:lnTo>
                  <a:cubicBezTo>
                    <a:pt x="953" y="211"/>
                    <a:pt x="919" y="86"/>
                    <a:pt x="823" y="28"/>
                  </a:cubicBezTo>
                  <a:cubicBezTo>
                    <a:pt x="790" y="9"/>
                    <a:pt x="754" y="0"/>
                    <a:pt x="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8" name="Google Shape;6888;p29"/>
            <p:cNvSpPr/>
            <p:nvPr/>
          </p:nvSpPr>
          <p:spPr>
            <a:xfrm>
              <a:off x="5138589" y="3421380"/>
              <a:ext cx="25021" cy="30948"/>
            </a:xfrm>
            <a:custGeom>
              <a:rect b="b" l="l" r="r" t="t"/>
              <a:pathLst>
                <a:path extrusionOk="0" h="1180" w="954">
                  <a:moveTo>
                    <a:pt x="668" y="1"/>
                  </a:moveTo>
                  <a:cubicBezTo>
                    <a:pt x="603" y="1"/>
                    <a:pt x="537" y="33"/>
                    <a:pt x="496" y="112"/>
                  </a:cubicBezTo>
                  <a:lnTo>
                    <a:pt x="59" y="872"/>
                  </a:lnTo>
                  <a:cubicBezTo>
                    <a:pt x="1" y="969"/>
                    <a:pt x="34" y="1094"/>
                    <a:pt x="131" y="1151"/>
                  </a:cubicBezTo>
                  <a:cubicBezTo>
                    <a:pt x="164" y="1171"/>
                    <a:pt x="200" y="1180"/>
                    <a:pt x="235" y="1180"/>
                  </a:cubicBezTo>
                  <a:cubicBezTo>
                    <a:pt x="306" y="1180"/>
                    <a:pt x="374" y="1142"/>
                    <a:pt x="410" y="1074"/>
                  </a:cubicBezTo>
                  <a:lnTo>
                    <a:pt x="848" y="319"/>
                  </a:lnTo>
                  <a:cubicBezTo>
                    <a:pt x="953" y="154"/>
                    <a:pt x="810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9" name="Google Shape;6889;p29"/>
            <p:cNvSpPr/>
            <p:nvPr/>
          </p:nvSpPr>
          <p:spPr>
            <a:xfrm>
              <a:off x="4928952" y="3480418"/>
              <a:ext cx="35145" cy="22241"/>
            </a:xfrm>
            <a:custGeom>
              <a:rect b="b" l="l" r="r" t="t"/>
              <a:pathLst>
                <a:path extrusionOk="0" h="848" w="1340">
                  <a:moveTo>
                    <a:pt x="296" y="1"/>
                  </a:moveTo>
                  <a:cubicBezTo>
                    <a:pt x="113" y="1"/>
                    <a:pt x="0" y="263"/>
                    <a:pt x="189" y="382"/>
                  </a:cubicBezTo>
                  <a:lnTo>
                    <a:pt x="949" y="820"/>
                  </a:lnTo>
                  <a:cubicBezTo>
                    <a:pt x="984" y="839"/>
                    <a:pt x="1019" y="848"/>
                    <a:pt x="1051" y="848"/>
                  </a:cubicBezTo>
                  <a:cubicBezTo>
                    <a:pt x="1229" y="848"/>
                    <a:pt x="1339" y="587"/>
                    <a:pt x="1151" y="464"/>
                  </a:cubicBezTo>
                  <a:lnTo>
                    <a:pt x="396" y="26"/>
                  </a:lnTo>
                  <a:cubicBezTo>
                    <a:pt x="361" y="9"/>
                    <a:pt x="328" y="1"/>
                    <a:pt x="2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0" name="Google Shape;6890;p29"/>
            <p:cNvSpPr/>
            <p:nvPr/>
          </p:nvSpPr>
          <p:spPr>
            <a:xfrm>
              <a:off x="5186979" y="3629495"/>
              <a:ext cx="36246" cy="22713"/>
            </a:xfrm>
            <a:custGeom>
              <a:rect b="b" l="l" r="r" t="t"/>
              <a:pathLst>
                <a:path extrusionOk="0" h="866" w="1382">
                  <a:moveTo>
                    <a:pt x="305" y="0"/>
                  </a:moveTo>
                  <a:cubicBezTo>
                    <a:pt x="119" y="0"/>
                    <a:pt x="1" y="282"/>
                    <a:pt x="210" y="391"/>
                  </a:cubicBezTo>
                  <a:lnTo>
                    <a:pt x="971" y="829"/>
                  </a:lnTo>
                  <a:cubicBezTo>
                    <a:pt x="1010" y="854"/>
                    <a:pt x="1048" y="865"/>
                    <a:pt x="1084" y="865"/>
                  </a:cubicBezTo>
                  <a:cubicBezTo>
                    <a:pt x="1265" y="865"/>
                    <a:pt x="1382" y="585"/>
                    <a:pt x="1173" y="473"/>
                  </a:cubicBezTo>
                  <a:lnTo>
                    <a:pt x="417" y="35"/>
                  </a:lnTo>
                  <a:cubicBezTo>
                    <a:pt x="378" y="11"/>
                    <a:pt x="340" y="0"/>
                    <a:pt x="3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1" name="Google Shape;6891;p29"/>
            <p:cNvSpPr/>
            <p:nvPr/>
          </p:nvSpPr>
          <p:spPr>
            <a:xfrm>
              <a:off x="5137356" y="3679878"/>
              <a:ext cx="25729" cy="30844"/>
            </a:xfrm>
            <a:custGeom>
              <a:rect b="b" l="l" r="r" t="t"/>
              <a:pathLst>
                <a:path extrusionOk="0" h="1176" w="981">
                  <a:moveTo>
                    <a:pt x="283" y="1"/>
                  </a:moveTo>
                  <a:cubicBezTo>
                    <a:pt x="141" y="1"/>
                    <a:pt x="1" y="154"/>
                    <a:pt x="106" y="317"/>
                  </a:cubicBezTo>
                  <a:lnTo>
                    <a:pt x="543" y="1078"/>
                  </a:lnTo>
                  <a:cubicBezTo>
                    <a:pt x="587" y="1146"/>
                    <a:pt x="649" y="1175"/>
                    <a:pt x="711" y="1175"/>
                  </a:cubicBezTo>
                  <a:cubicBezTo>
                    <a:pt x="848" y="1175"/>
                    <a:pt x="981" y="1033"/>
                    <a:pt x="895" y="871"/>
                  </a:cubicBezTo>
                  <a:lnTo>
                    <a:pt x="457" y="115"/>
                  </a:lnTo>
                  <a:cubicBezTo>
                    <a:pt x="415" y="34"/>
                    <a:pt x="349" y="1"/>
                    <a:pt x="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2" name="Google Shape;6892;p29"/>
            <p:cNvSpPr/>
            <p:nvPr/>
          </p:nvSpPr>
          <p:spPr>
            <a:xfrm>
              <a:off x="4988069" y="3421301"/>
              <a:ext cx="26228" cy="31184"/>
            </a:xfrm>
            <a:custGeom>
              <a:rect b="b" l="l" r="r" t="t"/>
              <a:pathLst>
                <a:path extrusionOk="0" h="1189" w="1000">
                  <a:moveTo>
                    <a:pt x="283" y="1"/>
                  </a:moveTo>
                  <a:cubicBezTo>
                    <a:pt x="141" y="1"/>
                    <a:pt x="0" y="153"/>
                    <a:pt x="105" y="317"/>
                  </a:cubicBezTo>
                  <a:lnTo>
                    <a:pt x="543" y="1077"/>
                  </a:lnTo>
                  <a:cubicBezTo>
                    <a:pt x="584" y="1156"/>
                    <a:pt x="649" y="1189"/>
                    <a:pt x="715" y="1189"/>
                  </a:cubicBezTo>
                  <a:cubicBezTo>
                    <a:pt x="857" y="1189"/>
                    <a:pt x="1000" y="1035"/>
                    <a:pt x="894" y="871"/>
                  </a:cubicBezTo>
                  <a:lnTo>
                    <a:pt x="456" y="115"/>
                  </a:lnTo>
                  <a:cubicBezTo>
                    <a:pt x="415" y="34"/>
                    <a:pt x="349" y="1"/>
                    <a:pt x="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3" name="Google Shape;6893;p29"/>
            <p:cNvSpPr/>
            <p:nvPr/>
          </p:nvSpPr>
          <p:spPr>
            <a:xfrm>
              <a:off x="5187687" y="3480418"/>
              <a:ext cx="35014" cy="22293"/>
            </a:xfrm>
            <a:custGeom>
              <a:rect b="b" l="l" r="r" t="t"/>
              <a:pathLst>
                <a:path extrusionOk="0" h="850" w="1335">
                  <a:moveTo>
                    <a:pt x="1042" y="1"/>
                  </a:moveTo>
                  <a:cubicBezTo>
                    <a:pt x="1011" y="1"/>
                    <a:pt x="978" y="9"/>
                    <a:pt x="944" y="26"/>
                  </a:cubicBezTo>
                  <a:lnTo>
                    <a:pt x="183" y="464"/>
                  </a:lnTo>
                  <a:cubicBezTo>
                    <a:pt x="1" y="570"/>
                    <a:pt x="78" y="849"/>
                    <a:pt x="284" y="849"/>
                  </a:cubicBezTo>
                  <a:cubicBezTo>
                    <a:pt x="323" y="849"/>
                    <a:pt x="357" y="840"/>
                    <a:pt x="390" y="820"/>
                  </a:cubicBezTo>
                  <a:lnTo>
                    <a:pt x="1146" y="382"/>
                  </a:lnTo>
                  <a:cubicBezTo>
                    <a:pt x="1335" y="263"/>
                    <a:pt x="1222" y="1"/>
                    <a:pt x="10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4" name="Google Shape;6894;p29"/>
            <p:cNvSpPr/>
            <p:nvPr/>
          </p:nvSpPr>
          <p:spPr>
            <a:xfrm>
              <a:off x="4928428" y="3629495"/>
              <a:ext cx="36246" cy="22713"/>
            </a:xfrm>
            <a:custGeom>
              <a:rect b="b" l="l" r="r" t="t"/>
              <a:pathLst>
                <a:path extrusionOk="0" h="866" w="1382">
                  <a:moveTo>
                    <a:pt x="1080" y="0"/>
                  </a:moveTo>
                  <a:cubicBezTo>
                    <a:pt x="1045" y="0"/>
                    <a:pt x="1007" y="11"/>
                    <a:pt x="969" y="35"/>
                  </a:cubicBezTo>
                  <a:lnTo>
                    <a:pt x="209" y="473"/>
                  </a:lnTo>
                  <a:cubicBezTo>
                    <a:pt x="0" y="585"/>
                    <a:pt x="117" y="865"/>
                    <a:pt x="301" y="865"/>
                  </a:cubicBezTo>
                  <a:cubicBezTo>
                    <a:pt x="337" y="865"/>
                    <a:pt x="376" y="854"/>
                    <a:pt x="416" y="829"/>
                  </a:cubicBezTo>
                  <a:lnTo>
                    <a:pt x="1171" y="391"/>
                  </a:lnTo>
                  <a:cubicBezTo>
                    <a:pt x="1381" y="282"/>
                    <a:pt x="1263" y="0"/>
                    <a:pt x="10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5" name="Google Shape;6895;p29"/>
            <p:cNvSpPr/>
            <p:nvPr/>
          </p:nvSpPr>
          <p:spPr>
            <a:xfrm>
              <a:off x="5090776" y="3471737"/>
              <a:ext cx="76689" cy="65149"/>
            </a:xfrm>
            <a:custGeom>
              <a:rect b="b" l="l" r="r" t="t"/>
              <a:pathLst>
                <a:path extrusionOk="0" h="2484" w="2924">
                  <a:moveTo>
                    <a:pt x="289" y="0"/>
                  </a:moveTo>
                  <a:cubicBezTo>
                    <a:pt x="70" y="0"/>
                    <a:pt x="1" y="353"/>
                    <a:pt x="255" y="410"/>
                  </a:cubicBezTo>
                  <a:cubicBezTo>
                    <a:pt x="1266" y="670"/>
                    <a:pt x="2098" y="1397"/>
                    <a:pt x="2493" y="2364"/>
                  </a:cubicBezTo>
                  <a:cubicBezTo>
                    <a:pt x="2530" y="2448"/>
                    <a:pt x="2600" y="2484"/>
                    <a:pt x="2670" y="2484"/>
                  </a:cubicBezTo>
                  <a:cubicBezTo>
                    <a:pt x="2796" y="2484"/>
                    <a:pt x="2924" y="2368"/>
                    <a:pt x="2868" y="2210"/>
                  </a:cubicBezTo>
                  <a:cubicBezTo>
                    <a:pt x="2425" y="1122"/>
                    <a:pt x="1497" y="304"/>
                    <a:pt x="356" y="11"/>
                  </a:cubicBezTo>
                  <a:cubicBezTo>
                    <a:pt x="332" y="4"/>
                    <a:pt x="310" y="0"/>
                    <a:pt x="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96" name="Google Shape;6896;p29"/>
          <p:cNvGrpSpPr/>
          <p:nvPr/>
        </p:nvGrpSpPr>
        <p:grpSpPr>
          <a:xfrm>
            <a:off x="5332122" y="3247060"/>
            <a:ext cx="367526" cy="269592"/>
            <a:chOff x="5332122" y="3431635"/>
            <a:chExt cx="367526" cy="269592"/>
          </a:xfrm>
        </p:grpSpPr>
        <p:sp>
          <p:nvSpPr>
            <p:cNvPr id="6897" name="Google Shape;6897;p29"/>
            <p:cNvSpPr/>
            <p:nvPr/>
          </p:nvSpPr>
          <p:spPr>
            <a:xfrm>
              <a:off x="5348225" y="3547088"/>
              <a:ext cx="10753" cy="37951"/>
            </a:xfrm>
            <a:custGeom>
              <a:rect b="b" l="l" r="r" t="t"/>
              <a:pathLst>
                <a:path extrusionOk="0" h="1447" w="410">
                  <a:moveTo>
                    <a:pt x="202" y="1"/>
                  </a:moveTo>
                  <a:cubicBezTo>
                    <a:pt x="91" y="1"/>
                    <a:pt x="0" y="92"/>
                    <a:pt x="0" y="208"/>
                  </a:cubicBezTo>
                  <a:lnTo>
                    <a:pt x="0" y="1252"/>
                  </a:lnTo>
                  <a:cubicBezTo>
                    <a:pt x="5" y="1382"/>
                    <a:pt x="104" y="1447"/>
                    <a:pt x="203" y="1447"/>
                  </a:cubicBezTo>
                  <a:cubicBezTo>
                    <a:pt x="302" y="1447"/>
                    <a:pt x="402" y="1382"/>
                    <a:pt x="409" y="1252"/>
                  </a:cubicBezTo>
                  <a:lnTo>
                    <a:pt x="409" y="208"/>
                  </a:lnTo>
                  <a:cubicBezTo>
                    <a:pt x="409" y="92"/>
                    <a:pt x="318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8" name="Google Shape;6898;p29"/>
            <p:cNvSpPr/>
            <p:nvPr/>
          </p:nvSpPr>
          <p:spPr>
            <a:xfrm>
              <a:off x="5343662" y="3523116"/>
              <a:ext cx="91901" cy="103389"/>
            </a:xfrm>
            <a:custGeom>
              <a:rect b="b" l="l" r="r" t="t"/>
              <a:pathLst>
                <a:path extrusionOk="0" h="3942" w="3504">
                  <a:moveTo>
                    <a:pt x="1752" y="1"/>
                  </a:moveTo>
                  <a:cubicBezTo>
                    <a:pt x="905" y="1"/>
                    <a:pt x="280" y="689"/>
                    <a:pt x="217" y="1531"/>
                  </a:cubicBezTo>
                  <a:cubicBezTo>
                    <a:pt x="184" y="2036"/>
                    <a:pt x="217" y="2844"/>
                    <a:pt x="1" y="3282"/>
                  </a:cubicBezTo>
                  <a:cubicBezTo>
                    <a:pt x="1" y="3282"/>
                    <a:pt x="217" y="3720"/>
                    <a:pt x="1026" y="3942"/>
                  </a:cubicBezTo>
                  <a:lnTo>
                    <a:pt x="2479" y="3942"/>
                  </a:lnTo>
                  <a:cubicBezTo>
                    <a:pt x="3282" y="3725"/>
                    <a:pt x="3504" y="3287"/>
                    <a:pt x="3504" y="3287"/>
                  </a:cubicBezTo>
                  <a:cubicBezTo>
                    <a:pt x="3282" y="2849"/>
                    <a:pt x="3321" y="2036"/>
                    <a:pt x="3282" y="1531"/>
                  </a:cubicBezTo>
                  <a:cubicBezTo>
                    <a:pt x="3225" y="689"/>
                    <a:pt x="2594" y="1"/>
                    <a:pt x="175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9" name="Google Shape;6899;p29"/>
            <p:cNvSpPr/>
            <p:nvPr/>
          </p:nvSpPr>
          <p:spPr>
            <a:xfrm>
              <a:off x="5343662" y="3523877"/>
              <a:ext cx="45085" cy="102628"/>
            </a:xfrm>
            <a:custGeom>
              <a:rect b="b" l="l" r="r" t="t"/>
              <a:pathLst>
                <a:path extrusionOk="0" h="3913" w="1719">
                  <a:moveTo>
                    <a:pt x="1464" y="1"/>
                  </a:moveTo>
                  <a:cubicBezTo>
                    <a:pt x="766" y="135"/>
                    <a:pt x="270" y="761"/>
                    <a:pt x="217" y="1502"/>
                  </a:cubicBezTo>
                  <a:cubicBezTo>
                    <a:pt x="184" y="2007"/>
                    <a:pt x="217" y="2815"/>
                    <a:pt x="1" y="3253"/>
                  </a:cubicBezTo>
                  <a:cubicBezTo>
                    <a:pt x="1" y="3253"/>
                    <a:pt x="217" y="3691"/>
                    <a:pt x="1026" y="3913"/>
                  </a:cubicBezTo>
                  <a:lnTo>
                    <a:pt x="1719" y="3913"/>
                  </a:lnTo>
                  <a:lnTo>
                    <a:pt x="1531" y="1502"/>
                  </a:lnTo>
                  <a:cubicBezTo>
                    <a:pt x="689" y="1083"/>
                    <a:pt x="862" y="256"/>
                    <a:pt x="1464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0" name="Google Shape;6900;p29"/>
            <p:cNvSpPr/>
            <p:nvPr/>
          </p:nvSpPr>
          <p:spPr>
            <a:xfrm>
              <a:off x="5337997" y="3603504"/>
              <a:ext cx="103389" cy="91901"/>
            </a:xfrm>
            <a:custGeom>
              <a:rect b="b" l="l" r="r" t="t"/>
              <a:pathLst>
                <a:path extrusionOk="0" h="3504" w="3942">
                  <a:moveTo>
                    <a:pt x="1309" y="1"/>
                  </a:moveTo>
                  <a:lnTo>
                    <a:pt x="1309" y="660"/>
                  </a:lnTo>
                  <a:cubicBezTo>
                    <a:pt x="1309" y="824"/>
                    <a:pt x="1218" y="973"/>
                    <a:pt x="1069" y="1050"/>
                  </a:cubicBezTo>
                  <a:lnTo>
                    <a:pt x="361" y="1406"/>
                  </a:lnTo>
                  <a:cubicBezTo>
                    <a:pt x="140" y="1516"/>
                    <a:pt x="0" y="1743"/>
                    <a:pt x="0" y="1993"/>
                  </a:cubicBezTo>
                  <a:lnTo>
                    <a:pt x="0" y="3504"/>
                  </a:lnTo>
                  <a:lnTo>
                    <a:pt x="3941" y="3504"/>
                  </a:lnTo>
                  <a:lnTo>
                    <a:pt x="3941" y="1993"/>
                  </a:lnTo>
                  <a:cubicBezTo>
                    <a:pt x="3941" y="1743"/>
                    <a:pt x="3797" y="1512"/>
                    <a:pt x="3575" y="1406"/>
                  </a:cubicBezTo>
                  <a:lnTo>
                    <a:pt x="2863" y="1050"/>
                  </a:lnTo>
                  <a:cubicBezTo>
                    <a:pt x="2719" y="973"/>
                    <a:pt x="2623" y="824"/>
                    <a:pt x="2623" y="660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1" name="Google Shape;6901;p29"/>
            <p:cNvSpPr/>
            <p:nvPr/>
          </p:nvSpPr>
          <p:spPr>
            <a:xfrm>
              <a:off x="5337997" y="3628997"/>
              <a:ext cx="103389" cy="66408"/>
            </a:xfrm>
            <a:custGeom>
              <a:rect b="b" l="l" r="r" t="t"/>
              <a:pathLst>
                <a:path extrusionOk="0" h="2532" w="3942">
                  <a:moveTo>
                    <a:pt x="1179" y="1"/>
                  </a:moveTo>
                  <a:cubicBezTo>
                    <a:pt x="1146" y="30"/>
                    <a:pt x="1107" y="58"/>
                    <a:pt x="1069" y="78"/>
                  </a:cubicBezTo>
                  <a:lnTo>
                    <a:pt x="361" y="434"/>
                  </a:lnTo>
                  <a:cubicBezTo>
                    <a:pt x="140" y="544"/>
                    <a:pt x="0" y="771"/>
                    <a:pt x="0" y="1021"/>
                  </a:cubicBezTo>
                  <a:lnTo>
                    <a:pt x="0" y="2532"/>
                  </a:lnTo>
                  <a:lnTo>
                    <a:pt x="3941" y="2532"/>
                  </a:lnTo>
                  <a:lnTo>
                    <a:pt x="3941" y="1021"/>
                  </a:lnTo>
                  <a:lnTo>
                    <a:pt x="3936" y="1021"/>
                  </a:lnTo>
                  <a:cubicBezTo>
                    <a:pt x="3936" y="771"/>
                    <a:pt x="3797" y="544"/>
                    <a:pt x="3575" y="434"/>
                  </a:cubicBezTo>
                  <a:lnTo>
                    <a:pt x="2868" y="78"/>
                  </a:lnTo>
                  <a:cubicBezTo>
                    <a:pt x="2830" y="58"/>
                    <a:pt x="2791" y="30"/>
                    <a:pt x="2757" y="1"/>
                  </a:cubicBezTo>
                  <a:lnTo>
                    <a:pt x="2507" y="280"/>
                  </a:lnTo>
                  <a:cubicBezTo>
                    <a:pt x="2365" y="443"/>
                    <a:pt x="2167" y="525"/>
                    <a:pt x="1968" y="525"/>
                  </a:cubicBezTo>
                  <a:cubicBezTo>
                    <a:pt x="1770" y="525"/>
                    <a:pt x="1571" y="443"/>
                    <a:pt x="1429" y="280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2" name="Google Shape;6902;p29"/>
            <p:cNvSpPr/>
            <p:nvPr/>
          </p:nvSpPr>
          <p:spPr>
            <a:xfrm>
              <a:off x="5355280" y="3558550"/>
              <a:ext cx="68795" cy="56468"/>
            </a:xfrm>
            <a:custGeom>
              <a:rect b="b" l="l" r="r" t="t"/>
              <a:pathLst>
                <a:path extrusionOk="0" h="2153" w="2623">
                  <a:moveTo>
                    <a:pt x="1003" y="0"/>
                  </a:moveTo>
                  <a:cubicBezTo>
                    <a:pt x="920" y="0"/>
                    <a:pt x="845" y="47"/>
                    <a:pt x="809" y="127"/>
                  </a:cubicBezTo>
                  <a:cubicBezTo>
                    <a:pt x="737" y="276"/>
                    <a:pt x="636" y="411"/>
                    <a:pt x="511" y="521"/>
                  </a:cubicBezTo>
                  <a:cubicBezTo>
                    <a:pt x="462" y="565"/>
                    <a:pt x="410" y="603"/>
                    <a:pt x="357" y="642"/>
                  </a:cubicBezTo>
                  <a:cubicBezTo>
                    <a:pt x="92" y="825"/>
                    <a:pt x="1" y="1171"/>
                    <a:pt x="150" y="1460"/>
                  </a:cubicBezTo>
                  <a:cubicBezTo>
                    <a:pt x="376" y="1888"/>
                    <a:pt x="823" y="2153"/>
                    <a:pt x="1309" y="2153"/>
                  </a:cubicBezTo>
                  <a:cubicBezTo>
                    <a:pt x="1993" y="2153"/>
                    <a:pt x="2565" y="1623"/>
                    <a:pt x="2618" y="940"/>
                  </a:cubicBezTo>
                  <a:cubicBezTo>
                    <a:pt x="2623" y="873"/>
                    <a:pt x="2594" y="810"/>
                    <a:pt x="2541" y="767"/>
                  </a:cubicBezTo>
                  <a:cubicBezTo>
                    <a:pt x="2108" y="406"/>
                    <a:pt x="1603" y="146"/>
                    <a:pt x="1054" y="7"/>
                  </a:cubicBezTo>
                  <a:cubicBezTo>
                    <a:pt x="1037" y="2"/>
                    <a:pt x="1020" y="0"/>
                    <a:pt x="100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3" name="Google Shape;6903;p29"/>
            <p:cNvSpPr/>
            <p:nvPr/>
          </p:nvSpPr>
          <p:spPr>
            <a:xfrm>
              <a:off x="5355543" y="3558550"/>
              <a:ext cx="68532" cy="55969"/>
            </a:xfrm>
            <a:custGeom>
              <a:rect b="b" l="l" r="r" t="t"/>
              <a:pathLst>
                <a:path extrusionOk="0" h="2134" w="2613">
                  <a:moveTo>
                    <a:pt x="993" y="0"/>
                  </a:moveTo>
                  <a:cubicBezTo>
                    <a:pt x="910" y="0"/>
                    <a:pt x="835" y="47"/>
                    <a:pt x="799" y="127"/>
                  </a:cubicBezTo>
                  <a:cubicBezTo>
                    <a:pt x="746" y="233"/>
                    <a:pt x="679" y="329"/>
                    <a:pt x="597" y="420"/>
                  </a:cubicBezTo>
                  <a:cubicBezTo>
                    <a:pt x="568" y="454"/>
                    <a:pt x="534" y="488"/>
                    <a:pt x="501" y="521"/>
                  </a:cubicBezTo>
                  <a:cubicBezTo>
                    <a:pt x="452" y="560"/>
                    <a:pt x="404" y="598"/>
                    <a:pt x="351" y="637"/>
                  </a:cubicBezTo>
                  <a:cubicBezTo>
                    <a:pt x="43" y="849"/>
                    <a:pt x="0" y="1243"/>
                    <a:pt x="188" y="1537"/>
                  </a:cubicBezTo>
                  <a:cubicBezTo>
                    <a:pt x="390" y="1859"/>
                    <a:pt x="722" y="2076"/>
                    <a:pt x="1097" y="2133"/>
                  </a:cubicBezTo>
                  <a:cubicBezTo>
                    <a:pt x="837" y="1951"/>
                    <a:pt x="640" y="1710"/>
                    <a:pt x="640" y="1277"/>
                  </a:cubicBezTo>
                  <a:lnTo>
                    <a:pt x="640" y="1109"/>
                  </a:lnTo>
                  <a:cubicBezTo>
                    <a:pt x="693" y="1070"/>
                    <a:pt x="741" y="1032"/>
                    <a:pt x="789" y="988"/>
                  </a:cubicBezTo>
                  <a:cubicBezTo>
                    <a:pt x="914" y="878"/>
                    <a:pt x="1015" y="752"/>
                    <a:pt x="1107" y="618"/>
                  </a:cubicBezTo>
                  <a:cubicBezTo>
                    <a:pt x="1521" y="748"/>
                    <a:pt x="1910" y="959"/>
                    <a:pt x="2247" y="1238"/>
                  </a:cubicBezTo>
                  <a:cubicBezTo>
                    <a:pt x="2291" y="1272"/>
                    <a:pt x="2348" y="1325"/>
                    <a:pt x="2469" y="1441"/>
                  </a:cubicBezTo>
                  <a:cubicBezTo>
                    <a:pt x="2546" y="1320"/>
                    <a:pt x="2598" y="1080"/>
                    <a:pt x="2608" y="940"/>
                  </a:cubicBezTo>
                  <a:cubicBezTo>
                    <a:pt x="2613" y="873"/>
                    <a:pt x="2584" y="810"/>
                    <a:pt x="2531" y="767"/>
                  </a:cubicBezTo>
                  <a:cubicBezTo>
                    <a:pt x="2098" y="406"/>
                    <a:pt x="1593" y="146"/>
                    <a:pt x="1044" y="7"/>
                  </a:cubicBezTo>
                  <a:cubicBezTo>
                    <a:pt x="1027" y="2"/>
                    <a:pt x="1010" y="0"/>
                    <a:pt x="99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4" name="Google Shape;6904;p29"/>
            <p:cNvSpPr/>
            <p:nvPr/>
          </p:nvSpPr>
          <p:spPr>
            <a:xfrm>
              <a:off x="5337865" y="3645415"/>
              <a:ext cx="23002" cy="49990"/>
            </a:xfrm>
            <a:custGeom>
              <a:rect b="b" l="l" r="r" t="t"/>
              <a:pathLst>
                <a:path extrusionOk="0" h="1906" w="877">
                  <a:moveTo>
                    <a:pt x="135" y="0"/>
                  </a:moveTo>
                  <a:cubicBezTo>
                    <a:pt x="49" y="111"/>
                    <a:pt x="1" y="250"/>
                    <a:pt x="1" y="395"/>
                  </a:cubicBezTo>
                  <a:lnTo>
                    <a:pt x="1" y="1906"/>
                  </a:lnTo>
                  <a:lnTo>
                    <a:pt x="876" y="1906"/>
                  </a:lnTo>
                  <a:lnTo>
                    <a:pt x="876" y="804"/>
                  </a:lnTo>
                  <a:cubicBezTo>
                    <a:pt x="876" y="669"/>
                    <a:pt x="814" y="544"/>
                    <a:pt x="713" y="462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5" name="Google Shape;6905;p29"/>
            <p:cNvSpPr/>
            <p:nvPr/>
          </p:nvSpPr>
          <p:spPr>
            <a:xfrm>
              <a:off x="5418253" y="3645415"/>
              <a:ext cx="23002" cy="49990"/>
            </a:xfrm>
            <a:custGeom>
              <a:rect b="b" l="l" r="r" t="t"/>
              <a:pathLst>
                <a:path extrusionOk="0" h="1906" w="877">
                  <a:moveTo>
                    <a:pt x="742" y="0"/>
                  </a:moveTo>
                  <a:lnTo>
                    <a:pt x="164" y="462"/>
                  </a:lnTo>
                  <a:cubicBezTo>
                    <a:pt x="63" y="544"/>
                    <a:pt x="1" y="669"/>
                    <a:pt x="1" y="804"/>
                  </a:cubicBezTo>
                  <a:lnTo>
                    <a:pt x="1" y="1906"/>
                  </a:lnTo>
                  <a:lnTo>
                    <a:pt x="876" y="1906"/>
                  </a:lnTo>
                  <a:lnTo>
                    <a:pt x="876" y="395"/>
                  </a:lnTo>
                  <a:cubicBezTo>
                    <a:pt x="876" y="250"/>
                    <a:pt x="828" y="111"/>
                    <a:pt x="742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6" name="Google Shape;6906;p29"/>
            <p:cNvSpPr/>
            <p:nvPr/>
          </p:nvSpPr>
          <p:spPr>
            <a:xfrm>
              <a:off x="5596206" y="3528939"/>
              <a:ext cx="28798" cy="63103"/>
            </a:xfrm>
            <a:custGeom>
              <a:rect b="b" l="l" r="r" t="t"/>
              <a:pathLst>
                <a:path extrusionOk="0" h="2406" w="1098">
                  <a:moveTo>
                    <a:pt x="655" y="0"/>
                  </a:moveTo>
                  <a:cubicBezTo>
                    <a:pt x="294" y="0"/>
                    <a:pt x="0" y="292"/>
                    <a:pt x="0" y="654"/>
                  </a:cubicBezTo>
                  <a:lnTo>
                    <a:pt x="0" y="808"/>
                  </a:lnTo>
                  <a:cubicBezTo>
                    <a:pt x="0" y="996"/>
                    <a:pt x="29" y="1184"/>
                    <a:pt x="92" y="1362"/>
                  </a:cubicBezTo>
                  <a:lnTo>
                    <a:pt x="438" y="2406"/>
                  </a:lnTo>
                  <a:lnTo>
                    <a:pt x="1097" y="2406"/>
                  </a:lnTo>
                  <a:lnTo>
                    <a:pt x="1097" y="0"/>
                  </a:lnTo>
                  <a:lnTo>
                    <a:pt x="664" y="0"/>
                  </a:lnTo>
                  <a:cubicBezTo>
                    <a:pt x="661" y="0"/>
                    <a:pt x="658" y="0"/>
                    <a:pt x="655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7" name="Google Shape;6907;p29"/>
            <p:cNvSpPr/>
            <p:nvPr/>
          </p:nvSpPr>
          <p:spPr>
            <a:xfrm>
              <a:off x="5607799" y="3523116"/>
              <a:ext cx="68952" cy="68926"/>
            </a:xfrm>
            <a:custGeom>
              <a:rect b="b" l="l" r="r" t="t"/>
              <a:pathLst>
                <a:path extrusionOk="0" h="2628" w="2629">
                  <a:moveTo>
                    <a:pt x="655" y="1"/>
                  </a:moveTo>
                  <a:cubicBezTo>
                    <a:pt x="294" y="1"/>
                    <a:pt x="1" y="294"/>
                    <a:pt x="1" y="660"/>
                  </a:cubicBezTo>
                  <a:cubicBezTo>
                    <a:pt x="1" y="901"/>
                    <a:pt x="193" y="1093"/>
                    <a:pt x="439" y="1098"/>
                  </a:cubicBezTo>
                  <a:lnTo>
                    <a:pt x="2190" y="2628"/>
                  </a:lnTo>
                  <a:lnTo>
                    <a:pt x="2575" y="1271"/>
                  </a:lnTo>
                  <a:cubicBezTo>
                    <a:pt x="2609" y="1156"/>
                    <a:pt x="2628" y="1035"/>
                    <a:pt x="2628" y="910"/>
                  </a:cubicBezTo>
                  <a:lnTo>
                    <a:pt x="2628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8" name="Google Shape;6908;p29"/>
            <p:cNvSpPr/>
            <p:nvPr/>
          </p:nvSpPr>
          <p:spPr>
            <a:xfrm>
              <a:off x="5619286" y="3609195"/>
              <a:ext cx="34489" cy="34463"/>
            </a:xfrm>
            <a:custGeom>
              <a:rect b="b" l="l" r="r" t="t"/>
              <a:pathLst>
                <a:path extrusionOk="0" h="1314" w="1315">
                  <a:moveTo>
                    <a:pt x="1" y="0"/>
                  </a:moveTo>
                  <a:lnTo>
                    <a:pt x="1" y="1314"/>
                  </a:lnTo>
                  <a:lnTo>
                    <a:pt x="1314" y="131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9" name="Google Shape;6909;p29"/>
            <p:cNvSpPr/>
            <p:nvPr/>
          </p:nvSpPr>
          <p:spPr>
            <a:xfrm>
              <a:off x="5579027" y="3623201"/>
              <a:ext cx="114876" cy="72204"/>
            </a:xfrm>
            <a:custGeom>
              <a:rect b="b" l="l" r="r" t="t"/>
              <a:pathLst>
                <a:path extrusionOk="0" h="2753" w="4380">
                  <a:moveTo>
                    <a:pt x="1536" y="0"/>
                  </a:moveTo>
                  <a:lnTo>
                    <a:pt x="477" y="304"/>
                  </a:lnTo>
                  <a:cubicBezTo>
                    <a:pt x="193" y="381"/>
                    <a:pt x="1" y="640"/>
                    <a:pt x="1" y="934"/>
                  </a:cubicBezTo>
                  <a:lnTo>
                    <a:pt x="1" y="2753"/>
                  </a:lnTo>
                  <a:lnTo>
                    <a:pt x="4379" y="2753"/>
                  </a:lnTo>
                  <a:lnTo>
                    <a:pt x="4379" y="934"/>
                  </a:lnTo>
                  <a:cubicBezTo>
                    <a:pt x="4379" y="640"/>
                    <a:pt x="4187" y="381"/>
                    <a:pt x="3903" y="304"/>
                  </a:cubicBezTo>
                  <a:lnTo>
                    <a:pt x="2849" y="0"/>
                  </a:lnTo>
                  <a:lnTo>
                    <a:pt x="2190" y="785"/>
                  </a:lnTo>
                  <a:lnTo>
                    <a:pt x="1536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0" name="Google Shape;6910;p29"/>
            <p:cNvSpPr/>
            <p:nvPr/>
          </p:nvSpPr>
          <p:spPr>
            <a:xfrm>
              <a:off x="5602003" y="3551888"/>
              <a:ext cx="68926" cy="63130"/>
            </a:xfrm>
            <a:custGeom>
              <a:rect b="b" l="l" r="r" t="t"/>
              <a:pathLst>
                <a:path extrusionOk="0" h="2407" w="2628">
                  <a:moveTo>
                    <a:pt x="843" y="1"/>
                  </a:moveTo>
                  <a:cubicBezTo>
                    <a:pt x="722" y="1"/>
                    <a:pt x="612" y="44"/>
                    <a:pt x="525" y="131"/>
                  </a:cubicBezTo>
                  <a:lnTo>
                    <a:pt x="308" y="347"/>
                  </a:lnTo>
                  <a:cubicBezTo>
                    <a:pt x="111" y="545"/>
                    <a:pt x="0" y="814"/>
                    <a:pt x="0" y="1093"/>
                  </a:cubicBezTo>
                  <a:cubicBezTo>
                    <a:pt x="0" y="1820"/>
                    <a:pt x="588" y="2407"/>
                    <a:pt x="1314" y="2407"/>
                  </a:cubicBezTo>
                  <a:cubicBezTo>
                    <a:pt x="2041" y="2407"/>
                    <a:pt x="2628" y="1820"/>
                    <a:pt x="2628" y="1093"/>
                  </a:cubicBezTo>
                  <a:lnTo>
                    <a:pt x="2628" y="814"/>
                  </a:lnTo>
                  <a:cubicBezTo>
                    <a:pt x="2628" y="698"/>
                    <a:pt x="2584" y="588"/>
                    <a:pt x="2503" y="506"/>
                  </a:cubicBezTo>
                  <a:cubicBezTo>
                    <a:pt x="2161" y="174"/>
                    <a:pt x="1545" y="25"/>
                    <a:pt x="84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1" name="Google Shape;6911;p29"/>
            <p:cNvSpPr/>
            <p:nvPr/>
          </p:nvSpPr>
          <p:spPr>
            <a:xfrm>
              <a:off x="5602003" y="3551888"/>
              <a:ext cx="68795" cy="61740"/>
            </a:xfrm>
            <a:custGeom>
              <a:rect b="b" l="l" r="r" t="t"/>
              <a:pathLst>
                <a:path extrusionOk="0" h="2354" w="2623">
                  <a:moveTo>
                    <a:pt x="826" y="0"/>
                  </a:moveTo>
                  <a:cubicBezTo>
                    <a:pt x="712" y="0"/>
                    <a:pt x="608" y="48"/>
                    <a:pt x="525" y="131"/>
                  </a:cubicBezTo>
                  <a:lnTo>
                    <a:pt x="308" y="347"/>
                  </a:lnTo>
                  <a:cubicBezTo>
                    <a:pt x="111" y="545"/>
                    <a:pt x="0" y="814"/>
                    <a:pt x="0" y="1093"/>
                  </a:cubicBezTo>
                  <a:cubicBezTo>
                    <a:pt x="0" y="1680"/>
                    <a:pt x="385" y="2195"/>
                    <a:pt x="948" y="2354"/>
                  </a:cubicBezTo>
                  <a:cubicBezTo>
                    <a:pt x="761" y="2123"/>
                    <a:pt x="655" y="1834"/>
                    <a:pt x="655" y="1531"/>
                  </a:cubicBezTo>
                  <a:lnTo>
                    <a:pt x="655" y="1093"/>
                  </a:lnTo>
                  <a:lnTo>
                    <a:pt x="660" y="1093"/>
                  </a:lnTo>
                  <a:cubicBezTo>
                    <a:pt x="655" y="851"/>
                    <a:pt x="857" y="654"/>
                    <a:pt x="1096" y="654"/>
                  </a:cubicBezTo>
                  <a:cubicBezTo>
                    <a:pt x="1105" y="654"/>
                    <a:pt x="1113" y="655"/>
                    <a:pt x="1122" y="655"/>
                  </a:cubicBezTo>
                  <a:cubicBezTo>
                    <a:pt x="1564" y="684"/>
                    <a:pt x="2219" y="756"/>
                    <a:pt x="2623" y="954"/>
                  </a:cubicBezTo>
                  <a:cubicBezTo>
                    <a:pt x="2608" y="857"/>
                    <a:pt x="2570" y="569"/>
                    <a:pt x="2503" y="506"/>
                  </a:cubicBezTo>
                  <a:cubicBezTo>
                    <a:pt x="2161" y="174"/>
                    <a:pt x="1545" y="25"/>
                    <a:pt x="843" y="1"/>
                  </a:cubicBezTo>
                  <a:cubicBezTo>
                    <a:pt x="837" y="1"/>
                    <a:pt x="832" y="0"/>
                    <a:pt x="826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2" name="Google Shape;6912;p29"/>
            <p:cNvSpPr/>
            <p:nvPr/>
          </p:nvSpPr>
          <p:spPr>
            <a:xfrm>
              <a:off x="5670902" y="3637835"/>
              <a:ext cx="23002" cy="57569"/>
            </a:xfrm>
            <a:custGeom>
              <a:rect b="b" l="l" r="r" t="t"/>
              <a:pathLst>
                <a:path extrusionOk="0" h="2195" w="877">
                  <a:moveTo>
                    <a:pt x="756" y="1"/>
                  </a:moveTo>
                  <a:lnTo>
                    <a:pt x="193" y="564"/>
                  </a:lnTo>
                  <a:cubicBezTo>
                    <a:pt x="68" y="684"/>
                    <a:pt x="1" y="852"/>
                    <a:pt x="1" y="1025"/>
                  </a:cubicBezTo>
                  <a:lnTo>
                    <a:pt x="1" y="2195"/>
                  </a:lnTo>
                  <a:lnTo>
                    <a:pt x="876" y="2195"/>
                  </a:lnTo>
                  <a:lnTo>
                    <a:pt x="876" y="376"/>
                  </a:lnTo>
                  <a:cubicBezTo>
                    <a:pt x="876" y="241"/>
                    <a:pt x="833" y="111"/>
                    <a:pt x="756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3" name="Google Shape;6913;p29"/>
            <p:cNvSpPr/>
            <p:nvPr/>
          </p:nvSpPr>
          <p:spPr>
            <a:xfrm>
              <a:off x="5418253" y="3614991"/>
              <a:ext cx="195395" cy="80414"/>
            </a:xfrm>
            <a:custGeom>
              <a:rect b="b" l="l" r="r" t="t"/>
              <a:pathLst>
                <a:path extrusionOk="0" h="3066" w="7450">
                  <a:moveTo>
                    <a:pt x="2411" y="1"/>
                  </a:moveTo>
                  <a:lnTo>
                    <a:pt x="578" y="669"/>
                  </a:lnTo>
                  <a:cubicBezTo>
                    <a:pt x="232" y="795"/>
                    <a:pt x="1" y="1122"/>
                    <a:pt x="1" y="1492"/>
                  </a:cubicBezTo>
                  <a:lnTo>
                    <a:pt x="1" y="3066"/>
                  </a:lnTo>
                  <a:lnTo>
                    <a:pt x="7449" y="3066"/>
                  </a:lnTo>
                  <a:lnTo>
                    <a:pt x="7449" y="1492"/>
                  </a:lnTo>
                  <a:cubicBezTo>
                    <a:pt x="7444" y="1122"/>
                    <a:pt x="7213" y="790"/>
                    <a:pt x="6867" y="669"/>
                  </a:cubicBezTo>
                  <a:lnTo>
                    <a:pt x="5038" y="1"/>
                  </a:lnTo>
                  <a:lnTo>
                    <a:pt x="3725" y="439"/>
                  </a:lnTo>
                  <a:lnTo>
                    <a:pt x="2411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4" name="Google Shape;6914;p29"/>
            <p:cNvSpPr/>
            <p:nvPr/>
          </p:nvSpPr>
          <p:spPr>
            <a:xfrm>
              <a:off x="5578896" y="3638465"/>
              <a:ext cx="34620" cy="56940"/>
            </a:xfrm>
            <a:custGeom>
              <a:rect b="b" l="l" r="r" t="t"/>
              <a:pathLst>
                <a:path extrusionOk="0" h="2171" w="1320">
                  <a:moveTo>
                    <a:pt x="1084" y="1"/>
                  </a:moveTo>
                  <a:lnTo>
                    <a:pt x="261" y="819"/>
                  </a:lnTo>
                  <a:cubicBezTo>
                    <a:pt x="97" y="982"/>
                    <a:pt x="1" y="1208"/>
                    <a:pt x="6" y="1439"/>
                  </a:cubicBezTo>
                  <a:lnTo>
                    <a:pt x="6" y="2171"/>
                  </a:lnTo>
                  <a:lnTo>
                    <a:pt x="1319" y="2171"/>
                  </a:lnTo>
                  <a:lnTo>
                    <a:pt x="1319" y="597"/>
                  </a:lnTo>
                  <a:cubicBezTo>
                    <a:pt x="1315" y="371"/>
                    <a:pt x="1233" y="159"/>
                    <a:pt x="1084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5" name="Google Shape;6915;p29"/>
            <p:cNvSpPr/>
            <p:nvPr/>
          </p:nvSpPr>
          <p:spPr>
            <a:xfrm>
              <a:off x="5452716" y="3436933"/>
              <a:ext cx="126338" cy="92032"/>
            </a:xfrm>
            <a:custGeom>
              <a:rect b="b" l="l" r="r" t="t"/>
              <a:pathLst>
                <a:path extrusionOk="0" h="3509" w="4817">
                  <a:moveTo>
                    <a:pt x="1752" y="0"/>
                  </a:moveTo>
                  <a:cubicBezTo>
                    <a:pt x="785" y="0"/>
                    <a:pt x="0" y="785"/>
                    <a:pt x="0" y="1752"/>
                  </a:cubicBezTo>
                  <a:lnTo>
                    <a:pt x="0" y="2271"/>
                  </a:lnTo>
                  <a:cubicBezTo>
                    <a:pt x="0" y="2507"/>
                    <a:pt x="39" y="2743"/>
                    <a:pt x="111" y="2964"/>
                  </a:cubicBezTo>
                  <a:lnTo>
                    <a:pt x="188" y="3181"/>
                  </a:lnTo>
                  <a:cubicBezTo>
                    <a:pt x="207" y="3248"/>
                    <a:pt x="217" y="3320"/>
                    <a:pt x="222" y="3393"/>
                  </a:cubicBezTo>
                  <a:lnTo>
                    <a:pt x="222" y="3508"/>
                  </a:lnTo>
                  <a:lnTo>
                    <a:pt x="4600" y="3508"/>
                  </a:lnTo>
                  <a:lnTo>
                    <a:pt x="4600" y="3393"/>
                  </a:lnTo>
                  <a:cubicBezTo>
                    <a:pt x="4600" y="3320"/>
                    <a:pt x="4610" y="3253"/>
                    <a:pt x="4634" y="3186"/>
                  </a:cubicBezTo>
                  <a:lnTo>
                    <a:pt x="4706" y="2969"/>
                  </a:lnTo>
                  <a:cubicBezTo>
                    <a:pt x="4778" y="2743"/>
                    <a:pt x="4817" y="2512"/>
                    <a:pt x="4817" y="2276"/>
                  </a:cubicBezTo>
                  <a:lnTo>
                    <a:pt x="4817" y="438"/>
                  </a:lnTo>
                  <a:cubicBezTo>
                    <a:pt x="4817" y="198"/>
                    <a:pt x="4619" y="0"/>
                    <a:pt x="4379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6" name="Google Shape;6916;p29"/>
            <p:cNvSpPr/>
            <p:nvPr/>
          </p:nvSpPr>
          <p:spPr>
            <a:xfrm>
              <a:off x="5481356" y="3436933"/>
              <a:ext cx="97697" cy="92032"/>
            </a:xfrm>
            <a:custGeom>
              <a:rect b="b" l="l" r="r" t="t"/>
              <a:pathLst>
                <a:path extrusionOk="0" h="3509" w="3725">
                  <a:moveTo>
                    <a:pt x="891" y="0"/>
                  </a:moveTo>
                  <a:cubicBezTo>
                    <a:pt x="400" y="0"/>
                    <a:pt x="0" y="400"/>
                    <a:pt x="5" y="890"/>
                  </a:cubicBezTo>
                  <a:cubicBezTo>
                    <a:pt x="5" y="1381"/>
                    <a:pt x="400" y="1781"/>
                    <a:pt x="891" y="1781"/>
                  </a:cubicBezTo>
                  <a:lnTo>
                    <a:pt x="1011" y="1781"/>
                  </a:lnTo>
                  <a:lnTo>
                    <a:pt x="1073" y="3508"/>
                  </a:lnTo>
                  <a:lnTo>
                    <a:pt x="3503" y="3508"/>
                  </a:lnTo>
                  <a:lnTo>
                    <a:pt x="3503" y="3393"/>
                  </a:lnTo>
                  <a:cubicBezTo>
                    <a:pt x="3503" y="3320"/>
                    <a:pt x="3513" y="3253"/>
                    <a:pt x="3537" y="3186"/>
                  </a:cubicBezTo>
                  <a:lnTo>
                    <a:pt x="3609" y="2969"/>
                  </a:lnTo>
                  <a:cubicBezTo>
                    <a:pt x="3686" y="2743"/>
                    <a:pt x="3725" y="2512"/>
                    <a:pt x="3725" y="2276"/>
                  </a:cubicBezTo>
                  <a:lnTo>
                    <a:pt x="3725" y="438"/>
                  </a:lnTo>
                  <a:cubicBezTo>
                    <a:pt x="3725" y="198"/>
                    <a:pt x="3527" y="0"/>
                    <a:pt x="328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7" name="Google Shape;6917;p29"/>
            <p:cNvSpPr/>
            <p:nvPr/>
          </p:nvSpPr>
          <p:spPr>
            <a:xfrm>
              <a:off x="5481356" y="3574732"/>
              <a:ext cx="68926" cy="51773"/>
            </a:xfrm>
            <a:custGeom>
              <a:rect b="b" l="l" r="r" t="t"/>
              <a:pathLst>
                <a:path extrusionOk="0" h="1974" w="2628">
                  <a:moveTo>
                    <a:pt x="0" y="1"/>
                  </a:moveTo>
                  <a:lnTo>
                    <a:pt x="0" y="1974"/>
                  </a:lnTo>
                  <a:lnTo>
                    <a:pt x="2628" y="1974"/>
                  </a:lnTo>
                  <a:lnTo>
                    <a:pt x="262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8" name="Google Shape;6918;p29"/>
            <p:cNvSpPr/>
            <p:nvPr/>
          </p:nvSpPr>
          <p:spPr>
            <a:xfrm>
              <a:off x="5481487" y="3574863"/>
              <a:ext cx="68795" cy="34410"/>
            </a:xfrm>
            <a:custGeom>
              <a:rect b="b" l="l" r="r" t="t"/>
              <a:pathLst>
                <a:path extrusionOk="0" h="1312" w="2623">
                  <a:moveTo>
                    <a:pt x="0" y="1"/>
                  </a:moveTo>
                  <a:lnTo>
                    <a:pt x="0" y="987"/>
                  </a:lnTo>
                  <a:cubicBezTo>
                    <a:pt x="412" y="1203"/>
                    <a:pt x="862" y="1312"/>
                    <a:pt x="1311" y="1312"/>
                  </a:cubicBezTo>
                  <a:cubicBezTo>
                    <a:pt x="1761" y="1312"/>
                    <a:pt x="2211" y="1203"/>
                    <a:pt x="2623" y="987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9" name="Google Shape;6919;p29"/>
            <p:cNvSpPr/>
            <p:nvPr/>
          </p:nvSpPr>
          <p:spPr>
            <a:xfrm>
              <a:off x="5470000" y="3605445"/>
              <a:ext cx="45951" cy="41072"/>
            </a:xfrm>
            <a:custGeom>
              <a:rect b="b" l="l" r="r" t="t"/>
              <a:pathLst>
                <a:path extrusionOk="0" h="1566" w="1752">
                  <a:moveTo>
                    <a:pt x="387" y="1"/>
                  </a:moveTo>
                  <a:cubicBezTo>
                    <a:pt x="306" y="1"/>
                    <a:pt x="227" y="46"/>
                    <a:pt x="188" y="124"/>
                  </a:cubicBezTo>
                  <a:lnTo>
                    <a:pt x="0" y="523"/>
                  </a:lnTo>
                  <a:lnTo>
                    <a:pt x="722" y="1481"/>
                  </a:lnTo>
                  <a:cubicBezTo>
                    <a:pt x="767" y="1536"/>
                    <a:pt x="832" y="1565"/>
                    <a:pt x="897" y="1565"/>
                  </a:cubicBezTo>
                  <a:cubicBezTo>
                    <a:pt x="953" y="1565"/>
                    <a:pt x="1008" y="1544"/>
                    <a:pt x="1049" y="1500"/>
                  </a:cubicBezTo>
                  <a:lnTo>
                    <a:pt x="1752" y="803"/>
                  </a:lnTo>
                  <a:lnTo>
                    <a:pt x="501" y="33"/>
                  </a:lnTo>
                  <a:cubicBezTo>
                    <a:pt x="465" y="11"/>
                    <a:pt x="426" y="1"/>
                    <a:pt x="38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0" name="Google Shape;6920;p29"/>
            <p:cNvSpPr/>
            <p:nvPr/>
          </p:nvSpPr>
          <p:spPr>
            <a:xfrm>
              <a:off x="5515924" y="3605445"/>
              <a:ext cx="45846" cy="41072"/>
            </a:xfrm>
            <a:custGeom>
              <a:rect b="b" l="l" r="r" t="t"/>
              <a:pathLst>
                <a:path extrusionOk="0" h="1566" w="1748">
                  <a:moveTo>
                    <a:pt x="1361" y="1"/>
                  </a:moveTo>
                  <a:cubicBezTo>
                    <a:pt x="1322" y="1"/>
                    <a:pt x="1283" y="11"/>
                    <a:pt x="1247" y="33"/>
                  </a:cubicBezTo>
                  <a:lnTo>
                    <a:pt x="1" y="803"/>
                  </a:lnTo>
                  <a:lnTo>
                    <a:pt x="699" y="1500"/>
                  </a:lnTo>
                  <a:cubicBezTo>
                    <a:pt x="740" y="1544"/>
                    <a:pt x="795" y="1565"/>
                    <a:pt x="850" y="1565"/>
                  </a:cubicBezTo>
                  <a:cubicBezTo>
                    <a:pt x="916" y="1565"/>
                    <a:pt x="981" y="1536"/>
                    <a:pt x="1026" y="1481"/>
                  </a:cubicBezTo>
                  <a:lnTo>
                    <a:pt x="1748" y="523"/>
                  </a:lnTo>
                  <a:lnTo>
                    <a:pt x="1560" y="124"/>
                  </a:lnTo>
                  <a:cubicBezTo>
                    <a:pt x="1521" y="46"/>
                    <a:pt x="1442" y="1"/>
                    <a:pt x="136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1" name="Google Shape;6921;p29"/>
            <p:cNvSpPr/>
            <p:nvPr/>
          </p:nvSpPr>
          <p:spPr>
            <a:xfrm>
              <a:off x="5458512" y="3483565"/>
              <a:ext cx="114876" cy="108477"/>
            </a:xfrm>
            <a:custGeom>
              <a:rect b="b" l="l" r="r" t="t"/>
              <a:pathLst>
                <a:path extrusionOk="0" h="4136" w="4380">
                  <a:moveTo>
                    <a:pt x="1862" y="1"/>
                  </a:moveTo>
                  <a:cubicBezTo>
                    <a:pt x="1175" y="1"/>
                    <a:pt x="655" y="195"/>
                    <a:pt x="655" y="195"/>
                  </a:cubicBezTo>
                  <a:lnTo>
                    <a:pt x="655" y="941"/>
                  </a:lnTo>
                  <a:cubicBezTo>
                    <a:pt x="655" y="1162"/>
                    <a:pt x="544" y="1364"/>
                    <a:pt x="361" y="1489"/>
                  </a:cubicBezTo>
                  <a:lnTo>
                    <a:pt x="1" y="1730"/>
                  </a:lnTo>
                  <a:lnTo>
                    <a:pt x="1" y="1942"/>
                  </a:lnTo>
                  <a:cubicBezTo>
                    <a:pt x="1" y="3154"/>
                    <a:pt x="977" y="4131"/>
                    <a:pt x="2190" y="4136"/>
                  </a:cubicBezTo>
                  <a:cubicBezTo>
                    <a:pt x="3398" y="4136"/>
                    <a:pt x="4379" y="3154"/>
                    <a:pt x="4379" y="1947"/>
                  </a:cubicBezTo>
                  <a:lnTo>
                    <a:pt x="4379" y="1725"/>
                  </a:lnTo>
                  <a:lnTo>
                    <a:pt x="4014" y="1485"/>
                  </a:lnTo>
                  <a:cubicBezTo>
                    <a:pt x="3831" y="1364"/>
                    <a:pt x="3720" y="1157"/>
                    <a:pt x="3725" y="941"/>
                  </a:cubicBezTo>
                  <a:lnTo>
                    <a:pt x="3725" y="633"/>
                  </a:lnTo>
                  <a:cubicBezTo>
                    <a:pt x="3125" y="136"/>
                    <a:pt x="2436" y="1"/>
                    <a:pt x="186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2" name="Google Shape;6922;p29"/>
            <p:cNvSpPr/>
            <p:nvPr/>
          </p:nvSpPr>
          <p:spPr>
            <a:xfrm>
              <a:off x="5418253" y="3638465"/>
              <a:ext cx="34489" cy="56940"/>
            </a:xfrm>
            <a:custGeom>
              <a:rect b="b" l="l" r="r" t="t"/>
              <a:pathLst>
                <a:path extrusionOk="0" h="2171" w="1315">
                  <a:moveTo>
                    <a:pt x="236" y="1"/>
                  </a:moveTo>
                  <a:cubicBezTo>
                    <a:pt x="87" y="159"/>
                    <a:pt x="1" y="371"/>
                    <a:pt x="1" y="597"/>
                  </a:cubicBezTo>
                  <a:lnTo>
                    <a:pt x="1" y="2171"/>
                  </a:lnTo>
                  <a:lnTo>
                    <a:pt x="1314" y="2171"/>
                  </a:lnTo>
                  <a:lnTo>
                    <a:pt x="1314" y="1439"/>
                  </a:lnTo>
                  <a:cubicBezTo>
                    <a:pt x="1314" y="1208"/>
                    <a:pt x="1218" y="982"/>
                    <a:pt x="1054" y="819"/>
                  </a:cubicBezTo>
                  <a:lnTo>
                    <a:pt x="236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3" name="Google Shape;6923;p29"/>
            <p:cNvSpPr/>
            <p:nvPr/>
          </p:nvSpPr>
          <p:spPr>
            <a:xfrm>
              <a:off x="5458381" y="3483513"/>
              <a:ext cx="97697" cy="108031"/>
            </a:xfrm>
            <a:custGeom>
              <a:rect b="b" l="l" r="r" t="t"/>
              <a:pathLst>
                <a:path extrusionOk="0" h="4119" w="3725">
                  <a:moveTo>
                    <a:pt x="1869" y="1"/>
                  </a:moveTo>
                  <a:cubicBezTo>
                    <a:pt x="1182" y="1"/>
                    <a:pt x="660" y="197"/>
                    <a:pt x="660" y="197"/>
                  </a:cubicBezTo>
                  <a:lnTo>
                    <a:pt x="660" y="938"/>
                  </a:lnTo>
                  <a:cubicBezTo>
                    <a:pt x="660" y="1159"/>
                    <a:pt x="549" y="1366"/>
                    <a:pt x="366" y="1487"/>
                  </a:cubicBezTo>
                  <a:lnTo>
                    <a:pt x="1" y="1727"/>
                  </a:lnTo>
                  <a:lnTo>
                    <a:pt x="1" y="1949"/>
                  </a:lnTo>
                  <a:cubicBezTo>
                    <a:pt x="1" y="3055"/>
                    <a:pt x="828" y="3984"/>
                    <a:pt x="1925" y="4119"/>
                  </a:cubicBezTo>
                  <a:cubicBezTo>
                    <a:pt x="1531" y="3710"/>
                    <a:pt x="1314" y="3171"/>
                    <a:pt x="1314" y="2603"/>
                  </a:cubicBezTo>
                  <a:lnTo>
                    <a:pt x="1314" y="1159"/>
                  </a:lnTo>
                  <a:cubicBezTo>
                    <a:pt x="1314" y="938"/>
                    <a:pt x="1483" y="750"/>
                    <a:pt x="1704" y="722"/>
                  </a:cubicBezTo>
                  <a:cubicBezTo>
                    <a:pt x="1874" y="701"/>
                    <a:pt x="2090" y="683"/>
                    <a:pt x="2329" y="683"/>
                  </a:cubicBezTo>
                  <a:cubicBezTo>
                    <a:pt x="2760" y="683"/>
                    <a:pt x="3267" y="740"/>
                    <a:pt x="3725" y="938"/>
                  </a:cubicBezTo>
                  <a:lnTo>
                    <a:pt x="3725" y="635"/>
                  </a:lnTo>
                  <a:cubicBezTo>
                    <a:pt x="3128" y="137"/>
                    <a:pt x="2441" y="1"/>
                    <a:pt x="1869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4" name="Google Shape;6924;p29"/>
            <p:cNvSpPr/>
            <p:nvPr/>
          </p:nvSpPr>
          <p:spPr>
            <a:xfrm>
              <a:off x="5612362" y="3546459"/>
              <a:ext cx="48600" cy="16314"/>
            </a:xfrm>
            <a:custGeom>
              <a:rect b="b" l="l" r="r" t="t"/>
              <a:pathLst>
                <a:path extrusionOk="0" h="622" w="1853">
                  <a:moveTo>
                    <a:pt x="260" y="1"/>
                  </a:moveTo>
                  <a:cubicBezTo>
                    <a:pt x="0" y="15"/>
                    <a:pt x="0" y="395"/>
                    <a:pt x="260" y="410"/>
                  </a:cubicBezTo>
                  <a:cubicBezTo>
                    <a:pt x="491" y="415"/>
                    <a:pt x="1160" y="444"/>
                    <a:pt x="1482" y="607"/>
                  </a:cubicBezTo>
                  <a:cubicBezTo>
                    <a:pt x="1509" y="617"/>
                    <a:pt x="1536" y="622"/>
                    <a:pt x="1560" y="622"/>
                  </a:cubicBezTo>
                  <a:cubicBezTo>
                    <a:pt x="1750" y="622"/>
                    <a:pt x="1852" y="356"/>
                    <a:pt x="1665" y="241"/>
                  </a:cubicBezTo>
                  <a:cubicBezTo>
                    <a:pt x="1189" y="1"/>
                    <a:pt x="298" y="1"/>
                    <a:pt x="2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5" name="Google Shape;6925;p29"/>
            <p:cNvSpPr/>
            <p:nvPr/>
          </p:nvSpPr>
          <p:spPr>
            <a:xfrm>
              <a:off x="5332122" y="3431635"/>
              <a:ext cx="367526" cy="269592"/>
            </a:xfrm>
            <a:custGeom>
              <a:rect b="b" l="l" r="r" t="t"/>
              <a:pathLst>
                <a:path extrusionOk="0" h="10279" w="14013">
                  <a:moveTo>
                    <a:pt x="9213" y="409"/>
                  </a:moveTo>
                  <a:lnTo>
                    <a:pt x="9213" y="2392"/>
                  </a:lnTo>
                  <a:cubicBezTo>
                    <a:pt x="9213" y="2690"/>
                    <a:pt x="9145" y="2983"/>
                    <a:pt x="9015" y="3253"/>
                  </a:cubicBezTo>
                  <a:cubicBezTo>
                    <a:pt x="9001" y="3282"/>
                    <a:pt x="8996" y="3311"/>
                    <a:pt x="8996" y="3344"/>
                  </a:cubicBezTo>
                  <a:lnTo>
                    <a:pt x="8996" y="3927"/>
                  </a:lnTo>
                  <a:cubicBezTo>
                    <a:pt x="8996" y="4475"/>
                    <a:pt x="8770" y="5000"/>
                    <a:pt x="8366" y="5375"/>
                  </a:cubicBezTo>
                  <a:cubicBezTo>
                    <a:pt x="8318" y="5423"/>
                    <a:pt x="8265" y="5466"/>
                    <a:pt x="8207" y="5510"/>
                  </a:cubicBezTo>
                  <a:cubicBezTo>
                    <a:pt x="7864" y="5770"/>
                    <a:pt x="7447" y="5909"/>
                    <a:pt x="7015" y="5909"/>
                  </a:cubicBezTo>
                  <a:cubicBezTo>
                    <a:pt x="6968" y="5909"/>
                    <a:pt x="6921" y="5908"/>
                    <a:pt x="6874" y="5904"/>
                  </a:cubicBezTo>
                  <a:cubicBezTo>
                    <a:pt x="5840" y="5842"/>
                    <a:pt x="5026" y="4937"/>
                    <a:pt x="5026" y="3850"/>
                  </a:cubicBezTo>
                  <a:lnTo>
                    <a:pt x="5022" y="3850"/>
                  </a:lnTo>
                  <a:lnTo>
                    <a:pt x="5022" y="3344"/>
                  </a:lnTo>
                  <a:cubicBezTo>
                    <a:pt x="5022" y="3311"/>
                    <a:pt x="5017" y="3282"/>
                    <a:pt x="5002" y="3253"/>
                  </a:cubicBezTo>
                  <a:cubicBezTo>
                    <a:pt x="4872" y="2988"/>
                    <a:pt x="4805" y="2690"/>
                    <a:pt x="4805" y="2392"/>
                  </a:cubicBezTo>
                  <a:lnTo>
                    <a:pt x="4805" y="1954"/>
                  </a:lnTo>
                  <a:cubicBezTo>
                    <a:pt x="4805" y="1102"/>
                    <a:pt x="5498" y="409"/>
                    <a:pt x="6350" y="409"/>
                  </a:cubicBezTo>
                  <a:close/>
                  <a:moveTo>
                    <a:pt x="2192" y="3694"/>
                  </a:moveTo>
                  <a:cubicBezTo>
                    <a:pt x="2524" y="3694"/>
                    <a:pt x="2856" y="3823"/>
                    <a:pt x="3107" y="4081"/>
                  </a:cubicBezTo>
                  <a:cubicBezTo>
                    <a:pt x="3352" y="4340"/>
                    <a:pt x="3501" y="4677"/>
                    <a:pt x="3520" y="5038"/>
                  </a:cubicBezTo>
                  <a:cubicBezTo>
                    <a:pt x="3530" y="5149"/>
                    <a:pt x="3535" y="5283"/>
                    <a:pt x="3540" y="5423"/>
                  </a:cubicBezTo>
                  <a:lnTo>
                    <a:pt x="3540" y="5462"/>
                  </a:lnTo>
                  <a:cubicBezTo>
                    <a:pt x="3313" y="5120"/>
                    <a:pt x="2972" y="4865"/>
                    <a:pt x="2524" y="4721"/>
                  </a:cubicBezTo>
                  <a:cubicBezTo>
                    <a:pt x="2274" y="4639"/>
                    <a:pt x="2009" y="4600"/>
                    <a:pt x="1745" y="4600"/>
                  </a:cubicBezTo>
                  <a:cubicBezTo>
                    <a:pt x="1692" y="4600"/>
                    <a:pt x="1639" y="4619"/>
                    <a:pt x="1600" y="4658"/>
                  </a:cubicBezTo>
                  <a:lnTo>
                    <a:pt x="1235" y="5043"/>
                  </a:lnTo>
                  <a:cubicBezTo>
                    <a:pt x="1101" y="5191"/>
                    <a:pt x="1233" y="5385"/>
                    <a:pt x="1389" y="5385"/>
                  </a:cubicBezTo>
                  <a:cubicBezTo>
                    <a:pt x="1435" y="5385"/>
                    <a:pt x="1484" y="5368"/>
                    <a:pt x="1528" y="5327"/>
                  </a:cubicBezTo>
                  <a:lnTo>
                    <a:pt x="1836" y="5009"/>
                  </a:lnTo>
                  <a:cubicBezTo>
                    <a:pt x="2101" y="5019"/>
                    <a:pt x="2953" y="5120"/>
                    <a:pt x="3285" y="5851"/>
                  </a:cubicBezTo>
                  <a:cubicBezTo>
                    <a:pt x="3198" y="6396"/>
                    <a:pt x="2728" y="6788"/>
                    <a:pt x="2186" y="6788"/>
                  </a:cubicBezTo>
                  <a:cubicBezTo>
                    <a:pt x="2157" y="6788"/>
                    <a:pt x="2129" y="6787"/>
                    <a:pt x="2101" y="6785"/>
                  </a:cubicBezTo>
                  <a:cubicBezTo>
                    <a:pt x="1523" y="6741"/>
                    <a:pt x="1076" y="6255"/>
                    <a:pt x="1076" y="5678"/>
                  </a:cubicBezTo>
                  <a:cubicBezTo>
                    <a:pt x="1080" y="5562"/>
                    <a:pt x="988" y="5472"/>
                    <a:pt x="875" y="5472"/>
                  </a:cubicBezTo>
                  <a:cubicBezTo>
                    <a:pt x="862" y="5472"/>
                    <a:pt x="849" y="5473"/>
                    <a:pt x="835" y="5476"/>
                  </a:cubicBezTo>
                  <a:lnTo>
                    <a:pt x="835" y="5423"/>
                  </a:lnTo>
                  <a:cubicBezTo>
                    <a:pt x="850" y="5283"/>
                    <a:pt x="855" y="5154"/>
                    <a:pt x="864" y="5038"/>
                  </a:cubicBezTo>
                  <a:lnTo>
                    <a:pt x="859" y="5038"/>
                  </a:lnTo>
                  <a:cubicBezTo>
                    <a:pt x="884" y="4677"/>
                    <a:pt x="1028" y="4340"/>
                    <a:pt x="1278" y="4081"/>
                  </a:cubicBezTo>
                  <a:cubicBezTo>
                    <a:pt x="1528" y="3823"/>
                    <a:pt x="1860" y="3694"/>
                    <a:pt x="2192" y="3694"/>
                  </a:cubicBezTo>
                  <a:close/>
                  <a:moveTo>
                    <a:pt x="12927" y="3700"/>
                  </a:moveTo>
                  <a:lnTo>
                    <a:pt x="12927" y="4547"/>
                  </a:lnTo>
                  <a:cubicBezTo>
                    <a:pt x="12927" y="4687"/>
                    <a:pt x="12898" y="4822"/>
                    <a:pt x="12836" y="4947"/>
                  </a:cubicBezTo>
                  <a:lnTo>
                    <a:pt x="12730" y="5154"/>
                  </a:lnTo>
                  <a:cubicBezTo>
                    <a:pt x="12716" y="5182"/>
                    <a:pt x="12711" y="5211"/>
                    <a:pt x="12711" y="5245"/>
                  </a:cubicBezTo>
                  <a:lnTo>
                    <a:pt x="12711" y="5683"/>
                  </a:lnTo>
                  <a:cubicBezTo>
                    <a:pt x="12711" y="6297"/>
                    <a:pt x="12210" y="6790"/>
                    <a:pt x="11600" y="6790"/>
                  </a:cubicBezTo>
                  <a:cubicBezTo>
                    <a:pt x="11589" y="6790"/>
                    <a:pt x="11577" y="6790"/>
                    <a:pt x="11566" y="6790"/>
                  </a:cubicBezTo>
                  <a:cubicBezTo>
                    <a:pt x="10979" y="6770"/>
                    <a:pt x="10493" y="6246"/>
                    <a:pt x="10493" y="5625"/>
                  </a:cubicBezTo>
                  <a:lnTo>
                    <a:pt x="10493" y="5245"/>
                  </a:lnTo>
                  <a:cubicBezTo>
                    <a:pt x="10493" y="5216"/>
                    <a:pt x="10483" y="5182"/>
                    <a:pt x="10469" y="5154"/>
                  </a:cubicBezTo>
                  <a:lnTo>
                    <a:pt x="10343" y="4903"/>
                  </a:lnTo>
                  <a:cubicBezTo>
                    <a:pt x="10295" y="4807"/>
                    <a:pt x="10271" y="4706"/>
                    <a:pt x="10271" y="4600"/>
                  </a:cubicBezTo>
                  <a:lnTo>
                    <a:pt x="10271" y="4591"/>
                  </a:lnTo>
                  <a:cubicBezTo>
                    <a:pt x="10271" y="4095"/>
                    <a:pt x="10671" y="3700"/>
                    <a:pt x="11161" y="3700"/>
                  </a:cubicBezTo>
                  <a:close/>
                  <a:moveTo>
                    <a:pt x="787" y="6260"/>
                  </a:moveTo>
                  <a:cubicBezTo>
                    <a:pt x="903" y="6530"/>
                    <a:pt x="1090" y="6766"/>
                    <a:pt x="1331" y="6929"/>
                  </a:cubicBezTo>
                  <a:lnTo>
                    <a:pt x="1331" y="7175"/>
                  </a:lnTo>
                  <a:cubicBezTo>
                    <a:pt x="946" y="7035"/>
                    <a:pt x="754" y="6852"/>
                    <a:pt x="672" y="6751"/>
                  </a:cubicBezTo>
                  <a:cubicBezTo>
                    <a:pt x="730" y="6592"/>
                    <a:pt x="768" y="6429"/>
                    <a:pt x="787" y="6260"/>
                  </a:cubicBezTo>
                  <a:close/>
                  <a:moveTo>
                    <a:pt x="3593" y="6265"/>
                  </a:moveTo>
                  <a:cubicBezTo>
                    <a:pt x="3617" y="6429"/>
                    <a:pt x="3655" y="6592"/>
                    <a:pt x="3713" y="6751"/>
                  </a:cubicBezTo>
                  <a:cubicBezTo>
                    <a:pt x="3631" y="6852"/>
                    <a:pt x="3434" y="7035"/>
                    <a:pt x="3054" y="7175"/>
                  </a:cubicBezTo>
                  <a:lnTo>
                    <a:pt x="3054" y="6929"/>
                  </a:lnTo>
                  <a:cubicBezTo>
                    <a:pt x="3294" y="6766"/>
                    <a:pt x="3482" y="6535"/>
                    <a:pt x="3593" y="6265"/>
                  </a:cubicBezTo>
                  <a:close/>
                  <a:moveTo>
                    <a:pt x="5897" y="6044"/>
                  </a:moveTo>
                  <a:cubicBezTo>
                    <a:pt x="6191" y="6203"/>
                    <a:pt x="6518" y="6294"/>
                    <a:pt x="6850" y="6318"/>
                  </a:cubicBezTo>
                  <a:cubicBezTo>
                    <a:pt x="6903" y="6323"/>
                    <a:pt x="6956" y="6323"/>
                    <a:pt x="7009" y="6323"/>
                  </a:cubicBezTo>
                  <a:cubicBezTo>
                    <a:pt x="7399" y="6323"/>
                    <a:pt x="7779" y="6231"/>
                    <a:pt x="8116" y="6053"/>
                  </a:cubicBezTo>
                  <a:lnTo>
                    <a:pt x="8116" y="6424"/>
                  </a:lnTo>
                  <a:lnTo>
                    <a:pt x="7009" y="7184"/>
                  </a:lnTo>
                  <a:lnTo>
                    <a:pt x="5897" y="6424"/>
                  </a:lnTo>
                  <a:lnTo>
                    <a:pt x="5897" y="6044"/>
                  </a:lnTo>
                  <a:close/>
                  <a:moveTo>
                    <a:pt x="11147" y="7131"/>
                  </a:moveTo>
                  <a:cubicBezTo>
                    <a:pt x="11282" y="7175"/>
                    <a:pt x="11416" y="7194"/>
                    <a:pt x="11556" y="7199"/>
                  </a:cubicBezTo>
                  <a:lnTo>
                    <a:pt x="11556" y="7203"/>
                  </a:lnTo>
                  <a:lnTo>
                    <a:pt x="11599" y="7203"/>
                  </a:lnTo>
                  <a:cubicBezTo>
                    <a:pt x="11753" y="7203"/>
                    <a:pt x="11907" y="7179"/>
                    <a:pt x="12052" y="7136"/>
                  </a:cubicBezTo>
                  <a:lnTo>
                    <a:pt x="12052" y="7218"/>
                  </a:lnTo>
                  <a:cubicBezTo>
                    <a:pt x="12052" y="7256"/>
                    <a:pt x="12056" y="7295"/>
                    <a:pt x="12066" y="7338"/>
                  </a:cubicBezTo>
                  <a:lnTo>
                    <a:pt x="11599" y="7805"/>
                  </a:lnTo>
                  <a:lnTo>
                    <a:pt x="11137" y="7338"/>
                  </a:lnTo>
                  <a:cubicBezTo>
                    <a:pt x="11147" y="7300"/>
                    <a:pt x="11147" y="7256"/>
                    <a:pt x="11147" y="7218"/>
                  </a:cubicBezTo>
                  <a:lnTo>
                    <a:pt x="11147" y="7131"/>
                  </a:lnTo>
                  <a:close/>
                  <a:moveTo>
                    <a:pt x="2640" y="7131"/>
                  </a:moveTo>
                  <a:lnTo>
                    <a:pt x="2640" y="7348"/>
                  </a:lnTo>
                  <a:cubicBezTo>
                    <a:pt x="2640" y="7420"/>
                    <a:pt x="2659" y="7487"/>
                    <a:pt x="2688" y="7550"/>
                  </a:cubicBezTo>
                  <a:lnTo>
                    <a:pt x="2500" y="7728"/>
                  </a:lnTo>
                  <a:cubicBezTo>
                    <a:pt x="2414" y="7810"/>
                    <a:pt x="2302" y="7851"/>
                    <a:pt x="2190" y="7851"/>
                  </a:cubicBezTo>
                  <a:cubicBezTo>
                    <a:pt x="2078" y="7851"/>
                    <a:pt x="1966" y="7810"/>
                    <a:pt x="1880" y="7728"/>
                  </a:cubicBezTo>
                  <a:lnTo>
                    <a:pt x="1687" y="7550"/>
                  </a:lnTo>
                  <a:cubicBezTo>
                    <a:pt x="1721" y="7487"/>
                    <a:pt x="1740" y="7420"/>
                    <a:pt x="1740" y="7348"/>
                  </a:cubicBezTo>
                  <a:lnTo>
                    <a:pt x="1740" y="7131"/>
                  </a:lnTo>
                  <a:cubicBezTo>
                    <a:pt x="1887" y="7177"/>
                    <a:pt x="2038" y="7200"/>
                    <a:pt x="2190" y="7200"/>
                  </a:cubicBezTo>
                  <a:cubicBezTo>
                    <a:pt x="2341" y="7200"/>
                    <a:pt x="2493" y="7177"/>
                    <a:pt x="2640" y="7131"/>
                  </a:cubicBezTo>
                  <a:close/>
                  <a:moveTo>
                    <a:pt x="5724" y="6799"/>
                  </a:moveTo>
                  <a:lnTo>
                    <a:pt x="6691" y="7463"/>
                  </a:lnTo>
                  <a:lnTo>
                    <a:pt x="6176" y="7973"/>
                  </a:lnTo>
                  <a:cubicBezTo>
                    <a:pt x="6172" y="7978"/>
                    <a:pt x="6172" y="7978"/>
                    <a:pt x="6167" y="7978"/>
                  </a:cubicBezTo>
                  <a:cubicBezTo>
                    <a:pt x="6162" y="7978"/>
                    <a:pt x="6157" y="7978"/>
                    <a:pt x="6152" y="7973"/>
                  </a:cubicBezTo>
                  <a:lnTo>
                    <a:pt x="5517" y="7016"/>
                  </a:lnTo>
                  <a:lnTo>
                    <a:pt x="5724" y="6799"/>
                  </a:lnTo>
                  <a:close/>
                  <a:moveTo>
                    <a:pt x="8294" y="6804"/>
                  </a:moveTo>
                  <a:lnTo>
                    <a:pt x="8496" y="7016"/>
                  </a:lnTo>
                  <a:lnTo>
                    <a:pt x="7861" y="7973"/>
                  </a:lnTo>
                  <a:cubicBezTo>
                    <a:pt x="7861" y="7978"/>
                    <a:pt x="7856" y="7978"/>
                    <a:pt x="7851" y="7983"/>
                  </a:cubicBezTo>
                  <a:cubicBezTo>
                    <a:pt x="7846" y="7983"/>
                    <a:pt x="7841" y="7978"/>
                    <a:pt x="7836" y="7978"/>
                  </a:cubicBezTo>
                  <a:lnTo>
                    <a:pt x="7326" y="7463"/>
                  </a:lnTo>
                  <a:lnTo>
                    <a:pt x="8294" y="6804"/>
                  </a:lnTo>
                  <a:close/>
                  <a:moveTo>
                    <a:pt x="6354" y="0"/>
                  </a:moveTo>
                  <a:cubicBezTo>
                    <a:pt x="5272" y="0"/>
                    <a:pt x="4396" y="876"/>
                    <a:pt x="4396" y="1954"/>
                  </a:cubicBezTo>
                  <a:lnTo>
                    <a:pt x="4396" y="2392"/>
                  </a:lnTo>
                  <a:cubicBezTo>
                    <a:pt x="4396" y="2738"/>
                    <a:pt x="4473" y="3075"/>
                    <a:pt x="4617" y="3388"/>
                  </a:cubicBezTo>
                  <a:lnTo>
                    <a:pt x="4617" y="3850"/>
                  </a:lnTo>
                  <a:cubicBezTo>
                    <a:pt x="4613" y="4586"/>
                    <a:pt x="4935" y="5283"/>
                    <a:pt x="5493" y="5760"/>
                  </a:cubicBezTo>
                  <a:lnTo>
                    <a:pt x="5493" y="6448"/>
                  </a:lnTo>
                  <a:lnTo>
                    <a:pt x="5113" y="6852"/>
                  </a:lnTo>
                  <a:cubicBezTo>
                    <a:pt x="5070" y="6891"/>
                    <a:pt x="5050" y="6948"/>
                    <a:pt x="5055" y="7006"/>
                  </a:cubicBezTo>
                  <a:lnTo>
                    <a:pt x="3790" y="7468"/>
                  </a:lnTo>
                  <a:cubicBezTo>
                    <a:pt x="3703" y="7497"/>
                    <a:pt x="3617" y="7545"/>
                    <a:pt x="3540" y="7598"/>
                  </a:cubicBezTo>
                  <a:lnTo>
                    <a:pt x="3342" y="7502"/>
                  </a:lnTo>
                  <a:cubicBezTo>
                    <a:pt x="3929" y="7242"/>
                    <a:pt x="4117" y="6881"/>
                    <a:pt x="4122" y="6867"/>
                  </a:cubicBezTo>
                  <a:cubicBezTo>
                    <a:pt x="4151" y="6809"/>
                    <a:pt x="4151" y="6741"/>
                    <a:pt x="4122" y="6684"/>
                  </a:cubicBezTo>
                  <a:cubicBezTo>
                    <a:pt x="3973" y="6390"/>
                    <a:pt x="3958" y="5846"/>
                    <a:pt x="3944" y="5413"/>
                  </a:cubicBezTo>
                  <a:cubicBezTo>
                    <a:pt x="3939" y="5269"/>
                    <a:pt x="3934" y="5130"/>
                    <a:pt x="3925" y="5009"/>
                  </a:cubicBezTo>
                  <a:cubicBezTo>
                    <a:pt x="3852" y="4028"/>
                    <a:pt x="3107" y="3287"/>
                    <a:pt x="2188" y="3287"/>
                  </a:cubicBezTo>
                  <a:cubicBezTo>
                    <a:pt x="1264" y="3287"/>
                    <a:pt x="518" y="4028"/>
                    <a:pt x="450" y="5009"/>
                  </a:cubicBezTo>
                  <a:cubicBezTo>
                    <a:pt x="441" y="5130"/>
                    <a:pt x="436" y="5269"/>
                    <a:pt x="431" y="5413"/>
                  </a:cubicBezTo>
                  <a:cubicBezTo>
                    <a:pt x="417" y="5846"/>
                    <a:pt x="398" y="6390"/>
                    <a:pt x="248" y="6684"/>
                  </a:cubicBezTo>
                  <a:cubicBezTo>
                    <a:pt x="224" y="6741"/>
                    <a:pt x="224" y="6809"/>
                    <a:pt x="248" y="6867"/>
                  </a:cubicBezTo>
                  <a:cubicBezTo>
                    <a:pt x="258" y="6881"/>
                    <a:pt x="446" y="7242"/>
                    <a:pt x="1038" y="7497"/>
                  </a:cubicBezTo>
                  <a:lnTo>
                    <a:pt x="484" y="7776"/>
                  </a:lnTo>
                  <a:cubicBezTo>
                    <a:pt x="195" y="7920"/>
                    <a:pt x="8" y="8219"/>
                    <a:pt x="8" y="8546"/>
                  </a:cubicBezTo>
                  <a:lnTo>
                    <a:pt x="8" y="10057"/>
                  </a:lnTo>
                  <a:cubicBezTo>
                    <a:pt x="1" y="10201"/>
                    <a:pt x="108" y="10273"/>
                    <a:pt x="215" y="10273"/>
                  </a:cubicBezTo>
                  <a:cubicBezTo>
                    <a:pt x="322" y="10273"/>
                    <a:pt x="429" y="10201"/>
                    <a:pt x="422" y="10057"/>
                  </a:cubicBezTo>
                  <a:lnTo>
                    <a:pt x="422" y="8546"/>
                  </a:lnTo>
                  <a:cubicBezTo>
                    <a:pt x="417" y="8373"/>
                    <a:pt x="518" y="8219"/>
                    <a:pt x="672" y="8142"/>
                  </a:cubicBezTo>
                  <a:lnTo>
                    <a:pt x="1355" y="7800"/>
                  </a:lnTo>
                  <a:lnTo>
                    <a:pt x="1596" y="8026"/>
                  </a:lnTo>
                  <a:cubicBezTo>
                    <a:pt x="1762" y="8183"/>
                    <a:pt x="1975" y="8261"/>
                    <a:pt x="2188" y="8261"/>
                  </a:cubicBezTo>
                  <a:cubicBezTo>
                    <a:pt x="2402" y="8261"/>
                    <a:pt x="2616" y="8183"/>
                    <a:pt x="2784" y="8026"/>
                  </a:cubicBezTo>
                  <a:lnTo>
                    <a:pt x="3025" y="7800"/>
                  </a:lnTo>
                  <a:lnTo>
                    <a:pt x="3246" y="7911"/>
                  </a:lnTo>
                  <a:cubicBezTo>
                    <a:pt x="3140" y="8084"/>
                    <a:pt x="3082" y="8281"/>
                    <a:pt x="3082" y="8483"/>
                  </a:cubicBezTo>
                  <a:lnTo>
                    <a:pt x="3082" y="10057"/>
                  </a:lnTo>
                  <a:cubicBezTo>
                    <a:pt x="3090" y="10187"/>
                    <a:pt x="3188" y="10252"/>
                    <a:pt x="3287" y="10252"/>
                  </a:cubicBezTo>
                  <a:cubicBezTo>
                    <a:pt x="3386" y="10252"/>
                    <a:pt x="3484" y="10187"/>
                    <a:pt x="3491" y="10057"/>
                  </a:cubicBezTo>
                  <a:lnTo>
                    <a:pt x="3491" y="8483"/>
                  </a:lnTo>
                  <a:cubicBezTo>
                    <a:pt x="3491" y="8199"/>
                    <a:pt x="3670" y="7949"/>
                    <a:pt x="3934" y="7853"/>
                  </a:cubicBezTo>
                  <a:lnTo>
                    <a:pt x="5262" y="7372"/>
                  </a:lnTo>
                  <a:lnTo>
                    <a:pt x="5816" y="8199"/>
                  </a:lnTo>
                  <a:cubicBezTo>
                    <a:pt x="5883" y="8305"/>
                    <a:pt x="5998" y="8373"/>
                    <a:pt x="6124" y="8387"/>
                  </a:cubicBezTo>
                  <a:lnTo>
                    <a:pt x="6167" y="8387"/>
                  </a:lnTo>
                  <a:cubicBezTo>
                    <a:pt x="6282" y="8387"/>
                    <a:pt x="6388" y="8344"/>
                    <a:pt x="6470" y="8262"/>
                  </a:cubicBezTo>
                  <a:lnTo>
                    <a:pt x="6807" y="7925"/>
                  </a:lnTo>
                  <a:lnTo>
                    <a:pt x="6807" y="10057"/>
                  </a:lnTo>
                  <a:cubicBezTo>
                    <a:pt x="6800" y="10201"/>
                    <a:pt x="6905" y="10273"/>
                    <a:pt x="7011" y="10273"/>
                  </a:cubicBezTo>
                  <a:cubicBezTo>
                    <a:pt x="7117" y="10273"/>
                    <a:pt x="7223" y="10201"/>
                    <a:pt x="7216" y="10057"/>
                  </a:cubicBezTo>
                  <a:lnTo>
                    <a:pt x="7216" y="7925"/>
                  </a:lnTo>
                  <a:lnTo>
                    <a:pt x="7553" y="8262"/>
                  </a:lnTo>
                  <a:cubicBezTo>
                    <a:pt x="7634" y="8344"/>
                    <a:pt x="7740" y="8387"/>
                    <a:pt x="7856" y="8387"/>
                  </a:cubicBezTo>
                  <a:lnTo>
                    <a:pt x="7894" y="8387"/>
                  </a:lnTo>
                  <a:cubicBezTo>
                    <a:pt x="8024" y="8373"/>
                    <a:pt x="8135" y="8305"/>
                    <a:pt x="8207" y="8199"/>
                  </a:cubicBezTo>
                  <a:lnTo>
                    <a:pt x="8760" y="7372"/>
                  </a:lnTo>
                  <a:lnTo>
                    <a:pt x="10088" y="7853"/>
                  </a:lnTo>
                  <a:cubicBezTo>
                    <a:pt x="10353" y="7949"/>
                    <a:pt x="10531" y="8199"/>
                    <a:pt x="10531" y="8483"/>
                  </a:cubicBezTo>
                  <a:lnTo>
                    <a:pt x="10531" y="10062"/>
                  </a:lnTo>
                  <a:cubicBezTo>
                    <a:pt x="10538" y="10189"/>
                    <a:pt x="10637" y="10253"/>
                    <a:pt x="10736" y="10253"/>
                  </a:cubicBezTo>
                  <a:cubicBezTo>
                    <a:pt x="10834" y="10253"/>
                    <a:pt x="10933" y="10189"/>
                    <a:pt x="10940" y="10062"/>
                  </a:cubicBezTo>
                  <a:lnTo>
                    <a:pt x="10940" y="8483"/>
                  </a:lnTo>
                  <a:cubicBezTo>
                    <a:pt x="10940" y="8204"/>
                    <a:pt x="10834" y="7935"/>
                    <a:pt x="10642" y="7733"/>
                  </a:cubicBezTo>
                  <a:lnTo>
                    <a:pt x="10690" y="7718"/>
                  </a:lnTo>
                  <a:cubicBezTo>
                    <a:pt x="10757" y="7704"/>
                    <a:pt x="10820" y="7680"/>
                    <a:pt x="10882" y="7651"/>
                  </a:cubicBezTo>
                  <a:lnTo>
                    <a:pt x="11402" y="8175"/>
                  </a:lnTo>
                  <a:lnTo>
                    <a:pt x="11402" y="10062"/>
                  </a:lnTo>
                  <a:cubicBezTo>
                    <a:pt x="11409" y="10191"/>
                    <a:pt x="11509" y="10256"/>
                    <a:pt x="11609" y="10256"/>
                  </a:cubicBezTo>
                  <a:cubicBezTo>
                    <a:pt x="11709" y="10256"/>
                    <a:pt x="11809" y="10191"/>
                    <a:pt x="11816" y="10062"/>
                  </a:cubicBezTo>
                  <a:lnTo>
                    <a:pt x="11816" y="8175"/>
                  </a:lnTo>
                  <a:lnTo>
                    <a:pt x="12331" y="7656"/>
                  </a:lnTo>
                  <a:cubicBezTo>
                    <a:pt x="12360" y="7670"/>
                    <a:pt x="12388" y="7680"/>
                    <a:pt x="12422" y="7689"/>
                  </a:cubicBezTo>
                  <a:lnTo>
                    <a:pt x="13264" y="7930"/>
                  </a:lnTo>
                  <a:cubicBezTo>
                    <a:pt x="13461" y="7988"/>
                    <a:pt x="13591" y="8166"/>
                    <a:pt x="13596" y="8363"/>
                  </a:cubicBezTo>
                  <a:lnTo>
                    <a:pt x="13596" y="10062"/>
                  </a:lnTo>
                  <a:cubicBezTo>
                    <a:pt x="13587" y="10206"/>
                    <a:pt x="13692" y="10278"/>
                    <a:pt x="13799" y="10278"/>
                  </a:cubicBezTo>
                  <a:cubicBezTo>
                    <a:pt x="13905" y="10278"/>
                    <a:pt x="14012" y="10206"/>
                    <a:pt x="14005" y="10062"/>
                  </a:cubicBezTo>
                  <a:lnTo>
                    <a:pt x="14005" y="8363"/>
                  </a:lnTo>
                  <a:cubicBezTo>
                    <a:pt x="14000" y="7978"/>
                    <a:pt x="13745" y="7641"/>
                    <a:pt x="13375" y="7535"/>
                  </a:cubicBezTo>
                  <a:lnTo>
                    <a:pt x="12528" y="7295"/>
                  </a:lnTo>
                  <a:cubicBezTo>
                    <a:pt x="12489" y="7285"/>
                    <a:pt x="12465" y="7251"/>
                    <a:pt x="12465" y="7213"/>
                  </a:cubicBezTo>
                  <a:lnTo>
                    <a:pt x="12465" y="6929"/>
                  </a:lnTo>
                  <a:cubicBezTo>
                    <a:pt x="12538" y="6881"/>
                    <a:pt x="12600" y="6828"/>
                    <a:pt x="12663" y="6770"/>
                  </a:cubicBezTo>
                  <a:cubicBezTo>
                    <a:pt x="12961" y="6486"/>
                    <a:pt x="13125" y="6092"/>
                    <a:pt x="13125" y="5678"/>
                  </a:cubicBezTo>
                  <a:lnTo>
                    <a:pt x="13125" y="5288"/>
                  </a:lnTo>
                  <a:lnTo>
                    <a:pt x="13206" y="5125"/>
                  </a:lnTo>
                  <a:cubicBezTo>
                    <a:pt x="13298" y="4947"/>
                    <a:pt x="13341" y="4745"/>
                    <a:pt x="13341" y="4547"/>
                  </a:cubicBezTo>
                  <a:lnTo>
                    <a:pt x="13341" y="3489"/>
                  </a:lnTo>
                  <a:cubicBezTo>
                    <a:pt x="13341" y="3378"/>
                    <a:pt x="13250" y="3287"/>
                    <a:pt x="13139" y="3287"/>
                  </a:cubicBezTo>
                  <a:lnTo>
                    <a:pt x="11166" y="3287"/>
                  </a:lnTo>
                  <a:cubicBezTo>
                    <a:pt x="10449" y="3287"/>
                    <a:pt x="9867" y="3869"/>
                    <a:pt x="9867" y="4586"/>
                  </a:cubicBezTo>
                  <a:lnTo>
                    <a:pt x="9867" y="4595"/>
                  </a:lnTo>
                  <a:cubicBezTo>
                    <a:pt x="9867" y="4764"/>
                    <a:pt x="9906" y="4927"/>
                    <a:pt x="9983" y="5077"/>
                  </a:cubicBezTo>
                  <a:lnTo>
                    <a:pt x="10088" y="5288"/>
                  </a:lnTo>
                  <a:lnTo>
                    <a:pt x="10088" y="5620"/>
                  </a:lnTo>
                  <a:cubicBezTo>
                    <a:pt x="10084" y="6130"/>
                    <a:pt x="10329" y="6612"/>
                    <a:pt x="10743" y="6915"/>
                  </a:cubicBezTo>
                  <a:lnTo>
                    <a:pt x="10743" y="7208"/>
                  </a:lnTo>
                  <a:cubicBezTo>
                    <a:pt x="10743" y="7256"/>
                    <a:pt x="10743" y="7276"/>
                    <a:pt x="10574" y="7324"/>
                  </a:cubicBezTo>
                  <a:lnTo>
                    <a:pt x="10161" y="7444"/>
                  </a:lnTo>
                  <a:lnTo>
                    <a:pt x="8967" y="7011"/>
                  </a:lnTo>
                  <a:cubicBezTo>
                    <a:pt x="8972" y="6948"/>
                    <a:pt x="8953" y="6895"/>
                    <a:pt x="8910" y="6852"/>
                  </a:cubicBezTo>
                  <a:lnTo>
                    <a:pt x="8529" y="6453"/>
                  </a:lnTo>
                  <a:lnTo>
                    <a:pt x="8529" y="5779"/>
                  </a:lnTo>
                  <a:cubicBezTo>
                    <a:pt x="8573" y="5745"/>
                    <a:pt x="8611" y="5712"/>
                    <a:pt x="8650" y="5673"/>
                  </a:cubicBezTo>
                  <a:cubicBezTo>
                    <a:pt x="9131" y="5221"/>
                    <a:pt x="9405" y="4586"/>
                    <a:pt x="9410" y="3927"/>
                  </a:cubicBezTo>
                  <a:lnTo>
                    <a:pt x="9410" y="3388"/>
                  </a:lnTo>
                  <a:cubicBezTo>
                    <a:pt x="9554" y="3075"/>
                    <a:pt x="9626" y="2738"/>
                    <a:pt x="9626" y="2392"/>
                  </a:cubicBezTo>
                  <a:lnTo>
                    <a:pt x="9626" y="202"/>
                  </a:lnTo>
                  <a:cubicBezTo>
                    <a:pt x="9626" y="92"/>
                    <a:pt x="9535" y="0"/>
                    <a:pt x="94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6" name="Google Shape;6926;p29"/>
            <p:cNvSpPr/>
            <p:nvPr/>
          </p:nvSpPr>
          <p:spPr>
            <a:xfrm>
              <a:off x="5665473" y="3655644"/>
              <a:ext cx="10753" cy="44901"/>
            </a:xfrm>
            <a:custGeom>
              <a:rect b="b" l="l" r="r" t="t"/>
              <a:pathLst>
                <a:path extrusionOk="0" h="1712" w="410">
                  <a:moveTo>
                    <a:pt x="208" y="0"/>
                  </a:moveTo>
                  <a:cubicBezTo>
                    <a:pt x="92" y="0"/>
                    <a:pt x="1" y="91"/>
                    <a:pt x="1" y="202"/>
                  </a:cubicBezTo>
                  <a:lnTo>
                    <a:pt x="1" y="1521"/>
                  </a:lnTo>
                  <a:cubicBezTo>
                    <a:pt x="8" y="1648"/>
                    <a:pt x="107" y="1712"/>
                    <a:pt x="205" y="1712"/>
                  </a:cubicBezTo>
                  <a:cubicBezTo>
                    <a:pt x="304" y="1712"/>
                    <a:pt x="403" y="1648"/>
                    <a:pt x="410" y="1521"/>
                  </a:cubicBezTo>
                  <a:lnTo>
                    <a:pt x="410" y="202"/>
                  </a:lnTo>
                  <a:cubicBezTo>
                    <a:pt x="410" y="91"/>
                    <a:pt x="31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7" name="Google Shape;6927;p29"/>
            <p:cNvSpPr/>
            <p:nvPr/>
          </p:nvSpPr>
          <p:spPr>
            <a:xfrm>
              <a:off x="5470052" y="3480366"/>
              <a:ext cx="93527" cy="31289"/>
            </a:xfrm>
            <a:custGeom>
              <a:rect b="b" l="l" r="r" t="t"/>
              <a:pathLst>
                <a:path extrusionOk="0" h="1193" w="3566">
                  <a:moveTo>
                    <a:pt x="1414" y="0"/>
                  </a:moveTo>
                  <a:cubicBezTo>
                    <a:pt x="995" y="0"/>
                    <a:pt x="616" y="44"/>
                    <a:pt x="369" y="81"/>
                  </a:cubicBezTo>
                  <a:cubicBezTo>
                    <a:pt x="162" y="110"/>
                    <a:pt x="8" y="293"/>
                    <a:pt x="8" y="505"/>
                  </a:cubicBezTo>
                  <a:lnTo>
                    <a:pt x="8" y="976"/>
                  </a:lnTo>
                  <a:cubicBezTo>
                    <a:pt x="1" y="1121"/>
                    <a:pt x="107" y="1193"/>
                    <a:pt x="213" y="1193"/>
                  </a:cubicBezTo>
                  <a:cubicBezTo>
                    <a:pt x="318" y="1193"/>
                    <a:pt x="424" y="1121"/>
                    <a:pt x="417" y="976"/>
                  </a:cubicBezTo>
                  <a:lnTo>
                    <a:pt x="417" y="505"/>
                  </a:lnTo>
                  <a:lnTo>
                    <a:pt x="422" y="500"/>
                  </a:lnTo>
                  <a:cubicBezTo>
                    <a:pt x="417" y="495"/>
                    <a:pt x="422" y="490"/>
                    <a:pt x="431" y="486"/>
                  </a:cubicBezTo>
                  <a:cubicBezTo>
                    <a:pt x="750" y="437"/>
                    <a:pt x="1073" y="413"/>
                    <a:pt x="1395" y="413"/>
                  </a:cubicBezTo>
                  <a:cubicBezTo>
                    <a:pt x="1517" y="413"/>
                    <a:pt x="1638" y="416"/>
                    <a:pt x="1760" y="423"/>
                  </a:cubicBezTo>
                  <a:cubicBezTo>
                    <a:pt x="2399" y="466"/>
                    <a:pt x="2861" y="625"/>
                    <a:pt x="3136" y="899"/>
                  </a:cubicBezTo>
                  <a:cubicBezTo>
                    <a:pt x="3180" y="941"/>
                    <a:pt x="3228" y="959"/>
                    <a:pt x="3275" y="959"/>
                  </a:cubicBezTo>
                  <a:cubicBezTo>
                    <a:pt x="3432" y="959"/>
                    <a:pt x="3565" y="759"/>
                    <a:pt x="3424" y="611"/>
                  </a:cubicBezTo>
                  <a:cubicBezTo>
                    <a:pt x="2938" y="124"/>
                    <a:pt x="2120" y="0"/>
                    <a:pt x="1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8" name="Google Shape;6928;p29"/>
            <p:cNvSpPr/>
            <p:nvPr/>
          </p:nvSpPr>
          <p:spPr>
            <a:xfrm>
              <a:off x="5447208" y="3667105"/>
              <a:ext cx="11147" cy="34017"/>
            </a:xfrm>
            <a:custGeom>
              <a:rect b="b" l="l" r="r" t="t"/>
              <a:pathLst>
                <a:path extrusionOk="0" h="1297" w="425">
                  <a:moveTo>
                    <a:pt x="210" y="1"/>
                  </a:moveTo>
                  <a:cubicBezTo>
                    <a:pt x="100" y="1"/>
                    <a:pt x="8" y="92"/>
                    <a:pt x="8" y="203"/>
                  </a:cubicBezTo>
                  <a:lnTo>
                    <a:pt x="8" y="1084"/>
                  </a:lnTo>
                  <a:cubicBezTo>
                    <a:pt x="1" y="1225"/>
                    <a:pt x="107" y="1296"/>
                    <a:pt x="213" y="1296"/>
                  </a:cubicBezTo>
                  <a:cubicBezTo>
                    <a:pt x="318" y="1296"/>
                    <a:pt x="424" y="1225"/>
                    <a:pt x="417" y="1084"/>
                  </a:cubicBezTo>
                  <a:lnTo>
                    <a:pt x="417" y="203"/>
                  </a:lnTo>
                  <a:cubicBezTo>
                    <a:pt x="417" y="92"/>
                    <a:pt x="326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9" name="Google Shape;6929;p29"/>
            <p:cNvSpPr/>
            <p:nvPr/>
          </p:nvSpPr>
          <p:spPr>
            <a:xfrm>
              <a:off x="5573546" y="3667105"/>
              <a:ext cx="11120" cy="34017"/>
            </a:xfrm>
            <a:custGeom>
              <a:rect b="b" l="l" r="r" t="t"/>
              <a:pathLst>
                <a:path extrusionOk="0" h="1297" w="424">
                  <a:moveTo>
                    <a:pt x="215" y="1"/>
                  </a:moveTo>
                  <a:cubicBezTo>
                    <a:pt x="99" y="1"/>
                    <a:pt x="8" y="92"/>
                    <a:pt x="8" y="203"/>
                  </a:cubicBezTo>
                  <a:lnTo>
                    <a:pt x="8" y="1084"/>
                  </a:lnTo>
                  <a:cubicBezTo>
                    <a:pt x="0" y="1225"/>
                    <a:pt x="106" y="1296"/>
                    <a:pt x="212" y="1296"/>
                  </a:cubicBezTo>
                  <a:cubicBezTo>
                    <a:pt x="318" y="1296"/>
                    <a:pt x="424" y="1225"/>
                    <a:pt x="417" y="1084"/>
                  </a:cubicBezTo>
                  <a:lnTo>
                    <a:pt x="417" y="203"/>
                  </a:lnTo>
                  <a:cubicBezTo>
                    <a:pt x="417" y="92"/>
                    <a:pt x="325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30" name="Google Shape;6930;p29"/>
          <p:cNvGrpSpPr/>
          <p:nvPr/>
        </p:nvGrpSpPr>
        <p:grpSpPr>
          <a:xfrm>
            <a:off x="5772612" y="3241237"/>
            <a:ext cx="366896" cy="281081"/>
            <a:chOff x="5772612" y="3425812"/>
            <a:chExt cx="366896" cy="281081"/>
          </a:xfrm>
        </p:grpSpPr>
        <p:sp>
          <p:nvSpPr>
            <p:cNvPr id="6931" name="Google Shape;6931;p29"/>
            <p:cNvSpPr/>
            <p:nvPr/>
          </p:nvSpPr>
          <p:spPr>
            <a:xfrm>
              <a:off x="5792178" y="3537384"/>
              <a:ext cx="23002" cy="57569"/>
            </a:xfrm>
            <a:custGeom>
              <a:rect b="b" l="l" r="r" t="t"/>
              <a:pathLst>
                <a:path extrusionOk="0" h="2195" w="877">
                  <a:moveTo>
                    <a:pt x="121" y="0"/>
                  </a:moveTo>
                  <a:cubicBezTo>
                    <a:pt x="39" y="111"/>
                    <a:pt x="1" y="241"/>
                    <a:pt x="1" y="376"/>
                  </a:cubicBezTo>
                  <a:lnTo>
                    <a:pt x="1" y="2195"/>
                  </a:lnTo>
                  <a:lnTo>
                    <a:pt x="877" y="2195"/>
                  </a:lnTo>
                  <a:lnTo>
                    <a:pt x="877" y="1030"/>
                  </a:lnTo>
                  <a:cubicBezTo>
                    <a:pt x="877" y="857"/>
                    <a:pt x="804" y="689"/>
                    <a:pt x="684" y="563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2" name="Google Shape;6932;p29"/>
            <p:cNvSpPr/>
            <p:nvPr/>
          </p:nvSpPr>
          <p:spPr>
            <a:xfrm>
              <a:off x="6059358" y="3505964"/>
              <a:ext cx="45951" cy="40154"/>
            </a:xfrm>
            <a:custGeom>
              <a:rect b="b" l="l" r="r" t="t"/>
              <a:pathLst>
                <a:path extrusionOk="0" h="1531" w="1752">
                  <a:moveTo>
                    <a:pt x="876" y="0"/>
                  </a:moveTo>
                  <a:cubicBezTo>
                    <a:pt x="390" y="0"/>
                    <a:pt x="0" y="342"/>
                    <a:pt x="0" y="765"/>
                  </a:cubicBezTo>
                  <a:cubicBezTo>
                    <a:pt x="0" y="1189"/>
                    <a:pt x="390" y="1530"/>
                    <a:pt x="876" y="1530"/>
                  </a:cubicBezTo>
                  <a:cubicBezTo>
                    <a:pt x="1357" y="1530"/>
                    <a:pt x="1752" y="1189"/>
                    <a:pt x="1752" y="765"/>
                  </a:cubicBezTo>
                  <a:cubicBezTo>
                    <a:pt x="1752" y="342"/>
                    <a:pt x="1357" y="0"/>
                    <a:pt x="87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3" name="Google Shape;6933;p29"/>
            <p:cNvSpPr/>
            <p:nvPr/>
          </p:nvSpPr>
          <p:spPr>
            <a:xfrm>
              <a:off x="6059358" y="3505937"/>
              <a:ext cx="31578" cy="40181"/>
            </a:xfrm>
            <a:custGeom>
              <a:rect b="b" l="l" r="r" t="t"/>
              <a:pathLst>
                <a:path extrusionOk="0" h="1532" w="1204">
                  <a:moveTo>
                    <a:pt x="910" y="1"/>
                  </a:moveTo>
                  <a:cubicBezTo>
                    <a:pt x="898" y="1"/>
                    <a:pt x="887" y="1"/>
                    <a:pt x="876" y="1"/>
                  </a:cubicBezTo>
                  <a:cubicBezTo>
                    <a:pt x="395" y="1"/>
                    <a:pt x="0" y="343"/>
                    <a:pt x="0" y="766"/>
                  </a:cubicBezTo>
                  <a:cubicBezTo>
                    <a:pt x="0" y="1190"/>
                    <a:pt x="390" y="1531"/>
                    <a:pt x="876" y="1531"/>
                  </a:cubicBezTo>
                  <a:cubicBezTo>
                    <a:pt x="987" y="1531"/>
                    <a:pt x="1097" y="1512"/>
                    <a:pt x="1203" y="1474"/>
                  </a:cubicBezTo>
                  <a:cubicBezTo>
                    <a:pt x="881" y="1363"/>
                    <a:pt x="655" y="1089"/>
                    <a:pt x="655" y="766"/>
                  </a:cubicBezTo>
                  <a:cubicBezTo>
                    <a:pt x="655" y="444"/>
                    <a:pt x="881" y="170"/>
                    <a:pt x="1203" y="54"/>
                  </a:cubicBezTo>
                  <a:cubicBezTo>
                    <a:pt x="1108" y="20"/>
                    <a:pt x="1009" y="1"/>
                    <a:pt x="910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4" name="Google Shape;6934;p29"/>
            <p:cNvSpPr/>
            <p:nvPr/>
          </p:nvSpPr>
          <p:spPr>
            <a:xfrm>
              <a:off x="6030691" y="3609326"/>
              <a:ext cx="103389" cy="91901"/>
            </a:xfrm>
            <a:custGeom>
              <a:rect b="b" l="l" r="r" t="t"/>
              <a:pathLst>
                <a:path extrusionOk="0" h="3504" w="3942">
                  <a:moveTo>
                    <a:pt x="1310" y="0"/>
                  </a:moveTo>
                  <a:lnTo>
                    <a:pt x="1310" y="659"/>
                  </a:lnTo>
                  <a:cubicBezTo>
                    <a:pt x="1310" y="823"/>
                    <a:pt x="1218" y="972"/>
                    <a:pt x="1069" y="1049"/>
                  </a:cubicBezTo>
                  <a:lnTo>
                    <a:pt x="362" y="1405"/>
                  </a:lnTo>
                  <a:cubicBezTo>
                    <a:pt x="141" y="1516"/>
                    <a:pt x="1" y="1742"/>
                    <a:pt x="1" y="1992"/>
                  </a:cubicBezTo>
                  <a:lnTo>
                    <a:pt x="1" y="3503"/>
                  </a:lnTo>
                  <a:lnTo>
                    <a:pt x="3942" y="3503"/>
                  </a:lnTo>
                  <a:lnTo>
                    <a:pt x="3942" y="1992"/>
                  </a:lnTo>
                  <a:cubicBezTo>
                    <a:pt x="3942" y="1742"/>
                    <a:pt x="3797" y="1511"/>
                    <a:pt x="3576" y="1400"/>
                  </a:cubicBezTo>
                  <a:lnTo>
                    <a:pt x="2864" y="1044"/>
                  </a:lnTo>
                  <a:cubicBezTo>
                    <a:pt x="2720" y="972"/>
                    <a:pt x="2623" y="818"/>
                    <a:pt x="2623" y="655"/>
                  </a:cubicBezTo>
                  <a:lnTo>
                    <a:pt x="262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5" name="Google Shape;6935;p29"/>
            <p:cNvSpPr/>
            <p:nvPr/>
          </p:nvSpPr>
          <p:spPr>
            <a:xfrm>
              <a:off x="6030691" y="3634688"/>
              <a:ext cx="103389" cy="66539"/>
            </a:xfrm>
            <a:custGeom>
              <a:rect b="b" l="l" r="r" t="t"/>
              <a:pathLst>
                <a:path extrusionOk="0" h="2537" w="3942">
                  <a:moveTo>
                    <a:pt x="1180" y="0"/>
                  </a:moveTo>
                  <a:cubicBezTo>
                    <a:pt x="1146" y="34"/>
                    <a:pt x="1108" y="58"/>
                    <a:pt x="1069" y="77"/>
                  </a:cubicBezTo>
                  <a:lnTo>
                    <a:pt x="362" y="433"/>
                  </a:lnTo>
                  <a:cubicBezTo>
                    <a:pt x="141" y="544"/>
                    <a:pt x="1" y="775"/>
                    <a:pt x="1" y="1020"/>
                  </a:cubicBezTo>
                  <a:lnTo>
                    <a:pt x="1" y="2536"/>
                  </a:lnTo>
                  <a:lnTo>
                    <a:pt x="3942" y="2536"/>
                  </a:lnTo>
                  <a:lnTo>
                    <a:pt x="3937" y="1020"/>
                  </a:lnTo>
                  <a:cubicBezTo>
                    <a:pt x="3937" y="775"/>
                    <a:pt x="3797" y="544"/>
                    <a:pt x="3576" y="433"/>
                  </a:cubicBezTo>
                  <a:lnTo>
                    <a:pt x="2869" y="77"/>
                  </a:lnTo>
                  <a:cubicBezTo>
                    <a:pt x="2830" y="58"/>
                    <a:pt x="2792" y="34"/>
                    <a:pt x="2758" y="0"/>
                  </a:cubicBezTo>
                  <a:lnTo>
                    <a:pt x="2508" y="279"/>
                  </a:lnTo>
                  <a:cubicBezTo>
                    <a:pt x="2368" y="448"/>
                    <a:pt x="2169" y="532"/>
                    <a:pt x="1969" y="532"/>
                  </a:cubicBezTo>
                  <a:cubicBezTo>
                    <a:pt x="1769" y="532"/>
                    <a:pt x="1570" y="448"/>
                    <a:pt x="1430" y="279"/>
                  </a:cubicBezTo>
                  <a:lnTo>
                    <a:pt x="1180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6" name="Google Shape;6936;p29"/>
            <p:cNvSpPr/>
            <p:nvPr/>
          </p:nvSpPr>
          <p:spPr>
            <a:xfrm>
              <a:off x="6042074" y="3528808"/>
              <a:ext cx="80414" cy="80414"/>
            </a:xfrm>
            <a:custGeom>
              <a:rect b="b" l="l" r="r" t="t"/>
              <a:pathLst>
                <a:path extrusionOk="0" h="3066" w="3066">
                  <a:moveTo>
                    <a:pt x="1535" y="0"/>
                  </a:moveTo>
                  <a:cubicBezTo>
                    <a:pt x="688" y="0"/>
                    <a:pt x="0" y="688"/>
                    <a:pt x="0" y="1535"/>
                  </a:cubicBezTo>
                  <a:cubicBezTo>
                    <a:pt x="0" y="2382"/>
                    <a:pt x="688" y="3065"/>
                    <a:pt x="1535" y="3065"/>
                  </a:cubicBezTo>
                  <a:cubicBezTo>
                    <a:pt x="2377" y="3065"/>
                    <a:pt x="3065" y="2382"/>
                    <a:pt x="3065" y="1535"/>
                  </a:cubicBezTo>
                  <a:cubicBezTo>
                    <a:pt x="3065" y="688"/>
                    <a:pt x="2377" y="0"/>
                    <a:pt x="1535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7" name="Google Shape;6937;p29"/>
            <p:cNvSpPr/>
            <p:nvPr/>
          </p:nvSpPr>
          <p:spPr>
            <a:xfrm>
              <a:off x="6056866" y="3528939"/>
              <a:ext cx="67247" cy="72335"/>
            </a:xfrm>
            <a:custGeom>
              <a:rect b="b" l="l" r="r" t="t"/>
              <a:pathLst>
                <a:path extrusionOk="0" h="2758" w="2564">
                  <a:moveTo>
                    <a:pt x="971" y="0"/>
                  </a:moveTo>
                  <a:cubicBezTo>
                    <a:pt x="243" y="0"/>
                    <a:pt x="1" y="1006"/>
                    <a:pt x="658" y="1328"/>
                  </a:cubicBezTo>
                  <a:cubicBezTo>
                    <a:pt x="677" y="1338"/>
                    <a:pt x="697" y="1347"/>
                    <a:pt x="721" y="1357"/>
                  </a:cubicBezTo>
                  <a:lnTo>
                    <a:pt x="1481" y="2738"/>
                  </a:lnTo>
                  <a:cubicBezTo>
                    <a:pt x="1481" y="2738"/>
                    <a:pt x="1683" y="2752"/>
                    <a:pt x="1890" y="2757"/>
                  </a:cubicBezTo>
                  <a:cubicBezTo>
                    <a:pt x="2338" y="2425"/>
                    <a:pt x="2564" y="1872"/>
                    <a:pt x="2487" y="1318"/>
                  </a:cubicBezTo>
                  <a:cubicBezTo>
                    <a:pt x="2395" y="688"/>
                    <a:pt x="1929" y="178"/>
                    <a:pt x="1308" y="34"/>
                  </a:cubicBezTo>
                  <a:cubicBezTo>
                    <a:pt x="1202" y="10"/>
                    <a:pt x="1091" y="0"/>
                    <a:pt x="976" y="0"/>
                  </a:cubicBezTo>
                  <a:cubicBezTo>
                    <a:pt x="974" y="0"/>
                    <a:pt x="972" y="0"/>
                    <a:pt x="97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8" name="Google Shape;6938;p29"/>
            <p:cNvSpPr/>
            <p:nvPr/>
          </p:nvSpPr>
          <p:spPr>
            <a:xfrm>
              <a:off x="6048001" y="3564241"/>
              <a:ext cx="68795" cy="56573"/>
            </a:xfrm>
            <a:custGeom>
              <a:rect b="b" l="l" r="r" t="t"/>
              <a:pathLst>
                <a:path extrusionOk="0" h="2157" w="2623">
                  <a:moveTo>
                    <a:pt x="1005" y="0"/>
                  </a:moveTo>
                  <a:cubicBezTo>
                    <a:pt x="922" y="0"/>
                    <a:pt x="845" y="50"/>
                    <a:pt x="809" y="126"/>
                  </a:cubicBezTo>
                  <a:cubicBezTo>
                    <a:pt x="736" y="276"/>
                    <a:pt x="635" y="410"/>
                    <a:pt x="510" y="521"/>
                  </a:cubicBezTo>
                  <a:cubicBezTo>
                    <a:pt x="462" y="564"/>
                    <a:pt x="409" y="608"/>
                    <a:pt x="356" y="641"/>
                  </a:cubicBezTo>
                  <a:cubicBezTo>
                    <a:pt x="92" y="824"/>
                    <a:pt x="0" y="1175"/>
                    <a:pt x="149" y="1459"/>
                  </a:cubicBezTo>
                  <a:cubicBezTo>
                    <a:pt x="375" y="1888"/>
                    <a:pt x="823" y="2157"/>
                    <a:pt x="1309" y="2157"/>
                  </a:cubicBezTo>
                  <a:cubicBezTo>
                    <a:pt x="1992" y="2157"/>
                    <a:pt x="2565" y="1628"/>
                    <a:pt x="2618" y="944"/>
                  </a:cubicBezTo>
                  <a:cubicBezTo>
                    <a:pt x="2623" y="877"/>
                    <a:pt x="2594" y="810"/>
                    <a:pt x="2541" y="771"/>
                  </a:cubicBezTo>
                  <a:cubicBezTo>
                    <a:pt x="2108" y="406"/>
                    <a:pt x="1602" y="146"/>
                    <a:pt x="1054" y="6"/>
                  </a:cubicBezTo>
                  <a:cubicBezTo>
                    <a:pt x="1037" y="2"/>
                    <a:pt x="1021" y="0"/>
                    <a:pt x="100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9" name="Google Shape;6939;p29"/>
            <p:cNvSpPr/>
            <p:nvPr/>
          </p:nvSpPr>
          <p:spPr>
            <a:xfrm>
              <a:off x="6048237" y="3564241"/>
              <a:ext cx="68559" cy="55943"/>
            </a:xfrm>
            <a:custGeom>
              <a:rect b="b" l="l" r="r" t="t"/>
              <a:pathLst>
                <a:path extrusionOk="0" h="2133" w="2614">
                  <a:moveTo>
                    <a:pt x="996" y="0"/>
                  </a:moveTo>
                  <a:cubicBezTo>
                    <a:pt x="913" y="0"/>
                    <a:pt x="836" y="50"/>
                    <a:pt x="800" y="126"/>
                  </a:cubicBezTo>
                  <a:cubicBezTo>
                    <a:pt x="747" y="232"/>
                    <a:pt x="679" y="333"/>
                    <a:pt x="597" y="420"/>
                  </a:cubicBezTo>
                  <a:cubicBezTo>
                    <a:pt x="569" y="458"/>
                    <a:pt x="535" y="492"/>
                    <a:pt x="501" y="521"/>
                  </a:cubicBezTo>
                  <a:cubicBezTo>
                    <a:pt x="453" y="564"/>
                    <a:pt x="405" y="603"/>
                    <a:pt x="352" y="636"/>
                  </a:cubicBezTo>
                  <a:cubicBezTo>
                    <a:pt x="49" y="853"/>
                    <a:pt x="1" y="1243"/>
                    <a:pt x="188" y="1541"/>
                  </a:cubicBezTo>
                  <a:cubicBezTo>
                    <a:pt x="391" y="1859"/>
                    <a:pt x="723" y="2075"/>
                    <a:pt x="1098" y="2133"/>
                  </a:cubicBezTo>
                  <a:cubicBezTo>
                    <a:pt x="838" y="1955"/>
                    <a:pt x="641" y="1714"/>
                    <a:pt x="641" y="1276"/>
                  </a:cubicBezTo>
                  <a:lnTo>
                    <a:pt x="641" y="1108"/>
                  </a:lnTo>
                  <a:cubicBezTo>
                    <a:pt x="694" y="1074"/>
                    <a:pt x="742" y="1036"/>
                    <a:pt x="790" y="988"/>
                  </a:cubicBezTo>
                  <a:cubicBezTo>
                    <a:pt x="915" y="882"/>
                    <a:pt x="1016" y="757"/>
                    <a:pt x="1107" y="617"/>
                  </a:cubicBezTo>
                  <a:cubicBezTo>
                    <a:pt x="1521" y="747"/>
                    <a:pt x="1911" y="959"/>
                    <a:pt x="2248" y="1238"/>
                  </a:cubicBezTo>
                  <a:cubicBezTo>
                    <a:pt x="2291" y="1276"/>
                    <a:pt x="2349" y="1329"/>
                    <a:pt x="2469" y="1440"/>
                  </a:cubicBezTo>
                  <a:cubicBezTo>
                    <a:pt x="2546" y="1320"/>
                    <a:pt x="2599" y="1079"/>
                    <a:pt x="2609" y="940"/>
                  </a:cubicBezTo>
                  <a:cubicBezTo>
                    <a:pt x="2614" y="872"/>
                    <a:pt x="2585" y="810"/>
                    <a:pt x="2532" y="771"/>
                  </a:cubicBezTo>
                  <a:cubicBezTo>
                    <a:pt x="2099" y="410"/>
                    <a:pt x="1593" y="146"/>
                    <a:pt x="1045" y="6"/>
                  </a:cubicBezTo>
                  <a:cubicBezTo>
                    <a:pt x="1028" y="2"/>
                    <a:pt x="1012" y="0"/>
                    <a:pt x="996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0" name="Google Shape;6940;p29"/>
            <p:cNvSpPr/>
            <p:nvPr/>
          </p:nvSpPr>
          <p:spPr>
            <a:xfrm>
              <a:off x="6110973" y="3651080"/>
              <a:ext cx="22975" cy="50147"/>
            </a:xfrm>
            <a:custGeom>
              <a:rect b="b" l="l" r="r" t="t"/>
              <a:pathLst>
                <a:path extrusionOk="0" h="1912" w="876">
                  <a:moveTo>
                    <a:pt x="741" y="1"/>
                  </a:moveTo>
                  <a:lnTo>
                    <a:pt x="164" y="463"/>
                  </a:lnTo>
                  <a:cubicBezTo>
                    <a:pt x="63" y="549"/>
                    <a:pt x="0" y="674"/>
                    <a:pt x="0" y="804"/>
                  </a:cubicBezTo>
                  <a:lnTo>
                    <a:pt x="0" y="1911"/>
                  </a:lnTo>
                  <a:lnTo>
                    <a:pt x="876" y="1911"/>
                  </a:lnTo>
                  <a:lnTo>
                    <a:pt x="876" y="395"/>
                  </a:lnTo>
                  <a:cubicBezTo>
                    <a:pt x="876" y="256"/>
                    <a:pt x="828" y="116"/>
                    <a:pt x="741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1" name="Google Shape;6941;p29"/>
            <p:cNvSpPr/>
            <p:nvPr/>
          </p:nvSpPr>
          <p:spPr>
            <a:xfrm>
              <a:off x="5795089" y="3534604"/>
              <a:ext cx="28798" cy="63130"/>
            </a:xfrm>
            <a:custGeom>
              <a:rect b="b" l="l" r="r" t="t"/>
              <a:pathLst>
                <a:path extrusionOk="0" h="2407" w="1098">
                  <a:moveTo>
                    <a:pt x="660" y="1"/>
                  </a:moveTo>
                  <a:cubicBezTo>
                    <a:pt x="299" y="5"/>
                    <a:pt x="5" y="299"/>
                    <a:pt x="5" y="660"/>
                  </a:cubicBezTo>
                  <a:lnTo>
                    <a:pt x="5" y="809"/>
                  </a:lnTo>
                  <a:cubicBezTo>
                    <a:pt x="0" y="1001"/>
                    <a:pt x="34" y="1184"/>
                    <a:pt x="92" y="1367"/>
                  </a:cubicBezTo>
                  <a:lnTo>
                    <a:pt x="438" y="2406"/>
                  </a:lnTo>
                  <a:lnTo>
                    <a:pt x="1098" y="2406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2" name="Google Shape;6942;p29"/>
            <p:cNvSpPr/>
            <p:nvPr/>
          </p:nvSpPr>
          <p:spPr>
            <a:xfrm>
              <a:off x="5806577" y="3528939"/>
              <a:ext cx="69057" cy="68926"/>
            </a:xfrm>
            <a:custGeom>
              <a:rect b="b" l="l" r="r" t="t"/>
              <a:pathLst>
                <a:path extrusionOk="0" h="2628" w="2633">
                  <a:moveTo>
                    <a:pt x="660" y="0"/>
                  </a:moveTo>
                  <a:cubicBezTo>
                    <a:pt x="299" y="0"/>
                    <a:pt x="0" y="294"/>
                    <a:pt x="0" y="654"/>
                  </a:cubicBezTo>
                  <a:cubicBezTo>
                    <a:pt x="0" y="895"/>
                    <a:pt x="198" y="1092"/>
                    <a:pt x="443" y="1092"/>
                  </a:cubicBezTo>
                  <a:lnTo>
                    <a:pt x="2194" y="2627"/>
                  </a:lnTo>
                  <a:lnTo>
                    <a:pt x="2579" y="1270"/>
                  </a:lnTo>
                  <a:cubicBezTo>
                    <a:pt x="2613" y="1150"/>
                    <a:pt x="2628" y="1030"/>
                    <a:pt x="2632" y="909"/>
                  </a:cubicBezTo>
                  <a:lnTo>
                    <a:pt x="2632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3" name="Google Shape;6943;p29"/>
            <p:cNvSpPr/>
            <p:nvPr/>
          </p:nvSpPr>
          <p:spPr>
            <a:xfrm>
              <a:off x="5818065" y="3614991"/>
              <a:ext cx="34463" cy="34489"/>
            </a:xfrm>
            <a:custGeom>
              <a:rect b="b" l="l" r="r" t="t"/>
              <a:pathLst>
                <a:path extrusionOk="0" h="1315" w="1314">
                  <a:moveTo>
                    <a:pt x="0" y="1"/>
                  </a:moveTo>
                  <a:lnTo>
                    <a:pt x="0" y="1314"/>
                  </a:lnTo>
                  <a:lnTo>
                    <a:pt x="1314" y="1314"/>
                  </a:lnTo>
                  <a:lnTo>
                    <a:pt x="131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4" name="Google Shape;6944;p29"/>
            <p:cNvSpPr/>
            <p:nvPr/>
          </p:nvSpPr>
          <p:spPr>
            <a:xfrm>
              <a:off x="5777937" y="3628997"/>
              <a:ext cx="114850" cy="72231"/>
            </a:xfrm>
            <a:custGeom>
              <a:rect b="b" l="l" r="r" t="t"/>
              <a:pathLst>
                <a:path extrusionOk="0" h="2754" w="4379">
                  <a:moveTo>
                    <a:pt x="1535" y="1"/>
                  </a:moveTo>
                  <a:lnTo>
                    <a:pt x="476" y="299"/>
                  </a:lnTo>
                  <a:cubicBezTo>
                    <a:pt x="193" y="381"/>
                    <a:pt x="0" y="636"/>
                    <a:pt x="0" y="929"/>
                  </a:cubicBezTo>
                  <a:lnTo>
                    <a:pt x="0" y="2753"/>
                  </a:lnTo>
                  <a:lnTo>
                    <a:pt x="4379" y="2753"/>
                  </a:lnTo>
                  <a:lnTo>
                    <a:pt x="4379" y="929"/>
                  </a:lnTo>
                  <a:cubicBezTo>
                    <a:pt x="4379" y="636"/>
                    <a:pt x="4186" y="381"/>
                    <a:pt x="3902" y="299"/>
                  </a:cubicBezTo>
                  <a:lnTo>
                    <a:pt x="2849" y="1"/>
                  </a:lnTo>
                  <a:lnTo>
                    <a:pt x="2189" y="780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5" name="Google Shape;6945;p29"/>
            <p:cNvSpPr/>
            <p:nvPr/>
          </p:nvSpPr>
          <p:spPr>
            <a:xfrm>
              <a:off x="5800886" y="3557684"/>
              <a:ext cx="68926" cy="63130"/>
            </a:xfrm>
            <a:custGeom>
              <a:rect b="b" l="l" r="r" t="t"/>
              <a:pathLst>
                <a:path extrusionOk="0" h="2407" w="2628">
                  <a:moveTo>
                    <a:pt x="826" y="1"/>
                  </a:moveTo>
                  <a:cubicBezTo>
                    <a:pt x="712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10"/>
                    <a:pt x="1" y="1093"/>
                  </a:cubicBezTo>
                  <a:cubicBezTo>
                    <a:pt x="1" y="1815"/>
                    <a:pt x="588" y="2407"/>
                    <a:pt x="1314" y="2407"/>
                  </a:cubicBezTo>
                  <a:cubicBezTo>
                    <a:pt x="2041" y="2407"/>
                    <a:pt x="2628" y="1815"/>
                    <a:pt x="2628" y="1093"/>
                  </a:cubicBezTo>
                  <a:lnTo>
                    <a:pt x="2628" y="814"/>
                  </a:lnTo>
                  <a:cubicBezTo>
                    <a:pt x="2628" y="694"/>
                    <a:pt x="2585" y="583"/>
                    <a:pt x="2503" y="502"/>
                  </a:cubicBezTo>
                  <a:cubicBezTo>
                    <a:pt x="2161" y="170"/>
                    <a:pt x="1545" y="20"/>
                    <a:pt x="843" y="1"/>
                  </a:cubicBezTo>
                  <a:cubicBezTo>
                    <a:pt x="837" y="1"/>
                    <a:pt x="832" y="1"/>
                    <a:pt x="826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6" name="Google Shape;6946;p29"/>
            <p:cNvSpPr/>
            <p:nvPr/>
          </p:nvSpPr>
          <p:spPr>
            <a:xfrm>
              <a:off x="5800886" y="3557684"/>
              <a:ext cx="68821" cy="61766"/>
            </a:xfrm>
            <a:custGeom>
              <a:rect b="b" l="l" r="r" t="t"/>
              <a:pathLst>
                <a:path extrusionOk="0" h="2355" w="2624">
                  <a:moveTo>
                    <a:pt x="826" y="1"/>
                  </a:moveTo>
                  <a:cubicBezTo>
                    <a:pt x="712" y="1"/>
                    <a:pt x="608" y="48"/>
                    <a:pt x="525" y="126"/>
                  </a:cubicBezTo>
                  <a:lnTo>
                    <a:pt x="309" y="343"/>
                  </a:lnTo>
                  <a:cubicBezTo>
                    <a:pt x="111" y="540"/>
                    <a:pt x="1" y="810"/>
                    <a:pt x="1" y="1089"/>
                  </a:cubicBezTo>
                  <a:cubicBezTo>
                    <a:pt x="1" y="1676"/>
                    <a:pt x="386" y="2190"/>
                    <a:pt x="949" y="2354"/>
                  </a:cubicBezTo>
                  <a:cubicBezTo>
                    <a:pt x="761" y="2123"/>
                    <a:pt x="655" y="1830"/>
                    <a:pt x="655" y="1531"/>
                  </a:cubicBezTo>
                  <a:lnTo>
                    <a:pt x="655" y="1093"/>
                  </a:lnTo>
                  <a:lnTo>
                    <a:pt x="660" y="1093"/>
                  </a:lnTo>
                  <a:cubicBezTo>
                    <a:pt x="655" y="850"/>
                    <a:pt x="853" y="654"/>
                    <a:pt x="1089" y="654"/>
                  </a:cubicBezTo>
                  <a:cubicBezTo>
                    <a:pt x="1100" y="654"/>
                    <a:pt x="1111" y="655"/>
                    <a:pt x="1122" y="656"/>
                  </a:cubicBezTo>
                  <a:cubicBezTo>
                    <a:pt x="1565" y="684"/>
                    <a:pt x="2219" y="757"/>
                    <a:pt x="2623" y="949"/>
                  </a:cubicBezTo>
                  <a:cubicBezTo>
                    <a:pt x="2609" y="858"/>
                    <a:pt x="2570" y="569"/>
                    <a:pt x="2503" y="502"/>
                  </a:cubicBezTo>
                  <a:cubicBezTo>
                    <a:pt x="2161" y="170"/>
                    <a:pt x="1545" y="20"/>
                    <a:pt x="843" y="1"/>
                  </a:cubicBezTo>
                  <a:cubicBezTo>
                    <a:pt x="837" y="1"/>
                    <a:pt x="832" y="1"/>
                    <a:pt x="82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7" name="Google Shape;6947;p29"/>
            <p:cNvSpPr/>
            <p:nvPr/>
          </p:nvSpPr>
          <p:spPr>
            <a:xfrm>
              <a:off x="5870048" y="3431241"/>
              <a:ext cx="171790" cy="201060"/>
            </a:xfrm>
            <a:custGeom>
              <a:rect b="b" l="l" r="r" t="t"/>
              <a:pathLst>
                <a:path extrusionOk="0" h="7666" w="6550">
                  <a:moveTo>
                    <a:pt x="3277" y="1"/>
                  </a:moveTo>
                  <a:cubicBezTo>
                    <a:pt x="1704" y="1"/>
                    <a:pt x="559" y="1088"/>
                    <a:pt x="429" y="2849"/>
                  </a:cubicBezTo>
                  <a:cubicBezTo>
                    <a:pt x="270" y="5015"/>
                    <a:pt x="87" y="6227"/>
                    <a:pt x="20" y="6631"/>
                  </a:cubicBezTo>
                  <a:cubicBezTo>
                    <a:pt x="1" y="6728"/>
                    <a:pt x="54" y="6824"/>
                    <a:pt x="140" y="6862"/>
                  </a:cubicBezTo>
                  <a:cubicBezTo>
                    <a:pt x="559" y="7079"/>
                    <a:pt x="1844" y="7666"/>
                    <a:pt x="3273" y="7666"/>
                  </a:cubicBezTo>
                  <a:cubicBezTo>
                    <a:pt x="4707" y="7666"/>
                    <a:pt x="5991" y="7079"/>
                    <a:pt x="6410" y="6862"/>
                  </a:cubicBezTo>
                  <a:cubicBezTo>
                    <a:pt x="6496" y="6824"/>
                    <a:pt x="6549" y="6728"/>
                    <a:pt x="6530" y="6631"/>
                  </a:cubicBezTo>
                  <a:cubicBezTo>
                    <a:pt x="6463" y="6227"/>
                    <a:pt x="6280" y="5010"/>
                    <a:pt x="6121" y="2849"/>
                  </a:cubicBezTo>
                  <a:cubicBezTo>
                    <a:pt x="5991" y="1088"/>
                    <a:pt x="4846" y="1"/>
                    <a:pt x="327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8" name="Google Shape;6948;p29"/>
            <p:cNvSpPr/>
            <p:nvPr/>
          </p:nvSpPr>
          <p:spPr>
            <a:xfrm>
              <a:off x="5910569" y="3431241"/>
              <a:ext cx="131269" cy="200981"/>
            </a:xfrm>
            <a:custGeom>
              <a:rect b="b" l="l" r="r" t="t"/>
              <a:pathLst>
                <a:path extrusionOk="0" h="7663" w="5005">
                  <a:moveTo>
                    <a:pt x="1732" y="1"/>
                  </a:moveTo>
                  <a:cubicBezTo>
                    <a:pt x="1622" y="1"/>
                    <a:pt x="1516" y="6"/>
                    <a:pt x="1410" y="15"/>
                  </a:cubicBezTo>
                  <a:cubicBezTo>
                    <a:pt x="183" y="136"/>
                    <a:pt x="0" y="1868"/>
                    <a:pt x="1179" y="2224"/>
                  </a:cubicBezTo>
                  <a:lnTo>
                    <a:pt x="1208" y="2233"/>
                  </a:lnTo>
                  <a:lnTo>
                    <a:pt x="1646" y="7661"/>
                  </a:lnTo>
                  <a:cubicBezTo>
                    <a:pt x="1680" y="7662"/>
                    <a:pt x="1714" y="7662"/>
                    <a:pt x="1748" y="7662"/>
                  </a:cubicBezTo>
                  <a:cubicBezTo>
                    <a:pt x="3174" y="7662"/>
                    <a:pt x="4451" y="7079"/>
                    <a:pt x="4870" y="6867"/>
                  </a:cubicBezTo>
                  <a:cubicBezTo>
                    <a:pt x="4956" y="6824"/>
                    <a:pt x="5004" y="6728"/>
                    <a:pt x="4990" y="6631"/>
                  </a:cubicBezTo>
                  <a:cubicBezTo>
                    <a:pt x="4923" y="6227"/>
                    <a:pt x="4740" y="5010"/>
                    <a:pt x="4581" y="2849"/>
                  </a:cubicBezTo>
                  <a:cubicBezTo>
                    <a:pt x="4451" y="1088"/>
                    <a:pt x="3306" y="1"/>
                    <a:pt x="173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9" name="Google Shape;6949;p29"/>
            <p:cNvSpPr/>
            <p:nvPr/>
          </p:nvSpPr>
          <p:spPr>
            <a:xfrm>
              <a:off x="5858324" y="3586351"/>
              <a:ext cx="195238" cy="114876"/>
            </a:xfrm>
            <a:custGeom>
              <a:rect b="b" l="l" r="r" t="t"/>
              <a:pathLst>
                <a:path extrusionOk="0" h="4380" w="7444">
                  <a:moveTo>
                    <a:pt x="2627" y="0"/>
                  </a:moveTo>
                  <a:lnTo>
                    <a:pt x="2627" y="963"/>
                  </a:lnTo>
                  <a:cubicBezTo>
                    <a:pt x="2627" y="1136"/>
                    <a:pt x="2526" y="1290"/>
                    <a:pt x="2368" y="1362"/>
                  </a:cubicBezTo>
                  <a:lnTo>
                    <a:pt x="520" y="2175"/>
                  </a:lnTo>
                  <a:cubicBezTo>
                    <a:pt x="207" y="2315"/>
                    <a:pt x="0" y="2632"/>
                    <a:pt x="0" y="2979"/>
                  </a:cubicBezTo>
                  <a:lnTo>
                    <a:pt x="0" y="4379"/>
                  </a:lnTo>
                  <a:lnTo>
                    <a:pt x="7444" y="4379"/>
                  </a:lnTo>
                  <a:lnTo>
                    <a:pt x="7444" y="2979"/>
                  </a:lnTo>
                  <a:cubicBezTo>
                    <a:pt x="7444" y="2632"/>
                    <a:pt x="7237" y="2315"/>
                    <a:pt x="6924" y="2175"/>
                  </a:cubicBezTo>
                  <a:lnTo>
                    <a:pt x="5077" y="1362"/>
                  </a:lnTo>
                  <a:cubicBezTo>
                    <a:pt x="4918" y="1290"/>
                    <a:pt x="4817" y="1136"/>
                    <a:pt x="4817" y="963"/>
                  </a:cubicBezTo>
                  <a:lnTo>
                    <a:pt x="4817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0" name="Google Shape;6950;p29"/>
            <p:cNvSpPr/>
            <p:nvPr/>
          </p:nvSpPr>
          <p:spPr>
            <a:xfrm>
              <a:off x="5927224" y="3586351"/>
              <a:ext cx="57438" cy="28772"/>
            </a:xfrm>
            <a:custGeom>
              <a:rect b="b" l="l" r="r" t="t"/>
              <a:pathLst>
                <a:path extrusionOk="0" h="1097" w="2190">
                  <a:moveTo>
                    <a:pt x="0" y="0"/>
                  </a:moveTo>
                  <a:lnTo>
                    <a:pt x="0" y="876"/>
                  </a:lnTo>
                  <a:cubicBezTo>
                    <a:pt x="352" y="1023"/>
                    <a:pt x="723" y="1096"/>
                    <a:pt x="1095" y="1096"/>
                  </a:cubicBezTo>
                  <a:cubicBezTo>
                    <a:pt x="1467" y="1096"/>
                    <a:pt x="1838" y="1023"/>
                    <a:pt x="2190" y="876"/>
                  </a:cubicBezTo>
                  <a:lnTo>
                    <a:pt x="219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1" name="Google Shape;6951;p29"/>
            <p:cNvSpPr/>
            <p:nvPr/>
          </p:nvSpPr>
          <p:spPr>
            <a:xfrm>
              <a:off x="5858324" y="3627607"/>
              <a:ext cx="195238" cy="73489"/>
            </a:xfrm>
            <a:custGeom>
              <a:rect b="b" l="l" r="r" t="t"/>
              <a:pathLst>
                <a:path extrusionOk="0" h="2802" w="7444">
                  <a:moveTo>
                    <a:pt x="1882" y="1"/>
                  </a:moveTo>
                  <a:lnTo>
                    <a:pt x="520" y="602"/>
                  </a:lnTo>
                  <a:cubicBezTo>
                    <a:pt x="202" y="742"/>
                    <a:pt x="0" y="1059"/>
                    <a:pt x="0" y="1406"/>
                  </a:cubicBezTo>
                  <a:lnTo>
                    <a:pt x="0" y="2801"/>
                  </a:lnTo>
                  <a:lnTo>
                    <a:pt x="7444" y="2801"/>
                  </a:lnTo>
                  <a:lnTo>
                    <a:pt x="7444" y="1406"/>
                  </a:lnTo>
                  <a:cubicBezTo>
                    <a:pt x="7444" y="1059"/>
                    <a:pt x="7237" y="742"/>
                    <a:pt x="6924" y="602"/>
                  </a:cubicBezTo>
                  <a:lnTo>
                    <a:pt x="5562" y="1"/>
                  </a:lnTo>
                  <a:cubicBezTo>
                    <a:pt x="5269" y="766"/>
                    <a:pt x="4538" y="1271"/>
                    <a:pt x="3720" y="1271"/>
                  </a:cubicBezTo>
                  <a:cubicBezTo>
                    <a:pt x="2906" y="1271"/>
                    <a:pt x="2170" y="766"/>
                    <a:pt x="188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2" name="Google Shape;6952;p29"/>
            <p:cNvSpPr/>
            <p:nvPr/>
          </p:nvSpPr>
          <p:spPr>
            <a:xfrm>
              <a:off x="5898452" y="3489676"/>
              <a:ext cx="114981" cy="108057"/>
            </a:xfrm>
            <a:custGeom>
              <a:rect b="b" l="l" r="r" t="t"/>
              <a:pathLst>
                <a:path extrusionOk="0" h="4120" w="4384">
                  <a:moveTo>
                    <a:pt x="1599" y="0"/>
                  </a:moveTo>
                  <a:cubicBezTo>
                    <a:pt x="1436" y="0"/>
                    <a:pt x="1284" y="93"/>
                    <a:pt x="1208" y="241"/>
                  </a:cubicBezTo>
                  <a:cubicBezTo>
                    <a:pt x="1068" y="525"/>
                    <a:pt x="770" y="977"/>
                    <a:pt x="183" y="1377"/>
                  </a:cubicBezTo>
                  <a:cubicBezTo>
                    <a:pt x="68" y="1459"/>
                    <a:pt x="0" y="1593"/>
                    <a:pt x="5" y="1733"/>
                  </a:cubicBezTo>
                  <a:lnTo>
                    <a:pt x="5" y="1858"/>
                  </a:lnTo>
                  <a:cubicBezTo>
                    <a:pt x="5" y="3022"/>
                    <a:pt x="886" y="4042"/>
                    <a:pt x="2050" y="4115"/>
                  </a:cubicBezTo>
                  <a:cubicBezTo>
                    <a:pt x="2101" y="4118"/>
                    <a:pt x="2151" y="4120"/>
                    <a:pt x="2201" y="4120"/>
                  </a:cubicBezTo>
                  <a:cubicBezTo>
                    <a:pt x="3395" y="4120"/>
                    <a:pt x="4384" y="3145"/>
                    <a:pt x="4384" y="1930"/>
                  </a:cubicBezTo>
                  <a:lnTo>
                    <a:pt x="4384" y="1545"/>
                  </a:lnTo>
                  <a:cubicBezTo>
                    <a:pt x="4384" y="1358"/>
                    <a:pt x="4302" y="1179"/>
                    <a:pt x="4162" y="1059"/>
                  </a:cubicBezTo>
                  <a:cubicBezTo>
                    <a:pt x="3811" y="751"/>
                    <a:pt x="3017" y="212"/>
                    <a:pt x="1665" y="5"/>
                  </a:cubicBezTo>
                  <a:cubicBezTo>
                    <a:pt x="1643" y="2"/>
                    <a:pt x="1621" y="0"/>
                    <a:pt x="1599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3" name="Google Shape;6953;p29"/>
            <p:cNvSpPr/>
            <p:nvPr/>
          </p:nvSpPr>
          <p:spPr>
            <a:xfrm>
              <a:off x="5898452" y="3489676"/>
              <a:ext cx="114981" cy="107559"/>
            </a:xfrm>
            <a:custGeom>
              <a:rect b="b" l="l" r="r" t="t"/>
              <a:pathLst>
                <a:path extrusionOk="0" h="4101" w="4384">
                  <a:moveTo>
                    <a:pt x="1599" y="0"/>
                  </a:moveTo>
                  <a:cubicBezTo>
                    <a:pt x="1436" y="0"/>
                    <a:pt x="1284" y="93"/>
                    <a:pt x="1208" y="241"/>
                  </a:cubicBezTo>
                  <a:cubicBezTo>
                    <a:pt x="1165" y="318"/>
                    <a:pt x="1121" y="400"/>
                    <a:pt x="1073" y="472"/>
                  </a:cubicBezTo>
                  <a:cubicBezTo>
                    <a:pt x="842" y="833"/>
                    <a:pt x="544" y="1141"/>
                    <a:pt x="188" y="1377"/>
                  </a:cubicBezTo>
                  <a:cubicBezTo>
                    <a:pt x="72" y="1459"/>
                    <a:pt x="0" y="1588"/>
                    <a:pt x="0" y="1733"/>
                  </a:cubicBezTo>
                  <a:lnTo>
                    <a:pt x="0" y="1858"/>
                  </a:lnTo>
                  <a:cubicBezTo>
                    <a:pt x="0" y="2979"/>
                    <a:pt x="823" y="3965"/>
                    <a:pt x="1925" y="4100"/>
                  </a:cubicBezTo>
                  <a:cubicBezTo>
                    <a:pt x="1535" y="3696"/>
                    <a:pt x="1319" y="3152"/>
                    <a:pt x="1319" y="2589"/>
                  </a:cubicBezTo>
                  <a:lnTo>
                    <a:pt x="1319" y="1213"/>
                  </a:lnTo>
                  <a:cubicBezTo>
                    <a:pt x="1314" y="987"/>
                    <a:pt x="1487" y="799"/>
                    <a:pt x="1708" y="775"/>
                  </a:cubicBezTo>
                  <a:cubicBezTo>
                    <a:pt x="1745" y="772"/>
                    <a:pt x="1787" y="770"/>
                    <a:pt x="1832" y="770"/>
                  </a:cubicBezTo>
                  <a:cubicBezTo>
                    <a:pt x="2441" y="770"/>
                    <a:pt x="3770" y="1090"/>
                    <a:pt x="4384" y="1497"/>
                  </a:cubicBezTo>
                  <a:cubicBezTo>
                    <a:pt x="4350" y="1439"/>
                    <a:pt x="4211" y="1102"/>
                    <a:pt x="4162" y="1059"/>
                  </a:cubicBezTo>
                  <a:cubicBezTo>
                    <a:pt x="3811" y="751"/>
                    <a:pt x="3017" y="212"/>
                    <a:pt x="1665" y="5"/>
                  </a:cubicBezTo>
                  <a:cubicBezTo>
                    <a:pt x="1643" y="2"/>
                    <a:pt x="1621" y="0"/>
                    <a:pt x="1599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4" name="Google Shape;6954;p29"/>
            <p:cNvSpPr/>
            <p:nvPr/>
          </p:nvSpPr>
          <p:spPr>
            <a:xfrm>
              <a:off x="5858324" y="3646543"/>
              <a:ext cx="40285" cy="54553"/>
            </a:xfrm>
            <a:custGeom>
              <a:rect b="b" l="l" r="r" t="t"/>
              <a:pathLst>
                <a:path extrusionOk="0" h="2080" w="1536">
                  <a:moveTo>
                    <a:pt x="327" y="1"/>
                  </a:moveTo>
                  <a:cubicBezTo>
                    <a:pt x="120" y="169"/>
                    <a:pt x="0" y="419"/>
                    <a:pt x="0" y="684"/>
                  </a:cubicBezTo>
                  <a:lnTo>
                    <a:pt x="0" y="2079"/>
                  </a:lnTo>
                  <a:lnTo>
                    <a:pt x="1535" y="2079"/>
                  </a:lnTo>
                  <a:lnTo>
                    <a:pt x="1535" y="1478"/>
                  </a:lnTo>
                  <a:cubicBezTo>
                    <a:pt x="1535" y="1305"/>
                    <a:pt x="1463" y="1141"/>
                    <a:pt x="1343" y="1016"/>
                  </a:cubicBezTo>
                  <a:lnTo>
                    <a:pt x="327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5" name="Google Shape;6955;p29"/>
            <p:cNvSpPr/>
            <p:nvPr/>
          </p:nvSpPr>
          <p:spPr>
            <a:xfrm>
              <a:off x="6013407" y="3646543"/>
              <a:ext cx="40154" cy="54553"/>
            </a:xfrm>
            <a:custGeom>
              <a:rect b="b" l="l" r="r" t="t"/>
              <a:pathLst>
                <a:path extrusionOk="0" h="2080" w="1531">
                  <a:moveTo>
                    <a:pt x="1204" y="1"/>
                  </a:moveTo>
                  <a:lnTo>
                    <a:pt x="193" y="1016"/>
                  </a:lnTo>
                  <a:cubicBezTo>
                    <a:pt x="68" y="1141"/>
                    <a:pt x="1" y="1305"/>
                    <a:pt x="1" y="1478"/>
                  </a:cubicBezTo>
                  <a:lnTo>
                    <a:pt x="1" y="2079"/>
                  </a:lnTo>
                  <a:lnTo>
                    <a:pt x="1531" y="2079"/>
                  </a:lnTo>
                  <a:lnTo>
                    <a:pt x="1531" y="684"/>
                  </a:lnTo>
                  <a:cubicBezTo>
                    <a:pt x="1531" y="419"/>
                    <a:pt x="1411" y="169"/>
                    <a:pt x="120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6" name="Google Shape;6956;p29"/>
            <p:cNvSpPr/>
            <p:nvPr/>
          </p:nvSpPr>
          <p:spPr>
            <a:xfrm>
              <a:off x="5892944" y="3672797"/>
              <a:ext cx="11147" cy="34096"/>
            </a:xfrm>
            <a:custGeom>
              <a:rect b="b" l="l" r="r" t="t"/>
              <a:pathLst>
                <a:path extrusionOk="0" h="1300" w="425">
                  <a:moveTo>
                    <a:pt x="215" y="0"/>
                  </a:moveTo>
                  <a:cubicBezTo>
                    <a:pt x="100" y="0"/>
                    <a:pt x="8" y="92"/>
                    <a:pt x="8" y="207"/>
                  </a:cubicBezTo>
                  <a:lnTo>
                    <a:pt x="8" y="1083"/>
                  </a:lnTo>
                  <a:cubicBezTo>
                    <a:pt x="1" y="1227"/>
                    <a:pt x="107" y="1300"/>
                    <a:pt x="213" y="1300"/>
                  </a:cubicBezTo>
                  <a:cubicBezTo>
                    <a:pt x="319" y="1300"/>
                    <a:pt x="424" y="1227"/>
                    <a:pt x="417" y="1083"/>
                  </a:cubicBezTo>
                  <a:lnTo>
                    <a:pt x="417" y="207"/>
                  </a:lnTo>
                  <a:cubicBezTo>
                    <a:pt x="417" y="92"/>
                    <a:pt x="326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7" name="Google Shape;6957;p29"/>
            <p:cNvSpPr/>
            <p:nvPr/>
          </p:nvSpPr>
          <p:spPr>
            <a:xfrm>
              <a:off x="6007978" y="3672797"/>
              <a:ext cx="10753" cy="33440"/>
            </a:xfrm>
            <a:custGeom>
              <a:rect b="b" l="l" r="r" t="t"/>
              <a:pathLst>
                <a:path extrusionOk="0" h="1275" w="410">
                  <a:moveTo>
                    <a:pt x="208" y="0"/>
                  </a:moveTo>
                  <a:cubicBezTo>
                    <a:pt x="92" y="0"/>
                    <a:pt x="1" y="92"/>
                    <a:pt x="1" y="207"/>
                  </a:cubicBezTo>
                  <a:lnTo>
                    <a:pt x="1" y="1083"/>
                  </a:lnTo>
                  <a:cubicBezTo>
                    <a:pt x="8" y="1211"/>
                    <a:pt x="107" y="1274"/>
                    <a:pt x="205" y="1274"/>
                  </a:cubicBezTo>
                  <a:cubicBezTo>
                    <a:pt x="304" y="1274"/>
                    <a:pt x="403" y="1211"/>
                    <a:pt x="410" y="1083"/>
                  </a:cubicBezTo>
                  <a:lnTo>
                    <a:pt x="410" y="207"/>
                  </a:lnTo>
                  <a:cubicBezTo>
                    <a:pt x="410" y="92"/>
                    <a:pt x="31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8" name="Google Shape;6958;p29"/>
            <p:cNvSpPr/>
            <p:nvPr/>
          </p:nvSpPr>
          <p:spPr>
            <a:xfrm>
              <a:off x="5811246" y="3552281"/>
              <a:ext cx="48600" cy="16314"/>
            </a:xfrm>
            <a:custGeom>
              <a:rect b="b" l="l" r="r" t="t"/>
              <a:pathLst>
                <a:path extrusionOk="0" h="622" w="1853">
                  <a:moveTo>
                    <a:pt x="260" y="0"/>
                  </a:moveTo>
                  <a:cubicBezTo>
                    <a:pt x="0" y="10"/>
                    <a:pt x="0" y="395"/>
                    <a:pt x="260" y="409"/>
                  </a:cubicBezTo>
                  <a:cubicBezTo>
                    <a:pt x="491" y="409"/>
                    <a:pt x="1160" y="443"/>
                    <a:pt x="1487" y="607"/>
                  </a:cubicBezTo>
                  <a:cubicBezTo>
                    <a:pt x="1514" y="617"/>
                    <a:pt x="1540" y="621"/>
                    <a:pt x="1564" y="621"/>
                  </a:cubicBezTo>
                  <a:cubicBezTo>
                    <a:pt x="1750" y="621"/>
                    <a:pt x="1852" y="356"/>
                    <a:pt x="1665" y="241"/>
                  </a:cubicBezTo>
                  <a:cubicBezTo>
                    <a:pt x="1189" y="0"/>
                    <a:pt x="299" y="0"/>
                    <a:pt x="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9" name="Google Shape;6959;p29"/>
            <p:cNvSpPr/>
            <p:nvPr/>
          </p:nvSpPr>
          <p:spPr>
            <a:xfrm>
              <a:off x="5795457" y="3661440"/>
              <a:ext cx="10884" cy="44875"/>
            </a:xfrm>
            <a:custGeom>
              <a:rect b="b" l="l" r="r" t="t"/>
              <a:pathLst>
                <a:path extrusionOk="0" h="1711" w="415">
                  <a:moveTo>
                    <a:pt x="208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1516"/>
                  </a:lnTo>
                  <a:cubicBezTo>
                    <a:pt x="8" y="1646"/>
                    <a:pt x="108" y="1711"/>
                    <a:pt x="208" y="1711"/>
                  </a:cubicBezTo>
                  <a:cubicBezTo>
                    <a:pt x="308" y="1711"/>
                    <a:pt x="407" y="1646"/>
                    <a:pt x="415" y="1516"/>
                  </a:cubicBezTo>
                  <a:lnTo>
                    <a:pt x="415" y="202"/>
                  </a:lnTo>
                  <a:cubicBezTo>
                    <a:pt x="415" y="92"/>
                    <a:pt x="31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0" name="Google Shape;6960;p29"/>
            <p:cNvSpPr/>
            <p:nvPr/>
          </p:nvSpPr>
          <p:spPr>
            <a:xfrm>
              <a:off x="5772612" y="3425812"/>
              <a:ext cx="366896" cy="280949"/>
            </a:xfrm>
            <a:custGeom>
              <a:rect b="b" l="l" r="r" t="t"/>
              <a:pathLst>
                <a:path extrusionOk="0" h="10712" w="13989">
                  <a:moveTo>
                    <a:pt x="11809" y="3258"/>
                  </a:moveTo>
                  <a:cubicBezTo>
                    <a:pt x="12175" y="3258"/>
                    <a:pt x="12478" y="3513"/>
                    <a:pt x="12478" y="3821"/>
                  </a:cubicBezTo>
                  <a:lnTo>
                    <a:pt x="12478" y="3860"/>
                  </a:lnTo>
                  <a:cubicBezTo>
                    <a:pt x="12264" y="3771"/>
                    <a:pt x="12036" y="3726"/>
                    <a:pt x="11809" y="3726"/>
                  </a:cubicBezTo>
                  <a:cubicBezTo>
                    <a:pt x="11582" y="3726"/>
                    <a:pt x="11354" y="3771"/>
                    <a:pt x="11140" y="3860"/>
                  </a:cubicBezTo>
                  <a:cubicBezTo>
                    <a:pt x="11140" y="3845"/>
                    <a:pt x="11140" y="3836"/>
                    <a:pt x="11140" y="3821"/>
                  </a:cubicBezTo>
                  <a:lnTo>
                    <a:pt x="11135" y="3821"/>
                  </a:lnTo>
                  <a:cubicBezTo>
                    <a:pt x="11135" y="3509"/>
                    <a:pt x="11438" y="3258"/>
                    <a:pt x="11809" y="3258"/>
                  </a:cubicBezTo>
                  <a:close/>
                  <a:moveTo>
                    <a:pt x="11802" y="4134"/>
                  </a:moveTo>
                  <a:cubicBezTo>
                    <a:pt x="11805" y="4134"/>
                    <a:pt x="11807" y="4134"/>
                    <a:pt x="11809" y="4134"/>
                  </a:cubicBezTo>
                  <a:cubicBezTo>
                    <a:pt x="12540" y="4134"/>
                    <a:pt x="13132" y="4731"/>
                    <a:pt x="13132" y="5462"/>
                  </a:cubicBezTo>
                  <a:cubicBezTo>
                    <a:pt x="13132" y="5602"/>
                    <a:pt x="13113" y="5741"/>
                    <a:pt x="13065" y="5876"/>
                  </a:cubicBezTo>
                  <a:cubicBezTo>
                    <a:pt x="12487" y="5284"/>
                    <a:pt x="11463" y="5053"/>
                    <a:pt x="11414" y="5044"/>
                  </a:cubicBezTo>
                  <a:cubicBezTo>
                    <a:pt x="11399" y="5040"/>
                    <a:pt x="11383" y="5038"/>
                    <a:pt x="11368" y="5038"/>
                  </a:cubicBezTo>
                  <a:cubicBezTo>
                    <a:pt x="11257" y="5038"/>
                    <a:pt x="11164" y="5127"/>
                    <a:pt x="11164" y="5246"/>
                  </a:cubicBezTo>
                  <a:cubicBezTo>
                    <a:pt x="11145" y="5356"/>
                    <a:pt x="11087" y="5462"/>
                    <a:pt x="11005" y="5539"/>
                  </a:cubicBezTo>
                  <a:cubicBezTo>
                    <a:pt x="10848" y="5686"/>
                    <a:pt x="10987" y="5897"/>
                    <a:pt x="11147" y="5897"/>
                  </a:cubicBezTo>
                  <a:cubicBezTo>
                    <a:pt x="11197" y="5897"/>
                    <a:pt x="11248" y="5877"/>
                    <a:pt x="11294" y="5828"/>
                  </a:cubicBezTo>
                  <a:cubicBezTo>
                    <a:pt x="11390" y="5732"/>
                    <a:pt x="11467" y="5621"/>
                    <a:pt x="11515" y="5496"/>
                  </a:cubicBezTo>
                  <a:cubicBezTo>
                    <a:pt x="11862" y="5597"/>
                    <a:pt x="12579" y="5857"/>
                    <a:pt x="12901" y="6309"/>
                  </a:cubicBezTo>
                  <a:cubicBezTo>
                    <a:pt x="12807" y="6843"/>
                    <a:pt x="12341" y="7228"/>
                    <a:pt x="11805" y="7228"/>
                  </a:cubicBezTo>
                  <a:cubicBezTo>
                    <a:pt x="11795" y="7228"/>
                    <a:pt x="11785" y="7228"/>
                    <a:pt x="11775" y="7228"/>
                  </a:cubicBezTo>
                  <a:cubicBezTo>
                    <a:pt x="11222" y="7209"/>
                    <a:pt x="10770" y="6790"/>
                    <a:pt x="10707" y="6242"/>
                  </a:cubicBezTo>
                  <a:cubicBezTo>
                    <a:pt x="10702" y="6208"/>
                    <a:pt x="10693" y="6179"/>
                    <a:pt x="10678" y="6155"/>
                  </a:cubicBezTo>
                  <a:cubicBezTo>
                    <a:pt x="10131" y="5272"/>
                    <a:pt x="10767" y="4134"/>
                    <a:pt x="11802" y="4134"/>
                  </a:cubicBezTo>
                  <a:close/>
                  <a:moveTo>
                    <a:pt x="3720" y="4134"/>
                  </a:moveTo>
                  <a:lnTo>
                    <a:pt x="3720" y="4986"/>
                  </a:lnTo>
                  <a:cubicBezTo>
                    <a:pt x="3720" y="5125"/>
                    <a:pt x="3687" y="5260"/>
                    <a:pt x="3624" y="5385"/>
                  </a:cubicBezTo>
                  <a:lnTo>
                    <a:pt x="3523" y="5592"/>
                  </a:lnTo>
                  <a:cubicBezTo>
                    <a:pt x="3509" y="5621"/>
                    <a:pt x="3499" y="5650"/>
                    <a:pt x="3499" y="5684"/>
                  </a:cubicBezTo>
                  <a:lnTo>
                    <a:pt x="3499" y="6121"/>
                  </a:lnTo>
                  <a:cubicBezTo>
                    <a:pt x="3499" y="6735"/>
                    <a:pt x="3003" y="7229"/>
                    <a:pt x="2394" y="7229"/>
                  </a:cubicBezTo>
                  <a:cubicBezTo>
                    <a:pt x="2382" y="7229"/>
                    <a:pt x="2370" y="7228"/>
                    <a:pt x="2359" y="7228"/>
                  </a:cubicBezTo>
                  <a:cubicBezTo>
                    <a:pt x="1767" y="7209"/>
                    <a:pt x="1286" y="6689"/>
                    <a:pt x="1286" y="6064"/>
                  </a:cubicBezTo>
                  <a:lnTo>
                    <a:pt x="1286" y="5684"/>
                  </a:lnTo>
                  <a:cubicBezTo>
                    <a:pt x="1286" y="5650"/>
                    <a:pt x="1276" y="5621"/>
                    <a:pt x="1262" y="5592"/>
                  </a:cubicBezTo>
                  <a:lnTo>
                    <a:pt x="1137" y="5337"/>
                  </a:lnTo>
                  <a:cubicBezTo>
                    <a:pt x="1088" y="5246"/>
                    <a:pt x="1064" y="5140"/>
                    <a:pt x="1064" y="5039"/>
                  </a:cubicBezTo>
                  <a:lnTo>
                    <a:pt x="1064" y="5024"/>
                  </a:lnTo>
                  <a:cubicBezTo>
                    <a:pt x="1064" y="4534"/>
                    <a:pt x="1464" y="4134"/>
                    <a:pt x="1955" y="4134"/>
                  </a:cubicBezTo>
                  <a:close/>
                  <a:moveTo>
                    <a:pt x="6992" y="415"/>
                  </a:moveTo>
                  <a:cubicBezTo>
                    <a:pt x="7714" y="415"/>
                    <a:pt x="8345" y="655"/>
                    <a:pt x="8811" y="1117"/>
                  </a:cubicBezTo>
                  <a:cubicBezTo>
                    <a:pt x="9288" y="1589"/>
                    <a:pt x="9572" y="2262"/>
                    <a:pt x="9634" y="3071"/>
                  </a:cubicBezTo>
                  <a:cubicBezTo>
                    <a:pt x="9793" y="5255"/>
                    <a:pt x="9976" y="6473"/>
                    <a:pt x="10048" y="6896"/>
                  </a:cubicBezTo>
                  <a:cubicBezTo>
                    <a:pt x="10048" y="6901"/>
                    <a:pt x="10048" y="6906"/>
                    <a:pt x="10043" y="6906"/>
                  </a:cubicBezTo>
                  <a:cubicBezTo>
                    <a:pt x="9648" y="7151"/>
                    <a:pt x="9215" y="7334"/>
                    <a:pt x="8768" y="7445"/>
                  </a:cubicBezTo>
                  <a:lnTo>
                    <a:pt x="8431" y="7300"/>
                  </a:lnTo>
                  <a:cubicBezTo>
                    <a:pt x="8345" y="7262"/>
                    <a:pt x="8292" y="7175"/>
                    <a:pt x="8292" y="7084"/>
                  </a:cubicBezTo>
                  <a:lnTo>
                    <a:pt x="8292" y="6376"/>
                  </a:lnTo>
                  <a:cubicBezTo>
                    <a:pt x="8975" y="5939"/>
                    <a:pt x="9389" y="5178"/>
                    <a:pt x="9389" y="4370"/>
                  </a:cubicBezTo>
                  <a:lnTo>
                    <a:pt x="9389" y="3985"/>
                  </a:lnTo>
                  <a:cubicBezTo>
                    <a:pt x="9389" y="3735"/>
                    <a:pt x="9283" y="3499"/>
                    <a:pt x="9095" y="3335"/>
                  </a:cubicBezTo>
                  <a:cubicBezTo>
                    <a:pt x="8686" y="2975"/>
                    <a:pt x="7753" y="2354"/>
                    <a:pt x="6136" y="2195"/>
                  </a:cubicBezTo>
                  <a:cubicBezTo>
                    <a:pt x="6131" y="2195"/>
                    <a:pt x="6126" y="2195"/>
                    <a:pt x="6122" y="2195"/>
                  </a:cubicBezTo>
                  <a:cubicBezTo>
                    <a:pt x="5875" y="2195"/>
                    <a:pt x="5842" y="2566"/>
                    <a:pt x="6097" y="2604"/>
                  </a:cubicBezTo>
                  <a:cubicBezTo>
                    <a:pt x="7599" y="2753"/>
                    <a:pt x="8450" y="3326"/>
                    <a:pt x="8826" y="3648"/>
                  </a:cubicBezTo>
                  <a:cubicBezTo>
                    <a:pt x="8922" y="3735"/>
                    <a:pt x="8980" y="3855"/>
                    <a:pt x="8975" y="3985"/>
                  </a:cubicBezTo>
                  <a:lnTo>
                    <a:pt x="8975" y="4370"/>
                  </a:lnTo>
                  <a:cubicBezTo>
                    <a:pt x="8975" y="5467"/>
                    <a:pt x="8089" y="6352"/>
                    <a:pt x="6992" y="6352"/>
                  </a:cubicBezTo>
                  <a:cubicBezTo>
                    <a:pt x="5895" y="6352"/>
                    <a:pt x="5005" y="5467"/>
                    <a:pt x="5005" y="4370"/>
                  </a:cubicBezTo>
                  <a:lnTo>
                    <a:pt x="5005" y="4197"/>
                  </a:lnTo>
                  <a:cubicBezTo>
                    <a:pt x="5010" y="4115"/>
                    <a:pt x="5053" y="4043"/>
                    <a:pt x="5125" y="4004"/>
                  </a:cubicBezTo>
                  <a:cubicBezTo>
                    <a:pt x="5472" y="3812"/>
                    <a:pt x="5741" y="3494"/>
                    <a:pt x="5871" y="3119"/>
                  </a:cubicBezTo>
                  <a:cubicBezTo>
                    <a:pt x="5936" y="2953"/>
                    <a:pt x="5803" y="2836"/>
                    <a:pt x="5672" y="2836"/>
                  </a:cubicBezTo>
                  <a:cubicBezTo>
                    <a:pt x="5591" y="2836"/>
                    <a:pt x="5511" y="2882"/>
                    <a:pt x="5482" y="2989"/>
                  </a:cubicBezTo>
                  <a:cubicBezTo>
                    <a:pt x="5385" y="3273"/>
                    <a:pt x="5183" y="3509"/>
                    <a:pt x="4919" y="3653"/>
                  </a:cubicBezTo>
                  <a:cubicBezTo>
                    <a:pt x="4721" y="3764"/>
                    <a:pt x="4601" y="3971"/>
                    <a:pt x="4596" y="4202"/>
                  </a:cubicBezTo>
                  <a:lnTo>
                    <a:pt x="4596" y="4370"/>
                  </a:lnTo>
                  <a:cubicBezTo>
                    <a:pt x="4596" y="5183"/>
                    <a:pt x="5010" y="5939"/>
                    <a:pt x="5693" y="6381"/>
                  </a:cubicBezTo>
                  <a:lnTo>
                    <a:pt x="5693" y="7084"/>
                  </a:lnTo>
                  <a:cubicBezTo>
                    <a:pt x="5693" y="7180"/>
                    <a:pt x="5636" y="7262"/>
                    <a:pt x="5554" y="7300"/>
                  </a:cubicBezTo>
                  <a:lnTo>
                    <a:pt x="5217" y="7449"/>
                  </a:lnTo>
                  <a:cubicBezTo>
                    <a:pt x="4765" y="7334"/>
                    <a:pt x="4332" y="7156"/>
                    <a:pt x="3937" y="6911"/>
                  </a:cubicBezTo>
                  <a:cubicBezTo>
                    <a:pt x="3932" y="6906"/>
                    <a:pt x="3932" y="6901"/>
                    <a:pt x="3932" y="6896"/>
                  </a:cubicBezTo>
                  <a:cubicBezTo>
                    <a:pt x="4004" y="6477"/>
                    <a:pt x="4187" y="5255"/>
                    <a:pt x="4351" y="3071"/>
                  </a:cubicBezTo>
                  <a:cubicBezTo>
                    <a:pt x="4409" y="2262"/>
                    <a:pt x="4692" y="1589"/>
                    <a:pt x="5169" y="1117"/>
                  </a:cubicBezTo>
                  <a:cubicBezTo>
                    <a:pt x="5636" y="655"/>
                    <a:pt x="6266" y="415"/>
                    <a:pt x="6992" y="415"/>
                  </a:cubicBezTo>
                  <a:close/>
                  <a:moveTo>
                    <a:pt x="3566" y="7084"/>
                  </a:moveTo>
                  <a:cubicBezTo>
                    <a:pt x="3600" y="7151"/>
                    <a:pt x="3653" y="7209"/>
                    <a:pt x="3716" y="7252"/>
                  </a:cubicBezTo>
                  <a:cubicBezTo>
                    <a:pt x="4004" y="7435"/>
                    <a:pt x="4317" y="7584"/>
                    <a:pt x="4644" y="7695"/>
                  </a:cubicBezTo>
                  <a:lnTo>
                    <a:pt x="4072" y="7950"/>
                  </a:lnTo>
                  <a:lnTo>
                    <a:pt x="3422" y="7767"/>
                  </a:lnTo>
                  <a:cubicBezTo>
                    <a:pt x="3254" y="7719"/>
                    <a:pt x="3254" y="7700"/>
                    <a:pt x="3254" y="7652"/>
                  </a:cubicBezTo>
                  <a:lnTo>
                    <a:pt x="3254" y="7372"/>
                  </a:lnTo>
                  <a:cubicBezTo>
                    <a:pt x="3369" y="7291"/>
                    <a:pt x="3475" y="7194"/>
                    <a:pt x="3566" y="7084"/>
                  </a:cubicBezTo>
                  <a:close/>
                  <a:moveTo>
                    <a:pt x="10447" y="6800"/>
                  </a:moveTo>
                  <a:lnTo>
                    <a:pt x="10447" y="6800"/>
                  </a:lnTo>
                  <a:cubicBezTo>
                    <a:pt x="10563" y="7026"/>
                    <a:pt x="10731" y="7223"/>
                    <a:pt x="10943" y="7372"/>
                  </a:cubicBezTo>
                  <a:lnTo>
                    <a:pt x="10943" y="7786"/>
                  </a:lnTo>
                  <a:cubicBezTo>
                    <a:pt x="10943" y="7791"/>
                    <a:pt x="10943" y="7796"/>
                    <a:pt x="10938" y="7801"/>
                  </a:cubicBezTo>
                  <a:lnTo>
                    <a:pt x="10293" y="8118"/>
                  </a:lnTo>
                  <a:lnTo>
                    <a:pt x="10274" y="8109"/>
                  </a:lnTo>
                  <a:lnTo>
                    <a:pt x="9336" y="7695"/>
                  </a:lnTo>
                  <a:cubicBezTo>
                    <a:pt x="9663" y="7584"/>
                    <a:pt x="9976" y="7435"/>
                    <a:pt x="10264" y="7252"/>
                  </a:cubicBezTo>
                  <a:cubicBezTo>
                    <a:pt x="10409" y="7161"/>
                    <a:pt x="10481" y="6992"/>
                    <a:pt x="10452" y="6829"/>
                  </a:cubicBezTo>
                  <a:lnTo>
                    <a:pt x="10447" y="6800"/>
                  </a:lnTo>
                  <a:close/>
                  <a:moveTo>
                    <a:pt x="1940" y="7565"/>
                  </a:moveTo>
                  <a:cubicBezTo>
                    <a:pt x="2070" y="7608"/>
                    <a:pt x="2210" y="7632"/>
                    <a:pt x="2344" y="7637"/>
                  </a:cubicBezTo>
                  <a:lnTo>
                    <a:pt x="2392" y="7637"/>
                  </a:lnTo>
                  <a:cubicBezTo>
                    <a:pt x="2546" y="7637"/>
                    <a:pt x="2700" y="7613"/>
                    <a:pt x="2845" y="7570"/>
                  </a:cubicBezTo>
                  <a:lnTo>
                    <a:pt x="2845" y="7652"/>
                  </a:lnTo>
                  <a:cubicBezTo>
                    <a:pt x="2845" y="7690"/>
                    <a:pt x="2850" y="7733"/>
                    <a:pt x="2859" y="7772"/>
                  </a:cubicBezTo>
                  <a:lnTo>
                    <a:pt x="2392" y="8239"/>
                  </a:lnTo>
                  <a:lnTo>
                    <a:pt x="1926" y="7772"/>
                  </a:lnTo>
                  <a:cubicBezTo>
                    <a:pt x="1935" y="7729"/>
                    <a:pt x="1940" y="7690"/>
                    <a:pt x="1940" y="7652"/>
                  </a:cubicBezTo>
                  <a:lnTo>
                    <a:pt x="1940" y="7565"/>
                  </a:lnTo>
                  <a:close/>
                  <a:moveTo>
                    <a:pt x="12256" y="7570"/>
                  </a:moveTo>
                  <a:lnTo>
                    <a:pt x="12256" y="7786"/>
                  </a:lnTo>
                  <a:cubicBezTo>
                    <a:pt x="12256" y="7858"/>
                    <a:pt x="12276" y="7926"/>
                    <a:pt x="12305" y="7988"/>
                  </a:cubicBezTo>
                  <a:lnTo>
                    <a:pt x="12117" y="8171"/>
                  </a:lnTo>
                  <a:cubicBezTo>
                    <a:pt x="12031" y="8252"/>
                    <a:pt x="11920" y="8293"/>
                    <a:pt x="11809" y="8293"/>
                  </a:cubicBezTo>
                  <a:cubicBezTo>
                    <a:pt x="11696" y="8293"/>
                    <a:pt x="11583" y="8251"/>
                    <a:pt x="11496" y="8166"/>
                  </a:cubicBezTo>
                  <a:lnTo>
                    <a:pt x="11304" y="7988"/>
                  </a:lnTo>
                  <a:cubicBezTo>
                    <a:pt x="11337" y="7926"/>
                    <a:pt x="11357" y="7858"/>
                    <a:pt x="11352" y="7786"/>
                  </a:cubicBezTo>
                  <a:lnTo>
                    <a:pt x="11352" y="7570"/>
                  </a:lnTo>
                  <a:cubicBezTo>
                    <a:pt x="11501" y="7615"/>
                    <a:pt x="11654" y="7638"/>
                    <a:pt x="11806" y="7638"/>
                  </a:cubicBezTo>
                  <a:cubicBezTo>
                    <a:pt x="11958" y="7638"/>
                    <a:pt x="12110" y="7615"/>
                    <a:pt x="12256" y="7570"/>
                  </a:cubicBezTo>
                  <a:close/>
                  <a:moveTo>
                    <a:pt x="7883" y="6593"/>
                  </a:moveTo>
                  <a:lnTo>
                    <a:pt x="7883" y="7084"/>
                  </a:lnTo>
                  <a:cubicBezTo>
                    <a:pt x="7883" y="7339"/>
                    <a:pt x="8032" y="7565"/>
                    <a:pt x="8268" y="7671"/>
                  </a:cubicBezTo>
                  <a:lnTo>
                    <a:pt x="8566" y="7801"/>
                  </a:lnTo>
                  <a:cubicBezTo>
                    <a:pt x="8263" y="8393"/>
                    <a:pt x="7652" y="8763"/>
                    <a:pt x="6988" y="8763"/>
                  </a:cubicBezTo>
                  <a:cubicBezTo>
                    <a:pt x="6328" y="8763"/>
                    <a:pt x="5722" y="8393"/>
                    <a:pt x="5419" y="7801"/>
                  </a:cubicBezTo>
                  <a:lnTo>
                    <a:pt x="5717" y="7671"/>
                  </a:lnTo>
                  <a:cubicBezTo>
                    <a:pt x="5953" y="7565"/>
                    <a:pt x="6102" y="7339"/>
                    <a:pt x="6102" y="7084"/>
                  </a:cubicBezTo>
                  <a:lnTo>
                    <a:pt x="6102" y="6593"/>
                  </a:lnTo>
                  <a:cubicBezTo>
                    <a:pt x="6389" y="6706"/>
                    <a:pt x="6690" y="6763"/>
                    <a:pt x="6992" y="6763"/>
                  </a:cubicBezTo>
                  <a:cubicBezTo>
                    <a:pt x="7294" y="6763"/>
                    <a:pt x="7596" y="6706"/>
                    <a:pt x="7883" y="6593"/>
                  </a:cubicBezTo>
                  <a:close/>
                  <a:moveTo>
                    <a:pt x="6988" y="1"/>
                  </a:moveTo>
                  <a:cubicBezTo>
                    <a:pt x="6160" y="1"/>
                    <a:pt x="5424" y="290"/>
                    <a:pt x="4885" y="824"/>
                  </a:cubicBezTo>
                  <a:cubicBezTo>
                    <a:pt x="4341" y="1363"/>
                    <a:pt x="4009" y="2132"/>
                    <a:pt x="3942" y="3037"/>
                  </a:cubicBezTo>
                  <a:cubicBezTo>
                    <a:pt x="3923" y="3278"/>
                    <a:pt x="3903" y="3509"/>
                    <a:pt x="3884" y="3725"/>
                  </a:cubicBezTo>
                  <a:lnTo>
                    <a:pt x="1955" y="3725"/>
                  </a:lnTo>
                  <a:cubicBezTo>
                    <a:pt x="1238" y="3725"/>
                    <a:pt x="655" y="4307"/>
                    <a:pt x="655" y="5024"/>
                  </a:cubicBezTo>
                  <a:lnTo>
                    <a:pt x="655" y="5039"/>
                  </a:lnTo>
                  <a:cubicBezTo>
                    <a:pt x="655" y="5202"/>
                    <a:pt x="694" y="5371"/>
                    <a:pt x="771" y="5520"/>
                  </a:cubicBezTo>
                  <a:lnTo>
                    <a:pt x="872" y="5727"/>
                  </a:lnTo>
                  <a:lnTo>
                    <a:pt x="872" y="6064"/>
                  </a:lnTo>
                  <a:cubicBezTo>
                    <a:pt x="872" y="6574"/>
                    <a:pt x="1117" y="7055"/>
                    <a:pt x="1531" y="7353"/>
                  </a:cubicBezTo>
                  <a:lnTo>
                    <a:pt x="1531" y="7652"/>
                  </a:lnTo>
                  <a:cubicBezTo>
                    <a:pt x="1531" y="7690"/>
                    <a:pt x="1507" y="7724"/>
                    <a:pt x="1469" y="7733"/>
                  </a:cubicBezTo>
                  <a:lnTo>
                    <a:pt x="626" y="7974"/>
                  </a:lnTo>
                  <a:cubicBezTo>
                    <a:pt x="256" y="8080"/>
                    <a:pt x="1" y="8417"/>
                    <a:pt x="1" y="8802"/>
                  </a:cubicBezTo>
                  <a:lnTo>
                    <a:pt x="1" y="10495"/>
                  </a:lnTo>
                  <a:cubicBezTo>
                    <a:pt x="6" y="10625"/>
                    <a:pt x="104" y="10690"/>
                    <a:pt x="204" y="10690"/>
                  </a:cubicBezTo>
                  <a:cubicBezTo>
                    <a:pt x="303" y="10690"/>
                    <a:pt x="403" y="10625"/>
                    <a:pt x="410" y="10495"/>
                  </a:cubicBezTo>
                  <a:lnTo>
                    <a:pt x="410" y="8802"/>
                  </a:lnTo>
                  <a:cubicBezTo>
                    <a:pt x="410" y="8599"/>
                    <a:pt x="540" y="8421"/>
                    <a:pt x="737" y="8368"/>
                  </a:cubicBezTo>
                  <a:lnTo>
                    <a:pt x="1584" y="8128"/>
                  </a:lnTo>
                  <a:cubicBezTo>
                    <a:pt x="1613" y="8118"/>
                    <a:pt x="1642" y="8104"/>
                    <a:pt x="1671" y="8094"/>
                  </a:cubicBezTo>
                  <a:lnTo>
                    <a:pt x="2190" y="8609"/>
                  </a:lnTo>
                  <a:lnTo>
                    <a:pt x="2190" y="10495"/>
                  </a:lnTo>
                  <a:cubicBezTo>
                    <a:pt x="2181" y="10640"/>
                    <a:pt x="2287" y="10712"/>
                    <a:pt x="2393" y="10712"/>
                  </a:cubicBezTo>
                  <a:cubicBezTo>
                    <a:pt x="2499" y="10712"/>
                    <a:pt x="2607" y="10640"/>
                    <a:pt x="2599" y="10495"/>
                  </a:cubicBezTo>
                  <a:lnTo>
                    <a:pt x="2599" y="8609"/>
                  </a:lnTo>
                  <a:lnTo>
                    <a:pt x="3119" y="8089"/>
                  </a:lnTo>
                  <a:cubicBezTo>
                    <a:pt x="3182" y="8118"/>
                    <a:pt x="3244" y="8138"/>
                    <a:pt x="3311" y="8157"/>
                  </a:cubicBezTo>
                  <a:lnTo>
                    <a:pt x="3518" y="8219"/>
                  </a:lnTo>
                  <a:cubicBezTo>
                    <a:pt x="3234" y="8421"/>
                    <a:pt x="3066" y="8749"/>
                    <a:pt x="3066" y="9100"/>
                  </a:cubicBezTo>
                  <a:lnTo>
                    <a:pt x="3066" y="10495"/>
                  </a:lnTo>
                  <a:cubicBezTo>
                    <a:pt x="3071" y="10625"/>
                    <a:pt x="3169" y="10690"/>
                    <a:pt x="3269" y="10690"/>
                  </a:cubicBezTo>
                  <a:cubicBezTo>
                    <a:pt x="3368" y="10690"/>
                    <a:pt x="3468" y="10625"/>
                    <a:pt x="3475" y="10495"/>
                  </a:cubicBezTo>
                  <a:lnTo>
                    <a:pt x="3475" y="9100"/>
                  </a:lnTo>
                  <a:cubicBezTo>
                    <a:pt x="3475" y="8830"/>
                    <a:pt x="3629" y="8590"/>
                    <a:pt x="3874" y="8484"/>
                  </a:cubicBezTo>
                  <a:lnTo>
                    <a:pt x="5044" y="7969"/>
                  </a:lnTo>
                  <a:cubicBezTo>
                    <a:pt x="5414" y="8705"/>
                    <a:pt x="6165" y="9172"/>
                    <a:pt x="6992" y="9172"/>
                  </a:cubicBezTo>
                  <a:cubicBezTo>
                    <a:pt x="7815" y="9172"/>
                    <a:pt x="8571" y="8705"/>
                    <a:pt x="8936" y="7969"/>
                  </a:cubicBezTo>
                  <a:lnTo>
                    <a:pt x="10106" y="8484"/>
                  </a:lnTo>
                  <a:cubicBezTo>
                    <a:pt x="10351" y="8590"/>
                    <a:pt x="10510" y="8830"/>
                    <a:pt x="10510" y="9100"/>
                  </a:cubicBezTo>
                  <a:lnTo>
                    <a:pt x="10510" y="10495"/>
                  </a:lnTo>
                  <a:cubicBezTo>
                    <a:pt x="10500" y="10640"/>
                    <a:pt x="10606" y="10712"/>
                    <a:pt x="10712" y="10712"/>
                  </a:cubicBezTo>
                  <a:cubicBezTo>
                    <a:pt x="10819" y="10712"/>
                    <a:pt x="10926" y="10640"/>
                    <a:pt x="10919" y="10495"/>
                  </a:cubicBezTo>
                  <a:lnTo>
                    <a:pt x="10919" y="9100"/>
                  </a:lnTo>
                  <a:cubicBezTo>
                    <a:pt x="10919" y="8840"/>
                    <a:pt x="10827" y="8595"/>
                    <a:pt x="10659" y="8397"/>
                  </a:cubicBezTo>
                  <a:lnTo>
                    <a:pt x="10977" y="8239"/>
                  </a:lnTo>
                  <a:lnTo>
                    <a:pt x="11217" y="8465"/>
                  </a:lnTo>
                  <a:cubicBezTo>
                    <a:pt x="11383" y="8623"/>
                    <a:pt x="11597" y="8703"/>
                    <a:pt x="11811" y="8703"/>
                  </a:cubicBezTo>
                  <a:cubicBezTo>
                    <a:pt x="12025" y="8703"/>
                    <a:pt x="12240" y="8623"/>
                    <a:pt x="12406" y="8465"/>
                  </a:cubicBezTo>
                  <a:lnTo>
                    <a:pt x="12646" y="8239"/>
                  </a:lnTo>
                  <a:lnTo>
                    <a:pt x="13329" y="8580"/>
                  </a:lnTo>
                  <a:cubicBezTo>
                    <a:pt x="13483" y="8657"/>
                    <a:pt x="13580" y="8811"/>
                    <a:pt x="13580" y="8984"/>
                  </a:cubicBezTo>
                  <a:lnTo>
                    <a:pt x="13580" y="10495"/>
                  </a:lnTo>
                  <a:cubicBezTo>
                    <a:pt x="13587" y="10625"/>
                    <a:pt x="13686" y="10690"/>
                    <a:pt x="13784" y="10690"/>
                  </a:cubicBezTo>
                  <a:cubicBezTo>
                    <a:pt x="13883" y="10690"/>
                    <a:pt x="13981" y="10625"/>
                    <a:pt x="13989" y="10495"/>
                  </a:cubicBezTo>
                  <a:lnTo>
                    <a:pt x="13989" y="8984"/>
                  </a:lnTo>
                  <a:cubicBezTo>
                    <a:pt x="13989" y="8657"/>
                    <a:pt x="13801" y="8359"/>
                    <a:pt x="13508" y="8214"/>
                  </a:cubicBezTo>
                  <a:lnTo>
                    <a:pt x="12675" y="7801"/>
                  </a:lnTo>
                  <a:cubicBezTo>
                    <a:pt x="12670" y="7796"/>
                    <a:pt x="12670" y="7791"/>
                    <a:pt x="12670" y="7786"/>
                  </a:cubicBezTo>
                  <a:lnTo>
                    <a:pt x="12670" y="7372"/>
                  </a:lnTo>
                  <a:cubicBezTo>
                    <a:pt x="13017" y="7132"/>
                    <a:pt x="13252" y="6752"/>
                    <a:pt x="13310" y="6328"/>
                  </a:cubicBezTo>
                  <a:cubicBezTo>
                    <a:pt x="13753" y="5573"/>
                    <a:pt x="13556" y="4601"/>
                    <a:pt x="12848" y="4076"/>
                  </a:cubicBezTo>
                  <a:cubicBezTo>
                    <a:pt x="12877" y="3995"/>
                    <a:pt x="12887" y="3908"/>
                    <a:pt x="12887" y="3821"/>
                  </a:cubicBezTo>
                  <a:cubicBezTo>
                    <a:pt x="12887" y="3287"/>
                    <a:pt x="12401" y="2849"/>
                    <a:pt x="11804" y="2849"/>
                  </a:cubicBezTo>
                  <a:cubicBezTo>
                    <a:pt x="11207" y="2849"/>
                    <a:pt x="10722" y="3282"/>
                    <a:pt x="10722" y="3821"/>
                  </a:cubicBezTo>
                  <a:cubicBezTo>
                    <a:pt x="10722" y="3908"/>
                    <a:pt x="10736" y="3995"/>
                    <a:pt x="10760" y="4076"/>
                  </a:cubicBezTo>
                  <a:cubicBezTo>
                    <a:pt x="10505" y="4264"/>
                    <a:pt x="10308" y="4524"/>
                    <a:pt x="10192" y="4817"/>
                  </a:cubicBezTo>
                  <a:cubicBezTo>
                    <a:pt x="10139" y="4317"/>
                    <a:pt x="10086" y="3725"/>
                    <a:pt x="10038" y="3037"/>
                  </a:cubicBezTo>
                  <a:cubicBezTo>
                    <a:pt x="9971" y="2132"/>
                    <a:pt x="9644" y="1367"/>
                    <a:pt x="9095" y="824"/>
                  </a:cubicBezTo>
                  <a:cubicBezTo>
                    <a:pt x="8542" y="285"/>
                    <a:pt x="7820" y="1"/>
                    <a:pt x="6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1" name="Google Shape;6961;p29"/>
            <p:cNvSpPr/>
            <p:nvPr/>
          </p:nvSpPr>
          <p:spPr>
            <a:xfrm>
              <a:off x="6105361" y="3668391"/>
              <a:ext cx="11252" cy="38502"/>
            </a:xfrm>
            <a:custGeom>
              <a:rect b="b" l="l" r="r" t="t"/>
              <a:pathLst>
                <a:path extrusionOk="0" h="1468" w="429">
                  <a:moveTo>
                    <a:pt x="214" y="0"/>
                  </a:moveTo>
                  <a:cubicBezTo>
                    <a:pt x="99" y="0"/>
                    <a:pt x="7" y="91"/>
                    <a:pt x="7" y="207"/>
                  </a:cubicBezTo>
                  <a:lnTo>
                    <a:pt x="7" y="1251"/>
                  </a:lnTo>
                  <a:cubicBezTo>
                    <a:pt x="0" y="1395"/>
                    <a:pt x="107" y="1468"/>
                    <a:pt x="214" y="1468"/>
                  </a:cubicBezTo>
                  <a:cubicBezTo>
                    <a:pt x="321" y="1468"/>
                    <a:pt x="428" y="1395"/>
                    <a:pt x="421" y="1251"/>
                  </a:cubicBezTo>
                  <a:lnTo>
                    <a:pt x="421" y="207"/>
                  </a:lnTo>
                  <a:cubicBezTo>
                    <a:pt x="421" y="91"/>
                    <a:pt x="325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62" name="Google Shape;6962;p29"/>
          <p:cNvGrpSpPr/>
          <p:nvPr/>
        </p:nvGrpSpPr>
        <p:grpSpPr>
          <a:xfrm>
            <a:off x="6212684" y="3227861"/>
            <a:ext cx="366765" cy="307832"/>
            <a:chOff x="6212684" y="3412436"/>
            <a:chExt cx="366765" cy="307832"/>
          </a:xfrm>
        </p:grpSpPr>
        <p:sp>
          <p:nvSpPr>
            <p:cNvPr id="6963" name="Google Shape;6963;p29"/>
            <p:cNvSpPr/>
            <p:nvPr/>
          </p:nvSpPr>
          <p:spPr>
            <a:xfrm>
              <a:off x="6455367" y="3465311"/>
              <a:ext cx="71208" cy="118653"/>
            </a:xfrm>
            <a:custGeom>
              <a:rect b="b" l="l" r="r" t="t"/>
              <a:pathLst>
                <a:path extrusionOk="0" h="4524" w="2715">
                  <a:moveTo>
                    <a:pt x="905" y="1"/>
                  </a:moveTo>
                  <a:lnTo>
                    <a:pt x="905" y="540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1" y="1007"/>
                  </a:lnTo>
                  <a:cubicBezTo>
                    <a:pt x="97" y="1084"/>
                    <a:pt x="0" y="1242"/>
                    <a:pt x="0" y="1411"/>
                  </a:cubicBezTo>
                  <a:lnTo>
                    <a:pt x="0" y="4524"/>
                  </a:lnTo>
                  <a:lnTo>
                    <a:pt x="2714" y="4524"/>
                  </a:lnTo>
                  <a:lnTo>
                    <a:pt x="2714" y="1411"/>
                  </a:lnTo>
                  <a:cubicBezTo>
                    <a:pt x="2714" y="1242"/>
                    <a:pt x="2618" y="1084"/>
                    <a:pt x="2464" y="1007"/>
                  </a:cubicBezTo>
                  <a:lnTo>
                    <a:pt x="1935" y="742"/>
                  </a:lnTo>
                  <a:cubicBezTo>
                    <a:pt x="1858" y="703"/>
                    <a:pt x="1810" y="626"/>
                    <a:pt x="1810" y="540"/>
                  </a:cubicBezTo>
                  <a:lnTo>
                    <a:pt x="1810" y="1"/>
                  </a:ln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4" name="Google Shape;6964;p29"/>
            <p:cNvSpPr/>
            <p:nvPr/>
          </p:nvSpPr>
          <p:spPr>
            <a:xfrm>
              <a:off x="6467222" y="3583938"/>
              <a:ext cx="47472" cy="77266"/>
            </a:xfrm>
            <a:custGeom>
              <a:rect b="b" l="l" r="r" t="t"/>
              <a:pathLst>
                <a:path extrusionOk="0" h="2946" w="1810">
                  <a:moveTo>
                    <a:pt x="1" y="1"/>
                  </a:moveTo>
                  <a:lnTo>
                    <a:pt x="1" y="2946"/>
                  </a:lnTo>
                  <a:lnTo>
                    <a:pt x="1810" y="2946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5" name="Google Shape;6965;p29"/>
            <p:cNvSpPr/>
            <p:nvPr/>
          </p:nvSpPr>
          <p:spPr>
            <a:xfrm>
              <a:off x="6487915" y="3494974"/>
              <a:ext cx="5980" cy="88990"/>
            </a:xfrm>
            <a:custGeom>
              <a:rect b="b" l="l" r="r" t="t"/>
              <a:pathLst>
                <a:path extrusionOk="0" h="3393" w="228">
                  <a:moveTo>
                    <a:pt x="1" y="1"/>
                  </a:moveTo>
                  <a:lnTo>
                    <a:pt x="1" y="3393"/>
                  </a:lnTo>
                  <a:lnTo>
                    <a:pt x="227" y="3393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6" name="Google Shape;6966;p29"/>
            <p:cNvSpPr/>
            <p:nvPr/>
          </p:nvSpPr>
          <p:spPr>
            <a:xfrm>
              <a:off x="6479103" y="3465311"/>
              <a:ext cx="23605" cy="29690"/>
            </a:xfrm>
            <a:custGeom>
              <a:rect b="b" l="l" r="r" t="t"/>
              <a:pathLst>
                <a:path extrusionOk="0" h="1132" w="900">
                  <a:moveTo>
                    <a:pt x="0" y="1"/>
                  </a:moveTo>
                  <a:lnTo>
                    <a:pt x="0" y="679"/>
                  </a:lnTo>
                  <a:cubicBezTo>
                    <a:pt x="0" y="930"/>
                    <a:pt x="202" y="1132"/>
                    <a:pt x="452" y="1132"/>
                  </a:cubicBezTo>
                  <a:cubicBezTo>
                    <a:pt x="703" y="1132"/>
                    <a:pt x="900" y="930"/>
                    <a:pt x="900" y="679"/>
                  </a:cubicBezTo>
                  <a:lnTo>
                    <a:pt x="90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7" name="Google Shape;6967;p29"/>
            <p:cNvSpPr/>
            <p:nvPr/>
          </p:nvSpPr>
          <p:spPr>
            <a:xfrm>
              <a:off x="6467222" y="3417997"/>
              <a:ext cx="47472" cy="53294"/>
            </a:xfrm>
            <a:custGeom>
              <a:rect b="b" l="l" r="r" t="t"/>
              <a:pathLst>
                <a:path extrusionOk="0" h="2032" w="181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31"/>
                  </a:lnTo>
                  <a:cubicBezTo>
                    <a:pt x="1" y="1627"/>
                    <a:pt x="405" y="2031"/>
                    <a:pt x="905" y="2031"/>
                  </a:cubicBezTo>
                  <a:cubicBezTo>
                    <a:pt x="908" y="2031"/>
                    <a:pt x="911" y="2031"/>
                    <a:pt x="914" y="2031"/>
                  </a:cubicBezTo>
                  <a:cubicBezTo>
                    <a:pt x="1410" y="2031"/>
                    <a:pt x="1810" y="1624"/>
                    <a:pt x="1810" y="1131"/>
                  </a:cubicBezTo>
                  <a:lnTo>
                    <a:pt x="1810" y="679"/>
                  </a:lnTo>
                  <a:cubicBezTo>
                    <a:pt x="1810" y="304"/>
                    <a:pt x="1507" y="1"/>
                    <a:pt x="113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8" name="Google Shape;6968;p29"/>
            <p:cNvSpPr/>
            <p:nvPr/>
          </p:nvSpPr>
          <p:spPr>
            <a:xfrm>
              <a:off x="6467117" y="3417865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83" y="1"/>
                  </a:moveTo>
                  <a:cubicBezTo>
                    <a:pt x="308" y="1"/>
                    <a:pt x="5" y="304"/>
                    <a:pt x="5" y="679"/>
                  </a:cubicBezTo>
                  <a:lnTo>
                    <a:pt x="5" y="1131"/>
                  </a:lnTo>
                  <a:cubicBezTo>
                    <a:pt x="1" y="1652"/>
                    <a:pt x="427" y="2038"/>
                    <a:pt x="903" y="2038"/>
                  </a:cubicBezTo>
                  <a:cubicBezTo>
                    <a:pt x="1016" y="2038"/>
                    <a:pt x="1132" y="2016"/>
                    <a:pt x="1246" y="1969"/>
                  </a:cubicBezTo>
                  <a:cubicBezTo>
                    <a:pt x="905" y="1834"/>
                    <a:pt x="683" y="1502"/>
                    <a:pt x="683" y="1131"/>
                  </a:cubicBezTo>
                  <a:lnTo>
                    <a:pt x="683" y="679"/>
                  </a:lnTo>
                  <a:cubicBezTo>
                    <a:pt x="683" y="347"/>
                    <a:pt x="924" y="68"/>
                    <a:pt x="1246" y="10"/>
                  </a:cubicBezTo>
                  <a:cubicBezTo>
                    <a:pt x="1208" y="6"/>
                    <a:pt x="1174" y="1"/>
                    <a:pt x="113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9" name="Google Shape;6969;p29"/>
            <p:cNvSpPr/>
            <p:nvPr/>
          </p:nvSpPr>
          <p:spPr>
            <a:xfrm>
              <a:off x="6467222" y="3417865"/>
              <a:ext cx="47472" cy="23762"/>
            </a:xfrm>
            <a:custGeom>
              <a:rect b="b" l="l" r="r" t="t"/>
              <a:pathLst>
                <a:path extrusionOk="0" h="906" w="181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1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4"/>
                    <a:pt x="1507" y="1"/>
                    <a:pt x="113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0" name="Google Shape;6970;p29"/>
            <p:cNvSpPr/>
            <p:nvPr/>
          </p:nvSpPr>
          <p:spPr>
            <a:xfrm>
              <a:off x="6467222" y="3417865"/>
              <a:ext cx="32601" cy="21611"/>
            </a:xfrm>
            <a:custGeom>
              <a:rect b="b" l="l" r="r" t="t"/>
              <a:pathLst>
                <a:path extrusionOk="0" h="824" w="1243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22" y="747"/>
                    <a:pt x="448" y="795"/>
                    <a:pt x="679" y="824"/>
                  </a:cubicBezTo>
                  <a:lnTo>
                    <a:pt x="679" y="679"/>
                  </a:lnTo>
                  <a:cubicBezTo>
                    <a:pt x="679" y="347"/>
                    <a:pt x="920" y="68"/>
                    <a:pt x="1242" y="10"/>
                  </a:cubicBezTo>
                  <a:cubicBezTo>
                    <a:pt x="1204" y="6"/>
                    <a:pt x="1170" y="1"/>
                    <a:pt x="1132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1" name="Google Shape;6971;p29"/>
            <p:cNvSpPr/>
            <p:nvPr/>
          </p:nvSpPr>
          <p:spPr>
            <a:xfrm>
              <a:off x="6455367" y="3495368"/>
              <a:ext cx="17808" cy="88596"/>
            </a:xfrm>
            <a:custGeom>
              <a:rect b="b" l="l" r="r" t="t"/>
              <a:pathLst>
                <a:path extrusionOk="0" h="3378" w="679">
                  <a:moveTo>
                    <a:pt x="92" y="0"/>
                  </a:moveTo>
                  <a:cubicBezTo>
                    <a:pt x="34" y="77"/>
                    <a:pt x="0" y="169"/>
                    <a:pt x="0" y="265"/>
                  </a:cubicBezTo>
                  <a:lnTo>
                    <a:pt x="0" y="3378"/>
                  </a:lnTo>
                  <a:lnTo>
                    <a:pt x="679" y="3378"/>
                  </a:lnTo>
                  <a:lnTo>
                    <a:pt x="679" y="664"/>
                  </a:lnTo>
                  <a:cubicBezTo>
                    <a:pt x="679" y="520"/>
                    <a:pt x="612" y="390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2" name="Google Shape;6972;p29"/>
            <p:cNvSpPr/>
            <p:nvPr/>
          </p:nvSpPr>
          <p:spPr>
            <a:xfrm>
              <a:off x="6508740" y="3495368"/>
              <a:ext cx="17835" cy="88596"/>
            </a:xfrm>
            <a:custGeom>
              <a:rect b="b" l="l" r="r" t="t"/>
              <a:pathLst>
                <a:path extrusionOk="0" h="3378" w="680">
                  <a:moveTo>
                    <a:pt x="588" y="0"/>
                  </a:moveTo>
                  <a:lnTo>
                    <a:pt x="184" y="303"/>
                  </a:lnTo>
                  <a:cubicBezTo>
                    <a:pt x="68" y="390"/>
                    <a:pt x="1" y="520"/>
                    <a:pt x="1" y="664"/>
                  </a:cubicBezTo>
                  <a:lnTo>
                    <a:pt x="1" y="3378"/>
                  </a:lnTo>
                  <a:lnTo>
                    <a:pt x="679" y="3378"/>
                  </a:lnTo>
                  <a:lnTo>
                    <a:pt x="679" y="265"/>
                  </a:lnTo>
                  <a:cubicBezTo>
                    <a:pt x="679" y="169"/>
                    <a:pt x="646" y="77"/>
                    <a:pt x="588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3" name="Google Shape;6973;p29"/>
            <p:cNvSpPr/>
            <p:nvPr/>
          </p:nvSpPr>
          <p:spPr>
            <a:xfrm>
              <a:off x="6265558" y="3465311"/>
              <a:ext cx="71077" cy="118653"/>
            </a:xfrm>
            <a:custGeom>
              <a:rect b="b" l="l" r="r" t="t"/>
              <a:pathLst>
                <a:path extrusionOk="0" h="4524" w="2710">
                  <a:moveTo>
                    <a:pt x="905" y="1"/>
                  </a:moveTo>
                  <a:lnTo>
                    <a:pt x="905" y="540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1" y="1007"/>
                  </a:lnTo>
                  <a:cubicBezTo>
                    <a:pt x="97" y="1084"/>
                    <a:pt x="1" y="1242"/>
                    <a:pt x="1" y="1411"/>
                  </a:cubicBezTo>
                  <a:lnTo>
                    <a:pt x="1" y="4524"/>
                  </a:lnTo>
                  <a:lnTo>
                    <a:pt x="2710" y="4524"/>
                  </a:lnTo>
                  <a:lnTo>
                    <a:pt x="2710" y="1411"/>
                  </a:lnTo>
                  <a:cubicBezTo>
                    <a:pt x="2710" y="1242"/>
                    <a:pt x="2613" y="1084"/>
                    <a:pt x="2459" y="1007"/>
                  </a:cubicBezTo>
                  <a:lnTo>
                    <a:pt x="1930" y="742"/>
                  </a:lnTo>
                  <a:cubicBezTo>
                    <a:pt x="1853" y="703"/>
                    <a:pt x="1805" y="626"/>
                    <a:pt x="1805" y="540"/>
                  </a:cubicBezTo>
                  <a:lnTo>
                    <a:pt x="1805" y="1"/>
                  </a:ln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4" name="Google Shape;6974;p29"/>
            <p:cNvSpPr/>
            <p:nvPr/>
          </p:nvSpPr>
          <p:spPr>
            <a:xfrm>
              <a:off x="6277308" y="3583938"/>
              <a:ext cx="47472" cy="77266"/>
            </a:xfrm>
            <a:custGeom>
              <a:rect b="b" l="l" r="r" t="t"/>
              <a:pathLst>
                <a:path extrusionOk="0" h="2946" w="1810">
                  <a:moveTo>
                    <a:pt x="0" y="1"/>
                  </a:moveTo>
                  <a:lnTo>
                    <a:pt x="0" y="2946"/>
                  </a:lnTo>
                  <a:lnTo>
                    <a:pt x="1809" y="2946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5" name="Google Shape;6975;p29"/>
            <p:cNvSpPr/>
            <p:nvPr/>
          </p:nvSpPr>
          <p:spPr>
            <a:xfrm>
              <a:off x="6298133" y="3494974"/>
              <a:ext cx="5954" cy="88990"/>
            </a:xfrm>
            <a:custGeom>
              <a:rect b="b" l="l" r="r" t="t"/>
              <a:pathLst>
                <a:path extrusionOk="0" h="3393" w="227">
                  <a:moveTo>
                    <a:pt x="0" y="1"/>
                  </a:moveTo>
                  <a:lnTo>
                    <a:pt x="0" y="3393"/>
                  </a:lnTo>
                  <a:lnTo>
                    <a:pt x="226" y="339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6" name="Google Shape;6976;p29"/>
            <p:cNvSpPr/>
            <p:nvPr/>
          </p:nvSpPr>
          <p:spPr>
            <a:xfrm>
              <a:off x="6289163" y="3465311"/>
              <a:ext cx="23762" cy="29690"/>
            </a:xfrm>
            <a:custGeom>
              <a:rect b="b" l="l" r="r" t="t"/>
              <a:pathLst>
                <a:path extrusionOk="0" h="1132" w="906">
                  <a:moveTo>
                    <a:pt x="0" y="1"/>
                  </a:moveTo>
                  <a:lnTo>
                    <a:pt x="0" y="679"/>
                  </a:lnTo>
                  <a:cubicBezTo>
                    <a:pt x="0" y="930"/>
                    <a:pt x="203" y="1132"/>
                    <a:pt x="453" y="1132"/>
                  </a:cubicBezTo>
                  <a:cubicBezTo>
                    <a:pt x="703" y="1132"/>
                    <a:pt x="905" y="930"/>
                    <a:pt x="905" y="679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7" name="Google Shape;6977;p29"/>
            <p:cNvSpPr/>
            <p:nvPr/>
          </p:nvSpPr>
          <p:spPr>
            <a:xfrm>
              <a:off x="6277413" y="3417997"/>
              <a:ext cx="47498" cy="53294"/>
            </a:xfrm>
            <a:custGeom>
              <a:rect b="b" l="l" r="r" t="t"/>
              <a:pathLst>
                <a:path extrusionOk="0" h="2032" w="1811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31"/>
                  </a:lnTo>
                  <a:cubicBezTo>
                    <a:pt x="1" y="1627"/>
                    <a:pt x="405" y="2031"/>
                    <a:pt x="901" y="2031"/>
                  </a:cubicBezTo>
                  <a:cubicBezTo>
                    <a:pt x="904" y="2031"/>
                    <a:pt x="907" y="2031"/>
                    <a:pt x="909" y="2031"/>
                  </a:cubicBezTo>
                  <a:cubicBezTo>
                    <a:pt x="1406" y="2031"/>
                    <a:pt x="1810" y="1624"/>
                    <a:pt x="1810" y="1131"/>
                  </a:cubicBezTo>
                  <a:lnTo>
                    <a:pt x="1810" y="679"/>
                  </a:lnTo>
                  <a:cubicBezTo>
                    <a:pt x="1810" y="304"/>
                    <a:pt x="1507" y="1"/>
                    <a:pt x="113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8" name="Google Shape;6978;p29"/>
            <p:cNvSpPr/>
            <p:nvPr/>
          </p:nvSpPr>
          <p:spPr>
            <a:xfrm>
              <a:off x="6277308" y="3417865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lnTo>
                    <a:pt x="0" y="1131"/>
                  </a:lnTo>
                  <a:cubicBezTo>
                    <a:pt x="0" y="1652"/>
                    <a:pt x="424" y="2038"/>
                    <a:pt x="901" y="2038"/>
                  </a:cubicBezTo>
                  <a:cubicBezTo>
                    <a:pt x="1015" y="2038"/>
                    <a:pt x="1131" y="2016"/>
                    <a:pt x="1246" y="1969"/>
                  </a:cubicBezTo>
                  <a:cubicBezTo>
                    <a:pt x="905" y="1834"/>
                    <a:pt x="679" y="1502"/>
                    <a:pt x="679" y="1131"/>
                  </a:cubicBezTo>
                  <a:lnTo>
                    <a:pt x="679" y="679"/>
                  </a:lnTo>
                  <a:cubicBezTo>
                    <a:pt x="679" y="347"/>
                    <a:pt x="919" y="68"/>
                    <a:pt x="1246" y="10"/>
                  </a:cubicBezTo>
                  <a:cubicBezTo>
                    <a:pt x="1208" y="6"/>
                    <a:pt x="1169" y="1"/>
                    <a:pt x="1131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9" name="Google Shape;6979;p29"/>
            <p:cNvSpPr/>
            <p:nvPr/>
          </p:nvSpPr>
          <p:spPr>
            <a:xfrm>
              <a:off x="6277308" y="3417865"/>
              <a:ext cx="47472" cy="23762"/>
            </a:xfrm>
            <a:custGeom>
              <a:rect b="b" l="l" r="r" t="t"/>
              <a:pathLst>
                <a:path extrusionOk="0" h="906" w="1810">
                  <a:moveTo>
                    <a:pt x="679" y="1"/>
                  </a:moveTo>
                  <a:cubicBezTo>
                    <a:pt x="308" y="1"/>
                    <a:pt x="0" y="304"/>
                    <a:pt x="0" y="679"/>
                  </a:cubicBezTo>
                  <a:cubicBezTo>
                    <a:pt x="0" y="679"/>
                    <a:pt x="679" y="905"/>
                    <a:pt x="1809" y="905"/>
                  </a:cubicBezTo>
                  <a:lnTo>
                    <a:pt x="1809" y="679"/>
                  </a:lnTo>
                  <a:cubicBezTo>
                    <a:pt x="1809" y="304"/>
                    <a:pt x="1506" y="1"/>
                    <a:pt x="113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0" name="Google Shape;6980;p29"/>
            <p:cNvSpPr/>
            <p:nvPr/>
          </p:nvSpPr>
          <p:spPr>
            <a:xfrm>
              <a:off x="6277308" y="3417865"/>
              <a:ext cx="32706" cy="21611"/>
            </a:xfrm>
            <a:custGeom>
              <a:rect b="b" l="l" r="r" t="t"/>
              <a:pathLst>
                <a:path extrusionOk="0" h="824" w="1247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221" y="747"/>
                    <a:pt x="452" y="795"/>
                    <a:pt x="679" y="824"/>
                  </a:cubicBezTo>
                  <a:lnTo>
                    <a:pt x="679" y="679"/>
                  </a:lnTo>
                  <a:cubicBezTo>
                    <a:pt x="679" y="347"/>
                    <a:pt x="919" y="68"/>
                    <a:pt x="1246" y="10"/>
                  </a:cubicBezTo>
                  <a:cubicBezTo>
                    <a:pt x="1208" y="6"/>
                    <a:pt x="1169" y="1"/>
                    <a:pt x="1131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1" name="Google Shape;6981;p29"/>
            <p:cNvSpPr/>
            <p:nvPr/>
          </p:nvSpPr>
          <p:spPr>
            <a:xfrm>
              <a:off x="6265427" y="3495368"/>
              <a:ext cx="17835" cy="88596"/>
            </a:xfrm>
            <a:custGeom>
              <a:rect b="b" l="l" r="r" t="t"/>
              <a:pathLst>
                <a:path extrusionOk="0" h="3378" w="680">
                  <a:moveTo>
                    <a:pt x="92" y="0"/>
                  </a:moveTo>
                  <a:cubicBezTo>
                    <a:pt x="34" y="77"/>
                    <a:pt x="1" y="169"/>
                    <a:pt x="1" y="265"/>
                  </a:cubicBezTo>
                  <a:lnTo>
                    <a:pt x="1" y="3378"/>
                  </a:lnTo>
                  <a:lnTo>
                    <a:pt x="679" y="3378"/>
                  </a:lnTo>
                  <a:lnTo>
                    <a:pt x="679" y="664"/>
                  </a:lnTo>
                  <a:cubicBezTo>
                    <a:pt x="679" y="520"/>
                    <a:pt x="612" y="390"/>
                    <a:pt x="501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2" name="Google Shape;6982;p29"/>
            <p:cNvSpPr/>
            <p:nvPr/>
          </p:nvSpPr>
          <p:spPr>
            <a:xfrm>
              <a:off x="6318826" y="3495368"/>
              <a:ext cx="17940" cy="88596"/>
            </a:xfrm>
            <a:custGeom>
              <a:rect b="b" l="l" r="r" t="t"/>
              <a:pathLst>
                <a:path extrusionOk="0" h="3378" w="684">
                  <a:moveTo>
                    <a:pt x="587" y="0"/>
                  </a:moveTo>
                  <a:lnTo>
                    <a:pt x="183" y="303"/>
                  </a:lnTo>
                  <a:cubicBezTo>
                    <a:pt x="68" y="390"/>
                    <a:pt x="0" y="520"/>
                    <a:pt x="5" y="664"/>
                  </a:cubicBezTo>
                  <a:lnTo>
                    <a:pt x="5" y="3378"/>
                  </a:lnTo>
                  <a:lnTo>
                    <a:pt x="683" y="3378"/>
                  </a:lnTo>
                  <a:lnTo>
                    <a:pt x="683" y="265"/>
                  </a:lnTo>
                  <a:cubicBezTo>
                    <a:pt x="679" y="169"/>
                    <a:pt x="650" y="77"/>
                    <a:pt x="587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3" name="Google Shape;6983;p29"/>
            <p:cNvSpPr/>
            <p:nvPr/>
          </p:nvSpPr>
          <p:spPr>
            <a:xfrm>
              <a:off x="6360476" y="3465311"/>
              <a:ext cx="71181" cy="118653"/>
            </a:xfrm>
            <a:custGeom>
              <a:rect b="b" l="l" r="r" t="t"/>
              <a:pathLst>
                <a:path extrusionOk="0" h="4524" w="2714">
                  <a:moveTo>
                    <a:pt x="905" y="1"/>
                  </a:moveTo>
                  <a:lnTo>
                    <a:pt x="905" y="540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0" y="1007"/>
                  </a:lnTo>
                  <a:cubicBezTo>
                    <a:pt x="96" y="1084"/>
                    <a:pt x="0" y="1242"/>
                    <a:pt x="0" y="1411"/>
                  </a:cubicBezTo>
                  <a:lnTo>
                    <a:pt x="0" y="4524"/>
                  </a:lnTo>
                  <a:lnTo>
                    <a:pt x="2714" y="4524"/>
                  </a:lnTo>
                  <a:lnTo>
                    <a:pt x="2714" y="1411"/>
                  </a:lnTo>
                  <a:cubicBezTo>
                    <a:pt x="2714" y="1242"/>
                    <a:pt x="2618" y="1084"/>
                    <a:pt x="2464" y="1007"/>
                  </a:cubicBezTo>
                  <a:lnTo>
                    <a:pt x="1934" y="742"/>
                  </a:lnTo>
                  <a:cubicBezTo>
                    <a:pt x="1857" y="703"/>
                    <a:pt x="1809" y="626"/>
                    <a:pt x="1809" y="540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4" name="Google Shape;6984;p29"/>
            <p:cNvSpPr/>
            <p:nvPr/>
          </p:nvSpPr>
          <p:spPr>
            <a:xfrm>
              <a:off x="6372199" y="3583938"/>
              <a:ext cx="47603" cy="77266"/>
            </a:xfrm>
            <a:custGeom>
              <a:rect b="b" l="l" r="r" t="t"/>
              <a:pathLst>
                <a:path extrusionOk="0" h="2946" w="1815">
                  <a:moveTo>
                    <a:pt x="1" y="1"/>
                  </a:moveTo>
                  <a:lnTo>
                    <a:pt x="1" y="2946"/>
                  </a:lnTo>
                  <a:lnTo>
                    <a:pt x="1815" y="2946"/>
                  </a:lnTo>
                  <a:lnTo>
                    <a:pt x="1815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5" name="Google Shape;6985;p29"/>
            <p:cNvSpPr/>
            <p:nvPr/>
          </p:nvSpPr>
          <p:spPr>
            <a:xfrm>
              <a:off x="6393024" y="3494974"/>
              <a:ext cx="5954" cy="88990"/>
            </a:xfrm>
            <a:custGeom>
              <a:rect b="b" l="l" r="r" t="t"/>
              <a:pathLst>
                <a:path extrusionOk="0" h="3393" w="227">
                  <a:moveTo>
                    <a:pt x="0" y="1"/>
                  </a:moveTo>
                  <a:lnTo>
                    <a:pt x="0" y="3393"/>
                  </a:lnTo>
                  <a:lnTo>
                    <a:pt x="227" y="3393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6" name="Google Shape;6986;p29"/>
            <p:cNvSpPr/>
            <p:nvPr/>
          </p:nvSpPr>
          <p:spPr>
            <a:xfrm>
              <a:off x="6384185" y="3465311"/>
              <a:ext cx="23631" cy="29690"/>
            </a:xfrm>
            <a:custGeom>
              <a:rect b="b" l="l" r="r" t="t"/>
              <a:pathLst>
                <a:path extrusionOk="0" h="1132" w="901">
                  <a:moveTo>
                    <a:pt x="1" y="1"/>
                  </a:moveTo>
                  <a:lnTo>
                    <a:pt x="1" y="679"/>
                  </a:lnTo>
                  <a:cubicBezTo>
                    <a:pt x="1" y="930"/>
                    <a:pt x="203" y="1132"/>
                    <a:pt x="453" y="1132"/>
                  </a:cubicBezTo>
                  <a:cubicBezTo>
                    <a:pt x="698" y="1132"/>
                    <a:pt x="900" y="930"/>
                    <a:pt x="900" y="679"/>
                  </a:cubicBezTo>
                  <a:lnTo>
                    <a:pt x="90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7" name="Google Shape;6987;p29"/>
            <p:cNvSpPr/>
            <p:nvPr/>
          </p:nvSpPr>
          <p:spPr>
            <a:xfrm>
              <a:off x="6372330" y="3417997"/>
              <a:ext cx="47472" cy="53294"/>
            </a:xfrm>
            <a:custGeom>
              <a:rect b="b" l="l" r="r" t="t"/>
              <a:pathLst>
                <a:path extrusionOk="0" h="2032" w="1810">
                  <a:moveTo>
                    <a:pt x="1140" y="0"/>
                  </a:moveTo>
                  <a:cubicBezTo>
                    <a:pt x="1137" y="0"/>
                    <a:pt x="1134" y="1"/>
                    <a:pt x="1131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31"/>
                  </a:lnTo>
                  <a:cubicBezTo>
                    <a:pt x="0" y="1627"/>
                    <a:pt x="405" y="2031"/>
                    <a:pt x="905" y="2031"/>
                  </a:cubicBezTo>
                  <a:cubicBezTo>
                    <a:pt x="908" y="2031"/>
                    <a:pt x="911" y="2031"/>
                    <a:pt x="914" y="2031"/>
                  </a:cubicBezTo>
                  <a:cubicBezTo>
                    <a:pt x="1405" y="2031"/>
                    <a:pt x="1810" y="1624"/>
                    <a:pt x="1810" y="1131"/>
                  </a:cubicBezTo>
                  <a:lnTo>
                    <a:pt x="1810" y="679"/>
                  </a:lnTo>
                  <a:cubicBezTo>
                    <a:pt x="1810" y="307"/>
                    <a:pt x="1511" y="0"/>
                    <a:pt x="1140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8" name="Google Shape;6988;p29"/>
            <p:cNvSpPr/>
            <p:nvPr/>
          </p:nvSpPr>
          <p:spPr>
            <a:xfrm>
              <a:off x="6372199" y="3417865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84" y="1"/>
                  </a:moveTo>
                  <a:cubicBezTo>
                    <a:pt x="308" y="1"/>
                    <a:pt x="1" y="304"/>
                    <a:pt x="1" y="679"/>
                  </a:cubicBezTo>
                  <a:lnTo>
                    <a:pt x="1" y="1131"/>
                  </a:lnTo>
                  <a:cubicBezTo>
                    <a:pt x="1" y="1652"/>
                    <a:pt x="427" y="2038"/>
                    <a:pt x="903" y="2038"/>
                  </a:cubicBezTo>
                  <a:cubicBezTo>
                    <a:pt x="1017" y="2038"/>
                    <a:pt x="1133" y="2016"/>
                    <a:pt x="1247" y="1969"/>
                  </a:cubicBezTo>
                  <a:cubicBezTo>
                    <a:pt x="905" y="1834"/>
                    <a:pt x="679" y="1502"/>
                    <a:pt x="684" y="1131"/>
                  </a:cubicBezTo>
                  <a:lnTo>
                    <a:pt x="684" y="679"/>
                  </a:lnTo>
                  <a:cubicBezTo>
                    <a:pt x="684" y="347"/>
                    <a:pt x="920" y="68"/>
                    <a:pt x="1247" y="10"/>
                  </a:cubicBezTo>
                  <a:cubicBezTo>
                    <a:pt x="1208" y="6"/>
                    <a:pt x="1170" y="1"/>
                    <a:pt x="113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9" name="Google Shape;6989;p29"/>
            <p:cNvSpPr/>
            <p:nvPr/>
          </p:nvSpPr>
          <p:spPr>
            <a:xfrm>
              <a:off x="6372330" y="3417865"/>
              <a:ext cx="47472" cy="23762"/>
            </a:xfrm>
            <a:custGeom>
              <a:rect b="b" l="l" r="r" t="t"/>
              <a:pathLst>
                <a:path extrusionOk="0" h="906" w="181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4"/>
                    <a:pt x="1506" y="1"/>
                    <a:pt x="113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0" name="Google Shape;6990;p29"/>
            <p:cNvSpPr/>
            <p:nvPr/>
          </p:nvSpPr>
          <p:spPr>
            <a:xfrm>
              <a:off x="6372199" y="3417865"/>
              <a:ext cx="32706" cy="21611"/>
            </a:xfrm>
            <a:custGeom>
              <a:rect b="b" l="l" r="r" t="t"/>
              <a:pathLst>
                <a:path extrusionOk="0" h="824" w="1247">
                  <a:moveTo>
                    <a:pt x="684" y="1"/>
                  </a:moveTo>
                  <a:cubicBezTo>
                    <a:pt x="308" y="1"/>
                    <a:pt x="1" y="304"/>
                    <a:pt x="1" y="679"/>
                  </a:cubicBezTo>
                  <a:cubicBezTo>
                    <a:pt x="227" y="747"/>
                    <a:pt x="453" y="795"/>
                    <a:pt x="684" y="824"/>
                  </a:cubicBezTo>
                  <a:lnTo>
                    <a:pt x="684" y="679"/>
                  </a:lnTo>
                  <a:cubicBezTo>
                    <a:pt x="684" y="347"/>
                    <a:pt x="920" y="68"/>
                    <a:pt x="1247" y="10"/>
                  </a:cubicBezTo>
                  <a:cubicBezTo>
                    <a:pt x="1208" y="6"/>
                    <a:pt x="1170" y="1"/>
                    <a:pt x="113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1" name="Google Shape;6991;p29"/>
            <p:cNvSpPr/>
            <p:nvPr/>
          </p:nvSpPr>
          <p:spPr>
            <a:xfrm>
              <a:off x="6360344" y="3495368"/>
              <a:ext cx="17808" cy="88596"/>
            </a:xfrm>
            <a:custGeom>
              <a:rect b="b" l="l" r="r" t="t"/>
              <a:pathLst>
                <a:path extrusionOk="0" h="3378" w="679">
                  <a:moveTo>
                    <a:pt x="96" y="0"/>
                  </a:moveTo>
                  <a:cubicBezTo>
                    <a:pt x="34" y="77"/>
                    <a:pt x="5" y="169"/>
                    <a:pt x="0" y="265"/>
                  </a:cubicBezTo>
                  <a:lnTo>
                    <a:pt x="0" y="3378"/>
                  </a:lnTo>
                  <a:lnTo>
                    <a:pt x="679" y="3378"/>
                  </a:lnTo>
                  <a:lnTo>
                    <a:pt x="679" y="664"/>
                  </a:lnTo>
                  <a:cubicBezTo>
                    <a:pt x="679" y="520"/>
                    <a:pt x="611" y="390"/>
                    <a:pt x="501" y="30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2" name="Google Shape;6992;p29"/>
            <p:cNvSpPr/>
            <p:nvPr/>
          </p:nvSpPr>
          <p:spPr>
            <a:xfrm>
              <a:off x="6413849" y="3495368"/>
              <a:ext cx="17808" cy="88596"/>
            </a:xfrm>
            <a:custGeom>
              <a:rect b="b" l="l" r="r" t="t"/>
              <a:pathLst>
                <a:path extrusionOk="0" h="3378" w="679">
                  <a:moveTo>
                    <a:pt x="587" y="0"/>
                  </a:moveTo>
                  <a:lnTo>
                    <a:pt x="178" y="303"/>
                  </a:lnTo>
                  <a:cubicBezTo>
                    <a:pt x="68" y="390"/>
                    <a:pt x="0" y="520"/>
                    <a:pt x="0" y="664"/>
                  </a:cubicBezTo>
                  <a:lnTo>
                    <a:pt x="0" y="3378"/>
                  </a:lnTo>
                  <a:lnTo>
                    <a:pt x="679" y="3378"/>
                  </a:lnTo>
                  <a:lnTo>
                    <a:pt x="679" y="265"/>
                  </a:lnTo>
                  <a:cubicBezTo>
                    <a:pt x="679" y="169"/>
                    <a:pt x="645" y="77"/>
                    <a:pt x="587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3" name="Google Shape;6993;p29"/>
            <p:cNvSpPr/>
            <p:nvPr/>
          </p:nvSpPr>
          <p:spPr>
            <a:xfrm>
              <a:off x="6217982" y="3566156"/>
              <a:ext cx="71339" cy="148448"/>
            </a:xfrm>
            <a:custGeom>
              <a:rect b="b" l="l" r="r" t="t"/>
              <a:pathLst>
                <a:path extrusionOk="0" h="5660" w="2720">
                  <a:moveTo>
                    <a:pt x="910" y="1"/>
                  </a:moveTo>
                  <a:lnTo>
                    <a:pt x="910" y="539"/>
                  </a:lnTo>
                  <a:cubicBezTo>
                    <a:pt x="910" y="626"/>
                    <a:pt x="862" y="703"/>
                    <a:pt x="785" y="742"/>
                  </a:cubicBezTo>
                  <a:lnTo>
                    <a:pt x="256" y="1006"/>
                  </a:lnTo>
                  <a:cubicBezTo>
                    <a:pt x="102" y="1083"/>
                    <a:pt x="1" y="1242"/>
                    <a:pt x="5" y="1415"/>
                  </a:cubicBezTo>
                  <a:lnTo>
                    <a:pt x="5" y="3643"/>
                  </a:lnTo>
                  <a:cubicBezTo>
                    <a:pt x="5" y="3778"/>
                    <a:pt x="44" y="3908"/>
                    <a:pt x="116" y="4018"/>
                  </a:cubicBezTo>
                  <a:lnTo>
                    <a:pt x="342" y="4355"/>
                  </a:lnTo>
                  <a:cubicBezTo>
                    <a:pt x="414" y="4466"/>
                    <a:pt x="458" y="4601"/>
                    <a:pt x="458" y="4730"/>
                  </a:cubicBezTo>
                  <a:lnTo>
                    <a:pt x="458" y="5659"/>
                  </a:lnTo>
                  <a:lnTo>
                    <a:pt x="2267" y="5659"/>
                  </a:lnTo>
                  <a:lnTo>
                    <a:pt x="2267" y="4730"/>
                  </a:lnTo>
                  <a:cubicBezTo>
                    <a:pt x="2267" y="4596"/>
                    <a:pt x="2305" y="4466"/>
                    <a:pt x="2382" y="4355"/>
                  </a:cubicBezTo>
                  <a:lnTo>
                    <a:pt x="2604" y="4018"/>
                  </a:lnTo>
                  <a:cubicBezTo>
                    <a:pt x="2681" y="3908"/>
                    <a:pt x="2719" y="3778"/>
                    <a:pt x="2719" y="3643"/>
                  </a:cubicBezTo>
                  <a:lnTo>
                    <a:pt x="2719" y="1410"/>
                  </a:lnTo>
                  <a:cubicBezTo>
                    <a:pt x="2719" y="1242"/>
                    <a:pt x="2618" y="1083"/>
                    <a:pt x="2464" y="1006"/>
                  </a:cubicBezTo>
                  <a:lnTo>
                    <a:pt x="1935" y="742"/>
                  </a:lnTo>
                  <a:cubicBezTo>
                    <a:pt x="1858" y="703"/>
                    <a:pt x="1810" y="626"/>
                    <a:pt x="1810" y="539"/>
                  </a:cubicBezTo>
                  <a:lnTo>
                    <a:pt x="1810" y="1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4" name="Google Shape;6994;p29"/>
            <p:cNvSpPr/>
            <p:nvPr/>
          </p:nvSpPr>
          <p:spPr>
            <a:xfrm>
              <a:off x="6217982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92" y="1"/>
                  </a:moveTo>
                  <a:cubicBezTo>
                    <a:pt x="34" y="73"/>
                    <a:pt x="1" y="169"/>
                    <a:pt x="1" y="265"/>
                  </a:cubicBezTo>
                  <a:lnTo>
                    <a:pt x="1" y="2493"/>
                  </a:lnTo>
                  <a:cubicBezTo>
                    <a:pt x="1" y="2628"/>
                    <a:pt x="39" y="2758"/>
                    <a:pt x="116" y="2873"/>
                  </a:cubicBezTo>
                  <a:lnTo>
                    <a:pt x="337" y="3210"/>
                  </a:lnTo>
                  <a:cubicBezTo>
                    <a:pt x="414" y="3321"/>
                    <a:pt x="453" y="3451"/>
                    <a:pt x="453" y="3585"/>
                  </a:cubicBezTo>
                  <a:lnTo>
                    <a:pt x="453" y="3605"/>
                  </a:lnTo>
                  <a:lnTo>
                    <a:pt x="679" y="3605"/>
                  </a:lnTo>
                  <a:lnTo>
                    <a:pt x="679" y="665"/>
                  </a:lnTo>
                  <a:cubicBezTo>
                    <a:pt x="679" y="520"/>
                    <a:pt x="612" y="386"/>
                    <a:pt x="501" y="304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5" name="Google Shape;6995;p29"/>
            <p:cNvSpPr/>
            <p:nvPr/>
          </p:nvSpPr>
          <p:spPr>
            <a:xfrm>
              <a:off x="6271355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588" y="1"/>
                  </a:moveTo>
                  <a:lnTo>
                    <a:pt x="184" y="304"/>
                  </a:lnTo>
                  <a:cubicBezTo>
                    <a:pt x="68" y="386"/>
                    <a:pt x="1" y="520"/>
                    <a:pt x="1" y="665"/>
                  </a:cubicBezTo>
                  <a:lnTo>
                    <a:pt x="1" y="3605"/>
                  </a:lnTo>
                  <a:lnTo>
                    <a:pt x="227" y="3605"/>
                  </a:lnTo>
                  <a:lnTo>
                    <a:pt x="227" y="3585"/>
                  </a:lnTo>
                  <a:cubicBezTo>
                    <a:pt x="227" y="3451"/>
                    <a:pt x="266" y="3321"/>
                    <a:pt x="343" y="3210"/>
                  </a:cubicBezTo>
                  <a:lnTo>
                    <a:pt x="564" y="2873"/>
                  </a:lnTo>
                  <a:cubicBezTo>
                    <a:pt x="641" y="2758"/>
                    <a:pt x="679" y="2628"/>
                    <a:pt x="679" y="2493"/>
                  </a:cubicBezTo>
                  <a:lnTo>
                    <a:pt x="679" y="265"/>
                  </a:lnTo>
                  <a:cubicBezTo>
                    <a:pt x="679" y="169"/>
                    <a:pt x="646" y="73"/>
                    <a:pt x="588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6" name="Google Shape;6996;p29"/>
            <p:cNvSpPr/>
            <p:nvPr/>
          </p:nvSpPr>
          <p:spPr>
            <a:xfrm>
              <a:off x="6229836" y="3678855"/>
              <a:ext cx="47498" cy="35748"/>
            </a:xfrm>
            <a:custGeom>
              <a:rect b="b" l="l" r="r" t="t"/>
              <a:pathLst>
                <a:path extrusionOk="0" h="1363" w="1811">
                  <a:moveTo>
                    <a:pt x="1" y="0"/>
                  </a:moveTo>
                  <a:lnTo>
                    <a:pt x="1" y="1362"/>
                  </a:lnTo>
                  <a:lnTo>
                    <a:pt x="1810" y="1362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7" name="Google Shape;6997;p29"/>
            <p:cNvSpPr/>
            <p:nvPr/>
          </p:nvSpPr>
          <p:spPr>
            <a:xfrm>
              <a:off x="6250661" y="3690841"/>
              <a:ext cx="5954" cy="23762"/>
            </a:xfrm>
            <a:custGeom>
              <a:rect b="b" l="l" r="r" t="t"/>
              <a:pathLst>
                <a:path extrusionOk="0" h="906" w="227">
                  <a:moveTo>
                    <a:pt x="111" y="1"/>
                  </a:moveTo>
                  <a:cubicBezTo>
                    <a:pt x="49" y="1"/>
                    <a:pt x="1" y="49"/>
                    <a:pt x="1" y="111"/>
                  </a:cubicBezTo>
                  <a:lnTo>
                    <a:pt x="1" y="905"/>
                  </a:lnTo>
                  <a:lnTo>
                    <a:pt x="227" y="905"/>
                  </a:lnTo>
                  <a:lnTo>
                    <a:pt x="227" y="111"/>
                  </a:lnTo>
                  <a:cubicBezTo>
                    <a:pt x="227" y="49"/>
                    <a:pt x="174" y="1"/>
                    <a:pt x="11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8" name="Google Shape;6998;p29"/>
            <p:cNvSpPr/>
            <p:nvPr/>
          </p:nvSpPr>
          <p:spPr>
            <a:xfrm>
              <a:off x="6250661" y="3595819"/>
              <a:ext cx="5954" cy="83194"/>
            </a:xfrm>
            <a:custGeom>
              <a:rect b="b" l="l" r="r" t="t"/>
              <a:pathLst>
                <a:path extrusionOk="0" h="3172" w="227">
                  <a:moveTo>
                    <a:pt x="1" y="0"/>
                  </a:moveTo>
                  <a:lnTo>
                    <a:pt x="1" y="3171"/>
                  </a:lnTo>
                  <a:lnTo>
                    <a:pt x="227" y="3171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9" name="Google Shape;6999;p29"/>
            <p:cNvSpPr/>
            <p:nvPr/>
          </p:nvSpPr>
          <p:spPr>
            <a:xfrm>
              <a:off x="6241717" y="3566156"/>
              <a:ext cx="23736" cy="29690"/>
            </a:xfrm>
            <a:custGeom>
              <a:rect b="b" l="l" r="r" t="t"/>
              <a:pathLst>
                <a:path extrusionOk="0" h="1132" w="905">
                  <a:moveTo>
                    <a:pt x="0" y="1"/>
                  </a:moveTo>
                  <a:lnTo>
                    <a:pt x="0" y="679"/>
                  </a:lnTo>
                  <a:cubicBezTo>
                    <a:pt x="0" y="929"/>
                    <a:pt x="202" y="1131"/>
                    <a:pt x="452" y="1131"/>
                  </a:cubicBezTo>
                  <a:cubicBezTo>
                    <a:pt x="703" y="1131"/>
                    <a:pt x="905" y="929"/>
                    <a:pt x="905" y="679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0" name="Google Shape;7000;p29"/>
            <p:cNvSpPr/>
            <p:nvPr/>
          </p:nvSpPr>
          <p:spPr>
            <a:xfrm>
              <a:off x="6229968" y="3518841"/>
              <a:ext cx="47472" cy="53268"/>
            </a:xfrm>
            <a:custGeom>
              <a:rect b="b" l="l" r="r" t="t"/>
              <a:pathLst>
                <a:path extrusionOk="0" h="2031" w="181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1131"/>
                  </a:lnTo>
                  <a:cubicBezTo>
                    <a:pt x="1" y="1626"/>
                    <a:pt x="405" y="2031"/>
                    <a:pt x="900" y="2031"/>
                  </a:cubicBezTo>
                  <a:cubicBezTo>
                    <a:pt x="903" y="2031"/>
                    <a:pt x="906" y="2031"/>
                    <a:pt x="909" y="2031"/>
                  </a:cubicBezTo>
                  <a:cubicBezTo>
                    <a:pt x="1406" y="2031"/>
                    <a:pt x="1810" y="1628"/>
                    <a:pt x="1810" y="1131"/>
                  </a:cubicBezTo>
                  <a:lnTo>
                    <a:pt x="1810" y="679"/>
                  </a:lnTo>
                  <a:cubicBezTo>
                    <a:pt x="1810" y="303"/>
                    <a:pt x="1502" y="0"/>
                    <a:pt x="113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1" name="Google Shape;7001;p29"/>
            <p:cNvSpPr/>
            <p:nvPr/>
          </p:nvSpPr>
          <p:spPr>
            <a:xfrm>
              <a:off x="6229863" y="3518710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83" y="0"/>
                  </a:moveTo>
                  <a:cubicBezTo>
                    <a:pt x="308" y="0"/>
                    <a:pt x="5" y="303"/>
                    <a:pt x="5" y="679"/>
                  </a:cubicBezTo>
                  <a:lnTo>
                    <a:pt x="5" y="1131"/>
                  </a:lnTo>
                  <a:cubicBezTo>
                    <a:pt x="1" y="1652"/>
                    <a:pt x="427" y="2037"/>
                    <a:pt x="903" y="2037"/>
                  </a:cubicBezTo>
                  <a:cubicBezTo>
                    <a:pt x="1016" y="2037"/>
                    <a:pt x="1132" y="2016"/>
                    <a:pt x="1246" y="1968"/>
                  </a:cubicBezTo>
                  <a:cubicBezTo>
                    <a:pt x="904" y="1834"/>
                    <a:pt x="678" y="1502"/>
                    <a:pt x="683" y="1131"/>
                  </a:cubicBezTo>
                  <a:lnTo>
                    <a:pt x="683" y="679"/>
                  </a:lnTo>
                  <a:cubicBezTo>
                    <a:pt x="683" y="352"/>
                    <a:pt x="919" y="68"/>
                    <a:pt x="1246" y="15"/>
                  </a:cubicBezTo>
                  <a:cubicBezTo>
                    <a:pt x="1208" y="5"/>
                    <a:pt x="1169" y="0"/>
                    <a:pt x="113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2" name="Google Shape;7002;p29"/>
            <p:cNvSpPr/>
            <p:nvPr/>
          </p:nvSpPr>
          <p:spPr>
            <a:xfrm>
              <a:off x="6229836" y="3518710"/>
              <a:ext cx="47498" cy="23736"/>
            </a:xfrm>
            <a:custGeom>
              <a:rect b="b" l="l" r="r" t="t"/>
              <a:pathLst>
                <a:path extrusionOk="0" h="905" w="1811">
                  <a:moveTo>
                    <a:pt x="684" y="0"/>
                  </a:moveTo>
                  <a:cubicBezTo>
                    <a:pt x="309" y="0"/>
                    <a:pt x="6" y="303"/>
                    <a:pt x="6" y="679"/>
                  </a:cubicBezTo>
                  <a:lnTo>
                    <a:pt x="1" y="679"/>
                  </a:lnTo>
                  <a:cubicBezTo>
                    <a:pt x="1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3"/>
                    <a:pt x="1507" y="0"/>
                    <a:pt x="113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3" name="Google Shape;7003;p29"/>
            <p:cNvSpPr/>
            <p:nvPr/>
          </p:nvSpPr>
          <p:spPr>
            <a:xfrm>
              <a:off x="6229968" y="3518710"/>
              <a:ext cx="32601" cy="21611"/>
            </a:xfrm>
            <a:custGeom>
              <a:rect b="b" l="l" r="r" t="t"/>
              <a:pathLst>
                <a:path extrusionOk="0" h="824" w="1243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222" y="746"/>
                    <a:pt x="448" y="794"/>
                    <a:pt x="679" y="823"/>
                  </a:cubicBezTo>
                  <a:lnTo>
                    <a:pt x="679" y="679"/>
                  </a:lnTo>
                  <a:cubicBezTo>
                    <a:pt x="679" y="347"/>
                    <a:pt x="915" y="68"/>
                    <a:pt x="1242" y="15"/>
                  </a:cubicBezTo>
                  <a:cubicBezTo>
                    <a:pt x="1204" y="5"/>
                    <a:pt x="1165" y="0"/>
                    <a:pt x="113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4" name="Google Shape;7004;p29"/>
            <p:cNvSpPr/>
            <p:nvPr/>
          </p:nvSpPr>
          <p:spPr>
            <a:xfrm>
              <a:off x="6313004" y="3566156"/>
              <a:ext cx="71208" cy="148448"/>
            </a:xfrm>
            <a:custGeom>
              <a:rect b="b" l="l" r="r" t="t"/>
              <a:pathLst>
                <a:path extrusionOk="0" h="5660" w="2715">
                  <a:moveTo>
                    <a:pt x="905" y="1"/>
                  </a:moveTo>
                  <a:lnTo>
                    <a:pt x="905" y="539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1" y="1006"/>
                  </a:lnTo>
                  <a:cubicBezTo>
                    <a:pt x="97" y="1083"/>
                    <a:pt x="1" y="1242"/>
                    <a:pt x="1" y="1415"/>
                  </a:cubicBezTo>
                  <a:lnTo>
                    <a:pt x="1" y="3643"/>
                  </a:lnTo>
                  <a:cubicBezTo>
                    <a:pt x="1" y="3778"/>
                    <a:pt x="39" y="3908"/>
                    <a:pt x="116" y="4018"/>
                  </a:cubicBezTo>
                  <a:lnTo>
                    <a:pt x="338" y="4355"/>
                  </a:lnTo>
                  <a:cubicBezTo>
                    <a:pt x="415" y="4466"/>
                    <a:pt x="453" y="4601"/>
                    <a:pt x="453" y="4730"/>
                  </a:cubicBezTo>
                  <a:lnTo>
                    <a:pt x="453" y="5659"/>
                  </a:lnTo>
                  <a:lnTo>
                    <a:pt x="2262" y="5659"/>
                  </a:lnTo>
                  <a:lnTo>
                    <a:pt x="2262" y="4730"/>
                  </a:lnTo>
                  <a:cubicBezTo>
                    <a:pt x="2262" y="4596"/>
                    <a:pt x="2301" y="4466"/>
                    <a:pt x="2378" y="4355"/>
                  </a:cubicBezTo>
                  <a:lnTo>
                    <a:pt x="2599" y="4018"/>
                  </a:lnTo>
                  <a:cubicBezTo>
                    <a:pt x="2676" y="3908"/>
                    <a:pt x="2715" y="3778"/>
                    <a:pt x="2715" y="3643"/>
                  </a:cubicBezTo>
                  <a:lnTo>
                    <a:pt x="2715" y="1410"/>
                  </a:lnTo>
                  <a:cubicBezTo>
                    <a:pt x="2715" y="1242"/>
                    <a:pt x="2618" y="1083"/>
                    <a:pt x="2464" y="1006"/>
                  </a:cubicBezTo>
                  <a:lnTo>
                    <a:pt x="1930" y="742"/>
                  </a:lnTo>
                  <a:cubicBezTo>
                    <a:pt x="1853" y="703"/>
                    <a:pt x="1805" y="626"/>
                    <a:pt x="1805" y="539"/>
                  </a:cubicBezTo>
                  <a:lnTo>
                    <a:pt x="1805" y="1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5" name="Google Shape;7005;p29"/>
            <p:cNvSpPr/>
            <p:nvPr/>
          </p:nvSpPr>
          <p:spPr>
            <a:xfrm>
              <a:off x="6313004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92" y="1"/>
                  </a:moveTo>
                  <a:cubicBezTo>
                    <a:pt x="35" y="73"/>
                    <a:pt x="1" y="169"/>
                    <a:pt x="1" y="265"/>
                  </a:cubicBezTo>
                  <a:lnTo>
                    <a:pt x="1" y="2493"/>
                  </a:lnTo>
                  <a:cubicBezTo>
                    <a:pt x="1" y="2628"/>
                    <a:pt x="39" y="2758"/>
                    <a:pt x="116" y="2873"/>
                  </a:cubicBezTo>
                  <a:lnTo>
                    <a:pt x="338" y="3210"/>
                  </a:lnTo>
                  <a:cubicBezTo>
                    <a:pt x="410" y="3321"/>
                    <a:pt x="453" y="3451"/>
                    <a:pt x="453" y="3585"/>
                  </a:cubicBezTo>
                  <a:lnTo>
                    <a:pt x="453" y="3605"/>
                  </a:lnTo>
                  <a:lnTo>
                    <a:pt x="679" y="3605"/>
                  </a:lnTo>
                  <a:lnTo>
                    <a:pt x="679" y="665"/>
                  </a:lnTo>
                  <a:cubicBezTo>
                    <a:pt x="679" y="520"/>
                    <a:pt x="612" y="386"/>
                    <a:pt x="496" y="304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6" name="Google Shape;7006;p29"/>
            <p:cNvSpPr/>
            <p:nvPr/>
          </p:nvSpPr>
          <p:spPr>
            <a:xfrm>
              <a:off x="6366272" y="3596186"/>
              <a:ext cx="17808" cy="94550"/>
            </a:xfrm>
            <a:custGeom>
              <a:rect b="b" l="l" r="r" t="t"/>
              <a:pathLst>
                <a:path extrusionOk="0" h="3605" w="679">
                  <a:moveTo>
                    <a:pt x="587" y="1"/>
                  </a:moveTo>
                  <a:lnTo>
                    <a:pt x="183" y="304"/>
                  </a:lnTo>
                  <a:cubicBezTo>
                    <a:pt x="68" y="386"/>
                    <a:pt x="0" y="520"/>
                    <a:pt x="0" y="665"/>
                  </a:cubicBezTo>
                  <a:lnTo>
                    <a:pt x="0" y="3605"/>
                  </a:lnTo>
                  <a:lnTo>
                    <a:pt x="227" y="3605"/>
                  </a:lnTo>
                  <a:lnTo>
                    <a:pt x="227" y="3585"/>
                  </a:lnTo>
                  <a:cubicBezTo>
                    <a:pt x="227" y="3451"/>
                    <a:pt x="270" y="3321"/>
                    <a:pt x="342" y="3210"/>
                  </a:cubicBezTo>
                  <a:lnTo>
                    <a:pt x="568" y="2873"/>
                  </a:lnTo>
                  <a:cubicBezTo>
                    <a:pt x="640" y="2758"/>
                    <a:pt x="679" y="2628"/>
                    <a:pt x="679" y="2493"/>
                  </a:cubicBezTo>
                  <a:lnTo>
                    <a:pt x="679" y="265"/>
                  </a:lnTo>
                  <a:cubicBezTo>
                    <a:pt x="679" y="169"/>
                    <a:pt x="645" y="73"/>
                    <a:pt x="587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7" name="Google Shape;7007;p29"/>
            <p:cNvSpPr/>
            <p:nvPr/>
          </p:nvSpPr>
          <p:spPr>
            <a:xfrm>
              <a:off x="6324754" y="3678855"/>
              <a:ext cx="47603" cy="35748"/>
            </a:xfrm>
            <a:custGeom>
              <a:rect b="b" l="l" r="r" t="t"/>
              <a:pathLst>
                <a:path extrusionOk="0" h="1363" w="1815">
                  <a:moveTo>
                    <a:pt x="0" y="0"/>
                  </a:moveTo>
                  <a:lnTo>
                    <a:pt x="0" y="1362"/>
                  </a:lnTo>
                  <a:lnTo>
                    <a:pt x="1814" y="1362"/>
                  </a:lnTo>
                  <a:lnTo>
                    <a:pt x="181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8" name="Google Shape;7008;p29"/>
            <p:cNvSpPr/>
            <p:nvPr/>
          </p:nvSpPr>
          <p:spPr>
            <a:xfrm>
              <a:off x="6345578" y="3690841"/>
              <a:ext cx="5954" cy="23762"/>
            </a:xfrm>
            <a:custGeom>
              <a:rect b="b" l="l" r="r" t="t"/>
              <a:pathLst>
                <a:path extrusionOk="0" h="906" w="227">
                  <a:moveTo>
                    <a:pt x="111" y="1"/>
                  </a:moveTo>
                  <a:cubicBezTo>
                    <a:pt x="48" y="1"/>
                    <a:pt x="0" y="49"/>
                    <a:pt x="0" y="111"/>
                  </a:cubicBezTo>
                  <a:lnTo>
                    <a:pt x="0" y="905"/>
                  </a:lnTo>
                  <a:lnTo>
                    <a:pt x="226" y="905"/>
                  </a:lnTo>
                  <a:lnTo>
                    <a:pt x="226" y="111"/>
                  </a:lnTo>
                  <a:cubicBezTo>
                    <a:pt x="226" y="49"/>
                    <a:pt x="173" y="1"/>
                    <a:pt x="111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9" name="Google Shape;7009;p29"/>
            <p:cNvSpPr/>
            <p:nvPr/>
          </p:nvSpPr>
          <p:spPr>
            <a:xfrm>
              <a:off x="6345578" y="3595819"/>
              <a:ext cx="5954" cy="83194"/>
            </a:xfrm>
            <a:custGeom>
              <a:rect b="b" l="l" r="r" t="t"/>
              <a:pathLst>
                <a:path extrusionOk="0" h="3172" w="227">
                  <a:moveTo>
                    <a:pt x="0" y="0"/>
                  </a:moveTo>
                  <a:lnTo>
                    <a:pt x="0" y="3171"/>
                  </a:lnTo>
                  <a:lnTo>
                    <a:pt x="226" y="3171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0" name="Google Shape;7010;p29"/>
            <p:cNvSpPr/>
            <p:nvPr/>
          </p:nvSpPr>
          <p:spPr>
            <a:xfrm>
              <a:off x="6336609" y="3566156"/>
              <a:ext cx="23762" cy="29690"/>
            </a:xfrm>
            <a:custGeom>
              <a:rect b="b" l="l" r="r" t="t"/>
              <a:pathLst>
                <a:path extrusionOk="0" h="1132" w="906">
                  <a:moveTo>
                    <a:pt x="1" y="1"/>
                  </a:moveTo>
                  <a:lnTo>
                    <a:pt x="1" y="679"/>
                  </a:lnTo>
                  <a:cubicBezTo>
                    <a:pt x="1" y="929"/>
                    <a:pt x="203" y="1131"/>
                    <a:pt x="453" y="1131"/>
                  </a:cubicBezTo>
                  <a:cubicBezTo>
                    <a:pt x="703" y="1131"/>
                    <a:pt x="905" y="929"/>
                    <a:pt x="905" y="679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1" name="Google Shape;7011;p29"/>
            <p:cNvSpPr/>
            <p:nvPr/>
          </p:nvSpPr>
          <p:spPr>
            <a:xfrm>
              <a:off x="6324885" y="3518841"/>
              <a:ext cx="47472" cy="53268"/>
            </a:xfrm>
            <a:custGeom>
              <a:rect b="b" l="l" r="r" t="t"/>
              <a:pathLst>
                <a:path extrusionOk="0" h="2031" w="1810">
                  <a:moveTo>
                    <a:pt x="679" y="0"/>
                  </a:moveTo>
                  <a:cubicBezTo>
                    <a:pt x="303" y="0"/>
                    <a:pt x="0" y="303"/>
                    <a:pt x="0" y="679"/>
                  </a:cubicBezTo>
                  <a:lnTo>
                    <a:pt x="0" y="1131"/>
                  </a:lnTo>
                  <a:cubicBezTo>
                    <a:pt x="0" y="1626"/>
                    <a:pt x="404" y="2031"/>
                    <a:pt x="900" y="2031"/>
                  </a:cubicBezTo>
                  <a:cubicBezTo>
                    <a:pt x="903" y="2031"/>
                    <a:pt x="906" y="2031"/>
                    <a:pt x="909" y="2031"/>
                  </a:cubicBezTo>
                  <a:cubicBezTo>
                    <a:pt x="1405" y="2031"/>
                    <a:pt x="1809" y="1628"/>
                    <a:pt x="1809" y="1131"/>
                  </a:cubicBezTo>
                  <a:lnTo>
                    <a:pt x="1809" y="679"/>
                  </a:lnTo>
                  <a:cubicBezTo>
                    <a:pt x="1809" y="303"/>
                    <a:pt x="1506" y="0"/>
                    <a:pt x="113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2" name="Google Shape;7012;p29"/>
            <p:cNvSpPr/>
            <p:nvPr/>
          </p:nvSpPr>
          <p:spPr>
            <a:xfrm>
              <a:off x="6324754" y="3518710"/>
              <a:ext cx="32706" cy="53452"/>
            </a:xfrm>
            <a:custGeom>
              <a:rect b="b" l="l" r="r" t="t"/>
              <a:pathLst>
                <a:path extrusionOk="0" h="2038" w="1247">
                  <a:moveTo>
                    <a:pt x="679" y="0"/>
                  </a:moveTo>
                  <a:cubicBezTo>
                    <a:pt x="308" y="0"/>
                    <a:pt x="0" y="303"/>
                    <a:pt x="0" y="679"/>
                  </a:cubicBezTo>
                  <a:lnTo>
                    <a:pt x="0" y="1131"/>
                  </a:lnTo>
                  <a:cubicBezTo>
                    <a:pt x="0" y="1652"/>
                    <a:pt x="424" y="2037"/>
                    <a:pt x="901" y="2037"/>
                  </a:cubicBezTo>
                  <a:cubicBezTo>
                    <a:pt x="1015" y="2037"/>
                    <a:pt x="1132" y="2016"/>
                    <a:pt x="1247" y="1968"/>
                  </a:cubicBezTo>
                  <a:cubicBezTo>
                    <a:pt x="905" y="1834"/>
                    <a:pt x="679" y="1502"/>
                    <a:pt x="679" y="1131"/>
                  </a:cubicBezTo>
                  <a:lnTo>
                    <a:pt x="679" y="679"/>
                  </a:lnTo>
                  <a:cubicBezTo>
                    <a:pt x="679" y="352"/>
                    <a:pt x="919" y="68"/>
                    <a:pt x="1247" y="15"/>
                  </a:cubicBezTo>
                  <a:cubicBezTo>
                    <a:pt x="1208" y="5"/>
                    <a:pt x="1170" y="0"/>
                    <a:pt x="113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3" name="Google Shape;7013;p29"/>
            <p:cNvSpPr/>
            <p:nvPr/>
          </p:nvSpPr>
          <p:spPr>
            <a:xfrm>
              <a:off x="6324754" y="3518710"/>
              <a:ext cx="47603" cy="23736"/>
            </a:xfrm>
            <a:custGeom>
              <a:rect b="b" l="l" r="r" t="t"/>
              <a:pathLst>
                <a:path extrusionOk="0" h="905" w="1815">
                  <a:moveTo>
                    <a:pt x="684" y="0"/>
                  </a:moveTo>
                  <a:cubicBezTo>
                    <a:pt x="308" y="0"/>
                    <a:pt x="0" y="303"/>
                    <a:pt x="0" y="679"/>
                  </a:cubicBezTo>
                  <a:cubicBezTo>
                    <a:pt x="0" y="679"/>
                    <a:pt x="679" y="905"/>
                    <a:pt x="1814" y="905"/>
                  </a:cubicBezTo>
                  <a:lnTo>
                    <a:pt x="1814" y="679"/>
                  </a:lnTo>
                  <a:cubicBezTo>
                    <a:pt x="1814" y="303"/>
                    <a:pt x="1506" y="0"/>
                    <a:pt x="1136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4" name="Google Shape;7014;p29"/>
            <p:cNvSpPr/>
            <p:nvPr/>
          </p:nvSpPr>
          <p:spPr>
            <a:xfrm>
              <a:off x="6324754" y="3518710"/>
              <a:ext cx="32706" cy="21611"/>
            </a:xfrm>
            <a:custGeom>
              <a:rect b="b" l="l" r="r" t="t"/>
              <a:pathLst>
                <a:path extrusionOk="0" h="824" w="1247">
                  <a:moveTo>
                    <a:pt x="679" y="0"/>
                  </a:moveTo>
                  <a:cubicBezTo>
                    <a:pt x="308" y="0"/>
                    <a:pt x="0" y="303"/>
                    <a:pt x="0" y="679"/>
                  </a:cubicBezTo>
                  <a:cubicBezTo>
                    <a:pt x="226" y="746"/>
                    <a:pt x="453" y="794"/>
                    <a:pt x="679" y="823"/>
                  </a:cubicBezTo>
                  <a:lnTo>
                    <a:pt x="679" y="679"/>
                  </a:lnTo>
                  <a:cubicBezTo>
                    <a:pt x="679" y="347"/>
                    <a:pt x="919" y="68"/>
                    <a:pt x="1247" y="15"/>
                  </a:cubicBezTo>
                  <a:cubicBezTo>
                    <a:pt x="1208" y="5"/>
                    <a:pt x="1170" y="0"/>
                    <a:pt x="113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5" name="Google Shape;7015;p29"/>
            <p:cNvSpPr/>
            <p:nvPr/>
          </p:nvSpPr>
          <p:spPr>
            <a:xfrm>
              <a:off x="6407921" y="3566156"/>
              <a:ext cx="71208" cy="148448"/>
            </a:xfrm>
            <a:custGeom>
              <a:rect b="b" l="l" r="r" t="t"/>
              <a:pathLst>
                <a:path extrusionOk="0" h="5660" w="2715">
                  <a:moveTo>
                    <a:pt x="905" y="1"/>
                  </a:moveTo>
                  <a:lnTo>
                    <a:pt x="905" y="539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0" y="1006"/>
                  </a:lnTo>
                  <a:cubicBezTo>
                    <a:pt x="96" y="1083"/>
                    <a:pt x="0" y="1242"/>
                    <a:pt x="0" y="1415"/>
                  </a:cubicBezTo>
                  <a:lnTo>
                    <a:pt x="0" y="3643"/>
                  </a:lnTo>
                  <a:cubicBezTo>
                    <a:pt x="0" y="3778"/>
                    <a:pt x="39" y="3908"/>
                    <a:pt x="116" y="4018"/>
                  </a:cubicBezTo>
                  <a:lnTo>
                    <a:pt x="337" y="4355"/>
                  </a:lnTo>
                  <a:cubicBezTo>
                    <a:pt x="414" y="4466"/>
                    <a:pt x="453" y="4601"/>
                    <a:pt x="453" y="4730"/>
                  </a:cubicBezTo>
                  <a:lnTo>
                    <a:pt x="453" y="5659"/>
                  </a:lnTo>
                  <a:lnTo>
                    <a:pt x="2262" y="5659"/>
                  </a:lnTo>
                  <a:lnTo>
                    <a:pt x="2262" y="4730"/>
                  </a:lnTo>
                  <a:cubicBezTo>
                    <a:pt x="2262" y="4596"/>
                    <a:pt x="2305" y="4466"/>
                    <a:pt x="2377" y="4355"/>
                  </a:cubicBezTo>
                  <a:lnTo>
                    <a:pt x="2603" y="4018"/>
                  </a:lnTo>
                  <a:cubicBezTo>
                    <a:pt x="2676" y="3908"/>
                    <a:pt x="2714" y="3778"/>
                    <a:pt x="2714" y="3643"/>
                  </a:cubicBezTo>
                  <a:lnTo>
                    <a:pt x="2714" y="1410"/>
                  </a:lnTo>
                  <a:cubicBezTo>
                    <a:pt x="2714" y="1242"/>
                    <a:pt x="2618" y="1083"/>
                    <a:pt x="2464" y="1006"/>
                  </a:cubicBezTo>
                  <a:lnTo>
                    <a:pt x="1935" y="742"/>
                  </a:lnTo>
                  <a:cubicBezTo>
                    <a:pt x="1858" y="703"/>
                    <a:pt x="1809" y="626"/>
                    <a:pt x="1809" y="539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6" name="Google Shape;7016;p29"/>
            <p:cNvSpPr/>
            <p:nvPr/>
          </p:nvSpPr>
          <p:spPr>
            <a:xfrm>
              <a:off x="6407921" y="3596186"/>
              <a:ext cx="17808" cy="94550"/>
            </a:xfrm>
            <a:custGeom>
              <a:rect b="b" l="l" r="r" t="t"/>
              <a:pathLst>
                <a:path extrusionOk="0" h="3605" w="679">
                  <a:moveTo>
                    <a:pt x="92" y="1"/>
                  </a:moveTo>
                  <a:cubicBezTo>
                    <a:pt x="34" y="73"/>
                    <a:pt x="0" y="169"/>
                    <a:pt x="0" y="265"/>
                  </a:cubicBezTo>
                  <a:lnTo>
                    <a:pt x="0" y="2493"/>
                  </a:lnTo>
                  <a:cubicBezTo>
                    <a:pt x="0" y="2628"/>
                    <a:pt x="39" y="2758"/>
                    <a:pt x="111" y="2873"/>
                  </a:cubicBezTo>
                  <a:lnTo>
                    <a:pt x="337" y="3210"/>
                  </a:lnTo>
                  <a:cubicBezTo>
                    <a:pt x="409" y="3321"/>
                    <a:pt x="453" y="3451"/>
                    <a:pt x="453" y="3585"/>
                  </a:cubicBezTo>
                  <a:lnTo>
                    <a:pt x="453" y="3605"/>
                  </a:lnTo>
                  <a:lnTo>
                    <a:pt x="679" y="3605"/>
                  </a:lnTo>
                  <a:lnTo>
                    <a:pt x="679" y="665"/>
                  </a:lnTo>
                  <a:cubicBezTo>
                    <a:pt x="679" y="520"/>
                    <a:pt x="611" y="386"/>
                    <a:pt x="496" y="304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7" name="Google Shape;7017;p29"/>
            <p:cNvSpPr/>
            <p:nvPr/>
          </p:nvSpPr>
          <p:spPr>
            <a:xfrm>
              <a:off x="6461163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588" y="1"/>
                  </a:moveTo>
                  <a:lnTo>
                    <a:pt x="184" y="304"/>
                  </a:lnTo>
                  <a:cubicBezTo>
                    <a:pt x="68" y="386"/>
                    <a:pt x="1" y="520"/>
                    <a:pt x="1" y="665"/>
                  </a:cubicBezTo>
                  <a:lnTo>
                    <a:pt x="1" y="3605"/>
                  </a:lnTo>
                  <a:lnTo>
                    <a:pt x="227" y="3605"/>
                  </a:lnTo>
                  <a:lnTo>
                    <a:pt x="227" y="3585"/>
                  </a:lnTo>
                  <a:cubicBezTo>
                    <a:pt x="227" y="3451"/>
                    <a:pt x="270" y="3321"/>
                    <a:pt x="342" y="3210"/>
                  </a:cubicBezTo>
                  <a:lnTo>
                    <a:pt x="569" y="2873"/>
                  </a:lnTo>
                  <a:cubicBezTo>
                    <a:pt x="641" y="2758"/>
                    <a:pt x="679" y="2628"/>
                    <a:pt x="679" y="2493"/>
                  </a:cubicBezTo>
                  <a:lnTo>
                    <a:pt x="679" y="265"/>
                  </a:lnTo>
                  <a:cubicBezTo>
                    <a:pt x="679" y="169"/>
                    <a:pt x="646" y="73"/>
                    <a:pt x="58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8" name="Google Shape;7018;p29"/>
            <p:cNvSpPr/>
            <p:nvPr/>
          </p:nvSpPr>
          <p:spPr>
            <a:xfrm>
              <a:off x="6419776" y="3678855"/>
              <a:ext cx="47472" cy="35748"/>
            </a:xfrm>
            <a:custGeom>
              <a:rect b="b" l="l" r="r" t="t"/>
              <a:pathLst>
                <a:path extrusionOk="0" h="1363" w="1810">
                  <a:moveTo>
                    <a:pt x="1" y="0"/>
                  </a:moveTo>
                  <a:lnTo>
                    <a:pt x="1" y="1362"/>
                  </a:lnTo>
                  <a:lnTo>
                    <a:pt x="1810" y="1362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9" name="Google Shape;7019;p29"/>
            <p:cNvSpPr/>
            <p:nvPr/>
          </p:nvSpPr>
          <p:spPr>
            <a:xfrm>
              <a:off x="6440469" y="3690841"/>
              <a:ext cx="6085" cy="23762"/>
            </a:xfrm>
            <a:custGeom>
              <a:rect b="b" l="l" r="r" t="t"/>
              <a:pathLst>
                <a:path extrusionOk="0" h="906" w="232">
                  <a:moveTo>
                    <a:pt x="124" y="0"/>
                  </a:moveTo>
                  <a:cubicBezTo>
                    <a:pt x="121" y="0"/>
                    <a:pt x="119" y="0"/>
                    <a:pt x="116" y="1"/>
                  </a:cubicBezTo>
                  <a:cubicBezTo>
                    <a:pt x="54" y="1"/>
                    <a:pt x="1" y="49"/>
                    <a:pt x="1" y="111"/>
                  </a:cubicBezTo>
                  <a:lnTo>
                    <a:pt x="1" y="905"/>
                  </a:lnTo>
                  <a:lnTo>
                    <a:pt x="232" y="905"/>
                  </a:lnTo>
                  <a:lnTo>
                    <a:pt x="232" y="111"/>
                  </a:lnTo>
                  <a:cubicBezTo>
                    <a:pt x="232" y="51"/>
                    <a:pt x="183" y="0"/>
                    <a:pt x="12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0" name="Google Shape;7020;p29"/>
            <p:cNvSpPr/>
            <p:nvPr/>
          </p:nvSpPr>
          <p:spPr>
            <a:xfrm>
              <a:off x="6440469" y="3595819"/>
              <a:ext cx="5954" cy="83194"/>
            </a:xfrm>
            <a:custGeom>
              <a:rect b="b" l="l" r="r" t="t"/>
              <a:pathLst>
                <a:path extrusionOk="0" h="3172" w="227">
                  <a:moveTo>
                    <a:pt x="1" y="0"/>
                  </a:moveTo>
                  <a:lnTo>
                    <a:pt x="1" y="3171"/>
                  </a:lnTo>
                  <a:lnTo>
                    <a:pt x="227" y="3171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1" name="Google Shape;7021;p29"/>
            <p:cNvSpPr/>
            <p:nvPr/>
          </p:nvSpPr>
          <p:spPr>
            <a:xfrm>
              <a:off x="6431631" y="3566156"/>
              <a:ext cx="23631" cy="29690"/>
            </a:xfrm>
            <a:custGeom>
              <a:rect b="b" l="l" r="r" t="t"/>
              <a:pathLst>
                <a:path extrusionOk="0" h="1132" w="901">
                  <a:moveTo>
                    <a:pt x="1" y="1"/>
                  </a:moveTo>
                  <a:lnTo>
                    <a:pt x="1" y="679"/>
                  </a:lnTo>
                  <a:cubicBezTo>
                    <a:pt x="1" y="929"/>
                    <a:pt x="203" y="1131"/>
                    <a:pt x="453" y="1131"/>
                  </a:cubicBezTo>
                  <a:cubicBezTo>
                    <a:pt x="699" y="1131"/>
                    <a:pt x="901" y="929"/>
                    <a:pt x="901" y="679"/>
                  </a:cubicBezTo>
                  <a:lnTo>
                    <a:pt x="901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2" name="Google Shape;7022;p29"/>
            <p:cNvSpPr/>
            <p:nvPr/>
          </p:nvSpPr>
          <p:spPr>
            <a:xfrm>
              <a:off x="6419776" y="3518841"/>
              <a:ext cx="47472" cy="53268"/>
            </a:xfrm>
            <a:custGeom>
              <a:rect b="b" l="l" r="r" t="t"/>
              <a:pathLst>
                <a:path extrusionOk="0" h="2031" w="181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1131"/>
                  </a:lnTo>
                  <a:cubicBezTo>
                    <a:pt x="1" y="1626"/>
                    <a:pt x="405" y="2031"/>
                    <a:pt x="905" y="2031"/>
                  </a:cubicBezTo>
                  <a:cubicBezTo>
                    <a:pt x="908" y="2031"/>
                    <a:pt x="911" y="2031"/>
                    <a:pt x="914" y="2031"/>
                  </a:cubicBezTo>
                  <a:cubicBezTo>
                    <a:pt x="1410" y="2031"/>
                    <a:pt x="1810" y="1628"/>
                    <a:pt x="1810" y="1131"/>
                  </a:cubicBezTo>
                  <a:lnTo>
                    <a:pt x="1810" y="679"/>
                  </a:lnTo>
                  <a:cubicBezTo>
                    <a:pt x="1810" y="303"/>
                    <a:pt x="1507" y="0"/>
                    <a:pt x="113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3" name="Google Shape;7023;p29"/>
            <p:cNvSpPr/>
            <p:nvPr/>
          </p:nvSpPr>
          <p:spPr>
            <a:xfrm>
              <a:off x="6419671" y="3518710"/>
              <a:ext cx="32679" cy="53452"/>
            </a:xfrm>
            <a:custGeom>
              <a:rect b="b" l="l" r="r" t="t"/>
              <a:pathLst>
                <a:path extrusionOk="0" h="2038" w="1246">
                  <a:moveTo>
                    <a:pt x="683" y="0"/>
                  </a:moveTo>
                  <a:cubicBezTo>
                    <a:pt x="308" y="0"/>
                    <a:pt x="5" y="303"/>
                    <a:pt x="5" y="679"/>
                  </a:cubicBezTo>
                  <a:lnTo>
                    <a:pt x="5" y="1131"/>
                  </a:lnTo>
                  <a:cubicBezTo>
                    <a:pt x="1" y="1652"/>
                    <a:pt x="427" y="2037"/>
                    <a:pt x="902" y="2037"/>
                  </a:cubicBezTo>
                  <a:cubicBezTo>
                    <a:pt x="1016" y="2037"/>
                    <a:pt x="1132" y="2016"/>
                    <a:pt x="1246" y="1968"/>
                  </a:cubicBezTo>
                  <a:cubicBezTo>
                    <a:pt x="904" y="1834"/>
                    <a:pt x="683" y="1502"/>
                    <a:pt x="683" y="1131"/>
                  </a:cubicBezTo>
                  <a:lnTo>
                    <a:pt x="683" y="679"/>
                  </a:lnTo>
                  <a:cubicBezTo>
                    <a:pt x="683" y="352"/>
                    <a:pt x="919" y="68"/>
                    <a:pt x="1246" y="15"/>
                  </a:cubicBezTo>
                  <a:cubicBezTo>
                    <a:pt x="1207" y="5"/>
                    <a:pt x="1174" y="0"/>
                    <a:pt x="113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4" name="Google Shape;7024;p29"/>
            <p:cNvSpPr/>
            <p:nvPr/>
          </p:nvSpPr>
          <p:spPr>
            <a:xfrm>
              <a:off x="6419645" y="3518710"/>
              <a:ext cx="47472" cy="23736"/>
            </a:xfrm>
            <a:custGeom>
              <a:rect b="b" l="l" r="r" t="t"/>
              <a:pathLst>
                <a:path extrusionOk="0" h="905" w="181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1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3"/>
                    <a:pt x="1507" y="0"/>
                    <a:pt x="113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5" name="Google Shape;7025;p29"/>
            <p:cNvSpPr/>
            <p:nvPr/>
          </p:nvSpPr>
          <p:spPr>
            <a:xfrm>
              <a:off x="6419776" y="3518710"/>
              <a:ext cx="32575" cy="21611"/>
            </a:xfrm>
            <a:custGeom>
              <a:rect b="b" l="l" r="r" t="t"/>
              <a:pathLst>
                <a:path extrusionOk="0" h="824" w="1242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222" y="746"/>
                    <a:pt x="448" y="794"/>
                    <a:pt x="679" y="823"/>
                  </a:cubicBezTo>
                  <a:lnTo>
                    <a:pt x="679" y="679"/>
                  </a:lnTo>
                  <a:cubicBezTo>
                    <a:pt x="679" y="347"/>
                    <a:pt x="915" y="68"/>
                    <a:pt x="1242" y="15"/>
                  </a:cubicBezTo>
                  <a:cubicBezTo>
                    <a:pt x="1203" y="5"/>
                    <a:pt x="1170" y="0"/>
                    <a:pt x="113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6" name="Google Shape;7026;p29"/>
            <p:cNvSpPr/>
            <p:nvPr/>
          </p:nvSpPr>
          <p:spPr>
            <a:xfrm>
              <a:off x="6502812" y="3566156"/>
              <a:ext cx="71339" cy="148448"/>
            </a:xfrm>
            <a:custGeom>
              <a:rect b="b" l="l" r="r" t="t"/>
              <a:pathLst>
                <a:path extrusionOk="0" h="5660" w="2720">
                  <a:moveTo>
                    <a:pt x="905" y="1"/>
                  </a:moveTo>
                  <a:lnTo>
                    <a:pt x="905" y="539"/>
                  </a:lnTo>
                  <a:cubicBezTo>
                    <a:pt x="905" y="626"/>
                    <a:pt x="857" y="703"/>
                    <a:pt x="780" y="742"/>
                  </a:cubicBezTo>
                  <a:lnTo>
                    <a:pt x="251" y="1006"/>
                  </a:lnTo>
                  <a:cubicBezTo>
                    <a:pt x="97" y="1083"/>
                    <a:pt x="1" y="1242"/>
                    <a:pt x="1" y="1415"/>
                  </a:cubicBezTo>
                  <a:lnTo>
                    <a:pt x="1" y="3643"/>
                  </a:lnTo>
                  <a:cubicBezTo>
                    <a:pt x="1" y="3778"/>
                    <a:pt x="44" y="3908"/>
                    <a:pt x="116" y="4018"/>
                  </a:cubicBezTo>
                  <a:lnTo>
                    <a:pt x="342" y="4355"/>
                  </a:lnTo>
                  <a:cubicBezTo>
                    <a:pt x="414" y="4466"/>
                    <a:pt x="453" y="4601"/>
                    <a:pt x="453" y="4730"/>
                  </a:cubicBezTo>
                  <a:lnTo>
                    <a:pt x="453" y="5659"/>
                  </a:lnTo>
                  <a:lnTo>
                    <a:pt x="2267" y="5659"/>
                  </a:lnTo>
                  <a:lnTo>
                    <a:pt x="2267" y="4730"/>
                  </a:lnTo>
                  <a:cubicBezTo>
                    <a:pt x="2267" y="4596"/>
                    <a:pt x="2306" y="4466"/>
                    <a:pt x="2378" y="4355"/>
                  </a:cubicBezTo>
                  <a:lnTo>
                    <a:pt x="2604" y="4018"/>
                  </a:lnTo>
                  <a:cubicBezTo>
                    <a:pt x="2676" y="3908"/>
                    <a:pt x="2719" y="3778"/>
                    <a:pt x="2719" y="3643"/>
                  </a:cubicBezTo>
                  <a:lnTo>
                    <a:pt x="2719" y="1410"/>
                  </a:lnTo>
                  <a:cubicBezTo>
                    <a:pt x="2715" y="1242"/>
                    <a:pt x="2618" y="1083"/>
                    <a:pt x="2464" y="1006"/>
                  </a:cubicBezTo>
                  <a:lnTo>
                    <a:pt x="1935" y="742"/>
                  </a:lnTo>
                  <a:cubicBezTo>
                    <a:pt x="1858" y="703"/>
                    <a:pt x="1810" y="626"/>
                    <a:pt x="1810" y="539"/>
                  </a:cubicBezTo>
                  <a:lnTo>
                    <a:pt x="1810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7" name="Google Shape;7027;p29"/>
            <p:cNvSpPr/>
            <p:nvPr/>
          </p:nvSpPr>
          <p:spPr>
            <a:xfrm>
              <a:off x="6502812" y="3596186"/>
              <a:ext cx="17835" cy="94550"/>
            </a:xfrm>
            <a:custGeom>
              <a:rect b="b" l="l" r="r" t="t"/>
              <a:pathLst>
                <a:path extrusionOk="0" h="3605" w="680">
                  <a:moveTo>
                    <a:pt x="92" y="1"/>
                  </a:moveTo>
                  <a:cubicBezTo>
                    <a:pt x="34" y="73"/>
                    <a:pt x="1" y="169"/>
                    <a:pt x="1" y="265"/>
                  </a:cubicBezTo>
                  <a:lnTo>
                    <a:pt x="1" y="2493"/>
                  </a:lnTo>
                  <a:cubicBezTo>
                    <a:pt x="1" y="2628"/>
                    <a:pt x="39" y="2758"/>
                    <a:pt x="116" y="2873"/>
                  </a:cubicBezTo>
                  <a:lnTo>
                    <a:pt x="338" y="3210"/>
                  </a:lnTo>
                  <a:cubicBezTo>
                    <a:pt x="414" y="3321"/>
                    <a:pt x="453" y="3451"/>
                    <a:pt x="453" y="3585"/>
                  </a:cubicBezTo>
                  <a:lnTo>
                    <a:pt x="453" y="3605"/>
                  </a:lnTo>
                  <a:lnTo>
                    <a:pt x="679" y="3605"/>
                  </a:lnTo>
                  <a:lnTo>
                    <a:pt x="679" y="665"/>
                  </a:lnTo>
                  <a:cubicBezTo>
                    <a:pt x="679" y="520"/>
                    <a:pt x="612" y="386"/>
                    <a:pt x="501" y="304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8" name="Google Shape;7028;p29"/>
            <p:cNvSpPr/>
            <p:nvPr/>
          </p:nvSpPr>
          <p:spPr>
            <a:xfrm>
              <a:off x="6556211" y="3596186"/>
              <a:ext cx="17808" cy="94550"/>
            </a:xfrm>
            <a:custGeom>
              <a:rect b="b" l="l" r="r" t="t"/>
              <a:pathLst>
                <a:path extrusionOk="0" h="3605" w="679">
                  <a:moveTo>
                    <a:pt x="587" y="1"/>
                  </a:moveTo>
                  <a:lnTo>
                    <a:pt x="178" y="304"/>
                  </a:lnTo>
                  <a:cubicBezTo>
                    <a:pt x="67" y="386"/>
                    <a:pt x="0" y="520"/>
                    <a:pt x="0" y="665"/>
                  </a:cubicBezTo>
                  <a:lnTo>
                    <a:pt x="0" y="3605"/>
                  </a:lnTo>
                  <a:lnTo>
                    <a:pt x="226" y="3605"/>
                  </a:lnTo>
                  <a:lnTo>
                    <a:pt x="226" y="3585"/>
                  </a:lnTo>
                  <a:cubicBezTo>
                    <a:pt x="226" y="3451"/>
                    <a:pt x="265" y="3321"/>
                    <a:pt x="342" y="3210"/>
                  </a:cubicBezTo>
                  <a:lnTo>
                    <a:pt x="563" y="2873"/>
                  </a:lnTo>
                  <a:cubicBezTo>
                    <a:pt x="640" y="2758"/>
                    <a:pt x="679" y="2628"/>
                    <a:pt x="679" y="2493"/>
                  </a:cubicBezTo>
                  <a:lnTo>
                    <a:pt x="679" y="265"/>
                  </a:lnTo>
                  <a:cubicBezTo>
                    <a:pt x="679" y="169"/>
                    <a:pt x="645" y="73"/>
                    <a:pt x="587" y="1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9" name="Google Shape;7029;p29"/>
            <p:cNvSpPr/>
            <p:nvPr/>
          </p:nvSpPr>
          <p:spPr>
            <a:xfrm>
              <a:off x="6514667" y="3678855"/>
              <a:ext cx="47498" cy="35748"/>
            </a:xfrm>
            <a:custGeom>
              <a:rect b="b" l="l" r="r" t="t"/>
              <a:pathLst>
                <a:path extrusionOk="0" h="1363" w="1811">
                  <a:moveTo>
                    <a:pt x="1" y="0"/>
                  </a:moveTo>
                  <a:lnTo>
                    <a:pt x="1" y="1362"/>
                  </a:lnTo>
                  <a:lnTo>
                    <a:pt x="1810" y="1362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0" name="Google Shape;7030;p29"/>
            <p:cNvSpPr/>
            <p:nvPr/>
          </p:nvSpPr>
          <p:spPr>
            <a:xfrm>
              <a:off x="6535492" y="3690841"/>
              <a:ext cx="5980" cy="23762"/>
            </a:xfrm>
            <a:custGeom>
              <a:rect b="b" l="l" r="r" t="t"/>
              <a:pathLst>
                <a:path extrusionOk="0" h="906" w="228">
                  <a:moveTo>
                    <a:pt x="112" y="1"/>
                  </a:moveTo>
                  <a:cubicBezTo>
                    <a:pt x="49" y="1"/>
                    <a:pt x="1" y="49"/>
                    <a:pt x="1" y="111"/>
                  </a:cubicBezTo>
                  <a:lnTo>
                    <a:pt x="1" y="905"/>
                  </a:lnTo>
                  <a:lnTo>
                    <a:pt x="227" y="905"/>
                  </a:lnTo>
                  <a:lnTo>
                    <a:pt x="227" y="111"/>
                  </a:lnTo>
                  <a:cubicBezTo>
                    <a:pt x="227" y="49"/>
                    <a:pt x="174" y="1"/>
                    <a:pt x="11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1" name="Google Shape;7031;p29"/>
            <p:cNvSpPr/>
            <p:nvPr/>
          </p:nvSpPr>
          <p:spPr>
            <a:xfrm>
              <a:off x="6535387" y="3595819"/>
              <a:ext cx="5954" cy="83194"/>
            </a:xfrm>
            <a:custGeom>
              <a:rect b="b" l="l" r="r" t="t"/>
              <a:pathLst>
                <a:path extrusionOk="0" h="3172" w="227">
                  <a:moveTo>
                    <a:pt x="0" y="0"/>
                  </a:moveTo>
                  <a:lnTo>
                    <a:pt x="0" y="3171"/>
                  </a:lnTo>
                  <a:lnTo>
                    <a:pt x="226" y="3171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2" name="Google Shape;7032;p29"/>
            <p:cNvSpPr/>
            <p:nvPr/>
          </p:nvSpPr>
          <p:spPr>
            <a:xfrm>
              <a:off x="6526548" y="3566156"/>
              <a:ext cx="23736" cy="29690"/>
            </a:xfrm>
            <a:custGeom>
              <a:rect b="b" l="l" r="r" t="t"/>
              <a:pathLst>
                <a:path extrusionOk="0" h="1132" w="905">
                  <a:moveTo>
                    <a:pt x="0" y="1"/>
                  </a:moveTo>
                  <a:lnTo>
                    <a:pt x="0" y="679"/>
                  </a:lnTo>
                  <a:cubicBezTo>
                    <a:pt x="0" y="929"/>
                    <a:pt x="202" y="1131"/>
                    <a:pt x="453" y="1131"/>
                  </a:cubicBezTo>
                  <a:cubicBezTo>
                    <a:pt x="703" y="1131"/>
                    <a:pt x="905" y="929"/>
                    <a:pt x="905" y="679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3" name="Google Shape;7033;p29"/>
            <p:cNvSpPr/>
            <p:nvPr/>
          </p:nvSpPr>
          <p:spPr>
            <a:xfrm>
              <a:off x="6514798" y="3518841"/>
              <a:ext cx="47367" cy="53268"/>
            </a:xfrm>
            <a:custGeom>
              <a:rect b="b" l="l" r="r" t="t"/>
              <a:pathLst>
                <a:path extrusionOk="0" h="2031" w="1806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1131"/>
                  </a:lnTo>
                  <a:cubicBezTo>
                    <a:pt x="1" y="1626"/>
                    <a:pt x="400" y="2031"/>
                    <a:pt x="901" y="2031"/>
                  </a:cubicBezTo>
                  <a:cubicBezTo>
                    <a:pt x="1401" y="2031"/>
                    <a:pt x="1805" y="1626"/>
                    <a:pt x="1805" y="1131"/>
                  </a:cubicBezTo>
                  <a:lnTo>
                    <a:pt x="1805" y="679"/>
                  </a:lnTo>
                  <a:cubicBezTo>
                    <a:pt x="1805" y="303"/>
                    <a:pt x="1497" y="0"/>
                    <a:pt x="1127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4" name="Google Shape;7034;p29"/>
            <p:cNvSpPr/>
            <p:nvPr/>
          </p:nvSpPr>
          <p:spPr>
            <a:xfrm>
              <a:off x="6514588" y="3518710"/>
              <a:ext cx="32811" cy="53452"/>
            </a:xfrm>
            <a:custGeom>
              <a:rect b="b" l="l" r="r" t="t"/>
              <a:pathLst>
                <a:path extrusionOk="0" h="2038" w="1251">
                  <a:moveTo>
                    <a:pt x="682" y="0"/>
                  </a:moveTo>
                  <a:cubicBezTo>
                    <a:pt x="307" y="0"/>
                    <a:pt x="4" y="303"/>
                    <a:pt x="4" y="679"/>
                  </a:cubicBezTo>
                  <a:lnTo>
                    <a:pt x="4" y="1131"/>
                  </a:lnTo>
                  <a:cubicBezTo>
                    <a:pt x="0" y="1652"/>
                    <a:pt x="426" y="2037"/>
                    <a:pt x="904" y="2037"/>
                  </a:cubicBezTo>
                  <a:cubicBezTo>
                    <a:pt x="1018" y="2037"/>
                    <a:pt x="1135" y="2016"/>
                    <a:pt x="1250" y="1968"/>
                  </a:cubicBezTo>
                  <a:cubicBezTo>
                    <a:pt x="904" y="1834"/>
                    <a:pt x="682" y="1502"/>
                    <a:pt x="682" y="1131"/>
                  </a:cubicBezTo>
                  <a:lnTo>
                    <a:pt x="682" y="679"/>
                  </a:lnTo>
                  <a:cubicBezTo>
                    <a:pt x="682" y="352"/>
                    <a:pt x="923" y="68"/>
                    <a:pt x="1245" y="15"/>
                  </a:cubicBezTo>
                  <a:cubicBezTo>
                    <a:pt x="1212" y="5"/>
                    <a:pt x="1173" y="0"/>
                    <a:pt x="113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5" name="Google Shape;7035;p29"/>
            <p:cNvSpPr/>
            <p:nvPr/>
          </p:nvSpPr>
          <p:spPr>
            <a:xfrm>
              <a:off x="6514667" y="3518710"/>
              <a:ext cx="47498" cy="23736"/>
            </a:xfrm>
            <a:custGeom>
              <a:rect b="b" l="l" r="r" t="t"/>
              <a:pathLst>
                <a:path extrusionOk="0" h="905" w="1811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1" y="679"/>
                    <a:pt x="679" y="905"/>
                    <a:pt x="1810" y="905"/>
                  </a:cubicBezTo>
                  <a:lnTo>
                    <a:pt x="1810" y="679"/>
                  </a:lnTo>
                  <a:cubicBezTo>
                    <a:pt x="1810" y="303"/>
                    <a:pt x="1507" y="0"/>
                    <a:pt x="113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6" name="Google Shape;7036;p29"/>
            <p:cNvSpPr/>
            <p:nvPr/>
          </p:nvSpPr>
          <p:spPr>
            <a:xfrm>
              <a:off x="6514667" y="3518710"/>
              <a:ext cx="32601" cy="21611"/>
            </a:xfrm>
            <a:custGeom>
              <a:rect b="b" l="l" r="r" t="t"/>
              <a:pathLst>
                <a:path extrusionOk="0" h="824" w="1243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cubicBezTo>
                    <a:pt x="222" y="746"/>
                    <a:pt x="448" y="794"/>
                    <a:pt x="679" y="823"/>
                  </a:cubicBezTo>
                  <a:lnTo>
                    <a:pt x="679" y="679"/>
                  </a:lnTo>
                  <a:cubicBezTo>
                    <a:pt x="679" y="347"/>
                    <a:pt x="920" y="68"/>
                    <a:pt x="1242" y="15"/>
                  </a:cubicBezTo>
                  <a:cubicBezTo>
                    <a:pt x="1209" y="5"/>
                    <a:pt x="1170" y="0"/>
                    <a:pt x="113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7" name="Google Shape;7037;p29"/>
            <p:cNvSpPr/>
            <p:nvPr/>
          </p:nvSpPr>
          <p:spPr>
            <a:xfrm>
              <a:off x="6212684" y="3412436"/>
              <a:ext cx="366765" cy="307832"/>
            </a:xfrm>
            <a:custGeom>
              <a:rect b="b" l="l" r="r" t="t"/>
              <a:pathLst>
                <a:path extrusionOk="0" h="11737" w="13984">
                  <a:moveTo>
                    <a:pt x="3595" y="410"/>
                  </a:moveTo>
                  <a:cubicBezTo>
                    <a:pt x="3860" y="415"/>
                    <a:pt x="4071" y="626"/>
                    <a:pt x="4071" y="886"/>
                  </a:cubicBezTo>
                  <a:lnTo>
                    <a:pt x="4071" y="1338"/>
                  </a:lnTo>
                  <a:cubicBezTo>
                    <a:pt x="4071" y="1723"/>
                    <a:pt x="3758" y="2036"/>
                    <a:pt x="3369" y="2036"/>
                  </a:cubicBezTo>
                  <a:cubicBezTo>
                    <a:pt x="2984" y="2036"/>
                    <a:pt x="2671" y="1723"/>
                    <a:pt x="2671" y="1338"/>
                  </a:cubicBezTo>
                  <a:lnTo>
                    <a:pt x="2671" y="886"/>
                  </a:lnTo>
                  <a:cubicBezTo>
                    <a:pt x="2671" y="626"/>
                    <a:pt x="2883" y="415"/>
                    <a:pt x="3143" y="410"/>
                  </a:cubicBezTo>
                  <a:close/>
                  <a:moveTo>
                    <a:pt x="7218" y="415"/>
                  </a:moveTo>
                  <a:cubicBezTo>
                    <a:pt x="7478" y="415"/>
                    <a:pt x="7690" y="626"/>
                    <a:pt x="7694" y="886"/>
                  </a:cubicBezTo>
                  <a:lnTo>
                    <a:pt x="7694" y="1338"/>
                  </a:lnTo>
                  <a:cubicBezTo>
                    <a:pt x="7690" y="1723"/>
                    <a:pt x="7377" y="2041"/>
                    <a:pt x="6992" y="2041"/>
                  </a:cubicBezTo>
                  <a:cubicBezTo>
                    <a:pt x="6607" y="2041"/>
                    <a:pt x="6294" y="1723"/>
                    <a:pt x="6289" y="1338"/>
                  </a:cubicBezTo>
                  <a:lnTo>
                    <a:pt x="6289" y="886"/>
                  </a:lnTo>
                  <a:cubicBezTo>
                    <a:pt x="6294" y="626"/>
                    <a:pt x="6506" y="415"/>
                    <a:pt x="6766" y="415"/>
                  </a:cubicBezTo>
                  <a:close/>
                  <a:moveTo>
                    <a:pt x="10841" y="415"/>
                  </a:moveTo>
                  <a:cubicBezTo>
                    <a:pt x="11101" y="415"/>
                    <a:pt x="11313" y="626"/>
                    <a:pt x="11313" y="886"/>
                  </a:cubicBezTo>
                  <a:lnTo>
                    <a:pt x="11313" y="1338"/>
                  </a:lnTo>
                  <a:cubicBezTo>
                    <a:pt x="11313" y="1728"/>
                    <a:pt x="11000" y="2041"/>
                    <a:pt x="10615" y="2041"/>
                  </a:cubicBezTo>
                  <a:cubicBezTo>
                    <a:pt x="10225" y="2041"/>
                    <a:pt x="9913" y="1728"/>
                    <a:pt x="9913" y="1338"/>
                  </a:cubicBezTo>
                  <a:lnTo>
                    <a:pt x="9913" y="886"/>
                  </a:lnTo>
                  <a:cubicBezTo>
                    <a:pt x="9913" y="626"/>
                    <a:pt x="10124" y="415"/>
                    <a:pt x="10389" y="415"/>
                  </a:cubicBezTo>
                  <a:close/>
                  <a:moveTo>
                    <a:pt x="3619" y="2450"/>
                  </a:moveTo>
                  <a:lnTo>
                    <a:pt x="3619" y="2556"/>
                  </a:lnTo>
                  <a:cubicBezTo>
                    <a:pt x="3619" y="2633"/>
                    <a:pt x="3638" y="2710"/>
                    <a:pt x="3677" y="2777"/>
                  </a:cubicBezTo>
                  <a:lnTo>
                    <a:pt x="3383" y="3071"/>
                  </a:lnTo>
                  <a:cubicBezTo>
                    <a:pt x="3381" y="3076"/>
                    <a:pt x="3376" y="3078"/>
                    <a:pt x="3371" y="3078"/>
                  </a:cubicBezTo>
                  <a:cubicBezTo>
                    <a:pt x="3365" y="3078"/>
                    <a:pt x="3359" y="3076"/>
                    <a:pt x="3354" y="3071"/>
                  </a:cubicBezTo>
                  <a:lnTo>
                    <a:pt x="3061" y="2777"/>
                  </a:lnTo>
                  <a:cubicBezTo>
                    <a:pt x="3099" y="2710"/>
                    <a:pt x="3123" y="2633"/>
                    <a:pt x="3123" y="2556"/>
                  </a:cubicBezTo>
                  <a:lnTo>
                    <a:pt x="3123" y="2450"/>
                  </a:lnTo>
                  <a:close/>
                  <a:moveTo>
                    <a:pt x="7237" y="2450"/>
                  </a:moveTo>
                  <a:lnTo>
                    <a:pt x="7237" y="2556"/>
                  </a:lnTo>
                  <a:cubicBezTo>
                    <a:pt x="7237" y="2633"/>
                    <a:pt x="7261" y="2710"/>
                    <a:pt x="7300" y="2777"/>
                  </a:cubicBezTo>
                  <a:lnTo>
                    <a:pt x="7006" y="3071"/>
                  </a:lnTo>
                  <a:cubicBezTo>
                    <a:pt x="7002" y="3076"/>
                    <a:pt x="6997" y="3078"/>
                    <a:pt x="6992" y="3078"/>
                  </a:cubicBezTo>
                  <a:cubicBezTo>
                    <a:pt x="6987" y="3078"/>
                    <a:pt x="6982" y="3076"/>
                    <a:pt x="6978" y="3071"/>
                  </a:cubicBezTo>
                  <a:lnTo>
                    <a:pt x="6684" y="2777"/>
                  </a:lnTo>
                  <a:cubicBezTo>
                    <a:pt x="6722" y="2710"/>
                    <a:pt x="6747" y="2633"/>
                    <a:pt x="6742" y="2556"/>
                  </a:cubicBezTo>
                  <a:lnTo>
                    <a:pt x="6742" y="2450"/>
                  </a:lnTo>
                  <a:close/>
                  <a:moveTo>
                    <a:pt x="10861" y="2450"/>
                  </a:moveTo>
                  <a:lnTo>
                    <a:pt x="10861" y="2556"/>
                  </a:lnTo>
                  <a:cubicBezTo>
                    <a:pt x="10861" y="2638"/>
                    <a:pt x="10880" y="2710"/>
                    <a:pt x="10923" y="2777"/>
                  </a:cubicBezTo>
                  <a:lnTo>
                    <a:pt x="10630" y="3071"/>
                  </a:lnTo>
                  <a:cubicBezTo>
                    <a:pt x="10625" y="3076"/>
                    <a:pt x="10619" y="3078"/>
                    <a:pt x="10613" y="3078"/>
                  </a:cubicBezTo>
                  <a:cubicBezTo>
                    <a:pt x="10608" y="3078"/>
                    <a:pt x="10603" y="3076"/>
                    <a:pt x="10601" y="3071"/>
                  </a:cubicBezTo>
                  <a:lnTo>
                    <a:pt x="10307" y="2777"/>
                  </a:lnTo>
                  <a:cubicBezTo>
                    <a:pt x="10346" y="2710"/>
                    <a:pt x="10365" y="2638"/>
                    <a:pt x="10365" y="2556"/>
                  </a:cubicBezTo>
                  <a:lnTo>
                    <a:pt x="10365" y="2450"/>
                  </a:lnTo>
                  <a:close/>
                  <a:moveTo>
                    <a:pt x="1790" y="4259"/>
                  </a:moveTo>
                  <a:cubicBezTo>
                    <a:pt x="2050" y="4259"/>
                    <a:pt x="2262" y="4471"/>
                    <a:pt x="2262" y="4736"/>
                  </a:cubicBezTo>
                  <a:lnTo>
                    <a:pt x="2262" y="5183"/>
                  </a:lnTo>
                  <a:cubicBezTo>
                    <a:pt x="2262" y="5573"/>
                    <a:pt x="1944" y="5886"/>
                    <a:pt x="1559" y="5886"/>
                  </a:cubicBezTo>
                  <a:cubicBezTo>
                    <a:pt x="1175" y="5886"/>
                    <a:pt x="862" y="5573"/>
                    <a:pt x="862" y="5183"/>
                  </a:cubicBezTo>
                  <a:lnTo>
                    <a:pt x="862" y="4731"/>
                  </a:lnTo>
                  <a:cubicBezTo>
                    <a:pt x="862" y="4471"/>
                    <a:pt x="1074" y="4259"/>
                    <a:pt x="1338" y="4259"/>
                  </a:cubicBezTo>
                  <a:close/>
                  <a:moveTo>
                    <a:pt x="5409" y="4259"/>
                  </a:moveTo>
                  <a:cubicBezTo>
                    <a:pt x="5669" y="4259"/>
                    <a:pt x="5880" y="4471"/>
                    <a:pt x="5880" y="4731"/>
                  </a:cubicBezTo>
                  <a:lnTo>
                    <a:pt x="5880" y="5183"/>
                  </a:lnTo>
                  <a:cubicBezTo>
                    <a:pt x="5880" y="5573"/>
                    <a:pt x="5568" y="5886"/>
                    <a:pt x="5183" y="5886"/>
                  </a:cubicBezTo>
                  <a:cubicBezTo>
                    <a:pt x="4798" y="5886"/>
                    <a:pt x="4480" y="5573"/>
                    <a:pt x="4480" y="5183"/>
                  </a:cubicBezTo>
                  <a:lnTo>
                    <a:pt x="4480" y="4731"/>
                  </a:lnTo>
                  <a:cubicBezTo>
                    <a:pt x="4480" y="4471"/>
                    <a:pt x="4697" y="4259"/>
                    <a:pt x="4957" y="4259"/>
                  </a:cubicBezTo>
                  <a:close/>
                  <a:moveTo>
                    <a:pt x="9032" y="4259"/>
                  </a:moveTo>
                  <a:cubicBezTo>
                    <a:pt x="9292" y="4259"/>
                    <a:pt x="9504" y="4471"/>
                    <a:pt x="9504" y="4731"/>
                  </a:cubicBezTo>
                  <a:lnTo>
                    <a:pt x="9504" y="5183"/>
                  </a:lnTo>
                  <a:cubicBezTo>
                    <a:pt x="9504" y="5573"/>
                    <a:pt x="9191" y="5886"/>
                    <a:pt x="8806" y="5886"/>
                  </a:cubicBezTo>
                  <a:cubicBezTo>
                    <a:pt x="8416" y="5886"/>
                    <a:pt x="8103" y="5573"/>
                    <a:pt x="8103" y="5183"/>
                  </a:cubicBezTo>
                  <a:lnTo>
                    <a:pt x="8103" y="4731"/>
                  </a:lnTo>
                  <a:cubicBezTo>
                    <a:pt x="8103" y="4471"/>
                    <a:pt x="8315" y="4259"/>
                    <a:pt x="8580" y="4259"/>
                  </a:cubicBezTo>
                  <a:close/>
                  <a:moveTo>
                    <a:pt x="12646" y="4259"/>
                  </a:moveTo>
                  <a:cubicBezTo>
                    <a:pt x="12906" y="4259"/>
                    <a:pt x="13117" y="4471"/>
                    <a:pt x="13117" y="4736"/>
                  </a:cubicBezTo>
                  <a:lnTo>
                    <a:pt x="13117" y="5188"/>
                  </a:lnTo>
                  <a:cubicBezTo>
                    <a:pt x="13117" y="5573"/>
                    <a:pt x="12805" y="5886"/>
                    <a:pt x="12420" y="5886"/>
                  </a:cubicBezTo>
                  <a:cubicBezTo>
                    <a:pt x="12030" y="5886"/>
                    <a:pt x="11717" y="5573"/>
                    <a:pt x="11717" y="5188"/>
                  </a:cubicBezTo>
                  <a:lnTo>
                    <a:pt x="11717" y="4736"/>
                  </a:lnTo>
                  <a:lnTo>
                    <a:pt x="11722" y="4736"/>
                  </a:lnTo>
                  <a:cubicBezTo>
                    <a:pt x="11722" y="4471"/>
                    <a:pt x="11938" y="4259"/>
                    <a:pt x="12198" y="4259"/>
                  </a:cubicBezTo>
                  <a:close/>
                  <a:moveTo>
                    <a:pt x="1810" y="6295"/>
                  </a:moveTo>
                  <a:lnTo>
                    <a:pt x="1810" y="6400"/>
                  </a:lnTo>
                  <a:cubicBezTo>
                    <a:pt x="1810" y="6477"/>
                    <a:pt x="1829" y="6554"/>
                    <a:pt x="1867" y="6622"/>
                  </a:cubicBezTo>
                  <a:lnTo>
                    <a:pt x="1574" y="6915"/>
                  </a:lnTo>
                  <a:cubicBezTo>
                    <a:pt x="1572" y="6920"/>
                    <a:pt x="1567" y="6923"/>
                    <a:pt x="1561" y="6923"/>
                  </a:cubicBezTo>
                  <a:cubicBezTo>
                    <a:pt x="1556" y="6923"/>
                    <a:pt x="1550" y="6920"/>
                    <a:pt x="1545" y="6915"/>
                  </a:cubicBezTo>
                  <a:lnTo>
                    <a:pt x="1252" y="6622"/>
                  </a:lnTo>
                  <a:cubicBezTo>
                    <a:pt x="1290" y="6554"/>
                    <a:pt x="1314" y="6477"/>
                    <a:pt x="1314" y="6400"/>
                  </a:cubicBezTo>
                  <a:lnTo>
                    <a:pt x="1314" y="6295"/>
                  </a:lnTo>
                  <a:close/>
                  <a:moveTo>
                    <a:pt x="5428" y="6295"/>
                  </a:moveTo>
                  <a:lnTo>
                    <a:pt x="5428" y="6400"/>
                  </a:lnTo>
                  <a:cubicBezTo>
                    <a:pt x="5428" y="6482"/>
                    <a:pt x="5452" y="6554"/>
                    <a:pt x="5491" y="6622"/>
                  </a:cubicBezTo>
                  <a:lnTo>
                    <a:pt x="5197" y="6915"/>
                  </a:lnTo>
                  <a:cubicBezTo>
                    <a:pt x="5192" y="6920"/>
                    <a:pt x="5186" y="6923"/>
                    <a:pt x="5181" y="6923"/>
                  </a:cubicBezTo>
                  <a:cubicBezTo>
                    <a:pt x="5176" y="6923"/>
                    <a:pt x="5171" y="6920"/>
                    <a:pt x="5168" y="6915"/>
                  </a:cubicBezTo>
                  <a:lnTo>
                    <a:pt x="4875" y="6622"/>
                  </a:lnTo>
                  <a:cubicBezTo>
                    <a:pt x="4913" y="6554"/>
                    <a:pt x="4933" y="6482"/>
                    <a:pt x="4933" y="6400"/>
                  </a:cubicBezTo>
                  <a:lnTo>
                    <a:pt x="4933" y="6295"/>
                  </a:lnTo>
                  <a:close/>
                  <a:moveTo>
                    <a:pt x="9051" y="6295"/>
                  </a:moveTo>
                  <a:lnTo>
                    <a:pt x="9051" y="6400"/>
                  </a:lnTo>
                  <a:cubicBezTo>
                    <a:pt x="9051" y="6482"/>
                    <a:pt x="9071" y="6554"/>
                    <a:pt x="9114" y="6622"/>
                  </a:cubicBezTo>
                  <a:lnTo>
                    <a:pt x="8820" y="6915"/>
                  </a:lnTo>
                  <a:cubicBezTo>
                    <a:pt x="8816" y="6920"/>
                    <a:pt x="8810" y="6923"/>
                    <a:pt x="8804" y="6923"/>
                  </a:cubicBezTo>
                  <a:cubicBezTo>
                    <a:pt x="8798" y="6923"/>
                    <a:pt x="8792" y="6920"/>
                    <a:pt x="8787" y="6915"/>
                  </a:cubicBezTo>
                  <a:lnTo>
                    <a:pt x="8498" y="6622"/>
                  </a:lnTo>
                  <a:cubicBezTo>
                    <a:pt x="8537" y="6554"/>
                    <a:pt x="8556" y="6482"/>
                    <a:pt x="8556" y="6400"/>
                  </a:cubicBezTo>
                  <a:lnTo>
                    <a:pt x="8556" y="6295"/>
                  </a:lnTo>
                  <a:close/>
                  <a:moveTo>
                    <a:pt x="12670" y="6295"/>
                  </a:moveTo>
                  <a:lnTo>
                    <a:pt x="12670" y="6405"/>
                  </a:lnTo>
                  <a:cubicBezTo>
                    <a:pt x="12670" y="6482"/>
                    <a:pt x="12694" y="6559"/>
                    <a:pt x="12732" y="6627"/>
                  </a:cubicBezTo>
                  <a:lnTo>
                    <a:pt x="12439" y="6915"/>
                  </a:lnTo>
                  <a:cubicBezTo>
                    <a:pt x="12434" y="6920"/>
                    <a:pt x="12428" y="6923"/>
                    <a:pt x="12423" y="6923"/>
                  </a:cubicBezTo>
                  <a:cubicBezTo>
                    <a:pt x="12417" y="6923"/>
                    <a:pt x="12412" y="6920"/>
                    <a:pt x="12410" y="6915"/>
                  </a:cubicBezTo>
                  <a:lnTo>
                    <a:pt x="12116" y="6627"/>
                  </a:lnTo>
                  <a:cubicBezTo>
                    <a:pt x="12155" y="6559"/>
                    <a:pt x="12174" y="6482"/>
                    <a:pt x="12174" y="6405"/>
                  </a:cubicBezTo>
                  <a:lnTo>
                    <a:pt x="12174" y="6295"/>
                  </a:lnTo>
                  <a:close/>
                  <a:moveTo>
                    <a:pt x="3152" y="1"/>
                  </a:moveTo>
                  <a:cubicBezTo>
                    <a:pt x="2666" y="6"/>
                    <a:pt x="2267" y="400"/>
                    <a:pt x="2267" y="886"/>
                  </a:cubicBezTo>
                  <a:lnTo>
                    <a:pt x="2267" y="1338"/>
                  </a:lnTo>
                  <a:cubicBezTo>
                    <a:pt x="2267" y="1690"/>
                    <a:pt x="2435" y="2022"/>
                    <a:pt x="2719" y="2233"/>
                  </a:cubicBezTo>
                  <a:lnTo>
                    <a:pt x="2719" y="2556"/>
                  </a:lnTo>
                  <a:cubicBezTo>
                    <a:pt x="2719" y="2565"/>
                    <a:pt x="2714" y="2570"/>
                    <a:pt x="2710" y="2575"/>
                  </a:cubicBezTo>
                  <a:lnTo>
                    <a:pt x="2180" y="2840"/>
                  </a:lnTo>
                  <a:cubicBezTo>
                    <a:pt x="1954" y="2950"/>
                    <a:pt x="1815" y="3177"/>
                    <a:pt x="1819" y="3427"/>
                  </a:cubicBezTo>
                  <a:lnTo>
                    <a:pt x="1819" y="3850"/>
                  </a:lnTo>
                  <a:lnTo>
                    <a:pt x="1338" y="3850"/>
                  </a:lnTo>
                  <a:cubicBezTo>
                    <a:pt x="847" y="3850"/>
                    <a:pt x="453" y="4245"/>
                    <a:pt x="453" y="4731"/>
                  </a:cubicBezTo>
                  <a:lnTo>
                    <a:pt x="453" y="5183"/>
                  </a:lnTo>
                  <a:cubicBezTo>
                    <a:pt x="453" y="5539"/>
                    <a:pt x="621" y="5866"/>
                    <a:pt x="905" y="6078"/>
                  </a:cubicBezTo>
                  <a:lnTo>
                    <a:pt x="905" y="6400"/>
                  </a:lnTo>
                  <a:cubicBezTo>
                    <a:pt x="905" y="6410"/>
                    <a:pt x="900" y="6420"/>
                    <a:pt x="891" y="6420"/>
                  </a:cubicBezTo>
                  <a:lnTo>
                    <a:pt x="361" y="6684"/>
                  </a:lnTo>
                  <a:cubicBezTo>
                    <a:pt x="140" y="6795"/>
                    <a:pt x="0" y="7026"/>
                    <a:pt x="0" y="7271"/>
                  </a:cubicBezTo>
                  <a:lnTo>
                    <a:pt x="0" y="9504"/>
                  </a:lnTo>
                  <a:cubicBezTo>
                    <a:pt x="0" y="9677"/>
                    <a:pt x="53" y="9846"/>
                    <a:pt x="150" y="9995"/>
                  </a:cubicBezTo>
                  <a:lnTo>
                    <a:pt x="376" y="10332"/>
                  </a:lnTo>
                  <a:cubicBezTo>
                    <a:pt x="429" y="10409"/>
                    <a:pt x="453" y="10500"/>
                    <a:pt x="453" y="10591"/>
                  </a:cubicBezTo>
                  <a:lnTo>
                    <a:pt x="453" y="11520"/>
                  </a:lnTo>
                  <a:cubicBezTo>
                    <a:pt x="446" y="11664"/>
                    <a:pt x="553" y="11737"/>
                    <a:pt x="659" y="11737"/>
                  </a:cubicBezTo>
                  <a:cubicBezTo>
                    <a:pt x="766" y="11737"/>
                    <a:pt x="871" y="11664"/>
                    <a:pt x="862" y="11520"/>
                  </a:cubicBezTo>
                  <a:lnTo>
                    <a:pt x="862" y="10591"/>
                  </a:lnTo>
                  <a:cubicBezTo>
                    <a:pt x="862" y="10418"/>
                    <a:pt x="814" y="10250"/>
                    <a:pt x="717" y="10101"/>
                  </a:cubicBezTo>
                  <a:lnTo>
                    <a:pt x="491" y="9764"/>
                  </a:lnTo>
                  <a:cubicBezTo>
                    <a:pt x="438" y="9687"/>
                    <a:pt x="409" y="9595"/>
                    <a:pt x="409" y="9504"/>
                  </a:cubicBezTo>
                  <a:lnTo>
                    <a:pt x="409" y="7271"/>
                  </a:lnTo>
                  <a:cubicBezTo>
                    <a:pt x="409" y="7180"/>
                    <a:pt x="462" y="7093"/>
                    <a:pt x="549" y="7050"/>
                  </a:cubicBezTo>
                  <a:lnTo>
                    <a:pt x="920" y="6867"/>
                  </a:lnTo>
                  <a:lnTo>
                    <a:pt x="1261" y="7204"/>
                  </a:lnTo>
                  <a:cubicBezTo>
                    <a:pt x="1345" y="7288"/>
                    <a:pt x="1455" y="7330"/>
                    <a:pt x="1564" y="7330"/>
                  </a:cubicBezTo>
                  <a:cubicBezTo>
                    <a:pt x="1674" y="7330"/>
                    <a:pt x="1783" y="7288"/>
                    <a:pt x="1867" y="7204"/>
                  </a:cubicBezTo>
                  <a:lnTo>
                    <a:pt x="2209" y="6867"/>
                  </a:lnTo>
                  <a:lnTo>
                    <a:pt x="2580" y="7050"/>
                  </a:lnTo>
                  <a:cubicBezTo>
                    <a:pt x="2666" y="7093"/>
                    <a:pt x="2719" y="7180"/>
                    <a:pt x="2719" y="7271"/>
                  </a:cubicBezTo>
                  <a:lnTo>
                    <a:pt x="2719" y="9504"/>
                  </a:lnTo>
                  <a:cubicBezTo>
                    <a:pt x="2719" y="9595"/>
                    <a:pt x="2690" y="9687"/>
                    <a:pt x="2637" y="9764"/>
                  </a:cubicBezTo>
                  <a:lnTo>
                    <a:pt x="2411" y="10101"/>
                  </a:lnTo>
                  <a:cubicBezTo>
                    <a:pt x="2315" y="10250"/>
                    <a:pt x="2262" y="10418"/>
                    <a:pt x="2267" y="10591"/>
                  </a:cubicBezTo>
                  <a:lnTo>
                    <a:pt x="2267" y="11520"/>
                  </a:lnTo>
                  <a:cubicBezTo>
                    <a:pt x="2257" y="11664"/>
                    <a:pt x="2363" y="11737"/>
                    <a:pt x="2470" y="11737"/>
                  </a:cubicBezTo>
                  <a:cubicBezTo>
                    <a:pt x="2576" y="11737"/>
                    <a:pt x="2683" y="11664"/>
                    <a:pt x="2676" y="11520"/>
                  </a:cubicBezTo>
                  <a:lnTo>
                    <a:pt x="2676" y="10591"/>
                  </a:lnTo>
                  <a:cubicBezTo>
                    <a:pt x="2676" y="10500"/>
                    <a:pt x="2700" y="10409"/>
                    <a:pt x="2753" y="10332"/>
                  </a:cubicBezTo>
                  <a:lnTo>
                    <a:pt x="2979" y="9995"/>
                  </a:lnTo>
                  <a:cubicBezTo>
                    <a:pt x="3075" y="9846"/>
                    <a:pt x="3128" y="9677"/>
                    <a:pt x="3128" y="9504"/>
                  </a:cubicBezTo>
                  <a:lnTo>
                    <a:pt x="3128" y="7271"/>
                  </a:lnTo>
                  <a:cubicBezTo>
                    <a:pt x="3128" y="7026"/>
                    <a:pt x="2989" y="6795"/>
                    <a:pt x="2767" y="6684"/>
                  </a:cubicBezTo>
                  <a:lnTo>
                    <a:pt x="2238" y="6420"/>
                  </a:lnTo>
                  <a:cubicBezTo>
                    <a:pt x="2228" y="6420"/>
                    <a:pt x="2224" y="6410"/>
                    <a:pt x="2224" y="6400"/>
                  </a:cubicBezTo>
                  <a:lnTo>
                    <a:pt x="2224" y="6078"/>
                  </a:lnTo>
                  <a:cubicBezTo>
                    <a:pt x="2507" y="5866"/>
                    <a:pt x="2676" y="5539"/>
                    <a:pt x="2676" y="5183"/>
                  </a:cubicBezTo>
                  <a:lnTo>
                    <a:pt x="2676" y="4731"/>
                  </a:lnTo>
                  <a:cubicBezTo>
                    <a:pt x="2676" y="4413"/>
                    <a:pt x="2503" y="4115"/>
                    <a:pt x="2224" y="3961"/>
                  </a:cubicBezTo>
                  <a:lnTo>
                    <a:pt x="2224" y="3427"/>
                  </a:lnTo>
                  <a:cubicBezTo>
                    <a:pt x="2224" y="3335"/>
                    <a:pt x="2276" y="3249"/>
                    <a:pt x="2363" y="3205"/>
                  </a:cubicBezTo>
                  <a:lnTo>
                    <a:pt x="2734" y="3023"/>
                  </a:lnTo>
                  <a:lnTo>
                    <a:pt x="3070" y="3359"/>
                  </a:lnTo>
                  <a:cubicBezTo>
                    <a:pt x="3155" y="3444"/>
                    <a:pt x="3265" y="3486"/>
                    <a:pt x="3376" y="3486"/>
                  </a:cubicBezTo>
                  <a:cubicBezTo>
                    <a:pt x="3487" y="3486"/>
                    <a:pt x="3597" y="3444"/>
                    <a:pt x="3681" y="3359"/>
                  </a:cubicBezTo>
                  <a:lnTo>
                    <a:pt x="4023" y="3023"/>
                  </a:lnTo>
                  <a:lnTo>
                    <a:pt x="4394" y="3205"/>
                  </a:lnTo>
                  <a:cubicBezTo>
                    <a:pt x="4475" y="3249"/>
                    <a:pt x="4528" y="3335"/>
                    <a:pt x="4528" y="3427"/>
                  </a:cubicBezTo>
                  <a:lnTo>
                    <a:pt x="4528" y="3961"/>
                  </a:lnTo>
                  <a:cubicBezTo>
                    <a:pt x="4249" y="4115"/>
                    <a:pt x="4076" y="4408"/>
                    <a:pt x="4076" y="4731"/>
                  </a:cubicBezTo>
                  <a:lnTo>
                    <a:pt x="4076" y="5183"/>
                  </a:lnTo>
                  <a:cubicBezTo>
                    <a:pt x="4076" y="5534"/>
                    <a:pt x="4244" y="5866"/>
                    <a:pt x="4528" y="6073"/>
                  </a:cubicBezTo>
                  <a:lnTo>
                    <a:pt x="4528" y="6400"/>
                  </a:lnTo>
                  <a:cubicBezTo>
                    <a:pt x="4528" y="6405"/>
                    <a:pt x="4524" y="6415"/>
                    <a:pt x="4519" y="6420"/>
                  </a:cubicBezTo>
                  <a:lnTo>
                    <a:pt x="3989" y="6684"/>
                  </a:lnTo>
                  <a:cubicBezTo>
                    <a:pt x="3763" y="6795"/>
                    <a:pt x="3624" y="7021"/>
                    <a:pt x="3629" y="7271"/>
                  </a:cubicBezTo>
                  <a:lnTo>
                    <a:pt x="3629" y="9499"/>
                  </a:lnTo>
                  <a:cubicBezTo>
                    <a:pt x="3629" y="9677"/>
                    <a:pt x="3677" y="9846"/>
                    <a:pt x="3778" y="9990"/>
                  </a:cubicBezTo>
                  <a:lnTo>
                    <a:pt x="3999" y="10327"/>
                  </a:lnTo>
                  <a:cubicBezTo>
                    <a:pt x="4052" y="10404"/>
                    <a:pt x="4081" y="10495"/>
                    <a:pt x="4081" y="10591"/>
                  </a:cubicBezTo>
                  <a:lnTo>
                    <a:pt x="4081" y="11515"/>
                  </a:lnTo>
                  <a:cubicBezTo>
                    <a:pt x="4088" y="11645"/>
                    <a:pt x="4187" y="11710"/>
                    <a:pt x="4285" y="11710"/>
                  </a:cubicBezTo>
                  <a:cubicBezTo>
                    <a:pt x="4384" y="11710"/>
                    <a:pt x="4483" y="11645"/>
                    <a:pt x="4490" y="11515"/>
                  </a:cubicBezTo>
                  <a:lnTo>
                    <a:pt x="4490" y="10591"/>
                  </a:lnTo>
                  <a:cubicBezTo>
                    <a:pt x="4490" y="10418"/>
                    <a:pt x="4437" y="10250"/>
                    <a:pt x="4341" y="10101"/>
                  </a:cubicBezTo>
                  <a:lnTo>
                    <a:pt x="4115" y="9764"/>
                  </a:lnTo>
                  <a:cubicBezTo>
                    <a:pt x="4062" y="9687"/>
                    <a:pt x="4038" y="9595"/>
                    <a:pt x="4038" y="9504"/>
                  </a:cubicBezTo>
                  <a:lnTo>
                    <a:pt x="4038" y="7271"/>
                  </a:lnTo>
                  <a:cubicBezTo>
                    <a:pt x="4038" y="7180"/>
                    <a:pt x="4090" y="7093"/>
                    <a:pt x="4172" y="7050"/>
                  </a:cubicBezTo>
                  <a:lnTo>
                    <a:pt x="4548" y="6867"/>
                  </a:lnTo>
                  <a:lnTo>
                    <a:pt x="4884" y="7204"/>
                  </a:lnTo>
                  <a:cubicBezTo>
                    <a:pt x="4969" y="7288"/>
                    <a:pt x="5079" y="7330"/>
                    <a:pt x="5190" y="7330"/>
                  </a:cubicBezTo>
                  <a:cubicBezTo>
                    <a:pt x="5301" y="7330"/>
                    <a:pt x="5411" y="7288"/>
                    <a:pt x="5496" y="7204"/>
                  </a:cubicBezTo>
                  <a:lnTo>
                    <a:pt x="5832" y="6867"/>
                  </a:lnTo>
                  <a:lnTo>
                    <a:pt x="6203" y="7050"/>
                  </a:lnTo>
                  <a:cubicBezTo>
                    <a:pt x="6289" y="7093"/>
                    <a:pt x="6342" y="7180"/>
                    <a:pt x="6342" y="7271"/>
                  </a:cubicBezTo>
                  <a:lnTo>
                    <a:pt x="6342" y="9504"/>
                  </a:lnTo>
                  <a:cubicBezTo>
                    <a:pt x="6342" y="9595"/>
                    <a:pt x="6313" y="9687"/>
                    <a:pt x="6261" y="9764"/>
                  </a:cubicBezTo>
                  <a:lnTo>
                    <a:pt x="6039" y="10101"/>
                  </a:lnTo>
                  <a:cubicBezTo>
                    <a:pt x="5943" y="10250"/>
                    <a:pt x="5890" y="10418"/>
                    <a:pt x="5890" y="10591"/>
                  </a:cubicBezTo>
                  <a:lnTo>
                    <a:pt x="5890" y="11520"/>
                  </a:lnTo>
                  <a:cubicBezTo>
                    <a:pt x="5897" y="11648"/>
                    <a:pt x="5996" y="11711"/>
                    <a:pt x="6095" y="11711"/>
                  </a:cubicBezTo>
                  <a:cubicBezTo>
                    <a:pt x="6193" y="11711"/>
                    <a:pt x="6292" y="11648"/>
                    <a:pt x="6299" y="11520"/>
                  </a:cubicBezTo>
                  <a:lnTo>
                    <a:pt x="6299" y="10591"/>
                  </a:lnTo>
                  <a:cubicBezTo>
                    <a:pt x="6299" y="10500"/>
                    <a:pt x="6328" y="10409"/>
                    <a:pt x="6381" y="10332"/>
                  </a:cubicBezTo>
                  <a:lnTo>
                    <a:pt x="6602" y="9995"/>
                  </a:lnTo>
                  <a:cubicBezTo>
                    <a:pt x="6698" y="9846"/>
                    <a:pt x="6751" y="9677"/>
                    <a:pt x="6751" y="9504"/>
                  </a:cubicBezTo>
                  <a:lnTo>
                    <a:pt x="6751" y="7271"/>
                  </a:lnTo>
                  <a:cubicBezTo>
                    <a:pt x="6751" y="7026"/>
                    <a:pt x="6612" y="6795"/>
                    <a:pt x="6390" y="6684"/>
                  </a:cubicBezTo>
                  <a:lnTo>
                    <a:pt x="5861" y="6420"/>
                  </a:lnTo>
                  <a:cubicBezTo>
                    <a:pt x="5852" y="6420"/>
                    <a:pt x="5847" y="6410"/>
                    <a:pt x="5847" y="6400"/>
                  </a:cubicBezTo>
                  <a:lnTo>
                    <a:pt x="5847" y="6078"/>
                  </a:lnTo>
                  <a:cubicBezTo>
                    <a:pt x="6131" y="5866"/>
                    <a:pt x="6299" y="5539"/>
                    <a:pt x="6299" y="5183"/>
                  </a:cubicBezTo>
                  <a:lnTo>
                    <a:pt x="6299" y="4731"/>
                  </a:lnTo>
                  <a:cubicBezTo>
                    <a:pt x="6299" y="4413"/>
                    <a:pt x="6126" y="4115"/>
                    <a:pt x="5847" y="3961"/>
                  </a:cubicBezTo>
                  <a:lnTo>
                    <a:pt x="5847" y="3427"/>
                  </a:lnTo>
                  <a:cubicBezTo>
                    <a:pt x="5847" y="3335"/>
                    <a:pt x="5900" y="3249"/>
                    <a:pt x="5986" y="3205"/>
                  </a:cubicBezTo>
                  <a:lnTo>
                    <a:pt x="6357" y="3023"/>
                  </a:lnTo>
                  <a:lnTo>
                    <a:pt x="6698" y="3359"/>
                  </a:lnTo>
                  <a:cubicBezTo>
                    <a:pt x="6783" y="3444"/>
                    <a:pt x="6892" y="3486"/>
                    <a:pt x="7002" y="3486"/>
                  </a:cubicBezTo>
                  <a:cubicBezTo>
                    <a:pt x="7111" y="3486"/>
                    <a:pt x="7221" y="3444"/>
                    <a:pt x="7305" y="3359"/>
                  </a:cubicBezTo>
                  <a:lnTo>
                    <a:pt x="7646" y="3023"/>
                  </a:lnTo>
                  <a:lnTo>
                    <a:pt x="8017" y="3205"/>
                  </a:lnTo>
                  <a:cubicBezTo>
                    <a:pt x="8103" y="3249"/>
                    <a:pt x="8156" y="3335"/>
                    <a:pt x="8156" y="3427"/>
                  </a:cubicBezTo>
                  <a:lnTo>
                    <a:pt x="8156" y="3961"/>
                  </a:lnTo>
                  <a:cubicBezTo>
                    <a:pt x="7873" y="4115"/>
                    <a:pt x="7704" y="4408"/>
                    <a:pt x="7704" y="4731"/>
                  </a:cubicBezTo>
                  <a:lnTo>
                    <a:pt x="7704" y="5183"/>
                  </a:lnTo>
                  <a:cubicBezTo>
                    <a:pt x="7704" y="5534"/>
                    <a:pt x="7868" y="5866"/>
                    <a:pt x="8156" y="6073"/>
                  </a:cubicBezTo>
                  <a:lnTo>
                    <a:pt x="8156" y="6400"/>
                  </a:lnTo>
                  <a:cubicBezTo>
                    <a:pt x="8156" y="6405"/>
                    <a:pt x="8152" y="6415"/>
                    <a:pt x="8142" y="6420"/>
                  </a:cubicBezTo>
                  <a:lnTo>
                    <a:pt x="7613" y="6684"/>
                  </a:lnTo>
                  <a:cubicBezTo>
                    <a:pt x="7391" y="6795"/>
                    <a:pt x="7252" y="7021"/>
                    <a:pt x="7252" y="7271"/>
                  </a:cubicBezTo>
                  <a:lnTo>
                    <a:pt x="7252" y="9499"/>
                  </a:lnTo>
                  <a:cubicBezTo>
                    <a:pt x="7252" y="9677"/>
                    <a:pt x="7305" y="9846"/>
                    <a:pt x="7401" y="9990"/>
                  </a:cubicBezTo>
                  <a:lnTo>
                    <a:pt x="7622" y="10327"/>
                  </a:lnTo>
                  <a:cubicBezTo>
                    <a:pt x="7675" y="10404"/>
                    <a:pt x="7704" y="10495"/>
                    <a:pt x="7704" y="10591"/>
                  </a:cubicBezTo>
                  <a:lnTo>
                    <a:pt x="7704" y="11515"/>
                  </a:lnTo>
                  <a:cubicBezTo>
                    <a:pt x="7711" y="11645"/>
                    <a:pt x="7810" y="11710"/>
                    <a:pt x="7909" y="11710"/>
                  </a:cubicBezTo>
                  <a:cubicBezTo>
                    <a:pt x="8007" y="11710"/>
                    <a:pt x="8106" y="11645"/>
                    <a:pt x="8113" y="11515"/>
                  </a:cubicBezTo>
                  <a:lnTo>
                    <a:pt x="8113" y="10591"/>
                  </a:lnTo>
                  <a:cubicBezTo>
                    <a:pt x="8113" y="10418"/>
                    <a:pt x="8060" y="10250"/>
                    <a:pt x="7964" y="10101"/>
                  </a:cubicBezTo>
                  <a:lnTo>
                    <a:pt x="7743" y="9764"/>
                  </a:lnTo>
                  <a:cubicBezTo>
                    <a:pt x="7690" y="9687"/>
                    <a:pt x="7661" y="9595"/>
                    <a:pt x="7661" y="9504"/>
                  </a:cubicBezTo>
                  <a:lnTo>
                    <a:pt x="7661" y="7271"/>
                  </a:lnTo>
                  <a:cubicBezTo>
                    <a:pt x="7661" y="7180"/>
                    <a:pt x="7714" y="7093"/>
                    <a:pt x="7800" y="7050"/>
                  </a:cubicBezTo>
                  <a:lnTo>
                    <a:pt x="8171" y="6867"/>
                  </a:lnTo>
                  <a:lnTo>
                    <a:pt x="8493" y="7209"/>
                  </a:lnTo>
                  <a:cubicBezTo>
                    <a:pt x="8577" y="7293"/>
                    <a:pt x="8688" y="7335"/>
                    <a:pt x="8799" y="7335"/>
                  </a:cubicBezTo>
                  <a:cubicBezTo>
                    <a:pt x="8909" y="7335"/>
                    <a:pt x="9020" y="7293"/>
                    <a:pt x="9104" y="7209"/>
                  </a:cubicBezTo>
                  <a:lnTo>
                    <a:pt x="9441" y="6867"/>
                  </a:lnTo>
                  <a:lnTo>
                    <a:pt x="9812" y="7055"/>
                  </a:lnTo>
                  <a:cubicBezTo>
                    <a:pt x="9898" y="7093"/>
                    <a:pt x="9951" y="7180"/>
                    <a:pt x="9951" y="7276"/>
                  </a:cubicBezTo>
                  <a:lnTo>
                    <a:pt x="9951" y="9504"/>
                  </a:lnTo>
                  <a:cubicBezTo>
                    <a:pt x="9951" y="9600"/>
                    <a:pt x="9922" y="9692"/>
                    <a:pt x="9869" y="9769"/>
                  </a:cubicBezTo>
                  <a:lnTo>
                    <a:pt x="9648" y="10105"/>
                  </a:lnTo>
                  <a:cubicBezTo>
                    <a:pt x="9552" y="10250"/>
                    <a:pt x="9499" y="10418"/>
                    <a:pt x="9499" y="10596"/>
                  </a:cubicBezTo>
                  <a:lnTo>
                    <a:pt x="9499" y="11520"/>
                  </a:lnTo>
                  <a:cubicBezTo>
                    <a:pt x="9506" y="11650"/>
                    <a:pt x="9605" y="11715"/>
                    <a:pt x="9703" y="11715"/>
                  </a:cubicBezTo>
                  <a:cubicBezTo>
                    <a:pt x="9802" y="11715"/>
                    <a:pt x="9901" y="11650"/>
                    <a:pt x="9908" y="11520"/>
                  </a:cubicBezTo>
                  <a:lnTo>
                    <a:pt x="9908" y="10591"/>
                  </a:lnTo>
                  <a:cubicBezTo>
                    <a:pt x="9908" y="10500"/>
                    <a:pt x="9937" y="10409"/>
                    <a:pt x="9990" y="10332"/>
                  </a:cubicBezTo>
                  <a:lnTo>
                    <a:pt x="10211" y="9995"/>
                  </a:lnTo>
                  <a:cubicBezTo>
                    <a:pt x="10307" y="9846"/>
                    <a:pt x="10360" y="9677"/>
                    <a:pt x="10360" y="9504"/>
                  </a:cubicBezTo>
                  <a:lnTo>
                    <a:pt x="10360" y="7271"/>
                  </a:lnTo>
                  <a:cubicBezTo>
                    <a:pt x="10360" y="7026"/>
                    <a:pt x="10221" y="6795"/>
                    <a:pt x="9999" y="6684"/>
                  </a:cubicBezTo>
                  <a:lnTo>
                    <a:pt x="9470" y="6420"/>
                  </a:lnTo>
                  <a:cubicBezTo>
                    <a:pt x="9460" y="6420"/>
                    <a:pt x="9456" y="6410"/>
                    <a:pt x="9456" y="6400"/>
                  </a:cubicBezTo>
                  <a:lnTo>
                    <a:pt x="9456" y="6078"/>
                  </a:lnTo>
                  <a:cubicBezTo>
                    <a:pt x="9739" y="5866"/>
                    <a:pt x="9908" y="5539"/>
                    <a:pt x="9908" y="5183"/>
                  </a:cubicBezTo>
                  <a:lnTo>
                    <a:pt x="9908" y="4731"/>
                  </a:lnTo>
                  <a:cubicBezTo>
                    <a:pt x="9908" y="4413"/>
                    <a:pt x="9735" y="4115"/>
                    <a:pt x="9456" y="3961"/>
                  </a:cubicBezTo>
                  <a:lnTo>
                    <a:pt x="9456" y="3427"/>
                  </a:lnTo>
                  <a:cubicBezTo>
                    <a:pt x="9456" y="3331"/>
                    <a:pt x="9508" y="3244"/>
                    <a:pt x="9595" y="3205"/>
                  </a:cubicBezTo>
                  <a:lnTo>
                    <a:pt x="9966" y="3018"/>
                  </a:lnTo>
                  <a:lnTo>
                    <a:pt x="10302" y="3359"/>
                  </a:lnTo>
                  <a:cubicBezTo>
                    <a:pt x="10387" y="3444"/>
                    <a:pt x="10497" y="3486"/>
                    <a:pt x="10608" y="3486"/>
                  </a:cubicBezTo>
                  <a:cubicBezTo>
                    <a:pt x="10719" y="3486"/>
                    <a:pt x="10829" y="3444"/>
                    <a:pt x="10914" y="3359"/>
                  </a:cubicBezTo>
                  <a:lnTo>
                    <a:pt x="11250" y="3018"/>
                  </a:lnTo>
                  <a:lnTo>
                    <a:pt x="11626" y="3205"/>
                  </a:lnTo>
                  <a:cubicBezTo>
                    <a:pt x="11707" y="3249"/>
                    <a:pt x="11760" y="3331"/>
                    <a:pt x="11760" y="3427"/>
                  </a:cubicBezTo>
                  <a:lnTo>
                    <a:pt x="11760" y="3961"/>
                  </a:lnTo>
                  <a:cubicBezTo>
                    <a:pt x="11481" y="4115"/>
                    <a:pt x="11308" y="4408"/>
                    <a:pt x="11308" y="4731"/>
                  </a:cubicBezTo>
                  <a:lnTo>
                    <a:pt x="11308" y="5183"/>
                  </a:lnTo>
                  <a:cubicBezTo>
                    <a:pt x="11308" y="5534"/>
                    <a:pt x="11476" y="5866"/>
                    <a:pt x="11760" y="6073"/>
                  </a:cubicBezTo>
                  <a:lnTo>
                    <a:pt x="11760" y="6400"/>
                  </a:lnTo>
                  <a:cubicBezTo>
                    <a:pt x="11760" y="6405"/>
                    <a:pt x="11756" y="6415"/>
                    <a:pt x="11751" y="6420"/>
                  </a:cubicBezTo>
                  <a:lnTo>
                    <a:pt x="11221" y="6684"/>
                  </a:lnTo>
                  <a:cubicBezTo>
                    <a:pt x="10995" y="6795"/>
                    <a:pt x="10856" y="7021"/>
                    <a:pt x="10861" y="7271"/>
                  </a:cubicBezTo>
                  <a:lnTo>
                    <a:pt x="10861" y="9499"/>
                  </a:lnTo>
                  <a:cubicBezTo>
                    <a:pt x="10856" y="9677"/>
                    <a:pt x="10909" y="9846"/>
                    <a:pt x="11005" y="9990"/>
                  </a:cubicBezTo>
                  <a:lnTo>
                    <a:pt x="11231" y="10327"/>
                  </a:lnTo>
                  <a:cubicBezTo>
                    <a:pt x="11284" y="10404"/>
                    <a:pt x="11313" y="10495"/>
                    <a:pt x="11313" y="10591"/>
                  </a:cubicBezTo>
                  <a:lnTo>
                    <a:pt x="11313" y="11515"/>
                  </a:lnTo>
                  <a:cubicBezTo>
                    <a:pt x="11303" y="11660"/>
                    <a:pt x="11409" y="11732"/>
                    <a:pt x="11516" y="11732"/>
                  </a:cubicBezTo>
                  <a:cubicBezTo>
                    <a:pt x="11622" y="11732"/>
                    <a:pt x="11729" y="11660"/>
                    <a:pt x="11722" y="11515"/>
                  </a:cubicBezTo>
                  <a:lnTo>
                    <a:pt x="11722" y="10591"/>
                  </a:lnTo>
                  <a:cubicBezTo>
                    <a:pt x="11722" y="10418"/>
                    <a:pt x="11669" y="10250"/>
                    <a:pt x="11573" y="10101"/>
                  </a:cubicBezTo>
                  <a:lnTo>
                    <a:pt x="11347" y="9764"/>
                  </a:lnTo>
                  <a:cubicBezTo>
                    <a:pt x="11294" y="9687"/>
                    <a:pt x="11270" y="9595"/>
                    <a:pt x="11270" y="9504"/>
                  </a:cubicBezTo>
                  <a:lnTo>
                    <a:pt x="11270" y="7271"/>
                  </a:lnTo>
                  <a:cubicBezTo>
                    <a:pt x="11270" y="7180"/>
                    <a:pt x="11323" y="7093"/>
                    <a:pt x="11404" y="7050"/>
                  </a:cubicBezTo>
                  <a:lnTo>
                    <a:pt x="11775" y="6867"/>
                  </a:lnTo>
                  <a:lnTo>
                    <a:pt x="12116" y="7204"/>
                  </a:lnTo>
                  <a:cubicBezTo>
                    <a:pt x="12201" y="7288"/>
                    <a:pt x="12310" y="7330"/>
                    <a:pt x="12420" y="7330"/>
                  </a:cubicBezTo>
                  <a:cubicBezTo>
                    <a:pt x="12530" y="7330"/>
                    <a:pt x="12641" y="7288"/>
                    <a:pt x="12728" y="7204"/>
                  </a:cubicBezTo>
                  <a:lnTo>
                    <a:pt x="13064" y="6867"/>
                  </a:lnTo>
                  <a:lnTo>
                    <a:pt x="13435" y="7050"/>
                  </a:lnTo>
                  <a:cubicBezTo>
                    <a:pt x="13521" y="7093"/>
                    <a:pt x="13574" y="7180"/>
                    <a:pt x="13574" y="7271"/>
                  </a:cubicBezTo>
                  <a:lnTo>
                    <a:pt x="13574" y="9504"/>
                  </a:lnTo>
                  <a:cubicBezTo>
                    <a:pt x="13574" y="9595"/>
                    <a:pt x="13546" y="9687"/>
                    <a:pt x="13493" y="9764"/>
                  </a:cubicBezTo>
                  <a:lnTo>
                    <a:pt x="13271" y="10101"/>
                  </a:lnTo>
                  <a:cubicBezTo>
                    <a:pt x="13170" y="10250"/>
                    <a:pt x="13122" y="10418"/>
                    <a:pt x="13122" y="10591"/>
                  </a:cubicBezTo>
                  <a:lnTo>
                    <a:pt x="13122" y="11520"/>
                  </a:lnTo>
                  <a:cubicBezTo>
                    <a:pt x="13112" y="11664"/>
                    <a:pt x="13218" y="11737"/>
                    <a:pt x="13325" y="11737"/>
                  </a:cubicBezTo>
                  <a:cubicBezTo>
                    <a:pt x="13431" y="11737"/>
                    <a:pt x="13538" y="11664"/>
                    <a:pt x="13531" y="11520"/>
                  </a:cubicBezTo>
                  <a:lnTo>
                    <a:pt x="13531" y="10591"/>
                  </a:lnTo>
                  <a:cubicBezTo>
                    <a:pt x="13531" y="10500"/>
                    <a:pt x="13555" y="10409"/>
                    <a:pt x="13608" y="10332"/>
                  </a:cubicBezTo>
                  <a:lnTo>
                    <a:pt x="13834" y="9995"/>
                  </a:lnTo>
                  <a:cubicBezTo>
                    <a:pt x="13930" y="9846"/>
                    <a:pt x="13983" y="9677"/>
                    <a:pt x="13983" y="9504"/>
                  </a:cubicBezTo>
                  <a:lnTo>
                    <a:pt x="13983" y="7271"/>
                  </a:lnTo>
                  <a:cubicBezTo>
                    <a:pt x="13983" y="7026"/>
                    <a:pt x="13844" y="6795"/>
                    <a:pt x="13618" y="6684"/>
                  </a:cubicBezTo>
                  <a:lnTo>
                    <a:pt x="13088" y="6420"/>
                  </a:lnTo>
                  <a:cubicBezTo>
                    <a:pt x="13079" y="6420"/>
                    <a:pt x="13074" y="6410"/>
                    <a:pt x="13079" y="6400"/>
                  </a:cubicBezTo>
                  <a:lnTo>
                    <a:pt x="13079" y="6078"/>
                  </a:lnTo>
                  <a:cubicBezTo>
                    <a:pt x="13363" y="5866"/>
                    <a:pt x="13526" y="5539"/>
                    <a:pt x="13531" y="5183"/>
                  </a:cubicBezTo>
                  <a:lnTo>
                    <a:pt x="13531" y="4731"/>
                  </a:lnTo>
                  <a:cubicBezTo>
                    <a:pt x="13526" y="4245"/>
                    <a:pt x="13132" y="3850"/>
                    <a:pt x="12646" y="3850"/>
                  </a:cubicBezTo>
                  <a:lnTo>
                    <a:pt x="12169" y="3850"/>
                  </a:lnTo>
                  <a:lnTo>
                    <a:pt x="12169" y="3427"/>
                  </a:lnTo>
                  <a:cubicBezTo>
                    <a:pt x="12174" y="3177"/>
                    <a:pt x="12035" y="2950"/>
                    <a:pt x="11809" y="2840"/>
                  </a:cubicBezTo>
                  <a:lnTo>
                    <a:pt x="11279" y="2575"/>
                  </a:lnTo>
                  <a:cubicBezTo>
                    <a:pt x="11274" y="2570"/>
                    <a:pt x="11270" y="2565"/>
                    <a:pt x="11270" y="2556"/>
                  </a:cubicBezTo>
                  <a:lnTo>
                    <a:pt x="11270" y="2233"/>
                  </a:lnTo>
                  <a:cubicBezTo>
                    <a:pt x="11553" y="2022"/>
                    <a:pt x="11722" y="1690"/>
                    <a:pt x="11722" y="1338"/>
                  </a:cubicBezTo>
                  <a:lnTo>
                    <a:pt x="11722" y="886"/>
                  </a:lnTo>
                  <a:cubicBezTo>
                    <a:pt x="11722" y="400"/>
                    <a:pt x="11323" y="6"/>
                    <a:pt x="10837" y="1"/>
                  </a:cubicBezTo>
                  <a:lnTo>
                    <a:pt x="10384" y="1"/>
                  </a:lnTo>
                  <a:cubicBezTo>
                    <a:pt x="9898" y="6"/>
                    <a:pt x="9504" y="400"/>
                    <a:pt x="9504" y="886"/>
                  </a:cubicBezTo>
                  <a:lnTo>
                    <a:pt x="9504" y="1338"/>
                  </a:lnTo>
                  <a:cubicBezTo>
                    <a:pt x="9504" y="1690"/>
                    <a:pt x="9667" y="2022"/>
                    <a:pt x="9956" y="2233"/>
                  </a:cubicBezTo>
                  <a:lnTo>
                    <a:pt x="9956" y="2556"/>
                  </a:lnTo>
                  <a:cubicBezTo>
                    <a:pt x="9956" y="2565"/>
                    <a:pt x="9951" y="2570"/>
                    <a:pt x="9942" y="2575"/>
                  </a:cubicBezTo>
                  <a:lnTo>
                    <a:pt x="9412" y="2840"/>
                  </a:lnTo>
                  <a:cubicBezTo>
                    <a:pt x="9191" y="2950"/>
                    <a:pt x="9051" y="3177"/>
                    <a:pt x="9051" y="3427"/>
                  </a:cubicBezTo>
                  <a:lnTo>
                    <a:pt x="9051" y="3850"/>
                  </a:lnTo>
                  <a:lnTo>
                    <a:pt x="8556" y="3850"/>
                  </a:lnTo>
                  <a:lnTo>
                    <a:pt x="8556" y="3427"/>
                  </a:lnTo>
                  <a:cubicBezTo>
                    <a:pt x="8556" y="3177"/>
                    <a:pt x="8416" y="2950"/>
                    <a:pt x="8195" y="2840"/>
                  </a:cubicBezTo>
                  <a:lnTo>
                    <a:pt x="7661" y="2575"/>
                  </a:lnTo>
                  <a:cubicBezTo>
                    <a:pt x="7656" y="2570"/>
                    <a:pt x="7651" y="2565"/>
                    <a:pt x="7651" y="2556"/>
                  </a:cubicBezTo>
                  <a:lnTo>
                    <a:pt x="7651" y="2233"/>
                  </a:lnTo>
                  <a:cubicBezTo>
                    <a:pt x="7935" y="2022"/>
                    <a:pt x="8103" y="1690"/>
                    <a:pt x="8103" y="1338"/>
                  </a:cubicBezTo>
                  <a:lnTo>
                    <a:pt x="8103" y="886"/>
                  </a:lnTo>
                  <a:cubicBezTo>
                    <a:pt x="8103" y="400"/>
                    <a:pt x="7709" y="6"/>
                    <a:pt x="7218" y="1"/>
                  </a:cubicBezTo>
                  <a:lnTo>
                    <a:pt x="6766" y="1"/>
                  </a:lnTo>
                  <a:cubicBezTo>
                    <a:pt x="6280" y="6"/>
                    <a:pt x="5885" y="400"/>
                    <a:pt x="5885" y="886"/>
                  </a:cubicBezTo>
                  <a:lnTo>
                    <a:pt x="5885" y="1338"/>
                  </a:lnTo>
                  <a:cubicBezTo>
                    <a:pt x="5885" y="1690"/>
                    <a:pt x="6054" y="2022"/>
                    <a:pt x="6338" y="2233"/>
                  </a:cubicBezTo>
                  <a:lnTo>
                    <a:pt x="6338" y="2556"/>
                  </a:lnTo>
                  <a:cubicBezTo>
                    <a:pt x="6338" y="2565"/>
                    <a:pt x="6333" y="2570"/>
                    <a:pt x="6323" y="2575"/>
                  </a:cubicBezTo>
                  <a:lnTo>
                    <a:pt x="5794" y="2840"/>
                  </a:lnTo>
                  <a:cubicBezTo>
                    <a:pt x="5572" y="2950"/>
                    <a:pt x="5433" y="3177"/>
                    <a:pt x="5433" y="3427"/>
                  </a:cubicBezTo>
                  <a:lnTo>
                    <a:pt x="5433" y="3850"/>
                  </a:lnTo>
                  <a:lnTo>
                    <a:pt x="4937" y="3850"/>
                  </a:lnTo>
                  <a:lnTo>
                    <a:pt x="4937" y="3427"/>
                  </a:lnTo>
                  <a:cubicBezTo>
                    <a:pt x="4937" y="3177"/>
                    <a:pt x="4798" y="2950"/>
                    <a:pt x="4576" y="2840"/>
                  </a:cubicBezTo>
                  <a:lnTo>
                    <a:pt x="4047" y="2575"/>
                  </a:lnTo>
                  <a:cubicBezTo>
                    <a:pt x="4038" y="2570"/>
                    <a:pt x="4033" y="2565"/>
                    <a:pt x="4038" y="2556"/>
                  </a:cubicBezTo>
                  <a:lnTo>
                    <a:pt x="4038" y="2233"/>
                  </a:lnTo>
                  <a:cubicBezTo>
                    <a:pt x="4321" y="2022"/>
                    <a:pt x="4485" y="1690"/>
                    <a:pt x="4490" y="1338"/>
                  </a:cubicBezTo>
                  <a:lnTo>
                    <a:pt x="4490" y="886"/>
                  </a:lnTo>
                  <a:cubicBezTo>
                    <a:pt x="4485" y="400"/>
                    <a:pt x="4090" y="6"/>
                    <a:pt x="3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38" name="Google Shape;7038;p29"/>
          <p:cNvGrpSpPr/>
          <p:nvPr/>
        </p:nvGrpSpPr>
        <p:grpSpPr>
          <a:xfrm>
            <a:off x="7092669" y="3226996"/>
            <a:ext cx="366896" cy="309327"/>
            <a:chOff x="7092669" y="3411571"/>
            <a:chExt cx="366896" cy="309327"/>
          </a:xfrm>
        </p:grpSpPr>
        <p:sp>
          <p:nvSpPr>
            <p:cNvPr id="7039" name="Google Shape;7039;p29"/>
            <p:cNvSpPr/>
            <p:nvPr/>
          </p:nvSpPr>
          <p:spPr>
            <a:xfrm>
              <a:off x="7098098" y="3416869"/>
              <a:ext cx="356038" cy="298600"/>
            </a:xfrm>
            <a:custGeom>
              <a:rect b="b" l="l" r="r" t="t"/>
              <a:pathLst>
                <a:path extrusionOk="0" h="11385" w="13575">
                  <a:moveTo>
                    <a:pt x="660" y="0"/>
                  </a:moveTo>
                  <a:cubicBezTo>
                    <a:pt x="294" y="0"/>
                    <a:pt x="1" y="294"/>
                    <a:pt x="1" y="659"/>
                  </a:cubicBezTo>
                  <a:lnTo>
                    <a:pt x="1" y="10730"/>
                  </a:lnTo>
                  <a:cubicBezTo>
                    <a:pt x="1" y="11091"/>
                    <a:pt x="294" y="11385"/>
                    <a:pt x="660" y="11385"/>
                  </a:cubicBezTo>
                  <a:lnTo>
                    <a:pt x="12920" y="11385"/>
                  </a:lnTo>
                  <a:cubicBezTo>
                    <a:pt x="13281" y="11385"/>
                    <a:pt x="13575" y="11091"/>
                    <a:pt x="13575" y="10730"/>
                  </a:cubicBezTo>
                  <a:lnTo>
                    <a:pt x="13575" y="1973"/>
                  </a:lnTo>
                  <a:cubicBezTo>
                    <a:pt x="13575" y="1607"/>
                    <a:pt x="13281" y="1314"/>
                    <a:pt x="12920" y="1314"/>
                  </a:cubicBezTo>
                  <a:lnTo>
                    <a:pt x="8979" y="1314"/>
                  </a:lnTo>
                  <a:lnTo>
                    <a:pt x="7921" y="260"/>
                  </a:lnTo>
                  <a:cubicBezTo>
                    <a:pt x="7757" y="92"/>
                    <a:pt x="7531" y="0"/>
                    <a:pt x="7300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0" name="Google Shape;7040;p29"/>
            <p:cNvSpPr/>
            <p:nvPr/>
          </p:nvSpPr>
          <p:spPr>
            <a:xfrm>
              <a:off x="7184308" y="3491565"/>
              <a:ext cx="183750" cy="183776"/>
            </a:xfrm>
            <a:custGeom>
              <a:rect b="b" l="l" r="r" t="t"/>
              <a:pathLst>
                <a:path extrusionOk="0" h="7007" w="7006">
                  <a:moveTo>
                    <a:pt x="3503" y="1"/>
                  </a:moveTo>
                  <a:cubicBezTo>
                    <a:pt x="1569" y="1"/>
                    <a:pt x="0" y="1569"/>
                    <a:pt x="0" y="3504"/>
                  </a:cubicBezTo>
                  <a:cubicBezTo>
                    <a:pt x="0" y="5438"/>
                    <a:pt x="1569" y="7007"/>
                    <a:pt x="3503" y="7007"/>
                  </a:cubicBezTo>
                  <a:cubicBezTo>
                    <a:pt x="5437" y="7007"/>
                    <a:pt x="7006" y="5438"/>
                    <a:pt x="7006" y="3504"/>
                  </a:cubicBezTo>
                  <a:cubicBezTo>
                    <a:pt x="7006" y="1569"/>
                    <a:pt x="5437" y="1"/>
                    <a:pt x="3503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1" name="Google Shape;7041;p29"/>
            <p:cNvSpPr/>
            <p:nvPr/>
          </p:nvSpPr>
          <p:spPr>
            <a:xfrm>
              <a:off x="7207257" y="3514540"/>
              <a:ext cx="137852" cy="137826"/>
            </a:xfrm>
            <a:custGeom>
              <a:rect b="b" l="l" r="r" t="t"/>
              <a:pathLst>
                <a:path extrusionOk="0" h="5255" w="5256">
                  <a:moveTo>
                    <a:pt x="2628" y="1"/>
                  </a:moveTo>
                  <a:cubicBezTo>
                    <a:pt x="1175" y="1"/>
                    <a:pt x="1" y="1175"/>
                    <a:pt x="1" y="2628"/>
                  </a:cubicBezTo>
                  <a:cubicBezTo>
                    <a:pt x="1" y="4076"/>
                    <a:pt x="1175" y="5255"/>
                    <a:pt x="2628" y="5255"/>
                  </a:cubicBezTo>
                  <a:cubicBezTo>
                    <a:pt x="4076" y="5255"/>
                    <a:pt x="5255" y="4076"/>
                    <a:pt x="5255" y="2628"/>
                  </a:cubicBezTo>
                  <a:cubicBezTo>
                    <a:pt x="5255" y="1175"/>
                    <a:pt x="4076" y="1"/>
                    <a:pt x="26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2" name="Google Shape;7042;p29"/>
            <p:cNvSpPr/>
            <p:nvPr/>
          </p:nvSpPr>
          <p:spPr>
            <a:xfrm>
              <a:off x="7241720" y="3589131"/>
              <a:ext cx="68926" cy="63182"/>
            </a:xfrm>
            <a:custGeom>
              <a:rect b="b" l="l" r="r" t="t"/>
              <a:pathLst>
                <a:path extrusionOk="0" h="2409" w="2628">
                  <a:moveTo>
                    <a:pt x="876" y="0"/>
                  </a:moveTo>
                  <a:lnTo>
                    <a:pt x="876" y="438"/>
                  </a:lnTo>
                  <a:cubicBezTo>
                    <a:pt x="876" y="520"/>
                    <a:pt x="828" y="597"/>
                    <a:pt x="756" y="635"/>
                  </a:cubicBezTo>
                  <a:lnTo>
                    <a:pt x="241" y="890"/>
                  </a:lnTo>
                  <a:cubicBezTo>
                    <a:pt x="97" y="963"/>
                    <a:pt x="0" y="1117"/>
                    <a:pt x="0" y="1280"/>
                  </a:cubicBezTo>
                  <a:lnTo>
                    <a:pt x="0" y="2055"/>
                  </a:lnTo>
                  <a:cubicBezTo>
                    <a:pt x="407" y="2291"/>
                    <a:pt x="861" y="2409"/>
                    <a:pt x="1314" y="2409"/>
                  </a:cubicBezTo>
                  <a:cubicBezTo>
                    <a:pt x="1768" y="2409"/>
                    <a:pt x="2221" y="2291"/>
                    <a:pt x="2628" y="2055"/>
                  </a:cubicBezTo>
                  <a:lnTo>
                    <a:pt x="2628" y="1280"/>
                  </a:lnTo>
                  <a:cubicBezTo>
                    <a:pt x="2628" y="1117"/>
                    <a:pt x="2531" y="963"/>
                    <a:pt x="2382" y="890"/>
                  </a:cubicBezTo>
                  <a:lnTo>
                    <a:pt x="1872" y="635"/>
                  </a:lnTo>
                  <a:cubicBezTo>
                    <a:pt x="1795" y="597"/>
                    <a:pt x="1752" y="520"/>
                    <a:pt x="1752" y="438"/>
                  </a:cubicBezTo>
                  <a:lnTo>
                    <a:pt x="175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3" name="Google Shape;7043;p29"/>
            <p:cNvSpPr/>
            <p:nvPr/>
          </p:nvSpPr>
          <p:spPr>
            <a:xfrm>
              <a:off x="7203480" y="3416869"/>
              <a:ext cx="130141" cy="34463"/>
            </a:xfrm>
            <a:custGeom>
              <a:rect b="b" l="l" r="r" t="t"/>
              <a:pathLst>
                <a:path extrusionOk="0" h="1314" w="4962">
                  <a:moveTo>
                    <a:pt x="0" y="0"/>
                  </a:moveTo>
                  <a:cubicBezTo>
                    <a:pt x="231" y="0"/>
                    <a:pt x="453" y="92"/>
                    <a:pt x="616" y="260"/>
                  </a:cubicBezTo>
                  <a:lnTo>
                    <a:pt x="1482" y="1121"/>
                  </a:lnTo>
                  <a:cubicBezTo>
                    <a:pt x="1608" y="1246"/>
                    <a:pt x="1771" y="1314"/>
                    <a:pt x="1949" y="1314"/>
                  </a:cubicBezTo>
                  <a:lnTo>
                    <a:pt x="4961" y="1314"/>
                  </a:lnTo>
                  <a:lnTo>
                    <a:pt x="3903" y="260"/>
                  </a:lnTo>
                  <a:cubicBezTo>
                    <a:pt x="3739" y="92"/>
                    <a:pt x="3513" y="0"/>
                    <a:pt x="3282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4" name="Google Shape;7044;p29"/>
            <p:cNvSpPr/>
            <p:nvPr/>
          </p:nvSpPr>
          <p:spPr>
            <a:xfrm>
              <a:off x="7247385" y="3416869"/>
              <a:ext cx="86236" cy="34463"/>
            </a:xfrm>
            <a:custGeom>
              <a:rect b="b" l="l" r="r" t="t"/>
              <a:pathLst>
                <a:path extrusionOk="0" h="1314" w="3288">
                  <a:moveTo>
                    <a:pt x="1" y="0"/>
                  </a:moveTo>
                  <a:cubicBezTo>
                    <a:pt x="232" y="0"/>
                    <a:pt x="458" y="92"/>
                    <a:pt x="622" y="255"/>
                  </a:cubicBezTo>
                  <a:lnTo>
                    <a:pt x="1488" y="1121"/>
                  </a:lnTo>
                  <a:cubicBezTo>
                    <a:pt x="1608" y="1246"/>
                    <a:pt x="1776" y="1314"/>
                    <a:pt x="1950" y="1314"/>
                  </a:cubicBezTo>
                  <a:lnTo>
                    <a:pt x="3287" y="1314"/>
                  </a:lnTo>
                  <a:lnTo>
                    <a:pt x="2229" y="255"/>
                  </a:lnTo>
                  <a:cubicBezTo>
                    <a:pt x="2065" y="92"/>
                    <a:pt x="1844" y="0"/>
                    <a:pt x="160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5" name="Google Shape;7045;p29"/>
            <p:cNvSpPr/>
            <p:nvPr/>
          </p:nvSpPr>
          <p:spPr>
            <a:xfrm>
              <a:off x="7098098" y="3686802"/>
              <a:ext cx="356038" cy="28667"/>
            </a:xfrm>
            <a:custGeom>
              <a:rect b="b" l="l" r="r" t="t"/>
              <a:pathLst>
                <a:path extrusionOk="0" h="1093" w="13575">
                  <a:moveTo>
                    <a:pt x="1" y="1"/>
                  </a:moveTo>
                  <a:lnTo>
                    <a:pt x="1" y="438"/>
                  </a:lnTo>
                  <a:cubicBezTo>
                    <a:pt x="1" y="799"/>
                    <a:pt x="294" y="1093"/>
                    <a:pt x="660" y="1093"/>
                  </a:cubicBezTo>
                  <a:lnTo>
                    <a:pt x="12920" y="1093"/>
                  </a:lnTo>
                  <a:cubicBezTo>
                    <a:pt x="13281" y="1093"/>
                    <a:pt x="13575" y="799"/>
                    <a:pt x="13575" y="438"/>
                  </a:cubicBezTo>
                  <a:lnTo>
                    <a:pt x="13575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6" name="Google Shape;7046;p29"/>
            <p:cNvSpPr/>
            <p:nvPr/>
          </p:nvSpPr>
          <p:spPr>
            <a:xfrm>
              <a:off x="7241720" y="3607307"/>
              <a:ext cx="68926" cy="45006"/>
            </a:xfrm>
            <a:custGeom>
              <a:rect b="b" l="l" r="r" t="t"/>
              <a:pathLst>
                <a:path extrusionOk="0" h="1716" w="2628">
                  <a:moveTo>
                    <a:pt x="640" y="0"/>
                  </a:moveTo>
                  <a:lnTo>
                    <a:pt x="241" y="197"/>
                  </a:lnTo>
                  <a:cubicBezTo>
                    <a:pt x="92" y="270"/>
                    <a:pt x="0" y="424"/>
                    <a:pt x="0" y="587"/>
                  </a:cubicBezTo>
                  <a:lnTo>
                    <a:pt x="0" y="1362"/>
                  </a:lnTo>
                  <a:cubicBezTo>
                    <a:pt x="407" y="1598"/>
                    <a:pt x="861" y="1716"/>
                    <a:pt x="1314" y="1716"/>
                  </a:cubicBezTo>
                  <a:cubicBezTo>
                    <a:pt x="1768" y="1716"/>
                    <a:pt x="2221" y="1598"/>
                    <a:pt x="2628" y="1362"/>
                  </a:cubicBezTo>
                  <a:lnTo>
                    <a:pt x="2628" y="587"/>
                  </a:lnTo>
                  <a:cubicBezTo>
                    <a:pt x="2628" y="424"/>
                    <a:pt x="2531" y="270"/>
                    <a:pt x="2382" y="197"/>
                  </a:cubicBezTo>
                  <a:lnTo>
                    <a:pt x="1983" y="0"/>
                  </a:lnTo>
                  <a:cubicBezTo>
                    <a:pt x="1810" y="212"/>
                    <a:pt x="1561" y="318"/>
                    <a:pt x="1312" y="318"/>
                  </a:cubicBezTo>
                  <a:cubicBezTo>
                    <a:pt x="1063" y="318"/>
                    <a:pt x="814" y="212"/>
                    <a:pt x="640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7" name="Google Shape;7047;p29"/>
            <p:cNvSpPr/>
            <p:nvPr/>
          </p:nvSpPr>
          <p:spPr>
            <a:xfrm>
              <a:off x="7253207" y="3543180"/>
              <a:ext cx="45951" cy="51773"/>
            </a:xfrm>
            <a:custGeom>
              <a:rect b="b" l="l" r="r" t="t"/>
              <a:pathLst>
                <a:path extrusionOk="0" h="1974" w="1752">
                  <a:moveTo>
                    <a:pt x="655" y="1"/>
                  </a:moveTo>
                  <a:cubicBezTo>
                    <a:pt x="294" y="1"/>
                    <a:pt x="0" y="294"/>
                    <a:pt x="0" y="660"/>
                  </a:cubicBezTo>
                  <a:lnTo>
                    <a:pt x="0" y="1098"/>
                  </a:lnTo>
                  <a:cubicBezTo>
                    <a:pt x="0" y="1579"/>
                    <a:pt x="390" y="1974"/>
                    <a:pt x="876" y="1974"/>
                  </a:cubicBezTo>
                  <a:cubicBezTo>
                    <a:pt x="1357" y="1974"/>
                    <a:pt x="1752" y="1579"/>
                    <a:pt x="1752" y="1098"/>
                  </a:cubicBezTo>
                  <a:lnTo>
                    <a:pt x="1752" y="660"/>
                  </a:lnTo>
                  <a:cubicBezTo>
                    <a:pt x="1752" y="294"/>
                    <a:pt x="1458" y="1"/>
                    <a:pt x="109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8" name="Google Shape;7048;p29"/>
            <p:cNvSpPr/>
            <p:nvPr/>
          </p:nvSpPr>
          <p:spPr>
            <a:xfrm>
              <a:off x="7253102" y="3543180"/>
              <a:ext cx="31683" cy="51747"/>
            </a:xfrm>
            <a:custGeom>
              <a:rect b="b" l="l" r="r" t="t"/>
              <a:pathLst>
                <a:path extrusionOk="0" h="1973" w="1208">
                  <a:moveTo>
                    <a:pt x="659" y="1"/>
                  </a:moveTo>
                  <a:cubicBezTo>
                    <a:pt x="298" y="1"/>
                    <a:pt x="4" y="294"/>
                    <a:pt x="4" y="660"/>
                  </a:cubicBezTo>
                  <a:lnTo>
                    <a:pt x="4" y="1098"/>
                  </a:lnTo>
                  <a:cubicBezTo>
                    <a:pt x="0" y="1600"/>
                    <a:pt x="411" y="1972"/>
                    <a:pt x="874" y="1972"/>
                  </a:cubicBezTo>
                  <a:cubicBezTo>
                    <a:pt x="984" y="1972"/>
                    <a:pt x="1097" y="1951"/>
                    <a:pt x="1207" y="1906"/>
                  </a:cubicBezTo>
                  <a:cubicBezTo>
                    <a:pt x="875" y="1771"/>
                    <a:pt x="659" y="1454"/>
                    <a:pt x="659" y="1098"/>
                  </a:cubicBezTo>
                  <a:lnTo>
                    <a:pt x="659" y="660"/>
                  </a:lnTo>
                  <a:cubicBezTo>
                    <a:pt x="659" y="338"/>
                    <a:pt x="890" y="63"/>
                    <a:pt x="1207" y="10"/>
                  </a:cubicBezTo>
                  <a:cubicBezTo>
                    <a:pt x="1169" y="6"/>
                    <a:pt x="1135" y="1"/>
                    <a:pt x="109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9" name="Google Shape;7049;p29"/>
            <p:cNvSpPr/>
            <p:nvPr/>
          </p:nvSpPr>
          <p:spPr>
            <a:xfrm>
              <a:off x="7253207" y="3543180"/>
              <a:ext cx="45951" cy="23002"/>
            </a:xfrm>
            <a:custGeom>
              <a:rect b="b" l="l" r="r" t="t"/>
              <a:pathLst>
                <a:path extrusionOk="0" h="877" w="1752">
                  <a:moveTo>
                    <a:pt x="655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0" y="660"/>
                    <a:pt x="655" y="877"/>
                    <a:pt x="1752" y="877"/>
                  </a:cubicBezTo>
                  <a:lnTo>
                    <a:pt x="1752" y="660"/>
                  </a:lnTo>
                  <a:cubicBezTo>
                    <a:pt x="1752" y="294"/>
                    <a:pt x="1458" y="1"/>
                    <a:pt x="109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0" name="Google Shape;7050;p29"/>
            <p:cNvSpPr/>
            <p:nvPr/>
          </p:nvSpPr>
          <p:spPr>
            <a:xfrm>
              <a:off x="7253207" y="3543180"/>
              <a:ext cx="31578" cy="20982"/>
            </a:xfrm>
            <a:custGeom>
              <a:rect b="b" l="l" r="r" t="t"/>
              <a:pathLst>
                <a:path extrusionOk="0" h="800" w="1204">
                  <a:moveTo>
                    <a:pt x="655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212" y="723"/>
                    <a:pt x="433" y="771"/>
                    <a:pt x="655" y="800"/>
                  </a:cubicBezTo>
                  <a:lnTo>
                    <a:pt x="655" y="660"/>
                  </a:lnTo>
                  <a:cubicBezTo>
                    <a:pt x="655" y="338"/>
                    <a:pt x="886" y="63"/>
                    <a:pt x="1203" y="10"/>
                  </a:cubicBezTo>
                  <a:cubicBezTo>
                    <a:pt x="1165" y="6"/>
                    <a:pt x="1131" y="1"/>
                    <a:pt x="109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1" name="Google Shape;7051;p29"/>
            <p:cNvSpPr/>
            <p:nvPr/>
          </p:nvSpPr>
          <p:spPr>
            <a:xfrm>
              <a:off x="7241720" y="3617509"/>
              <a:ext cx="17179" cy="32601"/>
            </a:xfrm>
            <a:custGeom>
              <a:rect b="b" l="l" r="r" t="t"/>
              <a:pathLst>
                <a:path extrusionOk="0" h="1243" w="655">
                  <a:moveTo>
                    <a:pt x="53" y="1"/>
                  </a:moveTo>
                  <a:cubicBezTo>
                    <a:pt x="20" y="63"/>
                    <a:pt x="0" y="131"/>
                    <a:pt x="0" y="203"/>
                  </a:cubicBezTo>
                  <a:lnTo>
                    <a:pt x="0" y="973"/>
                  </a:lnTo>
                  <a:cubicBezTo>
                    <a:pt x="203" y="1093"/>
                    <a:pt x="424" y="1185"/>
                    <a:pt x="655" y="1242"/>
                  </a:cubicBezTo>
                  <a:lnTo>
                    <a:pt x="655" y="670"/>
                  </a:lnTo>
                  <a:cubicBezTo>
                    <a:pt x="655" y="535"/>
                    <a:pt x="592" y="405"/>
                    <a:pt x="482" y="323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2" name="Google Shape;7052;p29"/>
            <p:cNvSpPr/>
            <p:nvPr/>
          </p:nvSpPr>
          <p:spPr>
            <a:xfrm>
              <a:off x="7293335" y="3617509"/>
              <a:ext cx="17310" cy="32601"/>
            </a:xfrm>
            <a:custGeom>
              <a:rect b="b" l="l" r="r" t="t"/>
              <a:pathLst>
                <a:path extrusionOk="0" h="1243" w="660">
                  <a:moveTo>
                    <a:pt x="607" y="1"/>
                  </a:moveTo>
                  <a:lnTo>
                    <a:pt x="178" y="323"/>
                  </a:lnTo>
                  <a:cubicBezTo>
                    <a:pt x="68" y="405"/>
                    <a:pt x="0" y="535"/>
                    <a:pt x="0" y="670"/>
                  </a:cubicBezTo>
                  <a:lnTo>
                    <a:pt x="0" y="1242"/>
                  </a:lnTo>
                  <a:cubicBezTo>
                    <a:pt x="231" y="1185"/>
                    <a:pt x="453" y="1093"/>
                    <a:pt x="660" y="973"/>
                  </a:cubicBezTo>
                  <a:lnTo>
                    <a:pt x="660" y="203"/>
                  </a:lnTo>
                  <a:cubicBezTo>
                    <a:pt x="655" y="131"/>
                    <a:pt x="640" y="63"/>
                    <a:pt x="607" y="1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3" name="Google Shape;7053;p29"/>
            <p:cNvSpPr/>
            <p:nvPr/>
          </p:nvSpPr>
          <p:spPr>
            <a:xfrm>
              <a:off x="7092669" y="3411571"/>
              <a:ext cx="366896" cy="309327"/>
            </a:xfrm>
            <a:custGeom>
              <a:rect b="b" l="l" r="r" t="t"/>
              <a:pathLst>
                <a:path extrusionOk="0" h="11794" w="13989">
                  <a:moveTo>
                    <a:pt x="5900" y="409"/>
                  </a:moveTo>
                  <a:cubicBezTo>
                    <a:pt x="6078" y="409"/>
                    <a:pt x="6251" y="481"/>
                    <a:pt x="6376" y="606"/>
                  </a:cubicBezTo>
                  <a:lnTo>
                    <a:pt x="7084" y="1314"/>
                  </a:lnTo>
                  <a:lnTo>
                    <a:pt x="6174" y="1314"/>
                  </a:lnTo>
                  <a:cubicBezTo>
                    <a:pt x="6054" y="1314"/>
                    <a:pt x="5938" y="1266"/>
                    <a:pt x="5852" y="1179"/>
                  </a:cubicBezTo>
                  <a:lnTo>
                    <a:pt x="5082" y="409"/>
                  </a:lnTo>
                  <a:close/>
                  <a:moveTo>
                    <a:pt x="7512" y="409"/>
                  </a:moveTo>
                  <a:cubicBezTo>
                    <a:pt x="7690" y="409"/>
                    <a:pt x="7858" y="481"/>
                    <a:pt x="7983" y="606"/>
                  </a:cubicBezTo>
                  <a:lnTo>
                    <a:pt x="8691" y="1314"/>
                  </a:lnTo>
                  <a:lnTo>
                    <a:pt x="8527" y="1314"/>
                  </a:lnTo>
                  <a:cubicBezTo>
                    <a:pt x="8523" y="1314"/>
                    <a:pt x="8518" y="1313"/>
                    <a:pt x="8514" y="1313"/>
                  </a:cubicBezTo>
                  <a:cubicBezTo>
                    <a:pt x="8249" y="1313"/>
                    <a:pt x="8248" y="1723"/>
                    <a:pt x="8509" y="1723"/>
                  </a:cubicBezTo>
                  <a:cubicBezTo>
                    <a:pt x="8515" y="1723"/>
                    <a:pt x="8521" y="1723"/>
                    <a:pt x="8527" y="1723"/>
                  </a:cubicBezTo>
                  <a:lnTo>
                    <a:pt x="13127" y="1723"/>
                  </a:lnTo>
                  <a:cubicBezTo>
                    <a:pt x="13377" y="1723"/>
                    <a:pt x="13579" y="1925"/>
                    <a:pt x="13579" y="2175"/>
                  </a:cubicBezTo>
                  <a:lnTo>
                    <a:pt x="13579" y="10932"/>
                  </a:lnTo>
                  <a:cubicBezTo>
                    <a:pt x="13579" y="11183"/>
                    <a:pt x="13377" y="11385"/>
                    <a:pt x="13127" y="11385"/>
                  </a:cubicBezTo>
                  <a:lnTo>
                    <a:pt x="867" y="11385"/>
                  </a:lnTo>
                  <a:cubicBezTo>
                    <a:pt x="617" y="11385"/>
                    <a:pt x="415" y="11183"/>
                    <a:pt x="415" y="10932"/>
                  </a:cubicBezTo>
                  <a:lnTo>
                    <a:pt x="415" y="861"/>
                  </a:lnTo>
                  <a:cubicBezTo>
                    <a:pt x="415" y="611"/>
                    <a:pt x="617" y="409"/>
                    <a:pt x="867" y="409"/>
                  </a:cubicBezTo>
                  <a:lnTo>
                    <a:pt x="4225" y="409"/>
                  </a:lnTo>
                  <a:cubicBezTo>
                    <a:pt x="4404" y="409"/>
                    <a:pt x="4572" y="477"/>
                    <a:pt x="4697" y="606"/>
                  </a:cubicBezTo>
                  <a:lnTo>
                    <a:pt x="5563" y="1473"/>
                  </a:lnTo>
                  <a:cubicBezTo>
                    <a:pt x="5722" y="1631"/>
                    <a:pt x="5943" y="1723"/>
                    <a:pt x="6174" y="1723"/>
                  </a:cubicBezTo>
                  <a:lnTo>
                    <a:pt x="7579" y="1723"/>
                  </a:lnTo>
                  <a:cubicBezTo>
                    <a:pt x="7757" y="1723"/>
                    <a:pt x="7849" y="1501"/>
                    <a:pt x="7724" y="1371"/>
                  </a:cubicBezTo>
                  <a:lnTo>
                    <a:pt x="6761" y="409"/>
                  </a:lnTo>
                  <a:close/>
                  <a:moveTo>
                    <a:pt x="867" y="0"/>
                  </a:moveTo>
                  <a:cubicBezTo>
                    <a:pt x="391" y="0"/>
                    <a:pt x="1" y="385"/>
                    <a:pt x="1" y="861"/>
                  </a:cubicBezTo>
                  <a:lnTo>
                    <a:pt x="1" y="10932"/>
                  </a:lnTo>
                  <a:cubicBezTo>
                    <a:pt x="1" y="11409"/>
                    <a:pt x="391" y="11794"/>
                    <a:pt x="867" y="11794"/>
                  </a:cubicBezTo>
                  <a:lnTo>
                    <a:pt x="13127" y="11794"/>
                  </a:lnTo>
                  <a:cubicBezTo>
                    <a:pt x="13599" y="11794"/>
                    <a:pt x="13988" y="11409"/>
                    <a:pt x="13988" y="10932"/>
                  </a:cubicBezTo>
                  <a:lnTo>
                    <a:pt x="13988" y="2175"/>
                  </a:lnTo>
                  <a:cubicBezTo>
                    <a:pt x="13988" y="1699"/>
                    <a:pt x="13599" y="1314"/>
                    <a:pt x="13127" y="1314"/>
                  </a:cubicBezTo>
                  <a:lnTo>
                    <a:pt x="9268" y="1314"/>
                  </a:lnTo>
                  <a:lnTo>
                    <a:pt x="8272" y="318"/>
                  </a:lnTo>
                  <a:cubicBezTo>
                    <a:pt x="8070" y="111"/>
                    <a:pt x="7796" y="0"/>
                    <a:pt x="7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4" name="Google Shape;7054;p29"/>
            <p:cNvSpPr/>
            <p:nvPr/>
          </p:nvSpPr>
          <p:spPr>
            <a:xfrm>
              <a:off x="7196031" y="3509111"/>
              <a:ext cx="154375" cy="148631"/>
            </a:xfrm>
            <a:custGeom>
              <a:rect b="b" l="l" r="r" t="t"/>
              <a:pathLst>
                <a:path extrusionOk="0" h="5667" w="5886">
                  <a:moveTo>
                    <a:pt x="3273" y="1507"/>
                  </a:moveTo>
                  <a:cubicBezTo>
                    <a:pt x="3523" y="1507"/>
                    <a:pt x="3725" y="1709"/>
                    <a:pt x="3725" y="1959"/>
                  </a:cubicBezTo>
                  <a:lnTo>
                    <a:pt x="3725" y="2397"/>
                  </a:lnTo>
                  <a:cubicBezTo>
                    <a:pt x="3725" y="2767"/>
                    <a:pt x="3427" y="3066"/>
                    <a:pt x="3056" y="3066"/>
                  </a:cubicBezTo>
                  <a:cubicBezTo>
                    <a:pt x="2686" y="3066"/>
                    <a:pt x="2382" y="2767"/>
                    <a:pt x="2382" y="2397"/>
                  </a:cubicBezTo>
                  <a:lnTo>
                    <a:pt x="2382" y="1959"/>
                  </a:lnTo>
                  <a:cubicBezTo>
                    <a:pt x="2382" y="1709"/>
                    <a:pt x="2584" y="1507"/>
                    <a:pt x="2835" y="1507"/>
                  </a:cubicBezTo>
                  <a:close/>
                  <a:moveTo>
                    <a:pt x="3287" y="3451"/>
                  </a:moveTo>
                  <a:lnTo>
                    <a:pt x="3287" y="3571"/>
                  </a:lnTo>
                  <a:cubicBezTo>
                    <a:pt x="3287" y="3648"/>
                    <a:pt x="3306" y="3720"/>
                    <a:pt x="3345" y="3783"/>
                  </a:cubicBezTo>
                  <a:lnTo>
                    <a:pt x="3066" y="4062"/>
                  </a:lnTo>
                  <a:cubicBezTo>
                    <a:pt x="3061" y="4067"/>
                    <a:pt x="3057" y="4069"/>
                    <a:pt x="3054" y="4069"/>
                  </a:cubicBezTo>
                  <a:cubicBezTo>
                    <a:pt x="3051" y="4069"/>
                    <a:pt x="3049" y="4067"/>
                    <a:pt x="3046" y="4062"/>
                  </a:cubicBezTo>
                  <a:lnTo>
                    <a:pt x="2763" y="3783"/>
                  </a:lnTo>
                  <a:cubicBezTo>
                    <a:pt x="2801" y="3720"/>
                    <a:pt x="2820" y="3648"/>
                    <a:pt x="2820" y="3571"/>
                  </a:cubicBezTo>
                  <a:lnTo>
                    <a:pt x="2820" y="3451"/>
                  </a:lnTo>
                  <a:cubicBezTo>
                    <a:pt x="2897" y="3470"/>
                    <a:pt x="2974" y="3475"/>
                    <a:pt x="3056" y="3475"/>
                  </a:cubicBezTo>
                  <a:cubicBezTo>
                    <a:pt x="3133" y="3475"/>
                    <a:pt x="3210" y="3470"/>
                    <a:pt x="3287" y="3451"/>
                  </a:cubicBezTo>
                  <a:close/>
                  <a:moveTo>
                    <a:pt x="3056" y="410"/>
                  </a:moveTo>
                  <a:cubicBezTo>
                    <a:pt x="4086" y="410"/>
                    <a:pt x="5000" y="1054"/>
                    <a:pt x="5342" y="2026"/>
                  </a:cubicBezTo>
                  <a:cubicBezTo>
                    <a:pt x="5683" y="2994"/>
                    <a:pt x="5375" y="4071"/>
                    <a:pt x="4577" y="4716"/>
                  </a:cubicBezTo>
                  <a:lnTo>
                    <a:pt x="4572" y="4721"/>
                  </a:lnTo>
                  <a:lnTo>
                    <a:pt x="4572" y="4418"/>
                  </a:lnTo>
                  <a:cubicBezTo>
                    <a:pt x="4572" y="4177"/>
                    <a:pt x="4437" y="3951"/>
                    <a:pt x="4216" y="3845"/>
                  </a:cubicBezTo>
                  <a:lnTo>
                    <a:pt x="3706" y="3590"/>
                  </a:lnTo>
                  <a:cubicBezTo>
                    <a:pt x="3701" y="3585"/>
                    <a:pt x="3696" y="3581"/>
                    <a:pt x="3696" y="3576"/>
                  </a:cubicBezTo>
                  <a:lnTo>
                    <a:pt x="3696" y="3263"/>
                  </a:lnTo>
                  <a:cubicBezTo>
                    <a:pt x="3970" y="3061"/>
                    <a:pt x="4134" y="2738"/>
                    <a:pt x="4134" y="2397"/>
                  </a:cubicBezTo>
                  <a:lnTo>
                    <a:pt x="4134" y="1959"/>
                  </a:lnTo>
                  <a:cubicBezTo>
                    <a:pt x="4134" y="1483"/>
                    <a:pt x="3749" y="1093"/>
                    <a:pt x="3273" y="1093"/>
                  </a:cubicBezTo>
                  <a:lnTo>
                    <a:pt x="2835" y="1093"/>
                  </a:lnTo>
                  <a:cubicBezTo>
                    <a:pt x="2358" y="1098"/>
                    <a:pt x="1978" y="1483"/>
                    <a:pt x="1978" y="1959"/>
                  </a:cubicBezTo>
                  <a:lnTo>
                    <a:pt x="1978" y="2397"/>
                  </a:lnTo>
                  <a:cubicBezTo>
                    <a:pt x="1978" y="2738"/>
                    <a:pt x="2137" y="3061"/>
                    <a:pt x="2416" y="3263"/>
                  </a:cubicBezTo>
                  <a:lnTo>
                    <a:pt x="2416" y="3571"/>
                  </a:lnTo>
                  <a:cubicBezTo>
                    <a:pt x="2416" y="3576"/>
                    <a:pt x="2411" y="3585"/>
                    <a:pt x="2406" y="3585"/>
                  </a:cubicBezTo>
                  <a:lnTo>
                    <a:pt x="1892" y="3840"/>
                  </a:lnTo>
                  <a:cubicBezTo>
                    <a:pt x="1675" y="3951"/>
                    <a:pt x="1536" y="4172"/>
                    <a:pt x="1540" y="4418"/>
                  </a:cubicBezTo>
                  <a:lnTo>
                    <a:pt x="1540" y="4716"/>
                  </a:lnTo>
                  <a:cubicBezTo>
                    <a:pt x="737" y="4071"/>
                    <a:pt x="429" y="2994"/>
                    <a:pt x="770" y="2026"/>
                  </a:cubicBezTo>
                  <a:cubicBezTo>
                    <a:pt x="1112" y="1054"/>
                    <a:pt x="2031" y="410"/>
                    <a:pt x="3056" y="410"/>
                  </a:cubicBezTo>
                  <a:close/>
                  <a:moveTo>
                    <a:pt x="3682" y="4028"/>
                  </a:moveTo>
                  <a:lnTo>
                    <a:pt x="4038" y="4211"/>
                  </a:lnTo>
                  <a:cubicBezTo>
                    <a:pt x="4115" y="4249"/>
                    <a:pt x="4168" y="4331"/>
                    <a:pt x="4163" y="4418"/>
                  </a:cubicBezTo>
                  <a:lnTo>
                    <a:pt x="4163" y="4986"/>
                  </a:lnTo>
                  <a:cubicBezTo>
                    <a:pt x="3816" y="5166"/>
                    <a:pt x="3436" y="5256"/>
                    <a:pt x="3056" y="5256"/>
                  </a:cubicBezTo>
                  <a:cubicBezTo>
                    <a:pt x="2676" y="5256"/>
                    <a:pt x="2296" y="5166"/>
                    <a:pt x="1949" y="4986"/>
                  </a:cubicBezTo>
                  <a:lnTo>
                    <a:pt x="1945" y="4986"/>
                  </a:lnTo>
                  <a:lnTo>
                    <a:pt x="1945" y="4418"/>
                  </a:lnTo>
                  <a:cubicBezTo>
                    <a:pt x="1945" y="4331"/>
                    <a:pt x="1997" y="4249"/>
                    <a:pt x="2074" y="4211"/>
                  </a:cubicBezTo>
                  <a:lnTo>
                    <a:pt x="2431" y="4028"/>
                  </a:lnTo>
                  <a:lnTo>
                    <a:pt x="2753" y="4355"/>
                  </a:lnTo>
                  <a:cubicBezTo>
                    <a:pt x="2837" y="4439"/>
                    <a:pt x="2947" y="4482"/>
                    <a:pt x="3055" y="4482"/>
                  </a:cubicBezTo>
                  <a:cubicBezTo>
                    <a:pt x="3164" y="4482"/>
                    <a:pt x="3273" y="4439"/>
                    <a:pt x="3354" y="4355"/>
                  </a:cubicBezTo>
                  <a:lnTo>
                    <a:pt x="3682" y="4028"/>
                  </a:lnTo>
                  <a:close/>
                  <a:moveTo>
                    <a:pt x="3056" y="1"/>
                  </a:moveTo>
                  <a:cubicBezTo>
                    <a:pt x="1911" y="1"/>
                    <a:pt x="876" y="694"/>
                    <a:pt x="438" y="1752"/>
                  </a:cubicBezTo>
                  <a:cubicBezTo>
                    <a:pt x="1" y="2811"/>
                    <a:pt x="241" y="4028"/>
                    <a:pt x="1050" y="4836"/>
                  </a:cubicBezTo>
                  <a:cubicBezTo>
                    <a:pt x="1594" y="5378"/>
                    <a:pt x="2321" y="5667"/>
                    <a:pt x="3059" y="5667"/>
                  </a:cubicBezTo>
                  <a:cubicBezTo>
                    <a:pt x="3423" y="5667"/>
                    <a:pt x="3789" y="5597"/>
                    <a:pt x="4139" y="5452"/>
                  </a:cubicBezTo>
                  <a:cubicBezTo>
                    <a:pt x="5197" y="5014"/>
                    <a:pt x="5885" y="3980"/>
                    <a:pt x="5885" y="2835"/>
                  </a:cubicBezTo>
                  <a:cubicBezTo>
                    <a:pt x="5885" y="1271"/>
                    <a:pt x="4620" y="5"/>
                    <a:pt x="30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5" name="Google Shape;7055;p29"/>
            <p:cNvSpPr/>
            <p:nvPr/>
          </p:nvSpPr>
          <p:spPr>
            <a:xfrm>
              <a:off x="7169279" y="3486162"/>
              <a:ext cx="170662" cy="158886"/>
            </a:xfrm>
            <a:custGeom>
              <a:rect b="b" l="l" r="r" t="t"/>
              <a:pathLst>
                <a:path extrusionOk="0" h="6058" w="6507">
                  <a:moveTo>
                    <a:pt x="4073" y="0"/>
                  </a:moveTo>
                  <a:cubicBezTo>
                    <a:pt x="3120" y="0"/>
                    <a:pt x="2171" y="367"/>
                    <a:pt x="1454" y="1087"/>
                  </a:cubicBezTo>
                  <a:cubicBezTo>
                    <a:pt x="130" y="2406"/>
                    <a:pt x="0" y="4504"/>
                    <a:pt x="1146" y="5981"/>
                  </a:cubicBezTo>
                  <a:cubicBezTo>
                    <a:pt x="1190" y="6035"/>
                    <a:pt x="1245" y="6057"/>
                    <a:pt x="1298" y="6057"/>
                  </a:cubicBezTo>
                  <a:cubicBezTo>
                    <a:pt x="1443" y="6057"/>
                    <a:pt x="1578" y="5886"/>
                    <a:pt x="1468" y="5731"/>
                  </a:cubicBezTo>
                  <a:cubicBezTo>
                    <a:pt x="453" y="4417"/>
                    <a:pt x="568" y="2550"/>
                    <a:pt x="1742" y="1376"/>
                  </a:cubicBezTo>
                  <a:cubicBezTo>
                    <a:pt x="2382" y="737"/>
                    <a:pt x="3226" y="411"/>
                    <a:pt x="4075" y="411"/>
                  </a:cubicBezTo>
                  <a:cubicBezTo>
                    <a:pt x="4785" y="411"/>
                    <a:pt x="5499" y="639"/>
                    <a:pt x="6097" y="1102"/>
                  </a:cubicBezTo>
                  <a:cubicBezTo>
                    <a:pt x="6137" y="1131"/>
                    <a:pt x="6178" y="1144"/>
                    <a:pt x="6217" y="1144"/>
                  </a:cubicBezTo>
                  <a:cubicBezTo>
                    <a:pt x="6383" y="1144"/>
                    <a:pt x="6507" y="916"/>
                    <a:pt x="6347" y="779"/>
                  </a:cubicBezTo>
                  <a:cubicBezTo>
                    <a:pt x="5674" y="257"/>
                    <a:pt x="4872" y="0"/>
                    <a:pt x="4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6" name="Google Shape;7056;p29"/>
            <p:cNvSpPr/>
            <p:nvPr/>
          </p:nvSpPr>
          <p:spPr>
            <a:xfrm>
              <a:off x="7211532" y="3521700"/>
              <a:ext cx="171554" cy="159070"/>
            </a:xfrm>
            <a:custGeom>
              <a:rect b="b" l="l" r="r" t="t"/>
              <a:pathLst>
                <a:path extrusionOk="0" h="6065" w="6541">
                  <a:moveTo>
                    <a:pt x="5230" y="1"/>
                  </a:moveTo>
                  <a:cubicBezTo>
                    <a:pt x="5187" y="1"/>
                    <a:pt x="5143" y="15"/>
                    <a:pt x="5107" y="45"/>
                  </a:cubicBezTo>
                  <a:cubicBezTo>
                    <a:pt x="5015" y="112"/>
                    <a:pt x="5001" y="242"/>
                    <a:pt x="5068" y="334"/>
                  </a:cubicBezTo>
                  <a:cubicBezTo>
                    <a:pt x="6088" y="1643"/>
                    <a:pt x="5973" y="3510"/>
                    <a:pt x="4794" y="4688"/>
                  </a:cubicBezTo>
                  <a:cubicBezTo>
                    <a:pt x="4155" y="5327"/>
                    <a:pt x="3312" y="5652"/>
                    <a:pt x="2464" y="5652"/>
                  </a:cubicBezTo>
                  <a:cubicBezTo>
                    <a:pt x="1753" y="5652"/>
                    <a:pt x="1039" y="5423"/>
                    <a:pt x="439" y="4958"/>
                  </a:cubicBezTo>
                  <a:cubicBezTo>
                    <a:pt x="396" y="4921"/>
                    <a:pt x="350" y="4906"/>
                    <a:pt x="307" y="4906"/>
                  </a:cubicBezTo>
                  <a:cubicBezTo>
                    <a:pt x="135" y="4906"/>
                    <a:pt x="1" y="5151"/>
                    <a:pt x="189" y="5285"/>
                  </a:cubicBezTo>
                  <a:cubicBezTo>
                    <a:pt x="862" y="5807"/>
                    <a:pt x="1664" y="6064"/>
                    <a:pt x="2463" y="6064"/>
                  </a:cubicBezTo>
                  <a:cubicBezTo>
                    <a:pt x="3418" y="6064"/>
                    <a:pt x="4367" y="5697"/>
                    <a:pt x="5087" y="4977"/>
                  </a:cubicBezTo>
                  <a:cubicBezTo>
                    <a:pt x="6411" y="3654"/>
                    <a:pt x="6541" y="1556"/>
                    <a:pt x="5391" y="79"/>
                  </a:cubicBezTo>
                  <a:cubicBezTo>
                    <a:pt x="5351" y="28"/>
                    <a:pt x="5291" y="1"/>
                    <a:pt x="5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57" name="Google Shape;7057;p29"/>
          <p:cNvGrpSpPr/>
          <p:nvPr/>
        </p:nvGrpSpPr>
        <p:grpSpPr>
          <a:xfrm>
            <a:off x="7532740" y="3221173"/>
            <a:ext cx="366896" cy="320841"/>
            <a:chOff x="7532740" y="3405748"/>
            <a:chExt cx="366896" cy="320841"/>
          </a:xfrm>
        </p:grpSpPr>
        <p:sp>
          <p:nvSpPr>
            <p:cNvPr id="7058" name="Google Shape;7058;p29"/>
            <p:cNvSpPr/>
            <p:nvPr/>
          </p:nvSpPr>
          <p:spPr>
            <a:xfrm>
              <a:off x="7538169" y="3491565"/>
              <a:ext cx="356038" cy="229727"/>
            </a:xfrm>
            <a:custGeom>
              <a:rect b="b" l="l" r="r" t="t"/>
              <a:pathLst>
                <a:path extrusionOk="0" h="8759" w="13575">
                  <a:moveTo>
                    <a:pt x="438" y="1"/>
                  </a:moveTo>
                  <a:cubicBezTo>
                    <a:pt x="197" y="1"/>
                    <a:pt x="0" y="198"/>
                    <a:pt x="0" y="439"/>
                  </a:cubicBezTo>
                  <a:lnTo>
                    <a:pt x="0" y="8320"/>
                  </a:lnTo>
                  <a:cubicBezTo>
                    <a:pt x="0" y="8561"/>
                    <a:pt x="197" y="8758"/>
                    <a:pt x="438" y="8758"/>
                  </a:cubicBezTo>
                  <a:lnTo>
                    <a:pt x="13136" y="8758"/>
                  </a:lnTo>
                  <a:cubicBezTo>
                    <a:pt x="13377" y="8758"/>
                    <a:pt x="13574" y="8561"/>
                    <a:pt x="13574" y="8320"/>
                  </a:cubicBezTo>
                  <a:lnTo>
                    <a:pt x="13574" y="439"/>
                  </a:lnTo>
                  <a:cubicBezTo>
                    <a:pt x="13574" y="198"/>
                    <a:pt x="13377" y="1"/>
                    <a:pt x="13136" y="1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9" name="Google Shape;7059;p29"/>
            <p:cNvSpPr/>
            <p:nvPr/>
          </p:nvSpPr>
          <p:spPr>
            <a:xfrm>
              <a:off x="7538169" y="3491565"/>
              <a:ext cx="355907" cy="17205"/>
            </a:xfrm>
            <a:custGeom>
              <a:rect b="b" l="l" r="r" t="t"/>
              <a:pathLst>
                <a:path extrusionOk="0" h="656" w="13570">
                  <a:moveTo>
                    <a:pt x="438" y="1"/>
                  </a:moveTo>
                  <a:cubicBezTo>
                    <a:pt x="193" y="1"/>
                    <a:pt x="0" y="193"/>
                    <a:pt x="0" y="439"/>
                  </a:cubicBezTo>
                  <a:lnTo>
                    <a:pt x="0" y="655"/>
                  </a:lnTo>
                  <a:lnTo>
                    <a:pt x="13569" y="655"/>
                  </a:lnTo>
                  <a:lnTo>
                    <a:pt x="13569" y="439"/>
                  </a:lnTo>
                  <a:cubicBezTo>
                    <a:pt x="13569" y="193"/>
                    <a:pt x="13377" y="1"/>
                    <a:pt x="13131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0" name="Google Shape;7060;p29"/>
            <p:cNvSpPr/>
            <p:nvPr/>
          </p:nvSpPr>
          <p:spPr>
            <a:xfrm>
              <a:off x="7572501" y="3537515"/>
              <a:ext cx="114981" cy="149313"/>
            </a:xfrm>
            <a:custGeom>
              <a:rect b="b" l="l" r="r" t="t"/>
              <a:pathLst>
                <a:path extrusionOk="0" h="5693" w="4384">
                  <a:moveTo>
                    <a:pt x="221" y="0"/>
                  </a:moveTo>
                  <a:cubicBezTo>
                    <a:pt x="101" y="0"/>
                    <a:pt x="0" y="96"/>
                    <a:pt x="0" y="217"/>
                  </a:cubicBezTo>
                  <a:lnTo>
                    <a:pt x="0" y="5471"/>
                  </a:lnTo>
                  <a:cubicBezTo>
                    <a:pt x="0" y="5591"/>
                    <a:pt x="101" y="5693"/>
                    <a:pt x="221" y="5693"/>
                  </a:cubicBezTo>
                  <a:lnTo>
                    <a:pt x="4162" y="5693"/>
                  </a:lnTo>
                  <a:cubicBezTo>
                    <a:pt x="4282" y="5693"/>
                    <a:pt x="4383" y="5591"/>
                    <a:pt x="4383" y="5471"/>
                  </a:cubicBezTo>
                  <a:lnTo>
                    <a:pt x="4383" y="217"/>
                  </a:lnTo>
                  <a:cubicBezTo>
                    <a:pt x="4383" y="96"/>
                    <a:pt x="4282" y="0"/>
                    <a:pt x="4162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1" name="Google Shape;7061;p29"/>
            <p:cNvSpPr/>
            <p:nvPr/>
          </p:nvSpPr>
          <p:spPr>
            <a:xfrm>
              <a:off x="7721919" y="3537384"/>
              <a:ext cx="137826" cy="23106"/>
            </a:xfrm>
            <a:custGeom>
              <a:rect b="b" l="l" r="r" t="t"/>
              <a:pathLst>
                <a:path extrusionOk="0" h="881" w="5255">
                  <a:moveTo>
                    <a:pt x="221" y="0"/>
                  </a:moveTo>
                  <a:cubicBezTo>
                    <a:pt x="96" y="0"/>
                    <a:pt x="0" y="101"/>
                    <a:pt x="0" y="222"/>
                  </a:cubicBezTo>
                  <a:lnTo>
                    <a:pt x="0" y="660"/>
                  </a:lnTo>
                  <a:cubicBezTo>
                    <a:pt x="0" y="780"/>
                    <a:pt x="96" y="876"/>
                    <a:pt x="221" y="881"/>
                  </a:cubicBezTo>
                  <a:lnTo>
                    <a:pt x="5038" y="881"/>
                  </a:lnTo>
                  <a:cubicBezTo>
                    <a:pt x="5158" y="881"/>
                    <a:pt x="5255" y="780"/>
                    <a:pt x="5255" y="660"/>
                  </a:cubicBezTo>
                  <a:lnTo>
                    <a:pt x="5255" y="222"/>
                  </a:lnTo>
                  <a:cubicBezTo>
                    <a:pt x="5255" y="101"/>
                    <a:pt x="5158" y="5"/>
                    <a:pt x="5038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2" name="Google Shape;7062;p29"/>
            <p:cNvSpPr/>
            <p:nvPr/>
          </p:nvSpPr>
          <p:spPr>
            <a:xfrm>
              <a:off x="7721919" y="3583440"/>
              <a:ext cx="103363" cy="23002"/>
            </a:xfrm>
            <a:custGeom>
              <a:rect b="b" l="l" r="r" t="t"/>
              <a:pathLst>
                <a:path extrusionOk="0" h="877" w="3941">
                  <a:moveTo>
                    <a:pt x="221" y="1"/>
                  </a:moveTo>
                  <a:cubicBezTo>
                    <a:pt x="96" y="1"/>
                    <a:pt x="0" y="97"/>
                    <a:pt x="0" y="217"/>
                  </a:cubicBezTo>
                  <a:lnTo>
                    <a:pt x="0" y="655"/>
                  </a:lnTo>
                  <a:cubicBezTo>
                    <a:pt x="0" y="775"/>
                    <a:pt x="96" y="876"/>
                    <a:pt x="221" y="876"/>
                  </a:cubicBezTo>
                  <a:lnTo>
                    <a:pt x="3724" y="876"/>
                  </a:lnTo>
                  <a:cubicBezTo>
                    <a:pt x="3845" y="876"/>
                    <a:pt x="3941" y="775"/>
                    <a:pt x="3941" y="655"/>
                  </a:cubicBezTo>
                  <a:lnTo>
                    <a:pt x="3941" y="217"/>
                  </a:lnTo>
                  <a:cubicBezTo>
                    <a:pt x="3941" y="97"/>
                    <a:pt x="3845" y="1"/>
                    <a:pt x="3724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3" name="Google Shape;7063;p29"/>
            <p:cNvSpPr/>
            <p:nvPr/>
          </p:nvSpPr>
          <p:spPr>
            <a:xfrm>
              <a:off x="7687456" y="3411177"/>
              <a:ext cx="57438" cy="103389"/>
            </a:xfrm>
            <a:custGeom>
              <a:rect b="b" l="l" r="r" t="t"/>
              <a:pathLst>
                <a:path extrusionOk="0" h="3942" w="2190">
                  <a:moveTo>
                    <a:pt x="0" y="1"/>
                  </a:moveTo>
                  <a:lnTo>
                    <a:pt x="438" y="3942"/>
                  </a:lnTo>
                  <a:lnTo>
                    <a:pt x="1752" y="3942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4" name="Google Shape;7064;p29"/>
            <p:cNvSpPr/>
            <p:nvPr/>
          </p:nvSpPr>
          <p:spPr>
            <a:xfrm>
              <a:off x="7595581" y="3612080"/>
              <a:ext cx="69057" cy="74748"/>
            </a:xfrm>
            <a:custGeom>
              <a:rect b="b" l="l" r="r" t="t"/>
              <a:pathLst>
                <a:path extrusionOk="0" h="2850" w="2633">
                  <a:moveTo>
                    <a:pt x="876" y="1"/>
                  </a:moveTo>
                  <a:lnTo>
                    <a:pt x="876" y="439"/>
                  </a:lnTo>
                  <a:cubicBezTo>
                    <a:pt x="876" y="521"/>
                    <a:pt x="828" y="598"/>
                    <a:pt x="756" y="636"/>
                  </a:cubicBezTo>
                  <a:lnTo>
                    <a:pt x="241" y="891"/>
                  </a:lnTo>
                  <a:cubicBezTo>
                    <a:pt x="97" y="968"/>
                    <a:pt x="1" y="1117"/>
                    <a:pt x="1" y="1286"/>
                  </a:cubicBezTo>
                  <a:lnTo>
                    <a:pt x="1" y="2850"/>
                  </a:lnTo>
                  <a:lnTo>
                    <a:pt x="2633" y="2850"/>
                  </a:lnTo>
                  <a:lnTo>
                    <a:pt x="2633" y="1286"/>
                  </a:lnTo>
                  <a:cubicBezTo>
                    <a:pt x="2628" y="1117"/>
                    <a:pt x="2536" y="968"/>
                    <a:pt x="2387" y="891"/>
                  </a:cubicBezTo>
                  <a:lnTo>
                    <a:pt x="1872" y="636"/>
                  </a:lnTo>
                  <a:cubicBezTo>
                    <a:pt x="1800" y="598"/>
                    <a:pt x="1752" y="521"/>
                    <a:pt x="1752" y="439"/>
                  </a:cubicBezTo>
                  <a:lnTo>
                    <a:pt x="1752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5" name="Google Shape;7065;p29"/>
            <p:cNvSpPr/>
            <p:nvPr/>
          </p:nvSpPr>
          <p:spPr>
            <a:xfrm>
              <a:off x="7595581" y="3630256"/>
              <a:ext cx="68926" cy="56573"/>
            </a:xfrm>
            <a:custGeom>
              <a:rect b="b" l="l" r="r" t="t"/>
              <a:pathLst>
                <a:path extrusionOk="0" h="2157" w="2628">
                  <a:moveTo>
                    <a:pt x="641" y="1"/>
                  </a:moveTo>
                  <a:lnTo>
                    <a:pt x="241" y="198"/>
                  </a:lnTo>
                  <a:cubicBezTo>
                    <a:pt x="97" y="275"/>
                    <a:pt x="1" y="424"/>
                    <a:pt x="1" y="593"/>
                  </a:cubicBezTo>
                  <a:lnTo>
                    <a:pt x="1" y="2157"/>
                  </a:lnTo>
                  <a:lnTo>
                    <a:pt x="2628" y="2157"/>
                  </a:lnTo>
                  <a:lnTo>
                    <a:pt x="2628" y="593"/>
                  </a:lnTo>
                  <a:cubicBezTo>
                    <a:pt x="2628" y="424"/>
                    <a:pt x="2536" y="275"/>
                    <a:pt x="2387" y="198"/>
                  </a:cubicBezTo>
                  <a:lnTo>
                    <a:pt x="1988" y="1"/>
                  </a:lnTo>
                  <a:cubicBezTo>
                    <a:pt x="1824" y="193"/>
                    <a:pt x="1588" y="622"/>
                    <a:pt x="1314" y="622"/>
                  </a:cubicBezTo>
                  <a:cubicBezTo>
                    <a:pt x="1045" y="622"/>
                    <a:pt x="804" y="193"/>
                    <a:pt x="641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6" name="Google Shape;7066;p29"/>
            <p:cNvSpPr/>
            <p:nvPr/>
          </p:nvSpPr>
          <p:spPr>
            <a:xfrm>
              <a:off x="7595581" y="3640484"/>
              <a:ext cx="17310" cy="46344"/>
            </a:xfrm>
            <a:custGeom>
              <a:rect b="b" l="l" r="r" t="t"/>
              <a:pathLst>
                <a:path extrusionOk="0" h="1767" w="660">
                  <a:moveTo>
                    <a:pt x="53" y="1"/>
                  </a:moveTo>
                  <a:cubicBezTo>
                    <a:pt x="20" y="63"/>
                    <a:pt x="1" y="131"/>
                    <a:pt x="1" y="203"/>
                  </a:cubicBezTo>
                  <a:lnTo>
                    <a:pt x="1" y="1767"/>
                  </a:lnTo>
                  <a:lnTo>
                    <a:pt x="660" y="1767"/>
                  </a:lnTo>
                  <a:lnTo>
                    <a:pt x="660" y="669"/>
                  </a:lnTo>
                  <a:cubicBezTo>
                    <a:pt x="660" y="535"/>
                    <a:pt x="592" y="405"/>
                    <a:pt x="482" y="323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7" name="Google Shape;7067;p29"/>
            <p:cNvSpPr/>
            <p:nvPr/>
          </p:nvSpPr>
          <p:spPr>
            <a:xfrm>
              <a:off x="7647328" y="3640484"/>
              <a:ext cx="17179" cy="46344"/>
            </a:xfrm>
            <a:custGeom>
              <a:rect b="b" l="l" r="r" t="t"/>
              <a:pathLst>
                <a:path extrusionOk="0" h="1767" w="655">
                  <a:moveTo>
                    <a:pt x="602" y="1"/>
                  </a:moveTo>
                  <a:lnTo>
                    <a:pt x="174" y="323"/>
                  </a:lnTo>
                  <a:cubicBezTo>
                    <a:pt x="63" y="405"/>
                    <a:pt x="0" y="535"/>
                    <a:pt x="0" y="669"/>
                  </a:cubicBezTo>
                  <a:lnTo>
                    <a:pt x="0" y="1767"/>
                  </a:lnTo>
                  <a:lnTo>
                    <a:pt x="655" y="1767"/>
                  </a:lnTo>
                  <a:lnTo>
                    <a:pt x="655" y="203"/>
                  </a:lnTo>
                  <a:cubicBezTo>
                    <a:pt x="655" y="131"/>
                    <a:pt x="636" y="63"/>
                    <a:pt x="602" y="1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8" name="Google Shape;7068;p29"/>
            <p:cNvSpPr/>
            <p:nvPr/>
          </p:nvSpPr>
          <p:spPr>
            <a:xfrm>
              <a:off x="7607069" y="3566156"/>
              <a:ext cx="45951" cy="51773"/>
            </a:xfrm>
            <a:custGeom>
              <a:rect b="b" l="l" r="r" t="t"/>
              <a:pathLst>
                <a:path extrusionOk="0" h="1974" w="1752">
                  <a:moveTo>
                    <a:pt x="660" y="1"/>
                  </a:moveTo>
                  <a:cubicBezTo>
                    <a:pt x="294" y="1"/>
                    <a:pt x="0" y="294"/>
                    <a:pt x="0" y="660"/>
                  </a:cubicBezTo>
                  <a:lnTo>
                    <a:pt x="0" y="1098"/>
                  </a:lnTo>
                  <a:cubicBezTo>
                    <a:pt x="0" y="1579"/>
                    <a:pt x="395" y="1973"/>
                    <a:pt x="876" y="1973"/>
                  </a:cubicBezTo>
                  <a:cubicBezTo>
                    <a:pt x="1362" y="1973"/>
                    <a:pt x="1752" y="1579"/>
                    <a:pt x="1752" y="1098"/>
                  </a:cubicBezTo>
                  <a:lnTo>
                    <a:pt x="1752" y="660"/>
                  </a:lnTo>
                  <a:cubicBezTo>
                    <a:pt x="1752" y="294"/>
                    <a:pt x="1458" y="1"/>
                    <a:pt x="1097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9" name="Google Shape;7069;p29"/>
            <p:cNvSpPr/>
            <p:nvPr/>
          </p:nvSpPr>
          <p:spPr>
            <a:xfrm>
              <a:off x="7607069" y="3566156"/>
              <a:ext cx="31578" cy="51747"/>
            </a:xfrm>
            <a:custGeom>
              <a:rect b="b" l="l" r="r" t="t"/>
              <a:pathLst>
                <a:path extrusionOk="0" h="1973" w="1204">
                  <a:moveTo>
                    <a:pt x="660" y="1"/>
                  </a:moveTo>
                  <a:cubicBezTo>
                    <a:pt x="294" y="1"/>
                    <a:pt x="0" y="294"/>
                    <a:pt x="0" y="660"/>
                  </a:cubicBezTo>
                  <a:lnTo>
                    <a:pt x="0" y="1098"/>
                  </a:lnTo>
                  <a:cubicBezTo>
                    <a:pt x="0" y="1599"/>
                    <a:pt x="412" y="1972"/>
                    <a:pt x="873" y="1972"/>
                  </a:cubicBezTo>
                  <a:cubicBezTo>
                    <a:pt x="982" y="1972"/>
                    <a:pt x="1094" y="1951"/>
                    <a:pt x="1203" y="1906"/>
                  </a:cubicBezTo>
                  <a:cubicBezTo>
                    <a:pt x="876" y="1771"/>
                    <a:pt x="660" y="1454"/>
                    <a:pt x="660" y="1098"/>
                  </a:cubicBezTo>
                  <a:lnTo>
                    <a:pt x="660" y="660"/>
                  </a:lnTo>
                  <a:cubicBezTo>
                    <a:pt x="660" y="337"/>
                    <a:pt x="891" y="63"/>
                    <a:pt x="1203" y="15"/>
                  </a:cubicBezTo>
                  <a:cubicBezTo>
                    <a:pt x="1170" y="5"/>
                    <a:pt x="1131" y="1"/>
                    <a:pt x="109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0" name="Google Shape;7070;p29"/>
            <p:cNvSpPr/>
            <p:nvPr/>
          </p:nvSpPr>
          <p:spPr>
            <a:xfrm>
              <a:off x="7607069" y="3566156"/>
              <a:ext cx="45951" cy="23002"/>
            </a:xfrm>
            <a:custGeom>
              <a:rect b="b" l="l" r="r" t="t"/>
              <a:pathLst>
                <a:path extrusionOk="0" h="877" w="1752">
                  <a:moveTo>
                    <a:pt x="660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0" y="660"/>
                    <a:pt x="660" y="876"/>
                    <a:pt x="1752" y="876"/>
                  </a:cubicBezTo>
                  <a:lnTo>
                    <a:pt x="1752" y="660"/>
                  </a:lnTo>
                  <a:cubicBezTo>
                    <a:pt x="1752" y="294"/>
                    <a:pt x="1458" y="1"/>
                    <a:pt x="109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1" name="Google Shape;7071;p29"/>
            <p:cNvSpPr/>
            <p:nvPr/>
          </p:nvSpPr>
          <p:spPr>
            <a:xfrm>
              <a:off x="7607069" y="3566156"/>
              <a:ext cx="31578" cy="20982"/>
            </a:xfrm>
            <a:custGeom>
              <a:rect b="b" l="l" r="r" t="t"/>
              <a:pathLst>
                <a:path extrusionOk="0" h="800" w="1204">
                  <a:moveTo>
                    <a:pt x="660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217" y="722"/>
                    <a:pt x="433" y="770"/>
                    <a:pt x="660" y="799"/>
                  </a:cubicBezTo>
                  <a:lnTo>
                    <a:pt x="660" y="660"/>
                  </a:lnTo>
                  <a:cubicBezTo>
                    <a:pt x="660" y="337"/>
                    <a:pt x="891" y="63"/>
                    <a:pt x="1203" y="15"/>
                  </a:cubicBezTo>
                  <a:cubicBezTo>
                    <a:pt x="1170" y="5"/>
                    <a:pt x="1131" y="1"/>
                    <a:pt x="109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2" name="Google Shape;7072;p29"/>
            <p:cNvSpPr/>
            <p:nvPr/>
          </p:nvSpPr>
          <p:spPr>
            <a:xfrm>
              <a:off x="7532740" y="3405748"/>
              <a:ext cx="366896" cy="320841"/>
            </a:xfrm>
            <a:custGeom>
              <a:rect b="b" l="l" r="r" t="t"/>
              <a:pathLst>
                <a:path extrusionOk="0" h="12233" w="13989">
                  <a:moveTo>
                    <a:pt x="7863" y="410"/>
                  </a:moveTo>
                  <a:lnTo>
                    <a:pt x="7468" y="3932"/>
                  </a:lnTo>
                  <a:cubicBezTo>
                    <a:pt x="7468" y="3937"/>
                    <a:pt x="7463" y="3942"/>
                    <a:pt x="7459" y="3942"/>
                  </a:cubicBezTo>
                  <a:lnTo>
                    <a:pt x="6535" y="3942"/>
                  </a:lnTo>
                  <a:cubicBezTo>
                    <a:pt x="6530" y="3942"/>
                    <a:pt x="6520" y="3937"/>
                    <a:pt x="6520" y="3932"/>
                  </a:cubicBezTo>
                  <a:lnTo>
                    <a:pt x="6130" y="410"/>
                  </a:lnTo>
                  <a:close/>
                  <a:moveTo>
                    <a:pt x="13348" y="3480"/>
                  </a:moveTo>
                  <a:cubicBezTo>
                    <a:pt x="13473" y="3480"/>
                    <a:pt x="13579" y="3586"/>
                    <a:pt x="13579" y="3711"/>
                  </a:cubicBezTo>
                  <a:lnTo>
                    <a:pt x="13579" y="11592"/>
                  </a:lnTo>
                  <a:lnTo>
                    <a:pt x="13574" y="11592"/>
                  </a:lnTo>
                  <a:cubicBezTo>
                    <a:pt x="13574" y="11717"/>
                    <a:pt x="13468" y="11823"/>
                    <a:pt x="13343" y="11823"/>
                  </a:cubicBezTo>
                  <a:lnTo>
                    <a:pt x="645" y="11823"/>
                  </a:lnTo>
                  <a:cubicBezTo>
                    <a:pt x="515" y="11823"/>
                    <a:pt x="414" y="11717"/>
                    <a:pt x="414" y="11592"/>
                  </a:cubicBezTo>
                  <a:lnTo>
                    <a:pt x="414" y="3711"/>
                  </a:lnTo>
                  <a:cubicBezTo>
                    <a:pt x="414" y="3586"/>
                    <a:pt x="515" y="3480"/>
                    <a:pt x="645" y="3480"/>
                  </a:cubicBezTo>
                  <a:lnTo>
                    <a:pt x="6058" y="3480"/>
                  </a:lnTo>
                  <a:lnTo>
                    <a:pt x="6116" y="3980"/>
                  </a:lnTo>
                  <a:cubicBezTo>
                    <a:pt x="6135" y="4192"/>
                    <a:pt x="6318" y="4355"/>
                    <a:pt x="6535" y="4355"/>
                  </a:cubicBezTo>
                  <a:lnTo>
                    <a:pt x="7459" y="4355"/>
                  </a:lnTo>
                  <a:cubicBezTo>
                    <a:pt x="7675" y="4355"/>
                    <a:pt x="7853" y="4192"/>
                    <a:pt x="7877" y="3980"/>
                  </a:cubicBezTo>
                  <a:lnTo>
                    <a:pt x="7935" y="3480"/>
                  </a:lnTo>
                  <a:close/>
                  <a:moveTo>
                    <a:pt x="5899" y="1"/>
                  </a:moveTo>
                  <a:cubicBezTo>
                    <a:pt x="5779" y="1"/>
                    <a:pt x="5683" y="107"/>
                    <a:pt x="5697" y="232"/>
                  </a:cubicBezTo>
                  <a:lnTo>
                    <a:pt x="6010" y="3066"/>
                  </a:lnTo>
                  <a:lnTo>
                    <a:pt x="645" y="3066"/>
                  </a:lnTo>
                  <a:cubicBezTo>
                    <a:pt x="289" y="3066"/>
                    <a:pt x="5" y="3355"/>
                    <a:pt x="0" y="3711"/>
                  </a:cubicBezTo>
                  <a:lnTo>
                    <a:pt x="0" y="11587"/>
                  </a:lnTo>
                  <a:cubicBezTo>
                    <a:pt x="5" y="11944"/>
                    <a:pt x="289" y="12232"/>
                    <a:pt x="645" y="12232"/>
                  </a:cubicBezTo>
                  <a:lnTo>
                    <a:pt x="13343" y="12232"/>
                  </a:lnTo>
                  <a:cubicBezTo>
                    <a:pt x="13699" y="12232"/>
                    <a:pt x="13988" y="11944"/>
                    <a:pt x="13988" y="11587"/>
                  </a:cubicBezTo>
                  <a:lnTo>
                    <a:pt x="13988" y="3711"/>
                  </a:lnTo>
                  <a:cubicBezTo>
                    <a:pt x="13988" y="3355"/>
                    <a:pt x="13699" y="3066"/>
                    <a:pt x="13343" y="3066"/>
                  </a:cubicBezTo>
                  <a:lnTo>
                    <a:pt x="7978" y="3066"/>
                  </a:lnTo>
                  <a:lnTo>
                    <a:pt x="8291" y="232"/>
                  </a:lnTo>
                  <a:cubicBezTo>
                    <a:pt x="8305" y="107"/>
                    <a:pt x="8209" y="1"/>
                    <a:pt x="80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3" name="Google Shape;7073;p29"/>
            <p:cNvSpPr/>
            <p:nvPr/>
          </p:nvSpPr>
          <p:spPr>
            <a:xfrm>
              <a:off x="7567177" y="3532086"/>
              <a:ext cx="125603" cy="159909"/>
            </a:xfrm>
            <a:custGeom>
              <a:rect b="b" l="l" r="r" t="t"/>
              <a:pathLst>
                <a:path extrusionOk="0" h="6097" w="4789">
                  <a:moveTo>
                    <a:pt x="2614" y="1511"/>
                  </a:moveTo>
                  <a:cubicBezTo>
                    <a:pt x="2864" y="1511"/>
                    <a:pt x="3066" y="1713"/>
                    <a:pt x="3066" y="1959"/>
                  </a:cubicBezTo>
                  <a:lnTo>
                    <a:pt x="3066" y="2397"/>
                  </a:lnTo>
                  <a:cubicBezTo>
                    <a:pt x="3061" y="2767"/>
                    <a:pt x="2768" y="3065"/>
                    <a:pt x="2397" y="3065"/>
                  </a:cubicBezTo>
                  <a:lnTo>
                    <a:pt x="2397" y="3070"/>
                  </a:lnTo>
                  <a:cubicBezTo>
                    <a:pt x="2027" y="3070"/>
                    <a:pt x="1724" y="2767"/>
                    <a:pt x="1724" y="2397"/>
                  </a:cubicBezTo>
                  <a:lnTo>
                    <a:pt x="1724" y="1959"/>
                  </a:lnTo>
                  <a:cubicBezTo>
                    <a:pt x="1724" y="1713"/>
                    <a:pt x="1926" y="1511"/>
                    <a:pt x="2176" y="1511"/>
                  </a:cubicBezTo>
                  <a:close/>
                  <a:moveTo>
                    <a:pt x="2628" y="3450"/>
                  </a:moveTo>
                  <a:lnTo>
                    <a:pt x="2628" y="3571"/>
                  </a:lnTo>
                  <a:cubicBezTo>
                    <a:pt x="2628" y="3648"/>
                    <a:pt x="2647" y="3720"/>
                    <a:pt x="2686" y="3787"/>
                  </a:cubicBezTo>
                  <a:lnTo>
                    <a:pt x="2407" y="4066"/>
                  </a:lnTo>
                  <a:cubicBezTo>
                    <a:pt x="2402" y="4069"/>
                    <a:pt x="2398" y="4070"/>
                    <a:pt x="2395" y="4070"/>
                  </a:cubicBezTo>
                  <a:cubicBezTo>
                    <a:pt x="2392" y="4070"/>
                    <a:pt x="2390" y="4069"/>
                    <a:pt x="2388" y="4066"/>
                  </a:cubicBezTo>
                  <a:lnTo>
                    <a:pt x="2104" y="3782"/>
                  </a:lnTo>
                  <a:cubicBezTo>
                    <a:pt x="2142" y="3720"/>
                    <a:pt x="2161" y="3648"/>
                    <a:pt x="2161" y="3571"/>
                  </a:cubicBezTo>
                  <a:lnTo>
                    <a:pt x="2161" y="3450"/>
                  </a:lnTo>
                  <a:cubicBezTo>
                    <a:pt x="2225" y="3466"/>
                    <a:pt x="2292" y="3476"/>
                    <a:pt x="2357" y="3476"/>
                  </a:cubicBezTo>
                  <a:cubicBezTo>
                    <a:pt x="2371" y="3476"/>
                    <a:pt x="2384" y="3475"/>
                    <a:pt x="2397" y="3474"/>
                  </a:cubicBezTo>
                  <a:lnTo>
                    <a:pt x="2397" y="3479"/>
                  </a:lnTo>
                  <a:cubicBezTo>
                    <a:pt x="2474" y="3479"/>
                    <a:pt x="2551" y="3470"/>
                    <a:pt x="2628" y="3450"/>
                  </a:cubicBezTo>
                  <a:close/>
                  <a:moveTo>
                    <a:pt x="3023" y="4033"/>
                  </a:moveTo>
                  <a:lnTo>
                    <a:pt x="3379" y="4215"/>
                  </a:lnTo>
                  <a:cubicBezTo>
                    <a:pt x="3456" y="4254"/>
                    <a:pt x="3504" y="4336"/>
                    <a:pt x="3504" y="4422"/>
                  </a:cubicBezTo>
                  <a:lnTo>
                    <a:pt x="3504" y="5697"/>
                  </a:lnTo>
                  <a:lnTo>
                    <a:pt x="1286" y="5697"/>
                  </a:lnTo>
                  <a:lnTo>
                    <a:pt x="1286" y="4422"/>
                  </a:lnTo>
                  <a:cubicBezTo>
                    <a:pt x="1286" y="4331"/>
                    <a:pt x="1339" y="4249"/>
                    <a:pt x="1420" y="4211"/>
                  </a:cubicBezTo>
                  <a:lnTo>
                    <a:pt x="1772" y="4033"/>
                  </a:lnTo>
                  <a:lnTo>
                    <a:pt x="2094" y="4360"/>
                  </a:lnTo>
                  <a:cubicBezTo>
                    <a:pt x="2178" y="4442"/>
                    <a:pt x="2288" y="4482"/>
                    <a:pt x="2397" y="4482"/>
                  </a:cubicBezTo>
                  <a:cubicBezTo>
                    <a:pt x="2505" y="4482"/>
                    <a:pt x="2614" y="4442"/>
                    <a:pt x="2695" y="4360"/>
                  </a:cubicBezTo>
                  <a:lnTo>
                    <a:pt x="3023" y="4033"/>
                  </a:lnTo>
                  <a:close/>
                  <a:moveTo>
                    <a:pt x="4365" y="409"/>
                  </a:moveTo>
                  <a:cubicBezTo>
                    <a:pt x="4375" y="409"/>
                    <a:pt x="4380" y="419"/>
                    <a:pt x="4380" y="424"/>
                  </a:cubicBezTo>
                  <a:lnTo>
                    <a:pt x="4380" y="5678"/>
                  </a:lnTo>
                  <a:lnTo>
                    <a:pt x="4380" y="5683"/>
                  </a:lnTo>
                  <a:cubicBezTo>
                    <a:pt x="4380" y="5688"/>
                    <a:pt x="4375" y="5697"/>
                    <a:pt x="4365" y="5697"/>
                  </a:cubicBezTo>
                  <a:lnTo>
                    <a:pt x="3913" y="5697"/>
                  </a:lnTo>
                  <a:lnTo>
                    <a:pt x="3913" y="4418"/>
                  </a:lnTo>
                  <a:cubicBezTo>
                    <a:pt x="3913" y="4177"/>
                    <a:pt x="3778" y="3951"/>
                    <a:pt x="3557" y="3845"/>
                  </a:cubicBezTo>
                  <a:lnTo>
                    <a:pt x="3047" y="3590"/>
                  </a:lnTo>
                  <a:cubicBezTo>
                    <a:pt x="3042" y="3585"/>
                    <a:pt x="3037" y="3580"/>
                    <a:pt x="3037" y="3575"/>
                  </a:cubicBezTo>
                  <a:lnTo>
                    <a:pt x="3037" y="3277"/>
                  </a:lnTo>
                  <a:lnTo>
                    <a:pt x="3037" y="3268"/>
                  </a:lnTo>
                  <a:cubicBezTo>
                    <a:pt x="3311" y="3065"/>
                    <a:pt x="3475" y="2743"/>
                    <a:pt x="3475" y="2401"/>
                  </a:cubicBezTo>
                  <a:lnTo>
                    <a:pt x="3475" y="1964"/>
                  </a:lnTo>
                  <a:cubicBezTo>
                    <a:pt x="3475" y="1487"/>
                    <a:pt x="3090" y="1097"/>
                    <a:pt x="2614" y="1097"/>
                  </a:cubicBezTo>
                  <a:lnTo>
                    <a:pt x="2176" y="1097"/>
                  </a:lnTo>
                  <a:cubicBezTo>
                    <a:pt x="1699" y="1097"/>
                    <a:pt x="1315" y="1487"/>
                    <a:pt x="1315" y="1964"/>
                  </a:cubicBezTo>
                  <a:lnTo>
                    <a:pt x="1315" y="2401"/>
                  </a:lnTo>
                  <a:cubicBezTo>
                    <a:pt x="1315" y="2743"/>
                    <a:pt x="1478" y="3065"/>
                    <a:pt x="1752" y="3268"/>
                  </a:cubicBezTo>
                  <a:lnTo>
                    <a:pt x="1752" y="3277"/>
                  </a:lnTo>
                  <a:lnTo>
                    <a:pt x="1752" y="3575"/>
                  </a:lnTo>
                  <a:cubicBezTo>
                    <a:pt x="1752" y="3580"/>
                    <a:pt x="1752" y="3585"/>
                    <a:pt x="1743" y="3590"/>
                  </a:cubicBezTo>
                  <a:lnTo>
                    <a:pt x="1233" y="3845"/>
                  </a:lnTo>
                  <a:cubicBezTo>
                    <a:pt x="1016" y="3951"/>
                    <a:pt x="877" y="4177"/>
                    <a:pt x="877" y="4418"/>
                  </a:cubicBezTo>
                  <a:lnTo>
                    <a:pt x="877" y="5697"/>
                  </a:lnTo>
                  <a:lnTo>
                    <a:pt x="424" y="5697"/>
                  </a:lnTo>
                  <a:cubicBezTo>
                    <a:pt x="420" y="5697"/>
                    <a:pt x="410" y="5688"/>
                    <a:pt x="410" y="5683"/>
                  </a:cubicBezTo>
                  <a:lnTo>
                    <a:pt x="410" y="424"/>
                  </a:lnTo>
                  <a:cubicBezTo>
                    <a:pt x="410" y="419"/>
                    <a:pt x="420" y="409"/>
                    <a:pt x="424" y="409"/>
                  </a:cubicBezTo>
                  <a:close/>
                  <a:moveTo>
                    <a:pt x="424" y="0"/>
                  </a:moveTo>
                  <a:cubicBezTo>
                    <a:pt x="193" y="5"/>
                    <a:pt x="6" y="193"/>
                    <a:pt x="1" y="424"/>
                  </a:cubicBezTo>
                  <a:lnTo>
                    <a:pt x="1" y="5678"/>
                  </a:lnTo>
                  <a:cubicBezTo>
                    <a:pt x="6" y="5909"/>
                    <a:pt x="193" y="6097"/>
                    <a:pt x="424" y="6097"/>
                  </a:cubicBezTo>
                  <a:lnTo>
                    <a:pt x="4365" y="6097"/>
                  </a:lnTo>
                  <a:cubicBezTo>
                    <a:pt x="4596" y="6097"/>
                    <a:pt x="4784" y="5909"/>
                    <a:pt x="4789" y="5678"/>
                  </a:cubicBezTo>
                  <a:lnTo>
                    <a:pt x="4789" y="424"/>
                  </a:lnTo>
                  <a:cubicBezTo>
                    <a:pt x="4784" y="193"/>
                    <a:pt x="4596" y="5"/>
                    <a:pt x="43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4" name="Google Shape;7074;p29"/>
            <p:cNvSpPr/>
            <p:nvPr/>
          </p:nvSpPr>
          <p:spPr>
            <a:xfrm>
              <a:off x="7716621" y="3532086"/>
              <a:ext cx="148421" cy="33597"/>
            </a:xfrm>
            <a:custGeom>
              <a:rect b="b" l="l" r="r" t="t"/>
              <a:pathLst>
                <a:path extrusionOk="0" h="1281" w="5659">
                  <a:moveTo>
                    <a:pt x="5240" y="409"/>
                  </a:moveTo>
                  <a:cubicBezTo>
                    <a:pt x="5245" y="409"/>
                    <a:pt x="5250" y="419"/>
                    <a:pt x="5250" y="424"/>
                  </a:cubicBezTo>
                  <a:lnTo>
                    <a:pt x="5250" y="862"/>
                  </a:lnTo>
                  <a:cubicBezTo>
                    <a:pt x="5250" y="871"/>
                    <a:pt x="5245" y="876"/>
                    <a:pt x="5240" y="876"/>
                  </a:cubicBezTo>
                  <a:lnTo>
                    <a:pt x="423" y="876"/>
                  </a:lnTo>
                  <a:cubicBezTo>
                    <a:pt x="414" y="876"/>
                    <a:pt x="409" y="871"/>
                    <a:pt x="409" y="862"/>
                  </a:cubicBezTo>
                  <a:lnTo>
                    <a:pt x="409" y="424"/>
                  </a:lnTo>
                  <a:cubicBezTo>
                    <a:pt x="409" y="419"/>
                    <a:pt x="414" y="409"/>
                    <a:pt x="423" y="409"/>
                  </a:cubicBezTo>
                  <a:close/>
                  <a:moveTo>
                    <a:pt x="423" y="0"/>
                  </a:moveTo>
                  <a:cubicBezTo>
                    <a:pt x="188" y="5"/>
                    <a:pt x="0" y="193"/>
                    <a:pt x="0" y="424"/>
                  </a:cubicBezTo>
                  <a:lnTo>
                    <a:pt x="0" y="862"/>
                  </a:lnTo>
                  <a:cubicBezTo>
                    <a:pt x="0" y="1093"/>
                    <a:pt x="188" y="1280"/>
                    <a:pt x="423" y="1280"/>
                  </a:cubicBezTo>
                  <a:lnTo>
                    <a:pt x="5240" y="1280"/>
                  </a:lnTo>
                  <a:cubicBezTo>
                    <a:pt x="5471" y="1280"/>
                    <a:pt x="5659" y="1093"/>
                    <a:pt x="5659" y="862"/>
                  </a:cubicBezTo>
                  <a:lnTo>
                    <a:pt x="5659" y="424"/>
                  </a:lnTo>
                  <a:cubicBezTo>
                    <a:pt x="5659" y="193"/>
                    <a:pt x="5471" y="5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5" name="Google Shape;7075;p29"/>
            <p:cNvSpPr/>
            <p:nvPr/>
          </p:nvSpPr>
          <p:spPr>
            <a:xfrm>
              <a:off x="7716621" y="3578011"/>
              <a:ext cx="113958" cy="33597"/>
            </a:xfrm>
            <a:custGeom>
              <a:rect b="b" l="l" r="r" t="t"/>
              <a:pathLst>
                <a:path extrusionOk="0" h="1281" w="4345">
                  <a:moveTo>
                    <a:pt x="3926" y="415"/>
                  </a:moveTo>
                  <a:cubicBezTo>
                    <a:pt x="3931" y="415"/>
                    <a:pt x="3936" y="419"/>
                    <a:pt x="3936" y="424"/>
                  </a:cubicBezTo>
                  <a:lnTo>
                    <a:pt x="3936" y="862"/>
                  </a:lnTo>
                  <a:cubicBezTo>
                    <a:pt x="3936" y="872"/>
                    <a:pt x="3931" y="877"/>
                    <a:pt x="3926" y="877"/>
                  </a:cubicBezTo>
                  <a:lnTo>
                    <a:pt x="423" y="877"/>
                  </a:lnTo>
                  <a:cubicBezTo>
                    <a:pt x="414" y="877"/>
                    <a:pt x="409" y="872"/>
                    <a:pt x="409" y="862"/>
                  </a:cubicBezTo>
                  <a:lnTo>
                    <a:pt x="409" y="424"/>
                  </a:lnTo>
                  <a:cubicBezTo>
                    <a:pt x="409" y="419"/>
                    <a:pt x="414" y="415"/>
                    <a:pt x="423" y="415"/>
                  </a:cubicBezTo>
                  <a:close/>
                  <a:moveTo>
                    <a:pt x="423" y="1"/>
                  </a:moveTo>
                  <a:cubicBezTo>
                    <a:pt x="188" y="6"/>
                    <a:pt x="0" y="193"/>
                    <a:pt x="0" y="424"/>
                  </a:cubicBezTo>
                  <a:lnTo>
                    <a:pt x="0" y="862"/>
                  </a:lnTo>
                  <a:cubicBezTo>
                    <a:pt x="0" y="1093"/>
                    <a:pt x="188" y="1281"/>
                    <a:pt x="423" y="1281"/>
                  </a:cubicBezTo>
                  <a:lnTo>
                    <a:pt x="3926" y="1281"/>
                  </a:lnTo>
                  <a:cubicBezTo>
                    <a:pt x="4157" y="1281"/>
                    <a:pt x="4345" y="1093"/>
                    <a:pt x="4345" y="862"/>
                  </a:cubicBezTo>
                  <a:lnTo>
                    <a:pt x="4345" y="424"/>
                  </a:lnTo>
                  <a:cubicBezTo>
                    <a:pt x="4345" y="193"/>
                    <a:pt x="4157" y="6"/>
                    <a:pt x="3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6" name="Google Shape;7076;p29"/>
            <p:cNvSpPr/>
            <p:nvPr/>
          </p:nvSpPr>
          <p:spPr>
            <a:xfrm>
              <a:off x="7714444" y="3623935"/>
              <a:ext cx="72362" cy="10780"/>
            </a:xfrm>
            <a:custGeom>
              <a:rect b="b" l="l" r="r" t="t"/>
              <a:pathLst>
                <a:path extrusionOk="0" h="411" w="2759">
                  <a:moveTo>
                    <a:pt x="271" y="1"/>
                  </a:moveTo>
                  <a:cubicBezTo>
                    <a:pt x="2" y="1"/>
                    <a:pt x="1" y="411"/>
                    <a:pt x="267" y="411"/>
                  </a:cubicBezTo>
                  <a:cubicBezTo>
                    <a:pt x="273" y="411"/>
                    <a:pt x="279" y="411"/>
                    <a:pt x="285" y="410"/>
                  </a:cubicBezTo>
                  <a:lnTo>
                    <a:pt x="2474" y="410"/>
                  </a:lnTo>
                  <a:cubicBezTo>
                    <a:pt x="2481" y="411"/>
                    <a:pt x="2487" y="411"/>
                    <a:pt x="2492" y="411"/>
                  </a:cubicBezTo>
                  <a:cubicBezTo>
                    <a:pt x="2759" y="411"/>
                    <a:pt x="2757" y="1"/>
                    <a:pt x="2488" y="1"/>
                  </a:cubicBezTo>
                  <a:cubicBezTo>
                    <a:pt x="2484" y="1"/>
                    <a:pt x="2479" y="1"/>
                    <a:pt x="2474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7" name="Google Shape;7077;p29"/>
            <p:cNvSpPr/>
            <p:nvPr/>
          </p:nvSpPr>
          <p:spPr>
            <a:xfrm>
              <a:off x="7794831" y="3623935"/>
              <a:ext cx="37138" cy="10780"/>
            </a:xfrm>
            <a:custGeom>
              <a:rect b="b" l="l" r="r" t="t"/>
              <a:pathLst>
                <a:path extrusionOk="0" h="411" w="1416">
                  <a:moveTo>
                    <a:pt x="267" y="1"/>
                  </a:moveTo>
                  <a:cubicBezTo>
                    <a:pt x="2" y="1"/>
                    <a:pt x="1" y="411"/>
                    <a:pt x="263" y="411"/>
                  </a:cubicBezTo>
                  <a:cubicBezTo>
                    <a:pt x="268" y="411"/>
                    <a:pt x="274" y="411"/>
                    <a:pt x="280" y="410"/>
                  </a:cubicBezTo>
                  <a:lnTo>
                    <a:pt x="1161" y="410"/>
                  </a:lnTo>
                  <a:cubicBezTo>
                    <a:pt x="1416" y="396"/>
                    <a:pt x="1416" y="16"/>
                    <a:pt x="1161" y="1"/>
                  </a:cubicBezTo>
                  <a:lnTo>
                    <a:pt x="280" y="1"/>
                  </a:lnTo>
                  <a:cubicBezTo>
                    <a:pt x="276" y="1"/>
                    <a:pt x="271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8" name="Google Shape;7078;p29"/>
            <p:cNvSpPr/>
            <p:nvPr/>
          </p:nvSpPr>
          <p:spPr>
            <a:xfrm>
              <a:off x="7714444" y="3658398"/>
              <a:ext cx="26437" cy="10780"/>
            </a:xfrm>
            <a:custGeom>
              <a:rect b="b" l="l" r="r" t="t"/>
              <a:pathLst>
                <a:path extrusionOk="0" h="411" w="1008">
                  <a:moveTo>
                    <a:pt x="271" y="1"/>
                  </a:moveTo>
                  <a:cubicBezTo>
                    <a:pt x="2" y="1"/>
                    <a:pt x="1" y="410"/>
                    <a:pt x="267" y="410"/>
                  </a:cubicBezTo>
                  <a:cubicBezTo>
                    <a:pt x="273" y="410"/>
                    <a:pt x="279" y="410"/>
                    <a:pt x="285" y="410"/>
                  </a:cubicBezTo>
                  <a:lnTo>
                    <a:pt x="723" y="410"/>
                  </a:lnTo>
                  <a:cubicBezTo>
                    <a:pt x="729" y="410"/>
                    <a:pt x="735" y="410"/>
                    <a:pt x="741" y="410"/>
                  </a:cubicBezTo>
                  <a:cubicBezTo>
                    <a:pt x="1007" y="410"/>
                    <a:pt x="1006" y="1"/>
                    <a:pt x="737" y="1"/>
                  </a:cubicBezTo>
                  <a:cubicBezTo>
                    <a:pt x="732" y="1"/>
                    <a:pt x="728" y="1"/>
                    <a:pt x="723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9" name="Google Shape;7079;p29"/>
            <p:cNvSpPr/>
            <p:nvPr/>
          </p:nvSpPr>
          <p:spPr>
            <a:xfrm>
              <a:off x="7748907" y="3658398"/>
              <a:ext cx="60218" cy="10780"/>
            </a:xfrm>
            <a:custGeom>
              <a:rect b="b" l="l" r="r" t="t"/>
              <a:pathLst>
                <a:path extrusionOk="0" h="411" w="2296">
                  <a:moveTo>
                    <a:pt x="271" y="1"/>
                  </a:moveTo>
                  <a:cubicBezTo>
                    <a:pt x="2" y="1"/>
                    <a:pt x="1" y="410"/>
                    <a:pt x="267" y="410"/>
                  </a:cubicBezTo>
                  <a:cubicBezTo>
                    <a:pt x="273" y="410"/>
                    <a:pt x="279" y="410"/>
                    <a:pt x="285" y="410"/>
                  </a:cubicBezTo>
                  <a:lnTo>
                    <a:pt x="2036" y="410"/>
                  </a:lnTo>
                  <a:cubicBezTo>
                    <a:pt x="2296" y="395"/>
                    <a:pt x="2296" y="15"/>
                    <a:pt x="2036" y="1"/>
                  </a:cubicBezTo>
                  <a:lnTo>
                    <a:pt x="285" y="1"/>
                  </a:lnTo>
                  <a:cubicBezTo>
                    <a:pt x="280" y="1"/>
                    <a:pt x="276" y="1"/>
                    <a:pt x="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0" name="Google Shape;7080;p29"/>
            <p:cNvSpPr/>
            <p:nvPr/>
          </p:nvSpPr>
          <p:spPr>
            <a:xfrm>
              <a:off x="7714444" y="3681373"/>
              <a:ext cx="26437" cy="10780"/>
            </a:xfrm>
            <a:custGeom>
              <a:rect b="b" l="l" r="r" t="t"/>
              <a:pathLst>
                <a:path extrusionOk="0" h="411" w="1008">
                  <a:moveTo>
                    <a:pt x="271" y="0"/>
                  </a:moveTo>
                  <a:cubicBezTo>
                    <a:pt x="2" y="0"/>
                    <a:pt x="1" y="410"/>
                    <a:pt x="267" y="410"/>
                  </a:cubicBezTo>
                  <a:cubicBezTo>
                    <a:pt x="273" y="410"/>
                    <a:pt x="279" y="410"/>
                    <a:pt x="285" y="410"/>
                  </a:cubicBezTo>
                  <a:lnTo>
                    <a:pt x="723" y="410"/>
                  </a:lnTo>
                  <a:cubicBezTo>
                    <a:pt x="729" y="410"/>
                    <a:pt x="735" y="410"/>
                    <a:pt x="741" y="410"/>
                  </a:cubicBezTo>
                  <a:cubicBezTo>
                    <a:pt x="1007" y="410"/>
                    <a:pt x="1006" y="0"/>
                    <a:pt x="737" y="0"/>
                  </a:cubicBezTo>
                  <a:cubicBezTo>
                    <a:pt x="732" y="0"/>
                    <a:pt x="728" y="0"/>
                    <a:pt x="723" y="1"/>
                  </a:cubicBezTo>
                  <a:lnTo>
                    <a:pt x="285" y="1"/>
                  </a:lnTo>
                  <a:cubicBezTo>
                    <a:pt x="280" y="0"/>
                    <a:pt x="276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1" name="Google Shape;7081;p29"/>
            <p:cNvSpPr/>
            <p:nvPr/>
          </p:nvSpPr>
          <p:spPr>
            <a:xfrm>
              <a:off x="7748907" y="3681373"/>
              <a:ext cx="60218" cy="10780"/>
            </a:xfrm>
            <a:custGeom>
              <a:rect b="b" l="l" r="r" t="t"/>
              <a:pathLst>
                <a:path extrusionOk="0" h="411" w="2296">
                  <a:moveTo>
                    <a:pt x="271" y="0"/>
                  </a:moveTo>
                  <a:cubicBezTo>
                    <a:pt x="2" y="0"/>
                    <a:pt x="1" y="410"/>
                    <a:pt x="267" y="410"/>
                  </a:cubicBezTo>
                  <a:cubicBezTo>
                    <a:pt x="273" y="410"/>
                    <a:pt x="279" y="410"/>
                    <a:pt x="285" y="410"/>
                  </a:cubicBezTo>
                  <a:lnTo>
                    <a:pt x="2036" y="410"/>
                  </a:lnTo>
                  <a:cubicBezTo>
                    <a:pt x="2296" y="395"/>
                    <a:pt x="2296" y="15"/>
                    <a:pt x="2036" y="1"/>
                  </a:cubicBezTo>
                  <a:lnTo>
                    <a:pt x="285" y="1"/>
                  </a:lnTo>
                  <a:cubicBezTo>
                    <a:pt x="280" y="0"/>
                    <a:pt x="276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2" name="Google Shape;7082;p29"/>
            <p:cNvSpPr/>
            <p:nvPr/>
          </p:nvSpPr>
          <p:spPr>
            <a:xfrm>
              <a:off x="7709408" y="3486136"/>
              <a:ext cx="14294" cy="10780"/>
            </a:xfrm>
            <a:custGeom>
              <a:rect b="b" l="l" r="r" t="t"/>
              <a:pathLst>
                <a:path extrusionOk="0" h="411" w="545">
                  <a:moveTo>
                    <a:pt x="274" y="1"/>
                  </a:moveTo>
                  <a:cubicBezTo>
                    <a:pt x="270" y="1"/>
                    <a:pt x="265" y="1"/>
                    <a:pt x="261" y="1"/>
                  </a:cubicBezTo>
                  <a:cubicBezTo>
                    <a:pt x="1" y="15"/>
                    <a:pt x="1" y="395"/>
                    <a:pt x="261" y="410"/>
                  </a:cubicBezTo>
                  <a:cubicBezTo>
                    <a:pt x="267" y="410"/>
                    <a:pt x="273" y="410"/>
                    <a:pt x="279" y="410"/>
                  </a:cubicBezTo>
                  <a:cubicBezTo>
                    <a:pt x="545" y="410"/>
                    <a:pt x="543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83" name="Google Shape;7083;p29"/>
          <p:cNvGrpSpPr/>
          <p:nvPr/>
        </p:nvGrpSpPr>
        <p:grpSpPr>
          <a:xfrm>
            <a:off x="7972785" y="3209817"/>
            <a:ext cx="366896" cy="343685"/>
            <a:chOff x="7972785" y="3394392"/>
            <a:chExt cx="366896" cy="343685"/>
          </a:xfrm>
        </p:grpSpPr>
        <p:sp>
          <p:nvSpPr>
            <p:cNvPr id="7084" name="Google Shape;7084;p29"/>
            <p:cNvSpPr/>
            <p:nvPr/>
          </p:nvSpPr>
          <p:spPr>
            <a:xfrm>
              <a:off x="7978345" y="3469350"/>
              <a:ext cx="355907" cy="263167"/>
            </a:xfrm>
            <a:custGeom>
              <a:rect b="b" l="l" r="r" t="t"/>
              <a:pathLst>
                <a:path extrusionOk="0" h="10034" w="13570">
                  <a:moveTo>
                    <a:pt x="12554" y="1"/>
                  </a:moveTo>
                  <a:cubicBezTo>
                    <a:pt x="12551" y="1"/>
                    <a:pt x="12548" y="1"/>
                    <a:pt x="12545" y="1"/>
                  </a:cubicBezTo>
                  <a:lnTo>
                    <a:pt x="1021" y="1"/>
                  </a:lnTo>
                  <a:cubicBezTo>
                    <a:pt x="458" y="1"/>
                    <a:pt x="1" y="458"/>
                    <a:pt x="1" y="1021"/>
                  </a:cubicBezTo>
                  <a:lnTo>
                    <a:pt x="1" y="9013"/>
                  </a:lnTo>
                  <a:cubicBezTo>
                    <a:pt x="1" y="9576"/>
                    <a:pt x="458" y="10033"/>
                    <a:pt x="1021" y="10033"/>
                  </a:cubicBezTo>
                  <a:lnTo>
                    <a:pt x="12545" y="10033"/>
                  </a:lnTo>
                  <a:cubicBezTo>
                    <a:pt x="13108" y="10033"/>
                    <a:pt x="13570" y="9576"/>
                    <a:pt x="13570" y="9013"/>
                  </a:cubicBezTo>
                  <a:lnTo>
                    <a:pt x="13570" y="1021"/>
                  </a:lnTo>
                  <a:cubicBezTo>
                    <a:pt x="13570" y="461"/>
                    <a:pt x="13117" y="1"/>
                    <a:pt x="12554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5" name="Google Shape;7085;p29"/>
            <p:cNvSpPr/>
            <p:nvPr/>
          </p:nvSpPr>
          <p:spPr>
            <a:xfrm>
              <a:off x="7978083" y="3469350"/>
              <a:ext cx="178242" cy="263167"/>
            </a:xfrm>
            <a:custGeom>
              <a:rect b="b" l="l" r="r" t="t"/>
              <a:pathLst>
                <a:path extrusionOk="0" h="10034" w="6796">
                  <a:moveTo>
                    <a:pt x="1011" y="1"/>
                  </a:moveTo>
                  <a:cubicBezTo>
                    <a:pt x="453" y="6"/>
                    <a:pt x="1" y="463"/>
                    <a:pt x="6" y="1021"/>
                  </a:cubicBezTo>
                  <a:lnTo>
                    <a:pt x="6" y="9013"/>
                  </a:lnTo>
                  <a:cubicBezTo>
                    <a:pt x="1" y="9571"/>
                    <a:pt x="453" y="10029"/>
                    <a:pt x="1011" y="10033"/>
                  </a:cubicBezTo>
                  <a:lnTo>
                    <a:pt x="6795" y="10033"/>
                  </a:lnTo>
                  <a:lnTo>
                    <a:pt x="6795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6" name="Google Shape;7086;p29"/>
            <p:cNvSpPr/>
            <p:nvPr/>
          </p:nvSpPr>
          <p:spPr>
            <a:xfrm>
              <a:off x="8009136" y="3500141"/>
              <a:ext cx="294194" cy="201585"/>
            </a:xfrm>
            <a:custGeom>
              <a:rect b="b" l="l" r="r" t="t"/>
              <a:pathLst>
                <a:path extrusionOk="0" h="7686" w="11217">
                  <a:moveTo>
                    <a:pt x="275" y="1"/>
                  </a:moveTo>
                  <a:cubicBezTo>
                    <a:pt x="121" y="1"/>
                    <a:pt x="1" y="121"/>
                    <a:pt x="1" y="275"/>
                  </a:cubicBezTo>
                  <a:lnTo>
                    <a:pt x="1" y="7411"/>
                  </a:lnTo>
                  <a:cubicBezTo>
                    <a:pt x="1" y="7560"/>
                    <a:pt x="121" y="7685"/>
                    <a:pt x="275" y="7685"/>
                  </a:cubicBezTo>
                  <a:lnTo>
                    <a:pt x="10947" y="7685"/>
                  </a:lnTo>
                  <a:cubicBezTo>
                    <a:pt x="11096" y="7685"/>
                    <a:pt x="11217" y="7560"/>
                    <a:pt x="11217" y="7411"/>
                  </a:cubicBezTo>
                  <a:lnTo>
                    <a:pt x="11217" y="275"/>
                  </a:lnTo>
                  <a:cubicBezTo>
                    <a:pt x="11217" y="121"/>
                    <a:pt x="11096" y="1"/>
                    <a:pt x="10947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7" name="Google Shape;7087;p29"/>
            <p:cNvSpPr/>
            <p:nvPr/>
          </p:nvSpPr>
          <p:spPr>
            <a:xfrm>
              <a:off x="8009136" y="3500141"/>
              <a:ext cx="147189" cy="201585"/>
            </a:xfrm>
            <a:custGeom>
              <a:rect b="b" l="l" r="r" t="t"/>
              <a:pathLst>
                <a:path extrusionOk="0" h="7686" w="5612">
                  <a:moveTo>
                    <a:pt x="265" y="1"/>
                  </a:moveTo>
                  <a:cubicBezTo>
                    <a:pt x="116" y="6"/>
                    <a:pt x="1" y="126"/>
                    <a:pt x="1" y="275"/>
                  </a:cubicBezTo>
                  <a:lnTo>
                    <a:pt x="1" y="7411"/>
                  </a:lnTo>
                  <a:cubicBezTo>
                    <a:pt x="1" y="7560"/>
                    <a:pt x="116" y="7680"/>
                    <a:pt x="265" y="7685"/>
                  </a:cubicBezTo>
                  <a:lnTo>
                    <a:pt x="5611" y="7685"/>
                  </a:lnTo>
                  <a:lnTo>
                    <a:pt x="5611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8" name="Google Shape;7088;p29"/>
            <p:cNvSpPr/>
            <p:nvPr/>
          </p:nvSpPr>
          <p:spPr>
            <a:xfrm>
              <a:off x="8086376" y="3399821"/>
              <a:ext cx="139714" cy="116634"/>
            </a:xfrm>
            <a:custGeom>
              <a:rect b="b" l="l" r="r" t="t"/>
              <a:pathLst>
                <a:path extrusionOk="0" h="4447" w="5327">
                  <a:moveTo>
                    <a:pt x="2262" y="1"/>
                  </a:moveTo>
                  <a:cubicBezTo>
                    <a:pt x="1660" y="1"/>
                    <a:pt x="1179" y="487"/>
                    <a:pt x="1179" y="1083"/>
                  </a:cubicBezTo>
                  <a:lnTo>
                    <a:pt x="1179" y="1593"/>
                  </a:lnTo>
                  <a:cubicBezTo>
                    <a:pt x="1179" y="1848"/>
                    <a:pt x="968" y="2060"/>
                    <a:pt x="708" y="2060"/>
                  </a:cubicBezTo>
                  <a:lnTo>
                    <a:pt x="501" y="2060"/>
                  </a:lnTo>
                  <a:cubicBezTo>
                    <a:pt x="222" y="2060"/>
                    <a:pt x="0" y="2286"/>
                    <a:pt x="0" y="2560"/>
                  </a:cubicBezTo>
                  <a:lnTo>
                    <a:pt x="0" y="3946"/>
                  </a:lnTo>
                  <a:cubicBezTo>
                    <a:pt x="0" y="4221"/>
                    <a:pt x="222" y="4447"/>
                    <a:pt x="501" y="4447"/>
                  </a:cubicBezTo>
                  <a:lnTo>
                    <a:pt x="4827" y="4447"/>
                  </a:lnTo>
                  <a:cubicBezTo>
                    <a:pt x="5101" y="4447"/>
                    <a:pt x="5327" y="4221"/>
                    <a:pt x="5327" y="3946"/>
                  </a:cubicBezTo>
                  <a:lnTo>
                    <a:pt x="5327" y="2560"/>
                  </a:lnTo>
                  <a:cubicBezTo>
                    <a:pt x="5327" y="2286"/>
                    <a:pt x="5101" y="2060"/>
                    <a:pt x="4827" y="2060"/>
                  </a:cubicBezTo>
                  <a:lnTo>
                    <a:pt x="4620" y="2060"/>
                  </a:lnTo>
                  <a:cubicBezTo>
                    <a:pt x="4360" y="2060"/>
                    <a:pt x="4148" y="1848"/>
                    <a:pt x="4148" y="1593"/>
                  </a:cubicBezTo>
                  <a:lnTo>
                    <a:pt x="4148" y="1083"/>
                  </a:lnTo>
                  <a:cubicBezTo>
                    <a:pt x="4148" y="487"/>
                    <a:pt x="3667" y="1"/>
                    <a:pt x="306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9" name="Google Shape;7089;p29"/>
            <p:cNvSpPr/>
            <p:nvPr/>
          </p:nvSpPr>
          <p:spPr>
            <a:xfrm>
              <a:off x="8077170" y="3622178"/>
              <a:ext cx="40521" cy="34778"/>
            </a:xfrm>
            <a:custGeom>
              <a:rect b="b" l="l" r="r" t="t"/>
              <a:pathLst>
                <a:path extrusionOk="0" h="1326" w="1545">
                  <a:moveTo>
                    <a:pt x="659" y="1"/>
                  </a:moveTo>
                  <a:cubicBezTo>
                    <a:pt x="294" y="1"/>
                    <a:pt x="0" y="294"/>
                    <a:pt x="0" y="660"/>
                  </a:cubicBezTo>
                  <a:cubicBezTo>
                    <a:pt x="0" y="1061"/>
                    <a:pt x="327" y="1325"/>
                    <a:pt x="666" y="1325"/>
                  </a:cubicBezTo>
                  <a:cubicBezTo>
                    <a:pt x="828" y="1325"/>
                    <a:pt x="993" y="1265"/>
                    <a:pt x="1126" y="1132"/>
                  </a:cubicBezTo>
                  <a:cubicBezTo>
                    <a:pt x="1545" y="713"/>
                    <a:pt x="1251" y="1"/>
                    <a:pt x="65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0" name="Google Shape;7090;p29"/>
            <p:cNvSpPr/>
            <p:nvPr/>
          </p:nvSpPr>
          <p:spPr>
            <a:xfrm>
              <a:off x="8140169" y="3556373"/>
              <a:ext cx="39840" cy="35014"/>
            </a:xfrm>
            <a:custGeom>
              <a:rect b="b" l="l" r="r" t="t"/>
              <a:pathLst>
                <a:path extrusionOk="0" h="1335" w="1519">
                  <a:moveTo>
                    <a:pt x="321" y="0"/>
                  </a:moveTo>
                  <a:cubicBezTo>
                    <a:pt x="150" y="0"/>
                    <a:pt x="0" y="224"/>
                    <a:pt x="163" y="383"/>
                  </a:cubicBezTo>
                  <a:lnTo>
                    <a:pt x="447" y="667"/>
                  </a:lnTo>
                  <a:lnTo>
                    <a:pt x="163" y="956"/>
                  </a:lnTo>
                  <a:cubicBezTo>
                    <a:pt x="76" y="1042"/>
                    <a:pt x="76" y="1182"/>
                    <a:pt x="163" y="1268"/>
                  </a:cubicBezTo>
                  <a:cubicBezTo>
                    <a:pt x="206" y="1312"/>
                    <a:pt x="263" y="1333"/>
                    <a:pt x="319" y="1333"/>
                  </a:cubicBezTo>
                  <a:cubicBezTo>
                    <a:pt x="376" y="1333"/>
                    <a:pt x="432" y="1312"/>
                    <a:pt x="476" y="1268"/>
                  </a:cubicBezTo>
                  <a:lnTo>
                    <a:pt x="759" y="980"/>
                  </a:lnTo>
                  <a:lnTo>
                    <a:pt x="1048" y="1268"/>
                  </a:lnTo>
                  <a:cubicBezTo>
                    <a:pt x="1096" y="1315"/>
                    <a:pt x="1149" y="1334"/>
                    <a:pt x="1199" y="1334"/>
                  </a:cubicBezTo>
                  <a:cubicBezTo>
                    <a:pt x="1369" y="1334"/>
                    <a:pt x="1515" y="1115"/>
                    <a:pt x="1356" y="956"/>
                  </a:cubicBezTo>
                  <a:lnTo>
                    <a:pt x="1072" y="667"/>
                  </a:lnTo>
                  <a:lnTo>
                    <a:pt x="1356" y="383"/>
                  </a:lnTo>
                  <a:cubicBezTo>
                    <a:pt x="1519" y="224"/>
                    <a:pt x="1372" y="0"/>
                    <a:pt x="1202" y="0"/>
                  </a:cubicBezTo>
                  <a:cubicBezTo>
                    <a:pt x="1150" y="0"/>
                    <a:pt x="1096" y="21"/>
                    <a:pt x="1048" y="70"/>
                  </a:cubicBezTo>
                  <a:lnTo>
                    <a:pt x="759" y="354"/>
                  </a:lnTo>
                  <a:lnTo>
                    <a:pt x="476" y="70"/>
                  </a:lnTo>
                  <a:cubicBezTo>
                    <a:pt x="427" y="21"/>
                    <a:pt x="373" y="0"/>
                    <a:pt x="32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1" name="Google Shape;7091;p29"/>
            <p:cNvSpPr/>
            <p:nvPr/>
          </p:nvSpPr>
          <p:spPr>
            <a:xfrm>
              <a:off x="8086376" y="3399821"/>
              <a:ext cx="69949" cy="116634"/>
            </a:xfrm>
            <a:custGeom>
              <a:rect b="b" l="l" r="r" t="t"/>
              <a:pathLst>
                <a:path extrusionOk="0" h="4447" w="2667">
                  <a:moveTo>
                    <a:pt x="2262" y="1"/>
                  </a:moveTo>
                  <a:cubicBezTo>
                    <a:pt x="1665" y="1"/>
                    <a:pt x="1179" y="487"/>
                    <a:pt x="1179" y="1083"/>
                  </a:cubicBezTo>
                  <a:lnTo>
                    <a:pt x="1179" y="1593"/>
                  </a:lnTo>
                  <a:cubicBezTo>
                    <a:pt x="1179" y="1848"/>
                    <a:pt x="968" y="2060"/>
                    <a:pt x="708" y="2060"/>
                  </a:cubicBezTo>
                  <a:lnTo>
                    <a:pt x="501" y="2060"/>
                  </a:lnTo>
                  <a:cubicBezTo>
                    <a:pt x="227" y="2060"/>
                    <a:pt x="0" y="2281"/>
                    <a:pt x="0" y="2560"/>
                  </a:cubicBezTo>
                  <a:lnTo>
                    <a:pt x="0" y="3946"/>
                  </a:lnTo>
                  <a:cubicBezTo>
                    <a:pt x="0" y="4221"/>
                    <a:pt x="227" y="4442"/>
                    <a:pt x="501" y="4447"/>
                  </a:cubicBezTo>
                  <a:lnTo>
                    <a:pt x="2666" y="4447"/>
                  </a:lnTo>
                  <a:lnTo>
                    <a:pt x="2666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2" name="Google Shape;7092;p29"/>
            <p:cNvSpPr/>
            <p:nvPr/>
          </p:nvSpPr>
          <p:spPr>
            <a:xfrm>
              <a:off x="8135081" y="3461665"/>
              <a:ext cx="37007" cy="31578"/>
            </a:xfrm>
            <a:custGeom>
              <a:rect b="b" l="l" r="r" t="t"/>
              <a:pathLst>
                <a:path extrusionOk="0" h="1204" w="1411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1" y="554"/>
                    <a:pt x="270" y="1203"/>
                    <a:pt x="809" y="1203"/>
                  </a:cubicBezTo>
                  <a:cubicBezTo>
                    <a:pt x="1141" y="1203"/>
                    <a:pt x="1411" y="934"/>
                    <a:pt x="1411" y="602"/>
                  </a:cubicBezTo>
                  <a:cubicBezTo>
                    <a:pt x="1411" y="241"/>
                    <a:pt x="1113" y="0"/>
                    <a:pt x="8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3" name="Google Shape;7093;p29"/>
            <p:cNvSpPr/>
            <p:nvPr/>
          </p:nvSpPr>
          <p:spPr>
            <a:xfrm>
              <a:off x="8065552" y="3549108"/>
              <a:ext cx="190831" cy="119388"/>
            </a:xfrm>
            <a:custGeom>
              <a:rect b="b" l="l" r="r" t="t"/>
              <a:pathLst>
                <a:path extrusionOk="0" h="4552" w="7276">
                  <a:moveTo>
                    <a:pt x="1102" y="2787"/>
                  </a:moveTo>
                  <a:cubicBezTo>
                    <a:pt x="1694" y="2787"/>
                    <a:pt x="1988" y="3499"/>
                    <a:pt x="1569" y="3918"/>
                  </a:cubicBezTo>
                  <a:cubicBezTo>
                    <a:pt x="1435" y="4051"/>
                    <a:pt x="1271" y="4111"/>
                    <a:pt x="1109" y="4111"/>
                  </a:cubicBezTo>
                  <a:cubicBezTo>
                    <a:pt x="770" y="4111"/>
                    <a:pt x="443" y="3848"/>
                    <a:pt x="443" y="3451"/>
                  </a:cubicBezTo>
                  <a:cubicBezTo>
                    <a:pt x="443" y="3085"/>
                    <a:pt x="737" y="2787"/>
                    <a:pt x="1102" y="2787"/>
                  </a:cubicBezTo>
                  <a:close/>
                  <a:moveTo>
                    <a:pt x="6660" y="1"/>
                  </a:moveTo>
                  <a:lnTo>
                    <a:pt x="6636" y="6"/>
                  </a:lnTo>
                  <a:lnTo>
                    <a:pt x="6626" y="6"/>
                  </a:lnTo>
                  <a:cubicBezTo>
                    <a:pt x="6621" y="11"/>
                    <a:pt x="6612" y="15"/>
                    <a:pt x="6602" y="20"/>
                  </a:cubicBezTo>
                  <a:lnTo>
                    <a:pt x="6015" y="314"/>
                  </a:lnTo>
                  <a:cubicBezTo>
                    <a:pt x="5787" y="426"/>
                    <a:pt x="5902" y="734"/>
                    <a:pt x="6108" y="734"/>
                  </a:cubicBezTo>
                  <a:cubicBezTo>
                    <a:pt x="6141" y="734"/>
                    <a:pt x="6176" y="726"/>
                    <a:pt x="6212" y="708"/>
                  </a:cubicBezTo>
                  <a:lnTo>
                    <a:pt x="6366" y="631"/>
                  </a:lnTo>
                  <a:lnTo>
                    <a:pt x="6366" y="631"/>
                  </a:lnTo>
                  <a:cubicBezTo>
                    <a:pt x="6078" y="1598"/>
                    <a:pt x="5577" y="2315"/>
                    <a:pt x="4870" y="2763"/>
                  </a:cubicBezTo>
                  <a:cubicBezTo>
                    <a:pt x="4170" y="3210"/>
                    <a:pt x="3391" y="3313"/>
                    <a:pt x="2828" y="3313"/>
                  </a:cubicBezTo>
                  <a:cubicBezTo>
                    <a:pt x="2555" y="3313"/>
                    <a:pt x="2333" y="3289"/>
                    <a:pt x="2195" y="3268"/>
                  </a:cubicBezTo>
                  <a:cubicBezTo>
                    <a:pt x="2104" y="2731"/>
                    <a:pt x="1639" y="2345"/>
                    <a:pt x="1104" y="2345"/>
                  </a:cubicBezTo>
                  <a:cubicBezTo>
                    <a:pt x="1073" y="2345"/>
                    <a:pt x="1042" y="2346"/>
                    <a:pt x="1011" y="2349"/>
                  </a:cubicBezTo>
                  <a:cubicBezTo>
                    <a:pt x="438" y="2402"/>
                    <a:pt x="0" y="2878"/>
                    <a:pt x="5" y="3456"/>
                  </a:cubicBezTo>
                  <a:lnTo>
                    <a:pt x="0" y="3451"/>
                  </a:lnTo>
                  <a:lnTo>
                    <a:pt x="0" y="3451"/>
                  </a:lnTo>
                  <a:cubicBezTo>
                    <a:pt x="0" y="4009"/>
                    <a:pt x="419" y="4481"/>
                    <a:pt x="972" y="4543"/>
                  </a:cubicBezTo>
                  <a:cubicBezTo>
                    <a:pt x="1017" y="4549"/>
                    <a:pt x="1062" y="4551"/>
                    <a:pt x="1106" y="4551"/>
                  </a:cubicBezTo>
                  <a:cubicBezTo>
                    <a:pt x="1611" y="4551"/>
                    <a:pt x="2056" y="4206"/>
                    <a:pt x="2175" y="3706"/>
                  </a:cubicBezTo>
                  <a:cubicBezTo>
                    <a:pt x="2397" y="3735"/>
                    <a:pt x="2618" y="3749"/>
                    <a:pt x="2839" y="3749"/>
                  </a:cubicBezTo>
                  <a:cubicBezTo>
                    <a:pt x="3460" y="3749"/>
                    <a:pt x="4312" y="3634"/>
                    <a:pt x="5101" y="3133"/>
                  </a:cubicBezTo>
                  <a:cubicBezTo>
                    <a:pt x="5885" y="2633"/>
                    <a:pt x="6434" y="1868"/>
                    <a:pt x="6761" y="833"/>
                  </a:cubicBezTo>
                  <a:lnTo>
                    <a:pt x="6795" y="896"/>
                  </a:lnTo>
                  <a:cubicBezTo>
                    <a:pt x="6838" y="984"/>
                    <a:pt x="6911" y="1021"/>
                    <a:pt x="6984" y="1021"/>
                  </a:cubicBezTo>
                  <a:cubicBezTo>
                    <a:pt x="7130" y="1021"/>
                    <a:pt x="7276" y="875"/>
                    <a:pt x="7189" y="699"/>
                  </a:cubicBezTo>
                  <a:lnTo>
                    <a:pt x="6896" y="112"/>
                  </a:lnTo>
                  <a:lnTo>
                    <a:pt x="6891" y="107"/>
                  </a:lnTo>
                  <a:cubicBezTo>
                    <a:pt x="6886" y="97"/>
                    <a:pt x="6881" y="92"/>
                    <a:pt x="6876" y="88"/>
                  </a:cubicBezTo>
                  <a:lnTo>
                    <a:pt x="6872" y="83"/>
                  </a:lnTo>
                  <a:cubicBezTo>
                    <a:pt x="6862" y="68"/>
                    <a:pt x="6848" y="54"/>
                    <a:pt x="6833" y="39"/>
                  </a:cubicBezTo>
                  <a:cubicBezTo>
                    <a:pt x="6828" y="35"/>
                    <a:pt x="6819" y="30"/>
                    <a:pt x="6809" y="25"/>
                  </a:cubicBezTo>
                  <a:cubicBezTo>
                    <a:pt x="6804" y="20"/>
                    <a:pt x="6795" y="15"/>
                    <a:pt x="6785" y="15"/>
                  </a:cubicBezTo>
                  <a:lnTo>
                    <a:pt x="6780" y="15"/>
                  </a:lnTo>
                  <a:lnTo>
                    <a:pt x="6756" y="6"/>
                  </a:lnTo>
                  <a:lnTo>
                    <a:pt x="6751" y="6"/>
                  </a:lnTo>
                  <a:lnTo>
                    <a:pt x="672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4" name="Google Shape;7094;p29"/>
            <p:cNvSpPr/>
            <p:nvPr/>
          </p:nvSpPr>
          <p:spPr>
            <a:xfrm>
              <a:off x="8039927" y="3540977"/>
              <a:ext cx="39761" cy="35014"/>
            </a:xfrm>
            <a:custGeom>
              <a:rect b="b" l="l" r="r" t="t"/>
              <a:pathLst>
                <a:path extrusionOk="0" h="1335" w="1516">
                  <a:moveTo>
                    <a:pt x="1194" y="0"/>
                  </a:moveTo>
                  <a:cubicBezTo>
                    <a:pt x="1142" y="0"/>
                    <a:pt x="1088" y="21"/>
                    <a:pt x="1040" y="70"/>
                  </a:cubicBezTo>
                  <a:lnTo>
                    <a:pt x="756" y="354"/>
                  </a:lnTo>
                  <a:lnTo>
                    <a:pt x="467" y="70"/>
                  </a:lnTo>
                  <a:cubicBezTo>
                    <a:pt x="420" y="22"/>
                    <a:pt x="366" y="2"/>
                    <a:pt x="315" y="2"/>
                  </a:cubicBezTo>
                  <a:cubicBezTo>
                    <a:pt x="146" y="2"/>
                    <a:pt x="0" y="224"/>
                    <a:pt x="159" y="383"/>
                  </a:cubicBezTo>
                  <a:lnTo>
                    <a:pt x="443" y="667"/>
                  </a:lnTo>
                  <a:lnTo>
                    <a:pt x="159" y="956"/>
                  </a:lnTo>
                  <a:cubicBezTo>
                    <a:pt x="73" y="1038"/>
                    <a:pt x="73" y="1177"/>
                    <a:pt x="159" y="1264"/>
                  </a:cubicBezTo>
                  <a:cubicBezTo>
                    <a:pt x="203" y="1307"/>
                    <a:pt x="259" y="1329"/>
                    <a:pt x="315" y="1329"/>
                  </a:cubicBezTo>
                  <a:cubicBezTo>
                    <a:pt x="371" y="1329"/>
                    <a:pt x="427" y="1307"/>
                    <a:pt x="467" y="1264"/>
                  </a:cubicBezTo>
                  <a:lnTo>
                    <a:pt x="756" y="980"/>
                  </a:lnTo>
                  <a:lnTo>
                    <a:pt x="1040" y="1264"/>
                  </a:lnTo>
                  <a:cubicBezTo>
                    <a:pt x="1089" y="1313"/>
                    <a:pt x="1143" y="1334"/>
                    <a:pt x="1196" y="1334"/>
                  </a:cubicBezTo>
                  <a:cubicBezTo>
                    <a:pt x="1367" y="1334"/>
                    <a:pt x="1515" y="1114"/>
                    <a:pt x="1353" y="956"/>
                  </a:cubicBezTo>
                  <a:lnTo>
                    <a:pt x="1069" y="667"/>
                  </a:lnTo>
                  <a:lnTo>
                    <a:pt x="1353" y="383"/>
                  </a:lnTo>
                  <a:cubicBezTo>
                    <a:pt x="1515" y="224"/>
                    <a:pt x="1366" y="0"/>
                    <a:pt x="1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5" name="Google Shape;7095;p29"/>
            <p:cNvSpPr/>
            <p:nvPr/>
          </p:nvSpPr>
          <p:spPr>
            <a:xfrm>
              <a:off x="8240699" y="3633613"/>
              <a:ext cx="39761" cy="35066"/>
            </a:xfrm>
            <a:custGeom>
              <a:rect b="b" l="l" r="r" t="t"/>
              <a:pathLst>
                <a:path extrusionOk="0" h="1337" w="1516">
                  <a:moveTo>
                    <a:pt x="1195" y="0"/>
                  </a:moveTo>
                  <a:cubicBezTo>
                    <a:pt x="1143" y="0"/>
                    <a:pt x="1089" y="21"/>
                    <a:pt x="1041" y="70"/>
                  </a:cubicBezTo>
                  <a:lnTo>
                    <a:pt x="757" y="354"/>
                  </a:lnTo>
                  <a:lnTo>
                    <a:pt x="468" y="70"/>
                  </a:lnTo>
                  <a:cubicBezTo>
                    <a:pt x="425" y="27"/>
                    <a:pt x="368" y="5"/>
                    <a:pt x="312" y="5"/>
                  </a:cubicBezTo>
                  <a:cubicBezTo>
                    <a:pt x="256" y="5"/>
                    <a:pt x="201" y="27"/>
                    <a:pt x="160" y="70"/>
                  </a:cubicBezTo>
                  <a:cubicBezTo>
                    <a:pt x="73" y="157"/>
                    <a:pt x="73" y="296"/>
                    <a:pt x="160" y="383"/>
                  </a:cubicBezTo>
                  <a:lnTo>
                    <a:pt x="444" y="667"/>
                  </a:lnTo>
                  <a:lnTo>
                    <a:pt x="160" y="956"/>
                  </a:lnTo>
                  <a:cubicBezTo>
                    <a:pt x="1" y="1115"/>
                    <a:pt x="147" y="1334"/>
                    <a:pt x="317" y="1334"/>
                  </a:cubicBezTo>
                  <a:cubicBezTo>
                    <a:pt x="368" y="1334"/>
                    <a:pt x="420" y="1315"/>
                    <a:pt x="468" y="1268"/>
                  </a:cubicBezTo>
                  <a:lnTo>
                    <a:pt x="757" y="980"/>
                  </a:lnTo>
                  <a:lnTo>
                    <a:pt x="1041" y="1268"/>
                  </a:lnTo>
                  <a:cubicBezTo>
                    <a:pt x="1088" y="1316"/>
                    <a:pt x="1142" y="1336"/>
                    <a:pt x="1194" y="1336"/>
                  </a:cubicBezTo>
                  <a:cubicBezTo>
                    <a:pt x="1366" y="1336"/>
                    <a:pt x="1516" y="1115"/>
                    <a:pt x="1353" y="956"/>
                  </a:cubicBezTo>
                  <a:lnTo>
                    <a:pt x="1069" y="667"/>
                  </a:lnTo>
                  <a:lnTo>
                    <a:pt x="1353" y="383"/>
                  </a:lnTo>
                  <a:cubicBezTo>
                    <a:pt x="1516" y="224"/>
                    <a:pt x="1367" y="0"/>
                    <a:pt x="1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6" name="Google Shape;7096;p29"/>
            <p:cNvSpPr/>
            <p:nvPr/>
          </p:nvSpPr>
          <p:spPr>
            <a:xfrm>
              <a:off x="7972785" y="3394392"/>
              <a:ext cx="366896" cy="343685"/>
            </a:xfrm>
            <a:custGeom>
              <a:rect b="b" l="l" r="r" t="t"/>
              <a:pathLst>
                <a:path extrusionOk="0" h="13104" w="13989">
                  <a:moveTo>
                    <a:pt x="7396" y="443"/>
                  </a:moveTo>
                  <a:cubicBezTo>
                    <a:pt x="7868" y="443"/>
                    <a:pt x="8248" y="824"/>
                    <a:pt x="8248" y="1290"/>
                  </a:cubicBezTo>
                  <a:lnTo>
                    <a:pt x="8248" y="1796"/>
                  </a:lnTo>
                  <a:cubicBezTo>
                    <a:pt x="8248" y="2185"/>
                    <a:pt x="8561" y="2503"/>
                    <a:pt x="8951" y="2503"/>
                  </a:cubicBezTo>
                  <a:lnTo>
                    <a:pt x="9162" y="2503"/>
                  </a:lnTo>
                  <a:cubicBezTo>
                    <a:pt x="9307" y="2503"/>
                    <a:pt x="9427" y="2623"/>
                    <a:pt x="9427" y="2767"/>
                  </a:cubicBezTo>
                  <a:lnTo>
                    <a:pt x="9427" y="4153"/>
                  </a:lnTo>
                  <a:cubicBezTo>
                    <a:pt x="9427" y="4298"/>
                    <a:pt x="9307" y="4418"/>
                    <a:pt x="9162" y="4418"/>
                  </a:cubicBezTo>
                  <a:lnTo>
                    <a:pt x="4832" y="4418"/>
                  </a:lnTo>
                  <a:cubicBezTo>
                    <a:pt x="4687" y="4418"/>
                    <a:pt x="4567" y="4298"/>
                    <a:pt x="4567" y="4153"/>
                  </a:cubicBezTo>
                  <a:lnTo>
                    <a:pt x="4567" y="2767"/>
                  </a:lnTo>
                  <a:cubicBezTo>
                    <a:pt x="4567" y="2623"/>
                    <a:pt x="4683" y="2503"/>
                    <a:pt x="4832" y="2503"/>
                  </a:cubicBezTo>
                  <a:lnTo>
                    <a:pt x="5039" y="2503"/>
                  </a:lnTo>
                  <a:cubicBezTo>
                    <a:pt x="5428" y="2503"/>
                    <a:pt x="5746" y="2185"/>
                    <a:pt x="5746" y="1796"/>
                  </a:cubicBezTo>
                  <a:lnTo>
                    <a:pt x="5746" y="1290"/>
                  </a:lnTo>
                  <a:cubicBezTo>
                    <a:pt x="5746" y="824"/>
                    <a:pt x="6126" y="443"/>
                    <a:pt x="6593" y="443"/>
                  </a:cubicBezTo>
                  <a:close/>
                  <a:moveTo>
                    <a:pt x="12757" y="3090"/>
                  </a:moveTo>
                  <a:cubicBezTo>
                    <a:pt x="13195" y="3090"/>
                    <a:pt x="13546" y="3446"/>
                    <a:pt x="13546" y="3879"/>
                  </a:cubicBezTo>
                  <a:lnTo>
                    <a:pt x="13546" y="11871"/>
                  </a:lnTo>
                  <a:cubicBezTo>
                    <a:pt x="13546" y="12309"/>
                    <a:pt x="13195" y="12660"/>
                    <a:pt x="12757" y="12660"/>
                  </a:cubicBezTo>
                  <a:lnTo>
                    <a:pt x="1233" y="12660"/>
                  </a:lnTo>
                  <a:cubicBezTo>
                    <a:pt x="800" y="12660"/>
                    <a:pt x="444" y="12309"/>
                    <a:pt x="444" y="11871"/>
                  </a:cubicBezTo>
                  <a:lnTo>
                    <a:pt x="444" y="3879"/>
                  </a:lnTo>
                  <a:cubicBezTo>
                    <a:pt x="444" y="3446"/>
                    <a:pt x="800" y="3090"/>
                    <a:pt x="1233" y="3090"/>
                  </a:cubicBezTo>
                  <a:lnTo>
                    <a:pt x="4125" y="3090"/>
                  </a:lnTo>
                  <a:lnTo>
                    <a:pt x="4125" y="3826"/>
                  </a:lnTo>
                  <a:lnTo>
                    <a:pt x="1401" y="3826"/>
                  </a:lnTo>
                  <a:cubicBezTo>
                    <a:pt x="1281" y="3826"/>
                    <a:pt x="1180" y="3927"/>
                    <a:pt x="1180" y="4047"/>
                  </a:cubicBezTo>
                  <a:lnTo>
                    <a:pt x="1180" y="11703"/>
                  </a:lnTo>
                  <a:cubicBezTo>
                    <a:pt x="1180" y="11823"/>
                    <a:pt x="1281" y="11924"/>
                    <a:pt x="1401" y="11924"/>
                  </a:cubicBezTo>
                  <a:lnTo>
                    <a:pt x="8854" y="11924"/>
                  </a:lnTo>
                  <a:cubicBezTo>
                    <a:pt x="8980" y="11924"/>
                    <a:pt x="9076" y="11823"/>
                    <a:pt x="9076" y="11703"/>
                  </a:cubicBezTo>
                  <a:cubicBezTo>
                    <a:pt x="9076" y="11583"/>
                    <a:pt x="8980" y="11482"/>
                    <a:pt x="8854" y="11482"/>
                  </a:cubicBezTo>
                  <a:lnTo>
                    <a:pt x="1622" y="11482"/>
                  </a:lnTo>
                  <a:lnTo>
                    <a:pt x="1622" y="4269"/>
                  </a:lnTo>
                  <a:lnTo>
                    <a:pt x="4134" y="4269"/>
                  </a:lnTo>
                  <a:cubicBezTo>
                    <a:pt x="4192" y="4610"/>
                    <a:pt x="4485" y="4856"/>
                    <a:pt x="4832" y="4861"/>
                  </a:cubicBezTo>
                  <a:lnTo>
                    <a:pt x="9162" y="4861"/>
                  </a:lnTo>
                  <a:cubicBezTo>
                    <a:pt x="9504" y="4856"/>
                    <a:pt x="9798" y="4610"/>
                    <a:pt x="9855" y="4269"/>
                  </a:cubicBezTo>
                  <a:lnTo>
                    <a:pt x="12367" y="4269"/>
                  </a:lnTo>
                  <a:lnTo>
                    <a:pt x="12367" y="11482"/>
                  </a:lnTo>
                  <a:lnTo>
                    <a:pt x="9932" y="11482"/>
                  </a:lnTo>
                  <a:cubicBezTo>
                    <a:pt x="9812" y="11482"/>
                    <a:pt x="9711" y="11583"/>
                    <a:pt x="9711" y="11703"/>
                  </a:cubicBezTo>
                  <a:cubicBezTo>
                    <a:pt x="9711" y="11823"/>
                    <a:pt x="9812" y="11924"/>
                    <a:pt x="9932" y="11924"/>
                  </a:cubicBezTo>
                  <a:lnTo>
                    <a:pt x="12588" y="11924"/>
                  </a:lnTo>
                  <a:cubicBezTo>
                    <a:pt x="12713" y="11924"/>
                    <a:pt x="12810" y="11823"/>
                    <a:pt x="12810" y="11703"/>
                  </a:cubicBezTo>
                  <a:lnTo>
                    <a:pt x="12810" y="4047"/>
                  </a:lnTo>
                  <a:cubicBezTo>
                    <a:pt x="12810" y="3927"/>
                    <a:pt x="12713" y="3826"/>
                    <a:pt x="12588" y="3826"/>
                  </a:cubicBezTo>
                  <a:lnTo>
                    <a:pt x="9865" y="3826"/>
                  </a:lnTo>
                  <a:lnTo>
                    <a:pt x="9865" y="3090"/>
                  </a:lnTo>
                  <a:close/>
                  <a:moveTo>
                    <a:pt x="6593" y="1"/>
                  </a:moveTo>
                  <a:cubicBezTo>
                    <a:pt x="5881" y="1"/>
                    <a:pt x="5303" y="578"/>
                    <a:pt x="5303" y="1290"/>
                  </a:cubicBezTo>
                  <a:lnTo>
                    <a:pt x="5303" y="1796"/>
                  </a:lnTo>
                  <a:cubicBezTo>
                    <a:pt x="5303" y="1945"/>
                    <a:pt x="5183" y="2060"/>
                    <a:pt x="5039" y="2060"/>
                  </a:cubicBezTo>
                  <a:lnTo>
                    <a:pt x="4832" y="2060"/>
                  </a:lnTo>
                  <a:cubicBezTo>
                    <a:pt x="4485" y="2060"/>
                    <a:pt x="4192" y="2310"/>
                    <a:pt x="4134" y="2652"/>
                  </a:cubicBezTo>
                  <a:lnTo>
                    <a:pt x="1233" y="2652"/>
                  </a:lnTo>
                  <a:cubicBezTo>
                    <a:pt x="554" y="2652"/>
                    <a:pt x="6" y="3201"/>
                    <a:pt x="1" y="3879"/>
                  </a:cubicBezTo>
                  <a:lnTo>
                    <a:pt x="1" y="11871"/>
                  </a:lnTo>
                  <a:cubicBezTo>
                    <a:pt x="6" y="12550"/>
                    <a:pt x="554" y="13098"/>
                    <a:pt x="1233" y="13103"/>
                  </a:cubicBezTo>
                  <a:lnTo>
                    <a:pt x="12757" y="13103"/>
                  </a:lnTo>
                  <a:cubicBezTo>
                    <a:pt x="13435" y="13098"/>
                    <a:pt x="13984" y="12550"/>
                    <a:pt x="13989" y="11871"/>
                  </a:cubicBezTo>
                  <a:lnTo>
                    <a:pt x="13989" y="3879"/>
                  </a:lnTo>
                  <a:cubicBezTo>
                    <a:pt x="13984" y="3201"/>
                    <a:pt x="13435" y="2652"/>
                    <a:pt x="12757" y="2652"/>
                  </a:cubicBezTo>
                  <a:lnTo>
                    <a:pt x="9855" y="2652"/>
                  </a:lnTo>
                  <a:cubicBezTo>
                    <a:pt x="9798" y="2310"/>
                    <a:pt x="9504" y="2060"/>
                    <a:pt x="9162" y="2060"/>
                  </a:cubicBezTo>
                  <a:lnTo>
                    <a:pt x="8951" y="2060"/>
                  </a:lnTo>
                  <a:cubicBezTo>
                    <a:pt x="8806" y="2060"/>
                    <a:pt x="8686" y="1945"/>
                    <a:pt x="8686" y="1796"/>
                  </a:cubicBezTo>
                  <a:lnTo>
                    <a:pt x="8686" y="1290"/>
                  </a:lnTo>
                  <a:cubicBezTo>
                    <a:pt x="8686" y="578"/>
                    <a:pt x="8109" y="1"/>
                    <a:pt x="73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7" name="Google Shape;7097;p29"/>
            <p:cNvSpPr/>
            <p:nvPr/>
          </p:nvSpPr>
          <p:spPr>
            <a:xfrm>
              <a:off x="8134950" y="3456158"/>
              <a:ext cx="49754" cy="42515"/>
            </a:xfrm>
            <a:custGeom>
              <a:rect b="b" l="l" r="r" t="t"/>
              <a:pathLst>
                <a:path extrusionOk="0" h="1621" w="1897">
                  <a:moveTo>
                    <a:pt x="814" y="441"/>
                  </a:moveTo>
                  <a:cubicBezTo>
                    <a:pt x="1141" y="441"/>
                    <a:pt x="1305" y="841"/>
                    <a:pt x="1074" y="1072"/>
                  </a:cubicBezTo>
                  <a:cubicBezTo>
                    <a:pt x="999" y="1146"/>
                    <a:pt x="907" y="1180"/>
                    <a:pt x="816" y="1180"/>
                  </a:cubicBezTo>
                  <a:cubicBezTo>
                    <a:pt x="627" y="1180"/>
                    <a:pt x="444" y="1033"/>
                    <a:pt x="444" y="812"/>
                  </a:cubicBezTo>
                  <a:cubicBezTo>
                    <a:pt x="444" y="605"/>
                    <a:pt x="607" y="441"/>
                    <a:pt x="814" y="441"/>
                  </a:cubicBezTo>
                  <a:close/>
                  <a:moveTo>
                    <a:pt x="819" y="0"/>
                  </a:moveTo>
                  <a:cubicBezTo>
                    <a:pt x="402" y="0"/>
                    <a:pt x="1" y="324"/>
                    <a:pt x="1" y="812"/>
                  </a:cubicBezTo>
                  <a:cubicBezTo>
                    <a:pt x="6" y="1255"/>
                    <a:pt x="367" y="1620"/>
                    <a:pt x="814" y="1620"/>
                  </a:cubicBezTo>
                  <a:cubicBezTo>
                    <a:pt x="1536" y="1620"/>
                    <a:pt x="1897" y="749"/>
                    <a:pt x="1387" y="239"/>
                  </a:cubicBezTo>
                  <a:cubicBezTo>
                    <a:pt x="1222" y="74"/>
                    <a:pt x="1018" y="0"/>
                    <a:pt x="8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98" name="Google Shape;7098;p29"/>
          <p:cNvGrpSpPr/>
          <p:nvPr/>
        </p:nvGrpSpPr>
        <p:grpSpPr>
          <a:xfrm>
            <a:off x="5359818" y="1811891"/>
            <a:ext cx="361834" cy="356432"/>
            <a:chOff x="5359818" y="1996466"/>
            <a:chExt cx="361834" cy="356432"/>
          </a:xfrm>
        </p:grpSpPr>
        <p:sp>
          <p:nvSpPr>
            <p:cNvPr id="7099" name="Google Shape;7099;p29"/>
            <p:cNvSpPr/>
            <p:nvPr/>
          </p:nvSpPr>
          <p:spPr>
            <a:xfrm>
              <a:off x="5370309" y="2153097"/>
              <a:ext cx="93160" cy="103651"/>
            </a:xfrm>
            <a:custGeom>
              <a:rect b="b" l="l" r="r" t="t"/>
              <a:pathLst>
                <a:path extrusionOk="0" h="3952" w="3552">
                  <a:moveTo>
                    <a:pt x="1035" y="1"/>
                  </a:moveTo>
                  <a:cubicBezTo>
                    <a:pt x="924" y="1"/>
                    <a:pt x="837" y="87"/>
                    <a:pt x="837" y="198"/>
                  </a:cubicBezTo>
                  <a:lnTo>
                    <a:pt x="837" y="1492"/>
                  </a:lnTo>
                  <a:cubicBezTo>
                    <a:pt x="837" y="1502"/>
                    <a:pt x="837" y="1507"/>
                    <a:pt x="837" y="1516"/>
                  </a:cubicBezTo>
                  <a:lnTo>
                    <a:pt x="837" y="1521"/>
                  </a:lnTo>
                  <a:cubicBezTo>
                    <a:pt x="837" y="1531"/>
                    <a:pt x="833" y="1536"/>
                    <a:pt x="833" y="1540"/>
                  </a:cubicBezTo>
                  <a:cubicBezTo>
                    <a:pt x="833" y="1550"/>
                    <a:pt x="828" y="1555"/>
                    <a:pt x="823" y="1564"/>
                  </a:cubicBezTo>
                  <a:cubicBezTo>
                    <a:pt x="823" y="1574"/>
                    <a:pt x="818" y="1579"/>
                    <a:pt x="813" y="1584"/>
                  </a:cubicBezTo>
                  <a:lnTo>
                    <a:pt x="813" y="1588"/>
                  </a:lnTo>
                  <a:cubicBezTo>
                    <a:pt x="813" y="1593"/>
                    <a:pt x="809" y="1598"/>
                    <a:pt x="804" y="1603"/>
                  </a:cubicBezTo>
                  <a:lnTo>
                    <a:pt x="799" y="1608"/>
                  </a:lnTo>
                  <a:lnTo>
                    <a:pt x="784" y="1622"/>
                  </a:lnTo>
                  <a:lnTo>
                    <a:pt x="765" y="1637"/>
                  </a:lnTo>
                  <a:lnTo>
                    <a:pt x="760" y="1637"/>
                  </a:lnTo>
                  <a:lnTo>
                    <a:pt x="741" y="1646"/>
                  </a:lnTo>
                  <a:cubicBezTo>
                    <a:pt x="718" y="1656"/>
                    <a:pt x="695" y="1660"/>
                    <a:pt x="672" y="1660"/>
                  </a:cubicBezTo>
                  <a:cubicBezTo>
                    <a:pt x="581" y="1660"/>
                    <a:pt x="501" y="1588"/>
                    <a:pt x="501" y="1487"/>
                  </a:cubicBezTo>
                  <a:lnTo>
                    <a:pt x="501" y="1223"/>
                  </a:lnTo>
                  <a:lnTo>
                    <a:pt x="703" y="1179"/>
                  </a:lnTo>
                  <a:lnTo>
                    <a:pt x="438" y="1146"/>
                  </a:lnTo>
                  <a:lnTo>
                    <a:pt x="395" y="1141"/>
                  </a:lnTo>
                  <a:lnTo>
                    <a:pt x="255" y="1141"/>
                  </a:lnTo>
                  <a:lnTo>
                    <a:pt x="236" y="1146"/>
                  </a:lnTo>
                  <a:lnTo>
                    <a:pt x="221" y="1151"/>
                  </a:lnTo>
                  <a:lnTo>
                    <a:pt x="202" y="1155"/>
                  </a:lnTo>
                  <a:lnTo>
                    <a:pt x="188" y="1165"/>
                  </a:lnTo>
                  <a:lnTo>
                    <a:pt x="173" y="1170"/>
                  </a:lnTo>
                  <a:cubicBezTo>
                    <a:pt x="169" y="1175"/>
                    <a:pt x="159" y="1179"/>
                    <a:pt x="149" y="1189"/>
                  </a:cubicBezTo>
                  <a:cubicBezTo>
                    <a:pt x="0" y="1314"/>
                    <a:pt x="24" y="1733"/>
                    <a:pt x="48" y="2103"/>
                  </a:cubicBezTo>
                  <a:cubicBezTo>
                    <a:pt x="77" y="2623"/>
                    <a:pt x="630" y="3138"/>
                    <a:pt x="837" y="3297"/>
                  </a:cubicBezTo>
                  <a:cubicBezTo>
                    <a:pt x="881" y="3330"/>
                    <a:pt x="905" y="3378"/>
                    <a:pt x="905" y="3436"/>
                  </a:cubicBezTo>
                  <a:lnTo>
                    <a:pt x="905" y="3951"/>
                  </a:lnTo>
                  <a:lnTo>
                    <a:pt x="3065" y="3951"/>
                  </a:lnTo>
                  <a:lnTo>
                    <a:pt x="3065" y="3234"/>
                  </a:lnTo>
                  <a:cubicBezTo>
                    <a:pt x="3065" y="3181"/>
                    <a:pt x="3089" y="3133"/>
                    <a:pt x="3128" y="3104"/>
                  </a:cubicBezTo>
                  <a:cubicBezTo>
                    <a:pt x="3527" y="2763"/>
                    <a:pt x="3551" y="1997"/>
                    <a:pt x="3527" y="1733"/>
                  </a:cubicBezTo>
                  <a:cubicBezTo>
                    <a:pt x="3518" y="1728"/>
                    <a:pt x="3518" y="1723"/>
                    <a:pt x="3518" y="1718"/>
                  </a:cubicBezTo>
                  <a:lnTo>
                    <a:pt x="3518" y="703"/>
                  </a:lnTo>
                  <a:cubicBezTo>
                    <a:pt x="3513" y="655"/>
                    <a:pt x="3498" y="612"/>
                    <a:pt x="3469" y="578"/>
                  </a:cubicBezTo>
                  <a:lnTo>
                    <a:pt x="3479" y="568"/>
                  </a:lnTo>
                  <a:lnTo>
                    <a:pt x="3426" y="540"/>
                  </a:lnTo>
                  <a:cubicBezTo>
                    <a:pt x="3402" y="520"/>
                    <a:pt x="3373" y="511"/>
                    <a:pt x="3344" y="506"/>
                  </a:cubicBezTo>
                  <a:lnTo>
                    <a:pt x="3296" y="506"/>
                  </a:lnTo>
                  <a:cubicBezTo>
                    <a:pt x="3186" y="506"/>
                    <a:pt x="3099" y="597"/>
                    <a:pt x="3099" y="708"/>
                  </a:cubicBezTo>
                  <a:lnTo>
                    <a:pt x="3099" y="1141"/>
                  </a:lnTo>
                  <a:cubicBezTo>
                    <a:pt x="3099" y="1146"/>
                    <a:pt x="3099" y="1155"/>
                    <a:pt x="3099" y="1160"/>
                  </a:cubicBezTo>
                  <a:lnTo>
                    <a:pt x="3099" y="1165"/>
                  </a:lnTo>
                  <a:cubicBezTo>
                    <a:pt x="3094" y="1175"/>
                    <a:pt x="3094" y="1179"/>
                    <a:pt x="3094" y="1189"/>
                  </a:cubicBezTo>
                  <a:cubicBezTo>
                    <a:pt x="3089" y="1194"/>
                    <a:pt x="3089" y="1199"/>
                    <a:pt x="3084" y="1208"/>
                  </a:cubicBezTo>
                  <a:lnTo>
                    <a:pt x="3084" y="1213"/>
                  </a:lnTo>
                  <a:cubicBezTo>
                    <a:pt x="3084" y="1218"/>
                    <a:pt x="3080" y="1223"/>
                    <a:pt x="3075" y="1228"/>
                  </a:cubicBezTo>
                  <a:lnTo>
                    <a:pt x="3075" y="1232"/>
                  </a:lnTo>
                  <a:cubicBezTo>
                    <a:pt x="3070" y="1237"/>
                    <a:pt x="3070" y="1242"/>
                    <a:pt x="3065" y="1247"/>
                  </a:cubicBezTo>
                  <a:lnTo>
                    <a:pt x="3060" y="1252"/>
                  </a:lnTo>
                  <a:lnTo>
                    <a:pt x="3046" y="1266"/>
                  </a:lnTo>
                  <a:lnTo>
                    <a:pt x="3041" y="1271"/>
                  </a:lnTo>
                  <a:cubicBezTo>
                    <a:pt x="3036" y="1276"/>
                    <a:pt x="3032" y="1276"/>
                    <a:pt x="3027" y="1281"/>
                  </a:cubicBezTo>
                  <a:lnTo>
                    <a:pt x="3022" y="1281"/>
                  </a:lnTo>
                  <a:lnTo>
                    <a:pt x="3003" y="1290"/>
                  </a:lnTo>
                  <a:lnTo>
                    <a:pt x="2998" y="1290"/>
                  </a:lnTo>
                  <a:cubicBezTo>
                    <a:pt x="2974" y="1301"/>
                    <a:pt x="2950" y="1306"/>
                    <a:pt x="2927" y="1306"/>
                  </a:cubicBezTo>
                  <a:cubicBezTo>
                    <a:pt x="2836" y="1306"/>
                    <a:pt x="2757" y="1231"/>
                    <a:pt x="2757" y="1131"/>
                  </a:cubicBezTo>
                  <a:lnTo>
                    <a:pt x="2757" y="549"/>
                  </a:lnTo>
                  <a:cubicBezTo>
                    <a:pt x="2757" y="501"/>
                    <a:pt x="2743" y="458"/>
                    <a:pt x="2709" y="419"/>
                  </a:cubicBezTo>
                  <a:lnTo>
                    <a:pt x="2724" y="414"/>
                  </a:lnTo>
                  <a:lnTo>
                    <a:pt x="2671" y="386"/>
                  </a:lnTo>
                  <a:cubicBezTo>
                    <a:pt x="2642" y="366"/>
                    <a:pt x="2618" y="357"/>
                    <a:pt x="2584" y="352"/>
                  </a:cubicBezTo>
                  <a:lnTo>
                    <a:pt x="2536" y="352"/>
                  </a:lnTo>
                  <a:cubicBezTo>
                    <a:pt x="2464" y="352"/>
                    <a:pt x="2396" y="395"/>
                    <a:pt x="2363" y="463"/>
                  </a:cubicBezTo>
                  <a:lnTo>
                    <a:pt x="2358" y="472"/>
                  </a:lnTo>
                  <a:lnTo>
                    <a:pt x="2358" y="1030"/>
                  </a:lnTo>
                  <a:cubicBezTo>
                    <a:pt x="2358" y="1040"/>
                    <a:pt x="2358" y="1045"/>
                    <a:pt x="2358" y="1054"/>
                  </a:cubicBezTo>
                  <a:lnTo>
                    <a:pt x="2358" y="1059"/>
                  </a:lnTo>
                  <a:cubicBezTo>
                    <a:pt x="2353" y="1064"/>
                    <a:pt x="2353" y="1074"/>
                    <a:pt x="2353" y="1078"/>
                  </a:cubicBezTo>
                  <a:cubicBezTo>
                    <a:pt x="2348" y="1083"/>
                    <a:pt x="2348" y="1093"/>
                    <a:pt x="2343" y="1098"/>
                  </a:cubicBezTo>
                  <a:lnTo>
                    <a:pt x="2343" y="1103"/>
                  </a:lnTo>
                  <a:cubicBezTo>
                    <a:pt x="2343" y="1112"/>
                    <a:pt x="2339" y="1117"/>
                    <a:pt x="2334" y="1122"/>
                  </a:cubicBezTo>
                  <a:cubicBezTo>
                    <a:pt x="2329" y="1131"/>
                    <a:pt x="2324" y="1136"/>
                    <a:pt x="2319" y="1141"/>
                  </a:cubicBezTo>
                  <a:lnTo>
                    <a:pt x="2319" y="1146"/>
                  </a:lnTo>
                  <a:lnTo>
                    <a:pt x="2305" y="1155"/>
                  </a:lnTo>
                  <a:lnTo>
                    <a:pt x="2300" y="1160"/>
                  </a:lnTo>
                  <a:lnTo>
                    <a:pt x="2286" y="1175"/>
                  </a:lnTo>
                  <a:lnTo>
                    <a:pt x="2281" y="1175"/>
                  </a:lnTo>
                  <a:lnTo>
                    <a:pt x="2262" y="1184"/>
                  </a:lnTo>
                  <a:cubicBezTo>
                    <a:pt x="2240" y="1194"/>
                    <a:pt x="2217" y="1198"/>
                    <a:pt x="2195" y="1198"/>
                  </a:cubicBezTo>
                  <a:cubicBezTo>
                    <a:pt x="2103" y="1198"/>
                    <a:pt x="2021" y="1122"/>
                    <a:pt x="2021" y="1021"/>
                  </a:cubicBezTo>
                  <a:lnTo>
                    <a:pt x="2021" y="414"/>
                  </a:lnTo>
                  <a:cubicBezTo>
                    <a:pt x="2021" y="366"/>
                    <a:pt x="2002" y="318"/>
                    <a:pt x="1973" y="285"/>
                  </a:cubicBezTo>
                  <a:lnTo>
                    <a:pt x="1983" y="280"/>
                  </a:lnTo>
                  <a:lnTo>
                    <a:pt x="1930" y="246"/>
                  </a:lnTo>
                  <a:cubicBezTo>
                    <a:pt x="1906" y="232"/>
                    <a:pt x="1877" y="222"/>
                    <a:pt x="1848" y="217"/>
                  </a:cubicBezTo>
                  <a:lnTo>
                    <a:pt x="1800" y="217"/>
                  </a:lnTo>
                  <a:cubicBezTo>
                    <a:pt x="1728" y="217"/>
                    <a:pt x="1660" y="256"/>
                    <a:pt x="1626" y="323"/>
                  </a:cubicBezTo>
                  <a:lnTo>
                    <a:pt x="1622" y="333"/>
                  </a:lnTo>
                  <a:lnTo>
                    <a:pt x="1622" y="1030"/>
                  </a:lnTo>
                  <a:cubicBezTo>
                    <a:pt x="1622" y="1040"/>
                    <a:pt x="1622" y="1045"/>
                    <a:pt x="1622" y="1054"/>
                  </a:cubicBezTo>
                  <a:lnTo>
                    <a:pt x="1622" y="1059"/>
                  </a:lnTo>
                  <a:cubicBezTo>
                    <a:pt x="1622" y="1064"/>
                    <a:pt x="1617" y="1074"/>
                    <a:pt x="1617" y="1078"/>
                  </a:cubicBezTo>
                  <a:cubicBezTo>
                    <a:pt x="1612" y="1083"/>
                    <a:pt x="1612" y="1093"/>
                    <a:pt x="1607" y="1098"/>
                  </a:cubicBezTo>
                  <a:lnTo>
                    <a:pt x="1607" y="1103"/>
                  </a:lnTo>
                  <a:cubicBezTo>
                    <a:pt x="1607" y="1112"/>
                    <a:pt x="1602" y="1117"/>
                    <a:pt x="1598" y="1122"/>
                  </a:cubicBezTo>
                  <a:cubicBezTo>
                    <a:pt x="1598" y="1131"/>
                    <a:pt x="1593" y="1136"/>
                    <a:pt x="1588" y="1141"/>
                  </a:cubicBezTo>
                  <a:lnTo>
                    <a:pt x="1583" y="1146"/>
                  </a:lnTo>
                  <a:lnTo>
                    <a:pt x="1569" y="1155"/>
                  </a:lnTo>
                  <a:lnTo>
                    <a:pt x="1564" y="1160"/>
                  </a:lnTo>
                  <a:lnTo>
                    <a:pt x="1550" y="1175"/>
                  </a:lnTo>
                  <a:lnTo>
                    <a:pt x="1545" y="1175"/>
                  </a:lnTo>
                  <a:lnTo>
                    <a:pt x="1525" y="1184"/>
                  </a:lnTo>
                  <a:cubicBezTo>
                    <a:pt x="1503" y="1194"/>
                    <a:pt x="1481" y="1198"/>
                    <a:pt x="1459" y="1198"/>
                  </a:cubicBezTo>
                  <a:cubicBezTo>
                    <a:pt x="1367" y="1198"/>
                    <a:pt x="1285" y="1122"/>
                    <a:pt x="1285" y="1021"/>
                  </a:cubicBezTo>
                  <a:lnTo>
                    <a:pt x="1285" y="198"/>
                  </a:lnTo>
                  <a:cubicBezTo>
                    <a:pt x="1285" y="150"/>
                    <a:pt x="1270" y="106"/>
                    <a:pt x="1237" y="68"/>
                  </a:cubicBezTo>
                  <a:lnTo>
                    <a:pt x="1251" y="63"/>
                  </a:lnTo>
                  <a:lnTo>
                    <a:pt x="1198" y="34"/>
                  </a:lnTo>
                  <a:cubicBezTo>
                    <a:pt x="1174" y="15"/>
                    <a:pt x="1145" y="5"/>
                    <a:pt x="11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0" name="Google Shape;7100;p29"/>
            <p:cNvSpPr/>
            <p:nvPr/>
          </p:nvSpPr>
          <p:spPr>
            <a:xfrm>
              <a:off x="5502941" y="2010576"/>
              <a:ext cx="100346" cy="118837"/>
            </a:xfrm>
            <a:custGeom>
              <a:rect b="b" l="l" r="r" t="t"/>
              <a:pathLst>
                <a:path extrusionOk="0" h="4531" w="3826">
                  <a:moveTo>
                    <a:pt x="1515" y="0"/>
                  </a:moveTo>
                  <a:cubicBezTo>
                    <a:pt x="1479" y="0"/>
                    <a:pt x="1445" y="11"/>
                    <a:pt x="1415" y="31"/>
                  </a:cubicBezTo>
                  <a:cubicBezTo>
                    <a:pt x="1367" y="55"/>
                    <a:pt x="1338" y="98"/>
                    <a:pt x="1323" y="151"/>
                  </a:cubicBezTo>
                  <a:lnTo>
                    <a:pt x="939" y="1585"/>
                  </a:lnTo>
                  <a:cubicBezTo>
                    <a:pt x="934" y="1595"/>
                    <a:pt x="934" y="1604"/>
                    <a:pt x="929" y="1609"/>
                  </a:cubicBezTo>
                  <a:lnTo>
                    <a:pt x="929" y="1619"/>
                  </a:lnTo>
                  <a:cubicBezTo>
                    <a:pt x="924" y="1624"/>
                    <a:pt x="919" y="1633"/>
                    <a:pt x="914" y="1638"/>
                  </a:cubicBezTo>
                  <a:cubicBezTo>
                    <a:pt x="910" y="1643"/>
                    <a:pt x="905" y="1653"/>
                    <a:pt x="900" y="1657"/>
                  </a:cubicBezTo>
                  <a:lnTo>
                    <a:pt x="895" y="1662"/>
                  </a:lnTo>
                  <a:lnTo>
                    <a:pt x="881" y="1677"/>
                  </a:lnTo>
                  <a:lnTo>
                    <a:pt x="876" y="1681"/>
                  </a:lnTo>
                  <a:cubicBezTo>
                    <a:pt x="871" y="1686"/>
                    <a:pt x="866" y="1686"/>
                    <a:pt x="857" y="1691"/>
                  </a:cubicBezTo>
                  <a:lnTo>
                    <a:pt x="847" y="1696"/>
                  </a:lnTo>
                  <a:cubicBezTo>
                    <a:pt x="822" y="1709"/>
                    <a:pt x="795" y="1716"/>
                    <a:pt x="769" y="1716"/>
                  </a:cubicBezTo>
                  <a:cubicBezTo>
                    <a:pt x="700" y="1716"/>
                    <a:pt x="634" y="1673"/>
                    <a:pt x="607" y="1600"/>
                  </a:cubicBezTo>
                  <a:lnTo>
                    <a:pt x="602" y="1585"/>
                  </a:lnTo>
                  <a:lnTo>
                    <a:pt x="380" y="1494"/>
                  </a:lnTo>
                  <a:lnTo>
                    <a:pt x="149" y="1393"/>
                  </a:lnTo>
                  <a:lnTo>
                    <a:pt x="135" y="1441"/>
                  </a:lnTo>
                  <a:cubicBezTo>
                    <a:pt x="82" y="1624"/>
                    <a:pt x="44" y="1811"/>
                    <a:pt x="15" y="2004"/>
                  </a:cubicBezTo>
                  <a:cubicBezTo>
                    <a:pt x="5" y="2062"/>
                    <a:pt x="0" y="2119"/>
                    <a:pt x="5" y="2177"/>
                  </a:cubicBezTo>
                  <a:cubicBezTo>
                    <a:pt x="15" y="2687"/>
                    <a:pt x="409" y="3212"/>
                    <a:pt x="491" y="3322"/>
                  </a:cubicBezTo>
                  <a:lnTo>
                    <a:pt x="510" y="3342"/>
                  </a:lnTo>
                  <a:cubicBezTo>
                    <a:pt x="534" y="3370"/>
                    <a:pt x="549" y="3409"/>
                    <a:pt x="549" y="3452"/>
                  </a:cubicBezTo>
                  <a:lnTo>
                    <a:pt x="549" y="4530"/>
                  </a:lnTo>
                  <a:lnTo>
                    <a:pt x="2685" y="4530"/>
                  </a:lnTo>
                  <a:lnTo>
                    <a:pt x="2685" y="3827"/>
                  </a:lnTo>
                  <a:cubicBezTo>
                    <a:pt x="2685" y="3760"/>
                    <a:pt x="2724" y="3702"/>
                    <a:pt x="2781" y="3674"/>
                  </a:cubicBezTo>
                  <a:cubicBezTo>
                    <a:pt x="3344" y="3385"/>
                    <a:pt x="3484" y="2442"/>
                    <a:pt x="3484" y="2432"/>
                  </a:cubicBezTo>
                  <a:cubicBezTo>
                    <a:pt x="3489" y="2427"/>
                    <a:pt x="3489" y="2418"/>
                    <a:pt x="3489" y="2413"/>
                  </a:cubicBezTo>
                  <a:lnTo>
                    <a:pt x="3811" y="1253"/>
                  </a:lnTo>
                  <a:cubicBezTo>
                    <a:pt x="3826" y="1191"/>
                    <a:pt x="3806" y="1128"/>
                    <a:pt x="3763" y="1080"/>
                  </a:cubicBezTo>
                  <a:lnTo>
                    <a:pt x="3773" y="1075"/>
                  </a:lnTo>
                  <a:lnTo>
                    <a:pt x="3715" y="1042"/>
                  </a:lnTo>
                  <a:cubicBezTo>
                    <a:pt x="3696" y="1032"/>
                    <a:pt x="3676" y="1027"/>
                    <a:pt x="3657" y="1022"/>
                  </a:cubicBezTo>
                  <a:lnTo>
                    <a:pt x="3638" y="1017"/>
                  </a:lnTo>
                  <a:cubicBezTo>
                    <a:pt x="3621" y="1013"/>
                    <a:pt x="3603" y="1011"/>
                    <a:pt x="3587" y="1011"/>
                  </a:cubicBezTo>
                  <a:cubicBezTo>
                    <a:pt x="3496" y="1011"/>
                    <a:pt x="3418" y="1073"/>
                    <a:pt x="3397" y="1167"/>
                  </a:cubicBezTo>
                  <a:lnTo>
                    <a:pt x="3205" y="1768"/>
                  </a:lnTo>
                  <a:cubicBezTo>
                    <a:pt x="3205" y="1778"/>
                    <a:pt x="3200" y="1783"/>
                    <a:pt x="3195" y="1792"/>
                  </a:cubicBezTo>
                  <a:lnTo>
                    <a:pt x="3195" y="1802"/>
                  </a:lnTo>
                  <a:lnTo>
                    <a:pt x="3186" y="1811"/>
                  </a:lnTo>
                  <a:cubicBezTo>
                    <a:pt x="3166" y="1840"/>
                    <a:pt x="3142" y="1864"/>
                    <a:pt x="3109" y="1874"/>
                  </a:cubicBezTo>
                  <a:lnTo>
                    <a:pt x="3094" y="1884"/>
                  </a:lnTo>
                  <a:cubicBezTo>
                    <a:pt x="3077" y="1888"/>
                    <a:pt x="3059" y="1891"/>
                    <a:pt x="3041" y="1891"/>
                  </a:cubicBezTo>
                  <a:cubicBezTo>
                    <a:pt x="3023" y="1891"/>
                    <a:pt x="3005" y="1888"/>
                    <a:pt x="2988" y="1884"/>
                  </a:cubicBezTo>
                  <a:cubicBezTo>
                    <a:pt x="2897" y="1855"/>
                    <a:pt x="2849" y="1758"/>
                    <a:pt x="2878" y="1667"/>
                  </a:cubicBezTo>
                  <a:lnTo>
                    <a:pt x="3061" y="1080"/>
                  </a:lnTo>
                  <a:lnTo>
                    <a:pt x="3094" y="936"/>
                  </a:lnTo>
                  <a:cubicBezTo>
                    <a:pt x="3109" y="873"/>
                    <a:pt x="3094" y="806"/>
                    <a:pt x="3046" y="758"/>
                  </a:cubicBezTo>
                  <a:lnTo>
                    <a:pt x="3061" y="748"/>
                  </a:lnTo>
                  <a:lnTo>
                    <a:pt x="2993" y="714"/>
                  </a:lnTo>
                  <a:lnTo>
                    <a:pt x="2974" y="705"/>
                  </a:lnTo>
                  <a:lnTo>
                    <a:pt x="2950" y="700"/>
                  </a:lnTo>
                  <a:lnTo>
                    <a:pt x="2931" y="695"/>
                  </a:lnTo>
                  <a:cubicBezTo>
                    <a:pt x="2914" y="691"/>
                    <a:pt x="2897" y="689"/>
                    <a:pt x="2881" y="689"/>
                  </a:cubicBezTo>
                  <a:cubicBezTo>
                    <a:pt x="2818" y="689"/>
                    <a:pt x="2762" y="718"/>
                    <a:pt x="2724" y="767"/>
                  </a:cubicBezTo>
                  <a:lnTo>
                    <a:pt x="2719" y="777"/>
                  </a:lnTo>
                  <a:lnTo>
                    <a:pt x="2507" y="1489"/>
                  </a:lnTo>
                  <a:cubicBezTo>
                    <a:pt x="2502" y="1499"/>
                    <a:pt x="2502" y="1503"/>
                    <a:pt x="2498" y="1513"/>
                  </a:cubicBezTo>
                  <a:lnTo>
                    <a:pt x="2498" y="1518"/>
                  </a:lnTo>
                  <a:cubicBezTo>
                    <a:pt x="2493" y="1527"/>
                    <a:pt x="2493" y="1532"/>
                    <a:pt x="2488" y="1537"/>
                  </a:cubicBezTo>
                  <a:lnTo>
                    <a:pt x="2488" y="1542"/>
                  </a:lnTo>
                  <a:cubicBezTo>
                    <a:pt x="2483" y="1547"/>
                    <a:pt x="2478" y="1552"/>
                    <a:pt x="2474" y="1556"/>
                  </a:cubicBezTo>
                  <a:lnTo>
                    <a:pt x="2469" y="1566"/>
                  </a:lnTo>
                  <a:lnTo>
                    <a:pt x="2459" y="1571"/>
                  </a:lnTo>
                  <a:cubicBezTo>
                    <a:pt x="2445" y="1585"/>
                    <a:pt x="2430" y="1590"/>
                    <a:pt x="2416" y="1600"/>
                  </a:cubicBezTo>
                  <a:cubicBezTo>
                    <a:pt x="2392" y="1609"/>
                    <a:pt x="2372" y="1614"/>
                    <a:pt x="2348" y="1614"/>
                  </a:cubicBezTo>
                  <a:cubicBezTo>
                    <a:pt x="2233" y="1614"/>
                    <a:pt x="2146" y="1503"/>
                    <a:pt x="2180" y="1393"/>
                  </a:cubicBezTo>
                  <a:lnTo>
                    <a:pt x="2406" y="628"/>
                  </a:lnTo>
                  <a:cubicBezTo>
                    <a:pt x="2421" y="565"/>
                    <a:pt x="2406" y="498"/>
                    <a:pt x="2363" y="450"/>
                  </a:cubicBezTo>
                  <a:lnTo>
                    <a:pt x="2372" y="445"/>
                  </a:lnTo>
                  <a:lnTo>
                    <a:pt x="2315" y="416"/>
                  </a:lnTo>
                  <a:cubicBezTo>
                    <a:pt x="2300" y="406"/>
                    <a:pt x="2281" y="397"/>
                    <a:pt x="2262" y="392"/>
                  </a:cubicBezTo>
                  <a:lnTo>
                    <a:pt x="2238" y="387"/>
                  </a:lnTo>
                  <a:cubicBezTo>
                    <a:pt x="2223" y="383"/>
                    <a:pt x="2207" y="381"/>
                    <a:pt x="2192" y="381"/>
                  </a:cubicBezTo>
                  <a:cubicBezTo>
                    <a:pt x="2135" y="381"/>
                    <a:pt x="2079" y="409"/>
                    <a:pt x="2040" y="454"/>
                  </a:cubicBezTo>
                  <a:lnTo>
                    <a:pt x="2036" y="459"/>
                  </a:lnTo>
                  <a:lnTo>
                    <a:pt x="1785" y="1321"/>
                  </a:lnTo>
                  <a:cubicBezTo>
                    <a:pt x="1785" y="1330"/>
                    <a:pt x="1781" y="1335"/>
                    <a:pt x="1776" y="1345"/>
                  </a:cubicBezTo>
                  <a:lnTo>
                    <a:pt x="1776" y="1349"/>
                  </a:lnTo>
                  <a:cubicBezTo>
                    <a:pt x="1776" y="1354"/>
                    <a:pt x="1771" y="1364"/>
                    <a:pt x="1766" y="1369"/>
                  </a:cubicBezTo>
                  <a:lnTo>
                    <a:pt x="1761" y="1374"/>
                  </a:lnTo>
                  <a:cubicBezTo>
                    <a:pt x="1757" y="1378"/>
                    <a:pt x="1757" y="1383"/>
                    <a:pt x="1752" y="1388"/>
                  </a:cubicBezTo>
                  <a:lnTo>
                    <a:pt x="1742" y="1398"/>
                  </a:lnTo>
                  <a:lnTo>
                    <a:pt x="1737" y="1402"/>
                  </a:lnTo>
                  <a:cubicBezTo>
                    <a:pt x="1723" y="1412"/>
                    <a:pt x="1708" y="1422"/>
                    <a:pt x="1694" y="1431"/>
                  </a:cubicBezTo>
                  <a:lnTo>
                    <a:pt x="1680" y="1436"/>
                  </a:lnTo>
                  <a:cubicBezTo>
                    <a:pt x="1660" y="1441"/>
                    <a:pt x="1641" y="1446"/>
                    <a:pt x="1622" y="1446"/>
                  </a:cubicBezTo>
                  <a:cubicBezTo>
                    <a:pt x="1506" y="1446"/>
                    <a:pt x="1425" y="1335"/>
                    <a:pt x="1453" y="1224"/>
                  </a:cubicBezTo>
                  <a:lnTo>
                    <a:pt x="1708" y="339"/>
                  </a:lnTo>
                  <a:lnTo>
                    <a:pt x="1732" y="248"/>
                  </a:lnTo>
                  <a:cubicBezTo>
                    <a:pt x="1742" y="195"/>
                    <a:pt x="1737" y="142"/>
                    <a:pt x="1708" y="98"/>
                  </a:cubicBezTo>
                  <a:cubicBezTo>
                    <a:pt x="1699" y="89"/>
                    <a:pt x="1694" y="79"/>
                    <a:pt x="1684" y="70"/>
                  </a:cubicBezTo>
                  <a:lnTo>
                    <a:pt x="1699" y="65"/>
                  </a:lnTo>
                  <a:lnTo>
                    <a:pt x="1641" y="31"/>
                  </a:lnTo>
                  <a:cubicBezTo>
                    <a:pt x="1622" y="21"/>
                    <a:pt x="1603" y="17"/>
                    <a:pt x="1583" y="12"/>
                  </a:cubicBezTo>
                  <a:lnTo>
                    <a:pt x="1564" y="7"/>
                  </a:lnTo>
                  <a:cubicBezTo>
                    <a:pt x="1548" y="3"/>
                    <a:pt x="1531" y="0"/>
                    <a:pt x="1515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1" name="Google Shape;7101;p29"/>
            <p:cNvSpPr/>
            <p:nvPr/>
          </p:nvSpPr>
          <p:spPr>
            <a:xfrm>
              <a:off x="5617529" y="2121938"/>
              <a:ext cx="93160" cy="103625"/>
            </a:xfrm>
            <a:custGeom>
              <a:rect b="b" l="l" r="r" t="t"/>
              <a:pathLst>
                <a:path extrusionOk="0" h="3951" w="3552">
                  <a:moveTo>
                    <a:pt x="1040" y="0"/>
                  </a:moveTo>
                  <a:cubicBezTo>
                    <a:pt x="929" y="0"/>
                    <a:pt x="842" y="87"/>
                    <a:pt x="842" y="197"/>
                  </a:cubicBezTo>
                  <a:lnTo>
                    <a:pt x="842" y="1492"/>
                  </a:lnTo>
                  <a:cubicBezTo>
                    <a:pt x="842" y="1497"/>
                    <a:pt x="842" y="1506"/>
                    <a:pt x="842" y="1516"/>
                  </a:cubicBezTo>
                  <a:lnTo>
                    <a:pt x="842" y="1521"/>
                  </a:lnTo>
                  <a:cubicBezTo>
                    <a:pt x="838" y="1525"/>
                    <a:pt x="838" y="1530"/>
                    <a:pt x="838" y="1540"/>
                  </a:cubicBezTo>
                  <a:cubicBezTo>
                    <a:pt x="833" y="1545"/>
                    <a:pt x="833" y="1554"/>
                    <a:pt x="828" y="1559"/>
                  </a:cubicBezTo>
                  <a:lnTo>
                    <a:pt x="828" y="1564"/>
                  </a:lnTo>
                  <a:cubicBezTo>
                    <a:pt x="828" y="1569"/>
                    <a:pt x="823" y="1574"/>
                    <a:pt x="818" y="1578"/>
                  </a:cubicBezTo>
                  <a:lnTo>
                    <a:pt x="818" y="1583"/>
                  </a:lnTo>
                  <a:cubicBezTo>
                    <a:pt x="814" y="1588"/>
                    <a:pt x="814" y="1598"/>
                    <a:pt x="809" y="1602"/>
                  </a:cubicBezTo>
                  <a:lnTo>
                    <a:pt x="804" y="1607"/>
                  </a:lnTo>
                  <a:lnTo>
                    <a:pt x="789" y="1617"/>
                  </a:lnTo>
                  <a:lnTo>
                    <a:pt x="785" y="1622"/>
                  </a:lnTo>
                  <a:lnTo>
                    <a:pt x="770" y="1631"/>
                  </a:lnTo>
                  <a:lnTo>
                    <a:pt x="765" y="1631"/>
                  </a:lnTo>
                  <a:lnTo>
                    <a:pt x="746" y="1641"/>
                  </a:lnTo>
                  <a:cubicBezTo>
                    <a:pt x="722" y="1652"/>
                    <a:pt x="698" y="1657"/>
                    <a:pt x="675" y="1657"/>
                  </a:cubicBezTo>
                  <a:cubicBezTo>
                    <a:pt x="585" y="1657"/>
                    <a:pt x="506" y="1582"/>
                    <a:pt x="506" y="1482"/>
                  </a:cubicBezTo>
                  <a:lnTo>
                    <a:pt x="506" y="1217"/>
                  </a:lnTo>
                  <a:lnTo>
                    <a:pt x="708" y="1179"/>
                  </a:lnTo>
                  <a:lnTo>
                    <a:pt x="443" y="1145"/>
                  </a:lnTo>
                  <a:lnTo>
                    <a:pt x="395" y="1140"/>
                  </a:lnTo>
                  <a:lnTo>
                    <a:pt x="260" y="1140"/>
                  </a:lnTo>
                  <a:lnTo>
                    <a:pt x="236" y="1145"/>
                  </a:lnTo>
                  <a:lnTo>
                    <a:pt x="222" y="1150"/>
                  </a:lnTo>
                  <a:lnTo>
                    <a:pt x="207" y="1155"/>
                  </a:lnTo>
                  <a:lnTo>
                    <a:pt x="188" y="1165"/>
                  </a:lnTo>
                  <a:lnTo>
                    <a:pt x="178" y="1169"/>
                  </a:lnTo>
                  <a:cubicBezTo>
                    <a:pt x="169" y="1174"/>
                    <a:pt x="159" y="1179"/>
                    <a:pt x="154" y="1184"/>
                  </a:cubicBezTo>
                  <a:cubicBezTo>
                    <a:pt x="0" y="1314"/>
                    <a:pt x="24" y="1732"/>
                    <a:pt x="48" y="2103"/>
                  </a:cubicBezTo>
                  <a:cubicBezTo>
                    <a:pt x="87" y="2728"/>
                    <a:pt x="833" y="3287"/>
                    <a:pt x="838" y="3291"/>
                  </a:cubicBezTo>
                  <a:cubicBezTo>
                    <a:pt x="881" y="3325"/>
                    <a:pt x="910" y="3378"/>
                    <a:pt x="910" y="3431"/>
                  </a:cubicBezTo>
                  <a:lnTo>
                    <a:pt x="910" y="3951"/>
                  </a:lnTo>
                  <a:lnTo>
                    <a:pt x="3065" y="3951"/>
                  </a:lnTo>
                  <a:lnTo>
                    <a:pt x="3065" y="3229"/>
                  </a:lnTo>
                  <a:cubicBezTo>
                    <a:pt x="3065" y="3181"/>
                    <a:pt x="3089" y="3133"/>
                    <a:pt x="3128" y="3099"/>
                  </a:cubicBezTo>
                  <a:cubicBezTo>
                    <a:pt x="3532" y="2757"/>
                    <a:pt x="3551" y="1997"/>
                    <a:pt x="3527" y="1732"/>
                  </a:cubicBezTo>
                  <a:cubicBezTo>
                    <a:pt x="3518" y="1728"/>
                    <a:pt x="3508" y="1723"/>
                    <a:pt x="3503" y="1713"/>
                  </a:cubicBezTo>
                  <a:lnTo>
                    <a:pt x="3503" y="698"/>
                  </a:lnTo>
                  <a:cubicBezTo>
                    <a:pt x="3503" y="655"/>
                    <a:pt x="3484" y="606"/>
                    <a:pt x="3455" y="573"/>
                  </a:cubicBezTo>
                  <a:lnTo>
                    <a:pt x="3470" y="568"/>
                  </a:lnTo>
                  <a:lnTo>
                    <a:pt x="3417" y="534"/>
                  </a:lnTo>
                  <a:cubicBezTo>
                    <a:pt x="3393" y="520"/>
                    <a:pt x="3364" y="510"/>
                    <a:pt x="3330" y="505"/>
                  </a:cubicBezTo>
                  <a:lnTo>
                    <a:pt x="3282" y="505"/>
                  </a:lnTo>
                  <a:cubicBezTo>
                    <a:pt x="3176" y="505"/>
                    <a:pt x="3085" y="592"/>
                    <a:pt x="3085" y="703"/>
                  </a:cubicBezTo>
                  <a:lnTo>
                    <a:pt x="3085" y="1136"/>
                  </a:lnTo>
                  <a:cubicBezTo>
                    <a:pt x="3085" y="1145"/>
                    <a:pt x="3085" y="1150"/>
                    <a:pt x="3085" y="1160"/>
                  </a:cubicBezTo>
                  <a:lnTo>
                    <a:pt x="3085" y="1165"/>
                  </a:lnTo>
                  <a:cubicBezTo>
                    <a:pt x="3085" y="1169"/>
                    <a:pt x="3085" y="1179"/>
                    <a:pt x="3080" y="1184"/>
                  </a:cubicBezTo>
                  <a:cubicBezTo>
                    <a:pt x="3080" y="1189"/>
                    <a:pt x="3075" y="1198"/>
                    <a:pt x="3075" y="1203"/>
                  </a:cubicBezTo>
                  <a:lnTo>
                    <a:pt x="3075" y="1208"/>
                  </a:lnTo>
                  <a:cubicBezTo>
                    <a:pt x="3070" y="1213"/>
                    <a:pt x="3065" y="1222"/>
                    <a:pt x="3065" y="1227"/>
                  </a:cubicBezTo>
                  <a:cubicBezTo>
                    <a:pt x="3061" y="1237"/>
                    <a:pt x="3056" y="1242"/>
                    <a:pt x="3051" y="1246"/>
                  </a:cubicBezTo>
                  <a:lnTo>
                    <a:pt x="3046" y="1251"/>
                  </a:lnTo>
                  <a:lnTo>
                    <a:pt x="3037" y="1261"/>
                  </a:lnTo>
                  <a:lnTo>
                    <a:pt x="3032" y="1266"/>
                  </a:lnTo>
                  <a:cubicBezTo>
                    <a:pt x="3027" y="1270"/>
                    <a:pt x="3022" y="1275"/>
                    <a:pt x="3012" y="1280"/>
                  </a:cubicBezTo>
                  <a:lnTo>
                    <a:pt x="3008" y="1280"/>
                  </a:lnTo>
                  <a:lnTo>
                    <a:pt x="2988" y="1290"/>
                  </a:lnTo>
                  <a:lnTo>
                    <a:pt x="2979" y="1290"/>
                  </a:lnTo>
                  <a:cubicBezTo>
                    <a:pt x="2956" y="1299"/>
                    <a:pt x="2932" y="1304"/>
                    <a:pt x="2910" y="1304"/>
                  </a:cubicBezTo>
                  <a:cubicBezTo>
                    <a:pt x="2817" y="1304"/>
                    <a:pt x="2734" y="1231"/>
                    <a:pt x="2738" y="1131"/>
                  </a:cubicBezTo>
                  <a:lnTo>
                    <a:pt x="2738" y="549"/>
                  </a:lnTo>
                  <a:cubicBezTo>
                    <a:pt x="2733" y="501"/>
                    <a:pt x="2719" y="452"/>
                    <a:pt x="2690" y="419"/>
                  </a:cubicBezTo>
                  <a:lnTo>
                    <a:pt x="2700" y="414"/>
                  </a:lnTo>
                  <a:lnTo>
                    <a:pt x="2647" y="380"/>
                  </a:lnTo>
                  <a:cubicBezTo>
                    <a:pt x="2623" y="366"/>
                    <a:pt x="2594" y="356"/>
                    <a:pt x="2565" y="351"/>
                  </a:cubicBezTo>
                  <a:lnTo>
                    <a:pt x="2517" y="351"/>
                  </a:lnTo>
                  <a:cubicBezTo>
                    <a:pt x="2440" y="351"/>
                    <a:pt x="2373" y="395"/>
                    <a:pt x="2339" y="457"/>
                  </a:cubicBezTo>
                  <a:lnTo>
                    <a:pt x="2334" y="467"/>
                  </a:lnTo>
                  <a:lnTo>
                    <a:pt x="2334" y="1025"/>
                  </a:lnTo>
                  <a:cubicBezTo>
                    <a:pt x="2334" y="1035"/>
                    <a:pt x="2334" y="1039"/>
                    <a:pt x="2334" y="1049"/>
                  </a:cubicBezTo>
                  <a:lnTo>
                    <a:pt x="2334" y="1054"/>
                  </a:lnTo>
                  <a:cubicBezTo>
                    <a:pt x="2334" y="1059"/>
                    <a:pt x="2329" y="1068"/>
                    <a:pt x="2329" y="1073"/>
                  </a:cubicBezTo>
                  <a:cubicBezTo>
                    <a:pt x="2329" y="1078"/>
                    <a:pt x="2324" y="1088"/>
                    <a:pt x="2324" y="1092"/>
                  </a:cubicBezTo>
                  <a:lnTo>
                    <a:pt x="2324" y="1097"/>
                  </a:lnTo>
                  <a:cubicBezTo>
                    <a:pt x="2320" y="1102"/>
                    <a:pt x="2315" y="1112"/>
                    <a:pt x="2315" y="1116"/>
                  </a:cubicBezTo>
                  <a:cubicBezTo>
                    <a:pt x="2310" y="1126"/>
                    <a:pt x="2305" y="1131"/>
                    <a:pt x="2300" y="1136"/>
                  </a:cubicBezTo>
                  <a:lnTo>
                    <a:pt x="2296" y="1140"/>
                  </a:lnTo>
                  <a:lnTo>
                    <a:pt x="2281" y="1150"/>
                  </a:lnTo>
                  <a:lnTo>
                    <a:pt x="2281" y="1155"/>
                  </a:lnTo>
                  <a:cubicBezTo>
                    <a:pt x="2276" y="1160"/>
                    <a:pt x="2267" y="1165"/>
                    <a:pt x="2262" y="1169"/>
                  </a:cubicBezTo>
                  <a:lnTo>
                    <a:pt x="2257" y="1169"/>
                  </a:lnTo>
                  <a:lnTo>
                    <a:pt x="2238" y="1179"/>
                  </a:lnTo>
                  <a:lnTo>
                    <a:pt x="2233" y="1179"/>
                  </a:lnTo>
                  <a:cubicBezTo>
                    <a:pt x="2211" y="1189"/>
                    <a:pt x="2188" y="1193"/>
                    <a:pt x="2166" y="1193"/>
                  </a:cubicBezTo>
                  <a:cubicBezTo>
                    <a:pt x="2076" y="1193"/>
                    <a:pt x="1992" y="1121"/>
                    <a:pt x="1992" y="1020"/>
                  </a:cubicBezTo>
                  <a:lnTo>
                    <a:pt x="1992" y="409"/>
                  </a:lnTo>
                  <a:cubicBezTo>
                    <a:pt x="1992" y="361"/>
                    <a:pt x="1978" y="318"/>
                    <a:pt x="1949" y="279"/>
                  </a:cubicBezTo>
                  <a:lnTo>
                    <a:pt x="1959" y="274"/>
                  </a:lnTo>
                  <a:lnTo>
                    <a:pt x="1906" y="246"/>
                  </a:lnTo>
                  <a:cubicBezTo>
                    <a:pt x="1882" y="226"/>
                    <a:pt x="1853" y="217"/>
                    <a:pt x="1824" y="212"/>
                  </a:cubicBezTo>
                  <a:lnTo>
                    <a:pt x="1776" y="212"/>
                  </a:lnTo>
                  <a:cubicBezTo>
                    <a:pt x="1704" y="212"/>
                    <a:pt x="1636" y="255"/>
                    <a:pt x="1598" y="318"/>
                  </a:cubicBezTo>
                  <a:lnTo>
                    <a:pt x="1593" y="327"/>
                  </a:lnTo>
                  <a:lnTo>
                    <a:pt x="1593" y="1030"/>
                  </a:lnTo>
                  <a:cubicBezTo>
                    <a:pt x="1593" y="1035"/>
                    <a:pt x="1593" y="1044"/>
                    <a:pt x="1593" y="1054"/>
                  </a:cubicBezTo>
                  <a:lnTo>
                    <a:pt x="1593" y="1059"/>
                  </a:lnTo>
                  <a:cubicBezTo>
                    <a:pt x="1593" y="1064"/>
                    <a:pt x="1593" y="1073"/>
                    <a:pt x="1588" y="1078"/>
                  </a:cubicBezTo>
                  <a:cubicBezTo>
                    <a:pt x="1588" y="1083"/>
                    <a:pt x="1588" y="1092"/>
                    <a:pt x="1583" y="1097"/>
                  </a:cubicBezTo>
                  <a:lnTo>
                    <a:pt x="1583" y="1102"/>
                  </a:lnTo>
                  <a:cubicBezTo>
                    <a:pt x="1579" y="1107"/>
                    <a:pt x="1579" y="1112"/>
                    <a:pt x="1574" y="1121"/>
                  </a:cubicBezTo>
                  <a:cubicBezTo>
                    <a:pt x="1569" y="1126"/>
                    <a:pt x="1564" y="1136"/>
                    <a:pt x="1559" y="1140"/>
                  </a:cubicBezTo>
                  <a:lnTo>
                    <a:pt x="1555" y="1145"/>
                  </a:lnTo>
                  <a:lnTo>
                    <a:pt x="1545" y="1155"/>
                  </a:lnTo>
                  <a:lnTo>
                    <a:pt x="1540" y="1160"/>
                  </a:lnTo>
                  <a:lnTo>
                    <a:pt x="1521" y="1174"/>
                  </a:lnTo>
                  <a:lnTo>
                    <a:pt x="1516" y="1174"/>
                  </a:lnTo>
                  <a:lnTo>
                    <a:pt x="1502" y="1184"/>
                  </a:lnTo>
                  <a:cubicBezTo>
                    <a:pt x="1479" y="1193"/>
                    <a:pt x="1457" y="1197"/>
                    <a:pt x="1435" y="1197"/>
                  </a:cubicBezTo>
                  <a:cubicBezTo>
                    <a:pt x="1343" y="1197"/>
                    <a:pt x="1261" y="1121"/>
                    <a:pt x="1261" y="1020"/>
                  </a:cubicBezTo>
                  <a:lnTo>
                    <a:pt x="1261" y="193"/>
                  </a:lnTo>
                  <a:cubicBezTo>
                    <a:pt x="1261" y="144"/>
                    <a:pt x="1242" y="101"/>
                    <a:pt x="1213" y="67"/>
                  </a:cubicBezTo>
                  <a:lnTo>
                    <a:pt x="1223" y="58"/>
                  </a:lnTo>
                  <a:lnTo>
                    <a:pt x="1170" y="29"/>
                  </a:lnTo>
                  <a:cubicBezTo>
                    <a:pt x="1146" y="15"/>
                    <a:pt x="1117" y="0"/>
                    <a:pt x="10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2" name="Google Shape;7102;p29"/>
            <p:cNvSpPr/>
            <p:nvPr/>
          </p:nvSpPr>
          <p:spPr>
            <a:xfrm>
              <a:off x="5370047" y="2183258"/>
              <a:ext cx="29821" cy="73726"/>
            </a:xfrm>
            <a:custGeom>
              <a:rect b="b" l="l" r="r" t="t"/>
              <a:pathLst>
                <a:path extrusionOk="0" h="2811" w="1137">
                  <a:moveTo>
                    <a:pt x="256" y="1"/>
                  </a:moveTo>
                  <a:lnTo>
                    <a:pt x="236" y="5"/>
                  </a:lnTo>
                  <a:lnTo>
                    <a:pt x="222" y="10"/>
                  </a:lnTo>
                  <a:lnTo>
                    <a:pt x="203" y="15"/>
                  </a:lnTo>
                  <a:lnTo>
                    <a:pt x="188" y="20"/>
                  </a:lnTo>
                  <a:lnTo>
                    <a:pt x="174" y="25"/>
                  </a:lnTo>
                  <a:cubicBezTo>
                    <a:pt x="169" y="29"/>
                    <a:pt x="159" y="39"/>
                    <a:pt x="150" y="44"/>
                  </a:cubicBezTo>
                  <a:cubicBezTo>
                    <a:pt x="1" y="169"/>
                    <a:pt x="25" y="592"/>
                    <a:pt x="49" y="963"/>
                  </a:cubicBezTo>
                  <a:cubicBezTo>
                    <a:pt x="77" y="1483"/>
                    <a:pt x="631" y="1997"/>
                    <a:pt x="838" y="2151"/>
                  </a:cubicBezTo>
                  <a:cubicBezTo>
                    <a:pt x="881" y="2185"/>
                    <a:pt x="905" y="2233"/>
                    <a:pt x="905" y="2291"/>
                  </a:cubicBezTo>
                  <a:lnTo>
                    <a:pt x="905" y="2811"/>
                  </a:lnTo>
                  <a:lnTo>
                    <a:pt x="1136" y="2811"/>
                  </a:lnTo>
                  <a:lnTo>
                    <a:pt x="1136" y="2291"/>
                  </a:lnTo>
                  <a:cubicBezTo>
                    <a:pt x="1136" y="2238"/>
                    <a:pt x="1107" y="2185"/>
                    <a:pt x="1064" y="2156"/>
                  </a:cubicBezTo>
                  <a:cubicBezTo>
                    <a:pt x="857" y="1997"/>
                    <a:pt x="308" y="1483"/>
                    <a:pt x="275" y="963"/>
                  </a:cubicBezTo>
                  <a:cubicBezTo>
                    <a:pt x="256" y="592"/>
                    <a:pt x="227" y="174"/>
                    <a:pt x="381" y="49"/>
                  </a:cubicBezTo>
                  <a:cubicBezTo>
                    <a:pt x="385" y="39"/>
                    <a:pt x="395" y="34"/>
                    <a:pt x="405" y="29"/>
                  </a:cubicBezTo>
                  <a:lnTo>
                    <a:pt x="414" y="25"/>
                  </a:lnTo>
                  <a:lnTo>
                    <a:pt x="434" y="15"/>
                  </a:lnTo>
                  <a:lnTo>
                    <a:pt x="448" y="10"/>
                  </a:lnTo>
                  <a:lnTo>
                    <a:pt x="462" y="5"/>
                  </a:lnTo>
                  <a:lnTo>
                    <a:pt x="438" y="5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3" name="Google Shape;7103;p29"/>
            <p:cNvSpPr/>
            <p:nvPr/>
          </p:nvSpPr>
          <p:spPr>
            <a:xfrm>
              <a:off x="5450067" y="2166604"/>
              <a:ext cx="9730" cy="20851"/>
            </a:xfrm>
            <a:custGeom>
              <a:rect b="b" l="l" r="r" t="t"/>
              <a:pathLst>
                <a:path extrusionOk="0" h="795" w="371">
                  <a:moveTo>
                    <a:pt x="246" y="0"/>
                  </a:moveTo>
                  <a:cubicBezTo>
                    <a:pt x="135" y="0"/>
                    <a:pt x="48" y="87"/>
                    <a:pt x="48" y="198"/>
                  </a:cubicBezTo>
                  <a:lnTo>
                    <a:pt x="48" y="631"/>
                  </a:lnTo>
                  <a:cubicBezTo>
                    <a:pt x="48" y="636"/>
                    <a:pt x="48" y="645"/>
                    <a:pt x="48" y="655"/>
                  </a:cubicBezTo>
                  <a:lnTo>
                    <a:pt x="48" y="660"/>
                  </a:lnTo>
                  <a:cubicBezTo>
                    <a:pt x="48" y="664"/>
                    <a:pt x="43" y="669"/>
                    <a:pt x="43" y="679"/>
                  </a:cubicBezTo>
                  <a:cubicBezTo>
                    <a:pt x="43" y="684"/>
                    <a:pt x="39" y="693"/>
                    <a:pt x="34" y="698"/>
                  </a:cubicBezTo>
                  <a:lnTo>
                    <a:pt x="34" y="703"/>
                  </a:lnTo>
                  <a:cubicBezTo>
                    <a:pt x="34" y="708"/>
                    <a:pt x="29" y="713"/>
                    <a:pt x="29" y="717"/>
                  </a:cubicBezTo>
                  <a:lnTo>
                    <a:pt x="29" y="722"/>
                  </a:lnTo>
                  <a:cubicBezTo>
                    <a:pt x="24" y="727"/>
                    <a:pt x="19" y="737"/>
                    <a:pt x="15" y="741"/>
                  </a:cubicBezTo>
                  <a:lnTo>
                    <a:pt x="10" y="746"/>
                  </a:lnTo>
                  <a:lnTo>
                    <a:pt x="0" y="756"/>
                  </a:lnTo>
                  <a:cubicBezTo>
                    <a:pt x="29" y="780"/>
                    <a:pt x="72" y="794"/>
                    <a:pt x="111" y="794"/>
                  </a:cubicBezTo>
                  <a:cubicBezTo>
                    <a:pt x="135" y="794"/>
                    <a:pt x="159" y="790"/>
                    <a:pt x="178" y="780"/>
                  </a:cubicBezTo>
                  <a:lnTo>
                    <a:pt x="183" y="780"/>
                  </a:lnTo>
                  <a:lnTo>
                    <a:pt x="202" y="770"/>
                  </a:lnTo>
                  <a:lnTo>
                    <a:pt x="207" y="770"/>
                  </a:lnTo>
                  <a:cubicBezTo>
                    <a:pt x="212" y="766"/>
                    <a:pt x="217" y="761"/>
                    <a:pt x="226" y="761"/>
                  </a:cubicBezTo>
                  <a:lnTo>
                    <a:pt x="226" y="756"/>
                  </a:lnTo>
                  <a:lnTo>
                    <a:pt x="241" y="741"/>
                  </a:lnTo>
                  <a:lnTo>
                    <a:pt x="246" y="737"/>
                  </a:lnTo>
                  <a:cubicBezTo>
                    <a:pt x="250" y="732"/>
                    <a:pt x="255" y="727"/>
                    <a:pt x="255" y="722"/>
                  </a:cubicBezTo>
                  <a:lnTo>
                    <a:pt x="255" y="717"/>
                  </a:lnTo>
                  <a:cubicBezTo>
                    <a:pt x="260" y="713"/>
                    <a:pt x="265" y="708"/>
                    <a:pt x="265" y="703"/>
                  </a:cubicBezTo>
                  <a:lnTo>
                    <a:pt x="265" y="698"/>
                  </a:lnTo>
                  <a:cubicBezTo>
                    <a:pt x="270" y="689"/>
                    <a:pt x="270" y="684"/>
                    <a:pt x="274" y="674"/>
                  </a:cubicBezTo>
                  <a:cubicBezTo>
                    <a:pt x="274" y="669"/>
                    <a:pt x="279" y="664"/>
                    <a:pt x="279" y="655"/>
                  </a:cubicBezTo>
                  <a:lnTo>
                    <a:pt x="279" y="650"/>
                  </a:lnTo>
                  <a:cubicBezTo>
                    <a:pt x="279" y="645"/>
                    <a:pt x="279" y="636"/>
                    <a:pt x="279" y="626"/>
                  </a:cubicBezTo>
                  <a:lnTo>
                    <a:pt x="279" y="193"/>
                  </a:lnTo>
                  <a:cubicBezTo>
                    <a:pt x="279" y="126"/>
                    <a:pt x="313" y="63"/>
                    <a:pt x="371" y="25"/>
                  </a:cubicBezTo>
                  <a:cubicBezTo>
                    <a:pt x="347" y="10"/>
                    <a:pt x="323" y="0"/>
                    <a:pt x="294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4" name="Google Shape;7104;p29"/>
            <p:cNvSpPr/>
            <p:nvPr/>
          </p:nvSpPr>
          <p:spPr>
            <a:xfrm>
              <a:off x="5430239" y="2162696"/>
              <a:ext cx="9494" cy="21979"/>
            </a:xfrm>
            <a:custGeom>
              <a:rect b="b" l="l" r="r" t="t"/>
              <a:pathLst>
                <a:path extrusionOk="0" h="838" w="362">
                  <a:moveTo>
                    <a:pt x="236" y="0"/>
                  </a:moveTo>
                  <a:cubicBezTo>
                    <a:pt x="159" y="0"/>
                    <a:pt x="92" y="44"/>
                    <a:pt x="58" y="106"/>
                  </a:cubicBezTo>
                  <a:lnTo>
                    <a:pt x="54" y="116"/>
                  </a:lnTo>
                  <a:lnTo>
                    <a:pt x="54" y="664"/>
                  </a:lnTo>
                  <a:cubicBezTo>
                    <a:pt x="54" y="674"/>
                    <a:pt x="54" y="679"/>
                    <a:pt x="54" y="688"/>
                  </a:cubicBezTo>
                  <a:lnTo>
                    <a:pt x="54" y="693"/>
                  </a:lnTo>
                  <a:cubicBezTo>
                    <a:pt x="54" y="698"/>
                    <a:pt x="49" y="708"/>
                    <a:pt x="49" y="712"/>
                  </a:cubicBezTo>
                  <a:cubicBezTo>
                    <a:pt x="49" y="717"/>
                    <a:pt x="44" y="727"/>
                    <a:pt x="39" y="732"/>
                  </a:cubicBezTo>
                  <a:lnTo>
                    <a:pt x="39" y="737"/>
                  </a:lnTo>
                  <a:cubicBezTo>
                    <a:pt x="39" y="746"/>
                    <a:pt x="34" y="751"/>
                    <a:pt x="34" y="756"/>
                  </a:cubicBezTo>
                  <a:cubicBezTo>
                    <a:pt x="30" y="765"/>
                    <a:pt x="25" y="770"/>
                    <a:pt x="20" y="775"/>
                  </a:cubicBezTo>
                  <a:lnTo>
                    <a:pt x="15" y="780"/>
                  </a:lnTo>
                  <a:lnTo>
                    <a:pt x="1" y="789"/>
                  </a:lnTo>
                  <a:cubicBezTo>
                    <a:pt x="34" y="818"/>
                    <a:pt x="78" y="838"/>
                    <a:pt x="121" y="838"/>
                  </a:cubicBezTo>
                  <a:cubicBezTo>
                    <a:pt x="145" y="838"/>
                    <a:pt x="164" y="833"/>
                    <a:pt x="188" y="823"/>
                  </a:cubicBezTo>
                  <a:lnTo>
                    <a:pt x="208" y="813"/>
                  </a:lnTo>
                  <a:lnTo>
                    <a:pt x="212" y="813"/>
                  </a:lnTo>
                  <a:lnTo>
                    <a:pt x="227" y="804"/>
                  </a:lnTo>
                  <a:lnTo>
                    <a:pt x="232" y="799"/>
                  </a:lnTo>
                  <a:lnTo>
                    <a:pt x="246" y="785"/>
                  </a:lnTo>
                  <a:lnTo>
                    <a:pt x="251" y="785"/>
                  </a:lnTo>
                  <a:cubicBezTo>
                    <a:pt x="251" y="775"/>
                    <a:pt x="256" y="770"/>
                    <a:pt x="261" y="765"/>
                  </a:cubicBezTo>
                  <a:lnTo>
                    <a:pt x="261" y="761"/>
                  </a:lnTo>
                  <a:cubicBezTo>
                    <a:pt x="265" y="756"/>
                    <a:pt x="270" y="751"/>
                    <a:pt x="270" y="746"/>
                  </a:cubicBezTo>
                  <a:lnTo>
                    <a:pt x="270" y="741"/>
                  </a:lnTo>
                  <a:cubicBezTo>
                    <a:pt x="275" y="737"/>
                    <a:pt x="275" y="727"/>
                    <a:pt x="280" y="722"/>
                  </a:cubicBezTo>
                  <a:cubicBezTo>
                    <a:pt x="280" y="712"/>
                    <a:pt x="280" y="708"/>
                    <a:pt x="285" y="703"/>
                  </a:cubicBezTo>
                  <a:lnTo>
                    <a:pt x="285" y="693"/>
                  </a:lnTo>
                  <a:cubicBezTo>
                    <a:pt x="285" y="688"/>
                    <a:pt x="285" y="679"/>
                    <a:pt x="285" y="674"/>
                  </a:cubicBezTo>
                  <a:lnTo>
                    <a:pt x="285" y="116"/>
                  </a:lnTo>
                  <a:lnTo>
                    <a:pt x="289" y="106"/>
                  </a:lnTo>
                  <a:cubicBezTo>
                    <a:pt x="304" y="72"/>
                    <a:pt x="328" y="48"/>
                    <a:pt x="362" y="29"/>
                  </a:cubicBezTo>
                  <a:cubicBezTo>
                    <a:pt x="338" y="15"/>
                    <a:pt x="309" y="5"/>
                    <a:pt x="285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5" name="Google Shape;7105;p29"/>
            <p:cNvSpPr/>
            <p:nvPr/>
          </p:nvSpPr>
          <p:spPr>
            <a:xfrm>
              <a:off x="5410804" y="2158788"/>
              <a:ext cx="9363" cy="25887"/>
            </a:xfrm>
            <a:custGeom>
              <a:rect b="b" l="l" r="r" t="t"/>
              <a:pathLst>
                <a:path extrusionOk="0" h="987" w="357">
                  <a:moveTo>
                    <a:pt x="227" y="0"/>
                  </a:moveTo>
                  <a:cubicBezTo>
                    <a:pt x="155" y="0"/>
                    <a:pt x="87" y="39"/>
                    <a:pt x="54" y="106"/>
                  </a:cubicBezTo>
                  <a:lnTo>
                    <a:pt x="49" y="116"/>
                  </a:lnTo>
                  <a:lnTo>
                    <a:pt x="49" y="813"/>
                  </a:lnTo>
                  <a:cubicBezTo>
                    <a:pt x="49" y="823"/>
                    <a:pt x="49" y="828"/>
                    <a:pt x="49" y="837"/>
                  </a:cubicBezTo>
                  <a:lnTo>
                    <a:pt x="49" y="842"/>
                  </a:lnTo>
                  <a:cubicBezTo>
                    <a:pt x="49" y="847"/>
                    <a:pt x="49" y="857"/>
                    <a:pt x="44" y="861"/>
                  </a:cubicBezTo>
                  <a:cubicBezTo>
                    <a:pt x="44" y="866"/>
                    <a:pt x="39" y="876"/>
                    <a:pt x="39" y="881"/>
                  </a:cubicBezTo>
                  <a:lnTo>
                    <a:pt x="39" y="886"/>
                  </a:lnTo>
                  <a:cubicBezTo>
                    <a:pt x="34" y="895"/>
                    <a:pt x="30" y="900"/>
                    <a:pt x="30" y="905"/>
                  </a:cubicBezTo>
                  <a:cubicBezTo>
                    <a:pt x="25" y="914"/>
                    <a:pt x="20" y="919"/>
                    <a:pt x="15" y="924"/>
                  </a:cubicBezTo>
                  <a:lnTo>
                    <a:pt x="10" y="929"/>
                  </a:lnTo>
                  <a:lnTo>
                    <a:pt x="1" y="938"/>
                  </a:lnTo>
                  <a:cubicBezTo>
                    <a:pt x="30" y="967"/>
                    <a:pt x="73" y="987"/>
                    <a:pt x="116" y="987"/>
                  </a:cubicBezTo>
                  <a:cubicBezTo>
                    <a:pt x="140" y="987"/>
                    <a:pt x="164" y="982"/>
                    <a:pt x="184" y="972"/>
                  </a:cubicBezTo>
                  <a:lnTo>
                    <a:pt x="203" y="962"/>
                  </a:lnTo>
                  <a:lnTo>
                    <a:pt x="208" y="962"/>
                  </a:lnTo>
                  <a:lnTo>
                    <a:pt x="222" y="953"/>
                  </a:lnTo>
                  <a:lnTo>
                    <a:pt x="227" y="948"/>
                  </a:lnTo>
                  <a:lnTo>
                    <a:pt x="241" y="934"/>
                  </a:lnTo>
                  <a:lnTo>
                    <a:pt x="246" y="934"/>
                  </a:lnTo>
                  <a:cubicBezTo>
                    <a:pt x="251" y="924"/>
                    <a:pt x="256" y="919"/>
                    <a:pt x="256" y="914"/>
                  </a:cubicBezTo>
                  <a:lnTo>
                    <a:pt x="256" y="910"/>
                  </a:lnTo>
                  <a:cubicBezTo>
                    <a:pt x="261" y="905"/>
                    <a:pt x="265" y="900"/>
                    <a:pt x="265" y="895"/>
                  </a:cubicBezTo>
                  <a:lnTo>
                    <a:pt x="265" y="890"/>
                  </a:lnTo>
                  <a:cubicBezTo>
                    <a:pt x="270" y="886"/>
                    <a:pt x="270" y="876"/>
                    <a:pt x="275" y="871"/>
                  </a:cubicBezTo>
                  <a:cubicBezTo>
                    <a:pt x="275" y="861"/>
                    <a:pt x="280" y="857"/>
                    <a:pt x="280" y="852"/>
                  </a:cubicBezTo>
                  <a:lnTo>
                    <a:pt x="280" y="842"/>
                  </a:lnTo>
                  <a:cubicBezTo>
                    <a:pt x="280" y="837"/>
                    <a:pt x="280" y="828"/>
                    <a:pt x="280" y="823"/>
                  </a:cubicBezTo>
                  <a:lnTo>
                    <a:pt x="280" y="111"/>
                  </a:lnTo>
                  <a:lnTo>
                    <a:pt x="285" y="101"/>
                  </a:lnTo>
                  <a:cubicBezTo>
                    <a:pt x="299" y="72"/>
                    <a:pt x="323" y="48"/>
                    <a:pt x="357" y="29"/>
                  </a:cubicBezTo>
                  <a:cubicBezTo>
                    <a:pt x="333" y="15"/>
                    <a:pt x="304" y="5"/>
                    <a:pt x="280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6" name="Google Shape;7106;p29"/>
            <p:cNvSpPr/>
            <p:nvPr/>
          </p:nvSpPr>
          <p:spPr>
            <a:xfrm>
              <a:off x="5391002" y="2153097"/>
              <a:ext cx="9730" cy="43590"/>
            </a:xfrm>
            <a:custGeom>
              <a:rect b="b" l="l" r="r" t="t"/>
              <a:pathLst>
                <a:path extrusionOk="0" h="1662" w="371">
                  <a:moveTo>
                    <a:pt x="246" y="1"/>
                  </a:moveTo>
                  <a:cubicBezTo>
                    <a:pt x="135" y="1"/>
                    <a:pt x="48" y="87"/>
                    <a:pt x="48" y="198"/>
                  </a:cubicBezTo>
                  <a:lnTo>
                    <a:pt x="48" y="1175"/>
                  </a:lnTo>
                  <a:lnTo>
                    <a:pt x="135" y="1184"/>
                  </a:lnTo>
                  <a:lnTo>
                    <a:pt x="48" y="1204"/>
                  </a:lnTo>
                  <a:lnTo>
                    <a:pt x="48" y="1492"/>
                  </a:lnTo>
                  <a:cubicBezTo>
                    <a:pt x="48" y="1497"/>
                    <a:pt x="48" y="1507"/>
                    <a:pt x="48" y="1516"/>
                  </a:cubicBezTo>
                  <a:lnTo>
                    <a:pt x="48" y="1521"/>
                  </a:lnTo>
                  <a:cubicBezTo>
                    <a:pt x="48" y="1526"/>
                    <a:pt x="48" y="1531"/>
                    <a:pt x="44" y="1540"/>
                  </a:cubicBezTo>
                  <a:cubicBezTo>
                    <a:pt x="44" y="1545"/>
                    <a:pt x="39" y="1555"/>
                    <a:pt x="39" y="1560"/>
                  </a:cubicBezTo>
                  <a:lnTo>
                    <a:pt x="39" y="1564"/>
                  </a:lnTo>
                  <a:cubicBezTo>
                    <a:pt x="34" y="1569"/>
                    <a:pt x="34" y="1574"/>
                    <a:pt x="29" y="1579"/>
                  </a:cubicBezTo>
                  <a:lnTo>
                    <a:pt x="29" y="1584"/>
                  </a:lnTo>
                  <a:cubicBezTo>
                    <a:pt x="24" y="1588"/>
                    <a:pt x="20" y="1598"/>
                    <a:pt x="15" y="1603"/>
                  </a:cubicBezTo>
                  <a:lnTo>
                    <a:pt x="10" y="1608"/>
                  </a:lnTo>
                  <a:lnTo>
                    <a:pt x="0" y="1617"/>
                  </a:lnTo>
                  <a:cubicBezTo>
                    <a:pt x="31" y="1645"/>
                    <a:pt x="72" y="1661"/>
                    <a:pt x="113" y="1661"/>
                  </a:cubicBezTo>
                  <a:cubicBezTo>
                    <a:pt x="136" y="1661"/>
                    <a:pt x="158" y="1656"/>
                    <a:pt x="178" y="1646"/>
                  </a:cubicBezTo>
                  <a:lnTo>
                    <a:pt x="198" y="1637"/>
                  </a:lnTo>
                  <a:lnTo>
                    <a:pt x="202" y="1637"/>
                  </a:lnTo>
                  <a:lnTo>
                    <a:pt x="222" y="1627"/>
                  </a:lnTo>
                  <a:lnTo>
                    <a:pt x="226" y="1622"/>
                  </a:lnTo>
                  <a:lnTo>
                    <a:pt x="236" y="1608"/>
                  </a:lnTo>
                  <a:lnTo>
                    <a:pt x="241" y="1603"/>
                  </a:lnTo>
                  <a:cubicBezTo>
                    <a:pt x="246" y="1598"/>
                    <a:pt x="250" y="1593"/>
                    <a:pt x="255" y="1588"/>
                  </a:cubicBezTo>
                  <a:lnTo>
                    <a:pt x="255" y="1584"/>
                  </a:lnTo>
                  <a:cubicBezTo>
                    <a:pt x="260" y="1579"/>
                    <a:pt x="260" y="1574"/>
                    <a:pt x="265" y="1569"/>
                  </a:cubicBezTo>
                  <a:lnTo>
                    <a:pt x="265" y="1564"/>
                  </a:lnTo>
                  <a:cubicBezTo>
                    <a:pt x="265" y="1555"/>
                    <a:pt x="270" y="1550"/>
                    <a:pt x="270" y="1545"/>
                  </a:cubicBezTo>
                  <a:cubicBezTo>
                    <a:pt x="275" y="1536"/>
                    <a:pt x="275" y="1531"/>
                    <a:pt x="275" y="1521"/>
                  </a:cubicBezTo>
                  <a:lnTo>
                    <a:pt x="275" y="1511"/>
                  </a:lnTo>
                  <a:cubicBezTo>
                    <a:pt x="275" y="1502"/>
                    <a:pt x="275" y="1497"/>
                    <a:pt x="275" y="1487"/>
                  </a:cubicBezTo>
                  <a:lnTo>
                    <a:pt x="275" y="198"/>
                  </a:lnTo>
                  <a:cubicBezTo>
                    <a:pt x="275" y="126"/>
                    <a:pt x="313" y="63"/>
                    <a:pt x="371" y="29"/>
                  </a:cubicBezTo>
                  <a:cubicBezTo>
                    <a:pt x="347" y="15"/>
                    <a:pt x="318" y="5"/>
                    <a:pt x="294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7" name="Google Shape;7107;p29"/>
            <p:cNvSpPr/>
            <p:nvPr/>
          </p:nvSpPr>
          <p:spPr>
            <a:xfrm>
              <a:off x="5585846" y="2037066"/>
              <a:ext cx="14530" cy="23133"/>
            </a:xfrm>
            <a:custGeom>
              <a:rect b="b" l="l" r="r" t="t"/>
              <a:pathLst>
                <a:path extrusionOk="0" h="882" w="554">
                  <a:moveTo>
                    <a:pt x="427" y="1"/>
                  </a:moveTo>
                  <a:cubicBezTo>
                    <a:pt x="339" y="1"/>
                    <a:pt x="257" y="63"/>
                    <a:pt x="236" y="157"/>
                  </a:cubicBezTo>
                  <a:lnTo>
                    <a:pt x="49" y="758"/>
                  </a:lnTo>
                  <a:cubicBezTo>
                    <a:pt x="44" y="768"/>
                    <a:pt x="44" y="773"/>
                    <a:pt x="39" y="782"/>
                  </a:cubicBezTo>
                  <a:lnTo>
                    <a:pt x="39" y="792"/>
                  </a:lnTo>
                  <a:lnTo>
                    <a:pt x="29" y="801"/>
                  </a:lnTo>
                  <a:cubicBezTo>
                    <a:pt x="20" y="816"/>
                    <a:pt x="10" y="825"/>
                    <a:pt x="1" y="835"/>
                  </a:cubicBezTo>
                  <a:cubicBezTo>
                    <a:pt x="31" y="866"/>
                    <a:pt x="74" y="882"/>
                    <a:pt x="117" y="882"/>
                  </a:cubicBezTo>
                  <a:cubicBezTo>
                    <a:pt x="134" y="882"/>
                    <a:pt x="152" y="879"/>
                    <a:pt x="169" y="874"/>
                  </a:cubicBezTo>
                  <a:lnTo>
                    <a:pt x="183" y="864"/>
                  </a:lnTo>
                  <a:cubicBezTo>
                    <a:pt x="212" y="854"/>
                    <a:pt x="241" y="830"/>
                    <a:pt x="260" y="801"/>
                  </a:cubicBezTo>
                  <a:lnTo>
                    <a:pt x="265" y="792"/>
                  </a:lnTo>
                  <a:lnTo>
                    <a:pt x="270" y="782"/>
                  </a:lnTo>
                  <a:cubicBezTo>
                    <a:pt x="275" y="773"/>
                    <a:pt x="275" y="768"/>
                    <a:pt x="280" y="758"/>
                  </a:cubicBezTo>
                  <a:lnTo>
                    <a:pt x="467" y="157"/>
                  </a:lnTo>
                  <a:cubicBezTo>
                    <a:pt x="482" y="104"/>
                    <a:pt x="511" y="60"/>
                    <a:pt x="554" y="36"/>
                  </a:cubicBezTo>
                  <a:cubicBezTo>
                    <a:pt x="535" y="22"/>
                    <a:pt x="520" y="17"/>
                    <a:pt x="501" y="12"/>
                  </a:cubicBezTo>
                  <a:lnTo>
                    <a:pt x="477" y="7"/>
                  </a:lnTo>
                  <a:cubicBezTo>
                    <a:pt x="460" y="3"/>
                    <a:pt x="444" y="1"/>
                    <a:pt x="427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8" name="Google Shape;7108;p29"/>
            <p:cNvSpPr/>
            <p:nvPr/>
          </p:nvSpPr>
          <p:spPr>
            <a:xfrm>
              <a:off x="5567540" y="2028647"/>
              <a:ext cx="14294" cy="24287"/>
            </a:xfrm>
            <a:custGeom>
              <a:rect b="b" l="l" r="r" t="t"/>
              <a:pathLst>
                <a:path extrusionOk="0" h="926" w="545">
                  <a:moveTo>
                    <a:pt x="424" y="1"/>
                  </a:moveTo>
                  <a:cubicBezTo>
                    <a:pt x="361" y="1"/>
                    <a:pt x="301" y="32"/>
                    <a:pt x="266" y="83"/>
                  </a:cubicBezTo>
                  <a:lnTo>
                    <a:pt x="261" y="88"/>
                  </a:lnTo>
                  <a:lnTo>
                    <a:pt x="49" y="805"/>
                  </a:lnTo>
                  <a:cubicBezTo>
                    <a:pt x="44" y="810"/>
                    <a:pt x="39" y="819"/>
                    <a:pt x="35" y="824"/>
                  </a:cubicBezTo>
                  <a:lnTo>
                    <a:pt x="35" y="834"/>
                  </a:lnTo>
                  <a:cubicBezTo>
                    <a:pt x="35" y="838"/>
                    <a:pt x="30" y="843"/>
                    <a:pt x="25" y="848"/>
                  </a:cubicBezTo>
                  <a:lnTo>
                    <a:pt x="25" y="853"/>
                  </a:lnTo>
                  <a:cubicBezTo>
                    <a:pt x="20" y="858"/>
                    <a:pt x="15" y="863"/>
                    <a:pt x="11" y="872"/>
                  </a:cubicBezTo>
                  <a:lnTo>
                    <a:pt x="6" y="877"/>
                  </a:lnTo>
                  <a:lnTo>
                    <a:pt x="1" y="882"/>
                  </a:lnTo>
                  <a:cubicBezTo>
                    <a:pt x="20" y="896"/>
                    <a:pt x="39" y="911"/>
                    <a:pt x="68" y="920"/>
                  </a:cubicBezTo>
                  <a:cubicBezTo>
                    <a:pt x="83" y="925"/>
                    <a:pt x="97" y="925"/>
                    <a:pt x="116" y="925"/>
                  </a:cubicBezTo>
                  <a:cubicBezTo>
                    <a:pt x="140" y="925"/>
                    <a:pt x="164" y="920"/>
                    <a:pt x="184" y="911"/>
                  </a:cubicBezTo>
                  <a:cubicBezTo>
                    <a:pt x="198" y="906"/>
                    <a:pt x="213" y="896"/>
                    <a:pt x="227" y="887"/>
                  </a:cubicBezTo>
                  <a:lnTo>
                    <a:pt x="237" y="877"/>
                  </a:lnTo>
                  <a:lnTo>
                    <a:pt x="241" y="872"/>
                  </a:lnTo>
                  <a:cubicBezTo>
                    <a:pt x="246" y="867"/>
                    <a:pt x="251" y="863"/>
                    <a:pt x="256" y="853"/>
                  </a:cubicBezTo>
                  <a:cubicBezTo>
                    <a:pt x="261" y="843"/>
                    <a:pt x="266" y="838"/>
                    <a:pt x="266" y="834"/>
                  </a:cubicBezTo>
                  <a:lnTo>
                    <a:pt x="266" y="824"/>
                  </a:lnTo>
                  <a:cubicBezTo>
                    <a:pt x="270" y="819"/>
                    <a:pt x="275" y="810"/>
                    <a:pt x="275" y="805"/>
                  </a:cubicBezTo>
                  <a:lnTo>
                    <a:pt x="487" y="88"/>
                  </a:lnTo>
                  <a:lnTo>
                    <a:pt x="492" y="83"/>
                  </a:lnTo>
                  <a:cubicBezTo>
                    <a:pt x="506" y="64"/>
                    <a:pt x="525" y="45"/>
                    <a:pt x="545" y="35"/>
                  </a:cubicBezTo>
                  <a:lnTo>
                    <a:pt x="535" y="30"/>
                  </a:lnTo>
                  <a:lnTo>
                    <a:pt x="511" y="21"/>
                  </a:lnTo>
                  <a:lnTo>
                    <a:pt x="492" y="11"/>
                  </a:lnTo>
                  <a:lnTo>
                    <a:pt x="468" y="6"/>
                  </a:lnTo>
                  <a:cubicBezTo>
                    <a:pt x="453" y="2"/>
                    <a:pt x="438" y="1"/>
                    <a:pt x="424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9" name="Google Shape;7109;p29"/>
            <p:cNvSpPr/>
            <p:nvPr/>
          </p:nvSpPr>
          <p:spPr>
            <a:xfrm>
              <a:off x="5548498" y="2020490"/>
              <a:ext cx="15159" cy="27880"/>
            </a:xfrm>
            <a:custGeom>
              <a:rect b="b" l="l" r="r" t="t"/>
              <a:pathLst>
                <a:path extrusionOk="0" h="1063" w="578">
                  <a:moveTo>
                    <a:pt x="459" y="0"/>
                  </a:moveTo>
                  <a:cubicBezTo>
                    <a:pt x="400" y="0"/>
                    <a:pt x="342" y="25"/>
                    <a:pt x="303" y="72"/>
                  </a:cubicBezTo>
                  <a:lnTo>
                    <a:pt x="299" y="76"/>
                  </a:lnTo>
                  <a:lnTo>
                    <a:pt x="48" y="938"/>
                  </a:lnTo>
                  <a:cubicBezTo>
                    <a:pt x="44" y="947"/>
                    <a:pt x="44" y="957"/>
                    <a:pt x="39" y="962"/>
                  </a:cubicBezTo>
                  <a:lnTo>
                    <a:pt x="39" y="971"/>
                  </a:lnTo>
                  <a:cubicBezTo>
                    <a:pt x="34" y="976"/>
                    <a:pt x="29" y="981"/>
                    <a:pt x="29" y="986"/>
                  </a:cubicBezTo>
                  <a:lnTo>
                    <a:pt x="24" y="991"/>
                  </a:lnTo>
                  <a:cubicBezTo>
                    <a:pt x="20" y="996"/>
                    <a:pt x="15" y="1005"/>
                    <a:pt x="10" y="1010"/>
                  </a:cubicBezTo>
                  <a:lnTo>
                    <a:pt x="0" y="1015"/>
                  </a:lnTo>
                  <a:lnTo>
                    <a:pt x="0" y="1020"/>
                  </a:lnTo>
                  <a:cubicBezTo>
                    <a:pt x="20" y="1039"/>
                    <a:pt x="39" y="1048"/>
                    <a:pt x="68" y="1058"/>
                  </a:cubicBezTo>
                  <a:cubicBezTo>
                    <a:pt x="82" y="1063"/>
                    <a:pt x="97" y="1063"/>
                    <a:pt x="116" y="1063"/>
                  </a:cubicBezTo>
                  <a:cubicBezTo>
                    <a:pt x="135" y="1063"/>
                    <a:pt x="154" y="1063"/>
                    <a:pt x="174" y="1053"/>
                  </a:cubicBezTo>
                  <a:lnTo>
                    <a:pt x="183" y="1048"/>
                  </a:lnTo>
                  <a:cubicBezTo>
                    <a:pt x="202" y="1044"/>
                    <a:pt x="217" y="1034"/>
                    <a:pt x="231" y="1020"/>
                  </a:cubicBezTo>
                  <a:lnTo>
                    <a:pt x="236" y="1015"/>
                  </a:lnTo>
                  <a:lnTo>
                    <a:pt x="246" y="1005"/>
                  </a:lnTo>
                  <a:lnTo>
                    <a:pt x="255" y="991"/>
                  </a:lnTo>
                  <a:lnTo>
                    <a:pt x="260" y="986"/>
                  </a:lnTo>
                  <a:cubicBezTo>
                    <a:pt x="265" y="981"/>
                    <a:pt x="265" y="976"/>
                    <a:pt x="270" y="967"/>
                  </a:cubicBezTo>
                  <a:lnTo>
                    <a:pt x="270" y="962"/>
                  </a:lnTo>
                  <a:cubicBezTo>
                    <a:pt x="275" y="957"/>
                    <a:pt x="275" y="947"/>
                    <a:pt x="279" y="938"/>
                  </a:cubicBezTo>
                  <a:lnTo>
                    <a:pt x="530" y="76"/>
                  </a:lnTo>
                  <a:lnTo>
                    <a:pt x="534" y="72"/>
                  </a:lnTo>
                  <a:cubicBezTo>
                    <a:pt x="544" y="57"/>
                    <a:pt x="563" y="43"/>
                    <a:pt x="578" y="33"/>
                  </a:cubicBezTo>
                  <a:cubicBezTo>
                    <a:pt x="558" y="24"/>
                    <a:pt x="544" y="14"/>
                    <a:pt x="525" y="9"/>
                  </a:cubicBezTo>
                  <a:lnTo>
                    <a:pt x="501" y="4"/>
                  </a:lnTo>
                  <a:cubicBezTo>
                    <a:pt x="487" y="2"/>
                    <a:pt x="473" y="0"/>
                    <a:pt x="459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0" name="Google Shape;7110;p29"/>
            <p:cNvSpPr/>
            <p:nvPr/>
          </p:nvSpPr>
          <p:spPr>
            <a:xfrm>
              <a:off x="5526021" y="2010498"/>
              <a:ext cx="19723" cy="45085"/>
            </a:xfrm>
            <a:custGeom>
              <a:rect b="b" l="l" r="r" t="t"/>
              <a:pathLst>
                <a:path extrusionOk="0" h="1719" w="752">
                  <a:moveTo>
                    <a:pt x="630" y="1"/>
                  </a:moveTo>
                  <a:cubicBezTo>
                    <a:pt x="595" y="1"/>
                    <a:pt x="559" y="9"/>
                    <a:pt x="525" y="29"/>
                  </a:cubicBezTo>
                  <a:cubicBezTo>
                    <a:pt x="482" y="58"/>
                    <a:pt x="448" y="101"/>
                    <a:pt x="439" y="150"/>
                  </a:cubicBezTo>
                  <a:lnTo>
                    <a:pt x="49" y="1588"/>
                  </a:lnTo>
                  <a:cubicBezTo>
                    <a:pt x="49" y="1593"/>
                    <a:pt x="44" y="1603"/>
                    <a:pt x="44" y="1612"/>
                  </a:cubicBezTo>
                  <a:lnTo>
                    <a:pt x="44" y="1617"/>
                  </a:lnTo>
                  <a:cubicBezTo>
                    <a:pt x="39" y="1622"/>
                    <a:pt x="34" y="1632"/>
                    <a:pt x="30" y="1636"/>
                  </a:cubicBezTo>
                  <a:cubicBezTo>
                    <a:pt x="25" y="1646"/>
                    <a:pt x="20" y="1651"/>
                    <a:pt x="15" y="1660"/>
                  </a:cubicBezTo>
                  <a:lnTo>
                    <a:pt x="10" y="1660"/>
                  </a:lnTo>
                  <a:lnTo>
                    <a:pt x="1" y="1670"/>
                  </a:lnTo>
                  <a:cubicBezTo>
                    <a:pt x="20" y="1689"/>
                    <a:pt x="44" y="1704"/>
                    <a:pt x="73" y="1713"/>
                  </a:cubicBezTo>
                  <a:cubicBezTo>
                    <a:pt x="86" y="1717"/>
                    <a:pt x="99" y="1718"/>
                    <a:pt x="113" y="1718"/>
                  </a:cubicBezTo>
                  <a:cubicBezTo>
                    <a:pt x="140" y="1718"/>
                    <a:pt x="168" y="1712"/>
                    <a:pt x="193" y="1699"/>
                  </a:cubicBezTo>
                  <a:lnTo>
                    <a:pt x="203" y="1694"/>
                  </a:lnTo>
                  <a:cubicBezTo>
                    <a:pt x="208" y="1689"/>
                    <a:pt x="213" y="1689"/>
                    <a:pt x="222" y="1684"/>
                  </a:cubicBezTo>
                  <a:lnTo>
                    <a:pt x="227" y="1680"/>
                  </a:lnTo>
                  <a:lnTo>
                    <a:pt x="241" y="1665"/>
                  </a:lnTo>
                  <a:lnTo>
                    <a:pt x="246" y="1660"/>
                  </a:lnTo>
                  <a:cubicBezTo>
                    <a:pt x="251" y="1656"/>
                    <a:pt x="256" y="1646"/>
                    <a:pt x="261" y="1641"/>
                  </a:cubicBezTo>
                  <a:cubicBezTo>
                    <a:pt x="265" y="1636"/>
                    <a:pt x="270" y="1627"/>
                    <a:pt x="270" y="1622"/>
                  </a:cubicBezTo>
                  <a:lnTo>
                    <a:pt x="270" y="1612"/>
                  </a:lnTo>
                  <a:cubicBezTo>
                    <a:pt x="275" y="1607"/>
                    <a:pt x="280" y="1598"/>
                    <a:pt x="280" y="1588"/>
                  </a:cubicBezTo>
                  <a:lnTo>
                    <a:pt x="670" y="154"/>
                  </a:lnTo>
                  <a:cubicBezTo>
                    <a:pt x="679" y="101"/>
                    <a:pt x="708" y="58"/>
                    <a:pt x="751" y="34"/>
                  </a:cubicBezTo>
                  <a:cubicBezTo>
                    <a:pt x="737" y="24"/>
                    <a:pt x="718" y="15"/>
                    <a:pt x="699" y="10"/>
                  </a:cubicBezTo>
                  <a:lnTo>
                    <a:pt x="674" y="5"/>
                  </a:lnTo>
                  <a:cubicBezTo>
                    <a:pt x="660" y="2"/>
                    <a:pt x="645" y="1"/>
                    <a:pt x="63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1" name="Google Shape;7111;p29"/>
            <p:cNvSpPr/>
            <p:nvPr/>
          </p:nvSpPr>
          <p:spPr>
            <a:xfrm>
              <a:off x="5502810" y="2047216"/>
              <a:ext cx="20457" cy="82302"/>
            </a:xfrm>
            <a:custGeom>
              <a:rect b="b" l="l" r="r" t="t"/>
              <a:pathLst>
                <a:path extrusionOk="0" h="3138" w="780">
                  <a:moveTo>
                    <a:pt x="150" y="1"/>
                  </a:moveTo>
                  <a:lnTo>
                    <a:pt x="135" y="44"/>
                  </a:lnTo>
                  <a:cubicBezTo>
                    <a:pt x="87" y="232"/>
                    <a:pt x="44" y="419"/>
                    <a:pt x="15" y="607"/>
                  </a:cubicBezTo>
                  <a:cubicBezTo>
                    <a:pt x="5" y="665"/>
                    <a:pt x="0" y="722"/>
                    <a:pt x="5" y="785"/>
                  </a:cubicBezTo>
                  <a:cubicBezTo>
                    <a:pt x="15" y="1290"/>
                    <a:pt x="409" y="1819"/>
                    <a:pt x="496" y="1925"/>
                  </a:cubicBezTo>
                  <a:lnTo>
                    <a:pt x="511" y="1945"/>
                  </a:lnTo>
                  <a:cubicBezTo>
                    <a:pt x="535" y="1978"/>
                    <a:pt x="549" y="2017"/>
                    <a:pt x="549" y="2055"/>
                  </a:cubicBezTo>
                  <a:lnTo>
                    <a:pt x="549" y="3138"/>
                  </a:lnTo>
                  <a:lnTo>
                    <a:pt x="780" y="3138"/>
                  </a:lnTo>
                  <a:lnTo>
                    <a:pt x="780" y="2055"/>
                  </a:lnTo>
                  <a:cubicBezTo>
                    <a:pt x="780" y="2017"/>
                    <a:pt x="766" y="1978"/>
                    <a:pt x="737" y="1945"/>
                  </a:cubicBezTo>
                  <a:lnTo>
                    <a:pt x="722" y="1925"/>
                  </a:lnTo>
                  <a:cubicBezTo>
                    <a:pt x="636" y="1819"/>
                    <a:pt x="241" y="1290"/>
                    <a:pt x="231" y="785"/>
                  </a:cubicBezTo>
                  <a:cubicBezTo>
                    <a:pt x="231" y="722"/>
                    <a:pt x="236" y="665"/>
                    <a:pt x="246" y="607"/>
                  </a:cubicBezTo>
                  <a:cubicBezTo>
                    <a:pt x="275" y="434"/>
                    <a:pt x="308" y="256"/>
                    <a:pt x="357" y="87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2" name="Google Shape;7112;p29"/>
            <p:cNvSpPr/>
            <p:nvPr/>
          </p:nvSpPr>
          <p:spPr>
            <a:xfrm>
              <a:off x="5677354" y="2131380"/>
              <a:ext cx="9363" cy="22031"/>
            </a:xfrm>
            <a:custGeom>
              <a:rect b="b" l="l" r="r" t="t"/>
              <a:pathLst>
                <a:path extrusionOk="0" h="840" w="357">
                  <a:moveTo>
                    <a:pt x="231" y="1"/>
                  </a:moveTo>
                  <a:cubicBezTo>
                    <a:pt x="154" y="1"/>
                    <a:pt x="87" y="44"/>
                    <a:pt x="53" y="107"/>
                  </a:cubicBezTo>
                  <a:lnTo>
                    <a:pt x="48" y="116"/>
                  </a:lnTo>
                  <a:lnTo>
                    <a:pt x="48" y="675"/>
                  </a:lnTo>
                  <a:cubicBezTo>
                    <a:pt x="48" y="684"/>
                    <a:pt x="48" y="689"/>
                    <a:pt x="48" y="699"/>
                  </a:cubicBezTo>
                  <a:lnTo>
                    <a:pt x="48" y="704"/>
                  </a:lnTo>
                  <a:cubicBezTo>
                    <a:pt x="48" y="708"/>
                    <a:pt x="48" y="718"/>
                    <a:pt x="43" y="723"/>
                  </a:cubicBezTo>
                  <a:cubicBezTo>
                    <a:pt x="43" y="728"/>
                    <a:pt x="39" y="737"/>
                    <a:pt x="39" y="742"/>
                  </a:cubicBezTo>
                  <a:lnTo>
                    <a:pt x="39" y="747"/>
                  </a:lnTo>
                  <a:cubicBezTo>
                    <a:pt x="34" y="752"/>
                    <a:pt x="34" y="761"/>
                    <a:pt x="29" y="766"/>
                  </a:cubicBezTo>
                  <a:cubicBezTo>
                    <a:pt x="24" y="776"/>
                    <a:pt x="19" y="780"/>
                    <a:pt x="15" y="785"/>
                  </a:cubicBezTo>
                  <a:lnTo>
                    <a:pt x="10" y="790"/>
                  </a:lnTo>
                  <a:lnTo>
                    <a:pt x="0" y="800"/>
                  </a:lnTo>
                  <a:cubicBezTo>
                    <a:pt x="29" y="825"/>
                    <a:pt x="63" y="839"/>
                    <a:pt x="99" y="839"/>
                  </a:cubicBezTo>
                  <a:cubicBezTo>
                    <a:pt x="105" y="839"/>
                    <a:pt x="110" y="839"/>
                    <a:pt x="116" y="838"/>
                  </a:cubicBezTo>
                  <a:cubicBezTo>
                    <a:pt x="135" y="838"/>
                    <a:pt x="159" y="833"/>
                    <a:pt x="178" y="829"/>
                  </a:cubicBezTo>
                  <a:lnTo>
                    <a:pt x="183" y="829"/>
                  </a:lnTo>
                  <a:lnTo>
                    <a:pt x="202" y="814"/>
                  </a:lnTo>
                  <a:lnTo>
                    <a:pt x="207" y="814"/>
                  </a:lnTo>
                  <a:cubicBezTo>
                    <a:pt x="212" y="814"/>
                    <a:pt x="217" y="809"/>
                    <a:pt x="226" y="805"/>
                  </a:cubicBezTo>
                  <a:lnTo>
                    <a:pt x="226" y="800"/>
                  </a:lnTo>
                  <a:lnTo>
                    <a:pt x="241" y="790"/>
                  </a:lnTo>
                  <a:lnTo>
                    <a:pt x="245" y="785"/>
                  </a:lnTo>
                  <a:cubicBezTo>
                    <a:pt x="250" y="780"/>
                    <a:pt x="255" y="771"/>
                    <a:pt x="260" y="766"/>
                  </a:cubicBezTo>
                  <a:lnTo>
                    <a:pt x="260" y="761"/>
                  </a:lnTo>
                  <a:cubicBezTo>
                    <a:pt x="260" y="756"/>
                    <a:pt x="265" y="752"/>
                    <a:pt x="265" y="747"/>
                  </a:cubicBezTo>
                  <a:lnTo>
                    <a:pt x="265" y="742"/>
                  </a:lnTo>
                  <a:cubicBezTo>
                    <a:pt x="270" y="737"/>
                    <a:pt x="274" y="728"/>
                    <a:pt x="274" y="723"/>
                  </a:cubicBezTo>
                  <a:cubicBezTo>
                    <a:pt x="274" y="713"/>
                    <a:pt x="279" y="708"/>
                    <a:pt x="279" y="704"/>
                  </a:cubicBezTo>
                  <a:lnTo>
                    <a:pt x="279" y="694"/>
                  </a:lnTo>
                  <a:cubicBezTo>
                    <a:pt x="279" y="689"/>
                    <a:pt x="279" y="679"/>
                    <a:pt x="279" y="675"/>
                  </a:cubicBezTo>
                  <a:lnTo>
                    <a:pt x="279" y="116"/>
                  </a:lnTo>
                  <a:lnTo>
                    <a:pt x="284" y="107"/>
                  </a:lnTo>
                  <a:cubicBezTo>
                    <a:pt x="298" y="73"/>
                    <a:pt x="327" y="49"/>
                    <a:pt x="356" y="30"/>
                  </a:cubicBezTo>
                  <a:cubicBezTo>
                    <a:pt x="332" y="15"/>
                    <a:pt x="308" y="6"/>
                    <a:pt x="279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3" name="Google Shape;7113;p29"/>
            <p:cNvSpPr/>
            <p:nvPr/>
          </p:nvSpPr>
          <p:spPr>
            <a:xfrm>
              <a:off x="5696894" y="2135314"/>
              <a:ext cx="9888" cy="20851"/>
            </a:xfrm>
            <a:custGeom>
              <a:rect b="b" l="l" r="r" t="t"/>
              <a:pathLst>
                <a:path extrusionOk="0" h="795" w="377">
                  <a:moveTo>
                    <a:pt x="251" y="0"/>
                  </a:moveTo>
                  <a:cubicBezTo>
                    <a:pt x="140" y="0"/>
                    <a:pt x="54" y="87"/>
                    <a:pt x="54" y="197"/>
                  </a:cubicBezTo>
                  <a:lnTo>
                    <a:pt x="54" y="626"/>
                  </a:lnTo>
                  <a:cubicBezTo>
                    <a:pt x="54" y="635"/>
                    <a:pt x="54" y="640"/>
                    <a:pt x="54" y="650"/>
                  </a:cubicBezTo>
                  <a:lnTo>
                    <a:pt x="54" y="655"/>
                  </a:lnTo>
                  <a:cubicBezTo>
                    <a:pt x="49" y="659"/>
                    <a:pt x="49" y="669"/>
                    <a:pt x="49" y="674"/>
                  </a:cubicBezTo>
                  <a:cubicBezTo>
                    <a:pt x="44" y="679"/>
                    <a:pt x="44" y="688"/>
                    <a:pt x="39" y="693"/>
                  </a:cubicBezTo>
                  <a:lnTo>
                    <a:pt x="39" y="698"/>
                  </a:lnTo>
                  <a:cubicBezTo>
                    <a:pt x="39" y="703"/>
                    <a:pt x="35" y="712"/>
                    <a:pt x="30" y="717"/>
                  </a:cubicBezTo>
                  <a:cubicBezTo>
                    <a:pt x="25" y="727"/>
                    <a:pt x="25" y="732"/>
                    <a:pt x="20" y="736"/>
                  </a:cubicBezTo>
                  <a:lnTo>
                    <a:pt x="15" y="741"/>
                  </a:lnTo>
                  <a:lnTo>
                    <a:pt x="1" y="751"/>
                  </a:lnTo>
                  <a:cubicBezTo>
                    <a:pt x="35" y="780"/>
                    <a:pt x="73" y="794"/>
                    <a:pt x="116" y="794"/>
                  </a:cubicBezTo>
                  <a:cubicBezTo>
                    <a:pt x="140" y="794"/>
                    <a:pt x="160" y="789"/>
                    <a:pt x="184" y="784"/>
                  </a:cubicBezTo>
                  <a:lnTo>
                    <a:pt x="189" y="784"/>
                  </a:lnTo>
                  <a:lnTo>
                    <a:pt x="208" y="770"/>
                  </a:lnTo>
                  <a:cubicBezTo>
                    <a:pt x="217" y="770"/>
                    <a:pt x="222" y="765"/>
                    <a:pt x="227" y="760"/>
                  </a:cubicBezTo>
                  <a:lnTo>
                    <a:pt x="232" y="756"/>
                  </a:lnTo>
                  <a:lnTo>
                    <a:pt x="241" y="746"/>
                  </a:lnTo>
                  <a:lnTo>
                    <a:pt x="246" y="741"/>
                  </a:lnTo>
                  <a:cubicBezTo>
                    <a:pt x="251" y="736"/>
                    <a:pt x="256" y="727"/>
                    <a:pt x="261" y="722"/>
                  </a:cubicBezTo>
                  <a:lnTo>
                    <a:pt x="261" y="717"/>
                  </a:lnTo>
                  <a:cubicBezTo>
                    <a:pt x="266" y="712"/>
                    <a:pt x="266" y="707"/>
                    <a:pt x="270" y="703"/>
                  </a:cubicBezTo>
                  <a:lnTo>
                    <a:pt x="270" y="698"/>
                  </a:lnTo>
                  <a:cubicBezTo>
                    <a:pt x="270" y="693"/>
                    <a:pt x="275" y="683"/>
                    <a:pt x="275" y="679"/>
                  </a:cubicBezTo>
                  <a:cubicBezTo>
                    <a:pt x="280" y="669"/>
                    <a:pt x="280" y="664"/>
                    <a:pt x="280" y="659"/>
                  </a:cubicBezTo>
                  <a:lnTo>
                    <a:pt x="280" y="655"/>
                  </a:lnTo>
                  <a:cubicBezTo>
                    <a:pt x="280" y="645"/>
                    <a:pt x="280" y="635"/>
                    <a:pt x="280" y="630"/>
                  </a:cubicBezTo>
                  <a:lnTo>
                    <a:pt x="280" y="197"/>
                  </a:lnTo>
                  <a:cubicBezTo>
                    <a:pt x="280" y="125"/>
                    <a:pt x="318" y="63"/>
                    <a:pt x="376" y="29"/>
                  </a:cubicBezTo>
                  <a:cubicBezTo>
                    <a:pt x="352" y="15"/>
                    <a:pt x="328" y="5"/>
                    <a:pt x="299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4" name="Google Shape;7114;p29"/>
            <p:cNvSpPr/>
            <p:nvPr/>
          </p:nvSpPr>
          <p:spPr>
            <a:xfrm>
              <a:off x="5637856" y="2121807"/>
              <a:ext cx="9730" cy="43643"/>
            </a:xfrm>
            <a:custGeom>
              <a:rect b="b" l="l" r="r" t="t"/>
              <a:pathLst>
                <a:path extrusionOk="0" h="1664" w="371">
                  <a:moveTo>
                    <a:pt x="245" y="0"/>
                  </a:moveTo>
                  <a:cubicBezTo>
                    <a:pt x="135" y="0"/>
                    <a:pt x="48" y="92"/>
                    <a:pt x="48" y="202"/>
                  </a:cubicBezTo>
                  <a:lnTo>
                    <a:pt x="48" y="1179"/>
                  </a:lnTo>
                  <a:lnTo>
                    <a:pt x="140" y="1189"/>
                  </a:lnTo>
                  <a:lnTo>
                    <a:pt x="53" y="1203"/>
                  </a:lnTo>
                  <a:lnTo>
                    <a:pt x="53" y="1492"/>
                  </a:lnTo>
                  <a:cubicBezTo>
                    <a:pt x="53" y="1502"/>
                    <a:pt x="53" y="1506"/>
                    <a:pt x="53" y="1516"/>
                  </a:cubicBezTo>
                  <a:lnTo>
                    <a:pt x="53" y="1521"/>
                  </a:lnTo>
                  <a:cubicBezTo>
                    <a:pt x="53" y="1530"/>
                    <a:pt x="48" y="1535"/>
                    <a:pt x="48" y="1540"/>
                  </a:cubicBezTo>
                  <a:cubicBezTo>
                    <a:pt x="43" y="1550"/>
                    <a:pt x="43" y="1554"/>
                    <a:pt x="39" y="1559"/>
                  </a:cubicBezTo>
                  <a:lnTo>
                    <a:pt x="39" y="1564"/>
                  </a:lnTo>
                  <a:cubicBezTo>
                    <a:pt x="39" y="1574"/>
                    <a:pt x="34" y="1579"/>
                    <a:pt x="29" y="1583"/>
                  </a:cubicBezTo>
                  <a:lnTo>
                    <a:pt x="29" y="1588"/>
                  </a:lnTo>
                  <a:cubicBezTo>
                    <a:pt x="29" y="1593"/>
                    <a:pt x="24" y="1598"/>
                    <a:pt x="19" y="1603"/>
                  </a:cubicBezTo>
                  <a:lnTo>
                    <a:pt x="14" y="1607"/>
                  </a:lnTo>
                  <a:lnTo>
                    <a:pt x="0" y="1617"/>
                  </a:lnTo>
                  <a:cubicBezTo>
                    <a:pt x="35" y="1648"/>
                    <a:pt x="75" y="1663"/>
                    <a:pt x="117" y="1663"/>
                  </a:cubicBezTo>
                  <a:cubicBezTo>
                    <a:pt x="139" y="1663"/>
                    <a:pt x="161" y="1659"/>
                    <a:pt x="183" y="1651"/>
                  </a:cubicBezTo>
                  <a:lnTo>
                    <a:pt x="202" y="1641"/>
                  </a:lnTo>
                  <a:lnTo>
                    <a:pt x="207" y="1641"/>
                  </a:lnTo>
                  <a:lnTo>
                    <a:pt x="221" y="1627"/>
                  </a:lnTo>
                  <a:lnTo>
                    <a:pt x="226" y="1622"/>
                  </a:lnTo>
                  <a:lnTo>
                    <a:pt x="241" y="1612"/>
                  </a:lnTo>
                  <a:lnTo>
                    <a:pt x="245" y="1607"/>
                  </a:lnTo>
                  <a:cubicBezTo>
                    <a:pt x="250" y="1603"/>
                    <a:pt x="255" y="1598"/>
                    <a:pt x="255" y="1588"/>
                  </a:cubicBezTo>
                  <a:cubicBezTo>
                    <a:pt x="260" y="1583"/>
                    <a:pt x="265" y="1579"/>
                    <a:pt x="265" y="1569"/>
                  </a:cubicBezTo>
                  <a:lnTo>
                    <a:pt x="265" y="1564"/>
                  </a:lnTo>
                  <a:cubicBezTo>
                    <a:pt x="269" y="1559"/>
                    <a:pt x="269" y="1554"/>
                    <a:pt x="274" y="1545"/>
                  </a:cubicBezTo>
                  <a:cubicBezTo>
                    <a:pt x="274" y="1540"/>
                    <a:pt x="279" y="1530"/>
                    <a:pt x="279" y="1526"/>
                  </a:cubicBezTo>
                  <a:lnTo>
                    <a:pt x="279" y="1521"/>
                  </a:lnTo>
                  <a:cubicBezTo>
                    <a:pt x="279" y="1511"/>
                    <a:pt x="279" y="1506"/>
                    <a:pt x="279" y="1497"/>
                  </a:cubicBezTo>
                  <a:lnTo>
                    <a:pt x="279" y="198"/>
                  </a:lnTo>
                  <a:cubicBezTo>
                    <a:pt x="279" y="130"/>
                    <a:pt x="313" y="68"/>
                    <a:pt x="371" y="29"/>
                  </a:cubicBezTo>
                  <a:cubicBezTo>
                    <a:pt x="346" y="15"/>
                    <a:pt x="322" y="5"/>
                    <a:pt x="294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5" name="Google Shape;7115;p29"/>
            <p:cNvSpPr/>
            <p:nvPr/>
          </p:nvSpPr>
          <p:spPr>
            <a:xfrm>
              <a:off x="5657657" y="2127472"/>
              <a:ext cx="9363" cy="25913"/>
            </a:xfrm>
            <a:custGeom>
              <a:rect b="b" l="l" r="r" t="t"/>
              <a:pathLst>
                <a:path extrusionOk="0" h="988" w="357">
                  <a:moveTo>
                    <a:pt x="231" y="1"/>
                  </a:moveTo>
                  <a:cubicBezTo>
                    <a:pt x="159" y="1"/>
                    <a:pt x="92" y="44"/>
                    <a:pt x="58" y="107"/>
                  </a:cubicBezTo>
                  <a:lnTo>
                    <a:pt x="49" y="116"/>
                  </a:lnTo>
                  <a:lnTo>
                    <a:pt x="49" y="819"/>
                  </a:lnTo>
                  <a:cubicBezTo>
                    <a:pt x="49" y="824"/>
                    <a:pt x="49" y="833"/>
                    <a:pt x="49" y="843"/>
                  </a:cubicBezTo>
                  <a:lnTo>
                    <a:pt x="49" y="848"/>
                  </a:lnTo>
                  <a:cubicBezTo>
                    <a:pt x="49" y="853"/>
                    <a:pt x="49" y="862"/>
                    <a:pt x="49" y="867"/>
                  </a:cubicBezTo>
                  <a:cubicBezTo>
                    <a:pt x="44" y="872"/>
                    <a:pt x="44" y="881"/>
                    <a:pt x="39" y="886"/>
                  </a:cubicBezTo>
                  <a:lnTo>
                    <a:pt x="39" y="891"/>
                  </a:lnTo>
                  <a:cubicBezTo>
                    <a:pt x="34" y="896"/>
                    <a:pt x="34" y="901"/>
                    <a:pt x="29" y="905"/>
                  </a:cubicBezTo>
                  <a:lnTo>
                    <a:pt x="29" y="910"/>
                  </a:lnTo>
                  <a:cubicBezTo>
                    <a:pt x="25" y="915"/>
                    <a:pt x="20" y="925"/>
                    <a:pt x="15" y="929"/>
                  </a:cubicBezTo>
                  <a:lnTo>
                    <a:pt x="15" y="934"/>
                  </a:lnTo>
                  <a:lnTo>
                    <a:pt x="0" y="944"/>
                  </a:lnTo>
                  <a:cubicBezTo>
                    <a:pt x="34" y="973"/>
                    <a:pt x="77" y="987"/>
                    <a:pt x="121" y="987"/>
                  </a:cubicBezTo>
                  <a:cubicBezTo>
                    <a:pt x="140" y="987"/>
                    <a:pt x="164" y="982"/>
                    <a:pt x="183" y="978"/>
                  </a:cubicBezTo>
                  <a:lnTo>
                    <a:pt x="203" y="968"/>
                  </a:lnTo>
                  <a:lnTo>
                    <a:pt x="207" y="968"/>
                  </a:lnTo>
                  <a:lnTo>
                    <a:pt x="227" y="954"/>
                  </a:lnTo>
                  <a:lnTo>
                    <a:pt x="231" y="949"/>
                  </a:lnTo>
                  <a:lnTo>
                    <a:pt x="241" y="939"/>
                  </a:lnTo>
                  <a:lnTo>
                    <a:pt x="246" y="934"/>
                  </a:lnTo>
                  <a:cubicBezTo>
                    <a:pt x="251" y="929"/>
                    <a:pt x="255" y="920"/>
                    <a:pt x="260" y="915"/>
                  </a:cubicBezTo>
                  <a:cubicBezTo>
                    <a:pt x="260" y="905"/>
                    <a:pt x="265" y="901"/>
                    <a:pt x="270" y="896"/>
                  </a:cubicBezTo>
                  <a:lnTo>
                    <a:pt x="270" y="891"/>
                  </a:lnTo>
                  <a:cubicBezTo>
                    <a:pt x="270" y="886"/>
                    <a:pt x="275" y="877"/>
                    <a:pt x="275" y="872"/>
                  </a:cubicBezTo>
                  <a:cubicBezTo>
                    <a:pt x="280" y="867"/>
                    <a:pt x="280" y="857"/>
                    <a:pt x="280" y="853"/>
                  </a:cubicBezTo>
                  <a:lnTo>
                    <a:pt x="280" y="848"/>
                  </a:lnTo>
                  <a:cubicBezTo>
                    <a:pt x="280" y="838"/>
                    <a:pt x="280" y="828"/>
                    <a:pt x="280" y="824"/>
                  </a:cubicBezTo>
                  <a:lnTo>
                    <a:pt x="280" y="116"/>
                  </a:lnTo>
                  <a:lnTo>
                    <a:pt x="284" y="107"/>
                  </a:lnTo>
                  <a:cubicBezTo>
                    <a:pt x="304" y="73"/>
                    <a:pt x="328" y="49"/>
                    <a:pt x="357" y="30"/>
                  </a:cubicBezTo>
                  <a:cubicBezTo>
                    <a:pt x="332" y="15"/>
                    <a:pt x="308" y="6"/>
                    <a:pt x="28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6" name="Google Shape;7116;p29"/>
            <p:cNvSpPr/>
            <p:nvPr/>
          </p:nvSpPr>
          <p:spPr>
            <a:xfrm>
              <a:off x="5616900" y="2151969"/>
              <a:ext cx="29794" cy="73726"/>
            </a:xfrm>
            <a:custGeom>
              <a:rect b="b" l="l" r="r" t="t"/>
              <a:pathLst>
                <a:path extrusionOk="0" h="2811" w="1136">
                  <a:moveTo>
                    <a:pt x="260" y="0"/>
                  </a:moveTo>
                  <a:lnTo>
                    <a:pt x="236" y="5"/>
                  </a:lnTo>
                  <a:lnTo>
                    <a:pt x="222" y="10"/>
                  </a:lnTo>
                  <a:lnTo>
                    <a:pt x="207" y="15"/>
                  </a:lnTo>
                  <a:lnTo>
                    <a:pt x="188" y="24"/>
                  </a:lnTo>
                  <a:lnTo>
                    <a:pt x="178" y="29"/>
                  </a:lnTo>
                  <a:cubicBezTo>
                    <a:pt x="169" y="34"/>
                    <a:pt x="159" y="39"/>
                    <a:pt x="154" y="44"/>
                  </a:cubicBezTo>
                  <a:cubicBezTo>
                    <a:pt x="0" y="174"/>
                    <a:pt x="29" y="592"/>
                    <a:pt x="48" y="963"/>
                  </a:cubicBezTo>
                  <a:cubicBezTo>
                    <a:pt x="87" y="1588"/>
                    <a:pt x="833" y="2146"/>
                    <a:pt x="838" y="2151"/>
                  </a:cubicBezTo>
                  <a:cubicBezTo>
                    <a:pt x="881" y="2185"/>
                    <a:pt x="910" y="2238"/>
                    <a:pt x="910" y="2291"/>
                  </a:cubicBezTo>
                  <a:lnTo>
                    <a:pt x="910" y="2810"/>
                  </a:lnTo>
                  <a:lnTo>
                    <a:pt x="1136" y="2810"/>
                  </a:lnTo>
                  <a:lnTo>
                    <a:pt x="1136" y="2296"/>
                  </a:lnTo>
                  <a:cubicBezTo>
                    <a:pt x="1136" y="2238"/>
                    <a:pt x="1112" y="2190"/>
                    <a:pt x="1068" y="2156"/>
                  </a:cubicBezTo>
                  <a:cubicBezTo>
                    <a:pt x="1059" y="2151"/>
                    <a:pt x="318" y="1588"/>
                    <a:pt x="279" y="967"/>
                  </a:cubicBezTo>
                  <a:cubicBezTo>
                    <a:pt x="255" y="597"/>
                    <a:pt x="231" y="174"/>
                    <a:pt x="380" y="48"/>
                  </a:cubicBezTo>
                  <a:cubicBezTo>
                    <a:pt x="390" y="44"/>
                    <a:pt x="400" y="39"/>
                    <a:pt x="404" y="34"/>
                  </a:cubicBezTo>
                  <a:lnTo>
                    <a:pt x="419" y="24"/>
                  </a:lnTo>
                  <a:lnTo>
                    <a:pt x="433" y="20"/>
                  </a:lnTo>
                  <a:lnTo>
                    <a:pt x="453" y="15"/>
                  </a:lnTo>
                  <a:lnTo>
                    <a:pt x="467" y="10"/>
                  </a:lnTo>
                  <a:lnTo>
                    <a:pt x="472" y="10"/>
                  </a:lnTo>
                  <a:lnTo>
                    <a:pt x="443" y="5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7" name="Google Shape;7117;p29"/>
            <p:cNvSpPr/>
            <p:nvPr/>
          </p:nvSpPr>
          <p:spPr>
            <a:xfrm>
              <a:off x="5458512" y="2007088"/>
              <a:ext cx="19094" cy="13140"/>
            </a:xfrm>
            <a:custGeom>
              <a:rect b="b" l="l" r="r" t="t"/>
              <a:pathLst>
                <a:path extrusionOk="0" h="501" w="728">
                  <a:moveTo>
                    <a:pt x="1" y="0"/>
                  </a:moveTo>
                  <a:lnTo>
                    <a:pt x="515" y="501"/>
                  </a:lnTo>
                  <a:lnTo>
                    <a:pt x="727" y="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8" name="Google Shape;7118;p29"/>
            <p:cNvSpPr/>
            <p:nvPr/>
          </p:nvSpPr>
          <p:spPr>
            <a:xfrm>
              <a:off x="5604153" y="2062350"/>
              <a:ext cx="18071" cy="20615"/>
            </a:xfrm>
            <a:custGeom>
              <a:rect b="b" l="l" r="r" t="t"/>
              <a:pathLst>
                <a:path extrusionOk="0" h="786" w="689">
                  <a:moveTo>
                    <a:pt x="164" y="1"/>
                  </a:moveTo>
                  <a:lnTo>
                    <a:pt x="10" y="569"/>
                  </a:lnTo>
                  <a:cubicBezTo>
                    <a:pt x="5" y="583"/>
                    <a:pt x="5" y="593"/>
                    <a:pt x="0" y="607"/>
                  </a:cubicBezTo>
                  <a:lnTo>
                    <a:pt x="429" y="785"/>
                  </a:lnTo>
                  <a:lnTo>
                    <a:pt x="688" y="218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9" name="Google Shape;7119;p29"/>
            <p:cNvSpPr/>
            <p:nvPr/>
          </p:nvSpPr>
          <p:spPr>
            <a:xfrm>
              <a:off x="5480858" y="2011494"/>
              <a:ext cx="44062" cy="30948"/>
            </a:xfrm>
            <a:custGeom>
              <a:rect b="b" l="l" r="r" t="t"/>
              <a:pathLst>
                <a:path extrusionOk="0" h="1180" w="1680">
                  <a:moveTo>
                    <a:pt x="255" y="1"/>
                  </a:moveTo>
                  <a:lnTo>
                    <a:pt x="0" y="535"/>
                  </a:lnTo>
                  <a:lnTo>
                    <a:pt x="1526" y="1180"/>
                  </a:lnTo>
                  <a:lnTo>
                    <a:pt x="1680" y="602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0" name="Google Shape;7120;p29"/>
            <p:cNvSpPr/>
            <p:nvPr/>
          </p:nvSpPr>
          <p:spPr>
            <a:xfrm>
              <a:off x="5624978" y="2072080"/>
              <a:ext cx="16182" cy="17966"/>
            </a:xfrm>
            <a:custGeom>
              <a:rect b="b" l="l" r="r" t="t"/>
              <a:pathLst>
                <a:path extrusionOk="0" h="685" w="617">
                  <a:moveTo>
                    <a:pt x="260" y="0"/>
                  </a:moveTo>
                  <a:lnTo>
                    <a:pt x="0" y="563"/>
                  </a:lnTo>
                  <a:lnTo>
                    <a:pt x="270" y="674"/>
                  </a:lnTo>
                  <a:cubicBezTo>
                    <a:pt x="287" y="681"/>
                    <a:pt x="305" y="684"/>
                    <a:pt x="324" y="684"/>
                  </a:cubicBezTo>
                  <a:cubicBezTo>
                    <a:pt x="380" y="684"/>
                    <a:pt x="435" y="652"/>
                    <a:pt x="457" y="597"/>
                  </a:cubicBezTo>
                  <a:lnTo>
                    <a:pt x="587" y="299"/>
                  </a:lnTo>
                  <a:cubicBezTo>
                    <a:pt x="616" y="222"/>
                    <a:pt x="582" y="135"/>
                    <a:pt x="510" y="10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1" name="Google Shape;7121;p29"/>
            <p:cNvSpPr/>
            <p:nvPr/>
          </p:nvSpPr>
          <p:spPr>
            <a:xfrm>
              <a:off x="5386334" y="2267186"/>
              <a:ext cx="72204" cy="17808"/>
            </a:xfrm>
            <a:custGeom>
              <a:rect b="b" l="l" r="r" t="t"/>
              <a:pathLst>
                <a:path extrusionOk="0" h="679" w="2753">
                  <a:moveTo>
                    <a:pt x="0" y="0"/>
                  </a:moveTo>
                  <a:lnTo>
                    <a:pt x="0" y="679"/>
                  </a:lnTo>
                  <a:lnTo>
                    <a:pt x="2753" y="679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2" name="Google Shape;7122;p29"/>
            <p:cNvSpPr/>
            <p:nvPr/>
          </p:nvSpPr>
          <p:spPr>
            <a:xfrm>
              <a:off x="5386203" y="2296325"/>
              <a:ext cx="72204" cy="44849"/>
            </a:xfrm>
            <a:custGeom>
              <a:rect b="b" l="l" r="r" t="t"/>
              <a:pathLst>
                <a:path extrusionOk="0" h="1710" w="2753">
                  <a:moveTo>
                    <a:pt x="0" y="1"/>
                  </a:moveTo>
                  <a:lnTo>
                    <a:pt x="0" y="1709"/>
                  </a:lnTo>
                  <a:lnTo>
                    <a:pt x="2753" y="1709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3" name="Google Shape;7123;p29"/>
            <p:cNvSpPr/>
            <p:nvPr/>
          </p:nvSpPr>
          <p:spPr>
            <a:xfrm>
              <a:off x="5398451" y="2267186"/>
              <a:ext cx="60087" cy="17808"/>
            </a:xfrm>
            <a:custGeom>
              <a:rect b="b" l="l" r="r" t="t"/>
              <a:pathLst>
                <a:path extrusionOk="0" h="679" w="2291">
                  <a:moveTo>
                    <a:pt x="0" y="0"/>
                  </a:moveTo>
                  <a:lnTo>
                    <a:pt x="0" y="679"/>
                  </a:lnTo>
                  <a:lnTo>
                    <a:pt x="2291" y="679"/>
                  </a:lnTo>
                  <a:lnTo>
                    <a:pt x="2291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4" name="Google Shape;7124;p29"/>
            <p:cNvSpPr/>
            <p:nvPr/>
          </p:nvSpPr>
          <p:spPr>
            <a:xfrm>
              <a:off x="5398451" y="2296325"/>
              <a:ext cx="60087" cy="44849"/>
            </a:xfrm>
            <a:custGeom>
              <a:rect b="b" l="l" r="r" t="t"/>
              <a:pathLst>
                <a:path extrusionOk="0" h="1710" w="2291">
                  <a:moveTo>
                    <a:pt x="0" y="1"/>
                  </a:moveTo>
                  <a:lnTo>
                    <a:pt x="0" y="1709"/>
                  </a:lnTo>
                  <a:lnTo>
                    <a:pt x="2291" y="1709"/>
                  </a:lnTo>
                  <a:lnTo>
                    <a:pt x="229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5" name="Google Shape;7125;p29"/>
            <p:cNvSpPr/>
            <p:nvPr/>
          </p:nvSpPr>
          <p:spPr>
            <a:xfrm>
              <a:off x="5633161" y="2265036"/>
              <a:ext cx="72231" cy="76138"/>
            </a:xfrm>
            <a:custGeom>
              <a:rect b="b" l="l" r="r" t="t"/>
              <a:pathLst>
                <a:path extrusionOk="0" h="2903" w="2754">
                  <a:moveTo>
                    <a:pt x="1" y="1"/>
                  </a:moveTo>
                  <a:lnTo>
                    <a:pt x="1" y="2902"/>
                  </a:lnTo>
                  <a:lnTo>
                    <a:pt x="2753" y="2902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6" name="Google Shape;7126;p29"/>
            <p:cNvSpPr/>
            <p:nvPr/>
          </p:nvSpPr>
          <p:spPr>
            <a:xfrm>
              <a:off x="5633161" y="2235897"/>
              <a:ext cx="72231" cy="17940"/>
            </a:xfrm>
            <a:custGeom>
              <a:rect b="b" l="l" r="r" t="t"/>
              <a:pathLst>
                <a:path extrusionOk="0" h="684" w="2754">
                  <a:moveTo>
                    <a:pt x="1" y="0"/>
                  </a:moveTo>
                  <a:lnTo>
                    <a:pt x="1" y="683"/>
                  </a:lnTo>
                  <a:lnTo>
                    <a:pt x="2753" y="683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7" name="Google Shape;7127;p29"/>
            <p:cNvSpPr/>
            <p:nvPr/>
          </p:nvSpPr>
          <p:spPr>
            <a:xfrm>
              <a:off x="5648819" y="2265036"/>
              <a:ext cx="56573" cy="76138"/>
            </a:xfrm>
            <a:custGeom>
              <a:rect b="b" l="l" r="r" t="t"/>
              <a:pathLst>
                <a:path extrusionOk="0" h="2903" w="2157">
                  <a:moveTo>
                    <a:pt x="1" y="1"/>
                  </a:moveTo>
                  <a:lnTo>
                    <a:pt x="1" y="2902"/>
                  </a:lnTo>
                  <a:lnTo>
                    <a:pt x="2156" y="2902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8" name="Google Shape;7128;p29"/>
            <p:cNvSpPr/>
            <p:nvPr/>
          </p:nvSpPr>
          <p:spPr>
            <a:xfrm>
              <a:off x="5648819" y="2235897"/>
              <a:ext cx="56573" cy="17940"/>
            </a:xfrm>
            <a:custGeom>
              <a:rect b="b" l="l" r="r" t="t"/>
              <a:pathLst>
                <a:path extrusionOk="0" h="684" w="2157">
                  <a:moveTo>
                    <a:pt x="1" y="0"/>
                  </a:moveTo>
                  <a:lnTo>
                    <a:pt x="1" y="683"/>
                  </a:lnTo>
                  <a:lnTo>
                    <a:pt x="2156" y="683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9" name="Google Shape;7129;p29"/>
            <p:cNvSpPr/>
            <p:nvPr/>
          </p:nvSpPr>
          <p:spPr>
            <a:xfrm>
              <a:off x="5507977" y="2140219"/>
              <a:ext cx="72231" cy="17835"/>
            </a:xfrm>
            <a:custGeom>
              <a:rect b="b" l="l" r="r" t="t"/>
              <a:pathLst>
                <a:path extrusionOk="0" h="680" w="2754">
                  <a:moveTo>
                    <a:pt x="1" y="1"/>
                  </a:moveTo>
                  <a:lnTo>
                    <a:pt x="1" y="679"/>
                  </a:lnTo>
                  <a:lnTo>
                    <a:pt x="2753" y="679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0" name="Google Shape;7130;p29"/>
            <p:cNvSpPr/>
            <p:nvPr/>
          </p:nvSpPr>
          <p:spPr>
            <a:xfrm>
              <a:off x="5507977" y="2169384"/>
              <a:ext cx="72231" cy="171790"/>
            </a:xfrm>
            <a:custGeom>
              <a:rect b="b" l="l" r="r" t="t"/>
              <a:pathLst>
                <a:path extrusionOk="0" h="6550" w="2754">
                  <a:moveTo>
                    <a:pt x="1" y="0"/>
                  </a:moveTo>
                  <a:lnTo>
                    <a:pt x="1" y="6549"/>
                  </a:lnTo>
                  <a:lnTo>
                    <a:pt x="2753" y="6549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1" name="Google Shape;7131;p29"/>
            <p:cNvSpPr/>
            <p:nvPr/>
          </p:nvSpPr>
          <p:spPr>
            <a:xfrm>
              <a:off x="5519333" y="2140219"/>
              <a:ext cx="60874" cy="17835"/>
            </a:xfrm>
            <a:custGeom>
              <a:rect b="b" l="l" r="r" t="t"/>
              <a:pathLst>
                <a:path extrusionOk="0" h="680" w="2321">
                  <a:moveTo>
                    <a:pt x="1" y="1"/>
                  </a:moveTo>
                  <a:lnTo>
                    <a:pt x="1" y="679"/>
                  </a:lnTo>
                  <a:lnTo>
                    <a:pt x="2320" y="679"/>
                  </a:lnTo>
                  <a:lnTo>
                    <a:pt x="2320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2" name="Google Shape;7132;p29"/>
            <p:cNvSpPr/>
            <p:nvPr/>
          </p:nvSpPr>
          <p:spPr>
            <a:xfrm>
              <a:off x="5519333" y="2169384"/>
              <a:ext cx="66041" cy="171790"/>
            </a:xfrm>
            <a:custGeom>
              <a:rect b="b" l="l" r="r" t="t"/>
              <a:pathLst>
                <a:path extrusionOk="0" h="6550" w="2518">
                  <a:moveTo>
                    <a:pt x="1" y="0"/>
                  </a:moveTo>
                  <a:lnTo>
                    <a:pt x="1" y="6549"/>
                  </a:lnTo>
                  <a:lnTo>
                    <a:pt x="2517" y="6549"/>
                  </a:lnTo>
                  <a:lnTo>
                    <a:pt x="2517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3" name="Google Shape;7133;p29"/>
            <p:cNvSpPr/>
            <p:nvPr/>
          </p:nvSpPr>
          <p:spPr>
            <a:xfrm>
              <a:off x="5479966" y="2018314"/>
              <a:ext cx="44193" cy="25152"/>
            </a:xfrm>
            <a:custGeom>
              <a:rect b="b" l="l" r="r" t="t"/>
              <a:pathLst>
                <a:path extrusionOk="0" h="959" w="1685">
                  <a:moveTo>
                    <a:pt x="130" y="1"/>
                  </a:moveTo>
                  <a:lnTo>
                    <a:pt x="1" y="280"/>
                  </a:lnTo>
                  <a:lnTo>
                    <a:pt x="1603" y="958"/>
                  </a:lnTo>
                  <a:lnTo>
                    <a:pt x="1685" y="6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4" name="Google Shape;7134;p29"/>
            <p:cNvSpPr/>
            <p:nvPr/>
          </p:nvSpPr>
          <p:spPr>
            <a:xfrm>
              <a:off x="5603261" y="2070192"/>
              <a:ext cx="15159" cy="13009"/>
            </a:xfrm>
            <a:custGeom>
              <a:rect b="b" l="l" r="r" t="t"/>
              <a:pathLst>
                <a:path extrusionOk="0" h="496" w="578">
                  <a:moveTo>
                    <a:pt x="82" y="0"/>
                  </a:moveTo>
                  <a:lnTo>
                    <a:pt x="5" y="265"/>
                  </a:lnTo>
                  <a:cubicBezTo>
                    <a:pt x="5" y="275"/>
                    <a:pt x="5" y="289"/>
                    <a:pt x="1" y="303"/>
                  </a:cubicBezTo>
                  <a:lnTo>
                    <a:pt x="453" y="496"/>
                  </a:lnTo>
                  <a:lnTo>
                    <a:pt x="578" y="222"/>
                  </a:lnTo>
                  <a:lnTo>
                    <a:pt x="578" y="21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5" name="Google Shape;7135;p29"/>
            <p:cNvSpPr/>
            <p:nvPr/>
          </p:nvSpPr>
          <p:spPr>
            <a:xfrm>
              <a:off x="5649212" y="2124325"/>
              <a:ext cx="11383" cy="30555"/>
            </a:xfrm>
            <a:custGeom>
              <a:rect b="b" l="l" r="r" t="t"/>
              <a:pathLst>
                <a:path extrusionOk="0" h="1165" w="434">
                  <a:moveTo>
                    <a:pt x="217" y="1"/>
                  </a:moveTo>
                  <a:cubicBezTo>
                    <a:pt x="108" y="1"/>
                    <a:pt x="0" y="73"/>
                    <a:pt x="0" y="217"/>
                  </a:cubicBezTo>
                  <a:lnTo>
                    <a:pt x="0" y="948"/>
                  </a:lnTo>
                  <a:cubicBezTo>
                    <a:pt x="0" y="1069"/>
                    <a:pt x="96" y="1165"/>
                    <a:pt x="217" y="1165"/>
                  </a:cubicBezTo>
                  <a:cubicBezTo>
                    <a:pt x="337" y="1165"/>
                    <a:pt x="433" y="1069"/>
                    <a:pt x="433" y="948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6" name="Google Shape;7136;p29"/>
            <p:cNvSpPr/>
            <p:nvPr/>
          </p:nvSpPr>
          <p:spPr>
            <a:xfrm>
              <a:off x="5668752" y="2127368"/>
              <a:ext cx="11383" cy="27513"/>
            </a:xfrm>
            <a:custGeom>
              <a:rect b="b" l="l" r="r" t="t"/>
              <a:pathLst>
                <a:path extrusionOk="0" h="1049" w="434">
                  <a:moveTo>
                    <a:pt x="217" y="0"/>
                  </a:moveTo>
                  <a:cubicBezTo>
                    <a:pt x="109" y="0"/>
                    <a:pt x="1" y="72"/>
                    <a:pt x="1" y="217"/>
                  </a:cubicBezTo>
                  <a:lnTo>
                    <a:pt x="1" y="832"/>
                  </a:lnTo>
                  <a:cubicBezTo>
                    <a:pt x="1" y="953"/>
                    <a:pt x="97" y="1049"/>
                    <a:pt x="217" y="1049"/>
                  </a:cubicBezTo>
                  <a:cubicBezTo>
                    <a:pt x="338" y="1049"/>
                    <a:pt x="434" y="953"/>
                    <a:pt x="434" y="832"/>
                  </a:cubicBezTo>
                  <a:lnTo>
                    <a:pt x="434" y="217"/>
                  </a:lnTo>
                  <a:cubicBezTo>
                    <a:pt x="434" y="72"/>
                    <a:pt x="326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7" name="Google Shape;7137;p29"/>
            <p:cNvSpPr/>
            <p:nvPr/>
          </p:nvSpPr>
          <p:spPr>
            <a:xfrm>
              <a:off x="5688317" y="2135052"/>
              <a:ext cx="11383" cy="22608"/>
            </a:xfrm>
            <a:custGeom>
              <a:rect b="b" l="l" r="r" t="t"/>
              <a:pathLst>
                <a:path extrusionOk="0" h="862" w="434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645"/>
                  </a:lnTo>
                  <a:cubicBezTo>
                    <a:pt x="1" y="766"/>
                    <a:pt x="97" y="862"/>
                    <a:pt x="217" y="862"/>
                  </a:cubicBezTo>
                  <a:cubicBezTo>
                    <a:pt x="338" y="862"/>
                    <a:pt x="434" y="766"/>
                    <a:pt x="434" y="650"/>
                  </a:cubicBezTo>
                  <a:lnTo>
                    <a:pt x="434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8" name="Google Shape;7138;p29"/>
            <p:cNvSpPr/>
            <p:nvPr/>
          </p:nvSpPr>
          <p:spPr>
            <a:xfrm>
              <a:off x="5606540" y="2111946"/>
              <a:ext cx="115112" cy="240952"/>
            </a:xfrm>
            <a:custGeom>
              <a:rect b="b" l="l" r="r" t="t"/>
              <a:pathLst>
                <a:path extrusionOk="0" h="9187" w="4389">
                  <a:moveTo>
                    <a:pt x="1468" y="434"/>
                  </a:moveTo>
                  <a:cubicBezTo>
                    <a:pt x="1555" y="434"/>
                    <a:pt x="1627" y="501"/>
                    <a:pt x="1627" y="588"/>
                  </a:cubicBezTo>
                  <a:lnTo>
                    <a:pt x="1627" y="689"/>
                  </a:lnTo>
                  <a:cubicBezTo>
                    <a:pt x="1627" y="827"/>
                    <a:pt x="1735" y="904"/>
                    <a:pt x="1843" y="904"/>
                  </a:cubicBezTo>
                  <a:cubicBezTo>
                    <a:pt x="1928" y="904"/>
                    <a:pt x="2012" y="858"/>
                    <a:pt x="2046" y="756"/>
                  </a:cubicBezTo>
                  <a:cubicBezTo>
                    <a:pt x="2065" y="694"/>
                    <a:pt x="2127" y="651"/>
                    <a:pt x="2195" y="651"/>
                  </a:cubicBezTo>
                  <a:lnTo>
                    <a:pt x="2214" y="651"/>
                  </a:lnTo>
                  <a:cubicBezTo>
                    <a:pt x="2301" y="651"/>
                    <a:pt x="2368" y="718"/>
                    <a:pt x="2368" y="805"/>
                  </a:cubicBezTo>
                  <a:lnTo>
                    <a:pt x="2368" y="833"/>
                  </a:lnTo>
                  <a:cubicBezTo>
                    <a:pt x="2371" y="971"/>
                    <a:pt x="2480" y="1049"/>
                    <a:pt x="2589" y="1049"/>
                  </a:cubicBezTo>
                  <a:cubicBezTo>
                    <a:pt x="2673" y="1049"/>
                    <a:pt x="2758" y="1002"/>
                    <a:pt x="2792" y="901"/>
                  </a:cubicBezTo>
                  <a:cubicBezTo>
                    <a:pt x="2811" y="833"/>
                    <a:pt x="2873" y="790"/>
                    <a:pt x="2941" y="790"/>
                  </a:cubicBezTo>
                  <a:lnTo>
                    <a:pt x="2960" y="790"/>
                  </a:lnTo>
                  <a:cubicBezTo>
                    <a:pt x="3047" y="790"/>
                    <a:pt x="3114" y="857"/>
                    <a:pt x="3114" y="944"/>
                  </a:cubicBezTo>
                  <a:lnTo>
                    <a:pt x="3114" y="1098"/>
                  </a:lnTo>
                  <a:cubicBezTo>
                    <a:pt x="3114" y="1240"/>
                    <a:pt x="3222" y="1311"/>
                    <a:pt x="3330" y="1311"/>
                  </a:cubicBezTo>
                  <a:cubicBezTo>
                    <a:pt x="3439" y="1311"/>
                    <a:pt x="3547" y="1240"/>
                    <a:pt x="3547" y="1098"/>
                  </a:cubicBezTo>
                  <a:cubicBezTo>
                    <a:pt x="3547" y="1011"/>
                    <a:pt x="3619" y="939"/>
                    <a:pt x="3701" y="939"/>
                  </a:cubicBezTo>
                  <a:lnTo>
                    <a:pt x="3725" y="939"/>
                  </a:lnTo>
                  <a:cubicBezTo>
                    <a:pt x="3812" y="939"/>
                    <a:pt x="3879" y="1011"/>
                    <a:pt x="3879" y="1098"/>
                  </a:cubicBezTo>
                  <a:lnTo>
                    <a:pt x="3879" y="2109"/>
                  </a:lnTo>
                  <a:lnTo>
                    <a:pt x="3879" y="2133"/>
                  </a:lnTo>
                  <a:cubicBezTo>
                    <a:pt x="3903" y="2388"/>
                    <a:pt x="3884" y="3133"/>
                    <a:pt x="3494" y="3461"/>
                  </a:cubicBezTo>
                  <a:cubicBezTo>
                    <a:pt x="3446" y="3504"/>
                    <a:pt x="3417" y="3562"/>
                    <a:pt x="3417" y="3624"/>
                  </a:cubicBezTo>
                  <a:lnTo>
                    <a:pt x="3417" y="4312"/>
                  </a:lnTo>
                  <a:lnTo>
                    <a:pt x="1353" y="4312"/>
                  </a:lnTo>
                  <a:lnTo>
                    <a:pt x="1353" y="3836"/>
                  </a:lnTo>
                  <a:cubicBezTo>
                    <a:pt x="1353" y="3769"/>
                    <a:pt x="1319" y="3701"/>
                    <a:pt x="1266" y="3663"/>
                  </a:cubicBezTo>
                  <a:lnTo>
                    <a:pt x="1261" y="3658"/>
                  </a:lnTo>
                  <a:cubicBezTo>
                    <a:pt x="1257" y="3653"/>
                    <a:pt x="530" y="3105"/>
                    <a:pt x="492" y="2498"/>
                  </a:cubicBezTo>
                  <a:cubicBezTo>
                    <a:pt x="472" y="2157"/>
                    <a:pt x="443" y="1733"/>
                    <a:pt x="578" y="1618"/>
                  </a:cubicBezTo>
                  <a:cubicBezTo>
                    <a:pt x="614" y="1588"/>
                    <a:pt x="669" y="1575"/>
                    <a:pt x="743" y="1575"/>
                  </a:cubicBezTo>
                  <a:cubicBezTo>
                    <a:pt x="779" y="1575"/>
                    <a:pt x="818" y="1578"/>
                    <a:pt x="862" y="1584"/>
                  </a:cubicBezTo>
                  <a:lnTo>
                    <a:pt x="862" y="1878"/>
                  </a:lnTo>
                  <a:cubicBezTo>
                    <a:pt x="862" y="2022"/>
                    <a:pt x="970" y="2094"/>
                    <a:pt x="1079" y="2094"/>
                  </a:cubicBezTo>
                  <a:cubicBezTo>
                    <a:pt x="1187" y="2094"/>
                    <a:pt x="1295" y="2022"/>
                    <a:pt x="1295" y="1878"/>
                  </a:cubicBezTo>
                  <a:lnTo>
                    <a:pt x="1295" y="588"/>
                  </a:lnTo>
                  <a:cubicBezTo>
                    <a:pt x="1295" y="501"/>
                    <a:pt x="1362" y="434"/>
                    <a:pt x="1449" y="434"/>
                  </a:cubicBezTo>
                  <a:close/>
                  <a:moveTo>
                    <a:pt x="3773" y="4741"/>
                  </a:moveTo>
                  <a:lnTo>
                    <a:pt x="3773" y="5419"/>
                  </a:lnTo>
                  <a:lnTo>
                    <a:pt x="1021" y="5419"/>
                  </a:lnTo>
                  <a:lnTo>
                    <a:pt x="1021" y="4741"/>
                  </a:lnTo>
                  <a:close/>
                  <a:moveTo>
                    <a:pt x="3773" y="5852"/>
                  </a:moveTo>
                  <a:lnTo>
                    <a:pt x="3773" y="8749"/>
                  </a:lnTo>
                  <a:lnTo>
                    <a:pt x="1021" y="8749"/>
                  </a:lnTo>
                  <a:lnTo>
                    <a:pt x="1021" y="5852"/>
                  </a:lnTo>
                  <a:close/>
                  <a:moveTo>
                    <a:pt x="1449" y="1"/>
                  </a:moveTo>
                  <a:cubicBezTo>
                    <a:pt x="1127" y="1"/>
                    <a:pt x="862" y="266"/>
                    <a:pt x="862" y="588"/>
                  </a:cubicBezTo>
                  <a:lnTo>
                    <a:pt x="862" y="1156"/>
                  </a:lnTo>
                  <a:cubicBezTo>
                    <a:pt x="820" y="1152"/>
                    <a:pt x="780" y="1149"/>
                    <a:pt x="741" y="1149"/>
                  </a:cubicBezTo>
                  <a:cubicBezTo>
                    <a:pt x="561" y="1149"/>
                    <a:pt x="415" y="1196"/>
                    <a:pt x="304" y="1291"/>
                  </a:cubicBezTo>
                  <a:cubicBezTo>
                    <a:pt x="1" y="1546"/>
                    <a:pt x="30" y="2046"/>
                    <a:pt x="63" y="2532"/>
                  </a:cubicBezTo>
                  <a:cubicBezTo>
                    <a:pt x="102" y="3196"/>
                    <a:pt x="694" y="3749"/>
                    <a:pt x="920" y="3942"/>
                  </a:cubicBezTo>
                  <a:lnTo>
                    <a:pt x="920" y="4312"/>
                  </a:lnTo>
                  <a:lnTo>
                    <a:pt x="804" y="4312"/>
                  </a:lnTo>
                  <a:cubicBezTo>
                    <a:pt x="689" y="4312"/>
                    <a:pt x="593" y="4409"/>
                    <a:pt x="593" y="4529"/>
                  </a:cubicBezTo>
                  <a:lnTo>
                    <a:pt x="593" y="8970"/>
                  </a:lnTo>
                  <a:cubicBezTo>
                    <a:pt x="593" y="9090"/>
                    <a:pt x="689" y="9187"/>
                    <a:pt x="804" y="9187"/>
                  </a:cubicBezTo>
                  <a:lnTo>
                    <a:pt x="3990" y="9187"/>
                  </a:lnTo>
                  <a:cubicBezTo>
                    <a:pt x="4110" y="9187"/>
                    <a:pt x="4206" y="9090"/>
                    <a:pt x="4206" y="8970"/>
                  </a:cubicBezTo>
                  <a:lnTo>
                    <a:pt x="4206" y="4524"/>
                  </a:lnTo>
                  <a:cubicBezTo>
                    <a:pt x="4206" y="4404"/>
                    <a:pt x="4110" y="4307"/>
                    <a:pt x="3990" y="4307"/>
                  </a:cubicBezTo>
                  <a:lnTo>
                    <a:pt x="3855" y="4307"/>
                  </a:lnTo>
                  <a:lnTo>
                    <a:pt x="3855" y="3720"/>
                  </a:lnTo>
                  <a:cubicBezTo>
                    <a:pt x="4389" y="3182"/>
                    <a:pt x="4326" y="2219"/>
                    <a:pt x="4317" y="2099"/>
                  </a:cubicBezTo>
                  <a:lnTo>
                    <a:pt x="4317" y="1098"/>
                  </a:lnTo>
                  <a:cubicBezTo>
                    <a:pt x="4317" y="771"/>
                    <a:pt x="4052" y="511"/>
                    <a:pt x="3730" y="511"/>
                  </a:cubicBezTo>
                  <a:lnTo>
                    <a:pt x="3711" y="511"/>
                  </a:lnTo>
                  <a:cubicBezTo>
                    <a:pt x="3620" y="559"/>
                    <a:pt x="3523" y="582"/>
                    <a:pt x="3427" y="582"/>
                  </a:cubicBezTo>
                  <a:cubicBezTo>
                    <a:pt x="3251" y="582"/>
                    <a:pt x="3080" y="505"/>
                    <a:pt x="2965" y="362"/>
                  </a:cubicBezTo>
                  <a:lnTo>
                    <a:pt x="2945" y="362"/>
                  </a:lnTo>
                  <a:cubicBezTo>
                    <a:pt x="2859" y="406"/>
                    <a:pt x="2766" y="427"/>
                    <a:pt x="2673" y="427"/>
                  </a:cubicBezTo>
                  <a:cubicBezTo>
                    <a:pt x="2502" y="427"/>
                    <a:pt x="2334" y="355"/>
                    <a:pt x="2219" y="218"/>
                  </a:cubicBezTo>
                  <a:lnTo>
                    <a:pt x="2195" y="218"/>
                  </a:lnTo>
                  <a:cubicBezTo>
                    <a:pt x="2118" y="251"/>
                    <a:pt x="2038" y="267"/>
                    <a:pt x="1959" y="267"/>
                  </a:cubicBezTo>
                  <a:cubicBezTo>
                    <a:pt x="1766" y="267"/>
                    <a:pt x="1582" y="172"/>
                    <a:pt x="14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9" name="Google Shape;7139;p29"/>
            <p:cNvSpPr/>
            <p:nvPr/>
          </p:nvSpPr>
          <p:spPr>
            <a:xfrm>
              <a:off x="5402359" y="2155510"/>
              <a:ext cx="11252" cy="30686"/>
            </a:xfrm>
            <a:custGeom>
              <a:rect b="b" l="l" r="r" t="t"/>
              <a:pathLst>
                <a:path extrusionOk="0" h="1170" w="429">
                  <a:moveTo>
                    <a:pt x="214" y="0"/>
                  </a:moveTo>
                  <a:cubicBezTo>
                    <a:pt x="107" y="0"/>
                    <a:pt x="0" y="72"/>
                    <a:pt x="0" y="217"/>
                  </a:cubicBezTo>
                  <a:lnTo>
                    <a:pt x="0" y="953"/>
                  </a:lnTo>
                  <a:cubicBezTo>
                    <a:pt x="0" y="1073"/>
                    <a:pt x="97" y="1169"/>
                    <a:pt x="212" y="1169"/>
                  </a:cubicBezTo>
                  <a:cubicBezTo>
                    <a:pt x="332" y="1169"/>
                    <a:pt x="429" y="1068"/>
                    <a:pt x="429" y="953"/>
                  </a:cubicBezTo>
                  <a:lnTo>
                    <a:pt x="429" y="217"/>
                  </a:lnTo>
                  <a:cubicBezTo>
                    <a:pt x="429" y="72"/>
                    <a:pt x="32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0" name="Google Shape;7140;p29"/>
            <p:cNvSpPr/>
            <p:nvPr/>
          </p:nvSpPr>
          <p:spPr>
            <a:xfrm>
              <a:off x="5421925" y="2158657"/>
              <a:ext cx="11252" cy="27539"/>
            </a:xfrm>
            <a:custGeom>
              <a:rect b="b" l="l" r="r" t="t"/>
              <a:pathLst>
                <a:path extrusionOk="0" h="1050" w="429">
                  <a:moveTo>
                    <a:pt x="214" y="0"/>
                  </a:moveTo>
                  <a:cubicBezTo>
                    <a:pt x="107" y="0"/>
                    <a:pt x="0" y="73"/>
                    <a:pt x="0" y="217"/>
                  </a:cubicBezTo>
                  <a:lnTo>
                    <a:pt x="0" y="833"/>
                  </a:lnTo>
                  <a:cubicBezTo>
                    <a:pt x="0" y="953"/>
                    <a:pt x="96" y="1049"/>
                    <a:pt x="212" y="1049"/>
                  </a:cubicBezTo>
                  <a:cubicBezTo>
                    <a:pt x="332" y="1049"/>
                    <a:pt x="428" y="953"/>
                    <a:pt x="428" y="833"/>
                  </a:cubicBezTo>
                  <a:lnTo>
                    <a:pt x="428" y="217"/>
                  </a:lnTo>
                  <a:cubicBezTo>
                    <a:pt x="428" y="73"/>
                    <a:pt x="32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1" name="Google Shape;7141;p29"/>
            <p:cNvSpPr/>
            <p:nvPr/>
          </p:nvSpPr>
          <p:spPr>
            <a:xfrm>
              <a:off x="5441464" y="2166237"/>
              <a:ext cx="11383" cy="22739"/>
            </a:xfrm>
            <a:custGeom>
              <a:rect b="b" l="l" r="r" t="t"/>
              <a:pathLst>
                <a:path extrusionOk="0" h="867" w="434">
                  <a:moveTo>
                    <a:pt x="217" y="0"/>
                  </a:moveTo>
                  <a:cubicBezTo>
                    <a:pt x="109" y="0"/>
                    <a:pt x="1" y="72"/>
                    <a:pt x="1" y="217"/>
                  </a:cubicBezTo>
                  <a:lnTo>
                    <a:pt x="1" y="650"/>
                  </a:lnTo>
                  <a:cubicBezTo>
                    <a:pt x="1" y="770"/>
                    <a:pt x="97" y="866"/>
                    <a:pt x="217" y="866"/>
                  </a:cubicBezTo>
                  <a:cubicBezTo>
                    <a:pt x="333" y="866"/>
                    <a:pt x="434" y="770"/>
                    <a:pt x="434" y="650"/>
                  </a:cubicBezTo>
                  <a:lnTo>
                    <a:pt x="434" y="217"/>
                  </a:lnTo>
                  <a:cubicBezTo>
                    <a:pt x="434" y="72"/>
                    <a:pt x="326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2" name="Google Shape;7142;p29"/>
            <p:cNvSpPr/>
            <p:nvPr/>
          </p:nvSpPr>
          <p:spPr>
            <a:xfrm>
              <a:off x="5359818" y="2143130"/>
              <a:ext cx="114876" cy="209636"/>
            </a:xfrm>
            <a:custGeom>
              <a:rect b="b" l="l" r="r" t="t"/>
              <a:pathLst>
                <a:path extrusionOk="0" h="7993" w="4380">
                  <a:moveTo>
                    <a:pt x="1464" y="434"/>
                  </a:moveTo>
                  <a:cubicBezTo>
                    <a:pt x="1550" y="434"/>
                    <a:pt x="1617" y="506"/>
                    <a:pt x="1617" y="592"/>
                  </a:cubicBezTo>
                  <a:lnTo>
                    <a:pt x="1617" y="689"/>
                  </a:lnTo>
                  <a:cubicBezTo>
                    <a:pt x="1617" y="827"/>
                    <a:pt x="1727" y="904"/>
                    <a:pt x="1837" y="904"/>
                  </a:cubicBezTo>
                  <a:cubicBezTo>
                    <a:pt x="1922" y="904"/>
                    <a:pt x="2007" y="857"/>
                    <a:pt x="2041" y="756"/>
                  </a:cubicBezTo>
                  <a:cubicBezTo>
                    <a:pt x="2060" y="693"/>
                    <a:pt x="2118" y="650"/>
                    <a:pt x="2185" y="650"/>
                  </a:cubicBezTo>
                  <a:lnTo>
                    <a:pt x="2209" y="650"/>
                  </a:lnTo>
                  <a:cubicBezTo>
                    <a:pt x="2296" y="650"/>
                    <a:pt x="2363" y="717"/>
                    <a:pt x="2363" y="804"/>
                  </a:cubicBezTo>
                  <a:lnTo>
                    <a:pt x="2363" y="838"/>
                  </a:lnTo>
                  <a:cubicBezTo>
                    <a:pt x="2366" y="973"/>
                    <a:pt x="2475" y="1048"/>
                    <a:pt x="2582" y="1048"/>
                  </a:cubicBezTo>
                  <a:cubicBezTo>
                    <a:pt x="2666" y="1048"/>
                    <a:pt x="2750" y="1002"/>
                    <a:pt x="2782" y="900"/>
                  </a:cubicBezTo>
                  <a:cubicBezTo>
                    <a:pt x="2806" y="833"/>
                    <a:pt x="2864" y="790"/>
                    <a:pt x="2931" y="790"/>
                  </a:cubicBezTo>
                  <a:lnTo>
                    <a:pt x="2955" y="790"/>
                  </a:lnTo>
                  <a:cubicBezTo>
                    <a:pt x="3042" y="790"/>
                    <a:pt x="3109" y="862"/>
                    <a:pt x="3109" y="944"/>
                  </a:cubicBezTo>
                  <a:lnTo>
                    <a:pt x="3109" y="1093"/>
                  </a:lnTo>
                  <a:cubicBezTo>
                    <a:pt x="3109" y="1237"/>
                    <a:pt x="3217" y="1309"/>
                    <a:pt x="3326" y="1309"/>
                  </a:cubicBezTo>
                  <a:cubicBezTo>
                    <a:pt x="3434" y="1309"/>
                    <a:pt x="3542" y="1237"/>
                    <a:pt x="3542" y="1093"/>
                  </a:cubicBezTo>
                  <a:cubicBezTo>
                    <a:pt x="3542" y="1011"/>
                    <a:pt x="3610" y="939"/>
                    <a:pt x="3696" y="939"/>
                  </a:cubicBezTo>
                  <a:lnTo>
                    <a:pt x="3720" y="939"/>
                  </a:lnTo>
                  <a:cubicBezTo>
                    <a:pt x="3807" y="939"/>
                    <a:pt x="3874" y="1011"/>
                    <a:pt x="3874" y="1093"/>
                  </a:cubicBezTo>
                  <a:lnTo>
                    <a:pt x="3874" y="2108"/>
                  </a:lnTo>
                  <a:lnTo>
                    <a:pt x="3874" y="2132"/>
                  </a:lnTo>
                  <a:cubicBezTo>
                    <a:pt x="3898" y="2387"/>
                    <a:pt x="3879" y="3133"/>
                    <a:pt x="3489" y="3460"/>
                  </a:cubicBezTo>
                  <a:cubicBezTo>
                    <a:pt x="3441" y="3503"/>
                    <a:pt x="3412" y="3561"/>
                    <a:pt x="3412" y="3624"/>
                  </a:cubicBezTo>
                  <a:lnTo>
                    <a:pt x="3412" y="4307"/>
                  </a:lnTo>
                  <a:lnTo>
                    <a:pt x="1343" y="4307"/>
                  </a:lnTo>
                  <a:lnTo>
                    <a:pt x="1343" y="3835"/>
                  </a:lnTo>
                  <a:cubicBezTo>
                    <a:pt x="1343" y="3763"/>
                    <a:pt x="1310" y="3701"/>
                    <a:pt x="1257" y="3662"/>
                  </a:cubicBezTo>
                  <a:cubicBezTo>
                    <a:pt x="1050" y="3508"/>
                    <a:pt x="516" y="3008"/>
                    <a:pt x="482" y="2503"/>
                  </a:cubicBezTo>
                  <a:cubicBezTo>
                    <a:pt x="463" y="2161"/>
                    <a:pt x="434" y="1733"/>
                    <a:pt x="573" y="1622"/>
                  </a:cubicBezTo>
                  <a:cubicBezTo>
                    <a:pt x="606" y="1593"/>
                    <a:pt x="660" y="1579"/>
                    <a:pt x="734" y="1579"/>
                  </a:cubicBezTo>
                  <a:cubicBezTo>
                    <a:pt x="769" y="1579"/>
                    <a:pt x="809" y="1582"/>
                    <a:pt x="852" y="1588"/>
                  </a:cubicBezTo>
                  <a:lnTo>
                    <a:pt x="852" y="1882"/>
                  </a:lnTo>
                  <a:cubicBezTo>
                    <a:pt x="852" y="2026"/>
                    <a:pt x="961" y="2098"/>
                    <a:pt x="1069" y="2098"/>
                  </a:cubicBezTo>
                  <a:cubicBezTo>
                    <a:pt x="1177" y="2098"/>
                    <a:pt x="1285" y="2026"/>
                    <a:pt x="1285" y="1882"/>
                  </a:cubicBezTo>
                  <a:lnTo>
                    <a:pt x="1285" y="592"/>
                  </a:lnTo>
                  <a:cubicBezTo>
                    <a:pt x="1285" y="506"/>
                    <a:pt x="1353" y="434"/>
                    <a:pt x="1439" y="434"/>
                  </a:cubicBezTo>
                  <a:close/>
                  <a:moveTo>
                    <a:pt x="3768" y="4745"/>
                  </a:moveTo>
                  <a:lnTo>
                    <a:pt x="3768" y="5423"/>
                  </a:lnTo>
                  <a:lnTo>
                    <a:pt x="1016" y="5423"/>
                  </a:lnTo>
                  <a:lnTo>
                    <a:pt x="1016" y="4745"/>
                  </a:lnTo>
                  <a:close/>
                  <a:moveTo>
                    <a:pt x="3768" y="5856"/>
                  </a:moveTo>
                  <a:lnTo>
                    <a:pt x="3764" y="7560"/>
                  </a:lnTo>
                  <a:lnTo>
                    <a:pt x="1016" y="7560"/>
                  </a:lnTo>
                  <a:lnTo>
                    <a:pt x="1016" y="5856"/>
                  </a:lnTo>
                  <a:close/>
                  <a:moveTo>
                    <a:pt x="1449" y="0"/>
                  </a:moveTo>
                  <a:cubicBezTo>
                    <a:pt x="1122" y="0"/>
                    <a:pt x="862" y="265"/>
                    <a:pt x="862" y="588"/>
                  </a:cubicBezTo>
                  <a:lnTo>
                    <a:pt x="862" y="1155"/>
                  </a:lnTo>
                  <a:cubicBezTo>
                    <a:pt x="817" y="1150"/>
                    <a:pt x="774" y="1147"/>
                    <a:pt x="733" y="1147"/>
                  </a:cubicBezTo>
                  <a:cubicBezTo>
                    <a:pt x="557" y="1147"/>
                    <a:pt x="412" y="1196"/>
                    <a:pt x="299" y="1290"/>
                  </a:cubicBezTo>
                  <a:cubicBezTo>
                    <a:pt x="1" y="1545"/>
                    <a:pt x="30" y="2045"/>
                    <a:pt x="58" y="2531"/>
                  </a:cubicBezTo>
                  <a:cubicBezTo>
                    <a:pt x="102" y="3191"/>
                    <a:pt x="689" y="3749"/>
                    <a:pt x="920" y="3941"/>
                  </a:cubicBezTo>
                  <a:lnTo>
                    <a:pt x="920" y="4312"/>
                  </a:lnTo>
                  <a:lnTo>
                    <a:pt x="804" y="4312"/>
                  </a:lnTo>
                  <a:cubicBezTo>
                    <a:pt x="684" y="4312"/>
                    <a:pt x="588" y="4408"/>
                    <a:pt x="588" y="4528"/>
                  </a:cubicBezTo>
                  <a:lnTo>
                    <a:pt x="588" y="7776"/>
                  </a:lnTo>
                  <a:cubicBezTo>
                    <a:pt x="588" y="7897"/>
                    <a:pt x="684" y="7993"/>
                    <a:pt x="804" y="7993"/>
                  </a:cubicBezTo>
                  <a:lnTo>
                    <a:pt x="3990" y="7993"/>
                  </a:lnTo>
                  <a:cubicBezTo>
                    <a:pt x="4110" y="7993"/>
                    <a:pt x="4206" y="7897"/>
                    <a:pt x="4206" y="7776"/>
                  </a:cubicBezTo>
                  <a:lnTo>
                    <a:pt x="4206" y="4528"/>
                  </a:lnTo>
                  <a:cubicBezTo>
                    <a:pt x="4206" y="4411"/>
                    <a:pt x="4110" y="4312"/>
                    <a:pt x="3993" y="4312"/>
                  </a:cubicBezTo>
                  <a:cubicBezTo>
                    <a:pt x="3990" y="4312"/>
                    <a:pt x="3988" y="4312"/>
                    <a:pt x="3985" y="4312"/>
                  </a:cubicBezTo>
                  <a:lnTo>
                    <a:pt x="3850" y="4312"/>
                  </a:lnTo>
                  <a:lnTo>
                    <a:pt x="3850" y="3720"/>
                  </a:lnTo>
                  <a:cubicBezTo>
                    <a:pt x="4379" y="3181"/>
                    <a:pt x="4322" y="2224"/>
                    <a:pt x="4312" y="2103"/>
                  </a:cubicBezTo>
                  <a:lnTo>
                    <a:pt x="4312" y="1098"/>
                  </a:lnTo>
                  <a:cubicBezTo>
                    <a:pt x="4312" y="773"/>
                    <a:pt x="4052" y="510"/>
                    <a:pt x="3729" y="510"/>
                  </a:cubicBezTo>
                  <a:cubicBezTo>
                    <a:pt x="3726" y="510"/>
                    <a:pt x="3723" y="510"/>
                    <a:pt x="3720" y="511"/>
                  </a:cubicBezTo>
                  <a:lnTo>
                    <a:pt x="3696" y="511"/>
                  </a:lnTo>
                  <a:cubicBezTo>
                    <a:pt x="3608" y="558"/>
                    <a:pt x="3511" y="581"/>
                    <a:pt x="3416" y="581"/>
                  </a:cubicBezTo>
                  <a:cubicBezTo>
                    <a:pt x="3242" y="581"/>
                    <a:pt x="3070" y="504"/>
                    <a:pt x="2955" y="361"/>
                  </a:cubicBezTo>
                  <a:lnTo>
                    <a:pt x="2941" y="361"/>
                  </a:lnTo>
                  <a:cubicBezTo>
                    <a:pt x="2854" y="405"/>
                    <a:pt x="2761" y="427"/>
                    <a:pt x="2668" y="427"/>
                  </a:cubicBezTo>
                  <a:cubicBezTo>
                    <a:pt x="2497" y="427"/>
                    <a:pt x="2330" y="354"/>
                    <a:pt x="2214" y="217"/>
                  </a:cubicBezTo>
                  <a:lnTo>
                    <a:pt x="2190" y="217"/>
                  </a:lnTo>
                  <a:cubicBezTo>
                    <a:pt x="2115" y="251"/>
                    <a:pt x="2035" y="267"/>
                    <a:pt x="1957" y="267"/>
                  </a:cubicBezTo>
                  <a:cubicBezTo>
                    <a:pt x="1766" y="267"/>
                    <a:pt x="1581" y="171"/>
                    <a:pt x="14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3" name="Google Shape;7143;p29"/>
            <p:cNvSpPr/>
            <p:nvPr/>
          </p:nvSpPr>
          <p:spPr>
            <a:xfrm>
              <a:off x="5467088" y="1998853"/>
              <a:ext cx="184668" cy="354045"/>
            </a:xfrm>
            <a:custGeom>
              <a:rect b="b" l="l" r="r" t="t"/>
              <a:pathLst>
                <a:path extrusionOk="0" h="13499" w="7041">
                  <a:moveTo>
                    <a:pt x="780" y="497"/>
                  </a:moveTo>
                  <a:lnTo>
                    <a:pt x="2161" y="1084"/>
                  </a:lnTo>
                  <a:lnTo>
                    <a:pt x="2012" y="1642"/>
                  </a:lnTo>
                  <a:lnTo>
                    <a:pt x="535" y="1017"/>
                  </a:lnTo>
                  <a:lnTo>
                    <a:pt x="780" y="497"/>
                  </a:lnTo>
                  <a:close/>
                  <a:moveTo>
                    <a:pt x="5385" y="2436"/>
                  </a:moveTo>
                  <a:lnTo>
                    <a:pt x="5871" y="2643"/>
                  </a:lnTo>
                  <a:lnTo>
                    <a:pt x="5630" y="3168"/>
                  </a:lnTo>
                  <a:lnTo>
                    <a:pt x="5231" y="3004"/>
                  </a:lnTo>
                  <a:cubicBezTo>
                    <a:pt x="5231" y="2990"/>
                    <a:pt x="5236" y="2975"/>
                    <a:pt x="5241" y="2966"/>
                  </a:cubicBezTo>
                  <a:lnTo>
                    <a:pt x="5385" y="2436"/>
                  </a:lnTo>
                  <a:close/>
                  <a:moveTo>
                    <a:pt x="6266" y="2807"/>
                  </a:moveTo>
                  <a:lnTo>
                    <a:pt x="6506" y="2908"/>
                  </a:lnTo>
                  <a:cubicBezTo>
                    <a:pt x="6574" y="2937"/>
                    <a:pt x="6607" y="3019"/>
                    <a:pt x="6578" y="3091"/>
                  </a:cubicBezTo>
                  <a:lnTo>
                    <a:pt x="6578" y="3086"/>
                  </a:lnTo>
                  <a:lnTo>
                    <a:pt x="6458" y="3370"/>
                  </a:lnTo>
                  <a:cubicBezTo>
                    <a:pt x="6437" y="3423"/>
                    <a:pt x="6387" y="3455"/>
                    <a:pt x="6335" y="3455"/>
                  </a:cubicBezTo>
                  <a:cubicBezTo>
                    <a:pt x="6317" y="3455"/>
                    <a:pt x="6298" y="3451"/>
                    <a:pt x="6280" y="3442"/>
                  </a:cubicBezTo>
                  <a:lnTo>
                    <a:pt x="6025" y="3336"/>
                  </a:lnTo>
                  <a:lnTo>
                    <a:pt x="6266" y="2807"/>
                  </a:lnTo>
                  <a:close/>
                  <a:moveTo>
                    <a:pt x="2887" y="498"/>
                  </a:moveTo>
                  <a:cubicBezTo>
                    <a:pt x="2899" y="498"/>
                    <a:pt x="2910" y="499"/>
                    <a:pt x="2921" y="502"/>
                  </a:cubicBezTo>
                  <a:lnTo>
                    <a:pt x="2946" y="507"/>
                  </a:lnTo>
                  <a:cubicBezTo>
                    <a:pt x="3027" y="526"/>
                    <a:pt x="3080" y="613"/>
                    <a:pt x="3061" y="695"/>
                  </a:cubicBezTo>
                  <a:lnTo>
                    <a:pt x="3037" y="786"/>
                  </a:lnTo>
                  <a:lnTo>
                    <a:pt x="2782" y="1671"/>
                  </a:lnTo>
                  <a:cubicBezTo>
                    <a:pt x="2735" y="1837"/>
                    <a:pt x="2868" y="1947"/>
                    <a:pt x="2999" y="1947"/>
                  </a:cubicBezTo>
                  <a:cubicBezTo>
                    <a:pt x="3084" y="1947"/>
                    <a:pt x="3168" y="1900"/>
                    <a:pt x="3201" y="1792"/>
                  </a:cubicBezTo>
                  <a:lnTo>
                    <a:pt x="3446" y="935"/>
                  </a:lnTo>
                  <a:cubicBezTo>
                    <a:pt x="3472" y="901"/>
                    <a:pt x="3516" y="882"/>
                    <a:pt x="3561" y="882"/>
                  </a:cubicBezTo>
                  <a:cubicBezTo>
                    <a:pt x="3574" y="882"/>
                    <a:pt x="3587" y="884"/>
                    <a:pt x="3600" y="887"/>
                  </a:cubicBezTo>
                  <a:lnTo>
                    <a:pt x="3619" y="892"/>
                  </a:lnTo>
                  <a:cubicBezTo>
                    <a:pt x="3701" y="911"/>
                    <a:pt x="3754" y="993"/>
                    <a:pt x="3735" y="1075"/>
                  </a:cubicBezTo>
                  <a:lnTo>
                    <a:pt x="3508" y="1840"/>
                  </a:lnTo>
                  <a:cubicBezTo>
                    <a:pt x="3453" y="2011"/>
                    <a:pt x="3589" y="2126"/>
                    <a:pt x="3721" y="2126"/>
                  </a:cubicBezTo>
                  <a:cubicBezTo>
                    <a:pt x="3808" y="2126"/>
                    <a:pt x="3894" y="2076"/>
                    <a:pt x="3922" y="1960"/>
                  </a:cubicBezTo>
                  <a:lnTo>
                    <a:pt x="4134" y="1253"/>
                  </a:lnTo>
                  <a:cubicBezTo>
                    <a:pt x="4162" y="1209"/>
                    <a:pt x="4214" y="1188"/>
                    <a:pt x="4264" y="1188"/>
                  </a:cubicBezTo>
                  <a:cubicBezTo>
                    <a:pt x="4274" y="1188"/>
                    <a:pt x="4283" y="1189"/>
                    <a:pt x="4293" y="1190"/>
                  </a:cubicBezTo>
                  <a:lnTo>
                    <a:pt x="4317" y="1200"/>
                  </a:lnTo>
                  <a:cubicBezTo>
                    <a:pt x="4399" y="1219"/>
                    <a:pt x="4452" y="1301"/>
                    <a:pt x="4432" y="1383"/>
                  </a:cubicBezTo>
                  <a:lnTo>
                    <a:pt x="4399" y="1522"/>
                  </a:lnTo>
                  <a:lnTo>
                    <a:pt x="4211" y="2109"/>
                  </a:lnTo>
                  <a:cubicBezTo>
                    <a:pt x="4158" y="2280"/>
                    <a:pt x="4294" y="2394"/>
                    <a:pt x="4426" y="2394"/>
                  </a:cubicBezTo>
                  <a:cubicBezTo>
                    <a:pt x="4510" y="2394"/>
                    <a:pt x="4593" y="2348"/>
                    <a:pt x="4625" y="2239"/>
                  </a:cubicBezTo>
                  <a:lnTo>
                    <a:pt x="4812" y="1642"/>
                  </a:lnTo>
                  <a:lnTo>
                    <a:pt x="4812" y="1638"/>
                  </a:lnTo>
                  <a:lnTo>
                    <a:pt x="4812" y="1628"/>
                  </a:lnTo>
                  <a:cubicBezTo>
                    <a:pt x="4829" y="1558"/>
                    <a:pt x="4892" y="1509"/>
                    <a:pt x="4961" y="1509"/>
                  </a:cubicBezTo>
                  <a:cubicBezTo>
                    <a:pt x="4973" y="1509"/>
                    <a:pt x="4984" y="1510"/>
                    <a:pt x="4995" y="1513"/>
                  </a:cubicBezTo>
                  <a:lnTo>
                    <a:pt x="5019" y="1517"/>
                  </a:lnTo>
                  <a:cubicBezTo>
                    <a:pt x="5106" y="1537"/>
                    <a:pt x="5159" y="1623"/>
                    <a:pt x="5140" y="1705"/>
                  </a:cubicBezTo>
                  <a:lnTo>
                    <a:pt x="5140" y="1710"/>
                  </a:lnTo>
                  <a:lnTo>
                    <a:pt x="4817" y="2865"/>
                  </a:lnTo>
                  <a:cubicBezTo>
                    <a:pt x="4817" y="2874"/>
                    <a:pt x="4812" y="2884"/>
                    <a:pt x="4812" y="2894"/>
                  </a:cubicBezTo>
                  <a:cubicBezTo>
                    <a:pt x="4812" y="2903"/>
                    <a:pt x="4678" y="3822"/>
                    <a:pt x="4129" y="4096"/>
                  </a:cubicBezTo>
                  <a:cubicBezTo>
                    <a:pt x="4057" y="4130"/>
                    <a:pt x="4009" y="4207"/>
                    <a:pt x="4009" y="4289"/>
                  </a:cubicBezTo>
                  <a:lnTo>
                    <a:pt x="4009" y="4948"/>
                  </a:lnTo>
                  <a:lnTo>
                    <a:pt x="1959" y="4948"/>
                  </a:lnTo>
                  <a:lnTo>
                    <a:pt x="1959" y="3914"/>
                  </a:lnTo>
                  <a:cubicBezTo>
                    <a:pt x="1959" y="3861"/>
                    <a:pt x="1940" y="3813"/>
                    <a:pt x="1911" y="3774"/>
                  </a:cubicBezTo>
                  <a:cubicBezTo>
                    <a:pt x="1901" y="3769"/>
                    <a:pt x="1324" y="3062"/>
                    <a:pt x="1430" y="2470"/>
                  </a:cubicBezTo>
                  <a:cubicBezTo>
                    <a:pt x="1459" y="2282"/>
                    <a:pt x="1497" y="2095"/>
                    <a:pt x="1550" y="1912"/>
                  </a:cubicBezTo>
                  <a:lnTo>
                    <a:pt x="1940" y="2076"/>
                  </a:lnTo>
                  <a:cubicBezTo>
                    <a:pt x="1974" y="2170"/>
                    <a:pt x="2058" y="2216"/>
                    <a:pt x="2141" y="2216"/>
                  </a:cubicBezTo>
                  <a:cubicBezTo>
                    <a:pt x="2231" y="2216"/>
                    <a:pt x="2321" y="2162"/>
                    <a:pt x="2349" y="2056"/>
                  </a:cubicBezTo>
                  <a:lnTo>
                    <a:pt x="2734" y="622"/>
                  </a:lnTo>
                  <a:lnTo>
                    <a:pt x="2734" y="618"/>
                  </a:lnTo>
                  <a:cubicBezTo>
                    <a:pt x="2750" y="547"/>
                    <a:pt x="2817" y="498"/>
                    <a:pt x="2887" y="498"/>
                  </a:cubicBezTo>
                  <a:close/>
                  <a:moveTo>
                    <a:pt x="4317" y="5405"/>
                  </a:moveTo>
                  <a:lnTo>
                    <a:pt x="4317" y="6084"/>
                  </a:lnTo>
                  <a:lnTo>
                    <a:pt x="1565" y="6084"/>
                  </a:lnTo>
                  <a:lnTo>
                    <a:pt x="1565" y="5405"/>
                  </a:lnTo>
                  <a:close/>
                  <a:moveTo>
                    <a:pt x="675" y="0"/>
                  </a:moveTo>
                  <a:cubicBezTo>
                    <a:pt x="593" y="0"/>
                    <a:pt x="513" y="46"/>
                    <a:pt x="477" y="122"/>
                  </a:cubicBezTo>
                  <a:lnTo>
                    <a:pt x="49" y="1027"/>
                  </a:lnTo>
                  <a:cubicBezTo>
                    <a:pt x="1" y="1123"/>
                    <a:pt x="34" y="1238"/>
                    <a:pt x="121" y="1296"/>
                  </a:cubicBezTo>
                  <a:cubicBezTo>
                    <a:pt x="155" y="1320"/>
                    <a:pt x="188" y="1335"/>
                    <a:pt x="222" y="1349"/>
                  </a:cubicBezTo>
                  <a:lnTo>
                    <a:pt x="1146" y="1744"/>
                  </a:lnTo>
                  <a:cubicBezTo>
                    <a:pt x="1083" y="1955"/>
                    <a:pt x="1030" y="2172"/>
                    <a:pt x="1002" y="2393"/>
                  </a:cubicBezTo>
                  <a:cubicBezTo>
                    <a:pt x="881" y="3072"/>
                    <a:pt x="1362" y="3774"/>
                    <a:pt x="1526" y="3986"/>
                  </a:cubicBezTo>
                  <a:lnTo>
                    <a:pt x="1526" y="4967"/>
                  </a:lnTo>
                  <a:lnTo>
                    <a:pt x="1348" y="4967"/>
                  </a:lnTo>
                  <a:cubicBezTo>
                    <a:pt x="1228" y="4967"/>
                    <a:pt x="1131" y="5064"/>
                    <a:pt x="1131" y="5184"/>
                  </a:cubicBezTo>
                  <a:lnTo>
                    <a:pt x="1131" y="13282"/>
                  </a:lnTo>
                  <a:cubicBezTo>
                    <a:pt x="1131" y="13398"/>
                    <a:pt x="1228" y="13499"/>
                    <a:pt x="1348" y="13499"/>
                  </a:cubicBezTo>
                  <a:lnTo>
                    <a:pt x="4529" y="13499"/>
                  </a:lnTo>
                  <a:cubicBezTo>
                    <a:pt x="4649" y="13499"/>
                    <a:pt x="4745" y="13398"/>
                    <a:pt x="4745" y="13282"/>
                  </a:cubicBezTo>
                  <a:lnTo>
                    <a:pt x="4745" y="7874"/>
                  </a:lnTo>
                  <a:cubicBezTo>
                    <a:pt x="4745" y="7729"/>
                    <a:pt x="4638" y="7657"/>
                    <a:pt x="4531" y="7657"/>
                  </a:cubicBezTo>
                  <a:cubicBezTo>
                    <a:pt x="4424" y="7657"/>
                    <a:pt x="4317" y="7729"/>
                    <a:pt x="4317" y="7874"/>
                  </a:cubicBezTo>
                  <a:lnTo>
                    <a:pt x="4317" y="13066"/>
                  </a:lnTo>
                  <a:lnTo>
                    <a:pt x="1565" y="13066"/>
                  </a:lnTo>
                  <a:lnTo>
                    <a:pt x="1565" y="6517"/>
                  </a:lnTo>
                  <a:lnTo>
                    <a:pt x="4317" y="6517"/>
                  </a:lnTo>
                  <a:lnTo>
                    <a:pt x="4317" y="7118"/>
                  </a:lnTo>
                  <a:cubicBezTo>
                    <a:pt x="4314" y="7260"/>
                    <a:pt x="4422" y="7331"/>
                    <a:pt x="4529" y="7331"/>
                  </a:cubicBezTo>
                  <a:cubicBezTo>
                    <a:pt x="4637" y="7331"/>
                    <a:pt x="4745" y="7260"/>
                    <a:pt x="4745" y="7118"/>
                  </a:cubicBezTo>
                  <a:lnTo>
                    <a:pt x="4745" y="5194"/>
                  </a:lnTo>
                  <a:cubicBezTo>
                    <a:pt x="4745" y="5073"/>
                    <a:pt x="4649" y="4977"/>
                    <a:pt x="4529" y="4977"/>
                  </a:cubicBezTo>
                  <a:lnTo>
                    <a:pt x="4442" y="4977"/>
                  </a:lnTo>
                  <a:lnTo>
                    <a:pt x="4442" y="4419"/>
                  </a:lnTo>
                  <a:cubicBezTo>
                    <a:pt x="4808" y="4178"/>
                    <a:pt x="5010" y="3755"/>
                    <a:pt x="5120" y="3428"/>
                  </a:cubicBezTo>
                  <a:lnTo>
                    <a:pt x="6112" y="3846"/>
                  </a:lnTo>
                  <a:cubicBezTo>
                    <a:pt x="6183" y="3876"/>
                    <a:pt x="6258" y="3890"/>
                    <a:pt x="6331" y="3890"/>
                  </a:cubicBezTo>
                  <a:cubicBezTo>
                    <a:pt x="6552" y="3890"/>
                    <a:pt x="6763" y="3760"/>
                    <a:pt x="6857" y="3543"/>
                  </a:cubicBezTo>
                  <a:lnTo>
                    <a:pt x="6978" y="3259"/>
                  </a:lnTo>
                  <a:cubicBezTo>
                    <a:pt x="7040" y="3120"/>
                    <a:pt x="7040" y="2961"/>
                    <a:pt x="6983" y="2817"/>
                  </a:cubicBezTo>
                  <a:cubicBezTo>
                    <a:pt x="6925" y="2677"/>
                    <a:pt x="6814" y="2566"/>
                    <a:pt x="6675" y="2509"/>
                  </a:cubicBezTo>
                  <a:lnTo>
                    <a:pt x="5501" y="2013"/>
                  </a:lnTo>
                  <a:lnTo>
                    <a:pt x="5558" y="1816"/>
                  </a:lnTo>
                  <a:lnTo>
                    <a:pt x="5558" y="1811"/>
                  </a:lnTo>
                  <a:cubicBezTo>
                    <a:pt x="5630" y="1493"/>
                    <a:pt x="5438" y="1176"/>
                    <a:pt x="5120" y="1104"/>
                  </a:cubicBezTo>
                  <a:lnTo>
                    <a:pt x="5101" y="1099"/>
                  </a:lnTo>
                  <a:cubicBezTo>
                    <a:pt x="5055" y="1087"/>
                    <a:pt x="5008" y="1081"/>
                    <a:pt x="4961" y="1081"/>
                  </a:cubicBezTo>
                  <a:cubicBezTo>
                    <a:pt x="4910" y="1081"/>
                    <a:pt x="4858" y="1088"/>
                    <a:pt x="4808" y="1104"/>
                  </a:cubicBezTo>
                  <a:cubicBezTo>
                    <a:pt x="4731" y="940"/>
                    <a:pt x="4586" y="820"/>
                    <a:pt x="4413" y="781"/>
                  </a:cubicBezTo>
                  <a:lnTo>
                    <a:pt x="4389" y="776"/>
                  </a:lnTo>
                  <a:cubicBezTo>
                    <a:pt x="4343" y="764"/>
                    <a:pt x="4295" y="758"/>
                    <a:pt x="4247" y="758"/>
                  </a:cubicBezTo>
                  <a:cubicBezTo>
                    <a:pt x="4199" y="758"/>
                    <a:pt x="4151" y="764"/>
                    <a:pt x="4105" y="776"/>
                  </a:cubicBezTo>
                  <a:cubicBezTo>
                    <a:pt x="4100" y="762"/>
                    <a:pt x="4091" y="748"/>
                    <a:pt x="4081" y="733"/>
                  </a:cubicBezTo>
                  <a:cubicBezTo>
                    <a:pt x="3999" y="598"/>
                    <a:pt x="3869" y="502"/>
                    <a:pt x="3715" y="468"/>
                  </a:cubicBezTo>
                  <a:lnTo>
                    <a:pt x="3696" y="464"/>
                  </a:lnTo>
                  <a:cubicBezTo>
                    <a:pt x="3651" y="452"/>
                    <a:pt x="3604" y="448"/>
                    <a:pt x="3558" y="448"/>
                  </a:cubicBezTo>
                  <a:cubicBezTo>
                    <a:pt x="3525" y="448"/>
                    <a:pt x="3492" y="450"/>
                    <a:pt x="3460" y="454"/>
                  </a:cubicBezTo>
                  <a:cubicBezTo>
                    <a:pt x="3446" y="420"/>
                    <a:pt x="3427" y="382"/>
                    <a:pt x="3407" y="348"/>
                  </a:cubicBezTo>
                  <a:cubicBezTo>
                    <a:pt x="3326" y="213"/>
                    <a:pt x="3191" y="122"/>
                    <a:pt x="3042" y="83"/>
                  </a:cubicBezTo>
                  <a:lnTo>
                    <a:pt x="3018" y="79"/>
                  </a:lnTo>
                  <a:cubicBezTo>
                    <a:pt x="2973" y="68"/>
                    <a:pt x="2929" y="64"/>
                    <a:pt x="2885" y="64"/>
                  </a:cubicBezTo>
                  <a:cubicBezTo>
                    <a:pt x="2621" y="64"/>
                    <a:pt x="2381" y="243"/>
                    <a:pt x="2315" y="512"/>
                  </a:cubicBezTo>
                  <a:lnTo>
                    <a:pt x="2277" y="656"/>
                  </a:lnTo>
                  <a:lnTo>
                    <a:pt x="756" y="16"/>
                  </a:lnTo>
                  <a:cubicBezTo>
                    <a:pt x="730" y="5"/>
                    <a:pt x="702" y="0"/>
                    <a:pt x="6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4" name="Google Shape;7144;p29"/>
            <p:cNvSpPr/>
            <p:nvPr/>
          </p:nvSpPr>
          <p:spPr>
            <a:xfrm>
              <a:off x="5439182" y="1996466"/>
              <a:ext cx="53268" cy="37532"/>
            </a:xfrm>
            <a:custGeom>
              <a:rect b="b" l="l" r="r" t="t"/>
              <a:pathLst>
                <a:path extrusionOk="0" h="1431" w="2031">
                  <a:moveTo>
                    <a:pt x="288" y="1"/>
                  </a:moveTo>
                  <a:cubicBezTo>
                    <a:pt x="97" y="1"/>
                    <a:pt x="1" y="236"/>
                    <a:pt x="141" y="372"/>
                  </a:cubicBezTo>
                  <a:lnTo>
                    <a:pt x="1156" y="1368"/>
                  </a:lnTo>
                  <a:cubicBezTo>
                    <a:pt x="1199" y="1406"/>
                    <a:pt x="1252" y="1426"/>
                    <a:pt x="1310" y="1426"/>
                  </a:cubicBezTo>
                  <a:lnTo>
                    <a:pt x="1310" y="1430"/>
                  </a:lnTo>
                  <a:cubicBezTo>
                    <a:pt x="1503" y="1430"/>
                    <a:pt x="1599" y="1195"/>
                    <a:pt x="1459" y="1060"/>
                  </a:cubicBezTo>
                  <a:lnTo>
                    <a:pt x="858" y="473"/>
                  </a:lnTo>
                  <a:lnTo>
                    <a:pt x="1724" y="526"/>
                  </a:lnTo>
                  <a:cubicBezTo>
                    <a:pt x="1730" y="526"/>
                    <a:pt x="1736" y="526"/>
                    <a:pt x="1742" y="526"/>
                  </a:cubicBezTo>
                  <a:cubicBezTo>
                    <a:pt x="2009" y="526"/>
                    <a:pt x="2031" y="112"/>
                    <a:pt x="1753" y="97"/>
                  </a:cubicBezTo>
                  <a:lnTo>
                    <a:pt x="304" y="1"/>
                  </a:lnTo>
                  <a:cubicBezTo>
                    <a:pt x="299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45" name="Google Shape;7145;p29"/>
          <p:cNvGrpSpPr/>
          <p:nvPr/>
        </p:nvGrpSpPr>
        <p:grpSpPr>
          <a:xfrm>
            <a:off x="5775393" y="1790463"/>
            <a:ext cx="379145" cy="379250"/>
            <a:chOff x="5775393" y="1975038"/>
            <a:chExt cx="379145" cy="379250"/>
          </a:xfrm>
        </p:grpSpPr>
        <p:sp>
          <p:nvSpPr>
            <p:cNvPr id="7146" name="Google Shape;7146;p29"/>
            <p:cNvSpPr/>
            <p:nvPr/>
          </p:nvSpPr>
          <p:spPr>
            <a:xfrm>
              <a:off x="5780953" y="1980572"/>
              <a:ext cx="279061" cy="184038"/>
            </a:xfrm>
            <a:custGeom>
              <a:rect b="b" l="l" r="r" t="t"/>
              <a:pathLst>
                <a:path extrusionOk="0" h="7017" w="10640">
                  <a:moveTo>
                    <a:pt x="905" y="1"/>
                  </a:moveTo>
                  <a:cubicBezTo>
                    <a:pt x="405" y="1"/>
                    <a:pt x="1" y="410"/>
                    <a:pt x="1" y="910"/>
                  </a:cubicBezTo>
                  <a:lnTo>
                    <a:pt x="1" y="6790"/>
                  </a:lnTo>
                  <a:cubicBezTo>
                    <a:pt x="1" y="6915"/>
                    <a:pt x="102" y="7016"/>
                    <a:pt x="227" y="7016"/>
                  </a:cubicBezTo>
                  <a:lnTo>
                    <a:pt x="2488" y="7016"/>
                  </a:lnTo>
                  <a:cubicBezTo>
                    <a:pt x="2738" y="7016"/>
                    <a:pt x="2941" y="6814"/>
                    <a:pt x="2941" y="6564"/>
                  </a:cubicBezTo>
                  <a:lnTo>
                    <a:pt x="2941" y="6112"/>
                  </a:lnTo>
                  <a:cubicBezTo>
                    <a:pt x="2945" y="5919"/>
                    <a:pt x="2864" y="5732"/>
                    <a:pt x="2714" y="5602"/>
                  </a:cubicBezTo>
                  <a:cubicBezTo>
                    <a:pt x="1815" y="4861"/>
                    <a:pt x="2334" y="3403"/>
                    <a:pt x="3499" y="3393"/>
                  </a:cubicBezTo>
                  <a:cubicBezTo>
                    <a:pt x="4023" y="3393"/>
                    <a:pt x="4495" y="3716"/>
                    <a:pt x="4673" y="4211"/>
                  </a:cubicBezTo>
                  <a:cubicBezTo>
                    <a:pt x="4856" y="4702"/>
                    <a:pt x="4711" y="5255"/>
                    <a:pt x="4307" y="5592"/>
                  </a:cubicBezTo>
                  <a:cubicBezTo>
                    <a:pt x="4158" y="5722"/>
                    <a:pt x="4071" y="5910"/>
                    <a:pt x="4071" y="6107"/>
                  </a:cubicBezTo>
                  <a:lnTo>
                    <a:pt x="4071" y="6564"/>
                  </a:lnTo>
                  <a:cubicBezTo>
                    <a:pt x="4071" y="6812"/>
                    <a:pt x="4269" y="7017"/>
                    <a:pt x="4515" y="7017"/>
                  </a:cubicBezTo>
                  <a:cubicBezTo>
                    <a:pt x="4518" y="7017"/>
                    <a:pt x="4521" y="7017"/>
                    <a:pt x="4524" y="7016"/>
                  </a:cubicBezTo>
                  <a:lnTo>
                    <a:pt x="7016" y="7016"/>
                  </a:lnTo>
                  <a:lnTo>
                    <a:pt x="7016" y="4529"/>
                  </a:lnTo>
                  <a:cubicBezTo>
                    <a:pt x="7016" y="4279"/>
                    <a:pt x="7218" y="4077"/>
                    <a:pt x="7468" y="4077"/>
                  </a:cubicBezTo>
                  <a:lnTo>
                    <a:pt x="7925" y="4077"/>
                  </a:lnTo>
                  <a:cubicBezTo>
                    <a:pt x="8123" y="4077"/>
                    <a:pt x="8310" y="4163"/>
                    <a:pt x="8440" y="4312"/>
                  </a:cubicBezTo>
                  <a:cubicBezTo>
                    <a:pt x="8681" y="4598"/>
                    <a:pt x="9032" y="4755"/>
                    <a:pt x="9392" y="4755"/>
                  </a:cubicBezTo>
                  <a:cubicBezTo>
                    <a:pt x="9536" y="4755"/>
                    <a:pt x="9681" y="4730"/>
                    <a:pt x="9821" y="4678"/>
                  </a:cubicBezTo>
                  <a:cubicBezTo>
                    <a:pt x="10312" y="4500"/>
                    <a:pt x="10639" y="4028"/>
                    <a:pt x="10639" y="3504"/>
                  </a:cubicBezTo>
                  <a:cubicBezTo>
                    <a:pt x="10633" y="2748"/>
                    <a:pt x="10016" y="2263"/>
                    <a:pt x="9381" y="2263"/>
                  </a:cubicBezTo>
                  <a:cubicBezTo>
                    <a:pt x="9038" y="2263"/>
                    <a:pt x="8690" y="2404"/>
                    <a:pt x="8431" y="2720"/>
                  </a:cubicBezTo>
                  <a:cubicBezTo>
                    <a:pt x="8304" y="2865"/>
                    <a:pt x="8124" y="2946"/>
                    <a:pt x="7937" y="2946"/>
                  </a:cubicBezTo>
                  <a:cubicBezTo>
                    <a:pt x="7931" y="2946"/>
                    <a:pt x="7926" y="2946"/>
                    <a:pt x="7921" y="2946"/>
                  </a:cubicBezTo>
                  <a:lnTo>
                    <a:pt x="7468" y="2946"/>
                  </a:lnTo>
                  <a:cubicBezTo>
                    <a:pt x="7218" y="2946"/>
                    <a:pt x="7016" y="2744"/>
                    <a:pt x="7016" y="2493"/>
                  </a:cubicBezTo>
                  <a:lnTo>
                    <a:pt x="7016" y="227"/>
                  </a:lnTo>
                  <a:cubicBezTo>
                    <a:pt x="7016" y="107"/>
                    <a:pt x="6915" y="6"/>
                    <a:pt x="6790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7" name="Google Shape;7147;p29"/>
            <p:cNvSpPr/>
            <p:nvPr/>
          </p:nvSpPr>
          <p:spPr>
            <a:xfrm>
              <a:off x="5964834" y="1980572"/>
              <a:ext cx="184143" cy="279192"/>
            </a:xfrm>
            <a:custGeom>
              <a:rect b="b" l="l" r="r" t="t"/>
              <a:pathLst>
                <a:path extrusionOk="0" h="10645" w="7021">
                  <a:moveTo>
                    <a:pt x="226" y="1"/>
                  </a:moveTo>
                  <a:cubicBezTo>
                    <a:pt x="106" y="1"/>
                    <a:pt x="0" y="102"/>
                    <a:pt x="0" y="227"/>
                  </a:cubicBezTo>
                  <a:lnTo>
                    <a:pt x="0" y="2493"/>
                  </a:lnTo>
                  <a:cubicBezTo>
                    <a:pt x="0" y="2744"/>
                    <a:pt x="207" y="2946"/>
                    <a:pt x="457" y="2946"/>
                  </a:cubicBezTo>
                  <a:lnTo>
                    <a:pt x="910" y="2946"/>
                  </a:lnTo>
                  <a:cubicBezTo>
                    <a:pt x="915" y="2946"/>
                    <a:pt x="920" y="2946"/>
                    <a:pt x="926" y="2946"/>
                  </a:cubicBezTo>
                  <a:cubicBezTo>
                    <a:pt x="1113" y="2946"/>
                    <a:pt x="1293" y="2865"/>
                    <a:pt x="1420" y="2720"/>
                  </a:cubicBezTo>
                  <a:cubicBezTo>
                    <a:pt x="1679" y="2404"/>
                    <a:pt x="2027" y="2263"/>
                    <a:pt x="2370" y="2263"/>
                  </a:cubicBezTo>
                  <a:cubicBezTo>
                    <a:pt x="3005" y="2263"/>
                    <a:pt x="3622" y="2748"/>
                    <a:pt x="3628" y="3504"/>
                  </a:cubicBezTo>
                  <a:cubicBezTo>
                    <a:pt x="3628" y="4028"/>
                    <a:pt x="3301" y="4500"/>
                    <a:pt x="2810" y="4678"/>
                  </a:cubicBezTo>
                  <a:cubicBezTo>
                    <a:pt x="2670" y="4730"/>
                    <a:pt x="2525" y="4755"/>
                    <a:pt x="2381" y="4755"/>
                  </a:cubicBezTo>
                  <a:cubicBezTo>
                    <a:pt x="2021" y="4755"/>
                    <a:pt x="1670" y="4598"/>
                    <a:pt x="1429" y="4312"/>
                  </a:cubicBezTo>
                  <a:cubicBezTo>
                    <a:pt x="1299" y="4163"/>
                    <a:pt x="1112" y="4077"/>
                    <a:pt x="914" y="4077"/>
                  </a:cubicBezTo>
                  <a:lnTo>
                    <a:pt x="457" y="4077"/>
                  </a:lnTo>
                  <a:cubicBezTo>
                    <a:pt x="207" y="4077"/>
                    <a:pt x="5" y="4279"/>
                    <a:pt x="5" y="4529"/>
                  </a:cubicBezTo>
                  <a:lnTo>
                    <a:pt x="5" y="7021"/>
                  </a:lnTo>
                  <a:lnTo>
                    <a:pt x="2493" y="7021"/>
                  </a:lnTo>
                  <a:cubicBezTo>
                    <a:pt x="2743" y="7021"/>
                    <a:pt x="2945" y="7223"/>
                    <a:pt x="2945" y="7474"/>
                  </a:cubicBezTo>
                  <a:lnTo>
                    <a:pt x="2945" y="7931"/>
                  </a:lnTo>
                  <a:cubicBezTo>
                    <a:pt x="2945" y="8128"/>
                    <a:pt x="2858" y="8316"/>
                    <a:pt x="2709" y="8446"/>
                  </a:cubicBezTo>
                  <a:cubicBezTo>
                    <a:pt x="1821" y="9195"/>
                    <a:pt x="2351" y="10645"/>
                    <a:pt x="3512" y="10645"/>
                  </a:cubicBezTo>
                  <a:cubicBezTo>
                    <a:pt x="3514" y="10645"/>
                    <a:pt x="3516" y="10645"/>
                    <a:pt x="3518" y="10645"/>
                  </a:cubicBezTo>
                  <a:cubicBezTo>
                    <a:pt x="4042" y="10640"/>
                    <a:pt x="4509" y="10308"/>
                    <a:pt x="4687" y="9812"/>
                  </a:cubicBezTo>
                  <a:cubicBezTo>
                    <a:pt x="4860" y="9321"/>
                    <a:pt x="4706" y="8768"/>
                    <a:pt x="4302" y="8436"/>
                  </a:cubicBezTo>
                  <a:cubicBezTo>
                    <a:pt x="4158" y="8306"/>
                    <a:pt x="4071" y="8118"/>
                    <a:pt x="4076" y="7921"/>
                  </a:cubicBezTo>
                  <a:lnTo>
                    <a:pt x="4076" y="7474"/>
                  </a:lnTo>
                  <a:cubicBezTo>
                    <a:pt x="4076" y="7226"/>
                    <a:pt x="4278" y="7021"/>
                    <a:pt x="4524" y="7021"/>
                  </a:cubicBezTo>
                  <a:cubicBezTo>
                    <a:pt x="4527" y="7021"/>
                    <a:pt x="4530" y="7021"/>
                    <a:pt x="4533" y="7021"/>
                  </a:cubicBezTo>
                  <a:lnTo>
                    <a:pt x="6794" y="7021"/>
                  </a:lnTo>
                  <a:cubicBezTo>
                    <a:pt x="6920" y="7016"/>
                    <a:pt x="7021" y="6915"/>
                    <a:pt x="7021" y="6795"/>
                  </a:cubicBezTo>
                  <a:lnTo>
                    <a:pt x="7021" y="910"/>
                  </a:lnTo>
                  <a:cubicBezTo>
                    <a:pt x="7021" y="410"/>
                    <a:pt x="6612" y="1"/>
                    <a:pt x="61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8" name="Google Shape;7148;p29"/>
            <p:cNvSpPr/>
            <p:nvPr/>
          </p:nvSpPr>
          <p:spPr>
            <a:xfrm>
              <a:off x="5869707" y="2164584"/>
              <a:ext cx="279139" cy="184143"/>
            </a:xfrm>
            <a:custGeom>
              <a:rect b="b" l="l" r="r" t="t"/>
              <a:pathLst>
                <a:path extrusionOk="0" h="7021" w="10643">
                  <a:moveTo>
                    <a:pt x="8155" y="0"/>
                  </a:moveTo>
                  <a:cubicBezTo>
                    <a:pt x="7905" y="0"/>
                    <a:pt x="7703" y="203"/>
                    <a:pt x="7703" y="453"/>
                  </a:cubicBezTo>
                  <a:lnTo>
                    <a:pt x="7703" y="905"/>
                  </a:lnTo>
                  <a:cubicBezTo>
                    <a:pt x="7698" y="1102"/>
                    <a:pt x="7780" y="1290"/>
                    <a:pt x="7929" y="1420"/>
                  </a:cubicBezTo>
                  <a:cubicBezTo>
                    <a:pt x="8333" y="1752"/>
                    <a:pt x="8487" y="2305"/>
                    <a:pt x="8309" y="2796"/>
                  </a:cubicBezTo>
                  <a:cubicBezTo>
                    <a:pt x="8136" y="3292"/>
                    <a:pt x="7669" y="3624"/>
                    <a:pt x="7145" y="3624"/>
                  </a:cubicBezTo>
                  <a:cubicBezTo>
                    <a:pt x="7141" y="3624"/>
                    <a:pt x="7137" y="3624"/>
                    <a:pt x="7133" y="3624"/>
                  </a:cubicBezTo>
                  <a:cubicBezTo>
                    <a:pt x="5977" y="3624"/>
                    <a:pt x="5449" y="2178"/>
                    <a:pt x="6336" y="1430"/>
                  </a:cubicBezTo>
                  <a:cubicBezTo>
                    <a:pt x="6485" y="1300"/>
                    <a:pt x="6572" y="1112"/>
                    <a:pt x="6572" y="915"/>
                  </a:cubicBezTo>
                  <a:lnTo>
                    <a:pt x="6572" y="458"/>
                  </a:lnTo>
                  <a:cubicBezTo>
                    <a:pt x="6572" y="210"/>
                    <a:pt x="6375" y="5"/>
                    <a:pt x="6128" y="5"/>
                  </a:cubicBezTo>
                  <a:cubicBezTo>
                    <a:pt x="6125" y="5"/>
                    <a:pt x="6123" y="5"/>
                    <a:pt x="6120" y="5"/>
                  </a:cubicBezTo>
                  <a:lnTo>
                    <a:pt x="3627" y="5"/>
                  </a:lnTo>
                  <a:lnTo>
                    <a:pt x="3627" y="2493"/>
                  </a:lnTo>
                  <a:cubicBezTo>
                    <a:pt x="3627" y="2743"/>
                    <a:pt x="3425" y="2945"/>
                    <a:pt x="3175" y="2945"/>
                  </a:cubicBezTo>
                  <a:lnTo>
                    <a:pt x="2718" y="2945"/>
                  </a:lnTo>
                  <a:cubicBezTo>
                    <a:pt x="2521" y="2945"/>
                    <a:pt x="2333" y="2859"/>
                    <a:pt x="2203" y="2709"/>
                  </a:cubicBezTo>
                  <a:cubicBezTo>
                    <a:pt x="1943" y="2402"/>
                    <a:pt x="1600" y="2264"/>
                    <a:pt x="1261" y="2264"/>
                  </a:cubicBezTo>
                  <a:cubicBezTo>
                    <a:pt x="622" y="2264"/>
                    <a:pt x="1" y="2756"/>
                    <a:pt x="4" y="3518"/>
                  </a:cubicBezTo>
                  <a:cubicBezTo>
                    <a:pt x="9" y="4042"/>
                    <a:pt x="341" y="4509"/>
                    <a:pt x="836" y="4682"/>
                  </a:cubicBezTo>
                  <a:cubicBezTo>
                    <a:pt x="973" y="4732"/>
                    <a:pt x="1114" y="4756"/>
                    <a:pt x="1254" y="4756"/>
                  </a:cubicBezTo>
                  <a:cubicBezTo>
                    <a:pt x="1617" y="4756"/>
                    <a:pt x="1973" y="4594"/>
                    <a:pt x="2213" y="4302"/>
                  </a:cubicBezTo>
                  <a:cubicBezTo>
                    <a:pt x="2339" y="4157"/>
                    <a:pt x="2520" y="4076"/>
                    <a:pt x="2707" y="4076"/>
                  </a:cubicBezTo>
                  <a:cubicBezTo>
                    <a:pt x="2712" y="4076"/>
                    <a:pt x="2717" y="4076"/>
                    <a:pt x="2723" y="4076"/>
                  </a:cubicBezTo>
                  <a:lnTo>
                    <a:pt x="3175" y="4076"/>
                  </a:lnTo>
                  <a:cubicBezTo>
                    <a:pt x="3425" y="4076"/>
                    <a:pt x="3632" y="4278"/>
                    <a:pt x="3632" y="4528"/>
                  </a:cubicBezTo>
                  <a:lnTo>
                    <a:pt x="3632" y="6795"/>
                  </a:lnTo>
                  <a:cubicBezTo>
                    <a:pt x="3627" y="6915"/>
                    <a:pt x="3728" y="7016"/>
                    <a:pt x="3853" y="7021"/>
                  </a:cubicBezTo>
                  <a:lnTo>
                    <a:pt x="9738" y="7021"/>
                  </a:lnTo>
                  <a:cubicBezTo>
                    <a:pt x="10239" y="7021"/>
                    <a:pt x="10643" y="6612"/>
                    <a:pt x="10643" y="6111"/>
                  </a:cubicBezTo>
                  <a:lnTo>
                    <a:pt x="10643" y="227"/>
                  </a:lnTo>
                  <a:cubicBezTo>
                    <a:pt x="10643" y="102"/>
                    <a:pt x="10542" y="0"/>
                    <a:pt x="10417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9" name="Google Shape;7149;p29"/>
            <p:cNvSpPr/>
            <p:nvPr/>
          </p:nvSpPr>
          <p:spPr>
            <a:xfrm>
              <a:off x="5780822" y="2069562"/>
              <a:ext cx="184170" cy="279034"/>
            </a:xfrm>
            <a:custGeom>
              <a:rect b="b" l="l" r="r" t="t"/>
              <a:pathLst>
                <a:path extrusionOk="0" h="10639" w="7022">
                  <a:moveTo>
                    <a:pt x="3504" y="0"/>
                  </a:moveTo>
                  <a:cubicBezTo>
                    <a:pt x="2339" y="10"/>
                    <a:pt x="1820" y="1468"/>
                    <a:pt x="2719" y="2209"/>
                  </a:cubicBezTo>
                  <a:cubicBezTo>
                    <a:pt x="2869" y="2339"/>
                    <a:pt x="2950" y="2526"/>
                    <a:pt x="2946" y="2724"/>
                  </a:cubicBezTo>
                  <a:lnTo>
                    <a:pt x="2946" y="3171"/>
                  </a:lnTo>
                  <a:cubicBezTo>
                    <a:pt x="2946" y="3421"/>
                    <a:pt x="2743" y="3628"/>
                    <a:pt x="2493" y="3628"/>
                  </a:cubicBezTo>
                  <a:lnTo>
                    <a:pt x="227" y="3628"/>
                  </a:lnTo>
                  <a:cubicBezTo>
                    <a:pt x="102" y="3628"/>
                    <a:pt x="1" y="3729"/>
                    <a:pt x="6" y="3854"/>
                  </a:cubicBezTo>
                  <a:lnTo>
                    <a:pt x="6" y="9734"/>
                  </a:lnTo>
                  <a:cubicBezTo>
                    <a:pt x="6" y="10235"/>
                    <a:pt x="410" y="10639"/>
                    <a:pt x="910" y="10639"/>
                  </a:cubicBezTo>
                  <a:lnTo>
                    <a:pt x="6795" y="10639"/>
                  </a:lnTo>
                  <a:cubicBezTo>
                    <a:pt x="6920" y="10639"/>
                    <a:pt x="7021" y="10538"/>
                    <a:pt x="7021" y="10413"/>
                  </a:cubicBezTo>
                  <a:lnTo>
                    <a:pt x="7021" y="8151"/>
                  </a:lnTo>
                  <a:cubicBezTo>
                    <a:pt x="7021" y="7901"/>
                    <a:pt x="6819" y="7699"/>
                    <a:pt x="6569" y="7699"/>
                  </a:cubicBezTo>
                  <a:lnTo>
                    <a:pt x="6116" y="7699"/>
                  </a:lnTo>
                  <a:cubicBezTo>
                    <a:pt x="6111" y="7699"/>
                    <a:pt x="6105" y="7699"/>
                    <a:pt x="6100" y="7699"/>
                  </a:cubicBezTo>
                  <a:cubicBezTo>
                    <a:pt x="5909" y="7699"/>
                    <a:pt x="5728" y="7780"/>
                    <a:pt x="5602" y="7925"/>
                  </a:cubicBezTo>
                  <a:cubicBezTo>
                    <a:pt x="5362" y="8217"/>
                    <a:pt x="5006" y="8379"/>
                    <a:pt x="4643" y="8379"/>
                  </a:cubicBezTo>
                  <a:cubicBezTo>
                    <a:pt x="4503" y="8379"/>
                    <a:pt x="4362" y="8355"/>
                    <a:pt x="4225" y="8305"/>
                  </a:cubicBezTo>
                  <a:cubicBezTo>
                    <a:pt x="3730" y="8132"/>
                    <a:pt x="3398" y="7665"/>
                    <a:pt x="3398" y="7141"/>
                  </a:cubicBezTo>
                  <a:cubicBezTo>
                    <a:pt x="3392" y="6379"/>
                    <a:pt x="4011" y="5887"/>
                    <a:pt x="4651" y="5887"/>
                  </a:cubicBezTo>
                  <a:cubicBezTo>
                    <a:pt x="4989" y="5887"/>
                    <a:pt x="5332" y="6025"/>
                    <a:pt x="5592" y="6332"/>
                  </a:cubicBezTo>
                  <a:cubicBezTo>
                    <a:pt x="5722" y="6482"/>
                    <a:pt x="5910" y="6568"/>
                    <a:pt x="6107" y="6568"/>
                  </a:cubicBezTo>
                  <a:lnTo>
                    <a:pt x="6569" y="6568"/>
                  </a:lnTo>
                  <a:cubicBezTo>
                    <a:pt x="6814" y="6568"/>
                    <a:pt x="7021" y="6366"/>
                    <a:pt x="7021" y="6116"/>
                  </a:cubicBezTo>
                  <a:lnTo>
                    <a:pt x="7021" y="3623"/>
                  </a:lnTo>
                  <a:lnTo>
                    <a:pt x="4529" y="3623"/>
                  </a:lnTo>
                  <a:cubicBezTo>
                    <a:pt x="4278" y="3623"/>
                    <a:pt x="4076" y="3421"/>
                    <a:pt x="4076" y="3171"/>
                  </a:cubicBezTo>
                  <a:lnTo>
                    <a:pt x="4076" y="2714"/>
                  </a:lnTo>
                  <a:cubicBezTo>
                    <a:pt x="4076" y="2517"/>
                    <a:pt x="4163" y="2329"/>
                    <a:pt x="4312" y="2199"/>
                  </a:cubicBezTo>
                  <a:cubicBezTo>
                    <a:pt x="4711" y="1862"/>
                    <a:pt x="4861" y="1309"/>
                    <a:pt x="4678" y="818"/>
                  </a:cubicBezTo>
                  <a:cubicBezTo>
                    <a:pt x="4500" y="327"/>
                    <a:pt x="4028" y="0"/>
                    <a:pt x="3504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0" name="Google Shape;7150;p29"/>
            <p:cNvSpPr/>
            <p:nvPr/>
          </p:nvSpPr>
          <p:spPr>
            <a:xfrm>
              <a:off x="5780822" y="2164715"/>
              <a:ext cx="41675" cy="184012"/>
            </a:xfrm>
            <a:custGeom>
              <a:rect b="b" l="l" r="r" t="t"/>
              <a:pathLst>
                <a:path extrusionOk="0" h="7016" w="1589">
                  <a:moveTo>
                    <a:pt x="227" y="0"/>
                  </a:moveTo>
                  <a:cubicBezTo>
                    <a:pt x="102" y="0"/>
                    <a:pt x="1" y="101"/>
                    <a:pt x="1" y="226"/>
                  </a:cubicBezTo>
                  <a:lnTo>
                    <a:pt x="1" y="6106"/>
                  </a:lnTo>
                  <a:cubicBezTo>
                    <a:pt x="1" y="6607"/>
                    <a:pt x="410" y="7016"/>
                    <a:pt x="910" y="7016"/>
                  </a:cubicBezTo>
                  <a:lnTo>
                    <a:pt x="1589" y="7016"/>
                  </a:lnTo>
                  <a:cubicBezTo>
                    <a:pt x="1088" y="7016"/>
                    <a:pt x="684" y="6607"/>
                    <a:pt x="684" y="6106"/>
                  </a:cubicBezTo>
                  <a:lnTo>
                    <a:pt x="684" y="226"/>
                  </a:lnTo>
                  <a:cubicBezTo>
                    <a:pt x="684" y="101"/>
                    <a:pt x="785" y="0"/>
                    <a:pt x="910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1" name="Google Shape;7151;p29"/>
            <p:cNvSpPr/>
            <p:nvPr/>
          </p:nvSpPr>
          <p:spPr>
            <a:xfrm>
              <a:off x="5836975" y="2069615"/>
              <a:ext cx="41938" cy="95127"/>
            </a:xfrm>
            <a:custGeom>
              <a:rect b="b" l="l" r="r" t="t"/>
              <a:pathLst>
                <a:path extrusionOk="0" h="3627" w="1599">
                  <a:moveTo>
                    <a:pt x="1368" y="1"/>
                  </a:moveTo>
                  <a:cubicBezTo>
                    <a:pt x="892" y="1"/>
                    <a:pt x="449" y="276"/>
                    <a:pt x="242" y="720"/>
                  </a:cubicBezTo>
                  <a:cubicBezTo>
                    <a:pt x="1" y="1235"/>
                    <a:pt x="136" y="1846"/>
                    <a:pt x="578" y="2207"/>
                  </a:cubicBezTo>
                  <a:cubicBezTo>
                    <a:pt x="728" y="2337"/>
                    <a:pt x="809" y="2524"/>
                    <a:pt x="805" y="2722"/>
                  </a:cubicBezTo>
                  <a:lnTo>
                    <a:pt x="805" y="3169"/>
                  </a:lnTo>
                  <a:cubicBezTo>
                    <a:pt x="805" y="3419"/>
                    <a:pt x="602" y="3626"/>
                    <a:pt x="352" y="3626"/>
                  </a:cubicBezTo>
                  <a:lnTo>
                    <a:pt x="805" y="3626"/>
                  </a:lnTo>
                  <a:cubicBezTo>
                    <a:pt x="1055" y="3626"/>
                    <a:pt x="1257" y="3419"/>
                    <a:pt x="1257" y="3169"/>
                  </a:cubicBezTo>
                  <a:lnTo>
                    <a:pt x="1257" y="2722"/>
                  </a:lnTo>
                  <a:cubicBezTo>
                    <a:pt x="1262" y="2524"/>
                    <a:pt x="1180" y="2337"/>
                    <a:pt x="1031" y="2207"/>
                  </a:cubicBezTo>
                  <a:cubicBezTo>
                    <a:pt x="213" y="1533"/>
                    <a:pt x="559" y="215"/>
                    <a:pt x="1598" y="22"/>
                  </a:cubicBezTo>
                  <a:cubicBezTo>
                    <a:pt x="1521" y="8"/>
                    <a:pt x="1444" y="1"/>
                    <a:pt x="1368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2" name="Google Shape;7152;p29"/>
            <p:cNvSpPr/>
            <p:nvPr/>
          </p:nvSpPr>
          <p:spPr>
            <a:xfrm>
              <a:off x="5780822" y="1980572"/>
              <a:ext cx="41675" cy="184170"/>
            </a:xfrm>
            <a:custGeom>
              <a:rect b="b" l="l" r="r" t="t"/>
              <a:pathLst>
                <a:path extrusionOk="0" h="7022" w="1589">
                  <a:moveTo>
                    <a:pt x="910" y="1"/>
                  </a:moveTo>
                  <a:cubicBezTo>
                    <a:pt x="410" y="1"/>
                    <a:pt x="1" y="410"/>
                    <a:pt x="1" y="910"/>
                  </a:cubicBezTo>
                  <a:lnTo>
                    <a:pt x="1" y="6795"/>
                  </a:lnTo>
                  <a:cubicBezTo>
                    <a:pt x="1" y="6915"/>
                    <a:pt x="102" y="7021"/>
                    <a:pt x="227" y="7021"/>
                  </a:cubicBezTo>
                  <a:lnTo>
                    <a:pt x="910" y="7021"/>
                  </a:lnTo>
                  <a:cubicBezTo>
                    <a:pt x="785" y="7021"/>
                    <a:pt x="684" y="6915"/>
                    <a:pt x="684" y="6795"/>
                  </a:cubicBezTo>
                  <a:lnTo>
                    <a:pt x="684" y="910"/>
                  </a:lnTo>
                  <a:cubicBezTo>
                    <a:pt x="684" y="410"/>
                    <a:pt x="1088" y="1"/>
                    <a:pt x="158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3" name="Google Shape;7153;p29"/>
            <p:cNvSpPr/>
            <p:nvPr/>
          </p:nvSpPr>
          <p:spPr>
            <a:xfrm>
              <a:off x="6033235" y="2039978"/>
              <a:ext cx="41544" cy="65280"/>
            </a:xfrm>
            <a:custGeom>
              <a:rect b="b" l="l" r="r" t="t"/>
              <a:pathLst>
                <a:path extrusionOk="0" h="2489" w="1584">
                  <a:moveTo>
                    <a:pt x="229" y="0"/>
                  </a:moveTo>
                  <a:cubicBezTo>
                    <a:pt x="154" y="0"/>
                    <a:pt x="77" y="7"/>
                    <a:pt x="0" y="22"/>
                  </a:cubicBezTo>
                  <a:cubicBezTo>
                    <a:pt x="587" y="132"/>
                    <a:pt x="1015" y="642"/>
                    <a:pt x="1020" y="1239"/>
                  </a:cubicBezTo>
                  <a:cubicBezTo>
                    <a:pt x="1020" y="1840"/>
                    <a:pt x="597" y="2355"/>
                    <a:pt x="10" y="2471"/>
                  </a:cubicBezTo>
                  <a:lnTo>
                    <a:pt x="5" y="2471"/>
                  </a:lnTo>
                  <a:cubicBezTo>
                    <a:pt x="82" y="2483"/>
                    <a:pt x="159" y="2489"/>
                    <a:pt x="235" y="2489"/>
                  </a:cubicBezTo>
                  <a:cubicBezTo>
                    <a:pt x="312" y="2489"/>
                    <a:pt x="388" y="2483"/>
                    <a:pt x="462" y="2471"/>
                  </a:cubicBezTo>
                  <a:cubicBezTo>
                    <a:pt x="1141" y="2341"/>
                    <a:pt x="1583" y="1686"/>
                    <a:pt x="1453" y="1013"/>
                  </a:cubicBezTo>
                  <a:cubicBezTo>
                    <a:pt x="1338" y="416"/>
                    <a:pt x="815" y="0"/>
                    <a:pt x="229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4" name="Google Shape;7154;p29"/>
            <p:cNvSpPr/>
            <p:nvPr/>
          </p:nvSpPr>
          <p:spPr>
            <a:xfrm>
              <a:off x="5964965" y="1980572"/>
              <a:ext cx="23736" cy="77266"/>
            </a:xfrm>
            <a:custGeom>
              <a:rect b="b" l="l" r="r" t="t"/>
              <a:pathLst>
                <a:path extrusionOk="0" h="2946" w="905">
                  <a:moveTo>
                    <a:pt x="226" y="1"/>
                  </a:moveTo>
                  <a:cubicBezTo>
                    <a:pt x="101" y="1"/>
                    <a:pt x="0" y="102"/>
                    <a:pt x="0" y="227"/>
                  </a:cubicBezTo>
                  <a:lnTo>
                    <a:pt x="0" y="2493"/>
                  </a:lnTo>
                  <a:cubicBezTo>
                    <a:pt x="0" y="2744"/>
                    <a:pt x="202" y="2946"/>
                    <a:pt x="452" y="2946"/>
                  </a:cubicBezTo>
                  <a:lnTo>
                    <a:pt x="905" y="2946"/>
                  </a:lnTo>
                  <a:cubicBezTo>
                    <a:pt x="654" y="2946"/>
                    <a:pt x="452" y="2744"/>
                    <a:pt x="452" y="2493"/>
                  </a:cubicBezTo>
                  <a:lnTo>
                    <a:pt x="452" y="227"/>
                  </a:lnTo>
                  <a:cubicBezTo>
                    <a:pt x="452" y="102"/>
                    <a:pt x="553" y="1"/>
                    <a:pt x="679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5" name="Google Shape;7155;p29"/>
            <p:cNvSpPr/>
            <p:nvPr/>
          </p:nvSpPr>
          <p:spPr>
            <a:xfrm>
              <a:off x="5964965" y="2087476"/>
              <a:ext cx="23736" cy="77135"/>
            </a:xfrm>
            <a:custGeom>
              <a:rect b="b" l="l" r="r" t="t"/>
              <a:pathLst>
                <a:path extrusionOk="0" h="2941" w="905">
                  <a:moveTo>
                    <a:pt x="452" y="1"/>
                  </a:moveTo>
                  <a:cubicBezTo>
                    <a:pt x="202" y="1"/>
                    <a:pt x="0" y="203"/>
                    <a:pt x="0" y="453"/>
                  </a:cubicBezTo>
                  <a:lnTo>
                    <a:pt x="0" y="2940"/>
                  </a:lnTo>
                  <a:lnTo>
                    <a:pt x="452" y="2940"/>
                  </a:lnTo>
                  <a:lnTo>
                    <a:pt x="452" y="453"/>
                  </a:lnTo>
                  <a:cubicBezTo>
                    <a:pt x="452" y="203"/>
                    <a:pt x="654" y="1"/>
                    <a:pt x="90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6" name="Google Shape;7156;p29"/>
            <p:cNvSpPr/>
            <p:nvPr/>
          </p:nvSpPr>
          <p:spPr>
            <a:xfrm>
              <a:off x="6015295" y="2164715"/>
              <a:ext cx="47498" cy="94917"/>
            </a:xfrm>
            <a:custGeom>
              <a:rect b="b" l="l" r="r" t="t"/>
              <a:pathLst>
                <a:path extrusionOk="0" h="3619" w="1811">
                  <a:moveTo>
                    <a:pt x="569" y="0"/>
                  </a:moveTo>
                  <a:cubicBezTo>
                    <a:pt x="819" y="0"/>
                    <a:pt x="1021" y="202"/>
                    <a:pt x="1021" y="453"/>
                  </a:cubicBezTo>
                  <a:lnTo>
                    <a:pt x="1021" y="915"/>
                  </a:lnTo>
                  <a:cubicBezTo>
                    <a:pt x="1021" y="1112"/>
                    <a:pt x="934" y="1299"/>
                    <a:pt x="785" y="1425"/>
                  </a:cubicBezTo>
                  <a:cubicBezTo>
                    <a:pt x="1" y="2089"/>
                    <a:pt x="314" y="3369"/>
                    <a:pt x="1319" y="3590"/>
                  </a:cubicBezTo>
                  <a:cubicBezTo>
                    <a:pt x="1408" y="3609"/>
                    <a:pt x="1499" y="3618"/>
                    <a:pt x="1591" y="3618"/>
                  </a:cubicBezTo>
                  <a:cubicBezTo>
                    <a:pt x="1664" y="3618"/>
                    <a:pt x="1738" y="3612"/>
                    <a:pt x="1810" y="3599"/>
                  </a:cubicBezTo>
                  <a:cubicBezTo>
                    <a:pt x="1796" y="3595"/>
                    <a:pt x="1786" y="3595"/>
                    <a:pt x="1772" y="3590"/>
                  </a:cubicBezTo>
                  <a:cubicBezTo>
                    <a:pt x="766" y="3369"/>
                    <a:pt x="453" y="2089"/>
                    <a:pt x="1238" y="1425"/>
                  </a:cubicBezTo>
                  <a:cubicBezTo>
                    <a:pt x="1387" y="1299"/>
                    <a:pt x="1473" y="1112"/>
                    <a:pt x="1473" y="915"/>
                  </a:cubicBezTo>
                  <a:lnTo>
                    <a:pt x="1473" y="453"/>
                  </a:lnTo>
                  <a:cubicBezTo>
                    <a:pt x="1473" y="202"/>
                    <a:pt x="1271" y="0"/>
                    <a:pt x="102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7" name="Google Shape;7157;p29"/>
            <p:cNvSpPr/>
            <p:nvPr/>
          </p:nvSpPr>
          <p:spPr>
            <a:xfrm>
              <a:off x="5953084" y="2164715"/>
              <a:ext cx="23762" cy="77135"/>
            </a:xfrm>
            <a:custGeom>
              <a:rect b="b" l="l" r="r" t="t"/>
              <a:pathLst>
                <a:path extrusionOk="0" h="2941" w="906">
                  <a:moveTo>
                    <a:pt x="453" y="0"/>
                  </a:moveTo>
                  <a:lnTo>
                    <a:pt x="453" y="2488"/>
                  </a:lnTo>
                  <a:cubicBezTo>
                    <a:pt x="453" y="2738"/>
                    <a:pt x="246" y="2940"/>
                    <a:pt x="1" y="2940"/>
                  </a:cubicBezTo>
                  <a:lnTo>
                    <a:pt x="453" y="2940"/>
                  </a:lnTo>
                  <a:cubicBezTo>
                    <a:pt x="703" y="2940"/>
                    <a:pt x="905" y="2738"/>
                    <a:pt x="905" y="2488"/>
                  </a:cubicBezTo>
                  <a:lnTo>
                    <a:pt x="905" y="0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8" name="Google Shape;7158;p29"/>
            <p:cNvSpPr/>
            <p:nvPr/>
          </p:nvSpPr>
          <p:spPr>
            <a:xfrm>
              <a:off x="5867031" y="2224095"/>
              <a:ext cx="41544" cy="65254"/>
            </a:xfrm>
            <a:custGeom>
              <a:rect b="b" l="l" r="r" t="t"/>
              <a:pathLst>
                <a:path extrusionOk="0" h="2488" w="1584">
                  <a:moveTo>
                    <a:pt x="1345" y="0"/>
                  </a:moveTo>
                  <a:cubicBezTo>
                    <a:pt x="1268" y="0"/>
                    <a:pt x="1191" y="7"/>
                    <a:pt x="1116" y="22"/>
                  </a:cubicBezTo>
                  <a:cubicBezTo>
                    <a:pt x="443" y="147"/>
                    <a:pt x="0" y="801"/>
                    <a:pt x="125" y="1475"/>
                  </a:cubicBezTo>
                  <a:cubicBezTo>
                    <a:pt x="240" y="2072"/>
                    <a:pt x="763" y="2487"/>
                    <a:pt x="1353" y="2487"/>
                  </a:cubicBezTo>
                  <a:cubicBezTo>
                    <a:pt x="1429" y="2487"/>
                    <a:pt x="1506" y="2480"/>
                    <a:pt x="1583" y="2466"/>
                  </a:cubicBezTo>
                  <a:cubicBezTo>
                    <a:pt x="890" y="2336"/>
                    <a:pt x="443" y="1663"/>
                    <a:pt x="592" y="975"/>
                  </a:cubicBezTo>
                  <a:cubicBezTo>
                    <a:pt x="698" y="489"/>
                    <a:pt x="1083" y="113"/>
                    <a:pt x="1569" y="22"/>
                  </a:cubicBezTo>
                  <a:lnTo>
                    <a:pt x="1574" y="22"/>
                  </a:lnTo>
                  <a:cubicBezTo>
                    <a:pt x="1499" y="7"/>
                    <a:pt x="1422" y="0"/>
                    <a:pt x="1345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9" name="Google Shape;7159;p29"/>
            <p:cNvSpPr/>
            <p:nvPr/>
          </p:nvSpPr>
          <p:spPr>
            <a:xfrm>
              <a:off x="5953084" y="2271488"/>
              <a:ext cx="29690" cy="77240"/>
            </a:xfrm>
            <a:custGeom>
              <a:rect b="b" l="l" r="r" t="t"/>
              <a:pathLst>
                <a:path extrusionOk="0" h="2945" w="1132">
                  <a:moveTo>
                    <a:pt x="1" y="0"/>
                  </a:moveTo>
                  <a:cubicBezTo>
                    <a:pt x="246" y="0"/>
                    <a:pt x="448" y="202"/>
                    <a:pt x="453" y="452"/>
                  </a:cubicBezTo>
                  <a:lnTo>
                    <a:pt x="453" y="2719"/>
                  </a:lnTo>
                  <a:cubicBezTo>
                    <a:pt x="453" y="2839"/>
                    <a:pt x="554" y="2945"/>
                    <a:pt x="679" y="2945"/>
                  </a:cubicBezTo>
                  <a:lnTo>
                    <a:pt x="1132" y="2945"/>
                  </a:lnTo>
                  <a:cubicBezTo>
                    <a:pt x="1006" y="2940"/>
                    <a:pt x="905" y="2839"/>
                    <a:pt x="905" y="2719"/>
                  </a:cubicBezTo>
                  <a:lnTo>
                    <a:pt x="905" y="452"/>
                  </a:lnTo>
                  <a:cubicBezTo>
                    <a:pt x="905" y="202"/>
                    <a:pt x="698" y="0"/>
                    <a:pt x="453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0" name="Google Shape;7160;p29"/>
            <p:cNvSpPr/>
            <p:nvPr/>
          </p:nvSpPr>
          <p:spPr>
            <a:xfrm>
              <a:off x="5775393" y="1975038"/>
              <a:ext cx="379145" cy="379250"/>
            </a:xfrm>
            <a:custGeom>
              <a:rect b="b" l="l" r="r" t="t"/>
              <a:pathLst>
                <a:path extrusionOk="0" h="14460" w="14456">
                  <a:moveTo>
                    <a:pt x="3720" y="3821"/>
                  </a:moveTo>
                  <a:cubicBezTo>
                    <a:pt x="3794" y="3821"/>
                    <a:pt x="3868" y="3829"/>
                    <a:pt x="3942" y="3845"/>
                  </a:cubicBezTo>
                  <a:cubicBezTo>
                    <a:pt x="4774" y="4032"/>
                    <a:pt x="5039" y="5091"/>
                    <a:pt x="4384" y="5644"/>
                  </a:cubicBezTo>
                  <a:cubicBezTo>
                    <a:pt x="4182" y="5813"/>
                    <a:pt x="4072" y="6058"/>
                    <a:pt x="4072" y="6318"/>
                  </a:cubicBezTo>
                  <a:lnTo>
                    <a:pt x="4072" y="6780"/>
                  </a:lnTo>
                  <a:cubicBezTo>
                    <a:pt x="4072" y="7146"/>
                    <a:pt x="4370" y="7439"/>
                    <a:pt x="4731" y="7439"/>
                  </a:cubicBezTo>
                  <a:lnTo>
                    <a:pt x="7012" y="7439"/>
                  </a:lnTo>
                  <a:lnTo>
                    <a:pt x="7012" y="9720"/>
                  </a:lnTo>
                  <a:cubicBezTo>
                    <a:pt x="7012" y="9850"/>
                    <a:pt x="6901" y="9961"/>
                    <a:pt x="6771" y="9961"/>
                  </a:cubicBezTo>
                  <a:lnTo>
                    <a:pt x="6309" y="9961"/>
                  </a:lnTo>
                  <a:cubicBezTo>
                    <a:pt x="6174" y="9961"/>
                    <a:pt x="6044" y="9903"/>
                    <a:pt x="5958" y="9797"/>
                  </a:cubicBezTo>
                  <a:cubicBezTo>
                    <a:pt x="5660" y="9442"/>
                    <a:pt x="5254" y="9278"/>
                    <a:pt x="4853" y="9278"/>
                  </a:cubicBezTo>
                  <a:cubicBezTo>
                    <a:pt x="4212" y="9278"/>
                    <a:pt x="3582" y="9697"/>
                    <a:pt x="3422" y="10422"/>
                  </a:cubicBezTo>
                  <a:cubicBezTo>
                    <a:pt x="3278" y="11082"/>
                    <a:pt x="3605" y="11751"/>
                    <a:pt x="4211" y="12044"/>
                  </a:cubicBezTo>
                  <a:cubicBezTo>
                    <a:pt x="4413" y="12143"/>
                    <a:pt x="4630" y="12190"/>
                    <a:pt x="4845" y="12190"/>
                  </a:cubicBezTo>
                  <a:cubicBezTo>
                    <a:pt x="5268" y="12190"/>
                    <a:pt x="5683" y="12005"/>
                    <a:pt x="5967" y="11664"/>
                  </a:cubicBezTo>
                  <a:cubicBezTo>
                    <a:pt x="6055" y="11567"/>
                    <a:pt x="6173" y="11514"/>
                    <a:pt x="6302" y="11514"/>
                  </a:cubicBezTo>
                  <a:cubicBezTo>
                    <a:pt x="6307" y="11514"/>
                    <a:pt x="6313" y="11515"/>
                    <a:pt x="6319" y="11515"/>
                  </a:cubicBezTo>
                  <a:lnTo>
                    <a:pt x="6771" y="11515"/>
                  </a:lnTo>
                  <a:cubicBezTo>
                    <a:pt x="6901" y="11515"/>
                    <a:pt x="7012" y="11621"/>
                    <a:pt x="7012" y="11755"/>
                  </a:cubicBezTo>
                  <a:lnTo>
                    <a:pt x="7012" y="14031"/>
                  </a:lnTo>
                  <a:lnTo>
                    <a:pt x="1112" y="14031"/>
                  </a:lnTo>
                  <a:cubicBezTo>
                    <a:pt x="732" y="14031"/>
                    <a:pt x="424" y="13723"/>
                    <a:pt x="419" y="13338"/>
                  </a:cubicBezTo>
                  <a:lnTo>
                    <a:pt x="419" y="7444"/>
                  </a:lnTo>
                  <a:lnTo>
                    <a:pt x="2700" y="7444"/>
                  </a:lnTo>
                  <a:cubicBezTo>
                    <a:pt x="3066" y="7439"/>
                    <a:pt x="3359" y="7146"/>
                    <a:pt x="3359" y="6780"/>
                  </a:cubicBezTo>
                  <a:lnTo>
                    <a:pt x="3359" y="6328"/>
                  </a:lnTo>
                  <a:cubicBezTo>
                    <a:pt x="3364" y="6068"/>
                    <a:pt x="3258" y="5822"/>
                    <a:pt x="3061" y="5654"/>
                  </a:cubicBezTo>
                  <a:cubicBezTo>
                    <a:pt x="2556" y="5235"/>
                    <a:pt x="2556" y="4466"/>
                    <a:pt x="3066" y="4052"/>
                  </a:cubicBezTo>
                  <a:cubicBezTo>
                    <a:pt x="3253" y="3901"/>
                    <a:pt x="3485" y="3821"/>
                    <a:pt x="3720" y="3821"/>
                  </a:cubicBezTo>
                  <a:close/>
                  <a:moveTo>
                    <a:pt x="13334" y="424"/>
                  </a:moveTo>
                  <a:cubicBezTo>
                    <a:pt x="13719" y="424"/>
                    <a:pt x="14027" y="736"/>
                    <a:pt x="14027" y="1121"/>
                  </a:cubicBezTo>
                  <a:lnTo>
                    <a:pt x="14027" y="7021"/>
                  </a:lnTo>
                  <a:lnTo>
                    <a:pt x="13786" y="7021"/>
                  </a:lnTo>
                  <a:cubicBezTo>
                    <a:pt x="13536" y="7045"/>
                    <a:pt x="13536" y="7410"/>
                    <a:pt x="13786" y="7439"/>
                  </a:cubicBezTo>
                  <a:lnTo>
                    <a:pt x="14027" y="7439"/>
                  </a:lnTo>
                  <a:lnTo>
                    <a:pt x="14027" y="13338"/>
                  </a:lnTo>
                  <a:cubicBezTo>
                    <a:pt x="14027" y="13723"/>
                    <a:pt x="13719" y="14031"/>
                    <a:pt x="13339" y="14036"/>
                  </a:cubicBezTo>
                  <a:lnTo>
                    <a:pt x="7440" y="14036"/>
                  </a:lnTo>
                  <a:lnTo>
                    <a:pt x="7440" y="11755"/>
                  </a:lnTo>
                  <a:cubicBezTo>
                    <a:pt x="7435" y="11390"/>
                    <a:pt x="7141" y="11096"/>
                    <a:pt x="6776" y="11096"/>
                  </a:cubicBezTo>
                  <a:lnTo>
                    <a:pt x="6323" y="11096"/>
                  </a:lnTo>
                  <a:cubicBezTo>
                    <a:pt x="6318" y="11096"/>
                    <a:pt x="6312" y="11096"/>
                    <a:pt x="6306" y="11096"/>
                  </a:cubicBezTo>
                  <a:cubicBezTo>
                    <a:pt x="6053" y="11096"/>
                    <a:pt x="5815" y="11201"/>
                    <a:pt x="5650" y="11394"/>
                  </a:cubicBezTo>
                  <a:cubicBezTo>
                    <a:pt x="5441" y="11646"/>
                    <a:pt x="5146" y="11771"/>
                    <a:pt x="4851" y="11771"/>
                  </a:cubicBezTo>
                  <a:cubicBezTo>
                    <a:pt x="4553" y="11771"/>
                    <a:pt x="4255" y="11643"/>
                    <a:pt x="4047" y="11390"/>
                  </a:cubicBezTo>
                  <a:cubicBezTo>
                    <a:pt x="3850" y="11144"/>
                    <a:pt x="3773" y="10822"/>
                    <a:pt x="3841" y="10514"/>
                  </a:cubicBezTo>
                  <a:cubicBezTo>
                    <a:pt x="3956" y="10002"/>
                    <a:pt x="4400" y="9705"/>
                    <a:pt x="4854" y="9705"/>
                  </a:cubicBezTo>
                  <a:cubicBezTo>
                    <a:pt x="5139" y="9705"/>
                    <a:pt x="5427" y="9822"/>
                    <a:pt x="5640" y="10076"/>
                  </a:cubicBezTo>
                  <a:cubicBezTo>
                    <a:pt x="5809" y="10273"/>
                    <a:pt x="6054" y="10384"/>
                    <a:pt x="6314" y="10384"/>
                  </a:cubicBezTo>
                  <a:lnTo>
                    <a:pt x="6776" y="10384"/>
                  </a:lnTo>
                  <a:cubicBezTo>
                    <a:pt x="7141" y="10384"/>
                    <a:pt x="7435" y="10086"/>
                    <a:pt x="7435" y="9725"/>
                  </a:cubicBezTo>
                  <a:lnTo>
                    <a:pt x="7435" y="7444"/>
                  </a:lnTo>
                  <a:lnTo>
                    <a:pt x="9716" y="7444"/>
                  </a:lnTo>
                  <a:cubicBezTo>
                    <a:pt x="9846" y="7444"/>
                    <a:pt x="9956" y="7550"/>
                    <a:pt x="9956" y="7685"/>
                  </a:cubicBezTo>
                  <a:lnTo>
                    <a:pt x="9956" y="8142"/>
                  </a:lnTo>
                  <a:cubicBezTo>
                    <a:pt x="9956" y="8276"/>
                    <a:pt x="9899" y="8406"/>
                    <a:pt x="9793" y="8493"/>
                  </a:cubicBezTo>
                  <a:cubicBezTo>
                    <a:pt x="8869" y="9272"/>
                    <a:pt x="9239" y="10774"/>
                    <a:pt x="10423" y="11029"/>
                  </a:cubicBezTo>
                  <a:cubicBezTo>
                    <a:pt x="10524" y="11053"/>
                    <a:pt x="10625" y="11062"/>
                    <a:pt x="10731" y="11062"/>
                  </a:cubicBezTo>
                  <a:cubicBezTo>
                    <a:pt x="11347" y="11062"/>
                    <a:pt x="11895" y="10677"/>
                    <a:pt x="12107" y="10100"/>
                  </a:cubicBezTo>
                  <a:cubicBezTo>
                    <a:pt x="12314" y="9518"/>
                    <a:pt x="12136" y="8873"/>
                    <a:pt x="11660" y="8483"/>
                  </a:cubicBezTo>
                  <a:cubicBezTo>
                    <a:pt x="11563" y="8392"/>
                    <a:pt x="11506" y="8267"/>
                    <a:pt x="11510" y="8132"/>
                  </a:cubicBezTo>
                  <a:lnTo>
                    <a:pt x="11510" y="7680"/>
                  </a:lnTo>
                  <a:cubicBezTo>
                    <a:pt x="11510" y="7550"/>
                    <a:pt x="11621" y="7439"/>
                    <a:pt x="11751" y="7439"/>
                  </a:cubicBezTo>
                  <a:lnTo>
                    <a:pt x="12887" y="7439"/>
                  </a:lnTo>
                  <a:cubicBezTo>
                    <a:pt x="13137" y="7415"/>
                    <a:pt x="13137" y="7045"/>
                    <a:pt x="12887" y="7021"/>
                  </a:cubicBezTo>
                  <a:lnTo>
                    <a:pt x="11756" y="7021"/>
                  </a:lnTo>
                  <a:cubicBezTo>
                    <a:pt x="11390" y="7021"/>
                    <a:pt x="11092" y="7314"/>
                    <a:pt x="11092" y="7680"/>
                  </a:cubicBezTo>
                  <a:lnTo>
                    <a:pt x="11092" y="8132"/>
                  </a:lnTo>
                  <a:cubicBezTo>
                    <a:pt x="11087" y="8392"/>
                    <a:pt x="11198" y="8637"/>
                    <a:pt x="11395" y="8811"/>
                  </a:cubicBezTo>
                  <a:cubicBezTo>
                    <a:pt x="11895" y="9224"/>
                    <a:pt x="11895" y="9994"/>
                    <a:pt x="11385" y="10408"/>
                  </a:cubicBezTo>
                  <a:cubicBezTo>
                    <a:pt x="11198" y="10558"/>
                    <a:pt x="10967" y="10639"/>
                    <a:pt x="10731" y="10639"/>
                  </a:cubicBezTo>
                  <a:cubicBezTo>
                    <a:pt x="10657" y="10639"/>
                    <a:pt x="10583" y="10631"/>
                    <a:pt x="10510" y="10615"/>
                  </a:cubicBezTo>
                  <a:cubicBezTo>
                    <a:pt x="9677" y="10427"/>
                    <a:pt x="9417" y="9369"/>
                    <a:pt x="10072" y="8815"/>
                  </a:cubicBezTo>
                  <a:cubicBezTo>
                    <a:pt x="10269" y="8647"/>
                    <a:pt x="10385" y="8402"/>
                    <a:pt x="10380" y="8142"/>
                  </a:cubicBezTo>
                  <a:lnTo>
                    <a:pt x="10380" y="7680"/>
                  </a:lnTo>
                  <a:cubicBezTo>
                    <a:pt x="10380" y="7314"/>
                    <a:pt x="10086" y="7021"/>
                    <a:pt x="9721" y="7021"/>
                  </a:cubicBezTo>
                  <a:lnTo>
                    <a:pt x="7445" y="7021"/>
                  </a:lnTo>
                  <a:lnTo>
                    <a:pt x="7445" y="4740"/>
                  </a:lnTo>
                  <a:cubicBezTo>
                    <a:pt x="7445" y="4605"/>
                    <a:pt x="7550" y="4499"/>
                    <a:pt x="7685" y="4499"/>
                  </a:cubicBezTo>
                  <a:lnTo>
                    <a:pt x="8142" y="4499"/>
                  </a:lnTo>
                  <a:cubicBezTo>
                    <a:pt x="8277" y="4499"/>
                    <a:pt x="8407" y="4557"/>
                    <a:pt x="8494" y="4658"/>
                  </a:cubicBezTo>
                  <a:cubicBezTo>
                    <a:pt x="8794" y="5016"/>
                    <a:pt x="9201" y="5181"/>
                    <a:pt x="9603" y="5181"/>
                  </a:cubicBezTo>
                  <a:cubicBezTo>
                    <a:pt x="10245" y="5181"/>
                    <a:pt x="10873" y="4760"/>
                    <a:pt x="11029" y="4032"/>
                  </a:cubicBezTo>
                  <a:cubicBezTo>
                    <a:pt x="11174" y="3378"/>
                    <a:pt x="10846" y="2704"/>
                    <a:pt x="10245" y="2411"/>
                  </a:cubicBezTo>
                  <a:cubicBezTo>
                    <a:pt x="10041" y="2312"/>
                    <a:pt x="9824" y="2265"/>
                    <a:pt x="9609" y="2265"/>
                  </a:cubicBezTo>
                  <a:cubicBezTo>
                    <a:pt x="9184" y="2265"/>
                    <a:pt x="8768" y="2451"/>
                    <a:pt x="8484" y="2796"/>
                  </a:cubicBezTo>
                  <a:cubicBezTo>
                    <a:pt x="8401" y="2893"/>
                    <a:pt x="8278" y="2945"/>
                    <a:pt x="8154" y="2945"/>
                  </a:cubicBezTo>
                  <a:cubicBezTo>
                    <a:pt x="8148" y="2945"/>
                    <a:pt x="8143" y="2945"/>
                    <a:pt x="8137" y="2945"/>
                  </a:cubicBezTo>
                  <a:lnTo>
                    <a:pt x="7680" y="2945"/>
                  </a:lnTo>
                  <a:cubicBezTo>
                    <a:pt x="7550" y="2945"/>
                    <a:pt x="7440" y="2834"/>
                    <a:pt x="7440" y="2704"/>
                  </a:cubicBezTo>
                  <a:lnTo>
                    <a:pt x="7440" y="1574"/>
                  </a:lnTo>
                  <a:cubicBezTo>
                    <a:pt x="7457" y="1417"/>
                    <a:pt x="7344" y="1339"/>
                    <a:pt x="7230" y="1339"/>
                  </a:cubicBezTo>
                  <a:cubicBezTo>
                    <a:pt x="7117" y="1339"/>
                    <a:pt x="7004" y="1417"/>
                    <a:pt x="7021" y="1574"/>
                  </a:cubicBezTo>
                  <a:lnTo>
                    <a:pt x="7021" y="2704"/>
                  </a:lnTo>
                  <a:cubicBezTo>
                    <a:pt x="7021" y="3070"/>
                    <a:pt x="7319" y="3364"/>
                    <a:pt x="7680" y="3364"/>
                  </a:cubicBezTo>
                  <a:lnTo>
                    <a:pt x="8137" y="3364"/>
                  </a:lnTo>
                  <a:cubicBezTo>
                    <a:pt x="8143" y="3364"/>
                    <a:pt x="8149" y="3364"/>
                    <a:pt x="8154" y="3364"/>
                  </a:cubicBezTo>
                  <a:cubicBezTo>
                    <a:pt x="8403" y="3364"/>
                    <a:pt x="8646" y="3258"/>
                    <a:pt x="8811" y="3065"/>
                  </a:cubicBezTo>
                  <a:cubicBezTo>
                    <a:pt x="9018" y="2813"/>
                    <a:pt x="9314" y="2687"/>
                    <a:pt x="9610" y="2687"/>
                  </a:cubicBezTo>
                  <a:cubicBezTo>
                    <a:pt x="9907" y="2687"/>
                    <a:pt x="10204" y="2815"/>
                    <a:pt x="10409" y="3070"/>
                  </a:cubicBezTo>
                  <a:cubicBezTo>
                    <a:pt x="10606" y="3316"/>
                    <a:pt x="10683" y="3638"/>
                    <a:pt x="10616" y="3946"/>
                  </a:cubicBezTo>
                  <a:cubicBezTo>
                    <a:pt x="10503" y="4458"/>
                    <a:pt x="10058" y="4755"/>
                    <a:pt x="9603" y="4755"/>
                  </a:cubicBezTo>
                  <a:cubicBezTo>
                    <a:pt x="9318" y="4755"/>
                    <a:pt x="9029" y="4638"/>
                    <a:pt x="8816" y="4384"/>
                  </a:cubicBezTo>
                  <a:cubicBezTo>
                    <a:pt x="8652" y="4186"/>
                    <a:pt x="8402" y="4076"/>
                    <a:pt x="8142" y="4076"/>
                  </a:cubicBezTo>
                  <a:lnTo>
                    <a:pt x="7685" y="4076"/>
                  </a:lnTo>
                  <a:cubicBezTo>
                    <a:pt x="7319" y="4076"/>
                    <a:pt x="7021" y="4374"/>
                    <a:pt x="7021" y="4735"/>
                  </a:cubicBezTo>
                  <a:lnTo>
                    <a:pt x="7021" y="7016"/>
                  </a:lnTo>
                  <a:lnTo>
                    <a:pt x="4745" y="7016"/>
                  </a:lnTo>
                  <a:cubicBezTo>
                    <a:pt x="4610" y="7016"/>
                    <a:pt x="4505" y="6905"/>
                    <a:pt x="4505" y="6775"/>
                  </a:cubicBezTo>
                  <a:lnTo>
                    <a:pt x="4505" y="6318"/>
                  </a:lnTo>
                  <a:cubicBezTo>
                    <a:pt x="4500" y="6179"/>
                    <a:pt x="4562" y="6053"/>
                    <a:pt x="4663" y="5967"/>
                  </a:cubicBezTo>
                  <a:cubicBezTo>
                    <a:pt x="5587" y="5182"/>
                    <a:pt x="5212" y="3681"/>
                    <a:pt x="4028" y="3431"/>
                  </a:cubicBezTo>
                  <a:cubicBezTo>
                    <a:pt x="3921" y="3407"/>
                    <a:pt x="3814" y="3396"/>
                    <a:pt x="3710" y="3396"/>
                  </a:cubicBezTo>
                  <a:cubicBezTo>
                    <a:pt x="2929" y="3396"/>
                    <a:pt x="2262" y="4032"/>
                    <a:pt x="2262" y="4855"/>
                  </a:cubicBezTo>
                  <a:cubicBezTo>
                    <a:pt x="2262" y="5288"/>
                    <a:pt x="2455" y="5702"/>
                    <a:pt x="2792" y="5976"/>
                  </a:cubicBezTo>
                  <a:cubicBezTo>
                    <a:pt x="2893" y="6063"/>
                    <a:pt x="2946" y="6193"/>
                    <a:pt x="2941" y="6323"/>
                  </a:cubicBezTo>
                  <a:lnTo>
                    <a:pt x="2941" y="6780"/>
                  </a:lnTo>
                  <a:cubicBezTo>
                    <a:pt x="2941" y="6910"/>
                    <a:pt x="2830" y="7021"/>
                    <a:pt x="2700" y="7021"/>
                  </a:cubicBezTo>
                  <a:lnTo>
                    <a:pt x="424" y="7021"/>
                  </a:lnTo>
                  <a:lnTo>
                    <a:pt x="424" y="1121"/>
                  </a:lnTo>
                  <a:cubicBezTo>
                    <a:pt x="424" y="736"/>
                    <a:pt x="732" y="424"/>
                    <a:pt x="1117" y="424"/>
                  </a:cubicBezTo>
                  <a:lnTo>
                    <a:pt x="7016" y="424"/>
                  </a:lnTo>
                  <a:lnTo>
                    <a:pt x="7016" y="664"/>
                  </a:lnTo>
                  <a:cubicBezTo>
                    <a:pt x="7028" y="792"/>
                    <a:pt x="7127" y="856"/>
                    <a:pt x="7226" y="856"/>
                  </a:cubicBezTo>
                  <a:cubicBezTo>
                    <a:pt x="7324" y="856"/>
                    <a:pt x="7423" y="792"/>
                    <a:pt x="7435" y="664"/>
                  </a:cubicBezTo>
                  <a:lnTo>
                    <a:pt x="7435" y="424"/>
                  </a:lnTo>
                  <a:close/>
                  <a:moveTo>
                    <a:pt x="1117" y="0"/>
                  </a:moveTo>
                  <a:cubicBezTo>
                    <a:pt x="496" y="0"/>
                    <a:pt x="1" y="501"/>
                    <a:pt x="1" y="1117"/>
                  </a:cubicBezTo>
                  <a:lnTo>
                    <a:pt x="1" y="13338"/>
                  </a:lnTo>
                  <a:cubicBezTo>
                    <a:pt x="1" y="13959"/>
                    <a:pt x="496" y="14455"/>
                    <a:pt x="1117" y="14460"/>
                  </a:cubicBezTo>
                  <a:lnTo>
                    <a:pt x="13339" y="14460"/>
                  </a:lnTo>
                  <a:cubicBezTo>
                    <a:pt x="13955" y="14455"/>
                    <a:pt x="14455" y="13959"/>
                    <a:pt x="14455" y="13338"/>
                  </a:cubicBezTo>
                  <a:lnTo>
                    <a:pt x="14455" y="1121"/>
                  </a:lnTo>
                  <a:cubicBezTo>
                    <a:pt x="14455" y="501"/>
                    <a:pt x="13955" y="0"/>
                    <a:pt x="133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61" name="Google Shape;7161;p29"/>
          <p:cNvGrpSpPr/>
          <p:nvPr/>
        </p:nvGrpSpPr>
        <p:grpSpPr>
          <a:xfrm>
            <a:off x="6200960" y="1790699"/>
            <a:ext cx="417725" cy="378961"/>
            <a:chOff x="6200960" y="1975274"/>
            <a:chExt cx="417725" cy="378961"/>
          </a:xfrm>
        </p:grpSpPr>
        <p:sp>
          <p:nvSpPr>
            <p:cNvPr id="7162" name="Google Shape;7162;p29"/>
            <p:cNvSpPr/>
            <p:nvPr/>
          </p:nvSpPr>
          <p:spPr>
            <a:xfrm>
              <a:off x="6276416" y="2028411"/>
              <a:ext cx="272477" cy="272504"/>
            </a:xfrm>
            <a:custGeom>
              <a:rect b="b" l="l" r="r" t="t"/>
              <a:pathLst>
                <a:path extrusionOk="0" h="10390" w="10389">
                  <a:moveTo>
                    <a:pt x="5197" y="1"/>
                  </a:moveTo>
                  <a:cubicBezTo>
                    <a:pt x="2324" y="1"/>
                    <a:pt x="0" y="2325"/>
                    <a:pt x="0" y="5197"/>
                  </a:cubicBezTo>
                  <a:cubicBezTo>
                    <a:pt x="0" y="8065"/>
                    <a:pt x="2324" y="10389"/>
                    <a:pt x="5197" y="10389"/>
                  </a:cubicBezTo>
                  <a:cubicBezTo>
                    <a:pt x="8065" y="10389"/>
                    <a:pt x="10389" y="8065"/>
                    <a:pt x="10389" y="5197"/>
                  </a:cubicBezTo>
                  <a:cubicBezTo>
                    <a:pt x="10389" y="2325"/>
                    <a:pt x="8065" y="1"/>
                    <a:pt x="51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3" name="Google Shape;7163;p29"/>
            <p:cNvSpPr/>
            <p:nvPr/>
          </p:nvSpPr>
          <p:spPr>
            <a:xfrm>
              <a:off x="6332832" y="2029801"/>
              <a:ext cx="215564" cy="269199"/>
            </a:xfrm>
            <a:custGeom>
              <a:rect b="b" l="l" r="r" t="t"/>
              <a:pathLst>
                <a:path extrusionOk="0" h="10264" w="8219">
                  <a:moveTo>
                    <a:pt x="3792" y="1"/>
                  </a:moveTo>
                  <a:lnTo>
                    <a:pt x="3802" y="10"/>
                  </a:lnTo>
                  <a:lnTo>
                    <a:pt x="4148" y="434"/>
                  </a:lnTo>
                  <a:cubicBezTo>
                    <a:pt x="4186" y="487"/>
                    <a:pt x="4196" y="554"/>
                    <a:pt x="4172" y="616"/>
                  </a:cubicBezTo>
                  <a:lnTo>
                    <a:pt x="3874" y="1309"/>
                  </a:lnTo>
                  <a:lnTo>
                    <a:pt x="3494" y="621"/>
                  </a:lnTo>
                  <a:lnTo>
                    <a:pt x="2815" y="621"/>
                  </a:lnTo>
                  <a:lnTo>
                    <a:pt x="2339" y="1531"/>
                  </a:lnTo>
                  <a:cubicBezTo>
                    <a:pt x="2271" y="1661"/>
                    <a:pt x="2358" y="1819"/>
                    <a:pt x="2502" y="1829"/>
                  </a:cubicBezTo>
                  <a:lnTo>
                    <a:pt x="2883" y="1863"/>
                  </a:lnTo>
                  <a:lnTo>
                    <a:pt x="3190" y="1425"/>
                  </a:lnTo>
                  <a:lnTo>
                    <a:pt x="3498" y="1815"/>
                  </a:lnTo>
                  <a:lnTo>
                    <a:pt x="3417" y="2426"/>
                  </a:lnTo>
                  <a:lnTo>
                    <a:pt x="2608" y="2546"/>
                  </a:lnTo>
                  <a:lnTo>
                    <a:pt x="1776" y="3157"/>
                  </a:lnTo>
                  <a:lnTo>
                    <a:pt x="1675" y="3566"/>
                  </a:lnTo>
                  <a:cubicBezTo>
                    <a:pt x="1657" y="3651"/>
                    <a:pt x="1581" y="3707"/>
                    <a:pt x="1501" y="3707"/>
                  </a:cubicBezTo>
                  <a:cubicBezTo>
                    <a:pt x="1495" y="3707"/>
                    <a:pt x="1489" y="3706"/>
                    <a:pt x="1482" y="3706"/>
                  </a:cubicBezTo>
                  <a:lnTo>
                    <a:pt x="1170" y="3667"/>
                  </a:lnTo>
                  <a:cubicBezTo>
                    <a:pt x="1163" y="3666"/>
                    <a:pt x="1156" y="3666"/>
                    <a:pt x="1149" y="3666"/>
                  </a:cubicBezTo>
                  <a:cubicBezTo>
                    <a:pt x="1074" y="3666"/>
                    <a:pt x="1003" y="3712"/>
                    <a:pt x="977" y="3783"/>
                  </a:cubicBezTo>
                  <a:lnTo>
                    <a:pt x="804" y="4249"/>
                  </a:lnTo>
                  <a:cubicBezTo>
                    <a:pt x="770" y="4350"/>
                    <a:pt x="823" y="4456"/>
                    <a:pt x="924" y="4485"/>
                  </a:cubicBezTo>
                  <a:lnTo>
                    <a:pt x="1492" y="4649"/>
                  </a:lnTo>
                  <a:lnTo>
                    <a:pt x="1824" y="3922"/>
                  </a:lnTo>
                  <a:cubicBezTo>
                    <a:pt x="1862" y="3826"/>
                    <a:pt x="1944" y="3759"/>
                    <a:pt x="2040" y="3725"/>
                  </a:cubicBezTo>
                  <a:lnTo>
                    <a:pt x="2959" y="3431"/>
                  </a:lnTo>
                  <a:lnTo>
                    <a:pt x="3725" y="4014"/>
                  </a:lnTo>
                  <a:lnTo>
                    <a:pt x="4129" y="3840"/>
                  </a:lnTo>
                  <a:lnTo>
                    <a:pt x="4393" y="4143"/>
                  </a:lnTo>
                  <a:lnTo>
                    <a:pt x="4942" y="4095"/>
                  </a:lnTo>
                  <a:cubicBezTo>
                    <a:pt x="4945" y="4095"/>
                    <a:pt x="4949" y="4095"/>
                    <a:pt x="4952" y="4095"/>
                  </a:cubicBezTo>
                  <a:cubicBezTo>
                    <a:pt x="5039" y="4095"/>
                    <a:pt x="5116" y="4156"/>
                    <a:pt x="5134" y="4240"/>
                  </a:cubicBezTo>
                  <a:lnTo>
                    <a:pt x="5158" y="4360"/>
                  </a:lnTo>
                  <a:cubicBezTo>
                    <a:pt x="5197" y="4572"/>
                    <a:pt x="5048" y="4769"/>
                    <a:pt x="4836" y="4788"/>
                  </a:cubicBezTo>
                  <a:lnTo>
                    <a:pt x="3931" y="4860"/>
                  </a:lnTo>
                  <a:cubicBezTo>
                    <a:pt x="3830" y="4865"/>
                    <a:pt x="3758" y="4966"/>
                    <a:pt x="3792" y="5067"/>
                  </a:cubicBezTo>
                  <a:cubicBezTo>
                    <a:pt x="3825" y="5176"/>
                    <a:pt x="3739" y="5277"/>
                    <a:pt x="3634" y="5277"/>
                  </a:cubicBezTo>
                  <a:cubicBezTo>
                    <a:pt x="3618" y="5277"/>
                    <a:pt x="3602" y="5275"/>
                    <a:pt x="3585" y="5269"/>
                  </a:cubicBezTo>
                  <a:lnTo>
                    <a:pt x="2907" y="5043"/>
                  </a:lnTo>
                  <a:cubicBezTo>
                    <a:pt x="2820" y="5014"/>
                    <a:pt x="2753" y="4937"/>
                    <a:pt x="2738" y="4841"/>
                  </a:cubicBezTo>
                  <a:cubicBezTo>
                    <a:pt x="2719" y="4719"/>
                    <a:pt x="2614" y="4629"/>
                    <a:pt x="2488" y="4629"/>
                  </a:cubicBezTo>
                  <a:cubicBezTo>
                    <a:pt x="2485" y="4629"/>
                    <a:pt x="2482" y="4629"/>
                    <a:pt x="2478" y="4629"/>
                  </a:cubicBezTo>
                  <a:lnTo>
                    <a:pt x="1492" y="4653"/>
                  </a:lnTo>
                  <a:lnTo>
                    <a:pt x="953" y="4894"/>
                  </a:lnTo>
                  <a:cubicBezTo>
                    <a:pt x="828" y="4947"/>
                    <a:pt x="746" y="5072"/>
                    <a:pt x="741" y="5207"/>
                  </a:cubicBezTo>
                  <a:lnTo>
                    <a:pt x="732" y="5390"/>
                  </a:lnTo>
                  <a:lnTo>
                    <a:pt x="92" y="6121"/>
                  </a:lnTo>
                  <a:cubicBezTo>
                    <a:pt x="34" y="6188"/>
                    <a:pt x="0" y="6270"/>
                    <a:pt x="0" y="6357"/>
                  </a:cubicBezTo>
                  <a:lnTo>
                    <a:pt x="0" y="7146"/>
                  </a:lnTo>
                  <a:cubicBezTo>
                    <a:pt x="0" y="7290"/>
                    <a:pt x="63" y="7430"/>
                    <a:pt x="164" y="7531"/>
                  </a:cubicBezTo>
                  <a:lnTo>
                    <a:pt x="732" y="8079"/>
                  </a:lnTo>
                  <a:cubicBezTo>
                    <a:pt x="818" y="8161"/>
                    <a:pt x="934" y="8214"/>
                    <a:pt x="1059" y="8224"/>
                  </a:cubicBezTo>
                  <a:lnTo>
                    <a:pt x="2940" y="8387"/>
                  </a:lnTo>
                  <a:lnTo>
                    <a:pt x="2907" y="8657"/>
                  </a:lnTo>
                  <a:cubicBezTo>
                    <a:pt x="2892" y="8787"/>
                    <a:pt x="2945" y="8912"/>
                    <a:pt x="3051" y="8989"/>
                  </a:cubicBezTo>
                  <a:lnTo>
                    <a:pt x="3465" y="9297"/>
                  </a:lnTo>
                  <a:lnTo>
                    <a:pt x="3402" y="9504"/>
                  </a:lnTo>
                  <a:cubicBezTo>
                    <a:pt x="3359" y="9643"/>
                    <a:pt x="3402" y="9792"/>
                    <a:pt x="3513" y="9884"/>
                  </a:cubicBezTo>
                  <a:lnTo>
                    <a:pt x="3951" y="10264"/>
                  </a:lnTo>
                  <a:lnTo>
                    <a:pt x="5202" y="9865"/>
                  </a:lnTo>
                  <a:lnTo>
                    <a:pt x="5880" y="9056"/>
                  </a:lnTo>
                  <a:cubicBezTo>
                    <a:pt x="5991" y="8926"/>
                    <a:pt x="6077" y="8777"/>
                    <a:pt x="6150" y="8618"/>
                  </a:cubicBezTo>
                  <a:lnTo>
                    <a:pt x="7122" y="6371"/>
                  </a:lnTo>
                  <a:lnTo>
                    <a:pt x="6501" y="6419"/>
                  </a:lnTo>
                  <a:cubicBezTo>
                    <a:pt x="6501" y="6419"/>
                    <a:pt x="6500" y="6419"/>
                    <a:pt x="6500" y="6419"/>
                  </a:cubicBezTo>
                  <a:cubicBezTo>
                    <a:pt x="6392" y="6419"/>
                    <a:pt x="7415" y="5014"/>
                    <a:pt x="7343" y="4928"/>
                  </a:cubicBezTo>
                  <a:lnTo>
                    <a:pt x="7117" y="4475"/>
                  </a:lnTo>
                  <a:lnTo>
                    <a:pt x="7569" y="4249"/>
                  </a:lnTo>
                  <a:lnTo>
                    <a:pt x="8219" y="4711"/>
                  </a:lnTo>
                  <a:cubicBezTo>
                    <a:pt x="8017" y="2301"/>
                    <a:pt x="6183" y="352"/>
                    <a:pt x="3792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4" name="Google Shape;7164;p29"/>
            <p:cNvSpPr/>
            <p:nvPr/>
          </p:nvSpPr>
          <p:spPr>
            <a:xfrm>
              <a:off x="6249533" y="2031191"/>
              <a:ext cx="259128" cy="269724"/>
            </a:xfrm>
            <a:custGeom>
              <a:rect b="b" l="l" r="r" t="t"/>
              <a:pathLst>
                <a:path extrusionOk="0" h="10284" w="9880">
                  <a:moveTo>
                    <a:pt x="5159" y="0"/>
                  </a:moveTo>
                  <a:cubicBezTo>
                    <a:pt x="1757" y="713"/>
                    <a:pt x="1" y="4490"/>
                    <a:pt x="1641" y="7550"/>
                  </a:cubicBezTo>
                  <a:cubicBezTo>
                    <a:pt x="2601" y="9331"/>
                    <a:pt x="4404" y="10284"/>
                    <a:pt x="6229" y="10284"/>
                  </a:cubicBezTo>
                  <a:cubicBezTo>
                    <a:pt x="7535" y="10284"/>
                    <a:pt x="8852" y="9796"/>
                    <a:pt x="9879" y="8777"/>
                  </a:cubicBezTo>
                  <a:lnTo>
                    <a:pt x="9879" y="8777"/>
                  </a:lnTo>
                  <a:cubicBezTo>
                    <a:pt x="9528" y="8849"/>
                    <a:pt x="9172" y="8888"/>
                    <a:pt x="8816" y="8888"/>
                  </a:cubicBezTo>
                  <a:cubicBezTo>
                    <a:pt x="6713" y="8888"/>
                    <a:pt x="4817" y="7617"/>
                    <a:pt x="4014" y="5669"/>
                  </a:cubicBezTo>
                  <a:cubicBezTo>
                    <a:pt x="3210" y="3725"/>
                    <a:pt x="3662" y="1483"/>
                    <a:pt x="5159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5" name="Google Shape;7165;p29"/>
            <p:cNvSpPr/>
            <p:nvPr/>
          </p:nvSpPr>
          <p:spPr>
            <a:xfrm>
              <a:off x="6332832" y="2171272"/>
              <a:ext cx="156499" cy="127492"/>
            </a:xfrm>
            <a:custGeom>
              <a:rect b="b" l="l" r="r" t="t"/>
              <a:pathLst>
                <a:path extrusionOk="0" h="4861" w="5967">
                  <a:moveTo>
                    <a:pt x="717" y="1"/>
                  </a:moveTo>
                  <a:lnTo>
                    <a:pt x="87" y="717"/>
                  </a:lnTo>
                  <a:cubicBezTo>
                    <a:pt x="29" y="785"/>
                    <a:pt x="0" y="867"/>
                    <a:pt x="0" y="953"/>
                  </a:cubicBezTo>
                  <a:lnTo>
                    <a:pt x="0" y="1742"/>
                  </a:lnTo>
                  <a:cubicBezTo>
                    <a:pt x="0" y="1887"/>
                    <a:pt x="58" y="2026"/>
                    <a:pt x="164" y="2127"/>
                  </a:cubicBezTo>
                  <a:lnTo>
                    <a:pt x="727" y="2676"/>
                  </a:lnTo>
                  <a:cubicBezTo>
                    <a:pt x="818" y="2758"/>
                    <a:pt x="934" y="2811"/>
                    <a:pt x="1054" y="2820"/>
                  </a:cubicBezTo>
                  <a:lnTo>
                    <a:pt x="2748" y="2969"/>
                  </a:lnTo>
                  <a:cubicBezTo>
                    <a:pt x="2854" y="2979"/>
                    <a:pt x="2931" y="3070"/>
                    <a:pt x="2916" y="3176"/>
                  </a:cubicBezTo>
                  <a:lnTo>
                    <a:pt x="2907" y="3258"/>
                  </a:lnTo>
                  <a:cubicBezTo>
                    <a:pt x="2892" y="3383"/>
                    <a:pt x="2945" y="3508"/>
                    <a:pt x="3051" y="3590"/>
                  </a:cubicBezTo>
                  <a:lnTo>
                    <a:pt x="3465" y="3898"/>
                  </a:lnTo>
                  <a:lnTo>
                    <a:pt x="3402" y="4105"/>
                  </a:lnTo>
                  <a:cubicBezTo>
                    <a:pt x="3359" y="4240"/>
                    <a:pt x="3402" y="4389"/>
                    <a:pt x="3513" y="4480"/>
                  </a:cubicBezTo>
                  <a:lnTo>
                    <a:pt x="3951" y="4860"/>
                  </a:lnTo>
                  <a:lnTo>
                    <a:pt x="3960" y="4860"/>
                  </a:lnTo>
                  <a:cubicBezTo>
                    <a:pt x="4273" y="4807"/>
                    <a:pt x="4576" y="4721"/>
                    <a:pt x="4875" y="4610"/>
                  </a:cubicBezTo>
                  <a:lnTo>
                    <a:pt x="4947" y="4581"/>
                  </a:lnTo>
                  <a:cubicBezTo>
                    <a:pt x="5009" y="4557"/>
                    <a:pt x="5072" y="4528"/>
                    <a:pt x="5134" y="4499"/>
                  </a:cubicBezTo>
                  <a:lnTo>
                    <a:pt x="5197" y="4475"/>
                  </a:lnTo>
                  <a:lnTo>
                    <a:pt x="5880" y="3653"/>
                  </a:lnTo>
                  <a:cubicBezTo>
                    <a:pt x="5909" y="3614"/>
                    <a:pt x="5938" y="3571"/>
                    <a:pt x="5967" y="3532"/>
                  </a:cubicBezTo>
                  <a:lnTo>
                    <a:pt x="5967" y="3532"/>
                  </a:lnTo>
                  <a:cubicBezTo>
                    <a:pt x="5861" y="3542"/>
                    <a:pt x="5750" y="3547"/>
                    <a:pt x="5640" y="3547"/>
                  </a:cubicBezTo>
                  <a:cubicBezTo>
                    <a:pt x="3407" y="3542"/>
                    <a:pt x="1425" y="2118"/>
                    <a:pt x="717" y="1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6" name="Google Shape;7166;p29"/>
            <p:cNvSpPr/>
            <p:nvPr/>
          </p:nvSpPr>
          <p:spPr>
            <a:xfrm>
              <a:off x="6255434" y="2080394"/>
              <a:ext cx="363251" cy="273841"/>
            </a:xfrm>
            <a:custGeom>
              <a:rect b="b" l="l" r="r" t="t"/>
              <a:pathLst>
                <a:path extrusionOk="0" h="10441" w="13850">
                  <a:moveTo>
                    <a:pt x="12345" y="0"/>
                  </a:moveTo>
                  <a:cubicBezTo>
                    <a:pt x="12210" y="0"/>
                    <a:pt x="12077" y="130"/>
                    <a:pt x="12147" y="295"/>
                  </a:cubicBezTo>
                  <a:cubicBezTo>
                    <a:pt x="13388" y="2922"/>
                    <a:pt x="12830" y="6049"/>
                    <a:pt x="10746" y="8080"/>
                  </a:cubicBezTo>
                  <a:cubicBezTo>
                    <a:pt x="9446" y="9350"/>
                    <a:pt x="7729" y="10016"/>
                    <a:pt x="5991" y="10016"/>
                  </a:cubicBezTo>
                  <a:cubicBezTo>
                    <a:pt x="4951" y="10016"/>
                    <a:pt x="3903" y="9778"/>
                    <a:pt x="2932" y="9288"/>
                  </a:cubicBezTo>
                  <a:cubicBezTo>
                    <a:pt x="2128" y="8884"/>
                    <a:pt x="1416" y="8325"/>
                    <a:pt x="834" y="7647"/>
                  </a:cubicBezTo>
                  <a:lnTo>
                    <a:pt x="834" y="7647"/>
                  </a:lnTo>
                  <a:lnTo>
                    <a:pt x="1667" y="7921"/>
                  </a:lnTo>
                  <a:cubicBezTo>
                    <a:pt x="1694" y="7930"/>
                    <a:pt x="1719" y="7935"/>
                    <a:pt x="1743" y="7935"/>
                  </a:cubicBezTo>
                  <a:cubicBezTo>
                    <a:pt x="1959" y="7935"/>
                    <a:pt x="2044" y="7600"/>
                    <a:pt x="1801" y="7522"/>
                  </a:cubicBezTo>
                  <a:lnTo>
                    <a:pt x="300" y="7021"/>
                  </a:lnTo>
                  <a:cubicBezTo>
                    <a:pt x="276" y="7013"/>
                    <a:pt x="252" y="7009"/>
                    <a:pt x="229" y="7009"/>
                  </a:cubicBezTo>
                  <a:cubicBezTo>
                    <a:pt x="106" y="7009"/>
                    <a:pt x="1" y="7119"/>
                    <a:pt x="21" y="7252"/>
                  </a:cubicBezTo>
                  <a:lnTo>
                    <a:pt x="271" y="9004"/>
                  </a:lnTo>
                  <a:cubicBezTo>
                    <a:pt x="286" y="9110"/>
                    <a:pt x="377" y="9187"/>
                    <a:pt x="483" y="9187"/>
                  </a:cubicBezTo>
                  <a:lnTo>
                    <a:pt x="512" y="9187"/>
                  </a:lnTo>
                  <a:cubicBezTo>
                    <a:pt x="627" y="9167"/>
                    <a:pt x="709" y="9062"/>
                    <a:pt x="695" y="8946"/>
                  </a:cubicBezTo>
                  <a:lnTo>
                    <a:pt x="555" y="7964"/>
                  </a:lnTo>
                  <a:lnTo>
                    <a:pt x="555" y="7964"/>
                  </a:lnTo>
                  <a:cubicBezTo>
                    <a:pt x="1166" y="8667"/>
                    <a:pt x="1907" y="9244"/>
                    <a:pt x="2740" y="9668"/>
                  </a:cubicBezTo>
                  <a:cubicBezTo>
                    <a:pt x="3771" y="10188"/>
                    <a:pt x="4883" y="10441"/>
                    <a:pt x="5988" y="10441"/>
                  </a:cubicBezTo>
                  <a:cubicBezTo>
                    <a:pt x="7836" y="10441"/>
                    <a:pt x="9662" y="9732"/>
                    <a:pt x="11045" y="8383"/>
                  </a:cubicBezTo>
                  <a:cubicBezTo>
                    <a:pt x="13253" y="6227"/>
                    <a:pt x="13850" y="2903"/>
                    <a:pt x="12527" y="112"/>
                  </a:cubicBezTo>
                  <a:lnTo>
                    <a:pt x="12527" y="112"/>
                  </a:lnTo>
                  <a:lnTo>
                    <a:pt x="12527" y="117"/>
                  </a:lnTo>
                  <a:cubicBezTo>
                    <a:pt x="12484" y="35"/>
                    <a:pt x="12414" y="0"/>
                    <a:pt x="1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7" name="Google Shape;7167;p29"/>
            <p:cNvSpPr/>
            <p:nvPr/>
          </p:nvSpPr>
          <p:spPr>
            <a:xfrm>
              <a:off x="6200960" y="1975274"/>
              <a:ext cx="368916" cy="274104"/>
            </a:xfrm>
            <a:custGeom>
              <a:rect b="b" l="l" r="r" t="t"/>
              <a:pathLst>
                <a:path extrusionOk="0" h="10451" w="14066">
                  <a:moveTo>
                    <a:pt x="8073" y="1"/>
                  </a:moveTo>
                  <a:cubicBezTo>
                    <a:pt x="6706" y="1"/>
                    <a:pt x="5329" y="387"/>
                    <a:pt x="4114" y="1185"/>
                  </a:cubicBezTo>
                  <a:cubicBezTo>
                    <a:pt x="1097" y="3162"/>
                    <a:pt x="0" y="7060"/>
                    <a:pt x="1545" y="10317"/>
                  </a:cubicBezTo>
                  <a:cubicBezTo>
                    <a:pt x="1583" y="10412"/>
                    <a:pt x="1656" y="10451"/>
                    <a:pt x="1731" y="10451"/>
                  </a:cubicBezTo>
                  <a:cubicBezTo>
                    <a:pt x="1872" y="10451"/>
                    <a:pt x="2016" y="10309"/>
                    <a:pt x="1925" y="10139"/>
                  </a:cubicBezTo>
                  <a:cubicBezTo>
                    <a:pt x="1492" y="9225"/>
                    <a:pt x="1265" y="8229"/>
                    <a:pt x="1265" y="7223"/>
                  </a:cubicBezTo>
                  <a:cubicBezTo>
                    <a:pt x="1265" y="4375"/>
                    <a:pt x="3036" y="1825"/>
                    <a:pt x="5707" y="838"/>
                  </a:cubicBezTo>
                  <a:cubicBezTo>
                    <a:pt x="6479" y="552"/>
                    <a:pt x="7279" y="413"/>
                    <a:pt x="8071" y="413"/>
                  </a:cubicBezTo>
                  <a:cubicBezTo>
                    <a:pt x="10020" y="413"/>
                    <a:pt x="11920" y="1251"/>
                    <a:pt x="13237" y="2787"/>
                  </a:cubicBezTo>
                  <a:lnTo>
                    <a:pt x="12400" y="2508"/>
                  </a:lnTo>
                  <a:cubicBezTo>
                    <a:pt x="12374" y="2499"/>
                    <a:pt x="12350" y="2496"/>
                    <a:pt x="12327" y="2496"/>
                  </a:cubicBezTo>
                  <a:cubicBezTo>
                    <a:pt x="12113" y="2496"/>
                    <a:pt x="12027" y="2829"/>
                    <a:pt x="12270" y="2912"/>
                  </a:cubicBezTo>
                  <a:lnTo>
                    <a:pt x="13771" y="3412"/>
                  </a:lnTo>
                  <a:cubicBezTo>
                    <a:pt x="13793" y="3420"/>
                    <a:pt x="13815" y="3423"/>
                    <a:pt x="13837" y="3423"/>
                  </a:cubicBezTo>
                  <a:cubicBezTo>
                    <a:pt x="13961" y="3423"/>
                    <a:pt x="14066" y="3313"/>
                    <a:pt x="14045" y="3181"/>
                  </a:cubicBezTo>
                  <a:lnTo>
                    <a:pt x="13795" y="1430"/>
                  </a:lnTo>
                  <a:cubicBezTo>
                    <a:pt x="13778" y="1303"/>
                    <a:pt x="13685" y="1245"/>
                    <a:pt x="13590" y="1245"/>
                  </a:cubicBezTo>
                  <a:cubicBezTo>
                    <a:pt x="13474" y="1245"/>
                    <a:pt x="13355" y="1333"/>
                    <a:pt x="13377" y="1488"/>
                  </a:cubicBezTo>
                  <a:lnTo>
                    <a:pt x="13516" y="2464"/>
                  </a:lnTo>
                  <a:cubicBezTo>
                    <a:pt x="12098" y="848"/>
                    <a:pt x="10096" y="1"/>
                    <a:pt x="80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8" name="Google Shape;7168;p29"/>
            <p:cNvSpPr/>
            <p:nvPr/>
          </p:nvSpPr>
          <p:spPr>
            <a:xfrm>
              <a:off x="6365013" y="2075621"/>
              <a:ext cx="17677" cy="29322"/>
            </a:xfrm>
            <a:custGeom>
              <a:rect b="b" l="l" r="r" t="t"/>
              <a:pathLst>
                <a:path extrusionOk="0" h="1118" w="674">
                  <a:moveTo>
                    <a:pt x="453" y="0"/>
                  </a:moveTo>
                  <a:cubicBezTo>
                    <a:pt x="332" y="0"/>
                    <a:pt x="241" y="96"/>
                    <a:pt x="241" y="212"/>
                  </a:cubicBezTo>
                  <a:lnTo>
                    <a:pt x="246" y="602"/>
                  </a:lnTo>
                  <a:lnTo>
                    <a:pt x="92" y="751"/>
                  </a:lnTo>
                  <a:cubicBezTo>
                    <a:pt x="5" y="833"/>
                    <a:pt x="0" y="967"/>
                    <a:pt x="82" y="1049"/>
                  </a:cubicBezTo>
                  <a:cubicBezTo>
                    <a:pt x="125" y="1094"/>
                    <a:pt x="182" y="1117"/>
                    <a:pt x="238" y="1117"/>
                  </a:cubicBezTo>
                  <a:cubicBezTo>
                    <a:pt x="290" y="1117"/>
                    <a:pt x="341" y="1098"/>
                    <a:pt x="380" y="1059"/>
                  </a:cubicBezTo>
                  <a:lnTo>
                    <a:pt x="607" y="847"/>
                  </a:lnTo>
                  <a:cubicBezTo>
                    <a:pt x="650" y="804"/>
                    <a:pt x="674" y="746"/>
                    <a:pt x="674" y="688"/>
                  </a:cubicBezTo>
                  <a:lnTo>
                    <a:pt x="664" y="207"/>
                  </a:lnTo>
                  <a:cubicBezTo>
                    <a:pt x="664" y="92"/>
                    <a:pt x="568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9" name="Google Shape;7169;p29"/>
            <p:cNvSpPr/>
            <p:nvPr/>
          </p:nvSpPr>
          <p:spPr>
            <a:xfrm>
              <a:off x="6256588" y="2022589"/>
              <a:ext cx="307963" cy="284123"/>
            </a:xfrm>
            <a:custGeom>
              <a:rect b="b" l="l" r="r" t="t"/>
              <a:pathLst>
                <a:path extrusionOk="0" h="10833" w="11742">
                  <a:moveTo>
                    <a:pt x="4072" y="4149"/>
                  </a:moveTo>
                  <a:lnTo>
                    <a:pt x="4360" y="4187"/>
                  </a:lnTo>
                  <a:cubicBezTo>
                    <a:pt x="4372" y="4189"/>
                    <a:pt x="4384" y="4189"/>
                    <a:pt x="4396" y="4189"/>
                  </a:cubicBezTo>
                  <a:cubicBezTo>
                    <a:pt x="4430" y="4189"/>
                    <a:pt x="4465" y="4185"/>
                    <a:pt x="4500" y="4178"/>
                  </a:cubicBezTo>
                  <a:lnTo>
                    <a:pt x="4500" y="4178"/>
                  </a:lnTo>
                  <a:lnTo>
                    <a:pt x="4279" y="4669"/>
                  </a:lnTo>
                  <a:lnTo>
                    <a:pt x="3918" y="4563"/>
                  </a:lnTo>
                  <a:lnTo>
                    <a:pt x="4072" y="4149"/>
                  </a:lnTo>
                  <a:close/>
                  <a:moveTo>
                    <a:pt x="5482" y="4048"/>
                  </a:moveTo>
                  <a:lnTo>
                    <a:pt x="5905" y="4563"/>
                  </a:lnTo>
                  <a:lnTo>
                    <a:pt x="5857" y="4702"/>
                  </a:lnTo>
                  <a:cubicBezTo>
                    <a:pt x="5800" y="4870"/>
                    <a:pt x="5933" y="4985"/>
                    <a:pt x="6063" y="4985"/>
                  </a:cubicBezTo>
                  <a:cubicBezTo>
                    <a:pt x="6143" y="4985"/>
                    <a:pt x="6222" y="4942"/>
                    <a:pt x="6256" y="4842"/>
                  </a:cubicBezTo>
                  <a:lnTo>
                    <a:pt x="6309" y="4678"/>
                  </a:lnTo>
                  <a:cubicBezTo>
                    <a:pt x="6352" y="4553"/>
                    <a:pt x="6328" y="4414"/>
                    <a:pt x="6242" y="4308"/>
                  </a:cubicBezTo>
                  <a:lnTo>
                    <a:pt x="6131" y="4168"/>
                  </a:lnTo>
                  <a:lnTo>
                    <a:pt x="6506" y="4452"/>
                  </a:lnTo>
                  <a:cubicBezTo>
                    <a:pt x="6543" y="4482"/>
                    <a:pt x="6588" y="4497"/>
                    <a:pt x="6634" y="4497"/>
                  </a:cubicBezTo>
                  <a:cubicBezTo>
                    <a:pt x="6661" y="4497"/>
                    <a:pt x="6688" y="4492"/>
                    <a:pt x="6713" y="4481"/>
                  </a:cubicBezTo>
                  <a:lnTo>
                    <a:pt x="6983" y="4370"/>
                  </a:lnTo>
                  <a:lnTo>
                    <a:pt x="7146" y="4553"/>
                  </a:lnTo>
                  <a:cubicBezTo>
                    <a:pt x="7186" y="4602"/>
                    <a:pt x="7246" y="4626"/>
                    <a:pt x="7308" y="4626"/>
                  </a:cubicBezTo>
                  <a:cubicBezTo>
                    <a:pt x="7313" y="4626"/>
                    <a:pt x="7319" y="4626"/>
                    <a:pt x="7324" y="4625"/>
                  </a:cubicBezTo>
                  <a:lnTo>
                    <a:pt x="7844" y="4582"/>
                  </a:lnTo>
                  <a:lnTo>
                    <a:pt x="7863" y="4673"/>
                  </a:lnTo>
                  <a:cubicBezTo>
                    <a:pt x="7878" y="4760"/>
                    <a:pt x="7820" y="4842"/>
                    <a:pt x="7729" y="4847"/>
                  </a:cubicBezTo>
                  <a:lnTo>
                    <a:pt x="6819" y="4919"/>
                  </a:lnTo>
                  <a:cubicBezTo>
                    <a:pt x="6617" y="4933"/>
                    <a:pt x="6463" y="5111"/>
                    <a:pt x="6478" y="5313"/>
                  </a:cubicBezTo>
                  <a:lnTo>
                    <a:pt x="5876" y="5111"/>
                  </a:lnTo>
                  <a:cubicBezTo>
                    <a:pt x="5857" y="5107"/>
                    <a:pt x="5847" y="5092"/>
                    <a:pt x="5847" y="5078"/>
                  </a:cubicBezTo>
                  <a:cubicBezTo>
                    <a:pt x="5809" y="4852"/>
                    <a:pt x="5611" y="4683"/>
                    <a:pt x="5385" y="4683"/>
                  </a:cubicBezTo>
                  <a:lnTo>
                    <a:pt x="5376" y="4683"/>
                  </a:lnTo>
                  <a:lnTo>
                    <a:pt x="4726" y="4702"/>
                  </a:lnTo>
                  <a:lnTo>
                    <a:pt x="4919" y="4279"/>
                  </a:lnTo>
                  <a:cubicBezTo>
                    <a:pt x="4933" y="4240"/>
                    <a:pt x="4967" y="4212"/>
                    <a:pt x="5005" y="4202"/>
                  </a:cubicBezTo>
                  <a:lnTo>
                    <a:pt x="5482" y="4048"/>
                  </a:lnTo>
                  <a:close/>
                  <a:moveTo>
                    <a:pt x="10411" y="4775"/>
                  </a:moveTo>
                  <a:cubicBezTo>
                    <a:pt x="10448" y="4775"/>
                    <a:pt x="10485" y="4789"/>
                    <a:pt x="10515" y="4818"/>
                  </a:cubicBezTo>
                  <a:lnTo>
                    <a:pt x="10943" y="5236"/>
                  </a:lnTo>
                  <a:cubicBezTo>
                    <a:pt x="10948" y="5366"/>
                    <a:pt x="10948" y="5496"/>
                    <a:pt x="10943" y="5621"/>
                  </a:cubicBezTo>
                  <a:cubicBezTo>
                    <a:pt x="10890" y="6877"/>
                    <a:pt x="10370" y="8066"/>
                    <a:pt x="9485" y="8951"/>
                  </a:cubicBezTo>
                  <a:cubicBezTo>
                    <a:pt x="9345" y="9086"/>
                    <a:pt x="9206" y="9216"/>
                    <a:pt x="9057" y="9331"/>
                  </a:cubicBezTo>
                  <a:cubicBezTo>
                    <a:pt x="9134" y="9221"/>
                    <a:pt x="9201" y="9100"/>
                    <a:pt x="9254" y="8975"/>
                  </a:cubicBezTo>
                  <a:lnTo>
                    <a:pt x="10226" y="6728"/>
                  </a:lnTo>
                  <a:cubicBezTo>
                    <a:pt x="10287" y="6583"/>
                    <a:pt x="10180" y="6429"/>
                    <a:pt x="10028" y="6429"/>
                  </a:cubicBezTo>
                  <a:cubicBezTo>
                    <a:pt x="10023" y="6429"/>
                    <a:pt x="10019" y="6429"/>
                    <a:pt x="10014" y="6430"/>
                  </a:cubicBezTo>
                  <a:lnTo>
                    <a:pt x="9923" y="6439"/>
                  </a:lnTo>
                  <a:lnTo>
                    <a:pt x="10447" y="5390"/>
                  </a:lnTo>
                  <a:cubicBezTo>
                    <a:pt x="10534" y="5212"/>
                    <a:pt x="10481" y="5001"/>
                    <a:pt x="10322" y="4890"/>
                  </a:cubicBezTo>
                  <a:lnTo>
                    <a:pt x="10279" y="4861"/>
                  </a:lnTo>
                  <a:lnTo>
                    <a:pt x="10288" y="4842"/>
                  </a:lnTo>
                  <a:cubicBezTo>
                    <a:pt x="10316" y="4798"/>
                    <a:pt x="10363" y="4775"/>
                    <a:pt x="10411" y="4775"/>
                  </a:cubicBezTo>
                  <a:close/>
                  <a:moveTo>
                    <a:pt x="5959" y="1"/>
                  </a:moveTo>
                  <a:cubicBezTo>
                    <a:pt x="4567" y="1"/>
                    <a:pt x="3179" y="535"/>
                    <a:pt x="2128" y="1589"/>
                  </a:cubicBezTo>
                  <a:cubicBezTo>
                    <a:pt x="141" y="3576"/>
                    <a:pt x="1" y="6747"/>
                    <a:pt x="1805" y="8898"/>
                  </a:cubicBezTo>
                  <a:cubicBezTo>
                    <a:pt x="1853" y="8955"/>
                    <a:pt x="1910" y="8978"/>
                    <a:pt x="1965" y="8978"/>
                  </a:cubicBezTo>
                  <a:cubicBezTo>
                    <a:pt x="2122" y="8978"/>
                    <a:pt x="2263" y="8789"/>
                    <a:pt x="2128" y="8629"/>
                  </a:cubicBezTo>
                  <a:cubicBezTo>
                    <a:pt x="906" y="7171"/>
                    <a:pt x="612" y="5140"/>
                    <a:pt x="1382" y="3398"/>
                  </a:cubicBezTo>
                  <a:cubicBezTo>
                    <a:pt x="2152" y="1657"/>
                    <a:pt x="3846" y="502"/>
                    <a:pt x="5751" y="430"/>
                  </a:cubicBezTo>
                  <a:cubicBezTo>
                    <a:pt x="5825" y="426"/>
                    <a:pt x="5899" y="424"/>
                    <a:pt x="5974" y="424"/>
                  </a:cubicBezTo>
                  <a:cubicBezTo>
                    <a:pt x="6183" y="424"/>
                    <a:pt x="6392" y="438"/>
                    <a:pt x="6598" y="463"/>
                  </a:cubicBezTo>
                  <a:lnTo>
                    <a:pt x="6887" y="819"/>
                  </a:lnTo>
                  <a:lnTo>
                    <a:pt x="6766" y="1098"/>
                  </a:lnTo>
                  <a:lnTo>
                    <a:pt x="6593" y="786"/>
                  </a:lnTo>
                  <a:cubicBezTo>
                    <a:pt x="6555" y="718"/>
                    <a:pt x="6482" y="680"/>
                    <a:pt x="6405" y="680"/>
                  </a:cubicBezTo>
                  <a:lnTo>
                    <a:pt x="5727" y="680"/>
                  </a:lnTo>
                  <a:cubicBezTo>
                    <a:pt x="5645" y="680"/>
                    <a:pt x="5573" y="723"/>
                    <a:pt x="5539" y="790"/>
                  </a:cubicBezTo>
                  <a:lnTo>
                    <a:pt x="5058" y="1700"/>
                  </a:lnTo>
                  <a:cubicBezTo>
                    <a:pt x="4923" y="1964"/>
                    <a:pt x="5097" y="2287"/>
                    <a:pt x="5395" y="2311"/>
                  </a:cubicBezTo>
                  <a:lnTo>
                    <a:pt x="5775" y="2340"/>
                  </a:lnTo>
                  <a:cubicBezTo>
                    <a:pt x="5780" y="2340"/>
                    <a:pt x="5784" y="2340"/>
                    <a:pt x="5789" y="2340"/>
                  </a:cubicBezTo>
                  <a:cubicBezTo>
                    <a:pt x="5857" y="2340"/>
                    <a:pt x="5927" y="2307"/>
                    <a:pt x="5968" y="2253"/>
                  </a:cubicBezTo>
                  <a:lnTo>
                    <a:pt x="6107" y="2046"/>
                  </a:lnTo>
                  <a:lnTo>
                    <a:pt x="6184" y="2143"/>
                  </a:lnTo>
                  <a:lnTo>
                    <a:pt x="6136" y="2503"/>
                  </a:lnTo>
                  <a:lnTo>
                    <a:pt x="5486" y="2600"/>
                  </a:lnTo>
                  <a:cubicBezTo>
                    <a:pt x="5448" y="2604"/>
                    <a:pt x="5419" y="2619"/>
                    <a:pt x="5390" y="2638"/>
                  </a:cubicBezTo>
                  <a:lnTo>
                    <a:pt x="4553" y="3254"/>
                  </a:lnTo>
                  <a:cubicBezTo>
                    <a:pt x="4514" y="3283"/>
                    <a:pt x="4486" y="3326"/>
                    <a:pt x="4471" y="3374"/>
                  </a:cubicBezTo>
                  <a:lnTo>
                    <a:pt x="4380" y="3759"/>
                  </a:lnTo>
                  <a:lnTo>
                    <a:pt x="4096" y="3721"/>
                  </a:lnTo>
                  <a:cubicBezTo>
                    <a:pt x="4081" y="3719"/>
                    <a:pt x="4067" y="3718"/>
                    <a:pt x="4052" y="3718"/>
                  </a:cubicBezTo>
                  <a:cubicBezTo>
                    <a:pt x="3890" y="3718"/>
                    <a:pt x="3739" y="3817"/>
                    <a:pt x="3682" y="3976"/>
                  </a:cubicBezTo>
                  <a:lnTo>
                    <a:pt x="3509" y="4447"/>
                  </a:lnTo>
                  <a:cubicBezTo>
                    <a:pt x="3427" y="4659"/>
                    <a:pt x="3547" y="4895"/>
                    <a:pt x="3769" y="4957"/>
                  </a:cubicBezTo>
                  <a:cubicBezTo>
                    <a:pt x="3566" y="5044"/>
                    <a:pt x="3437" y="5241"/>
                    <a:pt x="3427" y="5458"/>
                  </a:cubicBezTo>
                  <a:lnTo>
                    <a:pt x="3422" y="5564"/>
                  </a:lnTo>
                  <a:lnTo>
                    <a:pt x="2830" y="6242"/>
                  </a:lnTo>
                  <a:cubicBezTo>
                    <a:pt x="2739" y="6348"/>
                    <a:pt x="2686" y="6478"/>
                    <a:pt x="2686" y="6617"/>
                  </a:cubicBezTo>
                  <a:lnTo>
                    <a:pt x="2686" y="7407"/>
                  </a:lnTo>
                  <a:cubicBezTo>
                    <a:pt x="2686" y="7609"/>
                    <a:pt x="2768" y="7806"/>
                    <a:pt x="2917" y="7945"/>
                  </a:cubicBezTo>
                  <a:lnTo>
                    <a:pt x="3480" y="8494"/>
                  </a:lnTo>
                  <a:cubicBezTo>
                    <a:pt x="3605" y="8614"/>
                    <a:pt x="3764" y="8686"/>
                    <a:pt x="3937" y="8701"/>
                  </a:cubicBezTo>
                  <a:lnTo>
                    <a:pt x="5607" y="8845"/>
                  </a:lnTo>
                  <a:lnTo>
                    <a:pt x="5602" y="8898"/>
                  </a:lnTo>
                  <a:cubicBezTo>
                    <a:pt x="5573" y="9100"/>
                    <a:pt x="5660" y="9302"/>
                    <a:pt x="5828" y="9427"/>
                  </a:cubicBezTo>
                  <a:lnTo>
                    <a:pt x="6122" y="9644"/>
                  </a:lnTo>
                  <a:lnTo>
                    <a:pt x="6102" y="9711"/>
                  </a:lnTo>
                  <a:cubicBezTo>
                    <a:pt x="6035" y="9928"/>
                    <a:pt x="6102" y="10164"/>
                    <a:pt x="6275" y="10313"/>
                  </a:cubicBezTo>
                  <a:lnTo>
                    <a:pt x="6362" y="10385"/>
                  </a:lnTo>
                  <a:cubicBezTo>
                    <a:pt x="6290" y="10390"/>
                    <a:pt x="6223" y="10395"/>
                    <a:pt x="6155" y="10399"/>
                  </a:cubicBezTo>
                  <a:cubicBezTo>
                    <a:pt x="6084" y="10402"/>
                    <a:pt x="6013" y="10404"/>
                    <a:pt x="5942" y="10404"/>
                  </a:cubicBezTo>
                  <a:cubicBezTo>
                    <a:pt x="4771" y="10404"/>
                    <a:pt x="3637" y="9993"/>
                    <a:pt x="2739" y="9245"/>
                  </a:cubicBezTo>
                  <a:cubicBezTo>
                    <a:pt x="2694" y="9206"/>
                    <a:pt x="2646" y="9190"/>
                    <a:pt x="2601" y="9190"/>
                  </a:cubicBezTo>
                  <a:cubicBezTo>
                    <a:pt x="2431" y="9190"/>
                    <a:pt x="2298" y="9422"/>
                    <a:pt x="2469" y="9567"/>
                  </a:cubicBezTo>
                  <a:cubicBezTo>
                    <a:pt x="3436" y="10381"/>
                    <a:pt x="4665" y="10833"/>
                    <a:pt x="5928" y="10833"/>
                  </a:cubicBezTo>
                  <a:cubicBezTo>
                    <a:pt x="5935" y="10833"/>
                    <a:pt x="5942" y="10833"/>
                    <a:pt x="5948" y="10832"/>
                  </a:cubicBezTo>
                  <a:cubicBezTo>
                    <a:pt x="6025" y="10832"/>
                    <a:pt x="6097" y="10832"/>
                    <a:pt x="6170" y="10828"/>
                  </a:cubicBezTo>
                  <a:cubicBezTo>
                    <a:pt x="8234" y="10746"/>
                    <a:pt x="10072" y="9495"/>
                    <a:pt x="10904" y="7604"/>
                  </a:cubicBezTo>
                  <a:cubicBezTo>
                    <a:pt x="11742" y="5718"/>
                    <a:pt x="11429" y="3514"/>
                    <a:pt x="10101" y="1936"/>
                  </a:cubicBezTo>
                  <a:cubicBezTo>
                    <a:pt x="10053" y="1879"/>
                    <a:pt x="9996" y="1856"/>
                    <a:pt x="9941" y="1856"/>
                  </a:cubicBezTo>
                  <a:cubicBezTo>
                    <a:pt x="9784" y="1856"/>
                    <a:pt x="9643" y="2045"/>
                    <a:pt x="9778" y="2205"/>
                  </a:cubicBezTo>
                  <a:cubicBezTo>
                    <a:pt x="10346" y="2884"/>
                    <a:pt x="10726" y="3702"/>
                    <a:pt x="10876" y="4577"/>
                  </a:cubicBezTo>
                  <a:lnTo>
                    <a:pt x="10813" y="4515"/>
                  </a:lnTo>
                  <a:cubicBezTo>
                    <a:pt x="10701" y="4405"/>
                    <a:pt x="10557" y="4352"/>
                    <a:pt x="10415" y="4352"/>
                  </a:cubicBezTo>
                  <a:cubicBezTo>
                    <a:pt x="10227" y="4352"/>
                    <a:pt x="10040" y="4443"/>
                    <a:pt x="9928" y="4616"/>
                  </a:cubicBezTo>
                  <a:lnTo>
                    <a:pt x="9894" y="4678"/>
                  </a:lnTo>
                  <a:cubicBezTo>
                    <a:pt x="9793" y="4678"/>
                    <a:pt x="9692" y="4717"/>
                    <a:pt x="9620" y="4784"/>
                  </a:cubicBezTo>
                  <a:lnTo>
                    <a:pt x="9341" y="4452"/>
                  </a:lnTo>
                  <a:cubicBezTo>
                    <a:pt x="9293" y="4396"/>
                    <a:pt x="9237" y="4373"/>
                    <a:pt x="9182" y="4373"/>
                  </a:cubicBezTo>
                  <a:cubicBezTo>
                    <a:pt x="9023" y="4373"/>
                    <a:pt x="8879" y="4566"/>
                    <a:pt x="9018" y="4726"/>
                  </a:cubicBezTo>
                  <a:lnTo>
                    <a:pt x="9446" y="5232"/>
                  </a:lnTo>
                  <a:cubicBezTo>
                    <a:pt x="9488" y="5280"/>
                    <a:pt x="9548" y="5306"/>
                    <a:pt x="9608" y="5306"/>
                  </a:cubicBezTo>
                  <a:cubicBezTo>
                    <a:pt x="9661" y="5306"/>
                    <a:pt x="9714" y="5286"/>
                    <a:pt x="9754" y="5246"/>
                  </a:cubicBezTo>
                  <a:lnTo>
                    <a:pt x="9889" y="5111"/>
                  </a:lnTo>
                  <a:lnTo>
                    <a:pt x="10058" y="5227"/>
                  </a:lnTo>
                  <a:lnTo>
                    <a:pt x="9427" y="6478"/>
                  </a:lnTo>
                  <a:lnTo>
                    <a:pt x="9393" y="6478"/>
                  </a:lnTo>
                  <a:cubicBezTo>
                    <a:pt x="9389" y="6478"/>
                    <a:pt x="9384" y="6479"/>
                    <a:pt x="9379" y="6479"/>
                  </a:cubicBezTo>
                  <a:cubicBezTo>
                    <a:pt x="9337" y="6479"/>
                    <a:pt x="9299" y="6460"/>
                    <a:pt x="9268" y="6425"/>
                  </a:cubicBezTo>
                  <a:lnTo>
                    <a:pt x="8431" y="5400"/>
                  </a:lnTo>
                  <a:cubicBezTo>
                    <a:pt x="8385" y="5344"/>
                    <a:pt x="8328" y="5320"/>
                    <a:pt x="8273" y="5320"/>
                  </a:cubicBezTo>
                  <a:cubicBezTo>
                    <a:pt x="8117" y="5320"/>
                    <a:pt x="7972" y="5509"/>
                    <a:pt x="8104" y="5670"/>
                  </a:cubicBezTo>
                  <a:lnTo>
                    <a:pt x="8941" y="6694"/>
                  </a:lnTo>
                  <a:cubicBezTo>
                    <a:pt x="9052" y="6827"/>
                    <a:pt x="9211" y="6903"/>
                    <a:pt x="9379" y="6903"/>
                  </a:cubicBezTo>
                  <a:cubicBezTo>
                    <a:pt x="9393" y="6903"/>
                    <a:pt x="9408" y="6902"/>
                    <a:pt x="9422" y="6901"/>
                  </a:cubicBezTo>
                  <a:lnTo>
                    <a:pt x="9697" y="6882"/>
                  </a:lnTo>
                  <a:lnTo>
                    <a:pt x="9697" y="6882"/>
                  </a:lnTo>
                  <a:lnTo>
                    <a:pt x="8864" y="8807"/>
                  </a:lnTo>
                  <a:cubicBezTo>
                    <a:pt x="8802" y="8946"/>
                    <a:pt x="8720" y="9076"/>
                    <a:pt x="8624" y="9196"/>
                  </a:cubicBezTo>
                  <a:lnTo>
                    <a:pt x="7960" y="9990"/>
                  </a:lnTo>
                  <a:cubicBezTo>
                    <a:pt x="7623" y="10135"/>
                    <a:pt x="7276" y="10245"/>
                    <a:pt x="6920" y="10318"/>
                  </a:cubicBezTo>
                  <a:lnTo>
                    <a:pt x="6550" y="9995"/>
                  </a:lnTo>
                  <a:cubicBezTo>
                    <a:pt x="6506" y="9957"/>
                    <a:pt x="6487" y="9899"/>
                    <a:pt x="6506" y="9841"/>
                  </a:cubicBezTo>
                  <a:lnTo>
                    <a:pt x="6569" y="9634"/>
                  </a:lnTo>
                  <a:cubicBezTo>
                    <a:pt x="6598" y="9548"/>
                    <a:pt x="6564" y="9456"/>
                    <a:pt x="6492" y="9403"/>
                  </a:cubicBezTo>
                  <a:lnTo>
                    <a:pt x="6078" y="9095"/>
                  </a:lnTo>
                  <a:cubicBezTo>
                    <a:pt x="6035" y="9062"/>
                    <a:pt x="6011" y="9009"/>
                    <a:pt x="6016" y="8956"/>
                  </a:cubicBezTo>
                  <a:lnTo>
                    <a:pt x="6049" y="8686"/>
                  </a:lnTo>
                  <a:cubicBezTo>
                    <a:pt x="6069" y="8566"/>
                    <a:pt x="5977" y="8460"/>
                    <a:pt x="5862" y="8451"/>
                  </a:cubicBezTo>
                  <a:lnTo>
                    <a:pt x="3971" y="8287"/>
                  </a:lnTo>
                  <a:cubicBezTo>
                    <a:pt x="3898" y="8277"/>
                    <a:pt x="3826" y="8249"/>
                    <a:pt x="3773" y="8196"/>
                  </a:cubicBezTo>
                  <a:lnTo>
                    <a:pt x="3206" y="7652"/>
                  </a:lnTo>
                  <a:cubicBezTo>
                    <a:pt x="3143" y="7589"/>
                    <a:pt x="3109" y="7503"/>
                    <a:pt x="3109" y="7416"/>
                  </a:cubicBezTo>
                  <a:lnTo>
                    <a:pt x="3109" y="6627"/>
                  </a:lnTo>
                  <a:cubicBezTo>
                    <a:pt x="3109" y="6589"/>
                    <a:pt x="3119" y="6555"/>
                    <a:pt x="3143" y="6531"/>
                  </a:cubicBezTo>
                  <a:lnTo>
                    <a:pt x="3788" y="5795"/>
                  </a:lnTo>
                  <a:cubicBezTo>
                    <a:pt x="3822" y="5756"/>
                    <a:pt x="3841" y="5713"/>
                    <a:pt x="3841" y="5665"/>
                  </a:cubicBezTo>
                  <a:lnTo>
                    <a:pt x="3846" y="5482"/>
                  </a:lnTo>
                  <a:cubicBezTo>
                    <a:pt x="3850" y="5424"/>
                    <a:pt x="3884" y="5376"/>
                    <a:pt x="3937" y="5352"/>
                  </a:cubicBezTo>
                  <a:lnTo>
                    <a:pt x="4437" y="5131"/>
                  </a:lnTo>
                  <a:lnTo>
                    <a:pt x="5385" y="5107"/>
                  </a:lnTo>
                  <a:cubicBezTo>
                    <a:pt x="5409" y="5107"/>
                    <a:pt x="5429" y="5126"/>
                    <a:pt x="5429" y="5145"/>
                  </a:cubicBezTo>
                  <a:cubicBezTo>
                    <a:pt x="5457" y="5318"/>
                    <a:pt x="5578" y="5458"/>
                    <a:pt x="5741" y="5516"/>
                  </a:cubicBezTo>
                  <a:lnTo>
                    <a:pt x="6420" y="5742"/>
                  </a:lnTo>
                  <a:cubicBezTo>
                    <a:pt x="6460" y="5755"/>
                    <a:pt x="6499" y="5761"/>
                    <a:pt x="6538" y="5761"/>
                  </a:cubicBezTo>
                  <a:cubicBezTo>
                    <a:pt x="6756" y="5761"/>
                    <a:pt x="6939" y="5566"/>
                    <a:pt x="6911" y="5337"/>
                  </a:cubicBezTo>
                  <a:lnTo>
                    <a:pt x="7758" y="5270"/>
                  </a:lnTo>
                  <a:cubicBezTo>
                    <a:pt x="8099" y="5241"/>
                    <a:pt x="8340" y="4924"/>
                    <a:pt x="8272" y="4587"/>
                  </a:cubicBezTo>
                  <a:lnTo>
                    <a:pt x="8248" y="4467"/>
                  </a:lnTo>
                  <a:cubicBezTo>
                    <a:pt x="8212" y="4282"/>
                    <a:pt x="8054" y="4152"/>
                    <a:pt x="7872" y="4152"/>
                  </a:cubicBezTo>
                  <a:cubicBezTo>
                    <a:pt x="7860" y="4152"/>
                    <a:pt x="7847" y="4153"/>
                    <a:pt x="7834" y="4154"/>
                  </a:cubicBezTo>
                  <a:lnTo>
                    <a:pt x="7387" y="4192"/>
                  </a:lnTo>
                  <a:lnTo>
                    <a:pt x="7320" y="4115"/>
                  </a:lnTo>
                  <a:lnTo>
                    <a:pt x="7911" y="3528"/>
                  </a:lnTo>
                  <a:cubicBezTo>
                    <a:pt x="8063" y="3373"/>
                    <a:pt x="7922" y="3160"/>
                    <a:pt x="7756" y="3160"/>
                  </a:cubicBezTo>
                  <a:cubicBezTo>
                    <a:pt x="7707" y="3160"/>
                    <a:pt x="7655" y="3180"/>
                    <a:pt x="7608" y="3225"/>
                  </a:cubicBezTo>
                  <a:lnTo>
                    <a:pt x="6896" y="3937"/>
                  </a:lnTo>
                  <a:lnTo>
                    <a:pt x="6656" y="4038"/>
                  </a:lnTo>
                  <a:lnTo>
                    <a:pt x="5992" y="3528"/>
                  </a:lnTo>
                  <a:cubicBezTo>
                    <a:pt x="5953" y="3503"/>
                    <a:pt x="5908" y="3488"/>
                    <a:pt x="5864" y="3488"/>
                  </a:cubicBezTo>
                  <a:cubicBezTo>
                    <a:pt x="5842" y="3488"/>
                    <a:pt x="5820" y="3491"/>
                    <a:pt x="5799" y="3499"/>
                  </a:cubicBezTo>
                  <a:lnTo>
                    <a:pt x="4875" y="3793"/>
                  </a:lnTo>
                  <a:cubicBezTo>
                    <a:pt x="4846" y="3803"/>
                    <a:pt x="4822" y="3812"/>
                    <a:pt x="4798" y="3822"/>
                  </a:cubicBezTo>
                  <a:lnTo>
                    <a:pt x="4861" y="3548"/>
                  </a:lnTo>
                  <a:lnTo>
                    <a:pt x="5592" y="3009"/>
                  </a:lnTo>
                  <a:lnTo>
                    <a:pt x="6348" y="2898"/>
                  </a:lnTo>
                  <a:cubicBezTo>
                    <a:pt x="6444" y="2884"/>
                    <a:pt x="6516" y="2811"/>
                    <a:pt x="6531" y="2720"/>
                  </a:cubicBezTo>
                  <a:lnTo>
                    <a:pt x="6617" y="2109"/>
                  </a:lnTo>
                  <a:cubicBezTo>
                    <a:pt x="6622" y="2051"/>
                    <a:pt x="6607" y="1993"/>
                    <a:pt x="6574" y="1950"/>
                  </a:cubicBezTo>
                  <a:lnTo>
                    <a:pt x="6261" y="1555"/>
                  </a:lnTo>
                  <a:cubicBezTo>
                    <a:pt x="6219" y="1502"/>
                    <a:pt x="6158" y="1475"/>
                    <a:pt x="6097" y="1475"/>
                  </a:cubicBezTo>
                  <a:cubicBezTo>
                    <a:pt x="6032" y="1475"/>
                    <a:pt x="5966" y="1506"/>
                    <a:pt x="5924" y="1565"/>
                  </a:cubicBezTo>
                  <a:lnTo>
                    <a:pt x="5684" y="1902"/>
                  </a:lnTo>
                  <a:lnTo>
                    <a:pt x="5438" y="1883"/>
                  </a:lnTo>
                  <a:lnTo>
                    <a:pt x="5852" y="1098"/>
                  </a:lnTo>
                  <a:lnTo>
                    <a:pt x="6280" y="1098"/>
                  </a:lnTo>
                  <a:lnTo>
                    <a:pt x="6603" y="1676"/>
                  </a:lnTo>
                  <a:cubicBezTo>
                    <a:pt x="6642" y="1749"/>
                    <a:pt x="6714" y="1785"/>
                    <a:pt x="6786" y="1785"/>
                  </a:cubicBezTo>
                  <a:cubicBezTo>
                    <a:pt x="6865" y="1785"/>
                    <a:pt x="6945" y="1742"/>
                    <a:pt x="6983" y="1657"/>
                  </a:cubicBezTo>
                  <a:lnTo>
                    <a:pt x="7276" y="959"/>
                  </a:lnTo>
                  <a:cubicBezTo>
                    <a:pt x="7329" y="839"/>
                    <a:pt x="7315" y="699"/>
                    <a:pt x="7243" y="593"/>
                  </a:cubicBezTo>
                  <a:lnTo>
                    <a:pt x="7243" y="593"/>
                  </a:lnTo>
                  <a:cubicBezTo>
                    <a:pt x="7945" y="781"/>
                    <a:pt x="8604" y="1122"/>
                    <a:pt x="9167" y="1594"/>
                  </a:cubicBezTo>
                  <a:cubicBezTo>
                    <a:pt x="9211" y="1630"/>
                    <a:pt x="9257" y="1646"/>
                    <a:pt x="9300" y="1646"/>
                  </a:cubicBezTo>
                  <a:cubicBezTo>
                    <a:pt x="9471" y="1646"/>
                    <a:pt x="9609" y="1412"/>
                    <a:pt x="9437" y="1267"/>
                  </a:cubicBezTo>
                  <a:cubicBezTo>
                    <a:pt x="8427" y="419"/>
                    <a:pt x="7191" y="1"/>
                    <a:pt x="5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70" name="Google Shape;7170;p29"/>
          <p:cNvGrpSpPr/>
          <p:nvPr/>
        </p:nvGrpSpPr>
        <p:grpSpPr>
          <a:xfrm>
            <a:off x="6666052" y="1807196"/>
            <a:ext cx="391341" cy="328447"/>
            <a:chOff x="6666052" y="1991771"/>
            <a:chExt cx="391341" cy="328447"/>
          </a:xfrm>
        </p:grpSpPr>
        <p:sp>
          <p:nvSpPr>
            <p:cNvPr id="7171" name="Google Shape;7171;p29"/>
            <p:cNvSpPr/>
            <p:nvPr/>
          </p:nvSpPr>
          <p:spPr>
            <a:xfrm>
              <a:off x="6848858" y="2069300"/>
              <a:ext cx="199303" cy="181494"/>
            </a:xfrm>
            <a:custGeom>
              <a:rect b="b" l="l" r="r" t="t"/>
              <a:pathLst>
                <a:path extrusionOk="0" h="6920" w="7599">
                  <a:moveTo>
                    <a:pt x="4783" y="1"/>
                  </a:moveTo>
                  <a:lnTo>
                    <a:pt x="3325" y="1122"/>
                  </a:lnTo>
                  <a:lnTo>
                    <a:pt x="2108" y="718"/>
                  </a:lnTo>
                  <a:lnTo>
                    <a:pt x="0" y="2431"/>
                  </a:lnTo>
                  <a:lnTo>
                    <a:pt x="3248" y="6920"/>
                  </a:lnTo>
                  <a:lnTo>
                    <a:pt x="7598" y="3831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2" name="Google Shape;7172;p29"/>
            <p:cNvSpPr/>
            <p:nvPr/>
          </p:nvSpPr>
          <p:spPr>
            <a:xfrm>
              <a:off x="6936432" y="1997358"/>
              <a:ext cx="112857" cy="200063"/>
            </a:xfrm>
            <a:custGeom>
              <a:rect b="b" l="l" r="r" t="t"/>
              <a:pathLst>
                <a:path extrusionOk="0" h="7628" w="4303">
                  <a:moveTo>
                    <a:pt x="4303" y="1"/>
                  </a:moveTo>
                  <a:lnTo>
                    <a:pt x="1" y="2763"/>
                  </a:lnTo>
                  <a:lnTo>
                    <a:pt x="3706" y="7628"/>
                  </a:lnTo>
                  <a:lnTo>
                    <a:pt x="4303" y="7151"/>
                  </a:lnTo>
                  <a:lnTo>
                    <a:pt x="4303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3" name="Google Shape;7173;p29"/>
            <p:cNvSpPr/>
            <p:nvPr/>
          </p:nvSpPr>
          <p:spPr>
            <a:xfrm>
              <a:off x="7012413" y="2145150"/>
              <a:ext cx="36876" cy="52271"/>
            </a:xfrm>
            <a:custGeom>
              <a:rect b="b" l="l" r="r" t="t"/>
              <a:pathLst>
                <a:path extrusionOk="0" h="1993" w="1406">
                  <a:moveTo>
                    <a:pt x="1406" y="0"/>
                  </a:moveTo>
                  <a:lnTo>
                    <a:pt x="0" y="929"/>
                  </a:lnTo>
                  <a:lnTo>
                    <a:pt x="809" y="1993"/>
                  </a:lnTo>
                  <a:lnTo>
                    <a:pt x="1406" y="1516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4" name="Google Shape;7174;p29"/>
            <p:cNvSpPr/>
            <p:nvPr/>
          </p:nvSpPr>
          <p:spPr>
            <a:xfrm>
              <a:off x="6861867" y="2129256"/>
              <a:ext cx="151569" cy="100792"/>
            </a:xfrm>
            <a:custGeom>
              <a:rect b="b" l="l" r="r" t="t"/>
              <a:pathLst>
                <a:path extrusionOk="0" h="3843" w="5779">
                  <a:moveTo>
                    <a:pt x="664" y="0"/>
                  </a:moveTo>
                  <a:lnTo>
                    <a:pt x="0" y="1218"/>
                  </a:lnTo>
                  <a:lnTo>
                    <a:pt x="4658" y="3758"/>
                  </a:lnTo>
                  <a:cubicBezTo>
                    <a:pt x="4763" y="3815"/>
                    <a:pt x="4877" y="3842"/>
                    <a:pt x="4989" y="3842"/>
                  </a:cubicBezTo>
                  <a:cubicBezTo>
                    <a:pt x="5236" y="3842"/>
                    <a:pt x="5475" y="3711"/>
                    <a:pt x="5601" y="3479"/>
                  </a:cubicBezTo>
                  <a:cubicBezTo>
                    <a:pt x="5779" y="3142"/>
                    <a:pt x="5659" y="2724"/>
                    <a:pt x="5322" y="2541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5" name="Google Shape;7175;p29"/>
            <p:cNvSpPr/>
            <p:nvPr/>
          </p:nvSpPr>
          <p:spPr>
            <a:xfrm>
              <a:off x="6921036" y="2180111"/>
              <a:ext cx="88885" cy="50068"/>
            </a:xfrm>
            <a:custGeom>
              <a:rect b="b" l="l" r="r" t="t"/>
              <a:pathLst>
                <a:path extrusionOk="0" h="1909" w="3389">
                  <a:moveTo>
                    <a:pt x="304" y="0"/>
                  </a:moveTo>
                  <a:lnTo>
                    <a:pt x="1" y="515"/>
                  </a:lnTo>
                  <a:lnTo>
                    <a:pt x="2402" y="1824"/>
                  </a:lnTo>
                  <a:cubicBezTo>
                    <a:pt x="2508" y="1882"/>
                    <a:pt x="2621" y="1909"/>
                    <a:pt x="2732" y="1909"/>
                  </a:cubicBezTo>
                  <a:cubicBezTo>
                    <a:pt x="3019" y="1909"/>
                    <a:pt x="3291" y="1729"/>
                    <a:pt x="3388" y="1434"/>
                  </a:cubicBezTo>
                  <a:lnTo>
                    <a:pt x="3388" y="1434"/>
                  </a:lnTo>
                  <a:cubicBezTo>
                    <a:pt x="3318" y="1457"/>
                    <a:pt x="3244" y="1469"/>
                    <a:pt x="3170" y="1469"/>
                  </a:cubicBezTo>
                  <a:cubicBezTo>
                    <a:pt x="3057" y="1469"/>
                    <a:pt x="2944" y="1441"/>
                    <a:pt x="2845" y="1386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6" name="Google Shape;7176;p29"/>
            <p:cNvSpPr/>
            <p:nvPr/>
          </p:nvSpPr>
          <p:spPr>
            <a:xfrm>
              <a:off x="6833830" y="2155379"/>
              <a:ext cx="151595" cy="100792"/>
            </a:xfrm>
            <a:custGeom>
              <a:rect b="b" l="l" r="r" t="t"/>
              <a:pathLst>
                <a:path extrusionOk="0" h="3843" w="5780">
                  <a:moveTo>
                    <a:pt x="660" y="0"/>
                  </a:moveTo>
                  <a:lnTo>
                    <a:pt x="1" y="1218"/>
                  </a:lnTo>
                  <a:lnTo>
                    <a:pt x="4659" y="3758"/>
                  </a:lnTo>
                  <a:cubicBezTo>
                    <a:pt x="4764" y="3815"/>
                    <a:pt x="4877" y="3842"/>
                    <a:pt x="4988" y="3842"/>
                  </a:cubicBezTo>
                  <a:cubicBezTo>
                    <a:pt x="5234" y="3842"/>
                    <a:pt x="5471" y="3711"/>
                    <a:pt x="5597" y="3479"/>
                  </a:cubicBezTo>
                  <a:cubicBezTo>
                    <a:pt x="5780" y="3142"/>
                    <a:pt x="5655" y="2724"/>
                    <a:pt x="5323" y="2541"/>
                  </a:cubicBezTo>
                  <a:lnTo>
                    <a:pt x="660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7" name="Google Shape;7177;p29"/>
            <p:cNvSpPr/>
            <p:nvPr/>
          </p:nvSpPr>
          <p:spPr>
            <a:xfrm>
              <a:off x="6902860" y="2212791"/>
              <a:ext cx="79050" cy="43407"/>
            </a:xfrm>
            <a:custGeom>
              <a:rect b="b" l="l" r="r" t="t"/>
              <a:pathLst>
                <a:path extrusionOk="0" h="1655" w="3014">
                  <a:moveTo>
                    <a:pt x="270" y="1"/>
                  </a:moveTo>
                  <a:lnTo>
                    <a:pt x="1" y="462"/>
                  </a:lnTo>
                  <a:lnTo>
                    <a:pt x="2027" y="1569"/>
                  </a:lnTo>
                  <a:cubicBezTo>
                    <a:pt x="2132" y="1627"/>
                    <a:pt x="2244" y="1654"/>
                    <a:pt x="2355" y="1654"/>
                  </a:cubicBezTo>
                  <a:cubicBezTo>
                    <a:pt x="2640" y="1654"/>
                    <a:pt x="2913" y="1475"/>
                    <a:pt x="3013" y="1184"/>
                  </a:cubicBezTo>
                  <a:lnTo>
                    <a:pt x="3013" y="1184"/>
                  </a:lnTo>
                  <a:cubicBezTo>
                    <a:pt x="2923" y="1224"/>
                    <a:pt x="2827" y="1243"/>
                    <a:pt x="2732" y="1243"/>
                  </a:cubicBezTo>
                  <a:cubicBezTo>
                    <a:pt x="2617" y="1243"/>
                    <a:pt x="2502" y="1215"/>
                    <a:pt x="2397" y="1160"/>
                  </a:cubicBezTo>
                  <a:lnTo>
                    <a:pt x="270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8" name="Google Shape;7178;p29"/>
            <p:cNvSpPr/>
            <p:nvPr/>
          </p:nvSpPr>
          <p:spPr>
            <a:xfrm>
              <a:off x="6805819" y="2181501"/>
              <a:ext cx="151726" cy="100687"/>
            </a:xfrm>
            <a:custGeom>
              <a:rect b="b" l="l" r="r" t="t"/>
              <a:pathLst>
                <a:path extrusionOk="0" h="3839" w="5785">
                  <a:moveTo>
                    <a:pt x="665" y="0"/>
                  </a:moveTo>
                  <a:lnTo>
                    <a:pt x="1" y="1218"/>
                  </a:lnTo>
                  <a:lnTo>
                    <a:pt x="4663" y="3753"/>
                  </a:lnTo>
                  <a:cubicBezTo>
                    <a:pt x="4768" y="3811"/>
                    <a:pt x="4882" y="3839"/>
                    <a:pt x="4995" y="3839"/>
                  </a:cubicBezTo>
                  <a:cubicBezTo>
                    <a:pt x="5239" y="3839"/>
                    <a:pt x="5476" y="3710"/>
                    <a:pt x="5602" y="3479"/>
                  </a:cubicBezTo>
                  <a:cubicBezTo>
                    <a:pt x="5784" y="3142"/>
                    <a:pt x="5659" y="2724"/>
                    <a:pt x="5322" y="2541"/>
                  </a:cubicBezTo>
                  <a:lnTo>
                    <a:pt x="665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9" name="Google Shape;7179;p29"/>
            <p:cNvSpPr/>
            <p:nvPr/>
          </p:nvSpPr>
          <p:spPr>
            <a:xfrm>
              <a:off x="6884580" y="2244604"/>
              <a:ext cx="69057" cy="37689"/>
            </a:xfrm>
            <a:custGeom>
              <a:rect b="b" l="l" r="r" t="t"/>
              <a:pathLst>
                <a:path extrusionOk="0" h="1437" w="2633">
                  <a:moveTo>
                    <a:pt x="265" y="0"/>
                  </a:moveTo>
                  <a:lnTo>
                    <a:pt x="0" y="448"/>
                  </a:lnTo>
                  <a:lnTo>
                    <a:pt x="1660" y="1352"/>
                  </a:lnTo>
                  <a:cubicBezTo>
                    <a:pt x="1765" y="1409"/>
                    <a:pt x="1877" y="1436"/>
                    <a:pt x="1988" y="1436"/>
                  </a:cubicBezTo>
                  <a:cubicBezTo>
                    <a:pt x="2259" y="1436"/>
                    <a:pt x="2520" y="1276"/>
                    <a:pt x="2632" y="1006"/>
                  </a:cubicBezTo>
                  <a:lnTo>
                    <a:pt x="2632" y="1006"/>
                  </a:lnTo>
                  <a:cubicBezTo>
                    <a:pt x="2549" y="1039"/>
                    <a:pt x="2462" y="1055"/>
                    <a:pt x="2375" y="1055"/>
                  </a:cubicBezTo>
                  <a:cubicBezTo>
                    <a:pt x="2259" y="1055"/>
                    <a:pt x="2144" y="1027"/>
                    <a:pt x="2040" y="972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0" name="Google Shape;7180;p29"/>
            <p:cNvSpPr/>
            <p:nvPr/>
          </p:nvSpPr>
          <p:spPr>
            <a:xfrm>
              <a:off x="6777939" y="2207624"/>
              <a:ext cx="151595" cy="100661"/>
            </a:xfrm>
            <a:custGeom>
              <a:rect b="b" l="l" r="r" t="t"/>
              <a:pathLst>
                <a:path extrusionOk="0" h="3838" w="5780">
                  <a:moveTo>
                    <a:pt x="659" y="0"/>
                  </a:moveTo>
                  <a:lnTo>
                    <a:pt x="0" y="1213"/>
                  </a:lnTo>
                  <a:lnTo>
                    <a:pt x="4658" y="3753"/>
                  </a:lnTo>
                  <a:cubicBezTo>
                    <a:pt x="4762" y="3811"/>
                    <a:pt x="4875" y="3838"/>
                    <a:pt x="4986" y="3838"/>
                  </a:cubicBezTo>
                  <a:cubicBezTo>
                    <a:pt x="5232" y="3838"/>
                    <a:pt x="5471" y="3707"/>
                    <a:pt x="5596" y="3479"/>
                  </a:cubicBezTo>
                  <a:cubicBezTo>
                    <a:pt x="5779" y="3142"/>
                    <a:pt x="5654" y="2724"/>
                    <a:pt x="5317" y="2541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1" name="Google Shape;7181;p29"/>
            <p:cNvSpPr/>
            <p:nvPr/>
          </p:nvSpPr>
          <p:spPr>
            <a:xfrm>
              <a:off x="6866404" y="2274871"/>
              <a:ext cx="59458" cy="33414"/>
            </a:xfrm>
            <a:custGeom>
              <a:rect b="b" l="l" r="r" t="t"/>
              <a:pathLst>
                <a:path extrusionOk="0" h="1274" w="2267">
                  <a:moveTo>
                    <a:pt x="284" y="1"/>
                  </a:moveTo>
                  <a:lnTo>
                    <a:pt x="0" y="492"/>
                  </a:lnTo>
                  <a:lnTo>
                    <a:pt x="1285" y="1189"/>
                  </a:lnTo>
                  <a:cubicBezTo>
                    <a:pt x="1390" y="1247"/>
                    <a:pt x="1504" y="1274"/>
                    <a:pt x="1616" y="1274"/>
                  </a:cubicBezTo>
                  <a:cubicBezTo>
                    <a:pt x="1861" y="1274"/>
                    <a:pt x="2098" y="1143"/>
                    <a:pt x="2223" y="915"/>
                  </a:cubicBezTo>
                  <a:cubicBezTo>
                    <a:pt x="2238" y="881"/>
                    <a:pt x="2252" y="848"/>
                    <a:pt x="2267" y="814"/>
                  </a:cubicBezTo>
                  <a:lnTo>
                    <a:pt x="2267" y="814"/>
                  </a:lnTo>
                  <a:cubicBezTo>
                    <a:pt x="2189" y="842"/>
                    <a:pt x="2109" y="856"/>
                    <a:pt x="2029" y="856"/>
                  </a:cubicBezTo>
                  <a:cubicBezTo>
                    <a:pt x="1914" y="856"/>
                    <a:pt x="1801" y="827"/>
                    <a:pt x="1699" y="771"/>
                  </a:cubicBezTo>
                  <a:lnTo>
                    <a:pt x="28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2" name="Google Shape;7182;p29"/>
            <p:cNvSpPr/>
            <p:nvPr/>
          </p:nvSpPr>
          <p:spPr>
            <a:xfrm>
              <a:off x="6686300" y="2082046"/>
              <a:ext cx="193008" cy="174806"/>
            </a:xfrm>
            <a:custGeom>
              <a:rect b="b" l="l" r="r" t="t"/>
              <a:pathLst>
                <a:path extrusionOk="0" h="6665" w="7359">
                  <a:moveTo>
                    <a:pt x="2306" y="1"/>
                  </a:moveTo>
                  <a:lnTo>
                    <a:pt x="1" y="4153"/>
                  </a:lnTo>
                  <a:lnTo>
                    <a:pt x="4707" y="6665"/>
                  </a:lnTo>
                  <a:lnTo>
                    <a:pt x="7358" y="1805"/>
                  </a:lnTo>
                  <a:lnTo>
                    <a:pt x="4971" y="799"/>
                  </a:lnTo>
                  <a:lnTo>
                    <a:pt x="3894" y="924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3" name="Google Shape;7183;p29"/>
            <p:cNvSpPr/>
            <p:nvPr/>
          </p:nvSpPr>
          <p:spPr>
            <a:xfrm>
              <a:off x="6677855" y="2062481"/>
              <a:ext cx="106405" cy="154008"/>
            </a:xfrm>
            <a:custGeom>
              <a:rect b="b" l="l" r="r" t="t"/>
              <a:pathLst>
                <a:path extrusionOk="0" h="5872" w="4057">
                  <a:moveTo>
                    <a:pt x="3056" y="1"/>
                  </a:moveTo>
                  <a:lnTo>
                    <a:pt x="1" y="5294"/>
                  </a:lnTo>
                  <a:lnTo>
                    <a:pt x="1001" y="5871"/>
                  </a:lnTo>
                  <a:lnTo>
                    <a:pt x="4057" y="578"/>
                  </a:lnTo>
                  <a:lnTo>
                    <a:pt x="3056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4" name="Google Shape;7184;p29"/>
            <p:cNvSpPr/>
            <p:nvPr/>
          </p:nvSpPr>
          <p:spPr>
            <a:xfrm>
              <a:off x="6674209" y="2014039"/>
              <a:ext cx="91245" cy="191592"/>
            </a:xfrm>
            <a:custGeom>
              <a:rect b="b" l="l" r="r" t="t"/>
              <a:pathLst>
                <a:path extrusionOk="0" h="7305" w="3479">
                  <a:moveTo>
                    <a:pt x="0" y="0"/>
                  </a:moveTo>
                  <a:lnTo>
                    <a:pt x="0" y="7064"/>
                  </a:lnTo>
                  <a:lnTo>
                    <a:pt x="419" y="7304"/>
                  </a:lnTo>
                  <a:lnTo>
                    <a:pt x="3479" y="2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5" name="Google Shape;7185;p29"/>
            <p:cNvSpPr/>
            <p:nvPr/>
          </p:nvSpPr>
          <p:spPr>
            <a:xfrm>
              <a:off x="6677986" y="2167863"/>
              <a:ext cx="45715" cy="48731"/>
            </a:xfrm>
            <a:custGeom>
              <a:rect b="b" l="l" r="r" t="t"/>
              <a:pathLst>
                <a:path extrusionOk="0" h="1858" w="1743">
                  <a:moveTo>
                    <a:pt x="737" y="1"/>
                  </a:moveTo>
                  <a:lnTo>
                    <a:pt x="0" y="1281"/>
                  </a:lnTo>
                  <a:lnTo>
                    <a:pt x="996" y="1858"/>
                  </a:lnTo>
                  <a:lnTo>
                    <a:pt x="1742" y="5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6" name="Google Shape;7186;p29"/>
            <p:cNvSpPr/>
            <p:nvPr/>
          </p:nvSpPr>
          <p:spPr>
            <a:xfrm>
              <a:off x="6674209" y="2154854"/>
              <a:ext cx="30424" cy="50776"/>
            </a:xfrm>
            <a:custGeom>
              <a:rect b="b" l="l" r="r" t="t"/>
              <a:pathLst>
                <a:path extrusionOk="0" h="1936" w="1160">
                  <a:moveTo>
                    <a:pt x="0" y="1"/>
                  </a:moveTo>
                  <a:lnTo>
                    <a:pt x="0" y="1695"/>
                  </a:lnTo>
                  <a:lnTo>
                    <a:pt x="419" y="1935"/>
                  </a:lnTo>
                  <a:lnTo>
                    <a:pt x="1160" y="6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7" name="Google Shape;7187;p29"/>
            <p:cNvSpPr/>
            <p:nvPr/>
          </p:nvSpPr>
          <p:spPr>
            <a:xfrm>
              <a:off x="6726061" y="2182183"/>
              <a:ext cx="81436" cy="65411"/>
            </a:xfrm>
            <a:custGeom>
              <a:rect b="b" l="l" r="r" t="t"/>
              <a:pathLst>
                <a:path extrusionOk="0" h="2494" w="3105">
                  <a:moveTo>
                    <a:pt x="2321" y="1"/>
                  </a:moveTo>
                  <a:cubicBezTo>
                    <a:pt x="2180" y="1"/>
                    <a:pt x="2038" y="44"/>
                    <a:pt x="1916" y="133"/>
                  </a:cubicBezTo>
                  <a:lnTo>
                    <a:pt x="386" y="1240"/>
                  </a:lnTo>
                  <a:cubicBezTo>
                    <a:pt x="73" y="1461"/>
                    <a:pt x="1" y="1894"/>
                    <a:pt x="227" y="2207"/>
                  </a:cubicBezTo>
                  <a:cubicBezTo>
                    <a:pt x="364" y="2393"/>
                    <a:pt x="574" y="2493"/>
                    <a:pt x="788" y="2493"/>
                  </a:cubicBezTo>
                  <a:cubicBezTo>
                    <a:pt x="929" y="2493"/>
                    <a:pt x="1070" y="2450"/>
                    <a:pt x="1194" y="2361"/>
                  </a:cubicBezTo>
                  <a:lnTo>
                    <a:pt x="2724" y="1254"/>
                  </a:lnTo>
                  <a:cubicBezTo>
                    <a:pt x="3042" y="1028"/>
                    <a:pt x="3104" y="581"/>
                    <a:pt x="2868" y="273"/>
                  </a:cubicBezTo>
                  <a:cubicBezTo>
                    <a:pt x="2734" y="95"/>
                    <a:pt x="2529" y="1"/>
                    <a:pt x="2321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8" name="Google Shape;7188;p29"/>
            <p:cNvSpPr/>
            <p:nvPr/>
          </p:nvSpPr>
          <p:spPr>
            <a:xfrm>
              <a:off x="6729969" y="2183521"/>
              <a:ext cx="77528" cy="64048"/>
            </a:xfrm>
            <a:custGeom>
              <a:rect b="b" l="l" r="r" t="t"/>
              <a:pathLst>
                <a:path extrusionOk="0" h="2442" w="2956">
                  <a:moveTo>
                    <a:pt x="2426" y="0"/>
                  </a:moveTo>
                  <a:cubicBezTo>
                    <a:pt x="2546" y="294"/>
                    <a:pt x="2450" y="631"/>
                    <a:pt x="2190" y="818"/>
                  </a:cubicBezTo>
                  <a:lnTo>
                    <a:pt x="660" y="1925"/>
                  </a:lnTo>
                  <a:cubicBezTo>
                    <a:pt x="539" y="2010"/>
                    <a:pt x="395" y="2054"/>
                    <a:pt x="251" y="2054"/>
                  </a:cubicBezTo>
                  <a:cubicBezTo>
                    <a:pt x="166" y="2054"/>
                    <a:pt x="81" y="2039"/>
                    <a:pt x="1" y="2007"/>
                  </a:cubicBezTo>
                  <a:lnTo>
                    <a:pt x="1" y="2007"/>
                  </a:lnTo>
                  <a:cubicBezTo>
                    <a:pt x="109" y="2283"/>
                    <a:pt x="372" y="2442"/>
                    <a:pt x="644" y="2442"/>
                  </a:cubicBezTo>
                  <a:cubicBezTo>
                    <a:pt x="783" y="2442"/>
                    <a:pt x="925" y="2400"/>
                    <a:pt x="1050" y="2310"/>
                  </a:cubicBezTo>
                  <a:lnTo>
                    <a:pt x="2580" y="1203"/>
                  </a:lnTo>
                  <a:cubicBezTo>
                    <a:pt x="2893" y="972"/>
                    <a:pt x="2955" y="530"/>
                    <a:pt x="2719" y="222"/>
                  </a:cubicBezTo>
                  <a:cubicBezTo>
                    <a:pt x="2642" y="121"/>
                    <a:pt x="2541" y="44"/>
                    <a:pt x="24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9" name="Google Shape;7189;p29"/>
            <p:cNvSpPr/>
            <p:nvPr/>
          </p:nvSpPr>
          <p:spPr>
            <a:xfrm>
              <a:off x="6757350" y="2210955"/>
              <a:ext cx="72362" cy="58933"/>
            </a:xfrm>
            <a:custGeom>
              <a:rect b="b" l="l" r="r" t="t"/>
              <a:pathLst>
                <a:path extrusionOk="0" h="2247" w="2759">
                  <a:moveTo>
                    <a:pt x="1970" y="1"/>
                  </a:moveTo>
                  <a:cubicBezTo>
                    <a:pt x="1829" y="1"/>
                    <a:pt x="1687" y="44"/>
                    <a:pt x="1565" y="133"/>
                  </a:cubicBezTo>
                  <a:lnTo>
                    <a:pt x="391" y="985"/>
                  </a:lnTo>
                  <a:cubicBezTo>
                    <a:pt x="73" y="1211"/>
                    <a:pt x="1" y="1654"/>
                    <a:pt x="227" y="1971"/>
                  </a:cubicBezTo>
                  <a:cubicBezTo>
                    <a:pt x="366" y="2150"/>
                    <a:pt x="574" y="2246"/>
                    <a:pt x="785" y="2246"/>
                  </a:cubicBezTo>
                  <a:cubicBezTo>
                    <a:pt x="925" y="2246"/>
                    <a:pt x="1067" y="2204"/>
                    <a:pt x="1189" y="2116"/>
                  </a:cubicBezTo>
                  <a:lnTo>
                    <a:pt x="2378" y="1254"/>
                  </a:lnTo>
                  <a:cubicBezTo>
                    <a:pt x="2691" y="1023"/>
                    <a:pt x="2758" y="581"/>
                    <a:pt x="2522" y="273"/>
                  </a:cubicBezTo>
                  <a:cubicBezTo>
                    <a:pt x="2385" y="95"/>
                    <a:pt x="2178" y="1"/>
                    <a:pt x="1970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0" name="Google Shape;7190;p29"/>
            <p:cNvSpPr/>
            <p:nvPr/>
          </p:nvSpPr>
          <p:spPr>
            <a:xfrm>
              <a:off x="6761022" y="2212292"/>
              <a:ext cx="68690" cy="57491"/>
            </a:xfrm>
            <a:custGeom>
              <a:rect b="b" l="l" r="r" t="t"/>
              <a:pathLst>
                <a:path extrusionOk="0" h="2192" w="2619">
                  <a:moveTo>
                    <a:pt x="2089" y="0"/>
                  </a:moveTo>
                  <a:lnTo>
                    <a:pt x="2089" y="0"/>
                  </a:lnTo>
                  <a:cubicBezTo>
                    <a:pt x="2209" y="294"/>
                    <a:pt x="2108" y="631"/>
                    <a:pt x="1853" y="818"/>
                  </a:cubicBezTo>
                  <a:lnTo>
                    <a:pt x="665" y="1680"/>
                  </a:lnTo>
                  <a:cubicBezTo>
                    <a:pt x="543" y="1764"/>
                    <a:pt x="400" y="1809"/>
                    <a:pt x="254" y="1809"/>
                  </a:cubicBezTo>
                  <a:cubicBezTo>
                    <a:pt x="169" y="1809"/>
                    <a:pt x="83" y="1794"/>
                    <a:pt x="1" y="1761"/>
                  </a:cubicBezTo>
                  <a:lnTo>
                    <a:pt x="1" y="1761"/>
                  </a:lnTo>
                  <a:cubicBezTo>
                    <a:pt x="25" y="1814"/>
                    <a:pt x="53" y="1867"/>
                    <a:pt x="92" y="1915"/>
                  </a:cubicBezTo>
                  <a:cubicBezTo>
                    <a:pt x="227" y="2097"/>
                    <a:pt x="433" y="2192"/>
                    <a:pt x="642" y="2192"/>
                  </a:cubicBezTo>
                  <a:cubicBezTo>
                    <a:pt x="783" y="2192"/>
                    <a:pt x="926" y="2149"/>
                    <a:pt x="1049" y="2060"/>
                  </a:cubicBezTo>
                  <a:lnTo>
                    <a:pt x="2238" y="1203"/>
                  </a:lnTo>
                  <a:cubicBezTo>
                    <a:pt x="2551" y="972"/>
                    <a:pt x="2618" y="530"/>
                    <a:pt x="2378" y="222"/>
                  </a:cubicBezTo>
                  <a:cubicBezTo>
                    <a:pt x="2305" y="121"/>
                    <a:pt x="2204" y="48"/>
                    <a:pt x="20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1" name="Google Shape;7191;p29"/>
            <p:cNvSpPr/>
            <p:nvPr/>
          </p:nvSpPr>
          <p:spPr>
            <a:xfrm>
              <a:off x="6788272" y="2239831"/>
              <a:ext cx="63523" cy="52376"/>
            </a:xfrm>
            <a:custGeom>
              <a:rect b="b" l="l" r="r" t="t"/>
              <a:pathLst>
                <a:path extrusionOk="0" h="1997" w="2422">
                  <a:moveTo>
                    <a:pt x="1631" y="0"/>
                  </a:moveTo>
                  <a:cubicBezTo>
                    <a:pt x="1491" y="0"/>
                    <a:pt x="1350" y="42"/>
                    <a:pt x="1228" y="129"/>
                  </a:cubicBezTo>
                  <a:lnTo>
                    <a:pt x="381" y="740"/>
                  </a:lnTo>
                  <a:cubicBezTo>
                    <a:pt x="73" y="966"/>
                    <a:pt x="1" y="1399"/>
                    <a:pt x="227" y="1707"/>
                  </a:cubicBezTo>
                  <a:cubicBezTo>
                    <a:pt x="361" y="1897"/>
                    <a:pt x="572" y="1996"/>
                    <a:pt x="788" y="1996"/>
                  </a:cubicBezTo>
                  <a:cubicBezTo>
                    <a:pt x="928" y="1996"/>
                    <a:pt x="1071" y="1954"/>
                    <a:pt x="1194" y="1866"/>
                  </a:cubicBezTo>
                  <a:lnTo>
                    <a:pt x="2041" y="1250"/>
                  </a:lnTo>
                  <a:cubicBezTo>
                    <a:pt x="2354" y="1024"/>
                    <a:pt x="2421" y="577"/>
                    <a:pt x="2181" y="269"/>
                  </a:cubicBezTo>
                  <a:cubicBezTo>
                    <a:pt x="2045" y="93"/>
                    <a:pt x="1839" y="0"/>
                    <a:pt x="1631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2" name="Google Shape;7192;p29"/>
            <p:cNvSpPr/>
            <p:nvPr/>
          </p:nvSpPr>
          <p:spPr>
            <a:xfrm>
              <a:off x="6791813" y="2240801"/>
              <a:ext cx="59982" cy="51406"/>
            </a:xfrm>
            <a:custGeom>
              <a:rect b="b" l="l" r="r" t="t"/>
              <a:pathLst>
                <a:path extrusionOk="0" h="1960" w="2287">
                  <a:moveTo>
                    <a:pt x="1733" y="1"/>
                  </a:moveTo>
                  <a:lnTo>
                    <a:pt x="1733" y="1"/>
                  </a:lnTo>
                  <a:cubicBezTo>
                    <a:pt x="1834" y="289"/>
                    <a:pt x="1733" y="612"/>
                    <a:pt x="1483" y="790"/>
                  </a:cubicBezTo>
                  <a:lnTo>
                    <a:pt x="636" y="1406"/>
                  </a:lnTo>
                  <a:cubicBezTo>
                    <a:pt x="516" y="1491"/>
                    <a:pt x="374" y="1535"/>
                    <a:pt x="229" y="1535"/>
                  </a:cubicBezTo>
                  <a:cubicBezTo>
                    <a:pt x="153" y="1535"/>
                    <a:pt x="76" y="1522"/>
                    <a:pt x="1" y="1497"/>
                  </a:cubicBezTo>
                  <a:lnTo>
                    <a:pt x="1" y="1497"/>
                  </a:lnTo>
                  <a:cubicBezTo>
                    <a:pt x="25" y="1560"/>
                    <a:pt x="53" y="1618"/>
                    <a:pt x="92" y="1670"/>
                  </a:cubicBezTo>
                  <a:cubicBezTo>
                    <a:pt x="229" y="1860"/>
                    <a:pt x="441" y="1959"/>
                    <a:pt x="656" y="1959"/>
                  </a:cubicBezTo>
                  <a:cubicBezTo>
                    <a:pt x="796" y="1959"/>
                    <a:pt x="938" y="1917"/>
                    <a:pt x="1059" y="1829"/>
                  </a:cubicBezTo>
                  <a:lnTo>
                    <a:pt x="1906" y="1213"/>
                  </a:lnTo>
                  <a:cubicBezTo>
                    <a:pt x="2224" y="987"/>
                    <a:pt x="2286" y="540"/>
                    <a:pt x="2050" y="232"/>
                  </a:cubicBezTo>
                  <a:cubicBezTo>
                    <a:pt x="1969" y="126"/>
                    <a:pt x="1858" y="44"/>
                    <a:pt x="17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3" name="Google Shape;7193;p29"/>
            <p:cNvSpPr/>
            <p:nvPr/>
          </p:nvSpPr>
          <p:spPr>
            <a:xfrm>
              <a:off x="6819457" y="2268629"/>
              <a:ext cx="54422" cy="45846"/>
            </a:xfrm>
            <a:custGeom>
              <a:rect b="b" l="l" r="r" t="t"/>
              <a:pathLst>
                <a:path extrusionOk="0" h="1748" w="2075">
                  <a:moveTo>
                    <a:pt x="1291" y="0"/>
                  </a:moveTo>
                  <a:cubicBezTo>
                    <a:pt x="1150" y="0"/>
                    <a:pt x="1009" y="43"/>
                    <a:pt x="886" y="133"/>
                  </a:cubicBezTo>
                  <a:lnTo>
                    <a:pt x="380" y="494"/>
                  </a:lnTo>
                  <a:cubicBezTo>
                    <a:pt x="68" y="720"/>
                    <a:pt x="0" y="1153"/>
                    <a:pt x="222" y="1461"/>
                  </a:cubicBezTo>
                  <a:cubicBezTo>
                    <a:pt x="358" y="1647"/>
                    <a:pt x="571" y="1747"/>
                    <a:pt x="785" y="1747"/>
                  </a:cubicBezTo>
                  <a:cubicBezTo>
                    <a:pt x="926" y="1747"/>
                    <a:pt x="1067" y="1705"/>
                    <a:pt x="1189" y="1615"/>
                  </a:cubicBezTo>
                  <a:lnTo>
                    <a:pt x="1694" y="1254"/>
                  </a:lnTo>
                  <a:cubicBezTo>
                    <a:pt x="2012" y="1023"/>
                    <a:pt x="2074" y="581"/>
                    <a:pt x="1838" y="268"/>
                  </a:cubicBezTo>
                  <a:cubicBezTo>
                    <a:pt x="1701" y="93"/>
                    <a:pt x="1497" y="0"/>
                    <a:pt x="1291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4" name="Google Shape;7194;p29"/>
            <p:cNvSpPr/>
            <p:nvPr/>
          </p:nvSpPr>
          <p:spPr>
            <a:xfrm>
              <a:off x="6822998" y="2269835"/>
              <a:ext cx="50881" cy="44692"/>
            </a:xfrm>
            <a:custGeom>
              <a:rect b="b" l="l" r="r" t="t"/>
              <a:pathLst>
                <a:path extrusionOk="0" h="1704" w="1940">
                  <a:moveTo>
                    <a:pt x="1405" y="0"/>
                  </a:moveTo>
                  <a:lnTo>
                    <a:pt x="1405" y="0"/>
                  </a:lnTo>
                  <a:cubicBezTo>
                    <a:pt x="1516" y="294"/>
                    <a:pt x="1420" y="626"/>
                    <a:pt x="1165" y="809"/>
                  </a:cubicBezTo>
                  <a:lnTo>
                    <a:pt x="659" y="1175"/>
                  </a:lnTo>
                  <a:cubicBezTo>
                    <a:pt x="538" y="1262"/>
                    <a:pt x="396" y="1306"/>
                    <a:pt x="251" y="1306"/>
                  </a:cubicBezTo>
                  <a:cubicBezTo>
                    <a:pt x="167" y="1306"/>
                    <a:pt x="82" y="1291"/>
                    <a:pt x="0" y="1261"/>
                  </a:cubicBezTo>
                  <a:lnTo>
                    <a:pt x="0" y="1261"/>
                  </a:lnTo>
                  <a:cubicBezTo>
                    <a:pt x="108" y="1541"/>
                    <a:pt x="372" y="1703"/>
                    <a:pt x="645" y="1703"/>
                  </a:cubicBezTo>
                  <a:cubicBezTo>
                    <a:pt x="785" y="1703"/>
                    <a:pt x="928" y="1660"/>
                    <a:pt x="1054" y="1569"/>
                  </a:cubicBezTo>
                  <a:lnTo>
                    <a:pt x="1559" y="1203"/>
                  </a:lnTo>
                  <a:cubicBezTo>
                    <a:pt x="1872" y="977"/>
                    <a:pt x="1939" y="535"/>
                    <a:pt x="1703" y="222"/>
                  </a:cubicBezTo>
                  <a:cubicBezTo>
                    <a:pt x="1626" y="121"/>
                    <a:pt x="1521" y="44"/>
                    <a:pt x="14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5" name="Google Shape;7195;p29"/>
            <p:cNvSpPr/>
            <p:nvPr/>
          </p:nvSpPr>
          <p:spPr>
            <a:xfrm>
              <a:off x="6825384" y="2088105"/>
              <a:ext cx="78787" cy="121066"/>
            </a:xfrm>
            <a:custGeom>
              <a:rect b="b" l="l" r="r" t="t"/>
              <a:pathLst>
                <a:path extrusionOk="0" h="4616" w="3004">
                  <a:moveTo>
                    <a:pt x="462" y="1"/>
                  </a:moveTo>
                  <a:lnTo>
                    <a:pt x="0" y="1848"/>
                  </a:lnTo>
                  <a:lnTo>
                    <a:pt x="0" y="3691"/>
                  </a:lnTo>
                  <a:cubicBezTo>
                    <a:pt x="0" y="4201"/>
                    <a:pt x="414" y="4615"/>
                    <a:pt x="924" y="4615"/>
                  </a:cubicBezTo>
                  <a:cubicBezTo>
                    <a:pt x="1434" y="4615"/>
                    <a:pt x="1848" y="4201"/>
                    <a:pt x="1848" y="3691"/>
                  </a:cubicBezTo>
                  <a:lnTo>
                    <a:pt x="1848" y="1848"/>
                  </a:lnTo>
                  <a:lnTo>
                    <a:pt x="3003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6" name="Google Shape;7196;p29"/>
            <p:cNvSpPr/>
            <p:nvPr/>
          </p:nvSpPr>
          <p:spPr>
            <a:xfrm>
              <a:off x="6825384" y="2088105"/>
              <a:ext cx="33335" cy="121066"/>
            </a:xfrm>
            <a:custGeom>
              <a:rect b="b" l="l" r="r" t="t"/>
              <a:pathLst>
                <a:path extrusionOk="0" h="4616" w="1271">
                  <a:moveTo>
                    <a:pt x="462" y="1"/>
                  </a:moveTo>
                  <a:lnTo>
                    <a:pt x="0" y="1848"/>
                  </a:lnTo>
                  <a:lnTo>
                    <a:pt x="0" y="3691"/>
                  </a:lnTo>
                  <a:cubicBezTo>
                    <a:pt x="0" y="4201"/>
                    <a:pt x="414" y="4615"/>
                    <a:pt x="924" y="4615"/>
                  </a:cubicBezTo>
                  <a:cubicBezTo>
                    <a:pt x="1045" y="4615"/>
                    <a:pt x="1160" y="4591"/>
                    <a:pt x="1271" y="4548"/>
                  </a:cubicBezTo>
                  <a:cubicBezTo>
                    <a:pt x="920" y="4408"/>
                    <a:pt x="693" y="4066"/>
                    <a:pt x="693" y="3691"/>
                  </a:cubicBezTo>
                  <a:lnTo>
                    <a:pt x="693" y="1848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7" name="Google Shape;7197;p29"/>
            <p:cNvSpPr/>
            <p:nvPr/>
          </p:nvSpPr>
          <p:spPr>
            <a:xfrm>
              <a:off x="6666052" y="2008452"/>
              <a:ext cx="391341" cy="311766"/>
            </a:xfrm>
            <a:custGeom>
              <a:rect b="b" l="l" r="r" t="t"/>
              <a:pathLst>
                <a:path extrusionOk="0" h="11887" w="14921">
                  <a:moveTo>
                    <a:pt x="9044" y="3254"/>
                  </a:moveTo>
                  <a:lnTo>
                    <a:pt x="10228" y="3644"/>
                  </a:lnTo>
                  <a:cubicBezTo>
                    <a:pt x="10250" y="3652"/>
                    <a:pt x="10272" y="3655"/>
                    <a:pt x="10295" y="3655"/>
                  </a:cubicBezTo>
                  <a:cubicBezTo>
                    <a:pt x="10341" y="3655"/>
                    <a:pt x="10386" y="3639"/>
                    <a:pt x="10425" y="3610"/>
                  </a:cubicBezTo>
                  <a:lnTo>
                    <a:pt x="10796" y="3331"/>
                  </a:lnTo>
                  <a:lnTo>
                    <a:pt x="13385" y="6728"/>
                  </a:lnTo>
                  <a:lnTo>
                    <a:pt x="12980" y="7012"/>
                  </a:lnTo>
                  <a:cubicBezTo>
                    <a:pt x="12951" y="6993"/>
                    <a:pt x="12927" y="6974"/>
                    <a:pt x="12894" y="6959"/>
                  </a:cubicBezTo>
                  <a:lnTo>
                    <a:pt x="8409" y="4515"/>
                  </a:lnTo>
                  <a:lnTo>
                    <a:pt x="8578" y="4250"/>
                  </a:lnTo>
                  <a:cubicBezTo>
                    <a:pt x="8672" y="4081"/>
                    <a:pt x="8529" y="3924"/>
                    <a:pt x="8381" y="3924"/>
                  </a:cubicBezTo>
                  <a:cubicBezTo>
                    <a:pt x="8318" y="3924"/>
                    <a:pt x="8254" y="3952"/>
                    <a:pt x="8207" y="4019"/>
                  </a:cubicBezTo>
                  <a:lnTo>
                    <a:pt x="7740" y="4770"/>
                  </a:lnTo>
                  <a:cubicBezTo>
                    <a:pt x="7721" y="4803"/>
                    <a:pt x="7707" y="4842"/>
                    <a:pt x="7707" y="4885"/>
                  </a:cubicBezTo>
                  <a:lnTo>
                    <a:pt x="7707" y="6728"/>
                  </a:lnTo>
                  <a:cubicBezTo>
                    <a:pt x="7697" y="7113"/>
                    <a:pt x="7384" y="7416"/>
                    <a:pt x="6999" y="7416"/>
                  </a:cubicBezTo>
                  <a:cubicBezTo>
                    <a:pt x="6619" y="7416"/>
                    <a:pt x="6306" y="7113"/>
                    <a:pt x="6297" y="6728"/>
                  </a:cubicBezTo>
                  <a:lnTo>
                    <a:pt x="6297" y="4909"/>
                  </a:lnTo>
                  <a:lnTo>
                    <a:pt x="6711" y="3254"/>
                  </a:lnTo>
                  <a:close/>
                  <a:moveTo>
                    <a:pt x="3867" y="2518"/>
                  </a:moveTo>
                  <a:lnTo>
                    <a:pt x="4213" y="2715"/>
                  </a:lnTo>
                  <a:lnTo>
                    <a:pt x="1374" y="7642"/>
                  </a:lnTo>
                  <a:lnTo>
                    <a:pt x="1028" y="7440"/>
                  </a:lnTo>
                  <a:lnTo>
                    <a:pt x="3867" y="2518"/>
                  </a:lnTo>
                  <a:close/>
                  <a:moveTo>
                    <a:pt x="4613" y="6841"/>
                  </a:moveTo>
                  <a:cubicBezTo>
                    <a:pt x="4760" y="6841"/>
                    <a:pt x="4905" y="6911"/>
                    <a:pt x="4998" y="7041"/>
                  </a:cubicBezTo>
                  <a:cubicBezTo>
                    <a:pt x="5152" y="7253"/>
                    <a:pt x="5104" y="7551"/>
                    <a:pt x="4892" y="7705"/>
                  </a:cubicBezTo>
                  <a:lnTo>
                    <a:pt x="3357" y="8807"/>
                  </a:lnTo>
                  <a:cubicBezTo>
                    <a:pt x="3273" y="8868"/>
                    <a:pt x="3176" y="8897"/>
                    <a:pt x="3079" y="8897"/>
                  </a:cubicBezTo>
                  <a:cubicBezTo>
                    <a:pt x="2932" y="8897"/>
                    <a:pt x="2788" y="8829"/>
                    <a:pt x="2698" y="8701"/>
                  </a:cubicBezTo>
                  <a:cubicBezTo>
                    <a:pt x="2544" y="8489"/>
                    <a:pt x="2592" y="8196"/>
                    <a:pt x="2804" y="8042"/>
                  </a:cubicBezTo>
                  <a:lnTo>
                    <a:pt x="4334" y="6935"/>
                  </a:lnTo>
                  <a:cubicBezTo>
                    <a:pt x="4418" y="6872"/>
                    <a:pt x="4516" y="6841"/>
                    <a:pt x="4613" y="6841"/>
                  </a:cubicBezTo>
                  <a:close/>
                  <a:moveTo>
                    <a:pt x="5456" y="7936"/>
                  </a:moveTo>
                  <a:cubicBezTo>
                    <a:pt x="5600" y="7936"/>
                    <a:pt x="5739" y="8003"/>
                    <a:pt x="5830" y="8124"/>
                  </a:cubicBezTo>
                  <a:cubicBezTo>
                    <a:pt x="5994" y="8335"/>
                    <a:pt x="5946" y="8638"/>
                    <a:pt x="5734" y="8797"/>
                  </a:cubicBezTo>
                  <a:lnTo>
                    <a:pt x="4545" y="9659"/>
                  </a:lnTo>
                  <a:cubicBezTo>
                    <a:pt x="4460" y="9718"/>
                    <a:pt x="4362" y="9747"/>
                    <a:pt x="4265" y="9747"/>
                  </a:cubicBezTo>
                  <a:cubicBezTo>
                    <a:pt x="4120" y="9747"/>
                    <a:pt x="3976" y="9683"/>
                    <a:pt x="3881" y="9562"/>
                  </a:cubicBezTo>
                  <a:lnTo>
                    <a:pt x="3886" y="9562"/>
                  </a:lnTo>
                  <a:cubicBezTo>
                    <a:pt x="3732" y="9341"/>
                    <a:pt x="3780" y="9038"/>
                    <a:pt x="4002" y="8879"/>
                  </a:cubicBezTo>
                  <a:lnTo>
                    <a:pt x="5142" y="8051"/>
                  </a:lnTo>
                  <a:cubicBezTo>
                    <a:pt x="5181" y="8023"/>
                    <a:pt x="5224" y="7994"/>
                    <a:pt x="5272" y="7974"/>
                  </a:cubicBezTo>
                  <a:cubicBezTo>
                    <a:pt x="5332" y="7948"/>
                    <a:pt x="5394" y="7936"/>
                    <a:pt x="5456" y="7936"/>
                  </a:cubicBezTo>
                  <a:close/>
                  <a:moveTo>
                    <a:pt x="6297" y="9036"/>
                  </a:moveTo>
                  <a:cubicBezTo>
                    <a:pt x="6440" y="9036"/>
                    <a:pt x="6582" y="9100"/>
                    <a:pt x="6677" y="9221"/>
                  </a:cubicBezTo>
                  <a:cubicBezTo>
                    <a:pt x="6836" y="9437"/>
                    <a:pt x="6792" y="9740"/>
                    <a:pt x="6576" y="9899"/>
                  </a:cubicBezTo>
                  <a:lnTo>
                    <a:pt x="5729" y="10510"/>
                  </a:lnTo>
                  <a:cubicBezTo>
                    <a:pt x="5648" y="10572"/>
                    <a:pt x="5549" y="10603"/>
                    <a:pt x="5448" y="10603"/>
                  </a:cubicBezTo>
                  <a:cubicBezTo>
                    <a:pt x="5423" y="10603"/>
                    <a:pt x="5398" y="10601"/>
                    <a:pt x="5373" y="10597"/>
                  </a:cubicBezTo>
                  <a:lnTo>
                    <a:pt x="5378" y="10597"/>
                  </a:lnTo>
                  <a:cubicBezTo>
                    <a:pt x="4959" y="10529"/>
                    <a:pt x="4829" y="9986"/>
                    <a:pt x="5171" y="9740"/>
                  </a:cubicBezTo>
                  <a:lnTo>
                    <a:pt x="5989" y="9148"/>
                  </a:lnTo>
                  <a:lnTo>
                    <a:pt x="6018" y="9124"/>
                  </a:lnTo>
                  <a:cubicBezTo>
                    <a:pt x="6103" y="9065"/>
                    <a:pt x="6200" y="9036"/>
                    <a:pt x="6297" y="9036"/>
                  </a:cubicBezTo>
                  <a:close/>
                  <a:moveTo>
                    <a:pt x="4156" y="3682"/>
                  </a:moveTo>
                  <a:lnTo>
                    <a:pt x="4560" y="3913"/>
                  </a:lnTo>
                  <a:cubicBezTo>
                    <a:pt x="4592" y="3933"/>
                    <a:pt x="4631" y="3943"/>
                    <a:pt x="4671" y="3943"/>
                  </a:cubicBezTo>
                  <a:cubicBezTo>
                    <a:pt x="4678" y="3943"/>
                    <a:pt x="4687" y="3943"/>
                    <a:pt x="4695" y="3942"/>
                  </a:cubicBezTo>
                  <a:lnTo>
                    <a:pt x="5710" y="3822"/>
                  </a:lnTo>
                  <a:lnTo>
                    <a:pt x="6080" y="3976"/>
                  </a:lnTo>
                  <a:lnTo>
                    <a:pt x="5869" y="4828"/>
                  </a:lnTo>
                  <a:cubicBezTo>
                    <a:pt x="5864" y="4842"/>
                    <a:pt x="5864" y="4861"/>
                    <a:pt x="5859" y="4880"/>
                  </a:cubicBezTo>
                  <a:lnTo>
                    <a:pt x="5859" y="6723"/>
                  </a:lnTo>
                  <a:cubicBezTo>
                    <a:pt x="5859" y="7354"/>
                    <a:pt x="6369" y="7864"/>
                    <a:pt x="6999" y="7864"/>
                  </a:cubicBezTo>
                  <a:cubicBezTo>
                    <a:pt x="7630" y="7864"/>
                    <a:pt x="8140" y="7354"/>
                    <a:pt x="8140" y="6723"/>
                  </a:cubicBezTo>
                  <a:lnTo>
                    <a:pt x="8140" y="4948"/>
                  </a:lnTo>
                  <a:lnTo>
                    <a:pt x="8178" y="4885"/>
                  </a:lnTo>
                  <a:lnTo>
                    <a:pt x="12687" y="7344"/>
                  </a:lnTo>
                  <a:cubicBezTo>
                    <a:pt x="12913" y="7469"/>
                    <a:pt x="12995" y="7753"/>
                    <a:pt x="12874" y="7984"/>
                  </a:cubicBezTo>
                  <a:lnTo>
                    <a:pt x="12879" y="7984"/>
                  </a:lnTo>
                  <a:cubicBezTo>
                    <a:pt x="12789" y="8141"/>
                    <a:pt x="12625" y="8231"/>
                    <a:pt x="12455" y="8231"/>
                  </a:cubicBezTo>
                  <a:cubicBezTo>
                    <a:pt x="12381" y="8231"/>
                    <a:pt x="12305" y="8213"/>
                    <a:pt x="12235" y="8177"/>
                  </a:cubicBezTo>
                  <a:lnTo>
                    <a:pt x="9732" y="6810"/>
                  </a:lnTo>
                  <a:cubicBezTo>
                    <a:pt x="9697" y="6792"/>
                    <a:pt x="9662" y="6784"/>
                    <a:pt x="9630" y="6784"/>
                  </a:cubicBezTo>
                  <a:cubicBezTo>
                    <a:pt x="9435" y="6784"/>
                    <a:pt x="9319" y="7070"/>
                    <a:pt x="9526" y="7190"/>
                  </a:cubicBezTo>
                  <a:lnTo>
                    <a:pt x="11619" y="8335"/>
                  </a:lnTo>
                  <a:cubicBezTo>
                    <a:pt x="11854" y="8460"/>
                    <a:pt x="11941" y="8749"/>
                    <a:pt x="11816" y="8980"/>
                  </a:cubicBezTo>
                  <a:cubicBezTo>
                    <a:pt x="11731" y="9140"/>
                    <a:pt x="11568" y="9229"/>
                    <a:pt x="11400" y="9229"/>
                  </a:cubicBezTo>
                  <a:cubicBezTo>
                    <a:pt x="11321" y="9229"/>
                    <a:pt x="11240" y="9209"/>
                    <a:pt x="11166" y="9168"/>
                  </a:cubicBezTo>
                  <a:lnTo>
                    <a:pt x="9040" y="8013"/>
                  </a:lnTo>
                  <a:cubicBezTo>
                    <a:pt x="9004" y="7995"/>
                    <a:pt x="8969" y="7987"/>
                    <a:pt x="8936" y="7987"/>
                  </a:cubicBezTo>
                  <a:cubicBezTo>
                    <a:pt x="8742" y="7987"/>
                    <a:pt x="8627" y="8269"/>
                    <a:pt x="8833" y="8393"/>
                  </a:cubicBezTo>
                  <a:lnTo>
                    <a:pt x="10555" y="9331"/>
                  </a:lnTo>
                  <a:cubicBezTo>
                    <a:pt x="10786" y="9456"/>
                    <a:pt x="10868" y="9745"/>
                    <a:pt x="10743" y="9976"/>
                  </a:cubicBezTo>
                  <a:cubicBezTo>
                    <a:pt x="10657" y="10134"/>
                    <a:pt x="10495" y="10222"/>
                    <a:pt x="10328" y="10222"/>
                  </a:cubicBezTo>
                  <a:cubicBezTo>
                    <a:pt x="10250" y="10222"/>
                    <a:pt x="10171" y="10203"/>
                    <a:pt x="10098" y="10164"/>
                  </a:cubicBezTo>
                  <a:lnTo>
                    <a:pt x="8294" y="9182"/>
                  </a:lnTo>
                  <a:cubicBezTo>
                    <a:pt x="8258" y="9164"/>
                    <a:pt x="8224" y="9156"/>
                    <a:pt x="8191" y="9156"/>
                  </a:cubicBezTo>
                  <a:cubicBezTo>
                    <a:pt x="7996" y="9156"/>
                    <a:pt x="7880" y="9443"/>
                    <a:pt x="8087" y="9562"/>
                  </a:cubicBezTo>
                  <a:lnTo>
                    <a:pt x="9482" y="10323"/>
                  </a:lnTo>
                  <a:cubicBezTo>
                    <a:pt x="9718" y="10448"/>
                    <a:pt x="9805" y="10741"/>
                    <a:pt x="9679" y="10972"/>
                  </a:cubicBezTo>
                  <a:cubicBezTo>
                    <a:pt x="9591" y="11130"/>
                    <a:pt x="9428" y="11220"/>
                    <a:pt x="9260" y="11220"/>
                  </a:cubicBezTo>
                  <a:cubicBezTo>
                    <a:pt x="9182" y="11220"/>
                    <a:pt x="9103" y="11201"/>
                    <a:pt x="9030" y="11160"/>
                  </a:cubicBezTo>
                  <a:lnTo>
                    <a:pt x="8048" y="10626"/>
                  </a:lnTo>
                  <a:cubicBezTo>
                    <a:pt x="8053" y="10135"/>
                    <a:pt x="7673" y="9726"/>
                    <a:pt x="7187" y="9702"/>
                  </a:cubicBezTo>
                  <a:cubicBezTo>
                    <a:pt x="7192" y="9683"/>
                    <a:pt x="7192" y="9663"/>
                    <a:pt x="7197" y="9644"/>
                  </a:cubicBezTo>
                  <a:cubicBezTo>
                    <a:pt x="7274" y="9110"/>
                    <a:pt x="6879" y="8629"/>
                    <a:pt x="6340" y="8600"/>
                  </a:cubicBezTo>
                  <a:cubicBezTo>
                    <a:pt x="6345" y="8581"/>
                    <a:pt x="6350" y="8561"/>
                    <a:pt x="6355" y="8542"/>
                  </a:cubicBezTo>
                  <a:cubicBezTo>
                    <a:pt x="6432" y="8013"/>
                    <a:pt x="6032" y="7532"/>
                    <a:pt x="5498" y="7503"/>
                  </a:cubicBezTo>
                  <a:cubicBezTo>
                    <a:pt x="5503" y="7484"/>
                    <a:pt x="5508" y="7464"/>
                    <a:pt x="5508" y="7440"/>
                  </a:cubicBezTo>
                  <a:cubicBezTo>
                    <a:pt x="5546" y="7200"/>
                    <a:pt x="5479" y="6950"/>
                    <a:pt x="5330" y="6757"/>
                  </a:cubicBezTo>
                  <a:cubicBezTo>
                    <a:pt x="5153" y="6523"/>
                    <a:pt x="4885" y="6401"/>
                    <a:pt x="4614" y="6401"/>
                  </a:cubicBezTo>
                  <a:cubicBezTo>
                    <a:pt x="4428" y="6401"/>
                    <a:pt x="4240" y="6459"/>
                    <a:pt x="4079" y="6579"/>
                  </a:cubicBezTo>
                  <a:lnTo>
                    <a:pt x="2568" y="7671"/>
                  </a:lnTo>
                  <a:lnTo>
                    <a:pt x="2024" y="7378"/>
                  </a:lnTo>
                  <a:lnTo>
                    <a:pt x="4156" y="3682"/>
                  </a:lnTo>
                  <a:close/>
                  <a:moveTo>
                    <a:pt x="7140" y="10138"/>
                  </a:moveTo>
                  <a:cubicBezTo>
                    <a:pt x="7282" y="10138"/>
                    <a:pt x="7424" y="10202"/>
                    <a:pt x="7519" y="10323"/>
                  </a:cubicBezTo>
                  <a:cubicBezTo>
                    <a:pt x="7596" y="10424"/>
                    <a:pt x="7630" y="10553"/>
                    <a:pt x="7610" y="10679"/>
                  </a:cubicBezTo>
                  <a:cubicBezTo>
                    <a:pt x="7596" y="10809"/>
                    <a:pt x="7524" y="10919"/>
                    <a:pt x="7423" y="10996"/>
                  </a:cubicBezTo>
                  <a:lnTo>
                    <a:pt x="6918" y="11362"/>
                  </a:lnTo>
                  <a:cubicBezTo>
                    <a:pt x="6832" y="11423"/>
                    <a:pt x="6734" y="11452"/>
                    <a:pt x="6638" y="11452"/>
                  </a:cubicBezTo>
                  <a:cubicBezTo>
                    <a:pt x="6490" y="11452"/>
                    <a:pt x="6347" y="11384"/>
                    <a:pt x="6254" y="11256"/>
                  </a:cubicBezTo>
                  <a:cubicBezTo>
                    <a:pt x="6095" y="11039"/>
                    <a:pt x="6143" y="10746"/>
                    <a:pt x="6359" y="10592"/>
                  </a:cubicBezTo>
                  <a:lnTo>
                    <a:pt x="6831" y="10250"/>
                  </a:lnTo>
                  <a:lnTo>
                    <a:pt x="6865" y="10226"/>
                  </a:lnTo>
                  <a:cubicBezTo>
                    <a:pt x="6948" y="10166"/>
                    <a:pt x="7044" y="10138"/>
                    <a:pt x="7140" y="10138"/>
                  </a:cubicBezTo>
                  <a:close/>
                  <a:moveTo>
                    <a:pt x="309" y="1"/>
                  </a:moveTo>
                  <a:cubicBezTo>
                    <a:pt x="119" y="1"/>
                    <a:pt x="1" y="278"/>
                    <a:pt x="200" y="401"/>
                  </a:cubicBezTo>
                  <a:lnTo>
                    <a:pt x="3492" y="2301"/>
                  </a:lnTo>
                  <a:lnTo>
                    <a:pt x="653" y="7224"/>
                  </a:lnTo>
                  <a:lnTo>
                    <a:pt x="417" y="7089"/>
                  </a:lnTo>
                  <a:cubicBezTo>
                    <a:pt x="379" y="7069"/>
                    <a:pt x="343" y="7059"/>
                    <a:pt x="309" y="7059"/>
                  </a:cubicBezTo>
                  <a:cubicBezTo>
                    <a:pt x="119" y="7059"/>
                    <a:pt x="1" y="7338"/>
                    <a:pt x="200" y="7464"/>
                  </a:cubicBezTo>
                  <a:lnTo>
                    <a:pt x="1341" y="8124"/>
                  </a:lnTo>
                  <a:cubicBezTo>
                    <a:pt x="1376" y="8143"/>
                    <a:pt x="1413" y="8152"/>
                    <a:pt x="1450" y="8152"/>
                  </a:cubicBezTo>
                  <a:cubicBezTo>
                    <a:pt x="1525" y="8152"/>
                    <a:pt x="1597" y="8114"/>
                    <a:pt x="1639" y="8047"/>
                  </a:cubicBezTo>
                  <a:lnTo>
                    <a:pt x="1803" y="7758"/>
                  </a:lnTo>
                  <a:lnTo>
                    <a:pt x="2269" y="8008"/>
                  </a:lnTo>
                  <a:cubicBezTo>
                    <a:pt x="1942" y="8638"/>
                    <a:pt x="2428" y="9334"/>
                    <a:pt x="3070" y="9334"/>
                  </a:cubicBezTo>
                  <a:cubicBezTo>
                    <a:pt x="3163" y="9334"/>
                    <a:pt x="3259" y="9320"/>
                    <a:pt x="3357" y="9288"/>
                  </a:cubicBezTo>
                  <a:cubicBezTo>
                    <a:pt x="3357" y="9480"/>
                    <a:pt x="3419" y="9668"/>
                    <a:pt x="3540" y="9822"/>
                  </a:cubicBezTo>
                  <a:cubicBezTo>
                    <a:pt x="3714" y="10054"/>
                    <a:pt x="3986" y="10182"/>
                    <a:pt x="4265" y="10182"/>
                  </a:cubicBezTo>
                  <a:cubicBezTo>
                    <a:pt x="4357" y="10182"/>
                    <a:pt x="4450" y="10168"/>
                    <a:pt x="4541" y="10140"/>
                  </a:cubicBezTo>
                  <a:cubicBezTo>
                    <a:pt x="4545" y="10582"/>
                    <a:pt x="4868" y="10953"/>
                    <a:pt x="5306" y="11025"/>
                  </a:cubicBezTo>
                  <a:cubicBezTo>
                    <a:pt x="5354" y="11030"/>
                    <a:pt x="5402" y="11035"/>
                    <a:pt x="5450" y="11035"/>
                  </a:cubicBezTo>
                  <a:cubicBezTo>
                    <a:pt x="5541" y="11035"/>
                    <a:pt x="5638" y="11020"/>
                    <a:pt x="5724" y="10991"/>
                  </a:cubicBezTo>
                  <a:cubicBezTo>
                    <a:pt x="5734" y="11434"/>
                    <a:pt x="6056" y="11805"/>
                    <a:pt x="6489" y="11872"/>
                  </a:cubicBezTo>
                  <a:cubicBezTo>
                    <a:pt x="6537" y="11882"/>
                    <a:pt x="6586" y="11886"/>
                    <a:pt x="6634" y="11886"/>
                  </a:cubicBezTo>
                  <a:cubicBezTo>
                    <a:pt x="6826" y="11886"/>
                    <a:pt x="7009" y="11824"/>
                    <a:pt x="7168" y="11713"/>
                  </a:cubicBezTo>
                  <a:lnTo>
                    <a:pt x="7668" y="11347"/>
                  </a:lnTo>
                  <a:cubicBezTo>
                    <a:pt x="7779" y="11270"/>
                    <a:pt x="7865" y="11169"/>
                    <a:pt x="7933" y="11054"/>
                  </a:cubicBezTo>
                  <a:lnTo>
                    <a:pt x="8818" y="11535"/>
                  </a:lnTo>
                  <a:cubicBezTo>
                    <a:pt x="8960" y="11612"/>
                    <a:pt x="9108" y="11647"/>
                    <a:pt x="9252" y="11647"/>
                  </a:cubicBezTo>
                  <a:cubicBezTo>
                    <a:pt x="9762" y="11647"/>
                    <a:pt x="10220" y="11206"/>
                    <a:pt x="10156" y="10635"/>
                  </a:cubicBezTo>
                  <a:lnTo>
                    <a:pt x="10156" y="10635"/>
                  </a:lnTo>
                  <a:cubicBezTo>
                    <a:pt x="10213" y="10646"/>
                    <a:pt x="10269" y="10651"/>
                    <a:pt x="10325" y="10651"/>
                  </a:cubicBezTo>
                  <a:cubicBezTo>
                    <a:pt x="10853" y="10651"/>
                    <a:pt x="11285" y="10193"/>
                    <a:pt x="11224" y="9644"/>
                  </a:cubicBezTo>
                  <a:lnTo>
                    <a:pt x="11224" y="9644"/>
                  </a:lnTo>
                  <a:cubicBezTo>
                    <a:pt x="11280" y="9655"/>
                    <a:pt x="11336" y="9660"/>
                    <a:pt x="11391" y="9660"/>
                  </a:cubicBezTo>
                  <a:cubicBezTo>
                    <a:pt x="11917" y="9660"/>
                    <a:pt x="12353" y="9198"/>
                    <a:pt x="12292" y="8653"/>
                  </a:cubicBezTo>
                  <a:lnTo>
                    <a:pt x="12292" y="8653"/>
                  </a:lnTo>
                  <a:cubicBezTo>
                    <a:pt x="12345" y="8662"/>
                    <a:pt x="12403" y="8667"/>
                    <a:pt x="12456" y="8667"/>
                  </a:cubicBezTo>
                  <a:cubicBezTo>
                    <a:pt x="12542" y="8667"/>
                    <a:pt x="12629" y="8653"/>
                    <a:pt x="12716" y="8629"/>
                  </a:cubicBezTo>
                  <a:cubicBezTo>
                    <a:pt x="13197" y="8484"/>
                    <a:pt x="13471" y="7979"/>
                    <a:pt x="13327" y="7503"/>
                  </a:cubicBezTo>
                  <a:cubicBezTo>
                    <a:pt x="13312" y="7445"/>
                    <a:pt x="13288" y="7392"/>
                    <a:pt x="13264" y="7339"/>
                  </a:cubicBezTo>
                  <a:lnTo>
                    <a:pt x="13644" y="7070"/>
                  </a:lnTo>
                  <a:lnTo>
                    <a:pt x="13842" y="7334"/>
                  </a:lnTo>
                  <a:cubicBezTo>
                    <a:pt x="13886" y="7390"/>
                    <a:pt x="13950" y="7418"/>
                    <a:pt x="14015" y="7418"/>
                  </a:cubicBezTo>
                  <a:cubicBezTo>
                    <a:pt x="14062" y="7418"/>
                    <a:pt x="14109" y="7403"/>
                    <a:pt x="14150" y="7373"/>
                  </a:cubicBezTo>
                  <a:lnTo>
                    <a:pt x="14746" y="6897"/>
                  </a:lnTo>
                  <a:cubicBezTo>
                    <a:pt x="14921" y="6753"/>
                    <a:pt x="14786" y="6513"/>
                    <a:pt x="14609" y="6513"/>
                  </a:cubicBezTo>
                  <a:cubicBezTo>
                    <a:pt x="14566" y="6513"/>
                    <a:pt x="14521" y="6527"/>
                    <a:pt x="14477" y="6560"/>
                  </a:cubicBezTo>
                  <a:lnTo>
                    <a:pt x="14053" y="6897"/>
                  </a:lnTo>
                  <a:lnTo>
                    <a:pt x="10627" y="2393"/>
                  </a:lnTo>
                  <a:lnTo>
                    <a:pt x="12586" y="1137"/>
                  </a:lnTo>
                  <a:cubicBezTo>
                    <a:pt x="12772" y="1000"/>
                    <a:pt x="12649" y="740"/>
                    <a:pt x="12465" y="740"/>
                  </a:cubicBezTo>
                  <a:cubicBezTo>
                    <a:pt x="12430" y="740"/>
                    <a:pt x="12393" y="750"/>
                    <a:pt x="12355" y="771"/>
                  </a:cubicBezTo>
                  <a:lnTo>
                    <a:pt x="10194" y="2152"/>
                  </a:lnTo>
                  <a:cubicBezTo>
                    <a:pt x="10088" y="2224"/>
                    <a:pt x="10064" y="2369"/>
                    <a:pt x="10141" y="2465"/>
                  </a:cubicBezTo>
                  <a:lnTo>
                    <a:pt x="10531" y="2985"/>
                  </a:lnTo>
                  <a:lnTo>
                    <a:pt x="10252" y="3196"/>
                  </a:lnTo>
                  <a:lnTo>
                    <a:pt x="9145" y="2831"/>
                  </a:lnTo>
                  <a:cubicBezTo>
                    <a:pt x="9121" y="2821"/>
                    <a:pt x="9102" y="2821"/>
                    <a:pt x="9078" y="2821"/>
                  </a:cubicBezTo>
                  <a:lnTo>
                    <a:pt x="6537" y="2821"/>
                  </a:lnTo>
                  <a:cubicBezTo>
                    <a:pt x="6441" y="2821"/>
                    <a:pt x="6355" y="2888"/>
                    <a:pt x="6331" y="2985"/>
                  </a:cubicBezTo>
                  <a:lnTo>
                    <a:pt x="6186" y="3552"/>
                  </a:lnTo>
                  <a:lnTo>
                    <a:pt x="5825" y="3403"/>
                  </a:lnTo>
                  <a:cubicBezTo>
                    <a:pt x="5800" y="3392"/>
                    <a:pt x="5772" y="3387"/>
                    <a:pt x="5743" y="3387"/>
                  </a:cubicBezTo>
                  <a:cubicBezTo>
                    <a:pt x="5734" y="3387"/>
                    <a:pt x="5724" y="3388"/>
                    <a:pt x="5715" y="3389"/>
                  </a:cubicBezTo>
                  <a:lnTo>
                    <a:pt x="4714" y="3509"/>
                  </a:lnTo>
                  <a:lnTo>
                    <a:pt x="4372" y="3312"/>
                  </a:lnTo>
                  <a:lnTo>
                    <a:pt x="4699" y="2749"/>
                  </a:lnTo>
                  <a:cubicBezTo>
                    <a:pt x="4757" y="2643"/>
                    <a:pt x="4719" y="2513"/>
                    <a:pt x="4618" y="2455"/>
                  </a:cubicBezTo>
                  <a:lnTo>
                    <a:pt x="417" y="30"/>
                  </a:lnTo>
                  <a:cubicBezTo>
                    <a:pt x="379" y="10"/>
                    <a:pt x="343" y="1"/>
                    <a:pt x="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8" name="Google Shape;7198;p29"/>
            <p:cNvSpPr/>
            <p:nvPr/>
          </p:nvSpPr>
          <p:spPr>
            <a:xfrm>
              <a:off x="7009764" y="1991771"/>
              <a:ext cx="47446" cy="31630"/>
            </a:xfrm>
            <a:custGeom>
              <a:rect b="b" l="l" r="r" t="t"/>
              <a:pathLst>
                <a:path extrusionOk="0" h="1206" w="1809">
                  <a:moveTo>
                    <a:pt x="1501" y="0"/>
                  </a:moveTo>
                  <a:cubicBezTo>
                    <a:pt x="1466" y="0"/>
                    <a:pt x="1429" y="9"/>
                    <a:pt x="1391" y="31"/>
                  </a:cubicBezTo>
                  <a:lnTo>
                    <a:pt x="178" y="806"/>
                  </a:lnTo>
                  <a:cubicBezTo>
                    <a:pt x="0" y="921"/>
                    <a:pt x="82" y="1205"/>
                    <a:pt x="299" y="1205"/>
                  </a:cubicBezTo>
                  <a:cubicBezTo>
                    <a:pt x="337" y="1205"/>
                    <a:pt x="381" y="1196"/>
                    <a:pt x="414" y="1171"/>
                  </a:cubicBezTo>
                  <a:lnTo>
                    <a:pt x="1627" y="397"/>
                  </a:lnTo>
                  <a:cubicBezTo>
                    <a:pt x="1809" y="259"/>
                    <a:pt x="1685" y="0"/>
                    <a:pt x="1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99" name="Google Shape;7199;p29"/>
          <p:cNvGrpSpPr/>
          <p:nvPr/>
        </p:nvGrpSpPr>
        <p:grpSpPr>
          <a:xfrm>
            <a:off x="7099619" y="1795263"/>
            <a:ext cx="374712" cy="374476"/>
            <a:chOff x="7099619" y="1979838"/>
            <a:chExt cx="374712" cy="374476"/>
          </a:xfrm>
        </p:grpSpPr>
        <p:sp>
          <p:nvSpPr>
            <p:cNvPr id="7200" name="Google Shape;7200;p29"/>
            <p:cNvSpPr/>
            <p:nvPr/>
          </p:nvSpPr>
          <p:spPr>
            <a:xfrm>
              <a:off x="7210666" y="2008741"/>
              <a:ext cx="175829" cy="160879"/>
            </a:xfrm>
            <a:custGeom>
              <a:rect b="b" l="l" r="r" t="t"/>
              <a:pathLst>
                <a:path extrusionOk="0" h="6134" w="6704">
                  <a:moveTo>
                    <a:pt x="670" y="0"/>
                  </a:moveTo>
                  <a:cubicBezTo>
                    <a:pt x="299" y="0"/>
                    <a:pt x="1" y="303"/>
                    <a:pt x="1" y="674"/>
                  </a:cubicBezTo>
                  <a:lnTo>
                    <a:pt x="1" y="4249"/>
                  </a:lnTo>
                  <a:cubicBezTo>
                    <a:pt x="1" y="4619"/>
                    <a:pt x="299" y="4918"/>
                    <a:pt x="670" y="4918"/>
                  </a:cubicBezTo>
                  <a:lnTo>
                    <a:pt x="2460" y="4918"/>
                  </a:lnTo>
                  <a:lnTo>
                    <a:pt x="4254" y="6116"/>
                  </a:lnTo>
                  <a:cubicBezTo>
                    <a:pt x="4273" y="6128"/>
                    <a:pt x="4294" y="6134"/>
                    <a:pt x="4314" y="6134"/>
                  </a:cubicBezTo>
                  <a:cubicBezTo>
                    <a:pt x="4379" y="6134"/>
                    <a:pt x="4439" y="6074"/>
                    <a:pt x="4428" y="6000"/>
                  </a:cubicBezTo>
                  <a:lnTo>
                    <a:pt x="4245" y="4918"/>
                  </a:lnTo>
                  <a:lnTo>
                    <a:pt x="6035" y="4918"/>
                  </a:lnTo>
                  <a:cubicBezTo>
                    <a:pt x="6405" y="4913"/>
                    <a:pt x="6703" y="4619"/>
                    <a:pt x="6703" y="4249"/>
                  </a:cubicBezTo>
                  <a:lnTo>
                    <a:pt x="6703" y="674"/>
                  </a:lnTo>
                  <a:cubicBezTo>
                    <a:pt x="6703" y="303"/>
                    <a:pt x="6405" y="0"/>
                    <a:pt x="6035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1" name="Google Shape;7201;p29"/>
            <p:cNvSpPr/>
            <p:nvPr/>
          </p:nvSpPr>
          <p:spPr>
            <a:xfrm>
              <a:off x="7106045" y="2149451"/>
              <a:ext cx="128751" cy="128987"/>
            </a:xfrm>
            <a:custGeom>
              <a:rect b="b" l="l" r="r" t="t"/>
              <a:pathLst>
                <a:path extrusionOk="0" h="4918" w="4909">
                  <a:moveTo>
                    <a:pt x="2455" y="0"/>
                  </a:moveTo>
                  <a:cubicBezTo>
                    <a:pt x="1382" y="0"/>
                    <a:pt x="588" y="861"/>
                    <a:pt x="511" y="1910"/>
                  </a:cubicBezTo>
                  <a:cubicBezTo>
                    <a:pt x="472" y="2464"/>
                    <a:pt x="285" y="3527"/>
                    <a:pt x="54" y="4148"/>
                  </a:cubicBezTo>
                  <a:cubicBezTo>
                    <a:pt x="1" y="4283"/>
                    <a:pt x="63" y="4436"/>
                    <a:pt x="193" y="4494"/>
                  </a:cubicBezTo>
                  <a:cubicBezTo>
                    <a:pt x="646" y="4701"/>
                    <a:pt x="1127" y="4845"/>
                    <a:pt x="1622" y="4918"/>
                  </a:cubicBezTo>
                  <a:lnTo>
                    <a:pt x="3287" y="4918"/>
                  </a:lnTo>
                  <a:cubicBezTo>
                    <a:pt x="3778" y="4845"/>
                    <a:pt x="4259" y="4701"/>
                    <a:pt x="4711" y="4494"/>
                  </a:cubicBezTo>
                  <a:cubicBezTo>
                    <a:pt x="4846" y="4436"/>
                    <a:pt x="4909" y="4283"/>
                    <a:pt x="4856" y="4148"/>
                  </a:cubicBezTo>
                  <a:cubicBezTo>
                    <a:pt x="4620" y="3527"/>
                    <a:pt x="4432" y="2464"/>
                    <a:pt x="4399" y="1910"/>
                  </a:cubicBezTo>
                  <a:cubicBezTo>
                    <a:pt x="4322" y="861"/>
                    <a:pt x="3528" y="0"/>
                    <a:pt x="2455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2" name="Google Shape;7202;p29"/>
            <p:cNvSpPr/>
            <p:nvPr/>
          </p:nvSpPr>
          <p:spPr>
            <a:xfrm>
              <a:off x="7140875" y="2149451"/>
              <a:ext cx="93921" cy="128987"/>
            </a:xfrm>
            <a:custGeom>
              <a:rect b="b" l="l" r="r" t="t"/>
              <a:pathLst>
                <a:path extrusionOk="0" h="4918" w="3581">
                  <a:moveTo>
                    <a:pt x="1117" y="0"/>
                  </a:moveTo>
                  <a:cubicBezTo>
                    <a:pt x="294" y="5"/>
                    <a:pt x="1" y="1126"/>
                    <a:pt x="713" y="1545"/>
                  </a:cubicBezTo>
                  <a:cubicBezTo>
                    <a:pt x="732" y="1559"/>
                    <a:pt x="756" y="1574"/>
                    <a:pt x="780" y="1583"/>
                  </a:cubicBezTo>
                  <a:lnTo>
                    <a:pt x="1401" y="4918"/>
                  </a:lnTo>
                  <a:lnTo>
                    <a:pt x="1959" y="4918"/>
                  </a:lnTo>
                  <a:cubicBezTo>
                    <a:pt x="2450" y="4845"/>
                    <a:pt x="2931" y="4701"/>
                    <a:pt x="3383" y="4494"/>
                  </a:cubicBezTo>
                  <a:cubicBezTo>
                    <a:pt x="3518" y="4436"/>
                    <a:pt x="3581" y="4283"/>
                    <a:pt x="3528" y="4148"/>
                  </a:cubicBezTo>
                  <a:cubicBezTo>
                    <a:pt x="3292" y="3527"/>
                    <a:pt x="3104" y="2464"/>
                    <a:pt x="3071" y="1910"/>
                  </a:cubicBezTo>
                  <a:cubicBezTo>
                    <a:pt x="2994" y="861"/>
                    <a:pt x="2200" y="0"/>
                    <a:pt x="112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3" name="Google Shape;7203;p29"/>
            <p:cNvSpPr/>
            <p:nvPr/>
          </p:nvSpPr>
          <p:spPr>
            <a:xfrm>
              <a:off x="7105179" y="2246860"/>
              <a:ext cx="128987" cy="101868"/>
            </a:xfrm>
            <a:custGeom>
              <a:rect b="b" l="l" r="r" t="t"/>
              <a:pathLst>
                <a:path extrusionOk="0" h="3884" w="4918">
                  <a:moveTo>
                    <a:pt x="1641" y="1"/>
                  </a:moveTo>
                  <a:lnTo>
                    <a:pt x="1641" y="819"/>
                  </a:lnTo>
                  <a:cubicBezTo>
                    <a:pt x="1641" y="1026"/>
                    <a:pt x="1521" y="1218"/>
                    <a:pt x="1338" y="1310"/>
                  </a:cubicBezTo>
                  <a:lnTo>
                    <a:pt x="452" y="1752"/>
                  </a:lnTo>
                  <a:cubicBezTo>
                    <a:pt x="178" y="1892"/>
                    <a:pt x="0" y="2176"/>
                    <a:pt x="0" y="2484"/>
                  </a:cubicBezTo>
                  <a:lnTo>
                    <a:pt x="0" y="3884"/>
                  </a:lnTo>
                  <a:lnTo>
                    <a:pt x="4918" y="3884"/>
                  </a:lnTo>
                  <a:lnTo>
                    <a:pt x="4918" y="2484"/>
                  </a:lnTo>
                  <a:cubicBezTo>
                    <a:pt x="4918" y="2171"/>
                    <a:pt x="4740" y="1887"/>
                    <a:pt x="4461" y="1752"/>
                  </a:cubicBezTo>
                  <a:lnTo>
                    <a:pt x="3580" y="1310"/>
                  </a:lnTo>
                  <a:cubicBezTo>
                    <a:pt x="3392" y="1218"/>
                    <a:pt x="3277" y="1026"/>
                    <a:pt x="3277" y="819"/>
                  </a:cubicBezTo>
                  <a:lnTo>
                    <a:pt x="3277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4" name="Google Shape;7204;p29"/>
            <p:cNvSpPr/>
            <p:nvPr/>
          </p:nvSpPr>
          <p:spPr>
            <a:xfrm>
              <a:off x="7147694" y="2246860"/>
              <a:ext cx="43826" cy="28667"/>
            </a:xfrm>
            <a:custGeom>
              <a:rect b="b" l="l" r="r" t="t"/>
              <a:pathLst>
                <a:path extrusionOk="0" h="1093" w="1671">
                  <a:moveTo>
                    <a:pt x="15" y="1"/>
                  </a:moveTo>
                  <a:lnTo>
                    <a:pt x="15" y="819"/>
                  </a:lnTo>
                  <a:cubicBezTo>
                    <a:pt x="15" y="857"/>
                    <a:pt x="10" y="891"/>
                    <a:pt x="1" y="925"/>
                  </a:cubicBezTo>
                  <a:cubicBezTo>
                    <a:pt x="265" y="1035"/>
                    <a:pt x="549" y="1093"/>
                    <a:pt x="838" y="1093"/>
                  </a:cubicBezTo>
                  <a:cubicBezTo>
                    <a:pt x="1122" y="1093"/>
                    <a:pt x="1406" y="1035"/>
                    <a:pt x="1670" y="925"/>
                  </a:cubicBezTo>
                  <a:cubicBezTo>
                    <a:pt x="1661" y="891"/>
                    <a:pt x="1656" y="857"/>
                    <a:pt x="1656" y="819"/>
                  </a:cubicBezTo>
                  <a:lnTo>
                    <a:pt x="165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5" name="Google Shape;7205;p29"/>
            <p:cNvSpPr/>
            <p:nvPr/>
          </p:nvSpPr>
          <p:spPr>
            <a:xfrm>
              <a:off x="7105179" y="2284470"/>
              <a:ext cx="128987" cy="64257"/>
            </a:xfrm>
            <a:custGeom>
              <a:rect b="b" l="l" r="r" t="t"/>
              <a:pathLst>
                <a:path extrusionOk="0" h="2450" w="4918">
                  <a:moveTo>
                    <a:pt x="1083" y="1"/>
                  </a:moveTo>
                  <a:lnTo>
                    <a:pt x="452" y="318"/>
                  </a:lnTo>
                  <a:cubicBezTo>
                    <a:pt x="173" y="458"/>
                    <a:pt x="0" y="742"/>
                    <a:pt x="0" y="1050"/>
                  </a:cubicBezTo>
                  <a:lnTo>
                    <a:pt x="0" y="2450"/>
                  </a:lnTo>
                  <a:lnTo>
                    <a:pt x="4918" y="2450"/>
                  </a:lnTo>
                  <a:lnTo>
                    <a:pt x="4918" y="1050"/>
                  </a:lnTo>
                  <a:cubicBezTo>
                    <a:pt x="4918" y="742"/>
                    <a:pt x="4740" y="458"/>
                    <a:pt x="4461" y="318"/>
                  </a:cubicBezTo>
                  <a:lnTo>
                    <a:pt x="3835" y="1"/>
                  </a:lnTo>
                  <a:cubicBezTo>
                    <a:pt x="3513" y="501"/>
                    <a:pt x="2986" y="751"/>
                    <a:pt x="2459" y="751"/>
                  </a:cubicBezTo>
                  <a:cubicBezTo>
                    <a:pt x="1932" y="751"/>
                    <a:pt x="1405" y="501"/>
                    <a:pt x="1083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6" name="Google Shape;7206;p29"/>
            <p:cNvSpPr/>
            <p:nvPr/>
          </p:nvSpPr>
          <p:spPr>
            <a:xfrm>
              <a:off x="7126633" y="2190786"/>
              <a:ext cx="85948" cy="70500"/>
            </a:xfrm>
            <a:custGeom>
              <a:rect b="b" l="l" r="r" t="t"/>
              <a:pathLst>
                <a:path extrusionOk="0" h="2688" w="3277">
                  <a:moveTo>
                    <a:pt x="1262" y="0"/>
                  </a:moveTo>
                  <a:cubicBezTo>
                    <a:pt x="1158" y="0"/>
                    <a:pt x="1060" y="60"/>
                    <a:pt x="1015" y="156"/>
                  </a:cubicBezTo>
                  <a:cubicBezTo>
                    <a:pt x="924" y="344"/>
                    <a:pt x="799" y="512"/>
                    <a:pt x="640" y="647"/>
                  </a:cubicBezTo>
                  <a:cubicBezTo>
                    <a:pt x="496" y="777"/>
                    <a:pt x="337" y="888"/>
                    <a:pt x="159" y="974"/>
                  </a:cubicBezTo>
                  <a:cubicBezTo>
                    <a:pt x="58" y="1027"/>
                    <a:pt x="0" y="1143"/>
                    <a:pt x="15" y="1258"/>
                  </a:cubicBezTo>
                  <a:cubicBezTo>
                    <a:pt x="120" y="2076"/>
                    <a:pt x="818" y="2682"/>
                    <a:pt x="1641" y="2687"/>
                  </a:cubicBezTo>
                  <a:cubicBezTo>
                    <a:pt x="2493" y="2687"/>
                    <a:pt x="3205" y="2028"/>
                    <a:pt x="3272" y="1176"/>
                  </a:cubicBezTo>
                  <a:cubicBezTo>
                    <a:pt x="3277" y="1090"/>
                    <a:pt x="3243" y="1008"/>
                    <a:pt x="3181" y="955"/>
                  </a:cubicBezTo>
                  <a:cubicBezTo>
                    <a:pt x="2637" y="503"/>
                    <a:pt x="2007" y="180"/>
                    <a:pt x="1323" y="7"/>
                  </a:cubicBezTo>
                  <a:cubicBezTo>
                    <a:pt x="1303" y="2"/>
                    <a:pt x="1282" y="0"/>
                    <a:pt x="126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7" name="Google Shape;7207;p29"/>
            <p:cNvSpPr/>
            <p:nvPr/>
          </p:nvSpPr>
          <p:spPr>
            <a:xfrm>
              <a:off x="7126633" y="2190786"/>
              <a:ext cx="85948" cy="69870"/>
            </a:xfrm>
            <a:custGeom>
              <a:rect b="b" l="l" r="r" t="t"/>
              <a:pathLst>
                <a:path extrusionOk="0" h="2664" w="3277">
                  <a:moveTo>
                    <a:pt x="1262" y="0"/>
                  </a:moveTo>
                  <a:cubicBezTo>
                    <a:pt x="1158" y="0"/>
                    <a:pt x="1060" y="60"/>
                    <a:pt x="1015" y="156"/>
                  </a:cubicBezTo>
                  <a:cubicBezTo>
                    <a:pt x="953" y="291"/>
                    <a:pt x="866" y="411"/>
                    <a:pt x="765" y="522"/>
                  </a:cubicBezTo>
                  <a:cubicBezTo>
                    <a:pt x="727" y="565"/>
                    <a:pt x="688" y="609"/>
                    <a:pt x="645" y="647"/>
                  </a:cubicBezTo>
                  <a:cubicBezTo>
                    <a:pt x="496" y="777"/>
                    <a:pt x="337" y="888"/>
                    <a:pt x="164" y="974"/>
                  </a:cubicBezTo>
                  <a:cubicBezTo>
                    <a:pt x="58" y="1027"/>
                    <a:pt x="0" y="1143"/>
                    <a:pt x="15" y="1258"/>
                  </a:cubicBezTo>
                  <a:cubicBezTo>
                    <a:pt x="111" y="1980"/>
                    <a:pt x="669" y="2553"/>
                    <a:pt x="1391" y="2663"/>
                  </a:cubicBezTo>
                  <a:cubicBezTo>
                    <a:pt x="1064" y="2437"/>
                    <a:pt x="818" y="2139"/>
                    <a:pt x="818" y="1590"/>
                  </a:cubicBezTo>
                  <a:lnTo>
                    <a:pt x="818" y="1200"/>
                  </a:lnTo>
                  <a:cubicBezTo>
                    <a:pt x="881" y="1157"/>
                    <a:pt x="943" y="1109"/>
                    <a:pt x="1006" y="1056"/>
                  </a:cubicBezTo>
                  <a:cubicBezTo>
                    <a:pt x="1160" y="921"/>
                    <a:pt x="1290" y="763"/>
                    <a:pt x="1400" y="594"/>
                  </a:cubicBezTo>
                  <a:cubicBezTo>
                    <a:pt x="2757" y="883"/>
                    <a:pt x="3195" y="1547"/>
                    <a:pt x="3195" y="1547"/>
                  </a:cubicBezTo>
                  <a:cubicBezTo>
                    <a:pt x="3234" y="1427"/>
                    <a:pt x="3262" y="1301"/>
                    <a:pt x="3272" y="1176"/>
                  </a:cubicBezTo>
                  <a:cubicBezTo>
                    <a:pt x="3277" y="1090"/>
                    <a:pt x="3243" y="1008"/>
                    <a:pt x="3181" y="955"/>
                  </a:cubicBezTo>
                  <a:cubicBezTo>
                    <a:pt x="2637" y="503"/>
                    <a:pt x="2007" y="180"/>
                    <a:pt x="1323" y="7"/>
                  </a:cubicBezTo>
                  <a:cubicBezTo>
                    <a:pt x="1303" y="2"/>
                    <a:pt x="1282" y="0"/>
                    <a:pt x="1262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8" name="Google Shape;7208;p29"/>
            <p:cNvSpPr/>
            <p:nvPr/>
          </p:nvSpPr>
          <p:spPr>
            <a:xfrm>
              <a:off x="7210666" y="2299105"/>
              <a:ext cx="23500" cy="49622"/>
            </a:xfrm>
            <a:custGeom>
              <a:rect b="b" l="l" r="r" t="t"/>
              <a:pathLst>
                <a:path extrusionOk="0" h="1892" w="896">
                  <a:moveTo>
                    <a:pt x="727" y="1"/>
                  </a:moveTo>
                  <a:lnTo>
                    <a:pt x="126" y="612"/>
                  </a:lnTo>
                  <a:cubicBezTo>
                    <a:pt x="44" y="694"/>
                    <a:pt x="1" y="804"/>
                    <a:pt x="1" y="925"/>
                  </a:cubicBezTo>
                  <a:lnTo>
                    <a:pt x="1" y="1892"/>
                  </a:lnTo>
                  <a:lnTo>
                    <a:pt x="896" y="1892"/>
                  </a:lnTo>
                  <a:lnTo>
                    <a:pt x="896" y="492"/>
                  </a:lnTo>
                  <a:cubicBezTo>
                    <a:pt x="891" y="314"/>
                    <a:pt x="833" y="140"/>
                    <a:pt x="72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9" name="Google Shape;7209;p29"/>
            <p:cNvSpPr/>
            <p:nvPr/>
          </p:nvSpPr>
          <p:spPr>
            <a:xfrm>
              <a:off x="7105179" y="2299105"/>
              <a:ext cx="23369" cy="49622"/>
            </a:xfrm>
            <a:custGeom>
              <a:rect b="b" l="l" r="r" t="t"/>
              <a:pathLst>
                <a:path extrusionOk="0" h="1892" w="891">
                  <a:moveTo>
                    <a:pt x="164" y="1"/>
                  </a:moveTo>
                  <a:cubicBezTo>
                    <a:pt x="58" y="140"/>
                    <a:pt x="0" y="314"/>
                    <a:pt x="0" y="492"/>
                  </a:cubicBezTo>
                  <a:lnTo>
                    <a:pt x="0" y="1892"/>
                  </a:lnTo>
                  <a:lnTo>
                    <a:pt x="890" y="1892"/>
                  </a:lnTo>
                  <a:lnTo>
                    <a:pt x="890" y="925"/>
                  </a:lnTo>
                  <a:cubicBezTo>
                    <a:pt x="890" y="804"/>
                    <a:pt x="847" y="694"/>
                    <a:pt x="765" y="612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0" name="Google Shape;7210;p29"/>
            <p:cNvSpPr/>
            <p:nvPr/>
          </p:nvSpPr>
          <p:spPr>
            <a:xfrm>
              <a:off x="7352006" y="2161935"/>
              <a:ext cx="33099" cy="72598"/>
            </a:xfrm>
            <a:custGeom>
              <a:rect b="b" l="l" r="r" t="t"/>
              <a:pathLst>
                <a:path extrusionOk="0" h="2768" w="1262">
                  <a:moveTo>
                    <a:pt x="752" y="0"/>
                  </a:moveTo>
                  <a:cubicBezTo>
                    <a:pt x="338" y="0"/>
                    <a:pt x="1" y="340"/>
                    <a:pt x="1" y="756"/>
                  </a:cubicBezTo>
                  <a:lnTo>
                    <a:pt x="1" y="929"/>
                  </a:lnTo>
                  <a:cubicBezTo>
                    <a:pt x="1" y="1146"/>
                    <a:pt x="39" y="1362"/>
                    <a:pt x="107" y="1564"/>
                  </a:cubicBezTo>
                  <a:lnTo>
                    <a:pt x="506" y="2767"/>
                  </a:lnTo>
                  <a:lnTo>
                    <a:pt x="1262" y="2767"/>
                  </a:lnTo>
                  <a:lnTo>
                    <a:pt x="1262" y="0"/>
                  </a:lnTo>
                  <a:lnTo>
                    <a:pt x="761" y="0"/>
                  </a:lnTo>
                  <a:cubicBezTo>
                    <a:pt x="758" y="0"/>
                    <a:pt x="755" y="0"/>
                    <a:pt x="75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1" name="Google Shape;7211;p29"/>
            <p:cNvSpPr/>
            <p:nvPr/>
          </p:nvSpPr>
          <p:spPr>
            <a:xfrm>
              <a:off x="7365277" y="2155247"/>
              <a:ext cx="79155" cy="79286"/>
            </a:xfrm>
            <a:custGeom>
              <a:rect b="b" l="l" r="r" t="t"/>
              <a:pathLst>
                <a:path extrusionOk="0" h="3023" w="3018">
                  <a:moveTo>
                    <a:pt x="756" y="0"/>
                  </a:moveTo>
                  <a:cubicBezTo>
                    <a:pt x="337" y="0"/>
                    <a:pt x="0" y="337"/>
                    <a:pt x="0" y="756"/>
                  </a:cubicBezTo>
                  <a:cubicBezTo>
                    <a:pt x="0" y="1035"/>
                    <a:pt x="226" y="1261"/>
                    <a:pt x="501" y="1261"/>
                  </a:cubicBezTo>
                  <a:lnTo>
                    <a:pt x="2512" y="3022"/>
                  </a:lnTo>
                  <a:lnTo>
                    <a:pt x="2940" y="1531"/>
                  </a:lnTo>
                  <a:cubicBezTo>
                    <a:pt x="2993" y="1353"/>
                    <a:pt x="3017" y="1165"/>
                    <a:pt x="3017" y="977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2" name="Google Shape;7212;p29"/>
            <p:cNvSpPr/>
            <p:nvPr/>
          </p:nvSpPr>
          <p:spPr>
            <a:xfrm>
              <a:off x="7377132" y="2254938"/>
              <a:ext cx="42174" cy="37007"/>
            </a:xfrm>
            <a:custGeom>
              <a:rect b="b" l="l" r="r" t="t"/>
              <a:pathLst>
                <a:path extrusionOk="0" h="1411" w="1608">
                  <a:moveTo>
                    <a:pt x="0" y="1"/>
                  </a:moveTo>
                  <a:lnTo>
                    <a:pt x="0" y="1411"/>
                  </a:lnTo>
                  <a:lnTo>
                    <a:pt x="1608" y="1411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3" name="Google Shape;7213;p29"/>
            <p:cNvSpPr/>
            <p:nvPr/>
          </p:nvSpPr>
          <p:spPr>
            <a:xfrm>
              <a:off x="7377263" y="2254938"/>
              <a:ext cx="42174" cy="23002"/>
            </a:xfrm>
            <a:custGeom>
              <a:rect b="b" l="l" r="r" t="t"/>
              <a:pathLst>
                <a:path extrusionOk="0" h="877" w="1608">
                  <a:moveTo>
                    <a:pt x="0" y="1"/>
                  </a:moveTo>
                  <a:lnTo>
                    <a:pt x="0" y="718"/>
                  </a:lnTo>
                  <a:cubicBezTo>
                    <a:pt x="258" y="823"/>
                    <a:pt x="531" y="876"/>
                    <a:pt x="804" y="876"/>
                  </a:cubicBezTo>
                  <a:cubicBezTo>
                    <a:pt x="1077" y="876"/>
                    <a:pt x="1350" y="823"/>
                    <a:pt x="1607" y="718"/>
                  </a:cubicBezTo>
                  <a:lnTo>
                    <a:pt x="160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4" name="Google Shape;7214;p29"/>
            <p:cNvSpPr/>
            <p:nvPr/>
          </p:nvSpPr>
          <p:spPr>
            <a:xfrm>
              <a:off x="7327903" y="2277913"/>
              <a:ext cx="140737" cy="70814"/>
            </a:xfrm>
            <a:custGeom>
              <a:rect b="b" l="l" r="r" t="t"/>
              <a:pathLst>
                <a:path extrusionOk="0" h="2700" w="5366">
                  <a:moveTo>
                    <a:pt x="1882" y="0"/>
                  </a:moveTo>
                  <a:lnTo>
                    <a:pt x="588" y="371"/>
                  </a:lnTo>
                  <a:cubicBezTo>
                    <a:pt x="241" y="467"/>
                    <a:pt x="1" y="785"/>
                    <a:pt x="1" y="1146"/>
                  </a:cubicBezTo>
                  <a:lnTo>
                    <a:pt x="1" y="2700"/>
                  </a:lnTo>
                  <a:lnTo>
                    <a:pt x="5366" y="2700"/>
                  </a:lnTo>
                  <a:lnTo>
                    <a:pt x="5366" y="1146"/>
                  </a:lnTo>
                  <a:cubicBezTo>
                    <a:pt x="5366" y="785"/>
                    <a:pt x="5125" y="467"/>
                    <a:pt x="4779" y="371"/>
                  </a:cubicBezTo>
                  <a:lnTo>
                    <a:pt x="3485" y="0"/>
                  </a:lnTo>
                  <a:lnTo>
                    <a:pt x="2681" y="53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5" name="Google Shape;7215;p29"/>
            <p:cNvSpPr/>
            <p:nvPr/>
          </p:nvSpPr>
          <p:spPr>
            <a:xfrm>
              <a:off x="7358694" y="2188320"/>
              <a:ext cx="79155" cy="72571"/>
            </a:xfrm>
            <a:custGeom>
              <a:rect b="b" l="l" r="r" t="t"/>
              <a:pathLst>
                <a:path extrusionOk="0" h="2767" w="3018">
                  <a:moveTo>
                    <a:pt x="968" y="0"/>
                  </a:moveTo>
                  <a:cubicBezTo>
                    <a:pt x="829" y="0"/>
                    <a:pt x="699" y="53"/>
                    <a:pt x="602" y="149"/>
                  </a:cubicBezTo>
                  <a:lnTo>
                    <a:pt x="145" y="606"/>
                  </a:lnTo>
                  <a:cubicBezTo>
                    <a:pt x="54" y="698"/>
                    <a:pt x="1" y="828"/>
                    <a:pt x="1" y="962"/>
                  </a:cubicBezTo>
                  <a:lnTo>
                    <a:pt x="1" y="1256"/>
                  </a:lnTo>
                  <a:cubicBezTo>
                    <a:pt x="1" y="2088"/>
                    <a:pt x="675" y="2767"/>
                    <a:pt x="1507" y="2767"/>
                  </a:cubicBezTo>
                  <a:cubicBezTo>
                    <a:pt x="2339" y="2767"/>
                    <a:pt x="3018" y="2088"/>
                    <a:pt x="3018" y="1256"/>
                  </a:cubicBezTo>
                  <a:lnTo>
                    <a:pt x="3018" y="934"/>
                  </a:lnTo>
                  <a:cubicBezTo>
                    <a:pt x="3018" y="804"/>
                    <a:pt x="2965" y="674"/>
                    <a:pt x="2874" y="577"/>
                  </a:cubicBezTo>
                  <a:cubicBezTo>
                    <a:pt x="2484" y="197"/>
                    <a:pt x="1772" y="29"/>
                    <a:pt x="968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6" name="Google Shape;7216;p29"/>
            <p:cNvSpPr/>
            <p:nvPr/>
          </p:nvSpPr>
          <p:spPr>
            <a:xfrm>
              <a:off x="7358694" y="2188320"/>
              <a:ext cx="78919" cy="70945"/>
            </a:xfrm>
            <a:custGeom>
              <a:rect b="b" l="l" r="r" t="t"/>
              <a:pathLst>
                <a:path extrusionOk="0" h="2705" w="3009">
                  <a:moveTo>
                    <a:pt x="968" y="0"/>
                  </a:moveTo>
                  <a:cubicBezTo>
                    <a:pt x="829" y="0"/>
                    <a:pt x="699" y="53"/>
                    <a:pt x="602" y="149"/>
                  </a:cubicBezTo>
                  <a:lnTo>
                    <a:pt x="1" y="751"/>
                  </a:lnTo>
                  <a:lnTo>
                    <a:pt x="1" y="1251"/>
                  </a:lnTo>
                  <a:cubicBezTo>
                    <a:pt x="1" y="1925"/>
                    <a:pt x="444" y="2517"/>
                    <a:pt x="1093" y="2704"/>
                  </a:cubicBezTo>
                  <a:cubicBezTo>
                    <a:pt x="872" y="2435"/>
                    <a:pt x="756" y="2103"/>
                    <a:pt x="756" y="1756"/>
                  </a:cubicBezTo>
                  <a:lnTo>
                    <a:pt x="756" y="1198"/>
                  </a:lnTo>
                  <a:lnTo>
                    <a:pt x="752" y="1198"/>
                  </a:lnTo>
                  <a:cubicBezTo>
                    <a:pt x="752" y="910"/>
                    <a:pt x="992" y="698"/>
                    <a:pt x="1286" y="698"/>
                  </a:cubicBezTo>
                  <a:cubicBezTo>
                    <a:pt x="1733" y="698"/>
                    <a:pt x="2623" y="751"/>
                    <a:pt x="3008" y="1035"/>
                  </a:cubicBezTo>
                  <a:cubicBezTo>
                    <a:pt x="2994" y="929"/>
                    <a:pt x="2951" y="654"/>
                    <a:pt x="2874" y="577"/>
                  </a:cubicBezTo>
                  <a:cubicBezTo>
                    <a:pt x="2484" y="197"/>
                    <a:pt x="1772" y="24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7" name="Google Shape;7217;p29"/>
            <p:cNvSpPr/>
            <p:nvPr/>
          </p:nvSpPr>
          <p:spPr>
            <a:xfrm>
              <a:off x="7327903" y="2295827"/>
              <a:ext cx="28168" cy="52901"/>
            </a:xfrm>
            <a:custGeom>
              <a:rect b="b" l="l" r="r" t="t"/>
              <a:pathLst>
                <a:path extrusionOk="0" h="2017" w="1074">
                  <a:moveTo>
                    <a:pt x="145" y="1"/>
                  </a:moveTo>
                  <a:cubicBezTo>
                    <a:pt x="49" y="135"/>
                    <a:pt x="1" y="294"/>
                    <a:pt x="1" y="458"/>
                  </a:cubicBezTo>
                  <a:lnTo>
                    <a:pt x="1" y="2017"/>
                  </a:lnTo>
                  <a:lnTo>
                    <a:pt x="1074" y="2017"/>
                  </a:lnTo>
                  <a:lnTo>
                    <a:pt x="1074" y="1257"/>
                  </a:lnTo>
                  <a:cubicBezTo>
                    <a:pt x="1074" y="1045"/>
                    <a:pt x="987" y="838"/>
                    <a:pt x="838" y="6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8" name="Google Shape;7218;p29"/>
            <p:cNvSpPr/>
            <p:nvPr/>
          </p:nvSpPr>
          <p:spPr>
            <a:xfrm>
              <a:off x="7440367" y="2295827"/>
              <a:ext cx="28168" cy="52901"/>
            </a:xfrm>
            <a:custGeom>
              <a:rect b="b" l="l" r="r" t="t"/>
              <a:pathLst>
                <a:path extrusionOk="0" h="2017" w="1074">
                  <a:moveTo>
                    <a:pt x="929" y="1"/>
                  </a:moveTo>
                  <a:lnTo>
                    <a:pt x="241" y="689"/>
                  </a:lnTo>
                  <a:cubicBezTo>
                    <a:pt x="87" y="838"/>
                    <a:pt x="5" y="1045"/>
                    <a:pt x="5" y="1257"/>
                  </a:cubicBezTo>
                  <a:lnTo>
                    <a:pt x="0" y="1257"/>
                  </a:lnTo>
                  <a:lnTo>
                    <a:pt x="0" y="2017"/>
                  </a:lnTo>
                  <a:lnTo>
                    <a:pt x="1073" y="2017"/>
                  </a:lnTo>
                  <a:lnTo>
                    <a:pt x="1073" y="458"/>
                  </a:lnTo>
                  <a:cubicBezTo>
                    <a:pt x="1073" y="294"/>
                    <a:pt x="1025" y="135"/>
                    <a:pt x="9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9" name="Google Shape;7219;p29"/>
            <p:cNvSpPr/>
            <p:nvPr/>
          </p:nvSpPr>
          <p:spPr>
            <a:xfrm>
              <a:off x="7163850" y="1985267"/>
              <a:ext cx="199172" cy="171843"/>
            </a:xfrm>
            <a:custGeom>
              <a:rect b="b" l="l" r="r" t="t"/>
              <a:pathLst>
                <a:path extrusionOk="0" h="6552" w="7594">
                  <a:moveTo>
                    <a:pt x="669" y="0"/>
                  </a:moveTo>
                  <a:cubicBezTo>
                    <a:pt x="299" y="0"/>
                    <a:pt x="1" y="303"/>
                    <a:pt x="1" y="674"/>
                  </a:cubicBezTo>
                  <a:lnTo>
                    <a:pt x="1" y="4249"/>
                  </a:lnTo>
                  <a:cubicBezTo>
                    <a:pt x="1" y="4619"/>
                    <a:pt x="299" y="4918"/>
                    <a:pt x="669" y="4918"/>
                  </a:cubicBezTo>
                  <a:lnTo>
                    <a:pt x="3128" y="4918"/>
                  </a:lnTo>
                  <a:lnTo>
                    <a:pt x="2753" y="6409"/>
                  </a:lnTo>
                  <a:cubicBezTo>
                    <a:pt x="2731" y="6486"/>
                    <a:pt x="2792" y="6551"/>
                    <a:pt x="2861" y="6551"/>
                  </a:cubicBezTo>
                  <a:cubicBezTo>
                    <a:pt x="2882" y="6551"/>
                    <a:pt x="2905" y="6545"/>
                    <a:pt x="2926" y="6530"/>
                  </a:cubicBezTo>
                  <a:lnTo>
                    <a:pt x="5140" y="4922"/>
                  </a:lnTo>
                  <a:lnTo>
                    <a:pt x="6925" y="4922"/>
                  </a:lnTo>
                  <a:cubicBezTo>
                    <a:pt x="7295" y="4918"/>
                    <a:pt x="7594" y="4619"/>
                    <a:pt x="7594" y="4249"/>
                  </a:cubicBezTo>
                  <a:lnTo>
                    <a:pt x="7594" y="674"/>
                  </a:lnTo>
                  <a:cubicBezTo>
                    <a:pt x="7594" y="303"/>
                    <a:pt x="7295" y="5"/>
                    <a:pt x="6925" y="0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0" name="Google Shape;7220;p29"/>
            <p:cNvSpPr/>
            <p:nvPr/>
          </p:nvSpPr>
          <p:spPr>
            <a:xfrm>
              <a:off x="7099619" y="2143943"/>
              <a:ext cx="140238" cy="210371"/>
            </a:xfrm>
            <a:custGeom>
              <a:rect b="b" l="l" r="r" t="t"/>
              <a:pathLst>
                <a:path extrusionOk="0" h="8021" w="5347">
                  <a:moveTo>
                    <a:pt x="2669" y="419"/>
                  </a:moveTo>
                  <a:cubicBezTo>
                    <a:pt x="2725" y="419"/>
                    <a:pt x="2782" y="422"/>
                    <a:pt x="2839" y="427"/>
                  </a:cubicBezTo>
                  <a:cubicBezTo>
                    <a:pt x="3749" y="508"/>
                    <a:pt x="4466" y="1307"/>
                    <a:pt x="4471" y="2245"/>
                  </a:cubicBezTo>
                  <a:cubicBezTo>
                    <a:pt x="4475" y="3131"/>
                    <a:pt x="4687" y="3954"/>
                    <a:pt x="4865" y="4387"/>
                  </a:cubicBezTo>
                  <a:cubicBezTo>
                    <a:pt x="4870" y="4391"/>
                    <a:pt x="4865" y="4401"/>
                    <a:pt x="4860" y="4401"/>
                  </a:cubicBezTo>
                  <a:cubicBezTo>
                    <a:pt x="4677" y="4531"/>
                    <a:pt x="4264" y="4767"/>
                    <a:pt x="3556" y="4916"/>
                  </a:cubicBezTo>
                  <a:cubicBezTo>
                    <a:pt x="3551" y="4892"/>
                    <a:pt x="3547" y="4873"/>
                    <a:pt x="3547" y="4849"/>
                  </a:cubicBezTo>
                  <a:lnTo>
                    <a:pt x="3547" y="4430"/>
                  </a:lnTo>
                  <a:cubicBezTo>
                    <a:pt x="3826" y="4271"/>
                    <a:pt x="4052" y="4045"/>
                    <a:pt x="4211" y="3766"/>
                  </a:cubicBezTo>
                  <a:cubicBezTo>
                    <a:pt x="4504" y="3246"/>
                    <a:pt x="4398" y="2592"/>
                    <a:pt x="3956" y="2183"/>
                  </a:cubicBezTo>
                  <a:cubicBezTo>
                    <a:pt x="3653" y="1904"/>
                    <a:pt x="3099" y="1567"/>
                    <a:pt x="2219" y="1567"/>
                  </a:cubicBezTo>
                  <a:cubicBezTo>
                    <a:pt x="2166" y="1567"/>
                    <a:pt x="2113" y="1586"/>
                    <a:pt x="2074" y="1625"/>
                  </a:cubicBezTo>
                  <a:lnTo>
                    <a:pt x="1627" y="2072"/>
                  </a:lnTo>
                  <a:cubicBezTo>
                    <a:pt x="1468" y="2223"/>
                    <a:pt x="1609" y="2439"/>
                    <a:pt x="1772" y="2439"/>
                  </a:cubicBezTo>
                  <a:cubicBezTo>
                    <a:pt x="1822" y="2439"/>
                    <a:pt x="1874" y="2419"/>
                    <a:pt x="1920" y="2371"/>
                  </a:cubicBezTo>
                  <a:lnTo>
                    <a:pt x="2305" y="1986"/>
                  </a:lnTo>
                  <a:cubicBezTo>
                    <a:pt x="2863" y="2000"/>
                    <a:pt x="3325" y="2168"/>
                    <a:pt x="3677" y="2491"/>
                  </a:cubicBezTo>
                  <a:cubicBezTo>
                    <a:pt x="3975" y="2765"/>
                    <a:pt x="4042" y="3208"/>
                    <a:pt x="3845" y="3559"/>
                  </a:cubicBezTo>
                  <a:cubicBezTo>
                    <a:pt x="3600" y="3991"/>
                    <a:pt x="3143" y="4247"/>
                    <a:pt x="2664" y="4247"/>
                  </a:cubicBezTo>
                  <a:cubicBezTo>
                    <a:pt x="2551" y="4247"/>
                    <a:pt x="2437" y="4233"/>
                    <a:pt x="2324" y="4204"/>
                  </a:cubicBezTo>
                  <a:cubicBezTo>
                    <a:pt x="1728" y="4045"/>
                    <a:pt x="1314" y="3506"/>
                    <a:pt x="1314" y="2890"/>
                  </a:cubicBezTo>
                  <a:cubicBezTo>
                    <a:pt x="1314" y="2751"/>
                    <a:pt x="1208" y="2681"/>
                    <a:pt x="1102" y="2681"/>
                  </a:cubicBezTo>
                  <a:cubicBezTo>
                    <a:pt x="996" y="2681"/>
                    <a:pt x="891" y="2751"/>
                    <a:pt x="891" y="2890"/>
                  </a:cubicBezTo>
                  <a:cubicBezTo>
                    <a:pt x="891" y="3530"/>
                    <a:pt x="1232" y="4117"/>
                    <a:pt x="1786" y="4430"/>
                  </a:cubicBezTo>
                  <a:lnTo>
                    <a:pt x="1786" y="4853"/>
                  </a:lnTo>
                  <a:cubicBezTo>
                    <a:pt x="1786" y="4873"/>
                    <a:pt x="1781" y="4897"/>
                    <a:pt x="1776" y="4916"/>
                  </a:cubicBezTo>
                  <a:cubicBezTo>
                    <a:pt x="1073" y="4772"/>
                    <a:pt x="660" y="4536"/>
                    <a:pt x="472" y="4406"/>
                  </a:cubicBezTo>
                  <a:cubicBezTo>
                    <a:pt x="467" y="4401"/>
                    <a:pt x="467" y="4391"/>
                    <a:pt x="472" y="4387"/>
                  </a:cubicBezTo>
                  <a:cubicBezTo>
                    <a:pt x="650" y="3954"/>
                    <a:pt x="862" y="3131"/>
                    <a:pt x="867" y="2245"/>
                  </a:cubicBezTo>
                  <a:cubicBezTo>
                    <a:pt x="871" y="1307"/>
                    <a:pt x="1588" y="508"/>
                    <a:pt x="2498" y="427"/>
                  </a:cubicBezTo>
                  <a:cubicBezTo>
                    <a:pt x="2555" y="422"/>
                    <a:pt x="2612" y="419"/>
                    <a:pt x="2669" y="419"/>
                  </a:cubicBezTo>
                  <a:close/>
                  <a:moveTo>
                    <a:pt x="3128" y="4603"/>
                  </a:moveTo>
                  <a:lnTo>
                    <a:pt x="3128" y="4849"/>
                  </a:lnTo>
                  <a:cubicBezTo>
                    <a:pt x="3128" y="5099"/>
                    <a:pt x="3268" y="5325"/>
                    <a:pt x="3489" y="5436"/>
                  </a:cubicBezTo>
                  <a:lnTo>
                    <a:pt x="3624" y="5503"/>
                  </a:lnTo>
                  <a:cubicBezTo>
                    <a:pt x="3417" y="5835"/>
                    <a:pt x="3056" y="6032"/>
                    <a:pt x="2671" y="6037"/>
                  </a:cubicBezTo>
                  <a:cubicBezTo>
                    <a:pt x="2281" y="6032"/>
                    <a:pt x="1920" y="5835"/>
                    <a:pt x="1709" y="5503"/>
                  </a:cubicBezTo>
                  <a:lnTo>
                    <a:pt x="1843" y="5436"/>
                  </a:lnTo>
                  <a:cubicBezTo>
                    <a:pt x="2069" y="5325"/>
                    <a:pt x="2209" y="5099"/>
                    <a:pt x="2204" y="4849"/>
                  </a:cubicBezTo>
                  <a:lnTo>
                    <a:pt x="2204" y="4603"/>
                  </a:lnTo>
                  <a:cubicBezTo>
                    <a:pt x="2356" y="4644"/>
                    <a:pt x="2511" y="4665"/>
                    <a:pt x="2666" y="4665"/>
                  </a:cubicBezTo>
                  <a:cubicBezTo>
                    <a:pt x="2821" y="4665"/>
                    <a:pt x="2976" y="4644"/>
                    <a:pt x="3128" y="4603"/>
                  </a:cubicBezTo>
                  <a:close/>
                  <a:moveTo>
                    <a:pt x="2669" y="1"/>
                  </a:moveTo>
                  <a:cubicBezTo>
                    <a:pt x="2599" y="1"/>
                    <a:pt x="2529" y="3"/>
                    <a:pt x="2459" y="8"/>
                  </a:cubicBezTo>
                  <a:cubicBezTo>
                    <a:pt x="1338" y="114"/>
                    <a:pt x="453" y="1091"/>
                    <a:pt x="448" y="2241"/>
                  </a:cubicBezTo>
                  <a:cubicBezTo>
                    <a:pt x="443" y="3068"/>
                    <a:pt x="251" y="3828"/>
                    <a:pt x="87" y="4228"/>
                  </a:cubicBezTo>
                  <a:cubicBezTo>
                    <a:pt x="10" y="4416"/>
                    <a:pt x="73" y="4632"/>
                    <a:pt x="241" y="4748"/>
                  </a:cubicBezTo>
                  <a:cubicBezTo>
                    <a:pt x="568" y="4969"/>
                    <a:pt x="934" y="5132"/>
                    <a:pt x="1324" y="5234"/>
                  </a:cubicBezTo>
                  <a:lnTo>
                    <a:pt x="486" y="5652"/>
                  </a:lnTo>
                  <a:cubicBezTo>
                    <a:pt x="188" y="5796"/>
                    <a:pt x="0" y="6104"/>
                    <a:pt x="0" y="6436"/>
                  </a:cubicBezTo>
                  <a:lnTo>
                    <a:pt x="0" y="7808"/>
                  </a:lnTo>
                  <a:cubicBezTo>
                    <a:pt x="0" y="7950"/>
                    <a:pt x="106" y="8021"/>
                    <a:pt x="212" y="8021"/>
                  </a:cubicBezTo>
                  <a:cubicBezTo>
                    <a:pt x="318" y="8021"/>
                    <a:pt x="424" y="7950"/>
                    <a:pt x="424" y="7808"/>
                  </a:cubicBezTo>
                  <a:lnTo>
                    <a:pt x="424" y="6436"/>
                  </a:lnTo>
                  <a:cubicBezTo>
                    <a:pt x="424" y="6258"/>
                    <a:pt x="520" y="6100"/>
                    <a:pt x="679" y="6023"/>
                  </a:cubicBezTo>
                  <a:lnTo>
                    <a:pt x="1338" y="5691"/>
                  </a:lnTo>
                  <a:cubicBezTo>
                    <a:pt x="1639" y="6198"/>
                    <a:pt x="2156" y="6452"/>
                    <a:pt x="2673" y="6452"/>
                  </a:cubicBezTo>
                  <a:cubicBezTo>
                    <a:pt x="3191" y="6452"/>
                    <a:pt x="3708" y="6198"/>
                    <a:pt x="4009" y="5691"/>
                  </a:cubicBezTo>
                  <a:lnTo>
                    <a:pt x="4668" y="6023"/>
                  </a:lnTo>
                  <a:cubicBezTo>
                    <a:pt x="4827" y="6100"/>
                    <a:pt x="4923" y="6258"/>
                    <a:pt x="4923" y="6436"/>
                  </a:cubicBezTo>
                  <a:lnTo>
                    <a:pt x="4923" y="7808"/>
                  </a:lnTo>
                  <a:cubicBezTo>
                    <a:pt x="4923" y="7950"/>
                    <a:pt x="5029" y="8021"/>
                    <a:pt x="5135" y="8021"/>
                  </a:cubicBezTo>
                  <a:cubicBezTo>
                    <a:pt x="5240" y="8021"/>
                    <a:pt x="5346" y="7950"/>
                    <a:pt x="5346" y="7808"/>
                  </a:cubicBezTo>
                  <a:lnTo>
                    <a:pt x="5346" y="6436"/>
                  </a:lnTo>
                  <a:cubicBezTo>
                    <a:pt x="5346" y="6100"/>
                    <a:pt x="5154" y="5796"/>
                    <a:pt x="4851" y="5652"/>
                  </a:cubicBezTo>
                  <a:lnTo>
                    <a:pt x="4018" y="5234"/>
                  </a:lnTo>
                  <a:cubicBezTo>
                    <a:pt x="4403" y="5132"/>
                    <a:pt x="4769" y="4969"/>
                    <a:pt x="5101" y="4748"/>
                  </a:cubicBezTo>
                  <a:cubicBezTo>
                    <a:pt x="5264" y="4632"/>
                    <a:pt x="5332" y="4416"/>
                    <a:pt x="5255" y="4228"/>
                  </a:cubicBezTo>
                  <a:cubicBezTo>
                    <a:pt x="5086" y="3828"/>
                    <a:pt x="4894" y="3068"/>
                    <a:pt x="4894" y="2241"/>
                  </a:cubicBezTo>
                  <a:cubicBezTo>
                    <a:pt x="4889" y="1095"/>
                    <a:pt x="4004" y="114"/>
                    <a:pt x="2883" y="8"/>
                  </a:cubicBezTo>
                  <a:cubicBezTo>
                    <a:pt x="2810" y="3"/>
                    <a:pt x="2739" y="1"/>
                    <a:pt x="2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1" name="Google Shape;7221;p29"/>
            <p:cNvSpPr/>
            <p:nvPr/>
          </p:nvSpPr>
          <p:spPr>
            <a:xfrm>
              <a:off x="7123093" y="2319799"/>
              <a:ext cx="10989" cy="34515"/>
            </a:xfrm>
            <a:custGeom>
              <a:rect b="b" l="l" r="r" t="t"/>
              <a:pathLst>
                <a:path extrusionOk="0" h="1316" w="419">
                  <a:moveTo>
                    <a:pt x="207" y="1"/>
                  </a:moveTo>
                  <a:cubicBezTo>
                    <a:pt x="92" y="1"/>
                    <a:pt x="0" y="92"/>
                    <a:pt x="0" y="213"/>
                  </a:cubicBezTo>
                  <a:lnTo>
                    <a:pt x="0" y="1103"/>
                  </a:lnTo>
                  <a:cubicBezTo>
                    <a:pt x="0" y="1245"/>
                    <a:pt x="105" y="1316"/>
                    <a:pt x="210" y="1316"/>
                  </a:cubicBezTo>
                  <a:cubicBezTo>
                    <a:pt x="314" y="1316"/>
                    <a:pt x="419" y="1245"/>
                    <a:pt x="419" y="1103"/>
                  </a:cubicBezTo>
                  <a:lnTo>
                    <a:pt x="419" y="208"/>
                  </a:lnTo>
                  <a:cubicBezTo>
                    <a:pt x="419" y="92"/>
                    <a:pt x="323" y="1"/>
                    <a:pt x="2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2" name="Google Shape;7222;p29"/>
            <p:cNvSpPr/>
            <p:nvPr/>
          </p:nvSpPr>
          <p:spPr>
            <a:xfrm>
              <a:off x="7205132" y="2319799"/>
              <a:ext cx="11120" cy="34515"/>
            </a:xfrm>
            <a:custGeom>
              <a:rect b="b" l="l" r="r" t="t"/>
              <a:pathLst>
                <a:path extrusionOk="0" h="1316" w="424">
                  <a:moveTo>
                    <a:pt x="212" y="1"/>
                  </a:moveTo>
                  <a:cubicBezTo>
                    <a:pt x="96" y="1"/>
                    <a:pt x="0" y="92"/>
                    <a:pt x="0" y="213"/>
                  </a:cubicBezTo>
                  <a:lnTo>
                    <a:pt x="0" y="1103"/>
                  </a:lnTo>
                  <a:cubicBezTo>
                    <a:pt x="0" y="1245"/>
                    <a:pt x="106" y="1316"/>
                    <a:pt x="212" y="1316"/>
                  </a:cubicBezTo>
                  <a:cubicBezTo>
                    <a:pt x="318" y="1316"/>
                    <a:pt x="423" y="1245"/>
                    <a:pt x="423" y="1103"/>
                  </a:cubicBezTo>
                  <a:lnTo>
                    <a:pt x="423" y="208"/>
                  </a:lnTo>
                  <a:cubicBezTo>
                    <a:pt x="419" y="92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3" name="Google Shape;7223;p29"/>
            <p:cNvSpPr/>
            <p:nvPr/>
          </p:nvSpPr>
          <p:spPr>
            <a:xfrm>
              <a:off x="7369316" y="2183311"/>
              <a:ext cx="60061" cy="18595"/>
            </a:xfrm>
            <a:custGeom>
              <a:rect b="b" l="l" r="r" t="t"/>
              <a:pathLst>
                <a:path extrusionOk="0" h="709" w="2290">
                  <a:moveTo>
                    <a:pt x="822" y="0"/>
                  </a:moveTo>
                  <a:cubicBezTo>
                    <a:pt x="624" y="0"/>
                    <a:pt x="405" y="19"/>
                    <a:pt x="169" y="66"/>
                  </a:cubicBezTo>
                  <a:cubicBezTo>
                    <a:pt x="67" y="85"/>
                    <a:pt x="0" y="172"/>
                    <a:pt x="0" y="273"/>
                  </a:cubicBezTo>
                  <a:lnTo>
                    <a:pt x="0" y="499"/>
                  </a:lnTo>
                  <a:cubicBezTo>
                    <a:pt x="0" y="639"/>
                    <a:pt x="105" y="708"/>
                    <a:pt x="209" y="708"/>
                  </a:cubicBezTo>
                  <a:cubicBezTo>
                    <a:pt x="314" y="708"/>
                    <a:pt x="419" y="639"/>
                    <a:pt x="419" y="499"/>
                  </a:cubicBezTo>
                  <a:lnTo>
                    <a:pt x="419" y="451"/>
                  </a:lnTo>
                  <a:cubicBezTo>
                    <a:pt x="551" y="430"/>
                    <a:pt x="685" y="420"/>
                    <a:pt x="819" y="420"/>
                  </a:cubicBezTo>
                  <a:cubicBezTo>
                    <a:pt x="1030" y="420"/>
                    <a:pt x="1242" y="446"/>
                    <a:pt x="1448" y="499"/>
                  </a:cubicBezTo>
                  <a:cubicBezTo>
                    <a:pt x="1598" y="533"/>
                    <a:pt x="1747" y="590"/>
                    <a:pt x="1881" y="672"/>
                  </a:cubicBezTo>
                  <a:cubicBezTo>
                    <a:pt x="1918" y="693"/>
                    <a:pt x="1954" y="702"/>
                    <a:pt x="1988" y="702"/>
                  </a:cubicBezTo>
                  <a:cubicBezTo>
                    <a:pt x="2166" y="702"/>
                    <a:pt x="2290" y="454"/>
                    <a:pt x="2112" y="321"/>
                  </a:cubicBezTo>
                  <a:cubicBezTo>
                    <a:pt x="2089" y="306"/>
                    <a:pt x="1619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4" name="Google Shape;7224;p29"/>
            <p:cNvSpPr/>
            <p:nvPr/>
          </p:nvSpPr>
          <p:spPr>
            <a:xfrm>
              <a:off x="7322369" y="2149818"/>
              <a:ext cx="151962" cy="204496"/>
            </a:xfrm>
            <a:custGeom>
              <a:rect b="b" l="l" r="r" t="t"/>
              <a:pathLst>
                <a:path extrusionOk="0" h="7797" w="5794">
                  <a:moveTo>
                    <a:pt x="4470" y="419"/>
                  </a:moveTo>
                  <a:lnTo>
                    <a:pt x="4470" y="1458"/>
                  </a:lnTo>
                  <a:cubicBezTo>
                    <a:pt x="4470" y="1632"/>
                    <a:pt x="4427" y="1805"/>
                    <a:pt x="4350" y="1964"/>
                  </a:cubicBezTo>
                  <a:lnTo>
                    <a:pt x="4268" y="2127"/>
                  </a:lnTo>
                  <a:cubicBezTo>
                    <a:pt x="4254" y="2156"/>
                    <a:pt x="4249" y="2185"/>
                    <a:pt x="4249" y="2219"/>
                  </a:cubicBezTo>
                  <a:lnTo>
                    <a:pt x="4249" y="2666"/>
                  </a:lnTo>
                  <a:cubicBezTo>
                    <a:pt x="4244" y="3420"/>
                    <a:pt x="3633" y="4024"/>
                    <a:pt x="2884" y="4024"/>
                  </a:cubicBezTo>
                  <a:cubicBezTo>
                    <a:pt x="2872" y="4024"/>
                    <a:pt x="2860" y="4023"/>
                    <a:pt x="2849" y="4023"/>
                  </a:cubicBezTo>
                  <a:cubicBezTo>
                    <a:pt x="2127" y="3999"/>
                    <a:pt x="1535" y="3364"/>
                    <a:pt x="1535" y="2604"/>
                  </a:cubicBezTo>
                  <a:lnTo>
                    <a:pt x="1540" y="2604"/>
                  </a:lnTo>
                  <a:lnTo>
                    <a:pt x="1540" y="2219"/>
                  </a:lnTo>
                  <a:cubicBezTo>
                    <a:pt x="1535" y="2190"/>
                    <a:pt x="1530" y="2156"/>
                    <a:pt x="1516" y="2127"/>
                  </a:cubicBezTo>
                  <a:lnTo>
                    <a:pt x="1434" y="1964"/>
                  </a:lnTo>
                  <a:cubicBezTo>
                    <a:pt x="1357" y="1805"/>
                    <a:pt x="1314" y="1632"/>
                    <a:pt x="1314" y="1458"/>
                  </a:cubicBezTo>
                  <a:cubicBezTo>
                    <a:pt x="1314" y="886"/>
                    <a:pt x="1780" y="419"/>
                    <a:pt x="2353" y="419"/>
                  </a:cubicBezTo>
                  <a:close/>
                  <a:moveTo>
                    <a:pt x="2209" y="4297"/>
                  </a:moveTo>
                  <a:cubicBezTo>
                    <a:pt x="2406" y="4384"/>
                    <a:pt x="2623" y="4432"/>
                    <a:pt x="2839" y="4442"/>
                  </a:cubicBezTo>
                  <a:lnTo>
                    <a:pt x="2892" y="4442"/>
                  </a:lnTo>
                  <a:cubicBezTo>
                    <a:pt x="3128" y="4442"/>
                    <a:pt x="3364" y="4394"/>
                    <a:pt x="3580" y="4302"/>
                  </a:cubicBezTo>
                  <a:lnTo>
                    <a:pt x="3580" y="4591"/>
                  </a:lnTo>
                  <a:cubicBezTo>
                    <a:pt x="3580" y="4653"/>
                    <a:pt x="3590" y="4716"/>
                    <a:pt x="3604" y="4779"/>
                  </a:cubicBezTo>
                  <a:lnTo>
                    <a:pt x="2892" y="5313"/>
                  </a:lnTo>
                  <a:lnTo>
                    <a:pt x="2180" y="4779"/>
                  </a:lnTo>
                  <a:cubicBezTo>
                    <a:pt x="2199" y="4716"/>
                    <a:pt x="2209" y="4653"/>
                    <a:pt x="2209" y="4591"/>
                  </a:cubicBezTo>
                  <a:lnTo>
                    <a:pt x="2209" y="4297"/>
                  </a:lnTo>
                  <a:close/>
                  <a:moveTo>
                    <a:pt x="2353" y="1"/>
                  </a:moveTo>
                  <a:cubicBezTo>
                    <a:pt x="1550" y="1"/>
                    <a:pt x="895" y="650"/>
                    <a:pt x="895" y="1458"/>
                  </a:cubicBezTo>
                  <a:cubicBezTo>
                    <a:pt x="895" y="1699"/>
                    <a:pt x="953" y="1935"/>
                    <a:pt x="1059" y="2151"/>
                  </a:cubicBezTo>
                  <a:lnTo>
                    <a:pt x="1121" y="2272"/>
                  </a:lnTo>
                  <a:lnTo>
                    <a:pt x="1121" y="2604"/>
                  </a:lnTo>
                  <a:cubicBezTo>
                    <a:pt x="1121" y="3157"/>
                    <a:pt x="1367" y="3681"/>
                    <a:pt x="1790" y="4038"/>
                  </a:cubicBezTo>
                  <a:lnTo>
                    <a:pt x="1790" y="4591"/>
                  </a:lnTo>
                  <a:cubicBezTo>
                    <a:pt x="1790" y="4692"/>
                    <a:pt x="1728" y="4779"/>
                    <a:pt x="1636" y="4817"/>
                  </a:cubicBezTo>
                  <a:lnTo>
                    <a:pt x="573" y="5212"/>
                  </a:lnTo>
                  <a:cubicBezTo>
                    <a:pt x="231" y="5342"/>
                    <a:pt x="5" y="5674"/>
                    <a:pt x="0" y="6039"/>
                  </a:cubicBezTo>
                  <a:lnTo>
                    <a:pt x="0" y="7584"/>
                  </a:lnTo>
                  <a:cubicBezTo>
                    <a:pt x="0" y="7726"/>
                    <a:pt x="106" y="7797"/>
                    <a:pt x="212" y="7797"/>
                  </a:cubicBezTo>
                  <a:cubicBezTo>
                    <a:pt x="318" y="7797"/>
                    <a:pt x="424" y="7726"/>
                    <a:pt x="424" y="7584"/>
                  </a:cubicBezTo>
                  <a:lnTo>
                    <a:pt x="424" y="6039"/>
                  </a:lnTo>
                  <a:cubicBezTo>
                    <a:pt x="424" y="5847"/>
                    <a:pt x="544" y="5674"/>
                    <a:pt x="722" y="5606"/>
                  </a:cubicBezTo>
                  <a:lnTo>
                    <a:pt x="1785" y="5207"/>
                  </a:lnTo>
                  <a:cubicBezTo>
                    <a:pt x="1843" y="5188"/>
                    <a:pt x="1896" y="5159"/>
                    <a:pt x="1944" y="5120"/>
                  </a:cubicBezTo>
                  <a:lnTo>
                    <a:pt x="2690" y="5678"/>
                  </a:lnTo>
                  <a:lnTo>
                    <a:pt x="2690" y="7584"/>
                  </a:lnTo>
                  <a:cubicBezTo>
                    <a:pt x="2690" y="7726"/>
                    <a:pt x="2795" y="7797"/>
                    <a:pt x="2899" y="7797"/>
                  </a:cubicBezTo>
                  <a:cubicBezTo>
                    <a:pt x="3004" y="7797"/>
                    <a:pt x="3109" y="7726"/>
                    <a:pt x="3109" y="7584"/>
                  </a:cubicBezTo>
                  <a:lnTo>
                    <a:pt x="3109" y="5678"/>
                  </a:lnTo>
                  <a:lnTo>
                    <a:pt x="3850" y="5120"/>
                  </a:lnTo>
                  <a:cubicBezTo>
                    <a:pt x="3898" y="5159"/>
                    <a:pt x="3955" y="5188"/>
                    <a:pt x="4008" y="5207"/>
                  </a:cubicBezTo>
                  <a:lnTo>
                    <a:pt x="5072" y="5606"/>
                  </a:lnTo>
                  <a:cubicBezTo>
                    <a:pt x="5255" y="5674"/>
                    <a:pt x="5370" y="5847"/>
                    <a:pt x="5375" y="6039"/>
                  </a:cubicBezTo>
                  <a:lnTo>
                    <a:pt x="5375" y="7584"/>
                  </a:lnTo>
                  <a:cubicBezTo>
                    <a:pt x="5375" y="7726"/>
                    <a:pt x="5479" y="7797"/>
                    <a:pt x="5584" y="7797"/>
                  </a:cubicBezTo>
                  <a:cubicBezTo>
                    <a:pt x="5689" y="7797"/>
                    <a:pt x="5793" y="7726"/>
                    <a:pt x="5793" y="7584"/>
                  </a:cubicBezTo>
                  <a:lnTo>
                    <a:pt x="5793" y="6039"/>
                  </a:lnTo>
                  <a:cubicBezTo>
                    <a:pt x="5793" y="5669"/>
                    <a:pt x="5558" y="5342"/>
                    <a:pt x="5211" y="5216"/>
                  </a:cubicBezTo>
                  <a:lnTo>
                    <a:pt x="4153" y="4817"/>
                  </a:lnTo>
                  <a:cubicBezTo>
                    <a:pt x="4056" y="4779"/>
                    <a:pt x="3999" y="4692"/>
                    <a:pt x="3994" y="4591"/>
                  </a:cubicBezTo>
                  <a:lnTo>
                    <a:pt x="3994" y="4057"/>
                  </a:lnTo>
                  <a:cubicBezTo>
                    <a:pt x="4042" y="4018"/>
                    <a:pt x="4085" y="3980"/>
                    <a:pt x="4129" y="3941"/>
                  </a:cubicBezTo>
                  <a:cubicBezTo>
                    <a:pt x="4475" y="3609"/>
                    <a:pt x="4668" y="3147"/>
                    <a:pt x="4668" y="2666"/>
                  </a:cubicBezTo>
                  <a:lnTo>
                    <a:pt x="4668" y="2272"/>
                  </a:lnTo>
                  <a:lnTo>
                    <a:pt x="4730" y="2151"/>
                  </a:lnTo>
                  <a:cubicBezTo>
                    <a:pt x="4836" y="1935"/>
                    <a:pt x="4894" y="1699"/>
                    <a:pt x="4894" y="1458"/>
                  </a:cubicBezTo>
                  <a:lnTo>
                    <a:pt x="4894" y="207"/>
                  </a:lnTo>
                  <a:cubicBezTo>
                    <a:pt x="4894" y="92"/>
                    <a:pt x="4797" y="1"/>
                    <a:pt x="46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5" name="Google Shape;7225;p29"/>
            <p:cNvSpPr/>
            <p:nvPr/>
          </p:nvSpPr>
          <p:spPr>
            <a:xfrm>
              <a:off x="7351770" y="2314002"/>
              <a:ext cx="10989" cy="40312"/>
            </a:xfrm>
            <a:custGeom>
              <a:rect b="b" l="l" r="r" t="t"/>
              <a:pathLst>
                <a:path extrusionOk="0" h="1537" w="419">
                  <a:moveTo>
                    <a:pt x="215" y="0"/>
                  </a:moveTo>
                  <a:cubicBezTo>
                    <a:pt x="213" y="0"/>
                    <a:pt x="210" y="0"/>
                    <a:pt x="207" y="1"/>
                  </a:cubicBezTo>
                  <a:cubicBezTo>
                    <a:pt x="92" y="1"/>
                    <a:pt x="0" y="92"/>
                    <a:pt x="0" y="207"/>
                  </a:cubicBezTo>
                  <a:lnTo>
                    <a:pt x="0" y="1324"/>
                  </a:lnTo>
                  <a:cubicBezTo>
                    <a:pt x="0" y="1466"/>
                    <a:pt x="105" y="1537"/>
                    <a:pt x="210" y="1537"/>
                  </a:cubicBezTo>
                  <a:cubicBezTo>
                    <a:pt x="314" y="1537"/>
                    <a:pt x="419" y="1466"/>
                    <a:pt x="419" y="1324"/>
                  </a:cubicBezTo>
                  <a:lnTo>
                    <a:pt x="419" y="207"/>
                  </a:lnTo>
                  <a:cubicBezTo>
                    <a:pt x="419" y="95"/>
                    <a:pt x="327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6" name="Google Shape;7226;p29"/>
            <p:cNvSpPr/>
            <p:nvPr/>
          </p:nvSpPr>
          <p:spPr>
            <a:xfrm>
              <a:off x="7433784" y="2314002"/>
              <a:ext cx="11016" cy="40312"/>
            </a:xfrm>
            <a:custGeom>
              <a:rect b="b" l="l" r="r" t="t"/>
              <a:pathLst>
                <a:path extrusionOk="0" h="1537" w="420">
                  <a:moveTo>
                    <a:pt x="216" y="0"/>
                  </a:moveTo>
                  <a:cubicBezTo>
                    <a:pt x="213" y="0"/>
                    <a:pt x="211" y="0"/>
                    <a:pt x="208" y="1"/>
                  </a:cubicBezTo>
                  <a:cubicBezTo>
                    <a:pt x="92" y="1"/>
                    <a:pt x="1" y="92"/>
                    <a:pt x="1" y="207"/>
                  </a:cubicBezTo>
                  <a:lnTo>
                    <a:pt x="1" y="1324"/>
                  </a:lnTo>
                  <a:cubicBezTo>
                    <a:pt x="1" y="1466"/>
                    <a:pt x="106" y="1537"/>
                    <a:pt x="210" y="1537"/>
                  </a:cubicBezTo>
                  <a:cubicBezTo>
                    <a:pt x="315" y="1537"/>
                    <a:pt x="420" y="1466"/>
                    <a:pt x="420" y="1324"/>
                  </a:cubicBezTo>
                  <a:lnTo>
                    <a:pt x="420" y="207"/>
                  </a:lnTo>
                  <a:cubicBezTo>
                    <a:pt x="420" y="95"/>
                    <a:pt x="328" y="0"/>
                    <a:pt x="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7" name="Google Shape;7227;p29"/>
            <p:cNvSpPr/>
            <p:nvPr/>
          </p:nvSpPr>
          <p:spPr>
            <a:xfrm>
              <a:off x="7158290" y="1979838"/>
              <a:ext cx="233766" cy="195290"/>
            </a:xfrm>
            <a:custGeom>
              <a:rect b="b" l="l" r="r" t="t"/>
              <a:pathLst>
                <a:path extrusionOk="0" h="7446" w="8913">
                  <a:moveTo>
                    <a:pt x="3071" y="5336"/>
                  </a:moveTo>
                  <a:lnTo>
                    <a:pt x="2950" y="5813"/>
                  </a:lnTo>
                  <a:lnTo>
                    <a:pt x="2667" y="5813"/>
                  </a:lnTo>
                  <a:cubicBezTo>
                    <a:pt x="2412" y="5813"/>
                    <a:pt x="2205" y="5606"/>
                    <a:pt x="2205" y="5351"/>
                  </a:cubicBezTo>
                  <a:lnTo>
                    <a:pt x="2205" y="5336"/>
                  </a:lnTo>
                  <a:close/>
                  <a:moveTo>
                    <a:pt x="7137" y="419"/>
                  </a:moveTo>
                  <a:cubicBezTo>
                    <a:pt x="7387" y="419"/>
                    <a:pt x="7594" y="626"/>
                    <a:pt x="7594" y="881"/>
                  </a:cubicBezTo>
                  <a:lnTo>
                    <a:pt x="7594" y="4456"/>
                  </a:lnTo>
                  <a:cubicBezTo>
                    <a:pt x="7594" y="4711"/>
                    <a:pt x="7387" y="4918"/>
                    <a:pt x="7137" y="4918"/>
                  </a:cubicBezTo>
                  <a:lnTo>
                    <a:pt x="5347" y="4918"/>
                  </a:lnTo>
                  <a:cubicBezTo>
                    <a:pt x="5303" y="4918"/>
                    <a:pt x="5260" y="4932"/>
                    <a:pt x="5226" y="4956"/>
                  </a:cubicBezTo>
                  <a:lnTo>
                    <a:pt x="3234" y="6409"/>
                  </a:lnTo>
                  <a:lnTo>
                    <a:pt x="3542" y="5178"/>
                  </a:lnTo>
                  <a:cubicBezTo>
                    <a:pt x="3571" y="5048"/>
                    <a:pt x="3475" y="4918"/>
                    <a:pt x="3340" y="4918"/>
                  </a:cubicBezTo>
                  <a:lnTo>
                    <a:pt x="881" y="4918"/>
                  </a:lnTo>
                  <a:cubicBezTo>
                    <a:pt x="626" y="4918"/>
                    <a:pt x="419" y="4711"/>
                    <a:pt x="419" y="4456"/>
                  </a:cubicBezTo>
                  <a:lnTo>
                    <a:pt x="419" y="881"/>
                  </a:lnTo>
                  <a:cubicBezTo>
                    <a:pt x="419" y="626"/>
                    <a:pt x="626" y="419"/>
                    <a:pt x="881" y="419"/>
                  </a:cubicBezTo>
                  <a:close/>
                  <a:moveTo>
                    <a:pt x="8032" y="1314"/>
                  </a:moveTo>
                  <a:cubicBezTo>
                    <a:pt x="8287" y="1314"/>
                    <a:pt x="8494" y="1521"/>
                    <a:pt x="8494" y="1776"/>
                  </a:cubicBezTo>
                  <a:lnTo>
                    <a:pt x="8494" y="5351"/>
                  </a:lnTo>
                  <a:cubicBezTo>
                    <a:pt x="8494" y="5606"/>
                    <a:pt x="8287" y="5813"/>
                    <a:pt x="8032" y="5813"/>
                  </a:cubicBezTo>
                  <a:lnTo>
                    <a:pt x="6242" y="5813"/>
                  </a:lnTo>
                  <a:cubicBezTo>
                    <a:pt x="6112" y="5813"/>
                    <a:pt x="6016" y="5928"/>
                    <a:pt x="6035" y="6053"/>
                  </a:cubicBezTo>
                  <a:lnTo>
                    <a:pt x="6040" y="6058"/>
                  </a:lnTo>
                  <a:lnTo>
                    <a:pt x="6184" y="6919"/>
                  </a:lnTo>
                  <a:lnTo>
                    <a:pt x="6184" y="6919"/>
                  </a:lnTo>
                  <a:lnTo>
                    <a:pt x="4649" y="5899"/>
                  </a:lnTo>
                  <a:lnTo>
                    <a:pt x="5419" y="5336"/>
                  </a:lnTo>
                  <a:lnTo>
                    <a:pt x="7137" y="5336"/>
                  </a:lnTo>
                  <a:cubicBezTo>
                    <a:pt x="7623" y="5336"/>
                    <a:pt x="8017" y="4942"/>
                    <a:pt x="8017" y="4461"/>
                  </a:cubicBezTo>
                  <a:lnTo>
                    <a:pt x="8017" y="1314"/>
                  </a:lnTo>
                  <a:close/>
                  <a:moveTo>
                    <a:pt x="881" y="0"/>
                  </a:moveTo>
                  <a:cubicBezTo>
                    <a:pt x="395" y="0"/>
                    <a:pt x="1" y="390"/>
                    <a:pt x="1" y="876"/>
                  </a:cubicBezTo>
                  <a:lnTo>
                    <a:pt x="1" y="4451"/>
                  </a:lnTo>
                  <a:cubicBezTo>
                    <a:pt x="1" y="4937"/>
                    <a:pt x="395" y="5332"/>
                    <a:pt x="881" y="5332"/>
                  </a:cubicBezTo>
                  <a:lnTo>
                    <a:pt x="1791" y="5332"/>
                  </a:lnTo>
                  <a:lnTo>
                    <a:pt x="1791" y="5351"/>
                  </a:lnTo>
                  <a:cubicBezTo>
                    <a:pt x="1791" y="5837"/>
                    <a:pt x="2185" y="6231"/>
                    <a:pt x="2671" y="6231"/>
                  </a:cubicBezTo>
                  <a:lnTo>
                    <a:pt x="2849" y="6231"/>
                  </a:lnTo>
                  <a:lnTo>
                    <a:pt x="2768" y="6568"/>
                  </a:lnTo>
                  <a:cubicBezTo>
                    <a:pt x="2709" y="6786"/>
                    <a:pt x="2885" y="6966"/>
                    <a:pt x="3078" y="6966"/>
                  </a:cubicBezTo>
                  <a:cubicBezTo>
                    <a:pt x="3140" y="6966"/>
                    <a:pt x="3204" y="6947"/>
                    <a:pt x="3263" y="6905"/>
                  </a:cubicBezTo>
                  <a:lnTo>
                    <a:pt x="4192" y="6231"/>
                  </a:lnTo>
                  <a:lnTo>
                    <a:pt x="4394" y="6231"/>
                  </a:lnTo>
                  <a:lnTo>
                    <a:pt x="6141" y="7391"/>
                  </a:lnTo>
                  <a:cubicBezTo>
                    <a:pt x="6194" y="7427"/>
                    <a:pt x="6255" y="7445"/>
                    <a:pt x="6316" y="7445"/>
                  </a:cubicBezTo>
                  <a:cubicBezTo>
                    <a:pt x="6378" y="7445"/>
                    <a:pt x="6439" y="7427"/>
                    <a:pt x="6492" y="7391"/>
                  </a:cubicBezTo>
                  <a:lnTo>
                    <a:pt x="6492" y="7391"/>
                  </a:lnTo>
                  <a:lnTo>
                    <a:pt x="6487" y="7396"/>
                  </a:lnTo>
                  <a:cubicBezTo>
                    <a:pt x="6598" y="7328"/>
                    <a:pt x="6651" y="7198"/>
                    <a:pt x="6631" y="7073"/>
                  </a:cubicBezTo>
                  <a:lnTo>
                    <a:pt x="6492" y="6231"/>
                  </a:lnTo>
                  <a:lnTo>
                    <a:pt x="8032" y="6231"/>
                  </a:lnTo>
                  <a:cubicBezTo>
                    <a:pt x="8518" y="6231"/>
                    <a:pt x="8912" y="5837"/>
                    <a:pt x="8912" y="5351"/>
                  </a:cubicBezTo>
                  <a:lnTo>
                    <a:pt x="8912" y="1776"/>
                  </a:lnTo>
                  <a:cubicBezTo>
                    <a:pt x="8907" y="1290"/>
                    <a:pt x="8518" y="895"/>
                    <a:pt x="8032" y="895"/>
                  </a:cubicBezTo>
                  <a:lnTo>
                    <a:pt x="8017" y="895"/>
                  </a:lnTo>
                  <a:lnTo>
                    <a:pt x="8017" y="881"/>
                  </a:lnTo>
                  <a:cubicBezTo>
                    <a:pt x="8017" y="395"/>
                    <a:pt x="7623" y="0"/>
                    <a:pt x="7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8" name="Google Shape;7228;p29"/>
            <p:cNvSpPr/>
            <p:nvPr/>
          </p:nvSpPr>
          <p:spPr>
            <a:xfrm>
              <a:off x="7197421" y="2014904"/>
              <a:ext cx="32339" cy="11147"/>
            </a:xfrm>
            <a:custGeom>
              <a:rect b="b" l="l" r="r" t="t"/>
              <a:pathLst>
                <a:path extrusionOk="0" h="425" w="1233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953" y="424"/>
                  </a:lnTo>
                  <a:cubicBezTo>
                    <a:pt x="1232" y="424"/>
                    <a:pt x="1232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9" name="Google Shape;7229;p29"/>
            <p:cNvSpPr/>
            <p:nvPr/>
          </p:nvSpPr>
          <p:spPr>
            <a:xfrm>
              <a:off x="7238441" y="2014904"/>
              <a:ext cx="90878" cy="11147"/>
            </a:xfrm>
            <a:custGeom>
              <a:rect b="b" l="l" r="r" t="t"/>
              <a:pathLst>
                <a:path extrusionOk="0" h="425" w="3465">
                  <a:moveTo>
                    <a:pt x="279" y="1"/>
                  </a:moveTo>
                  <a:cubicBezTo>
                    <a:pt x="0" y="1"/>
                    <a:pt x="0" y="424"/>
                    <a:pt x="279" y="424"/>
                  </a:cubicBezTo>
                  <a:lnTo>
                    <a:pt x="3186" y="424"/>
                  </a:lnTo>
                  <a:cubicBezTo>
                    <a:pt x="3465" y="424"/>
                    <a:pt x="3465" y="1"/>
                    <a:pt x="3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0" name="Google Shape;7230;p29"/>
            <p:cNvSpPr/>
            <p:nvPr/>
          </p:nvSpPr>
          <p:spPr>
            <a:xfrm>
              <a:off x="7197421" y="2044200"/>
              <a:ext cx="131898" cy="11120"/>
            </a:xfrm>
            <a:custGeom>
              <a:rect b="b" l="l" r="r" t="t"/>
              <a:pathLst>
                <a:path extrusionOk="0" h="424" w="5029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4750" y="424"/>
                  </a:lnTo>
                  <a:cubicBezTo>
                    <a:pt x="5029" y="424"/>
                    <a:pt x="5029" y="0"/>
                    <a:pt x="4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1" name="Google Shape;7231;p29"/>
            <p:cNvSpPr/>
            <p:nvPr/>
          </p:nvSpPr>
          <p:spPr>
            <a:xfrm>
              <a:off x="7197421" y="2073601"/>
              <a:ext cx="90878" cy="11120"/>
            </a:xfrm>
            <a:custGeom>
              <a:rect b="b" l="l" r="r" t="t"/>
              <a:pathLst>
                <a:path extrusionOk="0" h="424" w="3465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3186" y="424"/>
                  </a:lnTo>
                  <a:cubicBezTo>
                    <a:pt x="3465" y="424"/>
                    <a:pt x="3465" y="0"/>
                    <a:pt x="31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2" name="Google Shape;7232;p29"/>
            <p:cNvSpPr/>
            <p:nvPr/>
          </p:nvSpPr>
          <p:spPr>
            <a:xfrm>
              <a:off x="7296981" y="2073601"/>
              <a:ext cx="32339" cy="11120"/>
            </a:xfrm>
            <a:custGeom>
              <a:rect b="b" l="l" r="r" t="t"/>
              <a:pathLst>
                <a:path extrusionOk="0" h="424" w="1233">
                  <a:moveTo>
                    <a:pt x="285" y="0"/>
                  </a:moveTo>
                  <a:cubicBezTo>
                    <a:pt x="1" y="0"/>
                    <a:pt x="1" y="424"/>
                    <a:pt x="285" y="424"/>
                  </a:cubicBezTo>
                  <a:lnTo>
                    <a:pt x="954" y="424"/>
                  </a:lnTo>
                  <a:cubicBezTo>
                    <a:pt x="1233" y="424"/>
                    <a:pt x="1233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33" name="Google Shape;7233;p29"/>
          <p:cNvGrpSpPr/>
          <p:nvPr/>
        </p:nvGrpSpPr>
        <p:grpSpPr>
          <a:xfrm>
            <a:off x="7547375" y="1790594"/>
            <a:ext cx="379014" cy="379119"/>
            <a:chOff x="7547375" y="1975169"/>
            <a:chExt cx="379014" cy="379119"/>
          </a:xfrm>
        </p:grpSpPr>
        <p:sp>
          <p:nvSpPr>
            <p:cNvPr id="7234" name="Google Shape;7234;p29"/>
            <p:cNvSpPr/>
            <p:nvPr/>
          </p:nvSpPr>
          <p:spPr>
            <a:xfrm>
              <a:off x="7589155" y="2130515"/>
              <a:ext cx="91141" cy="60717"/>
            </a:xfrm>
            <a:custGeom>
              <a:rect b="b" l="l" r="r" t="t"/>
              <a:pathLst>
                <a:path extrusionOk="0" h="2315" w="3475">
                  <a:moveTo>
                    <a:pt x="1665" y="0"/>
                  </a:moveTo>
                  <a:cubicBezTo>
                    <a:pt x="746" y="0"/>
                    <a:pt x="0" y="746"/>
                    <a:pt x="0" y="1665"/>
                  </a:cubicBezTo>
                  <a:lnTo>
                    <a:pt x="0" y="2315"/>
                  </a:lnTo>
                  <a:lnTo>
                    <a:pt x="140" y="2093"/>
                  </a:lnTo>
                  <a:lnTo>
                    <a:pt x="140" y="2089"/>
                  </a:lnTo>
                  <a:cubicBezTo>
                    <a:pt x="164" y="2045"/>
                    <a:pt x="212" y="2021"/>
                    <a:pt x="260" y="2021"/>
                  </a:cubicBezTo>
                  <a:lnTo>
                    <a:pt x="270" y="2021"/>
                  </a:lnTo>
                  <a:cubicBezTo>
                    <a:pt x="351" y="2021"/>
                    <a:pt x="1660" y="1988"/>
                    <a:pt x="2266" y="1150"/>
                  </a:cubicBezTo>
                  <a:cubicBezTo>
                    <a:pt x="2298" y="1107"/>
                    <a:pt x="2343" y="1087"/>
                    <a:pt x="2388" y="1087"/>
                  </a:cubicBezTo>
                  <a:cubicBezTo>
                    <a:pt x="2454" y="1087"/>
                    <a:pt x="2519" y="1131"/>
                    <a:pt x="2536" y="1208"/>
                  </a:cubicBezTo>
                  <a:cubicBezTo>
                    <a:pt x="2536" y="1213"/>
                    <a:pt x="2704" y="1901"/>
                    <a:pt x="3248" y="2026"/>
                  </a:cubicBezTo>
                  <a:lnTo>
                    <a:pt x="3267" y="2026"/>
                  </a:lnTo>
                  <a:lnTo>
                    <a:pt x="3277" y="2031"/>
                  </a:lnTo>
                  <a:lnTo>
                    <a:pt x="3282" y="2036"/>
                  </a:lnTo>
                  <a:lnTo>
                    <a:pt x="3287" y="2036"/>
                  </a:lnTo>
                  <a:lnTo>
                    <a:pt x="3296" y="2040"/>
                  </a:lnTo>
                  <a:lnTo>
                    <a:pt x="3301" y="2045"/>
                  </a:lnTo>
                  <a:lnTo>
                    <a:pt x="3306" y="2050"/>
                  </a:lnTo>
                  <a:lnTo>
                    <a:pt x="3311" y="2055"/>
                  </a:lnTo>
                  <a:lnTo>
                    <a:pt x="3320" y="2060"/>
                  </a:lnTo>
                  <a:lnTo>
                    <a:pt x="3325" y="2065"/>
                  </a:lnTo>
                  <a:lnTo>
                    <a:pt x="3330" y="2069"/>
                  </a:lnTo>
                  <a:lnTo>
                    <a:pt x="3335" y="2074"/>
                  </a:lnTo>
                  <a:lnTo>
                    <a:pt x="3339" y="2084"/>
                  </a:lnTo>
                  <a:lnTo>
                    <a:pt x="3474" y="2281"/>
                  </a:lnTo>
                  <a:lnTo>
                    <a:pt x="3474" y="1665"/>
                  </a:lnTo>
                  <a:cubicBezTo>
                    <a:pt x="3474" y="746"/>
                    <a:pt x="2733" y="0"/>
                    <a:pt x="181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5" name="Google Shape;7235;p29"/>
            <p:cNvSpPr/>
            <p:nvPr/>
          </p:nvSpPr>
          <p:spPr>
            <a:xfrm>
              <a:off x="7577038" y="2195743"/>
              <a:ext cx="15159" cy="22870"/>
            </a:xfrm>
            <a:custGeom>
              <a:rect b="b" l="l" r="r" t="t"/>
              <a:pathLst>
                <a:path extrusionOk="0" h="872" w="578">
                  <a:moveTo>
                    <a:pt x="578" y="1"/>
                  </a:moveTo>
                  <a:lnTo>
                    <a:pt x="486" y="15"/>
                  </a:lnTo>
                  <a:lnTo>
                    <a:pt x="472" y="15"/>
                  </a:lnTo>
                  <a:lnTo>
                    <a:pt x="443" y="20"/>
                  </a:lnTo>
                  <a:lnTo>
                    <a:pt x="428" y="44"/>
                  </a:lnTo>
                  <a:cubicBezTo>
                    <a:pt x="400" y="78"/>
                    <a:pt x="356" y="102"/>
                    <a:pt x="313" y="102"/>
                  </a:cubicBezTo>
                  <a:lnTo>
                    <a:pt x="284" y="102"/>
                  </a:lnTo>
                  <a:lnTo>
                    <a:pt x="265" y="121"/>
                  </a:lnTo>
                  <a:cubicBezTo>
                    <a:pt x="0" y="367"/>
                    <a:pt x="135" y="805"/>
                    <a:pt x="486" y="857"/>
                  </a:cubicBezTo>
                  <a:lnTo>
                    <a:pt x="578" y="872"/>
                  </a:lnTo>
                  <a:lnTo>
                    <a:pt x="578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6" name="Google Shape;7236;p29"/>
            <p:cNvSpPr/>
            <p:nvPr/>
          </p:nvSpPr>
          <p:spPr>
            <a:xfrm>
              <a:off x="7621441" y="2254938"/>
              <a:ext cx="26673" cy="25388"/>
            </a:xfrm>
            <a:custGeom>
              <a:rect b="b" l="l" r="r" t="t"/>
              <a:pathLst>
                <a:path extrusionOk="0" h="968" w="1017">
                  <a:moveTo>
                    <a:pt x="1" y="1"/>
                  </a:moveTo>
                  <a:lnTo>
                    <a:pt x="1" y="482"/>
                  </a:lnTo>
                  <a:lnTo>
                    <a:pt x="501" y="968"/>
                  </a:lnTo>
                  <a:lnTo>
                    <a:pt x="1016" y="434"/>
                  </a:lnTo>
                  <a:lnTo>
                    <a:pt x="1016" y="1"/>
                  </a:lnTo>
                  <a:lnTo>
                    <a:pt x="925" y="15"/>
                  </a:lnTo>
                  <a:cubicBezTo>
                    <a:pt x="833" y="34"/>
                    <a:pt x="747" y="44"/>
                    <a:pt x="655" y="44"/>
                  </a:cubicBezTo>
                  <a:lnTo>
                    <a:pt x="367" y="44"/>
                  </a:lnTo>
                  <a:cubicBezTo>
                    <a:pt x="275" y="44"/>
                    <a:pt x="184" y="34"/>
                    <a:pt x="92" y="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7" name="Google Shape;7237;p29"/>
            <p:cNvSpPr/>
            <p:nvPr/>
          </p:nvSpPr>
          <p:spPr>
            <a:xfrm>
              <a:off x="7677490" y="2195743"/>
              <a:ext cx="14792" cy="22870"/>
            </a:xfrm>
            <a:custGeom>
              <a:rect b="b" l="l" r="r" t="t"/>
              <a:pathLst>
                <a:path extrusionOk="0" h="872" w="564">
                  <a:moveTo>
                    <a:pt x="0" y="1"/>
                  </a:moveTo>
                  <a:lnTo>
                    <a:pt x="0" y="872"/>
                  </a:lnTo>
                  <a:lnTo>
                    <a:pt x="87" y="857"/>
                  </a:lnTo>
                  <a:cubicBezTo>
                    <a:pt x="443" y="790"/>
                    <a:pt x="563" y="347"/>
                    <a:pt x="294" y="116"/>
                  </a:cubicBezTo>
                  <a:lnTo>
                    <a:pt x="294" y="112"/>
                  </a:lnTo>
                  <a:lnTo>
                    <a:pt x="275" y="97"/>
                  </a:lnTo>
                  <a:lnTo>
                    <a:pt x="246" y="97"/>
                  </a:lnTo>
                  <a:cubicBezTo>
                    <a:pt x="207" y="92"/>
                    <a:pt x="174" y="73"/>
                    <a:pt x="145" y="44"/>
                  </a:cubicBezTo>
                  <a:lnTo>
                    <a:pt x="130" y="25"/>
                  </a:lnTo>
                  <a:lnTo>
                    <a:pt x="106" y="20"/>
                  </a:lnTo>
                  <a:lnTo>
                    <a:pt x="92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8" name="Google Shape;7238;p29"/>
            <p:cNvSpPr/>
            <p:nvPr/>
          </p:nvSpPr>
          <p:spPr>
            <a:xfrm>
              <a:off x="7600118" y="2171010"/>
              <a:ext cx="69450" cy="77030"/>
            </a:xfrm>
            <a:custGeom>
              <a:rect b="b" l="l" r="r" t="t"/>
              <a:pathLst>
                <a:path extrusionOk="0" h="2937" w="2648">
                  <a:moveTo>
                    <a:pt x="1916" y="1"/>
                  </a:moveTo>
                  <a:lnTo>
                    <a:pt x="1844" y="68"/>
                  </a:lnTo>
                  <a:cubicBezTo>
                    <a:pt x="1276" y="593"/>
                    <a:pt x="487" y="732"/>
                    <a:pt x="68" y="766"/>
                  </a:cubicBezTo>
                  <a:lnTo>
                    <a:pt x="1" y="771"/>
                  </a:lnTo>
                  <a:lnTo>
                    <a:pt x="1" y="1757"/>
                  </a:lnTo>
                  <a:cubicBezTo>
                    <a:pt x="1" y="2412"/>
                    <a:pt x="525" y="2936"/>
                    <a:pt x="1180" y="2936"/>
                  </a:cubicBezTo>
                  <a:lnTo>
                    <a:pt x="1468" y="2936"/>
                  </a:lnTo>
                  <a:cubicBezTo>
                    <a:pt x="2118" y="2936"/>
                    <a:pt x="2642" y="2412"/>
                    <a:pt x="2647" y="1757"/>
                  </a:cubicBezTo>
                  <a:lnTo>
                    <a:pt x="2647" y="742"/>
                  </a:lnTo>
                  <a:lnTo>
                    <a:pt x="2599" y="723"/>
                  </a:lnTo>
                  <a:cubicBezTo>
                    <a:pt x="2267" y="588"/>
                    <a:pt x="2070" y="304"/>
                    <a:pt x="1959" y="92"/>
                  </a:cubicBezTo>
                  <a:lnTo>
                    <a:pt x="1916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9" name="Google Shape;7239;p29"/>
            <p:cNvSpPr/>
            <p:nvPr/>
          </p:nvSpPr>
          <p:spPr>
            <a:xfrm>
              <a:off x="7557472" y="2270334"/>
              <a:ext cx="153746" cy="78394"/>
            </a:xfrm>
            <a:custGeom>
              <a:rect b="b" l="l" r="r" t="t"/>
              <a:pathLst>
                <a:path extrusionOk="0" h="2989" w="5862">
                  <a:moveTo>
                    <a:pt x="3730" y="1"/>
                  </a:moveTo>
                  <a:lnTo>
                    <a:pt x="3056" y="703"/>
                  </a:lnTo>
                  <a:cubicBezTo>
                    <a:pt x="3026" y="735"/>
                    <a:pt x="2986" y="751"/>
                    <a:pt x="2945" y="751"/>
                  </a:cubicBezTo>
                  <a:cubicBezTo>
                    <a:pt x="2906" y="751"/>
                    <a:pt x="2868" y="736"/>
                    <a:pt x="2839" y="708"/>
                  </a:cubicBezTo>
                  <a:lnTo>
                    <a:pt x="2185" y="68"/>
                  </a:lnTo>
                  <a:lnTo>
                    <a:pt x="2170" y="54"/>
                  </a:lnTo>
                  <a:lnTo>
                    <a:pt x="2137" y="10"/>
                  </a:lnTo>
                  <a:lnTo>
                    <a:pt x="838" y="520"/>
                  </a:lnTo>
                  <a:lnTo>
                    <a:pt x="828" y="520"/>
                  </a:lnTo>
                  <a:cubicBezTo>
                    <a:pt x="794" y="535"/>
                    <a:pt x="0" y="824"/>
                    <a:pt x="0" y="1824"/>
                  </a:cubicBezTo>
                  <a:lnTo>
                    <a:pt x="0" y="2989"/>
                  </a:lnTo>
                  <a:lnTo>
                    <a:pt x="5861" y="2989"/>
                  </a:lnTo>
                  <a:lnTo>
                    <a:pt x="5861" y="1824"/>
                  </a:lnTo>
                  <a:cubicBezTo>
                    <a:pt x="5861" y="814"/>
                    <a:pt x="5043" y="525"/>
                    <a:pt x="5033" y="525"/>
                  </a:cubicBezTo>
                  <a:lnTo>
                    <a:pt x="5024" y="520"/>
                  </a:lnTo>
                  <a:lnTo>
                    <a:pt x="373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0" name="Google Shape;7240;p29"/>
            <p:cNvSpPr/>
            <p:nvPr/>
          </p:nvSpPr>
          <p:spPr>
            <a:xfrm>
              <a:off x="7846473" y="1995469"/>
              <a:ext cx="59589" cy="59484"/>
            </a:xfrm>
            <a:custGeom>
              <a:rect b="b" l="l" r="r" t="t"/>
              <a:pathLst>
                <a:path extrusionOk="0" h="2268" w="2272">
                  <a:moveTo>
                    <a:pt x="0" y="1"/>
                  </a:moveTo>
                  <a:lnTo>
                    <a:pt x="0" y="2267"/>
                  </a:lnTo>
                  <a:lnTo>
                    <a:pt x="2271" y="2267"/>
                  </a:lnTo>
                  <a:lnTo>
                    <a:pt x="1136" y="11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1" name="Google Shape;7241;p29"/>
            <p:cNvSpPr/>
            <p:nvPr/>
          </p:nvSpPr>
          <p:spPr>
            <a:xfrm>
              <a:off x="7642528" y="1987024"/>
              <a:ext cx="271848" cy="355015"/>
            </a:xfrm>
            <a:custGeom>
              <a:rect b="b" l="l" r="r" t="t"/>
              <a:pathLst>
                <a:path extrusionOk="0" h="13536" w="10365">
                  <a:moveTo>
                    <a:pt x="6116" y="3460"/>
                  </a:moveTo>
                  <a:cubicBezTo>
                    <a:pt x="6419" y="3460"/>
                    <a:pt x="6419" y="3917"/>
                    <a:pt x="6116" y="3917"/>
                  </a:cubicBezTo>
                  <a:lnTo>
                    <a:pt x="2517" y="3917"/>
                  </a:lnTo>
                  <a:cubicBezTo>
                    <a:pt x="2209" y="3917"/>
                    <a:pt x="2209" y="3460"/>
                    <a:pt x="2517" y="3460"/>
                  </a:cubicBezTo>
                  <a:close/>
                  <a:moveTo>
                    <a:pt x="7954" y="5024"/>
                  </a:moveTo>
                  <a:cubicBezTo>
                    <a:pt x="8257" y="5024"/>
                    <a:pt x="8257" y="5476"/>
                    <a:pt x="7954" y="5481"/>
                  </a:cubicBezTo>
                  <a:lnTo>
                    <a:pt x="2517" y="5481"/>
                  </a:lnTo>
                  <a:cubicBezTo>
                    <a:pt x="2209" y="5481"/>
                    <a:pt x="2209" y="5024"/>
                    <a:pt x="2517" y="5024"/>
                  </a:cubicBezTo>
                  <a:close/>
                  <a:moveTo>
                    <a:pt x="7954" y="6588"/>
                  </a:moveTo>
                  <a:cubicBezTo>
                    <a:pt x="8257" y="6588"/>
                    <a:pt x="8257" y="7040"/>
                    <a:pt x="7954" y="7045"/>
                  </a:cubicBezTo>
                  <a:lnTo>
                    <a:pt x="2517" y="7045"/>
                  </a:lnTo>
                  <a:cubicBezTo>
                    <a:pt x="2209" y="7045"/>
                    <a:pt x="2209" y="6588"/>
                    <a:pt x="2517" y="6588"/>
                  </a:cubicBezTo>
                  <a:close/>
                  <a:moveTo>
                    <a:pt x="7954" y="8151"/>
                  </a:moveTo>
                  <a:cubicBezTo>
                    <a:pt x="8257" y="8151"/>
                    <a:pt x="8257" y="8604"/>
                    <a:pt x="7954" y="8609"/>
                  </a:cubicBezTo>
                  <a:lnTo>
                    <a:pt x="2517" y="8609"/>
                  </a:lnTo>
                  <a:cubicBezTo>
                    <a:pt x="2209" y="8609"/>
                    <a:pt x="2209" y="8151"/>
                    <a:pt x="2517" y="8151"/>
                  </a:cubicBezTo>
                  <a:close/>
                  <a:moveTo>
                    <a:pt x="7954" y="9715"/>
                  </a:moveTo>
                  <a:cubicBezTo>
                    <a:pt x="8257" y="9715"/>
                    <a:pt x="8257" y="10172"/>
                    <a:pt x="7954" y="10172"/>
                  </a:cubicBezTo>
                  <a:lnTo>
                    <a:pt x="2517" y="10172"/>
                  </a:lnTo>
                  <a:cubicBezTo>
                    <a:pt x="2209" y="10172"/>
                    <a:pt x="2209" y="9715"/>
                    <a:pt x="2517" y="9715"/>
                  </a:cubicBezTo>
                  <a:close/>
                  <a:moveTo>
                    <a:pt x="1" y="0"/>
                  </a:moveTo>
                  <a:lnTo>
                    <a:pt x="1" y="5106"/>
                  </a:lnTo>
                  <a:cubicBezTo>
                    <a:pt x="1035" y="5216"/>
                    <a:pt x="1819" y="6092"/>
                    <a:pt x="1819" y="7136"/>
                  </a:cubicBezTo>
                  <a:lnTo>
                    <a:pt x="1819" y="7742"/>
                  </a:lnTo>
                  <a:cubicBezTo>
                    <a:pt x="2450" y="8200"/>
                    <a:pt x="2127" y="9196"/>
                    <a:pt x="1348" y="9200"/>
                  </a:cubicBezTo>
                  <a:cubicBezTo>
                    <a:pt x="1232" y="9605"/>
                    <a:pt x="958" y="9946"/>
                    <a:pt x="592" y="10144"/>
                  </a:cubicBezTo>
                  <a:lnTo>
                    <a:pt x="592" y="10437"/>
                  </a:lnTo>
                  <a:lnTo>
                    <a:pt x="1916" y="10966"/>
                  </a:lnTo>
                  <a:cubicBezTo>
                    <a:pt x="2291" y="11096"/>
                    <a:pt x="2998" y="11606"/>
                    <a:pt x="2998" y="12631"/>
                  </a:cubicBezTo>
                  <a:lnTo>
                    <a:pt x="2998" y="13536"/>
                  </a:lnTo>
                  <a:lnTo>
                    <a:pt x="10365" y="13536"/>
                  </a:lnTo>
                  <a:lnTo>
                    <a:pt x="10365" y="3046"/>
                  </a:lnTo>
                  <a:lnTo>
                    <a:pt x="7550" y="3046"/>
                  </a:lnTo>
                  <a:cubicBezTo>
                    <a:pt x="7425" y="3046"/>
                    <a:pt x="7324" y="2945"/>
                    <a:pt x="7324" y="2820"/>
                  </a:cubicBezTo>
                  <a:lnTo>
                    <a:pt x="7324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2" name="Google Shape;7242;p29"/>
            <p:cNvSpPr/>
            <p:nvPr/>
          </p:nvSpPr>
          <p:spPr>
            <a:xfrm>
              <a:off x="7589155" y="2130515"/>
              <a:ext cx="50383" cy="60717"/>
            </a:xfrm>
            <a:custGeom>
              <a:rect b="b" l="l" r="r" t="t"/>
              <a:pathLst>
                <a:path extrusionOk="0" h="2315" w="1921">
                  <a:moveTo>
                    <a:pt x="1665" y="0"/>
                  </a:moveTo>
                  <a:cubicBezTo>
                    <a:pt x="746" y="0"/>
                    <a:pt x="0" y="746"/>
                    <a:pt x="0" y="1665"/>
                  </a:cubicBezTo>
                  <a:lnTo>
                    <a:pt x="0" y="2315"/>
                  </a:lnTo>
                  <a:lnTo>
                    <a:pt x="140" y="2093"/>
                  </a:lnTo>
                  <a:lnTo>
                    <a:pt x="140" y="2089"/>
                  </a:lnTo>
                  <a:cubicBezTo>
                    <a:pt x="164" y="2045"/>
                    <a:pt x="212" y="2021"/>
                    <a:pt x="260" y="2021"/>
                  </a:cubicBezTo>
                  <a:lnTo>
                    <a:pt x="270" y="2021"/>
                  </a:lnTo>
                  <a:cubicBezTo>
                    <a:pt x="279" y="2021"/>
                    <a:pt x="313" y="2021"/>
                    <a:pt x="361" y="2016"/>
                  </a:cubicBezTo>
                  <a:lnTo>
                    <a:pt x="361" y="1670"/>
                  </a:lnTo>
                  <a:lnTo>
                    <a:pt x="361" y="1665"/>
                  </a:lnTo>
                  <a:cubicBezTo>
                    <a:pt x="361" y="789"/>
                    <a:pt x="1044" y="63"/>
                    <a:pt x="1920" y="5"/>
                  </a:cubicBezTo>
                  <a:cubicBezTo>
                    <a:pt x="1882" y="5"/>
                    <a:pt x="1848" y="0"/>
                    <a:pt x="1814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3" name="Google Shape;7243;p29"/>
            <p:cNvSpPr/>
            <p:nvPr/>
          </p:nvSpPr>
          <p:spPr>
            <a:xfrm>
              <a:off x="7639617" y="2254938"/>
              <a:ext cx="8498" cy="1154"/>
            </a:xfrm>
            <a:custGeom>
              <a:rect b="b" l="l" r="r" t="t"/>
              <a:pathLst>
                <a:path extrusionOk="0" h="44" w="324">
                  <a:moveTo>
                    <a:pt x="323" y="1"/>
                  </a:moveTo>
                  <a:lnTo>
                    <a:pt x="237" y="15"/>
                  </a:lnTo>
                  <a:cubicBezTo>
                    <a:pt x="160" y="30"/>
                    <a:pt x="78" y="39"/>
                    <a:pt x="1" y="44"/>
                  </a:cubicBezTo>
                  <a:lnTo>
                    <a:pt x="323" y="4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4" name="Google Shape;7244;p29"/>
            <p:cNvSpPr/>
            <p:nvPr/>
          </p:nvSpPr>
          <p:spPr>
            <a:xfrm>
              <a:off x="7621572" y="2254938"/>
              <a:ext cx="17704" cy="25388"/>
            </a:xfrm>
            <a:custGeom>
              <a:rect b="b" l="l" r="r" t="t"/>
              <a:pathLst>
                <a:path extrusionOk="0" h="968" w="675">
                  <a:moveTo>
                    <a:pt x="1" y="1"/>
                  </a:moveTo>
                  <a:lnTo>
                    <a:pt x="1" y="482"/>
                  </a:lnTo>
                  <a:lnTo>
                    <a:pt x="501" y="968"/>
                  </a:lnTo>
                  <a:lnTo>
                    <a:pt x="674" y="790"/>
                  </a:lnTo>
                  <a:lnTo>
                    <a:pt x="362" y="482"/>
                  </a:lnTo>
                  <a:lnTo>
                    <a:pt x="362" y="44"/>
                  </a:lnTo>
                  <a:cubicBezTo>
                    <a:pt x="270" y="44"/>
                    <a:pt x="179" y="34"/>
                    <a:pt x="92" y="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5" name="Google Shape;7245;p29"/>
            <p:cNvSpPr/>
            <p:nvPr/>
          </p:nvSpPr>
          <p:spPr>
            <a:xfrm>
              <a:off x="7600118" y="2171010"/>
              <a:ext cx="53294" cy="77030"/>
            </a:xfrm>
            <a:custGeom>
              <a:rect b="b" l="l" r="r" t="t"/>
              <a:pathLst>
                <a:path extrusionOk="0" h="2937" w="2032">
                  <a:moveTo>
                    <a:pt x="1916" y="1"/>
                  </a:moveTo>
                  <a:lnTo>
                    <a:pt x="1844" y="68"/>
                  </a:lnTo>
                  <a:cubicBezTo>
                    <a:pt x="1276" y="593"/>
                    <a:pt x="487" y="732"/>
                    <a:pt x="68" y="766"/>
                  </a:cubicBezTo>
                  <a:lnTo>
                    <a:pt x="1" y="771"/>
                  </a:lnTo>
                  <a:lnTo>
                    <a:pt x="1" y="1757"/>
                  </a:lnTo>
                  <a:cubicBezTo>
                    <a:pt x="1" y="2412"/>
                    <a:pt x="525" y="2936"/>
                    <a:pt x="1180" y="2936"/>
                  </a:cubicBezTo>
                  <a:lnTo>
                    <a:pt x="1502" y="2936"/>
                  </a:lnTo>
                  <a:cubicBezTo>
                    <a:pt x="867" y="2917"/>
                    <a:pt x="366" y="2397"/>
                    <a:pt x="362" y="1762"/>
                  </a:cubicBezTo>
                  <a:lnTo>
                    <a:pt x="362" y="776"/>
                  </a:lnTo>
                  <a:lnTo>
                    <a:pt x="434" y="766"/>
                  </a:lnTo>
                  <a:cubicBezTo>
                    <a:pt x="809" y="737"/>
                    <a:pt x="1488" y="622"/>
                    <a:pt x="2031" y="213"/>
                  </a:cubicBezTo>
                  <a:cubicBezTo>
                    <a:pt x="2002" y="174"/>
                    <a:pt x="1983" y="131"/>
                    <a:pt x="1959" y="92"/>
                  </a:cubicBezTo>
                  <a:lnTo>
                    <a:pt x="1916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6" name="Google Shape;7246;p29"/>
            <p:cNvSpPr/>
            <p:nvPr/>
          </p:nvSpPr>
          <p:spPr>
            <a:xfrm>
              <a:off x="7557472" y="2270727"/>
              <a:ext cx="58592" cy="73332"/>
            </a:xfrm>
            <a:custGeom>
              <a:rect b="b" l="l" r="r" t="t"/>
              <a:pathLst>
                <a:path extrusionOk="0" h="2796" w="2234">
                  <a:moveTo>
                    <a:pt x="2137" y="0"/>
                  </a:moveTo>
                  <a:lnTo>
                    <a:pt x="838" y="510"/>
                  </a:lnTo>
                  <a:lnTo>
                    <a:pt x="828" y="510"/>
                  </a:lnTo>
                  <a:cubicBezTo>
                    <a:pt x="794" y="520"/>
                    <a:pt x="0" y="809"/>
                    <a:pt x="0" y="1814"/>
                  </a:cubicBezTo>
                  <a:lnTo>
                    <a:pt x="0" y="2796"/>
                  </a:lnTo>
                  <a:lnTo>
                    <a:pt x="366" y="2796"/>
                  </a:lnTo>
                  <a:lnTo>
                    <a:pt x="366" y="1809"/>
                  </a:lnTo>
                  <a:cubicBezTo>
                    <a:pt x="366" y="809"/>
                    <a:pt x="1160" y="520"/>
                    <a:pt x="1194" y="510"/>
                  </a:cubicBezTo>
                  <a:lnTo>
                    <a:pt x="1203" y="510"/>
                  </a:lnTo>
                  <a:lnTo>
                    <a:pt x="2233" y="106"/>
                  </a:lnTo>
                  <a:lnTo>
                    <a:pt x="2185" y="58"/>
                  </a:lnTo>
                  <a:lnTo>
                    <a:pt x="2170" y="43"/>
                  </a:lnTo>
                  <a:lnTo>
                    <a:pt x="2137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7" name="Google Shape;7247;p29"/>
            <p:cNvSpPr/>
            <p:nvPr/>
          </p:nvSpPr>
          <p:spPr>
            <a:xfrm>
              <a:off x="7642528" y="1987024"/>
              <a:ext cx="88229" cy="355015"/>
            </a:xfrm>
            <a:custGeom>
              <a:rect b="b" l="l" r="r" t="t"/>
              <a:pathLst>
                <a:path extrusionOk="0" h="13536" w="3364">
                  <a:moveTo>
                    <a:pt x="1" y="0"/>
                  </a:moveTo>
                  <a:lnTo>
                    <a:pt x="1" y="5106"/>
                  </a:lnTo>
                  <a:cubicBezTo>
                    <a:pt x="1035" y="5216"/>
                    <a:pt x="1824" y="6092"/>
                    <a:pt x="1824" y="7136"/>
                  </a:cubicBezTo>
                  <a:lnTo>
                    <a:pt x="1824" y="7742"/>
                  </a:lnTo>
                  <a:cubicBezTo>
                    <a:pt x="2450" y="8200"/>
                    <a:pt x="2127" y="9196"/>
                    <a:pt x="1353" y="9200"/>
                  </a:cubicBezTo>
                  <a:cubicBezTo>
                    <a:pt x="1237" y="9605"/>
                    <a:pt x="963" y="9946"/>
                    <a:pt x="592" y="10144"/>
                  </a:cubicBezTo>
                  <a:lnTo>
                    <a:pt x="592" y="10437"/>
                  </a:lnTo>
                  <a:lnTo>
                    <a:pt x="1916" y="10966"/>
                  </a:lnTo>
                  <a:cubicBezTo>
                    <a:pt x="2291" y="11096"/>
                    <a:pt x="2998" y="11606"/>
                    <a:pt x="2998" y="12631"/>
                  </a:cubicBezTo>
                  <a:lnTo>
                    <a:pt x="2998" y="13536"/>
                  </a:lnTo>
                  <a:lnTo>
                    <a:pt x="3359" y="13536"/>
                  </a:lnTo>
                  <a:lnTo>
                    <a:pt x="3359" y="12626"/>
                  </a:lnTo>
                  <a:cubicBezTo>
                    <a:pt x="3364" y="11606"/>
                    <a:pt x="2661" y="11096"/>
                    <a:pt x="2281" y="10966"/>
                  </a:cubicBezTo>
                  <a:lnTo>
                    <a:pt x="958" y="10437"/>
                  </a:lnTo>
                  <a:lnTo>
                    <a:pt x="958" y="10144"/>
                  </a:lnTo>
                  <a:cubicBezTo>
                    <a:pt x="1329" y="9946"/>
                    <a:pt x="1603" y="9605"/>
                    <a:pt x="1718" y="9200"/>
                  </a:cubicBezTo>
                  <a:cubicBezTo>
                    <a:pt x="2079" y="9196"/>
                    <a:pt x="2392" y="8955"/>
                    <a:pt x="2488" y="8604"/>
                  </a:cubicBezTo>
                  <a:cubicBezTo>
                    <a:pt x="2228" y="8570"/>
                    <a:pt x="2224" y="8195"/>
                    <a:pt x="2483" y="8151"/>
                  </a:cubicBezTo>
                  <a:cubicBezTo>
                    <a:pt x="2430" y="7988"/>
                    <a:pt x="2329" y="7843"/>
                    <a:pt x="2190" y="7742"/>
                  </a:cubicBezTo>
                  <a:lnTo>
                    <a:pt x="2190" y="7136"/>
                  </a:lnTo>
                  <a:cubicBezTo>
                    <a:pt x="2190" y="6092"/>
                    <a:pt x="1401" y="5216"/>
                    <a:pt x="366" y="5106"/>
                  </a:cubicBezTo>
                  <a:lnTo>
                    <a:pt x="366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8" name="Google Shape;7248;p29"/>
            <p:cNvSpPr/>
            <p:nvPr/>
          </p:nvSpPr>
          <p:spPr>
            <a:xfrm>
              <a:off x="7547375" y="1975169"/>
              <a:ext cx="379014" cy="379119"/>
            </a:xfrm>
            <a:custGeom>
              <a:rect b="b" l="l" r="r" t="t"/>
              <a:pathLst>
                <a:path extrusionOk="0" h="14455" w="14451">
                  <a:moveTo>
                    <a:pt x="11404" y="780"/>
                  </a:moveTo>
                  <a:lnTo>
                    <a:pt x="12121" y="1492"/>
                  </a:lnTo>
                  <a:lnTo>
                    <a:pt x="12299" y="1670"/>
                  </a:lnTo>
                  <a:lnTo>
                    <a:pt x="13084" y="2454"/>
                  </a:lnTo>
                  <a:lnTo>
                    <a:pt x="13651" y="3027"/>
                  </a:lnTo>
                  <a:lnTo>
                    <a:pt x="13666" y="3041"/>
                  </a:lnTo>
                  <a:lnTo>
                    <a:pt x="11399" y="3041"/>
                  </a:lnTo>
                  <a:lnTo>
                    <a:pt x="11399" y="780"/>
                  </a:lnTo>
                  <a:close/>
                  <a:moveTo>
                    <a:pt x="3407" y="6000"/>
                  </a:moveTo>
                  <a:cubicBezTo>
                    <a:pt x="4283" y="6000"/>
                    <a:pt x="4995" y="6712"/>
                    <a:pt x="5000" y="7588"/>
                  </a:cubicBezTo>
                  <a:lnTo>
                    <a:pt x="5000" y="7963"/>
                  </a:lnTo>
                  <a:lnTo>
                    <a:pt x="4990" y="7954"/>
                  </a:lnTo>
                  <a:lnTo>
                    <a:pt x="4985" y="7949"/>
                  </a:lnTo>
                  <a:lnTo>
                    <a:pt x="4976" y="7939"/>
                  </a:lnTo>
                  <a:lnTo>
                    <a:pt x="4971" y="7930"/>
                  </a:lnTo>
                  <a:lnTo>
                    <a:pt x="4961" y="7925"/>
                  </a:lnTo>
                  <a:lnTo>
                    <a:pt x="4952" y="7915"/>
                  </a:lnTo>
                  <a:lnTo>
                    <a:pt x="4942" y="7911"/>
                  </a:lnTo>
                  <a:lnTo>
                    <a:pt x="4937" y="7906"/>
                  </a:lnTo>
                  <a:lnTo>
                    <a:pt x="4923" y="7901"/>
                  </a:lnTo>
                  <a:lnTo>
                    <a:pt x="4913" y="7891"/>
                  </a:lnTo>
                  <a:lnTo>
                    <a:pt x="4904" y="7891"/>
                  </a:lnTo>
                  <a:lnTo>
                    <a:pt x="4894" y="7887"/>
                  </a:lnTo>
                  <a:lnTo>
                    <a:pt x="4884" y="7887"/>
                  </a:lnTo>
                  <a:lnTo>
                    <a:pt x="4870" y="7882"/>
                  </a:lnTo>
                  <a:lnTo>
                    <a:pt x="4865" y="7882"/>
                  </a:lnTo>
                  <a:cubicBezTo>
                    <a:pt x="4365" y="7766"/>
                    <a:pt x="4211" y="7126"/>
                    <a:pt x="4211" y="7117"/>
                  </a:cubicBezTo>
                  <a:cubicBezTo>
                    <a:pt x="4185" y="7005"/>
                    <a:pt x="4086" y="6941"/>
                    <a:pt x="3986" y="6941"/>
                  </a:cubicBezTo>
                  <a:cubicBezTo>
                    <a:pt x="3917" y="6941"/>
                    <a:pt x="3848" y="6971"/>
                    <a:pt x="3802" y="7035"/>
                  </a:cubicBezTo>
                  <a:cubicBezTo>
                    <a:pt x="3200" y="7867"/>
                    <a:pt x="1877" y="7877"/>
                    <a:pt x="1863" y="7877"/>
                  </a:cubicBezTo>
                  <a:lnTo>
                    <a:pt x="1805" y="7877"/>
                  </a:lnTo>
                  <a:lnTo>
                    <a:pt x="1795" y="7882"/>
                  </a:lnTo>
                  <a:lnTo>
                    <a:pt x="1781" y="7887"/>
                  </a:lnTo>
                  <a:lnTo>
                    <a:pt x="1771" y="7887"/>
                  </a:lnTo>
                  <a:lnTo>
                    <a:pt x="1762" y="7896"/>
                  </a:lnTo>
                  <a:lnTo>
                    <a:pt x="1752" y="7896"/>
                  </a:lnTo>
                  <a:lnTo>
                    <a:pt x="1738" y="7901"/>
                  </a:lnTo>
                  <a:lnTo>
                    <a:pt x="1733" y="7906"/>
                  </a:lnTo>
                  <a:lnTo>
                    <a:pt x="1723" y="7915"/>
                  </a:lnTo>
                  <a:lnTo>
                    <a:pt x="1718" y="7920"/>
                  </a:lnTo>
                  <a:lnTo>
                    <a:pt x="1704" y="7930"/>
                  </a:lnTo>
                  <a:lnTo>
                    <a:pt x="1699" y="7935"/>
                  </a:lnTo>
                  <a:lnTo>
                    <a:pt x="1689" y="7944"/>
                  </a:lnTo>
                  <a:lnTo>
                    <a:pt x="1685" y="7949"/>
                  </a:lnTo>
                  <a:lnTo>
                    <a:pt x="1680" y="7963"/>
                  </a:lnTo>
                  <a:lnTo>
                    <a:pt x="1675" y="7968"/>
                  </a:lnTo>
                  <a:lnTo>
                    <a:pt x="1670" y="7973"/>
                  </a:lnTo>
                  <a:lnTo>
                    <a:pt x="1670" y="7588"/>
                  </a:lnTo>
                  <a:cubicBezTo>
                    <a:pt x="1670" y="6712"/>
                    <a:pt x="2377" y="6000"/>
                    <a:pt x="3258" y="6000"/>
                  </a:cubicBezTo>
                  <a:close/>
                  <a:moveTo>
                    <a:pt x="5053" y="8502"/>
                  </a:moveTo>
                  <a:cubicBezTo>
                    <a:pt x="5091" y="8546"/>
                    <a:pt x="5149" y="8575"/>
                    <a:pt x="5207" y="8579"/>
                  </a:cubicBezTo>
                  <a:cubicBezTo>
                    <a:pt x="5428" y="8772"/>
                    <a:pt x="5327" y="9138"/>
                    <a:pt x="5038" y="9190"/>
                  </a:cubicBezTo>
                  <a:lnTo>
                    <a:pt x="5038" y="8502"/>
                  </a:lnTo>
                  <a:close/>
                  <a:moveTo>
                    <a:pt x="1632" y="8502"/>
                  </a:moveTo>
                  <a:lnTo>
                    <a:pt x="1632" y="9195"/>
                  </a:lnTo>
                  <a:cubicBezTo>
                    <a:pt x="1458" y="9171"/>
                    <a:pt x="1329" y="9022"/>
                    <a:pt x="1333" y="8849"/>
                  </a:cubicBezTo>
                  <a:cubicBezTo>
                    <a:pt x="1333" y="8748"/>
                    <a:pt x="1372" y="8656"/>
                    <a:pt x="1444" y="8589"/>
                  </a:cubicBezTo>
                  <a:cubicBezTo>
                    <a:pt x="1511" y="8589"/>
                    <a:pt x="1574" y="8555"/>
                    <a:pt x="1617" y="8502"/>
                  </a:cubicBezTo>
                  <a:close/>
                  <a:moveTo>
                    <a:pt x="3908" y="7593"/>
                  </a:moveTo>
                  <a:cubicBezTo>
                    <a:pt x="4028" y="7834"/>
                    <a:pt x="4240" y="8117"/>
                    <a:pt x="4581" y="8262"/>
                  </a:cubicBezTo>
                  <a:lnTo>
                    <a:pt x="4581" y="9229"/>
                  </a:lnTo>
                  <a:cubicBezTo>
                    <a:pt x="4581" y="9840"/>
                    <a:pt x="4086" y="10331"/>
                    <a:pt x="3479" y="10331"/>
                  </a:cubicBezTo>
                  <a:lnTo>
                    <a:pt x="3191" y="10331"/>
                  </a:lnTo>
                  <a:cubicBezTo>
                    <a:pt x="2580" y="10331"/>
                    <a:pt x="2084" y="9840"/>
                    <a:pt x="2084" y="9229"/>
                  </a:cubicBezTo>
                  <a:lnTo>
                    <a:pt x="2084" y="8315"/>
                  </a:lnTo>
                  <a:cubicBezTo>
                    <a:pt x="2483" y="8276"/>
                    <a:pt x="3316" y="8142"/>
                    <a:pt x="3908" y="7593"/>
                  </a:cubicBezTo>
                  <a:close/>
                  <a:moveTo>
                    <a:pt x="3768" y="10764"/>
                  </a:moveTo>
                  <a:lnTo>
                    <a:pt x="3768" y="11077"/>
                  </a:lnTo>
                  <a:lnTo>
                    <a:pt x="3325" y="11534"/>
                  </a:lnTo>
                  <a:lnTo>
                    <a:pt x="2907" y="11125"/>
                  </a:lnTo>
                  <a:lnTo>
                    <a:pt x="2907" y="10764"/>
                  </a:lnTo>
                  <a:cubicBezTo>
                    <a:pt x="2998" y="10778"/>
                    <a:pt x="3094" y="10788"/>
                    <a:pt x="3191" y="10788"/>
                  </a:cubicBezTo>
                  <a:lnTo>
                    <a:pt x="3479" y="10788"/>
                  </a:lnTo>
                  <a:cubicBezTo>
                    <a:pt x="3576" y="10788"/>
                    <a:pt x="3672" y="10778"/>
                    <a:pt x="3768" y="10764"/>
                  </a:cubicBezTo>
                  <a:close/>
                  <a:moveTo>
                    <a:pt x="10947" y="452"/>
                  </a:moveTo>
                  <a:lnTo>
                    <a:pt x="10947" y="3272"/>
                  </a:lnTo>
                  <a:cubicBezTo>
                    <a:pt x="10947" y="3397"/>
                    <a:pt x="11048" y="3498"/>
                    <a:pt x="11173" y="3498"/>
                  </a:cubicBezTo>
                  <a:lnTo>
                    <a:pt x="13993" y="3498"/>
                  </a:lnTo>
                  <a:lnTo>
                    <a:pt x="13993" y="13988"/>
                  </a:lnTo>
                  <a:lnTo>
                    <a:pt x="6636" y="13988"/>
                  </a:lnTo>
                  <a:lnTo>
                    <a:pt x="6636" y="13088"/>
                  </a:lnTo>
                  <a:cubicBezTo>
                    <a:pt x="6636" y="12068"/>
                    <a:pt x="5929" y="11558"/>
                    <a:pt x="5553" y="11428"/>
                  </a:cubicBezTo>
                  <a:lnTo>
                    <a:pt x="4220" y="10894"/>
                  </a:lnTo>
                  <a:lnTo>
                    <a:pt x="4220" y="10600"/>
                  </a:lnTo>
                  <a:cubicBezTo>
                    <a:pt x="4586" y="10403"/>
                    <a:pt x="4860" y="10061"/>
                    <a:pt x="4976" y="9657"/>
                  </a:cubicBezTo>
                  <a:cubicBezTo>
                    <a:pt x="5755" y="9652"/>
                    <a:pt x="6078" y="8656"/>
                    <a:pt x="5447" y="8194"/>
                  </a:cubicBezTo>
                  <a:lnTo>
                    <a:pt x="5447" y="7588"/>
                  </a:lnTo>
                  <a:cubicBezTo>
                    <a:pt x="5447" y="6544"/>
                    <a:pt x="4663" y="5668"/>
                    <a:pt x="3624" y="5558"/>
                  </a:cubicBezTo>
                  <a:lnTo>
                    <a:pt x="3624" y="452"/>
                  </a:lnTo>
                  <a:close/>
                  <a:moveTo>
                    <a:pt x="3398" y="0"/>
                  </a:moveTo>
                  <a:cubicBezTo>
                    <a:pt x="3272" y="5"/>
                    <a:pt x="3171" y="106"/>
                    <a:pt x="3171" y="231"/>
                  </a:cubicBezTo>
                  <a:lnTo>
                    <a:pt x="3171" y="5553"/>
                  </a:lnTo>
                  <a:cubicBezTo>
                    <a:pt x="2074" y="5596"/>
                    <a:pt x="1208" y="6501"/>
                    <a:pt x="1208" y="7598"/>
                  </a:cubicBezTo>
                  <a:lnTo>
                    <a:pt x="1208" y="8199"/>
                  </a:lnTo>
                  <a:cubicBezTo>
                    <a:pt x="573" y="8656"/>
                    <a:pt x="900" y="9657"/>
                    <a:pt x="1680" y="9657"/>
                  </a:cubicBezTo>
                  <a:lnTo>
                    <a:pt x="1689" y="9657"/>
                  </a:lnTo>
                  <a:cubicBezTo>
                    <a:pt x="1805" y="10061"/>
                    <a:pt x="2074" y="10403"/>
                    <a:pt x="2445" y="10605"/>
                  </a:cubicBezTo>
                  <a:lnTo>
                    <a:pt x="2445" y="10894"/>
                  </a:lnTo>
                  <a:lnTo>
                    <a:pt x="1083" y="11423"/>
                  </a:lnTo>
                  <a:cubicBezTo>
                    <a:pt x="708" y="11553"/>
                    <a:pt x="0" y="12063"/>
                    <a:pt x="0" y="13088"/>
                  </a:cubicBezTo>
                  <a:lnTo>
                    <a:pt x="0" y="14224"/>
                  </a:lnTo>
                  <a:cubicBezTo>
                    <a:pt x="0" y="14349"/>
                    <a:pt x="106" y="14450"/>
                    <a:pt x="231" y="14450"/>
                  </a:cubicBezTo>
                  <a:lnTo>
                    <a:pt x="1237" y="14450"/>
                  </a:lnTo>
                  <a:cubicBezTo>
                    <a:pt x="1545" y="14450"/>
                    <a:pt x="1545" y="13993"/>
                    <a:pt x="1237" y="13993"/>
                  </a:cubicBezTo>
                  <a:lnTo>
                    <a:pt x="458" y="13993"/>
                  </a:lnTo>
                  <a:lnTo>
                    <a:pt x="458" y="13088"/>
                  </a:lnTo>
                  <a:cubicBezTo>
                    <a:pt x="458" y="12140"/>
                    <a:pt x="1203" y="11866"/>
                    <a:pt x="1237" y="11856"/>
                  </a:cubicBezTo>
                  <a:lnTo>
                    <a:pt x="1247" y="11851"/>
                  </a:lnTo>
                  <a:lnTo>
                    <a:pt x="2498" y="11365"/>
                  </a:lnTo>
                  <a:cubicBezTo>
                    <a:pt x="2503" y="11370"/>
                    <a:pt x="2507" y="11375"/>
                    <a:pt x="2517" y="11385"/>
                  </a:cubicBezTo>
                  <a:lnTo>
                    <a:pt x="3171" y="12025"/>
                  </a:lnTo>
                  <a:cubicBezTo>
                    <a:pt x="3215" y="12063"/>
                    <a:pt x="3272" y="12087"/>
                    <a:pt x="3330" y="12087"/>
                  </a:cubicBezTo>
                  <a:lnTo>
                    <a:pt x="3335" y="12087"/>
                  </a:lnTo>
                  <a:cubicBezTo>
                    <a:pt x="3393" y="12087"/>
                    <a:pt x="3450" y="12063"/>
                    <a:pt x="3494" y="12020"/>
                  </a:cubicBezTo>
                  <a:lnTo>
                    <a:pt x="4134" y="11351"/>
                  </a:lnTo>
                  <a:lnTo>
                    <a:pt x="5385" y="11851"/>
                  </a:lnTo>
                  <a:lnTo>
                    <a:pt x="5394" y="11856"/>
                  </a:lnTo>
                  <a:cubicBezTo>
                    <a:pt x="5404" y="11856"/>
                    <a:pt x="6174" y="12130"/>
                    <a:pt x="6174" y="13088"/>
                  </a:cubicBezTo>
                  <a:lnTo>
                    <a:pt x="6174" y="13997"/>
                  </a:lnTo>
                  <a:lnTo>
                    <a:pt x="2041" y="13997"/>
                  </a:lnTo>
                  <a:cubicBezTo>
                    <a:pt x="1738" y="13997"/>
                    <a:pt x="1738" y="14455"/>
                    <a:pt x="2041" y="14455"/>
                  </a:cubicBezTo>
                  <a:lnTo>
                    <a:pt x="6400" y="14455"/>
                  </a:lnTo>
                  <a:cubicBezTo>
                    <a:pt x="6424" y="14455"/>
                    <a:pt x="6443" y="14450"/>
                    <a:pt x="6463" y="14445"/>
                  </a:cubicBezTo>
                  <a:lnTo>
                    <a:pt x="14219" y="14445"/>
                  </a:lnTo>
                  <a:cubicBezTo>
                    <a:pt x="14349" y="14445"/>
                    <a:pt x="14450" y="14344"/>
                    <a:pt x="14450" y="14219"/>
                  </a:cubicBezTo>
                  <a:lnTo>
                    <a:pt x="14450" y="3272"/>
                  </a:lnTo>
                  <a:cubicBezTo>
                    <a:pt x="14450" y="3272"/>
                    <a:pt x="14450" y="3267"/>
                    <a:pt x="14450" y="3262"/>
                  </a:cubicBezTo>
                  <a:lnTo>
                    <a:pt x="14450" y="3258"/>
                  </a:lnTo>
                  <a:cubicBezTo>
                    <a:pt x="14450" y="3243"/>
                    <a:pt x="14450" y="3234"/>
                    <a:pt x="14450" y="3229"/>
                  </a:cubicBezTo>
                  <a:cubicBezTo>
                    <a:pt x="14445" y="3219"/>
                    <a:pt x="14445" y="3210"/>
                    <a:pt x="14440" y="3200"/>
                  </a:cubicBezTo>
                  <a:lnTo>
                    <a:pt x="14440" y="3190"/>
                  </a:lnTo>
                  <a:cubicBezTo>
                    <a:pt x="14436" y="3181"/>
                    <a:pt x="14431" y="3171"/>
                    <a:pt x="14431" y="3166"/>
                  </a:cubicBezTo>
                  <a:cubicBezTo>
                    <a:pt x="14426" y="3157"/>
                    <a:pt x="14416" y="3147"/>
                    <a:pt x="14412" y="3137"/>
                  </a:cubicBezTo>
                  <a:lnTo>
                    <a:pt x="14407" y="3133"/>
                  </a:lnTo>
                  <a:cubicBezTo>
                    <a:pt x="14402" y="3128"/>
                    <a:pt x="14397" y="3118"/>
                    <a:pt x="14388" y="3108"/>
                  </a:cubicBezTo>
                  <a:lnTo>
                    <a:pt x="12626" y="1352"/>
                  </a:lnTo>
                  <a:lnTo>
                    <a:pt x="11342" y="63"/>
                  </a:lnTo>
                  <a:cubicBezTo>
                    <a:pt x="11337" y="58"/>
                    <a:pt x="11327" y="53"/>
                    <a:pt x="11318" y="43"/>
                  </a:cubicBezTo>
                  <a:lnTo>
                    <a:pt x="11313" y="39"/>
                  </a:lnTo>
                  <a:cubicBezTo>
                    <a:pt x="11303" y="34"/>
                    <a:pt x="11298" y="29"/>
                    <a:pt x="11289" y="24"/>
                  </a:cubicBezTo>
                  <a:cubicBezTo>
                    <a:pt x="11279" y="19"/>
                    <a:pt x="11270" y="19"/>
                    <a:pt x="11265" y="15"/>
                  </a:cubicBezTo>
                  <a:lnTo>
                    <a:pt x="11255" y="15"/>
                  </a:lnTo>
                  <a:cubicBezTo>
                    <a:pt x="11246" y="10"/>
                    <a:pt x="11236" y="10"/>
                    <a:pt x="11226" y="5"/>
                  </a:cubicBezTo>
                  <a:cubicBezTo>
                    <a:pt x="11217" y="5"/>
                    <a:pt x="11207" y="5"/>
                    <a:pt x="1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9" name="Google Shape;7249;p29"/>
            <p:cNvSpPr/>
            <p:nvPr/>
          </p:nvSpPr>
          <p:spPr>
            <a:xfrm>
              <a:off x="7700465" y="2077771"/>
              <a:ext cx="110444" cy="12012"/>
            </a:xfrm>
            <a:custGeom>
              <a:rect b="b" l="l" r="r" t="t"/>
              <a:pathLst>
                <a:path extrusionOk="0" h="458" w="4211">
                  <a:moveTo>
                    <a:pt x="308" y="0"/>
                  </a:moveTo>
                  <a:cubicBezTo>
                    <a:pt x="0" y="0"/>
                    <a:pt x="0" y="457"/>
                    <a:pt x="308" y="457"/>
                  </a:cubicBezTo>
                  <a:lnTo>
                    <a:pt x="3907" y="457"/>
                  </a:lnTo>
                  <a:cubicBezTo>
                    <a:pt x="4210" y="457"/>
                    <a:pt x="4210" y="0"/>
                    <a:pt x="3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0" name="Google Shape;7250;p29"/>
            <p:cNvSpPr/>
            <p:nvPr/>
          </p:nvSpPr>
          <p:spPr>
            <a:xfrm>
              <a:off x="7700465" y="2118765"/>
              <a:ext cx="158650" cy="12012"/>
            </a:xfrm>
            <a:custGeom>
              <a:rect b="b" l="l" r="r" t="t"/>
              <a:pathLst>
                <a:path extrusionOk="0" h="458" w="6049">
                  <a:moveTo>
                    <a:pt x="308" y="1"/>
                  </a:moveTo>
                  <a:cubicBezTo>
                    <a:pt x="0" y="1"/>
                    <a:pt x="0" y="458"/>
                    <a:pt x="308" y="458"/>
                  </a:cubicBezTo>
                  <a:lnTo>
                    <a:pt x="5745" y="458"/>
                  </a:lnTo>
                  <a:cubicBezTo>
                    <a:pt x="6048" y="458"/>
                    <a:pt x="6048" y="1"/>
                    <a:pt x="57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1" name="Google Shape;7251;p29"/>
            <p:cNvSpPr/>
            <p:nvPr/>
          </p:nvSpPr>
          <p:spPr>
            <a:xfrm>
              <a:off x="7700465" y="2159785"/>
              <a:ext cx="158650" cy="12012"/>
            </a:xfrm>
            <a:custGeom>
              <a:rect b="b" l="l" r="r" t="t"/>
              <a:pathLst>
                <a:path extrusionOk="0" h="458" w="6049">
                  <a:moveTo>
                    <a:pt x="308" y="1"/>
                  </a:moveTo>
                  <a:cubicBezTo>
                    <a:pt x="0" y="1"/>
                    <a:pt x="0" y="458"/>
                    <a:pt x="308" y="458"/>
                  </a:cubicBezTo>
                  <a:lnTo>
                    <a:pt x="5745" y="458"/>
                  </a:lnTo>
                  <a:cubicBezTo>
                    <a:pt x="6048" y="458"/>
                    <a:pt x="6048" y="1"/>
                    <a:pt x="57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2" name="Google Shape;7252;p29"/>
            <p:cNvSpPr/>
            <p:nvPr/>
          </p:nvSpPr>
          <p:spPr>
            <a:xfrm>
              <a:off x="7700465" y="2200805"/>
              <a:ext cx="158650" cy="12012"/>
            </a:xfrm>
            <a:custGeom>
              <a:rect b="b" l="l" r="r" t="t"/>
              <a:pathLst>
                <a:path extrusionOk="0" h="458" w="6049">
                  <a:moveTo>
                    <a:pt x="308" y="0"/>
                  </a:moveTo>
                  <a:cubicBezTo>
                    <a:pt x="0" y="0"/>
                    <a:pt x="0" y="458"/>
                    <a:pt x="308" y="458"/>
                  </a:cubicBezTo>
                  <a:lnTo>
                    <a:pt x="5745" y="458"/>
                  </a:lnTo>
                  <a:cubicBezTo>
                    <a:pt x="6048" y="458"/>
                    <a:pt x="6048" y="0"/>
                    <a:pt x="57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3" name="Google Shape;7253;p29"/>
            <p:cNvSpPr/>
            <p:nvPr/>
          </p:nvSpPr>
          <p:spPr>
            <a:xfrm>
              <a:off x="7700465" y="2241824"/>
              <a:ext cx="158650" cy="11881"/>
            </a:xfrm>
            <a:custGeom>
              <a:rect b="b" l="l" r="r" t="t"/>
              <a:pathLst>
                <a:path extrusionOk="0" h="453" w="6049">
                  <a:moveTo>
                    <a:pt x="308" y="0"/>
                  </a:moveTo>
                  <a:cubicBezTo>
                    <a:pt x="0" y="0"/>
                    <a:pt x="0" y="453"/>
                    <a:pt x="308" y="453"/>
                  </a:cubicBezTo>
                  <a:lnTo>
                    <a:pt x="5745" y="453"/>
                  </a:lnTo>
                  <a:cubicBezTo>
                    <a:pt x="6048" y="453"/>
                    <a:pt x="6048" y="0"/>
                    <a:pt x="57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54" name="Google Shape;7254;p29"/>
          <p:cNvGrpSpPr/>
          <p:nvPr/>
        </p:nvGrpSpPr>
        <p:grpSpPr>
          <a:xfrm>
            <a:off x="7978083" y="1806698"/>
            <a:ext cx="370306" cy="362962"/>
            <a:chOff x="7978083" y="1991273"/>
            <a:chExt cx="370306" cy="362962"/>
          </a:xfrm>
        </p:grpSpPr>
        <p:sp>
          <p:nvSpPr>
            <p:cNvPr id="7255" name="Google Shape;7255;p29"/>
            <p:cNvSpPr/>
            <p:nvPr/>
          </p:nvSpPr>
          <p:spPr>
            <a:xfrm>
              <a:off x="8132825" y="1996728"/>
              <a:ext cx="68296" cy="68192"/>
            </a:xfrm>
            <a:custGeom>
              <a:rect b="b" l="l" r="r" t="t"/>
              <a:pathLst>
                <a:path extrusionOk="0" h="2600" w="2604">
                  <a:moveTo>
                    <a:pt x="1304" y="1"/>
                  </a:moveTo>
                  <a:cubicBezTo>
                    <a:pt x="582" y="1"/>
                    <a:pt x="0" y="583"/>
                    <a:pt x="0" y="1300"/>
                  </a:cubicBezTo>
                  <a:cubicBezTo>
                    <a:pt x="0" y="2017"/>
                    <a:pt x="582" y="2599"/>
                    <a:pt x="1304" y="2599"/>
                  </a:cubicBezTo>
                  <a:cubicBezTo>
                    <a:pt x="2021" y="2599"/>
                    <a:pt x="2603" y="2017"/>
                    <a:pt x="2603" y="1300"/>
                  </a:cubicBezTo>
                  <a:cubicBezTo>
                    <a:pt x="2603" y="583"/>
                    <a:pt x="2021" y="1"/>
                    <a:pt x="1304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6" name="Google Shape;7256;p29"/>
            <p:cNvSpPr/>
            <p:nvPr/>
          </p:nvSpPr>
          <p:spPr>
            <a:xfrm>
              <a:off x="8125744" y="1998118"/>
              <a:ext cx="67798" cy="66801"/>
            </a:xfrm>
            <a:custGeom>
              <a:rect b="b" l="l" r="r" t="t"/>
              <a:pathLst>
                <a:path extrusionOk="0" h="2547" w="2585">
                  <a:moveTo>
                    <a:pt x="1208" y="1"/>
                  </a:moveTo>
                  <a:lnTo>
                    <a:pt x="1208" y="1"/>
                  </a:lnTo>
                  <a:cubicBezTo>
                    <a:pt x="366" y="241"/>
                    <a:pt x="1" y="1237"/>
                    <a:pt x="491" y="1969"/>
                  </a:cubicBezTo>
                  <a:cubicBezTo>
                    <a:pt x="746" y="2352"/>
                    <a:pt x="1156" y="2546"/>
                    <a:pt x="1569" y="2546"/>
                  </a:cubicBezTo>
                  <a:cubicBezTo>
                    <a:pt x="1944" y="2546"/>
                    <a:pt x="2321" y="2386"/>
                    <a:pt x="2585" y="2060"/>
                  </a:cubicBezTo>
                  <a:lnTo>
                    <a:pt x="2585" y="2060"/>
                  </a:lnTo>
                  <a:cubicBezTo>
                    <a:pt x="2464" y="2094"/>
                    <a:pt x="2344" y="2113"/>
                    <a:pt x="2219" y="2113"/>
                  </a:cubicBezTo>
                  <a:cubicBezTo>
                    <a:pt x="1131" y="2113"/>
                    <a:pt x="525" y="848"/>
                    <a:pt x="120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7" name="Google Shape;7257;p29"/>
            <p:cNvSpPr/>
            <p:nvPr/>
          </p:nvSpPr>
          <p:spPr>
            <a:xfrm>
              <a:off x="8064660" y="2150081"/>
              <a:ext cx="45452" cy="45452"/>
            </a:xfrm>
            <a:custGeom>
              <a:rect b="b" l="l" r="r" t="t"/>
              <a:pathLst>
                <a:path extrusionOk="0" h="1733" w="1733">
                  <a:moveTo>
                    <a:pt x="867" y="0"/>
                  </a:moveTo>
                  <a:cubicBezTo>
                    <a:pt x="391" y="0"/>
                    <a:pt x="1" y="390"/>
                    <a:pt x="1" y="866"/>
                  </a:cubicBezTo>
                  <a:cubicBezTo>
                    <a:pt x="1" y="1347"/>
                    <a:pt x="391" y="1732"/>
                    <a:pt x="867" y="1732"/>
                  </a:cubicBezTo>
                  <a:cubicBezTo>
                    <a:pt x="1348" y="1732"/>
                    <a:pt x="1733" y="1347"/>
                    <a:pt x="1733" y="866"/>
                  </a:cubicBezTo>
                  <a:cubicBezTo>
                    <a:pt x="1733" y="390"/>
                    <a:pt x="1348" y="0"/>
                    <a:pt x="867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8" name="Google Shape;7258;p29"/>
            <p:cNvSpPr/>
            <p:nvPr/>
          </p:nvSpPr>
          <p:spPr>
            <a:xfrm>
              <a:off x="8059991" y="2151077"/>
              <a:ext cx="45085" cy="44508"/>
            </a:xfrm>
            <a:custGeom>
              <a:rect b="b" l="l" r="r" t="t"/>
              <a:pathLst>
                <a:path extrusionOk="0" h="1697" w="1719">
                  <a:moveTo>
                    <a:pt x="804" y="1"/>
                  </a:moveTo>
                  <a:lnTo>
                    <a:pt x="804" y="1"/>
                  </a:lnTo>
                  <a:cubicBezTo>
                    <a:pt x="241" y="164"/>
                    <a:pt x="1" y="823"/>
                    <a:pt x="323" y="1309"/>
                  </a:cubicBezTo>
                  <a:cubicBezTo>
                    <a:pt x="495" y="1567"/>
                    <a:pt x="769" y="1697"/>
                    <a:pt x="1044" y="1697"/>
                  </a:cubicBezTo>
                  <a:cubicBezTo>
                    <a:pt x="1294" y="1697"/>
                    <a:pt x="1545" y="1590"/>
                    <a:pt x="1719" y="1372"/>
                  </a:cubicBezTo>
                  <a:lnTo>
                    <a:pt x="1719" y="1372"/>
                  </a:lnTo>
                  <a:cubicBezTo>
                    <a:pt x="1642" y="1396"/>
                    <a:pt x="1560" y="1406"/>
                    <a:pt x="1478" y="1410"/>
                  </a:cubicBezTo>
                  <a:cubicBezTo>
                    <a:pt x="751" y="1410"/>
                    <a:pt x="347" y="564"/>
                    <a:pt x="804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9" name="Google Shape;7259;p29"/>
            <p:cNvSpPr/>
            <p:nvPr/>
          </p:nvSpPr>
          <p:spPr>
            <a:xfrm>
              <a:off x="8223808" y="2150081"/>
              <a:ext cx="45452" cy="45452"/>
            </a:xfrm>
            <a:custGeom>
              <a:rect b="b" l="l" r="r" t="t"/>
              <a:pathLst>
                <a:path extrusionOk="0" h="1733" w="1733">
                  <a:moveTo>
                    <a:pt x="867" y="0"/>
                  </a:moveTo>
                  <a:cubicBezTo>
                    <a:pt x="385" y="0"/>
                    <a:pt x="0" y="390"/>
                    <a:pt x="0" y="866"/>
                  </a:cubicBezTo>
                  <a:cubicBezTo>
                    <a:pt x="0" y="1347"/>
                    <a:pt x="385" y="1732"/>
                    <a:pt x="867" y="1732"/>
                  </a:cubicBezTo>
                  <a:cubicBezTo>
                    <a:pt x="1343" y="1732"/>
                    <a:pt x="1733" y="1347"/>
                    <a:pt x="1733" y="866"/>
                  </a:cubicBez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0" name="Google Shape;7260;p29"/>
            <p:cNvSpPr/>
            <p:nvPr/>
          </p:nvSpPr>
          <p:spPr>
            <a:xfrm>
              <a:off x="8219009" y="2150946"/>
              <a:ext cx="45216" cy="44613"/>
            </a:xfrm>
            <a:custGeom>
              <a:rect b="b" l="l" r="r" t="t"/>
              <a:pathLst>
                <a:path extrusionOk="0" h="1701" w="1724">
                  <a:moveTo>
                    <a:pt x="804" y="1"/>
                  </a:moveTo>
                  <a:cubicBezTo>
                    <a:pt x="241" y="164"/>
                    <a:pt x="1" y="828"/>
                    <a:pt x="323" y="1314"/>
                  </a:cubicBezTo>
                  <a:cubicBezTo>
                    <a:pt x="495" y="1570"/>
                    <a:pt x="770" y="1700"/>
                    <a:pt x="1047" y="1700"/>
                  </a:cubicBezTo>
                  <a:cubicBezTo>
                    <a:pt x="1297" y="1700"/>
                    <a:pt x="1547" y="1594"/>
                    <a:pt x="1723" y="1377"/>
                  </a:cubicBezTo>
                  <a:lnTo>
                    <a:pt x="1723" y="1377"/>
                  </a:lnTo>
                  <a:cubicBezTo>
                    <a:pt x="1641" y="1401"/>
                    <a:pt x="1564" y="1411"/>
                    <a:pt x="1483" y="1415"/>
                  </a:cubicBezTo>
                  <a:cubicBezTo>
                    <a:pt x="751" y="1415"/>
                    <a:pt x="342" y="569"/>
                    <a:pt x="804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1" name="Google Shape;7261;p29"/>
            <p:cNvSpPr/>
            <p:nvPr/>
          </p:nvSpPr>
          <p:spPr>
            <a:xfrm>
              <a:off x="7990829" y="2314894"/>
              <a:ext cx="34122" cy="34096"/>
            </a:xfrm>
            <a:custGeom>
              <a:rect b="b" l="l" r="r" t="t"/>
              <a:pathLst>
                <a:path extrusionOk="0" h="1300" w="1301">
                  <a:moveTo>
                    <a:pt x="651" y="0"/>
                  </a:moveTo>
                  <a:cubicBezTo>
                    <a:pt x="294" y="0"/>
                    <a:pt x="1" y="289"/>
                    <a:pt x="1" y="650"/>
                  </a:cubicBezTo>
                  <a:cubicBezTo>
                    <a:pt x="1" y="1006"/>
                    <a:pt x="294" y="1299"/>
                    <a:pt x="651" y="1299"/>
                  </a:cubicBezTo>
                  <a:cubicBezTo>
                    <a:pt x="1011" y="1299"/>
                    <a:pt x="1300" y="1006"/>
                    <a:pt x="1300" y="650"/>
                  </a:cubicBezTo>
                  <a:cubicBezTo>
                    <a:pt x="1300" y="289"/>
                    <a:pt x="1011" y="0"/>
                    <a:pt x="651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2" name="Google Shape;7262;p29"/>
            <p:cNvSpPr/>
            <p:nvPr/>
          </p:nvSpPr>
          <p:spPr>
            <a:xfrm>
              <a:off x="7987446" y="2315524"/>
              <a:ext cx="33702" cy="33388"/>
            </a:xfrm>
            <a:custGeom>
              <a:rect b="b" l="l" r="r" t="t"/>
              <a:pathLst>
                <a:path extrusionOk="0" h="1273" w="1285">
                  <a:moveTo>
                    <a:pt x="601" y="0"/>
                  </a:moveTo>
                  <a:cubicBezTo>
                    <a:pt x="178" y="121"/>
                    <a:pt x="0" y="616"/>
                    <a:pt x="241" y="982"/>
                  </a:cubicBezTo>
                  <a:cubicBezTo>
                    <a:pt x="367" y="1175"/>
                    <a:pt x="575" y="1273"/>
                    <a:pt x="782" y="1273"/>
                  </a:cubicBezTo>
                  <a:cubicBezTo>
                    <a:pt x="969" y="1273"/>
                    <a:pt x="1155" y="1194"/>
                    <a:pt x="1285" y="1035"/>
                  </a:cubicBezTo>
                  <a:lnTo>
                    <a:pt x="1285" y="1035"/>
                  </a:lnTo>
                  <a:cubicBezTo>
                    <a:pt x="1227" y="1049"/>
                    <a:pt x="1164" y="1059"/>
                    <a:pt x="1107" y="1059"/>
                  </a:cubicBezTo>
                  <a:cubicBezTo>
                    <a:pt x="558" y="1054"/>
                    <a:pt x="255" y="424"/>
                    <a:pt x="601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3" name="Google Shape;7263;p29"/>
            <p:cNvSpPr/>
            <p:nvPr/>
          </p:nvSpPr>
          <p:spPr>
            <a:xfrm>
              <a:off x="8149978" y="2314894"/>
              <a:ext cx="34096" cy="34096"/>
            </a:xfrm>
            <a:custGeom>
              <a:rect b="b" l="l" r="r" t="t"/>
              <a:pathLst>
                <a:path extrusionOk="0" h="1300" w="1300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cubicBezTo>
                    <a:pt x="1" y="1006"/>
                    <a:pt x="289" y="1299"/>
                    <a:pt x="650" y="1299"/>
                  </a:cubicBezTo>
                  <a:cubicBezTo>
                    <a:pt x="1006" y="1299"/>
                    <a:pt x="1300" y="1006"/>
                    <a:pt x="1300" y="650"/>
                  </a:cubicBezTo>
                  <a:cubicBezTo>
                    <a:pt x="1300" y="289"/>
                    <a:pt x="1006" y="0"/>
                    <a:pt x="650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4" name="Google Shape;7264;p29"/>
            <p:cNvSpPr/>
            <p:nvPr/>
          </p:nvSpPr>
          <p:spPr>
            <a:xfrm>
              <a:off x="8146437" y="2315524"/>
              <a:ext cx="33860" cy="33388"/>
            </a:xfrm>
            <a:custGeom>
              <a:rect b="b" l="l" r="r" t="t"/>
              <a:pathLst>
                <a:path extrusionOk="0" h="1273" w="1291">
                  <a:moveTo>
                    <a:pt x="597" y="0"/>
                  </a:moveTo>
                  <a:cubicBezTo>
                    <a:pt x="179" y="125"/>
                    <a:pt x="1" y="621"/>
                    <a:pt x="246" y="982"/>
                  </a:cubicBezTo>
                  <a:cubicBezTo>
                    <a:pt x="373" y="1175"/>
                    <a:pt x="579" y="1273"/>
                    <a:pt x="786" y="1273"/>
                  </a:cubicBezTo>
                  <a:cubicBezTo>
                    <a:pt x="972" y="1273"/>
                    <a:pt x="1158" y="1194"/>
                    <a:pt x="1290" y="1035"/>
                  </a:cubicBezTo>
                  <a:lnTo>
                    <a:pt x="1290" y="1035"/>
                  </a:lnTo>
                  <a:cubicBezTo>
                    <a:pt x="1228" y="1049"/>
                    <a:pt x="1165" y="1059"/>
                    <a:pt x="1107" y="1059"/>
                  </a:cubicBezTo>
                  <a:cubicBezTo>
                    <a:pt x="559" y="1054"/>
                    <a:pt x="256" y="424"/>
                    <a:pt x="597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5" name="Google Shape;7265;p29"/>
            <p:cNvSpPr/>
            <p:nvPr/>
          </p:nvSpPr>
          <p:spPr>
            <a:xfrm>
              <a:off x="8308995" y="2314894"/>
              <a:ext cx="34096" cy="34096"/>
            </a:xfrm>
            <a:custGeom>
              <a:rect b="b" l="l" r="r" t="t"/>
              <a:pathLst>
                <a:path extrusionOk="0" h="1300" w="130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0" y="1006"/>
                    <a:pt x="289" y="1299"/>
                    <a:pt x="650" y="1299"/>
                  </a:cubicBezTo>
                  <a:cubicBezTo>
                    <a:pt x="1006" y="1299"/>
                    <a:pt x="1299" y="1006"/>
                    <a:pt x="1299" y="650"/>
                  </a:cubicBezTo>
                  <a:cubicBezTo>
                    <a:pt x="1299" y="289"/>
                    <a:pt x="1006" y="0"/>
                    <a:pt x="650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6" name="Google Shape;7266;p29"/>
            <p:cNvSpPr/>
            <p:nvPr/>
          </p:nvSpPr>
          <p:spPr>
            <a:xfrm>
              <a:off x="8305455" y="2315524"/>
              <a:ext cx="33860" cy="33388"/>
            </a:xfrm>
            <a:custGeom>
              <a:rect b="b" l="l" r="r" t="t"/>
              <a:pathLst>
                <a:path extrusionOk="0" h="1273" w="1291">
                  <a:moveTo>
                    <a:pt x="602" y="0"/>
                  </a:moveTo>
                  <a:lnTo>
                    <a:pt x="602" y="0"/>
                  </a:lnTo>
                  <a:cubicBezTo>
                    <a:pt x="183" y="121"/>
                    <a:pt x="1" y="616"/>
                    <a:pt x="246" y="982"/>
                  </a:cubicBezTo>
                  <a:cubicBezTo>
                    <a:pt x="373" y="1175"/>
                    <a:pt x="580" y="1273"/>
                    <a:pt x="788" y="1273"/>
                  </a:cubicBezTo>
                  <a:cubicBezTo>
                    <a:pt x="974" y="1273"/>
                    <a:pt x="1161" y="1194"/>
                    <a:pt x="1290" y="1035"/>
                  </a:cubicBezTo>
                  <a:lnTo>
                    <a:pt x="1290" y="1035"/>
                  </a:lnTo>
                  <a:cubicBezTo>
                    <a:pt x="1232" y="1049"/>
                    <a:pt x="1170" y="1059"/>
                    <a:pt x="1107" y="1059"/>
                  </a:cubicBezTo>
                  <a:cubicBezTo>
                    <a:pt x="564" y="1054"/>
                    <a:pt x="260" y="424"/>
                    <a:pt x="602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7" name="Google Shape;7267;p29"/>
            <p:cNvSpPr/>
            <p:nvPr/>
          </p:nvSpPr>
          <p:spPr>
            <a:xfrm>
              <a:off x="8137100" y="2309465"/>
              <a:ext cx="52271" cy="44770"/>
            </a:xfrm>
            <a:custGeom>
              <a:rect b="b" l="l" r="r" t="t"/>
              <a:pathLst>
                <a:path extrusionOk="0" h="1707" w="1993">
                  <a:moveTo>
                    <a:pt x="1135" y="406"/>
                  </a:moveTo>
                  <a:cubicBezTo>
                    <a:pt x="1364" y="406"/>
                    <a:pt x="1584" y="585"/>
                    <a:pt x="1584" y="852"/>
                  </a:cubicBezTo>
                  <a:cubicBezTo>
                    <a:pt x="1584" y="1102"/>
                    <a:pt x="1387" y="1300"/>
                    <a:pt x="1141" y="1300"/>
                  </a:cubicBezTo>
                  <a:cubicBezTo>
                    <a:pt x="742" y="1300"/>
                    <a:pt x="540" y="818"/>
                    <a:pt x="824" y="539"/>
                  </a:cubicBezTo>
                  <a:cubicBezTo>
                    <a:pt x="914" y="447"/>
                    <a:pt x="1025" y="406"/>
                    <a:pt x="1135" y="406"/>
                  </a:cubicBezTo>
                  <a:close/>
                  <a:moveTo>
                    <a:pt x="1141" y="0"/>
                  </a:moveTo>
                  <a:cubicBezTo>
                    <a:pt x="381" y="0"/>
                    <a:pt x="1" y="919"/>
                    <a:pt x="535" y="1453"/>
                  </a:cubicBezTo>
                  <a:cubicBezTo>
                    <a:pt x="709" y="1628"/>
                    <a:pt x="924" y="1706"/>
                    <a:pt x="1134" y="1706"/>
                  </a:cubicBezTo>
                  <a:cubicBezTo>
                    <a:pt x="1573" y="1706"/>
                    <a:pt x="1993" y="1366"/>
                    <a:pt x="1993" y="852"/>
                  </a:cubicBezTo>
                  <a:cubicBezTo>
                    <a:pt x="1988" y="380"/>
                    <a:pt x="1608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8" name="Google Shape;7268;p29"/>
            <p:cNvSpPr/>
            <p:nvPr/>
          </p:nvSpPr>
          <p:spPr>
            <a:xfrm>
              <a:off x="8218510" y="2144704"/>
              <a:ext cx="65516" cy="56127"/>
            </a:xfrm>
            <a:custGeom>
              <a:rect b="b" l="l" r="r" t="t"/>
              <a:pathLst>
                <a:path extrusionOk="0" h="2140" w="2498">
                  <a:moveTo>
                    <a:pt x="1069" y="407"/>
                  </a:moveTo>
                  <a:cubicBezTo>
                    <a:pt x="1656" y="407"/>
                    <a:pt x="1949" y="1119"/>
                    <a:pt x="1535" y="1538"/>
                  </a:cubicBezTo>
                  <a:cubicBezTo>
                    <a:pt x="1400" y="1672"/>
                    <a:pt x="1234" y="1732"/>
                    <a:pt x="1072" y="1732"/>
                  </a:cubicBezTo>
                  <a:cubicBezTo>
                    <a:pt x="731" y="1732"/>
                    <a:pt x="404" y="1469"/>
                    <a:pt x="404" y="1071"/>
                  </a:cubicBezTo>
                  <a:cubicBezTo>
                    <a:pt x="404" y="706"/>
                    <a:pt x="703" y="407"/>
                    <a:pt x="1069" y="407"/>
                  </a:cubicBezTo>
                  <a:close/>
                  <a:moveTo>
                    <a:pt x="1076" y="0"/>
                  </a:moveTo>
                  <a:cubicBezTo>
                    <a:pt x="527" y="0"/>
                    <a:pt x="0" y="427"/>
                    <a:pt x="0" y="1071"/>
                  </a:cubicBezTo>
                  <a:cubicBezTo>
                    <a:pt x="0" y="1663"/>
                    <a:pt x="477" y="2139"/>
                    <a:pt x="1069" y="2139"/>
                  </a:cubicBezTo>
                  <a:cubicBezTo>
                    <a:pt x="2021" y="2139"/>
                    <a:pt x="2498" y="989"/>
                    <a:pt x="1824" y="316"/>
                  </a:cubicBezTo>
                  <a:cubicBezTo>
                    <a:pt x="1606" y="98"/>
                    <a:pt x="1338" y="0"/>
                    <a:pt x="10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9" name="Google Shape;7269;p29"/>
            <p:cNvSpPr/>
            <p:nvPr/>
          </p:nvSpPr>
          <p:spPr>
            <a:xfrm>
              <a:off x="8059362" y="2144704"/>
              <a:ext cx="65516" cy="56127"/>
            </a:xfrm>
            <a:custGeom>
              <a:rect b="b" l="l" r="r" t="t"/>
              <a:pathLst>
                <a:path extrusionOk="0" h="2140" w="2498">
                  <a:moveTo>
                    <a:pt x="1069" y="407"/>
                  </a:moveTo>
                  <a:cubicBezTo>
                    <a:pt x="1661" y="407"/>
                    <a:pt x="1954" y="1119"/>
                    <a:pt x="1536" y="1538"/>
                  </a:cubicBezTo>
                  <a:cubicBezTo>
                    <a:pt x="1402" y="1672"/>
                    <a:pt x="1237" y="1732"/>
                    <a:pt x="1075" y="1732"/>
                  </a:cubicBezTo>
                  <a:cubicBezTo>
                    <a:pt x="736" y="1732"/>
                    <a:pt x="410" y="1469"/>
                    <a:pt x="410" y="1071"/>
                  </a:cubicBezTo>
                  <a:cubicBezTo>
                    <a:pt x="410" y="706"/>
                    <a:pt x="703" y="407"/>
                    <a:pt x="1069" y="407"/>
                  </a:cubicBezTo>
                  <a:close/>
                  <a:moveTo>
                    <a:pt x="1076" y="0"/>
                  </a:moveTo>
                  <a:cubicBezTo>
                    <a:pt x="527" y="0"/>
                    <a:pt x="1" y="427"/>
                    <a:pt x="1" y="1071"/>
                  </a:cubicBezTo>
                  <a:cubicBezTo>
                    <a:pt x="1" y="1663"/>
                    <a:pt x="482" y="2139"/>
                    <a:pt x="1069" y="2139"/>
                  </a:cubicBezTo>
                  <a:cubicBezTo>
                    <a:pt x="2022" y="2139"/>
                    <a:pt x="2498" y="989"/>
                    <a:pt x="1824" y="316"/>
                  </a:cubicBezTo>
                  <a:cubicBezTo>
                    <a:pt x="1606" y="98"/>
                    <a:pt x="1339" y="0"/>
                    <a:pt x="10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0" name="Google Shape;7270;p29"/>
            <p:cNvSpPr/>
            <p:nvPr/>
          </p:nvSpPr>
          <p:spPr>
            <a:xfrm>
              <a:off x="7978083" y="2309465"/>
              <a:ext cx="52271" cy="44770"/>
            </a:xfrm>
            <a:custGeom>
              <a:rect b="b" l="l" r="r" t="t"/>
              <a:pathLst>
                <a:path extrusionOk="0" h="1707" w="1993">
                  <a:moveTo>
                    <a:pt x="1134" y="406"/>
                  </a:moveTo>
                  <a:cubicBezTo>
                    <a:pt x="1364" y="406"/>
                    <a:pt x="1584" y="585"/>
                    <a:pt x="1584" y="852"/>
                  </a:cubicBezTo>
                  <a:cubicBezTo>
                    <a:pt x="1584" y="1102"/>
                    <a:pt x="1382" y="1300"/>
                    <a:pt x="1137" y="1300"/>
                  </a:cubicBezTo>
                  <a:cubicBezTo>
                    <a:pt x="737" y="1300"/>
                    <a:pt x="540" y="818"/>
                    <a:pt x="819" y="539"/>
                  </a:cubicBezTo>
                  <a:cubicBezTo>
                    <a:pt x="911" y="447"/>
                    <a:pt x="1023" y="406"/>
                    <a:pt x="1134" y="406"/>
                  </a:cubicBezTo>
                  <a:close/>
                  <a:moveTo>
                    <a:pt x="1137" y="0"/>
                  </a:moveTo>
                  <a:cubicBezTo>
                    <a:pt x="376" y="0"/>
                    <a:pt x="1" y="919"/>
                    <a:pt x="535" y="1453"/>
                  </a:cubicBezTo>
                  <a:cubicBezTo>
                    <a:pt x="710" y="1628"/>
                    <a:pt x="924" y="1706"/>
                    <a:pt x="1134" y="1706"/>
                  </a:cubicBezTo>
                  <a:cubicBezTo>
                    <a:pt x="1571" y="1706"/>
                    <a:pt x="1990" y="1367"/>
                    <a:pt x="1993" y="857"/>
                  </a:cubicBezTo>
                  <a:cubicBezTo>
                    <a:pt x="1993" y="380"/>
                    <a:pt x="1608" y="0"/>
                    <a:pt x="1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1" name="Google Shape;7271;p29"/>
            <p:cNvSpPr/>
            <p:nvPr/>
          </p:nvSpPr>
          <p:spPr>
            <a:xfrm>
              <a:off x="8296118" y="2309465"/>
              <a:ext cx="52271" cy="44770"/>
            </a:xfrm>
            <a:custGeom>
              <a:rect b="b" l="l" r="r" t="t"/>
              <a:pathLst>
                <a:path extrusionOk="0" h="1707" w="1993">
                  <a:moveTo>
                    <a:pt x="1138" y="406"/>
                  </a:moveTo>
                  <a:cubicBezTo>
                    <a:pt x="1368" y="406"/>
                    <a:pt x="1588" y="585"/>
                    <a:pt x="1588" y="852"/>
                  </a:cubicBezTo>
                  <a:cubicBezTo>
                    <a:pt x="1588" y="1102"/>
                    <a:pt x="1386" y="1300"/>
                    <a:pt x="1141" y="1300"/>
                  </a:cubicBezTo>
                  <a:cubicBezTo>
                    <a:pt x="742" y="1300"/>
                    <a:pt x="544" y="818"/>
                    <a:pt x="823" y="539"/>
                  </a:cubicBezTo>
                  <a:cubicBezTo>
                    <a:pt x="915" y="447"/>
                    <a:pt x="1028" y="406"/>
                    <a:pt x="1138" y="406"/>
                  </a:cubicBezTo>
                  <a:close/>
                  <a:moveTo>
                    <a:pt x="1141" y="0"/>
                  </a:moveTo>
                  <a:cubicBezTo>
                    <a:pt x="381" y="0"/>
                    <a:pt x="1" y="919"/>
                    <a:pt x="539" y="1453"/>
                  </a:cubicBezTo>
                  <a:cubicBezTo>
                    <a:pt x="712" y="1628"/>
                    <a:pt x="926" y="1706"/>
                    <a:pt x="1135" y="1706"/>
                  </a:cubicBezTo>
                  <a:cubicBezTo>
                    <a:pt x="1573" y="1706"/>
                    <a:pt x="1993" y="1366"/>
                    <a:pt x="1993" y="852"/>
                  </a:cubicBezTo>
                  <a:cubicBezTo>
                    <a:pt x="1993" y="380"/>
                    <a:pt x="1612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2" name="Google Shape;7272;p29"/>
            <p:cNvSpPr/>
            <p:nvPr/>
          </p:nvSpPr>
          <p:spPr>
            <a:xfrm>
              <a:off x="8127527" y="1991273"/>
              <a:ext cx="92137" cy="78945"/>
            </a:xfrm>
            <a:custGeom>
              <a:rect b="b" l="l" r="r" t="t"/>
              <a:pathLst>
                <a:path extrusionOk="0" h="3010" w="3513">
                  <a:moveTo>
                    <a:pt x="1506" y="411"/>
                  </a:moveTo>
                  <a:cubicBezTo>
                    <a:pt x="2483" y="411"/>
                    <a:pt x="2969" y="1590"/>
                    <a:pt x="2281" y="2283"/>
                  </a:cubicBezTo>
                  <a:cubicBezTo>
                    <a:pt x="2057" y="2507"/>
                    <a:pt x="1782" y="2607"/>
                    <a:pt x="1512" y="2607"/>
                  </a:cubicBezTo>
                  <a:cubicBezTo>
                    <a:pt x="948" y="2607"/>
                    <a:pt x="409" y="2169"/>
                    <a:pt x="409" y="1508"/>
                  </a:cubicBezTo>
                  <a:cubicBezTo>
                    <a:pt x="409" y="902"/>
                    <a:pt x="900" y="411"/>
                    <a:pt x="1506" y="411"/>
                  </a:cubicBezTo>
                  <a:close/>
                  <a:moveTo>
                    <a:pt x="1514" y="0"/>
                  </a:moveTo>
                  <a:cubicBezTo>
                    <a:pt x="742" y="0"/>
                    <a:pt x="0" y="600"/>
                    <a:pt x="0" y="1508"/>
                  </a:cubicBezTo>
                  <a:cubicBezTo>
                    <a:pt x="0" y="2336"/>
                    <a:pt x="674" y="3009"/>
                    <a:pt x="1506" y="3009"/>
                  </a:cubicBezTo>
                  <a:cubicBezTo>
                    <a:pt x="2844" y="3009"/>
                    <a:pt x="3513" y="1388"/>
                    <a:pt x="2565" y="445"/>
                  </a:cubicBezTo>
                  <a:cubicBezTo>
                    <a:pt x="2259" y="138"/>
                    <a:pt x="1883" y="0"/>
                    <a:pt x="1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3" name="Google Shape;7273;p29"/>
            <p:cNvSpPr/>
            <p:nvPr/>
          </p:nvSpPr>
          <p:spPr>
            <a:xfrm>
              <a:off x="8018945" y="2212922"/>
              <a:ext cx="136094" cy="90249"/>
            </a:xfrm>
            <a:custGeom>
              <a:rect b="b" l="l" r="r" t="t"/>
              <a:pathLst>
                <a:path extrusionOk="0" h="3441" w="5189">
                  <a:moveTo>
                    <a:pt x="2611" y="0"/>
                  </a:moveTo>
                  <a:cubicBezTo>
                    <a:pt x="2509" y="0"/>
                    <a:pt x="2408" y="68"/>
                    <a:pt x="2408" y="202"/>
                  </a:cubicBezTo>
                  <a:lnTo>
                    <a:pt x="2408" y="1733"/>
                  </a:lnTo>
                  <a:lnTo>
                    <a:pt x="1344" y="1733"/>
                  </a:lnTo>
                  <a:cubicBezTo>
                    <a:pt x="1027" y="1733"/>
                    <a:pt x="738" y="1911"/>
                    <a:pt x="589" y="2190"/>
                  </a:cubicBezTo>
                  <a:lnTo>
                    <a:pt x="89" y="3142"/>
                  </a:lnTo>
                  <a:cubicBezTo>
                    <a:pt x="1" y="3301"/>
                    <a:pt x="137" y="3441"/>
                    <a:pt x="274" y="3441"/>
                  </a:cubicBezTo>
                  <a:cubicBezTo>
                    <a:pt x="340" y="3441"/>
                    <a:pt x="407" y="3408"/>
                    <a:pt x="449" y="3330"/>
                  </a:cubicBezTo>
                  <a:lnTo>
                    <a:pt x="950" y="2377"/>
                  </a:lnTo>
                  <a:cubicBezTo>
                    <a:pt x="1027" y="2228"/>
                    <a:pt x="1181" y="2137"/>
                    <a:pt x="1344" y="2137"/>
                  </a:cubicBezTo>
                  <a:lnTo>
                    <a:pt x="3880" y="2137"/>
                  </a:lnTo>
                  <a:cubicBezTo>
                    <a:pt x="4049" y="2137"/>
                    <a:pt x="4198" y="2228"/>
                    <a:pt x="4275" y="2377"/>
                  </a:cubicBezTo>
                  <a:lnTo>
                    <a:pt x="4780" y="3330"/>
                  </a:lnTo>
                  <a:cubicBezTo>
                    <a:pt x="4817" y="3398"/>
                    <a:pt x="4889" y="3437"/>
                    <a:pt x="4963" y="3437"/>
                  </a:cubicBezTo>
                  <a:cubicBezTo>
                    <a:pt x="4994" y="3437"/>
                    <a:pt x="5025" y="3431"/>
                    <a:pt x="5054" y="3417"/>
                  </a:cubicBezTo>
                  <a:cubicBezTo>
                    <a:pt x="5151" y="3364"/>
                    <a:pt x="5189" y="3239"/>
                    <a:pt x="5136" y="3142"/>
                  </a:cubicBezTo>
                  <a:lnTo>
                    <a:pt x="4631" y="2190"/>
                  </a:lnTo>
                  <a:cubicBezTo>
                    <a:pt x="4486" y="1911"/>
                    <a:pt x="4193" y="1733"/>
                    <a:pt x="3880" y="1733"/>
                  </a:cubicBezTo>
                  <a:lnTo>
                    <a:pt x="2817" y="1733"/>
                  </a:lnTo>
                  <a:lnTo>
                    <a:pt x="2817" y="202"/>
                  </a:lnTo>
                  <a:cubicBezTo>
                    <a:pt x="2814" y="68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4" name="Google Shape;7274;p29"/>
            <p:cNvSpPr/>
            <p:nvPr/>
          </p:nvSpPr>
          <p:spPr>
            <a:xfrm>
              <a:off x="8106807" y="2082309"/>
              <a:ext cx="121145" cy="56179"/>
            </a:xfrm>
            <a:custGeom>
              <a:rect b="b" l="l" r="r" t="t"/>
              <a:pathLst>
                <a:path extrusionOk="0" h="2142" w="4619">
                  <a:moveTo>
                    <a:pt x="2292" y="0"/>
                  </a:moveTo>
                  <a:cubicBezTo>
                    <a:pt x="2190" y="0"/>
                    <a:pt x="2089" y="68"/>
                    <a:pt x="2089" y="202"/>
                  </a:cubicBezTo>
                  <a:lnTo>
                    <a:pt x="2089" y="866"/>
                  </a:lnTo>
                  <a:lnTo>
                    <a:pt x="954" y="866"/>
                  </a:lnTo>
                  <a:cubicBezTo>
                    <a:pt x="718" y="866"/>
                    <a:pt x="501" y="996"/>
                    <a:pt x="391" y="1203"/>
                  </a:cubicBezTo>
                  <a:lnTo>
                    <a:pt x="54" y="1838"/>
                  </a:lnTo>
                  <a:cubicBezTo>
                    <a:pt x="1" y="1939"/>
                    <a:pt x="39" y="2060"/>
                    <a:pt x="140" y="2113"/>
                  </a:cubicBezTo>
                  <a:cubicBezTo>
                    <a:pt x="170" y="2129"/>
                    <a:pt x="202" y="2136"/>
                    <a:pt x="234" y="2136"/>
                  </a:cubicBezTo>
                  <a:cubicBezTo>
                    <a:pt x="307" y="2136"/>
                    <a:pt x="378" y="2097"/>
                    <a:pt x="415" y="2031"/>
                  </a:cubicBezTo>
                  <a:lnTo>
                    <a:pt x="747" y="1396"/>
                  </a:lnTo>
                  <a:cubicBezTo>
                    <a:pt x="788" y="1322"/>
                    <a:pt x="860" y="1275"/>
                    <a:pt x="942" y="1275"/>
                  </a:cubicBezTo>
                  <a:cubicBezTo>
                    <a:pt x="946" y="1275"/>
                    <a:pt x="950" y="1275"/>
                    <a:pt x="954" y="1275"/>
                  </a:cubicBezTo>
                  <a:lnTo>
                    <a:pt x="3634" y="1275"/>
                  </a:lnTo>
                  <a:cubicBezTo>
                    <a:pt x="3638" y="1275"/>
                    <a:pt x="3642" y="1275"/>
                    <a:pt x="3646" y="1275"/>
                  </a:cubicBezTo>
                  <a:cubicBezTo>
                    <a:pt x="3727" y="1275"/>
                    <a:pt x="3799" y="1322"/>
                    <a:pt x="3841" y="1396"/>
                  </a:cubicBezTo>
                  <a:lnTo>
                    <a:pt x="4173" y="2031"/>
                  </a:lnTo>
                  <a:cubicBezTo>
                    <a:pt x="4213" y="2109"/>
                    <a:pt x="4279" y="2141"/>
                    <a:pt x="4344" y="2141"/>
                  </a:cubicBezTo>
                  <a:cubicBezTo>
                    <a:pt x="4481" y="2141"/>
                    <a:pt x="4618" y="2001"/>
                    <a:pt x="4534" y="1838"/>
                  </a:cubicBezTo>
                  <a:lnTo>
                    <a:pt x="4197" y="1203"/>
                  </a:lnTo>
                  <a:cubicBezTo>
                    <a:pt x="4086" y="996"/>
                    <a:pt x="3870" y="866"/>
                    <a:pt x="3634" y="866"/>
                  </a:cubicBezTo>
                  <a:lnTo>
                    <a:pt x="2498" y="866"/>
                  </a:lnTo>
                  <a:lnTo>
                    <a:pt x="2498" y="202"/>
                  </a:lnTo>
                  <a:cubicBezTo>
                    <a:pt x="2496" y="68"/>
                    <a:pt x="2394" y="0"/>
                    <a:pt x="22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5" name="Google Shape;7275;p29"/>
            <p:cNvSpPr/>
            <p:nvPr/>
          </p:nvSpPr>
          <p:spPr>
            <a:xfrm>
              <a:off x="8178041" y="2212922"/>
              <a:ext cx="136645" cy="90249"/>
            </a:xfrm>
            <a:custGeom>
              <a:rect b="b" l="l" r="r" t="t"/>
              <a:pathLst>
                <a:path extrusionOk="0" h="3441" w="5210">
                  <a:moveTo>
                    <a:pt x="2612" y="0"/>
                  </a:moveTo>
                  <a:cubicBezTo>
                    <a:pt x="2510" y="0"/>
                    <a:pt x="2409" y="68"/>
                    <a:pt x="2409" y="202"/>
                  </a:cubicBezTo>
                  <a:lnTo>
                    <a:pt x="2409" y="1733"/>
                  </a:lnTo>
                  <a:lnTo>
                    <a:pt x="1346" y="1733"/>
                  </a:lnTo>
                  <a:cubicBezTo>
                    <a:pt x="1028" y="1733"/>
                    <a:pt x="735" y="1911"/>
                    <a:pt x="591" y="2190"/>
                  </a:cubicBezTo>
                  <a:lnTo>
                    <a:pt x="85" y="3142"/>
                  </a:lnTo>
                  <a:cubicBezTo>
                    <a:pt x="1" y="3301"/>
                    <a:pt x="138" y="3441"/>
                    <a:pt x="274" y="3441"/>
                  </a:cubicBezTo>
                  <a:cubicBezTo>
                    <a:pt x="340" y="3441"/>
                    <a:pt x="406" y="3408"/>
                    <a:pt x="446" y="3330"/>
                  </a:cubicBezTo>
                  <a:lnTo>
                    <a:pt x="951" y="2377"/>
                  </a:lnTo>
                  <a:cubicBezTo>
                    <a:pt x="1028" y="2228"/>
                    <a:pt x="1178" y="2137"/>
                    <a:pt x="1346" y="2137"/>
                  </a:cubicBezTo>
                  <a:lnTo>
                    <a:pt x="3882" y="2137"/>
                  </a:lnTo>
                  <a:cubicBezTo>
                    <a:pt x="4045" y="2137"/>
                    <a:pt x="4199" y="2228"/>
                    <a:pt x="4276" y="2377"/>
                  </a:cubicBezTo>
                  <a:lnTo>
                    <a:pt x="4777" y="3330"/>
                  </a:lnTo>
                  <a:cubicBezTo>
                    <a:pt x="4810" y="3397"/>
                    <a:pt x="4883" y="3441"/>
                    <a:pt x="4955" y="3441"/>
                  </a:cubicBezTo>
                  <a:cubicBezTo>
                    <a:pt x="5109" y="3441"/>
                    <a:pt x="5210" y="3277"/>
                    <a:pt x="5138" y="3142"/>
                  </a:cubicBezTo>
                  <a:lnTo>
                    <a:pt x="4632" y="2190"/>
                  </a:lnTo>
                  <a:cubicBezTo>
                    <a:pt x="4488" y="1911"/>
                    <a:pt x="4195" y="1737"/>
                    <a:pt x="3882" y="1737"/>
                  </a:cubicBezTo>
                  <a:lnTo>
                    <a:pt x="2814" y="1737"/>
                  </a:lnTo>
                  <a:lnTo>
                    <a:pt x="2814" y="202"/>
                  </a:lnTo>
                  <a:cubicBezTo>
                    <a:pt x="2814" y="68"/>
                    <a:pt x="2713" y="0"/>
                    <a:pt x="26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76" name="Google Shape;7276;p29"/>
          <p:cNvGrpSpPr/>
          <p:nvPr/>
        </p:nvGrpSpPr>
        <p:grpSpPr>
          <a:xfrm>
            <a:off x="4917884" y="3641548"/>
            <a:ext cx="298942" cy="357822"/>
            <a:chOff x="4917884" y="3826123"/>
            <a:chExt cx="298942" cy="357822"/>
          </a:xfrm>
        </p:grpSpPr>
        <p:sp>
          <p:nvSpPr>
            <p:cNvPr id="7277" name="Google Shape;7277;p29"/>
            <p:cNvSpPr/>
            <p:nvPr/>
          </p:nvSpPr>
          <p:spPr>
            <a:xfrm>
              <a:off x="4966956" y="3896544"/>
              <a:ext cx="30450" cy="33466"/>
            </a:xfrm>
            <a:custGeom>
              <a:rect b="b" l="l" r="r" t="t"/>
              <a:pathLst>
                <a:path extrusionOk="0" h="1276" w="1161">
                  <a:moveTo>
                    <a:pt x="554" y="1"/>
                  </a:moveTo>
                  <a:lnTo>
                    <a:pt x="1" y="410"/>
                  </a:lnTo>
                  <a:lnTo>
                    <a:pt x="602" y="1276"/>
                  </a:lnTo>
                  <a:cubicBezTo>
                    <a:pt x="780" y="1131"/>
                    <a:pt x="968" y="997"/>
                    <a:pt x="1160" y="872"/>
                  </a:cubicBezTo>
                  <a:lnTo>
                    <a:pt x="554" y="1"/>
                  </a:ln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8" name="Google Shape;7278;p29"/>
            <p:cNvSpPr/>
            <p:nvPr/>
          </p:nvSpPr>
          <p:spPr>
            <a:xfrm>
              <a:off x="5143257" y="3896544"/>
              <a:ext cx="30712" cy="33466"/>
            </a:xfrm>
            <a:custGeom>
              <a:rect b="b" l="l" r="r" t="t"/>
              <a:pathLst>
                <a:path extrusionOk="0" h="1276" w="1171">
                  <a:moveTo>
                    <a:pt x="612" y="1"/>
                  </a:moveTo>
                  <a:lnTo>
                    <a:pt x="1" y="872"/>
                  </a:lnTo>
                  <a:cubicBezTo>
                    <a:pt x="198" y="997"/>
                    <a:pt x="386" y="1131"/>
                    <a:pt x="564" y="1276"/>
                  </a:cubicBezTo>
                  <a:lnTo>
                    <a:pt x="1170" y="410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9" name="Google Shape;7279;p29"/>
            <p:cNvSpPr/>
            <p:nvPr/>
          </p:nvSpPr>
          <p:spPr>
            <a:xfrm>
              <a:off x="5054792" y="3869923"/>
              <a:ext cx="31211" cy="31709"/>
            </a:xfrm>
            <a:custGeom>
              <a:rect b="b" l="l" r="r" t="t"/>
              <a:pathLst>
                <a:path extrusionOk="0" h="1209" w="1190">
                  <a:moveTo>
                    <a:pt x="1" y="0"/>
                  </a:moveTo>
                  <a:lnTo>
                    <a:pt x="1" y="1208"/>
                  </a:lnTo>
                  <a:cubicBezTo>
                    <a:pt x="198" y="1179"/>
                    <a:pt x="397" y="1165"/>
                    <a:pt x="595" y="1165"/>
                  </a:cubicBezTo>
                  <a:cubicBezTo>
                    <a:pt x="794" y="1165"/>
                    <a:pt x="992" y="1179"/>
                    <a:pt x="1189" y="1208"/>
                  </a:cubicBezTo>
                  <a:lnTo>
                    <a:pt x="1189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0" name="Google Shape;7280;p29"/>
            <p:cNvSpPr/>
            <p:nvPr/>
          </p:nvSpPr>
          <p:spPr>
            <a:xfrm>
              <a:off x="5054792" y="3869923"/>
              <a:ext cx="21113" cy="31709"/>
            </a:xfrm>
            <a:custGeom>
              <a:rect b="b" l="l" r="r" t="t"/>
              <a:pathLst>
                <a:path extrusionOk="0" h="1209" w="805">
                  <a:moveTo>
                    <a:pt x="1" y="0"/>
                  </a:moveTo>
                  <a:lnTo>
                    <a:pt x="1" y="1208"/>
                  </a:lnTo>
                  <a:cubicBezTo>
                    <a:pt x="198" y="1179"/>
                    <a:pt x="395" y="1165"/>
                    <a:pt x="597" y="1165"/>
                  </a:cubicBezTo>
                  <a:cubicBezTo>
                    <a:pt x="665" y="1165"/>
                    <a:pt x="737" y="1165"/>
                    <a:pt x="804" y="1170"/>
                  </a:cubicBezTo>
                  <a:lnTo>
                    <a:pt x="804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1" name="Google Shape;7281;p29"/>
            <p:cNvSpPr/>
            <p:nvPr/>
          </p:nvSpPr>
          <p:spPr>
            <a:xfrm>
              <a:off x="4917884" y="3896544"/>
              <a:ext cx="293932" cy="282916"/>
            </a:xfrm>
            <a:custGeom>
              <a:rect b="b" l="l" r="r" t="t"/>
              <a:pathLst>
                <a:path extrusionOk="0" h="10787" w="11207">
                  <a:moveTo>
                    <a:pt x="5817" y="1"/>
                  </a:moveTo>
                  <a:cubicBezTo>
                    <a:pt x="3633" y="1"/>
                    <a:pt x="1670" y="1314"/>
                    <a:pt x="832" y="3330"/>
                  </a:cubicBezTo>
                  <a:cubicBezTo>
                    <a:pt x="0" y="5346"/>
                    <a:pt x="462" y="7666"/>
                    <a:pt x="2002" y="9205"/>
                  </a:cubicBezTo>
                  <a:cubicBezTo>
                    <a:pt x="3034" y="10238"/>
                    <a:pt x="4414" y="10787"/>
                    <a:pt x="5815" y="10787"/>
                  </a:cubicBezTo>
                  <a:cubicBezTo>
                    <a:pt x="6510" y="10787"/>
                    <a:pt x="7210" y="10652"/>
                    <a:pt x="7877" y="10375"/>
                  </a:cubicBezTo>
                  <a:cubicBezTo>
                    <a:pt x="9893" y="9542"/>
                    <a:pt x="11207" y="7574"/>
                    <a:pt x="11207" y="5395"/>
                  </a:cubicBezTo>
                  <a:cubicBezTo>
                    <a:pt x="11207" y="2416"/>
                    <a:pt x="8796" y="1"/>
                    <a:pt x="5817" y="1"/>
                  </a:cubicBezTo>
                  <a:close/>
                </a:path>
              </a:pathLst>
            </a:custGeom>
            <a:solidFill>
              <a:srgbClr val="BBC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2" name="Google Shape;7282;p29"/>
            <p:cNvSpPr/>
            <p:nvPr/>
          </p:nvSpPr>
          <p:spPr>
            <a:xfrm>
              <a:off x="4928979" y="3896675"/>
              <a:ext cx="153982" cy="282837"/>
            </a:xfrm>
            <a:custGeom>
              <a:rect b="b" l="l" r="r" t="t"/>
              <a:pathLst>
                <a:path extrusionOk="0" h="10784" w="5871">
                  <a:moveTo>
                    <a:pt x="5381" y="0"/>
                  </a:moveTo>
                  <a:cubicBezTo>
                    <a:pt x="2406" y="0"/>
                    <a:pt x="0" y="2414"/>
                    <a:pt x="0" y="5390"/>
                  </a:cubicBezTo>
                  <a:cubicBezTo>
                    <a:pt x="0" y="8368"/>
                    <a:pt x="2411" y="10784"/>
                    <a:pt x="5390" y="10784"/>
                  </a:cubicBezTo>
                  <a:cubicBezTo>
                    <a:pt x="5491" y="10784"/>
                    <a:pt x="5587" y="10779"/>
                    <a:pt x="5683" y="10774"/>
                  </a:cubicBezTo>
                  <a:cubicBezTo>
                    <a:pt x="2902" y="10524"/>
                    <a:pt x="775" y="8195"/>
                    <a:pt x="775" y="5404"/>
                  </a:cubicBezTo>
                  <a:cubicBezTo>
                    <a:pt x="770" y="2541"/>
                    <a:pt x="3013" y="174"/>
                    <a:pt x="5871" y="20"/>
                  </a:cubicBezTo>
                  <a:cubicBezTo>
                    <a:pt x="5712" y="5"/>
                    <a:pt x="5553" y="0"/>
                    <a:pt x="5390" y="0"/>
                  </a:cubicBezTo>
                  <a:cubicBezTo>
                    <a:pt x="5387" y="0"/>
                    <a:pt x="5384" y="0"/>
                    <a:pt x="5381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3" name="Google Shape;7283;p29"/>
            <p:cNvSpPr/>
            <p:nvPr/>
          </p:nvSpPr>
          <p:spPr>
            <a:xfrm>
              <a:off x="4942617" y="3919466"/>
              <a:ext cx="246355" cy="237070"/>
            </a:xfrm>
            <a:custGeom>
              <a:rect b="b" l="l" r="r" t="t"/>
              <a:pathLst>
                <a:path extrusionOk="0" h="9039" w="9393">
                  <a:moveTo>
                    <a:pt x="4874" y="1"/>
                  </a:moveTo>
                  <a:cubicBezTo>
                    <a:pt x="3698" y="1"/>
                    <a:pt x="2542" y="460"/>
                    <a:pt x="1679" y="1326"/>
                  </a:cubicBezTo>
                  <a:cubicBezTo>
                    <a:pt x="385" y="2615"/>
                    <a:pt x="0" y="4559"/>
                    <a:pt x="698" y="6248"/>
                  </a:cubicBezTo>
                  <a:cubicBezTo>
                    <a:pt x="1396" y="7937"/>
                    <a:pt x="3046" y="9039"/>
                    <a:pt x="4874" y="9039"/>
                  </a:cubicBezTo>
                  <a:cubicBezTo>
                    <a:pt x="7367" y="9034"/>
                    <a:pt x="9388" y="7013"/>
                    <a:pt x="9393" y="4521"/>
                  </a:cubicBezTo>
                  <a:cubicBezTo>
                    <a:pt x="9393" y="2692"/>
                    <a:pt x="8291" y="1042"/>
                    <a:pt x="6602" y="344"/>
                  </a:cubicBezTo>
                  <a:cubicBezTo>
                    <a:pt x="6043" y="113"/>
                    <a:pt x="5456" y="1"/>
                    <a:pt x="4874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4" name="Google Shape;7284;p29"/>
            <p:cNvSpPr/>
            <p:nvPr/>
          </p:nvSpPr>
          <p:spPr>
            <a:xfrm>
              <a:off x="4951954" y="3919519"/>
              <a:ext cx="125472" cy="237018"/>
            </a:xfrm>
            <a:custGeom>
              <a:rect b="b" l="l" r="r" t="t"/>
              <a:pathLst>
                <a:path extrusionOk="0" h="9037" w="4784">
                  <a:moveTo>
                    <a:pt x="4518" y="0"/>
                  </a:moveTo>
                  <a:cubicBezTo>
                    <a:pt x="2021" y="0"/>
                    <a:pt x="0" y="2021"/>
                    <a:pt x="0" y="4519"/>
                  </a:cubicBezTo>
                  <a:cubicBezTo>
                    <a:pt x="0" y="7011"/>
                    <a:pt x="2021" y="9037"/>
                    <a:pt x="4518" y="9037"/>
                  </a:cubicBezTo>
                  <a:cubicBezTo>
                    <a:pt x="4605" y="9037"/>
                    <a:pt x="4696" y="9032"/>
                    <a:pt x="4783" y="9027"/>
                  </a:cubicBezTo>
                  <a:cubicBezTo>
                    <a:pt x="2401" y="8883"/>
                    <a:pt x="539" y="6905"/>
                    <a:pt x="534" y="4519"/>
                  </a:cubicBezTo>
                  <a:cubicBezTo>
                    <a:pt x="539" y="2127"/>
                    <a:pt x="2396" y="150"/>
                    <a:pt x="4783" y="5"/>
                  </a:cubicBezTo>
                  <a:cubicBezTo>
                    <a:pt x="4696" y="0"/>
                    <a:pt x="4605" y="0"/>
                    <a:pt x="451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5" name="Google Shape;7285;p29"/>
            <p:cNvSpPr/>
            <p:nvPr/>
          </p:nvSpPr>
          <p:spPr>
            <a:xfrm>
              <a:off x="4958773" y="3935308"/>
              <a:ext cx="213544" cy="205335"/>
            </a:xfrm>
            <a:custGeom>
              <a:rect b="b" l="l" r="r" t="t"/>
              <a:pathLst>
                <a:path extrusionOk="0" h="7829" w="8142">
                  <a:moveTo>
                    <a:pt x="4226" y="0"/>
                  </a:moveTo>
                  <a:cubicBezTo>
                    <a:pt x="3206" y="0"/>
                    <a:pt x="2205" y="398"/>
                    <a:pt x="1458" y="1145"/>
                  </a:cubicBezTo>
                  <a:cubicBezTo>
                    <a:pt x="337" y="2266"/>
                    <a:pt x="0" y="3950"/>
                    <a:pt x="606" y="5413"/>
                  </a:cubicBezTo>
                  <a:cubicBezTo>
                    <a:pt x="1213" y="6876"/>
                    <a:pt x="2642" y="7828"/>
                    <a:pt x="4225" y="7828"/>
                  </a:cubicBezTo>
                  <a:cubicBezTo>
                    <a:pt x="6385" y="7828"/>
                    <a:pt x="8137" y="6077"/>
                    <a:pt x="8142" y="3917"/>
                  </a:cubicBezTo>
                  <a:cubicBezTo>
                    <a:pt x="8142" y="2329"/>
                    <a:pt x="7189" y="904"/>
                    <a:pt x="5726" y="298"/>
                  </a:cubicBezTo>
                  <a:cubicBezTo>
                    <a:pt x="5240" y="98"/>
                    <a:pt x="4731" y="0"/>
                    <a:pt x="4226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6" name="Google Shape;7286;p29"/>
            <p:cNvSpPr/>
            <p:nvPr/>
          </p:nvSpPr>
          <p:spPr>
            <a:xfrm>
              <a:off x="4966956" y="3935334"/>
              <a:ext cx="115637" cy="205388"/>
            </a:xfrm>
            <a:custGeom>
              <a:rect b="b" l="l" r="r" t="t"/>
              <a:pathLst>
                <a:path extrusionOk="0" h="7831" w="4409">
                  <a:moveTo>
                    <a:pt x="3906" y="0"/>
                  </a:moveTo>
                  <a:cubicBezTo>
                    <a:pt x="1782" y="0"/>
                    <a:pt x="1" y="1728"/>
                    <a:pt x="1" y="3916"/>
                  </a:cubicBezTo>
                  <a:cubicBezTo>
                    <a:pt x="1" y="6103"/>
                    <a:pt x="1782" y="7831"/>
                    <a:pt x="3906" y="7831"/>
                  </a:cubicBezTo>
                  <a:cubicBezTo>
                    <a:pt x="4072" y="7831"/>
                    <a:pt x="4239" y="7820"/>
                    <a:pt x="4408" y="7799"/>
                  </a:cubicBezTo>
                  <a:cubicBezTo>
                    <a:pt x="2455" y="7548"/>
                    <a:pt x="987" y="5884"/>
                    <a:pt x="987" y="3916"/>
                  </a:cubicBezTo>
                  <a:cubicBezTo>
                    <a:pt x="987" y="1943"/>
                    <a:pt x="2455" y="283"/>
                    <a:pt x="4408" y="32"/>
                  </a:cubicBezTo>
                  <a:cubicBezTo>
                    <a:pt x="4239" y="11"/>
                    <a:pt x="4072" y="0"/>
                    <a:pt x="3906" y="0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7" name="Google Shape;7287;p29"/>
            <p:cNvSpPr/>
            <p:nvPr/>
          </p:nvSpPr>
          <p:spPr>
            <a:xfrm>
              <a:off x="5146667" y="3869791"/>
              <a:ext cx="54553" cy="46370"/>
            </a:xfrm>
            <a:custGeom>
              <a:rect b="b" l="l" r="r" t="t"/>
              <a:pathLst>
                <a:path extrusionOk="0" h="1768" w="2080">
                  <a:moveTo>
                    <a:pt x="565" y="0"/>
                  </a:moveTo>
                  <a:cubicBezTo>
                    <a:pt x="476" y="0"/>
                    <a:pt x="388" y="42"/>
                    <a:pt x="333" y="121"/>
                  </a:cubicBezTo>
                  <a:lnTo>
                    <a:pt x="92" y="458"/>
                  </a:lnTo>
                  <a:cubicBezTo>
                    <a:pt x="1" y="588"/>
                    <a:pt x="30" y="766"/>
                    <a:pt x="155" y="857"/>
                  </a:cubicBezTo>
                  <a:lnTo>
                    <a:pt x="1348" y="1714"/>
                  </a:lnTo>
                  <a:cubicBezTo>
                    <a:pt x="1398" y="1750"/>
                    <a:pt x="1455" y="1767"/>
                    <a:pt x="1513" y="1767"/>
                  </a:cubicBezTo>
                  <a:cubicBezTo>
                    <a:pt x="1600" y="1767"/>
                    <a:pt x="1687" y="1727"/>
                    <a:pt x="1743" y="1651"/>
                  </a:cubicBezTo>
                  <a:lnTo>
                    <a:pt x="1988" y="1309"/>
                  </a:lnTo>
                  <a:cubicBezTo>
                    <a:pt x="2079" y="1184"/>
                    <a:pt x="2051" y="1006"/>
                    <a:pt x="1925" y="915"/>
                  </a:cubicBezTo>
                  <a:lnTo>
                    <a:pt x="732" y="53"/>
                  </a:lnTo>
                  <a:cubicBezTo>
                    <a:pt x="681" y="18"/>
                    <a:pt x="623" y="0"/>
                    <a:pt x="565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8" name="Google Shape;7288;p29"/>
            <p:cNvSpPr/>
            <p:nvPr/>
          </p:nvSpPr>
          <p:spPr>
            <a:xfrm>
              <a:off x="4939575" y="3869896"/>
              <a:ext cx="54684" cy="46265"/>
            </a:xfrm>
            <a:custGeom>
              <a:rect b="b" l="l" r="r" t="t"/>
              <a:pathLst>
                <a:path extrusionOk="0" h="1764" w="2085">
                  <a:moveTo>
                    <a:pt x="1517" y="1"/>
                  </a:moveTo>
                  <a:cubicBezTo>
                    <a:pt x="1460" y="1"/>
                    <a:pt x="1402" y="18"/>
                    <a:pt x="1353" y="54"/>
                  </a:cubicBezTo>
                  <a:lnTo>
                    <a:pt x="159" y="911"/>
                  </a:lnTo>
                  <a:cubicBezTo>
                    <a:pt x="30" y="1002"/>
                    <a:pt x="1" y="1180"/>
                    <a:pt x="92" y="1305"/>
                  </a:cubicBezTo>
                  <a:lnTo>
                    <a:pt x="337" y="1647"/>
                  </a:lnTo>
                  <a:cubicBezTo>
                    <a:pt x="393" y="1723"/>
                    <a:pt x="480" y="1763"/>
                    <a:pt x="567" y="1763"/>
                  </a:cubicBezTo>
                  <a:cubicBezTo>
                    <a:pt x="625" y="1763"/>
                    <a:pt x="683" y="1746"/>
                    <a:pt x="732" y="1710"/>
                  </a:cubicBezTo>
                  <a:lnTo>
                    <a:pt x="1925" y="853"/>
                  </a:lnTo>
                  <a:cubicBezTo>
                    <a:pt x="2055" y="762"/>
                    <a:pt x="2084" y="584"/>
                    <a:pt x="1993" y="454"/>
                  </a:cubicBezTo>
                  <a:lnTo>
                    <a:pt x="1747" y="117"/>
                  </a:lnTo>
                  <a:cubicBezTo>
                    <a:pt x="1692" y="41"/>
                    <a:pt x="1605" y="1"/>
                    <a:pt x="1517" y="1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9" name="Google Shape;7289;p29"/>
            <p:cNvSpPr/>
            <p:nvPr/>
          </p:nvSpPr>
          <p:spPr>
            <a:xfrm>
              <a:off x="5036380" y="3831421"/>
              <a:ext cx="68034" cy="41177"/>
            </a:xfrm>
            <a:custGeom>
              <a:rect b="b" l="l" r="r" t="t"/>
              <a:pathLst>
                <a:path extrusionOk="0" h="1570" w="2594">
                  <a:moveTo>
                    <a:pt x="327" y="1"/>
                  </a:moveTo>
                  <a:cubicBezTo>
                    <a:pt x="149" y="1"/>
                    <a:pt x="0" y="150"/>
                    <a:pt x="0" y="333"/>
                  </a:cubicBezTo>
                  <a:lnTo>
                    <a:pt x="0" y="1237"/>
                  </a:lnTo>
                  <a:cubicBezTo>
                    <a:pt x="0" y="1420"/>
                    <a:pt x="149" y="1565"/>
                    <a:pt x="327" y="1569"/>
                  </a:cubicBezTo>
                  <a:lnTo>
                    <a:pt x="2267" y="1569"/>
                  </a:lnTo>
                  <a:cubicBezTo>
                    <a:pt x="2449" y="1565"/>
                    <a:pt x="2594" y="1420"/>
                    <a:pt x="2594" y="1237"/>
                  </a:cubicBezTo>
                  <a:lnTo>
                    <a:pt x="2594" y="333"/>
                  </a:lnTo>
                  <a:cubicBezTo>
                    <a:pt x="2594" y="150"/>
                    <a:pt x="2449" y="1"/>
                    <a:pt x="2267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0" name="Google Shape;7290;p29"/>
            <p:cNvSpPr/>
            <p:nvPr/>
          </p:nvSpPr>
          <p:spPr>
            <a:xfrm>
              <a:off x="5146667" y="3869896"/>
              <a:ext cx="48626" cy="46265"/>
            </a:xfrm>
            <a:custGeom>
              <a:rect b="b" l="l" r="r" t="t"/>
              <a:pathLst>
                <a:path extrusionOk="0" h="1764" w="1854">
                  <a:moveTo>
                    <a:pt x="564" y="1"/>
                  </a:moveTo>
                  <a:cubicBezTo>
                    <a:pt x="475" y="1"/>
                    <a:pt x="388" y="41"/>
                    <a:pt x="333" y="117"/>
                  </a:cubicBezTo>
                  <a:lnTo>
                    <a:pt x="92" y="458"/>
                  </a:lnTo>
                  <a:cubicBezTo>
                    <a:pt x="1" y="584"/>
                    <a:pt x="30" y="762"/>
                    <a:pt x="155" y="853"/>
                  </a:cubicBezTo>
                  <a:lnTo>
                    <a:pt x="1348" y="1710"/>
                  </a:lnTo>
                  <a:cubicBezTo>
                    <a:pt x="1398" y="1746"/>
                    <a:pt x="1455" y="1763"/>
                    <a:pt x="1513" y="1763"/>
                  </a:cubicBezTo>
                  <a:cubicBezTo>
                    <a:pt x="1600" y="1763"/>
                    <a:pt x="1687" y="1723"/>
                    <a:pt x="1743" y="1647"/>
                  </a:cubicBezTo>
                  <a:lnTo>
                    <a:pt x="1853" y="1498"/>
                  </a:lnTo>
                  <a:lnTo>
                    <a:pt x="953" y="853"/>
                  </a:lnTo>
                  <a:cubicBezTo>
                    <a:pt x="828" y="762"/>
                    <a:pt x="799" y="584"/>
                    <a:pt x="891" y="458"/>
                  </a:cubicBezTo>
                  <a:lnTo>
                    <a:pt x="1026" y="266"/>
                  </a:lnTo>
                  <a:lnTo>
                    <a:pt x="732" y="54"/>
                  </a:lnTo>
                  <a:cubicBezTo>
                    <a:pt x="681" y="18"/>
                    <a:pt x="622" y="1"/>
                    <a:pt x="564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1" name="Google Shape;7291;p29"/>
            <p:cNvSpPr/>
            <p:nvPr/>
          </p:nvSpPr>
          <p:spPr>
            <a:xfrm>
              <a:off x="4939575" y="3869896"/>
              <a:ext cx="48626" cy="46265"/>
            </a:xfrm>
            <a:custGeom>
              <a:rect b="b" l="l" r="r" t="t"/>
              <a:pathLst>
                <a:path extrusionOk="0" h="1764" w="1854">
                  <a:moveTo>
                    <a:pt x="1517" y="1"/>
                  </a:moveTo>
                  <a:cubicBezTo>
                    <a:pt x="1460" y="1"/>
                    <a:pt x="1402" y="18"/>
                    <a:pt x="1353" y="54"/>
                  </a:cubicBezTo>
                  <a:lnTo>
                    <a:pt x="159" y="911"/>
                  </a:lnTo>
                  <a:cubicBezTo>
                    <a:pt x="30" y="1002"/>
                    <a:pt x="1" y="1180"/>
                    <a:pt x="92" y="1305"/>
                  </a:cubicBezTo>
                  <a:lnTo>
                    <a:pt x="337" y="1647"/>
                  </a:lnTo>
                  <a:cubicBezTo>
                    <a:pt x="393" y="1723"/>
                    <a:pt x="480" y="1763"/>
                    <a:pt x="567" y="1763"/>
                  </a:cubicBezTo>
                  <a:cubicBezTo>
                    <a:pt x="625" y="1763"/>
                    <a:pt x="683" y="1746"/>
                    <a:pt x="732" y="1710"/>
                  </a:cubicBezTo>
                  <a:lnTo>
                    <a:pt x="1030" y="1498"/>
                  </a:lnTo>
                  <a:lnTo>
                    <a:pt x="896" y="1310"/>
                  </a:lnTo>
                  <a:cubicBezTo>
                    <a:pt x="804" y="1180"/>
                    <a:pt x="833" y="1002"/>
                    <a:pt x="958" y="911"/>
                  </a:cubicBezTo>
                  <a:lnTo>
                    <a:pt x="1853" y="266"/>
                  </a:lnTo>
                  <a:lnTo>
                    <a:pt x="1747" y="117"/>
                  </a:lnTo>
                  <a:cubicBezTo>
                    <a:pt x="1692" y="41"/>
                    <a:pt x="1605" y="1"/>
                    <a:pt x="1517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2" name="Google Shape;7292;p29"/>
            <p:cNvSpPr/>
            <p:nvPr/>
          </p:nvSpPr>
          <p:spPr>
            <a:xfrm>
              <a:off x="5036380" y="3831421"/>
              <a:ext cx="29690" cy="41177"/>
            </a:xfrm>
            <a:custGeom>
              <a:rect b="b" l="l" r="r" t="t"/>
              <a:pathLst>
                <a:path extrusionOk="0" h="1570" w="1132">
                  <a:moveTo>
                    <a:pt x="327" y="1"/>
                  </a:moveTo>
                  <a:cubicBezTo>
                    <a:pt x="145" y="1"/>
                    <a:pt x="0" y="150"/>
                    <a:pt x="0" y="333"/>
                  </a:cubicBezTo>
                  <a:lnTo>
                    <a:pt x="0" y="1237"/>
                  </a:lnTo>
                  <a:cubicBezTo>
                    <a:pt x="0" y="1420"/>
                    <a:pt x="145" y="1565"/>
                    <a:pt x="327" y="1569"/>
                  </a:cubicBezTo>
                  <a:lnTo>
                    <a:pt x="1131" y="1569"/>
                  </a:lnTo>
                  <a:cubicBezTo>
                    <a:pt x="948" y="1565"/>
                    <a:pt x="799" y="1420"/>
                    <a:pt x="799" y="1237"/>
                  </a:cubicBezTo>
                  <a:lnTo>
                    <a:pt x="799" y="333"/>
                  </a:lnTo>
                  <a:cubicBezTo>
                    <a:pt x="799" y="150"/>
                    <a:pt x="948" y="1"/>
                    <a:pt x="1131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3" name="Google Shape;7293;p29"/>
            <p:cNvSpPr/>
            <p:nvPr/>
          </p:nvSpPr>
          <p:spPr>
            <a:xfrm>
              <a:off x="5051645" y="4023878"/>
              <a:ext cx="32837" cy="28247"/>
            </a:xfrm>
            <a:custGeom>
              <a:rect b="b" l="l" r="r" t="t"/>
              <a:pathLst>
                <a:path extrusionOk="0" h="1077" w="1252">
                  <a:moveTo>
                    <a:pt x="717" y="1"/>
                  </a:moveTo>
                  <a:cubicBezTo>
                    <a:pt x="236" y="1"/>
                    <a:pt x="0" y="578"/>
                    <a:pt x="337" y="920"/>
                  </a:cubicBezTo>
                  <a:cubicBezTo>
                    <a:pt x="446" y="1028"/>
                    <a:pt x="580" y="1077"/>
                    <a:pt x="711" y="1077"/>
                  </a:cubicBezTo>
                  <a:cubicBezTo>
                    <a:pt x="986" y="1077"/>
                    <a:pt x="1252" y="862"/>
                    <a:pt x="1252" y="540"/>
                  </a:cubicBezTo>
                  <a:cubicBezTo>
                    <a:pt x="1252" y="241"/>
                    <a:pt x="1011" y="1"/>
                    <a:pt x="717" y="1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4" name="Google Shape;7294;p29"/>
            <p:cNvSpPr/>
            <p:nvPr/>
          </p:nvSpPr>
          <p:spPr>
            <a:xfrm>
              <a:off x="5056313" y="4023878"/>
              <a:ext cx="23238" cy="28247"/>
            </a:xfrm>
            <a:custGeom>
              <a:rect b="b" l="l" r="r" t="t"/>
              <a:pathLst>
                <a:path extrusionOk="0" h="1077" w="886">
                  <a:moveTo>
                    <a:pt x="540" y="1"/>
                  </a:moveTo>
                  <a:cubicBezTo>
                    <a:pt x="262" y="1"/>
                    <a:pt x="1" y="220"/>
                    <a:pt x="1" y="540"/>
                  </a:cubicBezTo>
                  <a:cubicBezTo>
                    <a:pt x="1" y="860"/>
                    <a:pt x="263" y="1076"/>
                    <a:pt x="540" y="1076"/>
                  </a:cubicBezTo>
                  <a:cubicBezTo>
                    <a:pt x="659" y="1076"/>
                    <a:pt x="781" y="1036"/>
                    <a:pt x="886" y="949"/>
                  </a:cubicBezTo>
                  <a:cubicBezTo>
                    <a:pt x="766" y="848"/>
                    <a:pt x="693" y="694"/>
                    <a:pt x="693" y="540"/>
                  </a:cubicBezTo>
                  <a:cubicBezTo>
                    <a:pt x="693" y="381"/>
                    <a:pt x="766" y="232"/>
                    <a:pt x="886" y="131"/>
                  </a:cubicBezTo>
                  <a:cubicBezTo>
                    <a:pt x="781" y="41"/>
                    <a:pt x="659" y="1"/>
                    <a:pt x="54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5" name="Google Shape;7295;p29"/>
            <p:cNvSpPr/>
            <p:nvPr/>
          </p:nvSpPr>
          <p:spPr>
            <a:xfrm>
              <a:off x="4936794" y="3914221"/>
              <a:ext cx="257239" cy="247483"/>
            </a:xfrm>
            <a:custGeom>
              <a:rect b="b" l="l" r="r" t="t"/>
              <a:pathLst>
                <a:path extrusionOk="0" h="9436" w="9808">
                  <a:moveTo>
                    <a:pt x="5093" y="398"/>
                  </a:moveTo>
                  <a:cubicBezTo>
                    <a:pt x="5648" y="398"/>
                    <a:pt x="6209" y="506"/>
                    <a:pt x="6742" y="727"/>
                  </a:cubicBezTo>
                  <a:cubicBezTo>
                    <a:pt x="8354" y="1396"/>
                    <a:pt x="9408" y="2969"/>
                    <a:pt x="9408" y="4716"/>
                  </a:cubicBezTo>
                  <a:cubicBezTo>
                    <a:pt x="9403" y="7102"/>
                    <a:pt x="7473" y="9032"/>
                    <a:pt x="5092" y="9037"/>
                  </a:cubicBezTo>
                  <a:cubicBezTo>
                    <a:pt x="3340" y="9037"/>
                    <a:pt x="1767" y="7983"/>
                    <a:pt x="1098" y="6371"/>
                  </a:cubicBezTo>
                  <a:cubicBezTo>
                    <a:pt x="429" y="4754"/>
                    <a:pt x="800" y="2897"/>
                    <a:pt x="2036" y="1665"/>
                  </a:cubicBezTo>
                  <a:cubicBezTo>
                    <a:pt x="2864" y="838"/>
                    <a:pt x="3969" y="398"/>
                    <a:pt x="5093" y="398"/>
                  </a:cubicBezTo>
                  <a:close/>
                  <a:moveTo>
                    <a:pt x="5092" y="0"/>
                  </a:moveTo>
                  <a:cubicBezTo>
                    <a:pt x="3181" y="0"/>
                    <a:pt x="1459" y="1150"/>
                    <a:pt x="727" y="2911"/>
                  </a:cubicBezTo>
                  <a:cubicBezTo>
                    <a:pt x="1" y="4677"/>
                    <a:pt x="405" y="6703"/>
                    <a:pt x="1752" y="8055"/>
                  </a:cubicBezTo>
                  <a:cubicBezTo>
                    <a:pt x="2656" y="8956"/>
                    <a:pt x="3862" y="9435"/>
                    <a:pt x="5089" y="9435"/>
                  </a:cubicBezTo>
                  <a:cubicBezTo>
                    <a:pt x="5697" y="9435"/>
                    <a:pt x="6311" y="9318"/>
                    <a:pt x="6896" y="9075"/>
                  </a:cubicBezTo>
                  <a:cubicBezTo>
                    <a:pt x="8657" y="8349"/>
                    <a:pt x="9807" y="6626"/>
                    <a:pt x="9807" y="4716"/>
                  </a:cubicBezTo>
                  <a:cubicBezTo>
                    <a:pt x="9807" y="2113"/>
                    <a:pt x="7695" y="0"/>
                    <a:pt x="5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6" name="Google Shape;7296;p29"/>
            <p:cNvSpPr/>
            <p:nvPr/>
          </p:nvSpPr>
          <p:spPr>
            <a:xfrm>
              <a:off x="4953842" y="3929984"/>
              <a:ext cx="224402" cy="215957"/>
            </a:xfrm>
            <a:custGeom>
              <a:rect b="b" l="l" r="r" t="t"/>
              <a:pathLst>
                <a:path extrusionOk="0" h="8234" w="8556">
                  <a:moveTo>
                    <a:pt x="4639" y="405"/>
                  </a:moveTo>
                  <a:cubicBezTo>
                    <a:pt x="5159" y="434"/>
                    <a:pt x="5664" y="569"/>
                    <a:pt x="6121" y="804"/>
                  </a:cubicBezTo>
                  <a:lnTo>
                    <a:pt x="5962" y="1079"/>
                  </a:lnTo>
                  <a:cubicBezTo>
                    <a:pt x="5873" y="1237"/>
                    <a:pt x="6007" y="1379"/>
                    <a:pt x="6143" y="1379"/>
                  </a:cubicBezTo>
                  <a:cubicBezTo>
                    <a:pt x="6205" y="1379"/>
                    <a:pt x="6268" y="1349"/>
                    <a:pt x="6309" y="1276"/>
                  </a:cubicBezTo>
                  <a:lnTo>
                    <a:pt x="6467" y="1002"/>
                  </a:lnTo>
                  <a:cubicBezTo>
                    <a:pt x="6900" y="1285"/>
                    <a:pt x="7271" y="1656"/>
                    <a:pt x="7550" y="2084"/>
                  </a:cubicBezTo>
                  <a:lnTo>
                    <a:pt x="7276" y="2243"/>
                  </a:lnTo>
                  <a:cubicBezTo>
                    <a:pt x="7081" y="2356"/>
                    <a:pt x="7194" y="2620"/>
                    <a:pt x="7372" y="2620"/>
                  </a:cubicBezTo>
                  <a:cubicBezTo>
                    <a:pt x="7406" y="2620"/>
                    <a:pt x="7441" y="2611"/>
                    <a:pt x="7478" y="2589"/>
                  </a:cubicBezTo>
                  <a:lnTo>
                    <a:pt x="7752" y="2431"/>
                  </a:lnTo>
                  <a:cubicBezTo>
                    <a:pt x="7988" y="2893"/>
                    <a:pt x="8123" y="3398"/>
                    <a:pt x="8151" y="3913"/>
                  </a:cubicBezTo>
                  <a:lnTo>
                    <a:pt x="7834" y="3913"/>
                  </a:lnTo>
                  <a:cubicBezTo>
                    <a:pt x="7566" y="3913"/>
                    <a:pt x="7564" y="4312"/>
                    <a:pt x="7829" y="4312"/>
                  </a:cubicBezTo>
                  <a:cubicBezTo>
                    <a:pt x="7831" y="4312"/>
                    <a:pt x="7832" y="4312"/>
                    <a:pt x="7834" y="4312"/>
                  </a:cubicBezTo>
                  <a:lnTo>
                    <a:pt x="8147" y="4312"/>
                  </a:lnTo>
                  <a:cubicBezTo>
                    <a:pt x="8123" y="4832"/>
                    <a:pt x="7983" y="5337"/>
                    <a:pt x="7752" y="5794"/>
                  </a:cubicBezTo>
                  <a:lnTo>
                    <a:pt x="7478" y="5635"/>
                  </a:lnTo>
                  <a:cubicBezTo>
                    <a:pt x="7442" y="5615"/>
                    <a:pt x="7408" y="5607"/>
                    <a:pt x="7375" y="5607"/>
                  </a:cubicBezTo>
                  <a:cubicBezTo>
                    <a:pt x="7195" y="5607"/>
                    <a:pt x="7080" y="5872"/>
                    <a:pt x="7276" y="5987"/>
                  </a:cubicBezTo>
                  <a:lnTo>
                    <a:pt x="7550" y="6140"/>
                  </a:lnTo>
                  <a:cubicBezTo>
                    <a:pt x="7266" y="6574"/>
                    <a:pt x="6900" y="6944"/>
                    <a:pt x="6467" y="7228"/>
                  </a:cubicBezTo>
                  <a:lnTo>
                    <a:pt x="6309" y="6954"/>
                  </a:lnTo>
                  <a:cubicBezTo>
                    <a:pt x="6268" y="6876"/>
                    <a:pt x="6203" y="6844"/>
                    <a:pt x="6139" y="6844"/>
                  </a:cubicBezTo>
                  <a:cubicBezTo>
                    <a:pt x="5999" y="6844"/>
                    <a:pt x="5860" y="6994"/>
                    <a:pt x="5962" y="7156"/>
                  </a:cubicBezTo>
                  <a:lnTo>
                    <a:pt x="6121" y="7430"/>
                  </a:lnTo>
                  <a:cubicBezTo>
                    <a:pt x="5659" y="7666"/>
                    <a:pt x="5159" y="7801"/>
                    <a:pt x="4639" y="7829"/>
                  </a:cubicBezTo>
                  <a:lnTo>
                    <a:pt x="4639" y="7512"/>
                  </a:lnTo>
                  <a:cubicBezTo>
                    <a:pt x="4639" y="7377"/>
                    <a:pt x="4539" y="7310"/>
                    <a:pt x="4439" y="7310"/>
                  </a:cubicBezTo>
                  <a:cubicBezTo>
                    <a:pt x="4339" y="7310"/>
                    <a:pt x="4240" y="7377"/>
                    <a:pt x="4240" y="7512"/>
                  </a:cubicBezTo>
                  <a:lnTo>
                    <a:pt x="4240" y="7829"/>
                  </a:lnTo>
                  <a:cubicBezTo>
                    <a:pt x="3725" y="7801"/>
                    <a:pt x="3219" y="7666"/>
                    <a:pt x="2758" y="7430"/>
                  </a:cubicBezTo>
                  <a:lnTo>
                    <a:pt x="2916" y="7156"/>
                  </a:lnTo>
                  <a:cubicBezTo>
                    <a:pt x="3018" y="6994"/>
                    <a:pt x="2879" y="6844"/>
                    <a:pt x="2740" y="6844"/>
                  </a:cubicBezTo>
                  <a:cubicBezTo>
                    <a:pt x="2675" y="6844"/>
                    <a:pt x="2611" y="6876"/>
                    <a:pt x="2570" y="6954"/>
                  </a:cubicBezTo>
                  <a:lnTo>
                    <a:pt x="2411" y="7228"/>
                  </a:lnTo>
                  <a:cubicBezTo>
                    <a:pt x="1983" y="6944"/>
                    <a:pt x="1612" y="6578"/>
                    <a:pt x="1328" y="6145"/>
                  </a:cubicBezTo>
                  <a:lnTo>
                    <a:pt x="1603" y="5987"/>
                  </a:lnTo>
                  <a:cubicBezTo>
                    <a:pt x="1798" y="5877"/>
                    <a:pt x="1683" y="5611"/>
                    <a:pt x="1503" y="5611"/>
                  </a:cubicBezTo>
                  <a:cubicBezTo>
                    <a:pt x="1471" y="5611"/>
                    <a:pt x="1436" y="5620"/>
                    <a:pt x="1401" y="5640"/>
                  </a:cubicBezTo>
                  <a:lnTo>
                    <a:pt x="1126" y="5799"/>
                  </a:lnTo>
                  <a:cubicBezTo>
                    <a:pt x="895" y="5337"/>
                    <a:pt x="761" y="4837"/>
                    <a:pt x="732" y="4317"/>
                  </a:cubicBezTo>
                  <a:lnTo>
                    <a:pt x="1049" y="4317"/>
                  </a:lnTo>
                  <a:cubicBezTo>
                    <a:pt x="1314" y="4317"/>
                    <a:pt x="1314" y="3917"/>
                    <a:pt x="1049" y="3917"/>
                  </a:cubicBezTo>
                  <a:lnTo>
                    <a:pt x="732" y="3917"/>
                  </a:lnTo>
                  <a:cubicBezTo>
                    <a:pt x="761" y="3403"/>
                    <a:pt x="895" y="2897"/>
                    <a:pt x="1126" y="2435"/>
                  </a:cubicBezTo>
                  <a:cubicBezTo>
                    <a:pt x="1425" y="2609"/>
                    <a:pt x="1434" y="2623"/>
                    <a:pt x="1502" y="2623"/>
                  </a:cubicBezTo>
                  <a:cubicBezTo>
                    <a:pt x="1709" y="2618"/>
                    <a:pt x="1781" y="2349"/>
                    <a:pt x="1603" y="2248"/>
                  </a:cubicBezTo>
                  <a:lnTo>
                    <a:pt x="1328" y="2089"/>
                  </a:lnTo>
                  <a:cubicBezTo>
                    <a:pt x="1612" y="1656"/>
                    <a:pt x="1983" y="1290"/>
                    <a:pt x="2411" y="1006"/>
                  </a:cubicBezTo>
                  <a:lnTo>
                    <a:pt x="2570" y="1281"/>
                  </a:lnTo>
                  <a:cubicBezTo>
                    <a:pt x="2612" y="1353"/>
                    <a:pt x="2675" y="1383"/>
                    <a:pt x="2737" y="1383"/>
                  </a:cubicBezTo>
                  <a:cubicBezTo>
                    <a:pt x="2874" y="1383"/>
                    <a:pt x="3009" y="1237"/>
                    <a:pt x="2916" y="1079"/>
                  </a:cubicBezTo>
                  <a:lnTo>
                    <a:pt x="2758" y="804"/>
                  </a:lnTo>
                  <a:cubicBezTo>
                    <a:pt x="3219" y="573"/>
                    <a:pt x="3725" y="434"/>
                    <a:pt x="4240" y="410"/>
                  </a:cubicBezTo>
                  <a:lnTo>
                    <a:pt x="4240" y="727"/>
                  </a:lnTo>
                  <a:cubicBezTo>
                    <a:pt x="4240" y="860"/>
                    <a:pt x="4339" y="926"/>
                    <a:pt x="4439" y="926"/>
                  </a:cubicBezTo>
                  <a:cubicBezTo>
                    <a:pt x="4539" y="926"/>
                    <a:pt x="4639" y="860"/>
                    <a:pt x="4639" y="727"/>
                  </a:cubicBezTo>
                  <a:lnTo>
                    <a:pt x="4639" y="405"/>
                  </a:lnTo>
                  <a:close/>
                  <a:moveTo>
                    <a:pt x="4442" y="1"/>
                  </a:moveTo>
                  <a:cubicBezTo>
                    <a:pt x="2772" y="1"/>
                    <a:pt x="1275" y="1002"/>
                    <a:pt x="636" y="2541"/>
                  </a:cubicBezTo>
                  <a:cubicBezTo>
                    <a:pt x="0" y="4081"/>
                    <a:pt x="352" y="5852"/>
                    <a:pt x="1531" y="7026"/>
                  </a:cubicBezTo>
                  <a:cubicBezTo>
                    <a:pt x="2316" y="7815"/>
                    <a:pt x="3369" y="8233"/>
                    <a:pt x="4441" y="8233"/>
                  </a:cubicBezTo>
                  <a:cubicBezTo>
                    <a:pt x="4971" y="8233"/>
                    <a:pt x="5506" y="8131"/>
                    <a:pt x="6015" y="7921"/>
                  </a:cubicBezTo>
                  <a:cubicBezTo>
                    <a:pt x="7555" y="7281"/>
                    <a:pt x="8556" y="5780"/>
                    <a:pt x="8556" y="4115"/>
                  </a:cubicBezTo>
                  <a:cubicBezTo>
                    <a:pt x="8551" y="1844"/>
                    <a:pt x="6713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7" name="Google Shape;7297;p29"/>
            <p:cNvSpPr/>
            <p:nvPr/>
          </p:nvSpPr>
          <p:spPr>
            <a:xfrm>
              <a:off x="5049756" y="3968564"/>
              <a:ext cx="41046" cy="88649"/>
            </a:xfrm>
            <a:custGeom>
              <a:rect b="b" l="l" r="r" t="t"/>
              <a:pathLst>
                <a:path extrusionOk="0" h="3380" w="1565">
                  <a:moveTo>
                    <a:pt x="780" y="2309"/>
                  </a:moveTo>
                  <a:cubicBezTo>
                    <a:pt x="952" y="2309"/>
                    <a:pt x="1117" y="2442"/>
                    <a:pt x="1117" y="2644"/>
                  </a:cubicBezTo>
                  <a:cubicBezTo>
                    <a:pt x="1117" y="2831"/>
                    <a:pt x="967" y="2981"/>
                    <a:pt x="785" y="2981"/>
                  </a:cubicBezTo>
                  <a:lnTo>
                    <a:pt x="780" y="2981"/>
                  </a:lnTo>
                  <a:cubicBezTo>
                    <a:pt x="481" y="2981"/>
                    <a:pt x="332" y="2620"/>
                    <a:pt x="544" y="2408"/>
                  </a:cubicBezTo>
                  <a:cubicBezTo>
                    <a:pt x="613" y="2339"/>
                    <a:pt x="697" y="2309"/>
                    <a:pt x="780" y="2309"/>
                  </a:cubicBezTo>
                  <a:close/>
                  <a:moveTo>
                    <a:pt x="782" y="1"/>
                  </a:moveTo>
                  <a:cubicBezTo>
                    <a:pt x="682" y="1"/>
                    <a:pt x="583" y="67"/>
                    <a:pt x="583" y="199"/>
                  </a:cubicBezTo>
                  <a:lnTo>
                    <a:pt x="583" y="1936"/>
                  </a:lnTo>
                  <a:cubicBezTo>
                    <a:pt x="226" y="2037"/>
                    <a:pt x="0" y="2384"/>
                    <a:pt x="53" y="2745"/>
                  </a:cubicBezTo>
                  <a:cubicBezTo>
                    <a:pt x="101" y="3110"/>
                    <a:pt x="414" y="3380"/>
                    <a:pt x="780" y="3380"/>
                  </a:cubicBezTo>
                  <a:cubicBezTo>
                    <a:pt x="1150" y="3380"/>
                    <a:pt x="1463" y="3110"/>
                    <a:pt x="1511" y="2745"/>
                  </a:cubicBezTo>
                  <a:cubicBezTo>
                    <a:pt x="1564" y="2384"/>
                    <a:pt x="1338" y="2037"/>
                    <a:pt x="982" y="1936"/>
                  </a:cubicBezTo>
                  <a:lnTo>
                    <a:pt x="982" y="199"/>
                  </a:lnTo>
                  <a:cubicBezTo>
                    <a:pt x="982" y="67"/>
                    <a:pt x="882" y="1"/>
                    <a:pt x="7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8" name="Google Shape;7298;p29"/>
            <p:cNvSpPr/>
            <p:nvPr/>
          </p:nvSpPr>
          <p:spPr>
            <a:xfrm>
              <a:off x="4923550" y="3826123"/>
              <a:ext cx="293276" cy="357822"/>
            </a:xfrm>
            <a:custGeom>
              <a:rect b="b" l="l" r="r" t="t"/>
              <a:pathLst>
                <a:path extrusionOk="0" h="13643" w="11182">
                  <a:moveTo>
                    <a:pt x="5986" y="1969"/>
                  </a:moveTo>
                  <a:lnTo>
                    <a:pt x="5986" y="2503"/>
                  </a:lnTo>
                  <a:cubicBezTo>
                    <a:pt x="5871" y="2493"/>
                    <a:pt x="5717" y="2488"/>
                    <a:pt x="5587" y="2488"/>
                  </a:cubicBezTo>
                  <a:cubicBezTo>
                    <a:pt x="5457" y="2488"/>
                    <a:pt x="5313" y="2488"/>
                    <a:pt x="5202" y="2503"/>
                  </a:cubicBezTo>
                  <a:lnTo>
                    <a:pt x="5202" y="2498"/>
                  </a:lnTo>
                  <a:lnTo>
                    <a:pt x="5202" y="1969"/>
                  </a:lnTo>
                  <a:close/>
                  <a:moveTo>
                    <a:pt x="9064" y="1865"/>
                  </a:moveTo>
                  <a:cubicBezTo>
                    <a:pt x="9081" y="1865"/>
                    <a:pt x="9099" y="1871"/>
                    <a:pt x="9114" y="1882"/>
                  </a:cubicBezTo>
                  <a:lnTo>
                    <a:pt x="10312" y="2743"/>
                  </a:lnTo>
                  <a:cubicBezTo>
                    <a:pt x="10346" y="2767"/>
                    <a:pt x="10355" y="2820"/>
                    <a:pt x="10327" y="2859"/>
                  </a:cubicBezTo>
                  <a:lnTo>
                    <a:pt x="10086" y="3196"/>
                  </a:lnTo>
                  <a:cubicBezTo>
                    <a:pt x="10069" y="3219"/>
                    <a:pt x="10043" y="3230"/>
                    <a:pt x="10018" y="3230"/>
                  </a:cubicBezTo>
                  <a:cubicBezTo>
                    <a:pt x="10001" y="3230"/>
                    <a:pt x="9984" y="3225"/>
                    <a:pt x="9970" y="3215"/>
                  </a:cubicBezTo>
                  <a:lnTo>
                    <a:pt x="8777" y="2354"/>
                  </a:lnTo>
                  <a:cubicBezTo>
                    <a:pt x="8739" y="2330"/>
                    <a:pt x="8729" y="2277"/>
                    <a:pt x="8753" y="2238"/>
                  </a:cubicBezTo>
                  <a:lnTo>
                    <a:pt x="8999" y="1901"/>
                  </a:lnTo>
                  <a:cubicBezTo>
                    <a:pt x="9013" y="1878"/>
                    <a:pt x="9038" y="1865"/>
                    <a:pt x="9064" y="1865"/>
                  </a:cubicBezTo>
                  <a:close/>
                  <a:moveTo>
                    <a:pt x="2124" y="1867"/>
                  </a:moveTo>
                  <a:cubicBezTo>
                    <a:pt x="2149" y="1867"/>
                    <a:pt x="2173" y="1878"/>
                    <a:pt x="2190" y="1901"/>
                  </a:cubicBezTo>
                  <a:lnTo>
                    <a:pt x="2435" y="2243"/>
                  </a:lnTo>
                  <a:cubicBezTo>
                    <a:pt x="2459" y="2277"/>
                    <a:pt x="2455" y="2330"/>
                    <a:pt x="2416" y="2358"/>
                  </a:cubicBezTo>
                  <a:lnTo>
                    <a:pt x="1223" y="3215"/>
                  </a:lnTo>
                  <a:cubicBezTo>
                    <a:pt x="1208" y="3226"/>
                    <a:pt x="1190" y="3232"/>
                    <a:pt x="1173" y="3232"/>
                  </a:cubicBezTo>
                  <a:cubicBezTo>
                    <a:pt x="1147" y="3232"/>
                    <a:pt x="1122" y="3219"/>
                    <a:pt x="1107" y="3196"/>
                  </a:cubicBezTo>
                  <a:lnTo>
                    <a:pt x="862" y="2859"/>
                  </a:lnTo>
                  <a:cubicBezTo>
                    <a:pt x="838" y="2820"/>
                    <a:pt x="843" y="2767"/>
                    <a:pt x="881" y="2743"/>
                  </a:cubicBezTo>
                  <a:lnTo>
                    <a:pt x="2074" y="1882"/>
                  </a:lnTo>
                  <a:cubicBezTo>
                    <a:pt x="2090" y="1872"/>
                    <a:pt x="2107" y="1867"/>
                    <a:pt x="2124" y="1867"/>
                  </a:cubicBezTo>
                  <a:close/>
                  <a:moveTo>
                    <a:pt x="2151" y="3042"/>
                  </a:moveTo>
                  <a:lnTo>
                    <a:pt x="2445" y="3455"/>
                  </a:lnTo>
                  <a:cubicBezTo>
                    <a:pt x="2387" y="3494"/>
                    <a:pt x="2334" y="3532"/>
                    <a:pt x="2281" y="3571"/>
                  </a:cubicBezTo>
                  <a:lnTo>
                    <a:pt x="1988" y="3157"/>
                  </a:lnTo>
                  <a:lnTo>
                    <a:pt x="2151" y="3042"/>
                  </a:lnTo>
                  <a:close/>
                  <a:moveTo>
                    <a:pt x="9037" y="3042"/>
                  </a:moveTo>
                  <a:lnTo>
                    <a:pt x="9201" y="3162"/>
                  </a:lnTo>
                  <a:lnTo>
                    <a:pt x="8907" y="3576"/>
                  </a:lnTo>
                  <a:cubicBezTo>
                    <a:pt x="8854" y="3532"/>
                    <a:pt x="8796" y="3494"/>
                    <a:pt x="8744" y="3455"/>
                  </a:cubicBezTo>
                  <a:lnTo>
                    <a:pt x="9037" y="3042"/>
                  </a:lnTo>
                  <a:close/>
                  <a:moveTo>
                    <a:pt x="4625" y="1"/>
                  </a:moveTo>
                  <a:cubicBezTo>
                    <a:pt x="4331" y="1"/>
                    <a:pt x="4095" y="236"/>
                    <a:pt x="4095" y="530"/>
                  </a:cubicBezTo>
                  <a:lnTo>
                    <a:pt x="4095" y="1439"/>
                  </a:lnTo>
                  <a:cubicBezTo>
                    <a:pt x="4095" y="1728"/>
                    <a:pt x="4331" y="1969"/>
                    <a:pt x="4625" y="1969"/>
                  </a:cubicBezTo>
                  <a:lnTo>
                    <a:pt x="4798" y="1969"/>
                  </a:lnTo>
                  <a:lnTo>
                    <a:pt x="4798" y="2541"/>
                  </a:lnTo>
                  <a:cubicBezTo>
                    <a:pt x="4086" y="2642"/>
                    <a:pt x="3402" y="2878"/>
                    <a:pt x="2782" y="3244"/>
                  </a:cubicBezTo>
                  <a:lnTo>
                    <a:pt x="2474" y="2806"/>
                  </a:lnTo>
                  <a:lnTo>
                    <a:pt x="2647" y="2681"/>
                  </a:lnTo>
                  <a:cubicBezTo>
                    <a:pt x="2864" y="2527"/>
                    <a:pt x="2912" y="2224"/>
                    <a:pt x="2758" y="2007"/>
                  </a:cubicBezTo>
                  <a:lnTo>
                    <a:pt x="2512" y="1666"/>
                  </a:lnTo>
                  <a:cubicBezTo>
                    <a:pt x="2419" y="1534"/>
                    <a:pt x="2271" y="1465"/>
                    <a:pt x="2120" y="1465"/>
                  </a:cubicBezTo>
                  <a:cubicBezTo>
                    <a:pt x="2023" y="1465"/>
                    <a:pt x="1924" y="1494"/>
                    <a:pt x="1839" y="1555"/>
                  </a:cubicBezTo>
                  <a:lnTo>
                    <a:pt x="645" y="2416"/>
                  </a:lnTo>
                  <a:cubicBezTo>
                    <a:pt x="429" y="2570"/>
                    <a:pt x="381" y="2873"/>
                    <a:pt x="535" y="3090"/>
                  </a:cubicBezTo>
                  <a:lnTo>
                    <a:pt x="780" y="3431"/>
                  </a:lnTo>
                  <a:cubicBezTo>
                    <a:pt x="873" y="3563"/>
                    <a:pt x="1022" y="3632"/>
                    <a:pt x="1172" y="3632"/>
                  </a:cubicBezTo>
                  <a:cubicBezTo>
                    <a:pt x="1270" y="3632"/>
                    <a:pt x="1368" y="3603"/>
                    <a:pt x="1454" y="3542"/>
                  </a:cubicBezTo>
                  <a:lnTo>
                    <a:pt x="1661" y="3393"/>
                  </a:lnTo>
                  <a:lnTo>
                    <a:pt x="1969" y="3821"/>
                  </a:lnTo>
                  <a:cubicBezTo>
                    <a:pt x="718" y="4885"/>
                    <a:pt x="1" y="6439"/>
                    <a:pt x="1" y="8075"/>
                  </a:cubicBezTo>
                  <a:cubicBezTo>
                    <a:pt x="15" y="11058"/>
                    <a:pt x="2363" y="13502"/>
                    <a:pt x="5342" y="13637"/>
                  </a:cubicBezTo>
                  <a:cubicBezTo>
                    <a:pt x="5428" y="13641"/>
                    <a:pt x="5513" y="13643"/>
                    <a:pt x="5598" y="13643"/>
                  </a:cubicBezTo>
                  <a:cubicBezTo>
                    <a:pt x="8466" y="13643"/>
                    <a:pt x="10888" y="11463"/>
                    <a:pt x="11164" y="8580"/>
                  </a:cubicBezTo>
                  <a:cubicBezTo>
                    <a:pt x="11182" y="8434"/>
                    <a:pt x="11071" y="8355"/>
                    <a:pt x="10962" y="8355"/>
                  </a:cubicBezTo>
                  <a:cubicBezTo>
                    <a:pt x="10866" y="8355"/>
                    <a:pt x="10771" y="8416"/>
                    <a:pt x="10764" y="8546"/>
                  </a:cubicBezTo>
                  <a:cubicBezTo>
                    <a:pt x="10577" y="10591"/>
                    <a:pt x="9201" y="12338"/>
                    <a:pt x="7252" y="12997"/>
                  </a:cubicBezTo>
                  <a:cubicBezTo>
                    <a:pt x="6709" y="13179"/>
                    <a:pt x="6150" y="13268"/>
                    <a:pt x="5596" y="13268"/>
                  </a:cubicBezTo>
                  <a:cubicBezTo>
                    <a:pt x="4162" y="13268"/>
                    <a:pt x="2761" y="12675"/>
                    <a:pt x="1762" y="11578"/>
                  </a:cubicBezTo>
                  <a:cubicBezTo>
                    <a:pt x="376" y="10062"/>
                    <a:pt x="15" y="7868"/>
                    <a:pt x="843" y="5982"/>
                  </a:cubicBezTo>
                  <a:cubicBezTo>
                    <a:pt x="1670" y="4100"/>
                    <a:pt x="3532" y="2888"/>
                    <a:pt x="5592" y="2883"/>
                  </a:cubicBezTo>
                  <a:cubicBezTo>
                    <a:pt x="8272" y="2883"/>
                    <a:pt x="10548" y="4976"/>
                    <a:pt x="10764" y="7647"/>
                  </a:cubicBezTo>
                  <a:cubicBezTo>
                    <a:pt x="10776" y="7770"/>
                    <a:pt x="10869" y="7829"/>
                    <a:pt x="10963" y="7829"/>
                  </a:cubicBezTo>
                  <a:cubicBezTo>
                    <a:pt x="11070" y="7829"/>
                    <a:pt x="11177" y="7754"/>
                    <a:pt x="11164" y="7613"/>
                  </a:cubicBezTo>
                  <a:cubicBezTo>
                    <a:pt x="11044" y="6140"/>
                    <a:pt x="10341" y="4779"/>
                    <a:pt x="9220" y="3821"/>
                  </a:cubicBezTo>
                  <a:lnTo>
                    <a:pt x="9518" y="3393"/>
                  </a:lnTo>
                  <a:lnTo>
                    <a:pt x="9725" y="3542"/>
                  </a:lnTo>
                  <a:cubicBezTo>
                    <a:pt x="9810" y="3603"/>
                    <a:pt x="9909" y="3632"/>
                    <a:pt x="10007" y="3632"/>
                  </a:cubicBezTo>
                  <a:cubicBezTo>
                    <a:pt x="10158" y="3632"/>
                    <a:pt x="10307" y="3563"/>
                    <a:pt x="10404" y="3431"/>
                  </a:cubicBezTo>
                  <a:lnTo>
                    <a:pt x="10644" y="3095"/>
                  </a:lnTo>
                  <a:cubicBezTo>
                    <a:pt x="10803" y="2878"/>
                    <a:pt x="10755" y="2575"/>
                    <a:pt x="10538" y="2416"/>
                  </a:cubicBezTo>
                  <a:lnTo>
                    <a:pt x="9350" y="1555"/>
                  </a:lnTo>
                  <a:cubicBezTo>
                    <a:pt x="9263" y="1494"/>
                    <a:pt x="9163" y="1465"/>
                    <a:pt x="9066" y="1465"/>
                  </a:cubicBezTo>
                  <a:cubicBezTo>
                    <a:pt x="8915" y="1465"/>
                    <a:pt x="8768" y="1534"/>
                    <a:pt x="8671" y="1666"/>
                  </a:cubicBezTo>
                  <a:lnTo>
                    <a:pt x="8426" y="2007"/>
                  </a:lnTo>
                  <a:cubicBezTo>
                    <a:pt x="8272" y="2224"/>
                    <a:pt x="8320" y="2522"/>
                    <a:pt x="8537" y="2681"/>
                  </a:cubicBezTo>
                  <a:lnTo>
                    <a:pt x="8710" y="2806"/>
                  </a:lnTo>
                  <a:lnTo>
                    <a:pt x="8402" y="3239"/>
                  </a:lnTo>
                  <a:cubicBezTo>
                    <a:pt x="7781" y="2878"/>
                    <a:pt x="7098" y="2642"/>
                    <a:pt x="6386" y="2541"/>
                  </a:cubicBezTo>
                  <a:lnTo>
                    <a:pt x="6386" y="1969"/>
                  </a:lnTo>
                  <a:lnTo>
                    <a:pt x="6559" y="1969"/>
                  </a:lnTo>
                  <a:cubicBezTo>
                    <a:pt x="6852" y="1969"/>
                    <a:pt x="7088" y="1728"/>
                    <a:pt x="7088" y="1439"/>
                  </a:cubicBezTo>
                  <a:lnTo>
                    <a:pt x="7088" y="530"/>
                  </a:lnTo>
                  <a:cubicBezTo>
                    <a:pt x="7088" y="236"/>
                    <a:pt x="6852" y="1"/>
                    <a:pt x="6559" y="1"/>
                  </a:cubicBezTo>
                  <a:lnTo>
                    <a:pt x="6059" y="1"/>
                  </a:lnTo>
                  <a:cubicBezTo>
                    <a:pt x="5794" y="1"/>
                    <a:pt x="5794" y="400"/>
                    <a:pt x="6059" y="400"/>
                  </a:cubicBezTo>
                  <a:lnTo>
                    <a:pt x="6559" y="400"/>
                  </a:lnTo>
                  <a:cubicBezTo>
                    <a:pt x="6631" y="400"/>
                    <a:pt x="6689" y="458"/>
                    <a:pt x="6689" y="530"/>
                  </a:cubicBezTo>
                  <a:lnTo>
                    <a:pt x="6689" y="1439"/>
                  </a:lnTo>
                  <a:cubicBezTo>
                    <a:pt x="6689" y="1507"/>
                    <a:pt x="6631" y="1564"/>
                    <a:pt x="6559" y="1569"/>
                  </a:cubicBezTo>
                  <a:lnTo>
                    <a:pt x="4625" y="1569"/>
                  </a:lnTo>
                  <a:cubicBezTo>
                    <a:pt x="4552" y="1564"/>
                    <a:pt x="4495" y="1507"/>
                    <a:pt x="4495" y="1439"/>
                  </a:cubicBezTo>
                  <a:lnTo>
                    <a:pt x="4495" y="530"/>
                  </a:lnTo>
                  <a:cubicBezTo>
                    <a:pt x="4495" y="458"/>
                    <a:pt x="4552" y="400"/>
                    <a:pt x="4625" y="400"/>
                  </a:cubicBezTo>
                  <a:lnTo>
                    <a:pt x="5125" y="400"/>
                  </a:lnTo>
                  <a:cubicBezTo>
                    <a:pt x="5390" y="400"/>
                    <a:pt x="5390" y="1"/>
                    <a:pt x="51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99" name="Google Shape;7299;p29"/>
          <p:cNvGrpSpPr/>
          <p:nvPr/>
        </p:nvGrpSpPr>
        <p:grpSpPr>
          <a:xfrm>
            <a:off x="5332567" y="3641181"/>
            <a:ext cx="360995" cy="359212"/>
            <a:chOff x="5332567" y="3825756"/>
            <a:chExt cx="360995" cy="359212"/>
          </a:xfrm>
        </p:grpSpPr>
        <p:sp>
          <p:nvSpPr>
            <p:cNvPr id="7300" name="Google Shape;7300;p29"/>
            <p:cNvSpPr/>
            <p:nvPr/>
          </p:nvSpPr>
          <p:spPr>
            <a:xfrm>
              <a:off x="5439077" y="4024901"/>
              <a:ext cx="55681" cy="55681"/>
            </a:xfrm>
            <a:custGeom>
              <a:rect b="b" l="l" r="r" t="t"/>
              <a:pathLst>
                <a:path extrusionOk="0" h="2123" w="2123">
                  <a:moveTo>
                    <a:pt x="1314" y="0"/>
                  </a:moveTo>
                  <a:lnTo>
                    <a:pt x="1" y="1314"/>
                  </a:lnTo>
                  <a:cubicBezTo>
                    <a:pt x="97" y="1328"/>
                    <a:pt x="188" y="1371"/>
                    <a:pt x="260" y="1444"/>
                  </a:cubicBezTo>
                  <a:lnTo>
                    <a:pt x="684" y="1862"/>
                  </a:lnTo>
                  <a:cubicBezTo>
                    <a:pt x="751" y="1934"/>
                    <a:pt x="794" y="2026"/>
                    <a:pt x="809" y="2122"/>
                  </a:cubicBezTo>
                  <a:lnTo>
                    <a:pt x="2123" y="809"/>
                  </a:lnTo>
                  <a:cubicBezTo>
                    <a:pt x="1815" y="582"/>
                    <a:pt x="1540" y="308"/>
                    <a:pt x="1314" y="0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1" name="Google Shape;7301;p29"/>
            <p:cNvSpPr/>
            <p:nvPr/>
          </p:nvSpPr>
          <p:spPr>
            <a:xfrm>
              <a:off x="5439077" y="4024901"/>
              <a:ext cx="44954" cy="55681"/>
            </a:xfrm>
            <a:custGeom>
              <a:rect b="b" l="l" r="r" t="t"/>
              <a:pathLst>
                <a:path extrusionOk="0" h="2123" w="1714">
                  <a:moveTo>
                    <a:pt x="1314" y="0"/>
                  </a:moveTo>
                  <a:lnTo>
                    <a:pt x="1" y="1309"/>
                  </a:lnTo>
                  <a:cubicBezTo>
                    <a:pt x="97" y="1323"/>
                    <a:pt x="188" y="1371"/>
                    <a:pt x="260" y="1439"/>
                  </a:cubicBezTo>
                  <a:lnTo>
                    <a:pt x="679" y="1862"/>
                  </a:lnTo>
                  <a:cubicBezTo>
                    <a:pt x="751" y="1930"/>
                    <a:pt x="794" y="2021"/>
                    <a:pt x="809" y="2122"/>
                  </a:cubicBezTo>
                  <a:lnTo>
                    <a:pt x="1305" y="1627"/>
                  </a:lnTo>
                  <a:lnTo>
                    <a:pt x="1122" y="1439"/>
                  </a:lnTo>
                  <a:cubicBezTo>
                    <a:pt x="1011" y="1338"/>
                    <a:pt x="1011" y="1165"/>
                    <a:pt x="1112" y="1059"/>
                  </a:cubicBezTo>
                  <a:lnTo>
                    <a:pt x="1714" y="457"/>
                  </a:lnTo>
                  <a:cubicBezTo>
                    <a:pt x="1569" y="313"/>
                    <a:pt x="1434" y="159"/>
                    <a:pt x="1314" y="0"/>
                  </a:cubicBezTo>
                  <a:close/>
                </a:path>
              </a:pathLst>
            </a:custGeom>
            <a:solidFill>
              <a:srgbClr val="C5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2" name="Google Shape;7302;p29"/>
            <p:cNvSpPr/>
            <p:nvPr/>
          </p:nvSpPr>
          <p:spPr>
            <a:xfrm>
              <a:off x="5434278" y="3831027"/>
              <a:ext cx="254328" cy="242526"/>
            </a:xfrm>
            <a:custGeom>
              <a:rect b="b" l="l" r="r" t="t"/>
              <a:pathLst>
                <a:path extrusionOk="0" h="9247" w="9697">
                  <a:moveTo>
                    <a:pt x="5077" y="0"/>
                  </a:moveTo>
                  <a:cubicBezTo>
                    <a:pt x="3873" y="0"/>
                    <a:pt x="2691" y="471"/>
                    <a:pt x="1805" y="1353"/>
                  </a:cubicBezTo>
                  <a:cubicBezTo>
                    <a:pt x="1" y="3163"/>
                    <a:pt x="1" y="6088"/>
                    <a:pt x="1805" y="7893"/>
                  </a:cubicBezTo>
                  <a:cubicBezTo>
                    <a:pt x="2690" y="8777"/>
                    <a:pt x="3871" y="9247"/>
                    <a:pt x="5073" y="9247"/>
                  </a:cubicBezTo>
                  <a:cubicBezTo>
                    <a:pt x="5669" y="9247"/>
                    <a:pt x="6270" y="9131"/>
                    <a:pt x="6843" y="8893"/>
                  </a:cubicBezTo>
                  <a:cubicBezTo>
                    <a:pt x="8570" y="8176"/>
                    <a:pt x="9696" y="6492"/>
                    <a:pt x="9696" y="4625"/>
                  </a:cubicBezTo>
                  <a:cubicBezTo>
                    <a:pt x="9696" y="2754"/>
                    <a:pt x="8570" y="1070"/>
                    <a:pt x="6843" y="353"/>
                  </a:cubicBezTo>
                  <a:cubicBezTo>
                    <a:pt x="6272" y="115"/>
                    <a:pt x="5672" y="0"/>
                    <a:pt x="5077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3" name="Google Shape;7303;p29"/>
            <p:cNvSpPr/>
            <p:nvPr/>
          </p:nvSpPr>
          <p:spPr>
            <a:xfrm>
              <a:off x="5446028" y="3831080"/>
              <a:ext cx="131767" cy="242395"/>
            </a:xfrm>
            <a:custGeom>
              <a:rect b="b" l="l" r="r" t="t"/>
              <a:pathLst>
                <a:path extrusionOk="0" h="9242" w="5024">
                  <a:moveTo>
                    <a:pt x="4614" y="1"/>
                  </a:moveTo>
                  <a:cubicBezTo>
                    <a:pt x="2089" y="1"/>
                    <a:pt x="0" y="2048"/>
                    <a:pt x="0" y="4623"/>
                  </a:cubicBezTo>
                  <a:cubicBezTo>
                    <a:pt x="0" y="7195"/>
                    <a:pt x="2089" y="9241"/>
                    <a:pt x="4614" y="9241"/>
                  </a:cubicBezTo>
                  <a:cubicBezTo>
                    <a:pt x="4749" y="9241"/>
                    <a:pt x="4886" y="9235"/>
                    <a:pt x="5024" y="9223"/>
                  </a:cubicBezTo>
                  <a:cubicBezTo>
                    <a:pt x="3936" y="9132"/>
                    <a:pt x="2916" y="8660"/>
                    <a:pt x="2151" y="7891"/>
                  </a:cubicBezTo>
                  <a:cubicBezTo>
                    <a:pt x="876" y="6620"/>
                    <a:pt x="457" y="4724"/>
                    <a:pt x="1073" y="3036"/>
                  </a:cubicBezTo>
                  <a:cubicBezTo>
                    <a:pt x="1689" y="1351"/>
                    <a:pt x="3229" y="173"/>
                    <a:pt x="5024" y="19"/>
                  </a:cubicBezTo>
                  <a:cubicBezTo>
                    <a:pt x="4886" y="7"/>
                    <a:pt x="4749" y="1"/>
                    <a:pt x="4614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4" name="Google Shape;7304;p29"/>
            <p:cNvSpPr/>
            <p:nvPr/>
          </p:nvSpPr>
          <p:spPr>
            <a:xfrm>
              <a:off x="5469239" y="3854212"/>
              <a:ext cx="205729" cy="196208"/>
            </a:xfrm>
            <a:custGeom>
              <a:rect b="b" l="l" r="r" t="t"/>
              <a:pathLst>
                <a:path extrusionOk="0" h="7481" w="7844">
                  <a:moveTo>
                    <a:pt x="3740" y="0"/>
                  </a:moveTo>
                  <a:cubicBezTo>
                    <a:pt x="3258" y="0"/>
                    <a:pt x="2773" y="94"/>
                    <a:pt x="2310" y="287"/>
                  </a:cubicBezTo>
                  <a:cubicBezTo>
                    <a:pt x="910" y="864"/>
                    <a:pt x="1" y="2231"/>
                    <a:pt x="1" y="3741"/>
                  </a:cubicBezTo>
                  <a:cubicBezTo>
                    <a:pt x="1" y="5252"/>
                    <a:pt x="910" y="6619"/>
                    <a:pt x="2310" y="7196"/>
                  </a:cubicBezTo>
                  <a:cubicBezTo>
                    <a:pt x="2773" y="7388"/>
                    <a:pt x="3258" y="7481"/>
                    <a:pt x="3740" y="7481"/>
                  </a:cubicBezTo>
                  <a:cubicBezTo>
                    <a:pt x="4712" y="7481"/>
                    <a:pt x="5668" y="7102"/>
                    <a:pt x="6386" y="6388"/>
                  </a:cubicBezTo>
                  <a:cubicBezTo>
                    <a:pt x="7844" y="4925"/>
                    <a:pt x="7844" y="2558"/>
                    <a:pt x="6386" y="1095"/>
                  </a:cubicBezTo>
                  <a:cubicBezTo>
                    <a:pt x="5668" y="381"/>
                    <a:pt x="4712" y="0"/>
                    <a:pt x="3740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5" name="Google Shape;7305;p29"/>
            <p:cNvSpPr/>
            <p:nvPr/>
          </p:nvSpPr>
          <p:spPr>
            <a:xfrm>
              <a:off x="5469108" y="3854186"/>
              <a:ext cx="108818" cy="196182"/>
            </a:xfrm>
            <a:custGeom>
              <a:rect b="b" l="l" r="r" t="t"/>
              <a:pathLst>
                <a:path extrusionOk="0" h="7480" w="4149">
                  <a:moveTo>
                    <a:pt x="3738" y="1"/>
                  </a:moveTo>
                  <a:cubicBezTo>
                    <a:pt x="1701" y="1"/>
                    <a:pt x="1" y="1654"/>
                    <a:pt x="1" y="3742"/>
                  </a:cubicBezTo>
                  <a:cubicBezTo>
                    <a:pt x="1" y="5827"/>
                    <a:pt x="1701" y="7479"/>
                    <a:pt x="3737" y="7479"/>
                  </a:cubicBezTo>
                  <a:cubicBezTo>
                    <a:pt x="3873" y="7479"/>
                    <a:pt x="4010" y="7472"/>
                    <a:pt x="4148" y="7457"/>
                  </a:cubicBezTo>
                  <a:cubicBezTo>
                    <a:pt x="3297" y="7370"/>
                    <a:pt x="2508" y="6990"/>
                    <a:pt x="1901" y="6384"/>
                  </a:cubicBezTo>
                  <a:cubicBezTo>
                    <a:pt x="886" y="5369"/>
                    <a:pt x="540" y="3853"/>
                    <a:pt x="1021" y="2496"/>
                  </a:cubicBezTo>
                  <a:cubicBezTo>
                    <a:pt x="1497" y="1139"/>
                    <a:pt x="2715" y="177"/>
                    <a:pt x="4148" y="23"/>
                  </a:cubicBezTo>
                  <a:cubicBezTo>
                    <a:pt x="4010" y="8"/>
                    <a:pt x="3873" y="1"/>
                    <a:pt x="3738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6" name="Google Shape;7306;p29"/>
            <p:cNvSpPr/>
            <p:nvPr/>
          </p:nvSpPr>
          <p:spPr>
            <a:xfrm>
              <a:off x="5531451" y="3892898"/>
              <a:ext cx="62762" cy="53740"/>
            </a:xfrm>
            <a:custGeom>
              <a:rect b="b" l="l" r="r" t="t"/>
              <a:pathLst>
                <a:path extrusionOk="0" h="2049" w="2393">
                  <a:moveTo>
                    <a:pt x="1367" y="0"/>
                  </a:moveTo>
                  <a:cubicBezTo>
                    <a:pt x="458" y="0"/>
                    <a:pt x="1" y="1102"/>
                    <a:pt x="645" y="1747"/>
                  </a:cubicBezTo>
                  <a:cubicBezTo>
                    <a:pt x="854" y="1955"/>
                    <a:pt x="1110" y="2049"/>
                    <a:pt x="1362" y="2049"/>
                  </a:cubicBezTo>
                  <a:cubicBezTo>
                    <a:pt x="1888" y="2049"/>
                    <a:pt x="2392" y="1640"/>
                    <a:pt x="2392" y="1025"/>
                  </a:cubicBezTo>
                  <a:cubicBezTo>
                    <a:pt x="2392" y="457"/>
                    <a:pt x="1930" y="0"/>
                    <a:pt x="1367" y="0"/>
                  </a:cubicBezTo>
                  <a:close/>
                </a:path>
              </a:pathLst>
            </a:custGeom>
            <a:solidFill>
              <a:srgbClr val="E2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7" name="Google Shape;7307;p29"/>
            <p:cNvSpPr/>
            <p:nvPr/>
          </p:nvSpPr>
          <p:spPr>
            <a:xfrm>
              <a:off x="5540420" y="3892845"/>
              <a:ext cx="37374" cy="53740"/>
            </a:xfrm>
            <a:custGeom>
              <a:rect b="b" l="l" r="r" t="t"/>
              <a:pathLst>
                <a:path extrusionOk="0" h="2049" w="1425">
                  <a:moveTo>
                    <a:pt x="1023" y="0"/>
                  </a:moveTo>
                  <a:cubicBezTo>
                    <a:pt x="484" y="0"/>
                    <a:pt x="0" y="436"/>
                    <a:pt x="0" y="1027"/>
                  </a:cubicBezTo>
                  <a:cubicBezTo>
                    <a:pt x="0" y="1614"/>
                    <a:pt x="484" y="2049"/>
                    <a:pt x="1022" y="2049"/>
                  </a:cubicBezTo>
                  <a:cubicBezTo>
                    <a:pt x="1155" y="2049"/>
                    <a:pt x="1291" y="2022"/>
                    <a:pt x="1425" y="1965"/>
                  </a:cubicBezTo>
                  <a:cubicBezTo>
                    <a:pt x="1049" y="1806"/>
                    <a:pt x="804" y="1436"/>
                    <a:pt x="804" y="1027"/>
                  </a:cubicBezTo>
                  <a:cubicBezTo>
                    <a:pt x="804" y="618"/>
                    <a:pt x="1049" y="247"/>
                    <a:pt x="1425" y="84"/>
                  </a:cubicBezTo>
                  <a:cubicBezTo>
                    <a:pt x="1292" y="27"/>
                    <a:pt x="1155" y="0"/>
                    <a:pt x="1023" y="0"/>
                  </a:cubicBezTo>
                  <a:close/>
                </a:path>
              </a:pathLst>
            </a:custGeom>
            <a:solidFill>
              <a:srgbClr val="DA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8" name="Google Shape;7308;p29"/>
            <p:cNvSpPr/>
            <p:nvPr/>
          </p:nvSpPr>
          <p:spPr>
            <a:xfrm>
              <a:off x="5523372" y="3946533"/>
              <a:ext cx="87862" cy="56179"/>
            </a:xfrm>
            <a:custGeom>
              <a:rect b="b" l="l" r="r" t="t"/>
              <a:pathLst>
                <a:path extrusionOk="0" h="2142" w="3350">
                  <a:moveTo>
                    <a:pt x="1098" y="0"/>
                  </a:moveTo>
                  <a:cubicBezTo>
                    <a:pt x="492" y="0"/>
                    <a:pt x="6" y="491"/>
                    <a:pt x="1" y="1097"/>
                  </a:cubicBezTo>
                  <a:lnTo>
                    <a:pt x="1" y="1954"/>
                  </a:lnTo>
                  <a:cubicBezTo>
                    <a:pt x="1" y="2055"/>
                    <a:pt x="87" y="2141"/>
                    <a:pt x="188" y="2141"/>
                  </a:cubicBezTo>
                  <a:lnTo>
                    <a:pt x="3162" y="2141"/>
                  </a:lnTo>
                  <a:cubicBezTo>
                    <a:pt x="3268" y="2141"/>
                    <a:pt x="3350" y="2055"/>
                    <a:pt x="3350" y="1954"/>
                  </a:cubicBezTo>
                  <a:lnTo>
                    <a:pt x="3350" y="1097"/>
                  </a:lnTo>
                  <a:cubicBezTo>
                    <a:pt x="3350" y="491"/>
                    <a:pt x="2859" y="5"/>
                    <a:pt x="2253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9" name="Google Shape;7309;p29"/>
            <p:cNvSpPr/>
            <p:nvPr/>
          </p:nvSpPr>
          <p:spPr>
            <a:xfrm>
              <a:off x="5523372" y="3946533"/>
              <a:ext cx="49885" cy="56179"/>
            </a:xfrm>
            <a:custGeom>
              <a:rect b="b" l="l" r="r" t="t"/>
              <a:pathLst>
                <a:path extrusionOk="0" h="2142" w="1902">
                  <a:moveTo>
                    <a:pt x="1098" y="0"/>
                  </a:moveTo>
                  <a:cubicBezTo>
                    <a:pt x="492" y="5"/>
                    <a:pt x="6" y="491"/>
                    <a:pt x="1" y="1097"/>
                  </a:cubicBezTo>
                  <a:lnTo>
                    <a:pt x="1" y="1954"/>
                  </a:lnTo>
                  <a:cubicBezTo>
                    <a:pt x="1" y="2059"/>
                    <a:pt x="87" y="2141"/>
                    <a:pt x="188" y="2141"/>
                  </a:cubicBezTo>
                  <a:lnTo>
                    <a:pt x="992" y="2141"/>
                  </a:lnTo>
                  <a:cubicBezTo>
                    <a:pt x="886" y="2141"/>
                    <a:pt x="804" y="2055"/>
                    <a:pt x="804" y="1954"/>
                  </a:cubicBezTo>
                  <a:lnTo>
                    <a:pt x="804" y="1097"/>
                  </a:lnTo>
                  <a:cubicBezTo>
                    <a:pt x="804" y="491"/>
                    <a:pt x="1295" y="5"/>
                    <a:pt x="1901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0" name="Google Shape;7310;p29"/>
            <p:cNvSpPr/>
            <p:nvPr/>
          </p:nvSpPr>
          <p:spPr>
            <a:xfrm>
              <a:off x="5338495" y="4055272"/>
              <a:ext cx="127098" cy="124528"/>
            </a:xfrm>
            <a:custGeom>
              <a:rect b="b" l="l" r="r" t="t"/>
              <a:pathLst>
                <a:path extrusionOk="0" h="4748" w="4846">
                  <a:moveTo>
                    <a:pt x="3845" y="1"/>
                  </a:moveTo>
                  <a:cubicBezTo>
                    <a:pt x="3709" y="1"/>
                    <a:pt x="3573" y="52"/>
                    <a:pt x="3470" y="156"/>
                  </a:cubicBezTo>
                  <a:lnTo>
                    <a:pt x="207" y="3418"/>
                  </a:lnTo>
                  <a:cubicBezTo>
                    <a:pt x="1" y="3625"/>
                    <a:pt x="1" y="3962"/>
                    <a:pt x="207" y="4169"/>
                  </a:cubicBezTo>
                  <a:lnTo>
                    <a:pt x="631" y="4592"/>
                  </a:lnTo>
                  <a:cubicBezTo>
                    <a:pt x="734" y="4696"/>
                    <a:pt x="869" y="4747"/>
                    <a:pt x="1004" y="4747"/>
                  </a:cubicBezTo>
                  <a:cubicBezTo>
                    <a:pt x="1140" y="4747"/>
                    <a:pt x="1276" y="4696"/>
                    <a:pt x="1382" y="4592"/>
                  </a:cubicBezTo>
                  <a:lnTo>
                    <a:pt x="4639" y="1330"/>
                  </a:lnTo>
                  <a:cubicBezTo>
                    <a:pt x="4846" y="1118"/>
                    <a:pt x="4846" y="786"/>
                    <a:pt x="4639" y="579"/>
                  </a:cubicBezTo>
                  <a:lnTo>
                    <a:pt x="4220" y="156"/>
                  </a:lnTo>
                  <a:cubicBezTo>
                    <a:pt x="4117" y="52"/>
                    <a:pt x="3981" y="1"/>
                    <a:pt x="3845" y="1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1" name="Google Shape;7311;p29"/>
            <p:cNvSpPr/>
            <p:nvPr/>
          </p:nvSpPr>
          <p:spPr>
            <a:xfrm>
              <a:off x="5338495" y="4055272"/>
              <a:ext cx="111336" cy="124528"/>
            </a:xfrm>
            <a:custGeom>
              <a:rect b="b" l="l" r="r" t="t"/>
              <a:pathLst>
                <a:path extrusionOk="0" h="4748" w="4245">
                  <a:moveTo>
                    <a:pt x="3845" y="1"/>
                  </a:moveTo>
                  <a:cubicBezTo>
                    <a:pt x="3709" y="1"/>
                    <a:pt x="3573" y="52"/>
                    <a:pt x="3470" y="156"/>
                  </a:cubicBezTo>
                  <a:lnTo>
                    <a:pt x="207" y="3418"/>
                  </a:lnTo>
                  <a:cubicBezTo>
                    <a:pt x="1" y="3625"/>
                    <a:pt x="1" y="3962"/>
                    <a:pt x="207" y="4169"/>
                  </a:cubicBezTo>
                  <a:lnTo>
                    <a:pt x="626" y="4592"/>
                  </a:lnTo>
                  <a:cubicBezTo>
                    <a:pt x="730" y="4696"/>
                    <a:pt x="865" y="4747"/>
                    <a:pt x="1001" y="4747"/>
                  </a:cubicBezTo>
                  <a:cubicBezTo>
                    <a:pt x="1137" y="4747"/>
                    <a:pt x="1273" y="4696"/>
                    <a:pt x="1377" y="4592"/>
                  </a:cubicBezTo>
                  <a:lnTo>
                    <a:pt x="1406" y="4563"/>
                  </a:lnTo>
                  <a:lnTo>
                    <a:pt x="1011" y="4169"/>
                  </a:lnTo>
                  <a:cubicBezTo>
                    <a:pt x="804" y="3962"/>
                    <a:pt x="804" y="3625"/>
                    <a:pt x="1011" y="3418"/>
                  </a:cubicBezTo>
                  <a:lnTo>
                    <a:pt x="4245" y="185"/>
                  </a:lnTo>
                  <a:lnTo>
                    <a:pt x="4220" y="156"/>
                  </a:lnTo>
                  <a:cubicBezTo>
                    <a:pt x="4117" y="52"/>
                    <a:pt x="3981" y="1"/>
                    <a:pt x="38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2" name="Google Shape;7312;p29"/>
            <p:cNvSpPr/>
            <p:nvPr/>
          </p:nvSpPr>
          <p:spPr>
            <a:xfrm>
              <a:off x="5419276" y="4055272"/>
              <a:ext cx="46449" cy="45111"/>
            </a:xfrm>
            <a:custGeom>
              <a:rect b="b" l="l" r="r" t="t"/>
              <a:pathLst>
                <a:path extrusionOk="0" h="1720" w="1771">
                  <a:moveTo>
                    <a:pt x="765" y="1"/>
                  </a:moveTo>
                  <a:cubicBezTo>
                    <a:pt x="629" y="1"/>
                    <a:pt x="493" y="52"/>
                    <a:pt x="390" y="156"/>
                  </a:cubicBezTo>
                  <a:lnTo>
                    <a:pt x="0" y="545"/>
                  </a:lnTo>
                  <a:lnTo>
                    <a:pt x="1174" y="1720"/>
                  </a:lnTo>
                  <a:lnTo>
                    <a:pt x="1564" y="1330"/>
                  </a:lnTo>
                  <a:cubicBezTo>
                    <a:pt x="1771" y="1123"/>
                    <a:pt x="1771" y="786"/>
                    <a:pt x="1564" y="579"/>
                  </a:cubicBezTo>
                  <a:lnTo>
                    <a:pt x="1140" y="156"/>
                  </a:lnTo>
                  <a:cubicBezTo>
                    <a:pt x="1037" y="52"/>
                    <a:pt x="901" y="1"/>
                    <a:pt x="76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3" name="Google Shape;7313;p29"/>
            <p:cNvSpPr/>
            <p:nvPr/>
          </p:nvSpPr>
          <p:spPr>
            <a:xfrm>
              <a:off x="5419276" y="4055299"/>
              <a:ext cx="30555" cy="24759"/>
            </a:xfrm>
            <a:custGeom>
              <a:rect b="b" l="l" r="r" t="t"/>
              <a:pathLst>
                <a:path extrusionOk="0" h="944" w="1165">
                  <a:moveTo>
                    <a:pt x="712" y="1"/>
                  </a:moveTo>
                  <a:cubicBezTo>
                    <a:pt x="698" y="1"/>
                    <a:pt x="679" y="6"/>
                    <a:pt x="664" y="10"/>
                  </a:cubicBezTo>
                  <a:cubicBezTo>
                    <a:pt x="558" y="30"/>
                    <a:pt x="462" y="78"/>
                    <a:pt x="390" y="155"/>
                  </a:cubicBezTo>
                  <a:lnTo>
                    <a:pt x="96" y="448"/>
                  </a:lnTo>
                  <a:lnTo>
                    <a:pt x="0" y="544"/>
                  </a:lnTo>
                  <a:lnTo>
                    <a:pt x="404" y="944"/>
                  </a:lnTo>
                  <a:lnTo>
                    <a:pt x="1165" y="184"/>
                  </a:lnTo>
                  <a:lnTo>
                    <a:pt x="1140" y="155"/>
                  </a:lnTo>
                  <a:cubicBezTo>
                    <a:pt x="1126" y="145"/>
                    <a:pt x="1116" y="135"/>
                    <a:pt x="1102" y="126"/>
                  </a:cubicBezTo>
                  <a:lnTo>
                    <a:pt x="1088" y="111"/>
                  </a:lnTo>
                  <a:cubicBezTo>
                    <a:pt x="1073" y="102"/>
                    <a:pt x="1054" y="87"/>
                    <a:pt x="1039" y="78"/>
                  </a:cubicBezTo>
                  <a:cubicBezTo>
                    <a:pt x="958" y="30"/>
                    <a:pt x="861" y="1"/>
                    <a:pt x="765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4" name="Google Shape;7314;p29"/>
            <p:cNvSpPr/>
            <p:nvPr/>
          </p:nvSpPr>
          <p:spPr>
            <a:xfrm>
              <a:off x="5332567" y="3825756"/>
              <a:ext cx="360995" cy="359212"/>
            </a:xfrm>
            <a:custGeom>
              <a:rect b="b" l="l" r="r" t="t"/>
              <a:pathLst>
                <a:path extrusionOk="0" h="13696" w="13764">
                  <a:moveTo>
                    <a:pt x="5284" y="7959"/>
                  </a:moveTo>
                  <a:cubicBezTo>
                    <a:pt x="5442" y="8146"/>
                    <a:pt x="5621" y="8325"/>
                    <a:pt x="5808" y="8483"/>
                  </a:cubicBezTo>
                  <a:lnTo>
                    <a:pt x="5053" y="9239"/>
                  </a:lnTo>
                  <a:cubicBezTo>
                    <a:pt x="5038" y="9220"/>
                    <a:pt x="5024" y="9200"/>
                    <a:pt x="5005" y="9186"/>
                  </a:cubicBezTo>
                  <a:lnTo>
                    <a:pt x="4586" y="8762"/>
                  </a:lnTo>
                  <a:cubicBezTo>
                    <a:pt x="4567" y="8748"/>
                    <a:pt x="4548" y="8729"/>
                    <a:pt x="4528" y="8714"/>
                  </a:cubicBezTo>
                  <a:lnTo>
                    <a:pt x="5284" y="7959"/>
                  </a:lnTo>
                  <a:close/>
                  <a:moveTo>
                    <a:pt x="4064" y="8949"/>
                  </a:moveTo>
                  <a:cubicBezTo>
                    <a:pt x="4148" y="8949"/>
                    <a:pt x="4232" y="8981"/>
                    <a:pt x="4297" y="9046"/>
                  </a:cubicBezTo>
                  <a:lnTo>
                    <a:pt x="4721" y="9465"/>
                  </a:lnTo>
                  <a:cubicBezTo>
                    <a:pt x="4851" y="9595"/>
                    <a:pt x="4851" y="9807"/>
                    <a:pt x="4721" y="9936"/>
                  </a:cubicBezTo>
                  <a:lnTo>
                    <a:pt x="4475" y="10182"/>
                  </a:lnTo>
                  <a:lnTo>
                    <a:pt x="3585" y="9292"/>
                  </a:lnTo>
                  <a:lnTo>
                    <a:pt x="3831" y="9046"/>
                  </a:lnTo>
                  <a:cubicBezTo>
                    <a:pt x="3896" y="8981"/>
                    <a:pt x="3980" y="8949"/>
                    <a:pt x="4064" y="8949"/>
                  </a:cubicBezTo>
                  <a:close/>
                  <a:moveTo>
                    <a:pt x="3301" y="9576"/>
                  </a:moveTo>
                  <a:lnTo>
                    <a:pt x="4191" y="10466"/>
                  </a:lnTo>
                  <a:lnTo>
                    <a:pt x="1458" y="13199"/>
                  </a:lnTo>
                  <a:cubicBezTo>
                    <a:pt x="1393" y="13261"/>
                    <a:pt x="1309" y="13293"/>
                    <a:pt x="1225" y="13293"/>
                  </a:cubicBezTo>
                  <a:cubicBezTo>
                    <a:pt x="1141" y="13293"/>
                    <a:pt x="1057" y="13261"/>
                    <a:pt x="992" y="13199"/>
                  </a:cubicBezTo>
                  <a:lnTo>
                    <a:pt x="568" y="12775"/>
                  </a:lnTo>
                  <a:cubicBezTo>
                    <a:pt x="443" y="12645"/>
                    <a:pt x="443" y="12439"/>
                    <a:pt x="568" y="12309"/>
                  </a:cubicBezTo>
                  <a:lnTo>
                    <a:pt x="3301" y="9576"/>
                  </a:lnTo>
                  <a:close/>
                  <a:moveTo>
                    <a:pt x="8955" y="0"/>
                  </a:moveTo>
                  <a:cubicBezTo>
                    <a:pt x="8952" y="0"/>
                    <a:pt x="8949" y="0"/>
                    <a:pt x="8945" y="0"/>
                  </a:cubicBezTo>
                  <a:cubicBezTo>
                    <a:pt x="5014" y="0"/>
                    <a:pt x="2743" y="4466"/>
                    <a:pt x="5033" y="7641"/>
                  </a:cubicBezTo>
                  <a:lnTo>
                    <a:pt x="4119" y="8551"/>
                  </a:lnTo>
                  <a:cubicBezTo>
                    <a:pt x="4098" y="8549"/>
                    <a:pt x="4077" y="8548"/>
                    <a:pt x="4055" y="8548"/>
                  </a:cubicBezTo>
                  <a:cubicBezTo>
                    <a:pt x="3866" y="8548"/>
                    <a:pt x="3685" y="8624"/>
                    <a:pt x="3547" y="8762"/>
                  </a:cubicBezTo>
                  <a:lnTo>
                    <a:pt x="284" y="12025"/>
                  </a:lnTo>
                  <a:cubicBezTo>
                    <a:pt x="0" y="12309"/>
                    <a:pt x="0" y="12771"/>
                    <a:pt x="284" y="13059"/>
                  </a:cubicBezTo>
                  <a:lnTo>
                    <a:pt x="708" y="13483"/>
                  </a:lnTo>
                  <a:cubicBezTo>
                    <a:pt x="850" y="13625"/>
                    <a:pt x="1036" y="13696"/>
                    <a:pt x="1223" y="13696"/>
                  </a:cubicBezTo>
                  <a:cubicBezTo>
                    <a:pt x="1410" y="13696"/>
                    <a:pt x="1598" y="13625"/>
                    <a:pt x="1742" y="13483"/>
                  </a:cubicBezTo>
                  <a:lnTo>
                    <a:pt x="4615" y="10610"/>
                  </a:lnTo>
                  <a:lnTo>
                    <a:pt x="5005" y="10220"/>
                  </a:lnTo>
                  <a:cubicBezTo>
                    <a:pt x="5154" y="10071"/>
                    <a:pt x="5231" y="9859"/>
                    <a:pt x="5216" y="9648"/>
                  </a:cubicBezTo>
                  <a:lnTo>
                    <a:pt x="6126" y="8734"/>
                  </a:lnTo>
                  <a:cubicBezTo>
                    <a:pt x="6814" y="9229"/>
                    <a:pt x="7617" y="9532"/>
                    <a:pt x="8455" y="9619"/>
                  </a:cubicBezTo>
                  <a:lnTo>
                    <a:pt x="8479" y="9619"/>
                  </a:lnTo>
                  <a:cubicBezTo>
                    <a:pt x="8480" y="9619"/>
                    <a:pt x="8482" y="9619"/>
                    <a:pt x="8484" y="9619"/>
                  </a:cubicBezTo>
                  <a:cubicBezTo>
                    <a:pt x="8739" y="9619"/>
                    <a:pt x="8756" y="9239"/>
                    <a:pt x="8498" y="9220"/>
                  </a:cubicBezTo>
                  <a:cubicBezTo>
                    <a:pt x="7641" y="9133"/>
                    <a:pt x="6828" y="8796"/>
                    <a:pt x="6164" y="8257"/>
                  </a:cubicBezTo>
                  <a:cubicBezTo>
                    <a:pt x="2907" y="5625"/>
                    <a:pt x="4827" y="404"/>
                    <a:pt x="8945" y="404"/>
                  </a:cubicBezTo>
                  <a:cubicBezTo>
                    <a:pt x="8949" y="404"/>
                    <a:pt x="8952" y="404"/>
                    <a:pt x="8955" y="404"/>
                  </a:cubicBezTo>
                  <a:cubicBezTo>
                    <a:pt x="11217" y="404"/>
                    <a:pt x="13113" y="2121"/>
                    <a:pt x="13343" y="4374"/>
                  </a:cubicBezTo>
                  <a:cubicBezTo>
                    <a:pt x="13350" y="4503"/>
                    <a:pt x="13444" y="4563"/>
                    <a:pt x="13539" y="4563"/>
                  </a:cubicBezTo>
                  <a:cubicBezTo>
                    <a:pt x="13650" y="4563"/>
                    <a:pt x="13763" y="4481"/>
                    <a:pt x="13743" y="4331"/>
                  </a:cubicBezTo>
                  <a:cubicBezTo>
                    <a:pt x="13493" y="1870"/>
                    <a:pt x="11424" y="0"/>
                    <a:pt x="89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5" name="Google Shape;7315;p29"/>
            <p:cNvSpPr/>
            <p:nvPr/>
          </p:nvSpPr>
          <p:spPr>
            <a:xfrm>
              <a:off x="5455601" y="3848783"/>
              <a:ext cx="215328" cy="206804"/>
            </a:xfrm>
            <a:custGeom>
              <a:rect b="b" l="l" r="r" t="t"/>
              <a:pathLst>
                <a:path extrusionOk="0" h="7885" w="8210">
                  <a:moveTo>
                    <a:pt x="4254" y="406"/>
                  </a:moveTo>
                  <a:cubicBezTo>
                    <a:pt x="4710" y="406"/>
                    <a:pt x="5170" y="495"/>
                    <a:pt x="5607" y="676"/>
                  </a:cubicBezTo>
                  <a:cubicBezTo>
                    <a:pt x="6930" y="1225"/>
                    <a:pt x="7791" y="2515"/>
                    <a:pt x="7791" y="3944"/>
                  </a:cubicBezTo>
                  <a:cubicBezTo>
                    <a:pt x="7796" y="5899"/>
                    <a:pt x="6218" y="7480"/>
                    <a:pt x="4263" y="7480"/>
                  </a:cubicBezTo>
                  <a:cubicBezTo>
                    <a:pt x="4260" y="7480"/>
                    <a:pt x="4257" y="7480"/>
                    <a:pt x="4254" y="7480"/>
                  </a:cubicBezTo>
                  <a:cubicBezTo>
                    <a:pt x="2825" y="7480"/>
                    <a:pt x="1531" y="6619"/>
                    <a:pt x="987" y="5300"/>
                  </a:cubicBezTo>
                  <a:cubicBezTo>
                    <a:pt x="439" y="3977"/>
                    <a:pt x="742" y="2452"/>
                    <a:pt x="1752" y="1441"/>
                  </a:cubicBezTo>
                  <a:cubicBezTo>
                    <a:pt x="2428" y="766"/>
                    <a:pt x="3334" y="406"/>
                    <a:pt x="4254" y="406"/>
                  </a:cubicBezTo>
                  <a:close/>
                  <a:moveTo>
                    <a:pt x="4253" y="0"/>
                  </a:moveTo>
                  <a:cubicBezTo>
                    <a:pt x="3228" y="0"/>
                    <a:pt x="2220" y="401"/>
                    <a:pt x="1464" y="1158"/>
                  </a:cubicBezTo>
                  <a:cubicBezTo>
                    <a:pt x="338" y="2284"/>
                    <a:pt x="1" y="3977"/>
                    <a:pt x="612" y="5450"/>
                  </a:cubicBezTo>
                  <a:cubicBezTo>
                    <a:pt x="1223" y="6927"/>
                    <a:pt x="2662" y="7884"/>
                    <a:pt x="4254" y="7884"/>
                  </a:cubicBezTo>
                  <a:cubicBezTo>
                    <a:pt x="4263" y="7884"/>
                    <a:pt x="4272" y="7884"/>
                    <a:pt x="4281" y="7884"/>
                  </a:cubicBezTo>
                  <a:cubicBezTo>
                    <a:pt x="6448" y="7884"/>
                    <a:pt x="8210" y="6114"/>
                    <a:pt x="8195" y="3944"/>
                  </a:cubicBezTo>
                  <a:cubicBezTo>
                    <a:pt x="8195" y="2351"/>
                    <a:pt x="7233" y="912"/>
                    <a:pt x="5761" y="301"/>
                  </a:cubicBezTo>
                  <a:cubicBezTo>
                    <a:pt x="5273" y="99"/>
                    <a:pt x="4761" y="0"/>
                    <a:pt x="42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6" name="Google Shape;7316;p29"/>
            <p:cNvSpPr/>
            <p:nvPr/>
          </p:nvSpPr>
          <p:spPr>
            <a:xfrm>
              <a:off x="5518075" y="3887574"/>
              <a:ext cx="98353" cy="120437"/>
            </a:xfrm>
            <a:custGeom>
              <a:rect b="b" l="l" r="r" t="t"/>
              <a:pathLst>
                <a:path extrusionOk="0" h="4592" w="3750">
                  <a:moveTo>
                    <a:pt x="1872" y="405"/>
                  </a:moveTo>
                  <a:cubicBezTo>
                    <a:pt x="2604" y="405"/>
                    <a:pt x="2970" y="1291"/>
                    <a:pt x="2455" y="1805"/>
                  </a:cubicBezTo>
                  <a:cubicBezTo>
                    <a:pt x="2286" y="1974"/>
                    <a:pt x="2079" y="2049"/>
                    <a:pt x="1876" y="2049"/>
                  </a:cubicBezTo>
                  <a:cubicBezTo>
                    <a:pt x="1454" y="2049"/>
                    <a:pt x="1050" y="1722"/>
                    <a:pt x="1050" y="1228"/>
                  </a:cubicBezTo>
                  <a:cubicBezTo>
                    <a:pt x="1050" y="771"/>
                    <a:pt x="1420" y="405"/>
                    <a:pt x="1872" y="405"/>
                  </a:cubicBezTo>
                  <a:close/>
                  <a:moveTo>
                    <a:pt x="2450" y="2450"/>
                  </a:moveTo>
                  <a:cubicBezTo>
                    <a:pt x="2945" y="2450"/>
                    <a:pt x="3345" y="2850"/>
                    <a:pt x="3345" y="3345"/>
                  </a:cubicBezTo>
                  <a:lnTo>
                    <a:pt x="3345" y="4187"/>
                  </a:lnTo>
                  <a:lnTo>
                    <a:pt x="2907" y="4187"/>
                  </a:lnTo>
                  <a:lnTo>
                    <a:pt x="2907" y="3302"/>
                  </a:lnTo>
                  <a:cubicBezTo>
                    <a:pt x="2900" y="3177"/>
                    <a:pt x="2802" y="3114"/>
                    <a:pt x="2705" y="3114"/>
                  </a:cubicBezTo>
                  <a:cubicBezTo>
                    <a:pt x="2607" y="3114"/>
                    <a:pt x="2510" y="3177"/>
                    <a:pt x="2503" y="3302"/>
                  </a:cubicBezTo>
                  <a:lnTo>
                    <a:pt x="2503" y="4187"/>
                  </a:lnTo>
                  <a:lnTo>
                    <a:pt x="1242" y="4187"/>
                  </a:lnTo>
                  <a:lnTo>
                    <a:pt x="1242" y="3307"/>
                  </a:lnTo>
                  <a:cubicBezTo>
                    <a:pt x="1235" y="3179"/>
                    <a:pt x="1137" y="3115"/>
                    <a:pt x="1040" y="3115"/>
                  </a:cubicBezTo>
                  <a:cubicBezTo>
                    <a:pt x="943" y="3115"/>
                    <a:pt x="845" y="3179"/>
                    <a:pt x="838" y="3307"/>
                  </a:cubicBezTo>
                  <a:lnTo>
                    <a:pt x="838" y="4187"/>
                  </a:lnTo>
                  <a:lnTo>
                    <a:pt x="400" y="4187"/>
                  </a:lnTo>
                  <a:lnTo>
                    <a:pt x="400" y="3345"/>
                  </a:lnTo>
                  <a:cubicBezTo>
                    <a:pt x="400" y="2850"/>
                    <a:pt x="799" y="2450"/>
                    <a:pt x="1295" y="2450"/>
                  </a:cubicBezTo>
                  <a:close/>
                  <a:moveTo>
                    <a:pt x="1872" y="1"/>
                  </a:moveTo>
                  <a:cubicBezTo>
                    <a:pt x="790" y="1"/>
                    <a:pt x="241" y="1310"/>
                    <a:pt x="1002" y="2084"/>
                  </a:cubicBezTo>
                  <a:cubicBezTo>
                    <a:pt x="414" y="2219"/>
                    <a:pt x="1" y="2744"/>
                    <a:pt x="1" y="3345"/>
                  </a:cubicBezTo>
                  <a:lnTo>
                    <a:pt x="1" y="4202"/>
                  </a:lnTo>
                  <a:cubicBezTo>
                    <a:pt x="1" y="4418"/>
                    <a:pt x="174" y="4591"/>
                    <a:pt x="386" y="4591"/>
                  </a:cubicBezTo>
                  <a:lnTo>
                    <a:pt x="3359" y="4591"/>
                  </a:lnTo>
                  <a:cubicBezTo>
                    <a:pt x="3576" y="4591"/>
                    <a:pt x="3749" y="4418"/>
                    <a:pt x="3749" y="4202"/>
                  </a:cubicBezTo>
                  <a:lnTo>
                    <a:pt x="3749" y="3345"/>
                  </a:lnTo>
                  <a:cubicBezTo>
                    <a:pt x="3749" y="2744"/>
                    <a:pt x="3330" y="2219"/>
                    <a:pt x="2743" y="2084"/>
                  </a:cubicBezTo>
                  <a:cubicBezTo>
                    <a:pt x="3504" y="1310"/>
                    <a:pt x="2955" y="1"/>
                    <a:pt x="1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7" name="Google Shape;7317;p29"/>
            <p:cNvSpPr/>
            <p:nvPr/>
          </p:nvSpPr>
          <p:spPr>
            <a:xfrm>
              <a:off x="5572470" y="3959411"/>
              <a:ext cx="120751" cy="118627"/>
            </a:xfrm>
            <a:custGeom>
              <a:rect b="b" l="l" r="r" t="t"/>
              <a:pathLst>
                <a:path extrusionOk="0" h="4523" w="4604">
                  <a:moveTo>
                    <a:pt x="4391" y="0"/>
                  </a:moveTo>
                  <a:cubicBezTo>
                    <a:pt x="4301" y="0"/>
                    <a:pt x="4212" y="56"/>
                    <a:pt x="4196" y="173"/>
                  </a:cubicBezTo>
                  <a:cubicBezTo>
                    <a:pt x="3985" y="2261"/>
                    <a:pt x="2334" y="3912"/>
                    <a:pt x="246" y="4124"/>
                  </a:cubicBezTo>
                  <a:cubicBezTo>
                    <a:pt x="1" y="4157"/>
                    <a:pt x="20" y="4513"/>
                    <a:pt x="265" y="4523"/>
                  </a:cubicBezTo>
                  <a:lnTo>
                    <a:pt x="289" y="4523"/>
                  </a:lnTo>
                  <a:cubicBezTo>
                    <a:pt x="2565" y="4292"/>
                    <a:pt x="4365" y="2492"/>
                    <a:pt x="4596" y="216"/>
                  </a:cubicBezTo>
                  <a:cubicBezTo>
                    <a:pt x="4604" y="76"/>
                    <a:pt x="4496" y="0"/>
                    <a:pt x="43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18" name="Google Shape;7318;p29"/>
          <p:cNvGrpSpPr/>
          <p:nvPr/>
        </p:nvGrpSpPr>
        <p:grpSpPr>
          <a:xfrm>
            <a:off x="5776153" y="3655815"/>
            <a:ext cx="367028" cy="329942"/>
            <a:chOff x="5776153" y="3840390"/>
            <a:chExt cx="367028" cy="329942"/>
          </a:xfrm>
        </p:grpSpPr>
        <p:sp>
          <p:nvSpPr>
            <p:cNvPr id="7319" name="Google Shape;7319;p29"/>
            <p:cNvSpPr/>
            <p:nvPr/>
          </p:nvSpPr>
          <p:spPr>
            <a:xfrm>
              <a:off x="5927853" y="3907139"/>
              <a:ext cx="29060" cy="50881"/>
            </a:xfrm>
            <a:custGeom>
              <a:rect b="b" l="l" r="r" t="t"/>
              <a:pathLst>
                <a:path extrusionOk="0" h="1940" w="1108">
                  <a:moveTo>
                    <a:pt x="520" y="391"/>
                  </a:moveTo>
                  <a:lnTo>
                    <a:pt x="520" y="747"/>
                  </a:lnTo>
                  <a:cubicBezTo>
                    <a:pt x="409" y="708"/>
                    <a:pt x="328" y="660"/>
                    <a:pt x="328" y="559"/>
                  </a:cubicBezTo>
                  <a:cubicBezTo>
                    <a:pt x="328" y="468"/>
                    <a:pt x="400" y="410"/>
                    <a:pt x="520" y="391"/>
                  </a:cubicBezTo>
                  <a:close/>
                  <a:moveTo>
                    <a:pt x="640" y="1117"/>
                  </a:moveTo>
                  <a:cubicBezTo>
                    <a:pt x="741" y="1165"/>
                    <a:pt x="814" y="1223"/>
                    <a:pt x="814" y="1338"/>
                  </a:cubicBezTo>
                  <a:cubicBezTo>
                    <a:pt x="814" y="1449"/>
                    <a:pt x="741" y="1507"/>
                    <a:pt x="640" y="1531"/>
                  </a:cubicBezTo>
                  <a:lnTo>
                    <a:pt x="640" y="1117"/>
                  </a:lnTo>
                  <a:close/>
                  <a:moveTo>
                    <a:pt x="578" y="1"/>
                  </a:moveTo>
                  <a:cubicBezTo>
                    <a:pt x="534" y="1"/>
                    <a:pt x="501" y="30"/>
                    <a:pt x="501" y="63"/>
                  </a:cubicBezTo>
                  <a:lnTo>
                    <a:pt x="501" y="126"/>
                  </a:lnTo>
                  <a:cubicBezTo>
                    <a:pt x="265" y="160"/>
                    <a:pt x="44" y="285"/>
                    <a:pt x="44" y="588"/>
                  </a:cubicBezTo>
                  <a:cubicBezTo>
                    <a:pt x="44" y="891"/>
                    <a:pt x="284" y="982"/>
                    <a:pt x="501" y="1064"/>
                  </a:cubicBezTo>
                  <a:lnTo>
                    <a:pt x="501" y="1531"/>
                  </a:lnTo>
                  <a:cubicBezTo>
                    <a:pt x="294" y="1507"/>
                    <a:pt x="222" y="1358"/>
                    <a:pt x="130" y="1358"/>
                  </a:cubicBezTo>
                  <a:cubicBezTo>
                    <a:pt x="58" y="1358"/>
                    <a:pt x="0" y="1454"/>
                    <a:pt x="0" y="1521"/>
                  </a:cubicBezTo>
                  <a:cubicBezTo>
                    <a:pt x="0" y="1651"/>
                    <a:pt x="212" y="1805"/>
                    <a:pt x="501" y="1815"/>
                  </a:cubicBezTo>
                  <a:lnTo>
                    <a:pt x="501" y="1877"/>
                  </a:lnTo>
                  <a:cubicBezTo>
                    <a:pt x="501" y="1911"/>
                    <a:pt x="539" y="1940"/>
                    <a:pt x="578" y="1940"/>
                  </a:cubicBezTo>
                  <a:cubicBezTo>
                    <a:pt x="621" y="1940"/>
                    <a:pt x="660" y="1906"/>
                    <a:pt x="660" y="1877"/>
                  </a:cubicBezTo>
                  <a:lnTo>
                    <a:pt x="660" y="1805"/>
                  </a:lnTo>
                  <a:cubicBezTo>
                    <a:pt x="924" y="1762"/>
                    <a:pt x="1107" y="1593"/>
                    <a:pt x="1107" y="1305"/>
                  </a:cubicBezTo>
                  <a:cubicBezTo>
                    <a:pt x="1107" y="982"/>
                    <a:pt x="871" y="877"/>
                    <a:pt x="660" y="800"/>
                  </a:cubicBezTo>
                  <a:lnTo>
                    <a:pt x="660" y="386"/>
                  </a:lnTo>
                  <a:cubicBezTo>
                    <a:pt x="818" y="395"/>
                    <a:pt x="871" y="472"/>
                    <a:pt x="939" y="472"/>
                  </a:cubicBezTo>
                  <a:cubicBezTo>
                    <a:pt x="1025" y="472"/>
                    <a:pt x="1064" y="362"/>
                    <a:pt x="1064" y="309"/>
                  </a:cubicBezTo>
                  <a:cubicBezTo>
                    <a:pt x="1064" y="169"/>
                    <a:pt x="814" y="126"/>
                    <a:pt x="660" y="121"/>
                  </a:cubicBezTo>
                  <a:lnTo>
                    <a:pt x="660" y="63"/>
                  </a:lnTo>
                  <a:cubicBezTo>
                    <a:pt x="660" y="30"/>
                    <a:pt x="626" y="1"/>
                    <a:pt x="5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0" name="Google Shape;7320;p29"/>
            <p:cNvSpPr/>
            <p:nvPr/>
          </p:nvSpPr>
          <p:spPr>
            <a:xfrm>
              <a:off x="6012148" y="3875352"/>
              <a:ext cx="29060" cy="51012"/>
            </a:xfrm>
            <a:custGeom>
              <a:rect b="b" l="l" r="r" t="t"/>
              <a:pathLst>
                <a:path extrusionOk="0" h="1945" w="1108">
                  <a:moveTo>
                    <a:pt x="520" y="395"/>
                  </a:moveTo>
                  <a:lnTo>
                    <a:pt x="520" y="751"/>
                  </a:lnTo>
                  <a:cubicBezTo>
                    <a:pt x="410" y="708"/>
                    <a:pt x="333" y="664"/>
                    <a:pt x="333" y="558"/>
                  </a:cubicBezTo>
                  <a:cubicBezTo>
                    <a:pt x="333" y="467"/>
                    <a:pt x="400" y="414"/>
                    <a:pt x="520" y="395"/>
                  </a:cubicBezTo>
                  <a:close/>
                  <a:moveTo>
                    <a:pt x="641" y="1121"/>
                  </a:moveTo>
                  <a:cubicBezTo>
                    <a:pt x="742" y="1165"/>
                    <a:pt x="819" y="1227"/>
                    <a:pt x="819" y="1338"/>
                  </a:cubicBezTo>
                  <a:cubicBezTo>
                    <a:pt x="819" y="1449"/>
                    <a:pt x="746" y="1511"/>
                    <a:pt x="641" y="1530"/>
                  </a:cubicBezTo>
                  <a:lnTo>
                    <a:pt x="641" y="1121"/>
                  </a:lnTo>
                  <a:close/>
                  <a:moveTo>
                    <a:pt x="583" y="0"/>
                  </a:moveTo>
                  <a:cubicBezTo>
                    <a:pt x="535" y="0"/>
                    <a:pt x="501" y="34"/>
                    <a:pt x="501" y="63"/>
                  </a:cubicBezTo>
                  <a:lnTo>
                    <a:pt x="501" y="130"/>
                  </a:lnTo>
                  <a:cubicBezTo>
                    <a:pt x="265" y="159"/>
                    <a:pt x="44" y="284"/>
                    <a:pt x="44" y="587"/>
                  </a:cubicBezTo>
                  <a:cubicBezTo>
                    <a:pt x="44" y="890"/>
                    <a:pt x="285" y="982"/>
                    <a:pt x="501" y="1064"/>
                  </a:cubicBezTo>
                  <a:lnTo>
                    <a:pt x="501" y="1535"/>
                  </a:lnTo>
                  <a:cubicBezTo>
                    <a:pt x="294" y="1511"/>
                    <a:pt x="222" y="1357"/>
                    <a:pt x="131" y="1357"/>
                  </a:cubicBezTo>
                  <a:cubicBezTo>
                    <a:pt x="63" y="1357"/>
                    <a:pt x="1" y="1453"/>
                    <a:pt x="1" y="1521"/>
                  </a:cubicBezTo>
                  <a:cubicBezTo>
                    <a:pt x="1" y="1655"/>
                    <a:pt x="217" y="1805"/>
                    <a:pt x="501" y="1814"/>
                  </a:cubicBezTo>
                  <a:lnTo>
                    <a:pt x="501" y="1819"/>
                  </a:lnTo>
                  <a:lnTo>
                    <a:pt x="501" y="1882"/>
                  </a:lnTo>
                  <a:cubicBezTo>
                    <a:pt x="501" y="1915"/>
                    <a:pt x="540" y="1944"/>
                    <a:pt x="583" y="1944"/>
                  </a:cubicBezTo>
                  <a:cubicBezTo>
                    <a:pt x="621" y="1944"/>
                    <a:pt x="660" y="1915"/>
                    <a:pt x="660" y="1882"/>
                  </a:cubicBezTo>
                  <a:lnTo>
                    <a:pt x="660" y="1809"/>
                  </a:lnTo>
                  <a:cubicBezTo>
                    <a:pt x="924" y="1766"/>
                    <a:pt x="1107" y="1598"/>
                    <a:pt x="1107" y="1309"/>
                  </a:cubicBezTo>
                  <a:cubicBezTo>
                    <a:pt x="1107" y="987"/>
                    <a:pt x="872" y="881"/>
                    <a:pt x="660" y="804"/>
                  </a:cubicBezTo>
                  <a:lnTo>
                    <a:pt x="660" y="385"/>
                  </a:lnTo>
                  <a:cubicBezTo>
                    <a:pt x="819" y="395"/>
                    <a:pt x="872" y="472"/>
                    <a:pt x="939" y="472"/>
                  </a:cubicBezTo>
                  <a:cubicBezTo>
                    <a:pt x="1026" y="472"/>
                    <a:pt x="1064" y="361"/>
                    <a:pt x="1064" y="308"/>
                  </a:cubicBezTo>
                  <a:cubicBezTo>
                    <a:pt x="1064" y="173"/>
                    <a:pt x="814" y="125"/>
                    <a:pt x="660" y="121"/>
                  </a:cubicBezTo>
                  <a:lnTo>
                    <a:pt x="660" y="63"/>
                  </a:lnTo>
                  <a:cubicBezTo>
                    <a:pt x="660" y="29"/>
                    <a:pt x="626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1" name="Google Shape;7321;p29"/>
            <p:cNvSpPr/>
            <p:nvPr/>
          </p:nvSpPr>
          <p:spPr>
            <a:xfrm>
              <a:off x="6012148" y="3875352"/>
              <a:ext cx="29060" cy="51012"/>
            </a:xfrm>
            <a:custGeom>
              <a:rect b="b" l="l" r="r" t="t"/>
              <a:pathLst>
                <a:path extrusionOk="0" h="1945" w="1108">
                  <a:moveTo>
                    <a:pt x="520" y="395"/>
                  </a:moveTo>
                  <a:lnTo>
                    <a:pt x="520" y="751"/>
                  </a:lnTo>
                  <a:cubicBezTo>
                    <a:pt x="410" y="708"/>
                    <a:pt x="333" y="664"/>
                    <a:pt x="333" y="558"/>
                  </a:cubicBezTo>
                  <a:cubicBezTo>
                    <a:pt x="333" y="467"/>
                    <a:pt x="400" y="414"/>
                    <a:pt x="520" y="395"/>
                  </a:cubicBezTo>
                  <a:close/>
                  <a:moveTo>
                    <a:pt x="641" y="1121"/>
                  </a:moveTo>
                  <a:cubicBezTo>
                    <a:pt x="742" y="1165"/>
                    <a:pt x="819" y="1227"/>
                    <a:pt x="819" y="1338"/>
                  </a:cubicBezTo>
                  <a:cubicBezTo>
                    <a:pt x="819" y="1449"/>
                    <a:pt x="746" y="1511"/>
                    <a:pt x="641" y="1530"/>
                  </a:cubicBezTo>
                  <a:lnTo>
                    <a:pt x="641" y="1121"/>
                  </a:lnTo>
                  <a:close/>
                  <a:moveTo>
                    <a:pt x="583" y="0"/>
                  </a:moveTo>
                  <a:cubicBezTo>
                    <a:pt x="535" y="0"/>
                    <a:pt x="501" y="34"/>
                    <a:pt x="501" y="63"/>
                  </a:cubicBezTo>
                  <a:lnTo>
                    <a:pt x="501" y="130"/>
                  </a:lnTo>
                  <a:cubicBezTo>
                    <a:pt x="265" y="159"/>
                    <a:pt x="44" y="284"/>
                    <a:pt x="44" y="587"/>
                  </a:cubicBezTo>
                  <a:cubicBezTo>
                    <a:pt x="44" y="890"/>
                    <a:pt x="285" y="982"/>
                    <a:pt x="501" y="1064"/>
                  </a:cubicBezTo>
                  <a:lnTo>
                    <a:pt x="501" y="1535"/>
                  </a:lnTo>
                  <a:cubicBezTo>
                    <a:pt x="294" y="1511"/>
                    <a:pt x="222" y="1357"/>
                    <a:pt x="131" y="1357"/>
                  </a:cubicBezTo>
                  <a:cubicBezTo>
                    <a:pt x="63" y="1357"/>
                    <a:pt x="1" y="1453"/>
                    <a:pt x="1" y="1521"/>
                  </a:cubicBezTo>
                  <a:cubicBezTo>
                    <a:pt x="1" y="1655"/>
                    <a:pt x="217" y="1805"/>
                    <a:pt x="501" y="1814"/>
                  </a:cubicBezTo>
                  <a:lnTo>
                    <a:pt x="501" y="1819"/>
                  </a:lnTo>
                  <a:lnTo>
                    <a:pt x="501" y="1882"/>
                  </a:lnTo>
                  <a:cubicBezTo>
                    <a:pt x="501" y="1915"/>
                    <a:pt x="540" y="1944"/>
                    <a:pt x="583" y="1944"/>
                  </a:cubicBezTo>
                  <a:cubicBezTo>
                    <a:pt x="621" y="1944"/>
                    <a:pt x="660" y="1915"/>
                    <a:pt x="660" y="1882"/>
                  </a:cubicBezTo>
                  <a:lnTo>
                    <a:pt x="660" y="1809"/>
                  </a:lnTo>
                  <a:cubicBezTo>
                    <a:pt x="924" y="1766"/>
                    <a:pt x="1107" y="1598"/>
                    <a:pt x="1107" y="1309"/>
                  </a:cubicBezTo>
                  <a:cubicBezTo>
                    <a:pt x="1107" y="987"/>
                    <a:pt x="872" y="881"/>
                    <a:pt x="660" y="804"/>
                  </a:cubicBezTo>
                  <a:lnTo>
                    <a:pt x="660" y="385"/>
                  </a:lnTo>
                  <a:cubicBezTo>
                    <a:pt x="819" y="395"/>
                    <a:pt x="872" y="472"/>
                    <a:pt x="939" y="472"/>
                  </a:cubicBezTo>
                  <a:cubicBezTo>
                    <a:pt x="1026" y="472"/>
                    <a:pt x="1064" y="361"/>
                    <a:pt x="1064" y="308"/>
                  </a:cubicBezTo>
                  <a:cubicBezTo>
                    <a:pt x="1064" y="173"/>
                    <a:pt x="814" y="125"/>
                    <a:pt x="660" y="121"/>
                  </a:cubicBezTo>
                  <a:lnTo>
                    <a:pt x="660" y="63"/>
                  </a:lnTo>
                  <a:cubicBezTo>
                    <a:pt x="660" y="29"/>
                    <a:pt x="626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2" name="Google Shape;7322;p29"/>
            <p:cNvSpPr/>
            <p:nvPr/>
          </p:nvSpPr>
          <p:spPr>
            <a:xfrm>
              <a:off x="5888092" y="3877738"/>
              <a:ext cx="108818" cy="108818"/>
            </a:xfrm>
            <a:custGeom>
              <a:rect b="b" l="l" r="r" t="t"/>
              <a:pathLst>
                <a:path extrusionOk="0" h="4149" w="4149">
                  <a:moveTo>
                    <a:pt x="2075" y="1"/>
                  </a:moveTo>
                  <a:cubicBezTo>
                    <a:pt x="929" y="1"/>
                    <a:pt x="1" y="929"/>
                    <a:pt x="1" y="2075"/>
                  </a:cubicBezTo>
                  <a:cubicBezTo>
                    <a:pt x="1" y="3220"/>
                    <a:pt x="929" y="4148"/>
                    <a:pt x="2075" y="4148"/>
                  </a:cubicBezTo>
                  <a:cubicBezTo>
                    <a:pt x="3220" y="4148"/>
                    <a:pt x="4148" y="3220"/>
                    <a:pt x="4148" y="2075"/>
                  </a:cubicBezTo>
                  <a:cubicBezTo>
                    <a:pt x="4148" y="929"/>
                    <a:pt x="3220" y="1"/>
                    <a:pt x="2075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3" name="Google Shape;7323;p29"/>
            <p:cNvSpPr/>
            <p:nvPr/>
          </p:nvSpPr>
          <p:spPr>
            <a:xfrm>
              <a:off x="5887961" y="3877765"/>
              <a:ext cx="61503" cy="108765"/>
            </a:xfrm>
            <a:custGeom>
              <a:rect b="b" l="l" r="r" t="t"/>
              <a:pathLst>
                <a:path extrusionOk="0" h="4147" w="2345">
                  <a:moveTo>
                    <a:pt x="2070" y="1"/>
                  </a:moveTo>
                  <a:cubicBezTo>
                    <a:pt x="945" y="1"/>
                    <a:pt x="1" y="916"/>
                    <a:pt x="1" y="2074"/>
                  </a:cubicBezTo>
                  <a:cubicBezTo>
                    <a:pt x="1" y="3231"/>
                    <a:pt x="945" y="4146"/>
                    <a:pt x="2070" y="4146"/>
                  </a:cubicBezTo>
                  <a:cubicBezTo>
                    <a:pt x="2160" y="4146"/>
                    <a:pt x="2252" y="4140"/>
                    <a:pt x="2344" y="4128"/>
                  </a:cubicBezTo>
                  <a:cubicBezTo>
                    <a:pt x="1310" y="3993"/>
                    <a:pt x="540" y="3113"/>
                    <a:pt x="540" y="2074"/>
                  </a:cubicBezTo>
                  <a:cubicBezTo>
                    <a:pt x="540" y="1034"/>
                    <a:pt x="1314" y="154"/>
                    <a:pt x="2344" y="19"/>
                  </a:cubicBezTo>
                  <a:cubicBezTo>
                    <a:pt x="2252" y="7"/>
                    <a:pt x="2160" y="1"/>
                    <a:pt x="207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4" name="Google Shape;7324;p29"/>
            <p:cNvSpPr/>
            <p:nvPr/>
          </p:nvSpPr>
          <p:spPr>
            <a:xfrm>
              <a:off x="5905507" y="3895153"/>
              <a:ext cx="73988" cy="73988"/>
            </a:xfrm>
            <a:custGeom>
              <a:rect b="b" l="l" r="r" t="t"/>
              <a:pathLst>
                <a:path extrusionOk="0" h="2821" w="2821">
                  <a:moveTo>
                    <a:pt x="1411" y="1"/>
                  </a:moveTo>
                  <a:cubicBezTo>
                    <a:pt x="631" y="1"/>
                    <a:pt x="1" y="631"/>
                    <a:pt x="1" y="1411"/>
                  </a:cubicBezTo>
                  <a:cubicBezTo>
                    <a:pt x="1" y="2190"/>
                    <a:pt x="631" y="2820"/>
                    <a:pt x="1411" y="2820"/>
                  </a:cubicBezTo>
                  <a:cubicBezTo>
                    <a:pt x="2190" y="2820"/>
                    <a:pt x="2820" y="2190"/>
                    <a:pt x="2820" y="1411"/>
                  </a:cubicBezTo>
                  <a:cubicBezTo>
                    <a:pt x="2820" y="631"/>
                    <a:pt x="2190" y="1"/>
                    <a:pt x="1411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5" name="Google Shape;7325;p29"/>
            <p:cNvSpPr/>
            <p:nvPr/>
          </p:nvSpPr>
          <p:spPr>
            <a:xfrm>
              <a:off x="5905376" y="3895075"/>
              <a:ext cx="44324" cy="74066"/>
            </a:xfrm>
            <a:custGeom>
              <a:rect b="b" l="l" r="r" t="t"/>
              <a:pathLst>
                <a:path extrusionOk="0" h="2824" w="1690">
                  <a:moveTo>
                    <a:pt x="1412" y="0"/>
                  </a:moveTo>
                  <a:cubicBezTo>
                    <a:pt x="649" y="0"/>
                    <a:pt x="1" y="619"/>
                    <a:pt x="1" y="1414"/>
                  </a:cubicBezTo>
                  <a:cubicBezTo>
                    <a:pt x="1" y="2206"/>
                    <a:pt x="646" y="2823"/>
                    <a:pt x="1405" y="2823"/>
                  </a:cubicBezTo>
                  <a:cubicBezTo>
                    <a:pt x="1499" y="2823"/>
                    <a:pt x="1594" y="2814"/>
                    <a:pt x="1690" y="2794"/>
                  </a:cubicBezTo>
                  <a:cubicBezTo>
                    <a:pt x="1026" y="2665"/>
                    <a:pt x="554" y="2087"/>
                    <a:pt x="554" y="1414"/>
                  </a:cubicBezTo>
                  <a:cubicBezTo>
                    <a:pt x="554" y="740"/>
                    <a:pt x="1026" y="162"/>
                    <a:pt x="1690" y="28"/>
                  </a:cubicBezTo>
                  <a:cubicBezTo>
                    <a:pt x="1596" y="9"/>
                    <a:pt x="1503" y="0"/>
                    <a:pt x="1412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6" name="Google Shape;7326;p29"/>
            <p:cNvSpPr/>
            <p:nvPr/>
          </p:nvSpPr>
          <p:spPr>
            <a:xfrm>
              <a:off x="5972387" y="3845951"/>
              <a:ext cx="108818" cy="108792"/>
            </a:xfrm>
            <a:custGeom>
              <a:rect b="b" l="l" r="r" t="t"/>
              <a:pathLst>
                <a:path extrusionOk="0" h="4148" w="4149">
                  <a:moveTo>
                    <a:pt x="2075" y="0"/>
                  </a:moveTo>
                  <a:cubicBezTo>
                    <a:pt x="930" y="0"/>
                    <a:pt x="1" y="929"/>
                    <a:pt x="1" y="2074"/>
                  </a:cubicBezTo>
                  <a:cubicBezTo>
                    <a:pt x="1" y="3219"/>
                    <a:pt x="930" y="4148"/>
                    <a:pt x="2075" y="4148"/>
                  </a:cubicBezTo>
                  <a:cubicBezTo>
                    <a:pt x="3220" y="4148"/>
                    <a:pt x="4149" y="3219"/>
                    <a:pt x="4149" y="2074"/>
                  </a:cubicBezTo>
                  <a:cubicBezTo>
                    <a:pt x="4149" y="929"/>
                    <a:pt x="3220" y="0"/>
                    <a:pt x="2075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7" name="Google Shape;7327;p29"/>
            <p:cNvSpPr/>
            <p:nvPr/>
          </p:nvSpPr>
          <p:spPr>
            <a:xfrm>
              <a:off x="5972282" y="3845977"/>
              <a:ext cx="61477" cy="108739"/>
            </a:xfrm>
            <a:custGeom>
              <a:rect b="b" l="l" r="r" t="t"/>
              <a:pathLst>
                <a:path extrusionOk="0" h="4146" w="2344">
                  <a:moveTo>
                    <a:pt x="2069" y="0"/>
                  </a:moveTo>
                  <a:cubicBezTo>
                    <a:pt x="944" y="0"/>
                    <a:pt x="0" y="915"/>
                    <a:pt x="0" y="2073"/>
                  </a:cubicBezTo>
                  <a:cubicBezTo>
                    <a:pt x="0" y="3235"/>
                    <a:pt x="944" y="4146"/>
                    <a:pt x="2068" y="4146"/>
                  </a:cubicBezTo>
                  <a:cubicBezTo>
                    <a:pt x="2159" y="4146"/>
                    <a:pt x="2251" y="4140"/>
                    <a:pt x="2343" y="4128"/>
                  </a:cubicBezTo>
                  <a:cubicBezTo>
                    <a:pt x="1314" y="3993"/>
                    <a:pt x="539" y="3117"/>
                    <a:pt x="539" y="2073"/>
                  </a:cubicBezTo>
                  <a:cubicBezTo>
                    <a:pt x="539" y="1034"/>
                    <a:pt x="1314" y="153"/>
                    <a:pt x="2343" y="18"/>
                  </a:cubicBezTo>
                  <a:cubicBezTo>
                    <a:pt x="2251" y="6"/>
                    <a:pt x="2159" y="0"/>
                    <a:pt x="2069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8" name="Google Shape;7328;p29"/>
            <p:cNvSpPr/>
            <p:nvPr/>
          </p:nvSpPr>
          <p:spPr>
            <a:xfrm>
              <a:off x="5989802" y="3863366"/>
              <a:ext cx="73988" cy="73962"/>
            </a:xfrm>
            <a:custGeom>
              <a:rect b="b" l="l" r="r" t="t"/>
              <a:pathLst>
                <a:path extrusionOk="0" h="2820" w="2821">
                  <a:moveTo>
                    <a:pt x="1411" y="0"/>
                  </a:moveTo>
                  <a:cubicBezTo>
                    <a:pt x="631" y="0"/>
                    <a:pt x="1" y="630"/>
                    <a:pt x="1" y="1410"/>
                  </a:cubicBezTo>
                  <a:cubicBezTo>
                    <a:pt x="1" y="2189"/>
                    <a:pt x="631" y="2820"/>
                    <a:pt x="1411" y="2820"/>
                  </a:cubicBezTo>
                  <a:cubicBezTo>
                    <a:pt x="2190" y="2820"/>
                    <a:pt x="2821" y="2189"/>
                    <a:pt x="2821" y="1410"/>
                  </a:cubicBezTo>
                  <a:cubicBezTo>
                    <a:pt x="2821" y="630"/>
                    <a:pt x="2190" y="0"/>
                    <a:pt x="1411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9" name="Google Shape;7329;p29"/>
            <p:cNvSpPr/>
            <p:nvPr/>
          </p:nvSpPr>
          <p:spPr>
            <a:xfrm>
              <a:off x="5989697" y="3863366"/>
              <a:ext cx="44324" cy="74066"/>
            </a:xfrm>
            <a:custGeom>
              <a:rect b="b" l="l" r="r" t="t"/>
              <a:pathLst>
                <a:path extrusionOk="0" h="2824" w="1690">
                  <a:moveTo>
                    <a:pt x="1405" y="0"/>
                  </a:moveTo>
                  <a:cubicBezTo>
                    <a:pt x="645" y="0"/>
                    <a:pt x="0" y="617"/>
                    <a:pt x="0" y="1410"/>
                  </a:cubicBezTo>
                  <a:cubicBezTo>
                    <a:pt x="0" y="2205"/>
                    <a:pt x="649" y="2823"/>
                    <a:pt x="1411" y="2823"/>
                  </a:cubicBezTo>
                  <a:cubicBezTo>
                    <a:pt x="1502" y="2823"/>
                    <a:pt x="1595" y="2814"/>
                    <a:pt x="1689" y="2796"/>
                  </a:cubicBezTo>
                  <a:cubicBezTo>
                    <a:pt x="1030" y="2666"/>
                    <a:pt x="553" y="2084"/>
                    <a:pt x="553" y="1410"/>
                  </a:cubicBezTo>
                  <a:cubicBezTo>
                    <a:pt x="553" y="736"/>
                    <a:pt x="1030" y="159"/>
                    <a:pt x="1689" y="29"/>
                  </a:cubicBezTo>
                  <a:cubicBezTo>
                    <a:pt x="1593" y="10"/>
                    <a:pt x="1498" y="0"/>
                    <a:pt x="1405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0" name="Google Shape;7330;p29"/>
            <p:cNvSpPr/>
            <p:nvPr/>
          </p:nvSpPr>
          <p:spPr>
            <a:xfrm>
              <a:off x="5781976" y="4027550"/>
              <a:ext cx="122430" cy="137904"/>
            </a:xfrm>
            <a:custGeom>
              <a:rect b="b" l="l" r="r" t="t"/>
              <a:pathLst>
                <a:path extrusionOk="0" h="5258" w="4668">
                  <a:moveTo>
                    <a:pt x="3104" y="0"/>
                  </a:moveTo>
                  <a:lnTo>
                    <a:pt x="221" y="1088"/>
                  </a:lnTo>
                  <a:cubicBezTo>
                    <a:pt x="72" y="1145"/>
                    <a:pt x="0" y="1309"/>
                    <a:pt x="53" y="1453"/>
                  </a:cubicBezTo>
                  <a:lnTo>
                    <a:pt x="1419" y="5072"/>
                  </a:lnTo>
                  <a:cubicBezTo>
                    <a:pt x="1461" y="5188"/>
                    <a:pt x="1569" y="5257"/>
                    <a:pt x="1686" y="5257"/>
                  </a:cubicBezTo>
                  <a:cubicBezTo>
                    <a:pt x="1719" y="5257"/>
                    <a:pt x="1752" y="5252"/>
                    <a:pt x="1785" y="5240"/>
                  </a:cubicBezTo>
                  <a:lnTo>
                    <a:pt x="4667" y="4153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1" name="Google Shape;7331;p29"/>
            <p:cNvSpPr/>
            <p:nvPr/>
          </p:nvSpPr>
          <p:spPr>
            <a:xfrm>
              <a:off x="5815783" y="4120684"/>
              <a:ext cx="88623" cy="44770"/>
            </a:xfrm>
            <a:custGeom>
              <a:rect b="b" l="l" r="r" t="t"/>
              <a:pathLst>
                <a:path extrusionOk="0" h="1707" w="3379">
                  <a:moveTo>
                    <a:pt x="3152" y="0"/>
                  </a:moveTo>
                  <a:lnTo>
                    <a:pt x="3099" y="19"/>
                  </a:lnTo>
                  <a:lnTo>
                    <a:pt x="1" y="1184"/>
                  </a:lnTo>
                  <a:lnTo>
                    <a:pt x="130" y="1521"/>
                  </a:lnTo>
                  <a:cubicBezTo>
                    <a:pt x="172" y="1637"/>
                    <a:pt x="280" y="1706"/>
                    <a:pt x="397" y="1706"/>
                  </a:cubicBezTo>
                  <a:cubicBezTo>
                    <a:pt x="430" y="1706"/>
                    <a:pt x="463" y="1701"/>
                    <a:pt x="496" y="1689"/>
                  </a:cubicBezTo>
                  <a:lnTo>
                    <a:pt x="3378" y="602"/>
                  </a:lnTo>
                  <a:lnTo>
                    <a:pt x="3152" y="0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2" name="Google Shape;7332;p29"/>
            <p:cNvSpPr/>
            <p:nvPr/>
          </p:nvSpPr>
          <p:spPr>
            <a:xfrm>
              <a:off x="5900340" y="3964840"/>
              <a:ext cx="238277" cy="147399"/>
            </a:xfrm>
            <a:custGeom>
              <a:rect b="b" l="l" r="r" t="t"/>
              <a:pathLst>
                <a:path extrusionOk="0" h="5620" w="9085">
                  <a:moveTo>
                    <a:pt x="8081" y="0"/>
                  </a:moveTo>
                  <a:cubicBezTo>
                    <a:pt x="7717" y="0"/>
                    <a:pt x="7423" y="292"/>
                    <a:pt x="7386" y="322"/>
                  </a:cubicBezTo>
                  <a:lnTo>
                    <a:pt x="5005" y="2300"/>
                  </a:lnTo>
                  <a:cubicBezTo>
                    <a:pt x="5005" y="2300"/>
                    <a:pt x="4971" y="1621"/>
                    <a:pt x="4254" y="1621"/>
                  </a:cubicBezTo>
                  <a:cubicBezTo>
                    <a:pt x="3688" y="1621"/>
                    <a:pt x="3263" y="1619"/>
                    <a:pt x="2934" y="1619"/>
                  </a:cubicBezTo>
                  <a:cubicBezTo>
                    <a:pt x="2114" y="1619"/>
                    <a:pt x="1898" y="1636"/>
                    <a:pt x="1588" y="1756"/>
                  </a:cubicBezTo>
                  <a:lnTo>
                    <a:pt x="0" y="2410"/>
                  </a:lnTo>
                  <a:lnTo>
                    <a:pt x="1213" y="5620"/>
                  </a:lnTo>
                  <a:cubicBezTo>
                    <a:pt x="2174" y="5219"/>
                    <a:pt x="2105" y="5173"/>
                    <a:pt x="3079" y="5173"/>
                  </a:cubicBezTo>
                  <a:cubicBezTo>
                    <a:pt x="3367" y="5173"/>
                    <a:pt x="3748" y="5177"/>
                    <a:pt x="4273" y="5177"/>
                  </a:cubicBezTo>
                  <a:cubicBezTo>
                    <a:pt x="4543" y="5163"/>
                    <a:pt x="5149" y="5071"/>
                    <a:pt x="5606" y="4547"/>
                  </a:cubicBezTo>
                  <a:lnTo>
                    <a:pt x="8541" y="1400"/>
                  </a:lnTo>
                  <a:cubicBezTo>
                    <a:pt x="8633" y="1289"/>
                    <a:pt x="9085" y="707"/>
                    <a:pt x="8580" y="211"/>
                  </a:cubicBezTo>
                  <a:cubicBezTo>
                    <a:pt x="8411" y="55"/>
                    <a:pt x="8239" y="0"/>
                    <a:pt x="8081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3" name="Google Shape;7333;p29"/>
            <p:cNvSpPr/>
            <p:nvPr/>
          </p:nvSpPr>
          <p:spPr>
            <a:xfrm>
              <a:off x="5900471" y="4021098"/>
              <a:ext cx="48364" cy="91141"/>
            </a:xfrm>
            <a:custGeom>
              <a:rect b="b" l="l" r="r" t="t"/>
              <a:pathLst>
                <a:path extrusionOk="0" h="3475" w="1844">
                  <a:moveTo>
                    <a:pt x="635" y="1"/>
                  </a:moveTo>
                  <a:lnTo>
                    <a:pt x="0" y="265"/>
                  </a:lnTo>
                  <a:lnTo>
                    <a:pt x="1208" y="3475"/>
                  </a:lnTo>
                  <a:lnTo>
                    <a:pt x="1843" y="3210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4" name="Google Shape;7334;p29"/>
            <p:cNvSpPr/>
            <p:nvPr/>
          </p:nvSpPr>
          <p:spPr>
            <a:xfrm>
              <a:off x="5861970" y="4016980"/>
              <a:ext cx="74617" cy="119991"/>
            </a:xfrm>
            <a:custGeom>
              <a:rect b="b" l="l" r="r" t="t"/>
              <a:pathLst>
                <a:path extrusionOk="0" h="4575" w="2845">
                  <a:moveTo>
                    <a:pt x="1175" y="0"/>
                  </a:moveTo>
                  <a:cubicBezTo>
                    <a:pt x="1145" y="0"/>
                    <a:pt x="1114" y="6"/>
                    <a:pt x="1083" y="18"/>
                  </a:cubicBezTo>
                  <a:lnTo>
                    <a:pt x="1" y="422"/>
                  </a:lnTo>
                  <a:lnTo>
                    <a:pt x="1564" y="4575"/>
                  </a:lnTo>
                  <a:lnTo>
                    <a:pt x="2647" y="4166"/>
                  </a:lnTo>
                  <a:cubicBezTo>
                    <a:pt x="2777" y="4118"/>
                    <a:pt x="2844" y="3973"/>
                    <a:pt x="2796" y="3844"/>
                  </a:cubicBezTo>
                  <a:lnTo>
                    <a:pt x="1411" y="163"/>
                  </a:lnTo>
                  <a:cubicBezTo>
                    <a:pt x="1370" y="63"/>
                    <a:pt x="1276" y="0"/>
                    <a:pt x="1175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5" name="Google Shape;7335;p29"/>
            <p:cNvSpPr/>
            <p:nvPr/>
          </p:nvSpPr>
          <p:spPr>
            <a:xfrm>
              <a:off x="5897193" y="4107177"/>
              <a:ext cx="39394" cy="29690"/>
            </a:xfrm>
            <a:custGeom>
              <a:rect b="b" l="l" r="r" t="t"/>
              <a:pathLst>
                <a:path extrusionOk="0" h="1132" w="1502">
                  <a:moveTo>
                    <a:pt x="1299" y="0"/>
                  </a:moveTo>
                  <a:cubicBezTo>
                    <a:pt x="1270" y="39"/>
                    <a:pt x="1227" y="68"/>
                    <a:pt x="1184" y="87"/>
                  </a:cubicBezTo>
                  <a:lnTo>
                    <a:pt x="0" y="530"/>
                  </a:lnTo>
                  <a:lnTo>
                    <a:pt x="226" y="1131"/>
                  </a:lnTo>
                  <a:lnTo>
                    <a:pt x="1309" y="727"/>
                  </a:lnTo>
                  <a:cubicBezTo>
                    <a:pt x="1434" y="674"/>
                    <a:pt x="1501" y="534"/>
                    <a:pt x="1453" y="405"/>
                  </a:cubicBezTo>
                  <a:lnTo>
                    <a:pt x="1299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6" name="Google Shape;7336;p29"/>
            <p:cNvSpPr/>
            <p:nvPr/>
          </p:nvSpPr>
          <p:spPr>
            <a:xfrm>
              <a:off x="5927722" y="3906903"/>
              <a:ext cx="29427" cy="50750"/>
            </a:xfrm>
            <a:custGeom>
              <a:rect b="b" l="l" r="r" t="t"/>
              <a:pathLst>
                <a:path extrusionOk="0" h="1935" w="1122">
                  <a:moveTo>
                    <a:pt x="535" y="385"/>
                  </a:moveTo>
                  <a:lnTo>
                    <a:pt x="535" y="746"/>
                  </a:lnTo>
                  <a:cubicBezTo>
                    <a:pt x="390" y="688"/>
                    <a:pt x="342" y="640"/>
                    <a:pt x="342" y="554"/>
                  </a:cubicBezTo>
                  <a:cubicBezTo>
                    <a:pt x="342" y="448"/>
                    <a:pt x="429" y="404"/>
                    <a:pt x="535" y="385"/>
                  </a:cubicBezTo>
                  <a:close/>
                  <a:moveTo>
                    <a:pt x="655" y="1116"/>
                  </a:moveTo>
                  <a:cubicBezTo>
                    <a:pt x="799" y="1179"/>
                    <a:pt x="828" y="1251"/>
                    <a:pt x="828" y="1333"/>
                  </a:cubicBezTo>
                  <a:cubicBezTo>
                    <a:pt x="828" y="1444"/>
                    <a:pt x="761" y="1501"/>
                    <a:pt x="655" y="1525"/>
                  </a:cubicBezTo>
                  <a:lnTo>
                    <a:pt x="655" y="1116"/>
                  </a:lnTo>
                  <a:close/>
                  <a:moveTo>
                    <a:pt x="592" y="0"/>
                  </a:moveTo>
                  <a:cubicBezTo>
                    <a:pt x="554" y="0"/>
                    <a:pt x="511" y="24"/>
                    <a:pt x="511" y="63"/>
                  </a:cubicBezTo>
                  <a:lnTo>
                    <a:pt x="511" y="125"/>
                  </a:lnTo>
                  <a:cubicBezTo>
                    <a:pt x="236" y="164"/>
                    <a:pt x="54" y="313"/>
                    <a:pt x="54" y="587"/>
                  </a:cubicBezTo>
                  <a:cubicBezTo>
                    <a:pt x="54" y="876"/>
                    <a:pt x="270" y="967"/>
                    <a:pt x="511" y="1064"/>
                  </a:cubicBezTo>
                  <a:lnTo>
                    <a:pt x="511" y="1525"/>
                  </a:lnTo>
                  <a:cubicBezTo>
                    <a:pt x="390" y="1511"/>
                    <a:pt x="333" y="1468"/>
                    <a:pt x="212" y="1372"/>
                  </a:cubicBezTo>
                  <a:cubicBezTo>
                    <a:pt x="193" y="1355"/>
                    <a:pt x="169" y="1348"/>
                    <a:pt x="147" y="1348"/>
                  </a:cubicBezTo>
                  <a:cubicBezTo>
                    <a:pt x="109" y="1348"/>
                    <a:pt x="72" y="1369"/>
                    <a:pt x="54" y="1405"/>
                  </a:cubicBezTo>
                  <a:cubicBezTo>
                    <a:pt x="1" y="1468"/>
                    <a:pt x="1" y="1554"/>
                    <a:pt x="54" y="1617"/>
                  </a:cubicBezTo>
                  <a:cubicBezTo>
                    <a:pt x="145" y="1737"/>
                    <a:pt x="342" y="1805"/>
                    <a:pt x="515" y="1805"/>
                  </a:cubicBezTo>
                  <a:lnTo>
                    <a:pt x="515" y="1872"/>
                  </a:lnTo>
                  <a:cubicBezTo>
                    <a:pt x="515" y="1906"/>
                    <a:pt x="554" y="1934"/>
                    <a:pt x="597" y="1934"/>
                  </a:cubicBezTo>
                  <a:cubicBezTo>
                    <a:pt x="636" y="1934"/>
                    <a:pt x="674" y="1910"/>
                    <a:pt x="674" y="1872"/>
                  </a:cubicBezTo>
                  <a:lnTo>
                    <a:pt x="674" y="1800"/>
                  </a:lnTo>
                  <a:cubicBezTo>
                    <a:pt x="924" y="1761"/>
                    <a:pt x="1122" y="1602"/>
                    <a:pt x="1122" y="1299"/>
                  </a:cubicBezTo>
                  <a:cubicBezTo>
                    <a:pt x="1117" y="1015"/>
                    <a:pt x="939" y="895"/>
                    <a:pt x="674" y="794"/>
                  </a:cubicBezTo>
                  <a:lnTo>
                    <a:pt x="674" y="385"/>
                  </a:lnTo>
                  <a:cubicBezTo>
                    <a:pt x="732" y="385"/>
                    <a:pt x="790" y="404"/>
                    <a:pt x="847" y="433"/>
                  </a:cubicBezTo>
                  <a:cubicBezTo>
                    <a:pt x="872" y="444"/>
                    <a:pt x="912" y="469"/>
                    <a:pt x="954" y="469"/>
                  </a:cubicBezTo>
                  <a:cubicBezTo>
                    <a:pt x="985" y="469"/>
                    <a:pt x="1018" y="455"/>
                    <a:pt x="1045" y="409"/>
                  </a:cubicBezTo>
                  <a:cubicBezTo>
                    <a:pt x="1088" y="351"/>
                    <a:pt x="1083" y="270"/>
                    <a:pt x="1035" y="222"/>
                  </a:cubicBezTo>
                  <a:cubicBezTo>
                    <a:pt x="944" y="145"/>
                    <a:pt x="785" y="120"/>
                    <a:pt x="674" y="120"/>
                  </a:cubicBezTo>
                  <a:lnTo>
                    <a:pt x="674" y="63"/>
                  </a:lnTo>
                  <a:cubicBezTo>
                    <a:pt x="674" y="24"/>
                    <a:pt x="631" y="0"/>
                    <a:pt x="5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7" name="Google Shape;7337;p29"/>
            <p:cNvSpPr/>
            <p:nvPr/>
          </p:nvSpPr>
          <p:spPr>
            <a:xfrm>
              <a:off x="5970499" y="3857806"/>
              <a:ext cx="98720" cy="84505"/>
            </a:xfrm>
            <a:custGeom>
              <a:rect b="b" l="l" r="r" t="t"/>
              <a:pathLst>
                <a:path extrusionOk="0" h="3222" w="3764">
                  <a:moveTo>
                    <a:pt x="2146" y="397"/>
                  </a:moveTo>
                  <a:cubicBezTo>
                    <a:pt x="2768" y="397"/>
                    <a:pt x="3364" y="880"/>
                    <a:pt x="3364" y="1612"/>
                  </a:cubicBezTo>
                  <a:cubicBezTo>
                    <a:pt x="3364" y="2276"/>
                    <a:pt x="2820" y="2820"/>
                    <a:pt x="2152" y="2820"/>
                  </a:cubicBezTo>
                  <a:cubicBezTo>
                    <a:pt x="1074" y="2820"/>
                    <a:pt x="535" y="1516"/>
                    <a:pt x="1295" y="756"/>
                  </a:cubicBezTo>
                  <a:cubicBezTo>
                    <a:pt x="1543" y="508"/>
                    <a:pt x="1847" y="397"/>
                    <a:pt x="2146" y="397"/>
                  </a:cubicBezTo>
                  <a:close/>
                  <a:moveTo>
                    <a:pt x="2152" y="0"/>
                  </a:moveTo>
                  <a:cubicBezTo>
                    <a:pt x="718" y="0"/>
                    <a:pt x="1" y="1733"/>
                    <a:pt x="1011" y="2748"/>
                  </a:cubicBezTo>
                  <a:cubicBezTo>
                    <a:pt x="1321" y="3057"/>
                    <a:pt x="1733" y="3222"/>
                    <a:pt x="2153" y="3222"/>
                  </a:cubicBezTo>
                  <a:cubicBezTo>
                    <a:pt x="2360" y="3222"/>
                    <a:pt x="2569" y="3182"/>
                    <a:pt x="2768" y="3099"/>
                  </a:cubicBezTo>
                  <a:cubicBezTo>
                    <a:pt x="3374" y="2849"/>
                    <a:pt x="3764" y="2262"/>
                    <a:pt x="3764" y="1608"/>
                  </a:cubicBezTo>
                  <a:cubicBezTo>
                    <a:pt x="3764" y="722"/>
                    <a:pt x="3042" y="0"/>
                    <a:pt x="21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8" name="Google Shape;7338;p29"/>
            <p:cNvSpPr/>
            <p:nvPr/>
          </p:nvSpPr>
          <p:spPr>
            <a:xfrm>
              <a:off x="5875109" y="3840390"/>
              <a:ext cx="211184" cy="151097"/>
            </a:xfrm>
            <a:custGeom>
              <a:rect b="b" l="l" r="r" t="t"/>
              <a:pathLst>
                <a:path extrusionOk="0" h="5761" w="8052">
                  <a:moveTo>
                    <a:pt x="2573" y="2274"/>
                  </a:moveTo>
                  <a:cubicBezTo>
                    <a:pt x="2967" y="2274"/>
                    <a:pt x="3350" y="2468"/>
                    <a:pt x="3580" y="2815"/>
                  </a:cubicBezTo>
                  <a:cubicBezTo>
                    <a:pt x="3623" y="2988"/>
                    <a:pt x="3691" y="3162"/>
                    <a:pt x="3772" y="3325"/>
                  </a:cubicBezTo>
                  <a:cubicBezTo>
                    <a:pt x="3782" y="3378"/>
                    <a:pt x="3787" y="3431"/>
                    <a:pt x="3787" y="3484"/>
                  </a:cubicBezTo>
                  <a:cubicBezTo>
                    <a:pt x="3787" y="4086"/>
                    <a:pt x="3344" y="4596"/>
                    <a:pt x="2752" y="4682"/>
                  </a:cubicBezTo>
                  <a:cubicBezTo>
                    <a:pt x="2691" y="4692"/>
                    <a:pt x="2630" y="4696"/>
                    <a:pt x="2569" y="4696"/>
                  </a:cubicBezTo>
                  <a:cubicBezTo>
                    <a:pt x="2046" y="4696"/>
                    <a:pt x="1570" y="4353"/>
                    <a:pt x="1415" y="3835"/>
                  </a:cubicBezTo>
                  <a:cubicBezTo>
                    <a:pt x="1242" y="3263"/>
                    <a:pt x="1511" y="2647"/>
                    <a:pt x="2055" y="2392"/>
                  </a:cubicBezTo>
                  <a:cubicBezTo>
                    <a:pt x="2222" y="2312"/>
                    <a:pt x="2398" y="2274"/>
                    <a:pt x="2573" y="2274"/>
                  </a:cubicBezTo>
                  <a:close/>
                  <a:moveTo>
                    <a:pt x="2574" y="1612"/>
                  </a:moveTo>
                  <a:cubicBezTo>
                    <a:pt x="2921" y="1612"/>
                    <a:pt x="3258" y="1709"/>
                    <a:pt x="3551" y="1887"/>
                  </a:cubicBezTo>
                  <a:cubicBezTo>
                    <a:pt x="3532" y="1983"/>
                    <a:pt x="3522" y="2079"/>
                    <a:pt x="3517" y="2180"/>
                  </a:cubicBezTo>
                  <a:cubicBezTo>
                    <a:pt x="3235" y="1976"/>
                    <a:pt x="2905" y="1874"/>
                    <a:pt x="2575" y="1874"/>
                  </a:cubicBezTo>
                  <a:cubicBezTo>
                    <a:pt x="2230" y="1874"/>
                    <a:pt x="1885" y="1985"/>
                    <a:pt x="1598" y="2204"/>
                  </a:cubicBezTo>
                  <a:cubicBezTo>
                    <a:pt x="1035" y="2637"/>
                    <a:pt x="818" y="3388"/>
                    <a:pt x="1068" y="4052"/>
                  </a:cubicBezTo>
                  <a:cubicBezTo>
                    <a:pt x="1305" y="4686"/>
                    <a:pt x="1910" y="5095"/>
                    <a:pt x="2575" y="5095"/>
                  </a:cubicBezTo>
                  <a:cubicBezTo>
                    <a:pt x="2611" y="5095"/>
                    <a:pt x="2648" y="5094"/>
                    <a:pt x="2685" y="5091"/>
                  </a:cubicBezTo>
                  <a:cubicBezTo>
                    <a:pt x="3392" y="5043"/>
                    <a:pt x="3989" y="4538"/>
                    <a:pt x="4148" y="3845"/>
                  </a:cubicBezTo>
                  <a:cubicBezTo>
                    <a:pt x="4215" y="3912"/>
                    <a:pt x="4287" y="3980"/>
                    <a:pt x="4364" y="4042"/>
                  </a:cubicBezTo>
                  <a:cubicBezTo>
                    <a:pt x="4099" y="4893"/>
                    <a:pt x="3339" y="5359"/>
                    <a:pt x="2569" y="5359"/>
                  </a:cubicBezTo>
                  <a:cubicBezTo>
                    <a:pt x="2012" y="5359"/>
                    <a:pt x="1450" y="5115"/>
                    <a:pt x="1068" y="4596"/>
                  </a:cubicBezTo>
                  <a:cubicBezTo>
                    <a:pt x="159" y="3359"/>
                    <a:pt x="1039" y="1612"/>
                    <a:pt x="2574" y="1612"/>
                  </a:cubicBezTo>
                  <a:close/>
                  <a:moveTo>
                    <a:pt x="5782" y="0"/>
                  </a:moveTo>
                  <a:cubicBezTo>
                    <a:pt x="4840" y="0"/>
                    <a:pt x="3986" y="592"/>
                    <a:pt x="3657" y="1482"/>
                  </a:cubicBezTo>
                  <a:cubicBezTo>
                    <a:pt x="3309" y="1293"/>
                    <a:pt x="2937" y="1205"/>
                    <a:pt x="2574" y="1205"/>
                  </a:cubicBezTo>
                  <a:cubicBezTo>
                    <a:pt x="1576" y="1205"/>
                    <a:pt x="634" y="1867"/>
                    <a:pt x="366" y="2921"/>
                  </a:cubicBezTo>
                  <a:cubicBezTo>
                    <a:pt x="0" y="4360"/>
                    <a:pt x="1092" y="5755"/>
                    <a:pt x="2574" y="5755"/>
                  </a:cubicBezTo>
                  <a:lnTo>
                    <a:pt x="2574" y="5760"/>
                  </a:lnTo>
                  <a:cubicBezTo>
                    <a:pt x="3527" y="5760"/>
                    <a:pt x="4379" y="5168"/>
                    <a:pt x="4706" y="4273"/>
                  </a:cubicBezTo>
                  <a:cubicBezTo>
                    <a:pt x="5047" y="4458"/>
                    <a:pt x="5419" y="4548"/>
                    <a:pt x="5790" y="4548"/>
                  </a:cubicBezTo>
                  <a:cubicBezTo>
                    <a:pt x="6298" y="4548"/>
                    <a:pt x="6801" y="4378"/>
                    <a:pt x="7213" y="4047"/>
                  </a:cubicBezTo>
                  <a:cubicBezTo>
                    <a:pt x="7612" y="3725"/>
                    <a:pt x="7887" y="3282"/>
                    <a:pt x="8007" y="2786"/>
                  </a:cubicBezTo>
                  <a:cubicBezTo>
                    <a:pt x="8052" y="2629"/>
                    <a:pt x="7926" y="2529"/>
                    <a:pt x="7804" y="2529"/>
                  </a:cubicBezTo>
                  <a:cubicBezTo>
                    <a:pt x="7717" y="2529"/>
                    <a:pt x="7632" y="2579"/>
                    <a:pt x="7612" y="2695"/>
                  </a:cubicBezTo>
                  <a:cubicBezTo>
                    <a:pt x="7439" y="3450"/>
                    <a:pt x="6818" y="4018"/>
                    <a:pt x="6058" y="4124"/>
                  </a:cubicBezTo>
                  <a:cubicBezTo>
                    <a:pt x="5968" y="4137"/>
                    <a:pt x="5878" y="4143"/>
                    <a:pt x="5789" y="4143"/>
                  </a:cubicBezTo>
                  <a:cubicBezTo>
                    <a:pt x="5121" y="4143"/>
                    <a:pt x="4493" y="3785"/>
                    <a:pt x="4157" y="3191"/>
                  </a:cubicBezTo>
                  <a:cubicBezTo>
                    <a:pt x="4124" y="3003"/>
                    <a:pt x="4056" y="2820"/>
                    <a:pt x="3955" y="2656"/>
                  </a:cubicBezTo>
                  <a:cubicBezTo>
                    <a:pt x="3753" y="1656"/>
                    <a:pt x="4388" y="674"/>
                    <a:pt x="5389" y="453"/>
                  </a:cubicBezTo>
                  <a:cubicBezTo>
                    <a:pt x="5523" y="424"/>
                    <a:pt x="5657" y="410"/>
                    <a:pt x="5789" y="410"/>
                  </a:cubicBezTo>
                  <a:cubicBezTo>
                    <a:pt x="6638" y="410"/>
                    <a:pt x="7408" y="990"/>
                    <a:pt x="7612" y="1848"/>
                  </a:cubicBezTo>
                  <a:cubicBezTo>
                    <a:pt x="7632" y="1965"/>
                    <a:pt x="7719" y="2016"/>
                    <a:pt x="7806" y="2016"/>
                  </a:cubicBezTo>
                  <a:cubicBezTo>
                    <a:pt x="7927" y="2016"/>
                    <a:pt x="8052" y="1918"/>
                    <a:pt x="8007" y="1761"/>
                  </a:cubicBezTo>
                  <a:cubicBezTo>
                    <a:pt x="7776" y="780"/>
                    <a:pt x="6934" y="68"/>
                    <a:pt x="5933" y="5"/>
                  </a:cubicBezTo>
                  <a:cubicBezTo>
                    <a:pt x="5882" y="2"/>
                    <a:pt x="5832" y="0"/>
                    <a:pt x="5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9" name="Google Shape;7339;p29"/>
            <p:cNvSpPr/>
            <p:nvPr/>
          </p:nvSpPr>
          <p:spPr>
            <a:xfrm>
              <a:off x="6012410" y="3875089"/>
              <a:ext cx="29034" cy="50881"/>
            </a:xfrm>
            <a:custGeom>
              <a:rect b="b" l="l" r="r" t="t"/>
              <a:pathLst>
                <a:path extrusionOk="0" h="1940" w="1107">
                  <a:moveTo>
                    <a:pt x="515" y="390"/>
                  </a:moveTo>
                  <a:lnTo>
                    <a:pt x="515" y="746"/>
                  </a:lnTo>
                  <a:cubicBezTo>
                    <a:pt x="376" y="689"/>
                    <a:pt x="327" y="645"/>
                    <a:pt x="327" y="554"/>
                  </a:cubicBezTo>
                  <a:cubicBezTo>
                    <a:pt x="327" y="453"/>
                    <a:pt x="414" y="405"/>
                    <a:pt x="515" y="390"/>
                  </a:cubicBezTo>
                  <a:close/>
                  <a:moveTo>
                    <a:pt x="635" y="1117"/>
                  </a:moveTo>
                  <a:cubicBezTo>
                    <a:pt x="785" y="1179"/>
                    <a:pt x="813" y="1247"/>
                    <a:pt x="813" y="1333"/>
                  </a:cubicBezTo>
                  <a:cubicBezTo>
                    <a:pt x="813" y="1444"/>
                    <a:pt x="746" y="1507"/>
                    <a:pt x="640" y="1526"/>
                  </a:cubicBezTo>
                  <a:lnTo>
                    <a:pt x="635" y="1531"/>
                  </a:lnTo>
                  <a:lnTo>
                    <a:pt x="635" y="1117"/>
                  </a:lnTo>
                  <a:close/>
                  <a:moveTo>
                    <a:pt x="578" y="1"/>
                  </a:moveTo>
                  <a:cubicBezTo>
                    <a:pt x="544" y="1"/>
                    <a:pt x="501" y="25"/>
                    <a:pt x="501" y="63"/>
                  </a:cubicBezTo>
                  <a:lnTo>
                    <a:pt x="501" y="126"/>
                  </a:lnTo>
                  <a:cubicBezTo>
                    <a:pt x="222" y="164"/>
                    <a:pt x="39" y="313"/>
                    <a:pt x="39" y="588"/>
                  </a:cubicBezTo>
                  <a:cubicBezTo>
                    <a:pt x="39" y="886"/>
                    <a:pt x="270" y="977"/>
                    <a:pt x="501" y="1064"/>
                  </a:cubicBezTo>
                  <a:lnTo>
                    <a:pt x="501" y="1531"/>
                  </a:lnTo>
                  <a:cubicBezTo>
                    <a:pt x="371" y="1516"/>
                    <a:pt x="308" y="1463"/>
                    <a:pt x="198" y="1382"/>
                  </a:cubicBezTo>
                  <a:cubicBezTo>
                    <a:pt x="174" y="1364"/>
                    <a:pt x="152" y="1357"/>
                    <a:pt x="132" y="1357"/>
                  </a:cubicBezTo>
                  <a:cubicBezTo>
                    <a:pt x="54" y="1357"/>
                    <a:pt x="0" y="1460"/>
                    <a:pt x="0" y="1521"/>
                  </a:cubicBezTo>
                  <a:cubicBezTo>
                    <a:pt x="0" y="1560"/>
                    <a:pt x="15" y="1593"/>
                    <a:pt x="39" y="1622"/>
                  </a:cubicBezTo>
                  <a:cubicBezTo>
                    <a:pt x="130" y="1747"/>
                    <a:pt x="327" y="1815"/>
                    <a:pt x="501" y="1815"/>
                  </a:cubicBezTo>
                  <a:lnTo>
                    <a:pt x="501" y="1877"/>
                  </a:lnTo>
                  <a:cubicBezTo>
                    <a:pt x="501" y="1911"/>
                    <a:pt x="539" y="1940"/>
                    <a:pt x="578" y="1940"/>
                  </a:cubicBezTo>
                  <a:cubicBezTo>
                    <a:pt x="621" y="1940"/>
                    <a:pt x="659" y="1916"/>
                    <a:pt x="659" y="1877"/>
                  </a:cubicBezTo>
                  <a:lnTo>
                    <a:pt x="659" y="1805"/>
                  </a:lnTo>
                  <a:cubicBezTo>
                    <a:pt x="910" y="1767"/>
                    <a:pt x="1107" y="1608"/>
                    <a:pt x="1107" y="1305"/>
                  </a:cubicBezTo>
                  <a:cubicBezTo>
                    <a:pt x="1102" y="1011"/>
                    <a:pt x="914" y="891"/>
                    <a:pt x="659" y="799"/>
                  </a:cubicBezTo>
                  <a:lnTo>
                    <a:pt x="659" y="381"/>
                  </a:lnTo>
                  <a:cubicBezTo>
                    <a:pt x="736" y="390"/>
                    <a:pt x="818" y="414"/>
                    <a:pt x="886" y="458"/>
                  </a:cubicBezTo>
                  <a:cubicBezTo>
                    <a:pt x="901" y="466"/>
                    <a:pt x="918" y="470"/>
                    <a:pt x="934" y="470"/>
                  </a:cubicBezTo>
                  <a:cubicBezTo>
                    <a:pt x="974" y="470"/>
                    <a:pt x="1013" y="447"/>
                    <a:pt x="1030" y="410"/>
                  </a:cubicBezTo>
                  <a:cubicBezTo>
                    <a:pt x="1073" y="352"/>
                    <a:pt x="1068" y="270"/>
                    <a:pt x="1020" y="222"/>
                  </a:cubicBezTo>
                  <a:cubicBezTo>
                    <a:pt x="929" y="145"/>
                    <a:pt x="775" y="121"/>
                    <a:pt x="659" y="121"/>
                  </a:cubicBezTo>
                  <a:lnTo>
                    <a:pt x="659" y="63"/>
                  </a:lnTo>
                  <a:cubicBezTo>
                    <a:pt x="659" y="25"/>
                    <a:pt x="616" y="1"/>
                    <a:pt x="5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0" name="Google Shape;7340;p29"/>
            <p:cNvSpPr/>
            <p:nvPr/>
          </p:nvSpPr>
          <p:spPr>
            <a:xfrm>
              <a:off x="5776153" y="3959306"/>
              <a:ext cx="367028" cy="211026"/>
            </a:xfrm>
            <a:custGeom>
              <a:rect b="b" l="l" r="r" t="t"/>
              <a:pathLst>
                <a:path extrusionOk="0" h="8046" w="13994">
                  <a:moveTo>
                    <a:pt x="4453" y="2387"/>
                  </a:moveTo>
                  <a:cubicBezTo>
                    <a:pt x="4473" y="2387"/>
                    <a:pt x="4493" y="2400"/>
                    <a:pt x="4504" y="2419"/>
                  </a:cubicBezTo>
                  <a:lnTo>
                    <a:pt x="5890" y="6100"/>
                  </a:lnTo>
                  <a:cubicBezTo>
                    <a:pt x="5900" y="6129"/>
                    <a:pt x="5885" y="6158"/>
                    <a:pt x="5857" y="6168"/>
                  </a:cubicBezTo>
                  <a:lnTo>
                    <a:pt x="4966" y="6500"/>
                  </a:lnTo>
                  <a:lnTo>
                    <a:pt x="3547" y="2727"/>
                  </a:lnTo>
                  <a:lnTo>
                    <a:pt x="4437" y="2390"/>
                  </a:lnTo>
                  <a:cubicBezTo>
                    <a:pt x="4442" y="2388"/>
                    <a:pt x="4448" y="2387"/>
                    <a:pt x="4453" y="2387"/>
                  </a:cubicBezTo>
                  <a:close/>
                  <a:moveTo>
                    <a:pt x="3167" y="2867"/>
                  </a:moveTo>
                  <a:lnTo>
                    <a:pt x="4586" y="6644"/>
                  </a:lnTo>
                  <a:lnTo>
                    <a:pt x="1945" y="7640"/>
                  </a:lnTo>
                  <a:cubicBezTo>
                    <a:pt x="1933" y="7645"/>
                    <a:pt x="1922" y="7647"/>
                    <a:pt x="1911" y="7647"/>
                  </a:cubicBezTo>
                  <a:cubicBezTo>
                    <a:pt x="1876" y="7647"/>
                    <a:pt x="1845" y="7625"/>
                    <a:pt x="1834" y="7592"/>
                  </a:cubicBezTo>
                  <a:lnTo>
                    <a:pt x="472" y="3974"/>
                  </a:lnTo>
                  <a:cubicBezTo>
                    <a:pt x="453" y="3930"/>
                    <a:pt x="477" y="3882"/>
                    <a:pt x="520" y="3868"/>
                  </a:cubicBezTo>
                  <a:lnTo>
                    <a:pt x="3167" y="2867"/>
                  </a:lnTo>
                  <a:close/>
                  <a:moveTo>
                    <a:pt x="12829" y="0"/>
                  </a:moveTo>
                  <a:cubicBezTo>
                    <a:pt x="12522" y="0"/>
                    <a:pt x="12229" y="161"/>
                    <a:pt x="12006" y="370"/>
                  </a:cubicBezTo>
                  <a:lnTo>
                    <a:pt x="9860" y="2145"/>
                  </a:lnTo>
                  <a:cubicBezTo>
                    <a:pt x="9740" y="1880"/>
                    <a:pt x="9485" y="1621"/>
                    <a:pt x="8999" y="1621"/>
                  </a:cubicBezTo>
                  <a:cubicBezTo>
                    <a:pt x="8407" y="1621"/>
                    <a:pt x="7967" y="1617"/>
                    <a:pt x="7628" y="1617"/>
                  </a:cubicBezTo>
                  <a:cubicBezTo>
                    <a:pt x="6824" y="1617"/>
                    <a:pt x="6591" y="1636"/>
                    <a:pt x="6256" y="1765"/>
                  </a:cubicBezTo>
                  <a:lnTo>
                    <a:pt x="6251" y="1765"/>
                  </a:lnTo>
                  <a:lnTo>
                    <a:pt x="4889" y="2328"/>
                  </a:lnTo>
                  <a:lnTo>
                    <a:pt x="4875" y="2275"/>
                  </a:lnTo>
                  <a:cubicBezTo>
                    <a:pt x="4804" y="2097"/>
                    <a:pt x="4634" y="1984"/>
                    <a:pt x="4453" y="1984"/>
                  </a:cubicBezTo>
                  <a:cubicBezTo>
                    <a:pt x="4400" y="1984"/>
                    <a:pt x="4345" y="1994"/>
                    <a:pt x="4293" y="2015"/>
                  </a:cubicBezTo>
                  <a:lnTo>
                    <a:pt x="376" y="3488"/>
                  </a:lnTo>
                  <a:cubicBezTo>
                    <a:pt x="126" y="3584"/>
                    <a:pt x="1" y="3863"/>
                    <a:pt x="92" y="4113"/>
                  </a:cubicBezTo>
                  <a:lnTo>
                    <a:pt x="1459" y="7731"/>
                  </a:lnTo>
                  <a:cubicBezTo>
                    <a:pt x="1530" y="7926"/>
                    <a:pt x="1718" y="8045"/>
                    <a:pt x="1915" y="8045"/>
                  </a:cubicBezTo>
                  <a:cubicBezTo>
                    <a:pt x="1972" y="8045"/>
                    <a:pt x="2029" y="8036"/>
                    <a:pt x="2084" y="8015"/>
                  </a:cubicBezTo>
                  <a:lnTo>
                    <a:pt x="5996" y="6538"/>
                  </a:lnTo>
                  <a:cubicBezTo>
                    <a:pt x="6232" y="6452"/>
                    <a:pt x="6347" y="6192"/>
                    <a:pt x="6261" y="5956"/>
                  </a:cubicBezTo>
                  <a:lnTo>
                    <a:pt x="6242" y="5908"/>
                  </a:lnTo>
                  <a:cubicBezTo>
                    <a:pt x="6954" y="5610"/>
                    <a:pt x="6968" y="5571"/>
                    <a:pt x="7704" y="5571"/>
                  </a:cubicBezTo>
                  <a:cubicBezTo>
                    <a:pt x="7959" y="5557"/>
                    <a:pt x="7959" y="5181"/>
                    <a:pt x="7704" y="5167"/>
                  </a:cubicBezTo>
                  <a:cubicBezTo>
                    <a:pt x="6906" y="5172"/>
                    <a:pt x="6833" y="5225"/>
                    <a:pt x="6102" y="5533"/>
                  </a:cubicBezTo>
                  <a:lnTo>
                    <a:pt x="5034" y="2703"/>
                  </a:lnTo>
                  <a:lnTo>
                    <a:pt x="6405" y="2135"/>
                  </a:lnTo>
                  <a:cubicBezTo>
                    <a:pt x="6690" y="2028"/>
                    <a:pt x="6891" y="2013"/>
                    <a:pt x="7718" y="2013"/>
                  </a:cubicBezTo>
                  <a:cubicBezTo>
                    <a:pt x="8037" y="2013"/>
                    <a:pt x="8451" y="2015"/>
                    <a:pt x="8999" y="2015"/>
                  </a:cubicBezTo>
                  <a:cubicBezTo>
                    <a:pt x="9215" y="2015"/>
                    <a:pt x="9369" y="2092"/>
                    <a:pt x="9461" y="2246"/>
                  </a:cubicBezTo>
                  <a:cubicBezTo>
                    <a:pt x="9509" y="2323"/>
                    <a:pt x="9538" y="2410"/>
                    <a:pt x="9547" y="2496"/>
                  </a:cubicBezTo>
                  <a:cubicBezTo>
                    <a:pt x="9542" y="2573"/>
                    <a:pt x="9494" y="2944"/>
                    <a:pt x="9133" y="3002"/>
                  </a:cubicBezTo>
                  <a:cubicBezTo>
                    <a:pt x="8585" y="3098"/>
                    <a:pt x="7401" y="3266"/>
                    <a:pt x="7392" y="3266"/>
                  </a:cubicBezTo>
                  <a:cubicBezTo>
                    <a:pt x="7146" y="3305"/>
                    <a:pt x="7175" y="3666"/>
                    <a:pt x="7420" y="3666"/>
                  </a:cubicBezTo>
                  <a:lnTo>
                    <a:pt x="7449" y="3666"/>
                  </a:lnTo>
                  <a:cubicBezTo>
                    <a:pt x="7459" y="3666"/>
                    <a:pt x="8652" y="3497"/>
                    <a:pt x="9206" y="3401"/>
                  </a:cubicBezTo>
                  <a:cubicBezTo>
                    <a:pt x="9716" y="3314"/>
                    <a:pt x="9903" y="2881"/>
                    <a:pt x="9942" y="2597"/>
                  </a:cubicBezTo>
                  <a:lnTo>
                    <a:pt x="12266" y="673"/>
                  </a:lnTo>
                  <a:lnTo>
                    <a:pt x="12271" y="668"/>
                  </a:lnTo>
                  <a:lnTo>
                    <a:pt x="12280" y="658"/>
                  </a:lnTo>
                  <a:cubicBezTo>
                    <a:pt x="12425" y="522"/>
                    <a:pt x="12616" y="396"/>
                    <a:pt x="12820" y="396"/>
                  </a:cubicBezTo>
                  <a:cubicBezTo>
                    <a:pt x="12941" y="396"/>
                    <a:pt x="13066" y="440"/>
                    <a:pt x="13190" y="552"/>
                  </a:cubicBezTo>
                  <a:cubicBezTo>
                    <a:pt x="13565" y="923"/>
                    <a:pt x="13219" y="1366"/>
                    <a:pt x="13142" y="1457"/>
                  </a:cubicBezTo>
                  <a:lnTo>
                    <a:pt x="10211" y="4609"/>
                  </a:lnTo>
                  <a:lnTo>
                    <a:pt x="10206" y="4613"/>
                  </a:lnTo>
                  <a:cubicBezTo>
                    <a:pt x="9793" y="5085"/>
                    <a:pt x="9239" y="5162"/>
                    <a:pt x="9013" y="5172"/>
                  </a:cubicBezTo>
                  <a:lnTo>
                    <a:pt x="8647" y="5172"/>
                  </a:lnTo>
                  <a:cubicBezTo>
                    <a:pt x="8392" y="5186"/>
                    <a:pt x="8392" y="5561"/>
                    <a:pt x="8647" y="5576"/>
                  </a:cubicBezTo>
                  <a:lnTo>
                    <a:pt x="9028" y="5576"/>
                  </a:lnTo>
                  <a:cubicBezTo>
                    <a:pt x="9302" y="5561"/>
                    <a:pt x="9990" y="5470"/>
                    <a:pt x="10505" y="4878"/>
                  </a:cubicBezTo>
                  <a:lnTo>
                    <a:pt x="13440" y="1726"/>
                  </a:lnTo>
                  <a:cubicBezTo>
                    <a:pt x="13695" y="1428"/>
                    <a:pt x="13993" y="788"/>
                    <a:pt x="13464" y="269"/>
                  </a:cubicBezTo>
                  <a:lnTo>
                    <a:pt x="13459" y="264"/>
                  </a:lnTo>
                  <a:cubicBezTo>
                    <a:pt x="13256" y="76"/>
                    <a:pt x="13039" y="0"/>
                    <a:pt x="128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41" name="Google Shape;7341;p29"/>
          <p:cNvGrpSpPr/>
          <p:nvPr/>
        </p:nvGrpSpPr>
        <p:grpSpPr>
          <a:xfrm>
            <a:off x="6657161" y="3641233"/>
            <a:ext cx="375211" cy="359185"/>
            <a:chOff x="6657161" y="3825808"/>
            <a:chExt cx="375211" cy="359185"/>
          </a:xfrm>
        </p:grpSpPr>
        <p:sp>
          <p:nvSpPr>
            <p:cNvPr id="7342" name="Google Shape;7342;p29"/>
            <p:cNvSpPr/>
            <p:nvPr/>
          </p:nvSpPr>
          <p:spPr>
            <a:xfrm>
              <a:off x="6780194" y="4040165"/>
              <a:ext cx="9625" cy="20090"/>
            </a:xfrm>
            <a:custGeom>
              <a:rect b="b" l="l" r="r" t="t"/>
              <a:pathLst>
                <a:path extrusionOk="0" h="766" w="367">
                  <a:moveTo>
                    <a:pt x="323" y="0"/>
                  </a:moveTo>
                  <a:lnTo>
                    <a:pt x="1" y="323"/>
                  </a:lnTo>
                  <a:cubicBezTo>
                    <a:pt x="107" y="482"/>
                    <a:pt x="232" y="631"/>
                    <a:pt x="367" y="765"/>
                  </a:cubicBezTo>
                  <a:cubicBezTo>
                    <a:pt x="333" y="510"/>
                    <a:pt x="318" y="255"/>
                    <a:pt x="323" y="0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3" name="Google Shape;7343;p29"/>
            <p:cNvSpPr/>
            <p:nvPr/>
          </p:nvSpPr>
          <p:spPr>
            <a:xfrm>
              <a:off x="6789794" y="3854134"/>
              <a:ext cx="236388" cy="248637"/>
            </a:xfrm>
            <a:custGeom>
              <a:rect b="b" l="l" r="r" t="t"/>
              <a:pathLst>
                <a:path extrusionOk="0" h="9480" w="9013">
                  <a:moveTo>
                    <a:pt x="7853" y="1"/>
                  </a:moveTo>
                  <a:lnTo>
                    <a:pt x="7853" y="1"/>
                  </a:lnTo>
                  <a:cubicBezTo>
                    <a:pt x="7853" y="1"/>
                    <a:pt x="8185" y="2210"/>
                    <a:pt x="7031" y="3369"/>
                  </a:cubicBezTo>
                  <a:lnTo>
                    <a:pt x="3364" y="7036"/>
                  </a:lnTo>
                  <a:cubicBezTo>
                    <a:pt x="2631" y="7769"/>
                    <a:pt x="1473" y="7903"/>
                    <a:pt x="725" y="7903"/>
                  </a:cubicBezTo>
                  <a:cubicBezTo>
                    <a:pt x="295" y="7903"/>
                    <a:pt x="1" y="7858"/>
                    <a:pt x="1" y="7858"/>
                  </a:cubicBezTo>
                  <a:lnTo>
                    <a:pt x="1" y="7858"/>
                  </a:lnTo>
                  <a:cubicBezTo>
                    <a:pt x="361" y="8224"/>
                    <a:pt x="814" y="8484"/>
                    <a:pt x="1305" y="8619"/>
                  </a:cubicBezTo>
                  <a:lnTo>
                    <a:pt x="2166" y="9480"/>
                  </a:lnTo>
                  <a:cubicBezTo>
                    <a:pt x="2897" y="9013"/>
                    <a:pt x="3576" y="8470"/>
                    <a:pt x="4192" y="7858"/>
                  </a:cubicBezTo>
                  <a:lnTo>
                    <a:pt x="7853" y="4192"/>
                  </a:lnTo>
                  <a:cubicBezTo>
                    <a:pt x="9013" y="3037"/>
                    <a:pt x="9013" y="1161"/>
                    <a:pt x="7853" y="1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4" name="Google Shape;7344;p29"/>
            <p:cNvSpPr/>
            <p:nvPr/>
          </p:nvSpPr>
          <p:spPr>
            <a:xfrm>
              <a:off x="6767972" y="3831447"/>
              <a:ext cx="249266" cy="241136"/>
            </a:xfrm>
            <a:custGeom>
              <a:rect b="b" l="l" r="r" t="t"/>
              <a:pathLst>
                <a:path extrusionOk="0" h="9194" w="9504">
                  <a:moveTo>
                    <a:pt x="6592" y="1508"/>
                  </a:moveTo>
                  <a:cubicBezTo>
                    <a:pt x="6965" y="1508"/>
                    <a:pt x="7338" y="1650"/>
                    <a:pt x="7622" y="1934"/>
                  </a:cubicBezTo>
                  <a:cubicBezTo>
                    <a:pt x="8190" y="2502"/>
                    <a:pt x="8190" y="3426"/>
                    <a:pt x="7622" y="3993"/>
                  </a:cubicBezTo>
                  <a:lnTo>
                    <a:pt x="5784" y="5832"/>
                  </a:lnTo>
                  <a:lnTo>
                    <a:pt x="5399" y="5928"/>
                  </a:lnTo>
                  <a:lnTo>
                    <a:pt x="4056" y="7554"/>
                  </a:lnTo>
                  <a:lnTo>
                    <a:pt x="3955" y="7660"/>
                  </a:lnTo>
                  <a:cubicBezTo>
                    <a:pt x="3672" y="7944"/>
                    <a:pt x="3300" y="8086"/>
                    <a:pt x="2928" y="8086"/>
                  </a:cubicBezTo>
                  <a:cubicBezTo>
                    <a:pt x="2556" y="8086"/>
                    <a:pt x="2185" y="7944"/>
                    <a:pt x="1901" y="7660"/>
                  </a:cubicBezTo>
                  <a:cubicBezTo>
                    <a:pt x="1328" y="7092"/>
                    <a:pt x="1328" y="6168"/>
                    <a:pt x="1901" y="5601"/>
                  </a:cubicBezTo>
                  <a:lnTo>
                    <a:pt x="5563" y="1934"/>
                  </a:lnTo>
                  <a:cubicBezTo>
                    <a:pt x="5846" y="1650"/>
                    <a:pt x="6219" y="1508"/>
                    <a:pt x="6592" y="1508"/>
                  </a:cubicBezTo>
                  <a:close/>
                  <a:moveTo>
                    <a:pt x="6592" y="1"/>
                  </a:moveTo>
                  <a:cubicBezTo>
                    <a:pt x="5834" y="1"/>
                    <a:pt x="5077" y="291"/>
                    <a:pt x="4499" y="871"/>
                  </a:cubicBezTo>
                  <a:lnTo>
                    <a:pt x="833" y="4537"/>
                  </a:lnTo>
                  <a:lnTo>
                    <a:pt x="0" y="7087"/>
                  </a:lnTo>
                  <a:cubicBezTo>
                    <a:pt x="68" y="7516"/>
                    <a:pt x="226" y="7920"/>
                    <a:pt x="467" y="8281"/>
                  </a:cubicBezTo>
                  <a:lnTo>
                    <a:pt x="510" y="8237"/>
                  </a:lnTo>
                  <a:cubicBezTo>
                    <a:pt x="582" y="8420"/>
                    <a:pt x="693" y="8584"/>
                    <a:pt x="833" y="8723"/>
                  </a:cubicBezTo>
                  <a:cubicBezTo>
                    <a:pt x="1151" y="9041"/>
                    <a:pt x="1585" y="9194"/>
                    <a:pt x="2068" y="9194"/>
                  </a:cubicBezTo>
                  <a:cubicBezTo>
                    <a:pt x="2206" y="9194"/>
                    <a:pt x="2348" y="9181"/>
                    <a:pt x="2493" y="9156"/>
                  </a:cubicBezTo>
                  <a:cubicBezTo>
                    <a:pt x="3137" y="9046"/>
                    <a:pt x="3825" y="8685"/>
                    <a:pt x="4403" y="8108"/>
                  </a:cubicBezTo>
                  <a:lnTo>
                    <a:pt x="8069" y="4441"/>
                  </a:lnTo>
                  <a:cubicBezTo>
                    <a:pt x="9224" y="3281"/>
                    <a:pt x="9503" y="1684"/>
                    <a:pt x="8685" y="871"/>
                  </a:cubicBezTo>
                  <a:cubicBezTo>
                    <a:pt x="8108" y="291"/>
                    <a:pt x="7350" y="1"/>
                    <a:pt x="6592" y="1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5" name="Google Shape;7345;p29"/>
            <p:cNvSpPr/>
            <p:nvPr/>
          </p:nvSpPr>
          <p:spPr>
            <a:xfrm>
              <a:off x="6895543" y="3950572"/>
              <a:ext cx="24129" cy="57937"/>
            </a:xfrm>
            <a:custGeom>
              <a:rect b="b" l="l" r="r" t="t"/>
              <a:pathLst>
                <a:path extrusionOk="0" h="2209" w="920">
                  <a:moveTo>
                    <a:pt x="164" y="0"/>
                  </a:moveTo>
                  <a:lnTo>
                    <a:pt x="164" y="0"/>
                  </a:lnTo>
                  <a:cubicBezTo>
                    <a:pt x="164" y="0"/>
                    <a:pt x="333" y="1136"/>
                    <a:pt x="1" y="2209"/>
                  </a:cubicBezTo>
                  <a:lnTo>
                    <a:pt x="920" y="1290"/>
                  </a:lnTo>
                  <a:cubicBezTo>
                    <a:pt x="780" y="804"/>
                    <a:pt x="520" y="356"/>
                    <a:pt x="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6" name="Google Shape;7346;p29"/>
            <p:cNvSpPr/>
            <p:nvPr/>
          </p:nvSpPr>
          <p:spPr>
            <a:xfrm>
              <a:off x="6693748" y="4101485"/>
              <a:ext cx="161063" cy="77765"/>
            </a:xfrm>
            <a:custGeom>
              <a:rect b="b" l="l" r="r" t="t"/>
              <a:pathLst>
                <a:path extrusionOk="0" h="2965" w="6141">
                  <a:moveTo>
                    <a:pt x="4639" y="1"/>
                  </a:moveTo>
                  <a:lnTo>
                    <a:pt x="3369" y="1276"/>
                  </a:lnTo>
                  <a:cubicBezTo>
                    <a:pt x="2633" y="2009"/>
                    <a:pt x="1474" y="2143"/>
                    <a:pt x="725" y="2143"/>
                  </a:cubicBezTo>
                  <a:cubicBezTo>
                    <a:pt x="295" y="2143"/>
                    <a:pt x="1" y="2099"/>
                    <a:pt x="1" y="2099"/>
                  </a:cubicBezTo>
                  <a:lnTo>
                    <a:pt x="1" y="2099"/>
                  </a:lnTo>
                  <a:cubicBezTo>
                    <a:pt x="581" y="2676"/>
                    <a:pt x="1339" y="2965"/>
                    <a:pt x="2096" y="2965"/>
                  </a:cubicBezTo>
                  <a:cubicBezTo>
                    <a:pt x="2854" y="2965"/>
                    <a:pt x="3612" y="2676"/>
                    <a:pt x="4192" y="2099"/>
                  </a:cubicBezTo>
                  <a:lnTo>
                    <a:pt x="6141" y="150"/>
                  </a:lnTo>
                  <a:lnTo>
                    <a:pt x="463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7" name="Google Shape;7347;p29"/>
            <p:cNvSpPr/>
            <p:nvPr/>
          </p:nvSpPr>
          <p:spPr>
            <a:xfrm>
              <a:off x="6815287" y="4056558"/>
              <a:ext cx="88124" cy="49334"/>
            </a:xfrm>
            <a:custGeom>
              <a:rect b="b" l="l" r="r" t="t"/>
              <a:pathLst>
                <a:path extrusionOk="0" h="1881" w="3360">
                  <a:moveTo>
                    <a:pt x="3359" y="1"/>
                  </a:moveTo>
                  <a:lnTo>
                    <a:pt x="3215" y="140"/>
                  </a:lnTo>
                  <a:cubicBezTo>
                    <a:pt x="2658" y="702"/>
                    <a:pt x="1902" y="1008"/>
                    <a:pt x="1125" y="1008"/>
                  </a:cubicBezTo>
                  <a:cubicBezTo>
                    <a:pt x="996" y="1008"/>
                    <a:pt x="866" y="1000"/>
                    <a:pt x="737" y="982"/>
                  </a:cubicBezTo>
                  <a:lnTo>
                    <a:pt x="1" y="1714"/>
                  </a:lnTo>
                  <a:cubicBezTo>
                    <a:pt x="369" y="1826"/>
                    <a:pt x="749" y="1881"/>
                    <a:pt x="1130" y="1881"/>
                  </a:cubicBezTo>
                  <a:cubicBezTo>
                    <a:pt x="1255" y="1881"/>
                    <a:pt x="1381" y="1875"/>
                    <a:pt x="1507" y="1863"/>
                  </a:cubicBezTo>
                  <a:lnTo>
                    <a:pt x="3224" y="145"/>
                  </a:lnTo>
                  <a:cubicBezTo>
                    <a:pt x="3273" y="97"/>
                    <a:pt x="3316" y="49"/>
                    <a:pt x="3359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8" name="Google Shape;7348;p29"/>
            <p:cNvSpPr/>
            <p:nvPr/>
          </p:nvSpPr>
          <p:spPr>
            <a:xfrm>
              <a:off x="6663482" y="3927754"/>
              <a:ext cx="250394" cy="241004"/>
            </a:xfrm>
            <a:custGeom>
              <a:rect b="b" l="l" r="r" t="t"/>
              <a:pathLst>
                <a:path extrusionOk="0" h="9189" w="9547">
                  <a:moveTo>
                    <a:pt x="6915" y="0"/>
                  </a:moveTo>
                  <a:cubicBezTo>
                    <a:pt x="6157" y="0"/>
                    <a:pt x="5399" y="290"/>
                    <a:pt x="4821" y="870"/>
                  </a:cubicBezTo>
                  <a:lnTo>
                    <a:pt x="1155" y="4532"/>
                  </a:lnTo>
                  <a:cubicBezTo>
                    <a:pt x="0" y="5691"/>
                    <a:pt x="0" y="7563"/>
                    <a:pt x="1155" y="8723"/>
                  </a:cubicBezTo>
                  <a:cubicBezTo>
                    <a:pt x="1471" y="9039"/>
                    <a:pt x="1906" y="9189"/>
                    <a:pt x="2386" y="9189"/>
                  </a:cubicBezTo>
                  <a:cubicBezTo>
                    <a:pt x="2526" y="9189"/>
                    <a:pt x="2669" y="9176"/>
                    <a:pt x="2815" y="9151"/>
                  </a:cubicBezTo>
                  <a:cubicBezTo>
                    <a:pt x="3460" y="9040"/>
                    <a:pt x="4148" y="8684"/>
                    <a:pt x="4725" y="8102"/>
                  </a:cubicBezTo>
                  <a:lnTo>
                    <a:pt x="6121" y="6711"/>
                  </a:lnTo>
                  <a:cubicBezTo>
                    <a:pt x="6121" y="6711"/>
                    <a:pt x="5963" y="6494"/>
                    <a:pt x="5557" y="6494"/>
                  </a:cubicBezTo>
                  <a:cubicBezTo>
                    <a:pt x="5519" y="6494"/>
                    <a:pt x="5479" y="6496"/>
                    <a:pt x="5437" y="6500"/>
                  </a:cubicBezTo>
                  <a:lnTo>
                    <a:pt x="4278" y="7655"/>
                  </a:lnTo>
                  <a:cubicBezTo>
                    <a:pt x="3994" y="7938"/>
                    <a:pt x="3622" y="8080"/>
                    <a:pt x="3250" y="8080"/>
                  </a:cubicBezTo>
                  <a:cubicBezTo>
                    <a:pt x="2879" y="8080"/>
                    <a:pt x="2507" y="7938"/>
                    <a:pt x="2223" y="7655"/>
                  </a:cubicBezTo>
                  <a:cubicBezTo>
                    <a:pt x="1655" y="7087"/>
                    <a:pt x="1655" y="6168"/>
                    <a:pt x="2223" y="5600"/>
                  </a:cubicBezTo>
                  <a:lnTo>
                    <a:pt x="5890" y="1933"/>
                  </a:lnTo>
                  <a:cubicBezTo>
                    <a:pt x="6171" y="1649"/>
                    <a:pt x="6545" y="1506"/>
                    <a:pt x="6919" y="1506"/>
                  </a:cubicBezTo>
                  <a:cubicBezTo>
                    <a:pt x="7267" y="1506"/>
                    <a:pt x="7615" y="1630"/>
                    <a:pt x="7891" y="1880"/>
                  </a:cubicBezTo>
                  <a:cubicBezTo>
                    <a:pt x="8469" y="2405"/>
                    <a:pt x="8531" y="3286"/>
                    <a:pt x="8040" y="3882"/>
                  </a:cubicBezTo>
                  <a:lnTo>
                    <a:pt x="9450" y="2477"/>
                  </a:lnTo>
                  <a:cubicBezTo>
                    <a:pt x="9547" y="1847"/>
                    <a:pt x="9412" y="1265"/>
                    <a:pt x="9012" y="870"/>
                  </a:cubicBezTo>
                  <a:cubicBezTo>
                    <a:pt x="8433" y="290"/>
                    <a:pt x="7674" y="0"/>
                    <a:pt x="691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9" name="Google Shape;7349;p29"/>
            <p:cNvSpPr/>
            <p:nvPr/>
          </p:nvSpPr>
          <p:spPr>
            <a:xfrm>
              <a:off x="6806081" y="4080162"/>
              <a:ext cx="38633" cy="23631"/>
            </a:xfrm>
            <a:custGeom>
              <a:rect b="b" l="l" r="r" t="t"/>
              <a:pathLst>
                <a:path extrusionOk="0" h="901" w="1473">
                  <a:moveTo>
                    <a:pt x="684" y="1"/>
                  </a:moveTo>
                  <a:lnTo>
                    <a:pt x="0" y="689"/>
                  </a:lnTo>
                  <a:cubicBezTo>
                    <a:pt x="222" y="780"/>
                    <a:pt x="448" y="852"/>
                    <a:pt x="684" y="900"/>
                  </a:cubicBezTo>
                  <a:lnTo>
                    <a:pt x="1473" y="107"/>
                  </a:lnTo>
                  <a:cubicBezTo>
                    <a:pt x="1208" y="107"/>
                    <a:pt x="943" y="73"/>
                    <a:pt x="68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0" name="Google Shape;7350;p29"/>
            <p:cNvSpPr/>
            <p:nvPr/>
          </p:nvSpPr>
          <p:spPr>
            <a:xfrm>
              <a:off x="6657161" y="3865254"/>
              <a:ext cx="331935" cy="319739"/>
            </a:xfrm>
            <a:custGeom>
              <a:rect b="b" l="l" r="r" t="t"/>
              <a:pathLst>
                <a:path extrusionOk="0" h="12191" w="12656">
                  <a:moveTo>
                    <a:pt x="10817" y="0"/>
                  </a:moveTo>
                  <a:cubicBezTo>
                    <a:pt x="10389" y="0"/>
                    <a:pt x="9961" y="164"/>
                    <a:pt x="9634" y="491"/>
                  </a:cubicBezTo>
                  <a:lnTo>
                    <a:pt x="8479" y="1651"/>
                  </a:lnTo>
                  <a:cubicBezTo>
                    <a:pt x="8320" y="1806"/>
                    <a:pt x="8465" y="2027"/>
                    <a:pt x="8634" y="2027"/>
                  </a:cubicBezTo>
                  <a:cubicBezTo>
                    <a:pt x="8685" y="2027"/>
                    <a:pt x="8739" y="2007"/>
                    <a:pt x="8787" y="1959"/>
                  </a:cubicBezTo>
                  <a:lnTo>
                    <a:pt x="9946" y="799"/>
                  </a:lnTo>
                  <a:cubicBezTo>
                    <a:pt x="10185" y="565"/>
                    <a:pt x="10496" y="448"/>
                    <a:pt x="10808" y="448"/>
                  </a:cubicBezTo>
                  <a:cubicBezTo>
                    <a:pt x="11124" y="448"/>
                    <a:pt x="11441" y="569"/>
                    <a:pt x="11683" y="809"/>
                  </a:cubicBezTo>
                  <a:cubicBezTo>
                    <a:pt x="12160" y="1290"/>
                    <a:pt x="12165" y="2065"/>
                    <a:pt x="11693" y="2551"/>
                  </a:cubicBezTo>
                  <a:lnTo>
                    <a:pt x="10100" y="4138"/>
                  </a:lnTo>
                  <a:cubicBezTo>
                    <a:pt x="9579" y="2865"/>
                    <a:pt x="8374" y="2162"/>
                    <a:pt x="7149" y="2162"/>
                  </a:cubicBezTo>
                  <a:cubicBezTo>
                    <a:pt x="6350" y="2162"/>
                    <a:pt x="5542" y="2460"/>
                    <a:pt x="4908" y="3094"/>
                  </a:cubicBezTo>
                  <a:lnTo>
                    <a:pt x="1242" y="6761"/>
                  </a:lnTo>
                  <a:cubicBezTo>
                    <a:pt x="0" y="8002"/>
                    <a:pt x="0" y="10018"/>
                    <a:pt x="1242" y="11260"/>
                  </a:cubicBezTo>
                  <a:cubicBezTo>
                    <a:pt x="1865" y="11880"/>
                    <a:pt x="2679" y="12191"/>
                    <a:pt x="3493" y="12191"/>
                  </a:cubicBezTo>
                  <a:cubicBezTo>
                    <a:pt x="4307" y="12191"/>
                    <a:pt x="5120" y="11880"/>
                    <a:pt x="5741" y="11260"/>
                  </a:cubicBezTo>
                  <a:lnTo>
                    <a:pt x="7690" y="9311"/>
                  </a:lnTo>
                  <a:cubicBezTo>
                    <a:pt x="7848" y="9152"/>
                    <a:pt x="7701" y="8934"/>
                    <a:pt x="7533" y="8934"/>
                  </a:cubicBezTo>
                  <a:cubicBezTo>
                    <a:pt x="7482" y="8934"/>
                    <a:pt x="7429" y="8955"/>
                    <a:pt x="7382" y="9003"/>
                  </a:cubicBezTo>
                  <a:lnTo>
                    <a:pt x="7377" y="9003"/>
                  </a:lnTo>
                  <a:lnTo>
                    <a:pt x="5433" y="10952"/>
                  </a:lnTo>
                  <a:cubicBezTo>
                    <a:pt x="4895" y="11505"/>
                    <a:pt x="4182" y="11781"/>
                    <a:pt x="3468" y="11781"/>
                  </a:cubicBezTo>
                  <a:cubicBezTo>
                    <a:pt x="2766" y="11781"/>
                    <a:pt x="2063" y="11513"/>
                    <a:pt x="1526" y="10976"/>
                  </a:cubicBezTo>
                  <a:cubicBezTo>
                    <a:pt x="443" y="9898"/>
                    <a:pt x="453" y="8137"/>
                    <a:pt x="1550" y="7069"/>
                  </a:cubicBezTo>
                  <a:lnTo>
                    <a:pt x="5216" y="3407"/>
                  </a:lnTo>
                  <a:cubicBezTo>
                    <a:pt x="5765" y="2858"/>
                    <a:pt x="6461" y="2602"/>
                    <a:pt x="7148" y="2602"/>
                  </a:cubicBezTo>
                  <a:cubicBezTo>
                    <a:pt x="8267" y="2602"/>
                    <a:pt x="9362" y="3281"/>
                    <a:pt x="9759" y="4480"/>
                  </a:cubicBezTo>
                  <a:lnTo>
                    <a:pt x="8026" y="6212"/>
                  </a:lnTo>
                  <a:cubicBezTo>
                    <a:pt x="7779" y="6459"/>
                    <a:pt x="7465" y="6576"/>
                    <a:pt x="7154" y="6576"/>
                  </a:cubicBezTo>
                  <a:cubicBezTo>
                    <a:pt x="6678" y="6576"/>
                    <a:pt x="6211" y="6303"/>
                    <a:pt x="6010" y="5808"/>
                  </a:cubicBezTo>
                  <a:cubicBezTo>
                    <a:pt x="5970" y="5709"/>
                    <a:pt x="5892" y="5667"/>
                    <a:pt x="5813" y="5667"/>
                  </a:cubicBezTo>
                  <a:cubicBezTo>
                    <a:pt x="5674" y="5667"/>
                    <a:pt x="5534" y="5797"/>
                    <a:pt x="5601" y="5972"/>
                  </a:cubicBezTo>
                  <a:cubicBezTo>
                    <a:pt x="5876" y="6643"/>
                    <a:pt x="6511" y="7015"/>
                    <a:pt x="7157" y="7015"/>
                  </a:cubicBezTo>
                  <a:cubicBezTo>
                    <a:pt x="7577" y="7015"/>
                    <a:pt x="8001" y="6858"/>
                    <a:pt x="8334" y="6525"/>
                  </a:cubicBezTo>
                  <a:lnTo>
                    <a:pt x="10158" y="4701"/>
                  </a:lnTo>
                  <a:lnTo>
                    <a:pt x="10163" y="4697"/>
                  </a:lnTo>
                  <a:lnTo>
                    <a:pt x="12001" y="2858"/>
                  </a:lnTo>
                  <a:cubicBezTo>
                    <a:pt x="12655" y="2204"/>
                    <a:pt x="12655" y="1145"/>
                    <a:pt x="12001" y="491"/>
                  </a:cubicBezTo>
                  <a:cubicBezTo>
                    <a:pt x="11674" y="164"/>
                    <a:pt x="11245" y="0"/>
                    <a:pt x="108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1" name="Google Shape;7351;p29"/>
            <p:cNvSpPr/>
            <p:nvPr/>
          </p:nvSpPr>
          <p:spPr>
            <a:xfrm>
              <a:off x="6700568" y="3825808"/>
              <a:ext cx="331804" cy="319635"/>
            </a:xfrm>
            <a:custGeom>
              <a:rect b="b" l="l" r="r" t="t"/>
              <a:pathLst>
                <a:path extrusionOk="0" h="12187" w="12651">
                  <a:moveTo>
                    <a:pt x="9163" y="1"/>
                  </a:moveTo>
                  <a:cubicBezTo>
                    <a:pt x="8349" y="1"/>
                    <a:pt x="7536" y="311"/>
                    <a:pt x="6915" y="932"/>
                  </a:cubicBezTo>
                  <a:lnTo>
                    <a:pt x="4966" y="2880"/>
                  </a:lnTo>
                  <a:cubicBezTo>
                    <a:pt x="4808" y="3039"/>
                    <a:pt x="4952" y="3257"/>
                    <a:pt x="5121" y="3257"/>
                  </a:cubicBezTo>
                  <a:cubicBezTo>
                    <a:pt x="5172" y="3257"/>
                    <a:pt x="5226" y="3237"/>
                    <a:pt x="5274" y="3188"/>
                  </a:cubicBezTo>
                  <a:lnTo>
                    <a:pt x="7223" y="1240"/>
                  </a:lnTo>
                  <a:cubicBezTo>
                    <a:pt x="7763" y="686"/>
                    <a:pt x="8477" y="408"/>
                    <a:pt x="9192" y="408"/>
                  </a:cubicBezTo>
                  <a:cubicBezTo>
                    <a:pt x="9893" y="408"/>
                    <a:pt x="10594" y="675"/>
                    <a:pt x="11130" y="1211"/>
                  </a:cubicBezTo>
                  <a:cubicBezTo>
                    <a:pt x="12213" y="2293"/>
                    <a:pt x="12198" y="4055"/>
                    <a:pt x="11101" y="5118"/>
                  </a:cubicBezTo>
                  <a:lnTo>
                    <a:pt x="7440" y="8784"/>
                  </a:lnTo>
                  <a:cubicBezTo>
                    <a:pt x="6891" y="9333"/>
                    <a:pt x="6195" y="9589"/>
                    <a:pt x="5508" y="9589"/>
                  </a:cubicBezTo>
                  <a:cubicBezTo>
                    <a:pt x="4388" y="9589"/>
                    <a:pt x="3292" y="8910"/>
                    <a:pt x="2893" y="7711"/>
                  </a:cubicBezTo>
                  <a:lnTo>
                    <a:pt x="4630" y="5974"/>
                  </a:lnTo>
                  <a:cubicBezTo>
                    <a:pt x="4876" y="5728"/>
                    <a:pt x="5189" y="5612"/>
                    <a:pt x="5499" y="5612"/>
                  </a:cubicBezTo>
                  <a:cubicBezTo>
                    <a:pt x="5976" y="5612"/>
                    <a:pt x="6444" y="5887"/>
                    <a:pt x="6646" y="6383"/>
                  </a:cubicBezTo>
                  <a:cubicBezTo>
                    <a:pt x="6686" y="6480"/>
                    <a:pt x="6763" y="6521"/>
                    <a:pt x="6842" y="6521"/>
                  </a:cubicBezTo>
                  <a:cubicBezTo>
                    <a:pt x="6981" y="6521"/>
                    <a:pt x="7122" y="6392"/>
                    <a:pt x="7055" y="6220"/>
                  </a:cubicBezTo>
                  <a:cubicBezTo>
                    <a:pt x="6781" y="5547"/>
                    <a:pt x="6145" y="5175"/>
                    <a:pt x="5499" y="5175"/>
                  </a:cubicBezTo>
                  <a:cubicBezTo>
                    <a:pt x="5078" y="5175"/>
                    <a:pt x="4654" y="5333"/>
                    <a:pt x="4322" y="5666"/>
                  </a:cubicBezTo>
                  <a:lnTo>
                    <a:pt x="655" y="9333"/>
                  </a:lnTo>
                  <a:cubicBezTo>
                    <a:pt x="1" y="9987"/>
                    <a:pt x="1" y="11046"/>
                    <a:pt x="655" y="11696"/>
                  </a:cubicBezTo>
                  <a:cubicBezTo>
                    <a:pt x="983" y="12023"/>
                    <a:pt x="1412" y="12187"/>
                    <a:pt x="1841" y="12187"/>
                  </a:cubicBezTo>
                  <a:cubicBezTo>
                    <a:pt x="2269" y="12187"/>
                    <a:pt x="2696" y="12025"/>
                    <a:pt x="3022" y="11700"/>
                  </a:cubicBezTo>
                  <a:lnTo>
                    <a:pt x="4177" y="10541"/>
                  </a:lnTo>
                  <a:cubicBezTo>
                    <a:pt x="4333" y="10385"/>
                    <a:pt x="4187" y="10165"/>
                    <a:pt x="4017" y="10165"/>
                  </a:cubicBezTo>
                  <a:cubicBezTo>
                    <a:pt x="3966" y="10165"/>
                    <a:pt x="3912" y="10185"/>
                    <a:pt x="3865" y="10233"/>
                  </a:cubicBezTo>
                  <a:lnTo>
                    <a:pt x="2710" y="11388"/>
                  </a:lnTo>
                  <a:cubicBezTo>
                    <a:pt x="2467" y="11637"/>
                    <a:pt x="2147" y="11762"/>
                    <a:pt x="1826" y="11762"/>
                  </a:cubicBezTo>
                  <a:cubicBezTo>
                    <a:pt x="1511" y="11762"/>
                    <a:pt x="1195" y="11641"/>
                    <a:pt x="953" y="11397"/>
                  </a:cubicBezTo>
                  <a:cubicBezTo>
                    <a:pt x="467" y="10911"/>
                    <a:pt x="472" y="10122"/>
                    <a:pt x="963" y="9641"/>
                  </a:cubicBezTo>
                  <a:lnTo>
                    <a:pt x="2556" y="8048"/>
                  </a:lnTo>
                  <a:cubicBezTo>
                    <a:pt x="3077" y="9322"/>
                    <a:pt x="4282" y="10025"/>
                    <a:pt x="5507" y="10025"/>
                  </a:cubicBezTo>
                  <a:cubicBezTo>
                    <a:pt x="6306" y="10025"/>
                    <a:pt x="7114" y="9726"/>
                    <a:pt x="7748" y="9092"/>
                  </a:cubicBezTo>
                  <a:lnTo>
                    <a:pt x="11414" y="5431"/>
                  </a:lnTo>
                  <a:cubicBezTo>
                    <a:pt x="12651" y="4184"/>
                    <a:pt x="12651" y="2173"/>
                    <a:pt x="11414" y="932"/>
                  </a:cubicBezTo>
                  <a:cubicBezTo>
                    <a:pt x="10791" y="311"/>
                    <a:pt x="9977" y="1"/>
                    <a:pt x="9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52" name="Google Shape;7352;p29"/>
          <p:cNvGrpSpPr/>
          <p:nvPr/>
        </p:nvGrpSpPr>
        <p:grpSpPr>
          <a:xfrm>
            <a:off x="6266450" y="3641181"/>
            <a:ext cx="269330" cy="359186"/>
            <a:chOff x="6266450" y="3825756"/>
            <a:chExt cx="269330" cy="359186"/>
          </a:xfrm>
        </p:grpSpPr>
        <p:sp>
          <p:nvSpPr>
            <p:cNvPr id="7353" name="Google Shape;7353;p29"/>
            <p:cNvSpPr/>
            <p:nvPr/>
          </p:nvSpPr>
          <p:spPr>
            <a:xfrm>
              <a:off x="6356804" y="3904884"/>
              <a:ext cx="31578" cy="69555"/>
            </a:xfrm>
            <a:custGeom>
              <a:rect b="b" l="l" r="r" t="t"/>
              <a:pathLst>
                <a:path extrusionOk="0" h="2652" w="1204">
                  <a:moveTo>
                    <a:pt x="722" y="0"/>
                  </a:moveTo>
                  <a:cubicBezTo>
                    <a:pt x="323" y="0"/>
                    <a:pt x="1" y="323"/>
                    <a:pt x="1" y="722"/>
                  </a:cubicBezTo>
                  <a:lnTo>
                    <a:pt x="1" y="890"/>
                  </a:lnTo>
                  <a:cubicBezTo>
                    <a:pt x="1" y="1102"/>
                    <a:pt x="34" y="1304"/>
                    <a:pt x="102" y="1501"/>
                  </a:cubicBezTo>
                  <a:lnTo>
                    <a:pt x="482" y="2651"/>
                  </a:lnTo>
                  <a:lnTo>
                    <a:pt x="1203" y="265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4" name="Google Shape;7354;p29"/>
            <p:cNvSpPr/>
            <p:nvPr/>
          </p:nvSpPr>
          <p:spPr>
            <a:xfrm>
              <a:off x="6369550" y="3898563"/>
              <a:ext cx="75876" cy="75876"/>
            </a:xfrm>
            <a:custGeom>
              <a:rect b="b" l="l" r="r" t="t"/>
              <a:pathLst>
                <a:path extrusionOk="0" h="2893" w="2893">
                  <a:moveTo>
                    <a:pt x="722" y="1"/>
                  </a:moveTo>
                  <a:cubicBezTo>
                    <a:pt x="323" y="1"/>
                    <a:pt x="0" y="328"/>
                    <a:pt x="0" y="722"/>
                  </a:cubicBezTo>
                  <a:cubicBezTo>
                    <a:pt x="0" y="992"/>
                    <a:pt x="212" y="1204"/>
                    <a:pt x="482" y="1204"/>
                  </a:cubicBezTo>
                  <a:lnTo>
                    <a:pt x="2411" y="2892"/>
                  </a:lnTo>
                  <a:lnTo>
                    <a:pt x="2820" y="1463"/>
                  </a:lnTo>
                  <a:cubicBezTo>
                    <a:pt x="2868" y="1295"/>
                    <a:pt x="2892" y="1117"/>
                    <a:pt x="2892" y="939"/>
                  </a:cubicBezTo>
                  <a:lnTo>
                    <a:pt x="2892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5" name="Google Shape;7355;p29"/>
            <p:cNvSpPr/>
            <p:nvPr/>
          </p:nvSpPr>
          <p:spPr>
            <a:xfrm>
              <a:off x="6380776" y="3994110"/>
              <a:ext cx="40548" cy="35486"/>
            </a:xfrm>
            <a:custGeom>
              <a:rect b="b" l="l" r="r" t="t"/>
              <a:pathLst>
                <a:path extrusionOk="0" h="1353" w="1546">
                  <a:moveTo>
                    <a:pt x="1" y="0"/>
                  </a:moveTo>
                  <a:lnTo>
                    <a:pt x="1" y="1352"/>
                  </a:lnTo>
                  <a:lnTo>
                    <a:pt x="1545" y="1352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6" name="Google Shape;7356;p29"/>
            <p:cNvSpPr/>
            <p:nvPr/>
          </p:nvSpPr>
          <p:spPr>
            <a:xfrm>
              <a:off x="6380907" y="3994110"/>
              <a:ext cx="40417" cy="22031"/>
            </a:xfrm>
            <a:custGeom>
              <a:rect b="b" l="l" r="r" t="t"/>
              <a:pathLst>
                <a:path extrusionOk="0" h="840" w="1541">
                  <a:moveTo>
                    <a:pt x="1" y="0"/>
                  </a:moveTo>
                  <a:lnTo>
                    <a:pt x="1" y="688"/>
                  </a:lnTo>
                  <a:cubicBezTo>
                    <a:pt x="246" y="789"/>
                    <a:pt x="508" y="840"/>
                    <a:pt x="770" y="840"/>
                  </a:cubicBezTo>
                  <a:cubicBezTo>
                    <a:pt x="1033" y="840"/>
                    <a:pt x="1295" y="789"/>
                    <a:pt x="1540" y="688"/>
                  </a:cubicBezTo>
                  <a:lnTo>
                    <a:pt x="154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7" name="Google Shape;7357;p29"/>
            <p:cNvSpPr/>
            <p:nvPr/>
          </p:nvSpPr>
          <p:spPr>
            <a:xfrm>
              <a:off x="6333592" y="4016062"/>
              <a:ext cx="135045" cy="68165"/>
            </a:xfrm>
            <a:custGeom>
              <a:rect b="b" l="l" r="r" t="t"/>
              <a:pathLst>
                <a:path extrusionOk="0" h="2599" w="5149">
                  <a:moveTo>
                    <a:pt x="1805" y="0"/>
                  </a:moveTo>
                  <a:lnTo>
                    <a:pt x="563" y="356"/>
                  </a:lnTo>
                  <a:cubicBezTo>
                    <a:pt x="231" y="453"/>
                    <a:pt x="0" y="756"/>
                    <a:pt x="0" y="1097"/>
                  </a:cubicBezTo>
                  <a:lnTo>
                    <a:pt x="0" y="2599"/>
                  </a:lnTo>
                  <a:lnTo>
                    <a:pt x="5149" y="2599"/>
                  </a:lnTo>
                  <a:lnTo>
                    <a:pt x="5149" y="1102"/>
                  </a:lnTo>
                  <a:cubicBezTo>
                    <a:pt x="5149" y="756"/>
                    <a:pt x="4918" y="453"/>
                    <a:pt x="4586" y="356"/>
                  </a:cubicBezTo>
                  <a:lnTo>
                    <a:pt x="3344" y="0"/>
                  </a:lnTo>
                  <a:lnTo>
                    <a:pt x="2574" y="51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8" name="Google Shape;7358;p29"/>
            <p:cNvSpPr/>
            <p:nvPr/>
          </p:nvSpPr>
          <p:spPr>
            <a:xfrm>
              <a:off x="6363125" y="3930246"/>
              <a:ext cx="75981" cy="69555"/>
            </a:xfrm>
            <a:custGeom>
              <a:rect b="b" l="l" r="r" t="t"/>
              <a:pathLst>
                <a:path extrusionOk="0" h="2652" w="2897">
                  <a:moveTo>
                    <a:pt x="912" y="0"/>
                  </a:moveTo>
                  <a:cubicBezTo>
                    <a:pt x="788" y="0"/>
                    <a:pt x="670" y="52"/>
                    <a:pt x="582" y="145"/>
                  </a:cubicBezTo>
                  <a:lnTo>
                    <a:pt x="144" y="578"/>
                  </a:lnTo>
                  <a:cubicBezTo>
                    <a:pt x="53" y="669"/>
                    <a:pt x="0" y="794"/>
                    <a:pt x="0" y="919"/>
                  </a:cubicBezTo>
                  <a:lnTo>
                    <a:pt x="0" y="1203"/>
                  </a:lnTo>
                  <a:cubicBezTo>
                    <a:pt x="0" y="2002"/>
                    <a:pt x="650" y="2652"/>
                    <a:pt x="1448" y="2652"/>
                  </a:cubicBezTo>
                  <a:cubicBezTo>
                    <a:pt x="2247" y="2652"/>
                    <a:pt x="2897" y="2002"/>
                    <a:pt x="2897" y="1203"/>
                  </a:cubicBezTo>
                  <a:lnTo>
                    <a:pt x="2897" y="895"/>
                  </a:lnTo>
                  <a:cubicBezTo>
                    <a:pt x="2897" y="770"/>
                    <a:pt x="2849" y="645"/>
                    <a:pt x="2757" y="554"/>
                  </a:cubicBezTo>
                  <a:cubicBezTo>
                    <a:pt x="2382" y="188"/>
                    <a:pt x="1703" y="24"/>
                    <a:pt x="929" y="0"/>
                  </a:cubicBezTo>
                  <a:cubicBezTo>
                    <a:pt x="923" y="0"/>
                    <a:pt x="918" y="0"/>
                    <a:pt x="91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9" name="Google Shape;7359;p29"/>
            <p:cNvSpPr/>
            <p:nvPr/>
          </p:nvSpPr>
          <p:spPr>
            <a:xfrm>
              <a:off x="6363125" y="3930246"/>
              <a:ext cx="75745" cy="68034"/>
            </a:xfrm>
            <a:custGeom>
              <a:rect b="b" l="l" r="r" t="t"/>
              <a:pathLst>
                <a:path extrusionOk="0" h="2594" w="2888">
                  <a:moveTo>
                    <a:pt x="929" y="0"/>
                  </a:moveTo>
                  <a:cubicBezTo>
                    <a:pt x="799" y="0"/>
                    <a:pt x="674" y="48"/>
                    <a:pt x="582" y="145"/>
                  </a:cubicBezTo>
                  <a:lnTo>
                    <a:pt x="0" y="722"/>
                  </a:lnTo>
                  <a:lnTo>
                    <a:pt x="0" y="1203"/>
                  </a:lnTo>
                  <a:cubicBezTo>
                    <a:pt x="0" y="1848"/>
                    <a:pt x="428" y="2416"/>
                    <a:pt x="1049" y="2594"/>
                  </a:cubicBezTo>
                  <a:cubicBezTo>
                    <a:pt x="837" y="2339"/>
                    <a:pt x="727" y="2016"/>
                    <a:pt x="727" y="1684"/>
                  </a:cubicBezTo>
                  <a:lnTo>
                    <a:pt x="727" y="1150"/>
                  </a:lnTo>
                  <a:cubicBezTo>
                    <a:pt x="727" y="871"/>
                    <a:pt x="958" y="669"/>
                    <a:pt x="1237" y="669"/>
                  </a:cubicBezTo>
                  <a:cubicBezTo>
                    <a:pt x="1665" y="669"/>
                    <a:pt x="2521" y="722"/>
                    <a:pt x="2887" y="996"/>
                  </a:cubicBezTo>
                  <a:cubicBezTo>
                    <a:pt x="2873" y="891"/>
                    <a:pt x="2829" y="626"/>
                    <a:pt x="2757" y="554"/>
                  </a:cubicBezTo>
                  <a:cubicBezTo>
                    <a:pt x="2382" y="193"/>
                    <a:pt x="1703" y="24"/>
                    <a:pt x="929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0" name="Google Shape;7360;p29"/>
            <p:cNvSpPr/>
            <p:nvPr/>
          </p:nvSpPr>
          <p:spPr>
            <a:xfrm>
              <a:off x="6271748" y="3831053"/>
              <a:ext cx="258734" cy="348721"/>
            </a:xfrm>
            <a:custGeom>
              <a:rect b="b" l="l" r="r" t="t"/>
              <a:pathLst>
                <a:path extrusionOk="0" h="13296" w="9865">
                  <a:moveTo>
                    <a:pt x="4935" y="1288"/>
                  </a:moveTo>
                  <a:cubicBezTo>
                    <a:pt x="5404" y="1288"/>
                    <a:pt x="5877" y="1378"/>
                    <a:pt x="6328" y="1564"/>
                  </a:cubicBezTo>
                  <a:cubicBezTo>
                    <a:pt x="7690" y="2127"/>
                    <a:pt x="8575" y="3455"/>
                    <a:pt x="8575" y="4932"/>
                  </a:cubicBezTo>
                  <a:cubicBezTo>
                    <a:pt x="8575" y="6944"/>
                    <a:pt x="6944" y="8575"/>
                    <a:pt x="4932" y="8575"/>
                  </a:cubicBezTo>
                  <a:cubicBezTo>
                    <a:pt x="3460" y="8575"/>
                    <a:pt x="2127" y="7689"/>
                    <a:pt x="1564" y="6328"/>
                  </a:cubicBezTo>
                  <a:cubicBezTo>
                    <a:pt x="1001" y="4966"/>
                    <a:pt x="1314" y="3397"/>
                    <a:pt x="2353" y="2353"/>
                  </a:cubicBezTo>
                  <a:cubicBezTo>
                    <a:pt x="3052" y="1658"/>
                    <a:pt x="3986" y="1288"/>
                    <a:pt x="4935" y="1288"/>
                  </a:cubicBezTo>
                  <a:close/>
                  <a:moveTo>
                    <a:pt x="4932" y="0"/>
                  </a:moveTo>
                  <a:cubicBezTo>
                    <a:pt x="2209" y="0"/>
                    <a:pt x="0" y="2209"/>
                    <a:pt x="0" y="4932"/>
                  </a:cubicBezTo>
                  <a:cubicBezTo>
                    <a:pt x="0" y="10076"/>
                    <a:pt x="4932" y="13295"/>
                    <a:pt x="4932" y="13295"/>
                  </a:cubicBezTo>
                  <a:cubicBezTo>
                    <a:pt x="4932" y="13295"/>
                    <a:pt x="9864" y="10076"/>
                    <a:pt x="9864" y="4932"/>
                  </a:cubicBezTo>
                  <a:cubicBezTo>
                    <a:pt x="9864" y="2209"/>
                    <a:pt x="7656" y="0"/>
                    <a:pt x="4932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1" name="Google Shape;7361;p29"/>
            <p:cNvSpPr/>
            <p:nvPr/>
          </p:nvSpPr>
          <p:spPr>
            <a:xfrm>
              <a:off x="6271748" y="3831053"/>
              <a:ext cx="245227" cy="348590"/>
            </a:xfrm>
            <a:custGeom>
              <a:rect b="b" l="l" r="r" t="t"/>
              <a:pathLst>
                <a:path extrusionOk="0" h="13291" w="9350">
                  <a:moveTo>
                    <a:pt x="4937" y="1288"/>
                  </a:moveTo>
                  <a:cubicBezTo>
                    <a:pt x="5405" y="1288"/>
                    <a:pt x="5878" y="1378"/>
                    <a:pt x="6328" y="1564"/>
                  </a:cubicBezTo>
                  <a:cubicBezTo>
                    <a:pt x="7690" y="2132"/>
                    <a:pt x="8575" y="3460"/>
                    <a:pt x="8575" y="4932"/>
                  </a:cubicBezTo>
                  <a:cubicBezTo>
                    <a:pt x="8575" y="6944"/>
                    <a:pt x="6944" y="8575"/>
                    <a:pt x="4932" y="8575"/>
                  </a:cubicBezTo>
                  <a:lnTo>
                    <a:pt x="4932" y="8580"/>
                  </a:lnTo>
                  <a:cubicBezTo>
                    <a:pt x="3455" y="8580"/>
                    <a:pt x="2127" y="7689"/>
                    <a:pt x="1564" y="6328"/>
                  </a:cubicBezTo>
                  <a:cubicBezTo>
                    <a:pt x="1001" y="4966"/>
                    <a:pt x="1314" y="3397"/>
                    <a:pt x="2353" y="2358"/>
                  </a:cubicBezTo>
                  <a:cubicBezTo>
                    <a:pt x="3052" y="1659"/>
                    <a:pt x="3987" y="1288"/>
                    <a:pt x="4937" y="1288"/>
                  </a:cubicBezTo>
                  <a:close/>
                  <a:moveTo>
                    <a:pt x="4932" y="0"/>
                  </a:moveTo>
                  <a:cubicBezTo>
                    <a:pt x="2209" y="0"/>
                    <a:pt x="0" y="2209"/>
                    <a:pt x="0" y="4932"/>
                  </a:cubicBezTo>
                  <a:cubicBezTo>
                    <a:pt x="0" y="10076"/>
                    <a:pt x="4932" y="13290"/>
                    <a:pt x="4932" y="13290"/>
                  </a:cubicBezTo>
                  <a:cubicBezTo>
                    <a:pt x="4932" y="13290"/>
                    <a:pt x="3792" y="11722"/>
                    <a:pt x="3094" y="9027"/>
                  </a:cubicBezTo>
                  <a:cubicBezTo>
                    <a:pt x="3070" y="8943"/>
                    <a:pt x="3137" y="8869"/>
                    <a:pt x="3218" y="8869"/>
                  </a:cubicBezTo>
                  <a:cubicBezTo>
                    <a:pt x="3234" y="8869"/>
                    <a:pt x="3251" y="8872"/>
                    <a:pt x="3268" y="8878"/>
                  </a:cubicBezTo>
                  <a:cubicBezTo>
                    <a:pt x="3803" y="9107"/>
                    <a:pt x="4371" y="9219"/>
                    <a:pt x="4937" y="9219"/>
                  </a:cubicBezTo>
                  <a:cubicBezTo>
                    <a:pt x="5835" y="9219"/>
                    <a:pt x="6726" y="8936"/>
                    <a:pt x="7473" y="8387"/>
                  </a:cubicBezTo>
                  <a:cubicBezTo>
                    <a:pt x="8690" y="7492"/>
                    <a:pt x="9350" y="6025"/>
                    <a:pt x="9200" y="4519"/>
                  </a:cubicBezTo>
                  <a:cubicBezTo>
                    <a:pt x="9022" y="2570"/>
                    <a:pt x="7487" y="963"/>
                    <a:pt x="5544" y="688"/>
                  </a:cubicBezTo>
                  <a:cubicBezTo>
                    <a:pt x="5342" y="659"/>
                    <a:pt x="5139" y="644"/>
                    <a:pt x="4937" y="644"/>
                  </a:cubicBezTo>
                  <a:cubicBezTo>
                    <a:pt x="4619" y="644"/>
                    <a:pt x="4301" y="680"/>
                    <a:pt x="3989" y="751"/>
                  </a:cubicBezTo>
                  <a:cubicBezTo>
                    <a:pt x="3980" y="753"/>
                    <a:pt x="3971" y="754"/>
                    <a:pt x="3963" y="754"/>
                  </a:cubicBezTo>
                  <a:cubicBezTo>
                    <a:pt x="3853" y="754"/>
                    <a:pt x="3784" y="619"/>
                    <a:pt x="3869" y="534"/>
                  </a:cubicBezTo>
                  <a:cubicBezTo>
                    <a:pt x="4187" y="193"/>
                    <a:pt x="4547" y="0"/>
                    <a:pt x="493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2" name="Google Shape;7362;p29"/>
            <p:cNvSpPr/>
            <p:nvPr/>
          </p:nvSpPr>
          <p:spPr>
            <a:xfrm>
              <a:off x="6290160" y="3859484"/>
              <a:ext cx="177429" cy="165732"/>
            </a:xfrm>
            <a:custGeom>
              <a:rect b="b" l="l" r="r" t="t"/>
              <a:pathLst>
                <a:path extrusionOk="0" h="6319" w="6765">
                  <a:moveTo>
                    <a:pt x="4233" y="1"/>
                  </a:moveTo>
                  <a:cubicBezTo>
                    <a:pt x="3243" y="1"/>
                    <a:pt x="2257" y="382"/>
                    <a:pt x="1512" y="1130"/>
                  </a:cubicBezTo>
                  <a:cubicBezTo>
                    <a:pt x="131" y="2506"/>
                    <a:pt x="1" y="4700"/>
                    <a:pt x="1209" y="6230"/>
                  </a:cubicBezTo>
                  <a:cubicBezTo>
                    <a:pt x="1253" y="6293"/>
                    <a:pt x="1311" y="6319"/>
                    <a:pt x="1367" y="6319"/>
                  </a:cubicBezTo>
                  <a:cubicBezTo>
                    <a:pt x="1519" y="6319"/>
                    <a:pt x="1663" y="6134"/>
                    <a:pt x="1526" y="5980"/>
                  </a:cubicBezTo>
                  <a:cubicBezTo>
                    <a:pt x="444" y="4609"/>
                    <a:pt x="559" y="2645"/>
                    <a:pt x="1796" y="1414"/>
                  </a:cubicBezTo>
                  <a:cubicBezTo>
                    <a:pt x="2463" y="744"/>
                    <a:pt x="3344" y="403"/>
                    <a:pt x="4230" y="403"/>
                  </a:cubicBezTo>
                  <a:cubicBezTo>
                    <a:pt x="4980" y="403"/>
                    <a:pt x="5733" y="648"/>
                    <a:pt x="6362" y="1144"/>
                  </a:cubicBezTo>
                  <a:cubicBezTo>
                    <a:pt x="6401" y="1171"/>
                    <a:pt x="6440" y="1183"/>
                    <a:pt x="6478" y="1183"/>
                  </a:cubicBezTo>
                  <a:cubicBezTo>
                    <a:pt x="6641" y="1183"/>
                    <a:pt x="6765" y="963"/>
                    <a:pt x="6612" y="827"/>
                  </a:cubicBezTo>
                  <a:cubicBezTo>
                    <a:pt x="5911" y="273"/>
                    <a:pt x="5070" y="1"/>
                    <a:pt x="42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3" name="Google Shape;7363;p29"/>
            <p:cNvSpPr/>
            <p:nvPr/>
          </p:nvSpPr>
          <p:spPr>
            <a:xfrm>
              <a:off x="6266450" y="3825756"/>
              <a:ext cx="269330" cy="359186"/>
            </a:xfrm>
            <a:custGeom>
              <a:rect b="b" l="l" r="r" t="t"/>
              <a:pathLst>
                <a:path extrusionOk="0" h="13695" w="10269">
                  <a:moveTo>
                    <a:pt x="5134" y="400"/>
                  </a:moveTo>
                  <a:cubicBezTo>
                    <a:pt x="7747" y="400"/>
                    <a:pt x="9864" y="2522"/>
                    <a:pt x="9864" y="5134"/>
                  </a:cubicBezTo>
                  <a:cubicBezTo>
                    <a:pt x="9860" y="6304"/>
                    <a:pt x="9605" y="7458"/>
                    <a:pt x="9114" y="8522"/>
                  </a:cubicBezTo>
                  <a:cubicBezTo>
                    <a:pt x="8685" y="9455"/>
                    <a:pt x="8127" y="10326"/>
                    <a:pt x="7454" y="11106"/>
                  </a:cubicBezTo>
                  <a:cubicBezTo>
                    <a:pt x="6770" y="11909"/>
                    <a:pt x="5991" y="12631"/>
                    <a:pt x="5134" y="13252"/>
                  </a:cubicBezTo>
                  <a:cubicBezTo>
                    <a:pt x="4283" y="12631"/>
                    <a:pt x="3503" y="11914"/>
                    <a:pt x="2825" y="11115"/>
                  </a:cubicBezTo>
                  <a:cubicBezTo>
                    <a:pt x="2146" y="10331"/>
                    <a:pt x="1588" y="9465"/>
                    <a:pt x="1160" y="8527"/>
                  </a:cubicBezTo>
                  <a:cubicBezTo>
                    <a:pt x="669" y="7463"/>
                    <a:pt x="409" y="6304"/>
                    <a:pt x="404" y="5134"/>
                  </a:cubicBezTo>
                  <a:cubicBezTo>
                    <a:pt x="404" y="2522"/>
                    <a:pt x="2522" y="400"/>
                    <a:pt x="5134" y="400"/>
                  </a:cubicBezTo>
                  <a:close/>
                  <a:moveTo>
                    <a:pt x="5134" y="0"/>
                  </a:moveTo>
                  <a:cubicBezTo>
                    <a:pt x="2300" y="5"/>
                    <a:pt x="5" y="2300"/>
                    <a:pt x="0" y="5134"/>
                  </a:cubicBezTo>
                  <a:cubicBezTo>
                    <a:pt x="10" y="6361"/>
                    <a:pt x="279" y="7579"/>
                    <a:pt x="789" y="8695"/>
                  </a:cubicBezTo>
                  <a:cubicBezTo>
                    <a:pt x="1237" y="9662"/>
                    <a:pt x="1819" y="10567"/>
                    <a:pt x="2517" y="11375"/>
                  </a:cubicBezTo>
                  <a:cubicBezTo>
                    <a:pt x="3753" y="12828"/>
                    <a:pt x="4976" y="13632"/>
                    <a:pt x="5024" y="13666"/>
                  </a:cubicBezTo>
                  <a:cubicBezTo>
                    <a:pt x="5057" y="13685"/>
                    <a:pt x="5096" y="13694"/>
                    <a:pt x="5134" y="13694"/>
                  </a:cubicBezTo>
                  <a:cubicBezTo>
                    <a:pt x="5173" y="13694"/>
                    <a:pt x="5211" y="13685"/>
                    <a:pt x="5245" y="13666"/>
                  </a:cubicBezTo>
                  <a:cubicBezTo>
                    <a:pt x="5293" y="13632"/>
                    <a:pt x="6515" y="12828"/>
                    <a:pt x="7752" y="11375"/>
                  </a:cubicBezTo>
                  <a:cubicBezTo>
                    <a:pt x="8450" y="10567"/>
                    <a:pt x="9032" y="9662"/>
                    <a:pt x="9479" y="8695"/>
                  </a:cubicBezTo>
                  <a:cubicBezTo>
                    <a:pt x="9994" y="7579"/>
                    <a:pt x="10264" y="6361"/>
                    <a:pt x="10269" y="5134"/>
                  </a:cubicBezTo>
                  <a:cubicBezTo>
                    <a:pt x="10264" y="2300"/>
                    <a:pt x="7969" y="5"/>
                    <a:pt x="51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4" name="Google Shape;7364;p29"/>
            <p:cNvSpPr/>
            <p:nvPr/>
          </p:nvSpPr>
          <p:spPr>
            <a:xfrm>
              <a:off x="6373143" y="3925420"/>
              <a:ext cx="57884" cy="18045"/>
            </a:xfrm>
            <a:custGeom>
              <a:rect b="b" l="l" r="r" t="t"/>
              <a:pathLst>
                <a:path extrusionOk="0" h="688" w="2207">
                  <a:moveTo>
                    <a:pt x="798" y="1"/>
                  </a:moveTo>
                  <a:cubicBezTo>
                    <a:pt x="608" y="1"/>
                    <a:pt x="399" y="19"/>
                    <a:pt x="171" y="64"/>
                  </a:cubicBezTo>
                  <a:cubicBezTo>
                    <a:pt x="75" y="83"/>
                    <a:pt x="8" y="165"/>
                    <a:pt x="8" y="261"/>
                  </a:cubicBezTo>
                  <a:lnTo>
                    <a:pt x="8" y="478"/>
                  </a:lnTo>
                  <a:cubicBezTo>
                    <a:pt x="1" y="617"/>
                    <a:pt x="105" y="687"/>
                    <a:pt x="210" y="687"/>
                  </a:cubicBezTo>
                  <a:cubicBezTo>
                    <a:pt x="315" y="687"/>
                    <a:pt x="419" y="617"/>
                    <a:pt x="412" y="478"/>
                  </a:cubicBezTo>
                  <a:lnTo>
                    <a:pt x="407" y="478"/>
                  </a:lnTo>
                  <a:lnTo>
                    <a:pt x="407" y="430"/>
                  </a:lnTo>
                  <a:cubicBezTo>
                    <a:pt x="533" y="412"/>
                    <a:pt x="660" y="402"/>
                    <a:pt x="786" y="402"/>
                  </a:cubicBezTo>
                  <a:cubicBezTo>
                    <a:pt x="993" y="402"/>
                    <a:pt x="1198" y="427"/>
                    <a:pt x="1398" y="478"/>
                  </a:cubicBezTo>
                  <a:cubicBezTo>
                    <a:pt x="1543" y="512"/>
                    <a:pt x="1682" y="569"/>
                    <a:pt x="1812" y="646"/>
                  </a:cubicBezTo>
                  <a:cubicBezTo>
                    <a:pt x="1848" y="668"/>
                    <a:pt x="1884" y="677"/>
                    <a:pt x="1918" y="677"/>
                  </a:cubicBezTo>
                  <a:cubicBezTo>
                    <a:pt x="2090" y="677"/>
                    <a:pt x="2207" y="434"/>
                    <a:pt x="2034" y="309"/>
                  </a:cubicBezTo>
                  <a:cubicBezTo>
                    <a:pt x="2010" y="294"/>
                    <a:pt x="1561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5" name="Google Shape;7365;p29"/>
            <p:cNvSpPr/>
            <p:nvPr/>
          </p:nvSpPr>
          <p:spPr>
            <a:xfrm>
              <a:off x="6336241" y="3893265"/>
              <a:ext cx="175803" cy="168040"/>
            </a:xfrm>
            <a:custGeom>
              <a:rect b="b" l="l" r="r" t="t"/>
              <a:pathLst>
                <a:path extrusionOk="0" h="6407" w="6703">
                  <a:moveTo>
                    <a:pt x="3989" y="400"/>
                  </a:moveTo>
                  <a:lnTo>
                    <a:pt x="3989" y="1401"/>
                  </a:lnTo>
                  <a:cubicBezTo>
                    <a:pt x="3989" y="1569"/>
                    <a:pt x="3951" y="1733"/>
                    <a:pt x="3878" y="1882"/>
                  </a:cubicBezTo>
                  <a:lnTo>
                    <a:pt x="3797" y="2041"/>
                  </a:lnTo>
                  <a:cubicBezTo>
                    <a:pt x="3782" y="2070"/>
                    <a:pt x="3777" y="2098"/>
                    <a:pt x="3777" y="2132"/>
                  </a:cubicBezTo>
                  <a:lnTo>
                    <a:pt x="3777" y="2560"/>
                  </a:lnTo>
                  <a:cubicBezTo>
                    <a:pt x="3777" y="3277"/>
                    <a:pt x="3195" y="3860"/>
                    <a:pt x="2478" y="3860"/>
                  </a:cubicBezTo>
                  <a:cubicBezTo>
                    <a:pt x="2464" y="3860"/>
                    <a:pt x="2449" y="3860"/>
                    <a:pt x="2435" y="3860"/>
                  </a:cubicBezTo>
                  <a:cubicBezTo>
                    <a:pt x="1737" y="3840"/>
                    <a:pt x="1174" y="3229"/>
                    <a:pt x="1174" y="2498"/>
                  </a:cubicBezTo>
                  <a:lnTo>
                    <a:pt x="1174" y="2132"/>
                  </a:lnTo>
                  <a:cubicBezTo>
                    <a:pt x="1174" y="2098"/>
                    <a:pt x="1169" y="2070"/>
                    <a:pt x="1155" y="2041"/>
                  </a:cubicBezTo>
                  <a:lnTo>
                    <a:pt x="1078" y="1887"/>
                  </a:lnTo>
                  <a:cubicBezTo>
                    <a:pt x="1001" y="1733"/>
                    <a:pt x="963" y="1564"/>
                    <a:pt x="963" y="1396"/>
                  </a:cubicBezTo>
                  <a:cubicBezTo>
                    <a:pt x="963" y="847"/>
                    <a:pt x="1405" y="400"/>
                    <a:pt x="1959" y="400"/>
                  </a:cubicBezTo>
                  <a:close/>
                  <a:moveTo>
                    <a:pt x="1819" y="4119"/>
                  </a:moveTo>
                  <a:cubicBezTo>
                    <a:pt x="2007" y="4206"/>
                    <a:pt x="2214" y="4254"/>
                    <a:pt x="2420" y="4259"/>
                  </a:cubicBezTo>
                  <a:lnTo>
                    <a:pt x="2478" y="4259"/>
                  </a:lnTo>
                  <a:cubicBezTo>
                    <a:pt x="2704" y="4259"/>
                    <a:pt x="2926" y="4216"/>
                    <a:pt x="3133" y="4129"/>
                  </a:cubicBezTo>
                  <a:lnTo>
                    <a:pt x="3133" y="4403"/>
                  </a:lnTo>
                  <a:cubicBezTo>
                    <a:pt x="3133" y="4466"/>
                    <a:pt x="3142" y="4524"/>
                    <a:pt x="3162" y="4581"/>
                  </a:cubicBezTo>
                  <a:lnTo>
                    <a:pt x="2478" y="5096"/>
                  </a:lnTo>
                  <a:lnTo>
                    <a:pt x="1790" y="4581"/>
                  </a:lnTo>
                  <a:cubicBezTo>
                    <a:pt x="1809" y="4524"/>
                    <a:pt x="1819" y="4466"/>
                    <a:pt x="1819" y="4403"/>
                  </a:cubicBezTo>
                  <a:lnTo>
                    <a:pt x="1819" y="4119"/>
                  </a:lnTo>
                  <a:close/>
                  <a:moveTo>
                    <a:pt x="1564" y="4913"/>
                  </a:moveTo>
                  <a:lnTo>
                    <a:pt x="2276" y="5447"/>
                  </a:lnTo>
                  <a:lnTo>
                    <a:pt x="2276" y="6001"/>
                  </a:lnTo>
                  <a:cubicBezTo>
                    <a:pt x="1631" y="5962"/>
                    <a:pt x="1015" y="5746"/>
                    <a:pt x="491" y="5375"/>
                  </a:cubicBezTo>
                  <a:cubicBezTo>
                    <a:pt x="529" y="5337"/>
                    <a:pt x="573" y="5308"/>
                    <a:pt x="626" y="5289"/>
                  </a:cubicBezTo>
                  <a:lnTo>
                    <a:pt x="631" y="5289"/>
                  </a:lnTo>
                  <a:lnTo>
                    <a:pt x="1410" y="4995"/>
                  </a:lnTo>
                  <a:cubicBezTo>
                    <a:pt x="1463" y="4976"/>
                    <a:pt x="1516" y="4947"/>
                    <a:pt x="1564" y="4913"/>
                  </a:cubicBezTo>
                  <a:close/>
                  <a:moveTo>
                    <a:pt x="3388" y="4913"/>
                  </a:moveTo>
                  <a:cubicBezTo>
                    <a:pt x="3436" y="4947"/>
                    <a:pt x="3489" y="4976"/>
                    <a:pt x="3542" y="4995"/>
                  </a:cubicBezTo>
                  <a:lnTo>
                    <a:pt x="4494" y="5351"/>
                  </a:lnTo>
                  <a:cubicBezTo>
                    <a:pt x="3960" y="5736"/>
                    <a:pt x="3330" y="5962"/>
                    <a:pt x="2676" y="6001"/>
                  </a:cubicBezTo>
                  <a:lnTo>
                    <a:pt x="2676" y="5447"/>
                  </a:lnTo>
                  <a:lnTo>
                    <a:pt x="3388" y="4913"/>
                  </a:lnTo>
                  <a:close/>
                  <a:moveTo>
                    <a:pt x="1954" y="1"/>
                  </a:moveTo>
                  <a:cubicBezTo>
                    <a:pt x="1184" y="1"/>
                    <a:pt x="558" y="626"/>
                    <a:pt x="558" y="1401"/>
                  </a:cubicBezTo>
                  <a:cubicBezTo>
                    <a:pt x="558" y="1627"/>
                    <a:pt x="611" y="1858"/>
                    <a:pt x="712" y="2065"/>
                  </a:cubicBezTo>
                  <a:lnTo>
                    <a:pt x="775" y="2180"/>
                  </a:lnTo>
                  <a:lnTo>
                    <a:pt x="775" y="2498"/>
                  </a:lnTo>
                  <a:cubicBezTo>
                    <a:pt x="775" y="3027"/>
                    <a:pt x="1011" y="3532"/>
                    <a:pt x="1420" y="3874"/>
                  </a:cubicBezTo>
                  <a:lnTo>
                    <a:pt x="1420" y="4408"/>
                  </a:lnTo>
                  <a:cubicBezTo>
                    <a:pt x="1415" y="4499"/>
                    <a:pt x="1357" y="4586"/>
                    <a:pt x="1270" y="4620"/>
                  </a:cubicBezTo>
                  <a:lnTo>
                    <a:pt x="486" y="4913"/>
                  </a:lnTo>
                  <a:cubicBezTo>
                    <a:pt x="284" y="4990"/>
                    <a:pt x="120" y="5144"/>
                    <a:pt x="34" y="5342"/>
                  </a:cubicBezTo>
                  <a:cubicBezTo>
                    <a:pt x="0" y="5428"/>
                    <a:pt x="24" y="5524"/>
                    <a:pt x="96" y="5582"/>
                  </a:cubicBezTo>
                  <a:cubicBezTo>
                    <a:pt x="798" y="6134"/>
                    <a:pt x="1639" y="6406"/>
                    <a:pt x="2476" y="6406"/>
                  </a:cubicBezTo>
                  <a:cubicBezTo>
                    <a:pt x="3465" y="6406"/>
                    <a:pt x="4449" y="6027"/>
                    <a:pt x="5197" y="5279"/>
                  </a:cubicBezTo>
                  <a:cubicBezTo>
                    <a:pt x="6573" y="3903"/>
                    <a:pt x="6703" y="1709"/>
                    <a:pt x="5495" y="179"/>
                  </a:cubicBezTo>
                  <a:cubicBezTo>
                    <a:pt x="5456" y="128"/>
                    <a:pt x="5396" y="101"/>
                    <a:pt x="5335" y="101"/>
                  </a:cubicBezTo>
                  <a:cubicBezTo>
                    <a:pt x="5291" y="101"/>
                    <a:pt x="5247" y="115"/>
                    <a:pt x="5211" y="145"/>
                  </a:cubicBezTo>
                  <a:cubicBezTo>
                    <a:pt x="5125" y="212"/>
                    <a:pt x="5110" y="342"/>
                    <a:pt x="5178" y="429"/>
                  </a:cubicBezTo>
                  <a:cubicBezTo>
                    <a:pt x="6260" y="1800"/>
                    <a:pt x="6145" y="3763"/>
                    <a:pt x="4908" y="4995"/>
                  </a:cubicBezTo>
                  <a:cubicBezTo>
                    <a:pt x="4884" y="5019"/>
                    <a:pt x="4860" y="5043"/>
                    <a:pt x="4836" y="5067"/>
                  </a:cubicBezTo>
                  <a:cubicBezTo>
                    <a:pt x="4793" y="5043"/>
                    <a:pt x="4745" y="5019"/>
                    <a:pt x="4701" y="5005"/>
                  </a:cubicBezTo>
                  <a:lnTo>
                    <a:pt x="3676" y="4620"/>
                  </a:lnTo>
                  <a:cubicBezTo>
                    <a:pt x="3590" y="4586"/>
                    <a:pt x="3527" y="4499"/>
                    <a:pt x="3527" y="4408"/>
                  </a:cubicBezTo>
                  <a:lnTo>
                    <a:pt x="3527" y="3893"/>
                  </a:lnTo>
                  <a:cubicBezTo>
                    <a:pt x="3570" y="3860"/>
                    <a:pt x="3614" y="3821"/>
                    <a:pt x="3657" y="3783"/>
                  </a:cubicBezTo>
                  <a:cubicBezTo>
                    <a:pt x="3989" y="3460"/>
                    <a:pt x="4172" y="3022"/>
                    <a:pt x="4172" y="2560"/>
                  </a:cubicBezTo>
                  <a:lnTo>
                    <a:pt x="4172" y="2180"/>
                  </a:lnTo>
                  <a:lnTo>
                    <a:pt x="4235" y="2065"/>
                  </a:lnTo>
                  <a:cubicBezTo>
                    <a:pt x="4336" y="1858"/>
                    <a:pt x="4388" y="1627"/>
                    <a:pt x="4388" y="1401"/>
                  </a:cubicBezTo>
                  <a:lnTo>
                    <a:pt x="4388" y="203"/>
                  </a:lnTo>
                  <a:cubicBezTo>
                    <a:pt x="4388" y="92"/>
                    <a:pt x="4297" y="1"/>
                    <a:pt x="4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66" name="Google Shape;7366;p29"/>
          <p:cNvGrpSpPr/>
          <p:nvPr/>
        </p:nvGrpSpPr>
        <p:grpSpPr>
          <a:xfrm>
            <a:off x="7108825" y="3641181"/>
            <a:ext cx="366136" cy="359317"/>
            <a:chOff x="7108825" y="3825756"/>
            <a:chExt cx="366136" cy="359317"/>
          </a:xfrm>
        </p:grpSpPr>
        <p:sp>
          <p:nvSpPr>
            <p:cNvPr id="7367" name="Google Shape;7367;p29"/>
            <p:cNvSpPr/>
            <p:nvPr/>
          </p:nvSpPr>
          <p:spPr>
            <a:xfrm>
              <a:off x="7234271" y="4009610"/>
              <a:ext cx="165600" cy="165496"/>
            </a:xfrm>
            <a:custGeom>
              <a:rect b="b" l="l" r="r" t="t"/>
              <a:pathLst>
                <a:path extrusionOk="0" h="6310" w="6314">
                  <a:moveTo>
                    <a:pt x="2228" y="1"/>
                  </a:moveTo>
                  <a:lnTo>
                    <a:pt x="2228" y="1570"/>
                  </a:lnTo>
                  <a:cubicBezTo>
                    <a:pt x="2228" y="1656"/>
                    <a:pt x="2156" y="1728"/>
                    <a:pt x="2070" y="1728"/>
                  </a:cubicBezTo>
                  <a:lnTo>
                    <a:pt x="1569" y="1728"/>
                  </a:lnTo>
                  <a:cubicBezTo>
                    <a:pt x="1516" y="1728"/>
                    <a:pt x="1463" y="1695"/>
                    <a:pt x="1434" y="1651"/>
                  </a:cubicBezTo>
                  <a:cubicBezTo>
                    <a:pt x="1279" y="1388"/>
                    <a:pt x="1028" y="1269"/>
                    <a:pt x="779" y="1269"/>
                  </a:cubicBezTo>
                  <a:cubicBezTo>
                    <a:pt x="387" y="1269"/>
                    <a:pt x="1" y="1562"/>
                    <a:pt x="1" y="2041"/>
                  </a:cubicBezTo>
                  <a:cubicBezTo>
                    <a:pt x="1" y="2521"/>
                    <a:pt x="388" y="2814"/>
                    <a:pt x="781" y="2814"/>
                  </a:cubicBezTo>
                  <a:cubicBezTo>
                    <a:pt x="1029" y="2814"/>
                    <a:pt x="1280" y="2697"/>
                    <a:pt x="1434" y="2436"/>
                  </a:cubicBezTo>
                  <a:cubicBezTo>
                    <a:pt x="1463" y="2388"/>
                    <a:pt x="1516" y="2359"/>
                    <a:pt x="1569" y="2359"/>
                  </a:cubicBezTo>
                  <a:lnTo>
                    <a:pt x="2070" y="2359"/>
                  </a:lnTo>
                  <a:cubicBezTo>
                    <a:pt x="2156" y="2359"/>
                    <a:pt x="2228" y="2426"/>
                    <a:pt x="2228" y="2517"/>
                  </a:cubicBezTo>
                  <a:lnTo>
                    <a:pt x="2228" y="4086"/>
                  </a:lnTo>
                  <a:lnTo>
                    <a:pt x="3797" y="4086"/>
                  </a:lnTo>
                  <a:cubicBezTo>
                    <a:pt x="3884" y="4086"/>
                    <a:pt x="3956" y="4158"/>
                    <a:pt x="3956" y="4245"/>
                  </a:cubicBezTo>
                  <a:lnTo>
                    <a:pt x="3956" y="4740"/>
                  </a:lnTo>
                  <a:cubicBezTo>
                    <a:pt x="3956" y="4798"/>
                    <a:pt x="3927" y="4851"/>
                    <a:pt x="3879" y="4880"/>
                  </a:cubicBezTo>
                  <a:cubicBezTo>
                    <a:pt x="3205" y="5279"/>
                    <a:pt x="3489" y="6309"/>
                    <a:pt x="4269" y="6309"/>
                  </a:cubicBezTo>
                  <a:cubicBezTo>
                    <a:pt x="5053" y="6309"/>
                    <a:pt x="5337" y="5279"/>
                    <a:pt x="4663" y="4880"/>
                  </a:cubicBezTo>
                  <a:cubicBezTo>
                    <a:pt x="4615" y="4851"/>
                    <a:pt x="4586" y="4798"/>
                    <a:pt x="4586" y="4740"/>
                  </a:cubicBezTo>
                  <a:lnTo>
                    <a:pt x="4586" y="4245"/>
                  </a:lnTo>
                  <a:cubicBezTo>
                    <a:pt x="4586" y="4158"/>
                    <a:pt x="4653" y="4086"/>
                    <a:pt x="4745" y="4081"/>
                  </a:cubicBezTo>
                  <a:lnTo>
                    <a:pt x="6314" y="4081"/>
                  </a:lnTo>
                  <a:lnTo>
                    <a:pt x="6314" y="1"/>
                  </a:lnTo>
                  <a:lnTo>
                    <a:pt x="4904" y="1"/>
                  </a:lnTo>
                  <a:lnTo>
                    <a:pt x="4904" y="251"/>
                  </a:lnTo>
                  <a:lnTo>
                    <a:pt x="4928" y="270"/>
                  </a:lnTo>
                  <a:cubicBezTo>
                    <a:pt x="5760" y="896"/>
                    <a:pt x="5313" y="2229"/>
                    <a:pt x="4269" y="2229"/>
                  </a:cubicBezTo>
                  <a:cubicBezTo>
                    <a:pt x="3224" y="2229"/>
                    <a:pt x="2777" y="896"/>
                    <a:pt x="3614" y="270"/>
                  </a:cubicBezTo>
                  <a:lnTo>
                    <a:pt x="3638" y="251"/>
                  </a:lnTo>
                  <a:lnTo>
                    <a:pt x="3638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8" name="Google Shape;7368;p29"/>
            <p:cNvSpPr/>
            <p:nvPr/>
          </p:nvSpPr>
          <p:spPr>
            <a:xfrm>
              <a:off x="7350747" y="4009505"/>
              <a:ext cx="36010" cy="58461"/>
            </a:xfrm>
            <a:custGeom>
              <a:rect b="b" l="l" r="r" t="t"/>
              <a:pathLst>
                <a:path extrusionOk="0" h="2229" w="1373">
                  <a:moveTo>
                    <a:pt x="463" y="0"/>
                  </a:moveTo>
                  <a:lnTo>
                    <a:pt x="463" y="255"/>
                  </a:lnTo>
                  <a:lnTo>
                    <a:pt x="482" y="270"/>
                  </a:lnTo>
                  <a:cubicBezTo>
                    <a:pt x="756" y="476"/>
                    <a:pt x="915" y="799"/>
                    <a:pt x="915" y="1140"/>
                  </a:cubicBezTo>
                  <a:cubicBezTo>
                    <a:pt x="915" y="1675"/>
                    <a:pt x="530" y="2132"/>
                    <a:pt x="1" y="2214"/>
                  </a:cubicBezTo>
                  <a:cubicBezTo>
                    <a:pt x="60" y="2223"/>
                    <a:pt x="119" y="2228"/>
                    <a:pt x="178" y="2228"/>
                  </a:cubicBezTo>
                  <a:cubicBezTo>
                    <a:pt x="609" y="2228"/>
                    <a:pt x="1006" y="1971"/>
                    <a:pt x="1180" y="1569"/>
                  </a:cubicBezTo>
                  <a:cubicBezTo>
                    <a:pt x="1372" y="1107"/>
                    <a:pt x="1233" y="573"/>
                    <a:pt x="833" y="270"/>
                  </a:cubicBezTo>
                  <a:lnTo>
                    <a:pt x="809" y="255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9" name="Google Shape;7369;p29"/>
            <p:cNvSpPr/>
            <p:nvPr/>
          </p:nvSpPr>
          <p:spPr>
            <a:xfrm>
              <a:off x="7288536" y="4009505"/>
              <a:ext cx="13271" cy="45452"/>
            </a:xfrm>
            <a:custGeom>
              <a:rect b="b" l="l" r="r" t="t"/>
              <a:pathLst>
                <a:path extrusionOk="0" h="1733" w="506">
                  <a:moveTo>
                    <a:pt x="159" y="0"/>
                  </a:moveTo>
                  <a:lnTo>
                    <a:pt x="159" y="1569"/>
                  </a:lnTo>
                  <a:cubicBezTo>
                    <a:pt x="159" y="1660"/>
                    <a:pt x="87" y="1732"/>
                    <a:pt x="1" y="1732"/>
                  </a:cubicBezTo>
                  <a:lnTo>
                    <a:pt x="347" y="1732"/>
                  </a:lnTo>
                  <a:cubicBezTo>
                    <a:pt x="434" y="1728"/>
                    <a:pt x="506" y="1660"/>
                    <a:pt x="506" y="1569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0" name="Google Shape;7370;p29"/>
            <p:cNvSpPr/>
            <p:nvPr/>
          </p:nvSpPr>
          <p:spPr>
            <a:xfrm>
              <a:off x="7234271" y="4042945"/>
              <a:ext cx="24759" cy="40390"/>
            </a:xfrm>
            <a:custGeom>
              <a:rect b="b" l="l" r="r" t="t"/>
              <a:pathLst>
                <a:path extrusionOk="0" h="1540" w="944">
                  <a:moveTo>
                    <a:pt x="770" y="0"/>
                  </a:moveTo>
                  <a:cubicBezTo>
                    <a:pt x="347" y="0"/>
                    <a:pt x="1" y="342"/>
                    <a:pt x="1" y="770"/>
                  </a:cubicBezTo>
                  <a:cubicBezTo>
                    <a:pt x="1" y="1194"/>
                    <a:pt x="347" y="1540"/>
                    <a:pt x="770" y="1540"/>
                  </a:cubicBezTo>
                  <a:cubicBezTo>
                    <a:pt x="828" y="1540"/>
                    <a:pt x="886" y="1535"/>
                    <a:pt x="944" y="1521"/>
                  </a:cubicBezTo>
                  <a:cubicBezTo>
                    <a:pt x="592" y="1439"/>
                    <a:pt x="347" y="1126"/>
                    <a:pt x="347" y="770"/>
                  </a:cubicBezTo>
                  <a:cubicBezTo>
                    <a:pt x="347" y="409"/>
                    <a:pt x="592" y="101"/>
                    <a:pt x="944" y="19"/>
                  </a:cubicBezTo>
                  <a:cubicBezTo>
                    <a:pt x="886" y="5"/>
                    <a:pt x="828" y="0"/>
                    <a:pt x="770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1" name="Google Shape;7371;p29"/>
            <p:cNvSpPr/>
            <p:nvPr/>
          </p:nvSpPr>
          <p:spPr>
            <a:xfrm>
              <a:off x="7323759" y="4116776"/>
              <a:ext cx="27014" cy="58356"/>
            </a:xfrm>
            <a:custGeom>
              <a:rect b="b" l="l" r="r" t="t"/>
              <a:pathLst>
                <a:path extrusionOk="0" h="2225" w="1030">
                  <a:moveTo>
                    <a:pt x="385" y="0"/>
                  </a:moveTo>
                  <a:cubicBezTo>
                    <a:pt x="472" y="0"/>
                    <a:pt x="544" y="67"/>
                    <a:pt x="544" y="159"/>
                  </a:cubicBezTo>
                  <a:lnTo>
                    <a:pt x="544" y="654"/>
                  </a:lnTo>
                  <a:cubicBezTo>
                    <a:pt x="544" y="712"/>
                    <a:pt x="515" y="765"/>
                    <a:pt x="467" y="794"/>
                  </a:cubicBezTo>
                  <a:cubicBezTo>
                    <a:pt x="140" y="986"/>
                    <a:pt x="0" y="1391"/>
                    <a:pt x="140" y="1742"/>
                  </a:cubicBezTo>
                  <a:cubicBezTo>
                    <a:pt x="261" y="2038"/>
                    <a:pt x="546" y="2224"/>
                    <a:pt x="854" y="2224"/>
                  </a:cubicBezTo>
                  <a:cubicBezTo>
                    <a:pt x="912" y="2224"/>
                    <a:pt x="971" y="2218"/>
                    <a:pt x="1030" y="2204"/>
                  </a:cubicBezTo>
                  <a:cubicBezTo>
                    <a:pt x="683" y="2122"/>
                    <a:pt x="433" y="1814"/>
                    <a:pt x="433" y="1453"/>
                  </a:cubicBezTo>
                  <a:cubicBezTo>
                    <a:pt x="433" y="1184"/>
                    <a:pt x="577" y="929"/>
                    <a:pt x="813" y="794"/>
                  </a:cubicBezTo>
                  <a:cubicBezTo>
                    <a:pt x="861" y="765"/>
                    <a:pt x="890" y="712"/>
                    <a:pt x="890" y="654"/>
                  </a:cubicBezTo>
                  <a:lnTo>
                    <a:pt x="890" y="159"/>
                  </a:lnTo>
                  <a:cubicBezTo>
                    <a:pt x="890" y="67"/>
                    <a:pt x="818" y="0"/>
                    <a:pt x="73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2" name="Google Shape;7372;p29"/>
            <p:cNvSpPr/>
            <p:nvPr/>
          </p:nvSpPr>
          <p:spPr>
            <a:xfrm>
              <a:off x="7288536" y="4071324"/>
              <a:ext cx="13271" cy="45347"/>
            </a:xfrm>
            <a:custGeom>
              <a:rect b="b" l="l" r="r" t="t"/>
              <a:pathLst>
                <a:path extrusionOk="0" h="1729" w="506">
                  <a:moveTo>
                    <a:pt x="1" y="1"/>
                  </a:moveTo>
                  <a:cubicBezTo>
                    <a:pt x="87" y="1"/>
                    <a:pt x="159" y="73"/>
                    <a:pt x="159" y="160"/>
                  </a:cubicBezTo>
                  <a:lnTo>
                    <a:pt x="159" y="1728"/>
                  </a:lnTo>
                  <a:lnTo>
                    <a:pt x="506" y="1728"/>
                  </a:lnTo>
                  <a:lnTo>
                    <a:pt x="506" y="160"/>
                  </a:lnTo>
                  <a:cubicBezTo>
                    <a:pt x="506" y="73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3" name="Google Shape;7373;p29"/>
            <p:cNvSpPr/>
            <p:nvPr/>
          </p:nvSpPr>
          <p:spPr>
            <a:xfrm>
              <a:off x="7116903" y="3949287"/>
              <a:ext cx="169377" cy="172288"/>
            </a:xfrm>
            <a:custGeom>
              <a:rect b="b" l="l" r="r" t="t"/>
              <a:pathLst>
                <a:path extrusionOk="0" h="6569" w="6458">
                  <a:moveTo>
                    <a:pt x="4341" y="1"/>
                  </a:moveTo>
                  <a:cubicBezTo>
                    <a:pt x="3484" y="1"/>
                    <a:pt x="3172" y="1132"/>
                    <a:pt x="3908" y="1570"/>
                  </a:cubicBezTo>
                  <a:cubicBezTo>
                    <a:pt x="3937" y="1584"/>
                    <a:pt x="3951" y="1613"/>
                    <a:pt x="3951" y="1642"/>
                  </a:cubicBezTo>
                  <a:lnTo>
                    <a:pt x="3951" y="2137"/>
                  </a:lnTo>
                  <a:cubicBezTo>
                    <a:pt x="3951" y="2185"/>
                    <a:pt x="3913" y="2224"/>
                    <a:pt x="3864" y="2224"/>
                  </a:cubicBezTo>
                  <a:lnTo>
                    <a:pt x="2228" y="2224"/>
                  </a:lnTo>
                  <a:lnTo>
                    <a:pt x="2228" y="3865"/>
                  </a:lnTo>
                  <a:cubicBezTo>
                    <a:pt x="2228" y="3913"/>
                    <a:pt x="2185" y="3951"/>
                    <a:pt x="2142" y="3951"/>
                  </a:cubicBezTo>
                  <a:lnTo>
                    <a:pt x="1641" y="3951"/>
                  </a:lnTo>
                  <a:cubicBezTo>
                    <a:pt x="1613" y="3951"/>
                    <a:pt x="1584" y="3937"/>
                    <a:pt x="1569" y="3913"/>
                  </a:cubicBezTo>
                  <a:cubicBezTo>
                    <a:pt x="1399" y="3625"/>
                    <a:pt x="1125" y="3496"/>
                    <a:pt x="853" y="3496"/>
                  </a:cubicBezTo>
                  <a:cubicBezTo>
                    <a:pt x="424" y="3496"/>
                    <a:pt x="1" y="3817"/>
                    <a:pt x="1" y="4341"/>
                  </a:cubicBezTo>
                  <a:cubicBezTo>
                    <a:pt x="1" y="4721"/>
                    <a:pt x="256" y="5053"/>
                    <a:pt x="621" y="5154"/>
                  </a:cubicBezTo>
                  <a:cubicBezTo>
                    <a:pt x="694" y="5173"/>
                    <a:pt x="767" y="5183"/>
                    <a:pt x="840" y="5183"/>
                  </a:cubicBezTo>
                  <a:cubicBezTo>
                    <a:pt x="1132" y="5183"/>
                    <a:pt x="1411" y="5032"/>
                    <a:pt x="1569" y="4769"/>
                  </a:cubicBezTo>
                  <a:cubicBezTo>
                    <a:pt x="1584" y="4745"/>
                    <a:pt x="1613" y="4726"/>
                    <a:pt x="1641" y="4726"/>
                  </a:cubicBezTo>
                  <a:lnTo>
                    <a:pt x="2142" y="4726"/>
                  </a:lnTo>
                  <a:cubicBezTo>
                    <a:pt x="2185" y="4726"/>
                    <a:pt x="2224" y="4765"/>
                    <a:pt x="2228" y="4813"/>
                  </a:cubicBezTo>
                  <a:lnTo>
                    <a:pt x="2228" y="6569"/>
                  </a:lnTo>
                  <a:lnTo>
                    <a:pt x="6458" y="6569"/>
                  </a:lnTo>
                  <a:lnTo>
                    <a:pt x="6458" y="4904"/>
                  </a:lnTo>
                  <a:lnTo>
                    <a:pt x="6097" y="4904"/>
                  </a:lnTo>
                  <a:lnTo>
                    <a:pt x="6054" y="4952"/>
                  </a:lnTo>
                  <a:cubicBezTo>
                    <a:pt x="5849" y="5225"/>
                    <a:pt x="5546" y="5357"/>
                    <a:pt x="5245" y="5357"/>
                  </a:cubicBezTo>
                  <a:cubicBezTo>
                    <a:pt x="4881" y="5357"/>
                    <a:pt x="4520" y="5164"/>
                    <a:pt x="4336" y="4793"/>
                  </a:cubicBezTo>
                  <a:cubicBezTo>
                    <a:pt x="3999" y="4120"/>
                    <a:pt x="4490" y="3326"/>
                    <a:pt x="5245" y="3326"/>
                  </a:cubicBezTo>
                  <a:cubicBezTo>
                    <a:pt x="5563" y="3326"/>
                    <a:pt x="5866" y="3475"/>
                    <a:pt x="6059" y="3730"/>
                  </a:cubicBezTo>
                  <a:lnTo>
                    <a:pt x="6097" y="3778"/>
                  </a:lnTo>
                  <a:lnTo>
                    <a:pt x="6458" y="3778"/>
                  </a:lnTo>
                  <a:lnTo>
                    <a:pt x="6458" y="2224"/>
                  </a:lnTo>
                  <a:lnTo>
                    <a:pt x="4812" y="2224"/>
                  </a:lnTo>
                  <a:cubicBezTo>
                    <a:pt x="4764" y="2224"/>
                    <a:pt x="4726" y="2185"/>
                    <a:pt x="4726" y="2137"/>
                  </a:cubicBezTo>
                  <a:lnTo>
                    <a:pt x="4726" y="1642"/>
                  </a:lnTo>
                  <a:cubicBezTo>
                    <a:pt x="4726" y="1613"/>
                    <a:pt x="4740" y="1584"/>
                    <a:pt x="4769" y="1570"/>
                  </a:cubicBezTo>
                  <a:cubicBezTo>
                    <a:pt x="5096" y="1372"/>
                    <a:pt x="5250" y="987"/>
                    <a:pt x="5149" y="622"/>
                  </a:cubicBezTo>
                  <a:cubicBezTo>
                    <a:pt x="5053" y="256"/>
                    <a:pt x="4716" y="1"/>
                    <a:pt x="434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4" name="Google Shape;7374;p29"/>
            <p:cNvSpPr/>
            <p:nvPr/>
          </p:nvSpPr>
          <p:spPr>
            <a:xfrm>
              <a:off x="7259764" y="4077907"/>
              <a:ext cx="26516" cy="11907"/>
            </a:xfrm>
            <a:custGeom>
              <a:rect b="b" l="l" r="r" t="t"/>
              <a:pathLst>
                <a:path extrusionOk="0" h="454" w="1011">
                  <a:moveTo>
                    <a:pt x="650" y="0"/>
                  </a:moveTo>
                  <a:lnTo>
                    <a:pt x="612" y="48"/>
                  </a:lnTo>
                  <a:cubicBezTo>
                    <a:pt x="458" y="245"/>
                    <a:pt x="241" y="385"/>
                    <a:pt x="1" y="433"/>
                  </a:cubicBezTo>
                  <a:cubicBezTo>
                    <a:pt x="68" y="447"/>
                    <a:pt x="136" y="454"/>
                    <a:pt x="204" y="454"/>
                  </a:cubicBezTo>
                  <a:cubicBezTo>
                    <a:pt x="515" y="454"/>
                    <a:pt x="813" y="311"/>
                    <a:pt x="1011" y="5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5" name="Google Shape;7375;p29"/>
            <p:cNvSpPr/>
            <p:nvPr/>
          </p:nvSpPr>
          <p:spPr>
            <a:xfrm>
              <a:off x="7205867" y="3949208"/>
              <a:ext cx="30188" cy="58409"/>
            </a:xfrm>
            <a:custGeom>
              <a:rect b="b" l="l" r="r" t="t"/>
              <a:pathLst>
                <a:path extrusionOk="0" h="2227" w="1151">
                  <a:moveTo>
                    <a:pt x="938" y="1"/>
                  </a:moveTo>
                  <a:cubicBezTo>
                    <a:pt x="603" y="1"/>
                    <a:pt x="291" y="201"/>
                    <a:pt x="160" y="524"/>
                  </a:cubicBezTo>
                  <a:cubicBezTo>
                    <a:pt x="1" y="913"/>
                    <a:pt x="155" y="1361"/>
                    <a:pt x="516" y="1573"/>
                  </a:cubicBezTo>
                  <a:lnTo>
                    <a:pt x="521" y="1573"/>
                  </a:lnTo>
                  <a:cubicBezTo>
                    <a:pt x="545" y="1587"/>
                    <a:pt x="559" y="1616"/>
                    <a:pt x="559" y="1645"/>
                  </a:cubicBezTo>
                  <a:lnTo>
                    <a:pt x="559" y="2140"/>
                  </a:lnTo>
                  <a:cubicBezTo>
                    <a:pt x="559" y="2188"/>
                    <a:pt x="521" y="2227"/>
                    <a:pt x="472" y="2227"/>
                  </a:cubicBezTo>
                  <a:lnTo>
                    <a:pt x="881" y="2227"/>
                  </a:lnTo>
                  <a:cubicBezTo>
                    <a:pt x="925" y="2227"/>
                    <a:pt x="968" y="2188"/>
                    <a:pt x="968" y="2140"/>
                  </a:cubicBezTo>
                  <a:lnTo>
                    <a:pt x="968" y="1645"/>
                  </a:lnTo>
                  <a:cubicBezTo>
                    <a:pt x="963" y="1616"/>
                    <a:pt x="949" y="1587"/>
                    <a:pt x="925" y="1573"/>
                  </a:cubicBezTo>
                  <a:cubicBezTo>
                    <a:pt x="270" y="1188"/>
                    <a:pt x="415" y="206"/>
                    <a:pt x="1151" y="28"/>
                  </a:cubicBezTo>
                  <a:cubicBezTo>
                    <a:pt x="1080" y="10"/>
                    <a:pt x="1009" y="1"/>
                    <a:pt x="938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6" name="Google Shape;7376;p29"/>
            <p:cNvSpPr/>
            <p:nvPr/>
          </p:nvSpPr>
          <p:spPr>
            <a:xfrm>
              <a:off x="7259764" y="4036415"/>
              <a:ext cx="26516" cy="11986"/>
            </a:xfrm>
            <a:custGeom>
              <a:rect b="b" l="l" r="r" t="t"/>
              <a:pathLst>
                <a:path extrusionOk="0" h="457" w="1011">
                  <a:moveTo>
                    <a:pt x="208" y="1"/>
                  </a:moveTo>
                  <a:cubicBezTo>
                    <a:pt x="139" y="1"/>
                    <a:pt x="70" y="8"/>
                    <a:pt x="1" y="23"/>
                  </a:cubicBezTo>
                  <a:cubicBezTo>
                    <a:pt x="241" y="71"/>
                    <a:pt x="458" y="206"/>
                    <a:pt x="612" y="408"/>
                  </a:cubicBezTo>
                  <a:lnTo>
                    <a:pt x="650" y="456"/>
                  </a:lnTo>
                  <a:lnTo>
                    <a:pt x="1011" y="456"/>
                  </a:lnTo>
                  <a:lnTo>
                    <a:pt x="1011" y="398"/>
                  </a:lnTo>
                  <a:cubicBezTo>
                    <a:pt x="814" y="147"/>
                    <a:pt x="518" y="1"/>
                    <a:pt x="208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7" name="Google Shape;7377;p29"/>
            <p:cNvSpPr/>
            <p:nvPr/>
          </p:nvSpPr>
          <p:spPr>
            <a:xfrm>
              <a:off x="7173056" y="4073238"/>
              <a:ext cx="12904" cy="45321"/>
            </a:xfrm>
            <a:custGeom>
              <a:rect b="b" l="l" r="r" t="t"/>
              <a:pathLst>
                <a:path extrusionOk="0" h="1728" w="492">
                  <a:moveTo>
                    <a:pt x="1" y="0"/>
                  </a:moveTo>
                  <a:cubicBezTo>
                    <a:pt x="49" y="0"/>
                    <a:pt x="87" y="39"/>
                    <a:pt x="87" y="87"/>
                  </a:cubicBezTo>
                  <a:lnTo>
                    <a:pt x="87" y="1727"/>
                  </a:lnTo>
                  <a:lnTo>
                    <a:pt x="492" y="1727"/>
                  </a:lnTo>
                  <a:lnTo>
                    <a:pt x="492" y="87"/>
                  </a:lnTo>
                  <a:cubicBezTo>
                    <a:pt x="492" y="39"/>
                    <a:pt x="453" y="0"/>
                    <a:pt x="40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8" name="Google Shape;7378;p29"/>
            <p:cNvSpPr/>
            <p:nvPr/>
          </p:nvSpPr>
          <p:spPr>
            <a:xfrm>
              <a:off x="7116903" y="4041057"/>
              <a:ext cx="27408" cy="44193"/>
            </a:xfrm>
            <a:custGeom>
              <a:rect b="b" l="l" r="r" t="t"/>
              <a:pathLst>
                <a:path extrusionOk="0" h="1685" w="1045">
                  <a:moveTo>
                    <a:pt x="843" y="0"/>
                  </a:moveTo>
                  <a:cubicBezTo>
                    <a:pt x="376" y="0"/>
                    <a:pt x="1" y="375"/>
                    <a:pt x="1" y="842"/>
                  </a:cubicBezTo>
                  <a:cubicBezTo>
                    <a:pt x="1" y="1304"/>
                    <a:pt x="376" y="1684"/>
                    <a:pt x="843" y="1684"/>
                  </a:cubicBezTo>
                  <a:cubicBezTo>
                    <a:pt x="910" y="1684"/>
                    <a:pt x="977" y="1675"/>
                    <a:pt x="1045" y="1655"/>
                  </a:cubicBezTo>
                  <a:cubicBezTo>
                    <a:pt x="669" y="1564"/>
                    <a:pt x="405" y="1227"/>
                    <a:pt x="405" y="842"/>
                  </a:cubicBezTo>
                  <a:cubicBezTo>
                    <a:pt x="405" y="452"/>
                    <a:pt x="669" y="116"/>
                    <a:pt x="1045" y="24"/>
                  </a:cubicBezTo>
                  <a:cubicBezTo>
                    <a:pt x="977" y="5"/>
                    <a:pt x="910" y="0"/>
                    <a:pt x="843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9" name="Google Shape;7379;p29"/>
            <p:cNvSpPr/>
            <p:nvPr/>
          </p:nvSpPr>
          <p:spPr>
            <a:xfrm>
              <a:off x="7173056" y="4007591"/>
              <a:ext cx="12904" cy="45347"/>
            </a:xfrm>
            <a:custGeom>
              <a:rect b="b" l="l" r="r" t="t"/>
              <a:pathLst>
                <a:path extrusionOk="0" h="1729" w="492">
                  <a:moveTo>
                    <a:pt x="87" y="1"/>
                  </a:moveTo>
                  <a:lnTo>
                    <a:pt x="87" y="1642"/>
                  </a:lnTo>
                  <a:cubicBezTo>
                    <a:pt x="87" y="1690"/>
                    <a:pt x="44" y="1728"/>
                    <a:pt x="1" y="1728"/>
                  </a:cubicBezTo>
                  <a:lnTo>
                    <a:pt x="405" y="1728"/>
                  </a:lnTo>
                  <a:cubicBezTo>
                    <a:pt x="453" y="1728"/>
                    <a:pt x="492" y="1690"/>
                    <a:pt x="492" y="1642"/>
                  </a:cubicBezTo>
                  <a:lnTo>
                    <a:pt x="492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0" name="Google Shape;7380;p29"/>
            <p:cNvSpPr/>
            <p:nvPr/>
          </p:nvSpPr>
          <p:spPr>
            <a:xfrm>
              <a:off x="7177095" y="3835722"/>
              <a:ext cx="170636" cy="165469"/>
            </a:xfrm>
            <a:custGeom>
              <a:rect b="b" l="l" r="r" t="t"/>
              <a:pathLst>
                <a:path extrusionOk="0" h="6309" w="6506">
                  <a:moveTo>
                    <a:pt x="2041" y="0"/>
                  </a:moveTo>
                  <a:cubicBezTo>
                    <a:pt x="1261" y="0"/>
                    <a:pt x="978" y="1030"/>
                    <a:pt x="1651" y="1429"/>
                  </a:cubicBezTo>
                  <a:cubicBezTo>
                    <a:pt x="1699" y="1458"/>
                    <a:pt x="1728" y="1511"/>
                    <a:pt x="1728" y="1569"/>
                  </a:cubicBezTo>
                  <a:lnTo>
                    <a:pt x="1728" y="2065"/>
                  </a:lnTo>
                  <a:cubicBezTo>
                    <a:pt x="1728" y="2151"/>
                    <a:pt x="1656" y="2223"/>
                    <a:pt x="1569" y="2223"/>
                  </a:cubicBezTo>
                  <a:lnTo>
                    <a:pt x="1" y="2223"/>
                  </a:lnTo>
                  <a:lnTo>
                    <a:pt x="1" y="6309"/>
                  </a:lnTo>
                  <a:lnTo>
                    <a:pt x="1411" y="6309"/>
                  </a:lnTo>
                  <a:lnTo>
                    <a:pt x="1411" y="6058"/>
                  </a:lnTo>
                  <a:lnTo>
                    <a:pt x="1387" y="6039"/>
                  </a:lnTo>
                  <a:cubicBezTo>
                    <a:pt x="549" y="5409"/>
                    <a:pt x="997" y="4081"/>
                    <a:pt x="2041" y="4081"/>
                  </a:cubicBezTo>
                  <a:cubicBezTo>
                    <a:pt x="3085" y="4081"/>
                    <a:pt x="3533" y="5409"/>
                    <a:pt x="2695" y="6039"/>
                  </a:cubicBezTo>
                  <a:lnTo>
                    <a:pt x="2676" y="6058"/>
                  </a:lnTo>
                  <a:lnTo>
                    <a:pt x="2676" y="6309"/>
                  </a:lnTo>
                  <a:lnTo>
                    <a:pt x="4086" y="6309"/>
                  </a:lnTo>
                  <a:lnTo>
                    <a:pt x="4086" y="4740"/>
                  </a:lnTo>
                  <a:cubicBezTo>
                    <a:pt x="4086" y="4653"/>
                    <a:pt x="4153" y="4581"/>
                    <a:pt x="4245" y="4581"/>
                  </a:cubicBezTo>
                  <a:lnTo>
                    <a:pt x="4745" y="4581"/>
                  </a:lnTo>
                  <a:cubicBezTo>
                    <a:pt x="4798" y="4581"/>
                    <a:pt x="4851" y="4610"/>
                    <a:pt x="4880" y="4658"/>
                  </a:cubicBezTo>
                  <a:cubicBezTo>
                    <a:pt x="5030" y="4911"/>
                    <a:pt x="5288" y="5038"/>
                    <a:pt x="5544" y="5038"/>
                  </a:cubicBezTo>
                  <a:cubicBezTo>
                    <a:pt x="5805" y="5038"/>
                    <a:pt x="6065" y="4908"/>
                    <a:pt x="6213" y="4648"/>
                  </a:cubicBezTo>
                  <a:cubicBezTo>
                    <a:pt x="6505" y="4136"/>
                    <a:pt x="6134" y="3498"/>
                    <a:pt x="5546" y="3498"/>
                  </a:cubicBezTo>
                  <a:cubicBezTo>
                    <a:pt x="5544" y="3498"/>
                    <a:pt x="5541" y="3498"/>
                    <a:pt x="5539" y="3498"/>
                  </a:cubicBezTo>
                  <a:lnTo>
                    <a:pt x="5544" y="3498"/>
                  </a:lnTo>
                  <a:cubicBezTo>
                    <a:pt x="5274" y="3498"/>
                    <a:pt x="5024" y="3643"/>
                    <a:pt x="4885" y="3874"/>
                  </a:cubicBezTo>
                  <a:cubicBezTo>
                    <a:pt x="4856" y="3922"/>
                    <a:pt x="4803" y="3951"/>
                    <a:pt x="4745" y="3951"/>
                  </a:cubicBezTo>
                  <a:lnTo>
                    <a:pt x="4250" y="3951"/>
                  </a:lnTo>
                  <a:cubicBezTo>
                    <a:pt x="4163" y="3951"/>
                    <a:pt x="4091" y="3883"/>
                    <a:pt x="4091" y="3792"/>
                  </a:cubicBezTo>
                  <a:lnTo>
                    <a:pt x="4091" y="2223"/>
                  </a:lnTo>
                  <a:lnTo>
                    <a:pt x="2517" y="2223"/>
                  </a:lnTo>
                  <a:cubicBezTo>
                    <a:pt x="2431" y="2223"/>
                    <a:pt x="2359" y="2151"/>
                    <a:pt x="2359" y="2065"/>
                  </a:cubicBezTo>
                  <a:lnTo>
                    <a:pt x="2359" y="1569"/>
                  </a:lnTo>
                  <a:cubicBezTo>
                    <a:pt x="2359" y="1511"/>
                    <a:pt x="2387" y="1458"/>
                    <a:pt x="2436" y="1429"/>
                  </a:cubicBezTo>
                  <a:cubicBezTo>
                    <a:pt x="3109" y="1030"/>
                    <a:pt x="2825" y="0"/>
                    <a:pt x="2041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1" name="Google Shape;7381;p29"/>
            <p:cNvSpPr/>
            <p:nvPr/>
          </p:nvSpPr>
          <p:spPr>
            <a:xfrm>
              <a:off x="7185567" y="3835722"/>
              <a:ext cx="170479" cy="165469"/>
            </a:xfrm>
            <a:custGeom>
              <a:rect b="b" l="l" r="r" t="t"/>
              <a:pathLst>
                <a:path extrusionOk="0" h="6309" w="6500">
                  <a:moveTo>
                    <a:pt x="2040" y="0"/>
                  </a:moveTo>
                  <a:cubicBezTo>
                    <a:pt x="1261" y="0"/>
                    <a:pt x="977" y="1030"/>
                    <a:pt x="1651" y="1429"/>
                  </a:cubicBezTo>
                  <a:cubicBezTo>
                    <a:pt x="1699" y="1458"/>
                    <a:pt x="1728" y="1511"/>
                    <a:pt x="1728" y="1569"/>
                  </a:cubicBezTo>
                  <a:lnTo>
                    <a:pt x="1728" y="2065"/>
                  </a:lnTo>
                  <a:cubicBezTo>
                    <a:pt x="1728" y="2151"/>
                    <a:pt x="1655" y="2223"/>
                    <a:pt x="1569" y="2223"/>
                  </a:cubicBezTo>
                  <a:lnTo>
                    <a:pt x="0" y="2223"/>
                  </a:lnTo>
                  <a:lnTo>
                    <a:pt x="0" y="6309"/>
                  </a:lnTo>
                  <a:lnTo>
                    <a:pt x="1410" y="6309"/>
                  </a:lnTo>
                  <a:lnTo>
                    <a:pt x="1410" y="6058"/>
                  </a:lnTo>
                  <a:lnTo>
                    <a:pt x="1386" y="6039"/>
                  </a:lnTo>
                  <a:cubicBezTo>
                    <a:pt x="549" y="5409"/>
                    <a:pt x="996" y="4081"/>
                    <a:pt x="2040" y="4081"/>
                  </a:cubicBezTo>
                  <a:cubicBezTo>
                    <a:pt x="3085" y="4081"/>
                    <a:pt x="3532" y="5409"/>
                    <a:pt x="2695" y="6039"/>
                  </a:cubicBezTo>
                  <a:lnTo>
                    <a:pt x="2676" y="6058"/>
                  </a:lnTo>
                  <a:lnTo>
                    <a:pt x="2676" y="6309"/>
                  </a:lnTo>
                  <a:lnTo>
                    <a:pt x="4085" y="6309"/>
                  </a:lnTo>
                  <a:lnTo>
                    <a:pt x="4085" y="4740"/>
                  </a:lnTo>
                  <a:cubicBezTo>
                    <a:pt x="4085" y="4653"/>
                    <a:pt x="4153" y="4581"/>
                    <a:pt x="4244" y="4581"/>
                  </a:cubicBezTo>
                  <a:lnTo>
                    <a:pt x="4740" y="4581"/>
                  </a:lnTo>
                  <a:cubicBezTo>
                    <a:pt x="4798" y="4581"/>
                    <a:pt x="4850" y="4610"/>
                    <a:pt x="4874" y="4658"/>
                  </a:cubicBezTo>
                  <a:cubicBezTo>
                    <a:pt x="5025" y="4911"/>
                    <a:pt x="5283" y="5038"/>
                    <a:pt x="5541" y="5038"/>
                  </a:cubicBezTo>
                  <a:cubicBezTo>
                    <a:pt x="5802" y="5038"/>
                    <a:pt x="6062" y="4908"/>
                    <a:pt x="6207" y="4648"/>
                  </a:cubicBezTo>
                  <a:cubicBezTo>
                    <a:pt x="6500" y="4136"/>
                    <a:pt x="6133" y="3498"/>
                    <a:pt x="5545" y="3498"/>
                  </a:cubicBezTo>
                  <a:cubicBezTo>
                    <a:pt x="5543" y="3498"/>
                    <a:pt x="5541" y="3498"/>
                    <a:pt x="5539" y="3498"/>
                  </a:cubicBezTo>
                  <a:cubicBezTo>
                    <a:pt x="5269" y="3498"/>
                    <a:pt x="5019" y="3643"/>
                    <a:pt x="4879" y="3874"/>
                  </a:cubicBezTo>
                  <a:cubicBezTo>
                    <a:pt x="4850" y="3922"/>
                    <a:pt x="4798" y="3951"/>
                    <a:pt x="4745" y="3951"/>
                  </a:cubicBezTo>
                  <a:lnTo>
                    <a:pt x="4244" y="3951"/>
                  </a:lnTo>
                  <a:cubicBezTo>
                    <a:pt x="4158" y="3951"/>
                    <a:pt x="4085" y="3883"/>
                    <a:pt x="4085" y="3792"/>
                  </a:cubicBezTo>
                  <a:lnTo>
                    <a:pt x="4085" y="2223"/>
                  </a:lnTo>
                  <a:lnTo>
                    <a:pt x="2517" y="2223"/>
                  </a:lnTo>
                  <a:cubicBezTo>
                    <a:pt x="2430" y="2223"/>
                    <a:pt x="2358" y="2151"/>
                    <a:pt x="2358" y="2065"/>
                  </a:cubicBezTo>
                  <a:lnTo>
                    <a:pt x="2358" y="1569"/>
                  </a:lnTo>
                  <a:cubicBezTo>
                    <a:pt x="2358" y="1511"/>
                    <a:pt x="2387" y="1458"/>
                    <a:pt x="2435" y="1429"/>
                  </a:cubicBezTo>
                  <a:cubicBezTo>
                    <a:pt x="3109" y="1030"/>
                    <a:pt x="2825" y="0"/>
                    <a:pt x="2040" y="0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2" name="Google Shape;7382;p29"/>
            <p:cNvSpPr/>
            <p:nvPr/>
          </p:nvSpPr>
          <p:spPr>
            <a:xfrm>
              <a:off x="7301545" y="3927413"/>
              <a:ext cx="25257" cy="11934"/>
            </a:xfrm>
            <a:custGeom>
              <a:rect b="b" l="l" r="r" t="t"/>
              <a:pathLst>
                <a:path extrusionOk="0" h="455" w="963">
                  <a:moveTo>
                    <a:pt x="802" y="1"/>
                  </a:moveTo>
                  <a:cubicBezTo>
                    <a:pt x="531" y="1"/>
                    <a:pt x="276" y="140"/>
                    <a:pt x="135" y="378"/>
                  </a:cubicBezTo>
                  <a:cubicBezTo>
                    <a:pt x="106" y="426"/>
                    <a:pt x="58" y="455"/>
                    <a:pt x="0" y="455"/>
                  </a:cubicBezTo>
                  <a:lnTo>
                    <a:pt x="318" y="455"/>
                  </a:lnTo>
                  <a:cubicBezTo>
                    <a:pt x="376" y="455"/>
                    <a:pt x="428" y="426"/>
                    <a:pt x="457" y="378"/>
                  </a:cubicBezTo>
                  <a:cubicBezTo>
                    <a:pt x="568" y="195"/>
                    <a:pt x="751" y="65"/>
                    <a:pt x="963" y="17"/>
                  </a:cubicBezTo>
                  <a:cubicBezTo>
                    <a:pt x="909" y="6"/>
                    <a:pt x="855" y="1"/>
                    <a:pt x="80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3" name="Google Shape;7383;p29"/>
            <p:cNvSpPr/>
            <p:nvPr/>
          </p:nvSpPr>
          <p:spPr>
            <a:xfrm>
              <a:off x="7208280" y="3835670"/>
              <a:ext cx="26647" cy="58382"/>
            </a:xfrm>
            <a:custGeom>
              <a:rect b="b" l="l" r="r" t="t"/>
              <a:pathLst>
                <a:path extrusionOk="0" h="2226" w="1016">
                  <a:moveTo>
                    <a:pt x="855" y="0"/>
                  </a:moveTo>
                  <a:cubicBezTo>
                    <a:pt x="543" y="0"/>
                    <a:pt x="255" y="189"/>
                    <a:pt x="140" y="493"/>
                  </a:cubicBezTo>
                  <a:cubicBezTo>
                    <a:pt x="0" y="844"/>
                    <a:pt x="140" y="1244"/>
                    <a:pt x="467" y="1436"/>
                  </a:cubicBezTo>
                  <a:cubicBezTo>
                    <a:pt x="510" y="1460"/>
                    <a:pt x="544" y="1513"/>
                    <a:pt x="544" y="1571"/>
                  </a:cubicBezTo>
                  <a:lnTo>
                    <a:pt x="544" y="2067"/>
                  </a:lnTo>
                  <a:cubicBezTo>
                    <a:pt x="544" y="2158"/>
                    <a:pt x="472" y="2225"/>
                    <a:pt x="385" y="2225"/>
                  </a:cubicBezTo>
                  <a:lnTo>
                    <a:pt x="703" y="2225"/>
                  </a:lnTo>
                  <a:cubicBezTo>
                    <a:pt x="789" y="2225"/>
                    <a:pt x="862" y="2158"/>
                    <a:pt x="862" y="2067"/>
                  </a:cubicBezTo>
                  <a:lnTo>
                    <a:pt x="862" y="1571"/>
                  </a:lnTo>
                  <a:cubicBezTo>
                    <a:pt x="862" y="1513"/>
                    <a:pt x="833" y="1460"/>
                    <a:pt x="785" y="1436"/>
                  </a:cubicBezTo>
                  <a:cubicBezTo>
                    <a:pt x="178" y="1075"/>
                    <a:pt x="328" y="161"/>
                    <a:pt x="1016" y="17"/>
                  </a:cubicBezTo>
                  <a:cubicBezTo>
                    <a:pt x="962" y="6"/>
                    <a:pt x="908" y="0"/>
                    <a:pt x="85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4" name="Google Shape;7384;p29"/>
            <p:cNvSpPr/>
            <p:nvPr/>
          </p:nvSpPr>
          <p:spPr>
            <a:xfrm>
              <a:off x="7301545" y="3955870"/>
              <a:ext cx="25126" cy="12065"/>
            </a:xfrm>
            <a:custGeom>
              <a:rect b="b" l="l" r="r" t="t"/>
              <a:pathLst>
                <a:path extrusionOk="0" h="460" w="958">
                  <a:moveTo>
                    <a:pt x="0" y="0"/>
                  </a:moveTo>
                  <a:cubicBezTo>
                    <a:pt x="53" y="0"/>
                    <a:pt x="106" y="29"/>
                    <a:pt x="135" y="82"/>
                  </a:cubicBezTo>
                  <a:cubicBezTo>
                    <a:pt x="276" y="319"/>
                    <a:pt x="531" y="459"/>
                    <a:pt x="799" y="459"/>
                  </a:cubicBezTo>
                  <a:cubicBezTo>
                    <a:pt x="852" y="459"/>
                    <a:pt x="905" y="454"/>
                    <a:pt x="958" y="443"/>
                  </a:cubicBezTo>
                  <a:cubicBezTo>
                    <a:pt x="746" y="395"/>
                    <a:pt x="563" y="265"/>
                    <a:pt x="457" y="82"/>
                  </a:cubicBezTo>
                  <a:cubicBezTo>
                    <a:pt x="428" y="29"/>
                    <a:pt x="376" y="0"/>
                    <a:pt x="318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5" name="Google Shape;7385;p29"/>
            <p:cNvSpPr/>
            <p:nvPr/>
          </p:nvSpPr>
          <p:spPr>
            <a:xfrm>
              <a:off x="7177226" y="3894026"/>
              <a:ext cx="8367" cy="107166"/>
            </a:xfrm>
            <a:custGeom>
              <a:rect b="b" l="l" r="r" t="t"/>
              <a:pathLst>
                <a:path extrusionOk="0" h="4086" w="319">
                  <a:moveTo>
                    <a:pt x="1" y="0"/>
                  </a:moveTo>
                  <a:lnTo>
                    <a:pt x="1" y="4086"/>
                  </a:lnTo>
                  <a:lnTo>
                    <a:pt x="318" y="4086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6" name="Google Shape;7386;p29"/>
            <p:cNvSpPr/>
            <p:nvPr/>
          </p:nvSpPr>
          <p:spPr>
            <a:xfrm>
              <a:off x="7234900" y="3942809"/>
              <a:ext cx="35617" cy="58382"/>
            </a:xfrm>
            <a:custGeom>
              <a:rect b="b" l="l" r="r" t="t"/>
              <a:pathLst>
                <a:path extrusionOk="0" h="2226" w="1358">
                  <a:moveTo>
                    <a:pt x="159" y="1"/>
                  </a:moveTo>
                  <a:cubicBezTo>
                    <a:pt x="107" y="1"/>
                    <a:pt x="54" y="4"/>
                    <a:pt x="1" y="12"/>
                  </a:cubicBezTo>
                  <a:cubicBezTo>
                    <a:pt x="958" y="152"/>
                    <a:pt x="1271" y="1374"/>
                    <a:pt x="496" y="1956"/>
                  </a:cubicBezTo>
                  <a:lnTo>
                    <a:pt x="477" y="1975"/>
                  </a:lnTo>
                  <a:lnTo>
                    <a:pt x="477" y="2226"/>
                  </a:lnTo>
                  <a:lnTo>
                    <a:pt x="795" y="2226"/>
                  </a:lnTo>
                  <a:lnTo>
                    <a:pt x="795" y="1975"/>
                  </a:lnTo>
                  <a:lnTo>
                    <a:pt x="819" y="1956"/>
                  </a:lnTo>
                  <a:cubicBezTo>
                    <a:pt x="1213" y="1658"/>
                    <a:pt x="1358" y="1128"/>
                    <a:pt x="1165" y="667"/>
                  </a:cubicBezTo>
                  <a:cubicBezTo>
                    <a:pt x="993" y="259"/>
                    <a:pt x="592" y="1"/>
                    <a:pt x="159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7" name="Google Shape;7387;p29"/>
            <p:cNvSpPr/>
            <p:nvPr/>
          </p:nvSpPr>
          <p:spPr>
            <a:xfrm>
              <a:off x="7292706" y="3890249"/>
              <a:ext cx="170636" cy="169377"/>
            </a:xfrm>
            <a:custGeom>
              <a:rect b="b" l="l" r="r" t="t"/>
              <a:pathLst>
                <a:path extrusionOk="0" h="6458" w="6506">
                  <a:moveTo>
                    <a:pt x="0" y="0"/>
                  </a:moveTo>
                  <a:lnTo>
                    <a:pt x="0" y="1554"/>
                  </a:lnTo>
                  <a:lnTo>
                    <a:pt x="251" y="1554"/>
                  </a:lnTo>
                  <a:lnTo>
                    <a:pt x="270" y="1530"/>
                  </a:lnTo>
                  <a:cubicBezTo>
                    <a:pt x="497" y="1231"/>
                    <a:pt x="814" y="1097"/>
                    <a:pt x="1127" y="1097"/>
                  </a:cubicBezTo>
                  <a:cubicBezTo>
                    <a:pt x="1684" y="1097"/>
                    <a:pt x="2228" y="1521"/>
                    <a:pt x="2228" y="2189"/>
                  </a:cubicBezTo>
                  <a:cubicBezTo>
                    <a:pt x="2228" y="2857"/>
                    <a:pt x="1685" y="3281"/>
                    <a:pt x="1129" y="3281"/>
                  </a:cubicBezTo>
                  <a:cubicBezTo>
                    <a:pt x="815" y="3281"/>
                    <a:pt x="497" y="3146"/>
                    <a:pt x="270" y="2844"/>
                  </a:cubicBezTo>
                  <a:lnTo>
                    <a:pt x="251" y="2820"/>
                  </a:lnTo>
                  <a:lnTo>
                    <a:pt x="0" y="2820"/>
                  </a:lnTo>
                  <a:lnTo>
                    <a:pt x="0" y="4230"/>
                  </a:lnTo>
                  <a:lnTo>
                    <a:pt x="1569" y="4230"/>
                  </a:lnTo>
                  <a:cubicBezTo>
                    <a:pt x="1656" y="4230"/>
                    <a:pt x="1728" y="4302"/>
                    <a:pt x="1728" y="4388"/>
                  </a:cubicBezTo>
                  <a:lnTo>
                    <a:pt x="1728" y="4889"/>
                  </a:lnTo>
                  <a:cubicBezTo>
                    <a:pt x="1728" y="4942"/>
                    <a:pt x="1699" y="4995"/>
                    <a:pt x="1651" y="5023"/>
                  </a:cubicBezTo>
                  <a:cubicBezTo>
                    <a:pt x="977" y="5423"/>
                    <a:pt x="1261" y="6457"/>
                    <a:pt x="2041" y="6457"/>
                  </a:cubicBezTo>
                  <a:cubicBezTo>
                    <a:pt x="2825" y="6457"/>
                    <a:pt x="3109" y="5423"/>
                    <a:pt x="2435" y="5023"/>
                  </a:cubicBezTo>
                  <a:cubicBezTo>
                    <a:pt x="2387" y="4995"/>
                    <a:pt x="2358" y="4942"/>
                    <a:pt x="2358" y="4889"/>
                  </a:cubicBezTo>
                  <a:lnTo>
                    <a:pt x="2358" y="4388"/>
                  </a:lnTo>
                  <a:cubicBezTo>
                    <a:pt x="2358" y="4302"/>
                    <a:pt x="2430" y="4230"/>
                    <a:pt x="2517" y="4230"/>
                  </a:cubicBezTo>
                  <a:lnTo>
                    <a:pt x="4086" y="4230"/>
                  </a:lnTo>
                  <a:lnTo>
                    <a:pt x="4086" y="2661"/>
                  </a:lnTo>
                  <a:cubicBezTo>
                    <a:pt x="4086" y="2574"/>
                    <a:pt x="4158" y="2502"/>
                    <a:pt x="4244" y="2502"/>
                  </a:cubicBezTo>
                  <a:lnTo>
                    <a:pt x="4745" y="2502"/>
                  </a:lnTo>
                  <a:cubicBezTo>
                    <a:pt x="4798" y="2502"/>
                    <a:pt x="4851" y="2531"/>
                    <a:pt x="4879" y="2579"/>
                  </a:cubicBezTo>
                  <a:cubicBezTo>
                    <a:pt x="5030" y="2832"/>
                    <a:pt x="5287" y="2959"/>
                    <a:pt x="5544" y="2959"/>
                  </a:cubicBezTo>
                  <a:cubicBezTo>
                    <a:pt x="5805" y="2959"/>
                    <a:pt x="6065" y="2829"/>
                    <a:pt x="6212" y="2569"/>
                  </a:cubicBezTo>
                  <a:cubicBezTo>
                    <a:pt x="6506" y="2055"/>
                    <a:pt x="6131" y="1415"/>
                    <a:pt x="5539" y="1415"/>
                  </a:cubicBezTo>
                  <a:lnTo>
                    <a:pt x="5539" y="1419"/>
                  </a:lnTo>
                  <a:cubicBezTo>
                    <a:pt x="5269" y="1419"/>
                    <a:pt x="5019" y="1564"/>
                    <a:pt x="4879" y="1795"/>
                  </a:cubicBezTo>
                  <a:cubicBezTo>
                    <a:pt x="4851" y="1843"/>
                    <a:pt x="4798" y="1872"/>
                    <a:pt x="4740" y="1872"/>
                  </a:cubicBezTo>
                  <a:lnTo>
                    <a:pt x="4244" y="1872"/>
                  </a:lnTo>
                  <a:cubicBezTo>
                    <a:pt x="4158" y="1872"/>
                    <a:pt x="4086" y="1804"/>
                    <a:pt x="4086" y="1713"/>
                  </a:cubicBezTo>
                  <a:lnTo>
                    <a:pt x="408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8" name="Google Shape;7388;p29"/>
            <p:cNvSpPr/>
            <p:nvPr/>
          </p:nvSpPr>
          <p:spPr>
            <a:xfrm>
              <a:off x="7327143" y="3919021"/>
              <a:ext cx="33099" cy="57176"/>
            </a:xfrm>
            <a:custGeom>
              <a:rect b="b" l="l" r="r" t="t"/>
              <a:pathLst>
                <a:path extrusionOk="0" h="2180" w="1262">
                  <a:moveTo>
                    <a:pt x="174" y="0"/>
                  </a:moveTo>
                  <a:cubicBezTo>
                    <a:pt x="116" y="0"/>
                    <a:pt x="59" y="5"/>
                    <a:pt x="1" y="15"/>
                  </a:cubicBezTo>
                  <a:cubicBezTo>
                    <a:pt x="525" y="101"/>
                    <a:pt x="915" y="558"/>
                    <a:pt x="915" y="1092"/>
                  </a:cubicBezTo>
                  <a:cubicBezTo>
                    <a:pt x="915" y="1626"/>
                    <a:pt x="525" y="2079"/>
                    <a:pt x="1" y="2165"/>
                  </a:cubicBezTo>
                  <a:cubicBezTo>
                    <a:pt x="59" y="2175"/>
                    <a:pt x="116" y="2180"/>
                    <a:pt x="174" y="2180"/>
                  </a:cubicBezTo>
                  <a:cubicBezTo>
                    <a:pt x="771" y="2180"/>
                    <a:pt x="1262" y="1694"/>
                    <a:pt x="1262" y="1092"/>
                  </a:cubicBezTo>
                  <a:cubicBezTo>
                    <a:pt x="1262" y="491"/>
                    <a:pt x="771" y="5"/>
                    <a:pt x="17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9" name="Google Shape;7389;p29"/>
            <p:cNvSpPr/>
            <p:nvPr/>
          </p:nvSpPr>
          <p:spPr>
            <a:xfrm>
              <a:off x="7416998" y="3927308"/>
              <a:ext cx="25650" cy="12038"/>
            </a:xfrm>
            <a:custGeom>
              <a:rect b="b" l="l" r="r" t="t"/>
              <a:pathLst>
                <a:path extrusionOk="0" h="459" w="978">
                  <a:moveTo>
                    <a:pt x="803" y="1"/>
                  </a:moveTo>
                  <a:cubicBezTo>
                    <a:pt x="532" y="1"/>
                    <a:pt x="278" y="144"/>
                    <a:pt x="136" y="382"/>
                  </a:cubicBezTo>
                  <a:cubicBezTo>
                    <a:pt x="112" y="430"/>
                    <a:pt x="59" y="459"/>
                    <a:pt x="1" y="459"/>
                  </a:cubicBezTo>
                  <a:lnTo>
                    <a:pt x="347" y="459"/>
                  </a:lnTo>
                  <a:cubicBezTo>
                    <a:pt x="405" y="459"/>
                    <a:pt x="458" y="430"/>
                    <a:pt x="487" y="382"/>
                  </a:cubicBezTo>
                  <a:cubicBezTo>
                    <a:pt x="593" y="199"/>
                    <a:pt x="771" y="69"/>
                    <a:pt x="978" y="21"/>
                  </a:cubicBezTo>
                  <a:cubicBezTo>
                    <a:pt x="919" y="7"/>
                    <a:pt x="861" y="1"/>
                    <a:pt x="80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0" name="Google Shape;7390;p29"/>
            <p:cNvSpPr/>
            <p:nvPr/>
          </p:nvSpPr>
          <p:spPr>
            <a:xfrm>
              <a:off x="7292706" y="3894026"/>
              <a:ext cx="9101" cy="37007"/>
            </a:xfrm>
            <a:custGeom>
              <a:rect b="b" l="l" r="r" t="t"/>
              <a:pathLst>
                <a:path extrusionOk="0" h="1411" w="347">
                  <a:moveTo>
                    <a:pt x="0" y="0"/>
                  </a:moveTo>
                  <a:lnTo>
                    <a:pt x="0" y="1410"/>
                  </a:lnTo>
                  <a:lnTo>
                    <a:pt x="251" y="1410"/>
                  </a:lnTo>
                  <a:lnTo>
                    <a:pt x="270" y="1391"/>
                  </a:lnTo>
                  <a:cubicBezTo>
                    <a:pt x="294" y="1357"/>
                    <a:pt x="318" y="1328"/>
                    <a:pt x="347" y="1300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1" name="Google Shape;7391;p29"/>
            <p:cNvSpPr/>
            <p:nvPr/>
          </p:nvSpPr>
          <p:spPr>
            <a:xfrm>
              <a:off x="7292706" y="3964184"/>
              <a:ext cx="9101" cy="37007"/>
            </a:xfrm>
            <a:custGeom>
              <a:rect b="b" l="l" r="r" t="t"/>
              <a:pathLst>
                <a:path extrusionOk="0" h="1411" w="347">
                  <a:moveTo>
                    <a:pt x="0" y="1"/>
                  </a:moveTo>
                  <a:lnTo>
                    <a:pt x="0" y="1411"/>
                  </a:lnTo>
                  <a:lnTo>
                    <a:pt x="347" y="1411"/>
                  </a:lnTo>
                  <a:lnTo>
                    <a:pt x="347" y="116"/>
                  </a:lnTo>
                  <a:cubicBezTo>
                    <a:pt x="318" y="87"/>
                    <a:pt x="294" y="58"/>
                    <a:pt x="270" y="25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2" name="Google Shape;7392;p29"/>
            <p:cNvSpPr/>
            <p:nvPr/>
          </p:nvSpPr>
          <p:spPr>
            <a:xfrm>
              <a:off x="7416998" y="3955870"/>
              <a:ext cx="25650" cy="12117"/>
            </a:xfrm>
            <a:custGeom>
              <a:rect b="b" l="l" r="r" t="t"/>
              <a:pathLst>
                <a:path extrusionOk="0" h="462" w="978">
                  <a:moveTo>
                    <a:pt x="1" y="0"/>
                  </a:moveTo>
                  <a:cubicBezTo>
                    <a:pt x="59" y="0"/>
                    <a:pt x="107" y="29"/>
                    <a:pt x="136" y="82"/>
                  </a:cubicBezTo>
                  <a:cubicBezTo>
                    <a:pt x="279" y="321"/>
                    <a:pt x="535" y="461"/>
                    <a:pt x="807" y="461"/>
                  </a:cubicBezTo>
                  <a:cubicBezTo>
                    <a:pt x="864" y="461"/>
                    <a:pt x="921" y="455"/>
                    <a:pt x="978" y="443"/>
                  </a:cubicBezTo>
                  <a:cubicBezTo>
                    <a:pt x="771" y="390"/>
                    <a:pt x="593" y="260"/>
                    <a:pt x="487" y="82"/>
                  </a:cubicBezTo>
                  <a:cubicBezTo>
                    <a:pt x="458" y="29"/>
                    <a:pt x="405" y="0"/>
                    <a:pt x="34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3" name="Google Shape;7393;p29"/>
            <p:cNvSpPr/>
            <p:nvPr/>
          </p:nvSpPr>
          <p:spPr>
            <a:xfrm>
              <a:off x="7323759" y="4001296"/>
              <a:ext cx="27014" cy="58356"/>
            </a:xfrm>
            <a:custGeom>
              <a:rect b="b" l="l" r="r" t="t"/>
              <a:pathLst>
                <a:path extrusionOk="0" h="2225" w="1030">
                  <a:moveTo>
                    <a:pt x="385" y="0"/>
                  </a:moveTo>
                  <a:cubicBezTo>
                    <a:pt x="472" y="0"/>
                    <a:pt x="544" y="68"/>
                    <a:pt x="544" y="159"/>
                  </a:cubicBezTo>
                  <a:lnTo>
                    <a:pt x="544" y="655"/>
                  </a:lnTo>
                  <a:cubicBezTo>
                    <a:pt x="544" y="712"/>
                    <a:pt x="515" y="765"/>
                    <a:pt x="467" y="794"/>
                  </a:cubicBezTo>
                  <a:cubicBezTo>
                    <a:pt x="135" y="987"/>
                    <a:pt x="0" y="1391"/>
                    <a:pt x="140" y="1742"/>
                  </a:cubicBezTo>
                  <a:cubicBezTo>
                    <a:pt x="261" y="2038"/>
                    <a:pt x="546" y="2224"/>
                    <a:pt x="854" y="2224"/>
                  </a:cubicBezTo>
                  <a:cubicBezTo>
                    <a:pt x="912" y="2224"/>
                    <a:pt x="971" y="2218"/>
                    <a:pt x="1030" y="2204"/>
                  </a:cubicBezTo>
                  <a:cubicBezTo>
                    <a:pt x="683" y="2127"/>
                    <a:pt x="433" y="1814"/>
                    <a:pt x="433" y="1453"/>
                  </a:cubicBezTo>
                  <a:cubicBezTo>
                    <a:pt x="433" y="1184"/>
                    <a:pt x="577" y="929"/>
                    <a:pt x="813" y="794"/>
                  </a:cubicBezTo>
                  <a:cubicBezTo>
                    <a:pt x="861" y="765"/>
                    <a:pt x="890" y="712"/>
                    <a:pt x="890" y="655"/>
                  </a:cubicBezTo>
                  <a:lnTo>
                    <a:pt x="890" y="159"/>
                  </a:lnTo>
                  <a:cubicBezTo>
                    <a:pt x="890" y="68"/>
                    <a:pt x="818" y="0"/>
                    <a:pt x="73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4" name="Google Shape;7394;p29"/>
            <p:cNvSpPr/>
            <p:nvPr/>
          </p:nvSpPr>
          <p:spPr>
            <a:xfrm>
              <a:off x="7108825" y="3825756"/>
              <a:ext cx="366136" cy="359317"/>
            </a:xfrm>
            <a:custGeom>
              <a:rect b="b" l="l" r="r" t="t"/>
              <a:pathLst>
                <a:path extrusionOk="0" h="13700" w="13960">
                  <a:moveTo>
                    <a:pt x="4649" y="433"/>
                  </a:moveTo>
                  <a:cubicBezTo>
                    <a:pt x="5371" y="433"/>
                    <a:pt x="5635" y="1391"/>
                    <a:pt x="5010" y="1761"/>
                  </a:cubicBezTo>
                  <a:cubicBezTo>
                    <a:pt x="4942" y="1800"/>
                    <a:pt x="4904" y="1872"/>
                    <a:pt x="4904" y="1949"/>
                  </a:cubicBezTo>
                  <a:lnTo>
                    <a:pt x="4904" y="2445"/>
                  </a:lnTo>
                  <a:cubicBezTo>
                    <a:pt x="4904" y="2565"/>
                    <a:pt x="5000" y="2661"/>
                    <a:pt x="5120" y="2661"/>
                  </a:cubicBezTo>
                  <a:lnTo>
                    <a:pt x="6631" y="2661"/>
                  </a:lnTo>
                  <a:lnTo>
                    <a:pt x="6631" y="4172"/>
                  </a:lnTo>
                  <a:cubicBezTo>
                    <a:pt x="6631" y="4292"/>
                    <a:pt x="6727" y="4389"/>
                    <a:pt x="6848" y="4389"/>
                  </a:cubicBezTo>
                  <a:lnTo>
                    <a:pt x="7348" y="4389"/>
                  </a:lnTo>
                  <a:cubicBezTo>
                    <a:pt x="7420" y="4389"/>
                    <a:pt x="7493" y="4350"/>
                    <a:pt x="7531" y="4283"/>
                  </a:cubicBezTo>
                  <a:cubicBezTo>
                    <a:pt x="7675" y="4042"/>
                    <a:pt x="7907" y="3934"/>
                    <a:pt x="8137" y="3934"/>
                  </a:cubicBezTo>
                  <a:cubicBezTo>
                    <a:pt x="8500" y="3934"/>
                    <a:pt x="8859" y="4204"/>
                    <a:pt x="8859" y="4648"/>
                  </a:cubicBezTo>
                  <a:cubicBezTo>
                    <a:pt x="8859" y="5090"/>
                    <a:pt x="8500" y="5361"/>
                    <a:pt x="8137" y="5361"/>
                  </a:cubicBezTo>
                  <a:cubicBezTo>
                    <a:pt x="7907" y="5361"/>
                    <a:pt x="7675" y="5252"/>
                    <a:pt x="7531" y="5009"/>
                  </a:cubicBezTo>
                  <a:cubicBezTo>
                    <a:pt x="7493" y="4942"/>
                    <a:pt x="7420" y="4903"/>
                    <a:pt x="7348" y="4903"/>
                  </a:cubicBezTo>
                  <a:lnTo>
                    <a:pt x="6848" y="4903"/>
                  </a:lnTo>
                  <a:cubicBezTo>
                    <a:pt x="6727" y="4903"/>
                    <a:pt x="6631" y="5000"/>
                    <a:pt x="6631" y="5120"/>
                  </a:cubicBezTo>
                  <a:lnTo>
                    <a:pt x="6631" y="6631"/>
                  </a:lnTo>
                  <a:lnTo>
                    <a:pt x="5337" y="6631"/>
                  </a:lnTo>
                  <a:lnTo>
                    <a:pt x="5337" y="6467"/>
                  </a:lnTo>
                  <a:lnTo>
                    <a:pt x="5342" y="6467"/>
                  </a:lnTo>
                  <a:cubicBezTo>
                    <a:pt x="5731" y="6169"/>
                    <a:pt x="5890" y="5654"/>
                    <a:pt x="5736" y="5187"/>
                  </a:cubicBezTo>
                  <a:cubicBezTo>
                    <a:pt x="5577" y="4721"/>
                    <a:pt x="5140" y="4403"/>
                    <a:pt x="4649" y="4403"/>
                  </a:cubicBezTo>
                  <a:cubicBezTo>
                    <a:pt x="3547" y="4403"/>
                    <a:pt x="3080" y="5803"/>
                    <a:pt x="3956" y="6467"/>
                  </a:cubicBezTo>
                  <a:lnTo>
                    <a:pt x="3956" y="6631"/>
                  </a:lnTo>
                  <a:lnTo>
                    <a:pt x="2662" y="6631"/>
                  </a:lnTo>
                  <a:lnTo>
                    <a:pt x="2662" y="2661"/>
                  </a:lnTo>
                  <a:lnTo>
                    <a:pt x="4172" y="2661"/>
                  </a:lnTo>
                  <a:cubicBezTo>
                    <a:pt x="4293" y="2661"/>
                    <a:pt x="4389" y="2565"/>
                    <a:pt x="4389" y="2445"/>
                  </a:cubicBezTo>
                  <a:lnTo>
                    <a:pt x="4389" y="1949"/>
                  </a:lnTo>
                  <a:cubicBezTo>
                    <a:pt x="4389" y="1872"/>
                    <a:pt x="4350" y="1800"/>
                    <a:pt x="4283" y="1761"/>
                  </a:cubicBezTo>
                  <a:cubicBezTo>
                    <a:pt x="3662" y="1391"/>
                    <a:pt x="3922" y="433"/>
                    <a:pt x="4649" y="433"/>
                  </a:cubicBezTo>
                  <a:close/>
                  <a:moveTo>
                    <a:pt x="11039" y="7069"/>
                  </a:moveTo>
                  <a:lnTo>
                    <a:pt x="11039" y="11038"/>
                  </a:lnTo>
                  <a:lnTo>
                    <a:pt x="9528" y="11038"/>
                  </a:lnTo>
                  <a:cubicBezTo>
                    <a:pt x="9408" y="11038"/>
                    <a:pt x="9311" y="11135"/>
                    <a:pt x="9311" y="11255"/>
                  </a:cubicBezTo>
                  <a:lnTo>
                    <a:pt x="9311" y="11750"/>
                  </a:lnTo>
                  <a:cubicBezTo>
                    <a:pt x="9311" y="11827"/>
                    <a:pt x="9350" y="11900"/>
                    <a:pt x="9417" y="11938"/>
                  </a:cubicBezTo>
                  <a:cubicBezTo>
                    <a:pt x="10038" y="12309"/>
                    <a:pt x="9778" y="13266"/>
                    <a:pt x="9052" y="13266"/>
                  </a:cubicBezTo>
                  <a:cubicBezTo>
                    <a:pt x="8330" y="13266"/>
                    <a:pt x="8065" y="12309"/>
                    <a:pt x="8691" y="11938"/>
                  </a:cubicBezTo>
                  <a:cubicBezTo>
                    <a:pt x="8753" y="11900"/>
                    <a:pt x="8797" y="11827"/>
                    <a:pt x="8797" y="11750"/>
                  </a:cubicBezTo>
                  <a:lnTo>
                    <a:pt x="8797" y="11255"/>
                  </a:lnTo>
                  <a:cubicBezTo>
                    <a:pt x="8797" y="11135"/>
                    <a:pt x="8700" y="11038"/>
                    <a:pt x="8580" y="11038"/>
                  </a:cubicBezTo>
                  <a:lnTo>
                    <a:pt x="7069" y="11038"/>
                  </a:lnTo>
                  <a:lnTo>
                    <a:pt x="7069" y="9527"/>
                  </a:lnTo>
                  <a:cubicBezTo>
                    <a:pt x="7069" y="9407"/>
                    <a:pt x="6973" y="9311"/>
                    <a:pt x="6853" y="9311"/>
                  </a:cubicBezTo>
                  <a:lnTo>
                    <a:pt x="6352" y="9311"/>
                  </a:lnTo>
                  <a:cubicBezTo>
                    <a:pt x="6275" y="9311"/>
                    <a:pt x="6208" y="9349"/>
                    <a:pt x="6169" y="9417"/>
                  </a:cubicBezTo>
                  <a:cubicBezTo>
                    <a:pt x="6026" y="9659"/>
                    <a:pt x="5794" y="9768"/>
                    <a:pt x="5564" y="9768"/>
                  </a:cubicBezTo>
                  <a:cubicBezTo>
                    <a:pt x="5201" y="9768"/>
                    <a:pt x="4841" y="9496"/>
                    <a:pt x="4841" y="9051"/>
                  </a:cubicBezTo>
                  <a:cubicBezTo>
                    <a:pt x="4841" y="8609"/>
                    <a:pt x="5200" y="8339"/>
                    <a:pt x="5563" y="8339"/>
                  </a:cubicBezTo>
                  <a:cubicBezTo>
                    <a:pt x="5793" y="8339"/>
                    <a:pt x="6026" y="8448"/>
                    <a:pt x="6169" y="8690"/>
                  </a:cubicBezTo>
                  <a:cubicBezTo>
                    <a:pt x="6208" y="8758"/>
                    <a:pt x="6275" y="8796"/>
                    <a:pt x="6352" y="8796"/>
                  </a:cubicBezTo>
                  <a:lnTo>
                    <a:pt x="6853" y="8796"/>
                  </a:lnTo>
                  <a:cubicBezTo>
                    <a:pt x="6973" y="8796"/>
                    <a:pt x="7069" y="8700"/>
                    <a:pt x="7069" y="8580"/>
                  </a:cubicBezTo>
                  <a:lnTo>
                    <a:pt x="7069" y="7069"/>
                  </a:lnTo>
                  <a:lnTo>
                    <a:pt x="8363" y="7069"/>
                  </a:lnTo>
                  <a:lnTo>
                    <a:pt x="8363" y="7232"/>
                  </a:lnTo>
                  <a:cubicBezTo>
                    <a:pt x="7483" y="7896"/>
                    <a:pt x="7954" y="9296"/>
                    <a:pt x="9052" y="9296"/>
                  </a:cubicBezTo>
                  <a:cubicBezTo>
                    <a:pt x="9547" y="9296"/>
                    <a:pt x="9985" y="8979"/>
                    <a:pt x="10139" y="8512"/>
                  </a:cubicBezTo>
                  <a:cubicBezTo>
                    <a:pt x="10298" y="8045"/>
                    <a:pt x="10139" y="7531"/>
                    <a:pt x="9744" y="7232"/>
                  </a:cubicBezTo>
                  <a:lnTo>
                    <a:pt x="9744" y="7069"/>
                  </a:lnTo>
                  <a:close/>
                  <a:moveTo>
                    <a:pt x="4649" y="0"/>
                  </a:moveTo>
                  <a:cubicBezTo>
                    <a:pt x="3552" y="0"/>
                    <a:pt x="3080" y="1396"/>
                    <a:pt x="3961" y="2060"/>
                  </a:cubicBezTo>
                  <a:lnTo>
                    <a:pt x="3961" y="2228"/>
                  </a:lnTo>
                  <a:lnTo>
                    <a:pt x="2450" y="2228"/>
                  </a:lnTo>
                  <a:cubicBezTo>
                    <a:pt x="2330" y="2228"/>
                    <a:pt x="2228" y="2324"/>
                    <a:pt x="2228" y="2445"/>
                  </a:cubicBezTo>
                  <a:lnTo>
                    <a:pt x="2228" y="8358"/>
                  </a:lnTo>
                  <a:lnTo>
                    <a:pt x="2065" y="8358"/>
                  </a:lnTo>
                  <a:cubicBezTo>
                    <a:pt x="1826" y="8041"/>
                    <a:pt x="1491" y="7899"/>
                    <a:pt x="1160" y="7899"/>
                  </a:cubicBezTo>
                  <a:cubicBezTo>
                    <a:pt x="574" y="7899"/>
                    <a:pt x="1" y="8346"/>
                    <a:pt x="1" y="9051"/>
                  </a:cubicBezTo>
                  <a:cubicBezTo>
                    <a:pt x="1" y="9542"/>
                    <a:pt x="318" y="9980"/>
                    <a:pt x="785" y="10134"/>
                  </a:cubicBezTo>
                  <a:cubicBezTo>
                    <a:pt x="906" y="10175"/>
                    <a:pt x="1030" y="10195"/>
                    <a:pt x="1152" y="10195"/>
                  </a:cubicBezTo>
                  <a:cubicBezTo>
                    <a:pt x="1504" y="10195"/>
                    <a:pt x="1844" y="10032"/>
                    <a:pt x="2065" y="9739"/>
                  </a:cubicBezTo>
                  <a:lnTo>
                    <a:pt x="2233" y="9739"/>
                  </a:lnTo>
                  <a:lnTo>
                    <a:pt x="2233" y="11250"/>
                  </a:lnTo>
                  <a:cubicBezTo>
                    <a:pt x="2233" y="11370"/>
                    <a:pt x="2330" y="11467"/>
                    <a:pt x="2450" y="11467"/>
                  </a:cubicBezTo>
                  <a:lnTo>
                    <a:pt x="3220" y="11467"/>
                  </a:lnTo>
                  <a:cubicBezTo>
                    <a:pt x="3508" y="11467"/>
                    <a:pt x="3508" y="11034"/>
                    <a:pt x="3220" y="11034"/>
                  </a:cubicBezTo>
                  <a:lnTo>
                    <a:pt x="2666" y="11034"/>
                  </a:lnTo>
                  <a:lnTo>
                    <a:pt x="2666" y="9523"/>
                  </a:lnTo>
                  <a:cubicBezTo>
                    <a:pt x="2666" y="9402"/>
                    <a:pt x="2570" y="9306"/>
                    <a:pt x="2450" y="9306"/>
                  </a:cubicBezTo>
                  <a:lnTo>
                    <a:pt x="1954" y="9306"/>
                  </a:lnTo>
                  <a:cubicBezTo>
                    <a:pt x="1877" y="9306"/>
                    <a:pt x="1805" y="9345"/>
                    <a:pt x="1767" y="9412"/>
                  </a:cubicBezTo>
                  <a:cubicBezTo>
                    <a:pt x="1623" y="9655"/>
                    <a:pt x="1391" y="9763"/>
                    <a:pt x="1160" y="9763"/>
                  </a:cubicBezTo>
                  <a:cubicBezTo>
                    <a:pt x="797" y="9763"/>
                    <a:pt x="439" y="9493"/>
                    <a:pt x="439" y="9051"/>
                  </a:cubicBezTo>
                  <a:cubicBezTo>
                    <a:pt x="439" y="8606"/>
                    <a:pt x="797" y="8336"/>
                    <a:pt x="1161" y="8336"/>
                  </a:cubicBezTo>
                  <a:cubicBezTo>
                    <a:pt x="1391" y="8336"/>
                    <a:pt x="1623" y="8445"/>
                    <a:pt x="1767" y="8685"/>
                  </a:cubicBezTo>
                  <a:cubicBezTo>
                    <a:pt x="1805" y="8753"/>
                    <a:pt x="1877" y="8791"/>
                    <a:pt x="1954" y="8791"/>
                  </a:cubicBezTo>
                  <a:lnTo>
                    <a:pt x="2450" y="8791"/>
                  </a:lnTo>
                  <a:cubicBezTo>
                    <a:pt x="2570" y="8791"/>
                    <a:pt x="2666" y="8695"/>
                    <a:pt x="2666" y="8575"/>
                  </a:cubicBezTo>
                  <a:lnTo>
                    <a:pt x="2666" y="7064"/>
                  </a:lnTo>
                  <a:lnTo>
                    <a:pt x="4177" y="7064"/>
                  </a:lnTo>
                  <a:cubicBezTo>
                    <a:pt x="4298" y="7064"/>
                    <a:pt x="4394" y="6968"/>
                    <a:pt x="4394" y="6847"/>
                  </a:cubicBezTo>
                  <a:lnTo>
                    <a:pt x="4394" y="6352"/>
                  </a:lnTo>
                  <a:cubicBezTo>
                    <a:pt x="4394" y="6275"/>
                    <a:pt x="4355" y="6203"/>
                    <a:pt x="4288" y="6164"/>
                  </a:cubicBezTo>
                  <a:cubicBezTo>
                    <a:pt x="3662" y="5794"/>
                    <a:pt x="3927" y="4836"/>
                    <a:pt x="4654" y="4836"/>
                  </a:cubicBezTo>
                  <a:cubicBezTo>
                    <a:pt x="5375" y="4836"/>
                    <a:pt x="5640" y="5794"/>
                    <a:pt x="5014" y="6164"/>
                  </a:cubicBezTo>
                  <a:cubicBezTo>
                    <a:pt x="4947" y="6203"/>
                    <a:pt x="4909" y="6275"/>
                    <a:pt x="4909" y="6352"/>
                  </a:cubicBezTo>
                  <a:lnTo>
                    <a:pt x="4909" y="6847"/>
                  </a:lnTo>
                  <a:cubicBezTo>
                    <a:pt x="4909" y="6968"/>
                    <a:pt x="5005" y="7064"/>
                    <a:pt x="5125" y="7064"/>
                  </a:cubicBezTo>
                  <a:lnTo>
                    <a:pt x="6636" y="7064"/>
                  </a:lnTo>
                  <a:lnTo>
                    <a:pt x="6636" y="8358"/>
                  </a:lnTo>
                  <a:lnTo>
                    <a:pt x="6472" y="8358"/>
                  </a:lnTo>
                  <a:cubicBezTo>
                    <a:pt x="6233" y="8043"/>
                    <a:pt x="5898" y="7901"/>
                    <a:pt x="5568" y="7901"/>
                  </a:cubicBezTo>
                  <a:cubicBezTo>
                    <a:pt x="4981" y="7901"/>
                    <a:pt x="4408" y="8346"/>
                    <a:pt x="4408" y="9051"/>
                  </a:cubicBezTo>
                  <a:cubicBezTo>
                    <a:pt x="4408" y="9542"/>
                    <a:pt x="4726" y="9980"/>
                    <a:pt x="5193" y="10139"/>
                  </a:cubicBezTo>
                  <a:cubicBezTo>
                    <a:pt x="5311" y="10178"/>
                    <a:pt x="5433" y="10197"/>
                    <a:pt x="5554" y="10197"/>
                  </a:cubicBezTo>
                  <a:cubicBezTo>
                    <a:pt x="5907" y="10197"/>
                    <a:pt x="6250" y="10034"/>
                    <a:pt x="6472" y="9744"/>
                  </a:cubicBezTo>
                  <a:lnTo>
                    <a:pt x="6636" y="9744"/>
                  </a:lnTo>
                  <a:lnTo>
                    <a:pt x="6636" y="11034"/>
                  </a:lnTo>
                  <a:lnTo>
                    <a:pt x="3893" y="11034"/>
                  </a:lnTo>
                  <a:cubicBezTo>
                    <a:pt x="3605" y="11034"/>
                    <a:pt x="3605" y="11471"/>
                    <a:pt x="3893" y="11471"/>
                  </a:cubicBezTo>
                  <a:lnTo>
                    <a:pt x="8363" y="11471"/>
                  </a:lnTo>
                  <a:lnTo>
                    <a:pt x="8363" y="11635"/>
                  </a:lnTo>
                  <a:cubicBezTo>
                    <a:pt x="7488" y="12299"/>
                    <a:pt x="7954" y="13699"/>
                    <a:pt x="9056" y="13699"/>
                  </a:cubicBezTo>
                  <a:cubicBezTo>
                    <a:pt x="9547" y="13699"/>
                    <a:pt x="9985" y="13382"/>
                    <a:pt x="10144" y="12915"/>
                  </a:cubicBezTo>
                  <a:cubicBezTo>
                    <a:pt x="10298" y="12448"/>
                    <a:pt x="10139" y="11933"/>
                    <a:pt x="9749" y="11635"/>
                  </a:cubicBezTo>
                  <a:lnTo>
                    <a:pt x="9749" y="11471"/>
                  </a:lnTo>
                  <a:lnTo>
                    <a:pt x="11255" y="11471"/>
                  </a:lnTo>
                  <a:cubicBezTo>
                    <a:pt x="11376" y="11471"/>
                    <a:pt x="11472" y="11375"/>
                    <a:pt x="11472" y="11255"/>
                  </a:cubicBezTo>
                  <a:lnTo>
                    <a:pt x="11472" y="5341"/>
                  </a:lnTo>
                  <a:lnTo>
                    <a:pt x="11635" y="5341"/>
                  </a:lnTo>
                  <a:cubicBezTo>
                    <a:pt x="11868" y="5648"/>
                    <a:pt x="12210" y="5796"/>
                    <a:pt x="12549" y="5796"/>
                  </a:cubicBezTo>
                  <a:cubicBezTo>
                    <a:pt x="12962" y="5796"/>
                    <a:pt x="13371" y="5578"/>
                    <a:pt x="13579" y="5158"/>
                  </a:cubicBezTo>
                  <a:cubicBezTo>
                    <a:pt x="13960" y="4398"/>
                    <a:pt x="13406" y="3503"/>
                    <a:pt x="12554" y="3503"/>
                  </a:cubicBezTo>
                  <a:lnTo>
                    <a:pt x="12550" y="3498"/>
                  </a:lnTo>
                  <a:cubicBezTo>
                    <a:pt x="12194" y="3503"/>
                    <a:pt x="11852" y="3672"/>
                    <a:pt x="11635" y="3955"/>
                  </a:cubicBezTo>
                  <a:lnTo>
                    <a:pt x="11472" y="3955"/>
                  </a:lnTo>
                  <a:lnTo>
                    <a:pt x="11472" y="2445"/>
                  </a:lnTo>
                  <a:cubicBezTo>
                    <a:pt x="11472" y="2324"/>
                    <a:pt x="11371" y="2228"/>
                    <a:pt x="11255" y="2228"/>
                  </a:cubicBezTo>
                  <a:lnTo>
                    <a:pt x="10529" y="2228"/>
                  </a:lnTo>
                  <a:cubicBezTo>
                    <a:pt x="10240" y="2228"/>
                    <a:pt x="10240" y="2661"/>
                    <a:pt x="10529" y="2661"/>
                  </a:cubicBezTo>
                  <a:lnTo>
                    <a:pt x="11039" y="2661"/>
                  </a:lnTo>
                  <a:lnTo>
                    <a:pt x="11039" y="4172"/>
                  </a:lnTo>
                  <a:cubicBezTo>
                    <a:pt x="11039" y="4292"/>
                    <a:pt x="11135" y="4389"/>
                    <a:pt x="11255" y="4389"/>
                  </a:cubicBezTo>
                  <a:lnTo>
                    <a:pt x="11751" y="4389"/>
                  </a:lnTo>
                  <a:cubicBezTo>
                    <a:pt x="11828" y="4389"/>
                    <a:pt x="11900" y="4350"/>
                    <a:pt x="11939" y="4283"/>
                  </a:cubicBezTo>
                  <a:cubicBezTo>
                    <a:pt x="12082" y="4042"/>
                    <a:pt x="12314" y="3934"/>
                    <a:pt x="12543" y="3934"/>
                  </a:cubicBezTo>
                  <a:cubicBezTo>
                    <a:pt x="12905" y="3934"/>
                    <a:pt x="13262" y="4204"/>
                    <a:pt x="13262" y="4648"/>
                  </a:cubicBezTo>
                  <a:cubicBezTo>
                    <a:pt x="13262" y="5090"/>
                    <a:pt x="12905" y="5361"/>
                    <a:pt x="12543" y="5361"/>
                  </a:cubicBezTo>
                  <a:cubicBezTo>
                    <a:pt x="12314" y="5361"/>
                    <a:pt x="12082" y="5252"/>
                    <a:pt x="11939" y="5009"/>
                  </a:cubicBezTo>
                  <a:cubicBezTo>
                    <a:pt x="11900" y="4942"/>
                    <a:pt x="11828" y="4903"/>
                    <a:pt x="11751" y="4903"/>
                  </a:cubicBezTo>
                  <a:lnTo>
                    <a:pt x="11255" y="4903"/>
                  </a:lnTo>
                  <a:cubicBezTo>
                    <a:pt x="11135" y="4903"/>
                    <a:pt x="11039" y="5000"/>
                    <a:pt x="11039" y="5120"/>
                  </a:cubicBezTo>
                  <a:lnTo>
                    <a:pt x="11039" y="6631"/>
                  </a:lnTo>
                  <a:lnTo>
                    <a:pt x="9528" y="6631"/>
                  </a:lnTo>
                  <a:cubicBezTo>
                    <a:pt x="9408" y="6631"/>
                    <a:pt x="9311" y="6727"/>
                    <a:pt x="9311" y="6847"/>
                  </a:cubicBezTo>
                  <a:lnTo>
                    <a:pt x="9311" y="7348"/>
                  </a:lnTo>
                  <a:cubicBezTo>
                    <a:pt x="9311" y="7425"/>
                    <a:pt x="9350" y="7492"/>
                    <a:pt x="9417" y="7531"/>
                  </a:cubicBezTo>
                  <a:cubicBezTo>
                    <a:pt x="10043" y="7901"/>
                    <a:pt x="9778" y="8859"/>
                    <a:pt x="9052" y="8859"/>
                  </a:cubicBezTo>
                  <a:cubicBezTo>
                    <a:pt x="8330" y="8859"/>
                    <a:pt x="8065" y="7901"/>
                    <a:pt x="8691" y="7531"/>
                  </a:cubicBezTo>
                  <a:cubicBezTo>
                    <a:pt x="8758" y="7492"/>
                    <a:pt x="8797" y="7425"/>
                    <a:pt x="8797" y="7348"/>
                  </a:cubicBezTo>
                  <a:lnTo>
                    <a:pt x="8797" y="6847"/>
                  </a:lnTo>
                  <a:cubicBezTo>
                    <a:pt x="8797" y="6727"/>
                    <a:pt x="8700" y="6631"/>
                    <a:pt x="8580" y="6631"/>
                  </a:cubicBezTo>
                  <a:lnTo>
                    <a:pt x="7069" y="6631"/>
                  </a:lnTo>
                  <a:lnTo>
                    <a:pt x="7069" y="5336"/>
                  </a:lnTo>
                  <a:lnTo>
                    <a:pt x="7233" y="5336"/>
                  </a:lnTo>
                  <a:cubicBezTo>
                    <a:pt x="7454" y="5629"/>
                    <a:pt x="7794" y="5792"/>
                    <a:pt x="8145" y="5792"/>
                  </a:cubicBezTo>
                  <a:cubicBezTo>
                    <a:pt x="8268" y="5792"/>
                    <a:pt x="8392" y="5772"/>
                    <a:pt x="8513" y="5731"/>
                  </a:cubicBezTo>
                  <a:cubicBezTo>
                    <a:pt x="8979" y="5577"/>
                    <a:pt x="9297" y="5139"/>
                    <a:pt x="9297" y="4644"/>
                  </a:cubicBezTo>
                  <a:cubicBezTo>
                    <a:pt x="9297" y="3942"/>
                    <a:pt x="8724" y="3496"/>
                    <a:pt x="8138" y="3496"/>
                  </a:cubicBezTo>
                  <a:cubicBezTo>
                    <a:pt x="7807" y="3496"/>
                    <a:pt x="7472" y="3638"/>
                    <a:pt x="7233" y="3955"/>
                  </a:cubicBezTo>
                  <a:lnTo>
                    <a:pt x="7069" y="3955"/>
                  </a:lnTo>
                  <a:lnTo>
                    <a:pt x="7069" y="2661"/>
                  </a:lnTo>
                  <a:lnTo>
                    <a:pt x="9807" y="2661"/>
                  </a:lnTo>
                  <a:cubicBezTo>
                    <a:pt x="10096" y="2661"/>
                    <a:pt x="10096" y="2228"/>
                    <a:pt x="9807" y="2228"/>
                  </a:cubicBezTo>
                  <a:lnTo>
                    <a:pt x="5342" y="2228"/>
                  </a:lnTo>
                  <a:lnTo>
                    <a:pt x="5342" y="2060"/>
                  </a:lnTo>
                  <a:cubicBezTo>
                    <a:pt x="5736" y="1761"/>
                    <a:pt x="5895" y="1246"/>
                    <a:pt x="5736" y="780"/>
                  </a:cubicBezTo>
                  <a:cubicBezTo>
                    <a:pt x="5582" y="313"/>
                    <a:pt x="5144" y="0"/>
                    <a:pt x="4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95" name="Google Shape;7395;p29"/>
          <p:cNvGrpSpPr/>
          <p:nvPr/>
        </p:nvGrpSpPr>
        <p:grpSpPr>
          <a:xfrm>
            <a:off x="7552673" y="3674988"/>
            <a:ext cx="359186" cy="291545"/>
            <a:chOff x="7552673" y="3859563"/>
            <a:chExt cx="359186" cy="291545"/>
          </a:xfrm>
        </p:grpSpPr>
        <p:sp>
          <p:nvSpPr>
            <p:cNvPr id="7396" name="Google Shape;7396;p29"/>
            <p:cNvSpPr/>
            <p:nvPr/>
          </p:nvSpPr>
          <p:spPr>
            <a:xfrm>
              <a:off x="7557840" y="3887338"/>
              <a:ext cx="348721" cy="258603"/>
            </a:xfrm>
            <a:custGeom>
              <a:rect b="b" l="l" r="r" t="t"/>
              <a:pathLst>
                <a:path extrusionOk="0" h="9860" w="13296">
                  <a:moveTo>
                    <a:pt x="646" y="0"/>
                  </a:moveTo>
                  <a:cubicBezTo>
                    <a:pt x="290" y="0"/>
                    <a:pt x="1" y="284"/>
                    <a:pt x="1" y="640"/>
                  </a:cubicBezTo>
                  <a:lnTo>
                    <a:pt x="1" y="9220"/>
                  </a:lnTo>
                  <a:cubicBezTo>
                    <a:pt x="1" y="9571"/>
                    <a:pt x="290" y="9860"/>
                    <a:pt x="646" y="9860"/>
                  </a:cubicBezTo>
                  <a:lnTo>
                    <a:pt x="12651" y="9860"/>
                  </a:lnTo>
                  <a:cubicBezTo>
                    <a:pt x="13007" y="9860"/>
                    <a:pt x="13296" y="9571"/>
                    <a:pt x="13296" y="9220"/>
                  </a:cubicBezTo>
                  <a:lnTo>
                    <a:pt x="13296" y="640"/>
                  </a:lnTo>
                  <a:cubicBezTo>
                    <a:pt x="13296" y="284"/>
                    <a:pt x="13007" y="0"/>
                    <a:pt x="12651" y="0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7" name="Google Shape;7397;p29"/>
            <p:cNvSpPr/>
            <p:nvPr/>
          </p:nvSpPr>
          <p:spPr>
            <a:xfrm>
              <a:off x="7557840" y="3887338"/>
              <a:ext cx="348721" cy="33729"/>
            </a:xfrm>
            <a:custGeom>
              <a:rect b="b" l="l" r="r" t="t"/>
              <a:pathLst>
                <a:path extrusionOk="0" h="1286" w="13296">
                  <a:moveTo>
                    <a:pt x="646" y="0"/>
                  </a:moveTo>
                  <a:cubicBezTo>
                    <a:pt x="290" y="0"/>
                    <a:pt x="1" y="284"/>
                    <a:pt x="1" y="640"/>
                  </a:cubicBezTo>
                  <a:lnTo>
                    <a:pt x="1" y="1285"/>
                  </a:lnTo>
                  <a:lnTo>
                    <a:pt x="13296" y="1285"/>
                  </a:lnTo>
                  <a:lnTo>
                    <a:pt x="13296" y="640"/>
                  </a:lnTo>
                  <a:cubicBezTo>
                    <a:pt x="13296" y="284"/>
                    <a:pt x="13007" y="0"/>
                    <a:pt x="12651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8" name="Google Shape;7398;p29"/>
            <p:cNvSpPr/>
            <p:nvPr/>
          </p:nvSpPr>
          <p:spPr>
            <a:xfrm>
              <a:off x="7574756" y="3887207"/>
              <a:ext cx="56179" cy="28168"/>
            </a:xfrm>
            <a:custGeom>
              <a:rect b="b" l="l" r="r" t="t"/>
              <a:pathLst>
                <a:path extrusionOk="0" h="1074" w="2142">
                  <a:moveTo>
                    <a:pt x="1" y="1"/>
                  </a:moveTo>
                  <a:lnTo>
                    <a:pt x="1" y="217"/>
                  </a:lnTo>
                  <a:cubicBezTo>
                    <a:pt x="1" y="689"/>
                    <a:pt x="386" y="1074"/>
                    <a:pt x="857" y="1074"/>
                  </a:cubicBezTo>
                  <a:lnTo>
                    <a:pt x="1285" y="1074"/>
                  </a:lnTo>
                  <a:cubicBezTo>
                    <a:pt x="1762" y="1074"/>
                    <a:pt x="2142" y="689"/>
                    <a:pt x="2142" y="217"/>
                  </a:cubicBezTo>
                  <a:lnTo>
                    <a:pt x="2142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9" name="Google Shape;7399;p29"/>
            <p:cNvSpPr/>
            <p:nvPr/>
          </p:nvSpPr>
          <p:spPr>
            <a:xfrm>
              <a:off x="7833464" y="3887207"/>
              <a:ext cx="56179" cy="28168"/>
            </a:xfrm>
            <a:custGeom>
              <a:rect b="b" l="l" r="r" t="t"/>
              <a:pathLst>
                <a:path extrusionOk="0" h="1074" w="2142">
                  <a:moveTo>
                    <a:pt x="1" y="1"/>
                  </a:moveTo>
                  <a:lnTo>
                    <a:pt x="1" y="217"/>
                  </a:lnTo>
                  <a:cubicBezTo>
                    <a:pt x="1" y="689"/>
                    <a:pt x="381" y="1074"/>
                    <a:pt x="857" y="1074"/>
                  </a:cubicBezTo>
                  <a:lnTo>
                    <a:pt x="1285" y="1074"/>
                  </a:lnTo>
                  <a:cubicBezTo>
                    <a:pt x="1757" y="1074"/>
                    <a:pt x="2142" y="689"/>
                    <a:pt x="2142" y="217"/>
                  </a:cubicBezTo>
                  <a:lnTo>
                    <a:pt x="2142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0" name="Google Shape;7400;p29"/>
            <p:cNvSpPr/>
            <p:nvPr/>
          </p:nvSpPr>
          <p:spPr>
            <a:xfrm>
              <a:off x="7591542" y="3864861"/>
              <a:ext cx="22608" cy="33729"/>
            </a:xfrm>
            <a:custGeom>
              <a:rect b="b" l="l" r="r" t="t"/>
              <a:pathLst>
                <a:path extrusionOk="0" h="1286" w="862">
                  <a:moveTo>
                    <a:pt x="217" y="1"/>
                  </a:moveTo>
                  <a:cubicBezTo>
                    <a:pt x="97" y="1"/>
                    <a:pt x="1" y="92"/>
                    <a:pt x="1" y="213"/>
                  </a:cubicBezTo>
                  <a:lnTo>
                    <a:pt x="1" y="1069"/>
                  </a:lnTo>
                  <a:cubicBezTo>
                    <a:pt x="1" y="1189"/>
                    <a:pt x="97" y="1286"/>
                    <a:pt x="217" y="1286"/>
                  </a:cubicBezTo>
                  <a:lnTo>
                    <a:pt x="645" y="1286"/>
                  </a:lnTo>
                  <a:cubicBezTo>
                    <a:pt x="766" y="1286"/>
                    <a:pt x="862" y="1189"/>
                    <a:pt x="862" y="1069"/>
                  </a:cubicBezTo>
                  <a:lnTo>
                    <a:pt x="862" y="213"/>
                  </a:lnTo>
                  <a:cubicBezTo>
                    <a:pt x="862" y="92"/>
                    <a:pt x="766" y="1"/>
                    <a:pt x="645" y="1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1" name="Google Shape;7401;p29"/>
            <p:cNvSpPr/>
            <p:nvPr/>
          </p:nvSpPr>
          <p:spPr>
            <a:xfrm>
              <a:off x="7591673" y="3864756"/>
              <a:ext cx="22477" cy="16917"/>
            </a:xfrm>
            <a:custGeom>
              <a:rect b="b" l="l" r="r" t="t"/>
              <a:pathLst>
                <a:path extrusionOk="0" h="645" w="857">
                  <a:moveTo>
                    <a:pt x="212" y="0"/>
                  </a:moveTo>
                  <a:cubicBezTo>
                    <a:pt x="92" y="0"/>
                    <a:pt x="0" y="96"/>
                    <a:pt x="0" y="217"/>
                  </a:cubicBezTo>
                  <a:lnTo>
                    <a:pt x="0" y="645"/>
                  </a:lnTo>
                  <a:lnTo>
                    <a:pt x="857" y="645"/>
                  </a:lnTo>
                  <a:lnTo>
                    <a:pt x="857" y="217"/>
                  </a:lnTo>
                  <a:cubicBezTo>
                    <a:pt x="857" y="96"/>
                    <a:pt x="761" y="0"/>
                    <a:pt x="640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2" name="Google Shape;7402;p29"/>
            <p:cNvSpPr/>
            <p:nvPr/>
          </p:nvSpPr>
          <p:spPr>
            <a:xfrm>
              <a:off x="7850250" y="3864861"/>
              <a:ext cx="22503" cy="33729"/>
            </a:xfrm>
            <a:custGeom>
              <a:rect b="b" l="l" r="r" t="t"/>
              <a:pathLst>
                <a:path extrusionOk="0" h="1286" w="858">
                  <a:moveTo>
                    <a:pt x="654" y="1"/>
                  </a:moveTo>
                  <a:cubicBezTo>
                    <a:pt x="651" y="1"/>
                    <a:pt x="648" y="1"/>
                    <a:pt x="645" y="1"/>
                  </a:cubicBezTo>
                  <a:lnTo>
                    <a:pt x="217" y="1"/>
                  </a:lnTo>
                  <a:cubicBezTo>
                    <a:pt x="97" y="1"/>
                    <a:pt x="1" y="92"/>
                    <a:pt x="1" y="213"/>
                  </a:cubicBezTo>
                  <a:lnTo>
                    <a:pt x="1" y="1069"/>
                  </a:lnTo>
                  <a:cubicBezTo>
                    <a:pt x="1" y="1189"/>
                    <a:pt x="97" y="1286"/>
                    <a:pt x="217" y="1286"/>
                  </a:cubicBezTo>
                  <a:lnTo>
                    <a:pt x="645" y="1286"/>
                  </a:lnTo>
                  <a:cubicBezTo>
                    <a:pt x="761" y="1286"/>
                    <a:pt x="857" y="1189"/>
                    <a:pt x="857" y="1069"/>
                  </a:cubicBezTo>
                  <a:lnTo>
                    <a:pt x="857" y="213"/>
                  </a:lnTo>
                  <a:cubicBezTo>
                    <a:pt x="857" y="95"/>
                    <a:pt x="765" y="1"/>
                    <a:pt x="654" y="1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3" name="Google Shape;7403;p29"/>
            <p:cNvSpPr/>
            <p:nvPr/>
          </p:nvSpPr>
          <p:spPr>
            <a:xfrm>
              <a:off x="7850250" y="3864756"/>
              <a:ext cx="22503" cy="16917"/>
            </a:xfrm>
            <a:custGeom>
              <a:rect b="b" l="l" r="r" t="t"/>
              <a:pathLst>
                <a:path extrusionOk="0" h="645" w="858">
                  <a:moveTo>
                    <a:pt x="217" y="0"/>
                  </a:moveTo>
                  <a:cubicBezTo>
                    <a:pt x="97" y="0"/>
                    <a:pt x="1" y="96"/>
                    <a:pt x="1" y="217"/>
                  </a:cubicBezTo>
                  <a:lnTo>
                    <a:pt x="1" y="645"/>
                  </a:lnTo>
                  <a:lnTo>
                    <a:pt x="857" y="645"/>
                  </a:lnTo>
                  <a:lnTo>
                    <a:pt x="857" y="217"/>
                  </a:lnTo>
                  <a:cubicBezTo>
                    <a:pt x="857" y="96"/>
                    <a:pt x="761" y="0"/>
                    <a:pt x="645" y="0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4" name="Google Shape;7404;p29"/>
            <p:cNvSpPr/>
            <p:nvPr/>
          </p:nvSpPr>
          <p:spPr>
            <a:xfrm>
              <a:off x="7557840" y="3921040"/>
              <a:ext cx="348721" cy="16917"/>
            </a:xfrm>
            <a:custGeom>
              <a:rect b="b" l="l" r="r" t="t"/>
              <a:pathLst>
                <a:path extrusionOk="0" h="645" w="13296">
                  <a:moveTo>
                    <a:pt x="1" y="0"/>
                  </a:moveTo>
                  <a:lnTo>
                    <a:pt x="1" y="645"/>
                  </a:lnTo>
                  <a:lnTo>
                    <a:pt x="13296" y="645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5" name="Google Shape;7405;p29"/>
            <p:cNvSpPr/>
            <p:nvPr/>
          </p:nvSpPr>
          <p:spPr>
            <a:xfrm>
              <a:off x="7552673" y="3859563"/>
              <a:ext cx="359186" cy="291545"/>
            </a:xfrm>
            <a:custGeom>
              <a:rect b="b" l="l" r="r" t="t"/>
              <a:pathLst>
                <a:path extrusionOk="0" h="11116" w="13695">
                  <a:moveTo>
                    <a:pt x="2127" y="400"/>
                  </a:moveTo>
                  <a:cubicBezTo>
                    <a:pt x="2132" y="400"/>
                    <a:pt x="2142" y="405"/>
                    <a:pt x="2142" y="415"/>
                  </a:cubicBezTo>
                  <a:lnTo>
                    <a:pt x="2142" y="1271"/>
                  </a:lnTo>
                  <a:cubicBezTo>
                    <a:pt x="2142" y="1281"/>
                    <a:pt x="2132" y="1286"/>
                    <a:pt x="2127" y="1286"/>
                  </a:cubicBezTo>
                  <a:lnTo>
                    <a:pt x="1699" y="1286"/>
                  </a:lnTo>
                  <a:cubicBezTo>
                    <a:pt x="1689" y="1286"/>
                    <a:pt x="1685" y="1281"/>
                    <a:pt x="1685" y="1271"/>
                  </a:cubicBezTo>
                  <a:lnTo>
                    <a:pt x="1685" y="415"/>
                  </a:lnTo>
                  <a:cubicBezTo>
                    <a:pt x="1685" y="405"/>
                    <a:pt x="1689" y="400"/>
                    <a:pt x="1699" y="400"/>
                  </a:cubicBezTo>
                  <a:close/>
                  <a:moveTo>
                    <a:pt x="11991" y="400"/>
                  </a:moveTo>
                  <a:cubicBezTo>
                    <a:pt x="11996" y="400"/>
                    <a:pt x="12006" y="405"/>
                    <a:pt x="12006" y="415"/>
                  </a:cubicBezTo>
                  <a:lnTo>
                    <a:pt x="12006" y="1271"/>
                  </a:lnTo>
                  <a:cubicBezTo>
                    <a:pt x="12006" y="1281"/>
                    <a:pt x="11996" y="1286"/>
                    <a:pt x="11991" y="1286"/>
                  </a:cubicBezTo>
                  <a:lnTo>
                    <a:pt x="11563" y="1286"/>
                  </a:lnTo>
                  <a:cubicBezTo>
                    <a:pt x="11554" y="1286"/>
                    <a:pt x="11549" y="1281"/>
                    <a:pt x="11549" y="1271"/>
                  </a:cubicBezTo>
                  <a:lnTo>
                    <a:pt x="11549" y="415"/>
                  </a:lnTo>
                  <a:cubicBezTo>
                    <a:pt x="11549" y="405"/>
                    <a:pt x="11554" y="400"/>
                    <a:pt x="11563" y="400"/>
                  </a:cubicBezTo>
                  <a:close/>
                  <a:moveTo>
                    <a:pt x="12843" y="1257"/>
                  </a:moveTo>
                  <a:cubicBezTo>
                    <a:pt x="13088" y="1257"/>
                    <a:pt x="13286" y="1454"/>
                    <a:pt x="13286" y="1699"/>
                  </a:cubicBezTo>
                  <a:lnTo>
                    <a:pt x="13286" y="10279"/>
                  </a:lnTo>
                  <a:lnTo>
                    <a:pt x="13291" y="10279"/>
                  </a:lnTo>
                  <a:cubicBezTo>
                    <a:pt x="13291" y="10519"/>
                    <a:pt x="13093" y="10721"/>
                    <a:pt x="12848" y="10721"/>
                  </a:cubicBezTo>
                  <a:lnTo>
                    <a:pt x="843" y="10721"/>
                  </a:lnTo>
                  <a:cubicBezTo>
                    <a:pt x="597" y="10721"/>
                    <a:pt x="400" y="10519"/>
                    <a:pt x="400" y="10279"/>
                  </a:cubicBezTo>
                  <a:lnTo>
                    <a:pt x="400" y="1699"/>
                  </a:lnTo>
                  <a:cubicBezTo>
                    <a:pt x="400" y="1454"/>
                    <a:pt x="597" y="1257"/>
                    <a:pt x="843" y="1257"/>
                  </a:cubicBezTo>
                  <a:lnTo>
                    <a:pt x="1285" y="1257"/>
                  </a:lnTo>
                  <a:lnTo>
                    <a:pt x="1285" y="1271"/>
                  </a:lnTo>
                  <a:cubicBezTo>
                    <a:pt x="1285" y="1502"/>
                    <a:pt x="1468" y="1685"/>
                    <a:pt x="1699" y="1685"/>
                  </a:cubicBezTo>
                  <a:lnTo>
                    <a:pt x="2127" y="1685"/>
                  </a:lnTo>
                  <a:cubicBezTo>
                    <a:pt x="2358" y="1685"/>
                    <a:pt x="2541" y="1502"/>
                    <a:pt x="2541" y="1271"/>
                  </a:cubicBezTo>
                  <a:lnTo>
                    <a:pt x="2541" y="1257"/>
                  </a:lnTo>
                  <a:lnTo>
                    <a:pt x="11145" y="1257"/>
                  </a:lnTo>
                  <a:lnTo>
                    <a:pt x="11145" y="1271"/>
                  </a:lnTo>
                  <a:cubicBezTo>
                    <a:pt x="11145" y="1502"/>
                    <a:pt x="11332" y="1685"/>
                    <a:pt x="11558" y="1685"/>
                  </a:cubicBezTo>
                  <a:lnTo>
                    <a:pt x="11987" y="1685"/>
                  </a:lnTo>
                  <a:cubicBezTo>
                    <a:pt x="12218" y="1685"/>
                    <a:pt x="12400" y="1502"/>
                    <a:pt x="12400" y="1271"/>
                  </a:cubicBezTo>
                  <a:lnTo>
                    <a:pt x="12400" y="1257"/>
                  </a:lnTo>
                  <a:close/>
                  <a:moveTo>
                    <a:pt x="1704" y="1"/>
                  </a:moveTo>
                  <a:cubicBezTo>
                    <a:pt x="1473" y="1"/>
                    <a:pt x="1285" y="184"/>
                    <a:pt x="1285" y="415"/>
                  </a:cubicBezTo>
                  <a:lnTo>
                    <a:pt x="1285" y="857"/>
                  </a:lnTo>
                  <a:lnTo>
                    <a:pt x="843" y="857"/>
                  </a:lnTo>
                  <a:cubicBezTo>
                    <a:pt x="381" y="857"/>
                    <a:pt x="1" y="1233"/>
                    <a:pt x="1" y="1699"/>
                  </a:cubicBezTo>
                  <a:lnTo>
                    <a:pt x="1" y="10274"/>
                  </a:lnTo>
                  <a:cubicBezTo>
                    <a:pt x="1" y="10741"/>
                    <a:pt x="381" y="11116"/>
                    <a:pt x="843" y="11116"/>
                  </a:cubicBezTo>
                  <a:lnTo>
                    <a:pt x="12853" y="11116"/>
                  </a:lnTo>
                  <a:cubicBezTo>
                    <a:pt x="13315" y="11116"/>
                    <a:pt x="13695" y="10741"/>
                    <a:pt x="13695" y="10274"/>
                  </a:cubicBezTo>
                  <a:lnTo>
                    <a:pt x="13695" y="1699"/>
                  </a:lnTo>
                  <a:cubicBezTo>
                    <a:pt x="13695" y="1233"/>
                    <a:pt x="13315" y="857"/>
                    <a:pt x="12848" y="857"/>
                  </a:cubicBezTo>
                  <a:lnTo>
                    <a:pt x="12405" y="857"/>
                  </a:lnTo>
                  <a:lnTo>
                    <a:pt x="12405" y="415"/>
                  </a:lnTo>
                  <a:cubicBezTo>
                    <a:pt x="12405" y="184"/>
                    <a:pt x="12218" y="1"/>
                    <a:pt x="11991" y="1"/>
                  </a:cubicBezTo>
                  <a:lnTo>
                    <a:pt x="11563" y="1"/>
                  </a:lnTo>
                  <a:cubicBezTo>
                    <a:pt x="11332" y="1"/>
                    <a:pt x="11149" y="184"/>
                    <a:pt x="11149" y="415"/>
                  </a:cubicBezTo>
                  <a:lnTo>
                    <a:pt x="11149" y="857"/>
                  </a:lnTo>
                  <a:lnTo>
                    <a:pt x="2546" y="857"/>
                  </a:lnTo>
                  <a:lnTo>
                    <a:pt x="2546" y="415"/>
                  </a:lnTo>
                  <a:cubicBezTo>
                    <a:pt x="2546" y="184"/>
                    <a:pt x="2358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6" name="Google Shape;7406;p29"/>
            <p:cNvSpPr/>
            <p:nvPr/>
          </p:nvSpPr>
          <p:spPr>
            <a:xfrm>
              <a:off x="7573104" y="3915716"/>
              <a:ext cx="317563" cy="10648"/>
            </a:xfrm>
            <a:custGeom>
              <a:rect b="b" l="l" r="r" t="t"/>
              <a:pathLst>
                <a:path extrusionOk="0" h="406" w="12108">
                  <a:moveTo>
                    <a:pt x="262" y="1"/>
                  </a:moveTo>
                  <a:cubicBezTo>
                    <a:pt x="1" y="1"/>
                    <a:pt x="1" y="406"/>
                    <a:pt x="262" y="406"/>
                  </a:cubicBezTo>
                  <a:cubicBezTo>
                    <a:pt x="266" y="406"/>
                    <a:pt x="271" y="405"/>
                    <a:pt x="275" y="405"/>
                  </a:cubicBezTo>
                  <a:lnTo>
                    <a:pt x="11857" y="405"/>
                  </a:lnTo>
                  <a:cubicBezTo>
                    <a:pt x="12107" y="391"/>
                    <a:pt x="12107" y="15"/>
                    <a:pt x="11857" y="1"/>
                  </a:cubicBezTo>
                  <a:lnTo>
                    <a:pt x="275" y="1"/>
                  </a:lnTo>
                  <a:cubicBezTo>
                    <a:pt x="271" y="1"/>
                    <a:pt x="266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7" name="Google Shape;7407;p29"/>
            <p:cNvSpPr/>
            <p:nvPr/>
          </p:nvSpPr>
          <p:spPr>
            <a:xfrm>
              <a:off x="7590545" y="3960775"/>
              <a:ext cx="47078" cy="10517"/>
            </a:xfrm>
            <a:custGeom>
              <a:rect b="b" l="l" r="r" t="t"/>
              <a:pathLst>
                <a:path extrusionOk="0" h="401" w="1795">
                  <a:moveTo>
                    <a:pt x="255" y="1"/>
                  </a:moveTo>
                  <a:cubicBezTo>
                    <a:pt x="0" y="15"/>
                    <a:pt x="0" y="386"/>
                    <a:pt x="255" y="400"/>
                  </a:cubicBezTo>
                  <a:lnTo>
                    <a:pt x="1540" y="400"/>
                  </a:lnTo>
                  <a:cubicBezTo>
                    <a:pt x="1795" y="386"/>
                    <a:pt x="1795" y="15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8" name="Google Shape;7408;p29"/>
            <p:cNvSpPr/>
            <p:nvPr/>
          </p:nvSpPr>
          <p:spPr>
            <a:xfrm>
              <a:off x="7668651" y="3960775"/>
              <a:ext cx="48364" cy="10517"/>
            </a:xfrm>
            <a:custGeom>
              <a:rect b="b" l="l" r="r" t="t"/>
              <a:pathLst>
                <a:path extrusionOk="0" h="401" w="1844">
                  <a:moveTo>
                    <a:pt x="266" y="0"/>
                  </a:moveTo>
                  <a:cubicBezTo>
                    <a:pt x="0" y="0"/>
                    <a:pt x="0" y="401"/>
                    <a:pt x="266" y="401"/>
                  </a:cubicBezTo>
                  <a:cubicBezTo>
                    <a:pt x="270" y="401"/>
                    <a:pt x="275" y="400"/>
                    <a:pt x="280" y="400"/>
                  </a:cubicBezTo>
                  <a:lnTo>
                    <a:pt x="1564" y="400"/>
                  </a:lnTo>
                  <a:cubicBezTo>
                    <a:pt x="1569" y="400"/>
                    <a:pt x="1574" y="401"/>
                    <a:pt x="1578" y="401"/>
                  </a:cubicBezTo>
                  <a:cubicBezTo>
                    <a:pt x="1844" y="401"/>
                    <a:pt x="1844" y="0"/>
                    <a:pt x="1578" y="0"/>
                  </a:cubicBezTo>
                  <a:cubicBezTo>
                    <a:pt x="1574" y="0"/>
                    <a:pt x="1569" y="1"/>
                    <a:pt x="1564" y="1"/>
                  </a:cubicBezTo>
                  <a:lnTo>
                    <a:pt x="280" y="1"/>
                  </a:lnTo>
                  <a:cubicBezTo>
                    <a:pt x="275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9" name="Google Shape;7409;p29"/>
            <p:cNvSpPr/>
            <p:nvPr/>
          </p:nvSpPr>
          <p:spPr>
            <a:xfrm>
              <a:off x="7826147" y="3960775"/>
              <a:ext cx="47603" cy="10517"/>
            </a:xfrm>
            <a:custGeom>
              <a:rect b="b" l="l" r="r" t="t"/>
              <a:pathLst>
                <a:path extrusionOk="0" h="401" w="1815">
                  <a:moveTo>
                    <a:pt x="266" y="0"/>
                  </a:moveTo>
                  <a:cubicBezTo>
                    <a:pt x="0" y="0"/>
                    <a:pt x="0" y="401"/>
                    <a:pt x="266" y="401"/>
                  </a:cubicBezTo>
                  <a:cubicBezTo>
                    <a:pt x="270" y="401"/>
                    <a:pt x="275" y="400"/>
                    <a:pt x="280" y="400"/>
                  </a:cubicBezTo>
                  <a:lnTo>
                    <a:pt x="1564" y="400"/>
                  </a:lnTo>
                  <a:cubicBezTo>
                    <a:pt x="1815" y="386"/>
                    <a:pt x="1815" y="15"/>
                    <a:pt x="1564" y="1"/>
                  </a:cubicBezTo>
                  <a:lnTo>
                    <a:pt x="280" y="1"/>
                  </a:lnTo>
                  <a:cubicBezTo>
                    <a:pt x="275" y="1"/>
                    <a:pt x="270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0" name="Google Shape;7410;p29"/>
            <p:cNvSpPr/>
            <p:nvPr/>
          </p:nvSpPr>
          <p:spPr>
            <a:xfrm>
              <a:off x="7589890" y="4005807"/>
              <a:ext cx="48390" cy="10543"/>
            </a:xfrm>
            <a:custGeom>
              <a:rect b="b" l="l" r="r" t="t"/>
              <a:pathLst>
                <a:path extrusionOk="0" h="402" w="1845">
                  <a:moveTo>
                    <a:pt x="262" y="1"/>
                  </a:moveTo>
                  <a:cubicBezTo>
                    <a:pt x="1" y="1"/>
                    <a:pt x="2" y="401"/>
                    <a:pt x="266" y="401"/>
                  </a:cubicBezTo>
                  <a:cubicBezTo>
                    <a:pt x="271" y="401"/>
                    <a:pt x="275" y="401"/>
                    <a:pt x="280" y="401"/>
                  </a:cubicBezTo>
                  <a:lnTo>
                    <a:pt x="1565" y="401"/>
                  </a:lnTo>
                  <a:cubicBezTo>
                    <a:pt x="1569" y="401"/>
                    <a:pt x="1574" y="401"/>
                    <a:pt x="1579" y="401"/>
                  </a:cubicBezTo>
                  <a:cubicBezTo>
                    <a:pt x="1843" y="401"/>
                    <a:pt x="1844" y="1"/>
                    <a:pt x="1583" y="1"/>
                  </a:cubicBezTo>
                  <a:cubicBezTo>
                    <a:pt x="1577" y="1"/>
                    <a:pt x="1571" y="1"/>
                    <a:pt x="1565" y="2"/>
                  </a:cubicBezTo>
                  <a:lnTo>
                    <a:pt x="280" y="2"/>
                  </a:lnTo>
                  <a:cubicBezTo>
                    <a:pt x="274" y="1"/>
                    <a:pt x="268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1" name="Google Shape;7411;p29"/>
            <p:cNvSpPr/>
            <p:nvPr/>
          </p:nvSpPr>
          <p:spPr>
            <a:xfrm>
              <a:off x="7747386" y="4005807"/>
              <a:ext cx="48390" cy="10543"/>
            </a:xfrm>
            <a:custGeom>
              <a:rect b="b" l="l" r="r" t="t"/>
              <a:pathLst>
                <a:path extrusionOk="0" h="402" w="1845">
                  <a:moveTo>
                    <a:pt x="262" y="1"/>
                  </a:moveTo>
                  <a:cubicBezTo>
                    <a:pt x="1" y="1"/>
                    <a:pt x="2" y="401"/>
                    <a:pt x="266" y="401"/>
                  </a:cubicBezTo>
                  <a:cubicBezTo>
                    <a:pt x="271" y="401"/>
                    <a:pt x="275" y="401"/>
                    <a:pt x="280" y="401"/>
                  </a:cubicBezTo>
                  <a:lnTo>
                    <a:pt x="1565" y="401"/>
                  </a:lnTo>
                  <a:cubicBezTo>
                    <a:pt x="1570" y="401"/>
                    <a:pt x="1574" y="401"/>
                    <a:pt x="1579" y="401"/>
                  </a:cubicBezTo>
                  <a:cubicBezTo>
                    <a:pt x="1843" y="401"/>
                    <a:pt x="1844" y="1"/>
                    <a:pt x="1583" y="1"/>
                  </a:cubicBezTo>
                  <a:cubicBezTo>
                    <a:pt x="1577" y="1"/>
                    <a:pt x="1571" y="1"/>
                    <a:pt x="1565" y="2"/>
                  </a:cubicBezTo>
                  <a:lnTo>
                    <a:pt x="280" y="2"/>
                  </a:lnTo>
                  <a:cubicBezTo>
                    <a:pt x="274" y="1"/>
                    <a:pt x="268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2" name="Google Shape;7412;p29"/>
            <p:cNvSpPr/>
            <p:nvPr/>
          </p:nvSpPr>
          <p:spPr>
            <a:xfrm>
              <a:off x="7590545" y="4050761"/>
              <a:ext cx="47078" cy="10491"/>
            </a:xfrm>
            <a:custGeom>
              <a:rect b="b" l="l" r="r" t="t"/>
              <a:pathLst>
                <a:path extrusionOk="0" h="400" w="1795">
                  <a:moveTo>
                    <a:pt x="255" y="1"/>
                  </a:moveTo>
                  <a:cubicBezTo>
                    <a:pt x="0" y="15"/>
                    <a:pt x="0" y="385"/>
                    <a:pt x="255" y="400"/>
                  </a:cubicBezTo>
                  <a:lnTo>
                    <a:pt x="1540" y="400"/>
                  </a:lnTo>
                  <a:cubicBezTo>
                    <a:pt x="1795" y="385"/>
                    <a:pt x="1795" y="15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3" name="Google Shape;7413;p29"/>
            <p:cNvSpPr/>
            <p:nvPr/>
          </p:nvSpPr>
          <p:spPr>
            <a:xfrm>
              <a:off x="7668651" y="4050735"/>
              <a:ext cx="48364" cy="10543"/>
            </a:xfrm>
            <a:custGeom>
              <a:rect b="b" l="l" r="r" t="t"/>
              <a:pathLst>
                <a:path extrusionOk="0" h="402" w="1844">
                  <a:moveTo>
                    <a:pt x="262" y="1"/>
                  </a:moveTo>
                  <a:cubicBezTo>
                    <a:pt x="0" y="1"/>
                    <a:pt x="2" y="401"/>
                    <a:pt x="266" y="401"/>
                  </a:cubicBezTo>
                  <a:cubicBezTo>
                    <a:pt x="270" y="401"/>
                    <a:pt x="275" y="401"/>
                    <a:pt x="280" y="401"/>
                  </a:cubicBezTo>
                  <a:lnTo>
                    <a:pt x="1564" y="401"/>
                  </a:lnTo>
                  <a:cubicBezTo>
                    <a:pt x="1569" y="401"/>
                    <a:pt x="1574" y="401"/>
                    <a:pt x="1578" y="401"/>
                  </a:cubicBezTo>
                  <a:cubicBezTo>
                    <a:pt x="1842" y="401"/>
                    <a:pt x="1844" y="1"/>
                    <a:pt x="1582" y="1"/>
                  </a:cubicBezTo>
                  <a:cubicBezTo>
                    <a:pt x="1577" y="1"/>
                    <a:pt x="1571" y="1"/>
                    <a:pt x="1564" y="2"/>
                  </a:cubicBezTo>
                  <a:lnTo>
                    <a:pt x="280" y="2"/>
                  </a:lnTo>
                  <a:cubicBezTo>
                    <a:pt x="273" y="1"/>
                    <a:pt x="26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4" name="Google Shape;7414;p29"/>
            <p:cNvSpPr/>
            <p:nvPr/>
          </p:nvSpPr>
          <p:spPr>
            <a:xfrm>
              <a:off x="7826147" y="4050735"/>
              <a:ext cx="48364" cy="10543"/>
            </a:xfrm>
            <a:custGeom>
              <a:rect b="b" l="l" r="r" t="t"/>
              <a:pathLst>
                <a:path extrusionOk="0" h="402" w="1844">
                  <a:moveTo>
                    <a:pt x="262" y="1"/>
                  </a:moveTo>
                  <a:cubicBezTo>
                    <a:pt x="0" y="1"/>
                    <a:pt x="2" y="401"/>
                    <a:pt x="266" y="401"/>
                  </a:cubicBezTo>
                  <a:cubicBezTo>
                    <a:pt x="270" y="401"/>
                    <a:pt x="275" y="401"/>
                    <a:pt x="280" y="401"/>
                  </a:cubicBezTo>
                  <a:lnTo>
                    <a:pt x="1564" y="401"/>
                  </a:lnTo>
                  <a:cubicBezTo>
                    <a:pt x="1569" y="401"/>
                    <a:pt x="1574" y="401"/>
                    <a:pt x="1578" y="401"/>
                  </a:cubicBezTo>
                  <a:cubicBezTo>
                    <a:pt x="1842" y="401"/>
                    <a:pt x="1844" y="1"/>
                    <a:pt x="1583" y="1"/>
                  </a:cubicBezTo>
                  <a:cubicBezTo>
                    <a:pt x="1577" y="1"/>
                    <a:pt x="1571" y="1"/>
                    <a:pt x="1564" y="2"/>
                  </a:cubicBezTo>
                  <a:lnTo>
                    <a:pt x="280" y="2"/>
                  </a:lnTo>
                  <a:cubicBezTo>
                    <a:pt x="274" y="1"/>
                    <a:pt x="26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5" name="Google Shape;7415;p29"/>
            <p:cNvSpPr/>
            <p:nvPr/>
          </p:nvSpPr>
          <p:spPr>
            <a:xfrm>
              <a:off x="7668651" y="4095689"/>
              <a:ext cx="48364" cy="10648"/>
            </a:xfrm>
            <a:custGeom>
              <a:rect b="b" l="l" r="r" t="t"/>
              <a:pathLst>
                <a:path extrusionOk="0" h="406" w="1844">
                  <a:moveTo>
                    <a:pt x="266" y="0"/>
                  </a:moveTo>
                  <a:cubicBezTo>
                    <a:pt x="0" y="0"/>
                    <a:pt x="0" y="405"/>
                    <a:pt x="266" y="405"/>
                  </a:cubicBezTo>
                  <a:cubicBezTo>
                    <a:pt x="270" y="405"/>
                    <a:pt x="275" y="405"/>
                    <a:pt x="280" y="405"/>
                  </a:cubicBezTo>
                  <a:lnTo>
                    <a:pt x="1564" y="405"/>
                  </a:lnTo>
                  <a:cubicBezTo>
                    <a:pt x="1569" y="405"/>
                    <a:pt x="1574" y="405"/>
                    <a:pt x="1578" y="405"/>
                  </a:cubicBezTo>
                  <a:cubicBezTo>
                    <a:pt x="1844" y="405"/>
                    <a:pt x="1844" y="0"/>
                    <a:pt x="1578" y="0"/>
                  </a:cubicBezTo>
                  <a:cubicBezTo>
                    <a:pt x="1574" y="0"/>
                    <a:pt x="1569" y="0"/>
                    <a:pt x="1564" y="1"/>
                  </a:cubicBezTo>
                  <a:lnTo>
                    <a:pt x="280" y="1"/>
                  </a:lnTo>
                  <a:cubicBezTo>
                    <a:pt x="275" y="0"/>
                    <a:pt x="270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6" name="Google Shape;7416;p29"/>
            <p:cNvSpPr/>
            <p:nvPr/>
          </p:nvSpPr>
          <p:spPr>
            <a:xfrm>
              <a:off x="7747386" y="4095689"/>
              <a:ext cx="48390" cy="10648"/>
            </a:xfrm>
            <a:custGeom>
              <a:rect b="b" l="l" r="r" t="t"/>
              <a:pathLst>
                <a:path extrusionOk="0" h="406" w="1845">
                  <a:moveTo>
                    <a:pt x="266" y="0"/>
                  </a:moveTo>
                  <a:cubicBezTo>
                    <a:pt x="1" y="0"/>
                    <a:pt x="1" y="405"/>
                    <a:pt x="266" y="405"/>
                  </a:cubicBezTo>
                  <a:cubicBezTo>
                    <a:pt x="271" y="405"/>
                    <a:pt x="275" y="405"/>
                    <a:pt x="280" y="405"/>
                  </a:cubicBezTo>
                  <a:lnTo>
                    <a:pt x="1565" y="405"/>
                  </a:lnTo>
                  <a:cubicBezTo>
                    <a:pt x="1570" y="405"/>
                    <a:pt x="1574" y="405"/>
                    <a:pt x="1579" y="405"/>
                  </a:cubicBezTo>
                  <a:cubicBezTo>
                    <a:pt x="1844" y="405"/>
                    <a:pt x="1844" y="0"/>
                    <a:pt x="1579" y="0"/>
                  </a:cubicBezTo>
                  <a:cubicBezTo>
                    <a:pt x="1574" y="0"/>
                    <a:pt x="1570" y="0"/>
                    <a:pt x="1565" y="1"/>
                  </a:cubicBezTo>
                  <a:lnTo>
                    <a:pt x="280" y="1"/>
                  </a:lnTo>
                  <a:cubicBezTo>
                    <a:pt x="275" y="0"/>
                    <a:pt x="271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7" name="Google Shape;7417;p29"/>
            <p:cNvSpPr/>
            <p:nvPr/>
          </p:nvSpPr>
          <p:spPr>
            <a:xfrm>
              <a:off x="7826147" y="4095689"/>
              <a:ext cx="48364" cy="10648"/>
            </a:xfrm>
            <a:custGeom>
              <a:rect b="b" l="l" r="r" t="t"/>
              <a:pathLst>
                <a:path extrusionOk="0" h="406" w="1844">
                  <a:moveTo>
                    <a:pt x="266" y="0"/>
                  </a:moveTo>
                  <a:cubicBezTo>
                    <a:pt x="0" y="0"/>
                    <a:pt x="0" y="405"/>
                    <a:pt x="266" y="405"/>
                  </a:cubicBezTo>
                  <a:cubicBezTo>
                    <a:pt x="270" y="405"/>
                    <a:pt x="275" y="405"/>
                    <a:pt x="280" y="405"/>
                  </a:cubicBezTo>
                  <a:lnTo>
                    <a:pt x="1564" y="405"/>
                  </a:lnTo>
                  <a:cubicBezTo>
                    <a:pt x="1569" y="405"/>
                    <a:pt x="1574" y="405"/>
                    <a:pt x="1578" y="405"/>
                  </a:cubicBezTo>
                  <a:cubicBezTo>
                    <a:pt x="1844" y="405"/>
                    <a:pt x="1844" y="0"/>
                    <a:pt x="1578" y="0"/>
                  </a:cubicBezTo>
                  <a:cubicBezTo>
                    <a:pt x="1574" y="0"/>
                    <a:pt x="1569" y="0"/>
                    <a:pt x="1564" y="1"/>
                  </a:cubicBezTo>
                  <a:lnTo>
                    <a:pt x="280" y="1"/>
                  </a:lnTo>
                  <a:cubicBezTo>
                    <a:pt x="275" y="0"/>
                    <a:pt x="270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8" name="Google Shape;7418;p29"/>
            <p:cNvSpPr/>
            <p:nvPr/>
          </p:nvSpPr>
          <p:spPr>
            <a:xfrm>
              <a:off x="7668389" y="3994529"/>
              <a:ext cx="48573" cy="33047"/>
            </a:xfrm>
            <a:custGeom>
              <a:rect b="b" l="l" r="r" t="t"/>
              <a:pathLst>
                <a:path extrusionOk="0" h="1260" w="1852">
                  <a:moveTo>
                    <a:pt x="1566" y="1"/>
                  </a:moveTo>
                  <a:cubicBezTo>
                    <a:pt x="1521" y="1"/>
                    <a:pt x="1473" y="17"/>
                    <a:pt x="1430" y="56"/>
                  </a:cubicBezTo>
                  <a:lnTo>
                    <a:pt x="1435" y="56"/>
                  </a:lnTo>
                  <a:lnTo>
                    <a:pt x="718" y="773"/>
                  </a:lnTo>
                  <a:lnTo>
                    <a:pt x="429" y="485"/>
                  </a:lnTo>
                  <a:cubicBezTo>
                    <a:pt x="386" y="441"/>
                    <a:pt x="337" y="423"/>
                    <a:pt x="291" y="423"/>
                  </a:cubicBezTo>
                  <a:cubicBezTo>
                    <a:pt x="136" y="423"/>
                    <a:pt x="1" y="625"/>
                    <a:pt x="145" y="773"/>
                  </a:cubicBezTo>
                  <a:lnTo>
                    <a:pt x="574" y="1201"/>
                  </a:lnTo>
                  <a:cubicBezTo>
                    <a:pt x="612" y="1240"/>
                    <a:pt x="664" y="1259"/>
                    <a:pt x="715" y="1259"/>
                  </a:cubicBezTo>
                  <a:cubicBezTo>
                    <a:pt x="767" y="1259"/>
                    <a:pt x="819" y="1240"/>
                    <a:pt x="857" y="1201"/>
                  </a:cubicBezTo>
                  <a:lnTo>
                    <a:pt x="1714" y="340"/>
                  </a:lnTo>
                  <a:cubicBezTo>
                    <a:pt x="1852" y="195"/>
                    <a:pt x="1721" y="1"/>
                    <a:pt x="1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9" name="Google Shape;7419;p29"/>
            <p:cNvSpPr/>
            <p:nvPr/>
          </p:nvSpPr>
          <p:spPr>
            <a:xfrm>
              <a:off x="7825622" y="3994529"/>
              <a:ext cx="48836" cy="33047"/>
            </a:xfrm>
            <a:custGeom>
              <a:rect b="b" l="l" r="r" t="t"/>
              <a:pathLst>
                <a:path extrusionOk="0" h="1260" w="1862">
                  <a:moveTo>
                    <a:pt x="1576" y="1"/>
                  </a:moveTo>
                  <a:cubicBezTo>
                    <a:pt x="1531" y="1"/>
                    <a:pt x="1484" y="17"/>
                    <a:pt x="1440" y="56"/>
                  </a:cubicBezTo>
                  <a:lnTo>
                    <a:pt x="728" y="773"/>
                  </a:lnTo>
                  <a:lnTo>
                    <a:pt x="439" y="485"/>
                  </a:lnTo>
                  <a:cubicBezTo>
                    <a:pt x="395" y="437"/>
                    <a:pt x="345" y="417"/>
                    <a:pt x="296" y="417"/>
                  </a:cubicBezTo>
                  <a:cubicBezTo>
                    <a:pt x="139" y="417"/>
                    <a:pt x="1" y="625"/>
                    <a:pt x="155" y="768"/>
                  </a:cubicBezTo>
                  <a:lnTo>
                    <a:pt x="584" y="1201"/>
                  </a:lnTo>
                  <a:cubicBezTo>
                    <a:pt x="622" y="1240"/>
                    <a:pt x="674" y="1259"/>
                    <a:pt x="726" y="1259"/>
                  </a:cubicBezTo>
                  <a:cubicBezTo>
                    <a:pt x="777" y="1259"/>
                    <a:pt x="829" y="1240"/>
                    <a:pt x="867" y="1201"/>
                  </a:cubicBezTo>
                  <a:lnTo>
                    <a:pt x="1724" y="340"/>
                  </a:lnTo>
                  <a:cubicBezTo>
                    <a:pt x="1862" y="195"/>
                    <a:pt x="1731" y="1"/>
                    <a:pt x="15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0" name="Google Shape;7420;p29"/>
            <p:cNvSpPr/>
            <p:nvPr/>
          </p:nvSpPr>
          <p:spPr>
            <a:xfrm>
              <a:off x="7747438" y="4039510"/>
              <a:ext cx="48285" cy="32994"/>
            </a:xfrm>
            <a:custGeom>
              <a:rect b="b" l="l" r="r" t="t"/>
              <a:pathLst>
                <a:path extrusionOk="0" h="1258" w="1841">
                  <a:moveTo>
                    <a:pt x="1559" y="1"/>
                  </a:moveTo>
                  <a:cubicBezTo>
                    <a:pt x="1514" y="1"/>
                    <a:pt x="1466" y="18"/>
                    <a:pt x="1423" y="59"/>
                  </a:cubicBezTo>
                  <a:lnTo>
                    <a:pt x="706" y="776"/>
                  </a:lnTo>
                  <a:lnTo>
                    <a:pt x="418" y="487"/>
                  </a:lnTo>
                  <a:cubicBezTo>
                    <a:pt x="375" y="447"/>
                    <a:pt x="328" y="430"/>
                    <a:pt x="283" y="430"/>
                  </a:cubicBezTo>
                  <a:cubicBezTo>
                    <a:pt x="130" y="430"/>
                    <a:pt x="0" y="626"/>
                    <a:pt x="134" y="771"/>
                  </a:cubicBezTo>
                  <a:lnTo>
                    <a:pt x="562" y="1199"/>
                  </a:lnTo>
                  <a:cubicBezTo>
                    <a:pt x="603" y="1238"/>
                    <a:pt x="655" y="1257"/>
                    <a:pt x="706" y="1257"/>
                  </a:cubicBezTo>
                  <a:cubicBezTo>
                    <a:pt x="757" y="1257"/>
                    <a:pt x="807" y="1238"/>
                    <a:pt x="846" y="1199"/>
                  </a:cubicBezTo>
                  <a:lnTo>
                    <a:pt x="1707" y="343"/>
                  </a:lnTo>
                  <a:cubicBezTo>
                    <a:pt x="1841" y="195"/>
                    <a:pt x="1712" y="1"/>
                    <a:pt x="15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1" name="Google Shape;7421;p29"/>
            <p:cNvSpPr/>
            <p:nvPr/>
          </p:nvSpPr>
          <p:spPr>
            <a:xfrm>
              <a:off x="7589942" y="4084516"/>
              <a:ext cx="48311" cy="33020"/>
            </a:xfrm>
            <a:custGeom>
              <a:rect b="b" l="l" r="r" t="t"/>
              <a:pathLst>
                <a:path extrusionOk="0" h="1259" w="1842">
                  <a:moveTo>
                    <a:pt x="1557" y="0"/>
                  </a:moveTo>
                  <a:cubicBezTo>
                    <a:pt x="1512" y="0"/>
                    <a:pt x="1466" y="17"/>
                    <a:pt x="1423" y="56"/>
                  </a:cubicBezTo>
                  <a:lnTo>
                    <a:pt x="706" y="773"/>
                  </a:lnTo>
                  <a:lnTo>
                    <a:pt x="422" y="484"/>
                  </a:lnTo>
                  <a:cubicBezTo>
                    <a:pt x="379" y="445"/>
                    <a:pt x="332" y="429"/>
                    <a:pt x="286" y="429"/>
                  </a:cubicBezTo>
                  <a:cubicBezTo>
                    <a:pt x="131" y="429"/>
                    <a:pt x="1" y="623"/>
                    <a:pt x="139" y="768"/>
                  </a:cubicBezTo>
                  <a:lnTo>
                    <a:pt x="567" y="1201"/>
                  </a:lnTo>
                  <a:cubicBezTo>
                    <a:pt x="605" y="1240"/>
                    <a:pt x="656" y="1259"/>
                    <a:pt x="707" y="1259"/>
                  </a:cubicBezTo>
                  <a:cubicBezTo>
                    <a:pt x="758" y="1259"/>
                    <a:pt x="810" y="1240"/>
                    <a:pt x="851" y="1201"/>
                  </a:cubicBezTo>
                  <a:lnTo>
                    <a:pt x="1707" y="340"/>
                  </a:lnTo>
                  <a:cubicBezTo>
                    <a:pt x="1841" y="195"/>
                    <a:pt x="1710" y="0"/>
                    <a:pt x="15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2" name="Google Shape;7422;p29"/>
            <p:cNvSpPr/>
            <p:nvPr/>
          </p:nvSpPr>
          <p:spPr>
            <a:xfrm>
              <a:off x="7747412" y="3949549"/>
              <a:ext cx="48311" cy="32968"/>
            </a:xfrm>
            <a:custGeom>
              <a:rect b="b" l="l" r="r" t="t"/>
              <a:pathLst>
                <a:path extrusionOk="0" h="1257" w="1842">
                  <a:moveTo>
                    <a:pt x="1559" y="1"/>
                  </a:moveTo>
                  <a:cubicBezTo>
                    <a:pt x="1514" y="1"/>
                    <a:pt x="1467" y="18"/>
                    <a:pt x="1424" y="58"/>
                  </a:cubicBezTo>
                  <a:lnTo>
                    <a:pt x="707" y="775"/>
                  </a:lnTo>
                  <a:lnTo>
                    <a:pt x="419" y="487"/>
                  </a:lnTo>
                  <a:cubicBezTo>
                    <a:pt x="376" y="447"/>
                    <a:pt x="330" y="431"/>
                    <a:pt x="285" y="431"/>
                  </a:cubicBezTo>
                  <a:cubicBezTo>
                    <a:pt x="132" y="431"/>
                    <a:pt x="1" y="625"/>
                    <a:pt x="135" y="770"/>
                  </a:cubicBezTo>
                  <a:lnTo>
                    <a:pt x="563" y="1199"/>
                  </a:lnTo>
                  <a:cubicBezTo>
                    <a:pt x="604" y="1237"/>
                    <a:pt x="656" y="1256"/>
                    <a:pt x="707" y="1256"/>
                  </a:cubicBezTo>
                  <a:cubicBezTo>
                    <a:pt x="758" y="1256"/>
                    <a:pt x="808" y="1237"/>
                    <a:pt x="847" y="1199"/>
                  </a:cubicBezTo>
                  <a:lnTo>
                    <a:pt x="1708" y="342"/>
                  </a:lnTo>
                  <a:cubicBezTo>
                    <a:pt x="1842" y="197"/>
                    <a:pt x="1712" y="1"/>
                    <a:pt x="15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23" name="Google Shape;7423;p29"/>
          <p:cNvGrpSpPr/>
          <p:nvPr/>
        </p:nvGrpSpPr>
        <p:grpSpPr>
          <a:xfrm>
            <a:off x="5310720" y="2773654"/>
            <a:ext cx="429371" cy="261672"/>
            <a:chOff x="5310720" y="2958229"/>
            <a:chExt cx="429371" cy="261672"/>
          </a:xfrm>
        </p:grpSpPr>
        <p:sp>
          <p:nvSpPr>
            <p:cNvPr id="7424" name="Google Shape;7424;p29"/>
            <p:cNvSpPr/>
            <p:nvPr/>
          </p:nvSpPr>
          <p:spPr>
            <a:xfrm>
              <a:off x="5491821" y="3152601"/>
              <a:ext cx="67169" cy="67300"/>
            </a:xfrm>
            <a:custGeom>
              <a:rect b="b" l="l" r="r" t="t"/>
              <a:pathLst>
                <a:path extrusionOk="0" h="2566" w="2561">
                  <a:moveTo>
                    <a:pt x="1281" y="0"/>
                  </a:moveTo>
                  <a:cubicBezTo>
                    <a:pt x="573" y="0"/>
                    <a:pt x="1" y="573"/>
                    <a:pt x="1" y="1280"/>
                  </a:cubicBezTo>
                  <a:cubicBezTo>
                    <a:pt x="1" y="1988"/>
                    <a:pt x="573" y="2565"/>
                    <a:pt x="1281" y="2565"/>
                  </a:cubicBezTo>
                  <a:cubicBezTo>
                    <a:pt x="1988" y="2565"/>
                    <a:pt x="2561" y="1988"/>
                    <a:pt x="2561" y="1280"/>
                  </a:cubicBezTo>
                  <a:cubicBezTo>
                    <a:pt x="2561" y="573"/>
                    <a:pt x="1988" y="0"/>
                    <a:pt x="1281" y="0"/>
                  </a:cubicBez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5" name="Google Shape;7425;p29"/>
            <p:cNvSpPr/>
            <p:nvPr/>
          </p:nvSpPr>
          <p:spPr>
            <a:xfrm>
              <a:off x="5505197" y="3166108"/>
              <a:ext cx="40417" cy="40285"/>
            </a:xfrm>
            <a:custGeom>
              <a:rect b="b" l="l" r="r" t="t"/>
              <a:pathLst>
                <a:path extrusionOk="0" h="1536" w="1541">
                  <a:moveTo>
                    <a:pt x="771" y="0"/>
                  </a:moveTo>
                  <a:cubicBezTo>
                    <a:pt x="347" y="0"/>
                    <a:pt x="1" y="342"/>
                    <a:pt x="1" y="765"/>
                  </a:cubicBezTo>
                  <a:cubicBezTo>
                    <a:pt x="1" y="1194"/>
                    <a:pt x="347" y="1535"/>
                    <a:pt x="771" y="1535"/>
                  </a:cubicBezTo>
                  <a:cubicBezTo>
                    <a:pt x="1194" y="1535"/>
                    <a:pt x="1541" y="1194"/>
                    <a:pt x="1541" y="765"/>
                  </a:cubicBezTo>
                  <a:cubicBezTo>
                    <a:pt x="1541" y="342"/>
                    <a:pt x="1194" y="0"/>
                    <a:pt x="771" y="0"/>
                  </a:cubicBez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6" name="Google Shape;7426;p29"/>
            <p:cNvSpPr/>
            <p:nvPr/>
          </p:nvSpPr>
          <p:spPr>
            <a:xfrm>
              <a:off x="5586974" y="2964444"/>
              <a:ext cx="147556" cy="147792"/>
            </a:xfrm>
            <a:custGeom>
              <a:rect b="b" l="l" r="r" t="t"/>
              <a:pathLst>
                <a:path extrusionOk="0" h="5635" w="5626">
                  <a:moveTo>
                    <a:pt x="2816" y="0"/>
                  </a:moveTo>
                  <a:cubicBezTo>
                    <a:pt x="1584" y="0"/>
                    <a:pt x="675" y="987"/>
                    <a:pt x="588" y="2194"/>
                  </a:cubicBezTo>
                  <a:cubicBezTo>
                    <a:pt x="545" y="2825"/>
                    <a:pt x="333" y="4047"/>
                    <a:pt x="63" y="4754"/>
                  </a:cubicBezTo>
                  <a:cubicBezTo>
                    <a:pt x="1" y="4908"/>
                    <a:pt x="73" y="5086"/>
                    <a:pt x="227" y="5154"/>
                  </a:cubicBezTo>
                  <a:cubicBezTo>
                    <a:pt x="747" y="5389"/>
                    <a:pt x="1295" y="5553"/>
                    <a:pt x="1863" y="5635"/>
                  </a:cubicBezTo>
                  <a:lnTo>
                    <a:pt x="3773" y="5635"/>
                  </a:lnTo>
                  <a:cubicBezTo>
                    <a:pt x="4336" y="5553"/>
                    <a:pt x="4890" y="5389"/>
                    <a:pt x="5409" y="5154"/>
                  </a:cubicBezTo>
                  <a:cubicBezTo>
                    <a:pt x="5558" y="5081"/>
                    <a:pt x="5626" y="4908"/>
                    <a:pt x="5563" y="4754"/>
                  </a:cubicBezTo>
                  <a:cubicBezTo>
                    <a:pt x="5299" y="4047"/>
                    <a:pt x="5082" y="2825"/>
                    <a:pt x="5039" y="2194"/>
                  </a:cubicBezTo>
                  <a:cubicBezTo>
                    <a:pt x="4952" y="987"/>
                    <a:pt x="4043" y="0"/>
                    <a:pt x="2816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7" name="Google Shape;7427;p29"/>
            <p:cNvSpPr/>
            <p:nvPr/>
          </p:nvSpPr>
          <p:spPr>
            <a:xfrm>
              <a:off x="5627128" y="2964444"/>
              <a:ext cx="107533" cy="147923"/>
            </a:xfrm>
            <a:custGeom>
              <a:rect b="b" l="l" r="r" t="t"/>
              <a:pathLst>
                <a:path extrusionOk="0" h="5640" w="4100">
                  <a:moveTo>
                    <a:pt x="1275" y="0"/>
                  </a:moveTo>
                  <a:cubicBezTo>
                    <a:pt x="332" y="5"/>
                    <a:pt x="0" y="1290"/>
                    <a:pt x="813" y="1771"/>
                  </a:cubicBezTo>
                  <a:cubicBezTo>
                    <a:pt x="837" y="1785"/>
                    <a:pt x="866" y="1800"/>
                    <a:pt x="890" y="1814"/>
                  </a:cubicBezTo>
                  <a:lnTo>
                    <a:pt x="1602" y="5640"/>
                  </a:lnTo>
                  <a:lnTo>
                    <a:pt x="2242" y="5640"/>
                  </a:lnTo>
                  <a:cubicBezTo>
                    <a:pt x="2805" y="5553"/>
                    <a:pt x="3354" y="5389"/>
                    <a:pt x="3873" y="5154"/>
                  </a:cubicBezTo>
                  <a:cubicBezTo>
                    <a:pt x="4027" y="5086"/>
                    <a:pt x="4100" y="4908"/>
                    <a:pt x="4037" y="4754"/>
                  </a:cubicBezTo>
                  <a:cubicBezTo>
                    <a:pt x="3768" y="4047"/>
                    <a:pt x="3556" y="2825"/>
                    <a:pt x="3513" y="2194"/>
                  </a:cubicBezTo>
                  <a:cubicBezTo>
                    <a:pt x="3426" y="987"/>
                    <a:pt x="2512" y="0"/>
                    <a:pt x="128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8" name="Google Shape;7428;p29"/>
            <p:cNvSpPr/>
            <p:nvPr/>
          </p:nvSpPr>
          <p:spPr>
            <a:xfrm>
              <a:off x="5585846" y="3076121"/>
              <a:ext cx="147818" cy="116765"/>
            </a:xfrm>
            <a:custGeom>
              <a:rect b="b" l="l" r="r" t="t"/>
              <a:pathLst>
                <a:path extrusionOk="0" h="4452" w="5636">
                  <a:moveTo>
                    <a:pt x="1882" y="1"/>
                  </a:moveTo>
                  <a:lnTo>
                    <a:pt x="1882" y="939"/>
                  </a:lnTo>
                  <a:cubicBezTo>
                    <a:pt x="1882" y="1179"/>
                    <a:pt x="1747" y="1396"/>
                    <a:pt x="1536" y="1502"/>
                  </a:cubicBezTo>
                  <a:lnTo>
                    <a:pt x="520" y="2007"/>
                  </a:lnTo>
                  <a:cubicBezTo>
                    <a:pt x="203" y="2166"/>
                    <a:pt x="1" y="2493"/>
                    <a:pt x="1" y="2849"/>
                  </a:cubicBezTo>
                  <a:lnTo>
                    <a:pt x="1" y="4394"/>
                  </a:lnTo>
                  <a:lnTo>
                    <a:pt x="1179" y="4394"/>
                  </a:lnTo>
                  <a:lnTo>
                    <a:pt x="1179" y="4451"/>
                  </a:lnTo>
                  <a:lnTo>
                    <a:pt x="5635" y="4451"/>
                  </a:lnTo>
                  <a:lnTo>
                    <a:pt x="5635" y="2844"/>
                  </a:lnTo>
                  <a:cubicBezTo>
                    <a:pt x="5635" y="2493"/>
                    <a:pt x="5438" y="2166"/>
                    <a:pt x="5120" y="2007"/>
                  </a:cubicBezTo>
                  <a:lnTo>
                    <a:pt x="4105" y="1502"/>
                  </a:lnTo>
                  <a:cubicBezTo>
                    <a:pt x="3893" y="1396"/>
                    <a:pt x="3759" y="1179"/>
                    <a:pt x="3759" y="939"/>
                  </a:cubicBezTo>
                  <a:lnTo>
                    <a:pt x="3759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9" name="Google Shape;7429;p29"/>
            <p:cNvSpPr/>
            <p:nvPr/>
          </p:nvSpPr>
          <p:spPr>
            <a:xfrm>
              <a:off x="5634682" y="3076121"/>
              <a:ext cx="50252" cy="32968"/>
            </a:xfrm>
            <a:custGeom>
              <a:rect b="b" l="l" r="r" t="t"/>
              <a:pathLst>
                <a:path extrusionOk="0" h="1257" w="1916">
                  <a:moveTo>
                    <a:pt x="20" y="1"/>
                  </a:moveTo>
                  <a:lnTo>
                    <a:pt x="20" y="939"/>
                  </a:lnTo>
                  <a:cubicBezTo>
                    <a:pt x="15" y="982"/>
                    <a:pt x="10" y="1021"/>
                    <a:pt x="1" y="1059"/>
                  </a:cubicBezTo>
                  <a:cubicBezTo>
                    <a:pt x="304" y="1189"/>
                    <a:pt x="631" y="1252"/>
                    <a:pt x="958" y="1256"/>
                  </a:cubicBezTo>
                  <a:cubicBezTo>
                    <a:pt x="1285" y="1252"/>
                    <a:pt x="1613" y="1189"/>
                    <a:pt x="1916" y="1059"/>
                  </a:cubicBezTo>
                  <a:cubicBezTo>
                    <a:pt x="1906" y="1021"/>
                    <a:pt x="1901" y="982"/>
                    <a:pt x="1897" y="939"/>
                  </a:cubicBezTo>
                  <a:lnTo>
                    <a:pt x="189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0" name="Google Shape;7430;p29"/>
            <p:cNvSpPr/>
            <p:nvPr/>
          </p:nvSpPr>
          <p:spPr>
            <a:xfrm>
              <a:off x="5585846" y="3119292"/>
              <a:ext cx="147818" cy="73594"/>
            </a:xfrm>
            <a:custGeom>
              <a:rect b="b" l="l" r="r" t="t"/>
              <a:pathLst>
                <a:path extrusionOk="0" h="2806" w="5636">
                  <a:moveTo>
                    <a:pt x="1242" y="0"/>
                  </a:moveTo>
                  <a:lnTo>
                    <a:pt x="520" y="361"/>
                  </a:lnTo>
                  <a:cubicBezTo>
                    <a:pt x="203" y="520"/>
                    <a:pt x="1" y="847"/>
                    <a:pt x="1" y="1203"/>
                  </a:cubicBezTo>
                  <a:lnTo>
                    <a:pt x="1" y="2748"/>
                  </a:lnTo>
                  <a:lnTo>
                    <a:pt x="1179" y="2748"/>
                  </a:lnTo>
                  <a:lnTo>
                    <a:pt x="1179" y="2805"/>
                  </a:lnTo>
                  <a:lnTo>
                    <a:pt x="5635" y="2805"/>
                  </a:lnTo>
                  <a:lnTo>
                    <a:pt x="5635" y="1198"/>
                  </a:lnTo>
                  <a:cubicBezTo>
                    <a:pt x="5635" y="847"/>
                    <a:pt x="5438" y="520"/>
                    <a:pt x="5120" y="361"/>
                  </a:cubicBezTo>
                  <a:lnTo>
                    <a:pt x="4399" y="0"/>
                  </a:lnTo>
                  <a:cubicBezTo>
                    <a:pt x="4028" y="573"/>
                    <a:pt x="3424" y="859"/>
                    <a:pt x="2820" y="859"/>
                  </a:cubicBezTo>
                  <a:cubicBezTo>
                    <a:pt x="2216" y="859"/>
                    <a:pt x="1613" y="573"/>
                    <a:pt x="124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1" name="Google Shape;7431;p29"/>
            <p:cNvSpPr/>
            <p:nvPr/>
          </p:nvSpPr>
          <p:spPr>
            <a:xfrm>
              <a:off x="5610448" y="3011811"/>
              <a:ext cx="98720" cy="80754"/>
            </a:xfrm>
            <a:custGeom>
              <a:rect b="b" l="l" r="r" t="t"/>
              <a:pathLst>
                <a:path extrusionOk="0" h="3079" w="3764">
                  <a:moveTo>
                    <a:pt x="1450" y="0"/>
                  </a:moveTo>
                  <a:cubicBezTo>
                    <a:pt x="1330" y="0"/>
                    <a:pt x="1218" y="69"/>
                    <a:pt x="1170" y="181"/>
                  </a:cubicBezTo>
                  <a:cubicBezTo>
                    <a:pt x="1064" y="393"/>
                    <a:pt x="920" y="586"/>
                    <a:pt x="742" y="744"/>
                  </a:cubicBezTo>
                  <a:cubicBezTo>
                    <a:pt x="573" y="894"/>
                    <a:pt x="386" y="1019"/>
                    <a:pt x="184" y="1120"/>
                  </a:cubicBezTo>
                  <a:cubicBezTo>
                    <a:pt x="63" y="1177"/>
                    <a:pt x="1" y="1312"/>
                    <a:pt x="20" y="1442"/>
                  </a:cubicBezTo>
                  <a:cubicBezTo>
                    <a:pt x="140" y="2380"/>
                    <a:pt x="939" y="3078"/>
                    <a:pt x="1882" y="3078"/>
                  </a:cubicBezTo>
                  <a:cubicBezTo>
                    <a:pt x="2864" y="3078"/>
                    <a:pt x="3677" y="2327"/>
                    <a:pt x="3754" y="1351"/>
                  </a:cubicBezTo>
                  <a:cubicBezTo>
                    <a:pt x="3764" y="1254"/>
                    <a:pt x="3720" y="1158"/>
                    <a:pt x="3648" y="1096"/>
                  </a:cubicBezTo>
                  <a:cubicBezTo>
                    <a:pt x="3027" y="581"/>
                    <a:pt x="2301" y="206"/>
                    <a:pt x="1521" y="8"/>
                  </a:cubicBezTo>
                  <a:cubicBezTo>
                    <a:pt x="1498" y="3"/>
                    <a:pt x="1474" y="0"/>
                    <a:pt x="1450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2" name="Google Shape;7432;p29"/>
            <p:cNvSpPr/>
            <p:nvPr/>
          </p:nvSpPr>
          <p:spPr>
            <a:xfrm>
              <a:off x="5610448" y="3011811"/>
              <a:ext cx="98720" cy="80125"/>
            </a:xfrm>
            <a:custGeom>
              <a:rect b="b" l="l" r="r" t="t"/>
              <a:pathLst>
                <a:path extrusionOk="0" h="3055" w="3764">
                  <a:moveTo>
                    <a:pt x="1450" y="0"/>
                  </a:moveTo>
                  <a:cubicBezTo>
                    <a:pt x="1332" y="0"/>
                    <a:pt x="1222" y="69"/>
                    <a:pt x="1170" y="181"/>
                  </a:cubicBezTo>
                  <a:cubicBezTo>
                    <a:pt x="1093" y="331"/>
                    <a:pt x="997" y="475"/>
                    <a:pt x="881" y="600"/>
                  </a:cubicBezTo>
                  <a:cubicBezTo>
                    <a:pt x="838" y="648"/>
                    <a:pt x="790" y="696"/>
                    <a:pt x="742" y="744"/>
                  </a:cubicBezTo>
                  <a:cubicBezTo>
                    <a:pt x="573" y="889"/>
                    <a:pt x="386" y="1019"/>
                    <a:pt x="189" y="1120"/>
                  </a:cubicBezTo>
                  <a:cubicBezTo>
                    <a:pt x="68" y="1177"/>
                    <a:pt x="1" y="1307"/>
                    <a:pt x="20" y="1442"/>
                  </a:cubicBezTo>
                  <a:cubicBezTo>
                    <a:pt x="126" y="2270"/>
                    <a:pt x="771" y="2929"/>
                    <a:pt x="1598" y="3054"/>
                  </a:cubicBezTo>
                  <a:cubicBezTo>
                    <a:pt x="1223" y="2799"/>
                    <a:pt x="944" y="2453"/>
                    <a:pt x="944" y="1827"/>
                  </a:cubicBezTo>
                  <a:lnTo>
                    <a:pt x="944" y="1380"/>
                  </a:lnTo>
                  <a:cubicBezTo>
                    <a:pt x="1011" y="1327"/>
                    <a:pt x="1084" y="1274"/>
                    <a:pt x="1156" y="1211"/>
                  </a:cubicBezTo>
                  <a:cubicBezTo>
                    <a:pt x="1329" y="1057"/>
                    <a:pt x="1483" y="879"/>
                    <a:pt x="1608" y="682"/>
                  </a:cubicBezTo>
                  <a:cubicBezTo>
                    <a:pt x="3162" y="1009"/>
                    <a:pt x="3667" y="1769"/>
                    <a:pt x="3667" y="1769"/>
                  </a:cubicBezTo>
                  <a:cubicBezTo>
                    <a:pt x="3711" y="1635"/>
                    <a:pt x="3744" y="1495"/>
                    <a:pt x="3754" y="1351"/>
                  </a:cubicBezTo>
                  <a:cubicBezTo>
                    <a:pt x="3764" y="1254"/>
                    <a:pt x="3720" y="1158"/>
                    <a:pt x="3648" y="1096"/>
                  </a:cubicBezTo>
                  <a:cubicBezTo>
                    <a:pt x="3027" y="581"/>
                    <a:pt x="2301" y="210"/>
                    <a:pt x="1521" y="8"/>
                  </a:cubicBezTo>
                  <a:cubicBezTo>
                    <a:pt x="1498" y="3"/>
                    <a:pt x="1474" y="0"/>
                    <a:pt x="1450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3" name="Google Shape;7433;p29"/>
            <p:cNvSpPr/>
            <p:nvPr/>
          </p:nvSpPr>
          <p:spPr>
            <a:xfrm>
              <a:off x="5706886" y="3136077"/>
              <a:ext cx="26883" cy="56809"/>
            </a:xfrm>
            <a:custGeom>
              <a:rect b="b" l="l" r="r" t="t"/>
              <a:pathLst>
                <a:path extrusionOk="0" h="2166" w="1025">
                  <a:moveTo>
                    <a:pt x="832" y="0"/>
                  </a:moveTo>
                  <a:lnTo>
                    <a:pt x="149" y="693"/>
                  </a:lnTo>
                  <a:cubicBezTo>
                    <a:pt x="53" y="789"/>
                    <a:pt x="0" y="919"/>
                    <a:pt x="0" y="1054"/>
                  </a:cubicBezTo>
                  <a:lnTo>
                    <a:pt x="0" y="2165"/>
                  </a:lnTo>
                  <a:lnTo>
                    <a:pt x="1025" y="2165"/>
                  </a:lnTo>
                  <a:lnTo>
                    <a:pt x="1025" y="563"/>
                  </a:lnTo>
                  <a:cubicBezTo>
                    <a:pt x="1025" y="361"/>
                    <a:pt x="958" y="164"/>
                    <a:pt x="832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4" name="Google Shape;7434;p29"/>
            <p:cNvSpPr/>
            <p:nvPr/>
          </p:nvSpPr>
          <p:spPr>
            <a:xfrm>
              <a:off x="5585846" y="3136077"/>
              <a:ext cx="26909" cy="55288"/>
            </a:xfrm>
            <a:custGeom>
              <a:rect b="b" l="l" r="r" t="t"/>
              <a:pathLst>
                <a:path extrusionOk="0" h="2108" w="1026">
                  <a:moveTo>
                    <a:pt x="193" y="0"/>
                  </a:moveTo>
                  <a:cubicBezTo>
                    <a:pt x="68" y="164"/>
                    <a:pt x="1" y="361"/>
                    <a:pt x="1" y="563"/>
                  </a:cubicBezTo>
                  <a:lnTo>
                    <a:pt x="1" y="2108"/>
                  </a:lnTo>
                  <a:lnTo>
                    <a:pt x="1025" y="2108"/>
                  </a:lnTo>
                  <a:lnTo>
                    <a:pt x="1025" y="1059"/>
                  </a:lnTo>
                  <a:cubicBezTo>
                    <a:pt x="1025" y="924"/>
                    <a:pt x="973" y="794"/>
                    <a:pt x="876" y="698"/>
                  </a:cubicBezTo>
                  <a:lnTo>
                    <a:pt x="19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5" name="Google Shape;7435;p29"/>
            <p:cNvSpPr/>
            <p:nvPr/>
          </p:nvSpPr>
          <p:spPr>
            <a:xfrm>
              <a:off x="5344685" y="2978686"/>
              <a:ext cx="38004" cy="83194"/>
            </a:xfrm>
            <a:custGeom>
              <a:rect b="b" l="l" r="r" t="t"/>
              <a:pathLst>
                <a:path extrusionOk="0" h="3172" w="1449">
                  <a:moveTo>
                    <a:pt x="871" y="1"/>
                  </a:moveTo>
                  <a:cubicBezTo>
                    <a:pt x="390" y="1"/>
                    <a:pt x="0" y="386"/>
                    <a:pt x="5" y="867"/>
                  </a:cubicBezTo>
                  <a:lnTo>
                    <a:pt x="5" y="1069"/>
                  </a:lnTo>
                  <a:cubicBezTo>
                    <a:pt x="5" y="1319"/>
                    <a:pt x="44" y="1565"/>
                    <a:pt x="125" y="1801"/>
                  </a:cubicBezTo>
                  <a:lnTo>
                    <a:pt x="583" y="3172"/>
                  </a:lnTo>
                  <a:lnTo>
                    <a:pt x="1449" y="3172"/>
                  </a:lnTo>
                  <a:lnTo>
                    <a:pt x="1449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6" name="Google Shape;7436;p29"/>
            <p:cNvSpPr/>
            <p:nvPr/>
          </p:nvSpPr>
          <p:spPr>
            <a:xfrm>
              <a:off x="5359818" y="2971264"/>
              <a:ext cx="90773" cy="90747"/>
            </a:xfrm>
            <a:custGeom>
              <a:rect b="b" l="l" r="r" t="t"/>
              <a:pathLst>
                <a:path extrusionOk="0" h="3460" w="3461">
                  <a:moveTo>
                    <a:pt x="867" y="0"/>
                  </a:moveTo>
                  <a:cubicBezTo>
                    <a:pt x="391" y="0"/>
                    <a:pt x="1" y="385"/>
                    <a:pt x="1" y="861"/>
                  </a:cubicBezTo>
                  <a:cubicBezTo>
                    <a:pt x="1" y="1179"/>
                    <a:pt x="261" y="1439"/>
                    <a:pt x="578" y="1439"/>
                  </a:cubicBezTo>
                  <a:lnTo>
                    <a:pt x="2888" y="3460"/>
                  </a:lnTo>
                  <a:lnTo>
                    <a:pt x="3374" y="1747"/>
                  </a:lnTo>
                  <a:cubicBezTo>
                    <a:pt x="3432" y="1540"/>
                    <a:pt x="3460" y="1328"/>
                    <a:pt x="3460" y="1112"/>
                  </a:cubicBezTo>
                  <a:lnTo>
                    <a:pt x="3460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7" name="Google Shape;7437;p29"/>
            <p:cNvSpPr/>
            <p:nvPr/>
          </p:nvSpPr>
          <p:spPr>
            <a:xfrm>
              <a:off x="5373456" y="3085458"/>
              <a:ext cx="48495" cy="42436"/>
            </a:xfrm>
            <a:custGeom>
              <a:rect b="b" l="l" r="r" t="t"/>
              <a:pathLst>
                <a:path extrusionOk="0" h="1618" w="1849">
                  <a:moveTo>
                    <a:pt x="0" y="1"/>
                  </a:moveTo>
                  <a:lnTo>
                    <a:pt x="0" y="1617"/>
                  </a:lnTo>
                  <a:lnTo>
                    <a:pt x="1848" y="161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8" name="Google Shape;7438;p29"/>
            <p:cNvSpPr/>
            <p:nvPr/>
          </p:nvSpPr>
          <p:spPr>
            <a:xfrm>
              <a:off x="5373456" y="3085458"/>
              <a:ext cx="48495" cy="26228"/>
            </a:xfrm>
            <a:custGeom>
              <a:rect b="b" l="l" r="r" t="t"/>
              <a:pathLst>
                <a:path extrusionOk="0" h="1000" w="1849">
                  <a:moveTo>
                    <a:pt x="0" y="1"/>
                  </a:moveTo>
                  <a:lnTo>
                    <a:pt x="0" y="819"/>
                  </a:lnTo>
                  <a:cubicBezTo>
                    <a:pt x="296" y="939"/>
                    <a:pt x="610" y="999"/>
                    <a:pt x="924" y="999"/>
                  </a:cubicBezTo>
                  <a:cubicBezTo>
                    <a:pt x="1238" y="999"/>
                    <a:pt x="1552" y="939"/>
                    <a:pt x="1848" y="819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9" name="Google Shape;7439;p29"/>
            <p:cNvSpPr/>
            <p:nvPr/>
          </p:nvSpPr>
          <p:spPr>
            <a:xfrm>
              <a:off x="5317041" y="3111712"/>
              <a:ext cx="161299" cy="81174"/>
            </a:xfrm>
            <a:custGeom>
              <a:rect b="b" l="l" r="r" t="t"/>
              <a:pathLst>
                <a:path extrusionOk="0" h="3095" w="6150">
                  <a:moveTo>
                    <a:pt x="2151" y="0"/>
                  </a:moveTo>
                  <a:lnTo>
                    <a:pt x="669" y="424"/>
                  </a:lnTo>
                  <a:cubicBezTo>
                    <a:pt x="270" y="535"/>
                    <a:pt x="1" y="900"/>
                    <a:pt x="1" y="1309"/>
                  </a:cubicBezTo>
                  <a:lnTo>
                    <a:pt x="1" y="3094"/>
                  </a:lnTo>
                  <a:lnTo>
                    <a:pt x="4639" y="3094"/>
                  </a:lnTo>
                  <a:lnTo>
                    <a:pt x="4634" y="3032"/>
                  </a:lnTo>
                  <a:lnTo>
                    <a:pt x="6150" y="3032"/>
                  </a:lnTo>
                  <a:lnTo>
                    <a:pt x="6150" y="1309"/>
                  </a:lnTo>
                  <a:cubicBezTo>
                    <a:pt x="6150" y="895"/>
                    <a:pt x="5876" y="535"/>
                    <a:pt x="5481" y="424"/>
                  </a:cubicBezTo>
                  <a:lnTo>
                    <a:pt x="3999" y="0"/>
                  </a:lnTo>
                  <a:lnTo>
                    <a:pt x="3075" y="616"/>
                  </a:lnTo>
                  <a:lnTo>
                    <a:pt x="2151" y="0"/>
                  </a:ln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0" name="Google Shape;7440;p29"/>
            <p:cNvSpPr/>
            <p:nvPr/>
          </p:nvSpPr>
          <p:spPr>
            <a:xfrm>
              <a:off x="5352264" y="3008979"/>
              <a:ext cx="90878" cy="83194"/>
            </a:xfrm>
            <a:custGeom>
              <a:rect b="b" l="l" r="r" t="t"/>
              <a:pathLst>
                <a:path extrusionOk="0" h="3172" w="3465">
                  <a:moveTo>
                    <a:pt x="1099" y="0"/>
                  </a:moveTo>
                  <a:cubicBezTo>
                    <a:pt x="947" y="0"/>
                    <a:pt x="800" y="63"/>
                    <a:pt x="693" y="174"/>
                  </a:cubicBezTo>
                  <a:lnTo>
                    <a:pt x="173" y="694"/>
                  </a:lnTo>
                  <a:cubicBezTo>
                    <a:pt x="63" y="804"/>
                    <a:pt x="0" y="949"/>
                    <a:pt x="0" y="1103"/>
                  </a:cubicBezTo>
                  <a:lnTo>
                    <a:pt x="0" y="1439"/>
                  </a:lnTo>
                  <a:cubicBezTo>
                    <a:pt x="0" y="2397"/>
                    <a:pt x="775" y="3172"/>
                    <a:pt x="1732" y="3172"/>
                  </a:cubicBezTo>
                  <a:cubicBezTo>
                    <a:pt x="2690" y="3172"/>
                    <a:pt x="3465" y="2397"/>
                    <a:pt x="3465" y="1439"/>
                  </a:cubicBezTo>
                  <a:lnTo>
                    <a:pt x="3465" y="1074"/>
                  </a:lnTo>
                  <a:cubicBezTo>
                    <a:pt x="3465" y="920"/>
                    <a:pt x="3407" y="771"/>
                    <a:pt x="3296" y="665"/>
                  </a:cubicBezTo>
                  <a:cubicBezTo>
                    <a:pt x="2853" y="227"/>
                    <a:pt x="2035" y="30"/>
                    <a:pt x="1116" y="1"/>
                  </a:cubicBezTo>
                  <a:cubicBezTo>
                    <a:pt x="1111" y="1"/>
                    <a:pt x="1105" y="0"/>
                    <a:pt x="1099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1" name="Google Shape;7441;p29"/>
            <p:cNvSpPr/>
            <p:nvPr/>
          </p:nvSpPr>
          <p:spPr>
            <a:xfrm>
              <a:off x="5352264" y="3008979"/>
              <a:ext cx="90616" cy="81436"/>
            </a:xfrm>
            <a:custGeom>
              <a:rect b="b" l="l" r="r" t="t"/>
              <a:pathLst>
                <a:path extrusionOk="0" h="3105" w="3455">
                  <a:moveTo>
                    <a:pt x="1112" y="1"/>
                  </a:moveTo>
                  <a:cubicBezTo>
                    <a:pt x="953" y="1"/>
                    <a:pt x="804" y="58"/>
                    <a:pt x="693" y="174"/>
                  </a:cubicBezTo>
                  <a:lnTo>
                    <a:pt x="0" y="867"/>
                  </a:lnTo>
                  <a:lnTo>
                    <a:pt x="0" y="1439"/>
                  </a:lnTo>
                  <a:cubicBezTo>
                    <a:pt x="0" y="2214"/>
                    <a:pt x="510" y="2888"/>
                    <a:pt x="1251" y="3104"/>
                  </a:cubicBezTo>
                  <a:cubicBezTo>
                    <a:pt x="1001" y="2796"/>
                    <a:pt x="866" y="2416"/>
                    <a:pt x="866" y="2022"/>
                  </a:cubicBezTo>
                  <a:lnTo>
                    <a:pt x="866" y="1377"/>
                  </a:lnTo>
                  <a:cubicBezTo>
                    <a:pt x="866" y="1045"/>
                    <a:pt x="1145" y="799"/>
                    <a:pt x="1477" y="799"/>
                  </a:cubicBezTo>
                  <a:cubicBezTo>
                    <a:pt x="1987" y="799"/>
                    <a:pt x="3012" y="862"/>
                    <a:pt x="3455" y="1189"/>
                  </a:cubicBezTo>
                  <a:cubicBezTo>
                    <a:pt x="3436" y="1069"/>
                    <a:pt x="3383" y="751"/>
                    <a:pt x="3296" y="665"/>
                  </a:cubicBezTo>
                  <a:cubicBezTo>
                    <a:pt x="2849" y="227"/>
                    <a:pt x="2031" y="30"/>
                    <a:pt x="1112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2" name="Google Shape;7442;p29"/>
            <p:cNvSpPr/>
            <p:nvPr/>
          </p:nvSpPr>
          <p:spPr>
            <a:xfrm>
              <a:off x="5317041" y="3132274"/>
              <a:ext cx="32339" cy="60612"/>
            </a:xfrm>
            <a:custGeom>
              <a:rect b="b" l="l" r="r" t="t"/>
              <a:pathLst>
                <a:path extrusionOk="0" h="2311" w="1233">
                  <a:moveTo>
                    <a:pt x="169" y="1"/>
                  </a:moveTo>
                  <a:cubicBezTo>
                    <a:pt x="58" y="155"/>
                    <a:pt x="1" y="338"/>
                    <a:pt x="1" y="525"/>
                  </a:cubicBezTo>
                  <a:lnTo>
                    <a:pt x="1" y="2310"/>
                  </a:lnTo>
                  <a:lnTo>
                    <a:pt x="1232" y="2310"/>
                  </a:lnTo>
                  <a:lnTo>
                    <a:pt x="1232" y="1444"/>
                  </a:lnTo>
                  <a:cubicBezTo>
                    <a:pt x="1232" y="1199"/>
                    <a:pt x="1131" y="963"/>
                    <a:pt x="958" y="79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3" name="Google Shape;7443;p29"/>
            <p:cNvSpPr/>
            <p:nvPr/>
          </p:nvSpPr>
          <p:spPr>
            <a:xfrm>
              <a:off x="5446028" y="3132274"/>
              <a:ext cx="32312" cy="59091"/>
            </a:xfrm>
            <a:custGeom>
              <a:rect b="b" l="l" r="r" t="t"/>
              <a:pathLst>
                <a:path extrusionOk="0" h="2253" w="1232">
                  <a:moveTo>
                    <a:pt x="1064" y="1"/>
                  </a:moveTo>
                  <a:lnTo>
                    <a:pt x="274" y="790"/>
                  </a:lnTo>
                  <a:cubicBezTo>
                    <a:pt x="101" y="963"/>
                    <a:pt x="0" y="1199"/>
                    <a:pt x="0" y="1444"/>
                  </a:cubicBezTo>
                  <a:lnTo>
                    <a:pt x="0" y="2253"/>
                  </a:lnTo>
                  <a:lnTo>
                    <a:pt x="1232" y="2253"/>
                  </a:lnTo>
                  <a:lnTo>
                    <a:pt x="1232" y="525"/>
                  </a:lnTo>
                  <a:cubicBezTo>
                    <a:pt x="1232" y="338"/>
                    <a:pt x="1174" y="155"/>
                    <a:pt x="1064" y="1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4" name="Google Shape;7444;p29"/>
            <p:cNvSpPr/>
            <p:nvPr/>
          </p:nvSpPr>
          <p:spPr>
            <a:xfrm>
              <a:off x="5364486" y="3003418"/>
              <a:ext cx="68742" cy="21271"/>
            </a:xfrm>
            <a:custGeom>
              <a:rect b="b" l="l" r="r" t="t"/>
              <a:pathLst>
                <a:path extrusionOk="0" h="811" w="2621">
                  <a:moveTo>
                    <a:pt x="946" y="1"/>
                  </a:moveTo>
                  <a:cubicBezTo>
                    <a:pt x="718" y="1"/>
                    <a:pt x="466" y="23"/>
                    <a:pt x="193" y="78"/>
                  </a:cubicBezTo>
                  <a:cubicBezTo>
                    <a:pt x="83" y="102"/>
                    <a:pt x="1" y="198"/>
                    <a:pt x="1" y="314"/>
                  </a:cubicBezTo>
                  <a:lnTo>
                    <a:pt x="1" y="569"/>
                  </a:lnTo>
                  <a:cubicBezTo>
                    <a:pt x="1" y="730"/>
                    <a:pt x="121" y="811"/>
                    <a:pt x="241" y="811"/>
                  </a:cubicBezTo>
                  <a:cubicBezTo>
                    <a:pt x="362" y="811"/>
                    <a:pt x="482" y="730"/>
                    <a:pt x="482" y="569"/>
                  </a:cubicBezTo>
                  <a:lnTo>
                    <a:pt x="482" y="516"/>
                  </a:lnTo>
                  <a:cubicBezTo>
                    <a:pt x="633" y="492"/>
                    <a:pt x="786" y="480"/>
                    <a:pt x="939" y="480"/>
                  </a:cubicBezTo>
                  <a:cubicBezTo>
                    <a:pt x="1181" y="480"/>
                    <a:pt x="1425" y="510"/>
                    <a:pt x="1661" y="569"/>
                  </a:cubicBezTo>
                  <a:cubicBezTo>
                    <a:pt x="1834" y="612"/>
                    <a:pt x="2002" y="679"/>
                    <a:pt x="2161" y="771"/>
                  </a:cubicBezTo>
                  <a:cubicBezTo>
                    <a:pt x="2201" y="793"/>
                    <a:pt x="2241" y="803"/>
                    <a:pt x="2279" y="803"/>
                  </a:cubicBezTo>
                  <a:cubicBezTo>
                    <a:pt x="2480" y="803"/>
                    <a:pt x="2620" y="526"/>
                    <a:pt x="2426" y="372"/>
                  </a:cubicBezTo>
                  <a:cubicBezTo>
                    <a:pt x="2395" y="352"/>
                    <a:pt x="1857" y="1"/>
                    <a:pt x="9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5" name="Google Shape;7445;p29"/>
            <p:cNvSpPr/>
            <p:nvPr/>
          </p:nvSpPr>
          <p:spPr>
            <a:xfrm>
              <a:off x="5344291" y="3153230"/>
              <a:ext cx="12668" cy="46239"/>
            </a:xfrm>
            <a:custGeom>
              <a:rect b="b" l="l" r="r" t="t"/>
              <a:pathLst>
                <a:path extrusionOk="0" h="1763" w="483">
                  <a:moveTo>
                    <a:pt x="241" y="1"/>
                  </a:moveTo>
                  <a:cubicBezTo>
                    <a:pt x="112" y="1"/>
                    <a:pt x="1" y="106"/>
                    <a:pt x="1" y="241"/>
                  </a:cubicBezTo>
                  <a:lnTo>
                    <a:pt x="1" y="1521"/>
                  </a:lnTo>
                  <a:cubicBezTo>
                    <a:pt x="1" y="1682"/>
                    <a:pt x="121" y="1763"/>
                    <a:pt x="241" y="1763"/>
                  </a:cubicBezTo>
                  <a:cubicBezTo>
                    <a:pt x="362" y="1763"/>
                    <a:pt x="482" y="1682"/>
                    <a:pt x="482" y="1521"/>
                  </a:cubicBezTo>
                  <a:lnTo>
                    <a:pt x="482" y="241"/>
                  </a:lnTo>
                  <a:cubicBezTo>
                    <a:pt x="482" y="106"/>
                    <a:pt x="376" y="1"/>
                    <a:pt x="2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6" name="Google Shape;7446;p29"/>
            <p:cNvSpPr/>
            <p:nvPr/>
          </p:nvSpPr>
          <p:spPr>
            <a:xfrm>
              <a:off x="5310720" y="2964943"/>
              <a:ext cx="173941" cy="234526"/>
            </a:xfrm>
            <a:custGeom>
              <a:rect b="b" l="l" r="r" t="t"/>
              <a:pathLst>
                <a:path extrusionOk="0" h="8942" w="6632">
                  <a:moveTo>
                    <a:pt x="5125" y="482"/>
                  </a:moveTo>
                  <a:lnTo>
                    <a:pt x="5125" y="1675"/>
                  </a:lnTo>
                  <a:cubicBezTo>
                    <a:pt x="5125" y="1877"/>
                    <a:pt x="5082" y="2074"/>
                    <a:pt x="4991" y="2257"/>
                  </a:cubicBezTo>
                  <a:lnTo>
                    <a:pt x="4899" y="2445"/>
                  </a:lnTo>
                  <a:cubicBezTo>
                    <a:pt x="4880" y="2474"/>
                    <a:pt x="4870" y="2512"/>
                    <a:pt x="4870" y="2551"/>
                  </a:cubicBezTo>
                  <a:lnTo>
                    <a:pt x="4870" y="3061"/>
                  </a:lnTo>
                  <a:cubicBezTo>
                    <a:pt x="4870" y="3924"/>
                    <a:pt x="4173" y="4616"/>
                    <a:pt x="3320" y="4616"/>
                  </a:cubicBezTo>
                  <a:cubicBezTo>
                    <a:pt x="3303" y="4616"/>
                    <a:pt x="3286" y="4615"/>
                    <a:pt x="3268" y="4615"/>
                  </a:cubicBezTo>
                  <a:cubicBezTo>
                    <a:pt x="2436" y="4591"/>
                    <a:pt x="1762" y="3859"/>
                    <a:pt x="1762" y="2989"/>
                  </a:cubicBezTo>
                  <a:lnTo>
                    <a:pt x="1762" y="2551"/>
                  </a:lnTo>
                  <a:cubicBezTo>
                    <a:pt x="1762" y="2512"/>
                    <a:pt x="1752" y="2474"/>
                    <a:pt x="1738" y="2445"/>
                  </a:cubicBezTo>
                  <a:lnTo>
                    <a:pt x="1642" y="2257"/>
                  </a:lnTo>
                  <a:cubicBezTo>
                    <a:pt x="1550" y="2074"/>
                    <a:pt x="1507" y="1877"/>
                    <a:pt x="1507" y="1675"/>
                  </a:cubicBezTo>
                  <a:cubicBezTo>
                    <a:pt x="1507" y="1016"/>
                    <a:pt x="2036" y="482"/>
                    <a:pt x="2696" y="482"/>
                  </a:cubicBezTo>
                  <a:close/>
                  <a:moveTo>
                    <a:pt x="2522" y="4928"/>
                  </a:moveTo>
                  <a:cubicBezTo>
                    <a:pt x="2753" y="5029"/>
                    <a:pt x="3004" y="5086"/>
                    <a:pt x="3254" y="5096"/>
                  </a:cubicBezTo>
                  <a:lnTo>
                    <a:pt x="3254" y="5091"/>
                  </a:lnTo>
                  <a:lnTo>
                    <a:pt x="3311" y="5091"/>
                  </a:lnTo>
                  <a:cubicBezTo>
                    <a:pt x="3581" y="5091"/>
                    <a:pt x="3846" y="5038"/>
                    <a:pt x="4096" y="4937"/>
                  </a:cubicBezTo>
                  <a:lnTo>
                    <a:pt x="4096" y="5264"/>
                  </a:lnTo>
                  <a:cubicBezTo>
                    <a:pt x="4096" y="5337"/>
                    <a:pt x="4105" y="5409"/>
                    <a:pt x="4125" y="5476"/>
                  </a:cubicBezTo>
                  <a:lnTo>
                    <a:pt x="3311" y="6092"/>
                  </a:lnTo>
                  <a:lnTo>
                    <a:pt x="2493" y="5476"/>
                  </a:lnTo>
                  <a:cubicBezTo>
                    <a:pt x="2513" y="5409"/>
                    <a:pt x="2522" y="5337"/>
                    <a:pt x="2522" y="5264"/>
                  </a:cubicBezTo>
                  <a:lnTo>
                    <a:pt x="2522" y="4928"/>
                  </a:lnTo>
                  <a:close/>
                  <a:moveTo>
                    <a:pt x="2696" y="0"/>
                  </a:moveTo>
                  <a:cubicBezTo>
                    <a:pt x="1777" y="5"/>
                    <a:pt x="1026" y="751"/>
                    <a:pt x="1026" y="1675"/>
                  </a:cubicBezTo>
                  <a:cubicBezTo>
                    <a:pt x="1026" y="1949"/>
                    <a:pt x="1093" y="2219"/>
                    <a:pt x="1214" y="2469"/>
                  </a:cubicBezTo>
                  <a:lnTo>
                    <a:pt x="1281" y="2604"/>
                  </a:lnTo>
                  <a:lnTo>
                    <a:pt x="1281" y="2984"/>
                  </a:lnTo>
                  <a:cubicBezTo>
                    <a:pt x="1281" y="3619"/>
                    <a:pt x="1565" y="4225"/>
                    <a:pt x="2051" y="4629"/>
                  </a:cubicBezTo>
                  <a:lnTo>
                    <a:pt x="2051" y="5269"/>
                  </a:lnTo>
                  <a:cubicBezTo>
                    <a:pt x="2051" y="5380"/>
                    <a:pt x="1983" y="5486"/>
                    <a:pt x="1873" y="5524"/>
                  </a:cubicBezTo>
                  <a:lnTo>
                    <a:pt x="655" y="5981"/>
                  </a:lnTo>
                  <a:cubicBezTo>
                    <a:pt x="266" y="6131"/>
                    <a:pt x="6" y="6506"/>
                    <a:pt x="1" y="6925"/>
                  </a:cubicBezTo>
                  <a:lnTo>
                    <a:pt x="1" y="8700"/>
                  </a:lnTo>
                  <a:cubicBezTo>
                    <a:pt x="1" y="8861"/>
                    <a:pt x="121" y="8942"/>
                    <a:pt x="242" y="8942"/>
                  </a:cubicBezTo>
                  <a:cubicBezTo>
                    <a:pt x="362" y="8942"/>
                    <a:pt x="482" y="8861"/>
                    <a:pt x="482" y="8700"/>
                  </a:cubicBezTo>
                  <a:lnTo>
                    <a:pt x="482" y="6925"/>
                  </a:lnTo>
                  <a:cubicBezTo>
                    <a:pt x="482" y="6703"/>
                    <a:pt x="622" y="6506"/>
                    <a:pt x="829" y="6429"/>
                  </a:cubicBezTo>
                  <a:lnTo>
                    <a:pt x="2046" y="5972"/>
                  </a:lnTo>
                  <a:cubicBezTo>
                    <a:pt x="2109" y="5948"/>
                    <a:pt x="2171" y="5914"/>
                    <a:pt x="2224" y="5876"/>
                  </a:cubicBezTo>
                  <a:lnTo>
                    <a:pt x="3076" y="6511"/>
                  </a:lnTo>
                  <a:lnTo>
                    <a:pt x="3076" y="8700"/>
                  </a:lnTo>
                  <a:cubicBezTo>
                    <a:pt x="3076" y="8859"/>
                    <a:pt x="3196" y="8938"/>
                    <a:pt x="3316" y="8938"/>
                  </a:cubicBezTo>
                  <a:cubicBezTo>
                    <a:pt x="3437" y="8938"/>
                    <a:pt x="3557" y="8859"/>
                    <a:pt x="3557" y="8700"/>
                  </a:cubicBezTo>
                  <a:lnTo>
                    <a:pt x="3557" y="6511"/>
                  </a:lnTo>
                  <a:lnTo>
                    <a:pt x="4409" y="5876"/>
                  </a:lnTo>
                  <a:cubicBezTo>
                    <a:pt x="4461" y="5914"/>
                    <a:pt x="4524" y="5948"/>
                    <a:pt x="4587" y="5972"/>
                  </a:cubicBezTo>
                  <a:lnTo>
                    <a:pt x="5809" y="6429"/>
                  </a:lnTo>
                  <a:cubicBezTo>
                    <a:pt x="6011" y="6506"/>
                    <a:pt x="6150" y="6703"/>
                    <a:pt x="6150" y="6925"/>
                  </a:cubicBezTo>
                  <a:cubicBezTo>
                    <a:pt x="6150" y="7086"/>
                    <a:pt x="6271" y="7166"/>
                    <a:pt x="6391" y="7166"/>
                  </a:cubicBezTo>
                  <a:cubicBezTo>
                    <a:pt x="6511" y="7166"/>
                    <a:pt x="6632" y="7086"/>
                    <a:pt x="6632" y="6925"/>
                  </a:cubicBezTo>
                  <a:cubicBezTo>
                    <a:pt x="6632" y="6506"/>
                    <a:pt x="6367" y="6131"/>
                    <a:pt x="5977" y="5981"/>
                  </a:cubicBezTo>
                  <a:lnTo>
                    <a:pt x="4760" y="5524"/>
                  </a:lnTo>
                  <a:cubicBezTo>
                    <a:pt x="4654" y="5486"/>
                    <a:pt x="4582" y="5380"/>
                    <a:pt x="4582" y="5269"/>
                  </a:cubicBezTo>
                  <a:lnTo>
                    <a:pt x="4582" y="4653"/>
                  </a:lnTo>
                  <a:cubicBezTo>
                    <a:pt x="4635" y="4615"/>
                    <a:pt x="4683" y="4572"/>
                    <a:pt x="4731" y="4523"/>
                  </a:cubicBezTo>
                  <a:cubicBezTo>
                    <a:pt x="5130" y="4139"/>
                    <a:pt x="5352" y="3614"/>
                    <a:pt x="5352" y="3061"/>
                  </a:cubicBezTo>
                  <a:lnTo>
                    <a:pt x="5352" y="2604"/>
                  </a:lnTo>
                  <a:lnTo>
                    <a:pt x="5419" y="2469"/>
                  </a:lnTo>
                  <a:cubicBezTo>
                    <a:pt x="5544" y="2223"/>
                    <a:pt x="5607" y="1949"/>
                    <a:pt x="5607" y="1675"/>
                  </a:cubicBezTo>
                  <a:lnTo>
                    <a:pt x="5607" y="241"/>
                  </a:lnTo>
                  <a:cubicBezTo>
                    <a:pt x="5607" y="111"/>
                    <a:pt x="5501" y="0"/>
                    <a:pt x="53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7" name="Google Shape;7447;p29"/>
            <p:cNvSpPr/>
            <p:nvPr/>
          </p:nvSpPr>
          <p:spPr>
            <a:xfrm>
              <a:off x="5579290" y="2958229"/>
              <a:ext cx="160801" cy="241162"/>
            </a:xfrm>
            <a:custGeom>
              <a:rect b="b" l="l" r="r" t="t"/>
              <a:pathLst>
                <a:path extrusionOk="0" h="9195" w="6131">
                  <a:moveTo>
                    <a:pt x="3070" y="485"/>
                  </a:moveTo>
                  <a:cubicBezTo>
                    <a:pt x="3136" y="485"/>
                    <a:pt x="3203" y="487"/>
                    <a:pt x="3268" y="492"/>
                  </a:cubicBezTo>
                  <a:cubicBezTo>
                    <a:pt x="4312" y="588"/>
                    <a:pt x="5130" y="1507"/>
                    <a:pt x="5139" y="2576"/>
                  </a:cubicBezTo>
                  <a:cubicBezTo>
                    <a:pt x="5139" y="3596"/>
                    <a:pt x="5385" y="4539"/>
                    <a:pt x="5592" y="5034"/>
                  </a:cubicBezTo>
                  <a:cubicBezTo>
                    <a:pt x="5592" y="5039"/>
                    <a:pt x="5587" y="5049"/>
                    <a:pt x="5582" y="5054"/>
                  </a:cubicBezTo>
                  <a:cubicBezTo>
                    <a:pt x="5370" y="5203"/>
                    <a:pt x="4899" y="5472"/>
                    <a:pt x="4090" y="5641"/>
                  </a:cubicBezTo>
                  <a:cubicBezTo>
                    <a:pt x="4081" y="5617"/>
                    <a:pt x="4081" y="5593"/>
                    <a:pt x="4081" y="5564"/>
                  </a:cubicBezTo>
                  <a:lnTo>
                    <a:pt x="4081" y="5083"/>
                  </a:lnTo>
                  <a:cubicBezTo>
                    <a:pt x="4393" y="4905"/>
                    <a:pt x="4658" y="4640"/>
                    <a:pt x="4841" y="4322"/>
                  </a:cubicBezTo>
                  <a:cubicBezTo>
                    <a:pt x="5173" y="3726"/>
                    <a:pt x="5053" y="2970"/>
                    <a:pt x="4552" y="2508"/>
                  </a:cubicBezTo>
                  <a:cubicBezTo>
                    <a:pt x="4196" y="2186"/>
                    <a:pt x="3566" y="1801"/>
                    <a:pt x="2555" y="1801"/>
                  </a:cubicBezTo>
                  <a:cubicBezTo>
                    <a:pt x="2493" y="1801"/>
                    <a:pt x="2430" y="1825"/>
                    <a:pt x="2387" y="1868"/>
                  </a:cubicBezTo>
                  <a:lnTo>
                    <a:pt x="1877" y="2383"/>
                  </a:lnTo>
                  <a:cubicBezTo>
                    <a:pt x="1723" y="2556"/>
                    <a:pt x="1876" y="2781"/>
                    <a:pt x="2058" y="2781"/>
                  </a:cubicBezTo>
                  <a:cubicBezTo>
                    <a:pt x="2110" y="2781"/>
                    <a:pt x="2164" y="2763"/>
                    <a:pt x="2214" y="2720"/>
                  </a:cubicBezTo>
                  <a:lnTo>
                    <a:pt x="2656" y="2277"/>
                  </a:lnTo>
                  <a:cubicBezTo>
                    <a:pt x="3296" y="2297"/>
                    <a:pt x="3826" y="2494"/>
                    <a:pt x="4225" y="2860"/>
                  </a:cubicBezTo>
                  <a:cubicBezTo>
                    <a:pt x="4567" y="3177"/>
                    <a:pt x="4649" y="3682"/>
                    <a:pt x="4422" y="4087"/>
                  </a:cubicBezTo>
                  <a:cubicBezTo>
                    <a:pt x="4143" y="4584"/>
                    <a:pt x="3619" y="4874"/>
                    <a:pt x="3071" y="4874"/>
                  </a:cubicBezTo>
                  <a:cubicBezTo>
                    <a:pt x="2939" y="4874"/>
                    <a:pt x="2807" y="4857"/>
                    <a:pt x="2676" y="4823"/>
                  </a:cubicBezTo>
                  <a:cubicBezTo>
                    <a:pt x="1992" y="4645"/>
                    <a:pt x="1516" y="4024"/>
                    <a:pt x="1516" y="3322"/>
                  </a:cubicBezTo>
                  <a:cubicBezTo>
                    <a:pt x="1516" y="3160"/>
                    <a:pt x="1396" y="3080"/>
                    <a:pt x="1275" y="3080"/>
                  </a:cubicBezTo>
                  <a:cubicBezTo>
                    <a:pt x="1155" y="3080"/>
                    <a:pt x="1035" y="3160"/>
                    <a:pt x="1035" y="3322"/>
                  </a:cubicBezTo>
                  <a:cubicBezTo>
                    <a:pt x="1035" y="4048"/>
                    <a:pt x="1425" y="4722"/>
                    <a:pt x="2055" y="5083"/>
                  </a:cubicBezTo>
                  <a:lnTo>
                    <a:pt x="2055" y="5564"/>
                  </a:lnTo>
                  <a:cubicBezTo>
                    <a:pt x="2055" y="5593"/>
                    <a:pt x="2055" y="5617"/>
                    <a:pt x="2045" y="5641"/>
                  </a:cubicBezTo>
                  <a:cubicBezTo>
                    <a:pt x="1237" y="5472"/>
                    <a:pt x="765" y="5203"/>
                    <a:pt x="554" y="5054"/>
                  </a:cubicBezTo>
                  <a:cubicBezTo>
                    <a:pt x="549" y="5049"/>
                    <a:pt x="544" y="5039"/>
                    <a:pt x="549" y="5030"/>
                  </a:cubicBezTo>
                  <a:lnTo>
                    <a:pt x="549" y="5030"/>
                  </a:lnTo>
                  <a:lnTo>
                    <a:pt x="549" y="5034"/>
                  </a:lnTo>
                  <a:cubicBezTo>
                    <a:pt x="756" y="4539"/>
                    <a:pt x="1001" y="3596"/>
                    <a:pt x="1006" y="2576"/>
                  </a:cubicBezTo>
                  <a:cubicBezTo>
                    <a:pt x="1006" y="1503"/>
                    <a:pt x="1829" y="588"/>
                    <a:pt x="2873" y="492"/>
                  </a:cubicBezTo>
                  <a:cubicBezTo>
                    <a:pt x="2938" y="487"/>
                    <a:pt x="3004" y="485"/>
                    <a:pt x="3070" y="485"/>
                  </a:cubicBezTo>
                  <a:close/>
                  <a:moveTo>
                    <a:pt x="3600" y="5285"/>
                  </a:moveTo>
                  <a:lnTo>
                    <a:pt x="3600" y="5564"/>
                  </a:lnTo>
                  <a:cubicBezTo>
                    <a:pt x="3600" y="5852"/>
                    <a:pt x="3758" y="6112"/>
                    <a:pt x="4013" y="6237"/>
                  </a:cubicBezTo>
                  <a:lnTo>
                    <a:pt x="4167" y="6314"/>
                  </a:lnTo>
                  <a:cubicBezTo>
                    <a:pt x="3932" y="6695"/>
                    <a:pt x="3518" y="6921"/>
                    <a:pt x="3070" y="6921"/>
                  </a:cubicBezTo>
                  <a:lnTo>
                    <a:pt x="3070" y="6926"/>
                  </a:lnTo>
                  <a:cubicBezTo>
                    <a:pt x="2623" y="6921"/>
                    <a:pt x="2209" y="6695"/>
                    <a:pt x="1973" y="6314"/>
                  </a:cubicBezTo>
                  <a:lnTo>
                    <a:pt x="2127" y="6237"/>
                  </a:lnTo>
                  <a:cubicBezTo>
                    <a:pt x="2382" y="6112"/>
                    <a:pt x="2541" y="5852"/>
                    <a:pt x="2541" y="5564"/>
                  </a:cubicBezTo>
                  <a:lnTo>
                    <a:pt x="2541" y="5285"/>
                  </a:lnTo>
                  <a:cubicBezTo>
                    <a:pt x="2714" y="5330"/>
                    <a:pt x="2892" y="5353"/>
                    <a:pt x="3070" y="5353"/>
                  </a:cubicBezTo>
                  <a:cubicBezTo>
                    <a:pt x="3248" y="5353"/>
                    <a:pt x="3426" y="5330"/>
                    <a:pt x="3600" y="5285"/>
                  </a:cubicBezTo>
                  <a:close/>
                  <a:moveTo>
                    <a:pt x="3068" y="0"/>
                  </a:moveTo>
                  <a:cubicBezTo>
                    <a:pt x="2988" y="0"/>
                    <a:pt x="2909" y="4"/>
                    <a:pt x="2830" y="11"/>
                  </a:cubicBezTo>
                  <a:cubicBezTo>
                    <a:pt x="1540" y="131"/>
                    <a:pt x="530" y="1252"/>
                    <a:pt x="520" y="2571"/>
                  </a:cubicBezTo>
                  <a:cubicBezTo>
                    <a:pt x="515" y="3519"/>
                    <a:pt x="294" y="4390"/>
                    <a:pt x="106" y="4847"/>
                  </a:cubicBezTo>
                  <a:cubicBezTo>
                    <a:pt x="15" y="5063"/>
                    <a:pt x="87" y="5309"/>
                    <a:pt x="279" y="5443"/>
                  </a:cubicBezTo>
                  <a:cubicBezTo>
                    <a:pt x="482" y="5583"/>
                    <a:pt x="881" y="5819"/>
                    <a:pt x="1521" y="6002"/>
                  </a:cubicBezTo>
                  <a:lnTo>
                    <a:pt x="568" y="6478"/>
                  </a:lnTo>
                  <a:cubicBezTo>
                    <a:pt x="318" y="6603"/>
                    <a:pt x="130" y="6824"/>
                    <a:pt x="53" y="7094"/>
                  </a:cubicBezTo>
                  <a:cubicBezTo>
                    <a:pt x="0" y="7224"/>
                    <a:pt x="73" y="7368"/>
                    <a:pt x="207" y="7411"/>
                  </a:cubicBezTo>
                  <a:cubicBezTo>
                    <a:pt x="230" y="7418"/>
                    <a:pt x="252" y="7421"/>
                    <a:pt x="275" y="7421"/>
                  </a:cubicBezTo>
                  <a:cubicBezTo>
                    <a:pt x="386" y="7421"/>
                    <a:pt x="486" y="7345"/>
                    <a:pt x="510" y="7229"/>
                  </a:cubicBezTo>
                  <a:cubicBezTo>
                    <a:pt x="554" y="7089"/>
                    <a:pt x="650" y="6974"/>
                    <a:pt x="780" y="6906"/>
                  </a:cubicBezTo>
                  <a:lnTo>
                    <a:pt x="1535" y="6526"/>
                  </a:lnTo>
                  <a:cubicBezTo>
                    <a:pt x="1879" y="7108"/>
                    <a:pt x="2472" y="7399"/>
                    <a:pt x="3065" y="7399"/>
                  </a:cubicBezTo>
                  <a:cubicBezTo>
                    <a:pt x="3658" y="7399"/>
                    <a:pt x="4252" y="7108"/>
                    <a:pt x="4596" y="6526"/>
                  </a:cubicBezTo>
                  <a:lnTo>
                    <a:pt x="5356" y="6906"/>
                  </a:lnTo>
                  <a:cubicBezTo>
                    <a:pt x="5534" y="6993"/>
                    <a:pt x="5649" y="7181"/>
                    <a:pt x="5645" y="7378"/>
                  </a:cubicBezTo>
                  <a:lnTo>
                    <a:pt x="5645" y="8956"/>
                  </a:lnTo>
                  <a:cubicBezTo>
                    <a:pt x="5645" y="9115"/>
                    <a:pt x="5765" y="9194"/>
                    <a:pt x="5885" y="9194"/>
                  </a:cubicBezTo>
                  <a:cubicBezTo>
                    <a:pt x="6005" y="9194"/>
                    <a:pt x="6126" y="9115"/>
                    <a:pt x="6126" y="8956"/>
                  </a:cubicBezTo>
                  <a:lnTo>
                    <a:pt x="6126" y="7383"/>
                  </a:lnTo>
                  <a:cubicBezTo>
                    <a:pt x="6131" y="7002"/>
                    <a:pt x="5914" y="6651"/>
                    <a:pt x="5572" y="6483"/>
                  </a:cubicBezTo>
                  <a:lnTo>
                    <a:pt x="4615" y="6002"/>
                  </a:lnTo>
                  <a:cubicBezTo>
                    <a:pt x="5255" y="5819"/>
                    <a:pt x="5654" y="5578"/>
                    <a:pt x="5856" y="5443"/>
                  </a:cubicBezTo>
                  <a:cubicBezTo>
                    <a:pt x="6049" y="5309"/>
                    <a:pt x="6121" y="5063"/>
                    <a:pt x="6029" y="4847"/>
                  </a:cubicBezTo>
                  <a:cubicBezTo>
                    <a:pt x="5842" y="4390"/>
                    <a:pt x="5620" y="3519"/>
                    <a:pt x="5616" y="2571"/>
                  </a:cubicBezTo>
                  <a:cubicBezTo>
                    <a:pt x="5611" y="1252"/>
                    <a:pt x="4596" y="131"/>
                    <a:pt x="3311" y="11"/>
                  </a:cubicBezTo>
                  <a:cubicBezTo>
                    <a:pt x="3229" y="4"/>
                    <a:pt x="3148" y="0"/>
                    <a:pt x="30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8" name="Google Shape;7448;p29"/>
            <p:cNvSpPr/>
            <p:nvPr/>
          </p:nvSpPr>
          <p:spPr>
            <a:xfrm>
              <a:off x="5700565" y="3159918"/>
              <a:ext cx="12642" cy="39446"/>
            </a:xfrm>
            <a:custGeom>
              <a:rect b="b" l="l" r="r" t="t"/>
              <a:pathLst>
                <a:path extrusionOk="0" h="1504" w="482">
                  <a:moveTo>
                    <a:pt x="241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61"/>
                  </a:lnTo>
                  <a:cubicBezTo>
                    <a:pt x="0" y="1422"/>
                    <a:pt x="121" y="1503"/>
                    <a:pt x="241" y="1503"/>
                  </a:cubicBezTo>
                  <a:cubicBezTo>
                    <a:pt x="361" y="1503"/>
                    <a:pt x="482" y="1422"/>
                    <a:pt x="482" y="1261"/>
                  </a:cubicBezTo>
                  <a:lnTo>
                    <a:pt x="482" y="241"/>
                  </a:lnTo>
                  <a:cubicBezTo>
                    <a:pt x="482" y="106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9" name="Google Shape;7449;p29"/>
            <p:cNvSpPr/>
            <p:nvPr/>
          </p:nvSpPr>
          <p:spPr>
            <a:xfrm>
              <a:off x="5517078" y="3180113"/>
              <a:ext cx="14661" cy="12642"/>
            </a:xfrm>
            <a:custGeom>
              <a:rect b="b" l="l" r="r" t="t"/>
              <a:pathLst>
                <a:path extrusionOk="0" h="482" w="559">
                  <a:moveTo>
                    <a:pt x="326" y="0"/>
                  </a:moveTo>
                  <a:cubicBezTo>
                    <a:pt x="323" y="0"/>
                    <a:pt x="321" y="0"/>
                    <a:pt x="318" y="0"/>
                  </a:cubicBezTo>
                  <a:cubicBezTo>
                    <a:pt x="106" y="0"/>
                    <a:pt x="0" y="260"/>
                    <a:pt x="149" y="409"/>
                  </a:cubicBezTo>
                  <a:cubicBezTo>
                    <a:pt x="199" y="459"/>
                    <a:pt x="259" y="481"/>
                    <a:pt x="318" y="481"/>
                  </a:cubicBezTo>
                  <a:cubicBezTo>
                    <a:pt x="442" y="481"/>
                    <a:pt x="558" y="384"/>
                    <a:pt x="558" y="241"/>
                  </a:cubicBezTo>
                  <a:cubicBezTo>
                    <a:pt x="558" y="109"/>
                    <a:pt x="457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0" name="Google Shape;7450;p29"/>
            <p:cNvSpPr/>
            <p:nvPr/>
          </p:nvSpPr>
          <p:spPr>
            <a:xfrm>
              <a:off x="5417492" y="3160128"/>
              <a:ext cx="89514" cy="53189"/>
            </a:xfrm>
            <a:custGeom>
              <a:rect b="b" l="l" r="r" t="t"/>
              <a:pathLst>
                <a:path extrusionOk="0" h="2028" w="3413">
                  <a:moveTo>
                    <a:pt x="1282" y="0"/>
                  </a:moveTo>
                  <a:cubicBezTo>
                    <a:pt x="1240" y="0"/>
                    <a:pt x="1195" y="12"/>
                    <a:pt x="1151" y="41"/>
                  </a:cubicBezTo>
                  <a:lnTo>
                    <a:pt x="131" y="811"/>
                  </a:lnTo>
                  <a:cubicBezTo>
                    <a:pt x="1" y="907"/>
                    <a:pt x="1" y="1094"/>
                    <a:pt x="131" y="1191"/>
                  </a:cubicBezTo>
                  <a:lnTo>
                    <a:pt x="1151" y="1961"/>
                  </a:lnTo>
                  <a:cubicBezTo>
                    <a:pt x="1204" y="2008"/>
                    <a:pt x="1259" y="2027"/>
                    <a:pt x="1311" y="2027"/>
                  </a:cubicBezTo>
                  <a:cubicBezTo>
                    <a:pt x="1516" y="2027"/>
                    <a:pt x="1673" y="1725"/>
                    <a:pt x="1439" y="1576"/>
                  </a:cubicBezTo>
                  <a:lnTo>
                    <a:pt x="992" y="1239"/>
                  </a:lnTo>
                  <a:lnTo>
                    <a:pt x="3090" y="1239"/>
                  </a:lnTo>
                  <a:cubicBezTo>
                    <a:pt x="3412" y="1239"/>
                    <a:pt x="3412" y="758"/>
                    <a:pt x="3090" y="758"/>
                  </a:cubicBezTo>
                  <a:lnTo>
                    <a:pt x="3090" y="762"/>
                  </a:lnTo>
                  <a:lnTo>
                    <a:pt x="992" y="762"/>
                  </a:lnTo>
                  <a:lnTo>
                    <a:pt x="1439" y="426"/>
                  </a:lnTo>
                  <a:cubicBezTo>
                    <a:pt x="1621" y="263"/>
                    <a:pt x="1478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1" name="Google Shape;7451;p29"/>
            <p:cNvSpPr/>
            <p:nvPr/>
          </p:nvSpPr>
          <p:spPr>
            <a:xfrm>
              <a:off x="5543961" y="3160128"/>
              <a:ext cx="89357" cy="53294"/>
            </a:xfrm>
            <a:custGeom>
              <a:rect b="b" l="l" r="r" t="t"/>
              <a:pathLst>
                <a:path extrusionOk="0" h="2032" w="3407">
                  <a:moveTo>
                    <a:pt x="2126" y="0"/>
                  </a:moveTo>
                  <a:cubicBezTo>
                    <a:pt x="1931" y="0"/>
                    <a:pt x="1790" y="263"/>
                    <a:pt x="1968" y="426"/>
                  </a:cubicBezTo>
                  <a:lnTo>
                    <a:pt x="2420" y="762"/>
                  </a:lnTo>
                  <a:lnTo>
                    <a:pt x="322" y="762"/>
                  </a:lnTo>
                  <a:cubicBezTo>
                    <a:pt x="0" y="762"/>
                    <a:pt x="0" y="1244"/>
                    <a:pt x="322" y="1244"/>
                  </a:cubicBezTo>
                  <a:lnTo>
                    <a:pt x="2420" y="1244"/>
                  </a:lnTo>
                  <a:lnTo>
                    <a:pt x="1968" y="1580"/>
                  </a:lnTo>
                  <a:cubicBezTo>
                    <a:pt x="1734" y="1726"/>
                    <a:pt x="1892" y="2032"/>
                    <a:pt x="2097" y="2032"/>
                  </a:cubicBezTo>
                  <a:cubicBezTo>
                    <a:pt x="2149" y="2032"/>
                    <a:pt x="2204" y="2012"/>
                    <a:pt x="2257" y="1965"/>
                  </a:cubicBezTo>
                  <a:lnTo>
                    <a:pt x="3282" y="1195"/>
                  </a:lnTo>
                  <a:cubicBezTo>
                    <a:pt x="3407" y="1099"/>
                    <a:pt x="3407" y="907"/>
                    <a:pt x="3282" y="811"/>
                  </a:cubicBezTo>
                  <a:lnTo>
                    <a:pt x="2257" y="41"/>
                  </a:lnTo>
                  <a:cubicBezTo>
                    <a:pt x="2212" y="12"/>
                    <a:pt x="2168" y="0"/>
                    <a:pt x="2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52" name="Google Shape;7452;p29"/>
          <p:cNvGrpSpPr/>
          <p:nvPr/>
        </p:nvGrpSpPr>
        <p:grpSpPr>
          <a:xfrm>
            <a:off x="4890477" y="2245773"/>
            <a:ext cx="389872" cy="338151"/>
            <a:chOff x="4890477" y="2430348"/>
            <a:chExt cx="389872" cy="338151"/>
          </a:xfrm>
        </p:grpSpPr>
        <p:sp>
          <p:nvSpPr>
            <p:cNvPr id="7453" name="Google Shape;7453;p29"/>
            <p:cNvSpPr/>
            <p:nvPr/>
          </p:nvSpPr>
          <p:spPr>
            <a:xfrm>
              <a:off x="4977054" y="2472521"/>
              <a:ext cx="48364" cy="42305"/>
            </a:xfrm>
            <a:custGeom>
              <a:rect b="b" l="l" r="r" t="t"/>
              <a:pathLst>
                <a:path extrusionOk="0" h="1613" w="1844">
                  <a:moveTo>
                    <a:pt x="920" y="0"/>
                  </a:moveTo>
                  <a:cubicBezTo>
                    <a:pt x="415" y="0"/>
                    <a:pt x="1" y="361"/>
                    <a:pt x="1" y="808"/>
                  </a:cubicBezTo>
                  <a:cubicBezTo>
                    <a:pt x="1" y="1251"/>
                    <a:pt x="415" y="1612"/>
                    <a:pt x="920" y="1612"/>
                  </a:cubicBezTo>
                  <a:cubicBezTo>
                    <a:pt x="1430" y="1612"/>
                    <a:pt x="1844" y="1251"/>
                    <a:pt x="1844" y="808"/>
                  </a:cubicBezTo>
                  <a:cubicBezTo>
                    <a:pt x="1844" y="361"/>
                    <a:pt x="1430" y="0"/>
                    <a:pt x="92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4" name="Google Shape;7454;p29"/>
            <p:cNvSpPr/>
            <p:nvPr/>
          </p:nvSpPr>
          <p:spPr>
            <a:xfrm>
              <a:off x="4977054" y="2472521"/>
              <a:ext cx="33230" cy="42305"/>
            </a:xfrm>
            <a:custGeom>
              <a:rect b="b" l="l" r="r" t="t"/>
              <a:pathLst>
                <a:path extrusionOk="0" h="1613" w="1267">
                  <a:moveTo>
                    <a:pt x="920" y="0"/>
                  </a:moveTo>
                  <a:cubicBezTo>
                    <a:pt x="415" y="0"/>
                    <a:pt x="1" y="361"/>
                    <a:pt x="1" y="808"/>
                  </a:cubicBezTo>
                  <a:cubicBezTo>
                    <a:pt x="1" y="1251"/>
                    <a:pt x="415" y="1612"/>
                    <a:pt x="920" y="1612"/>
                  </a:cubicBezTo>
                  <a:cubicBezTo>
                    <a:pt x="1040" y="1612"/>
                    <a:pt x="1156" y="1593"/>
                    <a:pt x="1266" y="1554"/>
                  </a:cubicBezTo>
                  <a:cubicBezTo>
                    <a:pt x="934" y="1434"/>
                    <a:pt x="694" y="1145"/>
                    <a:pt x="694" y="808"/>
                  </a:cubicBezTo>
                  <a:cubicBezTo>
                    <a:pt x="694" y="472"/>
                    <a:pt x="934" y="183"/>
                    <a:pt x="1266" y="63"/>
                  </a:cubicBezTo>
                  <a:cubicBezTo>
                    <a:pt x="1156" y="24"/>
                    <a:pt x="1040" y="0"/>
                    <a:pt x="920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5" name="Google Shape;7455;p29"/>
            <p:cNvSpPr/>
            <p:nvPr/>
          </p:nvSpPr>
          <p:spPr>
            <a:xfrm>
              <a:off x="4959009" y="2496729"/>
              <a:ext cx="84453" cy="84453"/>
            </a:xfrm>
            <a:custGeom>
              <a:rect b="b" l="l" r="r" t="t"/>
              <a:pathLst>
                <a:path extrusionOk="0" h="3220" w="3220">
                  <a:moveTo>
                    <a:pt x="1608" y="1"/>
                  </a:moveTo>
                  <a:cubicBezTo>
                    <a:pt x="718" y="1"/>
                    <a:pt x="1" y="723"/>
                    <a:pt x="1" y="1608"/>
                  </a:cubicBezTo>
                  <a:cubicBezTo>
                    <a:pt x="1" y="2498"/>
                    <a:pt x="718" y="3220"/>
                    <a:pt x="1608" y="3220"/>
                  </a:cubicBezTo>
                  <a:cubicBezTo>
                    <a:pt x="2498" y="3220"/>
                    <a:pt x="3220" y="2498"/>
                    <a:pt x="3220" y="1608"/>
                  </a:cubicBezTo>
                  <a:cubicBezTo>
                    <a:pt x="3220" y="723"/>
                    <a:pt x="2498" y="1"/>
                    <a:pt x="1608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6" name="Google Shape;7456;p29"/>
            <p:cNvSpPr/>
            <p:nvPr/>
          </p:nvSpPr>
          <p:spPr>
            <a:xfrm>
              <a:off x="4974588" y="2496729"/>
              <a:ext cx="70657" cy="76007"/>
            </a:xfrm>
            <a:custGeom>
              <a:rect b="b" l="l" r="r" t="t"/>
              <a:pathLst>
                <a:path extrusionOk="0" h="2898" w="2694">
                  <a:moveTo>
                    <a:pt x="1023" y="1"/>
                  </a:moveTo>
                  <a:cubicBezTo>
                    <a:pt x="252" y="1"/>
                    <a:pt x="0" y="1060"/>
                    <a:pt x="691" y="1396"/>
                  </a:cubicBezTo>
                  <a:cubicBezTo>
                    <a:pt x="711" y="1406"/>
                    <a:pt x="730" y="1416"/>
                    <a:pt x="749" y="1425"/>
                  </a:cubicBezTo>
                  <a:lnTo>
                    <a:pt x="1553" y="2878"/>
                  </a:lnTo>
                  <a:cubicBezTo>
                    <a:pt x="1553" y="2878"/>
                    <a:pt x="1764" y="2893"/>
                    <a:pt x="1981" y="2898"/>
                  </a:cubicBezTo>
                  <a:cubicBezTo>
                    <a:pt x="2452" y="2546"/>
                    <a:pt x="2693" y="1969"/>
                    <a:pt x="2611" y="1387"/>
                  </a:cubicBezTo>
                  <a:cubicBezTo>
                    <a:pt x="2520" y="723"/>
                    <a:pt x="2024" y="189"/>
                    <a:pt x="1375" y="39"/>
                  </a:cubicBezTo>
                  <a:cubicBezTo>
                    <a:pt x="1259" y="15"/>
                    <a:pt x="1144" y="1"/>
                    <a:pt x="1028" y="1"/>
                  </a:cubicBezTo>
                  <a:cubicBezTo>
                    <a:pt x="1026" y="1"/>
                    <a:pt x="1025" y="1"/>
                    <a:pt x="102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7" name="Google Shape;7457;p29"/>
            <p:cNvSpPr/>
            <p:nvPr/>
          </p:nvSpPr>
          <p:spPr>
            <a:xfrm>
              <a:off x="5079656" y="2436406"/>
              <a:ext cx="180996" cy="176721"/>
            </a:xfrm>
            <a:custGeom>
              <a:rect b="b" l="l" r="r" t="t"/>
              <a:pathLst>
                <a:path extrusionOk="0" h="6738" w="6901">
                  <a:moveTo>
                    <a:pt x="689" y="1"/>
                  </a:moveTo>
                  <a:cubicBezTo>
                    <a:pt x="309" y="1"/>
                    <a:pt x="1" y="309"/>
                    <a:pt x="1" y="689"/>
                  </a:cubicBezTo>
                  <a:lnTo>
                    <a:pt x="1" y="4370"/>
                  </a:lnTo>
                  <a:cubicBezTo>
                    <a:pt x="1" y="4750"/>
                    <a:pt x="309" y="5063"/>
                    <a:pt x="689" y="5063"/>
                  </a:cubicBezTo>
                  <a:lnTo>
                    <a:pt x="1382" y="5063"/>
                  </a:lnTo>
                  <a:lnTo>
                    <a:pt x="997" y="6593"/>
                  </a:lnTo>
                  <a:cubicBezTo>
                    <a:pt x="975" y="6672"/>
                    <a:pt x="1037" y="6738"/>
                    <a:pt x="1106" y="6738"/>
                  </a:cubicBezTo>
                  <a:cubicBezTo>
                    <a:pt x="1129" y="6738"/>
                    <a:pt x="1153" y="6730"/>
                    <a:pt x="1175" y="6713"/>
                  </a:cubicBezTo>
                  <a:lnTo>
                    <a:pt x="3451" y="5063"/>
                  </a:lnTo>
                  <a:lnTo>
                    <a:pt x="6213" y="5063"/>
                  </a:lnTo>
                  <a:cubicBezTo>
                    <a:pt x="6593" y="5063"/>
                    <a:pt x="6901" y="4750"/>
                    <a:pt x="6901" y="4370"/>
                  </a:cubicBezTo>
                  <a:lnTo>
                    <a:pt x="6901" y="689"/>
                  </a:lnTo>
                  <a:cubicBezTo>
                    <a:pt x="6901" y="309"/>
                    <a:pt x="6593" y="1"/>
                    <a:pt x="6213" y="1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8" name="Google Shape;7458;p29"/>
            <p:cNvSpPr/>
            <p:nvPr/>
          </p:nvSpPr>
          <p:spPr>
            <a:xfrm>
              <a:off x="4946761" y="2578769"/>
              <a:ext cx="108687" cy="84584"/>
            </a:xfrm>
            <a:custGeom>
              <a:rect b="b" l="l" r="r" t="t"/>
              <a:pathLst>
                <a:path extrusionOk="0" h="3225" w="4144">
                  <a:moveTo>
                    <a:pt x="1382" y="1"/>
                  </a:moveTo>
                  <a:lnTo>
                    <a:pt x="1382" y="693"/>
                  </a:lnTo>
                  <a:cubicBezTo>
                    <a:pt x="1382" y="867"/>
                    <a:pt x="1286" y="1025"/>
                    <a:pt x="1132" y="1102"/>
                  </a:cubicBezTo>
                  <a:lnTo>
                    <a:pt x="386" y="1478"/>
                  </a:lnTo>
                  <a:cubicBezTo>
                    <a:pt x="150" y="1593"/>
                    <a:pt x="6" y="1834"/>
                    <a:pt x="1" y="2094"/>
                  </a:cubicBezTo>
                  <a:lnTo>
                    <a:pt x="1" y="3224"/>
                  </a:lnTo>
                  <a:lnTo>
                    <a:pt x="4144" y="3224"/>
                  </a:lnTo>
                  <a:lnTo>
                    <a:pt x="4144" y="2094"/>
                  </a:lnTo>
                  <a:cubicBezTo>
                    <a:pt x="4144" y="1834"/>
                    <a:pt x="3999" y="1593"/>
                    <a:pt x="3769" y="1478"/>
                  </a:cubicBezTo>
                  <a:lnTo>
                    <a:pt x="3023" y="1102"/>
                  </a:lnTo>
                  <a:cubicBezTo>
                    <a:pt x="2864" y="1025"/>
                    <a:pt x="2768" y="867"/>
                    <a:pt x="2768" y="693"/>
                  </a:cubicBezTo>
                  <a:lnTo>
                    <a:pt x="276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9" name="Google Shape;7459;p29"/>
            <p:cNvSpPr/>
            <p:nvPr/>
          </p:nvSpPr>
          <p:spPr>
            <a:xfrm>
              <a:off x="4946892" y="2610452"/>
              <a:ext cx="108687" cy="91508"/>
            </a:xfrm>
            <a:custGeom>
              <a:rect b="b" l="l" r="r" t="t"/>
              <a:pathLst>
                <a:path extrusionOk="0" h="3489" w="4144">
                  <a:moveTo>
                    <a:pt x="915" y="0"/>
                  </a:moveTo>
                  <a:lnTo>
                    <a:pt x="381" y="270"/>
                  </a:lnTo>
                  <a:cubicBezTo>
                    <a:pt x="150" y="385"/>
                    <a:pt x="1" y="621"/>
                    <a:pt x="1" y="886"/>
                  </a:cubicBezTo>
                  <a:lnTo>
                    <a:pt x="1" y="2796"/>
                  </a:lnTo>
                  <a:cubicBezTo>
                    <a:pt x="1" y="3176"/>
                    <a:pt x="309" y="3489"/>
                    <a:pt x="694" y="3489"/>
                  </a:cubicBezTo>
                  <a:lnTo>
                    <a:pt x="4144" y="3489"/>
                  </a:lnTo>
                  <a:lnTo>
                    <a:pt x="4144" y="886"/>
                  </a:lnTo>
                  <a:cubicBezTo>
                    <a:pt x="4144" y="621"/>
                    <a:pt x="3994" y="385"/>
                    <a:pt x="3764" y="270"/>
                  </a:cubicBezTo>
                  <a:lnTo>
                    <a:pt x="3229" y="0"/>
                  </a:lnTo>
                  <a:cubicBezTo>
                    <a:pt x="2763" y="34"/>
                    <a:pt x="2561" y="496"/>
                    <a:pt x="2070" y="496"/>
                  </a:cubicBezTo>
                  <a:cubicBezTo>
                    <a:pt x="1584" y="496"/>
                    <a:pt x="1382" y="34"/>
                    <a:pt x="915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0" name="Google Shape;7460;p29"/>
            <p:cNvSpPr/>
            <p:nvPr/>
          </p:nvSpPr>
          <p:spPr>
            <a:xfrm>
              <a:off x="4946892" y="2622700"/>
              <a:ext cx="54422" cy="79128"/>
            </a:xfrm>
            <a:custGeom>
              <a:rect b="b" l="l" r="r" t="t"/>
              <a:pathLst>
                <a:path extrusionOk="0" h="3017" w="2075">
                  <a:moveTo>
                    <a:pt x="140" y="0"/>
                  </a:moveTo>
                  <a:cubicBezTo>
                    <a:pt x="49" y="120"/>
                    <a:pt x="1" y="265"/>
                    <a:pt x="1" y="414"/>
                  </a:cubicBezTo>
                  <a:lnTo>
                    <a:pt x="1" y="2324"/>
                  </a:lnTo>
                  <a:cubicBezTo>
                    <a:pt x="1" y="2709"/>
                    <a:pt x="309" y="3017"/>
                    <a:pt x="694" y="3017"/>
                  </a:cubicBezTo>
                  <a:lnTo>
                    <a:pt x="2075" y="3017"/>
                  </a:lnTo>
                  <a:lnTo>
                    <a:pt x="2075" y="2098"/>
                  </a:lnTo>
                  <a:lnTo>
                    <a:pt x="1156" y="2098"/>
                  </a:lnTo>
                  <a:cubicBezTo>
                    <a:pt x="1026" y="2098"/>
                    <a:pt x="925" y="1997"/>
                    <a:pt x="920" y="1872"/>
                  </a:cubicBezTo>
                  <a:lnTo>
                    <a:pt x="920" y="847"/>
                  </a:lnTo>
                  <a:cubicBezTo>
                    <a:pt x="920" y="707"/>
                    <a:pt x="857" y="573"/>
                    <a:pt x="751" y="486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1" name="Google Shape;7461;p29"/>
            <p:cNvSpPr/>
            <p:nvPr/>
          </p:nvSpPr>
          <p:spPr>
            <a:xfrm>
              <a:off x="4965330" y="2533946"/>
              <a:ext cx="72073" cy="59353"/>
            </a:xfrm>
            <a:custGeom>
              <a:rect b="b" l="l" r="r" t="t"/>
              <a:pathLst>
                <a:path extrusionOk="0" h="2263" w="2748">
                  <a:moveTo>
                    <a:pt x="1051" y="0"/>
                  </a:moveTo>
                  <a:cubicBezTo>
                    <a:pt x="964" y="0"/>
                    <a:pt x="883" y="51"/>
                    <a:pt x="842" y="131"/>
                  </a:cubicBezTo>
                  <a:cubicBezTo>
                    <a:pt x="770" y="290"/>
                    <a:pt x="659" y="430"/>
                    <a:pt x="530" y="545"/>
                  </a:cubicBezTo>
                  <a:cubicBezTo>
                    <a:pt x="477" y="593"/>
                    <a:pt x="424" y="632"/>
                    <a:pt x="371" y="675"/>
                  </a:cubicBezTo>
                  <a:cubicBezTo>
                    <a:pt x="92" y="863"/>
                    <a:pt x="0" y="1233"/>
                    <a:pt x="149" y="1532"/>
                  </a:cubicBezTo>
                  <a:cubicBezTo>
                    <a:pt x="390" y="1979"/>
                    <a:pt x="857" y="2263"/>
                    <a:pt x="1367" y="2263"/>
                  </a:cubicBezTo>
                  <a:cubicBezTo>
                    <a:pt x="2089" y="2263"/>
                    <a:pt x="2690" y="1705"/>
                    <a:pt x="2743" y="988"/>
                  </a:cubicBezTo>
                  <a:cubicBezTo>
                    <a:pt x="2748" y="920"/>
                    <a:pt x="2719" y="853"/>
                    <a:pt x="2666" y="810"/>
                  </a:cubicBezTo>
                  <a:cubicBezTo>
                    <a:pt x="2214" y="425"/>
                    <a:pt x="1680" y="151"/>
                    <a:pt x="1102" y="6"/>
                  </a:cubicBezTo>
                  <a:cubicBezTo>
                    <a:pt x="1085" y="2"/>
                    <a:pt x="1068" y="0"/>
                    <a:pt x="105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2" name="Google Shape;7462;p29"/>
            <p:cNvSpPr/>
            <p:nvPr/>
          </p:nvSpPr>
          <p:spPr>
            <a:xfrm>
              <a:off x="4965330" y="2533946"/>
              <a:ext cx="72073" cy="58723"/>
            </a:xfrm>
            <a:custGeom>
              <a:rect b="b" l="l" r="r" t="t"/>
              <a:pathLst>
                <a:path extrusionOk="0" h="2239" w="2748">
                  <a:moveTo>
                    <a:pt x="1051" y="0"/>
                  </a:moveTo>
                  <a:cubicBezTo>
                    <a:pt x="964" y="0"/>
                    <a:pt x="883" y="51"/>
                    <a:pt x="842" y="131"/>
                  </a:cubicBezTo>
                  <a:cubicBezTo>
                    <a:pt x="789" y="242"/>
                    <a:pt x="717" y="348"/>
                    <a:pt x="635" y="439"/>
                  </a:cubicBezTo>
                  <a:cubicBezTo>
                    <a:pt x="602" y="478"/>
                    <a:pt x="563" y="511"/>
                    <a:pt x="530" y="545"/>
                  </a:cubicBezTo>
                  <a:cubicBezTo>
                    <a:pt x="481" y="588"/>
                    <a:pt x="428" y="627"/>
                    <a:pt x="376" y="665"/>
                  </a:cubicBezTo>
                  <a:cubicBezTo>
                    <a:pt x="44" y="877"/>
                    <a:pt x="0" y="1301"/>
                    <a:pt x="202" y="1613"/>
                  </a:cubicBezTo>
                  <a:cubicBezTo>
                    <a:pt x="414" y="1950"/>
                    <a:pt x="765" y="2181"/>
                    <a:pt x="1160" y="2239"/>
                  </a:cubicBezTo>
                  <a:cubicBezTo>
                    <a:pt x="881" y="2051"/>
                    <a:pt x="679" y="1801"/>
                    <a:pt x="679" y="1339"/>
                  </a:cubicBezTo>
                  <a:lnTo>
                    <a:pt x="679" y="1156"/>
                  </a:lnTo>
                  <a:cubicBezTo>
                    <a:pt x="727" y="1118"/>
                    <a:pt x="780" y="1079"/>
                    <a:pt x="833" y="1031"/>
                  </a:cubicBezTo>
                  <a:cubicBezTo>
                    <a:pt x="963" y="920"/>
                    <a:pt x="1073" y="791"/>
                    <a:pt x="1165" y="646"/>
                  </a:cubicBezTo>
                  <a:cubicBezTo>
                    <a:pt x="1603" y="781"/>
                    <a:pt x="2012" y="1007"/>
                    <a:pt x="2363" y="1305"/>
                  </a:cubicBezTo>
                  <a:cubicBezTo>
                    <a:pt x="2406" y="1344"/>
                    <a:pt x="2469" y="1397"/>
                    <a:pt x="2599" y="1517"/>
                  </a:cubicBezTo>
                  <a:cubicBezTo>
                    <a:pt x="2676" y="1387"/>
                    <a:pt x="2733" y="1137"/>
                    <a:pt x="2748" y="993"/>
                  </a:cubicBezTo>
                  <a:cubicBezTo>
                    <a:pt x="2748" y="920"/>
                    <a:pt x="2719" y="853"/>
                    <a:pt x="2666" y="805"/>
                  </a:cubicBezTo>
                  <a:cubicBezTo>
                    <a:pt x="2214" y="425"/>
                    <a:pt x="1680" y="151"/>
                    <a:pt x="1102" y="6"/>
                  </a:cubicBezTo>
                  <a:cubicBezTo>
                    <a:pt x="1085" y="2"/>
                    <a:pt x="1068" y="0"/>
                    <a:pt x="105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3" name="Google Shape;7463;p29"/>
            <p:cNvSpPr/>
            <p:nvPr/>
          </p:nvSpPr>
          <p:spPr>
            <a:xfrm>
              <a:off x="4995229" y="2641479"/>
              <a:ext cx="84453" cy="60481"/>
            </a:xfrm>
            <a:custGeom>
              <a:rect b="b" l="l" r="r" t="t"/>
              <a:pathLst>
                <a:path extrusionOk="0" h="2306" w="3220">
                  <a:moveTo>
                    <a:pt x="227" y="1"/>
                  </a:moveTo>
                  <a:cubicBezTo>
                    <a:pt x="102" y="1"/>
                    <a:pt x="1" y="107"/>
                    <a:pt x="1" y="232"/>
                  </a:cubicBezTo>
                  <a:lnTo>
                    <a:pt x="1" y="2075"/>
                  </a:lnTo>
                  <a:cubicBezTo>
                    <a:pt x="1" y="2200"/>
                    <a:pt x="102" y="2306"/>
                    <a:pt x="227" y="2306"/>
                  </a:cubicBezTo>
                  <a:lnTo>
                    <a:pt x="2989" y="2306"/>
                  </a:lnTo>
                  <a:cubicBezTo>
                    <a:pt x="3119" y="2306"/>
                    <a:pt x="3220" y="2200"/>
                    <a:pt x="3220" y="2075"/>
                  </a:cubicBezTo>
                  <a:lnTo>
                    <a:pt x="3220" y="232"/>
                  </a:lnTo>
                  <a:cubicBezTo>
                    <a:pt x="3220" y="107"/>
                    <a:pt x="3119" y="1"/>
                    <a:pt x="2989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4" name="Google Shape;7464;p29"/>
            <p:cNvSpPr/>
            <p:nvPr/>
          </p:nvSpPr>
          <p:spPr>
            <a:xfrm>
              <a:off x="4910672" y="2701933"/>
              <a:ext cx="349980" cy="24129"/>
            </a:xfrm>
            <a:custGeom>
              <a:rect b="b" l="l" r="r" t="t"/>
              <a:pathLst>
                <a:path extrusionOk="0" h="920" w="13344">
                  <a:moveTo>
                    <a:pt x="1" y="1"/>
                  </a:moveTo>
                  <a:lnTo>
                    <a:pt x="1" y="920"/>
                  </a:lnTo>
                  <a:lnTo>
                    <a:pt x="13344" y="920"/>
                  </a:lnTo>
                  <a:lnTo>
                    <a:pt x="1334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5" name="Google Shape;7465;p29"/>
            <p:cNvSpPr/>
            <p:nvPr/>
          </p:nvSpPr>
          <p:spPr>
            <a:xfrm>
              <a:off x="4890477" y="2466699"/>
              <a:ext cx="389872" cy="301800"/>
            </a:xfrm>
            <a:custGeom>
              <a:rect b="b" l="l" r="r" t="t"/>
              <a:pathLst>
                <a:path extrusionOk="0" h="11507" w="14865">
                  <a:moveTo>
                    <a:pt x="4216" y="429"/>
                  </a:moveTo>
                  <a:cubicBezTo>
                    <a:pt x="4606" y="429"/>
                    <a:pt x="4923" y="694"/>
                    <a:pt x="4923" y="1021"/>
                  </a:cubicBezTo>
                  <a:lnTo>
                    <a:pt x="4923" y="1064"/>
                  </a:lnTo>
                  <a:cubicBezTo>
                    <a:pt x="4700" y="970"/>
                    <a:pt x="4460" y="923"/>
                    <a:pt x="4221" y="923"/>
                  </a:cubicBezTo>
                  <a:cubicBezTo>
                    <a:pt x="3981" y="923"/>
                    <a:pt x="3742" y="970"/>
                    <a:pt x="3518" y="1064"/>
                  </a:cubicBezTo>
                  <a:cubicBezTo>
                    <a:pt x="3513" y="1050"/>
                    <a:pt x="3513" y="1035"/>
                    <a:pt x="3513" y="1021"/>
                  </a:cubicBezTo>
                  <a:cubicBezTo>
                    <a:pt x="3513" y="698"/>
                    <a:pt x="3826" y="429"/>
                    <a:pt x="4216" y="429"/>
                  </a:cubicBezTo>
                  <a:close/>
                  <a:moveTo>
                    <a:pt x="4223" y="1348"/>
                  </a:moveTo>
                  <a:cubicBezTo>
                    <a:pt x="5159" y="1348"/>
                    <a:pt x="5848" y="2269"/>
                    <a:pt x="5544" y="3186"/>
                  </a:cubicBezTo>
                  <a:cubicBezTo>
                    <a:pt x="4933" y="2565"/>
                    <a:pt x="3855" y="2320"/>
                    <a:pt x="3797" y="2310"/>
                  </a:cubicBezTo>
                  <a:cubicBezTo>
                    <a:pt x="3779" y="2305"/>
                    <a:pt x="3760" y="2302"/>
                    <a:pt x="3742" y="2302"/>
                  </a:cubicBezTo>
                  <a:cubicBezTo>
                    <a:pt x="3697" y="2302"/>
                    <a:pt x="3652" y="2318"/>
                    <a:pt x="3615" y="2349"/>
                  </a:cubicBezTo>
                  <a:cubicBezTo>
                    <a:pt x="3562" y="2392"/>
                    <a:pt x="3533" y="2455"/>
                    <a:pt x="3538" y="2517"/>
                  </a:cubicBezTo>
                  <a:cubicBezTo>
                    <a:pt x="3518" y="2638"/>
                    <a:pt x="3461" y="2748"/>
                    <a:pt x="3369" y="2830"/>
                  </a:cubicBezTo>
                  <a:cubicBezTo>
                    <a:pt x="3197" y="2984"/>
                    <a:pt x="3345" y="3210"/>
                    <a:pt x="3515" y="3210"/>
                  </a:cubicBezTo>
                  <a:cubicBezTo>
                    <a:pt x="3568" y="3210"/>
                    <a:pt x="3624" y="3187"/>
                    <a:pt x="3672" y="3133"/>
                  </a:cubicBezTo>
                  <a:cubicBezTo>
                    <a:pt x="3773" y="3032"/>
                    <a:pt x="3855" y="2917"/>
                    <a:pt x="3908" y="2787"/>
                  </a:cubicBezTo>
                  <a:cubicBezTo>
                    <a:pt x="4269" y="2893"/>
                    <a:pt x="5024" y="3167"/>
                    <a:pt x="5361" y="3643"/>
                  </a:cubicBezTo>
                  <a:cubicBezTo>
                    <a:pt x="5267" y="4203"/>
                    <a:pt x="4782" y="4611"/>
                    <a:pt x="4216" y="4611"/>
                  </a:cubicBezTo>
                  <a:cubicBezTo>
                    <a:pt x="4204" y="4611"/>
                    <a:pt x="4191" y="4611"/>
                    <a:pt x="4177" y="4610"/>
                  </a:cubicBezTo>
                  <a:cubicBezTo>
                    <a:pt x="3595" y="4591"/>
                    <a:pt x="3119" y="4148"/>
                    <a:pt x="3052" y="3571"/>
                  </a:cubicBezTo>
                  <a:lnTo>
                    <a:pt x="3056" y="3571"/>
                  </a:lnTo>
                  <a:cubicBezTo>
                    <a:pt x="3052" y="3537"/>
                    <a:pt x="3042" y="3509"/>
                    <a:pt x="3023" y="3480"/>
                  </a:cubicBezTo>
                  <a:cubicBezTo>
                    <a:pt x="2489" y="2609"/>
                    <a:pt x="3037" y="1473"/>
                    <a:pt x="4052" y="1358"/>
                  </a:cubicBezTo>
                  <a:cubicBezTo>
                    <a:pt x="4110" y="1351"/>
                    <a:pt x="4167" y="1348"/>
                    <a:pt x="4223" y="1348"/>
                  </a:cubicBezTo>
                  <a:close/>
                  <a:moveTo>
                    <a:pt x="4692" y="4966"/>
                  </a:moveTo>
                  <a:lnTo>
                    <a:pt x="4692" y="5197"/>
                  </a:lnTo>
                  <a:cubicBezTo>
                    <a:pt x="4692" y="5270"/>
                    <a:pt x="4712" y="5342"/>
                    <a:pt x="4745" y="5409"/>
                  </a:cubicBezTo>
                  <a:lnTo>
                    <a:pt x="4543" y="5602"/>
                  </a:lnTo>
                  <a:cubicBezTo>
                    <a:pt x="4452" y="5688"/>
                    <a:pt x="4334" y="5732"/>
                    <a:pt x="4216" y="5732"/>
                  </a:cubicBezTo>
                  <a:cubicBezTo>
                    <a:pt x="4098" y="5732"/>
                    <a:pt x="3980" y="5688"/>
                    <a:pt x="3889" y="5602"/>
                  </a:cubicBezTo>
                  <a:lnTo>
                    <a:pt x="3687" y="5409"/>
                  </a:lnTo>
                  <a:cubicBezTo>
                    <a:pt x="3720" y="5342"/>
                    <a:pt x="3740" y="5270"/>
                    <a:pt x="3740" y="5197"/>
                  </a:cubicBezTo>
                  <a:lnTo>
                    <a:pt x="3740" y="4966"/>
                  </a:lnTo>
                  <a:cubicBezTo>
                    <a:pt x="3894" y="5015"/>
                    <a:pt x="4052" y="5043"/>
                    <a:pt x="4216" y="5043"/>
                  </a:cubicBezTo>
                  <a:lnTo>
                    <a:pt x="4216" y="5039"/>
                  </a:lnTo>
                  <a:cubicBezTo>
                    <a:pt x="4380" y="5039"/>
                    <a:pt x="4538" y="5015"/>
                    <a:pt x="4692" y="4966"/>
                  </a:cubicBezTo>
                  <a:close/>
                  <a:moveTo>
                    <a:pt x="6983" y="6886"/>
                  </a:moveTo>
                  <a:cubicBezTo>
                    <a:pt x="6992" y="6886"/>
                    <a:pt x="7002" y="6891"/>
                    <a:pt x="7002" y="6901"/>
                  </a:cubicBezTo>
                  <a:lnTo>
                    <a:pt x="7002" y="8744"/>
                  </a:lnTo>
                  <a:cubicBezTo>
                    <a:pt x="7002" y="8753"/>
                    <a:pt x="6992" y="8758"/>
                    <a:pt x="6983" y="8758"/>
                  </a:cubicBezTo>
                  <a:lnTo>
                    <a:pt x="4216" y="8758"/>
                  </a:lnTo>
                  <a:cubicBezTo>
                    <a:pt x="4211" y="8758"/>
                    <a:pt x="4202" y="8753"/>
                    <a:pt x="4202" y="8744"/>
                  </a:cubicBezTo>
                  <a:lnTo>
                    <a:pt x="4202" y="6901"/>
                  </a:lnTo>
                  <a:cubicBezTo>
                    <a:pt x="4202" y="6891"/>
                    <a:pt x="4211" y="6886"/>
                    <a:pt x="4216" y="6886"/>
                  </a:cubicBezTo>
                  <a:close/>
                  <a:moveTo>
                    <a:pt x="5092" y="5674"/>
                  </a:moveTo>
                  <a:lnTo>
                    <a:pt x="5813" y="6035"/>
                  </a:lnTo>
                  <a:cubicBezTo>
                    <a:pt x="5977" y="6116"/>
                    <a:pt x="6078" y="6275"/>
                    <a:pt x="6078" y="6458"/>
                  </a:cubicBezTo>
                  <a:lnTo>
                    <a:pt x="4221" y="6458"/>
                  </a:lnTo>
                  <a:cubicBezTo>
                    <a:pt x="3971" y="6458"/>
                    <a:pt x="3773" y="6655"/>
                    <a:pt x="3773" y="6901"/>
                  </a:cubicBezTo>
                  <a:lnTo>
                    <a:pt x="3773" y="7839"/>
                  </a:lnTo>
                  <a:lnTo>
                    <a:pt x="3282" y="7839"/>
                  </a:lnTo>
                  <a:lnTo>
                    <a:pt x="3282" y="6954"/>
                  </a:lnTo>
                  <a:cubicBezTo>
                    <a:pt x="3275" y="6819"/>
                    <a:pt x="3171" y="6752"/>
                    <a:pt x="3066" y="6752"/>
                  </a:cubicBezTo>
                  <a:cubicBezTo>
                    <a:pt x="2961" y="6752"/>
                    <a:pt x="2857" y="6819"/>
                    <a:pt x="2849" y="6954"/>
                  </a:cubicBezTo>
                  <a:lnTo>
                    <a:pt x="2849" y="8056"/>
                  </a:lnTo>
                  <a:cubicBezTo>
                    <a:pt x="2849" y="8171"/>
                    <a:pt x="2946" y="8267"/>
                    <a:pt x="3066" y="8267"/>
                  </a:cubicBezTo>
                  <a:lnTo>
                    <a:pt x="3773" y="8267"/>
                  </a:lnTo>
                  <a:lnTo>
                    <a:pt x="3773" y="8744"/>
                  </a:lnTo>
                  <a:lnTo>
                    <a:pt x="3773" y="8758"/>
                  </a:lnTo>
                  <a:lnTo>
                    <a:pt x="2835" y="8758"/>
                  </a:lnTo>
                  <a:cubicBezTo>
                    <a:pt x="2832" y="8758"/>
                    <a:pt x="2829" y="8758"/>
                    <a:pt x="2826" y="8758"/>
                  </a:cubicBezTo>
                  <a:cubicBezTo>
                    <a:pt x="2566" y="8758"/>
                    <a:pt x="2359" y="8544"/>
                    <a:pt x="2359" y="8287"/>
                  </a:cubicBezTo>
                  <a:lnTo>
                    <a:pt x="2359" y="8282"/>
                  </a:lnTo>
                  <a:lnTo>
                    <a:pt x="2359" y="6463"/>
                  </a:lnTo>
                  <a:cubicBezTo>
                    <a:pt x="2354" y="6280"/>
                    <a:pt x="2460" y="6116"/>
                    <a:pt x="2618" y="6035"/>
                  </a:cubicBezTo>
                  <a:lnTo>
                    <a:pt x="3340" y="5674"/>
                  </a:lnTo>
                  <a:lnTo>
                    <a:pt x="3590" y="5914"/>
                  </a:lnTo>
                  <a:cubicBezTo>
                    <a:pt x="3766" y="6080"/>
                    <a:pt x="3991" y="6163"/>
                    <a:pt x="4216" y="6163"/>
                  </a:cubicBezTo>
                  <a:cubicBezTo>
                    <a:pt x="4441" y="6163"/>
                    <a:pt x="4666" y="6080"/>
                    <a:pt x="4842" y="5914"/>
                  </a:cubicBezTo>
                  <a:lnTo>
                    <a:pt x="5092" y="5674"/>
                  </a:lnTo>
                  <a:close/>
                  <a:moveTo>
                    <a:pt x="13916" y="9191"/>
                  </a:moveTo>
                  <a:lnTo>
                    <a:pt x="13916" y="9682"/>
                  </a:lnTo>
                  <a:lnTo>
                    <a:pt x="973" y="9682"/>
                  </a:lnTo>
                  <a:lnTo>
                    <a:pt x="973" y="9191"/>
                  </a:lnTo>
                  <a:close/>
                  <a:moveTo>
                    <a:pt x="4216" y="1"/>
                  </a:moveTo>
                  <a:cubicBezTo>
                    <a:pt x="3586" y="1"/>
                    <a:pt x="3076" y="458"/>
                    <a:pt x="3076" y="1021"/>
                  </a:cubicBezTo>
                  <a:cubicBezTo>
                    <a:pt x="3076" y="1112"/>
                    <a:pt x="3090" y="1204"/>
                    <a:pt x="3114" y="1290"/>
                  </a:cubicBezTo>
                  <a:cubicBezTo>
                    <a:pt x="2373" y="1844"/>
                    <a:pt x="2166" y="2864"/>
                    <a:pt x="2628" y="3662"/>
                  </a:cubicBezTo>
                  <a:cubicBezTo>
                    <a:pt x="2691" y="4110"/>
                    <a:pt x="2936" y="4505"/>
                    <a:pt x="3307" y="4760"/>
                  </a:cubicBezTo>
                  <a:lnTo>
                    <a:pt x="3307" y="5197"/>
                  </a:lnTo>
                  <a:cubicBezTo>
                    <a:pt x="3307" y="5202"/>
                    <a:pt x="3302" y="5207"/>
                    <a:pt x="3297" y="5212"/>
                  </a:cubicBezTo>
                  <a:lnTo>
                    <a:pt x="2431" y="5650"/>
                  </a:lnTo>
                  <a:cubicBezTo>
                    <a:pt x="2118" y="5804"/>
                    <a:pt x="1926" y="6116"/>
                    <a:pt x="1926" y="6463"/>
                  </a:cubicBezTo>
                  <a:lnTo>
                    <a:pt x="1926" y="8287"/>
                  </a:lnTo>
                  <a:cubicBezTo>
                    <a:pt x="1926" y="8450"/>
                    <a:pt x="1974" y="8619"/>
                    <a:pt x="2060" y="8758"/>
                  </a:cubicBezTo>
                  <a:lnTo>
                    <a:pt x="299" y="8758"/>
                  </a:lnTo>
                  <a:cubicBezTo>
                    <a:pt x="295" y="8758"/>
                    <a:pt x="290" y="8758"/>
                    <a:pt x="285" y="8758"/>
                  </a:cubicBezTo>
                  <a:cubicBezTo>
                    <a:pt x="1" y="8758"/>
                    <a:pt x="1" y="9191"/>
                    <a:pt x="285" y="9191"/>
                  </a:cubicBezTo>
                  <a:cubicBezTo>
                    <a:pt x="290" y="9191"/>
                    <a:pt x="295" y="9191"/>
                    <a:pt x="299" y="9191"/>
                  </a:cubicBezTo>
                  <a:lnTo>
                    <a:pt x="545" y="9191"/>
                  </a:lnTo>
                  <a:lnTo>
                    <a:pt x="545" y="11279"/>
                  </a:lnTo>
                  <a:cubicBezTo>
                    <a:pt x="535" y="11431"/>
                    <a:pt x="647" y="11507"/>
                    <a:pt x="759" y="11507"/>
                  </a:cubicBezTo>
                  <a:cubicBezTo>
                    <a:pt x="871" y="11507"/>
                    <a:pt x="982" y="11431"/>
                    <a:pt x="973" y="11279"/>
                  </a:cubicBezTo>
                  <a:lnTo>
                    <a:pt x="973" y="10115"/>
                  </a:lnTo>
                  <a:lnTo>
                    <a:pt x="13916" y="10115"/>
                  </a:lnTo>
                  <a:lnTo>
                    <a:pt x="13916" y="11279"/>
                  </a:lnTo>
                  <a:cubicBezTo>
                    <a:pt x="13924" y="11417"/>
                    <a:pt x="14028" y="11485"/>
                    <a:pt x="14133" y="11485"/>
                  </a:cubicBezTo>
                  <a:cubicBezTo>
                    <a:pt x="14238" y="11485"/>
                    <a:pt x="14342" y="11417"/>
                    <a:pt x="14350" y="11279"/>
                  </a:cubicBezTo>
                  <a:lnTo>
                    <a:pt x="14350" y="9191"/>
                  </a:lnTo>
                  <a:lnTo>
                    <a:pt x="14595" y="9191"/>
                  </a:lnTo>
                  <a:cubicBezTo>
                    <a:pt x="14864" y="9177"/>
                    <a:pt x="14864" y="8773"/>
                    <a:pt x="14595" y="8758"/>
                  </a:cubicBezTo>
                  <a:lnTo>
                    <a:pt x="7430" y="8758"/>
                  </a:lnTo>
                  <a:lnTo>
                    <a:pt x="7430" y="8744"/>
                  </a:lnTo>
                  <a:lnTo>
                    <a:pt x="7430" y="6901"/>
                  </a:lnTo>
                  <a:cubicBezTo>
                    <a:pt x="7430" y="6655"/>
                    <a:pt x="7228" y="6453"/>
                    <a:pt x="6983" y="6453"/>
                  </a:cubicBezTo>
                  <a:lnTo>
                    <a:pt x="6506" y="6453"/>
                  </a:lnTo>
                  <a:cubicBezTo>
                    <a:pt x="6506" y="6112"/>
                    <a:pt x="6309" y="5799"/>
                    <a:pt x="6006" y="5650"/>
                  </a:cubicBezTo>
                  <a:lnTo>
                    <a:pt x="5130" y="5212"/>
                  </a:lnTo>
                  <a:cubicBezTo>
                    <a:pt x="5125" y="5212"/>
                    <a:pt x="5121" y="5207"/>
                    <a:pt x="5121" y="5197"/>
                  </a:cubicBezTo>
                  <a:lnTo>
                    <a:pt x="5121" y="4760"/>
                  </a:lnTo>
                  <a:cubicBezTo>
                    <a:pt x="5491" y="4505"/>
                    <a:pt x="5736" y="4110"/>
                    <a:pt x="5799" y="3662"/>
                  </a:cubicBezTo>
                  <a:cubicBezTo>
                    <a:pt x="6261" y="2864"/>
                    <a:pt x="6054" y="1844"/>
                    <a:pt x="5313" y="1290"/>
                  </a:cubicBezTo>
                  <a:cubicBezTo>
                    <a:pt x="5337" y="1204"/>
                    <a:pt x="5352" y="1112"/>
                    <a:pt x="5352" y="1021"/>
                  </a:cubicBezTo>
                  <a:cubicBezTo>
                    <a:pt x="5352" y="458"/>
                    <a:pt x="4842" y="1"/>
                    <a:pt x="4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6" name="Google Shape;7466;p29"/>
            <p:cNvSpPr/>
            <p:nvPr/>
          </p:nvSpPr>
          <p:spPr>
            <a:xfrm>
              <a:off x="5023529" y="2666212"/>
              <a:ext cx="27618" cy="11278"/>
            </a:xfrm>
            <a:custGeom>
              <a:rect b="b" l="l" r="r" t="t"/>
              <a:pathLst>
                <a:path extrusionOk="0" h="430" w="1053">
                  <a:moveTo>
                    <a:pt x="280" y="1"/>
                  </a:moveTo>
                  <a:cubicBezTo>
                    <a:pt x="1" y="1"/>
                    <a:pt x="1" y="430"/>
                    <a:pt x="280" y="430"/>
                  </a:cubicBezTo>
                  <a:cubicBezTo>
                    <a:pt x="286" y="430"/>
                    <a:pt x="292" y="430"/>
                    <a:pt x="298" y="429"/>
                  </a:cubicBezTo>
                  <a:lnTo>
                    <a:pt x="755" y="429"/>
                  </a:lnTo>
                  <a:cubicBezTo>
                    <a:pt x="761" y="430"/>
                    <a:pt x="767" y="430"/>
                    <a:pt x="773" y="430"/>
                  </a:cubicBezTo>
                  <a:cubicBezTo>
                    <a:pt x="1052" y="430"/>
                    <a:pt x="1052" y="1"/>
                    <a:pt x="773" y="1"/>
                  </a:cubicBezTo>
                  <a:cubicBezTo>
                    <a:pt x="767" y="1"/>
                    <a:pt x="761" y="1"/>
                    <a:pt x="755" y="1"/>
                  </a:cubicBezTo>
                  <a:lnTo>
                    <a:pt x="298" y="1"/>
                  </a:lnTo>
                  <a:cubicBezTo>
                    <a:pt x="292" y="1"/>
                    <a:pt x="286" y="1"/>
                    <a:pt x="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7" name="Google Shape;7467;p29"/>
            <p:cNvSpPr/>
            <p:nvPr/>
          </p:nvSpPr>
          <p:spPr>
            <a:xfrm>
              <a:off x="5074095" y="2430348"/>
              <a:ext cx="192615" cy="188523"/>
            </a:xfrm>
            <a:custGeom>
              <a:rect b="b" l="l" r="r" t="t"/>
              <a:pathLst>
                <a:path extrusionOk="0" h="7188" w="7344">
                  <a:moveTo>
                    <a:pt x="6439" y="434"/>
                  </a:moveTo>
                  <a:cubicBezTo>
                    <a:pt x="6699" y="434"/>
                    <a:pt x="6911" y="646"/>
                    <a:pt x="6915" y="910"/>
                  </a:cubicBezTo>
                  <a:lnTo>
                    <a:pt x="6915" y="4596"/>
                  </a:lnTo>
                  <a:cubicBezTo>
                    <a:pt x="6915" y="4861"/>
                    <a:pt x="6699" y="5077"/>
                    <a:pt x="6434" y="5077"/>
                  </a:cubicBezTo>
                  <a:lnTo>
                    <a:pt x="3668" y="5077"/>
                  </a:lnTo>
                  <a:cubicBezTo>
                    <a:pt x="3624" y="5077"/>
                    <a:pt x="3576" y="5092"/>
                    <a:pt x="3542" y="5116"/>
                  </a:cubicBezTo>
                  <a:lnTo>
                    <a:pt x="1483" y="6612"/>
                  </a:lnTo>
                  <a:lnTo>
                    <a:pt x="1801" y="5342"/>
                  </a:lnTo>
                  <a:cubicBezTo>
                    <a:pt x="1834" y="5207"/>
                    <a:pt x="1733" y="5077"/>
                    <a:pt x="1594" y="5077"/>
                  </a:cubicBezTo>
                  <a:lnTo>
                    <a:pt x="901" y="5077"/>
                  </a:lnTo>
                  <a:cubicBezTo>
                    <a:pt x="636" y="5073"/>
                    <a:pt x="424" y="4861"/>
                    <a:pt x="424" y="4601"/>
                  </a:cubicBezTo>
                  <a:lnTo>
                    <a:pt x="424" y="910"/>
                  </a:lnTo>
                  <a:lnTo>
                    <a:pt x="429" y="910"/>
                  </a:lnTo>
                  <a:cubicBezTo>
                    <a:pt x="429" y="646"/>
                    <a:pt x="641" y="434"/>
                    <a:pt x="906" y="434"/>
                  </a:cubicBezTo>
                  <a:close/>
                  <a:moveTo>
                    <a:pt x="901" y="1"/>
                  </a:moveTo>
                  <a:cubicBezTo>
                    <a:pt x="400" y="6"/>
                    <a:pt x="1" y="410"/>
                    <a:pt x="1" y="910"/>
                  </a:cubicBezTo>
                  <a:lnTo>
                    <a:pt x="1" y="4596"/>
                  </a:lnTo>
                  <a:cubicBezTo>
                    <a:pt x="1" y="5097"/>
                    <a:pt x="405" y="5506"/>
                    <a:pt x="906" y="5506"/>
                  </a:cubicBezTo>
                  <a:lnTo>
                    <a:pt x="1324" y="5506"/>
                  </a:lnTo>
                  <a:lnTo>
                    <a:pt x="1007" y="6776"/>
                  </a:lnTo>
                  <a:cubicBezTo>
                    <a:pt x="949" y="7001"/>
                    <a:pt x="1128" y="7187"/>
                    <a:pt x="1328" y="7187"/>
                  </a:cubicBezTo>
                  <a:cubicBezTo>
                    <a:pt x="1393" y="7187"/>
                    <a:pt x="1460" y="7167"/>
                    <a:pt x="1521" y="7122"/>
                  </a:cubicBezTo>
                  <a:lnTo>
                    <a:pt x="3745" y="5506"/>
                  </a:lnTo>
                  <a:lnTo>
                    <a:pt x="6434" y="5506"/>
                  </a:lnTo>
                  <a:cubicBezTo>
                    <a:pt x="6935" y="5506"/>
                    <a:pt x="7344" y="5097"/>
                    <a:pt x="7344" y="4596"/>
                  </a:cubicBezTo>
                  <a:lnTo>
                    <a:pt x="7344" y="910"/>
                  </a:lnTo>
                  <a:cubicBezTo>
                    <a:pt x="7339" y="410"/>
                    <a:pt x="6935" y="1"/>
                    <a:pt x="64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8" name="Google Shape;7468;p29"/>
            <p:cNvSpPr/>
            <p:nvPr/>
          </p:nvSpPr>
          <p:spPr>
            <a:xfrm>
              <a:off x="5108086" y="2466699"/>
              <a:ext cx="33047" cy="11278"/>
            </a:xfrm>
            <a:custGeom>
              <a:rect b="b" l="l" r="r" t="t"/>
              <a:pathLst>
                <a:path extrusionOk="0" h="430" w="1260">
                  <a:moveTo>
                    <a:pt x="280" y="0"/>
                  </a:moveTo>
                  <a:cubicBezTo>
                    <a:pt x="1" y="0"/>
                    <a:pt x="1" y="430"/>
                    <a:pt x="280" y="430"/>
                  </a:cubicBezTo>
                  <a:cubicBezTo>
                    <a:pt x="286" y="430"/>
                    <a:pt x="292" y="429"/>
                    <a:pt x="298" y="429"/>
                  </a:cubicBezTo>
                  <a:lnTo>
                    <a:pt x="991" y="429"/>
                  </a:lnTo>
                  <a:cubicBezTo>
                    <a:pt x="1260" y="415"/>
                    <a:pt x="1260" y="15"/>
                    <a:pt x="991" y="1"/>
                  </a:cubicBezTo>
                  <a:lnTo>
                    <a:pt x="298" y="1"/>
                  </a:lnTo>
                  <a:cubicBezTo>
                    <a:pt x="292" y="0"/>
                    <a:pt x="286" y="0"/>
                    <a:pt x="2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9" name="Google Shape;7469;p29"/>
            <p:cNvSpPr/>
            <p:nvPr/>
          </p:nvSpPr>
          <p:spPr>
            <a:xfrm>
              <a:off x="5150496" y="2466699"/>
              <a:ext cx="82118" cy="11278"/>
            </a:xfrm>
            <a:custGeom>
              <a:rect b="b" l="l" r="r" t="t"/>
              <a:pathLst>
                <a:path extrusionOk="0" h="430" w="3131">
                  <a:moveTo>
                    <a:pt x="279" y="0"/>
                  </a:moveTo>
                  <a:cubicBezTo>
                    <a:pt x="0" y="0"/>
                    <a:pt x="0" y="430"/>
                    <a:pt x="279" y="430"/>
                  </a:cubicBezTo>
                  <a:cubicBezTo>
                    <a:pt x="285" y="430"/>
                    <a:pt x="291" y="429"/>
                    <a:pt x="297" y="429"/>
                  </a:cubicBezTo>
                  <a:lnTo>
                    <a:pt x="2833" y="429"/>
                  </a:lnTo>
                  <a:cubicBezTo>
                    <a:pt x="2839" y="429"/>
                    <a:pt x="2845" y="430"/>
                    <a:pt x="2851" y="430"/>
                  </a:cubicBezTo>
                  <a:cubicBezTo>
                    <a:pt x="3130" y="430"/>
                    <a:pt x="3130" y="0"/>
                    <a:pt x="2851" y="0"/>
                  </a:cubicBezTo>
                  <a:cubicBezTo>
                    <a:pt x="2845" y="0"/>
                    <a:pt x="2839" y="0"/>
                    <a:pt x="2833" y="1"/>
                  </a:cubicBezTo>
                  <a:lnTo>
                    <a:pt x="297" y="1"/>
                  </a:lnTo>
                  <a:cubicBezTo>
                    <a:pt x="291" y="0"/>
                    <a:pt x="285" y="0"/>
                    <a:pt x="2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0" name="Google Shape;7470;p29"/>
            <p:cNvSpPr/>
            <p:nvPr/>
          </p:nvSpPr>
          <p:spPr>
            <a:xfrm>
              <a:off x="5108060" y="2496861"/>
              <a:ext cx="123951" cy="11409"/>
            </a:xfrm>
            <a:custGeom>
              <a:rect b="b" l="l" r="r" t="t"/>
              <a:pathLst>
                <a:path extrusionOk="0" h="435" w="4726">
                  <a:moveTo>
                    <a:pt x="285" y="0"/>
                  </a:moveTo>
                  <a:cubicBezTo>
                    <a:pt x="0" y="0"/>
                    <a:pt x="0" y="434"/>
                    <a:pt x="285" y="434"/>
                  </a:cubicBezTo>
                  <a:cubicBezTo>
                    <a:pt x="289" y="434"/>
                    <a:pt x="294" y="434"/>
                    <a:pt x="299" y="434"/>
                  </a:cubicBezTo>
                  <a:lnTo>
                    <a:pt x="4451" y="434"/>
                  </a:lnTo>
                  <a:cubicBezTo>
                    <a:pt x="4725" y="419"/>
                    <a:pt x="4725" y="15"/>
                    <a:pt x="4451" y="1"/>
                  </a:cubicBezTo>
                  <a:lnTo>
                    <a:pt x="299" y="1"/>
                  </a:lnTo>
                  <a:cubicBezTo>
                    <a:pt x="294" y="1"/>
                    <a:pt x="289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1" name="Google Shape;7471;p29"/>
            <p:cNvSpPr/>
            <p:nvPr/>
          </p:nvSpPr>
          <p:spPr>
            <a:xfrm>
              <a:off x="5108060" y="2527153"/>
              <a:ext cx="82171" cy="11383"/>
            </a:xfrm>
            <a:custGeom>
              <a:rect b="b" l="l" r="r" t="t"/>
              <a:pathLst>
                <a:path extrusionOk="0" h="434" w="3133">
                  <a:moveTo>
                    <a:pt x="285" y="0"/>
                  </a:moveTo>
                  <a:cubicBezTo>
                    <a:pt x="0" y="0"/>
                    <a:pt x="0" y="434"/>
                    <a:pt x="285" y="434"/>
                  </a:cubicBezTo>
                  <a:cubicBezTo>
                    <a:pt x="289" y="434"/>
                    <a:pt x="294" y="434"/>
                    <a:pt x="299" y="434"/>
                  </a:cubicBezTo>
                  <a:lnTo>
                    <a:pt x="2834" y="434"/>
                  </a:lnTo>
                  <a:cubicBezTo>
                    <a:pt x="2839" y="434"/>
                    <a:pt x="2844" y="434"/>
                    <a:pt x="2848" y="434"/>
                  </a:cubicBezTo>
                  <a:cubicBezTo>
                    <a:pt x="3133" y="434"/>
                    <a:pt x="3133" y="0"/>
                    <a:pt x="2848" y="0"/>
                  </a:cubicBezTo>
                  <a:cubicBezTo>
                    <a:pt x="2844" y="0"/>
                    <a:pt x="2839" y="0"/>
                    <a:pt x="2834" y="1"/>
                  </a:cubicBezTo>
                  <a:lnTo>
                    <a:pt x="299" y="1"/>
                  </a:lnTo>
                  <a:cubicBezTo>
                    <a:pt x="294" y="0"/>
                    <a:pt x="289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2" name="Google Shape;7472;p29"/>
            <p:cNvSpPr/>
            <p:nvPr/>
          </p:nvSpPr>
          <p:spPr>
            <a:xfrm>
              <a:off x="5199437" y="2527153"/>
              <a:ext cx="32443" cy="11383"/>
            </a:xfrm>
            <a:custGeom>
              <a:rect b="b" l="l" r="r" t="t"/>
              <a:pathLst>
                <a:path extrusionOk="0" h="434" w="1237">
                  <a:moveTo>
                    <a:pt x="274" y="1"/>
                  </a:moveTo>
                  <a:cubicBezTo>
                    <a:pt x="0" y="15"/>
                    <a:pt x="0" y="419"/>
                    <a:pt x="274" y="434"/>
                  </a:cubicBezTo>
                  <a:lnTo>
                    <a:pt x="962" y="434"/>
                  </a:lnTo>
                  <a:cubicBezTo>
                    <a:pt x="1237" y="419"/>
                    <a:pt x="1237" y="15"/>
                    <a:pt x="9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73" name="Google Shape;7473;p29"/>
          <p:cNvGrpSpPr/>
          <p:nvPr/>
        </p:nvGrpSpPr>
        <p:grpSpPr>
          <a:xfrm>
            <a:off x="5747880" y="2258021"/>
            <a:ext cx="433645" cy="315176"/>
            <a:chOff x="5747880" y="2442596"/>
            <a:chExt cx="433645" cy="315176"/>
          </a:xfrm>
        </p:grpSpPr>
        <p:sp>
          <p:nvSpPr>
            <p:cNvPr id="7474" name="Google Shape;7474;p29"/>
            <p:cNvSpPr/>
            <p:nvPr/>
          </p:nvSpPr>
          <p:spPr>
            <a:xfrm>
              <a:off x="6018207" y="2462660"/>
              <a:ext cx="33597" cy="73857"/>
            </a:xfrm>
            <a:custGeom>
              <a:rect b="b" l="l" r="r" t="t"/>
              <a:pathLst>
                <a:path extrusionOk="0" h="2816" w="1281">
                  <a:moveTo>
                    <a:pt x="770" y="1"/>
                  </a:moveTo>
                  <a:cubicBezTo>
                    <a:pt x="347" y="1"/>
                    <a:pt x="1" y="342"/>
                    <a:pt x="1" y="766"/>
                  </a:cubicBezTo>
                  <a:lnTo>
                    <a:pt x="1" y="949"/>
                  </a:lnTo>
                  <a:cubicBezTo>
                    <a:pt x="1" y="1165"/>
                    <a:pt x="34" y="1387"/>
                    <a:pt x="106" y="1593"/>
                  </a:cubicBezTo>
                  <a:lnTo>
                    <a:pt x="511" y="2816"/>
                  </a:lnTo>
                  <a:lnTo>
                    <a:pt x="1281" y="2816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5" name="Google Shape;7475;p29"/>
            <p:cNvSpPr/>
            <p:nvPr/>
          </p:nvSpPr>
          <p:spPr>
            <a:xfrm>
              <a:off x="6031714" y="2455972"/>
              <a:ext cx="80414" cy="80414"/>
            </a:xfrm>
            <a:custGeom>
              <a:rect b="b" l="l" r="r" t="t"/>
              <a:pathLst>
                <a:path extrusionOk="0" h="3066" w="3066">
                  <a:moveTo>
                    <a:pt x="766" y="1"/>
                  </a:moveTo>
                  <a:cubicBezTo>
                    <a:pt x="342" y="1"/>
                    <a:pt x="0" y="342"/>
                    <a:pt x="0" y="766"/>
                  </a:cubicBezTo>
                  <a:cubicBezTo>
                    <a:pt x="0" y="1050"/>
                    <a:pt x="227" y="1276"/>
                    <a:pt x="511" y="1276"/>
                  </a:cubicBezTo>
                  <a:lnTo>
                    <a:pt x="2555" y="3066"/>
                  </a:lnTo>
                  <a:lnTo>
                    <a:pt x="3008" y="1483"/>
                  </a:lnTo>
                  <a:cubicBezTo>
                    <a:pt x="3046" y="1348"/>
                    <a:pt x="3066" y="1204"/>
                    <a:pt x="3066" y="1064"/>
                  </a:cubicBezTo>
                  <a:lnTo>
                    <a:pt x="3066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6" name="Google Shape;7476;p29"/>
            <p:cNvSpPr/>
            <p:nvPr/>
          </p:nvSpPr>
          <p:spPr>
            <a:xfrm>
              <a:off x="6045090" y="2556554"/>
              <a:ext cx="40285" cy="40285"/>
            </a:xfrm>
            <a:custGeom>
              <a:rect b="b" l="l" r="r" t="t"/>
              <a:pathLst>
                <a:path extrusionOk="0" h="1536" w="1536">
                  <a:moveTo>
                    <a:pt x="1" y="1"/>
                  </a:moveTo>
                  <a:lnTo>
                    <a:pt x="1" y="1536"/>
                  </a:lnTo>
                  <a:lnTo>
                    <a:pt x="1535" y="1536"/>
                  </a:lnTo>
                  <a:lnTo>
                    <a:pt x="153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7" name="Google Shape;7477;p29"/>
            <p:cNvSpPr/>
            <p:nvPr/>
          </p:nvSpPr>
          <p:spPr>
            <a:xfrm>
              <a:off x="5998012" y="2572842"/>
              <a:ext cx="134180" cy="117893"/>
            </a:xfrm>
            <a:custGeom>
              <a:rect b="b" l="l" r="r" t="t"/>
              <a:pathLst>
                <a:path extrusionOk="0" h="4495" w="5116">
                  <a:moveTo>
                    <a:pt x="1796" y="0"/>
                  </a:moveTo>
                  <a:lnTo>
                    <a:pt x="559" y="352"/>
                  </a:lnTo>
                  <a:cubicBezTo>
                    <a:pt x="232" y="448"/>
                    <a:pt x="1" y="746"/>
                    <a:pt x="1" y="1088"/>
                  </a:cubicBezTo>
                  <a:lnTo>
                    <a:pt x="1" y="4495"/>
                  </a:lnTo>
                  <a:lnTo>
                    <a:pt x="4091" y="4495"/>
                  </a:lnTo>
                  <a:cubicBezTo>
                    <a:pt x="4658" y="4495"/>
                    <a:pt x="5116" y="4037"/>
                    <a:pt x="5116" y="3470"/>
                  </a:cubicBezTo>
                  <a:lnTo>
                    <a:pt x="5116" y="1088"/>
                  </a:lnTo>
                  <a:cubicBezTo>
                    <a:pt x="5116" y="746"/>
                    <a:pt x="4889" y="448"/>
                    <a:pt x="4562" y="352"/>
                  </a:cubicBezTo>
                  <a:lnTo>
                    <a:pt x="3326" y="0"/>
                  </a:lnTo>
                  <a:lnTo>
                    <a:pt x="3027" y="361"/>
                  </a:lnTo>
                  <a:cubicBezTo>
                    <a:pt x="2905" y="506"/>
                    <a:pt x="2733" y="578"/>
                    <a:pt x="2561" y="578"/>
                  </a:cubicBezTo>
                  <a:cubicBezTo>
                    <a:pt x="2389" y="578"/>
                    <a:pt x="2217" y="506"/>
                    <a:pt x="2094" y="361"/>
                  </a:cubicBezTo>
                  <a:lnTo>
                    <a:pt x="1796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8" name="Google Shape;7478;p29"/>
            <p:cNvSpPr/>
            <p:nvPr/>
          </p:nvSpPr>
          <p:spPr>
            <a:xfrm>
              <a:off x="6024895" y="2489543"/>
              <a:ext cx="80545" cy="73726"/>
            </a:xfrm>
            <a:custGeom>
              <a:rect b="b" l="l" r="r" t="t"/>
              <a:pathLst>
                <a:path extrusionOk="0" h="2811" w="3071">
                  <a:moveTo>
                    <a:pt x="971" y="0"/>
                  </a:moveTo>
                  <a:cubicBezTo>
                    <a:pt x="837" y="0"/>
                    <a:pt x="709" y="57"/>
                    <a:pt x="617" y="150"/>
                  </a:cubicBezTo>
                  <a:lnTo>
                    <a:pt x="362" y="405"/>
                  </a:lnTo>
                  <a:cubicBezTo>
                    <a:pt x="131" y="636"/>
                    <a:pt x="1" y="949"/>
                    <a:pt x="1" y="1276"/>
                  </a:cubicBezTo>
                  <a:cubicBezTo>
                    <a:pt x="1" y="2123"/>
                    <a:pt x="689" y="2811"/>
                    <a:pt x="1536" y="2811"/>
                  </a:cubicBezTo>
                  <a:cubicBezTo>
                    <a:pt x="2382" y="2811"/>
                    <a:pt x="3071" y="2123"/>
                    <a:pt x="3071" y="1276"/>
                  </a:cubicBezTo>
                  <a:lnTo>
                    <a:pt x="3071" y="949"/>
                  </a:lnTo>
                  <a:cubicBezTo>
                    <a:pt x="3071" y="814"/>
                    <a:pt x="3018" y="684"/>
                    <a:pt x="2921" y="588"/>
                  </a:cubicBezTo>
                  <a:cubicBezTo>
                    <a:pt x="2527" y="203"/>
                    <a:pt x="1805" y="25"/>
                    <a:pt x="987" y="1"/>
                  </a:cubicBezTo>
                  <a:cubicBezTo>
                    <a:pt x="982" y="0"/>
                    <a:pt x="976" y="0"/>
                    <a:pt x="97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9" name="Google Shape;7479;p29"/>
            <p:cNvSpPr/>
            <p:nvPr/>
          </p:nvSpPr>
          <p:spPr>
            <a:xfrm>
              <a:off x="6024895" y="2489543"/>
              <a:ext cx="80282" cy="72099"/>
            </a:xfrm>
            <a:custGeom>
              <a:rect b="b" l="l" r="r" t="t"/>
              <a:pathLst>
                <a:path extrusionOk="0" h="2749" w="3061">
                  <a:moveTo>
                    <a:pt x="971" y="0"/>
                  </a:moveTo>
                  <a:cubicBezTo>
                    <a:pt x="837" y="0"/>
                    <a:pt x="709" y="57"/>
                    <a:pt x="617" y="150"/>
                  </a:cubicBezTo>
                  <a:lnTo>
                    <a:pt x="362" y="405"/>
                  </a:lnTo>
                  <a:cubicBezTo>
                    <a:pt x="131" y="636"/>
                    <a:pt x="1" y="949"/>
                    <a:pt x="1" y="1276"/>
                  </a:cubicBezTo>
                  <a:cubicBezTo>
                    <a:pt x="1" y="1959"/>
                    <a:pt x="453" y="2561"/>
                    <a:pt x="1112" y="2748"/>
                  </a:cubicBezTo>
                  <a:cubicBezTo>
                    <a:pt x="891" y="2479"/>
                    <a:pt x="771" y="2137"/>
                    <a:pt x="771" y="1786"/>
                  </a:cubicBezTo>
                  <a:lnTo>
                    <a:pt x="771" y="1276"/>
                  </a:lnTo>
                  <a:cubicBezTo>
                    <a:pt x="771" y="994"/>
                    <a:pt x="997" y="765"/>
                    <a:pt x="1276" y="765"/>
                  </a:cubicBezTo>
                  <a:cubicBezTo>
                    <a:pt x="1287" y="765"/>
                    <a:pt x="1298" y="765"/>
                    <a:pt x="1309" y="766"/>
                  </a:cubicBezTo>
                  <a:cubicBezTo>
                    <a:pt x="1824" y="799"/>
                    <a:pt x="2594" y="886"/>
                    <a:pt x="3061" y="1112"/>
                  </a:cubicBezTo>
                  <a:cubicBezTo>
                    <a:pt x="3046" y="1002"/>
                    <a:pt x="3003" y="665"/>
                    <a:pt x="2921" y="588"/>
                  </a:cubicBezTo>
                  <a:cubicBezTo>
                    <a:pt x="2527" y="203"/>
                    <a:pt x="1805" y="25"/>
                    <a:pt x="987" y="1"/>
                  </a:cubicBezTo>
                  <a:cubicBezTo>
                    <a:pt x="982" y="0"/>
                    <a:pt x="976" y="0"/>
                    <a:pt x="97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0" name="Google Shape;7480;p29"/>
            <p:cNvSpPr/>
            <p:nvPr/>
          </p:nvSpPr>
          <p:spPr>
            <a:xfrm>
              <a:off x="6045090" y="2589889"/>
              <a:ext cx="87102" cy="100845"/>
            </a:xfrm>
            <a:custGeom>
              <a:rect b="b" l="l" r="r" t="t"/>
              <a:pathLst>
                <a:path extrusionOk="0" h="3845" w="3321">
                  <a:moveTo>
                    <a:pt x="3186" y="0"/>
                  </a:moveTo>
                  <a:lnTo>
                    <a:pt x="2527" y="659"/>
                  </a:lnTo>
                  <a:cubicBezTo>
                    <a:pt x="2382" y="804"/>
                    <a:pt x="2301" y="996"/>
                    <a:pt x="2301" y="1203"/>
                  </a:cubicBezTo>
                  <a:lnTo>
                    <a:pt x="2301" y="2565"/>
                  </a:lnTo>
                  <a:lnTo>
                    <a:pt x="1" y="2565"/>
                  </a:lnTo>
                  <a:lnTo>
                    <a:pt x="1" y="3845"/>
                  </a:lnTo>
                  <a:lnTo>
                    <a:pt x="2301" y="3845"/>
                  </a:lnTo>
                  <a:cubicBezTo>
                    <a:pt x="2863" y="3845"/>
                    <a:pt x="3321" y="3387"/>
                    <a:pt x="3321" y="2820"/>
                  </a:cubicBezTo>
                  <a:lnTo>
                    <a:pt x="3321" y="438"/>
                  </a:lnTo>
                  <a:cubicBezTo>
                    <a:pt x="3321" y="284"/>
                    <a:pt x="3272" y="130"/>
                    <a:pt x="3186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1" name="Google Shape;7481;p29"/>
            <p:cNvSpPr/>
            <p:nvPr/>
          </p:nvSpPr>
          <p:spPr>
            <a:xfrm>
              <a:off x="5984636" y="2616878"/>
              <a:ext cx="93921" cy="67037"/>
            </a:xfrm>
            <a:custGeom>
              <a:rect b="b" l="l" r="r" t="t"/>
              <a:pathLst>
                <a:path extrusionOk="0" h="2556" w="3581">
                  <a:moveTo>
                    <a:pt x="256" y="1"/>
                  </a:moveTo>
                  <a:cubicBezTo>
                    <a:pt x="116" y="1"/>
                    <a:pt x="1" y="116"/>
                    <a:pt x="1" y="256"/>
                  </a:cubicBezTo>
                  <a:lnTo>
                    <a:pt x="1" y="2301"/>
                  </a:lnTo>
                  <a:cubicBezTo>
                    <a:pt x="1" y="2445"/>
                    <a:pt x="116" y="2556"/>
                    <a:pt x="256" y="2556"/>
                  </a:cubicBezTo>
                  <a:lnTo>
                    <a:pt x="3326" y="2556"/>
                  </a:lnTo>
                  <a:cubicBezTo>
                    <a:pt x="3465" y="2556"/>
                    <a:pt x="3581" y="2445"/>
                    <a:pt x="3581" y="2301"/>
                  </a:cubicBezTo>
                  <a:lnTo>
                    <a:pt x="3581" y="256"/>
                  </a:lnTo>
                  <a:cubicBezTo>
                    <a:pt x="3581" y="116"/>
                    <a:pt x="3465" y="1"/>
                    <a:pt x="3326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2" name="Google Shape;7482;p29"/>
            <p:cNvSpPr/>
            <p:nvPr/>
          </p:nvSpPr>
          <p:spPr>
            <a:xfrm>
              <a:off x="5810223" y="2563242"/>
              <a:ext cx="134311" cy="120804"/>
            </a:xfrm>
            <a:custGeom>
              <a:rect b="b" l="l" r="r" t="t"/>
              <a:pathLst>
                <a:path extrusionOk="0" h="4606" w="5121">
                  <a:moveTo>
                    <a:pt x="1791" y="1"/>
                  </a:moveTo>
                  <a:lnTo>
                    <a:pt x="1791" y="131"/>
                  </a:lnTo>
                  <a:cubicBezTo>
                    <a:pt x="1791" y="357"/>
                    <a:pt x="1642" y="559"/>
                    <a:pt x="1420" y="621"/>
                  </a:cubicBezTo>
                  <a:lnTo>
                    <a:pt x="559" y="867"/>
                  </a:lnTo>
                  <a:cubicBezTo>
                    <a:pt x="227" y="963"/>
                    <a:pt x="1" y="1261"/>
                    <a:pt x="1" y="1603"/>
                  </a:cubicBezTo>
                  <a:lnTo>
                    <a:pt x="1" y="3840"/>
                  </a:lnTo>
                  <a:cubicBezTo>
                    <a:pt x="1" y="4264"/>
                    <a:pt x="347" y="4606"/>
                    <a:pt x="771" y="4606"/>
                  </a:cubicBezTo>
                  <a:lnTo>
                    <a:pt x="4351" y="4606"/>
                  </a:lnTo>
                  <a:cubicBezTo>
                    <a:pt x="4774" y="4606"/>
                    <a:pt x="5121" y="4264"/>
                    <a:pt x="5121" y="3840"/>
                  </a:cubicBezTo>
                  <a:lnTo>
                    <a:pt x="5121" y="1603"/>
                  </a:lnTo>
                  <a:cubicBezTo>
                    <a:pt x="5116" y="1261"/>
                    <a:pt x="4890" y="958"/>
                    <a:pt x="4562" y="867"/>
                  </a:cubicBezTo>
                  <a:lnTo>
                    <a:pt x="3701" y="621"/>
                  </a:lnTo>
                  <a:cubicBezTo>
                    <a:pt x="3480" y="554"/>
                    <a:pt x="3331" y="352"/>
                    <a:pt x="3331" y="121"/>
                  </a:cubicBezTo>
                  <a:lnTo>
                    <a:pt x="3331" y="1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3" name="Google Shape;7483;p29"/>
            <p:cNvSpPr/>
            <p:nvPr/>
          </p:nvSpPr>
          <p:spPr>
            <a:xfrm>
              <a:off x="5810223" y="2593797"/>
              <a:ext cx="26909" cy="90249"/>
            </a:xfrm>
            <a:custGeom>
              <a:rect b="b" l="l" r="r" t="t"/>
              <a:pathLst>
                <a:path extrusionOk="0" h="3441" w="1026">
                  <a:moveTo>
                    <a:pt x="140" y="0"/>
                  </a:moveTo>
                  <a:cubicBezTo>
                    <a:pt x="49" y="125"/>
                    <a:pt x="1" y="279"/>
                    <a:pt x="1" y="438"/>
                  </a:cubicBezTo>
                  <a:lnTo>
                    <a:pt x="1" y="2671"/>
                  </a:lnTo>
                  <a:cubicBezTo>
                    <a:pt x="1" y="3094"/>
                    <a:pt x="342" y="3441"/>
                    <a:pt x="766" y="3441"/>
                  </a:cubicBezTo>
                  <a:lnTo>
                    <a:pt x="1026" y="3441"/>
                  </a:lnTo>
                  <a:lnTo>
                    <a:pt x="1026" y="881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4" name="Google Shape;7484;p29"/>
            <p:cNvSpPr/>
            <p:nvPr/>
          </p:nvSpPr>
          <p:spPr>
            <a:xfrm>
              <a:off x="5917624" y="2593797"/>
              <a:ext cx="26778" cy="90249"/>
            </a:xfrm>
            <a:custGeom>
              <a:rect b="b" l="l" r="r" t="t"/>
              <a:pathLst>
                <a:path extrusionOk="0" h="3441" w="1021">
                  <a:moveTo>
                    <a:pt x="881" y="0"/>
                  </a:moveTo>
                  <a:lnTo>
                    <a:pt x="1" y="881"/>
                  </a:lnTo>
                  <a:lnTo>
                    <a:pt x="1" y="3441"/>
                  </a:lnTo>
                  <a:lnTo>
                    <a:pt x="256" y="3441"/>
                  </a:lnTo>
                  <a:cubicBezTo>
                    <a:pt x="679" y="3441"/>
                    <a:pt x="1021" y="3094"/>
                    <a:pt x="1021" y="2671"/>
                  </a:cubicBezTo>
                  <a:lnTo>
                    <a:pt x="1021" y="438"/>
                  </a:lnTo>
                  <a:cubicBezTo>
                    <a:pt x="1021" y="279"/>
                    <a:pt x="973" y="125"/>
                    <a:pt x="881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5" name="Google Shape;7485;p29"/>
            <p:cNvSpPr/>
            <p:nvPr/>
          </p:nvSpPr>
          <p:spPr>
            <a:xfrm>
              <a:off x="5845053" y="2563242"/>
              <a:ext cx="64520" cy="20090"/>
            </a:xfrm>
            <a:custGeom>
              <a:rect b="b" l="l" r="r" t="t"/>
              <a:pathLst>
                <a:path extrusionOk="0" h="766" w="2460">
                  <a:moveTo>
                    <a:pt x="463" y="1"/>
                  </a:moveTo>
                  <a:lnTo>
                    <a:pt x="463" y="131"/>
                  </a:lnTo>
                  <a:cubicBezTo>
                    <a:pt x="463" y="357"/>
                    <a:pt x="314" y="559"/>
                    <a:pt x="92" y="621"/>
                  </a:cubicBezTo>
                  <a:lnTo>
                    <a:pt x="1" y="645"/>
                  </a:lnTo>
                  <a:cubicBezTo>
                    <a:pt x="410" y="727"/>
                    <a:pt x="819" y="766"/>
                    <a:pt x="1233" y="766"/>
                  </a:cubicBezTo>
                  <a:cubicBezTo>
                    <a:pt x="1647" y="766"/>
                    <a:pt x="2056" y="722"/>
                    <a:pt x="2460" y="645"/>
                  </a:cubicBezTo>
                  <a:lnTo>
                    <a:pt x="2378" y="621"/>
                  </a:lnTo>
                  <a:cubicBezTo>
                    <a:pt x="2152" y="554"/>
                    <a:pt x="2003" y="352"/>
                    <a:pt x="2003" y="121"/>
                  </a:cubicBezTo>
                  <a:lnTo>
                    <a:pt x="2003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6" name="Google Shape;7486;p29"/>
            <p:cNvSpPr/>
            <p:nvPr/>
          </p:nvSpPr>
          <p:spPr>
            <a:xfrm>
              <a:off x="5818301" y="2449153"/>
              <a:ext cx="118155" cy="120804"/>
            </a:xfrm>
            <a:custGeom>
              <a:rect b="b" l="l" r="r" t="t"/>
              <a:pathLst>
                <a:path extrusionOk="0" h="4606" w="4505">
                  <a:moveTo>
                    <a:pt x="2253" y="1"/>
                  </a:moveTo>
                  <a:cubicBezTo>
                    <a:pt x="1261" y="1"/>
                    <a:pt x="530" y="814"/>
                    <a:pt x="463" y="1815"/>
                  </a:cubicBezTo>
                  <a:cubicBezTo>
                    <a:pt x="424" y="2335"/>
                    <a:pt x="256" y="3331"/>
                    <a:pt x="44" y="3918"/>
                  </a:cubicBezTo>
                  <a:cubicBezTo>
                    <a:pt x="1" y="4052"/>
                    <a:pt x="68" y="4197"/>
                    <a:pt x="198" y="4240"/>
                  </a:cubicBezTo>
                  <a:cubicBezTo>
                    <a:pt x="857" y="4476"/>
                    <a:pt x="1550" y="4601"/>
                    <a:pt x="2253" y="4606"/>
                  </a:cubicBezTo>
                  <a:cubicBezTo>
                    <a:pt x="2950" y="4601"/>
                    <a:pt x="3648" y="4476"/>
                    <a:pt x="4307" y="4240"/>
                  </a:cubicBezTo>
                  <a:cubicBezTo>
                    <a:pt x="4437" y="4197"/>
                    <a:pt x="4505" y="4052"/>
                    <a:pt x="4461" y="3918"/>
                  </a:cubicBezTo>
                  <a:cubicBezTo>
                    <a:pt x="4245" y="3331"/>
                    <a:pt x="4081" y="2335"/>
                    <a:pt x="4043" y="1815"/>
                  </a:cubicBezTo>
                  <a:cubicBezTo>
                    <a:pt x="3970" y="814"/>
                    <a:pt x="3239" y="1"/>
                    <a:pt x="225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7" name="Google Shape;7487;p29"/>
            <p:cNvSpPr/>
            <p:nvPr/>
          </p:nvSpPr>
          <p:spPr>
            <a:xfrm>
              <a:off x="5818301" y="2449153"/>
              <a:ext cx="71968" cy="118417"/>
            </a:xfrm>
            <a:custGeom>
              <a:rect b="b" l="l" r="r" t="t"/>
              <a:pathLst>
                <a:path extrusionOk="0" h="4515" w="2744">
                  <a:moveTo>
                    <a:pt x="2253" y="1"/>
                  </a:moveTo>
                  <a:cubicBezTo>
                    <a:pt x="1261" y="1"/>
                    <a:pt x="530" y="819"/>
                    <a:pt x="463" y="1815"/>
                  </a:cubicBezTo>
                  <a:cubicBezTo>
                    <a:pt x="424" y="2335"/>
                    <a:pt x="256" y="3331"/>
                    <a:pt x="44" y="3922"/>
                  </a:cubicBezTo>
                  <a:cubicBezTo>
                    <a:pt x="1" y="4052"/>
                    <a:pt x="68" y="4197"/>
                    <a:pt x="198" y="4245"/>
                  </a:cubicBezTo>
                  <a:cubicBezTo>
                    <a:pt x="540" y="4360"/>
                    <a:pt x="886" y="4452"/>
                    <a:pt x="1237" y="4514"/>
                  </a:cubicBezTo>
                  <a:cubicBezTo>
                    <a:pt x="1228" y="4461"/>
                    <a:pt x="1228" y="4408"/>
                    <a:pt x="1242" y="4356"/>
                  </a:cubicBezTo>
                  <a:cubicBezTo>
                    <a:pt x="1425" y="3701"/>
                    <a:pt x="1569" y="2594"/>
                    <a:pt x="1603" y="2017"/>
                  </a:cubicBezTo>
                  <a:cubicBezTo>
                    <a:pt x="1651" y="1088"/>
                    <a:pt x="2104" y="309"/>
                    <a:pt x="2743" y="78"/>
                  </a:cubicBezTo>
                  <a:cubicBezTo>
                    <a:pt x="2585" y="25"/>
                    <a:pt x="2421" y="1"/>
                    <a:pt x="225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8" name="Google Shape;7488;p29"/>
            <p:cNvSpPr/>
            <p:nvPr/>
          </p:nvSpPr>
          <p:spPr>
            <a:xfrm>
              <a:off x="5769963" y="2684020"/>
              <a:ext cx="389111" cy="26778"/>
            </a:xfrm>
            <a:custGeom>
              <a:rect b="b" l="l" r="r" t="t"/>
              <a:pathLst>
                <a:path extrusionOk="0" h="1021" w="14836">
                  <a:moveTo>
                    <a:pt x="1" y="1"/>
                  </a:moveTo>
                  <a:lnTo>
                    <a:pt x="1" y="1021"/>
                  </a:lnTo>
                  <a:lnTo>
                    <a:pt x="14836" y="1021"/>
                  </a:lnTo>
                  <a:lnTo>
                    <a:pt x="14836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9" name="Google Shape;7489;p29"/>
            <p:cNvSpPr/>
            <p:nvPr/>
          </p:nvSpPr>
          <p:spPr>
            <a:xfrm>
              <a:off x="5837106" y="2616878"/>
              <a:ext cx="80545" cy="107428"/>
            </a:xfrm>
            <a:custGeom>
              <a:rect b="b" l="l" r="r" t="t"/>
              <a:pathLst>
                <a:path extrusionOk="0" h="4096" w="3071">
                  <a:moveTo>
                    <a:pt x="516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4095"/>
                  </a:lnTo>
                  <a:lnTo>
                    <a:pt x="3071" y="4095"/>
                  </a:lnTo>
                  <a:lnTo>
                    <a:pt x="3071" y="516"/>
                  </a:lnTo>
                  <a:cubicBezTo>
                    <a:pt x="3071" y="232"/>
                    <a:pt x="2840" y="1"/>
                    <a:pt x="2561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0" name="Google Shape;7490;p29"/>
            <p:cNvSpPr/>
            <p:nvPr/>
          </p:nvSpPr>
          <p:spPr>
            <a:xfrm>
              <a:off x="6036750" y="2482986"/>
              <a:ext cx="57412" cy="19094"/>
            </a:xfrm>
            <a:custGeom>
              <a:rect b="b" l="l" r="r" t="t"/>
              <a:pathLst>
                <a:path extrusionOk="0" h="728" w="2189">
                  <a:moveTo>
                    <a:pt x="323" y="0"/>
                  </a:moveTo>
                  <a:cubicBezTo>
                    <a:pt x="1" y="0"/>
                    <a:pt x="1" y="482"/>
                    <a:pt x="323" y="482"/>
                  </a:cubicBezTo>
                  <a:cubicBezTo>
                    <a:pt x="336" y="481"/>
                    <a:pt x="350" y="481"/>
                    <a:pt x="365" y="481"/>
                  </a:cubicBezTo>
                  <a:cubicBezTo>
                    <a:pt x="666" y="481"/>
                    <a:pt x="1390" y="529"/>
                    <a:pt x="1752" y="708"/>
                  </a:cubicBezTo>
                  <a:cubicBezTo>
                    <a:pt x="1786" y="721"/>
                    <a:pt x="1818" y="727"/>
                    <a:pt x="1849" y="727"/>
                  </a:cubicBezTo>
                  <a:cubicBezTo>
                    <a:pt x="2067" y="727"/>
                    <a:pt x="2188" y="415"/>
                    <a:pt x="1969" y="280"/>
                  </a:cubicBezTo>
                  <a:cubicBezTo>
                    <a:pt x="1411" y="0"/>
                    <a:pt x="367" y="0"/>
                    <a:pt x="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1" name="Google Shape;7491;p29"/>
            <p:cNvSpPr/>
            <p:nvPr/>
          </p:nvSpPr>
          <p:spPr>
            <a:xfrm>
              <a:off x="5747880" y="2442596"/>
              <a:ext cx="433645" cy="315176"/>
            </a:xfrm>
            <a:custGeom>
              <a:rect b="b" l="l" r="r" t="t"/>
              <a:pathLst>
                <a:path extrusionOk="0" h="12017" w="16534">
                  <a:moveTo>
                    <a:pt x="13661" y="737"/>
                  </a:moveTo>
                  <a:lnTo>
                    <a:pt x="13661" y="1733"/>
                  </a:lnTo>
                  <a:cubicBezTo>
                    <a:pt x="13661" y="1897"/>
                    <a:pt x="13623" y="2055"/>
                    <a:pt x="13551" y="2200"/>
                  </a:cubicBezTo>
                  <a:lnTo>
                    <a:pt x="13430" y="2440"/>
                  </a:lnTo>
                  <a:cubicBezTo>
                    <a:pt x="13416" y="2474"/>
                    <a:pt x="13406" y="2512"/>
                    <a:pt x="13406" y="2546"/>
                  </a:cubicBezTo>
                  <a:lnTo>
                    <a:pt x="13406" y="3061"/>
                  </a:lnTo>
                  <a:cubicBezTo>
                    <a:pt x="13406" y="3778"/>
                    <a:pt x="12824" y="4356"/>
                    <a:pt x="12112" y="4356"/>
                  </a:cubicBezTo>
                  <a:cubicBezTo>
                    <a:pt x="12098" y="4356"/>
                    <a:pt x="12083" y="4356"/>
                    <a:pt x="12069" y="4355"/>
                  </a:cubicBezTo>
                  <a:cubicBezTo>
                    <a:pt x="11371" y="4336"/>
                    <a:pt x="10808" y="3725"/>
                    <a:pt x="10808" y="2994"/>
                  </a:cubicBezTo>
                  <a:lnTo>
                    <a:pt x="10808" y="2546"/>
                  </a:lnTo>
                  <a:cubicBezTo>
                    <a:pt x="10808" y="2512"/>
                    <a:pt x="10798" y="2474"/>
                    <a:pt x="10784" y="2440"/>
                  </a:cubicBezTo>
                  <a:lnTo>
                    <a:pt x="10640" y="2142"/>
                  </a:lnTo>
                  <a:cubicBezTo>
                    <a:pt x="10582" y="2031"/>
                    <a:pt x="10553" y="1911"/>
                    <a:pt x="10553" y="1791"/>
                  </a:cubicBezTo>
                  <a:lnTo>
                    <a:pt x="10553" y="1781"/>
                  </a:lnTo>
                  <a:cubicBezTo>
                    <a:pt x="10553" y="1204"/>
                    <a:pt x="11020" y="742"/>
                    <a:pt x="11597" y="737"/>
                  </a:cubicBezTo>
                  <a:close/>
                  <a:moveTo>
                    <a:pt x="4931" y="481"/>
                  </a:moveTo>
                  <a:cubicBezTo>
                    <a:pt x="5320" y="481"/>
                    <a:pt x="5710" y="633"/>
                    <a:pt x="6001" y="939"/>
                  </a:cubicBezTo>
                  <a:cubicBezTo>
                    <a:pt x="6290" y="1252"/>
                    <a:pt x="6463" y="1651"/>
                    <a:pt x="6487" y="2075"/>
                  </a:cubicBezTo>
                  <a:cubicBezTo>
                    <a:pt x="6521" y="2585"/>
                    <a:pt x="6694" y="3624"/>
                    <a:pt x="6920" y="4249"/>
                  </a:cubicBezTo>
                  <a:cubicBezTo>
                    <a:pt x="6920" y="4249"/>
                    <a:pt x="6920" y="4254"/>
                    <a:pt x="6920" y="4254"/>
                  </a:cubicBezTo>
                  <a:cubicBezTo>
                    <a:pt x="6915" y="4259"/>
                    <a:pt x="6915" y="4259"/>
                    <a:pt x="6911" y="4264"/>
                  </a:cubicBezTo>
                  <a:cubicBezTo>
                    <a:pt x="6271" y="4497"/>
                    <a:pt x="5601" y="4614"/>
                    <a:pt x="4931" y="4614"/>
                  </a:cubicBezTo>
                  <a:cubicBezTo>
                    <a:pt x="4262" y="4614"/>
                    <a:pt x="3593" y="4497"/>
                    <a:pt x="2955" y="4264"/>
                  </a:cubicBezTo>
                  <a:cubicBezTo>
                    <a:pt x="2950" y="4259"/>
                    <a:pt x="2946" y="4259"/>
                    <a:pt x="2946" y="4254"/>
                  </a:cubicBezTo>
                  <a:cubicBezTo>
                    <a:pt x="2946" y="4254"/>
                    <a:pt x="2946" y="4249"/>
                    <a:pt x="2946" y="4249"/>
                  </a:cubicBezTo>
                  <a:cubicBezTo>
                    <a:pt x="3172" y="3624"/>
                    <a:pt x="3340" y="2585"/>
                    <a:pt x="3379" y="2075"/>
                  </a:cubicBezTo>
                  <a:cubicBezTo>
                    <a:pt x="3403" y="1651"/>
                    <a:pt x="3576" y="1252"/>
                    <a:pt x="3865" y="939"/>
                  </a:cubicBezTo>
                  <a:cubicBezTo>
                    <a:pt x="4153" y="633"/>
                    <a:pt x="4542" y="481"/>
                    <a:pt x="4931" y="481"/>
                  </a:cubicBezTo>
                  <a:close/>
                  <a:moveTo>
                    <a:pt x="12636" y="4755"/>
                  </a:moveTo>
                  <a:cubicBezTo>
                    <a:pt x="12636" y="4827"/>
                    <a:pt x="12651" y="4899"/>
                    <a:pt x="12675" y="4971"/>
                  </a:cubicBezTo>
                  <a:lnTo>
                    <a:pt x="12478" y="5164"/>
                  </a:lnTo>
                  <a:cubicBezTo>
                    <a:pt x="12374" y="5267"/>
                    <a:pt x="12240" y="5319"/>
                    <a:pt x="12105" y="5319"/>
                  </a:cubicBezTo>
                  <a:cubicBezTo>
                    <a:pt x="11970" y="5319"/>
                    <a:pt x="11835" y="5267"/>
                    <a:pt x="11732" y="5164"/>
                  </a:cubicBezTo>
                  <a:lnTo>
                    <a:pt x="11535" y="4971"/>
                  </a:lnTo>
                  <a:cubicBezTo>
                    <a:pt x="11559" y="4899"/>
                    <a:pt x="11573" y="4827"/>
                    <a:pt x="11573" y="4755"/>
                  </a:cubicBezTo>
                  <a:cubicBezTo>
                    <a:pt x="11727" y="4803"/>
                    <a:pt x="11891" y="4832"/>
                    <a:pt x="12049" y="4837"/>
                  </a:cubicBezTo>
                  <a:lnTo>
                    <a:pt x="12107" y="4837"/>
                  </a:lnTo>
                  <a:cubicBezTo>
                    <a:pt x="12285" y="4837"/>
                    <a:pt x="12463" y="4808"/>
                    <a:pt x="12636" y="4755"/>
                  </a:cubicBezTo>
                  <a:close/>
                  <a:moveTo>
                    <a:pt x="5544" y="5063"/>
                  </a:moveTo>
                  <a:cubicBezTo>
                    <a:pt x="5635" y="5250"/>
                    <a:pt x="5804" y="5390"/>
                    <a:pt x="6006" y="5448"/>
                  </a:cubicBezTo>
                  <a:lnTo>
                    <a:pt x="6872" y="5693"/>
                  </a:lnTo>
                  <a:cubicBezTo>
                    <a:pt x="7098" y="5760"/>
                    <a:pt x="7252" y="5967"/>
                    <a:pt x="7257" y="6203"/>
                  </a:cubicBezTo>
                  <a:lnTo>
                    <a:pt x="7257" y="8440"/>
                  </a:lnTo>
                  <a:cubicBezTo>
                    <a:pt x="7257" y="8734"/>
                    <a:pt x="7016" y="8970"/>
                    <a:pt x="6728" y="8970"/>
                  </a:cubicBezTo>
                  <a:lnTo>
                    <a:pt x="6708" y="8970"/>
                  </a:lnTo>
                  <a:lnTo>
                    <a:pt x="6708" y="7161"/>
                  </a:lnTo>
                  <a:cubicBezTo>
                    <a:pt x="6708" y="6745"/>
                    <a:pt x="6376" y="6410"/>
                    <a:pt x="5967" y="6410"/>
                  </a:cubicBezTo>
                  <a:cubicBezTo>
                    <a:pt x="5964" y="6410"/>
                    <a:pt x="5961" y="6410"/>
                    <a:pt x="5958" y="6410"/>
                  </a:cubicBezTo>
                  <a:lnTo>
                    <a:pt x="3908" y="6410"/>
                  </a:lnTo>
                  <a:cubicBezTo>
                    <a:pt x="3494" y="6410"/>
                    <a:pt x="3157" y="6747"/>
                    <a:pt x="3157" y="7161"/>
                  </a:cubicBezTo>
                  <a:lnTo>
                    <a:pt x="3157" y="8970"/>
                  </a:lnTo>
                  <a:lnTo>
                    <a:pt x="3138" y="8970"/>
                  </a:lnTo>
                  <a:cubicBezTo>
                    <a:pt x="2845" y="8970"/>
                    <a:pt x="2609" y="8734"/>
                    <a:pt x="2609" y="8440"/>
                  </a:cubicBezTo>
                  <a:lnTo>
                    <a:pt x="2609" y="6203"/>
                  </a:lnTo>
                  <a:cubicBezTo>
                    <a:pt x="2609" y="5967"/>
                    <a:pt x="2768" y="5760"/>
                    <a:pt x="2994" y="5693"/>
                  </a:cubicBezTo>
                  <a:lnTo>
                    <a:pt x="3860" y="5448"/>
                  </a:lnTo>
                  <a:cubicBezTo>
                    <a:pt x="4062" y="5390"/>
                    <a:pt x="4230" y="5250"/>
                    <a:pt x="4322" y="5063"/>
                  </a:cubicBezTo>
                  <a:cubicBezTo>
                    <a:pt x="4526" y="5084"/>
                    <a:pt x="4730" y="5095"/>
                    <a:pt x="4933" y="5095"/>
                  </a:cubicBezTo>
                  <a:cubicBezTo>
                    <a:pt x="5136" y="5095"/>
                    <a:pt x="5339" y="5084"/>
                    <a:pt x="5544" y="5063"/>
                  </a:cubicBezTo>
                  <a:close/>
                  <a:moveTo>
                    <a:pt x="12362" y="6886"/>
                  </a:moveTo>
                  <a:cubicBezTo>
                    <a:pt x="12372" y="6886"/>
                    <a:pt x="12377" y="6896"/>
                    <a:pt x="12377" y="6906"/>
                  </a:cubicBezTo>
                  <a:lnTo>
                    <a:pt x="12377" y="8955"/>
                  </a:lnTo>
                  <a:cubicBezTo>
                    <a:pt x="12377" y="8960"/>
                    <a:pt x="12372" y="8970"/>
                    <a:pt x="12362" y="8970"/>
                  </a:cubicBezTo>
                  <a:lnTo>
                    <a:pt x="9288" y="8970"/>
                  </a:lnTo>
                  <a:cubicBezTo>
                    <a:pt x="9278" y="8970"/>
                    <a:pt x="9268" y="8960"/>
                    <a:pt x="9268" y="8955"/>
                  </a:cubicBezTo>
                  <a:lnTo>
                    <a:pt x="9268" y="6906"/>
                  </a:lnTo>
                  <a:cubicBezTo>
                    <a:pt x="9268" y="6896"/>
                    <a:pt x="9278" y="6886"/>
                    <a:pt x="9288" y="6886"/>
                  </a:cubicBezTo>
                  <a:close/>
                  <a:moveTo>
                    <a:pt x="12973" y="5351"/>
                  </a:moveTo>
                  <a:cubicBezTo>
                    <a:pt x="13036" y="5395"/>
                    <a:pt x="13108" y="5424"/>
                    <a:pt x="13180" y="5448"/>
                  </a:cubicBezTo>
                  <a:lnTo>
                    <a:pt x="14042" y="5693"/>
                  </a:lnTo>
                  <a:cubicBezTo>
                    <a:pt x="14272" y="5760"/>
                    <a:pt x="14426" y="5967"/>
                    <a:pt x="14426" y="6203"/>
                  </a:cubicBezTo>
                  <a:lnTo>
                    <a:pt x="14426" y="8440"/>
                  </a:lnTo>
                  <a:cubicBezTo>
                    <a:pt x="14426" y="8734"/>
                    <a:pt x="14191" y="8970"/>
                    <a:pt x="13897" y="8970"/>
                  </a:cubicBezTo>
                  <a:lnTo>
                    <a:pt x="12858" y="8970"/>
                  </a:lnTo>
                  <a:lnTo>
                    <a:pt x="12858" y="8955"/>
                  </a:lnTo>
                  <a:lnTo>
                    <a:pt x="12858" y="8426"/>
                  </a:lnTo>
                  <a:lnTo>
                    <a:pt x="13647" y="8426"/>
                  </a:lnTo>
                  <a:cubicBezTo>
                    <a:pt x="13777" y="8426"/>
                    <a:pt x="13888" y="8315"/>
                    <a:pt x="13888" y="8185"/>
                  </a:cubicBezTo>
                  <a:lnTo>
                    <a:pt x="13888" y="6646"/>
                  </a:lnTo>
                  <a:cubicBezTo>
                    <a:pt x="13888" y="6487"/>
                    <a:pt x="13767" y="6408"/>
                    <a:pt x="13647" y="6408"/>
                  </a:cubicBezTo>
                  <a:cubicBezTo>
                    <a:pt x="13527" y="6408"/>
                    <a:pt x="13406" y="6487"/>
                    <a:pt x="13406" y="6646"/>
                  </a:cubicBezTo>
                  <a:lnTo>
                    <a:pt x="13406" y="7945"/>
                  </a:lnTo>
                  <a:lnTo>
                    <a:pt x="12858" y="7945"/>
                  </a:lnTo>
                  <a:lnTo>
                    <a:pt x="12858" y="6906"/>
                  </a:lnTo>
                  <a:cubicBezTo>
                    <a:pt x="12858" y="6631"/>
                    <a:pt x="12636" y="6410"/>
                    <a:pt x="12362" y="6410"/>
                  </a:cubicBezTo>
                  <a:lnTo>
                    <a:pt x="9783" y="6410"/>
                  </a:lnTo>
                  <a:lnTo>
                    <a:pt x="9783" y="6203"/>
                  </a:lnTo>
                  <a:cubicBezTo>
                    <a:pt x="9783" y="5967"/>
                    <a:pt x="9937" y="5760"/>
                    <a:pt x="10168" y="5693"/>
                  </a:cubicBezTo>
                  <a:lnTo>
                    <a:pt x="11029" y="5448"/>
                  </a:lnTo>
                  <a:cubicBezTo>
                    <a:pt x="11106" y="5424"/>
                    <a:pt x="11174" y="5395"/>
                    <a:pt x="11236" y="5351"/>
                  </a:cubicBezTo>
                  <a:lnTo>
                    <a:pt x="11390" y="5505"/>
                  </a:lnTo>
                  <a:cubicBezTo>
                    <a:pt x="11588" y="5703"/>
                    <a:pt x="11846" y="5801"/>
                    <a:pt x="12105" y="5801"/>
                  </a:cubicBezTo>
                  <a:cubicBezTo>
                    <a:pt x="12363" y="5801"/>
                    <a:pt x="12622" y="5703"/>
                    <a:pt x="12819" y="5505"/>
                  </a:cubicBezTo>
                  <a:lnTo>
                    <a:pt x="12973" y="5351"/>
                  </a:lnTo>
                  <a:close/>
                  <a:moveTo>
                    <a:pt x="3153" y="9451"/>
                  </a:moveTo>
                  <a:lnTo>
                    <a:pt x="3153" y="9995"/>
                  </a:lnTo>
                  <a:lnTo>
                    <a:pt x="1074" y="9995"/>
                  </a:lnTo>
                  <a:lnTo>
                    <a:pt x="1074" y="9451"/>
                  </a:lnTo>
                  <a:close/>
                  <a:moveTo>
                    <a:pt x="15456" y="9451"/>
                  </a:moveTo>
                  <a:lnTo>
                    <a:pt x="15456" y="9995"/>
                  </a:lnTo>
                  <a:lnTo>
                    <a:pt x="6708" y="9995"/>
                  </a:lnTo>
                  <a:lnTo>
                    <a:pt x="6708" y="9451"/>
                  </a:lnTo>
                  <a:close/>
                  <a:moveTo>
                    <a:pt x="5958" y="6886"/>
                  </a:moveTo>
                  <a:cubicBezTo>
                    <a:pt x="6107" y="6886"/>
                    <a:pt x="6227" y="7011"/>
                    <a:pt x="6227" y="7161"/>
                  </a:cubicBezTo>
                  <a:lnTo>
                    <a:pt x="6227" y="10510"/>
                  </a:lnTo>
                  <a:lnTo>
                    <a:pt x="3634" y="10510"/>
                  </a:lnTo>
                  <a:lnTo>
                    <a:pt x="3634" y="7161"/>
                  </a:lnTo>
                  <a:cubicBezTo>
                    <a:pt x="3634" y="7011"/>
                    <a:pt x="3759" y="6886"/>
                    <a:pt x="3908" y="6886"/>
                  </a:cubicBezTo>
                  <a:close/>
                  <a:moveTo>
                    <a:pt x="4933" y="1"/>
                  </a:moveTo>
                  <a:cubicBezTo>
                    <a:pt x="3855" y="1"/>
                    <a:pt x="2979" y="876"/>
                    <a:pt x="2898" y="2041"/>
                  </a:cubicBezTo>
                  <a:cubicBezTo>
                    <a:pt x="2864" y="2522"/>
                    <a:pt x="2705" y="3499"/>
                    <a:pt x="2493" y="4086"/>
                  </a:cubicBezTo>
                  <a:cubicBezTo>
                    <a:pt x="2450" y="4206"/>
                    <a:pt x="2455" y="4341"/>
                    <a:pt x="2513" y="4461"/>
                  </a:cubicBezTo>
                  <a:cubicBezTo>
                    <a:pt x="2566" y="4577"/>
                    <a:pt x="2671" y="4673"/>
                    <a:pt x="2792" y="4716"/>
                  </a:cubicBezTo>
                  <a:cubicBezTo>
                    <a:pt x="3104" y="4827"/>
                    <a:pt x="3427" y="4913"/>
                    <a:pt x="3754" y="4976"/>
                  </a:cubicBezTo>
                  <a:cubicBezTo>
                    <a:pt x="3744" y="4981"/>
                    <a:pt x="3735" y="4981"/>
                    <a:pt x="3725" y="4986"/>
                  </a:cubicBezTo>
                  <a:lnTo>
                    <a:pt x="2864" y="5231"/>
                  </a:lnTo>
                  <a:cubicBezTo>
                    <a:pt x="2431" y="5356"/>
                    <a:pt x="2132" y="5751"/>
                    <a:pt x="2132" y="6203"/>
                  </a:cubicBezTo>
                  <a:lnTo>
                    <a:pt x="2132" y="8440"/>
                  </a:lnTo>
                  <a:cubicBezTo>
                    <a:pt x="2128" y="8628"/>
                    <a:pt x="2181" y="8811"/>
                    <a:pt x="2282" y="8970"/>
                  </a:cubicBezTo>
                  <a:lnTo>
                    <a:pt x="318" y="8970"/>
                  </a:lnTo>
                  <a:cubicBezTo>
                    <a:pt x="1" y="8970"/>
                    <a:pt x="1" y="9451"/>
                    <a:pt x="318" y="9451"/>
                  </a:cubicBezTo>
                  <a:lnTo>
                    <a:pt x="593" y="9451"/>
                  </a:lnTo>
                  <a:lnTo>
                    <a:pt x="593" y="11775"/>
                  </a:lnTo>
                  <a:cubicBezTo>
                    <a:pt x="593" y="11936"/>
                    <a:pt x="713" y="12017"/>
                    <a:pt x="833" y="12017"/>
                  </a:cubicBezTo>
                  <a:cubicBezTo>
                    <a:pt x="954" y="12017"/>
                    <a:pt x="1074" y="11936"/>
                    <a:pt x="1074" y="11775"/>
                  </a:cubicBezTo>
                  <a:lnTo>
                    <a:pt x="1074" y="10476"/>
                  </a:lnTo>
                  <a:lnTo>
                    <a:pt x="3157" y="10476"/>
                  </a:lnTo>
                  <a:lnTo>
                    <a:pt x="3157" y="11775"/>
                  </a:lnTo>
                  <a:cubicBezTo>
                    <a:pt x="3157" y="11934"/>
                    <a:pt x="3278" y="12013"/>
                    <a:pt x="3398" y="12013"/>
                  </a:cubicBezTo>
                  <a:cubicBezTo>
                    <a:pt x="3518" y="12013"/>
                    <a:pt x="3639" y="11934"/>
                    <a:pt x="3639" y="11775"/>
                  </a:cubicBezTo>
                  <a:lnTo>
                    <a:pt x="3639" y="10986"/>
                  </a:lnTo>
                  <a:lnTo>
                    <a:pt x="6232" y="10986"/>
                  </a:lnTo>
                  <a:lnTo>
                    <a:pt x="6232" y="11775"/>
                  </a:lnTo>
                  <a:cubicBezTo>
                    <a:pt x="6232" y="11934"/>
                    <a:pt x="6352" y="12013"/>
                    <a:pt x="6473" y="12013"/>
                  </a:cubicBezTo>
                  <a:cubicBezTo>
                    <a:pt x="6593" y="12013"/>
                    <a:pt x="6713" y="11934"/>
                    <a:pt x="6713" y="11775"/>
                  </a:cubicBezTo>
                  <a:lnTo>
                    <a:pt x="6713" y="10476"/>
                  </a:lnTo>
                  <a:lnTo>
                    <a:pt x="15461" y="10476"/>
                  </a:lnTo>
                  <a:lnTo>
                    <a:pt x="15461" y="11775"/>
                  </a:lnTo>
                  <a:cubicBezTo>
                    <a:pt x="15461" y="11934"/>
                    <a:pt x="15581" y="12013"/>
                    <a:pt x="15702" y="12013"/>
                  </a:cubicBezTo>
                  <a:cubicBezTo>
                    <a:pt x="15822" y="12013"/>
                    <a:pt x="15942" y="11934"/>
                    <a:pt x="15942" y="11775"/>
                  </a:cubicBezTo>
                  <a:lnTo>
                    <a:pt x="15942" y="9451"/>
                  </a:lnTo>
                  <a:lnTo>
                    <a:pt x="16216" y="9451"/>
                  </a:lnTo>
                  <a:cubicBezTo>
                    <a:pt x="16534" y="9451"/>
                    <a:pt x="16534" y="8970"/>
                    <a:pt x="16216" y="8970"/>
                  </a:cubicBezTo>
                  <a:lnTo>
                    <a:pt x="14758" y="8970"/>
                  </a:lnTo>
                  <a:cubicBezTo>
                    <a:pt x="14855" y="8811"/>
                    <a:pt x="14908" y="8628"/>
                    <a:pt x="14908" y="8440"/>
                  </a:cubicBezTo>
                  <a:lnTo>
                    <a:pt x="14908" y="6203"/>
                  </a:lnTo>
                  <a:cubicBezTo>
                    <a:pt x="14908" y="5751"/>
                    <a:pt x="14609" y="5356"/>
                    <a:pt x="14176" y="5231"/>
                  </a:cubicBezTo>
                  <a:lnTo>
                    <a:pt x="13310" y="4986"/>
                  </a:lnTo>
                  <a:cubicBezTo>
                    <a:pt x="13195" y="4952"/>
                    <a:pt x="13113" y="4846"/>
                    <a:pt x="13113" y="4726"/>
                  </a:cubicBezTo>
                  <a:lnTo>
                    <a:pt x="13113" y="4524"/>
                  </a:lnTo>
                  <a:cubicBezTo>
                    <a:pt x="13195" y="4466"/>
                    <a:pt x="13272" y="4403"/>
                    <a:pt x="13344" y="4336"/>
                  </a:cubicBezTo>
                  <a:cubicBezTo>
                    <a:pt x="13690" y="4004"/>
                    <a:pt x="13888" y="3542"/>
                    <a:pt x="13883" y="3061"/>
                  </a:cubicBezTo>
                  <a:lnTo>
                    <a:pt x="13883" y="2604"/>
                  </a:lnTo>
                  <a:lnTo>
                    <a:pt x="13979" y="2411"/>
                  </a:lnTo>
                  <a:cubicBezTo>
                    <a:pt x="14085" y="2200"/>
                    <a:pt x="14143" y="1969"/>
                    <a:pt x="14143" y="1733"/>
                  </a:cubicBezTo>
                  <a:lnTo>
                    <a:pt x="14143" y="496"/>
                  </a:lnTo>
                  <a:cubicBezTo>
                    <a:pt x="14143" y="366"/>
                    <a:pt x="14032" y="256"/>
                    <a:pt x="13902" y="256"/>
                  </a:cubicBezTo>
                  <a:lnTo>
                    <a:pt x="11592" y="256"/>
                  </a:lnTo>
                  <a:cubicBezTo>
                    <a:pt x="10750" y="256"/>
                    <a:pt x="10072" y="939"/>
                    <a:pt x="10072" y="1781"/>
                  </a:cubicBezTo>
                  <a:lnTo>
                    <a:pt x="10072" y="1795"/>
                  </a:lnTo>
                  <a:cubicBezTo>
                    <a:pt x="10072" y="1993"/>
                    <a:pt x="10120" y="2185"/>
                    <a:pt x="10207" y="2363"/>
                  </a:cubicBezTo>
                  <a:lnTo>
                    <a:pt x="10327" y="2609"/>
                  </a:lnTo>
                  <a:lnTo>
                    <a:pt x="10327" y="2998"/>
                  </a:lnTo>
                  <a:cubicBezTo>
                    <a:pt x="10327" y="3595"/>
                    <a:pt x="10611" y="4158"/>
                    <a:pt x="11097" y="4509"/>
                  </a:cubicBezTo>
                  <a:lnTo>
                    <a:pt x="11097" y="4726"/>
                  </a:lnTo>
                  <a:cubicBezTo>
                    <a:pt x="11092" y="4846"/>
                    <a:pt x="11015" y="4952"/>
                    <a:pt x="10895" y="4990"/>
                  </a:cubicBezTo>
                  <a:lnTo>
                    <a:pt x="10038" y="5231"/>
                  </a:lnTo>
                  <a:cubicBezTo>
                    <a:pt x="9605" y="5356"/>
                    <a:pt x="9307" y="5751"/>
                    <a:pt x="9307" y="6203"/>
                  </a:cubicBezTo>
                  <a:lnTo>
                    <a:pt x="9307" y="6410"/>
                  </a:lnTo>
                  <a:lnTo>
                    <a:pt x="9288" y="6410"/>
                  </a:lnTo>
                  <a:cubicBezTo>
                    <a:pt x="9013" y="6410"/>
                    <a:pt x="8792" y="6631"/>
                    <a:pt x="8792" y="6906"/>
                  </a:cubicBezTo>
                  <a:lnTo>
                    <a:pt x="8792" y="8955"/>
                  </a:lnTo>
                  <a:lnTo>
                    <a:pt x="8792" y="8970"/>
                  </a:lnTo>
                  <a:lnTo>
                    <a:pt x="7584" y="8970"/>
                  </a:lnTo>
                  <a:cubicBezTo>
                    <a:pt x="7680" y="8811"/>
                    <a:pt x="7733" y="8628"/>
                    <a:pt x="7733" y="8440"/>
                  </a:cubicBezTo>
                  <a:lnTo>
                    <a:pt x="7733" y="6203"/>
                  </a:lnTo>
                  <a:cubicBezTo>
                    <a:pt x="7733" y="5751"/>
                    <a:pt x="7435" y="5356"/>
                    <a:pt x="7002" y="5231"/>
                  </a:cubicBezTo>
                  <a:lnTo>
                    <a:pt x="6136" y="4986"/>
                  </a:lnTo>
                  <a:cubicBezTo>
                    <a:pt x="6126" y="4981"/>
                    <a:pt x="6121" y="4981"/>
                    <a:pt x="6112" y="4976"/>
                  </a:cubicBezTo>
                  <a:cubicBezTo>
                    <a:pt x="6434" y="4913"/>
                    <a:pt x="6757" y="4827"/>
                    <a:pt x="7069" y="4716"/>
                  </a:cubicBezTo>
                  <a:cubicBezTo>
                    <a:pt x="7194" y="4673"/>
                    <a:pt x="7295" y="4577"/>
                    <a:pt x="7353" y="4461"/>
                  </a:cubicBezTo>
                  <a:cubicBezTo>
                    <a:pt x="7406" y="4341"/>
                    <a:pt x="7416" y="4206"/>
                    <a:pt x="7368" y="4086"/>
                  </a:cubicBezTo>
                  <a:cubicBezTo>
                    <a:pt x="7161" y="3499"/>
                    <a:pt x="6997" y="2522"/>
                    <a:pt x="6963" y="2041"/>
                  </a:cubicBezTo>
                  <a:cubicBezTo>
                    <a:pt x="6882" y="876"/>
                    <a:pt x="6011" y="1"/>
                    <a:pt x="4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2" name="Google Shape;7492;p29"/>
            <p:cNvSpPr/>
            <p:nvPr/>
          </p:nvSpPr>
          <p:spPr>
            <a:xfrm>
              <a:off x="6025288" y="2644154"/>
              <a:ext cx="12642" cy="12642"/>
            </a:xfrm>
            <a:custGeom>
              <a:rect b="b" l="l" r="r" t="t"/>
              <a:pathLst>
                <a:path extrusionOk="0" h="482" w="482">
                  <a:moveTo>
                    <a:pt x="241" y="0"/>
                  </a:moveTo>
                  <a:cubicBezTo>
                    <a:pt x="111" y="0"/>
                    <a:pt x="0" y="106"/>
                    <a:pt x="0" y="241"/>
                  </a:cubicBezTo>
                  <a:cubicBezTo>
                    <a:pt x="0" y="371"/>
                    <a:pt x="111" y="481"/>
                    <a:pt x="241" y="481"/>
                  </a:cubicBezTo>
                  <a:cubicBezTo>
                    <a:pt x="375" y="481"/>
                    <a:pt x="481" y="371"/>
                    <a:pt x="481" y="241"/>
                  </a:cubicBezTo>
                  <a:cubicBezTo>
                    <a:pt x="481" y="106"/>
                    <a:pt x="375" y="0"/>
                    <a:pt x="2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93" name="Google Shape;7493;p29"/>
          <p:cNvGrpSpPr/>
          <p:nvPr/>
        </p:nvGrpSpPr>
        <p:grpSpPr>
          <a:xfrm>
            <a:off x="6226558" y="2248815"/>
            <a:ext cx="342793" cy="353389"/>
            <a:chOff x="6226558" y="2433390"/>
            <a:chExt cx="342793" cy="353389"/>
          </a:xfrm>
        </p:grpSpPr>
        <p:sp>
          <p:nvSpPr>
            <p:cNvPr id="7494" name="Google Shape;7494;p29"/>
            <p:cNvSpPr/>
            <p:nvPr/>
          </p:nvSpPr>
          <p:spPr>
            <a:xfrm>
              <a:off x="6362731" y="2444484"/>
              <a:ext cx="194765" cy="295348"/>
            </a:xfrm>
            <a:custGeom>
              <a:rect b="b" l="l" r="r" t="t"/>
              <a:pathLst>
                <a:path extrusionOk="0" h="11261" w="7426">
                  <a:moveTo>
                    <a:pt x="1" y="1"/>
                  </a:moveTo>
                  <a:lnTo>
                    <a:pt x="1" y="896"/>
                  </a:lnTo>
                  <a:lnTo>
                    <a:pt x="3200" y="896"/>
                  </a:lnTo>
                  <a:lnTo>
                    <a:pt x="3225" y="901"/>
                  </a:lnTo>
                  <a:cubicBezTo>
                    <a:pt x="3234" y="901"/>
                    <a:pt x="3244" y="901"/>
                    <a:pt x="3253" y="905"/>
                  </a:cubicBezTo>
                  <a:lnTo>
                    <a:pt x="3258" y="905"/>
                  </a:lnTo>
                  <a:lnTo>
                    <a:pt x="3282" y="915"/>
                  </a:lnTo>
                  <a:cubicBezTo>
                    <a:pt x="3292" y="920"/>
                    <a:pt x="3297" y="925"/>
                    <a:pt x="3306" y="930"/>
                  </a:cubicBezTo>
                  <a:lnTo>
                    <a:pt x="3311" y="934"/>
                  </a:lnTo>
                  <a:cubicBezTo>
                    <a:pt x="3321" y="939"/>
                    <a:pt x="3326" y="944"/>
                    <a:pt x="3335" y="954"/>
                  </a:cubicBezTo>
                  <a:lnTo>
                    <a:pt x="5881" y="3499"/>
                  </a:lnTo>
                  <a:cubicBezTo>
                    <a:pt x="5885" y="3504"/>
                    <a:pt x="5890" y="3513"/>
                    <a:pt x="5895" y="3518"/>
                  </a:cubicBezTo>
                  <a:lnTo>
                    <a:pt x="5900" y="3528"/>
                  </a:lnTo>
                  <a:cubicBezTo>
                    <a:pt x="5909" y="3533"/>
                    <a:pt x="5914" y="3542"/>
                    <a:pt x="5919" y="3552"/>
                  </a:cubicBezTo>
                  <a:cubicBezTo>
                    <a:pt x="5919" y="3557"/>
                    <a:pt x="5924" y="3566"/>
                    <a:pt x="5929" y="3576"/>
                  </a:cubicBezTo>
                  <a:lnTo>
                    <a:pt x="5929" y="3581"/>
                  </a:lnTo>
                  <a:cubicBezTo>
                    <a:pt x="5929" y="3590"/>
                    <a:pt x="5934" y="3600"/>
                    <a:pt x="5934" y="3605"/>
                  </a:cubicBezTo>
                  <a:cubicBezTo>
                    <a:pt x="5938" y="3614"/>
                    <a:pt x="5938" y="3624"/>
                    <a:pt x="5938" y="3634"/>
                  </a:cubicBezTo>
                  <a:lnTo>
                    <a:pt x="5938" y="3643"/>
                  </a:lnTo>
                  <a:lnTo>
                    <a:pt x="5938" y="3648"/>
                  </a:lnTo>
                  <a:lnTo>
                    <a:pt x="5938" y="11260"/>
                  </a:lnTo>
                  <a:lnTo>
                    <a:pt x="7425" y="11260"/>
                  </a:lnTo>
                  <a:lnTo>
                    <a:pt x="7425" y="2546"/>
                  </a:lnTo>
                  <a:lnTo>
                    <a:pt x="5096" y="2546"/>
                  </a:lnTo>
                  <a:cubicBezTo>
                    <a:pt x="4976" y="2546"/>
                    <a:pt x="4880" y="2450"/>
                    <a:pt x="4880" y="2330"/>
                  </a:cubicBezTo>
                  <a:lnTo>
                    <a:pt x="4880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5" name="Google Shape;7495;p29"/>
            <p:cNvSpPr/>
            <p:nvPr/>
          </p:nvSpPr>
          <p:spPr>
            <a:xfrm>
              <a:off x="6312768" y="2479209"/>
              <a:ext cx="194503" cy="294823"/>
            </a:xfrm>
            <a:custGeom>
              <a:rect b="b" l="l" r="r" t="t"/>
              <a:pathLst>
                <a:path extrusionOk="0" h="11241" w="7416">
                  <a:moveTo>
                    <a:pt x="0" y="0"/>
                  </a:moveTo>
                  <a:lnTo>
                    <a:pt x="10" y="4191"/>
                  </a:lnTo>
                  <a:lnTo>
                    <a:pt x="24" y="4191"/>
                  </a:lnTo>
                  <a:lnTo>
                    <a:pt x="63" y="4186"/>
                  </a:lnTo>
                  <a:lnTo>
                    <a:pt x="116" y="4177"/>
                  </a:lnTo>
                  <a:lnTo>
                    <a:pt x="120" y="4177"/>
                  </a:lnTo>
                  <a:lnTo>
                    <a:pt x="159" y="4172"/>
                  </a:lnTo>
                  <a:lnTo>
                    <a:pt x="207" y="4167"/>
                  </a:lnTo>
                  <a:lnTo>
                    <a:pt x="804" y="4167"/>
                  </a:lnTo>
                  <a:lnTo>
                    <a:pt x="852" y="4172"/>
                  </a:lnTo>
                  <a:lnTo>
                    <a:pt x="905" y="4172"/>
                  </a:lnTo>
                  <a:lnTo>
                    <a:pt x="953" y="4177"/>
                  </a:lnTo>
                  <a:lnTo>
                    <a:pt x="991" y="4182"/>
                  </a:lnTo>
                  <a:lnTo>
                    <a:pt x="996" y="4182"/>
                  </a:lnTo>
                  <a:lnTo>
                    <a:pt x="1049" y="4186"/>
                  </a:lnTo>
                  <a:lnTo>
                    <a:pt x="1088" y="4191"/>
                  </a:lnTo>
                  <a:lnTo>
                    <a:pt x="1092" y="4191"/>
                  </a:lnTo>
                  <a:lnTo>
                    <a:pt x="1145" y="4201"/>
                  </a:lnTo>
                  <a:lnTo>
                    <a:pt x="1189" y="4206"/>
                  </a:lnTo>
                  <a:lnTo>
                    <a:pt x="1242" y="4215"/>
                  </a:lnTo>
                  <a:lnTo>
                    <a:pt x="1285" y="4225"/>
                  </a:lnTo>
                  <a:lnTo>
                    <a:pt x="1338" y="4234"/>
                  </a:lnTo>
                  <a:lnTo>
                    <a:pt x="1381" y="4244"/>
                  </a:lnTo>
                  <a:lnTo>
                    <a:pt x="1434" y="4258"/>
                  </a:lnTo>
                  <a:lnTo>
                    <a:pt x="1477" y="4268"/>
                  </a:lnTo>
                  <a:lnTo>
                    <a:pt x="1526" y="4278"/>
                  </a:lnTo>
                  <a:lnTo>
                    <a:pt x="1569" y="4292"/>
                  </a:lnTo>
                  <a:lnTo>
                    <a:pt x="1617" y="4307"/>
                  </a:lnTo>
                  <a:lnTo>
                    <a:pt x="1660" y="4316"/>
                  </a:lnTo>
                  <a:lnTo>
                    <a:pt x="1708" y="4335"/>
                  </a:lnTo>
                  <a:lnTo>
                    <a:pt x="1718" y="4335"/>
                  </a:lnTo>
                  <a:lnTo>
                    <a:pt x="1752" y="4345"/>
                  </a:lnTo>
                  <a:lnTo>
                    <a:pt x="1805" y="4360"/>
                  </a:lnTo>
                  <a:lnTo>
                    <a:pt x="1809" y="4360"/>
                  </a:lnTo>
                  <a:lnTo>
                    <a:pt x="1843" y="4374"/>
                  </a:lnTo>
                  <a:lnTo>
                    <a:pt x="1882" y="4388"/>
                  </a:lnTo>
                  <a:lnTo>
                    <a:pt x="1906" y="4398"/>
                  </a:lnTo>
                  <a:lnTo>
                    <a:pt x="1930" y="4408"/>
                  </a:lnTo>
                  <a:lnTo>
                    <a:pt x="1978" y="4427"/>
                  </a:lnTo>
                  <a:lnTo>
                    <a:pt x="1992" y="4432"/>
                  </a:lnTo>
                  <a:lnTo>
                    <a:pt x="2016" y="4441"/>
                  </a:lnTo>
                  <a:lnTo>
                    <a:pt x="2074" y="4465"/>
                  </a:lnTo>
                  <a:lnTo>
                    <a:pt x="2088" y="4470"/>
                  </a:lnTo>
                  <a:lnTo>
                    <a:pt x="2103" y="4480"/>
                  </a:lnTo>
                  <a:lnTo>
                    <a:pt x="2190" y="4518"/>
                  </a:lnTo>
                  <a:lnTo>
                    <a:pt x="2199" y="4523"/>
                  </a:lnTo>
                  <a:lnTo>
                    <a:pt x="2276" y="4562"/>
                  </a:lnTo>
                  <a:lnTo>
                    <a:pt x="2295" y="4571"/>
                  </a:lnTo>
                  <a:lnTo>
                    <a:pt x="2305" y="4576"/>
                  </a:lnTo>
                  <a:lnTo>
                    <a:pt x="2358" y="4605"/>
                  </a:lnTo>
                  <a:lnTo>
                    <a:pt x="2382" y="4619"/>
                  </a:lnTo>
                  <a:lnTo>
                    <a:pt x="2392" y="4624"/>
                  </a:lnTo>
                  <a:lnTo>
                    <a:pt x="2440" y="4653"/>
                  </a:lnTo>
                  <a:lnTo>
                    <a:pt x="2469" y="4667"/>
                  </a:lnTo>
                  <a:lnTo>
                    <a:pt x="2478" y="4672"/>
                  </a:lnTo>
                  <a:lnTo>
                    <a:pt x="2522" y="4701"/>
                  </a:lnTo>
                  <a:lnTo>
                    <a:pt x="2546" y="4716"/>
                  </a:lnTo>
                  <a:lnTo>
                    <a:pt x="2555" y="4720"/>
                  </a:lnTo>
                  <a:lnTo>
                    <a:pt x="2599" y="4749"/>
                  </a:lnTo>
                  <a:lnTo>
                    <a:pt x="2632" y="4769"/>
                  </a:lnTo>
                  <a:lnTo>
                    <a:pt x="2676" y="4802"/>
                  </a:lnTo>
                  <a:lnTo>
                    <a:pt x="2709" y="4821"/>
                  </a:lnTo>
                  <a:lnTo>
                    <a:pt x="2714" y="4821"/>
                  </a:lnTo>
                  <a:lnTo>
                    <a:pt x="2753" y="4850"/>
                  </a:lnTo>
                  <a:lnTo>
                    <a:pt x="2786" y="4874"/>
                  </a:lnTo>
                  <a:lnTo>
                    <a:pt x="2830" y="4908"/>
                  </a:lnTo>
                  <a:lnTo>
                    <a:pt x="2863" y="4932"/>
                  </a:lnTo>
                  <a:lnTo>
                    <a:pt x="2902" y="4966"/>
                  </a:lnTo>
                  <a:lnTo>
                    <a:pt x="2935" y="4990"/>
                  </a:lnTo>
                  <a:lnTo>
                    <a:pt x="2979" y="5024"/>
                  </a:lnTo>
                  <a:lnTo>
                    <a:pt x="3008" y="5052"/>
                  </a:lnTo>
                  <a:lnTo>
                    <a:pt x="3046" y="5086"/>
                  </a:lnTo>
                  <a:lnTo>
                    <a:pt x="3051" y="5091"/>
                  </a:lnTo>
                  <a:lnTo>
                    <a:pt x="3056" y="5096"/>
                  </a:lnTo>
                  <a:lnTo>
                    <a:pt x="3075" y="5110"/>
                  </a:lnTo>
                  <a:lnTo>
                    <a:pt x="3113" y="5144"/>
                  </a:lnTo>
                  <a:lnTo>
                    <a:pt x="3123" y="5153"/>
                  </a:lnTo>
                  <a:lnTo>
                    <a:pt x="3133" y="5163"/>
                  </a:lnTo>
                  <a:lnTo>
                    <a:pt x="3142" y="5173"/>
                  </a:lnTo>
                  <a:lnTo>
                    <a:pt x="3181" y="5211"/>
                  </a:lnTo>
                  <a:lnTo>
                    <a:pt x="3186" y="5216"/>
                  </a:lnTo>
                  <a:lnTo>
                    <a:pt x="3200" y="5230"/>
                  </a:lnTo>
                  <a:lnTo>
                    <a:pt x="3205" y="5235"/>
                  </a:lnTo>
                  <a:lnTo>
                    <a:pt x="3248" y="5279"/>
                  </a:lnTo>
                  <a:lnTo>
                    <a:pt x="3253" y="5283"/>
                  </a:lnTo>
                  <a:lnTo>
                    <a:pt x="3272" y="5298"/>
                  </a:lnTo>
                  <a:lnTo>
                    <a:pt x="3311" y="5346"/>
                  </a:lnTo>
                  <a:lnTo>
                    <a:pt x="3320" y="5351"/>
                  </a:lnTo>
                  <a:lnTo>
                    <a:pt x="3330" y="5365"/>
                  </a:lnTo>
                  <a:cubicBezTo>
                    <a:pt x="3580" y="5639"/>
                    <a:pt x="3787" y="5947"/>
                    <a:pt x="3951" y="6284"/>
                  </a:cubicBezTo>
                  <a:lnTo>
                    <a:pt x="3951" y="6289"/>
                  </a:lnTo>
                  <a:lnTo>
                    <a:pt x="3951" y="6294"/>
                  </a:lnTo>
                  <a:lnTo>
                    <a:pt x="3951" y="6299"/>
                  </a:lnTo>
                  <a:lnTo>
                    <a:pt x="3951" y="6303"/>
                  </a:lnTo>
                  <a:cubicBezTo>
                    <a:pt x="3960" y="6328"/>
                    <a:pt x="3970" y="6347"/>
                    <a:pt x="3980" y="6371"/>
                  </a:cubicBezTo>
                  <a:cubicBezTo>
                    <a:pt x="4191" y="6842"/>
                    <a:pt x="4302" y="7357"/>
                    <a:pt x="4307" y="7872"/>
                  </a:cubicBezTo>
                  <a:lnTo>
                    <a:pt x="4307" y="7901"/>
                  </a:lnTo>
                  <a:lnTo>
                    <a:pt x="4307" y="8021"/>
                  </a:lnTo>
                  <a:lnTo>
                    <a:pt x="4307" y="8055"/>
                  </a:lnTo>
                  <a:cubicBezTo>
                    <a:pt x="4307" y="8089"/>
                    <a:pt x="4302" y="8122"/>
                    <a:pt x="4297" y="8156"/>
                  </a:cubicBezTo>
                  <a:lnTo>
                    <a:pt x="4297" y="8175"/>
                  </a:lnTo>
                  <a:cubicBezTo>
                    <a:pt x="4297" y="8219"/>
                    <a:pt x="4292" y="8257"/>
                    <a:pt x="4287" y="8296"/>
                  </a:cubicBezTo>
                  <a:lnTo>
                    <a:pt x="4287" y="8320"/>
                  </a:lnTo>
                  <a:cubicBezTo>
                    <a:pt x="4283" y="8353"/>
                    <a:pt x="4283" y="8387"/>
                    <a:pt x="4278" y="8421"/>
                  </a:cubicBezTo>
                  <a:lnTo>
                    <a:pt x="4273" y="8450"/>
                  </a:lnTo>
                  <a:cubicBezTo>
                    <a:pt x="4259" y="8531"/>
                    <a:pt x="4244" y="8608"/>
                    <a:pt x="4230" y="8685"/>
                  </a:cubicBezTo>
                  <a:lnTo>
                    <a:pt x="4225" y="8709"/>
                  </a:lnTo>
                  <a:cubicBezTo>
                    <a:pt x="4215" y="8743"/>
                    <a:pt x="4210" y="8777"/>
                    <a:pt x="4201" y="8806"/>
                  </a:cubicBezTo>
                  <a:lnTo>
                    <a:pt x="4196" y="8830"/>
                  </a:lnTo>
                  <a:cubicBezTo>
                    <a:pt x="4186" y="8868"/>
                    <a:pt x="4177" y="8907"/>
                    <a:pt x="4162" y="8945"/>
                  </a:cubicBezTo>
                  <a:lnTo>
                    <a:pt x="4162" y="8960"/>
                  </a:lnTo>
                  <a:cubicBezTo>
                    <a:pt x="4153" y="8993"/>
                    <a:pt x="4138" y="9027"/>
                    <a:pt x="4129" y="9061"/>
                  </a:cubicBezTo>
                  <a:lnTo>
                    <a:pt x="4124" y="9085"/>
                  </a:lnTo>
                  <a:cubicBezTo>
                    <a:pt x="4095" y="9157"/>
                    <a:pt x="4071" y="9234"/>
                    <a:pt x="4042" y="9306"/>
                  </a:cubicBezTo>
                  <a:lnTo>
                    <a:pt x="4032" y="9325"/>
                  </a:lnTo>
                  <a:cubicBezTo>
                    <a:pt x="4018" y="9359"/>
                    <a:pt x="4004" y="9388"/>
                    <a:pt x="3989" y="9421"/>
                  </a:cubicBezTo>
                  <a:lnTo>
                    <a:pt x="3984" y="9436"/>
                  </a:lnTo>
                  <a:cubicBezTo>
                    <a:pt x="3970" y="9474"/>
                    <a:pt x="3951" y="9508"/>
                    <a:pt x="3931" y="9547"/>
                  </a:cubicBezTo>
                  <a:lnTo>
                    <a:pt x="3931" y="9551"/>
                  </a:lnTo>
                  <a:cubicBezTo>
                    <a:pt x="3917" y="9585"/>
                    <a:pt x="3898" y="9619"/>
                    <a:pt x="3883" y="9652"/>
                  </a:cubicBezTo>
                  <a:lnTo>
                    <a:pt x="3874" y="9667"/>
                  </a:lnTo>
                  <a:cubicBezTo>
                    <a:pt x="3835" y="9739"/>
                    <a:pt x="3797" y="9806"/>
                    <a:pt x="3753" y="9879"/>
                  </a:cubicBezTo>
                  <a:lnTo>
                    <a:pt x="3744" y="9888"/>
                  </a:lnTo>
                  <a:cubicBezTo>
                    <a:pt x="3724" y="9922"/>
                    <a:pt x="3705" y="9951"/>
                    <a:pt x="3686" y="9984"/>
                  </a:cubicBezTo>
                  <a:lnTo>
                    <a:pt x="3681" y="9989"/>
                  </a:lnTo>
                  <a:cubicBezTo>
                    <a:pt x="3633" y="10057"/>
                    <a:pt x="3585" y="10124"/>
                    <a:pt x="3537" y="10187"/>
                  </a:cubicBezTo>
                  <a:lnTo>
                    <a:pt x="3532" y="10196"/>
                  </a:lnTo>
                  <a:cubicBezTo>
                    <a:pt x="3479" y="10264"/>
                    <a:pt x="3431" y="10326"/>
                    <a:pt x="3373" y="10389"/>
                  </a:cubicBezTo>
                  <a:lnTo>
                    <a:pt x="3373" y="10393"/>
                  </a:lnTo>
                  <a:cubicBezTo>
                    <a:pt x="3344" y="10422"/>
                    <a:pt x="3315" y="10451"/>
                    <a:pt x="3291" y="10480"/>
                  </a:cubicBezTo>
                  <a:cubicBezTo>
                    <a:pt x="3234" y="10543"/>
                    <a:pt x="3176" y="10600"/>
                    <a:pt x="3113" y="10658"/>
                  </a:cubicBezTo>
                  <a:lnTo>
                    <a:pt x="3109" y="10658"/>
                  </a:lnTo>
                  <a:cubicBezTo>
                    <a:pt x="2955" y="10802"/>
                    <a:pt x="2791" y="10932"/>
                    <a:pt x="2618" y="11048"/>
                  </a:cubicBezTo>
                  <a:cubicBezTo>
                    <a:pt x="2512" y="11120"/>
                    <a:pt x="2401" y="11183"/>
                    <a:pt x="2291" y="11240"/>
                  </a:cubicBezTo>
                  <a:lnTo>
                    <a:pt x="7415" y="11240"/>
                  </a:lnTo>
                  <a:lnTo>
                    <a:pt x="7415" y="2546"/>
                  </a:lnTo>
                  <a:lnTo>
                    <a:pt x="5091" y="2546"/>
                  </a:lnTo>
                  <a:cubicBezTo>
                    <a:pt x="4976" y="2546"/>
                    <a:pt x="4879" y="2449"/>
                    <a:pt x="4879" y="2329"/>
                  </a:cubicBezTo>
                  <a:lnTo>
                    <a:pt x="4879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6" name="Google Shape;7496;p29"/>
            <p:cNvSpPr/>
            <p:nvPr/>
          </p:nvSpPr>
          <p:spPr>
            <a:xfrm>
              <a:off x="6501947" y="2452457"/>
              <a:ext cx="47603" cy="47603"/>
            </a:xfrm>
            <a:custGeom>
              <a:rect b="b" l="l" r="r" t="t"/>
              <a:pathLst>
                <a:path extrusionOk="0" h="1815" w="1815">
                  <a:moveTo>
                    <a:pt x="0" y="0"/>
                  </a:moveTo>
                  <a:lnTo>
                    <a:pt x="0" y="1814"/>
                  </a:lnTo>
                  <a:lnTo>
                    <a:pt x="1814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7" name="Google Shape;7497;p29"/>
            <p:cNvSpPr/>
            <p:nvPr/>
          </p:nvSpPr>
          <p:spPr>
            <a:xfrm>
              <a:off x="6451957" y="2487156"/>
              <a:ext cx="47603" cy="47603"/>
            </a:xfrm>
            <a:custGeom>
              <a:rect b="b" l="l" r="r" t="t"/>
              <a:pathLst>
                <a:path extrusionOk="0" h="1815" w="1815">
                  <a:moveTo>
                    <a:pt x="1" y="0"/>
                  </a:moveTo>
                  <a:lnTo>
                    <a:pt x="1" y="1814"/>
                  </a:lnTo>
                  <a:lnTo>
                    <a:pt x="1815" y="18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8" name="Google Shape;7498;p29"/>
            <p:cNvSpPr/>
            <p:nvPr/>
          </p:nvSpPr>
          <p:spPr>
            <a:xfrm>
              <a:off x="6446921" y="2468089"/>
              <a:ext cx="80781" cy="271743"/>
            </a:xfrm>
            <a:custGeom>
              <a:rect b="b" l="l" r="r" t="t"/>
              <a:pathLst>
                <a:path extrusionOk="0" h="10361" w="3080">
                  <a:moveTo>
                    <a:pt x="0" y="1"/>
                  </a:moveTo>
                  <a:lnTo>
                    <a:pt x="24" y="5"/>
                  </a:lnTo>
                  <a:cubicBezTo>
                    <a:pt x="34" y="5"/>
                    <a:pt x="43" y="10"/>
                    <a:pt x="48" y="10"/>
                  </a:cubicBezTo>
                  <a:lnTo>
                    <a:pt x="58" y="10"/>
                  </a:lnTo>
                  <a:lnTo>
                    <a:pt x="82" y="20"/>
                  </a:lnTo>
                  <a:cubicBezTo>
                    <a:pt x="87" y="25"/>
                    <a:pt x="96" y="30"/>
                    <a:pt x="106" y="34"/>
                  </a:cubicBezTo>
                  <a:lnTo>
                    <a:pt x="111" y="39"/>
                  </a:lnTo>
                  <a:cubicBezTo>
                    <a:pt x="116" y="44"/>
                    <a:pt x="125" y="54"/>
                    <a:pt x="130" y="58"/>
                  </a:cubicBezTo>
                  <a:lnTo>
                    <a:pt x="2675" y="2604"/>
                  </a:lnTo>
                  <a:cubicBezTo>
                    <a:pt x="2685" y="2613"/>
                    <a:pt x="2690" y="2618"/>
                    <a:pt x="2695" y="2628"/>
                  </a:cubicBezTo>
                  <a:lnTo>
                    <a:pt x="2699" y="2633"/>
                  </a:lnTo>
                  <a:cubicBezTo>
                    <a:pt x="2704" y="2638"/>
                    <a:pt x="2709" y="2647"/>
                    <a:pt x="2714" y="2657"/>
                  </a:cubicBezTo>
                  <a:cubicBezTo>
                    <a:pt x="2719" y="2662"/>
                    <a:pt x="2724" y="2671"/>
                    <a:pt x="2728" y="2681"/>
                  </a:cubicBezTo>
                  <a:lnTo>
                    <a:pt x="2728" y="2686"/>
                  </a:lnTo>
                  <a:cubicBezTo>
                    <a:pt x="2728" y="2695"/>
                    <a:pt x="2733" y="2705"/>
                    <a:pt x="2733" y="2714"/>
                  </a:cubicBezTo>
                  <a:cubicBezTo>
                    <a:pt x="2733" y="2719"/>
                    <a:pt x="2738" y="2729"/>
                    <a:pt x="2738" y="2739"/>
                  </a:cubicBezTo>
                  <a:lnTo>
                    <a:pt x="2738" y="2748"/>
                  </a:lnTo>
                  <a:lnTo>
                    <a:pt x="2738" y="2753"/>
                  </a:lnTo>
                  <a:lnTo>
                    <a:pt x="2738" y="10360"/>
                  </a:lnTo>
                  <a:lnTo>
                    <a:pt x="3080" y="10360"/>
                  </a:lnTo>
                  <a:lnTo>
                    <a:pt x="3080" y="2753"/>
                  </a:lnTo>
                  <a:lnTo>
                    <a:pt x="3080" y="2748"/>
                  </a:lnTo>
                  <a:lnTo>
                    <a:pt x="3080" y="2739"/>
                  </a:lnTo>
                  <a:cubicBezTo>
                    <a:pt x="3080" y="2729"/>
                    <a:pt x="3075" y="2719"/>
                    <a:pt x="3075" y="2714"/>
                  </a:cubicBezTo>
                  <a:cubicBezTo>
                    <a:pt x="3075" y="2705"/>
                    <a:pt x="3070" y="2695"/>
                    <a:pt x="3070" y="2686"/>
                  </a:cubicBezTo>
                  <a:lnTo>
                    <a:pt x="3070" y="2681"/>
                  </a:lnTo>
                  <a:cubicBezTo>
                    <a:pt x="3065" y="2671"/>
                    <a:pt x="3060" y="2662"/>
                    <a:pt x="3056" y="2657"/>
                  </a:cubicBezTo>
                  <a:cubicBezTo>
                    <a:pt x="3051" y="2647"/>
                    <a:pt x="3046" y="2638"/>
                    <a:pt x="3041" y="2633"/>
                  </a:cubicBezTo>
                  <a:lnTo>
                    <a:pt x="3036" y="2628"/>
                  </a:lnTo>
                  <a:cubicBezTo>
                    <a:pt x="3031" y="2618"/>
                    <a:pt x="3027" y="2613"/>
                    <a:pt x="3022" y="2604"/>
                  </a:cubicBezTo>
                  <a:lnTo>
                    <a:pt x="2060" y="1646"/>
                  </a:lnTo>
                  <a:lnTo>
                    <a:pt x="1886" y="1646"/>
                  </a:lnTo>
                  <a:cubicBezTo>
                    <a:pt x="1771" y="1646"/>
                    <a:pt x="1675" y="1550"/>
                    <a:pt x="1675" y="1435"/>
                  </a:cubicBezTo>
                  <a:lnTo>
                    <a:pt x="1675" y="1257"/>
                  </a:lnTo>
                  <a:lnTo>
                    <a:pt x="476" y="58"/>
                  </a:lnTo>
                  <a:cubicBezTo>
                    <a:pt x="467" y="54"/>
                    <a:pt x="462" y="44"/>
                    <a:pt x="452" y="39"/>
                  </a:cubicBezTo>
                  <a:lnTo>
                    <a:pt x="448" y="34"/>
                  </a:lnTo>
                  <a:cubicBezTo>
                    <a:pt x="438" y="30"/>
                    <a:pt x="433" y="25"/>
                    <a:pt x="424" y="20"/>
                  </a:cubicBezTo>
                  <a:cubicBezTo>
                    <a:pt x="414" y="20"/>
                    <a:pt x="409" y="15"/>
                    <a:pt x="399" y="10"/>
                  </a:cubicBezTo>
                  <a:lnTo>
                    <a:pt x="395" y="10"/>
                  </a:lnTo>
                  <a:cubicBezTo>
                    <a:pt x="385" y="10"/>
                    <a:pt x="375" y="5"/>
                    <a:pt x="366" y="5"/>
                  </a:cubicBezTo>
                  <a:cubicBezTo>
                    <a:pt x="356" y="1"/>
                    <a:pt x="351" y="1"/>
                    <a:pt x="342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9" name="Google Shape;7499;p29"/>
            <p:cNvSpPr/>
            <p:nvPr/>
          </p:nvSpPr>
          <p:spPr>
            <a:xfrm>
              <a:off x="6362731" y="2444484"/>
              <a:ext cx="8996" cy="23500"/>
            </a:xfrm>
            <a:custGeom>
              <a:rect b="b" l="l" r="r" t="t"/>
              <a:pathLst>
                <a:path extrusionOk="0" h="896" w="343">
                  <a:moveTo>
                    <a:pt x="1" y="1"/>
                  </a:moveTo>
                  <a:lnTo>
                    <a:pt x="1" y="896"/>
                  </a:lnTo>
                  <a:lnTo>
                    <a:pt x="342" y="896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0" name="Google Shape;7500;p29"/>
            <p:cNvSpPr/>
            <p:nvPr/>
          </p:nvSpPr>
          <p:spPr>
            <a:xfrm>
              <a:off x="6337002" y="2588998"/>
              <a:ext cx="98458" cy="185664"/>
            </a:xfrm>
            <a:custGeom>
              <a:rect b="b" l="l" r="r" t="t"/>
              <a:pathLst>
                <a:path extrusionOk="0" h="7079" w="3754">
                  <a:moveTo>
                    <a:pt x="0" y="0"/>
                  </a:moveTo>
                  <a:lnTo>
                    <a:pt x="48" y="5"/>
                  </a:lnTo>
                  <a:lnTo>
                    <a:pt x="87" y="10"/>
                  </a:lnTo>
                  <a:lnTo>
                    <a:pt x="91" y="10"/>
                  </a:lnTo>
                  <a:lnTo>
                    <a:pt x="144" y="20"/>
                  </a:lnTo>
                  <a:lnTo>
                    <a:pt x="183" y="24"/>
                  </a:lnTo>
                  <a:lnTo>
                    <a:pt x="188" y="24"/>
                  </a:lnTo>
                  <a:lnTo>
                    <a:pt x="245" y="29"/>
                  </a:lnTo>
                  <a:lnTo>
                    <a:pt x="289" y="39"/>
                  </a:lnTo>
                  <a:lnTo>
                    <a:pt x="342" y="48"/>
                  </a:lnTo>
                  <a:lnTo>
                    <a:pt x="385" y="53"/>
                  </a:lnTo>
                  <a:lnTo>
                    <a:pt x="433" y="68"/>
                  </a:lnTo>
                  <a:lnTo>
                    <a:pt x="476" y="77"/>
                  </a:lnTo>
                  <a:lnTo>
                    <a:pt x="529" y="87"/>
                  </a:lnTo>
                  <a:lnTo>
                    <a:pt x="573" y="97"/>
                  </a:lnTo>
                  <a:lnTo>
                    <a:pt x="621" y="111"/>
                  </a:lnTo>
                  <a:lnTo>
                    <a:pt x="664" y="121"/>
                  </a:lnTo>
                  <a:lnTo>
                    <a:pt x="717" y="135"/>
                  </a:lnTo>
                  <a:lnTo>
                    <a:pt x="756" y="149"/>
                  </a:lnTo>
                  <a:lnTo>
                    <a:pt x="808" y="164"/>
                  </a:lnTo>
                  <a:lnTo>
                    <a:pt x="818" y="164"/>
                  </a:lnTo>
                  <a:lnTo>
                    <a:pt x="847" y="174"/>
                  </a:lnTo>
                  <a:lnTo>
                    <a:pt x="900" y="193"/>
                  </a:lnTo>
                  <a:lnTo>
                    <a:pt x="905" y="193"/>
                  </a:lnTo>
                  <a:lnTo>
                    <a:pt x="938" y="202"/>
                  </a:lnTo>
                  <a:lnTo>
                    <a:pt x="982" y="222"/>
                  </a:lnTo>
                  <a:lnTo>
                    <a:pt x="1001" y="226"/>
                  </a:lnTo>
                  <a:lnTo>
                    <a:pt x="1025" y="236"/>
                  </a:lnTo>
                  <a:lnTo>
                    <a:pt x="1073" y="255"/>
                  </a:lnTo>
                  <a:lnTo>
                    <a:pt x="1088" y="265"/>
                  </a:lnTo>
                  <a:lnTo>
                    <a:pt x="1116" y="275"/>
                  </a:lnTo>
                  <a:lnTo>
                    <a:pt x="1174" y="299"/>
                  </a:lnTo>
                  <a:lnTo>
                    <a:pt x="1184" y="303"/>
                  </a:lnTo>
                  <a:lnTo>
                    <a:pt x="1203" y="308"/>
                  </a:lnTo>
                  <a:lnTo>
                    <a:pt x="1290" y="352"/>
                  </a:lnTo>
                  <a:lnTo>
                    <a:pt x="1294" y="352"/>
                  </a:lnTo>
                  <a:lnTo>
                    <a:pt x="1371" y="390"/>
                  </a:lnTo>
                  <a:lnTo>
                    <a:pt x="1391" y="400"/>
                  </a:lnTo>
                  <a:lnTo>
                    <a:pt x="1400" y="405"/>
                  </a:lnTo>
                  <a:lnTo>
                    <a:pt x="1453" y="438"/>
                  </a:lnTo>
                  <a:lnTo>
                    <a:pt x="1477" y="448"/>
                  </a:lnTo>
                  <a:lnTo>
                    <a:pt x="1492" y="457"/>
                  </a:lnTo>
                  <a:lnTo>
                    <a:pt x="1535" y="481"/>
                  </a:lnTo>
                  <a:lnTo>
                    <a:pt x="1564" y="496"/>
                  </a:lnTo>
                  <a:lnTo>
                    <a:pt x="1578" y="506"/>
                  </a:lnTo>
                  <a:lnTo>
                    <a:pt x="1617" y="530"/>
                  </a:lnTo>
                  <a:lnTo>
                    <a:pt x="1641" y="544"/>
                  </a:lnTo>
                  <a:lnTo>
                    <a:pt x="1650" y="549"/>
                  </a:lnTo>
                  <a:lnTo>
                    <a:pt x="1699" y="578"/>
                  </a:lnTo>
                  <a:lnTo>
                    <a:pt x="1732" y="602"/>
                  </a:lnTo>
                  <a:lnTo>
                    <a:pt x="1776" y="631"/>
                  </a:lnTo>
                  <a:lnTo>
                    <a:pt x="1804" y="650"/>
                  </a:lnTo>
                  <a:lnTo>
                    <a:pt x="1809" y="650"/>
                  </a:lnTo>
                  <a:lnTo>
                    <a:pt x="1853" y="684"/>
                  </a:lnTo>
                  <a:lnTo>
                    <a:pt x="1886" y="708"/>
                  </a:lnTo>
                  <a:lnTo>
                    <a:pt x="1925" y="737"/>
                  </a:lnTo>
                  <a:lnTo>
                    <a:pt x="2132" y="1112"/>
                  </a:lnTo>
                  <a:lnTo>
                    <a:pt x="2324" y="1309"/>
                  </a:lnTo>
                  <a:lnTo>
                    <a:pt x="2574" y="1362"/>
                  </a:lnTo>
                  <a:cubicBezTo>
                    <a:pt x="2762" y="1593"/>
                    <a:pt x="2926" y="1848"/>
                    <a:pt x="3056" y="2122"/>
                  </a:cubicBezTo>
                  <a:lnTo>
                    <a:pt x="3056" y="2127"/>
                  </a:lnTo>
                  <a:lnTo>
                    <a:pt x="3056" y="2132"/>
                  </a:lnTo>
                  <a:lnTo>
                    <a:pt x="3056" y="2137"/>
                  </a:lnTo>
                  <a:lnTo>
                    <a:pt x="3056" y="2142"/>
                  </a:lnTo>
                  <a:cubicBezTo>
                    <a:pt x="3065" y="2166"/>
                    <a:pt x="3075" y="2190"/>
                    <a:pt x="3084" y="2209"/>
                  </a:cubicBezTo>
                  <a:cubicBezTo>
                    <a:pt x="3296" y="2685"/>
                    <a:pt x="3407" y="3195"/>
                    <a:pt x="3412" y="3710"/>
                  </a:cubicBezTo>
                  <a:lnTo>
                    <a:pt x="3412" y="3744"/>
                  </a:lnTo>
                  <a:lnTo>
                    <a:pt x="3412" y="3864"/>
                  </a:lnTo>
                  <a:lnTo>
                    <a:pt x="3412" y="3893"/>
                  </a:lnTo>
                  <a:cubicBezTo>
                    <a:pt x="3412" y="3927"/>
                    <a:pt x="3407" y="3960"/>
                    <a:pt x="3402" y="3994"/>
                  </a:cubicBezTo>
                  <a:lnTo>
                    <a:pt x="3402" y="4018"/>
                  </a:lnTo>
                  <a:cubicBezTo>
                    <a:pt x="3402" y="4057"/>
                    <a:pt x="3397" y="4095"/>
                    <a:pt x="3392" y="4138"/>
                  </a:cubicBezTo>
                  <a:lnTo>
                    <a:pt x="3392" y="4158"/>
                  </a:lnTo>
                  <a:cubicBezTo>
                    <a:pt x="3388" y="4191"/>
                    <a:pt x="3388" y="4225"/>
                    <a:pt x="3383" y="4259"/>
                  </a:cubicBezTo>
                  <a:lnTo>
                    <a:pt x="3378" y="4288"/>
                  </a:lnTo>
                  <a:cubicBezTo>
                    <a:pt x="3363" y="4369"/>
                    <a:pt x="3349" y="4446"/>
                    <a:pt x="3335" y="4523"/>
                  </a:cubicBezTo>
                  <a:lnTo>
                    <a:pt x="3330" y="4552"/>
                  </a:lnTo>
                  <a:cubicBezTo>
                    <a:pt x="3320" y="4581"/>
                    <a:pt x="3315" y="4615"/>
                    <a:pt x="3306" y="4648"/>
                  </a:cubicBezTo>
                  <a:lnTo>
                    <a:pt x="3301" y="4668"/>
                  </a:lnTo>
                  <a:cubicBezTo>
                    <a:pt x="3291" y="4706"/>
                    <a:pt x="3282" y="4745"/>
                    <a:pt x="3267" y="4783"/>
                  </a:cubicBezTo>
                  <a:lnTo>
                    <a:pt x="3267" y="4798"/>
                  </a:lnTo>
                  <a:cubicBezTo>
                    <a:pt x="3258" y="4831"/>
                    <a:pt x="3243" y="4865"/>
                    <a:pt x="3234" y="4899"/>
                  </a:cubicBezTo>
                  <a:lnTo>
                    <a:pt x="3229" y="4923"/>
                  </a:lnTo>
                  <a:cubicBezTo>
                    <a:pt x="3200" y="4995"/>
                    <a:pt x="3176" y="5072"/>
                    <a:pt x="3147" y="5144"/>
                  </a:cubicBezTo>
                  <a:lnTo>
                    <a:pt x="3137" y="5163"/>
                  </a:lnTo>
                  <a:cubicBezTo>
                    <a:pt x="3123" y="5197"/>
                    <a:pt x="3108" y="5226"/>
                    <a:pt x="3094" y="5260"/>
                  </a:cubicBezTo>
                  <a:lnTo>
                    <a:pt x="3089" y="5274"/>
                  </a:lnTo>
                  <a:cubicBezTo>
                    <a:pt x="3070" y="5312"/>
                    <a:pt x="3056" y="5346"/>
                    <a:pt x="3036" y="5385"/>
                  </a:cubicBezTo>
                  <a:lnTo>
                    <a:pt x="3036" y="5389"/>
                  </a:lnTo>
                  <a:cubicBezTo>
                    <a:pt x="3022" y="5423"/>
                    <a:pt x="3003" y="5457"/>
                    <a:pt x="2988" y="5490"/>
                  </a:cubicBezTo>
                  <a:lnTo>
                    <a:pt x="2979" y="5510"/>
                  </a:lnTo>
                  <a:cubicBezTo>
                    <a:pt x="2940" y="5577"/>
                    <a:pt x="2902" y="5649"/>
                    <a:pt x="2858" y="5717"/>
                  </a:cubicBezTo>
                  <a:lnTo>
                    <a:pt x="2849" y="5726"/>
                  </a:lnTo>
                  <a:cubicBezTo>
                    <a:pt x="2829" y="5760"/>
                    <a:pt x="2810" y="5789"/>
                    <a:pt x="2791" y="5823"/>
                  </a:cubicBezTo>
                  <a:lnTo>
                    <a:pt x="2786" y="5832"/>
                  </a:lnTo>
                  <a:cubicBezTo>
                    <a:pt x="2738" y="5899"/>
                    <a:pt x="2690" y="5962"/>
                    <a:pt x="2642" y="6029"/>
                  </a:cubicBezTo>
                  <a:lnTo>
                    <a:pt x="2637" y="6039"/>
                  </a:lnTo>
                  <a:cubicBezTo>
                    <a:pt x="2584" y="6102"/>
                    <a:pt x="2536" y="6164"/>
                    <a:pt x="2478" y="6227"/>
                  </a:cubicBezTo>
                  <a:lnTo>
                    <a:pt x="2478" y="6232"/>
                  </a:lnTo>
                  <a:cubicBezTo>
                    <a:pt x="2449" y="6260"/>
                    <a:pt x="2420" y="6289"/>
                    <a:pt x="2396" y="6318"/>
                  </a:cubicBezTo>
                  <a:cubicBezTo>
                    <a:pt x="2339" y="6381"/>
                    <a:pt x="2281" y="6438"/>
                    <a:pt x="2218" y="6496"/>
                  </a:cubicBezTo>
                  <a:lnTo>
                    <a:pt x="2213" y="6501"/>
                  </a:lnTo>
                  <a:cubicBezTo>
                    <a:pt x="2059" y="6641"/>
                    <a:pt x="1896" y="6770"/>
                    <a:pt x="1723" y="6886"/>
                  </a:cubicBezTo>
                  <a:cubicBezTo>
                    <a:pt x="1617" y="6958"/>
                    <a:pt x="1506" y="7021"/>
                    <a:pt x="1395" y="7078"/>
                  </a:cubicBezTo>
                  <a:lnTo>
                    <a:pt x="1737" y="7078"/>
                  </a:lnTo>
                  <a:cubicBezTo>
                    <a:pt x="1848" y="7021"/>
                    <a:pt x="1958" y="6958"/>
                    <a:pt x="2064" y="6886"/>
                  </a:cubicBezTo>
                  <a:cubicBezTo>
                    <a:pt x="2238" y="6770"/>
                    <a:pt x="2401" y="6641"/>
                    <a:pt x="2555" y="6501"/>
                  </a:cubicBezTo>
                  <a:lnTo>
                    <a:pt x="2560" y="6496"/>
                  </a:lnTo>
                  <a:cubicBezTo>
                    <a:pt x="2622" y="6438"/>
                    <a:pt x="2680" y="6381"/>
                    <a:pt x="2738" y="6318"/>
                  </a:cubicBezTo>
                  <a:cubicBezTo>
                    <a:pt x="2767" y="6289"/>
                    <a:pt x="2791" y="6260"/>
                    <a:pt x="2820" y="6232"/>
                  </a:cubicBezTo>
                  <a:lnTo>
                    <a:pt x="2820" y="6227"/>
                  </a:lnTo>
                  <a:cubicBezTo>
                    <a:pt x="2877" y="6164"/>
                    <a:pt x="2926" y="6102"/>
                    <a:pt x="2979" y="6039"/>
                  </a:cubicBezTo>
                  <a:lnTo>
                    <a:pt x="2983" y="6029"/>
                  </a:lnTo>
                  <a:cubicBezTo>
                    <a:pt x="3031" y="5962"/>
                    <a:pt x="3080" y="5899"/>
                    <a:pt x="3128" y="5832"/>
                  </a:cubicBezTo>
                  <a:lnTo>
                    <a:pt x="3133" y="5823"/>
                  </a:lnTo>
                  <a:cubicBezTo>
                    <a:pt x="3152" y="5789"/>
                    <a:pt x="3171" y="5760"/>
                    <a:pt x="3190" y="5726"/>
                  </a:cubicBezTo>
                  <a:lnTo>
                    <a:pt x="3200" y="5717"/>
                  </a:lnTo>
                  <a:cubicBezTo>
                    <a:pt x="3238" y="5649"/>
                    <a:pt x="3282" y="5577"/>
                    <a:pt x="3320" y="5510"/>
                  </a:cubicBezTo>
                  <a:lnTo>
                    <a:pt x="3330" y="5490"/>
                  </a:lnTo>
                  <a:cubicBezTo>
                    <a:pt x="3344" y="5457"/>
                    <a:pt x="3363" y="5423"/>
                    <a:pt x="3378" y="5389"/>
                  </a:cubicBezTo>
                  <a:lnTo>
                    <a:pt x="3378" y="5385"/>
                  </a:lnTo>
                  <a:cubicBezTo>
                    <a:pt x="3397" y="5346"/>
                    <a:pt x="3416" y="5312"/>
                    <a:pt x="3431" y="5274"/>
                  </a:cubicBezTo>
                  <a:lnTo>
                    <a:pt x="3436" y="5260"/>
                  </a:lnTo>
                  <a:cubicBezTo>
                    <a:pt x="3450" y="5226"/>
                    <a:pt x="3465" y="5197"/>
                    <a:pt x="3479" y="5163"/>
                  </a:cubicBezTo>
                  <a:lnTo>
                    <a:pt x="3489" y="5144"/>
                  </a:lnTo>
                  <a:cubicBezTo>
                    <a:pt x="3517" y="5072"/>
                    <a:pt x="3541" y="4995"/>
                    <a:pt x="3570" y="4923"/>
                  </a:cubicBezTo>
                  <a:lnTo>
                    <a:pt x="3575" y="4899"/>
                  </a:lnTo>
                  <a:cubicBezTo>
                    <a:pt x="3590" y="4865"/>
                    <a:pt x="3599" y="4831"/>
                    <a:pt x="3609" y="4798"/>
                  </a:cubicBezTo>
                  <a:lnTo>
                    <a:pt x="3614" y="4783"/>
                  </a:lnTo>
                  <a:cubicBezTo>
                    <a:pt x="3623" y="4745"/>
                    <a:pt x="3633" y="4706"/>
                    <a:pt x="3643" y="4668"/>
                  </a:cubicBezTo>
                  <a:lnTo>
                    <a:pt x="3647" y="4648"/>
                  </a:lnTo>
                  <a:cubicBezTo>
                    <a:pt x="3657" y="4615"/>
                    <a:pt x="3662" y="4581"/>
                    <a:pt x="3671" y="4552"/>
                  </a:cubicBezTo>
                  <a:lnTo>
                    <a:pt x="3676" y="4523"/>
                  </a:lnTo>
                  <a:cubicBezTo>
                    <a:pt x="3691" y="4446"/>
                    <a:pt x="3705" y="4369"/>
                    <a:pt x="3720" y="4288"/>
                  </a:cubicBezTo>
                  <a:lnTo>
                    <a:pt x="3724" y="4259"/>
                  </a:lnTo>
                  <a:cubicBezTo>
                    <a:pt x="3729" y="4225"/>
                    <a:pt x="3729" y="4191"/>
                    <a:pt x="3734" y="4158"/>
                  </a:cubicBezTo>
                  <a:lnTo>
                    <a:pt x="3734" y="4138"/>
                  </a:lnTo>
                  <a:cubicBezTo>
                    <a:pt x="3739" y="4095"/>
                    <a:pt x="3744" y="4057"/>
                    <a:pt x="3748" y="4018"/>
                  </a:cubicBezTo>
                  <a:lnTo>
                    <a:pt x="3748" y="3994"/>
                  </a:lnTo>
                  <a:cubicBezTo>
                    <a:pt x="3748" y="3960"/>
                    <a:pt x="3748" y="3927"/>
                    <a:pt x="3753" y="3893"/>
                  </a:cubicBezTo>
                  <a:lnTo>
                    <a:pt x="3753" y="3864"/>
                  </a:lnTo>
                  <a:lnTo>
                    <a:pt x="3753" y="3744"/>
                  </a:lnTo>
                  <a:cubicBezTo>
                    <a:pt x="3744" y="3725"/>
                    <a:pt x="3744" y="3715"/>
                    <a:pt x="3744" y="3701"/>
                  </a:cubicBezTo>
                  <a:cubicBezTo>
                    <a:pt x="3739" y="3186"/>
                    <a:pt x="3628" y="2676"/>
                    <a:pt x="3421" y="2204"/>
                  </a:cubicBezTo>
                  <a:cubicBezTo>
                    <a:pt x="3407" y="2180"/>
                    <a:pt x="3397" y="2156"/>
                    <a:pt x="3388" y="2132"/>
                  </a:cubicBezTo>
                  <a:lnTo>
                    <a:pt x="3388" y="2127"/>
                  </a:lnTo>
                  <a:lnTo>
                    <a:pt x="3388" y="2117"/>
                  </a:lnTo>
                  <a:lnTo>
                    <a:pt x="3388" y="2113"/>
                  </a:lnTo>
                  <a:cubicBezTo>
                    <a:pt x="3229" y="1781"/>
                    <a:pt x="3022" y="1473"/>
                    <a:pt x="2772" y="1198"/>
                  </a:cubicBezTo>
                  <a:lnTo>
                    <a:pt x="2767" y="1194"/>
                  </a:lnTo>
                  <a:lnTo>
                    <a:pt x="2757" y="1184"/>
                  </a:lnTo>
                  <a:lnTo>
                    <a:pt x="2752" y="1174"/>
                  </a:lnTo>
                  <a:lnTo>
                    <a:pt x="2709" y="1131"/>
                  </a:lnTo>
                  <a:lnTo>
                    <a:pt x="2690" y="1112"/>
                  </a:lnTo>
                  <a:lnTo>
                    <a:pt x="2685" y="1107"/>
                  </a:lnTo>
                  <a:lnTo>
                    <a:pt x="2647" y="1069"/>
                  </a:lnTo>
                  <a:lnTo>
                    <a:pt x="2642" y="1059"/>
                  </a:lnTo>
                  <a:lnTo>
                    <a:pt x="2627" y="1044"/>
                  </a:lnTo>
                  <a:lnTo>
                    <a:pt x="2622" y="1044"/>
                  </a:lnTo>
                  <a:lnTo>
                    <a:pt x="2579" y="1001"/>
                  </a:lnTo>
                  <a:lnTo>
                    <a:pt x="2570" y="992"/>
                  </a:lnTo>
                  <a:lnTo>
                    <a:pt x="2560" y="982"/>
                  </a:lnTo>
                  <a:lnTo>
                    <a:pt x="2550" y="977"/>
                  </a:lnTo>
                  <a:lnTo>
                    <a:pt x="2517" y="943"/>
                  </a:lnTo>
                  <a:lnTo>
                    <a:pt x="2497" y="924"/>
                  </a:lnTo>
                  <a:lnTo>
                    <a:pt x="2493" y="919"/>
                  </a:lnTo>
                  <a:lnTo>
                    <a:pt x="2488" y="915"/>
                  </a:lnTo>
                  <a:lnTo>
                    <a:pt x="2449" y="881"/>
                  </a:lnTo>
                  <a:lnTo>
                    <a:pt x="2416" y="857"/>
                  </a:lnTo>
                  <a:lnTo>
                    <a:pt x="2377" y="823"/>
                  </a:lnTo>
                  <a:lnTo>
                    <a:pt x="2343" y="794"/>
                  </a:lnTo>
                  <a:lnTo>
                    <a:pt x="2300" y="761"/>
                  </a:lnTo>
                  <a:lnTo>
                    <a:pt x="2271" y="737"/>
                  </a:lnTo>
                  <a:lnTo>
                    <a:pt x="2228" y="708"/>
                  </a:lnTo>
                  <a:lnTo>
                    <a:pt x="2194" y="684"/>
                  </a:lnTo>
                  <a:lnTo>
                    <a:pt x="2151" y="650"/>
                  </a:lnTo>
                  <a:lnTo>
                    <a:pt x="2146" y="650"/>
                  </a:lnTo>
                  <a:lnTo>
                    <a:pt x="2117" y="631"/>
                  </a:lnTo>
                  <a:lnTo>
                    <a:pt x="2074" y="602"/>
                  </a:lnTo>
                  <a:lnTo>
                    <a:pt x="2040" y="578"/>
                  </a:lnTo>
                  <a:lnTo>
                    <a:pt x="1992" y="549"/>
                  </a:lnTo>
                  <a:lnTo>
                    <a:pt x="1982" y="544"/>
                  </a:lnTo>
                  <a:lnTo>
                    <a:pt x="1958" y="530"/>
                  </a:lnTo>
                  <a:lnTo>
                    <a:pt x="1920" y="506"/>
                  </a:lnTo>
                  <a:lnTo>
                    <a:pt x="1906" y="496"/>
                  </a:lnTo>
                  <a:lnTo>
                    <a:pt x="1881" y="481"/>
                  </a:lnTo>
                  <a:lnTo>
                    <a:pt x="1833" y="457"/>
                  </a:lnTo>
                  <a:lnTo>
                    <a:pt x="1819" y="448"/>
                  </a:lnTo>
                  <a:lnTo>
                    <a:pt x="1800" y="438"/>
                  </a:lnTo>
                  <a:lnTo>
                    <a:pt x="1742" y="405"/>
                  </a:lnTo>
                  <a:lnTo>
                    <a:pt x="1732" y="400"/>
                  </a:lnTo>
                  <a:lnTo>
                    <a:pt x="1713" y="390"/>
                  </a:lnTo>
                  <a:lnTo>
                    <a:pt x="1636" y="352"/>
                  </a:lnTo>
                  <a:lnTo>
                    <a:pt x="1631" y="352"/>
                  </a:lnTo>
                  <a:lnTo>
                    <a:pt x="1545" y="308"/>
                  </a:lnTo>
                  <a:lnTo>
                    <a:pt x="1525" y="303"/>
                  </a:lnTo>
                  <a:lnTo>
                    <a:pt x="1516" y="299"/>
                  </a:lnTo>
                  <a:lnTo>
                    <a:pt x="1458" y="275"/>
                  </a:lnTo>
                  <a:lnTo>
                    <a:pt x="1434" y="265"/>
                  </a:lnTo>
                  <a:lnTo>
                    <a:pt x="1415" y="255"/>
                  </a:lnTo>
                  <a:lnTo>
                    <a:pt x="1367" y="236"/>
                  </a:lnTo>
                  <a:lnTo>
                    <a:pt x="1343" y="226"/>
                  </a:lnTo>
                  <a:lnTo>
                    <a:pt x="1323" y="222"/>
                  </a:lnTo>
                  <a:lnTo>
                    <a:pt x="1280" y="202"/>
                  </a:lnTo>
                  <a:lnTo>
                    <a:pt x="1246" y="193"/>
                  </a:lnTo>
                  <a:lnTo>
                    <a:pt x="1241" y="193"/>
                  </a:lnTo>
                  <a:lnTo>
                    <a:pt x="1189" y="174"/>
                  </a:lnTo>
                  <a:lnTo>
                    <a:pt x="1160" y="164"/>
                  </a:lnTo>
                  <a:lnTo>
                    <a:pt x="1150" y="164"/>
                  </a:lnTo>
                  <a:lnTo>
                    <a:pt x="1097" y="149"/>
                  </a:lnTo>
                  <a:lnTo>
                    <a:pt x="1059" y="135"/>
                  </a:lnTo>
                  <a:lnTo>
                    <a:pt x="1006" y="121"/>
                  </a:lnTo>
                  <a:lnTo>
                    <a:pt x="962" y="111"/>
                  </a:lnTo>
                  <a:lnTo>
                    <a:pt x="914" y="97"/>
                  </a:lnTo>
                  <a:lnTo>
                    <a:pt x="871" y="87"/>
                  </a:lnTo>
                  <a:lnTo>
                    <a:pt x="818" y="77"/>
                  </a:lnTo>
                  <a:lnTo>
                    <a:pt x="775" y="68"/>
                  </a:lnTo>
                  <a:lnTo>
                    <a:pt x="727" y="53"/>
                  </a:lnTo>
                  <a:lnTo>
                    <a:pt x="683" y="48"/>
                  </a:lnTo>
                  <a:lnTo>
                    <a:pt x="630" y="39"/>
                  </a:lnTo>
                  <a:lnTo>
                    <a:pt x="587" y="29"/>
                  </a:lnTo>
                  <a:lnTo>
                    <a:pt x="534" y="24"/>
                  </a:lnTo>
                  <a:lnTo>
                    <a:pt x="525" y="24"/>
                  </a:lnTo>
                  <a:lnTo>
                    <a:pt x="491" y="20"/>
                  </a:lnTo>
                  <a:lnTo>
                    <a:pt x="433" y="10"/>
                  </a:lnTo>
                  <a:lnTo>
                    <a:pt x="428" y="10"/>
                  </a:lnTo>
                  <a:lnTo>
                    <a:pt x="390" y="5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1" name="Google Shape;7501;p29"/>
            <p:cNvSpPr/>
            <p:nvPr/>
          </p:nvSpPr>
          <p:spPr>
            <a:xfrm>
              <a:off x="6312768" y="2479209"/>
              <a:ext cx="9232" cy="109946"/>
            </a:xfrm>
            <a:custGeom>
              <a:rect b="b" l="l" r="r" t="t"/>
              <a:pathLst>
                <a:path extrusionOk="0" h="4192" w="352">
                  <a:moveTo>
                    <a:pt x="0" y="0"/>
                  </a:moveTo>
                  <a:lnTo>
                    <a:pt x="10" y="4191"/>
                  </a:lnTo>
                  <a:lnTo>
                    <a:pt x="24" y="4191"/>
                  </a:lnTo>
                  <a:lnTo>
                    <a:pt x="63" y="4186"/>
                  </a:lnTo>
                  <a:lnTo>
                    <a:pt x="116" y="4177"/>
                  </a:lnTo>
                  <a:lnTo>
                    <a:pt x="120" y="4177"/>
                  </a:lnTo>
                  <a:lnTo>
                    <a:pt x="159" y="4172"/>
                  </a:lnTo>
                  <a:lnTo>
                    <a:pt x="207" y="4167"/>
                  </a:lnTo>
                  <a:lnTo>
                    <a:pt x="351" y="4167"/>
                  </a:lnTo>
                  <a:lnTo>
                    <a:pt x="342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2" name="Google Shape;7502;p29"/>
            <p:cNvSpPr/>
            <p:nvPr/>
          </p:nvSpPr>
          <p:spPr>
            <a:xfrm>
              <a:off x="6234767" y="2588604"/>
              <a:ext cx="192484" cy="192484"/>
            </a:xfrm>
            <a:custGeom>
              <a:rect b="b" l="l" r="r" t="t"/>
              <a:pathLst>
                <a:path extrusionOk="0" h="7339" w="7339">
                  <a:moveTo>
                    <a:pt x="3427" y="1"/>
                  </a:moveTo>
                  <a:lnTo>
                    <a:pt x="3374" y="6"/>
                  </a:lnTo>
                  <a:lnTo>
                    <a:pt x="3330" y="11"/>
                  </a:lnTo>
                  <a:lnTo>
                    <a:pt x="3277" y="15"/>
                  </a:lnTo>
                  <a:lnTo>
                    <a:pt x="3234" y="20"/>
                  </a:lnTo>
                  <a:lnTo>
                    <a:pt x="3181" y="25"/>
                  </a:lnTo>
                  <a:lnTo>
                    <a:pt x="3138" y="30"/>
                  </a:lnTo>
                  <a:lnTo>
                    <a:pt x="3085" y="39"/>
                  </a:lnTo>
                  <a:lnTo>
                    <a:pt x="3042" y="44"/>
                  </a:lnTo>
                  <a:lnTo>
                    <a:pt x="2993" y="54"/>
                  </a:lnTo>
                  <a:lnTo>
                    <a:pt x="2950" y="63"/>
                  </a:lnTo>
                  <a:lnTo>
                    <a:pt x="2902" y="73"/>
                  </a:lnTo>
                  <a:lnTo>
                    <a:pt x="2859" y="83"/>
                  </a:lnTo>
                  <a:lnTo>
                    <a:pt x="2811" y="92"/>
                  </a:lnTo>
                  <a:lnTo>
                    <a:pt x="2767" y="102"/>
                  </a:lnTo>
                  <a:lnTo>
                    <a:pt x="2719" y="116"/>
                  </a:lnTo>
                  <a:lnTo>
                    <a:pt x="2676" y="126"/>
                  </a:lnTo>
                  <a:lnTo>
                    <a:pt x="2628" y="140"/>
                  </a:lnTo>
                  <a:lnTo>
                    <a:pt x="2584" y="155"/>
                  </a:lnTo>
                  <a:lnTo>
                    <a:pt x="2541" y="169"/>
                  </a:lnTo>
                  <a:lnTo>
                    <a:pt x="2498" y="184"/>
                  </a:lnTo>
                  <a:lnTo>
                    <a:pt x="2450" y="198"/>
                  </a:lnTo>
                  <a:lnTo>
                    <a:pt x="2411" y="213"/>
                  </a:lnTo>
                  <a:lnTo>
                    <a:pt x="2363" y="232"/>
                  </a:lnTo>
                  <a:lnTo>
                    <a:pt x="2325" y="246"/>
                  </a:lnTo>
                  <a:lnTo>
                    <a:pt x="2277" y="266"/>
                  </a:lnTo>
                  <a:lnTo>
                    <a:pt x="2238" y="280"/>
                  </a:lnTo>
                  <a:lnTo>
                    <a:pt x="2190" y="299"/>
                  </a:lnTo>
                  <a:lnTo>
                    <a:pt x="2151" y="318"/>
                  </a:lnTo>
                  <a:lnTo>
                    <a:pt x="2094" y="343"/>
                  </a:lnTo>
                  <a:lnTo>
                    <a:pt x="2036" y="371"/>
                  </a:lnTo>
                  <a:lnTo>
                    <a:pt x="1988" y="395"/>
                  </a:lnTo>
                  <a:lnTo>
                    <a:pt x="1949" y="415"/>
                  </a:lnTo>
                  <a:lnTo>
                    <a:pt x="1906" y="439"/>
                  </a:lnTo>
                  <a:lnTo>
                    <a:pt x="1868" y="463"/>
                  </a:lnTo>
                  <a:lnTo>
                    <a:pt x="1829" y="482"/>
                  </a:lnTo>
                  <a:lnTo>
                    <a:pt x="1791" y="506"/>
                  </a:lnTo>
                  <a:lnTo>
                    <a:pt x="1747" y="530"/>
                  </a:lnTo>
                  <a:lnTo>
                    <a:pt x="1709" y="554"/>
                  </a:lnTo>
                  <a:lnTo>
                    <a:pt x="1670" y="578"/>
                  </a:lnTo>
                  <a:lnTo>
                    <a:pt x="1632" y="602"/>
                  </a:lnTo>
                  <a:lnTo>
                    <a:pt x="1598" y="631"/>
                  </a:lnTo>
                  <a:lnTo>
                    <a:pt x="1560" y="655"/>
                  </a:lnTo>
                  <a:lnTo>
                    <a:pt x="1521" y="684"/>
                  </a:lnTo>
                  <a:lnTo>
                    <a:pt x="1483" y="708"/>
                  </a:lnTo>
                  <a:lnTo>
                    <a:pt x="1449" y="737"/>
                  </a:lnTo>
                  <a:lnTo>
                    <a:pt x="1410" y="766"/>
                  </a:lnTo>
                  <a:lnTo>
                    <a:pt x="1377" y="790"/>
                  </a:lnTo>
                  <a:lnTo>
                    <a:pt x="1343" y="819"/>
                  </a:lnTo>
                  <a:lnTo>
                    <a:pt x="1305" y="848"/>
                  </a:lnTo>
                  <a:lnTo>
                    <a:pt x="1271" y="877"/>
                  </a:lnTo>
                  <a:lnTo>
                    <a:pt x="1237" y="910"/>
                  </a:lnTo>
                  <a:lnTo>
                    <a:pt x="1203" y="939"/>
                  </a:lnTo>
                  <a:lnTo>
                    <a:pt x="1170" y="968"/>
                  </a:lnTo>
                  <a:lnTo>
                    <a:pt x="1136" y="1002"/>
                  </a:lnTo>
                  <a:lnTo>
                    <a:pt x="1107" y="1031"/>
                  </a:lnTo>
                  <a:lnTo>
                    <a:pt x="1074" y="1064"/>
                  </a:lnTo>
                  <a:lnTo>
                    <a:pt x="1040" y="1098"/>
                  </a:lnTo>
                  <a:lnTo>
                    <a:pt x="1011" y="1127"/>
                  </a:lnTo>
                  <a:lnTo>
                    <a:pt x="977" y="1165"/>
                  </a:lnTo>
                  <a:lnTo>
                    <a:pt x="953" y="1189"/>
                  </a:lnTo>
                  <a:cubicBezTo>
                    <a:pt x="708" y="1459"/>
                    <a:pt x="501" y="1762"/>
                    <a:pt x="347" y="2094"/>
                  </a:cubicBezTo>
                  <a:lnTo>
                    <a:pt x="337" y="2113"/>
                  </a:lnTo>
                  <a:lnTo>
                    <a:pt x="309" y="2171"/>
                  </a:lnTo>
                  <a:lnTo>
                    <a:pt x="299" y="2200"/>
                  </a:lnTo>
                  <a:lnTo>
                    <a:pt x="275" y="2258"/>
                  </a:lnTo>
                  <a:lnTo>
                    <a:pt x="260" y="2291"/>
                  </a:lnTo>
                  <a:lnTo>
                    <a:pt x="236" y="2349"/>
                  </a:lnTo>
                  <a:lnTo>
                    <a:pt x="227" y="2383"/>
                  </a:lnTo>
                  <a:lnTo>
                    <a:pt x="203" y="2436"/>
                  </a:lnTo>
                  <a:lnTo>
                    <a:pt x="193" y="2469"/>
                  </a:lnTo>
                  <a:lnTo>
                    <a:pt x="174" y="2532"/>
                  </a:lnTo>
                  <a:lnTo>
                    <a:pt x="164" y="2566"/>
                  </a:lnTo>
                  <a:cubicBezTo>
                    <a:pt x="155" y="2585"/>
                    <a:pt x="150" y="2609"/>
                    <a:pt x="145" y="2628"/>
                  </a:cubicBezTo>
                  <a:lnTo>
                    <a:pt x="135" y="2657"/>
                  </a:lnTo>
                  <a:cubicBezTo>
                    <a:pt x="126" y="2686"/>
                    <a:pt x="116" y="2720"/>
                    <a:pt x="111" y="2748"/>
                  </a:cubicBezTo>
                  <a:lnTo>
                    <a:pt x="111" y="2753"/>
                  </a:lnTo>
                  <a:cubicBezTo>
                    <a:pt x="102" y="2782"/>
                    <a:pt x="97" y="2811"/>
                    <a:pt x="87" y="2845"/>
                  </a:cubicBezTo>
                  <a:lnTo>
                    <a:pt x="82" y="2878"/>
                  </a:lnTo>
                  <a:cubicBezTo>
                    <a:pt x="78" y="2898"/>
                    <a:pt x="73" y="2917"/>
                    <a:pt x="68" y="2936"/>
                  </a:cubicBezTo>
                  <a:cubicBezTo>
                    <a:pt x="63" y="2955"/>
                    <a:pt x="63" y="2965"/>
                    <a:pt x="58" y="2975"/>
                  </a:cubicBezTo>
                  <a:cubicBezTo>
                    <a:pt x="58" y="2989"/>
                    <a:pt x="53" y="3013"/>
                    <a:pt x="49" y="3032"/>
                  </a:cubicBezTo>
                  <a:cubicBezTo>
                    <a:pt x="49" y="3052"/>
                    <a:pt x="44" y="3061"/>
                    <a:pt x="44" y="3076"/>
                  </a:cubicBezTo>
                  <a:cubicBezTo>
                    <a:pt x="39" y="3090"/>
                    <a:pt x="39" y="3109"/>
                    <a:pt x="34" y="3129"/>
                  </a:cubicBezTo>
                  <a:cubicBezTo>
                    <a:pt x="29" y="3143"/>
                    <a:pt x="29" y="3157"/>
                    <a:pt x="29" y="3172"/>
                  </a:cubicBezTo>
                  <a:cubicBezTo>
                    <a:pt x="25" y="3186"/>
                    <a:pt x="25" y="3205"/>
                    <a:pt x="20" y="3225"/>
                  </a:cubicBezTo>
                  <a:cubicBezTo>
                    <a:pt x="20" y="3239"/>
                    <a:pt x="20" y="3254"/>
                    <a:pt x="15" y="3268"/>
                  </a:cubicBezTo>
                  <a:cubicBezTo>
                    <a:pt x="15" y="3282"/>
                    <a:pt x="10" y="3307"/>
                    <a:pt x="10" y="3321"/>
                  </a:cubicBezTo>
                  <a:cubicBezTo>
                    <a:pt x="10" y="3340"/>
                    <a:pt x="10" y="3355"/>
                    <a:pt x="5" y="3369"/>
                  </a:cubicBezTo>
                  <a:cubicBezTo>
                    <a:pt x="1" y="3384"/>
                    <a:pt x="5" y="3403"/>
                    <a:pt x="1" y="3422"/>
                  </a:cubicBezTo>
                  <a:cubicBezTo>
                    <a:pt x="1" y="3441"/>
                    <a:pt x="1" y="3451"/>
                    <a:pt x="1" y="3465"/>
                  </a:cubicBezTo>
                  <a:lnTo>
                    <a:pt x="1" y="3528"/>
                  </a:lnTo>
                  <a:lnTo>
                    <a:pt x="1" y="3566"/>
                  </a:lnTo>
                  <a:lnTo>
                    <a:pt x="1" y="3643"/>
                  </a:lnTo>
                  <a:lnTo>
                    <a:pt x="1" y="3667"/>
                  </a:lnTo>
                  <a:cubicBezTo>
                    <a:pt x="1" y="5693"/>
                    <a:pt x="1646" y="7339"/>
                    <a:pt x="3672" y="7339"/>
                  </a:cubicBezTo>
                  <a:cubicBezTo>
                    <a:pt x="5698" y="7339"/>
                    <a:pt x="7338" y="5693"/>
                    <a:pt x="7338" y="3667"/>
                  </a:cubicBezTo>
                  <a:cubicBezTo>
                    <a:pt x="7319" y="3658"/>
                    <a:pt x="7319" y="3653"/>
                    <a:pt x="7319" y="3643"/>
                  </a:cubicBezTo>
                  <a:lnTo>
                    <a:pt x="7319" y="3571"/>
                  </a:lnTo>
                  <a:lnTo>
                    <a:pt x="7319" y="3528"/>
                  </a:lnTo>
                  <a:lnTo>
                    <a:pt x="7319" y="3465"/>
                  </a:lnTo>
                  <a:lnTo>
                    <a:pt x="7319" y="3422"/>
                  </a:lnTo>
                  <a:cubicBezTo>
                    <a:pt x="7319" y="3408"/>
                    <a:pt x="7319" y="3388"/>
                    <a:pt x="7314" y="3369"/>
                  </a:cubicBezTo>
                  <a:cubicBezTo>
                    <a:pt x="7310" y="3350"/>
                    <a:pt x="7314" y="3340"/>
                    <a:pt x="7310" y="3326"/>
                  </a:cubicBezTo>
                  <a:cubicBezTo>
                    <a:pt x="7305" y="3307"/>
                    <a:pt x="7310" y="3287"/>
                    <a:pt x="7305" y="3273"/>
                  </a:cubicBezTo>
                  <a:cubicBezTo>
                    <a:pt x="7305" y="3254"/>
                    <a:pt x="7300" y="3239"/>
                    <a:pt x="7300" y="3225"/>
                  </a:cubicBezTo>
                  <a:cubicBezTo>
                    <a:pt x="7300" y="3210"/>
                    <a:pt x="7295" y="3191"/>
                    <a:pt x="7295" y="3172"/>
                  </a:cubicBezTo>
                  <a:cubicBezTo>
                    <a:pt x="7290" y="3157"/>
                    <a:pt x="7290" y="3143"/>
                    <a:pt x="7286" y="3129"/>
                  </a:cubicBezTo>
                  <a:cubicBezTo>
                    <a:pt x="7286" y="3114"/>
                    <a:pt x="7281" y="3095"/>
                    <a:pt x="7281" y="3076"/>
                  </a:cubicBezTo>
                  <a:cubicBezTo>
                    <a:pt x="7276" y="3056"/>
                    <a:pt x="7276" y="3047"/>
                    <a:pt x="7271" y="3032"/>
                  </a:cubicBezTo>
                  <a:cubicBezTo>
                    <a:pt x="7271" y="3018"/>
                    <a:pt x="7266" y="2994"/>
                    <a:pt x="7261" y="2979"/>
                  </a:cubicBezTo>
                  <a:cubicBezTo>
                    <a:pt x="7257" y="2960"/>
                    <a:pt x="7257" y="2950"/>
                    <a:pt x="7252" y="2936"/>
                  </a:cubicBezTo>
                  <a:cubicBezTo>
                    <a:pt x="7252" y="2926"/>
                    <a:pt x="7247" y="2898"/>
                    <a:pt x="7242" y="2878"/>
                  </a:cubicBezTo>
                  <a:lnTo>
                    <a:pt x="7233" y="2845"/>
                  </a:lnTo>
                  <a:cubicBezTo>
                    <a:pt x="7228" y="2811"/>
                    <a:pt x="7218" y="2782"/>
                    <a:pt x="7213" y="2753"/>
                  </a:cubicBezTo>
                  <a:lnTo>
                    <a:pt x="7213" y="2748"/>
                  </a:lnTo>
                  <a:cubicBezTo>
                    <a:pt x="7204" y="2720"/>
                    <a:pt x="7194" y="2686"/>
                    <a:pt x="7184" y="2657"/>
                  </a:cubicBezTo>
                  <a:lnTo>
                    <a:pt x="7180" y="2628"/>
                  </a:lnTo>
                  <a:cubicBezTo>
                    <a:pt x="7170" y="2609"/>
                    <a:pt x="7165" y="2585"/>
                    <a:pt x="7160" y="2566"/>
                  </a:cubicBezTo>
                  <a:lnTo>
                    <a:pt x="7146" y="2532"/>
                  </a:lnTo>
                  <a:cubicBezTo>
                    <a:pt x="7141" y="2513"/>
                    <a:pt x="7136" y="2493"/>
                    <a:pt x="7127" y="2474"/>
                  </a:cubicBezTo>
                  <a:lnTo>
                    <a:pt x="7117" y="2436"/>
                  </a:lnTo>
                  <a:lnTo>
                    <a:pt x="7098" y="2383"/>
                  </a:lnTo>
                  <a:lnTo>
                    <a:pt x="7083" y="2349"/>
                  </a:lnTo>
                  <a:lnTo>
                    <a:pt x="7059" y="2291"/>
                  </a:lnTo>
                  <a:lnTo>
                    <a:pt x="7050" y="2258"/>
                  </a:lnTo>
                  <a:lnTo>
                    <a:pt x="7026" y="2200"/>
                  </a:lnTo>
                  <a:lnTo>
                    <a:pt x="7011" y="2171"/>
                  </a:lnTo>
                  <a:cubicBezTo>
                    <a:pt x="7002" y="2152"/>
                    <a:pt x="6992" y="2132"/>
                    <a:pt x="6982" y="2113"/>
                  </a:cubicBezTo>
                  <a:lnTo>
                    <a:pt x="6978" y="2094"/>
                  </a:lnTo>
                  <a:cubicBezTo>
                    <a:pt x="6819" y="1762"/>
                    <a:pt x="6617" y="1459"/>
                    <a:pt x="6371" y="1189"/>
                  </a:cubicBezTo>
                  <a:lnTo>
                    <a:pt x="6342" y="1165"/>
                  </a:lnTo>
                  <a:lnTo>
                    <a:pt x="6309" y="1127"/>
                  </a:lnTo>
                  <a:lnTo>
                    <a:pt x="6280" y="1098"/>
                  </a:lnTo>
                  <a:lnTo>
                    <a:pt x="6246" y="1064"/>
                  </a:lnTo>
                  <a:lnTo>
                    <a:pt x="6217" y="1031"/>
                  </a:lnTo>
                  <a:lnTo>
                    <a:pt x="6184" y="1002"/>
                  </a:lnTo>
                  <a:lnTo>
                    <a:pt x="6150" y="968"/>
                  </a:lnTo>
                  <a:lnTo>
                    <a:pt x="6116" y="939"/>
                  </a:lnTo>
                  <a:lnTo>
                    <a:pt x="6083" y="910"/>
                  </a:lnTo>
                  <a:lnTo>
                    <a:pt x="6049" y="877"/>
                  </a:lnTo>
                  <a:lnTo>
                    <a:pt x="6015" y="848"/>
                  </a:lnTo>
                  <a:lnTo>
                    <a:pt x="5982" y="819"/>
                  </a:lnTo>
                  <a:lnTo>
                    <a:pt x="5943" y="790"/>
                  </a:lnTo>
                  <a:lnTo>
                    <a:pt x="5909" y="766"/>
                  </a:lnTo>
                  <a:lnTo>
                    <a:pt x="5871" y="737"/>
                  </a:lnTo>
                  <a:lnTo>
                    <a:pt x="5837" y="708"/>
                  </a:lnTo>
                  <a:lnTo>
                    <a:pt x="5799" y="684"/>
                  </a:lnTo>
                  <a:lnTo>
                    <a:pt x="5760" y="655"/>
                  </a:lnTo>
                  <a:lnTo>
                    <a:pt x="5722" y="631"/>
                  </a:lnTo>
                  <a:lnTo>
                    <a:pt x="5688" y="602"/>
                  </a:lnTo>
                  <a:lnTo>
                    <a:pt x="5650" y="578"/>
                  </a:lnTo>
                  <a:lnTo>
                    <a:pt x="5611" y="554"/>
                  </a:lnTo>
                  <a:lnTo>
                    <a:pt x="5573" y="530"/>
                  </a:lnTo>
                  <a:lnTo>
                    <a:pt x="5534" y="506"/>
                  </a:lnTo>
                  <a:lnTo>
                    <a:pt x="5491" y="482"/>
                  </a:lnTo>
                  <a:lnTo>
                    <a:pt x="5452" y="463"/>
                  </a:lnTo>
                  <a:lnTo>
                    <a:pt x="5414" y="439"/>
                  </a:lnTo>
                  <a:lnTo>
                    <a:pt x="5370" y="415"/>
                  </a:lnTo>
                  <a:lnTo>
                    <a:pt x="5332" y="395"/>
                  </a:lnTo>
                  <a:lnTo>
                    <a:pt x="5284" y="371"/>
                  </a:lnTo>
                  <a:lnTo>
                    <a:pt x="5226" y="343"/>
                  </a:lnTo>
                  <a:lnTo>
                    <a:pt x="5168" y="318"/>
                  </a:lnTo>
                  <a:lnTo>
                    <a:pt x="5130" y="299"/>
                  </a:lnTo>
                  <a:lnTo>
                    <a:pt x="5082" y="280"/>
                  </a:lnTo>
                  <a:lnTo>
                    <a:pt x="5043" y="266"/>
                  </a:lnTo>
                  <a:lnTo>
                    <a:pt x="5000" y="246"/>
                  </a:lnTo>
                  <a:lnTo>
                    <a:pt x="4957" y="232"/>
                  </a:lnTo>
                  <a:lnTo>
                    <a:pt x="4913" y="213"/>
                  </a:lnTo>
                  <a:lnTo>
                    <a:pt x="4870" y="198"/>
                  </a:lnTo>
                  <a:lnTo>
                    <a:pt x="4827" y="184"/>
                  </a:lnTo>
                  <a:lnTo>
                    <a:pt x="4783" y="169"/>
                  </a:lnTo>
                  <a:lnTo>
                    <a:pt x="4735" y="155"/>
                  </a:lnTo>
                  <a:lnTo>
                    <a:pt x="4692" y="140"/>
                  </a:lnTo>
                  <a:lnTo>
                    <a:pt x="4649" y="126"/>
                  </a:lnTo>
                  <a:lnTo>
                    <a:pt x="4605" y="116"/>
                  </a:lnTo>
                  <a:lnTo>
                    <a:pt x="4557" y="102"/>
                  </a:lnTo>
                  <a:lnTo>
                    <a:pt x="4514" y="92"/>
                  </a:lnTo>
                  <a:lnTo>
                    <a:pt x="4466" y="83"/>
                  </a:lnTo>
                  <a:lnTo>
                    <a:pt x="4423" y="73"/>
                  </a:lnTo>
                  <a:lnTo>
                    <a:pt x="4374" y="63"/>
                  </a:lnTo>
                  <a:lnTo>
                    <a:pt x="4326" y="54"/>
                  </a:lnTo>
                  <a:lnTo>
                    <a:pt x="4278" y="44"/>
                  </a:lnTo>
                  <a:lnTo>
                    <a:pt x="4235" y="39"/>
                  </a:lnTo>
                  <a:lnTo>
                    <a:pt x="4187" y="30"/>
                  </a:lnTo>
                  <a:lnTo>
                    <a:pt x="4143" y="25"/>
                  </a:lnTo>
                  <a:lnTo>
                    <a:pt x="4091" y="20"/>
                  </a:lnTo>
                  <a:lnTo>
                    <a:pt x="4047" y="15"/>
                  </a:lnTo>
                  <a:lnTo>
                    <a:pt x="3994" y="11"/>
                  </a:lnTo>
                  <a:lnTo>
                    <a:pt x="3951" y="6"/>
                  </a:lnTo>
                  <a:lnTo>
                    <a:pt x="3893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3" name="Google Shape;7503;p29"/>
            <p:cNvSpPr/>
            <p:nvPr/>
          </p:nvSpPr>
          <p:spPr>
            <a:xfrm>
              <a:off x="6234138" y="2588735"/>
              <a:ext cx="104517" cy="192352"/>
            </a:xfrm>
            <a:custGeom>
              <a:rect b="b" l="l" r="r" t="t"/>
              <a:pathLst>
                <a:path extrusionOk="0" h="7334" w="3985">
                  <a:moveTo>
                    <a:pt x="3431" y="1"/>
                  </a:moveTo>
                  <a:lnTo>
                    <a:pt x="3374" y="6"/>
                  </a:lnTo>
                  <a:lnTo>
                    <a:pt x="3330" y="10"/>
                  </a:lnTo>
                  <a:lnTo>
                    <a:pt x="3277" y="15"/>
                  </a:lnTo>
                  <a:lnTo>
                    <a:pt x="3234" y="20"/>
                  </a:lnTo>
                  <a:lnTo>
                    <a:pt x="3181" y="25"/>
                  </a:lnTo>
                  <a:lnTo>
                    <a:pt x="3138" y="30"/>
                  </a:lnTo>
                  <a:lnTo>
                    <a:pt x="3090" y="39"/>
                  </a:lnTo>
                  <a:lnTo>
                    <a:pt x="3046" y="44"/>
                  </a:lnTo>
                  <a:lnTo>
                    <a:pt x="2993" y="54"/>
                  </a:lnTo>
                  <a:lnTo>
                    <a:pt x="2950" y="63"/>
                  </a:lnTo>
                  <a:lnTo>
                    <a:pt x="2902" y="73"/>
                  </a:lnTo>
                  <a:lnTo>
                    <a:pt x="2859" y="82"/>
                  </a:lnTo>
                  <a:lnTo>
                    <a:pt x="2811" y="92"/>
                  </a:lnTo>
                  <a:lnTo>
                    <a:pt x="2767" y="102"/>
                  </a:lnTo>
                  <a:lnTo>
                    <a:pt x="2719" y="116"/>
                  </a:lnTo>
                  <a:lnTo>
                    <a:pt x="2676" y="126"/>
                  </a:lnTo>
                  <a:lnTo>
                    <a:pt x="2633" y="140"/>
                  </a:lnTo>
                  <a:lnTo>
                    <a:pt x="2589" y="155"/>
                  </a:lnTo>
                  <a:lnTo>
                    <a:pt x="2541" y="169"/>
                  </a:lnTo>
                  <a:lnTo>
                    <a:pt x="2498" y="179"/>
                  </a:lnTo>
                  <a:lnTo>
                    <a:pt x="2454" y="198"/>
                  </a:lnTo>
                  <a:lnTo>
                    <a:pt x="2411" y="212"/>
                  </a:lnTo>
                  <a:lnTo>
                    <a:pt x="2368" y="227"/>
                  </a:lnTo>
                  <a:lnTo>
                    <a:pt x="2325" y="246"/>
                  </a:lnTo>
                  <a:lnTo>
                    <a:pt x="2281" y="261"/>
                  </a:lnTo>
                  <a:lnTo>
                    <a:pt x="2238" y="280"/>
                  </a:lnTo>
                  <a:lnTo>
                    <a:pt x="2195" y="299"/>
                  </a:lnTo>
                  <a:lnTo>
                    <a:pt x="2156" y="313"/>
                  </a:lnTo>
                  <a:lnTo>
                    <a:pt x="2094" y="342"/>
                  </a:lnTo>
                  <a:lnTo>
                    <a:pt x="2041" y="371"/>
                  </a:lnTo>
                  <a:lnTo>
                    <a:pt x="1993" y="395"/>
                  </a:lnTo>
                  <a:lnTo>
                    <a:pt x="1954" y="415"/>
                  </a:lnTo>
                  <a:lnTo>
                    <a:pt x="1911" y="439"/>
                  </a:lnTo>
                  <a:lnTo>
                    <a:pt x="1872" y="458"/>
                  </a:lnTo>
                  <a:lnTo>
                    <a:pt x="1829" y="482"/>
                  </a:lnTo>
                  <a:lnTo>
                    <a:pt x="1790" y="506"/>
                  </a:lnTo>
                  <a:lnTo>
                    <a:pt x="1752" y="530"/>
                  </a:lnTo>
                  <a:lnTo>
                    <a:pt x="1713" y="554"/>
                  </a:lnTo>
                  <a:lnTo>
                    <a:pt x="1675" y="578"/>
                  </a:lnTo>
                  <a:lnTo>
                    <a:pt x="1636" y="602"/>
                  </a:lnTo>
                  <a:lnTo>
                    <a:pt x="1598" y="626"/>
                  </a:lnTo>
                  <a:lnTo>
                    <a:pt x="1559" y="655"/>
                  </a:lnTo>
                  <a:lnTo>
                    <a:pt x="1526" y="679"/>
                  </a:lnTo>
                  <a:lnTo>
                    <a:pt x="1487" y="708"/>
                  </a:lnTo>
                  <a:lnTo>
                    <a:pt x="1449" y="732"/>
                  </a:lnTo>
                  <a:lnTo>
                    <a:pt x="1415" y="761"/>
                  </a:lnTo>
                  <a:lnTo>
                    <a:pt x="1381" y="790"/>
                  </a:lnTo>
                  <a:lnTo>
                    <a:pt x="1343" y="819"/>
                  </a:lnTo>
                  <a:lnTo>
                    <a:pt x="1309" y="848"/>
                  </a:lnTo>
                  <a:lnTo>
                    <a:pt x="1276" y="876"/>
                  </a:lnTo>
                  <a:lnTo>
                    <a:pt x="1242" y="905"/>
                  </a:lnTo>
                  <a:lnTo>
                    <a:pt x="1208" y="939"/>
                  </a:lnTo>
                  <a:lnTo>
                    <a:pt x="1175" y="968"/>
                  </a:lnTo>
                  <a:lnTo>
                    <a:pt x="1141" y="1002"/>
                  </a:lnTo>
                  <a:lnTo>
                    <a:pt x="1107" y="1030"/>
                  </a:lnTo>
                  <a:lnTo>
                    <a:pt x="1074" y="1064"/>
                  </a:lnTo>
                  <a:lnTo>
                    <a:pt x="1045" y="1093"/>
                  </a:lnTo>
                  <a:lnTo>
                    <a:pt x="1011" y="1127"/>
                  </a:lnTo>
                  <a:lnTo>
                    <a:pt x="977" y="1160"/>
                  </a:lnTo>
                  <a:lnTo>
                    <a:pt x="953" y="1189"/>
                  </a:lnTo>
                  <a:cubicBezTo>
                    <a:pt x="708" y="1459"/>
                    <a:pt x="506" y="1762"/>
                    <a:pt x="347" y="2089"/>
                  </a:cubicBezTo>
                  <a:lnTo>
                    <a:pt x="337" y="2108"/>
                  </a:lnTo>
                  <a:lnTo>
                    <a:pt x="313" y="2171"/>
                  </a:lnTo>
                  <a:lnTo>
                    <a:pt x="299" y="2200"/>
                  </a:lnTo>
                  <a:lnTo>
                    <a:pt x="275" y="2257"/>
                  </a:lnTo>
                  <a:lnTo>
                    <a:pt x="260" y="2291"/>
                  </a:lnTo>
                  <a:lnTo>
                    <a:pt x="241" y="2344"/>
                  </a:lnTo>
                  <a:lnTo>
                    <a:pt x="227" y="2378"/>
                  </a:lnTo>
                  <a:lnTo>
                    <a:pt x="207" y="2435"/>
                  </a:lnTo>
                  <a:lnTo>
                    <a:pt x="193" y="2469"/>
                  </a:lnTo>
                  <a:lnTo>
                    <a:pt x="174" y="2532"/>
                  </a:lnTo>
                  <a:lnTo>
                    <a:pt x="164" y="2565"/>
                  </a:lnTo>
                  <a:cubicBezTo>
                    <a:pt x="159" y="2585"/>
                    <a:pt x="150" y="2604"/>
                    <a:pt x="145" y="2628"/>
                  </a:cubicBezTo>
                  <a:lnTo>
                    <a:pt x="135" y="2657"/>
                  </a:lnTo>
                  <a:cubicBezTo>
                    <a:pt x="126" y="2686"/>
                    <a:pt x="121" y="2715"/>
                    <a:pt x="111" y="2748"/>
                  </a:cubicBezTo>
                  <a:lnTo>
                    <a:pt x="111" y="2753"/>
                  </a:lnTo>
                  <a:cubicBezTo>
                    <a:pt x="102" y="2782"/>
                    <a:pt x="97" y="2811"/>
                    <a:pt x="87" y="2840"/>
                  </a:cubicBezTo>
                  <a:lnTo>
                    <a:pt x="82" y="2873"/>
                  </a:lnTo>
                  <a:cubicBezTo>
                    <a:pt x="77" y="2897"/>
                    <a:pt x="73" y="2917"/>
                    <a:pt x="68" y="2936"/>
                  </a:cubicBezTo>
                  <a:cubicBezTo>
                    <a:pt x="68" y="2955"/>
                    <a:pt x="63" y="2960"/>
                    <a:pt x="63" y="2974"/>
                  </a:cubicBezTo>
                  <a:cubicBezTo>
                    <a:pt x="58" y="2989"/>
                    <a:pt x="53" y="3013"/>
                    <a:pt x="53" y="3027"/>
                  </a:cubicBezTo>
                  <a:cubicBezTo>
                    <a:pt x="49" y="3047"/>
                    <a:pt x="49" y="3056"/>
                    <a:pt x="44" y="3071"/>
                  </a:cubicBezTo>
                  <a:cubicBezTo>
                    <a:pt x="44" y="3085"/>
                    <a:pt x="39" y="3109"/>
                    <a:pt x="34" y="3124"/>
                  </a:cubicBezTo>
                  <a:cubicBezTo>
                    <a:pt x="34" y="3143"/>
                    <a:pt x="29" y="3157"/>
                    <a:pt x="29" y="3172"/>
                  </a:cubicBezTo>
                  <a:cubicBezTo>
                    <a:pt x="29" y="3186"/>
                    <a:pt x="25" y="3205"/>
                    <a:pt x="25" y="3225"/>
                  </a:cubicBezTo>
                  <a:cubicBezTo>
                    <a:pt x="20" y="3239"/>
                    <a:pt x="20" y="3253"/>
                    <a:pt x="20" y="3268"/>
                  </a:cubicBezTo>
                  <a:cubicBezTo>
                    <a:pt x="15" y="3282"/>
                    <a:pt x="15" y="3302"/>
                    <a:pt x="10" y="3321"/>
                  </a:cubicBezTo>
                  <a:cubicBezTo>
                    <a:pt x="10" y="3340"/>
                    <a:pt x="10" y="3350"/>
                    <a:pt x="10" y="3364"/>
                  </a:cubicBezTo>
                  <a:cubicBezTo>
                    <a:pt x="5" y="3383"/>
                    <a:pt x="10" y="3403"/>
                    <a:pt x="5" y="3422"/>
                  </a:cubicBezTo>
                  <a:cubicBezTo>
                    <a:pt x="0" y="3436"/>
                    <a:pt x="5" y="3451"/>
                    <a:pt x="5" y="3465"/>
                  </a:cubicBezTo>
                  <a:lnTo>
                    <a:pt x="5" y="3523"/>
                  </a:lnTo>
                  <a:lnTo>
                    <a:pt x="5" y="3566"/>
                  </a:lnTo>
                  <a:lnTo>
                    <a:pt x="5" y="3643"/>
                  </a:lnTo>
                  <a:lnTo>
                    <a:pt x="5" y="3667"/>
                  </a:lnTo>
                  <a:cubicBezTo>
                    <a:pt x="5" y="5693"/>
                    <a:pt x="1646" y="7334"/>
                    <a:pt x="3672" y="7334"/>
                  </a:cubicBezTo>
                  <a:cubicBezTo>
                    <a:pt x="3778" y="7334"/>
                    <a:pt x="3879" y="7329"/>
                    <a:pt x="3985" y="7319"/>
                  </a:cubicBezTo>
                  <a:cubicBezTo>
                    <a:pt x="2079" y="7161"/>
                    <a:pt x="616" y="5573"/>
                    <a:pt x="621" y="3662"/>
                  </a:cubicBezTo>
                  <a:lnTo>
                    <a:pt x="621" y="3638"/>
                  </a:lnTo>
                  <a:lnTo>
                    <a:pt x="621" y="3561"/>
                  </a:lnTo>
                  <a:lnTo>
                    <a:pt x="621" y="3523"/>
                  </a:lnTo>
                  <a:lnTo>
                    <a:pt x="621" y="3460"/>
                  </a:lnTo>
                  <a:lnTo>
                    <a:pt x="621" y="3417"/>
                  </a:lnTo>
                  <a:cubicBezTo>
                    <a:pt x="621" y="3403"/>
                    <a:pt x="621" y="3379"/>
                    <a:pt x="626" y="3364"/>
                  </a:cubicBezTo>
                  <a:cubicBezTo>
                    <a:pt x="626" y="3345"/>
                    <a:pt x="626" y="3335"/>
                    <a:pt x="626" y="3316"/>
                  </a:cubicBezTo>
                  <a:cubicBezTo>
                    <a:pt x="631" y="3302"/>
                    <a:pt x="631" y="3282"/>
                    <a:pt x="636" y="3263"/>
                  </a:cubicBezTo>
                  <a:cubicBezTo>
                    <a:pt x="636" y="3249"/>
                    <a:pt x="636" y="3234"/>
                    <a:pt x="640" y="3220"/>
                  </a:cubicBezTo>
                  <a:cubicBezTo>
                    <a:pt x="640" y="3205"/>
                    <a:pt x="645" y="3181"/>
                    <a:pt x="645" y="3167"/>
                  </a:cubicBezTo>
                  <a:lnTo>
                    <a:pt x="650" y="3124"/>
                  </a:lnTo>
                  <a:cubicBezTo>
                    <a:pt x="650" y="3104"/>
                    <a:pt x="655" y="3085"/>
                    <a:pt x="660" y="3071"/>
                  </a:cubicBezTo>
                  <a:cubicBezTo>
                    <a:pt x="665" y="3051"/>
                    <a:pt x="665" y="3042"/>
                    <a:pt x="669" y="3027"/>
                  </a:cubicBezTo>
                  <a:cubicBezTo>
                    <a:pt x="669" y="3013"/>
                    <a:pt x="674" y="2989"/>
                    <a:pt x="679" y="2970"/>
                  </a:cubicBezTo>
                  <a:cubicBezTo>
                    <a:pt x="679" y="2955"/>
                    <a:pt x="684" y="2945"/>
                    <a:pt x="684" y="2931"/>
                  </a:cubicBezTo>
                  <a:cubicBezTo>
                    <a:pt x="689" y="2917"/>
                    <a:pt x="693" y="2893"/>
                    <a:pt x="698" y="2873"/>
                  </a:cubicBezTo>
                  <a:lnTo>
                    <a:pt x="708" y="2840"/>
                  </a:lnTo>
                  <a:cubicBezTo>
                    <a:pt x="713" y="2806"/>
                    <a:pt x="717" y="2777"/>
                    <a:pt x="727" y="2748"/>
                  </a:cubicBezTo>
                  <a:lnTo>
                    <a:pt x="727" y="2743"/>
                  </a:lnTo>
                  <a:cubicBezTo>
                    <a:pt x="737" y="2715"/>
                    <a:pt x="741" y="2686"/>
                    <a:pt x="751" y="2652"/>
                  </a:cubicBezTo>
                  <a:lnTo>
                    <a:pt x="761" y="2623"/>
                  </a:lnTo>
                  <a:cubicBezTo>
                    <a:pt x="766" y="2604"/>
                    <a:pt x="775" y="2580"/>
                    <a:pt x="780" y="2561"/>
                  </a:cubicBezTo>
                  <a:lnTo>
                    <a:pt x="790" y="2527"/>
                  </a:lnTo>
                  <a:lnTo>
                    <a:pt x="809" y="2464"/>
                  </a:lnTo>
                  <a:lnTo>
                    <a:pt x="823" y="2431"/>
                  </a:lnTo>
                  <a:lnTo>
                    <a:pt x="843" y="2378"/>
                  </a:lnTo>
                  <a:lnTo>
                    <a:pt x="857" y="2344"/>
                  </a:lnTo>
                  <a:lnTo>
                    <a:pt x="876" y="2286"/>
                  </a:lnTo>
                  <a:lnTo>
                    <a:pt x="891" y="2253"/>
                  </a:lnTo>
                  <a:lnTo>
                    <a:pt x="915" y="2195"/>
                  </a:lnTo>
                  <a:lnTo>
                    <a:pt x="929" y="2166"/>
                  </a:lnTo>
                  <a:lnTo>
                    <a:pt x="958" y="2108"/>
                  </a:lnTo>
                  <a:lnTo>
                    <a:pt x="963" y="2089"/>
                  </a:lnTo>
                  <a:cubicBezTo>
                    <a:pt x="1122" y="1757"/>
                    <a:pt x="1324" y="1454"/>
                    <a:pt x="1569" y="1184"/>
                  </a:cubicBezTo>
                  <a:lnTo>
                    <a:pt x="1593" y="1160"/>
                  </a:lnTo>
                  <a:lnTo>
                    <a:pt x="1627" y="1122"/>
                  </a:lnTo>
                  <a:lnTo>
                    <a:pt x="1661" y="1093"/>
                  </a:lnTo>
                  <a:lnTo>
                    <a:pt x="1689" y="1059"/>
                  </a:lnTo>
                  <a:lnTo>
                    <a:pt x="1723" y="1026"/>
                  </a:lnTo>
                  <a:lnTo>
                    <a:pt x="1757" y="997"/>
                  </a:lnTo>
                  <a:lnTo>
                    <a:pt x="1790" y="963"/>
                  </a:lnTo>
                  <a:lnTo>
                    <a:pt x="1824" y="934"/>
                  </a:lnTo>
                  <a:lnTo>
                    <a:pt x="1858" y="905"/>
                  </a:lnTo>
                  <a:lnTo>
                    <a:pt x="1892" y="872"/>
                  </a:lnTo>
                  <a:lnTo>
                    <a:pt x="1925" y="843"/>
                  </a:lnTo>
                  <a:lnTo>
                    <a:pt x="1959" y="814"/>
                  </a:lnTo>
                  <a:lnTo>
                    <a:pt x="1997" y="785"/>
                  </a:lnTo>
                  <a:lnTo>
                    <a:pt x="2031" y="761"/>
                  </a:lnTo>
                  <a:lnTo>
                    <a:pt x="2065" y="732"/>
                  </a:lnTo>
                  <a:lnTo>
                    <a:pt x="2103" y="703"/>
                  </a:lnTo>
                  <a:lnTo>
                    <a:pt x="2142" y="679"/>
                  </a:lnTo>
                  <a:lnTo>
                    <a:pt x="2175" y="650"/>
                  </a:lnTo>
                  <a:lnTo>
                    <a:pt x="2214" y="626"/>
                  </a:lnTo>
                  <a:lnTo>
                    <a:pt x="2252" y="597"/>
                  </a:lnTo>
                  <a:lnTo>
                    <a:pt x="2291" y="573"/>
                  </a:lnTo>
                  <a:lnTo>
                    <a:pt x="2329" y="549"/>
                  </a:lnTo>
                  <a:lnTo>
                    <a:pt x="2368" y="525"/>
                  </a:lnTo>
                  <a:lnTo>
                    <a:pt x="2406" y="501"/>
                  </a:lnTo>
                  <a:lnTo>
                    <a:pt x="2445" y="477"/>
                  </a:lnTo>
                  <a:lnTo>
                    <a:pt x="2488" y="458"/>
                  </a:lnTo>
                  <a:lnTo>
                    <a:pt x="2527" y="434"/>
                  </a:lnTo>
                  <a:lnTo>
                    <a:pt x="2570" y="410"/>
                  </a:lnTo>
                  <a:lnTo>
                    <a:pt x="2608" y="390"/>
                  </a:lnTo>
                  <a:lnTo>
                    <a:pt x="2657" y="366"/>
                  </a:lnTo>
                  <a:lnTo>
                    <a:pt x="2709" y="338"/>
                  </a:lnTo>
                  <a:lnTo>
                    <a:pt x="2772" y="313"/>
                  </a:lnTo>
                  <a:lnTo>
                    <a:pt x="2811" y="294"/>
                  </a:lnTo>
                  <a:lnTo>
                    <a:pt x="2854" y="275"/>
                  </a:lnTo>
                  <a:lnTo>
                    <a:pt x="2897" y="261"/>
                  </a:lnTo>
                  <a:lnTo>
                    <a:pt x="2940" y="241"/>
                  </a:lnTo>
                  <a:lnTo>
                    <a:pt x="2984" y="227"/>
                  </a:lnTo>
                  <a:lnTo>
                    <a:pt x="3027" y="208"/>
                  </a:lnTo>
                  <a:lnTo>
                    <a:pt x="3070" y="193"/>
                  </a:lnTo>
                  <a:lnTo>
                    <a:pt x="3114" y="179"/>
                  </a:lnTo>
                  <a:lnTo>
                    <a:pt x="3157" y="164"/>
                  </a:lnTo>
                  <a:lnTo>
                    <a:pt x="3205" y="150"/>
                  </a:lnTo>
                  <a:lnTo>
                    <a:pt x="3248" y="135"/>
                  </a:lnTo>
                  <a:lnTo>
                    <a:pt x="3292" y="121"/>
                  </a:lnTo>
                  <a:lnTo>
                    <a:pt x="3335" y="111"/>
                  </a:lnTo>
                  <a:lnTo>
                    <a:pt x="3383" y="97"/>
                  </a:lnTo>
                  <a:lnTo>
                    <a:pt x="3426" y="87"/>
                  </a:lnTo>
                  <a:lnTo>
                    <a:pt x="3475" y="78"/>
                  </a:lnTo>
                  <a:lnTo>
                    <a:pt x="3518" y="68"/>
                  </a:lnTo>
                  <a:lnTo>
                    <a:pt x="3566" y="58"/>
                  </a:lnTo>
                  <a:lnTo>
                    <a:pt x="3609" y="49"/>
                  </a:lnTo>
                  <a:lnTo>
                    <a:pt x="3662" y="39"/>
                  </a:lnTo>
                  <a:lnTo>
                    <a:pt x="3706" y="34"/>
                  </a:lnTo>
                  <a:lnTo>
                    <a:pt x="3754" y="25"/>
                  </a:lnTo>
                  <a:lnTo>
                    <a:pt x="3797" y="20"/>
                  </a:lnTo>
                  <a:lnTo>
                    <a:pt x="3850" y="15"/>
                  </a:lnTo>
                  <a:lnTo>
                    <a:pt x="3893" y="10"/>
                  </a:lnTo>
                  <a:lnTo>
                    <a:pt x="3946" y="6"/>
                  </a:lnTo>
                  <a:lnTo>
                    <a:pt x="3951" y="6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4" name="Google Shape;7504;p29"/>
            <p:cNvSpPr/>
            <p:nvPr/>
          </p:nvSpPr>
          <p:spPr>
            <a:xfrm>
              <a:off x="6290422" y="2615251"/>
              <a:ext cx="80545" cy="50383"/>
            </a:xfrm>
            <a:custGeom>
              <a:rect b="b" l="l" r="r" t="t"/>
              <a:pathLst>
                <a:path extrusionOk="0" h="1921" w="3071">
                  <a:moveTo>
                    <a:pt x="1468" y="0"/>
                  </a:moveTo>
                  <a:cubicBezTo>
                    <a:pt x="660" y="0"/>
                    <a:pt x="1" y="655"/>
                    <a:pt x="1" y="1468"/>
                  </a:cubicBezTo>
                  <a:lnTo>
                    <a:pt x="1" y="1920"/>
                  </a:lnTo>
                  <a:lnTo>
                    <a:pt x="130" y="1877"/>
                  </a:lnTo>
                  <a:cubicBezTo>
                    <a:pt x="150" y="1867"/>
                    <a:pt x="169" y="1862"/>
                    <a:pt x="188" y="1862"/>
                  </a:cubicBezTo>
                  <a:cubicBezTo>
                    <a:pt x="203" y="1862"/>
                    <a:pt x="1425" y="1857"/>
                    <a:pt x="1973" y="1092"/>
                  </a:cubicBezTo>
                  <a:cubicBezTo>
                    <a:pt x="2014" y="1038"/>
                    <a:pt x="2073" y="1012"/>
                    <a:pt x="2132" y="1012"/>
                  </a:cubicBezTo>
                  <a:cubicBezTo>
                    <a:pt x="2217" y="1012"/>
                    <a:pt x="2302" y="1067"/>
                    <a:pt x="2325" y="1165"/>
                  </a:cubicBezTo>
                  <a:cubicBezTo>
                    <a:pt x="2329" y="1189"/>
                    <a:pt x="2474" y="1766"/>
                    <a:pt x="2931" y="1867"/>
                  </a:cubicBezTo>
                  <a:lnTo>
                    <a:pt x="2945" y="1872"/>
                  </a:lnTo>
                  <a:lnTo>
                    <a:pt x="3070" y="1910"/>
                  </a:lnTo>
                  <a:lnTo>
                    <a:pt x="3070" y="1468"/>
                  </a:lnTo>
                  <a:cubicBezTo>
                    <a:pt x="3070" y="659"/>
                    <a:pt x="2416" y="0"/>
                    <a:pt x="1608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5" name="Google Shape;7505;p29"/>
            <p:cNvSpPr/>
            <p:nvPr/>
          </p:nvSpPr>
          <p:spPr>
            <a:xfrm>
              <a:off x="6321711" y="2717329"/>
              <a:ext cx="18333" cy="17336"/>
            </a:xfrm>
            <a:custGeom>
              <a:rect b="b" l="l" r="r" t="t"/>
              <a:pathLst>
                <a:path extrusionOk="0" h="661" w="699">
                  <a:moveTo>
                    <a:pt x="1" y="1"/>
                  </a:moveTo>
                  <a:lnTo>
                    <a:pt x="1" y="328"/>
                  </a:lnTo>
                  <a:lnTo>
                    <a:pt x="342" y="660"/>
                  </a:lnTo>
                  <a:lnTo>
                    <a:pt x="699" y="294"/>
                  </a:lnTo>
                  <a:lnTo>
                    <a:pt x="699" y="6"/>
                  </a:lnTo>
                  <a:lnTo>
                    <a:pt x="607" y="10"/>
                  </a:lnTo>
                  <a:cubicBezTo>
                    <a:pt x="564" y="15"/>
                    <a:pt x="530" y="15"/>
                    <a:pt x="492" y="15"/>
                  </a:cubicBezTo>
                  <a:lnTo>
                    <a:pt x="203" y="15"/>
                  </a:lnTo>
                  <a:cubicBezTo>
                    <a:pt x="169" y="15"/>
                    <a:pt x="131" y="15"/>
                    <a:pt x="87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6" name="Google Shape;7506;p29"/>
            <p:cNvSpPr/>
            <p:nvPr/>
          </p:nvSpPr>
          <p:spPr>
            <a:xfrm>
              <a:off x="6282606" y="2649059"/>
              <a:ext cx="96045" cy="59851"/>
            </a:xfrm>
            <a:custGeom>
              <a:rect b="b" l="l" r="r" t="t"/>
              <a:pathLst>
                <a:path extrusionOk="0" h="2282" w="3662">
                  <a:moveTo>
                    <a:pt x="2291" y="1"/>
                  </a:moveTo>
                  <a:lnTo>
                    <a:pt x="2214" y="58"/>
                  </a:lnTo>
                  <a:cubicBezTo>
                    <a:pt x="1607" y="564"/>
                    <a:pt x="732" y="573"/>
                    <a:pt x="693" y="573"/>
                  </a:cubicBezTo>
                  <a:lnTo>
                    <a:pt x="688" y="573"/>
                  </a:lnTo>
                  <a:cubicBezTo>
                    <a:pt x="669" y="568"/>
                    <a:pt x="650" y="568"/>
                    <a:pt x="631" y="564"/>
                  </a:cubicBezTo>
                  <a:lnTo>
                    <a:pt x="520" y="520"/>
                  </a:lnTo>
                  <a:lnTo>
                    <a:pt x="520" y="703"/>
                  </a:lnTo>
                  <a:lnTo>
                    <a:pt x="0" y="703"/>
                  </a:lnTo>
                  <a:lnTo>
                    <a:pt x="0" y="1305"/>
                  </a:lnTo>
                  <a:lnTo>
                    <a:pt x="534" y="1305"/>
                  </a:lnTo>
                  <a:cubicBezTo>
                    <a:pt x="631" y="1868"/>
                    <a:pt x="1117" y="2281"/>
                    <a:pt x="1694" y="2281"/>
                  </a:cubicBezTo>
                  <a:lnTo>
                    <a:pt x="1983" y="2281"/>
                  </a:lnTo>
                  <a:cubicBezTo>
                    <a:pt x="2555" y="2281"/>
                    <a:pt x="3041" y="1872"/>
                    <a:pt x="3142" y="1309"/>
                  </a:cubicBezTo>
                  <a:lnTo>
                    <a:pt x="3662" y="1309"/>
                  </a:lnTo>
                  <a:lnTo>
                    <a:pt x="3662" y="708"/>
                  </a:lnTo>
                  <a:lnTo>
                    <a:pt x="3162" y="708"/>
                  </a:lnTo>
                  <a:lnTo>
                    <a:pt x="3162" y="525"/>
                  </a:lnTo>
                  <a:lnTo>
                    <a:pt x="3051" y="564"/>
                  </a:lnTo>
                  <a:cubicBezTo>
                    <a:pt x="3030" y="570"/>
                    <a:pt x="3011" y="574"/>
                    <a:pt x="2993" y="574"/>
                  </a:cubicBezTo>
                  <a:cubicBezTo>
                    <a:pt x="2981" y="574"/>
                    <a:pt x="2970" y="572"/>
                    <a:pt x="2959" y="568"/>
                  </a:cubicBezTo>
                  <a:cubicBezTo>
                    <a:pt x="2700" y="511"/>
                    <a:pt x="2493" y="347"/>
                    <a:pt x="2339" y="82"/>
                  </a:cubicBezTo>
                  <a:lnTo>
                    <a:pt x="229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7" name="Google Shape;7507;p29"/>
            <p:cNvSpPr/>
            <p:nvPr/>
          </p:nvSpPr>
          <p:spPr>
            <a:xfrm>
              <a:off x="6273269" y="2730207"/>
              <a:ext cx="114483" cy="46528"/>
            </a:xfrm>
            <a:custGeom>
              <a:rect b="b" l="l" r="r" t="t"/>
              <a:pathLst>
                <a:path extrusionOk="0" h="1774" w="4365">
                  <a:moveTo>
                    <a:pt x="2820" y="1"/>
                  </a:moveTo>
                  <a:lnTo>
                    <a:pt x="2310" y="525"/>
                  </a:lnTo>
                  <a:cubicBezTo>
                    <a:pt x="2281" y="559"/>
                    <a:pt x="2238" y="573"/>
                    <a:pt x="2189" y="573"/>
                  </a:cubicBezTo>
                  <a:cubicBezTo>
                    <a:pt x="2146" y="573"/>
                    <a:pt x="2108" y="559"/>
                    <a:pt x="2074" y="530"/>
                  </a:cubicBezTo>
                  <a:lnTo>
                    <a:pt x="1540" y="10"/>
                  </a:lnTo>
                  <a:lnTo>
                    <a:pt x="558" y="395"/>
                  </a:lnTo>
                  <a:lnTo>
                    <a:pt x="549" y="395"/>
                  </a:lnTo>
                  <a:cubicBezTo>
                    <a:pt x="313" y="496"/>
                    <a:pt x="125" y="679"/>
                    <a:pt x="24" y="915"/>
                  </a:cubicBezTo>
                  <a:lnTo>
                    <a:pt x="0" y="973"/>
                  </a:lnTo>
                  <a:lnTo>
                    <a:pt x="48" y="1016"/>
                  </a:lnTo>
                  <a:cubicBezTo>
                    <a:pt x="669" y="1521"/>
                    <a:pt x="1424" y="1774"/>
                    <a:pt x="2180" y="1774"/>
                  </a:cubicBezTo>
                  <a:cubicBezTo>
                    <a:pt x="2935" y="1774"/>
                    <a:pt x="3691" y="1521"/>
                    <a:pt x="4311" y="1016"/>
                  </a:cubicBezTo>
                  <a:lnTo>
                    <a:pt x="4364" y="973"/>
                  </a:lnTo>
                  <a:lnTo>
                    <a:pt x="4336" y="910"/>
                  </a:lnTo>
                  <a:cubicBezTo>
                    <a:pt x="4234" y="674"/>
                    <a:pt x="4042" y="491"/>
                    <a:pt x="3806" y="395"/>
                  </a:cubicBezTo>
                  <a:lnTo>
                    <a:pt x="3801" y="395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8" name="Google Shape;7508;p29"/>
            <p:cNvSpPr/>
            <p:nvPr/>
          </p:nvSpPr>
          <p:spPr>
            <a:xfrm>
              <a:off x="6290422" y="2615251"/>
              <a:ext cx="46475" cy="50383"/>
            </a:xfrm>
            <a:custGeom>
              <a:rect b="b" l="l" r="r" t="t"/>
              <a:pathLst>
                <a:path extrusionOk="0" h="1921" w="1772">
                  <a:moveTo>
                    <a:pt x="1468" y="0"/>
                  </a:moveTo>
                  <a:cubicBezTo>
                    <a:pt x="660" y="0"/>
                    <a:pt x="1" y="659"/>
                    <a:pt x="1" y="1468"/>
                  </a:cubicBezTo>
                  <a:lnTo>
                    <a:pt x="1" y="1920"/>
                  </a:lnTo>
                  <a:lnTo>
                    <a:pt x="130" y="1877"/>
                  </a:lnTo>
                  <a:cubicBezTo>
                    <a:pt x="150" y="1867"/>
                    <a:pt x="169" y="1867"/>
                    <a:pt x="188" y="1867"/>
                  </a:cubicBezTo>
                  <a:cubicBezTo>
                    <a:pt x="280" y="1862"/>
                    <a:pt x="376" y="1857"/>
                    <a:pt x="467" y="1843"/>
                  </a:cubicBezTo>
                  <a:lnTo>
                    <a:pt x="467" y="1468"/>
                  </a:lnTo>
                  <a:cubicBezTo>
                    <a:pt x="467" y="722"/>
                    <a:pt x="1030" y="92"/>
                    <a:pt x="1771" y="10"/>
                  </a:cubicBezTo>
                  <a:cubicBezTo>
                    <a:pt x="1718" y="5"/>
                    <a:pt x="1661" y="0"/>
                    <a:pt x="160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9" name="Google Shape;7509;p29"/>
            <p:cNvSpPr/>
            <p:nvPr/>
          </p:nvSpPr>
          <p:spPr>
            <a:xfrm>
              <a:off x="6336110" y="2717329"/>
              <a:ext cx="3934" cy="420"/>
            </a:xfrm>
            <a:custGeom>
              <a:rect b="b" l="l" r="r" t="t"/>
              <a:pathLst>
                <a:path extrusionOk="0" h="16" w="150">
                  <a:moveTo>
                    <a:pt x="150" y="1"/>
                  </a:moveTo>
                  <a:lnTo>
                    <a:pt x="58" y="10"/>
                  </a:lnTo>
                  <a:lnTo>
                    <a:pt x="0" y="15"/>
                  </a:lnTo>
                  <a:lnTo>
                    <a:pt x="150" y="1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0" name="Google Shape;7510;p29"/>
            <p:cNvSpPr/>
            <p:nvPr/>
          </p:nvSpPr>
          <p:spPr>
            <a:xfrm>
              <a:off x="6321711" y="2717329"/>
              <a:ext cx="14032" cy="17336"/>
            </a:xfrm>
            <a:custGeom>
              <a:rect b="b" l="l" r="r" t="t"/>
              <a:pathLst>
                <a:path extrusionOk="0" h="661" w="535">
                  <a:moveTo>
                    <a:pt x="1" y="1"/>
                  </a:moveTo>
                  <a:lnTo>
                    <a:pt x="1" y="328"/>
                  </a:lnTo>
                  <a:lnTo>
                    <a:pt x="342" y="660"/>
                  </a:lnTo>
                  <a:lnTo>
                    <a:pt x="535" y="463"/>
                  </a:lnTo>
                  <a:lnTo>
                    <a:pt x="395" y="328"/>
                  </a:lnTo>
                  <a:lnTo>
                    <a:pt x="395" y="15"/>
                  </a:lnTo>
                  <a:lnTo>
                    <a:pt x="203" y="15"/>
                  </a:lnTo>
                  <a:cubicBezTo>
                    <a:pt x="169" y="15"/>
                    <a:pt x="131" y="15"/>
                    <a:pt x="87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1" name="Google Shape;7511;p29"/>
            <p:cNvSpPr/>
            <p:nvPr/>
          </p:nvSpPr>
          <p:spPr>
            <a:xfrm>
              <a:off x="6308598" y="2651708"/>
              <a:ext cx="39394" cy="15946"/>
            </a:xfrm>
            <a:custGeom>
              <a:rect b="b" l="l" r="r" t="t"/>
              <a:pathLst>
                <a:path extrusionOk="0" h="608" w="1502">
                  <a:moveTo>
                    <a:pt x="1367" y="1"/>
                  </a:moveTo>
                  <a:lnTo>
                    <a:pt x="1290" y="68"/>
                  </a:lnTo>
                  <a:cubicBezTo>
                    <a:pt x="871" y="415"/>
                    <a:pt x="337" y="535"/>
                    <a:pt x="0" y="583"/>
                  </a:cubicBezTo>
                  <a:lnTo>
                    <a:pt x="39" y="597"/>
                  </a:lnTo>
                  <a:cubicBezTo>
                    <a:pt x="58" y="602"/>
                    <a:pt x="77" y="607"/>
                    <a:pt x="101" y="607"/>
                  </a:cubicBezTo>
                  <a:lnTo>
                    <a:pt x="106" y="607"/>
                  </a:lnTo>
                  <a:cubicBezTo>
                    <a:pt x="145" y="607"/>
                    <a:pt x="891" y="602"/>
                    <a:pt x="1502" y="217"/>
                  </a:cubicBezTo>
                  <a:cubicBezTo>
                    <a:pt x="1473" y="174"/>
                    <a:pt x="1444" y="135"/>
                    <a:pt x="1420" y="9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2" name="Google Shape;7512;p29"/>
            <p:cNvSpPr/>
            <p:nvPr/>
          </p:nvSpPr>
          <p:spPr>
            <a:xfrm>
              <a:off x="6296218" y="2666238"/>
              <a:ext cx="39918" cy="42803"/>
            </a:xfrm>
            <a:custGeom>
              <a:rect b="b" l="l" r="r" t="t"/>
              <a:pathLst>
                <a:path extrusionOk="0" h="1632" w="1522">
                  <a:moveTo>
                    <a:pt x="1" y="0"/>
                  </a:moveTo>
                  <a:lnTo>
                    <a:pt x="1" y="457"/>
                  </a:lnTo>
                  <a:cubicBezTo>
                    <a:pt x="1" y="1107"/>
                    <a:pt x="525" y="1631"/>
                    <a:pt x="1175" y="1631"/>
                  </a:cubicBezTo>
                  <a:lnTo>
                    <a:pt x="1521" y="1631"/>
                  </a:lnTo>
                  <a:cubicBezTo>
                    <a:pt x="891" y="1602"/>
                    <a:pt x="400" y="1083"/>
                    <a:pt x="400" y="457"/>
                  </a:cubicBezTo>
                  <a:lnTo>
                    <a:pt x="400" y="39"/>
                  </a:lnTo>
                  <a:cubicBezTo>
                    <a:pt x="270" y="48"/>
                    <a:pt x="184" y="53"/>
                    <a:pt x="174" y="53"/>
                  </a:cubicBezTo>
                  <a:lnTo>
                    <a:pt x="164" y="53"/>
                  </a:lnTo>
                  <a:cubicBezTo>
                    <a:pt x="145" y="48"/>
                    <a:pt x="131" y="48"/>
                    <a:pt x="112" y="4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3" name="Google Shape;7513;p29"/>
            <p:cNvSpPr/>
            <p:nvPr/>
          </p:nvSpPr>
          <p:spPr>
            <a:xfrm>
              <a:off x="6273269" y="2730338"/>
              <a:ext cx="62474" cy="46213"/>
            </a:xfrm>
            <a:custGeom>
              <a:rect b="b" l="l" r="r" t="t"/>
              <a:pathLst>
                <a:path extrusionOk="0" h="1762" w="2382">
                  <a:moveTo>
                    <a:pt x="1540" y="0"/>
                  </a:moveTo>
                  <a:lnTo>
                    <a:pt x="558" y="385"/>
                  </a:lnTo>
                  <a:lnTo>
                    <a:pt x="549" y="385"/>
                  </a:lnTo>
                  <a:cubicBezTo>
                    <a:pt x="313" y="486"/>
                    <a:pt x="125" y="669"/>
                    <a:pt x="24" y="905"/>
                  </a:cubicBezTo>
                  <a:lnTo>
                    <a:pt x="0" y="963"/>
                  </a:lnTo>
                  <a:lnTo>
                    <a:pt x="48" y="1006"/>
                  </a:lnTo>
                  <a:cubicBezTo>
                    <a:pt x="650" y="1492"/>
                    <a:pt x="1405" y="1762"/>
                    <a:pt x="2180" y="1762"/>
                  </a:cubicBezTo>
                  <a:cubicBezTo>
                    <a:pt x="2247" y="1762"/>
                    <a:pt x="2315" y="1762"/>
                    <a:pt x="2382" y="1757"/>
                  </a:cubicBezTo>
                  <a:cubicBezTo>
                    <a:pt x="1675" y="1713"/>
                    <a:pt x="996" y="1449"/>
                    <a:pt x="448" y="1006"/>
                  </a:cubicBezTo>
                  <a:lnTo>
                    <a:pt x="400" y="963"/>
                  </a:lnTo>
                  <a:lnTo>
                    <a:pt x="424" y="905"/>
                  </a:lnTo>
                  <a:cubicBezTo>
                    <a:pt x="525" y="669"/>
                    <a:pt x="712" y="486"/>
                    <a:pt x="948" y="385"/>
                  </a:cubicBezTo>
                  <a:lnTo>
                    <a:pt x="958" y="385"/>
                  </a:lnTo>
                  <a:lnTo>
                    <a:pt x="1655" y="111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4" name="Google Shape;7514;p29"/>
            <p:cNvSpPr/>
            <p:nvPr/>
          </p:nvSpPr>
          <p:spPr>
            <a:xfrm>
              <a:off x="6226558" y="2433390"/>
              <a:ext cx="342793" cy="353389"/>
            </a:xfrm>
            <a:custGeom>
              <a:rect b="b" l="l" r="r" t="t"/>
              <a:pathLst>
                <a:path extrusionOk="0" h="13474" w="13070">
                  <a:moveTo>
                    <a:pt x="10500" y="727"/>
                  </a:moveTo>
                  <a:lnTo>
                    <a:pt x="12314" y="2541"/>
                  </a:lnTo>
                  <a:lnTo>
                    <a:pt x="10500" y="2541"/>
                  </a:lnTo>
                  <a:lnTo>
                    <a:pt x="10500" y="727"/>
                  </a:lnTo>
                  <a:close/>
                  <a:moveTo>
                    <a:pt x="8595" y="2050"/>
                  </a:moveTo>
                  <a:lnTo>
                    <a:pt x="10409" y="3864"/>
                  </a:lnTo>
                  <a:lnTo>
                    <a:pt x="8595" y="3864"/>
                  </a:lnTo>
                  <a:lnTo>
                    <a:pt x="8595" y="3859"/>
                  </a:lnTo>
                  <a:lnTo>
                    <a:pt x="8595" y="2050"/>
                  </a:lnTo>
                  <a:close/>
                  <a:moveTo>
                    <a:pt x="4023" y="7030"/>
                  </a:moveTo>
                  <a:cubicBezTo>
                    <a:pt x="4721" y="7030"/>
                    <a:pt x="5294" y="7666"/>
                    <a:pt x="5294" y="8440"/>
                  </a:cubicBezTo>
                  <a:lnTo>
                    <a:pt x="5294" y="8536"/>
                  </a:lnTo>
                  <a:cubicBezTo>
                    <a:pt x="5279" y="8541"/>
                    <a:pt x="5265" y="8541"/>
                    <a:pt x="5250" y="8546"/>
                  </a:cubicBezTo>
                  <a:lnTo>
                    <a:pt x="5246" y="8546"/>
                  </a:lnTo>
                  <a:cubicBezTo>
                    <a:pt x="4846" y="8450"/>
                    <a:pt x="4716" y="7868"/>
                    <a:pt x="4716" y="7863"/>
                  </a:cubicBezTo>
                  <a:cubicBezTo>
                    <a:pt x="4694" y="7752"/>
                    <a:pt x="4599" y="7690"/>
                    <a:pt x="4504" y="7690"/>
                  </a:cubicBezTo>
                  <a:cubicBezTo>
                    <a:pt x="4437" y="7690"/>
                    <a:pt x="4370" y="7721"/>
                    <a:pt x="4327" y="7786"/>
                  </a:cubicBezTo>
                  <a:cubicBezTo>
                    <a:pt x="3836" y="8532"/>
                    <a:pt x="2748" y="8536"/>
                    <a:pt x="2734" y="8536"/>
                  </a:cubicBezTo>
                  <a:cubicBezTo>
                    <a:pt x="2717" y="8544"/>
                    <a:pt x="2699" y="8547"/>
                    <a:pt x="2681" y="8547"/>
                  </a:cubicBezTo>
                  <a:cubicBezTo>
                    <a:pt x="2663" y="8547"/>
                    <a:pt x="2645" y="8544"/>
                    <a:pt x="2628" y="8536"/>
                  </a:cubicBezTo>
                  <a:lnTo>
                    <a:pt x="2628" y="8440"/>
                  </a:lnTo>
                  <a:cubicBezTo>
                    <a:pt x="2628" y="7666"/>
                    <a:pt x="3201" y="7030"/>
                    <a:pt x="3898" y="7030"/>
                  </a:cubicBezTo>
                  <a:close/>
                  <a:moveTo>
                    <a:pt x="2325" y="9090"/>
                  </a:moveTo>
                  <a:cubicBezTo>
                    <a:pt x="2344" y="9099"/>
                    <a:pt x="2368" y="9104"/>
                    <a:pt x="2392" y="9109"/>
                  </a:cubicBezTo>
                  <a:lnTo>
                    <a:pt x="2392" y="9335"/>
                  </a:lnTo>
                  <a:cubicBezTo>
                    <a:pt x="2392" y="9403"/>
                    <a:pt x="2397" y="9470"/>
                    <a:pt x="2407" y="9532"/>
                  </a:cubicBezTo>
                  <a:cubicBezTo>
                    <a:pt x="2301" y="9499"/>
                    <a:pt x="2229" y="9403"/>
                    <a:pt x="2233" y="9292"/>
                  </a:cubicBezTo>
                  <a:cubicBezTo>
                    <a:pt x="2233" y="9215"/>
                    <a:pt x="2267" y="9138"/>
                    <a:pt x="2325" y="9090"/>
                  </a:cubicBezTo>
                  <a:close/>
                  <a:moveTo>
                    <a:pt x="5597" y="9090"/>
                  </a:moveTo>
                  <a:cubicBezTo>
                    <a:pt x="5655" y="9143"/>
                    <a:pt x="5693" y="9215"/>
                    <a:pt x="5688" y="9297"/>
                  </a:cubicBezTo>
                  <a:cubicBezTo>
                    <a:pt x="5693" y="9403"/>
                    <a:pt x="5626" y="9499"/>
                    <a:pt x="5525" y="9532"/>
                  </a:cubicBezTo>
                  <a:cubicBezTo>
                    <a:pt x="5534" y="9465"/>
                    <a:pt x="5534" y="9403"/>
                    <a:pt x="5534" y="9335"/>
                  </a:cubicBezTo>
                  <a:lnTo>
                    <a:pt x="5534" y="9109"/>
                  </a:lnTo>
                  <a:cubicBezTo>
                    <a:pt x="5558" y="9104"/>
                    <a:pt x="5578" y="9099"/>
                    <a:pt x="5597" y="9090"/>
                  </a:cubicBezTo>
                  <a:close/>
                  <a:moveTo>
                    <a:pt x="4432" y="8325"/>
                  </a:moveTo>
                  <a:cubicBezTo>
                    <a:pt x="4553" y="8565"/>
                    <a:pt x="4755" y="8849"/>
                    <a:pt x="5106" y="8950"/>
                  </a:cubicBezTo>
                  <a:lnTo>
                    <a:pt x="5106" y="9335"/>
                  </a:lnTo>
                  <a:cubicBezTo>
                    <a:pt x="5106" y="9956"/>
                    <a:pt x="4654" y="10461"/>
                    <a:pt x="4096" y="10461"/>
                  </a:cubicBezTo>
                  <a:lnTo>
                    <a:pt x="3831" y="10461"/>
                  </a:lnTo>
                  <a:cubicBezTo>
                    <a:pt x="3273" y="10461"/>
                    <a:pt x="2816" y="9956"/>
                    <a:pt x="2816" y="9335"/>
                  </a:cubicBezTo>
                  <a:lnTo>
                    <a:pt x="2816" y="8965"/>
                  </a:lnTo>
                  <a:cubicBezTo>
                    <a:pt x="3080" y="8950"/>
                    <a:pt x="3874" y="8864"/>
                    <a:pt x="4432" y="8325"/>
                  </a:cubicBezTo>
                  <a:close/>
                  <a:moveTo>
                    <a:pt x="4274" y="10876"/>
                  </a:moveTo>
                  <a:lnTo>
                    <a:pt x="4274" y="11101"/>
                  </a:lnTo>
                  <a:lnTo>
                    <a:pt x="3966" y="11419"/>
                  </a:lnTo>
                  <a:lnTo>
                    <a:pt x="3672" y="11135"/>
                  </a:lnTo>
                  <a:lnTo>
                    <a:pt x="3672" y="10880"/>
                  </a:lnTo>
                  <a:cubicBezTo>
                    <a:pt x="3725" y="10885"/>
                    <a:pt x="3778" y="10889"/>
                    <a:pt x="3831" y="10889"/>
                  </a:cubicBezTo>
                  <a:lnTo>
                    <a:pt x="4096" y="10889"/>
                  </a:lnTo>
                  <a:cubicBezTo>
                    <a:pt x="4157" y="10889"/>
                    <a:pt x="4213" y="10885"/>
                    <a:pt x="4274" y="10876"/>
                  </a:cubicBezTo>
                  <a:close/>
                  <a:moveTo>
                    <a:pt x="10072" y="429"/>
                  </a:moveTo>
                  <a:lnTo>
                    <a:pt x="10072" y="2758"/>
                  </a:lnTo>
                  <a:cubicBezTo>
                    <a:pt x="10072" y="2878"/>
                    <a:pt x="10163" y="2974"/>
                    <a:pt x="10283" y="2974"/>
                  </a:cubicBezTo>
                  <a:lnTo>
                    <a:pt x="12617" y="2974"/>
                  </a:lnTo>
                  <a:lnTo>
                    <a:pt x="12617" y="11683"/>
                  </a:lnTo>
                  <a:lnTo>
                    <a:pt x="11140" y="11679"/>
                  </a:lnTo>
                  <a:lnTo>
                    <a:pt x="11140" y="4076"/>
                  </a:lnTo>
                  <a:lnTo>
                    <a:pt x="11140" y="4071"/>
                  </a:lnTo>
                  <a:lnTo>
                    <a:pt x="11140" y="4062"/>
                  </a:lnTo>
                  <a:cubicBezTo>
                    <a:pt x="11140" y="4052"/>
                    <a:pt x="11135" y="4042"/>
                    <a:pt x="11135" y="4037"/>
                  </a:cubicBezTo>
                  <a:cubicBezTo>
                    <a:pt x="11135" y="4028"/>
                    <a:pt x="11130" y="4018"/>
                    <a:pt x="11130" y="4009"/>
                  </a:cubicBezTo>
                  <a:lnTo>
                    <a:pt x="11130" y="4004"/>
                  </a:lnTo>
                  <a:cubicBezTo>
                    <a:pt x="11126" y="3994"/>
                    <a:pt x="11121" y="3985"/>
                    <a:pt x="11116" y="3980"/>
                  </a:cubicBezTo>
                  <a:cubicBezTo>
                    <a:pt x="11111" y="3970"/>
                    <a:pt x="11106" y="3961"/>
                    <a:pt x="11101" y="3956"/>
                  </a:cubicBezTo>
                  <a:lnTo>
                    <a:pt x="11097" y="3951"/>
                  </a:lnTo>
                  <a:cubicBezTo>
                    <a:pt x="11092" y="3941"/>
                    <a:pt x="11087" y="3936"/>
                    <a:pt x="11077" y="3927"/>
                  </a:cubicBezTo>
                  <a:lnTo>
                    <a:pt x="8532" y="1381"/>
                  </a:lnTo>
                  <a:cubicBezTo>
                    <a:pt x="8527" y="1377"/>
                    <a:pt x="8518" y="1367"/>
                    <a:pt x="8513" y="1362"/>
                  </a:cubicBezTo>
                  <a:lnTo>
                    <a:pt x="8508" y="1357"/>
                  </a:lnTo>
                  <a:cubicBezTo>
                    <a:pt x="8498" y="1353"/>
                    <a:pt x="8494" y="1348"/>
                    <a:pt x="8484" y="1343"/>
                  </a:cubicBezTo>
                  <a:cubicBezTo>
                    <a:pt x="8474" y="1338"/>
                    <a:pt x="8469" y="1338"/>
                    <a:pt x="8460" y="1333"/>
                  </a:cubicBezTo>
                  <a:lnTo>
                    <a:pt x="8450" y="1333"/>
                  </a:lnTo>
                  <a:cubicBezTo>
                    <a:pt x="8445" y="1333"/>
                    <a:pt x="8436" y="1328"/>
                    <a:pt x="8426" y="1328"/>
                  </a:cubicBezTo>
                  <a:lnTo>
                    <a:pt x="8402" y="1324"/>
                  </a:lnTo>
                  <a:lnTo>
                    <a:pt x="5197" y="1324"/>
                  </a:lnTo>
                  <a:lnTo>
                    <a:pt x="5197" y="429"/>
                  </a:lnTo>
                  <a:close/>
                  <a:moveTo>
                    <a:pt x="8171" y="1747"/>
                  </a:moveTo>
                  <a:lnTo>
                    <a:pt x="8171" y="4076"/>
                  </a:lnTo>
                  <a:cubicBezTo>
                    <a:pt x="8171" y="4196"/>
                    <a:pt x="8267" y="4293"/>
                    <a:pt x="8383" y="4293"/>
                  </a:cubicBezTo>
                  <a:lnTo>
                    <a:pt x="10717" y="4293"/>
                  </a:lnTo>
                  <a:lnTo>
                    <a:pt x="10717" y="13007"/>
                  </a:lnTo>
                  <a:lnTo>
                    <a:pt x="5794" y="13007"/>
                  </a:lnTo>
                  <a:cubicBezTo>
                    <a:pt x="6992" y="12367"/>
                    <a:pt x="7767" y="11140"/>
                    <a:pt x="7839" y="9783"/>
                  </a:cubicBezTo>
                  <a:lnTo>
                    <a:pt x="7839" y="9759"/>
                  </a:lnTo>
                  <a:lnTo>
                    <a:pt x="7839" y="9677"/>
                  </a:lnTo>
                  <a:lnTo>
                    <a:pt x="7839" y="9638"/>
                  </a:lnTo>
                  <a:lnTo>
                    <a:pt x="7839" y="9624"/>
                  </a:lnTo>
                  <a:lnTo>
                    <a:pt x="7839" y="9571"/>
                  </a:lnTo>
                  <a:lnTo>
                    <a:pt x="7839" y="9537"/>
                  </a:lnTo>
                  <a:lnTo>
                    <a:pt x="7839" y="9523"/>
                  </a:lnTo>
                  <a:lnTo>
                    <a:pt x="7839" y="9465"/>
                  </a:lnTo>
                  <a:lnTo>
                    <a:pt x="7839" y="9436"/>
                  </a:lnTo>
                  <a:lnTo>
                    <a:pt x="7839" y="9417"/>
                  </a:lnTo>
                  <a:lnTo>
                    <a:pt x="7839" y="9359"/>
                  </a:lnTo>
                  <a:lnTo>
                    <a:pt x="7839" y="9311"/>
                  </a:lnTo>
                  <a:cubicBezTo>
                    <a:pt x="7839" y="9297"/>
                    <a:pt x="7839" y="9277"/>
                    <a:pt x="7834" y="9253"/>
                  </a:cubicBezTo>
                  <a:lnTo>
                    <a:pt x="7834" y="9249"/>
                  </a:lnTo>
                  <a:cubicBezTo>
                    <a:pt x="7834" y="9234"/>
                    <a:pt x="7834" y="9220"/>
                    <a:pt x="7829" y="9205"/>
                  </a:cubicBezTo>
                  <a:cubicBezTo>
                    <a:pt x="7829" y="9196"/>
                    <a:pt x="7829" y="9167"/>
                    <a:pt x="7825" y="9148"/>
                  </a:cubicBezTo>
                  <a:lnTo>
                    <a:pt x="7825" y="9138"/>
                  </a:lnTo>
                  <a:cubicBezTo>
                    <a:pt x="7825" y="9128"/>
                    <a:pt x="7825" y="9114"/>
                    <a:pt x="7820" y="9099"/>
                  </a:cubicBezTo>
                  <a:cubicBezTo>
                    <a:pt x="7815" y="9090"/>
                    <a:pt x="7815" y="9061"/>
                    <a:pt x="7810" y="9042"/>
                  </a:cubicBezTo>
                  <a:lnTo>
                    <a:pt x="7810" y="9027"/>
                  </a:lnTo>
                  <a:lnTo>
                    <a:pt x="7810" y="8998"/>
                  </a:lnTo>
                  <a:cubicBezTo>
                    <a:pt x="7810" y="8979"/>
                    <a:pt x="7801" y="8960"/>
                    <a:pt x="7801" y="8941"/>
                  </a:cubicBezTo>
                  <a:lnTo>
                    <a:pt x="7791" y="8897"/>
                  </a:lnTo>
                  <a:cubicBezTo>
                    <a:pt x="7786" y="8864"/>
                    <a:pt x="7781" y="8830"/>
                    <a:pt x="7772" y="8801"/>
                  </a:cubicBezTo>
                  <a:lnTo>
                    <a:pt x="7772" y="8811"/>
                  </a:lnTo>
                  <a:cubicBezTo>
                    <a:pt x="7767" y="8777"/>
                    <a:pt x="7762" y="8743"/>
                    <a:pt x="7752" y="8710"/>
                  </a:cubicBezTo>
                  <a:lnTo>
                    <a:pt x="7743" y="8676"/>
                  </a:lnTo>
                  <a:cubicBezTo>
                    <a:pt x="7738" y="8652"/>
                    <a:pt x="7733" y="8633"/>
                    <a:pt x="7728" y="8609"/>
                  </a:cubicBezTo>
                  <a:lnTo>
                    <a:pt x="7724" y="8585"/>
                  </a:lnTo>
                  <a:lnTo>
                    <a:pt x="7724" y="8575"/>
                  </a:lnTo>
                  <a:cubicBezTo>
                    <a:pt x="7714" y="8551"/>
                    <a:pt x="7709" y="8532"/>
                    <a:pt x="7704" y="8512"/>
                  </a:cubicBezTo>
                  <a:lnTo>
                    <a:pt x="7695" y="8474"/>
                  </a:lnTo>
                  <a:cubicBezTo>
                    <a:pt x="7685" y="8455"/>
                    <a:pt x="7680" y="8435"/>
                    <a:pt x="7676" y="8416"/>
                  </a:cubicBezTo>
                  <a:lnTo>
                    <a:pt x="7661" y="8378"/>
                  </a:lnTo>
                  <a:lnTo>
                    <a:pt x="7642" y="8320"/>
                  </a:lnTo>
                  <a:lnTo>
                    <a:pt x="7632" y="8281"/>
                  </a:lnTo>
                  <a:cubicBezTo>
                    <a:pt x="7623" y="8262"/>
                    <a:pt x="7613" y="8243"/>
                    <a:pt x="7608" y="8224"/>
                  </a:cubicBezTo>
                  <a:lnTo>
                    <a:pt x="7594" y="8190"/>
                  </a:lnTo>
                  <a:lnTo>
                    <a:pt x="7570" y="8127"/>
                  </a:lnTo>
                  <a:lnTo>
                    <a:pt x="7560" y="8103"/>
                  </a:lnTo>
                  <a:lnTo>
                    <a:pt x="7560" y="8099"/>
                  </a:lnTo>
                  <a:cubicBezTo>
                    <a:pt x="7502" y="7954"/>
                    <a:pt x="7435" y="7815"/>
                    <a:pt x="7358" y="7680"/>
                  </a:cubicBezTo>
                  <a:cubicBezTo>
                    <a:pt x="7313" y="7608"/>
                    <a:pt x="7247" y="7577"/>
                    <a:pt x="7182" y="7577"/>
                  </a:cubicBezTo>
                  <a:cubicBezTo>
                    <a:pt x="7040" y="7577"/>
                    <a:pt x="6902" y="7723"/>
                    <a:pt x="6987" y="7892"/>
                  </a:cubicBezTo>
                  <a:cubicBezTo>
                    <a:pt x="7055" y="8012"/>
                    <a:pt x="7113" y="8137"/>
                    <a:pt x="7165" y="8267"/>
                  </a:cubicBezTo>
                  <a:lnTo>
                    <a:pt x="7165" y="8272"/>
                  </a:lnTo>
                  <a:lnTo>
                    <a:pt x="7170" y="8286"/>
                  </a:lnTo>
                  <a:lnTo>
                    <a:pt x="7194" y="8344"/>
                  </a:lnTo>
                  <a:lnTo>
                    <a:pt x="7204" y="8373"/>
                  </a:lnTo>
                  <a:cubicBezTo>
                    <a:pt x="7214" y="8392"/>
                    <a:pt x="7218" y="8411"/>
                    <a:pt x="7228" y="8431"/>
                  </a:cubicBezTo>
                  <a:lnTo>
                    <a:pt x="7238" y="8459"/>
                  </a:lnTo>
                  <a:lnTo>
                    <a:pt x="7257" y="8512"/>
                  </a:lnTo>
                  <a:lnTo>
                    <a:pt x="7267" y="8546"/>
                  </a:lnTo>
                  <a:lnTo>
                    <a:pt x="7281" y="8599"/>
                  </a:lnTo>
                  <a:lnTo>
                    <a:pt x="7291" y="8633"/>
                  </a:lnTo>
                  <a:cubicBezTo>
                    <a:pt x="7295" y="8647"/>
                    <a:pt x="7300" y="8666"/>
                    <a:pt x="7305" y="8686"/>
                  </a:cubicBezTo>
                  <a:lnTo>
                    <a:pt x="7315" y="8719"/>
                  </a:lnTo>
                  <a:cubicBezTo>
                    <a:pt x="7319" y="8739"/>
                    <a:pt x="7324" y="8758"/>
                    <a:pt x="7329" y="8777"/>
                  </a:cubicBezTo>
                  <a:lnTo>
                    <a:pt x="7339" y="8811"/>
                  </a:lnTo>
                  <a:cubicBezTo>
                    <a:pt x="7344" y="8840"/>
                    <a:pt x="7348" y="8868"/>
                    <a:pt x="7358" y="8897"/>
                  </a:cubicBezTo>
                  <a:lnTo>
                    <a:pt x="7358" y="8902"/>
                  </a:lnTo>
                  <a:cubicBezTo>
                    <a:pt x="7363" y="8931"/>
                    <a:pt x="7368" y="8955"/>
                    <a:pt x="7372" y="8984"/>
                  </a:cubicBezTo>
                  <a:lnTo>
                    <a:pt x="7377" y="9027"/>
                  </a:lnTo>
                  <a:cubicBezTo>
                    <a:pt x="7377" y="9042"/>
                    <a:pt x="7382" y="9056"/>
                    <a:pt x="7387" y="9075"/>
                  </a:cubicBezTo>
                  <a:lnTo>
                    <a:pt x="7392" y="9099"/>
                  </a:lnTo>
                  <a:lnTo>
                    <a:pt x="7392" y="9114"/>
                  </a:lnTo>
                  <a:cubicBezTo>
                    <a:pt x="7392" y="9133"/>
                    <a:pt x="7396" y="9148"/>
                    <a:pt x="7396" y="9167"/>
                  </a:cubicBezTo>
                  <a:cubicBezTo>
                    <a:pt x="7401" y="9186"/>
                    <a:pt x="7396" y="9186"/>
                    <a:pt x="7401" y="9196"/>
                  </a:cubicBezTo>
                  <a:lnTo>
                    <a:pt x="7401" y="9205"/>
                  </a:lnTo>
                  <a:cubicBezTo>
                    <a:pt x="7401" y="9225"/>
                    <a:pt x="7406" y="9239"/>
                    <a:pt x="7406" y="9258"/>
                  </a:cubicBezTo>
                  <a:cubicBezTo>
                    <a:pt x="7406" y="9273"/>
                    <a:pt x="7406" y="9282"/>
                    <a:pt x="7411" y="9292"/>
                  </a:cubicBezTo>
                  <a:lnTo>
                    <a:pt x="7411" y="9297"/>
                  </a:lnTo>
                  <a:cubicBezTo>
                    <a:pt x="7411" y="9316"/>
                    <a:pt x="7411" y="9330"/>
                    <a:pt x="7411" y="9350"/>
                  </a:cubicBezTo>
                  <a:cubicBezTo>
                    <a:pt x="7416" y="9364"/>
                    <a:pt x="7411" y="9379"/>
                    <a:pt x="7411" y="9393"/>
                  </a:cubicBezTo>
                  <a:lnTo>
                    <a:pt x="7411" y="9441"/>
                  </a:lnTo>
                  <a:lnTo>
                    <a:pt x="7411" y="9484"/>
                  </a:lnTo>
                  <a:lnTo>
                    <a:pt x="7411" y="9537"/>
                  </a:lnTo>
                  <a:lnTo>
                    <a:pt x="7411" y="9547"/>
                  </a:lnTo>
                  <a:lnTo>
                    <a:pt x="7411" y="9576"/>
                  </a:lnTo>
                  <a:lnTo>
                    <a:pt x="7411" y="9624"/>
                  </a:lnTo>
                  <a:lnTo>
                    <a:pt x="7411" y="9643"/>
                  </a:lnTo>
                  <a:lnTo>
                    <a:pt x="7411" y="9672"/>
                  </a:lnTo>
                  <a:lnTo>
                    <a:pt x="7411" y="9739"/>
                  </a:lnTo>
                  <a:lnTo>
                    <a:pt x="7411" y="9759"/>
                  </a:lnTo>
                  <a:lnTo>
                    <a:pt x="7411" y="9763"/>
                  </a:lnTo>
                  <a:cubicBezTo>
                    <a:pt x="7372" y="10606"/>
                    <a:pt x="7021" y="11404"/>
                    <a:pt x="6429" y="12006"/>
                  </a:cubicBezTo>
                  <a:cubicBezTo>
                    <a:pt x="6280" y="11707"/>
                    <a:pt x="6025" y="11481"/>
                    <a:pt x="5717" y="11356"/>
                  </a:cubicBezTo>
                  <a:lnTo>
                    <a:pt x="4707" y="10952"/>
                  </a:lnTo>
                  <a:lnTo>
                    <a:pt x="4707" y="10745"/>
                  </a:lnTo>
                  <a:cubicBezTo>
                    <a:pt x="5029" y="10581"/>
                    <a:pt x="5279" y="10302"/>
                    <a:pt x="5414" y="9961"/>
                  </a:cubicBezTo>
                  <a:cubicBezTo>
                    <a:pt x="5433" y="9966"/>
                    <a:pt x="5457" y="9970"/>
                    <a:pt x="5477" y="9970"/>
                  </a:cubicBezTo>
                  <a:cubicBezTo>
                    <a:pt x="5842" y="9961"/>
                    <a:pt x="6131" y="9658"/>
                    <a:pt x="6121" y="9292"/>
                  </a:cubicBezTo>
                  <a:cubicBezTo>
                    <a:pt x="6121" y="9022"/>
                    <a:pt x="5967" y="8777"/>
                    <a:pt x="5722" y="8666"/>
                  </a:cubicBezTo>
                  <a:lnTo>
                    <a:pt x="5722" y="8435"/>
                  </a:lnTo>
                  <a:cubicBezTo>
                    <a:pt x="5722" y="7425"/>
                    <a:pt x="4962" y="6602"/>
                    <a:pt x="4023" y="6602"/>
                  </a:cubicBezTo>
                  <a:lnTo>
                    <a:pt x="3903" y="6602"/>
                  </a:lnTo>
                  <a:cubicBezTo>
                    <a:pt x="2965" y="6602"/>
                    <a:pt x="2205" y="7425"/>
                    <a:pt x="2205" y="8435"/>
                  </a:cubicBezTo>
                  <a:lnTo>
                    <a:pt x="2205" y="8666"/>
                  </a:lnTo>
                  <a:cubicBezTo>
                    <a:pt x="1959" y="8777"/>
                    <a:pt x="1800" y="9022"/>
                    <a:pt x="1805" y="9292"/>
                  </a:cubicBezTo>
                  <a:cubicBezTo>
                    <a:pt x="1796" y="9653"/>
                    <a:pt x="2084" y="9956"/>
                    <a:pt x="2450" y="9966"/>
                  </a:cubicBezTo>
                  <a:cubicBezTo>
                    <a:pt x="2469" y="9966"/>
                    <a:pt x="2493" y="9961"/>
                    <a:pt x="2513" y="9956"/>
                  </a:cubicBezTo>
                  <a:cubicBezTo>
                    <a:pt x="2652" y="10302"/>
                    <a:pt x="2912" y="10586"/>
                    <a:pt x="3249" y="10750"/>
                  </a:cubicBezTo>
                  <a:lnTo>
                    <a:pt x="3249" y="10942"/>
                  </a:lnTo>
                  <a:lnTo>
                    <a:pt x="2205" y="11351"/>
                  </a:lnTo>
                  <a:cubicBezTo>
                    <a:pt x="1897" y="11472"/>
                    <a:pt x="1642" y="11703"/>
                    <a:pt x="1492" y="12001"/>
                  </a:cubicBezTo>
                  <a:cubicBezTo>
                    <a:pt x="819" y="11313"/>
                    <a:pt x="463" y="10370"/>
                    <a:pt x="511" y="9412"/>
                  </a:cubicBezTo>
                  <a:lnTo>
                    <a:pt x="511" y="9403"/>
                  </a:lnTo>
                  <a:lnTo>
                    <a:pt x="511" y="9388"/>
                  </a:lnTo>
                  <a:lnTo>
                    <a:pt x="511" y="9379"/>
                  </a:lnTo>
                  <a:cubicBezTo>
                    <a:pt x="511" y="9359"/>
                    <a:pt x="511" y="9340"/>
                    <a:pt x="516" y="9316"/>
                  </a:cubicBezTo>
                  <a:lnTo>
                    <a:pt x="516" y="9292"/>
                  </a:lnTo>
                  <a:lnTo>
                    <a:pt x="516" y="9263"/>
                  </a:lnTo>
                  <a:cubicBezTo>
                    <a:pt x="516" y="9249"/>
                    <a:pt x="516" y="9234"/>
                    <a:pt x="520" y="9220"/>
                  </a:cubicBezTo>
                  <a:cubicBezTo>
                    <a:pt x="520" y="9210"/>
                    <a:pt x="520" y="9205"/>
                    <a:pt x="520" y="9196"/>
                  </a:cubicBezTo>
                  <a:lnTo>
                    <a:pt x="520" y="9181"/>
                  </a:lnTo>
                  <a:cubicBezTo>
                    <a:pt x="520" y="9162"/>
                    <a:pt x="525" y="9148"/>
                    <a:pt x="525" y="9128"/>
                  </a:cubicBezTo>
                  <a:lnTo>
                    <a:pt x="530" y="9099"/>
                  </a:lnTo>
                  <a:lnTo>
                    <a:pt x="530" y="9085"/>
                  </a:lnTo>
                  <a:cubicBezTo>
                    <a:pt x="530" y="9071"/>
                    <a:pt x="535" y="9051"/>
                    <a:pt x="540" y="9037"/>
                  </a:cubicBezTo>
                  <a:lnTo>
                    <a:pt x="545" y="8994"/>
                  </a:lnTo>
                  <a:cubicBezTo>
                    <a:pt x="545" y="8979"/>
                    <a:pt x="554" y="8960"/>
                    <a:pt x="554" y="8945"/>
                  </a:cubicBezTo>
                  <a:lnTo>
                    <a:pt x="564" y="8902"/>
                  </a:lnTo>
                  <a:cubicBezTo>
                    <a:pt x="569" y="8888"/>
                    <a:pt x="569" y="8873"/>
                    <a:pt x="573" y="8854"/>
                  </a:cubicBezTo>
                  <a:cubicBezTo>
                    <a:pt x="578" y="8835"/>
                    <a:pt x="578" y="8825"/>
                    <a:pt x="583" y="8816"/>
                  </a:cubicBezTo>
                  <a:cubicBezTo>
                    <a:pt x="583" y="8801"/>
                    <a:pt x="588" y="8782"/>
                    <a:pt x="593" y="8767"/>
                  </a:cubicBezTo>
                  <a:lnTo>
                    <a:pt x="597" y="8748"/>
                  </a:lnTo>
                  <a:lnTo>
                    <a:pt x="602" y="8724"/>
                  </a:lnTo>
                  <a:cubicBezTo>
                    <a:pt x="607" y="8710"/>
                    <a:pt x="612" y="8690"/>
                    <a:pt x="617" y="8671"/>
                  </a:cubicBezTo>
                  <a:lnTo>
                    <a:pt x="622" y="8657"/>
                  </a:lnTo>
                  <a:lnTo>
                    <a:pt x="626" y="8638"/>
                  </a:lnTo>
                  <a:cubicBezTo>
                    <a:pt x="636" y="8609"/>
                    <a:pt x="641" y="8585"/>
                    <a:pt x="650" y="8556"/>
                  </a:cubicBezTo>
                  <a:lnTo>
                    <a:pt x="650" y="8551"/>
                  </a:lnTo>
                  <a:cubicBezTo>
                    <a:pt x="660" y="8522"/>
                    <a:pt x="670" y="8493"/>
                    <a:pt x="679" y="8469"/>
                  </a:cubicBezTo>
                  <a:lnTo>
                    <a:pt x="689" y="8440"/>
                  </a:lnTo>
                  <a:cubicBezTo>
                    <a:pt x="694" y="8421"/>
                    <a:pt x="703" y="8402"/>
                    <a:pt x="708" y="8378"/>
                  </a:cubicBezTo>
                  <a:lnTo>
                    <a:pt x="723" y="8349"/>
                  </a:lnTo>
                  <a:lnTo>
                    <a:pt x="742" y="8296"/>
                  </a:lnTo>
                  <a:lnTo>
                    <a:pt x="756" y="8262"/>
                  </a:lnTo>
                  <a:lnTo>
                    <a:pt x="775" y="8209"/>
                  </a:lnTo>
                  <a:lnTo>
                    <a:pt x="790" y="8180"/>
                  </a:lnTo>
                  <a:lnTo>
                    <a:pt x="814" y="8127"/>
                  </a:lnTo>
                  <a:lnTo>
                    <a:pt x="828" y="8099"/>
                  </a:lnTo>
                  <a:lnTo>
                    <a:pt x="852" y="8046"/>
                  </a:lnTo>
                  <a:lnTo>
                    <a:pt x="867" y="8017"/>
                  </a:lnTo>
                  <a:lnTo>
                    <a:pt x="896" y="7964"/>
                  </a:lnTo>
                  <a:lnTo>
                    <a:pt x="905" y="7949"/>
                  </a:lnTo>
                  <a:lnTo>
                    <a:pt x="905" y="7945"/>
                  </a:lnTo>
                  <a:cubicBezTo>
                    <a:pt x="1064" y="7641"/>
                    <a:pt x="1271" y="7367"/>
                    <a:pt x="1516" y="7127"/>
                  </a:cubicBezTo>
                  <a:lnTo>
                    <a:pt x="1521" y="7122"/>
                  </a:lnTo>
                  <a:lnTo>
                    <a:pt x="1531" y="7107"/>
                  </a:lnTo>
                  <a:lnTo>
                    <a:pt x="1545" y="7098"/>
                  </a:lnTo>
                  <a:lnTo>
                    <a:pt x="1574" y="7069"/>
                  </a:lnTo>
                  <a:lnTo>
                    <a:pt x="1593" y="7050"/>
                  </a:lnTo>
                  <a:lnTo>
                    <a:pt x="1613" y="7035"/>
                  </a:lnTo>
                  <a:lnTo>
                    <a:pt x="1637" y="7011"/>
                  </a:lnTo>
                  <a:lnTo>
                    <a:pt x="1661" y="6992"/>
                  </a:lnTo>
                  <a:lnTo>
                    <a:pt x="1670" y="6982"/>
                  </a:lnTo>
                  <a:lnTo>
                    <a:pt x="1699" y="6953"/>
                  </a:lnTo>
                  <a:lnTo>
                    <a:pt x="1723" y="6934"/>
                  </a:lnTo>
                  <a:lnTo>
                    <a:pt x="1733" y="6929"/>
                  </a:lnTo>
                  <a:lnTo>
                    <a:pt x="1767" y="6900"/>
                  </a:lnTo>
                  <a:lnTo>
                    <a:pt x="1800" y="6872"/>
                  </a:lnTo>
                  <a:lnTo>
                    <a:pt x="1834" y="6848"/>
                  </a:lnTo>
                  <a:lnTo>
                    <a:pt x="1868" y="6823"/>
                  </a:lnTo>
                  <a:lnTo>
                    <a:pt x="1901" y="6795"/>
                  </a:lnTo>
                  <a:lnTo>
                    <a:pt x="1935" y="6771"/>
                  </a:lnTo>
                  <a:lnTo>
                    <a:pt x="1974" y="6746"/>
                  </a:lnTo>
                  <a:lnTo>
                    <a:pt x="2007" y="6722"/>
                  </a:lnTo>
                  <a:lnTo>
                    <a:pt x="2041" y="6698"/>
                  </a:lnTo>
                  <a:lnTo>
                    <a:pt x="2079" y="6674"/>
                  </a:lnTo>
                  <a:lnTo>
                    <a:pt x="2113" y="6650"/>
                  </a:lnTo>
                  <a:lnTo>
                    <a:pt x="2152" y="6626"/>
                  </a:lnTo>
                  <a:lnTo>
                    <a:pt x="2190" y="6607"/>
                  </a:lnTo>
                  <a:lnTo>
                    <a:pt x="2224" y="6583"/>
                  </a:lnTo>
                  <a:lnTo>
                    <a:pt x="2262" y="6564"/>
                  </a:lnTo>
                  <a:lnTo>
                    <a:pt x="2267" y="6564"/>
                  </a:lnTo>
                  <a:lnTo>
                    <a:pt x="2301" y="6544"/>
                  </a:lnTo>
                  <a:lnTo>
                    <a:pt x="2330" y="6530"/>
                  </a:lnTo>
                  <a:lnTo>
                    <a:pt x="2339" y="6525"/>
                  </a:lnTo>
                  <a:lnTo>
                    <a:pt x="2373" y="6506"/>
                  </a:lnTo>
                  <a:lnTo>
                    <a:pt x="2402" y="6491"/>
                  </a:lnTo>
                  <a:lnTo>
                    <a:pt x="2426" y="6482"/>
                  </a:lnTo>
                  <a:lnTo>
                    <a:pt x="2450" y="6467"/>
                  </a:lnTo>
                  <a:lnTo>
                    <a:pt x="2479" y="6453"/>
                  </a:lnTo>
                  <a:lnTo>
                    <a:pt x="2503" y="6443"/>
                  </a:lnTo>
                  <a:lnTo>
                    <a:pt x="2532" y="6429"/>
                  </a:lnTo>
                  <a:lnTo>
                    <a:pt x="2570" y="6414"/>
                  </a:lnTo>
                  <a:lnTo>
                    <a:pt x="2575" y="6414"/>
                  </a:lnTo>
                  <a:lnTo>
                    <a:pt x="2628" y="6390"/>
                  </a:lnTo>
                  <a:lnTo>
                    <a:pt x="2686" y="6366"/>
                  </a:lnTo>
                  <a:lnTo>
                    <a:pt x="2705" y="6357"/>
                  </a:lnTo>
                  <a:lnTo>
                    <a:pt x="2734" y="6347"/>
                  </a:lnTo>
                  <a:lnTo>
                    <a:pt x="2768" y="6338"/>
                  </a:lnTo>
                  <a:lnTo>
                    <a:pt x="2796" y="6328"/>
                  </a:lnTo>
                  <a:lnTo>
                    <a:pt x="2816" y="6318"/>
                  </a:lnTo>
                  <a:lnTo>
                    <a:pt x="2849" y="6309"/>
                  </a:lnTo>
                  <a:lnTo>
                    <a:pt x="2873" y="6299"/>
                  </a:lnTo>
                  <a:lnTo>
                    <a:pt x="2897" y="6294"/>
                  </a:lnTo>
                  <a:lnTo>
                    <a:pt x="2931" y="6280"/>
                  </a:lnTo>
                  <a:lnTo>
                    <a:pt x="2979" y="6265"/>
                  </a:lnTo>
                  <a:cubicBezTo>
                    <a:pt x="3008" y="6280"/>
                    <a:pt x="3037" y="6285"/>
                    <a:pt x="3066" y="6285"/>
                  </a:cubicBezTo>
                  <a:cubicBezTo>
                    <a:pt x="3128" y="6285"/>
                    <a:pt x="3191" y="6256"/>
                    <a:pt x="3229" y="6203"/>
                  </a:cubicBezTo>
                  <a:lnTo>
                    <a:pt x="3268" y="6198"/>
                  </a:lnTo>
                  <a:lnTo>
                    <a:pt x="3278" y="6198"/>
                  </a:lnTo>
                  <a:lnTo>
                    <a:pt x="3311" y="6188"/>
                  </a:lnTo>
                  <a:lnTo>
                    <a:pt x="3359" y="6179"/>
                  </a:lnTo>
                  <a:lnTo>
                    <a:pt x="3403" y="6174"/>
                  </a:lnTo>
                  <a:lnTo>
                    <a:pt x="3451" y="6169"/>
                  </a:lnTo>
                  <a:lnTo>
                    <a:pt x="3489" y="6159"/>
                  </a:lnTo>
                  <a:lnTo>
                    <a:pt x="3537" y="6155"/>
                  </a:lnTo>
                  <a:lnTo>
                    <a:pt x="3576" y="6150"/>
                  </a:lnTo>
                  <a:lnTo>
                    <a:pt x="3624" y="6145"/>
                  </a:lnTo>
                  <a:lnTo>
                    <a:pt x="3667" y="6145"/>
                  </a:lnTo>
                  <a:lnTo>
                    <a:pt x="3715" y="6140"/>
                  </a:lnTo>
                  <a:lnTo>
                    <a:pt x="4028" y="6140"/>
                  </a:lnTo>
                  <a:lnTo>
                    <a:pt x="4120" y="6145"/>
                  </a:lnTo>
                  <a:lnTo>
                    <a:pt x="4211" y="6150"/>
                  </a:lnTo>
                  <a:lnTo>
                    <a:pt x="4250" y="6150"/>
                  </a:lnTo>
                  <a:lnTo>
                    <a:pt x="4298" y="6155"/>
                  </a:lnTo>
                  <a:lnTo>
                    <a:pt x="4351" y="6159"/>
                  </a:lnTo>
                  <a:lnTo>
                    <a:pt x="4389" y="6164"/>
                  </a:lnTo>
                  <a:lnTo>
                    <a:pt x="4413" y="6169"/>
                  </a:lnTo>
                  <a:lnTo>
                    <a:pt x="4442" y="6169"/>
                  </a:lnTo>
                  <a:lnTo>
                    <a:pt x="4481" y="6179"/>
                  </a:lnTo>
                  <a:lnTo>
                    <a:pt x="4509" y="6184"/>
                  </a:lnTo>
                  <a:lnTo>
                    <a:pt x="4524" y="6184"/>
                  </a:lnTo>
                  <a:lnTo>
                    <a:pt x="4567" y="6188"/>
                  </a:lnTo>
                  <a:lnTo>
                    <a:pt x="4601" y="6198"/>
                  </a:lnTo>
                  <a:lnTo>
                    <a:pt x="4610" y="6198"/>
                  </a:lnTo>
                  <a:lnTo>
                    <a:pt x="4659" y="6208"/>
                  </a:lnTo>
                  <a:lnTo>
                    <a:pt x="4697" y="6217"/>
                  </a:lnTo>
                  <a:lnTo>
                    <a:pt x="4745" y="6227"/>
                  </a:lnTo>
                  <a:lnTo>
                    <a:pt x="4784" y="6236"/>
                  </a:lnTo>
                  <a:lnTo>
                    <a:pt x="4832" y="6246"/>
                  </a:lnTo>
                  <a:lnTo>
                    <a:pt x="4870" y="6261"/>
                  </a:lnTo>
                  <a:lnTo>
                    <a:pt x="4914" y="6270"/>
                  </a:lnTo>
                  <a:lnTo>
                    <a:pt x="4957" y="6285"/>
                  </a:lnTo>
                  <a:lnTo>
                    <a:pt x="5000" y="6299"/>
                  </a:lnTo>
                  <a:lnTo>
                    <a:pt x="5039" y="6309"/>
                  </a:lnTo>
                  <a:lnTo>
                    <a:pt x="5082" y="6323"/>
                  </a:lnTo>
                  <a:lnTo>
                    <a:pt x="5120" y="6338"/>
                  </a:lnTo>
                  <a:lnTo>
                    <a:pt x="5164" y="6352"/>
                  </a:lnTo>
                  <a:lnTo>
                    <a:pt x="5173" y="6357"/>
                  </a:lnTo>
                  <a:lnTo>
                    <a:pt x="5202" y="6371"/>
                  </a:lnTo>
                  <a:lnTo>
                    <a:pt x="5236" y="6381"/>
                  </a:lnTo>
                  <a:lnTo>
                    <a:pt x="5260" y="6390"/>
                  </a:lnTo>
                  <a:lnTo>
                    <a:pt x="5284" y="6400"/>
                  </a:lnTo>
                  <a:lnTo>
                    <a:pt x="5318" y="6419"/>
                  </a:lnTo>
                  <a:lnTo>
                    <a:pt x="5337" y="6424"/>
                  </a:lnTo>
                  <a:lnTo>
                    <a:pt x="5366" y="6439"/>
                  </a:lnTo>
                  <a:lnTo>
                    <a:pt x="5395" y="6453"/>
                  </a:lnTo>
                  <a:lnTo>
                    <a:pt x="5419" y="6463"/>
                  </a:lnTo>
                  <a:lnTo>
                    <a:pt x="5443" y="6472"/>
                  </a:lnTo>
                  <a:lnTo>
                    <a:pt x="5477" y="6491"/>
                  </a:lnTo>
                  <a:lnTo>
                    <a:pt x="5501" y="6501"/>
                  </a:lnTo>
                  <a:lnTo>
                    <a:pt x="5520" y="6511"/>
                  </a:lnTo>
                  <a:lnTo>
                    <a:pt x="5573" y="6540"/>
                  </a:lnTo>
                  <a:lnTo>
                    <a:pt x="5626" y="6568"/>
                  </a:lnTo>
                  <a:lnTo>
                    <a:pt x="5635" y="6573"/>
                  </a:lnTo>
                  <a:lnTo>
                    <a:pt x="5669" y="6593"/>
                  </a:lnTo>
                  <a:lnTo>
                    <a:pt x="5698" y="6612"/>
                  </a:lnTo>
                  <a:lnTo>
                    <a:pt x="5717" y="6621"/>
                  </a:lnTo>
                  <a:lnTo>
                    <a:pt x="5746" y="6641"/>
                  </a:lnTo>
                  <a:lnTo>
                    <a:pt x="5770" y="6655"/>
                  </a:lnTo>
                  <a:lnTo>
                    <a:pt x="5794" y="6670"/>
                  </a:lnTo>
                  <a:lnTo>
                    <a:pt x="5818" y="6684"/>
                  </a:lnTo>
                  <a:lnTo>
                    <a:pt x="5852" y="6708"/>
                  </a:lnTo>
                  <a:lnTo>
                    <a:pt x="5857" y="6713"/>
                  </a:lnTo>
                  <a:lnTo>
                    <a:pt x="5890" y="6732"/>
                  </a:lnTo>
                  <a:lnTo>
                    <a:pt x="5919" y="6751"/>
                  </a:lnTo>
                  <a:lnTo>
                    <a:pt x="5934" y="6761"/>
                  </a:lnTo>
                  <a:lnTo>
                    <a:pt x="5958" y="6780"/>
                  </a:lnTo>
                  <a:lnTo>
                    <a:pt x="5991" y="6804"/>
                  </a:lnTo>
                  <a:lnTo>
                    <a:pt x="5996" y="6809"/>
                  </a:lnTo>
                  <a:lnTo>
                    <a:pt x="6030" y="6833"/>
                  </a:lnTo>
                  <a:lnTo>
                    <a:pt x="6064" y="6857"/>
                  </a:lnTo>
                  <a:lnTo>
                    <a:pt x="6097" y="6886"/>
                  </a:lnTo>
                  <a:lnTo>
                    <a:pt x="6131" y="6910"/>
                  </a:lnTo>
                  <a:lnTo>
                    <a:pt x="6165" y="6939"/>
                  </a:lnTo>
                  <a:lnTo>
                    <a:pt x="6198" y="6968"/>
                  </a:lnTo>
                  <a:lnTo>
                    <a:pt x="6227" y="6997"/>
                  </a:lnTo>
                  <a:lnTo>
                    <a:pt x="6261" y="7026"/>
                  </a:lnTo>
                  <a:lnTo>
                    <a:pt x="6290" y="7050"/>
                  </a:lnTo>
                  <a:lnTo>
                    <a:pt x="6295" y="7050"/>
                  </a:lnTo>
                  <a:lnTo>
                    <a:pt x="6323" y="7079"/>
                  </a:lnTo>
                  <a:lnTo>
                    <a:pt x="6352" y="7107"/>
                  </a:lnTo>
                  <a:lnTo>
                    <a:pt x="6362" y="7117"/>
                  </a:lnTo>
                  <a:lnTo>
                    <a:pt x="6386" y="7141"/>
                  </a:lnTo>
                  <a:lnTo>
                    <a:pt x="6415" y="7170"/>
                  </a:lnTo>
                  <a:lnTo>
                    <a:pt x="6444" y="7199"/>
                  </a:lnTo>
                  <a:lnTo>
                    <a:pt x="6468" y="7223"/>
                  </a:lnTo>
                  <a:lnTo>
                    <a:pt x="6473" y="7232"/>
                  </a:lnTo>
                  <a:cubicBezTo>
                    <a:pt x="6518" y="7277"/>
                    <a:pt x="6568" y="7295"/>
                    <a:pt x="6617" y="7295"/>
                  </a:cubicBezTo>
                  <a:cubicBezTo>
                    <a:pt x="6777" y="7295"/>
                    <a:pt x="6918" y="7097"/>
                    <a:pt x="6785" y="6939"/>
                  </a:cubicBezTo>
                  <a:lnTo>
                    <a:pt x="6781" y="6934"/>
                  </a:lnTo>
                  <a:lnTo>
                    <a:pt x="6752" y="6905"/>
                  </a:lnTo>
                  <a:lnTo>
                    <a:pt x="6718" y="6872"/>
                  </a:lnTo>
                  <a:lnTo>
                    <a:pt x="6684" y="6838"/>
                  </a:lnTo>
                  <a:lnTo>
                    <a:pt x="6660" y="6814"/>
                  </a:lnTo>
                  <a:lnTo>
                    <a:pt x="6651" y="6804"/>
                  </a:lnTo>
                  <a:lnTo>
                    <a:pt x="6617" y="6771"/>
                  </a:lnTo>
                  <a:lnTo>
                    <a:pt x="6583" y="6737"/>
                  </a:lnTo>
                  <a:lnTo>
                    <a:pt x="6545" y="6703"/>
                  </a:lnTo>
                  <a:lnTo>
                    <a:pt x="6511" y="6670"/>
                  </a:lnTo>
                  <a:lnTo>
                    <a:pt x="6477" y="6641"/>
                  </a:lnTo>
                  <a:lnTo>
                    <a:pt x="6439" y="6612"/>
                  </a:lnTo>
                  <a:lnTo>
                    <a:pt x="6400" y="6578"/>
                  </a:lnTo>
                  <a:lnTo>
                    <a:pt x="6367" y="6549"/>
                  </a:lnTo>
                  <a:lnTo>
                    <a:pt x="6328" y="6520"/>
                  </a:lnTo>
                  <a:lnTo>
                    <a:pt x="6290" y="6491"/>
                  </a:lnTo>
                  <a:lnTo>
                    <a:pt x="6251" y="6463"/>
                  </a:lnTo>
                  <a:lnTo>
                    <a:pt x="6246" y="6458"/>
                  </a:lnTo>
                  <a:lnTo>
                    <a:pt x="6213" y="6434"/>
                  </a:lnTo>
                  <a:lnTo>
                    <a:pt x="6179" y="6410"/>
                  </a:lnTo>
                  <a:lnTo>
                    <a:pt x="6169" y="6400"/>
                  </a:lnTo>
                  <a:lnTo>
                    <a:pt x="6131" y="6376"/>
                  </a:lnTo>
                  <a:lnTo>
                    <a:pt x="6097" y="6352"/>
                  </a:lnTo>
                  <a:lnTo>
                    <a:pt x="6092" y="6352"/>
                  </a:lnTo>
                  <a:lnTo>
                    <a:pt x="6054" y="6328"/>
                  </a:lnTo>
                  <a:lnTo>
                    <a:pt x="6020" y="6309"/>
                  </a:lnTo>
                  <a:lnTo>
                    <a:pt x="6001" y="6294"/>
                  </a:lnTo>
                  <a:lnTo>
                    <a:pt x="5967" y="6275"/>
                  </a:lnTo>
                  <a:lnTo>
                    <a:pt x="5938" y="6256"/>
                  </a:lnTo>
                  <a:lnTo>
                    <a:pt x="5919" y="6246"/>
                  </a:lnTo>
                  <a:lnTo>
                    <a:pt x="5886" y="6227"/>
                  </a:lnTo>
                  <a:lnTo>
                    <a:pt x="5842" y="6203"/>
                  </a:lnTo>
                  <a:lnTo>
                    <a:pt x="5837" y="6198"/>
                  </a:lnTo>
                  <a:lnTo>
                    <a:pt x="5799" y="6164"/>
                  </a:lnTo>
                  <a:lnTo>
                    <a:pt x="5741" y="6131"/>
                  </a:lnTo>
                  <a:lnTo>
                    <a:pt x="5712" y="6116"/>
                  </a:lnTo>
                  <a:lnTo>
                    <a:pt x="5693" y="6107"/>
                  </a:lnTo>
                  <a:lnTo>
                    <a:pt x="5655" y="6087"/>
                  </a:lnTo>
                  <a:lnTo>
                    <a:pt x="5626" y="6073"/>
                  </a:lnTo>
                  <a:lnTo>
                    <a:pt x="5602" y="6063"/>
                  </a:lnTo>
                  <a:lnTo>
                    <a:pt x="5563" y="6044"/>
                  </a:lnTo>
                  <a:lnTo>
                    <a:pt x="5534" y="6030"/>
                  </a:lnTo>
                  <a:lnTo>
                    <a:pt x="5515" y="6025"/>
                  </a:lnTo>
                  <a:lnTo>
                    <a:pt x="5472" y="6005"/>
                  </a:lnTo>
                  <a:lnTo>
                    <a:pt x="5443" y="5996"/>
                  </a:lnTo>
                  <a:lnTo>
                    <a:pt x="5419" y="5981"/>
                  </a:lnTo>
                  <a:lnTo>
                    <a:pt x="5380" y="5972"/>
                  </a:lnTo>
                  <a:lnTo>
                    <a:pt x="5351" y="5957"/>
                  </a:lnTo>
                  <a:lnTo>
                    <a:pt x="5337" y="5953"/>
                  </a:lnTo>
                  <a:lnTo>
                    <a:pt x="5289" y="5933"/>
                  </a:lnTo>
                  <a:lnTo>
                    <a:pt x="5246" y="5919"/>
                  </a:lnTo>
                  <a:lnTo>
                    <a:pt x="5197" y="5904"/>
                  </a:lnTo>
                  <a:lnTo>
                    <a:pt x="5154" y="5890"/>
                  </a:lnTo>
                  <a:lnTo>
                    <a:pt x="5101" y="5871"/>
                  </a:lnTo>
                  <a:lnTo>
                    <a:pt x="5058" y="5856"/>
                  </a:lnTo>
                  <a:lnTo>
                    <a:pt x="5005" y="5842"/>
                  </a:lnTo>
                  <a:lnTo>
                    <a:pt x="4962" y="5832"/>
                  </a:lnTo>
                  <a:lnTo>
                    <a:pt x="4909" y="5818"/>
                  </a:lnTo>
                  <a:lnTo>
                    <a:pt x="4865" y="5808"/>
                  </a:lnTo>
                  <a:lnTo>
                    <a:pt x="4813" y="5794"/>
                  </a:lnTo>
                  <a:lnTo>
                    <a:pt x="4764" y="5784"/>
                  </a:lnTo>
                  <a:lnTo>
                    <a:pt x="4711" y="5775"/>
                  </a:lnTo>
                  <a:lnTo>
                    <a:pt x="4702" y="5775"/>
                  </a:lnTo>
                  <a:lnTo>
                    <a:pt x="4668" y="5765"/>
                  </a:lnTo>
                  <a:lnTo>
                    <a:pt x="4615" y="5760"/>
                  </a:lnTo>
                  <a:lnTo>
                    <a:pt x="4606" y="5760"/>
                  </a:lnTo>
                  <a:lnTo>
                    <a:pt x="4567" y="5750"/>
                  </a:lnTo>
                  <a:lnTo>
                    <a:pt x="4519" y="5746"/>
                  </a:lnTo>
                  <a:lnTo>
                    <a:pt x="4495" y="5741"/>
                  </a:lnTo>
                  <a:lnTo>
                    <a:pt x="4466" y="5736"/>
                  </a:lnTo>
                  <a:lnTo>
                    <a:pt x="4423" y="5731"/>
                  </a:lnTo>
                  <a:lnTo>
                    <a:pt x="4365" y="5726"/>
                  </a:lnTo>
                  <a:lnTo>
                    <a:pt x="4307" y="5722"/>
                  </a:lnTo>
                  <a:lnTo>
                    <a:pt x="4264" y="5722"/>
                  </a:lnTo>
                  <a:lnTo>
                    <a:pt x="4163" y="5712"/>
                  </a:lnTo>
                  <a:lnTo>
                    <a:pt x="3653" y="5712"/>
                  </a:lnTo>
                  <a:lnTo>
                    <a:pt x="3605" y="5717"/>
                  </a:lnTo>
                  <a:lnTo>
                    <a:pt x="3552" y="5722"/>
                  </a:lnTo>
                  <a:lnTo>
                    <a:pt x="3509" y="5726"/>
                  </a:lnTo>
                  <a:lnTo>
                    <a:pt x="3504" y="5726"/>
                  </a:lnTo>
                  <a:lnTo>
                    <a:pt x="3451" y="5736"/>
                  </a:lnTo>
                  <a:lnTo>
                    <a:pt x="3403" y="5741"/>
                  </a:lnTo>
                  <a:lnTo>
                    <a:pt x="3355" y="5750"/>
                  </a:lnTo>
                  <a:lnTo>
                    <a:pt x="3306" y="5755"/>
                  </a:lnTo>
                  <a:lnTo>
                    <a:pt x="3297" y="5755"/>
                  </a:lnTo>
                  <a:lnTo>
                    <a:pt x="3287" y="1747"/>
                  </a:lnTo>
                  <a:close/>
                  <a:moveTo>
                    <a:pt x="4606" y="11371"/>
                  </a:moveTo>
                  <a:lnTo>
                    <a:pt x="5558" y="11751"/>
                  </a:lnTo>
                  <a:lnTo>
                    <a:pt x="5568" y="11756"/>
                  </a:lnTo>
                  <a:cubicBezTo>
                    <a:pt x="5813" y="11857"/>
                    <a:pt x="6001" y="12054"/>
                    <a:pt x="6092" y="12299"/>
                  </a:cubicBezTo>
                  <a:cubicBezTo>
                    <a:pt x="5611" y="12679"/>
                    <a:pt x="5043" y="12920"/>
                    <a:pt x="4442" y="13007"/>
                  </a:cubicBezTo>
                  <a:lnTo>
                    <a:pt x="3841" y="13007"/>
                  </a:lnTo>
                  <a:cubicBezTo>
                    <a:pt x="3807" y="13007"/>
                    <a:pt x="3768" y="13016"/>
                    <a:pt x="3740" y="13035"/>
                  </a:cubicBezTo>
                  <a:cubicBezTo>
                    <a:pt x="3042" y="12992"/>
                    <a:pt x="2373" y="12732"/>
                    <a:pt x="1820" y="12299"/>
                  </a:cubicBezTo>
                  <a:cubicBezTo>
                    <a:pt x="1829" y="12290"/>
                    <a:pt x="1834" y="12280"/>
                    <a:pt x="1839" y="12270"/>
                  </a:cubicBezTo>
                  <a:cubicBezTo>
                    <a:pt x="1930" y="12035"/>
                    <a:pt x="2113" y="11852"/>
                    <a:pt x="2344" y="11756"/>
                  </a:cubicBezTo>
                  <a:lnTo>
                    <a:pt x="2354" y="11751"/>
                  </a:lnTo>
                  <a:lnTo>
                    <a:pt x="3311" y="11380"/>
                  </a:lnTo>
                  <a:lnTo>
                    <a:pt x="3821" y="11876"/>
                  </a:lnTo>
                  <a:cubicBezTo>
                    <a:pt x="3860" y="11914"/>
                    <a:pt x="3918" y="11938"/>
                    <a:pt x="3970" y="11938"/>
                  </a:cubicBezTo>
                  <a:lnTo>
                    <a:pt x="3975" y="11938"/>
                  </a:lnTo>
                  <a:cubicBezTo>
                    <a:pt x="4033" y="11938"/>
                    <a:pt x="4086" y="11914"/>
                    <a:pt x="4124" y="11871"/>
                  </a:cubicBezTo>
                  <a:lnTo>
                    <a:pt x="4606" y="11371"/>
                  </a:lnTo>
                  <a:close/>
                  <a:moveTo>
                    <a:pt x="4986" y="0"/>
                  </a:moveTo>
                  <a:cubicBezTo>
                    <a:pt x="4865" y="0"/>
                    <a:pt x="4769" y="97"/>
                    <a:pt x="4769" y="217"/>
                  </a:cubicBezTo>
                  <a:lnTo>
                    <a:pt x="4769" y="1324"/>
                  </a:lnTo>
                  <a:lnTo>
                    <a:pt x="3075" y="1324"/>
                  </a:lnTo>
                  <a:cubicBezTo>
                    <a:pt x="2960" y="1324"/>
                    <a:pt x="2864" y="1420"/>
                    <a:pt x="2864" y="1540"/>
                  </a:cubicBezTo>
                  <a:lnTo>
                    <a:pt x="2873" y="5861"/>
                  </a:lnTo>
                  <a:lnTo>
                    <a:pt x="2859" y="5866"/>
                  </a:lnTo>
                  <a:lnTo>
                    <a:pt x="2825" y="5876"/>
                  </a:lnTo>
                  <a:lnTo>
                    <a:pt x="2787" y="5890"/>
                  </a:lnTo>
                  <a:lnTo>
                    <a:pt x="2763" y="5895"/>
                  </a:lnTo>
                  <a:lnTo>
                    <a:pt x="2734" y="5904"/>
                  </a:lnTo>
                  <a:lnTo>
                    <a:pt x="2695" y="5919"/>
                  </a:lnTo>
                  <a:lnTo>
                    <a:pt x="2676" y="5929"/>
                  </a:lnTo>
                  <a:lnTo>
                    <a:pt x="2642" y="5938"/>
                  </a:lnTo>
                  <a:lnTo>
                    <a:pt x="2604" y="5953"/>
                  </a:lnTo>
                  <a:lnTo>
                    <a:pt x="2580" y="5962"/>
                  </a:lnTo>
                  <a:lnTo>
                    <a:pt x="2551" y="5972"/>
                  </a:lnTo>
                  <a:lnTo>
                    <a:pt x="2488" y="6001"/>
                  </a:lnTo>
                  <a:lnTo>
                    <a:pt x="2426" y="6025"/>
                  </a:lnTo>
                  <a:lnTo>
                    <a:pt x="2421" y="6025"/>
                  </a:lnTo>
                  <a:lnTo>
                    <a:pt x="2378" y="6044"/>
                  </a:lnTo>
                  <a:lnTo>
                    <a:pt x="2339" y="6063"/>
                  </a:lnTo>
                  <a:lnTo>
                    <a:pt x="2325" y="6068"/>
                  </a:lnTo>
                  <a:lnTo>
                    <a:pt x="2286" y="6087"/>
                  </a:lnTo>
                  <a:lnTo>
                    <a:pt x="2253" y="6102"/>
                  </a:lnTo>
                  <a:lnTo>
                    <a:pt x="2233" y="6111"/>
                  </a:lnTo>
                  <a:lnTo>
                    <a:pt x="2200" y="6131"/>
                  </a:lnTo>
                  <a:lnTo>
                    <a:pt x="2161" y="6150"/>
                  </a:lnTo>
                  <a:lnTo>
                    <a:pt x="2152" y="6155"/>
                  </a:lnTo>
                  <a:lnTo>
                    <a:pt x="2113" y="6174"/>
                  </a:lnTo>
                  <a:lnTo>
                    <a:pt x="2075" y="6198"/>
                  </a:lnTo>
                  <a:lnTo>
                    <a:pt x="2031" y="6222"/>
                  </a:lnTo>
                  <a:lnTo>
                    <a:pt x="1988" y="6246"/>
                  </a:lnTo>
                  <a:lnTo>
                    <a:pt x="1950" y="6270"/>
                  </a:lnTo>
                  <a:lnTo>
                    <a:pt x="1906" y="6294"/>
                  </a:lnTo>
                  <a:lnTo>
                    <a:pt x="1868" y="6318"/>
                  </a:lnTo>
                  <a:lnTo>
                    <a:pt x="1824" y="6347"/>
                  </a:lnTo>
                  <a:lnTo>
                    <a:pt x="1786" y="6371"/>
                  </a:lnTo>
                  <a:lnTo>
                    <a:pt x="1747" y="6400"/>
                  </a:lnTo>
                  <a:lnTo>
                    <a:pt x="1709" y="6429"/>
                  </a:lnTo>
                  <a:lnTo>
                    <a:pt x="1670" y="6458"/>
                  </a:lnTo>
                  <a:lnTo>
                    <a:pt x="1632" y="6487"/>
                  </a:lnTo>
                  <a:lnTo>
                    <a:pt x="1593" y="6516"/>
                  </a:lnTo>
                  <a:lnTo>
                    <a:pt x="1555" y="6544"/>
                  </a:lnTo>
                  <a:lnTo>
                    <a:pt x="1516" y="6573"/>
                  </a:lnTo>
                  <a:lnTo>
                    <a:pt x="1478" y="6607"/>
                  </a:lnTo>
                  <a:lnTo>
                    <a:pt x="1473" y="6612"/>
                  </a:lnTo>
                  <a:lnTo>
                    <a:pt x="1444" y="6636"/>
                  </a:lnTo>
                  <a:lnTo>
                    <a:pt x="1406" y="6670"/>
                  </a:lnTo>
                  <a:lnTo>
                    <a:pt x="1401" y="6674"/>
                  </a:lnTo>
                  <a:lnTo>
                    <a:pt x="1372" y="6698"/>
                  </a:lnTo>
                  <a:lnTo>
                    <a:pt x="1338" y="6727"/>
                  </a:lnTo>
                  <a:lnTo>
                    <a:pt x="1329" y="6742"/>
                  </a:lnTo>
                  <a:lnTo>
                    <a:pt x="1300" y="6766"/>
                  </a:lnTo>
                  <a:lnTo>
                    <a:pt x="1266" y="6795"/>
                  </a:lnTo>
                  <a:lnTo>
                    <a:pt x="1257" y="6804"/>
                  </a:lnTo>
                  <a:lnTo>
                    <a:pt x="1237" y="6828"/>
                  </a:lnTo>
                  <a:lnTo>
                    <a:pt x="1233" y="6833"/>
                  </a:lnTo>
                  <a:cubicBezTo>
                    <a:pt x="958" y="7103"/>
                    <a:pt x="732" y="7406"/>
                    <a:pt x="549" y="7743"/>
                  </a:cubicBezTo>
                  <a:lnTo>
                    <a:pt x="545" y="7747"/>
                  </a:lnTo>
                  <a:lnTo>
                    <a:pt x="540" y="7762"/>
                  </a:lnTo>
                  <a:lnTo>
                    <a:pt x="540" y="7767"/>
                  </a:lnTo>
                  <a:lnTo>
                    <a:pt x="506" y="7829"/>
                  </a:lnTo>
                  <a:lnTo>
                    <a:pt x="492" y="7858"/>
                  </a:lnTo>
                  <a:lnTo>
                    <a:pt x="463" y="7921"/>
                  </a:lnTo>
                  <a:lnTo>
                    <a:pt x="448" y="7954"/>
                  </a:lnTo>
                  <a:lnTo>
                    <a:pt x="419" y="8012"/>
                  </a:lnTo>
                  <a:lnTo>
                    <a:pt x="405" y="8046"/>
                  </a:lnTo>
                  <a:cubicBezTo>
                    <a:pt x="395" y="8065"/>
                    <a:pt x="386" y="8084"/>
                    <a:pt x="381" y="8108"/>
                  </a:cubicBezTo>
                  <a:lnTo>
                    <a:pt x="366" y="8142"/>
                  </a:lnTo>
                  <a:cubicBezTo>
                    <a:pt x="357" y="8161"/>
                    <a:pt x="352" y="8185"/>
                    <a:pt x="342" y="8204"/>
                  </a:cubicBezTo>
                  <a:lnTo>
                    <a:pt x="328" y="8238"/>
                  </a:lnTo>
                  <a:cubicBezTo>
                    <a:pt x="323" y="8262"/>
                    <a:pt x="314" y="8281"/>
                    <a:pt x="304" y="8305"/>
                  </a:cubicBezTo>
                  <a:lnTo>
                    <a:pt x="294" y="8334"/>
                  </a:lnTo>
                  <a:cubicBezTo>
                    <a:pt x="285" y="8368"/>
                    <a:pt x="275" y="8397"/>
                    <a:pt x="265" y="8431"/>
                  </a:cubicBezTo>
                  <a:lnTo>
                    <a:pt x="265" y="8435"/>
                  </a:lnTo>
                  <a:cubicBezTo>
                    <a:pt x="256" y="8464"/>
                    <a:pt x="246" y="8493"/>
                    <a:pt x="237" y="8527"/>
                  </a:cubicBezTo>
                  <a:lnTo>
                    <a:pt x="232" y="8551"/>
                  </a:lnTo>
                  <a:lnTo>
                    <a:pt x="232" y="8561"/>
                  </a:lnTo>
                  <a:cubicBezTo>
                    <a:pt x="222" y="8580"/>
                    <a:pt x="217" y="8604"/>
                    <a:pt x="213" y="8623"/>
                  </a:cubicBezTo>
                  <a:lnTo>
                    <a:pt x="208" y="8652"/>
                  </a:lnTo>
                  <a:lnTo>
                    <a:pt x="203" y="8666"/>
                  </a:lnTo>
                  <a:cubicBezTo>
                    <a:pt x="198" y="8686"/>
                    <a:pt x="193" y="8705"/>
                    <a:pt x="188" y="8719"/>
                  </a:cubicBezTo>
                  <a:lnTo>
                    <a:pt x="179" y="8767"/>
                  </a:lnTo>
                  <a:cubicBezTo>
                    <a:pt x="174" y="8782"/>
                    <a:pt x="174" y="8801"/>
                    <a:pt x="169" y="8825"/>
                  </a:cubicBezTo>
                  <a:lnTo>
                    <a:pt x="160" y="8873"/>
                  </a:lnTo>
                  <a:cubicBezTo>
                    <a:pt x="155" y="8888"/>
                    <a:pt x="150" y="8907"/>
                    <a:pt x="150" y="8926"/>
                  </a:cubicBezTo>
                  <a:cubicBezTo>
                    <a:pt x="145" y="8945"/>
                    <a:pt x="145" y="8960"/>
                    <a:pt x="140" y="8974"/>
                  </a:cubicBezTo>
                  <a:cubicBezTo>
                    <a:pt x="140" y="8994"/>
                    <a:pt x="136" y="9013"/>
                    <a:pt x="131" y="9032"/>
                  </a:cubicBezTo>
                  <a:lnTo>
                    <a:pt x="131" y="9047"/>
                  </a:lnTo>
                  <a:lnTo>
                    <a:pt x="126" y="9080"/>
                  </a:lnTo>
                  <a:cubicBezTo>
                    <a:pt x="126" y="9099"/>
                    <a:pt x="121" y="9114"/>
                    <a:pt x="121" y="9133"/>
                  </a:cubicBezTo>
                  <a:lnTo>
                    <a:pt x="121" y="9148"/>
                  </a:lnTo>
                  <a:cubicBezTo>
                    <a:pt x="121" y="9157"/>
                    <a:pt x="121" y="9172"/>
                    <a:pt x="116" y="9181"/>
                  </a:cubicBezTo>
                  <a:cubicBezTo>
                    <a:pt x="111" y="9196"/>
                    <a:pt x="116" y="9215"/>
                    <a:pt x="111" y="9229"/>
                  </a:cubicBezTo>
                  <a:lnTo>
                    <a:pt x="111" y="9258"/>
                  </a:lnTo>
                  <a:lnTo>
                    <a:pt x="111" y="9287"/>
                  </a:lnTo>
                  <a:cubicBezTo>
                    <a:pt x="111" y="9311"/>
                    <a:pt x="111" y="9335"/>
                    <a:pt x="107" y="9359"/>
                  </a:cubicBezTo>
                  <a:lnTo>
                    <a:pt x="107" y="9374"/>
                  </a:lnTo>
                  <a:lnTo>
                    <a:pt x="107" y="9393"/>
                  </a:lnTo>
                  <a:cubicBezTo>
                    <a:pt x="1" y="11534"/>
                    <a:pt x="1646" y="13353"/>
                    <a:pt x="3788" y="13468"/>
                  </a:cubicBezTo>
                  <a:cubicBezTo>
                    <a:pt x="3855" y="13468"/>
                    <a:pt x="3922" y="13473"/>
                    <a:pt x="3990" y="13473"/>
                  </a:cubicBezTo>
                  <a:cubicBezTo>
                    <a:pt x="4158" y="13473"/>
                    <a:pt x="4327" y="13459"/>
                    <a:pt x="4495" y="13440"/>
                  </a:cubicBezTo>
                  <a:lnTo>
                    <a:pt x="10952" y="13440"/>
                  </a:lnTo>
                  <a:cubicBezTo>
                    <a:pt x="11068" y="13440"/>
                    <a:pt x="11164" y="13343"/>
                    <a:pt x="11164" y="13223"/>
                  </a:cubicBezTo>
                  <a:lnTo>
                    <a:pt x="11164" y="12112"/>
                  </a:lnTo>
                  <a:lnTo>
                    <a:pt x="12858" y="12112"/>
                  </a:lnTo>
                  <a:cubicBezTo>
                    <a:pt x="12973" y="12112"/>
                    <a:pt x="13069" y="12015"/>
                    <a:pt x="13069" y="11900"/>
                  </a:cubicBezTo>
                  <a:lnTo>
                    <a:pt x="13069" y="2758"/>
                  </a:lnTo>
                  <a:cubicBezTo>
                    <a:pt x="13069" y="2758"/>
                    <a:pt x="13045" y="2748"/>
                    <a:pt x="13045" y="2748"/>
                  </a:cubicBezTo>
                  <a:lnTo>
                    <a:pt x="13045" y="2738"/>
                  </a:lnTo>
                  <a:cubicBezTo>
                    <a:pt x="13045" y="2729"/>
                    <a:pt x="13041" y="2719"/>
                    <a:pt x="13041" y="2714"/>
                  </a:cubicBezTo>
                  <a:cubicBezTo>
                    <a:pt x="13041" y="2705"/>
                    <a:pt x="13036" y="2695"/>
                    <a:pt x="13036" y="2685"/>
                  </a:cubicBezTo>
                  <a:lnTo>
                    <a:pt x="13036" y="2681"/>
                  </a:lnTo>
                  <a:cubicBezTo>
                    <a:pt x="13031" y="2671"/>
                    <a:pt x="13026" y="2661"/>
                    <a:pt x="13021" y="2657"/>
                  </a:cubicBezTo>
                  <a:cubicBezTo>
                    <a:pt x="13017" y="2647"/>
                    <a:pt x="13012" y="2637"/>
                    <a:pt x="13007" y="2632"/>
                  </a:cubicBezTo>
                  <a:lnTo>
                    <a:pt x="13002" y="2628"/>
                  </a:lnTo>
                  <a:cubicBezTo>
                    <a:pt x="12997" y="2618"/>
                    <a:pt x="12992" y="2613"/>
                    <a:pt x="12988" y="2604"/>
                  </a:cubicBezTo>
                  <a:lnTo>
                    <a:pt x="10442" y="58"/>
                  </a:lnTo>
                  <a:cubicBezTo>
                    <a:pt x="10433" y="53"/>
                    <a:pt x="10428" y="44"/>
                    <a:pt x="10418" y="39"/>
                  </a:cubicBezTo>
                  <a:lnTo>
                    <a:pt x="10413" y="34"/>
                  </a:lnTo>
                  <a:cubicBezTo>
                    <a:pt x="10404" y="29"/>
                    <a:pt x="10399" y="25"/>
                    <a:pt x="10389" y="20"/>
                  </a:cubicBezTo>
                  <a:lnTo>
                    <a:pt x="10365" y="10"/>
                  </a:lnTo>
                  <a:lnTo>
                    <a:pt x="10360" y="10"/>
                  </a:lnTo>
                  <a:cubicBezTo>
                    <a:pt x="10351" y="10"/>
                    <a:pt x="10341" y="5"/>
                    <a:pt x="10332" y="5"/>
                  </a:cubicBezTo>
                  <a:lnTo>
                    <a:pt x="1030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15" name="Google Shape;7515;p29"/>
          <p:cNvGrpSpPr/>
          <p:nvPr/>
        </p:nvGrpSpPr>
        <p:grpSpPr>
          <a:xfrm>
            <a:off x="6627996" y="2265181"/>
            <a:ext cx="427980" cy="320369"/>
            <a:chOff x="6627996" y="2449756"/>
            <a:chExt cx="427980" cy="320369"/>
          </a:xfrm>
        </p:grpSpPr>
        <p:sp>
          <p:nvSpPr>
            <p:cNvPr id="7516" name="Google Shape;7516;p29"/>
            <p:cNvSpPr/>
            <p:nvPr/>
          </p:nvSpPr>
          <p:spPr>
            <a:xfrm>
              <a:off x="6634946" y="2456155"/>
              <a:ext cx="415863" cy="220836"/>
            </a:xfrm>
            <a:custGeom>
              <a:rect b="b" l="l" r="r" t="t"/>
              <a:pathLst>
                <a:path extrusionOk="0" h="8420" w="15856">
                  <a:moveTo>
                    <a:pt x="6378" y="0"/>
                  </a:moveTo>
                  <a:cubicBezTo>
                    <a:pt x="6219" y="0"/>
                    <a:pt x="6060" y="11"/>
                    <a:pt x="5900" y="32"/>
                  </a:cubicBezTo>
                  <a:cubicBezTo>
                    <a:pt x="4509" y="220"/>
                    <a:pt x="3354" y="1206"/>
                    <a:pt x="2955" y="2549"/>
                  </a:cubicBezTo>
                  <a:lnTo>
                    <a:pt x="2936" y="2549"/>
                  </a:lnTo>
                  <a:cubicBezTo>
                    <a:pt x="1314" y="2549"/>
                    <a:pt x="1" y="3862"/>
                    <a:pt x="1" y="5484"/>
                  </a:cubicBezTo>
                  <a:cubicBezTo>
                    <a:pt x="1" y="7105"/>
                    <a:pt x="1314" y="8419"/>
                    <a:pt x="2936" y="8419"/>
                  </a:cubicBezTo>
                  <a:lnTo>
                    <a:pt x="13392" y="8419"/>
                  </a:lnTo>
                  <a:cubicBezTo>
                    <a:pt x="13403" y="8419"/>
                    <a:pt x="13415" y="8419"/>
                    <a:pt x="13427" y="8419"/>
                  </a:cubicBezTo>
                  <a:cubicBezTo>
                    <a:pt x="14763" y="8419"/>
                    <a:pt x="15855" y="7334"/>
                    <a:pt x="15855" y="5994"/>
                  </a:cubicBezTo>
                  <a:cubicBezTo>
                    <a:pt x="15855" y="4654"/>
                    <a:pt x="14763" y="3569"/>
                    <a:pt x="13427" y="3569"/>
                  </a:cubicBezTo>
                  <a:cubicBezTo>
                    <a:pt x="13415" y="3569"/>
                    <a:pt x="13403" y="3569"/>
                    <a:pt x="13392" y="3569"/>
                  </a:cubicBezTo>
                  <a:lnTo>
                    <a:pt x="13396" y="3569"/>
                  </a:lnTo>
                  <a:cubicBezTo>
                    <a:pt x="13310" y="3569"/>
                    <a:pt x="13218" y="3574"/>
                    <a:pt x="13132" y="3583"/>
                  </a:cubicBezTo>
                  <a:cubicBezTo>
                    <a:pt x="12743" y="2328"/>
                    <a:pt x="11586" y="1528"/>
                    <a:pt x="10340" y="1528"/>
                  </a:cubicBezTo>
                  <a:cubicBezTo>
                    <a:pt x="10030" y="1528"/>
                    <a:pt x="9714" y="1578"/>
                    <a:pt x="9403" y="1683"/>
                  </a:cubicBezTo>
                  <a:cubicBezTo>
                    <a:pt x="8747" y="627"/>
                    <a:pt x="7597" y="0"/>
                    <a:pt x="6378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7" name="Google Shape;7517;p29"/>
            <p:cNvSpPr/>
            <p:nvPr/>
          </p:nvSpPr>
          <p:spPr>
            <a:xfrm>
              <a:off x="6633687" y="2523245"/>
              <a:ext cx="378489" cy="153746"/>
            </a:xfrm>
            <a:custGeom>
              <a:rect b="b" l="l" r="r" t="t"/>
              <a:pathLst>
                <a:path extrusionOk="0" h="5862" w="14431">
                  <a:moveTo>
                    <a:pt x="2859" y="0"/>
                  </a:moveTo>
                  <a:cubicBezTo>
                    <a:pt x="1252" y="68"/>
                    <a:pt x="0" y="1420"/>
                    <a:pt x="53" y="3027"/>
                  </a:cubicBezTo>
                  <a:cubicBezTo>
                    <a:pt x="106" y="4620"/>
                    <a:pt x="1482" y="5861"/>
                    <a:pt x="3080" y="5861"/>
                  </a:cubicBezTo>
                  <a:lnTo>
                    <a:pt x="13444" y="5861"/>
                  </a:lnTo>
                  <a:cubicBezTo>
                    <a:pt x="13507" y="5861"/>
                    <a:pt x="13570" y="5856"/>
                    <a:pt x="13632" y="5851"/>
                  </a:cubicBezTo>
                  <a:cubicBezTo>
                    <a:pt x="14431" y="5789"/>
                    <a:pt x="14368" y="4581"/>
                    <a:pt x="13565" y="4581"/>
                  </a:cubicBezTo>
                  <a:lnTo>
                    <a:pt x="11784" y="4581"/>
                  </a:lnTo>
                  <a:cubicBezTo>
                    <a:pt x="11645" y="4581"/>
                    <a:pt x="11529" y="4466"/>
                    <a:pt x="11529" y="4326"/>
                  </a:cubicBezTo>
                  <a:lnTo>
                    <a:pt x="11529" y="3518"/>
                  </a:lnTo>
                  <a:cubicBezTo>
                    <a:pt x="11529" y="3181"/>
                    <a:pt x="11395" y="2854"/>
                    <a:pt x="11159" y="2618"/>
                  </a:cubicBezTo>
                  <a:lnTo>
                    <a:pt x="9672" y="1131"/>
                  </a:lnTo>
                  <a:cubicBezTo>
                    <a:pt x="9431" y="891"/>
                    <a:pt x="9104" y="756"/>
                    <a:pt x="8767" y="756"/>
                  </a:cubicBezTo>
                  <a:lnTo>
                    <a:pt x="5409" y="756"/>
                  </a:lnTo>
                  <a:cubicBezTo>
                    <a:pt x="4846" y="756"/>
                    <a:pt x="4389" y="1213"/>
                    <a:pt x="4389" y="1776"/>
                  </a:cubicBezTo>
                  <a:lnTo>
                    <a:pt x="4389" y="4037"/>
                  </a:lnTo>
                  <a:cubicBezTo>
                    <a:pt x="4385" y="4186"/>
                    <a:pt x="4267" y="4292"/>
                    <a:pt x="4134" y="4292"/>
                  </a:cubicBezTo>
                  <a:cubicBezTo>
                    <a:pt x="4099" y="4292"/>
                    <a:pt x="4063" y="4285"/>
                    <a:pt x="4028" y="4268"/>
                  </a:cubicBezTo>
                  <a:cubicBezTo>
                    <a:pt x="3075" y="3806"/>
                    <a:pt x="2392" y="2873"/>
                    <a:pt x="2349" y="1762"/>
                  </a:cubicBezTo>
                  <a:cubicBezTo>
                    <a:pt x="2325" y="1131"/>
                    <a:pt x="2503" y="515"/>
                    <a:pt x="2859" y="0"/>
                  </a:cubicBez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8" name="Google Shape;7518;p29"/>
            <p:cNvSpPr/>
            <p:nvPr/>
          </p:nvSpPr>
          <p:spPr>
            <a:xfrm>
              <a:off x="6768838" y="2563111"/>
              <a:ext cx="147189" cy="200693"/>
            </a:xfrm>
            <a:custGeom>
              <a:rect b="b" l="l" r="r" t="t"/>
              <a:pathLst>
                <a:path extrusionOk="0" h="7652" w="5612">
                  <a:moveTo>
                    <a:pt x="3630" y="1"/>
                  </a:moveTo>
                  <a:cubicBezTo>
                    <a:pt x="3625" y="1"/>
                    <a:pt x="3620" y="1"/>
                    <a:pt x="3614" y="1"/>
                  </a:cubicBezTo>
                  <a:lnTo>
                    <a:pt x="256" y="1"/>
                  </a:lnTo>
                  <a:cubicBezTo>
                    <a:pt x="116" y="1"/>
                    <a:pt x="1" y="112"/>
                    <a:pt x="1" y="256"/>
                  </a:cubicBezTo>
                  <a:lnTo>
                    <a:pt x="1" y="7397"/>
                  </a:lnTo>
                  <a:cubicBezTo>
                    <a:pt x="1" y="7536"/>
                    <a:pt x="116" y="7652"/>
                    <a:pt x="256" y="7652"/>
                  </a:cubicBezTo>
                  <a:lnTo>
                    <a:pt x="5356" y="7652"/>
                  </a:lnTo>
                  <a:cubicBezTo>
                    <a:pt x="5496" y="7652"/>
                    <a:pt x="5611" y="7536"/>
                    <a:pt x="5611" y="7397"/>
                  </a:cubicBezTo>
                  <a:lnTo>
                    <a:pt x="5611" y="1998"/>
                  </a:lnTo>
                  <a:cubicBezTo>
                    <a:pt x="5611" y="1863"/>
                    <a:pt x="5558" y="1733"/>
                    <a:pt x="5462" y="1637"/>
                  </a:cubicBezTo>
                  <a:lnTo>
                    <a:pt x="3975" y="150"/>
                  </a:lnTo>
                  <a:cubicBezTo>
                    <a:pt x="3883" y="58"/>
                    <a:pt x="3759" y="1"/>
                    <a:pt x="3630" y="1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9" name="Google Shape;7519;p29"/>
            <p:cNvSpPr/>
            <p:nvPr/>
          </p:nvSpPr>
          <p:spPr>
            <a:xfrm>
              <a:off x="6869289" y="2609954"/>
              <a:ext cx="46869" cy="13507"/>
            </a:xfrm>
            <a:custGeom>
              <a:rect b="b" l="l" r="r" t="t"/>
              <a:pathLst>
                <a:path extrusionOk="0" h="515" w="1787">
                  <a:moveTo>
                    <a:pt x="1" y="0"/>
                  </a:moveTo>
                  <a:lnTo>
                    <a:pt x="1" y="515"/>
                  </a:lnTo>
                  <a:lnTo>
                    <a:pt x="1786" y="515"/>
                  </a:lnTo>
                  <a:lnTo>
                    <a:pt x="1786" y="212"/>
                  </a:lnTo>
                  <a:cubicBezTo>
                    <a:pt x="1781" y="140"/>
                    <a:pt x="1767" y="67"/>
                    <a:pt x="1733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0" name="Google Shape;7520;p29"/>
            <p:cNvSpPr/>
            <p:nvPr/>
          </p:nvSpPr>
          <p:spPr>
            <a:xfrm>
              <a:off x="6627996" y="2449756"/>
              <a:ext cx="427980" cy="233451"/>
            </a:xfrm>
            <a:custGeom>
              <a:rect b="b" l="l" r="r" t="t"/>
              <a:pathLst>
                <a:path extrusionOk="0" h="8901" w="16318">
                  <a:moveTo>
                    <a:pt x="6639" y="0"/>
                  </a:moveTo>
                  <a:cubicBezTo>
                    <a:pt x="5841" y="0"/>
                    <a:pt x="5037" y="251"/>
                    <a:pt x="4351" y="772"/>
                  </a:cubicBezTo>
                  <a:cubicBezTo>
                    <a:pt x="3749" y="1229"/>
                    <a:pt x="3302" y="1850"/>
                    <a:pt x="3052" y="2557"/>
                  </a:cubicBezTo>
                  <a:cubicBezTo>
                    <a:pt x="1334" y="2644"/>
                    <a:pt x="1" y="4082"/>
                    <a:pt x="44" y="5800"/>
                  </a:cubicBezTo>
                  <a:cubicBezTo>
                    <a:pt x="83" y="7518"/>
                    <a:pt x="1483" y="8889"/>
                    <a:pt x="3201" y="8894"/>
                  </a:cubicBezTo>
                  <a:lnTo>
                    <a:pt x="4351" y="8894"/>
                  </a:lnTo>
                  <a:cubicBezTo>
                    <a:pt x="4630" y="8860"/>
                    <a:pt x="4630" y="8451"/>
                    <a:pt x="4351" y="8418"/>
                  </a:cubicBezTo>
                  <a:lnTo>
                    <a:pt x="3201" y="8418"/>
                  </a:lnTo>
                  <a:cubicBezTo>
                    <a:pt x="1714" y="8418"/>
                    <a:pt x="506" y="7215"/>
                    <a:pt x="506" y="5728"/>
                  </a:cubicBezTo>
                  <a:cubicBezTo>
                    <a:pt x="506" y="4236"/>
                    <a:pt x="1709" y="3029"/>
                    <a:pt x="3196" y="3029"/>
                  </a:cubicBezTo>
                  <a:lnTo>
                    <a:pt x="3225" y="3029"/>
                  </a:lnTo>
                  <a:cubicBezTo>
                    <a:pt x="3331" y="3029"/>
                    <a:pt x="3422" y="2961"/>
                    <a:pt x="3451" y="2860"/>
                  </a:cubicBezTo>
                  <a:cubicBezTo>
                    <a:pt x="3658" y="2177"/>
                    <a:pt x="4072" y="1580"/>
                    <a:pt x="4635" y="1152"/>
                  </a:cubicBezTo>
                  <a:cubicBezTo>
                    <a:pt x="5239" y="695"/>
                    <a:pt x="5943" y="477"/>
                    <a:pt x="6640" y="477"/>
                  </a:cubicBezTo>
                  <a:cubicBezTo>
                    <a:pt x="7747" y="477"/>
                    <a:pt x="8835" y="1028"/>
                    <a:pt x="9470" y="2047"/>
                  </a:cubicBezTo>
                  <a:cubicBezTo>
                    <a:pt x="9515" y="2117"/>
                    <a:pt x="9594" y="2159"/>
                    <a:pt x="9674" y="2159"/>
                  </a:cubicBezTo>
                  <a:cubicBezTo>
                    <a:pt x="9698" y="2159"/>
                    <a:pt x="9722" y="2156"/>
                    <a:pt x="9745" y="2148"/>
                  </a:cubicBezTo>
                  <a:cubicBezTo>
                    <a:pt x="10029" y="2053"/>
                    <a:pt x="10318" y="2007"/>
                    <a:pt x="10601" y="2007"/>
                  </a:cubicBezTo>
                  <a:cubicBezTo>
                    <a:pt x="11747" y="2007"/>
                    <a:pt x="12808" y="2746"/>
                    <a:pt x="13171" y="3899"/>
                  </a:cubicBezTo>
                  <a:cubicBezTo>
                    <a:pt x="13201" y="3996"/>
                    <a:pt x="13293" y="4065"/>
                    <a:pt x="13393" y="4065"/>
                  </a:cubicBezTo>
                  <a:cubicBezTo>
                    <a:pt x="13402" y="4065"/>
                    <a:pt x="13411" y="4064"/>
                    <a:pt x="13421" y="4063"/>
                  </a:cubicBezTo>
                  <a:cubicBezTo>
                    <a:pt x="13501" y="4054"/>
                    <a:pt x="13580" y="4050"/>
                    <a:pt x="13659" y="4050"/>
                  </a:cubicBezTo>
                  <a:cubicBezTo>
                    <a:pt x="14805" y="4050"/>
                    <a:pt x="15778" y="4947"/>
                    <a:pt x="15841" y="6118"/>
                  </a:cubicBezTo>
                  <a:cubicBezTo>
                    <a:pt x="15909" y="7369"/>
                    <a:pt x="14913" y="8423"/>
                    <a:pt x="13657" y="8423"/>
                  </a:cubicBezTo>
                  <a:lnTo>
                    <a:pt x="12001" y="8423"/>
                  </a:lnTo>
                  <a:cubicBezTo>
                    <a:pt x="11990" y="8421"/>
                    <a:pt x="11980" y="8420"/>
                    <a:pt x="11969" y="8420"/>
                  </a:cubicBezTo>
                  <a:cubicBezTo>
                    <a:pt x="11839" y="8420"/>
                    <a:pt x="11732" y="8525"/>
                    <a:pt x="11732" y="8658"/>
                  </a:cubicBezTo>
                  <a:cubicBezTo>
                    <a:pt x="11732" y="8792"/>
                    <a:pt x="11839" y="8901"/>
                    <a:pt x="11970" y="8901"/>
                  </a:cubicBezTo>
                  <a:cubicBezTo>
                    <a:pt x="11980" y="8901"/>
                    <a:pt x="11991" y="8900"/>
                    <a:pt x="12001" y="8899"/>
                  </a:cubicBezTo>
                  <a:lnTo>
                    <a:pt x="13657" y="8899"/>
                  </a:lnTo>
                  <a:cubicBezTo>
                    <a:pt x="15129" y="8899"/>
                    <a:pt x="16318" y="7706"/>
                    <a:pt x="16318" y="6238"/>
                  </a:cubicBezTo>
                  <a:cubicBezTo>
                    <a:pt x="16318" y="4766"/>
                    <a:pt x="15129" y="3577"/>
                    <a:pt x="13657" y="3577"/>
                  </a:cubicBezTo>
                  <a:lnTo>
                    <a:pt x="13661" y="3572"/>
                  </a:lnTo>
                  <a:lnTo>
                    <a:pt x="13565" y="3572"/>
                  </a:lnTo>
                  <a:cubicBezTo>
                    <a:pt x="13349" y="3009"/>
                    <a:pt x="12978" y="2523"/>
                    <a:pt x="12497" y="2162"/>
                  </a:cubicBezTo>
                  <a:cubicBezTo>
                    <a:pt x="11944" y="1749"/>
                    <a:pt x="11277" y="1532"/>
                    <a:pt x="10601" y="1532"/>
                  </a:cubicBezTo>
                  <a:cubicBezTo>
                    <a:pt x="10324" y="1532"/>
                    <a:pt x="10046" y="1569"/>
                    <a:pt x="9774" y="1643"/>
                  </a:cubicBezTo>
                  <a:cubicBezTo>
                    <a:pt x="9032" y="572"/>
                    <a:pt x="7843" y="0"/>
                    <a:pt x="66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1" name="Google Shape;7521;p29"/>
            <p:cNvSpPr/>
            <p:nvPr/>
          </p:nvSpPr>
          <p:spPr>
            <a:xfrm>
              <a:off x="6762543" y="2556817"/>
              <a:ext cx="159778" cy="213308"/>
            </a:xfrm>
            <a:custGeom>
              <a:rect b="b" l="l" r="r" t="t"/>
              <a:pathLst>
                <a:path extrusionOk="0" h="8133" w="6092">
                  <a:moveTo>
                    <a:pt x="3575" y="477"/>
                  </a:moveTo>
                  <a:lnTo>
                    <a:pt x="3575" y="2026"/>
                  </a:lnTo>
                  <a:cubicBezTo>
                    <a:pt x="3575" y="2296"/>
                    <a:pt x="3792" y="2517"/>
                    <a:pt x="4066" y="2517"/>
                  </a:cubicBezTo>
                  <a:lnTo>
                    <a:pt x="4831" y="2517"/>
                  </a:lnTo>
                  <a:cubicBezTo>
                    <a:pt x="5115" y="2483"/>
                    <a:pt x="5115" y="2074"/>
                    <a:pt x="4831" y="2040"/>
                  </a:cubicBezTo>
                  <a:lnTo>
                    <a:pt x="4071" y="2040"/>
                  </a:lnTo>
                  <a:cubicBezTo>
                    <a:pt x="4061" y="2040"/>
                    <a:pt x="4052" y="2031"/>
                    <a:pt x="4052" y="2026"/>
                  </a:cubicBezTo>
                  <a:lnTo>
                    <a:pt x="4052" y="563"/>
                  </a:lnTo>
                  <a:lnTo>
                    <a:pt x="5539" y="2045"/>
                  </a:lnTo>
                  <a:cubicBezTo>
                    <a:pt x="5587" y="2098"/>
                    <a:pt x="5616" y="2166"/>
                    <a:pt x="5616" y="2238"/>
                  </a:cubicBezTo>
                  <a:lnTo>
                    <a:pt x="5616" y="7637"/>
                  </a:lnTo>
                  <a:cubicBezTo>
                    <a:pt x="5616" y="7646"/>
                    <a:pt x="5606" y="7656"/>
                    <a:pt x="5596" y="7656"/>
                  </a:cubicBezTo>
                  <a:lnTo>
                    <a:pt x="496" y="7656"/>
                  </a:lnTo>
                  <a:cubicBezTo>
                    <a:pt x="486" y="7656"/>
                    <a:pt x="481" y="7646"/>
                    <a:pt x="481" y="7637"/>
                  </a:cubicBezTo>
                  <a:lnTo>
                    <a:pt x="481" y="496"/>
                  </a:lnTo>
                  <a:cubicBezTo>
                    <a:pt x="481" y="486"/>
                    <a:pt x="486" y="477"/>
                    <a:pt x="496" y="477"/>
                  </a:cubicBezTo>
                  <a:close/>
                  <a:moveTo>
                    <a:pt x="496" y="0"/>
                  </a:moveTo>
                  <a:cubicBezTo>
                    <a:pt x="222" y="0"/>
                    <a:pt x="0" y="222"/>
                    <a:pt x="0" y="496"/>
                  </a:cubicBezTo>
                  <a:lnTo>
                    <a:pt x="0" y="7637"/>
                  </a:lnTo>
                  <a:cubicBezTo>
                    <a:pt x="0" y="7911"/>
                    <a:pt x="222" y="8132"/>
                    <a:pt x="496" y="8132"/>
                  </a:cubicBezTo>
                  <a:lnTo>
                    <a:pt x="5596" y="8132"/>
                  </a:lnTo>
                  <a:cubicBezTo>
                    <a:pt x="5871" y="8132"/>
                    <a:pt x="6092" y="7911"/>
                    <a:pt x="6092" y="7637"/>
                  </a:cubicBezTo>
                  <a:lnTo>
                    <a:pt x="6092" y="2238"/>
                  </a:lnTo>
                  <a:cubicBezTo>
                    <a:pt x="6092" y="2040"/>
                    <a:pt x="6010" y="1848"/>
                    <a:pt x="5871" y="1708"/>
                  </a:cubicBezTo>
                  <a:lnTo>
                    <a:pt x="4384" y="222"/>
                  </a:lnTo>
                  <a:cubicBezTo>
                    <a:pt x="4244" y="82"/>
                    <a:pt x="4057" y="0"/>
                    <a:pt x="38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2" name="Google Shape;7522;p29"/>
            <p:cNvSpPr/>
            <p:nvPr/>
          </p:nvSpPr>
          <p:spPr>
            <a:xfrm>
              <a:off x="6807550" y="2643892"/>
              <a:ext cx="69686" cy="86970"/>
            </a:xfrm>
            <a:custGeom>
              <a:rect b="b" l="l" r="r" t="t"/>
              <a:pathLst>
                <a:path extrusionOk="0" h="3316" w="2657">
                  <a:moveTo>
                    <a:pt x="1330" y="0"/>
                  </a:moveTo>
                  <a:cubicBezTo>
                    <a:pt x="1260" y="0"/>
                    <a:pt x="1191" y="29"/>
                    <a:pt x="1142" y="87"/>
                  </a:cubicBezTo>
                  <a:lnTo>
                    <a:pt x="122" y="1362"/>
                  </a:lnTo>
                  <a:cubicBezTo>
                    <a:pt x="0" y="1546"/>
                    <a:pt x="155" y="1740"/>
                    <a:pt x="325" y="1740"/>
                  </a:cubicBezTo>
                  <a:cubicBezTo>
                    <a:pt x="382" y="1740"/>
                    <a:pt x="442" y="1718"/>
                    <a:pt x="493" y="1665"/>
                  </a:cubicBezTo>
                  <a:lnTo>
                    <a:pt x="1089" y="919"/>
                  </a:lnTo>
                  <a:lnTo>
                    <a:pt x="1089" y="3046"/>
                  </a:lnTo>
                  <a:cubicBezTo>
                    <a:pt x="1070" y="3191"/>
                    <a:pt x="1186" y="3316"/>
                    <a:pt x="1330" y="3316"/>
                  </a:cubicBezTo>
                  <a:cubicBezTo>
                    <a:pt x="1474" y="3316"/>
                    <a:pt x="1585" y="3191"/>
                    <a:pt x="1566" y="3046"/>
                  </a:cubicBezTo>
                  <a:lnTo>
                    <a:pt x="1566" y="919"/>
                  </a:lnTo>
                  <a:lnTo>
                    <a:pt x="2163" y="1660"/>
                  </a:lnTo>
                  <a:cubicBezTo>
                    <a:pt x="2214" y="1714"/>
                    <a:pt x="2274" y="1737"/>
                    <a:pt x="2332" y="1737"/>
                  </a:cubicBezTo>
                  <a:cubicBezTo>
                    <a:pt x="2502" y="1737"/>
                    <a:pt x="2656" y="1542"/>
                    <a:pt x="2538" y="1362"/>
                  </a:cubicBezTo>
                  <a:lnTo>
                    <a:pt x="1518" y="87"/>
                  </a:lnTo>
                  <a:cubicBezTo>
                    <a:pt x="1470" y="29"/>
                    <a:pt x="1400" y="0"/>
                    <a:pt x="13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3" name="Google Shape;7523;p29"/>
            <p:cNvSpPr/>
            <p:nvPr/>
          </p:nvSpPr>
          <p:spPr>
            <a:xfrm>
              <a:off x="6807550" y="2478029"/>
              <a:ext cx="55969" cy="38554"/>
            </a:xfrm>
            <a:custGeom>
              <a:rect b="b" l="l" r="r" t="t"/>
              <a:pathLst>
                <a:path extrusionOk="0" h="1470" w="2134">
                  <a:moveTo>
                    <a:pt x="334" y="1"/>
                  </a:moveTo>
                  <a:cubicBezTo>
                    <a:pt x="70" y="1"/>
                    <a:pt x="0" y="380"/>
                    <a:pt x="262" y="469"/>
                  </a:cubicBezTo>
                  <a:cubicBezTo>
                    <a:pt x="815" y="584"/>
                    <a:pt x="1311" y="897"/>
                    <a:pt x="1652" y="1349"/>
                  </a:cubicBezTo>
                  <a:cubicBezTo>
                    <a:pt x="1694" y="1427"/>
                    <a:pt x="1776" y="1469"/>
                    <a:pt x="1859" y="1469"/>
                  </a:cubicBezTo>
                  <a:cubicBezTo>
                    <a:pt x="1909" y="1469"/>
                    <a:pt x="1960" y="1454"/>
                    <a:pt x="2004" y="1421"/>
                  </a:cubicBezTo>
                  <a:cubicBezTo>
                    <a:pt x="2119" y="1335"/>
                    <a:pt x="2134" y="1166"/>
                    <a:pt x="2033" y="1060"/>
                  </a:cubicBezTo>
                  <a:cubicBezTo>
                    <a:pt x="1624" y="517"/>
                    <a:pt x="1027" y="137"/>
                    <a:pt x="358" y="2"/>
                  </a:cubicBezTo>
                  <a:cubicBezTo>
                    <a:pt x="350" y="1"/>
                    <a:pt x="342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4" name="Google Shape;7524;p29"/>
            <p:cNvSpPr/>
            <p:nvPr/>
          </p:nvSpPr>
          <p:spPr>
            <a:xfrm>
              <a:off x="6914427" y="2519810"/>
              <a:ext cx="43197" cy="35512"/>
            </a:xfrm>
            <a:custGeom>
              <a:rect b="b" l="l" r="r" t="t"/>
              <a:pathLst>
                <a:path extrusionOk="0" h="1354" w="1647">
                  <a:moveTo>
                    <a:pt x="337" y="0"/>
                  </a:moveTo>
                  <a:cubicBezTo>
                    <a:pt x="101" y="0"/>
                    <a:pt x="1" y="338"/>
                    <a:pt x="234" y="459"/>
                  </a:cubicBezTo>
                  <a:lnTo>
                    <a:pt x="238" y="454"/>
                  </a:lnTo>
                  <a:cubicBezTo>
                    <a:pt x="633" y="593"/>
                    <a:pt x="965" y="882"/>
                    <a:pt x="1162" y="1253"/>
                  </a:cubicBezTo>
                  <a:cubicBezTo>
                    <a:pt x="1212" y="1324"/>
                    <a:pt x="1281" y="1354"/>
                    <a:pt x="1350" y="1354"/>
                  </a:cubicBezTo>
                  <a:cubicBezTo>
                    <a:pt x="1500" y="1354"/>
                    <a:pt x="1647" y="1209"/>
                    <a:pt x="1581" y="1031"/>
                  </a:cubicBezTo>
                  <a:cubicBezTo>
                    <a:pt x="1326" y="550"/>
                    <a:pt x="902" y="189"/>
                    <a:pt x="392" y="6"/>
                  </a:cubicBezTo>
                  <a:cubicBezTo>
                    <a:pt x="373" y="2"/>
                    <a:pt x="355" y="0"/>
                    <a:pt x="3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25" name="Google Shape;7525;p29"/>
          <p:cNvSpPr/>
          <p:nvPr/>
        </p:nvSpPr>
        <p:spPr>
          <a:xfrm>
            <a:off x="7102399" y="2487721"/>
            <a:ext cx="4065" cy="13271"/>
          </a:xfrm>
          <a:custGeom>
            <a:rect b="b" l="l" r="r" t="t"/>
            <a:pathLst>
              <a:path extrusionOk="0" h="506" w="155">
                <a:moveTo>
                  <a:pt x="154" y="0"/>
                </a:moveTo>
                <a:lnTo>
                  <a:pt x="72" y="82"/>
                </a:lnTo>
                <a:cubicBezTo>
                  <a:pt x="29" y="125"/>
                  <a:pt x="0" y="188"/>
                  <a:pt x="0" y="250"/>
                </a:cubicBezTo>
                <a:cubicBezTo>
                  <a:pt x="0" y="313"/>
                  <a:pt x="24" y="375"/>
                  <a:pt x="72" y="423"/>
                </a:cubicBezTo>
                <a:lnTo>
                  <a:pt x="154" y="505"/>
                </a:lnTo>
                <a:lnTo>
                  <a:pt x="154" y="0"/>
                </a:lnTo>
                <a:close/>
              </a:path>
            </a:pathLst>
          </a:custGeom>
          <a:solidFill>
            <a:srgbClr val="CDD8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6" name="Google Shape;7526;p29"/>
          <p:cNvSpPr/>
          <p:nvPr/>
        </p:nvSpPr>
        <p:spPr>
          <a:xfrm>
            <a:off x="7085745" y="2545894"/>
            <a:ext cx="39525" cy="47839"/>
          </a:xfrm>
          <a:custGeom>
            <a:rect b="b" l="l" r="r" t="t"/>
            <a:pathLst>
              <a:path extrusionOk="0" h="1824" w="1507">
                <a:moveTo>
                  <a:pt x="1439" y="0"/>
                </a:moveTo>
                <a:lnTo>
                  <a:pt x="544" y="347"/>
                </a:lnTo>
                <a:lnTo>
                  <a:pt x="534" y="352"/>
                </a:lnTo>
                <a:cubicBezTo>
                  <a:pt x="515" y="361"/>
                  <a:pt x="0" y="554"/>
                  <a:pt x="0" y="1213"/>
                </a:cubicBezTo>
                <a:lnTo>
                  <a:pt x="0" y="1824"/>
                </a:lnTo>
                <a:lnTo>
                  <a:pt x="221" y="1824"/>
                </a:lnTo>
                <a:lnTo>
                  <a:pt x="221" y="1213"/>
                </a:lnTo>
                <a:cubicBezTo>
                  <a:pt x="221" y="549"/>
                  <a:pt x="736" y="356"/>
                  <a:pt x="760" y="352"/>
                </a:cubicBezTo>
                <a:lnTo>
                  <a:pt x="770" y="347"/>
                </a:lnTo>
                <a:lnTo>
                  <a:pt x="1506" y="58"/>
                </a:lnTo>
                <a:lnTo>
                  <a:pt x="1439" y="0"/>
                </a:lnTo>
                <a:close/>
              </a:path>
            </a:pathLst>
          </a:custGeom>
          <a:solidFill>
            <a:srgbClr val="7D8F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27" name="Google Shape;7527;p29"/>
          <p:cNvGrpSpPr/>
          <p:nvPr/>
        </p:nvGrpSpPr>
        <p:grpSpPr>
          <a:xfrm>
            <a:off x="7073496" y="2236331"/>
            <a:ext cx="396534" cy="370096"/>
            <a:chOff x="7073496" y="2420906"/>
            <a:chExt cx="396534" cy="370096"/>
          </a:xfrm>
        </p:grpSpPr>
        <p:sp>
          <p:nvSpPr>
            <p:cNvPr id="7528" name="Google Shape;7528;p29"/>
            <p:cNvSpPr/>
            <p:nvPr/>
          </p:nvSpPr>
          <p:spPr>
            <a:xfrm>
              <a:off x="7263934" y="2526026"/>
              <a:ext cx="15789" cy="13769"/>
            </a:xfrm>
            <a:custGeom>
              <a:rect b="b" l="l" r="r" t="t"/>
              <a:pathLst>
                <a:path extrusionOk="0" h="525" w="602">
                  <a:moveTo>
                    <a:pt x="0" y="0"/>
                  </a:moveTo>
                  <a:lnTo>
                    <a:pt x="0" y="236"/>
                  </a:lnTo>
                  <a:lnTo>
                    <a:pt x="294" y="525"/>
                  </a:lnTo>
                  <a:lnTo>
                    <a:pt x="602" y="202"/>
                  </a:lnTo>
                  <a:lnTo>
                    <a:pt x="602" y="0"/>
                  </a:lnTo>
                  <a:lnTo>
                    <a:pt x="549" y="5"/>
                  </a:lnTo>
                  <a:cubicBezTo>
                    <a:pt x="506" y="10"/>
                    <a:pt x="457" y="15"/>
                    <a:pt x="409" y="15"/>
                  </a:cubicBezTo>
                  <a:lnTo>
                    <a:pt x="193" y="15"/>
                  </a:lnTo>
                  <a:cubicBezTo>
                    <a:pt x="145" y="15"/>
                    <a:pt x="97" y="10"/>
                    <a:pt x="53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9" name="Google Shape;7529;p29"/>
            <p:cNvSpPr/>
            <p:nvPr/>
          </p:nvSpPr>
          <p:spPr>
            <a:xfrm>
              <a:off x="7233274" y="2481098"/>
              <a:ext cx="4564" cy="13271"/>
            </a:xfrm>
            <a:custGeom>
              <a:rect b="b" l="l" r="r" t="t"/>
              <a:pathLst>
                <a:path extrusionOk="0" h="506" w="174">
                  <a:moveTo>
                    <a:pt x="173" y="0"/>
                  </a:moveTo>
                  <a:lnTo>
                    <a:pt x="91" y="82"/>
                  </a:lnTo>
                  <a:cubicBezTo>
                    <a:pt x="0" y="178"/>
                    <a:pt x="0" y="327"/>
                    <a:pt x="91" y="424"/>
                  </a:cubicBezTo>
                  <a:lnTo>
                    <a:pt x="173" y="506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0" name="Google Shape;7530;p29"/>
            <p:cNvSpPr/>
            <p:nvPr/>
          </p:nvSpPr>
          <p:spPr>
            <a:xfrm>
              <a:off x="7116405" y="2654986"/>
              <a:ext cx="48101" cy="52534"/>
            </a:xfrm>
            <a:custGeom>
              <a:rect b="b" l="l" r="r" t="t"/>
              <a:pathLst>
                <a:path extrusionOk="0" h="2003" w="1834">
                  <a:moveTo>
                    <a:pt x="1338" y="1"/>
                  </a:moveTo>
                  <a:lnTo>
                    <a:pt x="1295" y="39"/>
                  </a:lnTo>
                  <a:cubicBezTo>
                    <a:pt x="881" y="386"/>
                    <a:pt x="332" y="492"/>
                    <a:pt x="44" y="521"/>
                  </a:cubicBezTo>
                  <a:lnTo>
                    <a:pt x="0" y="525"/>
                  </a:lnTo>
                  <a:lnTo>
                    <a:pt x="0" y="1194"/>
                  </a:lnTo>
                  <a:cubicBezTo>
                    <a:pt x="0" y="1637"/>
                    <a:pt x="361" y="1998"/>
                    <a:pt x="809" y="2003"/>
                  </a:cubicBezTo>
                  <a:lnTo>
                    <a:pt x="1025" y="2003"/>
                  </a:lnTo>
                  <a:cubicBezTo>
                    <a:pt x="1468" y="2003"/>
                    <a:pt x="1829" y="1642"/>
                    <a:pt x="1834" y="1199"/>
                  </a:cubicBezTo>
                  <a:lnTo>
                    <a:pt x="1834" y="487"/>
                  </a:lnTo>
                  <a:lnTo>
                    <a:pt x="1805" y="472"/>
                  </a:lnTo>
                  <a:cubicBezTo>
                    <a:pt x="1617" y="381"/>
                    <a:pt x="1468" y="232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1" name="Google Shape;7531;p29"/>
            <p:cNvSpPr/>
            <p:nvPr/>
          </p:nvSpPr>
          <p:spPr>
            <a:xfrm>
              <a:off x="7174446" y="2673555"/>
              <a:ext cx="4695" cy="12012"/>
            </a:xfrm>
            <a:custGeom>
              <a:rect b="b" l="l" r="r" t="t"/>
              <a:pathLst>
                <a:path extrusionOk="0" h="458" w="179">
                  <a:moveTo>
                    <a:pt x="1" y="0"/>
                  </a:moveTo>
                  <a:lnTo>
                    <a:pt x="1" y="457"/>
                  </a:lnTo>
                  <a:lnTo>
                    <a:pt x="78" y="400"/>
                  </a:lnTo>
                  <a:cubicBezTo>
                    <a:pt x="140" y="351"/>
                    <a:pt x="179" y="279"/>
                    <a:pt x="179" y="202"/>
                  </a:cubicBezTo>
                  <a:cubicBezTo>
                    <a:pt x="179" y="140"/>
                    <a:pt x="155" y="77"/>
                    <a:pt x="111" y="34"/>
                  </a:cubicBezTo>
                  <a:lnTo>
                    <a:pt x="97" y="24"/>
                  </a:lnTo>
                  <a:lnTo>
                    <a:pt x="83" y="24"/>
                  </a:lnTo>
                  <a:lnTo>
                    <a:pt x="63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2" name="Google Shape;7532;p29"/>
            <p:cNvSpPr/>
            <p:nvPr/>
          </p:nvSpPr>
          <p:spPr>
            <a:xfrm>
              <a:off x="7132430" y="2717093"/>
              <a:ext cx="15920" cy="13769"/>
            </a:xfrm>
            <a:custGeom>
              <a:rect b="b" l="l" r="r" t="t"/>
              <a:pathLst>
                <a:path extrusionOk="0" h="525" w="607">
                  <a:moveTo>
                    <a:pt x="607" y="0"/>
                  </a:moveTo>
                  <a:lnTo>
                    <a:pt x="554" y="10"/>
                  </a:lnTo>
                  <a:cubicBezTo>
                    <a:pt x="506" y="15"/>
                    <a:pt x="458" y="19"/>
                    <a:pt x="414" y="19"/>
                  </a:cubicBezTo>
                  <a:lnTo>
                    <a:pt x="198" y="19"/>
                  </a:lnTo>
                  <a:cubicBezTo>
                    <a:pt x="150" y="19"/>
                    <a:pt x="102" y="15"/>
                    <a:pt x="53" y="10"/>
                  </a:cubicBezTo>
                  <a:lnTo>
                    <a:pt x="0" y="5"/>
                  </a:lnTo>
                  <a:lnTo>
                    <a:pt x="0" y="241"/>
                  </a:lnTo>
                  <a:lnTo>
                    <a:pt x="299" y="525"/>
                  </a:lnTo>
                  <a:lnTo>
                    <a:pt x="607" y="207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3" name="Google Shape;7533;p29"/>
            <p:cNvSpPr/>
            <p:nvPr/>
          </p:nvSpPr>
          <p:spPr>
            <a:xfrm>
              <a:off x="7247909" y="2463919"/>
              <a:ext cx="47970" cy="52403"/>
            </a:xfrm>
            <a:custGeom>
              <a:rect b="b" l="l" r="r" t="t"/>
              <a:pathLst>
                <a:path extrusionOk="0" h="1998" w="1829">
                  <a:moveTo>
                    <a:pt x="1338" y="1"/>
                  </a:moveTo>
                  <a:lnTo>
                    <a:pt x="1295" y="35"/>
                  </a:lnTo>
                  <a:cubicBezTo>
                    <a:pt x="876" y="386"/>
                    <a:pt x="332" y="487"/>
                    <a:pt x="44" y="516"/>
                  </a:cubicBezTo>
                  <a:lnTo>
                    <a:pt x="0" y="521"/>
                  </a:lnTo>
                  <a:lnTo>
                    <a:pt x="0" y="1194"/>
                  </a:lnTo>
                  <a:cubicBezTo>
                    <a:pt x="0" y="1637"/>
                    <a:pt x="361" y="1998"/>
                    <a:pt x="809" y="1998"/>
                  </a:cubicBezTo>
                  <a:lnTo>
                    <a:pt x="1025" y="1998"/>
                  </a:lnTo>
                  <a:cubicBezTo>
                    <a:pt x="1468" y="1998"/>
                    <a:pt x="1829" y="1637"/>
                    <a:pt x="1829" y="1194"/>
                  </a:cubicBezTo>
                  <a:lnTo>
                    <a:pt x="1829" y="482"/>
                  </a:lnTo>
                  <a:lnTo>
                    <a:pt x="1805" y="468"/>
                  </a:lnTo>
                  <a:cubicBezTo>
                    <a:pt x="1617" y="376"/>
                    <a:pt x="1463" y="232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4" name="Google Shape;7534;p29"/>
            <p:cNvSpPr/>
            <p:nvPr/>
          </p:nvSpPr>
          <p:spPr>
            <a:xfrm>
              <a:off x="7305951" y="2482357"/>
              <a:ext cx="4564" cy="12012"/>
            </a:xfrm>
            <a:custGeom>
              <a:rect b="b" l="l" r="r" t="t"/>
              <a:pathLst>
                <a:path extrusionOk="0" h="458" w="174">
                  <a:moveTo>
                    <a:pt x="1" y="0"/>
                  </a:moveTo>
                  <a:lnTo>
                    <a:pt x="1" y="458"/>
                  </a:lnTo>
                  <a:lnTo>
                    <a:pt x="78" y="405"/>
                  </a:lnTo>
                  <a:cubicBezTo>
                    <a:pt x="140" y="356"/>
                    <a:pt x="174" y="284"/>
                    <a:pt x="174" y="207"/>
                  </a:cubicBezTo>
                  <a:cubicBezTo>
                    <a:pt x="174" y="145"/>
                    <a:pt x="150" y="82"/>
                    <a:pt x="106" y="39"/>
                  </a:cubicBezTo>
                  <a:lnTo>
                    <a:pt x="97" y="29"/>
                  </a:lnTo>
                  <a:lnTo>
                    <a:pt x="82" y="29"/>
                  </a:lnTo>
                  <a:lnTo>
                    <a:pt x="63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5" name="Google Shape;7535;p29"/>
            <p:cNvSpPr/>
            <p:nvPr/>
          </p:nvSpPr>
          <p:spPr>
            <a:xfrm>
              <a:off x="7379283" y="2655117"/>
              <a:ext cx="48101" cy="52403"/>
            </a:xfrm>
            <a:custGeom>
              <a:rect b="b" l="l" r="r" t="t"/>
              <a:pathLst>
                <a:path extrusionOk="0" h="1998" w="1834">
                  <a:moveTo>
                    <a:pt x="1338" y="1"/>
                  </a:moveTo>
                  <a:lnTo>
                    <a:pt x="1295" y="34"/>
                  </a:lnTo>
                  <a:cubicBezTo>
                    <a:pt x="881" y="381"/>
                    <a:pt x="332" y="487"/>
                    <a:pt x="44" y="516"/>
                  </a:cubicBezTo>
                  <a:lnTo>
                    <a:pt x="0" y="520"/>
                  </a:lnTo>
                  <a:lnTo>
                    <a:pt x="0" y="1189"/>
                  </a:lnTo>
                  <a:cubicBezTo>
                    <a:pt x="5" y="1637"/>
                    <a:pt x="366" y="1998"/>
                    <a:pt x="809" y="1998"/>
                  </a:cubicBezTo>
                  <a:lnTo>
                    <a:pt x="1025" y="1998"/>
                  </a:lnTo>
                  <a:cubicBezTo>
                    <a:pt x="1473" y="1998"/>
                    <a:pt x="1833" y="1637"/>
                    <a:pt x="1833" y="1189"/>
                  </a:cubicBezTo>
                  <a:lnTo>
                    <a:pt x="1833" y="482"/>
                  </a:lnTo>
                  <a:lnTo>
                    <a:pt x="1805" y="467"/>
                  </a:lnTo>
                  <a:cubicBezTo>
                    <a:pt x="1622" y="376"/>
                    <a:pt x="1468" y="227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6" name="Google Shape;7536;p29"/>
            <p:cNvSpPr/>
            <p:nvPr/>
          </p:nvSpPr>
          <p:spPr>
            <a:xfrm>
              <a:off x="7364753" y="2672165"/>
              <a:ext cx="4590" cy="13402"/>
            </a:xfrm>
            <a:custGeom>
              <a:rect b="b" l="l" r="r" t="t"/>
              <a:pathLst>
                <a:path extrusionOk="0" h="511" w="175">
                  <a:moveTo>
                    <a:pt x="174" y="0"/>
                  </a:moveTo>
                  <a:lnTo>
                    <a:pt x="92" y="87"/>
                  </a:lnTo>
                  <a:cubicBezTo>
                    <a:pt x="1" y="178"/>
                    <a:pt x="1" y="327"/>
                    <a:pt x="92" y="424"/>
                  </a:cubicBezTo>
                  <a:lnTo>
                    <a:pt x="174" y="51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7" name="Google Shape;7537;p29"/>
            <p:cNvSpPr/>
            <p:nvPr/>
          </p:nvSpPr>
          <p:spPr>
            <a:xfrm>
              <a:off x="7437455" y="2673555"/>
              <a:ext cx="4564" cy="12012"/>
            </a:xfrm>
            <a:custGeom>
              <a:rect b="b" l="l" r="r" t="t"/>
              <a:pathLst>
                <a:path extrusionOk="0" h="458" w="174">
                  <a:moveTo>
                    <a:pt x="0" y="0"/>
                  </a:moveTo>
                  <a:lnTo>
                    <a:pt x="0" y="457"/>
                  </a:lnTo>
                  <a:lnTo>
                    <a:pt x="73" y="400"/>
                  </a:lnTo>
                  <a:cubicBezTo>
                    <a:pt x="135" y="356"/>
                    <a:pt x="174" y="284"/>
                    <a:pt x="174" y="207"/>
                  </a:cubicBezTo>
                  <a:cubicBezTo>
                    <a:pt x="174" y="145"/>
                    <a:pt x="150" y="82"/>
                    <a:pt x="106" y="39"/>
                  </a:cubicBezTo>
                  <a:lnTo>
                    <a:pt x="97" y="24"/>
                  </a:lnTo>
                  <a:lnTo>
                    <a:pt x="82" y="24"/>
                  </a:lnTo>
                  <a:lnTo>
                    <a:pt x="58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8" name="Google Shape;7538;p29"/>
            <p:cNvSpPr/>
            <p:nvPr/>
          </p:nvSpPr>
          <p:spPr>
            <a:xfrm>
              <a:off x="7395439" y="2717093"/>
              <a:ext cx="15920" cy="13769"/>
            </a:xfrm>
            <a:custGeom>
              <a:rect b="b" l="l" r="r" t="t"/>
              <a:pathLst>
                <a:path extrusionOk="0" h="525" w="607">
                  <a:moveTo>
                    <a:pt x="602" y="0"/>
                  </a:moveTo>
                  <a:lnTo>
                    <a:pt x="602" y="5"/>
                  </a:lnTo>
                  <a:lnTo>
                    <a:pt x="602" y="5"/>
                  </a:lnTo>
                  <a:lnTo>
                    <a:pt x="606" y="5"/>
                  </a:lnTo>
                  <a:lnTo>
                    <a:pt x="602" y="0"/>
                  </a:lnTo>
                  <a:close/>
                  <a:moveTo>
                    <a:pt x="0" y="5"/>
                  </a:moveTo>
                  <a:lnTo>
                    <a:pt x="0" y="241"/>
                  </a:lnTo>
                  <a:lnTo>
                    <a:pt x="294" y="525"/>
                  </a:lnTo>
                  <a:lnTo>
                    <a:pt x="602" y="207"/>
                  </a:lnTo>
                  <a:lnTo>
                    <a:pt x="602" y="5"/>
                  </a:lnTo>
                  <a:lnTo>
                    <a:pt x="602" y="5"/>
                  </a:lnTo>
                  <a:lnTo>
                    <a:pt x="549" y="10"/>
                  </a:lnTo>
                  <a:cubicBezTo>
                    <a:pt x="505" y="15"/>
                    <a:pt x="457" y="19"/>
                    <a:pt x="409" y="19"/>
                  </a:cubicBezTo>
                  <a:lnTo>
                    <a:pt x="193" y="19"/>
                  </a:lnTo>
                  <a:cubicBezTo>
                    <a:pt x="144" y="19"/>
                    <a:pt x="96" y="15"/>
                    <a:pt x="53" y="10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9" name="Google Shape;7539;p29"/>
            <p:cNvSpPr/>
            <p:nvPr/>
          </p:nvSpPr>
          <p:spPr>
            <a:xfrm>
              <a:off x="7086112" y="2730075"/>
              <a:ext cx="108818" cy="54815"/>
            </a:xfrm>
            <a:custGeom>
              <a:rect b="b" l="l" r="r" t="t"/>
              <a:pathLst>
                <a:path extrusionOk="0" h="2090" w="4149">
                  <a:moveTo>
                    <a:pt x="2705" y="1"/>
                  </a:moveTo>
                  <a:lnTo>
                    <a:pt x="2257" y="468"/>
                  </a:lnTo>
                  <a:cubicBezTo>
                    <a:pt x="2209" y="511"/>
                    <a:pt x="2151" y="535"/>
                    <a:pt x="2089" y="540"/>
                  </a:cubicBezTo>
                  <a:lnTo>
                    <a:pt x="2084" y="540"/>
                  </a:lnTo>
                  <a:cubicBezTo>
                    <a:pt x="2021" y="540"/>
                    <a:pt x="1964" y="516"/>
                    <a:pt x="1916" y="472"/>
                  </a:cubicBezTo>
                  <a:lnTo>
                    <a:pt x="1439" y="6"/>
                  </a:lnTo>
                  <a:lnTo>
                    <a:pt x="544" y="357"/>
                  </a:lnTo>
                  <a:lnTo>
                    <a:pt x="535" y="362"/>
                  </a:lnTo>
                  <a:cubicBezTo>
                    <a:pt x="515" y="371"/>
                    <a:pt x="1" y="559"/>
                    <a:pt x="1" y="1223"/>
                  </a:cubicBezTo>
                  <a:lnTo>
                    <a:pt x="1" y="2089"/>
                  </a:lnTo>
                  <a:lnTo>
                    <a:pt x="4148" y="2089"/>
                  </a:lnTo>
                  <a:lnTo>
                    <a:pt x="4148" y="1228"/>
                  </a:lnTo>
                  <a:cubicBezTo>
                    <a:pt x="4148" y="564"/>
                    <a:pt x="3629" y="371"/>
                    <a:pt x="3609" y="367"/>
                  </a:cubicBezTo>
                  <a:lnTo>
                    <a:pt x="3595" y="362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0" name="Google Shape;7540;p29"/>
            <p:cNvSpPr/>
            <p:nvPr/>
          </p:nvSpPr>
          <p:spPr>
            <a:xfrm>
              <a:off x="7217485" y="2538772"/>
              <a:ext cx="108818" cy="54920"/>
            </a:xfrm>
            <a:custGeom>
              <a:rect b="b" l="l" r="r" t="t"/>
              <a:pathLst>
                <a:path extrusionOk="0" h="2094" w="4149">
                  <a:moveTo>
                    <a:pt x="2705" y="0"/>
                  </a:moveTo>
                  <a:lnTo>
                    <a:pt x="2257" y="467"/>
                  </a:lnTo>
                  <a:cubicBezTo>
                    <a:pt x="2209" y="515"/>
                    <a:pt x="2151" y="539"/>
                    <a:pt x="2084" y="539"/>
                  </a:cubicBezTo>
                  <a:cubicBezTo>
                    <a:pt x="2022" y="539"/>
                    <a:pt x="1959" y="515"/>
                    <a:pt x="1916" y="472"/>
                  </a:cubicBezTo>
                  <a:lnTo>
                    <a:pt x="1439" y="10"/>
                  </a:lnTo>
                  <a:lnTo>
                    <a:pt x="544" y="361"/>
                  </a:lnTo>
                  <a:lnTo>
                    <a:pt x="535" y="366"/>
                  </a:lnTo>
                  <a:cubicBezTo>
                    <a:pt x="515" y="371"/>
                    <a:pt x="1" y="563"/>
                    <a:pt x="1" y="1222"/>
                  </a:cubicBezTo>
                  <a:lnTo>
                    <a:pt x="1" y="2093"/>
                  </a:lnTo>
                  <a:lnTo>
                    <a:pt x="4148" y="2093"/>
                  </a:lnTo>
                  <a:lnTo>
                    <a:pt x="4148" y="1227"/>
                  </a:lnTo>
                  <a:cubicBezTo>
                    <a:pt x="4148" y="568"/>
                    <a:pt x="3629" y="376"/>
                    <a:pt x="3609" y="366"/>
                  </a:cubicBezTo>
                  <a:lnTo>
                    <a:pt x="3595" y="361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1" name="Google Shape;7541;p29"/>
            <p:cNvSpPr/>
            <p:nvPr/>
          </p:nvSpPr>
          <p:spPr>
            <a:xfrm>
              <a:off x="7348597" y="2730075"/>
              <a:ext cx="108949" cy="54920"/>
            </a:xfrm>
            <a:custGeom>
              <a:rect b="b" l="l" r="r" t="t"/>
              <a:pathLst>
                <a:path extrusionOk="0" h="2094" w="4154">
                  <a:moveTo>
                    <a:pt x="2705" y="1"/>
                  </a:moveTo>
                  <a:lnTo>
                    <a:pt x="2258" y="468"/>
                  </a:lnTo>
                  <a:cubicBezTo>
                    <a:pt x="2214" y="511"/>
                    <a:pt x="2152" y="535"/>
                    <a:pt x="2089" y="540"/>
                  </a:cubicBezTo>
                  <a:lnTo>
                    <a:pt x="2084" y="540"/>
                  </a:lnTo>
                  <a:cubicBezTo>
                    <a:pt x="2022" y="540"/>
                    <a:pt x="1964" y="516"/>
                    <a:pt x="1916" y="472"/>
                  </a:cubicBezTo>
                  <a:lnTo>
                    <a:pt x="1444" y="6"/>
                  </a:lnTo>
                  <a:lnTo>
                    <a:pt x="550" y="362"/>
                  </a:lnTo>
                  <a:lnTo>
                    <a:pt x="540" y="367"/>
                  </a:lnTo>
                  <a:cubicBezTo>
                    <a:pt x="521" y="371"/>
                    <a:pt x="1" y="564"/>
                    <a:pt x="1" y="1223"/>
                  </a:cubicBezTo>
                  <a:lnTo>
                    <a:pt x="1" y="2094"/>
                  </a:lnTo>
                  <a:lnTo>
                    <a:pt x="4153" y="2094"/>
                  </a:lnTo>
                  <a:lnTo>
                    <a:pt x="4153" y="1228"/>
                  </a:lnTo>
                  <a:cubicBezTo>
                    <a:pt x="4149" y="564"/>
                    <a:pt x="3634" y="371"/>
                    <a:pt x="3610" y="367"/>
                  </a:cubicBezTo>
                  <a:lnTo>
                    <a:pt x="3600" y="362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2" name="Google Shape;7542;p29"/>
            <p:cNvSpPr/>
            <p:nvPr/>
          </p:nvSpPr>
          <p:spPr>
            <a:xfrm>
              <a:off x="7239569" y="2432262"/>
              <a:ext cx="64389" cy="36614"/>
            </a:xfrm>
            <a:custGeom>
              <a:rect b="b" l="l" r="r" t="t"/>
              <a:pathLst>
                <a:path extrusionOk="0" h="1396" w="2455">
                  <a:moveTo>
                    <a:pt x="1175" y="0"/>
                  </a:moveTo>
                  <a:cubicBezTo>
                    <a:pt x="525" y="0"/>
                    <a:pt x="1" y="525"/>
                    <a:pt x="1" y="1169"/>
                  </a:cubicBezTo>
                  <a:lnTo>
                    <a:pt x="1" y="1396"/>
                  </a:lnTo>
                  <a:lnTo>
                    <a:pt x="63" y="1371"/>
                  </a:lnTo>
                  <a:lnTo>
                    <a:pt x="73" y="1371"/>
                  </a:lnTo>
                  <a:lnTo>
                    <a:pt x="82" y="1367"/>
                  </a:lnTo>
                  <a:lnTo>
                    <a:pt x="126" y="1367"/>
                  </a:lnTo>
                  <a:cubicBezTo>
                    <a:pt x="131" y="1367"/>
                    <a:pt x="1117" y="1362"/>
                    <a:pt x="1564" y="746"/>
                  </a:cubicBezTo>
                  <a:cubicBezTo>
                    <a:pt x="1603" y="691"/>
                    <a:pt x="1661" y="666"/>
                    <a:pt x="1717" y="666"/>
                  </a:cubicBezTo>
                  <a:cubicBezTo>
                    <a:pt x="1800" y="666"/>
                    <a:pt x="1881" y="721"/>
                    <a:pt x="1901" y="818"/>
                  </a:cubicBezTo>
                  <a:cubicBezTo>
                    <a:pt x="1906" y="837"/>
                    <a:pt x="2022" y="1290"/>
                    <a:pt x="2378" y="1371"/>
                  </a:cubicBezTo>
                  <a:lnTo>
                    <a:pt x="2392" y="1371"/>
                  </a:lnTo>
                  <a:lnTo>
                    <a:pt x="2455" y="1391"/>
                  </a:lnTo>
                  <a:lnTo>
                    <a:pt x="2455" y="1174"/>
                  </a:lnTo>
                  <a:cubicBezTo>
                    <a:pt x="2455" y="529"/>
                    <a:pt x="1935" y="5"/>
                    <a:pt x="128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3" name="Google Shape;7543;p29"/>
            <p:cNvSpPr/>
            <p:nvPr/>
          </p:nvSpPr>
          <p:spPr>
            <a:xfrm>
              <a:off x="7108195" y="2623434"/>
              <a:ext cx="64389" cy="36509"/>
            </a:xfrm>
            <a:custGeom>
              <a:rect b="b" l="l" r="r" t="t"/>
              <a:pathLst>
                <a:path extrusionOk="0" h="1392" w="2455">
                  <a:moveTo>
                    <a:pt x="1170" y="1"/>
                  </a:moveTo>
                  <a:cubicBezTo>
                    <a:pt x="525" y="1"/>
                    <a:pt x="1" y="525"/>
                    <a:pt x="1" y="1170"/>
                  </a:cubicBezTo>
                  <a:lnTo>
                    <a:pt x="1" y="1387"/>
                  </a:lnTo>
                  <a:lnTo>
                    <a:pt x="58" y="1367"/>
                  </a:lnTo>
                  <a:lnTo>
                    <a:pt x="121" y="1367"/>
                  </a:lnTo>
                  <a:cubicBezTo>
                    <a:pt x="131" y="1367"/>
                    <a:pt x="1117" y="1363"/>
                    <a:pt x="1560" y="747"/>
                  </a:cubicBezTo>
                  <a:cubicBezTo>
                    <a:pt x="1598" y="695"/>
                    <a:pt x="1655" y="670"/>
                    <a:pt x="1711" y="670"/>
                  </a:cubicBezTo>
                  <a:cubicBezTo>
                    <a:pt x="1795" y="670"/>
                    <a:pt x="1878" y="724"/>
                    <a:pt x="1901" y="819"/>
                  </a:cubicBezTo>
                  <a:cubicBezTo>
                    <a:pt x="1906" y="838"/>
                    <a:pt x="2022" y="1290"/>
                    <a:pt x="2378" y="1372"/>
                  </a:cubicBezTo>
                  <a:lnTo>
                    <a:pt x="2392" y="1372"/>
                  </a:lnTo>
                  <a:lnTo>
                    <a:pt x="2450" y="1392"/>
                  </a:lnTo>
                  <a:lnTo>
                    <a:pt x="2450" y="1175"/>
                  </a:lnTo>
                  <a:cubicBezTo>
                    <a:pt x="2455" y="530"/>
                    <a:pt x="1930" y="1"/>
                    <a:pt x="128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4" name="Google Shape;7544;p29"/>
            <p:cNvSpPr/>
            <p:nvPr/>
          </p:nvSpPr>
          <p:spPr>
            <a:xfrm>
              <a:off x="7371074" y="2623434"/>
              <a:ext cx="64389" cy="36509"/>
            </a:xfrm>
            <a:custGeom>
              <a:rect b="b" l="l" r="r" t="t"/>
              <a:pathLst>
                <a:path extrusionOk="0" h="1392" w="2455">
                  <a:moveTo>
                    <a:pt x="1170" y="1"/>
                  </a:moveTo>
                  <a:cubicBezTo>
                    <a:pt x="525" y="1"/>
                    <a:pt x="0" y="525"/>
                    <a:pt x="0" y="1170"/>
                  </a:cubicBezTo>
                  <a:lnTo>
                    <a:pt x="0" y="1387"/>
                  </a:lnTo>
                  <a:lnTo>
                    <a:pt x="58" y="1367"/>
                  </a:lnTo>
                  <a:lnTo>
                    <a:pt x="121" y="1367"/>
                  </a:lnTo>
                  <a:cubicBezTo>
                    <a:pt x="130" y="1367"/>
                    <a:pt x="1117" y="1363"/>
                    <a:pt x="1559" y="747"/>
                  </a:cubicBezTo>
                  <a:cubicBezTo>
                    <a:pt x="1598" y="695"/>
                    <a:pt x="1655" y="670"/>
                    <a:pt x="1712" y="670"/>
                  </a:cubicBezTo>
                  <a:cubicBezTo>
                    <a:pt x="1797" y="670"/>
                    <a:pt x="1881" y="724"/>
                    <a:pt x="1901" y="819"/>
                  </a:cubicBezTo>
                  <a:cubicBezTo>
                    <a:pt x="1906" y="838"/>
                    <a:pt x="2021" y="1290"/>
                    <a:pt x="2377" y="1372"/>
                  </a:cubicBezTo>
                  <a:lnTo>
                    <a:pt x="2392" y="1372"/>
                  </a:lnTo>
                  <a:lnTo>
                    <a:pt x="2450" y="1392"/>
                  </a:lnTo>
                  <a:lnTo>
                    <a:pt x="2450" y="1175"/>
                  </a:lnTo>
                  <a:cubicBezTo>
                    <a:pt x="2454" y="530"/>
                    <a:pt x="1930" y="1"/>
                    <a:pt x="128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5" name="Google Shape;7545;p29"/>
            <p:cNvSpPr/>
            <p:nvPr/>
          </p:nvSpPr>
          <p:spPr>
            <a:xfrm>
              <a:off x="7217118" y="2539270"/>
              <a:ext cx="39525" cy="47865"/>
            </a:xfrm>
            <a:custGeom>
              <a:rect b="b" l="l" r="r" t="t"/>
              <a:pathLst>
                <a:path extrusionOk="0" h="1825" w="1507">
                  <a:moveTo>
                    <a:pt x="1444" y="0"/>
                  </a:moveTo>
                  <a:lnTo>
                    <a:pt x="549" y="352"/>
                  </a:lnTo>
                  <a:lnTo>
                    <a:pt x="539" y="357"/>
                  </a:lnTo>
                  <a:cubicBezTo>
                    <a:pt x="520" y="361"/>
                    <a:pt x="0" y="554"/>
                    <a:pt x="0" y="1213"/>
                  </a:cubicBezTo>
                  <a:lnTo>
                    <a:pt x="0" y="1824"/>
                  </a:lnTo>
                  <a:lnTo>
                    <a:pt x="226" y="1824"/>
                  </a:lnTo>
                  <a:lnTo>
                    <a:pt x="226" y="1213"/>
                  </a:lnTo>
                  <a:cubicBezTo>
                    <a:pt x="226" y="554"/>
                    <a:pt x="741" y="361"/>
                    <a:pt x="760" y="352"/>
                  </a:cubicBezTo>
                  <a:lnTo>
                    <a:pt x="770" y="347"/>
                  </a:lnTo>
                  <a:lnTo>
                    <a:pt x="1506" y="58"/>
                  </a:lnTo>
                  <a:lnTo>
                    <a:pt x="1444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6" name="Google Shape;7546;p29"/>
            <p:cNvSpPr/>
            <p:nvPr/>
          </p:nvSpPr>
          <p:spPr>
            <a:xfrm>
              <a:off x="7348597" y="2730469"/>
              <a:ext cx="39551" cy="47839"/>
            </a:xfrm>
            <a:custGeom>
              <a:rect b="b" l="l" r="r" t="t"/>
              <a:pathLst>
                <a:path extrusionOk="0" h="1824" w="1508">
                  <a:moveTo>
                    <a:pt x="1444" y="0"/>
                  </a:moveTo>
                  <a:lnTo>
                    <a:pt x="550" y="347"/>
                  </a:lnTo>
                  <a:lnTo>
                    <a:pt x="540" y="352"/>
                  </a:lnTo>
                  <a:cubicBezTo>
                    <a:pt x="521" y="356"/>
                    <a:pt x="1" y="549"/>
                    <a:pt x="1" y="1208"/>
                  </a:cubicBezTo>
                  <a:lnTo>
                    <a:pt x="1" y="1824"/>
                  </a:lnTo>
                  <a:lnTo>
                    <a:pt x="227" y="1824"/>
                  </a:lnTo>
                  <a:lnTo>
                    <a:pt x="227" y="1213"/>
                  </a:lnTo>
                  <a:cubicBezTo>
                    <a:pt x="222" y="549"/>
                    <a:pt x="742" y="356"/>
                    <a:pt x="761" y="352"/>
                  </a:cubicBezTo>
                  <a:lnTo>
                    <a:pt x="771" y="347"/>
                  </a:lnTo>
                  <a:lnTo>
                    <a:pt x="1507" y="58"/>
                  </a:lnTo>
                  <a:lnTo>
                    <a:pt x="1444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7" name="Google Shape;7547;p29"/>
            <p:cNvSpPr/>
            <p:nvPr/>
          </p:nvSpPr>
          <p:spPr>
            <a:xfrm>
              <a:off x="7247909" y="2463814"/>
              <a:ext cx="37873" cy="52507"/>
            </a:xfrm>
            <a:custGeom>
              <a:rect b="b" l="l" r="r" t="t"/>
              <a:pathLst>
                <a:path extrusionOk="0" h="2002" w="1444">
                  <a:moveTo>
                    <a:pt x="1338" y="0"/>
                  </a:moveTo>
                  <a:lnTo>
                    <a:pt x="1295" y="39"/>
                  </a:lnTo>
                  <a:cubicBezTo>
                    <a:pt x="881" y="385"/>
                    <a:pt x="332" y="491"/>
                    <a:pt x="44" y="520"/>
                  </a:cubicBezTo>
                  <a:lnTo>
                    <a:pt x="0" y="525"/>
                  </a:lnTo>
                  <a:lnTo>
                    <a:pt x="0" y="1193"/>
                  </a:lnTo>
                  <a:cubicBezTo>
                    <a:pt x="0" y="1636"/>
                    <a:pt x="361" y="1997"/>
                    <a:pt x="809" y="2002"/>
                  </a:cubicBezTo>
                  <a:lnTo>
                    <a:pt x="1078" y="2002"/>
                  </a:lnTo>
                  <a:cubicBezTo>
                    <a:pt x="650" y="1973"/>
                    <a:pt x="318" y="1622"/>
                    <a:pt x="318" y="1198"/>
                  </a:cubicBezTo>
                  <a:lnTo>
                    <a:pt x="318" y="529"/>
                  </a:lnTo>
                  <a:lnTo>
                    <a:pt x="361" y="525"/>
                  </a:lnTo>
                  <a:cubicBezTo>
                    <a:pt x="611" y="496"/>
                    <a:pt x="1054" y="414"/>
                    <a:pt x="1444" y="164"/>
                  </a:cubicBezTo>
                  <a:cubicBezTo>
                    <a:pt x="1415" y="125"/>
                    <a:pt x="1391" y="87"/>
                    <a:pt x="1367" y="48"/>
                  </a:cubicBezTo>
                  <a:lnTo>
                    <a:pt x="1338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8" name="Google Shape;7548;p29"/>
            <p:cNvSpPr/>
            <p:nvPr/>
          </p:nvSpPr>
          <p:spPr>
            <a:xfrm>
              <a:off x="7239569" y="2432262"/>
              <a:ext cx="35119" cy="36482"/>
            </a:xfrm>
            <a:custGeom>
              <a:rect b="b" l="l" r="r" t="t"/>
              <a:pathLst>
                <a:path extrusionOk="0" h="1391" w="1339">
                  <a:moveTo>
                    <a:pt x="1170" y="0"/>
                  </a:moveTo>
                  <a:cubicBezTo>
                    <a:pt x="525" y="0"/>
                    <a:pt x="1" y="525"/>
                    <a:pt x="1" y="1174"/>
                  </a:cubicBezTo>
                  <a:lnTo>
                    <a:pt x="1" y="1391"/>
                  </a:lnTo>
                  <a:lnTo>
                    <a:pt x="58" y="1371"/>
                  </a:lnTo>
                  <a:lnTo>
                    <a:pt x="121" y="1371"/>
                  </a:lnTo>
                  <a:cubicBezTo>
                    <a:pt x="121" y="1371"/>
                    <a:pt x="159" y="1371"/>
                    <a:pt x="217" y="1367"/>
                  </a:cubicBezTo>
                  <a:lnTo>
                    <a:pt x="217" y="1184"/>
                  </a:lnTo>
                  <a:lnTo>
                    <a:pt x="227" y="1169"/>
                  </a:lnTo>
                  <a:cubicBezTo>
                    <a:pt x="227" y="549"/>
                    <a:pt x="713" y="34"/>
                    <a:pt x="133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9" name="Google Shape;7549;p29"/>
            <p:cNvSpPr/>
            <p:nvPr/>
          </p:nvSpPr>
          <p:spPr>
            <a:xfrm>
              <a:off x="7116536" y="2654986"/>
              <a:ext cx="37741" cy="52403"/>
            </a:xfrm>
            <a:custGeom>
              <a:rect b="b" l="l" r="r" t="t"/>
              <a:pathLst>
                <a:path extrusionOk="0" h="1998" w="1439">
                  <a:moveTo>
                    <a:pt x="1338" y="1"/>
                  </a:moveTo>
                  <a:lnTo>
                    <a:pt x="1295" y="35"/>
                  </a:lnTo>
                  <a:cubicBezTo>
                    <a:pt x="876" y="386"/>
                    <a:pt x="332" y="487"/>
                    <a:pt x="43" y="516"/>
                  </a:cubicBezTo>
                  <a:lnTo>
                    <a:pt x="0" y="521"/>
                  </a:lnTo>
                  <a:lnTo>
                    <a:pt x="0" y="1189"/>
                  </a:lnTo>
                  <a:cubicBezTo>
                    <a:pt x="0" y="1637"/>
                    <a:pt x="361" y="1998"/>
                    <a:pt x="809" y="1998"/>
                  </a:cubicBezTo>
                  <a:lnTo>
                    <a:pt x="1073" y="1998"/>
                  </a:lnTo>
                  <a:cubicBezTo>
                    <a:pt x="650" y="1974"/>
                    <a:pt x="318" y="1622"/>
                    <a:pt x="318" y="1194"/>
                  </a:cubicBezTo>
                  <a:lnTo>
                    <a:pt x="318" y="525"/>
                  </a:lnTo>
                  <a:lnTo>
                    <a:pt x="356" y="521"/>
                  </a:lnTo>
                  <a:cubicBezTo>
                    <a:pt x="606" y="496"/>
                    <a:pt x="1054" y="410"/>
                    <a:pt x="1439" y="160"/>
                  </a:cubicBezTo>
                  <a:cubicBezTo>
                    <a:pt x="1415" y="126"/>
                    <a:pt x="1391" y="87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0" name="Google Shape;7550;p29"/>
            <p:cNvSpPr/>
            <p:nvPr/>
          </p:nvSpPr>
          <p:spPr>
            <a:xfrm>
              <a:off x="7108064" y="2623434"/>
              <a:ext cx="35250" cy="36378"/>
            </a:xfrm>
            <a:custGeom>
              <a:rect b="b" l="l" r="r" t="t"/>
              <a:pathLst>
                <a:path extrusionOk="0" h="1387" w="1344">
                  <a:moveTo>
                    <a:pt x="1175" y="1"/>
                  </a:moveTo>
                  <a:cubicBezTo>
                    <a:pt x="525" y="1"/>
                    <a:pt x="6" y="525"/>
                    <a:pt x="1" y="1170"/>
                  </a:cubicBezTo>
                  <a:lnTo>
                    <a:pt x="1" y="1387"/>
                  </a:lnTo>
                  <a:lnTo>
                    <a:pt x="63" y="1367"/>
                  </a:lnTo>
                  <a:lnTo>
                    <a:pt x="126" y="1367"/>
                  </a:lnTo>
                  <a:cubicBezTo>
                    <a:pt x="126" y="1367"/>
                    <a:pt x="164" y="1367"/>
                    <a:pt x="222" y="1363"/>
                  </a:cubicBezTo>
                  <a:lnTo>
                    <a:pt x="222" y="1185"/>
                  </a:lnTo>
                  <a:lnTo>
                    <a:pt x="227" y="1170"/>
                  </a:lnTo>
                  <a:cubicBezTo>
                    <a:pt x="227" y="545"/>
                    <a:pt x="718" y="30"/>
                    <a:pt x="134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1" name="Google Shape;7551;p29"/>
            <p:cNvSpPr/>
            <p:nvPr/>
          </p:nvSpPr>
          <p:spPr>
            <a:xfrm>
              <a:off x="7379414" y="2654986"/>
              <a:ext cx="37741" cy="52403"/>
            </a:xfrm>
            <a:custGeom>
              <a:rect b="b" l="l" r="r" t="t"/>
              <a:pathLst>
                <a:path extrusionOk="0" h="1998" w="1439">
                  <a:moveTo>
                    <a:pt x="1338" y="1"/>
                  </a:moveTo>
                  <a:lnTo>
                    <a:pt x="1294" y="35"/>
                  </a:lnTo>
                  <a:cubicBezTo>
                    <a:pt x="876" y="386"/>
                    <a:pt x="332" y="487"/>
                    <a:pt x="43" y="516"/>
                  </a:cubicBezTo>
                  <a:lnTo>
                    <a:pt x="0" y="521"/>
                  </a:lnTo>
                  <a:lnTo>
                    <a:pt x="0" y="1189"/>
                  </a:lnTo>
                  <a:cubicBezTo>
                    <a:pt x="0" y="1637"/>
                    <a:pt x="361" y="1998"/>
                    <a:pt x="808" y="1998"/>
                  </a:cubicBezTo>
                  <a:lnTo>
                    <a:pt x="1073" y="1998"/>
                  </a:lnTo>
                  <a:cubicBezTo>
                    <a:pt x="650" y="1974"/>
                    <a:pt x="318" y="1622"/>
                    <a:pt x="318" y="1194"/>
                  </a:cubicBezTo>
                  <a:lnTo>
                    <a:pt x="318" y="525"/>
                  </a:lnTo>
                  <a:lnTo>
                    <a:pt x="356" y="521"/>
                  </a:lnTo>
                  <a:cubicBezTo>
                    <a:pt x="606" y="496"/>
                    <a:pt x="1054" y="410"/>
                    <a:pt x="1439" y="160"/>
                  </a:cubicBezTo>
                  <a:cubicBezTo>
                    <a:pt x="1415" y="126"/>
                    <a:pt x="1391" y="87"/>
                    <a:pt x="1367" y="49"/>
                  </a:cubicBezTo>
                  <a:lnTo>
                    <a:pt x="1338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2" name="Google Shape;7552;p29"/>
            <p:cNvSpPr/>
            <p:nvPr/>
          </p:nvSpPr>
          <p:spPr>
            <a:xfrm>
              <a:off x="7371074" y="2623434"/>
              <a:ext cx="35119" cy="36378"/>
            </a:xfrm>
            <a:custGeom>
              <a:rect b="b" l="l" r="r" t="t"/>
              <a:pathLst>
                <a:path extrusionOk="0" h="1387" w="1339">
                  <a:moveTo>
                    <a:pt x="1170" y="1"/>
                  </a:moveTo>
                  <a:cubicBezTo>
                    <a:pt x="525" y="1"/>
                    <a:pt x="0" y="525"/>
                    <a:pt x="0" y="1170"/>
                  </a:cubicBezTo>
                  <a:lnTo>
                    <a:pt x="0" y="1387"/>
                  </a:lnTo>
                  <a:lnTo>
                    <a:pt x="58" y="1367"/>
                  </a:lnTo>
                  <a:lnTo>
                    <a:pt x="121" y="1367"/>
                  </a:lnTo>
                  <a:cubicBezTo>
                    <a:pt x="121" y="1367"/>
                    <a:pt x="159" y="1367"/>
                    <a:pt x="222" y="1363"/>
                  </a:cubicBezTo>
                  <a:lnTo>
                    <a:pt x="222" y="1185"/>
                  </a:lnTo>
                  <a:lnTo>
                    <a:pt x="222" y="1170"/>
                  </a:lnTo>
                  <a:cubicBezTo>
                    <a:pt x="222" y="545"/>
                    <a:pt x="713" y="30"/>
                    <a:pt x="1338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3" name="Google Shape;7553;p29"/>
            <p:cNvSpPr/>
            <p:nvPr/>
          </p:nvSpPr>
          <p:spPr>
            <a:xfrm>
              <a:off x="7203427" y="2614071"/>
              <a:ext cx="127675" cy="107402"/>
            </a:xfrm>
            <a:custGeom>
              <a:rect b="b" l="l" r="r" t="t"/>
              <a:pathLst>
                <a:path extrusionOk="0" h="4095" w="4868">
                  <a:moveTo>
                    <a:pt x="2478" y="1"/>
                  </a:moveTo>
                  <a:cubicBezTo>
                    <a:pt x="2367" y="1"/>
                    <a:pt x="2257" y="72"/>
                    <a:pt x="2240" y="214"/>
                  </a:cubicBezTo>
                  <a:lnTo>
                    <a:pt x="2240" y="2490"/>
                  </a:lnTo>
                  <a:lnTo>
                    <a:pt x="267" y="3630"/>
                  </a:lnTo>
                  <a:cubicBezTo>
                    <a:pt x="1" y="3749"/>
                    <a:pt x="142" y="4095"/>
                    <a:pt x="361" y="4095"/>
                  </a:cubicBezTo>
                  <a:cubicBezTo>
                    <a:pt x="408" y="4095"/>
                    <a:pt x="458" y="4080"/>
                    <a:pt x="508" y="4044"/>
                  </a:cubicBezTo>
                  <a:lnTo>
                    <a:pt x="2476" y="2903"/>
                  </a:lnTo>
                  <a:lnTo>
                    <a:pt x="4449" y="4044"/>
                  </a:lnTo>
                  <a:cubicBezTo>
                    <a:pt x="4491" y="4074"/>
                    <a:pt x="4541" y="4089"/>
                    <a:pt x="4590" y="4089"/>
                  </a:cubicBezTo>
                  <a:cubicBezTo>
                    <a:pt x="4673" y="4089"/>
                    <a:pt x="4754" y="4047"/>
                    <a:pt x="4800" y="3972"/>
                  </a:cubicBezTo>
                  <a:cubicBezTo>
                    <a:pt x="4867" y="3846"/>
                    <a:pt x="4819" y="3688"/>
                    <a:pt x="4689" y="3630"/>
                  </a:cubicBezTo>
                  <a:lnTo>
                    <a:pt x="2716" y="2490"/>
                  </a:lnTo>
                  <a:lnTo>
                    <a:pt x="2716" y="214"/>
                  </a:lnTo>
                  <a:cubicBezTo>
                    <a:pt x="2699" y="72"/>
                    <a:pt x="2589" y="1"/>
                    <a:pt x="2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4" name="Google Shape;7554;p29"/>
            <p:cNvSpPr/>
            <p:nvPr/>
          </p:nvSpPr>
          <p:spPr>
            <a:xfrm>
              <a:off x="7204870" y="2420906"/>
              <a:ext cx="134049" cy="178714"/>
            </a:xfrm>
            <a:custGeom>
              <a:rect b="b" l="l" r="r" t="t"/>
              <a:pathLst>
                <a:path extrusionOk="0" h="6814" w="5111">
                  <a:moveTo>
                    <a:pt x="2618" y="476"/>
                  </a:moveTo>
                  <a:cubicBezTo>
                    <a:pt x="3244" y="476"/>
                    <a:pt x="3744" y="982"/>
                    <a:pt x="3744" y="1602"/>
                  </a:cubicBezTo>
                  <a:lnTo>
                    <a:pt x="3744" y="1752"/>
                  </a:lnTo>
                  <a:lnTo>
                    <a:pt x="3725" y="1752"/>
                  </a:lnTo>
                  <a:cubicBezTo>
                    <a:pt x="3397" y="1675"/>
                    <a:pt x="3287" y="1232"/>
                    <a:pt x="3287" y="1232"/>
                  </a:cubicBezTo>
                  <a:cubicBezTo>
                    <a:pt x="3258" y="1115"/>
                    <a:pt x="3156" y="1048"/>
                    <a:pt x="3052" y="1048"/>
                  </a:cubicBezTo>
                  <a:cubicBezTo>
                    <a:pt x="2981" y="1048"/>
                    <a:pt x="2909" y="1079"/>
                    <a:pt x="2859" y="1145"/>
                  </a:cubicBezTo>
                  <a:cubicBezTo>
                    <a:pt x="2430" y="1737"/>
                    <a:pt x="1473" y="1747"/>
                    <a:pt x="1458" y="1747"/>
                  </a:cubicBezTo>
                  <a:lnTo>
                    <a:pt x="1381" y="1747"/>
                  </a:lnTo>
                  <a:lnTo>
                    <a:pt x="1381" y="1598"/>
                  </a:lnTo>
                  <a:cubicBezTo>
                    <a:pt x="1386" y="977"/>
                    <a:pt x="1891" y="481"/>
                    <a:pt x="2507" y="476"/>
                  </a:cubicBezTo>
                  <a:close/>
                  <a:moveTo>
                    <a:pt x="3912" y="2406"/>
                  </a:moveTo>
                  <a:lnTo>
                    <a:pt x="3936" y="2411"/>
                  </a:lnTo>
                  <a:cubicBezTo>
                    <a:pt x="4018" y="2497"/>
                    <a:pt x="4004" y="2632"/>
                    <a:pt x="3912" y="2699"/>
                  </a:cubicBezTo>
                  <a:lnTo>
                    <a:pt x="3912" y="2406"/>
                  </a:lnTo>
                  <a:close/>
                  <a:moveTo>
                    <a:pt x="1218" y="2406"/>
                  </a:moveTo>
                  <a:lnTo>
                    <a:pt x="1218" y="2704"/>
                  </a:lnTo>
                  <a:cubicBezTo>
                    <a:pt x="1165" y="2671"/>
                    <a:pt x="1131" y="2608"/>
                    <a:pt x="1131" y="2546"/>
                  </a:cubicBezTo>
                  <a:lnTo>
                    <a:pt x="1131" y="2541"/>
                  </a:lnTo>
                  <a:cubicBezTo>
                    <a:pt x="1131" y="2493"/>
                    <a:pt x="1150" y="2449"/>
                    <a:pt x="1179" y="2416"/>
                  </a:cubicBezTo>
                  <a:cubicBezTo>
                    <a:pt x="1194" y="2411"/>
                    <a:pt x="1208" y="2406"/>
                    <a:pt x="1218" y="2406"/>
                  </a:cubicBezTo>
                  <a:close/>
                  <a:moveTo>
                    <a:pt x="2974" y="1708"/>
                  </a:moveTo>
                  <a:cubicBezTo>
                    <a:pt x="3080" y="1896"/>
                    <a:pt x="3239" y="2050"/>
                    <a:pt x="3431" y="2146"/>
                  </a:cubicBezTo>
                  <a:lnTo>
                    <a:pt x="3431" y="2829"/>
                  </a:lnTo>
                  <a:cubicBezTo>
                    <a:pt x="3431" y="3248"/>
                    <a:pt x="3094" y="3590"/>
                    <a:pt x="2676" y="3590"/>
                  </a:cubicBezTo>
                  <a:lnTo>
                    <a:pt x="2459" y="3590"/>
                  </a:lnTo>
                  <a:cubicBezTo>
                    <a:pt x="2041" y="3590"/>
                    <a:pt x="1699" y="3248"/>
                    <a:pt x="1699" y="2829"/>
                  </a:cubicBezTo>
                  <a:lnTo>
                    <a:pt x="1699" y="2204"/>
                  </a:lnTo>
                  <a:cubicBezTo>
                    <a:pt x="2007" y="2170"/>
                    <a:pt x="2555" y="2060"/>
                    <a:pt x="2974" y="1708"/>
                  </a:cubicBezTo>
                  <a:close/>
                  <a:moveTo>
                    <a:pt x="2820" y="4056"/>
                  </a:moveTo>
                  <a:lnTo>
                    <a:pt x="2820" y="4186"/>
                  </a:lnTo>
                  <a:lnTo>
                    <a:pt x="2560" y="4461"/>
                  </a:lnTo>
                  <a:lnTo>
                    <a:pt x="2310" y="4220"/>
                  </a:lnTo>
                  <a:lnTo>
                    <a:pt x="2310" y="4056"/>
                  </a:lnTo>
                  <a:cubicBezTo>
                    <a:pt x="2358" y="4061"/>
                    <a:pt x="2406" y="4066"/>
                    <a:pt x="2459" y="4066"/>
                  </a:cubicBezTo>
                  <a:lnTo>
                    <a:pt x="2676" y="4066"/>
                  </a:lnTo>
                  <a:cubicBezTo>
                    <a:pt x="2724" y="4066"/>
                    <a:pt x="2772" y="4061"/>
                    <a:pt x="2820" y="4056"/>
                  </a:cubicBezTo>
                  <a:close/>
                  <a:moveTo>
                    <a:pt x="2507" y="0"/>
                  </a:moveTo>
                  <a:cubicBezTo>
                    <a:pt x="1622" y="0"/>
                    <a:pt x="905" y="717"/>
                    <a:pt x="905" y="1602"/>
                  </a:cubicBezTo>
                  <a:lnTo>
                    <a:pt x="905" y="2021"/>
                  </a:lnTo>
                  <a:cubicBezTo>
                    <a:pt x="429" y="2406"/>
                    <a:pt x="669" y="3176"/>
                    <a:pt x="1280" y="3214"/>
                  </a:cubicBezTo>
                  <a:cubicBezTo>
                    <a:pt x="1377" y="3503"/>
                    <a:pt x="1574" y="3748"/>
                    <a:pt x="1834" y="3898"/>
                  </a:cubicBezTo>
                  <a:lnTo>
                    <a:pt x="1834" y="4032"/>
                  </a:lnTo>
                  <a:lnTo>
                    <a:pt x="857" y="4412"/>
                  </a:lnTo>
                  <a:cubicBezTo>
                    <a:pt x="765" y="4446"/>
                    <a:pt x="0" y="4749"/>
                    <a:pt x="0" y="5721"/>
                  </a:cubicBezTo>
                  <a:lnTo>
                    <a:pt x="0" y="6573"/>
                  </a:lnTo>
                  <a:cubicBezTo>
                    <a:pt x="0" y="6708"/>
                    <a:pt x="111" y="6814"/>
                    <a:pt x="241" y="6814"/>
                  </a:cubicBezTo>
                  <a:lnTo>
                    <a:pt x="852" y="6814"/>
                  </a:lnTo>
                  <a:cubicBezTo>
                    <a:pt x="1131" y="6780"/>
                    <a:pt x="1131" y="6371"/>
                    <a:pt x="852" y="6337"/>
                  </a:cubicBezTo>
                  <a:lnTo>
                    <a:pt x="482" y="6337"/>
                  </a:lnTo>
                  <a:lnTo>
                    <a:pt x="482" y="5721"/>
                  </a:lnTo>
                  <a:cubicBezTo>
                    <a:pt x="482" y="5062"/>
                    <a:pt x="996" y="4870"/>
                    <a:pt x="1020" y="4865"/>
                  </a:cubicBezTo>
                  <a:lnTo>
                    <a:pt x="1030" y="4860"/>
                  </a:lnTo>
                  <a:lnTo>
                    <a:pt x="1925" y="4509"/>
                  </a:lnTo>
                  <a:lnTo>
                    <a:pt x="2401" y="4971"/>
                  </a:lnTo>
                  <a:cubicBezTo>
                    <a:pt x="2445" y="5014"/>
                    <a:pt x="2503" y="5038"/>
                    <a:pt x="2565" y="5038"/>
                  </a:cubicBezTo>
                  <a:lnTo>
                    <a:pt x="2570" y="5038"/>
                  </a:lnTo>
                  <a:cubicBezTo>
                    <a:pt x="2632" y="5038"/>
                    <a:pt x="2695" y="5014"/>
                    <a:pt x="2738" y="4966"/>
                  </a:cubicBezTo>
                  <a:lnTo>
                    <a:pt x="3186" y="4499"/>
                  </a:lnTo>
                  <a:lnTo>
                    <a:pt x="4081" y="4860"/>
                  </a:lnTo>
                  <a:lnTo>
                    <a:pt x="4090" y="4865"/>
                  </a:lnTo>
                  <a:cubicBezTo>
                    <a:pt x="4114" y="4874"/>
                    <a:pt x="4629" y="5067"/>
                    <a:pt x="4629" y="5726"/>
                  </a:cubicBezTo>
                  <a:lnTo>
                    <a:pt x="4629" y="6337"/>
                  </a:lnTo>
                  <a:lnTo>
                    <a:pt x="1612" y="6337"/>
                  </a:lnTo>
                  <a:cubicBezTo>
                    <a:pt x="1328" y="6371"/>
                    <a:pt x="1328" y="6780"/>
                    <a:pt x="1612" y="6814"/>
                  </a:cubicBezTo>
                  <a:lnTo>
                    <a:pt x="4870" y="6814"/>
                  </a:lnTo>
                  <a:cubicBezTo>
                    <a:pt x="5005" y="6814"/>
                    <a:pt x="5110" y="6708"/>
                    <a:pt x="5110" y="6573"/>
                  </a:cubicBezTo>
                  <a:lnTo>
                    <a:pt x="5110" y="5721"/>
                  </a:lnTo>
                  <a:cubicBezTo>
                    <a:pt x="5106" y="4754"/>
                    <a:pt x="4345" y="4446"/>
                    <a:pt x="4249" y="4412"/>
                  </a:cubicBezTo>
                  <a:lnTo>
                    <a:pt x="3301" y="4032"/>
                  </a:lnTo>
                  <a:lnTo>
                    <a:pt x="3301" y="3898"/>
                  </a:lnTo>
                  <a:cubicBezTo>
                    <a:pt x="3561" y="3744"/>
                    <a:pt x="3754" y="3503"/>
                    <a:pt x="3850" y="3214"/>
                  </a:cubicBezTo>
                  <a:cubicBezTo>
                    <a:pt x="4456" y="3166"/>
                    <a:pt x="4692" y="2406"/>
                    <a:pt x="4220" y="2021"/>
                  </a:cubicBezTo>
                  <a:lnTo>
                    <a:pt x="4220" y="1602"/>
                  </a:lnTo>
                  <a:cubicBezTo>
                    <a:pt x="4220" y="717"/>
                    <a:pt x="3503" y="0"/>
                    <a:pt x="26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5" name="Google Shape;7555;p29"/>
            <p:cNvSpPr/>
            <p:nvPr/>
          </p:nvSpPr>
          <p:spPr>
            <a:xfrm>
              <a:off x="7336112" y="2612209"/>
              <a:ext cx="133918" cy="178793"/>
            </a:xfrm>
            <a:custGeom>
              <a:rect b="b" l="l" r="r" t="t"/>
              <a:pathLst>
                <a:path extrusionOk="0" h="6817" w="5106">
                  <a:moveTo>
                    <a:pt x="2618" y="477"/>
                  </a:moveTo>
                  <a:cubicBezTo>
                    <a:pt x="3239" y="477"/>
                    <a:pt x="3739" y="977"/>
                    <a:pt x="3739" y="1598"/>
                  </a:cubicBezTo>
                  <a:lnTo>
                    <a:pt x="3739" y="1752"/>
                  </a:lnTo>
                  <a:lnTo>
                    <a:pt x="3730" y="1747"/>
                  </a:lnTo>
                  <a:lnTo>
                    <a:pt x="3725" y="1747"/>
                  </a:lnTo>
                  <a:cubicBezTo>
                    <a:pt x="3393" y="1670"/>
                    <a:pt x="3282" y="1232"/>
                    <a:pt x="3282" y="1228"/>
                  </a:cubicBezTo>
                  <a:cubicBezTo>
                    <a:pt x="3254" y="1110"/>
                    <a:pt x="3152" y="1044"/>
                    <a:pt x="3049" y="1044"/>
                  </a:cubicBezTo>
                  <a:cubicBezTo>
                    <a:pt x="2978" y="1044"/>
                    <a:pt x="2908" y="1075"/>
                    <a:pt x="2859" y="1141"/>
                  </a:cubicBezTo>
                  <a:cubicBezTo>
                    <a:pt x="2426" y="1733"/>
                    <a:pt x="1468" y="1743"/>
                    <a:pt x="1459" y="1743"/>
                  </a:cubicBezTo>
                  <a:lnTo>
                    <a:pt x="1382" y="1743"/>
                  </a:lnTo>
                  <a:lnTo>
                    <a:pt x="1382" y="1593"/>
                  </a:lnTo>
                  <a:cubicBezTo>
                    <a:pt x="1386" y="977"/>
                    <a:pt x="1887" y="477"/>
                    <a:pt x="2503" y="477"/>
                  </a:cubicBezTo>
                  <a:close/>
                  <a:moveTo>
                    <a:pt x="3908" y="2402"/>
                  </a:moveTo>
                  <a:lnTo>
                    <a:pt x="3937" y="2407"/>
                  </a:lnTo>
                  <a:cubicBezTo>
                    <a:pt x="4018" y="2493"/>
                    <a:pt x="4004" y="2633"/>
                    <a:pt x="3908" y="2700"/>
                  </a:cubicBezTo>
                  <a:lnTo>
                    <a:pt x="3908" y="2402"/>
                  </a:lnTo>
                  <a:close/>
                  <a:moveTo>
                    <a:pt x="1218" y="2402"/>
                  </a:moveTo>
                  <a:lnTo>
                    <a:pt x="1218" y="2705"/>
                  </a:lnTo>
                  <a:cubicBezTo>
                    <a:pt x="1165" y="2666"/>
                    <a:pt x="1131" y="2609"/>
                    <a:pt x="1131" y="2541"/>
                  </a:cubicBezTo>
                  <a:cubicBezTo>
                    <a:pt x="1131" y="2493"/>
                    <a:pt x="1146" y="2450"/>
                    <a:pt x="1179" y="2411"/>
                  </a:cubicBezTo>
                  <a:cubicBezTo>
                    <a:pt x="1194" y="2411"/>
                    <a:pt x="1204" y="2407"/>
                    <a:pt x="1218" y="2402"/>
                  </a:cubicBezTo>
                  <a:close/>
                  <a:moveTo>
                    <a:pt x="2974" y="1709"/>
                  </a:moveTo>
                  <a:cubicBezTo>
                    <a:pt x="3080" y="1896"/>
                    <a:pt x="3239" y="2050"/>
                    <a:pt x="3431" y="2147"/>
                  </a:cubicBezTo>
                  <a:lnTo>
                    <a:pt x="3431" y="2835"/>
                  </a:lnTo>
                  <a:cubicBezTo>
                    <a:pt x="3431" y="3253"/>
                    <a:pt x="3090" y="3590"/>
                    <a:pt x="2671" y="3590"/>
                  </a:cubicBezTo>
                  <a:lnTo>
                    <a:pt x="2455" y="3590"/>
                  </a:lnTo>
                  <a:cubicBezTo>
                    <a:pt x="2036" y="3590"/>
                    <a:pt x="1694" y="3253"/>
                    <a:pt x="1694" y="2835"/>
                  </a:cubicBezTo>
                  <a:lnTo>
                    <a:pt x="1694" y="2204"/>
                  </a:lnTo>
                  <a:lnTo>
                    <a:pt x="1694" y="2200"/>
                  </a:lnTo>
                  <a:cubicBezTo>
                    <a:pt x="2007" y="2166"/>
                    <a:pt x="2551" y="2060"/>
                    <a:pt x="2974" y="1709"/>
                  </a:cubicBezTo>
                  <a:close/>
                  <a:moveTo>
                    <a:pt x="2820" y="4057"/>
                  </a:moveTo>
                  <a:lnTo>
                    <a:pt x="2820" y="4187"/>
                  </a:lnTo>
                  <a:lnTo>
                    <a:pt x="2556" y="4456"/>
                  </a:lnTo>
                  <a:lnTo>
                    <a:pt x="2310" y="4216"/>
                  </a:lnTo>
                  <a:lnTo>
                    <a:pt x="2310" y="4057"/>
                  </a:lnTo>
                  <a:cubicBezTo>
                    <a:pt x="2358" y="4062"/>
                    <a:pt x="2406" y="4067"/>
                    <a:pt x="2455" y="4067"/>
                  </a:cubicBezTo>
                  <a:lnTo>
                    <a:pt x="2671" y="4067"/>
                  </a:lnTo>
                  <a:cubicBezTo>
                    <a:pt x="2719" y="4067"/>
                    <a:pt x="2772" y="4062"/>
                    <a:pt x="2820" y="4057"/>
                  </a:cubicBezTo>
                  <a:close/>
                  <a:moveTo>
                    <a:pt x="2503" y="1"/>
                  </a:moveTo>
                  <a:cubicBezTo>
                    <a:pt x="1622" y="1"/>
                    <a:pt x="905" y="718"/>
                    <a:pt x="905" y="1603"/>
                  </a:cubicBezTo>
                  <a:lnTo>
                    <a:pt x="905" y="2022"/>
                  </a:lnTo>
                  <a:cubicBezTo>
                    <a:pt x="429" y="2407"/>
                    <a:pt x="669" y="3172"/>
                    <a:pt x="1281" y="3215"/>
                  </a:cubicBezTo>
                  <a:cubicBezTo>
                    <a:pt x="1377" y="3504"/>
                    <a:pt x="1574" y="3744"/>
                    <a:pt x="1834" y="3898"/>
                  </a:cubicBezTo>
                  <a:lnTo>
                    <a:pt x="1834" y="4028"/>
                  </a:lnTo>
                  <a:lnTo>
                    <a:pt x="857" y="4413"/>
                  </a:lnTo>
                  <a:cubicBezTo>
                    <a:pt x="766" y="4447"/>
                    <a:pt x="1" y="4750"/>
                    <a:pt x="1" y="5722"/>
                  </a:cubicBezTo>
                  <a:lnTo>
                    <a:pt x="1" y="6573"/>
                  </a:lnTo>
                  <a:cubicBezTo>
                    <a:pt x="1" y="6708"/>
                    <a:pt x="111" y="6814"/>
                    <a:pt x="241" y="6814"/>
                  </a:cubicBezTo>
                  <a:lnTo>
                    <a:pt x="847" y="6814"/>
                  </a:lnTo>
                  <a:cubicBezTo>
                    <a:pt x="858" y="6815"/>
                    <a:pt x="868" y="6816"/>
                    <a:pt x="878" y="6816"/>
                  </a:cubicBezTo>
                  <a:cubicBezTo>
                    <a:pt x="1005" y="6816"/>
                    <a:pt x="1117" y="6707"/>
                    <a:pt x="1117" y="6573"/>
                  </a:cubicBezTo>
                  <a:cubicBezTo>
                    <a:pt x="1117" y="6440"/>
                    <a:pt x="1006" y="6336"/>
                    <a:pt x="879" y="6336"/>
                  </a:cubicBezTo>
                  <a:cubicBezTo>
                    <a:pt x="869" y="6336"/>
                    <a:pt x="858" y="6336"/>
                    <a:pt x="847" y="6338"/>
                  </a:cubicBezTo>
                  <a:lnTo>
                    <a:pt x="477" y="6338"/>
                  </a:lnTo>
                  <a:lnTo>
                    <a:pt x="477" y="5722"/>
                  </a:lnTo>
                  <a:cubicBezTo>
                    <a:pt x="477" y="5058"/>
                    <a:pt x="992" y="4865"/>
                    <a:pt x="1016" y="4861"/>
                  </a:cubicBezTo>
                  <a:lnTo>
                    <a:pt x="1026" y="4856"/>
                  </a:lnTo>
                  <a:lnTo>
                    <a:pt x="1920" y="4504"/>
                  </a:lnTo>
                  <a:lnTo>
                    <a:pt x="2397" y="4966"/>
                  </a:lnTo>
                  <a:cubicBezTo>
                    <a:pt x="2440" y="5010"/>
                    <a:pt x="2498" y="5034"/>
                    <a:pt x="2560" y="5039"/>
                  </a:cubicBezTo>
                  <a:lnTo>
                    <a:pt x="2565" y="5039"/>
                  </a:lnTo>
                  <a:cubicBezTo>
                    <a:pt x="2628" y="5034"/>
                    <a:pt x="2690" y="5010"/>
                    <a:pt x="2734" y="4962"/>
                  </a:cubicBezTo>
                  <a:lnTo>
                    <a:pt x="3181" y="4500"/>
                  </a:lnTo>
                  <a:lnTo>
                    <a:pt x="4076" y="4861"/>
                  </a:lnTo>
                  <a:lnTo>
                    <a:pt x="4086" y="4861"/>
                  </a:lnTo>
                  <a:cubicBezTo>
                    <a:pt x="4110" y="4870"/>
                    <a:pt x="4625" y="5063"/>
                    <a:pt x="4625" y="5722"/>
                  </a:cubicBezTo>
                  <a:lnTo>
                    <a:pt x="4625" y="6333"/>
                  </a:lnTo>
                  <a:lnTo>
                    <a:pt x="1608" y="6333"/>
                  </a:lnTo>
                  <a:cubicBezTo>
                    <a:pt x="1324" y="6371"/>
                    <a:pt x="1324" y="6776"/>
                    <a:pt x="1608" y="6814"/>
                  </a:cubicBezTo>
                  <a:lnTo>
                    <a:pt x="4865" y="6814"/>
                  </a:lnTo>
                  <a:cubicBezTo>
                    <a:pt x="5000" y="6814"/>
                    <a:pt x="5106" y="6703"/>
                    <a:pt x="5106" y="6573"/>
                  </a:cubicBezTo>
                  <a:lnTo>
                    <a:pt x="5106" y="5722"/>
                  </a:lnTo>
                  <a:cubicBezTo>
                    <a:pt x="5101" y="4755"/>
                    <a:pt x="4346" y="4447"/>
                    <a:pt x="4249" y="4413"/>
                  </a:cubicBezTo>
                  <a:lnTo>
                    <a:pt x="3297" y="4033"/>
                  </a:lnTo>
                  <a:lnTo>
                    <a:pt x="3297" y="3898"/>
                  </a:lnTo>
                  <a:cubicBezTo>
                    <a:pt x="3556" y="3744"/>
                    <a:pt x="3754" y="3499"/>
                    <a:pt x="3850" y="3215"/>
                  </a:cubicBezTo>
                  <a:cubicBezTo>
                    <a:pt x="4451" y="3162"/>
                    <a:pt x="4687" y="2407"/>
                    <a:pt x="4221" y="2022"/>
                  </a:cubicBezTo>
                  <a:lnTo>
                    <a:pt x="4221" y="1603"/>
                  </a:lnTo>
                  <a:cubicBezTo>
                    <a:pt x="4221" y="718"/>
                    <a:pt x="3504" y="1"/>
                    <a:pt x="2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6" name="Google Shape;7556;p29"/>
            <p:cNvSpPr/>
            <p:nvPr/>
          </p:nvSpPr>
          <p:spPr>
            <a:xfrm>
              <a:off x="7073496" y="2612209"/>
              <a:ext cx="133918" cy="178740"/>
            </a:xfrm>
            <a:custGeom>
              <a:rect b="b" l="l" r="r" t="t"/>
              <a:pathLst>
                <a:path extrusionOk="0" h="6815" w="5106">
                  <a:moveTo>
                    <a:pt x="2618" y="477"/>
                  </a:moveTo>
                  <a:cubicBezTo>
                    <a:pt x="3239" y="477"/>
                    <a:pt x="3739" y="977"/>
                    <a:pt x="3744" y="1598"/>
                  </a:cubicBezTo>
                  <a:lnTo>
                    <a:pt x="3744" y="1752"/>
                  </a:lnTo>
                  <a:lnTo>
                    <a:pt x="3729" y="1747"/>
                  </a:lnTo>
                  <a:lnTo>
                    <a:pt x="3725" y="1747"/>
                  </a:lnTo>
                  <a:cubicBezTo>
                    <a:pt x="3393" y="1670"/>
                    <a:pt x="3287" y="1232"/>
                    <a:pt x="3282" y="1228"/>
                  </a:cubicBezTo>
                  <a:cubicBezTo>
                    <a:pt x="3253" y="1110"/>
                    <a:pt x="3152" y="1044"/>
                    <a:pt x="3048" y="1044"/>
                  </a:cubicBezTo>
                  <a:cubicBezTo>
                    <a:pt x="2978" y="1044"/>
                    <a:pt x="2907" y="1075"/>
                    <a:pt x="2859" y="1141"/>
                  </a:cubicBezTo>
                  <a:cubicBezTo>
                    <a:pt x="2425" y="1733"/>
                    <a:pt x="1468" y="1743"/>
                    <a:pt x="1458" y="1743"/>
                  </a:cubicBezTo>
                  <a:lnTo>
                    <a:pt x="1381" y="1743"/>
                  </a:lnTo>
                  <a:lnTo>
                    <a:pt x="1381" y="1593"/>
                  </a:lnTo>
                  <a:cubicBezTo>
                    <a:pt x="1386" y="973"/>
                    <a:pt x="1887" y="477"/>
                    <a:pt x="2507" y="477"/>
                  </a:cubicBezTo>
                  <a:close/>
                  <a:moveTo>
                    <a:pt x="3912" y="2402"/>
                  </a:moveTo>
                  <a:lnTo>
                    <a:pt x="3936" y="2407"/>
                  </a:lnTo>
                  <a:cubicBezTo>
                    <a:pt x="4018" y="2493"/>
                    <a:pt x="4004" y="2633"/>
                    <a:pt x="3912" y="2700"/>
                  </a:cubicBezTo>
                  <a:lnTo>
                    <a:pt x="3912" y="2402"/>
                  </a:lnTo>
                  <a:close/>
                  <a:moveTo>
                    <a:pt x="1218" y="2402"/>
                  </a:moveTo>
                  <a:lnTo>
                    <a:pt x="1218" y="2705"/>
                  </a:lnTo>
                  <a:cubicBezTo>
                    <a:pt x="1165" y="2666"/>
                    <a:pt x="1131" y="2609"/>
                    <a:pt x="1131" y="2541"/>
                  </a:cubicBezTo>
                  <a:cubicBezTo>
                    <a:pt x="1131" y="2493"/>
                    <a:pt x="1150" y="2450"/>
                    <a:pt x="1179" y="2411"/>
                  </a:cubicBezTo>
                  <a:cubicBezTo>
                    <a:pt x="1194" y="2411"/>
                    <a:pt x="1208" y="2407"/>
                    <a:pt x="1218" y="2402"/>
                  </a:cubicBezTo>
                  <a:close/>
                  <a:moveTo>
                    <a:pt x="2974" y="1709"/>
                  </a:moveTo>
                  <a:cubicBezTo>
                    <a:pt x="3080" y="1896"/>
                    <a:pt x="3239" y="2050"/>
                    <a:pt x="3431" y="2147"/>
                  </a:cubicBezTo>
                  <a:lnTo>
                    <a:pt x="3431" y="2835"/>
                  </a:lnTo>
                  <a:cubicBezTo>
                    <a:pt x="3431" y="3253"/>
                    <a:pt x="3094" y="3590"/>
                    <a:pt x="2671" y="3590"/>
                  </a:cubicBezTo>
                  <a:lnTo>
                    <a:pt x="2459" y="3590"/>
                  </a:lnTo>
                  <a:cubicBezTo>
                    <a:pt x="2036" y="3590"/>
                    <a:pt x="1699" y="3253"/>
                    <a:pt x="1699" y="2835"/>
                  </a:cubicBezTo>
                  <a:lnTo>
                    <a:pt x="1699" y="2204"/>
                  </a:lnTo>
                  <a:lnTo>
                    <a:pt x="1699" y="2200"/>
                  </a:lnTo>
                  <a:cubicBezTo>
                    <a:pt x="2007" y="2166"/>
                    <a:pt x="2555" y="2060"/>
                    <a:pt x="2974" y="1709"/>
                  </a:cubicBezTo>
                  <a:close/>
                  <a:moveTo>
                    <a:pt x="2820" y="4057"/>
                  </a:moveTo>
                  <a:lnTo>
                    <a:pt x="2820" y="4187"/>
                  </a:lnTo>
                  <a:lnTo>
                    <a:pt x="2555" y="4456"/>
                  </a:lnTo>
                  <a:lnTo>
                    <a:pt x="2310" y="4216"/>
                  </a:lnTo>
                  <a:lnTo>
                    <a:pt x="2310" y="4057"/>
                  </a:lnTo>
                  <a:cubicBezTo>
                    <a:pt x="2358" y="4062"/>
                    <a:pt x="2406" y="4067"/>
                    <a:pt x="2459" y="4067"/>
                  </a:cubicBezTo>
                  <a:lnTo>
                    <a:pt x="2676" y="4067"/>
                  </a:lnTo>
                  <a:cubicBezTo>
                    <a:pt x="2724" y="4067"/>
                    <a:pt x="2772" y="4062"/>
                    <a:pt x="2820" y="4057"/>
                  </a:cubicBezTo>
                  <a:close/>
                  <a:moveTo>
                    <a:pt x="2502" y="1"/>
                  </a:moveTo>
                  <a:cubicBezTo>
                    <a:pt x="1622" y="1"/>
                    <a:pt x="905" y="718"/>
                    <a:pt x="905" y="1603"/>
                  </a:cubicBezTo>
                  <a:lnTo>
                    <a:pt x="905" y="2022"/>
                  </a:lnTo>
                  <a:cubicBezTo>
                    <a:pt x="429" y="2407"/>
                    <a:pt x="669" y="3172"/>
                    <a:pt x="1280" y="3215"/>
                  </a:cubicBezTo>
                  <a:cubicBezTo>
                    <a:pt x="1372" y="3504"/>
                    <a:pt x="1569" y="3744"/>
                    <a:pt x="1829" y="3898"/>
                  </a:cubicBezTo>
                  <a:lnTo>
                    <a:pt x="1829" y="4028"/>
                  </a:lnTo>
                  <a:lnTo>
                    <a:pt x="852" y="4413"/>
                  </a:lnTo>
                  <a:cubicBezTo>
                    <a:pt x="765" y="4447"/>
                    <a:pt x="0" y="4750"/>
                    <a:pt x="0" y="5722"/>
                  </a:cubicBezTo>
                  <a:lnTo>
                    <a:pt x="0" y="6573"/>
                  </a:lnTo>
                  <a:cubicBezTo>
                    <a:pt x="0" y="6708"/>
                    <a:pt x="106" y="6814"/>
                    <a:pt x="241" y="6814"/>
                  </a:cubicBezTo>
                  <a:lnTo>
                    <a:pt x="847" y="6814"/>
                  </a:lnTo>
                  <a:cubicBezTo>
                    <a:pt x="1126" y="6780"/>
                    <a:pt x="1126" y="6371"/>
                    <a:pt x="847" y="6338"/>
                  </a:cubicBezTo>
                  <a:lnTo>
                    <a:pt x="477" y="6338"/>
                  </a:lnTo>
                  <a:lnTo>
                    <a:pt x="477" y="5722"/>
                  </a:lnTo>
                  <a:cubicBezTo>
                    <a:pt x="477" y="5058"/>
                    <a:pt x="996" y="4865"/>
                    <a:pt x="1016" y="4861"/>
                  </a:cubicBezTo>
                  <a:lnTo>
                    <a:pt x="1025" y="4856"/>
                  </a:lnTo>
                  <a:lnTo>
                    <a:pt x="1920" y="4504"/>
                  </a:lnTo>
                  <a:lnTo>
                    <a:pt x="2397" y="4966"/>
                  </a:lnTo>
                  <a:cubicBezTo>
                    <a:pt x="2440" y="5010"/>
                    <a:pt x="2498" y="5034"/>
                    <a:pt x="2560" y="5039"/>
                  </a:cubicBezTo>
                  <a:lnTo>
                    <a:pt x="2565" y="5039"/>
                  </a:lnTo>
                  <a:cubicBezTo>
                    <a:pt x="2628" y="5034"/>
                    <a:pt x="2690" y="5010"/>
                    <a:pt x="2733" y="4962"/>
                  </a:cubicBezTo>
                  <a:lnTo>
                    <a:pt x="3181" y="4500"/>
                  </a:lnTo>
                  <a:lnTo>
                    <a:pt x="4076" y="4861"/>
                  </a:lnTo>
                  <a:lnTo>
                    <a:pt x="4086" y="4861"/>
                  </a:lnTo>
                  <a:cubicBezTo>
                    <a:pt x="4110" y="4870"/>
                    <a:pt x="4629" y="5063"/>
                    <a:pt x="4629" y="5722"/>
                  </a:cubicBezTo>
                  <a:lnTo>
                    <a:pt x="4629" y="6333"/>
                  </a:lnTo>
                  <a:lnTo>
                    <a:pt x="1607" y="6333"/>
                  </a:lnTo>
                  <a:cubicBezTo>
                    <a:pt x="1324" y="6371"/>
                    <a:pt x="1324" y="6776"/>
                    <a:pt x="1607" y="6814"/>
                  </a:cubicBezTo>
                  <a:lnTo>
                    <a:pt x="4865" y="6814"/>
                  </a:lnTo>
                  <a:cubicBezTo>
                    <a:pt x="5000" y="6814"/>
                    <a:pt x="5106" y="6703"/>
                    <a:pt x="5106" y="6573"/>
                  </a:cubicBezTo>
                  <a:lnTo>
                    <a:pt x="5106" y="5722"/>
                  </a:lnTo>
                  <a:cubicBezTo>
                    <a:pt x="5106" y="4755"/>
                    <a:pt x="4345" y="4447"/>
                    <a:pt x="4249" y="4413"/>
                  </a:cubicBezTo>
                  <a:lnTo>
                    <a:pt x="3296" y="4033"/>
                  </a:lnTo>
                  <a:lnTo>
                    <a:pt x="3296" y="3898"/>
                  </a:lnTo>
                  <a:cubicBezTo>
                    <a:pt x="3561" y="3744"/>
                    <a:pt x="3754" y="3499"/>
                    <a:pt x="3850" y="3215"/>
                  </a:cubicBezTo>
                  <a:cubicBezTo>
                    <a:pt x="4451" y="3162"/>
                    <a:pt x="4692" y="2407"/>
                    <a:pt x="4220" y="2022"/>
                  </a:cubicBezTo>
                  <a:lnTo>
                    <a:pt x="4220" y="1603"/>
                  </a:lnTo>
                  <a:cubicBezTo>
                    <a:pt x="4220" y="718"/>
                    <a:pt x="3503" y="1"/>
                    <a:pt x="2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57" name="Google Shape;7557;p29"/>
          <p:cNvGrpSpPr/>
          <p:nvPr/>
        </p:nvGrpSpPr>
        <p:grpSpPr>
          <a:xfrm>
            <a:off x="7975067" y="2236331"/>
            <a:ext cx="359946" cy="366030"/>
            <a:chOff x="7975067" y="2420906"/>
            <a:chExt cx="359946" cy="366030"/>
          </a:xfrm>
        </p:grpSpPr>
        <p:sp>
          <p:nvSpPr>
            <p:cNvPr id="7558" name="Google Shape;7558;p29"/>
            <p:cNvSpPr/>
            <p:nvPr/>
          </p:nvSpPr>
          <p:spPr>
            <a:xfrm>
              <a:off x="8232385" y="2626713"/>
              <a:ext cx="28667" cy="63025"/>
            </a:xfrm>
            <a:custGeom>
              <a:rect b="b" l="l" r="r" t="t"/>
              <a:pathLst>
                <a:path extrusionOk="0" h="2403" w="1093">
                  <a:moveTo>
                    <a:pt x="646" y="1"/>
                  </a:moveTo>
                  <a:cubicBezTo>
                    <a:pt x="289" y="1"/>
                    <a:pt x="1" y="297"/>
                    <a:pt x="1" y="655"/>
                  </a:cubicBezTo>
                  <a:lnTo>
                    <a:pt x="1" y="809"/>
                  </a:lnTo>
                  <a:cubicBezTo>
                    <a:pt x="1" y="997"/>
                    <a:pt x="29" y="1185"/>
                    <a:pt x="87" y="1363"/>
                  </a:cubicBezTo>
                  <a:lnTo>
                    <a:pt x="438" y="2402"/>
                  </a:lnTo>
                  <a:lnTo>
                    <a:pt x="1093" y="2402"/>
                  </a:lnTo>
                  <a:lnTo>
                    <a:pt x="1093" y="1"/>
                  </a:lnTo>
                  <a:lnTo>
                    <a:pt x="655" y="1"/>
                  </a:lnTo>
                  <a:cubicBezTo>
                    <a:pt x="652" y="1"/>
                    <a:pt x="649" y="1"/>
                    <a:pt x="64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9" name="Google Shape;7559;p29"/>
            <p:cNvSpPr/>
            <p:nvPr/>
          </p:nvSpPr>
          <p:spPr>
            <a:xfrm>
              <a:off x="8243872" y="2620917"/>
              <a:ext cx="68795" cy="68821"/>
            </a:xfrm>
            <a:custGeom>
              <a:rect b="b" l="l" r="r" t="t"/>
              <a:pathLst>
                <a:path extrusionOk="0" h="2624" w="2623">
                  <a:moveTo>
                    <a:pt x="655" y="1"/>
                  </a:moveTo>
                  <a:cubicBezTo>
                    <a:pt x="294" y="1"/>
                    <a:pt x="0" y="294"/>
                    <a:pt x="0" y="655"/>
                  </a:cubicBezTo>
                  <a:cubicBezTo>
                    <a:pt x="0" y="896"/>
                    <a:pt x="198" y="1093"/>
                    <a:pt x="438" y="1093"/>
                  </a:cubicBezTo>
                  <a:lnTo>
                    <a:pt x="2180" y="2623"/>
                  </a:lnTo>
                  <a:lnTo>
                    <a:pt x="2570" y="1271"/>
                  </a:lnTo>
                  <a:cubicBezTo>
                    <a:pt x="2604" y="1151"/>
                    <a:pt x="2618" y="1030"/>
                    <a:pt x="2623" y="910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0" name="Google Shape;7560;p29"/>
            <p:cNvSpPr/>
            <p:nvPr/>
          </p:nvSpPr>
          <p:spPr>
            <a:xfrm>
              <a:off x="8255229" y="2706864"/>
              <a:ext cx="34489" cy="34358"/>
            </a:xfrm>
            <a:custGeom>
              <a:rect b="b" l="l" r="r" t="t"/>
              <a:pathLst>
                <a:path extrusionOk="0" h="1310" w="1315">
                  <a:moveTo>
                    <a:pt x="1" y="0"/>
                  </a:moveTo>
                  <a:lnTo>
                    <a:pt x="1" y="1309"/>
                  </a:lnTo>
                  <a:lnTo>
                    <a:pt x="1314" y="1309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1" name="Google Shape;7561;p29"/>
            <p:cNvSpPr/>
            <p:nvPr/>
          </p:nvSpPr>
          <p:spPr>
            <a:xfrm>
              <a:off x="8215232" y="2720738"/>
              <a:ext cx="114483" cy="60612"/>
            </a:xfrm>
            <a:custGeom>
              <a:rect b="b" l="l" r="r" t="t"/>
              <a:pathLst>
                <a:path extrusionOk="0" h="2311" w="4365">
                  <a:moveTo>
                    <a:pt x="1526" y="1"/>
                  </a:moveTo>
                  <a:lnTo>
                    <a:pt x="477" y="299"/>
                  </a:lnTo>
                  <a:cubicBezTo>
                    <a:pt x="193" y="381"/>
                    <a:pt x="0" y="636"/>
                    <a:pt x="0" y="929"/>
                  </a:cubicBezTo>
                  <a:lnTo>
                    <a:pt x="0" y="2310"/>
                  </a:lnTo>
                  <a:lnTo>
                    <a:pt x="4364" y="2310"/>
                  </a:lnTo>
                  <a:lnTo>
                    <a:pt x="4364" y="929"/>
                  </a:lnTo>
                  <a:cubicBezTo>
                    <a:pt x="4364" y="636"/>
                    <a:pt x="4172" y="381"/>
                    <a:pt x="3888" y="299"/>
                  </a:cubicBezTo>
                  <a:lnTo>
                    <a:pt x="2834" y="1"/>
                  </a:lnTo>
                  <a:lnTo>
                    <a:pt x="2579" y="309"/>
                  </a:lnTo>
                  <a:cubicBezTo>
                    <a:pt x="2476" y="431"/>
                    <a:pt x="2329" y="493"/>
                    <a:pt x="2182" y="493"/>
                  </a:cubicBezTo>
                  <a:cubicBezTo>
                    <a:pt x="2036" y="493"/>
                    <a:pt x="1889" y="431"/>
                    <a:pt x="1785" y="309"/>
                  </a:cubicBezTo>
                  <a:lnTo>
                    <a:pt x="1526" y="1"/>
                  </a:ln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2" name="Google Shape;7562;p29"/>
            <p:cNvSpPr/>
            <p:nvPr/>
          </p:nvSpPr>
          <p:spPr>
            <a:xfrm>
              <a:off x="8238076" y="2649688"/>
              <a:ext cx="68795" cy="62867"/>
            </a:xfrm>
            <a:custGeom>
              <a:rect b="b" l="l" r="r" t="t"/>
              <a:pathLst>
                <a:path extrusionOk="0" h="2397" w="2623">
                  <a:moveTo>
                    <a:pt x="826" y="0"/>
                  </a:moveTo>
                  <a:cubicBezTo>
                    <a:pt x="711" y="0"/>
                    <a:pt x="603" y="48"/>
                    <a:pt x="525" y="126"/>
                  </a:cubicBezTo>
                  <a:lnTo>
                    <a:pt x="308" y="342"/>
                  </a:lnTo>
                  <a:cubicBezTo>
                    <a:pt x="111" y="540"/>
                    <a:pt x="0" y="809"/>
                    <a:pt x="0" y="1088"/>
                  </a:cubicBezTo>
                  <a:cubicBezTo>
                    <a:pt x="0" y="1810"/>
                    <a:pt x="587" y="2397"/>
                    <a:pt x="1309" y="2397"/>
                  </a:cubicBezTo>
                  <a:cubicBezTo>
                    <a:pt x="2035" y="2397"/>
                    <a:pt x="2618" y="1810"/>
                    <a:pt x="2623" y="1088"/>
                  </a:cubicBezTo>
                  <a:lnTo>
                    <a:pt x="2623" y="809"/>
                  </a:lnTo>
                  <a:cubicBezTo>
                    <a:pt x="2623" y="694"/>
                    <a:pt x="2574" y="583"/>
                    <a:pt x="2493" y="501"/>
                  </a:cubicBezTo>
                  <a:cubicBezTo>
                    <a:pt x="2156" y="169"/>
                    <a:pt x="1540" y="20"/>
                    <a:pt x="842" y="1"/>
                  </a:cubicBezTo>
                  <a:cubicBezTo>
                    <a:pt x="837" y="1"/>
                    <a:pt x="831" y="0"/>
                    <a:pt x="82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3" name="Google Shape;7563;p29"/>
            <p:cNvSpPr/>
            <p:nvPr/>
          </p:nvSpPr>
          <p:spPr>
            <a:xfrm>
              <a:off x="8238076" y="2649688"/>
              <a:ext cx="68532" cy="61503"/>
            </a:xfrm>
            <a:custGeom>
              <a:rect b="b" l="l" r="r" t="t"/>
              <a:pathLst>
                <a:path extrusionOk="0" h="2345" w="2613">
                  <a:moveTo>
                    <a:pt x="826" y="0"/>
                  </a:moveTo>
                  <a:cubicBezTo>
                    <a:pt x="711" y="0"/>
                    <a:pt x="603" y="48"/>
                    <a:pt x="525" y="126"/>
                  </a:cubicBezTo>
                  <a:lnTo>
                    <a:pt x="308" y="342"/>
                  </a:lnTo>
                  <a:cubicBezTo>
                    <a:pt x="111" y="540"/>
                    <a:pt x="0" y="809"/>
                    <a:pt x="0" y="1088"/>
                  </a:cubicBezTo>
                  <a:cubicBezTo>
                    <a:pt x="0" y="1670"/>
                    <a:pt x="385" y="2185"/>
                    <a:pt x="948" y="2344"/>
                  </a:cubicBezTo>
                  <a:cubicBezTo>
                    <a:pt x="760" y="2113"/>
                    <a:pt x="655" y="1824"/>
                    <a:pt x="655" y="1526"/>
                  </a:cubicBezTo>
                  <a:lnTo>
                    <a:pt x="655" y="1088"/>
                  </a:lnTo>
                  <a:cubicBezTo>
                    <a:pt x="655" y="846"/>
                    <a:pt x="852" y="650"/>
                    <a:pt x="1096" y="650"/>
                  </a:cubicBezTo>
                  <a:cubicBezTo>
                    <a:pt x="1104" y="650"/>
                    <a:pt x="1113" y="650"/>
                    <a:pt x="1121" y="650"/>
                  </a:cubicBezTo>
                  <a:cubicBezTo>
                    <a:pt x="1559" y="679"/>
                    <a:pt x="2214" y="751"/>
                    <a:pt x="2613" y="949"/>
                  </a:cubicBezTo>
                  <a:cubicBezTo>
                    <a:pt x="2603" y="852"/>
                    <a:pt x="2560" y="564"/>
                    <a:pt x="2493" y="501"/>
                  </a:cubicBezTo>
                  <a:cubicBezTo>
                    <a:pt x="2156" y="169"/>
                    <a:pt x="1540" y="20"/>
                    <a:pt x="842" y="1"/>
                  </a:cubicBezTo>
                  <a:cubicBezTo>
                    <a:pt x="837" y="1"/>
                    <a:pt x="831" y="0"/>
                    <a:pt x="826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4" name="Google Shape;7564;p29"/>
            <p:cNvSpPr/>
            <p:nvPr/>
          </p:nvSpPr>
          <p:spPr>
            <a:xfrm>
              <a:off x="8215232" y="2735269"/>
              <a:ext cx="22870" cy="46082"/>
            </a:xfrm>
            <a:custGeom>
              <a:rect b="b" l="l" r="r" t="t"/>
              <a:pathLst>
                <a:path extrusionOk="0" h="1757" w="872">
                  <a:moveTo>
                    <a:pt x="120" y="0"/>
                  </a:moveTo>
                  <a:cubicBezTo>
                    <a:pt x="39" y="111"/>
                    <a:pt x="0" y="241"/>
                    <a:pt x="0" y="375"/>
                  </a:cubicBezTo>
                  <a:lnTo>
                    <a:pt x="0" y="1756"/>
                  </a:lnTo>
                  <a:lnTo>
                    <a:pt x="871" y="1756"/>
                  </a:lnTo>
                  <a:lnTo>
                    <a:pt x="871" y="1030"/>
                  </a:lnTo>
                  <a:cubicBezTo>
                    <a:pt x="871" y="852"/>
                    <a:pt x="804" y="688"/>
                    <a:pt x="679" y="563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5" name="Google Shape;7565;p29"/>
            <p:cNvSpPr/>
            <p:nvPr/>
          </p:nvSpPr>
          <p:spPr>
            <a:xfrm>
              <a:off x="8306845" y="2735269"/>
              <a:ext cx="22870" cy="46082"/>
            </a:xfrm>
            <a:custGeom>
              <a:rect b="b" l="l" r="r" t="t"/>
              <a:pathLst>
                <a:path extrusionOk="0" h="1757" w="872">
                  <a:moveTo>
                    <a:pt x="751" y="0"/>
                  </a:moveTo>
                  <a:lnTo>
                    <a:pt x="188" y="563"/>
                  </a:lnTo>
                  <a:cubicBezTo>
                    <a:pt x="68" y="688"/>
                    <a:pt x="1" y="852"/>
                    <a:pt x="1" y="1030"/>
                  </a:cubicBezTo>
                  <a:lnTo>
                    <a:pt x="1" y="1756"/>
                  </a:lnTo>
                  <a:lnTo>
                    <a:pt x="871" y="1756"/>
                  </a:lnTo>
                  <a:lnTo>
                    <a:pt x="871" y="375"/>
                  </a:lnTo>
                  <a:cubicBezTo>
                    <a:pt x="871" y="241"/>
                    <a:pt x="828" y="111"/>
                    <a:pt x="751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6" name="Google Shape;7566;p29"/>
            <p:cNvSpPr/>
            <p:nvPr/>
          </p:nvSpPr>
          <p:spPr>
            <a:xfrm>
              <a:off x="8101641" y="2426335"/>
              <a:ext cx="102890" cy="102995"/>
            </a:xfrm>
            <a:custGeom>
              <a:rect b="b" l="l" r="r" t="t"/>
              <a:pathLst>
                <a:path extrusionOk="0" h="3927" w="3923">
                  <a:moveTo>
                    <a:pt x="1959" y="0"/>
                  </a:moveTo>
                  <a:cubicBezTo>
                    <a:pt x="1103" y="0"/>
                    <a:pt x="467" y="683"/>
                    <a:pt x="410" y="1525"/>
                  </a:cubicBezTo>
                  <a:cubicBezTo>
                    <a:pt x="376" y="1968"/>
                    <a:pt x="227" y="2820"/>
                    <a:pt x="39" y="3310"/>
                  </a:cubicBezTo>
                  <a:cubicBezTo>
                    <a:pt x="1" y="3421"/>
                    <a:pt x="49" y="3541"/>
                    <a:pt x="155" y="3590"/>
                  </a:cubicBezTo>
                  <a:cubicBezTo>
                    <a:pt x="515" y="3758"/>
                    <a:pt x="900" y="3869"/>
                    <a:pt x="1300" y="3926"/>
                  </a:cubicBezTo>
                  <a:lnTo>
                    <a:pt x="2628" y="3926"/>
                  </a:lnTo>
                  <a:cubicBezTo>
                    <a:pt x="3022" y="3869"/>
                    <a:pt x="3407" y="3758"/>
                    <a:pt x="3773" y="3590"/>
                  </a:cubicBezTo>
                  <a:cubicBezTo>
                    <a:pt x="3874" y="3541"/>
                    <a:pt x="3922" y="3416"/>
                    <a:pt x="3879" y="3310"/>
                  </a:cubicBezTo>
                  <a:cubicBezTo>
                    <a:pt x="3691" y="2820"/>
                    <a:pt x="3542" y="1968"/>
                    <a:pt x="3513" y="1525"/>
                  </a:cubicBezTo>
                  <a:cubicBezTo>
                    <a:pt x="3451" y="683"/>
                    <a:pt x="2815" y="0"/>
                    <a:pt x="1959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7" name="Google Shape;7567;p29"/>
            <p:cNvSpPr/>
            <p:nvPr/>
          </p:nvSpPr>
          <p:spPr>
            <a:xfrm>
              <a:off x="8129547" y="2426335"/>
              <a:ext cx="74984" cy="102995"/>
            </a:xfrm>
            <a:custGeom>
              <a:rect b="b" l="l" r="r" t="t"/>
              <a:pathLst>
                <a:path extrusionOk="0" h="3927" w="2859">
                  <a:moveTo>
                    <a:pt x="890" y="0"/>
                  </a:moveTo>
                  <a:cubicBezTo>
                    <a:pt x="231" y="0"/>
                    <a:pt x="0" y="900"/>
                    <a:pt x="563" y="1232"/>
                  </a:cubicBezTo>
                  <a:cubicBezTo>
                    <a:pt x="582" y="1241"/>
                    <a:pt x="601" y="1251"/>
                    <a:pt x="621" y="1261"/>
                  </a:cubicBezTo>
                  <a:lnTo>
                    <a:pt x="1116" y="3926"/>
                  </a:lnTo>
                  <a:lnTo>
                    <a:pt x="1559" y="3926"/>
                  </a:lnTo>
                  <a:cubicBezTo>
                    <a:pt x="1954" y="3869"/>
                    <a:pt x="2339" y="3758"/>
                    <a:pt x="2699" y="3590"/>
                  </a:cubicBezTo>
                  <a:cubicBezTo>
                    <a:pt x="2805" y="3541"/>
                    <a:pt x="2858" y="3421"/>
                    <a:pt x="2815" y="3310"/>
                  </a:cubicBezTo>
                  <a:cubicBezTo>
                    <a:pt x="2627" y="2820"/>
                    <a:pt x="2478" y="1968"/>
                    <a:pt x="2449" y="1525"/>
                  </a:cubicBezTo>
                  <a:cubicBezTo>
                    <a:pt x="2387" y="683"/>
                    <a:pt x="1751" y="0"/>
                    <a:pt x="89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8" name="Google Shape;7568;p29"/>
            <p:cNvSpPr/>
            <p:nvPr/>
          </p:nvSpPr>
          <p:spPr>
            <a:xfrm>
              <a:off x="8100749" y="2506460"/>
              <a:ext cx="103153" cy="80151"/>
            </a:xfrm>
            <a:custGeom>
              <a:rect b="b" l="l" r="r" t="t"/>
              <a:pathLst>
                <a:path extrusionOk="0" h="3056" w="3933">
                  <a:moveTo>
                    <a:pt x="1305" y="0"/>
                  </a:moveTo>
                  <a:lnTo>
                    <a:pt x="1305" y="655"/>
                  </a:lnTo>
                  <a:cubicBezTo>
                    <a:pt x="1310" y="818"/>
                    <a:pt x="1214" y="972"/>
                    <a:pt x="1064" y="1045"/>
                  </a:cubicBezTo>
                  <a:lnTo>
                    <a:pt x="362" y="1396"/>
                  </a:lnTo>
                  <a:cubicBezTo>
                    <a:pt x="140" y="1511"/>
                    <a:pt x="1" y="1737"/>
                    <a:pt x="1" y="1983"/>
                  </a:cubicBezTo>
                  <a:lnTo>
                    <a:pt x="1" y="3056"/>
                  </a:lnTo>
                  <a:lnTo>
                    <a:pt x="3932" y="3056"/>
                  </a:lnTo>
                  <a:lnTo>
                    <a:pt x="3932" y="1983"/>
                  </a:lnTo>
                  <a:cubicBezTo>
                    <a:pt x="3927" y="1733"/>
                    <a:pt x="3788" y="1507"/>
                    <a:pt x="3566" y="1396"/>
                  </a:cubicBezTo>
                  <a:lnTo>
                    <a:pt x="2859" y="1045"/>
                  </a:lnTo>
                  <a:cubicBezTo>
                    <a:pt x="2710" y="972"/>
                    <a:pt x="2619" y="818"/>
                    <a:pt x="2619" y="655"/>
                  </a:cubicBezTo>
                  <a:lnTo>
                    <a:pt x="2619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9" name="Google Shape;7569;p29"/>
            <p:cNvSpPr/>
            <p:nvPr/>
          </p:nvSpPr>
          <p:spPr>
            <a:xfrm>
              <a:off x="8100749" y="2531822"/>
              <a:ext cx="103153" cy="54789"/>
            </a:xfrm>
            <a:custGeom>
              <a:rect b="b" l="l" r="r" t="t"/>
              <a:pathLst>
                <a:path extrusionOk="0" h="2089" w="3933">
                  <a:moveTo>
                    <a:pt x="1175" y="1"/>
                  </a:moveTo>
                  <a:cubicBezTo>
                    <a:pt x="1146" y="29"/>
                    <a:pt x="1108" y="58"/>
                    <a:pt x="1069" y="78"/>
                  </a:cubicBezTo>
                  <a:lnTo>
                    <a:pt x="362" y="429"/>
                  </a:lnTo>
                  <a:cubicBezTo>
                    <a:pt x="140" y="544"/>
                    <a:pt x="1" y="770"/>
                    <a:pt x="1" y="1016"/>
                  </a:cubicBezTo>
                  <a:lnTo>
                    <a:pt x="1" y="2089"/>
                  </a:lnTo>
                  <a:lnTo>
                    <a:pt x="3932" y="2089"/>
                  </a:lnTo>
                  <a:lnTo>
                    <a:pt x="3932" y="1016"/>
                  </a:lnTo>
                  <a:cubicBezTo>
                    <a:pt x="3932" y="770"/>
                    <a:pt x="3793" y="544"/>
                    <a:pt x="3571" y="429"/>
                  </a:cubicBezTo>
                  <a:lnTo>
                    <a:pt x="2864" y="78"/>
                  </a:lnTo>
                  <a:cubicBezTo>
                    <a:pt x="2821" y="58"/>
                    <a:pt x="2787" y="29"/>
                    <a:pt x="2753" y="1"/>
                  </a:cubicBezTo>
                  <a:lnTo>
                    <a:pt x="2503" y="280"/>
                  </a:lnTo>
                  <a:cubicBezTo>
                    <a:pt x="2364" y="446"/>
                    <a:pt x="2165" y="529"/>
                    <a:pt x="1966" y="529"/>
                  </a:cubicBezTo>
                  <a:cubicBezTo>
                    <a:pt x="1767" y="529"/>
                    <a:pt x="1567" y="446"/>
                    <a:pt x="1425" y="280"/>
                  </a:cubicBezTo>
                  <a:lnTo>
                    <a:pt x="1175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0" name="Google Shape;7570;p29"/>
            <p:cNvSpPr/>
            <p:nvPr/>
          </p:nvSpPr>
          <p:spPr>
            <a:xfrm>
              <a:off x="8118059" y="2461506"/>
              <a:ext cx="68532" cy="56468"/>
            </a:xfrm>
            <a:custGeom>
              <a:rect b="b" l="l" r="r" t="t"/>
              <a:pathLst>
                <a:path extrusionOk="0" h="2153" w="2613">
                  <a:moveTo>
                    <a:pt x="1002" y="0"/>
                  </a:moveTo>
                  <a:cubicBezTo>
                    <a:pt x="920" y="0"/>
                    <a:pt x="841" y="50"/>
                    <a:pt x="809" y="127"/>
                  </a:cubicBezTo>
                  <a:cubicBezTo>
                    <a:pt x="732" y="276"/>
                    <a:pt x="630" y="410"/>
                    <a:pt x="505" y="521"/>
                  </a:cubicBezTo>
                  <a:cubicBezTo>
                    <a:pt x="457" y="564"/>
                    <a:pt x="409" y="603"/>
                    <a:pt x="351" y="641"/>
                  </a:cubicBezTo>
                  <a:cubicBezTo>
                    <a:pt x="92" y="824"/>
                    <a:pt x="0" y="1171"/>
                    <a:pt x="145" y="1459"/>
                  </a:cubicBezTo>
                  <a:cubicBezTo>
                    <a:pt x="375" y="1883"/>
                    <a:pt x="818" y="2152"/>
                    <a:pt x="1304" y="2152"/>
                  </a:cubicBezTo>
                  <a:cubicBezTo>
                    <a:pt x="1987" y="2148"/>
                    <a:pt x="2555" y="1623"/>
                    <a:pt x="2608" y="940"/>
                  </a:cubicBezTo>
                  <a:cubicBezTo>
                    <a:pt x="2613" y="872"/>
                    <a:pt x="2584" y="810"/>
                    <a:pt x="2536" y="767"/>
                  </a:cubicBezTo>
                  <a:cubicBezTo>
                    <a:pt x="2103" y="406"/>
                    <a:pt x="1598" y="146"/>
                    <a:pt x="1049" y="6"/>
                  </a:cubicBezTo>
                  <a:cubicBezTo>
                    <a:pt x="1033" y="2"/>
                    <a:pt x="1018" y="0"/>
                    <a:pt x="100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1" name="Google Shape;7571;p29"/>
            <p:cNvSpPr/>
            <p:nvPr/>
          </p:nvSpPr>
          <p:spPr>
            <a:xfrm>
              <a:off x="8118164" y="2461611"/>
              <a:ext cx="68428" cy="55865"/>
            </a:xfrm>
            <a:custGeom>
              <a:rect b="b" l="l" r="r" t="t"/>
              <a:pathLst>
                <a:path extrusionOk="0" h="2130" w="2609">
                  <a:moveTo>
                    <a:pt x="998" y="1"/>
                  </a:moveTo>
                  <a:cubicBezTo>
                    <a:pt x="914" y="1"/>
                    <a:pt x="836" y="48"/>
                    <a:pt x="800" y="127"/>
                  </a:cubicBezTo>
                  <a:cubicBezTo>
                    <a:pt x="747" y="233"/>
                    <a:pt x="684" y="329"/>
                    <a:pt x="602" y="416"/>
                  </a:cubicBezTo>
                  <a:cubicBezTo>
                    <a:pt x="569" y="450"/>
                    <a:pt x="540" y="483"/>
                    <a:pt x="501" y="517"/>
                  </a:cubicBezTo>
                  <a:cubicBezTo>
                    <a:pt x="458" y="560"/>
                    <a:pt x="410" y="599"/>
                    <a:pt x="357" y="633"/>
                  </a:cubicBezTo>
                  <a:cubicBezTo>
                    <a:pt x="49" y="840"/>
                    <a:pt x="1" y="1234"/>
                    <a:pt x="193" y="1537"/>
                  </a:cubicBezTo>
                  <a:cubicBezTo>
                    <a:pt x="396" y="1855"/>
                    <a:pt x="728" y="2071"/>
                    <a:pt x="1098" y="2129"/>
                  </a:cubicBezTo>
                  <a:cubicBezTo>
                    <a:pt x="838" y="1946"/>
                    <a:pt x="646" y="1706"/>
                    <a:pt x="646" y="1273"/>
                  </a:cubicBezTo>
                  <a:lnTo>
                    <a:pt x="646" y="1104"/>
                  </a:lnTo>
                  <a:cubicBezTo>
                    <a:pt x="694" y="1066"/>
                    <a:pt x="742" y="1032"/>
                    <a:pt x="795" y="984"/>
                  </a:cubicBezTo>
                  <a:cubicBezTo>
                    <a:pt x="915" y="878"/>
                    <a:pt x="1021" y="753"/>
                    <a:pt x="1108" y="618"/>
                  </a:cubicBezTo>
                  <a:cubicBezTo>
                    <a:pt x="1521" y="748"/>
                    <a:pt x="1906" y="955"/>
                    <a:pt x="2243" y="1239"/>
                  </a:cubicBezTo>
                  <a:cubicBezTo>
                    <a:pt x="2287" y="1273"/>
                    <a:pt x="2344" y="1326"/>
                    <a:pt x="2465" y="1436"/>
                  </a:cubicBezTo>
                  <a:cubicBezTo>
                    <a:pt x="2542" y="1316"/>
                    <a:pt x="2594" y="1075"/>
                    <a:pt x="2604" y="936"/>
                  </a:cubicBezTo>
                  <a:cubicBezTo>
                    <a:pt x="2609" y="873"/>
                    <a:pt x="2580" y="806"/>
                    <a:pt x="2532" y="767"/>
                  </a:cubicBezTo>
                  <a:cubicBezTo>
                    <a:pt x="2099" y="402"/>
                    <a:pt x="1594" y="142"/>
                    <a:pt x="1050" y="7"/>
                  </a:cubicBezTo>
                  <a:cubicBezTo>
                    <a:pt x="1033" y="3"/>
                    <a:pt x="1015" y="1"/>
                    <a:pt x="99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2" name="Google Shape;7572;p29"/>
            <p:cNvSpPr/>
            <p:nvPr/>
          </p:nvSpPr>
          <p:spPr>
            <a:xfrm>
              <a:off x="8100644" y="2548109"/>
              <a:ext cx="22975" cy="38502"/>
            </a:xfrm>
            <a:custGeom>
              <a:rect b="b" l="l" r="r" t="t"/>
              <a:pathLst>
                <a:path extrusionOk="0" h="1468" w="876">
                  <a:moveTo>
                    <a:pt x="135" y="0"/>
                  </a:moveTo>
                  <a:cubicBezTo>
                    <a:pt x="48" y="116"/>
                    <a:pt x="0" y="255"/>
                    <a:pt x="0" y="395"/>
                  </a:cubicBezTo>
                  <a:lnTo>
                    <a:pt x="0" y="1468"/>
                  </a:lnTo>
                  <a:lnTo>
                    <a:pt x="876" y="1468"/>
                  </a:lnTo>
                  <a:lnTo>
                    <a:pt x="876" y="804"/>
                  </a:lnTo>
                  <a:cubicBezTo>
                    <a:pt x="876" y="674"/>
                    <a:pt x="813" y="549"/>
                    <a:pt x="712" y="46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3" name="Google Shape;7573;p29"/>
            <p:cNvSpPr/>
            <p:nvPr/>
          </p:nvSpPr>
          <p:spPr>
            <a:xfrm>
              <a:off x="8180769" y="2548109"/>
              <a:ext cx="23002" cy="38502"/>
            </a:xfrm>
            <a:custGeom>
              <a:rect b="b" l="l" r="r" t="t"/>
              <a:pathLst>
                <a:path extrusionOk="0" h="1468" w="877">
                  <a:moveTo>
                    <a:pt x="742" y="0"/>
                  </a:moveTo>
                  <a:lnTo>
                    <a:pt x="164" y="467"/>
                  </a:lnTo>
                  <a:cubicBezTo>
                    <a:pt x="63" y="549"/>
                    <a:pt x="1" y="674"/>
                    <a:pt x="1" y="804"/>
                  </a:cubicBezTo>
                  <a:lnTo>
                    <a:pt x="1" y="1468"/>
                  </a:lnTo>
                  <a:lnTo>
                    <a:pt x="876" y="1468"/>
                  </a:lnTo>
                  <a:lnTo>
                    <a:pt x="876" y="395"/>
                  </a:lnTo>
                  <a:cubicBezTo>
                    <a:pt x="876" y="255"/>
                    <a:pt x="828" y="116"/>
                    <a:pt x="74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4" name="Google Shape;7574;p29"/>
            <p:cNvSpPr/>
            <p:nvPr/>
          </p:nvSpPr>
          <p:spPr>
            <a:xfrm>
              <a:off x="8009005" y="2598072"/>
              <a:ext cx="45846" cy="40049"/>
            </a:xfrm>
            <a:custGeom>
              <a:rect b="b" l="l" r="r" t="t"/>
              <a:pathLst>
                <a:path extrusionOk="0" h="1527" w="1748">
                  <a:moveTo>
                    <a:pt x="877" y="1"/>
                  </a:moveTo>
                  <a:cubicBezTo>
                    <a:pt x="395" y="1"/>
                    <a:pt x="1" y="342"/>
                    <a:pt x="1" y="766"/>
                  </a:cubicBezTo>
                  <a:cubicBezTo>
                    <a:pt x="1" y="1184"/>
                    <a:pt x="395" y="1526"/>
                    <a:pt x="877" y="1526"/>
                  </a:cubicBezTo>
                  <a:cubicBezTo>
                    <a:pt x="1358" y="1526"/>
                    <a:pt x="1747" y="1184"/>
                    <a:pt x="1747" y="766"/>
                  </a:cubicBezTo>
                  <a:cubicBezTo>
                    <a:pt x="1747" y="342"/>
                    <a:pt x="1358" y="1"/>
                    <a:pt x="877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5" name="Google Shape;7575;p29"/>
            <p:cNvSpPr/>
            <p:nvPr/>
          </p:nvSpPr>
          <p:spPr>
            <a:xfrm>
              <a:off x="8009005" y="2598072"/>
              <a:ext cx="31578" cy="40049"/>
            </a:xfrm>
            <a:custGeom>
              <a:rect b="b" l="l" r="r" t="t"/>
              <a:pathLst>
                <a:path extrusionOk="0" h="1527" w="1204">
                  <a:moveTo>
                    <a:pt x="877" y="1"/>
                  </a:moveTo>
                  <a:cubicBezTo>
                    <a:pt x="395" y="1"/>
                    <a:pt x="1" y="342"/>
                    <a:pt x="1" y="766"/>
                  </a:cubicBezTo>
                  <a:cubicBezTo>
                    <a:pt x="1" y="1184"/>
                    <a:pt x="395" y="1526"/>
                    <a:pt x="877" y="1526"/>
                  </a:cubicBezTo>
                  <a:cubicBezTo>
                    <a:pt x="987" y="1526"/>
                    <a:pt x="1098" y="1507"/>
                    <a:pt x="1204" y="1473"/>
                  </a:cubicBezTo>
                  <a:cubicBezTo>
                    <a:pt x="881" y="1358"/>
                    <a:pt x="655" y="1088"/>
                    <a:pt x="655" y="766"/>
                  </a:cubicBezTo>
                  <a:cubicBezTo>
                    <a:pt x="655" y="443"/>
                    <a:pt x="881" y="169"/>
                    <a:pt x="1204" y="59"/>
                  </a:cubicBezTo>
                  <a:cubicBezTo>
                    <a:pt x="1098" y="20"/>
                    <a:pt x="987" y="1"/>
                    <a:pt x="87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6" name="Google Shape;7576;p29"/>
            <p:cNvSpPr/>
            <p:nvPr/>
          </p:nvSpPr>
          <p:spPr>
            <a:xfrm>
              <a:off x="7980496" y="2701068"/>
              <a:ext cx="103127" cy="80282"/>
            </a:xfrm>
            <a:custGeom>
              <a:rect b="b" l="l" r="r" t="t"/>
              <a:pathLst>
                <a:path extrusionOk="0" h="3061" w="3932">
                  <a:moveTo>
                    <a:pt x="1309" y="0"/>
                  </a:moveTo>
                  <a:lnTo>
                    <a:pt x="1309" y="659"/>
                  </a:lnTo>
                  <a:cubicBezTo>
                    <a:pt x="1309" y="823"/>
                    <a:pt x="1218" y="972"/>
                    <a:pt x="1069" y="1049"/>
                  </a:cubicBezTo>
                  <a:lnTo>
                    <a:pt x="361" y="1400"/>
                  </a:lnTo>
                  <a:cubicBezTo>
                    <a:pt x="140" y="1511"/>
                    <a:pt x="0" y="1737"/>
                    <a:pt x="0" y="1987"/>
                  </a:cubicBezTo>
                  <a:lnTo>
                    <a:pt x="0" y="3060"/>
                  </a:lnTo>
                  <a:lnTo>
                    <a:pt x="3932" y="3060"/>
                  </a:lnTo>
                  <a:lnTo>
                    <a:pt x="3932" y="1987"/>
                  </a:lnTo>
                  <a:cubicBezTo>
                    <a:pt x="3932" y="1737"/>
                    <a:pt x="3787" y="1511"/>
                    <a:pt x="3566" y="1400"/>
                  </a:cubicBezTo>
                  <a:lnTo>
                    <a:pt x="2863" y="1049"/>
                  </a:lnTo>
                  <a:cubicBezTo>
                    <a:pt x="2714" y="972"/>
                    <a:pt x="2618" y="823"/>
                    <a:pt x="2623" y="659"/>
                  </a:cubicBezTo>
                  <a:lnTo>
                    <a:pt x="262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7" name="Google Shape;7577;p29"/>
            <p:cNvSpPr/>
            <p:nvPr/>
          </p:nvSpPr>
          <p:spPr>
            <a:xfrm>
              <a:off x="7980365" y="2726430"/>
              <a:ext cx="103127" cy="54920"/>
            </a:xfrm>
            <a:custGeom>
              <a:rect b="b" l="l" r="r" t="t"/>
              <a:pathLst>
                <a:path extrusionOk="0" h="2094" w="3932">
                  <a:moveTo>
                    <a:pt x="2758" y="0"/>
                  </a:moveTo>
                  <a:lnTo>
                    <a:pt x="2507" y="284"/>
                  </a:lnTo>
                  <a:cubicBezTo>
                    <a:pt x="2366" y="450"/>
                    <a:pt x="2166" y="533"/>
                    <a:pt x="1967" y="533"/>
                  </a:cubicBezTo>
                  <a:cubicBezTo>
                    <a:pt x="1768" y="533"/>
                    <a:pt x="1569" y="450"/>
                    <a:pt x="1430" y="284"/>
                  </a:cubicBezTo>
                  <a:lnTo>
                    <a:pt x="1179" y="5"/>
                  </a:lnTo>
                  <a:cubicBezTo>
                    <a:pt x="1146" y="34"/>
                    <a:pt x="1112" y="63"/>
                    <a:pt x="1069" y="82"/>
                  </a:cubicBezTo>
                  <a:lnTo>
                    <a:pt x="361" y="433"/>
                  </a:lnTo>
                  <a:cubicBezTo>
                    <a:pt x="140" y="544"/>
                    <a:pt x="1" y="770"/>
                    <a:pt x="1" y="1020"/>
                  </a:cubicBezTo>
                  <a:lnTo>
                    <a:pt x="1" y="2093"/>
                  </a:lnTo>
                  <a:lnTo>
                    <a:pt x="3932" y="2093"/>
                  </a:lnTo>
                  <a:lnTo>
                    <a:pt x="3932" y="1020"/>
                  </a:lnTo>
                  <a:cubicBezTo>
                    <a:pt x="3932" y="770"/>
                    <a:pt x="3792" y="544"/>
                    <a:pt x="3571" y="433"/>
                  </a:cubicBezTo>
                  <a:lnTo>
                    <a:pt x="2868" y="82"/>
                  </a:lnTo>
                  <a:cubicBezTo>
                    <a:pt x="2825" y="58"/>
                    <a:pt x="2791" y="34"/>
                    <a:pt x="2758" y="0"/>
                  </a:cubicBez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8" name="Google Shape;7578;p29"/>
            <p:cNvSpPr/>
            <p:nvPr/>
          </p:nvSpPr>
          <p:spPr>
            <a:xfrm>
              <a:off x="7991852" y="2620917"/>
              <a:ext cx="80151" cy="80177"/>
            </a:xfrm>
            <a:custGeom>
              <a:rect b="b" l="l" r="r" t="t"/>
              <a:pathLst>
                <a:path extrusionOk="0" h="3057" w="3056">
                  <a:moveTo>
                    <a:pt x="1531" y="1"/>
                  </a:moveTo>
                  <a:cubicBezTo>
                    <a:pt x="684" y="1"/>
                    <a:pt x="0" y="684"/>
                    <a:pt x="0" y="1531"/>
                  </a:cubicBezTo>
                  <a:cubicBezTo>
                    <a:pt x="0" y="2373"/>
                    <a:pt x="684" y="3056"/>
                    <a:pt x="1531" y="3056"/>
                  </a:cubicBezTo>
                  <a:cubicBezTo>
                    <a:pt x="2373" y="3056"/>
                    <a:pt x="3056" y="2373"/>
                    <a:pt x="3056" y="1531"/>
                  </a:cubicBezTo>
                  <a:cubicBezTo>
                    <a:pt x="3056" y="684"/>
                    <a:pt x="2373" y="1"/>
                    <a:pt x="1531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9" name="Google Shape;7579;p29"/>
            <p:cNvSpPr/>
            <p:nvPr/>
          </p:nvSpPr>
          <p:spPr>
            <a:xfrm>
              <a:off x="8006645" y="2620917"/>
              <a:ext cx="67011" cy="72204"/>
            </a:xfrm>
            <a:custGeom>
              <a:rect b="b" l="l" r="r" t="t"/>
              <a:pathLst>
                <a:path extrusionOk="0" h="2753" w="2555">
                  <a:moveTo>
                    <a:pt x="971" y="1"/>
                  </a:moveTo>
                  <a:cubicBezTo>
                    <a:pt x="244" y="1"/>
                    <a:pt x="1" y="1007"/>
                    <a:pt x="659" y="1329"/>
                  </a:cubicBezTo>
                  <a:cubicBezTo>
                    <a:pt x="678" y="1338"/>
                    <a:pt x="697" y="1348"/>
                    <a:pt x="716" y="1353"/>
                  </a:cubicBezTo>
                  <a:lnTo>
                    <a:pt x="1477" y="2729"/>
                  </a:lnTo>
                  <a:cubicBezTo>
                    <a:pt x="1477" y="2729"/>
                    <a:pt x="1679" y="2743"/>
                    <a:pt x="1886" y="2753"/>
                  </a:cubicBezTo>
                  <a:cubicBezTo>
                    <a:pt x="2328" y="2416"/>
                    <a:pt x="2554" y="1868"/>
                    <a:pt x="2477" y="1319"/>
                  </a:cubicBezTo>
                  <a:cubicBezTo>
                    <a:pt x="2391" y="689"/>
                    <a:pt x="1924" y="179"/>
                    <a:pt x="1303" y="39"/>
                  </a:cubicBezTo>
                  <a:cubicBezTo>
                    <a:pt x="1198" y="15"/>
                    <a:pt x="1087" y="1"/>
                    <a:pt x="976" y="1"/>
                  </a:cubicBezTo>
                  <a:cubicBezTo>
                    <a:pt x="974" y="1"/>
                    <a:pt x="973" y="1"/>
                    <a:pt x="97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0" name="Google Shape;7580;p29"/>
            <p:cNvSpPr/>
            <p:nvPr/>
          </p:nvSpPr>
          <p:spPr>
            <a:xfrm>
              <a:off x="7997780" y="2656219"/>
              <a:ext cx="68559" cy="56337"/>
            </a:xfrm>
            <a:custGeom>
              <a:rect b="b" l="l" r="r" t="t"/>
              <a:pathLst>
                <a:path extrusionOk="0" h="2148" w="2614">
                  <a:moveTo>
                    <a:pt x="1003" y="1"/>
                  </a:moveTo>
                  <a:cubicBezTo>
                    <a:pt x="920" y="1"/>
                    <a:pt x="845" y="47"/>
                    <a:pt x="809" y="127"/>
                  </a:cubicBezTo>
                  <a:cubicBezTo>
                    <a:pt x="737" y="276"/>
                    <a:pt x="631" y="411"/>
                    <a:pt x="506" y="522"/>
                  </a:cubicBezTo>
                  <a:cubicBezTo>
                    <a:pt x="458" y="565"/>
                    <a:pt x="410" y="603"/>
                    <a:pt x="357" y="642"/>
                  </a:cubicBezTo>
                  <a:cubicBezTo>
                    <a:pt x="92" y="820"/>
                    <a:pt x="1" y="1171"/>
                    <a:pt x="150" y="1455"/>
                  </a:cubicBezTo>
                  <a:cubicBezTo>
                    <a:pt x="376" y="1883"/>
                    <a:pt x="819" y="2148"/>
                    <a:pt x="1305" y="2148"/>
                  </a:cubicBezTo>
                  <a:cubicBezTo>
                    <a:pt x="1988" y="2148"/>
                    <a:pt x="2560" y="1624"/>
                    <a:pt x="2609" y="940"/>
                  </a:cubicBezTo>
                  <a:cubicBezTo>
                    <a:pt x="2613" y="873"/>
                    <a:pt x="2589" y="810"/>
                    <a:pt x="2536" y="767"/>
                  </a:cubicBezTo>
                  <a:cubicBezTo>
                    <a:pt x="2103" y="406"/>
                    <a:pt x="1598" y="146"/>
                    <a:pt x="1054" y="7"/>
                  </a:cubicBezTo>
                  <a:cubicBezTo>
                    <a:pt x="1037" y="3"/>
                    <a:pt x="1020" y="1"/>
                    <a:pt x="100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1" name="Google Shape;7581;p29"/>
            <p:cNvSpPr/>
            <p:nvPr/>
          </p:nvSpPr>
          <p:spPr>
            <a:xfrm>
              <a:off x="7997911" y="2656219"/>
              <a:ext cx="68428" cy="55969"/>
            </a:xfrm>
            <a:custGeom>
              <a:rect b="b" l="l" r="r" t="t"/>
              <a:pathLst>
                <a:path extrusionOk="0" h="2134" w="2609">
                  <a:moveTo>
                    <a:pt x="1000" y="1"/>
                  </a:moveTo>
                  <a:cubicBezTo>
                    <a:pt x="916" y="1"/>
                    <a:pt x="836" y="51"/>
                    <a:pt x="804" y="127"/>
                  </a:cubicBezTo>
                  <a:cubicBezTo>
                    <a:pt x="751" y="233"/>
                    <a:pt x="684" y="334"/>
                    <a:pt x="602" y="421"/>
                  </a:cubicBezTo>
                  <a:cubicBezTo>
                    <a:pt x="573" y="454"/>
                    <a:pt x="539" y="488"/>
                    <a:pt x="501" y="522"/>
                  </a:cubicBezTo>
                  <a:cubicBezTo>
                    <a:pt x="457" y="560"/>
                    <a:pt x="409" y="603"/>
                    <a:pt x="356" y="637"/>
                  </a:cubicBezTo>
                  <a:cubicBezTo>
                    <a:pt x="53" y="844"/>
                    <a:pt x="0" y="1239"/>
                    <a:pt x="193" y="1537"/>
                  </a:cubicBezTo>
                  <a:cubicBezTo>
                    <a:pt x="395" y="1859"/>
                    <a:pt x="727" y="2076"/>
                    <a:pt x="1102" y="2134"/>
                  </a:cubicBezTo>
                  <a:cubicBezTo>
                    <a:pt x="838" y="1951"/>
                    <a:pt x="645" y="1710"/>
                    <a:pt x="645" y="1277"/>
                  </a:cubicBezTo>
                  <a:lnTo>
                    <a:pt x="645" y="1109"/>
                  </a:lnTo>
                  <a:cubicBezTo>
                    <a:pt x="693" y="1070"/>
                    <a:pt x="741" y="1036"/>
                    <a:pt x="794" y="988"/>
                  </a:cubicBezTo>
                  <a:cubicBezTo>
                    <a:pt x="915" y="883"/>
                    <a:pt x="1020" y="757"/>
                    <a:pt x="1107" y="623"/>
                  </a:cubicBezTo>
                  <a:cubicBezTo>
                    <a:pt x="1521" y="748"/>
                    <a:pt x="1911" y="960"/>
                    <a:pt x="2243" y="1239"/>
                  </a:cubicBezTo>
                  <a:cubicBezTo>
                    <a:pt x="2286" y="1277"/>
                    <a:pt x="2344" y="1325"/>
                    <a:pt x="2464" y="1441"/>
                  </a:cubicBezTo>
                  <a:cubicBezTo>
                    <a:pt x="2541" y="1320"/>
                    <a:pt x="2594" y="1080"/>
                    <a:pt x="2604" y="940"/>
                  </a:cubicBezTo>
                  <a:cubicBezTo>
                    <a:pt x="2608" y="873"/>
                    <a:pt x="2579" y="810"/>
                    <a:pt x="2531" y="767"/>
                  </a:cubicBezTo>
                  <a:cubicBezTo>
                    <a:pt x="2098" y="406"/>
                    <a:pt x="1593" y="146"/>
                    <a:pt x="1049" y="7"/>
                  </a:cubicBezTo>
                  <a:cubicBezTo>
                    <a:pt x="1033" y="3"/>
                    <a:pt x="1016" y="1"/>
                    <a:pt x="10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2" name="Google Shape;7582;p29"/>
            <p:cNvSpPr/>
            <p:nvPr/>
          </p:nvSpPr>
          <p:spPr>
            <a:xfrm>
              <a:off x="7980365" y="2742822"/>
              <a:ext cx="23002" cy="38528"/>
            </a:xfrm>
            <a:custGeom>
              <a:rect b="b" l="l" r="r" t="t"/>
              <a:pathLst>
                <a:path extrusionOk="0" h="1469" w="877">
                  <a:moveTo>
                    <a:pt x="135" y="1"/>
                  </a:moveTo>
                  <a:cubicBezTo>
                    <a:pt x="49" y="116"/>
                    <a:pt x="5" y="251"/>
                    <a:pt x="1" y="395"/>
                  </a:cubicBezTo>
                  <a:lnTo>
                    <a:pt x="1" y="1468"/>
                  </a:lnTo>
                  <a:lnTo>
                    <a:pt x="876" y="1468"/>
                  </a:lnTo>
                  <a:lnTo>
                    <a:pt x="876" y="804"/>
                  </a:lnTo>
                  <a:cubicBezTo>
                    <a:pt x="876" y="670"/>
                    <a:pt x="819" y="545"/>
                    <a:pt x="713" y="463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3" name="Google Shape;7583;p29"/>
            <p:cNvSpPr/>
            <p:nvPr/>
          </p:nvSpPr>
          <p:spPr>
            <a:xfrm>
              <a:off x="8060621" y="2742822"/>
              <a:ext cx="22870" cy="38528"/>
            </a:xfrm>
            <a:custGeom>
              <a:rect b="b" l="l" r="r" t="t"/>
              <a:pathLst>
                <a:path extrusionOk="0" h="1469" w="872">
                  <a:moveTo>
                    <a:pt x="742" y="1"/>
                  </a:moveTo>
                  <a:lnTo>
                    <a:pt x="164" y="463"/>
                  </a:lnTo>
                  <a:cubicBezTo>
                    <a:pt x="59" y="545"/>
                    <a:pt x="1" y="670"/>
                    <a:pt x="1" y="804"/>
                  </a:cubicBezTo>
                  <a:lnTo>
                    <a:pt x="1" y="1468"/>
                  </a:lnTo>
                  <a:lnTo>
                    <a:pt x="872" y="1468"/>
                  </a:lnTo>
                  <a:lnTo>
                    <a:pt x="872" y="395"/>
                  </a:lnTo>
                  <a:cubicBezTo>
                    <a:pt x="872" y="251"/>
                    <a:pt x="824" y="116"/>
                    <a:pt x="742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4" name="Google Shape;7584;p29"/>
            <p:cNvSpPr/>
            <p:nvPr/>
          </p:nvSpPr>
          <p:spPr>
            <a:xfrm>
              <a:off x="7975067" y="2592643"/>
              <a:ext cx="113985" cy="194293"/>
            </a:xfrm>
            <a:custGeom>
              <a:rect b="b" l="l" r="r" t="t"/>
              <a:pathLst>
                <a:path extrusionOk="0" h="7408" w="4346">
                  <a:moveTo>
                    <a:pt x="2171" y="410"/>
                  </a:moveTo>
                  <a:cubicBezTo>
                    <a:pt x="2536" y="410"/>
                    <a:pt x="2839" y="660"/>
                    <a:pt x="2839" y="973"/>
                  </a:cubicBezTo>
                  <a:lnTo>
                    <a:pt x="2839" y="1011"/>
                  </a:lnTo>
                  <a:cubicBezTo>
                    <a:pt x="2625" y="920"/>
                    <a:pt x="2398" y="874"/>
                    <a:pt x="2171" y="874"/>
                  </a:cubicBezTo>
                  <a:cubicBezTo>
                    <a:pt x="1943" y="874"/>
                    <a:pt x="1716" y="920"/>
                    <a:pt x="1502" y="1011"/>
                  </a:cubicBezTo>
                  <a:cubicBezTo>
                    <a:pt x="1507" y="997"/>
                    <a:pt x="1502" y="982"/>
                    <a:pt x="1502" y="973"/>
                  </a:cubicBezTo>
                  <a:cubicBezTo>
                    <a:pt x="1502" y="660"/>
                    <a:pt x="1800" y="410"/>
                    <a:pt x="2171" y="410"/>
                  </a:cubicBezTo>
                  <a:close/>
                  <a:moveTo>
                    <a:pt x="2173" y="1281"/>
                  </a:moveTo>
                  <a:cubicBezTo>
                    <a:pt x="3058" y="1281"/>
                    <a:pt x="3713" y="2154"/>
                    <a:pt x="3426" y="3023"/>
                  </a:cubicBezTo>
                  <a:cubicBezTo>
                    <a:pt x="2849" y="2431"/>
                    <a:pt x="1824" y="2200"/>
                    <a:pt x="1776" y="2190"/>
                  </a:cubicBezTo>
                  <a:cubicBezTo>
                    <a:pt x="1761" y="2187"/>
                    <a:pt x="1746" y="2185"/>
                    <a:pt x="1730" y="2185"/>
                  </a:cubicBezTo>
                  <a:cubicBezTo>
                    <a:pt x="1685" y="2185"/>
                    <a:pt x="1639" y="2200"/>
                    <a:pt x="1603" y="2229"/>
                  </a:cubicBezTo>
                  <a:cubicBezTo>
                    <a:pt x="1555" y="2267"/>
                    <a:pt x="1526" y="2325"/>
                    <a:pt x="1531" y="2387"/>
                  </a:cubicBezTo>
                  <a:cubicBezTo>
                    <a:pt x="1511" y="2503"/>
                    <a:pt x="1458" y="2604"/>
                    <a:pt x="1372" y="2681"/>
                  </a:cubicBezTo>
                  <a:cubicBezTo>
                    <a:pt x="1207" y="2827"/>
                    <a:pt x="1348" y="3043"/>
                    <a:pt x="1510" y="3043"/>
                  </a:cubicBezTo>
                  <a:cubicBezTo>
                    <a:pt x="1561" y="3043"/>
                    <a:pt x="1614" y="3022"/>
                    <a:pt x="1661" y="2970"/>
                  </a:cubicBezTo>
                  <a:cubicBezTo>
                    <a:pt x="1757" y="2878"/>
                    <a:pt x="1829" y="2763"/>
                    <a:pt x="1882" y="2638"/>
                  </a:cubicBezTo>
                  <a:cubicBezTo>
                    <a:pt x="2223" y="2744"/>
                    <a:pt x="2940" y="2999"/>
                    <a:pt x="3258" y="3451"/>
                  </a:cubicBezTo>
                  <a:cubicBezTo>
                    <a:pt x="3164" y="3982"/>
                    <a:pt x="2708" y="4366"/>
                    <a:pt x="2176" y="4366"/>
                  </a:cubicBezTo>
                  <a:cubicBezTo>
                    <a:pt x="2163" y="4366"/>
                    <a:pt x="2150" y="4366"/>
                    <a:pt x="2137" y="4365"/>
                  </a:cubicBezTo>
                  <a:cubicBezTo>
                    <a:pt x="1584" y="4351"/>
                    <a:pt x="1131" y="3927"/>
                    <a:pt x="1073" y="3384"/>
                  </a:cubicBezTo>
                  <a:lnTo>
                    <a:pt x="1069" y="3384"/>
                  </a:lnTo>
                  <a:cubicBezTo>
                    <a:pt x="1069" y="3355"/>
                    <a:pt x="1059" y="3326"/>
                    <a:pt x="1045" y="3297"/>
                  </a:cubicBezTo>
                  <a:cubicBezTo>
                    <a:pt x="535" y="2474"/>
                    <a:pt x="1059" y="1406"/>
                    <a:pt x="2017" y="1290"/>
                  </a:cubicBezTo>
                  <a:cubicBezTo>
                    <a:pt x="2070" y="1284"/>
                    <a:pt x="2122" y="1281"/>
                    <a:pt x="2173" y="1281"/>
                  </a:cubicBezTo>
                  <a:close/>
                  <a:moveTo>
                    <a:pt x="2618" y="4707"/>
                  </a:moveTo>
                  <a:lnTo>
                    <a:pt x="2618" y="4928"/>
                  </a:lnTo>
                  <a:cubicBezTo>
                    <a:pt x="2618" y="4995"/>
                    <a:pt x="2637" y="5063"/>
                    <a:pt x="2671" y="5125"/>
                  </a:cubicBezTo>
                  <a:lnTo>
                    <a:pt x="2171" y="5602"/>
                  </a:lnTo>
                  <a:lnTo>
                    <a:pt x="1670" y="5125"/>
                  </a:lnTo>
                  <a:cubicBezTo>
                    <a:pt x="1704" y="5063"/>
                    <a:pt x="1718" y="4995"/>
                    <a:pt x="1718" y="4923"/>
                  </a:cubicBezTo>
                  <a:lnTo>
                    <a:pt x="1718" y="4707"/>
                  </a:lnTo>
                  <a:cubicBezTo>
                    <a:pt x="1867" y="4755"/>
                    <a:pt x="2017" y="4774"/>
                    <a:pt x="2171" y="4779"/>
                  </a:cubicBezTo>
                  <a:cubicBezTo>
                    <a:pt x="2325" y="4779"/>
                    <a:pt x="2474" y="4755"/>
                    <a:pt x="2618" y="4707"/>
                  </a:cubicBezTo>
                  <a:close/>
                  <a:moveTo>
                    <a:pt x="2171" y="1"/>
                  </a:moveTo>
                  <a:cubicBezTo>
                    <a:pt x="1574" y="1"/>
                    <a:pt x="1093" y="439"/>
                    <a:pt x="1093" y="973"/>
                  </a:cubicBezTo>
                  <a:cubicBezTo>
                    <a:pt x="1093" y="1055"/>
                    <a:pt x="1102" y="1141"/>
                    <a:pt x="1131" y="1223"/>
                  </a:cubicBezTo>
                  <a:cubicBezTo>
                    <a:pt x="429" y="1748"/>
                    <a:pt x="231" y="2715"/>
                    <a:pt x="669" y="3475"/>
                  </a:cubicBezTo>
                  <a:cubicBezTo>
                    <a:pt x="727" y="3894"/>
                    <a:pt x="963" y="4269"/>
                    <a:pt x="1309" y="4509"/>
                  </a:cubicBezTo>
                  <a:lnTo>
                    <a:pt x="1309" y="4928"/>
                  </a:lnTo>
                  <a:cubicBezTo>
                    <a:pt x="1309" y="4933"/>
                    <a:pt x="1309" y="4938"/>
                    <a:pt x="1304" y="4938"/>
                  </a:cubicBezTo>
                  <a:lnTo>
                    <a:pt x="477" y="5351"/>
                  </a:lnTo>
                  <a:cubicBezTo>
                    <a:pt x="183" y="5496"/>
                    <a:pt x="0" y="5794"/>
                    <a:pt x="0" y="6121"/>
                  </a:cubicBezTo>
                  <a:lnTo>
                    <a:pt x="0" y="7194"/>
                  </a:lnTo>
                  <a:cubicBezTo>
                    <a:pt x="8" y="7322"/>
                    <a:pt x="106" y="7386"/>
                    <a:pt x="205" y="7386"/>
                  </a:cubicBezTo>
                  <a:cubicBezTo>
                    <a:pt x="304" y="7386"/>
                    <a:pt x="402" y="7322"/>
                    <a:pt x="409" y="7194"/>
                  </a:cubicBezTo>
                  <a:lnTo>
                    <a:pt x="409" y="6121"/>
                  </a:lnTo>
                  <a:cubicBezTo>
                    <a:pt x="409" y="5948"/>
                    <a:pt x="506" y="5794"/>
                    <a:pt x="660" y="5717"/>
                  </a:cubicBezTo>
                  <a:lnTo>
                    <a:pt x="1338" y="5376"/>
                  </a:lnTo>
                  <a:lnTo>
                    <a:pt x="1964" y="5972"/>
                  </a:lnTo>
                  <a:lnTo>
                    <a:pt x="1964" y="7194"/>
                  </a:lnTo>
                  <a:cubicBezTo>
                    <a:pt x="1971" y="7322"/>
                    <a:pt x="2070" y="7386"/>
                    <a:pt x="2168" y="7386"/>
                  </a:cubicBezTo>
                  <a:cubicBezTo>
                    <a:pt x="2267" y="7386"/>
                    <a:pt x="2365" y="7322"/>
                    <a:pt x="2373" y="7194"/>
                  </a:cubicBezTo>
                  <a:lnTo>
                    <a:pt x="2373" y="5972"/>
                  </a:lnTo>
                  <a:lnTo>
                    <a:pt x="2998" y="5376"/>
                  </a:lnTo>
                  <a:lnTo>
                    <a:pt x="3681" y="5717"/>
                  </a:lnTo>
                  <a:cubicBezTo>
                    <a:pt x="3835" y="5794"/>
                    <a:pt x="3932" y="5948"/>
                    <a:pt x="3932" y="6121"/>
                  </a:cubicBezTo>
                  <a:lnTo>
                    <a:pt x="3932" y="7194"/>
                  </a:lnTo>
                  <a:cubicBezTo>
                    <a:pt x="3922" y="7336"/>
                    <a:pt x="4028" y="7407"/>
                    <a:pt x="4134" y="7407"/>
                  </a:cubicBezTo>
                  <a:cubicBezTo>
                    <a:pt x="4240" y="7407"/>
                    <a:pt x="4345" y="7336"/>
                    <a:pt x="4336" y="7194"/>
                  </a:cubicBezTo>
                  <a:lnTo>
                    <a:pt x="4336" y="6121"/>
                  </a:lnTo>
                  <a:cubicBezTo>
                    <a:pt x="4341" y="5794"/>
                    <a:pt x="4153" y="5496"/>
                    <a:pt x="3864" y="5351"/>
                  </a:cubicBezTo>
                  <a:lnTo>
                    <a:pt x="3037" y="4938"/>
                  </a:lnTo>
                  <a:cubicBezTo>
                    <a:pt x="3032" y="4938"/>
                    <a:pt x="3027" y="4933"/>
                    <a:pt x="3027" y="4928"/>
                  </a:cubicBezTo>
                  <a:lnTo>
                    <a:pt x="3027" y="4509"/>
                  </a:lnTo>
                  <a:cubicBezTo>
                    <a:pt x="3378" y="4269"/>
                    <a:pt x="3609" y="3894"/>
                    <a:pt x="3672" y="3475"/>
                  </a:cubicBezTo>
                  <a:cubicBezTo>
                    <a:pt x="4110" y="2715"/>
                    <a:pt x="3912" y="1748"/>
                    <a:pt x="3210" y="1223"/>
                  </a:cubicBezTo>
                  <a:cubicBezTo>
                    <a:pt x="3234" y="1141"/>
                    <a:pt x="3248" y="1055"/>
                    <a:pt x="3248" y="973"/>
                  </a:cubicBezTo>
                  <a:cubicBezTo>
                    <a:pt x="3248" y="439"/>
                    <a:pt x="2767" y="1"/>
                    <a:pt x="2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5" name="Google Shape;7585;p29"/>
            <p:cNvSpPr/>
            <p:nvPr/>
          </p:nvSpPr>
          <p:spPr>
            <a:xfrm>
              <a:off x="7997911" y="2760132"/>
              <a:ext cx="10753" cy="26201"/>
            </a:xfrm>
            <a:custGeom>
              <a:rect b="b" l="l" r="r" t="t"/>
              <a:pathLst>
                <a:path extrusionOk="0" h="999" w="410">
                  <a:moveTo>
                    <a:pt x="207" y="0"/>
                  </a:moveTo>
                  <a:cubicBezTo>
                    <a:pt x="92" y="0"/>
                    <a:pt x="0" y="91"/>
                    <a:pt x="0" y="202"/>
                  </a:cubicBezTo>
                  <a:lnTo>
                    <a:pt x="0" y="804"/>
                  </a:lnTo>
                  <a:cubicBezTo>
                    <a:pt x="8" y="933"/>
                    <a:pt x="106" y="998"/>
                    <a:pt x="205" y="998"/>
                  </a:cubicBezTo>
                  <a:cubicBezTo>
                    <a:pt x="304" y="998"/>
                    <a:pt x="402" y="933"/>
                    <a:pt x="409" y="804"/>
                  </a:cubicBezTo>
                  <a:lnTo>
                    <a:pt x="409" y="202"/>
                  </a:lnTo>
                  <a:cubicBezTo>
                    <a:pt x="409" y="91"/>
                    <a:pt x="318" y="0"/>
                    <a:pt x="2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6" name="Google Shape;7586;p29"/>
            <p:cNvSpPr/>
            <p:nvPr/>
          </p:nvSpPr>
          <p:spPr>
            <a:xfrm>
              <a:off x="8055192" y="2760132"/>
              <a:ext cx="10753" cy="26201"/>
            </a:xfrm>
            <a:custGeom>
              <a:rect b="b" l="l" r="r" t="t"/>
              <a:pathLst>
                <a:path extrusionOk="0" h="999" w="410">
                  <a:moveTo>
                    <a:pt x="208" y="0"/>
                  </a:moveTo>
                  <a:cubicBezTo>
                    <a:pt x="92" y="0"/>
                    <a:pt x="1" y="91"/>
                    <a:pt x="1" y="202"/>
                  </a:cubicBezTo>
                  <a:lnTo>
                    <a:pt x="1" y="804"/>
                  </a:lnTo>
                  <a:cubicBezTo>
                    <a:pt x="8" y="933"/>
                    <a:pt x="107" y="998"/>
                    <a:pt x="205" y="998"/>
                  </a:cubicBezTo>
                  <a:cubicBezTo>
                    <a:pt x="304" y="998"/>
                    <a:pt x="403" y="933"/>
                    <a:pt x="410" y="804"/>
                  </a:cubicBezTo>
                  <a:lnTo>
                    <a:pt x="410" y="202"/>
                  </a:lnTo>
                  <a:cubicBezTo>
                    <a:pt x="410" y="91"/>
                    <a:pt x="318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7" name="Google Shape;7587;p29"/>
            <p:cNvSpPr/>
            <p:nvPr/>
          </p:nvSpPr>
          <p:spPr>
            <a:xfrm>
              <a:off x="8081078" y="2604420"/>
              <a:ext cx="140238" cy="113775"/>
            </a:xfrm>
            <a:custGeom>
              <a:rect b="b" l="l" r="r" t="t"/>
              <a:pathLst>
                <a:path extrusionOk="0" h="4338" w="5347">
                  <a:moveTo>
                    <a:pt x="2717" y="1"/>
                  </a:moveTo>
                  <a:cubicBezTo>
                    <a:pt x="2618" y="1"/>
                    <a:pt x="2519" y="64"/>
                    <a:pt x="2512" y="192"/>
                  </a:cubicBezTo>
                  <a:lnTo>
                    <a:pt x="2512" y="2482"/>
                  </a:lnTo>
                  <a:lnTo>
                    <a:pt x="202" y="3950"/>
                  </a:lnTo>
                  <a:cubicBezTo>
                    <a:pt x="0" y="4069"/>
                    <a:pt x="121" y="4338"/>
                    <a:pt x="302" y="4338"/>
                  </a:cubicBezTo>
                  <a:cubicBezTo>
                    <a:pt x="341" y="4338"/>
                    <a:pt x="382" y="4325"/>
                    <a:pt x="424" y="4296"/>
                  </a:cubicBezTo>
                  <a:lnTo>
                    <a:pt x="2714" y="2838"/>
                  </a:lnTo>
                  <a:lnTo>
                    <a:pt x="5005" y="4296"/>
                  </a:lnTo>
                  <a:cubicBezTo>
                    <a:pt x="5038" y="4316"/>
                    <a:pt x="5076" y="4326"/>
                    <a:pt x="5112" y="4326"/>
                  </a:cubicBezTo>
                  <a:cubicBezTo>
                    <a:pt x="5181" y="4326"/>
                    <a:pt x="5248" y="4293"/>
                    <a:pt x="5288" y="4234"/>
                  </a:cubicBezTo>
                  <a:cubicBezTo>
                    <a:pt x="5346" y="4137"/>
                    <a:pt x="5322" y="4012"/>
                    <a:pt x="5226" y="3950"/>
                  </a:cubicBezTo>
                  <a:lnTo>
                    <a:pt x="2921" y="2482"/>
                  </a:lnTo>
                  <a:lnTo>
                    <a:pt x="2921" y="192"/>
                  </a:lnTo>
                  <a:cubicBezTo>
                    <a:pt x="2914" y="64"/>
                    <a:pt x="2815" y="1"/>
                    <a:pt x="2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8" name="Google Shape;7588;p29"/>
            <p:cNvSpPr/>
            <p:nvPr/>
          </p:nvSpPr>
          <p:spPr>
            <a:xfrm>
              <a:off x="8095215" y="2420906"/>
              <a:ext cx="113854" cy="171030"/>
            </a:xfrm>
            <a:custGeom>
              <a:rect b="b" l="l" r="r" t="t"/>
              <a:pathLst>
                <a:path extrusionOk="0" h="6521" w="4341">
                  <a:moveTo>
                    <a:pt x="2175" y="408"/>
                  </a:moveTo>
                  <a:cubicBezTo>
                    <a:pt x="2506" y="408"/>
                    <a:pt x="2837" y="537"/>
                    <a:pt x="3085" y="794"/>
                  </a:cubicBezTo>
                  <a:cubicBezTo>
                    <a:pt x="3330" y="1054"/>
                    <a:pt x="3479" y="1391"/>
                    <a:pt x="3498" y="1747"/>
                  </a:cubicBezTo>
                  <a:cubicBezTo>
                    <a:pt x="3508" y="1877"/>
                    <a:pt x="3527" y="2050"/>
                    <a:pt x="3556" y="2233"/>
                  </a:cubicBezTo>
                  <a:cubicBezTo>
                    <a:pt x="3335" y="1857"/>
                    <a:pt x="2979" y="1583"/>
                    <a:pt x="2507" y="1434"/>
                  </a:cubicBezTo>
                  <a:cubicBezTo>
                    <a:pt x="2257" y="1352"/>
                    <a:pt x="1997" y="1314"/>
                    <a:pt x="1732" y="1314"/>
                  </a:cubicBezTo>
                  <a:cubicBezTo>
                    <a:pt x="1680" y="1314"/>
                    <a:pt x="1627" y="1338"/>
                    <a:pt x="1588" y="1371"/>
                  </a:cubicBezTo>
                  <a:lnTo>
                    <a:pt x="1222" y="1756"/>
                  </a:lnTo>
                  <a:cubicBezTo>
                    <a:pt x="1062" y="1905"/>
                    <a:pt x="1205" y="2115"/>
                    <a:pt x="1365" y="2115"/>
                  </a:cubicBezTo>
                  <a:cubicBezTo>
                    <a:pt x="1417" y="2115"/>
                    <a:pt x="1470" y="2093"/>
                    <a:pt x="1516" y="2040"/>
                  </a:cubicBezTo>
                  <a:lnTo>
                    <a:pt x="1824" y="1723"/>
                  </a:lnTo>
                  <a:cubicBezTo>
                    <a:pt x="2016" y="1732"/>
                    <a:pt x="2209" y="1766"/>
                    <a:pt x="2396" y="1829"/>
                  </a:cubicBezTo>
                  <a:cubicBezTo>
                    <a:pt x="2820" y="1963"/>
                    <a:pt x="3109" y="2209"/>
                    <a:pt x="3267" y="2560"/>
                  </a:cubicBezTo>
                  <a:cubicBezTo>
                    <a:pt x="3185" y="3097"/>
                    <a:pt x="2720" y="3492"/>
                    <a:pt x="2181" y="3492"/>
                  </a:cubicBezTo>
                  <a:cubicBezTo>
                    <a:pt x="2150" y="3492"/>
                    <a:pt x="2119" y="3491"/>
                    <a:pt x="2089" y="3489"/>
                  </a:cubicBezTo>
                  <a:cubicBezTo>
                    <a:pt x="1516" y="3445"/>
                    <a:pt x="1068" y="2964"/>
                    <a:pt x="1068" y="2387"/>
                  </a:cubicBezTo>
                  <a:cubicBezTo>
                    <a:pt x="1068" y="2270"/>
                    <a:pt x="974" y="2184"/>
                    <a:pt x="865" y="2184"/>
                  </a:cubicBezTo>
                  <a:cubicBezTo>
                    <a:pt x="843" y="2184"/>
                    <a:pt x="821" y="2187"/>
                    <a:pt x="799" y="2194"/>
                  </a:cubicBezTo>
                  <a:cubicBezTo>
                    <a:pt x="828" y="2021"/>
                    <a:pt x="842" y="1867"/>
                    <a:pt x="852" y="1747"/>
                  </a:cubicBezTo>
                  <a:cubicBezTo>
                    <a:pt x="871" y="1391"/>
                    <a:pt x="1016" y="1054"/>
                    <a:pt x="1261" y="794"/>
                  </a:cubicBezTo>
                  <a:cubicBezTo>
                    <a:pt x="1511" y="537"/>
                    <a:pt x="1843" y="408"/>
                    <a:pt x="2175" y="408"/>
                  </a:cubicBezTo>
                  <a:close/>
                  <a:moveTo>
                    <a:pt x="703" y="2748"/>
                  </a:moveTo>
                  <a:cubicBezTo>
                    <a:pt x="794" y="3108"/>
                    <a:pt x="1011" y="3421"/>
                    <a:pt x="1314" y="3633"/>
                  </a:cubicBezTo>
                  <a:lnTo>
                    <a:pt x="1314" y="3854"/>
                  </a:lnTo>
                  <a:cubicBezTo>
                    <a:pt x="1025" y="3811"/>
                    <a:pt x="746" y="3724"/>
                    <a:pt x="481" y="3609"/>
                  </a:cubicBezTo>
                  <a:cubicBezTo>
                    <a:pt x="472" y="3609"/>
                    <a:pt x="472" y="3594"/>
                    <a:pt x="477" y="3590"/>
                  </a:cubicBezTo>
                  <a:cubicBezTo>
                    <a:pt x="573" y="3315"/>
                    <a:pt x="650" y="3036"/>
                    <a:pt x="703" y="2748"/>
                  </a:cubicBezTo>
                  <a:close/>
                  <a:moveTo>
                    <a:pt x="3643" y="2748"/>
                  </a:moveTo>
                  <a:cubicBezTo>
                    <a:pt x="3700" y="3031"/>
                    <a:pt x="3773" y="3315"/>
                    <a:pt x="3869" y="3590"/>
                  </a:cubicBezTo>
                  <a:cubicBezTo>
                    <a:pt x="3869" y="3590"/>
                    <a:pt x="3878" y="3609"/>
                    <a:pt x="3864" y="3609"/>
                  </a:cubicBezTo>
                  <a:lnTo>
                    <a:pt x="3864" y="3614"/>
                  </a:lnTo>
                  <a:cubicBezTo>
                    <a:pt x="3599" y="3729"/>
                    <a:pt x="3320" y="3811"/>
                    <a:pt x="3032" y="3859"/>
                  </a:cubicBezTo>
                  <a:lnTo>
                    <a:pt x="3032" y="3638"/>
                  </a:lnTo>
                  <a:cubicBezTo>
                    <a:pt x="3340" y="3426"/>
                    <a:pt x="3556" y="3108"/>
                    <a:pt x="3643" y="2748"/>
                  </a:cubicBezTo>
                  <a:close/>
                  <a:moveTo>
                    <a:pt x="2627" y="3835"/>
                  </a:moveTo>
                  <a:lnTo>
                    <a:pt x="2627" y="4052"/>
                  </a:lnTo>
                  <a:cubicBezTo>
                    <a:pt x="2623" y="4119"/>
                    <a:pt x="2642" y="4191"/>
                    <a:pt x="2676" y="4254"/>
                  </a:cubicBezTo>
                  <a:lnTo>
                    <a:pt x="2483" y="4432"/>
                  </a:lnTo>
                  <a:cubicBezTo>
                    <a:pt x="2397" y="4515"/>
                    <a:pt x="2286" y="4556"/>
                    <a:pt x="2175" y="4556"/>
                  </a:cubicBezTo>
                  <a:cubicBezTo>
                    <a:pt x="2062" y="4556"/>
                    <a:pt x="1950" y="4514"/>
                    <a:pt x="1862" y="4432"/>
                  </a:cubicBezTo>
                  <a:lnTo>
                    <a:pt x="1675" y="4249"/>
                  </a:lnTo>
                  <a:cubicBezTo>
                    <a:pt x="1704" y="4186"/>
                    <a:pt x="1723" y="4119"/>
                    <a:pt x="1723" y="4052"/>
                  </a:cubicBezTo>
                  <a:lnTo>
                    <a:pt x="1723" y="3835"/>
                  </a:lnTo>
                  <a:cubicBezTo>
                    <a:pt x="1870" y="3881"/>
                    <a:pt x="2021" y="3904"/>
                    <a:pt x="2173" y="3904"/>
                  </a:cubicBezTo>
                  <a:cubicBezTo>
                    <a:pt x="2326" y="3904"/>
                    <a:pt x="2478" y="3881"/>
                    <a:pt x="2627" y="3835"/>
                  </a:cubicBezTo>
                  <a:close/>
                  <a:moveTo>
                    <a:pt x="2170" y="0"/>
                  </a:moveTo>
                  <a:cubicBezTo>
                    <a:pt x="1256" y="0"/>
                    <a:pt x="510" y="741"/>
                    <a:pt x="438" y="1718"/>
                  </a:cubicBezTo>
                  <a:cubicBezTo>
                    <a:pt x="409" y="2117"/>
                    <a:pt x="270" y="2964"/>
                    <a:pt x="92" y="3450"/>
                  </a:cubicBezTo>
                  <a:cubicBezTo>
                    <a:pt x="10" y="3657"/>
                    <a:pt x="106" y="3888"/>
                    <a:pt x="308" y="3984"/>
                  </a:cubicBezTo>
                  <a:cubicBezTo>
                    <a:pt x="534" y="4085"/>
                    <a:pt x="765" y="4162"/>
                    <a:pt x="1006" y="4215"/>
                  </a:cubicBezTo>
                  <a:lnTo>
                    <a:pt x="477" y="4480"/>
                  </a:lnTo>
                  <a:cubicBezTo>
                    <a:pt x="188" y="4624"/>
                    <a:pt x="0" y="4922"/>
                    <a:pt x="0" y="5245"/>
                  </a:cubicBezTo>
                  <a:lnTo>
                    <a:pt x="0" y="6318"/>
                  </a:lnTo>
                  <a:cubicBezTo>
                    <a:pt x="5" y="6430"/>
                    <a:pt x="92" y="6520"/>
                    <a:pt x="199" y="6520"/>
                  </a:cubicBezTo>
                  <a:cubicBezTo>
                    <a:pt x="202" y="6520"/>
                    <a:pt x="204" y="6520"/>
                    <a:pt x="207" y="6520"/>
                  </a:cubicBezTo>
                  <a:cubicBezTo>
                    <a:pt x="323" y="6520"/>
                    <a:pt x="414" y="6429"/>
                    <a:pt x="414" y="6318"/>
                  </a:cubicBezTo>
                  <a:lnTo>
                    <a:pt x="414" y="5245"/>
                  </a:lnTo>
                  <a:cubicBezTo>
                    <a:pt x="414" y="5076"/>
                    <a:pt x="510" y="4918"/>
                    <a:pt x="664" y="4841"/>
                  </a:cubicBezTo>
                  <a:lnTo>
                    <a:pt x="1343" y="4504"/>
                  </a:lnTo>
                  <a:lnTo>
                    <a:pt x="1583" y="4725"/>
                  </a:lnTo>
                  <a:cubicBezTo>
                    <a:pt x="1749" y="4884"/>
                    <a:pt x="1962" y="4963"/>
                    <a:pt x="2175" y="4963"/>
                  </a:cubicBezTo>
                  <a:cubicBezTo>
                    <a:pt x="2388" y="4963"/>
                    <a:pt x="2601" y="4884"/>
                    <a:pt x="2767" y="4725"/>
                  </a:cubicBezTo>
                  <a:lnTo>
                    <a:pt x="3003" y="4504"/>
                  </a:lnTo>
                  <a:lnTo>
                    <a:pt x="3686" y="4841"/>
                  </a:lnTo>
                  <a:cubicBezTo>
                    <a:pt x="3835" y="4918"/>
                    <a:pt x="3931" y="5076"/>
                    <a:pt x="3931" y="5245"/>
                  </a:cubicBezTo>
                  <a:lnTo>
                    <a:pt x="3931" y="6318"/>
                  </a:lnTo>
                  <a:cubicBezTo>
                    <a:pt x="3939" y="6445"/>
                    <a:pt x="4037" y="6509"/>
                    <a:pt x="4136" y="6509"/>
                  </a:cubicBezTo>
                  <a:cubicBezTo>
                    <a:pt x="4235" y="6509"/>
                    <a:pt x="4333" y="6445"/>
                    <a:pt x="4340" y="6318"/>
                  </a:cubicBezTo>
                  <a:lnTo>
                    <a:pt x="4340" y="5245"/>
                  </a:lnTo>
                  <a:cubicBezTo>
                    <a:pt x="4340" y="4918"/>
                    <a:pt x="4158" y="4619"/>
                    <a:pt x="3869" y="4475"/>
                  </a:cubicBezTo>
                  <a:lnTo>
                    <a:pt x="3340" y="4215"/>
                  </a:lnTo>
                  <a:cubicBezTo>
                    <a:pt x="3580" y="4162"/>
                    <a:pt x="3811" y="4085"/>
                    <a:pt x="4037" y="3984"/>
                  </a:cubicBezTo>
                  <a:cubicBezTo>
                    <a:pt x="4239" y="3888"/>
                    <a:pt x="4331" y="3657"/>
                    <a:pt x="4254" y="3450"/>
                  </a:cubicBezTo>
                  <a:cubicBezTo>
                    <a:pt x="4071" y="2969"/>
                    <a:pt x="3931" y="2117"/>
                    <a:pt x="3903" y="1718"/>
                  </a:cubicBezTo>
                  <a:cubicBezTo>
                    <a:pt x="3835" y="741"/>
                    <a:pt x="3089" y="0"/>
                    <a:pt x="2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9" name="Google Shape;7589;p29"/>
            <p:cNvSpPr/>
            <p:nvPr/>
          </p:nvSpPr>
          <p:spPr>
            <a:xfrm>
              <a:off x="8117980" y="2565131"/>
              <a:ext cx="11147" cy="27067"/>
            </a:xfrm>
            <a:custGeom>
              <a:rect b="b" l="l" r="r" t="t"/>
              <a:pathLst>
                <a:path extrusionOk="0" h="1032" w="425">
                  <a:moveTo>
                    <a:pt x="212" y="1"/>
                  </a:moveTo>
                  <a:cubicBezTo>
                    <a:pt x="107" y="1"/>
                    <a:pt x="1" y="73"/>
                    <a:pt x="8" y="217"/>
                  </a:cubicBezTo>
                  <a:lnTo>
                    <a:pt x="8" y="819"/>
                  </a:lnTo>
                  <a:cubicBezTo>
                    <a:pt x="1" y="961"/>
                    <a:pt x="107" y="1032"/>
                    <a:pt x="212" y="1032"/>
                  </a:cubicBezTo>
                  <a:cubicBezTo>
                    <a:pt x="318" y="1032"/>
                    <a:pt x="424" y="961"/>
                    <a:pt x="417" y="819"/>
                  </a:cubicBezTo>
                  <a:lnTo>
                    <a:pt x="417" y="217"/>
                  </a:lnTo>
                  <a:cubicBezTo>
                    <a:pt x="424" y="73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0" name="Google Shape;7590;p29"/>
            <p:cNvSpPr/>
            <p:nvPr/>
          </p:nvSpPr>
          <p:spPr>
            <a:xfrm>
              <a:off x="8175209" y="2565708"/>
              <a:ext cx="11147" cy="26490"/>
            </a:xfrm>
            <a:custGeom>
              <a:rect b="b" l="l" r="r" t="t"/>
              <a:pathLst>
                <a:path extrusionOk="0" h="1010" w="425">
                  <a:moveTo>
                    <a:pt x="211" y="1"/>
                  </a:moveTo>
                  <a:cubicBezTo>
                    <a:pt x="113" y="1"/>
                    <a:pt x="15" y="66"/>
                    <a:pt x="10" y="195"/>
                  </a:cubicBezTo>
                  <a:lnTo>
                    <a:pt x="10" y="797"/>
                  </a:lnTo>
                  <a:cubicBezTo>
                    <a:pt x="1" y="939"/>
                    <a:pt x="107" y="1010"/>
                    <a:pt x="213" y="1010"/>
                  </a:cubicBezTo>
                  <a:cubicBezTo>
                    <a:pt x="318" y="1010"/>
                    <a:pt x="424" y="939"/>
                    <a:pt x="415" y="797"/>
                  </a:cubicBezTo>
                  <a:lnTo>
                    <a:pt x="415" y="195"/>
                  </a:lnTo>
                  <a:cubicBezTo>
                    <a:pt x="407" y="66"/>
                    <a:pt x="309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1" name="Google Shape;7591;p29"/>
            <p:cNvSpPr/>
            <p:nvPr/>
          </p:nvSpPr>
          <p:spPr>
            <a:xfrm>
              <a:off x="8248410" y="2644154"/>
              <a:ext cx="48547" cy="16366"/>
            </a:xfrm>
            <a:custGeom>
              <a:rect b="b" l="l" r="r" t="t"/>
              <a:pathLst>
                <a:path extrusionOk="0" h="624" w="1851">
                  <a:moveTo>
                    <a:pt x="261" y="0"/>
                  </a:moveTo>
                  <a:cubicBezTo>
                    <a:pt x="1" y="14"/>
                    <a:pt x="1" y="395"/>
                    <a:pt x="261" y="409"/>
                  </a:cubicBezTo>
                  <a:cubicBezTo>
                    <a:pt x="491" y="414"/>
                    <a:pt x="1160" y="448"/>
                    <a:pt x="1483" y="606"/>
                  </a:cubicBezTo>
                  <a:cubicBezTo>
                    <a:pt x="1511" y="618"/>
                    <a:pt x="1539" y="624"/>
                    <a:pt x="1565" y="624"/>
                  </a:cubicBezTo>
                  <a:cubicBezTo>
                    <a:pt x="1748" y="624"/>
                    <a:pt x="1850" y="354"/>
                    <a:pt x="1661" y="241"/>
                  </a:cubicBezTo>
                  <a:cubicBezTo>
                    <a:pt x="1184" y="5"/>
                    <a:pt x="299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2" name="Google Shape;7592;p29"/>
            <p:cNvSpPr/>
            <p:nvPr/>
          </p:nvSpPr>
          <p:spPr>
            <a:xfrm>
              <a:off x="8209803" y="2615619"/>
              <a:ext cx="125210" cy="170741"/>
            </a:xfrm>
            <a:custGeom>
              <a:rect b="b" l="l" r="r" t="t"/>
              <a:pathLst>
                <a:path extrusionOk="0" h="6510" w="4774">
                  <a:moveTo>
                    <a:pt x="3715" y="405"/>
                  </a:moveTo>
                  <a:lnTo>
                    <a:pt x="3715" y="1256"/>
                  </a:lnTo>
                  <a:cubicBezTo>
                    <a:pt x="3710" y="1391"/>
                    <a:pt x="3681" y="1531"/>
                    <a:pt x="3619" y="1651"/>
                  </a:cubicBezTo>
                  <a:lnTo>
                    <a:pt x="3518" y="1858"/>
                  </a:lnTo>
                  <a:cubicBezTo>
                    <a:pt x="3503" y="1887"/>
                    <a:pt x="3494" y="1916"/>
                    <a:pt x="3494" y="1949"/>
                  </a:cubicBezTo>
                  <a:lnTo>
                    <a:pt x="3494" y="2387"/>
                  </a:lnTo>
                  <a:cubicBezTo>
                    <a:pt x="3494" y="2998"/>
                    <a:pt x="2998" y="3490"/>
                    <a:pt x="2396" y="3490"/>
                  </a:cubicBezTo>
                  <a:cubicBezTo>
                    <a:pt x="2382" y="3490"/>
                    <a:pt x="2368" y="3490"/>
                    <a:pt x="2353" y="3489"/>
                  </a:cubicBezTo>
                  <a:cubicBezTo>
                    <a:pt x="1766" y="3475"/>
                    <a:pt x="1285" y="2955"/>
                    <a:pt x="1285" y="2329"/>
                  </a:cubicBezTo>
                  <a:lnTo>
                    <a:pt x="1285" y="1949"/>
                  </a:lnTo>
                  <a:cubicBezTo>
                    <a:pt x="1285" y="1920"/>
                    <a:pt x="1275" y="1887"/>
                    <a:pt x="1261" y="1858"/>
                  </a:cubicBezTo>
                  <a:lnTo>
                    <a:pt x="1136" y="1608"/>
                  </a:lnTo>
                  <a:cubicBezTo>
                    <a:pt x="1088" y="1511"/>
                    <a:pt x="1064" y="1410"/>
                    <a:pt x="1064" y="1305"/>
                  </a:cubicBezTo>
                  <a:lnTo>
                    <a:pt x="1064" y="1295"/>
                  </a:lnTo>
                  <a:cubicBezTo>
                    <a:pt x="1064" y="804"/>
                    <a:pt x="1463" y="410"/>
                    <a:pt x="1954" y="405"/>
                  </a:cubicBezTo>
                  <a:close/>
                  <a:moveTo>
                    <a:pt x="1939" y="3826"/>
                  </a:moveTo>
                  <a:cubicBezTo>
                    <a:pt x="2069" y="3869"/>
                    <a:pt x="2204" y="3893"/>
                    <a:pt x="2344" y="3898"/>
                  </a:cubicBezTo>
                  <a:lnTo>
                    <a:pt x="2387" y="3898"/>
                  </a:lnTo>
                  <a:cubicBezTo>
                    <a:pt x="2541" y="3898"/>
                    <a:pt x="2695" y="3879"/>
                    <a:pt x="2839" y="3831"/>
                  </a:cubicBezTo>
                  <a:cubicBezTo>
                    <a:pt x="2844" y="3893"/>
                    <a:pt x="2854" y="3956"/>
                    <a:pt x="2873" y="4014"/>
                  </a:cubicBezTo>
                  <a:lnTo>
                    <a:pt x="2704" y="4182"/>
                  </a:lnTo>
                  <a:cubicBezTo>
                    <a:pt x="2618" y="4269"/>
                    <a:pt x="2504" y="4312"/>
                    <a:pt x="2389" y="4312"/>
                  </a:cubicBezTo>
                  <a:cubicBezTo>
                    <a:pt x="2274" y="4312"/>
                    <a:pt x="2158" y="4269"/>
                    <a:pt x="2069" y="4182"/>
                  </a:cubicBezTo>
                  <a:lnTo>
                    <a:pt x="1901" y="4014"/>
                  </a:lnTo>
                  <a:cubicBezTo>
                    <a:pt x="1925" y="3956"/>
                    <a:pt x="1935" y="3893"/>
                    <a:pt x="1939" y="3826"/>
                  </a:cubicBezTo>
                  <a:close/>
                  <a:moveTo>
                    <a:pt x="1954" y="1"/>
                  </a:moveTo>
                  <a:cubicBezTo>
                    <a:pt x="1237" y="1"/>
                    <a:pt x="655" y="578"/>
                    <a:pt x="655" y="1295"/>
                  </a:cubicBezTo>
                  <a:lnTo>
                    <a:pt x="655" y="1309"/>
                  </a:lnTo>
                  <a:cubicBezTo>
                    <a:pt x="655" y="1473"/>
                    <a:pt x="693" y="1637"/>
                    <a:pt x="770" y="1791"/>
                  </a:cubicBezTo>
                  <a:lnTo>
                    <a:pt x="876" y="1997"/>
                  </a:lnTo>
                  <a:lnTo>
                    <a:pt x="876" y="2329"/>
                  </a:lnTo>
                  <a:cubicBezTo>
                    <a:pt x="876" y="2840"/>
                    <a:pt x="1117" y="3321"/>
                    <a:pt x="1530" y="3619"/>
                  </a:cubicBezTo>
                  <a:lnTo>
                    <a:pt x="1530" y="3802"/>
                  </a:lnTo>
                  <a:cubicBezTo>
                    <a:pt x="1530" y="3908"/>
                    <a:pt x="1458" y="3999"/>
                    <a:pt x="1362" y="4028"/>
                  </a:cubicBezTo>
                  <a:lnTo>
                    <a:pt x="626" y="4235"/>
                  </a:lnTo>
                  <a:cubicBezTo>
                    <a:pt x="255" y="4346"/>
                    <a:pt x="0" y="4678"/>
                    <a:pt x="0" y="5063"/>
                  </a:cubicBezTo>
                  <a:lnTo>
                    <a:pt x="0" y="6314"/>
                  </a:lnTo>
                  <a:cubicBezTo>
                    <a:pt x="8" y="6443"/>
                    <a:pt x="106" y="6508"/>
                    <a:pt x="205" y="6508"/>
                  </a:cubicBezTo>
                  <a:cubicBezTo>
                    <a:pt x="303" y="6508"/>
                    <a:pt x="402" y="6443"/>
                    <a:pt x="409" y="6314"/>
                  </a:cubicBezTo>
                  <a:lnTo>
                    <a:pt x="409" y="5063"/>
                  </a:lnTo>
                  <a:cubicBezTo>
                    <a:pt x="409" y="4860"/>
                    <a:pt x="544" y="4687"/>
                    <a:pt x="736" y="4629"/>
                  </a:cubicBezTo>
                  <a:lnTo>
                    <a:pt x="1473" y="4418"/>
                  </a:lnTo>
                  <a:cubicBezTo>
                    <a:pt x="1535" y="4403"/>
                    <a:pt x="1593" y="4374"/>
                    <a:pt x="1651" y="4336"/>
                  </a:cubicBezTo>
                  <a:lnTo>
                    <a:pt x="1781" y="4471"/>
                  </a:lnTo>
                  <a:cubicBezTo>
                    <a:pt x="1949" y="4637"/>
                    <a:pt x="2169" y="4720"/>
                    <a:pt x="2389" y="4720"/>
                  </a:cubicBezTo>
                  <a:cubicBezTo>
                    <a:pt x="2608" y="4720"/>
                    <a:pt x="2827" y="4637"/>
                    <a:pt x="2993" y="4471"/>
                  </a:cubicBezTo>
                  <a:lnTo>
                    <a:pt x="3128" y="4336"/>
                  </a:lnTo>
                  <a:cubicBezTo>
                    <a:pt x="3181" y="4374"/>
                    <a:pt x="3239" y="4403"/>
                    <a:pt x="3301" y="4418"/>
                  </a:cubicBezTo>
                  <a:lnTo>
                    <a:pt x="4042" y="4629"/>
                  </a:lnTo>
                  <a:cubicBezTo>
                    <a:pt x="4235" y="4687"/>
                    <a:pt x="4365" y="4860"/>
                    <a:pt x="4365" y="5063"/>
                  </a:cubicBezTo>
                  <a:lnTo>
                    <a:pt x="4365" y="6318"/>
                  </a:lnTo>
                  <a:cubicBezTo>
                    <a:pt x="4372" y="6446"/>
                    <a:pt x="4470" y="6510"/>
                    <a:pt x="4569" y="6510"/>
                  </a:cubicBezTo>
                  <a:cubicBezTo>
                    <a:pt x="4668" y="6510"/>
                    <a:pt x="4766" y="6446"/>
                    <a:pt x="4774" y="6318"/>
                  </a:cubicBezTo>
                  <a:lnTo>
                    <a:pt x="4774" y="5063"/>
                  </a:lnTo>
                  <a:cubicBezTo>
                    <a:pt x="4774" y="4682"/>
                    <a:pt x="4519" y="4346"/>
                    <a:pt x="4153" y="4240"/>
                  </a:cubicBezTo>
                  <a:lnTo>
                    <a:pt x="3417" y="4028"/>
                  </a:lnTo>
                  <a:cubicBezTo>
                    <a:pt x="3316" y="3999"/>
                    <a:pt x="3248" y="3908"/>
                    <a:pt x="3248" y="3802"/>
                  </a:cubicBezTo>
                  <a:lnTo>
                    <a:pt x="3248" y="3633"/>
                  </a:lnTo>
                  <a:cubicBezTo>
                    <a:pt x="3316" y="3585"/>
                    <a:pt x="3383" y="3532"/>
                    <a:pt x="3445" y="3470"/>
                  </a:cubicBezTo>
                  <a:cubicBezTo>
                    <a:pt x="3739" y="3186"/>
                    <a:pt x="3903" y="2796"/>
                    <a:pt x="3903" y="2382"/>
                  </a:cubicBezTo>
                  <a:lnTo>
                    <a:pt x="3903" y="1997"/>
                  </a:lnTo>
                  <a:lnTo>
                    <a:pt x="3984" y="1834"/>
                  </a:lnTo>
                  <a:cubicBezTo>
                    <a:pt x="4076" y="1651"/>
                    <a:pt x="4119" y="1454"/>
                    <a:pt x="4124" y="1252"/>
                  </a:cubicBezTo>
                  <a:lnTo>
                    <a:pt x="4124" y="203"/>
                  </a:lnTo>
                  <a:cubicBezTo>
                    <a:pt x="4124" y="92"/>
                    <a:pt x="402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3" name="Google Shape;7593;p29"/>
            <p:cNvSpPr/>
            <p:nvPr/>
          </p:nvSpPr>
          <p:spPr>
            <a:xfrm>
              <a:off x="8232778" y="2753051"/>
              <a:ext cx="10727" cy="33309"/>
            </a:xfrm>
            <a:custGeom>
              <a:rect b="b" l="l" r="r" t="t"/>
              <a:pathLst>
                <a:path extrusionOk="0" h="1270" w="409">
                  <a:moveTo>
                    <a:pt x="202" y="1"/>
                  </a:moveTo>
                  <a:cubicBezTo>
                    <a:pt x="91" y="1"/>
                    <a:pt x="0" y="92"/>
                    <a:pt x="0" y="203"/>
                  </a:cubicBezTo>
                  <a:lnTo>
                    <a:pt x="0" y="1078"/>
                  </a:lnTo>
                  <a:cubicBezTo>
                    <a:pt x="7" y="1206"/>
                    <a:pt x="106" y="1270"/>
                    <a:pt x="205" y="1270"/>
                  </a:cubicBezTo>
                  <a:cubicBezTo>
                    <a:pt x="303" y="1270"/>
                    <a:pt x="402" y="1206"/>
                    <a:pt x="409" y="1078"/>
                  </a:cubicBezTo>
                  <a:lnTo>
                    <a:pt x="409" y="203"/>
                  </a:lnTo>
                  <a:cubicBezTo>
                    <a:pt x="409" y="92"/>
                    <a:pt x="318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4" name="Google Shape;7594;p29"/>
            <p:cNvSpPr/>
            <p:nvPr/>
          </p:nvSpPr>
          <p:spPr>
            <a:xfrm>
              <a:off x="8301416" y="2753051"/>
              <a:ext cx="10753" cy="33309"/>
            </a:xfrm>
            <a:custGeom>
              <a:rect b="b" l="l" r="r" t="t"/>
              <a:pathLst>
                <a:path extrusionOk="0" h="1270" w="410">
                  <a:moveTo>
                    <a:pt x="208" y="1"/>
                  </a:moveTo>
                  <a:cubicBezTo>
                    <a:pt x="92" y="1"/>
                    <a:pt x="1" y="92"/>
                    <a:pt x="1" y="203"/>
                  </a:cubicBezTo>
                  <a:lnTo>
                    <a:pt x="1" y="1078"/>
                  </a:lnTo>
                  <a:cubicBezTo>
                    <a:pt x="8" y="1206"/>
                    <a:pt x="106" y="1270"/>
                    <a:pt x="205" y="1270"/>
                  </a:cubicBezTo>
                  <a:cubicBezTo>
                    <a:pt x="304" y="1270"/>
                    <a:pt x="402" y="1206"/>
                    <a:pt x="410" y="1078"/>
                  </a:cubicBezTo>
                  <a:lnTo>
                    <a:pt x="410" y="203"/>
                  </a:lnTo>
                  <a:cubicBezTo>
                    <a:pt x="410" y="92"/>
                    <a:pt x="318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95" name="Google Shape;7595;p29"/>
          <p:cNvGrpSpPr/>
          <p:nvPr/>
        </p:nvGrpSpPr>
        <p:grpSpPr>
          <a:xfrm>
            <a:off x="5390373" y="2241078"/>
            <a:ext cx="257344" cy="358215"/>
            <a:chOff x="5390373" y="2425653"/>
            <a:chExt cx="257344" cy="358215"/>
          </a:xfrm>
        </p:grpSpPr>
        <p:sp>
          <p:nvSpPr>
            <p:cNvPr id="7596" name="Google Shape;7596;p29"/>
            <p:cNvSpPr/>
            <p:nvPr/>
          </p:nvSpPr>
          <p:spPr>
            <a:xfrm>
              <a:off x="5395671" y="2453323"/>
              <a:ext cx="246879" cy="325378"/>
            </a:xfrm>
            <a:custGeom>
              <a:rect b="b" l="l" r="r" t="t"/>
              <a:pathLst>
                <a:path extrusionOk="0" h="12406" w="9413">
                  <a:moveTo>
                    <a:pt x="645" y="1"/>
                  </a:moveTo>
                  <a:cubicBezTo>
                    <a:pt x="289" y="1"/>
                    <a:pt x="0" y="289"/>
                    <a:pt x="0" y="641"/>
                  </a:cubicBezTo>
                  <a:lnTo>
                    <a:pt x="0" y="11765"/>
                  </a:lnTo>
                  <a:cubicBezTo>
                    <a:pt x="0" y="12117"/>
                    <a:pt x="289" y="12405"/>
                    <a:pt x="645" y="12405"/>
                  </a:cubicBezTo>
                  <a:lnTo>
                    <a:pt x="8772" y="12405"/>
                  </a:lnTo>
                  <a:cubicBezTo>
                    <a:pt x="9123" y="12405"/>
                    <a:pt x="9412" y="12117"/>
                    <a:pt x="9412" y="11765"/>
                  </a:cubicBezTo>
                  <a:lnTo>
                    <a:pt x="9412" y="641"/>
                  </a:lnTo>
                  <a:cubicBezTo>
                    <a:pt x="9412" y="289"/>
                    <a:pt x="9123" y="1"/>
                    <a:pt x="877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7" name="Google Shape;7597;p29"/>
            <p:cNvSpPr/>
            <p:nvPr/>
          </p:nvSpPr>
          <p:spPr>
            <a:xfrm>
              <a:off x="5418122" y="2475800"/>
              <a:ext cx="201952" cy="269199"/>
            </a:xfrm>
            <a:custGeom>
              <a:rect b="b" l="l" r="r" t="t"/>
              <a:pathLst>
                <a:path extrusionOk="0" h="10264" w="7700">
                  <a:moveTo>
                    <a:pt x="1" y="0"/>
                  </a:moveTo>
                  <a:lnTo>
                    <a:pt x="1" y="10264"/>
                  </a:lnTo>
                  <a:lnTo>
                    <a:pt x="7700" y="10264"/>
                  </a:lnTo>
                  <a:lnTo>
                    <a:pt x="7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8" name="Google Shape;7598;p29"/>
            <p:cNvSpPr/>
            <p:nvPr/>
          </p:nvSpPr>
          <p:spPr>
            <a:xfrm>
              <a:off x="5468609" y="2430925"/>
              <a:ext cx="100976" cy="44901"/>
            </a:xfrm>
            <a:custGeom>
              <a:rect b="b" l="l" r="r" t="t"/>
              <a:pathLst>
                <a:path extrusionOk="0" h="1712" w="3850">
                  <a:moveTo>
                    <a:pt x="1923" y="1"/>
                  </a:moveTo>
                  <a:cubicBezTo>
                    <a:pt x="1636" y="1"/>
                    <a:pt x="1350" y="143"/>
                    <a:pt x="1189" y="426"/>
                  </a:cubicBezTo>
                  <a:lnTo>
                    <a:pt x="429" y="426"/>
                  </a:lnTo>
                  <a:cubicBezTo>
                    <a:pt x="193" y="426"/>
                    <a:pt x="0" y="619"/>
                    <a:pt x="0" y="855"/>
                  </a:cubicBezTo>
                  <a:lnTo>
                    <a:pt x="0" y="1711"/>
                  </a:lnTo>
                  <a:lnTo>
                    <a:pt x="3850" y="1711"/>
                  </a:lnTo>
                  <a:lnTo>
                    <a:pt x="3850" y="855"/>
                  </a:lnTo>
                  <a:cubicBezTo>
                    <a:pt x="3850" y="619"/>
                    <a:pt x="3657" y="426"/>
                    <a:pt x="3422" y="426"/>
                  </a:cubicBezTo>
                  <a:lnTo>
                    <a:pt x="2661" y="426"/>
                  </a:lnTo>
                  <a:cubicBezTo>
                    <a:pt x="2498" y="143"/>
                    <a:pt x="2210" y="1"/>
                    <a:pt x="1923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9" name="Google Shape;7599;p29"/>
            <p:cNvSpPr/>
            <p:nvPr/>
          </p:nvSpPr>
          <p:spPr>
            <a:xfrm>
              <a:off x="5535883" y="2509476"/>
              <a:ext cx="56179" cy="22372"/>
            </a:xfrm>
            <a:custGeom>
              <a:rect b="b" l="l" r="r" t="t"/>
              <a:pathLst>
                <a:path extrusionOk="0" h="853" w="2142">
                  <a:moveTo>
                    <a:pt x="0" y="1"/>
                  </a:moveTo>
                  <a:lnTo>
                    <a:pt x="0" y="853"/>
                  </a:lnTo>
                  <a:lnTo>
                    <a:pt x="2141" y="853"/>
                  </a:lnTo>
                  <a:lnTo>
                    <a:pt x="2141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0" name="Google Shape;7600;p29"/>
            <p:cNvSpPr/>
            <p:nvPr/>
          </p:nvSpPr>
          <p:spPr>
            <a:xfrm>
              <a:off x="5446028" y="2548739"/>
              <a:ext cx="67536" cy="50514"/>
            </a:xfrm>
            <a:custGeom>
              <a:rect b="b" l="l" r="r" t="t"/>
              <a:pathLst>
                <a:path extrusionOk="0" h="1926" w="2575">
                  <a:moveTo>
                    <a:pt x="861" y="0"/>
                  </a:moveTo>
                  <a:lnTo>
                    <a:pt x="861" y="429"/>
                  </a:lnTo>
                  <a:cubicBezTo>
                    <a:pt x="861" y="506"/>
                    <a:pt x="813" y="583"/>
                    <a:pt x="741" y="616"/>
                  </a:cubicBezTo>
                  <a:lnTo>
                    <a:pt x="241" y="866"/>
                  </a:lnTo>
                  <a:cubicBezTo>
                    <a:pt x="92" y="939"/>
                    <a:pt x="0" y="1088"/>
                    <a:pt x="0" y="1251"/>
                  </a:cubicBezTo>
                  <a:lnTo>
                    <a:pt x="0" y="1709"/>
                  </a:lnTo>
                  <a:cubicBezTo>
                    <a:pt x="0" y="1829"/>
                    <a:pt x="96" y="1925"/>
                    <a:pt x="217" y="1925"/>
                  </a:cubicBezTo>
                  <a:lnTo>
                    <a:pt x="2358" y="1925"/>
                  </a:lnTo>
                  <a:cubicBezTo>
                    <a:pt x="2478" y="1925"/>
                    <a:pt x="2574" y="1829"/>
                    <a:pt x="2574" y="1709"/>
                  </a:cubicBezTo>
                  <a:lnTo>
                    <a:pt x="2574" y="1251"/>
                  </a:lnTo>
                  <a:cubicBezTo>
                    <a:pt x="2574" y="1088"/>
                    <a:pt x="2483" y="939"/>
                    <a:pt x="2339" y="866"/>
                  </a:cubicBezTo>
                  <a:lnTo>
                    <a:pt x="1833" y="616"/>
                  </a:lnTo>
                  <a:cubicBezTo>
                    <a:pt x="1761" y="583"/>
                    <a:pt x="1713" y="506"/>
                    <a:pt x="1713" y="429"/>
                  </a:cubicBezTo>
                  <a:lnTo>
                    <a:pt x="171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1" name="Google Shape;7601;p29"/>
            <p:cNvSpPr/>
            <p:nvPr/>
          </p:nvSpPr>
          <p:spPr>
            <a:xfrm>
              <a:off x="5446133" y="2566416"/>
              <a:ext cx="67431" cy="32837"/>
            </a:xfrm>
            <a:custGeom>
              <a:rect b="b" l="l" r="r" t="t"/>
              <a:pathLst>
                <a:path extrusionOk="0" h="1252" w="2571">
                  <a:moveTo>
                    <a:pt x="627" y="0"/>
                  </a:moveTo>
                  <a:lnTo>
                    <a:pt x="237" y="192"/>
                  </a:lnTo>
                  <a:cubicBezTo>
                    <a:pt x="92" y="265"/>
                    <a:pt x="1" y="414"/>
                    <a:pt x="1" y="577"/>
                  </a:cubicBezTo>
                  <a:lnTo>
                    <a:pt x="1" y="1035"/>
                  </a:lnTo>
                  <a:cubicBezTo>
                    <a:pt x="1" y="1155"/>
                    <a:pt x="97" y="1251"/>
                    <a:pt x="218" y="1251"/>
                  </a:cubicBezTo>
                  <a:lnTo>
                    <a:pt x="2354" y="1251"/>
                  </a:lnTo>
                  <a:cubicBezTo>
                    <a:pt x="2474" y="1251"/>
                    <a:pt x="2570" y="1155"/>
                    <a:pt x="2570" y="1035"/>
                  </a:cubicBezTo>
                  <a:lnTo>
                    <a:pt x="2570" y="577"/>
                  </a:lnTo>
                  <a:cubicBezTo>
                    <a:pt x="2570" y="414"/>
                    <a:pt x="2479" y="265"/>
                    <a:pt x="2335" y="192"/>
                  </a:cubicBezTo>
                  <a:lnTo>
                    <a:pt x="1940" y="0"/>
                  </a:lnTo>
                  <a:cubicBezTo>
                    <a:pt x="1786" y="188"/>
                    <a:pt x="1550" y="582"/>
                    <a:pt x="1286" y="582"/>
                  </a:cubicBezTo>
                  <a:cubicBezTo>
                    <a:pt x="1021" y="582"/>
                    <a:pt x="785" y="188"/>
                    <a:pt x="627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2" name="Google Shape;7602;p29"/>
            <p:cNvSpPr/>
            <p:nvPr/>
          </p:nvSpPr>
          <p:spPr>
            <a:xfrm>
              <a:off x="5446133" y="2576382"/>
              <a:ext cx="16943" cy="22870"/>
            </a:xfrm>
            <a:custGeom>
              <a:rect b="b" l="l" r="r" t="t"/>
              <a:pathLst>
                <a:path extrusionOk="0" h="872" w="646">
                  <a:moveTo>
                    <a:pt x="54" y="0"/>
                  </a:moveTo>
                  <a:cubicBezTo>
                    <a:pt x="20" y="58"/>
                    <a:pt x="1" y="125"/>
                    <a:pt x="1" y="197"/>
                  </a:cubicBezTo>
                  <a:lnTo>
                    <a:pt x="1" y="655"/>
                  </a:lnTo>
                  <a:cubicBezTo>
                    <a:pt x="1" y="775"/>
                    <a:pt x="97" y="871"/>
                    <a:pt x="213" y="871"/>
                  </a:cubicBezTo>
                  <a:lnTo>
                    <a:pt x="641" y="871"/>
                  </a:lnTo>
                  <a:lnTo>
                    <a:pt x="646" y="655"/>
                  </a:lnTo>
                  <a:cubicBezTo>
                    <a:pt x="646" y="520"/>
                    <a:pt x="578" y="395"/>
                    <a:pt x="473" y="313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3" name="Google Shape;7603;p29"/>
            <p:cNvSpPr/>
            <p:nvPr/>
          </p:nvSpPr>
          <p:spPr>
            <a:xfrm>
              <a:off x="5496620" y="2576382"/>
              <a:ext cx="16943" cy="22870"/>
            </a:xfrm>
            <a:custGeom>
              <a:rect b="b" l="l" r="r" t="t"/>
              <a:pathLst>
                <a:path extrusionOk="0" h="872" w="646">
                  <a:moveTo>
                    <a:pt x="593" y="0"/>
                  </a:moveTo>
                  <a:lnTo>
                    <a:pt x="174" y="313"/>
                  </a:lnTo>
                  <a:cubicBezTo>
                    <a:pt x="63" y="395"/>
                    <a:pt x="1" y="520"/>
                    <a:pt x="1" y="655"/>
                  </a:cubicBezTo>
                  <a:lnTo>
                    <a:pt x="5" y="871"/>
                  </a:lnTo>
                  <a:lnTo>
                    <a:pt x="434" y="871"/>
                  </a:lnTo>
                  <a:cubicBezTo>
                    <a:pt x="549" y="871"/>
                    <a:pt x="645" y="775"/>
                    <a:pt x="645" y="655"/>
                  </a:cubicBezTo>
                  <a:lnTo>
                    <a:pt x="645" y="197"/>
                  </a:lnTo>
                  <a:cubicBezTo>
                    <a:pt x="645" y="125"/>
                    <a:pt x="626" y="58"/>
                    <a:pt x="59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4" name="Google Shape;7604;p29"/>
            <p:cNvSpPr/>
            <p:nvPr/>
          </p:nvSpPr>
          <p:spPr>
            <a:xfrm>
              <a:off x="5457384" y="2503811"/>
              <a:ext cx="44954" cy="50514"/>
            </a:xfrm>
            <a:custGeom>
              <a:rect b="b" l="l" r="r" t="t"/>
              <a:pathLst>
                <a:path extrusionOk="0" h="1926" w="1714">
                  <a:moveTo>
                    <a:pt x="640" y="0"/>
                  </a:moveTo>
                  <a:cubicBezTo>
                    <a:pt x="289" y="0"/>
                    <a:pt x="0" y="289"/>
                    <a:pt x="0" y="645"/>
                  </a:cubicBezTo>
                  <a:lnTo>
                    <a:pt x="0" y="1073"/>
                  </a:lnTo>
                  <a:cubicBezTo>
                    <a:pt x="0" y="1545"/>
                    <a:pt x="385" y="1925"/>
                    <a:pt x="857" y="1925"/>
                  </a:cubicBezTo>
                  <a:cubicBezTo>
                    <a:pt x="1328" y="1925"/>
                    <a:pt x="1708" y="1545"/>
                    <a:pt x="1713" y="1073"/>
                  </a:cubicBezTo>
                  <a:lnTo>
                    <a:pt x="1713" y="645"/>
                  </a:lnTo>
                  <a:cubicBezTo>
                    <a:pt x="1713" y="289"/>
                    <a:pt x="1425" y="0"/>
                    <a:pt x="1068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5" name="Google Shape;7605;p29"/>
            <p:cNvSpPr/>
            <p:nvPr/>
          </p:nvSpPr>
          <p:spPr>
            <a:xfrm>
              <a:off x="5457384" y="2503811"/>
              <a:ext cx="30948" cy="50567"/>
            </a:xfrm>
            <a:custGeom>
              <a:rect b="b" l="l" r="r" t="t"/>
              <a:pathLst>
                <a:path extrusionOk="0" h="1928" w="1180">
                  <a:moveTo>
                    <a:pt x="640" y="0"/>
                  </a:moveTo>
                  <a:cubicBezTo>
                    <a:pt x="289" y="0"/>
                    <a:pt x="0" y="289"/>
                    <a:pt x="0" y="640"/>
                  </a:cubicBezTo>
                  <a:lnTo>
                    <a:pt x="0" y="1073"/>
                  </a:lnTo>
                  <a:cubicBezTo>
                    <a:pt x="0" y="1563"/>
                    <a:pt x="402" y="1927"/>
                    <a:pt x="854" y="1927"/>
                  </a:cubicBezTo>
                  <a:cubicBezTo>
                    <a:pt x="961" y="1927"/>
                    <a:pt x="1071" y="1907"/>
                    <a:pt x="1179" y="1863"/>
                  </a:cubicBezTo>
                  <a:cubicBezTo>
                    <a:pt x="852" y="1733"/>
                    <a:pt x="645" y="1420"/>
                    <a:pt x="645" y="1073"/>
                  </a:cubicBezTo>
                  <a:lnTo>
                    <a:pt x="645" y="645"/>
                  </a:lnTo>
                  <a:cubicBezTo>
                    <a:pt x="645" y="332"/>
                    <a:pt x="871" y="63"/>
                    <a:pt x="1179" y="15"/>
                  </a:cubicBezTo>
                  <a:cubicBezTo>
                    <a:pt x="1141" y="5"/>
                    <a:pt x="1107" y="0"/>
                    <a:pt x="10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6" name="Google Shape;7606;p29"/>
            <p:cNvSpPr/>
            <p:nvPr/>
          </p:nvSpPr>
          <p:spPr>
            <a:xfrm>
              <a:off x="5457384" y="2503811"/>
              <a:ext cx="44954" cy="22477"/>
            </a:xfrm>
            <a:custGeom>
              <a:rect b="b" l="l" r="r" t="t"/>
              <a:pathLst>
                <a:path extrusionOk="0" h="857" w="1714">
                  <a:moveTo>
                    <a:pt x="640" y="0"/>
                  </a:moveTo>
                  <a:cubicBezTo>
                    <a:pt x="289" y="0"/>
                    <a:pt x="0" y="289"/>
                    <a:pt x="0" y="640"/>
                  </a:cubicBezTo>
                  <a:cubicBezTo>
                    <a:pt x="0" y="640"/>
                    <a:pt x="640" y="857"/>
                    <a:pt x="1713" y="857"/>
                  </a:cubicBezTo>
                  <a:lnTo>
                    <a:pt x="1713" y="640"/>
                  </a:lnTo>
                  <a:cubicBezTo>
                    <a:pt x="1713" y="289"/>
                    <a:pt x="1425" y="0"/>
                    <a:pt x="1068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7" name="Google Shape;7607;p29"/>
            <p:cNvSpPr/>
            <p:nvPr/>
          </p:nvSpPr>
          <p:spPr>
            <a:xfrm>
              <a:off x="5457384" y="2503811"/>
              <a:ext cx="30948" cy="20457"/>
            </a:xfrm>
            <a:custGeom>
              <a:rect b="b" l="l" r="r" t="t"/>
              <a:pathLst>
                <a:path extrusionOk="0" h="780" w="1180">
                  <a:moveTo>
                    <a:pt x="640" y="0"/>
                  </a:moveTo>
                  <a:cubicBezTo>
                    <a:pt x="289" y="0"/>
                    <a:pt x="0" y="289"/>
                    <a:pt x="0" y="640"/>
                  </a:cubicBezTo>
                  <a:cubicBezTo>
                    <a:pt x="212" y="703"/>
                    <a:pt x="424" y="751"/>
                    <a:pt x="640" y="780"/>
                  </a:cubicBezTo>
                  <a:lnTo>
                    <a:pt x="640" y="640"/>
                  </a:lnTo>
                  <a:lnTo>
                    <a:pt x="645" y="640"/>
                  </a:lnTo>
                  <a:cubicBezTo>
                    <a:pt x="645" y="328"/>
                    <a:pt x="871" y="63"/>
                    <a:pt x="1179" y="10"/>
                  </a:cubicBezTo>
                  <a:cubicBezTo>
                    <a:pt x="1141" y="5"/>
                    <a:pt x="1107" y="0"/>
                    <a:pt x="1068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8" name="Google Shape;7608;p29"/>
            <p:cNvSpPr/>
            <p:nvPr/>
          </p:nvSpPr>
          <p:spPr>
            <a:xfrm>
              <a:off x="5390373" y="2425653"/>
              <a:ext cx="257344" cy="358215"/>
            </a:xfrm>
            <a:custGeom>
              <a:rect b="b" l="l" r="r" t="t"/>
              <a:pathLst>
                <a:path extrusionOk="0" h="13658" w="9812">
                  <a:moveTo>
                    <a:pt x="4910" y="400"/>
                  </a:moveTo>
                  <a:cubicBezTo>
                    <a:pt x="5130" y="400"/>
                    <a:pt x="5348" y="510"/>
                    <a:pt x="5471" y="729"/>
                  </a:cubicBezTo>
                  <a:cubicBezTo>
                    <a:pt x="5510" y="791"/>
                    <a:pt x="5572" y="830"/>
                    <a:pt x="5644" y="830"/>
                  </a:cubicBezTo>
                  <a:lnTo>
                    <a:pt x="6405" y="830"/>
                  </a:lnTo>
                  <a:cubicBezTo>
                    <a:pt x="6530" y="830"/>
                    <a:pt x="6631" y="931"/>
                    <a:pt x="6631" y="1056"/>
                  </a:cubicBezTo>
                  <a:lnTo>
                    <a:pt x="6631" y="1710"/>
                  </a:lnTo>
                  <a:lnTo>
                    <a:pt x="3181" y="1710"/>
                  </a:lnTo>
                  <a:lnTo>
                    <a:pt x="3181" y="1056"/>
                  </a:lnTo>
                  <a:lnTo>
                    <a:pt x="3186" y="1056"/>
                  </a:lnTo>
                  <a:cubicBezTo>
                    <a:pt x="3186" y="931"/>
                    <a:pt x="3287" y="830"/>
                    <a:pt x="3412" y="830"/>
                  </a:cubicBezTo>
                  <a:lnTo>
                    <a:pt x="4172" y="830"/>
                  </a:lnTo>
                  <a:cubicBezTo>
                    <a:pt x="4244" y="830"/>
                    <a:pt x="4307" y="791"/>
                    <a:pt x="4345" y="729"/>
                  </a:cubicBezTo>
                  <a:cubicBezTo>
                    <a:pt x="4470" y="510"/>
                    <a:pt x="4690" y="400"/>
                    <a:pt x="4910" y="400"/>
                  </a:cubicBezTo>
                  <a:close/>
                  <a:moveTo>
                    <a:pt x="8974" y="1258"/>
                  </a:moveTo>
                  <a:cubicBezTo>
                    <a:pt x="9215" y="1258"/>
                    <a:pt x="9412" y="1455"/>
                    <a:pt x="9412" y="1696"/>
                  </a:cubicBezTo>
                  <a:lnTo>
                    <a:pt x="9412" y="12820"/>
                  </a:lnTo>
                  <a:cubicBezTo>
                    <a:pt x="9412" y="13061"/>
                    <a:pt x="9215" y="13258"/>
                    <a:pt x="8969" y="13258"/>
                  </a:cubicBezTo>
                  <a:lnTo>
                    <a:pt x="847" y="13258"/>
                  </a:lnTo>
                  <a:cubicBezTo>
                    <a:pt x="602" y="13258"/>
                    <a:pt x="404" y="13061"/>
                    <a:pt x="404" y="12820"/>
                  </a:cubicBezTo>
                  <a:lnTo>
                    <a:pt x="404" y="1696"/>
                  </a:lnTo>
                  <a:cubicBezTo>
                    <a:pt x="404" y="1455"/>
                    <a:pt x="602" y="1258"/>
                    <a:pt x="847" y="1258"/>
                  </a:cubicBezTo>
                  <a:lnTo>
                    <a:pt x="2786" y="1258"/>
                  </a:lnTo>
                  <a:lnTo>
                    <a:pt x="2786" y="1912"/>
                  </a:lnTo>
                  <a:cubicBezTo>
                    <a:pt x="2786" y="2023"/>
                    <a:pt x="2873" y="2109"/>
                    <a:pt x="2983" y="2109"/>
                  </a:cubicBezTo>
                  <a:lnTo>
                    <a:pt x="6833" y="2109"/>
                  </a:lnTo>
                  <a:cubicBezTo>
                    <a:pt x="6944" y="2109"/>
                    <a:pt x="7035" y="2023"/>
                    <a:pt x="7035" y="1912"/>
                  </a:cubicBezTo>
                  <a:lnTo>
                    <a:pt x="7035" y="1258"/>
                  </a:lnTo>
                  <a:close/>
                  <a:moveTo>
                    <a:pt x="4906" y="1"/>
                  </a:moveTo>
                  <a:cubicBezTo>
                    <a:pt x="4588" y="1"/>
                    <a:pt x="4271" y="144"/>
                    <a:pt x="4061" y="430"/>
                  </a:cubicBezTo>
                  <a:lnTo>
                    <a:pt x="3412" y="430"/>
                  </a:lnTo>
                  <a:cubicBezTo>
                    <a:pt x="3142" y="430"/>
                    <a:pt x="2902" y="599"/>
                    <a:pt x="2815" y="854"/>
                  </a:cubicBezTo>
                  <a:lnTo>
                    <a:pt x="842" y="854"/>
                  </a:lnTo>
                  <a:cubicBezTo>
                    <a:pt x="380" y="854"/>
                    <a:pt x="0" y="1234"/>
                    <a:pt x="0" y="1696"/>
                  </a:cubicBezTo>
                  <a:lnTo>
                    <a:pt x="0" y="12816"/>
                  </a:lnTo>
                  <a:cubicBezTo>
                    <a:pt x="0" y="13282"/>
                    <a:pt x="380" y="13658"/>
                    <a:pt x="842" y="13658"/>
                  </a:cubicBezTo>
                  <a:lnTo>
                    <a:pt x="8969" y="13658"/>
                  </a:lnTo>
                  <a:cubicBezTo>
                    <a:pt x="9436" y="13658"/>
                    <a:pt x="9811" y="13282"/>
                    <a:pt x="9811" y="12816"/>
                  </a:cubicBezTo>
                  <a:lnTo>
                    <a:pt x="9811" y="1696"/>
                  </a:lnTo>
                  <a:cubicBezTo>
                    <a:pt x="9811" y="1234"/>
                    <a:pt x="9436" y="854"/>
                    <a:pt x="8974" y="854"/>
                  </a:cubicBezTo>
                  <a:lnTo>
                    <a:pt x="7001" y="854"/>
                  </a:lnTo>
                  <a:cubicBezTo>
                    <a:pt x="6915" y="599"/>
                    <a:pt x="6674" y="430"/>
                    <a:pt x="6405" y="430"/>
                  </a:cubicBezTo>
                  <a:lnTo>
                    <a:pt x="5750" y="430"/>
                  </a:lnTo>
                  <a:cubicBezTo>
                    <a:pt x="5541" y="144"/>
                    <a:pt x="5223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9" name="Google Shape;7609;p29"/>
            <p:cNvSpPr/>
            <p:nvPr/>
          </p:nvSpPr>
          <p:spPr>
            <a:xfrm>
              <a:off x="5512147" y="2448025"/>
              <a:ext cx="12406" cy="10622"/>
            </a:xfrm>
            <a:custGeom>
              <a:rect b="b" l="l" r="r" t="t"/>
              <a:pathLst>
                <a:path extrusionOk="0" h="405" w="473">
                  <a:moveTo>
                    <a:pt x="265" y="1"/>
                  </a:moveTo>
                  <a:cubicBezTo>
                    <a:pt x="266" y="1"/>
                    <a:pt x="268" y="1"/>
                    <a:pt x="269" y="1"/>
                  </a:cubicBezTo>
                  <a:lnTo>
                    <a:pt x="269" y="1"/>
                  </a:lnTo>
                  <a:cubicBezTo>
                    <a:pt x="269" y="1"/>
                    <a:pt x="270" y="1"/>
                    <a:pt x="270" y="1"/>
                  </a:cubicBezTo>
                  <a:close/>
                  <a:moveTo>
                    <a:pt x="269" y="1"/>
                  </a:moveTo>
                  <a:cubicBezTo>
                    <a:pt x="92" y="6"/>
                    <a:pt x="1" y="222"/>
                    <a:pt x="130" y="347"/>
                  </a:cubicBezTo>
                  <a:cubicBezTo>
                    <a:pt x="170" y="387"/>
                    <a:pt x="219" y="405"/>
                    <a:pt x="267" y="405"/>
                  </a:cubicBezTo>
                  <a:cubicBezTo>
                    <a:pt x="370" y="405"/>
                    <a:pt x="469" y="324"/>
                    <a:pt x="472" y="203"/>
                  </a:cubicBezTo>
                  <a:cubicBezTo>
                    <a:pt x="472" y="93"/>
                    <a:pt x="378" y="3"/>
                    <a:pt x="2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0" name="Google Shape;7610;p29"/>
            <p:cNvSpPr/>
            <p:nvPr/>
          </p:nvSpPr>
          <p:spPr>
            <a:xfrm>
              <a:off x="5412824" y="2470502"/>
              <a:ext cx="212548" cy="279795"/>
            </a:xfrm>
            <a:custGeom>
              <a:rect b="b" l="l" r="r" t="t"/>
              <a:pathLst>
                <a:path extrusionOk="0" h="10668" w="8104">
                  <a:moveTo>
                    <a:pt x="203" y="0"/>
                  </a:moveTo>
                  <a:cubicBezTo>
                    <a:pt x="92" y="0"/>
                    <a:pt x="1" y="92"/>
                    <a:pt x="1" y="202"/>
                  </a:cubicBezTo>
                  <a:lnTo>
                    <a:pt x="1" y="10466"/>
                  </a:lnTo>
                  <a:cubicBezTo>
                    <a:pt x="1" y="10576"/>
                    <a:pt x="92" y="10668"/>
                    <a:pt x="203" y="10668"/>
                  </a:cubicBezTo>
                  <a:lnTo>
                    <a:pt x="7902" y="10668"/>
                  </a:lnTo>
                  <a:cubicBezTo>
                    <a:pt x="8012" y="10668"/>
                    <a:pt x="8104" y="10576"/>
                    <a:pt x="8104" y="10466"/>
                  </a:cubicBezTo>
                  <a:lnTo>
                    <a:pt x="8104" y="202"/>
                  </a:lnTo>
                  <a:cubicBezTo>
                    <a:pt x="8104" y="92"/>
                    <a:pt x="8012" y="0"/>
                    <a:pt x="7902" y="0"/>
                  </a:cubicBezTo>
                  <a:lnTo>
                    <a:pt x="6833" y="0"/>
                  </a:lnTo>
                  <a:cubicBezTo>
                    <a:pt x="6578" y="15"/>
                    <a:pt x="6578" y="385"/>
                    <a:pt x="6833" y="399"/>
                  </a:cubicBezTo>
                  <a:lnTo>
                    <a:pt x="7704" y="399"/>
                  </a:lnTo>
                  <a:lnTo>
                    <a:pt x="7704" y="10264"/>
                  </a:lnTo>
                  <a:lnTo>
                    <a:pt x="405" y="10264"/>
                  </a:lnTo>
                  <a:lnTo>
                    <a:pt x="405" y="399"/>
                  </a:lnTo>
                  <a:lnTo>
                    <a:pt x="1271" y="399"/>
                  </a:lnTo>
                  <a:cubicBezTo>
                    <a:pt x="1526" y="385"/>
                    <a:pt x="1526" y="15"/>
                    <a:pt x="1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1" name="Google Shape;7611;p29"/>
            <p:cNvSpPr/>
            <p:nvPr/>
          </p:nvSpPr>
          <p:spPr>
            <a:xfrm>
              <a:off x="5440835" y="2498513"/>
              <a:ext cx="77896" cy="105907"/>
            </a:xfrm>
            <a:custGeom>
              <a:rect b="b" l="l" r="r" t="t"/>
              <a:pathLst>
                <a:path extrusionOk="0" h="4038" w="2970">
                  <a:moveTo>
                    <a:pt x="1699" y="404"/>
                  </a:moveTo>
                  <a:cubicBezTo>
                    <a:pt x="1945" y="404"/>
                    <a:pt x="2142" y="602"/>
                    <a:pt x="2142" y="842"/>
                  </a:cubicBezTo>
                  <a:lnTo>
                    <a:pt x="2142" y="1275"/>
                  </a:lnTo>
                  <a:cubicBezTo>
                    <a:pt x="2132" y="1627"/>
                    <a:pt x="1844" y="1911"/>
                    <a:pt x="1488" y="1911"/>
                  </a:cubicBezTo>
                  <a:cubicBezTo>
                    <a:pt x="1132" y="1911"/>
                    <a:pt x="843" y="1627"/>
                    <a:pt x="833" y="1275"/>
                  </a:cubicBezTo>
                  <a:lnTo>
                    <a:pt x="833" y="847"/>
                  </a:lnTo>
                  <a:lnTo>
                    <a:pt x="833" y="842"/>
                  </a:lnTo>
                  <a:cubicBezTo>
                    <a:pt x="833" y="602"/>
                    <a:pt x="1031" y="404"/>
                    <a:pt x="1276" y="404"/>
                  </a:cubicBezTo>
                  <a:close/>
                  <a:moveTo>
                    <a:pt x="1714" y="2300"/>
                  </a:moveTo>
                  <a:lnTo>
                    <a:pt x="1714" y="2421"/>
                  </a:lnTo>
                  <a:cubicBezTo>
                    <a:pt x="1714" y="2498"/>
                    <a:pt x="1733" y="2565"/>
                    <a:pt x="1772" y="2632"/>
                  </a:cubicBezTo>
                  <a:lnTo>
                    <a:pt x="1497" y="2902"/>
                  </a:lnTo>
                  <a:cubicBezTo>
                    <a:pt x="1495" y="2904"/>
                    <a:pt x="1491" y="2905"/>
                    <a:pt x="1488" y="2905"/>
                  </a:cubicBezTo>
                  <a:cubicBezTo>
                    <a:pt x="1484" y="2905"/>
                    <a:pt x="1481" y="2904"/>
                    <a:pt x="1478" y="2902"/>
                  </a:cubicBezTo>
                  <a:lnTo>
                    <a:pt x="1204" y="2632"/>
                  </a:lnTo>
                  <a:cubicBezTo>
                    <a:pt x="1242" y="2565"/>
                    <a:pt x="1262" y="2498"/>
                    <a:pt x="1257" y="2421"/>
                  </a:cubicBezTo>
                  <a:lnTo>
                    <a:pt x="1257" y="2300"/>
                  </a:lnTo>
                  <a:cubicBezTo>
                    <a:pt x="1334" y="2317"/>
                    <a:pt x="1411" y="2326"/>
                    <a:pt x="1487" y="2326"/>
                  </a:cubicBezTo>
                  <a:cubicBezTo>
                    <a:pt x="1564" y="2326"/>
                    <a:pt x="1639" y="2317"/>
                    <a:pt x="1714" y="2300"/>
                  </a:cubicBezTo>
                  <a:close/>
                  <a:moveTo>
                    <a:pt x="2099" y="2868"/>
                  </a:moveTo>
                  <a:lnTo>
                    <a:pt x="2445" y="3041"/>
                  </a:lnTo>
                  <a:cubicBezTo>
                    <a:pt x="2522" y="3080"/>
                    <a:pt x="2570" y="3162"/>
                    <a:pt x="2570" y="3248"/>
                  </a:cubicBezTo>
                  <a:lnTo>
                    <a:pt x="2570" y="3624"/>
                  </a:lnTo>
                  <a:cubicBezTo>
                    <a:pt x="2570" y="3633"/>
                    <a:pt x="2566" y="3638"/>
                    <a:pt x="2556" y="3638"/>
                  </a:cubicBezTo>
                  <a:lnTo>
                    <a:pt x="420" y="3638"/>
                  </a:lnTo>
                  <a:cubicBezTo>
                    <a:pt x="410" y="3638"/>
                    <a:pt x="405" y="3633"/>
                    <a:pt x="405" y="3624"/>
                  </a:cubicBezTo>
                  <a:lnTo>
                    <a:pt x="405" y="3248"/>
                  </a:lnTo>
                  <a:cubicBezTo>
                    <a:pt x="405" y="3162"/>
                    <a:pt x="453" y="3080"/>
                    <a:pt x="530" y="3041"/>
                  </a:cubicBezTo>
                  <a:lnTo>
                    <a:pt x="877" y="2868"/>
                  </a:lnTo>
                  <a:lnTo>
                    <a:pt x="1194" y="3186"/>
                  </a:lnTo>
                  <a:cubicBezTo>
                    <a:pt x="1276" y="3267"/>
                    <a:pt x="1382" y="3308"/>
                    <a:pt x="1488" y="3308"/>
                  </a:cubicBezTo>
                  <a:cubicBezTo>
                    <a:pt x="1594" y="3308"/>
                    <a:pt x="1699" y="3267"/>
                    <a:pt x="1781" y="3186"/>
                  </a:cubicBezTo>
                  <a:lnTo>
                    <a:pt x="2099" y="2868"/>
                  </a:lnTo>
                  <a:close/>
                  <a:moveTo>
                    <a:pt x="1271" y="0"/>
                  </a:moveTo>
                  <a:cubicBezTo>
                    <a:pt x="804" y="0"/>
                    <a:pt x="429" y="380"/>
                    <a:pt x="429" y="842"/>
                  </a:cubicBezTo>
                  <a:lnTo>
                    <a:pt x="429" y="1275"/>
                  </a:lnTo>
                  <a:cubicBezTo>
                    <a:pt x="429" y="1607"/>
                    <a:pt x="593" y="1920"/>
                    <a:pt x="862" y="2117"/>
                  </a:cubicBezTo>
                  <a:lnTo>
                    <a:pt x="862" y="2421"/>
                  </a:lnTo>
                  <a:cubicBezTo>
                    <a:pt x="857" y="2425"/>
                    <a:pt x="857" y="2430"/>
                    <a:pt x="853" y="2430"/>
                  </a:cubicBezTo>
                  <a:lnTo>
                    <a:pt x="352" y="2680"/>
                  </a:lnTo>
                  <a:cubicBezTo>
                    <a:pt x="136" y="2786"/>
                    <a:pt x="1" y="3008"/>
                    <a:pt x="6" y="3243"/>
                  </a:cubicBezTo>
                  <a:lnTo>
                    <a:pt x="6" y="3624"/>
                  </a:lnTo>
                  <a:cubicBezTo>
                    <a:pt x="6" y="3850"/>
                    <a:pt x="189" y="4033"/>
                    <a:pt x="420" y="4037"/>
                  </a:cubicBezTo>
                  <a:lnTo>
                    <a:pt x="2556" y="4037"/>
                  </a:lnTo>
                  <a:cubicBezTo>
                    <a:pt x="2782" y="4033"/>
                    <a:pt x="2970" y="3850"/>
                    <a:pt x="2970" y="3624"/>
                  </a:cubicBezTo>
                  <a:lnTo>
                    <a:pt x="2970" y="3243"/>
                  </a:lnTo>
                  <a:cubicBezTo>
                    <a:pt x="2970" y="3008"/>
                    <a:pt x="2835" y="2786"/>
                    <a:pt x="2623" y="2680"/>
                  </a:cubicBezTo>
                  <a:lnTo>
                    <a:pt x="2123" y="2430"/>
                  </a:lnTo>
                  <a:cubicBezTo>
                    <a:pt x="2118" y="2430"/>
                    <a:pt x="2113" y="2425"/>
                    <a:pt x="2113" y="2421"/>
                  </a:cubicBezTo>
                  <a:lnTo>
                    <a:pt x="2113" y="2117"/>
                  </a:lnTo>
                  <a:cubicBezTo>
                    <a:pt x="2383" y="1920"/>
                    <a:pt x="2541" y="1607"/>
                    <a:pt x="2541" y="1271"/>
                  </a:cubicBezTo>
                  <a:lnTo>
                    <a:pt x="2541" y="842"/>
                  </a:lnTo>
                  <a:cubicBezTo>
                    <a:pt x="2541" y="380"/>
                    <a:pt x="2166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2" name="Google Shape;7612;p29"/>
            <p:cNvSpPr/>
            <p:nvPr/>
          </p:nvSpPr>
          <p:spPr>
            <a:xfrm>
              <a:off x="5530690" y="2504178"/>
              <a:ext cx="66670" cy="32968"/>
            </a:xfrm>
            <a:custGeom>
              <a:rect b="b" l="l" r="r" t="t"/>
              <a:pathLst>
                <a:path extrusionOk="0" h="1257" w="2542">
                  <a:moveTo>
                    <a:pt x="2137" y="400"/>
                  </a:moveTo>
                  <a:lnTo>
                    <a:pt x="2137" y="857"/>
                  </a:lnTo>
                  <a:lnTo>
                    <a:pt x="400" y="857"/>
                  </a:lnTo>
                  <a:lnTo>
                    <a:pt x="400" y="400"/>
                  </a:lnTo>
                  <a:close/>
                  <a:moveTo>
                    <a:pt x="198" y="1"/>
                  </a:moveTo>
                  <a:cubicBezTo>
                    <a:pt x="87" y="1"/>
                    <a:pt x="1" y="87"/>
                    <a:pt x="1" y="198"/>
                  </a:cubicBezTo>
                  <a:lnTo>
                    <a:pt x="1" y="1059"/>
                  </a:lnTo>
                  <a:cubicBezTo>
                    <a:pt x="1" y="1165"/>
                    <a:pt x="92" y="1257"/>
                    <a:pt x="198" y="1257"/>
                  </a:cubicBezTo>
                  <a:lnTo>
                    <a:pt x="2339" y="1257"/>
                  </a:lnTo>
                  <a:cubicBezTo>
                    <a:pt x="2450" y="1257"/>
                    <a:pt x="2541" y="1165"/>
                    <a:pt x="2541" y="1055"/>
                  </a:cubicBezTo>
                  <a:lnTo>
                    <a:pt x="2541" y="198"/>
                  </a:lnTo>
                  <a:cubicBezTo>
                    <a:pt x="2541" y="87"/>
                    <a:pt x="2450" y="1"/>
                    <a:pt x="23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3" name="Google Shape;7613;p29"/>
            <p:cNvSpPr/>
            <p:nvPr/>
          </p:nvSpPr>
          <p:spPr>
            <a:xfrm>
              <a:off x="5528670" y="2549106"/>
              <a:ext cx="70578" cy="10517"/>
            </a:xfrm>
            <a:custGeom>
              <a:rect b="b" l="l" r="r" t="t"/>
              <a:pathLst>
                <a:path extrusionOk="0" h="401" w="2691">
                  <a:moveTo>
                    <a:pt x="257" y="0"/>
                  </a:moveTo>
                  <a:cubicBezTo>
                    <a:pt x="1" y="0"/>
                    <a:pt x="2" y="401"/>
                    <a:pt x="262" y="401"/>
                  </a:cubicBezTo>
                  <a:cubicBezTo>
                    <a:pt x="266" y="401"/>
                    <a:pt x="271" y="400"/>
                    <a:pt x="275" y="400"/>
                  </a:cubicBezTo>
                  <a:lnTo>
                    <a:pt x="2416" y="400"/>
                  </a:lnTo>
                  <a:cubicBezTo>
                    <a:pt x="2421" y="400"/>
                    <a:pt x="2425" y="401"/>
                    <a:pt x="2430" y="401"/>
                  </a:cubicBezTo>
                  <a:cubicBezTo>
                    <a:pt x="2689" y="401"/>
                    <a:pt x="2691" y="0"/>
                    <a:pt x="2434" y="0"/>
                  </a:cubicBezTo>
                  <a:cubicBezTo>
                    <a:pt x="2428" y="0"/>
                    <a:pt x="2422" y="0"/>
                    <a:pt x="2416" y="1"/>
                  </a:cubicBezTo>
                  <a:lnTo>
                    <a:pt x="275" y="1"/>
                  </a:lnTo>
                  <a:cubicBezTo>
                    <a:pt x="269" y="0"/>
                    <a:pt x="263" y="0"/>
                    <a:pt x="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4" name="Google Shape;7614;p29"/>
            <p:cNvSpPr/>
            <p:nvPr/>
          </p:nvSpPr>
          <p:spPr>
            <a:xfrm>
              <a:off x="5528670" y="2571452"/>
              <a:ext cx="37007" cy="10517"/>
            </a:xfrm>
            <a:custGeom>
              <a:rect b="b" l="l" r="r" t="t"/>
              <a:pathLst>
                <a:path extrusionOk="0" h="401" w="1411">
                  <a:moveTo>
                    <a:pt x="262" y="0"/>
                  </a:moveTo>
                  <a:cubicBezTo>
                    <a:pt x="2" y="0"/>
                    <a:pt x="1" y="400"/>
                    <a:pt x="257" y="400"/>
                  </a:cubicBezTo>
                  <a:cubicBezTo>
                    <a:pt x="263" y="400"/>
                    <a:pt x="269" y="400"/>
                    <a:pt x="275" y="400"/>
                  </a:cubicBezTo>
                  <a:lnTo>
                    <a:pt x="1132" y="400"/>
                  </a:lnTo>
                  <a:cubicBezTo>
                    <a:pt x="1138" y="400"/>
                    <a:pt x="1144" y="400"/>
                    <a:pt x="1150" y="400"/>
                  </a:cubicBezTo>
                  <a:cubicBezTo>
                    <a:pt x="1411" y="400"/>
                    <a:pt x="1409" y="0"/>
                    <a:pt x="1145" y="0"/>
                  </a:cubicBezTo>
                  <a:cubicBezTo>
                    <a:pt x="1141" y="0"/>
                    <a:pt x="1136" y="0"/>
                    <a:pt x="1132" y="0"/>
                  </a:cubicBezTo>
                  <a:lnTo>
                    <a:pt x="275" y="0"/>
                  </a:lnTo>
                  <a:cubicBezTo>
                    <a:pt x="271" y="0"/>
                    <a:pt x="266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5" name="Google Shape;7615;p29"/>
            <p:cNvSpPr/>
            <p:nvPr/>
          </p:nvSpPr>
          <p:spPr>
            <a:xfrm>
              <a:off x="5438946" y="2616379"/>
              <a:ext cx="160302" cy="10517"/>
            </a:xfrm>
            <a:custGeom>
              <a:rect b="b" l="l" r="r" t="t"/>
              <a:pathLst>
                <a:path extrusionOk="0" h="401" w="6112">
                  <a:moveTo>
                    <a:pt x="261" y="0"/>
                  </a:moveTo>
                  <a:cubicBezTo>
                    <a:pt x="0" y="0"/>
                    <a:pt x="0" y="400"/>
                    <a:pt x="261" y="400"/>
                  </a:cubicBezTo>
                  <a:cubicBezTo>
                    <a:pt x="266" y="400"/>
                    <a:pt x="270" y="400"/>
                    <a:pt x="275" y="400"/>
                  </a:cubicBezTo>
                  <a:lnTo>
                    <a:pt x="5837" y="400"/>
                  </a:lnTo>
                  <a:cubicBezTo>
                    <a:pt x="5842" y="400"/>
                    <a:pt x="5847" y="400"/>
                    <a:pt x="5851" y="400"/>
                  </a:cubicBezTo>
                  <a:cubicBezTo>
                    <a:pt x="6112" y="400"/>
                    <a:pt x="6112" y="0"/>
                    <a:pt x="5851" y="0"/>
                  </a:cubicBezTo>
                  <a:cubicBezTo>
                    <a:pt x="5847" y="0"/>
                    <a:pt x="5842" y="0"/>
                    <a:pt x="5837" y="0"/>
                  </a:cubicBezTo>
                  <a:lnTo>
                    <a:pt x="275" y="0"/>
                  </a:lnTo>
                  <a:cubicBezTo>
                    <a:pt x="270" y="0"/>
                    <a:pt x="266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6" name="Google Shape;7616;p29"/>
            <p:cNvSpPr/>
            <p:nvPr/>
          </p:nvSpPr>
          <p:spPr>
            <a:xfrm>
              <a:off x="5438946" y="2638830"/>
              <a:ext cx="25782" cy="10517"/>
            </a:xfrm>
            <a:custGeom>
              <a:rect b="b" l="l" r="r" t="t"/>
              <a:pathLst>
                <a:path extrusionOk="0" h="401" w="983">
                  <a:moveTo>
                    <a:pt x="257" y="0"/>
                  </a:moveTo>
                  <a:cubicBezTo>
                    <a:pt x="0" y="0"/>
                    <a:pt x="2" y="401"/>
                    <a:pt x="261" y="401"/>
                  </a:cubicBezTo>
                  <a:cubicBezTo>
                    <a:pt x="266" y="401"/>
                    <a:pt x="270" y="401"/>
                    <a:pt x="275" y="400"/>
                  </a:cubicBezTo>
                  <a:lnTo>
                    <a:pt x="703" y="400"/>
                  </a:lnTo>
                  <a:cubicBezTo>
                    <a:pt x="708" y="401"/>
                    <a:pt x="712" y="401"/>
                    <a:pt x="717" y="401"/>
                  </a:cubicBezTo>
                  <a:cubicBezTo>
                    <a:pt x="981" y="401"/>
                    <a:pt x="983" y="0"/>
                    <a:pt x="721" y="0"/>
                  </a:cubicBezTo>
                  <a:cubicBezTo>
                    <a:pt x="715" y="0"/>
                    <a:pt x="709" y="1"/>
                    <a:pt x="703" y="1"/>
                  </a:cubicBezTo>
                  <a:lnTo>
                    <a:pt x="275" y="1"/>
                  </a:lnTo>
                  <a:cubicBezTo>
                    <a:pt x="269" y="1"/>
                    <a:pt x="263" y="0"/>
                    <a:pt x="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7" name="Google Shape;7617;p29"/>
            <p:cNvSpPr/>
            <p:nvPr/>
          </p:nvSpPr>
          <p:spPr>
            <a:xfrm>
              <a:off x="5438946" y="2706104"/>
              <a:ext cx="25782" cy="10517"/>
            </a:xfrm>
            <a:custGeom>
              <a:rect b="b" l="l" r="r" t="t"/>
              <a:pathLst>
                <a:path extrusionOk="0" h="401" w="983">
                  <a:moveTo>
                    <a:pt x="261" y="0"/>
                  </a:moveTo>
                  <a:cubicBezTo>
                    <a:pt x="0" y="0"/>
                    <a:pt x="0" y="400"/>
                    <a:pt x="261" y="400"/>
                  </a:cubicBezTo>
                  <a:cubicBezTo>
                    <a:pt x="266" y="400"/>
                    <a:pt x="270" y="400"/>
                    <a:pt x="275" y="400"/>
                  </a:cubicBezTo>
                  <a:lnTo>
                    <a:pt x="703" y="400"/>
                  </a:lnTo>
                  <a:cubicBezTo>
                    <a:pt x="708" y="400"/>
                    <a:pt x="713" y="400"/>
                    <a:pt x="717" y="400"/>
                  </a:cubicBezTo>
                  <a:cubicBezTo>
                    <a:pt x="982" y="400"/>
                    <a:pt x="982" y="0"/>
                    <a:pt x="717" y="0"/>
                  </a:cubicBezTo>
                  <a:cubicBezTo>
                    <a:pt x="713" y="0"/>
                    <a:pt x="708" y="0"/>
                    <a:pt x="703" y="1"/>
                  </a:cubicBezTo>
                  <a:lnTo>
                    <a:pt x="275" y="1"/>
                  </a:lnTo>
                  <a:cubicBezTo>
                    <a:pt x="270" y="0"/>
                    <a:pt x="266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8" name="Google Shape;7618;p29"/>
            <p:cNvSpPr/>
            <p:nvPr/>
          </p:nvSpPr>
          <p:spPr>
            <a:xfrm>
              <a:off x="5438946" y="2683627"/>
              <a:ext cx="25782" cy="10517"/>
            </a:xfrm>
            <a:custGeom>
              <a:rect b="b" l="l" r="r" t="t"/>
              <a:pathLst>
                <a:path extrusionOk="0" h="401" w="983">
                  <a:moveTo>
                    <a:pt x="261" y="1"/>
                  </a:moveTo>
                  <a:cubicBezTo>
                    <a:pt x="0" y="1"/>
                    <a:pt x="0" y="401"/>
                    <a:pt x="261" y="401"/>
                  </a:cubicBezTo>
                  <a:cubicBezTo>
                    <a:pt x="266" y="401"/>
                    <a:pt x="270" y="401"/>
                    <a:pt x="275" y="400"/>
                  </a:cubicBezTo>
                  <a:lnTo>
                    <a:pt x="703" y="400"/>
                  </a:lnTo>
                  <a:cubicBezTo>
                    <a:pt x="708" y="401"/>
                    <a:pt x="713" y="401"/>
                    <a:pt x="717" y="401"/>
                  </a:cubicBezTo>
                  <a:cubicBezTo>
                    <a:pt x="982" y="401"/>
                    <a:pt x="982" y="1"/>
                    <a:pt x="717" y="1"/>
                  </a:cubicBezTo>
                  <a:cubicBezTo>
                    <a:pt x="713" y="1"/>
                    <a:pt x="708" y="1"/>
                    <a:pt x="703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9" name="Google Shape;7619;p29"/>
            <p:cNvSpPr/>
            <p:nvPr/>
          </p:nvSpPr>
          <p:spPr>
            <a:xfrm>
              <a:off x="5439576" y="2661307"/>
              <a:ext cx="24392" cy="10491"/>
            </a:xfrm>
            <a:custGeom>
              <a:rect b="b" l="l" r="r" t="t"/>
              <a:pathLst>
                <a:path extrusionOk="0" h="400" w="930">
                  <a:moveTo>
                    <a:pt x="251" y="0"/>
                  </a:moveTo>
                  <a:cubicBezTo>
                    <a:pt x="1" y="10"/>
                    <a:pt x="1" y="385"/>
                    <a:pt x="251" y="400"/>
                  </a:cubicBezTo>
                  <a:lnTo>
                    <a:pt x="679" y="400"/>
                  </a:lnTo>
                  <a:cubicBezTo>
                    <a:pt x="929" y="385"/>
                    <a:pt x="929" y="1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0" name="Google Shape;7620;p29"/>
            <p:cNvSpPr/>
            <p:nvPr/>
          </p:nvSpPr>
          <p:spPr>
            <a:xfrm>
              <a:off x="5472517" y="2638830"/>
              <a:ext cx="48259" cy="10517"/>
            </a:xfrm>
            <a:custGeom>
              <a:rect b="b" l="l" r="r" t="t"/>
              <a:pathLst>
                <a:path extrusionOk="0" h="401" w="1840">
                  <a:moveTo>
                    <a:pt x="262" y="0"/>
                  </a:moveTo>
                  <a:cubicBezTo>
                    <a:pt x="0" y="0"/>
                    <a:pt x="2" y="401"/>
                    <a:pt x="266" y="401"/>
                  </a:cubicBezTo>
                  <a:cubicBezTo>
                    <a:pt x="270" y="401"/>
                    <a:pt x="275" y="401"/>
                    <a:pt x="280" y="400"/>
                  </a:cubicBezTo>
                  <a:lnTo>
                    <a:pt x="1564" y="400"/>
                  </a:lnTo>
                  <a:cubicBezTo>
                    <a:pt x="1569" y="401"/>
                    <a:pt x="1574" y="401"/>
                    <a:pt x="1578" y="401"/>
                  </a:cubicBezTo>
                  <a:cubicBezTo>
                    <a:pt x="1838" y="401"/>
                    <a:pt x="1839" y="0"/>
                    <a:pt x="1582" y="0"/>
                  </a:cubicBezTo>
                  <a:cubicBezTo>
                    <a:pt x="1576" y="0"/>
                    <a:pt x="1571" y="1"/>
                    <a:pt x="1564" y="1"/>
                  </a:cubicBezTo>
                  <a:lnTo>
                    <a:pt x="280" y="1"/>
                  </a:lnTo>
                  <a:cubicBezTo>
                    <a:pt x="274" y="1"/>
                    <a:pt x="268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1" name="Google Shape;7621;p29"/>
            <p:cNvSpPr/>
            <p:nvPr/>
          </p:nvSpPr>
          <p:spPr>
            <a:xfrm>
              <a:off x="5473278" y="2706104"/>
              <a:ext cx="69949" cy="10517"/>
            </a:xfrm>
            <a:custGeom>
              <a:rect b="b" l="l" r="r" t="t"/>
              <a:pathLst>
                <a:path extrusionOk="0" h="401" w="2667">
                  <a:moveTo>
                    <a:pt x="2406" y="0"/>
                  </a:moveTo>
                  <a:cubicBezTo>
                    <a:pt x="2401" y="0"/>
                    <a:pt x="2397" y="0"/>
                    <a:pt x="2392" y="1"/>
                  </a:cubicBezTo>
                  <a:lnTo>
                    <a:pt x="251" y="1"/>
                  </a:lnTo>
                  <a:cubicBezTo>
                    <a:pt x="1" y="15"/>
                    <a:pt x="1" y="386"/>
                    <a:pt x="251" y="400"/>
                  </a:cubicBezTo>
                  <a:lnTo>
                    <a:pt x="2392" y="400"/>
                  </a:lnTo>
                  <a:cubicBezTo>
                    <a:pt x="2397" y="400"/>
                    <a:pt x="2401" y="400"/>
                    <a:pt x="2406" y="400"/>
                  </a:cubicBezTo>
                  <a:cubicBezTo>
                    <a:pt x="2666" y="400"/>
                    <a:pt x="2666" y="0"/>
                    <a:pt x="2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2" name="Google Shape;7622;p29"/>
            <p:cNvSpPr/>
            <p:nvPr/>
          </p:nvSpPr>
          <p:spPr>
            <a:xfrm>
              <a:off x="5472517" y="2683627"/>
              <a:ext cx="48232" cy="10517"/>
            </a:xfrm>
            <a:custGeom>
              <a:rect b="b" l="l" r="r" t="t"/>
              <a:pathLst>
                <a:path extrusionOk="0" h="401" w="1839">
                  <a:moveTo>
                    <a:pt x="266" y="1"/>
                  </a:moveTo>
                  <a:cubicBezTo>
                    <a:pt x="0" y="1"/>
                    <a:pt x="0" y="401"/>
                    <a:pt x="266" y="401"/>
                  </a:cubicBezTo>
                  <a:cubicBezTo>
                    <a:pt x="270" y="401"/>
                    <a:pt x="275" y="401"/>
                    <a:pt x="280" y="400"/>
                  </a:cubicBezTo>
                  <a:lnTo>
                    <a:pt x="1564" y="400"/>
                  </a:lnTo>
                  <a:cubicBezTo>
                    <a:pt x="1569" y="401"/>
                    <a:pt x="1574" y="401"/>
                    <a:pt x="1578" y="401"/>
                  </a:cubicBezTo>
                  <a:cubicBezTo>
                    <a:pt x="1839" y="401"/>
                    <a:pt x="1839" y="1"/>
                    <a:pt x="1578" y="1"/>
                  </a:cubicBezTo>
                  <a:cubicBezTo>
                    <a:pt x="1574" y="1"/>
                    <a:pt x="1569" y="1"/>
                    <a:pt x="1564" y="1"/>
                  </a:cubicBezTo>
                  <a:lnTo>
                    <a:pt x="280" y="1"/>
                  </a:lnTo>
                  <a:cubicBezTo>
                    <a:pt x="275" y="1"/>
                    <a:pt x="270" y="1"/>
                    <a:pt x="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3" name="Google Shape;7623;p29"/>
            <p:cNvSpPr/>
            <p:nvPr/>
          </p:nvSpPr>
          <p:spPr>
            <a:xfrm>
              <a:off x="5473147" y="2661307"/>
              <a:ext cx="69450" cy="10491"/>
            </a:xfrm>
            <a:custGeom>
              <a:rect b="b" l="l" r="r" t="t"/>
              <a:pathLst>
                <a:path extrusionOk="0" h="400" w="2648">
                  <a:moveTo>
                    <a:pt x="256" y="0"/>
                  </a:moveTo>
                  <a:cubicBezTo>
                    <a:pt x="1" y="10"/>
                    <a:pt x="1" y="385"/>
                    <a:pt x="256" y="400"/>
                  </a:cubicBezTo>
                  <a:lnTo>
                    <a:pt x="2392" y="400"/>
                  </a:lnTo>
                  <a:cubicBezTo>
                    <a:pt x="2647" y="385"/>
                    <a:pt x="2647" y="10"/>
                    <a:pt x="23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4" name="Google Shape;7624;p29"/>
            <p:cNvSpPr/>
            <p:nvPr/>
          </p:nvSpPr>
          <p:spPr>
            <a:xfrm>
              <a:off x="5556681" y="2661281"/>
              <a:ext cx="41938" cy="10543"/>
            </a:xfrm>
            <a:custGeom>
              <a:rect b="b" l="l" r="r" t="t"/>
              <a:pathLst>
                <a:path extrusionOk="0" h="402" w="1599">
                  <a:moveTo>
                    <a:pt x="262" y="1"/>
                  </a:moveTo>
                  <a:cubicBezTo>
                    <a:pt x="1" y="1"/>
                    <a:pt x="2" y="401"/>
                    <a:pt x="266" y="401"/>
                  </a:cubicBezTo>
                  <a:cubicBezTo>
                    <a:pt x="271" y="401"/>
                    <a:pt x="275" y="401"/>
                    <a:pt x="280" y="401"/>
                  </a:cubicBezTo>
                  <a:lnTo>
                    <a:pt x="1348" y="401"/>
                  </a:lnTo>
                  <a:cubicBezTo>
                    <a:pt x="1599" y="386"/>
                    <a:pt x="1599" y="11"/>
                    <a:pt x="1348" y="1"/>
                  </a:cubicBezTo>
                  <a:lnTo>
                    <a:pt x="280" y="1"/>
                  </a:lnTo>
                  <a:cubicBezTo>
                    <a:pt x="274" y="1"/>
                    <a:pt x="268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5" name="Google Shape;7625;p29"/>
            <p:cNvSpPr/>
            <p:nvPr/>
          </p:nvSpPr>
          <p:spPr>
            <a:xfrm>
              <a:off x="5556681" y="2638830"/>
              <a:ext cx="42567" cy="10517"/>
            </a:xfrm>
            <a:custGeom>
              <a:rect b="b" l="l" r="r" t="t"/>
              <a:pathLst>
                <a:path extrusionOk="0" h="401" w="1623">
                  <a:moveTo>
                    <a:pt x="262" y="0"/>
                  </a:moveTo>
                  <a:cubicBezTo>
                    <a:pt x="1" y="0"/>
                    <a:pt x="2" y="401"/>
                    <a:pt x="266" y="401"/>
                  </a:cubicBezTo>
                  <a:cubicBezTo>
                    <a:pt x="271" y="401"/>
                    <a:pt x="275" y="401"/>
                    <a:pt x="280" y="400"/>
                  </a:cubicBezTo>
                  <a:lnTo>
                    <a:pt x="1348" y="400"/>
                  </a:lnTo>
                  <a:cubicBezTo>
                    <a:pt x="1353" y="401"/>
                    <a:pt x="1357" y="401"/>
                    <a:pt x="1362" y="401"/>
                  </a:cubicBezTo>
                  <a:cubicBezTo>
                    <a:pt x="1621" y="401"/>
                    <a:pt x="1623" y="0"/>
                    <a:pt x="1366" y="0"/>
                  </a:cubicBezTo>
                  <a:cubicBezTo>
                    <a:pt x="1360" y="0"/>
                    <a:pt x="1354" y="1"/>
                    <a:pt x="1348" y="1"/>
                  </a:cubicBezTo>
                  <a:lnTo>
                    <a:pt x="280" y="1"/>
                  </a:lnTo>
                  <a:cubicBezTo>
                    <a:pt x="274" y="1"/>
                    <a:pt x="268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6" name="Google Shape;7626;p29"/>
            <p:cNvSpPr/>
            <p:nvPr/>
          </p:nvSpPr>
          <p:spPr>
            <a:xfrm>
              <a:off x="5556681" y="2683627"/>
              <a:ext cx="42567" cy="10517"/>
            </a:xfrm>
            <a:custGeom>
              <a:rect b="b" l="l" r="r" t="t"/>
              <a:pathLst>
                <a:path extrusionOk="0" h="401" w="1623">
                  <a:moveTo>
                    <a:pt x="266" y="1"/>
                  </a:moveTo>
                  <a:cubicBezTo>
                    <a:pt x="1" y="1"/>
                    <a:pt x="1" y="401"/>
                    <a:pt x="266" y="401"/>
                  </a:cubicBezTo>
                  <a:cubicBezTo>
                    <a:pt x="271" y="401"/>
                    <a:pt x="275" y="401"/>
                    <a:pt x="280" y="400"/>
                  </a:cubicBezTo>
                  <a:lnTo>
                    <a:pt x="1348" y="400"/>
                  </a:lnTo>
                  <a:cubicBezTo>
                    <a:pt x="1353" y="401"/>
                    <a:pt x="1358" y="401"/>
                    <a:pt x="1362" y="401"/>
                  </a:cubicBezTo>
                  <a:cubicBezTo>
                    <a:pt x="1623" y="401"/>
                    <a:pt x="1623" y="1"/>
                    <a:pt x="1362" y="1"/>
                  </a:cubicBezTo>
                  <a:cubicBezTo>
                    <a:pt x="1358" y="1"/>
                    <a:pt x="1353" y="1"/>
                    <a:pt x="1348" y="1"/>
                  </a:cubicBezTo>
                  <a:lnTo>
                    <a:pt x="280" y="1"/>
                  </a:lnTo>
                  <a:cubicBezTo>
                    <a:pt x="275" y="1"/>
                    <a:pt x="271" y="1"/>
                    <a:pt x="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7" name="Google Shape;7627;p29"/>
            <p:cNvSpPr/>
            <p:nvPr/>
          </p:nvSpPr>
          <p:spPr>
            <a:xfrm>
              <a:off x="5556681" y="2706104"/>
              <a:ext cx="42567" cy="10517"/>
            </a:xfrm>
            <a:custGeom>
              <a:rect b="b" l="l" r="r" t="t"/>
              <a:pathLst>
                <a:path extrusionOk="0" h="401" w="1623">
                  <a:moveTo>
                    <a:pt x="266" y="0"/>
                  </a:moveTo>
                  <a:cubicBezTo>
                    <a:pt x="1" y="0"/>
                    <a:pt x="1" y="400"/>
                    <a:pt x="266" y="400"/>
                  </a:cubicBezTo>
                  <a:cubicBezTo>
                    <a:pt x="271" y="400"/>
                    <a:pt x="275" y="400"/>
                    <a:pt x="280" y="400"/>
                  </a:cubicBezTo>
                  <a:lnTo>
                    <a:pt x="1348" y="400"/>
                  </a:lnTo>
                  <a:cubicBezTo>
                    <a:pt x="1353" y="400"/>
                    <a:pt x="1358" y="400"/>
                    <a:pt x="1362" y="400"/>
                  </a:cubicBezTo>
                  <a:cubicBezTo>
                    <a:pt x="1623" y="400"/>
                    <a:pt x="1623" y="0"/>
                    <a:pt x="1362" y="0"/>
                  </a:cubicBezTo>
                  <a:cubicBezTo>
                    <a:pt x="1358" y="0"/>
                    <a:pt x="1353" y="0"/>
                    <a:pt x="1348" y="1"/>
                  </a:cubicBezTo>
                  <a:lnTo>
                    <a:pt x="280" y="1"/>
                  </a:lnTo>
                  <a:cubicBezTo>
                    <a:pt x="275" y="0"/>
                    <a:pt x="271" y="0"/>
                    <a:pt x="2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28" name="Google Shape;7628;p29"/>
          <p:cNvGrpSpPr/>
          <p:nvPr/>
        </p:nvGrpSpPr>
        <p:grpSpPr>
          <a:xfrm>
            <a:off x="5364617" y="4123268"/>
            <a:ext cx="285985" cy="322572"/>
            <a:chOff x="5364617" y="4307843"/>
            <a:chExt cx="285985" cy="322572"/>
          </a:xfrm>
        </p:grpSpPr>
        <p:sp>
          <p:nvSpPr>
            <p:cNvPr id="7629" name="Google Shape;7629;p29"/>
            <p:cNvSpPr/>
            <p:nvPr/>
          </p:nvSpPr>
          <p:spPr>
            <a:xfrm>
              <a:off x="5374977" y="4569305"/>
              <a:ext cx="84059" cy="52271"/>
            </a:xfrm>
            <a:custGeom>
              <a:rect b="b" l="l" r="r" t="t"/>
              <a:pathLst>
                <a:path extrusionOk="0" h="1993" w="3205">
                  <a:moveTo>
                    <a:pt x="2550" y="622"/>
                  </a:moveTo>
                  <a:cubicBezTo>
                    <a:pt x="2738" y="622"/>
                    <a:pt x="2738" y="906"/>
                    <a:pt x="2550" y="906"/>
                  </a:cubicBezTo>
                  <a:lnTo>
                    <a:pt x="606" y="906"/>
                  </a:lnTo>
                  <a:cubicBezTo>
                    <a:pt x="529" y="906"/>
                    <a:pt x="462" y="843"/>
                    <a:pt x="462" y="766"/>
                  </a:cubicBezTo>
                  <a:cubicBezTo>
                    <a:pt x="462" y="684"/>
                    <a:pt x="529" y="622"/>
                    <a:pt x="606" y="622"/>
                  </a:cubicBezTo>
                  <a:close/>
                  <a:moveTo>
                    <a:pt x="0" y="1"/>
                  </a:moveTo>
                  <a:lnTo>
                    <a:pt x="0" y="1993"/>
                  </a:lnTo>
                  <a:lnTo>
                    <a:pt x="3205" y="1993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0" name="Google Shape;7630;p29"/>
            <p:cNvSpPr/>
            <p:nvPr/>
          </p:nvSpPr>
          <p:spPr>
            <a:xfrm>
              <a:off x="5466328" y="4489547"/>
              <a:ext cx="84085" cy="132029"/>
            </a:xfrm>
            <a:custGeom>
              <a:rect b="b" l="l" r="r" t="t"/>
              <a:pathLst>
                <a:path extrusionOk="0" h="5034" w="3206">
                  <a:moveTo>
                    <a:pt x="2566" y="622"/>
                  </a:moveTo>
                  <a:cubicBezTo>
                    <a:pt x="2753" y="622"/>
                    <a:pt x="2753" y="906"/>
                    <a:pt x="2566" y="906"/>
                  </a:cubicBezTo>
                  <a:lnTo>
                    <a:pt x="622" y="906"/>
                  </a:lnTo>
                  <a:cubicBezTo>
                    <a:pt x="545" y="906"/>
                    <a:pt x="482" y="843"/>
                    <a:pt x="482" y="766"/>
                  </a:cubicBezTo>
                  <a:cubicBezTo>
                    <a:pt x="482" y="684"/>
                    <a:pt x="545" y="622"/>
                    <a:pt x="622" y="622"/>
                  </a:cubicBezTo>
                  <a:close/>
                  <a:moveTo>
                    <a:pt x="1" y="1"/>
                  </a:moveTo>
                  <a:lnTo>
                    <a:pt x="1" y="5034"/>
                  </a:lnTo>
                  <a:lnTo>
                    <a:pt x="3205" y="5034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1" name="Google Shape;7631;p29"/>
            <p:cNvSpPr/>
            <p:nvPr/>
          </p:nvSpPr>
          <p:spPr>
            <a:xfrm>
              <a:off x="5557835" y="4403731"/>
              <a:ext cx="87731" cy="217846"/>
            </a:xfrm>
            <a:custGeom>
              <a:rect b="b" l="l" r="r" t="t"/>
              <a:pathLst>
                <a:path extrusionOk="0" h="8306" w="3345">
                  <a:moveTo>
                    <a:pt x="2570" y="626"/>
                  </a:moveTo>
                  <a:cubicBezTo>
                    <a:pt x="2762" y="626"/>
                    <a:pt x="2762" y="910"/>
                    <a:pt x="2570" y="910"/>
                  </a:cubicBezTo>
                  <a:lnTo>
                    <a:pt x="631" y="910"/>
                  </a:lnTo>
                  <a:cubicBezTo>
                    <a:pt x="554" y="910"/>
                    <a:pt x="486" y="843"/>
                    <a:pt x="486" y="766"/>
                  </a:cubicBezTo>
                  <a:cubicBezTo>
                    <a:pt x="486" y="689"/>
                    <a:pt x="554" y="626"/>
                    <a:pt x="631" y="626"/>
                  </a:cubicBezTo>
                  <a:close/>
                  <a:moveTo>
                    <a:pt x="0" y="1"/>
                  </a:moveTo>
                  <a:lnTo>
                    <a:pt x="0" y="8306"/>
                  </a:lnTo>
                  <a:lnTo>
                    <a:pt x="3345" y="8306"/>
                  </a:lnTo>
                  <a:lnTo>
                    <a:pt x="3345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2" name="Google Shape;7632;p29"/>
            <p:cNvSpPr/>
            <p:nvPr/>
          </p:nvSpPr>
          <p:spPr>
            <a:xfrm>
              <a:off x="5366007" y="4395023"/>
              <a:ext cx="284595" cy="235392"/>
            </a:xfrm>
            <a:custGeom>
              <a:rect b="b" l="l" r="r" t="t"/>
              <a:pathLst>
                <a:path extrusionOk="0" h="8975" w="10851">
                  <a:moveTo>
                    <a:pt x="3489" y="6699"/>
                  </a:moveTo>
                  <a:lnTo>
                    <a:pt x="3489" y="8590"/>
                  </a:lnTo>
                  <a:lnTo>
                    <a:pt x="395" y="8590"/>
                  </a:lnTo>
                  <a:lnTo>
                    <a:pt x="395" y="6699"/>
                  </a:lnTo>
                  <a:close/>
                  <a:moveTo>
                    <a:pt x="6978" y="3658"/>
                  </a:moveTo>
                  <a:lnTo>
                    <a:pt x="6978" y="8590"/>
                  </a:lnTo>
                  <a:lnTo>
                    <a:pt x="3884" y="8590"/>
                  </a:lnTo>
                  <a:lnTo>
                    <a:pt x="3884" y="6502"/>
                  </a:lnTo>
                  <a:lnTo>
                    <a:pt x="3884" y="3658"/>
                  </a:lnTo>
                  <a:close/>
                  <a:moveTo>
                    <a:pt x="7162" y="1"/>
                  </a:moveTo>
                  <a:cubicBezTo>
                    <a:pt x="7060" y="1"/>
                    <a:pt x="6978" y="90"/>
                    <a:pt x="6978" y="193"/>
                  </a:cubicBezTo>
                  <a:lnTo>
                    <a:pt x="6978" y="3268"/>
                  </a:lnTo>
                  <a:lnTo>
                    <a:pt x="3682" y="3268"/>
                  </a:lnTo>
                  <a:cubicBezTo>
                    <a:pt x="3576" y="3268"/>
                    <a:pt x="3489" y="3355"/>
                    <a:pt x="3489" y="3465"/>
                  </a:cubicBezTo>
                  <a:lnTo>
                    <a:pt x="3489" y="6309"/>
                  </a:lnTo>
                  <a:lnTo>
                    <a:pt x="198" y="6309"/>
                  </a:lnTo>
                  <a:cubicBezTo>
                    <a:pt x="87" y="6309"/>
                    <a:pt x="1" y="6396"/>
                    <a:pt x="1" y="6502"/>
                  </a:cubicBezTo>
                  <a:lnTo>
                    <a:pt x="1" y="8782"/>
                  </a:lnTo>
                  <a:cubicBezTo>
                    <a:pt x="1" y="8888"/>
                    <a:pt x="87" y="8975"/>
                    <a:pt x="198" y="8975"/>
                  </a:cubicBezTo>
                  <a:lnTo>
                    <a:pt x="10659" y="8975"/>
                  </a:lnTo>
                  <a:cubicBezTo>
                    <a:pt x="10764" y="8975"/>
                    <a:pt x="10851" y="8888"/>
                    <a:pt x="10851" y="8782"/>
                  </a:cubicBezTo>
                  <a:lnTo>
                    <a:pt x="10851" y="1680"/>
                  </a:lnTo>
                  <a:cubicBezTo>
                    <a:pt x="10851" y="1550"/>
                    <a:pt x="10754" y="1485"/>
                    <a:pt x="10656" y="1485"/>
                  </a:cubicBezTo>
                  <a:cubicBezTo>
                    <a:pt x="10559" y="1485"/>
                    <a:pt x="10461" y="1550"/>
                    <a:pt x="10461" y="1680"/>
                  </a:cubicBezTo>
                  <a:lnTo>
                    <a:pt x="10461" y="8590"/>
                  </a:lnTo>
                  <a:lnTo>
                    <a:pt x="7362" y="8590"/>
                  </a:lnTo>
                  <a:lnTo>
                    <a:pt x="7362" y="386"/>
                  </a:lnTo>
                  <a:lnTo>
                    <a:pt x="10461" y="386"/>
                  </a:lnTo>
                  <a:lnTo>
                    <a:pt x="10461" y="915"/>
                  </a:lnTo>
                  <a:cubicBezTo>
                    <a:pt x="10461" y="1018"/>
                    <a:pt x="10544" y="1108"/>
                    <a:pt x="10650" y="1108"/>
                  </a:cubicBezTo>
                  <a:cubicBezTo>
                    <a:pt x="10653" y="1108"/>
                    <a:pt x="10656" y="1108"/>
                    <a:pt x="10659" y="1108"/>
                  </a:cubicBezTo>
                  <a:cubicBezTo>
                    <a:pt x="10764" y="1108"/>
                    <a:pt x="10851" y="1021"/>
                    <a:pt x="10851" y="915"/>
                  </a:cubicBezTo>
                  <a:lnTo>
                    <a:pt x="10851" y="193"/>
                  </a:lnTo>
                  <a:cubicBezTo>
                    <a:pt x="10851" y="88"/>
                    <a:pt x="10764" y="1"/>
                    <a:pt x="10659" y="1"/>
                  </a:cubicBezTo>
                  <a:lnTo>
                    <a:pt x="7170" y="1"/>
                  </a:lnTo>
                  <a:cubicBezTo>
                    <a:pt x="7167" y="1"/>
                    <a:pt x="7165" y="1"/>
                    <a:pt x="7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3" name="Google Shape;7633;p29"/>
            <p:cNvSpPr/>
            <p:nvPr/>
          </p:nvSpPr>
          <p:spPr>
            <a:xfrm>
              <a:off x="5384052" y="4584202"/>
              <a:ext cx="64651" cy="10255"/>
            </a:xfrm>
            <a:custGeom>
              <a:rect b="b" l="l" r="r" t="t"/>
              <a:pathLst>
                <a:path extrusionOk="0" h="391" w="2465">
                  <a:moveTo>
                    <a:pt x="260" y="1"/>
                  </a:moveTo>
                  <a:cubicBezTo>
                    <a:pt x="1" y="1"/>
                    <a:pt x="1" y="390"/>
                    <a:pt x="260" y="390"/>
                  </a:cubicBezTo>
                  <a:lnTo>
                    <a:pt x="2204" y="390"/>
                  </a:lnTo>
                  <a:cubicBezTo>
                    <a:pt x="2464" y="390"/>
                    <a:pt x="2464" y="1"/>
                    <a:pt x="2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4" name="Google Shape;7634;p29"/>
            <p:cNvSpPr/>
            <p:nvPr/>
          </p:nvSpPr>
          <p:spPr>
            <a:xfrm>
              <a:off x="5475796" y="4504576"/>
              <a:ext cx="64520" cy="10124"/>
            </a:xfrm>
            <a:custGeom>
              <a:rect b="b" l="l" r="r" t="t"/>
              <a:pathLst>
                <a:path extrusionOk="0" h="386" w="2460">
                  <a:moveTo>
                    <a:pt x="261" y="1"/>
                  </a:moveTo>
                  <a:cubicBezTo>
                    <a:pt x="1" y="1"/>
                    <a:pt x="1" y="385"/>
                    <a:pt x="261" y="385"/>
                  </a:cubicBezTo>
                  <a:lnTo>
                    <a:pt x="2205" y="385"/>
                  </a:lnTo>
                  <a:cubicBezTo>
                    <a:pt x="2460" y="385"/>
                    <a:pt x="2460" y="1"/>
                    <a:pt x="2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5" name="Google Shape;7635;p29"/>
            <p:cNvSpPr/>
            <p:nvPr/>
          </p:nvSpPr>
          <p:spPr>
            <a:xfrm>
              <a:off x="5567540" y="4418759"/>
              <a:ext cx="64520" cy="10255"/>
            </a:xfrm>
            <a:custGeom>
              <a:rect b="b" l="l" r="r" t="t"/>
              <a:pathLst>
                <a:path extrusionOk="0" h="391" w="2460">
                  <a:moveTo>
                    <a:pt x="261" y="1"/>
                  </a:moveTo>
                  <a:cubicBezTo>
                    <a:pt x="1" y="1"/>
                    <a:pt x="1" y="390"/>
                    <a:pt x="261" y="390"/>
                  </a:cubicBezTo>
                  <a:lnTo>
                    <a:pt x="2205" y="390"/>
                  </a:lnTo>
                  <a:cubicBezTo>
                    <a:pt x="2460" y="390"/>
                    <a:pt x="2460" y="1"/>
                    <a:pt x="2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6" name="Google Shape;7636;p29"/>
            <p:cNvSpPr/>
            <p:nvPr/>
          </p:nvSpPr>
          <p:spPr>
            <a:xfrm>
              <a:off x="5364617" y="4307843"/>
              <a:ext cx="237149" cy="235366"/>
            </a:xfrm>
            <a:custGeom>
              <a:rect b="b" l="l" r="r" t="t"/>
              <a:pathLst>
                <a:path extrusionOk="0" h="8974" w="9042">
                  <a:moveTo>
                    <a:pt x="7329" y="0"/>
                  </a:moveTo>
                  <a:cubicBezTo>
                    <a:pt x="7069" y="0"/>
                    <a:pt x="7069" y="385"/>
                    <a:pt x="7329" y="385"/>
                  </a:cubicBezTo>
                  <a:lnTo>
                    <a:pt x="8373" y="385"/>
                  </a:lnTo>
                  <a:lnTo>
                    <a:pt x="121" y="8637"/>
                  </a:lnTo>
                  <a:cubicBezTo>
                    <a:pt x="1" y="8762"/>
                    <a:pt x="87" y="8969"/>
                    <a:pt x="260" y="8969"/>
                  </a:cubicBezTo>
                  <a:lnTo>
                    <a:pt x="260" y="8974"/>
                  </a:lnTo>
                  <a:cubicBezTo>
                    <a:pt x="313" y="8974"/>
                    <a:pt x="361" y="8955"/>
                    <a:pt x="400" y="8916"/>
                  </a:cubicBezTo>
                  <a:lnTo>
                    <a:pt x="8652" y="664"/>
                  </a:lnTo>
                  <a:lnTo>
                    <a:pt x="8652" y="1713"/>
                  </a:lnTo>
                  <a:cubicBezTo>
                    <a:pt x="8652" y="1843"/>
                    <a:pt x="8750" y="1908"/>
                    <a:pt x="8847" y="1908"/>
                  </a:cubicBezTo>
                  <a:cubicBezTo>
                    <a:pt x="8944" y="1908"/>
                    <a:pt x="9042" y="1843"/>
                    <a:pt x="9042" y="1713"/>
                  </a:cubicBezTo>
                  <a:lnTo>
                    <a:pt x="9042" y="193"/>
                  </a:lnTo>
                  <a:cubicBezTo>
                    <a:pt x="9042" y="87"/>
                    <a:pt x="8950" y="0"/>
                    <a:pt x="8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7" name="Google Shape;7637;p29"/>
            <p:cNvSpPr/>
            <p:nvPr/>
          </p:nvSpPr>
          <p:spPr>
            <a:xfrm>
              <a:off x="5441857" y="4584202"/>
              <a:ext cx="14923" cy="10255"/>
            </a:xfrm>
            <a:custGeom>
              <a:rect b="b" l="l" r="r" t="t"/>
              <a:pathLst>
                <a:path extrusionOk="0" h="391" w="569">
                  <a:moveTo>
                    <a:pt x="0" y="1"/>
                  </a:moveTo>
                  <a:cubicBezTo>
                    <a:pt x="255" y="1"/>
                    <a:pt x="255" y="390"/>
                    <a:pt x="0" y="390"/>
                  </a:cubicBezTo>
                  <a:lnTo>
                    <a:pt x="308" y="390"/>
                  </a:lnTo>
                  <a:cubicBezTo>
                    <a:pt x="568" y="390"/>
                    <a:pt x="568" y="1"/>
                    <a:pt x="30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8" name="Google Shape;7638;p29"/>
            <p:cNvSpPr/>
            <p:nvPr/>
          </p:nvSpPr>
          <p:spPr>
            <a:xfrm>
              <a:off x="5376367" y="4570590"/>
              <a:ext cx="8104" cy="49727"/>
            </a:xfrm>
            <a:custGeom>
              <a:rect b="b" l="l" r="r" t="t"/>
              <a:pathLst>
                <a:path extrusionOk="0" h="1896" w="309">
                  <a:moveTo>
                    <a:pt x="0" y="0"/>
                  </a:moveTo>
                  <a:lnTo>
                    <a:pt x="0" y="1896"/>
                  </a:lnTo>
                  <a:lnTo>
                    <a:pt x="308" y="1896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9" name="Google Shape;7639;p29"/>
            <p:cNvSpPr/>
            <p:nvPr/>
          </p:nvSpPr>
          <p:spPr>
            <a:xfrm>
              <a:off x="5533601" y="4504576"/>
              <a:ext cx="14923" cy="10124"/>
            </a:xfrm>
            <a:custGeom>
              <a:rect b="b" l="l" r="r" t="t"/>
              <a:pathLst>
                <a:path extrusionOk="0" h="386" w="569">
                  <a:moveTo>
                    <a:pt x="1" y="1"/>
                  </a:moveTo>
                  <a:cubicBezTo>
                    <a:pt x="260" y="1"/>
                    <a:pt x="260" y="385"/>
                    <a:pt x="1" y="385"/>
                  </a:cubicBezTo>
                  <a:lnTo>
                    <a:pt x="308" y="385"/>
                  </a:lnTo>
                  <a:cubicBezTo>
                    <a:pt x="568" y="385"/>
                    <a:pt x="568" y="1"/>
                    <a:pt x="30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0" name="Google Shape;7640;p29"/>
            <p:cNvSpPr/>
            <p:nvPr/>
          </p:nvSpPr>
          <p:spPr>
            <a:xfrm>
              <a:off x="5467718" y="4490937"/>
              <a:ext cx="8235" cy="129380"/>
            </a:xfrm>
            <a:custGeom>
              <a:rect b="b" l="l" r="r" t="t"/>
              <a:pathLst>
                <a:path extrusionOk="0" h="4933" w="314">
                  <a:moveTo>
                    <a:pt x="1" y="1"/>
                  </a:moveTo>
                  <a:lnTo>
                    <a:pt x="1" y="2845"/>
                  </a:lnTo>
                  <a:lnTo>
                    <a:pt x="1" y="4933"/>
                  </a:lnTo>
                  <a:lnTo>
                    <a:pt x="314" y="4933"/>
                  </a:lnTo>
                  <a:lnTo>
                    <a:pt x="314" y="284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1" name="Google Shape;7641;p29"/>
            <p:cNvSpPr/>
            <p:nvPr/>
          </p:nvSpPr>
          <p:spPr>
            <a:xfrm>
              <a:off x="5625214" y="4418759"/>
              <a:ext cx="15055" cy="10255"/>
            </a:xfrm>
            <a:custGeom>
              <a:rect b="b" l="l" r="r" t="t"/>
              <a:pathLst>
                <a:path extrusionOk="0" h="391" w="574">
                  <a:moveTo>
                    <a:pt x="1" y="1"/>
                  </a:moveTo>
                  <a:cubicBezTo>
                    <a:pt x="261" y="1"/>
                    <a:pt x="261" y="390"/>
                    <a:pt x="1" y="390"/>
                  </a:cubicBezTo>
                  <a:lnTo>
                    <a:pt x="314" y="390"/>
                  </a:lnTo>
                  <a:cubicBezTo>
                    <a:pt x="573" y="385"/>
                    <a:pt x="573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2" name="Google Shape;7642;p29"/>
            <p:cNvSpPr/>
            <p:nvPr/>
          </p:nvSpPr>
          <p:spPr>
            <a:xfrm>
              <a:off x="5559225" y="4405121"/>
              <a:ext cx="8104" cy="215197"/>
            </a:xfrm>
            <a:custGeom>
              <a:rect b="b" l="l" r="r" t="t"/>
              <a:pathLst>
                <a:path extrusionOk="0" h="8205" w="309">
                  <a:moveTo>
                    <a:pt x="0" y="1"/>
                  </a:moveTo>
                  <a:lnTo>
                    <a:pt x="0" y="3080"/>
                  </a:lnTo>
                  <a:lnTo>
                    <a:pt x="0" y="8205"/>
                  </a:lnTo>
                  <a:lnTo>
                    <a:pt x="308" y="8205"/>
                  </a:lnTo>
                  <a:lnTo>
                    <a:pt x="308" y="3080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43" name="Google Shape;7643;p29"/>
          <p:cNvGrpSpPr/>
          <p:nvPr/>
        </p:nvGrpSpPr>
        <p:grpSpPr>
          <a:xfrm>
            <a:off x="7539428" y="2250572"/>
            <a:ext cx="349980" cy="355698"/>
            <a:chOff x="7539428" y="2435147"/>
            <a:chExt cx="349980" cy="355698"/>
          </a:xfrm>
        </p:grpSpPr>
        <p:sp>
          <p:nvSpPr>
            <p:cNvPr id="7644" name="Google Shape;7644;p29"/>
            <p:cNvSpPr/>
            <p:nvPr/>
          </p:nvSpPr>
          <p:spPr>
            <a:xfrm>
              <a:off x="7561249" y="2635316"/>
              <a:ext cx="27932" cy="61215"/>
            </a:xfrm>
            <a:custGeom>
              <a:rect b="b" l="l" r="r" t="t"/>
              <a:pathLst>
                <a:path extrusionOk="0" h="2334" w="1065">
                  <a:moveTo>
                    <a:pt x="641" y="0"/>
                  </a:moveTo>
                  <a:cubicBezTo>
                    <a:pt x="289" y="0"/>
                    <a:pt x="1" y="284"/>
                    <a:pt x="1" y="635"/>
                  </a:cubicBezTo>
                  <a:lnTo>
                    <a:pt x="1" y="785"/>
                  </a:lnTo>
                  <a:cubicBezTo>
                    <a:pt x="1" y="967"/>
                    <a:pt x="30" y="1150"/>
                    <a:pt x="92" y="1323"/>
                  </a:cubicBezTo>
                  <a:lnTo>
                    <a:pt x="429" y="2334"/>
                  </a:lnTo>
                  <a:lnTo>
                    <a:pt x="1064" y="2334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5" name="Google Shape;7645;p29"/>
            <p:cNvSpPr/>
            <p:nvPr/>
          </p:nvSpPr>
          <p:spPr>
            <a:xfrm>
              <a:off x="7572501" y="2629755"/>
              <a:ext cx="66775" cy="66775"/>
            </a:xfrm>
            <a:custGeom>
              <a:rect b="b" l="l" r="r" t="t"/>
              <a:pathLst>
                <a:path extrusionOk="0" h="2546" w="2546">
                  <a:moveTo>
                    <a:pt x="635" y="1"/>
                  </a:moveTo>
                  <a:cubicBezTo>
                    <a:pt x="284" y="1"/>
                    <a:pt x="0" y="284"/>
                    <a:pt x="0" y="636"/>
                  </a:cubicBezTo>
                  <a:cubicBezTo>
                    <a:pt x="0" y="871"/>
                    <a:pt x="188" y="1059"/>
                    <a:pt x="423" y="1059"/>
                  </a:cubicBezTo>
                  <a:lnTo>
                    <a:pt x="2122" y="2546"/>
                  </a:lnTo>
                  <a:lnTo>
                    <a:pt x="2497" y="1232"/>
                  </a:lnTo>
                  <a:cubicBezTo>
                    <a:pt x="2531" y="1117"/>
                    <a:pt x="2545" y="1001"/>
                    <a:pt x="2545" y="881"/>
                  </a:cubicBezTo>
                  <a:lnTo>
                    <a:pt x="2545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6" name="Google Shape;7646;p29"/>
            <p:cNvSpPr/>
            <p:nvPr/>
          </p:nvSpPr>
          <p:spPr>
            <a:xfrm>
              <a:off x="7583595" y="2713290"/>
              <a:ext cx="33466" cy="33361"/>
            </a:xfrm>
            <a:custGeom>
              <a:rect b="b" l="l" r="r" t="t"/>
              <a:pathLst>
                <a:path extrusionOk="0" h="1272" w="1276">
                  <a:moveTo>
                    <a:pt x="0" y="1"/>
                  </a:moveTo>
                  <a:lnTo>
                    <a:pt x="0" y="1271"/>
                  </a:lnTo>
                  <a:lnTo>
                    <a:pt x="1276" y="1271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7" name="Google Shape;7647;p29"/>
            <p:cNvSpPr/>
            <p:nvPr/>
          </p:nvSpPr>
          <p:spPr>
            <a:xfrm>
              <a:off x="7544595" y="2726797"/>
              <a:ext cx="111467" cy="58828"/>
            </a:xfrm>
            <a:custGeom>
              <a:rect b="b" l="l" r="r" t="t"/>
              <a:pathLst>
                <a:path extrusionOk="0" h="2243" w="4250">
                  <a:moveTo>
                    <a:pt x="1487" y="1"/>
                  </a:moveTo>
                  <a:lnTo>
                    <a:pt x="463" y="289"/>
                  </a:lnTo>
                  <a:cubicBezTo>
                    <a:pt x="188" y="371"/>
                    <a:pt x="1" y="621"/>
                    <a:pt x="1" y="905"/>
                  </a:cubicBezTo>
                  <a:lnTo>
                    <a:pt x="1" y="2243"/>
                  </a:lnTo>
                  <a:lnTo>
                    <a:pt x="4249" y="2243"/>
                  </a:lnTo>
                  <a:lnTo>
                    <a:pt x="4249" y="905"/>
                  </a:lnTo>
                  <a:cubicBezTo>
                    <a:pt x="4249" y="617"/>
                    <a:pt x="4057" y="366"/>
                    <a:pt x="3783" y="289"/>
                  </a:cubicBezTo>
                  <a:lnTo>
                    <a:pt x="2763" y="1"/>
                  </a:lnTo>
                  <a:lnTo>
                    <a:pt x="2123" y="756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8" name="Google Shape;7648;p29"/>
            <p:cNvSpPr/>
            <p:nvPr/>
          </p:nvSpPr>
          <p:spPr>
            <a:xfrm>
              <a:off x="7566809" y="2657635"/>
              <a:ext cx="66906" cy="61241"/>
            </a:xfrm>
            <a:custGeom>
              <a:rect b="b" l="l" r="r" t="t"/>
              <a:pathLst>
                <a:path extrusionOk="0" h="2335" w="2551">
                  <a:moveTo>
                    <a:pt x="807" y="1"/>
                  </a:moveTo>
                  <a:cubicBezTo>
                    <a:pt x="697" y="1"/>
                    <a:pt x="589" y="48"/>
                    <a:pt x="511" y="126"/>
                  </a:cubicBezTo>
                  <a:lnTo>
                    <a:pt x="304" y="333"/>
                  </a:lnTo>
                  <a:cubicBezTo>
                    <a:pt x="111" y="525"/>
                    <a:pt x="0" y="785"/>
                    <a:pt x="5" y="1059"/>
                  </a:cubicBezTo>
                  <a:cubicBezTo>
                    <a:pt x="5" y="1762"/>
                    <a:pt x="573" y="2335"/>
                    <a:pt x="1276" y="2335"/>
                  </a:cubicBezTo>
                  <a:cubicBezTo>
                    <a:pt x="1978" y="2335"/>
                    <a:pt x="2551" y="1762"/>
                    <a:pt x="2551" y="1059"/>
                  </a:cubicBezTo>
                  <a:lnTo>
                    <a:pt x="2551" y="790"/>
                  </a:lnTo>
                  <a:cubicBezTo>
                    <a:pt x="2551" y="675"/>
                    <a:pt x="2507" y="569"/>
                    <a:pt x="2430" y="487"/>
                  </a:cubicBezTo>
                  <a:cubicBezTo>
                    <a:pt x="2103" y="169"/>
                    <a:pt x="1502" y="20"/>
                    <a:pt x="823" y="1"/>
                  </a:cubicBezTo>
                  <a:cubicBezTo>
                    <a:pt x="818" y="1"/>
                    <a:pt x="813" y="1"/>
                    <a:pt x="807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9" name="Google Shape;7649;p29"/>
            <p:cNvSpPr/>
            <p:nvPr/>
          </p:nvSpPr>
          <p:spPr>
            <a:xfrm>
              <a:off x="7566809" y="2657635"/>
              <a:ext cx="66775" cy="59851"/>
            </a:xfrm>
            <a:custGeom>
              <a:rect b="b" l="l" r="r" t="t"/>
              <a:pathLst>
                <a:path extrusionOk="0" h="2282" w="2546">
                  <a:moveTo>
                    <a:pt x="801" y="1"/>
                  </a:moveTo>
                  <a:cubicBezTo>
                    <a:pt x="692" y="1"/>
                    <a:pt x="588" y="44"/>
                    <a:pt x="511" y="126"/>
                  </a:cubicBezTo>
                  <a:lnTo>
                    <a:pt x="304" y="333"/>
                  </a:lnTo>
                  <a:cubicBezTo>
                    <a:pt x="111" y="525"/>
                    <a:pt x="0" y="785"/>
                    <a:pt x="0" y="1059"/>
                  </a:cubicBezTo>
                  <a:cubicBezTo>
                    <a:pt x="0" y="1627"/>
                    <a:pt x="376" y="2123"/>
                    <a:pt x="924" y="2282"/>
                  </a:cubicBezTo>
                  <a:cubicBezTo>
                    <a:pt x="737" y="2056"/>
                    <a:pt x="636" y="1772"/>
                    <a:pt x="640" y="1483"/>
                  </a:cubicBezTo>
                  <a:lnTo>
                    <a:pt x="640" y="1059"/>
                  </a:lnTo>
                  <a:cubicBezTo>
                    <a:pt x="636" y="825"/>
                    <a:pt x="824" y="635"/>
                    <a:pt x="1055" y="635"/>
                  </a:cubicBezTo>
                  <a:cubicBezTo>
                    <a:pt x="1066" y="635"/>
                    <a:pt x="1077" y="635"/>
                    <a:pt x="1088" y="636"/>
                  </a:cubicBezTo>
                  <a:cubicBezTo>
                    <a:pt x="1516" y="660"/>
                    <a:pt x="2156" y="732"/>
                    <a:pt x="2546" y="920"/>
                  </a:cubicBezTo>
                  <a:cubicBezTo>
                    <a:pt x="2531" y="833"/>
                    <a:pt x="2493" y="549"/>
                    <a:pt x="2426" y="487"/>
                  </a:cubicBezTo>
                  <a:cubicBezTo>
                    <a:pt x="2098" y="164"/>
                    <a:pt x="1497" y="20"/>
                    <a:pt x="818" y="1"/>
                  </a:cubicBezTo>
                  <a:cubicBezTo>
                    <a:pt x="813" y="1"/>
                    <a:pt x="807" y="1"/>
                    <a:pt x="801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0" name="Google Shape;7650;p29"/>
            <p:cNvSpPr/>
            <p:nvPr/>
          </p:nvSpPr>
          <p:spPr>
            <a:xfrm>
              <a:off x="7544595" y="2740934"/>
              <a:ext cx="22372" cy="44692"/>
            </a:xfrm>
            <a:custGeom>
              <a:rect b="b" l="l" r="r" t="t"/>
              <a:pathLst>
                <a:path extrusionOk="0" h="1704" w="853">
                  <a:moveTo>
                    <a:pt x="116" y="1"/>
                  </a:moveTo>
                  <a:cubicBezTo>
                    <a:pt x="39" y="106"/>
                    <a:pt x="1" y="232"/>
                    <a:pt x="1" y="366"/>
                  </a:cubicBezTo>
                  <a:lnTo>
                    <a:pt x="1" y="1704"/>
                  </a:lnTo>
                  <a:lnTo>
                    <a:pt x="847" y="1704"/>
                  </a:lnTo>
                  <a:lnTo>
                    <a:pt x="852" y="997"/>
                  </a:lnTo>
                  <a:cubicBezTo>
                    <a:pt x="852" y="828"/>
                    <a:pt x="785" y="665"/>
                    <a:pt x="665" y="549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1" name="Google Shape;7651;p29"/>
            <p:cNvSpPr/>
            <p:nvPr/>
          </p:nvSpPr>
          <p:spPr>
            <a:xfrm>
              <a:off x="7633690" y="2740934"/>
              <a:ext cx="22372" cy="44692"/>
            </a:xfrm>
            <a:custGeom>
              <a:rect b="b" l="l" r="r" t="t"/>
              <a:pathLst>
                <a:path extrusionOk="0" h="1704" w="853">
                  <a:moveTo>
                    <a:pt x="737" y="1"/>
                  </a:moveTo>
                  <a:lnTo>
                    <a:pt x="188" y="549"/>
                  </a:lnTo>
                  <a:cubicBezTo>
                    <a:pt x="68" y="665"/>
                    <a:pt x="1" y="828"/>
                    <a:pt x="1" y="997"/>
                  </a:cubicBezTo>
                  <a:lnTo>
                    <a:pt x="1" y="1704"/>
                  </a:lnTo>
                  <a:lnTo>
                    <a:pt x="852" y="1704"/>
                  </a:lnTo>
                  <a:lnTo>
                    <a:pt x="852" y="366"/>
                  </a:lnTo>
                  <a:cubicBezTo>
                    <a:pt x="852" y="232"/>
                    <a:pt x="809" y="106"/>
                    <a:pt x="737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2" name="Google Shape;7652;p29"/>
            <p:cNvSpPr/>
            <p:nvPr/>
          </p:nvSpPr>
          <p:spPr>
            <a:xfrm>
              <a:off x="7678250" y="2445874"/>
              <a:ext cx="27906" cy="61372"/>
            </a:xfrm>
            <a:custGeom>
              <a:rect b="b" l="l" r="r" t="t"/>
              <a:pathLst>
                <a:path extrusionOk="0" h="2340" w="1064">
                  <a:moveTo>
                    <a:pt x="635" y="1"/>
                  </a:moveTo>
                  <a:cubicBezTo>
                    <a:pt x="284" y="1"/>
                    <a:pt x="0" y="290"/>
                    <a:pt x="0" y="641"/>
                  </a:cubicBezTo>
                  <a:lnTo>
                    <a:pt x="0" y="790"/>
                  </a:lnTo>
                  <a:cubicBezTo>
                    <a:pt x="0" y="973"/>
                    <a:pt x="29" y="1151"/>
                    <a:pt x="87" y="1324"/>
                  </a:cubicBezTo>
                  <a:lnTo>
                    <a:pt x="424" y="2339"/>
                  </a:lnTo>
                  <a:lnTo>
                    <a:pt x="1064" y="2339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3" name="Google Shape;7653;p29"/>
            <p:cNvSpPr/>
            <p:nvPr/>
          </p:nvSpPr>
          <p:spPr>
            <a:xfrm>
              <a:off x="7689475" y="2440445"/>
              <a:ext cx="66775" cy="66801"/>
            </a:xfrm>
            <a:custGeom>
              <a:rect b="b" l="l" r="r" t="t"/>
              <a:pathLst>
                <a:path extrusionOk="0" h="2547" w="2546">
                  <a:moveTo>
                    <a:pt x="636" y="1"/>
                  </a:moveTo>
                  <a:cubicBezTo>
                    <a:pt x="284" y="1"/>
                    <a:pt x="0" y="285"/>
                    <a:pt x="0" y="636"/>
                  </a:cubicBezTo>
                  <a:cubicBezTo>
                    <a:pt x="0" y="867"/>
                    <a:pt x="188" y="1059"/>
                    <a:pt x="424" y="1059"/>
                  </a:cubicBezTo>
                  <a:lnTo>
                    <a:pt x="2122" y="2546"/>
                  </a:lnTo>
                  <a:lnTo>
                    <a:pt x="2498" y="1228"/>
                  </a:lnTo>
                  <a:cubicBezTo>
                    <a:pt x="2527" y="1117"/>
                    <a:pt x="2546" y="1002"/>
                    <a:pt x="2546" y="881"/>
                  </a:cubicBezTo>
                  <a:lnTo>
                    <a:pt x="2546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4" name="Google Shape;7654;p29"/>
            <p:cNvSpPr/>
            <p:nvPr/>
          </p:nvSpPr>
          <p:spPr>
            <a:xfrm>
              <a:off x="7700570" y="2523875"/>
              <a:ext cx="33361" cy="33466"/>
            </a:xfrm>
            <a:custGeom>
              <a:rect b="b" l="l" r="r" t="t"/>
              <a:pathLst>
                <a:path extrusionOk="0" h="1276" w="1272">
                  <a:moveTo>
                    <a:pt x="1" y="0"/>
                  </a:moveTo>
                  <a:lnTo>
                    <a:pt x="1" y="1276"/>
                  </a:lnTo>
                  <a:lnTo>
                    <a:pt x="1271" y="1276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5" name="Google Shape;7655;p29"/>
            <p:cNvSpPr/>
            <p:nvPr/>
          </p:nvSpPr>
          <p:spPr>
            <a:xfrm>
              <a:off x="7661701" y="2537382"/>
              <a:ext cx="111336" cy="58959"/>
            </a:xfrm>
            <a:custGeom>
              <a:rect b="b" l="l" r="r" t="t"/>
              <a:pathLst>
                <a:path extrusionOk="0" h="2248" w="4245">
                  <a:moveTo>
                    <a:pt x="1483" y="0"/>
                  </a:moveTo>
                  <a:lnTo>
                    <a:pt x="463" y="294"/>
                  </a:lnTo>
                  <a:cubicBezTo>
                    <a:pt x="189" y="371"/>
                    <a:pt x="1" y="621"/>
                    <a:pt x="1" y="905"/>
                  </a:cubicBezTo>
                  <a:lnTo>
                    <a:pt x="1" y="2247"/>
                  </a:lnTo>
                  <a:lnTo>
                    <a:pt x="4245" y="2247"/>
                  </a:lnTo>
                  <a:lnTo>
                    <a:pt x="4245" y="905"/>
                  </a:lnTo>
                  <a:cubicBezTo>
                    <a:pt x="4245" y="621"/>
                    <a:pt x="4057" y="371"/>
                    <a:pt x="3778" y="294"/>
                  </a:cubicBezTo>
                  <a:lnTo>
                    <a:pt x="2758" y="0"/>
                  </a:lnTo>
                  <a:lnTo>
                    <a:pt x="2118" y="761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6" name="Google Shape;7656;p29"/>
            <p:cNvSpPr/>
            <p:nvPr/>
          </p:nvSpPr>
          <p:spPr>
            <a:xfrm>
              <a:off x="7661596" y="2551519"/>
              <a:ext cx="22215" cy="44823"/>
            </a:xfrm>
            <a:custGeom>
              <a:rect b="b" l="l" r="r" t="t"/>
              <a:pathLst>
                <a:path extrusionOk="0" h="1709" w="847">
                  <a:moveTo>
                    <a:pt x="116" y="0"/>
                  </a:moveTo>
                  <a:cubicBezTo>
                    <a:pt x="39" y="111"/>
                    <a:pt x="0" y="236"/>
                    <a:pt x="0" y="366"/>
                  </a:cubicBezTo>
                  <a:lnTo>
                    <a:pt x="0" y="1708"/>
                  </a:lnTo>
                  <a:lnTo>
                    <a:pt x="847" y="1708"/>
                  </a:lnTo>
                  <a:lnTo>
                    <a:pt x="847" y="1001"/>
                  </a:lnTo>
                  <a:cubicBezTo>
                    <a:pt x="847" y="833"/>
                    <a:pt x="780" y="669"/>
                    <a:pt x="664" y="549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7" name="Google Shape;7657;p29"/>
            <p:cNvSpPr/>
            <p:nvPr/>
          </p:nvSpPr>
          <p:spPr>
            <a:xfrm>
              <a:off x="7750690" y="2551519"/>
              <a:ext cx="22241" cy="44823"/>
            </a:xfrm>
            <a:custGeom>
              <a:rect b="b" l="l" r="r" t="t"/>
              <a:pathLst>
                <a:path extrusionOk="0" h="1709" w="848">
                  <a:moveTo>
                    <a:pt x="732" y="0"/>
                  </a:moveTo>
                  <a:lnTo>
                    <a:pt x="188" y="549"/>
                  </a:lnTo>
                  <a:cubicBezTo>
                    <a:pt x="68" y="669"/>
                    <a:pt x="0" y="833"/>
                    <a:pt x="0" y="1001"/>
                  </a:cubicBezTo>
                  <a:lnTo>
                    <a:pt x="0" y="1708"/>
                  </a:lnTo>
                  <a:lnTo>
                    <a:pt x="847" y="1708"/>
                  </a:lnTo>
                  <a:lnTo>
                    <a:pt x="847" y="366"/>
                  </a:lnTo>
                  <a:cubicBezTo>
                    <a:pt x="847" y="236"/>
                    <a:pt x="809" y="111"/>
                    <a:pt x="732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8" name="Google Shape;7658;p29"/>
            <p:cNvSpPr/>
            <p:nvPr/>
          </p:nvSpPr>
          <p:spPr>
            <a:xfrm>
              <a:off x="7683784" y="2468220"/>
              <a:ext cx="66933" cy="61241"/>
            </a:xfrm>
            <a:custGeom>
              <a:rect b="b" l="l" r="r" t="t"/>
              <a:pathLst>
                <a:path extrusionOk="0" h="2335" w="2552">
                  <a:moveTo>
                    <a:pt x="803" y="0"/>
                  </a:moveTo>
                  <a:cubicBezTo>
                    <a:pt x="693" y="0"/>
                    <a:pt x="589" y="48"/>
                    <a:pt x="511" y="126"/>
                  </a:cubicBezTo>
                  <a:lnTo>
                    <a:pt x="304" y="333"/>
                  </a:lnTo>
                  <a:cubicBezTo>
                    <a:pt x="112" y="525"/>
                    <a:pt x="1" y="785"/>
                    <a:pt x="1" y="1059"/>
                  </a:cubicBezTo>
                  <a:cubicBezTo>
                    <a:pt x="1" y="1762"/>
                    <a:pt x="574" y="2334"/>
                    <a:pt x="1276" y="2334"/>
                  </a:cubicBezTo>
                  <a:cubicBezTo>
                    <a:pt x="1979" y="2334"/>
                    <a:pt x="2551" y="1762"/>
                    <a:pt x="2551" y="1059"/>
                  </a:cubicBezTo>
                  <a:lnTo>
                    <a:pt x="2551" y="790"/>
                  </a:lnTo>
                  <a:cubicBezTo>
                    <a:pt x="2551" y="674"/>
                    <a:pt x="2508" y="568"/>
                    <a:pt x="2431" y="486"/>
                  </a:cubicBezTo>
                  <a:cubicBezTo>
                    <a:pt x="2099" y="169"/>
                    <a:pt x="1502" y="20"/>
                    <a:pt x="819" y="0"/>
                  </a:cubicBezTo>
                  <a:cubicBezTo>
                    <a:pt x="814" y="0"/>
                    <a:pt x="808" y="0"/>
                    <a:pt x="80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9" name="Google Shape;7659;p29"/>
            <p:cNvSpPr/>
            <p:nvPr/>
          </p:nvSpPr>
          <p:spPr>
            <a:xfrm>
              <a:off x="7683784" y="2468220"/>
              <a:ext cx="66801" cy="59851"/>
            </a:xfrm>
            <a:custGeom>
              <a:rect b="b" l="l" r="r" t="t"/>
              <a:pathLst>
                <a:path extrusionOk="0" h="2282" w="2547">
                  <a:moveTo>
                    <a:pt x="803" y="0"/>
                  </a:moveTo>
                  <a:cubicBezTo>
                    <a:pt x="693" y="0"/>
                    <a:pt x="589" y="48"/>
                    <a:pt x="511" y="126"/>
                  </a:cubicBezTo>
                  <a:lnTo>
                    <a:pt x="304" y="333"/>
                  </a:lnTo>
                  <a:cubicBezTo>
                    <a:pt x="112" y="525"/>
                    <a:pt x="1" y="785"/>
                    <a:pt x="1" y="1059"/>
                  </a:cubicBezTo>
                  <a:cubicBezTo>
                    <a:pt x="1" y="1627"/>
                    <a:pt x="376" y="2122"/>
                    <a:pt x="925" y="2281"/>
                  </a:cubicBezTo>
                  <a:cubicBezTo>
                    <a:pt x="737" y="2055"/>
                    <a:pt x="641" y="1771"/>
                    <a:pt x="641" y="1483"/>
                  </a:cubicBezTo>
                  <a:lnTo>
                    <a:pt x="641" y="1059"/>
                  </a:lnTo>
                  <a:cubicBezTo>
                    <a:pt x="641" y="825"/>
                    <a:pt x="830" y="634"/>
                    <a:pt x="1056" y="634"/>
                  </a:cubicBezTo>
                  <a:cubicBezTo>
                    <a:pt x="1067" y="634"/>
                    <a:pt x="1078" y="635"/>
                    <a:pt x="1088" y="636"/>
                  </a:cubicBezTo>
                  <a:cubicBezTo>
                    <a:pt x="1521" y="660"/>
                    <a:pt x="2157" y="732"/>
                    <a:pt x="2546" y="920"/>
                  </a:cubicBezTo>
                  <a:cubicBezTo>
                    <a:pt x="2532" y="833"/>
                    <a:pt x="2493" y="549"/>
                    <a:pt x="2431" y="486"/>
                  </a:cubicBezTo>
                  <a:cubicBezTo>
                    <a:pt x="2099" y="169"/>
                    <a:pt x="1502" y="20"/>
                    <a:pt x="819" y="0"/>
                  </a:cubicBezTo>
                  <a:cubicBezTo>
                    <a:pt x="814" y="0"/>
                    <a:pt x="808" y="0"/>
                    <a:pt x="80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0" name="Google Shape;7660;p29"/>
            <p:cNvSpPr/>
            <p:nvPr/>
          </p:nvSpPr>
          <p:spPr>
            <a:xfrm>
              <a:off x="7811879" y="2607409"/>
              <a:ext cx="44587" cy="39027"/>
            </a:xfrm>
            <a:custGeom>
              <a:rect b="b" l="l" r="r" t="t"/>
              <a:pathLst>
                <a:path extrusionOk="0" h="1488" w="1700">
                  <a:moveTo>
                    <a:pt x="853" y="1"/>
                  </a:moveTo>
                  <a:cubicBezTo>
                    <a:pt x="381" y="1"/>
                    <a:pt x="1" y="333"/>
                    <a:pt x="1" y="742"/>
                  </a:cubicBezTo>
                  <a:cubicBezTo>
                    <a:pt x="1" y="1156"/>
                    <a:pt x="381" y="1488"/>
                    <a:pt x="853" y="1488"/>
                  </a:cubicBezTo>
                  <a:cubicBezTo>
                    <a:pt x="1319" y="1488"/>
                    <a:pt x="1699" y="1156"/>
                    <a:pt x="1699" y="742"/>
                  </a:cubicBezTo>
                  <a:cubicBezTo>
                    <a:pt x="1699" y="333"/>
                    <a:pt x="1319" y="1"/>
                    <a:pt x="853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1" name="Google Shape;7661;p29"/>
            <p:cNvSpPr/>
            <p:nvPr/>
          </p:nvSpPr>
          <p:spPr>
            <a:xfrm>
              <a:off x="7811879" y="2607409"/>
              <a:ext cx="30712" cy="39027"/>
            </a:xfrm>
            <a:custGeom>
              <a:rect b="b" l="l" r="r" t="t"/>
              <a:pathLst>
                <a:path extrusionOk="0" h="1488" w="1171">
                  <a:moveTo>
                    <a:pt x="853" y="1"/>
                  </a:moveTo>
                  <a:cubicBezTo>
                    <a:pt x="381" y="1"/>
                    <a:pt x="1" y="333"/>
                    <a:pt x="1" y="742"/>
                  </a:cubicBezTo>
                  <a:cubicBezTo>
                    <a:pt x="1" y="1156"/>
                    <a:pt x="381" y="1488"/>
                    <a:pt x="853" y="1488"/>
                  </a:cubicBezTo>
                  <a:cubicBezTo>
                    <a:pt x="958" y="1488"/>
                    <a:pt x="1069" y="1468"/>
                    <a:pt x="1170" y="1430"/>
                  </a:cubicBezTo>
                  <a:cubicBezTo>
                    <a:pt x="857" y="1324"/>
                    <a:pt x="641" y="1055"/>
                    <a:pt x="641" y="742"/>
                  </a:cubicBezTo>
                  <a:cubicBezTo>
                    <a:pt x="641" y="434"/>
                    <a:pt x="857" y="164"/>
                    <a:pt x="1170" y="54"/>
                  </a:cubicBezTo>
                  <a:cubicBezTo>
                    <a:pt x="1069" y="20"/>
                    <a:pt x="958" y="1"/>
                    <a:pt x="85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2" name="Google Shape;7662;p29"/>
            <p:cNvSpPr/>
            <p:nvPr/>
          </p:nvSpPr>
          <p:spPr>
            <a:xfrm>
              <a:off x="7784131" y="2707625"/>
              <a:ext cx="100215" cy="78001"/>
            </a:xfrm>
            <a:custGeom>
              <a:rect b="b" l="l" r="r" t="t"/>
              <a:pathLst>
                <a:path extrusionOk="0" h="2974" w="3821">
                  <a:moveTo>
                    <a:pt x="1275" y="0"/>
                  </a:moveTo>
                  <a:lnTo>
                    <a:pt x="1275" y="640"/>
                  </a:lnTo>
                  <a:cubicBezTo>
                    <a:pt x="1275" y="799"/>
                    <a:pt x="1184" y="948"/>
                    <a:pt x="1040" y="1020"/>
                  </a:cubicBezTo>
                  <a:lnTo>
                    <a:pt x="352" y="1362"/>
                  </a:lnTo>
                  <a:cubicBezTo>
                    <a:pt x="135" y="1468"/>
                    <a:pt x="0" y="1689"/>
                    <a:pt x="0" y="1930"/>
                  </a:cubicBezTo>
                  <a:lnTo>
                    <a:pt x="0" y="2974"/>
                  </a:lnTo>
                  <a:lnTo>
                    <a:pt x="3821" y="2974"/>
                  </a:lnTo>
                  <a:lnTo>
                    <a:pt x="3821" y="1935"/>
                  </a:lnTo>
                  <a:cubicBezTo>
                    <a:pt x="3821" y="1689"/>
                    <a:pt x="3686" y="1468"/>
                    <a:pt x="3470" y="1362"/>
                  </a:cubicBezTo>
                  <a:lnTo>
                    <a:pt x="2781" y="1016"/>
                  </a:lnTo>
                  <a:cubicBezTo>
                    <a:pt x="2637" y="943"/>
                    <a:pt x="2546" y="799"/>
                    <a:pt x="2546" y="635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3" name="Google Shape;7663;p29"/>
            <p:cNvSpPr/>
            <p:nvPr/>
          </p:nvSpPr>
          <p:spPr>
            <a:xfrm>
              <a:off x="7784131" y="2732357"/>
              <a:ext cx="100215" cy="53268"/>
            </a:xfrm>
            <a:custGeom>
              <a:rect b="b" l="l" r="r" t="t"/>
              <a:pathLst>
                <a:path extrusionOk="0" h="2031" w="3821">
                  <a:moveTo>
                    <a:pt x="1145" y="0"/>
                  </a:moveTo>
                  <a:cubicBezTo>
                    <a:pt x="1112" y="29"/>
                    <a:pt x="1078" y="58"/>
                    <a:pt x="1040" y="77"/>
                  </a:cubicBezTo>
                  <a:lnTo>
                    <a:pt x="352" y="419"/>
                  </a:lnTo>
                  <a:cubicBezTo>
                    <a:pt x="135" y="525"/>
                    <a:pt x="0" y="746"/>
                    <a:pt x="0" y="987"/>
                  </a:cubicBezTo>
                  <a:lnTo>
                    <a:pt x="0" y="2031"/>
                  </a:lnTo>
                  <a:lnTo>
                    <a:pt x="3821" y="2031"/>
                  </a:lnTo>
                  <a:lnTo>
                    <a:pt x="3821" y="992"/>
                  </a:lnTo>
                  <a:cubicBezTo>
                    <a:pt x="3821" y="746"/>
                    <a:pt x="3686" y="530"/>
                    <a:pt x="3470" y="419"/>
                  </a:cubicBezTo>
                  <a:lnTo>
                    <a:pt x="2781" y="77"/>
                  </a:lnTo>
                  <a:cubicBezTo>
                    <a:pt x="2743" y="58"/>
                    <a:pt x="2709" y="29"/>
                    <a:pt x="2676" y="0"/>
                  </a:cubicBezTo>
                  <a:lnTo>
                    <a:pt x="2435" y="270"/>
                  </a:lnTo>
                  <a:cubicBezTo>
                    <a:pt x="2298" y="433"/>
                    <a:pt x="2104" y="515"/>
                    <a:pt x="1911" y="515"/>
                  </a:cubicBezTo>
                  <a:cubicBezTo>
                    <a:pt x="1717" y="515"/>
                    <a:pt x="1523" y="433"/>
                    <a:pt x="1386" y="270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4" name="Google Shape;7664;p29"/>
            <p:cNvSpPr/>
            <p:nvPr/>
          </p:nvSpPr>
          <p:spPr>
            <a:xfrm>
              <a:off x="7795225" y="2629755"/>
              <a:ext cx="78027" cy="77896"/>
            </a:xfrm>
            <a:custGeom>
              <a:rect b="b" l="l" r="r" t="t"/>
              <a:pathLst>
                <a:path extrusionOk="0" h="2970" w="2975">
                  <a:moveTo>
                    <a:pt x="1488" y="1"/>
                  </a:moveTo>
                  <a:cubicBezTo>
                    <a:pt x="665" y="1"/>
                    <a:pt x="1" y="665"/>
                    <a:pt x="1" y="1483"/>
                  </a:cubicBezTo>
                  <a:cubicBezTo>
                    <a:pt x="1" y="2305"/>
                    <a:pt x="665" y="2969"/>
                    <a:pt x="1488" y="2969"/>
                  </a:cubicBezTo>
                  <a:cubicBezTo>
                    <a:pt x="2306" y="2969"/>
                    <a:pt x="2974" y="2305"/>
                    <a:pt x="2974" y="1483"/>
                  </a:cubicBezTo>
                  <a:cubicBezTo>
                    <a:pt x="2974" y="665"/>
                    <a:pt x="2306" y="1"/>
                    <a:pt x="1488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5" name="Google Shape;7665;p29"/>
            <p:cNvSpPr/>
            <p:nvPr/>
          </p:nvSpPr>
          <p:spPr>
            <a:xfrm>
              <a:off x="7809545" y="2629755"/>
              <a:ext cx="65228" cy="70080"/>
            </a:xfrm>
            <a:custGeom>
              <a:rect b="b" l="l" r="r" t="t"/>
              <a:pathLst>
                <a:path extrusionOk="0" h="2672" w="2487">
                  <a:moveTo>
                    <a:pt x="946" y="0"/>
                  </a:moveTo>
                  <a:cubicBezTo>
                    <a:pt x="238" y="0"/>
                    <a:pt x="0" y="978"/>
                    <a:pt x="638" y="1290"/>
                  </a:cubicBezTo>
                  <a:cubicBezTo>
                    <a:pt x="658" y="1300"/>
                    <a:pt x="677" y="1304"/>
                    <a:pt x="696" y="1314"/>
                  </a:cubicBezTo>
                  <a:lnTo>
                    <a:pt x="1437" y="2652"/>
                  </a:lnTo>
                  <a:cubicBezTo>
                    <a:pt x="1437" y="2652"/>
                    <a:pt x="1634" y="2666"/>
                    <a:pt x="1832" y="2671"/>
                  </a:cubicBezTo>
                  <a:cubicBezTo>
                    <a:pt x="2265" y="2349"/>
                    <a:pt x="2486" y="1815"/>
                    <a:pt x="2414" y="1280"/>
                  </a:cubicBezTo>
                  <a:cubicBezTo>
                    <a:pt x="2327" y="669"/>
                    <a:pt x="1870" y="174"/>
                    <a:pt x="1269" y="34"/>
                  </a:cubicBezTo>
                  <a:cubicBezTo>
                    <a:pt x="1163" y="10"/>
                    <a:pt x="1057" y="1"/>
                    <a:pt x="951" y="1"/>
                  </a:cubicBezTo>
                  <a:cubicBezTo>
                    <a:pt x="949" y="0"/>
                    <a:pt x="948" y="0"/>
                    <a:pt x="946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6" name="Google Shape;7666;p29"/>
            <p:cNvSpPr/>
            <p:nvPr/>
          </p:nvSpPr>
          <p:spPr>
            <a:xfrm>
              <a:off x="7801047" y="2664035"/>
              <a:ext cx="66644" cy="54842"/>
            </a:xfrm>
            <a:custGeom>
              <a:rect b="b" l="l" r="r" t="t"/>
              <a:pathLst>
                <a:path extrusionOk="0" h="2091" w="2541">
                  <a:moveTo>
                    <a:pt x="970" y="1"/>
                  </a:moveTo>
                  <a:cubicBezTo>
                    <a:pt x="891" y="1"/>
                    <a:pt x="815" y="47"/>
                    <a:pt x="780" y="123"/>
                  </a:cubicBezTo>
                  <a:cubicBezTo>
                    <a:pt x="712" y="267"/>
                    <a:pt x="611" y="397"/>
                    <a:pt x="491" y="508"/>
                  </a:cubicBezTo>
                  <a:cubicBezTo>
                    <a:pt x="443" y="546"/>
                    <a:pt x="395" y="585"/>
                    <a:pt x="342" y="623"/>
                  </a:cubicBezTo>
                  <a:cubicBezTo>
                    <a:pt x="87" y="801"/>
                    <a:pt x="0" y="1138"/>
                    <a:pt x="140" y="1417"/>
                  </a:cubicBezTo>
                  <a:cubicBezTo>
                    <a:pt x="361" y="1831"/>
                    <a:pt x="794" y="2091"/>
                    <a:pt x="1266" y="2091"/>
                  </a:cubicBezTo>
                  <a:cubicBezTo>
                    <a:pt x="1930" y="2091"/>
                    <a:pt x="2488" y="1581"/>
                    <a:pt x="2536" y="912"/>
                  </a:cubicBezTo>
                  <a:cubicBezTo>
                    <a:pt x="2541" y="849"/>
                    <a:pt x="2517" y="787"/>
                    <a:pt x="2464" y="748"/>
                  </a:cubicBezTo>
                  <a:cubicBezTo>
                    <a:pt x="2045" y="392"/>
                    <a:pt x="1554" y="142"/>
                    <a:pt x="1020" y="7"/>
                  </a:cubicBezTo>
                  <a:cubicBezTo>
                    <a:pt x="1004" y="3"/>
                    <a:pt x="987" y="1"/>
                    <a:pt x="970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7" name="Google Shape;7667;p29"/>
            <p:cNvSpPr/>
            <p:nvPr/>
          </p:nvSpPr>
          <p:spPr>
            <a:xfrm>
              <a:off x="7801047" y="2664035"/>
              <a:ext cx="66513" cy="54343"/>
            </a:xfrm>
            <a:custGeom>
              <a:rect b="b" l="l" r="r" t="t"/>
              <a:pathLst>
                <a:path extrusionOk="0" h="2072" w="2536">
                  <a:moveTo>
                    <a:pt x="968" y="1"/>
                  </a:moveTo>
                  <a:cubicBezTo>
                    <a:pt x="886" y="1"/>
                    <a:pt x="811" y="47"/>
                    <a:pt x="780" y="123"/>
                  </a:cubicBezTo>
                  <a:cubicBezTo>
                    <a:pt x="727" y="224"/>
                    <a:pt x="664" y="320"/>
                    <a:pt x="582" y="406"/>
                  </a:cubicBezTo>
                  <a:cubicBezTo>
                    <a:pt x="553" y="440"/>
                    <a:pt x="520" y="474"/>
                    <a:pt x="486" y="503"/>
                  </a:cubicBezTo>
                  <a:cubicBezTo>
                    <a:pt x="443" y="546"/>
                    <a:pt x="395" y="585"/>
                    <a:pt x="347" y="618"/>
                  </a:cubicBezTo>
                  <a:cubicBezTo>
                    <a:pt x="43" y="825"/>
                    <a:pt x="0" y="1205"/>
                    <a:pt x="183" y="1494"/>
                  </a:cubicBezTo>
                  <a:cubicBezTo>
                    <a:pt x="380" y="1807"/>
                    <a:pt x="703" y="2014"/>
                    <a:pt x="1068" y="2071"/>
                  </a:cubicBezTo>
                  <a:cubicBezTo>
                    <a:pt x="813" y="1898"/>
                    <a:pt x="626" y="1662"/>
                    <a:pt x="626" y="1239"/>
                  </a:cubicBezTo>
                  <a:lnTo>
                    <a:pt x="626" y="1075"/>
                  </a:lnTo>
                  <a:cubicBezTo>
                    <a:pt x="674" y="1042"/>
                    <a:pt x="722" y="1003"/>
                    <a:pt x="770" y="960"/>
                  </a:cubicBezTo>
                  <a:cubicBezTo>
                    <a:pt x="885" y="854"/>
                    <a:pt x="986" y="734"/>
                    <a:pt x="1073" y="599"/>
                  </a:cubicBezTo>
                  <a:cubicBezTo>
                    <a:pt x="1477" y="724"/>
                    <a:pt x="1853" y="931"/>
                    <a:pt x="2180" y="1200"/>
                  </a:cubicBezTo>
                  <a:cubicBezTo>
                    <a:pt x="2218" y="1239"/>
                    <a:pt x="2276" y="1287"/>
                    <a:pt x="2391" y="1398"/>
                  </a:cubicBezTo>
                  <a:cubicBezTo>
                    <a:pt x="2468" y="1244"/>
                    <a:pt x="2517" y="1080"/>
                    <a:pt x="2531" y="912"/>
                  </a:cubicBezTo>
                  <a:cubicBezTo>
                    <a:pt x="2536" y="849"/>
                    <a:pt x="2507" y="787"/>
                    <a:pt x="2464" y="748"/>
                  </a:cubicBezTo>
                  <a:cubicBezTo>
                    <a:pt x="2045" y="392"/>
                    <a:pt x="1549" y="142"/>
                    <a:pt x="1020" y="7"/>
                  </a:cubicBezTo>
                  <a:cubicBezTo>
                    <a:pt x="1003" y="3"/>
                    <a:pt x="985" y="1"/>
                    <a:pt x="9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8" name="Google Shape;7668;p29"/>
            <p:cNvSpPr/>
            <p:nvPr/>
          </p:nvSpPr>
          <p:spPr>
            <a:xfrm>
              <a:off x="7784131" y="2748251"/>
              <a:ext cx="22241" cy="37374"/>
            </a:xfrm>
            <a:custGeom>
              <a:rect b="b" l="l" r="r" t="t"/>
              <a:pathLst>
                <a:path extrusionOk="0" h="1425" w="848">
                  <a:moveTo>
                    <a:pt x="130" y="1"/>
                  </a:moveTo>
                  <a:cubicBezTo>
                    <a:pt x="44" y="111"/>
                    <a:pt x="0" y="246"/>
                    <a:pt x="0" y="381"/>
                  </a:cubicBezTo>
                  <a:lnTo>
                    <a:pt x="0" y="1425"/>
                  </a:lnTo>
                  <a:lnTo>
                    <a:pt x="847" y="1425"/>
                  </a:lnTo>
                  <a:lnTo>
                    <a:pt x="847" y="780"/>
                  </a:lnTo>
                  <a:cubicBezTo>
                    <a:pt x="847" y="650"/>
                    <a:pt x="789" y="530"/>
                    <a:pt x="688" y="448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9" name="Google Shape;7669;p29"/>
            <p:cNvSpPr/>
            <p:nvPr/>
          </p:nvSpPr>
          <p:spPr>
            <a:xfrm>
              <a:off x="7862000" y="2748251"/>
              <a:ext cx="22346" cy="37374"/>
            </a:xfrm>
            <a:custGeom>
              <a:rect b="b" l="l" r="r" t="t"/>
              <a:pathLst>
                <a:path extrusionOk="0" h="1425" w="852">
                  <a:moveTo>
                    <a:pt x="722" y="1"/>
                  </a:moveTo>
                  <a:lnTo>
                    <a:pt x="159" y="448"/>
                  </a:lnTo>
                  <a:cubicBezTo>
                    <a:pt x="63" y="530"/>
                    <a:pt x="0" y="650"/>
                    <a:pt x="0" y="780"/>
                  </a:cubicBezTo>
                  <a:lnTo>
                    <a:pt x="0" y="1425"/>
                  </a:lnTo>
                  <a:lnTo>
                    <a:pt x="852" y="1425"/>
                  </a:lnTo>
                  <a:lnTo>
                    <a:pt x="852" y="381"/>
                  </a:lnTo>
                  <a:cubicBezTo>
                    <a:pt x="852" y="246"/>
                    <a:pt x="804" y="111"/>
                    <a:pt x="722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0" name="Google Shape;7670;p29"/>
            <p:cNvSpPr/>
            <p:nvPr/>
          </p:nvSpPr>
          <p:spPr>
            <a:xfrm>
              <a:off x="7693646" y="2462922"/>
              <a:ext cx="48101" cy="16182"/>
            </a:xfrm>
            <a:custGeom>
              <a:rect b="b" l="l" r="r" t="t"/>
              <a:pathLst>
                <a:path extrusionOk="0" h="617" w="1834">
                  <a:moveTo>
                    <a:pt x="265" y="0"/>
                  </a:moveTo>
                  <a:cubicBezTo>
                    <a:pt x="0" y="0"/>
                    <a:pt x="0" y="400"/>
                    <a:pt x="265" y="400"/>
                  </a:cubicBezTo>
                  <a:cubicBezTo>
                    <a:pt x="486" y="400"/>
                    <a:pt x="1136" y="433"/>
                    <a:pt x="1449" y="592"/>
                  </a:cubicBezTo>
                  <a:cubicBezTo>
                    <a:pt x="1482" y="609"/>
                    <a:pt x="1514" y="617"/>
                    <a:pt x="1544" y="617"/>
                  </a:cubicBezTo>
                  <a:cubicBezTo>
                    <a:pt x="1728" y="617"/>
                    <a:pt x="1834" y="339"/>
                    <a:pt x="1631" y="236"/>
                  </a:cubicBezTo>
                  <a:cubicBezTo>
                    <a:pt x="1170" y="5"/>
                    <a:pt x="303" y="0"/>
                    <a:pt x="2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1" name="Google Shape;7671;p29"/>
            <p:cNvSpPr/>
            <p:nvPr/>
          </p:nvSpPr>
          <p:spPr>
            <a:xfrm>
              <a:off x="7656403" y="2435147"/>
              <a:ext cx="121827" cy="166387"/>
            </a:xfrm>
            <a:custGeom>
              <a:rect b="b" l="l" r="r" t="t"/>
              <a:pathLst>
                <a:path extrusionOk="0" h="6344" w="4645">
                  <a:moveTo>
                    <a:pt x="3610" y="395"/>
                  </a:moveTo>
                  <a:lnTo>
                    <a:pt x="3610" y="1223"/>
                  </a:lnTo>
                  <a:cubicBezTo>
                    <a:pt x="3610" y="1358"/>
                    <a:pt x="3576" y="1488"/>
                    <a:pt x="3518" y="1608"/>
                  </a:cubicBezTo>
                  <a:lnTo>
                    <a:pt x="3417" y="1810"/>
                  </a:lnTo>
                  <a:cubicBezTo>
                    <a:pt x="3403" y="1839"/>
                    <a:pt x="3398" y="1868"/>
                    <a:pt x="3398" y="1897"/>
                  </a:cubicBezTo>
                  <a:lnTo>
                    <a:pt x="3398" y="2325"/>
                  </a:lnTo>
                  <a:cubicBezTo>
                    <a:pt x="3398" y="2920"/>
                    <a:pt x="2912" y="3398"/>
                    <a:pt x="2321" y="3398"/>
                  </a:cubicBezTo>
                  <a:cubicBezTo>
                    <a:pt x="2310" y="3398"/>
                    <a:pt x="2298" y="3398"/>
                    <a:pt x="2286" y="3398"/>
                  </a:cubicBezTo>
                  <a:cubicBezTo>
                    <a:pt x="1714" y="3379"/>
                    <a:pt x="1247" y="2873"/>
                    <a:pt x="1247" y="2267"/>
                  </a:cubicBezTo>
                  <a:lnTo>
                    <a:pt x="1247" y="1897"/>
                  </a:lnTo>
                  <a:cubicBezTo>
                    <a:pt x="1247" y="1868"/>
                    <a:pt x="1237" y="1834"/>
                    <a:pt x="1223" y="1810"/>
                  </a:cubicBezTo>
                  <a:lnTo>
                    <a:pt x="1103" y="1565"/>
                  </a:lnTo>
                  <a:cubicBezTo>
                    <a:pt x="1059" y="1473"/>
                    <a:pt x="1035" y="1372"/>
                    <a:pt x="1035" y="1271"/>
                  </a:cubicBezTo>
                  <a:lnTo>
                    <a:pt x="1035" y="1261"/>
                  </a:lnTo>
                  <a:cubicBezTo>
                    <a:pt x="1035" y="785"/>
                    <a:pt x="1420" y="395"/>
                    <a:pt x="1897" y="395"/>
                  </a:cubicBezTo>
                  <a:close/>
                  <a:moveTo>
                    <a:pt x="2758" y="3725"/>
                  </a:moveTo>
                  <a:cubicBezTo>
                    <a:pt x="2763" y="3788"/>
                    <a:pt x="2772" y="3845"/>
                    <a:pt x="2792" y="3903"/>
                  </a:cubicBezTo>
                  <a:lnTo>
                    <a:pt x="2320" y="4375"/>
                  </a:lnTo>
                  <a:lnTo>
                    <a:pt x="1868" y="3922"/>
                  </a:lnTo>
                  <a:cubicBezTo>
                    <a:pt x="1877" y="3884"/>
                    <a:pt x="1882" y="3845"/>
                    <a:pt x="1882" y="3807"/>
                  </a:cubicBezTo>
                  <a:lnTo>
                    <a:pt x="1882" y="3725"/>
                  </a:lnTo>
                  <a:cubicBezTo>
                    <a:pt x="2007" y="3764"/>
                    <a:pt x="2142" y="3788"/>
                    <a:pt x="2277" y="3792"/>
                  </a:cubicBezTo>
                  <a:lnTo>
                    <a:pt x="2320" y="3792"/>
                  </a:lnTo>
                  <a:cubicBezTo>
                    <a:pt x="2469" y="3792"/>
                    <a:pt x="2618" y="3773"/>
                    <a:pt x="2758" y="3725"/>
                  </a:cubicBezTo>
                  <a:close/>
                  <a:moveTo>
                    <a:pt x="1897" y="1"/>
                  </a:moveTo>
                  <a:cubicBezTo>
                    <a:pt x="1199" y="1"/>
                    <a:pt x="631" y="569"/>
                    <a:pt x="631" y="1266"/>
                  </a:cubicBezTo>
                  <a:lnTo>
                    <a:pt x="631" y="1276"/>
                  </a:lnTo>
                  <a:cubicBezTo>
                    <a:pt x="631" y="1440"/>
                    <a:pt x="670" y="1598"/>
                    <a:pt x="742" y="1747"/>
                  </a:cubicBezTo>
                  <a:lnTo>
                    <a:pt x="843" y="1950"/>
                  </a:lnTo>
                  <a:lnTo>
                    <a:pt x="843" y="2272"/>
                  </a:lnTo>
                  <a:cubicBezTo>
                    <a:pt x="843" y="2768"/>
                    <a:pt x="1083" y="3234"/>
                    <a:pt x="1483" y="3528"/>
                  </a:cubicBezTo>
                  <a:lnTo>
                    <a:pt x="1483" y="3812"/>
                  </a:lnTo>
                  <a:cubicBezTo>
                    <a:pt x="1483" y="3845"/>
                    <a:pt x="1459" y="3879"/>
                    <a:pt x="1420" y="3889"/>
                  </a:cubicBezTo>
                  <a:lnTo>
                    <a:pt x="602" y="4124"/>
                  </a:lnTo>
                  <a:cubicBezTo>
                    <a:pt x="246" y="4230"/>
                    <a:pt x="1" y="4553"/>
                    <a:pt x="1" y="4928"/>
                  </a:cubicBezTo>
                  <a:lnTo>
                    <a:pt x="1" y="6145"/>
                  </a:lnTo>
                  <a:cubicBezTo>
                    <a:pt x="1" y="6251"/>
                    <a:pt x="87" y="6343"/>
                    <a:pt x="198" y="6343"/>
                  </a:cubicBezTo>
                  <a:cubicBezTo>
                    <a:pt x="309" y="6343"/>
                    <a:pt x="395" y="6256"/>
                    <a:pt x="395" y="6145"/>
                  </a:cubicBezTo>
                  <a:lnTo>
                    <a:pt x="395" y="4928"/>
                  </a:lnTo>
                  <a:cubicBezTo>
                    <a:pt x="395" y="4731"/>
                    <a:pt x="525" y="4558"/>
                    <a:pt x="713" y="4505"/>
                  </a:cubicBezTo>
                  <a:lnTo>
                    <a:pt x="1536" y="4269"/>
                  </a:lnTo>
                  <a:cubicBezTo>
                    <a:pt x="1565" y="4259"/>
                    <a:pt x="1593" y="4250"/>
                    <a:pt x="1618" y="4235"/>
                  </a:cubicBezTo>
                  <a:lnTo>
                    <a:pt x="2123" y="4740"/>
                  </a:lnTo>
                  <a:lnTo>
                    <a:pt x="2123" y="6145"/>
                  </a:lnTo>
                  <a:cubicBezTo>
                    <a:pt x="2123" y="6278"/>
                    <a:pt x="2221" y="6344"/>
                    <a:pt x="2320" y="6344"/>
                  </a:cubicBezTo>
                  <a:cubicBezTo>
                    <a:pt x="2419" y="6344"/>
                    <a:pt x="2517" y="6278"/>
                    <a:pt x="2517" y="6145"/>
                  </a:cubicBezTo>
                  <a:lnTo>
                    <a:pt x="2517" y="4740"/>
                  </a:lnTo>
                  <a:lnTo>
                    <a:pt x="3037" y="4221"/>
                  </a:lnTo>
                  <a:cubicBezTo>
                    <a:pt x="3090" y="4254"/>
                    <a:pt x="3148" y="4283"/>
                    <a:pt x="3210" y="4298"/>
                  </a:cubicBezTo>
                  <a:lnTo>
                    <a:pt x="3927" y="4505"/>
                  </a:lnTo>
                  <a:cubicBezTo>
                    <a:pt x="4115" y="4558"/>
                    <a:pt x="4245" y="4731"/>
                    <a:pt x="4245" y="4923"/>
                  </a:cubicBezTo>
                  <a:lnTo>
                    <a:pt x="4245" y="6145"/>
                  </a:lnTo>
                  <a:cubicBezTo>
                    <a:pt x="4245" y="6278"/>
                    <a:pt x="4345" y="6344"/>
                    <a:pt x="4444" y="6344"/>
                  </a:cubicBezTo>
                  <a:cubicBezTo>
                    <a:pt x="4544" y="6344"/>
                    <a:pt x="4644" y="6278"/>
                    <a:pt x="4644" y="6145"/>
                  </a:cubicBezTo>
                  <a:lnTo>
                    <a:pt x="4644" y="4928"/>
                  </a:lnTo>
                  <a:cubicBezTo>
                    <a:pt x="4639" y="4553"/>
                    <a:pt x="4394" y="4226"/>
                    <a:pt x="4038" y="4124"/>
                  </a:cubicBezTo>
                  <a:lnTo>
                    <a:pt x="3321" y="3918"/>
                  </a:lnTo>
                  <a:cubicBezTo>
                    <a:pt x="3225" y="3889"/>
                    <a:pt x="3157" y="3802"/>
                    <a:pt x="3157" y="3701"/>
                  </a:cubicBezTo>
                  <a:lnTo>
                    <a:pt x="3157" y="3533"/>
                  </a:lnTo>
                  <a:cubicBezTo>
                    <a:pt x="3225" y="3489"/>
                    <a:pt x="3287" y="3436"/>
                    <a:pt x="3345" y="3379"/>
                  </a:cubicBezTo>
                  <a:cubicBezTo>
                    <a:pt x="3634" y="3104"/>
                    <a:pt x="3792" y="2719"/>
                    <a:pt x="3792" y="2320"/>
                  </a:cubicBezTo>
                  <a:lnTo>
                    <a:pt x="3792" y="1945"/>
                  </a:lnTo>
                  <a:lnTo>
                    <a:pt x="3874" y="1786"/>
                  </a:lnTo>
                  <a:cubicBezTo>
                    <a:pt x="3961" y="1613"/>
                    <a:pt x="4004" y="1420"/>
                    <a:pt x="4004" y="1223"/>
                  </a:cubicBezTo>
                  <a:lnTo>
                    <a:pt x="4004" y="203"/>
                  </a:lnTo>
                  <a:cubicBezTo>
                    <a:pt x="4004" y="92"/>
                    <a:pt x="3918" y="1"/>
                    <a:pt x="3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2" name="Google Shape;7672;p29"/>
            <p:cNvSpPr/>
            <p:nvPr/>
          </p:nvSpPr>
          <p:spPr>
            <a:xfrm>
              <a:off x="7678617" y="2568776"/>
              <a:ext cx="10517" cy="32758"/>
            </a:xfrm>
            <a:custGeom>
              <a:rect b="b" l="l" r="r" t="t"/>
              <a:pathLst>
                <a:path extrusionOk="0" h="1249" w="401">
                  <a:moveTo>
                    <a:pt x="200" y="0"/>
                  </a:moveTo>
                  <a:cubicBezTo>
                    <a:pt x="101" y="0"/>
                    <a:pt x="1" y="66"/>
                    <a:pt x="1" y="199"/>
                  </a:cubicBezTo>
                  <a:lnTo>
                    <a:pt x="1" y="1050"/>
                  </a:lnTo>
                  <a:cubicBezTo>
                    <a:pt x="1" y="1183"/>
                    <a:pt x="101" y="1249"/>
                    <a:pt x="200" y="1249"/>
                  </a:cubicBezTo>
                  <a:cubicBezTo>
                    <a:pt x="300" y="1249"/>
                    <a:pt x="400" y="1183"/>
                    <a:pt x="400" y="1050"/>
                  </a:cubicBezTo>
                  <a:lnTo>
                    <a:pt x="400" y="199"/>
                  </a:lnTo>
                  <a:cubicBezTo>
                    <a:pt x="400" y="66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3" name="Google Shape;7673;p29"/>
            <p:cNvSpPr/>
            <p:nvPr/>
          </p:nvSpPr>
          <p:spPr>
            <a:xfrm>
              <a:off x="7745393" y="2568776"/>
              <a:ext cx="10491" cy="32758"/>
            </a:xfrm>
            <a:custGeom>
              <a:rect b="b" l="l" r="r" t="t"/>
              <a:pathLst>
                <a:path extrusionOk="0" h="1249" w="400">
                  <a:moveTo>
                    <a:pt x="200" y="0"/>
                  </a:moveTo>
                  <a:cubicBezTo>
                    <a:pt x="100" y="0"/>
                    <a:pt x="0" y="66"/>
                    <a:pt x="0" y="199"/>
                  </a:cubicBezTo>
                  <a:lnTo>
                    <a:pt x="0" y="1050"/>
                  </a:lnTo>
                  <a:cubicBezTo>
                    <a:pt x="0" y="1183"/>
                    <a:pt x="100" y="1249"/>
                    <a:pt x="200" y="1249"/>
                  </a:cubicBezTo>
                  <a:cubicBezTo>
                    <a:pt x="300" y="1249"/>
                    <a:pt x="399" y="1183"/>
                    <a:pt x="399" y="1050"/>
                  </a:cubicBezTo>
                  <a:lnTo>
                    <a:pt x="399" y="199"/>
                  </a:lnTo>
                  <a:cubicBezTo>
                    <a:pt x="399" y="66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4" name="Google Shape;7674;p29"/>
            <p:cNvSpPr/>
            <p:nvPr/>
          </p:nvSpPr>
          <p:spPr>
            <a:xfrm>
              <a:off x="7576645" y="2652337"/>
              <a:ext cx="48127" cy="16077"/>
            </a:xfrm>
            <a:custGeom>
              <a:rect b="b" l="l" r="r" t="t"/>
              <a:pathLst>
                <a:path extrusionOk="0" h="613" w="1835">
                  <a:moveTo>
                    <a:pt x="270" y="1"/>
                  </a:moveTo>
                  <a:cubicBezTo>
                    <a:pt x="1" y="1"/>
                    <a:pt x="1" y="400"/>
                    <a:pt x="270" y="400"/>
                  </a:cubicBezTo>
                  <a:cubicBezTo>
                    <a:pt x="487" y="400"/>
                    <a:pt x="1136" y="434"/>
                    <a:pt x="1449" y="588"/>
                  </a:cubicBezTo>
                  <a:cubicBezTo>
                    <a:pt x="1482" y="605"/>
                    <a:pt x="1515" y="612"/>
                    <a:pt x="1545" y="612"/>
                  </a:cubicBezTo>
                  <a:cubicBezTo>
                    <a:pt x="1728" y="612"/>
                    <a:pt x="1834" y="335"/>
                    <a:pt x="1632" y="232"/>
                  </a:cubicBezTo>
                  <a:cubicBezTo>
                    <a:pt x="1170" y="1"/>
                    <a:pt x="304" y="1"/>
                    <a:pt x="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5" name="Google Shape;7675;p29"/>
            <p:cNvSpPr/>
            <p:nvPr/>
          </p:nvSpPr>
          <p:spPr>
            <a:xfrm>
              <a:off x="7539428" y="2624457"/>
              <a:ext cx="121801" cy="166387"/>
            </a:xfrm>
            <a:custGeom>
              <a:rect b="b" l="l" r="r" t="t"/>
              <a:pathLst>
                <a:path extrusionOk="0" h="6344" w="4644">
                  <a:moveTo>
                    <a:pt x="3614" y="400"/>
                  </a:moveTo>
                  <a:lnTo>
                    <a:pt x="3614" y="1223"/>
                  </a:lnTo>
                  <a:cubicBezTo>
                    <a:pt x="3614" y="1357"/>
                    <a:pt x="3585" y="1487"/>
                    <a:pt x="3523" y="1608"/>
                  </a:cubicBezTo>
                  <a:lnTo>
                    <a:pt x="3421" y="1810"/>
                  </a:lnTo>
                  <a:cubicBezTo>
                    <a:pt x="3407" y="1838"/>
                    <a:pt x="3402" y="1867"/>
                    <a:pt x="3402" y="1896"/>
                  </a:cubicBezTo>
                  <a:lnTo>
                    <a:pt x="3402" y="2324"/>
                  </a:lnTo>
                  <a:cubicBezTo>
                    <a:pt x="3402" y="2919"/>
                    <a:pt x="2921" y="3398"/>
                    <a:pt x="2326" y="3398"/>
                  </a:cubicBezTo>
                  <a:cubicBezTo>
                    <a:pt x="2314" y="3398"/>
                    <a:pt x="2302" y="3398"/>
                    <a:pt x="2291" y="3397"/>
                  </a:cubicBezTo>
                  <a:cubicBezTo>
                    <a:pt x="1713" y="3383"/>
                    <a:pt x="1247" y="2873"/>
                    <a:pt x="1247" y="2272"/>
                  </a:cubicBezTo>
                  <a:lnTo>
                    <a:pt x="1247" y="1901"/>
                  </a:lnTo>
                  <a:cubicBezTo>
                    <a:pt x="1247" y="1867"/>
                    <a:pt x="1242" y="1838"/>
                    <a:pt x="1227" y="1810"/>
                  </a:cubicBezTo>
                  <a:lnTo>
                    <a:pt x="1107" y="1564"/>
                  </a:lnTo>
                  <a:cubicBezTo>
                    <a:pt x="1064" y="1473"/>
                    <a:pt x="1040" y="1377"/>
                    <a:pt x="1040" y="1276"/>
                  </a:cubicBezTo>
                  <a:lnTo>
                    <a:pt x="1040" y="1261"/>
                  </a:lnTo>
                  <a:cubicBezTo>
                    <a:pt x="1040" y="785"/>
                    <a:pt x="1425" y="400"/>
                    <a:pt x="1901" y="400"/>
                  </a:cubicBezTo>
                  <a:close/>
                  <a:moveTo>
                    <a:pt x="1887" y="3725"/>
                  </a:moveTo>
                  <a:cubicBezTo>
                    <a:pt x="2012" y="3768"/>
                    <a:pt x="2142" y="3792"/>
                    <a:pt x="2276" y="3797"/>
                  </a:cubicBezTo>
                  <a:lnTo>
                    <a:pt x="2324" y="3797"/>
                  </a:lnTo>
                  <a:cubicBezTo>
                    <a:pt x="2474" y="3797"/>
                    <a:pt x="2623" y="3773"/>
                    <a:pt x="2762" y="3730"/>
                  </a:cubicBezTo>
                  <a:lnTo>
                    <a:pt x="2762" y="3811"/>
                  </a:lnTo>
                  <a:cubicBezTo>
                    <a:pt x="2762" y="3850"/>
                    <a:pt x="2767" y="3888"/>
                    <a:pt x="2777" y="3927"/>
                  </a:cubicBezTo>
                  <a:lnTo>
                    <a:pt x="2324" y="4379"/>
                  </a:lnTo>
                  <a:lnTo>
                    <a:pt x="1872" y="3927"/>
                  </a:lnTo>
                  <a:cubicBezTo>
                    <a:pt x="1882" y="3888"/>
                    <a:pt x="1887" y="3850"/>
                    <a:pt x="1887" y="3811"/>
                  </a:cubicBezTo>
                  <a:lnTo>
                    <a:pt x="1887" y="3725"/>
                  </a:lnTo>
                  <a:close/>
                  <a:moveTo>
                    <a:pt x="1901" y="0"/>
                  </a:moveTo>
                  <a:cubicBezTo>
                    <a:pt x="1203" y="0"/>
                    <a:pt x="635" y="568"/>
                    <a:pt x="635" y="1266"/>
                  </a:cubicBezTo>
                  <a:lnTo>
                    <a:pt x="635" y="1276"/>
                  </a:lnTo>
                  <a:cubicBezTo>
                    <a:pt x="635" y="1439"/>
                    <a:pt x="674" y="1598"/>
                    <a:pt x="746" y="1747"/>
                  </a:cubicBezTo>
                  <a:lnTo>
                    <a:pt x="847" y="1949"/>
                  </a:lnTo>
                  <a:lnTo>
                    <a:pt x="847" y="2272"/>
                  </a:lnTo>
                  <a:cubicBezTo>
                    <a:pt x="847" y="2767"/>
                    <a:pt x="1083" y="3234"/>
                    <a:pt x="1487" y="3527"/>
                  </a:cubicBezTo>
                  <a:lnTo>
                    <a:pt x="1487" y="3811"/>
                  </a:lnTo>
                  <a:cubicBezTo>
                    <a:pt x="1487" y="3845"/>
                    <a:pt x="1458" y="3879"/>
                    <a:pt x="1425" y="3888"/>
                  </a:cubicBezTo>
                  <a:lnTo>
                    <a:pt x="607" y="4124"/>
                  </a:lnTo>
                  <a:cubicBezTo>
                    <a:pt x="246" y="4225"/>
                    <a:pt x="0" y="4552"/>
                    <a:pt x="0" y="4928"/>
                  </a:cubicBezTo>
                  <a:lnTo>
                    <a:pt x="0" y="6145"/>
                  </a:lnTo>
                  <a:cubicBezTo>
                    <a:pt x="0" y="6277"/>
                    <a:pt x="99" y="6343"/>
                    <a:pt x="198" y="6343"/>
                  </a:cubicBezTo>
                  <a:cubicBezTo>
                    <a:pt x="296" y="6343"/>
                    <a:pt x="395" y="6277"/>
                    <a:pt x="395" y="6145"/>
                  </a:cubicBezTo>
                  <a:lnTo>
                    <a:pt x="395" y="4928"/>
                  </a:lnTo>
                  <a:cubicBezTo>
                    <a:pt x="395" y="4730"/>
                    <a:pt x="525" y="4562"/>
                    <a:pt x="712" y="4509"/>
                  </a:cubicBezTo>
                  <a:lnTo>
                    <a:pt x="1535" y="4273"/>
                  </a:lnTo>
                  <a:cubicBezTo>
                    <a:pt x="1564" y="4264"/>
                    <a:pt x="1593" y="4254"/>
                    <a:pt x="1617" y="4240"/>
                  </a:cubicBezTo>
                  <a:lnTo>
                    <a:pt x="2122" y="4740"/>
                  </a:lnTo>
                  <a:lnTo>
                    <a:pt x="2122" y="6145"/>
                  </a:lnTo>
                  <a:cubicBezTo>
                    <a:pt x="2122" y="6277"/>
                    <a:pt x="2222" y="6343"/>
                    <a:pt x="2322" y="6343"/>
                  </a:cubicBezTo>
                  <a:cubicBezTo>
                    <a:pt x="2422" y="6343"/>
                    <a:pt x="2522" y="6277"/>
                    <a:pt x="2522" y="6145"/>
                  </a:cubicBezTo>
                  <a:lnTo>
                    <a:pt x="2522" y="4740"/>
                  </a:lnTo>
                  <a:lnTo>
                    <a:pt x="3022" y="4240"/>
                  </a:lnTo>
                  <a:cubicBezTo>
                    <a:pt x="3051" y="4254"/>
                    <a:pt x="3080" y="4264"/>
                    <a:pt x="3109" y="4273"/>
                  </a:cubicBezTo>
                  <a:lnTo>
                    <a:pt x="3927" y="4504"/>
                  </a:lnTo>
                  <a:cubicBezTo>
                    <a:pt x="4114" y="4562"/>
                    <a:pt x="4244" y="4730"/>
                    <a:pt x="4244" y="4928"/>
                  </a:cubicBezTo>
                  <a:lnTo>
                    <a:pt x="4244" y="6145"/>
                  </a:lnTo>
                  <a:cubicBezTo>
                    <a:pt x="4244" y="6277"/>
                    <a:pt x="4344" y="6343"/>
                    <a:pt x="4444" y="6343"/>
                  </a:cubicBezTo>
                  <a:cubicBezTo>
                    <a:pt x="4544" y="6343"/>
                    <a:pt x="4644" y="6277"/>
                    <a:pt x="4644" y="6145"/>
                  </a:cubicBezTo>
                  <a:lnTo>
                    <a:pt x="4644" y="4928"/>
                  </a:lnTo>
                  <a:cubicBezTo>
                    <a:pt x="4644" y="4557"/>
                    <a:pt x="4398" y="4230"/>
                    <a:pt x="4042" y="4124"/>
                  </a:cubicBezTo>
                  <a:lnTo>
                    <a:pt x="3219" y="3888"/>
                  </a:lnTo>
                  <a:cubicBezTo>
                    <a:pt x="3186" y="3879"/>
                    <a:pt x="3162" y="3845"/>
                    <a:pt x="3157" y="3811"/>
                  </a:cubicBezTo>
                  <a:lnTo>
                    <a:pt x="3157" y="3537"/>
                  </a:lnTo>
                  <a:cubicBezTo>
                    <a:pt x="3229" y="3489"/>
                    <a:pt x="3292" y="3436"/>
                    <a:pt x="3349" y="3383"/>
                  </a:cubicBezTo>
                  <a:cubicBezTo>
                    <a:pt x="3638" y="3104"/>
                    <a:pt x="3797" y="2724"/>
                    <a:pt x="3797" y="2324"/>
                  </a:cubicBezTo>
                  <a:lnTo>
                    <a:pt x="3797" y="1944"/>
                  </a:lnTo>
                  <a:lnTo>
                    <a:pt x="3874" y="1786"/>
                  </a:lnTo>
                  <a:cubicBezTo>
                    <a:pt x="3965" y="1612"/>
                    <a:pt x="4009" y="1420"/>
                    <a:pt x="4009" y="1223"/>
                  </a:cubicBezTo>
                  <a:lnTo>
                    <a:pt x="4009" y="203"/>
                  </a:lnTo>
                  <a:cubicBezTo>
                    <a:pt x="4009" y="92"/>
                    <a:pt x="3922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6" name="Google Shape;7676;p29"/>
            <p:cNvSpPr/>
            <p:nvPr/>
          </p:nvSpPr>
          <p:spPr>
            <a:xfrm>
              <a:off x="7561643" y="2758113"/>
              <a:ext cx="10491" cy="32732"/>
            </a:xfrm>
            <a:custGeom>
              <a:rect b="b" l="l" r="r" t="t"/>
              <a:pathLst>
                <a:path extrusionOk="0" h="1248" w="400">
                  <a:moveTo>
                    <a:pt x="202" y="0"/>
                  </a:moveTo>
                  <a:cubicBezTo>
                    <a:pt x="92" y="0"/>
                    <a:pt x="0" y="91"/>
                    <a:pt x="0" y="202"/>
                  </a:cubicBezTo>
                  <a:lnTo>
                    <a:pt x="0" y="1049"/>
                  </a:lnTo>
                  <a:cubicBezTo>
                    <a:pt x="0" y="1181"/>
                    <a:pt x="100" y="1247"/>
                    <a:pt x="200" y="1247"/>
                  </a:cubicBezTo>
                  <a:cubicBezTo>
                    <a:pt x="300" y="1247"/>
                    <a:pt x="400" y="1181"/>
                    <a:pt x="400" y="1049"/>
                  </a:cubicBezTo>
                  <a:lnTo>
                    <a:pt x="400" y="202"/>
                  </a:lnTo>
                  <a:cubicBezTo>
                    <a:pt x="400" y="91"/>
                    <a:pt x="308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7" name="Google Shape;7677;p29"/>
            <p:cNvSpPr/>
            <p:nvPr/>
          </p:nvSpPr>
          <p:spPr>
            <a:xfrm>
              <a:off x="7628523" y="2758113"/>
              <a:ext cx="10491" cy="32732"/>
            </a:xfrm>
            <a:custGeom>
              <a:rect b="b" l="l" r="r" t="t"/>
              <a:pathLst>
                <a:path extrusionOk="0" h="1248" w="400">
                  <a:moveTo>
                    <a:pt x="198" y="0"/>
                  </a:moveTo>
                  <a:cubicBezTo>
                    <a:pt x="87" y="0"/>
                    <a:pt x="0" y="91"/>
                    <a:pt x="0" y="202"/>
                  </a:cubicBezTo>
                  <a:lnTo>
                    <a:pt x="0" y="1049"/>
                  </a:lnTo>
                  <a:cubicBezTo>
                    <a:pt x="0" y="1181"/>
                    <a:pt x="100" y="1247"/>
                    <a:pt x="200" y="1247"/>
                  </a:cubicBezTo>
                  <a:cubicBezTo>
                    <a:pt x="299" y="1247"/>
                    <a:pt x="397" y="1181"/>
                    <a:pt x="395" y="1049"/>
                  </a:cubicBezTo>
                  <a:lnTo>
                    <a:pt x="395" y="202"/>
                  </a:lnTo>
                  <a:cubicBezTo>
                    <a:pt x="400" y="91"/>
                    <a:pt x="308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8" name="Google Shape;7678;p29"/>
            <p:cNvSpPr/>
            <p:nvPr/>
          </p:nvSpPr>
          <p:spPr>
            <a:xfrm>
              <a:off x="7778833" y="2602243"/>
              <a:ext cx="110575" cy="188602"/>
            </a:xfrm>
            <a:custGeom>
              <a:rect b="b" l="l" r="r" t="t"/>
              <a:pathLst>
                <a:path extrusionOk="0" h="7191" w="4216">
                  <a:moveTo>
                    <a:pt x="2113" y="395"/>
                  </a:moveTo>
                  <a:cubicBezTo>
                    <a:pt x="2469" y="395"/>
                    <a:pt x="2762" y="641"/>
                    <a:pt x="2762" y="939"/>
                  </a:cubicBezTo>
                  <a:lnTo>
                    <a:pt x="2762" y="977"/>
                  </a:lnTo>
                  <a:cubicBezTo>
                    <a:pt x="2555" y="891"/>
                    <a:pt x="2335" y="847"/>
                    <a:pt x="2115" y="847"/>
                  </a:cubicBezTo>
                  <a:cubicBezTo>
                    <a:pt x="1895" y="847"/>
                    <a:pt x="1675" y="891"/>
                    <a:pt x="1468" y="977"/>
                  </a:cubicBezTo>
                  <a:cubicBezTo>
                    <a:pt x="1463" y="968"/>
                    <a:pt x="1463" y="953"/>
                    <a:pt x="1463" y="939"/>
                  </a:cubicBezTo>
                  <a:cubicBezTo>
                    <a:pt x="1463" y="641"/>
                    <a:pt x="1752" y="395"/>
                    <a:pt x="2113" y="395"/>
                  </a:cubicBezTo>
                  <a:close/>
                  <a:moveTo>
                    <a:pt x="2119" y="1242"/>
                  </a:moveTo>
                  <a:cubicBezTo>
                    <a:pt x="2976" y="1242"/>
                    <a:pt x="3612" y="2091"/>
                    <a:pt x="3335" y="2936"/>
                  </a:cubicBezTo>
                  <a:cubicBezTo>
                    <a:pt x="2772" y="2363"/>
                    <a:pt x="1776" y="2137"/>
                    <a:pt x="1732" y="2127"/>
                  </a:cubicBezTo>
                  <a:cubicBezTo>
                    <a:pt x="1714" y="2123"/>
                    <a:pt x="1696" y="2121"/>
                    <a:pt x="1678" y="2121"/>
                  </a:cubicBezTo>
                  <a:cubicBezTo>
                    <a:pt x="1635" y="2121"/>
                    <a:pt x="1593" y="2134"/>
                    <a:pt x="1559" y="2161"/>
                  </a:cubicBezTo>
                  <a:cubicBezTo>
                    <a:pt x="1511" y="2200"/>
                    <a:pt x="1487" y="2257"/>
                    <a:pt x="1487" y="2320"/>
                  </a:cubicBezTo>
                  <a:cubicBezTo>
                    <a:pt x="1473" y="2426"/>
                    <a:pt x="1415" y="2527"/>
                    <a:pt x="1333" y="2604"/>
                  </a:cubicBezTo>
                  <a:cubicBezTo>
                    <a:pt x="1189" y="2747"/>
                    <a:pt x="1322" y="2945"/>
                    <a:pt x="1477" y="2945"/>
                  </a:cubicBezTo>
                  <a:cubicBezTo>
                    <a:pt x="1524" y="2945"/>
                    <a:pt x="1573" y="2927"/>
                    <a:pt x="1617" y="2883"/>
                  </a:cubicBezTo>
                  <a:cubicBezTo>
                    <a:pt x="1708" y="2791"/>
                    <a:pt x="1781" y="2685"/>
                    <a:pt x="1833" y="2565"/>
                  </a:cubicBezTo>
                  <a:cubicBezTo>
                    <a:pt x="2165" y="2661"/>
                    <a:pt x="2858" y="2912"/>
                    <a:pt x="3171" y="3354"/>
                  </a:cubicBezTo>
                  <a:cubicBezTo>
                    <a:pt x="3081" y="3874"/>
                    <a:pt x="2630" y="4245"/>
                    <a:pt x="2109" y="4245"/>
                  </a:cubicBezTo>
                  <a:cubicBezTo>
                    <a:pt x="2099" y="4245"/>
                    <a:pt x="2089" y="4245"/>
                    <a:pt x="2079" y="4244"/>
                  </a:cubicBezTo>
                  <a:cubicBezTo>
                    <a:pt x="1540" y="4225"/>
                    <a:pt x="1102" y="3816"/>
                    <a:pt x="1044" y="3287"/>
                  </a:cubicBezTo>
                  <a:cubicBezTo>
                    <a:pt x="1040" y="3258"/>
                    <a:pt x="1030" y="3229"/>
                    <a:pt x="1015" y="3205"/>
                  </a:cubicBezTo>
                  <a:cubicBezTo>
                    <a:pt x="520" y="2402"/>
                    <a:pt x="1025" y="1357"/>
                    <a:pt x="1963" y="1252"/>
                  </a:cubicBezTo>
                  <a:cubicBezTo>
                    <a:pt x="2016" y="1245"/>
                    <a:pt x="2068" y="1242"/>
                    <a:pt x="2119" y="1242"/>
                  </a:cubicBezTo>
                  <a:close/>
                  <a:moveTo>
                    <a:pt x="2550" y="4577"/>
                  </a:moveTo>
                  <a:lnTo>
                    <a:pt x="2550" y="4788"/>
                  </a:lnTo>
                  <a:cubicBezTo>
                    <a:pt x="2550" y="4856"/>
                    <a:pt x="2565" y="4923"/>
                    <a:pt x="2599" y="4981"/>
                  </a:cubicBezTo>
                  <a:lnTo>
                    <a:pt x="2416" y="5159"/>
                  </a:lnTo>
                  <a:cubicBezTo>
                    <a:pt x="2329" y="5238"/>
                    <a:pt x="2220" y="5278"/>
                    <a:pt x="2111" y="5278"/>
                  </a:cubicBezTo>
                  <a:cubicBezTo>
                    <a:pt x="2002" y="5278"/>
                    <a:pt x="1894" y="5238"/>
                    <a:pt x="1809" y="5159"/>
                  </a:cubicBezTo>
                  <a:lnTo>
                    <a:pt x="1627" y="4981"/>
                  </a:lnTo>
                  <a:cubicBezTo>
                    <a:pt x="1655" y="4923"/>
                    <a:pt x="1675" y="4856"/>
                    <a:pt x="1675" y="4788"/>
                  </a:cubicBezTo>
                  <a:lnTo>
                    <a:pt x="1675" y="4577"/>
                  </a:lnTo>
                  <a:cubicBezTo>
                    <a:pt x="1817" y="4620"/>
                    <a:pt x="1965" y="4641"/>
                    <a:pt x="2113" y="4641"/>
                  </a:cubicBezTo>
                  <a:cubicBezTo>
                    <a:pt x="2261" y="4641"/>
                    <a:pt x="2408" y="4620"/>
                    <a:pt x="2550" y="4577"/>
                  </a:cubicBezTo>
                  <a:close/>
                  <a:moveTo>
                    <a:pt x="2113" y="1"/>
                  </a:moveTo>
                  <a:cubicBezTo>
                    <a:pt x="1535" y="1"/>
                    <a:pt x="1064" y="419"/>
                    <a:pt x="1064" y="939"/>
                  </a:cubicBezTo>
                  <a:cubicBezTo>
                    <a:pt x="1064" y="1025"/>
                    <a:pt x="1078" y="1107"/>
                    <a:pt x="1102" y="1189"/>
                  </a:cubicBezTo>
                  <a:cubicBezTo>
                    <a:pt x="419" y="1699"/>
                    <a:pt x="226" y="2637"/>
                    <a:pt x="655" y="3374"/>
                  </a:cubicBezTo>
                  <a:cubicBezTo>
                    <a:pt x="708" y="3783"/>
                    <a:pt x="934" y="4148"/>
                    <a:pt x="1275" y="4384"/>
                  </a:cubicBezTo>
                  <a:lnTo>
                    <a:pt x="1275" y="4788"/>
                  </a:lnTo>
                  <a:cubicBezTo>
                    <a:pt x="1275" y="4793"/>
                    <a:pt x="1270" y="4798"/>
                    <a:pt x="1270" y="4803"/>
                  </a:cubicBezTo>
                  <a:lnTo>
                    <a:pt x="462" y="5202"/>
                  </a:lnTo>
                  <a:cubicBezTo>
                    <a:pt x="178" y="5342"/>
                    <a:pt x="0" y="5635"/>
                    <a:pt x="0" y="5953"/>
                  </a:cubicBezTo>
                  <a:lnTo>
                    <a:pt x="0" y="6992"/>
                  </a:lnTo>
                  <a:cubicBezTo>
                    <a:pt x="0" y="7124"/>
                    <a:pt x="100" y="7190"/>
                    <a:pt x="200" y="7190"/>
                  </a:cubicBezTo>
                  <a:cubicBezTo>
                    <a:pt x="300" y="7190"/>
                    <a:pt x="400" y="7124"/>
                    <a:pt x="400" y="6992"/>
                  </a:cubicBezTo>
                  <a:lnTo>
                    <a:pt x="400" y="5953"/>
                  </a:lnTo>
                  <a:cubicBezTo>
                    <a:pt x="400" y="5784"/>
                    <a:pt x="491" y="5630"/>
                    <a:pt x="640" y="5558"/>
                  </a:cubicBezTo>
                  <a:lnTo>
                    <a:pt x="1299" y="5226"/>
                  </a:lnTo>
                  <a:lnTo>
                    <a:pt x="1530" y="5447"/>
                  </a:lnTo>
                  <a:cubicBezTo>
                    <a:pt x="1692" y="5599"/>
                    <a:pt x="1900" y="5675"/>
                    <a:pt x="2108" y="5675"/>
                  </a:cubicBezTo>
                  <a:cubicBezTo>
                    <a:pt x="2316" y="5675"/>
                    <a:pt x="2524" y="5599"/>
                    <a:pt x="2685" y="5447"/>
                  </a:cubicBezTo>
                  <a:lnTo>
                    <a:pt x="2916" y="5226"/>
                  </a:lnTo>
                  <a:lnTo>
                    <a:pt x="3575" y="5558"/>
                  </a:lnTo>
                  <a:cubicBezTo>
                    <a:pt x="3724" y="5630"/>
                    <a:pt x="3816" y="5784"/>
                    <a:pt x="3816" y="5953"/>
                  </a:cubicBezTo>
                  <a:lnTo>
                    <a:pt x="3816" y="6992"/>
                  </a:lnTo>
                  <a:cubicBezTo>
                    <a:pt x="3816" y="7124"/>
                    <a:pt x="3916" y="7190"/>
                    <a:pt x="4016" y="7190"/>
                  </a:cubicBezTo>
                  <a:cubicBezTo>
                    <a:pt x="4115" y="7190"/>
                    <a:pt x="4215" y="7124"/>
                    <a:pt x="4215" y="6992"/>
                  </a:cubicBezTo>
                  <a:lnTo>
                    <a:pt x="4215" y="5953"/>
                  </a:lnTo>
                  <a:cubicBezTo>
                    <a:pt x="4215" y="5635"/>
                    <a:pt x="4042" y="5346"/>
                    <a:pt x="3758" y="5202"/>
                  </a:cubicBezTo>
                  <a:lnTo>
                    <a:pt x="2955" y="4803"/>
                  </a:lnTo>
                  <a:cubicBezTo>
                    <a:pt x="2950" y="4798"/>
                    <a:pt x="2945" y="4793"/>
                    <a:pt x="2945" y="4788"/>
                  </a:cubicBezTo>
                  <a:lnTo>
                    <a:pt x="2945" y="4384"/>
                  </a:lnTo>
                  <a:cubicBezTo>
                    <a:pt x="3287" y="4148"/>
                    <a:pt x="3513" y="3783"/>
                    <a:pt x="3571" y="3374"/>
                  </a:cubicBezTo>
                  <a:cubicBezTo>
                    <a:pt x="3999" y="2637"/>
                    <a:pt x="3806" y="1699"/>
                    <a:pt x="3123" y="1189"/>
                  </a:cubicBezTo>
                  <a:cubicBezTo>
                    <a:pt x="3147" y="1107"/>
                    <a:pt x="3162" y="1025"/>
                    <a:pt x="3162" y="939"/>
                  </a:cubicBezTo>
                  <a:cubicBezTo>
                    <a:pt x="3162" y="424"/>
                    <a:pt x="2690" y="1"/>
                    <a:pt x="2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9" name="Google Shape;7679;p29"/>
            <p:cNvSpPr/>
            <p:nvPr/>
          </p:nvSpPr>
          <p:spPr>
            <a:xfrm>
              <a:off x="7801152" y="2765037"/>
              <a:ext cx="10517" cy="25808"/>
            </a:xfrm>
            <a:custGeom>
              <a:rect b="b" l="l" r="r" t="t"/>
              <a:pathLst>
                <a:path extrusionOk="0" h="984" w="401">
                  <a:moveTo>
                    <a:pt x="198" y="1"/>
                  </a:moveTo>
                  <a:cubicBezTo>
                    <a:pt x="87" y="1"/>
                    <a:pt x="1" y="87"/>
                    <a:pt x="1" y="198"/>
                  </a:cubicBezTo>
                  <a:lnTo>
                    <a:pt x="1" y="785"/>
                  </a:lnTo>
                  <a:cubicBezTo>
                    <a:pt x="1" y="917"/>
                    <a:pt x="100" y="983"/>
                    <a:pt x="198" y="983"/>
                  </a:cubicBezTo>
                  <a:cubicBezTo>
                    <a:pt x="297" y="983"/>
                    <a:pt x="395" y="917"/>
                    <a:pt x="395" y="785"/>
                  </a:cubicBezTo>
                  <a:lnTo>
                    <a:pt x="395" y="198"/>
                  </a:lnTo>
                  <a:cubicBezTo>
                    <a:pt x="400" y="87"/>
                    <a:pt x="309" y="1"/>
                    <a:pt x="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0" name="Google Shape;7680;p29"/>
            <p:cNvSpPr/>
            <p:nvPr/>
          </p:nvSpPr>
          <p:spPr>
            <a:xfrm>
              <a:off x="7856807" y="2765037"/>
              <a:ext cx="10517" cy="25808"/>
            </a:xfrm>
            <a:custGeom>
              <a:rect b="b" l="l" r="r" t="t"/>
              <a:pathLst>
                <a:path extrusionOk="0" h="984" w="401">
                  <a:moveTo>
                    <a:pt x="198" y="1"/>
                  </a:moveTo>
                  <a:cubicBezTo>
                    <a:pt x="92" y="1"/>
                    <a:pt x="1" y="87"/>
                    <a:pt x="1" y="198"/>
                  </a:cubicBezTo>
                  <a:lnTo>
                    <a:pt x="1" y="785"/>
                  </a:lnTo>
                  <a:cubicBezTo>
                    <a:pt x="1" y="917"/>
                    <a:pt x="101" y="983"/>
                    <a:pt x="201" y="983"/>
                  </a:cubicBezTo>
                  <a:cubicBezTo>
                    <a:pt x="300" y="983"/>
                    <a:pt x="400" y="917"/>
                    <a:pt x="400" y="785"/>
                  </a:cubicBezTo>
                  <a:lnTo>
                    <a:pt x="400" y="198"/>
                  </a:lnTo>
                  <a:cubicBezTo>
                    <a:pt x="400" y="87"/>
                    <a:pt x="309" y="1"/>
                    <a:pt x="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1" name="Google Shape;7681;p29"/>
            <p:cNvSpPr/>
            <p:nvPr/>
          </p:nvSpPr>
          <p:spPr>
            <a:xfrm>
              <a:off x="7648429" y="2613442"/>
              <a:ext cx="136094" cy="110654"/>
            </a:xfrm>
            <a:custGeom>
              <a:rect b="b" l="l" r="r" t="t"/>
              <a:pathLst>
                <a:path extrusionOk="0" h="4219" w="5189">
                  <a:moveTo>
                    <a:pt x="2624" y="1"/>
                  </a:moveTo>
                  <a:cubicBezTo>
                    <a:pt x="2525" y="1"/>
                    <a:pt x="2427" y="67"/>
                    <a:pt x="2427" y="199"/>
                  </a:cubicBezTo>
                  <a:lnTo>
                    <a:pt x="2427" y="2427"/>
                  </a:lnTo>
                  <a:lnTo>
                    <a:pt x="185" y="3851"/>
                  </a:lnTo>
                  <a:cubicBezTo>
                    <a:pt x="1" y="3967"/>
                    <a:pt x="115" y="4218"/>
                    <a:pt x="286" y="4218"/>
                  </a:cubicBezTo>
                  <a:cubicBezTo>
                    <a:pt x="321" y="4218"/>
                    <a:pt x="358" y="4208"/>
                    <a:pt x="396" y="4183"/>
                  </a:cubicBezTo>
                  <a:lnTo>
                    <a:pt x="2629" y="2769"/>
                  </a:lnTo>
                  <a:lnTo>
                    <a:pt x="4857" y="4183"/>
                  </a:lnTo>
                  <a:cubicBezTo>
                    <a:pt x="4890" y="4206"/>
                    <a:pt x="4928" y="4217"/>
                    <a:pt x="4965" y="4217"/>
                  </a:cubicBezTo>
                  <a:cubicBezTo>
                    <a:pt x="5030" y="4217"/>
                    <a:pt x="5094" y="4184"/>
                    <a:pt x="5131" y="4125"/>
                  </a:cubicBezTo>
                  <a:lnTo>
                    <a:pt x="5126" y="4125"/>
                  </a:lnTo>
                  <a:cubicBezTo>
                    <a:pt x="5189" y="4034"/>
                    <a:pt x="5160" y="3909"/>
                    <a:pt x="5068" y="3851"/>
                  </a:cubicBezTo>
                  <a:lnTo>
                    <a:pt x="2821" y="2427"/>
                  </a:lnTo>
                  <a:lnTo>
                    <a:pt x="2821" y="199"/>
                  </a:lnTo>
                  <a:cubicBezTo>
                    <a:pt x="2821" y="67"/>
                    <a:pt x="2723" y="1"/>
                    <a:pt x="26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82" name="Google Shape;7682;p29"/>
          <p:cNvGrpSpPr/>
          <p:nvPr/>
        </p:nvGrpSpPr>
        <p:grpSpPr>
          <a:xfrm>
            <a:off x="6276285" y="4105355"/>
            <a:ext cx="224927" cy="360785"/>
            <a:chOff x="6276285" y="4289930"/>
            <a:chExt cx="224927" cy="360785"/>
          </a:xfrm>
        </p:grpSpPr>
        <p:sp>
          <p:nvSpPr>
            <p:cNvPr id="7683" name="Google Shape;7683;p29"/>
            <p:cNvSpPr/>
            <p:nvPr/>
          </p:nvSpPr>
          <p:spPr>
            <a:xfrm>
              <a:off x="6292940" y="4329035"/>
              <a:ext cx="191487" cy="202817"/>
            </a:xfrm>
            <a:custGeom>
              <a:rect b="b" l="l" r="r" t="t"/>
              <a:pathLst>
                <a:path extrusionOk="0" h="7733" w="7301">
                  <a:moveTo>
                    <a:pt x="1" y="0"/>
                  </a:moveTo>
                  <a:lnTo>
                    <a:pt x="1" y="7516"/>
                  </a:lnTo>
                  <a:cubicBezTo>
                    <a:pt x="1" y="7637"/>
                    <a:pt x="97" y="7733"/>
                    <a:pt x="212" y="7733"/>
                  </a:cubicBezTo>
                  <a:lnTo>
                    <a:pt x="7084" y="7733"/>
                  </a:lnTo>
                  <a:cubicBezTo>
                    <a:pt x="7204" y="7733"/>
                    <a:pt x="7300" y="7637"/>
                    <a:pt x="7300" y="7516"/>
                  </a:cubicBezTo>
                  <a:lnTo>
                    <a:pt x="7300" y="0"/>
                  </a:ln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4" name="Google Shape;7684;p29"/>
            <p:cNvSpPr/>
            <p:nvPr/>
          </p:nvSpPr>
          <p:spPr>
            <a:xfrm>
              <a:off x="6292940" y="4329035"/>
              <a:ext cx="191487" cy="22477"/>
            </a:xfrm>
            <a:custGeom>
              <a:rect b="b" l="l" r="r" t="t"/>
              <a:pathLst>
                <a:path extrusionOk="0" h="857" w="7301">
                  <a:moveTo>
                    <a:pt x="1" y="0"/>
                  </a:moveTo>
                  <a:lnTo>
                    <a:pt x="1" y="857"/>
                  </a:lnTo>
                  <a:lnTo>
                    <a:pt x="7300" y="857"/>
                  </a:lnTo>
                  <a:lnTo>
                    <a:pt x="7300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5" name="Google Shape;7685;p29"/>
            <p:cNvSpPr/>
            <p:nvPr/>
          </p:nvSpPr>
          <p:spPr>
            <a:xfrm>
              <a:off x="6281583" y="4312118"/>
              <a:ext cx="214069" cy="22503"/>
            </a:xfrm>
            <a:custGeom>
              <a:rect b="b" l="l" r="r" t="t"/>
              <a:pathLst>
                <a:path extrusionOk="0" h="858" w="8162">
                  <a:moveTo>
                    <a:pt x="217" y="1"/>
                  </a:moveTo>
                  <a:cubicBezTo>
                    <a:pt x="97" y="1"/>
                    <a:pt x="1" y="97"/>
                    <a:pt x="1" y="217"/>
                  </a:cubicBezTo>
                  <a:lnTo>
                    <a:pt x="1" y="645"/>
                  </a:lnTo>
                  <a:cubicBezTo>
                    <a:pt x="1" y="761"/>
                    <a:pt x="97" y="857"/>
                    <a:pt x="217" y="857"/>
                  </a:cubicBezTo>
                  <a:lnTo>
                    <a:pt x="7950" y="857"/>
                  </a:lnTo>
                  <a:cubicBezTo>
                    <a:pt x="8065" y="857"/>
                    <a:pt x="8161" y="761"/>
                    <a:pt x="8161" y="645"/>
                  </a:cubicBezTo>
                  <a:lnTo>
                    <a:pt x="8161" y="217"/>
                  </a:lnTo>
                  <a:cubicBezTo>
                    <a:pt x="8161" y="97"/>
                    <a:pt x="8065" y="1"/>
                    <a:pt x="7950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6" name="Google Shape;7686;p29"/>
            <p:cNvSpPr/>
            <p:nvPr/>
          </p:nvSpPr>
          <p:spPr>
            <a:xfrm>
              <a:off x="6276285" y="4289930"/>
              <a:ext cx="224927" cy="360785"/>
            </a:xfrm>
            <a:custGeom>
              <a:rect b="b" l="l" r="r" t="t"/>
              <a:pathLst>
                <a:path extrusionOk="0" h="13756" w="8576">
                  <a:moveTo>
                    <a:pt x="8157" y="1039"/>
                  </a:moveTo>
                  <a:cubicBezTo>
                    <a:pt x="8166" y="1039"/>
                    <a:pt x="8171" y="1044"/>
                    <a:pt x="8171" y="1049"/>
                  </a:cubicBezTo>
                  <a:lnTo>
                    <a:pt x="8171" y="1477"/>
                  </a:lnTo>
                  <a:lnTo>
                    <a:pt x="8176" y="1477"/>
                  </a:lnTo>
                  <a:cubicBezTo>
                    <a:pt x="8176" y="1487"/>
                    <a:pt x="8166" y="1491"/>
                    <a:pt x="8161" y="1491"/>
                  </a:cubicBezTo>
                  <a:lnTo>
                    <a:pt x="7512" y="1491"/>
                  </a:lnTo>
                  <a:cubicBezTo>
                    <a:pt x="7257" y="1506"/>
                    <a:pt x="7257" y="1881"/>
                    <a:pt x="7512" y="1896"/>
                  </a:cubicBezTo>
                  <a:lnTo>
                    <a:pt x="7743" y="1896"/>
                  </a:lnTo>
                  <a:lnTo>
                    <a:pt x="7743" y="9007"/>
                  </a:lnTo>
                  <a:cubicBezTo>
                    <a:pt x="7743" y="9017"/>
                    <a:pt x="7733" y="9022"/>
                    <a:pt x="7728" y="9022"/>
                  </a:cubicBezTo>
                  <a:lnTo>
                    <a:pt x="843" y="9022"/>
                  </a:lnTo>
                  <a:cubicBezTo>
                    <a:pt x="833" y="9022"/>
                    <a:pt x="828" y="9017"/>
                    <a:pt x="828" y="9007"/>
                  </a:cubicBezTo>
                  <a:lnTo>
                    <a:pt x="828" y="1900"/>
                  </a:lnTo>
                  <a:lnTo>
                    <a:pt x="6650" y="1900"/>
                  </a:lnTo>
                  <a:cubicBezTo>
                    <a:pt x="6905" y="1886"/>
                    <a:pt x="6905" y="1511"/>
                    <a:pt x="6650" y="1496"/>
                  </a:cubicBezTo>
                  <a:lnTo>
                    <a:pt x="410" y="1496"/>
                  </a:lnTo>
                  <a:cubicBezTo>
                    <a:pt x="405" y="1496"/>
                    <a:pt x="400" y="1491"/>
                    <a:pt x="400" y="1482"/>
                  </a:cubicBezTo>
                  <a:lnTo>
                    <a:pt x="400" y="1049"/>
                  </a:lnTo>
                  <a:cubicBezTo>
                    <a:pt x="400" y="1044"/>
                    <a:pt x="405" y="1039"/>
                    <a:pt x="410" y="1039"/>
                  </a:cubicBezTo>
                  <a:close/>
                  <a:moveTo>
                    <a:pt x="6492" y="9431"/>
                  </a:moveTo>
                  <a:lnTo>
                    <a:pt x="7093" y="12472"/>
                  </a:lnTo>
                  <a:lnTo>
                    <a:pt x="4485" y="12472"/>
                  </a:lnTo>
                  <a:lnTo>
                    <a:pt x="4485" y="10090"/>
                  </a:lnTo>
                  <a:cubicBezTo>
                    <a:pt x="4478" y="9962"/>
                    <a:pt x="4380" y="9899"/>
                    <a:pt x="4284" y="9899"/>
                  </a:cubicBezTo>
                  <a:cubicBezTo>
                    <a:pt x="4187" y="9899"/>
                    <a:pt x="4091" y="9962"/>
                    <a:pt x="4086" y="10090"/>
                  </a:cubicBezTo>
                  <a:lnTo>
                    <a:pt x="4086" y="12472"/>
                  </a:lnTo>
                  <a:lnTo>
                    <a:pt x="1473" y="12472"/>
                  </a:lnTo>
                  <a:lnTo>
                    <a:pt x="2084" y="9431"/>
                  </a:lnTo>
                  <a:close/>
                  <a:moveTo>
                    <a:pt x="4288" y="1"/>
                  </a:moveTo>
                  <a:cubicBezTo>
                    <a:pt x="4190" y="1"/>
                    <a:pt x="4093" y="65"/>
                    <a:pt x="4086" y="192"/>
                  </a:cubicBezTo>
                  <a:lnTo>
                    <a:pt x="4086" y="635"/>
                  </a:lnTo>
                  <a:lnTo>
                    <a:pt x="419" y="635"/>
                  </a:lnTo>
                  <a:cubicBezTo>
                    <a:pt x="188" y="635"/>
                    <a:pt x="1" y="823"/>
                    <a:pt x="1" y="1054"/>
                  </a:cubicBezTo>
                  <a:lnTo>
                    <a:pt x="1" y="1477"/>
                  </a:lnTo>
                  <a:cubicBezTo>
                    <a:pt x="1" y="1708"/>
                    <a:pt x="188" y="1891"/>
                    <a:pt x="419" y="1896"/>
                  </a:cubicBezTo>
                  <a:lnTo>
                    <a:pt x="434" y="1896"/>
                  </a:lnTo>
                  <a:lnTo>
                    <a:pt x="434" y="9007"/>
                  </a:lnTo>
                  <a:cubicBezTo>
                    <a:pt x="434" y="9238"/>
                    <a:pt x="617" y="9426"/>
                    <a:pt x="847" y="9426"/>
                  </a:cubicBezTo>
                  <a:lnTo>
                    <a:pt x="1680" y="9426"/>
                  </a:lnTo>
                  <a:lnTo>
                    <a:pt x="867" y="13487"/>
                  </a:lnTo>
                  <a:cubicBezTo>
                    <a:pt x="823" y="13603"/>
                    <a:pt x="896" y="13728"/>
                    <a:pt x="1016" y="13752"/>
                  </a:cubicBezTo>
                  <a:cubicBezTo>
                    <a:pt x="1029" y="13754"/>
                    <a:pt x="1043" y="13756"/>
                    <a:pt x="1056" y="13756"/>
                  </a:cubicBezTo>
                  <a:cubicBezTo>
                    <a:pt x="1160" y="13756"/>
                    <a:pt x="1248" y="13676"/>
                    <a:pt x="1256" y="13569"/>
                  </a:cubicBezTo>
                  <a:lnTo>
                    <a:pt x="1396" y="12866"/>
                  </a:lnTo>
                  <a:lnTo>
                    <a:pt x="4086" y="12866"/>
                  </a:lnTo>
                  <a:lnTo>
                    <a:pt x="4086" y="13530"/>
                  </a:lnTo>
                  <a:cubicBezTo>
                    <a:pt x="4091" y="13658"/>
                    <a:pt x="4187" y="13722"/>
                    <a:pt x="4284" y="13722"/>
                  </a:cubicBezTo>
                  <a:cubicBezTo>
                    <a:pt x="4380" y="13722"/>
                    <a:pt x="4478" y="13658"/>
                    <a:pt x="4485" y="13530"/>
                  </a:cubicBezTo>
                  <a:lnTo>
                    <a:pt x="4485" y="12866"/>
                  </a:lnTo>
                  <a:lnTo>
                    <a:pt x="7175" y="12866"/>
                  </a:lnTo>
                  <a:lnTo>
                    <a:pt x="7314" y="13569"/>
                  </a:lnTo>
                  <a:cubicBezTo>
                    <a:pt x="7341" y="13672"/>
                    <a:pt x="7421" y="13718"/>
                    <a:pt x="7503" y="13718"/>
                  </a:cubicBezTo>
                  <a:cubicBezTo>
                    <a:pt x="7614" y="13718"/>
                    <a:pt x="7728" y="13632"/>
                    <a:pt x="7709" y="13487"/>
                  </a:cubicBezTo>
                  <a:lnTo>
                    <a:pt x="6896" y="9426"/>
                  </a:lnTo>
                  <a:lnTo>
                    <a:pt x="7728" y="9426"/>
                  </a:lnTo>
                  <a:cubicBezTo>
                    <a:pt x="7954" y="9426"/>
                    <a:pt x="8142" y="9238"/>
                    <a:pt x="8142" y="9007"/>
                  </a:cubicBezTo>
                  <a:lnTo>
                    <a:pt x="8142" y="1900"/>
                  </a:lnTo>
                  <a:lnTo>
                    <a:pt x="8157" y="1900"/>
                  </a:lnTo>
                  <a:cubicBezTo>
                    <a:pt x="8387" y="1896"/>
                    <a:pt x="8570" y="1713"/>
                    <a:pt x="8575" y="1482"/>
                  </a:cubicBezTo>
                  <a:lnTo>
                    <a:pt x="8575" y="1049"/>
                  </a:lnTo>
                  <a:cubicBezTo>
                    <a:pt x="8570" y="823"/>
                    <a:pt x="8387" y="635"/>
                    <a:pt x="8157" y="635"/>
                  </a:cubicBezTo>
                  <a:lnTo>
                    <a:pt x="4490" y="635"/>
                  </a:lnTo>
                  <a:lnTo>
                    <a:pt x="4490" y="192"/>
                  </a:lnTo>
                  <a:cubicBezTo>
                    <a:pt x="4483" y="65"/>
                    <a:pt x="4385" y="1"/>
                    <a:pt x="4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7" name="Google Shape;7687;p29"/>
            <p:cNvSpPr/>
            <p:nvPr/>
          </p:nvSpPr>
          <p:spPr>
            <a:xfrm>
              <a:off x="6312846" y="4379890"/>
              <a:ext cx="148736" cy="106903"/>
            </a:xfrm>
            <a:custGeom>
              <a:rect b="b" l="l" r="r" t="t"/>
              <a:pathLst>
                <a:path extrusionOk="0" h="4076" w="5671">
                  <a:moveTo>
                    <a:pt x="4381" y="0"/>
                  </a:moveTo>
                  <a:cubicBezTo>
                    <a:pt x="4116" y="0"/>
                    <a:pt x="4116" y="405"/>
                    <a:pt x="4381" y="405"/>
                  </a:cubicBezTo>
                  <a:cubicBezTo>
                    <a:pt x="4386" y="405"/>
                    <a:pt x="4390" y="405"/>
                    <a:pt x="4395" y="405"/>
                  </a:cubicBezTo>
                  <a:lnTo>
                    <a:pt x="4987" y="405"/>
                  </a:lnTo>
                  <a:lnTo>
                    <a:pt x="3009" y="2382"/>
                  </a:lnTo>
                  <a:cubicBezTo>
                    <a:pt x="3005" y="2385"/>
                    <a:pt x="3001" y="2386"/>
                    <a:pt x="2998" y="2386"/>
                  </a:cubicBezTo>
                  <a:cubicBezTo>
                    <a:pt x="2995" y="2386"/>
                    <a:pt x="2993" y="2385"/>
                    <a:pt x="2990" y="2382"/>
                  </a:cubicBezTo>
                  <a:lnTo>
                    <a:pt x="2538" y="1935"/>
                  </a:lnTo>
                  <a:cubicBezTo>
                    <a:pt x="2456" y="1853"/>
                    <a:pt x="2350" y="1812"/>
                    <a:pt x="2244" y="1812"/>
                  </a:cubicBezTo>
                  <a:cubicBezTo>
                    <a:pt x="2138" y="1812"/>
                    <a:pt x="2033" y="1853"/>
                    <a:pt x="1951" y="1935"/>
                  </a:cubicBezTo>
                  <a:lnTo>
                    <a:pt x="166" y="3715"/>
                  </a:lnTo>
                  <a:cubicBezTo>
                    <a:pt x="1" y="3862"/>
                    <a:pt x="140" y="4075"/>
                    <a:pt x="301" y="4075"/>
                  </a:cubicBezTo>
                  <a:cubicBezTo>
                    <a:pt x="351" y="4075"/>
                    <a:pt x="404" y="4054"/>
                    <a:pt x="450" y="4004"/>
                  </a:cubicBezTo>
                  <a:lnTo>
                    <a:pt x="2235" y="2219"/>
                  </a:lnTo>
                  <a:cubicBezTo>
                    <a:pt x="2237" y="2214"/>
                    <a:pt x="2239" y="2212"/>
                    <a:pt x="2242" y="2212"/>
                  </a:cubicBezTo>
                  <a:cubicBezTo>
                    <a:pt x="2245" y="2212"/>
                    <a:pt x="2249" y="2214"/>
                    <a:pt x="2254" y="2219"/>
                  </a:cubicBezTo>
                  <a:lnTo>
                    <a:pt x="2701" y="2666"/>
                  </a:lnTo>
                  <a:cubicBezTo>
                    <a:pt x="2783" y="2748"/>
                    <a:pt x="2889" y="2789"/>
                    <a:pt x="2995" y="2789"/>
                  </a:cubicBezTo>
                  <a:cubicBezTo>
                    <a:pt x="3101" y="2789"/>
                    <a:pt x="3207" y="2748"/>
                    <a:pt x="3288" y="2666"/>
                  </a:cubicBezTo>
                  <a:lnTo>
                    <a:pt x="5271" y="689"/>
                  </a:lnTo>
                  <a:lnTo>
                    <a:pt x="5271" y="1276"/>
                  </a:lnTo>
                  <a:cubicBezTo>
                    <a:pt x="5276" y="1403"/>
                    <a:pt x="5372" y="1467"/>
                    <a:pt x="5469" y="1467"/>
                  </a:cubicBezTo>
                  <a:cubicBezTo>
                    <a:pt x="5566" y="1467"/>
                    <a:pt x="5663" y="1403"/>
                    <a:pt x="5670" y="1276"/>
                  </a:cubicBezTo>
                  <a:lnTo>
                    <a:pt x="5670" y="203"/>
                  </a:lnTo>
                  <a:cubicBezTo>
                    <a:pt x="5670" y="92"/>
                    <a:pt x="5584" y="1"/>
                    <a:pt x="5473" y="1"/>
                  </a:cubicBezTo>
                  <a:lnTo>
                    <a:pt x="4395" y="1"/>
                  </a:lnTo>
                  <a:cubicBezTo>
                    <a:pt x="4390" y="0"/>
                    <a:pt x="4386" y="0"/>
                    <a:pt x="4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88" name="Google Shape;7688;p29"/>
          <p:cNvGrpSpPr/>
          <p:nvPr/>
        </p:nvGrpSpPr>
        <p:grpSpPr>
          <a:xfrm>
            <a:off x="6650604" y="4158466"/>
            <a:ext cx="356405" cy="278431"/>
            <a:chOff x="6650604" y="4343041"/>
            <a:chExt cx="356405" cy="278431"/>
          </a:xfrm>
        </p:grpSpPr>
        <p:sp>
          <p:nvSpPr>
            <p:cNvPr id="7689" name="Google Shape;7689;p29"/>
            <p:cNvSpPr/>
            <p:nvPr/>
          </p:nvSpPr>
          <p:spPr>
            <a:xfrm>
              <a:off x="6711688" y="4354397"/>
              <a:ext cx="284096" cy="17310"/>
            </a:xfrm>
            <a:custGeom>
              <a:rect b="b" l="l" r="r" t="t"/>
              <a:pathLst>
                <a:path extrusionOk="0" h="660" w="10832">
                  <a:moveTo>
                    <a:pt x="0" y="1"/>
                  </a:moveTo>
                  <a:lnTo>
                    <a:pt x="0" y="660"/>
                  </a:lnTo>
                  <a:lnTo>
                    <a:pt x="10831" y="660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0" name="Google Shape;7690;p29"/>
            <p:cNvSpPr/>
            <p:nvPr/>
          </p:nvSpPr>
          <p:spPr>
            <a:xfrm>
              <a:off x="6793334" y="4550631"/>
              <a:ext cx="202319" cy="17074"/>
            </a:xfrm>
            <a:custGeom>
              <a:rect b="b" l="l" r="r" t="t"/>
              <a:pathLst>
                <a:path extrusionOk="0" h="651" w="7714">
                  <a:moveTo>
                    <a:pt x="7699" y="1"/>
                  </a:moveTo>
                  <a:cubicBezTo>
                    <a:pt x="7670" y="39"/>
                    <a:pt x="7627" y="59"/>
                    <a:pt x="7579" y="63"/>
                  </a:cubicBezTo>
                  <a:lnTo>
                    <a:pt x="58" y="63"/>
                  </a:lnTo>
                  <a:lnTo>
                    <a:pt x="58" y="429"/>
                  </a:lnTo>
                  <a:cubicBezTo>
                    <a:pt x="63" y="506"/>
                    <a:pt x="39" y="583"/>
                    <a:pt x="0" y="650"/>
                  </a:cubicBezTo>
                  <a:lnTo>
                    <a:pt x="7714" y="650"/>
                  </a:lnTo>
                  <a:lnTo>
                    <a:pt x="7714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1" name="Google Shape;7691;p29"/>
            <p:cNvSpPr/>
            <p:nvPr/>
          </p:nvSpPr>
          <p:spPr>
            <a:xfrm>
              <a:off x="6816546" y="4465077"/>
              <a:ext cx="22608" cy="52901"/>
            </a:xfrm>
            <a:custGeom>
              <a:rect b="b" l="l" r="r" t="t"/>
              <a:pathLst>
                <a:path extrusionOk="0" h="2017" w="862">
                  <a:moveTo>
                    <a:pt x="1" y="0"/>
                  </a:moveTo>
                  <a:lnTo>
                    <a:pt x="1" y="2017"/>
                  </a:lnTo>
                  <a:lnTo>
                    <a:pt x="862" y="2017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2" name="Google Shape;7692;p29"/>
            <p:cNvSpPr/>
            <p:nvPr/>
          </p:nvSpPr>
          <p:spPr>
            <a:xfrm>
              <a:off x="6856936" y="4439584"/>
              <a:ext cx="22608" cy="76506"/>
            </a:xfrm>
            <a:custGeom>
              <a:rect b="b" l="l" r="r" t="t"/>
              <a:pathLst>
                <a:path extrusionOk="0" h="2917" w="862">
                  <a:moveTo>
                    <a:pt x="0" y="0"/>
                  </a:moveTo>
                  <a:lnTo>
                    <a:pt x="0" y="2916"/>
                  </a:lnTo>
                  <a:lnTo>
                    <a:pt x="862" y="2916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3" name="Google Shape;7693;p29"/>
            <p:cNvSpPr/>
            <p:nvPr/>
          </p:nvSpPr>
          <p:spPr>
            <a:xfrm>
              <a:off x="6897326" y="4453852"/>
              <a:ext cx="21480" cy="62238"/>
            </a:xfrm>
            <a:custGeom>
              <a:rect b="b" l="l" r="r" t="t"/>
              <a:pathLst>
                <a:path extrusionOk="0" h="2373" w="819">
                  <a:moveTo>
                    <a:pt x="0" y="0"/>
                  </a:moveTo>
                  <a:lnTo>
                    <a:pt x="0" y="2372"/>
                  </a:lnTo>
                  <a:lnTo>
                    <a:pt x="818" y="2372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4" name="Google Shape;7694;p29"/>
            <p:cNvSpPr/>
            <p:nvPr/>
          </p:nvSpPr>
          <p:spPr>
            <a:xfrm>
              <a:off x="6937822" y="4407403"/>
              <a:ext cx="22634" cy="108818"/>
            </a:xfrm>
            <a:custGeom>
              <a:rect b="b" l="l" r="r" t="t"/>
              <a:pathLst>
                <a:path extrusionOk="0" h="4149" w="863">
                  <a:moveTo>
                    <a:pt x="1" y="0"/>
                  </a:moveTo>
                  <a:lnTo>
                    <a:pt x="1" y="4148"/>
                  </a:lnTo>
                  <a:lnTo>
                    <a:pt x="862" y="4148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5" name="Google Shape;7695;p29"/>
            <p:cNvSpPr/>
            <p:nvPr/>
          </p:nvSpPr>
          <p:spPr>
            <a:xfrm>
              <a:off x="6721025" y="4376979"/>
              <a:ext cx="265422" cy="165732"/>
            </a:xfrm>
            <a:custGeom>
              <a:rect b="b" l="l" r="r" t="t"/>
              <a:pathLst>
                <a:path extrusionOk="0" h="6319" w="10120">
                  <a:moveTo>
                    <a:pt x="2036" y="1266"/>
                  </a:moveTo>
                  <a:cubicBezTo>
                    <a:pt x="2305" y="1281"/>
                    <a:pt x="2305" y="1680"/>
                    <a:pt x="2036" y="1695"/>
                  </a:cubicBezTo>
                  <a:lnTo>
                    <a:pt x="890" y="1695"/>
                  </a:lnTo>
                  <a:cubicBezTo>
                    <a:pt x="621" y="1680"/>
                    <a:pt x="621" y="1281"/>
                    <a:pt x="890" y="1266"/>
                  </a:cubicBezTo>
                  <a:close/>
                  <a:moveTo>
                    <a:pt x="2675" y="1944"/>
                  </a:moveTo>
                  <a:cubicBezTo>
                    <a:pt x="2955" y="1944"/>
                    <a:pt x="2955" y="2373"/>
                    <a:pt x="2675" y="2373"/>
                  </a:cubicBezTo>
                  <a:cubicBezTo>
                    <a:pt x="2670" y="2373"/>
                    <a:pt x="2666" y="2373"/>
                    <a:pt x="2661" y="2373"/>
                  </a:cubicBezTo>
                  <a:lnTo>
                    <a:pt x="890" y="2373"/>
                  </a:lnTo>
                  <a:cubicBezTo>
                    <a:pt x="886" y="2373"/>
                    <a:pt x="881" y="2373"/>
                    <a:pt x="876" y="2373"/>
                  </a:cubicBezTo>
                  <a:cubicBezTo>
                    <a:pt x="592" y="2373"/>
                    <a:pt x="592" y="1944"/>
                    <a:pt x="876" y="1944"/>
                  </a:cubicBezTo>
                  <a:cubicBezTo>
                    <a:pt x="881" y="1944"/>
                    <a:pt x="886" y="1945"/>
                    <a:pt x="890" y="1945"/>
                  </a:cubicBezTo>
                  <a:lnTo>
                    <a:pt x="2661" y="1945"/>
                  </a:lnTo>
                  <a:cubicBezTo>
                    <a:pt x="2666" y="1945"/>
                    <a:pt x="2670" y="1944"/>
                    <a:pt x="2675" y="1944"/>
                  </a:cubicBezTo>
                  <a:close/>
                  <a:moveTo>
                    <a:pt x="872" y="2623"/>
                  </a:moveTo>
                  <a:cubicBezTo>
                    <a:pt x="878" y="2623"/>
                    <a:pt x="884" y="2623"/>
                    <a:pt x="890" y="2623"/>
                  </a:cubicBezTo>
                  <a:lnTo>
                    <a:pt x="2661" y="2623"/>
                  </a:lnTo>
                  <a:cubicBezTo>
                    <a:pt x="2931" y="2638"/>
                    <a:pt x="2931" y="3037"/>
                    <a:pt x="2661" y="3051"/>
                  </a:cubicBezTo>
                  <a:lnTo>
                    <a:pt x="890" y="3051"/>
                  </a:lnTo>
                  <a:cubicBezTo>
                    <a:pt x="886" y="3052"/>
                    <a:pt x="881" y="3052"/>
                    <a:pt x="877" y="3052"/>
                  </a:cubicBezTo>
                  <a:cubicBezTo>
                    <a:pt x="593" y="3052"/>
                    <a:pt x="592" y="2623"/>
                    <a:pt x="872" y="2623"/>
                  </a:cubicBezTo>
                  <a:close/>
                  <a:moveTo>
                    <a:pt x="872" y="3301"/>
                  </a:moveTo>
                  <a:cubicBezTo>
                    <a:pt x="878" y="3301"/>
                    <a:pt x="884" y="3301"/>
                    <a:pt x="890" y="3302"/>
                  </a:cubicBezTo>
                  <a:lnTo>
                    <a:pt x="2661" y="3302"/>
                  </a:lnTo>
                  <a:cubicBezTo>
                    <a:pt x="2931" y="3311"/>
                    <a:pt x="2931" y="3716"/>
                    <a:pt x="2661" y="3730"/>
                  </a:cubicBezTo>
                  <a:lnTo>
                    <a:pt x="890" y="3730"/>
                  </a:lnTo>
                  <a:cubicBezTo>
                    <a:pt x="886" y="3730"/>
                    <a:pt x="881" y="3730"/>
                    <a:pt x="877" y="3730"/>
                  </a:cubicBezTo>
                  <a:cubicBezTo>
                    <a:pt x="593" y="3730"/>
                    <a:pt x="592" y="3301"/>
                    <a:pt x="872" y="3301"/>
                  </a:cubicBezTo>
                  <a:close/>
                  <a:moveTo>
                    <a:pt x="4504" y="3003"/>
                  </a:moveTo>
                  <a:cubicBezTo>
                    <a:pt x="4624" y="3003"/>
                    <a:pt x="4721" y="3100"/>
                    <a:pt x="4721" y="3220"/>
                  </a:cubicBezTo>
                  <a:lnTo>
                    <a:pt x="4721" y="5520"/>
                  </a:lnTo>
                  <a:cubicBezTo>
                    <a:pt x="4721" y="5640"/>
                    <a:pt x="4624" y="5736"/>
                    <a:pt x="4504" y="5736"/>
                  </a:cubicBezTo>
                  <a:lnTo>
                    <a:pt x="3643" y="5736"/>
                  </a:lnTo>
                  <a:cubicBezTo>
                    <a:pt x="3522" y="5736"/>
                    <a:pt x="3426" y="5640"/>
                    <a:pt x="3426" y="5520"/>
                  </a:cubicBezTo>
                  <a:lnTo>
                    <a:pt x="3426" y="3220"/>
                  </a:lnTo>
                  <a:cubicBezTo>
                    <a:pt x="3426" y="3100"/>
                    <a:pt x="3522" y="3003"/>
                    <a:pt x="3643" y="3003"/>
                  </a:cubicBezTo>
                  <a:close/>
                  <a:moveTo>
                    <a:pt x="6044" y="1964"/>
                  </a:moveTo>
                  <a:cubicBezTo>
                    <a:pt x="6164" y="1964"/>
                    <a:pt x="6260" y="2055"/>
                    <a:pt x="6260" y="2176"/>
                  </a:cubicBezTo>
                  <a:lnTo>
                    <a:pt x="6260" y="5520"/>
                  </a:lnTo>
                  <a:cubicBezTo>
                    <a:pt x="6260" y="5640"/>
                    <a:pt x="6164" y="5736"/>
                    <a:pt x="6044" y="5736"/>
                  </a:cubicBezTo>
                  <a:lnTo>
                    <a:pt x="5182" y="5736"/>
                  </a:lnTo>
                  <a:cubicBezTo>
                    <a:pt x="5062" y="5736"/>
                    <a:pt x="4966" y="5640"/>
                    <a:pt x="4966" y="5520"/>
                  </a:cubicBezTo>
                  <a:lnTo>
                    <a:pt x="4971" y="2176"/>
                  </a:lnTo>
                  <a:cubicBezTo>
                    <a:pt x="4971" y="2055"/>
                    <a:pt x="5062" y="1964"/>
                    <a:pt x="5182" y="1964"/>
                  </a:cubicBezTo>
                  <a:close/>
                  <a:moveTo>
                    <a:pt x="7588" y="2503"/>
                  </a:moveTo>
                  <a:cubicBezTo>
                    <a:pt x="7709" y="2503"/>
                    <a:pt x="7805" y="2599"/>
                    <a:pt x="7805" y="2719"/>
                  </a:cubicBezTo>
                  <a:lnTo>
                    <a:pt x="7805" y="5520"/>
                  </a:lnTo>
                  <a:cubicBezTo>
                    <a:pt x="7805" y="5640"/>
                    <a:pt x="7709" y="5736"/>
                    <a:pt x="7588" y="5736"/>
                  </a:cubicBezTo>
                  <a:lnTo>
                    <a:pt x="6727" y="5736"/>
                  </a:lnTo>
                  <a:cubicBezTo>
                    <a:pt x="6607" y="5736"/>
                    <a:pt x="6510" y="5640"/>
                    <a:pt x="6510" y="5520"/>
                  </a:cubicBezTo>
                  <a:lnTo>
                    <a:pt x="6510" y="2719"/>
                  </a:lnTo>
                  <a:cubicBezTo>
                    <a:pt x="6510" y="2599"/>
                    <a:pt x="6607" y="2503"/>
                    <a:pt x="6727" y="2503"/>
                  </a:cubicBezTo>
                  <a:close/>
                  <a:moveTo>
                    <a:pt x="9128" y="727"/>
                  </a:moveTo>
                  <a:cubicBezTo>
                    <a:pt x="9248" y="727"/>
                    <a:pt x="9345" y="824"/>
                    <a:pt x="9345" y="944"/>
                  </a:cubicBezTo>
                  <a:lnTo>
                    <a:pt x="9345" y="5520"/>
                  </a:lnTo>
                  <a:cubicBezTo>
                    <a:pt x="9345" y="5640"/>
                    <a:pt x="9248" y="5736"/>
                    <a:pt x="9128" y="5736"/>
                  </a:cubicBezTo>
                  <a:lnTo>
                    <a:pt x="8267" y="5736"/>
                  </a:lnTo>
                  <a:cubicBezTo>
                    <a:pt x="8146" y="5736"/>
                    <a:pt x="8050" y="5640"/>
                    <a:pt x="8050" y="5520"/>
                  </a:cubicBezTo>
                  <a:lnTo>
                    <a:pt x="8050" y="944"/>
                  </a:lnTo>
                  <a:cubicBezTo>
                    <a:pt x="8050" y="824"/>
                    <a:pt x="8146" y="727"/>
                    <a:pt x="8267" y="727"/>
                  </a:cubicBezTo>
                  <a:close/>
                  <a:moveTo>
                    <a:pt x="0" y="1"/>
                  </a:moveTo>
                  <a:lnTo>
                    <a:pt x="0" y="3826"/>
                  </a:lnTo>
                  <a:lnTo>
                    <a:pt x="529" y="3826"/>
                  </a:lnTo>
                  <a:cubicBezTo>
                    <a:pt x="645" y="3826"/>
                    <a:pt x="741" y="3922"/>
                    <a:pt x="741" y="4043"/>
                  </a:cubicBezTo>
                  <a:lnTo>
                    <a:pt x="741" y="4394"/>
                  </a:lnTo>
                  <a:cubicBezTo>
                    <a:pt x="876" y="4432"/>
                    <a:pt x="1006" y="4490"/>
                    <a:pt x="1131" y="4553"/>
                  </a:cubicBezTo>
                  <a:lnTo>
                    <a:pt x="1381" y="4303"/>
                  </a:lnTo>
                  <a:cubicBezTo>
                    <a:pt x="1422" y="4262"/>
                    <a:pt x="1476" y="4241"/>
                    <a:pt x="1531" y="4241"/>
                  </a:cubicBezTo>
                  <a:cubicBezTo>
                    <a:pt x="1586" y="4241"/>
                    <a:pt x="1641" y="4262"/>
                    <a:pt x="1684" y="4303"/>
                  </a:cubicBezTo>
                  <a:lnTo>
                    <a:pt x="2334" y="4957"/>
                  </a:lnTo>
                  <a:cubicBezTo>
                    <a:pt x="2416" y="5039"/>
                    <a:pt x="2416" y="5173"/>
                    <a:pt x="2334" y="5260"/>
                  </a:cubicBezTo>
                  <a:lnTo>
                    <a:pt x="2088" y="5505"/>
                  </a:lnTo>
                  <a:cubicBezTo>
                    <a:pt x="2151" y="5631"/>
                    <a:pt x="2204" y="5760"/>
                    <a:pt x="2247" y="5895"/>
                  </a:cubicBezTo>
                  <a:lnTo>
                    <a:pt x="2599" y="5895"/>
                  </a:lnTo>
                  <a:cubicBezTo>
                    <a:pt x="2719" y="5895"/>
                    <a:pt x="2815" y="5991"/>
                    <a:pt x="2815" y="6112"/>
                  </a:cubicBezTo>
                  <a:lnTo>
                    <a:pt x="2815" y="6319"/>
                  </a:lnTo>
                  <a:lnTo>
                    <a:pt x="10119" y="6319"/>
                  </a:lnTo>
                  <a:lnTo>
                    <a:pt x="10119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6" name="Google Shape;7696;p29"/>
            <p:cNvSpPr/>
            <p:nvPr/>
          </p:nvSpPr>
          <p:spPr>
            <a:xfrm>
              <a:off x="6720894" y="4371681"/>
              <a:ext cx="265553" cy="105671"/>
            </a:xfrm>
            <a:custGeom>
              <a:rect b="b" l="l" r="r" t="t"/>
              <a:pathLst>
                <a:path extrusionOk="0" h="4029" w="10125">
                  <a:moveTo>
                    <a:pt x="0" y="1"/>
                  </a:moveTo>
                  <a:lnTo>
                    <a:pt x="0" y="4028"/>
                  </a:lnTo>
                  <a:lnTo>
                    <a:pt x="318" y="4028"/>
                  </a:lnTo>
                  <a:lnTo>
                    <a:pt x="318" y="487"/>
                  </a:lnTo>
                  <a:lnTo>
                    <a:pt x="10124" y="487"/>
                  </a:lnTo>
                  <a:lnTo>
                    <a:pt x="1012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7" name="Google Shape;7697;p29"/>
            <p:cNvSpPr/>
            <p:nvPr/>
          </p:nvSpPr>
          <p:spPr>
            <a:xfrm>
              <a:off x="6711688" y="4354397"/>
              <a:ext cx="8970" cy="11383"/>
            </a:xfrm>
            <a:custGeom>
              <a:rect b="b" l="l" r="r" t="t"/>
              <a:pathLst>
                <a:path extrusionOk="0" h="434" w="342">
                  <a:moveTo>
                    <a:pt x="0" y="1"/>
                  </a:moveTo>
                  <a:lnTo>
                    <a:pt x="0" y="434"/>
                  </a:lnTo>
                  <a:lnTo>
                    <a:pt x="342" y="43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8" name="Google Shape;7698;p29"/>
            <p:cNvSpPr/>
            <p:nvPr/>
          </p:nvSpPr>
          <p:spPr>
            <a:xfrm>
              <a:off x="6793334" y="4555064"/>
              <a:ext cx="10622" cy="10360"/>
            </a:xfrm>
            <a:custGeom>
              <a:rect b="b" l="l" r="r" t="t"/>
              <a:pathLst>
                <a:path extrusionOk="0" h="395" w="405">
                  <a:moveTo>
                    <a:pt x="58" y="0"/>
                  </a:moveTo>
                  <a:lnTo>
                    <a:pt x="58" y="250"/>
                  </a:lnTo>
                  <a:cubicBezTo>
                    <a:pt x="58" y="303"/>
                    <a:pt x="39" y="356"/>
                    <a:pt x="0" y="395"/>
                  </a:cubicBezTo>
                  <a:lnTo>
                    <a:pt x="342" y="395"/>
                  </a:lnTo>
                  <a:cubicBezTo>
                    <a:pt x="380" y="356"/>
                    <a:pt x="404" y="303"/>
                    <a:pt x="404" y="250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9" name="Google Shape;7699;p29"/>
            <p:cNvSpPr/>
            <p:nvPr/>
          </p:nvSpPr>
          <p:spPr>
            <a:xfrm>
              <a:off x="6661698" y="4488551"/>
              <a:ext cx="121932" cy="121801"/>
            </a:xfrm>
            <a:custGeom>
              <a:rect b="b" l="l" r="r" t="t"/>
              <a:pathLst>
                <a:path extrusionOk="0" h="4644" w="4649">
                  <a:moveTo>
                    <a:pt x="2368" y="982"/>
                  </a:moveTo>
                  <a:cubicBezTo>
                    <a:pt x="3114" y="982"/>
                    <a:pt x="3715" y="1583"/>
                    <a:pt x="3715" y="2324"/>
                  </a:cubicBezTo>
                  <a:lnTo>
                    <a:pt x="3715" y="2401"/>
                  </a:lnTo>
                  <a:lnTo>
                    <a:pt x="3715" y="2426"/>
                  </a:lnTo>
                  <a:cubicBezTo>
                    <a:pt x="3715" y="2445"/>
                    <a:pt x="3715" y="2464"/>
                    <a:pt x="3711" y="2478"/>
                  </a:cubicBezTo>
                  <a:cubicBezTo>
                    <a:pt x="3711" y="2488"/>
                    <a:pt x="3711" y="2498"/>
                    <a:pt x="3706" y="2503"/>
                  </a:cubicBezTo>
                  <a:cubicBezTo>
                    <a:pt x="3706" y="2522"/>
                    <a:pt x="3701" y="2541"/>
                    <a:pt x="3696" y="2560"/>
                  </a:cubicBezTo>
                  <a:cubicBezTo>
                    <a:pt x="3696" y="2565"/>
                    <a:pt x="3696" y="2575"/>
                    <a:pt x="3691" y="2580"/>
                  </a:cubicBezTo>
                  <a:cubicBezTo>
                    <a:pt x="3691" y="2599"/>
                    <a:pt x="3686" y="2623"/>
                    <a:pt x="3682" y="2642"/>
                  </a:cubicBezTo>
                  <a:lnTo>
                    <a:pt x="3677" y="2656"/>
                  </a:lnTo>
                  <a:cubicBezTo>
                    <a:pt x="3672" y="2681"/>
                    <a:pt x="3662" y="2705"/>
                    <a:pt x="3658" y="2729"/>
                  </a:cubicBezTo>
                  <a:lnTo>
                    <a:pt x="3648" y="2748"/>
                  </a:lnTo>
                  <a:cubicBezTo>
                    <a:pt x="3643" y="2767"/>
                    <a:pt x="3638" y="2782"/>
                    <a:pt x="3634" y="2796"/>
                  </a:cubicBezTo>
                  <a:cubicBezTo>
                    <a:pt x="3624" y="2810"/>
                    <a:pt x="3576" y="2815"/>
                    <a:pt x="3571" y="2825"/>
                  </a:cubicBezTo>
                  <a:lnTo>
                    <a:pt x="3561" y="2859"/>
                  </a:lnTo>
                  <a:cubicBezTo>
                    <a:pt x="3552" y="2873"/>
                    <a:pt x="3547" y="2883"/>
                    <a:pt x="3542" y="2897"/>
                  </a:cubicBezTo>
                  <a:lnTo>
                    <a:pt x="3532" y="2921"/>
                  </a:lnTo>
                  <a:cubicBezTo>
                    <a:pt x="3446" y="3090"/>
                    <a:pt x="3330" y="3239"/>
                    <a:pt x="3181" y="3359"/>
                  </a:cubicBezTo>
                  <a:cubicBezTo>
                    <a:pt x="3148" y="3383"/>
                    <a:pt x="3114" y="3412"/>
                    <a:pt x="3080" y="3436"/>
                  </a:cubicBezTo>
                  <a:lnTo>
                    <a:pt x="3032" y="3465"/>
                  </a:lnTo>
                  <a:lnTo>
                    <a:pt x="3018" y="3474"/>
                  </a:lnTo>
                  <a:lnTo>
                    <a:pt x="2979" y="3499"/>
                  </a:lnTo>
                  <a:lnTo>
                    <a:pt x="2965" y="3503"/>
                  </a:lnTo>
                  <a:lnTo>
                    <a:pt x="2917" y="3532"/>
                  </a:lnTo>
                  <a:lnTo>
                    <a:pt x="2864" y="3556"/>
                  </a:lnTo>
                  <a:lnTo>
                    <a:pt x="2844" y="3561"/>
                  </a:lnTo>
                  <a:lnTo>
                    <a:pt x="2806" y="3576"/>
                  </a:lnTo>
                  <a:lnTo>
                    <a:pt x="2787" y="3585"/>
                  </a:lnTo>
                  <a:lnTo>
                    <a:pt x="2734" y="3604"/>
                  </a:lnTo>
                  <a:lnTo>
                    <a:pt x="2729" y="3604"/>
                  </a:lnTo>
                  <a:lnTo>
                    <a:pt x="2676" y="3619"/>
                  </a:lnTo>
                  <a:lnTo>
                    <a:pt x="2657" y="3619"/>
                  </a:lnTo>
                  <a:lnTo>
                    <a:pt x="2613" y="3628"/>
                  </a:lnTo>
                  <a:lnTo>
                    <a:pt x="2599" y="3628"/>
                  </a:lnTo>
                  <a:lnTo>
                    <a:pt x="2541" y="3638"/>
                  </a:lnTo>
                  <a:lnTo>
                    <a:pt x="2479" y="3648"/>
                  </a:lnTo>
                  <a:lnTo>
                    <a:pt x="2464" y="3648"/>
                  </a:lnTo>
                  <a:lnTo>
                    <a:pt x="2421" y="3653"/>
                  </a:lnTo>
                  <a:lnTo>
                    <a:pt x="2262" y="3653"/>
                  </a:lnTo>
                  <a:lnTo>
                    <a:pt x="2219" y="3648"/>
                  </a:lnTo>
                  <a:lnTo>
                    <a:pt x="2204" y="3648"/>
                  </a:lnTo>
                  <a:lnTo>
                    <a:pt x="2142" y="3638"/>
                  </a:lnTo>
                  <a:lnTo>
                    <a:pt x="2137" y="3638"/>
                  </a:lnTo>
                  <a:lnTo>
                    <a:pt x="2108" y="3633"/>
                  </a:lnTo>
                  <a:lnTo>
                    <a:pt x="2084" y="3628"/>
                  </a:lnTo>
                  <a:lnTo>
                    <a:pt x="2075" y="3628"/>
                  </a:lnTo>
                  <a:cubicBezTo>
                    <a:pt x="2031" y="3624"/>
                    <a:pt x="1988" y="3609"/>
                    <a:pt x="1954" y="3600"/>
                  </a:cubicBezTo>
                  <a:lnTo>
                    <a:pt x="1901" y="3580"/>
                  </a:lnTo>
                  <a:lnTo>
                    <a:pt x="1896" y="3580"/>
                  </a:lnTo>
                  <a:cubicBezTo>
                    <a:pt x="1858" y="3566"/>
                    <a:pt x="1815" y="3547"/>
                    <a:pt x="1776" y="3532"/>
                  </a:cubicBezTo>
                  <a:lnTo>
                    <a:pt x="1771" y="3532"/>
                  </a:lnTo>
                  <a:lnTo>
                    <a:pt x="1743" y="3518"/>
                  </a:lnTo>
                  <a:lnTo>
                    <a:pt x="1728" y="3508"/>
                  </a:lnTo>
                  <a:lnTo>
                    <a:pt x="1723" y="3508"/>
                  </a:lnTo>
                  <a:lnTo>
                    <a:pt x="1709" y="3499"/>
                  </a:lnTo>
                  <a:lnTo>
                    <a:pt x="1675" y="3479"/>
                  </a:lnTo>
                  <a:lnTo>
                    <a:pt x="1670" y="3479"/>
                  </a:lnTo>
                  <a:lnTo>
                    <a:pt x="1656" y="3470"/>
                  </a:lnTo>
                  <a:lnTo>
                    <a:pt x="1608" y="3441"/>
                  </a:lnTo>
                  <a:lnTo>
                    <a:pt x="1603" y="3436"/>
                  </a:lnTo>
                  <a:cubicBezTo>
                    <a:pt x="1391" y="3292"/>
                    <a:pt x="1228" y="3094"/>
                    <a:pt x="1127" y="2859"/>
                  </a:cubicBezTo>
                  <a:lnTo>
                    <a:pt x="1122" y="2849"/>
                  </a:lnTo>
                  <a:lnTo>
                    <a:pt x="1112" y="2820"/>
                  </a:lnTo>
                  <a:lnTo>
                    <a:pt x="1103" y="2801"/>
                  </a:lnTo>
                  <a:cubicBezTo>
                    <a:pt x="1093" y="2782"/>
                    <a:pt x="1088" y="2758"/>
                    <a:pt x="1078" y="2738"/>
                  </a:cubicBezTo>
                  <a:lnTo>
                    <a:pt x="1078" y="2729"/>
                  </a:lnTo>
                  <a:cubicBezTo>
                    <a:pt x="1064" y="2681"/>
                    <a:pt x="1050" y="2628"/>
                    <a:pt x="1040" y="2575"/>
                  </a:cubicBezTo>
                  <a:lnTo>
                    <a:pt x="1040" y="2565"/>
                  </a:lnTo>
                  <a:cubicBezTo>
                    <a:pt x="1035" y="2541"/>
                    <a:pt x="1035" y="2522"/>
                    <a:pt x="1030" y="2503"/>
                  </a:cubicBezTo>
                  <a:lnTo>
                    <a:pt x="1030" y="2483"/>
                  </a:lnTo>
                  <a:cubicBezTo>
                    <a:pt x="1030" y="2464"/>
                    <a:pt x="1026" y="2445"/>
                    <a:pt x="1026" y="2426"/>
                  </a:cubicBezTo>
                  <a:lnTo>
                    <a:pt x="1026" y="2401"/>
                  </a:lnTo>
                  <a:lnTo>
                    <a:pt x="1026" y="2329"/>
                  </a:lnTo>
                  <a:lnTo>
                    <a:pt x="1026" y="2324"/>
                  </a:lnTo>
                  <a:cubicBezTo>
                    <a:pt x="1026" y="1583"/>
                    <a:pt x="1627" y="982"/>
                    <a:pt x="2368" y="982"/>
                  </a:cubicBezTo>
                  <a:close/>
                  <a:moveTo>
                    <a:pt x="2079" y="0"/>
                  </a:moveTo>
                  <a:lnTo>
                    <a:pt x="2079" y="299"/>
                  </a:lnTo>
                  <a:cubicBezTo>
                    <a:pt x="2079" y="400"/>
                    <a:pt x="2012" y="486"/>
                    <a:pt x="1911" y="510"/>
                  </a:cubicBezTo>
                  <a:cubicBezTo>
                    <a:pt x="1709" y="554"/>
                    <a:pt x="1516" y="636"/>
                    <a:pt x="1338" y="751"/>
                  </a:cubicBezTo>
                  <a:cubicBezTo>
                    <a:pt x="1305" y="772"/>
                    <a:pt x="1267" y="783"/>
                    <a:pt x="1229" y="783"/>
                  </a:cubicBezTo>
                  <a:cubicBezTo>
                    <a:pt x="1173" y="783"/>
                    <a:pt x="1117" y="760"/>
                    <a:pt x="1074" y="717"/>
                  </a:cubicBezTo>
                  <a:lnTo>
                    <a:pt x="857" y="506"/>
                  </a:lnTo>
                  <a:lnTo>
                    <a:pt x="511" y="857"/>
                  </a:lnTo>
                  <a:lnTo>
                    <a:pt x="722" y="1069"/>
                  </a:lnTo>
                  <a:cubicBezTo>
                    <a:pt x="795" y="1141"/>
                    <a:pt x="809" y="1251"/>
                    <a:pt x="751" y="1333"/>
                  </a:cubicBezTo>
                  <a:cubicBezTo>
                    <a:pt x="641" y="1511"/>
                    <a:pt x="559" y="1704"/>
                    <a:pt x="511" y="1906"/>
                  </a:cubicBezTo>
                  <a:cubicBezTo>
                    <a:pt x="491" y="2007"/>
                    <a:pt x="405" y="2074"/>
                    <a:pt x="304" y="2074"/>
                  </a:cubicBezTo>
                  <a:lnTo>
                    <a:pt x="1" y="2074"/>
                  </a:lnTo>
                  <a:lnTo>
                    <a:pt x="1" y="2570"/>
                  </a:lnTo>
                  <a:lnTo>
                    <a:pt x="304" y="2570"/>
                  </a:lnTo>
                  <a:cubicBezTo>
                    <a:pt x="405" y="2570"/>
                    <a:pt x="491" y="2637"/>
                    <a:pt x="511" y="2738"/>
                  </a:cubicBezTo>
                  <a:cubicBezTo>
                    <a:pt x="559" y="2940"/>
                    <a:pt x="641" y="3133"/>
                    <a:pt x="751" y="3311"/>
                  </a:cubicBezTo>
                  <a:cubicBezTo>
                    <a:pt x="809" y="3393"/>
                    <a:pt x="795" y="3503"/>
                    <a:pt x="722" y="3576"/>
                  </a:cubicBezTo>
                  <a:lnTo>
                    <a:pt x="511" y="3787"/>
                  </a:lnTo>
                  <a:lnTo>
                    <a:pt x="857" y="4139"/>
                  </a:lnTo>
                  <a:lnTo>
                    <a:pt x="1074" y="3927"/>
                  </a:lnTo>
                  <a:cubicBezTo>
                    <a:pt x="1117" y="3884"/>
                    <a:pt x="1173" y="3861"/>
                    <a:pt x="1229" y="3861"/>
                  </a:cubicBezTo>
                  <a:cubicBezTo>
                    <a:pt x="1267" y="3861"/>
                    <a:pt x="1305" y="3872"/>
                    <a:pt x="1338" y="3893"/>
                  </a:cubicBezTo>
                  <a:cubicBezTo>
                    <a:pt x="1516" y="4009"/>
                    <a:pt x="1709" y="4086"/>
                    <a:pt x="1911" y="4134"/>
                  </a:cubicBezTo>
                  <a:cubicBezTo>
                    <a:pt x="2012" y="4158"/>
                    <a:pt x="2079" y="4244"/>
                    <a:pt x="2079" y="4345"/>
                  </a:cubicBezTo>
                  <a:lnTo>
                    <a:pt x="2079" y="4644"/>
                  </a:lnTo>
                  <a:lnTo>
                    <a:pt x="2575" y="4644"/>
                  </a:lnTo>
                  <a:lnTo>
                    <a:pt x="2575" y="4345"/>
                  </a:lnTo>
                  <a:cubicBezTo>
                    <a:pt x="2575" y="4244"/>
                    <a:pt x="2642" y="4158"/>
                    <a:pt x="2739" y="4134"/>
                  </a:cubicBezTo>
                  <a:cubicBezTo>
                    <a:pt x="2945" y="4086"/>
                    <a:pt x="3138" y="4009"/>
                    <a:pt x="3316" y="3893"/>
                  </a:cubicBezTo>
                  <a:cubicBezTo>
                    <a:pt x="3349" y="3872"/>
                    <a:pt x="3387" y="3861"/>
                    <a:pt x="3425" y="3861"/>
                  </a:cubicBezTo>
                  <a:cubicBezTo>
                    <a:pt x="3481" y="3861"/>
                    <a:pt x="3538" y="3884"/>
                    <a:pt x="3581" y="3927"/>
                  </a:cubicBezTo>
                  <a:lnTo>
                    <a:pt x="3792" y="4139"/>
                  </a:lnTo>
                  <a:lnTo>
                    <a:pt x="4144" y="3787"/>
                  </a:lnTo>
                  <a:lnTo>
                    <a:pt x="3927" y="3576"/>
                  </a:lnTo>
                  <a:cubicBezTo>
                    <a:pt x="3860" y="3503"/>
                    <a:pt x="3845" y="3393"/>
                    <a:pt x="3898" y="3311"/>
                  </a:cubicBezTo>
                  <a:cubicBezTo>
                    <a:pt x="4009" y="3133"/>
                    <a:pt x="4091" y="2940"/>
                    <a:pt x="4139" y="2738"/>
                  </a:cubicBezTo>
                  <a:cubicBezTo>
                    <a:pt x="4163" y="2637"/>
                    <a:pt x="4249" y="2570"/>
                    <a:pt x="4350" y="2570"/>
                  </a:cubicBezTo>
                  <a:lnTo>
                    <a:pt x="4649" y="2570"/>
                  </a:lnTo>
                  <a:lnTo>
                    <a:pt x="4649" y="2074"/>
                  </a:lnTo>
                  <a:lnTo>
                    <a:pt x="4346" y="2074"/>
                  </a:lnTo>
                  <a:cubicBezTo>
                    <a:pt x="4249" y="2074"/>
                    <a:pt x="4158" y="2007"/>
                    <a:pt x="4139" y="1906"/>
                  </a:cubicBezTo>
                  <a:cubicBezTo>
                    <a:pt x="4091" y="1704"/>
                    <a:pt x="4009" y="1511"/>
                    <a:pt x="3898" y="1333"/>
                  </a:cubicBezTo>
                  <a:cubicBezTo>
                    <a:pt x="3845" y="1251"/>
                    <a:pt x="3855" y="1141"/>
                    <a:pt x="3927" y="1069"/>
                  </a:cubicBezTo>
                  <a:lnTo>
                    <a:pt x="4144" y="857"/>
                  </a:lnTo>
                  <a:lnTo>
                    <a:pt x="3792" y="506"/>
                  </a:lnTo>
                  <a:lnTo>
                    <a:pt x="3581" y="717"/>
                  </a:lnTo>
                  <a:cubicBezTo>
                    <a:pt x="3538" y="760"/>
                    <a:pt x="3481" y="783"/>
                    <a:pt x="3424" y="783"/>
                  </a:cubicBezTo>
                  <a:cubicBezTo>
                    <a:pt x="3385" y="783"/>
                    <a:pt x="3346" y="772"/>
                    <a:pt x="3311" y="751"/>
                  </a:cubicBezTo>
                  <a:cubicBezTo>
                    <a:pt x="3138" y="636"/>
                    <a:pt x="2941" y="554"/>
                    <a:pt x="2739" y="510"/>
                  </a:cubicBezTo>
                  <a:cubicBezTo>
                    <a:pt x="2642" y="486"/>
                    <a:pt x="2570" y="400"/>
                    <a:pt x="2570" y="299"/>
                  </a:cubicBezTo>
                  <a:lnTo>
                    <a:pt x="2570" y="0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0" name="Google Shape;7700;p29"/>
            <p:cNvSpPr/>
            <p:nvPr/>
          </p:nvSpPr>
          <p:spPr>
            <a:xfrm>
              <a:off x="6650604" y="4343041"/>
              <a:ext cx="356405" cy="278431"/>
            </a:xfrm>
            <a:custGeom>
              <a:rect b="b" l="l" r="r" t="t"/>
              <a:pathLst>
                <a:path extrusionOk="0" h="10616" w="13589">
                  <a:moveTo>
                    <a:pt x="13160" y="434"/>
                  </a:moveTo>
                  <a:lnTo>
                    <a:pt x="13160" y="867"/>
                  </a:lnTo>
                  <a:lnTo>
                    <a:pt x="11587" y="867"/>
                  </a:lnTo>
                  <a:cubicBezTo>
                    <a:pt x="11313" y="881"/>
                    <a:pt x="11313" y="1280"/>
                    <a:pt x="11587" y="1295"/>
                  </a:cubicBezTo>
                  <a:lnTo>
                    <a:pt x="12804" y="1295"/>
                  </a:lnTo>
                  <a:lnTo>
                    <a:pt x="12804" y="7617"/>
                  </a:lnTo>
                  <a:lnTo>
                    <a:pt x="5500" y="7617"/>
                  </a:lnTo>
                  <a:lnTo>
                    <a:pt x="5500" y="7411"/>
                  </a:lnTo>
                  <a:cubicBezTo>
                    <a:pt x="5500" y="7290"/>
                    <a:pt x="5404" y="7194"/>
                    <a:pt x="5288" y="7194"/>
                  </a:cubicBezTo>
                  <a:lnTo>
                    <a:pt x="4937" y="7194"/>
                  </a:lnTo>
                  <a:cubicBezTo>
                    <a:pt x="4894" y="7059"/>
                    <a:pt x="4841" y="6929"/>
                    <a:pt x="4773" y="6804"/>
                  </a:cubicBezTo>
                  <a:lnTo>
                    <a:pt x="5024" y="6554"/>
                  </a:lnTo>
                  <a:cubicBezTo>
                    <a:pt x="5105" y="6472"/>
                    <a:pt x="5105" y="6338"/>
                    <a:pt x="5024" y="6256"/>
                  </a:cubicBezTo>
                  <a:lnTo>
                    <a:pt x="4369" y="5601"/>
                  </a:lnTo>
                  <a:cubicBezTo>
                    <a:pt x="4326" y="5558"/>
                    <a:pt x="4271" y="5536"/>
                    <a:pt x="4216" y="5536"/>
                  </a:cubicBezTo>
                  <a:cubicBezTo>
                    <a:pt x="4161" y="5536"/>
                    <a:pt x="4107" y="5558"/>
                    <a:pt x="4066" y="5601"/>
                  </a:cubicBezTo>
                  <a:lnTo>
                    <a:pt x="3816" y="5847"/>
                  </a:lnTo>
                  <a:cubicBezTo>
                    <a:pt x="3691" y="5784"/>
                    <a:pt x="3561" y="5726"/>
                    <a:pt x="3426" y="5688"/>
                  </a:cubicBezTo>
                  <a:lnTo>
                    <a:pt x="3426" y="5337"/>
                  </a:lnTo>
                  <a:cubicBezTo>
                    <a:pt x="3426" y="5216"/>
                    <a:pt x="3330" y="5120"/>
                    <a:pt x="3214" y="5120"/>
                  </a:cubicBezTo>
                  <a:lnTo>
                    <a:pt x="2685" y="5120"/>
                  </a:lnTo>
                  <a:lnTo>
                    <a:pt x="2685" y="1295"/>
                  </a:lnTo>
                  <a:lnTo>
                    <a:pt x="10841" y="1295"/>
                  </a:lnTo>
                  <a:cubicBezTo>
                    <a:pt x="11111" y="1280"/>
                    <a:pt x="11111" y="881"/>
                    <a:pt x="10841" y="867"/>
                  </a:cubicBezTo>
                  <a:lnTo>
                    <a:pt x="2329" y="867"/>
                  </a:lnTo>
                  <a:lnTo>
                    <a:pt x="2329" y="434"/>
                  </a:lnTo>
                  <a:close/>
                  <a:moveTo>
                    <a:pt x="13160" y="8046"/>
                  </a:moveTo>
                  <a:lnTo>
                    <a:pt x="13160" y="8479"/>
                  </a:lnTo>
                  <a:lnTo>
                    <a:pt x="5442" y="8479"/>
                  </a:lnTo>
                  <a:cubicBezTo>
                    <a:pt x="5481" y="8440"/>
                    <a:pt x="5505" y="8387"/>
                    <a:pt x="5505" y="8330"/>
                  </a:cubicBezTo>
                  <a:lnTo>
                    <a:pt x="5505" y="8084"/>
                  </a:lnTo>
                  <a:lnTo>
                    <a:pt x="13021" y="8084"/>
                  </a:lnTo>
                  <a:cubicBezTo>
                    <a:pt x="13064" y="8084"/>
                    <a:pt x="13107" y="8070"/>
                    <a:pt x="13146" y="8046"/>
                  </a:cubicBezTo>
                  <a:close/>
                  <a:moveTo>
                    <a:pt x="2998" y="5548"/>
                  </a:moveTo>
                  <a:lnTo>
                    <a:pt x="2998" y="5847"/>
                  </a:lnTo>
                  <a:cubicBezTo>
                    <a:pt x="2998" y="5948"/>
                    <a:pt x="3065" y="6034"/>
                    <a:pt x="3162" y="6058"/>
                  </a:cubicBezTo>
                  <a:cubicBezTo>
                    <a:pt x="3368" y="6102"/>
                    <a:pt x="3561" y="6184"/>
                    <a:pt x="3739" y="6299"/>
                  </a:cubicBezTo>
                  <a:cubicBezTo>
                    <a:pt x="3772" y="6320"/>
                    <a:pt x="3810" y="6331"/>
                    <a:pt x="3848" y="6331"/>
                  </a:cubicBezTo>
                  <a:cubicBezTo>
                    <a:pt x="3904" y="6331"/>
                    <a:pt x="3961" y="6308"/>
                    <a:pt x="4004" y="6265"/>
                  </a:cubicBezTo>
                  <a:lnTo>
                    <a:pt x="4215" y="6054"/>
                  </a:lnTo>
                  <a:lnTo>
                    <a:pt x="4567" y="6405"/>
                  </a:lnTo>
                  <a:lnTo>
                    <a:pt x="4350" y="6617"/>
                  </a:lnTo>
                  <a:cubicBezTo>
                    <a:pt x="4283" y="6689"/>
                    <a:pt x="4268" y="6799"/>
                    <a:pt x="4321" y="6881"/>
                  </a:cubicBezTo>
                  <a:cubicBezTo>
                    <a:pt x="4432" y="7059"/>
                    <a:pt x="4514" y="7252"/>
                    <a:pt x="4562" y="7454"/>
                  </a:cubicBezTo>
                  <a:cubicBezTo>
                    <a:pt x="4586" y="7555"/>
                    <a:pt x="4672" y="7622"/>
                    <a:pt x="4773" y="7622"/>
                  </a:cubicBezTo>
                  <a:lnTo>
                    <a:pt x="5072" y="7622"/>
                  </a:lnTo>
                  <a:lnTo>
                    <a:pt x="5072" y="8118"/>
                  </a:lnTo>
                  <a:lnTo>
                    <a:pt x="4773" y="8118"/>
                  </a:lnTo>
                  <a:cubicBezTo>
                    <a:pt x="4672" y="8118"/>
                    <a:pt x="4586" y="8185"/>
                    <a:pt x="4562" y="8286"/>
                  </a:cubicBezTo>
                  <a:cubicBezTo>
                    <a:pt x="4514" y="8488"/>
                    <a:pt x="4432" y="8681"/>
                    <a:pt x="4321" y="8859"/>
                  </a:cubicBezTo>
                  <a:cubicBezTo>
                    <a:pt x="4268" y="8941"/>
                    <a:pt x="4283" y="9051"/>
                    <a:pt x="4350" y="9124"/>
                  </a:cubicBezTo>
                  <a:lnTo>
                    <a:pt x="4567" y="9335"/>
                  </a:lnTo>
                  <a:lnTo>
                    <a:pt x="4220" y="9687"/>
                  </a:lnTo>
                  <a:lnTo>
                    <a:pt x="4004" y="9475"/>
                  </a:lnTo>
                  <a:cubicBezTo>
                    <a:pt x="3961" y="9432"/>
                    <a:pt x="3904" y="9409"/>
                    <a:pt x="3848" y="9409"/>
                  </a:cubicBezTo>
                  <a:cubicBezTo>
                    <a:pt x="3810" y="9409"/>
                    <a:pt x="3772" y="9420"/>
                    <a:pt x="3739" y="9441"/>
                  </a:cubicBezTo>
                  <a:cubicBezTo>
                    <a:pt x="3561" y="9557"/>
                    <a:pt x="3368" y="9634"/>
                    <a:pt x="3166" y="9682"/>
                  </a:cubicBezTo>
                  <a:cubicBezTo>
                    <a:pt x="3065" y="9706"/>
                    <a:pt x="2998" y="9792"/>
                    <a:pt x="2998" y="9893"/>
                  </a:cubicBezTo>
                  <a:lnTo>
                    <a:pt x="2998" y="10192"/>
                  </a:lnTo>
                  <a:lnTo>
                    <a:pt x="2502" y="10192"/>
                  </a:lnTo>
                  <a:lnTo>
                    <a:pt x="2502" y="9893"/>
                  </a:lnTo>
                  <a:cubicBezTo>
                    <a:pt x="2502" y="9792"/>
                    <a:pt x="2435" y="9706"/>
                    <a:pt x="2334" y="9682"/>
                  </a:cubicBezTo>
                  <a:cubicBezTo>
                    <a:pt x="2132" y="9634"/>
                    <a:pt x="1939" y="9557"/>
                    <a:pt x="1761" y="9441"/>
                  </a:cubicBezTo>
                  <a:cubicBezTo>
                    <a:pt x="1728" y="9420"/>
                    <a:pt x="1690" y="9409"/>
                    <a:pt x="1652" y="9409"/>
                  </a:cubicBezTo>
                  <a:cubicBezTo>
                    <a:pt x="1596" y="9409"/>
                    <a:pt x="1540" y="9432"/>
                    <a:pt x="1497" y="9475"/>
                  </a:cubicBezTo>
                  <a:lnTo>
                    <a:pt x="1280" y="9687"/>
                  </a:lnTo>
                  <a:lnTo>
                    <a:pt x="934" y="9335"/>
                  </a:lnTo>
                  <a:lnTo>
                    <a:pt x="1145" y="9124"/>
                  </a:lnTo>
                  <a:cubicBezTo>
                    <a:pt x="1218" y="9051"/>
                    <a:pt x="1232" y="8941"/>
                    <a:pt x="1174" y="8859"/>
                  </a:cubicBezTo>
                  <a:cubicBezTo>
                    <a:pt x="1064" y="8681"/>
                    <a:pt x="982" y="8488"/>
                    <a:pt x="934" y="8286"/>
                  </a:cubicBezTo>
                  <a:cubicBezTo>
                    <a:pt x="914" y="8185"/>
                    <a:pt x="828" y="8118"/>
                    <a:pt x="727" y="8118"/>
                  </a:cubicBezTo>
                  <a:lnTo>
                    <a:pt x="424" y="8118"/>
                  </a:lnTo>
                  <a:lnTo>
                    <a:pt x="424" y="7622"/>
                  </a:lnTo>
                  <a:lnTo>
                    <a:pt x="727" y="7622"/>
                  </a:lnTo>
                  <a:cubicBezTo>
                    <a:pt x="828" y="7622"/>
                    <a:pt x="914" y="7555"/>
                    <a:pt x="934" y="7454"/>
                  </a:cubicBezTo>
                  <a:cubicBezTo>
                    <a:pt x="982" y="7252"/>
                    <a:pt x="1064" y="7059"/>
                    <a:pt x="1174" y="6881"/>
                  </a:cubicBezTo>
                  <a:cubicBezTo>
                    <a:pt x="1232" y="6799"/>
                    <a:pt x="1218" y="6689"/>
                    <a:pt x="1145" y="6617"/>
                  </a:cubicBezTo>
                  <a:lnTo>
                    <a:pt x="934" y="6405"/>
                  </a:lnTo>
                  <a:lnTo>
                    <a:pt x="1280" y="6054"/>
                  </a:lnTo>
                  <a:lnTo>
                    <a:pt x="1497" y="6265"/>
                  </a:lnTo>
                  <a:cubicBezTo>
                    <a:pt x="1540" y="6308"/>
                    <a:pt x="1596" y="6331"/>
                    <a:pt x="1652" y="6331"/>
                  </a:cubicBezTo>
                  <a:cubicBezTo>
                    <a:pt x="1690" y="6331"/>
                    <a:pt x="1728" y="6320"/>
                    <a:pt x="1761" y="6299"/>
                  </a:cubicBezTo>
                  <a:cubicBezTo>
                    <a:pt x="1939" y="6184"/>
                    <a:pt x="2132" y="6102"/>
                    <a:pt x="2334" y="6058"/>
                  </a:cubicBezTo>
                  <a:cubicBezTo>
                    <a:pt x="2435" y="6034"/>
                    <a:pt x="2502" y="5948"/>
                    <a:pt x="2502" y="5847"/>
                  </a:cubicBezTo>
                  <a:lnTo>
                    <a:pt x="2502" y="5548"/>
                  </a:lnTo>
                  <a:close/>
                  <a:moveTo>
                    <a:pt x="2113" y="1"/>
                  </a:moveTo>
                  <a:cubicBezTo>
                    <a:pt x="1997" y="1"/>
                    <a:pt x="1901" y="97"/>
                    <a:pt x="1901" y="217"/>
                  </a:cubicBezTo>
                  <a:lnTo>
                    <a:pt x="1901" y="1078"/>
                  </a:lnTo>
                  <a:cubicBezTo>
                    <a:pt x="1901" y="1199"/>
                    <a:pt x="1997" y="1295"/>
                    <a:pt x="2113" y="1295"/>
                  </a:cubicBezTo>
                  <a:lnTo>
                    <a:pt x="2252" y="1295"/>
                  </a:lnTo>
                  <a:lnTo>
                    <a:pt x="2252" y="5125"/>
                  </a:lnTo>
                  <a:cubicBezTo>
                    <a:pt x="2151" y="5139"/>
                    <a:pt x="2074" y="5231"/>
                    <a:pt x="2074" y="5332"/>
                  </a:cubicBezTo>
                  <a:lnTo>
                    <a:pt x="2074" y="5688"/>
                  </a:lnTo>
                  <a:cubicBezTo>
                    <a:pt x="1939" y="5726"/>
                    <a:pt x="1805" y="5779"/>
                    <a:pt x="1684" y="5847"/>
                  </a:cubicBezTo>
                  <a:lnTo>
                    <a:pt x="1434" y="5597"/>
                  </a:lnTo>
                  <a:cubicBezTo>
                    <a:pt x="1391" y="5556"/>
                    <a:pt x="1337" y="5535"/>
                    <a:pt x="1283" y="5535"/>
                  </a:cubicBezTo>
                  <a:cubicBezTo>
                    <a:pt x="1228" y="5535"/>
                    <a:pt x="1174" y="5556"/>
                    <a:pt x="1131" y="5597"/>
                  </a:cubicBezTo>
                  <a:lnTo>
                    <a:pt x="481" y="6251"/>
                  </a:lnTo>
                  <a:cubicBezTo>
                    <a:pt x="400" y="6333"/>
                    <a:pt x="400" y="6467"/>
                    <a:pt x="481" y="6554"/>
                  </a:cubicBezTo>
                  <a:lnTo>
                    <a:pt x="727" y="6799"/>
                  </a:lnTo>
                  <a:cubicBezTo>
                    <a:pt x="664" y="6925"/>
                    <a:pt x="607" y="7054"/>
                    <a:pt x="568" y="7189"/>
                  </a:cubicBezTo>
                  <a:lnTo>
                    <a:pt x="217" y="7189"/>
                  </a:lnTo>
                  <a:cubicBezTo>
                    <a:pt x="96" y="7189"/>
                    <a:pt x="0" y="7285"/>
                    <a:pt x="0" y="7406"/>
                  </a:cubicBezTo>
                  <a:lnTo>
                    <a:pt x="0" y="8330"/>
                  </a:lnTo>
                  <a:cubicBezTo>
                    <a:pt x="0" y="8450"/>
                    <a:pt x="96" y="8546"/>
                    <a:pt x="217" y="8546"/>
                  </a:cubicBezTo>
                  <a:lnTo>
                    <a:pt x="568" y="8546"/>
                  </a:lnTo>
                  <a:cubicBezTo>
                    <a:pt x="611" y="8681"/>
                    <a:pt x="664" y="8811"/>
                    <a:pt x="732" y="8936"/>
                  </a:cubicBezTo>
                  <a:lnTo>
                    <a:pt x="481" y="9181"/>
                  </a:lnTo>
                  <a:cubicBezTo>
                    <a:pt x="400" y="9268"/>
                    <a:pt x="400" y="9403"/>
                    <a:pt x="481" y="9484"/>
                  </a:cubicBezTo>
                  <a:lnTo>
                    <a:pt x="1136" y="10139"/>
                  </a:lnTo>
                  <a:cubicBezTo>
                    <a:pt x="1177" y="10180"/>
                    <a:pt x="1231" y="10200"/>
                    <a:pt x="1285" y="10200"/>
                  </a:cubicBezTo>
                  <a:cubicBezTo>
                    <a:pt x="1339" y="10200"/>
                    <a:pt x="1393" y="10180"/>
                    <a:pt x="1434" y="10139"/>
                  </a:cubicBezTo>
                  <a:lnTo>
                    <a:pt x="1684" y="9889"/>
                  </a:lnTo>
                  <a:cubicBezTo>
                    <a:pt x="1809" y="9951"/>
                    <a:pt x="1939" y="10009"/>
                    <a:pt x="2074" y="10047"/>
                  </a:cubicBezTo>
                  <a:lnTo>
                    <a:pt x="2074" y="10399"/>
                  </a:lnTo>
                  <a:cubicBezTo>
                    <a:pt x="2074" y="10519"/>
                    <a:pt x="2170" y="10615"/>
                    <a:pt x="2291" y="10615"/>
                  </a:cubicBezTo>
                  <a:lnTo>
                    <a:pt x="3214" y="10615"/>
                  </a:lnTo>
                  <a:cubicBezTo>
                    <a:pt x="3330" y="10615"/>
                    <a:pt x="3426" y="10519"/>
                    <a:pt x="3426" y="10399"/>
                  </a:cubicBezTo>
                  <a:lnTo>
                    <a:pt x="3426" y="10047"/>
                  </a:lnTo>
                  <a:cubicBezTo>
                    <a:pt x="3561" y="10009"/>
                    <a:pt x="3691" y="9951"/>
                    <a:pt x="3816" y="9889"/>
                  </a:cubicBezTo>
                  <a:lnTo>
                    <a:pt x="4066" y="10139"/>
                  </a:lnTo>
                  <a:cubicBezTo>
                    <a:pt x="4107" y="10180"/>
                    <a:pt x="4161" y="10200"/>
                    <a:pt x="4215" y="10200"/>
                  </a:cubicBezTo>
                  <a:cubicBezTo>
                    <a:pt x="4269" y="10200"/>
                    <a:pt x="4324" y="10180"/>
                    <a:pt x="4364" y="10139"/>
                  </a:cubicBezTo>
                  <a:lnTo>
                    <a:pt x="5019" y="9484"/>
                  </a:lnTo>
                  <a:cubicBezTo>
                    <a:pt x="5101" y="9403"/>
                    <a:pt x="5101" y="9268"/>
                    <a:pt x="5019" y="9181"/>
                  </a:cubicBezTo>
                  <a:lnTo>
                    <a:pt x="4769" y="8936"/>
                  </a:lnTo>
                  <a:lnTo>
                    <a:pt x="4783" y="8907"/>
                  </a:lnTo>
                  <a:lnTo>
                    <a:pt x="13372" y="8907"/>
                  </a:lnTo>
                  <a:cubicBezTo>
                    <a:pt x="13488" y="8907"/>
                    <a:pt x="13584" y="8811"/>
                    <a:pt x="13584" y="8690"/>
                  </a:cubicBezTo>
                  <a:lnTo>
                    <a:pt x="13584" y="7829"/>
                  </a:lnTo>
                  <a:cubicBezTo>
                    <a:pt x="13584" y="7714"/>
                    <a:pt x="13488" y="7617"/>
                    <a:pt x="13372" y="7617"/>
                  </a:cubicBezTo>
                  <a:lnTo>
                    <a:pt x="13233" y="7617"/>
                  </a:lnTo>
                  <a:lnTo>
                    <a:pt x="13233" y="1295"/>
                  </a:lnTo>
                  <a:lnTo>
                    <a:pt x="13372" y="1295"/>
                  </a:lnTo>
                  <a:cubicBezTo>
                    <a:pt x="13492" y="1295"/>
                    <a:pt x="13589" y="1199"/>
                    <a:pt x="13589" y="1078"/>
                  </a:cubicBezTo>
                  <a:lnTo>
                    <a:pt x="13589" y="217"/>
                  </a:lnTo>
                  <a:cubicBezTo>
                    <a:pt x="13589" y="97"/>
                    <a:pt x="13492" y="1"/>
                    <a:pt x="133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1" name="Google Shape;7701;p29"/>
            <p:cNvSpPr/>
            <p:nvPr/>
          </p:nvSpPr>
          <p:spPr>
            <a:xfrm>
              <a:off x="6810880" y="4455740"/>
              <a:ext cx="33833" cy="71706"/>
            </a:xfrm>
            <a:custGeom>
              <a:rect b="b" l="l" r="r" t="t"/>
              <a:pathLst>
                <a:path extrusionOk="0" h="2734" w="1290">
                  <a:moveTo>
                    <a:pt x="861" y="429"/>
                  </a:moveTo>
                  <a:lnTo>
                    <a:pt x="861" y="2300"/>
                  </a:lnTo>
                  <a:lnTo>
                    <a:pt x="428" y="2300"/>
                  </a:lnTo>
                  <a:lnTo>
                    <a:pt x="428" y="429"/>
                  </a:lnTo>
                  <a:close/>
                  <a:moveTo>
                    <a:pt x="217" y="0"/>
                  </a:moveTo>
                  <a:cubicBezTo>
                    <a:pt x="96" y="0"/>
                    <a:pt x="0" y="97"/>
                    <a:pt x="0" y="217"/>
                  </a:cubicBezTo>
                  <a:lnTo>
                    <a:pt x="0" y="2517"/>
                  </a:lnTo>
                  <a:cubicBezTo>
                    <a:pt x="0" y="2637"/>
                    <a:pt x="96" y="2733"/>
                    <a:pt x="217" y="2733"/>
                  </a:cubicBezTo>
                  <a:lnTo>
                    <a:pt x="1078" y="2733"/>
                  </a:lnTo>
                  <a:cubicBezTo>
                    <a:pt x="1193" y="2733"/>
                    <a:pt x="1290" y="2637"/>
                    <a:pt x="1290" y="2517"/>
                  </a:cubicBezTo>
                  <a:lnTo>
                    <a:pt x="1290" y="217"/>
                  </a:lnTo>
                  <a:cubicBezTo>
                    <a:pt x="1290" y="97"/>
                    <a:pt x="1193" y="0"/>
                    <a:pt x="10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2" name="Google Shape;7702;p29"/>
            <p:cNvSpPr/>
            <p:nvPr/>
          </p:nvSpPr>
          <p:spPr>
            <a:xfrm>
              <a:off x="6851245" y="4428359"/>
              <a:ext cx="33991" cy="99087"/>
            </a:xfrm>
            <a:custGeom>
              <a:rect b="b" l="l" r="r" t="t"/>
              <a:pathLst>
                <a:path extrusionOk="0" h="3778" w="1296">
                  <a:moveTo>
                    <a:pt x="867" y="428"/>
                  </a:moveTo>
                  <a:lnTo>
                    <a:pt x="867" y="3344"/>
                  </a:lnTo>
                  <a:lnTo>
                    <a:pt x="434" y="3344"/>
                  </a:lnTo>
                  <a:lnTo>
                    <a:pt x="434" y="428"/>
                  </a:lnTo>
                  <a:close/>
                  <a:moveTo>
                    <a:pt x="217" y="0"/>
                  </a:moveTo>
                  <a:cubicBezTo>
                    <a:pt x="97" y="0"/>
                    <a:pt x="1" y="96"/>
                    <a:pt x="1" y="217"/>
                  </a:cubicBezTo>
                  <a:lnTo>
                    <a:pt x="1" y="3561"/>
                  </a:lnTo>
                  <a:cubicBezTo>
                    <a:pt x="1" y="3681"/>
                    <a:pt x="97" y="3777"/>
                    <a:pt x="217" y="3777"/>
                  </a:cubicBezTo>
                  <a:lnTo>
                    <a:pt x="1079" y="3777"/>
                  </a:lnTo>
                  <a:cubicBezTo>
                    <a:pt x="1199" y="3777"/>
                    <a:pt x="1295" y="3681"/>
                    <a:pt x="1295" y="3561"/>
                  </a:cubicBezTo>
                  <a:lnTo>
                    <a:pt x="1295" y="217"/>
                  </a:lnTo>
                  <a:cubicBezTo>
                    <a:pt x="1295" y="96"/>
                    <a:pt x="1199" y="0"/>
                    <a:pt x="10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3" name="Google Shape;7703;p29"/>
            <p:cNvSpPr/>
            <p:nvPr/>
          </p:nvSpPr>
          <p:spPr>
            <a:xfrm>
              <a:off x="6891766" y="4442600"/>
              <a:ext cx="33833" cy="84846"/>
            </a:xfrm>
            <a:custGeom>
              <a:rect b="b" l="l" r="r" t="t"/>
              <a:pathLst>
                <a:path extrusionOk="0" h="3235" w="1290">
                  <a:moveTo>
                    <a:pt x="862" y="429"/>
                  </a:moveTo>
                  <a:lnTo>
                    <a:pt x="862" y="2801"/>
                  </a:lnTo>
                  <a:lnTo>
                    <a:pt x="429" y="2801"/>
                  </a:lnTo>
                  <a:lnTo>
                    <a:pt x="429" y="429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7"/>
                  </a:cubicBezTo>
                  <a:lnTo>
                    <a:pt x="0" y="3018"/>
                  </a:lnTo>
                  <a:cubicBezTo>
                    <a:pt x="0" y="3138"/>
                    <a:pt x="97" y="3234"/>
                    <a:pt x="212" y="3234"/>
                  </a:cubicBezTo>
                  <a:lnTo>
                    <a:pt x="1078" y="3234"/>
                  </a:lnTo>
                  <a:cubicBezTo>
                    <a:pt x="1194" y="3234"/>
                    <a:pt x="1290" y="3138"/>
                    <a:pt x="1290" y="3018"/>
                  </a:cubicBezTo>
                  <a:lnTo>
                    <a:pt x="1290" y="217"/>
                  </a:lnTo>
                  <a:cubicBezTo>
                    <a:pt x="1290" y="97"/>
                    <a:pt x="1194" y="1"/>
                    <a:pt x="10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4" name="Google Shape;7704;p29"/>
            <p:cNvSpPr/>
            <p:nvPr/>
          </p:nvSpPr>
          <p:spPr>
            <a:xfrm>
              <a:off x="6932156" y="4396046"/>
              <a:ext cx="33965" cy="131400"/>
            </a:xfrm>
            <a:custGeom>
              <a:rect b="b" l="l" r="r" t="t"/>
              <a:pathLst>
                <a:path extrusionOk="0" h="5010" w="1295">
                  <a:moveTo>
                    <a:pt x="862" y="433"/>
                  </a:moveTo>
                  <a:lnTo>
                    <a:pt x="862" y="4581"/>
                  </a:lnTo>
                  <a:lnTo>
                    <a:pt x="428" y="4581"/>
                  </a:lnTo>
                  <a:lnTo>
                    <a:pt x="428" y="433"/>
                  </a:lnTo>
                  <a:close/>
                  <a:moveTo>
                    <a:pt x="217" y="0"/>
                  </a:moveTo>
                  <a:cubicBezTo>
                    <a:pt x="96" y="0"/>
                    <a:pt x="0" y="97"/>
                    <a:pt x="0" y="217"/>
                  </a:cubicBezTo>
                  <a:lnTo>
                    <a:pt x="0" y="4793"/>
                  </a:lnTo>
                  <a:cubicBezTo>
                    <a:pt x="0" y="4913"/>
                    <a:pt x="96" y="5009"/>
                    <a:pt x="217" y="5009"/>
                  </a:cubicBezTo>
                  <a:lnTo>
                    <a:pt x="1078" y="5009"/>
                  </a:lnTo>
                  <a:cubicBezTo>
                    <a:pt x="1198" y="5009"/>
                    <a:pt x="1295" y="4913"/>
                    <a:pt x="1295" y="4793"/>
                  </a:cubicBezTo>
                  <a:lnTo>
                    <a:pt x="1295" y="217"/>
                  </a:lnTo>
                  <a:cubicBezTo>
                    <a:pt x="1295" y="97"/>
                    <a:pt x="1198" y="0"/>
                    <a:pt x="10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5" name="Google Shape;7705;p29"/>
            <p:cNvSpPr/>
            <p:nvPr/>
          </p:nvSpPr>
          <p:spPr>
            <a:xfrm>
              <a:off x="6736526" y="4410183"/>
              <a:ext cx="45610" cy="11383"/>
            </a:xfrm>
            <a:custGeom>
              <a:rect b="b" l="l" r="r" t="t"/>
              <a:pathLst>
                <a:path extrusionOk="0" h="434" w="1739">
                  <a:moveTo>
                    <a:pt x="286" y="0"/>
                  </a:moveTo>
                  <a:cubicBezTo>
                    <a:pt x="1" y="0"/>
                    <a:pt x="1" y="434"/>
                    <a:pt x="286" y="434"/>
                  </a:cubicBezTo>
                  <a:cubicBezTo>
                    <a:pt x="290" y="434"/>
                    <a:pt x="295" y="434"/>
                    <a:pt x="299" y="433"/>
                  </a:cubicBezTo>
                  <a:lnTo>
                    <a:pt x="1445" y="433"/>
                  </a:lnTo>
                  <a:cubicBezTo>
                    <a:pt x="1449" y="434"/>
                    <a:pt x="1454" y="434"/>
                    <a:pt x="1458" y="434"/>
                  </a:cubicBezTo>
                  <a:cubicBezTo>
                    <a:pt x="1738" y="434"/>
                    <a:pt x="1738" y="0"/>
                    <a:pt x="1458" y="0"/>
                  </a:cubicBezTo>
                  <a:cubicBezTo>
                    <a:pt x="1454" y="0"/>
                    <a:pt x="1449" y="0"/>
                    <a:pt x="1445" y="0"/>
                  </a:cubicBezTo>
                  <a:lnTo>
                    <a:pt x="299" y="0"/>
                  </a:lnTo>
                  <a:cubicBezTo>
                    <a:pt x="295" y="0"/>
                    <a:pt x="290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6" name="Google Shape;7706;p29"/>
            <p:cNvSpPr/>
            <p:nvPr/>
          </p:nvSpPr>
          <p:spPr>
            <a:xfrm>
              <a:off x="6736526" y="4428096"/>
              <a:ext cx="62002" cy="11278"/>
            </a:xfrm>
            <a:custGeom>
              <a:rect b="b" l="l" r="r" t="t"/>
              <a:pathLst>
                <a:path extrusionOk="0" h="430" w="2364">
                  <a:moveTo>
                    <a:pt x="281" y="0"/>
                  </a:moveTo>
                  <a:cubicBezTo>
                    <a:pt x="1" y="0"/>
                    <a:pt x="2" y="429"/>
                    <a:pt x="286" y="429"/>
                  </a:cubicBezTo>
                  <a:cubicBezTo>
                    <a:pt x="290" y="429"/>
                    <a:pt x="295" y="429"/>
                    <a:pt x="299" y="429"/>
                  </a:cubicBezTo>
                  <a:lnTo>
                    <a:pt x="2070" y="429"/>
                  </a:lnTo>
                  <a:cubicBezTo>
                    <a:pt x="2075" y="429"/>
                    <a:pt x="2079" y="429"/>
                    <a:pt x="2084" y="429"/>
                  </a:cubicBezTo>
                  <a:cubicBezTo>
                    <a:pt x="2362" y="429"/>
                    <a:pt x="2364" y="0"/>
                    <a:pt x="2088" y="0"/>
                  </a:cubicBezTo>
                  <a:cubicBezTo>
                    <a:pt x="2082" y="0"/>
                    <a:pt x="2076" y="0"/>
                    <a:pt x="2070" y="1"/>
                  </a:cubicBezTo>
                  <a:lnTo>
                    <a:pt x="299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7" name="Google Shape;7707;p29"/>
            <p:cNvSpPr/>
            <p:nvPr/>
          </p:nvSpPr>
          <p:spPr>
            <a:xfrm>
              <a:off x="6737286" y="4445774"/>
              <a:ext cx="60612" cy="11252"/>
            </a:xfrm>
            <a:custGeom>
              <a:rect b="b" l="l" r="r" t="t"/>
              <a:pathLst>
                <a:path extrusionOk="0" h="429" w="2311">
                  <a:moveTo>
                    <a:pt x="270" y="0"/>
                  </a:moveTo>
                  <a:cubicBezTo>
                    <a:pt x="1" y="15"/>
                    <a:pt x="1" y="414"/>
                    <a:pt x="270" y="428"/>
                  </a:cubicBezTo>
                  <a:lnTo>
                    <a:pt x="2041" y="428"/>
                  </a:lnTo>
                  <a:cubicBezTo>
                    <a:pt x="2311" y="414"/>
                    <a:pt x="2311" y="15"/>
                    <a:pt x="20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8" name="Google Shape;7708;p29"/>
            <p:cNvSpPr/>
            <p:nvPr/>
          </p:nvSpPr>
          <p:spPr>
            <a:xfrm>
              <a:off x="6737286" y="4463556"/>
              <a:ext cx="60612" cy="11252"/>
            </a:xfrm>
            <a:custGeom>
              <a:rect b="b" l="l" r="r" t="t"/>
              <a:pathLst>
                <a:path extrusionOk="0" h="429" w="2311">
                  <a:moveTo>
                    <a:pt x="270" y="1"/>
                  </a:moveTo>
                  <a:cubicBezTo>
                    <a:pt x="1" y="10"/>
                    <a:pt x="1" y="415"/>
                    <a:pt x="270" y="429"/>
                  </a:cubicBezTo>
                  <a:lnTo>
                    <a:pt x="2041" y="429"/>
                  </a:lnTo>
                  <a:cubicBezTo>
                    <a:pt x="2311" y="415"/>
                    <a:pt x="2311" y="10"/>
                    <a:pt x="20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9" name="Google Shape;7709;p29"/>
            <p:cNvSpPr/>
            <p:nvPr/>
          </p:nvSpPr>
          <p:spPr>
            <a:xfrm>
              <a:off x="6680766" y="4514280"/>
              <a:ext cx="39027" cy="70080"/>
            </a:xfrm>
            <a:custGeom>
              <a:rect b="b" l="l" r="r" t="t"/>
              <a:pathLst>
                <a:path extrusionOk="0" h="2672" w="1488">
                  <a:moveTo>
                    <a:pt x="1429" y="2662"/>
                  </a:moveTo>
                  <a:lnTo>
                    <a:pt x="1425" y="2663"/>
                  </a:lnTo>
                  <a:lnTo>
                    <a:pt x="1425" y="2663"/>
                  </a:lnTo>
                  <a:lnTo>
                    <a:pt x="1439" y="2662"/>
                  </a:lnTo>
                  <a:close/>
                  <a:moveTo>
                    <a:pt x="1340" y="1"/>
                  </a:moveTo>
                  <a:cubicBezTo>
                    <a:pt x="602" y="1"/>
                    <a:pt x="0" y="604"/>
                    <a:pt x="0" y="1343"/>
                  </a:cubicBezTo>
                  <a:lnTo>
                    <a:pt x="0" y="1416"/>
                  </a:lnTo>
                  <a:lnTo>
                    <a:pt x="0" y="1440"/>
                  </a:lnTo>
                  <a:cubicBezTo>
                    <a:pt x="0" y="1459"/>
                    <a:pt x="0" y="1478"/>
                    <a:pt x="5" y="1497"/>
                  </a:cubicBezTo>
                  <a:lnTo>
                    <a:pt x="5" y="1522"/>
                  </a:lnTo>
                  <a:cubicBezTo>
                    <a:pt x="5" y="1541"/>
                    <a:pt x="10" y="1560"/>
                    <a:pt x="15" y="1579"/>
                  </a:cubicBezTo>
                  <a:lnTo>
                    <a:pt x="15" y="1594"/>
                  </a:lnTo>
                  <a:cubicBezTo>
                    <a:pt x="24" y="1647"/>
                    <a:pt x="39" y="1695"/>
                    <a:pt x="53" y="1748"/>
                  </a:cubicBezTo>
                  <a:lnTo>
                    <a:pt x="53" y="1752"/>
                  </a:lnTo>
                  <a:cubicBezTo>
                    <a:pt x="58" y="1772"/>
                    <a:pt x="68" y="1796"/>
                    <a:pt x="77" y="1815"/>
                  </a:cubicBezTo>
                  <a:lnTo>
                    <a:pt x="82" y="1834"/>
                  </a:lnTo>
                  <a:lnTo>
                    <a:pt x="96" y="1863"/>
                  </a:lnTo>
                  <a:lnTo>
                    <a:pt x="101" y="1873"/>
                  </a:lnTo>
                  <a:cubicBezTo>
                    <a:pt x="202" y="2109"/>
                    <a:pt x="366" y="2311"/>
                    <a:pt x="578" y="2450"/>
                  </a:cubicBezTo>
                  <a:lnTo>
                    <a:pt x="582" y="2455"/>
                  </a:lnTo>
                  <a:lnTo>
                    <a:pt x="631" y="2484"/>
                  </a:lnTo>
                  <a:lnTo>
                    <a:pt x="645" y="2493"/>
                  </a:lnTo>
                  <a:lnTo>
                    <a:pt x="650" y="2493"/>
                  </a:lnTo>
                  <a:lnTo>
                    <a:pt x="684" y="2513"/>
                  </a:lnTo>
                  <a:lnTo>
                    <a:pt x="698" y="2522"/>
                  </a:lnTo>
                  <a:lnTo>
                    <a:pt x="703" y="2522"/>
                  </a:lnTo>
                  <a:lnTo>
                    <a:pt x="717" y="2532"/>
                  </a:lnTo>
                  <a:lnTo>
                    <a:pt x="746" y="2546"/>
                  </a:lnTo>
                  <a:lnTo>
                    <a:pt x="751" y="2546"/>
                  </a:lnTo>
                  <a:cubicBezTo>
                    <a:pt x="789" y="2566"/>
                    <a:pt x="828" y="2580"/>
                    <a:pt x="871" y="2595"/>
                  </a:cubicBezTo>
                  <a:lnTo>
                    <a:pt x="876" y="2595"/>
                  </a:lnTo>
                  <a:lnTo>
                    <a:pt x="924" y="2614"/>
                  </a:lnTo>
                  <a:cubicBezTo>
                    <a:pt x="967" y="2628"/>
                    <a:pt x="1006" y="2638"/>
                    <a:pt x="1044" y="2647"/>
                  </a:cubicBezTo>
                  <a:lnTo>
                    <a:pt x="1078" y="2647"/>
                  </a:lnTo>
                  <a:lnTo>
                    <a:pt x="1112" y="2657"/>
                  </a:lnTo>
                  <a:lnTo>
                    <a:pt x="1117" y="2657"/>
                  </a:lnTo>
                  <a:lnTo>
                    <a:pt x="1179" y="2662"/>
                  </a:lnTo>
                  <a:lnTo>
                    <a:pt x="1194" y="2662"/>
                  </a:lnTo>
                  <a:lnTo>
                    <a:pt x="1237" y="2667"/>
                  </a:lnTo>
                  <a:lnTo>
                    <a:pt x="1362" y="2667"/>
                  </a:lnTo>
                  <a:lnTo>
                    <a:pt x="1338" y="2662"/>
                  </a:lnTo>
                  <a:lnTo>
                    <a:pt x="1328" y="2662"/>
                  </a:lnTo>
                  <a:cubicBezTo>
                    <a:pt x="1285" y="2652"/>
                    <a:pt x="1246" y="2643"/>
                    <a:pt x="1208" y="2628"/>
                  </a:cubicBezTo>
                  <a:lnTo>
                    <a:pt x="1434" y="2460"/>
                  </a:lnTo>
                  <a:cubicBezTo>
                    <a:pt x="842" y="2378"/>
                    <a:pt x="554" y="1757"/>
                    <a:pt x="554" y="1757"/>
                  </a:cubicBezTo>
                  <a:cubicBezTo>
                    <a:pt x="554" y="1757"/>
                    <a:pt x="473" y="1725"/>
                    <a:pt x="400" y="1725"/>
                  </a:cubicBezTo>
                  <a:cubicBezTo>
                    <a:pt x="371" y="1725"/>
                    <a:pt x="344" y="1729"/>
                    <a:pt x="323" y="1743"/>
                  </a:cubicBezTo>
                  <a:cubicBezTo>
                    <a:pt x="308" y="1695"/>
                    <a:pt x="294" y="1647"/>
                    <a:pt x="284" y="1599"/>
                  </a:cubicBezTo>
                  <a:lnTo>
                    <a:pt x="284" y="1584"/>
                  </a:lnTo>
                  <a:cubicBezTo>
                    <a:pt x="284" y="1565"/>
                    <a:pt x="279" y="1541"/>
                    <a:pt x="275" y="1522"/>
                  </a:cubicBezTo>
                  <a:lnTo>
                    <a:pt x="275" y="1502"/>
                  </a:lnTo>
                  <a:cubicBezTo>
                    <a:pt x="275" y="1483"/>
                    <a:pt x="275" y="1464"/>
                    <a:pt x="270" y="1445"/>
                  </a:cubicBezTo>
                  <a:lnTo>
                    <a:pt x="270" y="1420"/>
                  </a:lnTo>
                  <a:lnTo>
                    <a:pt x="270" y="1348"/>
                  </a:lnTo>
                  <a:lnTo>
                    <a:pt x="270" y="1343"/>
                  </a:lnTo>
                  <a:cubicBezTo>
                    <a:pt x="270" y="651"/>
                    <a:pt x="799" y="73"/>
                    <a:pt x="1487" y="6"/>
                  </a:cubicBezTo>
                  <a:cubicBezTo>
                    <a:pt x="1444" y="1"/>
                    <a:pt x="1400" y="1"/>
                    <a:pt x="1357" y="1"/>
                  </a:cubicBezTo>
                  <a:cubicBezTo>
                    <a:pt x="1351" y="1"/>
                    <a:pt x="1345" y="1"/>
                    <a:pt x="1340" y="1"/>
                  </a:cubicBezTo>
                  <a:close/>
                  <a:moveTo>
                    <a:pt x="1425" y="2663"/>
                  </a:moveTo>
                  <a:lnTo>
                    <a:pt x="1391" y="2667"/>
                  </a:lnTo>
                  <a:lnTo>
                    <a:pt x="1362" y="2667"/>
                  </a:lnTo>
                  <a:lnTo>
                    <a:pt x="1396" y="2672"/>
                  </a:lnTo>
                  <a:lnTo>
                    <a:pt x="1400" y="2672"/>
                  </a:lnTo>
                  <a:lnTo>
                    <a:pt x="1425" y="2663"/>
                  </a:ln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0" name="Google Shape;7710;p29"/>
            <p:cNvSpPr/>
            <p:nvPr/>
          </p:nvSpPr>
          <p:spPr>
            <a:xfrm>
              <a:off x="6687323" y="4514332"/>
              <a:ext cx="77004" cy="70395"/>
            </a:xfrm>
            <a:custGeom>
              <a:rect b="b" l="l" r="r" t="t"/>
              <a:pathLst>
                <a:path extrusionOk="0" h="2684" w="2936">
                  <a:moveTo>
                    <a:pt x="1345" y="1"/>
                  </a:moveTo>
                  <a:cubicBezTo>
                    <a:pt x="643" y="1"/>
                    <a:pt x="4" y="565"/>
                    <a:pt x="0" y="1346"/>
                  </a:cubicBezTo>
                  <a:cubicBezTo>
                    <a:pt x="0" y="1640"/>
                    <a:pt x="97" y="1924"/>
                    <a:pt x="275" y="2155"/>
                  </a:cubicBezTo>
                  <a:cubicBezTo>
                    <a:pt x="322" y="2215"/>
                    <a:pt x="382" y="2241"/>
                    <a:pt x="440" y="2241"/>
                  </a:cubicBezTo>
                  <a:cubicBezTo>
                    <a:pt x="593" y="2241"/>
                    <a:pt x="735" y="2064"/>
                    <a:pt x="616" y="1900"/>
                  </a:cubicBezTo>
                  <a:cubicBezTo>
                    <a:pt x="149" y="1280"/>
                    <a:pt x="613" y="429"/>
                    <a:pt x="1339" y="429"/>
                  </a:cubicBezTo>
                  <a:cubicBezTo>
                    <a:pt x="1391" y="429"/>
                    <a:pt x="1443" y="433"/>
                    <a:pt x="1497" y="442"/>
                  </a:cubicBezTo>
                  <a:cubicBezTo>
                    <a:pt x="2315" y="581"/>
                    <a:pt x="2546" y="1645"/>
                    <a:pt x="1858" y="2107"/>
                  </a:cubicBezTo>
                  <a:lnTo>
                    <a:pt x="1824" y="2126"/>
                  </a:lnTo>
                  <a:lnTo>
                    <a:pt x="1814" y="2131"/>
                  </a:lnTo>
                  <a:lnTo>
                    <a:pt x="1790" y="2145"/>
                  </a:lnTo>
                  <a:lnTo>
                    <a:pt x="1776" y="2155"/>
                  </a:lnTo>
                  <a:lnTo>
                    <a:pt x="1742" y="2169"/>
                  </a:lnTo>
                  <a:lnTo>
                    <a:pt x="1709" y="2188"/>
                  </a:lnTo>
                  <a:lnTo>
                    <a:pt x="1694" y="2193"/>
                  </a:lnTo>
                  <a:lnTo>
                    <a:pt x="1670" y="2203"/>
                  </a:lnTo>
                  <a:lnTo>
                    <a:pt x="1660" y="2208"/>
                  </a:lnTo>
                  <a:lnTo>
                    <a:pt x="1622" y="2217"/>
                  </a:lnTo>
                  <a:lnTo>
                    <a:pt x="1584" y="2232"/>
                  </a:lnTo>
                  <a:lnTo>
                    <a:pt x="1574" y="2232"/>
                  </a:lnTo>
                  <a:lnTo>
                    <a:pt x="1545" y="2236"/>
                  </a:lnTo>
                  <a:lnTo>
                    <a:pt x="1531" y="2236"/>
                  </a:lnTo>
                  <a:lnTo>
                    <a:pt x="1492" y="2241"/>
                  </a:lnTo>
                  <a:lnTo>
                    <a:pt x="1487" y="2241"/>
                  </a:lnTo>
                  <a:lnTo>
                    <a:pt x="1449" y="2246"/>
                  </a:lnTo>
                  <a:lnTo>
                    <a:pt x="1252" y="2246"/>
                  </a:lnTo>
                  <a:lnTo>
                    <a:pt x="1213" y="2241"/>
                  </a:lnTo>
                  <a:lnTo>
                    <a:pt x="1170" y="2236"/>
                  </a:lnTo>
                  <a:lnTo>
                    <a:pt x="1160" y="2236"/>
                  </a:lnTo>
                  <a:lnTo>
                    <a:pt x="1131" y="2227"/>
                  </a:lnTo>
                  <a:lnTo>
                    <a:pt x="1117" y="2227"/>
                  </a:lnTo>
                  <a:lnTo>
                    <a:pt x="1083" y="2217"/>
                  </a:lnTo>
                  <a:lnTo>
                    <a:pt x="1045" y="2208"/>
                  </a:lnTo>
                  <a:lnTo>
                    <a:pt x="1035" y="2203"/>
                  </a:lnTo>
                  <a:cubicBezTo>
                    <a:pt x="1010" y="2193"/>
                    <a:pt x="984" y="2188"/>
                    <a:pt x="959" y="2188"/>
                  </a:cubicBezTo>
                  <a:cubicBezTo>
                    <a:pt x="872" y="2188"/>
                    <a:pt x="789" y="2242"/>
                    <a:pt x="756" y="2328"/>
                  </a:cubicBezTo>
                  <a:cubicBezTo>
                    <a:pt x="717" y="2439"/>
                    <a:pt x="770" y="2564"/>
                    <a:pt x="886" y="2602"/>
                  </a:cubicBezTo>
                  <a:lnTo>
                    <a:pt x="900" y="2607"/>
                  </a:lnTo>
                  <a:lnTo>
                    <a:pt x="953" y="2626"/>
                  </a:lnTo>
                  <a:lnTo>
                    <a:pt x="1011" y="2645"/>
                  </a:lnTo>
                  <a:lnTo>
                    <a:pt x="1025" y="2645"/>
                  </a:lnTo>
                  <a:lnTo>
                    <a:pt x="1069" y="2660"/>
                  </a:lnTo>
                  <a:lnTo>
                    <a:pt x="1088" y="2660"/>
                  </a:lnTo>
                  <a:lnTo>
                    <a:pt x="1146" y="2670"/>
                  </a:lnTo>
                  <a:lnTo>
                    <a:pt x="1150" y="2670"/>
                  </a:lnTo>
                  <a:lnTo>
                    <a:pt x="1208" y="2679"/>
                  </a:lnTo>
                  <a:lnTo>
                    <a:pt x="1227" y="2679"/>
                  </a:lnTo>
                  <a:lnTo>
                    <a:pt x="1271" y="2684"/>
                  </a:lnTo>
                  <a:lnTo>
                    <a:pt x="1425" y="2684"/>
                  </a:lnTo>
                  <a:lnTo>
                    <a:pt x="1473" y="2679"/>
                  </a:lnTo>
                  <a:lnTo>
                    <a:pt x="1487" y="2679"/>
                  </a:lnTo>
                  <a:lnTo>
                    <a:pt x="1550" y="2670"/>
                  </a:lnTo>
                  <a:lnTo>
                    <a:pt x="1608" y="2660"/>
                  </a:lnTo>
                  <a:lnTo>
                    <a:pt x="1627" y="2660"/>
                  </a:lnTo>
                  <a:lnTo>
                    <a:pt x="1670" y="2645"/>
                  </a:lnTo>
                  <a:lnTo>
                    <a:pt x="1689" y="2645"/>
                  </a:lnTo>
                  <a:lnTo>
                    <a:pt x="1742" y="2626"/>
                  </a:lnTo>
                  <a:lnTo>
                    <a:pt x="1747" y="2626"/>
                  </a:lnTo>
                  <a:lnTo>
                    <a:pt x="1800" y="2607"/>
                  </a:lnTo>
                  <a:lnTo>
                    <a:pt x="1819" y="2602"/>
                  </a:lnTo>
                  <a:lnTo>
                    <a:pt x="1858" y="2588"/>
                  </a:lnTo>
                  <a:lnTo>
                    <a:pt x="1877" y="2578"/>
                  </a:lnTo>
                  <a:lnTo>
                    <a:pt x="1925" y="2554"/>
                  </a:lnTo>
                  <a:lnTo>
                    <a:pt x="1930" y="2554"/>
                  </a:lnTo>
                  <a:lnTo>
                    <a:pt x="1983" y="2530"/>
                  </a:lnTo>
                  <a:lnTo>
                    <a:pt x="1997" y="2520"/>
                  </a:lnTo>
                  <a:lnTo>
                    <a:pt x="2036" y="2501"/>
                  </a:lnTo>
                  <a:lnTo>
                    <a:pt x="2050" y="2491"/>
                  </a:lnTo>
                  <a:lnTo>
                    <a:pt x="2094" y="2463"/>
                  </a:lnTo>
                  <a:cubicBezTo>
                    <a:pt x="2936" y="1895"/>
                    <a:pt x="2873" y="639"/>
                    <a:pt x="1978" y="163"/>
                  </a:cubicBezTo>
                  <a:cubicBezTo>
                    <a:pt x="1772" y="52"/>
                    <a:pt x="1555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11" name="Google Shape;7711;p29"/>
          <p:cNvGrpSpPr/>
          <p:nvPr/>
        </p:nvGrpSpPr>
        <p:grpSpPr>
          <a:xfrm>
            <a:off x="5787274" y="4124003"/>
            <a:ext cx="322572" cy="321208"/>
            <a:chOff x="5787274" y="4308578"/>
            <a:chExt cx="322572" cy="321208"/>
          </a:xfrm>
        </p:grpSpPr>
        <p:sp>
          <p:nvSpPr>
            <p:cNvPr id="7712" name="Google Shape;7712;p29"/>
            <p:cNvSpPr/>
            <p:nvPr/>
          </p:nvSpPr>
          <p:spPr>
            <a:xfrm>
              <a:off x="5791942" y="4496865"/>
              <a:ext cx="56678" cy="128252"/>
            </a:xfrm>
            <a:custGeom>
              <a:rect b="b" l="l" r="r" t="t"/>
              <a:pathLst>
                <a:path extrusionOk="0" h="4890" w="2161">
                  <a:moveTo>
                    <a:pt x="308" y="1"/>
                  </a:moveTo>
                  <a:cubicBezTo>
                    <a:pt x="140" y="1"/>
                    <a:pt x="0" y="141"/>
                    <a:pt x="0" y="309"/>
                  </a:cubicBezTo>
                  <a:lnTo>
                    <a:pt x="0" y="4890"/>
                  </a:lnTo>
                  <a:lnTo>
                    <a:pt x="2161" y="4890"/>
                  </a:lnTo>
                  <a:lnTo>
                    <a:pt x="2161" y="309"/>
                  </a:lnTo>
                  <a:cubicBezTo>
                    <a:pt x="2161" y="136"/>
                    <a:pt x="2021" y="1"/>
                    <a:pt x="1848" y="1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3" name="Google Shape;7713;p29"/>
            <p:cNvSpPr/>
            <p:nvPr/>
          </p:nvSpPr>
          <p:spPr>
            <a:xfrm>
              <a:off x="5791942" y="4496865"/>
              <a:ext cx="27014" cy="128252"/>
            </a:xfrm>
            <a:custGeom>
              <a:rect b="b" l="l" r="r" t="t"/>
              <a:pathLst>
                <a:path extrusionOk="0" h="4890" w="1030">
                  <a:moveTo>
                    <a:pt x="308" y="1"/>
                  </a:moveTo>
                  <a:cubicBezTo>
                    <a:pt x="140" y="1"/>
                    <a:pt x="0" y="141"/>
                    <a:pt x="0" y="309"/>
                  </a:cubicBezTo>
                  <a:lnTo>
                    <a:pt x="0" y="4890"/>
                  </a:lnTo>
                  <a:lnTo>
                    <a:pt x="722" y="4890"/>
                  </a:lnTo>
                  <a:lnTo>
                    <a:pt x="722" y="309"/>
                  </a:lnTo>
                  <a:cubicBezTo>
                    <a:pt x="722" y="141"/>
                    <a:pt x="861" y="1"/>
                    <a:pt x="103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4" name="Google Shape;7714;p29"/>
            <p:cNvSpPr/>
            <p:nvPr/>
          </p:nvSpPr>
          <p:spPr>
            <a:xfrm>
              <a:off x="5877365" y="4465208"/>
              <a:ext cx="56704" cy="159909"/>
            </a:xfrm>
            <a:custGeom>
              <a:rect b="b" l="l" r="r" t="t"/>
              <a:pathLst>
                <a:path extrusionOk="0" h="6097" w="2162">
                  <a:moveTo>
                    <a:pt x="309" y="0"/>
                  </a:moveTo>
                  <a:cubicBezTo>
                    <a:pt x="140" y="0"/>
                    <a:pt x="1" y="140"/>
                    <a:pt x="1" y="308"/>
                  </a:cubicBezTo>
                  <a:lnTo>
                    <a:pt x="1" y="6097"/>
                  </a:lnTo>
                  <a:lnTo>
                    <a:pt x="2161" y="6097"/>
                  </a:lnTo>
                  <a:lnTo>
                    <a:pt x="2161" y="308"/>
                  </a:lnTo>
                  <a:cubicBezTo>
                    <a:pt x="2161" y="140"/>
                    <a:pt x="2022" y="0"/>
                    <a:pt x="1853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5" name="Google Shape;7715;p29"/>
            <p:cNvSpPr/>
            <p:nvPr/>
          </p:nvSpPr>
          <p:spPr>
            <a:xfrm>
              <a:off x="5877365" y="4465208"/>
              <a:ext cx="27172" cy="159909"/>
            </a:xfrm>
            <a:custGeom>
              <a:rect b="b" l="l" r="r" t="t"/>
              <a:pathLst>
                <a:path extrusionOk="0" h="6097" w="1036">
                  <a:moveTo>
                    <a:pt x="313" y="0"/>
                  </a:moveTo>
                  <a:cubicBezTo>
                    <a:pt x="140" y="0"/>
                    <a:pt x="1" y="140"/>
                    <a:pt x="1" y="308"/>
                  </a:cubicBezTo>
                  <a:lnTo>
                    <a:pt x="1" y="6097"/>
                  </a:lnTo>
                  <a:lnTo>
                    <a:pt x="722" y="6097"/>
                  </a:lnTo>
                  <a:lnTo>
                    <a:pt x="722" y="308"/>
                  </a:lnTo>
                  <a:cubicBezTo>
                    <a:pt x="722" y="140"/>
                    <a:pt x="862" y="0"/>
                    <a:pt x="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6" name="Google Shape;7716;p29"/>
            <p:cNvSpPr/>
            <p:nvPr/>
          </p:nvSpPr>
          <p:spPr>
            <a:xfrm>
              <a:off x="5962945" y="4433525"/>
              <a:ext cx="56678" cy="191592"/>
            </a:xfrm>
            <a:custGeom>
              <a:rect b="b" l="l" r="r" t="t"/>
              <a:pathLst>
                <a:path extrusionOk="0" h="7305" w="2161">
                  <a:moveTo>
                    <a:pt x="313" y="1"/>
                  </a:moveTo>
                  <a:cubicBezTo>
                    <a:pt x="140" y="1"/>
                    <a:pt x="0" y="135"/>
                    <a:pt x="0" y="308"/>
                  </a:cubicBezTo>
                  <a:lnTo>
                    <a:pt x="0" y="7305"/>
                  </a:lnTo>
                  <a:lnTo>
                    <a:pt x="2161" y="7305"/>
                  </a:lnTo>
                  <a:lnTo>
                    <a:pt x="2161" y="308"/>
                  </a:lnTo>
                  <a:cubicBezTo>
                    <a:pt x="2161" y="135"/>
                    <a:pt x="2021" y="1"/>
                    <a:pt x="185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7" name="Google Shape;7717;p29"/>
            <p:cNvSpPr/>
            <p:nvPr/>
          </p:nvSpPr>
          <p:spPr>
            <a:xfrm>
              <a:off x="5962945" y="4433525"/>
              <a:ext cx="27014" cy="191592"/>
            </a:xfrm>
            <a:custGeom>
              <a:rect b="b" l="l" r="r" t="t"/>
              <a:pathLst>
                <a:path extrusionOk="0" h="7305" w="1030">
                  <a:moveTo>
                    <a:pt x="308" y="1"/>
                  </a:moveTo>
                  <a:cubicBezTo>
                    <a:pt x="140" y="1"/>
                    <a:pt x="0" y="135"/>
                    <a:pt x="0" y="308"/>
                  </a:cubicBezTo>
                  <a:lnTo>
                    <a:pt x="0" y="7305"/>
                  </a:lnTo>
                  <a:lnTo>
                    <a:pt x="722" y="7305"/>
                  </a:lnTo>
                  <a:lnTo>
                    <a:pt x="722" y="308"/>
                  </a:lnTo>
                  <a:cubicBezTo>
                    <a:pt x="722" y="135"/>
                    <a:pt x="861" y="1"/>
                    <a:pt x="1030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8" name="Google Shape;7718;p29"/>
            <p:cNvSpPr/>
            <p:nvPr/>
          </p:nvSpPr>
          <p:spPr>
            <a:xfrm>
              <a:off x="6048499" y="4401843"/>
              <a:ext cx="56573" cy="223275"/>
            </a:xfrm>
            <a:custGeom>
              <a:rect b="b" l="l" r="r" t="t"/>
              <a:pathLst>
                <a:path extrusionOk="0" h="8513" w="2157">
                  <a:moveTo>
                    <a:pt x="308" y="1"/>
                  </a:moveTo>
                  <a:cubicBezTo>
                    <a:pt x="140" y="1"/>
                    <a:pt x="0" y="135"/>
                    <a:pt x="0" y="309"/>
                  </a:cubicBezTo>
                  <a:lnTo>
                    <a:pt x="0" y="8513"/>
                  </a:lnTo>
                  <a:lnTo>
                    <a:pt x="2156" y="8513"/>
                  </a:lnTo>
                  <a:lnTo>
                    <a:pt x="2156" y="309"/>
                  </a:lnTo>
                  <a:cubicBezTo>
                    <a:pt x="2156" y="135"/>
                    <a:pt x="2021" y="1"/>
                    <a:pt x="184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9" name="Google Shape;7719;p29"/>
            <p:cNvSpPr/>
            <p:nvPr/>
          </p:nvSpPr>
          <p:spPr>
            <a:xfrm>
              <a:off x="6048499" y="4401843"/>
              <a:ext cx="27041" cy="223275"/>
            </a:xfrm>
            <a:custGeom>
              <a:rect b="b" l="l" r="r" t="t"/>
              <a:pathLst>
                <a:path extrusionOk="0" h="8513" w="1031">
                  <a:moveTo>
                    <a:pt x="308" y="1"/>
                  </a:moveTo>
                  <a:cubicBezTo>
                    <a:pt x="135" y="1"/>
                    <a:pt x="0" y="135"/>
                    <a:pt x="0" y="309"/>
                  </a:cubicBezTo>
                  <a:lnTo>
                    <a:pt x="0" y="8513"/>
                  </a:lnTo>
                  <a:lnTo>
                    <a:pt x="722" y="8513"/>
                  </a:lnTo>
                  <a:lnTo>
                    <a:pt x="722" y="309"/>
                  </a:lnTo>
                  <a:cubicBezTo>
                    <a:pt x="722" y="135"/>
                    <a:pt x="857" y="1"/>
                    <a:pt x="103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0" name="Google Shape;7720;p29"/>
            <p:cNvSpPr/>
            <p:nvPr/>
          </p:nvSpPr>
          <p:spPr>
            <a:xfrm>
              <a:off x="5805554" y="4313246"/>
              <a:ext cx="290811" cy="117289"/>
            </a:xfrm>
            <a:custGeom>
              <a:rect b="b" l="l" r="r" t="t"/>
              <a:pathLst>
                <a:path extrusionOk="0" h="4472" w="11088">
                  <a:moveTo>
                    <a:pt x="8910" y="1"/>
                  </a:moveTo>
                  <a:cubicBezTo>
                    <a:pt x="8751" y="1"/>
                    <a:pt x="8658" y="176"/>
                    <a:pt x="8749" y="304"/>
                  </a:cubicBezTo>
                  <a:lnTo>
                    <a:pt x="9061" y="756"/>
                  </a:lnTo>
                  <a:cubicBezTo>
                    <a:pt x="8003" y="1392"/>
                    <a:pt x="4615" y="3177"/>
                    <a:pt x="1" y="3177"/>
                  </a:cubicBezTo>
                  <a:lnTo>
                    <a:pt x="1" y="4471"/>
                  </a:lnTo>
                  <a:cubicBezTo>
                    <a:pt x="2513" y="4461"/>
                    <a:pt x="5000" y="3980"/>
                    <a:pt x="7329" y="3047"/>
                  </a:cubicBezTo>
                  <a:cubicBezTo>
                    <a:pt x="8186" y="2705"/>
                    <a:pt x="9013" y="2296"/>
                    <a:pt x="9802" y="1825"/>
                  </a:cubicBezTo>
                  <a:lnTo>
                    <a:pt x="10081" y="2224"/>
                  </a:lnTo>
                  <a:cubicBezTo>
                    <a:pt x="10121" y="2282"/>
                    <a:pt x="10182" y="2310"/>
                    <a:pt x="10242" y="2310"/>
                  </a:cubicBezTo>
                  <a:cubicBezTo>
                    <a:pt x="10320" y="2310"/>
                    <a:pt x="10398" y="2263"/>
                    <a:pt x="10428" y="2176"/>
                  </a:cubicBezTo>
                  <a:lnTo>
                    <a:pt x="11044" y="323"/>
                  </a:lnTo>
                  <a:cubicBezTo>
                    <a:pt x="11087" y="203"/>
                    <a:pt x="10996" y="73"/>
                    <a:pt x="10866" y="68"/>
                  </a:cubicBezTo>
                  <a:lnTo>
                    <a:pt x="8917" y="1"/>
                  </a:lnTo>
                  <a:cubicBezTo>
                    <a:pt x="8915" y="1"/>
                    <a:pt x="8913" y="1"/>
                    <a:pt x="8910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1" name="Google Shape;7721;p29"/>
            <p:cNvSpPr/>
            <p:nvPr/>
          </p:nvSpPr>
          <p:spPr>
            <a:xfrm>
              <a:off x="5787274" y="4492196"/>
              <a:ext cx="66146" cy="137589"/>
            </a:xfrm>
            <a:custGeom>
              <a:rect b="b" l="l" r="r" t="t"/>
              <a:pathLst>
                <a:path extrusionOk="0" h="5246" w="2522">
                  <a:moveTo>
                    <a:pt x="2031" y="357"/>
                  </a:moveTo>
                  <a:cubicBezTo>
                    <a:pt x="2098" y="357"/>
                    <a:pt x="2156" y="415"/>
                    <a:pt x="2156" y="487"/>
                  </a:cubicBezTo>
                  <a:lnTo>
                    <a:pt x="2156" y="4885"/>
                  </a:lnTo>
                  <a:lnTo>
                    <a:pt x="361" y="4885"/>
                  </a:lnTo>
                  <a:lnTo>
                    <a:pt x="361" y="487"/>
                  </a:lnTo>
                  <a:cubicBezTo>
                    <a:pt x="361" y="415"/>
                    <a:pt x="419" y="357"/>
                    <a:pt x="491" y="357"/>
                  </a:cubicBezTo>
                  <a:close/>
                  <a:moveTo>
                    <a:pt x="482" y="1"/>
                  </a:moveTo>
                  <a:cubicBezTo>
                    <a:pt x="217" y="1"/>
                    <a:pt x="0" y="220"/>
                    <a:pt x="0" y="487"/>
                  </a:cubicBezTo>
                  <a:lnTo>
                    <a:pt x="0" y="5068"/>
                  </a:lnTo>
                  <a:cubicBezTo>
                    <a:pt x="0" y="5164"/>
                    <a:pt x="82" y="5246"/>
                    <a:pt x="183" y="5246"/>
                  </a:cubicBezTo>
                  <a:lnTo>
                    <a:pt x="2339" y="5246"/>
                  </a:lnTo>
                  <a:cubicBezTo>
                    <a:pt x="2440" y="5246"/>
                    <a:pt x="2521" y="5164"/>
                    <a:pt x="2521" y="5068"/>
                  </a:cubicBezTo>
                  <a:lnTo>
                    <a:pt x="2521" y="487"/>
                  </a:lnTo>
                  <a:cubicBezTo>
                    <a:pt x="2517" y="220"/>
                    <a:pt x="2305" y="1"/>
                    <a:pt x="2039" y="1"/>
                  </a:cubicBezTo>
                  <a:cubicBezTo>
                    <a:pt x="2036" y="1"/>
                    <a:pt x="2034" y="1"/>
                    <a:pt x="2031" y="1"/>
                  </a:cubicBezTo>
                  <a:lnTo>
                    <a:pt x="491" y="1"/>
                  </a:lnTo>
                  <a:cubicBezTo>
                    <a:pt x="488" y="1"/>
                    <a:pt x="485" y="1"/>
                    <a:pt x="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2" name="Google Shape;7722;p29"/>
            <p:cNvSpPr/>
            <p:nvPr/>
          </p:nvSpPr>
          <p:spPr>
            <a:xfrm>
              <a:off x="5872697" y="4460409"/>
              <a:ext cx="66172" cy="169377"/>
            </a:xfrm>
            <a:custGeom>
              <a:rect b="b" l="l" r="r" t="t"/>
              <a:pathLst>
                <a:path extrusionOk="0" h="6458" w="2523">
                  <a:moveTo>
                    <a:pt x="2031" y="361"/>
                  </a:moveTo>
                  <a:cubicBezTo>
                    <a:pt x="2099" y="361"/>
                    <a:pt x="2161" y="419"/>
                    <a:pt x="2161" y="491"/>
                  </a:cubicBezTo>
                  <a:lnTo>
                    <a:pt x="2161" y="6097"/>
                  </a:lnTo>
                  <a:lnTo>
                    <a:pt x="362" y="6097"/>
                  </a:lnTo>
                  <a:lnTo>
                    <a:pt x="362" y="491"/>
                  </a:lnTo>
                  <a:cubicBezTo>
                    <a:pt x="362" y="419"/>
                    <a:pt x="419" y="361"/>
                    <a:pt x="491" y="361"/>
                  </a:cubicBezTo>
                  <a:close/>
                  <a:moveTo>
                    <a:pt x="491" y="0"/>
                  </a:moveTo>
                  <a:cubicBezTo>
                    <a:pt x="222" y="0"/>
                    <a:pt x="1" y="222"/>
                    <a:pt x="1" y="491"/>
                  </a:cubicBezTo>
                  <a:lnTo>
                    <a:pt x="1" y="6280"/>
                  </a:lnTo>
                  <a:cubicBezTo>
                    <a:pt x="1" y="6381"/>
                    <a:pt x="82" y="6458"/>
                    <a:pt x="184" y="6458"/>
                  </a:cubicBezTo>
                  <a:lnTo>
                    <a:pt x="2339" y="6458"/>
                  </a:lnTo>
                  <a:cubicBezTo>
                    <a:pt x="2440" y="6458"/>
                    <a:pt x="2522" y="6381"/>
                    <a:pt x="2522" y="6280"/>
                  </a:cubicBezTo>
                  <a:lnTo>
                    <a:pt x="2522" y="491"/>
                  </a:lnTo>
                  <a:cubicBezTo>
                    <a:pt x="2522" y="222"/>
                    <a:pt x="2301" y="0"/>
                    <a:pt x="20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3" name="Google Shape;7723;p29"/>
            <p:cNvSpPr/>
            <p:nvPr/>
          </p:nvSpPr>
          <p:spPr>
            <a:xfrm>
              <a:off x="5958277" y="4428726"/>
              <a:ext cx="66015" cy="201060"/>
            </a:xfrm>
            <a:custGeom>
              <a:rect b="b" l="l" r="r" t="t"/>
              <a:pathLst>
                <a:path extrusionOk="0" h="7666" w="2517">
                  <a:moveTo>
                    <a:pt x="2031" y="362"/>
                  </a:moveTo>
                  <a:cubicBezTo>
                    <a:pt x="2098" y="362"/>
                    <a:pt x="2156" y="419"/>
                    <a:pt x="2156" y="491"/>
                  </a:cubicBezTo>
                  <a:lnTo>
                    <a:pt x="2156" y="7305"/>
                  </a:lnTo>
                  <a:lnTo>
                    <a:pt x="361" y="7305"/>
                  </a:lnTo>
                  <a:lnTo>
                    <a:pt x="361" y="491"/>
                  </a:lnTo>
                  <a:cubicBezTo>
                    <a:pt x="361" y="419"/>
                    <a:pt x="419" y="362"/>
                    <a:pt x="486" y="362"/>
                  </a:cubicBezTo>
                  <a:close/>
                  <a:moveTo>
                    <a:pt x="486" y="1"/>
                  </a:moveTo>
                  <a:cubicBezTo>
                    <a:pt x="217" y="1"/>
                    <a:pt x="0" y="222"/>
                    <a:pt x="0" y="491"/>
                  </a:cubicBezTo>
                  <a:lnTo>
                    <a:pt x="0" y="7488"/>
                  </a:lnTo>
                  <a:cubicBezTo>
                    <a:pt x="0" y="7589"/>
                    <a:pt x="82" y="7666"/>
                    <a:pt x="178" y="7666"/>
                  </a:cubicBezTo>
                  <a:lnTo>
                    <a:pt x="2339" y="7666"/>
                  </a:lnTo>
                  <a:cubicBezTo>
                    <a:pt x="2435" y="7666"/>
                    <a:pt x="2517" y="7589"/>
                    <a:pt x="2517" y="7488"/>
                  </a:cubicBezTo>
                  <a:lnTo>
                    <a:pt x="2517" y="491"/>
                  </a:lnTo>
                  <a:cubicBezTo>
                    <a:pt x="2517" y="222"/>
                    <a:pt x="2300" y="1"/>
                    <a:pt x="20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4" name="Google Shape;7724;p29"/>
            <p:cNvSpPr/>
            <p:nvPr/>
          </p:nvSpPr>
          <p:spPr>
            <a:xfrm>
              <a:off x="6043831" y="4397043"/>
              <a:ext cx="66015" cy="232743"/>
            </a:xfrm>
            <a:custGeom>
              <a:rect b="b" l="l" r="r" t="t"/>
              <a:pathLst>
                <a:path extrusionOk="0" h="8874" w="2517">
                  <a:moveTo>
                    <a:pt x="2026" y="362"/>
                  </a:moveTo>
                  <a:cubicBezTo>
                    <a:pt x="2098" y="362"/>
                    <a:pt x="2156" y="420"/>
                    <a:pt x="2156" y="492"/>
                  </a:cubicBezTo>
                  <a:lnTo>
                    <a:pt x="2156" y="8513"/>
                  </a:lnTo>
                  <a:lnTo>
                    <a:pt x="356" y="8513"/>
                  </a:lnTo>
                  <a:lnTo>
                    <a:pt x="356" y="492"/>
                  </a:lnTo>
                  <a:cubicBezTo>
                    <a:pt x="356" y="420"/>
                    <a:pt x="414" y="362"/>
                    <a:pt x="486" y="362"/>
                  </a:cubicBezTo>
                  <a:close/>
                  <a:moveTo>
                    <a:pt x="486" y="1"/>
                  </a:moveTo>
                  <a:cubicBezTo>
                    <a:pt x="217" y="1"/>
                    <a:pt x="0" y="222"/>
                    <a:pt x="0" y="492"/>
                  </a:cubicBezTo>
                  <a:lnTo>
                    <a:pt x="0" y="8696"/>
                  </a:lnTo>
                  <a:cubicBezTo>
                    <a:pt x="0" y="8792"/>
                    <a:pt x="77" y="8874"/>
                    <a:pt x="178" y="8874"/>
                  </a:cubicBezTo>
                  <a:lnTo>
                    <a:pt x="2334" y="8874"/>
                  </a:lnTo>
                  <a:cubicBezTo>
                    <a:pt x="2435" y="8874"/>
                    <a:pt x="2517" y="8792"/>
                    <a:pt x="2517" y="8696"/>
                  </a:cubicBezTo>
                  <a:lnTo>
                    <a:pt x="2517" y="492"/>
                  </a:lnTo>
                  <a:cubicBezTo>
                    <a:pt x="2517" y="222"/>
                    <a:pt x="2296" y="1"/>
                    <a:pt x="20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5" name="Google Shape;7725;p29"/>
            <p:cNvSpPr/>
            <p:nvPr/>
          </p:nvSpPr>
          <p:spPr>
            <a:xfrm>
              <a:off x="5848856" y="4308578"/>
              <a:ext cx="252912" cy="90144"/>
            </a:xfrm>
            <a:custGeom>
              <a:rect b="b" l="l" r="r" t="t"/>
              <a:pathLst>
                <a:path extrusionOk="0" h="3437" w="9643">
                  <a:moveTo>
                    <a:pt x="7258" y="1"/>
                  </a:moveTo>
                  <a:cubicBezTo>
                    <a:pt x="6958" y="1"/>
                    <a:pt x="6778" y="341"/>
                    <a:pt x="6948" y="593"/>
                  </a:cubicBezTo>
                  <a:lnTo>
                    <a:pt x="7155" y="881"/>
                  </a:lnTo>
                  <a:cubicBezTo>
                    <a:pt x="6102" y="1493"/>
                    <a:pt x="3619" y="2720"/>
                    <a:pt x="236" y="3076"/>
                  </a:cubicBezTo>
                  <a:cubicBezTo>
                    <a:pt x="0" y="3090"/>
                    <a:pt x="14" y="3437"/>
                    <a:pt x="241" y="3437"/>
                  </a:cubicBezTo>
                  <a:cubicBezTo>
                    <a:pt x="246" y="3437"/>
                    <a:pt x="251" y="3437"/>
                    <a:pt x="255" y="3436"/>
                  </a:cubicBezTo>
                  <a:lnTo>
                    <a:pt x="275" y="3436"/>
                  </a:lnTo>
                  <a:cubicBezTo>
                    <a:pt x="3922" y="3052"/>
                    <a:pt x="6549" y="1671"/>
                    <a:pt x="7507" y="1098"/>
                  </a:cubicBezTo>
                  <a:cubicBezTo>
                    <a:pt x="7593" y="1045"/>
                    <a:pt x="7622" y="925"/>
                    <a:pt x="7559" y="838"/>
                  </a:cubicBezTo>
                  <a:lnTo>
                    <a:pt x="7247" y="386"/>
                  </a:lnTo>
                  <a:cubicBezTo>
                    <a:pt x="7237" y="376"/>
                    <a:pt x="7247" y="362"/>
                    <a:pt x="7261" y="362"/>
                  </a:cubicBezTo>
                  <a:lnTo>
                    <a:pt x="9210" y="429"/>
                  </a:lnTo>
                  <a:cubicBezTo>
                    <a:pt x="9220" y="434"/>
                    <a:pt x="9229" y="444"/>
                    <a:pt x="9224" y="453"/>
                  </a:cubicBezTo>
                  <a:lnTo>
                    <a:pt x="8608" y="2301"/>
                  </a:lnTo>
                  <a:cubicBezTo>
                    <a:pt x="8606" y="2309"/>
                    <a:pt x="8600" y="2312"/>
                    <a:pt x="8594" y="2312"/>
                  </a:cubicBezTo>
                  <a:cubicBezTo>
                    <a:pt x="8589" y="2312"/>
                    <a:pt x="8584" y="2310"/>
                    <a:pt x="8580" y="2306"/>
                  </a:cubicBezTo>
                  <a:lnTo>
                    <a:pt x="8300" y="1906"/>
                  </a:lnTo>
                  <a:cubicBezTo>
                    <a:pt x="8266" y="1856"/>
                    <a:pt x="8209" y="1829"/>
                    <a:pt x="8151" y="1829"/>
                  </a:cubicBezTo>
                  <a:cubicBezTo>
                    <a:pt x="8120" y="1829"/>
                    <a:pt x="8089" y="1837"/>
                    <a:pt x="8060" y="1853"/>
                  </a:cubicBezTo>
                  <a:cubicBezTo>
                    <a:pt x="7391" y="2258"/>
                    <a:pt x="6693" y="2609"/>
                    <a:pt x="5976" y="2912"/>
                  </a:cubicBezTo>
                  <a:cubicBezTo>
                    <a:pt x="5768" y="2987"/>
                    <a:pt x="5855" y="3267"/>
                    <a:pt x="6029" y="3267"/>
                  </a:cubicBezTo>
                  <a:cubicBezTo>
                    <a:pt x="6056" y="3267"/>
                    <a:pt x="6085" y="3260"/>
                    <a:pt x="6116" y="3244"/>
                  </a:cubicBezTo>
                  <a:cubicBezTo>
                    <a:pt x="6799" y="2955"/>
                    <a:pt x="7463" y="2623"/>
                    <a:pt x="8098" y="2248"/>
                  </a:cubicBezTo>
                  <a:lnTo>
                    <a:pt x="8281" y="2513"/>
                  </a:lnTo>
                  <a:cubicBezTo>
                    <a:pt x="8358" y="2621"/>
                    <a:pt x="8475" y="2672"/>
                    <a:pt x="8590" y="2672"/>
                  </a:cubicBezTo>
                  <a:cubicBezTo>
                    <a:pt x="8742" y="2672"/>
                    <a:pt x="8893" y="2583"/>
                    <a:pt x="8950" y="2416"/>
                  </a:cubicBezTo>
                  <a:lnTo>
                    <a:pt x="9566" y="564"/>
                  </a:lnTo>
                  <a:cubicBezTo>
                    <a:pt x="9643" y="328"/>
                    <a:pt x="9475" y="78"/>
                    <a:pt x="9220" y="68"/>
                  </a:cubicBezTo>
                  <a:lnTo>
                    <a:pt x="7271" y="1"/>
                  </a:lnTo>
                  <a:cubicBezTo>
                    <a:pt x="7267" y="1"/>
                    <a:pt x="7262" y="1"/>
                    <a:pt x="72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6" name="Google Shape;7726;p29"/>
            <p:cNvSpPr/>
            <p:nvPr/>
          </p:nvSpPr>
          <p:spPr>
            <a:xfrm>
              <a:off x="5800886" y="4390722"/>
              <a:ext cx="194975" cy="44482"/>
            </a:xfrm>
            <a:custGeom>
              <a:rect b="b" l="l" r="r" t="t"/>
              <a:pathLst>
                <a:path extrusionOk="0" h="1696" w="7434">
                  <a:moveTo>
                    <a:pt x="1367" y="1"/>
                  </a:moveTo>
                  <a:cubicBezTo>
                    <a:pt x="1362" y="1"/>
                    <a:pt x="1358" y="1"/>
                    <a:pt x="1353" y="1"/>
                  </a:cubicBezTo>
                  <a:cubicBezTo>
                    <a:pt x="958" y="30"/>
                    <a:pt x="569" y="40"/>
                    <a:pt x="179" y="40"/>
                  </a:cubicBezTo>
                  <a:cubicBezTo>
                    <a:pt x="83" y="40"/>
                    <a:pt x="1" y="122"/>
                    <a:pt x="1" y="223"/>
                  </a:cubicBezTo>
                  <a:lnTo>
                    <a:pt x="1" y="1517"/>
                  </a:lnTo>
                  <a:cubicBezTo>
                    <a:pt x="1" y="1618"/>
                    <a:pt x="83" y="1695"/>
                    <a:pt x="179" y="1695"/>
                  </a:cubicBezTo>
                  <a:cubicBezTo>
                    <a:pt x="2585" y="1690"/>
                    <a:pt x="4967" y="1248"/>
                    <a:pt x="7218" y="401"/>
                  </a:cubicBezTo>
                  <a:cubicBezTo>
                    <a:pt x="7433" y="333"/>
                    <a:pt x="7353" y="45"/>
                    <a:pt x="7172" y="45"/>
                  </a:cubicBezTo>
                  <a:cubicBezTo>
                    <a:pt x="7146" y="45"/>
                    <a:pt x="7118" y="51"/>
                    <a:pt x="7088" y="64"/>
                  </a:cubicBezTo>
                  <a:cubicBezTo>
                    <a:pt x="4938" y="877"/>
                    <a:pt x="2662" y="1305"/>
                    <a:pt x="362" y="1334"/>
                  </a:cubicBezTo>
                  <a:lnTo>
                    <a:pt x="362" y="401"/>
                  </a:lnTo>
                  <a:cubicBezTo>
                    <a:pt x="694" y="401"/>
                    <a:pt x="1040" y="386"/>
                    <a:pt x="1372" y="362"/>
                  </a:cubicBezTo>
                  <a:cubicBezTo>
                    <a:pt x="1608" y="348"/>
                    <a:pt x="1590" y="1"/>
                    <a:pt x="13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27" name="Google Shape;7727;p29"/>
          <p:cNvGrpSpPr/>
          <p:nvPr/>
        </p:nvGrpSpPr>
        <p:grpSpPr>
          <a:xfrm>
            <a:off x="7139485" y="4105093"/>
            <a:ext cx="253200" cy="360418"/>
            <a:chOff x="7139485" y="4289668"/>
            <a:chExt cx="253200" cy="360418"/>
          </a:xfrm>
        </p:grpSpPr>
        <p:sp>
          <p:nvSpPr>
            <p:cNvPr id="7728" name="Google Shape;7728;p29"/>
            <p:cNvSpPr/>
            <p:nvPr/>
          </p:nvSpPr>
          <p:spPr>
            <a:xfrm>
              <a:off x="7243477" y="4402105"/>
              <a:ext cx="50881" cy="50750"/>
            </a:xfrm>
            <a:custGeom>
              <a:rect b="b" l="l" r="r" t="t"/>
              <a:pathLst>
                <a:path extrusionOk="0" h="1935" w="1940">
                  <a:moveTo>
                    <a:pt x="1" y="0"/>
                  </a:moveTo>
                  <a:lnTo>
                    <a:pt x="1" y="1935"/>
                  </a:lnTo>
                  <a:lnTo>
                    <a:pt x="1940" y="1935"/>
                  </a:lnTo>
                  <a:lnTo>
                    <a:pt x="1940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9" name="Google Shape;7729;p29"/>
            <p:cNvSpPr/>
            <p:nvPr/>
          </p:nvSpPr>
          <p:spPr>
            <a:xfrm>
              <a:off x="7243477" y="4402105"/>
              <a:ext cx="50881" cy="33912"/>
            </a:xfrm>
            <a:custGeom>
              <a:rect b="b" l="l" r="r" t="t"/>
              <a:pathLst>
                <a:path extrusionOk="0" h="1293" w="1940">
                  <a:moveTo>
                    <a:pt x="1" y="0"/>
                  </a:moveTo>
                  <a:lnTo>
                    <a:pt x="1" y="1083"/>
                  </a:lnTo>
                  <a:cubicBezTo>
                    <a:pt x="309" y="1223"/>
                    <a:pt x="640" y="1292"/>
                    <a:pt x="970" y="1292"/>
                  </a:cubicBezTo>
                  <a:cubicBezTo>
                    <a:pt x="1301" y="1292"/>
                    <a:pt x="1632" y="1223"/>
                    <a:pt x="1940" y="1083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0" name="Google Shape;7730;p29"/>
            <p:cNvSpPr/>
            <p:nvPr/>
          </p:nvSpPr>
          <p:spPr>
            <a:xfrm>
              <a:off x="7189842" y="4435912"/>
              <a:ext cx="158152" cy="73489"/>
            </a:xfrm>
            <a:custGeom>
              <a:rect b="b" l="l" r="r" t="t"/>
              <a:pathLst>
                <a:path extrusionOk="0" h="2802" w="6030">
                  <a:moveTo>
                    <a:pt x="2156" y="1"/>
                  </a:moveTo>
                  <a:lnTo>
                    <a:pt x="617" y="463"/>
                  </a:lnTo>
                  <a:cubicBezTo>
                    <a:pt x="251" y="574"/>
                    <a:pt x="1" y="906"/>
                    <a:pt x="6" y="1290"/>
                  </a:cubicBezTo>
                  <a:lnTo>
                    <a:pt x="6" y="2801"/>
                  </a:lnTo>
                  <a:lnTo>
                    <a:pt x="6030" y="2801"/>
                  </a:lnTo>
                  <a:lnTo>
                    <a:pt x="6030" y="1290"/>
                  </a:lnTo>
                  <a:cubicBezTo>
                    <a:pt x="6030" y="906"/>
                    <a:pt x="5780" y="574"/>
                    <a:pt x="5414" y="463"/>
                  </a:cubicBezTo>
                  <a:lnTo>
                    <a:pt x="3879" y="1"/>
                  </a:lnTo>
                  <a:lnTo>
                    <a:pt x="3018" y="646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1" name="Google Shape;7731;p29"/>
            <p:cNvSpPr/>
            <p:nvPr/>
          </p:nvSpPr>
          <p:spPr>
            <a:xfrm>
              <a:off x="7189973" y="4456868"/>
              <a:ext cx="28168" cy="52534"/>
            </a:xfrm>
            <a:custGeom>
              <a:rect b="b" l="l" r="r" t="t"/>
              <a:pathLst>
                <a:path extrusionOk="0" h="2003" w="1074">
                  <a:moveTo>
                    <a:pt x="150" y="1"/>
                  </a:moveTo>
                  <a:cubicBezTo>
                    <a:pt x="54" y="145"/>
                    <a:pt x="1" y="313"/>
                    <a:pt x="1" y="491"/>
                  </a:cubicBezTo>
                  <a:lnTo>
                    <a:pt x="1" y="2002"/>
                  </a:lnTo>
                  <a:lnTo>
                    <a:pt x="1074" y="2002"/>
                  </a:lnTo>
                  <a:lnTo>
                    <a:pt x="1074" y="1194"/>
                  </a:lnTo>
                  <a:cubicBezTo>
                    <a:pt x="1074" y="1021"/>
                    <a:pt x="1006" y="857"/>
                    <a:pt x="886" y="737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2" name="Google Shape;7732;p29"/>
            <p:cNvSpPr/>
            <p:nvPr/>
          </p:nvSpPr>
          <p:spPr>
            <a:xfrm>
              <a:off x="7319720" y="4456868"/>
              <a:ext cx="28273" cy="52534"/>
            </a:xfrm>
            <a:custGeom>
              <a:rect b="b" l="l" r="r" t="t"/>
              <a:pathLst>
                <a:path extrusionOk="0" h="2003" w="1078">
                  <a:moveTo>
                    <a:pt x="924" y="1"/>
                  </a:moveTo>
                  <a:lnTo>
                    <a:pt x="188" y="737"/>
                  </a:lnTo>
                  <a:cubicBezTo>
                    <a:pt x="67" y="857"/>
                    <a:pt x="0" y="1021"/>
                    <a:pt x="0" y="1194"/>
                  </a:cubicBezTo>
                  <a:lnTo>
                    <a:pt x="0" y="2002"/>
                  </a:lnTo>
                  <a:lnTo>
                    <a:pt x="1078" y="2002"/>
                  </a:lnTo>
                  <a:lnTo>
                    <a:pt x="1078" y="491"/>
                  </a:lnTo>
                  <a:cubicBezTo>
                    <a:pt x="1078" y="313"/>
                    <a:pt x="1020" y="145"/>
                    <a:pt x="924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3" name="Google Shape;7733;p29"/>
            <p:cNvSpPr/>
            <p:nvPr/>
          </p:nvSpPr>
          <p:spPr>
            <a:xfrm>
              <a:off x="7223806" y="4334464"/>
              <a:ext cx="90380" cy="84584"/>
            </a:xfrm>
            <a:custGeom>
              <a:rect b="b" l="l" r="r" t="t"/>
              <a:pathLst>
                <a:path extrusionOk="0" h="3225" w="3446">
                  <a:moveTo>
                    <a:pt x="0" y="0"/>
                  </a:moveTo>
                  <a:lnTo>
                    <a:pt x="0" y="1502"/>
                  </a:lnTo>
                  <a:cubicBezTo>
                    <a:pt x="0" y="2454"/>
                    <a:pt x="770" y="3224"/>
                    <a:pt x="1723" y="3224"/>
                  </a:cubicBezTo>
                  <a:cubicBezTo>
                    <a:pt x="2671" y="3224"/>
                    <a:pt x="3445" y="2454"/>
                    <a:pt x="3445" y="1502"/>
                  </a:cubicBezTo>
                  <a:lnTo>
                    <a:pt x="3445" y="0"/>
                  </a:ln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4" name="Google Shape;7734;p29"/>
            <p:cNvSpPr/>
            <p:nvPr/>
          </p:nvSpPr>
          <p:spPr>
            <a:xfrm>
              <a:off x="7223806" y="4334333"/>
              <a:ext cx="43433" cy="84584"/>
            </a:xfrm>
            <a:custGeom>
              <a:rect b="b" l="l" r="r" t="t"/>
              <a:pathLst>
                <a:path extrusionOk="0" h="3225" w="1656">
                  <a:moveTo>
                    <a:pt x="0" y="0"/>
                  </a:moveTo>
                  <a:lnTo>
                    <a:pt x="0" y="1507"/>
                  </a:lnTo>
                  <a:cubicBezTo>
                    <a:pt x="0" y="2430"/>
                    <a:pt x="732" y="3191"/>
                    <a:pt x="1655" y="3224"/>
                  </a:cubicBezTo>
                  <a:cubicBezTo>
                    <a:pt x="1290" y="2897"/>
                    <a:pt x="1073" y="2430"/>
                    <a:pt x="1073" y="1940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5" name="Google Shape;7735;p29"/>
            <p:cNvSpPr/>
            <p:nvPr/>
          </p:nvSpPr>
          <p:spPr>
            <a:xfrm>
              <a:off x="7218246" y="4294834"/>
              <a:ext cx="101605" cy="73463"/>
            </a:xfrm>
            <a:custGeom>
              <a:rect b="b" l="l" r="r" t="t"/>
              <a:pathLst>
                <a:path extrusionOk="0" h="2801" w="3874">
                  <a:moveTo>
                    <a:pt x="1290" y="0"/>
                  </a:moveTo>
                  <a:cubicBezTo>
                    <a:pt x="578" y="0"/>
                    <a:pt x="0" y="578"/>
                    <a:pt x="0" y="1290"/>
                  </a:cubicBezTo>
                  <a:lnTo>
                    <a:pt x="0" y="1896"/>
                  </a:lnTo>
                  <a:cubicBezTo>
                    <a:pt x="0" y="2065"/>
                    <a:pt x="39" y="2228"/>
                    <a:pt x="111" y="2377"/>
                  </a:cubicBezTo>
                  <a:lnTo>
                    <a:pt x="212" y="2584"/>
                  </a:lnTo>
                  <a:lnTo>
                    <a:pt x="212" y="2801"/>
                  </a:lnTo>
                  <a:lnTo>
                    <a:pt x="563" y="2681"/>
                  </a:lnTo>
                  <a:cubicBezTo>
                    <a:pt x="737" y="2623"/>
                    <a:pt x="857" y="2459"/>
                    <a:pt x="857" y="2272"/>
                  </a:cubicBezTo>
                  <a:lnTo>
                    <a:pt x="857" y="1887"/>
                  </a:lnTo>
                  <a:cubicBezTo>
                    <a:pt x="857" y="1786"/>
                    <a:pt x="919" y="1699"/>
                    <a:pt x="1016" y="1675"/>
                  </a:cubicBezTo>
                  <a:cubicBezTo>
                    <a:pt x="1180" y="1635"/>
                    <a:pt x="1456" y="1581"/>
                    <a:pt x="1781" y="1581"/>
                  </a:cubicBezTo>
                  <a:cubicBezTo>
                    <a:pt x="2197" y="1581"/>
                    <a:pt x="2692" y="1669"/>
                    <a:pt x="3138" y="1988"/>
                  </a:cubicBezTo>
                  <a:cubicBezTo>
                    <a:pt x="3191" y="2031"/>
                    <a:pt x="3224" y="2094"/>
                    <a:pt x="3224" y="2166"/>
                  </a:cubicBezTo>
                  <a:lnTo>
                    <a:pt x="3224" y="2320"/>
                  </a:lnTo>
                  <a:cubicBezTo>
                    <a:pt x="3224" y="2483"/>
                    <a:pt x="3316" y="2632"/>
                    <a:pt x="3465" y="2705"/>
                  </a:cubicBezTo>
                  <a:lnTo>
                    <a:pt x="3657" y="2801"/>
                  </a:lnTo>
                  <a:lnTo>
                    <a:pt x="3758" y="2377"/>
                  </a:lnTo>
                  <a:cubicBezTo>
                    <a:pt x="3835" y="2228"/>
                    <a:pt x="3874" y="2065"/>
                    <a:pt x="3874" y="1896"/>
                  </a:cubicBezTo>
                  <a:lnTo>
                    <a:pt x="387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6" name="Google Shape;7736;p29"/>
            <p:cNvSpPr/>
            <p:nvPr/>
          </p:nvSpPr>
          <p:spPr>
            <a:xfrm>
              <a:off x="7218115" y="4294834"/>
              <a:ext cx="42934" cy="73463"/>
            </a:xfrm>
            <a:custGeom>
              <a:rect b="b" l="l" r="r" t="t"/>
              <a:pathLst>
                <a:path extrusionOk="0" h="2801" w="1637">
                  <a:moveTo>
                    <a:pt x="1290" y="0"/>
                  </a:moveTo>
                  <a:cubicBezTo>
                    <a:pt x="578" y="0"/>
                    <a:pt x="1" y="578"/>
                    <a:pt x="1" y="1295"/>
                  </a:cubicBezTo>
                  <a:lnTo>
                    <a:pt x="1" y="1901"/>
                  </a:lnTo>
                  <a:cubicBezTo>
                    <a:pt x="1" y="2065"/>
                    <a:pt x="39" y="2233"/>
                    <a:pt x="116" y="2382"/>
                  </a:cubicBezTo>
                  <a:lnTo>
                    <a:pt x="217" y="2584"/>
                  </a:lnTo>
                  <a:lnTo>
                    <a:pt x="217" y="2801"/>
                  </a:lnTo>
                  <a:lnTo>
                    <a:pt x="568" y="2681"/>
                  </a:lnTo>
                  <a:cubicBezTo>
                    <a:pt x="742" y="2623"/>
                    <a:pt x="862" y="2459"/>
                    <a:pt x="862" y="2276"/>
                  </a:cubicBezTo>
                  <a:lnTo>
                    <a:pt x="862" y="1887"/>
                  </a:lnTo>
                  <a:cubicBezTo>
                    <a:pt x="862" y="1786"/>
                    <a:pt x="924" y="1704"/>
                    <a:pt x="1021" y="1675"/>
                  </a:cubicBezTo>
                  <a:cubicBezTo>
                    <a:pt x="1175" y="1636"/>
                    <a:pt x="1329" y="1612"/>
                    <a:pt x="1483" y="1598"/>
                  </a:cubicBezTo>
                  <a:cubicBezTo>
                    <a:pt x="1083" y="1545"/>
                    <a:pt x="819" y="1174"/>
                    <a:pt x="819" y="818"/>
                  </a:cubicBezTo>
                  <a:cubicBezTo>
                    <a:pt x="819" y="366"/>
                    <a:pt x="1184" y="0"/>
                    <a:pt x="163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7" name="Google Shape;7737;p29"/>
            <p:cNvSpPr/>
            <p:nvPr/>
          </p:nvSpPr>
          <p:spPr>
            <a:xfrm>
              <a:off x="7257613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34" y="0"/>
                  </a:moveTo>
                  <a:cubicBezTo>
                    <a:pt x="193" y="0"/>
                    <a:pt x="1" y="193"/>
                    <a:pt x="1" y="428"/>
                  </a:cubicBezTo>
                  <a:cubicBezTo>
                    <a:pt x="1" y="669"/>
                    <a:pt x="193" y="861"/>
                    <a:pt x="434" y="861"/>
                  </a:cubicBezTo>
                  <a:cubicBezTo>
                    <a:pt x="670" y="861"/>
                    <a:pt x="862" y="669"/>
                    <a:pt x="862" y="428"/>
                  </a:cubicBezTo>
                  <a:cubicBezTo>
                    <a:pt x="862" y="193"/>
                    <a:pt x="670" y="0"/>
                    <a:pt x="434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8" name="Google Shape;7738;p29"/>
            <p:cNvSpPr/>
            <p:nvPr/>
          </p:nvSpPr>
          <p:spPr>
            <a:xfrm>
              <a:off x="7150343" y="4622206"/>
              <a:ext cx="22634" cy="22608"/>
            </a:xfrm>
            <a:custGeom>
              <a:rect b="b" l="l" r="r" t="t"/>
              <a:pathLst>
                <a:path extrusionOk="0" h="862" w="863">
                  <a:moveTo>
                    <a:pt x="434" y="0"/>
                  </a:moveTo>
                  <a:cubicBezTo>
                    <a:pt x="198" y="0"/>
                    <a:pt x="1" y="193"/>
                    <a:pt x="1" y="428"/>
                  </a:cubicBezTo>
                  <a:cubicBezTo>
                    <a:pt x="1" y="669"/>
                    <a:pt x="198" y="861"/>
                    <a:pt x="434" y="861"/>
                  </a:cubicBezTo>
                  <a:cubicBezTo>
                    <a:pt x="670" y="861"/>
                    <a:pt x="862" y="669"/>
                    <a:pt x="862" y="428"/>
                  </a:cubicBezTo>
                  <a:cubicBezTo>
                    <a:pt x="862" y="193"/>
                    <a:pt x="670" y="0"/>
                    <a:pt x="434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9" name="Google Shape;7739;p29"/>
            <p:cNvSpPr/>
            <p:nvPr/>
          </p:nvSpPr>
          <p:spPr>
            <a:xfrm>
              <a:off x="7364884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29" y="0"/>
                  </a:moveTo>
                  <a:cubicBezTo>
                    <a:pt x="193" y="0"/>
                    <a:pt x="1" y="193"/>
                    <a:pt x="1" y="428"/>
                  </a:cubicBezTo>
                  <a:cubicBezTo>
                    <a:pt x="1" y="669"/>
                    <a:pt x="193" y="861"/>
                    <a:pt x="429" y="861"/>
                  </a:cubicBezTo>
                  <a:cubicBezTo>
                    <a:pt x="670" y="861"/>
                    <a:pt x="862" y="669"/>
                    <a:pt x="862" y="428"/>
                  </a:cubicBezTo>
                  <a:cubicBezTo>
                    <a:pt x="862" y="193"/>
                    <a:pt x="670" y="0"/>
                    <a:pt x="429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0" name="Google Shape;7740;p29"/>
            <p:cNvSpPr/>
            <p:nvPr/>
          </p:nvSpPr>
          <p:spPr>
            <a:xfrm>
              <a:off x="7184675" y="4289668"/>
              <a:ext cx="168748" cy="224901"/>
            </a:xfrm>
            <a:custGeom>
              <a:rect b="b" l="l" r="r" t="t"/>
              <a:pathLst>
                <a:path extrusionOk="0" h="8575" w="6434">
                  <a:moveTo>
                    <a:pt x="4947" y="400"/>
                  </a:moveTo>
                  <a:lnTo>
                    <a:pt x="4947" y="2093"/>
                  </a:lnTo>
                  <a:cubicBezTo>
                    <a:pt x="4947" y="2228"/>
                    <a:pt x="4918" y="2363"/>
                    <a:pt x="4856" y="2483"/>
                  </a:cubicBezTo>
                  <a:lnTo>
                    <a:pt x="4755" y="2690"/>
                  </a:lnTo>
                  <a:cubicBezTo>
                    <a:pt x="4740" y="2719"/>
                    <a:pt x="4735" y="2748"/>
                    <a:pt x="4735" y="2781"/>
                  </a:cubicBezTo>
                  <a:lnTo>
                    <a:pt x="4735" y="3210"/>
                  </a:lnTo>
                  <a:cubicBezTo>
                    <a:pt x="4735" y="4053"/>
                    <a:pt x="4051" y="4729"/>
                    <a:pt x="3219" y="4729"/>
                  </a:cubicBezTo>
                  <a:cubicBezTo>
                    <a:pt x="3182" y="4729"/>
                    <a:pt x="3146" y="4728"/>
                    <a:pt x="3109" y="4725"/>
                  </a:cubicBezTo>
                  <a:cubicBezTo>
                    <a:pt x="2315" y="4677"/>
                    <a:pt x="1694" y="3984"/>
                    <a:pt x="1694" y="3152"/>
                  </a:cubicBezTo>
                  <a:lnTo>
                    <a:pt x="1694" y="2781"/>
                  </a:lnTo>
                  <a:cubicBezTo>
                    <a:pt x="1694" y="2748"/>
                    <a:pt x="1685" y="2719"/>
                    <a:pt x="1670" y="2690"/>
                  </a:cubicBezTo>
                  <a:lnTo>
                    <a:pt x="1569" y="2488"/>
                  </a:lnTo>
                  <a:cubicBezTo>
                    <a:pt x="1511" y="2368"/>
                    <a:pt x="1478" y="2233"/>
                    <a:pt x="1478" y="2098"/>
                  </a:cubicBezTo>
                  <a:lnTo>
                    <a:pt x="1478" y="1487"/>
                  </a:lnTo>
                  <a:cubicBezTo>
                    <a:pt x="1478" y="886"/>
                    <a:pt x="1964" y="400"/>
                    <a:pt x="2570" y="400"/>
                  </a:cubicBezTo>
                  <a:close/>
                  <a:moveTo>
                    <a:pt x="3874" y="5019"/>
                  </a:moveTo>
                  <a:lnTo>
                    <a:pt x="3874" y="5259"/>
                  </a:lnTo>
                  <a:cubicBezTo>
                    <a:pt x="3869" y="5327"/>
                    <a:pt x="3884" y="5389"/>
                    <a:pt x="3903" y="5457"/>
                  </a:cubicBezTo>
                  <a:lnTo>
                    <a:pt x="3220" y="5967"/>
                  </a:lnTo>
                  <a:cubicBezTo>
                    <a:pt x="3217" y="5969"/>
                    <a:pt x="3215" y="5970"/>
                    <a:pt x="3212" y="5970"/>
                  </a:cubicBezTo>
                  <a:cubicBezTo>
                    <a:pt x="3210" y="5970"/>
                    <a:pt x="3208" y="5969"/>
                    <a:pt x="3205" y="5967"/>
                  </a:cubicBezTo>
                  <a:lnTo>
                    <a:pt x="2522" y="5457"/>
                  </a:lnTo>
                  <a:cubicBezTo>
                    <a:pt x="2541" y="5389"/>
                    <a:pt x="2551" y="5327"/>
                    <a:pt x="2551" y="5259"/>
                  </a:cubicBezTo>
                  <a:lnTo>
                    <a:pt x="2551" y="5019"/>
                  </a:lnTo>
                  <a:cubicBezTo>
                    <a:pt x="2724" y="5081"/>
                    <a:pt x="2902" y="5120"/>
                    <a:pt x="3085" y="5129"/>
                  </a:cubicBezTo>
                  <a:cubicBezTo>
                    <a:pt x="3128" y="5134"/>
                    <a:pt x="3171" y="5134"/>
                    <a:pt x="3215" y="5134"/>
                  </a:cubicBezTo>
                  <a:cubicBezTo>
                    <a:pt x="3436" y="5134"/>
                    <a:pt x="3662" y="5096"/>
                    <a:pt x="3874" y="5019"/>
                  </a:cubicBezTo>
                  <a:close/>
                  <a:moveTo>
                    <a:pt x="2570" y="0"/>
                  </a:moveTo>
                  <a:cubicBezTo>
                    <a:pt x="1747" y="0"/>
                    <a:pt x="1078" y="664"/>
                    <a:pt x="1078" y="1492"/>
                  </a:cubicBezTo>
                  <a:lnTo>
                    <a:pt x="1078" y="2098"/>
                  </a:lnTo>
                  <a:cubicBezTo>
                    <a:pt x="1078" y="2295"/>
                    <a:pt x="1126" y="2493"/>
                    <a:pt x="1213" y="2671"/>
                  </a:cubicBezTo>
                  <a:lnTo>
                    <a:pt x="1295" y="2829"/>
                  </a:lnTo>
                  <a:lnTo>
                    <a:pt x="1295" y="3152"/>
                  </a:lnTo>
                  <a:cubicBezTo>
                    <a:pt x="1290" y="3811"/>
                    <a:pt x="1612" y="4432"/>
                    <a:pt x="2156" y="4807"/>
                  </a:cubicBezTo>
                  <a:lnTo>
                    <a:pt x="2156" y="5259"/>
                  </a:lnTo>
                  <a:cubicBezTo>
                    <a:pt x="2156" y="5360"/>
                    <a:pt x="2089" y="5447"/>
                    <a:pt x="1993" y="5476"/>
                  </a:cubicBezTo>
                  <a:lnTo>
                    <a:pt x="761" y="5846"/>
                  </a:lnTo>
                  <a:cubicBezTo>
                    <a:pt x="308" y="5981"/>
                    <a:pt x="1" y="6395"/>
                    <a:pt x="5" y="6862"/>
                  </a:cubicBezTo>
                  <a:lnTo>
                    <a:pt x="5" y="8377"/>
                  </a:lnTo>
                  <a:cubicBezTo>
                    <a:pt x="1" y="8483"/>
                    <a:pt x="92" y="8575"/>
                    <a:pt x="203" y="8575"/>
                  </a:cubicBezTo>
                  <a:cubicBezTo>
                    <a:pt x="313" y="8575"/>
                    <a:pt x="400" y="8488"/>
                    <a:pt x="400" y="8377"/>
                  </a:cubicBezTo>
                  <a:lnTo>
                    <a:pt x="400" y="6866"/>
                  </a:lnTo>
                  <a:cubicBezTo>
                    <a:pt x="400" y="6573"/>
                    <a:pt x="592" y="6313"/>
                    <a:pt x="871" y="6231"/>
                  </a:cubicBezTo>
                  <a:lnTo>
                    <a:pt x="2103" y="5866"/>
                  </a:lnTo>
                  <a:cubicBezTo>
                    <a:pt x="2166" y="5846"/>
                    <a:pt x="2228" y="5818"/>
                    <a:pt x="2286" y="5779"/>
                  </a:cubicBezTo>
                  <a:lnTo>
                    <a:pt x="2965" y="6289"/>
                  </a:lnTo>
                  <a:cubicBezTo>
                    <a:pt x="3039" y="6344"/>
                    <a:pt x="3127" y="6372"/>
                    <a:pt x="3215" y="6372"/>
                  </a:cubicBezTo>
                  <a:cubicBezTo>
                    <a:pt x="3303" y="6372"/>
                    <a:pt x="3390" y="6344"/>
                    <a:pt x="3465" y="6289"/>
                  </a:cubicBezTo>
                  <a:lnTo>
                    <a:pt x="4143" y="5779"/>
                  </a:lnTo>
                  <a:cubicBezTo>
                    <a:pt x="4201" y="5818"/>
                    <a:pt x="4264" y="5846"/>
                    <a:pt x="4326" y="5866"/>
                  </a:cubicBezTo>
                  <a:lnTo>
                    <a:pt x="5558" y="6231"/>
                  </a:lnTo>
                  <a:cubicBezTo>
                    <a:pt x="5837" y="6313"/>
                    <a:pt x="6030" y="6573"/>
                    <a:pt x="6030" y="6866"/>
                  </a:cubicBezTo>
                  <a:lnTo>
                    <a:pt x="6030" y="8377"/>
                  </a:lnTo>
                  <a:cubicBezTo>
                    <a:pt x="6034" y="8502"/>
                    <a:pt x="6131" y="8565"/>
                    <a:pt x="6228" y="8565"/>
                  </a:cubicBezTo>
                  <a:cubicBezTo>
                    <a:pt x="6324" y="8565"/>
                    <a:pt x="6422" y="8502"/>
                    <a:pt x="6429" y="8377"/>
                  </a:cubicBezTo>
                  <a:lnTo>
                    <a:pt x="6429" y="6866"/>
                  </a:lnTo>
                  <a:cubicBezTo>
                    <a:pt x="6434" y="6395"/>
                    <a:pt x="6121" y="5981"/>
                    <a:pt x="5674" y="5846"/>
                  </a:cubicBezTo>
                  <a:lnTo>
                    <a:pt x="4442" y="5476"/>
                  </a:lnTo>
                  <a:cubicBezTo>
                    <a:pt x="4346" y="5447"/>
                    <a:pt x="4278" y="5360"/>
                    <a:pt x="4278" y="5259"/>
                  </a:cubicBezTo>
                  <a:lnTo>
                    <a:pt x="4278" y="4812"/>
                  </a:lnTo>
                  <a:cubicBezTo>
                    <a:pt x="4370" y="4754"/>
                    <a:pt x="4451" y="4687"/>
                    <a:pt x="4533" y="4615"/>
                  </a:cubicBezTo>
                  <a:cubicBezTo>
                    <a:pt x="4918" y="4249"/>
                    <a:pt x="5139" y="3744"/>
                    <a:pt x="5139" y="3210"/>
                  </a:cubicBezTo>
                  <a:lnTo>
                    <a:pt x="5139" y="2829"/>
                  </a:lnTo>
                  <a:lnTo>
                    <a:pt x="5221" y="2671"/>
                  </a:lnTo>
                  <a:cubicBezTo>
                    <a:pt x="5308" y="2493"/>
                    <a:pt x="5356" y="2295"/>
                    <a:pt x="5356" y="2098"/>
                  </a:cubicBezTo>
                  <a:lnTo>
                    <a:pt x="5356" y="197"/>
                  </a:lnTo>
                  <a:cubicBezTo>
                    <a:pt x="5356" y="87"/>
                    <a:pt x="5265" y="0"/>
                    <a:pt x="51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1" name="Google Shape;7741;p29"/>
            <p:cNvSpPr/>
            <p:nvPr/>
          </p:nvSpPr>
          <p:spPr>
            <a:xfrm>
              <a:off x="7263436" y="4464867"/>
              <a:ext cx="10937" cy="49990"/>
            </a:xfrm>
            <a:custGeom>
              <a:rect b="b" l="l" r="r" t="t"/>
              <a:pathLst>
                <a:path extrusionOk="0" h="1906" w="417">
                  <a:moveTo>
                    <a:pt x="208" y="0"/>
                  </a:moveTo>
                  <a:cubicBezTo>
                    <a:pt x="111" y="0"/>
                    <a:pt x="14" y="64"/>
                    <a:pt x="10" y="191"/>
                  </a:cubicBezTo>
                  <a:lnTo>
                    <a:pt x="10" y="1693"/>
                  </a:lnTo>
                  <a:cubicBezTo>
                    <a:pt x="0" y="1834"/>
                    <a:pt x="103" y="1905"/>
                    <a:pt x="208" y="1905"/>
                  </a:cubicBezTo>
                  <a:cubicBezTo>
                    <a:pt x="312" y="1905"/>
                    <a:pt x="416" y="1834"/>
                    <a:pt x="409" y="1693"/>
                  </a:cubicBezTo>
                  <a:lnTo>
                    <a:pt x="409" y="191"/>
                  </a:lnTo>
                  <a:cubicBezTo>
                    <a:pt x="402" y="64"/>
                    <a:pt x="304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2" name="Google Shape;7742;p29"/>
            <p:cNvSpPr/>
            <p:nvPr/>
          </p:nvSpPr>
          <p:spPr>
            <a:xfrm>
              <a:off x="7212633" y="4475516"/>
              <a:ext cx="10989" cy="39472"/>
            </a:xfrm>
            <a:custGeom>
              <a:rect b="b" l="l" r="r" t="t"/>
              <a:pathLst>
                <a:path extrusionOk="0" h="1505" w="419">
                  <a:moveTo>
                    <a:pt x="210" y="1"/>
                  </a:moveTo>
                  <a:cubicBezTo>
                    <a:pt x="105" y="1"/>
                    <a:pt x="0" y="72"/>
                    <a:pt x="8" y="214"/>
                  </a:cubicBezTo>
                  <a:lnTo>
                    <a:pt x="8" y="1291"/>
                  </a:lnTo>
                  <a:cubicBezTo>
                    <a:pt x="0" y="1433"/>
                    <a:pt x="105" y="1504"/>
                    <a:pt x="210" y="1504"/>
                  </a:cubicBezTo>
                  <a:cubicBezTo>
                    <a:pt x="314" y="1504"/>
                    <a:pt x="419" y="1433"/>
                    <a:pt x="412" y="1291"/>
                  </a:cubicBezTo>
                  <a:lnTo>
                    <a:pt x="412" y="214"/>
                  </a:lnTo>
                  <a:cubicBezTo>
                    <a:pt x="419" y="72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3" name="Google Shape;7743;p29"/>
            <p:cNvSpPr/>
            <p:nvPr/>
          </p:nvSpPr>
          <p:spPr>
            <a:xfrm>
              <a:off x="7314212" y="4475516"/>
              <a:ext cx="11016" cy="39472"/>
            </a:xfrm>
            <a:custGeom>
              <a:rect b="b" l="l" r="r" t="t"/>
              <a:pathLst>
                <a:path extrusionOk="0" h="1505" w="420">
                  <a:moveTo>
                    <a:pt x="210" y="1"/>
                  </a:moveTo>
                  <a:cubicBezTo>
                    <a:pt x="105" y="1"/>
                    <a:pt x="1" y="72"/>
                    <a:pt x="8" y="214"/>
                  </a:cubicBezTo>
                  <a:lnTo>
                    <a:pt x="8" y="1291"/>
                  </a:lnTo>
                  <a:cubicBezTo>
                    <a:pt x="1" y="1433"/>
                    <a:pt x="105" y="1504"/>
                    <a:pt x="210" y="1504"/>
                  </a:cubicBezTo>
                  <a:cubicBezTo>
                    <a:pt x="315" y="1504"/>
                    <a:pt x="419" y="1433"/>
                    <a:pt x="412" y="1291"/>
                  </a:cubicBezTo>
                  <a:lnTo>
                    <a:pt x="412" y="214"/>
                  </a:lnTo>
                  <a:cubicBezTo>
                    <a:pt x="419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4" name="Google Shape;7744;p29"/>
            <p:cNvSpPr/>
            <p:nvPr/>
          </p:nvSpPr>
          <p:spPr>
            <a:xfrm>
              <a:off x="7246755" y="4616882"/>
              <a:ext cx="38790" cy="33204"/>
            </a:xfrm>
            <a:custGeom>
              <a:rect b="b" l="l" r="r" t="t"/>
              <a:pathLst>
                <a:path extrusionOk="0" h="1266" w="1479">
                  <a:moveTo>
                    <a:pt x="845" y="405"/>
                  </a:moveTo>
                  <a:cubicBezTo>
                    <a:pt x="962" y="405"/>
                    <a:pt x="1074" y="495"/>
                    <a:pt x="1074" y="631"/>
                  </a:cubicBezTo>
                  <a:cubicBezTo>
                    <a:pt x="1074" y="756"/>
                    <a:pt x="973" y="862"/>
                    <a:pt x="848" y="862"/>
                  </a:cubicBezTo>
                  <a:cubicBezTo>
                    <a:pt x="641" y="862"/>
                    <a:pt x="540" y="617"/>
                    <a:pt x="684" y="472"/>
                  </a:cubicBezTo>
                  <a:cubicBezTo>
                    <a:pt x="731" y="426"/>
                    <a:pt x="789" y="405"/>
                    <a:pt x="845" y="405"/>
                  </a:cubicBezTo>
                  <a:close/>
                  <a:moveTo>
                    <a:pt x="848" y="1"/>
                  </a:moveTo>
                  <a:cubicBezTo>
                    <a:pt x="285" y="1"/>
                    <a:pt x="1" y="679"/>
                    <a:pt x="400" y="1079"/>
                  </a:cubicBezTo>
                  <a:cubicBezTo>
                    <a:pt x="528" y="1208"/>
                    <a:pt x="685" y="1266"/>
                    <a:pt x="840" y="1266"/>
                  </a:cubicBezTo>
                  <a:cubicBezTo>
                    <a:pt x="1165" y="1266"/>
                    <a:pt x="1478" y="1012"/>
                    <a:pt x="1478" y="631"/>
                  </a:cubicBezTo>
                  <a:cubicBezTo>
                    <a:pt x="1478" y="285"/>
                    <a:pt x="1194" y="1"/>
                    <a:pt x="8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5" name="Google Shape;7745;p29"/>
            <p:cNvSpPr/>
            <p:nvPr/>
          </p:nvSpPr>
          <p:spPr>
            <a:xfrm>
              <a:off x="7139485" y="4616882"/>
              <a:ext cx="38790" cy="33204"/>
            </a:xfrm>
            <a:custGeom>
              <a:rect b="b" l="l" r="r" t="t"/>
              <a:pathLst>
                <a:path extrusionOk="0" h="1266" w="1479">
                  <a:moveTo>
                    <a:pt x="846" y="405"/>
                  </a:moveTo>
                  <a:cubicBezTo>
                    <a:pt x="965" y="405"/>
                    <a:pt x="1079" y="495"/>
                    <a:pt x="1079" y="631"/>
                  </a:cubicBezTo>
                  <a:cubicBezTo>
                    <a:pt x="1074" y="756"/>
                    <a:pt x="973" y="862"/>
                    <a:pt x="848" y="862"/>
                  </a:cubicBezTo>
                  <a:cubicBezTo>
                    <a:pt x="641" y="862"/>
                    <a:pt x="540" y="617"/>
                    <a:pt x="684" y="472"/>
                  </a:cubicBezTo>
                  <a:cubicBezTo>
                    <a:pt x="731" y="426"/>
                    <a:pt x="789" y="405"/>
                    <a:pt x="846" y="405"/>
                  </a:cubicBezTo>
                  <a:close/>
                  <a:moveTo>
                    <a:pt x="848" y="1"/>
                  </a:moveTo>
                  <a:cubicBezTo>
                    <a:pt x="285" y="1"/>
                    <a:pt x="1" y="679"/>
                    <a:pt x="400" y="1079"/>
                  </a:cubicBezTo>
                  <a:cubicBezTo>
                    <a:pt x="529" y="1208"/>
                    <a:pt x="688" y="1266"/>
                    <a:pt x="843" y="1266"/>
                  </a:cubicBezTo>
                  <a:cubicBezTo>
                    <a:pt x="1167" y="1266"/>
                    <a:pt x="1478" y="1012"/>
                    <a:pt x="1478" y="631"/>
                  </a:cubicBezTo>
                  <a:cubicBezTo>
                    <a:pt x="1478" y="285"/>
                    <a:pt x="1194" y="1"/>
                    <a:pt x="8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6" name="Google Shape;7746;p29"/>
            <p:cNvSpPr/>
            <p:nvPr/>
          </p:nvSpPr>
          <p:spPr>
            <a:xfrm>
              <a:off x="7354026" y="4616882"/>
              <a:ext cx="38659" cy="33204"/>
            </a:xfrm>
            <a:custGeom>
              <a:rect b="b" l="l" r="r" t="t"/>
              <a:pathLst>
                <a:path extrusionOk="0" h="1266" w="1474">
                  <a:moveTo>
                    <a:pt x="842" y="405"/>
                  </a:moveTo>
                  <a:cubicBezTo>
                    <a:pt x="960" y="405"/>
                    <a:pt x="1074" y="495"/>
                    <a:pt x="1074" y="631"/>
                  </a:cubicBezTo>
                  <a:cubicBezTo>
                    <a:pt x="1069" y="756"/>
                    <a:pt x="968" y="862"/>
                    <a:pt x="843" y="862"/>
                  </a:cubicBezTo>
                  <a:cubicBezTo>
                    <a:pt x="641" y="862"/>
                    <a:pt x="535" y="617"/>
                    <a:pt x="679" y="472"/>
                  </a:cubicBezTo>
                  <a:cubicBezTo>
                    <a:pt x="726" y="426"/>
                    <a:pt x="784" y="405"/>
                    <a:pt x="842" y="405"/>
                  </a:cubicBezTo>
                  <a:close/>
                  <a:moveTo>
                    <a:pt x="843" y="1"/>
                  </a:moveTo>
                  <a:cubicBezTo>
                    <a:pt x="280" y="1"/>
                    <a:pt x="1" y="679"/>
                    <a:pt x="395" y="1079"/>
                  </a:cubicBezTo>
                  <a:cubicBezTo>
                    <a:pt x="524" y="1208"/>
                    <a:pt x="683" y="1266"/>
                    <a:pt x="838" y="1266"/>
                  </a:cubicBezTo>
                  <a:cubicBezTo>
                    <a:pt x="1162" y="1266"/>
                    <a:pt x="1473" y="1012"/>
                    <a:pt x="1473" y="631"/>
                  </a:cubicBezTo>
                  <a:cubicBezTo>
                    <a:pt x="1473" y="285"/>
                    <a:pt x="1194" y="1"/>
                    <a:pt x="8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7" name="Google Shape;7747;p29"/>
            <p:cNvSpPr/>
            <p:nvPr/>
          </p:nvSpPr>
          <p:spPr>
            <a:xfrm>
              <a:off x="7174315" y="4526240"/>
              <a:ext cx="189074" cy="84531"/>
            </a:xfrm>
            <a:custGeom>
              <a:rect b="b" l="l" r="r" t="t"/>
              <a:pathLst>
                <a:path extrusionOk="0" h="3223" w="7209">
                  <a:moveTo>
                    <a:pt x="3606" y="1"/>
                  </a:moveTo>
                  <a:cubicBezTo>
                    <a:pt x="3501" y="1"/>
                    <a:pt x="3398" y="72"/>
                    <a:pt x="3408" y="214"/>
                  </a:cubicBezTo>
                  <a:lnTo>
                    <a:pt x="3408" y="878"/>
                  </a:lnTo>
                  <a:lnTo>
                    <a:pt x="2003" y="878"/>
                  </a:lnTo>
                  <a:cubicBezTo>
                    <a:pt x="1728" y="878"/>
                    <a:pt x="1473" y="1008"/>
                    <a:pt x="1315" y="1229"/>
                  </a:cubicBezTo>
                  <a:lnTo>
                    <a:pt x="121" y="2899"/>
                  </a:lnTo>
                  <a:cubicBezTo>
                    <a:pt x="1" y="3053"/>
                    <a:pt x="143" y="3223"/>
                    <a:pt x="289" y="3223"/>
                  </a:cubicBezTo>
                  <a:cubicBezTo>
                    <a:pt x="347" y="3223"/>
                    <a:pt x="406" y="3196"/>
                    <a:pt x="448" y="3130"/>
                  </a:cubicBezTo>
                  <a:lnTo>
                    <a:pt x="1642" y="1465"/>
                  </a:lnTo>
                  <a:cubicBezTo>
                    <a:pt x="1724" y="1349"/>
                    <a:pt x="1858" y="1277"/>
                    <a:pt x="2003" y="1277"/>
                  </a:cubicBezTo>
                  <a:lnTo>
                    <a:pt x="3408" y="1277"/>
                  </a:lnTo>
                  <a:lnTo>
                    <a:pt x="3408" y="2798"/>
                  </a:lnTo>
                  <a:cubicBezTo>
                    <a:pt x="3412" y="2925"/>
                    <a:pt x="3509" y="2989"/>
                    <a:pt x="3606" y="2989"/>
                  </a:cubicBezTo>
                  <a:cubicBezTo>
                    <a:pt x="3702" y="2989"/>
                    <a:pt x="3800" y="2925"/>
                    <a:pt x="3807" y="2798"/>
                  </a:cubicBezTo>
                  <a:lnTo>
                    <a:pt x="3807" y="1277"/>
                  </a:lnTo>
                  <a:lnTo>
                    <a:pt x="5212" y="1277"/>
                  </a:lnTo>
                  <a:cubicBezTo>
                    <a:pt x="5352" y="1277"/>
                    <a:pt x="5486" y="1349"/>
                    <a:pt x="5573" y="1465"/>
                  </a:cubicBezTo>
                  <a:lnTo>
                    <a:pt x="6761" y="3130"/>
                  </a:lnTo>
                  <a:cubicBezTo>
                    <a:pt x="6805" y="3196"/>
                    <a:pt x="6865" y="3223"/>
                    <a:pt x="6923" y="3223"/>
                  </a:cubicBezTo>
                  <a:cubicBezTo>
                    <a:pt x="7069" y="3223"/>
                    <a:pt x="7209" y="3053"/>
                    <a:pt x="7089" y="2899"/>
                  </a:cubicBezTo>
                  <a:lnTo>
                    <a:pt x="7093" y="2899"/>
                  </a:lnTo>
                  <a:lnTo>
                    <a:pt x="5900" y="1229"/>
                  </a:lnTo>
                  <a:cubicBezTo>
                    <a:pt x="5741" y="1008"/>
                    <a:pt x="5486" y="878"/>
                    <a:pt x="5212" y="878"/>
                  </a:cubicBezTo>
                  <a:lnTo>
                    <a:pt x="3807" y="878"/>
                  </a:lnTo>
                  <a:lnTo>
                    <a:pt x="3807" y="214"/>
                  </a:lnTo>
                  <a:cubicBezTo>
                    <a:pt x="3814" y="72"/>
                    <a:pt x="3710" y="1"/>
                    <a:pt x="36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8" name="Google Shape;7748;p29"/>
            <p:cNvSpPr/>
            <p:nvPr/>
          </p:nvSpPr>
          <p:spPr>
            <a:xfrm>
              <a:off x="7235215" y="4331028"/>
              <a:ext cx="70132" cy="25834"/>
            </a:xfrm>
            <a:custGeom>
              <a:rect b="b" l="l" r="r" t="t"/>
              <a:pathLst>
                <a:path extrusionOk="0" h="985" w="2674">
                  <a:moveTo>
                    <a:pt x="1149" y="0"/>
                  </a:moveTo>
                  <a:cubicBezTo>
                    <a:pt x="610" y="0"/>
                    <a:pt x="177" y="140"/>
                    <a:pt x="147" y="151"/>
                  </a:cubicBezTo>
                  <a:cubicBezTo>
                    <a:pt x="61" y="179"/>
                    <a:pt x="8" y="256"/>
                    <a:pt x="8" y="343"/>
                  </a:cubicBezTo>
                  <a:lnTo>
                    <a:pt x="8" y="771"/>
                  </a:lnTo>
                  <a:cubicBezTo>
                    <a:pt x="1" y="913"/>
                    <a:pt x="105" y="984"/>
                    <a:pt x="210" y="984"/>
                  </a:cubicBezTo>
                  <a:cubicBezTo>
                    <a:pt x="315" y="984"/>
                    <a:pt x="419" y="913"/>
                    <a:pt x="412" y="771"/>
                  </a:cubicBezTo>
                  <a:lnTo>
                    <a:pt x="412" y="497"/>
                  </a:lnTo>
                  <a:cubicBezTo>
                    <a:pt x="569" y="459"/>
                    <a:pt x="846" y="405"/>
                    <a:pt x="1158" y="405"/>
                  </a:cubicBezTo>
                  <a:cubicBezTo>
                    <a:pt x="1513" y="405"/>
                    <a:pt x="1915" y="475"/>
                    <a:pt x="2240" y="718"/>
                  </a:cubicBezTo>
                  <a:cubicBezTo>
                    <a:pt x="2284" y="755"/>
                    <a:pt x="2329" y="770"/>
                    <a:pt x="2372" y="770"/>
                  </a:cubicBezTo>
                  <a:cubicBezTo>
                    <a:pt x="2543" y="770"/>
                    <a:pt x="2674" y="523"/>
                    <a:pt x="2481" y="396"/>
                  </a:cubicBezTo>
                  <a:cubicBezTo>
                    <a:pt x="2069" y="88"/>
                    <a:pt x="1575" y="0"/>
                    <a:pt x="1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49" name="Google Shape;7749;p29"/>
          <p:cNvGrpSpPr/>
          <p:nvPr/>
        </p:nvGrpSpPr>
        <p:grpSpPr>
          <a:xfrm>
            <a:off x="7579687" y="4104961"/>
            <a:ext cx="253174" cy="360550"/>
            <a:chOff x="7579687" y="4289536"/>
            <a:chExt cx="253174" cy="360550"/>
          </a:xfrm>
        </p:grpSpPr>
        <p:sp>
          <p:nvSpPr>
            <p:cNvPr id="7750" name="Google Shape;7750;p29"/>
            <p:cNvSpPr/>
            <p:nvPr/>
          </p:nvSpPr>
          <p:spPr>
            <a:xfrm>
              <a:off x="7697816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28" y="0"/>
                  </a:moveTo>
                  <a:cubicBezTo>
                    <a:pt x="193" y="0"/>
                    <a:pt x="0" y="193"/>
                    <a:pt x="0" y="428"/>
                  </a:cubicBezTo>
                  <a:cubicBezTo>
                    <a:pt x="0" y="669"/>
                    <a:pt x="193" y="861"/>
                    <a:pt x="428" y="861"/>
                  </a:cubicBezTo>
                  <a:cubicBezTo>
                    <a:pt x="664" y="861"/>
                    <a:pt x="861" y="669"/>
                    <a:pt x="861" y="428"/>
                  </a:cubicBezTo>
                  <a:cubicBezTo>
                    <a:pt x="861" y="193"/>
                    <a:pt x="664" y="0"/>
                    <a:pt x="428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1" name="Google Shape;7751;p29"/>
            <p:cNvSpPr/>
            <p:nvPr/>
          </p:nvSpPr>
          <p:spPr>
            <a:xfrm>
              <a:off x="7590545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28" y="0"/>
                  </a:moveTo>
                  <a:cubicBezTo>
                    <a:pt x="193" y="0"/>
                    <a:pt x="0" y="193"/>
                    <a:pt x="0" y="428"/>
                  </a:cubicBezTo>
                  <a:cubicBezTo>
                    <a:pt x="0" y="669"/>
                    <a:pt x="193" y="861"/>
                    <a:pt x="428" y="861"/>
                  </a:cubicBezTo>
                  <a:cubicBezTo>
                    <a:pt x="669" y="861"/>
                    <a:pt x="861" y="669"/>
                    <a:pt x="861" y="428"/>
                  </a:cubicBezTo>
                  <a:cubicBezTo>
                    <a:pt x="861" y="193"/>
                    <a:pt x="669" y="0"/>
                    <a:pt x="428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2" name="Google Shape;7752;p29"/>
            <p:cNvSpPr/>
            <p:nvPr/>
          </p:nvSpPr>
          <p:spPr>
            <a:xfrm>
              <a:off x="7804955" y="4622206"/>
              <a:ext cx="22608" cy="22608"/>
            </a:xfrm>
            <a:custGeom>
              <a:rect b="b" l="l" r="r" t="t"/>
              <a:pathLst>
                <a:path extrusionOk="0" h="862" w="862">
                  <a:moveTo>
                    <a:pt x="433" y="0"/>
                  </a:moveTo>
                  <a:cubicBezTo>
                    <a:pt x="193" y="0"/>
                    <a:pt x="0" y="193"/>
                    <a:pt x="0" y="428"/>
                  </a:cubicBezTo>
                  <a:cubicBezTo>
                    <a:pt x="0" y="669"/>
                    <a:pt x="193" y="861"/>
                    <a:pt x="433" y="861"/>
                  </a:cubicBezTo>
                  <a:cubicBezTo>
                    <a:pt x="669" y="861"/>
                    <a:pt x="862" y="669"/>
                    <a:pt x="862" y="428"/>
                  </a:cubicBezTo>
                  <a:cubicBezTo>
                    <a:pt x="862" y="193"/>
                    <a:pt x="669" y="0"/>
                    <a:pt x="433" y="0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3" name="Google Shape;7753;p29"/>
            <p:cNvSpPr/>
            <p:nvPr/>
          </p:nvSpPr>
          <p:spPr>
            <a:xfrm>
              <a:off x="7686459" y="4430247"/>
              <a:ext cx="45190" cy="45190"/>
            </a:xfrm>
            <a:custGeom>
              <a:rect b="b" l="l" r="r" t="t"/>
              <a:pathLst>
                <a:path extrusionOk="0" h="1723" w="1723">
                  <a:moveTo>
                    <a:pt x="0" y="0"/>
                  </a:moveTo>
                  <a:lnTo>
                    <a:pt x="0" y="1723"/>
                  </a:lnTo>
                  <a:lnTo>
                    <a:pt x="1723" y="1723"/>
                  </a:lnTo>
                  <a:lnTo>
                    <a:pt x="1723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4" name="Google Shape;7754;p29"/>
            <p:cNvSpPr/>
            <p:nvPr/>
          </p:nvSpPr>
          <p:spPr>
            <a:xfrm>
              <a:off x="7686459" y="4430247"/>
              <a:ext cx="45190" cy="28273"/>
            </a:xfrm>
            <a:custGeom>
              <a:rect b="b" l="l" r="r" t="t"/>
              <a:pathLst>
                <a:path extrusionOk="0" h="1078" w="1723">
                  <a:moveTo>
                    <a:pt x="0" y="0"/>
                  </a:moveTo>
                  <a:lnTo>
                    <a:pt x="0" y="915"/>
                  </a:lnTo>
                  <a:cubicBezTo>
                    <a:pt x="277" y="1023"/>
                    <a:pt x="569" y="1077"/>
                    <a:pt x="861" y="1077"/>
                  </a:cubicBezTo>
                  <a:cubicBezTo>
                    <a:pt x="1154" y="1077"/>
                    <a:pt x="1446" y="1023"/>
                    <a:pt x="1723" y="915"/>
                  </a:cubicBezTo>
                  <a:lnTo>
                    <a:pt x="1723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5" name="Google Shape;7755;p29"/>
            <p:cNvSpPr/>
            <p:nvPr/>
          </p:nvSpPr>
          <p:spPr>
            <a:xfrm>
              <a:off x="7680899" y="4294834"/>
              <a:ext cx="56442" cy="45216"/>
            </a:xfrm>
            <a:custGeom>
              <a:rect b="b" l="l" r="r" t="t"/>
              <a:pathLst>
                <a:path extrusionOk="0" h="1724" w="2152">
                  <a:moveTo>
                    <a:pt x="1073" y="0"/>
                  </a:moveTo>
                  <a:cubicBezTo>
                    <a:pt x="481" y="0"/>
                    <a:pt x="0" y="385"/>
                    <a:pt x="0" y="862"/>
                  </a:cubicBezTo>
                  <a:cubicBezTo>
                    <a:pt x="0" y="1338"/>
                    <a:pt x="481" y="1723"/>
                    <a:pt x="1073" y="1723"/>
                  </a:cubicBezTo>
                  <a:cubicBezTo>
                    <a:pt x="1670" y="1723"/>
                    <a:pt x="2151" y="1338"/>
                    <a:pt x="2151" y="862"/>
                  </a:cubicBezTo>
                  <a:cubicBezTo>
                    <a:pt x="2151" y="385"/>
                    <a:pt x="1670" y="0"/>
                    <a:pt x="1073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6" name="Google Shape;7756;p29"/>
            <p:cNvSpPr/>
            <p:nvPr/>
          </p:nvSpPr>
          <p:spPr>
            <a:xfrm>
              <a:off x="7680768" y="4294834"/>
              <a:ext cx="38397" cy="45216"/>
            </a:xfrm>
            <a:custGeom>
              <a:rect b="b" l="l" r="r" t="t"/>
              <a:pathLst>
                <a:path extrusionOk="0" h="1724" w="1464">
                  <a:moveTo>
                    <a:pt x="1078" y="0"/>
                  </a:moveTo>
                  <a:cubicBezTo>
                    <a:pt x="486" y="0"/>
                    <a:pt x="0" y="385"/>
                    <a:pt x="0" y="862"/>
                  </a:cubicBezTo>
                  <a:cubicBezTo>
                    <a:pt x="0" y="1338"/>
                    <a:pt x="482" y="1723"/>
                    <a:pt x="1078" y="1723"/>
                  </a:cubicBezTo>
                  <a:cubicBezTo>
                    <a:pt x="1208" y="1723"/>
                    <a:pt x="1338" y="1699"/>
                    <a:pt x="1463" y="1660"/>
                  </a:cubicBezTo>
                  <a:cubicBezTo>
                    <a:pt x="1073" y="1540"/>
                    <a:pt x="794" y="1218"/>
                    <a:pt x="794" y="833"/>
                  </a:cubicBezTo>
                  <a:cubicBezTo>
                    <a:pt x="794" y="482"/>
                    <a:pt x="1035" y="183"/>
                    <a:pt x="1372" y="39"/>
                  </a:cubicBezTo>
                  <a:cubicBezTo>
                    <a:pt x="1276" y="15"/>
                    <a:pt x="1179" y="0"/>
                    <a:pt x="1078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7" name="Google Shape;7757;p29"/>
            <p:cNvSpPr/>
            <p:nvPr/>
          </p:nvSpPr>
          <p:spPr>
            <a:xfrm>
              <a:off x="7652626" y="4317416"/>
              <a:ext cx="112857" cy="112988"/>
            </a:xfrm>
            <a:custGeom>
              <a:rect b="b" l="l" r="r" t="t"/>
              <a:pathLst>
                <a:path extrusionOk="0" h="4308" w="4303">
                  <a:moveTo>
                    <a:pt x="2151" y="1"/>
                  </a:moveTo>
                  <a:cubicBezTo>
                    <a:pt x="963" y="1"/>
                    <a:pt x="0" y="963"/>
                    <a:pt x="0" y="2152"/>
                  </a:cubicBezTo>
                  <a:cubicBezTo>
                    <a:pt x="0" y="3340"/>
                    <a:pt x="963" y="4307"/>
                    <a:pt x="2151" y="4307"/>
                  </a:cubicBezTo>
                  <a:cubicBezTo>
                    <a:pt x="3340" y="4307"/>
                    <a:pt x="4302" y="3340"/>
                    <a:pt x="4302" y="2152"/>
                  </a:cubicBezTo>
                  <a:cubicBezTo>
                    <a:pt x="4302" y="963"/>
                    <a:pt x="3340" y="1"/>
                    <a:pt x="2151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8" name="Google Shape;7758;p29"/>
            <p:cNvSpPr/>
            <p:nvPr/>
          </p:nvSpPr>
          <p:spPr>
            <a:xfrm>
              <a:off x="7679299" y="4317521"/>
              <a:ext cx="89960" cy="111729"/>
            </a:xfrm>
            <a:custGeom>
              <a:rect b="b" l="l" r="r" t="t"/>
              <a:pathLst>
                <a:path extrusionOk="0" h="4260" w="3430">
                  <a:moveTo>
                    <a:pt x="1181" y="0"/>
                  </a:moveTo>
                  <a:cubicBezTo>
                    <a:pt x="384" y="0"/>
                    <a:pt x="1" y="1017"/>
                    <a:pt x="629" y="1532"/>
                  </a:cubicBezTo>
                  <a:lnTo>
                    <a:pt x="639" y="1536"/>
                  </a:lnTo>
                  <a:cubicBezTo>
                    <a:pt x="639" y="1536"/>
                    <a:pt x="1255" y="3625"/>
                    <a:pt x="1567" y="4260"/>
                  </a:cubicBezTo>
                  <a:cubicBezTo>
                    <a:pt x="2684" y="4029"/>
                    <a:pt x="3430" y="2970"/>
                    <a:pt x="3266" y="1840"/>
                  </a:cubicBezTo>
                  <a:cubicBezTo>
                    <a:pt x="3141" y="974"/>
                    <a:pt x="2501" y="271"/>
                    <a:pt x="1654" y="59"/>
                  </a:cubicBezTo>
                  <a:cubicBezTo>
                    <a:pt x="1514" y="26"/>
                    <a:pt x="1370" y="6"/>
                    <a:pt x="1226" y="2"/>
                  </a:cubicBezTo>
                  <a:cubicBezTo>
                    <a:pt x="1211" y="1"/>
                    <a:pt x="1196" y="0"/>
                    <a:pt x="118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9" name="Google Shape;7759;p29"/>
            <p:cNvSpPr/>
            <p:nvPr/>
          </p:nvSpPr>
          <p:spPr>
            <a:xfrm>
              <a:off x="7663851" y="4357544"/>
              <a:ext cx="90380" cy="84085"/>
            </a:xfrm>
            <a:custGeom>
              <a:rect b="b" l="l" r="r" t="t"/>
              <a:pathLst>
                <a:path extrusionOk="0" h="3206" w="3446">
                  <a:moveTo>
                    <a:pt x="1181" y="1"/>
                  </a:moveTo>
                  <a:cubicBezTo>
                    <a:pt x="1108" y="1"/>
                    <a:pt x="1041" y="38"/>
                    <a:pt x="1002" y="102"/>
                  </a:cubicBezTo>
                  <a:cubicBezTo>
                    <a:pt x="833" y="367"/>
                    <a:pt x="419" y="987"/>
                    <a:pt x="87" y="1218"/>
                  </a:cubicBezTo>
                  <a:cubicBezTo>
                    <a:pt x="34" y="1257"/>
                    <a:pt x="1" y="1319"/>
                    <a:pt x="1" y="1387"/>
                  </a:cubicBezTo>
                  <a:lnTo>
                    <a:pt x="1" y="1483"/>
                  </a:lnTo>
                  <a:cubicBezTo>
                    <a:pt x="1" y="2436"/>
                    <a:pt x="775" y="3205"/>
                    <a:pt x="1723" y="3205"/>
                  </a:cubicBezTo>
                  <a:cubicBezTo>
                    <a:pt x="2676" y="3205"/>
                    <a:pt x="3446" y="2436"/>
                    <a:pt x="3446" y="1488"/>
                  </a:cubicBezTo>
                  <a:lnTo>
                    <a:pt x="3446" y="1271"/>
                  </a:lnTo>
                  <a:cubicBezTo>
                    <a:pt x="3446" y="540"/>
                    <a:pt x="1743" y="121"/>
                    <a:pt x="1228" y="6"/>
                  </a:cubicBezTo>
                  <a:cubicBezTo>
                    <a:pt x="1212" y="2"/>
                    <a:pt x="1196" y="1"/>
                    <a:pt x="1181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0" name="Google Shape;7760;p29"/>
            <p:cNvSpPr/>
            <p:nvPr/>
          </p:nvSpPr>
          <p:spPr>
            <a:xfrm>
              <a:off x="7635709" y="4461169"/>
              <a:ext cx="146664" cy="59458"/>
            </a:xfrm>
            <a:custGeom>
              <a:rect b="b" l="l" r="r" t="t"/>
              <a:pathLst>
                <a:path extrusionOk="0" h="2267" w="5592">
                  <a:moveTo>
                    <a:pt x="1699" y="0"/>
                  </a:moveTo>
                  <a:cubicBezTo>
                    <a:pt x="1694" y="5"/>
                    <a:pt x="1690" y="10"/>
                    <a:pt x="1680" y="15"/>
                  </a:cubicBezTo>
                  <a:lnTo>
                    <a:pt x="381" y="592"/>
                  </a:lnTo>
                  <a:cubicBezTo>
                    <a:pt x="150" y="693"/>
                    <a:pt x="1" y="924"/>
                    <a:pt x="1" y="1179"/>
                  </a:cubicBezTo>
                  <a:lnTo>
                    <a:pt x="1" y="2267"/>
                  </a:lnTo>
                  <a:lnTo>
                    <a:pt x="5592" y="2267"/>
                  </a:lnTo>
                  <a:lnTo>
                    <a:pt x="5592" y="1179"/>
                  </a:lnTo>
                  <a:cubicBezTo>
                    <a:pt x="5592" y="924"/>
                    <a:pt x="5443" y="693"/>
                    <a:pt x="5212" y="592"/>
                  </a:cubicBezTo>
                  <a:lnTo>
                    <a:pt x="3913" y="15"/>
                  </a:lnTo>
                  <a:cubicBezTo>
                    <a:pt x="3908" y="10"/>
                    <a:pt x="3898" y="5"/>
                    <a:pt x="3893" y="0"/>
                  </a:cubicBezTo>
                  <a:lnTo>
                    <a:pt x="2796" y="568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1" name="Google Shape;7761;p29"/>
            <p:cNvSpPr/>
            <p:nvPr/>
          </p:nvSpPr>
          <p:spPr>
            <a:xfrm>
              <a:off x="7635709" y="4480341"/>
              <a:ext cx="28299" cy="40285"/>
            </a:xfrm>
            <a:custGeom>
              <a:rect b="b" l="l" r="r" t="t"/>
              <a:pathLst>
                <a:path extrusionOk="0" h="1536" w="1079">
                  <a:moveTo>
                    <a:pt x="184" y="1"/>
                  </a:moveTo>
                  <a:cubicBezTo>
                    <a:pt x="68" y="121"/>
                    <a:pt x="1" y="280"/>
                    <a:pt x="1" y="448"/>
                  </a:cubicBezTo>
                  <a:lnTo>
                    <a:pt x="1" y="1536"/>
                  </a:lnTo>
                  <a:lnTo>
                    <a:pt x="1079" y="1536"/>
                  </a:lnTo>
                  <a:lnTo>
                    <a:pt x="1079" y="1069"/>
                  </a:lnTo>
                  <a:cubicBezTo>
                    <a:pt x="1074" y="953"/>
                    <a:pt x="1030" y="843"/>
                    <a:pt x="949" y="766"/>
                  </a:cubicBezTo>
                  <a:lnTo>
                    <a:pt x="184" y="1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2" name="Google Shape;7762;p29"/>
            <p:cNvSpPr/>
            <p:nvPr/>
          </p:nvSpPr>
          <p:spPr>
            <a:xfrm>
              <a:off x="7754205" y="4480341"/>
              <a:ext cx="28299" cy="40285"/>
            </a:xfrm>
            <a:custGeom>
              <a:rect b="b" l="l" r="r" t="t"/>
              <a:pathLst>
                <a:path extrusionOk="0" h="1536" w="1079">
                  <a:moveTo>
                    <a:pt x="891" y="1"/>
                  </a:moveTo>
                  <a:lnTo>
                    <a:pt x="126" y="766"/>
                  </a:lnTo>
                  <a:cubicBezTo>
                    <a:pt x="44" y="843"/>
                    <a:pt x="1" y="953"/>
                    <a:pt x="1" y="1069"/>
                  </a:cubicBezTo>
                  <a:lnTo>
                    <a:pt x="1" y="1536"/>
                  </a:lnTo>
                  <a:lnTo>
                    <a:pt x="1079" y="1536"/>
                  </a:lnTo>
                  <a:lnTo>
                    <a:pt x="1079" y="448"/>
                  </a:lnTo>
                  <a:cubicBezTo>
                    <a:pt x="1074" y="280"/>
                    <a:pt x="1011" y="121"/>
                    <a:pt x="891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3" name="Google Shape;7763;p29"/>
            <p:cNvSpPr/>
            <p:nvPr/>
          </p:nvSpPr>
          <p:spPr>
            <a:xfrm>
              <a:off x="7663851" y="4357544"/>
              <a:ext cx="90380" cy="83456"/>
            </a:xfrm>
            <a:custGeom>
              <a:rect b="b" l="l" r="r" t="t"/>
              <a:pathLst>
                <a:path extrusionOk="0" h="3182" w="3446">
                  <a:moveTo>
                    <a:pt x="1178" y="1"/>
                  </a:moveTo>
                  <a:cubicBezTo>
                    <a:pt x="1106" y="1"/>
                    <a:pt x="1037" y="37"/>
                    <a:pt x="1002" y="97"/>
                  </a:cubicBezTo>
                  <a:cubicBezTo>
                    <a:pt x="833" y="362"/>
                    <a:pt x="419" y="987"/>
                    <a:pt x="87" y="1218"/>
                  </a:cubicBezTo>
                  <a:cubicBezTo>
                    <a:pt x="30" y="1257"/>
                    <a:pt x="1" y="1319"/>
                    <a:pt x="1" y="1387"/>
                  </a:cubicBezTo>
                  <a:lnTo>
                    <a:pt x="1" y="1488"/>
                  </a:lnTo>
                  <a:cubicBezTo>
                    <a:pt x="1" y="2315"/>
                    <a:pt x="597" y="3032"/>
                    <a:pt x="1415" y="3181"/>
                  </a:cubicBezTo>
                  <a:cubicBezTo>
                    <a:pt x="1059" y="2854"/>
                    <a:pt x="862" y="2397"/>
                    <a:pt x="862" y="1916"/>
                  </a:cubicBezTo>
                  <a:lnTo>
                    <a:pt x="862" y="1488"/>
                  </a:lnTo>
                  <a:cubicBezTo>
                    <a:pt x="862" y="1343"/>
                    <a:pt x="910" y="1204"/>
                    <a:pt x="997" y="1093"/>
                  </a:cubicBezTo>
                  <a:cubicBezTo>
                    <a:pt x="1074" y="987"/>
                    <a:pt x="1151" y="881"/>
                    <a:pt x="1218" y="776"/>
                  </a:cubicBezTo>
                  <a:cubicBezTo>
                    <a:pt x="1257" y="718"/>
                    <a:pt x="1319" y="684"/>
                    <a:pt x="1386" y="684"/>
                  </a:cubicBezTo>
                  <a:cubicBezTo>
                    <a:pt x="2065" y="689"/>
                    <a:pt x="3210" y="1233"/>
                    <a:pt x="3441" y="1488"/>
                  </a:cubicBezTo>
                  <a:lnTo>
                    <a:pt x="3441" y="1271"/>
                  </a:lnTo>
                  <a:cubicBezTo>
                    <a:pt x="3446" y="540"/>
                    <a:pt x="1738" y="116"/>
                    <a:pt x="1223" y="6"/>
                  </a:cubicBezTo>
                  <a:cubicBezTo>
                    <a:pt x="1208" y="2"/>
                    <a:pt x="1193" y="1"/>
                    <a:pt x="117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4" name="Google Shape;7764;p29"/>
            <p:cNvSpPr/>
            <p:nvPr/>
          </p:nvSpPr>
          <p:spPr>
            <a:xfrm>
              <a:off x="7630411" y="4289536"/>
              <a:ext cx="157260" cy="236388"/>
            </a:xfrm>
            <a:custGeom>
              <a:rect b="b" l="l" r="r" t="t"/>
              <a:pathLst>
                <a:path extrusionOk="0" h="9013" w="5996">
                  <a:moveTo>
                    <a:pt x="2998" y="405"/>
                  </a:moveTo>
                  <a:cubicBezTo>
                    <a:pt x="3465" y="405"/>
                    <a:pt x="3850" y="684"/>
                    <a:pt x="3874" y="1030"/>
                  </a:cubicBezTo>
                  <a:cubicBezTo>
                    <a:pt x="3593" y="917"/>
                    <a:pt x="3295" y="860"/>
                    <a:pt x="2999" y="860"/>
                  </a:cubicBezTo>
                  <a:cubicBezTo>
                    <a:pt x="2702" y="860"/>
                    <a:pt x="2406" y="917"/>
                    <a:pt x="2127" y="1030"/>
                  </a:cubicBezTo>
                  <a:cubicBezTo>
                    <a:pt x="2147" y="684"/>
                    <a:pt x="2532" y="405"/>
                    <a:pt x="2998" y="405"/>
                  </a:cubicBezTo>
                  <a:close/>
                  <a:moveTo>
                    <a:pt x="3006" y="1260"/>
                  </a:moveTo>
                  <a:cubicBezTo>
                    <a:pt x="4263" y="1260"/>
                    <a:pt x="5196" y="2445"/>
                    <a:pt x="4894" y="3676"/>
                  </a:cubicBezTo>
                  <a:cubicBezTo>
                    <a:pt x="4851" y="3513"/>
                    <a:pt x="4759" y="3364"/>
                    <a:pt x="4634" y="3253"/>
                  </a:cubicBezTo>
                  <a:cubicBezTo>
                    <a:pt x="3845" y="2555"/>
                    <a:pt x="2440" y="2373"/>
                    <a:pt x="2378" y="2368"/>
                  </a:cubicBezTo>
                  <a:cubicBezTo>
                    <a:pt x="2371" y="2367"/>
                    <a:pt x="2365" y="2367"/>
                    <a:pt x="2359" y="2367"/>
                  </a:cubicBezTo>
                  <a:cubicBezTo>
                    <a:pt x="2121" y="2367"/>
                    <a:pt x="2086" y="2720"/>
                    <a:pt x="2329" y="2767"/>
                  </a:cubicBezTo>
                  <a:cubicBezTo>
                    <a:pt x="2344" y="2767"/>
                    <a:pt x="3672" y="2940"/>
                    <a:pt x="4365" y="3556"/>
                  </a:cubicBezTo>
                  <a:cubicBezTo>
                    <a:pt x="4461" y="3638"/>
                    <a:pt x="4519" y="3763"/>
                    <a:pt x="4519" y="3893"/>
                  </a:cubicBezTo>
                  <a:lnTo>
                    <a:pt x="4519" y="4071"/>
                  </a:lnTo>
                  <a:cubicBezTo>
                    <a:pt x="4519" y="4913"/>
                    <a:pt x="3840" y="5592"/>
                    <a:pt x="2998" y="5592"/>
                  </a:cubicBezTo>
                  <a:cubicBezTo>
                    <a:pt x="2161" y="5592"/>
                    <a:pt x="1478" y="4913"/>
                    <a:pt x="1478" y="4071"/>
                  </a:cubicBezTo>
                  <a:cubicBezTo>
                    <a:pt x="1478" y="4013"/>
                    <a:pt x="1507" y="3956"/>
                    <a:pt x="1560" y="3917"/>
                  </a:cubicBezTo>
                  <a:cubicBezTo>
                    <a:pt x="1786" y="3758"/>
                    <a:pt x="1973" y="3547"/>
                    <a:pt x="2103" y="3301"/>
                  </a:cubicBezTo>
                  <a:cubicBezTo>
                    <a:pt x="2183" y="3141"/>
                    <a:pt x="2051" y="3009"/>
                    <a:pt x="1917" y="3009"/>
                  </a:cubicBezTo>
                  <a:cubicBezTo>
                    <a:pt x="1850" y="3009"/>
                    <a:pt x="1783" y="3043"/>
                    <a:pt x="1742" y="3123"/>
                  </a:cubicBezTo>
                  <a:cubicBezTo>
                    <a:pt x="1641" y="3311"/>
                    <a:pt x="1497" y="3470"/>
                    <a:pt x="1319" y="3590"/>
                  </a:cubicBezTo>
                  <a:cubicBezTo>
                    <a:pt x="1247" y="3648"/>
                    <a:pt x="1184" y="3720"/>
                    <a:pt x="1141" y="3802"/>
                  </a:cubicBezTo>
                  <a:cubicBezTo>
                    <a:pt x="746" y="2570"/>
                    <a:pt x="1641" y="1304"/>
                    <a:pt x="2931" y="1261"/>
                  </a:cubicBezTo>
                  <a:cubicBezTo>
                    <a:pt x="2956" y="1260"/>
                    <a:pt x="2981" y="1260"/>
                    <a:pt x="3006" y="1260"/>
                  </a:cubicBezTo>
                  <a:close/>
                  <a:moveTo>
                    <a:pt x="3662" y="5880"/>
                  </a:moveTo>
                  <a:lnTo>
                    <a:pt x="3662" y="6159"/>
                  </a:lnTo>
                  <a:cubicBezTo>
                    <a:pt x="3662" y="6217"/>
                    <a:pt x="3667" y="6270"/>
                    <a:pt x="3682" y="6323"/>
                  </a:cubicBezTo>
                  <a:lnTo>
                    <a:pt x="3008" y="6828"/>
                  </a:lnTo>
                  <a:cubicBezTo>
                    <a:pt x="3006" y="6831"/>
                    <a:pt x="3003" y="6832"/>
                    <a:pt x="3001" y="6832"/>
                  </a:cubicBezTo>
                  <a:cubicBezTo>
                    <a:pt x="2998" y="6832"/>
                    <a:pt x="2996" y="6831"/>
                    <a:pt x="2993" y="6828"/>
                  </a:cubicBezTo>
                  <a:lnTo>
                    <a:pt x="2320" y="6323"/>
                  </a:lnTo>
                  <a:cubicBezTo>
                    <a:pt x="2334" y="6270"/>
                    <a:pt x="2339" y="6217"/>
                    <a:pt x="2339" y="6159"/>
                  </a:cubicBezTo>
                  <a:lnTo>
                    <a:pt x="2339" y="5885"/>
                  </a:lnTo>
                  <a:cubicBezTo>
                    <a:pt x="2551" y="5962"/>
                    <a:pt x="2772" y="6001"/>
                    <a:pt x="2998" y="6001"/>
                  </a:cubicBezTo>
                  <a:lnTo>
                    <a:pt x="2998" y="5996"/>
                  </a:lnTo>
                  <a:cubicBezTo>
                    <a:pt x="3224" y="5996"/>
                    <a:pt x="3451" y="5957"/>
                    <a:pt x="3662" y="5880"/>
                  </a:cubicBezTo>
                  <a:close/>
                  <a:moveTo>
                    <a:pt x="2998" y="0"/>
                  </a:moveTo>
                  <a:cubicBezTo>
                    <a:pt x="2296" y="0"/>
                    <a:pt x="1723" y="477"/>
                    <a:pt x="1723" y="1064"/>
                  </a:cubicBezTo>
                  <a:cubicBezTo>
                    <a:pt x="1723" y="1117"/>
                    <a:pt x="1728" y="1174"/>
                    <a:pt x="1742" y="1227"/>
                  </a:cubicBezTo>
                  <a:cubicBezTo>
                    <a:pt x="544" y="1983"/>
                    <a:pt x="284" y="3619"/>
                    <a:pt x="1184" y="4711"/>
                  </a:cubicBezTo>
                  <a:cubicBezTo>
                    <a:pt x="1324" y="5106"/>
                    <a:pt x="1588" y="5442"/>
                    <a:pt x="1940" y="5678"/>
                  </a:cubicBezTo>
                  <a:lnTo>
                    <a:pt x="1940" y="6164"/>
                  </a:lnTo>
                  <a:cubicBezTo>
                    <a:pt x="1940" y="6251"/>
                    <a:pt x="1887" y="6333"/>
                    <a:pt x="1805" y="6371"/>
                  </a:cubicBezTo>
                  <a:lnTo>
                    <a:pt x="506" y="6948"/>
                  </a:lnTo>
                  <a:cubicBezTo>
                    <a:pt x="198" y="7083"/>
                    <a:pt x="1" y="7386"/>
                    <a:pt x="1" y="7723"/>
                  </a:cubicBezTo>
                  <a:lnTo>
                    <a:pt x="1" y="8811"/>
                  </a:lnTo>
                  <a:cubicBezTo>
                    <a:pt x="1" y="8921"/>
                    <a:pt x="92" y="9008"/>
                    <a:pt x="203" y="9013"/>
                  </a:cubicBezTo>
                  <a:cubicBezTo>
                    <a:pt x="313" y="9013"/>
                    <a:pt x="405" y="8921"/>
                    <a:pt x="405" y="8811"/>
                  </a:cubicBezTo>
                  <a:lnTo>
                    <a:pt x="405" y="7723"/>
                  </a:lnTo>
                  <a:cubicBezTo>
                    <a:pt x="405" y="7545"/>
                    <a:pt x="506" y="7386"/>
                    <a:pt x="669" y="7314"/>
                  </a:cubicBezTo>
                  <a:lnTo>
                    <a:pt x="1964" y="6742"/>
                  </a:lnTo>
                  <a:cubicBezTo>
                    <a:pt x="2012" y="6718"/>
                    <a:pt x="2055" y="6693"/>
                    <a:pt x="2094" y="6660"/>
                  </a:cubicBezTo>
                  <a:lnTo>
                    <a:pt x="2748" y="7151"/>
                  </a:lnTo>
                  <a:cubicBezTo>
                    <a:pt x="2823" y="7206"/>
                    <a:pt x="2910" y="7234"/>
                    <a:pt x="2998" y="7234"/>
                  </a:cubicBezTo>
                  <a:cubicBezTo>
                    <a:pt x="3086" y="7234"/>
                    <a:pt x="3174" y="7206"/>
                    <a:pt x="3249" y="7151"/>
                  </a:cubicBezTo>
                  <a:lnTo>
                    <a:pt x="3903" y="6660"/>
                  </a:lnTo>
                  <a:cubicBezTo>
                    <a:pt x="3941" y="6693"/>
                    <a:pt x="3990" y="6718"/>
                    <a:pt x="4033" y="6742"/>
                  </a:cubicBezTo>
                  <a:lnTo>
                    <a:pt x="5332" y="7314"/>
                  </a:lnTo>
                  <a:cubicBezTo>
                    <a:pt x="5491" y="7386"/>
                    <a:pt x="5597" y="7545"/>
                    <a:pt x="5597" y="7723"/>
                  </a:cubicBezTo>
                  <a:lnTo>
                    <a:pt x="5597" y="8811"/>
                  </a:lnTo>
                  <a:cubicBezTo>
                    <a:pt x="5604" y="8936"/>
                    <a:pt x="5700" y="8998"/>
                    <a:pt x="5796" y="8998"/>
                  </a:cubicBezTo>
                  <a:cubicBezTo>
                    <a:pt x="5893" y="8998"/>
                    <a:pt x="5989" y="8936"/>
                    <a:pt x="5996" y="8811"/>
                  </a:cubicBezTo>
                  <a:lnTo>
                    <a:pt x="5996" y="7723"/>
                  </a:lnTo>
                  <a:cubicBezTo>
                    <a:pt x="5996" y="7386"/>
                    <a:pt x="5799" y="7083"/>
                    <a:pt x="5496" y="6948"/>
                  </a:cubicBezTo>
                  <a:lnTo>
                    <a:pt x="4196" y="6371"/>
                  </a:lnTo>
                  <a:cubicBezTo>
                    <a:pt x="4115" y="6333"/>
                    <a:pt x="4062" y="6251"/>
                    <a:pt x="4062" y="6164"/>
                  </a:cubicBezTo>
                  <a:lnTo>
                    <a:pt x="4062" y="5678"/>
                  </a:lnTo>
                  <a:cubicBezTo>
                    <a:pt x="4413" y="5442"/>
                    <a:pt x="4678" y="5106"/>
                    <a:pt x="4817" y="4711"/>
                  </a:cubicBezTo>
                  <a:cubicBezTo>
                    <a:pt x="5717" y="3619"/>
                    <a:pt x="5457" y="1983"/>
                    <a:pt x="4259" y="1227"/>
                  </a:cubicBezTo>
                  <a:cubicBezTo>
                    <a:pt x="4273" y="1174"/>
                    <a:pt x="4278" y="1117"/>
                    <a:pt x="4278" y="1064"/>
                  </a:cubicBezTo>
                  <a:cubicBezTo>
                    <a:pt x="4278" y="477"/>
                    <a:pt x="3706" y="0"/>
                    <a:pt x="29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5" name="Google Shape;7765;p29"/>
            <p:cNvSpPr/>
            <p:nvPr/>
          </p:nvSpPr>
          <p:spPr>
            <a:xfrm>
              <a:off x="7703533" y="4486741"/>
              <a:ext cx="11016" cy="39472"/>
            </a:xfrm>
            <a:custGeom>
              <a:rect b="b" l="l" r="r" t="t"/>
              <a:pathLst>
                <a:path extrusionOk="0" h="1505" w="420">
                  <a:moveTo>
                    <a:pt x="210" y="1"/>
                  </a:moveTo>
                  <a:cubicBezTo>
                    <a:pt x="106" y="1"/>
                    <a:pt x="1" y="72"/>
                    <a:pt x="8" y="214"/>
                  </a:cubicBezTo>
                  <a:lnTo>
                    <a:pt x="8" y="1292"/>
                  </a:lnTo>
                  <a:cubicBezTo>
                    <a:pt x="1" y="1434"/>
                    <a:pt x="106" y="1505"/>
                    <a:pt x="210" y="1505"/>
                  </a:cubicBezTo>
                  <a:cubicBezTo>
                    <a:pt x="315" y="1505"/>
                    <a:pt x="420" y="1434"/>
                    <a:pt x="412" y="1292"/>
                  </a:cubicBezTo>
                  <a:lnTo>
                    <a:pt x="412" y="214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6" name="Google Shape;7766;p29"/>
            <p:cNvSpPr/>
            <p:nvPr/>
          </p:nvSpPr>
          <p:spPr>
            <a:xfrm>
              <a:off x="7658553" y="4498674"/>
              <a:ext cx="10622" cy="26962"/>
            </a:xfrm>
            <a:custGeom>
              <a:rect b="b" l="l" r="r" t="t"/>
              <a:pathLst>
                <a:path extrusionOk="0" h="1028" w="405">
                  <a:moveTo>
                    <a:pt x="203" y="1"/>
                  </a:moveTo>
                  <a:cubicBezTo>
                    <a:pt x="105" y="1"/>
                    <a:pt x="8" y="64"/>
                    <a:pt x="1" y="192"/>
                  </a:cubicBezTo>
                  <a:lnTo>
                    <a:pt x="1" y="837"/>
                  </a:lnTo>
                  <a:cubicBezTo>
                    <a:pt x="8" y="964"/>
                    <a:pt x="105" y="1028"/>
                    <a:pt x="203" y="1028"/>
                  </a:cubicBezTo>
                  <a:cubicBezTo>
                    <a:pt x="300" y="1028"/>
                    <a:pt x="398" y="964"/>
                    <a:pt x="405" y="837"/>
                  </a:cubicBezTo>
                  <a:lnTo>
                    <a:pt x="405" y="192"/>
                  </a:lnTo>
                  <a:cubicBezTo>
                    <a:pt x="398" y="64"/>
                    <a:pt x="300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7" name="Google Shape;7767;p29"/>
            <p:cNvSpPr/>
            <p:nvPr/>
          </p:nvSpPr>
          <p:spPr>
            <a:xfrm>
              <a:off x="7748723" y="4498097"/>
              <a:ext cx="11016" cy="28116"/>
            </a:xfrm>
            <a:custGeom>
              <a:rect b="b" l="l" r="r" t="t"/>
              <a:pathLst>
                <a:path extrusionOk="0" h="1072" w="420">
                  <a:moveTo>
                    <a:pt x="210" y="1"/>
                  </a:moveTo>
                  <a:cubicBezTo>
                    <a:pt x="105" y="1"/>
                    <a:pt x="1" y="72"/>
                    <a:pt x="8" y="214"/>
                  </a:cubicBezTo>
                  <a:lnTo>
                    <a:pt x="8" y="859"/>
                  </a:lnTo>
                  <a:cubicBezTo>
                    <a:pt x="1" y="1001"/>
                    <a:pt x="105" y="1072"/>
                    <a:pt x="210" y="1072"/>
                  </a:cubicBezTo>
                  <a:cubicBezTo>
                    <a:pt x="315" y="1072"/>
                    <a:pt x="419" y="1001"/>
                    <a:pt x="412" y="859"/>
                  </a:cubicBezTo>
                  <a:lnTo>
                    <a:pt x="412" y="214"/>
                  </a:lnTo>
                  <a:cubicBezTo>
                    <a:pt x="419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8" name="Google Shape;7768;p29"/>
            <p:cNvSpPr/>
            <p:nvPr/>
          </p:nvSpPr>
          <p:spPr>
            <a:xfrm>
              <a:off x="7686958" y="4616882"/>
              <a:ext cx="38633" cy="33204"/>
            </a:xfrm>
            <a:custGeom>
              <a:rect b="b" l="l" r="r" t="t"/>
              <a:pathLst>
                <a:path extrusionOk="0" h="1266" w="1473">
                  <a:moveTo>
                    <a:pt x="841" y="405"/>
                  </a:moveTo>
                  <a:cubicBezTo>
                    <a:pt x="959" y="405"/>
                    <a:pt x="1073" y="495"/>
                    <a:pt x="1073" y="631"/>
                  </a:cubicBezTo>
                  <a:cubicBezTo>
                    <a:pt x="1068" y="756"/>
                    <a:pt x="967" y="862"/>
                    <a:pt x="842" y="862"/>
                  </a:cubicBezTo>
                  <a:cubicBezTo>
                    <a:pt x="640" y="862"/>
                    <a:pt x="534" y="617"/>
                    <a:pt x="679" y="472"/>
                  </a:cubicBezTo>
                  <a:cubicBezTo>
                    <a:pt x="726" y="426"/>
                    <a:pt x="784" y="405"/>
                    <a:pt x="841" y="405"/>
                  </a:cubicBezTo>
                  <a:close/>
                  <a:moveTo>
                    <a:pt x="842" y="1"/>
                  </a:moveTo>
                  <a:cubicBezTo>
                    <a:pt x="279" y="1"/>
                    <a:pt x="0" y="679"/>
                    <a:pt x="395" y="1079"/>
                  </a:cubicBezTo>
                  <a:cubicBezTo>
                    <a:pt x="524" y="1208"/>
                    <a:pt x="682" y="1266"/>
                    <a:pt x="837" y="1266"/>
                  </a:cubicBezTo>
                  <a:cubicBezTo>
                    <a:pt x="1162" y="1266"/>
                    <a:pt x="1473" y="1012"/>
                    <a:pt x="1473" y="631"/>
                  </a:cubicBezTo>
                  <a:cubicBezTo>
                    <a:pt x="1473" y="285"/>
                    <a:pt x="1194" y="1"/>
                    <a:pt x="8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9" name="Google Shape;7769;p29"/>
            <p:cNvSpPr/>
            <p:nvPr/>
          </p:nvSpPr>
          <p:spPr>
            <a:xfrm>
              <a:off x="7579687" y="4616882"/>
              <a:ext cx="38764" cy="33204"/>
            </a:xfrm>
            <a:custGeom>
              <a:rect b="b" l="l" r="r" t="t"/>
              <a:pathLst>
                <a:path extrusionOk="0" h="1266" w="1478">
                  <a:moveTo>
                    <a:pt x="845" y="405"/>
                  </a:moveTo>
                  <a:cubicBezTo>
                    <a:pt x="962" y="405"/>
                    <a:pt x="1073" y="495"/>
                    <a:pt x="1073" y="631"/>
                  </a:cubicBezTo>
                  <a:cubicBezTo>
                    <a:pt x="1073" y="756"/>
                    <a:pt x="972" y="862"/>
                    <a:pt x="842" y="862"/>
                  </a:cubicBezTo>
                  <a:cubicBezTo>
                    <a:pt x="640" y="862"/>
                    <a:pt x="539" y="617"/>
                    <a:pt x="684" y="472"/>
                  </a:cubicBezTo>
                  <a:cubicBezTo>
                    <a:pt x="730" y="426"/>
                    <a:pt x="788" y="405"/>
                    <a:pt x="845" y="405"/>
                  </a:cubicBezTo>
                  <a:close/>
                  <a:moveTo>
                    <a:pt x="842" y="1"/>
                  </a:moveTo>
                  <a:cubicBezTo>
                    <a:pt x="284" y="1"/>
                    <a:pt x="0" y="679"/>
                    <a:pt x="400" y="1079"/>
                  </a:cubicBezTo>
                  <a:cubicBezTo>
                    <a:pt x="527" y="1208"/>
                    <a:pt x="685" y="1266"/>
                    <a:pt x="840" y="1266"/>
                  </a:cubicBezTo>
                  <a:cubicBezTo>
                    <a:pt x="1164" y="1266"/>
                    <a:pt x="1477" y="1012"/>
                    <a:pt x="1477" y="631"/>
                  </a:cubicBezTo>
                  <a:cubicBezTo>
                    <a:pt x="1477" y="285"/>
                    <a:pt x="1194" y="1"/>
                    <a:pt x="8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0" name="Google Shape;7770;p29"/>
            <p:cNvSpPr/>
            <p:nvPr/>
          </p:nvSpPr>
          <p:spPr>
            <a:xfrm>
              <a:off x="7794097" y="4616882"/>
              <a:ext cx="38764" cy="33204"/>
            </a:xfrm>
            <a:custGeom>
              <a:rect b="b" l="l" r="r" t="t"/>
              <a:pathLst>
                <a:path extrusionOk="0" h="1266" w="1478">
                  <a:moveTo>
                    <a:pt x="845" y="405"/>
                  </a:moveTo>
                  <a:cubicBezTo>
                    <a:pt x="962" y="405"/>
                    <a:pt x="1073" y="495"/>
                    <a:pt x="1073" y="631"/>
                  </a:cubicBezTo>
                  <a:cubicBezTo>
                    <a:pt x="1073" y="756"/>
                    <a:pt x="972" y="862"/>
                    <a:pt x="847" y="862"/>
                  </a:cubicBezTo>
                  <a:cubicBezTo>
                    <a:pt x="640" y="862"/>
                    <a:pt x="539" y="617"/>
                    <a:pt x="684" y="472"/>
                  </a:cubicBezTo>
                  <a:cubicBezTo>
                    <a:pt x="731" y="426"/>
                    <a:pt x="788" y="405"/>
                    <a:pt x="845" y="405"/>
                  </a:cubicBezTo>
                  <a:close/>
                  <a:moveTo>
                    <a:pt x="847" y="1"/>
                  </a:moveTo>
                  <a:cubicBezTo>
                    <a:pt x="284" y="1"/>
                    <a:pt x="0" y="679"/>
                    <a:pt x="400" y="1079"/>
                  </a:cubicBezTo>
                  <a:cubicBezTo>
                    <a:pt x="529" y="1208"/>
                    <a:pt x="687" y="1266"/>
                    <a:pt x="842" y="1266"/>
                  </a:cubicBezTo>
                  <a:cubicBezTo>
                    <a:pt x="1167" y="1266"/>
                    <a:pt x="1478" y="1012"/>
                    <a:pt x="1478" y="631"/>
                  </a:cubicBezTo>
                  <a:cubicBezTo>
                    <a:pt x="1478" y="285"/>
                    <a:pt x="1194" y="1"/>
                    <a:pt x="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1" name="Google Shape;7771;p29"/>
            <p:cNvSpPr/>
            <p:nvPr/>
          </p:nvSpPr>
          <p:spPr>
            <a:xfrm>
              <a:off x="7614937" y="4537596"/>
              <a:ext cx="188654" cy="73175"/>
            </a:xfrm>
            <a:custGeom>
              <a:rect b="b" l="l" r="r" t="t"/>
              <a:pathLst>
                <a:path extrusionOk="0" h="2790" w="7193">
                  <a:moveTo>
                    <a:pt x="3588" y="1"/>
                  </a:moveTo>
                  <a:cubicBezTo>
                    <a:pt x="3484" y="1"/>
                    <a:pt x="3379" y="72"/>
                    <a:pt x="3386" y="214"/>
                  </a:cubicBezTo>
                  <a:lnTo>
                    <a:pt x="3386" y="445"/>
                  </a:lnTo>
                  <a:lnTo>
                    <a:pt x="1986" y="445"/>
                  </a:lnTo>
                  <a:cubicBezTo>
                    <a:pt x="1712" y="445"/>
                    <a:pt x="1457" y="575"/>
                    <a:pt x="1298" y="796"/>
                  </a:cubicBezTo>
                  <a:lnTo>
                    <a:pt x="105" y="2466"/>
                  </a:lnTo>
                  <a:cubicBezTo>
                    <a:pt x="1" y="2621"/>
                    <a:pt x="133" y="2779"/>
                    <a:pt x="275" y="2779"/>
                  </a:cubicBezTo>
                  <a:cubicBezTo>
                    <a:pt x="330" y="2779"/>
                    <a:pt x="387" y="2755"/>
                    <a:pt x="432" y="2697"/>
                  </a:cubicBezTo>
                  <a:lnTo>
                    <a:pt x="1625" y="1032"/>
                  </a:lnTo>
                  <a:cubicBezTo>
                    <a:pt x="1707" y="916"/>
                    <a:pt x="1842" y="844"/>
                    <a:pt x="1986" y="844"/>
                  </a:cubicBezTo>
                  <a:lnTo>
                    <a:pt x="3386" y="844"/>
                  </a:lnTo>
                  <a:lnTo>
                    <a:pt x="3386" y="2365"/>
                  </a:lnTo>
                  <a:cubicBezTo>
                    <a:pt x="3379" y="2507"/>
                    <a:pt x="3484" y="2578"/>
                    <a:pt x="3588" y="2578"/>
                  </a:cubicBezTo>
                  <a:cubicBezTo>
                    <a:pt x="3693" y="2578"/>
                    <a:pt x="3798" y="2507"/>
                    <a:pt x="3790" y="2365"/>
                  </a:cubicBezTo>
                  <a:lnTo>
                    <a:pt x="3790" y="844"/>
                  </a:lnTo>
                  <a:lnTo>
                    <a:pt x="5191" y="844"/>
                  </a:lnTo>
                  <a:cubicBezTo>
                    <a:pt x="5335" y="844"/>
                    <a:pt x="5470" y="916"/>
                    <a:pt x="5551" y="1032"/>
                  </a:cubicBezTo>
                  <a:lnTo>
                    <a:pt x="6740" y="2697"/>
                  </a:lnTo>
                  <a:cubicBezTo>
                    <a:pt x="6784" y="2763"/>
                    <a:pt x="6844" y="2790"/>
                    <a:pt x="6903" y="2790"/>
                  </a:cubicBezTo>
                  <a:cubicBezTo>
                    <a:pt x="7050" y="2790"/>
                    <a:pt x="7192" y="2620"/>
                    <a:pt x="7072" y="2466"/>
                  </a:cubicBezTo>
                  <a:lnTo>
                    <a:pt x="5884" y="796"/>
                  </a:lnTo>
                  <a:cubicBezTo>
                    <a:pt x="5725" y="575"/>
                    <a:pt x="5465" y="445"/>
                    <a:pt x="5195" y="445"/>
                  </a:cubicBezTo>
                  <a:lnTo>
                    <a:pt x="3790" y="445"/>
                  </a:lnTo>
                  <a:lnTo>
                    <a:pt x="3790" y="214"/>
                  </a:lnTo>
                  <a:cubicBezTo>
                    <a:pt x="3798" y="72"/>
                    <a:pt x="3693" y="1"/>
                    <a:pt x="35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72" name="Google Shape;7772;p29"/>
          <p:cNvGrpSpPr/>
          <p:nvPr/>
        </p:nvGrpSpPr>
        <p:grpSpPr>
          <a:xfrm>
            <a:off x="4905872" y="2723192"/>
            <a:ext cx="362858" cy="362726"/>
            <a:chOff x="4905872" y="2907767"/>
            <a:chExt cx="362858" cy="362726"/>
          </a:xfrm>
        </p:grpSpPr>
        <p:sp>
          <p:nvSpPr>
            <p:cNvPr id="7773" name="Google Shape;7773;p29"/>
            <p:cNvSpPr/>
            <p:nvPr/>
          </p:nvSpPr>
          <p:spPr>
            <a:xfrm>
              <a:off x="4998639" y="3063506"/>
              <a:ext cx="4328" cy="11016"/>
            </a:xfrm>
            <a:custGeom>
              <a:rect b="b" l="l" r="r" t="t"/>
              <a:pathLst>
                <a:path extrusionOk="0" h="420" w="165">
                  <a:moveTo>
                    <a:pt x="1" y="0"/>
                  </a:moveTo>
                  <a:lnTo>
                    <a:pt x="1" y="419"/>
                  </a:lnTo>
                  <a:lnTo>
                    <a:pt x="73" y="371"/>
                  </a:lnTo>
                  <a:cubicBezTo>
                    <a:pt x="130" y="328"/>
                    <a:pt x="164" y="260"/>
                    <a:pt x="164" y="188"/>
                  </a:cubicBezTo>
                  <a:cubicBezTo>
                    <a:pt x="164" y="130"/>
                    <a:pt x="140" y="77"/>
                    <a:pt x="102" y="34"/>
                  </a:cubicBezTo>
                  <a:lnTo>
                    <a:pt x="92" y="24"/>
                  </a:lnTo>
                  <a:lnTo>
                    <a:pt x="78" y="24"/>
                  </a:lnTo>
                  <a:lnTo>
                    <a:pt x="58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4" name="Google Shape;7774;p29"/>
            <p:cNvSpPr/>
            <p:nvPr/>
          </p:nvSpPr>
          <p:spPr>
            <a:xfrm>
              <a:off x="4931129" y="3063506"/>
              <a:ext cx="5324" cy="11016"/>
            </a:xfrm>
            <a:custGeom>
              <a:rect b="b" l="l" r="r" t="t"/>
              <a:pathLst>
                <a:path extrusionOk="0" h="420" w="203">
                  <a:moveTo>
                    <a:pt x="202" y="0"/>
                  </a:moveTo>
                  <a:lnTo>
                    <a:pt x="145" y="20"/>
                  </a:lnTo>
                  <a:cubicBezTo>
                    <a:pt x="135" y="24"/>
                    <a:pt x="125" y="24"/>
                    <a:pt x="116" y="29"/>
                  </a:cubicBezTo>
                  <a:lnTo>
                    <a:pt x="97" y="29"/>
                  </a:lnTo>
                  <a:lnTo>
                    <a:pt x="87" y="39"/>
                  </a:lnTo>
                  <a:cubicBezTo>
                    <a:pt x="0" y="140"/>
                    <a:pt x="20" y="299"/>
                    <a:pt x="130" y="371"/>
                  </a:cubicBezTo>
                  <a:lnTo>
                    <a:pt x="135" y="371"/>
                  </a:lnTo>
                  <a:lnTo>
                    <a:pt x="202" y="41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5" name="Google Shape;7775;p29"/>
            <p:cNvSpPr/>
            <p:nvPr/>
          </p:nvSpPr>
          <p:spPr>
            <a:xfrm>
              <a:off x="5080416" y="3203088"/>
              <a:ext cx="14530" cy="12642"/>
            </a:xfrm>
            <a:custGeom>
              <a:rect b="b" l="l" r="r" t="t"/>
              <a:pathLst>
                <a:path extrusionOk="0" h="482" w="554">
                  <a:moveTo>
                    <a:pt x="1" y="0"/>
                  </a:moveTo>
                  <a:lnTo>
                    <a:pt x="1" y="217"/>
                  </a:lnTo>
                  <a:lnTo>
                    <a:pt x="270" y="481"/>
                  </a:lnTo>
                  <a:lnTo>
                    <a:pt x="554" y="183"/>
                  </a:lnTo>
                  <a:lnTo>
                    <a:pt x="554" y="0"/>
                  </a:lnTo>
                  <a:lnTo>
                    <a:pt x="506" y="5"/>
                  </a:lnTo>
                  <a:cubicBezTo>
                    <a:pt x="462" y="10"/>
                    <a:pt x="419" y="15"/>
                    <a:pt x="376" y="15"/>
                  </a:cubicBezTo>
                  <a:lnTo>
                    <a:pt x="179" y="15"/>
                  </a:lnTo>
                  <a:cubicBezTo>
                    <a:pt x="135" y="15"/>
                    <a:pt x="92" y="10"/>
                    <a:pt x="49" y="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6" name="Google Shape;7776;p29"/>
            <p:cNvSpPr/>
            <p:nvPr/>
          </p:nvSpPr>
          <p:spPr>
            <a:xfrm>
              <a:off x="4945633" y="3046589"/>
              <a:ext cx="43957" cy="48101"/>
            </a:xfrm>
            <a:custGeom>
              <a:rect b="b" l="l" r="r" t="t"/>
              <a:pathLst>
                <a:path extrusionOk="0" h="1834" w="1676">
                  <a:moveTo>
                    <a:pt x="1223" y="1"/>
                  </a:moveTo>
                  <a:lnTo>
                    <a:pt x="1184" y="34"/>
                  </a:lnTo>
                  <a:cubicBezTo>
                    <a:pt x="804" y="352"/>
                    <a:pt x="304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33" y="1829"/>
                    <a:pt x="737" y="1834"/>
                  </a:cubicBezTo>
                  <a:lnTo>
                    <a:pt x="934" y="1834"/>
                  </a:lnTo>
                  <a:cubicBezTo>
                    <a:pt x="1343" y="1829"/>
                    <a:pt x="1675" y="1502"/>
                    <a:pt x="1675" y="1093"/>
                  </a:cubicBezTo>
                  <a:lnTo>
                    <a:pt x="1675" y="443"/>
                  </a:lnTo>
                  <a:lnTo>
                    <a:pt x="1646" y="429"/>
                  </a:lnTo>
                  <a:cubicBezTo>
                    <a:pt x="1478" y="347"/>
                    <a:pt x="1338" y="212"/>
                    <a:pt x="1247" y="49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7" name="Google Shape;7777;p29"/>
            <p:cNvSpPr/>
            <p:nvPr/>
          </p:nvSpPr>
          <p:spPr>
            <a:xfrm>
              <a:off x="5080416" y="3003681"/>
              <a:ext cx="14530" cy="12642"/>
            </a:xfrm>
            <a:custGeom>
              <a:rect b="b" l="l" r="r" t="t"/>
              <a:pathLst>
                <a:path extrusionOk="0" h="482" w="554">
                  <a:moveTo>
                    <a:pt x="1" y="1"/>
                  </a:moveTo>
                  <a:lnTo>
                    <a:pt x="1" y="217"/>
                  </a:lnTo>
                  <a:lnTo>
                    <a:pt x="270" y="482"/>
                  </a:lnTo>
                  <a:lnTo>
                    <a:pt x="554" y="188"/>
                  </a:lnTo>
                  <a:lnTo>
                    <a:pt x="554" y="1"/>
                  </a:lnTo>
                  <a:lnTo>
                    <a:pt x="506" y="5"/>
                  </a:lnTo>
                  <a:cubicBezTo>
                    <a:pt x="462" y="10"/>
                    <a:pt x="419" y="15"/>
                    <a:pt x="376" y="15"/>
                  </a:cubicBezTo>
                  <a:lnTo>
                    <a:pt x="179" y="15"/>
                  </a:lnTo>
                  <a:cubicBezTo>
                    <a:pt x="135" y="15"/>
                    <a:pt x="92" y="15"/>
                    <a:pt x="49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8" name="Google Shape;7778;p29"/>
            <p:cNvSpPr/>
            <p:nvPr/>
          </p:nvSpPr>
          <p:spPr>
            <a:xfrm>
              <a:off x="4960268" y="3103371"/>
              <a:ext cx="14556" cy="12668"/>
            </a:xfrm>
            <a:custGeom>
              <a:rect b="b" l="l" r="r" t="t"/>
              <a:pathLst>
                <a:path extrusionOk="0" h="483" w="555">
                  <a:moveTo>
                    <a:pt x="1" y="1"/>
                  </a:moveTo>
                  <a:lnTo>
                    <a:pt x="1" y="217"/>
                  </a:lnTo>
                  <a:lnTo>
                    <a:pt x="270" y="482"/>
                  </a:lnTo>
                  <a:lnTo>
                    <a:pt x="554" y="189"/>
                  </a:lnTo>
                  <a:lnTo>
                    <a:pt x="554" y="1"/>
                  </a:lnTo>
                  <a:lnTo>
                    <a:pt x="506" y="6"/>
                  </a:lnTo>
                  <a:cubicBezTo>
                    <a:pt x="463" y="11"/>
                    <a:pt x="419" y="15"/>
                    <a:pt x="376" y="15"/>
                  </a:cubicBezTo>
                  <a:lnTo>
                    <a:pt x="179" y="15"/>
                  </a:lnTo>
                  <a:cubicBezTo>
                    <a:pt x="136" y="15"/>
                    <a:pt x="92" y="11"/>
                    <a:pt x="49" y="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9" name="Google Shape;7779;p29"/>
            <p:cNvSpPr/>
            <p:nvPr/>
          </p:nvSpPr>
          <p:spPr>
            <a:xfrm>
              <a:off x="5118918" y="3163196"/>
              <a:ext cx="4170" cy="11016"/>
            </a:xfrm>
            <a:custGeom>
              <a:rect b="b" l="l" r="r" t="t"/>
              <a:pathLst>
                <a:path extrusionOk="0" h="420" w="159">
                  <a:moveTo>
                    <a:pt x="0" y="1"/>
                  </a:moveTo>
                  <a:lnTo>
                    <a:pt x="0" y="419"/>
                  </a:lnTo>
                  <a:lnTo>
                    <a:pt x="68" y="366"/>
                  </a:lnTo>
                  <a:cubicBezTo>
                    <a:pt x="125" y="323"/>
                    <a:pt x="159" y="256"/>
                    <a:pt x="159" y="184"/>
                  </a:cubicBezTo>
                  <a:cubicBezTo>
                    <a:pt x="159" y="131"/>
                    <a:pt x="135" y="73"/>
                    <a:pt x="96" y="34"/>
                  </a:cubicBezTo>
                  <a:lnTo>
                    <a:pt x="87" y="25"/>
                  </a:lnTo>
                  <a:lnTo>
                    <a:pt x="72" y="25"/>
                  </a:lnTo>
                  <a:lnTo>
                    <a:pt x="53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0" name="Google Shape;7780;p29"/>
            <p:cNvSpPr/>
            <p:nvPr/>
          </p:nvSpPr>
          <p:spPr>
            <a:xfrm>
              <a:off x="5065781" y="2947029"/>
              <a:ext cx="43931" cy="47970"/>
            </a:xfrm>
            <a:custGeom>
              <a:rect b="b" l="l" r="r" t="t"/>
              <a:pathLst>
                <a:path extrusionOk="0" h="1829" w="1675">
                  <a:moveTo>
                    <a:pt x="1223" y="0"/>
                  </a:moveTo>
                  <a:lnTo>
                    <a:pt x="1184" y="29"/>
                  </a:lnTo>
                  <a:cubicBezTo>
                    <a:pt x="804" y="347"/>
                    <a:pt x="304" y="443"/>
                    <a:pt x="39" y="472"/>
                  </a:cubicBezTo>
                  <a:lnTo>
                    <a:pt x="0" y="477"/>
                  </a:lnTo>
                  <a:lnTo>
                    <a:pt x="0" y="1088"/>
                  </a:lnTo>
                  <a:cubicBezTo>
                    <a:pt x="0" y="1497"/>
                    <a:pt x="328" y="1824"/>
                    <a:pt x="737" y="1829"/>
                  </a:cubicBezTo>
                  <a:lnTo>
                    <a:pt x="934" y="1829"/>
                  </a:lnTo>
                  <a:cubicBezTo>
                    <a:pt x="1343" y="1829"/>
                    <a:pt x="1670" y="1497"/>
                    <a:pt x="1675" y="1088"/>
                  </a:cubicBezTo>
                  <a:lnTo>
                    <a:pt x="1675" y="438"/>
                  </a:lnTo>
                  <a:lnTo>
                    <a:pt x="1646" y="428"/>
                  </a:lnTo>
                  <a:cubicBezTo>
                    <a:pt x="1478" y="342"/>
                    <a:pt x="1338" y="207"/>
                    <a:pt x="1247" y="43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1" name="Google Shape;7781;p29"/>
            <p:cNvSpPr/>
            <p:nvPr/>
          </p:nvSpPr>
          <p:spPr>
            <a:xfrm>
              <a:off x="5118918" y="2963815"/>
              <a:ext cx="4170" cy="10989"/>
            </a:xfrm>
            <a:custGeom>
              <a:rect b="b" l="l" r="r" t="t"/>
              <a:pathLst>
                <a:path extrusionOk="0" h="419" w="159">
                  <a:moveTo>
                    <a:pt x="0" y="0"/>
                  </a:moveTo>
                  <a:lnTo>
                    <a:pt x="0" y="419"/>
                  </a:lnTo>
                  <a:lnTo>
                    <a:pt x="68" y="371"/>
                  </a:lnTo>
                  <a:cubicBezTo>
                    <a:pt x="125" y="327"/>
                    <a:pt x="159" y="260"/>
                    <a:pt x="159" y="188"/>
                  </a:cubicBezTo>
                  <a:cubicBezTo>
                    <a:pt x="159" y="130"/>
                    <a:pt x="135" y="77"/>
                    <a:pt x="96" y="34"/>
                  </a:cubicBezTo>
                  <a:lnTo>
                    <a:pt x="87" y="24"/>
                  </a:lnTo>
                  <a:lnTo>
                    <a:pt x="72" y="24"/>
                  </a:lnTo>
                  <a:lnTo>
                    <a:pt x="53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2" name="Google Shape;7782;p29"/>
            <p:cNvSpPr/>
            <p:nvPr/>
          </p:nvSpPr>
          <p:spPr>
            <a:xfrm>
              <a:off x="5186034" y="3046589"/>
              <a:ext cx="43826" cy="48101"/>
            </a:xfrm>
            <a:custGeom>
              <a:rect b="b" l="l" r="r" t="t"/>
              <a:pathLst>
                <a:path extrusionOk="0" h="1834" w="1671">
                  <a:moveTo>
                    <a:pt x="1218" y="1"/>
                  </a:moveTo>
                  <a:lnTo>
                    <a:pt x="1180" y="34"/>
                  </a:lnTo>
                  <a:cubicBezTo>
                    <a:pt x="800" y="352"/>
                    <a:pt x="299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28" y="1829"/>
                    <a:pt x="737" y="1834"/>
                  </a:cubicBezTo>
                  <a:lnTo>
                    <a:pt x="934" y="1834"/>
                  </a:lnTo>
                  <a:cubicBezTo>
                    <a:pt x="1339" y="1829"/>
                    <a:pt x="1671" y="1502"/>
                    <a:pt x="1671" y="1093"/>
                  </a:cubicBezTo>
                  <a:lnTo>
                    <a:pt x="1671" y="443"/>
                  </a:lnTo>
                  <a:lnTo>
                    <a:pt x="1647" y="429"/>
                  </a:lnTo>
                  <a:cubicBezTo>
                    <a:pt x="1478" y="347"/>
                    <a:pt x="1339" y="212"/>
                    <a:pt x="1247" y="49"/>
                  </a:cubicBezTo>
                  <a:lnTo>
                    <a:pt x="121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3" name="Google Shape;7783;p29"/>
            <p:cNvSpPr/>
            <p:nvPr/>
          </p:nvSpPr>
          <p:spPr>
            <a:xfrm>
              <a:off x="5200696" y="3103371"/>
              <a:ext cx="14530" cy="12668"/>
            </a:xfrm>
            <a:custGeom>
              <a:rect b="b" l="l" r="r" t="t"/>
              <a:pathLst>
                <a:path extrusionOk="0" h="483" w="554">
                  <a:moveTo>
                    <a:pt x="0" y="1"/>
                  </a:moveTo>
                  <a:lnTo>
                    <a:pt x="0" y="217"/>
                  </a:lnTo>
                  <a:lnTo>
                    <a:pt x="270" y="482"/>
                  </a:lnTo>
                  <a:lnTo>
                    <a:pt x="554" y="189"/>
                  </a:lnTo>
                  <a:lnTo>
                    <a:pt x="554" y="1"/>
                  </a:lnTo>
                  <a:lnTo>
                    <a:pt x="505" y="6"/>
                  </a:lnTo>
                  <a:cubicBezTo>
                    <a:pt x="462" y="11"/>
                    <a:pt x="419" y="15"/>
                    <a:pt x="375" y="15"/>
                  </a:cubicBezTo>
                  <a:lnTo>
                    <a:pt x="178" y="15"/>
                  </a:lnTo>
                  <a:cubicBezTo>
                    <a:pt x="135" y="15"/>
                    <a:pt x="92" y="11"/>
                    <a:pt x="48" y="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4" name="Google Shape;7784;p29"/>
            <p:cNvSpPr/>
            <p:nvPr/>
          </p:nvSpPr>
          <p:spPr>
            <a:xfrm>
              <a:off x="5171399" y="3063506"/>
              <a:ext cx="5455" cy="11016"/>
            </a:xfrm>
            <a:custGeom>
              <a:rect b="b" l="l" r="r" t="t"/>
              <a:pathLst>
                <a:path extrusionOk="0" h="420" w="208">
                  <a:moveTo>
                    <a:pt x="208" y="0"/>
                  </a:moveTo>
                  <a:lnTo>
                    <a:pt x="145" y="20"/>
                  </a:lnTo>
                  <a:cubicBezTo>
                    <a:pt x="136" y="24"/>
                    <a:pt x="126" y="24"/>
                    <a:pt x="116" y="29"/>
                  </a:cubicBezTo>
                  <a:lnTo>
                    <a:pt x="102" y="29"/>
                  </a:lnTo>
                  <a:lnTo>
                    <a:pt x="92" y="39"/>
                  </a:lnTo>
                  <a:cubicBezTo>
                    <a:pt x="1" y="140"/>
                    <a:pt x="25" y="299"/>
                    <a:pt x="136" y="371"/>
                  </a:cubicBezTo>
                  <a:lnTo>
                    <a:pt x="140" y="371"/>
                  </a:lnTo>
                  <a:lnTo>
                    <a:pt x="208" y="419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5" name="Google Shape;7785;p29"/>
            <p:cNvSpPr/>
            <p:nvPr/>
          </p:nvSpPr>
          <p:spPr>
            <a:xfrm>
              <a:off x="5239040" y="3063506"/>
              <a:ext cx="4196" cy="11016"/>
            </a:xfrm>
            <a:custGeom>
              <a:rect b="b" l="l" r="r" t="t"/>
              <a:pathLst>
                <a:path extrusionOk="0" h="420" w="160">
                  <a:moveTo>
                    <a:pt x="1" y="0"/>
                  </a:moveTo>
                  <a:lnTo>
                    <a:pt x="1" y="419"/>
                  </a:lnTo>
                  <a:lnTo>
                    <a:pt x="68" y="371"/>
                  </a:lnTo>
                  <a:cubicBezTo>
                    <a:pt x="126" y="328"/>
                    <a:pt x="160" y="260"/>
                    <a:pt x="160" y="188"/>
                  </a:cubicBezTo>
                  <a:cubicBezTo>
                    <a:pt x="160" y="130"/>
                    <a:pt x="140" y="77"/>
                    <a:pt x="102" y="34"/>
                  </a:cubicBezTo>
                  <a:lnTo>
                    <a:pt x="92" y="24"/>
                  </a:lnTo>
                  <a:lnTo>
                    <a:pt x="78" y="24"/>
                  </a:lnTo>
                  <a:lnTo>
                    <a:pt x="59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6" name="Google Shape;7786;p29"/>
            <p:cNvSpPr/>
            <p:nvPr/>
          </p:nvSpPr>
          <p:spPr>
            <a:xfrm>
              <a:off x="5051277" y="2963815"/>
              <a:ext cx="5324" cy="10989"/>
            </a:xfrm>
            <a:custGeom>
              <a:rect b="b" l="l" r="r" t="t"/>
              <a:pathLst>
                <a:path extrusionOk="0" h="419" w="203">
                  <a:moveTo>
                    <a:pt x="202" y="0"/>
                  </a:moveTo>
                  <a:lnTo>
                    <a:pt x="144" y="19"/>
                  </a:lnTo>
                  <a:cubicBezTo>
                    <a:pt x="135" y="24"/>
                    <a:pt x="125" y="29"/>
                    <a:pt x="116" y="29"/>
                  </a:cubicBezTo>
                  <a:lnTo>
                    <a:pt x="101" y="29"/>
                  </a:lnTo>
                  <a:lnTo>
                    <a:pt x="91" y="39"/>
                  </a:lnTo>
                  <a:cubicBezTo>
                    <a:pt x="0" y="140"/>
                    <a:pt x="19" y="298"/>
                    <a:pt x="135" y="371"/>
                  </a:cubicBezTo>
                  <a:lnTo>
                    <a:pt x="135" y="375"/>
                  </a:lnTo>
                  <a:lnTo>
                    <a:pt x="202" y="41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7" name="Google Shape;7787;p29"/>
            <p:cNvSpPr/>
            <p:nvPr/>
          </p:nvSpPr>
          <p:spPr>
            <a:xfrm>
              <a:off x="5065781" y="3146280"/>
              <a:ext cx="43931" cy="47996"/>
            </a:xfrm>
            <a:custGeom>
              <a:rect b="b" l="l" r="r" t="t"/>
              <a:pathLst>
                <a:path extrusionOk="0" h="1830" w="1675">
                  <a:moveTo>
                    <a:pt x="1223" y="1"/>
                  </a:moveTo>
                  <a:lnTo>
                    <a:pt x="1184" y="35"/>
                  </a:lnTo>
                  <a:cubicBezTo>
                    <a:pt x="804" y="352"/>
                    <a:pt x="304" y="448"/>
                    <a:pt x="39" y="477"/>
                  </a:cubicBezTo>
                  <a:lnTo>
                    <a:pt x="0" y="482"/>
                  </a:lnTo>
                  <a:lnTo>
                    <a:pt x="0" y="1093"/>
                  </a:lnTo>
                  <a:cubicBezTo>
                    <a:pt x="0" y="1497"/>
                    <a:pt x="328" y="1829"/>
                    <a:pt x="737" y="1829"/>
                  </a:cubicBezTo>
                  <a:lnTo>
                    <a:pt x="934" y="1829"/>
                  </a:lnTo>
                  <a:cubicBezTo>
                    <a:pt x="1343" y="1829"/>
                    <a:pt x="1670" y="1502"/>
                    <a:pt x="1675" y="1093"/>
                  </a:cubicBezTo>
                  <a:lnTo>
                    <a:pt x="1675" y="444"/>
                  </a:lnTo>
                  <a:lnTo>
                    <a:pt x="1646" y="429"/>
                  </a:lnTo>
                  <a:cubicBezTo>
                    <a:pt x="1478" y="347"/>
                    <a:pt x="1338" y="213"/>
                    <a:pt x="1247" y="44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8" name="Google Shape;7788;p29"/>
            <p:cNvSpPr/>
            <p:nvPr/>
          </p:nvSpPr>
          <p:spPr>
            <a:xfrm>
              <a:off x="4945633" y="3046589"/>
              <a:ext cx="34620" cy="47996"/>
            </a:xfrm>
            <a:custGeom>
              <a:rect b="b" l="l" r="r" t="t"/>
              <a:pathLst>
                <a:path extrusionOk="0" h="1830" w="1320">
                  <a:moveTo>
                    <a:pt x="1223" y="1"/>
                  </a:moveTo>
                  <a:lnTo>
                    <a:pt x="1184" y="34"/>
                  </a:lnTo>
                  <a:cubicBezTo>
                    <a:pt x="804" y="352"/>
                    <a:pt x="304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33" y="1829"/>
                    <a:pt x="742" y="1829"/>
                  </a:cubicBezTo>
                  <a:lnTo>
                    <a:pt x="982" y="1829"/>
                  </a:lnTo>
                  <a:cubicBezTo>
                    <a:pt x="592" y="1805"/>
                    <a:pt x="289" y="1483"/>
                    <a:pt x="289" y="1093"/>
                  </a:cubicBezTo>
                  <a:lnTo>
                    <a:pt x="289" y="482"/>
                  </a:lnTo>
                  <a:lnTo>
                    <a:pt x="328" y="477"/>
                  </a:lnTo>
                  <a:cubicBezTo>
                    <a:pt x="679" y="443"/>
                    <a:pt x="1016" y="333"/>
                    <a:pt x="1319" y="150"/>
                  </a:cubicBezTo>
                  <a:cubicBezTo>
                    <a:pt x="1295" y="116"/>
                    <a:pt x="1271" y="82"/>
                    <a:pt x="1247" y="49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9" name="Google Shape;7789;p29"/>
            <p:cNvSpPr/>
            <p:nvPr/>
          </p:nvSpPr>
          <p:spPr>
            <a:xfrm>
              <a:off x="5065781" y="2946898"/>
              <a:ext cx="34594" cy="48101"/>
            </a:xfrm>
            <a:custGeom>
              <a:rect b="b" l="l" r="r" t="t"/>
              <a:pathLst>
                <a:path extrusionOk="0" h="1834" w="1319">
                  <a:moveTo>
                    <a:pt x="1223" y="0"/>
                  </a:moveTo>
                  <a:lnTo>
                    <a:pt x="1184" y="34"/>
                  </a:lnTo>
                  <a:cubicBezTo>
                    <a:pt x="804" y="352"/>
                    <a:pt x="304" y="448"/>
                    <a:pt x="44" y="477"/>
                  </a:cubicBezTo>
                  <a:lnTo>
                    <a:pt x="0" y="482"/>
                  </a:lnTo>
                  <a:lnTo>
                    <a:pt x="0" y="1093"/>
                  </a:lnTo>
                  <a:cubicBezTo>
                    <a:pt x="0" y="1502"/>
                    <a:pt x="332" y="1829"/>
                    <a:pt x="737" y="1834"/>
                  </a:cubicBezTo>
                  <a:lnTo>
                    <a:pt x="982" y="1834"/>
                  </a:lnTo>
                  <a:cubicBezTo>
                    <a:pt x="592" y="1805"/>
                    <a:pt x="289" y="1482"/>
                    <a:pt x="294" y="1093"/>
                  </a:cubicBezTo>
                  <a:lnTo>
                    <a:pt x="294" y="482"/>
                  </a:lnTo>
                  <a:lnTo>
                    <a:pt x="332" y="477"/>
                  </a:lnTo>
                  <a:cubicBezTo>
                    <a:pt x="679" y="443"/>
                    <a:pt x="1016" y="332"/>
                    <a:pt x="1319" y="150"/>
                  </a:cubicBezTo>
                  <a:cubicBezTo>
                    <a:pt x="1295" y="116"/>
                    <a:pt x="1271" y="82"/>
                    <a:pt x="1251" y="48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0" name="Google Shape;7790;p29"/>
            <p:cNvSpPr/>
            <p:nvPr/>
          </p:nvSpPr>
          <p:spPr>
            <a:xfrm>
              <a:off x="5186034" y="3046589"/>
              <a:ext cx="34489" cy="47996"/>
            </a:xfrm>
            <a:custGeom>
              <a:rect b="b" l="l" r="r" t="t"/>
              <a:pathLst>
                <a:path extrusionOk="0" h="1830" w="1315">
                  <a:moveTo>
                    <a:pt x="1223" y="1"/>
                  </a:moveTo>
                  <a:lnTo>
                    <a:pt x="1180" y="34"/>
                  </a:lnTo>
                  <a:cubicBezTo>
                    <a:pt x="800" y="352"/>
                    <a:pt x="299" y="448"/>
                    <a:pt x="39" y="477"/>
                  </a:cubicBezTo>
                  <a:lnTo>
                    <a:pt x="1" y="482"/>
                  </a:lnTo>
                  <a:lnTo>
                    <a:pt x="1" y="1093"/>
                  </a:lnTo>
                  <a:cubicBezTo>
                    <a:pt x="1" y="1502"/>
                    <a:pt x="328" y="1829"/>
                    <a:pt x="737" y="1829"/>
                  </a:cubicBezTo>
                  <a:lnTo>
                    <a:pt x="983" y="1829"/>
                  </a:lnTo>
                  <a:cubicBezTo>
                    <a:pt x="593" y="1805"/>
                    <a:pt x="290" y="1483"/>
                    <a:pt x="290" y="1093"/>
                  </a:cubicBezTo>
                  <a:lnTo>
                    <a:pt x="290" y="482"/>
                  </a:lnTo>
                  <a:lnTo>
                    <a:pt x="328" y="477"/>
                  </a:lnTo>
                  <a:cubicBezTo>
                    <a:pt x="679" y="443"/>
                    <a:pt x="1016" y="333"/>
                    <a:pt x="1315" y="150"/>
                  </a:cubicBezTo>
                  <a:cubicBezTo>
                    <a:pt x="1291" y="116"/>
                    <a:pt x="1266" y="82"/>
                    <a:pt x="1247" y="49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1" name="Google Shape;7791;p29"/>
            <p:cNvSpPr/>
            <p:nvPr/>
          </p:nvSpPr>
          <p:spPr>
            <a:xfrm>
              <a:off x="5065781" y="3146280"/>
              <a:ext cx="34594" cy="47996"/>
            </a:xfrm>
            <a:custGeom>
              <a:rect b="b" l="l" r="r" t="t"/>
              <a:pathLst>
                <a:path extrusionOk="0" h="1830" w="1319">
                  <a:moveTo>
                    <a:pt x="1223" y="1"/>
                  </a:moveTo>
                  <a:lnTo>
                    <a:pt x="1184" y="35"/>
                  </a:lnTo>
                  <a:cubicBezTo>
                    <a:pt x="804" y="352"/>
                    <a:pt x="304" y="448"/>
                    <a:pt x="44" y="477"/>
                  </a:cubicBezTo>
                  <a:lnTo>
                    <a:pt x="0" y="482"/>
                  </a:lnTo>
                  <a:lnTo>
                    <a:pt x="0" y="1093"/>
                  </a:lnTo>
                  <a:cubicBezTo>
                    <a:pt x="0" y="1497"/>
                    <a:pt x="332" y="1829"/>
                    <a:pt x="737" y="1829"/>
                  </a:cubicBezTo>
                  <a:lnTo>
                    <a:pt x="982" y="1829"/>
                  </a:lnTo>
                  <a:cubicBezTo>
                    <a:pt x="592" y="1805"/>
                    <a:pt x="289" y="1483"/>
                    <a:pt x="294" y="1093"/>
                  </a:cubicBezTo>
                  <a:lnTo>
                    <a:pt x="294" y="482"/>
                  </a:lnTo>
                  <a:lnTo>
                    <a:pt x="332" y="477"/>
                  </a:lnTo>
                  <a:cubicBezTo>
                    <a:pt x="679" y="444"/>
                    <a:pt x="1016" y="333"/>
                    <a:pt x="1319" y="150"/>
                  </a:cubicBezTo>
                  <a:cubicBezTo>
                    <a:pt x="1295" y="116"/>
                    <a:pt x="1271" y="83"/>
                    <a:pt x="1251" y="44"/>
                  </a:cubicBezTo>
                  <a:lnTo>
                    <a:pt x="1223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2" name="Google Shape;7792;p29"/>
            <p:cNvSpPr/>
            <p:nvPr/>
          </p:nvSpPr>
          <p:spPr>
            <a:xfrm>
              <a:off x="5051277" y="3163196"/>
              <a:ext cx="5324" cy="10884"/>
            </a:xfrm>
            <a:custGeom>
              <a:rect b="b" l="l" r="r" t="t"/>
              <a:pathLst>
                <a:path extrusionOk="0" h="415" w="203">
                  <a:moveTo>
                    <a:pt x="202" y="1"/>
                  </a:moveTo>
                  <a:lnTo>
                    <a:pt x="144" y="20"/>
                  </a:lnTo>
                  <a:cubicBezTo>
                    <a:pt x="135" y="20"/>
                    <a:pt x="125" y="25"/>
                    <a:pt x="116" y="25"/>
                  </a:cubicBezTo>
                  <a:lnTo>
                    <a:pt x="101" y="25"/>
                  </a:lnTo>
                  <a:lnTo>
                    <a:pt x="91" y="39"/>
                  </a:lnTo>
                  <a:cubicBezTo>
                    <a:pt x="0" y="140"/>
                    <a:pt x="19" y="294"/>
                    <a:pt x="135" y="366"/>
                  </a:cubicBezTo>
                  <a:lnTo>
                    <a:pt x="135" y="371"/>
                  </a:lnTo>
                  <a:lnTo>
                    <a:pt x="202" y="4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3" name="Google Shape;7793;p29"/>
            <p:cNvSpPr/>
            <p:nvPr/>
          </p:nvSpPr>
          <p:spPr>
            <a:xfrm>
              <a:off x="4917491" y="3115253"/>
              <a:ext cx="99481" cy="50252"/>
            </a:xfrm>
            <a:custGeom>
              <a:rect b="b" l="l" r="r" t="t"/>
              <a:pathLst>
                <a:path extrusionOk="0" h="1916" w="3793">
                  <a:moveTo>
                    <a:pt x="2474" y="0"/>
                  </a:moveTo>
                  <a:lnTo>
                    <a:pt x="2065" y="428"/>
                  </a:lnTo>
                  <a:cubicBezTo>
                    <a:pt x="2022" y="467"/>
                    <a:pt x="1969" y="491"/>
                    <a:pt x="1911" y="496"/>
                  </a:cubicBezTo>
                  <a:lnTo>
                    <a:pt x="1906" y="496"/>
                  </a:lnTo>
                  <a:cubicBezTo>
                    <a:pt x="1848" y="496"/>
                    <a:pt x="1795" y="472"/>
                    <a:pt x="1752" y="433"/>
                  </a:cubicBezTo>
                  <a:lnTo>
                    <a:pt x="1319" y="15"/>
                  </a:lnTo>
                  <a:lnTo>
                    <a:pt x="501" y="332"/>
                  </a:lnTo>
                  <a:lnTo>
                    <a:pt x="491" y="337"/>
                  </a:lnTo>
                  <a:cubicBezTo>
                    <a:pt x="472" y="342"/>
                    <a:pt x="1" y="515"/>
                    <a:pt x="1" y="1121"/>
                  </a:cubicBezTo>
                  <a:lnTo>
                    <a:pt x="1" y="1915"/>
                  </a:lnTo>
                  <a:lnTo>
                    <a:pt x="3792" y="1915"/>
                  </a:lnTo>
                  <a:lnTo>
                    <a:pt x="3792" y="1121"/>
                  </a:lnTo>
                  <a:cubicBezTo>
                    <a:pt x="3792" y="515"/>
                    <a:pt x="3326" y="342"/>
                    <a:pt x="3301" y="332"/>
                  </a:cubicBezTo>
                  <a:lnTo>
                    <a:pt x="3292" y="327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4" name="Google Shape;7794;p29"/>
            <p:cNvSpPr/>
            <p:nvPr/>
          </p:nvSpPr>
          <p:spPr>
            <a:xfrm>
              <a:off x="5157892" y="3115253"/>
              <a:ext cx="99481" cy="51012"/>
            </a:xfrm>
            <a:custGeom>
              <a:rect b="b" l="l" r="r" t="t"/>
              <a:pathLst>
                <a:path extrusionOk="0" h="1945" w="3793">
                  <a:moveTo>
                    <a:pt x="2474" y="0"/>
                  </a:moveTo>
                  <a:lnTo>
                    <a:pt x="2060" y="428"/>
                  </a:lnTo>
                  <a:cubicBezTo>
                    <a:pt x="2022" y="467"/>
                    <a:pt x="1969" y="491"/>
                    <a:pt x="1906" y="496"/>
                  </a:cubicBezTo>
                  <a:cubicBezTo>
                    <a:pt x="1849" y="496"/>
                    <a:pt x="1796" y="472"/>
                    <a:pt x="1752" y="433"/>
                  </a:cubicBezTo>
                  <a:lnTo>
                    <a:pt x="1319" y="15"/>
                  </a:lnTo>
                  <a:lnTo>
                    <a:pt x="501" y="332"/>
                  </a:lnTo>
                  <a:lnTo>
                    <a:pt x="492" y="337"/>
                  </a:lnTo>
                  <a:cubicBezTo>
                    <a:pt x="473" y="342"/>
                    <a:pt x="1" y="515"/>
                    <a:pt x="1" y="1121"/>
                  </a:cubicBezTo>
                  <a:lnTo>
                    <a:pt x="1" y="1944"/>
                  </a:lnTo>
                  <a:lnTo>
                    <a:pt x="3788" y="1944"/>
                  </a:lnTo>
                  <a:lnTo>
                    <a:pt x="3788" y="1121"/>
                  </a:lnTo>
                  <a:cubicBezTo>
                    <a:pt x="3793" y="515"/>
                    <a:pt x="3316" y="342"/>
                    <a:pt x="3302" y="332"/>
                  </a:cubicBezTo>
                  <a:lnTo>
                    <a:pt x="3287" y="327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5" name="Google Shape;7795;p29"/>
            <p:cNvSpPr/>
            <p:nvPr/>
          </p:nvSpPr>
          <p:spPr>
            <a:xfrm>
              <a:off x="5037377" y="3214943"/>
              <a:ext cx="99481" cy="50252"/>
            </a:xfrm>
            <a:custGeom>
              <a:rect b="b" l="l" r="r" t="t"/>
              <a:pathLst>
                <a:path extrusionOk="0" h="1916" w="3793">
                  <a:moveTo>
                    <a:pt x="2474" y="0"/>
                  </a:moveTo>
                  <a:lnTo>
                    <a:pt x="2060" y="429"/>
                  </a:lnTo>
                  <a:cubicBezTo>
                    <a:pt x="2022" y="467"/>
                    <a:pt x="1964" y="491"/>
                    <a:pt x="1906" y="491"/>
                  </a:cubicBezTo>
                  <a:cubicBezTo>
                    <a:pt x="1901" y="492"/>
                    <a:pt x="1896" y="492"/>
                    <a:pt x="1892" y="492"/>
                  </a:cubicBezTo>
                  <a:cubicBezTo>
                    <a:pt x="1840" y="492"/>
                    <a:pt x="1792" y="469"/>
                    <a:pt x="1752" y="434"/>
                  </a:cubicBezTo>
                  <a:lnTo>
                    <a:pt x="1319" y="10"/>
                  </a:lnTo>
                  <a:lnTo>
                    <a:pt x="501" y="332"/>
                  </a:lnTo>
                  <a:lnTo>
                    <a:pt x="492" y="337"/>
                  </a:lnTo>
                  <a:cubicBezTo>
                    <a:pt x="472" y="342"/>
                    <a:pt x="1" y="515"/>
                    <a:pt x="1" y="1122"/>
                  </a:cubicBezTo>
                  <a:lnTo>
                    <a:pt x="1" y="1916"/>
                  </a:lnTo>
                  <a:lnTo>
                    <a:pt x="3788" y="1916"/>
                  </a:lnTo>
                  <a:lnTo>
                    <a:pt x="3788" y="1122"/>
                  </a:lnTo>
                  <a:cubicBezTo>
                    <a:pt x="3792" y="515"/>
                    <a:pt x="3321" y="337"/>
                    <a:pt x="3297" y="332"/>
                  </a:cubicBezTo>
                  <a:lnTo>
                    <a:pt x="3287" y="328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6" name="Google Shape;7796;p29"/>
            <p:cNvSpPr/>
            <p:nvPr/>
          </p:nvSpPr>
          <p:spPr>
            <a:xfrm>
              <a:off x="4938053" y="3017817"/>
              <a:ext cx="58959" cy="33335"/>
            </a:xfrm>
            <a:custGeom>
              <a:rect b="b" l="l" r="r" t="t"/>
              <a:pathLst>
                <a:path extrusionOk="0" h="1271" w="2248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lnTo>
                    <a:pt x="1" y="1271"/>
                  </a:lnTo>
                  <a:lnTo>
                    <a:pt x="59" y="1252"/>
                  </a:lnTo>
                  <a:lnTo>
                    <a:pt x="116" y="1252"/>
                  </a:lnTo>
                  <a:cubicBezTo>
                    <a:pt x="126" y="1252"/>
                    <a:pt x="1026" y="1242"/>
                    <a:pt x="1430" y="684"/>
                  </a:cubicBezTo>
                  <a:cubicBezTo>
                    <a:pt x="1465" y="633"/>
                    <a:pt x="1517" y="610"/>
                    <a:pt x="1569" y="610"/>
                  </a:cubicBezTo>
                  <a:cubicBezTo>
                    <a:pt x="1646" y="610"/>
                    <a:pt x="1723" y="660"/>
                    <a:pt x="1743" y="746"/>
                  </a:cubicBezTo>
                  <a:cubicBezTo>
                    <a:pt x="1748" y="766"/>
                    <a:pt x="1853" y="1179"/>
                    <a:pt x="2176" y="1256"/>
                  </a:cubicBezTo>
                  <a:lnTo>
                    <a:pt x="2190" y="1256"/>
                  </a:lnTo>
                  <a:lnTo>
                    <a:pt x="2248" y="1271"/>
                  </a:lnTo>
                  <a:lnTo>
                    <a:pt x="2248" y="1074"/>
                  </a:lnTo>
                  <a:cubicBezTo>
                    <a:pt x="2248" y="482"/>
                    <a:pt x="1767" y="1"/>
                    <a:pt x="117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7" name="Google Shape;7797;p29"/>
            <p:cNvSpPr/>
            <p:nvPr/>
          </p:nvSpPr>
          <p:spPr>
            <a:xfrm>
              <a:off x="5058333" y="2917996"/>
              <a:ext cx="58959" cy="33466"/>
            </a:xfrm>
            <a:custGeom>
              <a:rect b="b" l="l" r="r" t="t"/>
              <a:pathLst>
                <a:path extrusionOk="0" h="1276" w="2248">
                  <a:moveTo>
                    <a:pt x="1069" y="0"/>
                  </a:moveTo>
                  <a:cubicBezTo>
                    <a:pt x="477" y="5"/>
                    <a:pt x="1" y="482"/>
                    <a:pt x="1" y="1074"/>
                  </a:cubicBezTo>
                  <a:lnTo>
                    <a:pt x="1" y="1271"/>
                  </a:lnTo>
                  <a:lnTo>
                    <a:pt x="53" y="1252"/>
                  </a:lnTo>
                  <a:lnTo>
                    <a:pt x="111" y="1252"/>
                  </a:lnTo>
                  <a:cubicBezTo>
                    <a:pt x="121" y="1252"/>
                    <a:pt x="1021" y="1247"/>
                    <a:pt x="1430" y="689"/>
                  </a:cubicBezTo>
                  <a:cubicBezTo>
                    <a:pt x="1465" y="637"/>
                    <a:pt x="1518" y="614"/>
                    <a:pt x="1571" y="614"/>
                  </a:cubicBezTo>
                  <a:cubicBezTo>
                    <a:pt x="1647" y="614"/>
                    <a:pt x="1722" y="663"/>
                    <a:pt x="1742" y="751"/>
                  </a:cubicBezTo>
                  <a:cubicBezTo>
                    <a:pt x="1747" y="770"/>
                    <a:pt x="1848" y="1184"/>
                    <a:pt x="2175" y="1256"/>
                  </a:cubicBezTo>
                  <a:lnTo>
                    <a:pt x="2190" y="1256"/>
                  </a:lnTo>
                  <a:lnTo>
                    <a:pt x="2243" y="1276"/>
                  </a:lnTo>
                  <a:lnTo>
                    <a:pt x="2243" y="1078"/>
                  </a:lnTo>
                  <a:cubicBezTo>
                    <a:pt x="2248" y="482"/>
                    <a:pt x="1766" y="0"/>
                    <a:pt x="1170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8" name="Google Shape;7798;p29"/>
            <p:cNvSpPr/>
            <p:nvPr/>
          </p:nvSpPr>
          <p:spPr>
            <a:xfrm>
              <a:off x="5178350" y="3017817"/>
              <a:ext cx="59091" cy="33335"/>
            </a:xfrm>
            <a:custGeom>
              <a:rect b="b" l="l" r="r" t="t"/>
              <a:pathLst>
                <a:path extrusionOk="0" h="1271" w="2253">
                  <a:moveTo>
                    <a:pt x="1073" y="1"/>
                  </a:moveTo>
                  <a:cubicBezTo>
                    <a:pt x="482" y="1"/>
                    <a:pt x="0" y="477"/>
                    <a:pt x="0" y="1069"/>
                  </a:cubicBezTo>
                  <a:lnTo>
                    <a:pt x="0" y="1271"/>
                  </a:lnTo>
                  <a:lnTo>
                    <a:pt x="58" y="1252"/>
                  </a:lnTo>
                  <a:lnTo>
                    <a:pt x="116" y="1252"/>
                  </a:lnTo>
                  <a:cubicBezTo>
                    <a:pt x="126" y="1252"/>
                    <a:pt x="1025" y="1242"/>
                    <a:pt x="1430" y="684"/>
                  </a:cubicBezTo>
                  <a:cubicBezTo>
                    <a:pt x="1467" y="633"/>
                    <a:pt x="1520" y="610"/>
                    <a:pt x="1572" y="610"/>
                  </a:cubicBezTo>
                  <a:cubicBezTo>
                    <a:pt x="1650" y="610"/>
                    <a:pt x="1725" y="660"/>
                    <a:pt x="1742" y="746"/>
                  </a:cubicBezTo>
                  <a:cubicBezTo>
                    <a:pt x="1747" y="766"/>
                    <a:pt x="1853" y="1179"/>
                    <a:pt x="2180" y="1256"/>
                  </a:cubicBezTo>
                  <a:lnTo>
                    <a:pt x="2190" y="1256"/>
                  </a:lnTo>
                  <a:lnTo>
                    <a:pt x="2248" y="1271"/>
                  </a:lnTo>
                  <a:lnTo>
                    <a:pt x="2248" y="1074"/>
                  </a:lnTo>
                  <a:cubicBezTo>
                    <a:pt x="2252" y="482"/>
                    <a:pt x="1771" y="1"/>
                    <a:pt x="1175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9" name="Google Shape;7799;p29"/>
            <p:cNvSpPr/>
            <p:nvPr/>
          </p:nvSpPr>
          <p:spPr>
            <a:xfrm>
              <a:off x="5058202" y="3117403"/>
              <a:ext cx="59091" cy="33466"/>
            </a:xfrm>
            <a:custGeom>
              <a:rect b="b" l="l" r="r" t="t"/>
              <a:pathLst>
                <a:path extrusionOk="0" h="1276" w="2253">
                  <a:moveTo>
                    <a:pt x="1074" y="0"/>
                  </a:moveTo>
                  <a:cubicBezTo>
                    <a:pt x="482" y="0"/>
                    <a:pt x="1" y="481"/>
                    <a:pt x="6" y="1073"/>
                  </a:cubicBezTo>
                  <a:lnTo>
                    <a:pt x="6" y="1275"/>
                  </a:lnTo>
                  <a:lnTo>
                    <a:pt x="58" y="1256"/>
                  </a:lnTo>
                  <a:lnTo>
                    <a:pt x="116" y="1256"/>
                  </a:lnTo>
                  <a:cubicBezTo>
                    <a:pt x="126" y="1256"/>
                    <a:pt x="1026" y="1246"/>
                    <a:pt x="1435" y="688"/>
                  </a:cubicBezTo>
                  <a:cubicBezTo>
                    <a:pt x="1470" y="637"/>
                    <a:pt x="1523" y="613"/>
                    <a:pt x="1576" y="613"/>
                  </a:cubicBezTo>
                  <a:cubicBezTo>
                    <a:pt x="1652" y="613"/>
                    <a:pt x="1727" y="663"/>
                    <a:pt x="1747" y="751"/>
                  </a:cubicBezTo>
                  <a:cubicBezTo>
                    <a:pt x="1752" y="770"/>
                    <a:pt x="1853" y="1184"/>
                    <a:pt x="2180" y="1261"/>
                  </a:cubicBezTo>
                  <a:lnTo>
                    <a:pt x="2195" y="1261"/>
                  </a:lnTo>
                  <a:lnTo>
                    <a:pt x="2248" y="1275"/>
                  </a:lnTo>
                  <a:lnTo>
                    <a:pt x="2248" y="1073"/>
                  </a:lnTo>
                  <a:cubicBezTo>
                    <a:pt x="2253" y="481"/>
                    <a:pt x="1771" y="0"/>
                    <a:pt x="117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0" name="Google Shape;7800;p29"/>
            <p:cNvSpPr/>
            <p:nvPr/>
          </p:nvSpPr>
          <p:spPr>
            <a:xfrm>
              <a:off x="5037377" y="3015536"/>
              <a:ext cx="99481" cy="50278"/>
            </a:xfrm>
            <a:custGeom>
              <a:rect b="b" l="l" r="r" t="t"/>
              <a:pathLst>
                <a:path extrusionOk="0" h="1917" w="3793">
                  <a:moveTo>
                    <a:pt x="2474" y="1"/>
                  </a:moveTo>
                  <a:lnTo>
                    <a:pt x="2065" y="429"/>
                  </a:lnTo>
                  <a:cubicBezTo>
                    <a:pt x="2022" y="473"/>
                    <a:pt x="1969" y="497"/>
                    <a:pt x="1911" y="497"/>
                  </a:cubicBezTo>
                  <a:lnTo>
                    <a:pt x="1906" y="497"/>
                  </a:lnTo>
                  <a:cubicBezTo>
                    <a:pt x="1848" y="497"/>
                    <a:pt x="1796" y="473"/>
                    <a:pt x="1752" y="434"/>
                  </a:cubicBezTo>
                  <a:lnTo>
                    <a:pt x="1319" y="15"/>
                  </a:lnTo>
                  <a:lnTo>
                    <a:pt x="501" y="333"/>
                  </a:lnTo>
                  <a:lnTo>
                    <a:pt x="492" y="338"/>
                  </a:lnTo>
                  <a:cubicBezTo>
                    <a:pt x="472" y="347"/>
                    <a:pt x="1" y="521"/>
                    <a:pt x="1" y="1127"/>
                  </a:cubicBezTo>
                  <a:lnTo>
                    <a:pt x="1" y="1916"/>
                  </a:lnTo>
                  <a:lnTo>
                    <a:pt x="3788" y="1916"/>
                  </a:lnTo>
                  <a:lnTo>
                    <a:pt x="3788" y="1122"/>
                  </a:lnTo>
                  <a:cubicBezTo>
                    <a:pt x="3792" y="506"/>
                    <a:pt x="3306" y="338"/>
                    <a:pt x="3302" y="333"/>
                  </a:cubicBezTo>
                  <a:lnTo>
                    <a:pt x="3292" y="328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1" name="Google Shape;7801;p29"/>
            <p:cNvSpPr/>
            <p:nvPr/>
          </p:nvSpPr>
          <p:spPr>
            <a:xfrm>
              <a:off x="5037377" y="3015798"/>
              <a:ext cx="36115" cy="43826"/>
            </a:xfrm>
            <a:custGeom>
              <a:rect b="b" l="l" r="r" t="t"/>
              <a:pathLst>
                <a:path extrusionOk="0" h="1671" w="1377">
                  <a:moveTo>
                    <a:pt x="1319" y="1"/>
                  </a:moveTo>
                  <a:lnTo>
                    <a:pt x="501" y="323"/>
                  </a:lnTo>
                  <a:lnTo>
                    <a:pt x="492" y="323"/>
                  </a:lnTo>
                  <a:cubicBezTo>
                    <a:pt x="472" y="333"/>
                    <a:pt x="1" y="506"/>
                    <a:pt x="1" y="1112"/>
                  </a:cubicBezTo>
                  <a:lnTo>
                    <a:pt x="1" y="1670"/>
                  </a:lnTo>
                  <a:lnTo>
                    <a:pt x="203" y="1670"/>
                  </a:lnTo>
                  <a:lnTo>
                    <a:pt x="203" y="1112"/>
                  </a:lnTo>
                  <a:cubicBezTo>
                    <a:pt x="203" y="506"/>
                    <a:pt x="679" y="333"/>
                    <a:pt x="694" y="323"/>
                  </a:cubicBezTo>
                  <a:lnTo>
                    <a:pt x="703" y="323"/>
                  </a:lnTo>
                  <a:lnTo>
                    <a:pt x="1377" y="58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2" name="Google Shape;7802;p29"/>
            <p:cNvSpPr/>
            <p:nvPr/>
          </p:nvSpPr>
          <p:spPr>
            <a:xfrm>
              <a:off x="5157787" y="3115489"/>
              <a:ext cx="36246" cy="43826"/>
            </a:xfrm>
            <a:custGeom>
              <a:rect b="b" l="l" r="r" t="t"/>
              <a:pathLst>
                <a:path extrusionOk="0" h="1671" w="1382">
                  <a:moveTo>
                    <a:pt x="1319" y="1"/>
                  </a:moveTo>
                  <a:lnTo>
                    <a:pt x="501" y="318"/>
                  </a:lnTo>
                  <a:lnTo>
                    <a:pt x="491" y="323"/>
                  </a:lnTo>
                  <a:cubicBezTo>
                    <a:pt x="472" y="328"/>
                    <a:pt x="0" y="506"/>
                    <a:pt x="0" y="1108"/>
                  </a:cubicBezTo>
                  <a:lnTo>
                    <a:pt x="0" y="1671"/>
                  </a:lnTo>
                  <a:lnTo>
                    <a:pt x="207" y="1671"/>
                  </a:lnTo>
                  <a:lnTo>
                    <a:pt x="207" y="1108"/>
                  </a:lnTo>
                  <a:cubicBezTo>
                    <a:pt x="207" y="506"/>
                    <a:pt x="679" y="333"/>
                    <a:pt x="698" y="323"/>
                  </a:cubicBezTo>
                  <a:lnTo>
                    <a:pt x="707" y="318"/>
                  </a:lnTo>
                  <a:lnTo>
                    <a:pt x="1381" y="59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3" name="Google Shape;7803;p29"/>
            <p:cNvSpPr/>
            <p:nvPr/>
          </p:nvSpPr>
          <p:spPr>
            <a:xfrm>
              <a:off x="5037246" y="3215206"/>
              <a:ext cx="36246" cy="43800"/>
            </a:xfrm>
            <a:custGeom>
              <a:rect b="b" l="l" r="r" t="t"/>
              <a:pathLst>
                <a:path extrusionOk="0" h="1670" w="1382">
                  <a:moveTo>
                    <a:pt x="1324" y="0"/>
                  </a:moveTo>
                  <a:lnTo>
                    <a:pt x="506" y="318"/>
                  </a:lnTo>
                  <a:lnTo>
                    <a:pt x="492" y="322"/>
                  </a:lnTo>
                  <a:cubicBezTo>
                    <a:pt x="477" y="327"/>
                    <a:pt x="1" y="501"/>
                    <a:pt x="1" y="1107"/>
                  </a:cubicBezTo>
                  <a:lnTo>
                    <a:pt x="1" y="1670"/>
                  </a:lnTo>
                  <a:lnTo>
                    <a:pt x="208" y="1670"/>
                  </a:lnTo>
                  <a:lnTo>
                    <a:pt x="208" y="1107"/>
                  </a:lnTo>
                  <a:cubicBezTo>
                    <a:pt x="208" y="505"/>
                    <a:pt x="684" y="327"/>
                    <a:pt x="699" y="322"/>
                  </a:cubicBezTo>
                  <a:lnTo>
                    <a:pt x="708" y="318"/>
                  </a:lnTo>
                  <a:lnTo>
                    <a:pt x="1382" y="58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4" name="Google Shape;7804;p29"/>
            <p:cNvSpPr/>
            <p:nvPr/>
          </p:nvSpPr>
          <p:spPr>
            <a:xfrm>
              <a:off x="4917491" y="3115489"/>
              <a:ext cx="36115" cy="43826"/>
            </a:xfrm>
            <a:custGeom>
              <a:rect b="b" l="l" r="r" t="t"/>
              <a:pathLst>
                <a:path extrusionOk="0" h="1671" w="1377">
                  <a:moveTo>
                    <a:pt x="1319" y="1"/>
                  </a:moveTo>
                  <a:lnTo>
                    <a:pt x="501" y="318"/>
                  </a:lnTo>
                  <a:lnTo>
                    <a:pt x="491" y="323"/>
                  </a:lnTo>
                  <a:cubicBezTo>
                    <a:pt x="472" y="328"/>
                    <a:pt x="1" y="506"/>
                    <a:pt x="1" y="1108"/>
                  </a:cubicBezTo>
                  <a:lnTo>
                    <a:pt x="1" y="1671"/>
                  </a:lnTo>
                  <a:lnTo>
                    <a:pt x="203" y="1671"/>
                  </a:lnTo>
                  <a:lnTo>
                    <a:pt x="203" y="1108"/>
                  </a:lnTo>
                  <a:cubicBezTo>
                    <a:pt x="208" y="506"/>
                    <a:pt x="679" y="333"/>
                    <a:pt x="698" y="323"/>
                  </a:cubicBezTo>
                  <a:lnTo>
                    <a:pt x="708" y="318"/>
                  </a:lnTo>
                  <a:lnTo>
                    <a:pt x="1377" y="59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5" name="Google Shape;7805;p29"/>
            <p:cNvSpPr/>
            <p:nvPr/>
          </p:nvSpPr>
          <p:spPr>
            <a:xfrm>
              <a:off x="4938053" y="3017686"/>
              <a:ext cx="32207" cy="33361"/>
            </a:xfrm>
            <a:custGeom>
              <a:rect b="b" l="l" r="r" t="t"/>
              <a:pathLst>
                <a:path extrusionOk="0" h="1272" w="1228">
                  <a:moveTo>
                    <a:pt x="1074" y="1"/>
                  </a:moveTo>
                  <a:cubicBezTo>
                    <a:pt x="482" y="1"/>
                    <a:pt x="1" y="482"/>
                    <a:pt x="1" y="1074"/>
                  </a:cubicBezTo>
                  <a:lnTo>
                    <a:pt x="1" y="1271"/>
                  </a:lnTo>
                  <a:lnTo>
                    <a:pt x="59" y="1257"/>
                  </a:lnTo>
                  <a:lnTo>
                    <a:pt x="116" y="1257"/>
                  </a:lnTo>
                  <a:cubicBezTo>
                    <a:pt x="116" y="1257"/>
                    <a:pt x="150" y="1257"/>
                    <a:pt x="203" y="1252"/>
                  </a:cubicBezTo>
                  <a:lnTo>
                    <a:pt x="203" y="1083"/>
                  </a:lnTo>
                  <a:lnTo>
                    <a:pt x="203" y="1074"/>
                  </a:lnTo>
                  <a:cubicBezTo>
                    <a:pt x="203" y="501"/>
                    <a:pt x="655" y="30"/>
                    <a:pt x="1228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6" name="Google Shape;7806;p29"/>
            <p:cNvSpPr/>
            <p:nvPr/>
          </p:nvSpPr>
          <p:spPr>
            <a:xfrm>
              <a:off x="5058333" y="2917996"/>
              <a:ext cx="32076" cy="33335"/>
            </a:xfrm>
            <a:custGeom>
              <a:rect b="b" l="l" r="r" t="t"/>
              <a:pathLst>
                <a:path extrusionOk="0" h="1271" w="1223">
                  <a:moveTo>
                    <a:pt x="1069" y="0"/>
                  </a:moveTo>
                  <a:cubicBezTo>
                    <a:pt x="477" y="5"/>
                    <a:pt x="1" y="482"/>
                    <a:pt x="1" y="1074"/>
                  </a:cubicBezTo>
                  <a:lnTo>
                    <a:pt x="1" y="1271"/>
                  </a:lnTo>
                  <a:lnTo>
                    <a:pt x="53" y="1252"/>
                  </a:lnTo>
                  <a:lnTo>
                    <a:pt x="203" y="1252"/>
                  </a:lnTo>
                  <a:lnTo>
                    <a:pt x="203" y="1083"/>
                  </a:lnTo>
                  <a:lnTo>
                    <a:pt x="198" y="1074"/>
                  </a:lnTo>
                  <a:cubicBezTo>
                    <a:pt x="203" y="501"/>
                    <a:pt x="650" y="29"/>
                    <a:pt x="1223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7" name="Google Shape;7807;p29"/>
            <p:cNvSpPr/>
            <p:nvPr/>
          </p:nvSpPr>
          <p:spPr>
            <a:xfrm>
              <a:off x="5178481" y="3017686"/>
              <a:ext cx="32076" cy="33361"/>
            </a:xfrm>
            <a:custGeom>
              <a:rect b="b" l="l" r="r" t="t"/>
              <a:pathLst>
                <a:path extrusionOk="0" h="1272" w="1223">
                  <a:moveTo>
                    <a:pt x="1068" y="1"/>
                  </a:moveTo>
                  <a:cubicBezTo>
                    <a:pt x="477" y="1"/>
                    <a:pt x="0" y="482"/>
                    <a:pt x="0" y="1074"/>
                  </a:cubicBezTo>
                  <a:lnTo>
                    <a:pt x="0" y="1271"/>
                  </a:lnTo>
                  <a:lnTo>
                    <a:pt x="53" y="1257"/>
                  </a:lnTo>
                  <a:lnTo>
                    <a:pt x="111" y="1257"/>
                  </a:lnTo>
                  <a:cubicBezTo>
                    <a:pt x="111" y="1257"/>
                    <a:pt x="149" y="1257"/>
                    <a:pt x="202" y="1252"/>
                  </a:cubicBezTo>
                  <a:lnTo>
                    <a:pt x="202" y="1083"/>
                  </a:lnTo>
                  <a:lnTo>
                    <a:pt x="202" y="1074"/>
                  </a:lnTo>
                  <a:cubicBezTo>
                    <a:pt x="202" y="501"/>
                    <a:pt x="650" y="30"/>
                    <a:pt x="1222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8" name="Google Shape;7808;p29"/>
            <p:cNvSpPr/>
            <p:nvPr/>
          </p:nvSpPr>
          <p:spPr>
            <a:xfrm>
              <a:off x="5058333" y="3117508"/>
              <a:ext cx="32076" cy="33361"/>
            </a:xfrm>
            <a:custGeom>
              <a:rect b="b" l="l" r="r" t="t"/>
              <a:pathLst>
                <a:path extrusionOk="0" h="1272" w="1223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lnTo>
                    <a:pt x="1" y="1271"/>
                  </a:lnTo>
                  <a:lnTo>
                    <a:pt x="53" y="1252"/>
                  </a:lnTo>
                  <a:lnTo>
                    <a:pt x="111" y="1252"/>
                  </a:lnTo>
                  <a:cubicBezTo>
                    <a:pt x="111" y="1252"/>
                    <a:pt x="150" y="1252"/>
                    <a:pt x="203" y="1247"/>
                  </a:cubicBezTo>
                  <a:lnTo>
                    <a:pt x="203" y="1069"/>
                  </a:lnTo>
                  <a:lnTo>
                    <a:pt x="198" y="1069"/>
                  </a:lnTo>
                  <a:cubicBezTo>
                    <a:pt x="203" y="496"/>
                    <a:pt x="650" y="25"/>
                    <a:pt x="122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9" name="Google Shape;7809;p29"/>
            <p:cNvSpPr/>
            <p:nvPr/>
          </p:nvSpPr>
          <p:spPr>
            <a:xfrm>
              <a:off x="5025889" y="2907767"/>
              <a:ext cx="122325" cy="163214"/>
            </a:xfrm>
            <a:custGeom>
              <a:rect b="b" l="l" r="r" t="t"/>
              <a:pathLst>
                <a:path extrusionOk="0" h="6223" w="4664">
                  <a:moveTo>
                    <a:pt x="2397" y="434"/>
                  </a:moveTo>
                  <a:cubicBezTo>
                    <a:pt x="2965" y="439"/>
                    <a:pt x="3422" y="896"/>
                    <a:pt x="3422" y="1464"/>
                  </a:cubicBezTo>
                  <a:lnTo>
                    <a:pt x="3422" y="1603"/>
                  </a:lnTo>
                  <a:lnTo>
                    <a:pt x="3408" y="1603"/>
                  </a:lnTo>
                  <a:cubicBezTo>
                    <a:pt x="3104" y="1531"/>
                    <a:pt x="3008" y="1131"/>
                    <a:pt x="3008" y="1127"/>
                  </a:cubicBezTo>
                  <a:cubicBezTo>
                    <a:pt x="2982" y="1018"/>
                    <a:pt x="2888" y="957"/>
                    <a:pt x="2793" y="957"/>
                  </a:cubicBezTo>
                  <a:cubicBezTo>
                    <a:pt x="2728" y="957"/>
                    <a:pt x="2663" y="985"/>
                    <a:pt x="2618" y="1045"/>
                  </a:cubicBezTo>
                  <a:cubicBezTo>
                    <a:pt x="2224" y="1589"/>
                    <a:pt x="1348" y="1593"/>
                    <a:pt x="1339" y="1593"/>
                  </a:cubicBezTo>
                  <a:lnTo>
                    <a:pt x="1286" y="1593"/>
                  </a:lnTo>
                  <a:lnTo>
                    <a:pt x="1271" y="1598"/>
                  </a:lnTo>
                  <a:lnTo>
                    <a:pt x="1266" y="1598"/>
                  </a:lnTo>
                  <a:lnTo>
                    <a:pt x="1266" y="1464"/>
                  </a:lnTo>
                  <a:cubicBezTo>
                    <a:pt x="1266" y="896"/>
                    <a:pt x="1728" y="439"/>
                    <a:pt x="2291" y="434"/>
                  </a:cubicBezTo>
                  <a:close/>
                  <a:moveTo>
                    <a:pt x="3576" y="2195"/>
                  </a:moveTo>
                  <a:lnTo>
                    <a:pt x="3600" y="2200"/>
                  </a:lnTo>
                  <a:cubicBezTo>
                    <a:pt x="3672" y="2281"/>
                    <a:pt x="3663" y="2402"/>
                    <a:pt x="3576" y="2469"/>
                  </a:cubicBezTo>
                  <a:lnTo>
                    <a:pt x="3576" y="2195"/>
                  </a:lnTo>
                  <a:close/>
                  <a:moveTo>
                    <a:pt x="1117" y="2200"/>
                  </a:moveTo>
                  <a:lnTo>
                    <a:pt x="1117" y="2474"/>
                  </a:lnTo>
                  <a:cubicBezTo>
                    <a:pt x="1031" y="2411"/>
                    <a:pt x="1011" y="2286"/>
                    <a:pt x="1084" y="2209"/>
                  </a:cubicBezTo>
                  <a:cubicBezTo>
                    <a:pt x="1093" y="2205"/>
                    <a:pt x="1108" y="2200"/>
                    <a:pt x="1117" y="2200"/>
                  </a:cubicBezTo>
                  <a:close/>
                  <a:moveTo>
                    <a:pt x="2724" y="1565"/>
                  </a:moveTo>
                  <a:cubicBezTo>
                    <a:pt x="2821" y="1738"/>
                    <a:pt x="2965" y="1877"/>
                    <a:pt x="3143" y="1964"/>
                  </a:cubicBezTo>
                  <a:lnTo>
                    <a:pt x="3143" y="2585"/>
                  </a:lnTo>
                  <a:cubicBezTo>
                    <a:pt x="3138" y="2970"/>
                    <a:pt x="2830" y="3278"/>
                    <a:pt x="2445" y="3282"/>
                  </a:cubicBezTo>
                  <a:lnTo>
                    <a:pt x="2248" y="3282"/>
                  </a:lnTo>
                  <a:cubicBezTo>
                    <a:pt x="1868" y="3278"/>
                    <a:pt x="1555" y="2970"/>
                    <a:pt x="1555" y="2585"/>
                  </a:cubicBezTo>
                  <a:lnTo>
                    <a:pt x="1555" y="2012"/>
                  </a:lnTo>
                  <a:cubicBezTo>
                    <a:pt x="1839" y="1983"/>
                    <a:pt x="2335" y="1882"/>
                    <a:pt x="2724" y="1565"/>
                  </a:cubicBezTo>
                  <a:close/>
                  <a:moveTo>
                    <a:pt x="2580" y="3711"/>
                  </a:moveTo>
                  <a:lnTo>
                    <a:pt x="2580" y="3826"/>
                  </a:lnTo>
                  <a:lnTo>
                    <a:pt x="2339" y="4076"/>
                  </a:lnTo>
                  <a:lnTo>
                    <a:pt x="2113" y="3855"/>
                  </a:lnTo>
                  <a:lnTo>
                    <a:pt x="2113" y="3711"/>
                  </a:lnTo>
                  <a:cubicBezTo>
                    <a:pt x="2157" y="3715"/>
                    <a:pt x="2205" y="3715"/>
                    <a:pt x="2248" y="3715"/>
                  </a:cubicBezTo>
                  <a:lnTo>
                    <a:pt x="2445" y="3715"/>
                  </a:lnTo>
                  <a:cubicBezTo>
                    <a:pt x="2489" y="3715"/>
                    <a:pt x="2537" y="3715"/>
                    <a:pt x="2580" y="3711"/>
                  </a:cubicBezTo>
                  <a:close/>
                  <a:moveTo>
                    <a:pt x="2291" y="1"/>
                  </a:moveTo>
                  <a:cubicBezTo>
                    <a:pt x="1483" y="1"/>
                    <a:pt x="824" y="655"/>
                    <a:pt x="824" y="1464"/>
                  </a:cubicBezTo>
                  <a:lnTo>
                    <a:pt x="824" y="1848"/>
                  </a:lnTo>
                  <a:cubicBezTo>
                    <a:pt x="391" y="2200"/>
                    <a:pt x="612" y="2902"/>
                    <a:pt x="1170" y="2941"/>
                  </a:cubicBezTo>
                  <a:lnTo>
                    <a:pt x="1170" y="2936"/>
                  </a:lnTo>
                  <a:cubicBezTo>
                    <a:pt x="1257" y="3201"/>
                    <a:pt x="1435" y="3422"/>
                    <a:pt x="1675" y="3561"/>
                  </a:cubicBezTo>
                  <a:lnTo>
                    <a:pt x="1675" y="3682"/>
                  </a:lnTo>
                  <a:lnTo>
                    <a:pt x="780" y="4033"/>
                  </a:lnTo>
                  <a:cubicBezTo>
                    <a:pt x="699" y="4062"/>
                    <a:pt x="1" y="4341"/>
                    <a:pt x="1" y="5231"/>
                  </a:cubicBezTo>
                  <a:lnTo>
                    <a:pt x="1" y="6006"/>
                  </a:lnTo>
                  <a:cubicBezTo>
                    <a:pt x="1" y="6126"/>
                    <a:pt x="97" y="6222"/>
                    <a:pt x="217" y="6222"/>
                  </a:cubicBezTo>
                  <a:lnTo>
                    <a:pt x="776" y="6222"/>
                  </a:lnTo>
                  <a:cubicBezTo>
                    <a:pt x="1064" y="6222"/>
                    <a:pt x="1064" y="5789"/>
                    <a:pt x="776" y="5789"/>
                  </a:cubicBezTo>
                  <a:lnTo>
                    <a:pt x="439" y="5789"/>
                  </a:lnTo>
                  <a:lnTo>
                    <a:pt x="439" y="5231"/>
                  </a:lnTo>
                  <a:cubicBezTo>
                    <a:pt x="439" y="4630"/>
                    <a:pt x="910" y="4447"/>
                    <a:pt x="930" y="4442"/>
                  </a:cubicBezTo>
                  <a:lnTo>
                    <a:pt x="939" y="4437"/>
                  </a:lnTo>
                  <a:lnTo>
                    <a:pt x="1757" y="4120"/>
                  </a:lnTo>
                  <a:lnTo>
                    <a:pt x="2190" y="4538"/>
                  </a:lnTo>
                  <a:cubicBezTo>
                    <a:pt x="2234" y="4577"/>
                    <a:pt x="2286" y="4601"/>
                    <a:pt x="2344" y="4601"/>
                  </a:cubicBezTo>
                  <a:cubicBezTo>
                    <a:pt x="2402" y="4601"/>
                    <a:pt x="2460" y="4577"/>
                    <a:pt x="2498" y="4533"/>
                  </a:cubicBezTo>
                  <a:lnTo>
                    <a:pt x="2912" y="4105"/>
                  </a:lnTo>
                  <a:lnTo>
                    <a:pt x="3725" y="4432"/>
                  </a:lnTo>
                  <a:lnTo>
                    <a:pt x="3740" y="4437"/>
                  </a:lnTo>
                  <a:cubicBezTo>
                    <a:pt x="3744" y="4437"/>
                    <a:pt x="4230" y="4610"/>
                    <a:pt x="4230" y="5226"/>
                  </a:cubicBezTo>
                  <a:lnTo>
                    <a:pt x="4230" y="5784"/>
                  </a:lnTo>
                  <a:lnTo>
                    <a:pt x="1468" y="5784"/>
                  </a:lnTo>
                  <a:cubicBezTo>
                    <a:pt x="1175" y="5784"/>
                    <a:pt x="1175" y="6222"/>
                    <a:pt x="1468" y="6222"/>
                  </a:cubicBezTo>
                  <a:lnTo>
                    <a:pt x="4447" y="6222"/>
                  </a:lnTo>
                  <a:cubicBezTo>
                    <a:pt x="4567" y="6222"/>
                    <a:pt x="4663" y="6121"/>
                    <a:pt x="4663" y="6001"/>
                  </a:cubicBezTo>
                  <a:lnTo>
                    <a:pt x="4663" y="5231"/>
                  </a:lnTo>
                  <a:cubicBezTo>
                    <a:pt x="4663" y="4346"/>
                    <a:pt x="3971" y="4062"/>
                    <a:pt x="3884" y="4033"/>
                  </a:cubicBezTo>
                  <a:lnTo>
                    <a:pt x="3013" y="3682"/>
                  </a:lnTo>
                  <a:lnTo>
                    <a:pt x="3013" y="3561"/>
                  </a:lnTo>
                  <a:cubicBezTo>
                    <a:pt x="3254" y="3422"/>
                    <a:pt x="3432" y="3201"/>
                    <a:pt x="3518" y="2936"/>
                  </a:cubicBezTo>
                  <a:cubicBezTo>
                    <a:pt x="4067" y="2893"/>
                    <a:pt x="4283" y="2200"/>
                    <a:pt x="3855" y="1848"/>
                  </a:cubicBezTo>
                  <a:lnTo>
                    <a:pt x="3855" y="1464"/>
                  </a:lnTo>
                  <a:cubicBezTo>
                    <a:pt x="3855" y="655"/>
                    <a:pt x="3201" y="1"/>
                    <a:pt x="23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0" name="Google Shape;7810;p29"/>
            <p:cNvSpPr/>
            <p:nvPr/>
          </p:nvSpPr>
          <p:spPr>
            <a:xfrm>
              <a:off x="5133501" y="2916396"/>
              <a:ext cx="109185" cy="83718"/>
            </a:xfrm>
            <a:custGeom>
              <a:rect b="b" l="l" r="r" t="t"/>
              <a:pathLst>
                <a:path extrusionOk="0" h="3192" w="4163">
                  <a:moveTo>
                    <a:pt x="309" y="0"/>
                  </a:moveTo>
                  <a:cubicBezTo>
                    <a:pt x="86" y="0"/>
                    <a:pt x="0" y="345"/>
                    <a:pt x="248" y="427"/>
                  </a:cubicBezTo>
                  <a:cubicBezTo>
                    <a:pt x="1667" y="894"/>
                    <a:pt x="2880" y="1837"/>
                    <a:pt x="3688" y="3093"/>
                  </a:cubicBezTo>
                  <a:cubicBezTo>
                    <a:pt x="3735" y="3162"/>
                    <a:pt x="3799" y="3191"/>
                    <a:pt x="3863" y="3191"/>
                  </a:cubicBezTo>
                  <a:cubicBezTo>
                    <a:pt x="4015" y="3191"/>
                    <a:pt x="4162" y="3027"/>
                    <a:pt x="4054" y="2857"/>
                  </a:cubicBezTo>
                  <a:cubicBezTo>
                    <a:pt x="3192" y="1515"/>
                    <a:pt x="1898" y="509"/>
                    <a:pt x="387" y="13"/>
                  </a:cubicBezTo>
                  <a:cubicBezTo>
                    <a:pt x="360" y="4"/>
                    <a:pt x="334" y="0"/>
                    <a:pt x="3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1" name="Google Shape;7811;p29"/>
            <p:cNvSpPr/>
            <p:nvPr/>
          </p:nvSpPr>
          <p:spPr>
            <a:xfrm>
              <a:off x="4932651" y="2915924"/>
              <a:ext cx="109238" cy="84164"/>
            </a:xfrm>
            <a:custGeom>
              <a:rect b="b" l="l" r="r" t="t"/>
              <a:pathLst>
                <a:path extrusionOk="0" h="3209" w="4165">
                  <a:moveTo>
                    <a:pt x="3855" y="0"/>
                  </a:moveTo>
                  <a:cubicBezTo>
                    <a:pt x="3832" y="0"/>
                    <a:pt x="3808" y="4"/>
                    <a:pt x="3782" y="12"/>
                  </a:cubicBezTo>
                  <a:cubicBezTo>
                    <a:pt x="2247" y="508"/>
                    <a:pt x="933" y="1518"/>
                    <a:pt x="63" y="2870"/>
                  </a:cubicBezTo>
                  <a:cubicBezTo>
                    <a:pt x="0" y="2976"/>
                    <a:pt x="29" y="3111"/>
                    <a:pt x="130" y="3173"/>
                  </a:cubicBezTo>
                  <a:cubicBezTo>
                    <a:pt x="166" y="3198"/>
                    <a:pt x="207" y="3209"/>
                    <a:pt x="247" y="3209"/>
                  </a:cubicBezTo>
                  <a:cubicBezTo>
                    <a:pt x="319" y="3209"/>
                    <a:pt x="390" y="3173"/>
                    <a:pt x="433" y="3111"/>
                  </a:cubicBezTo>
                  <a:cubicBezTo>
                    <a:pt x="1246" y="1841"/>
                    <a:pt x="2478" y="893"/>
                    <a:pt x="3912" y="431"/>
                  </a:cubicBezTo>
                  <a:cubicBezTo>
                    <a:pt x="4165" y="348"/>
                    <a:pt x="4078" y="0"/>
                    <a:pt x="3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2" name="Google Shape;7812;p29"/>
            <p:cNvSpPr/>
            <p:nvPr/>
          </p:nvSpPr>
          <p:spPr>
            <a:xfrm>
              <a:off x="4931365" y="3177831"/>
              <a:ext cx="91272" cy="76847"/>
            </a:xfrm>
            <a:custGeom>
              <a:rect b="b" l="l" r="r" t="t"/>
              <a:pathLst>
                <a:path extrusionOk="0" h="2930" w="3480">
                  <a:moveTo>
                    <a:pt x="303" y="1"/>
                  </a:moveTo>
                  <a:cubicBezTo>
                    <a:pt x="149" y="1"/>
                    <a:pt x="0" y="170"/>
                    <a:pt x="112" y="342"/>
                  </a:cubicBezTo>
                  <a:cubicBezTo>
                    <a:pt x="829" y="1459"/>
                    <a:pt x="1849" y="2349"/>
                    <a:pt x="3052" y="2902"/>
                  </a:cubicBezTo>
                  <a:cubicBezTo>
                    <a:pt x="3089" y="2922"/>
                    <a:pt x="3125" y="2930"/>
                    <a:pt x="3159" y="2930"/>
                  </a:cubicBezTo>
                  <a:cubicBezTo>
                    <a:pt x="3370" y="2930"/>
                    <a:pt x="3479" y="2598"/>
                    <a:pt x="3234" y="2503"/>
                  </a:cubicBezTo>
                  <a:cubicBezTo>
                    <a:pt x="2108" y="1983"/>
                    <a:pt x="1151" y="1156"/>
                    <a:pt x="482" y="107"/>
                  </a:cubicBezTo>
                  <a:cubicBezTo>
                    <a:pt x="435" y="32"/>
                    <a:pt x="368" y="1"/>
                    <a:pt x="3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3" name="Google Shape;7813;p29"/>
            <p:cNvSpPr/>
            <p:nvPr/>
          </p:nvSpPr>
          <p:spPr>
            <a:xfrm>
              <a:off x="5152988" y="3177989"/>
              <a:ext cx="88623" cy="76060"/>
            </a:xfrm>
            <a:custGeom>
              <a:rect b="b" l="l" r="r" t="t"/>
              <a:pathLst>
                <a:path extrusionOk="0" h="2900" w="3379">
                  <a:moveTo>
                    <a:pt x="3130" y="0"/>
                  </a:moveTo>
                  <a:cubicBezTo>
                    <a:pt x="3058" y="0"/>
                    <a:pt x="2989" y="36"/>
                    <a:pt x="2945" y="101"/>
                  </a:cubicBezTo>
                  <a:cubicBezTo>
                    <a:pt x="2286" y="1130"/>
                    <a:pt x="1348" y="1958"/>
                    <a:pt x="241" y="2478"/>
                  </a:cubicBezTo>
                  <a:cubicBezTo>
                    <a:pt x="0" y="2581"/>
                    <a:pt x="110" y="2899"/>
                    <a:pt x="317" y="2899"/>
                  </a:cubicBezTo>
                  <a:cubicBezTo>
                    <a:pt x="351" y="2899"/>
                    <a:pt x="386" y="2891"/>
                    <a:pt x="424" y="2872"/>
                  </a:cubicBezTo>
                  <a:cubicBezTo>
                    <a:pt x="1607" y="2319"/>
                    <a:pt x="2608" y="1438"/>
                    <a:pt x="3316" y="336"/>
                  </a:cubicBezTo>
                  <a:cubicBezTo>
                    <a:pt x="3378" y="235"/>
                    <a:pt x="3349" y="101"/>
                    <a:pt x="3248" y="33"/>
                  </a:cubicBezTo>
                  <a:cubicBezTo>
                    <a:pt x="3211" y="11"/>
                    <a:pt x="3170" y="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4" name="Google Shape;7814;p29"/>
            <p:cNvSpPr/>
            <p:nvPr/>
          </p:nvSpPr>
          <p:spPr>
            <a:xfrm>
              <a:off x="4905872" y="3007484"/>
              <a:ext cx="122456" cy="163319"/>
            </a:xfrm>
            <a:custGeom>
              <a:rect b="b" l="l" r="r" t="t"/>
              <a:pathLst>
                <a:path extrusionOk="0" h="6227" w="4669">
                  <a:moveTo>
                    <a:pt x="2397" y="423"/>
                  </a:moveTo>
                  <a:cubicBezTo>
                    <a:pt x="2965" y="428"/>
                    <a:pt x="3422" y="885"/>
                    <a:pt x="3427" y="1453"/>
                  </a:cubicBezTo>
                  <a:lnTo>
                    <a:pt x="3427" y="1588"/>
                  </a:lnTo>
                  <a:lnTo>
                    <a:pt x="3408" y="1588"/>
                  </a:lnTo>
                  <a:cubicBezTo>
                    <a:pt x="3109" y="1521"/>
                    <a:pt x="3008" y="1116"/>
                    <a:pt x="3008" y="1116"/>
                  </a:cubicBezTo>
                  <a:cubicBezTo>
                    <a:pt x="2982" y="1007"/>
                    <a:pt x="2888" y="946"/>
                    <a:pt x="2793" y="946"/>
                  </a:cubicBezTo>
                  <a:cubicBezTo>
                    <a:pt x="2728" y="946"/>
                    <a:pt x="2663" y="974"/>
                    <a:pt x="2619" y="1035"/>
                  </a:cubicBezTo>
                  <a:cubicBezTo>
                    <a:pt x="2224" y="1583"/>
                    <a:pt x="1348" y="1588"/>
                    <a:pt x="1339" y="1588"/>
                  </a:cubicBezTo>
                  <a:lnTo>
                    <a:pt x="1286" y="1588"/>
                  </a:lnTo>
                  <a:lnTo>
                    <a:pt x="1271" y="1593"/>
                  </a:lnTo>
                  <a:lnTo>
                    <a:pt x="1266" y="1593"/>
                  </a:lnTo>
                  <a:lnTo>
                    <a:pt x="1266" y="1453"/>
                  </a:lnTo>
                  <a:cubicBezTo>
                    <a:pt x="1266" y="885"/>
                    <a:pt x="1728" y="428"/>
                    <a:pt x="2291" y="423"/>
                  </a:cubicBezTo>
                  <a:close/>
                  <a:moveTo>
                    <a:pt x="3576" y="2194"/>
                  </a:moveTo>
                  <a:lnTo>
                    <a:pt x="3600" y="2199"/>
                  </a:lnTo>
                  <a:cubicBezTo>
                    <a:pt x="3672" y="2276"/>
                    <a:pt x="3663" y="2401"/>
                    <a:pt x="3576" y="2464"/>
                  </a:cubicBezTo>
                  <a:lnTo>
                    <a:pt x="3576" y="2194"/>
                  </a:lnTo>
                  <a:close/>
                  <a:moveTo>
                    <a:pt x="1117" y="2194"/>
                  </a:moveTo>
                  <a:lnTo>
                    <a:pt x="1117" y="2473"/>
                  </a:lnTo>
                  <a:cubicBezTo>
                    <a:pt x="1031" y="2411"/>
                    <a:pt x="1011" y="2286"/>
                    <a:pt x="1084" y="2204"/>
                  </a:cubicBezTo>
                  <a:cubicBezTo>
                    <a:pt x="1093" y="2204"/>
                    <a:pt x="1108" y="2199"/>
                    <a:pt x="1117" y="2194"/>
                  </a:cubicBezTo>
                  <a:close/>
                  <a:moveTo>
                    <a:pt x="2724" y="1559"/>
                  </a:moveTo>
                  <a:cubicBezTo>
                    <a:pt x="2821" y="1732"/>
                    <a:pt x="2965" y="1872"/>
                    <a:pt x="3143" y="1963"/>
                  </a:cubicBezTo>
                  <a:lnTo>
                    <a:pt x="3143" y="2584"/>
                  </a:lnTo>
                  <a:cubicBezTo>
                    <a:pt x="3143" y="2969"/>
                    <a:pt x="2830" y="3282"/>
                    <a:pt x="2450" y="3282"/>
                  </a:cubicBezTo>
                  <a:lnTo>
                    <a:pt x="2445" y="3277"/>
                  </a:lnTo>
                  <a:lnTo>
                    <a:pt x="2248" y="3277"/>
                  </a:lnTo>
                  <a:cubicBezTo>
                    <a:pt x="1868" y="3277"/>
                    <a:pt x="1555" y="2969"/>
                    <a:pt x="1555" y="2584"/>
                  </a:cubicBezTo>
                  <a:lnTo>
                    <a:pt x="1555" y="2011"/>
                  </a:lnTo>
                  <a:cubicBezTo>
                    <a:pt x="1839" y="1982"/>
                    <a:pt x="2335" y="1881"/>
                    <a:pt x="2724" y="1559"/>
                  </a:cubicBezTo>
                  <a:close/>
                  <a:moveTo>
                    <a:pt x="2580" y="3705"/>
                  </a:moveTo>
                  <a:lnTo>
                    <a:pt x="2580" y="3825"/>
                  </a:lnTo>
                  <a:lnTo>
                    <a:pt x="2339" y="4076"/>
                  </a:lnTo>
                  <a:lnTo>
                    <a:pt x="2113" y="3854"/>
                  </a:lnTo>
                  <a:lnTo>
                    <a:pt x="2113" y="3705"/>
                  </a:lnTo>
                  <a:cubicBezTo>
                    <a:pt x="2157" y="3715"/>
                    <a:pt x="2205" y="3715"/>
                    <a:pt x="2248" y="3715"/>
                  </a:cubicBezTo>
                  <a:lnTo>
                    <a:pt x="2445" y="3715"/>
                  </a:lnTo>
                  <a:cubicBezTo>
                    <a:pt x="2493" y="3715"/>
                    <a:pt x="2537" y="3715"/>
                    <a:pt x="2580" y="3705"/>
                  </a:cubicBezTo>
                  <a:close/>
                  <a:moveTo>
                    <a:pt x="2291" y="0"/>
                  </a:moveTo>
                  <a:cubicBezTo>
                    <a:pt x="1483" y="0"/>
                    <a:pt x="829" y="654"/>
                    <a:pt x="829" y="1463"/>
                  </a:cubicBezTo>
                  <a:lnTo>
                    <a:pt x="829" y="1848"/>
                  </a:lnTo>
                  <a:cubicBezTo>
                    <a:pt x="391" y="2199"/>
                    <a:pt x="612" y="2901"/>
                    <a:pt x="1170" y="2935"/>
                  </a:cubicBezTo>
                  <a:cubicBezTo>
                    <a:pt x="1257" y="3200"/>
                    <a:pt x="1440" y="3421"/>
                    <a:pt x="1675" y="3561"/>
                  </a:cubicBezTo>
                  <a:lnTo>
                    <a:pt x="1675" y="3681"/>
                  </a:lnTo>
                  <a:lnTo>
                    <a:pt x="780" y="4032"/>
                  </a:lnTo>
                  <a:cubicBezTo>
                    <a:pt x="699" y="4061"/>
                    <a:pt x="1" y="4340"/>
                    <a:pt x="1" y="5230"/>
                  </a:cubicBezTo>
                  <a:lnTo>
                    <a:pt x="1" y="6010"/>
                  </a:lnTo>
                  <a:cubicBezTo>
                    <a:pt x="1" y="6130"/>
                    <a:pt x="97" y="6226"/>
                    <a:pt x="217" y="6226"/>
                  </a:cubicBezTo>
                  <a:lnTo>
                    <a:pt x="776" y="6226"/>
                  </a:lnTo>
                  <a:cubicBezTo>
                    <a:pt x="1064" y="6226"/>
                    <a:pt x="1064" y="5789"/>
                    <a:pt x="776" y="5789"/>
                  </a:cubicBezTo>
                  <a:lnTo>
                    <a:pt x="439" y="5789"/>
                  </a:lnTo>
                  <a:lnTo>
                    <a:pt x="439" y="5230"/>
                  </a:lnTo>
                  <a:cubicBezTo>
                    <a:pt x="439" y="4629"/>
                    <a:pt x="910" y="4446"/>
                    <a:pt x="930" y="4441"/>
                  </a:cubicBezTo>
                  <a:lnTo>
                    <a:pt x="939" y="4441"/>
                  </a:lnTo>
                  <a:lnTo>
                    <a:pt x="1757" y="4119"/>
                  </a:lnTo>
                  <a:lnTo>
                    <a:pt x="2190" y="4542"/>
                  </a:lnTo>
                  <a:cubicBezTo>
                    <a:pt x="2234" y="4581"/>
                    <a:pt x="2287" y="4600"/>
                    <a:pt x="2344" y="4600"/>
                  </a:cubicBezTo>
                  <a:cubicBezTo>
                    <a:pt x="2407" y="4600"/>
                    <a:pt x="2460" y="4576"/>
                    <a:pt x="2498" y="4533"/>
                  </a:cubicBezTo>
                  <a:lnTo>
                    <a:pt x="2912" y="4109"/>
                  </a:lnTo>
                  <a:lnTo>
                    <a:pt x="3725" y="4436"/>
                  </a:lnTo>
                  <a:lnTo>
                    <a:pt x="3735" y="4436"/>
                  </a:lnTo>
                  <a:cubicBezTo>
                    <a:pt x="3759" y="4446"/>
                    <a:pt x="4230" y="4619"/>
                    <a:pt x="4230" y="5226"/>
                  </a:cubicBezTo>
                  <a:lnTo>
                    <a:pt x="4230" y="5784"/>
                  </a:lnTo>
                  <a:lnTo>
                    <a:pt x="1469" y="5784"/>
                  </a:lnTo>
                  <a:cubicBezTo>
                    <a:pt x="1180" y="5784"/>
                    <a:pt x="1180" y="6222"/>
                    <a:pt x="1469" y="6222"/>
                  </a:cubicBezTo>
                  <a:lnTo>
                    <a:pt x="4447" y="6222"/>
                  </a:lnTo>
                  <a:cubicBezTo>
                    <a:pt x="4567" y="6222"/>
                    <a:pt x="4668" y="6125"/>
                    <a:pt x="4668" y="6005"/>
                  </a:cubicBezTo>
                  <a:lnTo>
                    <a:pt x="4668" y="5226"/>
                  </a:lnTo>
                  <a:cubicBezTo>
                    <a:pt x="4668" y="4340"/>
                    <a:pt x="3975" y="4061"/>
                    <a:pt x="3889" y="4032"/>
                  </a:cubicBezTo>
                  <a:lnTo>
                    <a:pt x="3018" y="3681"/>
                  </a:lnTo>
                  <a:lnTo>
                    <a:pt x="3018" y="3561"/>
                  </a:lnTo>
                  <a:cubicBezTo>
                    <a:pt x="3254" y="3421"/>
                    <a:pt x="3437" y="3200"/>
                    <a:pt x="3523" y="2935"/>
                  </a:cubicBezTo>
                  <a:cubicBezTo>
                    <a:pt x="4072" y="2892"/>
                    <a:pt x="4288" y="2199"/>
                    <a:pt x="3860" y="1848"/>
                  </a:cubicBezTo>
                  <a:lnTo>
                    <a:pt x="3860" y="1463"/>
                  </a:lnTo>
                  <a:cubicBezTo>
                    <a:pt x="3860" y="654"/>
                    <a:pt x="3206" y="0"/>
                    <a:pt x="2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5" name="Google Shape;7815;p29"/>
            <p:cNvSpPr/>
            <p:nvPr/>
          </p:nvSpPr>
          <p:spPr>
            <a:xfrm>
              <a:off x="5146300" y="3007484"/>
              <a:ext cx="122430" cy="163319"/>
            </a:xfrm>
            <a:custGeom>
              <a:rect b="b" l="l" r="r" t="t"/>
              <a:pathLst>
                <a:path extrusionOk="0" h="6227" w="4668">
                  <a:moveTo>
                    <a:pt x="2397" y="423"/>
                  </a:moveTo>
                  <a:cubicBezTo>
                    <a:pt x="2964" y="423"/>
                    <a:pt x="3421" y="885"/>
                    <a:pt x="3421" y="1453"/>
                  </a:cubicBezTo>
                  <a:lnTo>
                    <a:pt x="3421" y="1588"/>
                  </a:lnTo>
                  <a:lnTo>
                    <a:pt x="3407" y="1588"/>
                  </a:lnTo>
                  <a:cubicBezTo>
                    <a:pt x="3104" y="1521"/>
                    <a:pt x="3008" y="1116"/>
                    <a:pt x="3003" y="1116"/>
                  </a:cubicBezTo>
                  <a:cubicBezTo>
                    <a:pt x="2980" y="1007"/>
                    <a:pt x="2885" y="946"/>
                    <a:pt x="2789" y="946"/>
                  </a:cubicBezTo>
                  <a:cubicBezTo>
                    <a:pt x="2724" y="946"/>
                    <a:pt x="2658" y="974"/>
                    <a:pt x="2613" y="1035"/>
                  </a:cubicBezTo>
                  <a:cubicBezTo>
                    <a:pt x="2223" y="1583"/>
                    <a:pt x="1348" y="1588"/>
                    <a:pt x="1338" y="1588"/>
                  </a:cubicBezTo>
                  <a:lnTo>
                    <a:pt x="1285" y="1588"/>
                  </a:lnTo>
                  <a:lnTo>
                    <a:pt x="1271" y="1593"/>
                  </a:lnTo>
                  <a:lnTo>
                    <a:pt x="1266" y="1593"/>
                  </a:lnTo>
                  <a:lnTo>
                    <a:pt x="1266" y="1453"/>
                  </a:lnTo>
                  <a:cubicBezTo>
                    <a:pt x="1266" y="885"/>
                    <a:pt x="1723" y="423"/>
                    <a:pt x="2291" y="423"/>
                  </a:cubicBezTo>
                  <a:close/>
                  <a:moveTo>
                    <a:pt x="3575" y="2194"/>
                  </a:moveTo>
                  <a:lnTo>
                    <a:pt x="3599" y="2199"/>
                  </a:lnTo>
                  <a:cubicBezTo>
                    <a:pt x="3672" y="2276"/>
                    <a:pt x="3662" y="2401"/>
                    <a:pt x="3575" y="2464"/>
                  </a:cubicBezTo>
                  <a:lnTo>
                    <a:pt x="3575" y="2194"/>
                  </a:lnTo>
                  <a:close/>
                  <a:moveTo>
                    <a:pt x="1117" y="2194"/>
                  </a:moveTo>
                  <a:lnTo>
                    <a:pt x="1117" y="2473"/>
                  </a:lnTo>
                  <a:cubicBezTo>
                    <a:pt x="1025" y="2411"/>
                    <a:pt x="1011" y="2286"/>
                    <a:pt x="1078" y="2204"/>
                  </a:cubicBezTo>
                  <a:cubicBezTo>
                    <a:pt x="1093" y="2204"/>
                    <a:pt x="1102" y="2199"/>
                    <a:pt x="1117" y="2194"/>
                  </a:cubicBezTo>
                  <a:close/>
                  <a:moveTo>
                    <a:pt x="2724" y="1559"/>
                  </a:moveTo>
                  <a:cubicBezTo>
                    <a:pt x="2820" y="1732"/>
                    <a:pt x="2964" y="1872"/>
                    <a:pt x="3142" y="1963"/>
                  </a:cubicBezTo>
                  <a:lnTo>
                    <a:pt x="3142" y="2584"/>
                  </a:lnTo>
                  <a:cubicBezTo>
                    <a:pt x="3142" y="2969"/>
                    <a:pt x="2830" y="3282"/>
                    <a:pt x="2445" y="3282"/>
                  </a:cubicBezTo>
                  <a:lnTo>
                    <a:pt x="2445" y="3277"/>
                  </a:lnTo>
                  <a:lnTo>
                    <a:pt x="2247" y="3277"/>
                  </a:lnTo>
                  <a:cubicBezTo>
                    <a:pt x="1862" y="3277"/>
                    <a:pt x="1554" y="2969"/>
                    <a:pt x="1554" y="2584"/>
                  </a:cubicBezTo>
                  <a:lnTo>
                    <a:pt x="1554" y="2011"/>
                  </a:lnTo>
                  <a:cubicBezTo>
                    <a:pt x="1838" y="1982"/>
                    <a:pt x="2334" y="1881"/>
                    <a:pt x="2724" y="1559"/>
                  </a:cubicBezTo>
                  <a:close/>
                  <a:moveTo>
                    <a:pt x="2579" y="3705"/>
                  </a:moveTo>
                  <a:lnTo>
                    <a:pt x="2579" y="3825"/>
                  </a:lnTo>
                  <a:lnTo>
                    <a:pt x="2339" y="4076"/>
                  </a:lnTo>
                  <a:lnTo>
                    <a:pt x="2113" y="3854"/>
                  </a:lnTo>
                  <a:lnTo>
                    <a:pt x="2113" y="3705"/>
                  </a:lnTo>
                  <a:cubicBezTo>
                    <a:pt x="2156" y="3715"/>
                    <a:pt x="2204" y="3715"/>
                    <a:pt x="2247" y="3715"/>
                  </a:cubicBezTo>
                  <a:lnTo>
                    <a:pt x="2445" y="3715"/>
                  </a:lnTo>
                  <a:cubicBezTo>
                    <a:pt x="2488" y="3715"/>
                    <a:pt x="2536" y="3715"/>
                    <a:pt x="2579" y="3705"/>
                  </a:cubicBezTo>
                  <a:close/>
                  <a:moveTo>
                    <a:pt x="2291" y="0"/>
                  </a:moveTo>
                  <a:cubicBezTo>
                    <a:pt x="1482" y="0"/>
                    <a:pt x="828" y="654"/>
                    <a:pt x="828" y="1463"/>
                  </a:cubicBezTo>
                  <a:lnTo>
                    <a:pt x="828" y="1848"/>
                  </a:lnTo>
                  <a:cubicBezTo>
                    <a:pt x="390" y="2199"/>
                    <a:pt x="611" y="2901"/>
                    <a:pt x="1170" y="2935"/>
                  </a:cubicBezTo>
                  <a:cubicBezTo>
                    <a:pt x="1256" y="3200"/>
                    <a:pt x="1439" y="3421"/>
                    <a:pt x="1675" y="3561"/>
                  </a:cubicBezTo>
                  <a:lnTo>
                    <a:pt x="1675" y="3681"/>
                  </a:lnTo>
                  <a:lnTo>
                    <a:pt x="785" y="4032"/>
                  </a:lnTo>
                  <a:cubicBezTo>
                    <a:pt x="698" y="4061"/>
                    <a:pt x="0" y="4340"/>
                    <a:pt x="0" y="5230"/>
                  </a:cubicBezTo>
                  <a:lnTo>
                    <a:pt x="0" y="6010"/>
                  </a:lnTo>
                  <a:cubicBezTo>
                    <a:pt x="0" y="6130"/>
                    <a:pt x="97" y="6226"/>
                    <a:pt x="217" y="6226"/>
                  </a:cubicBezTo>
                  <a:lnTo>
                    <a:pt x="775" y="6226"/>
                  </a:lnTo>
                  <a:cubicBezTo>
                    <a:pt x="1064" y="6226"/>
                    <a:pt x="1064" y="5789"/>
                    <a:pt x="775" y="5789"/>
                  </a:cubicBezTo>
                  <a:lnTo>
                    <a:pt x="438" y="5789"/>
                  </a:lnTo>
                  <a:lnTo>
                    <a:pt x="438" y="5230"/>
                  </a:lnTo>
                  <a:cubicBezTo>
                    <a:pt x="438" y="4629"/>
                    <a:pt x="910" y="4446"/>
                    <a:pt x="929" y="4441"/>
                  </a:cubicBezTo>
                  <a:lnTo>
                    <a:pt x="939" y="4441"/>
                  </a:lnTo>
                  <a:lnTo>
                    <a:pt x="1757" y="4119"/>
                  </a:lnTo>
                  <a:lnTo>
                    <a:pt x="2190" y="4542"/>
                  </a:lnTo>
                  <a:cubicBezTo>
                    <a:pt x="2233" y="4581"/>
                    <a:pt x="2286" y="4600"/>
                    <a:pt x="2344" y="4600"/>
                  </a:cubicBezTo>
                  <a:cubicBezTo>
                    <a:pt x="2406" y="4600"/>
                    <a:pt x="2459" y="4576"/>
                    <a:pt x="2498" y="4533"/>
                  </a:cubicBezTo>
                  <a:lnTo>
                    <a:pt x="2911" y="4109"/>
                  </a:lnTo>
                  <a:lnTo>
                    <a:pt x="3725" y="4436"/>
                  </a:lnTo>
                  <a:lnTo>
                    <a:pt x="3734" y="4436"/>
                  </a:lnTo>
                  <a:cubicBezTo>
                    <a:pt x="3758" y="4446"/>
                    <a:pt x="4230" y="4619"/>
                    <a:pt x="4230" y="5226"/>
                  </a:cubicBezTo>
                  <a:lnTo>
                    <a:pt x="4230" y="5784"/>
                  </a:lnTo>
                  <a:lnTo>
                    <a:pt x="1468" y="5784"/>
                  </a:lnTo>
                  <a:cubicBezTo>
                    <a:pt x="1179" y="5784"/>
                    <a:pt x="1179" y="6222"/>
                    <a:pt x="1468" y="6222"/>
                  </a:cubicBezTo>
                  <a:lnTo>
                    <a:pt x="4446" y="6222"/>
                  </a:lnTo>
                  <a:cubicBezTo>
                    <a:pt x="4567" y="6222"/>
                    <a:pt x="4668" y="6121"/>
                    <a:pt x="4668" y="6000"/>
                  </a:cubicBezTo>
                  <a:lnTo>
                    <a:pt x="4668" y="5226"/>
                  </a:lnTo>
                  <a:cubicBezTo>
                    <a:pt x="4668" y="4340"/>
                    <a:pt x="3975" y="4061"/>
                    <a:pt x="3888" y="4032"/>
                  </a:cubicBezTo>
                  <a:lnTo>
                    <a:pt x="3017" y="3681"/>
                  </a:lnTo>
                  <a:lnTo>
                    <a:pt x="3017" y="3561"/>
                  </a:lnTo>
                  <a:cubicBezTo>
                    <a:pt x="3253" y="3421"/>
                    <a:pt x="3436" y="3200"/>
                    <a:pt x="3522" y="2935"/>
                  </a:cubicBezTo>
                  <a:cubicBezTo>
                    <a:pt x="4071" y="2892"/>
                    <a:pt x="4288" y="2199"/>
                    <a:pt x="3859" y="1848"/>
                  </a:cubicBezTo>
                  <a:lnTo>
                    <a:pt x="3859" y="1463"/>
                  </a:lnTo>
                  <a:cubicBezTo>
                    <a:pt x="3859" y="654"/>
                    <a:pt x="3205" y="0"/>
                    <a:pt x="2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6" name="Google Shape;7816;p29"/>
            <p:cNvSpPr/>
            <p:nvPr/>
          </p:nvSpPr>
          <p:spPr>
            <a:xfrm>
              <a:off x="5025889" y="3107174"/>
              <a:ext cx="122325" cy="163319"/>
            </a:xfrm>
            <a:custGeom>
              <a:rect b="b" l="l" r="r" t="t"/>
              <a:pathLst>
                <a:path extrusionOk="0" h="6227" w="4664">
                  <a:moveTo>
                    <a:pt x="2397" y="433"/>
                  </a:moveTo>
                  <a:cubicBezTo>
                    <a:pt x="2960" y="433"/>
                    <a:pt x="3422" y="895"/>
                    <a:pt x="3422" y="1463"/>
                  </a:cubicBezTo>
                  <a:lnTo>
                    <a:pt x="3422" y="1598"/>
                  </a:lnTo>
                  <a:lnTo>
                    <a:pt x="3408" y="1598"/>
                  </a:lnTo>
                  <a:cubicBezTo>
                    <a:pt x="3104" y="1530"/>
                    <a:pt x="3003" y="1126"/>
                    <a:pt x="3003" y="1126"/>
                  </a:cubicBezTo>
                  <a:cubicBezTo>
                    <a:pt x="2980" y="1017"/>
                    <a:pt x="2886" y="956"/>
                    <a:pt x="2789" y="956"/>
                  </a:cubicBezTo>
                  <a:cubicBezTo>
                    <a:pt x="2724" y="956"/>
                    <a:pt x="2658" y="984"/>
                    <a:pt x="2614" y="1044"/>
                  </a:cubicBezTo>
                  <a:cubicBezTo>
                    <a:pt x="2224" y="1588"/>
                    <a:pt x="1348" y="1593"/>
                    <a:pt x="1334" y="1593"/>
                  </a:cubicBezTo>
                  <a:lnTo>
                    <a:pt x="1266" y="1593"/>
                  </a:lnTo>
                  <a:lnTo>
                    <a:pt x="1266" y="1463"/>
                  </a:lnTo>
                  <a:cubicBezTo>
                    <a:pt x="1262" y="895"/>
                    <a:pt x="1723" y="433"/>
                    <a:pt x="2291" y="433"/>
                  </a:cubicBezTo>
                  <a:close/>
                  <a:moveTo>
                    <a:pt x="3576" y="2194"/>
                  </a:moveTo>
                  <a:lnTo>
                    <a:pt x="3600" y="2199"/>
                  </a:lnTo>
                  <a:cubicBezTo>
                    <a:pt x="3672" y="2281"/>
                    <a:pt x="3663" y="2401"/>
                    <a:pt x="3576" y="2469"/>
                  </a:cubicBezTo>
                  <a:lnTo>
                    <a:pt x="3576" y="2194"/>
                  </a:lnTo>
                  <a:close/>
                  <a:moveTo>
                    <a:pt x="1117" y="2199"/>
                  </a:moveTo>
                  <a:lnTo>
                    <a:pt x="1117" y="2473"/>
                  </a:lnTo>
                  <a:cubicBezTo>
                    <a:pt x="1064" y="2440"/>
                    <a:pt x="1035" y="2382"/>
                    <a:pt x="1035" y="2324"/>
                  </a:cubicBezTo>
                  <a:cubicBezTo>
                    <a:pt x="1035" y="2281"/>
                    <a:pt x="1050" y="2238"/>
                    <a:pt x="1079" y="2204"/>
                  </a:cubicBezTo>
                  <a:cubicBezTo>
                    <a:pt x="1093" y="2204"/>
                    <a:pt x="1103" y="2199"/>
                    <a:pt x="1117" y="2199"/>
                  </a:cubicBezTo>
                  <a:close/>
                  <a:moveTo>
                    <a:pt x="2720" y="1559"/>
                  </a:moveTo>
                  <a:cubicBezTo>
                    <a:pt x="2816" y="1732"/>
                    <a:pt x="2965" y="1872"/>
                    <a:pt x="3143" y="1963"/>
                  </a:cubicBezTo>
                  <a:lnTo>
                    <a:pt x="3143" y="2584"/>
                  </a:lnTo>
                  <a:cubicBezTo>
                    <a:pt x="3138" y="2969"/>
                    <a:pt x="2830" y="3277"/>
                    <a:pt x="2445" y="3282"/>
                  </a:cubicBezTo>
                  <a:lnTo>
                    <a:pt x="2248" y="3282"/>
                  </a:lnTo>
                  <a:cubicBezTo>
                    <a:pt x="1868" y="3277"/>
                    <a:pt x="1555" y="2969"/>
                    <a:pt x="1555" y="2584"/>
                  </a:cubicBezTo>
                  <a:lnTo>
                    <a:pt x="1555" y="2012"/>
                  </a:lnTo>
                  <a:lnTo>
                    <a:pt x="1550" y="2012"/>
                  </a:lnTo>
                  <a:cubicBezTo>
                    <a:pt x="1834" y="1983"/>
                    <a:pt x="2335" y="1882"/>
                    <a:pt x="2720" y="1559"/>
                  </a:cubicBezTo>
                  <a:close/>
                  <a:moveTo>
                    <a:pt x="2580" y="3710"/>
                  </a:moveTo>
                  <a:lnTo>
                    <a:pt x="2580" y="3830"/>
                  </a:lnTo>
                  <a:lnTo>
                    <a:pt x="2339" y="4076"/>
                  </a:lnTo>
                  <a:lnTo>
                    <a:pt x="2113" y="3854"/>
                  </a:lnTo>
                  <a:lnTo>
                    <a:pt x="2113" y="3710"/>
                  </a:lnTo>
                  <a:cubicBezTo>
                    <a:pt x="2157" y="3715"/>
                    <a:pt x="2200" y="3715"/>
                    <a:pt x="2248" y="3715"/>
                  </a:cubicBezTo>
                  <a:lnTo>
                    <a:pt x="2445" y="3715"/>
                  </a:lnTo>
                  <a:cubicBezTo>
                    <a:pt x="2489" y="3715"/>
                    <a:pt x="2532" y="3715"/>
                    <a:pt x="2580" y="3710"/>
                  </a:cubicBezTo>
                  <a:close/>
                  <a:moveTo>
                    <a:pt x="2291" y="0"/>
                  </a:moveTo>
                  <a:cubicBezTo>
                    <a:pt x="1483" y="0"/>
                    <a:pt x="829" y="655"/>
                    <a:pt x="829" y="1463"/>
                  </a:cubicBezTo>
                  <a:lnTo>
                    <a:pt x="829" y="1848"/>
                  </a:lnTo>
                  <a:cubicBezTo>
                    <a:pt x="391" y="2199"/>
                    <a:pt x="612" y="2902"/>
                    <a:pt x="1170" y="2940"/>
                  </a:cubicBezTo>
                  <a:cubicBezTo>
                    <a:pt x="1257" y="3200"/>
                    <a:pt x="1435" y="3421"/>
                    <a:pt x="1675" y="3561"/>
                  </a:cubicBezTo>
                  <a:lnTo>
                    <a:pt x="1675" y="3681"/>
                  </a:lnTo>
                  <a:lnTo>
                    <a:pt x="780" y="4032"/>
                  </a:lnTo>
                  <a:cubicBezTo>
                    <a:pt x="699" y="4061"/>
                    <a:pt x="1" y="4340"/>
                    <a:pt x="1" y="5231"/>
                  </a:cubicBezTo>
                  <a:lnTo>
                    <a:pt x="1" y="6010"/>
                  </a:lnTo>
                  <a:cubicBezTo>
                    <a:pt x="1" y="6130"/>
                    <a:pt x="97" y="6227"/>
                    <a:pt x="217" y="6227"/>
                  </a:cubicBezTo>
                  <a:lnTo>
                    <a:pt x="771" y="6227"/>
                  </a:lnTo>
                  <a:cubicBezTo>
                    <a:pt x="1064" y="6227"/>
                    <a:pt x="1064" y="5789"/>
                    <a:pt x="771" y="5789"/>
                  </a:cubicBezTo>
                  <a:lnTo>
                    <a:pt x="434" y="5789"/>
                  </a:lnTo>
                  <a:lnTo>
                    <a:pt x="434" y="5231"/>
                  </a:lnTo>
                  <a:cubicBezTo>
                    <a:pt x="434" y="4629"/>
                    <a:pt x="910" y="4446"/>
                    <a:pt x="925" y="4446"/>
                  </a:cubicBezTo>
                  <a:lnTo>
                    <a:pt x="939" y="4441"/>
                  </a:lnTo>
                  <a:lnTo>
                    <a:pt x="1757" y="4119"/>
                  </a:lnTo>
                  <a:lnTo>
                    <a:pt x="2190" y="4543"/>
                  </a:lnTo>
                  <a:cubicBezTo>
                    <a:pt x="2229" y="4581"/>
                    <a:pt x="2286" y="4600"/>
                    <a:pt x="2339" y="4600"/>
                  </a:cubicBezTo>
                  <a:lnTo>
                    <a:pt x="2344" y="4600"/>
                  </a:lnTo>
                  <a:cubicBezTo>
                    <a:pt x="2402" y="4600"/>
                    <a:pt x="2460" y="4576"/>
                    <a:pt x="2498" y="4533"/>
                  </a:cubicBezTo>
                  <a:lnTo>
                    <a:pt x="2907" y="4109"/>
                  </a:lnTo>
                  <a:lnTo>
                    <a:pt x="3725" y="4437"/>
                  </a:lnTo>
                  <a:lnTo>
                    <a:pt x="3735" y="4441"/>
                  </a:lnTo>
                  <a:cubicBezTo>
                    <a:pt x="3754" y="4446"/>
                    <a:pt x="4230" y="4620"/>
                    <a:pt x="4230" y="5226"/>
                  </a:cubicBezTo>
                  <a:lnTo>
                    <a:pt x="4230" y="5784"/>
                  </a:lnTo>
                  <a:lnTo>
                    <a:pt x="1468" y="5784"/>
                  </a:lnTo>
                  <a:cubicBezTo>
                    <a:pt x="1175" y="5784"/>
                    <a:pt x="1175" y="6222"/>
                    <a:pt x="1468" y="6222"/>
                  </a:cubicBezTo>
                  <a:lnTo>
                    <a:pt x="4447" y="6222"/>
                  </a:lnTo>
                  <a:cubicBezTo>
                    <a:pt x="4567" y="6222"/>
                    <a:pt x="4663" y="6126"/>
                    <a:pt x="4663" y="6000"/>
                  </a:cubicBezTo>
                  <a:lnTo>
                    <a:pt x="4663" y="5226"/>
                  </a:lnTo>
                  <a:cubicBezTo>
                    <a:pt x="4663" y="4340"/>
                    <a:pt x="3971" y="4061"/>
                    <a:pt x="3884" y="4032"/>
                  </a:cubicBezTo>
                  <a:lnTo>
                    <a:pt x="3018" y="3681"/>
                  </a:lnTo>
                  <a:lnTo>
                    <a:pt x="3018" y="3561"/>
                  </a:lnTo>
                  <a:cubicBezTo>
                    <a:pt x="3254" y="3421"/>
                    <a:pt x="3432" y="3200"/>
                    <a:pt x="3518" y="2935"/>
                  </a:cubicBezTo>
                  <a:cubicBezTo>
                    <a:pt x="4072" y="2892"/>
                    <a:pt x="4288" y="2199"/>
                    <a:pt x="3860" y="1848"/>
                  </a:cubicBezTo>
                  <a:lnTo>
                    <a:pt x="3860" y="1463"/>
                  </a:lnTo>
                  <a:cubicBezTo>
                    <a:pt x="3860" y="655"/>
                    <a:pt x="3201" y="0"/>
                    <a:pt x="2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17" name="Google Shape;7817;p29"/>
          <p:cNvGrpSpPr/>
          <p:nvPr/>
        </p:nvGrpSpPr>
        <p:grpSpPr>
          <a:xfrm>
            <a:off x="5816176" y="2723061"/>
            <a:ext cx="294823" cy="362831"/>
            <a:chOff x="5816176" y="2907636"/>
            <a:chExt cx="294823" cy="362831"/>
          </a:xfrm>
        </p:grpSpPr>
        <p:sp>
          <p:nvSpPr>
            <p:cNvPr id="7818" name="Google Shape;7818;p29"/>
            <p:cNvSpPr/>
            <p:nvPr/>
          </p:nvSpPr>
          <p:spPr>
            <a:xfrm>
              <a:off x="5929374" y="2958386"/>
              <a:ext cx="68165" cy="51249"/>
            </a:xfrm>
            <a:custGeom>
              <a:rect b="b" l="l" r="r" t="t"/>
              <a:pathLst>
                <a:path extrusionOk="0" h="1954" w="2599">
                  <a:moveTo>
                    <a:pt x="866" y="0"/>
                  </a:moveTo>
                  <a:lnTo>
                    <a:pt x="866" y="433"/>
                  </a:lnTo>
                  <a:cubicBezTo>
                    <a:pt x="866" y="515"/>
                    <a:pt x="818" y="592"/>
                    <a:pt x="746" y="626"/>
                  </a:cubicBezTo>
                  <a:lnTo>
                    <a:pt x="241" y="881"/>
                  </a:lnTo>
                  <a:cubicBezTo>
                    <a:pt x="92" y="953"/>
                    <a:pt x="0" y="1102"/>
                    <a:pt x="0" y="1271"/>
                  </a:cubicBezTo>
                  <a:lnTo>
                    <a:pt x="0" y="1954"/>
                  </a:lnTo>
                  <a:lnTo>
                    <a:pt x="2598" y="1954"/>
                  </a:lnTo>
                  <a:lnTo>
                    <a:pt x="2598" y="1271"/>
                  </a:lnTo>
                  <a:cubicBezTo>
                    <a:pt x="2598" y="1107"/>
                    <a:pt x="2507" y="953"/>
                    <a:pt x="2358" y="881"/>
                  </a:cubicBezTo>
                  <a:lnTo>
                    <a:pt x="1853" y="626"/>
                  </a:lnTo>
                  <a:cubicBezTo>
                    <a:pt x="1780" y="592"/>
                    <a:pt x="1732" y="515"/>
                    <a:pt x="1732" y="433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9" name="Google Shape;7819;p29"/>
            <p:cNvSpPr/>
            <p:nvPr/>
          </p:nvSpPr>
          <p:spPr>
            <a:xfrm>
              <a:off x="5929374" y="2976299"/>
              <a:ext cx="68165" cy="33335"/>
            </a:xfrm>
            <a:custGeom>
              <a:rect b="b" l="l" r="r" t="t"/>
              <a:pathLst>
                <a:path extrusionOk="0" h="1271" w="2599">
                  <a:moveTo>
                    <a:pt x="635" y="1"/>
                  </a:moveTo>
                  <a:lnTo>
                    <a:pt x="241" y="198"/>
                  </a:lnTo>
                  <a:cubicBezTo>
                    <a:pt x="92" y="270"/>
                    <a:pt x="0" y="419"/>
                    <a:pt x="0" y="588"/>
                  </a:cubicBezTo>
                  <a:lnTo>
                    <a:pt x="0" y="1271"/>
                  </a:lnTo>
                  <a:lnTo>
                    <a:pt x="2598" y="1271"/>
                  </a:lnTo>
                  <a:lnTo>
                    <a:pt x="2598" y="588"/>
                  </a:lnTo>
                  <a:cubicBezTo>
                    <a:pt x="2598" y="424"/>
                    <a:pt x="2507" y="270"/>
                    <a:pt x="2358" y="198"/>
                  </a:cubicBezTo>
                  <a:lnTo>
                    <a:pt x="1963" y="1"/>
                  </a:lnTo>
                  <a:cubicBezTo>
                    <a:pt x="1805" y="193"/>
                    <a:pt x="1569" y="530"/>
                    <a:pt x="1299" y="530"/>
                  </a:cubicBezTo>
                  <a:cubicBezTo>
                    <a:pt x="1030" y="530"/>
                    <a:pt x="794" y="193"/>
                    <a:pt x="63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0" name="Google Shape;7820;p29"/>
            <p:cNvSpPr/>
            <p:nvPr/>
          </p:nvSpPr>
          <p:spPr>
            <a:xfrm>
              <a:off x="5929479" y="2986397"/>
              <a:ext cx="16943" cy="23238"/>
            </a:xfrm>
            <a:custGeom>
              <a:rect b="b" l="l" r="r" t="t"/>
              <a:pathLst>
                <a:path extrusionOk="0" h="886" w="646">
                  <a:moveTo>
                    <a:pt x="54" y="0"/>
                  </a:moveTo>
                  <a:cubicBezTo>
                    <a:pt x="20" y="63"/>
                    <a:pt x="1" y="130"/>
                    <a:pt x="1" y="203"/>
                  </a:cubicBezTo>
                  <a:lnTo>
                    <a:pt x="1" y="886"/>
                  </a:lnTo>
                  <a:lnTo>
                    <a:pt x="646" y="886"/>
                  </a:lnTo>
                  <a:lnTo>
                    <a:pt x="646" y="669"/>
                  </a:lnTo>
                  <a:cubicBezTo>
                    <a:pt x="646" y="530"/>
                    <a:pt x="583" y="400"/>
                    <a:pt x="472" y="323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1" name="Google Shape;7821;p29"/>
            <p:cNvSpPr/>
            <p:nvPr/>
          </p:nvSpPr>
          <p:spPr>
            <a:xfrm>
              <a:off x="5980360" y="2986397"/>
              <a:ext cx="17048" cy="23238"/>
            </a:xfrm>
            <a:custGeom>
              <a:rect b="b" l="l" r="r" t="t"/>
              <a:pathLst>
                <a:path extrusionOk="0" h="886" w="650">
                  <a:moveTo>
                    <a:pt x="602" y="0"/>
                  </a:moveTo>
                  <a:lnTo>
                    <a:pt x="178" y="323"/>
                  </a:lnTo>
                  <a:cubicBezTo>
                    <a:pt x="67" y="400"/>
                    <a:pt x="5" y="530"/>
                    <a:pt x="5" y="669"/>
                  </a:cubicBezTo>
                  <a:lnTo>
                    <a:pt x="0" y="669"/>
                  </a:lnTo>
                  <a:lnTo>
                    <a:pt x="0" y="886"/>
                  </a:lnTo>
                  <a:lnTo>
                    <a:pt x="650" y="886"/>
                  </a:lnTo>
                  <a:lnTo>
                    <a:pt x="650" y="203"/>
                  </a:lnTo>
                  <a:cubicBezTo>
                    <a:pt x="650" y="130"/>
                    <a:pt x="630" y="63"/>
                    <a:pt x="602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2" name="Google Shape;7822;p29"/>
            <p:cNvSpPr/>
            <p:nvPr/>
          </p:nvSpPr>
          <p:spPr>
            <a:xfrm>
              <a:off x="5940731" y="2913065"/>
              <a:ext cx="45452" cy="51144"/>
            </a:xfrm>
            <a:custGeom>
              <a:rect b="b" l="l" r="r" t="t"/>
              <a:pathLst>
                <a:path extrusionOk="0" h="1950" w="1733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60"/>
                    <a:pt x="390" y="1945"/>
                    <a:pt x="866" y="1950"/>
                  </a:cubicBezTo>
                  <a:cubicBezTo>
                    <a:pt x="1343" y="1950"/>
                    <a:pt x="1732" y="1560"/>
                    <a:pt x="1732" y="1083"/>
                  </a:cubicBezTo>
                  <a:lnTo>
                    <a:pt x="1732" y="650"/>
                  </a:lnTo>
                  <a:cubicBezTo>
                    <a:pt x="1732" y="290"/>
                    <a:pt x="1444" y="1"/>
                    <a:pt x="108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3" name="Google Shape;7823;p29"/>
            <p:cNvSpPr/>
            <p:nvPr/>
          </p:nvSpPr>
          <p:spPr>
            <a:xfrm>
              <a:off x="5940731" y="2913065"/>
              <a:ext cx="31316" cy="51117"/>
            </a:xfrm>
            <a:custGeom>
              <a:rect b="b" l="l" r="r" t="t"/>
              <a:pathLst>
                <a:path extrusionOk="0" h="1949" w="1194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7"/>
                    <a:pt x="405" y="1948"/>
                    <a:pt x="863" y="1948"/>
                  </a:cubicBezTo>
                  <a:cubicBezTo>
                    <a:pt x="972" y="1948"/>
                    <a:pt x="1084" y="1927"/>
                    <a:pt x="1194" y="1882"/>
                  </a:cubicBezTo>
                  <a:cubicBezTo>
                    <a:pt x="866" y="1752"/>
                    <a:pt x="650" y="1435"/>
                    <a:pt x="650" y="1083"/>
                  </a:cubicBezTo>
                  <a:lnTo>
                    <a:pt x="650" y="650"/>
                  </a:lnTo>
                  <a:cubicBezTo>
                    <a:pt x="650" y="333"/>
                    <a:pt x="881" y="63"/>
                    <a:pt x="1194" y="10"/>
                  </a:cubicBezTo>
                  <a:cubicBezTo>
                    <a:pt x="1155" y="1"/>
                    <a:pt x="1121" y="1"/>
                    <a:pt x="1083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4" name="Google Shape;7824;p29"/>
            <p:cNvSpPr/>
            <p:nvPr/>
          </p:nvSpPr>
          <p:spPr>
            <a:xfrm>
              <a:off x="5940731" y="2913065"/>
              <a:ext cx="45452" cy="22739"/>
            </a:xfrm>
            <a:custGeom>
              <a:rect b="b" l="l" r="r" t="t"/>
              <a:pathLst>
                <a:path extrusionOk="0" h="867" w="1733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650"/>
                    <a:pt x="650" y="867"/>
                    <a:pt x="1732" y="867"/>
                  </a:cubicBezTo>
                  <a:lnTo>
                    <a:pt x="1732" y="650"/>
                  </a:lnTo>
                  <a:cubicBezTo>
                    <a:pt x="1732" y="290"/>
                    <a:pt x="1444" y="1"/>
                    <a:pt x="108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5" name="Google Shape;7825;p29"/>
            <p:cNvSpPr/>
            <p:nvPr/>
          </p:nvSpPr>
          <p:spPr>
            <a:xfrm>
              <a:off x="5940731" y="2913065"/>
              <a:ext cx="31316" cy="20615"/>
            </a:xfrm>
            <a:custGeom>
              <a:rect b="b" l="l" r="r" t="t"/>
              <a:pathLst>
                <a:path extrusionOk="0" h="786" w="1194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12" y="713"/>
                    <a:pt x="428" y="756"/>
                    <a:pt x="650" y="785"/>
                  </a:cubicBezTo>
                  <a:lnTo>
                    <a:pt x="650" y="650"/>
                  </a:lnTo>
                  <a:cubicBezTo>
                    <a:pt x="650" y="333"/>
                    <a:pt x="881" y="63"/>
                    <a:pt x="1194" y="10"/>
                  </a:cubicBezTo>
                  <a:cubicBezTo>
                    <a:pt x="1155" y="1"/>
                    <a:pt x="1121" y="1"/>
                    <a:pt x="108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6" name="Google Shape;7826;p29"/>
            <p:cNvSpPr/>
            <p:nvPr/>
          </p:nvSpPr>
          <p:spPr>
            <a:xfrm>
              <a:off x="5929374" y="3026525"/>
              <a:ext cx="68165" cy="136331"/>
            </a:xfrm>
            <a:custGeom>
              <a:rect b="b" l="l" r="r" t="t"/>
              <a:pathLst>
                <a:path extrusionOk="0" h="5198" w="2599">
                  <a:moveTo>
                    <a:pt x="0" y="1"/>
                  </a:moveTo>
                  <a:lnTo>
                    <a:pt x="0" y="5197"/>
                  </a:lnTo>
                  <a:lnTo>
                    <a:pt x="2598" y="5197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7" name="Google Shape;7827;p29"/>
            <p:cNvSpPr/>
            <p:nvPr/>
          </p:nvSpPr>
          <p:spPr>
            <a:xfrm>
              <a:off x="5929374" y="3106020"/>
              <a:ext cx="68165" cy="56835"/>
            </a:xfrm>
            <a:custGeom>
              <a:rect b="b" l="l" r="r" t="t"/>
              <a:pathLst>
                <a:path extrusionOk="0" h="2167" w="2599">
                  <a:moveTo>
                    <a:pt x="0" y="1"/>
                  </a:moveTo>
                  <a:lnTo>
                    <a:pt x="0" y="2166"/>
                  </a:lnTo>
                  <a:lnTo>
                    <a:pt x="2598" y="2166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8" name="Google Shape;7828;p29"/>
            <p:cNvSpPr/>
            <p:nvPr/>
          </p:nvSpPr>
          <p:spPr>
            <a:xfrm>
              <a:off x="5889613" y="3089130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3" y="2319"/>
                    <a:pt x="433" y="2531"/>
                  </a:cubicBezTo>
                  <a:lnTo>
                    <a:pt x="433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5"/>
                    <a:pt x="1362" y="2127"/>
                    <a:pt x="1478" y="1992"/>
                  </a:cubicBezTo>
                  <a:lnTo>
                    <a:pt x="1555" y="1901"/>
                  </a:lnTo>
                  <a:cubicBezTo>
                    <a:pt x="1660" y="1761"/>
                    <a:pt x="1723" y="1598"/>
                    <a:pt x="1733" y="1424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9" name="Google Shape;7829;p29"/>
            <p:cNvSpPr/>
            <p:nvPr/>
          </p:nvSpPr>
          <p:spPr>
            <a:xfrm>
              <a:off x="5889613" y="3089130"/>
              <a:ext cx="25650" cy="68034"/>
            </a:xfrm>
            <a:custGeom>
              <a:rect b="b" l="l" r="r" t="t"/>
              <a:pathLst>
                <a:path extrusionOk="0" h="2594" w="978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3" y="2319"/>
                    <a:pt x="433" y="2531"/>
                  </a:cubicBezTo>
                  <a:lnTo>
                    <a:pt x="433" y="2594"/>
                  </a:lnTo>
                  <a:lnTo>
                    <a:pt x="867" y="2594"/>
                  </a:lnTo>
                  <a:lnTo>
                    <a:pt x="867" y="2531"/>
                  </a:lnTo>
                  <a:cubicBezTo>
                    <a:pt x="871" y="2329"/>
                    <a:pt x="833" y="2132"/>
                    <a:pt x="761" y="1944"/>
                  </a:cubicBezTo>
                  <a:cubicBezTo>
                    <a:pt x="689" y="1761"/>
                    <a:pt x="655" y="1559"/>
                    <a:pt x="650" y="1362"/>
                  </a:cubicBezTo>
                  <a:lnTo>
                    <a:pt x="650" y="650"/>
                  </a:lnTo>
                  <a:cubicBezTo>
                    <a:pt x="650" y="289"/>
                    <a:pt x="794" y="0"/>
                    <a:pt x="97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0" name="Google Shape;7830;p29"/>
            <p:cNvSpPr/>
            <p:nvPr/>
          </p:nvSpPr>
          <p:spPr>
            <a:xfrm>
              <a:off x="5889613" y="3089130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78"/>
                  </a:lnTo>
                  <a:cubicBezTo>
                    <a:pt x="0" y="1559"/>
                    <a:pt x="390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1" name="Google Shape;7831;p29"/>
            <p:cNvSpPr/>
            <p:nvPr/>
          </p:nvSpPr>
          <p:spPr>
            <a:xfrm>
              <a:off x="5889613" y="3089130"/>
              <a:ext cx="25650" cy="50750"/>
            </a:xfrm>
            <a:custGeom>
              <a:rect b="b" l="l" r="r" t="t"/>
              <a:pathLst>
                <a:path extrusionOk="0" h="1935" w="978">
                  <a:moveTo>
                    <a:pt x="641" y="0"/>
                  </a:moveTo>
                  <a:cubicBezTo>
                    <a:pt x="289" y="0"/>
                    <a:pt x="0" y="292"/>
                    <a:pt x="0" y="650"/>
                  </a:cubicBezTo>
                  <a:lnTo>
                    <a:pt x="0" y="1083"/>
                  </a:lnTo>
                  <a:cubicBezTo>
                    <a:pt x="0" y="1516"/>
                    <a:pt x="323" y="1882"/>
                    <a:pt x="756" y="1935"/>
                  </a:cubicBezTo>
                  <a:cubicBezTo>
                    <a:pt x="689" y="1752"/>
                    <a:pt x="655" y="1554"/>
                    <a:pt x="650" y="1362"/>
                  </a:cubicBezTo>
                  <a:lnTo>
                    <a:pt x="650" y="650"/>
                  </a:lnTo>
                  <a:cubicBezTo>
                    <a:pt x="650" y="289"/>
                    <a:pt x="794" y="0"/>
                    <a:pt x="977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2" name="Google Shape;7832;p29"/>
            <p:cNvSpPr/>
            <p:nvPr/>
          </p:nvSpPr>
          <p:spPr>
            <a:xfrm>
              <a:off x="5872565" y="3151473"/>
              <a:ext cx="79548" cy="90878"/>
            </a:xfrm>
            <a:custGeom>
              <a:rect b="b" l="l" r="r" t="t"/>
              <a:pathLst>
                <a:path extrusionOk="0" h="3465" w="3033">
                  <a:moveTo>
                    <a:pt x="1290" y="0"/>
                  </a:moveTo>
                  <a:cubicBezTo>
                    <a:pt x="1156" y="0"/>
                    <a:pt x="1016" y="29"/>
                    <a:pt x="891" y="82"/>
                  </a:cubicBezTo>
                  <a:lnTo>
                    <a:pt x="410" y="274"/>
                  </a:lnTo>
                  <a:cubicBezTo>
                    <a:pt x="164" y="371"/>
                    <a:pt x="1" y="606"/>
                    <a:pt x="1" y="876"/>
                  </a:cubicBezTo>
                  <a:lnTo>
                    <a:pt x="1" y="3248"/>
                  </a:lnTo>
                  <a:cubicBezTo>
                    <a:pt x="1" y="3368"/>
                    <a:pt x="97" y="3465"/>
                    <a:pt x="217" y="3465"/>
                  </a:cubicBezTo>
                  <a:lnTo>
                    <a:pt x="2816" y="3465"/>
                  </a:lnTo>
                  <a:cubicBezTo>
                    <a:pt x="2936" y="3465"/>
                    <a:pt x="3032" y="3368"/>
                    <a:pt x="3032" y="3248"/>
                  </a:cubicBezTo>
                  <a:lnTo>
                    <a:pt x="3032" y="876"/>
                  </a:lnTo>
                  <a:cubicBezTo>
                    <a:pt x="3032" y="611"/>
                    <a:pt x="2869" y="371"/>
                    <a:pt x="2623" y="274"/>
                  </a:cubicBezTo>
                  <a:lnTo>
                    <a:pt x="2142" y="82"/>
                  </a:lnTo>
                  <a:cubicBezTo>
                    <a:pt x="2017" y="29"/>
                    <a:pt x="1877" y="0"/>
                    <a:pt x="1743" y="0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3" name="Google Shape;7833;p29"/>
            <p:cNvSpPr/>
            <p:nvPr/>
          </p:nvSpPr>
          <p:spPr>
            <a:xfrm>
              <a:off x="5872565" y="3164324"/>
              <a:ext cx="17074" cy="78027"/>
            </a:xfrm>
            <a:custGeom>
              <a:rect b="b" l="l" r="r" t="t"/>
              <a:pathLst>
                <a:path extrusionOk="0" h="2975" w="651">
                  <a:moveTo>
                    <a:pt x="126" y="1"/>
                  </a:moveTo>
                  <a:cubicBezTo>
                    <a:pt x="44" y="112"/>
                    <a:pt x="1" y="246"/>
                    <a:pt x="1" y="381"/>
                  </a:cubicBezTo>
                  <a:lnTo>
                    <a:pt x="1" y="2758"/>
                  </a:lnTo>
                  <a:cubicBezTo>
                    <a:pt x="1" y="2878"/>
                    <a:pt x="97" y="2975"/>
                    <a:pt x="217" y="2975"/>
                  </a:cubicBezTo>
                  <a:lnTo>
                    <a:pt x="650" y="2975"/>
                  </a:lnTo>
                  <a:lnTo>
                    <a:pt x="650" y="607"/>
                  </a:lnTo>
                  <a:cubicBezTo>
                    <a:pt x="650" y="473"/>
                    <a:pt x="588" y="343"/>
                    <a:pt x="477" y="261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4" name="Google Shape;7834;p29"/>
            <p:cNvSpPr/>
            <p:nvPr/>
          </p:nvSpPr>
          <p:spPr>
            <a:xfrm>
              <a:off x="5935039" y="3164324"/>
              <a:ext cx="17074" cy="78027"/>
            </a:xfrm>
            <a:custGeom>
              <a:rect b="b" l="l" r="r" t="t"/>
              <a:pathLst>
                <a:path extrusionOk="0" h="2975" w="651">
                  <a:moveTo>
                    <a:pt x="525" y="1"/>
                  </a:moveTo>
                  <a:lnTo>
                    <a:pt x="174" y="261"/>
                  </a:lnTo>
                  <a:cubicBezTo>
                    <a:pt x="63" y="343"/>
                    <a:pt x="1" y="473"/>
                    <a:pt x="1" y="607"/>
                  </a:cubicBezTo>
                  <a:lnTo>
                    <a:pt x="1" y="2975"/>
                  </a:lnTo>
                  <a:lnTo>
                    <a:pt x="434" y="2975"/>
                  </a:lnTo>
                  <a:cubicBezTo>
                    <a:pt x="554" y="2975"/>
                    <a:pt x="650" y="2878"/>
                    <a:pt x="650" y="2758"/>
                  </a:cubicBezTo>
                  <a:lnTo>
                    <a:pt x="650" y="381"/>
                  </a:lnTo>
                  <a:cubicBezTo>
                    <a:pt x="650" y="246"/>
                    <a:pt x="607" y="112"/>
                    <a:pt x="525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5" name="Google Shape;7835;p29"/>
            <p:cNvSpPr/>
            <p:nvPr/>
          </p:nvSpPr>
          <p:spPr>
            <a:xfrm>
              <a:off x="5906661" y="3009608"/>
              <a:ext cx="113591" cy="22739"/>
            </a:xfrm>
            <a:custGeom>
              <a:rect b="b" l="l" r="r" t="t"/>
              <a:pathLst>
                <a:path extrusionOk="0" h="867" w="4331">
                  <a:moveTo>
                    <a:pt x="0" y="1"/>
                  </a:moveTo>
                  <a:lnTo>
                    <a:pt x="423" y="843"/>
                  </a:lnTo>
                  <a:cubicBezTo>
                    <a:pt x="428" y="857"/>
                    <a:pt x="443" y="862"/>
                    <a:pt x="462" y="867"/>
                  </a:cubicBezTo>
                  <a:lnTo>
                    <a:pt x="3869" y="867"/>
                  </a:lnTo>
                  <a:cubicBezTo>
                    <a:pt x="3888" y="867"/>
                    <a:pt x="3902" y="857"/>
                    <a:pt x="3912" y="843"/>
                  </a:cubicBezTo>
                  <a:lnTo>
                    <a:pt x="4331" y="1"/>
                  </a:ln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6" name="Google Shape;7836;p29"/>
            <p:cNvSpPr/>
            <p:nvPr/>
          </p:nvSpPr>
          <p:spPr>
            <a:xfrm>
              <a:off x="5889613" y="3089130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3" y="2319"/>
                    <a:pt x="433" y="2531"/>
                  </a:cubicBezTo>
                  <a:lnTo>
                    <a:pt x="433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5"/>
                    <a:pt x="1362" y="2127"/>
                    <a:pt x="1478" y="1992"/>
                  </a:cubicBezTo>
                  <a:lnTo>
                    <a:pt x="1555" y="1901"/>
                  </a:lnTo>
                  <a:cubicBezTo>
                    <a:pt x="1660" y="1761"/>
                    <a:pt x="1723" y="1598"/>
                    <a:pt x="1733" y="1424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7" name="Google Shape;7837;p29"/>
            <p:cNvSpPr/>
            <p:nvPr/>
          </p:nvSpPr>
          <p:spPr>
            <a:xfrm>
              <a:off x="5872565" y="3151473"/>
              <a:ext cx="79548" cy="90878"/>
            </a:xfrm>
            <a:custGeom>
              <a:rect b="b" l="l" r="r" t="t"/>
              <a:pathLst>
                <a:path extrusionOk="0" h="3465" w="3033">
                  <a:moveTo>
                    <a:pt x="1290" y="0"/>
                  </a:moveTo>
                  <a:cubicBezTo>
                    <a:pt x="1156" y="0"/>
                    <a:pt x="1016" y="29"/>
                    <a:pt x="891" y="82"/>
                  </a:cubicBezTo>
                  <a:lnTo>
                    <a:pt x="410" y="274"/>
                  </a:lnTo>
                  <a:cubicBezTo>
                    <a:pt x="164" y="371"/>
                    <a:pt x="1" y="606"/>
                    <a:pt x="1" y="876"/>
                  </a:cubicBezTo>
                  <a:lnTo>
                    <a:pt x="1" y="3465"/>
                  </a:lnTo>
                  <a:lnTo>
                    <a:pt x="3032" y="3465"/>
                  </a:lnTo>
                  <a:lnTo>
                    <a:pt x="3032" y="876"/>
                  </a:lnTo>
                  <a:cubicBezTo>
                    <a:pt x="3032" y="611"/>
                    <a:pt x="2869" y="371"/>
                    <a:pt x="2623" y="274"/>
                  </a:cubicBezTo>
                  <a:lnTo>
                    <a:pt x="2142" y="82"/>
                  </a:lnTo>
                  <a:cubicBezTo>
                    <a:pt x="2017" y="29"/>
                    <a:pt x="1877" y="0"/>
                    <a:pt x="1743" y="0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8" name="Google Shape;7838;p29"/>
            <p:cNvSpPr/>
            <p:nvPr/>
          </p:nvSpPr>
          <p:spPr>
            <a:xfrm>
              <a:off x="5889613" y="3089130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78"/>
                  </a:lnTo>
                  <a:cubicBezTo>
                    <a:pt x="0" y="1559"/>
                    <a:pt x="390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9" name="Google Shape;7839;p29"/>
            <p:cNvSpPr/>
            <p:nvPr/>
          </p:nvSpPr>
          <p:spPr>
            <a:xfrm>
              <a:off x="5889613" y="3088999"/>
              <a:ext cx="25650" cy="50252"/>
            </a:xfrm>
            <a:custGeom>
              <a:rect b="b" l="l" r="r" t="t"/>
              <a:pathLst>
                <a:path extrusionOk="0" h="1916" w="978">
                  <a:moveTo>
                    <a:pt x="650" y="0"/>
                  </a:moveTo>
                  <a:cubicBezTo>
                    <a:pt x="289" y="0"/>
                    <a:pt x="0" y="294"/>
                    <a:pt x="0" y="655"/>
                  </a:cubicBezTo>
                  <a:lnTo>
                    <a:pt x="0" y="1088"/>
                  </a:lnTo>
                  <a:cubicBezTo>
                    <a:pt x="0" y="1478"/>
                    <a:pt x="270" y="1819"/>
                    <a:pt x="650" y="1915"/>
                  </a:cubicBezTo>
                  <a:lnTo>
                    <a:pt x="650" y="655"/>
                  </a:lnTo>
                  <a:cubicBezTo>
                    <a:pt x="650" y="294"/>
                    <a:pt x="794" y="0"/>
                    <a:pt x="97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0" name="Google Shape;7840;p29"/>
            <p:cNvSpPr/>
            <p:nvPr/>
          </p:nvSpPr>
          <p:spPr>
            <a:xfrm>
              <a:off x="5872565" y="3164324"/>
              <a:ext cx="17074" cy="78027"/>
            </a:xfrm>
            <a:custGeom>
              <a:rect b="b" l="l" r="r" t="t"/>
              <a:pathLst>
                <a:path extrusionOk="0" h="2975" w="651">
                  <a:moveTo>
                    <a:pt x="126" y="1"/>
                  </a:moveTo>
                  <a:cubicBezTo>
                    <a:pt x="44" y="112"/>
                    <a:pt x="1" y="246"/>
                    <a:pt x="1" y="381"/>
                  </a:cubicBezTo>
                  <a:lnTo>
                    <a:pt x="1" y="2975"/>
                  </a:lnTo>
                  <a:lnTo>
                    <a:pt x="650" y="2975"/>
                  </a:lnTo>
                  <a:lnTo>
                    <a:pt x="650" y="607"/>
                  </a:lnTo>
                  <a:cubicBezTo>
                    <a:pt x="650" y="473"/>
                    <a:pt x="588" y="343"/>
                    <a:pt x="477" y="261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1" name="Google Shape;7841;p29"/>
            <p:cNvSpPr/>
            <p:nvPr/>
          </p:nvSpPr>
          <p:spPr>
            <a:xfrm>
              <a:off x="5935039" y="3164324"/>
              <a:ext cx="17074" cy="78027"/>
            </a:xfrm>
            <a:custGeom>
              <a:rect b="b" l="l" r="r" t="t"/>
              <a:pathLst>
                <a:path extrusionOk="0" h="2975" w="651">
                  <a:moveTo>
                    <a:pt x="525" y="1"/>
                  </a:moveTo>
                  <a:lnTo>
                    <a:pt x="174" y="261"/>
                  </a:lnTo>
                  <a:cubicBezTo>
                    <a:pt x="63" y="343"/>
                    <a:pt x="1" y="473"/>
                    <a:pt x="1" y="607"/>
                  </a:cubicBezTo>
                  <a:lnTo>
                    <a:pt x="1" y="2975"/>
                  </a:lnTo>
                  <a:lnTo>
                    <a:pt x="650" y="2975"/>
                  </a:lnTo>
                  <a:lnTo>
                    <a:pt x="650" y="381"/>
                  </a:lnTo>
                  <a:cubicBezTo>
                    <a:pt x="650" y="246"/>
                    <a:pt x="607" y="112"/>
                    <a:pt x="525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2" name="Google Shape;7842;p29"/>
            <p:cNvSpPr/>
            <p:nvPr/>
          </p:nvSpPr>
          <p:spPr>
            <a:xfrm>
              <a:off x="5991822" y="3089130"/>
              <a:ext cx="45478" cy="68034"/>
            </a:xfrm>
            <a:custGeom>
              <a:rect b="b" l="l" r="r" t="t"/>
              <a:pathLst>
                <a:path extrusionOk="0" h="2594" w="1734">
                  <a:moveTo>
                    <a:pt x="651" y="0"/>
                  </a:moveTo>
                  <a:cubicBezTo>
                    <a:pt x="290" y="0"/>
                    <a:pt x="1" y="289"/>
                    <a:pt x="1" y="650"/>
                  </a:cubicBezTo>
                  <a:lnTo>
                    <a:pt x="1" y="1362"/>
                  </a:lnTo>
                  <a:cubicBezTo>
                    <a:pt x="11" y="1574"/>
                    <a:pt x="88" y="1776"/>
                    <a:pt x="217" y="1944"/>
                  </a:cubicBezTo>
                  <a:cubicBezTo>
                    <a:pt x="357" y="2108"/>
                    <a:pt x="434" y="2319"/>
                    <a:pt x="434" y="2531"/>
                  </a:cubicBezTo>
                  <a:lnTo>
                    <a:pt x="434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5"/>
                    <a:pt x="1363" y="2127"/>
                    <a:pt x="1478" y="1992"/>
                  </a:cubicBezTo>
                  <a:lnTo>
                    <a:pt x="1555" y="1901"/>
                  </a:lnTo>
                  <a:cubicBezTo>
                    <a:pt x="1661" y="1761"/>
                    <a:pt x="1724" y="1598"/>
                    <a:pt x="1733" y="1424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4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3" name="Google Shape;7843;p29"/>
            <p:cNvSpPr/>
            <p:nvPr/>
          </p:nvSpPr>
          <p:spPr>
            <a:xfrm>
              <a:off x="5974800" y="3151473"/>
              <a:ext cx="79522" cy="90878"/>
            </a:xfrm>
            <a:custGeom>
              <a:rect b="b" l="l" r="r" t="t"/>
              <a:pathLst>
                <a:path extrusionOk="0" h="3465" w="3032">
                  <a:moveTo>
                    <a:pt x="1290" y="0"/>
                  </a:moveTo>
                  <a:cubicBezTo>
                    <a:pt x="1155" y="0"/>
                    <a:pt x="1016" y="29"/>
                    <a:pt x="891" y="82"/>
                  </a:cubicBezTo>
                  <a:lnTo>
                    <a:pt x="409" y="274"/>
                  </a:lnTo>
                  <a:cubicBezTo>
                    <a:pt x="164" y="371"/>
                    <a:pt x="0" y="606"/>
                    <a:pt x="0" y="876"/>
                  </a:cubicBezTo>
                  <a:lnTo>
                    <a:pt x="0" y="3465"/>
                  </a:lnTo>
                  <a:lnTo>
                    <a:pt x="3032" y="3465"/>
                  </a:lnTo>
                  <a:lnTo>
                    <a:pt x="3032" y="876"/>
                  </a:lnTo>
                  <a:cubicBezTo>
                    <a:pt x="3032" y="611"/>
                    <a:pt x="2868" y="371"/>
                    <a:pt x="2623" y="274"/>
                  </a:cubicBezTo>
                  <a:lnTo>
                    <a:pt x="2142" y="82"/>
                  </a:lnTo>
                  <a:cubicBezTo>
                    <a:pt x="2016" y="29"/>
                    <a:pt x="1877" y="0"/>
                    <a:pt x="1742" y="0"/>
                  </a:cubicBez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4" name="Google Shape;7844;p29"/>
            <p:cNvSpPr/>
            <p:nvPr/>
          </p:nvSpPr>
          <p:spPr>
            <a:xfrm>
              <a:off x="5991822" y="3089130"/>
              <a:ext cx="45478" cy="51012"/>
            </a:xfrm>
            <a:custGeom>
              <a:rect b="b" l="l" r="r" t="t"/>
              <a:pathLst>
                <a:path extrusionOk="0" h="1945" w="1734">
                  <a:moveTo>
                    <a:pt x="651" y="0"/>
                  </a:moveTo>
                  <a:cubicBezTo>
                    <a:pt x="290" y="0"/>
                    <a:pt x="1" y="289"/>
                    <a:pt x="1" y="650"/>
                  </a:cubicBezTo>
                  <a:lnTo>
                    <a:pt x="1" y="1078"/>
                  </a:lnTo>
                  <a:cubicBezTo>
                    <a:pt x="1" y="1559"/>
                    <a:pt x="391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5" name="Google Shape;7845;p29"/>
            <p:cNvSpPr/>
            <p:nvPr/>
          </p:nvSpPr>
          <p:spPr>
            <a:xfrm>
              <a:off x="5991822" y="3088999"/>
              <a:ext cx="25650" cy="50252"/>
            </a:xfrm>
            <a:custGeom>
              <a:rect b="b" l="l" r="r" t="t"/>
              <a:pathLst>
                <a:path extrusionOk="0" h="1916" w="978">
                  <a:moveTo>
                    <a:pt x="651" y="0"/>
                  </a:moveTo>
                  <a:cubicBezTo>
                    <a:pt x="290" y="0"/>
                    <a:pt x="1" y="294"/>
                    <a:pt x="1" y="650"/>
                  </a:cubicBezTo>
                  <a:lnTo>
                    <a:pt x="1" y="1083"/>
                  </a:lnTo>
                  <a:cubicBezTo>
                    <a:pt x="1" y="1478"/>
                    <a:pt x="270" y="1819"/>
                    <a:pt x="651" y="1915"/>
                  </a:cubicBezTo>
                  <a:lnTo>
                    <a:pt x="651" y="655"/>
                  </a:lnTo>
                  <a:cubicBezTo>
                    <a:pt x="651" y="294"/>
                    <a:pt x="795" y="0"/>
                    <a:pt x="978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6" name="Google Shape;7846;p29"/>
            <p:cNvSpPr/>
            <p:nvPr/>
          </p:nvSpPr>
          <p:spPr>
            <a:xfrm>
              <a:off x="5974800" y="3164324"/>
              <a:ext cx="17048" cy="78027"/>
            </a:xfrm>
            <a:custGeom>
              <a:rect b="b" l="l" r="r" t="t"/>
              <a:pathLst>
                <a:path extrusionOk="0" h="2975" w="650">
                  <a:moveTo>
                    <a:pt x="125" y="1"/>
                  </a:moveTo>
                  <a:cubicBezTo>
                    <a:pt x="44" y="112"/>
                    <a:pt x="0" y="246"/>
                    <a:pt x="0" y="381"/>
                  </a:cubicBezTo>
                  <a:lnTo>
                    <a:pt x="0" y="2975"/>
                  </a:lnTo>
                  <a:lnTo>
                    <a:pt x="650" y="2975"/>
                  </a:lnTo>
                  <a:lnTo>
                    <a:pt x="650" y="607"/>
                  </a:lnTo>
                  <a:cubicBezTo>
                    <a:pt x="650" y="473"/>
                    <a:pt x="587" y="343"/>
                    <a:pt x="477" y="261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7" name="Google Shape;7847;p29"/>
            <p:cNvSpPr/>
            <p:nvPr/>
          </p:nvSpPr>
          <p:spPr>
            <a:xfrm>
              <a:off x="6037274" y="3164324"/>
              <a:ext cx="17048" cy="78027"/>
            </a:xfrm>
            <a:custGeom>
              <a:rect b="b" l="l" r="r" t="t"/>
              <a:pathLst>
                <a:path extrusionOk="0" h="2975" w="650">
                  <a:moveTo>
                    <a:pt x="525" y="1"/>
                  </a:moveTo>
                  <a:lnTo>
                    <a:pt x="173" y="261"/>
                  </a:lnTo>
                  <a:cubicBezTo>
                    <a:pt x="63" y="343"/>
                    <a:pt x="0" y="473"/>
                    <a:pt x="0" y="607"/>
                  </a:cubicBezTo>
                  <a:lnTo>
                    <a:pt x="0" y="2975"/>
                  </a:lnTo>
                  <a:lnTo>
                    <a:pt x="650" y="2975"/>
                  </a:lnTo>
                  <a:lnTo>
                    <a:pt x="650" y="381"/>
                  </a:lnTo>
                  <a:cubicBezTo>
                    <a:pt x="650" y="246"/>
                    <a:pt x="606" y="112"/>
                    <a:pt x="525" y="1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8" name="Google Shape;7848;p29"/>
            <p:cNvSpPr/>
            <p:nvPr/>
          </p:nvSpPr>
          <p:spPr>
            <a:xfrm>
              <a:off x="5838496" y="3145912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lnTo>
                    <a:pt x="1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4" y="2320"/>
                    <a:pt x="434" y="2531"/>
                  </a:cubicBezTo>
                  <a:lnTo>
                    <a:pt x="434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6"/>
                    <a:pt x="1362" y="2127"/>
                    <a:pt x="1478" y="1993"/>
                  </a:cubicBezTo>
                  <a:lnTo>
                    <a:pt x="1555" y="1901"/>
                  </a:lnTo>
                  <a:cubicBezTo>
                    <a:pt x="1661" y="1762"/>
                    <a:pt x="1723" y="1598"/>
                    <a:pt x="1733" y="1425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9" name="Google Shape;7849;p29"/>
            <p:cNvSpPr/>
            <p:nvPr/>
          </p:nvSpPr>
          <p:spPr>
            <a:xfrm>
              <a:off x="5821474" y="3208255"/>
              <a:ext cx="79522" cy="56809"/>
            </a:xfrm>
            <a:custGeom>
              <a:rect b="b" l="l" r="r" t="t"/>
              <a:pathLst>
                <a:path extrusionOk="0" h="2166" w="3032">
                  <a:moveTo>
                    <a:pt x="1290" y="0"/>
                  </a:moveTo>
                  <a:cubicBezTo>
                    <a:pt x="1155" y="0"/>
                    <a:pt x="1015" y="29"/>
                    <a:pt x="890" y="77"/>
                  </a:cubicBezTo>
                  <a:lnTo>
                    <a:pt x="409" y="270"/>
                  </a:lnTo>
                  <a:cubicBezTo>
                    <a:pt x="164" y="371"/>
                    <a:pt x="0" y="607"/>
                    <a:pt x="0" y="871"/>
                  </a:cubicBezTo>
                  <a:lnTo>
                    <a:pt x="0" y="2166"/>
                  </a:lnTo>
                  <a:lnTo>
                    <a:pt x="3031" y="2166"/>
                  </a:lnTo>
                  <a:lnTo>
                    <a:pt x="3031" y="876"/>
                  </a:lnTo>
                  <a:cubicBezTo>
                    <a:pt x="3031" y="612"/>
                    <a:pt x="2868" y="371"/>
                    <a:pt x="2622" y="270"/>
                  </a:cubicBezTo>
                  <a:lnTo>
                    <a:pt x="2141" y="77"/>
                  </a:lnTo>
                  <a:cubicBezTo>
                    <a:pt x="2016" y="29"/>
                    <a:pt x="1877" y="0"/>
                    <a:pt x="1742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0" name="Google Shape;7850;p29"/>
            <p:cNvSpPr/>
            <p:nvPr/>
          </p:nvSpPr>
          <p:spPr>
            <a:xfrm>
              <a:off x="5838496" y="3145912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lnTo>
                    <a:pt x="1" y="1078"/>
                  </a:lnTo>
                  <a:cubicBezTo>
                    <a:pt x="1" y="1559"/>
                    <a:pt x="390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1" name="Google Shape;7851;p29"/>
            <p:cNvSpPr/>
            <p:nvPr/>
          </p:nvSpPr>
          <p:spPr>
            <a:xfrm>
              <a:off x="5838496" y="3145781"/>
              <a:ext cx="25650" cy="50252"/>
            </a:xfrm>
            <a:custGeom>
              <a:rect b="b" l="l" r="r" t="t"/>
              <a:pathLst>
                <a:path extrusionOk="0" h="1916" w="978">
                  <a:moveTo>
                    <a:pt x="650" y="1"/>
                  </a:moveTo>
                  <a:cubicBezTo>
                    <a:pt x="289" y="1"/>
                    <a:pt x="1" y="294"/>
                    <a:pt x="1" y="650"/>
                  </a:cubicBezTo>
                  <a:lnTo>
                    <a:pt x="1" y="1083"/>
                  </a:lnTo>
                  <a:cubicBezTo>
                    <a:pt x="1" y="1478"/>
                    <a:pt x="270" y="1819"/>
                    <a:pt x="650" y="1916"/>
                  </a:cubicBezTo>
                  <a:lnTo>
                    <a:pt x="650" y="655"/>
                  </a:lnTo>
                  <a:cubicBezTo>
                    <a:pt x="650" y="294"/>
                    <a:pt x="795" y="1"/>
                    <a:pt x="97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2" name="Google Shape;7852;p29"/>
            <p:cNvSpPr/>
            <p:nvPr/>
          </p:nvSpPr>
          <p:spPr>
            <a:xfrm>
              <a:off x="5821474" y="3221133"/>
              <a:ext cx="17048" cy="43931"/>
            </a:xfrm>
            <a:custGeom>
              <a:rect b="b" l="l" r="r" t="t"/>
              <a:pathLst>
                <a:path extrusionOk="0" h="1675" w="650">
                  <a:moveTo>
                    <a:pt x="125" y="0"/>
                  </a:moveTo>
                  <a:cubicBezTo>
                    <a:pt x="43" y="111"/>
                    <a:pt x="0" y="246"/>
                    <a:pt x="0" y="380"/>
                  </a:cubicBezTo>
                  <a:lnTo>
                    <a:pt x="0" y="1675"/>
                  </a:lnTo>
                  <a:lnTo>
                    <a:pt x="650" y="1675"/>
                  </a:lnTo>
                  <a:lnTo>
                    <a:pt x="650" y="607"/>
                  </a:lnTo>
                  <a:cubicBezTo>
                    <a:pt x="650" y="472"/>
                    <a:pt x="587" y="342"/>
                    <a:pt x="476" y="260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3" name="Google Shape;7853;p29"/>
            <p:cNvSpPr/>
            <p:nvPr/>
          </p:nvSpPr>
          <p:spPr>
            <a:xfrm>
              <a:off x="5883922" y="3221133"/>
              <a:ext cx="17074" cy="43931"/>
            </a:xfrm>
            <a:custGeom>
              <a:rect b="b" l="l" r="r" t="t"/>
              <a:pathLst>
                <a:path extrusionOk="0" h="1675" w="651">
                  <a:moveTo>
                    <a:pt x="525" y="0"/>
                  </a:moveTo>
                  <a:lnTo>
                    <a:pt x="174" y="260"/>
                  </a:lnTo>
                  <a:cubicBezTo>
                    <a:pt x="63" y="342"/>
                    <a:pt x="1" y="472"/>
                    <a:pt x="1" y="607"/>
                  </a:cubicBezTo>
                  <a:lnTo>
                    <a:pt x="1" y="1675"/>
                  </a:lnTo>
                  <a:lnTo>
                    <a:pt x="650" y="1675"/>
                  </a:lnTo>
                  <a:lnTo>
                    <a:pt x="650" y="380"/>
                  </a:lnTo>
                  <a:cubicBezTo>
                    <a:pt x="650" y="246"/>
                    <a:pt x="607" y="111"/>
                    <a:pt x="525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4" name="Google Shape;7854;p29"/>
            <p:cNvSpPr/>
            <p:nvPr/>
          </p:nvSpPr>
          <p:spPr>
            <a:xfrm>
              <a:off x="5940731" y="3145912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6" y="2108"/>
                    <a:pt x="433" y="2320"/>
                    <a:pt x="433" y="2531"/>
                  </a:cubicBezTo>
                  <a:lnTo>
                    <a:pt x="433" y="2594"/>
                  </a:lnTo>
                  <a:lnTo>
                    <a:pt x="1299" y="2594"/>
                  </a:lnTo>
                  <a:lnTo>
                    <a:pt x="1299" y="2469"/>
                  </a:lnTo>
                  <a:cubicBezTo>
                    <a:pt x="1299" y="2296"/>
                    <a:pt x="1362" y="2127"/>
                    <a:pt x="1477" y="1993"/>
                  </a:cubicBezTo>
                  <a:lnTo>
                    <a:pt x="1554" y="1901"/>
                  </a:lnTo>
                  <a:cubicBezTo>
                    <a:pt x="1660" y="1762"/>
                    <a:pt x="1723" y="1598"/>
                    <a:pt x="1732" y="1425"/>
                  </a:cubicBezTo>
                  <a:lnTo>
                    <a:pt x="1732" y="650"/>
                  </a:lnTo>
                  <a:cubicBezTo>
                    <a:pt x="1732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5" name="Google Shape;7855;p29"/>
            <p:cNvSpPr/>
            <p:nvPr/>
          </p:nvSpPr>
          <p:spPr>
            <a:xfrm>
              <a:off x="5923683" y="3208255"/>
              <a:ext cx="79522" cy="56809"/>
            </a:xfrm>
            <a:custGeom>
              <a:rect b="b" l="l" r="r" t="t"/>
              <a:pathLst>
                <a:path extrusionOk="0" h="2166" w="3032">
                  <a:moveTo>
                    <a:pt x="1290" y="0"/>
                  </a:moveTo>
                  <a:cubicBezTo>
                    <a:pt x="1155" y="0"/>
                    <a:pt x="1016" y="29"/>
                    <a:pt x="891" y="77"/>
                  </a:cubicBezTo>
                  <a:lnTo>
                    <a:pt x="410" y="270"/>
                  </a:lnTo>
                  <a:cubicBezTo>
                    <a:pt x="164" y="371"/>
                    <a:pt x="1" y="607"/>
                    <a:pt x="1" y="871"/>
                  </a:cubicBezTo>
                  <a:lnTo>
                    <a:pt x="1" y="2166"/>
                  </a:lnTo>
                  <a:lnTo>
                    <a:pt x="3032" y="2166"/>
                  </a:lnTo>
                  <a:lnTo>
                    <a:pt x="3032" y="876"/>
                  </a:lnTo>
                  <a:cubicBezTo>
                    <a:pt x="3032" y="612"/>
                    <a:pt x="2868" y="371"/>
                    <a:pt x="2623" y="270"/>
                  </a:cubicBezTo>
                  <a:lnTo>
                    <a:pt x="2142" y="77"/>
                  </a:lnTo>
                  <a:cubicBezTo>
                    <a:pt x="2017" y="29"/>
                    <a:pt x="1877" y="0"/>
                    <a:pt x="1742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6" name="Google Shape;7856;p29"/>
            <p:cNvSpPr/>
            <p:nvPr/>
          </p:nvSpPr>
          <p:spPr>
            <a:xfrm>
              <a:off x="5940731" y="3145912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78"/>
                  </a:lnTo>
                  <a:cubicBezTo>
                    <a:pt x="0" y="1559"/>
                    <a:pt x="390" y="1944"/>
                    <a:pt x="866" y="1944"/>
                  </a:cubicBezTo>
                  <a:cubicBezTo>
                    <a:pt x="1343" y="1944"/>
                    <a:pt x="1732" y="1559"/>
                    <a:pt x="1732" y="1083"/>
                  </a:cubicBezTo>
                  <a:lnTo>
                    <a:pt x="1732" y="650"/>
                  </a:lnTo>
                  <a:cubicBezTo>
                    <a:pt x="1732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7" name="Google Shape;7857;p29"/>
            <p:cNvSpPr/>
            <p:nvPr/>
          </p:nvSpPr>
          <p:spPr>
            <a:xfrm>
              <a:off x="5940731" y="3145781"/>
              <a:ext cx="25624" cy="50252"/>
            </a:xfrm>
            <a:custGeom>
              <a:rect b="b" l="l" r="r" t="t"/>
              <a:pathLst>
                <a:path extrusionOk="0" h="1916" w="977">
                  <a:moveTo>
                    <a:pt x="650" y="1"/>
                  </a:moveTo>
                  <a:cubicBezTo>
                    <a:pt x="289" y="1"/>
                    <a:pt x="0" y="294"/>
                    <a:pt x="0" y="650"/>
                  </a:cubicBezTo>
                  <a:lnTo>
                    <a:pt x="0" y="1083"/>
                  </a:lnTo>
                  <a:cubicBezTo>
                    <a:pt x="0" y="1478"/>
                    <a:pt x="270" y="1819"/>
                    <a:pt x="650" y="1916"/>
                  </a:cubicBezTo>
                  <a:lnTo>
                    <a:pt x="650" y="655"/>
                  </a:lnTo>
                  <a:cubicBezTo>
                    <a:pt x="650" y="294"/>
                    <a:pt x="794" y="1"/>
                    <a:pt x="97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8" name="Google Shape;7858;p29"/>
            <p:cNvSpPr/>
            <p:nvPr/>
          </p:nvSpPr>
          <p:spPr>
            <a:xfrm>
              <a:off x="5923683" y="3221133"/>
              <a:ext cx="17074" cy="43931"/>
            </a:xfrm>
            <a:custGeom>
              <a:rect b="b" l="l" r="r" t="t"/>
              <a:pathLst>
                <a:path extrusionOk="0" h="1675" w="651">
                  <a:moveTo>
                    <a:pt x="126" y="0"/>
                  </a:moveTo>
                  <a:cubicBezTo>
                    <a:pt x="44" y="111"/>
                    <a:pt x="1" y="246"/>
                    <a:pt x="1" y="380"/>
                  </a:cubicBezTo>
                  <a:lnTo>
                    <a:pt x="1" y="1675"/>
                  </a:lnTo>
                  <a:lnTo>
                    <a:pt x="650" y="1675"/>
                  </a:lnTo>
                  <a:lnTo>
                    <a:pt x="650" y="607"/>
                  </a:lnTo>
                  <a:cubicBezTo>
                    <a:pt x="650" y="472"/>
                    <a:pt x="588" y="342"/>
                    <a:pt x="477" y="260"/>
                  </a:cubicBezTo>
                  <a:lnTo>
                    <a:pt x="126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9" name="Google Shape;7859;p29"/>
            <p:cNvSpPr/>
            <p:nvPr/>
          </p:nvSpPr>
          <p:spPr>
            <a:xfrm>
              <a:off x="5986157" y="3221133"/>
              <a:ext cx="17048" cy="43931"/>
            </a:xfrm>
            <a:custGeom>
              <a:rect b="b" l="l" r="r" t="t"/>
              <a:pathLst>
                <a:path extrusionOk="0" h="1675" w="650">
                  <a:moveTo>
                    <a:pt x="525" y="0"/>
                  </a:moveTo>
                  <a:lnTo>
                    <a:pt x="174" y="260"/>
                  </a:lnTo>
                  <a:cubicBezTo>
                    <a:pt x="63" y="342"/>
                    <a:pt x="0" y="472"/>
                    <a:pt x="0" y="607"/>
                  </a:cubicBezTo>
                  <a:lnTo>
                    <a:pt x="0" y="1675"/>
                  </a:lnTo>
                  <a:lnTo>
                    <a:pt x="650" y="1675"/>
                  </a:lnTo>
                  <a:lnTo>
                    <a:pt x="650" y="380"/>
                  </a:lnTo>
                  <a:cubicBezTo>
                    <a:pt x="650" y="246"/>
                    <a:pt x="607" y="111"/>
                    <a:pt x="525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0" name="Google Shape;7860;p29"/>
            <p:cNvSpPr/>
            <p:nvPr/>
          </p:nvSpPr>
          <p:spPr>
            <a:xfrm>
              <a:off x="6042939" y="3145912"/>
              <a:ext cx="45452" cy="68034"/>
            </a:xfrm>
            <a:custGeom>
              <a:rect b="b" l="l" r="r" t="t"/>
              <a:pathLst>
                <a:path extrusionOk="0" h="2594" w="1733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lnTo>
                    <a:pt x="1" y="1362"/>
                  </a:lnTo>
                  <a:cubicBezTo>
                    <a:pt x="10" y="1574"/>
                    <a:pt x="87" y="1776"/>
                    <a:pt x="217" y="1944"/>
                  </a:cubicBezTo>
                  <a:cubicBezTo>
                    <a:pt x="357" y="2108"/>
                    <a:pt x="434" y="2320"/>
                    <a:pt x="434" y="2531"/>
                  </a:cubicBezTo>
                  <a:lnTo>
                    <a:pt x="434" y="2594"/>
                  </a:lnTo>
                  <a:lnTo>
                    <a:pt x="1300" y="2594"/>
                  </a:lnTo>
                  <a:lnTo>
                    <a:pt x="1300" y="2469"/>
                  </a:lnTo>
                  <a:cubicBezTo>
                    <a:pt x="1300" y="2296"/>
                    <a:pt x="1362" y="2127"/>
                    <a:pt x="1478" y="1993"/>
                  </a:cubicBezTo>
                  <a:lnTo>
                    <a:pt x="1555" y="1901"/>
                  </a:lnTo>
                  <a:cubicBezTo>
                    <a:pt x="1661" y="1762"/>
                    <a:pt x="1723" y="1598"/>
                    <a:pt x="1733" y="1425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1" name="Google Shape;7861;p29"/>
            <p:cNvSpPr/>
            <p:nvPr/>
          </p:nvSpPr>
          <p:spPr>
            <a:xfrm>
              <a:off x="6025918" y="3208255"/>
              <a:ext cx="79522" cy="56809"/>
            </a:xfrm>
            <a:custGeom>
              <a:rect b="b" l="l" r="r" t="t"/>
              <a:pathLst>
                <a:path extrusionOk="0" h="2166" w="3032">
                  <a:moveTo>
                    <a:pt x="1290" y="0"/>
                  </a:moveTo>
                  <a:cubicBezTo>
                    <a:pt x="1155" y="0"/>
                    <a:pt x="1015" y="29"/>
                    <a:pt x="890" y="77"/>
                  </a:cubicBezTo>
                  <a:lnTo>
                    <a:pt x="409" y="270"/>
                  </a:lnTo>
                  <a:cubicBezTo>
                    <a:pt x="159" y="371"/>
                    <a:pt x="0" y="607"/>
                    <a:pt x="0" y="871"/>
                  </a:cubicBezTo>
                  <a:lnTo>
                    <a:pt x="0" y="2166"/>
                  </a:lnTo>
                  <a:lnTo>
                    <a:pt x="3032" y="2166"/>
                  </a:lnTo>
                  <a:lnTo>
                    <a:pt x="3032" y="876"/>
                  </a:lnTo>
                  <a:cubicBezTo>
                    <a:pt x="3032" y="612"/>
                    <a:pt x="2868" y="371"/>
                    <a:pt x="2623" y="270"/>
                  </a:cubicBezTo>
                  <a:lnTo>
                    <a:pt x="2141" y="77"/>
                  </a:lnTo>
                  <a:cubicBezTo>
                    <a:pt x="2011" y="29"/>
                    <a:pt x="1877" y="0"/>
                    <a:pt x="1742" y="0"/>
                  </a:cubicBez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2" name="Google Shape;7862;p29"/>
            <p:cNvSpPr/>
            <p:nvPr/>
          </p:nvSpPr>
          <p:spPr>
            <a:xfrm>
              <a:off x="6042939" y="3145912"/>
              <a:ext cx="45452" cy="51012"/>
            </a:xfrm>
            <a:custGeom>
              <a:rect b="b" l="l" r="r" t="t"/>
              <a:pathLst>
                <a:path extrusionOk="0" h="1945" w="1733">
                  <a:moveTo>
                    <a:pt x="650" y="0"/>
                  </a:moveTo>
                  <a:cubicBezTo>
                    <a:pt x="289" y="0"/>
                    <a:pt x="1" y="289"/>
                    <a:pt x="1" y="650"/>
                  </a:cubicBezTo>
                  <a:lnTo>
                    <a:pt x="1" y="1078"/>
                  </a:lnTo>
                  <a:cubicBezTo>
                    <a:pt x="1" y="1559"/>
                    <a:pt x="390" y="1944"/>
                    <a:pt x="867" y="1944"/>
                  </a:cubicBezTo>
                  <a:cubicBezTo>
                    <a:pt x="1343" y="1944"/>
                    <a:pt x="1733" y="1559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0"/>
                    <a:pt x="108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3" name="Google Shape;7863;p29"/>
            <p:cNvSpPr/>
            <p:nvPr/>
          </p:nvSpPr>
          <p:spPr>
            <a:xfrm>
              <a:off x="6042939" y="3145781"/>
              <a:ext cx="25650" cy="50252"/>
            </a:xfrm>
            <a:custGeom>
              <a:rect b="b" l="l" r="r" t="t"/>
              <a:pathLst>
                <a:path extrusionOk="0" h="1916" w="978">
                  <a:moveTo>
                    <a:pt x="650" y="1"/>
                  </a:moveTo>
                  <a:cubicBezTo>
                    <a:pt x="289" y="1"/>
                    <a:pt x="1" y="294"/>
                    <a:pt x="1" y="650"/>
                  </a:cubicBezTo>
                  <a:lnTo>
                    <a:pt x="1" y="1083"/>
                  </a:lnTo>
                  <a:cubicBezTo>
                    <a:pt x="1" y="1478"/>
                    <a:pt x="270" y="1819"/>
                    <a:pt x="650" y="1916"/>
                  </a:cubicBezTo>
                  <a:lnTo>
                    <a:pt x="650" y="655"/>
                  </a:lnTo>
                  <a:cubicBezTo>
                    <a:pt x="650" y="294"/>
                    <a:pt x="795" y="1"/>
                    <a:pt x="97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4" name="Google Shape;7864;p29"/>
            <p:cNvSpPr/>
            <p:nvPr/>
          </p:nvSpPr>
          <p:spPr>
            <a:xfrm>
              <a:off x="6025918" y="3221133"/>
              <a:ext cx="17048" cy="43931"/>
            </a:xfrm>
            <a:custGeom>
              <a:rect b="b" l="l" r="r" t="t"/>
              <a:pathLst>
                <a:path extrusionOk="0" h="1675" w="650">
                  <a:moveTo>
                    <a:pt x="125" y="0"/>
                  </a:moveTo>
                  <a:cubicBezTo>
                    <a:pt x="43" y="111"/>
                    <a:pt x="0" y="246"/>
                    <a:pt x="0" y="380"/>
                  </a:cubicBezTo>
                  <a:lnTo>
                    <a:pt x="0" y="1675"/>
                  </a:lnTo>
                  <a:lnTo>
                    <a:pt x="650" y="1675"/>
                  </a:lnTo>
                  <a:lnTo>
                    <a:pt x="650" y="607"/>
                  </a:lnTo>
                  <a:cubicBezTo>
                    <a:pt x="650" y="472"/>
                    <a:pt x="587" y="342"/>
                    <a:pt x="476" y="260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5" name="Google Shape;7865;p29"/>
            <p:cNvSpPr/>
            <p:nvPr/>
          </p:nvSpPr>
          <p:spPr>
            <a:xfrm>
              <a:off x="6088365" y="3221133"/>
              <a:ext cx="17074" cy="43931"/>
            </a:xfrm>
            <a:custGeom>
              <a:rect b="b" l="l" r="r" t="t"/>
              <a:pathLst>
                <a:path extrusionOk="0" h="1675" w="651">
                  <a:moveTo>
                    <a:pt x="525" y="0"/>
                  </a:moveTo>
                  <a:lnTo>
                    <a:pt x="174" y="260"/>
                  </a:lnTo>
                  <a:cubicBezTo>
                    <a:pt x="63" y="342"/>
                    <a:pt x="1" y="472"/>
                    <a:pt x="1" y="607"/>
                  </a:cubicBezTo>
                  <a:lnTo>
                    <a:pt x="1" y="1675"/>
                  </a:lnTo>
                  <a:lnTo>
                    <a:pt x="651" y="1675"/>
                  </a:lnTo>
                  <a:lnTo>
                    <a:pt x="651" y="380"/>
                  </a:lnTo>
                  <a:cubicBezTo>
                    <a:pt x="651" y="246"/>
                    <a:pt x="607" y="111"/>
                    <a:pt x="525" y="0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6" name="Google Shape;7866;p29"/>
            <p:cNvSpPr/>
            <p:nvPr/>
          </p:nvSpPr>
          <p:spPr>
            <a:xfrm>
              <a:off x="5816176" y="3083701"/>
              <a:ext cx="294823" cy="186766"/>
            </a:xfrm>
            <a:custGeom>
              <a:rect b="b" l="l" r="r" t="t"/>
              <a:pathLst>
                <a:path extrusionOk="0" h="7121" w="11241">
                  <a:moveTo>
                    <a:pt x="3883" y="409"/>
                  </a:moveTo>
                  <a:cubicBezTo>
                    <a:pt x="4128" y="409"/>
                    <a:pt x="4331" y="607"/>
                    <a:pt x="4331" y="857"/>
                  </a:cubicBezTo>
                  <a:lnTo>
                    <a:pt x="4331" y="1405"/>
                  </a:lnTo>
                  <a:cubicBezTo>
                    <a:pt x="4331" y="1641"/>
                    <a:pt x="4201" y="1858"/>
                    <a:pt x="3999" y="1978"/>
                  </a:cubicBezTo>
                  <a:cubicBezTo>
                    <a:pt x="3936" y="2012"/>
                    <a:pt x="3898" y="2079"/>
                    <a:pt x="3898" y="2151"/>
                  </a:cubicBezTo>
                  <a:lnTo>
                    <a:pt x="3898" y="2382"/>
                  </a:lnTo>
                  <a:lnTo>
                    <a:pt x="3436" y="2382"/>
                  </a:lnTo>
                  <a:lnTo>
                    <a:pt x="3436" y="2151"/>
                  </a:lnTo>
                  <a:cubicBezTo>
                    <a:pt x="3436" y="2079"/>
                    <a:pt x="3397" y="2012"/>
                    <a:pt x="3335" y="1978"/>
                  </a:cubicBezTo>
                  <a:cubicBezTo>
                    <a:pt x="3128" y="1858"/>
                    <a:pt x="3003" y="1641"/>
                    <a:pt x="3003" y="1405"/>
                  </a:cubicBezTo>
                  <a:lnTo>
                    <a:pt x="3003" y="857"/>
                  </a:lnTo>
                  <a:cubicBezTo>
                    <a:pt x="3003" y="607"/>
                    <a:pt x="3205" y="409"/>
                    <a:pt x="3450" y="409"/>
                  </a:cubicBezTo>
                  <a:close/>
                  <a:moveTo>
                    <a:pt x="7781" y="409"/>
                  </a:moveTo>
                  <a:cubicBezTo>
                    <a:pt x="8026" y="409"/>
                    <a:pt x="8228" y="607"/>
                    <a:pt x="8228" y="857"/>
                  </a:cubicBezTo>
                  <a:lnTo>
                    <a:pt x="8228" y="1405"/>
                  </a:lnTo>
                  <a:cubicBezTo>
                    <a:pt x="8228" y="1641"/>
                    <a:pt x="8098" y="1858"/>
                    <a:pt x="7896" y="1978"/>
                  </a:cubicBezTo>
                  <a:cubicBezTo>
                    <a:pt x="7834" y="2012"/>
                    <a:pt x="7795" y="2079"/>
                    <a:pt x="7795" y="2151"/>
                  </a:cubicBezTo>
                  <a:lnTo>
                    <a:pt x="7795" y="2382"/>
                  </a:lnTo>
                  <a:lnTo>
                    <a:pt x="7333" y="2382"/>
                  </a:lnTo>
                  <a:lnTo>
                    <a:pt x="7333" y="2151"/>
                  </a:lnTo>
                  <a:cubicBezTo>
                    <a:pt x="7333" y="2079"/>
                    <a:pt x="7295" y="2012"/>
                    <a:pt x="7232" y="1978"/>
                  </a:cubicBezTo>
                  <a:cubicBezTo>
                    <a:pt x="7025" y="1858"/>
                    <a:pt x="6900" y="1641"/>
                    <a:pt x="6900" y="1405"/>
                  </a:cubicBezTo>
                  <a:lnTo>
                    <a:pt x="6900" y="857"/>
                  </a:lnTo>
                  <a:cubicBezTo>
                    <a:pt x="6900" y="607"/>
                    <a:pt x="7102" y="409"/>
                    <a:pt x="7348" y="409"/>
                  </a:cubicBezTo>
                  <a:close/>
                  <a:moveTo>
                    <a:pt x="1934" y="2575"/>
                  </a:moveTo>
                  <a:cubicBezTo>
                    <a:pt x="2180" y="2575"/>
                    <a:pt x="2377" y="2772"/>
                    <a:pt x="2382" y="3022"/>
                  </a:cubicBezTo>
                  <a:lnTo>
                    <a:pt x="2382" y="3571"/>
                  </a:lnTo>
                  <a:cubicBezTo>
                    <a:pt x="2382" y="3806"/>
                    <a:pt x="2257" y="4023"/>
                    <a:pt x="2050" y="4143"/>
                  </a:cubicBezTo>
                  <a:cubicBezTo>
                    <a:pt x="1987" y="4177"/>
                    <a:pt x="1949" y="4244"/>
                    <a:pt x="1949" y="4316"/>
                  </a:cubicBezTo>
                  <a:lnTo>
                    <a:pt x="1949" y="4547"/>
                  </a:lnTo>
                  <a:lnTo>
                    <a:pt x="1487" y="4547"/>
                  </a:lnTo>
                  <a:lnTo>
                    <a:pt x="1487" y="4316"/>
                  </a:lnTo>
                  <a:cubicBezTo>
                    <a:pt x="1487" y="4244"/>
                    <a:pt x="1448" y="4177"/>
                    <a:pt x="1386" y="4143"/>
                  </a:cubicBezTo>
                  <a:cubicBezTo>
                    <a:pt x="1184" y="4023"/>
                    <a:pt x="1054" y="3806"/>
                    <a:pt x="1054" y="3571"/>
                  </a:cubicBezTo>
                  <a:lnTo>
                    <a:pt x="1054" y="3022"/>
                  </a:lnTo>
                  <a:cubicBezTo>
                    <a:pt x="1054" y="2777"/>
                    <a:pt x="1256" y="2575"/>
                    <a:pt x="1501" y="2575"/>
                  </a:cubicBezTo>
                  <a:close/>
                  <a:moveTo>
                    <a:pt x="5832" y="2575"/>
                  </a:moveTo>
                  <a:cubicBezTo>
                    <a:pt x="6077" y="2575"/>
                    <a:pt x="6279" y="2772"/>
                    <a:pt x="6279" y="3022"/>
                  </a:cubicBezTo>
                  <a:lnTo>
                    <a:pt x="6279" y="3571"/>
                  </a:lnTo>
                  <a:cubicBezTo>
                    <a:pt x="6279" y="3806"/>
                    <a:pt x="6154" y="4023"/>
                    <a:pt x="5947" y="4143"/>
                  </a:cubicBezTo>
                  <a:cubicBezTo>
                    <a:pt x="5885" y="4177"/>
                    <a:pt x="5846" y="4244"/>
                    <a:pt x="5846" y="4316"/>
                  </a:cubicBezTo>
                  <a:lnTo>
                    <a:pt x="5846" y="4547"/>
                  </a:lnTo>
                  <a:lnTo>
                    <a:pt x="5389" y="4547"/>
                  </a:lnTo>
                  <a:lnTo>
                    <a:pt x="5389" y="4316"/>
                  </a:lnTo>
                  <a:cubicBezTo>
                    <a:pt x="5389" y="4244"/>
                    <a:pt x="5351" y="4177"/>
                    <a:pt x="5288" y="4143"/>
                  </a:cubicBezTo>
                  <a:cubicBezTo>
                    <a:pt x="5081" y="4023"/>
                    <a:pt x="4956" y="3806"/>
                    <a:pt x="4956" y="3571"/>
                  </a:cubicBezTo>
                  <a:lnTo>
                    <a:pt x="4956" y="3022"/>
                  </a:lnTo>
                  <a:cubicBezTo>
                    <a:pt x="4956" y="2777"/>
                    <a:pt x="5153" y="2575"/>
                    <a:pt x="5399" y="2575"/>
                  </a:cubicBezTo>
                  <a:close/>
                  <a:moveTo>
                    <a:pt x="9729" y="2575"/>
                  </a:moveTo>
                  <a:cubicBezTo>
                    <a:pt x="9975" y="2575"/>
                    <a:pt x="10177" y="2772"/>
                    <a:pt x="10177" y="3022"/>
                  </a:cubicBezTo>
                  <a:lnTo>
                    <a:pt x="10177" y="3571"/>
                  </a:lnTo>
                  <a:cubicBezTo>
                    <a:pt x="10177" y="3806"/>
                    <a:pt x="10052" y="4028"/>
                    <a:pt x="9845" y="4143"/>
                  </a:cubicBezTo>
                  <a:cubicBezTo>
                    <a:pt x="9782" y="4177"/>
                    <a:pt x="9744" y="4244"/>
                    <a:pt x="9744" y="4316"/>
                  </a:cubicBezTo>
                  <a:lnTo>
                    <a:pt x="9744" y="4547"/>
                  </a:lnTo>
                  <a:lnTo>
                    <a:pt x="9282" y="4547"/>
                  </a:lnTo>
                  <a:lnTo>
                    <a:pt x="9282" y="4316"/>
                  </a:lnTo>
                  <a:cubicBezTo>
                    <a:pt x="9282" y="4244"/>
                    <a:pt x="9243" y="4177"/>
                    <a:pt x="9181" y="4143"/>
                  </a:cubicBezTo>
                  <a:cubicBezTo>
                    <a:pt x="8979" y="4028"/>
                    <a:pt x="8849" y="3806"/>
                    <a:pt x="8849" y="3571"/>
                  </a:cubicBezTo>
                  <a:lnTo>
                    <a:pt x="8849" y="3022"/>
                  </a:lnTo>
                  <a:cubicBezTo>
                    <a:pt x="8849" y="2777"/>
                    <a:pt x="9051" y="2575"/>
                    <a:pt x="9296" y="2575"/>
                  </a:cubicBezTo>
                  <a:close/>
                  <a:moveTo>
                    <a:pt x="3450" y="0"/>
                  </a:moveTo>
                  <a:cubicBezTo>
                    <a:pt x="2983" y="5"/>
                    <a:pt x="2603" y="385"/>
                    <a:pt x="2603" y="857"/>
                  </a:cubicBezTo>
                  <a:lnTo>
                    <a:pt x="2603" y="1405"/>
                  </a:lnTo>
                  <a:cubicBezTo>
                    <a:pt x="2603" y="1742"/>
                    <a:pt x="2762" y="2060"/>
                    <a:pt x="3036" y="2257"/>
                  </a:cubicBezTo>
                  <a:lnTo>
                    <a:pt x="3036" y="2445"/>
                  </a:lnTo>
                  <a:lnTo>
                    <a:pt x="2675" y="2589"/>
                  </a:lnTo>
                  <a:cubicBezTo>
                    <a:pt x="2637" y="2526"/>
                    <a:pt x="2594" y="2469"/>
                    <a:pt x="2541" y="2416"/>
                  </a:cubicBezTo>
                  <a:cubicBezTo>
                    <a:pt x="2382" y="2257"/>
                    <a:pt x="2165" y="2166"/>
                    <a:pt x="1939" y="2166"/>
                  </a:cubicBezTo>
                  <a:lnTo>
                    <a:pt x="1501" y="2166"/>
                  </a:lnTo>
                  <a:cubicBezTo>
                    <a:pt x="1035" y="2170"/>
                    <a:pt x="654" y="2550"/>
                    <a:pt x="654" y="3022"/>
                  </a:cubicBezTo>
                  <a:lnTo>
                    <a:pt x="654" y="3571"/>
                  </a:lnTo>
                  <a:cubicBezTo>
                    <a:pt x="654" y="3907"/>
                    <a:pt x="813" y="4225"/>
                    <a:pt x="1087" y="4422"/>
                  </a:cubicBezTo>
                  <a:lnTo>
                    <a:pt x="1087" y="4610"/>
                  </a:lnTo>
                  <a:lnTo>
                    <a:pt x="539" y="4831"/>
                  </a:lnTo>
                  <a:cubicBezTo>
                    <a:pt x="217" y="4956"/>
                    <a:pt x="0" y="5274"/>
                    <a:pt x="5" y="5620"/>
                  </a:cubicBezTo>
                  <a:lnTo>
                    <a:pt x="5" y="6915"/>
                  </a:lnTo>
                  <a:cubicBezTo>
                    <a:pt x="5" y="7049"/>
                    <a:pt x="106" y="7117"/>
                    <a:pt x="207" y="7117"/>
                  </a:cubicBezTo>
                  <a:cubicBezTo>
                    <a:pt x="308" y="7117"/>
                    <a:pt x="409" y="7049"/>
                    <a:pt x="409" y="6915"/>
                  </a:cubicBezTo>
                  <a:lnTo>
                    <a:pt x="409" y="5625"/>
                  </a:lnTo>
                  <a:cubicBezTo>
                    <a:pt x="409" y="5442"/>
                    <a:pt x="520" y="5279"/>
                    <a:pt x="688" y="5207"/>
                  </a:cubicBezTo>
                  <a:lnTo>
                    <a:pt x="1328" y="4952"/>
                  </a:lnTo>
                  <a:lnTo>
                    <a:pt x="2117" y="4952"/>
                  </a:lnTo>
                  <a:lnTo>
                    <a:pt x="2752" y="5207"/>
                  </a:lnTo>
                  <a:cubicBezTo>
                    <a:pt x="2926" y="5279"/>
                    <a:pt x="3036" y="5442"/>
                    <a:pt x="3036" y="5625"/>
                  </a:cubicBezTo>
                  <a:lnTo>
                    <a:pt x="3036" y="6915"/>
                  </a:lnTo>
                  <a:cubicBezTo>
                    <a:pt x="3036" y="7052"/>
                    <a:pt x="3137" y="7120"/>
                    <a:pt x="3238" y="7120"/>
                  </a:cubicBezTo>
                  <a:cubicBezTo>
                    <a:pt x="3339" y="7120"/>
                    <a:pt x="3440" y="7052"/>
                    <a:pt x="3440" y="6915"/>
                  </a:cubicBezTo>
                  <a:lnTo>
                    <a:pt x="3440" y="5625"/>
                  </a:lnTo>
                  <a:cubicBezTo>
                    <a:pt x="3440" y="5274"/>
                    <a:pt x="3229" y="4961"/>
                    <a:pt x="2901" y="4831"/>
                  </a:cubicBezTo>
                  <a:lnTo>
                    <a:pt x="2358" y="4615"/>
                  </a:lnTo>
                  <a:lnTo>
                    <a:pt x="2358" y="4427"/>
                  </a:lnTo>
                  <a:cubicBezTo>
                    <a:pt x="2627" y="4225"/>
                    <a:pt x="2791" y="3907"/>
                    <a:pt x="2791" y="3571"/>
                  </a:cubicBezTo>
                  <a:lnTo>
                    <a:pt x="2791" y="3022"/>
                  </a:lnTo>
                  <a:lnTo>
                    <a:pt x="2791" y="2979"/>
                  </a:lnTo>
                  <a:lnTo>
                    <a:pt x="3277" y="2786"/>
                  </a:lnTo>
                  <a:lnTo>
                    <a:pt x="4066" y="2786"/>
                  </a:lnTo>
                  <a:lnTo>
                    <a:pt x="4552" y="2979"/>
                  </a:lnTo>
                  <a:lnTo>
                    <a:pt x="4552" y="3022"/>
                  </a:lnTo>
                  <a:lnTo>
                    <a:pt x="4552" y="3571"/>
                  </a:lnTo>
                  <a:cubicBezTo>
                    <a:pt x="4552" y="3907"/>
                    <a:pt x="4716" y="4225"/>
                    <a:pt x="4985" y="4427"/>
                  </a:cubicBezTo>
                  <a:lnTo>
                    <a:pt x="4985" y="4615"/>
                  </a:lnTo>
                  <a:lnTo>
                    <a:pt x="4436" y="4831"/>
                  </a:lnTo>
                  <a:cubicBezTo>
                    <a:pt x="4114" y="4961"/>
                    <a:pt x="3902" y="5274"/>
                    <a:pt x="3902" y="5620"/>
                  </a:cubicBezTo>
                  <a:lnTo>
                    <a:pt x="3902" y="6915"/>
                  </a:lnTo>
                  <a:cubicBezTo>
                    <a:pt x="3902" y="7049"/>
                    <a:pt x="4003" y="7117"/>
                    <a:pt x="4104" y="7117"/>
                  </a:cubicBezTo>
                  <a:cubicBezTo>
                    <a:pt x="4205" y="7117"/>
                    <a:pt x="4307" y="7049"/>
                    <a:pt x="4307" y="6915"/>
                  </a:cubicBezTo>
                  <a:lnTo>
                    <a:pt x="4307" y="5625"/>
                  </a:lnTo>
                  <a:cubicBezTo>
                    <a:pt x="4307" y="5442"/>
                    <a:pt x="4417" y="5279"/>
                    <a:pt x="4590" y="5207"/>
                  </a:cubicBezTo>
                  <a:lnTo>
                    <a:pt x="5226" y="4952"/>
                  </a:lnTo>
                  <a:lnTo>
                    <a:pt x="6015" y="4952"/>
                  </a:lnTo>
                  <a:lnTo>
                    <a:pt x="6655" y="5207"/>
                  </a:lnTo>
                  <a:cubicBezTo>
                    <a:pt x="6823" y="5279"/>
                    <a:pt x="6934" y="5442"/>
                    <a:pt x="6934" y="5625"/>
                  </a:cubicBezTo>
                  <a:lnTo>
                    <a:pt x="6934" y="6915"/>
                  </a:lnTo>
                  <a:cubicBezTo>
                    <a:pt x="6934" y="7052"/>
                    <a:pt x="7035" y="7120"/>
                    <a:pt x="7136" y="7120"/>
                  </a:cubicBezTo>
                  <a:cubicBezTo>
                    <a:pt x="7237" y="7120"/>
                    <a:pt x="7338" y="7052"/>
                    <a:pt x="7338" y="6915"/>
                  </a:cubicBezTo>
                  <a:lnTo>
                    <a:pt x="7338" y="5625"/>
                  </a:lnTo>
                  <a:cubicBezTo>
                    <a:pt x="7343" y="5274"/>
                    <a:pt x="7126" y="4961"/>
                    <a:pt x="6804" y="4831"/>
                  </a:cubicBezTo>
                  <a:lnTo>
                    <a:pt x="6255" y="4615"/>
                  </a:lnTo>
                  <a:lnTo>
                    <a:pt x="6255" y="4427"/>
                  </a:lnTo>
                  <a:cubicBezTo>
                    <a:pt x="6530" y="4225"/>
                    <a:pt x="6688" y="3907"/>
                    <a:pt x="6688" y="3571"/>
                  </a:cubicBezTo>
                  <a:lnTo>
                    <a:pt x="6688" y="3022"/>
                  </a:lnTo>
                  <a:lnTo>
                    <a:pt x="6688" y="2979"/>
                  </a:lnTo>
                  <a:lnTo>
                    <a:pt x="7179" y="2786"/>
                  </a:lnTo>
                  <a:lnTo>
                    <a:pt x="7963" y="2786"/>
                  </a:lnTo>
                  <a:lnTo>
                    <a:pt x="8454" y="2979"/>
                  </a:lnTo>
                  <a:lnTo>
                    <a:pt x="8454" y="3022"/>
                  </a:lnTo>
                  <a:lnTo>
                    <a:pt x="8454" y="3571"/>
                  </a:lnTo>
                  <a:cubicBezTo>
                    <a:pt x="8454" y="3907"/>
                    <a:pt x="8613" y="4225"/>
                    <a:pt x="8887" y="4427"/>
                  </a:cubicBezTo>
                  <a:lnTo>
                    <a:pt x="8887" y="4615"/>
                  </a:lnTo>
                  <a:lnTo>
                    <a:pt x="8339" y="4831"/>
                  </a:lnTo>
                  <a:cubicBezTo>
                    <a:pt x="8016" y="4961"/>
                    <a:pt x="7800" y="5274"/>
                    <a:pt x="7805" y="5620"/>
                  </a:cubicBezTo>
                  <a:lnTo>
                    <a:pt x="7805" y="6915"/>
                  </a:lnTo>
                  <a:cubicBezTo>
                    <a:pt x="7805" y="7049"/>
                    <a:pt x="7906" y="7117"/>
                    <a:pt x="8007" y="7117"/>
                  </a:cubicBezTo>
                  <a:cubicBezTo>
                    <a:pt x="8108" y="7117"/>
                    <a:pt x="8209" y="7049"/>
                    <a:pt x="8209" y="6915"/>
                  </a:cubicBezTo>
                  <a:lnTo>
                    <a:pt x="8209" y="5625"/>
                  </a:lnTo>
                  <a:cubicBezTo>
                    <a:pt x="8209" y="5442"/>
                    <a:pt x="8320" y="5279"/>
                    <a:pt x="8488" y="5207"/>
                  </a:cubicBezTo>
                  <a:lnTo>
                    <a:pt x="9128" y="4952"/>
                  </a:lnTo>
                  <a:lnTo>
                    <a:pt x="9917" y="4952"/>
                  </a:lnTo>
                  <a:lnTo>
                    <a:pt x="10552" y="5207"/>
                  </a:lnTo>
                  <a:cubicBezTo>
                    <a:pt x="10725" y="5279"/>
                    <a:pt x="10836" y="5442"/>
                    <a:pt x="10836" y="5625"/>
                  </a:cubicBezTo>
                  <a:lnTo>
                    <a:pt x="10836" y="6915"/>
                  </a:lnTo>
                  <a:cubicBezTo>
                    <a:pt x="10836" y="7052"/>
                    <a:pt x="10937" y="7120"/>
                    <a:pt x="11038" y="7120"/>
                  </a:cubicBezTo>
                  <a:cubicBezTo>
                    <a:pt x="11139" y="7120"/>
                    <a:pt x="11240" y="7052"/>
                    <a:pt x="11240" y="6915"/>
                  </a:cubicBezTo>
                  <a:lnTo>
                    <a:pt x="11240" y="5625"/>
                  </a:lnTo>
                  <a:cubicBezTo>
                    <a:pt x="11240" y="5274"/>
                    <a:pt x="11024" y="4956"/>
                    <a:pt x="10697" y="4831"/>
                  </a:cubicBezTo>
                  <a:lnTo>
                    <a:pt x="10148" y="4615"/>
                  </a:lnTo>
                  <a:lnTo>
                    <a:pt x="10148" y="4427"/>
                  </a:lnTo>
                  <a:cubicBezTo>
                    <a:pt x="10417" y="4225"/>
                    <a:pt x="10581" y="3907"/>
                    <a:pt x="10581" y="3571"/>
                  </a:cubicBezTo>
                  <a:lnTo>
                    <a:pt x="10581" y="3022"/>
                  </a:lnTo>
                  <a:cubicBezTo>
                    <a:pt x="10581" y="2550"/>
                    <a:pt x="10201" y="2166"/>
                    <a:pt x="9729" y="2166"/>
                  </a:cubicBezTo>
                  <a:lnTo>
                    <a:pt x="9291" y="2166"/>
                  </a:lnTo>
                  <a:cubicBezTo>
                    <a:pt x="8993" y="2170"/>
                    <a:pt x="8714" y="2329"/>
                    <a:pt x="8565" y="2589"/>
                  </a:cubicBezTo>
                  <a:lnTo>
                    <a:pt x="8204" y="2445"/>
                  </a:lnTo>
                  <a:lnTo>
                    <a:pt x="8204" y="2257"/>
                  </a:lnTo>
                  <a:cubicBezTo>
                    <a:pt x="8473" y="2055"/>
                    <a:pt x="8632" y="1737"/>
                    <a:pt x="8632" y="1400"/>
                  </a:cubicBezTo>
                  <a:lnTo>
                    <a:pt x="8632" y="857"/>
                  </a:lnTo>
                  <a:cubicBezTo>
                    <a:pt x="8632" y="385"/>
                    <a:pt x="8252" y="0"/>
                    <a:pt x="7781" y="0"/>
                  </a:cubicBezTo>
                  <a:lnTo>
                    <a:pt x="7348" y="0"/>
                  </a:lnTo>
                  <a:cubicBezTo>
                    <a:pt x="6876" y="5"/>
                    <a:pt x="6496" y="385"/>
                    <a:pt x="6496" y="857"/>
                  </a:cubicBezTo>
                  <a:lnTo>
                    <a:pt x="6496" y="1405"/>
                  </a:lnTo>
                  <a:cubicBezTo>
                    <a:pt x="6501" y="1742"/>
                    <a:pt x="6659" y="2060"/>
                    <a:pt x="6929" y="2257"/>
                  </a:cubicBezTo>
                  <a:lnTo>
                    <a:pt x="6929" y="2445"/>
                  </a:lnTo>
                  <a:lnTo>
                    <a:pt x="6568" y="2589"/>
                  </a:lnTo>
                  <a:cubicBezTo>
                    <a:pt x="6534" y="2526"/>
                    <a:pt x="6486" y="2469"/>
                    <a:pt x="6433" y="2416"/>
                  </a:cubicBezTo>
                  <a:cubicBezTo>
                    <a:pt x="6275" y="2257"/>
                    <a:pt x="6058" y="2166"/>
                    <a:pt x="5832" y="2166"/>
                  </a:cubicBezTo>
                  <a:lnTo>
                    <a:pt x="5399" y="2166"/>
                  </a:lnTo>
                  <a:cubicBezTo>
                    <a:pt x="5096" y="2170"/>
                    <a:pt x="4821" y="2329"/>
                    <a:pt x="4667" y="2589"/>
                  </a:cubicBezTo>
                  <a:lnTo>
                    <a:pt x="4307" y="2445"/>
                  </a:lnTo>
                  <a:lnTo>
                    <a:pt x="4307" y="2257"/>
                  </a:lnTo>
                  <a:cubicBezTo>
                    <a:pt x="4576" y="2055"/>
                    <a:pt x="4740" y="1737"/>
                    <a:pt x="4740" y="1400"/>
                  </a:cubicBezTo>
                  <a:lnTo>
                    <a:pt x="4740" y="857"/>
                  </a:lnTo>
                  <a:cubicBezTo>
                    <a:pt x="4740" y="385"/>
                    <a:pt x="4359" y="0"/>
                    <a:pt x="38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7" name="Google Shape;7867;p29"/>
            <p:cNvSpPr/>
            <p:nvPr/>
          </p:nvSpPr>
          <p:spPr>
            <a:xfrm>
              <a:off x="5900209" y="2907636"/>
              <a:ext cx="126469" cy="169744"/>
            </a:xfrm>
            <a:custGeom>
              <a:rect b="b" l="l" r="r" t="t"/>
              <a:pathLst>
                <a:path extrusionOk="0" h="6472" w="4822">
                  <a:moveTo>
                    <a:pt x="2628" y="410"/>
                  </a:moveTo>
                  <a:cubicBezTo>
                    <a:pt x="2873" y="410"/>
                    <a:pt x="3075" y="607"/>
                    <a:pt x="3075" y="857"/>
                  </a:cubicBezTo>
                  <a:lnTo>
                    <a:pt x="3075" y="1290"/>
                  </a:lnTo>
                  <a:cubicBezTo>
                    <a:pt x="3075" y="1656"/>
                    <a:pt x="2777" y="1950"/>
                    <a:pt x="2411" y="1950"/>
                  </a:cubicBezTo>
                  <a:cubicBezTo>
                    <a:pt x="2046" y="1950"/>
                    <a:pt x="1747" y="1656"/>
                    <a:pt x="1747" y="1290"/>
                  </a:cubicBezTo>
                  <a:lnTo>
                    <a:pt x="1747" y="857"/>
                  </a:lnTo>
                  <a:cubicBezTo>
                    <a:pt x="1747" y="607"/>
                    <a:pt x="1949" y="410"/>
                    <a:pt x="2195" y="410"/>
                  </a:cubicBezTo>
                  <a:close/>
                  <a:moveTo>
                    <a:pt x="2642" y="2335"/>
                  </a:moveTo>
                  <a:lnTo>
                    <a:pt x="2642" y="2455"/>
                  </a:lnTo>
                  <a:cubicBezTo>
                    <a:pt x="2642" y="2527"/>
                    <a:pt x="2662" y="2599"/>
                    <a:pt x="2695" y="2662"/>
                  </a:cubicBezTo>
                  <a:lnTo>
                    <a:pt x="2421" y="2941"/>
                  </a:lnTo>
                  <a:cubicBezTo>
                    <a:pt x="2419" y="2943"/>
                    <a:pt x="2415" y="2945"/>
                    <a:pt x="2411" y="2945"/>
                  </a:cubicBezTo>
                  <a:cubicBezTo>
                    <a:pt x="2408" y="2945"/>
                    <a:pt x="2404" y="2943"/>
                    <a:pt x="2402" y="2941"/>
                  </a:cubicBezTo>
                  <a:lnTo>
                    <a:pt x="2123" y="2662"/>
                  </a:lnTo>
                  <a:cubicBezTo>
                    <a:pt x="2161" y="2599"/>
                    <a:pt x="2180" y="2527"/>
                    <a:pt x="2185" y="2455"/>
                  </a:cubicBezTo>
                  <a:lnTo>
                    <a:pt x="2185" y="2335"/>
                  </a:lnTo>
                  <a:cubicBezTo>
                    <a:pt x="2257" y="2349"/>
                    <a:pt x="2334" y="2359"/>
                    <a:pt x="2411" y="2359"/>
                  </a:cubicBezTo>
                  <a:cubicBezTo>
                    <a:pt x="2488" y="2359"/>
                    <a:pt x="2565" y="2349"/>
                    <a:pt x="2642" y="2335"/>
                  </a:cubicBezTo>
                  <a:close/>
                  <a:moveTo>
                    <a:pt x="3027" y="2907"/>
                  </a:moveTo>
                  <a:lnTo>
                    <a:pt x="3378" y="3085"/>
                  </a:lnTo>
                  <a:cubicBezTo>
                    <a:pt x="3460" y="3124"/>
                    <a:pt x="3508" y="3201"/>
                    <a:pt x="3508" y="3292"/>
                  </a:cubicBezTo>
                  <a:lnTo>
                    <a:pt x="3508" y="3687"/>
                  </a:lnTo>
                  <a:lnTo>
                    <a:pt x="1314" y="3687"/>
                  </a:lnTo>
                  <a:lnTo>
                    <a:pt x="1314" y="3292"/>
                  </a:lnTo>
                  <a:cubicBezTo>
                    <a:pt x="1314" y="3201"/>
                    <a:pt x="1362" y="3124"/>
                    <a:pt x="1439" y="3085"/>
                  </a:cubicBezTo>
                  <a:lnTo>
                    <a:pt x="1795" y="2907"/>
                  </a:lnTo>
                  <a:lnTo>
                    <a:pt x="2113" y="3230"/>
                  </a:lnTo>
                  <a:cubicBezTo>
                    <a:pt x="2195" y="3311"/>
                    <a:pt x="2302" y="3352"/>
                    <a:pt x="2409" y="3352"/>
                  </a:cubicBezTo>
                  <a:cubicBezTo>
                    <a:pt x="2516" y="3352"/>
                    <a:pt x="2623" y="3311"/>
                    <a:pt x="2705" y="3230"/>
                  </a:cubicBezTo>
                  <a:lnTo>
                    <a:pt x="3027" y="2907"/>
                  </a:lnTo>
                  <a:close/>
                  <a:moveTo>
                    <a:pt x="4249" y="4091"/>
                  </a:moveTo>
                  <a:lnTo>
                    <a:pt x="4018" y="4553"/>
                  </a:lnTo>
                  <a:lnTo>
                    <a:pt x="804" y="4553"/>
                  </a:lnTo>
                  <a:lnTo>
                    <a:pt x="573" y="4091"/>
                  </a:lnTo>
                  <a:close/>
                  <a:moveTo>
                    <a:pt x="2195" y="1"/>
                  </a:moveTo>
                  <a:cubicBezTo>
                    <a:pt x="1723" y="1"/>
                    <a:pt x="1338" y="381"/>
                    <a:pt x="1343" y="857"/>
                  </a:cubicBezTo>
                  <a:lnTo>
                    <a:pt x="1343" y="1290"/>
                  </a:lnTo>
                  <a:cubicBezTo>
                    <a:pt x="1343" y="1627"/>
                    <a:pt x="1502" y="1945"/>
                    <a:pt x="1776" y="2147"/>
                  </a:cubicBezTo>
                  <a:lnTo>
                    <a:pt x="1776" y="2157"/>
                  </a:lnTo>
                  <a:lnTo>
                    <a:pt x="1776" y="2455"/>
                  </a:lnTo>
                  <a:cubicBezTo>
                    <a:pt x="1776" y="2460"/>
                    <a:pt x="1771" y="2465"/>
                    <a:pt x="1767" y="2469"/>
                  </a:cubicBezTo>
                  <a:lnTo>
                    <a:pt x="1261" y="2720"/>
                  </a:lnTo>
                  <a:cubicBezTo>
                    <a:pt x="1045" y="2825"/>
                    <a:pt x="905" y="3047"/>
                    <a:pt x="910" y="3287"/>
                  </a:cubicBezTo>
                  <a:lnTo>
                    <a:pt x="910" y="3687"/>
                  </a:lnTo>
                  <a:lnTo>
                    <a:pt x="246" y="3687"/>
                  </a:lnTo>
                  <a:cubicBezTo>
                    <a:pt x="97" y="3687"/>
                    <a:pt x="1" y="3845"/>
                    <a:pt x="68" y="3980"/>
                  </a:cubicBezTo>
                  <a:lnTo>
                    <a:pt x="501" y="4842"/>
                  </a:lnTo>
                  <a:cubicBezTo>
                    <a:pt x="535" y="4909"/>
                    <a:pt x="602" y="4952"/>
                    <a:pt x="679" y="4957"/>
                  </a:cubicBezTo>
                  <a:lnTo>
                    <a:pt x="910" y="4957"/>
                  </a:lnTo>
                  <a:lnTo>
                    <a:pt x="910" y="6266"/>
                  </a:lnTo>
                  <a:cubicBezTo>
                    <a:pt x="910" y="6403"/>
                    <a:pt x="1011" y="6471"/>
                    <a:pt x="1112" y="6471"/>
                  </a:cubicBezTo>
                  <a:cubicBezTo>
                    <a:pt x="1213" y="6471"/>
                    <a:pt x="1314" y="6403"/>
                    <a:pt x="1314" y="6266"/>
                  </a:cubicBezTo>
                  <a:lnTo>
                    <a:pt x="1314" y="4957"/>
                  </a:lnTo>
                  <a:lnTo>
                    <a:pt x="3508" y="4957"/>
                  </a:lnTo>
                  <a:lnTo>
                    <a:pt x="3508" y="6266"/>
                  </a:lnTo>
                  <a:cubicBezTo>
                    <a:pt x="3508" y="6403"/>
                    <a:pt x="3609" y="6471"/>
                    <a:pt x="3710" y="6471"/>
                  </a:cubicBezTo>
                  <a:cubicBezTo>
                    <a:pt x="3812" y="6471"/>
                    <a:pt x="3913" y="6403"/>
                    <a:pt x="3913" y="6266"/>
                  </a:cubicBezTo>
                  <a:lnTo>
                    <a:pt x="3913" y="4957"/>
                  </a:lnTo>
                  <a:lnTo>
                    <a:pt x="4144" y="4957"/>
                  </a:lnTo>
                  <a:cubicBezTo>
                    <a:pt x="4221" y="4952"/>
                    <a:pt x="4288" y="4909"/>
                    <a:pt x="4322" y="4842"/>
                  </a:cubicBezTo>
                  <a:lnTo>
                    <a:pt x="4755" y="3975"/>
                  </a:lnTo>
                  <a:cubicBezTo>
                    <a:pt x="4822" y="3841"/>
                    <a:pt x="4726" y="3687"/>
                    <a:pt x="4577" y="3682"/>
                  </a:cubicBezTo>
                  <a:lnTo>
                    <a:pt x="3913" y="3682"/>
                  </a:lnTo>
                  <a:lnTo>
                    <a:pt x="3913" y="3287"/>
                  </a:lnTo>
                  <a:cubicBezTo>
                    <a:pt x="3913" y="3047"/>
                    <a:pt x="3778" y="2825"/>
                    <a:pt x="3561" y="2720"/>
                  </a:cubicBezTo>
                  <a:lnTo>
                    <a:pt x="3056" y="2465"/>
                  </a:lnTo>
                  <a:cubicBezTo>
                    <a:pt x="3051" y="2465"/>
                    <a:pt x="3046" y="2460"/>
                    <a:pt x="3046" y="2455"/>
                  </a:cubicBezTo>
                  <a:lnTo>
                    <a:pt x="3046" y="2152"/>
                  </a:lnTo>
                  <a:lnTo>
                    <a:pt x="3046" y="2147"/>
                  </a:lnTo>
                  <a:cubicBezTo>
                    <a:pt x="3321" y="1945"/>
                    <a:pt x="3480" y="1627"/>
                    <a:pt x="3480" y="1286"/>
                  </a:cubicBezTo>
                  <a:lnTo>
                    <a:pt x="3480" y="853"/>
                  </a:lnTo>
                  <a:cubicBezTo>
                    <a:pt x="3480" y="381"/>
                    <a:pt x="3099" y="1"/>
                    <a:pt x="26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8" name="Google Shape;7868;p29"/>
            <p:cNvSpPr/>
            <p:nvPr/>
          </p:nvSpPr>
          <p:spPr>
            <a:xfrm>
              <a:off x="5945006" y="3049631"/>
              <a:ext cx="36876" cy="10753"/>
            </a:xfrm>
            <a:custGeom>
              <a:rect b="b" l="l" r="r" t="t"/>
              <a:pathLst>
                <a:path extrusionOk="0" h="410" w="1406">
                  <a:moveTo>
                    <a:pt x="270" y="0"/>
                  </a:moveTo>
                  <a:cubicBezTo>
                    <a:pt x="1" y="0"/>
                    <a:pt x="1" y="409"/>
                    <a:pt x="270" y="409"/>
                  </a:cubicBezTo>
                  <a:lnTo>
                    <a:pt x="1136" y="409"/>
                  </a:lnTo>
                  <a:cubicBezTo>
                    <a:pt x="1406" y="409"/>
                    <a:pt x="1406" y="0"/>
                    <a:pt x="11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69" name="Google Shape;7869;p29"/>
          <p:cNvGrpSpPr/>
          <p:nvPr/>
        </p:nvGrpSpPr>
        <p:grpSpPr>
          <a:xfrm>
            <a:off x="6220132" y="2771398"/>
            <a:ext cx="362726" cy="266183"/>
            <a:chOff x="6220132" y="2955973"/>
            <a:chExt cx="362726" cy="266183"/>
          </a:xfrm>
        </p:grpSpPr>
        <p:sp>
          <p:nvSpPr>
            <p:cNvPr id="7870" name="Google Shape;7870;p29"/>
            <p:cNvSpPr/>
            <p:nvPr/>
          </p:nvSpPr>
          <p:spPr>
            <a:xfrm>
              <a:off x="6242478" y="2961271"/>
              <a:ext cx="318035" cy="232874"/>
            </a:xfrm>
            <a:custGeom>
              <a:rect b="b" l="l" r="r" t="t"/>
              <a:pathLst>
                <a:path extrusionOk="0" h="8879" w="12126">
                  <a:moveTo>
                    <a:pt x="433" y="1"/>
                  </a:moveTo>
                  <a:cubicBezTo>
                    <a:pt x="193" y="1"/>
                    <a:pt x="0" y="193"/>
                    <a:pt x="0" y="434"/>
                  </a:cubicBezTo>
                  <a:lnTo>
                    <a:pt x="0" y="8879"/>
                  </a:lnTo>
                  <a:lnTo>
                    <a:pt x="12126" y="8879"/>
                  </a:lnTo>
                  <a:lnTo>
                    <a:pt x="12126" y="434"/>
                  </a:lnTo>
                  <a:cubicBezTo>
                    <a:pt x="12126" y="193"/>
                    <a:pt x="11933" y="1"/>
                    <a:pt x="1169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1" name="Google Shape;7871;p29"/>
            <p:cNvSpPr/>
            <p:nvPr/>
          </p:nvSpPr>
          <p:spPr>
            <a:xfrm>
              <a:off x="6265191" y="2984010"/>
              <a:ext cx="272609" cy="181730"/>
            </a:xfrm>
            <a:custGeom>
              <a:rect b="b" l="l" r="r" t="t"/>
              <a:pathLst>
                <a:path extrusionOk="0" h="6929" w="10394">
                  <a:moveTo>
                    <a:pt x="0" y="0"/>
                  </a:moveTo>
                  <a:lnTo>
                    <a:pt x="0" y="6929"/>
                  </a:lnTo>
                  <a:lnTo>
                    <a:pt x="10394" y="6929"/>
                  </a:lnTo>
                  <a:lnTo>
                    <a:pt x="10394" y="0"/>
                  </a:ln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2" name="Google Shape;7872;p29"/>
            <p:cNvSpPr/>
            <p:nvPr/>
          </p:nvSpPr>
          <p:spPr>
            <a:xfrm>
              <a:off x="6265191" y="3131645"/>
              <a:ext cx="159017" cy="34096"/>
            </a:xfrm>
            <a:custGeom>
              <a:rect b="b" l="l" r="r" t="t"/>
              <a:pathLst>
                <a:path extrusionOk="0" h="1300" w="6063">
                  <a:moveTo>
                    <a:pt x="0" y="1"/>
                  </a:moveTo>
                  <a:lnTo>
                    <a:pt x="0" y="1300"/>
                  </a:lnTo>
                  <a:lnTo>
                    <a:pt x="6063" y="1300"/>
                  </a:lnTo>
                  <a:lnTo>
                    <a:pt x="6063" y="1"/>
                  </a:ln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3" name="Google Shape;7873;p29"/>
            <p:cNvSpPr/>
            <p:nvPr/>
          </p:nvSpPr>
          <p:spPr>
            <a:xfrm>
              <a:off x="6304926" y="3063506"/>
              <a:ext cx="79548" cy="79522"/>
            </a:xfrm>
            <a:custGeom>
              <a:rect b="b" l="l" r="r" t="t"/>
              <a:pathLst>
                <a:path extrusionOk="0" h="3032" w="3033">
                  <a:moveTo>
                    <a:pt x="1084" y="0"/>
                  </a:moveTo>
                  <a:lnTo>
                    <a:pt x="1084" y="299"/>
                  </a:lnTo>
                  <a:cubicBezTo>
                    <a:pt x="1084" y="381"/>
                    <a:pt x="1035" y="458"/>
                    <a:pt x="963" y="491"/>
                  </a:cubicBezTo>
                  <a:lnTo>
                    <a:pt x="415" y="708"/>
                  </a:lnTo>
                  <a:cubicBezTo>
                    <a:pt x="164" y="804"/>
                    <a:pt x="1" y="1045"/>
                    <a:pt x="1" y="1309"/>
                  </a:cubicBezTo>
                  <a:lnTo>
                    <a:pt x="1" y="2599"/>
                  </a:lnTo>
                  <a:cubicBezTo>
                    <a:pt x="1" y="2839"/>
                    <a:pt x="193" y="3032"/>
                    <a:pt x="434" y="3032"/>
                  </a:cubicBezTo>
                  <a:lnTo>
                    <a:pt x="2599" y="3032"/>
                  </a:lnTo>
                  <a:cubicBezTo>
                    <a:pt x="2840" y="3032"/>
                    <a:pt x="3032" y="2839"/>
                    <a:pt x="3032" y="2599"/>
                  </a:cubicBezTo>
                  <a:lnTo>
                    <a:pt x="3032" y="1309"/>
                  </a:lnTo>
                  <a:cubicBezTo>
                    <a:pt x="3032" y="1045"/>
                    <a:pt x="2869" y="804"/>
                    <a:pt x="2618" y="708"/>
                  </a:cubicBezTo>
                  <a:lnTo>
                    <a:pt x="2070" y="491"/>
                  </a:lnTo>
                  <a:cubicBezTo>
                    <a:pt x="1998" y="458"/>
                    <a:pt x="1950" y="381"/>
                    <a:pt x="1950" y="299"/>
                  </a:cubicBezTo>
                  <a:lnTo>
                    <a:pt x="1950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4" name="Google Shape;7874;p29"/>
            <p:cNvSpPr/>
            <p:nvPr/>
          </p:nvSpPr>
          <p:spPr>
            <a:xfrm>
              <a:off x="6424182" y="2984010"/>
              <a:ext cx="113618" cy="90878"/>
            </a:xfrm>
            <a:custGeom>
              <a:rect b="b" l="l" r="r" t="t"/>
              <a:pathLst>
                <a:path extrusionOk="0" h="3465" w="4332">
                  <a:moveTo>
                    <a:pt x="1" y="0"/>
                  </a:moveTo>
                  <a:lnTo>
                    <a:pt x="1" y="3464"/>
                  </a:lnTo>
                  <a:lnTo>
                    <a:pt x="4332" y="3464"/>
                  </a:lnTo>
                  <a:lnTo>
                    <a:pt x="4332" y="0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5" name="Google Shape;7875;p29"/>
            <p:cNvSpPr/>
            <p:nvPr/>
          </p:nvSpPr>
          <p:spPr>
            <a:xfrm>
              <a:off x="6424182" y="3074862"/>
              <a:ext cx="113618" cy="90878"/>
            </a:xfrm>
            <a:custGeom>
              <a:rect b="b" l="l" r="r" t="t"/>
              <a:pathLst>
                <a:path extrusionOk="0" h="3465" w="4332">
                  <a:moveTo>
                    <a:pt x="1" y="0"/>
                  </a:moveTo>
                  <a:lnTo>
                    <a:pt x="1" y="3465"/>
                  </a:lnTo>
                  <a:lnTo>
                    <a:pt x="4332" y="3465"/>
                  </a:lnTo>
                  <a:lnTo>
                    <a:pt x="4332" y="0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6" name="Google Shape;7876;p29"/>
            <p:cNvSpPr/>
            <p:nvPr/>
          </p:nvSpPr>
          <p:spPr>
            <a:xfrm>
              <a:off x="6225430" y="3188454"/>
              <a:ext cx="352130" cy="28404"/>
            </a:xfrm>
            <a:custGeom>
              <a:rect b="b" l="l" r="r" t="t"/>
              <a:pathLst>
                <a:path extrusionOk="0" h="1083" w="13426">
                  <a:moveTo>
                    <a:pt x="217" y="0"/>
                  </a:moveTo>
                  <a:cubicBezTo>
                    <a:pt x="97" y="0"/>
                    <a:pt x="0" y="96"/>
                    <a:pt x="0" y="217"/>
                  </a:cubicBezTo>
                  <a:lnTo>
                    <a:pt x="0" y="650"/>
                  </a:lnTo>
                  <a:cubicBezTo>
                    <a:pt x="0" y="890"/>
                    <a:pt x="193" y="1083"/>
                    <a:pt x="434" y="1083"/>
                  </a:cubicBezTo>
                  <a:lnTo>
                    <a:pt x="12992" y="1083"/>
                  </a:lnTo>
                  <a:cubicBezTo>
                    <a:pt x="13233" y="1083"/>
                    <a:pt x="13425" y="890"/>
                    <a:pt x="13425" y="650"/>
                  </a:cubicBezTo>
                  <a:lnTo>
                    <a:pt x="13425" y="217"/>
                  </a:lnTo>
                  <a:cubicBezTo>
                    <a:pt x="13425" y="96"/>
                    <a:pt x="13329" y="0"/>
                    <a:pt x="13209" y="0"/>
                  </a:cubicBez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7" name="Google Shape;7877;p29"/>
            <p:cNvSpPr/>
            <p:nvPr/>
          </p:nvSpPr>
          <p:spPr>
            <a:xfrm>
              <a:off x="6367400" y="3188454"/>
              <a:ext cx="68192" cy="17048"/>
            </a:xfrm>
            <a:custGeom>
              <a:rect b="b" l="l" r="r" t="t"/>
              <a:pathLst>
                <a:path extrusionOk="0" h="650" w="2600">
                  <a:moveTo>
                    <a:pt x="1" y="0"/>
                  </a:moveTo>
                  <a:lnTo>
                    <a:pt x="304" y="457"/>
                  </a:lnTo>
                  <a:cubicBezTo>
                    <a:pt x="386" y="577"/>
                    <a:pt x="520" y="650"/>
                    <a:pt x="665" y="650"/>
                  </a:cubicBezTo>
                  <a:lnTo>
                    <a:pt x="1935" y="650"/>
                  </a:lnTo>
                  <a:cubicBezTo>
                    <a:pt x="2079" y="650"/>
                    <a:pt x="2214" y="577"/>
                    <a:pt x="2291" y="457"/>
                  </a:cubicBezTo>
                  <a:lnTo>
                    <a:pt x="2599" y="0"/>
                  </a:lnTo>
                  <a:close/>
                </a:path>
              </a:pathLst>
            </a:custGeom>
            <a:solidFill>
              <a:srgbClr val="BDC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8" name="Google Shape;7878;p29"/>
            <p:cNvSpPr/>
            <p:nvPr/>
          </p:nvSpPr>
          <p:spPr>
            <a:xfrm>
              <a:off x="6446921" y="3052149"/>
              <a:ext cx="68165" cy="22739"/>
            </a:xfrm>
            <a:custGeom>
              <a:rect b="b" l="l" r="r" t="t"/>
              <a:pathLst>
                <a:path extrusionOk="0" h="867" w="2599">
                  <a:moveTo>
                    <a:pt x="780" y="0"/>
                  </a:moveTo>
                  <a:lnTo>
                    <a:pt x="356" y="121"/>
                  </a:lnTo>
                  <a:cubicBezTo>
                    <a:pt x="144" y="178"/>
                    <a:pt x="0" y="347"/>
                    <a:pt x="0" y="530"/>
                  </a:cubicBezTo>
                  <a:lnTo>
                    <a:pt x="0" y="866"/>
                  </a:lnTo>
                  <a:lnTo>
                    <a:pt x="2598" y="866"/>
                  </a:lnTo>
                  <a:lnTo>
                    <a:pt x="2598" y="530"/>
                  </a:lnTo>
                  <a:cubicBezTo>
                    <a:pt x="2598" y="347"/>
                    <a:pt x="2454" y="178"/>
                    <a:pt x="2242" y="121"/>
                  </a:cubicBezTo>
                  <a:lnTo>
                    <a:pt x="1819" y="0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9" name="Google Shape;7879;p29"/>
            <p:cNvSpPr/>
            <p:nvPr/>
          </p:nvSpPr>
          <p:spPr>
            <a:xfrm>
              <a:off x="6469634" y="3035101"/>
              <a:ext cx="22739" cy="28431"/>
            </a:xfrm>
            <a:custGeom>
              <a:rect b="b" l="l" r="r" t="t"/>
              <a:pathLst>
                <a:path extrusionOk="0" h="1084" w="867">
                  <a:moveTo>
                    <a:pt x="0" y="1"/>
                  </a:moveTo>
                  <a:lnTo>
                    <a:pt x="0" y="650"/>
                  </a:lnTo>
                  <a:cubicBezTo>
                    <a:pt x="0" y="891"/>
                    <a:pt x="193" y="1083"/>
                    <a:pt x="433" y="1083"/>
                  </a:cubicBezTo>
                  <a:cubicBezTo>
                    <a:pt x="674" y="1083"/>
                    <a:pt x="866" y="891"/>
                    <a:pt x="866" y="650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0" name="Google Shape;7880;p29"/>
            <p:cNvSpPr/>
            <p:nvPr/>
          </p:nvSpPr>
          <p:spPr>
            <a:xfrm>
              <a:off x="6463943" y="3006723"/>
              <a:ext cx="34096" cy="39761"/>
            </a:xfrm>
            <a:custGeom>
              <a:rect b="b" l="l" r="r" t="t"/>
              <a:pathLst>
                <a:path extrusionOk="0" h="1516" w="1300">
                  <a:moveTo>
                    <a:pt x="434" y="0"/>
                  </a:moveTo>
                  <a:cubicBezTo>
                    <a:pt x="193" y="0"/>
                    <a:pt x="1" y="193"/>
                    <a:pt x="1" y="433"/>
                  </a:cubicBezTo>
                  <a:lnTo>
                    <a:pt x="1" y="866"/>
                  </a:lnTo>
                  <a:cubicBezTo>
                    <a:pt x="1" y="1222"/>
                    <a:pt x="289" y="1516"/>
                    <a:pt x="650" y="1516"/>
                  </a:cubicBezTo>
                  <a:cubicBezTo>
                    <a:pt x="1011" y="1516"/>
                    <a:pt x="1300" y="1222"/>
                    <a:pt x="1300" y="866"/>
                  </a:cubicBezTo>
                  <a:lnTo>
                    <a:pt x="1300" y="433"/>
                  </a:lnTo>
                  <a:cubicBezTo>
                    <a:pt x="1300" y="193"/>
                    <a:pt x="1107" y="0"/>
                    <a:pt x="867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1" name="Google Shape;7881;p29"/>
            <p:cNvSpPr/>
            <p:nvPr/>
          </p:nvSpPr>
          <p:spPr>
            <a:xfrm>
              <a:off x="6463838" y="3006723"/>
              <a:ext cx="22844" cy="39813"/>
            </a:xfrm>
            <a:custGeom>
              <a:rect b="b" l="l" r="r" t="t"/>
              <a:pathLst>
                <a:path extrusionOk="0" h="1518" w="871">
                  <a:moveTo>
                    <a:pt x="438" y="0"/>
                  </a:moveTo>
                  <a:cubicBezTo>
                    <a:pt x="197" y="0"/>
                    <a:pt x="5" y="193"/>
                    <a:pt x="5" y="433"/>
                  </a:cubicBezTo>
                  <a:lnTo>
                    <a:pt x="5" y="866"/>
                  </a:lnTo>
                  <a:cubicBezTo>
                    <a:pt x="1" y="1239"/>
                    <a:pt x="304" y="1517"/>
                    <a:pt x="648" y="1517"/>
                  </a:cubicBezTo>
                  <a:cubicBezTo>
                    <a:pt x="721" y="1517"/>
                    <a:pt x="796" y="1504"/>
                    <a:pt x="871" y="1477"/>
                  </a:cubicBezTo>
                  <a:cubicBezTo>
                    <a:pt x="611" y="1386"/>
                    <a:pt x="438" y="1141"/>
                    <a:pt x="438" y="866"/>
                  </a:cubicBezTo>
                  <a:lnTo>
                    <a:pt x="438" y="433"/>
                  </a:lnTo>
                  <a:cubicBezTo>
                    <a:pt x="438" y="193"/>
                    <a:pt x="630" y="0"/>
                    <a:pt x="87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2" name="Google Shape;7882;p29"/>
            <p:cNvSpPr/>
            <p:nvPr/>
          </p:nvSpPr>
          <p:spPr>
            <a:xfrm>
              <a:off x="6463943" y="3006723"/>
              <a:ext cx="34096" cy="16917"/>
            </a:xfrm>
            <a:custGeom>
              <a:rect b="b" l="l" r="r" t="t"/>
              <a:pathLst>
                <a:path extrusionOk="0" h="645" w="1300">
                  <a:moveTo>
                    <a:pt x="434" y="0"/>
                  </a:moveTo>
                  <a:cubicBezTo>
                    <a:pt x="193" y="0"/>
                    <a:pt x="1" y="193"/>
                    <a:pt x="1" y="433"/>
                  </a:cubicBezTo>
                  <a:cubicBezTo>
                    <a:pt x="424" y="558"/>
                    <a:pt x="862" y="630"/>
                    <a:pt x="1300" y="645"/>
                  </a:cubicBezTo>
                  <a:lnTo>
                    <a:pt x="1300" y="433"/>
                  </a:lnTo>
                  <a:cubicBezTo>
                    <a:pt x="1300" y="193"/>
                    <a:pt x="1107" y="0"/>
                    <a:pt x="86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3" name="Google Shape;7883;p29"/>
            <p:cNvSpPr/>
            <p:nvPr/>
          </p:nvSpPr>
          <p:spPr>
            <a:xfrm>
              <a:off x="6463943" y="3006723"/>
              <a:ext cx="22739" cy="14163"/>
            </a:xfrm>
            <a:custGeom>
              <a:rect b="b" l="l" r="r" t="t"/>
              <a:pathLst>
                <a:path extrusionOk="0" h="540" w="867">
                  <a:moveTo>
                    <a:pt x="434" y="0"/>
                  </a:moveTo>
                  <a:cubicBezTo>
                    <a:pt x="193" y="0"/>
                    <a:pt x="1" y="193"/>
                    <a:pt x="1" y="433"/>
                  </a:cubicBezTo>
                  <a:cubicBezTo>
                    <a:pt x="145" y="476"/>
                    <a:pt x="289" y="515"/>
                    <a:pt x="434" y="539"/>
                  </a:cubicBezTo>
                  <a:lnTo>
                    <a:pt x="434" y="433"/>
                  </a:lnTo>
                  <a:cubicBezTo>
                    <a:pt x="434" y="193"/>
                    <a:pt x="626" y="0"/>
                    <a:pt x="86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4" name="Google Shape;7884;p29"/>
            <p:cNvSpPr/>
            <p:nvPr/>
          </p:nvSpPr>
          <p:spPr>
            <a:xfrm>
              <a:off x="6446921" y="3143001"/>
              <a:ext cx="68165" cy="22739"/>
            </a:xfrm>
            <a:custGeom>
              <a:rect b="b" l="l" r="r" t="t"/>
              <a:pathLst>
                <a:path extrusionOk="0" h="867" w="2599">
                  <a:moveTo>
                    <a:pt x="780" y="1"/>
                  </a:moveTo>
                  <a:lnTo>
                    <a:pt x="356" y="121"/>
                  </a:lnTo>
                  <a:cubicBezTo>
                    <a:pt x="144" y="179"/>
                    <a:pt x="0" y="347"/>
                    <a:pt x="0" y="530"/>
                  </a:cubicBezTo>
                  <a:lnTo>
                    <a:pt x="0" y="867"/>
                  </a:lnTo>
                  <a:lnTo>
                    <a:pt x="2598" y="867"/>
                  </a:lnTo>
                  <a:lnTo>
                    <a:pt x="2598" y="530"/>
                  </a:lnTo>
                  <a:cubicBezTo>
                    <a:pt x="2598" y="347"/>
                    <a:pt x="2454" y="179"/>
                    <a:pt x="2242" y="121"/>
                  </a:cubicBezTo>
                  <a:lnTo>
                    <a:pt x="1819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5" name="Google Shape;7885;p29"/>
            <p:cNvSpPr/>
            <p:nvPr/>
          </p:nvSpPr>
          <p:spPr>
            <a:xfrm>
              <a:off x="6469634" y="3125980"/>
              <a:ext cx="22739" cy="28404"/>
            </a:xfrm>
            <a:custGeom>
              <a:rect b="b" l="l" r="r" t="t"/>
              <a:pathLst>
                <a:path extrusionOk="0" h="1083" w="867">
                  <a:moveTo>
                    <a:pt x="0" y="0"/>
                  </a:moveTo>
                  <a:lnTo>
                    <a:pt x="0" y="650"/>
                  </a:lnTo>
                  <a:cubicBezTo>
                    <a:pt x="0" y="890"/>
                    <a:pt x="193" y="1083"/>
                    <a:pt x="433" y="1083"/>
                  </a:cubicBezTo>
                  <a:cubicBezTo>
                    <a:pt x="674" y="1083"/>
                    <a:pt x="866" y="890"/>
                    <a:pt x="866" y="650"/>
                  </a:cubicBezTo>
                  <a:lnTo>
                    <a:pt x="86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6" name="Google Shape;7886;p29"/>
            <p:cNvSpPr/>
            <p:nvPr/>
          </p:nvSpPr>
          <p:spPr>
            <a:xfrm>
              <a:off x="6463943" y="3097575"/>
              <a:ext cx="34096" cy="39787"/>
            </a:xfrm>
            <a:custGeom>
              <a:rect b="b" l="l" r="r" t="t"/>
              <a:pathLst>
                <a:path extrusionOk="0" h="1517" w="1300">
                  <a:moveTo>
                    <a:pt x="434" y="1"/>
                  </a:moveTo>
                  <a:cubicBezTo>
                    <a:pt x="193" y="1"/>
                    <a:pt x="1" y="193"/>
                    <a:pt x="1" y="434"/>
                  </a:cubicBezTo>
                  <a:lnTo>
                    <a:pt x="1" y="867"/>
                  </a:lnTo>
                  <a:cubicBezTo>
                    <a:pt x="1" y="1223"/>
                    <a:pt x="289" y="1516"/>
                    <a:pt x="650" y="1516"/>
                  </a:cubicBezTo>
                  <a:cubicBezTo>
                    <a:pt x="1011" y="1516"/>
                    <a:pt x="1300" y="1223"/>
                    <a:pt x="1300" y="867"/>
                  </a:cubicBezTo>
                  <a:lnTo>
                    <a:pt x="1300" y="434"/>
                  </a:lnTo>
                  <a:cubicBezTo>
                    <a:pt x="1300" y="193"/>
                    <a:pt x="1107" y="1"/>
                    <a:pt x="867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7" name="Google Shape;7887;p29"/>
            <p:cNvSpPr/>
            <p:nvPr/>
          </p:nvSpPr>
          <p:spPr>
            <a:xfrm>
              <a:off x="6463838" y="3097575"/>
              <a:ext cx="22844" cy="39813"/>
            </a:xfrm>
            <a:custGeom>
              <a:rect b="b" l="l" r="r" t="t"/>
              <a:pathLst>
                <a:path extrusionOk="0" h="1518" w="871">
                  <a:moveTo>
                    <a:pt x="438" y="1"/>
                  </a:moveTo>
                  <a:cubicBezTo>
                    <a:pt x="197" y="1"/>
                    <a:pt x="5" y="193"/>
                    <a:pt x="5" y="434"/>
                  </a:cubicBezTo>
                  <a:lnTo>
                    <a:pt x="5" y="867"/>
                  </a:lnTo>
                  <a:cubicBezTo>
                    <a:pt x="1" y="1239"/>
                    <a:pt x="304" y="1517"/>
                    <a:pt x="648" y="1517"/>
                  </a:cubicBezTo>
                  <a:cubicBezTo>
                    <a:pt x="721" y="1517"/>
                    <a:pt x="796" y="1505"/>
                    <a:pt x="871" y="1478"/>
                  </a:cubicBezTo>
                  <a:cubicBezTo>
                    <a:pt x="611" y="1386"/>
                    <a:pt x="438" y="1141"/>
                    <a:pt x="438" y="867"/>
                  </a:cubicBezTo>
                  <a:lnTo>
                    <a:pt x="438" y="434"/>
                  </a:lnTo>
                  <a:cubicBezTo>
                    <a:pt x="438" y="193"/>
                    <a:pt x="630" y="1"/>
                    <a:pt x="871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8" name="Google Shape;7888;p29"/>
            <p:cNvSpPr/>
            <p:nvPr/>
          </p:nvSpPr>
          <p:spPr>
            <a:xfrm>
              <a:off x="6463943" y="3097575"/>
              <a:ext cx="34096" cy="16943"/>
            </a:xfrm>
            <a:custGeom>
              <a:rect b="b" l="l" r="r" t="t"/>
              <a:pathLst>
                <a:path extrusionOk="0" h="646" w="1300">
                  <a:moveTo>
                    <a:pt x="434" y="1"/>
                  </a:moveTo>
                  <a:cubicBezTo>
                    <a:pt x="193" y="1"/>
                    <a:pt x="1" y="193"/>
                    <a:pt x="1" y="434"/>
                  </a:cubicBezTo>
                  <a:cubicBezTo>
                    <a:pt x="424" y="559"/>
                    <a:pt x="862" y="631"/>
                    <a:pt x="1300" y="645"/>
                  </a:cubicBezTo>
                  <a:lnTo>
                    <a:pt x="1300" y="434"/>
                  </a:lnTo>
                  <a:cubicBezTo>
                    <a:pt x="1300" y="193"/>
                    <a:pt x="1107" y="1"/>
                    <a:pt x="867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9" name="Google Shape;7889;p29"/>
            <p:cNvSpPr/>
            <p:nvPr/>
          </p:nvSpPr>
          <p:spPr>
            <a:xfrm>
              <a:off x="6463943" y="3097575"/>
              <a:ext cx="22739" cy="14163"/>
            </a:xfrm>
            <a:custGeom>
              <a:rect b="b" l="l" r="r" t="t"/>
              <a:pathLst>
                <a:path extrusionOk="0" h="540" w="867">
                  <a:moveTo>
                    <a:pt x="434" y="1"/>
                  </a:moveTo>
                  <a:cubicBezTo>
                    <a:pt x="193" y="1"/>
                    <a:pt x="1" y="193"/>
                    <a:pt x="1" y="434"/>
                  </a:cubicBezTo>
                  <a:cubicBezTo>
                    <a:pt x="145" y="477"/>
                    <a:pt x="289" y="511"/>
                    <a:pt x="434" y="539"/>
                  </a:cubicBezTo>
                  <a:lnTo>
                    <a:pt x="434" y="434"/>
                  </a:lnTo>
                  <a:cubicBezTo>
                    <a:pt x="434" y="193"/>
                    <a:pt x="626" y="1"/>
                    <a:pt x="867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0" name="Google Shape;7890;p29"/>
            <p:cNvSpPr/>
            <p:nvPr/>
          </p:nvSpPr>
          <p:spPr>
            <a:xfrm>
              <a:off x="6333330" y="3057814"/>
              <a:ext cx="22739" cy="34122"/>
            </a:xfrm>
            <a:custGeom>
              <a:rect b="b" l="l" r="r" t="t"/>
              <a:pathLst>
                <a:path extrusionOk="0" h="1301" w="867">
                  <a:moveTo>
                    <a:pt x="1" y="1"/>
                  </a:moveTo>
                  <a:lnTo>
                    <a:pt x="1" y="867"/>
                  </a:lnTo>
                  <a:cubicBezTo>
                    <a:pt x="1" y="1108"/>
                    <a:pt x="193" y="1300"/>
                    <a:pt x="434" y="1300"/>
                  </a:cubicBezTo>
                  <a:cubicBezTo>
                    <a:pt x="674" y="1300"/>
                    <a:pt x="867" y="1108"/>
                    <a:pt x="867" y="867"/>
                  </a:cubicBezTo>
                  <a:lnTo>
                    <a:pt x="86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1" name="Google Shape;7891;p29"/>
            <p:cNvSpPr/>
            <p:nvPr/>
          </p:nvSpPr>
          <p:spPr>
            <a:xfrm>
              <a:off x="6321974" y="3012388"/>
              <a:ext cx="45452" cy="51144"/>
            </a:xfrm>
            <a:custGeom>
              <a:rect b="b" l="l" r="r" t="t"/>
              <a:pathLst>
                <a:path extrusionOk="0" h="1950" w="1733">
                  <a:moveTo>
                    <a:pt x="650" y="1"/>
                  </a:moveTo>
                  <a:cubicBezTo>
                    <a:pt x="294" y="1"/>
                    <a:pt x="0" y="289"/>
                    <a:pt x="0" y="650"/>
                  </a:cubicBezTo>
                  <a:lnTo>
                    <a:pt x="0" y="1083"/>
                  </a:lnTo>
                  <a:cubicBezTo>
                    <a:pt x="0" y="1560"/>
                    <a:pt x="390" y="1949"/>
                    <a:pt x="867" y="1949"/>
                  </a:cubicBezTo>
                  <a:cubicBezTo>
                    <a:pt x="1348" y="1949"/>
                    <a:pt x="1733" y="1560"/>
                    <a:pt x="1733" y="1083"/>
                  </a:cubicBezTo>
                  <a:lnTo>
                    <a:pt x="1733" y="650"/>
                  </a:lnTo>
                  <a:cubicBezTo>
                    <a:pt x="1733" y="289"/>
                    <a:pt x="1444" y="1"/>
                    <a:pt x="108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2" name="Google Shape;7892;p29"/>
            <p:cNvSpPr/>
            <p:nvPr/>
          </p:nvSpPr>
          <p:spPr>
            <a:xfrm>
              <a:off x="6321974" y="3012388"/>
              <a:ext cx="31316" cy="51196"/>
            </a:xfrm>
            <a:custGeom>
              <a:rect b="b" l="l" r="r" t="t"/>
              <a:pathLst>
                <a:path extrusionOk="0" h="1952" w="1194">
                  <a:moveTo>
                    <a:pt x="650" y="1"/>
                  </a:moveTo>
                  <a:cubicBezTo>
                    <a:pt x="294" y="1"/>
                    <a:pt x="0" y="289"/>
                    <a:pt x="0" y="650"/>
                  </a:cubicBezTo>
                  <a:lnTo>
                    <a:pt x="0" y="1083"/>
                  </a:lnTo>
                  <a:cubicBezTo>
                    <a:pt x="0" y="1582"/>
                    <a:pt x="407" y="1951"/>
                    <a:pt x="866" y="1951"/>
                  </a:cubicBezTo>
                  <a:cubicBezTo>
                    <a:pt x="974" y="1951"/>
                    <a:pt x="1085" y="1931"/>
                    <a:pt x="1194" y="1887"/>
                  </a:cubicBezTo>
                  <a:cubicBezTo>
                    <a:pt x="867" y="1752"/>
                    <a:pt x="650" y="1435"/>
                    <a:pt x="650" y="1083"/>
                  </a:cubicBezTo>
                  <a:lnTo>
                    <a:pt x="650" y="650"/>
                  </a:lnTo>
                  <a:cubicBezTo>
                    <a:pt x="650" y="333"/>
                    <a:pt x="881" y="63"/>
                    <a:pt x="1194" y="10"/>
                  </a:cubicBezTo>
                  <a:cubicBezTo>
                    <a:pt x="1155" y="5"/>
                    <a:pt x="1122" y="1"/>
                    <a:pt x="1083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3" name="Google Shape;7893;p29"/>
            <p:cNvSpPr/>
            <p:nvPr/>
          </p:nvSpPr>
          <p:spPr>
            <a:xfrm>
              <a:off x="6321974" y="3012388"/>
              <a:ext cx="45452" cy="22739"/>
            </a:xfrm>
            <a:custGeom>
              <a:rect b="b" l="l" r="r" t="t"/>
              <a:pathLst>
                <a:path extrusionOk="0" h="867" w="1733">
                  <a:moveTo>
                    <a:pt x="650" y="1"/>
                  </a:moveTo>
                  <a:cubicBezTo>
                    <a:pt x="294" y="1"/>
                    <a:pt x="0" y="289"/>
                    <a:pt x="0" y="650"/>
                  </a:cubicBezTo>
                  <a:cubicBezTo>
                    <a:pt x="0" y="650"/>
                    <a:pt x="650" y="867"/>
                    <a:pt x="1733" y="867"/>
                  </a:cubicBezTo>
                  <a:lnTo>
                    <a:pt x="1733" y="650"/>
                  </a:lnTo>
                  <a:cubicBezTo>
                    <a:pt x="1733" y="289"/>
                    <a:pt x="1444" y="1"/>
                    <a:pt x="108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4" name="Google Shape;7894;p29"/>
            <p:cNvSpPr/>
            <p:nvPr/>
          </p:nvSpPr>
          <p:spPr>
            <a:xfrm>
              <a:off x="6321974" y="3012388"/>
              <a:ext cx="31316" cy="20720"/>
            </a:xfrm>
            <a:custGeom>
              <a:rect b="b" l="l" r="r" t="t"/>
              <a:pathLst>
                <a:path extrusionOk="0" h="790" w="1194">
                  <a:moveTo>
                    <a:pt x="650" y="1"/>
                  </a:moveTo>
                  <a:cubicBezTo>
                    <a:pt x="294" y="1"/>
                    <a:pt x="0" y="289"/>
                    <a:pt x="0" y="650"/>
                  </a:cubicBezTo>
                  <a:cubicBezTo>
                    <a:pt x="212" y="713"/>
                    <a:pt x="429" y="761"/>
                    <a:pt x="650" y="790"/>
                  </a:cubicBezTo>
                  <a:lnTo>
                    <a:pt x="650" y="650"/>
                  </a:lnTo>
                  <a:cubicBezTo>
                    <a:pt x="650" y="333"/>
                    <a:pt x="881" y="63"/>
                    <a:pt x="1194" y="10"/>
                  </a:cubicBezTo>
                  <a:cubicBezTo>
                    <a:pt x="1155" y="5"/>
                    <a:pt x="1122" y="1"/>
                    <a:pt x="108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5" name="Google Shape;7895;p29"/>
            <p:cNvSpPr/>
            <p:nvPr/>
          </p:nvSpPr>
          <p:spPr>
            <a:xfrm>
              <a:off x="6304926" y="3087740"/>
              <a:ext cx="79548" cy="55288"/>
            </a:xfrm>
            <a:custGeom>
              <a:rect b="b" l="l" r="r" t="t"/>
              <a:pathLst>
                <a:path extrusionOk="0" h="2108" w="3033">
                  <a:moveTo>
                    <a:pt x="131" y="0"/>
                  </a:moveTo>
                  <a:cubicBezTo>
                    <a:pt x="49" y="111"/>
                    <a:pt x="1" y="250"/>
                    <a:pt x="1" y="385"/>
                  </a:cubicBezTo>
                  <a:lnTo>
                    <a:pt x="1" y="1675"/>
                  </a:lnTo>
                  <a:cubicBezTo>
                    <a:pt x="1" y="1915"/>
                    <a:pt x="198" y="2108"/>
                    <a:pt x="434" y="2108"/>
                  </a:cubicBezTo>
                  <a:lnTo>
                    <a:pt x="2599" y="2108"/>
                  </a:lnTo>
                  <a:cubicBezTo>
                    <a:pt x="2840" y="2108"/>
                    <a:pt x="3032" y="1915"/>
                    <a:pt x="3032" y="1675"/>
                  </a:cubicBezTo>
                  <a:lnTo>
                    <a:pt x="3032" y="385"/>
                  </a:lnTo>
                  <a:cubicBezTo>
                    <a:pt x="3032" y="250"/>
                    <a:pt x="2989" y="111"/>
                    <a:pt x="2907" y="0"/>
                  </a:cubicBezTo>
                  <a:lnTo>
                    <a:pt x="2166" y="592"/>
                  </a:lnTo>
                  <a:lnTo>
                    <a:pt x="2166" y="1458"/>
                  </a:lnTo>
                  <a:lnTo>
                    <a:pt x="867" y="1458"/>
                  </a:lnTo>
                  <a:lnTo>
                    <a:pt x="867" y="592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6" name="Google Shape;7896;p29"/>
            <p:cNvSpPr/>
            <p:nvPr/>
          </p:nvSpPr>
          <p:spPr>
            <a:xfrm>
              <a:off x="6259998" y="2978686"/>
              <a:ext cx="283100" cy="192352"/>
            </a:xfrm>
            <a:custGeom>
              <a:rect b="b" l="l" r="r" t="t"/>
              <a:pathLst>
                <a:path extrusionOk="0" h="7334" w="10794">
                  <a:moveTo>
                    <a:pt x="3446" y="1493"/>
                  </a:moveTo>
                  <a:cubicBezTo>
                    <a:pt x="3692" y="1493"/>
                    <a:pt x="3894" y="1690"/>
                    <a:pt x="3894" y="1935"/>
                  </a:cubicBezTo>
                  <a:lnTo>
                    <a:pt x="3894" y="2368"/>
                  </a:lnTo>
                  <a:cubicBezTo>
                    <a:pt x="3894" y="2739"/>
                    <a:pt x="3595" y="3032"/>
                    <a:pt x="3230" y="3032"/>
                  </a:cubicBezTo>
                  <a:cubicBezTo>
                    <a:pt x="2864" y="3032"/>
                    <a:pt x="2566" y="2739"/>
                    <a:pt x="2566" y="2368"/>
                  </a:cubicBezTo>
                  <a:lnTo>
                    <a:pt x="2566" y="1935"/>
                  </a:lnTo>
                  <a:cubicBezTo>
                    <a:pt x="2566" y="1690"/>
                    <a:pt x="2768" y="1493"/>
                    <a:pt x="3013" y="1493"/>
                  </a:cubicBezTo>
                  <a:close/>
                  <a:moveTo>
                    <a:pt x="8643" y="1271"/>
                  </a:moveTo>
                  <a:cubicBezTo>
                    <a:pt x="8768" y="1271"/>
                    <a:pt x="8874" y="1377"/>
                    <a:pt x="8874" y="1502"/>
                  </a:cubicBezTo>
                  <a:lnTo>
                    <a:pt x="8874" y="2152"/>
                  </a:lnTo>
                  <a:cubicBezTo>
                    <a:pt x="8874" y="2234"/>
                    <a:pt x="8826" y="2311"/>
                    <a:pt x="8758" y="2349"/>
                  </a:cubicBezTo>
                  <a:cubicBezTo>
                    <a:pt x="8696" y="2388"/>
                    <a:pt x="8657" y="2455"/>
                    <a:pt x="8657" y="2527"/>
                  </a:cubicBezTo>
                  <a:lnTo>
                    <a:pt x="8657" y="2849"/>
                  </a:lnTo>
                  <a:cubicBezTo>
                    <a:pt x="8657" y="2941"/>
                    <a:pt x="8720" y="3023"/>
                    <a:pt x="8811" y="3047"/>
                  </a:cubicBezTo>
                  <a:lnTo>
                    <a:pt x="9350" y="3181"/>
                  </a:lnTo>
                  <a:cubicBezTo>
                    <a:pt x="9451" y="3206"/>
                    <a:pt x="9523" y="3297"/>
                    <a:pt x="9523" y="3403"/>
                  </a:cubicBezTo>
                  <a:lnTo>
                    <a:pt x="9523" y="3465"/>
                  </a:lnTo>
                  <a:lnTo>
                    <a:pt x="7329" y="3465"/>
                  </a:lnTo>
                  <a:lnTo>
                    <a:pt x="7329" y="3403"/>
                  </a:lnTo>
                  <a:cubicBezTo>
                    <a:pt x="7329" y="3297"/>
                    <a:pt x="7401" y="3206"/>
                    <a:pt x="7502" y="3181"/>
                  </a:cubicBezTo>
                  <a:lnTo>
                    <a:pt x="8041" y="3047"/>
                  </a:lnTo>
                  <a:cubicBezTo>
                    <a:pt x="8133" y="3023"/>
                    <a:pt x="8195" y="2941"/>
                    <a:pt x="8195" y="2849"/>
                  </a:cubicBezTo>
                  <a:lnTo>
                    <a:pt x="8195" y="2527"/>
                  </a:lnTo>
                  <a:cubicBezTo>
                    <a:pt x="8195" y="2455"/>
                    <a:pt x="8157" y="2388"/>
                    <a:pt x="8094" y="2349"/>
                  </a:cubicBezTo>
                  <a:lnTo>
                    <a:pt x="8094" y="2354"/>
                  </a:lnTo>
                  <a:cubicBezTo>
                    <a:pt x="8022" y="2311"/>
                    <a:pt x="7979" y="2234"/>
                    <a:pt x="7979" y="2152"/>
                  </a:cubicBezTo>
                  <a:lnTo>
                    <a:pt x="7979" y="1502"/>
                  </a:lnTo>
                  <a:cubicBezTo>
                    <a:pt x="7979" y="1377"/>
                    <a:pt x="8080" y="1271"/>
                    <a:pt x="8210" y="1271"/>
                  </a:cubicBezTo>
                  <a:close/>
                  <a:moveTo>
                    <a:pt x="10389" y="410"/>
                  </a:moveTo>
                  <a:lnTo>
                    <a:pt x="10389" y="3465"/>
                  </a:lnTo>
                  <a:lnTo>
                    <a:pt x="9928" y="3465"/>
                  </a:lnTo>
                  <a:lnTo>
                    <a:pt x="9928" y="3408"/>
                  </a:lnTo>
                  <a:cubicBezTo>
                    <a:pt x="9928" y="3114"/>
                    <a:pt x="9730" y="2859"/>
                    <a:pt x="9446" y="2792"/>
                  </a:cubicBezTo>
                  <a:lnTo>
                    <a:pt x="9061" y="2695"/>
                  </a:lnTo>
                  <a:lnTo>
                    <a:pt x="9061" y="2628"/>
                  </a:lnTo>
                  <a:cubicBezTo>
                    <a:pt x="9196" y="2508"/>
                    <a:pt x="9278" y="2335"/>
                    <a:pt x="9278" y="2152"/>
                  </a:cubicBezTo>
                  <a:lnTo>
                    <a:pt x="9278" y="1502"/>
                  </a:lnTo>
                  <a:cubicBezTo>
                    <a:pt x="9273" y="1151"/>
                    <a:pt x="8989" y="867"/>
                    <a:pt x="8638" y="867"/>
                  </a:cubicBezTo>
                  <a:lnTo>
                    <a:pt x="8205" y="867"/>
                  </a:lnTo>
                  <a:cubicBezTo>
                    <a:pt x="7854" y="867"/>
                    <a:pt x="7570" y="1151"/>
                    <a:pt x="7570" y="1502"/>
                  </a:cubicBezTo>
                  <a:lnTo>
                    <a:pt x="7570" y="2152"/>
                  </a:lnTo>
                  <a:cubicBezTo>
                    <a:pt x="7570" y="2335"/>
                    <a:pt x="7652" y="2508"/>
                    <a:pt x="7786" y="2628"/>
                  </a:cubicBezTo>
                  <a:lnTo>
                    <a:pt x="7786" y="2695"/>
                  </a:lnTo>
                  <a:lnTo>
                    <a:pt x="7401" y="2792"/>
                  </a:lnTo>
                  <a:cubicBezTo>
                    <a:pt x="7122" y="2859"/>
                    <a:pt x="6920" y="3114"/>
                    <a:pt x="6920" y="3408"/>
                  </a:cubicBezTo>
                  <a:lnTo>
                    <a:pt x="6920" y="3465"/>
                  </a:lnTo>
                  <a:lnTo>
                    <a:pt x="6463" y="3465"/>
                  </a:lnTo>
                  <a:lnTo>
                    <a:pt x="6463" y="410"/>
                  </a:lnTo>
                  <a:close/>
                  <a:moveTo>
                    <a:pt x="2999" y="3437"/>
                  </a:moveTo>
                  <a:lnTo>
                    <a:pt x="3461" y="3441"/>
                  </a:lnTo>
                  <a:lnTo>
                    <a:pt x="3461" y="3538"/>
                  </a:lnTo>
                  <a:cubicBezTo>
                    <a:pt x="3461" y="3610"/>
                    <a:pt x="3480" y="3682"/>
                    <a:pt x="3518" y="3744"/>
                  </a:cubicBezTo>
                  <a:lnTo>
                    <a:pt x="3239" y="4024"/>
                  </a:lnTo>
                  <a:cubicBezTo>
                    <a:pt x="3237" y="4026"/>
                    <a:pt x="3233" y="4027"/>
                    <a:pt x="3230" y="4027"/>
                  </a:cubicBezTo>
                  <a:cubicBezTo>
                    <a:pt x="3226" y="4027"/>
                    <a:pt x="3222" y="4026"/>
                    <a:pt x="3220" y="4024"/>
                  </a:cubicBezTo>
                  <a:lnTo>
                    <a:pt x="2946" y="3744"/>
                  </a:lnTo>
                  <a:cubicBezTo>
                    <a:pt x="2979" y="3682"/>
                    <a:pt x="2999" y="3610"/>
                    <a:pt x="2999" y="3538"/>
                  </a:cubicBezTo>
                  <a:lnTo>
                    <a:pt x="2999" y="3437"/>
                  </a:lnTo>
                  <a:close/>
                  <a:moveTo>
                    <a:pt x="3860" y="3980"/>
                  </a:moveTo>
                  <a:lnTo>
                    <a:pt x="4259" y="4134"/>
                  </a:lnTo>
                  <a:cubicBezTo>
                    <a:pt x="4428" y="4202"/>
                    <a:pt x="4543" y="4365"/>
                    <a:pt x="4543" y="4548"/>
                  </a:cubicBezTo>
                  <a:lnTo>
                    <a:pt x="4543" y="5838"/>
                  </a:lnTo>
                  <a:cubicBezTo>
                    <a:pt x="4543" y="5963"/>
                    <a:pt x="4442" y="6069"/>
                    <a:pt x="4312" y="6069"/>
                  </a:cubicBezTo>
                  <a:lnTo>
                    <a:pt x="3432" y="6069"/>
                  </a:lnTo>
                  <a:lnTo>
                    <a:pt x="3432" y="5823"/>
                  </a:lnTo>
                  <a:lnTo>
                    <a:pt x="3879" y="5823"/>
                  </a:lnTo>
                  <a:cubicBezTo>
                    <a:pt x="3990" y="5823"/>
                    <a:pt x="4081" y="5732"/>
                    <a:pt x="4081" y="5616"/>
                  </a:cubicBezTo>
                  <a:lnTo>
                    <a:pt x="4081" y="4967"/>
                  </a:lnTo>
                  <a:cubicBezTo>
                    <a:pt x="4081" y="4832"/>
                    <a:pt x="3980" y="4765"/>
                    <a:pt x="3879" y="4765"/>
                  </a:cubicBezTo>
                  <a:cubicBezTo>
                    <a:pt x="3778" y="4765"/>
                    <a:pt x="3677" y="4832"/>
                    <a:pt x="3677" y="4967"/>
                  </a:cubicBezTo>
                  <a:lnTo>
                    <a:pt x="3677" y="5414"/>
                  </a:lnTo>
                  <a:lnTo>
                    <a:pt x="2782" y="5414"/>
                  </a:lnTo>
                  <a:lnTo>
                    <a:pt x="2782" y="4967"/>
                  </a:lnTo>
                  <a:cubicBezTo>
                    <a:pt x="2782" y="4832"/>
                    <a:pt x="2681" y="4765"/>
                    <a:pt x="2580" y="4765"/>
                  </a:cubicBezTo>
                  <a:cubicBezTo>
                    <a:pt x="2479" y="4765"/>
                    <a:pt x="2378" y="4832"/>
                    <a:pt x="2378" y="4967"/>
                  </a:cubicBezTo>
                  <a:lnTo>
                    <a:pt x="2378" y="5616"/>
                  </a:lnTo>
                  <a:cubicBezTo>
                    <a:pt x="2378" y="5732"/>
                    <a:pt x="2469" y="5823"/>
                    <a:pt x="2580" y="5823"/>
                  </a:cubicBezTo>
                  <a:lnTo>
                    <a:pt x="3027" y="5823"/>
                  </a:lnTo>
                  <a:lnTo>
                    <a:pt x="3027" y="6064"/>
                  </a:lnTo>
                  <a:lnTo>
                    <a:pt x="2147" y="6064"/>
                  </a:lnTo>
                  <a:cubicBezTo>
                    <a:pt x="2022" y="6059"/>
                    <a:pt x="1916" y="5958"/>
                    <a:pt x="1916" y="5833"/>
                  </a:cubicBezTo>
                  <a:lnTo>
                    <a:pt x="1916" y="4548"/>
                  </a:lnTo>
                  <a:cubicBezTo>
                    <a:pt x="1916" y="4365"/>
                    <a:pt x="2031" y="4202"/>
                    <a:pt x="2205" y="4134"/>
                  </a:cubicBezTo>
                  <a:lnTo>
                    <a:pt x="2599" y="3980"/>
                  </a:lnTo>
                  <a:lnTo>
                    <a:pt x="2936" y="4312"/>
                  </a:lnTo>
                  <a:cubicBezTo>
                    <a:pt x="3018" y="4394"/>
                    <a:pt x="3125" y="4435"/>
                    <a:pt x="3232" y="4435"/>
                  </a:cubicBezTo>
                  <a:cubicBezTo>
                    <a:pt x="3339" y="4435"/>
                    <a:pt x="3446" y="4394"/>
                    <a:pt x="3528" y="4312"/>
                  </a:cubicBezTo>
                  <a:lnTo>
                    <a:pt x="3860" y="3980"/>
                  </a:lnTo>
                  <a:close/>
                  <a:moveTo>
                    <a:pt x="6054" y="6040"/>
                  </a:moveTo>
                  <a:lnTo>
                    <a:pt x="6054" y="6935"/>
                  </a:lnTo>
                  <a:lnTo>
                    <a:pt x="395" y="6935"/>
                  </a:lnTo>
                  <a:lnTo>
                    <a:pt x="400" y="6040"/>
                  </a:lnTo>
                  <a:lnTo>
                    <a:pt x="1545" y="6040"/>
                  </a:lnTo>
                  <a:cubicBezTo>
                    <a:pt x="1632" y="6299"/>
                    <a:pt x="1873" y="6473"/>
                    <a:pt x="2147" y="6473"/>
                  </a:cubicBezTo>
                  <a:lnTo>
                    <a:pt x="4312" y="6473"/>
                  </a:lnTo>
                  <a:cubicBezTo>
                    <a:pt x="4582" y="6473"/>
                    <a:pt x="4827" y="6299"/>
                    <a:pt x="4914" y="6040"/>
                  </a:cubicBezTo>
                  <a:close/>
                  <a:moveTo>
                    <a:pt x="8643" y="4740"/>
                  </a:moveTo>
                  <a:cubicBezTo>
                    <a:pt x="8768" y="4740"/>
                    <a:pt x="8874" y="4842"/>
                    <a:pt x="8874" y="4971"/>
                  </a:cubicBezTo>
                  <a:lnTo>
                    <a:pt x="8874" y="5621"/>
                  </a:lnTo>
                  <a:cubicBezTo>
                    <a:pt x="8874" y="5703"/>
                    <a:pt x="8826" y="5780"/>
                    <a:pt x="8758" y="5818"/>
                  </a:cubicBezTo>
                  <a:cubicBezTo>
                    <a:pt x="8696" y="5857"/>
                    <a:pt x="8657" y="5919"/>
                    <a:pt x="8657" y="5992"/>
                  </a:cubicBezTo>
                  <a:lnTo>
                    <a:pt x="8657" y="6319"/>
                  </a:lnTo>
                  <a:cubicBezTo>
                    <a:pt x="8657" y="6410"/>
                    <a:pt x="8720" y="6492"/>
                    <a:pt x="8811" y="6516"/>
                  </a:cubicBezTo>
                  <a:lnTo>
                    <a:pt x="9350" y="6651"/>
                  </a:lnTo>
                  <a:cubicBezTo>
                    <a:pt x="9451" y="6675"/>
                    <a:pt x="9523" y="6766"/>
                    <a:pt x="9523" y="6872"/>
                  </a:cubicBezTo>
                  <a:lnTo>
                    <a:pt x="9523" y="6935"/>
                  </a:lnTo>
                  <a:lnTo>
                    <a:pt x="7329" y="6935"/>
                  </a:lnTo>
                  <a:lnTo>
                    <a:pt x="7329" y="6872"/>
                  </a:lnTo>
                  <a:cubicBezTo>
                    <a:pt x="7329" y="6766"/>
                    <a:pt x="7401" y="6675"/>
                    <a:pt x="7502" y="6651"/>
                  </a:cubicBezTo>
                  <a:lnTo>
                    <a:pt x="8041" y="6516"/>
                  </a:lnTo>
                  <a:cubicBezTo>
                    <a:pt x="8133" y="6492"/>
                    <a:pt x="8195" y="6410"/>
                    <a:pt x="8195" y="6319"/>
                  </a:cubicBezTo>
                  <a:lnTo>
                    <a:pt x="8195" y="5992"/>
                  </a:lnTo>
                  <a:cubicBezTo>
                    <a:pt x="8195" y="5919"/>
                    <a:pt x="8157" y="5857"/>
                    <a:pt x="8094" y="5818"/>
                  </a:cubicBezTo>
                  <a:cubicBezTo>
                    <a:pt x="8022" y="5780"/>
                    <a:pt x="7979" y="5703"/>
                    <a:pt x="7979" y="5621"/>
                  </a:cubicBezTo>
                  <a:lnTo>
                    <a:pt x="7979" y="4971"/>
                  </a:lnTo>
                  <a:cubicBezTo>
                    <a:pt x="7979" y="4842"/>
                    <a:pt x="8080" y="4740"/>
                    <a:pt x="8210" y="4740"/>
                  </a:cubicBezTo>
                  <a:close/>
                  <a:moveTo>
                    <a:pt x="10389" y="3874"/>
                  </a:moveTo>
                  <a:lnTo>
                    <a:pt x="10389" y="6935"/>
                  </a:lnTo>
                  <a:lnTo>
                    <a:pt x="9928" y="6935"/>
                  </a:lnTo>
                  <a:lnTo>
                    <a:pt x="9928" y="6872"/>
                  </a:lnTo>
                  <a:cubicBezTo>
                    <a:pt x="9928" y="6583"/>
                    <a:pt x="9730" y="6328"/>
                    <a:pt x="9446" y="6256"/>
                  </a:cubicBezTo>
                  <a:lnTo>
                    <a:pt x="9061" y="6160"/>
                  </a:lnTo>
                  <a:lnTo>
                    <a:pt x="9061" y="6097"/>
                  </a:lnTo>
                  <a:cubicBezTo>
                    <a:pt x="9201" y="5977"/>
                    <a:pt x="9278" y="5804"/>
                    <a:pt x="9278" y="5621"/>
                  </a:cubicBezTo>
                  <a:lnTo>
                    <a:pt x="9278" y="4971"/>
                  </a:lnTo>
                  <a:cubicBezTo>
                    <a:pt x="9278" y="4620"/>
                    <a:pt x="8994" y="4336"/>
                    <a:pt x="8643" y="4336"/>
                  </a:cubicBezTo>
                  <a:lnTo>
                    <a:pt x="8210" y="4336"/>
                  </a:lnTo>
                  <a:cubicBezTo>
                    <a:pt x="7858" y="4336"/>
                    <a:pt x="7575" y="4620"/>
                    <a:pt x="7575" y="4971"/>
                  </a:cubicBezTo>
                  <a:lnTo>
                    <a:pt x="7575" y="5621"/>
                  </a:lnTo>
                  <a:cubicBezTo>
                    <a:pt x="7575" y="5804"/>
                    <a:pt x="7652" y="5977"/>
                    <a:pt x="7791" y="6097"/>
                  </a:cubicBezTo>
                  <a:lnTo>
                    <a:pt x="7791" y="6160"/>
                  </a:lnTo>
                  <a:lnTo>
                    <a:pt x="7406" y="6256"/>
                  </a:lnTo>
                  <a:cubicBezTo>
                    <a:pt x="7122" y="6328"/>
                    <a:pt x="6925" y="6583"/>
                    <a:pt x="6925" y="6872"/>
                  </a:cubicBezTo>
                  <a:lnTo>
                    <a:pt x="6925" y="6935"/>
                  </a:lnTo>
                  <a:lnTo>
                    <a:pt x="6463" y="6935"/>
                  </a:lnTo>
                  <a:lnTo>
                    <a:pt x="6463" y="3874"/>
                  </a:lnTo>
                  <a:close/>
                  <a:moveTo>
                    <a:pt x="208" y="1"/>
                  </a:moveTo>
                  <a:cubicBezTo>
                    <a:pt x="92" y="1"/>
                    <a:pt x="1" y="92"/>
                    <a:pt x="1" y="203"/>
                  </a:cubicBezTo>
                  <a:lnTo>
                    <a:pt x="1" y="7132"/>
                  </a:lnTo>
                  <a:cubicBezTo>
                    <a:pt x="1" y="7247"/>
                    <a:pt x="92" y="7334"/>
                    <a:pt x="208" y="7334"/>
                  </a:cubicBezTo>
                  <a:lnTo>
                    <a:pt x="10596" y="7334"/>
                  </a:lnTo>
                  <a:cubicBezTo>
                    <a:pt x="10707" y="7334"/>
                    <a:pt x="10794" y="7243"/>
                    <a:pt x="10794" y="7132"/>
                  </a:cubicBezTo>
                  <a:lnTo>
                    <a:pt x="10794" y="203"/>
                  </a:lnTo>
                  <a:cubicBezTo>
                    <a:pt x="10794" y="92"/>
                    <a:pt x="10702" y="1"/>
                    <a:pt x="10592" y="1"/>
                  </a:cubicBezTo>
                  <a:lnTo>
                    <a:pt x="1714" y="1"/>
                  </a:lnTo>
                  <a:cubicBezTo>
                    <a:pt x="1444" y="1"/>
                    <a:pt x="1444" y="405"/>
                    <a:pt x="1714" y="405"/>
                  </a:cubicBezTo>
                  <a:lnTo>
                    <a:pt x="6059" y="405"/>
                  </a:lnTo>
                  <a:lnTo>
                    <a:pt x="6059" y="5631"/>
                  </a:lnTo>
                  <a:lnTo>
                    <a:pt x="4947" y="5631"/>
                  </a:lnTo>
                  <a:lnTo>
                    <a:pt x="4947" y="4548"/>
                  </a:lnTo>
                  <a:cubicBezTo>
                    <a:pt x="4947" y="4197"/>
                    <a:pt x="4731" y="3884"/>
                    <a:pt x="4408" y="3754"/>
                  </a:cubicBezTo>
                  <a:lnTo>
                    <a:pt x="3874" y="3547"/>
                  </a:lnTo>
                  <a:cubicBezTo>
                    <a:pt x="3870" y="3542"/>
                    <a:pt x="3870" y="3538"/>
                    <a:pt x="3870" y="3538"/>
                  </a:cubicBezTo>
                  <a:lnTo>
                    <a:pt x="3870" y="3234"/>
                  </a:lnTo>
                  <a:lnTo>
                    <a:pt x="3870" y="3230"/>
                  </a:lnTo>
                  <a:cubicBezTo>
                    <a:pt x="4144" y="3028"/>
                    <a:pt x="4303" y="2710"/>
                    <a:pt x="4303" y="2368"/>
                  </a:cubicBezTo>
                  <a:lnTo>
                    <a:pt x="4303" y="1935"/>
                  </a:lnTo>
                  <a:cubicBezTo>
                    <a:pt x="4303" y="1464"/>
                    <a:pt x="3922" y="1084"/>
                    <a:pt x="3451" y="1084"/>
                  </a:cubicBezTo>
                  <a:lnTo>
                    <a:pt x="3018" y="1084"/>
                  </a:lnTo>
                  <a:cubicBezTo>
                    <a:pt x="2546" y="1084"/>
                    <a:pt x="2166" y="1464"/>
                    <a:pt x="2166" y="1935"/>
                  </a:cubicBezTo>
                  <a:lnTo>
                    <a:pt x="2166" y="2368"/>
                  </a:lnTo>
                  <a:cubicBezTo>
                    <a:pt x="2166" y="2710"/>
                    <a:pt x="2325" y="3028"/>
                    <a:pt x="2599" y="3230"/>
                  </a:cubicBezTo>
                  <a:lnTo>
                    <a:pt x="2599" y="3234"/>
                  </a:lnTo>
                  <a:lnTo>
                    <a:pt x="2599" y="3538"/>
                  </a:lnTo>
                  <a:cubicBezTo>
                    <a:pt x="2599" y="3538"/>
                    <a:pt x="2599" y="3542"/>
                    <a:pt x="2594" y="3547"/>
                  </a:cubicBezTo>
                  <a:lnTo>
                    <a:pt x="2060" y="3754"/>
                  </a:lnTo>
                  <a:cubicBezTo>
                    <a:pt x="1733" y="3884"/>
                    <a:pt x="1521" y="4197"/>
                    <a:pt x="1517" y="4548"/>
                  </a:cubicBezTo>
                  <a:lnTo>
                    <a:pt x="1517" y="5631"/>
                  </a:lnTo>
                  <a:lnTo>
                    <a:pt x="410" y="5631"/>
                  </a:lnTo>
                  <a:lnTo>
                    <a:pt x="410" y="410"/>
                  </a:lnTo>
                  <a:lnTo>
                    <a:pt x="857" y="410"/>
                  </a:lnTo>
                  <a:cubicBezTo>
                    <a:pt x="1127" y="410"/>
                    <a:pt x="1127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7" name="Google Shape;7897;p29"/>
            <p:cNvSpPr/>
            <p:nvPr/>
          </p:nvSpPr>
          <p:spPr>
            <a:xfrm>
              <a:off x="6220132" y="2955973"/>
              <a:ext cx="362726" cy="266183"/>
            </a:xfrm>
            <a:custGeom>
              <a:rect b="b" l="l" r="r" t="t"/>
              <a:pathLst>
                <a:path extrusionOk="0" h="10149" w="13830">
                  <a:moveTo>
                    <a:pt x="12545" y="405"/>
                  </a:moveTo>
                  <a:cubicBezTo>
                    <a:pt x="12675" y="405"/>
                    <a:pt x="12776" y="511"/>
                    <a:pt x="12776" y="636"/>
                  </a:cubicBezTo>
                  <a:lnTo>
                    <a:pt x="12776" y="8662"/>
                  </a:lnTo>
                  <a:lnTo>
                    <a:pt x="12328" y="8662"/>
                  </a:lnTo>
                  <a:cubicBezTo>
                    <a:pt x="12059" y="8662"/>
                    <a:pt x="12059" y="9066"/>
                    <a:pt x="12328" y="9066"/>
                  </a:cubicBezTo>
                  <a:lnTo>
                    <a:pt x="13411" y="9066"/>
                  </a:lnTo>
                  <a:cubicBezTo>
                    <a:pt x="13420" y="9066"/>
                    <a:pt x="13425" y="9071"/>
                    <a:pt x="13425" y="9081"/>
                  </a:cubicBezTo>
                  <a:lnTo>
                    <a:pt x="13425" y="9514"/>
                  </a:lnTo>
                  <a:cubicBezTo>
                    <a:pt x="13425" y="9639"/>
                    <a:pt x="13319" y="9745"/>
                    <a:pt x="13194" y="9745"/>
                  </a:cubicBezTo>
                  <a:lnTo>
                    <a:pt x="636" y="9745"/>
                  </a:lnTo>
                  <a:cubicBezTo>
                    <a:pt x="510" y="9745"/>
                    <a:pt x="405" y="9639"/>
                    <a:pt x="405" y="9514"/>
                  </a:cubicBezTo>
                  <a:lnTo>
                    <a:pt x="405" y="9081"/>
                  </a:lnTo>
                  <a:cubicBezTo>
                    <a:pt x="405" y="9071"/>
                    <a:pt x="414" y="9066"/>
                    <a:pt x="419" y="9066"/>
                  </a:cubicBezTo>
                  <a:lnTo>
                    <a:pt x="11462" y="9066"/>
                  </a:lnTo>
                  <a:cubicBezTo>
                    <a:pt x="11731" y="9066"/>
                    <a:pt x="11731" y="8662"/>
                    <a:pt x="11462" y="8662"/>
                  </a:cubicBezTo>
                  <a:lnTo>
                    <a:pt x="1059" y="8662"/>
                  </a:lnTo>
                  <a:lnTo>
                    <a:pt x="1059" y="636"/>
                  </a:lnTo>
                  <a:cubicBezTo>
                    <a:pt x="1059" y="511"/>
                    <a:pt x="1160" y="405"/>
                    <a:pt x="1285" y="405"/>
                  </a:cubicBezTo>
                  <a:close/>
                  <a:moveTo>
                    <a:pt x="1285" y="1"/>
                  </a:moveTo>
                  <a:cubicBezTo>
                    <a:pt x="934" y="1"/>
                    <a:pt x="650" y="285"/>
                    <a:pt x="650" y="636"/>
                  </a:cubicBezTo>
                  <a:lnTo>
                    <a:pt x="650" y="8662"/>
                  </a:lnTo>
                  <a:lnTo>
                    <a:pt x="419" y="8662"/>
                  </a:lnTo>
                  <a:cubicBezTo>
                    <a:pt x="188" y="8662"/>
                    <a:pt x="0" y="8850"/>
                    <a:pt x="0" y="9081"/>
                  </a:cubicBezTo>
                  <a:lnTo>
                    <a:pt x="0" y="9514"/>
                  </a:lnTo>
                  <a:cubicBezTo>
                    <a:pt x="0" y="9865"/>
                    <a:pt x="284" y="10149"/>
                    <a:pt x="636" y="10149"/>
                  </a:cubicBezTo>
                  <a:lnTo>
                    <a:pt x="13194" y="10149"/>
                  </a:lnTo>
                  <a:cubicBezTo>
                    <a:pt x="13545" y="10149"/>
                    <a:pt x="13829" y="9865"/>
                    <a:pt x="13829" y="9514"/>
                  </a:cubicBezTo>
                  <a:lnTo>
                    <a:pt x="13829" y="9081"/>
                  </a:lnTo>
                  <a:cubicBezTo>
                    <a:pt x="13829" y="8850"/>
                    <a:pt x="13642" y="8662"/>
                    <a:pt x="13411" y="8662"/>
                  </a:cubicBezTo>
                  <a:lnTo>
                    <a:pt x="13180" y="8662"/>
                  </a:lnTo>
                  <a:lnTo>
                    <a:pt x="13180" y="636"/>
                  </a:lnTo>
                  <a:cubicBezTo>
                    <a:pt x="13180" y="285"/>
                    <a:pt x="12896" y="1"/>
                    <a:pt x="125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98" name="Google Shape;7898;p29"/>
          <p:cNvSpPr/>
          <p:nvPr/>
        </p:nvSpPr>
        <p:spPr>
          <a:xfrm>
            <a:off x="6663482" y="3012822"/>
            <a:ext cx="34096" cy="56310"/>
          </a:xfrm>
          <a:custGeom>
            <a:rect b="b" l="l" r="r" t="t"/>
            <a:pathLst>
              <a:path extrusionOk="0" h="2147" w="1300">
                <a:moveTo>
                  <a:pt x="236" y="1"/>
                </a:moveTo>
                <a:cubicBezTo>
                  <a:pt x="87" y="159"/>
                  <a:pt x="0" y="371"/>
                  <a:pt x="0" y="588"/>
                </a:cubicBezTo>
                <a:lnTo>
                  <a:pt x="0" y="2147"/>
                </a:lnTo>
                <a:lnTo>
                  <a:pt x="1299" y="2147"/>
                </a:lnTo>
                <a:lnTo>
                  <a:pt x="1299" y="1425"/>
                </a:lnTo>
                <a:cubicBezTo>
                  <a:pt x="1299" y="1199"/>
                  <a:pt x="1208" y="977"/>
                  <a:pt x="1049" y="814"/>
                </a:cubicBezTo>
                <a:lnTo>
                  <a:pt x="236" y="1"/>
                </a:lnTo>
                <a:close/>
              </a:path>
            </a:pathLst>
          </a:custGeom>
          <a:solidFill>
            <a:srgbClr val="8596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9" name="Google Shape;7899;p29"/>
          <p:cNvSpPr/>
          <p:nvPr/>
        </p:nvSpPr>
        <p:spPr>
          <a:xfrm>
            <a:off x="6692253" y="3041226"/>
            <a:ext cx="10753" cy="33335"/>
          </a:xfrm>
          <a:custGeom>
            <a:rect b="b" l="l" r="r" t="t"/>
            <a:pathLst>
              <a:path extrusionOk="0" h="1271" w="410">
                <a:moveTo>
                  <a:pt x="202" y="0"/>
                </a:moveTo>
                <a:cubicBezTo>
                  <a:pt x="92" y="0"/>
                  <a:pt x="0" y="87"/>
                  <a:pt x="0" y="202"/>
                </a:cubicBezTo>
                <a:lnTo>
                  <a:pt x="0" y="1068"/>
                </a:lnTo>
                <a:cubicBezTo>
                  <a:pt x="0" y="1203"/>
                  <a:pt x="102" y="1271"/>
                  <a:pt x="205" y="1271"/>
                </a:cubicBezTo>
                <a:cubicBezTo>
                  <a:pt x="307" y="1271"/>
                  <a:pt x="409" y="1203"/>
                  <a:pt x="409" y="1068"/>
                </a:cubicBezTo>
                <a:lnTo>
                  <a:pt x="409" y="202"/>
                </a:lnTo>
                <a:cubicBezTo>
                  <a:pt x="409" y="87"/>
                  <a:pt x="318" y="0"/>
                  <a:pt x="20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00" name="Google Shape;7900;p29"/>
          <p:cNvGrpSpPr/>
          <p:nvPr/>
        </p:nvGrpSpPr>
        <p:grpSpPr>
          <a:xfrm>
            <a:off x="6658158" y="2734417"/>
            <a:ext cx="362857" cy="340276"/>
            <a:chOff x="6658158" y="2918992"/>
            <a:chExt cx="362857" cy="340276"/>
          </a:xfrm>
        </p:grpSpPr>
        <p:sp>
          <p:nvSpPr>
            <p:cNvPr id="7901" name="Google Shape;7901;p29"/>
            <p:cNvSpPr/>
            <p:nvPr/>
          </p:nvSpPr>
          <p:spPr>
            <a:xfrm>
              <a:off x="6856674" y="2958517"/>
              <a:ext cx="158912" cy="166256"/>
            </a:xfrm>
            <a:custGeom>
              <a:rect b="b" l="l" r="r" t="t"/>
              <a:pathLst>
                <a:path extrusionOk="0" h="6339" w="6059">
                  <a:moveTo>
                    <a:pt x="650" y="0"/>
                  </a:moveTo>
                  <a:cubicBezTo>
                    <a:pt x="290" y="0"/>
                    <a:pt x="1" y="289"/>
                    <a:pt x="1" y="650"/>
                  </a:cubicBezTo>
                  <a:lnTo>
                    <a:pt x="1" y="4114"/>
                  </a:lnTo>
                  <a:cubicBezTo>
                    <a:pt x="1" y="4470"/>
                    <a:pt x="290" y="4759"/>
                    <a:pt x="650" y="4759"/>
                  </a:cubicBezTo>
                  <a:lnTo>
                    <a:pt x="1300" y="4759"/>
                  </a:lnTo>
                  <a:lnTo>
                    <a:pt x="939" y="6202"/>
                  </a:lnTo>
                  <a:cubicBezTo>
                    <a:pt x="921" y="6279"/>
                    <a:pt x="979" y="6338"/>
                    <a:pt x="1044" y="6338"/>
                  </a:cubicBezTo>
                  <a:cubicBezTo>
                    <a:pt x="1066" y="6338"/>
                    <a:pt x="1087" y="6332"/>
                    <a:pt x="1108" y="6318"/>
                  </a:cubicBezTo>
                  <a:lnTo>
                    <a:pt x="3244" y="4764"/>
                  </a:lnTo>
                  <a:lnTo>
                    <a:pt x="5409" y="4764"/>
                  </a:lnTo>
                  <a:cubicBezTo>
                    <a:pt x="5770" y="4764"/>
                    <a:pt x="6059" y="4470"/>
                    <a:pt x="6059" y="4114"/>
                  </a:cubicBezTo>
                  <a:lnTo>
                    <a:pt x="6059" y="650"/>
                  </a:lnTo>
                  <a:cubicBezTo>
                    <a:pt x="6059" y="289"/>
                    <a:pt x="5770" y="0"/>
                    <a:pt x="5414" y="0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2" name="Google Shape;7902;p29"/>
            <p:cNvSpPr/>
            <p:nvPr/>
          </p:nvSpPr>
          <p:spPr>
            <a:xfrm>
              <a:off x="6907791" y="2958517"/>
              <a:ext cx="56809" cy="113460"/>
            </a:xfrm>
            <a:custGeom>
              <a:rect b="b" l="l" r="r" t="t"/>
              <a:pathLst>
                <a:path extrusionOk="0" h="4326" w="2166">
                  <a:moveTo>
                    <a:pt x="1" y="0"/>
                  </a:moveTo>
                  <a:lnTo>
                    <a:pt x="1" y="3460"/>
                  </a:lnTo>
                  <a:cubicBezTo>
                    <a:pt x="1" y="3941"/>
                    <a:pt x="385" y="4326"/>
                    <a:pt x="867" y="4326"/>
                  </a:cubicBezTo>
                  <a:lnTo>
                    <a:pt x="1300" y="4326"/>
                  </a:lnTo>
                  <a:cubicBezTo>
                    <a:pt x="1776" y="4326"/>
                    <a:pt x="2161" y="3941"/>
                    <a:pt x="2166" y="3464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3" name="Google Shape;7903;p29"/>
            <p:cNvSpPr/>
            <p:nvPr/>
          </p:nvSpPr>
          <p:spPr>
            <a:xfrm>
              <a:off x="6924708" y="2924421"/>
              <a:ext cx="22739" cy="90773"/>
            </a:xfrm>
            <a:custGeom>
              <a:rect b="b" l="l" r="r" t="t"/>
              <a:pathLst>
                <a:path extrusionOk="0" h="3461" w="867">
                  <a:moveTo>
                    <a:pt x="0" y="1"/>
                  </a:moveTo>
                  <a:lnTo>
                    <a:pt x="217" y="3461"/>
                  </a:lnTo>
                  <a:lnTo>
                    <a:pt x="650" y="3461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4" name="Google Shape;7904;p29"/>
            <p:cNvSpPr/>
            <p:nvPr/>
          </p:nvSpPr>
          <p:spPr>
            <a:xfrm>
              <a:off x="6924708" y="3032216"/>
              <a:ext cx="22739" cy="22739"/>
            </a:xfrm>
            <a:custGeom>
              <a:rect b="b" l="l" r="r" t="t"/>
              <a:pathLst>
                <a:path extrusionOk="0" h="867" w="867">
                  <a:moveTo>
                    <a:pt x="433" y="0"/>
                  </a:moveTo>
                  <a:cubicBezTo>
                    <a:pt x="193" y="0"/>
                    <a:pt x="0" y="197"/>
                    <a:pt x="0" y="433"/>
                  </a:cubicBezTo>
                  <a:cubicBezTo>
                    <a:pt x="0" y="674"/>
                    <a:pt x="193" y="866"/>
                    <a:pt x="433" y="866"/>
                  </a:cubicBezTo>
                  <a:cubicBezTo>
                    <a:pt x="674" y="866"/>
                    <a:pt x="866" y="674"/>
                    <a:pt x="866" y="433"/>
                  </a:cubicBezTo>
                  <a:cubicBezTo>
                    <a:pt x="866" y="197"/>
                    <a:pt x="674" y="0"/>
                    <a:pt x="433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5" name="Google Shape;7905;p29"/>
            <p:cNvSpPr/>
            <p:nvPr/>
          </p:nvSpPr>
          <p:spPr>
            <a:xfrm>
              <a:off x="6663482" y="3174186"/>
              <a:ext cx="193218" cy="79522"/>
            </a:xfrm>
            <a:custGeom>
              <a:rect b="b" l="l" r="r" t="t"/>
              <a:pathLst>
                <a:path extrusionOk="0" h="3032" w="7367">
                  <a:moveTo>
                    <a:pt x="2382" y="0"/>
                  </a:moveTo>
                  <a:lnTo>
                    <a:pt x="573" y="659"/>
                  </a:lnTo>
                  <a:cubicBezTo>
                    <a:pt x="226" y="785"/>
                    <a:pt x="0" y="1112"/>
                    <a:pt x="0" y="1473"/>
                  </a:cubicBezTo>
                  <a:lnTo>
                    <a:pt x="0" y="3032"/>
                  </a:lnTo>
                  <a:lnTo>
                    <a:pt x="7367" y="3032"/>
                  </a:lnTo>
                  <a:lnTo>
                    <a:pt x="7367" y="1473"/>
                  </a:lnTo>
                  <a:cubicBezTo>
                    <a:pt x="7362" y="1112"/>
                    <a:pt x="7136" y="785"/>
                    <a:pt x="6794" y="659"/>
                  </a:cubicBezTo>
                  <a:lnTo>
                    <a:pt x="4980" y="0"/>
                  </a:lnTo>
                  <a:lnTo>
                    <a:pt x="3681" y="433"/>
                  </a:lnTo>
                  <a:lnTo>
                    <a:pt x="2382" y="0"/>
                  </a:ln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6" name="Google Shape;7906;p29"/>
            <p:cNvSpPr/>
            <p:nvPr/>
          </p:nvSpPr>
          <p:spPr>
            <a:xfrm>
              <a:off x="6822473" y="3197397"/>
              <a:ext cx="34096" cy="56310"/>
            </a:xfrm>
            <a:custGeom>
              <a:rect b="b" l="l" r="r" t="t"/>
              <a:pathLst>
                <a:path extrusionOk="0" h="2147" w="1300">
                  <a:moveTo>
                    <a:pt x="1069" y="1"/>
                  </a:moveTo>
                  <a:lnTo>
                    <a:pt x="256" y="814"/>
                  </a:lnTo>
                  <a:cubicBezTo>
                    <a:pt x="92" y="977"/>
                    <a:pt x="1" y="1199"/>
                    <a:pt x="1" y="1425"/>
                  </a:cubicBezTo>
                  <a:lnTo>
                    <a:pt x="1" y="2147"/>
                  </a:lnTo>
                  <a:lnTo>
                    <a:pt x="1300" y="2147"/>
                  </a:lnTo>
                  <a:lnTo>
                    <a:pt x="1300" y="588"/>
                  </a:lnTo>
                  <a:cubicBezTo>
                    <a:pt x="1300" y="371"/>
                    <a:pt x="1218" y="159"/>
                    <a:pt x="1069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7" name="Google Shape;7907;p29"/>
            <p:cNvSpPr/>
            <p:nvPr/>
          </p:nvSpPr>
          <p:spPr>
            <a:xfrm>
              <a:off x="6697683" y="2998121"/>
              <a:ext cx="124817" cy="91036"/>
            </a:xfrm>
            <a:custGeom>
              <a:rect b="b" l="l" r="r" t="t"/>
              <a:pathLst>
                <a:path extrusionOk="0" h="3471" w="4759">
                  <a:moveTo>
                    <a:pt x="1732" y="1"/>
                  </a:moveTo>
                  <a:cubicBezTo>
                    <a:pt x="775" y="1"/>
                    <a:pt x="0" y="780"/>
                    <a:pt x="0" y="1733"/>
                  </a:cubicBezTo>
                  <a:lnTo>
                    <a:pt x="0" y="2253"/>
                  </a:lnTo>
                  <a:cubicBezTo>
                    <a:pt x="0" y="2484"/>
                    <a:pt x="34" y="2715"/>
                    <a:pt x="111" y="2936"/>
                  </a:cubicBezTo>
                  <a:lnTo>
                    <a:pt x="183" y="3153"/>
                  </a:lnTo>
                  <a:cubicBezTo>
                    <a:pt x="202" y="3220"/>
                    <a:pt x="217" y="3287"/>
                    <a:pt x="217" y="3360"/>
                  </a:cubicBezTo>
                  <a:lnTo>
                    <a:pt x="217" y="3470"/>
                  </a:lnTo>
                  <a:lnTo>
                    <a:pt x="4547" y="3470"/>
                  </a:lnTo>
                  <a:lnTo>
                    <a:pt x="4547" y="3360"/>
                  </a:lnTo>
                  <a:cubicBezTo>
                    <a:pt x="4542" y="3287"/>
                    <a:pt x="4557" y="3220"/>
                    <a:pt x="4576" y="3153"/>
                  </a:cubicBezTo>
                  <a:lnTo>
                    <a:pt x="4648" y="2936"/>
                  </a:lnTo>
                  <a:cubicBezTo>
                    <a:pt x="4725" y="2715"/>
                    <a:pt x="4759" y="2484"/>
                    <a:pt x="4759" y="2253"/>
                  </a:cubicBezTo>
                  <a:lnTo>
                    <a:pt x="4759" y="439"/>
                  </a:lnTo>
                  <a:cubicBezTo>
                    <a:pt x="4759" y="198"/>
                    <a:pt x="4566" y="1"/>
                    <a:pt x="432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8" name="Google Shape;7908;p29"/>
            <p:cNvSpPr/>
            <p:nvPr/>
          </p:nvSpPr>
          <p:spPr>
            <a:xfrm>
              <a:off x="6725930" y="2998121"/>
              <a:ext cx="96570" cy="90905"/>
            </a:xfrm>
            <a:custGeom>
              <a:rect b="b" l="l" r="r" t="t"/>
              <a:pathLst>
                <a:path extrusionOk="0" h="3466" w="3682">
                  <a:moveTo>
                    <a:pt x="881" y="1"/>
                  </a:moveTo>
                  <a:cubicBezTo>
                    <a:pt x="395" y="1"/>
                    <a:pt x="1" y="395"/>
                    <a:pt x="1" y="881"/>
                  </a:cubicBezTo>
                  <a:cubicBezTo>
                    <a:pt x="1" y="1367"/>
                    <a:pt x="395" y="1762"/>
                    <a:pt x="881" y="1762"/>
                  </a:cubicBezTo>
                  <a:lnTo>
                    <a:pt x="1002" y="1762"/>
                  </a:lnTo>
                  <a:lnTo>
                    <a:pt x="1064" y="3465"/>
                  </a:lnTo>
                  <a:lnTo>
                    <a:pt x="3470" y="3465"/>
                  </a:lnTo>
                  <a:lnTo>
                    <a:pt x="3470" y="3355"/>
                  </a:lnTo>
                  <a:cubicBezTo>
                    <a:pt x="3465" y="3287"/>
                    <a:pt x="3480" y="3215"/>
                    <a:pt x="3499" y="3153"/>
                  </a:cubicBezTo>
                  <a:lnTo>
                    <a:pt x="3571" y="2936"/>
                  </a:lnTo>
                  <a:cubicBezTo>
                    <a:pt x="3648" y="2715"/>
                    <a:pt x="3682" y="2484"/>
                    <a:pt x="3682" y="2248"/>
                  </a:cubicBezTo>
                  <a:lnTo>
                    <a:pt x="3682" y="439"/>
                  </a:lnTo>
                  <a:cubicBezTo>
                    <a:pt x="3682" y="198"/>
                    <a:pt x="3489" y="1"/>
                    <a:pt x="3254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9" name="Google Shape;7909;p29"/>
            <p:cNvSpPr/>
            <p:nvPr/>
          </p:nvSpPr>
          <p:spPr>
            <a:xfrm>
              <a:off x="6725930" y="3134425"/>
              <a:ext cx="68191" cy="51144"/>
            </a:xfrm>
            <a:custGeom>
              <a:rect b="b" l="l" r="r" t="t"/>
              <a:pathLst>
                <a:path extrusionOk="0" h="1950" w="2600">
                  <a:moveTo>
                    <a:pt x="1" y="1"/>
                  </a:moveTo>
                  <a:lnTo>
                    <a:pt x="1" y="1949"/>
                  </a:lnTo>
                  <a:lnTo>
                    <a:pt x="2599" y="1949"/>
                  </a:lnTo>
                  <a:lnTo>
                    <a:pt x="2599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0" name="Google Shape;7910;p29"/>
            <p:cNvSpPr/>
            <p:nvPr/>
          </p:nvSpPr>
          <p:spPr>
            <a:xfrm>
              <a:off x="6725930" y="3134556"/>
              <a:ext cx="68191" cy="33965"/>
            </a:xfrm>
            <a:custGeom>
              <a:rect b="b" l="l" r="r" t="t"/>
              <a:pathLst>
                <a:path extrusionOk="0" h="1295" w="2600">
                  <a:moveTo>
                    <a:pt x="1" y="0"/>
                  </a:moveTo>
                  <a:lnTo>
                    <a:pt x="1" y="977"/>
                  </a:lnTo>
                  <a:cubicBezTo>
                    <a:pt x="407" y="1189"/>
                    <a:pt x="854" y="1295"/>
                    <a:pt x="1300" y="1295"/>
                  </a:cubicBezTo>
                  <a:cubicBezTo>
                    <a:pt x="1746" y="1295"/>
                    <a:pt x="2193" y="1189"/>
                    <a:pt x="2599" y="977"/>
                  </a:cubicBezTo>
                  <a:lnTo>
                    <a:pt x="2599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1" name="Google Shape;7911;p29"/>
            <p:cNvSpPr/>
            <p:nvPr/>
          </p:nvSpPr>
          <p:spPr>
            <a:xfrm>
              <a:off x="6714573" y="3164770"/>
              <a:ext cx="45452" cy="40600"/>
            </a:xfrm>
            <a:custGeom>
              <a:rect b="b" l="l" r="r" t="t"/>
              <a:pathLst>
                <a:path extrusionOk="0" h="1548" w="1733">
                  <a:moveTo>
                    <a:pt x="388" y="0"/>
                  </a:moveTo>
                  <a:cubicBezTo>
                    <a:pt x="306" y="0"/>
                    <a:pt x="228" y="45"/>
                    <a:pt x="188" y="124"/>
                  </a:cubicBezTo>
                  <a:lnTo>
                    <a:pt x="1" y="518"/>
                  </a:lnTo>
                  <a:lnTo>
                    <a:pt x="718" y="1461"/>
                  </a:lnTo>
                  <a:cubicBezTo>
                    <a:pt x="762" y="1519"/>
                    <a:pt x="826" y="1548"/>
                    <a:pt x="891" y="1548"/>
                  </a:cubicBezTo>
                  <a:cubicBezTo>
                    <a:pt x="946" y="1548"/>
                    <a:pt x="1001" y="1527"/>
                    <a:pt x="1045" y="1485"/>
                  </a:cubicBezTo>
                  <a:lnTo>
                    <a:pt x="1733" y="792"/>
                  </a:lnTo>
                  <a:lnTo>
                    <a:pt x="501" y="32"/>
                  </a:lnTo>
                  <a:cubicBezTo>
                    <a:pt x="466" y="10"/>
                    <a:pt x="426" y="0"/>
                    <a:pt x="388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2" name="Google Shape;7912;p29"/>
            <p:cNvSpPr/>
            <p:nvPr/>
          </p:nvSpPr>
          <p:spPr>
            <a:xfrm>
              <a:off x="6760025" y="3164770"/>
              <a:ext cx="45452" cy="40600"/>
            </a:xfrm>
            <a:custGeom>
              <a:rect b="b" l="l" r="r" t="t"/>
              <a:pathLst>
                <a:path extrusionOk="0" h="1548" w="1733">
                  <a:moveTo>
                    <a:pt x="1350" y="0"/>
                  </a:moveTo>
                  <a:cubicBezTo>
                    <a:pt x="1311" y="0"/>
                    <a:pt x="1272" y="10"/>
                    <a:pt x="1237" y="32"/>
                  </a:cubicBezTo>
                  <a:lnTo>
                    <a:pt x="0" y="792"/>
                  </a:lnTo>
                  <a:lnTo>
                    <a:pt x="693" y="1485"/>
                  </a:lnTo>
                  <a:cubicBezTo>
                    <a:pt x="735" y="1527"/>
                    <a:pt x="790" y="1548"/>
                    <a:pt x="844" y="1548"/>
                  </a:cubicBezTo>
                  <a:cubicBezTo>
                    <a:pt x="909" y="1548"/>
                    <a:pt x="974" y="1519"/>
                    <a:pt x="1015" y="1461"/>
                  </a:cubicBezTo>
                  <a:lnTo>
                    <a:pt x="1732" y="518"/>
                  </a:lnTo>
                  <a:lnTo>
                    <a:pt x="1545" y="124"/>
                  </a:lnTo>
                  <a:cubicBezTo>
                    <a:pt x="1509" y="45"/>
                    <a:pt x="1431" y="0"/>
                    <a:pt x="1350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3" name="Google Shape;7913;p29"/>
            <p:cNvSpPr/>
            <p:nvPr/>
          </p:nvSpPr>
          <p:spPr>
            <a:xfrm>
              <a:off x="6703217" y="3044307"/>
              <a:ext cx="113749" cy="107192"/>
            </a:xfrm>
            <a:custGeom>
              <a:rect b="b" l="l" r="r" t="t"/>
              <a:pathLst>
                <a:path extrusionOk="0" h="4087" w="4337">
                  <a:moveTo>
                    <a:pt x="1845" y="0"/>
                  </a:moveTo>
                  <a:cubicBezTo>
                    <a:pt x="1166" y="0"/>
                    <a:pt x="650" y="193"/>
                    <a:pt x="650" y="193"/>
                  </a:cubicBezTo>
                  <a:lnTo>
                    <a:pt x="650" y="925"/>
                  </a:lnTo>
                  <a:cubicBezTo>
                    <a:pt x="650" y="1141"/>
                    <a:pt x="544" y="1343"/>
                    <a:pt x="362" y="1464"/>
                  </a:cubicBezTo>
                  <a:lnTo>
                    <a:pt x="1" y="1704"/>
                  </a:lnTo>
                  <a:lnTo>
                    <a:pt x="1" y="1921"/>
                  </a:lnTo>
                  <a:cubicBezTo>
                    <a:pt x="1" y="3119"/>
                    <a:pt x="973" y="4086"/>
                    <a:pt x="2166" y="4086"/>
                  </a:cubicBezTo>
                  <a:cubicBezTo>
                    <a:pt x="2169" y="4086"/>
                    <a:pt x="2172" y="4086"/>
                    <a:pt x="2175" y="4086"/>
                  </a:cubicBezTo>
                  <a:cubicBezTo>
                    <a:pt x="3369" y="4086"/>
                    <a:pt x="4331" y="3116"/>
                    <a:pt x="4336" y="1926"/>
                  </a:cubicBezTo>
                  <a:lnTo>
                    <a:pt x="4336" y="1709"/>
                  </a:lnTo>
                  <a:lnTo>
                    <a:pt x="3975" y="1469"/>
                  </a:lnTo>
                  <a:cubicBezTo>
                    <a:pt x="3792" y="1343"/>
                    <a:pt x="3682" y="1141"/>
                    <a:pt x="3682" y="925"/>
                  </a:cubicBezTo>
                  <a:lnTo>
                    <a:pt x="3682" y="627"/>
                  </a:lnTo>
                  <a:cubicBezTo>
                    <a:pt x="3091" y="134"/>
                    <a:pt x="2411" y="0"/>
                    <a:pt x="184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4" name="Google Shape;7914;p29"/>
            <p:cNvSpPr/>
            <p:nvPr/>
          </p:nvSpPr>
          <p:spPr>
            <a:xfrm>
              <a:off x="6703217" y="3044307"/>
              <a:ext cx="96570" cy="106798"/>
            </a:xfrm>
            <a:custGeom>
              <a:rect b="b" l="l" r="r" t="t"/>
              <a:pathLst>
                <a:path extrusionOk="0" h="4072" w="3682">
                  <a:moveTo>
                    <a:pt x="1845" y="0"/>
                  </a:moveTo>
                  <a:cubicBezTo>
                    <a:pt x="1166" y="0"/>
                    <a:pt x="650" y="193"/>
                    <a:pt x="650" y="193"/>
                  </a:cubicBezTo>
                  <a:lnTo>
                    <a:pt x="650" y="925"/>
                  </a:lnTo>
                  <a:cubicBezTo>
                    <a:pt x="650" y="1146"/>
                    <a:pt x="544" y="1348"/>
                    <a:pt x="362" y="1469"/>
                  </a:cubicBezTo>
                  <a:lnTo>
                    <a:pt x="1" y="1709"/>
                  </a:lnTo>
                  <a:lnTo>
                    <a:pt x="1" y="1926"/>
                  </a:lnTo>
                  <a:cubicBezTo>
                    <a:pt x="1" y="3018"/>
                    <a:pt x="819" y="3942"/>
                    <a:pt x="1906" y="4072"/>
                  </a:cubicBezTo>
                  <a:cubicBezTo>
                    <a:pt x="1516" y="3672"/>
                    <a:pt x="1305" y="3133"/>
                    <a:pt x="1305" y="2575"/>
                  </a:cubicBezTo>
                  <a:lnTo>
                    <a:pt x="1305" y="1141"/>
                  </a:lnTo>
                  <a:cubicBezTo>
                    <a:pt x="1305" y="925"/>
                    <a:pt x="1463" y="737"/>
                    <a:pt x="1680" y="713"/>
                  </a:cubicBezTo>
                  <a:cubicBezTo>
                    <a:pt x="1852" y="690"/>
                    <a:pt x="2071" y="671"/>
                    <a:pt x="2314" y="671"/>
                  </a:cubicBezTo>
                  <a:cubicBezTo>
                    <a:pt x="2738" y="671"/>
                    <a:pt x="3235" y="729"/>
                    <a:pt x="3682" y="925"/>
                  </a:cubicBezTo>
                  <a:lnTo>
                    <a:pt x="3682" y="627"/>
                  </a:lnTo>
                  <a:cubicBezTo>
                    <a:pt x="3091" y="134"/>
                    <a:pt x="2411" y="0"/>
                    <a:pt x="1845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5" name="Google Shape;7915;p29"/>
            <p:cNvSpPr/>
            <p:nvPr/>
          </p:nvSpPr>
          <p:spPr>
            <a:xfrm>
              <a:off x="6714966" y="3041107"/>
              <a:ext cx="92976" cy="30503"/>
            </a:xfrm>
            <a:custGeom>
              <a:rect b="b" l="l" r="r" t="t"/>
              <a:pathLst>
                <a:path extrusionOk="0" h="1163" w="3545">
                  <a:moveTo>
                    <a:pt x="1403" y="0"/>
                  </a:moveTo>
                  <a:cubicBezTo>
                    <a:pt x="985" y="0"/>
                    <a:pt x="606" y="44"/>
                    <a:pt x="361" y="80"/>
                  </a:cubicBezTo>
                  <a:cubicBezTo>
                    <a:pt x="154" y="109"/>
                    <a:pt x="0" y="287"/>
                    <a:pt x="5" y="494"/>
                  </a:cubicBezTo>
                  <a:lnTo>
                    <a:pt x="5" y="960"/>
                  </a:lnTo>
                  <a:cubicBezTo>
                    <a:pt x="5" y="1095"/>
                    <a:pt x="106" y="1162"/>
                    <a:pt x="207" y="1162"/>
                  </a:cubicBezTo>
                  <a:cubicBezTo>
                    <a:pt x="308" y="1162"/>
                    <a:pt x="409" y="1095"/>
                    <a:pt x="409" y="960"/>
                  </a:cubicBezTo>
                  <a:lnTo>
                    <a:pt x="409" y="494"/>
                  </a:lnTo>
                  <a:cubicBezTo>
                    <a:pt x="409" y="489"/>
                    <a:pt x="414" y="479"/>
                    <a:pt x="419" y="479"/>
                  </a:cubicBezTo>
                  <a:cubicBezTo>
                    <a:pt x="737" y="430"/>
                    <a:pt x="1055" y="407"/>
                    <a:pt x="1375" y="407"/>
                  </a:cubicBezTo>
                  <a:cubicBezTo>
                    <a:pt x="1495" y="407"/>
                    <a:pt x="1616" y="410"/>
                    <a:pt x="1737" y="417"/>
                  </a:cubicBezTo>
                  <a:cubicBezTo>
                    <a:pt x="2368" y="460"/>
                    <a:pt x="2825" y="619"/>
                    <a:pt x="3094" y="888"/>
                  </a:cubicBezTo>
                  <a:cubicBezTo>
                    <a:pt x="3140" y="939"/>
                    <a:pt x="3193" y="960"/>
                    <a:pt x="3243" y="960"/>
                  </a:cubicBezTo>
                  <a:cubicBezTo>
                    <a:pt x="3404" y="960"/>
                    <a:pt x="3544" y="746"/>
                    <a:pt x="3383" y="599"/>
                  </a:cubicBezTo>
                  <a:cubicBezTo>
                    <a:pt x="2905" y="121"/>
                    <a:pt x="2099" y="0"/>
                    <a:pt x="14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6" name="Google Shape;7916;p29"/>
            <p:cNvSpPr/>
            <p:nvPr/>
          </p:nvSpPr>
          <p:spPr>
            <a:xfrm>
              <a:off x="6658158" y="2992954"/>
              <a:ext cx="203840" cy="266314"/>
            </a:xfrm>
            <a:custGeom>
              <a:rect b="b" l="l" r="r" t="t"/>
              <a:pathLst>
                <a:path extrusionOk="0" h="10154" w="7772">
                  <a:moveTo>
                    <a:pt x="6064" y="400"/>
                  </a:moveTo>
                  <a:lnTo>
                    <a:pt x="6064" y="2363"/>
                  </a:lnTo>
                  <a:cubicBezTo>
                    <a:pt x="6064" y="2662"/>
                    <a:pt x="5996" y="2950"/>
                    <a:pt x="5866" y="3215"/>
                  </a:cubicBezTo>
                  <a:cubicBezTo>
                    <a:pt x="5852" y="3244"/>
                    <a:pt x="5847" y="3273"/>
                    <a:pt x="5847" y="3301"/>
                  </a:cubicBezTo>
                  <a:lnTo>
                    <a:pt x="5847" y="3879"/>
                  </a:lnTo>
                  <a:cubicBezTo>
                    <a:pt x="5847" y="4969"/>
                    <a:pt x="4960" y="5842"/>
                    <a:pt x="3889" y="5842"/>
                  </a:cubicBezTo>
                  <a:cubicBezTo>
                    <a:pt x="3844" y="5842"/>
                    <a:pt x="3799" y="5840"/>
                    <a:pt x="3754" y="5837"/>
                  </a:cubicBezTo>
                  <a:cubicBezTo>
                    <a:pt x="2729" y="5775"/>
                    <a:pt x="1921" y="4880"/>
                    <a:pt x="1921" y="3807"/>
                  </a:cubicBezTo>
                  <a:lnTo>
                    <a:pt x="1926" y="3807"/>
                  </a:lnTo>
                  <a:lnTo>
                    <a:pt x="1926" y="3306"/>
                  </a:lnTo>
                  <a:cubicBezTo>
                    <a:pt x="1921" y="3273"/>
                    <a:pt x="1916" y="3244"/>
                    <a:pt x="1902" y="3215"/>
                  </a:cubicBezTo>
                  <a:cubicBezTo>
                    <a:pt x="1772" y="2950"/>
                    <a:pt x="1704" y="2662"/>
                    <a:pt x="1704" y="2363"/>
                  </a:cubicBezTo>
                  <a:lnTo>
                    <a:pt x="1704" y="1930"/>
                  </a:lnTo>
                  <a:cubicBezTo>
                    <a:pt x="1709" y="1088"/>
                    <a:pt x="2392" y="400"/>
                    <a:pt x="3239" y="400"/>
                  </a:cubicBezTo>
                  <a:close/>
                  <a:moveTo>
                    <a:pt x="2787" y="5972"/>
                  </a:moveTo>
                  <a:cubicBezTo>
                    <a:pt x="3076" y="6131"/>
                    <a:pt x="3398" y="6222"/>
                    <a:pt x="3730" y="6246"/>
                  </a:cubicBezTo>
                  <a:cubicBezTo>
                    <a:pt x="3783" y="6246"/>
                    <a:pt x="3836" y="6251"/>
                    <a:pt x="3889" y="6251"/>
                  </a:cubicBezTo>
                  <a:cubicBezTo>
                    <a:pt x="4269" y="6251"/>
                    <a:pt x="4644" y="6160"/>
                    <a:pt x="4981" y="5982"/>
                  </a:cubicBezTo>
                  <a:lnTo>
                    <a:pt x="4981" y="6352"/>
                  </a:lnTo>
                  <a:lnTo>
                    <a:pt x="3884" y="7103"/>
                  </a:lnTo>
                  <a:lnTo>
                    <a:pt x="2787" y="6352"/>
                  </a:lnTo>
                  <a:lnTo>
                    <a:pt x="2787" y="5972"/>
                  </a:lnTo>
                  <a:close/>
                  <a:moveTo>
                    <a:pt x="2614" y="6723"/>
                  </a:moveTo>
                  <a:lnTo>
                    <a:pt x="3566" y="7377"/>
                  </a:lnTo>
                  <a:lnTo>
                    <a:pt x="3061" y="7882"/>
                  </a:lnTo>
                  <a:cubicBezTo>
                    <a:pt x="3061" y="7887"/>
                    <a:pt x="3056" y="7887"/>
                    <a:pt x="3052" y="7887"/>
                  </a:cubicBezTo>
                  <a:cubicBezTo>
                    <a:pt x="3047" y="7887"/>
                    <a:pt x="3042" y="7882"/>
                    <a:pt x="3042" y="7882"/>
                  </a:cubicBezTo>
                  <a:lnTo>
                    <a:pt x="2412" y="6934"/>
                  </a:lnTo>
                  <a:lnTo>
                    <a:pt x="2614" y="6723"/>
                  </a:lnTo>
                  <a:close/>
                  <a:moveTo>
                    <a:pt x="5154" y="6723"/>
                  </a:moveTo>
                  <a:lnTo>
                    <a:pt x="5356" y="6939"/>
                  </a:lnTo>
                  <a:lnTo>
                    <a:pt x="4731" y="7882"/>
                  </a:lnTo>
                  <a:cubicBezTo>
                    <a:pt x="4726" y="7887"/>
                    <a:pt x="4721" y="7887"/>
                    <a:pt x="4716" y="7887"/>
                  </a:cubicBezTo>
                  <a:cubicBezTo>
                    <a:pt x="4716" y="7887"/>
                    <a:pt x="4712" y="7887"/>
                    <a:pt x="4707" y="7882"/>
                  </a:cubicBezTo>
                  <a:lnTo>
                    <a:pt x="4202" y="7377"/>
                  </a:lnTo>
                  <a:lnTo>
                    <a:pt x="5154" y="6723"/>
                  </a:lnTo>
                  <a:close/>
                  <a:moveTo>
                    <a:pt x="3239" y="1"/>
                  </a:moveTo>
                  <a:cubicBezTo>
                    <a:pt x="2166" y="1"/>
                    <a:pt x="1300" y="867"/>
                    <a:pt x="1300" y="1935"/>
                  </a:cubicBezTo>
                  <a:lnTo>
                    <a:pt x="1300" y="2368"/>
                  </a:lnTo>
                  <a:cubicBezTo>
                    <a:pt x="1300" y="2710"/>
                    <a:pt x="1377" y="3042"/>
                    <a:pt x="1517" y="3354"/>
                  </a:cubicBezTo>
                  <a:lnTo>
                    <a:pt x="1517" y="3812"/>
                  </a:lnTo>
                  <a:cubicBezTo>
                    <a:pt x="1517" y="4538"/>
                    <a:pt x="1834" y="5226"/>
                    <a:pt x="2383" y="5698"/>
                  </a:cubicBezTo>
                  <a:lnTo>
                    <a:pt x="2383" y="6381"/>
                  </a:lnTo>
                  <a:lnTo>
                    <a:pt x="2007" y="6776"/>
                  </a:lnTo>
                  <a:cubicBezTo>
                    <a:pt x="1969" y="6819"/>
                    <a:pt x="1945" y="6877"/>
                    <a:pt x="1950" y="6930"/>
                  </a:cubicBezTo>
                  <a:lnTo>
                    <a:pt x="703" y="7387"/>
                  </a:lnTo>
                  <a:cubicBezTo>
                    <a:pt x="285" y="7541"/>
                    <a:pt x="1" y="7940"/>
                    <a:pt x="1" y="8387"/>
                  </a:cubicBezTo>
                  <a:lnTo>
                    <a:pt x="1" y="9946"/>
                  </a:lnTo>
                  <a:cubicBezTo>
                    <a:pt x="1" y="10084"/>
                    <a:pt x="102" y="10152"/>
                    <a:pt x="203" y="10152"/>
                  </a:cubicBezTo>
                  <a:cubicBezTo>
                    <a:pt x="304" y="10152"/>
                    <a:pt x="405" y="10084"/>
                    <a:pt x="405" y="9946"/>
                  </a:cubicBezTo>
                  <a:lnTo>
                    <a:pt x="405" y="8387"/>
                  </a:lnTo>
                  <a:cubicBezTo>
                    <a:pt x="410" y="8113"/>
                    <a:pt x="583" y="7863"/>
                    <a:pt x="843" y="7767"/>
                  </a:cubicBezTo>
                  <a:lnTo>
                    <a:pt x="2157" y="7290"/>
                  </a:lnTo>
                  <a:lnTo>
                    <a:pt x="2705" y="8108"/>
                  </a:lnTo>
                  <a:cubicBezTo>
                    <a:pt x="2777" y="8214"/>
                    <a:pt x="2888" y="8282"/>
                    <a:pt x="3013" y="8291"/>
                  </a:cubicBezTo>
                  <a:lnTo>
                    <a:pt x="3056" y="8291"/>
                  </a:lnTo>
                  <a:cubicBezTo>
                    <a:pt x="3062" y="8291"/>
                    <a:pt x="3068" y="8292"/>
                    <a:pt x="3073" y="8292"/>
                  </a:cubicBezTo>
                  <a:cubicBezTo>
                    <a:pt x="3178" y="8292"/>
                    <a:pt x="3277" y="8249"/>
                    <a:pt x="3350" y="8171"/>
                  </a:cubicBezTo>
                  <a:lnTo>
                    <a:pt x="3687" y="7839"/>
                  </a:lnTo>
                  <a:lnTo>
                    <a:pt x="3687" y="9951"/>
                  </a:lnTo>
                  <a:cubicBezTo>
                    <a:pt x="3687" y="10086"/>
                    <a:pt x="3788" y="10153"/>
                    <a:pt x="3889" y="10153"/>
                  </a:cubicBezTo>
                  <a:cubicBezTo>
                    <a:pt x="3990" y="10153"/>
                    <a:pt x="4091" y="10086"/>
                    <a:pt x="4091" y="9951"/>
                  </a:cubicBezTo>
                  <a:lnTo>
                    <a:pt x="4091" y="7839"/>
                  </a:lnTo>
                  <a:lnTo>
                    <a:pt x="4423" y="8171"/>
                  </a:lnTo>
                  <a:cubicBezTo>
                    <a:pt x="4506" y="8254"/>
                    <a:pt x="4614" y="8295"/>
                    <a:pt x="4721" y="8295"/>
                  </a:cubicBezTo>
                  <a:cubicBezTo>
                    <a:pt x="4855" y="8295"/>
                    <a:pt x="4987" y="8231"/>
                    <a:pt x="5068" y="8108"/>
                  </a:cubicBezTo>
                  <a:lnTo>
                    <a:pt x="5616" y="7290"/>
                  </a:lnTo>
                  <a:lnTo>
                    <a:pt x="6930" y="7767"/>
                  </a:lnTo>
                  <a:cubicBezTo>
                    <a:pt x="7194" y="7863"/>
                    <a:pt x="7368" y="8113"/>
                    <a:pt x="7368" y="8392"/>
                  </a:cubicBezTo>
                  <a:lnTo>
                    <a:pt x="7368" y="9951"/>
                  </a:lnTo>
                  <a:cubicBezTo>
                    <a:pt x="7368" y="10086"/>
                    <a:pt x="7469" y="10153"/>
                    <a:pt x="7570" y="10153"/>
                  </a:cubicBezTo>
                  <a:cubicBezTo>
                    <a:pt x="7671" y="10153"/>
                    <a:pt x="7772" y="10086"/>
                    <a:pt x="7772" y="9951"/>
                  </a:cubicBezTo>
                  <a:lnTo>
                    <a:pt x="7772" y="8392"/>
                  </a:lnTo>
                  <a:cubicBezTo>
                    <a:pt x="7772" y="7940"/>
                    <a:pt x="7493" y="7536"/>
                    <a:pt x="7069" y="7382"/>
                  </a:cubicBezTo>
                  <a:lnTo>
                    <a:pt x="5823" y="6930"/>
                  </a:lnTo>
                  <a:cubicBezTo>
                    <a:pt x="5828" y="6872"/>
                    <a:pt x="5804" y="6814"/>
                    <a:pt x="5765" y="6776"/>
                  </a:cubicBezTo>
                  <a:lnTo>
                    <a:pt x="5390" y="6376"/>
                  </a:lnTo>
                  <a:lnTo>
                    <a:pt x="5390" y="5712"/>
                  </a:lnTo>
                  <a:cubicBezTo>
                    <a:pt x="5429" y="5678"/>
                    <a:pt x="5467" y="5645"/>
                    <a:pt x="5510" y="5611"/>
                  </a:cubicBezTo>
                  <a:cubicBezTo>
                    <a:pt x="5987" y="5159"/>
                    <a:pt x="6256" y="4533"/>
                    <a:pt x="6256" y="3879"/>
                  </a:cubicBezTo>
                  <a:lnTo>
                    <a:pt x="6256" y="3354"/>
                  </a:lnTo>
                  <a:cubicBezTo>
                    <a:pt x="6401" y="3042"/>
                    <a:pt x="6473" y="2710"/>
                    <a:pt x="6473" y="2368"/>
                  </a:cubicBezTo>
                  <a:lnTo>
                    <a:pt x="6473" y="203"/>
                  </a:lnTo>
                  <a:cubicBezTo>
                    <a:pt x="6473" y="92"/>
                    <a:pt x="6386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7" name="Google Shape;7917;p29"/>
            <p:cNvSpPr/>
            <p:nvPr/>
          </p:nvSpPr>
          <p:spPr>
            <a:xfrm>
              <a:off x="6817306" y="3225801"/>
              <a:ext cx="10622" cy="33335"/>
            </a:xfrm>
            <a:custGeom>
              <a:rect b="b" l="l" r="r" t="t"/>
              <a:pathLst>
                <a:path extrusionOk="0" h="1271" w="405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068"/>
                  </a:lnTo>
                  <a:cubicBezTo>
                    <a:pt x="1" y="1203"/>
                    <a:pt x="102" y="1271"/>
                    <a:pt x="203" y="1271"/>
                  </a:cubicBezTo>
                  <a:cubicBezTo>
                    <a:pt x="304" y="1271"/>
                    <a:pt x="405" y="1203"/>
                    <a:pt x="405" y="1068"/>
                  </a:cubicBezTo>
                  <a:lnTo>
                    <a:pt x="405" y="202"/>
                  </a:lnTo>
                  <a:cubicBezTo>
                    <a:pt x="405" y="87"/>
                    <a:pt x="313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8" name="Google Shape;7918;p29"/>
            <p:cNvSpPr/>
            <p:nvPr/>
          </p:nvSpPr>
          <p:spPr>
            <a:xfrm>
              <a:off x="6851376" y="2953088"/>
              <a:ext cx="169639" cy="177062"/>
            </a:xfrm>
            <a:custGeom>
              <a:rect b="b" l="l" r="r" t="t"/>
              <a:pathLst>
                <a:path extrusionOk="0" h="6751" w="6468">
                  <a:moveTo>
                    <a:pt x="852" y="0"/>
                  </a:moveTo>
                  <a:cubicBezTo>
                    <a:pt x="381" y="0"/>
                    <a:pt x="1" y="380"/>
                    <a:pt x="1" y="852"/>
                  </a:cubicBezTo>
                  <a:lnTo>
                    <a:pt x="1" y="4316"/>
                  </a:lnTo>
                  <a:cubicBezTo>
                    <a:pt x="1" y="4788"/>
                    <a:pt x="381" y="5168"/>
                    <a:pt x="852" y="5168"/>
                  </a:cubicBezTo>
                  <a:lnTo>
                    <a:pt x="1242" y="5168"/>
                  </a:lnTo>
                  <a:lnTo>
                    <a:pt x="939" y="6361"/>
                  </a:lnTo>
                  <a:cubicBezTo>
                    <a:pt x="885" y="6575"/>
                    <a:pt x="1054" y="6750"/>
                    <a:pt x="1241" y="6750"/>
                  </a:cubicBezTo>
                  <a:cubicBezTo>
                    <a:pt x="1303" y="6750"/>
                    <a:pt x="1367" y="6731"/>
                    <a:pt x="1425" y="6688"/>
                  </a:cubicBezTo>
                  <a:lnTo>
                    <a:pt x="3508" y="5173"/>
                  </a:lnTo>
                  <a:lnTo>
                    <a:pt x="5616" y="5173"/>
                  </a:lnTo>
                  <a:cubicBezTo>
                    <a:pt x="6083" y="5173"/>
                    <a:pt x="6463" y="4793"/>
                    <a:pt x="6468" y="4321"/>
                  </a:cubicBezTo>
                  <a:lnTo>
                    <a:pt x="6468" y="852"/>
                  </a:lnTo>
                  <a:cubicBezTo>
                    <a:pt x="6463" y="380"/>
                    <a:pt x="6083" y="0"/>
                    <a:pt x="5616" y="0"/>
                  </a:cubicBezTo>
                  <a:lnTo>
                    <a:pt x="4533" y="0"/>
                  </a:lnTo>
                  <a:cubicBezTo>
                    <a:pt x="4259" y="0"/>
                    <a:pt x="4259" y="404"/>
                    <a:pt x="4533" y="404"/>
                  </a:cubicBezTo>
                  <a:lnTo>
                    <a:pt x="5616" y="404"/>
                  </a:lnTo>
                  <a:cubicBezTo>
                    <a:pt x="5861" y="404"/>
                    <a:pt x="6064" y="606"/>
                    <a:pt x="6064" y="852"/>
                  </a:cubicBezTo>
                  <a:lnTo>
                    <a:pt x="6064" y="4321"/>
                  </a:lnTo>
                  <a:cubicBezTo>
                    <a:pt x="6064" y="4566"/>
                    <a:pt x="5861" y="4769"/>
                    <a:pt x="5616" y="4769"/>
                  </a:cubicBezTo>
                  <a:lnTo>
                    <a:pt x="3451" y="4769"/>
                  </a:lnTo>
                  <a:cubicBezTo>
                    <a:pt x="3445" y="4768"/>
                    <a:pt x="3440" y="4768"/>
                    <a:pt x="3434" y="4768"/>
                  </a:cubicBezTo>
                  <a:cubicBezTo>
                    <a:pt x="3397" y="4768"/>
                    <a:pt x="3360" y="4782"/>
                    <a:pt x="3330" y="4807"/>
                  </a:cubicBezTo>
                  <a:lnTo>
                    <a:pt x="1396" y="6212"/>
                  </a:lnTo>
                  <a:lnTo>
                    <a:pt x="1396" y="6212"/>
                  </a:lnTo>
                  <a:lnTo>
                    <a:pt x="1699" y="5019"/>
                  </a:lnTo>
                  <a:cubicBezTo>
                    <a:pt x="1728" y="4889"/>
                    <a:pt x="1632" y="4769"/>
                    <a:pt x="1502" y="4769"/>
                  </a:cubicBezTo>
                  <a:lnTo>
                    <a:pt x="852" y="4769"/>
                  </a:lnTo>
                  <a:cubicBezTo>
                    <a:pt x="602" y="4769"/>
                    <a:pt x="405" y="4566"/>
                    <a:pt x="405" y="4321"/>
                  </a:cubicBezTo>
                  <a:lnTo>
                    <a:pt x="405" y="852"/>
                  </a:lnTo>
                  <a:cubicBezTo>
                    <a:pt x="405" y="606"/>
                    <a:pt x="602" y="404"/>
                    <a:pt x="852" y="404"/>
                  </a:cubicBezTo>
                  <a:lnTo>
                    <a:pt x="1935" y="404"/>
                  </a:lnTo>
                  <a:cubicBezTo>
                    <a:pt x="2204" y="404"/>
                    <a:pt x="2204" y="0"/>
                    <a:pt x="19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9" name="Google Shape;7919;p29"/>
            <p:cNvSpPr/>
            <p:nvPr/>
          </p:nvSpPr>
          <p:spPr>
            <a:xfrm>
              <a:off x="6919148" y="2918992"/>
              <a:ext cx="33729" cy="101500"/>
            </a:xfrm>
            <a:custGeom>
              <a:rect b="b" l="l" r="r" t="t"/>
              <a:pathLst>
                <a:path extrusionOk="0" h="3870" w="1286">
                  <a:moveTo>
                    <a:pt x="867" y="405"/>
                  </a:moveTo>
                  <a:lnTo>
                    <a:pt x="669" y="3465"/>
                  </a:lnTo>
                  <a:lnTo>
                    <a:pt x="621" y="3465"/>
                  </a:lnTo>
                  <a:lnTo>
                    <a:pt x="429" y="405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0" y="218"/>
                  </a:cubicBezTo>
                  <a:lnTo>
                    <a:pt x="227" y="3682"/>
                  </a:lnTo>
                  <a:cubicBezTo>
                    <a:pt x="232" y="3788"/>
                    <a:pt x="323" y="3870"/>
                    <a:pt x="429" y="3870"/>
                  </a:cubicBezTo>
                  <a:lnTo>
                    <a:pt x="862" y="3870"/>
                  </a:lnTo>
                  <a:cubicBezTo>
                    <a:pt x="968" y="3870"/>
                    <a:pt x="1054" y="3788"/>
                    <a:pt x="1064" y="3682"/>
                  </a:cubicBezTo>
                  <a:lnTo>
                    <a:pt x="1281" y="218"/>
                  </a:lnTo>
                  <a:cubicBezTo>
                    <a:pt x="1285" y="97"/>
                    <a:pt x="1194" y="1"/>
                    <a:pt x="10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0" name="Google Shape;7920;p29"/>
            <p:cNvSpPr/>
            <p:nvPr/>
          </p:nvSpPr>
          <p:spPr>
            <a:xfrm>
              <a:off x="6919410" y="3026945"/>
              <a:ext cx="39027" cy="33440"/>
            </a:xfrm>
            <a:custGeom>
              <a:rect b="b" l="l" r="r" t="t"/>
              <a:pathLst>
                <a:path extrusionOk="0" h="1275" w="1488">
                  <a:moveTo>
                    <a:pt x="635" y="403"/>
                  </a:moveTo>
                  <a:lnTo>
                    <a:pt x="635" y="408"/>
                  </a:lnTo>
                  <a:cubicBezTo>
                    <a:pt x="842" y="408"/>
                    <a:pt x="943" y="658"/>
                    <a:pt x="799" y="803"/>
                  </a:cubicBezTo>
                  <a:cubicBezTo>
                    <a:pt x="752" y="849"/>
                    <a:pt x="694" y="870"/>
                    <a:pt x="637" y="870"/>
                  </a:cubicBezTo>
                  <a:cubicBezTo>
                    <a:pt x="519" y="870"/>
                    <a:pt x="404" y="779"/>
                    <a:pt x="404" y="639"/>
                  </a:cubicBezTo>
                  <a:cubicBezTo>
                    <a:pt x="404" y="509"/>
                    <a:pt x="505" y="403"/>
                    <a:pt x="635" y="403"/>
                  </a:cubicBezTo>
                  <a:close/>
                  <a:moveTo>
                    <a:pt x="640" y="0"/>
                  </a:moveTo>
                  <a:cubicBezTo>
                    <a:pt x="314" y="0"/>
                    <a:pt x="0" y="254"/>
                    <a:pt x="0" y="639"/>
                  </a:cubicBezTo>
                  <a:cubicBezTo>
                    <a:pt x="0" y="990"/>
                    <a:pt x="284" y="1274"/>
                    <a:pt x="635" y="1274"/>
                  </a:cubicBezTo>
                  <a:cubicBezTo>
                    <a:pt x="1203" y="1274"/>
                    <a:pt x="1487" y="591"/>
                    <a:pt x="1083" y="187"/>
                  </a:cubicBezTo>
                  <a:cubicBezTo>
                    <a:pt x="954" y="58"/>
                    <a:pt x="796" y="0"/>
                    <a:pt x="6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21" name="Google Shape;7921;p29"/>
          <p:cNvGrpSpPr/>
          <p:nvPr/>
        </p:nvGrpSpPr>
        <p:grpSpPr>
          <a:xfrm>
            <a:off x="7972418" y="2723061"/>
            <a:ext cx="362726" cy="362857"/>
            <a:chOff x="7972418" y="2907636"/>
            <a:chExt cx="362726" cy="362857"/>
          </a:xfrm>
        </p:grpSpPr>
        <p:sp>
          <p:nvSpPr>
            <p:cNvPr id="7922" name="Google Shape;7922;p29"/>
            <p:cNvSpPr/>
            <p:nvPr/>
          </p:nvSpPr>
          <p:spPr>
            <a:xfrm>
              <a:off x="8158817" y="2930375"/>
              <a:ext cx="75352" cy="74591"/>
            </a:xfrm>
            <a:custGeom>
              <a:rect b="b" l="l" r="r" t="t"/>
              <a:pathLst>
                <a:path extrusionOk="0" h="2844" w="2873">
                  <a:moveTo>
                    <a:pt x="698" y="322"/>
                  </a:moveTo>
                  <a:cubicBezTo>
                    <a:pt x="794" y="322"/>
                    <a:pt x="875" y="398"/>
                    <a:pt x="876" y="498"/>
                  </a:cubicBezTo>
                  <a:lnTo>
                    <a:pt x="876" y="498"/>
                  </a:lnTo>
                  <a:cubicBezTo>
                    <a:pt x="875" y="593"/>
                    <a:pt x="793" y="674"/>
                    <a:pt x="698" y="674"/>
                  </a:cubicBezTo>
                  <a:lnTo>
                    <a:pt x="549" y="674"/>
                  </a:lnTo>
                  <a:cubicBezTo>
                    <a:pt x="313" y="674"/>
                    <a:pt x="313" y="322"/>
                    <a:pt x="549" y="322"/>
                  </a:cubicBezTo>
                  <a:close/>
                  <a:moveTo>
                    <a:pt x="1444" y="322"/>
                  </a:moveTo>
                  <a:cubicBezTo>
                    <a:pt x="1544" y="322"/>
                    <a:pt x="1621" y="398"/>
                    <a:pt x="1622" y="498"/>
                  </a:cubicBezTo>
                  <a:lnTo>
                    <a:pt x="1622" y="498"/>
                  </a:lnTo>
                  <a:cubicBezTo>
                    <a:pt x="1621" y="593"/>
                    <a:pt x="1544" y="674"/>
                    <a:pt x="1444" y="674"/>
                  </a:cubicBezTo>
                  <a:lnTo>
                    <a:pt x="1295" y="674"/>
                  </a:lnTo>
                  <a:cubicBezTo>
                    <a:pt x="1059" y="674"/>
                    <a:pt x="1059" y="322"/>
                    <a:pt x="1295" y="322"/>
                  </a:cubicBezTo>
                  <a:close/>
                  <a:moveTo>
                    <a:pt x="0" y="0"/>
                  </a:moveTo>
                  <a:lnTo>
                    <a:pt x="0" y="2844"/>
                  </a:lnTo>
                  <a:lnTo>
                    <a:pt x="2060" y="2844"/>
                  </a:lnTo>
                  <a:lnTo>
                    <a:pt x="2031" y="2781"/>
                  </a:lnTo>
                  <a:cubicBezTo>
                    <a:pt x="1988" y="2695"/>
                    <a:pt x="1939" y="2613"/>
                    <a:pt x="1882" y="2536"/>
                  </a:cubicBezTo>
                  <a:cubicBezTo>
                    <a:pt x="1319" y="1761"/>
                    <a:pt x="1733" y="1391"/>
                    <a:pt x="1752" y="1376"/>
                  </a:cubicBezTo>
                  <a:lnTo>
                    <a:pt x="1757" y="1376"/>
                  </a:lnTo>
                  <a:cubicBezTo>
                    <a:pt x="1867" y="1280"/>
                    <a:pt x="2016" y="1227"/>
                    <a:pt x="2166" y="1222"/>
                  </a:cubicBezTo>
                  <a:cubicBezTo>
                    <a:pt x="2209" y="1222"/>
                    <a:pt x="2252" y="1227"/>
                    <a:pt x="2296" y="1237"/>
                  </a:cubicBezTo>
                  <a:cubicBezTo>
                    <a:pt x="2459" y="1275"/>
                    <a:pt x="2623" y="1376"/>
                    <a:pt x="2786" y="1540"/>
                  </a:cubicBezTo>
                  <a:lnTo>
                    <a:pt x="2859" y="1617"/>
                  </a:lnTo>
                  <a:lnTo>
                    <a:pt x="2859" y="140"/>
                  </a:lnTo>
                  <a:cubicBezTo>
                    <a:pt x="2859" y="111"/>
                    <a:pt x="2863" y="82"/>
                    <a:pt x="2868" y="53"/>
                  </a:cubicBezTo>
                  <a:lnTo>
                    <a:pt x="2873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3" name="Google Shape;7923;p29"/>
            <p:cNvSpPr/>
            <p:nvPr/>
          </p:nvSpPr>
          <p:spPr>
            <a:xfrm>
              <a:off x="7994239" y="3008480"/>
              <a:ext cx="74486" cy="75614"/>
            </a:xfrm>
            <a:custGeom>
              <a:rect b="b" l="l" r="r" t="t"/>
              <a:pathLst>
                <a:path extrusionOk="0" h="2883" w="2840">
                  <a:moveTo>
                    <a:pt x="494" y="1253"/>
                  </a:moveTo>
                  <a:cubicBezTo>
                    <a:pt x="582" y="1253"/>
                    <a:pt x="670" y="1312"/>
                    <a:pt x="670" y="1430"/>
                  </a:cubicBezTo>
                  <a:lnTo>
                    <a:pt x="670" y="1584"/>
                  </a:lnTo>
                  <a:cubicBezTo>
                    <a:pt x="670" y="1680"/>
                    <a:pt x="593" y="1757"/>
                    <a:pt x="492" y="1757"/>
                  </a:cubicBezTo>
                  <a:cubicBezTo>
                    <a:pt x="395" y="1757"/>
                    <a:pt x="318" y="1680"/>
                    <a:pt x="318" y="1584"/>
                  </a:cubicBezTo>
                  <a:lnTo>
                    <a:pt x="318" y="1430"/>
                  </a:lnTo>
                  <a:cubicBezTo>
                    <a:pt x="318" y="1312"/>
                    <a:pt x="406" y="1253"/>
                    <a:pt x="494" y="1253"/>
                  </a:cubicBezTo>
                  <a:close/>
                  <a:moveTo>
                    <a:pt x="492" y="2002"/>
                  </a:moveTo>
                  <a:cubicBezTo>
                    <a:pt x="593" y="2002"/>
                    <a:pt x="670" y="2079"/>
                    <a:pt x="670" y="2180"/>
                  </a:cubicBezTo>
                  <a:lnTo>
                    <a:pt x="670" y="2329"/>
                  </a:lnTo>
                  <a:cubicBezTo>
                    <a:pt x="670" y="2447"/>
                    <a:pt x="582" y="2506"/>
                    <a:pt x="494" y="2506"/>
                  </a:cubicBezTo>
                  <a:cubicBezTo>
                    <a:pt x="406" y="2506"/>
                    <a:pt x="318" y="2447"/>
                    <a:pt x="318" y="2329"/>
                  </a:cubicBezTo>
                  <a:lnTo>
                    <a:pt x="318" y="2180"/>
                  </a:lnTo>
                  <a:cubicBezTo>
                    <a:pt x="318" y="2079"/>
                    <a:pt x="395" y="2002"/>
                    <a:pt x="492" y="2002"/>
                  </a:cubicBezTo>
                  <a:close/>
                  <a:moveTo>
                    <a:pt x="1" y="0"/>
                  </a:moveTo>
                  <a:lnTo>
                    <a:pt x="1" y="2883"/>
                  </a:lnTo>
                  <a:lnTo>
                    <a:pt x="2840" y="2883"/>
                  </a:lnTo>
                  <a:lnTo>
                    <a:pt x="2840" y="814"/>
                  </a:lnTo>
                  <a:lnTo>
                    <a:pt x="2777" y="843"/>
                  </a:lnTo>
                  <a:cubicBezTo>
                    <a:pt x="2691" y="886"/>
                    <a:pt x="2604" y="934"/>
                    <a:pt x="2527" y="997"/>
                  </a:cubicBezTo>
                  <a:cubicBezTo>
                    <a:pt x="2262" y="1189"/>
                    <a:pt x="2012" y="1290"/>
                    <a:pt x="1791" y="1290"/>
                  </a:cubicBezTo>
                  <a:cubicBezTo>
                    <a:pt x="1785" y="1290"/>
                    <a:pt x="1779" y="1290"/>
                    <a:pt x="1772" y="1290"/>
                  </a:cubicBezTo>
                  <a:cubicBezTo>
                    <a:pt x="1621" y="1290"/>
                    <a:pt x="1479" y="1233"/>
                    <a:pt x="1372" y="1126"/>
                  </a:cubicBezTo>
                  <a:lnTo>
                    <a:pt x="1372" y="1122"/>
                  </a:lnTo>
                  <a:cubicBezTo>
                    <a:pt x="1242" y="972"/>
                    <a:pt x="1189" y="770"/>
                    <a:pt x="1228" y="578"/>
                  </a:cubicBezTo>
                  <a:cubicBezTo>
                    <a:pt x="1266" y="419"/>
                    <a:pt x="1367" y="256"/>
                    <a:pt x="1531" y="92"/>
                  </a:cubicBezTo>
                  <a:lnTo>
                    <a:pt x="1608" y="15"/>
                  </a:lnTo>
                  <a:lnTo>
                    <a:pt x="136" y="15"/>
                  </a:lnTo>
                  <a:cubicBezTo>
                    <a:pt x="107" y="15"/>
                    <a:pt x="78" y="15"/>
                    <a:pt x="49" y="1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4" name="Google Shape;7924;p29"/>
            <p:cNvSpPr/>
            <p:nvPr/>
          </p:nvSpPr>
          <p:spPr>
            <a:xfrm>
              <a:off x="8237814" y="3095057"/>
              <a:ext cx="79023" cy="75483"/>
            </a:xfrm>
            <a:custGeom>
              <a:rect b="b" l="l" r="r" t="t"/>
              <a:pathLst>
                <a:path extrusionOk="0" h="2878" w="3013">
                  <a:moveTo>
                    <a:pt x="2346" y="372"/>
                  </a:moveTo>
                  <a:cubicBezTo>
                    <a:pt x="2434" y="372"/>
                    <a:pt x="2522" y="431"/>
                    <a:pt x="2522" y="549"/>
                  </a:cubicBezTo>
                  <a:lnTo>
                    <a:pt x="2522" y="703"/>
                  </a:lnTo>
                  <a:cubicBezTo>
                    <a:pt x="2517" y="799"/>
                    <a:pt x="2440" y="876"/>
                    <a:pt x="2344" y="876"/>
                  </a:cubicBezTo>
                  <a:cubicBezTo>
                    <a:pt x="2248" y="876"/>
                    <a:pt x="2171" y="799"/>
                    <a:pt x="2171" y="703"/>
                  </a:cubicBezTo>
                  <a:lnTo>
                    <a:pt x="2171" y="549"/>
                  </a:lnTo>
                  <a:cubicBezTo>
                    <a:pt x="2171" y="431"/>
                    <a:pt x="2258" y="372"/>
                    <a:pt x="2346" y="372"/>
                  </a:cubicBezTo>
                  <a:close/>
                  <a:moveTo>
                    <a:pt x="2344" y="1117"/>
                  </a:moveTo>
                  <a:lnTo>
                    <a:pt x="2344" y="1121"/>
                  </a:lnTo>
                  <a:cubicBezTo>
                    <a:pt x="2440" y="1121"/>
                    <a:pt x="2522" y="1198"/>
                    <a:pt x="2522" y="1300"/>
                  </a:cubicBezTo>
                  <a:lnTo>
                    <a:pt x="2522" y="1444"/>
                  </a:lnTo>
                  <a:cubicBezTo>
                    <a:pt x="2522" y="1562"/>
                    <a:pt x="2434" y="1621"/>
                    <a:pt x="2346" y="1621"/>
                  </a:cubicBezTo>
                  <a:cubicBezTo>
                    <a:pt x="2258" y="1621"/>
                    <a:pt x="2171" y="1562"/>
                    <a:pt x="2171" y="1444"/>
                  </a:cubicBezTo>
                  <a:lnTo>
                    <a:pt x="2171" y="1295"/>
                  </a:lnTo>
                  <a:cubicBezTo>
                    <a:pt x="2171" y="1198"/>
                    <a:pt x="2248" y="1121"/>
                    <a:pt x="2344" y="1117"/>
                  </a:cubicBezTo>
                  <a:close/>
                  <a:moveTo>
                    <a:pt x="0" y="0"/>
                  </a:moveTo>
                  <a:lnTo>
                    <a:pt x="0" y="2065"/>
                  </a:lnTo>
                  <a:lnTo>
                    <a:pt x="58" y="2036"/>
                  </a:lnTo>
                  <a:cubicBezTo>
                    <a:pt x="145" y="1992"/>
                    <a:pt x="227" y="1939"/>
                    <a:pt x="308" y="1887"/>
                  </a:cubicBezTo>
                  <a:cubicBezTo>
                    <a:pt x="573" y="1689"/>
                    <a:pt x="823" y="1588"/>
                    <a:pt x="1045" y="1588"/>
                  </a:cubicBezTo>
                  <a:cubicBezTo>
                    <a:pt x="1051" y="1588"/>
                    <a:pt x="1057" y="1588"/>
                    <a:pt x="1062" y="1588"/>
                  </a:cubicBezTo>
                  <a:cubicBezTo>
                    <a:pt x="1210" y="1588"/>
                    <a:pt x="1357" y="1645"/>
                    <a:pt x="1463" y="1752"/>
                  </a:cubicBezTo>
                  <a:lnTo>
                    <a:pt x="1463" y="1757"/>
                  </a:lnTo>
                  <a:cubicBezTo>
                    <a:pt x="1593" y="1906"/>
                    <a:pt x="1646" y="2108"/>
                    <a:pt x="1603" y="2300"/>
                  </a:cubicBezTo>
                  <a:cubicBezTo>
                    <a:pt x="1569" y="2459"/>
                    <a:pt x="1468" y="2628"/>
                    <a:pt x="1304" y="2786"/>
                  </a:cubicBezTo>
                  <a:lnTo>
                    <a:pt x="1227" y="2863"/>
                  </a:lnTo>
                  <a:lnTo>
                    <a:pt x="2873" y="2863"/>
                  </a:lnTo>
                  <a:cubicBezTo>
                    <a:pt x="2902" y="2863"/>
                    <a:pt x="2931" y="2863"/>
                    <a:pt x="2960" y="2868"/>
                  </a:cubicBezTo>
                  <a:lnTo>
                    <a:pt x="3013" y="2878"/>
                  </a:lnTo>
                  <a:lnTo>
                    <a:pt x="3013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5" name="Google Shape;7925;p29"/>
            <p:cNvSpPr/>
            <p:nvPr/>
          </p:nvSpPr>
          <p:spPr>
            <a:xfrm>
              <a:off x="8072240" y="3173923"/>
              <a:ext cx="75483" cy="79155"/>
            </a:xfrm>
            <a:custGeom>
              <a:rect b="b" l="l" r="r" t="t"/>
              <a:pathLst>
                <a:path extrusionOk="0" h="3018" w="2878">
                  <a:moveTo>
                    <a:pt x="1579" y="2171"/>
                  </a:moveTo>
                  <a:cubicBezTo>
                    <a:pt x="1815" y="2171"/>
                    <a:pt x="1815" y="2522"/>
                    <a:pt x="1579" y="2522"/>
                  </a:cubicBezTo>
                  <a:lnTo>
                    <a:pt x="1430" y="2522"/>
                  </a:lnTo>
                  <a:cubicBezTo>
                    <a:pt x="1333" y="2522"/>
                    <a:pt x="1252" y="2445"/>
                    <a:pt x="1252" y="2349"/>
                  </a:cubicBezTo>
                  <a:cubicBezTo>
                    <a:pt x="1252" y="2253"/>
                    <a:pt x="1333" y="2171"/>
                    <a:pt x="1430" y="2171"/>
                  </a:cubicBezTo>
                  <a:close/>
                  <a:moveTo>
                    <a:pt x="2329" y="2171"/>
                  </a:moveTo>
                  <a:cubicBezTo>
                    <a:pt x="2560" y="2171"/>
                    <a:pt x="2560" y="2522"/>
                    <a:pt x="2329" y="2522"/>
                  </a:cubicBezTo>
                  <a:lnTo>
                    <a:pt x="2175" y="2522"/>
                  </a:lnTo>
                  <a:cubicBezTo>
                    <a:pt x="2079" y="2522"/>
                    <a:pt x="2002" y="2445"/>
                    <a:pt x="2002" y="2349"/>
                  </a:cubicBezTo>
                  <a:cubicBezTo>
                    <a:pt x="2002" y="2253"/>
                    <a:pt x="2079" y="2171"/>
                    <a:pt x="2175" y="2171"/>
                  </a:cubicBezTo>
                  <a:close/>
                  <a:moveTo>
                    <a:pt x="814" y="1"/>
                  </a:moveTo>
                  <a:lnTo>
                    <a:pt x="843" y="68"/>
                  </a:lnTo>
                  <a:cubicBezTo>
                    <a:pt x="886" y="155"/>
                    <a:pt x="934" y="236"/>
                    <a:pt x="992" y="313"/>
                  </a:cubicBezTo>
                  <a:cubicBezTo>
                    <a:pt x="1555" y="1088"/>
                    <a:pt x="1141" y="1459"/>
                    <a:pt x="1122" y="1473"/>
                  </a:cubicBezTo>
                  <a:lnTo>
                    <a:pt x="1117" y="1473"/>
                  </a:lnTo>
                  <a:cubicBezTo>
                    <a:pt x="1006" y="1569"/>
                    <a:pt x="862" y="1622"/>
                    <a:pt x="708" y="1627"/>
                  </a:cubicBezTo>
                  <a:cubicBezTo>
                    <a:pt x="665" y="1627"/>
                    <a:pt x="621" y="1622"/>
                    <a:pt x="578" y="1613"/>
                  </a:cubicBezTo>
                  <a:cubicBezTo>
                    <a:pt x="414" y="1579"/>
                    <a:pt x="251" y="1478"/>
                    <a:pt x="92" y="1309"/>
                  </a:cubicBezTo>
                  <a:lnTo>
                    <a:pt x="15" y="1232"/>
                  </a:lnTo>
                  <a:lnTo>
                    <a:pt x="15" y="2883"/>
                  </a:lnTo>
                  <a:cubicBezTo>
                    <a:pt x="15" y="2912"/>
                    <a:pt x="10" y="2941"/>
                    <a:pt x="5" y="2970"/>
                  </a:cubicBezTo>
                  <a:lnTo>
                    <a:pt x="0" y="3018"/>
                  </a:lnTo>
                  <a:lnTo>
                    <a:pt x="2878" y="3018"/>
                  </a:lnTo>
                  <a:lnTo>
                    <a:pt x="2878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6" name="Google Shape;7926;p29"/>
            <p:cNvSpPr/>
            <p:nvPr/>
          </p:nvSpPr>
          <p:spPr>
            <a:xfrm>
              <a:off x="8208780" y="2918494"/>
              <a:ext cx="108320" cy="141996"/>
            </a:xfrm>
            <a:custGeom>
              <a:rect b="b" l="l" r="r" t="t"/>
              <a:pathLst>
                <a:path extrusionOk="0" h="5414" w="4130">
                  <a:moveTo>
                    <a:pt x="2310" y="1"/>
                  </a:moveTo>
                  <a:cubicBezTo>
                    <a:pt x="2195" y="1"/>
                    <a:pt x="2099" y="97"/>
                    <a:pt x="2099" y="212"/>
                  </a:cubicBezTo>
                  <a:lnTo>
                    <a:pt x="2099" y="2469"/>
                  </a:lnTo>
                  <a:cubicBezTo>
                    <a:pt x="2099" y="2585"/>
                    <a:pt x="2011" y="2642"/>
                    <a:pt x="1923" y="2642"/>
                  </a:cubicBezTo>
                  <a:cubicBezTo>
                    <a:pt x="1835" y="2642"/>
                    <a:pt x="1747" y="2585"/>
                    <a:pt x="1747" y="2469"/>
                  </a:cubicBezTo>
                  <a:lnTo>
                    <a:pt x="1747" y="593"/>
                  </a:lnTo>
                  <a:cubicBezTo>
                    <a:pt x="1747" y="472"/>
                    <a:pt x="1651" y="381"/>
                    <a:pt x="1536" y="381"/>
                  </a:cubicBezTo>
                  <a:lnTo>
                    <a:pt x="1516" y="381"/>
                  </a:lnTo>
                  <a:cubicBezTo>
                    <a:pt x="1514" y="381"/>
                    <a:pt x="1511" y="381"/>
                    <a:pt x="1508" y="381"/>
                  </a:cubicBezTo>
                  <a:cubicBezTo>
                    <a:pt x="1396" y="381"/>
                    <a:pt x="1305" y="475"/>
                    <a:pt x="1305" y="593"/>
                  </a:cubicBezTo>
                  <a:lnTo>
                    <a:pt x="1305" y="2614"/>
                  </a:lnTo>
                  <a:lnTo>
                    <a:pt x="1305" y="2618"/>
                  </a:lnTo>
                  <a:lnTo>
                    <a:pt x="1305" y="2628"/>
                  </a:lnTo>
                  <a:cubicBezTo>
                    <a:pt x="1314" y="2745"/>
                    <a:pt x="1221" y="2817"/>
                    <a:pt x="1128" y="2817"/>
                  </a:cubicBezTo>
                  <a:cubicBezTo>
                    <a:pt x="1067" y="2817"/>
                    <a:pt x="1007" y="2787"/>
                    <a:pt x="973" y="2719"/>
                  </a:cubicBezTo>
                  <a:cubicBezTo>
                    <a:pt x="848" y="2474"/>
                    <a:pt x="569" y="2084"/>
                    <a:pt x="318" y="2031"/>
                  </a:cubicBezTo>
                  <a:cubicBezTo>
                    <a:pt x="299" y="2026"/>
                    <a:pt x="280" y="2022"/>
                    <a:pt x="261" y="2022"/>
                  </a:cubicBezTo>
                  <a:cubicBezTo>
                    <a:pt x="193" y="2022"/>
                    <a:pt x="131" y="2046"/>
                    <a:pt x="78" y="2089"/>
                  </a:cubicBezTo>
                  <a:lnTo>
                    <a:pt x="73" y="2099"/>
                  </a:lnTo>
                  <a:cubicBezTo>
                    <a:pt x="1" y="2190"/>
                    <a:pt x="1" y="2426"/>
                    <a:pt x="261" y="2777"/>
                  </a:cubicBezTo>
                  <a:cubicBezTo>
                    <a:pt x="443" y="3027"/>
                    <a:pt x="564" y="3326"/>
                    <a:pt x="607" y="3634"/>
                  </a:cubicBezTo>
                  <a:cubicBezTo>
                    <a:pt x="665" y="3966"/>
                    <a:pt x="713" y="4230"/>
                    <a:pt x="1343" y="4707"/>
                  </a:cubicBezTo>
                  <a:cubicBezTo>
                    <a:pt x="1387" y="4735"/>
                    <a:pt x="1411" y="4788"/>
                    <a:pt x="1411" y="4846"/>
                  </a:cubicBezTo>
                  <a:lnTo>
                    <a:pt x="1411" y="5414"/>
                  </a:lnTo>
                  <a:lnTo>
                    <a:pt x="3590" y="5414"/>
                  </a:lnTo>
                  <a:lnTo>
                    <a:pt x="3590" y="4581"/>
                  </a:lnTo>
                  <a:cubicBezTo>
                    <a:pt x="3590" y="4519"/>
                    <a:pt x="3624" y="4461"/>
                    <a:pt x="3677" y="4428"/>
                  </a:cubicBezTo>
                  <a:cubicBezTo>
                    <a:pt x="4023" y="4225"/>
                    <a:pt x="4129" y="3225"/>
                    <a:pt x="4120" y="2642"/>
                  </a:cubicBezTo>
                  <a:lnTo>
                    <a:pt x="4120" y="1521"/>
                  </a:lnTo>
                  <a:cubicBezTo>
                    <a:pt x="4120" y="1406"/>
                    <a:pt x="4023" y="1310"/>
                    <a:pt x="3903" y="1310"/>
                  </a:cubicBezTo>
                  <a:lnTo>
                    <a:pt x="3889" y="1310"/>
                  </a:lnTo>
                  <a:cubicBezTo>
                    <a:pt x="3773" y="1310"/>
                    <a:pt x="3677" y="1406"/>
                    <a:pt x="3677" y="1521"/>
                  </a:cubicBezTo>
                  <a:lnTo>
                    <a:pt x="3677" y="2469"/>
                  </a:lnTo>
                  <a:cubicBezTo>
                    <a:pt x="3677" y="2585"/>
                    <a:pt x="3589" y="2642"/>
                    <a:pt x="3501" y="2642"/>
                  </a:cubicBezTo>
                  <a:cubicBezTo>
                    <a:pt x="3414" y="2642"/>
                    <a:pt x="3326" y="2585"/>
                    <a:pt x="3326" y="2469"/>
                  </a:cubicBezTo>
                  <a:lnTo>
                    <a:pt x="3326" y="593"/>
                  </a:lnTo>
                  <a:cubicBezTo>
                    <a:pt x="3326" y="472"/>
                    <a:pt x="3229" y="381"/>
                    <a:pt x="3114" y="381"/>
                  </a:cubicBezTo>
                  <a:lnTo>
                    <a:pt x="3095" y="381"/>
                  </a:lnTo>
                  <a:cubicBezTo>
                    <a:pt x="2994" y="381"/>
                    <a:pt x="2907" y="448"/>
                    <a:pt x="2888" y="549"/>
                  </a:cubicBezTo>
                  <a:lnTo>
                    <a:pt x="2888" y="881"/>
                  </a:lnTo>
                  <a:cubicBezTo>
                    <a:pt x="2888" y="891"/>
                    <a:pt x="2888" y="901"/>
                    <a:pt x="2888" y="915"/>
                  </a:cubicBezTo>
                  <a:lnTo>
                    <a:pt x="2888" y="934"/>
                  </a:lnTo>
                  <a:cubicBezTo>
                    <a:pt x="2888" y="944"/>
                    <a:pt x="2888" y="953"/>
                    <a:pt x="2888" y="963"/>
                  </a:cubicBezTo>
                  <a:lnTo>
                    <a:pt x="2888" y="2469"/>
                  </a:lnTo>
                  <a:cubicBezTo>
                    <a:pt x="2888" y="2585"/>
                    <a:pt x="2800" y="2642"/>
                    <a:pt x="2712" y="2642"/>
                  </a:cubicBezTo>
                  <a:cubicBezTo>
                    <a:pt x="2624" y="2642"/>
                    <a:pt x="2537" y="2585"/>
                    <a:pt x="2537" y="2469"/>
                  </a:cubicBezTo>
                  <a:lnTo>
                    <a:pt x="2537" y="1103"/>
                  </a:lnTo>
                  <a:cubicBezTo>
                    <a:pt x="2537" y="1093"/>
                    <a:pt x="2537" y="1083"/>
                    <a:pt x="2537" y="1074"/>
                  </a:cubicBezTo>
                  <a:lnTo>
                    <a:pt x="2537" y="593"/>
                  </a:lnTo>
                  <a:cubicBezTo>
                    <a:pt x="2537" y="573"/>
                    <a:pt x="2537" y="549"/>
                    <a:pt x="2541" y="530"/>
                  </a:cubicBezTo>
                  <a:lnTo>
                    <a:pt x="2541" y="212"/>
                  </a:lnTo>
                  <a:cubicBezTo>
                    <a:pt x="2541" y="97"/>
                    <a:pt x="2445" y="1"/>
                    <a:pt x="2325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7" name="Google Shape;7927;p29"/>
            <p:cNvSpPr/>
            <p:nvPr/>
          </p:nvSpPr>
          <p:spPr>
            <a:xfrm>
              <a:off x="7989334" y="3118531"/>
              <a:ext cx="108424" cy="141996"/>
            </a:xfrm>
            <a:custGeom>
              <a:rect b="b" l="l" r="r" t="t"/>
              <a:pathLst>
                <a:path extrusionOk="0" h="5414" w="4134">
                  <a:moveTo>
                    <a:pt x="539" y="0"/>
                  </a:moveTo>
                  <a:lnTo>
                    <a:pt x="539" y="833"/>
                  </a:lnTo>
                  <a:cubicBezTo>
                    <a:pt x="539" y="895"/>
                    <a:pt x="505" y="953"/>
                    <a:pt x="452" y="982"/>
                  </a:cubicBezTo>
                  <a:cubicBezTo>
                    <a:pt x="111" y="1189"/>
                    <a:pt x="0" y="2185"/>
                    <a:pt x="10" y="2772"/>
                  </a:cubicBezTo>
                  <a:lnTo>
                    <a:pt x="10" y="3893"/>
                  </a:lnTo>
                  <a:cubicBezTo>
                    <a:pt x="10" y="4008"/>
                    <a:pt x="106" y="4105"/>
                    <a:pt x="226" y="4105"/>
                  </a:cubicBezTo>
                  <a:lnTo>
                    <a:pt x="241" y="4105"/>
                  </a:lnTo>
                  <a:cubicBezTo>
                    <a:pt x="356" y="4105"/>
                    <a:pt x="452" y="4008"/>
                    <a:pt x="452" y="3893"/>
                  </a:cubicBezTo>
                  <a:lnTo>
                    <a:pt x="452" y="2945"/>
                  </a:lnTo>
                  <a:cubicBezTo>
                    <a:pt x="452" y="2827"/>
                    <a:pt x="540" y="2768"/>
                    <a:pt x="628" y="2768"/>
                  </a:cubicBezTo>
                  <a:cubicBezTo>
                    <a:pt x="716" y="2768"/>
                    <a:pt x="804" y="2827"/>
                    <a:pt x="804" y="2945"/>
                  </a:cubicBezTo>
                  <a:lnTo>
                    <a:pt x="804" y="4822"/>
                  </a:lnTo>
                  <a:cubicBezTo>
                    <a:pt x="804" y="4937"/>
                    <a:pt x="900" y="5033"/>
                    <a:pt x="1015" y="5033"/>
                  </a:cubicBezTo>
                  <a:lnTo>
                    <a:pt x="1035" y="5033"/>
                  </a:lnTo>
                  <a:cubicBezTo>
                    <a:pt x="1136" y="5033"/>
                    <a:pt x="1222" y="4961"/>
                    <a:pt x="1242" y="4865"/>
                  </a:cubicBezTo>
                  <a:lnTo>
                    <a:pt x="1242" y="4528"/>
                  </a:lnTo>
                  <a:cubicBezTo>
                    <a:pt x="1242" y="4519"/>
                    <a:pt x="1242" y="4509"/>
                    <a:pt x="1242" y="4499"/>
                  </a:cubicBezTo>
                  <a:lnTo>
                    <a:pt x="1242" y="4480"/>
                  </a:lnTo>
                  <a:cubicBezTo>
                    <a:pt x="1242" y="4466"/>
                    <a:pt x="1242" y="4456"/>
                    <a:pt x="1242" y="4446"/>
                  </a:cubicBezTo>
                  <a:lnTo>
                    <a:pt x="1242" y="2945"/>
                  </a:lnTo>
                  <a:cubicBezTo>
                    <a:pt x="1242" y="2827"/>
                    <a:pt x="1329" y="2768"/>
                    <a:pt x="1417" y="2768"/>
                  </a:cubicBezTo>
                  <a:cubicBezTo>
                    <a:pt x="1505" y="2768"/>
                    <a:pt x="1593" y="2827"/>
                    <a:pt x="1593" y="2945"/>
                  </a:cubicBezTo>
                  <a:lnTo>
                    <a:pt x="1593" y="4312"/>
                  </a:lnTo>
                  <a:cubicBezTo>
                    <a:pt x="1593" y="4321"/>
                    <a:pt x="1593" y="4331"/>
                    <a:pt x="1593" y="4340"/>
                  </a:cubicBezTo>
                  <a:lnTo>
                    <a:pt x="1593" y="4822"/>
                  </a:lnTo>
                  <a:cubicBezTo>
                    <a:pt x="1593" y="4841"/>
                    <a:pt x="1593" y="4860"/>
                    <a:pt x="1588" y="4879"/>
                  </a:cubicBezTo>
                  <a:lnTo>
                    <a:pt x="1588" y="5202"/>
                  </a:lnTo>
                  <a:cubicBezTo>
                    <a:pt x="1588" y="5317"/>
                    <a:pt x="1684" y="5414"/>
                    <a:pt x="1805" y="5414"/>
                  </a:cubicBezTo>
                  <a:lnTo>
                    <a:pt x="1819" y="5414"/>
                  </a:lnTo>
                  <a:cubicBezTo>
                    <a:pt x="1934" y="5414"/>
                    <a:pt x="2031" y="5317"/>
                    <a:pt x="2031" y="5202"/>
                  </a:cubicBezTo>
                  <a:lnTo>
                    <a:pt x="2031" y="2945"/>
                  </a:lnTo>
                  <a:cubicBezTo>
                    <a:pt x="2031" y="2827"/>
                    <a:pt x="2119" y="2768"/>
                    <a:pt x="2206" y="2768"/>
                  </a:cubicBezTo>
                  <a:cubicBezTo>
                    <a:pt x="2294" y="2768"/>
                    <a:pt x="2382" y="2827"/>
                    <a:pt x="2382" y="2945"/>
                  </a:cubicBezTo>
                  <a:lnTo>
                    <a:pt x="2382" y="4822"/>
                  </a:lnTo>
                  <a:cubicBezTo>
                    <a:pt x="2382" y="4937"/>
                    <a:pt x="2478" y="5033"/>
                    <a:pt x="2594" y="5033"/>
                  </a:cubicBezTo>
                  <a:lnTo>
                    <a:pt x="2608" y="5033"/>
                  </a:lnTo>
                  <a:cubicBezTo>
                    <a:pt x="2728" y="5033"/>
                    <a:pt x="2825" y="4937"/>
                    <a:pt x="2825" y="4822"/>
                  </a:cubicBezTo>
                  <a:lnTo>
                    <a:pt x="2825" y="2801"/>
                  </a:lnTo>
                  <a:lnTo>
                    <a:pt x="2825" y="2796"/>
                  </a:lnTo>
                  <a:lnTo>
                    <a:pt x="2825" y="2786"/>
                  </a:lnTo>
                  <a:cubicBezTo>
                    <a:pt x="2816" y="2668"/>
                    <a:pt x="2910" y="2596"/>
                    <a:pt x="3004" y="2596"/>
                  </a:cubicBezTo>
                  <a:cubicBezTo>
                    <a:pt x="3064" y="2596"/>
                    <a:pt x="3123" y="2625"/>
                    <a:pt x="3157" y="2690"/>
                  </a:cubicBezTo>
                  <a:cubicBezTo>
                    <a:pt x="3282" y="2940"/>
                    <a:pt x="3561" y="3325"/>
                    <a:pt x="3816" y="3383"/>
                  </a:cubicBezTo>
                  <a:cubicBezTo>
                    <a:pt x="3830" y="3388"/>
                    <a:pt x="3850" y="3388"/>
                    <a:pt x="3869" y="3388"/>
                  </a:cubicBezTo>
                  <a:cubicBezTo>
                    <a:pt x="3936" y="3388"/>
                    <a:pt x="3999" y="3364"/>
                    <a:pt x="4052" y="3320"/>
                  </a:cubicBezTo>
                  <a:lnTo>
                    <a:pt x="4056" y="3311"/>
                  </a:lnTo>
                  <a:cubicBezTo>
                    <a:pt x="4133" y="3219"/>
                    <a:pt x="4129" y="2984"/>
                    <a:pt x="3874" y="2632"/>
                  </a:cubicBezTo>
                  <a:cubicBezTo>
                    <a:pt x="3724" y="2440"/>
                    <a:pt x="3619" y="2214"/>
                    <a:pt x="3566" y="1973"/>
                  </a:cubicBezTo>
                  <a:cubicBezTo>
                    <a:pt x="3546" y="1906"/>
                    <a:pt x="3537" y="1838"/>
                    <a:pt x="3522" y="1781"/>
                  </a:cubicBezTo>
                  <a:cubicBezTo>
                    <a:pt x="3465" y="1449"/>
                    <a:pt x="3417" y="1184"/>
                    <a:pt x="2786" y="708"/>
                  </a:cubicBezTo>
                  <a:cubicBezTo>
                    <a:pt x="2743" y="674"/>
                    <a:pt x="2719" y="626"/>
                    <a:pt x="2719" y="568"/>
                  </a:cubicBezTo>
                  <a:lnTo>
                    <a:pt x="2719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8" name="Google Shape;7928;p29"/>
            <p:cNvSpPr/>
            <p:nvPr/>
          </p:nvSpPr>
          <p:spPr>
            <a:xfrm>
              <a:off x="8182159" y="3145781"/>
              <a:ext cx="142127" cy="107297"/>
            </a:xfrm>
            <a:custGeom>
              <a:rect b="b" l="l" r="r" t="t"/>
              <a:pathLst>
                <a:path extrusionOk="0" h="4091" w="5419">
                  <a:moveTo>
                    <a:pt x="3171" y="1"/>
                  </a:moveTo>
                  <a:cubicBezTo>
                    <a:pt x="3070" y="1"/>
                    <a:pt x="2897" y="44"/>
                    <a:pt x="2642" y="232"/>
                  </a:cubicBezTo>
                  <a:cubicBezTo>
                    <a:pt x="2387" y="419"/>
                    <a:pt x="2094" y="535"/>
                    <a:pt x="1786" y="578"/>
                  </a:cubicBezTo>
                  <a:cubicBezTo>
                    <a:pt x="1449" y="636"/>
                    <a:pt x="1189" y="684"/>
                    <a:pt x="713" y="1314"/>
                  </a:cubicBezTo>
                  <a:cubicBezTo>
                    <a:pt x="679" y="1358"/>
                    <a:pt x="626" y="1382"/>
                    <a:pt x="573" y="1382"/>
                  </a:cubicBezTo>
                  <a:lnTo>
                    <a:pt x="1" y="1382"/>
                  </a:lnTo>
                  <a:lnTo>
                    <a:pt x="1" y="3561"/>
                  </a:lnTo>
                  <a:lnTo>
                    <a:pt x="838" y="3561"/>
                  </a:lnTo>
                  <a:cubicBezTo>
                    <a:pt x="900" y="3561"/>
                    <a:pt x="958" y="3595"/>
                    <a:pt x="987" y="3648"/>
                  </a:cubicBezTo>
                  <a:cubicBezTo>
                    <a:pt x="1194" y="3999"/>
                    <a:pt x="2185" y="4091"/>
                    <a:pt x="2681" y="4091"/>
                  </a:cubicBezTo>
                  <a:lnTo>
                    <a:pt x="3893" y="4091"/>
                  </a:lnTo>
                  <a:cubicBezTo>
                    <a:pt x="4009" y="4091"/>
                    <a:pt x="4105" y="3994"/>
                    <a:pt x="4105" y="3879"/>
                  </a:cubicBezTo>
                  <a:lnTo>
                    <a:pt x="4105" y="3860"/>
                  </a:lnTo>
                  <a:cubicBezTo>
                    <a:pt x="4105" y="3744"/>
                    <a:pt x="4009" y="3648"/>
                    <a:pt x="3893" y="3648"/>
                  </a:cubicBezTo>
                  <a:lnTo>
                    <a:pt x="2950" y="3648"/>
                  </a:lnTo>
                  <a:cubicBezTo>
                    <a:pt x="2714" y="3648"/>
                    <a:pt x="2714" y="3297"/>
                    <a:pt x="2950" y="3297"/>
                  </a:cubicBezTo>
                  <a:lnTo>
                    <a:pt x="4822" y="3297"/>
                  </a:lnTo>
                  <a:cubicBezTo>
                    <a:pt x="4942" y="3297"/>
                    <a:pt x="5038" y="3200"/>
                    <a:pt x="5038" y="3085"/>
                  </a:cubicBezTo>
                  <a:lnTo>
                    <a:pt x="5038" y="3071"/>
                  </a:lnTo>
                  <a:cubicBezTo>
                    <a:pt x="5038" y="2969"/>
                    <a:pt x="4966" y="2883"/>
                    <a:pt x="4870" y="2859"/>
                  </a:cubicBezTo>
                  <a:lnTo>
                    <a:pt x="4533" y="2859"/>
                  </a:lnTo>
                  <a:cubicBezTo>
                    <a:pt x="4528" y="2861"/>
                    <a:pt x="4524" y="2862"/>
                    <a:pt x="4519" y="2862"/>
                  </a:cubicBezTo>
                  <a:cubicBezTo>
                    <a:pt x="4514" y="2862"/>
                    <a:pt x="4509" y="2861"/>
                    <a:pt x="4504" y="2859"/>
                  </a:cubicBezTo>
                  <a:lnTo>
                    <a:pt x="4485" y="2859"/>
                  </a:lnTo>
                  <a:cubicBezTo>
                    <a:pt x="4478" y="2861"/>
                    <a:pt x="4472" y="2862"/>
                    <a:pt x="4466" y="2862"/>
                  </a:cubicBezTo>
                  <a:cubicBezTo>
                    <a:pt x="4461" y="2862"/>
                    <a:pt x="4456" y="2861"/>
                    <a:pt x="4451" y="2859"/>
                  </a:cubicBezTo>
                  <a:lnTo>
                    <a:pt x="2950" y="2859"/>
                  </a:lnTo>
                  <a:cubicBezTo>
                    <a:pt x="2714" y="2859"/>
                    <a:pt x="2714" y="2508"/>
                    <a:pt x="2950" y="2508"/>
                  </a:cubicBezTo>
                  <a:lnTo>
                    <a:pt x="4827" y="2508"/>
                  </a:lnTo>
                  <a:cubicBezTo>
                    <a:pt x="4846" y="2508"/>
                    <a:pt x="4865" y="2512"/>
                    <a:pt x="4884" y="2512"/>
                  </a:cubicBezTo>
                  <a:lnTo>
                    <a:pt x="5207" y="2512"/>
                  </a:lnTo>
                  <a:cubicBezTo>
                    <a:pt x="5322" y="2512"/>
                    <a:pt x="5419" y="2416"/>
                    <a:pt x="5419" y="2301"/>
                  </a:cubicBezTo>
                  <a:lnTo>
                    <a:pt x="5419" y="2286"/>
                  </a:lnTo>
                  <a:cubicBezTo>
                    <a:pt x="5419" y="2169"/>
                    <a:pt x="5327" y="2070"/>
                    <a:pt x="5210" y="2070"/>
                  </a:cubicBezTo>
                  <a:cubicBezTo>
                    <a:pt x="5208" y="2070"/>
                    <a:pt x="5205" y="2070"/>
                    <a:pt x="5202" y="2070"/>
                  </a:cubicBezTo>
                  <a:lnTo>
                    <a:pt x="2950" y="2070"/>
                  </a:lnTo>
                  <a:cubicBezTo>
                    <a:pt x="2714" y="2070"/>
                    <a:pt x="2714" y="1718"/>
                    <a:pt x="2950" y="1718"/>
                  </a:cubicBezTo>
                  <a:lnTo>
                    <a:pt x="4822" y="1718"/>
                  </a:lnTo>
                  <a:cubicBezTo>
                    <a:pt x="4942" y="1718"/>
                    <a:pt x="5038" y="1622"/>
                    <a:pt x="5038" y="1502"/>
                  </a:cubicBezTo>
                  <a:lnTo>
                    <a:pt x="5038" y="1487"/>
                  </a:lnTo>
                  <a:cubicBezTo>
                    <a:pt x="5038" y="1372"/>
                    <a:pt x="4942" y="1276"/>
                    <a:pt x="4822" y="1276"/>
                  </a:cubicBezTo>
                  <a:lnTo>
                    <a:pt x="2787" y="1276"/>
                  </a:lnTo>
                  <a:cubicBezTo>
                    <a:pt x="2781" y="1276"/>
                    <a:pt x="2777" y="1276"/>
                    <a:pt x="2772" y="1276"/>
                  </a:cubicBezTo>
                  <a:cubicBezTo>
                    <a:pt x="2595" y="1276"/>
                    <a:pt x="2531" y="1028"/>
                    <a:pt x="2695" y="944"/>
                  </a:cubicBezTo>
                  <a:cubicBezTo>
                    <a:pt x="2945" y="819"/>
                    <a:pt x="3330" y="540"/>
                    <a:pt x="3388" y="285"/>
                  </a:cubicBezTo>
                  <a:cubicBezTo>
                    <a:pt x="3407" y="203"/>
                    <a:pt x="3383" y="116"/>
                    <a:pt x="3325" y="54"/>
                  </a:cubicBezTo>
                  <a:lnTo>
                    <a:pt x="3321" y="44"/>
                  </a:lnTo>
                  <a:cubicBezTo>
                    <a:pt x="3277" y="15"/>
                    <a:pt x="3224" y="1"/>
                    <a:pt x="317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9" name="Google Shape;7929;p29"/>
            <p:cNvSpPr/>
            <p:nvPr/>
          </p:nvSpPr>
          <p:spPr>
            <a:xfrm>
              <a:off x="7982122" y="2925811"/>
              <a:ext cx="142022" cy="107297"/>
            </a:xfrm>
            <a:custGeom>
              <a:rect b="b" l="l" r="r" t="t"/>
              <a:pathLst>
                <a:path extrusionOk="0" h="4091" w="5415">
                  <a:moveTo>
                    <a:pt x="1526" y="1"/>
                  </a:moveTo>
                  <a:cubicBezTo>
                    <a:pt x="1411" y="1"/>
                    <a:pt x="1315" y="97"/>
                    <a:pt x="1315" y="217"/>
                  </a:cubicBezTo>
                  <a:lnTo>
                    <a:pt x="1315" y="232"/>
                  </a:lnTo>
                  <a:cubicBezTo>
                    <a:pt x="1315" y="347"/>
                    <a:pt x="1411" y="443"/>
                    <a:pt x="1526" y="443"/>
                  </a:cubicBezTo>
                  <a:lnTo>
                    <a:pt x="2469" y="443"/>
                  </a:lnTo>
                  <a:cubicBezTo>
                    <a:pt x="2705" y="443"/>
                    <a:pt x="2705" y="795"/>
                    <a:pt x="2469" y="795"/>
                  </a:cubicBezTo>
                  <a:lnTo>
                    <a:pt x="593" y="795"/>
                  </a:lnTo>
                  <a:cubicBezTo>
                    <a:pt x="477" y="795"/>
                    <a:pt x="381" y="891"/>
                    <a:pt x="381" y="1006"/>
                  </a:cubicBezTo>
                  <a:lnTo>
                    <a:pt x="381" y="1026"/>
                  </a:lnTo>
                  <a:cubicBezTo>
                    <a:pt x="381" y="1127"/>
                    <a:pt x="453" y="1213"/>
                    <a:pt x="549" y="1233"/>
                  </a:cubicBezTo>
                  <a:lnTo>
                    <a:pt x="2469" y="1233"/>
                  </a:lnTo>
                  <a:cubicBezTo>
                    <a:pt x="2705" y="1233"/>
                    <a:pt x="2705" y="1584"/>
                    <a:pt x="2469" y="1584"/>
                  </a:cubicBezTo>
                  <a:lnTo>
                    <a:pt x="593" y="1584"/>
                  </a:lnTo>
                  <a:cubicBezTo>
                    <a:pt x="574" y="1584"/>
                    <a:pt x="554" y="1584"/>
                    <a:pt x="535" y="1579"/>
                  </a:cubicBezTo>
                  <a:lnTo>
                    <a:pt x="213" y="1579"/>
                  </a:lnTo>
                  <a:cubicBezTo>
                    <a:pt x="97" y="1579"/>
                    <a:pt x="1" y="1675"/>
                    <a:pt x="1" y="1796"/>
                  </a:cubicBezTo>
                  <a:lnTo>
                    <a:pt x="1" y="1810"/>
                  </a:lnTo>
                  <a:cubicBezTo>
                    <a:pt x="1" y="1926"/>
                    <a:pt x="97" y="2022"/>
                    <a:pt x="213" y="2022"/>
                  </a:cubicBezTo>
                  <a:lnTo>
                    <a:pt x="2469" y="2022"/>
                  </a:lnTo>
                  <a:cubicBezTo>
                    <a:pt x="2705" y="2022"/>
                    <a:pt x="2705" y="2373"/>
                    <a:pt x="2469" y="2373"/>
                  </a:cubicBezTo>
                  <a:lnTo>
                    <a:pt x="593" y="2373"/>
                  </a:lnTo>
                  <a:cubicBezTo>
                    <a:pt x="477" y="2373"/>
                    <a:pt x="381" y="2469"/>
                    <a:pt x="381" y="2585"/>
                  </a:cubicBezTo>
                  <a:lnTo>
                    <a:pt x="381" y="2604"/>
                  </a:lnTo>
                  <a:cubicBezTo>
                    <a:pt x="381" y="2719"/>
                    <a:pt x="477" y="2816"/>
                    <a:pt x="593" y="2816"/>
                  </a:cubicBezTo>
                  <a:lnTo>
                    <a:pt x="2628" y="2816"/>
                  </a:lnTo>
                  <a:cubicBezTo>
                    <a:pt x="2633" y="2815"/>
                    <a:pt x="2638" y="2815"/>
                    <a:pt x="2643" y="2815"/>
                  </a:cubicBezTo>
                  <a:cubicBezTo>
                    <a:pt x="2824" y="2815"/>
                    <a:pt x="2888" y="3063"/>
                    <a:pt x="2720" y="3148"/>
                  </a:cubicBezTo>
                  <a:cubicBezTo>
                    <a:pt x="2474" y="3273"/>
                    <a:pt x="2084" y="3552"/>
                    <a:pt x="2031" y="3807"/>
                  </a:cubicBezTo>
                  <a:cubicBezTo>
                    <a:pt x="2012" y="3889"/>
                    <a:pt x="2036" y="3975"/>
                    <a:pt x="2094" y="4038"/>
                  </a:cubicBezTo>
                  <a:lnTo>
                    <a:pt x="2099" y="4047"/>
                  </a:lnTo>
                  <a:cubicBezTo>
                    <a:pt x="2142" y="4076"/>
                    <a:pt x="2195" y="4091"/>
                    <a:pt x="2248" y="4091"/>
                  </a:cubicBezTo>
                  <a:cubicBezTo>
                    <a:pt x="2349" y="4091"/>
                    <a:pt x="2522" y="4052"/>
                    <a:pt x="2777" y="3860"/>
                  </a:cubicBezTo>
                  <a:cubicBezTo>
                    <a:pt x="3032" y="3677"/>
                    <a:pt x="3326" y="3557"/>
                    <a:pt x="3634" y="3513"/>
                  </a:cubicBezTo>
                  <a:cubicBezTo>
                    <a:pt x="3966" y="3456"/>
                    <a:pt x="4230" y="3408"/>
                    <a:pt x="4707" y="2777"/>
                  </a:cubicBezTo>
                  <a:cubicBezTo>
                    <a:pt x="4740" y="2734"/>
                    <a:pt x="4789" y="2710"/>
                    <a:pt x="4846" y="2710"/>
                  </a:cubicBezTo>
                  <a:lnTo>
                    <a:pt x="5414" y="2710"/>
                  </a:lnTo>
                  <a:lnTo>
                    <a:pt x="5414" y="530"/>
                  </a:lnTo>
                  <a:lnTo>
                    <a:pt x="4582" y="530"/>
                  </a:lnTo>
                  <a:cubicBezTo>
                    <a:pt x="4519" y="530"/>
                    <a:pt x="4466" y="496"/>
                    <a:pt x="4433" y="443"/>
                  </a:cubicBezTo>
                  <a:cubicBezTo>
                    <a:pt x="4226" y="97"/>
                    <a:pt x="3234" y="1"/>
                    <a:pt x="273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0" name="Google Shape;7930;p29"/>
            <p:cNvSpPr/>
            <p:nvPr/>
          </p:nvSpPr>
          <p:spPr>
            <a:xfrm>
              <a:off x="8282374" y="2928355"/>
              <a:ext cx="13140" cy="62526"/>
            </a:xfrm>
            <a:custGeom>
              <a:rect b="b" l="l" r="r" t="t"/>
              <a:pathLst>
                <a:path extrusionOk="0" h="2384" w="501">
                  <a:moveTo>
                    <a:pt x="289" y="0"/>
                  </a:moveTo>
                  <a:cubicBezTo>
                    <a:pt x="188" y="0"/>
                    <a:pt x="101" y="72"/>
                    <a:pt x="82" y="168"/>
                  </a:cubicBezTo>
                  <a:lnTo>
                    <a:pt x="82" y="505"/>
                  </a:lnTo>
                  <a:cubicBezTo>
                    <a:pt x="82" y="515"/>
                    <a:pt x="82" y="525"/>
                    <a:pt x="82" y="534"/>
                  </a:cubicBezTo>
                  <a:lnTo>
                    <a:pt x="82" y="553"/>
                  </a:lnTo>
                  <a:cubicBezTo>
                    <a:pt x="82" y="563"/>
                    <a:pt x="82" y="577"/>
                    <a:pt x="82" y="587"/>
                  </a:cubicBezTo>
                  <a:lnTo>
                    <a:pt x="82" y="2088"/>
                  </a:lnTo>
                  <a:cubicBezTo>
                    <a:pt x="82" y="2151"/>
                    <a:pt x="53" y="2209"/>
                    <a:pt x="0" y="2242"/>
                  </a:cubicBezTo>
                  <a:cubicBezTo>
                    <a:pt x="18" y="2338"/>
                    <a:pt x="92" y="2383"/>
                    <a:pt x="168" y="2383"/>
                  </a:cubicBezTo>
                  <a:cubicBezTo>
                    <a:pt x="255" y="2383"/>
                    <a:pt x="344" y="2322"/>
                    <a:pt x="346" y="2209"/>
                  </a:cubicBezTo>
                  <a:lnTo>
                    <a:pt x="346" y="703"/>
                  </a:lnTo>
                  <a:cubicBezTo>
                    <a:pt x="346" y="693"/>
                    <a:pt x="346" y="683"/>
                    <a:pt x="346" y="674"/>
                  </a:cubicBezTo>
                  <a:lnTo>
                    <a:pt x="346" y="654"/>
                  </a:lnTo>
                  <a:cubicBezTo>
                    <a:pt x="346" y="640"/>
                    <a:pt x="346" y="630"/>
                    <a:pt x="346" y="621"/>
                  </a:cubicBezTo>
                  <a:lnTo>
                    <a:pt x="346" y="289"/>
                  </a:lnTo>
                  <a:cubicBezTo>
                    <a:pt x="361" y="207"/>
                    <a:pt x="423" y="144"/>
                    <a:pt x="500" y="125"/>
                  </a:cubicBezTo>
                  <a:cubicBezTo>
                    <a:pt x="467" y="48"/>
                    <a:pt x="390" y="0"/>
                    <a:pt x="30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1" name="Google Shape;7931;p29"/>
            <p:cNvSpPr/>
            <p:nvPr/>
          </p:nvSpPr>
          <p:spPr>
            <a:xfrm>
              <a:off x="8302937" y="2952826"/>
              <a:ext cx="13402" cy="38135"/>
            </a:xfrm>
            <a:custGeom>
              <a:rect b="b" l="l" r="r" t="t"/>
              <a:pathLst>
                <a:path extrusionOk="0" h="1454" w="511">
                  <a:moveTo>
                    <a:pt x="299" y="1"/>
                  </a:moveTo>
                  <a:cubicBezTo>
                    <a:pt x="183" y="1"/>
                    <a:pt x="87" y="97"/>
                    <a:pt x="87" y="212"/>
                  </a:cubicBezTo>
                  <a:lnTo>
                    <a:pt x="87" y="1160"/>
                  </a:lnTo>
                  <a:cubicBezTo>
                    <a:pt x="87" y="1218"/>
                    <a:pt x="53" y="1276"/>
                    <a:pt x="0" y="1309"/>
                  </a:cubicBezTo>
                  <a:cubicBezTo>
                    <a:pt x="15" y="1391"/>
                    <a:pt x="87" y="1454"/>
                    <a:pt x="174" y="1454"/>
                  </a:cubicBezTo>
                  <a:cubicBezTo>
                    <a:pt x="270" y="1454"/>
                    <a:pt x="352" y="1377"/>
                    <a:pt x="352" y="1280"/>
                  </a:cubicBezTo>
                  <a:lnTo>
                    <a:pt x="352" y="333"/>
                  </a:lnTo>
                  <a:cubicBezTo>
                    <a:pt x="352" y="231"/>
                    <a:pt x="414" y="150"/>
                    <a:pt x="510" y="126"/>
                  </a:cubicBezTo>
                  <a:cubicBezTo>
                    <a:pt x="472" y="49"/>
                    <a:pt x="400" y="1"/>
                    <a:pt x="318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2" name="Google Shape;7932;p29"/>
            <p:cNvSpPr/>
            <p:nvPr/>
          </p:nvSpPr>
          <p:spPr>
            <a:xfrm>
              <a:off x="8240594" y="2928460"/>
              <a:ext cx="13533" cy="66959"/>
            </a:xfrm>
            <a:custGeom>
              <a:rect b="b" l="l" r="r" t="t"/>
              <a:pathLst>
                <a:path extrusionOk="0" h="2553" w="516">
                  <a:moveTo>
                    <a:pt x="303" y="1"/>
                  </a:moveTo>
                  <a:cubicBezTo>
                    <a:pt x="188" y="1"/>
                    <a:pt x="92" y="92"/>
                    <a:pt x="92" y="213"/>
                  </a:cubicBezTo>
                  <a:lnTo>
                    <a:pt x="92" y="2234"/>
                  </a:lnTo>
                  <a:lnTo>
                    <a:pt x="92" y="2238"/>
                  </a:lnTo>
                  <a:lnTo>
                    <a:pt x="92" y="2248"/>
                  </a:lnTo>
                  <a:cubicBezTo>
                    <a:pt x="97" y="2315"/>
                    <a:pt x="63" y="2378"/>
                    <a:pt x="0" y="2412"/>
                  </a:cubicBezTo>
                  <a:lnTo>
                    <a:pt x="24" y="2455"/>
                  </a:lnTo>
                  <a:cubicBezTo>
                    <a:pt x="58" y="2523"/>
                    <a:pt x="119" y="2553"/>
                    <a:pt x="179" y="2553"/>
                  </a:cubicBezTo>
                  <a:cubicBezTo>
                    <a:pt x="273" y="2553"/>
                    <a:pt x="365" y="2480"/>
                    <a:pt x="356" y="2363"/>
                  </a:cubicBezTo>
                  <a:lnTo>
                    <a:pt x="356" y="2354"/>
                  </a:lnTo>
                  <a:lnTo>
                    <a:pt x="356" y="2349"/>
                  </a:lnTo>
                  <a:lnTo>
                    <a:pt x="356" y="328"/>
                  </a:lnTo>
                  <a:cubicBezTo>
                    <a:pt x="356" y="232"/>
                    <a:pt x="419" y="150"/>
                    <a:pt x="515" y="121"/>
                  </a:cubicBezTo>
                  <a:cubicBezTo>
                    <a:pt x="477" y="49"/>
                    <a:pt x="405" y="1"/>
                    <a:pt x="318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3" name="Google Shape;7933;p29"/>
            <p:cNvSpPr/>
            <p:nvPr/>
          </p:nvSpPr>
          <p:spPr>
            <a:xfrm>
              <a:off x="8208780" y="2971500"/>
              <a:ext cx="43957" cy="88990"/>
            </a:xfrm>
            <a:custGeom>
              <a:rect b="b" l="l" r="r" t="t"/>
              <a:pathLst>
                <a:path extrusionOk="0" h="3393" w="1676">
                  <a:moveTo>
                    <a:pt x="261" y="1"/>
                  </a:moveTo>
                  <a:cubicBezTo>
                    <a:pt x="198" y="1"/>
                    <a:pt x="131" y="25"/>
                    <a:pt x="83" y="68"/>
                  </a:cubicBezTo>
                  <a:lnTo>
                    <a:pt x="73" y="78"/>
                  </a:lnTo>
                  <a:cubicBezTo>
                    <a:pt x="1" y="169"/>
                    <a:pt x="1" y="405"/>
                    <a:pt x="261" y="756"/>
                  </a:cubicBezTo>
                  <a:cubicBezTo>
                    <a:pt x="448" y="1006"/>
                    <a:pt x="564" y="1300"/>
                    <a:pt x="607" y="1613"/>
                  </a:cubicBezTo>
                  <a:cubicBezTo>
                    <a:pt x="665" y="1945"/>
                    <a:pt x="713" y="2209"/>
                    <a:pt x="1343" y="2681"/>
                  </a:cubicBezTo>
                  <a:cubicBezTo>
                    <a:pt x="1387" y="2714"/>
                    <a:pt x="1411" y="2767"/>
                    <a:pt x="1411" y="2825"/>
                  </a:cubicBezTo>
                  <a:lnTo>
                    <a:pt x="1411" y="3393"/>
                  </a:lnTo>
                  <a:lnTo>
                    <a:pt x="1675" y="3393"/>
                  </a:lnTo>
                  <a:lnTo>
                    <a:pt x="1675" y="2941"/>
                  </a:lnTo>
                  <a:cubicBezTo>
                    <a:pt x="1675" y="2883"/>
                    <a:pt x="1651" y="2835"/>
                    <a:pt x="1608" y="2801"/>
                  </a:cubicBezTo>
                  <a:cubicBezTo>
                    <a:pt x="978" y="2325"/>
                    <a:pt x="929" y="2060"/>
                    <a:pt x="872" y="1728"/>
                  </a:cubicBezTo>
                  <a:cubicBezTo>
                    <a:pt x="828" y="1420"/>
                    <a:pt x="708" y="1127"/>
                    <a:pt x="520" y="872"/>
                  </a:cubicBezTo>
                  <a:cubicBezTo>
                    <a:pt x="265" y="520"/>
                    <a:pt x="261" y="289"/>
                    <a:pt x="338" y="193"/>
                  </a:cubicBezTo>
                  <a:lnTo>
                    <a:pt x="342" y="188"/>
                  </a:lnTo>
                  <a:cubicBezTo>
                    <a:pt x="395" y="145"/>
                    <a:pt x="458" y="121"/>
                    <a:pt x="525" y="121"/>
                  </a:cubicBezTo>
                  <a:lnTo>
                    <a:pt x="530" y="121"/>
                  </a:lnTo>
                  <a:cubicBezTo>
                    <a:pt x="468" y="68"/>
                    <a:pt x="395" y="30"/>
                    <a:pt x="318" y="10"/>
                  </a:cubicBezTo>
                  <a:cubicBezTo>
                    <a:pt x="299" y="5"/>
                    <a:pt x="280" y="1"/>
                    <a:pt x="261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4" name="Google Shape;7934;p29"/>
            <p:cNvSpPr/>
            <p:nvPr/>
          </p:nvSpPr>
          <p:spPr>
            <a:xfrm>
              <a:off x="8261550" y="2918494"/>
              <a:ext cx="13271" cy="72467"/>
            </a:xfrm>
            <a:custGeom>
              <a:rect b="b" l="l" r="r" t="t"/>
              <a:pathLst>
                <a:path extrusionOk="0" h="2763" w="506">
                  <a:moveTo>
                    <a:pt x="298" y="1"/>
                  </a:moveTo>
                  <a:cubicBezTo>
                    <a:pt x="178" y="1"/>
                    <a:pt x="87" y="97"/>
                    <a:pt x="87" y="212"/>
                  </a:cubicBezTo>
                  <a:lnTo>
                    <a:pt x="87" y="2469"/>
                  </a:lnTo>
                  <a:cubicBezTo>
                    <a:pt x="82" y="2527"/>
                    <a:pt x="53" y="2585"/>
                    <a:pt x="0" y="2618"/>
                  </a:cubicBezTo>
                  <a:cubicBezTo>
                    <a:pt x="15" y="2700"/>
                    <a:pt x="87" y="2763"/>
                    <a:pt x="173" y="2763"/>
                  </a:cubicBezTo>
                  <a:cubicBezTo>
                    <a:pt x="270" y="2763"/>
                    <a:pt x="347" y="2686"/>
                    <a:pt x="347" y="2589"/>
                  </a:cubicBezTo>
                  <a:lnTo>
                    <a:pt x="347" y="328"/>
                  </a:lnTo>
                  <a:cubicBezTo>
                    <a:pt x="347" y="232"/>
                    <a:pt x="414" y="150"/>
                    <a:pt x="505" y="126"/>
                  </a:cubicBezTo>
                  <a:cubicBezTo>
                    <a:pt x="472" y="49"/>
                    <a:pt x="395" y="1"/>
                    <a:pt x="313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5" name="Google Shape;7935;p29"/>
            <p:cNvSpPr/>
            <p:nvPr/>
          </p:nvSpPr>
          <p:spPr>
            <a:xfrm>
              <a:off x="8072738" y="3189712"/>
              <a:ext cx="18071" cy="17677"/>
            </a:xfrm>
            <a:custGeom>
              <a:rect b="b" l="l" r="r" t="t"/>
              <a:pathLst>
                <a:path extrusionOk="0" h="674" w="689">
                  <a:moveTo>
                    <a:pt x="85" y="1"/>
                  </a:moveTo>
                  <a:cubicBezTo>
                    <a:pt x="58" y="1"/>
                    <a:pt x="31" y="7"/>
                    <a:pt x="6" y="19"/>
                  </a:cubicBezTo>
                  <a:lnTo>
                    <a:pt x="1" y="19"/>
                  </a:lnTo>
                  <a:cubicBezTo>
                    <a:pt x="135" y="270"/>
                    <a:pt x="395" y="616"/>
                    <a:pt x="636" y="669"/>
                  </a:cubicBezTo>
                  <a:cubicBezTo>
                    <a:pt x="650" y="674"/>
                    <a:pt x="670" y="674"/>
                    <a:pt x="689" y="674"/>
                  </a:cubicBezTo>
                  <a:cubicBezTo>
                    <a:pt x="501" y="510"/>
                    <a:pt x="352" y="318"/>
                    <a:pt x="241" y="96"/>
                  </a:cubicBezTo>
                  <a:cubicBezTo>
                    <a:pt x="211" y="35"/>
                    <a:pt x="149" y="1"/>
                    <a:pt x="85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6" name="Google Shape;7936;p29"/>
            <p:cNvSpPr/>
            <p:nvPr/>
          </p:nvSpPr>
          <p:spPr>
            <a:xfrm>
              <a:off x="7989334" y="3118400"/>
              <a:ext cx="71313" cy="107795"/>
            </a:xfrm>
            <a:custGeom>
              <a:rect b="b" l="l" r="r" t="t"/>
              <a:pathLst>
                <a:path extrusionOk="0" h="4110" w="2719">
                  <a:moveTo>
                    <a:pt x="539" y="1"/>
                  </a:moveTo>
                  <a:lnTo>
                    <a:pt x="539" y="838"/>
                  </a:lnTo>
                  <a:cubicBezTo>
                    <a:pt x="539" y="900"/>
                    <a:pt x="505" y="958"/>
                    <a:pt x="452" y="987"/>
                  </a:cubicBezTo>
                  <a:cubicBezTo>
                    <a:pt x="111" y="1189"/>
                    <a:pt x="0" y="2190"/>
                    <a:pt x="10" y="2772"/>
                  </a:cubicBezTo>
                  <a:lnTo>
                    <a:pt x="10" y="3893"/>
                  </a:lnTo>
                  <a:cubicBezTo>
                    <a:pt x="10" y="4013"/>
                    <a:pt x="106" y="4110"/>
                    <a:pt x="226" y="4110"/>
                  </a:cubicBezTo>
                  <a:lnTo>
                    <a:pt x="241" y="4110"/>
                  </a:lnTo>
                  <a:cubicBezTo>
                    <a:pt x="260" y="4105"/>
                    <a:pt x="274" y="4105"/>
                    <a:pt x="294" y="4100"/>
                  </a:cubicBezTo>
                  <a:cubicBezTo>
                    <a:pt x="284" y="4071"/>
                    <a:pt x="274" y="4042"/>
                    <a:pt x="274" y="4013"/>
                  </a:cubicBezTo>
                  <a:lnTo>
                    <a:pt x="274" y="2888"/>
                  </a:lnTo>
                  <a:cubicBezTo>
                    <a:pt x="265" y="2305"/>
                    <a:pt x="371" y="1309"/>
                    <a:pt x="717" y="1102"/>
                  </a:cubicBezTo>
                  <a:cubicBezTo>
                    <a:pt x="770" y="1074"/>
                    <a:pt x="804" y="1016"/>
                    <a:pt x="804" y="953"/>
                  </a:cubicBezTo>
                  <a:lnTo>
                    <a:pt x="804" y="116"/>
                  </a:lnTo>
                  <a:lnTo>
                    <a:pt x="2719" y="116"/>
                  </a:lnTo>
                  <a:lnTo>
                    <a:pt x="2719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7" name="Google Shape;7937;p29"/>
            <p:cNvSpPr/>
            <p:nvPr/>
          </p:nvSpPr>
          <p:spPr>
            <a:xfrm>
              <a:off x="8010264" y="3194250"/>
              <a:ext cx="7606" cy="56310"/>
            </a:xfrm>
            <a:custGeom>
              <a:rect b="b" l="l" r="r" t="t"/>
              <a:pathLst>
                <a:path extrusionOk="0" h="2147" w="290">
                  <a:moveTo>
                    <a:pt x="92" y="0"/>
                  </a:moveTo>
                  <a:cubicBezTo>
                    <a:pt x="63" y="0"/>
                    <a:pt x="30" y="10"/>
                    <a:pt x="1" y="29"/>
                  </a:cubicBezTo>
                  <a:cubicBezTo>
                    <a:pt x="6" y="39"/>
                    <a:pt x="6" y="48"/>
                    <a:pt x="6" y="58"/>
                  </a:cubicBezTo>
                  <a:lnTo>
                    <a:pt x="6" y="1935"/>
                  </a:lnTo>
                  <a:cubicBezTo>
                    <a:pt x="6" y="2050"/>
                    <a:pt x="102" y="2146"/>
                    <a:pt x="217" y="2146"/>
                  </a:cubicBezTo>
                  <a:lnTo>
                    <a:pt x="237" y="2146"/>
                  </a:lnTo>
                  <a:cubicBezTo>
                    <a:pt x="251" y="2146"/>
                    <a:pt x="270" y="2142"/>
                    <a:pt x="290" y="2137"/>
                  </a:cubicBezTo>
                  <a:cubicBezTo>
                    <a:pt x="275" y="2113"/>
                    <a:pt x="270" y="2084"/>
                    <a:pt x="270" y="2055"/>
                  </a:cubicBezTo>
                  <a:lnTo>
                    <a:pt x="270" y="178"/>
                  </a:lnTo>
                  <a:cubicBezTo>
                    <a:pt x="270" y="77"/>
                    <a:pt x="193" y="0"/>
                    <a:pt x="92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8" name="Google Shape;7938;p29"/>
            <p:cNvSpPr/>
            <p:nvPr/>
          </p:nvSpPr>
          <p:spPr>
            <a:xfrm>
              <a:off x="8051782" y="3194302"/>
              <a:ext cx="7475" cy="56258"/>
            </a:xfrm>
            <a:custGeom>
              <a:rect b="b" l="l" r="r" t="t"/>
              <a:pathLst>
                <a:path extrusionOk="0" h="2145" w="285">
                  <a:moveTo>
                    <a:pt x="93" y="0"/>
                  </a:moveTo>
                  <a:cubicBezTo>
                    <a:pt x="62" y="0"/>
                    <a:pt x="30" y="9"/>
                    <a:pt x="1" y="27"/>
                  </a:cubicBezTo>
                  <a:cubicBezTo>
                    <a:pt x="1" y="37"/>
                    <a:pt x="6" y="46"/>
                    <a:pt x="6" y="56"/>
                  </a:cubicBezTo>
                  <a:lnTo>
                    <a:pt x="6" y="1933"/>
                  </a:lnTo>
                  <a:cubicBezTo>
                    <a:pt x="1" y="2048"/>
                    <a:pt x="97" y="2144"/>
                    <a:pt x="218" y="2144"/>
                  </a:cubicBezTo>
                  <a:lnTo>
                    <a:pt x="232" y="2144"/>
                  </a:lnTo>
                  <a:cubicBezTo>
                    <a:pt x="251" y="2144"/>
                    <a:pt x="266" y="2140"/>
                    <a:pt x="285" y="2135"/>
                  </a:cubicBezTo>
                  <a:cubicBezTo>
                    <a:pt x="275" y="2111"/>
                    <a:pt x="266" y="2082"/>
                    <a:pt x="266" y="2053"/>
                  </a:cubicBezTo>
                  <a:lnTo>
                    <a:pt x="266" y="176"/>
                  </a:lnTo>
                  <a:cubicBezTo>
                    <a:pt x="266" y="72"/>
                    <a:pt x="183" y="0"/>
                    <a:pt x="93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9" name="Google Shape;7939;p29"/>
            <p:cNvSpPr/>
            <p:nvPr/>
          </p:nvSpPr>
          <p:spPr>
            <a:xfrm>
              <a:off x="8031089" y="3194250"/>
              <a:ext cx="7475" cy="66277"/>
            </a:xfrm>
            <a:custGeom>
              <a:rect b="b" l="l" r="r" t="t"/>
              <a:pathLst>
                <a:path extrusionOk="0" h="2527" w="285">
                  <a:moveTo>
                    <a:pt x="89" y="0"/>
                  </a:moveTo>
                  <a:cubicBezTo>
                    <a:pt x="59" y="0"/>
                    <a:pt x="29" y="8"/>
                    <a:pt x="1" y="24"/>
                  </a:cubicBezTo>
                  <a:cubicBezTo>
                    <a:pt x="1" y="39"/>
                    <a:pt x="6" y="48"/>
                    <a:pt x="6" y="58"/>
                  </a:cubicBezTo>
                  <a:lnTo>
                    <a:pt x="6" y="1425"/>
                  </a:lnTo>
                  <a:cubicBezTo>
                    <a:pt x="6" y="1434"/>
                    <a:pt x="6" y="1444"/>
                    <a:pt x="6" y="1453"/>
                  </a:cubicBezTo>
                  <a:lnTo>
                    <a:pt x="6" y="1935"/>
                  </a:lnTo>
                  <a:cubicBezTo>
                    <a:pt x="6" y="1954"/>
                    <a:pt x="1" y="1978"/>
                    <a:pt x="1" y="1997"/>
                  </a:cubicBezTo>
                  <a:lnTo>
                    <a:pt x="1" y="2315"/>
                  </a:lnTo>
                  <a:cubicBezTo>
                    <a:pt x="1" y="2435"/>
                    <a:pt x="97" y="2527"/>
                    <a:pt x="213" y="2527"/>
                  </a:cubicBezTo>
                  <a:lnTo>
                    <a:pt x="232" y="2527"/>
                  </a:lnTo>
                  <a:cubicBezTo>
                    <a:pt x="246" y="2527"/>
                    <a:pt x="266" y="2527"/>
                    <a:pt x="285" y="2522"/>
                  </a:cubicBezTo>
                  <a:cubicBezTo>
                    <a:pt x="270" y="2493"/>
                    <a:pt x="266" y="2459"/>
                    <a:pt x="266" y="2430"/>
                  </a:cubicBezTo>
                  <a:lnTo>
                    <a:pt x="266" y="2113"/>
                  </a:lnTo>
                  <a:cubicBezTo>
                    <a:pt x="266" y="2093"/>
                    <a:pt x="266" y="2074"/>
                    <a:pt x="266" y="2055"/>
                  </a:cubicBezTo>
                  <a:lnTo>
                    <a:pt x="266" y="1574"/>
                  </a:lnTo>
                  <a:cubicBezTo>
                    <a:pt x="270" y="1559"/>
                    <a:pt x="270" y="1550"/>
                    <a:pt x="266" y="1540"/>
                  </a:cubicBezTo>
                  <a:lnTo>
                    <a:pt x="266" y="178"/>
                  </a:lnTo>
                  <a:cubicBezTo>
                    <a:pt x="266" y="73"/>
                    <a:pt x="180" y="0"/>
                    <a:pt x="89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0" name="Google Shape;7940;p29"/>
            <p:cNvSpPr/>
            <p:nvPr/>
          </p:nvSpPr>
          <p:spPr>
            <a:xfrm>
              <a:off x="8262048" y="3200046"/>
              <a:ext cx="61608" cy="3069"/>
            </a:xfrm>
            <a:custGeom>
              <a:rect b="b" l="l" r="r" t="t"/>
              <a:pathLst>
                <a:path extrusionOk="0" h="117" w="2349">
                  <a:moveTo>
                    <a:pt x="0" y="1"/>
                  </a:moveTo>
                  <a:cubicBezTo>
                    <a:pt x="24" y="68"/>
                    <a:pt x="92" y="116"/>
                    <a:pt x="164" y="116"/>
                  </a:cubicBezTo>
                  <a:lnTo>
                    <a:pt x="2348" y="116"/>
                  </a:lnTo>
                  <a:cubicBezTo>
                    <a:pt x="2310" y="44"/>
                    <a:pt x="2238" y="1"/>
                    <a:pt x="2156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1" name="Google Shape;7941;p29"/>
            <p:cNvSpPr/>
            <p:nvPr/>
          </p:nvSpPr>
          <p:spPr>
            <a:xfrm>
              <a:off x="8262048" y="3220740"/>
              <a:ext cx="51642" cy="3200"/>
            </a:xfrm>
            <a:custGeom>
              <a:rect b="b" l="l" r="r" t="t"/>
              <a:pathLst>
                <a:path extrusionOk="0" h="122" w="1969">
                  <a:moveTo>
                    <a:pt x="0" y="1"/>
                  </a:moveTo>
                  <a:cubicBezTo>
                    <a:pt x="24" y="73"/>
                    <a:pt x="92" y="121"/>
                    <a:pt x="164" y="121"/>
                  </a:cubicBezTo>
                  <a:lnTo>
                    <a:pt x="1968" y="121"/>
                  </a:lnTo>
                  <a:cubicBezTo>
                    <a:pt x="1939" y="59"/>
                    <a:pt x="1887" y="15"/>
                    <a:pt x="1824" y="1"/>
                  </a:cubicBezTo>
                  <a:lnTo>
                    <a:pt x="1487" y="1"/>
                  </a:lnTo>
                  <a:cubicBezTo>
                    <a:pt x="1482" y="3"/>
                    <a:pt x="1478" y="4"/>
                    <a:pt x="1473" y="4"/>
                  </a:cubicBezTo>
                  <a:cubicBezTo>
                    <a:pt x="1468" y="4"/>
                    <a:pt x="1463" y="3"/>
                    <a:pt x="1458" y="1"/>
                  </a:cubicBezTo>
                  <a:lnTo>
                    <a:pt x="1439" y="1"/>
                  </a:lnTo>
                  <a:cubicBezTo>
                    <a:pt x="1432" y="3"/>
                    <a:pt x="1426" y="4"/>
                    <a:pt x="1420" y="4"/>
                  </a:cubicBezTo>
                  <a:cubicBezTo>
                    <a:pt x="1415" y="4"/>
                    <a:pt x="1410" y="3"/>
                    <a:pt x="1405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2" name="Google Shape;7942;p29"/>
            <p:cNvSpPr/>
            <p:nvPr/>
          </p:nvSpPr>
          <p:spPr>
            <a:xfrm>
              <a:off x="8262048" y="3241433"/>
              <a:ext cx="27145" cy="3069"/>
            </a:xfrm>
            <a:custGeom>
              <a:rect b="b" l="l" r="r" t="t"/>
              <a:pathLst>
                <a:path extrusionOk="0" h="117" w="1035">
                  <a:moveTo>
                    <a:pt x="0" y="1"/>
                  </a:moveTo>
                  <a:cubicBezTo>
                    <a:pt x="24" y="73"/>
                    <a:pt x="92" y="116"/>
                    <a:pt x="164" y="116"/>
                  </a:cubicBezTo>
                  <a:lnTo>
                    <a:pt x="1035" y="116"/>
                  </a:lnTo>
                  <a:cubicBezTo>
                    <a:pt x="1001" y="49"/>
                    <a:pt x="929" y="1"/>
                    <a:pt x="847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3" name="Google Shape;7943;p29"/>
            <p:cNvSpPr/>
            <p:nvPr/>
          </p:nvSpPr>
          <p:spPr>
            <a:xfrm>
              <a:off x="8257511" y="3179221"/>
              <a:ext cx="56179" cy="3069"/>
            </a:xfrm>
            <a:custGeom>
              <a:rect b="b" l="l" r="r" t="t"/>
              <a:pathLst>
                <a:path extrusionOk="0" h="117" w="2142">
                  <a:moveTo>
                    <a:pt x="0" y="1"/>
                  </a:moveTo>
                  <a:cubicBezTo>
                    <a:pt x="5" y="6"/>
                    <a:pt x="5" y="15"/>
                    <a:pt x="10" y="20"/>
                  </a:cubicBezTo>
                  <a:cubicBezTo>
                    <a:pt x="42" y="79"/>
                    <a:pt x="103" y="117"/>
                    <a:pt x="167" y="117"/>
                  </a:cubicBezTo>
                  <a:cubicBezTo>
                    <a:pt x="171" y="117"/>
                    <a:pt x="174" y="117"/>
                    <a:pt x="178" y="116"/>
                  </a:cubicBezTo>
                  <a:lnTo>
                    <a:pt x="2141" y="116"/>
                  </a:lnTo>
                  <a:cubicBezTo>
                    <a:pt x="2103" y="44"/>
                    <a:pt x="2031" y="1"/>
                    <a:pt x="1954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4" name="Google Shape;7944;p29"/>
            <p:cNvSpPr/>
            <p:nvPr/>
          </p:nvSpPr>
          <p:spPr>
            <a:xfrm>
              <a:off x="8208544" y="3242325"/>
              <a:ext cx="10753" cy="6347"/>
            </a:xfrm>
            <a:custGeom>
              <a:rect b="b" l="l" r="r" t="t"/>
              <a:pathLst>
                <a:path extrusionOk="0" h="242" w="410">
                  <a:moveTo>
                    <a:pt x="0" y="1"/>
                  </a:moveTo>
                  <a:cubicBezTo>
                    <a:pt x="77" y="102"/>
                    <a:pt x="226" y="179"/>
                    <a:pt x="409" y="241"/>
                  </a:cubicBezTo>
                  <a:cubicBezTo>
                    <a:pt x="342" y="203"/>
                    <a:pt x="284" y="150"/>
                    <a:pt x="246" y="82"/>
                  </a:cubicBezTo>
                  <a:cubicBezTo>
                    <a:pt x="212" y="29"/>
                    <a:pt x="154" y="1"/>
                    <a:pt x="92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5" name="Google Shape;7945;p29"/>
            <p:cNvSpPr/>
            <p:nvPr/>
          </p:nvSpPr>
          <p:spPr>
            <a:xfrm>
              <a:off x="8182159" y="3145886"/>
              <a:ext cx="88360" cy="93317"/>
            </a:xfrm>
            <a:custGeom>
              <a:rect b="b" l="l" r="r" t="t"/>
              <a:pathLst>
                <a:path extrusionOk="0" h="3558" w="3369">
                  <a:moveTo>
                    <a:pt x="3192" y="1"/>
                  </a:moveTo>
                  <a:cubicBezTo>
                    <a:pt x="3185" y="1"/>
                    <a:pt x="3178" y="1"/>
                    <a:pt x="3171" y="1"/>
                  </a:cubicBezTo>
                  <a:cubicBezTo>
                    <a:pt x="3070" y="1"/>
                    <a:pt x="2897" y="40"/>
                    <a:pt x="2637" y="228"/>
                  </a:cubicBezTo>
                  <a:cubicBezTo>
                    <a:pt x="2387" y="415"/>
                    <a:pt x="2094" y="536"/>
                    <a:pt x="1781" y="574"/>
                  </a:cubicBezTo>
                  <a:cubicBezTo>
                    <a:pt x="1449" y="637"/>
                    <a:pt x="1189" y="685"/>
                    <a:pt x="713" y="1310"/>
                  </a:cubicBezTo>
                  <a:cubicBezTo>
                    <a:pt x="679" y="1354"/>
                    <a:pt x="626" y="1382"/>
                    <a:pt x="573" y="1382"/>
                  </a:cubicBezTo>
                  <a:lnTo>
                    <a:pt x="1" y="1382"/>
                  </a:lnTo>
                  <a:lnTo>
                    <a:pt x="1" y="3557"/>
                  </a:lnTo>
                  <a:lnTo>
                    <a:pt x="265" y="3557"/>
                  </a:lnTo>
                  <a:lnTo>
                    <a:pt x="265" y="1498"/>
                  </a:lnTo>
                  <a:lnTo>
                    <a:pt x="833" y="1498"/>
                  </a:lnTo>
                  <a:cubicBezTo>
                    <a:pt x="891" y="1498"/>
                    <a:pt x="944" y="1469"/>
                    <a:pt x="972" y="1426"/>
                  </a:cubicBezTo>
                  <a:cubicBezTo>
                    <a:pt x="1449" y="800"/>
                    <a:pt x="1713" y="752"/>
                    <a:pt x="2046" y="690"/>
                  </a:cubicBezTo>
                  <a:cubicBezTo>
                    <a:pt x="2353" y="651"/>
                    <a:pt x="2652" y="531"/>
                    <a:pt x="2902" y="343"/>
                  </a:cubicBezTo>
                  <a:cubicBezTo>
                    <a:pt x="3109" y="189"/>
                    <a:pt x="3263" y="136"/>
                    <a:pt x="3369" y="122"/>
                  </a:cubicBezTo>
                  <a:cubicBezTo>
                    <a:pt x="3359" y="98"/>
                    <a:pt x="3345" y="74"/>
                    <a:pt x="3325" y="50"/>
                  </a:cubicBezTo>
                  <a:lnTo>
                    <a:pt x="3316" y="40"/>
                  </a:lnTo>
                  <a:cubicBezTo>
                    <a:pt x="3282" y="15"/>
                    <a:pt x="3238" y="1"/>
                    <a:pt x="3192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6" name="Google Shape;7946;p29"/>
            <p:cNvSpPr/>
            <p:nvPr/>
          </p:nvSpPr>
          <p:spPr>
            <a:xfrm>
              <a:off x="7992115" y="2940577"/>
              <a:ext cx="67903" cy="17572"/>
            </a:xfrm>
            <a:custGeom>
              <a:rect b="b" l="l" r="r" t="t"/>
              <a:pathLst>
                <a:path extrusionOk="0" h="670" w="2589">
                  <a:moveTo>
                    <a:pt x="2257" y="1"/>
                  </a:moveTo>
                  <a:cubicBezTo>
                    <a:pt x="2295" y="111"/>
                    <a:pt x="2213" y="232"/>
                    <a:pt x="2088" y="232"/>
                  </a:cubicBezTo>
                  <a:lnTo>
                    <a:pt x="212" y="232"/>
                  </a:lnTo>
                  <a:cubicBezTo>
                    <a:pt x="96" y="232"/>
                    <a:pt x="0" y="328"/>
                    <a:pt x="0" y="443"/>
                  </a:cubicBezTo>
                  <a:lnTo>
                    <a:pt x="0" y="463"/>
                  </a:lnTo>
                  <a:cubicBezTo>
                    <a:pt x="0" y="564"/>
                    <a:pt x="72" y="650"/>
                    <a:pt x="173" y="670"/>
                  </a:cubicBezTo>
                  <a:lnTo>
                    <a:pt x="284" y="670"/>
                  </a:lnTo>
                  <a:cubicBezTo>
                    <a:pt x="274" y="641"/>
                    <a:pt x="265" y="612"/>
                    <a:pt x="265" y="578"/>
                  </a:cubicBezTo>
                  <a:lnTo>
                    <a:pt x="265" y="564"/>
                  </a:lnTo>
                  <a:cubicBezTo>
                    <a:pt x="265" y="443"/>
                    <a:pt x="361" y="352"/>
                    <a:pt x="476" y="352"/>
                  </a:cubicBezTo>
                  <a:lnTo>
                    <a:pt x="2353" y="352"/>
                  </a:lnTo>
                  <a:cubicBezTo>
                    <a:pt x="2589" y="352"/>
                    <a:pt x="2589" y="1"/>
                    <a:pt x="2353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7" name="Google Shape;7947;p29"/>
            <p:cNvSpPr/>
            <p:nvPr/>
          </p:nvSpPr>
          <p:spPr>
            <a:xfrm>
              <a:off x="8016585" y="2925942"/>
              <a:ext cx="77502" cy="11514"/>
            </a:xfrm>
            <a:custGeom>
              <a:rect b="b" l="l" r="r" t="t"/>
              <a:pathLst>
                <a:path extrusionOk="0" h="439" w="2955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227"/>
                  </a:lnTo>
                  <a:cubicBezTo>
                    <a:pt x="1" y="347"/>
                    <a:pt x="97" y="438"/>
                    <a:pt x="212" y="438"/>
                  </a:cubicBezTo>
                  <a:lnTo>
                    <a:pt x="284" y="438"/>
                  </a:lnTo>
                  <a:cubicBezTo>
                    <a:pt x="270" y="410"/>
                    <a:pt x="260" y="376"/>
                    <a:pt x="265" y="347"/>
                  </a:cubicBezTo>
                  <a:lnTo>
                    <a:pt x="265" y="328"/>
                  </a:lnTo>
                  <a:cubicBezTo>
                    <a:pt x="265" y="212"/>
                    <a:pt x="357" y="116"/>
                    <a:pt x="477" y="116"/>
                  </a:cubicBezTo>
                  <a:lnTo>
                    <a:pt x="1689" y="116"/>
                  </a:lnTo>
                  <a:cubicBezTo>
                    <a:pt x="2017" y="116"/>
                    <a:pt x="2560" y="159"/>
                    <a:pt x="2955" y="285"/>
                  </a:cubicBezTo>
                  <a:cubicBezTo>
                    <a:pt x="2594" y="63"/>
                    <a:pt x="1839" y="1"/>
                    <a:pt x="143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8" name="Google Shape;7948;p29"/>
            <p:cNvSpPr/>
            <p:nvPr/>
          </p:nvSpPr>
          <p:spPr>
            <a:xfrm>
              <a:off x="8104788" y="2939712"/>
              <a:ext cx="19461" cy="3174"/>
            </a:xfrm>
            <a:custGeom>
              <a:rect b="b" l="l" r="r" t="t"/>
              <a:pathLst>
                <a:path extrusionOk="0" h="121" w="742">
                  <a:moveTo>
                    <a:pt x="1" y="0"/>
                  </a:moveTo>
                  <a:cubicBezTo>
                    <a:pt x="6" y="10"/>
                    <a:pt x="15" y="24"/>
                    <a:pt x="20" y="34"/>
                  </a:cubicBezTo>
                  <a:cubicBezTo>
                    <a:pt x="49" y="87"/>
                    <a:pt x="107" y="120"/>
                    <a:pt x="169" y="120"/>
                  </a:cubicBezTo>
                  <a:lnTo>
                    <a:pt x="742" y="120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9" name="Google Shape;7949;p29"/>
            <p:cNvSpPr/>
            <p:nvPr/>
          </p:nvSpPr>
          <p:spPr>
            <a:xfrm>
              <a:off x="8034892" y="3002789"/>
              <a:ext cx="29926" cy="30345"/>
            </a:xfrm>
            <a:custGeom>
              <a:rect b="b" l="l" r="r" t="t"/>
              <a:pathLst>
                <a:path extrusionOk="0" h="1157" w="1141">
                  <a:moveTo>
                    <a:pt x="896" y="0"/>
                  </a:moveTo>
                  <a:cubicBezTo>
                    <a:pt x="891" y="0"/>
                    <a:pt x="886" y="1"/>
                    <a:pt x="881" y="1"/>
                  </a:cubicBezTo>
                  <a:lnTo>
                    <a:pt x="799" y="1"/>
                  </a:lnTo>
                  <a:cubicBezTo>
                    <a:pt x="828" y="83"/>
                    <a:pt x="789" y="174"/>
                    <a:pt x="712" y="217"/>
                  </a:cubicBezTo>
                  <a:cubicBezTo>
                    <a:pt x="462" y="343"/>
                    <a:pt x="77" y="617"/>
                    <a:pt x="19" y="872"/>
                  </a:cubicBezTo>
                  <a:cubicBezTo>
                    <a:pt x="0" y="954"/>
                    <a:pt x="24" y="1040"/>
                    <a:pt x="82" y="1108"/>
                  </a:cubicBezTo>
                  <a:lnTo>
                    <a:pt x="87" y="1112"/>
                  </a:lnTo>
                  <a:cubicBezTo>
                    <a:pt x="125" y="1142"/>
                    <a:pt x="170" y="1157"/>
                    <a:pt x="216" y="1157"/>
                  </a:cubicBezTo>
                  <a:cubicBezTo>
                    <a:pt x="223" y="1157"/>
                    <a:pt x="229" y="1156"/>
                    <a:pt x="236" y="1156"/>
                  </a:cubicBezTo>
                  <a:cubicBezTo>
                    <a:pt x="255" y="1156"/>
                    <a:pt x="279" y="1156"/>
                    <a:pt x="299" y="1151"/>
                  </a:cubicBezTo>
                  <a:cubicBezTo>
                    <a:pt x="274" y="1098"/>
                    <a:pt x="270" y="1045"/>
                    <a:pt x="284" y="987"/>
                  </a:cubicBezTo>
                  <a:cubicBezTo>
                    <a:pt x="337" y="737"/>
                    <a:pt x="727" y="458"/>
                    <a:pt x="972" y="333"/>
                  </a:cubicBezTo>
                  <a:cubicBezTo>
                    <a:pt x="1141" y="249"/>
                    <a:pt x="1077" y="0"/>
                    <a:pt x="896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0" name="Google Shape;7950;p29"/>
            <p:cNvSpPr/>
            <p:nvPr/>
          </p:nvSpPr>
          <p:spPr>
            <a:xfrm>
              <a:off x="7992115" y="2982096"/>
              <a:ext cx="67903" cy="17572"/>
            </a:xfrm>
            <a:custGeom>
              <a:rect b="b" l="l" r="r" t="t"/>
              <a:pathLst>
                <a:path extrusionOk="0" h="670" w="2589">
                  <a:moveTo>
                    <a:pt x="2257" y="1"/>
                  </a:moveTo>
                  <a:cubicBezTo>
                    <a:pt x="2295" y="112"/>
                    <a:pt x="2213" y="232"/>
                    <a:pt x="2088" y="232"/>
                  </a:cubicBezTo>
                  <a:lnTo>
                    <a:pt x="212" y="232"/>
                  </a:lnTo>
                  <a:cubicBezTo>
                    <a:pt x="96" y="232"/>
                    <a:pt x="0" y="328"/>
                    <a:pt x="0" y="444"/>
                  </a:cubicBezTo>
                  <a:lnTo>
                    <a:pt x="0" y="458"/>
                  </a:lnTo>
                  <a:cubicBezTo>
                    <a:pt x="0" y="573"/>
                    <a:pt x="96" y="670"/>
                    <a:pt x="212" y="670"/>
                  </a:cubicBezTo>
                  <a:lnTo>
                    <a:pt x="289" y="670"/>
                  </a:lnTo>
                  <a:cubicBezTo>
                    <a:pt x="274" y="641"/>
                    <a:pt x="265" y="612"/>
                    <a:pt x="265" y="578"/>
                  </a:cubicBezTo>
                  <a:lnTo>
                    <a:pt x="265" y="564"/>
                  </a:lnTo>
                  <a:cubicBezTo>
                    <a:pt x="265" y="444"/>
                    <a:pt x="361" y="352"/>
                    <a:pt x="476" y="352"/>
                  </a:cubicBezTo>
                  <a:lnTo>
                    <a:pt x="2353" y="352"/>
                  </a:lnTo>
                  <a:cubicBezTo>
                    <a:pt x="2589" y="352"/>
                    <a:pt x="2589" y="1"/>
                    <a:pt x="2353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1" name="Google Shape;7951;p29"/>
            <p:cNvSpPr/>
            <p:nvPr/>
          </p:nvSpPr>
          <p:spPr>
            <a:xfrm>
              <a:off x="7982122" y="2961271"/>
              <a:ext cx="77896" cy="17704"/>
            </a:xfrm>
            <a:custGeom>
              <a:rect b="b" l="l" r="r" t="t"/>
              <a:pathLst>
                <a:path extrusionOk="0" h="675" w="2970">
                  <a:moveTo>
                    <a:pt x="2638" y="1"/>
                  </a:moveTo>
                  <a:cubicBezTo>
                    <a:pt x="2676" y="116"/>
                    <a:pt x="2594" y="237"/>
                    <a:pt x="2469" y="237"/>
                  </a:cubicBezTo>
                  <a:lnTo>
                    <a:pt x="598" y="237"/>
                  </a:lnTo>
                  <a:cubicBezTo>
                    <a:pt x="574" y="237"/>
                    <a:pt x="554" y="232"/>
                    <a:pt x="535" y="232"/>
                  </a:cubicBezTo>
                  <a:lnTo>
                    <a:pt x="217" y="232"/>
                  </a:lnTo>
                  <a:cubicBezTo>
                    <a:pt x="97" y="232"/>
                    <a:pt x="1" y="328"/>
                    <a:pt x="1" y="444"/>
                  </a:cubicBezTo>
                  <a:lnTo>
                    <a:pt x="1" y="458"/>
                  </a:lnTo>
                  <a:cubicBezTo>
                    <a:pt x="1" y="578"/>
                    <a:pt x="97" y="675"/>
                    <a:pt x="217" y="675"/>
                  </a:cubicBezTo>
                  <a:lnTo>
                    <a:pt x="290" y="675"/>
                  </a:lnTo>
                  <a:cubicBezTo>
                    <a:pt x="275" y="646"/>
                    <a:pt x="266" y="612"/>
                    <a:pt x="266" y="578"/>
                  </a:cubicBezTo>
                  <a:lnTo>
                    <a:pt x="266" y="564"/>
                  </a:lnTo>
                  <a:cubicBezTo>
                    <a:pt x="266" y="444"/>
                    <a:pt x="362" y="347"/>
                    <a:pt x="477" y="347"/>
                  </a:cubicBezTo>
                  <a:lnTo>
                    <a:pt x="800" y="347"/>
                  </a:lnTo>
                  <a:cubicBezTo>
                    <a:pt x="819" y="352"/>
                    <a:pt x="838" y="352"/>
                    <a:pt x="857" y="352"/>
                  </a:cubicBezTo>
                  <a:lnTo>
                    <a:pt x="2734" y="352"/>
                  </a:lnTo>
                  <a:cubicBezTo>
                    <a:pt x="2970" y="352"/>
                    <a:pt x="2970" y="1"/>
                    <a:pt x="2734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2" name="Google Shape;7952;p29"/>
            <p:cNvSpPr/>
            <p:nvPr/>
          </p:nvSpPr>
          <p:spPr>
            <a:xfrm>
              <a:off x="8238942" y="3070823"/>
              <a:ext cx="72231" cy="13769"/>
            </a:xfrm>
            <a:custGeom>
              <a:rect b="b" l="l" r="r" t="t"/>
              <a:pathLst>
                <a:path extrusionOk="0" h="525" w="2754">
                  <a:moveTo>
                    <a:pt x="1" y="0"/>
                  </a:moveTo>
                  <a:lnTo>
                    <a:pt x="1" y="525"/>
                  </a:lnTo>
                  <a:lnTo>
                    <a:pt x="2753" y="525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3" name="Google Shape;7953;p29"/>
            <p:cNvSpPr/>
            <p:nvPr/>
          </p:nvSpPr>
          <p:spPr>
            <a:xfrm>
              <a:off x="7995262" y="3094297"/>
              <a:ext cx="72335" cy="13769"/>
            </a:xfrm>
            <a:custGeom>
              <a:rect b="b" l="l" r="r" t="t"/>
              <a:pathLst>
                <a:path extrusionOk="0" h="525" w="2758">
                  <a:moveTo>
                    <a:pt x="0" y="0"/>
                  </a:moveTo>
                  <a:lnTo>
                    <a:pt x="0" y="525"/>
                  </a:lnTo>
                  <a:lnTo>
                    <a:pt x="2757" y="525"/>
                  </a:lnTo>
                  <a:lnTo>
                    <a:pt x="2757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4" name="Google Shape;7954;p29"/>
            <p:cNvSpPr/>
            <p:nvPr/>
          </p:nvSpPr>
          <p:spPr>
            <a:xfrm>
              <a:off x="8158056" y="3175182"/>
              <a:ext cx="13769" cy="72231"/>
            </a:xfrm>
            <a:custGeom>
              <a:rect b="b" l="l" r="r" t="t"/>
              <a:pathLst>
                <a:path extrusionOk="0" h="2754" w="525">
                  <a:moveTo>
                    <a:pt x="0" y="1"/>
                  </a:moveTo>
                  <a:lnTo>
                    <a:pt x="0" y="2753"/>
                  </a:lnTo>
                  <a:lnTo>
                    <a:pt x="525" y="2753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5" name="Google Shape;7955;p29"/>
            <p:cNvSpPr/>
            <p:nvPr/>
          </p:nvSpPr>
          <p:spPr>
            <a:xfrm>
              <a:off x="8134582" y="2931503"/>
              <a:ext cx="13769" cy="72335"/>
            </a:xfrm>
            <a:custGeom>
              <a:rect b="b" l="l" r="r" t="t"/>
              <a:pathLst>
                <a:path extrusionOk="0" h="2758" w="525">
                  <a:moveTo>
                    <a:pt x="0" y="0"/>
                  </a:moveTo>
                  <a:lnTo>
                    <a:pt x="0" y="2757"/>
                  </a:lnTo>
                  <a:lnTo>
                    <a:pt x="525" y="2757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6" name="Google Shape;7956;p29"/>
            <p:cNvSpPr/>
            <p:nvPr/>
          </p:nvSpPr>
          <p:spPr>
            <a:xfrm>
              <a:off x="7990462" y="3004940"/>
              <a:ext cx="17074" cy="109080"/>
            </a:xfrm>
            <a:custGeom>
              <a:rect b="b" l="l" r="r" t="t"/>
              <a:pathLst>
                <a:path extrusionOk="0" h="4159" w="651">
                  <a:moveTo>
                    <a:pt x="0" y="1"/>
                  </a:moveTo>
                  <a:lnTo>
                    <a:pt x="0" y="4158"/>
                  </a:lnTo>
                  <a:lnTo>
                    <a:pt x="650" y="415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7" name="Google Shape;7957;p29"/>
            <p:cNvSpPr/>
            <p:nvPr/>
          </p:nvSpPr>
          <p:spPr>
            <a:xfrm>
              <a:off x="8232778" y="3067151"/>
              <a:ext cx="16917" cy="81174"/>
            </a:xfrm>
            <a:custGeom>
              <a:rect b="b" l="l" r="r" t="t"/>
              <a:pathLst>
                <a:path extrusionOk="0" h="3095" w="645">
                  <a:moveTo>
                    <a:pt x="0" y="1"/>
                  </a:moveTo>
                  <a:lnTo>
                    <a:pt x="0" y="3095"/>
                  </a:lnTo>
                  <a:lnTo>
                    <a:pt x="645" y="3095"/>
                  </a:lnTo>
                  <a:lnTo>
                    <a:pt x="645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8" name="Google Shape;7958;p29"/>
            <p:cNvSpPr/>
            <p:nvPr/>
          </p:nvSpPr>
          <p:spPr>
            <a:xfrm>
              <a:off x="8066181" y="3236030"/>
              <a:ext cx="109054" cy="17048"/>
            </a:xfrm>
            <a:custGeom>
              <a:rect b="b" l="l" r="r" t="t"/>
              <a:pathLst>
                <a:path extrusionOk="0" h="650" w="4158">
                  <a:moveTo>
                    <a:pt x="1" y="0"/>
                  </a:moveTo>
                  <a:lnTo>
                    <a:pt x="1" y="650"/>
                  </a:lnTo>
                  <a:lnTo>
                    <a:pt x="4158" y="650"/>
                  </a:lnTo>
                  <a:lnTo>
                    <a:pt x="415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9" name="Google Shape;7959;p29"/>
            <p:cNvSpPr/>
            <p:nvPr/>
          </p:nvSpPr>
          <p:spPr>
            <a:xfrm>
              <a:off x="8130674" y="2992193"/>
              <a:ext cx="83325" cy="17074"/>
            </a:xfrm>
            <a:custGeom>
              <a:rect b="b" l="l" r="r" t="t"/>
              <a:pathLst>
                <a:path extrusionOk="0" h="651" w="3177">
                  <a:moveTo>
                    <a:pt x="0" y="1"/>
                  </a:moveTo>
                  <a:lnTo>
                    <a:pt x="0" y="650"/>
                  </a:lnTo>
                  <a:lnTo>
                    <a:pt x="3176" y="650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0" name="Google Shape;7960;p29"/>
            <p:cNvSpPr/>
            <p:nvPr/>
          </p:nvSpPr>
          <p:spPr>
            <a:xfrm>
              <a:off x="8001950" y="3059467"/>
              <a:ext cx="11514" cy="15133"/>
            </a:xfrm>
            <a:custGeom>
              <a:rect b="b" l="l" r="r" t="t"/>
              <a:pathLst>
                <a:path extrusionOk="0" h="577" w="439">
                  <a:moveTo>
                    <a:pt x="217" y="0"/>
                  </a:moveTo>
                  <a:cubicBezTo>
                    <a:pt x="97" y="0"/>
                    <a:pt x="0" y="97"/>
                    <a:pt x="0" y="217"/>
                  </a:cubicBezTo>
                  <a:lnTo>
                    <a:pt x="0" y="371"/>
                  </a:lnTo>
                  <a:cubicBezTo>
                    <a:pt x="8" y="508"/>
                    <a:pt x="113" y="577"/>
                    <a:pt x="219" y="577"/>
                  </a:cubicBezTo>
                  <a:cubicBezTo>
                    <a:pt x="325" y="577"/>
                    <a:pt x="431" y="508"/>
                    <a:pt x="438" y="371"/>
                  </a:cubicBezTo>
                  <a:lnTo>
                    <a:pt x="438" y="217"/>
                  </a:lnTo>
                  <a:cubicBezTo>
                    <a:pt x="438" y="97"/>
                    <a:pt x="342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1" name="Google Shape;7961;p29"/>
            <p:cNvSpPr/>
            <p:nvPr/>
          </p:nvSpPr>
          <p:spPr>
            <a:xfrm>
              <a:off x="8001950" y="3039901"/>
              <a:ext cx="11514" cy="15133"/>
            </a:xfrm>
            <a:custGeom>
              <a:rect b="b" l="l" r="r" t="t"/>
              <a:pathLst>
                <a:path extrusionOk="0" h="577" w="439">
                  <a:moveTo>
                    <a:pt x="217" y="1"/>
                  </a:moveTo>
                  <a:cubicBezTo>
                    <a:pt x="97" y="1"/>
                    <a:pt x="0" y="97"/>
                    <a:pt x="0" y="217"/>
                  </a:cubicBezTo>
                  <a:lnTo>
                    <a:pt x="0" y="371"/>
                  </a:lnTo>
                  <a:cubicBezTo>
                    <a:pt x="8" y="508"/>
                    <a:pt x="113" y="577"/>
                    <a:pt x="219" y="577"/>
                  </a:cubicBezTo>
                  <a:cubicBezTo>
                    <a:pt x="325" y="577"/>
                    <a:pt x="431" y="508"/>
                    <a:pt x="438" y="371"/>
                  </a:cubicBezTo>
                  <a:lnTo>
                    <a:pt x="438" y="217"/>
                  </a:lnTo>
                  <a:cubicBezTo>
                    <a:pt x="438" y="97"/>
                    <a:pt x="342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2" name="Google Shape;7962;p29"/>
            <p:cNvSpPr/>
            <p:nvPr/>
          </p:nvSpPr>
          <p:spPr>
            <a:xfrm>
              <a:off x="8293967" y="3103529"/>
              <a:ext cx="11514" cy="14871"/>
            </a:xfrm>
            <a:custGeom>
              <a:rect b="b" l="l" r="r" t="t"/>
              <a:pathLst>
                <a:path extrusionOk="0" h="567" w="439">
                  <a:moveTo>
                    <a:pt x="220" y="1"/>
                  </a:moveTo>
                  <a:cubicBezTo>
                    <a:pt x="114" y="1"/>
                    <a:pt x="8" y="69"/>
                    <a:pt x="1" y="207"/>
                  </a:cubicBezTo>
                  <a:lnTo>
                    <a:pt x="1" y="361"/>
                  </a:lnTo>
                  <a:cubicBezTo>
                    <a:pt x="8" y="498"/>
                    <a:pt x="114" y="566"/>
                    <a:pt x="220" y="566"/>
                  </a:cubicBezTo>
                  <a:cubicBezTo>
                    <a:pt x="326" y="566"/>
                    <a:pt x="431" y="498"/>
                    <a:pt x="439" y="361"/>
                  </a:cubicBezTo>
                  <a:lnTo>
                    <a:pt x="439" y="207"/>
                  </a:lnTo>
                  <a:cubicBezTo>
                    <a:pt x="431" y="69"/>
                    <a:pt x="326" y="1"/>
                    <a:pt x="2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3" name="Google Shape;7963;p29"/>
            <p:cNvSpPr/>
            <p:nvPr/>
          </p:nvSpPr>
          <p:spPr>
            <a:xfrm>
              <a:off x="8293967" y="3122806"/>
              <a:ext cx="11514" cy="15238"/>
            </a:xfrm>
            <a:custGeom>
              <a:rect b="b" l="l" r="r" t="t"/>
              <a:pathLst>
                <a:path extrusionOk="0" h="581" w="439">
                  <a:moveTo>
                    <a:pt x="22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371"/>
                  </a:lnTo>
                  <a:cubicBezTo>
                    <a:pt x="8" y="511"/>
                    <a:pt x="114" y="581"/>
                    <a:pt x="220" y="581"/>
                  </a:cubicBezTo>
                  <a:cubicBezTo>
                    <a:pt x="326" y="581"/>
                    <a:pt x="431" y="511"/>
                    <a:pt x="439" y="371"/>
                  </a:cubicBezTo>
                  <a:lnTo>
                    <a:pt x="439" y="222"/>
                  </a:lnTo>
                  <a:cubicBezTo>
                    <a:pt x="439" y="97"/>
                    <a:pt x="342" y="1"/>
                    <a:pt x="2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4" name="Google Shape;7964;p29"/>
            <p:cNvSpPr/>
            <p:nvPr/>
          </p:nvSpPr>
          <p:spPr>
            <a:xfrm>
              <a:off x="7972418" y="2907636"/>
              <a:ext cx="362726" cy="362857"/>
            </a:xfrm>
            <a:custGeom>
              <a:rect b="b" l="l" r="r" t="t"/>
              <a:pathLst>
                <a:path extrusionOk="0" h="13835" w="13830">
                  <a:moveTo>
                    <a:pt x="6727" y="896"/>
                  </a:moveTo>
                  <a:lnTo>
                    <a:pt x="6727" y="3648"/>
                  </a:lnTo>
                  <a:lnTo>
                    <a:pt x="6203" y="3648"/>
                  </a:lnTo>
                  <a:lnTo>
                    <a:pt x="6203" y="896"/>
                  </a:lnTo>
                  <a:close/>
                  <a:moveTo>
                    <a:pt x="9946" y="896"/>
                  </a:moveTo>
                  <a:cubicBezTo>
                    <a:pt x="9941" y="930"/>
                    <a:pt x="9941" y="958"/>
                    <a:pt x="9941" y="987"/>
                  </a:cubicBezTo>
                  <a:lnTo>
                    <a:pt x="9941" y="2354"/>
                  </a:lnTo>
                  <a:cubicBezTo>
                    <a:pt x="9802" y="2205"/>
                    <a:pt x="9629" y="2094"/>
                    <a:pt x="9431" y="2041"/>
                  </a:cubicBezTo>
                  <a:cubicBezTo>
                    <a:pt x="9384" y="2031"/>
                    <a:pt x="9337" y="2026"/>
                    <a:pt x="9290" y="2026"/>
                  </a:cubicBezTo>
                  <a:cubicBezTo>
                    <a:pt x="9131" y="2026"/>
                    <a:pt x="8977" y="2082"/>
                    <a:pt x="8854" y="2190"/>
                  </a:cubicBezTo>
                  <a:lnTo>
                    <a:pt x="8849" y="2195"/>
                  </a:lnTo>
                  <a:cubicBezTo>
                    <a:pt x="8830" y="2210"/>
                    <a:pt x="8387" y="2604"/>
                    <a:pt x="8969" y="3408"/>
                  </a:cubicBezTo>
                  <a:cubicBezTo>
                    <a:pt x="9027" y="3485"/>
                    <a:pt x="9075" y="3566"/>
                    <a:pt x="9114" y="3648"/>
                  </a:cubicBezTo>
                  <a:lnTo>
                    <a:pt x="7165" y="3648"/>
                  </a:lnTo>
                  <a:lnTo>
                    <a:pt x="7165" y="896"/>
                  </a:lnTo>
                  <a:close/>
                  <a:moveTo>
                    <a:pt x="3137" y="722"/>
                  </a:moveTo>
                  <a:cubicBezTo>
                    <a:pt x="3751" y="722"/>
                    <a:pt x="4610" y="845"/>
                    <a:pt x="4783" y="1141"/>
                  </a:cubicBezTo>
                  <a:cubicBezTo>
                    <a:pt x="4822" y="1209"/>
                    <a:pt x="4894" y="1252"/>
                    <a:pt x="4976" y="1252"/>
                  </a:cubicBezTo>
                  <a:lnTo>
                    <a:pt x="5765" y="1252"/>
                  </a:lnTo>
                  <a:lnTo>
                    <a:pt x="5765" y="3340"/>
                  </a:lnTo>
                  <a:lnTo>
                    <a:pt x="5236" y="3340"/>
                  </a:lnTo>
                  <a:cubicBezTo>
                    <a:pt x="5168" y="3340"/>
                    <a:pt x="5106" y="3374"/>
                    <a:pt x="5062" y="3427"/>
                  </a:cubicBezTo>
                  <a:cubicBezTo>
                    <a:pt x="4596" y="4043"/>
                    <a:pt x="4341" y="4091"/>
                    <a:pt x="4018" y="4149"/>
                  </a:cubicBezTo>
                  <a:cubicBezTo>
                    <a:pt x="3701" y="4192"/>
                    <a:pt x="3402" y="4312"/>
                    <a:pt x="3142" y="4505"/>
                  </a:cubicBezTo>
                  <a:cubicBezTo>
                    <a:pt x="2910" y="4674"/>
                    <a:pt x="2743" y="4725"/>
                    <a:pt x="2637" y="4725"/>
                  </a:cubicBezTo>
                  <a:cubicBezTo>
                    <a:pt x="2580" y="4725"/>
                    <a:pt x="2540" y="4711"/>
                    <a:pt x="2517" y="4692"/>
                  </a:cubicBezTo>
                  <a:cubicBezTo>
                    <a:pt x="2469" y="4639"/>
                    <a:pt x="2450" y="4562"/>
                    <a:pt x="2464" y="4495"/>
                  </a:cubicBezTo>
                  <a:cubicBezTo>
                    <a:pt x="2517" y="4254"/>
                    <a:pt x="2902" y="3985"/>
                    <a:pt x="3133" y="3865"/>
                  </a:cubicBezTo>
                  <a:cubicBezTo>
                    <a:pt x="3340" y="3761"/>
                    <a:pt x="3257" y="3450"/>
                    <a:pt x="3033" y="3450"/>
                  </a:cubicBezTo>
                  <a:cubicBezTo>
                    <a:pt x="3028" y="3450"/>
                    <a:pt x="3023" y="3451"/>
                    <a:pt x="3017" y="3451"/>
                  </a:cubicBezTo>
                  <a:lnTo>
                    <a:pt x="982" y="3451"/>
                  </a:lnTo>
                  <a:cubicBezTo>
                    <a:pt x="891" y="3451"/>
                    <a:pt x="814" y="3379"/>
                    <a:pt x="814" y="3283"/>
                  </a:cubicBezTo>
                  <a:lnTo>
                    <a:pt x="814" y="3268"/>
                  </a:lnTo>
                  <a:cubicBezTo>
                    <a:pt x="814" y="3172"/>
                    <a:pt x="891" y="3100"/>
                    <a:pt x="982" y="3100"/>
                  </a:cubicBezTo>
                  <a:lnTo>
                    <a:pt x="2859" y="3100"/>
                  </a:lnTo>
                  <a:cubicBezTo>
                    <a:pt x="2863" y="3100"/>
                    <a:pt x="2868" y="3100"/>
                    <a:pt x="2872" y="3100"/>
                  </a:cubicBezTo>
                  <a:cubicBezTo>
                    <a:pt x="3160" y="3100"/>
                    <a:pt x="3162" y="2661"/>
                    <a:pt x="2877" y="2661"/>
                  </a:cubicBezTo>
                  <a:cubicBezTo>
                    <a:pt x="2871" y="2661"/>
                    <a:pt x="2865" y="2661"/>
                    <a:pt x="2859" y="2662"/>
                  </a:cubicBezTo>
                  <a:lnTo>
                    <a:pt x="607" y="2662"/>
                  </a:lnTo>
                  <a:cubicBezTo>
                    <a:pt x="510" y="2662"/>
                    <a:pt x="438" y="2585"/>
                    <a:pt x="438" y="2493"/>
                  </a:cubicBezTo>
                  <a:lnTo>
                    <a:pt x="438" y="2474"/>
                  </a:lnTo>
                  <a:cubicBezTo>
                    <a:pt x="438" y="2383"/>
                    <a:pt x="510" y="2306"/>
                    <a:pt x="607" y="2306"/>
                  </a:cubicBezTo>
                  <a:lnTo>
                    <a:pt x="919" y="2306"/>
                  </a:lnTo>
                  <a:cubicBezTo>
                    <a:pt x="944" y="2306"/>
                    <a:pt x="963" y="2311"/>
                    <a:pt x="987" y="2311"/>
                  </a:cubicBezTo>
                  <a:lnTo>
                    <a:pt x="1468" y="2311"/>
                  </a:lnTo>
                  <a:cubicBezTo>
                    <a:pt x="1478" y="2311"/>
                    <a:pt x="1492" y="2306"/>
                    <a:pt x="1502" y="2306"/>
                  </a:cubicBezTo>
                  <a:lnTo>
                    <a:pt x="2863" y="2306"/>
                  </a:lnTo>
                  <a:cubicBezTo>
                    <a:pt x="2868" y="2306"/>
                    <a:pt x="2873" y="2306"/>
                    <a:pt x="2877" y="2306"/>
                  </a:cubicBezTo>
                  <a:cubicBezTo>
                    <a:pt x="3165" y="2306"/>
                    <a:pt x="3167" y="1867"/>
                    <a:pt x="2882" y="1867"/>
                  </a:cubicBezTo>
                  <a:cubicBezTo>
                    <a:pt x="2876" y="1867"/>
                    <a:pt x="2870" y="1867"/>
                    <a:pt x="2863" y="1868"/>
                  </a:cubicBezTo>
                  <a:lnTo>
                    <a:pt x="1357" y="1868"/>
                  </a:lnTo>
                  <a:cubicBezTo>
                    <a:pt x="1343" y="1868"/>
                    <a:pt x="1333" y="1868"/>
                    <a:pt x="1319" y="1873"/>
                  </a:cubicBezTo>
                  <a:lnTo>
                    <a:pt x="1314" y="1873"/>
                  </a:lnTo>
                  <a:cubicBezTo>
                    <a:pt x="1304" y="1868"/>
                    <a:pt x="1290" y="1868"/>
                    <a:pt x="1276" y="1868"/>
                  </a:cubicBezTo>
                  <a:lnTo>
                    <a:pt x="953" y="1868"/>
                  </a:lnTo>
                  <a:cubicBezTo>
                    <a:pt x="871" y="1849"/>
                    <a:pt x="818" y="1781"/>
                    <a:pt x="818" y="1699"/>
                  </a:cubicBezTo>
                  <a:lnTo>
                    <a:pt x="818" y="1685"/>
                  </a:lnTo>
                  <a:cubicBezTo>
                    <a:pt x="818" y="1594"/>
                    <a:pt x="891" y="1517"/>
                    <a:pt x="987" y="1517"/>
                  </a:cubicBezTo>
                  <a:lnTo>
                    <a:pt x="2863" y="1517"/>
                  </a:lnTo>
                  <a:cubicBezTo>
                    <a:pt x="2868" y="1517"/>
                    <a:pt x="2873" y="1517"/>
                    <a:pt x="2877" y="1517"/>
                  </a:cubicBezTo>
                  <a:cubicBezTo>
                    <a:pt x="3167" y="1517"/>
                    <a:pt x="3167" y="1078"/>
                    <a:pt x="2877" y="1078"/>
                  </a:cubicBezTo>
                  <a:cubicBezTo>
                    <a:pt x="2873" y="1078"/>
                    <a:pt x="2868" y="1079"/>
                    <a:pt x="2863" y="1079"/>
                  </a:cubicBezTo>
                  <a:lnTo>
                    <a:pt x="1915" y="1079"/>
                  </a:lnTo>
                  <a:cubicBezTo>
                    <a:pt x="1824" y="1079"/>
                    <a:pt x="1747" y="1002"/>
                    <a:pt x="1747" y="910"/>
                  </a:cubicBezTo>
                  <a:lnTo>
                    <a:pt x="1747" y="891"/>
                  </a:lnTo>
                  <a:cubicBezTo>
                    <a:pt x="1747" y="800"/>
                    <a:pt x="1824" y="723"/>
                    <a:pt x="1915" y="723"/>
                  </a:cubicBezTo>
                  <a:lnTo>
                    <a:pt x="3037" y="723"/>
                  </a:lnTo>
                  <a:cubicBezTo>
                    <a:pt x="3069" y="722"/>
                    <a:pt x="3103" y="722"/>
                    <a:pt x="3137" y="722"/>
                  </a:cubicBezTo>
                  <a:close/>
                  <a:moveTo>
                    <a:pt x="11356" y="444"/>
                  </a:moveTo>
                  <a:cubicBezTo>
                    <a:pt x="11448" y="444"/>
                    <a:pt x="11525" y="516"/>
                    <a:pt x="11525" y="612"/>
                  </a:cubicBezTo>
                  <a:lnTo>
                    <a:pt x="11525" y="925"/>
                  </a:lnTo>
                  <a:cubicBezTo>
                    <a:pt x="11525" y="949"/>
                    <a:pt x="11520" y="968"/>
                    <a:pt x="11520" y="992"/>
                  </a:cubicBezTo>
                  <a:lnTo>
                    <a:pt x="11520" y="1473"/>
                  </a:lnTo>
                  <a:cubicBezTo>
                    <a:pt x="11520" y="1483"/>
                    <a:pt x="11525" y="1497"/>
                    <a:pt x="11525" y="1507"/>
                  </a:cubicBezTo>
                  <a:lnTo>
                    <a:pt x="11525" y="2864"/>
                  </a:lnTo>
                  <a:cubicBezTo>
                    <a:pt x="11532" y="3003"/>
                    <a:pt x="11638" y="3073"/>
                    <a:pt x="11743" y="3073"/>
                  </a:cubicBezTo>
                  <a:cubicBezTo>
                    <a:pt x="11849" y="3073"/>
                    <a:pt x="11955" y="3003"/>
                    <a:pt x="11962" y="2864"/>
                  </a:cubicBezTo>
                  <a:lnTo>
                    <a:pt x="11962" y="1363"/>
                  </a:lnTo>
                  <a:cubicBezTo>
                    <a:pt x="11962" y="1348"/>
                    <a:pt x="11962" y="1339"/>
                    <a:pt x="11958" y="1324"/>
                  </a:cubicBezTo>
                  <a:lnTo>
                    <a:pt x="11958" y="1319"/>
                  </a:lnTo>
                  <a:cubicBezTo>
                    <a:pt x="11962" y="1305"/>
                    <a:pt x="11962" y="1295"/>
                    <a:pt x="11962" y="1281"/>
                  </a:cubicBezTo>
                  <a:lnTo>
                    <a:pt x="11962" y="958"/>
                  </a:lnTo>
                  <a:cubicBezTo>
                    <a:pt x="11982" y="877"/>
                    <a:pt x="12049" y="824"/>
                    <a:pt x="12131" y="824"/>
                  </a:cubicBezTo>
                  <a:lnTo>
                    <a:pt x="12145" y="824"/>
                  </a:lnTo>
                  <a:cubicBezTo>
                    <a:pt x="12148" y="824"/>
                    <a:pt x="12151" y="824"/>
                    <a:pt x="12153" y="824"/>
                  </a:cubicBezTo>
                  <a:cubicBezTo>
                    <a:pt x="12241" y="824"/>
                    <a:pt x="12314" y="899"/>
                    <a:pt x="12314" y="992"/>
                  </a:cubicBezTo>
                  <a:lnTo>
                    <a:pt x="12314" y="2869"/>
                  </a:lnTo>
                  <a:cubicBezTo>
                    <a:pt x="12321" y="3006"/>
                    <a:pt x="12427" y="3074"/>
                    <a:pt x="12533" y="3074"/>
                  </a:cubicBezTo>
                  <a:cubicBezTo>
                    <a:pt x="12638" y="3074"/>
                    <a:pt x="12744" y="3006"/>
                    <a:pt x="12752" y="2869"/>
                  </a:cubicBezTo>
                  <a:lnTo>
                    <a:pt x="12752" y="1921"/>
                  </a:lnTo>
                  <a:cubicBezTo>
                    <a:pt x="12752" y="1825"/>
                    <a:pt x="12829" y="1752"/>
                    <a:pt x="12920" y="1752"/>
                  </a:cubicBezTo>
                  <a:lnTo>
                    <a:pt x="12934" y="1752"/>
                  </a:lnTo>
                  <a:cubicBezTo>
                    <a:pt x="13031" y="1752"/>
                    <a:pt x="13108" y="1825"/>
                    <a:pt x="13108" y="1921"/>
                  </a:cubicBezTo>
                  <a:lnTo>
                    <a:pt x="13108" y="3037"/>
                  </a:lnTo>
                  <a:lnTo>
                    <a:pt x="13108" y="3042"/>
                  </a:lnTo>
                  <a:cubicBezTo>
                    <a:pt x="13117" y="3658"/>
                    <a:pt x="12997" y="4606"/>
                    <a:pt x="12684" y="4789"/>
                  </a:cubicBezTo>
                  <a:cubicBezTo>
                    <a:pt x="12617" y="4827"/>
                    <a:pt x="12578" y="4899"/>
                    <a:pt x="12578" y="4976"/>
                  </a:cubicBezTo>
                  <a:lnTo>
                    <a:pt x="12578" y="5770"/>
                  </a:lnTo>
                  <a:lnTo>
                    <a:pt x="10485" y="5770"/>
                  </a:lnTo>
                  <a:lnTo>
                    <a:pt x="10485" y="5241"/>
                  </a:lnTo>
                  <a:cubicBezTo>
                    <a:pt x="10485" y="5174"/>
                    <a:pt x="10456" y="5111"/>
                    <a:pt x="10399" y="5068"/>
                  </a:cubicBezTo>
                  <a:cubicBezTo>
                    <a:pt x="9787" y="4601"/>
                    <a:pt x="9739" y="4346"/>
                    <a:pt x="9677" y="4024"/>
                  </a:cubicBezTo>
                  <a:cubicBezTo>
                    <a:pt x="9638" y="3706"/>
                    <a:pt x="9513" y="3408"/>
                    <a:pt x="9326" y="3148"/>
                  </a:cubicBezTo>
                  <a:cubicBezTo>
                    <a:pt x="9061" y="2792"/>
                    <a:pt x="9085" y="2585"/>
                    <a:pt x="9138" y="2522"/>
                  </a:cubicBezTo>
                  <a:cubicBezTo>
                    <a:pt x="9179" y="2485"/>
                    <a:pt x="9232" y="2465"/>
                    <a:pt x="9288" y="2465"/>
                  </a:cubicBezTo>
                  <a:cubicBezTo>
                    <a:pt x="9304" y="2465"/>
                    <a:pt x="9319" y="2466"/>
                    <a:pt x="9335" y="2469"/>
                  </a:cubicBezTo>
                  <a:cubicBezTo>
                    <a:pt x="9571" y="2522"/>
                    <a:pt x="9845" y="2907"/>
                    <a:pt x="9961" y="3138"/>
                  </a:cubicBezTo>
                  <a:cubicBezTo>
                    <a:pt x="10004" y="3220"/>
                    <a:pt x="10079" y="3257"/>
                    <a:pt x="10153" y="3257"/>
                  </a:cubicBezTo>
                  <a:cubicBezTo>
                    <a:pt x="10270" y="3257"/>
                    <a:pt x="10386" y="3167"/>
                    <a:pt x="10375" y="3023"/>
                  </a:cubicBezTo>
                  <a:lnTo>
                    <a:pt x="10375" y="3008"/>
                  </a:lnTo>
                  <a:lnTo>
                    <a:pt x="10375" y="987"/>
                  </a:lnTo>
                  <a:cubicBezTo>
                    <a:pt x="10375" y="896"/>
                    <a:pt x="10452" y="819"/>
                    <a:pt x="10548" y="819"/>
                  </a:cubicBezTo>
                  <a:lnTo>
                    <a:pt x="10562" y="819"/>
                  </a:lnTo>
                  <a:cubicBezTo>
                    <a:pt x="10658" y="819"/>
                    <a:pt x="10731" y="896"/>
                    <a:pt x="10731" y="987"/>
                  </a:cubicBezTo>
                  <a:lnTo>
                    <a:pt x="10731" y="997"/>
                  </a:lnTo>
                  <a:lnTo>
                    <a:pt x="10731" y="1007"/>
                  </a:lnTo>
                  <a:lnTo>
                    <a:pt x="10731" y="2864"/>
                  </a:lnTo>
                  <a:cubicBezTo>
                    <a:pt x="10723" y="3018"/>
                    <a:pt x="10838" y="3095"/>
                    <a:pt x="10952" y="3095"/>
                  </a:cubicBezTo>
                  <a:cubicBezTo>
                    <a:pt x="11066" y="3095"/>
                    <a:pt x="11180" y="3018"/>
                    <a:pt x="11173" y="2864"/>
                  </a:cubicBezTo>
                  <a:lnTo>
                    <a:pt x="11173" y="1007"/>
                  </a:lnTo>
                  <a:lnTo>
                    <a:pt x="11173" y="997"/>
                  </a:lnTo>
                  <a:lnTo>
                    <a:pt x="11173" y="992"/>
                  </a:lnTo>
                  <a:lnTo>
                    <a:pt x="11173" y="612"/>
                  </a:lnTo>
                  <a:cubicBezTo>
                    <a:pt x="11173" y="516"/>
                    <a:pt x="11245" y="444"/>
                    <a:pt x="11342" y="444"/>
                  </a:cubicBezTo>
                  <a:close/>
                  <a:moveTo>
                    <a:pt x="891" y="3884"/>
                  </a:moveTo>
                  <a:cubicBezTo>
                    <a:pt x="924" y="3889"/>
                    <a:pt x="953" y="3889"/>
                    <a:pt x="982" y="3889"/>
                  </a:cubicBezTo>
                  <a:lnTo>
                    <a:pt x="2349" y="3889"/>
                  </a:lnTo>
                  <a:cubicBezTo>
                    <a:pt x="2199" y="4024"/>
                    <a:pt x="2089" y="4202"/>
                    <a:pt x="2036" y="4399"/>
                  </a:cubicBezTo>
                  <a:cubicBezTo>
                    <a:pt x="1992" y="4606"/>
                    <a:pt x="2050" y="4817"/>
                    <a:pt x="2185" y="4976"/>
                  </a:cubicBezTo>
                  <a:lnTo>
                    <a:pt x="2190" y="4981"/>
                  </a:lnTo>
                  <a:cubicBezTo>
                    <a:pt x="2306" y="5097"/>
                    <a:pt x="2463" y="5164"/>
                    <a:pt x="2625" y="5164"/>
                  </a:cubicBezTo>
                  <a:cubicBezTo>
                    <a:pt x="2631" y="5164"/>
                    <a:pt x="2636" y="5164"/>
                    <a:pt x="2642" y="5164"/>
                  </a:cubicBezTo>
                  <a:cubicBezTo>
                    <a:pt x="2835" y="5164"/>
                    <a:pt x="3090" y="5092"/>
                    <a:pt x="3402" y="4861"/>
                  </a:cubicBezTo>
                  <a:cubicBezTo>
                    <a:pt x="3479" y="4803"/>
                    <a:pt x="3561" y="4755"/>
                    <a:pt x="3643" y="4716"/>
                  </a:cubicBezTo>
                  <a:lnTo>
                    <a:pt x="3643" y="6665"/>
                  </a:lnTo>
                  <a:lnTo>
                    <a:pt x="891" y="6665"/>
                  </a:lnTo>
                  <a:lnTo>
                    <a:pt x="891" y="3884"/>
                  </a:lnTo>
                  <a:close/>
                  <a:moveTo>
                    <a:pt x="12934" y="6208"/>
                  </a:moveTo>
                  <a:lnTo>
                    <a:pt x="12934" y="6733"/>
                  </a:lnTo>
                  <a:lnTo>
                    <a:pt x="10177" y="6733"/>
                  </a:lnTo>
                  <a:lnTo>
                    <a:pt x="10177" y="6208"/>
                  </a:lnTo>
                  <a:close/>
                  <a:moveTo>
                    <a:pt x="3643" y="7103"/>
                  </a:moveTo>
                  <a:lnTo>
                    <a:pt x="3643" y="7628"/>
                  </a:lnTo>
                  <a:lnTo>
                    <a:pt x="891" y="7628"/>
                  </a:lnTo>
                  <a:lnTo>
                    <a:pt x="891" y="7103"/>
                  </a:lnTo>
                  <a:close/>
                  <a:moveTo>
                    <a:pt x="5765" y="3783"/>
                  </a:moveTo>
                  <a:lnTo>
                    <a:pt x="5765" y="3874"/>
                  </a:lnTo>
                  <a:cubicBezTo>
                    <a:pt x="5765" y="3995"/>
                    <a:pt x="5866" y="4091"/>
                    <a:pt x="5986" y="4091"/>
                  </a:cubicBezTo>
                  <a:lnTo>
                    <a:pt x="9244" y="4091"/>
                  </a:lnTo>
                  <a:lnTo>
                    <a:pt x="9244" y="4105"/>
                  </a:lnTo>
                  <a:cubicBezTo>
                    <a:pt x="9306" y="4457"/>
                    <a:pt x="9374" y="4822"/>
                    <a:pt x="10043" y="5352"/>
                  </a:cubicBezTo>
                  <a:lnTo>
                    <a:pt x="10043" y="5775"/>
                  </a:lnTo>
                  <a:lnTo>
                    <a:pt x="9956" y="5775"/>
                  </a:lnTo>
                  <a:cubicBezTo>
                    <a:pt x="9836" y="5775"/>
                    <a:pt x="9735" y="5871"/>
                    <a:pt x="9735" y="5992"/>
                  </a:cubicBezTo>
                  <a:lnTo>
                    <a:pt x="9735" y="9254"/>
                  </a:lnTo>
                  <a:lnTo>
                    <a:pt x="9720" y="9254"/>
                  </a:lnTo>
                  <a:cubicBezTo>
                    <a:pt x="9369" y="9316"/>
                    <a:pt x="9008" y="9384"/>
                    <a:pt x="8474" y="10053"/>
                  </a:cubicBezTo>
                  <a:lnTo>
                    <a:pt x="8055" y="10053"/>
                  </a:lnTo>
                  <a:lnTo>
                    <a:pt x="8055" y="9961"/>
                  </a:lnTo>
                  <a:cubicBezTo>
                    <a:pt x="8055" y="9841"/>
                    <a:pt x="7954" y="9745"/>
                    <a:pt x="7834" y="9745"/>
                  </a:cubicBezTo>
                  <a:lnTo>
                    <a:pt x="4572" y="9745"/>
                  </a:lnTo>
                  <a:lnTo>
                    <a:pt x="4576" y="9735"/>
                  </a:lnTo>
                  <a:cubicBezTo>
                    <a:pt x="4514" y="9384"/>
                    <a:pt x="4446" y="9018"/>
                    <a:pt x="3778" y="8489"/>
                  </a:cubicBezTo>
                  <a:lnTo>
                    <a:pt x="3778" y="8065"/>
                  </a:lnTo>
                  <a:lnTo>
                    <a:pt x="3864" y="8065"/>
                  </a:lnTo>
                  <a:cubicBezTo>
                    <a:pt x="3985" y="8065"/>
                    <a:pt x="4086" y="7969"/>
                    <a:pt x="4086" y="7849"/>
                  </a:cubicBezTo>
                  <a:lnTo>
                    <a:pt x="4086" y="4582"/>
                  </a:lnTo>
                  <a:lnTo>
                    <a:pt x="4100" y="4582"/>
                  </a:lnTo>
                  <a:cubicBezTo>
                    <a:pt x="4451" y="4519"/>
                    <a:pt x="4812" y="4452"/>
                    <a:pt x="5346" y="3783"/>
                  </a:cubicBezTo>
                  <a:close/>
                  <a:moveTo>
                    <a:pt x="7622" y="10187"/>
                  </a:moveTo>
                  <a:lnTo>
                    <a:pt x="7622" y="12940"/>
                  </a:lnTo>
                  <a:lnTo>
                    <a:pt x="7098" y="12940"/>
                  </a:lnTo>
                  <a:lnTo>
                    <a:pt x="7098" y="10187"/>
                  </a:lnTo>
                  <a:close/>
                  <a:moveTo>
                    <a:pt x="11187" y="9109"/>
                  </a:moveTo>
                  <a:cubicBezTo>
                    <a:pt x="11246" y="9109"/>
                    <a:pt x="11286" y="9124"/>
                    <a:pt x="11308" y="9143"/>
                  </a:cubicBezTo>
                  <a:cubicBezTo>
                    <a:pt x="11356" y="9196"/>
                    <a:pt x="11375" y="9268"/>
                    <a:pt x="11361" y="9340"/>
                  </a:cubicBezTo>
                  <a:cubicBezTo>
                    <a:pt x="11313" y="9576"/>
                    <a:pt x="10928" y="9851"/>
                    <a:pt x="10697" y="9966"/>
                  </a:cubicBezTo>
                  <a:cubicBezTo>
                    <a:pt x="10490" y="10074"/>
                    <a:pt x="10568" y="10385"/>
                    <a:pt x="10797" y="10385"/>
                  </a:cubicBezTo>
                  <a:cubicBezTo>
                    <a:pt x="10802" y="10385"/>
                    <a:pt x="10807" y="10385"/>
                    <a:pt x="10812" y="10385"/>
                  </a:cubicBezTo>
                  <a:lnTo>
                    <a:pt x="12843" y="10385"/>
                  </a:lnTo>
                  <a:cubicBezTo>
                    <a:pt x="12934" y="10385"/>
                    <a:pt x="13011" y="10457"/>
                    <a:pt x="13011" y="10553"/>
                  </a:cubicBezTo>
                  <a:lnTo>
                    <a:pt x="13011" y="10567"/>
                  </a:lnTo>
                  <a:cubicBezTo>
                    <a:pt x="13011" y="10659"/>
                    <a:pt x="12934" y="10736"/>
                    <a:pt x="12843" y="10736"/>
                  </a:cubicBezTo>
                  <a:lnTo>
                    <a:pt x="10966" y="10736"/>
                  </a:lnTo>
                  <a:cubicBezTo>
                    <a:pt x="10687" y="10750"/>
                    <a:pt x="10687" y="11159"/>
                    <a:pt x="10966" y="11174"/>
                  </a:cubicBezTo>
                  <a:lnTo>
                    <a:pt x="13218" y="11174"/>
                  </a:lnTo>
                  <a:cubicBezTo>
                    <a:pt x="13314" y="11174"/>
                    <a:pt x="13387" y="11251"/>
                    <a:pt x="13387" y="11342"/>
                  </a:cubicBezTo>
                  <a:lnTo>
                    <a:pt x="13387" y="11361"/>
                  </a:lnTo>
                  <a:cubicBezTo>
                    <a:pt x="13387" y="11453"/>
                    <a:pt x="13314" y="11530"/>
                    <a:pt x="13218" y="11530"/>
                  </a:cubicBezTo>
                  <a:lnTo>
                    <a:pt x="12905" y="11530"/>
                  </a:lnTo>
                  <a:cubicBezTo>
                    <a:pt x="12881" y="11525"/>
                    <a:pt x="12862" y="11525"/>
                    <a:pt x="12838" y="11525"/>
                  </a:cubicBezTo>
                  <a:lnTo>
                    <a:pt x="12357" y="11525"/>
                  </a:lnTo>
                  <a:cubicBezTo>
                    <a:pt x="12347" y="11525"/>
                    <a:pt x="12333" y="11525"/>
                    <a:pt x="12323" y="11530"/>
                  </a:cubicBezTo>
                  <a:lnTo>
                    <a:pt x="10966" y="11530"/>
                  </a:lnTo>
                  <a:cubicBezTo>
                    <a:pt x="10960" y="11529"/>
                    <a:pt x="10954" y="11529"/>
                    <a:pt x="10948" y="11529"/>
                  </a:cubicBezTo>
                  <a:cubicBezTo>
                    <a:pt x="10658" y="11529"/>
                    <a:pt x="10660" y="11968"/>
                    <a:pt x="10952" y="11968"/>
                  </a:cubicBezTo>
                  <a:cubicBezTo>
                    <a:pt x="10957" y="11968"/>
                    <a:pt x="10962" y="11968"/>
                    <a:pt x="10966" y="11968"/>
                  </a:cubicBezTo>
                  <a:lnTo>
                    <a:pt x="12468" y="11968"/>
                  </a:lnTo>
                  <a:cubicBezTo>
                    <a:pt x="12482" y="11968"/>
                    <a:pt x="12492" y="11968"/>
                    <a:pt x="12506" y="11963"/>
                  </a:cubicBezTo>
                  <a:lnTo>
                    <a:pt x="12511" y="11963"/>
                  </a:lnTo>
                  <a:cubicBezTo>
                    <a:pt x="12521" y="11968"/>
                    <a:pt x="12535" y="11968"/>
                    <a:pt x="12549" y="11968"/>
                  </a:cubicBezTo>
                  <a:lnTo>
                    <a:pt x="12877" y="11968"/>
                  </a:lnTo>
                  <a:cubicBezTo>
                    <a:pt x="12954" y="11982"/>
                    <a:pt x="13007" y="12054"/>
                    <a:pt x="13011" y="12131"/>
                  </a:cubicBezTo>
                  <a:lnTo>
                    <a:pt x="13011" y="12146"/>
                  </a:lnTo>
                  <a:lnTo>
                    <a:pt x="13007" y="12151"/>
                  </a:lnTo>
                  <a:cubicBezTo>
                    <a:pt x="13007" y="12242"/>
                    <a:pt x="12934" y="12319"/>
                    <a:pt x="12838" y="12319"/>
                  </a:cubicBezTo>
                  <a:lnTo>
                    <a:pt x="10962" y="12319"/>
                  </a:lnTo>
                  <a:cubicBezTo>
                    <a:pt x="10957" y="12319"/>
                    <a:pt x="10952" y="12319"/>
                    <a:pt x="10948" y="12319"/>
                  </a:cubicBezTo>
                  <a:cubicBezTo>
                    <a:pt x="10660" y="12319"/>
                    <a:pt x="10658" y="12757"/>
                    <a:pt x="10943" y="12757"/>
                  </a:cubicBezTo>
                  <a:cubicBezTo>
                    <a:pt x="10949" y="12757"/>
                    <a:pt x="10955" y="12757"/>
                    <a:pt x="10962" y="12757"/>
                  </a:cubicBezTo>
                  <a:lnTo>
                    <a:pt x="11909" y="12757"/>
                  </a:lnTo>
                  <a:cubicBezTo>
                    <a:pt x="12001" y="12757"/>
                    <a:pt x="12078" y="12834"/>
                    <a:pt x="12078" y="12925"/>
                  </a:cubicBezTo>
                  <a:lnTo>
                    <a:pt x="12078" y="12944"/>
                  </a:lnTo>
                  <a:cubicBezTo>
                    <a:pt x="12078" y="13036"/>
                    <a:pt x="12001" y="13113"/>
                    <a:pt x="11909" y="13113"/>
                  </a:cubicBezTo>
                  <a:lnTo>
                    <a:pt x="10788" y="13113"/>
                  </a:lnTo>
                  <a:cubicBezTo>
                    <a:pt x="10766" y="13113"/>
                    <a:pt x="10743" y="13113"/>
                    <a:pt x="10719" y="13113"/>
                  </a:cubicBezTo>
                  <a:cubicBezTo>
                    <a:pt x="10104" y="13113"/>
                    <a:pt x="9218" y="12991"/>
                    <a:pt x="9042" y="12689"/>
                  </a:cubicBezTo>
                  <a:cubicBezTo>
                    <a:pt x="9003" y="12622"/>
                    <a:pt x="8931" y="12584"/>
                    <a:pt x="8854" y="12584"/>
                  </a:cubicBezTo>
                  <a:lnTo>
                    <a:pt x="8060" y="12584"/>
                  </a:lnTo>
                  <a:lnTo>
                    <a:pt x="8060" y="10490"/>
                  </a:lnTo>
                  <a:lnTo>
                    <a:pt x="8589" y="10490"/>
                  </a:lnTo>
                  <a:cubicBezTo>
                    <a:pt x="8594" y="10491"/>
                    <a:pt x="8598" y="10491"/>
                    <a:pt x="8602" y="10491"/>
                  </a:cubicBezTo>
                  <a:cubicBezTo>
                    <a:pt x="8665" y="10491"/>
                    <a:pt x="8727" y="10458"/>
                    <a:pt x="8763" y="10404"/>
                  </a:cubicBezTo>
                  <a:cubicBezTo>
                    <a:pt x="9229" y="9793"/>
                    <a:pt x="9484" y="9745"/>
                    <a:pt x="9807" y="9682"/>
                  </a:cubicBezTo>
                  <a:cubicBezTo>
                    <a:pt x="10124" y="9644"/>
                    <a:pt x="10427" y="9519"/>
                    <a:pt x="10682" y="9331"/>
                  </a:cubicBezTo>
                  <a:cubicBezTo>
                    <a:pt x="10913" y="9160"/>
                    <a:pt x="11080" y="9109"/>
                    <a:pt x="11187" y="9109"/>
                  </a:cubicBezTo>
                  <a:close/>
                  <a:moveTo>
                    <a:pt x="3340" y="8065"/>
                  </a:moveTo>
                  <a:lnTo>
                    <a:pt x="3340" y="8590"/>
                  </a:lnTo>
                  <a:cubicBezTo>
                    <a:pt x="3340" y="8657"/>
                    <a:pt x="3369" y="8725"/>
                    <a:pt x="3426" y="8763"/>
                  </a:cubicBezTo>
                  <a:cubicBezTo>
                    <a:pt x="4037" y="9230"/>
                    <a:pt x="4086" y="9485"/>
                    <a:pt x="4148" y="9807"/>
                  </a:cubicBezTo>
                  <a:cubicBezTo>
                    <a:pt x="4158" y="9870"/>
                    <a:pt x="4172" y="9937"/>
                    <a:pt x="4187" y="10009"/>
                  </a:cubicBezTo>
                  <a:cubicBezTo>
                    <a:pt x="4244" y="10250"/>
                    <a:pt x="4350" y="10481"/>
                    <a:pt x="4499" y="10683"/>
                  </a:cubicBezTo>
                  <a:cubicBezTo>
                    <a:pt x="4759" y="11044"/>
                    <a:pt x="4740" y="11246"/>
                    <a:pt x="4687" y="11313"/>
                  </a:cubicBezTo>
                  <a:cubicBezTo>
                    <a:pt x="4646" y="11351"/>
                    <a:pt x="4590" y="11371"/>
                    <a:pt x="4532" y="11371"/>
                  </a:cubicBezTo>
                  <a:cubicBezTo>
                    <a:pt x="4517" y="11371"/>
                    <a:pt x="4501" y="11369"/>
                    <a:pt x="4485" y="11366"/>
                  </a:cubicBezTo>
                  <a:cubicBezTo>
                    <a:pt x="4249" y="11318"/>
                    <a:pt x="3975" y="10933"/>
                    <a:pt x="3859" y="10702"/>
                  </a:cubicBezTo>
                  <a:cubicBezTo>
                    <a:pt x="3818" y="10619"/>
                    <a:pt x="3743" y="10582"/>
                    <a:pt x="3668" y="10582"/>
                  </a:cubicBezTo>
                  <a:cubicBezTo>
                    <a:pt x="3553" y="10582"/>
                    <a:pt x="3437" y="10671"/>
                    <a:pt x="3446" y="10818"/>
                  </a:cubicBezTo>
                  <a:lnTo>
                    <a:pt x="3446" y="10827"/>
                  </a:lnTo>
                  <a:lnTo>
                    <a:pt x="3446" y="12848"/>
                  </a:lnTo>
                  <a:cubicBezTo>
                    <a:pt x="3446" y="12940"/>
                    <a:pt x="3369" y="13017"/>
                    <a:pt x="3277" y="13017"/>
                  </a:cubicBezTo>
                  <a:lnTo>
                    <a:pt x="3263" y="13017"/>
                  </a:lnTo>
                  <a:cubicBezTo>
                    <a:pt x="3167" y="13017"/>
                    <a:pt x="3094" y="12940"/>
                    <a:pt x="3094" y="12848"/>
                  </a:cubicBezTo>
                  <a:lnTo>
                    <a:pt x="3094" y="12839"/>
                  </a:lnTo>
                  <a:lnTo>
                    <a:pt x="3094" y="12834"/>
                  </a:lnTo>
                  <a:lnTo>
                    <a:pt x="3094" y="10972"/>
                  </a:lnTo>
                  <a:cubicBezTo>
                    <a:pt x="3087" y="10832"/>
                    <a:pt x="2981" y="10762"/>
                    <a:pt x="2875" y="10762"/>
                  </a:cubicBezTo>
                  <a:cubicBezTo>
                    <a:pt x="2768" y="10762"/>
                    <a:pt x="2661" y="10832"/>
                    <a:pt x="2652" y="10972"/>
                  </a:cubicBezTo>
                  <a:lnTo>
                    <a:pt x="2652" y="12834"/>
                  </a:lnTo>
                  <a:lnTo>
                    <a:pt x="2652" y="12839"/>
                  </a:lnTo>
                  <a:lnTo>
                    <a:pt x="2652" y="12848"/>
                  </a:lnTo>
                  <a:lnTo>
                    <a:pt x="2652" y="13228"/>
                  </a:lnTo>
                  <a:cubicBezTo>
                    <a:pt x="2652" y="13320"/>
                    <a:pt x="2579" y="13397"/>
                    <a:pt x="2483" y="13397"/>
                  </a:cubicBezTo>
                  <a:lnTo>
                    <a:pt x="2469" y="13397"/>
                  </a:lnTo>
                  <a:cubicBezTo>
                    <a:pt x="2377" y="13397"/>
                    <a:pt x="2300" y="13320"/>
                    <a:pt x="2300" y="13228"/>
                  </a:cubicBezTo>
                  <a:lnTo>
                    <a:pt x="2300" y="12911"/>
                  </a:lnTo>
                  <a:cubicBezTo>
                    <a:pt x="2300" y="12892"/>
                    <a:pt x="2305" y="12867"/>
                    <a:pt x="2305" y="12848"/>
                  </a:cubicBezTo>
                  <a:lnTo>
                    <a:pt x="2305" y="12367"/>
                  </a:lnTo>
                  <a:cubicBezTo>
                    <a:pt x="2305" y="12353"/>
                    <a:pt x="2300" y="12343"/>
                    <a:pt x="2300" y="12329"/>
                  </a:cubicBezTo>
                  <a:lnTo>
                    <a:pt x="2300" y="10972"/>
                  </a:lnTo>
                  <a:cubicBezTo>
                    <a:pt x="2308" y="10818"/>
                    <a:pt x="2195" y="10741"/>
                    <a:pt x="2081" y="10741"/>
                  </a:cubicBezTo>
                  <a:cubicBezTo>
                    <a:pt x="1968" y="10741"/>
                    <a:pt x="1855" y="10818"/>
                    <a:pt x="1863" y="10972"/>
                  </a:cubicBezTo>
                  <a:lnTo>
                    <a:pt x="1863" y="12473"/>
                  </a:lnTo>
                  <a:cubicBezTo>
                    <a:pt x="1863" y="12487"/>
                    <a:pt x="1863" y="12502"/>
                    <a:pt x="1867" y="12511"/>
                  </a:cubicBezTo>
                  <a:lnTo>
                    <a:pt x="1867" y="12516"/>
                  </a:lnTo>
                  <a:cubicBezTo>
                    <a:pt x="1863" y="12531"/>
                    <a:pt x="1863" y="12540"/>
                    <a:pt x="1863" y="12555"/>
                  </a:cubicBezTo>
                  <a:lnTo>
                    <a:pt x="1863" y="12882"/>
                  </a:lnTo>
                  <a:cubicBezTo>
                    <a:pt x="1843" y="12959"/>
                    <a:pt x="1776" y="13017"/>
                    <a:pt x="1694" y="13017"/>
                  </a:cubicBezTo>
                  <a:lnTo>
                    <a:pt x="1680" y="13017"/>
                  </a:lnTo>
                  <a:cubicBezTo>
                    <a:pt x="1588" y="13017"/>
                    <a:pt x="1511" y="12940"/>
                    <a:pt x="1511" y="12848"/>
                  </a:cubicBezTo>
                  <a:lnTo>
                    <a:pt x="1511" y="10972"/>
                  </a:lnTo>
                  <a:cubicBezTo>
                    <a:pt x="1504" y="10832"/>
                    <a:pt x="1398" y="10762"/>
                    <a:pt x="1292" y="10762"/>
                  </a:cubicBezTo>
                  <a:cubicBezTo>
                    <a:pt x="1187" y="10762"/>
                    <a:pt x="1081" y="10832"/>
                    <a:pt x="1073" y="10972"/>
                  </a:cubicBezTo>
                  <a:lnTo>
                    <a:pt x="1073" y="11915"/>
                  </a:lnTo>
                  <a:cubicBezTo>
                    <a:pt x="1073" y="12006"/>
                    <a:pt x="996" y="12083"/>
                    <a:pt x="905" y="12083"/>
                  </a:cubicBezTo>
                  <a:lnTo>
                    <a:pt x="891" y="12083"/>
                  </a:lnTo>
                  <a:cubicBezTo>
                    <a:pt x="794" y="12083"/>
                    <a:pt x="717" y="12006"/>
                    <a:pt x="717" y="11915"/>
                  </a:cubicBezTo>
                  <a:lnTo>
                    <a:pt x="717" y="10794"/>
                  </a:lnTo>
                  <a:cubicBezTo>
                    <a:pt x="708" y="10178"/>
                    <a:pt x="828" y="9230"/>
                    <a:pt x="1141" y="9047"/>
                  </a:cubicBezTo>
                  <a:cubicBezTo>
                    <a:pt x="1208" y="9008"/>
                    <a:pt x="1247" y="8936"/>
                    <a:pt x="1247" y="8859"/>
                  </a:cubicBezTo>
                  <a:lnTo>
                    <a:pt x="1247" y="8065"/>
                  </a:lnTo>
                  <a:close/>
                  <a:moveTo>
                    <a:pt x="11342" y="1"/>
                  </a:moveTo>
                  <a:cubicBezTo>
                    <a:pt x="11258" y="256"/>
                    <a:pt x="11020" y="415"/>
                    <a:pt x="10767" y="415"/>
                  </a:cubicBezTo>
                  <a:cubicBezTo>
                    <a:pt x="10701" y="415"/>
                    <a:pt x="10633" y="404"/>
                    <a:pt x="10567" y="381"/>
                  </a:cubicBezTo>
                  <a:lnTo>
                    <a:pt x="10548" y="381"/>
                  </a:lnTo>
                  <a:cubicBezTo>
                    <a:pt x="10447" y="381"/>
                    <a:pt x="10346" y="410"/>
                    <a:pt x="10254" y="458"/>
                  </a:cubicBezTo>
                  <a:lnTo>
                    <a:pt x="5986" y="458"/>
                  </a:lnTo>
                  <a:cubicBezTo>
                    <a:pt x="5866" y="458"/>
                    <a:pt x="5765" y="559"/>
                    <a:pt x="5765" y="679"/>
                  </a:cubicBezTo>
                  <a:lnTo>
                    <a:pt x="5765" y="814"/>
                  </a:lnTo>
                  <a:lnTo>
                    <a:pt x="5086" y="814"/>
                  </a:lnTo>
                  <a:cubicBezTo>
                    <a:pt x="4880" y="578"/>
                    <a:pt x="4495" y="424"/>
                    <a:pt x="3912" y="343"/>
                  </a:cubicBezTo>
                  <a:cubicBezTo>
                    <a:pt x="3619" y="304"/>
                    <a:pt x="3325" y="285"/>
                    <a:pt x="3032" y="285"/>
                  </a:cubicBezTo>
                  <a:lnTo>
                    <a:pt x="1915" y="285"/>
                  </a:lnTo>
                  <a:cubicBezTo>
                    <a:pt x="1583" y="290"/>
                    <a:pt x="1309" y="559"/>
                    <a:pt x="1309" y="896"/>
                  </a:cubicBezTo>
                  <a:lnTo>
                    <a:pt x="1309" y="910"/>
                  </a:lnTo>
                  <a:cubicBezTo>
                    <a:pt x="1309" y="968"/>
                    <a:pt x="1319" y="1026"/>
                    <a:pt x="1333" y="1079"/>
                  </a:cubicBezTo>
                  <a:lnTo>
                    <a:pt x="987" y="1079"/>
                  </a:lnTo>
                  <a:cubicBezTo>
                    <a:pt x="650" y="1079"/>
                    <a:pt x="381" y="1353"/>
                    <a:pt x="376" y="1685"/>
                  </a:cubicBezTo>
                  <a:lnTo>
                    <a:pt x="376" y="1704"/>
                  </a:lnTo>
                  <a:cubicBezTo>
                    <a:pt x="381" y="1772"/>
                    <a:pt x="390" y="1839"/>
                    <a:pt x="409" y="1902"/>
                  </a:cubicBezTo>
                  <a:cubicBezTo>
                    <a:pt x="164" y="1983"/>
                    <a:pt x="0" y="2214"/>
                    <a:pt x="0" y="2474"/>
                  </a:cubicBezTo>
                  <a:lnTo>
                    <a:pt x="0" y="2489"/>
                  </a:lnTo>
                  <a:cubicBezTo>
                    <a:pt x="0" y="2753"/>
                    <a:pt x="164" y="2984"/>
                    <a:pt x="414" y="3066"/>
                  </a:cubicBezTo>
                  <a:cubicBezTo>
                    <a:pt x="390" y="3133"/>
                    <a:pt x="376" y="3201"/>
                    <a:pt x="376" y="3268"/>
                  </a:cubicBezTo>
                  <a:lnTo>
                    <a:pt x="376" y="3283"/>
                  </a:lnTo>
                  <a:cubicBezTo>
                    <a:pt x="376" y="3388"/>
                    <a:pt x="405" y="3489"/>
                    <a:pt x="453" y="3576"/>
                  </a:cubicBezTo>
                  <a:lnTo>
                    <a:pt x="453" y="7849"/>
                  </a:lnTo>
                  <a:cubicBezTo>
                    <a:pt x="453" y="7969"/>
                    <a:pt x="554" y="8065"/>
                    <a:pt x="674" y="8065"/>
                  </a:cubicBezTo>
                  <a:lnTo>
                    <a:pt x="809" y="8065"/>
                  </a:lnTo>
                  <a:lnTo>
                    <a:pt x="809" y="8749"/>
                  </a:lnTo>
                  <a:cubicBezTo>
                    <a:pt x="573" y="8956"/>
                    <a:pt x="419" y="9340"/>
                    <a:pt x="337" y="9923"/>
                  </a:cubicBezTo>
                  <a:cubicBezTo>
                    <a:pt x="299" y="10216"/>
                    <a:pt x="279" y="10510"/>
                    <a:pt x="284" y="10803"/>
                  </a:cubicBezTo>
                  <a:lnTo>
                    <a:pt x="284" y="11915"/>
                  </a:lnTo>
                  <a:cubicBezTo>
                    <a:pt x="284" y="12252"/>
                    <a:pt x="554" y="12526"/>
                    <a:pt x="891" y="12526"/>
                  </a:cubicBezTo>
                  <a:lnTo>
                    <a:pt x="905" y="12526"/>
                  </a:lnTo>
                  <a:cubicBezTo>
                    <a:pt x="963" y="12526"/>
                    <a:pt x="1020" y="12516"/>
                    <a:pt x="1073" y="12502"/>
                  </a:cubicBezTo>
                  <a:lnTo>
                    <a:pt x="1073" y="12848"/>
                  </a:lnTo>
                  <a:cubicBezTo>
                    <a:pt x="1073" y="13185"/>
                    <a:pt x="1348" y="13455"/>
                    <a:pt x="1685" y="13455"/>
                  </a:cubicBezTo>
                  <a:lnTo>
                    <a:pt x="1699" y="13455"/>
                  </a:lnTo>
                  <a:cubicBezTo>
                    <a:pt x="1765" y="13431"/>
                    <a:pt x="1832" y="13421"/>
                    <a:pt x="1898" y="13421"/>
                  </a:cubicBezTo>
                  <a:cubicBezTo>
                    <a:pt x="2150" y="13421"/>
                    <a:pt x="2386" y="13579"/>
                    <a:pt x="2474" y="13835"/>
                  </a:cubicBezTo>
                  <a:lnTo>
                    <a:pt x="2488" y="13835"/>
                  </a:lnTo>
                  <a:cubicBezTo>
                    <a:pt x="2572" y="13579"/>
                    <a:pt x="2810" y="13421"/>
                    <a:pt x="3063" y="13421"/>
                  </a:cubicBezTo>
                  <a:cubicBezTo>
                    <a:pt x="3129" y="13421"/>
                    <a:pt x="3197" y="13431"/>
                    <a:pt x="3263" y="13455"/>
                  </a:cubicBezTo>
                  <a:lnTo>
                    <a:pt x="3277" y="13455"/>
                  </a:lnTo>
                  <a:cubicBezTo>
                    <a:pt x="3383" y="13455"/>
                    <a:pt x="3484" y="13430"/>
                    <a:pt x="3576" y="13378"/>
                  </a:cubicBezTo>
                  <a:lnTo>
                    <a:pt x="4365" y="13378"/>
                  </a:lnTo>
                  <a:cubicBezTo>
                    <a:pt x="4371" y="13378"/>
                    <a:pt x="4377" y="13378"/>
                    <a:pt x="4383" y="13378"/>
                  </a:cubicBezTo>
                  <a:cubicBezTo>
                    <a:pt x="4668" y="13378"/>
                    <a:pt x="4667" y="12939"/>
                    <a:pt x="4378" y="12939"/>
                  </a:cubicBezTo>
                  <a:cubicBezTo>
                    <a:pt x="4374" y="12939"/>
                    <a:pt x="4369" y="12939"/>
                    <a:pt x="4365" y="12940"/>
                  </a:cubicBezTo>
                  <a:lnTo>
                    <a:pt x="3879" y="12940"/>
                  </a:lnTo>
                  <a:cubicBezTo>
                    <a:pt x="3883" y="12911"/>
                    <a:pt x="3888" y="12877"/>
                    <a:pt x="3888" y="12848"/>
                  </a:cubicBezTo>
                  <a:lnTo>
                    <a:pt x="3888" y="11482"/>
                  </a:lnTo>
                  <a:cubicBezTo>
                    <a:pt x="4023" y="11636"/>
                    <a:pt x="4201" y="11742"/>
                    <a:pt x="4398" y="11794"/>
                  </a:cubicBezTo>
                  <a:cubicBezTo>
                    <a:pt x="4442" y="11804"/>
                    <a:pt x="4490" y="11809"/>
                    <a:pt x="4538" y="11809"/>
                  </a:cubicBezTo>
                  <a:cubicBezTo>
                    <a:pt x="4697" y="11809"/>
                    <a:pt x="4851" y="11751"/>
                    <a:pt x="4976" y="11645"/>
                  </a:cubicBezTo>
                  <a:lnTo>
                    <a:pt x="4981" y="11640"/>
                  </a:lnTo>
                  <a:cubicBezTo>
                    <a:pt x="5000" y="11626"/>
                    <a:pt x="5442" y="11231"/>
                    <a:pt x="4860" y="10428"/>
                  </a:cubicBezTo>
                  <a:cubicBezTo>
                    <a:pt x="4803" y="10351"/>
                    <a:pt x="4754" y="10274"/>
                    <a:pt x="4711" y="10187"/>
                  </a:cubicBezTo>
                  <a:lnTo>
                    <a:pt x="6660" y="10187"/>
                  </a:lnTo>
                  <a:lnTo>
                    <a:pt x="6660" y="12940"/>
                  </a:lnTo>
                  <a:lnTo>
                    <a:pt x="5048" y="12940"/>
                  </a:lnTo>
                  <a:cubicBezTo>
                    <a:pt x="4769" y="12954"/>
                    <a:pt x="4769" y="13363"/>
                    <a:pt x="5048" y="13378"/>
                  </a:cubicBezTo>
                  <a:lnTo>
                    <a:pt x="7844" y="13378"/>
                  </a:lnTo>
                  <a:cubicBezTo>
                    <a:pt x="7964" y="13378"/>
                    <a:pt x="8060" y="13281"/>
                    <a:pt x="8060" y="13161"/>
                  </a:cubicBezTo>
                  <a:lnTo>
                    <a:pt x="8060" y="13021"/>
                  </a:lnTo>
                  <a:lnTo>
                    <a:pt x="8743" y="13021"/>
                  </a:lnTo>
                  <a:cubicBezTo>
                    <a:pt x="8945" y="13257"/>
                    <a:pt x="9335" y="13416"/>
                    <a:pt x="9917" y="13493"/>
                  </a:cubicBezTo>
                  <a:cubicBezTo>
                    <a:pt x="10187" y="13532"/>
                    <a:pt x="10461" y="13551"/>
                    <a:pt x="10735" y="13551"/>
                  </a:cubicBezTo>
                  <a:lnTo>
                    <a:pt x="11909" y="13551"/>
                  </a:lnTo>
                  <a:cubicBezTo>
                    <a:pt x="12246" y="13551"/>
                    <a:pt x="12516" y="13276"/>
                    <a:pt x="12516" y="12944"/>
                  </a:cubicBezTo>
                  <a:lnTo>
                    <a:pt x="12516" y="12925"/>
                  </a:lnTo>
                  <a:cubicBezTo>
                    <a:pt x="12516" y="12872"/>
                    <a:pt x="12511" y="12815"/>
                    <a:pt x="12492" y="12757"/>
                  </a:cubicBezTo>
                  <a:lnTo>
                    <a:pt x="12843" y="12757"/>
                  </a:lnTo>
                  <a:cubicBezTo>
                    <a:pt x="13175" y="12757"/>
                    <a:pt x="13449" y="12487"/>
                    <a:pt x="13449" y="12151"/>
                  </a:cubicBezTo>
                  <a:lnTo>
                    <a:pt x="13449" y="12136"/>
                  </a:lnTo>
                  <a:cubicBezTo>
                    <a:pt x="13449" y="12069"/>
                    <a:pt x="13435" y="12001"/>
                    <a:pt x="13416" y="11939"/>
                  </a:cubicBezTo>
                  <a:cubicBezTo>
                    <a:pt x="13661" y="11852"/>
                    <a:pt x="13825" y="11621"/>
                    <a:pt x="13829" y="11361"/>
                  </a:cubicBezTo>
                  <a:lnTo>
                    <a:pt x="13829" y="11347"/>
                  </a:lnTo>
                  <a:cubicBezTo>
                    <a:pt x="13829" y="11087"/>
                    <a:pt x="13661" y="10851"/>
                    <a:pt x="13416" y="10770"/>
                  </a:cubicBezTo>
                  <a:cubicBezTo>
                    <a:pt x="13435" y="10702"/>
                    <a:pt x="13449" y="10635"/>
                    <a:pt x="13449" y="10567"/>
                  </a:cubicBezTo>
                  <a:lnTo>
                    <a:pt x="13449" y="10553"/>
                  </a:lnTo>
                  <a:cubicBezTo>
                    <a:pt x="13449" y="10447"/>
                    <a:pt x="13420" y="10346"/>
                    <a:pt x="13372" y="10260"/>
                  </a:cubicBezTo>
                  <a:lnTo>
                    <a:pt x="13372" y="10255"/>
                  </a:lnTo>
                  <a:lnTo>
                    <a:pt x="13372" y="8248"/>
                  </a:lnTo>
                  <a:cubicBezTo>
                    <a:pt x="13379" y="8094"/>
                    <a:pt x="13265" y="8017"/>
                    <a:pt x="13151" y="8017"/>
                  </a:cubicBezTo>
                  <a:cubicBezTo>
                    <a:pt x="13038" y="8017"/>
                    <a:pt x="12925" y="8094"/>
                    <a:pt x="12934" y="8248"/>
                  </a:cubicBezTo>
                  <a:lnTo>
                    <a:pt x="12934" y="9952"/>
                  </a:lnTo>
                  <a:cubicBezTo>
                    <a:pt x="12901" y="9947"/>
                    <a:pt x="12872" y="9947"/>
                    <a:pt x="12838" y="9947"/>
                  </a:cubicBezTo>
                  <a:lnTo>
                    <a:pt x="11476" y="9947"/>
                  </a:lnTo>
                  <a:cubicBezTo>
                    <a:pt x="11626" y="9807"/>
                    <a:pt x="11736" y="9629"/>
                    <a:pt x="11789" y="9437"/>
                  </a:cubicBezTo>
                  <a:cubicBezTo>
                    <a:pt x="11832" y="9230"/>
                    <a:pt x="11775" y="9018"/>
                    <a:pt x="11640" y="8859"/>
                  </a:cubicBezTo>
                  <a:lnTo>
                    <a:pt x="11635" y="8855"/>
                  </a:lnTo>
                  <a:cubicBezTo>
                    <a:pt x="11626" y="8843"/>
                    <a:pt x="11478" y="8673"/>
                    <a:pt x="11182" y="8673"/>
                  </a:cubicBezTo>
                  <a:cubicBezTo>
                    <a:pt x="10991" y="8673"/>
                    <a:pt x="10738" y="8744"/>
                    <a:pt x="10423" y="8975"/>
                  </a:cubicBezTo>
                  <a:cubicBezTo>
                    <a:pt x="10346" y="9028"/>
                    <a:pt x="10264" y="9081"/>
                    <a:pt x="10182" y="9119"/>
                  </a:cubicBezTo>
                  <a:lnTo>
                    <a:pt x="10182" y="7170"/>
                  </a:lnTo>
                  <a:lnTo>
                    <a:pt x="12934" y="7170"/>
                  </a:lnTo>
                  <a:lnTo>
                    <a:pt x="12934" y="7502"/>
                  </a:lnTo>
                  <a:cubicBezTo>
                    <a:pt x="12927" y="7656"/>
                    <a:pt x="13040" y="7733"/>
                    <a:pt x="13153" y="7733"/>
                  </a:cubicBezTo>
                  <a:cubicBezTo>
                    <a:pt x="13266" y="7733"/>
                    <a:pt x="13379" y="7656"/>
                    <a:pt x="13372" y="7502"/>
                  </a:cubicBezTo>
                  <a:lnTo>
                    <a:pt x="13372" y="5987"/>
                  </a:lnTo>
                  <a:cubicBezTo>
                    <a:pt x="13372" y="5866"/>
                    <a:pt x="13276" y="5770"/>
                    <a:pt x="13151" y="5770"/>
                  </a:cubicBezTo>
                  <a:lnTo>
                    <a:pt x="13016" y="5770"/>
                  </a:lnTo>
                  <a:lnTo>
                    <a:pt x="13016" y="5092"/>
                  </a:lnTo>
                  <a:cubicBezTo>
                    <a:pt x="13252" y="4885"/>
                    <a:pt x="13406" y="4495"/>
                    <a:pt x="13488" y="3913"/>
                  </a:cubicBezTo>
                  <a:cubicBezTo>
                    <a:pt x="13526" y="3624"/>
                    <a:pt x="13545" y="3331"/>
                    <a:pt x="13545" y="3037"/>
                  </a:cubicBezTo>
                  <a:lnTo>
                    <a:pt x="13545" y="1921"/>
                  </a:lnTo>
                  <a:cubicBezTo>
                    <a:pt x="13545" y="1584"/>
                    <a:pt x="13271" y="1315"/>
                    <a:pt x="12934" y="1315"/>
                  </a:cubicBezTo>
                  <a:lnTo>
                    <a:pt x="12920" y="1315"/>
                  </a:lnTo>
                  <a:cubicBezTo>
                    <a:pt x="12862" y="1315"/>
                    <a:pt x="12804" y="1319"/>
                    <a:pt x="12752" y="1339"/>
                  </a:cubicBezTo>
                  <a:lnTo>
                    <a:pt x="12752" y="987"/>
                  </a:lnTo>
                  <a:cubicBezTo>
                    <a:pt x="12752" y="655"/>
                    <a:pt x="12477" y="381"/>
                    <a:pt x="12145" y="381"/>
                  </a:cubicBezTo>
                  <a:lnTo>
                    <a:pt x="12131" y="381"/>
                  </a:lnTo>
                  <a:cubicBezTo>
                    <a:pt x="12065" y="404"/>
                    <a:pt x="11997" y="415"/>
                    <a:pt x="11931" y="415"/>
                  </a:cubicBezTo>
                  <a:cubicBezTo>
                    <a:pt x="11679" y="415"/>
                    <a:pt x="11444" y="256"/>
                    <a:pt x="113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5" name="Google Shape;7965;p29"/>
            <p:cNvSpPr/>
            <p:nvPr/>
          </p:nvSpPr>
          <p:spPr>
            <a:xfrm>
              <a:off x="8121836" y="3229316"/>
              <a:ext cx="19199" cy="11540"/>
            </a:xfrm>
            <a:custGeom>
              <a:rect b="b" l="l" r="r" t="t"/>
              <a:pathLst>
                <a:path extrusionOk="0" h="440" w="732">
                  <a:moveTo>
                    <a:pt x="290" y="1"/>
                  </a:moveTo>
                  <a:cubicBezTo>
                    <a:pt x="0" y="1"/>
                    <a:pt x="0" y="439"/>
                    <a:pt x="290" y="439"/>
                  </a:cubicBezTo>
                  <a:cubicBezTo>
                    <a:pt x="294" y="439"/>
                    <a:pt x="299" y="439"/>
                    <a:pt x="304" y="439"/>
                  </a:cubicBezTo>
                  <a:lnTo>
                    <a:pt x="458" y="439"/>
                  </a:lnTo>
                  <a:cubicBezTo>
                    <a:pt x="732" y="424"/>
                    <a:pt x="732" y="15"/>
                    <a:pt x="458" y="1"/>
                  </a:cubicBezTo>
                  <a:lnTo>
                    <a:pt x="304" y="1"/>
                  </a:lnTo>
                  <a:cubicBezTo>
                    <a:pt x="299" y="1"/>
                    <a:pt x="294" y="1"/>
                    <a:pt x="2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6" name="Google Shape;7966;p29"/>
            <p:cNvSpPr/>
            <p:nvPr/>
          </p:nvSpPr>
          <p:spPr>
            <a:xfrm>
              <a:off x="8102270" y="3229316"/>
              <a:ext cx="19225" cy="11540"/>
            </a:xfrm>
            <a:custGeom>
              <a:rect b="b" l="l" r="r" t="t"/>
              <a:pathLst>
                <a:path extrusionOk="0" h="440" w="733">
                  <a:moveTo>
                    <a:pt x="290" y="1"/>
                  </a:moveTo>
                  <a:cubicBezTo>
                    <a:pt x="0" y="1"/>
                    <a:pt x="0" y="439"/>
                    <a:pt x="290" y="439"/>
                  </a:cubicBezTo>
                  <a:cubicBezTo>
                    <a:pt x="295" y="439"/>
                    <a:pt x="299" y="439"/>
                    <a:pt x="304" y="439"/>
                  </a:cubicBezTo>
                  <a:lnTo>
                    <a:pt x="453" y="439"/>
                  </a:lnTo>
                  <a:cubicBezTo>
                    <a:pt x="732" y="424"/>
                    <a:pt x="732" y="15"/>
                    <a:pt x="453" y="1"/>
                  </a:cubicBezTo>
                  <a:lnTo>
                    <a:pt x="304" y="1"/>
                  </a:lnTo>
                  <a:cubicBezTo>
                    <a:pt x="299" y="1"/>
                    <a:pt x="295" y="1"/>
                    <a:pt x="2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7" name="Google Shape;7967;p29"/>
            <p:cNvSpPr/>
            <p:nvPr/>
          </p:nvSpPr>
          <p:spPr>
            <a:xfrm>
              <a:off x="8165610" y="2937299"/>
              <a:ext cx="19985" cy="11514"/>
            </a:xfrm>
            <a:custGeom>
              <a:rect b="b" l="l" r="r" t="t"/>
              <a:pathLst>
                <a:path extrusionOk="0" h="439" w="762">
                  <a:moveTo>
                    <a:pt x="286" y="0"/>
                  </a:moveTo>
                  <a:cubicBezTo>
                    <a:pt x="1" y="0"/>
                    <a:pt x="2" y="439"/>
                    <a:pt x="291" y="439"/>
                  </a:cubicBezTo>
                  <a:cubicBezTo>
                    <a:pt x="295" y="439"/>
                    <a:pt x="300" y="439"/>
                    <a:pt x="304" y="439"/>
                  </a:cubicBezTo>
                  <a:lnTo>
                    <a:pt x="458" y="439"/>
                  </a:lnTo>
                  <a:cubicBezTo>
                    <a:pt x="463" y="439"/>
                    <a:pt x="468" y="439"/>
                    <a:pt x="472" y="439"/>
                  </a:cubicBezTo>
                  <a:cubicBezTo>
                    <a:pt x="760" y="439"/>
                    <a:pt x="762" y="0"/>
                    <a:pt x="476" y="0"/>
                  </a:cubicBezTo>
                  <a:cubicBezTo>
                    <a:pt x="470" y="0"/>
                    <a:pt x="464" y="0"/>
                    <a:pt x="458" y="1"/>
                  </a:cubicBezTo>
                  <a:lnTo>
                    <a:pt x="304" y="1"/>
                  </a:lnTo>
                  <a:cubicBezTo>
                    <a:pt x="298" y="0"/>
                    <a:pt x="292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8" name="Google Shape;7968;p29"/>
            <p:cNvSpPr/>
            <p:nvPr/>
          </p:nvSpPr>
          <p:spPr>
            <a:xfrm>
              <a:off x="8185306" y="2937299"/>
              <a:ext cx="19854" cy="11514"/>
            </a:xfrm>
            <a:custGeom>
              <a:rect b="b" l="l" r="r" t="t"/>
              <a:pathLst>
                <a:path extrusionOk="0" h="439" w="757">
                  <a:moveTo>
                    <a:pt x="286" y="0"/>
                  </a:moveTo>
                  <a:cubicBezTo>
                    <a:pt x="1" y="0"/>
                    <a:pt x="2" y="439"/>
                    <a:pt x="290" y="439"/>
                  </a:cubicBezTo>
                  <a:cubicBezTo>
                    <a:pt x="295" y="439"/>
                    <a:pt x="299" y="439"/>
                    <a:pt x="304" y="439"/>
                  </a:cubicBezTo>
                  <a:lnTo>
                    <a:pt x="453" y="439"/>
                  </a:lnTo>
                  <a:cubicBezTo>
                    <a:pt x="458" y="439"/>
                    <a:pt x="462" y="439"/>
                    <a:pt x="467" y="439"/>
                  </a:cubicBezTo>
                  <a:cubicBezTo>
                    <a:pt x="755" y="439"/>
                    <a:pt x="756" y="0"/>
                    <a:pt x="471" y="0"/>
                  </a:cubicBezTo>
                  <a:cubicBezTo>
                    <a:pt x="465" y="0"/>
                    <a:pt x="459" y="0"/>
                    <a:pt x="453" y="1"/>
                  </a:cubicBezTo>
                  <a:lnTo>
                    <a:pt x="304" y="1"/>
                  </a:lnTo>
                  <a:cubicBezTo>
                    <a:pt x="298" y="0"/>
                    <a:pt x="292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69" name="Google Shape;7969;p29"/>
          <p:cNvGrpSpPr/>
          <p:nvPr/>
        </p:nvGrpSpPr>
        <p:grpSpPr>
          <a:xfrm>
            <a:off x="8040058" y="3621746"/>
            <a:ext cx="301276" cy="365480"/>
            <a:chOff x="8040058" y="3806321"/>
            <a:chExt cx="301276" cy="365480"/>
          </a:xfrm>
        </p:grpSpPr>
        <p:sp>
          <p:nvSpPr>
            <p:cNvPr id="7970" name="Google Shape;7970;p29"/>
            <p:cNvSpPr/>
            <p:nvPr/>
          </p:nvSpPr>
          <p:spPr>
            <a:xfrm>
              <a:off x="8045488" y="3842541"/>
              <a:ext cx="290417" cy="323962"/>
            </a:xfrm>
            <a:custGeom>
              <a:rect b="b" l="l" r="r" t="t"/>
              <a:pathLst>
                <a:path extrusionOk="0" h="12352" w="11073">
                  <a:moveTo>
                    <a:pt x="2454" y="0"/>
                  </a:moveTo>
                  <a:lnTo>
                    <a:pt x="0" y="1001"/>
                  </a:lnTo>
                  <a:lnTo>
                    <a:pt x="0" y="3171"/>
                  </a:lnTo>
                  <a:lnTo>
                    <a:pt x="0" y="3854"/>
                  </a:lnTo>
                  <a:lnTo>
                    <a:pt x="0" y="12352"/>
                  </a:lnTo>
                  <a:lnTo>
                    <a:pt x="11072" y="12352"/>
                  </a:lnTo>
                  <a:lnTo>
                    <a:pt x="11072" y="1001"/>
                  </a:lnTo>
                  <a:lnTo>
                    <a:pt x="8613" y="0"/>
                  </a:lnTo>
                  <a:lnTo>
                    <a:pt x="8589" y="0"/>
                  </a:lnTo>
                  <a:lnTo>
                    <a:pt x="7175" y="2262"/>
                  </a:lnTo>
                  <a:lnTo>
                    <a:pt x="6852" y="1925"/>
                  </a:lnTo>
                  <a:lnTo>
                    <a:pt x="6203" y="2685"/>
                  </a:lnTo>
                  <a:lnTo>
                    <a:pt x="7507" y="9397"/>
                  </a:lnTo>
                  <a:lnTo>
                    <a:pt x="5534" y="11313"/>
                  </a:lnTo>
                  <a:lnTo>
                    <a:pt x="3566" y="9397"/>
                  </a:lnTo>
                  <a:lnTo>
                    <a:pt x="4870" y="2685"/>
                  </a:lnTo>
                  <a:lnTo>
                    <a:pt x="4220" y="1925"/>
                  </a:lnTo>
                  <a:lnTo>
                    <a:pt x="3893" y="2262"/>
                  </a:lnTo>
                  <a:lnTo>
                    <a:pt x="2483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1" name="Google Shape;7971;p29"/>
            <p:cNvSpPr/>
            <p:nvPr/>
          </p:nvSpPr>
          <p:spPr>
            <a:xfrm>
              <a:off x="8321480" y="3862972"/>
              <a:ext cx="14425" cy="303531"/>
            </a:xfrm>
            <a:custGeom>
              <a:rect b="b" l="l" r="r" t="t"/>
              <a:pathLst>
                <a:path extrusionOk="0" h="11573" w="550">
                  <a:moveTo>
                    <a:pt x="1" y="1"/>
                  </a:moveTo>
                  <a:lnTo>
                    <a:pt x="1" y="11573"/>
                  </a:lnTo>
                  <a:lnTo>
                    <a:pt x="549" y="11573"/>
                  </a:lnTo>
                  <a:lnTo>
                    <a:pt x="549" y="2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2" name="Google Shape;7972;p29"/>
            <p:cNvSpPr/>
            <p:nvPr/>
          </p:nvSpPr>
          <p:spPr>
            <a:xfrm>
              <a:off x="8156168" y="3857806"/>
              <a:ext cx="69057" cy="55183"/>
            </a:xfrm>
            <a:custGeom>
              <a:rect b="b" l="l" r="r" t="t"/>
              <a:pathLst>
                <a:path extrusionOk="0" h="2104" w="2633">
                  <a:moveTo>
                    <a:pt x="1314" y="0"/>
                  </a:moveTo>
                  <a:lnTo>
                    <a:pt x="0" y="1343"/>
                  </a:lnTo>
                  <a:lnTo>
                    <a:pt x="650" y="2103"/>
                  </a:lnTo>
                  <a:lnTo>
                    <a:pt x="1983" y="2103"/>
                  </a:lnTo>
                  <a:lnTo>
                    <a:pt x="2632" y="1343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3" name="Google Shape;7973;p29"/>
            <p:cNvSpPr/>
            <p:nvPr/>
          </p:nvSpPr>
          <p:spPr>
            <a:xfrm>
              <a:off x="8193778" y="3884426"/>
              <a:ext cx="31447" cy="28562"/>
            </a:xfrm>
            <a:custGeom>
              <a:rect b="b" l="l" r="r" t="t"/>
              <a:pathLst>
                <a:path extrusionOk="0" h="1089" w="1199">
                  <a:moveTo>
                    <a:pt x="871" y="1"/>
                  </a:moveTo>
                  <a:lnTo>
                    <a:pt x="0" y="1088"/>
                  </a:lnTo>
                  <a:lnTo>
                    <a:pt x="549" y="1088"/>
                  </a:lnTo>
                  <a:lnTo>
                    <a:pt x="1198" y="328"/>
                  </a:lnTo>
                  <a:lnTo>
                    <a:pt x="87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4" name="Google Shape;7974;p29"/>
            <p:cNvSpPr/>
            <p:nvPr/>
          </p:nvSpPr>
          <p:spPr>
            <a:xfrm>
              <a:off x="8138989" y="3912962"/>
              <a:ext cx="103389" cy="226291"/>
            </a:xfrm>
            <a:custGeom>
              <a:rect b="b" l="l" r="r" t="t"/>
              <a:pathLst>
                <a:path extrusionOk="0" h="8628" w="3942">
                  <a:moveTo>
                    <a:pt x="1305" y="0"/>
                  </a:moveTo>
                  <a:lnTo>
                    <a:pt x="727" y="2969"/>
                  </a:lnTo>
                  <a:lnTo>
                    <a:pt x="602" y="3599"/>
                  </a:lnTo>
                  <a:lnTo>
                    <a:pt x="1" y="6712"/>
                  </a:lnTo>
                  <a:lnTo>
                    <a:pt x="1969" y="8628"/>
                  </a:lnTo>
                  <a:lnTo>
                    <a:pt x="3942" y="671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5" name="Google Shape;7975;p29"/>
            <p:cNvSpPr/>
            <p:nvPr/>
          </p:nvSpPr>
          <p:spPr>
            <a:xfrm>
              <a:off x="8183549" y="3912962"/>
              <a:ext cx="58828" cy="226291"/>
            </a:xfrm>
            <a:custGeom>
              <a:rect b="b" l="l" r="r" t="t"/>
              <a:pathLst>
                <a:path extrusionOk="0" h="8628" w="2243">
                  <a:moveTo>
                    <a:pt x="390" y="0"/>
                  </a:moveTo>
                  <a:lnTo>
                    <a:pt x="1694" y="6712"/>
                  </a:lnTo>
                  <a:lnTo>
                    <a:pt x="0" y="8363"/>
                  </a:lnTo>
                  <a:lnTo>
                    <a:pt x="270" y="8628"/>
                  </a:lnTo>
                  <a:lnTo>
                    <a:pt x="2243" y="6712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6" name="Google Shape;7976;p29"/>
            <p:cNvSpPr/>
            <p:nvPr/>
          </p:nvSpPr>
          <p:spPr>
            <a:xfrm>
              <a:off x="8109850" y="3811488"/>
              <a:ext cx="80781" cy="90380"/>
            </a:xfrm>
            <a:custGeom>
              <a:rect b="b" l="l" r="r" t="t"/>
              <a:pathLst>
                <a:path extrusionOk="0" h="3446" w="3080">
                  <a:moveTo>
                    <a:pt x="458" y="1"/>
                  </a:moveTo>
                  <a:lnTo>
                    <a:pt x="0" y="1141"/>
                  </a:lnTo>
                  <a:lnTo>
                    <a:pt x="1439" y="3446"/>
                  </a:lnTo>
                  <a:lnTo>
                    <a:pt x="3080" y="176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7" name="Google Shape;7977;p29"/>
            <p:cNvSpPr/>
            <p:nvPr/>
          </p:nvSpPr>
          <p:spPr>
            <a:xfrm>
              <a:off x="8190604" y="3811488"/>
              <a:ext cx="80807" cy="90380"/>
            </a:xfrm>
            <a:custGeom>
              <a:rect b="b" l="l" r="r" t="t"/>
              <a:pathLst>
                <a:path extrusionOk="0" h="3446" w="3081">
                  <a:moveTo>
                    <a:pt x="2628" y="1"/>
                  </a:moveTo>
                  <a:lnTo>
                    <a:pt x="1" y="1766"/>
                  </a:lnTo>
                  <a:lnTo>
                    <a:pt x="1642" y="3446"/>
                  </a:lnTo>
                  <a:lnTo>
                    <a:pt x="3080" y="1141"/>
                  </a:lnTo>
                  <a:lnTo>
                    <a:pt x="2628" y="1"/>
                  </a:ln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8" name="Google Shape;7978;p29"/>
            <p:cNvSpPr/>
            <p:nvPr/>
          </p:nvSpPr>
          <p:spPr>
            <a:xfrm>
              <a:off x="8121836" y="3811488"/>
              <a:ext cx="137721" cy="46344"/>
            </a:xfrm>
            <a:custGeom>
              <a:rect b="b" l="l" r="r" t="t"/>
              <a:pathLst>
                <a:path extrusionOk="0" h="1767" w="5251">
                  <a:moveTo>
                    <a:pt x="1" y="1"/>
                  </a:moveTo>
                  <a:lnTo>
                    <a:pt x="2623" y="1766"/>
                  </a:lnTo>
                  <a:lnTo>
                    <a:pt x="5250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9" name="Google Shape;7979;p29"/>
            <p:cNvSpPr/>
            <p:nvPr/>
          </p:nvSpPr>
          <p:spPr>
            <a:xfrm>
              <a:off x="8040321" y="3806321"/>
              <a:ext cx="301013" cy="338728"/>
            </a:xfrm>
            <a:custGeom>
              <a:rect b="b" l="l" r="r" t="t"/>
              <a:pathLst>
                <a:path extrusionOk="0" h="12915" w="11477">
                  <a:moveTo>
                    <a:pt x="7689" y="400"/>
                  </a:moveTo>
                  <a:lnTo>
                    <a:pt x="5736" y="1718"/>
                  </a:lnTo>
                  <a:lnTo>
                    <a:pt x="3782" y="400"/>
                  </a:lnTo>
                  <a:close/>
                  <a:moveTo>
                    <a:pt x="3205" y="510"/>
                  </a:moveTo>
                  <a:lnTo>
                    <a:pt x="4682" y="1501"/>
                  </a:lnTo>
                  <a:lnTo>
                    <a:pt x="5413" y="1997"/>
                  </a:lnTo>
                  <a:lnTo>
                    <a:pt x="5178" y="2238"/>
                  </a:lnTo>
                  <a:lnTo>
                    <a:pt x="4129" y="3311"/>
                  </a:lnTo>
                  <a:lnTo>
                    <a:pt x="2882" y="1319"/>
                  </a:lnTo>
                  <a:lnTo>
                    <a:pt x="3205" y="510"/>
                  </a:lnTo>
                  <a:close/>
                  <a:moveTo>
                    <a:pt x="8262" y="505"/>
                  </a:moveTo>
                  <a:lnTo>
                    <a:pt x="8584" y="1319"/>
                  </a:lnTo>
                  <a:lnTo>
                    <a:pt x="7338" y="3311"/>
                  </a:lnTo>
                  <a:lnTo>
                    <a:pt x="7194" y="3162"/>
                  </a:lnTo>
                  <a:lnTo>
                    <a:pt x="6053" y="1997"/>
                  </a:lnTo>
                  <a:lnTo>
                    <a:pt x="6785" y="1501"/>
                  </a:lnTo>
                  <a:lnTo>
                    <a:pt x="8262" y="505"/>
                  </a:lnTo>
                  <a:close/>
                  <a:moveTo>
                    <a:pt x="5736" y="2257"/>
                  </a:moveTo>
                  <a:lnTo>
                    <a:pt x="5919" y="2445"/>
                  </a:lnTo>
                  <a:lnTo>
                    <a:pt x="6770" y="3316"/>
                  </a:lnTo>
                  <a:lnTo>
                    <a:pt x="6308" y="3859"/>
                  </a:lnTo>
                  <a:lnTo>
                    <a:pt x="5163" y="3859"/>
                  </a:lnTo>
                  <a:lnTo>
                    <a:pt x="5043" y="3720"/>
                  </a:lnTo>
                  <a:lnTo>
                    <a:pt x="4696" y="3316"/>
                  </a:lnTo>
                  <a:lnTo>
                    <a:pt x="5033" y="2969"/>
                  </a:lnTo>
                  <a:lnTo>
                    <a:pt x="5736" y="2257"/>
                  </a:lnTo>
                  <a:close/>
                  <a:moveTo>
                    <a:pt x="3075" y="0"/>
                  </a:moveTo>
                  <a:cubicBezTo>
                    <a:pt x="3065" y="0"/>
                    <a:pt x="3060" y="0"/>
                    <a:pt x="3051" y="5"/>
                  </a:cubicBezTo>
                  <a:lnTo>
                    <a:pt x="3046" y="5"/>
                  </a:lnTo>
                  <a:lnTo>
                    <a:pt x="3022" y="15"/>
                  </a:lnTo>
                  <a:lnTo>
                    <a:pt x="3017" y="19"/>
                  </a:lnTo>
                  <a:cubicBezTo>
                    <a:pt x="3007" y="19"/>
                    <a:pt x="2998" y="24"/>
                    <a:pt x="2993" y="34"/>
                  </a:cubicBezTo>
                  <a:cubicBezTo>
                    <a:pt x="2983" y="39"/>
                    <a:pt x="2979" y="44"/>
                    <a:pt x="2974" y="48"/>
                  </a:cubicBezTo>
                  <a:lnTo>
                    <a:pt x="2964" y="58"/>
                  </a:lnTo>
                  <a:cubicBezTo>
                    <a:pt x="2959" y="63"/>
                    <a:pt x="2955" y="68"/>
                    <a:pt x="2950" y="72"/>
                  </a:cubicBezTo>
                  <a:lnTo>
                    <a:pt x="2950" y="77"/>
                  </a:lnTo>
                  <a:cubicBezTo>
                    <a:pt x="2945" y="87"/>
                    <a:pt x="2940" y="92"/>
                    <a:pt x="2935" y="101"/>
                  </a:cubicBezTo>
                  <a:lnTo>
                    <a:pt x="2930" y="111"/>
                  </a:lnTo>
                  <a:lnTo>
                    <a:pt x="2926" y="121"/>
                  </a:lnTo>
                  <a:lnTo>
                    <a:pt x="2483" y="1232"/>
                  </a:lnTo>
                  <a:lnTo>
                    <a:pt x="125" y="2194"/>
                  </a:lnTo>
                  <a:cubicBezTo>
                    <a:pt x="48" y="2223"/>
                    <a:pt x="0" y="2300"/>
                    <a:pt x="0" y="2382"/>
                  </a:cubicBezTo>
                  <a:lnTo>
                    <a:pt x="0" y="4552"/>
                  </a:lnTo>
                  <a:cubicBezTo>
                    <a:pt x="0" y="4689"/>
                    <a:pt x="102" y="4758"/>
                    <a:pt x="205" y="4758"/>
                  </a:cubicBezTo>
                  <a:cubicBezTo>
                    <a:pt x="307" y="4758"/>
                    <a:pt x="409" y="4689"/>
                    <a:pt x="409" y="4552"/>
                  </a:cubicBezTo>
                  <a:lnTo>
                    <a:pt x="409" y="2522"/>
                  </a:lnTo>
                  <a:lnTo>
                    <a:pt x="2598" y="1627"/>
                  </a:lnTo>
                  <a:lnTo>
                    <a:pt x="3922" y="3749"/>
                  </a:lnTo>
                  <a:cubicBezTo>
                    <a:pt x="3955" y="3801"/>
                    <a:pt x="4013" y="3835"/>
                    <a:pt x="4076" y="3845"/>
                  </a:cubicBezTo>
                  <a:lnTo>
                    <a:pt x="4148" y="3845"/>
                  </a:lnTo>
                  <a:lnTo>
                    <a:pt x="4162" y="3840"/>
                  </a:lnTo>
                  <a:lnTo>
                    <a:pt x="4172" y="3840"/>
                  </a:lnTo>
                  <a:lnTo>
                    <a:pt x="4182" y="3835"/>
                  </a:lnTo>
                  <a:lnTo>
                    <a:pt x="4191" y="3830"/>
                  </a:lnTo>
                  <a:lnTo>
                    <a:pt x="4201" y="3821"/>
                  </a:lnTo>
                  <a:lnTo>
                    <a:pt x="4210" y="3821"/>
                  </a:lnTo>
                  <a:lnTo>
                    <a:pt x="4220" y="3811"/>
                  </a:lnTo>
                  <a:lnTo>
                    <a:pt x="4225" y="3806"/>
                  </a:lnTo>
                  <a:lnTo>
                    <a:pt x="4244" y="3792"/>
                  </a:lnTo>
                  <a:lnTo>
                    <a:pt x="4412" y="3619"/>
                  </a:lnTo>
                  <a:lnTo>
                    <a:pt x="4850" y="4129"/>
                  </a:lnTo>
                  <a:lnTo>
                    <a:pt x="4292" y="7006"/>
                  </a:lnTo>
                  <a:cubicBezTo>
                    <a:pt x="4273" y="7117"/>
                    <a:pt x="4345" y="7223"/>
                    <a:pt x="4456" y="7247"/>
                  </a:cubicBezTo>
                  <a:lnTo>
                    <a:pt x="4562" y="7247"/>
                  </a:lnTo>
                  <a:lnTo>
                    <a:pt x="4571" y="7242"/>
                  </a:lnTo>
                  <a:lnTo>
                    <a:pt x="4576" y="7242"/>
                  </a:lnTo>
                  <a:lnTo>
                    <a:pt x="4586" y="7237"/>
                  </a:lnTo>
                  <a:lnTo>
                    <a:pt x="4595" y="7232"/>
                  </a:lnTo>
                  <a:lnTo>
                    <a:pt x="4605" y="7227"/>
                  </a:lnTo>
                  <a:lnTo>
                    <a:pt x="4610" y="7223"/>
                  </a:lnTo>
                  <a:lnTo>
                    <a:pt x="4624" y="7213"/>
                  </a:lnTo>
                  <a:lnTo>
                    <a:pt x="4629" y="7208"/>
                  </a:lnTo>
                  <a:lnTo>
                    <a:pt x="4639" y="7199"/>
                  </a:lnTo>
                  <a:lnTo>
                    <a:pt x="4643" y="7194"/>
                  </a:lnTo>
                  <a:lnTo>
                    <a:pt x="4648" y="7184"/>
                  </a:lnTo>
                  <a:lnTo>
                    <a:pt x="4653" y="7179"/>
                  </a:lnTo>
                  <a:lnTo>
                    <a:pt x="4663" y="7170"/>
                  </a:lnTo>
                  <a:lnTo>
                    <a:pt x="4668" y="7165"/>
                  </a:lnTo>
                  <a:lnTo>
                    <a:pt x="4672" y="7155"/>
                  </a:lnTo>
                  <a:lnTo>
                    <a:pt x="4677" y="7146"/>
                  </a:lnTo>
                  <a:lnTo>
                    <a:pt x="4682" y="7136"/>
                  </a:lnTo>
                  <a:lnTo>
                    <a:pt x="4682" y="7131"/>
                  </a:lnTo>
                  <a:lnTo>
                    <a:pt x="4687" y="7117"/>
                  </a:lnTo>
                  <a:lnTo>
                    <a:pt x="4687" y="7112"/>
                  </a:lnTo>
                  <a:cubicBezTo>
                    <a:pt x="4687" y="7107"/>
                    <a:pt x="4692" y="7098"/>
                    <a:pt x="4692" y="7093"/>
                  </a:cubicBezTo>
                  <a:lnTo>
                    <a:pt x="5235" y="4287"/>
                  </a:lnTo>
                  <a:lnTo>
                    <a:pt x="6231" y="4287"/>
                  </a:lnTo>
                  <a:lnTo>
                    <a:pt x="7482" y="10726"/>
                  </a:lnTo>
                  <a:lnTo>
                    <a:pt x="5736" y="12424"/>
                  </a:lnTo>
                  <a:lnTo>
                    <a:pt x="3984" y="10726"/>
                  </a:lnTo>
                  <a:lnTo>
                    <a:pt x="4571" y="7718"/>
                  </a:lnTo>
                  <a:cubicBezTo>
                    <a:pt x="4602" y="7567"/>
                    <a:pt x="4482" y="7475"/>
                    <a:pt x="4364" y="7475"/>
                  </a:cubicBezTo>
                  <a:cubicBezTo>
                    <a:pt x="4276" y="7475"/>
                    <a:pt x="4190" y="7526"/>
                    <a:pt x="4167" y="7641"/>
                  </a:cubicBezTo>
                  <a:lnTo>
                    <a:pt x="3561" y="10759"/>
                  </a:lnTo>
                  <a:cubicBezTo>
                    <a:pt x="3551" y="10827"/>
                    <a:pt x="3570" y="10894"/>
                    <a:pt x="3623" y="10942"/>
                  </a:cubicBezTo>
                  <a:lnTo>
                    <a:pt x="5596" y="12857"/>
                  </a:lnTo>
                  <a:cubicBezTo>
                    <a:pt x="5635" y="12896"/>
                    <a:pt x="5685" y="12915"/>
                    <a:pt x="5736" y="12915"/>
                  </a:cubicBezTo>
                  <a:cubicBezTo>
                    <a:pt x="5787" y="12915"/>
                    <a:pt x="5839" y="12896"/>
                    <a:pt x="5880" y="12857"/>
                  </a:cubicBezTo>
                  <a:lnTo>
                    <a:pt x="7848" y="10942"/>
                  </a:lnTo>
                  <a:cubicBezTo>
                    <a:pt x="7901" y="10894"/>
                    <a:pt x="7925" y="10827"/>
                    <a:pt x="7911" y="10759"/>
                  </a:cubicBezTo>
                  <a:lnTo>
                    <a:pt x="6626" y="4143"/>
                  </a:lnTo>
                  <a:lnTo>
                    <a:pt x="6713" y="4042"/>
                  </a:lnTo>
                  <a:lnTo>
                    <a:pt x="7064" y="3628"/>
                  </a:lnTo>
                  <a:lnTo>
                    <a:pt x="7232" y="3801"/>
                  </a:lnTo>
                  <a:lnTo>
                    <a:pt x="7251" y="3816"/>
                  </a:lnTo>
                  <a:lnTo>
                    <a:pt x="7256" y="3821"/>
                  </a:lnTo>
                  <a:lnTo>
                    <a:pt x="7266" y="3830"/>
                  </a:lnTo>
                  <a:lnTo>
                    <a:pt x="7275" y="3835"/>
                  </a:lnTo>
                  <a:lnTo>
                    <a:pt x="7285" y="3840"/>
                  </a:lnTo>
                  <a:lnTo>
                    <a:pt x="7295" y="3845"/>
                  </a:lnTo>
                  <a:lnTo>
                    <a:pt x="7304" y="3850"/>
                  </a:lnTo>
                  <a:lnTo>
                    <a:pt x="7314" y="3850"/>
                  </a:lnTo>
                  <a:lnTo>
                    <a:pt x="7328" y="3854"/>
                  </a:lnTo>
                  <a:lnTo>
                    <a:pt x="7401" y="3854"/>
                  </a:lnTo>
                  <a:cubicBezTo>
                    <a:pt x="7463" y="3850"/>
                    <a:pt x="7521" y="3811"/>
                    <a:pt x="7555" y="3758"/>
                  </a:cubicBezTo>
                  <a:lnTo>
                    <a:pt x="8878" y="1636"/>
                  </a:lnTo>
                  <a:lnTo>
                    <a:pt x="11067" y="2531"/>
                  </a:lnTo>
                  <a:lnTo>
                    <a:pt x="11067" y="10268"/>
                  </a:lnTo>
                  <a:cubicBezTo>
                    <a:pt x="11067" y="10403"/>
                    <a:pt x="11169" y="10471"/>
                    <a:pt x="11272" y="10471"/>
                  </a:cubicBezTo>
                  <a:cubicBezTo>
                    <a:pt x="11374" y="10471"/>
                    <a:pt x="11476" y="10403"/>
                    <a:pt x="11476" y="10268"/>
                  </a:cubicBezTo>
                  <a:lnTo>
                    <a:pt x="11476" y="2382"/>
                  </a:lnTo>
                  <a:cubicBezTo>
                    <a:pt x="11476" y="2300"/>
                    <a:pt x="11423" y="2223"/>
                    <a:pt x="11346" y="2194"/>
                  </a:cubicBezTo>
                  <a:lnTo>
                    <a:pt x="8993" y="1232"/>
                  </a:lnTo>
                  <a:lnTo>
                    <a:pt x="8546" y="121"/>
                  </a:lnTo>
                  <a:lnTo>
                    <a:pt x="8541" y="111"/>
                  </a:lnTo>
                  <a:lnTo>
                    <a:pt x="8541" y="101"/>
                  </a:lnTo>
                  <a:cubicBezTo>
                    <a:pt x="8536" y="92"/>
                    <a:pt x="8531" y="87"/>
                    <a:pt x="8527" y="77"/>
                  </a:cubicBezTo>
                  <a:lnTo>
                    <a:pt x="8522" y="72"/>
                  </a:lnTo>
                  <a:cubicBezTo>
                    <a:pt x="8517" y="68"/>
                    <a:pt x="8512" y="63"/>
                    <a:pt x="8507" y="58"/>
                  </a:cubicBezTo>
                  <a:lnTo>
                    <a:pt x="8502" y="48"/>
                  </a:lnTo>
                  <a:cubicBezTo>
                    <a:pt x="8493" y="44"/>
                    <a:pt x="8488" y="39"/>
                    <a:pt x="8478" y="34"/>
                  </a:cubicBezTo>
                  <a:cubicBezTo>
                    <a:pt x="8474" y="24"/>
                    <a:pt x="8464" y="19"/>
                    <a:pt x="8454" y="19"/>
                  </a:cubicBezTo>
                  <a:lnTo>
                    <a:pt x="8450" y="15"/>
                  </a:lnTo>
                  <a:lnTo>
                    <a:pt x="8425" y="5"/>
                  </a:lnTo>
                  <a:lnTo>
                    <a:pt x="8421" y="5"/>
                  </a:lnTo>
                  <a:cubicBezTo>
                    <a:pt x="8411" y="0"/>
                    <a:pt x="8406" y="0"/>
                    <a:pt x="8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0" name="Google Shape;7980;p29"/>
            <p:cNvSpPr/>
            <p:nvPr/>
          </p:nvSpPr>
          <p:spPr>
            <a:xfrm>
              <a:off x="8040058" y="3938219"/>
              <a:ext cx="301144" cy="233582"/>
            </a:xfrm>
            <a:custGeom>
              <a:rect b="b" l="l" r="r" t="t"/>
              <a:pathLst>
                <a:path extrusionOk="0" h="8906" w="11482">
                  <a:moveTo>
                    <a:pt x="205" y="1"/>
                  </a:moveTo>
                  <a:cubicBezTo>
                    <a:pt x="103" y="1"/>
                    <a:pt x="0" y="69"/>
                    <a:pt x="0" y="206"/>
                  </a:cubicBezTo>
                  <a:lnTo>
                    <a:pt x="0" y="8704"/>
                  </a:lnTo>
                  <a:cubicBezTo>
                    <a:pt x="0" y="8815"/>
                    <a:pt x="92" y="8906"/>
                    <a:pt x="203" y="8906"/>
                  </a:cubicBezTo>
                  <a:lnTo>
                    <a:pt x="11279" y="8906"/>
                  </a:lnTo>
                  <a:cubicBezTo>
                    <a:pt x="11390" y="8906"/>
                    <a:pt x="11481" y="8815"/>
                    <a:pt x="11481" y="8704"/>
                  </a:cubicBezTo>
                  <a:lnTo>
                    <a:pt x="11481" y="5908"/>
                  </a:lnTo>
                  <a:cubicBezTo>
                    <a:pt x="11481" y="5793"/>
                    <a:pt x="11390" y="5701"/>
                    <a:pt x="11279" y="5701"/>
                  </a:cubicBezTo>
                  <a:cubicBezTo>
                    <a:pt x="11164" y="5701"/>
                    <a:pt x="11072" y="5793"/>
                    <a:pt x="11072" y="5908"/>
                  </a:cubicBezTo>
                  <a:lnTo>
                    <a:pt x="11072" y="8497"/>
                  </a:lnTo>
                  <a:lnTo>
                    <a:pt x="409" y="8497"/>
                  </a:lnTo>
                  <a:lnTo>
                    <a:pt x="409" y="206"/>
                  </a:lnTo>
                  <a:cubicBezTo>
                    <a:pt x="409" y="69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81" name="Google Shape;7981;p29"/>
          <p:cNvGrpSpPr/>
          <p:nvPr/>
        </p:nvGrpSpPr>
        <p:grpSpPr>
          <a:xfrm>
            <a:off x="4895276" y="4113826"/>
            <a:ext cx="345941" cy="342190"/>
            <a:chOff x="4895276" y="4298401"/>
            <a:chExt cx="345941" cy="342190"/>
          </a:xfrm>
        </p:grpSpPr>
        <p:sp>
          <p:nvSpPr>
            <p:cNvPr id="7982" name="Google Shape;7982;p29"/>
            <p:cNvSpPr/>
            <p:nvPr/>
          </p:nvSpPr>
          <p:spPr>
            <a:xfrm>
              <a:off x="5142130" y="4481233"/>
              <a:ext cx="40154" cy="39656"/>
            </a:xfrm>
            <a:custGeom>
              <a:rect b="b" l="l" r="r" t="t"/>
              <a:pathLst>
                <a:path extrusionOk="0" h="1512" w="1531">
                  <a:moveTo>
                    <a:pt x="9" y="0"/>
                  </a:moveTo>
                  <a:cubicBezTo>
                    <a:pt x="6" y="0"/>
                    <a:pt x="3" y="0"/>
                    <a:pt x="1" y="0"/>
                  </a:cubicBezTo>
                  <a:lnTo>
                    <a:pt x="977" y="1511"/>
                  </a:lnTo>
                  <a:lnTo>
                    <a:pt x="1531" y="1511"/>
                  </a:lnTo>
                  <a:cubicBezTo>
                    <a:pt x="1521" y="677"/>
                    <a:pt x="847" y="0"/>
                    <a:pt x="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3" name="Google Shape;7983;p29"/>
            <p:cNvSpPr/>
            <p:nvPr/>
          </p:nvSpPr>
          <p:spPr>
            <a:xfrm>
              <a:off x="5102133" y="4481233"/>
              <a:ext cx="65647" cy="39656"/>
            </a:xfrm>
            <a:custGeom>
              <a:rect b="b" l="l" r="r" t="t"/>
              <a:pathLst>
                <a:path extrusionOk="0" h="1512" w="2503">
                  <a:moveTo>
                    <a:pt x="1517" y="0"/>
                  </a:moveTo>
                  <a:cubicBezTo>
                    <a:pt x="683" y="0"/>
                    <a:pt x="5" y="672"/>
                    <a:pt x="0" y="1511"/>
                  </a:cubicBezTo>
                  <a:lnTo>
                    <a:pt x="2502" y="1511"/>
                  </a:lnTo>
                  <a:cubicBezTo>
                    <a:pt x="2502" y="674"/>
                    <a:pt x="2060" y="0"/>
                    <a:pt x="1526" y="0"/>
                  </a:cubicBezTo>
                  <a:cubicBezTo>
                    <a:pt x="1523" y="0"/>
                    <a:pt x="1520" y="0"/>
                    <a:pt x="151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4" name="Google Shape;7984;p29"/>
            <p:cNvSpPr/>
            <p:nvPr/>
          </p:nvSpPr>
          <p:spPr>
            <a:xfrm>
              <a:off x="5141762" y="4415612"/>
              <a:ext cx="21848" cy="43800"/>
            </a:xfrm>
            <a:custGeom>
              <a:rect b="b" l="l" r="r" t="t"/>
              <a:pathLst>
                <a:path extrusionOk="0" h="1670" w="833">
                  <a:moveTo>
                    <a:pt x="0" y="0"/>
                  </a:moveTo>
                  <a:lnTo>
                    <a:pt x="0" y="1670"/>
                  </a:lnTo>
                  <a:cubicBezTo>
                    <a:pt x="457" y="1670"/>
                    <a:pt x="832" y="1295"/>
                    <a:pt x="832" y="833"/>
                  </a:cubicBezTo>
                  <a:cubicBezTo>
                    <a:pt x="832" y="376"/>
                    <a:pt x="457" y="0"/>
                    <a:pt x="0" y="0"/>
                  </a:cubicBezTo>
                  <a:close/>
                </a:path>
              </a:pathLst>
            </a:custGeom>
            <a:solidFill>
              <a:srgbClr val="CF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5" name="Google Shape;7985;p29"/>
            <p:cNvSpPr/>
            <p:nvPr/>
          </p:nvSpPr>
          <p:spPr>
            <a:xfrm>
              <a:off x="4994338" y="4481233"/>
              <a:ext cx="40049" cy="39656"/>
            </a:xfrm>
            <a:custGeom>
              <a:rect b="b" l="l" r="r" t="t"/>
              <a:pathLst>
                <a:path extrusionOk="0" h="1512" w="1527">
                  <a:moveTo>
                    <a:pt x="10" y="0"/>
                  </a:moveTo>
                  <a:cubicBezTo>
                    <a:pt x="7" y="0"/>
                    <a:pt x="4" y="0"/>
                    <a:pt x="1" y="0"/>
                  </a:cubicBezTo>
                  <a:lnTo>
                    <a:pt x="973" y="1511"/>
                  </a:lnTo>
                  <a:lnTo>
                    <a:pt x="1526" y="1511"/>
                  </a:lnTo>
                  <a:cubicBezTo>
                    <a:pt x="1517" y="677"/>
                    <a:pt x="843" y="0"/>
                    <a:pt x="1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6" name="Google Shape;7986;p29"/>
            <p:cNvSpPr/>
            <p:nvPr/>
          </p:nvSpPr>
          <p:spPr>
            <a:xfrm>
              <a:off x="4954210" y="4481233"/>
              <a:ext cx="65647" cy="39656"/>
            </a:xfrm>
            <a:custGeom>
              <a:rect b="b" l="l" r="r" t="t"/>
              <a:pathLst>
                <a:path extrusionOk="0" h="1512" w="2503">
                  <a:moveTo>
                    <a:pt x="1522" y="0"/>
                  </a:moveTo>
                  <a:cubicBezTo>
                    <a:pt x="689" y="0"/>
                    <a:pt x="10" y="672"/>
                    <a:pt x="1" y="1511"/>
                  </a:cubicBezTo>
                  <a:lnTo>
                    <a:pt x="2503" y="1511"/>
                  </a:lnTo>
                  <a:cubicBezTo>
                    <a:pt x="2503" y="674"/>
                    <a:pt x="2060" y="0"/>
                    <a:pt x="1531" y="0"/>
                  </a:cubicBezTo>
                  <a:cubicBezTo>
                    <a:pt x="1528" y="0"/>
                    <a:pt x="1525" y="0"/>
                    <a:pt x="152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7" name="Google Shape;7987;p29"/>
            <p:cNvSpPr/>
            <p:nvPr/>
          </p:nvSpPr>
          <p:spPr>
            <a:xfrm>
              <a:off x="4993839" y="4415612"/>
              <a:ext cx="21874" cy="43800"/>
            </a:xfrm>
            <a:custGeom>
              <a:rect b="b" l="l" r="r" t="t"/>
              <a:pathLst>
                <a:path extrusionOk="0" h="1670" w="834">
                  <a:moveTo>
                    <a:pt x="1" y="0"/>
                  </a:moveTo>
                  <a:lnTo>
                    <a:pt x="1" y="1670"/>
                  </a:lnTo>
                  <a:cubicBezTo>
                    <a:pt x="458" y="1670"/>
                    <a:pt x="833" y="1295"/>
                    <a:pt x="833" y="833"/>
                  </a:cubicBezTo>
                  <a:cubicBezTo>
                    <a:pt x="833" y="376"/>
                    <a:pt x="458" y="0"/>
                    <a:pt x="1" y="0"/>
                  </a:cubicBezTo>
                  <a:close/>
                </a:path>
              </a:pathLst>
            </a:custGeom>
            <a:solidFill>
              <a:srgbClr val="CF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8" name="Google Shape;7988;p29"/>
            <p:cNvSpPr/>
            <p:nvPr/>
          </p:nvSpPr>
          <p:spPr>
            <a:xfrm>
              <a:off x="5068299" y="4483122"/>
              <a:ext cx="53793" cy="53924"/>
            </a:xfrm>
            <a:custGeom>
              <a:rect b="b" l="l" r="r" t="t"/>
              <a:pathLst>
                <a:path extrusionOk="0" h="2056" w="2051">
                  <a:moveTo>
                    <a:pt x="1" y="1"/>
                  </a:moveTo>
                  <a:lnTo>
                    <a:pt x="1218" y="2055"/>
                  </a:lnTo>
                  <a:lnTo>
                    <a:pt x="2050" y="2055"/>
                  </a:lnTo>
                  <a:cubicBezTo>
                    <a:pt x="2050" y="920"/>
                    <a:pt x="1131" y="1"/>
                    <a:pt x="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9" name="Google Shape;7989;p29"/>
            <p:cNvSpPr/>
            <p:nvPr/>
          </p:nvSpPr>
          <p:spPr>
            <a:xfrm>
              <a:off x="5014428" y="4483122"/>
              <a:ext cx="85816" cy="53924"/>
            </a:xfrm>
            <a:custGeom>
              <a:rect b="b" l="l" r="r" t="t"/>
              <a:pathLst>
                <a:path extrusionOk="0" h="2056" w="3272">
                  <a:moveTo>
                    <a:pt x="2055" y="1"/>
                  </a:moveTo>
                  <a:cubicBezTo>
                    <a:pt x="919" y="1"/>
                    <a:pt x="0" y="920"/>
                    <a:pt x="0" y="2055"/>
                  </a:cubicBezTo>
                  <a:lnTo>
                    <a:pt x="3272" y="2055"/>
                  </a:lnTo>
                  <a:cubicBezTo>
                    <a:pt x="3272" y="920"/>
                    <a:pt x="2728" y="1"/>
                    <a:pt x="2055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0" name="Google Shape;7990;p29"/>
            <p:cNvSpPr/>
            <p:nvPr/>
          </p:nvSpPr>
          <p:spPr>
            <a:xfrm>
              <a:off x="5068693" y="4401974"/>
              <a:ext cx="29663" cy="59353"/>
            </a:xfrm>
            <a:custGeom>
              <a:rect b="b" l="l" r="r" t="t"/>
              <a:pathLst>
                <a:path extrusionOk="0" h="2263" w="1131">
                  <a:moveTo>
                    <a:pt x="0" y="1"/>
                  </a:moveTo>
                  <a:lnTo>
                    <a:pt x="0" y="2262"/>
                  </a:lnTo>
                  <a:cubicBezTo>
                    <a:pt x="626" y="2262"/>
                    <a:pt x="1131" y="1757"/>
                    <a:pt x="1131" y="1131"/>
                  </a:cubicBezTo>
                  <a:cubicBezTo>
                    <a:pt x="1131" y="506"/>
                    <a:pt x="626" y="1"/>
                    <a:pt x="0" y="1"/>
                  </a:cubicBezTo>
                  <a:close/>
                </a:path>
              </a:pathLst>
            </a:custGeom>
            <a:solidFill>
              <a:srgbClr val="B0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1" name="Google Shape;7991;p29"/>
            <p:cNvSpPr/>
            <p:nvPr/>
          </p:nvSpPr>
          <p:spPr>
            <a:xfrm>
              <a:off x="5038138" y="4401974"/>
              <a:ext cx="45347" cy="59353"/>
            </a:xfrm>
            <a:custGeom>
              <a:rect b="b" l="l" r="r" t="t"/>
              <a:pathLst>
                <a:path extrusionOk="0" h="2263" w="1729">
                  <a:moveTo>
                    <a:pt x="1131" y="1"/>
                  </a:moveTo>
                  <a:cubicBezTo>
                    <a:pt x="506" y="1"/>
                    <a:pt x="1" y="506"/>
                    <a:pt x="1" y="1131"/>
                  </a:cubicBezTo>
                  <a:cubicBezTo>
                    <a:pt x="1" y="1757"/>
                    <a:pt x="506" y="2262"/>
                    <a:pt x="1131" y="2262"/>
                  </a:cubicBezTo>
                  <a:lnTo>
                    <a:pt x="1165" y="2262"/>
                  </a:lnTo>
                  <a:cubicBezTo>
                    <a:pt x="1478" y="2248"/>
                    <a:pt x="1728" y="1747"/>
                    <a:pt x="1728" y="1131"/>
                  </a:cubicBezTo>
                  <a:cubicBezTo>
                    <a:pt x="1728" y="515"/>
                    <a:pt x="1473" y="15"/>
                    <a:pt x="116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2" name="Google Shape;7992;p29"/>
            <p:cNvSpPr/>
            <p:nvPr/>
          </p:nvSpPr>
          <p:spPr>
            <a:xfrm>
              <a:off x="4972018" y="4415612"/>
              <a:ext cx="29165" cy="43800"/>
            </a:xfrm>
            <a:custGeom>
              <a:rect b="b" l="l" r="r" t="t"/>
              <a:pathLst>
                <a:path extrusionOk="0" h="1670" w="1112">
                  <a:moveTo>
                    <a:pt x="833" y="0"/>
                  </a:moveTo>
                  <a:cubicBezTo>
                    <a:pt x="371" y="0"/>
                    <a:pt x="0" y="376"/>
                    <a:pt x="0" y="833"/>
                  </a:cubicBezTo>
                  <a:cubicBezTo>
                    <a:pt x="0" y="1295"/>
                    <a:pt x="371" y="1670"/>
                    <a:pt x="833" y="1670"/>
                  </a:cubicBezTo>
                  <a:cubicBezTo>
                    <a:pt x="987" y="1670"/>
                    <a:pt x="1112" y="1295"/>
                    <a:pt x="1112" y="837"/>
                  </a:cubicBezTo>
                  <a:cubicBezTo>
                    <a:pt x="1112" y="376"/>
                    <a:pt x="987" y="0"/>
                    <a:pt x="83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3" name="Google Shape;7993;p29"/>
            <p:cNvSpPr/>
            <p:nvPr/>
          </p:nvSpPr>
          <p:spPr>
            <a:xfrm>
              <a:off x="5119784" y="4415612"/>
              <a:ext cx="29191" cy="43800"/>
            </a:xfrm>
            <a:custGeom>
              <a:rect b="b" l="l" r="r" t="t"/>
              <a:pathLst>
                <a:path extrusionOk="0" h="1670" w="1113">
                  <a:moveTo>
                    <a:pt x="838" y="0"/>
                  </a:moveTo>
                  <a:cubicBezTo>
                    <a:pt x="376" y="0"/>
                    <a:pt x="1" y="376"/>
                    <a:pt x="1" y="833"/>
                  </a:cubicBezTo>
                  <a:cubicBezTo>
                    <a:pt x="1" y="1295"/>
                    <a:pt x="376" y="1670"/>
                    <a:pt x="838" y="1670"/>
                  </a:cubicBezTo>
                  <a:cubicBezTo>
                    <a:pt x="987" y="1670"/>
                    <a:pt x="1112" y="1295"/>
                    <a:pt x="1112" y="837"/>
                  </a:cubicBezTo>
                  <a:cubicBezTo>
                    <a:pt x="1112" y="376"/>
                    <a:pt x="987" y="0"/>
                    <a:pt x="83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4" name="Google Shape;7994;p29"/>
            <p:cNvSpPr/>
            <p:nvPr/>
          </p:nvSpPr>
          <p:spPr>
            <a:xfrm>
              <a:off x="5115378" y="4410078"/>
              <a:ext cx="63890" cy="54763"/>
            </a:xfrm>
            <a:custGeom>
              <a:rect b="b" l="l" r="r" t="t"/>
              <a:pathLst>
                <a:path extrusionOk="0" h="2088" w="2436">
                  <a:moveTo>
                    <a:pt x="1040" y="423"/>
                  </a:moveTo>
                  <a:cubicBezTo>
                    <a:pt x="1598" y="423"/>
                    <a:pt x="1877" y="1092"/>
                    <a:pt x="1482" y="1486"/>
                  </a:cubicBezTo>
                  <a:cubicBezTo>
                    <a:pt x="1355" y="1614"/>
                    <a:pt x="1197" y="1671"/>
                    <a:pt x="1043" y="1671"/>
                  </a:cubicBezTo>
                  <a:cubicBezTo>
                    <a:pt x="722" y="1671"/>
                    <a:pt x="414" y="1423"/>
                    <a:pt x="414" y="1048"/>
                  </a:cubicBezTo>
                  <a:cubicBezTo>
                    <a:pt x="414" y="702"/>
                    <a:pt x="693" y="423"/>
                    <a:pt x="1040" y="423"/>
                  </a:cubicBezTo>
                  <a:close/>
                  <a:moveTo>
                    <a:pt x="1048" y="1"/>
                  </a:moveTo>
                  <a:cubicBezTo>
                    <a:pt x="513" y="1"/>
                    <a:pt x="0" y="415"/>
                    <a:pt x="0" y="1044"/>
                  </a:cubicBezTo>
                  <a:cubicBezTo>
                    <a:pt x="0" y="1621"/>
                    <a:pt x="467" y="2088"/>
                    <a:pt x="1040" y="2088"/>
                  </a:cubicBezTo>
                  <a:cubicBezTo>
                    <a:pt x="1968" y="2088"/>
                    <a:pt x="2435" y="967"/>
                    <a:pt x="1776" y="307"/>
                  </a:cubicBezTo>
                  <a:cubicBezTo>
                    <a:pt x="1564" y="96"/>
                    <a:pt x="1304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5" name="Google Shape;7995;p29"/>
            <p:cNvSpPr/>
            <p:nvPr/>
          </p:nvSpPr>
          <p:spPr>
            <a:xfrm>
              <a:off x="5115955" y="4475673"/>
              <a:ext cx="71758" cy="50645"/>
            </a:xfrm>
            <a:custGeom>
              <a:rect b="b" l="l" r="r" t="t"/>
              <a:pathLst>
                <a:path extrusionOk="0" h="1931" w="2736">
                  <a:moveTo>
                    <a:pt x="1018" y="1"/>
                  </a:moveTo>
                  <a:cubicBezTo>
                    <a:pt x="734" y="1"/>
                    <a:pt x="455" y="73"/>
                    <a:pt x="209" y="208"/>
                  </a:cubicBezTo>
                  <a:cubicBezTo>
                    <a:pt x="0" y="318"/>
                    <a:pt x="113" y="601"/>
                    <a:pt x="303" y="601"/>
                  </a:cubicBezTo>
                  <a:cubicBezTo>
                    <a:pt x="336" y="601"/>
                    <a:pt x="371" y="592"/>
                    <a:pt x="407" y="573"/>
                  </a:cubicBezTo>
                  <a:cubicBezTo>
                    <a:pt x="604" y="467"/>
                    <a:pt x="813" y="417"/>
                    <a:pt x="1018" y="417"/>
                  </a:cubicBezTo>
                  <a:cubicBezTo>
                    <a:pt x="1628" y="417"/>
                    <a:pt x="2198" y="853"/>
                    <a:pt x="2302" y="1512"/>
                  </a:cubicBezTo>
                  <a:lnTo>
                    <a:pt x="1018" y="1512"/>
                  </a:lnTo>
                  <a:cubicBezTo>
                    <a:pt x="739" y="1512"/>
                    <a:pt x="739" y="1930"/>
                    <a:pt x="1018" y="1930"/>
                  </a:cubicBezTo>
                  <a:lnTo>
                    <a:pt x="2529" y="1930"/>
                  </a:lnTo>
                  <a:cubicBezTo>
                    <a:pt x="2644" y="1930"/>
                    <a:pt x="2736" y="1834"/>
                    <a:pt x="2736" y="1723"/>
                  </a:cubicBezTo>
                  <a:cubicBezTo>
                    <a:pt x="2736" y="771"/>
                    <a:pt x="1966" y="5"/>
                    <a:pt x="10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6" name="Google Shape;7996;p29"/>
            <p:cNvSpPr/>
            <p:nvPr/>
          </p:nvSpPr>
          <p:spPr>
            <a:xfrm>
              <a:off x="4948780" y="4475725"/>
              <a:ext cx="71785" cy="50593"/>
            </a:xfrm>
            <a:custGeom>
              <a:rect b="b" l="l" r="r" t="t"/>
              <a:pathLst>
                <a:path extrusionOk="0" h="1929" w="2737">
                  <a:moveTo>
                    <a:pt x="1719" y="0"/>
                  </a:moveTo>
                  <a:cubicBezTo>
                    <a:pt x="821" y="0"/>
                    <a:pt x="5" y="721"/>
                    <a:pt x="1" y="1721"/>
                  </a:cubicBezTo>
                  <a:cubicBezTo>
                    <a:pt x="1" y="1837"/>
                    <a:pt x="97" y="1928"/>
                    <a:pt x="213" y="1928"/>
                  </a:cubicBezTo>
                  <a:lnTo>
                    <a:pt x="1738" y="1928"/>
                  </a:lnTo>
                  <a:cubicBezTo>
                    <a:pt x="2017" y="1928"/>
                    <a:pt x="2017" y="1510"/>
                    <a:pt x="1738" y="1510"/>
                  </a:cubicBezTo>
                  <a:lnTo>
                    <a:pt x="434" y="1510"/>
                  </a:lnTo>
                  <a:cubicBezTo>
                    <a:pt x="538" y="851"/>
                    <a:pt x="1109" y="415"/>
                    <a:pt x="1718" y="415"/>
                  </a:cubicBezTo>
                  <a:cubicBezTo>
                    <a:pt x="1923" y="415"/>
                    <a:pt x="2132" y="465"/>
                    <a:pt x="2330" y="571"/>
                  </a:cubicBezTo>
                  <a:cubicBezTo>
                    <a:pt x="2366" y="590"/>
                    <a:pt x="2401" y="599"/>
                    <a:pt x="2434" y="599"/>
                  </a:cubicBezTo>
                  <a:cubicBezTo>
                    <a:pt x="2624" y="599"/>
                    <a:pt x="2736" y="316"/>
                    <a:pt x="2527" y="206"/>
                  </a:cubicBezTo>
                  <a:cubicBezTo>
                    <a:pt x="2263" y="65"/>
                    <a:pt x="1988" y="0"/>
                    <a:pt x="1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7" name="Google Shape;7997;p29"/>
            <p:cNvSpPr/>
            <p:nvPr/>
          </p:nvSpPr>
          <p:spPr>
            <a:xfrm>
              <a:off x="4966458" y="4410078"/>
              <a:ext cx="63890" cy="54763"/>
            </a:xfrm>
            <a:custGeom>
              <a:rect b="b" l="l" r="r" t="t"/>
              <a:pathLst>
                <a:path extrusionOk="0" h="2088" w="2436">
                  <a:moveTo>
                    <a:pt x="1045" y="423"/>
                  </a:moveTo>
                  <a:cubicBezTo>
                    <a:pt x="1598" y="423"/>
                    <a:pt x="1877" y="1092"/>
                    <a:pt x="1487" y="1486"/>
                  </a:cubicBezTo>
                  <a:cubicBezTo>
                    <a:pt x="1360" y="1614"/>
                    <a:pt x="1203" y="1671"/>
                    <a:pt x="1049" y="1671"/>
                  </a:cubicBezTo>
                  <a:cubicBezTo>
                    <a:pt x="727" y="1671"/>
                    <a:pt x="419" y="1421"/>
                    <a:pt x="419" y="1044"/>
                  </a:cubicBezTo>
                  <a:cubicBezTo>
                    <a:pt x="419" y="702"/>
                    <a:pt x="698" y="423"/>
                    <a:pt x="1045" y="423"/>
                  </a:cubicBezTo>
                  <a:close/>
                  <a:moveTo>
                    <a:pt x="1050" y="1"/>
                  </a:moveTo>
                  <a:cubicBezTo>
                    <a:pt x="514" y="1"/>
                    <a:pt x="1" y="415"/>
                    <a:pt x="1" y="1044"/>
                  </a:cubicBezTo>
                  <a:cubicBezTo>
                    <a:pt x="1" y="1621"/>
                    <a:pt x="467" y="2088"/>
                    <a:pt x="1045" y="2088"/>
                  </a:cubicBezTo>
                  <a:cubicBezTo>
                    <a:pt x="1973" y="2088"/>
                    <a:pt x="2435" y="967"/>
                    <a:pt x="1781" y="307"/>
                  </a:cubicBezTo>
                  <a:cubicBezTo>
                    <a:pt x="1568" y="96"/>
                    <a:pt x="1306" y="1"/>
                    <a:pt x="1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8" name="Google Shape;7998;p29"/>
            <p:cNvSpPr/>
            <p:nvPr/>
          </p:nvSpPr>
          <p:spPr>
            <a:xfrm>
              <a:off x="5033102" y="4396387"/>
              <a:ext cx="82171" cy="70473"/>
            </a:xfrm>
            <a:custGeom>
              <a:rect b="b" l="l" r="r" t="t"/>
              <a:pathLst>
                <a:path extrusionOk="0" h="2687" w="3133">
                  <a:moveTo>
                    <a:pt x="1343" y="420"/>
                  </a:moveTo>
                  <a:cubicBezTo>
                    <a:pt x="2165" y="420"/>
                    <a:pt x="2574" y="1417"/>
                    <a:pt x="1992" y="1999"/>
                  </a:cubicBezTo>
                  <a:cubicBezTo>
                    <a:pt x="1804" y="2187"/>
                    <a:pt x="1573" y="2271"/>
                    <a:pt x="1346" y="2271"/>
                  </a:cubicBezTo>
                  <a:cubicBezTo>
                    <a:pt x="870" y="2271"/>
                    <a:pt x="414" y="1901"/>
                    <a:pt x="414" y="1344"/>
                  </a:cubicBezTo>
                  <a:cubicBezTo>
                    <a:pt x="419" y="834"/>
                    <a:pt x="828" y="420"/>
                    <a:pt x="1343" y="420"/>
                  </a:cubicBezTo>
                  <a:close/>
                  <a:moveTo>
                    <a:pt x="1351" y="0"/>
                  </a:moveTo>
                  <a:cubicBezTo>
                    <a:pt x="661" y="0"/>
                    <a:pt x="0" y="537"/>
                    <a:pt x="0" y="1344"/>
                  </a:cubicBezTo>
                  <a:cubicBezTo>
                    <a:pt x="0" y="2085"/>
                    <a:pt x="602" y="2682"/>
                    <a:pt x="1343" y="2687"/>
                  </a:cubicBezTo>
                  <a:cubicBezTo>
                    <a:pt x="2536" y="2687"/>
                    <a:pt x="3133" y="1238"/>
                    <a:pt x="2291" y="396"/>
                  </a:cubicBezTo>
                  <a:cubicBezTo>
                    <a:pt x="2017" y="123"/>
                    <a:pt x="1681" y="0"/>
                    <a:pt x="1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9" name="Google Shape;7999;p29"/>
            <p:cNvSpPr/>
            <p:nvPr/>
          </p:nvSpPr>
          <p:spPr>
            <a:xfrm>
              <a:off x="5008999" y="4477692"/>
              <a:ext cx="118522" cy="64782"/>
            </a:xfrm>
            <a:custGeom>
              <a:rect b="b" l="l" r="r" t="t"/>
              <a:pathLst>
                <a:path extrusionOk="0" h="2470" w="4519">
                  <a:moveTo>
                    <a:pt x="2262" y="410"/>
                  </a:moveTo>
                  <a:cubicBezTo>
                    <a:pt x="3200" y="410"/>
                    <a:pt x="3994" y="1117"/>
                    <a:pt x="4095" y="2055"/>
                  </a:cubicBezTo>
                  <a:lnTo>
                    <a:pt x="428" y="2055"/>
                  </a:lnTo>
                  <a:cubicBezTo>
                    <a:pt x="529" y="1117"/>
                    <a:pt x="1319" y="410"/>
                    <a:pt x="2262" y="410"/>
                  </a:cubicBezTo>
                  <a:close/>
                  <a:moveTo>
                    <a:pt x="2262" y="1"/>
                  </a:moveTo>
                  <a:cubicBezTo>
                    <a:pt x="1011" y="1"/>
                    <a:pt x="0" y="1016"/>
                    <a:pt x="0" y="2262"/>
                  </a:cubicBezTo>
                  <a:cubicBezTo>
                    <a:pt x="0" y="2378"/>
                    <a:pt x="92" y="2469"/>
                    <a:pt x="207" y="2469"/>
                  </a:cubicBezTo>
                  <a:lnTo>
                    <a:pt x="4311" y="2469"/>
                  </a:lnTo>
                  <a:cubicBezTo>
                    <a:pt x="4427" y="2469"/>
                    <a:pt x="4518" y="2378"/>
                    <a:pt x="4518" y="2262"/>
                  </a:cubicBezTo>
                  <a:cubicBezTo>
                    <a:pt x="4518" y="1016"/>
                    <a:pt x="3508" y="1"/>
                    <a:pt x="2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0" name="Google Shape;8000;p29"/>
            <p:cNvSpPr/>
            <p:nvPr/>
          </p:nvSpPr>
          <p:spPr>
            <a:xfrm>
              <a:off x="4895276" y="4298401"/>
              <a:ext cx="345941" cy="342190"/>
            </a:xfrm>
            <a:custGeom>
              <a:rect b="b" l="l" r="r" t="t"/>
              <a:pathLst>
                <a:path extrusionOk="0" h="13047" w="13190">
                  <a:moveTo>
                    <a:pt x="6805" y="1130"/>
                  </a:moveTo>
                  <a:cubicBezTo>
                    <a:pt x="9619" y="1241"/>
                    <a:pt x="11876" y="3497"/>
                    <a:pt x="11987" y="6317"/>
                  </a:cubicBezTo>
                  <a:lnTo>
                    <a:pt x="11491" y="6317"/>
                  </a:lnTo>
                  <a:cubicBezTo>
                    <a:pt x="11212" y="6317"/>
                    <a:pt x="11212" y="6731"/>
                    <a:pt x="11491" y="6731"/>
                  </a:cubicBezTo>
                  <a:lnTo>
                    <a:pt x="11992" y="6731"/>
                  </a:lnTo>
                  <a:cubicBezTo>
                    <a:pt x="11876" y="9546"/>
                    <a:pt x="9619" y="11802"/>
                    <a:pt x="6805" y="11918"/>
                  </a:cubicBezTo>
                  <a:lnTo>
                    <a:pt x="6805" y="11417"/>
                  </a:lnTo>
                  <a:cubicBezTo>
                    <a:pt x="6805" y="11280"/>
                    <a:pt x="6700" y="11212"/>
                    <a:pt x="6595" y="11212"/>
                  </a:cubicBezTo>
                  <a:cubicBezTo>
                    <a:pt x="6491" y="11212"/>
                    <a:pt x="6386" y="11280"/>
                    <a:pt x="6386" y="11417"/>
                  </a:cubicBezTo>
                  <a:lnTo>
                    <a:pt x="6386" y="11918"/>
                  </a:lnTo>
                  <a:cubicBezTo>
                    <a:pt x="3571" y="11802"/>
                    <a:pt x="1314" y="9546"/>
                    <a:pt x="1204" y="6731"/>
                  </a:cubicBezTo>
                  <a:lnTo>
                    <a:pt x="1699" y="6731"/>
                  </a:lnTo>
                  <a:cubicBezTo>
                    <a:pt x="1978" y="6731"/>
                    <a:pt x="1978" y="6317"/>
                    <a:pt x="1699" y="6317"/>
                  </a:cubicBezTo>
                  <a:lnTo>
                    <a:pt x="1204" y="6317"/>
                  </a:lnTo>
                  <a:cubicBezTo>
                    <a:pt x="1314" y="3497"/>
                    <a:pt x="3571" y="1241"/>
                    <a:pt x="6386" y="1130"/>
                  </a:cubicBezTo>
                  <a:lnTo>
                    <a:pt x="6386" y="1626"/>
                  </a:lnTo>
                  <a:cubicBezTo>
                    <a:pt x="6386" y="1765"/>
                    <a:pt x="6491" y="1835"/>
                    <a:pt x="6595" y="1835"/>
                  </a:cubicBezTo>
                  <a:cubicBezTo>
                    <a:pt x="6700" y="1835"/>
                    <a:pt x="6805" y="1765"/>
                    <a:pt x="6805" y="1626"/>
                  </a:cubicBezTo>
                  <a:lnTo>
                    <a:pt x="6805" y="1130"/>
                  </a:lnTo>
                  <a:close/>
                  <a:moveTo>
                    <a:pt x="6595" y="0"/>
                  </a:moveTo>
                  <a:cubicBezTo>
                    <a:pt x="6491" y="0"/>
                    <a:pt x="6386" y="69"/>
                    <a:pt x="6386" y="206"/>
                  </a:cubicBezTo>
                  <a:lnTo>
                    <a:pt x="6386" y="711"/>
                  </a:lnTo>
                  <a:cubicBezTo>
                    <a:pt x="3340" y="827"/>
                    <a:pt x="901" y="3266"/>
                    <a:pt x="785" y="6312"/>
                  </a:cubicBezTo>
                  <a:lnTo>
                    <a:pt x="280" y="6312"/>
                  </a:lnTo>
                  <a:cubicBezTo>
                    <a:pt x="1" y="6312"/>
                    <a:pt x="1" y="6731"/>
                    <a:pt x="280" y="6731"/>
                  </a:cubicBezTo>
                  <a:lnTo>
                    <a:pt x="785" y="6731"/>
                  </a:lnTo>
                  <a:cubicBezTo>
                    <a:pt x="901" y="9777"/>
                    <a:pt x="3340" y="12221"/>
                    <a:pt x="6386" y="12332"/>
                  </a:cubicBezTo>
                  <a:lnTo>
                    <a:pt x="6386" y="12837"/>
                  </a:lnTo>
                  <a:cubicBezTo>
                    <a:pt x="6386" y="12976"/>
                    <a:pt x="6491" y="13046"/>
                    <a:pt x="6595" y="13046"/>
                  </a:cubicBezTo>
                  <a:cubicBezTo>
                    <a:pt x="6700" y="13046"/>
                    <a:pt x="6805" y="12976"/>
                    <a:pt x="6805" y="12837"/>
                  </a:cubicBezTo>
                  <a:lnTo>
                    <a:pt x="6805" y="12332"/>
                  </a:lnTo>
                  <a:cubicBezTo>
                    <a:pt x="9850" y="12221"/>
                    <a:pt x="12290" y="9777"/>
                    <a:pt x="12405" y="6731"/>
                  </a:cubicBezTo>
                  <a:lnTo>
                    <a:pt x="12911" y="6731"/>
                  </a:lnTo>
                  <a:cubicBezTo>
                    <a:pt x="13190" y="6731"/>
                    <a:pt x="13190" y="6312"/>
                    <a:pt x="12911" y="6312"/>
                  </a:cubicBezTo>
                  <a:lnTo>
                    <a:pt x="12911" y="6317"/>
                  </a:lnTo>
                  <a:lnTo>
                    <a:pt x="12405" y="6317"/>
                  </a:lnTo>
                  <a:cubicBezTo>
                    <a:pt x="12290" y="3271"/>
                    <a:pt x="9850" y="827"/>
                    <a:pt x="6805" y="711"/>
                  </a:cubicBezTo>
                  <a:lnTo>
                    <a:pt x="6805" y="206"/>
                  </a:lnTo>
                  <a:cubicBezTo>
                    <a:pt x="6805" y="69"/>
                    <a:pt x="6700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01" name="Google Shape;8001;p29"/>
          <p:cNvGrpSpPr/>
          <p:nvPr/>
        </p:nvGrpSpPr>
        <p:grpSpPr>
          <a:xfrm>
            <a:off x="7949705" y="4128435"/>
            <a:ext cx="382527" cy="340669"/>
            <a:chOff x="7949705" y="4313010"/>
            <a:chExt cx="382527" cy="340669"/>
          </a:xfrm>
        </p:grpSpPr>
        <p:sp>
          <p:nvSpPr>
            <p:cNvPr id="8002" name="Google Shape;8002;p29"/>
            <p:cNvSpPr/>
            <p:nvPr/>
          </p:nvSpPr>
          <p:spPr>
            <a:xfrm>
              <a:off x="8110978" y="4318675"/>
              <a:ext cx="215590" cy="179606"/>
            </a:xfrm>
            <a:custGeom>
              <a:rect b="b" l="l" r="r" t="t"/>
              <a:pathLst>
                <a:path extrusionOk="0" h="6848" w="8220">
                  <a:moveTo>
                    <a:pt x="458" y="1"/>
                  </a:moveTo>
                  <a:cubicBezTo>
                    <a:pt x="203" y="1"/>
                    <a:pt x="1" y="203"/>
                    <a:pt x="1" y="458"/>
                  </a:cubicBezTo>
                  <a:lnTo>
                    <a:pt x="1" y="6391"/>
                  </a:lnTo>
                  <a:cubicBezTo>
                    <a:pt x="1" y="6646"/>
                    <a:pt x="203" y="6848"/>
                    <a:pt x="458" y="6848"/>
                  </a:cubicBezTo>
                  <a:lnTo>
                    <a:pt x="7762" y="6848"/>
                  </a:lnTo>
                  <a:cubicBezTo>
                    <a:pt x="8017" y="6848"/>
                    <a:pt x="8219" y="6646"/>
                    <a:pt x="8219" y="6391"/>
                  </a:cubicBezTo>
                  <a:lnTo>
                    <a:pt x="8219" y="458"/>
                  </a:lnTo>
                  <a:cubicBezTo>
                    <a:pt x="8219" y="203"/>
                    <a:pt x="8017" y="1"/>
                    <a:pt x="7762" y="1"/>
                  </a:cubicBezTo>
                  <a:close/>
                </a:path>
              </a:pathLst>
            </a:custGeom>
            <a:solidFill>
              <a:srgbClr val="E8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3" name="Google Shape;8003;p29"/>
            <p:cNvSpPr/>
            <p:nvPr/>
          </p:nvSpPr>
          <p:spPr>
            <a:xfrm>
              <a:off x="8164875" y="4354528"/>
              <a:ext cx="107795" cy="107795"/>
            </a:xfrm>
            <a:custGeom>
              <a:rect b="b" l="l" r="r" t="t"/>
              <a:pathLst>
                <a:path extrusionOk="0" h="4110" w="4110">
                  <a:moveTo>
                    <a:pt x="2055" y="0"/>
                  </a:moveTo>
                  <a:cubicBezTo>
                    <a:pt x="919" y="0"/>
                    <a:pt x="0" y="924"/>
                    <a:pt x="0" y="2055"/>
                  </a:cubicBezTo>
                  <a:cubicBezTo>
                    <a:pt x="0" y="3191"/>
                    <a:pt x="919" y="4110"/>
                    <a:pt x="2055" y="4110"/>
                  </a:cubicBezTo>
                  <a:cubicBezTo>
                    <a:pt x="3190" y="4110"/>
                    <a:pt x="4110" y="3191"/>
                    <a:pt x="4110" y="2055"/>
                  </a:cubicBezTo>
                  <a:cubicBezTo>
                    <a:pt x="4110" y="924"/>
                    <a:pt x="3190" y="0"/>
                    <a:pt x="2055" y="0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4" name="Google Shape;8004;p29"/>
            <p:cNvSpPr/>
            <p:nvPr/>
          </p:nvSpPr>
          <p:spPr>
            <a:xfrm>
              <a:off x="8188847" y="4378500"/>
              <a:ext cx="59851" cy="59982"/>
            </a:xfrm>
            <a:custGeom>
              <a:rect b="b" l="l" r="r" t="t"/>
              <a:pathLst>
                <a:path extrusionOk="0" h="2287" w="2282">
                  <a:moveTo>
                    <a:pt x="1141" y="1"/>
                  </a:moveTo>
                  <a:cubicBezTo>
                    <a:pt x="511" y="1"/>
                    <a:pt x="1" y="511"/>
                    <a:pt x="1" y="1141"/>
                  </a:cubicBezTo>
                  <a:cubicBezTo>
                    <a:pt x="1" y="1776"/>
                    <a:pt x="511" y="2286"/>
                    <a:pt x="1141" y="2286"/>
                  </a:cubicBezTo>
                  <a:cubicBezTo>
                    <a:pt x="1771" y="2286"/>
                    <a:pt x="2281" y="1776"/>
                    <a:pt x="2281" y="1141"/>
                  </a:cubicBezTo>
                  <a:cubicBezTo>
                    <a:pt x="2281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5" name="Google Shape;8005;p29"/>
            <p:cNvSpPr/>
            <p:nvPr/>
          </p:nvSpPr>
          <p:spPr>
            <a:xfrm>
              <a:off x="7955265" y="4477325"/>
              <a:ext cx="194110" cy="170636"/>
            </a:xfrm>
            <a:custGeom>
              <a:rect b="b" l="l" r="r" t="t"/>
              <a:pathLst>
                <a:path extrusionOk="0" h="6506" w="7401">
                  <a:moveTo>
                    <a:pt x="7194" y="0"/>
                  </a:moveTo>
                  <a:lnTo>
                    <a:pt x="3561" y="3417"/>
                  </a:lnTo>
                  <a:cubicBezTo>
                    <a:pt x="3474" y="3493"/>
                    <a:pt x="3359" y="3542"/>
                    <a:pt x="3243" y="3542"/>
                  </a:cubicBezTo>
                  <a:lnTo>
                    <a:pt x="3200" y="3542"/>
                  </a:lnTo>
                  <a:cubicBezTo>
                    <a:pt x="2945" y="3542"/>
                    <a:pt x="2743" y="3335"/>
                    <a:pt x="2743" y="3084"/>
                  </a:cubicBezTo>
                  <a:lnTo>
                    <a:pt x="2743" y="2854"/>
                  </a:lnTo>
                  <a:lnTo>
                    <a:pt x="1371" y="2854"/>
                  </a:lnTo>
                  <a:lnTo>
                    <a:pt x="1371" y="3455"/>
                  </a:lnTo>
                  <a:cubicBezTo>
                    <a:pt x="1371" y="3537"/>
                    <a:pt x="1323" y="3619"/>
                    <a:pt x="1246" y="3657"/>
                  </a:cubicBezTo>
                  <a:lnTo>
                    <a:pt x="380" y="4090"/>
                  </a:lnTo>
                  <a:cubicBezTo>
                    <a:pt x="149" y="4206"/>
                    <a:pt x="0" y="4441"/>
                    <a:pt x="0" y="4701"/>
                  </a:cubicBezTo>
                  <a:lnTo>
                    <a:pt x="0" y="6506"/>
                  </a:lnTo>
                  <a:lnTo>
                    <a:pt x="3200" y="6506"/>
                  </a:lnTo>
                  <a:lnTo>
                    <a:pt x="3200" y="5519"/>
                  </a:lnTo>
                  <a:cubicBezTo>
                    <a:pt x="3200" y="5279"/>
                    <a:pt x="3296" y="5043"/>
                    <a:pt x="3464" y="4874"/>
                  </a:cubicBezTo>
                  <a:lnTo>
                    <a:pt x="7237" y="1102"/>
                  </a:lnTo>
                  <a:cubicBezTo>
                    <a:pt x="7352" y="987"/>
                    <a:pt x="7400" y="823"/>
                    <a:pt x="7357" y="664"/>
                  </a:cubicBezTo>
                  <a:lnTo>
                    <a:pt x="7194" y="0"/>
                  </a:ln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6" name="Google Shape;8006;p29"/>
            <p:cNvSpPr/>
            <p:nvPr/>
          </p:nvSpPr>
          <p:spPr>
            <a:xfrm>
              <a:off x="7956262" y="4462428"/>
              <a:ext cx="107559" cy="107795"/>
            </a:xfrm>
            <a:custGeom>
              <a:rect b="b" l="l" r="r" t="t"/>
              <a:pathLst>
                <a:path extrusionOk="0" h="4110" w="4101">
                  <a:moveTo>
                    <a:pt x="2050" y="0"/>
                  </a:moveTo>
                  <a:cubicBezTo>
                    <a:pt x="1155" y="0"/>
                    <a:pt x="491" y="717"/>
                    <a:pt x="429" y="1598"/>
                  </a:cubicBezTo>
                  <a:cubicBezTo>
                    <a:pt x="390" y="2060"/>
                    <a:pt x="236" y="2950"/>
                    <a:pt x="44" y="3465"/>
                  </a:cubicBezTo>
                  <a:cubicBezTo>
                    <a:pt x="1" y="3580"/>
                    <a:pt x="53" y="3705"/>
                    <a:pt x="164" y="3754"/>
                  </a:cubicBezTo>
                  <a:cubicBezTo>
                    <a:pt x="544" y="3932"/>
                    <a:pt x="944" y="4047"/>
                    <a:pt x="1357" y="4110"/>
                  </a:cubicBezTo>
                  <a:lnTo>
                    <a:pt x="2748" y="4110"/>
                  </a:lnTo>
                  <a:cubicBezTo>
                    <a:pt x="3162" y="4047"/>
                    <a:pt x="3561" y="3927"/>
                    <a:pt x="3941" y="3754"/>
                  </a:cubicBezTo>
                  <a:cubicBezTo>
                    <a:pt x="4052" y="3705"/>
                    <a:pt x="4100" y="3576"/>
                    <a:pt x="4057" y="3465"/>
                  </a:cubicBezTo>
                  <a:cubicBezTo>
                    <a:pt x="3864" y="2950"/>
                    <a:pt x="3706" y="2060"/>
                    <a:pt x="3677" y="1598"/>
                  </a:cubicBezTo>
                  <a:cubicBezTo>
                    <a:pt x="3609" y="717"/>
                    <a:pt x="2945" y="0"/>
                    <a:pt x="2050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7" name="Google Shape;8007;p29"/>
            <p:cNvSpPr/>
            <p:nvPr/>
          </p:nvSpPr>
          <p:spPr>
            <a:xfrm>
              <a:off x="7985295" y="4462428"/>
              <a:ext cx="78630" cy="107795"/>
            </a:xfrm>
            <a:custGeom>
              <a:rect b="b" l="l" r="r" t="t"/>
              <a:pathLst>
                <a:path extrusionOk="0" h="4110" w="2998">
                  <a:moveTo>
                    <a:pt x="934" y="0"/>
                  </a:moveTo>
                  <a:cubicBezTo>
                    <a:pt x="246" y="0"/>
                    <a:pt x="0" y="939"/>
                    <a:pt x="592" y="1290"/>
                  </a:cubicBezTo>
                  <a:cubicBezTo>
                    <a:pt x="616" y="1300"/>
                    <a:pt x="635" y="1314"/>
                    <a:pt x="655" y="1324"/>
                  </a:cubicBezTo>
                  <a:lnTo>
                    <a:pt x="1174" y="4110"/>
                  </a:lnTo>
                  <a:lnTo>
                    <a:pt x="1636" y="4110"/>
                  </a:lnTo>
                  <a:cubicBezTo>
                    <a:pt x="2050" y="4047"/>
                    <a:pt x="2454" y="3927"/>
                    <a:pt x="2834" y="3754"/>
                  </a:cubicBezTo>
                  <a:cubicBezTo>
                    <a:pt x="2945" y="3705"/>
                    <a:pt x="2998" y="3580"/>
                    <a:pt x="2955" y="3465"/>
                  </a:cubicBezTo>
                  <a:cubicBezTo>
                    <a:pt x="2757" y="2950"/>
                    <a:pt x="2603" y="2060"/>
                    <a:pt x="2570" y="1598"/>
                  </a:cubicBezTo>
                  <a:cubicBezTo>
                    <a:pt x="2507" y="717"/>
                    <a:pt x="1843" y="0"/>
                    <a:pt x="94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8" name="Google Shape;8008;p29"/>
            <p:cNvSpPr/>
            <p:nvPr/>
          </p:nvSpPr>
          <p:spPr>
            <a:xfrm>
              <a:off x="7955265" y="4589894"/>
              <a:ext cx="23998" cy="58068"/>
            </a:xfrm>
            <a:custGeom>
              <a:rect b="b" l="l" r="r" t="t"/>
              <a:pathLst>
                <a:path extrusionOk="0" h="2214" w="915">
                  <a:moveTo>
                    <a:pt x="140" y="0"/>
                  </a:moveTo>
                  <a:cubicBezTo>
                    <a:pt x="48" y="116"/>
                    <a:pt x="0" y="260"/>
                    <a:pt x="0" y="409"/>
                  </a:cubicBezTo>
                  <a:lnTo>
                    <a:pt x="0" y="2214"/>
                  </a:lnTo>
                  <a:lnTo>
                    <a:pt x="914" y="2214"/>
                  </a:lnTo>
                  <a:lnTo>
                    <a:pt x="914" y="837"/>
                  </a:lnTo>
                  <a:cubicBezTo>
                    <a:pt x="914" y="698"/>
                    <a:pt x="852" y="568"/>
                    <a:pt x="741" y="481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9" name="Google Shape;8009;p29"/>
            <p:cNvSpPr/>
            <p:nvPr/>
          </p:nvSpPr>
          <p:spPr>
            <a:xfrm>
              <a:off x="7991223" y="4546225"/>
              <a:ext cx="35984" cy="41912"/>
            </a:xfrm>
            <a:custGeom>
              <a:rect b="b" l="l" r="r" t="t"/>
              <a:pathLst>
                <a:path extrusionOk="0" h="1598" w="1372">
                  <a:moveTo>
                    <a:pt x="0" y="0"/>
                  </a:moveTo>
                  <a:lnTo>
                    <a:pt x="0" y="915"/>
                  </a:lnTo>
                  <a:cubicBezTo>
                    <a:pt x="0" y="1290"/>
                    <a:pt x="308" y="1598"/>
                    <a:pt x="684" y="1598"/>
                  </a:cubicBezTo>
                  <a:cubicBezTo>
                    <a:pt x="1064" y="1598"/>
                    <a:pt x="1372" y="1290"/>
                    <a:pt x="1372" y="915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0" name="Google Shape;8010;p29"/>
            <p:cNvSpPr/>
            <p:nvPr/>
          </p:nvSpPr>
          <p:spPr>
            <a:xfrm>
              <a:off x="7973546" y="4499383"/>
              <a:ext cx="71575" cy="58855"/>
            </a:xfrm>
            <a:custGeom>
              <a:rect b="b" l="l" r="r" t="t"/>
              <a:pathLst>
                <a:path extrusionOk="0" h="2244" w="2729">
                  <a:moveTo>
                    <a:pt x="1043" y="0"/>
                  </a:moveTo>
                  <a:cubicBezTo>
                    <a:pt x="958" y="0"/>
                    <a:pt x="874" y="51"/>
                    <a:pt x="838" y="131"/>
                  </a:cubicBezTo>
                  <a:cubicBezTo>
                    <a:pt x="761" y="285"/>
                    <a:pt x="655" y="429"/>
                    <a:pt x="525" y="545"/>
                  </a:cubicBezTo>
                  <a:cubicBezTo>
                    <a:pt x="477" y="588"/>
                    <a:pt x="424" y="632"/>
                    <a:pt x="366" y="670"/>
                  </a:cubicBezTo>
                  <a:cubicBezTo>
                    <a:pt x="92" y="858"/>
                    <a:pt x="1" y="1223"/>
                    <a:pt x="150" y="1522"/>
                  </a:cubicBezTo>
                  <a:cubicBezTo>
                    <a:pt x="390" y="1964"/>
                    <a:pt x="852" y="2243"/>
                    <a:pt x="1358" y="2243"/>
                  </a:cubicBezTo>
                  <a:cubicBezTo>
                    <a:pt x="2075" y="2243"/>
                    <a:pt x="2666" y="1695"/>
                    <a:pt x="2724" y="983"/>
                  </a:cubicBezTo>
                  <a:cubicBezTo>
                    <a:pt x="2729" y="911"/>
                    <a:pt x="2700" y="843"/>
                    <a:pt x="2647" y="800"/>
                  </a:cubicBezTo>
                  <a:cubicBezTo>
                    <a:pt x="2195" y="425"/>
                    <a:pt x="1666" y="150"/>
                    <a:pt x="1093" y="6"/>
                  </a:cubicBezTo>
                  <a:cubicBezTo>
                    <a:pt x="1077" y="2"/>
                    <a:pt x="1060" y="0"/>
                    <a:pt x="104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1" name="Google Shape;8011;p29"/>
            <p:cNvSpPr/>
            <p:nvPr/>
          </p:nvSpPr>
          <p:spPr>
            <a:xfrm>
              <a:off x="7973546" y="4499251"/>
              <a:ext cx="71470" cy="58356"/>
            </a:xfrm>
            <a:custGeom>
              <a:rect b="b" l="l" r="r" t="t"/>
              <a:pathLst>
                <a:path extrusionOk="0" h="2225" w="2725">
                  <a:moveTo>
                    <a:pt x="1042" y="0"/>
                  </a:moveTo>
                  <a:cubicBezTo>
                    <a:pt x="954" y="0"/>
                    <a:pt x="874" y="51"/>
                    <a:pt x="838" y="131"/>
                  </a:cubicBezTo>
                  <a:cubicBezTo>
                    <a:pt x="780" y="242"/>
                    <a:pt x="713" y="348"/>
                    <a:pt x="626" y="439"/>
                  </a:cubicBezTo>
                  <a:cubicBezTo>
                    <a:pt x="597" y="473"/>
                    <a:pt x="559" y="511"/>
                    <a:pt x="525" y="545"/>
                  </a:cubicBezTo>
                  <a:cubicBezTo>
                    <a:pt x="477" y="588"/>
                    <a:pt x="424" y="627"/>
                    <a:pt x="371" y="665"/>
                  </a:cubicBezTo>
                  <a:cubicBezTo>
                    <a:pt x="58" y="872"/>
                    <a:pt x="1" y="1296"/>
                    <a:pt x="198" y="1609"/>
                  </a:cubicBezTo>
                  <a:cubicBezTo>
                    <a:pt x="410" y="1941"/>
                    <a:pt x="756" y="2167"/>
                    <a:pt x="1151" y="2224"/>
                  </a:cubicBezTo>
                  <a:cubicBezTo>
                    <a:pt x="876" y="2042"/>
                    <a:pt x="670" y="1787"/>
                    <a:pt x="670" y="1334"/>
                  </a:cubicBezTo>
                  <a:lnTo>
                    <a:pt x="670" y="1156"/>
                  </a:lnTo>
                  <a:cubicBezTo>
                    <a:pt x="722" y="1118"/>
                    <a:pt x="775" y="1079"/>
                    <a:pt x="828" y="1031"/>
                  </a:cubicBezTo>
                  <a:cubicBezTo>
                    <a:pt x="953" y="920"/>
                    <a:pt x="1064" y="791"/>
                    <a:pt x="1156" y="646"/>
                  </a:cubicBezTo>
                  <a:cubicBezTo>
                    <a:pt x="1589" y="781"/>
                    <a:pt x="1993" y="1002"/>
                    <a:pt x="2344" y="1296"/>
                  </a:cubicBezTo>
                  <a:cubicBezTo>
                    <a:pt x="2387" y="1334"/>
                    <a:pt x="2450" y="1387"/>
                    <a:pt x="2575" y="1503"/>
                  </a:cubicBezTo>
                  <a:cubicBezTo>
                    <a:pt x="2657" y="1378"/>
                    <a:pt x="2710" y="1127"/>
                    <a:pt x="2724" y="983"/>
                  </a:cubicBezTo>
                  <a:cubicBezTo>
                    <a:pt x="2724" y="916"/>
                    <a:pt x="2695" y="848"/>
                    <a:pt x="2647" y="805"/>
                  </a:cubicBezTo>
                  <a:cubicBezTo>
                    <a:pt x="2195" y="425"/>
                    <a:pt x="1666" y="155"/>
                    <a:pt x="1093" y="6"/>
                  </a:cubicBezTo>
                  <a:cubicBezTo>
                    <a:pt x="1076" y="2"/>
                    <a:pt x="1059" y="0"/>
                    <a:pt x="1042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2" name="Google Shape;8012;p29"/>
            <p:cNvSpPr/>
            <p:nvPr/>
          </p:nvSpPr>
          <p:spPr>
            <a:xfrm>
              <a:off x="8122203" y="4477325"/>
              <a:ext cx="27041" cy="35984"/>
            </a:xfrm>
            <a:custGeom>
              <a:rect b="b" l="l" r="r" t="t"/>
              <a:pathLst>
                <a:path extrusionOk="0" h="1372" w="1031">
                  <a:moveTo>
                    <a:pt x="829" y="0"/>
                  </a:moveTo>
                  <a:lnTo>
                    <a:pt x="1" y="775"/>
                  </a:lnTo>
                  <a:lnTo>
                    <a:pt x="598" y="1372"/>
                  </a:lnTo>
                  <a:lnTo>
                    <a:pt x="872" y="1097"/>
                  </a:lnTo>
                  <a:cubicBezTo>
                    <a:pt x="987" y="982"/>
                    <a:pt x="1031" y="818"/>
                    <a:pt x="992" y="664"/>
                  </a:cubicBezTo>
                  <a:lnTo>
                    <a:pt x="829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3" name="Google Shape;8013;p29"/>
            <p:cNvSpPr/>
            <p:nvPr/>
          </p:nvSpPr>
          <p:spPr>
            <a:xfrm>
              <a:off x="7973677" y="4607938"/>
              <a:ext cx="11120" cy="45715"/>
            </a:xfrm>
            <a:custGeom>
              <a:rect b="b" l="l" r="r" t="t"/>
              <a:pathLst>
                <a:path extrusionOk="0" h="1743" w="424">
                  <a:moveTo>
                    <a:pt x="204" y="0"/>
                  </a:moveTo>
                  <a:cubicBezTo>
                    <a:pt x="88" y="0"/>
                    <a:pt x="1" y="95"/>
                    <a:pt x="1" y="212"/>
                  </a:cubicBezTo>
                  <a:lnTo>
                    <a:pt x="1" y="1526"/>
                  </a:lnTo>
                  <a:cubicBezTo>
                    <a:pt x="1" y="1670"/>
                    <a:pt x="106" y="1742"/>
                    <a:pt x="212" y="1742"/>
                  </a:cubicBezTo>
                  <a:cubicBezTo>
                    <a:pt x="318" y="1742"/>
                    <a:pt x="424" y="1670"/>
                    <a:pt x="424" y="1526"/>
                  </a:cubicBezTo>
                  <a:lnTo>
                    <a:pt x="424" y="212"/>
                  </a:lnTo>
                  <a:cubicBezTo>
                    <a:pt x="424" y="92"/>
                    <a:pt x="333" y="0"/>
                    <a:pt x="212" y="0"/>
                  </a:cubicBezTo>
                  <a:cubicBezTo>
                    <a:pt x="209" y="0"/>
                    <a:pt x="206" y="0"/>
                    <a:pt x="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4" name="Google Shape;8014;p29"/>
            <p:cNvSpPr/>
            <p:nvPr/>
          </p:nvSpPr>
          <p:spPr>
            <a:xfrm>
              <a:off x="7949705" y="4456737"/>
              <a:ext cx="206489" cy="196942"/>
            </a:xfrm>
            <a:custGeom>
              <a:rect b="b" l="l" r="r" t="t"/>
              <a:pathLst>
                <a:path extrusionOk="0" h="7509" w="7873">
                  <a:moveTo>
                    <a:pt x="7285" y="1175"/>
                  </a:moveTo>
                  <a:lnTo>
                    <a:pt x="7362" y="1497"/>
                  </a:lnTo>
                  <a:cubicBezTo>
                    <a:pt x="7386" y="1579"/>
                    <a:pt x="7362" y="1671"/>
                    <a:pt x="7300" y="1728"/>
                  </a:cubicBezTo>
                  <a:lnTo>
                    <a:pt x="7179" y="1849"/>
                  </a:lnTo>
                  <a:lnTo>
                    <a:pt x="6886" y="1555"/>
                  </a:lnTo>
                  <a:lnTo>
                    <a:pt x="7285" y="1175"/>
                  </a:lnTo>
                  <a:close/>
                  <a:moveTo>
                    <a:pt x="2269" y="426"/>
                  </a:moveTo>
                  <a:cubicBezTo>
                    <a:pt x="2615" y="426"/>
                    <a:pt x="2962" y="561"/>
                    <a:pt x="3224" y="833"/>
                  </a:cubicBezTo>
                  <a:cubicBezTo>
                    <a:pt x="3479" y="1103"/>
                    <a:pt x="3633" y="1454"/>
                    <a:pt x="3652" y="1825"/>
                  </a:cubicBezTo>
                  <a:cubicBezTo>
                    <a:pt x="3662" y="1959"/>
                    <a:pt x="3686" y="2137"/>
                    <a:pt x="3715" y="2335"/>
                  </a:cubicBezTo>
                  <a:cubicBezTo>
                    <a:pt x="3484" y="1945"/>
                    <a:pt x="3113" y="1656"/>
                    <a:pt x="2618" y="1497"/>
                  </a:cubicBezTo>
                  <a:cubicBezTo>
                    <a:pt x="2358" y="1416"/>
                    <a:pt x="2084" y="1372"/>
                    <a:pt x="1805" y="1367"/>
                  </a:cubicBezTo>
                  <a:cubicBezTo>
                    <a:pt x="1752" y="1372"/>
                    <a:pt x="1699" y="1396"/>
                    <a:pt x="1660" y="1435"/>
                  </a:cubicBezTo>
                  <a:lnTo>
                    <a:pt x="1275" y="1834"/>
                  </a:lnTo>
                  <a:cubicBezTo>
                    <a:pt x="1121" y="1989"/>
                    <a:pt x="1265" y="2200"/>
                    <a:pt x="1429" y="2200"/>
                  </a:cubicBezTo>
                  <a:cubicBezTo>
                    <a:pt x="1480" y="2200"/>
                    <a:pt x="1532" y="2180"/>
                    <a:pt x="1579" y="2132"/>
                  </a:cubicBezTo>
                  <a:lnTo>
                    <a:pt x="1901" y="1796"/>
                  </a:lnTo>
                  <a:cubicBezTo>
                    <a:pt x="2175" y="1810"/>
                    <a:pt x="3065" y="1916"/>
                    <a:pt x="3412" y="2676"/>
                  </a:cubicBezTo>
                  <a:cubicBezTo>
                    <a:pt x="3325" y="3242"/>
                    <a:pt x="2836" y="3657"/>
                    <a:pt x="2268" y="3657"/>
                  </a:cubicBezTo>
                  <a:cubicBezTo>
                    <a:pt x="2237" y="3657"/>
                    <a:pt x="2206" y="3655"/>
                    <a:pt x="2175" y="3653"/>
                  </a:cubicBezTo>
                  <a:cubicBezTo>
                    <a:pt x="1574" y="3605"/>
                    <a:pt x="1107" y="3100"/>
                    <a:pt x="1112" y="2493"/>
                  </a:cubicBezTo>
                  <a:cubicBezTo>
                    <a:pt x="1112" y="2373"/>
                    <a:pt x="1012" y="2279"/>
                    <a:pt x="897" y="2279"/>
                  </a:cubicBezTo>
                  <a:cubicBezTo>
                    <a:pt x="875" y="2279"/>
                    <a:pt x="851" y="2283"/>
                    <a:pt x="828" y="2291"/>
                  </a:cubicBezTo>
                  <a:cubicBezTo>
                    <a:pt x="857" y="2113"/>
                    <a:pt x="876" y="1950"/>
                    <a:pt x="886" y="1825"/>
                  </a:cubicBezTo>
                  <a:cubicBezTo>
                    <a:pt x="905" y="1454"/>
                    <a:pt x="1059" y="1103"/>
                    <a:pt x="1314" y="833"/>
                  </a:cubicBezTo>
                  <a:cubicBezTo>
                    <a:pt x="1576" y="561"/>
                    <a:pt x="1923" y="426"/>
                    <a:pt x="2269" y="426"/>
                  </a:cubicBezTo>
                  <a:close/>
                  <a:moveTo>
                    <a:pt x="732" y="2869"/>
                  </a:moveTo>
                  <a:cubicBezTo>
                    <a:pt x="823" y="3249"/>
                    <a:pt x="1049" y="3576"/>
                    <a:pt x="1372" y="3797"/>
                  </a:cubicBezTo>
                  <a:lnTo>
                    <a:pt x="1372" y="4033"/>
                  </a:lnTo>
                  <a:cubicBezTo>
                    <a:pt x="1068" y="3985"/>
                    <a:pt x="775" y="3898"/>
                    <a:pt x="501" y="3778"/>
                  </a:cubicBezTo>
                  <a:cubicBezTo>
                    <a:pt x="486" y="3773"/>
                    <a:pt x="491" y="3759"/>
                    <a:pt x="491" y="3759"/>
                  </a:cubicBezTo>
                  <a:lnTo>
                    <a:pt x="491" y="3754"/>
                  </a:lnTo>
                  <a:cubicBezTo>
                    <a:pt x="592" y="3465"/>
                    <a:pt x="674" y="3172"/>
                    <a:pt x="732" y="2869"/>
                  </a:cubicBezTo>
                  <a:close/>
                  <a:moveTo>
                    <a:pt x="3811" y="2873"/>
                  </a:moveTo>
                  <a:cubicBezTo>
                    <a:pt x="3859" y="3143"/>
                    <a:pt x="3931" y="3412"/>
                    <a:pt x="4018" y="3677"/>
                  </a:cubicBezTo>
                  <a:lnTo>
                    <a:pt x="3624" y="4043"/>
                  </a:lnTo>
                  <a:cubicBezTo>
                    <a:pt x="3580" y="4086"/>
                    <a:pt x="3518" y="4110"/>
                    <a:pt x="3455" y="4110"/>
                  </a:cubicBezTo>
                  <a:lnTo>
                    <a:pt x="3412" y="4110"/>
                  </a:lnTo>
                  <a:cubicBezTo>
                    <a:pt x="3277" y="4110"/>
                    <a:pt x="3171" y="3999"/>
                    <a:pt x="3171" y="3869"/>
                  </a:cubicBezTo>
                  <a:lnTo>
                    <a:pt x="3171" y="3802"/>
                  </a:lnTo>
                  <a:cubicBezTo>
                    <a:pt x="3489" y="3581"/>
                    <a:pt x="3720" y="3249"/>
                    <a:pt x="3811" y="2873"/>
                  </a:cubicBezTo>
                  <a:close/>
                  <a:moveTo>
                    <a:pt x="2753" y="4004"/>
                  </a:moveTo>
                  <a:cubicBezTo>
                    <a:pt x="2777" y="4120"/>
                    <a:pt x="2834" y="4230"/>
                    <a:pt x="2916" y="4317"/>
                  </a:cubicBezTo>
                  <a:lnTo>
                    <a:pt x="2594" y="4635"/>
                  </a:lnTo>
                  <a:cubicBezTo>
                    <a:pt x="2502" y="4721"/>
                    <a:pt x="2386" y="4764"/>
                    <a:pt x="2269" y="4764"/>
                  </a:cubicBezTo>
                  <a:cubicBezTo>
                    <a:pt x="2152" y="4764"/>
                    <a:pt x="2036" y="4721"/>
                    <a:pt x="1944" y="4635"/>
                  </a:cubicBezTo>
                  <a:lnTo>
                    <a:pt x="1747" y="4442"/>
                  </a:lnTo>
                  <a:cubicBezTo>
                    <a:pt x="1781" y="4380"/>
                    <a:pt x="1795" y="4307"/>
                    <a:pt x="1795" y="4235"/>
                  </a:cubicBezTo>
                  <a:lnTo>
                    <a:pt x="1795" y="4009"/>
                  </a:lnTo>
                  <a:cubicBezTo>
                    <a:pt x="1950" y="4057"/>
                    <a:pt x="2109" y="4081"/>
                    <a:pt x="2268" y="4081"/>
                  </a:cubicBezTo>
                  <a:cubicBezTo>
                    <a:pt x="2431" y="4081"/>
                    <a:pt x="2594" y="4055"/>
                    <a:pt x="2753" y="4004"/>
                  </a:cubicBezTo>
                  <a:close/>
                  <a:moveTo>
                    <a:pt x="2267" y="1"/>
                  </a:moveTo>
                  <a:cubicBezTo>
                    <a:pt x="1309" y="1"/>
                    <a:pt x="530" y="771"/>
                    <a:pt x="457" y="1796"/>
                  </a:cubicBezTo>
                  <a:cubicBezTo>
                    <a:pt x="429" y="2219"/>
                    <a:pt x="279" y="3100"/>
                    <a:pt x="92" y="3605"/>
                  </a:cubicBezTo>
                  <a:cubicBezTo>
                    <a:pt x="10" y="3821"/>
                    <a:pt x="111" y="4067"/>
                    <a:pt x="323" y="4163"/>
                  </a:cubicBezTo>
                  <a:cubicBezTo>
                    <a:pt x="554" y="4269"/>
                    <a:pt x="799" y="4351"/>
                    <a:pt x="1049" y="4404"/>
                  </a:cubicBezTo>
                  <a:lnTo>
                    <a:pt x="496" y="4683"/>
                  </a:lnTo>
                  <a:cubicBezTo>
                    <a:pt x="193" y="4832"/>
                    <a:pt x="0" y="5145"/>
                    <a:pt x="0" y="5486"/>
                  </a:cubicBezTo>
                  <a:lnTo>
                    <a:pt x="0" y="7291"/>
                  </a:lnTo>
                  <a:cubicBezTo>
                    <a:pt x="0" y="7433"/>
                    <a:pt x="107" y="7504"/>
                    <a:pt x="214" y="7504"/>
                  </a:cubicBezTo>
                  <a:cubicBezTo>
                    <a:pt x="321" y="7504"/>
                    <a:pt x="429" y="7433"/>
                    <a:pt x="429" y="7291"/>
                  </a:cubicBezTo>
                  <a:lnTo>
                    <a:pt x="429" y="5486"/>
                  </a:lnTo>
                  <a:cubicBezTo>
                    <a:pt x="429" y="5308"/>
                    <a:pt x="530" y="5145"/>
                    <a:pt x="688" y="5063"/>
                  </a:cubicBezTo>
                  <a:lnTo>
                    <a:pt x="1401" y="4707"/>
                  </a:lnTo>
                  <a:lnTo>
                    <a:pt x="1651" y="4943"/>
                  </a:lnTo>
                  <a:cubicBezTo>
                    <a:pt x="1824" y="5109"/>
                    <a:pt x="2046" y="5192"/>
                    <a:pt x="2269" y="5192"/>
                  </a:cubicBezTo>
                  <a:cubicBezTo>
                    <a:pt x="2492" y="5192"/>
                    <a:pt x="2714" y="5109"/>
                    <a:pt x="2887" y="4943"/>
                  </a:cubicBezTo>
                  <a:lnTo>
                    <a:pt x="3316" y="4529"/>
                  </a:lnTo>
                  <a:cubicBezTo>
                    <a:pt x="3344" y="4534"/>
                    <a:pt x="3378" y="4538"/>
                    <a:pt x="3412" y="4538"/>
                  </a:cubicBezTo>
                  <a:lnTo>
                    <a:pt x="3455" y="4538"/>
                  </a:lnTo>
                  <a:cubicBezTo>
                    <a:pt x="3628" y="4538"/>
                    <a:pt x="3792" y="4471"/>
                    <a:pt x="3917" y="4355"/>
                  </a:cubicBezTo>
                  <a:lnTo>
                    <a:pt x="6573" y="1849"/>
                  </a:lnTo>
                  <a:lnTo>
                    <a:pt x="6871" y="2152"/>
                  </a:lnTo>
                  <a:lnTo>
                    <a:pt x="3522" y="5501"/>
                  </a:lnTo>
                  <a:cubicBezTo>
                    <a:pt x="3311" y="5712"/>
                    <a:pt x="3190" y="6001"/>
                    <a:pt x="3195" y="6304"/>
                  </a:cubicBezTo>
                  <a:lnTo>
                    <a:pt x="3195" y="7295"/>
                  </a:lnTo>
                  <a:cubicBezTo>
                    <a:pt x="3195" y="7437"/>
                    <a:pt x="3301" y="7508"/>
                    <a:pt x="3407" y="7508"/>
                  </a:cubicBezTo>
                  <a:cubicBezTo>
                    <a:pt x="3513" y="7508"/>
                    <a:pt x="3619" y="7437"/>
                    <a:pt x="3619" y="7295"/>
                  </a:cubicBezTo>
                  <a:lnTo>
                    <a:pt x="3619" y="6304"/>
                  </a:lnTo>
                  <a:cubicBezTo>
                    <a:pt x="3619" y="6117"/>
                    <a:pt x="3691" y="5939"/>
                    <a:pt x="3826" y="5809"/>
                  </a:cubicBezTo>
                  <a:lnTo>
                    <a:pt x="7603" y="2036"/>
                  </a:lnTo>
                  <a:cubicBezTo>
                    <a:pt x="7766" y="1868"/>
                    <a:pt x="7834" y="1627"/>
                    <a:pt x="7776" y="1396"/>
                  </a:cubicBezTo>
                  <a:lnTo>
                    <a:pt x="7641" y="848"/>
                  </a:lnTo>
                  <a:lnTo>
                    <a:pt x="7781" y="713"/>
                  </a:lnTo>
                  <a:cubicBezTo>
                    <a:pt x="7867" y="631"/>
                    <a:pt x="7872" y="496"/>
                    <a:pt x="7791" y="410"/>
                  </a:cubicBezTo>
                  <a:cubicBezTo>
                    <a:pt x="7748" y="365"/>
                    <a:pt x="7691" y="342"/>
                    <a:pt x="7634" y="342"/>
                  </a:cubicBezTo>
                  <a:cubicBezTo>
                    <a:pt x="7581" y="342"/>
                    <a:pt x="7529" y="361"/>
                    <a:pt x="7487" y="400"/>
                  </a:cubicBezTo>
                  <a:lnTo>
                    <a:pt x="4360" y="3350"/>
                  </a:lnTo>
                  <a:cubicBezTo>
                    <a:pt x="4220" y="2840"/>
                    <a:pt x="4129" y="2320"/>
                    <a:pt x="4081" y="1796"/>
                  </a:cubicBezTo>
                  <a:cubicBezTo>
                    <a:pt x="4008" y="776"/>
                    <a:pt x="3229" y="1"/>
                    <a:pt x="2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5" name="Google Shape;8015;p29"/>
            <p:cNvSpPr/>
            <p:nvPr/>
          </p:nvSpPr>
          <p:spPr>
            <a:xfrm>
              <a:off x="8105417" y="4313010"/>
              <a:ext cx="226815" cy="190831"/>
            </a:xfrm>
            <a:custGeom>
              <a:rect b="b" l="l" r="r" t="t"/>
              <a:pathLst>
                <a:path extrusionOk="0" h="7276" w="8648">
                  <a:moveTo>
                    <a:pt x="670" y="0"/>
                  </a:moveTo>
                  <a:cubicBezTo>
                    <a:pt x="299" y="0"/>
                    <a:pt x="1" y="303"/>
                    <a:pt x="1" y="674"/>
                  </a:cubicBezTo>
                  <a:lnTo>
                    <a:pt x="1" y="6207"/>
                  </a:lnTo>
                  <a:cubicBezTo>
                    <a:pt x="1" y="6352"/>
                    <a:pt x="107" y="6424"/>
                    <a:pt x="213" y="6424"/>
                  </a:cubicBezTo>
                  <a:cubicBezTo>
                    <a:pt x="319" y="6424"/>
                    <a:pt x="424" y="6352"/>
                    <a:pt x="424" y="6207"/>
                  </a:cubicBezTo>
                  <a:lnTo>
                    <a:pt x="424" y="674"/>
                  </a:lnTo>
                  <a:cubicBezTo>
                    <a:pt x="424" y="539"/>
                    <a:pt x="535" y="433"/>
                    <a:pt x="665" y="433"/>
                  </a:cubicBezTo>
                  <a:lnTo>
                    <a:pt x="7974" y="433"/>
                  </a:lnTo>
                  <a:cubicBezTo>
                    <a:pt x="8104" y="433"/>
                    <a:pt x="8215" y="539"/>
                    <a:pt x="8215" y="674"/>
                  </a:cubicBezTo>
                  <a:lnTo>
                    <a:pt x="8215" y="6607"/>
                  </a:lnTo>
                  <a:cubicBezTo>
                    <a:pt x="8215" y="6742"/>
                    <a:pt x="8104" y="6847"/>
                    <a:pt x="7974" y="6847"/>
                  </a:cubicBezTo>
                  <a:lnTo>
                    <a:pt x="2580" y="6847"/>
                  </a:lnTo>
                  <a:cubicBezTo>
                    <a:pt x="2296" y="6847"/>
                    <a:pt x="2296" y="7276"/>
                    <a:pt x="2580" y="7276"/>
                  </a:cubicBezTo>
                  <a:lnTo>
                    <a:pt x="7974" y="7276"/>
                  </a:lnTo>
                  <a:cubicBezTo>
                    <a:pt x="8345" y="7276"/>
                    <a:pt x="8643" y="6977"/>
                    <a:pt x="8648" y="6607"/>
                  </a:cubicBezTo>
                  <a:lnTo>
                    <a:pt x="8648" y="669"/>
                  </a:lnTo>
                  <a:cubicBezTo>
                    <a:pt x="8643" y="299"/>
                    <a:pt x="8345" y="0"/>
                    <a:pt x="79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6" name="Google Shape;8016;p29"/>
            <p:cNvSpPr/>
            <p:nvPr/>
          </p:nvSpPr>
          <p:spPr>
            <a:xfrm>
              <a:off x="8153256" y="4336457"/>
              <a:ext cx="140081" cy="131583"/>
            </a:xfrm>
            <a:custGeom>
              <a:rect b="b" l="l" r="r" t="t"/>
              <a:pathLst>
                <a:path extrusionOk="0" h="5017" w="5341">
                  <a:moveTo>
                    <a:pt x="2497" y="903"/>
                  </a:moveTo>
                  <a:cubicBezTo>
                    <a:pt x="2900" y="903"/>
                    <a:pt x="3304" y="1035"/>
                    <a:pt x="3638" y="1300"/>
                  </a:cubicBezTo>
                  <a:lnTo>
                    <a:pt x="2349" y="2595"/>
                  </a:lnTo>
                  <a:cubicBezTo>
                    <a:pt x="2217" y="2753"/>
                    <a:pt x="2353" y="2949"/>
                    <a:pt x="2515" y="2949"/>
                  </a:cubicBezTo>
                  <a:cubicBezTo>
                    <a:pt x="2560" y="2949"/>
                    <a:pt x="2608" y="2934"/>
                    <a:pt x="2652" y="2898"/>
                  </a:cubicBezTo>
                  <a:lnTo>
                    <a:pt x="3287" y="2258"/>
                  </a:lnTo>
                  <a:cubicBezTo>
                    <a:pt x="3378" y="2402"/>
                    <a:pt x="3427" y="2571"/>
                    <a:pt x="3427" y="2744"/>
                  </a:cubicBezTo>
                  <a:cubicBezTo>
                    <a:pt x="3427" y="3303"/>
                    <a:pt x="2969" y="3674"/>
                    <a:pt x="2493" y="3674"/>
                  </a:cubicBezTo>
                  <a:cubicBezTo>
                    <a:pt x="2265" y="3674"/>
                    <a:pt x="2032" y="3589"/>
                    <a:pt x="1844" y="3398"/>
                  </a:cubicBezTo>
                  <a:cubicBezTo>
                    <a:pt x="1256" y="2816"/>
                    <a:pt x="1670" y="1815"/>
                    <a:pt x="2498" y="1815"/>
                  </a:cubicBezTo>
                  <a:cubicBezTo>
                    <a:pt x="2782" y="1815"/>
                    <a:pt x="2782" y="1387"/>
                    <a:pt x="2498" y="1387"/>
                  </a:cubicBezTo>
                  <a:cubicBezTo>
                    <a:pt x="1872" y="1387"/>
                    <a:pt x="1329" y="1820"/>
                    <a:pt x="1180" y="2426"/>
                  </a:cubicBezTo>
                  <a:cubicBezTo>
                    <a:pt x="1035" y="3037"/>
                    <a:pt x="1324" y="3668"/>
                    <a:pt x="1882" y="3952"/>
                  </a:cubicBezTo>
                  <a:cubicBezTo>
                    <a:pt x="2078" y="4051"/>
                    <a:pt x="2288" y="4099"/>
                    <a:pt x="2496" y="4099"/>
                  </a:cubicBezTo>
                  <a:cubicBezTo>
                    <a:pt x="2883" y="4099"/>
                    <a:pt x="3262" y="3934"/>
                    <a:pt x="3528" y="3625"/>
                  </a:cubicBezTo>
                  <a:cubicBezTo>
                    <a:pt x="3937" y="3148"/>
                    <a:pt x="3966" y="2455"/>
                    <a:pt x="3595" y="1950"/>
                  </a:cubicBezTo>
                  <a:lnTo>
                    <a:pt x="3941" y="1604"/>
                  </a:lnTo>
                  <a:cubicBezTo>
                    <a:pt x="4201" y="1925"/>
                    <a:pt x="4340" y="2329"/>
                    <a:pt x="4341" y="2746"/>
                  </a:cubicBezTo>
                  <a:lnTo>
                    <a:pt x="4341" y="2746"/>
                  </a:lnTo>
                  <a:cubicBezTo>
                    <a:pt x="4340" y="3607"/>
                    <a:pt x="3748" y="4351"/>
                    <a:pt x="2912" y="4548"/>
                  </a:cubicBezTo>
                  <a:cubicBezTo>
                    <a:pt x="2773" y="4580"/>
                    <a:pt x="2635" y="4595"/>
                    <a:pt x="2498" y="4595"/>
                  </a:cubicBezTo>
                  <a:cubicBezTo>
                    <a:pt x="1801" y="4595"/>
                    <a:pt x="1152" y="4200"/>
                    <a:pt x="838" y="3552"/>
                  </a:cubicBezTo>
                  <a:cubicBezTo>
                    <a:pt x="458" y="2778"/>
                    <a:pt x="669" y="1849"/>
                    <a:pt x="1338" y="1310"/>
                  </a:cubicBezTo>
                  <a:cubicBezTo>
                    <a:pt x="1677" y="1039"/>
                    <a:pt x="2087" y="903"/>
                    <a:pt x="2497" y="903"/>
                  </a:cubicBezTo>
                  <a:close/>
                  <a:moveTo>
                    <a:pt x="5020" y="0"/>
                  </a:moveTo>
                  <a:cubicBezTo>
                    <a:pt x="4965" y="0"/>
                    <a:pt x="4908" y="25"/>
                    <a:pt x="4860" y="83"/>
                  </a:cubicBezTo>
                  <a:lnTo>
                    <a:pt x="4538" y="405"/>
                  </a:lnTo>
                  <a:lnTo>
                    <a:pt x="4538" y="232"/>
                  </a:lnTo>
                  <a:cubicBezTo>
                    <a:pt x="4538" y="117"/>
                    <a:pt x="4442" y="21"/>
                    <a:pt x="4326" y="21"/>
                  </a:cubicBezTo>
                  <a:cubicBezTo>
                    <a:pt x="4206" y="21"/>
                    <a:pt x="4110" y="117"/>
                    <a:pt x="4110" y="232"/>
                  </a:cubicBezTo>
                  <a:lnTo>
                    <a:pt x="4110" y="829"/>
                  </a:lnTo>
                  <a:lnTo>
                    <a:pt x="3941" y="997"/>
                  </a:lnTo>
                  <a:cubicBezTo>
                    <a:pt x="3520" y="647"/>
                    <a:pt x="3007" y="476"/>
                    <a:pt x="2497" y="476"/>
                  </a:cubicBezTo>
                  <a:cubicBezTo>
                    <a:pt x="1878" y="476"/>
                    <a:pt x="1262" y="728"/>
                    <a:pt x="814" y="1219"/>
                  </a:cubicBezTo>
                  <a:cubicBezTo>
                    <a:pt x="1" y="2114"/>
                    <a:pt x="34" y="3495"/>
                    <a:pt x="891" y="4351"/>
                  </a:cubicBezTo>
                  <a:cubicBezTo>
                    <a:pt x="1333" y="4794"/>
                    <a:pt x="1916" y="5016"/>
                    <a:pt x="2499" y="5016"/>
                  </a:cubicBezTo>
                  <a:cubicBezTo>
                    <a:pt x="3044" y="5016"/>
                    <a:pt x="3591" y="4821"/>
                    <a:pt x="4023" y="4428"/>
                  </a:cubicBezTo>
                  <a:cubicBezTo>
                    <a:pt x="4923" y="3610"/>
                    <a:pt x="5019" y="2234"/>
                    <a:pt x="4245" y="1300"/>
                  </a:cubicBezTo>
                  <a:lnTo>
                    <a:pt x="4413" y="1132"/>
                  </a:lnTo>
                  <a:lnTo>
                    <a:pt x="5010" y="1132"/>
                  </a:lnTo>
                  <a:cubicBezTo>
                    <a:pt x="5294" y="1132"/>
                    <a:pt x="5294" y="704"/>
                    <a:pt x="5010" y="704"/>
                  </a:cubicBezTo>
                  <a:lnTo>
                    <a:pt x="4841" y="704"/>
                  </a:lnTo>
                  <a:lnTo>
                    <a:pt x="5159" y="386"/>
                  </a:lnTo>
                  <a:cubicBezTo>
                    <a:pt x="5341" y="233"/>
                    <a:pt x="5190" y="0"/>
                    <a:pt x="50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17" name="Google Shape;8017;p29"/>
          <p:cNvGrpSpPr/>
          <p:nvPr/>
        </p:nvGrpSpPr>
        <p:grpSpPr>
          <a:xfrm>
            <a:off x="4884418" y="1795001"/>
            <a:ext cx="404008" cy="365664"/>
            <a:chOff x="4884418" y="1979576"/>
            <a:chExt cx="404008" cy="365664"/>
          </a:xfrm>
        </p:grpSpPr>
        <p:sp>
          <p:nvSpPr>
            <p:cNvPr id="8018" name="Google Shape;8018;p29"/>
            <p:cNvSpPr/>
            <p:nvPr/>
          </p:nvSpPr>
          <p:spPr>
            <a:xfrm>
              <a:off x="4909413" y="1985136"/>
              <a:ext cx="354517" cy="354517"/>
            </a:xfrm>
            <a:custGeom>
              <a:rect b="b" l="l" r="r" t="t"/>
              <a:pathLst>
                <a:path extrusionOk="0" h="13517" w="13517">
                  <a:moveTo>
                    <a:pt x="6761" y="0"/>
                  </a:moveTo>
                  <a:cubicBezTo>
                    <a:pt x="3027" y="0"/>
                    <a:pt x="1" y="3027"/>
                    <a:pt x="1" y="6761"/>
                  </a:cubicBezTo>
                  <a:cubicBezTo>
                    <a:pt x="1" y="10490"/>
                    <a:pt x="3027" y="13516"/>
                    <a:pt x="6761" y="13516"/>
                  </a:cubicBezTo>
                  <a:cubicBezTo>
                    <a:pt x="10490" y="13516"/>
                    <a:pt x="13517" y="10490"/>
                    <a:pt x="13517" y="6761"/>
                  </a:cubicBezTo>
                  <a:cubicBezTo>
                    <a:pt x="13517" y="3027"/>
                    <a:pt x="10490" y="0"/>
                    <a:pt x="676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9" name="Google Shape;8019;p29"/>
            <p:cNvSpPr/>
            <p:nvPr/>
          </p:nvSpPr>
          <p:spPr>
            <a:xfrm>
              <a:off x="4918514" y="2009160"/>
              <a:ext cx="336341" cy="306599"/>
            </a:xfrm>
            <a:custGeom>
              <a:rect b="b" l="l" r="r" t="t"/>
              <a:pathLst>
                <a:path extrusionOk="0" h="11690" w="12824">
                  <a:moveTo>
                    <a:pt x="6414" y="1"/>
                  </a:moveTo>
                  <a:cubicBezTo>
                    <a:pt x="4903" y="1"/>
                    <a:pt x="3392" y="566"/>
                    <a:pt x="2262" y="1697"/>
                  </a:cubicBezTo>
                  <a:cubicBezTo>
                    <a:pt x="0" y="3954"/>
                    <a:pt x="5" y="7736"/>
                    <a:pt x="2262" y="9997"/>
                  </a:cubicBezTo>
                  <a:cubicBezTo>
                    <a:pt x="3390" y="11126"/>
                    <a:pt x="4900" y="11690"/>
                    <a:pt x="6410" y="11690"/>
                  </a:cubicBezTo>
                  <a:cubicBezTo>
                    <a:pt x="7920" y="11690"/>
                    <a:pt x="9431" y="11126"/>
                    <a:pt x="10562" y="9997"/>
                  </a:cubicBezTo>
                  <a:cubicBezTo>
                    <a:pt x="12823" y="7736"/>
                    <a:pt x="12819" y="3954"/>
                    <a:pt x="10562" y="1697"/>
                  </a:cubicBezTo>
                  <a:cubicBezTo>
                    <a:pt x="9434" y="566"/>
                    <a:pt x="7924" y="1"/>
                    <a:pt x="6414" y="1"/>
                  </a:cubicBez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0" name="Google Shape;8020;p29"/>
            <p:cNvSpPr/>
            <p:nvPr/>
          </p:nvSpPr>
          <p:spPr>
            <a:xfrm>
              <a:off x="5065283" y="2009186"/>
              <a:ext cx="189441" cy="306547"/>
            </a:xfrm>
            <a:custGeom>
              <a:rect b="b" l="l" r="r" t="t"/>
              <a:pathLst>
                <a:path extrusionOk="0" h="11688" w="7223">
                  <a:moveTo>
                    <a:pt x="814" y="0"/>
                  </a:moveTo>
                  <a:cubicBezTo>
                    <a:pt x="542" y="0"/>
                    <a:pt x="270" y="18"/>
                    <a:pt x="0" y="55"/>
                  </a:cubicBezTo>
                  <a:cubicBezTo>
                    <a:pt x="1261" y="224"/>
                    <a:pt x="2430" y="796"/>
                    <a:pt x="3335" y="1696"/>
                  </a:cubicBezTo>
                  <a:cubicBezTo>
                    <a:pt x="5591" y="3953"/>
                    <a:pt x="5591" y="7735"/>
                    <a:pt x="3335" y="9996"/>
                  </a:cubicBezTo>
                  <a:cubicBezTo>
                    <a:pt x="2430" y="10891"/>
                    <a:pt x="1261" y="11464"/>
                    <a:pt x="0" y="11632"/>
                  </a:cubicBezTo>
                  <a:cubicBezTo>
                    <a:pt x="269" y="11669"/>
                    <a:pt x="541" y="11687"/>
                    <a:pt x="813" y="11687"/>
                  </a:cubicBezTo>
                  <a:cubicBezTo>
                    <a:pt x="2323" y="11687"/>
                    <a:pt x="3836" y="11121"/>
                    <a:pt x="4966" y="9991"/>
                  </a:cubicBezTo>
                  <a:cubicBezTo>
                    <a:pt x="7223" y="7735"/>
                    <a:pt x="7223" y="3953"/>
                    <a:pt x="4966" y="1696"/>
                  </a:cubicBezTo>
                  <a:cubicBezTo>
                    <a:pt x="3836" y="566"/>
                    <a:pt x="2327" y="0"/>
                    <a:pt x="814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1" name="Google Shape;8021;p29"/>
            <p:cNvSpPr/>
            <p:nvPr/>
          </p:nvSpPr>
          <p:spPr>
            <a:xfrm>
              <a:off x="5015320" y="2144888"/>
              <a:ext cx="89095" cy="87941"/>
            </a:xfrm>
            <a:custGeom>
              <a:rect b="b" l="l" r="r" t="t"/>
              <a:pathLst>
                <a:path extrusionOk="0" h="3353" w="3397">
                  <a:moveTo>
                    <a:pt x="2050" y="1"/>
                  </a:moveTo>
                  <a:lnTo>
                    <a:pt x="62" y="3143"/>
                  </a:lnTo>
                  <a:cubicBezTo>
                    <a:pt x="0" y="3240"/>
                    <a:pt x="82" y="3352"/>
                    <a:pt x="179" y="3352"/>
                  </a:cubicBezTo>
                  <a:cubicBezTo>
                    <a:pt x="202" y="3352"/>
                    <a:pt x="226" y="3346"/>
                    <a:pt x="250" y="3331"/>
                  </a:cubicBezTo>
                  <a:lnTo>
                    <a:pt x="3392" y="1343"/>
                  </a:lnTo>
                  <a:lnTo>
                    <a:pt x="3397" y="1343"/>
                  </a:lnTo>
                  <a:lnTo>
                    <a:pt x="2050" y="1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2" name="Google Shape;8022;p29"/>
            <p:cNvSpPr/>
            <p:nvPr/>
          </p:nvSpPr>
          <p:spPr>
            <a:xfrm>
              <a:off x="5015215" y="2166971"/>
              <a:ext cx="89200" cy="65726"/>
            </a:xfrm>
            <a:custGeom>
              <a:rect b="b" l="l" r="r" t="t"/>
              <a:pathLst>
                <a:path extrusionOk="0" h="2506" w="3401">
                  <a:moveTo>
                    <a:pt x="2896" y="1"/>
                  </a:moveTo>
                  <a:lnTo>
                    <a:pt x="600" y="1449"/>
                  </a:lnTo>
                  <a:lnTo>
                    <a:pt x="66" y="2296"/>
                  </a:lnTo>
                  <a:cubicBezTo>
                    <a:pt x="1" y="2396"/>
                    <a:pt x="80" y="2506"/>
                    <a:pt x="179" y="2506"/>
                  </a:cubicBezTo>
                  <a:cubicBezTo>
                    <a:pt x="203" y="2506"/>
                    <a:pt x="229" y="2499"/>
                    <a:pt x="254" y="2484"/>
                  </a:cubicBezTo>
                  <a:lnTo>
                    <a:pt x="3396" y="501"/>
                  </a:lnTo>
                  <a:lnTo>
                    <a:pt x="3401" y="501"/>
                  </a:lnTo>
                  <a:lnTo>
                    <a:pt x="2900" y="1"/>
                  </a:lnTo>
                  <a:close/>
                </a:path>
              </a:pathLst>
            </a:custGeom>
            <a:solidFill>
              <a:srgbClr val="A6B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3" name="Google Shape;8023;p29"/>
            <p:cNvSpPr/>
            <p:nvPr/>
          </p:nvSpPr>
          <p:spPr>
            <a:xfrm>
              <a:off x="5069060" y="2092065"/>
              <a:ext cx="89095" cy="88072"/>
            </a:xfrm>
            <a:custGeom>
              <a:rect b="b" l="l" r="r" t="t"/>
              <a:pathLst>
                <a:path extrusionOk="0" h="3358" w="3397">
                  <a:moveTo>
                    <a:pt x="3220" y="1"/>
                  </a:moveTo>
                  <a:cubicBezTo>
                    <a:pt x="3196" y="1"/>
                    <a:pt x="3171" y="7"/>
                    <a:pt x="3147" y="23"/>
                  </a:cubicBezTo>
                  <a:lnTo>
                    <a:pt x="5" y="2005"/>
                  </a:lnTo>
                  <a:lnTo>
                    <a:pt x="1" y="2005"/>
                  </a:lnTo>
                  <a:lnTo>
                    <a:pt x="1348" y="3357"/>
                  </a:lnTo>
                  <a:lnTo>
                    <a:pt x="1348" y="3353"/>
                  </a:lnTo>
                  <a:lnTo>
                    <a:pt x="3335" y="210"/>
                  </a:lnTo>
                  <a:cubicBezTo>
                    <a:pt x="3397" y="110"/>
                    <a:pt x="3316" y="1"/>
                    <a:pt x="3220" y="1"/>
                  </a:cubicBezTo>
                  <a:close/>
                </a:path>
              </a:pathLst>
            </a:custGeom>
            <a:solidFill>
              <a:srgbClr val="DB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4" name="Google Shape;8024;p29"/>
            <p:cNvSpPr/>
            <p:nvPr/>
          </p:nvSpPr>
          <p:spPr>
            <a:xfrm>
              <a:off x="5091274" y="2092144"/>
              <a:ext cx="66670" cy="87993"/>
            </a:xfrm>
            <a:custGeom>
              <a:rect b="b" l="l" r="r" t="t"/>
              <a:pathLst>
                <a:path extrusionOk="0" h="3355" w="2542">
                  <a:moveTo>
                    <a:pt x="2369" y="0"/>
                  </a:moveTo>
                  <a:cubicBezTo>
                    <a:pt x="2347" y="0"/>
                    <a:pt x="2323" y="6"/>
                    <a:pt x="2300" y="20"/>
                  </a:cubicBezTo>
                  <a:lnTo>
                    <a:pt x="1454" y="554"/>
                  </a:lnTo>
                  <a:lnTo>
                    <a:pt x="0" y="2854"/>
                  </a:lnTo>
                  <a:lnTo>
                    <a:pt x="501" y="3354"/>
                  </a:lnTo>
                  <a:lnTo>
                    <a:pt x="501" y="3350"/>
                  </a:lnTo>
                  <a:lnTo>
                    <a:pt x="2483" y="207"/>
                  </a:lnTo>
                  <a:cubicBezTo>
                    <a:pt x="2542" y="110"/>
                    <a:pt x="2464" y="0"/>
                    <a:pt x="2369" y="0"/>
                  </a:cubicBezTo>
                  <a:close/>
                </a:path>
              </a:pathLst>
            </a:custGeom>
            <a:solidFill>
              <a:srgbClr val="C8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5" name="Google Shape;8025;p29"/>
            <p:cNvSpPr/>
            <p:nvPr/>
          </p:nvSpPr>
          <p:spPr>
            <a:xfrm>
              <a:off x="4884418" y="1979576"/>
              <a:ext cx="404008" cy="365664"/>
            </a:xfrm>
            <a:custGeom>
              <a:rect b="b" l="l" r="r" t="t"/>
              <a:pathLst>
                <a:path extrusionOk="0" h="13942" w="15404">
                  <a:moveTo>
                    <a:pt x="7738" y="0"/>
                  </a:moveTo>
                  <a:cubicBezTo>
                    <a:pt x="6071" y="0"/>
                    <a:pt x="4400" y="596"/>
                    <a:pt x="3071" y="1795"/>
                  </a:cubicBezTo>
                  <a:cubicBezTo>
                    <a:pt x="319" y="4283"/>
                    <a:pt x="1" y="8498"/>
                    <a:pt x="2354" y="11371"/>
                  </a:cubicBezTo>
                  <a:cubicBezTo>
                    <a:pt x="2396" y="11424"/>
                    <a:pt x="2449" y="11447"/>
                    <a:pt x="2501" y="11447"/>
                  </a:cubicBezTo>
                  <a:cubicBezTo>
                    <a:pt x="2650" y="11447"/>
                    <a:pt x="2791" y="11265"/>
                    <a:pt x="2667" y="11116"/>
                  </a:cubicBezTo>
                  <a:cubicBezTo>
                    <a:pt x="439" y="8378"/>
                    <a:pt x="771" y="4370"/>
                    <a:pt x="3427" y="2045"/>
                  </a:cubicBezTo>
                  <a:cubicBezTo>
                    <a:pt x="4668" y="955"/>
                    <a:pt x="6207" y="418"/>
                    <a:pt x="7742" y="418"/>
                  </a:cubicBezTo>
                  <a:cubicBezTo>
                    <a:pt x="9486" y="418"/>
                    <a:pt x="11224" y="1112"/>
                    <a:pt x="12511" y="2479"/>
                  </a:cubicBezTo>
                  <a:cubicBezTo>
                    <a:pt x="14932" y="5043"/>
                    <a:pt x="14893" y="9066"/>
                    <a:pt x="12415" y="11578"/>
                  </a:cubicBezTo>
                  <a:cubicBezTo>
                    <a:pt x="11135" y="12873"/>
                    <a:pt x="9443" y="13526"/>
                    <a:pt x="7748" y="13526"/>
                  </a:cubicBezTo>
                  <a:cubicBezTo>
                    <a:pt x="6163" y="13526"/>
                    <a:pt x="4574" y="12955"/>
                    <a:pt x="3316" y="11804"/>
                  </a:cubicBezTo>
                  <a:cubicBezTo>
                    <a:pt x="3274" y="11764"/>
                    <a:pt x="3228" y="11747"/>
                    <a:pt x="3184" y="11747"/>
                  </a:cubicBezTo>
                  <a:cubicBezTo>
                    <a:pt x="3026" y="11747"/>
                    <a:pt x="2891" y="11963"/>
                    <a:pt x="3042" y="12102"/>
                  </a:cubicBezTo>
                  <a:cubicBezTo>
                    <a:pt x="4376" y="13333"/>
                    <a:pt x="6065" y="13942"/>
                    <a:pt x="7750" y="13942"/>
                  </a:cubicBezTo>
                  <a:cubicBezTo>
                    <a:pt x="9584" y="13942"/>
                    <a:pt x="11414" y="13221"/>
                    <a:pt x="12781" y="11794"/>
                  </a:cubicBezTo>
                  <a:cubicBezTo>
                    <a:pt x="15403" y="9061"/>
                    <a:pt x="15355" y="4726"/>
                    <a:pt x="12670" y="2050"/>
                  </a:cubicBezTo>
                  <a:cubicBezTo>
                    <a:pt x="11315" y="687"/>
                    <a:pt x="9528" y="0"/>
                    <a:pt x="7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6" name="Google Shape;8026;p29"/>
            <p:cNvSpPr/>
            <p:nvPr/>
          </p:nvSpPr>
          <p:spPr>
            <a:xfrm>
              <a:off x="5002468" y="2078847"/>
              <a:ext cx="170295" cy="167200"/>
            </a:xfrm>
            <a:custGeom>
              <a:rect b="b" l="l" r="r" t="t"/>
              <a:pathLst>
                <a:path extrusionOk="0" h="6375" w="6493">
                  <a:moveTo>
                    <a:pt x="5576" y="859"/>
                  </a:moveTo>
                  <a:lnTo>
                    <a:pt x="3887" y="3529"/>
                  </a:lnTo>
                  <a:lnTo>
                    <a:pt x="2905" y="2548"/>
                  </a:lnTo>
                  <a:lnTo>
                    <a:pt x="5576" y="859"/>
                  </a:lnTo>
                  <a:close/>
                  <a:moveTo>
                    <a:pt x="2612" y="2832"/>
                  </a:moveTo>
                  <a:lnTo>
                    <a:pt x="3603" y="3823"/>
                  </a:lnTo>
                  <a:lnTo>
                    <a:pt x="918" y="5517"/>
                  </a:lnTo>
                  <a:lnTo>
                    <a:pt x="2612" y="2832"/>
                  </a:lnTo>
                  <a:close/>
                  <a:moveTo>
                    <a:pt x="6225" y="1"/>
                  </a:moveTo>
                  <a:cubicBezTo>
                    <a:pt x="6191" y="1"/>
                    <a:pt x="6154" y="10"/>
                    <a:pt x="6119" y="31"/>
                  </a:cubicBezTo>
                  <a:lnTo>
                    <a:pt x="2496" y="2322"/>
                  </a:lnTo>
                  <a:cubicBezTo>
                    <a:pt x="2448" y="2346"/>
                    <a:pt x="2410" y="2384"/>
                    <a:pt x="2386" y="2432"/>
                  </a:cubicBezTo>
                  <a:lnTo>
                    <a:pt x="90" y="6060"/>
                  </a:lnTo>
                  <a:cubicBezTo>
                    <a:pt x="1" y="6208"/>
                    <a:pt x="122" y="6375"/>
                    <a:pt x="268" y="6375"/>
                  </a:cubicBezTo>
                  <a:cubicBezTo>
                    <a:pt x="303" y="6375"/>
                    <a:pt x="339" y="6365"/>
                    <a:pt x="374" y="6344"/>
                  </a:cubicBezTo>
                  <a:lnTo>
                    <a:pt x="3997" y="4054"/>
                  </a:lnTo>
                  <a:cubicBezTo>
                    <a:pt x="4050" y="4030"/>
                    <a:pt x="4089" y="3991"/>
                    <a:pt x="4113" y="3938"/>
                  </a:cubicBezTo>
                  <a:lnTo>
                    <a:pt x="6403" y="315"/>
                  </a:lnTo>
                  <a:cubicBezTo>
                    <a:pt x="6493" y="167"/>
                    <a:pt x="6372" y="1"/>
                    <a:pt x="6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7" name="Google Shape;8027;p29"/>
            <p:cNvSpPr/>
            <p:nvPr/>
          </p:nvSpPr>
          <p:spPr>
            <a:xfrm>
              <a:off x="4917884" y="2008609"/>
              <a:ext cx="323726" cy="307806"/>
            </a:xfrm>
            <a:custGeom>
              <a:rect b="b" l="l" r="r" t="t"/>
              <a:pathLst>
                <a:path extrusionOk="0" h="11736" w="12343">
                  <a:moveTo>
                    <a:pt x="6473" y="0"/>
                  </a:moveTo>
                  <a:cubicBezTo>
                    <a:pt x="5170" y="0"/>
                    <a:pt x="3869" y="432"/>
                    <a:pt x="2796" y="1295"/>
                  </a:cubicBezTo>
                  <a:cubicBezTo>
                    <a:pt x="664" y="3008"/>
                    <a:pt x="0" y="5967"/>
                    <a:pt x="1193" y="8426"/>
                  </a:cubicBezTo>
                  <a:cubicBezTo>
                    <a:pt x="2190" y="10484"/>
                    <a:pt x="4262" y="11736"/>
                    <a:pt x="6471" y="11736"/>
                  </a:cubicBezTo>
                  <a:cubicBezTo>
                    <a:pt x="6906" y="11736"/>
                    <a:pt x="7347" y="11687"/>
                    <a:pt x="7785" y="11587"/>
                  </a:cubicBezTo>
                  <a:cubicBezTo>
                    <a:pt x="10451" y="10976"/>
                    <a:pt x="12342" y="8604"/>
                    <a:pt x="12342" y="5870"/>
                  </a:cubicBezTo>
                  <a:cubicBezTo>
                    <a:pt x="12342" y="4480"/>
                    <a:pt x="11847" y="3137"/>
                    <a:pt x="10952" y="2079"/>
                  </a:cubicBezTo>
                  <a:cubicBezTo>
                    <a:pt x="10909" y="2028"/>
                    <a:pt x="10857" y="2007"/>
                    <a:pt x="10806" y="2007"/>
                  </a:cubicBezTo>
                  <a:cubicBezTo>
                    <a:pt x="10656" y="2007"/>
                    <a:pt x="10513" y="2192"/>
                    <a:pt x="10639" y="2344"/>
                  </a:cubicBezTo>
                  <a:cubicBezTo>
                    <a:pt x="11423" y="3267"/>
                    <a:pt x="11875" y="4427"/>
                    <a:pt x="11928" y="5640"/>
                  </a:cubicBezTo>
                  <a:lnTo>
                    <a:pt x="11096" y="5640"/>
                  </a:lnTo>
                  <a:cubicBezTo>
                    <a:pt x="10836" y="5640"/>
                    <a:pt x="10836" y="6044"/>
                    <a:pt x="11096" y="6044"/>
                  </a:cubicBezTo>
                  <a:lnTo>
                    <a:pt x="11928" y="6044"/>
                  </a:lnTo>
                  <a:cubicBezTo>
                    <a:pt x="11837" y="8912"/>
                    <a:pt x="9542" y="11212"/>
                    <a:pt x="6679" y="11322"/>
                  </a:cubicBezTo>
                  <a:lnTo>
                    <a:pt x="6679" y="10490"/>
                  </a:lnTo>
                  <a:cubicBezTo>
                    <a:pt x="6679" y="10360"/>
                    <a:pt x="6576" y="10295"/>
                    <a:pt x="6474" y="10295"/>
                  </a:cubicBezTo>
                  <a:cubicBezTo>
                    <a:pt x="6372" y="10295"/>
                    <a:pt x="6270" y="10360"/>
                    <a:pt x="6270" y="10490"/>
                  </a:cubicBezTo>
                  <a:lnTo>
                    <a:pt x="6270" y="11322"/>
                  </a:lnTo>
                  <a:cubicBezTo>
                    <a:pt x="3402" y="11212"/>
                    <a:pt x="1107" y="8907"/>
                    <a:pt x="1015" y="6044"/>
                  </a:cubicBezTo>
                  <a:lnTo>
                    <a:pt x="1848" y="6044"/>
                  </a:lnTo>
                  <a:cubicBezTo>
                    <a:pt x="2112" y="6044"/>
                    <a:pt x="2112" y="5635"/>
                    <a:pt x="1848" y="5635"/>
                  </a:cubicBezTo>
                  <a:lnTo>
                    <a:pt x="1020" y="5635"/>
                  </a:lnTo>
                  <a:cubicBezTo>
                    <a:pt x="1140" y="2791"/>
                    <a:pt x="3426" y="515"/>
                    <a:pt x="6270" y="409"/>
                  </a:cubicBezTo>
                  <a:lnTo>
                    <a:pt x="6270" y="1242"/>
                  </a:lnTo>
                  <a:cubicBezTo>
                    <a:pt x="6270" y="1372"/>
                    <a:pt x="6372" y="1436"/>
                    <a:pt x="6474" y="1436"/>
                  </a:cubicBezTo>
                  <a:cubicBezTo>
                    <a:pt x="6576" y="1436"/>
                    <a:pt x="6679" y="1372"/>
                    <a:pt x="6679" y="1242"/>
                  </a:cubicBezTo>
                  <a:lnTo>
                    <a:pt x="6679" y="409"/>
                  </a:lnTo>
                  <a:cubicBezTo>
                    <a:pt x="7834" y="448"/>
                    <a:pt x="8950" y="857"/>
                    <a:pt x="9854" y="1578"/>
                  </a:cubicBezTo>
                  <a:cubicBezTo>
                    <a:pt x="9892" y="1610"/>
                    <a:pt x="9937" y="1625"/>
                    <a:pt x="9983" y="1625"/>
                  </a:cubicBezTo>
                  <a:cubicBezTo>
                    <a:pt x="10043" y="1625"/>
                    <a:pt x="10102" y="1599"/>
                    <a:pt x="10143" y="1550"/>
                  </a:cubicBezTo>
                  <a:cubicBezTo>
                    <a:pt x="10211" y="1458"/>
                    <a:pt x="10196" y="1333"/>
                    <a:pt x="10110" y="1261"/>
                  </a:cubicBezTo>
                  <a:cubicBezTo>
                    <a:pt x="9042" y="420"/>
                    <a:pt x="7757" y="0"/>
                    <a:pt x="6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28" name="Google Shape;8028;p29"/>
          <p:cNvGrpSpPr/>
          <p:nvPr/>
        </p:nvGrpSpPr>
        <p:grpSpPr>
          <a:xfrm>
            <a:off x="6678877" y="3220387"/>
            <a:ext cx="304029" cy="322572"/>
            <a:chOff x="6678877" y="3404962"/>
            <a:chExt cx="304029" cy="322572"/>
          </a:xfrm>
        </p:grpSpPr>
        <p:sp>
          <p:nvSpPr>
            <p:cNvPr id="8029" name="Google Shape;8029;p29"/>
            <p:cNvSpPr/>
            <p:nvPr/>
          </p:nvSpPr>
          <p:spPr>
            <a:xfrm>
              <a:off x="6704738" y="3409656"/>
              <a:ext cx="262642" cy="262668"/>
            </a:xfrm>
            <a:custGeom>
              <a:rect b="b" l="l" r="r" t="t"/>
              <a:pathLst>
                <a:path extrusionOk="0" h="10015" w="10014">
                  <a:moveTo>
                    <a:pt x="5009" y="1"/>
                  </a:moveTo>
                  <a:cubicBezTo>
                    <a:pt x="2243" y="1"/>
                    <a:pt x="0" y="2238"/>
                    <a:pt x="0" y="5005"/>
                  </a:cubicBezTo>
                  <a:cubicBezTo>
                    <a:pt x="0" y="7772"/>
                    <a:pt x="2243" y="10014"/>
                    <a:pt x="5009" y="10014"/>
                  </a:cubicBezTo>
                  <a:cubicBezTo>
                    <a:pt x="7771" y="10014"/>
                    <a:pt x="10014" y="7772"/>
                    <a:pt x="10014" y="5005"/>
                  </a:cubicBezTo>
                  <a:cubicBezTo>
                    <a:pt x="10014" y="2238"/>
                    <a:pt x="7771" y="1"/>
                    <a:pt x="500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0" name="Google Shape;8030;p29"/>
            <p:cNvSpPr/>
            <p:nvPr/>
          </p:nvSpPr>
          <p:spPr>
            <a:xfrm>
              <a:off x="6678877" y="3412331"/>
              <a:ext cx="249764" cy="259993"/>
            </a:xfrm>
            <a:custGeom>
              <a:rect b="b" l="l" r="r" t="t"/>
              <a:pathLst>
                <a:path extrusionOk="0" h="9913" w="9523">
                  <a:moveTo>
                    <a:pt x="4975" y="0"/>
                  </a:moveTo>
                  <a:cubicBezTo>
                    <a:pt x="1699" y="683"/>
                    <a:pt x="0" y="4331"/>
                    <a:pt x="1583" y="7275"/>
                  </a:cubicBezTo>
                  <a:cubicBezTo>
                    <a:pt x="2509" y="8995"/>
                    <a:pt x="4245" y="9913"/>
                    <a:pt x="6003" y="9913"/>
                  </a:cubicBezTo>
                  <a:cubicBezTo>
                    <a:pt x="7261" y="9913"/>
                    <a:pt x="8531" y="9443"/>
                    <a:pt x="9522" y="8459"/>
                  </a:cubicBezTo>
                  <a:lnTo>
                    <a:pt x="9522" y="8459"/>
                  </a:lnTo>
                  <a:cubicBezTo>
                    <a:pt x="9186" y="8526"/>
                    <a:pt x="8839" y="8565"/>
                    <a:pt x="8498" y="8565"/>
                  </a:cubicBezTo>
                  <a:cubicBezTo>
                    <a:pt x="6467" y="8560"/>
                    <a:pt x="4643" y="7338"/>
                    <a:pt x="3869" y="5461"/>
                  </a:cubicBezTo>
                  <a:cubicBezTo>
                    <a:pt x="3099" y="3585"/>
                    <a:pt x="3532" y="1429"/>
                    <a:pt x="4975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1" name="Google Shape;8031;p29"/>
            <p:cNvSpPr/>
            <p:nvPr/>
          </p:nvSpPr>
          <p:spPr>
            <a:xfrm>
              <a:off x="6805687" y="3611713"/>
              <a:ext cx="60743" cy="111073"/>
            </a:xfrm>
            <a:custGeom>
              <a:rect b="b" l="l" r="r" t="t"/>
              <a:pathLst>
                <a:path extrusionOk="0" h="4235" w="2316">
                  <a:moveTo>
                    <a:pt x="776" y="1"/>
                  </a:moveTo>
                  <a:lnTo>
                    <a:pt x="776" y="458"/>
                  </a:lnTo>
                  <a:cubicBezTo>
                    <a:pt x="771" y="530"/>
                    <a:pt x="732" y="597"/>
                    <a:pt x="665" y="631"/>
                  </a:cubicBezTo>
                  <a:lnTo>
                    <a:pt x="217" y="857"/>
                  </a:lnTo>
                  <a:cubicBezTo>
                    <a:pt x="83" y="920"/>
                    <a:pt x="1" y="1054"/>
                    <a:pt x="1" y="1199"/>
                  </a:cubicBezTo>
                  <a:lnTo>
                    <a:pt x="1" y="2907"/>
                  </a:lnTo>
                  <a:cubicBezTo>
                    <a:pt x="1" y="3018"/>
                    <a:pt x="35" y="3128"/>
                    <a:pt x="102" y="3224"/>
                  </a:cubicBezTo>
                  <a:lnTo>
                    <a:pt x="290" y="3513"/>
                  </a:lnTo>
                  <a:cubicBezTo>
                    <a:pt x="352" y="3605"/>
                    <a:pt x="386" y="3720"/>
                    <a:pt x="386" y="3831"/>
                  </a:cubicBezTo>
                  <a:lnTo>
                    <a:pt x="386" y="4235"/>
                  </a:lnTo>
                  <a:lnTo>
                    <a:pt x="1930" y="4235"/>
                  </a:lnTo>
                  <a:lnTo>
                    <a:pt x="1930" y="3831"/>
                  </a:lnTo>
                  <a:cubicBezTo>
                    <a:pt x="1926" y="3720"/>
                    <a:pt x="1959" y="3605"/>
                    <a:pt x="2027" y="3513"/>
                  </a:cubicBezTo>
                  <a:lnTo>
                    <a:pt x="2214" y="3224"/>
                  </a:lnTo>
                  <a:cubicBezTo>
                    <a:pt x="2282" y="3128"/>
                    <a:pt x="2315" y="3018"/>
                    <a:pt x="2315" y="2907"/>
                  </a:cubicBezTo>
                  <a:lnTo>
                    <a:pt x="2315" y="1199"/>
                  </a:lnTo>
                  <a:cubicBezTo>
                    <a:pt x="2315" y="1054"/>
                    <a:pt x="2234" y="920"/>
                    <a:pt x="2104" y="857"/>
                  </a:cubicBezTo>
                  <a:lnTo>
                    <a:pt x="1651" y="631"/>
                  </a:lnTo>
                  <a:cubicBezTo>
                    <a:pt x="1584" y="597"/>
                    <a:pt x="1545" y="530"/>
                    <a:pt x="1545" y="458"/>
                  </a:cubicBezTo>
                  <a:lnTo>
                    <a:pt x="1545" y="1"/>
                  </a:lnTo>
                  <a:close/>
                </a:path>
              </a:pathLst>
            </a:custGeom>
            <a:solidFill>
              <a:srgbClr val="A1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2" name="Google Shape;8032;p29"/>
            <p:cNvSpPr/>
            <p:nvPr/>
          </p:nvSpPr>
          <p:spPr>
            <a:xfrm>
              <a:off x="6805687" y="3637206"/>
              <a:ext cx="15317" cy="75483"/>
            </a:xfrm>
            <a:custGeom>
              <a:rect b="b" l="l" r="r" t="t"/>
              <a:pathLst>
                <a:path extrusionOk="0" h="2878" w="584">
                  <a:moveTo>
                    <a:pt x="83" y="1"/>
                  </a:moveTo>
                  <a:cubicBezTo>
                    <a:pt x="30" y="63"/>
                    <a:pt x="6" y="145"/>
                    <a:pt x="6" y="227"/>
                  </a:cubicBezTo>
                  <a:lnTo>
                    <a:pt x="6" y="1930"/>
                  </a:lnTo>
                  <a:cubicBezTo>
                    <a:pt x="1" y="2046"/>
                    <a:pt x="35" y="2156"/>
                    <a:pt x="102" y="2252"/>
                  </a:cubicBezTo>
                  <a:lnTo>
                    <a:pt x="290" y="2541"/>
                  </a:lnTo>
                  <a:cubicBezTo>
                    <a:pt x="357" y="2633"/>
                    <a:pt x="391" y="2748"/>
                    <a:pt x="391" y="2859"/>
                  </a:cubicBezTo>
                  <a:lnTo>
                    <a:pt x="391" y="2878"/>
                  </a:lnTo>
                  <a:lnTo>
                    <a:pt x="583" y="2878"/>
                  </a:lnTo>
                  <a:lnTo>
                    <a:pt x="583" y="568"/>
                  </a:lnTo>
                  <a:cubicBezTo>
                    <a:pt x="583" y="443"/>
                    <a:pt x="525" y="333"/>
                    <a:pt x="429" y="260"/>
                  </a:cubicBezTo>
                  <a:lnTo>
                    <a:pt x="83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3" name="Google Shape;8033;p29"/>
            <p:cNvSpPr/>
            <p:nvPr/>
          </p:nvSpPr>
          <p:spPr>
            <a:xfrm>
              <a:off x="6851245" y="3637206"/>
              <a:ext cx="15186" cy="75483"/>
            </a:xfrm>
            <a:custGeom>
              <a:rect b="b" l="l" r="r" t="t"/>
              <a:pathLst>
                <a:path extrusionOk="0" h="2878" w="579">
                  <a:moveTo>
                    <a:pt x="497" y="1"/>
                  </a:moveTo>
                  <a:lnTo>
                    <a:pt x="155" y="260"/>
                  </a:lnTo>
                  <a:cubicBezTo>
                    <a:pt x="59" y="333"/>
                    <a:pt x="1" y="443"/>
                    <a:pt x="1" y="568"/>
                  </a:cubicBezTo>
                  <a:lnTo>
                    <a:pt x="1" y="2878"/>
                  </a:lnTo>
                  <a:lnTo>
                    <a:pt x="193" y="2878"/>
                  </a:lnTo>
                  <a:lnTo>
                    <a:pt x="193" y="2859"/>
                  </a:lnTo>
                  <a:cubicBezTo>
                    <a:pt x="193" y="2748"/>
                    <a:pt x="227" y="2633"/>
                    <a:pt x="290" y="2541"/>
                  </a:cubicBezTo>
                  <a:lnTo>
                    <a:pt x="482" y="2252"/>
                  </a:lnTo>
                  <a:cubicBezTo>
                    <a:pt x="545" y="2156"/>
                    <a:pt x="578" y="2046"/>
                    <a:pt x="578" y="1930"/>
                  </a:cubicBezTo>
                  <a:lnTo>
                    <a:pt x="578" y="227"/>
                  </a:lnTo>
                  <a:cubicBezTo>
                    <a:pt x="578" y="145"/>
                    <a:pt x="549" y="63"/>
                    <a:pt x="497" y="1"/>
                  </a:cubicBez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4" name="Google Shape;8034;p29"/>
            <p:cNvSpPr/>
            <p:nvPr/>
          </p:nvSpPr>
          <p:spPr>
            <a:xfrm>
              <a:off x="6815785" y="3707627"/>
              <a:ext cx="40548" cy="15159"/>
            </a:xfrm>
            <a:custGeom>
              <a:rect b="b" l="l" r="r" t="t"/>
              <a:pathLst>
                <a:path extrusionOk="0" h="578" w="1546">
                  <a:moveTo>
                    <a:pt x="1" y="0"/>
                  </a:moveTo>
                  <a:lnTo>
                    <a:pt x="1" y="578"/>
                  </a:lnTo>
                  <a:lnTo>
                    <a:pt x="1545" y="578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5" name="Google Shape;8035;p29"/>
            <p:cNvSpPr/>
            <p:nvPr/>
          </p:nvSpPr>
          <p:spPr>
            <a:xfrm>
              <a:off x="6833593" y="3636944"/>
              <a:ext cx="5062" cy="70709"/>
            </a:xfrm>
            <a:custGeom>
              <a:rect b="b" l="l" r="r" t="t"/>
              <a:pathLst>
                <a:path extrusionOk="0" h="2696" w="193">
                  <a:moveTo>
                    <a:pt x="0" y="1"/>
                  </a:moveTo>
                  <a:lnTo>
                    <a:pt x="0" y="2695"/>
                  </a:lnTo>
                  <a:lnTo>
                    <a:pt x="193" y="2695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6" name="Google Shape;8036;p29"/>
            <p:cNvSpPr/>
            <p:nvPr/>
          </p:nvSpPr>
          <p:spPr>
            <a:xfrm>
              <a:off x="6826014" y="3611713"/>
              <a:ext cx="20221" cy="25257"/>
            </a:xfrm>
            <a:custGeom>
              <a:rect b="b" l="l" r="r" t="t"/>
              <a:pathLst>
                <a:path extrusionOk="0" h="963" w="771">
                  <a:moveTo>
                    <a:pt x="1" y="1"/>
                  </a:moveTo>
                  <a:lnTo>
                    <a:pt x="1" y="578"/>
                  </a:lnTo>
                  <a:cubicBezTo>
                    <a:pt x="1" y="790"/>
                    <a:pt x="174" y="958"/>
                    <a:pt x="385" y="963"/>
                  </a:cubicBezTo>
                  <a:cubicBezTo>
                    <a:pt x="597" y="963"/>
                    <a:pt x="770" y="790"/>
                    <a:pt x="770" y="578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7" name="Google Shape;8037;p29"/>
            <p:cNvSpPr/>
            <p:nvPr/>
          </p:nvSpPr>
          <p:spPr>
            <a:xfrm>
              <a:off x="6815916" y="3571191"/>
              <a:ext cx="40417" cy="45610"/>
            </a:xfrm>
            <a:custGeom>
              <a:rect b="b" l="l" r="r" t="t"/>
              <a:pathLst>
                <a:path extrusionOk="0" h="1739" w="1541">
                  <a:moveTo>
                    <a:pt x="578" y="1"/>
                  </a:moveTo>
                  <a:cubicBezTo>
                    <a:pt x="260" y="1"/>
                    <a:pt x="1" y="261"/>
                    <a:pt x="1" y="578"/>
                  </a:cubicBezTo>
                  <a:lnTo>
                    <a:pt x="1" y="963"/>
                  </a:lnTo>
                  <a:cubicBezTo>
                    <a:pt x="1" y="1392"/>
                    <a:pt x="347" y="1738"/>
                    <a:pt x="770" y="1738"/>
                  </a:cubicBezTo>
                  <a:cubicBezTo>
                    <a:pt x="1194" y="1733"/>
                    <a:pt x="1540" y="1392"/>
                    <a:pt x="1540" y="963"/>
                  </a:cubicBezTo>
                  <a:lnTo>
                    <a:pt x="1540" y="578"/>
                  </a:lnTo>
                  <a:cubicBezTo>
                    <a:pt x="1540" y="261"/>
                    <a:pt x="1281" y="1"/>
                    <a:pt x="96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8" name="Google Shape;8038;p29"/>
            <p:cNvSpPr/>
            <p:nvPr/>
          </p:nvSpPr>
          <p:spPr>
            <a:xfrm>
              <a:off x="6815811" y="3571191"/>
              <a:ext cx="27906" cy="45583"/>
            </a:xfrm>
            <a:custGeom>
              <a:rect b="b" l="l" r="r" t="t"/>
              <a:pathLst>
                <a:path extrusionOk="0" h="1738" w="1064">
                  <a:moveTo>
                    <a:pt x="582" y="1"/>
                  </a:moveTo>
                  <a:cubicBezTo>
                    <a:pt x="260" y="1"/>
                    <a:pt x="5" y="261"/>
                    <a:pt x="5" y="578"/>
                  </a:cubicBezTo>
                  <a:lnTo>
                    <a:pt x="5" y="963"/>
                  </a:lnTo>
                  <a:cubicBezTo>
                    <a:pt x="1" y="1407"/>
                    <a:pt x="363" y="1738"/>
                    <a:pt x="771" y="1738"/>
                  </a:cubicBezTo>
                  <a:cubicBezTo>
                    <a:pt x="867" y="1738"/>
                    <a:pt x="966" y="1720"/>
                    <a:pt x="1063" y="1680"/>
                  </a:cubicBezTo>
                  <a:cubicBezTo>
                    <a:pt x="770" y="1560"/>
                    <a:pt x="582" y="1281"/>
                    <a:pt x="582" y="963"/>
                  </a:cubicBezTo>
                  <a:lnTo>
                    <a:pt x="582" y="578"/>
                  </a:lnTo>
                  <a:cubicBezTo>
                    <a:pt x="582" y="299"/>
                    <a:pt x="784" y="59"/>
                    <a:pt x="1063" y="11"/>
                  </a:cubicBezTo>
                  <a:cubicBezTo>
                    <a:pt x="1030" y="6"/>
                    <a:pt x="996" y="1"/>
                    <a:pt x="9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9" name="Google Shape;8039;p29"/>
            <p:cNvSpPr/>
            <p:nvPr/>
          </p:nvSpPr>
          <p:spPr>
            <a:xfrm>
              <a:off x="6815785" y="3571191"/>
              <a:ext cx="40548" cy="20221"/>
            </a:xfrm>
            <a:custGeom>
              <a:rect b="b" l="l" r="r" t="t"/>
              <a:pathLst>
                <a:path extrusionOk="0" h="771" w="1546">
                  <a:moveTo>
                    <a:pt x="583" y="1"/>
                  </a:moveTo>
                  <a:cubicBezTo>
                    <a:pt x="261" y="1"/>
                    <a:pt x="1" y="261"/>
                    <a:pt x="6" y="578"/>
                  </a:cubicBezTo>
                  <a:cubicBezTo>
                    <a:pt x="6" y="578"/>
                    <a:pt x="583" y="771"/>
                    <a:pt x="1545" y="771"/>
                  </a:cubicBezTo>
                  <a:lnTo>
                    <a:pt x="1545" y="578"/>
                  </a:lnTo>
                  <a:cubicBezTo>
                    <a:pt x="1545" y="261"/>
                    <a:pt x="1286" y="1"/>
                    <a:pt x="968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0" name="Google Shape;8040;p29"/>
            <p:cNvSpPr/>
            <p:nvPr/>
          </p:nvSpPr>
          <p:spPr>
            <a:xfrm>
              <a:off x="6815916" y="3571191"/>
              <a:ext cx="27801" cy="18464"/>
            </a:xfrm>
            <a:custGeom>
              <a:rect b="b" l="l" r="r" t="t"/>
              <a:pathLst>
                <a:path extrusionOk="0" h="704" w="1060">
                  <a:moveTo>
                    <a:pt x="578" y="1"/>
                  </a:moveTo>
                  <a:cubicBezTo>
                    <a:pt x="256" y="1"/>
                    <a:pt x="1" y="261"/>
                    <a:pt x="1" y="578"/>
                  </a:cubicBezTo>
                  <a:cubicBezTo>
                    <a:pt x="188" y="636"/>
                    <a:pt x="381" y="679"/>
                    <a:pt x="578" y="703"/>
                  </a:cubicBezTo>
                  <a:lnTo>
                    <a:pt x="578" y="578"/>
                  </a:lnTo>
                  <a:cubicBezTo>
                    <a:pt x="578" y="299"/>
                    <a:pt x="780" y="59"/>
                    <a:pt x="1059" y="11"/>
                  </a:cubicBezTo>
                  <a:cubicBezTo>
                    <a:pt x="1026" y="6"/>
                    <a:pt x="992" y="1"/>
                    <a:pt x="96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1" name="Google Shape;8041;p29"/>
            <p:cNvSpPr/>
            <p:nvPr/>
          </p:nvSpPr>
          <p:spPr>
            <a:xfrm>
              <a:off x="6886468" y="3611713"/>
              <a:ext cx="60717" cy="111073"/>
            </a:xfrm>
            <a:custGeom>
              <a:rect b="b" l="l" r="r" t="t"/>
              <a:pathLst>
                <a:path extrusionOk="0" h="4235" w="2315">
                  <a:moveTo>
                    <a:pt x="775" y="1"/>
                  </a:moveTo>
                  <a:lnTo>
                    <a:pt x="775" y="458"/>
                  </a:lnTo>
                  <a:cubicBezTo>
                    <a:pt x="775" y="530"/>
                    <a:pt x="732" y="597"/>
                    <a:pt x="669" y="631"/>
                  </a:cubicBezTo>
                  <a:lnTo>
                    <a:pt x="217" y="857"/>
                  </a:lnTo>
                  <a:cubicBezTo>
                    <a:pt x="87" y="920"/>
                    <a:pt x="0" y="1054"/>
                    <a:pt x="5" y="1203"/>
                  </a:cubicBezTo>
                  <a:lnTo>
                    <a:pt x="5" y="2907"/>
                  </a:lnTo>
                  <a:cubicBezTo>
                    <a:pt x="0" y="3022"/>
                    <a:pt x="34" y="3133"/>
                    <a:pt x="101" y="3229"/>
                  </a:cubicBezTo>
                  <a:lnTo>
                    <a:pt x="289" y="3513"/>
                  </a:lnTo>
                  <a:cubicBezTo>
                    <a:pt x="356" y="3609"/>
                    <a:pt x="390" y="3720"/>
                    <a:pt x="390" y="3835"/>
                  </a:cubicBezTo>
                  <a:lnTo>
                    <a:pt x="390" y="4235"/>
                  </a:lnTo>
                  <a:lnTo>
                    <a:pt x="1930" y="4235"/>
                  </a:lnTo>
                  <a:lnTo>
                    <a:pt x="1930" y="3835"/>
                  </a:lnTo>
                  <a:cubicBezTo>
                    <a:pt x="1930" y="3720"/>
                    <a:pt x="1964" y="3609"/>
                    <a:pt x="2026" y="3513"/>
                  </a:cubicBezTo>
                  <a:lnTo>
                    <a:pt x="2219" y="3229"/>
                  </a:lnTo>
                  <a:cubicBezTo>
                    <a:pt x="2281" y="3133"/>
                    <a:pt x="2315" y="3022"/>
                    <a:pt x="2315" y="2907"/>
                  </a:cubicBezTo>
                  <a:lnTo>
                    <a:pt x="2315" y="1203"/>
                  </a:lnTo>
                  <a:cubicBezTo>
                    <a:pt x="2315" y="1054"/>
                    <a:pt x="2233" y="920"/>
                    <a:pt x="2103" y="857"/>
                  </a:cubicBezTo>
                  <a:lnTo>
                    <a:pt x="1651" y="631"/>
                  </a:lnTo>
                  <a:cubicBezTo>
                    <a:pt x="1583" y="597"/>
                    <a:pt x="1545" y="530"/>
                    <a:pt x="1545" y="458"/>
                  </a:cubicBezTo>
                  <a:lnTo>
                    <a:pt x="1545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2" name="Google Shape;8042;p29"/>
            <p:cNvSpPr/>
            <p:nvPr/>
          </p:nvSpPr>
          <p:spPr>
            <a:xfrm>
              <a:off x="6886468" y="3637206"/>
              <a:ext cx="15291" cy="75483"/>
            </a:xfrm>
            <a:custGeom>
              <a:rect b="b" l="l" r="r" t="t"/>
              <a:pathLst>
                <a:path extrusionOk="0" h="2878" w="583">
                  <a:moveTo>
                    <a:pt x="82" y="1"/>
                  </a:moveTo>
                  <a:cubicBezTo>
                    <a:pt x="29" y="68"/>
                    <a:pt x="5" y="145"/>
                    <a:pt x="5" y="227"/>
                  </a:cubicBezTo>
                  <a:lnTo>
                    <a:pt x="5" y="1935"/>
                  </a:lnTo>
                  <a:cubicBezTo>
                    <a:pt x="0" y="2046"/>
                    <a:pt x="34" y="2161"/>
                    <a:pt x="101" y="2252"/>
                  </a:cubicBezTo>
                  <a:lnTo>
                    <a:pt x="294" y="2541"/>
                  </a:lnTo>
                  <a:cubicBezTo>
                    <a:pt x="356" y="2633"/>
                    <a:pt x="390" y="2748"/>
                    <a:pt x="390" y="2859"/>
                  </a:cubicBezTo>
                  <a:lnTo>
                    <a:pt x="390" y="2878"/>
                  </a:lnTo>
                  <a:lnTo>
                    <a:pt x="583" y="2878"/>
                  </a:lnTo>
                  <a:lnTo>
                    <a:pt x="583" y="568"/>
                  </a:lnTo>
                  <a:cubicBezTo>
                    <a:pt x="583" y="448"/>
                    <a:pt x="525" y="333"/>
                    <a:pt x="429" y="260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3" name="Google Shape;8043;p29"/>
            <p:cNvSpPr/>
            <p:nvPr/>
          </p:nvSpPr>
          <p:spPr>
            <a:xfrm>
              <a:off x="6932025" y="3637206"/>
              <a:ext cx="15159" cy="75483"/>
            </a:xfrm>
            <a:custGeom>
              <a:rect b="b" l="l" r="r" t="t"/>
              <a:pathLst>
                <a:path extrusionOk="0" h="2878" w="578">
                  <a:moveTo>
                    <a:pt x="501" y="1"/>
                  </a:moveTo>
                  <a:lnTo>
                    <a:pt x="154" y="260"/>
                  </a:lnTo>
                  <a:cubicBezTo>
                    <a:pt x="58" y="333"/>
                    <a:pt x="0" y="443"/>
                    <a:pt x="0" y="568"/>
                  </a:cubicBezTo>
                  <a:lnTo>
                    <a:pt x="0" y="2878"/>
                  </a:lnTo>
                  <a:lnTo>
                    <a:pt x="193" y="2878"/>
                  </a:lnTo>
                  <a:lnTo>
                    <a:pt x="193" y="2859"/>
                  </a:lnTo>
                  <a:cubicBezTo>
                    <a:pt x="193" y="2748"/>
                    <a:pt x="227" y="2633"/>
                    <a:pt x="289" y="2541"/>
                  </a:cubicBezTo>
                  <a:lnTo>
                    <a:pt x="482" y="2252"/>
                  </a:lnTo>
                  <a:cubicBezTo>
                    <a:pt x="544" y="2156"/>
                    <a:pt x="578" y="2046"/>
                    <a:pt x="578" y="1930"/>
                  </a:cubicBezTo>
                  <a:lnTo>
                    <a:pt x="578" y="227"/>
                  </a:lnTo>
                  <a:cubicBezTo>
                    <a:pt x="578" y="145"/>
                    <a:pt x="549" y="63"/>
                    <a:pt x="501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4" name="Google Shape;8044;p29"/>
            <p:cNvSpPr/>
            <p:nvPr/>
          </p:nvSpPr>
          <p:spPr>
            <a:xfrm>
              <a:off x="6896697" y="3707627"/>
              <a:ext cx="40390" cy="15159"/>
            </a:xfrm>
            <a:custGeom>
              <a:rect b="b" l="l" r="r" t="t"/>
              <a:pathLst>
                <a:path extrusionOk="0" h="578" w="1540">
                  <a:moveTo>
                    <a:pt x="0" y="0"/>
                  </a:moveTo>
                  <a:lnTo>
                    <a:pt x="0" y="578"/>
                  </a:lnTo>
                  <a:lnTo>
                    <a:pt x="1540" y="578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5" name="Google Shape;8045;p29"/>
            <p:cNvSpPr/>
            <p:nvPr/>
          </p:nvSpPr>
          <p:spPr>
            <a:xfrm>
              <a:off x="6914348" y="3636944"/>
              <a:ext cx="5088" cy="70709"/>
            </a:xfrm>
            <a:custGeom>
              <a:rect b="b" l="l" r="r" t="t"/>
              <a:pathLst>
                <a:path extrusionOk="0" h="2696" w="194">
                  <a:moveTo>
                    <a:pt x="1" y="1"/>
                  </a:moveTo>
                  <a:lnTo>
                    <a:pt x="1" y="2695"/>
                  </a:lnTo>
                  <a:lnTo>
                    <a:pt x="193" y="2695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6" name="Google Shape;8046;p29"/>
            <p:cNvSpPr/>
            <p:nvPr/>
          </p:nvSpPr>
          <p:spPr>
            <a:xfrm>
              <a:off x="6906794" y="3611713"/>
              <a:ext cx="20195" cy="25257"/>
            </a:xfrm>
            <a:custGeom>
              <a:rect b="b" l="l" r="r" t="t"/>
              <a:pathLst>
                <a:path extrusionOk="0" h="963" w="770">
                  <a:moveTo>
                    <a:pt x="0" y="1"/>
                  </a:moveTo>
                  <a:lnTo>
                    <a:pt x="0" y="578"/>
                  </a:lnTo>
                  <a:cubicBezTo>
                    <a:pt x="0" y="790"/>
                    <a:pt x="173" y="963"/>
                    <a:pt x="385" y="963"/>
                  </a:cubicBezTo>
                  <a:cubicBezTo>
                    <a:pt x="597" y="963"/>
                    <a:pt x="770" y="790"/>
                    <a:pt x="770" y="578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7" name="Google Shape;8047;p29"/>
            <p:cNvSpPr/>
            <p:nvPr/>
          </p:nvSpPr>
          <p:spPr>
            <a:xfrm>
              <a:off x="6896697" y="3571191"/>
              <a:ext cx="40390" cy="45610"/>
            </a:xfrm>
            <a:custGeom>
              <a:rect b="b" l="l" r="r" t="t"/>
              <a:pathLst>
                <a:path extrusionOk="0" h="1739" w="1540">
                  <a:moveTo>
                    <a:pt x="578" y="1"/>
                  </a:moveTo>
                  <a:cubicBezTo>
                    <a:pt x="255" y="1"/>
                    <a:pt x="0" y="261"/>
                    <a:pt x="0" y="578"/>
                  </a:cubicBezTo>
                  <a:lnTo>
                    <a:pt x="0" y="963"/>
                  </a:lnTo>
                  <a:cubicBezTo>
                    <a:pt x="0" y="1392"/>
                    <a:pt x="342" y="1738"/>
                    <a:pt x="770" y="1738"/>
                  </a:cubicBezTo>
                  <a:cubicBezTo>
                    <a:pt x="1193" y="1733"/>
                    <a:pt x="1540" y="1392"/>
                    <a:pt x="1540" y="963"/>
                  </a:cubicBezTo>
                  <a:lnTo>
                    <a:pt x="1540" y="578"/>
                  </a:lnTo>
                  <a:cubicBezTo>
                    <a:pt x="1540" y="261"/>
                    <a:pt x="1280" y="1"/>
                    <a:pt x="962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8" name="Google Shape;8048;p29"/>
            <p:cNvSpPr/>
            <p:nvPr/>
          </p:nvSpPr>
          <p:spPr>
            <a:xfrm>
              <a:off x="6896697" y="3571191"/>
              <a:ext cx="27775" cy="45583"/>
            </a:xfrm>
            <a:custGeom>
              <a:rect b="b" l="l" r="r" t="t"/>
              <a:pathLst>
                <a:path extrusionOk="0" h="1738" w="1059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963"/>
                  </a:lnTo>
                  <a:cubicBezTo>
                    <a:pt x="0" y="1407"/>
                    <a:pt x="363" y="1738"/>
                    <a:pt x="769" y="1738"/>
                  </a:cubicBezTo>
                  <a:cubicBezTo>
                    <a:pt x="865" y="1738"/>
                    <a:pt x="963" y="1720"/>
                    <a:pt x="1059" y="1680"/>
                  </a:cubicBezTo>
                  <a:cubicBezTo>
                    <a:pt x="770" y="1560"/>
                    <a:pt x="578" y="1281"/>
                    <a:pt x="578" y="963"/>
                  </a:cubicBezTo>
                  <a:lnTo>
                    <a:pt x="578" y="578"/>
                  </a:lnTo>
                  <a:cubicBezTo>
                    <a:pt x="578" y="299"/>
                    <a:pt x="780" y="59"/>
                    <a:pt x="1059" y="11"/>
                  </a:cubicBezTo>
                  <a:cubicBezTo>
                    <a:pt x="1025" y="6"/>
                    <a:pt x="996" y="1"/>
                    <a:pt x="962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9" name="Google Shape;8049;p29"/>
            <p:cNvSpPr/>
            <p:nvPr/>
          </p:nvSpPr>
          <p:spPr>
            <a:xfrm>
              <a:off x="6896697" y="3571191"/>
              <a:ext cx="40390" cy="20221"/>
            </a:xfrm>
            <a:custGeom>
              <a:rect b="b" l="l" r="r" t="t"/>
              <a:pathLst>
                <a:path extrusionOk="0" h="771" w="1540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cubicBezTo>
                    <a:pt x="0" y="578"/>
                    <a:pt x="578" y="771"/>
                    <a:pt x="1540" y="771"/>
                  </a:cubicBezTo>
                  <a:lnTo>
                    <a:pt x="1540" y="578"/>
                  </a:lnTo>
                  <a:cubicBezTo>
                    <a:pt x="1540" y="261"/>
                    <a:pt x="1280" y="1"/>
                    <a:pt x="962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0" name="Google Shape;8050;p29"/>
            <p:cNvSpPr/>
            <p:nvPr/>
          </p:nvSpPr>
          <p:spPr>
            <a:xfrm>
              <a:off x="6896697" y="3571191"/>
              <a:ext cx="27775" cy="18464"/>
            </a:xfrm>
            <a:custGeom>
              <a:rect b="b" l="l" r="r" t="t"/>
              <a:pathLst>
                <a:path extrusionOk="0" h="704" w="1059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cubicBezTo>
                    <a:pt x="188" y="636"/>
                    <a:pt x="380" y="679"/>
                    <a:pt x="578" y="703"/>
                  </a:cubicBezTo>
                  <a:lnTo>
                    <a:pt x="578" y="578"/>
                  </a:lnTo>
                  <a:cubicBezTo>
                    <a:pt x="578" y="299"/>
                    <a:pt x="780" y="59"/>
                    <a:pt x="1059" y="11"/>
                  </a:cubicBezTo>
                  <a:cubicBezTo>
                    <a:pt x="1025" y="6"/>
                    <a:pt x="996" y="1"/>
                    <a:pt x="962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1" name="Google Shape;8051;p29"/>
            <p:cNvSpPr/>
            <p:nvPr/>
          </p:nvSpPr>
          <p:spPr>
            <a:xfrm>
              <a:off x="6724933" y="3611713"/>
              <a:ext cx="60586" cy="111073"/>
            </a:xfrm>
            <a:custGeom>
              <a:rect b="b" l="l" r="r" t="t"/>
              <a:pathLst>
                <a:path extrusionOk="0" h="4235" w="2310">
                  <a:moveTo>
                    <a:pt x="770" y="1"/>
                  </a:moveTo>
                  <a:lnTo>
                    <a:pt x="770" y="458"/>
                  </a:lnTo>
                  <a:cubicBezTo>
                    <a:pt x="770" y="530"/>
                    <a:pt x="732" y="597"/>
                    <a:pt x="664" y="631"/>
                  </a:cubicBezTo>
                  <a:lnTo>
                    <a:pt x="212" y="857"/>
                  </a:lnTo>
                  <a:cubicBezTo>
                    <a:pt x="82" y="920"/>
                    <a:pt x="0" y="1054"/>
                    <a:pt x="0" y="1199"/>
                  </a:cubicBezTo>
                  <a:lnTo>
                    <a:pt x="0" y="2907"/>
                  </a:lnTo>
                  <a:cubicBezTo>
                    <a:pt x="0" y="3018"/>
                    <a:pt x="34" y="3128"/>
                    <a:pt x="97" y="3224"/>
                  </a:cubicBezTo>
                  <a:lnTo>
                    <a:pt x="289" y="3513"/>
                  </a:lnTo>
                  <a:cubicBezTo>
                    <a:pt x="352" y="3605"/>
                    <a:pt x="385" y="3720"/>
                    <a:pt x="385" y="3831"/>
                  </a:cubicBezTo>
                  <a:lnTo>
                    <a:pt x="385" y="4235"/>
                  </a:lnTo>
                  <a:lnTo>
                    <a:pt x="1925" y="4235"/>
                  </a:lnTo>
                  <a:lnTo>
                    <a:pt x="1925" y="3831"/>
                  </a:lnTo>
                  <a:cubicBezTo>
                    <a:pt x="1925" y="3720"/>
                    <a:pt x="1959" y="3605"/>
                    <a:pt x="2021" y="3513"/>
                  </a:cubicBezTo>
                  <a:lnTo>
                    <a:pt x="2214" y="3224"/>
                  </a:lnTo>
                  <a:cubicBezTo>
                    <a:pt x="2276" y="3128"/>
                    <a:pt x="2310" y="3018"/>
                    <a:pt x="2310" y="2907"/>
                  </a:cubicBezTo>
                  <a:lnTo>
                    <a:pt x="2310" y="1199"/>
                  </a:lnTo>
                  <a:cubicBezTo>
                    <a:pt x="2310" y="1054"/>
                    <a:pt x="2228" y="920"/>
                    <a:pt x="2098" y="857"/>
                  </a:cubicBezTo>
                  <a:lnTo>
                    <a:pt x="1646" y="631"/>
                  </a:lnTo>
                  <a:cubicBezTo>
                    <a:pt x="1583" y="597"/>
                    <a:pt x="1540" y="530"/>
                    <a:pt x="1540" y="458"/>
                  </a:cubicBezTo>
                  <a:lnTo>
                    <a:pt x="1540" y="1"/>
                  </a:lnTo>
                  <a:close/>
                </a:path>
              </a:pathLst>
            </a:custGeom>
            <a:solidFill>
              <a:srgbClr val="DD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2" name="Google Shape;8052;p29"/>
            <p:cNvSpPr/>
            <p:nvPr/>
          </p:nvSpPr>
          <p:spPr>
            <a:xfrm>
              <a:off x="6724933" y="3637206"/>
              <a:ext cx="15159" cy="75483"/>
            </a:xfrm>
            <a:custGeom>
              <a:rect b="b" l="l" r="r" t="t"/>
              <a:pathLst>
                <a:path extrusionOk="0" h="2878" w="578">
                  <a:moveTo>
                    <a:pt x="77" y="1"/>
                  </a:moveTo>
                  <a:cubicBezTo>
                    <a:pt x="29" y="63"/>
                    <a:pt x="0" y="145"/>
                    <a:pt x="0" y="227"/>
                  </a:cubicBezTo>
                  <a:lnTo>
                    <a:pt x="0" y="1930"/>
                  </a:lnTo>
                  <a:cubicBezTo>
                    <a:pt x="0" y="2046"/>
                    <a:pt x="34" y="2156"/>
                    <a:pt x="97" y="2252"/>
                  </a:cubicBezTo>
                  <a:lnTo>
                    <a:pt x="289" y="2541"/>
                  </a:lnTo>
                  <a:cubicBezTo>
                    <a:pt x="352" y="2633"/>
                    <a:pt x="385" y="2748"/>
                    <a:pt x="385" y="2859"/>
                  </a:cubicBezTo>
                  <a:lnTo>
                    <a:pt x="385" y="2878"/>
                  </a:lnTo>
                  <a:lnTo>
                    <a:pt x="578" y="2878"/>
                  </a:lnTo>
                  <a:lnTo>
                    <a:pt x="578" y="568"/>
                  </a:lnTo>
                  <a:cubicBezTo>
                    <a:pt x="578" y="443"/>
                    <a:pt x="520" y="333"/>
                    <a:pt x="424" y="260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3" name="Google Shape;8053;p29"/>
            <p:cNvSpPr/>
            <p:nvPr/>
          </p:nvSpPr>
          <p:spPr>
            <a:xfrm>
              <a:off x="6770359" y="3637206"/>
              <a:ext cx="15159" cy="75483"/>
            </a:xfrm>
            <a:custGeom>
              <a:rect b="b" l="l" r="r" t="t"/>
              <a:pathLst>
                <a:path extrusionOk="0" h="2878" w="578">
                  <a:moveTo>
                    <a:pt x="501" y="1"/>
                  </a:moveTo>
                  <a:lnTo>
                    <a:pt x="155" y="260"/>
                  </a:lnTo>
                  <a:cubicBezTo>
                    <a:pt x="58" y="333"/>
                    <a:pt x="1" y="443"/>
                    <a:pt x="1" y="568"/>
                  </a:cubicBezTo>
                  <a:lnTo>
                    <a:pt x="1" y="2878"/>
                  </a:lnTo>
                  <a:lnTo>
                    <a:pt x="193" y="2878"/>
                  </a:lnTo>
                  <a:lnTo>
                    <a:pt x="193" y="2859"/>
                  </a:lnTo>
                  <a:cubicBezTo>
                    <a:pt x="193" y="2748"/>
                    <a:pt x="227" y="2633"/>
                    <a:pt x="294" y="2541"/>
                  </a:cubicBezTo>
                  <a:lnTo>
                    <a:pt x="482" y="2252"/>
                  </a:lnTo>
                  <a:cubicBezTo>
                    <a:pt x="544" y="2156"/>
                    <a:pt x="578" y="2046"/>
                    <a:pt x="578" y="1930"/>
                  </a:cubicBezTo>
                  <a:lnTo>
                    <a:pt x="578" y="227"/>
                  </a:lnTo>
                  <a:cubicBezTo>
                    <a:pt x="578" y="145"/>
                    <a:pt x="549" y="63"/>
                    <a:pt x="501" y="1"/>
                  </a:cubicBez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4" name="Google Shape;8054;p29"/>
            <p:cNvSpPr/>
            <p:nvPr/>
          </p:nvSpPr>
          <p:spPr>
            <a:xfrm>
              <a:off x="6735031" y="3707627"/>
              <a:ext cx="40417" cy="15159"/>
            </a:xfrm>
            <a:custGeom>
              <a:rect b="b" l="l" r="r" t="t"/>
              <a:pathLst>
                <a:path extrusionOk="0" h="578" w="1541">
                  <a:moveTo>
                    <a:pt x="0" y="0"/>
                  </a:moveTo>
                  <a:lnTo>
                    <a:pt x="0" y="578"/>
                  </a:lnTo>
                  <a:lnTo>
                    <a:pt x="1540" y="578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5" name="Google Shape;8055;p29"/>
            <p:cNvSpPr/>
            <p:nvPr/>
          </p:nvSpPr>
          <p:spPr>
            <a:xfrm>
              <a:off x="6752682" y="3636944"/>
              <a:ext cx="5088" cy="70709"/>
            </a:xfrm>
            <a:custGeom>
              <a:rect b="b" l="l" r="r" t="t"/>
              <a:pathLst>
                <a:path extrusionOk="0" h="2696" w="194">
                  <a:moveTo>
                    <a:pt x="1" y="1"/>
                  </a:moveTo>
                  <a:lnTo>
                    <a:pt x="1" y="2695"/>
                  </a:lnTo>
                  <a:lnTo>
                    <a:pt x="193" y="2695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D2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6" name="Google Shape;8056;p29"/>
            <p:cNvSpPr/>
            <p:nvPr/>
          </p:nvSpPr>
          <p:spPr>
            <a:xfrm>
              <a:off x="6745128" y="3611713"/>
              <a:ext cx="20221" cy="25257"/>
            </a:xfrm>
            <a:custGeom>
              <a:rect b="b" l="l" r="r" t="t"/>
              <a:pathLst>
                <a:path extrusionOk="0" h="963" w="771">
                  <a:moveTo>
                    <a:pt x="0" y="1"/>
                  </a:moveTo>
                  <a:lnTo>
                    <a:pt x="0" y="578"/>
                  </a:lnTo>
                  <a:cubicBezTo>
                    <a:pt x="0" y="790"/>
                    <a:pt x="173" y="958"/>
                    <a:pt x="385" y="963"/>
                  </a:cubicBezTo>
                  <a:cubicBezTo>
                    <a:pt x="597" y="963"/>
                    <a:pt x="770" y="790"/>
                    <a:pt x="770" y="578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7" name="Google Shape;8057;p29"/>
            <p:cNvSpPr/>
            <p:nvPr/>
          </p:nvSpPr>
          <p:spPr>
            <a:xfrm>
              <a:off x="6735031" y="3571191"/>
              <a:ext cx="40417" cy="45610"/>
            </a:xfrm>
            <a:custGeom>
              <a:rect b="b" l="l" r="r" t="t"/>
              <a:pathLst>
                <a:path extrusionOk="0" h="1739" w="1541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963"/>
                  </a:lnTo>
                  <a:cubicBezTo>
                    <a:pt x="0" y="1392"/>
                    <a:pt x="347" y="1733"/>
                    <a:pt x="770" y="1738"/>
                  </a:cubicBezTo>
                  <a:cubicBezTo>
                    <a:pt x="1198" y="1733"/>
                    <a:pt x="1540" y="1392"/>
                    <a:pt x="1540" y="963"/>
                  </a:cubicBezTo>
                  <a:lnTo>
                    <a:pt x="1540" y="578"/>
                  </a:lnTo>
                  <a:cubicBezTo>
                    <a:pt x="1540" y="261"/>
                    <a:pt x="1280" y="1"/>
                    <a:pt x="963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8" name="Google Shape;8058;p29"/>
            <p:cNvSpPr/>
            <p:nvPr/>
          </p:nvSpPr>
          <p:spPr>
            <a:xfrm>
              <a:off x="6735031" y="3571191"/>
              <a:ext cx="27775" cy="45583"/>
            </a:xfrm>
            <a:custGeom>
              <a:rect b="b" l="l" r="r" t="t"/>
              <a:pathLst>
                <a:path extrusionOk="0" h="1738" w="1059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963"/>
                  </a:lnTo>
                  <a:cubicBezTo>
                    <a:pt x="0" y="1407"/>
                    <a:pt x="363" y="1738"/>
                    <a:pt x="769" y="1738"/>
                  </a:cubicBezTo>
                  <a:cubicBezTo>
                    <a:pt x="865" y="1738"/>
                    <a:pt x="963" y="1720"/>
                    <a:pt x="1059" y="1680"/>
                  </a:cubicBezTo>
                  <a:cubicBezTo>
                    <a:pt x="770" y="1560"/>
                    <a:pt x="578" y="1281"/>
                    <a:pt x="578" y="963"/>
                  </a:cubicBezTo>
                  <a:lnTo>
                    <a:pt x="578" y="578"/>
                  </a:lnTo>
                  <a:cubicBezTo>
                    <a:pt x="578" y="299"/>
                    <a:pt x="785" y="59"/>
                    <a:pt x="1059" y="11"/>
                  </a:cubicBezTo>
                  <a:cubicBezTo>
                    <a:pt x="1030" y="6"/>
                    <a:pt x="996" y="1"/>
                    <a:pt x="963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9" name="Google Shape;8059;p29"/>
            <p:cNvSpPr/>
            <p:nvPr/>
          </p:nvSpPr>
          <p:spPr>
            <a:xfrm>
              <a:off x="6735031" y="3571191"/>
              <a:ext cx="40417" cy="20221"/>
            </a:xfrm>
            <a:custGeom>
              <a:rect b="b" l="l" r="r" t="t"/>
              <a:pathLst>
                <a:path extrusionOk="0" h="771" w="1541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cubicBezTo>
                    <a:pt x="0" y="578"/>
                    <a:pt x="578" y="771"/>
                    <a:pt x="1540" y="771"/>
                  </a:cubicBezTo>
                  <a:lnTo>
                    <a:pt x="1540" y="578"/>
                  </a:lnTo>
                  <a:cubicBezTo>
                    <a:pt x="1540" y="261"/>
                    <a:pt x="1285" y="1"/>
                    <a:pt x="963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0" name="Google Shape;8060;p29"/>
            <p:cNvSpPr/>
            <p:nvPr/>
          </p:nvSpPr>
          <p:spPr>
            <a:xfrm>
              <a:off x="6735031" y="3571191"/>
              <a:ext cx="27775" cy="18464"/>
            </a:xfrm>
            <a:custGeom>
              <a:rect b="b" l="l" r="r" t="t"/>
              <a:pathLst>
                <a:path extrusionOk="0" h="704" w="1059">
                  <a:moveTo>
                    <a:pt x="578" y="1"/>
                  </a:moveTo>
                  <a:cubicBezTo>
                    <a:pt x="260" y="1"/>
                    <a:pt x="0" y="261"/>
                    <a:pt x="0" y="578"/>
                  </a:cubicBezTo>
                  <a:cubicBezTo>
                    <a:pt x="193" y="636"/>
                    <a:pt x="385" y="679"/>
                    <a:pt x="578" y="703"/>
                  </a:cubicBezTo>
                  <a:lnTo>
                    <a:pt x="578" y="578"/>
                  </a:lnTo>
                  <a:cubicBezTo>
                    <a:pt x="578" y="299"/>
                    <a:pt x="785" y="59"/>
                    <a:pt x="1059" y="11"/>
                  </a:cubicBezTo>
                  <a:cubicBezTo>
                    <a:pt x="1030" y="6"/>
                    <a:pt x="996" y="1"/>
                    <a:pt x="963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1" name="Google Shape;8061;p29"/>
            <p:cNvSpPr/>
            <p:nvPr/>
          </p:nvSpPr>
          <p:spPr>
            <a:xfrm>
              <a:off x="6720133" y="3566523"/>
              <a:ext cx="70185" cy="161011"/>
            </a:xfrm>
            <a:custGeom>
              <a:rect b="b" l="l" r="r" t="t"/>
              <a:pathLst>
                <a:path extrusionOk="0" h="6139" w="2676">
                  <a:moveTo>
                    <a:pt x="1531" y="357"/>
                  </a:moveTo>
                  <a:cubicBezTo>
                    <a:pt x="1752" y="357"/>
                    <a:pt x="1930" y="535"/>
                    <a:pt x="1930" y="756"/>
                  </a:cubicBezTo>
                  <a:lnTo>
                    <a:pt x="1930" y="1141"/>
                  </a:lnTo>
                  <a:cubicBezTo>
                    <a:pt x="1930" y="1469"/>
                    <a:pt x="1665" y="1728"/>
                    <a:pt x="1338" y="1733"/>
                  </a:cubicBezTo>
                  <a:cubicBezTo>
                    <a:pt x="1016" y="1728"/>
                    <a:pt x="751" y="1469"/>
                    <a:pt x="751" y="1141"/>
                  </a:cubicBezTo>
                  <a:lnTo>
                    <a:pt x="751" y="756"/>
                  </a:lnTo>
                  <a:cubicBezTo>
                    <a:pt x="751" y="535"/>
                    <a:pt x="929" y="357"/>
                    <a:pt x="1146" y="357"/>
                  </a:cubicBezTo>
                  <a:close/>
                  <a:moveTo>
                    <a:pt x="1545" y="2094"/>
                  </a:moveTo>
                  <a:lnTo>
                    <a:pt x="1545" y="2176"/>
                  </a:lnTo>
                  <a:cubicBezTo>
                    <a:pt x="1545" y="2243"/>
                    <a:pt x="1564" y="2306"/>
                    <a:pt x="1593" y="2364"/>
                  </a:cubicBezTo>
                  <a:lnTo>
                    <a:pt x="1348" y="2609"/>
                  </a:lnTo>
                  <a:cubicBezTo>
                    <a:pt x="1345" y="2615"/>
                    <a:pt x="1342" y="2617"/>
                    <a:pt x="1338" y="2617"/>
                  </a:cubicBezTo>
                  <a:cubicBezTo>
                    <a:pt x="1336" y="2617"/>
                    <a:pt x="1333" y="2616"/>
                    <a:pt x="1329" y="2614"/>
                  </a:cubicBezTo>
                  <a:lnTo>
                    <a:pt x="1333" y="2609"/>
                  </a:lnTo>
                  <a:lnTo>
                    <a:pt x="1083" y="2364"/>
                  </a:lnTo>
                  <a:cubicBezTo>
                    <a:pt x="1117" y="2306"/>
                    <a:pt x="1136" y="2243"/>
                    <a:pt x="1136" y="2176"/>
                  </a:cubicBezTo>
                  <a:lnTo>
                    <a:pt x="1136" y="2094"/>
                  </a:lnTo>
                  <a:close/>
                  <a:moveTo>
                    <a:pt x="1146" y="1"/>
                  </a:moveTo>
                  <a:cubicBezTo>
                    <a:pt x="727" y="1"/>
                    <a:pt x="390" y="338"/>
                    <a:pt x="390" y="756"/>
                  </a:cubicBezTo>
                  <a:lnTo>
                    <a:pt x="390" y="1141"/>
                  </a:lnTo>
                  <a:cubicBezTo>
                    <a:pt x="390" y="1444"/>
                    <a:pt x="530" y="1724"/>
                    <a:pt x="775" y="1906"/>
                  </a:cubicBezTo>
                  <a:lnTo>
                    <a:pt x="775" y="2176"/>
                  </a:lnTo>
                  <a:cubicBezTo>
                    <a:pt x="775" y="2181"/>
                    <a:pt x="770" y="2185"/>
                    <a:pt x="766" y="2190"/>
                  </a:cubicBezTo>
                  <a:lnTo>
                    <a:pt x="318" y="2416"/>
                  </a:lnTo>
                  <a:cubicBezTo>
                    <a:pt x="126" y="2508"/>
                    <a:pt x="1" y="2705"/>
                    <a:pt x="5" y="2922"/>
                  </a:cubicBezTo>
                  <a:lnTo>
                    <a:pt x="5" y="4625"/>
                  </a:lnTo>
                  <a:cubicBezTo>
                    <a:pt x="5" y="4774"/>
                    <a:pt x="49" y="4923"/>
                    <a:pt x="130" y="5048"/>
                  </a:cubicBezTo>
                  <a:lnTo>
                    <a:pt x="323" y="5332"/>
                  </a:lnTo>
                  <a:cubicBezTo>
                    <a:pt x="366" y="5400"/>
                    <a:pt x="390" y="5477"/>
                    <a:pt x="390" y="5554"/>
                  </a:cubicBezTo>
                  <a:lnTo>
                    <a:pt x="390" y="5958"/>
                  </a:lnTo>
                  <a:cubicBezTo>
                    <a:pt x="390" y="6078"/>
                    <a:pt x="480" y="6138"/>
                    <a:pt x="571" y="6138"/>
                  </a:cubicBezTo>
                  <a:cubicBezTo>
                    <a:pt x="661" y="6138"/>
                    <a:pt x="751" y="6078"/>
                    <a:pt x="751" y="5958"/>
                  </a:cubicBezTo>
                  <a:lnTo>
                    <a:pt x="751" y="5554"/>
                  </a:lnTo>
                  <a:cubicBezTo>
                    <a:pt x="751" y="5405"/>
                    <a:pt x="708" y="5255"/>
                    <a:pt x="621" y="5135"/>
                  </a:cubicBezTo>
                  <a:lnTo>
                    <a:pt x="434" y="4846"/>
                  </a:lnTo>
                  <a:cubicBezTo>
                    <a:pt x="385" y="4779"/>
                    <a:pt x="366" y="4702"/>
                    <a:pt x="366" y="4625"/>
                  </a:cubicBezTo>
                  <a:lnTo>
                    <a:pt x="366" y="2922"/>
                  </a:lnTo>
                  <a:cubicBezTo>
                    <a:pt x="366" y="2845"/>
                    <a:pt x="409" y="2773"/>
                    <a:pt x="477" y="2739"/>
                  </a:cubicBezTo>
                  <a:lnTo>
                    <a:pt x="790" y="2585"/>
                  </a:lnTo>
                  <a:lnTo>
                    <a:pt x="1078" y="2869"/>
                  </a:lnTo>
                  <a:cubicBezTo>
                    <a:pt x="1151" y="2941"/>
                    <a:pt x="1246" y="2977"/>
                    <a:pt x="1341" y="2977"/>
                  </a:cubicBezTo>
                  <a:cubicBezTo>
                    <a:pt x="1436" y="2977"/>
                    <a:pt x="1531" y="2941"/>
                    <a:pt x="1603" y="2869"/>
                  </a:cubicBezTo>
                  <a:lnTo>
                    <a:pt x="1887" y="2585"/>
                  </a:lnTo>
                  <a:lnTo>
                    <a:pt x="2199" y="2739"/>
                  </a:lnTo>
                  <a:cubicBezTo>
                    <a:pt x="2272" y="2773"/>
                    <a:pt x="2315" y="2845"/>
                    <a:pt x="2315" y="2922"/>
                  </a:cubicBezTo>
                  <a:lnTo>
                    <a:pt x="2315" y="4625"/>
                  </a:lnTo>
                  <a:cubicBezTo>
                    <a:pt x="2315" y="4702"/>
                    <a:pt x="2291" y="4779"/>
                    <a:pt x="2248" y="4846"/>
                  </a:cubicBezTo>
                  <a:lnTo>
                    <a:pt x="2055" y="5135"/>
                  </a:lnTo>
                  <a:cubicBezTo>
                    <a:pt x="1973" y="5255"/>
                    <a:pt x="1930" y="5405"/>
                    <a:pt x="1930" y="5554"/>
                  </a:cubicBezTo>
                  <a:lnTo>
                    <a:pt x="1930" y="5958"/>
                  </a:lnTo>
                  <a:cubicBezTo>
                    <a:pt x="1930" y="6078"/>
                    <a:pt x="2020" y="6138"/>
                    <a:pt x="2110" y="6138"/>
                  </a:cubicBezTo>
                  <a:cubicBezTo>
                    <a:pt x="2201" y="6138"/>
                    <a:pt x="2291" y="6078"/>
                    <a:pt x="2291" y="5958"/>
                  </a:cubicBezTo>
                  <a:lnTo>
                    <a:pt x="2291" y="5554"/>
                  </a:lnTo>
                  <a:cubicBezTo>
                    <a:pt x="2291" y="5477"/>
                    <a:pt x="2315" y="5400"/>
                    <a:pt x="2358" y="5332"/>
                  </a:cubicBezTo>
                  <a:lnTo>
                    <a:pt x="2546" y="5048"/>
                  </a:lnTo>
                  <a:cubicBezTo>
                    <a:pt x="2633" y="4923"/>
                    <a:pt x="2676" y="4774"/>
                    <a:pt x="2676" y="4625"/>
                  </a:cubicBezTo>
                  <a:lnTo>
                    <a:pt x="2676" y="2922"/>
                  </a:lnTo>
                  <a:cubicBezTo>
                    <a:pt x="2676" y="2705"/>
                    <a:pt x="2556" y="2508"/>
                    <a:pt x="2363" y="2416"/>
                  </a:cubicBezTo>
                  <a:lnTo>
                    <a:pt x="1911" y="2190"/>
                  </a:lnTo>
                  <a:cubicBezTo>
                    <a:pt x="1906" y="2185"/>
                    <a:pt x="1906" y="2181"/>
                    <a:pt x="1906" y="2176"/>
                  </a:cubicBezTo>
                  <a:lnTo>
                    <a:pt x="1906" y="1906"/>
                  </a:lnTo>
                  <a:cubicBezTo>
                    <a:pt x="2147" y="1724"/>
                    <a:pt x="2291" y="1444"/>
                    <a:pt x="2291" y="1141"/>
                  </a:cubicBezTo>
                  <a:lnTo>
                    <a:pt x="2291" y="756"/>
                  </a:lnTo>
                  <a:cubicBezTo>
                    <a:pt x="2291" y="338"/>
                    <a:pt x="1949" y="1"/>
                    <a:pt x="1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2" name="Google Shape;8062;p29"/>
            <p:cNvSpPr/>
            <p:nvPr/>
          </p:nvSpPr>
          <p:spPr>
            <a:xfrm>
              <a:off x="6801019" y="3566523"/>
              <a:ext cx="70211" cy="161011"/>
            </a:xfrm>
            <a:custGeom>
              <a:rect b="b" l="l" r="r" t="t"/>
              <a:pathLst>
                <a:path extrusionOk="0" h="6139" w="2677">
                  <a:moveTo>
                    <a:pt x="1531" y="357"/>
                  </a:moveTo>
                  <a:cubicBezTo>
                    <a:pt x="1747" y="357"/>
                    <a:pt x="1926" y="535"/>
                    <a:pt x="1930" y="756"/>
                  </a:cubicBezTo>
                  <a:lnTo>
                    <a:pt x="1930" y="1141"/>
                  </a:lnTo>
                  <a:cubicBezTo>
                    <a:pt x="1926" y="1469"/>
                    <a:pt x="1666" y="1728"/>
                    <a:pt x="1338" y="1728"/>
                  </a:cubicBezTo>
                  <a:cubicBezTo>
                    <a:pt x="1011" y="1728"/>
                    <a:pt x="747" y="1469"/>
                    <a:pt x="747" y="1141"/>
                  </a:cubicBezTo>
                  <a:lnTo>
                    <a:pt x="747" y="756"/>
                  </a:lnTo>
                  <a:cubicBezTo>
                    <a:pt x="747" y="535"/>
                    <a:pt x="925" y="357"/>
                    <a:pt x="1146" y="357"/>
                  </a:cubicBezTo>
                  <a:close/>
                  <a:moveTo>
                    <a:pt x="1545" y="2094"/>
                  </a:moveTo>
                  <a:lnTo>
                    <a:pt x="1545" y="2176"/>
                  </a:lnTo>
                  <a:cubicBezTo>
                    <a:pt x="1545" y="2243"/>
                    <a:pt x="1560" y="2306"/>
                    <a:pt x="1594" y="2364"/>
                  </a:cubicBezTo>
                  <a:lnTo>
                    <a:pt x="1348" y="2609"/>
                  </a:lnTo>
                  <a:cubicBezTo>
                    <a:pt x="1345" y="2615"/>
                    <a:pt x="1341" y="2617"/>
                    <a:pt x="1337" y="2617"/>
                  </a:cubicBezTo>
                  <a:cubicBezTo>
                    <a:pt x="1334" y="2617"/>
                    <a:pt x="1331" y="2616"/>
                    <a:pt x="1329" y="2614"/>
                  </a:cubicBezTo>
                  <a:lnTo>
                    <a:pt x="1329" y="2609"/>
                  </a:lnTo>
                  <a:lnTo>
                    <a:pt x="1083" y="2364"/>
                  </a:lnTo>
                  <a:cubicBezTo>
                    <a:pt x="1117" y="2306"/>
                    <a:pt x="1132" y="2243"/>
                    <a:pt x="1132" y="2176"/>
                  </a:cubicBezTo>
                  <a:lnTo>
                    <a:pt x="1132" y="2094"/>
                  </a:lnTo>
                  <a:close/>
                  <a:moveTo>
                    <a:pt x="1146" y="1"/>
                  </a:moveTo>
                  <a:cubicBezTo>
                    <a:pt x="727" y="1"/>
                    <a:pt x="386" y="338"/>
                    <a:pt x="386" y="756"/>
                  </a:cubicBezTo>
                  <a:lnTo>
                    <a:pt x="386" y="1141"/>
                  </a:lnTo>
                  <a:cubicBezTo>
                    <a:pt x="386" y="1444"/>
                    <a:pt x="530" y="1724"/>
                    <a:pt x="771" y="1906"/>
                  </a:cubicBezTo>
                  <a:lnTo>
                    <a:pt x="771" y="2176"/>
                  </a:lnTo>
                  <a:cubicBezTo>
                    <a:pt x="771" y="2181"/>
                    <a:pt x="771" y="2185"/>
                    <a:pt x="766" y="2190"/>
                  </a:cubicBezTo>
                  <a:lnTo>
                    <a:pt x="318" y="2416"/>
                  </a:lnTo>
                  <a:cubicBezTo>
                    <a:pt x="126" y="2508"/>
                    <a:pt x="1" y="2705"/>
                    <a:pt x="6" y="2922"/>
                  </a:cubicBezTo>
                  <a:lnTo>
                    <a:pt x="6" y="4625"/>
                  </a:lnTo>
                  <a:cubicBezTo>
                    <a:pt x="1" y="4774"/>
                    <a:pt x="49" y="4923"/>
                    <a:pt x="131" y="5048"/>
                  </a:cubicBezTo>
                  <a:lnTo>
                    <a:pt x="323" y="5332"/>
                  </a:lnTo>
                  <a:cubicBezTo>
                    <a:pt x="367" y="5400"/>
                    <a:pt x="391" y="5477"/>
                    <a:pt x="391" y="5554"/>
                  </a:cubicBezTo>
                  <a:lnTo>
                    <a:pt x="391" y="5958"/>
                  </a:lnTo>
                  <a:cubicBezTo>
                    <a:pt x="391" y="6078"/>
                    <a:pt x="481" y="6138"/>
                    <a:pt x="571" y="6138"/>
                  </a:cubicBezTo>
                  <a:cubicBezTo>
                    <a:pt x="661" y="6138"/>
                    <a:pt x="751" y="6078"/>
                    <a:pt x="751" y="5958"/>
                  </a:cubicBezTo>
                  <a:lnTo>
                    <a:pt x="751" y="5554"/>
                  </a:lnTo>
                  <a:cubicBezTo>
                    <a:pt x="751" y="5405"/>
                    <a:pt x="703" y="5255"/>
                    <a:pt x="622" y="5135"/>
                  </a:cubicBezTo>
                  <a:lnTo>
                    <a:pt x="429" y="4846"/>
                  </a:lnTo>
                  <a:cubicBezTo>
                    <a:pt x="386" y="4779"/>
                    <a:pt x="362" y="4702"/>
                    <a:pt x="367" y="4625"/>
                  </a:cubicBezTo>
                  <a:lnTo>
                    <a:pt x="367" y="2922"/>
                  </a:lnTo>
                  <a:cubicBezTo>
                    <a:pt x="367" y="2845"/>
                    <a:pt x="410" y="2773"/>
                    <a:pt x="477" y="2739"/>
                  </a:cubicBezTo>
                  <a:lnTo>
                    <a:pt x="790" y="2585"/>
                  </a:lnTo>
                  <a:lnTo>
                    <a:pt x="1074" y="2869"/>
                  </a:lnTo>
                  <a:cubicBezTo>
                    <a:pt x="1148" y="2941"/>
                    <a:pt x="1245" y="2977"/>
                    <a:pt x="1340" y="2977"/>
                  </a:cubicBezTo>
                  <a:cubicBezTo>
                    <a:pt x="1436" y="2977"/>
                    <a:pt x="1531" y="2941"/>
                    <a:pt x="1603" y="2869"/>
                  </a:cubicBezTo>
                  <a:lnTo>
                    <a:pt x="1887" y="2585"/>
                  </a:lnTo>
                  <a:lnTo>
                    <a:pt x="2200" y="2739"/>
                  </a:lnTo>
                  <a:cubicBezTo>
                    <a:pt x="2272" y="2773"/>
                    <a:pt x="2315" y="2845"/>
                    <a:pt x="2315" y="2922"/>
                  </a:cubicBezTo>
                  <a:lnTo>
                    <a:pt x="2315" y="4625"/>
                  </a:lnTo>
                  <a:cubicBezTo>
                    <a:pt x="2315" y="4702"/>
                    <a:pt x="2291" y="4779"/>
                    <a:pt x="2248" y="4846"/>
                  </a:cubicBezTo>
                  <a:lnTo>
                    <a:pt x="2055" y="5135"/>
                  </a:lnTo>
                  <a:cubicBezTo>
                    <a:pt x="1974" y="5255"/>
                    <a:pt x="1930" y="5405"/>
                    <a:pt x="1930" y="5554"/>
                  </a:cubicBezTo>
                  <a:lnTo>
                    <a:pt x="1930" y="5958"/>
                  </a:lnTo>
                  <a:cubicBezTo>
                    <a:pt x="1930" y="6078"/>
                    <a:pt x="2021" y="6138"/>
                    <a:pt x="2111" y="6138"/>
                  </a:cubicBezTo>
                  <a:cubicBezTo>
                    <a:pt x="2201" y="6138"/>
                    <a:pt x="2291" y="6078"/>
                    <a:pt x="2291" y="5958"/>
                  </a:cubicBezTo>
                  <a:lnTo>
                    <a:pt x="2291" y="5554"/>
                  </a:lnTo>
                  <a:cubicBezTo>
                    <a:pt x="2291" y="5477"/>
                    <a:pt x="2310" y="5400"/>
                    <a:pt x="2359" y="5332"/>
                  </a:cubicBezTo>
                  <a:lnTo>
                    <a:pt x="2546" y="5048"/>
                  </a:lnTo>
                  <a:cubicBezTo>
                    <a:pt x="2633" y="4923"/>
                    <a:pt x="2676" y="4774"/>
                    <a:pt x="2676" y="4625"/>
                  </a:cubicBezTo>
                  <a:lnTo>
                    <a:pt x="2676" y="2922"/>
                  </a:lnTo>
                  <a:cubicBezTo>
                    <a:pt x="2676" y="2705"/>
                    <a:pt x="2556" y="2508"/>
                    <a:pt x="2363" y="2416"/>
                  </a:cubicBezTo>
                  <a:lnTo>
                    <a:pt x="1911" y="2190"/>
                  </a:lnTo>
                  <a:cubicBezTo>
                    <a:pt x="1906" y="2185"/>
                    <a:pt x="1901" y="2181"/>
                    <a:pt x="1901" y="2176"/>
                  </a:cubicBezTo>
                  <a:lnTo>
                    <a:pt x="1901" y="1906"/>
                  </a:lnTo>
                  <a:cubicBezTo>
                    <a:pt x="2147" y="1724"/>
                    <a:pt x="2286" y="1444"/>
                    <a:pt x="2286" y="1141"/>
                  </a:cubicBezTo>
                  <a:lnTo>
                    <a:pt x="2286" y="756"/>
                  </a:lnTo>
                  <a:cubicBezTo>
                    <a:pt x="2286" y="338"/>
                    <a:pt x="1950" y="1"/>
                    <a:pt x="1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3" name="Google Shape;8063;p29"/>
            <p:cNvSpPr/>
            <p:nvPr/>
          </p:nvSpPr>
          <p:spPr>
            <a:xfrm>
              <a:off x="6881800" y="3566523"/>
              <a:ext cx="70185" cy="161011"/>
            </a:xfrm>
            <a:custGeom>
              <a:rect b="b" l="l" r="r" t="t"/>
              <a:pathLst>
                <a:path extrusionOk="0" h="6139" w="2676">
                  <a:moveTo>
                    <a:pt x="1530" y="357"/>
                  </a:moveTo>
                  <a:cubicBezTo>
                    <a:pt x="1747" y="357"/>
                    <a:pt x="1925" y="535"/>
                    <a:pt x="1930" y="756"/>
                  </a:cubicBezTo>
                  <a:lnTo>
                    <a:pt x="1930" y="1141"/>
                  </a:lnTo>
                  <a:cubicBezTo>
                    <a:pt x="1925" y="1469"/>
                    <a:pt x="1665" y="1728"/>
                    <a:pt x="1338" y="1733"/>
                  </a:cubicBezTo>
                  <a:cubicBezTo>
                    <a:pt x="1011" y="1728"/>
                    <a:pt x="746" y="1469"/>
                    <a:pt x="746" y="1141"/>
                  </a:cubicBezTo>
                  <a:lnTo>
                    <a:pt x="746" y="756"/>
                  </a:lnTo>
                  <a:cubicBezTo>
                    <a:pt x="746" y="535"/>
                    <a:pt x="924" y="357"/>
                    <a:pt x="1146" y="357"/>
                  </a:cubicBezTo>
                  <a:close/>
                  <a:moveTo>
                    <a:pt x="1545" y="2094"/>
                  </a:moveTo>
                  <a:lnTo>
                    <a:pt x="1545" y="2176"/>
                  </a:lnTo>
                  <a:cubicBezTo>
                    <a:pt x="1545" y="2243"/>
                    <a:pt x="1559" y="2306"/>
                    <a:pt x="1593" y="2364"/>
                  </a:cubicBezTo>
                  <a:lnTo>
                    <a:pt x="1348" y="2609"/>
                  </a:lnTo>
                  <a:cubicBezTo>
                    <a:pt x="1345" y="2615"/>
                    <a:pt x="1340" y="2617"/>
                    <a:pt x="1336" y="2617"/>
                  </a:cubicBezTo>
                  <a:cubicBezTo>
                    <a:pt x="1333" y="2617"/>
                    <a:pt x="1330" y="2616"/>
                    <a:pt x="1328" y="2614"/>
                  </a:cubicBezTo>
                  <a:lnTo>
                    <a:pt x="1328" y="2609"/>
                  </a:lnTo>
                  <a:lnTo>
                    <a:pt x="1083" y="2364"/>
                  </a:lnTo>
                  <a:cubicBezTo>
                    <a:pt x="1117" y="2306"/>
                    <a:pt x="1131" y="2243"/>
                    <a:pt x="1131" y="2176"/>
                  </a:cubicBezTo>
                  <a:lnTo>
                    <a:pt x="1131" y="2094"/>
                  </a:lnTo>
                  <a:close/>
                  <a:moveTo>
                    <a:pt x="1146" y="1"/>
                  </a:moveTo>
                  <a:cubicBezTo>
                    <a:pt x="727" y="1"/>
                    <a:pt x="390" y="338"/>
                    <a:pt x="390" y="756"/>
                  </a:cubicBezTo>
                  <a:lnTo>
                    <a:pt x="390" y="1141"/>
                  </a:lnTo>
                  <a:cubicBezTo>
                    <a:pt x="390" y="1444"/>
                    <a:pt x="530" y="1724"/>
                    <a:pt x="775" y="1906"/>
                  </a:cubicBezTo>
                  <a:lnTo>
                    <a:pt x="775" y="2176"/>
                  </a:lnTo>
                  <a:cubicBezTo>
                    <a:pt x="770" y="2181"/>
                    <a:pt x="770" y="2185"/>
                    <a:pt x="765" y="2190"/>
                  </a:cubicBezTo>
                  <a:lnTo>
                    <a:pt x="313" y="2416"/>
                  </a:lnTo>
                  <a:cubicBezTo>
                    <a:pt x="121" y="2508"/>
                    <a:pt x="0" y="2705"/>
                    <a:pt x="0" y="2922"/>
                  </a:cubicBezTo>
                  <a:lnTo>
                    <a:pt x="0" y="4625"/>
                  </a:lnTo>
                  <a:cubicBezTo>
                    <a:pt x="0" y="4774"/>
                    <a:pt x="48" y="4923"/>
                    <a:pt x="130" y="5048"/>
                  </a:cubicBezTo>
                  <a:lnTo>
                    <a:pt x="323" y="5332"/>
                  </a:lnTo>
                  <a:cubicBezTo>
                    <a:pt x="366" y="5400"/>
                    <a:pt x="390" y="5477"/>
                    <a:pt x="390" y="5554"/>
                  </a:cubicBezTo>
                  <a:lnTo>
                    <a:pt x="390" y="5958"/>
                  </a:lnTo>
                  <a:cubicBezTo>
                    <a:pt x="390" y="6078"/>
                    <a:pt x="480" y="6138"/>
                    <a:pt x="571" y="6138"/>
                  </a:cubicBezTo>
                  <a:cubicBezTo>
                    <a:pt x="661" y="6138"/>
                    <a:pt x="751" y="6078"/>
                    <a:pt x="751" y="5958"/>
                  </a:cubicBezTo>
                  <a:lnTo>
                    <a:pt x="751" y="5554"/>
                  </a:lnTo>
                  <a:cubicBezTo>
                    <a:pt x="751" y="5405"/>
                    <a:pt x="703" y="5255"/>
                    <a:pt x="621" y="5135"/>
                  </a:cubicBezTo>
                  <a:lnTo>
                    <a:pt x="429" y="4846"/>
                  </a:lnTo>
                  <a:cubicBezTo>
                    <a:pt x="385" y="4779"/>
                    <a:pt x="361" y="4702"/>
                    <a:pt x="361" y="4625"/>
                  </a:cubicBezTo>
                  <a:lnTo>
                    <a:pt x="361" y="2922"/>
                  </a:lnTo>
                  <a:cubicBezTo>
                    <a:pt x="366" y="2845"/>
                    <a:pt x="409" y="2773"/>
                    <a:pt x="477" y="2739"/>
                  </a:cubicBezTo>
                  <a:lnTo>
                    <a:pt x="789" y="2585"/>
                  </a:lnTo>
                  <a:lnTo>
                    <a:pt x="1073" y="2869"/>
                  </a:lnTo>
                  <a:cubicBezTo>
                    <a:pt x="1148" y="2941"/>
                    <a:pt x="1243" y="2977"/>
                    <a:pt x="1338" y="2977"/>
                  </a:cubicBezTo>
                  <a:cubicBezTo>
                    <a:pt x="1433" y="2977"/>
                    <a:pt x="1528" y="2941"/>
                    <a:pt x="1603" y="2869"/>
                  </a:cubicBezTo>
                  <a:lnTo>
                    <a:pt x="1887" y="2585"/>
                  </a:lnTo>
                  <a:lnTo>
                    <a:pt x="2199" y="2739"/>
                  </a:lnTo>
                  <a:cubicBezTo>
                    <a:pt x="2267" y="2773"/>
                    <a:pt x="2310" y="2845"/>
                    <a:pt x="2315" y="2922"/>
                  </a:cubicBezTo>
                  <a:lnTo>
                    <a:pt x="2315" y="4625"/>
                  </a:lnTo>
                  <a:cubicBezTo>
                    <a:pt x="2315" y="4702"/>
                    <a:pt x="2291" y="4779"/>
                    <a:pt x="2247" y="4846"/>
                  </a:cubicBezTo>
                  <a:lnTo>
                    <a:pt x="2055" y="5135"/>
                  </a:lnTo>
                  <a:cubicBezTo>
                    <a:pt x="1973" y="5255"/>
                    <a:pt x="1925" y="5405"/>
                    <a:pt x="1930" y="5554"/>
                  </a:cubicBezTo>
                  <a:lnTo>
                    <a:pt x="1930" y="5958"/>
                  </a:lnTo>
                  <a:cubicBezTo>
                    <a:pt x="1930" y="6078"/>
                    <a:pt x="2020" y="6138"/>
                    <a:pt x="2110" y="6138"/>
                  </a:cubicBezTo>
                  <a:cubicBezTo>
                    <a:pt x="2201" y="6138"/>
                    <a:pt x="2291" y="6078"/>
                    <a:pt x="2291" y="5958"/>
                  </a:cubicBezTo>
                  <a:lnTo>
                    <a:pt x="2291" y="5554"/>
                  </a:lnTo>
                  <a:cubicBezTo>
                    <a:pt x="2286" y="5477"/>
                    <a:pt x="2310" y="5400"/>
                    <a:pt x="2353" y="5332"/>
                  </a:cubicBezTo>
                  <a:lnTo>
                    <a:pt x="2546" y="5048"/>
                  </a:lnTo>
                  <a:cubicBezTo>
                    <a:pt x="2628" y="4923"/>
                    <a:pt x="2676" y="4774"/>
                    <a:pt x="2676" y="4625"/>
                  </a:cubicBezTo>
                  <a:lnTo>
                    <a:pt x="2676" y="2922"/>
                  </a:lnTo>
                  <a:cubicBezTo>
                    <a:pt x="2676" y="2705"/>
                    <a:pt x="2551" y="2508"/>
                    <a:pt x="2363" y="2416"/>
                  </a:cubicBezTo>
                  <a:lnTo>
                    <a:pt x="1911" y="2190"/>
                  </a:lnTo>
                  <a:cubicBezTo>
                    <a:pt x="1906" y="2185"/>
                    <a:pt x="1901" y="2181"/>
                    <a:pt x="1901" y="2176"/>
                  </a:cubicBezTo>
                  <a:lnTo>
                    <a:pt x="1901" y="1906"/>
                  </a:lnTo>
                  <a:cubicBezTo>
                    <a:pt x="2146" y="1724"/>
                    <a:pt x="2286" y="1444"/>
                    <a:pt x="2286" y="1141"/>
                  </a:cubicBezTo>
                  <a:lnTo>
                    <a:pt x="2286" y="756"/>
                  </a:lnTo>
                  <a:cubicBezTo>
                    <a:pt x="2286" y="338"/>
                    <a:pt x="1949" y="1"/>
                    <a:pt x="15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4" name="Google Shape;8064;p29"/>
            <p:cNvSpPr/>
            <p:nvPr/>
          </p:nvSpPr>
          <p:spPr>
            <a:xfrm>
              <a:off x="6685565" y="3404962"/>
              <a:ext cx="297341" cy="191487"/>
            </a:xfrm>
            <a:custGeom>
              <a:rect b="b" l="l" r="r" t="t"/>
              <a:pathLst>
                <a:path extrusionOk="0" h="7301" w="11337">
                  <a:moveTo>
                    <a:pt x="4028" y="671"/>
                  </a:moveTo>
                  <a:lnTo>
                    <a:pt x="4028" y="671"/>
                  </a:lnTo>
                  <a:cubicBezTo>
                    <a:pt x="3739" y="926"/>
                    <a:pt x="3484" y="1219"/>
                    <a:pt x="3272" y="1547"/>
                  </a:cubicBezTo>
                  <a:cubicBezTo>
                    <a:pt x="3118" y="1792"/>
                    <a:pt x="2979" y="2047"/>
                    <a:pt x="2863" y="2312"/>
                  </a:cubicBezTo>
                  <a:lnTo>
                    <a:pt x="1867" y="2312"/>
                  </a:lnTo>
                  <a:cubicBezTo>
                    <a:pt x="2416" y="1571"/>
                    <a:pt x="3166" y="1003"/>
                    <a:pt x="4028" y="671"/>
                  </a:cubicBezTo>
                  <a:close/>
                  <a:moveTo>
                    <a:pt x="5558" y="368"/>
                  </a:moveTo>
                  <a:lnTo>
                    <a:pt x="5558" y="2312"/>
                  </a:lnTo>
                  <a:lnTo>
                    <a:pt x="3258" y="2312"/>
                  </a:lnTo>
                  <a:cubicBezTo>
                    <a:pt x="3786" y="1197"/>
                    <a:pt x="4612" y="457"/>
                    <a:pt x="5558" y="368"/>
                  </a:cubicBezTo>
                  <a:close/>
                  <a:moveTo>
                    <a:pt x="5919" y="368"/>
                  </a:moveTo>
                  <a:lnTo>
                    <a:pt x="5919" y="368"/>
                  </a:lnTo>
                  <a:cubicBezTo>
                    <a:pt x="6862" y="454"/>
                    <a:pt x="7689" y="1195"/>
                    <a:pt x="8223" y="2312"/>
                  </a:cubicBezTo>
                  <a:lnTo>
                    <a:pt x="5923" y="2312"/>
                  </a:lnTo>
                  <a:lnTo>
                    <a:pt x="5919" y="368"/>
                  </a:lnTo>
                  <a:close/>
                  <a:moveTo>
                    <a:pt x="7449" y="671"/>
                  </a:moveTo>
                  <a:lnTo>
                    <a:pt x="7449" y="671"/>
                  </a:lnTo>
                  <a:cubicBezTo>
                    <a:pt x="8310" y="1003"/>
                    <a:pt x="9061" y="1571"/>
                    <a:pt x="9614" y="2307"/>
                  </a:cubicBezTo>
                  <a:lnTo>
                    <a:pt x="9614" y="2312"/>
                  </a:lnTo>
                  <a:lnTo>
                    <a:pt x="8618" y="2312"/>
                  </a:lnTo>
                  <a:cubicBezTo>
                    <a:pt x="8502" y="2047"/>
                    <a:pt x="8363" y="1792"/>
                    <a:pt x="8204" y="1547"/>
                  </a:cubicBezTo>
                  <a:cubicBezTo>
                    <a:pt x="7997" y="1219"/>
                    <a:pt x="7742" y="926"/>
                    <a:pt x="7449" y="671"/>
                  </a:cubicBezTo>
                  <a:close/>
                  <a:moveTo>
                    <a:pt x="1622" y="2668"/>
                  </a:moveTo>
                  <a:lnTo>
                    <a:pt x="1622" y="2672"/>
                  </a:lnTo>
                  <a:lnTo>
                    <a:pt x="2719" y="2672"/>
                  </a:lnTo>
                  <a:cubicBezTo>
                    <a:pt x="2449" y="3418"/>
                    <a:pt x="2305" y="4207"/>
                    <a:pt x="2290" y="5006"/>
                  </a:cubicBezTo>
                  <a:lnTo>
                    <a:pt x="919" y="5006"/>
                  </a:lnTo>
                  <a:cubicBezTo>
                    <a:pt x="948" y="4179"/>
                    <a:pt x="1189" y="3375"/>
                    <a:pt x="1622" y="2668"/>
                  </a:cubicBezTo>
                  <a:close/>
                  <a:moveTo>
                    <a:pt x="5562" y="2672"/>
                  </a:moveTo>
                  <a:lnTo>
                    <a:pt x="5562" y="5006"/>
                  </a:lnTo>
                  <a:lnTo>
                    <a:pt x="2651" y="5006"/>
                  </a:lnTo>
                  <a:cubicBezTo>
                    <a:pt x="2661" y="4207"/>
                    <a:pt x="2815" y="3418"/>
                    <a:pt x="3104" y="2672"/>
                  </a:cubicBezTo>
                  <a:close/>
                  <a:moveTo>
                    <a:pt x="8377" y="2672"/>
                  </a:moveTo>
                  <a:cubicBezTo>
                    <a:pt x="8666" y="3418"/>
                    <a:pt x="8820" y="4207"/>
                    <a:pt x="8830" y="5006"/>
                  </a:cubicBezTo>
                  <a:lnTo>
                    <a:pt x="5923" y="5006"/>
                  </a:lnTo>
                  <a:lnTo>
                    <a:pt x="5919" y="2672"/>
                  </a:lnTo>
                  <a:close/>
                  <a:moveTo>
                    <a:pt x="9855" y="2672"/>
                  </a:moveTo>
                  <a:cubicBezTo>
                    <a:pt x="10288" y="3375"/>
                    <a:pt x="10533" y="4179"/>
                    <a:pt x="10562" y="5006"/>
                  </a:cubicBezTo>
                  <a:lnTo>
                    <a:pt x="9191" y="5006"/>
                  </a:lnTo>
                  <a:cubicBezTo>
                    <a:pt x="9176" y="4207"/>
                    <a:pt x="9032" y="3418"/>
                    <a:pt x="8762" y="2672"/>
                  </a:cubicBezTo>
                  <a:close/>
                  <a:moveTo>
                    <a:pt x="5742" y="0"/>
                  </a:moveTo>
                  <a:cubicBezTo>
                    <a:pt x="4741" y="0"/>
                    <a:pt x="3735" y="289"/>
                    <a:pt x="2853" y="878"/>
                  </a:cubicBezTo>
                  <a:cubicBezTo>
                    <a:pt x="799" y="2254"/>
                    <a:pt x="0" y="4895"/>
                    <a:pt x="948" y="7181"/>
                  </a:cubicBezTo>
                  <a:cubicBezTo>
                    <a:pt x="979" y="7265"/>
                    <a:pt x="1044" y="7300"/>
                    <a:pt x="1110" y="7300"/>
                  </a:cubicBezTo>
                  <a:cubicBezTo>
                    <a:pt x="1229" y="7300"/>
                    <a:pt x="1351" y="7187"/>
                    <a:pt x="1280" y="7041"/>
                  </a:cubicBezTo>
                  <a:cubicBezTo>
                    <a:pt x="1059" y="6507"/>
                    <a:pt x="934" y="5940"/>
                    <a:pt x="914" y="5367"/>
                  </a:cubicBezTo>
                  <a:lnTo>
                    <a:pt x="2286" y="5367"/>
                  </a:lnTo>
                  <a:cubicBezTo>
                    <a:pt x="2286" y="5434"/>
                    <a:pt x="2290" y="5507"/>
                    <a:pt x="2295" y="5579"/>
                  </a:cubicBezTo>
                  <a:cubicBezTo>
                    <a:pt x="2300" y="5694"/>
                    <a:pt x="2385" y="5750"/>
                    <a:pt x="2472" y="5750"/>
                  </a:cubicBezTo>
                  <a:cubicBezTo>
                    <a:pt x="2566" y="5750"/>
                    <a:pt x="2661" y="5685"/>
                    <a:pt x="2656" y="5559"/>
                  </a:cubicBezTo>
                  <a:cubicBezTo>
                    <a:pt x="2651" y="5497"/>
                    <a:pt x="2651" y="5430"/>
                    <a:pt x="2647" y="5367"/>
                  </a:cubicBezTo>
                  <a:lnTo>
                    <a:pt x="5562" y="5367"/>
                  </a:lnTo>
                  <a:lnTo>
                    <a:pt x="5562" y="5569"/>
                  </a:lnTo>
                  <a:cubicBezTo>
                    <a:pt x="5562" y="5689"/>
                    <a:pt x="5653" y="5750"/>
                    <a:pt x="5743" y="5750"/>
                  </a:cubicBezTo>
                  <a:cubicBezTo>
                    <a:pt x="5833" y="5750"/>
                    <a:pt x="5923" y="5689"/>
                    <a:pt x="5923" y="5569"/>
                  </a:cubicBezTo>
                  <a:lnTo>
                    <a:pt x="5923" y="5367"/>
                  </a:lnTo>
                  <a:lnTo>
                    <a:pt x="8834" y="5367"/>
                  </a:lnTo>
                  <a:cubicBezTo>
                    <a:pt x="8834" y="5430"/>
                    <a:pt x="8830" y="5497"/>
                    <a:pt x="8825" y="5559"/>
                  </a:cubicBezTo>
                  <a:cubicBezTo>
                    <a:pt x="8820" y="5661"/>
                    <a:pt x="8897" y="5742"/>
                    <a:pt x="8998" y="5752"/>
                  </a:cubicBezTo>
                  <a:lnTo>
                    <a:pt x="9003" y="5752"/>
                  </a:lnTo>
                  <a:cubicBezTo>
                    <a:pt x="9099" y="5752"/>
                    <a:pt x="9181" y="5675"/>
                    <a:pt x="9186" y="5579"/>
                  </a:cubicBezTo>
                  <a:cubicBezTo>
                    <a:pt x="9191" y="5507"/>
                    <a:pt x="9191" y="5434"/>
                    <a:pt x="9195" y="5362"/>
                  </a:cubicBezTo>
                  <a:lnTo>
                    <a:pt x="10567" y="5362"/>
                  </a:lnTo>
                  <a:cubicBezTo>
                    <a:pt x="10543" y="5940"/>
                    <a:pt x="10422" y="6507"/>
                    <a:pt x="10196" y="7041"/>
                  </a:cubicBezTo>
                  <a:cubicBezTo>
                    <a:pt x="10128" y="7187"/>
                    <a:pt x="10251" y="7300"/>
                    <a:pt x="10370" y="7300"/>
                  </a:cubicBezTo>
                  <a:cubicBezTo>
                    <a:pt x="10437" y="7300"/>
                    <a:pt x="10502" y="7265"/>
                    <a:pt x="10533" y="7181"/>
                  </a:cubicBezTo>
                  <a:cubicBezTo>
                    <a:pt x="11337" y="5237"/>
                    <a:pt x="10894" y="3004"/>
                    <a:pt x="9407" y="1518"/>
                  </a:cubicBezTo>
                  <a:cubicBezTo>
                    <a:pt x="8405" y="516"/>
                    <a:pt x="7079" y="0"/>
                    <a:pt x="5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65" name="Google Shape;8065;p29"/>
          <p:cNvGrpSpPr/>
          <p:nvPr/>
        </p:nvGrpSpPr>
        <p:grpSpPr>
          <a:xfrm>
            <a:off x="7083725" y="2713094"/>
            <a:ext cx="387721" cy="382790"/>
            <a:chOff x="7083725" y="2897669"/>
            <a:chExt cx="387721" cy="382790"/>
          </a:xfrm>
        </p:grpSpPr>
        <p:sp>
          <p:nvSpPr>
            <p:cNvPr id="8066" name="Google Shape;8066;p29"/>
            <p:cNvSpPr/>
            <p:nvPr/>
          </p:nvSpPr>
          <p:spPr>
            <a:xfrm>
              <a:off x="7163850" y="3005202"/>
              <a:ext cx="127230" cy="208246"/>
            </a:xfrm>
            <a:custGeom>
              <a:rect b="b" l="l" r="r" t="t"/>
              <a:pathLst>
                <a:path extrusionOk="0" h="7940" w="4851">
                  <a:moveTo>
                    <a:pt x="915" y="0"/>
                  </a:moveTo>
                  <a:lnTo>
                    <a:pt x="915" y="313"/>
                  </a:lnTo>
                  <a:cubicBezTo>
                    <a:pt x="915" y="400"/>
                    <a:pt x="862" y="482"/>
                    <a:pt x="785" y="520"/>
                  </a:cubicBezTo>
                  <a:lnTo>
                    <a:pt x="251" y="785"/>
                  </a:lnTo>
                  <a:cubicBezTo>
                    <a:pt x="97" y="862"/>
                    <a:pt x="1" y="1020"/>
                    <a:pt x="1" y="1194"/>
                  </a:cubicBezTo>
                  <a:lnTo>
                    <a:pt x="1" y="3383"/>
                  </a:lnTo>
                  <a:cubicBezTo>
                    <a:pt x="1" y="3561"/>
                    <a:pt x="39" y="3734"/>
                    <a:pt x="121" y="3893"/>
                  </a:cubicBezTo>
                  <a:lnTo>
                    <a:pt x="337" y="4326"/>
                  </a:lnTo>
                  <a:cubicBezTo>
                    <a:pt x="414" y="4485"/>
                    <a:pt x="458" y="4658"/>
                    <a:pt x="458" y="4836"/>
                  </a:cubicBezTo>
                  <a:lnTo>
                    <a:pt x="458" y="7940"/>
                  </a:lnTo>
                  <a:lnTo>
                    <a:pt x="2512" y="6463"/>
                  </a:lnTo>
                  <a:lnTo>
                    <a:pt x="2512" y="2156"/>
                  </a:lnTo>
                  <a:lnTo>
                    <a:pt x="2695" y="2392"/>
                  </a:lnTo>
                  <a:cubicBezTo>
                    <a:pt x="2811" y="2531"/>
                    <a:pt x="2974" y="2623"/>
                    <a:pt x="3157" y="2642"/>
                  </a:cubicBezTo>
                  <a:cubicBezTo>
                    <a:pt x="3179" y="2644"/>
                    <a:pt x="3200" y="2646"/>
                    <a:pt x="3223" y="2646"/>
                  </a:cubicBezTo>
                  <a:cubicBezTo>
                    <a:pt x="3245" y="2646"/>
                    <a:pt x="3268" y="2644"/>
                    <a:pt x="3292" y="2642"/>
                  </a:cubicBezTo>
                  <a:cubicBezTo>
                    <a:pt x="3427" y="2632"/>
                    <a:pt x="3556" y="2579"/>
                    <a:pt x="3662" y="2493"/>
                  </a:cubicBezTo>
                  <a:lnTo>
                    <a:pt x="4625" y="1723"/>
                  </a:lnTo>
                  <a:cubicBezTo>
                    <a:pt x="4841" y="1545"/>
                    <a:pt x="4851" y="1218"/>
                    <a:pt x="4639" y="1030"/>
                  </a:cubicBezTo>
                  <a:cubicBezTo>
                    <a:pt x="4552" y="956"/>
                    <a:pt x="4444" y="918"/>
                    <a:pt x="4336" y="918"/>
                  </a:cubicBezTo>
                  <a:cubicBezTo>
                    <a:pt x="4228" y="918"/>
                    <a:pt x="4119" y="956"/>
                    <a:pt x="4033" y="1030"/>
                  </a:cubicBezTo>
                  <a:lnTo>
                    <a:pt x="3268" y="1641"/>
                  </a:lnTo>
                  <a:lnTo>
                    <a:pt x="2637" y="862"/>
                  </a:lnTo>
                  <a:cubicBezTo>
                    <a:pt x="2551" y="751"/>
                    <a:pt x="2421" y="688"/>
                    <a:pt x="2281" y="688"/>
                  </a:cubicBezTo>
                  <a:cubicBezTo>
                    <a:pt x="2031" y="688"/>
                    <a:pt x="1824" y="482"/>
                    <a:pt x="1824" y="231"/>
                  </a:cubicBezTo>
                  <a:lnTo>
                    <a:pt x="1824" y="0"/>
                  </a:ln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7" name="Google Shape;8067;p29"/>
            <p:cNvSpPr/>
            <p:nvPr/>
          </p:nvSpPr>
          <p:spPr>
            <a:xfrm>
              <a:off x="7277546" y="2915347"/>
              <a:ext cx="89882" cy="47970"/>
            </a:xfrm>
            <a:custGeom>
              <a:rect b="b" l="l" r="r" t="t"/>
              <a:pathLst>
                <a:path extrusionOk="0" h="1829" w="3427">
                  <a:moveTo>
                    <a:pt x="1" y="0"/>
                  </a:moveTo>
                  <a:lnTo>
                    <a:pt x="1" y="1829"/>
                  </a:lnTo>
                  <a:lnTo>
                    <a:pt x="3427" y="1829"/>
                  </a:lnTo>
                  <a:lnTo>
                    <a:pt x="2970" y="915"/>
                  </a:lnTo>
                  <a:lnTo>
                    <a:pt x="3427" y="0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8" name="Google Shape;8068;p29"/>
            <p:cNvSpPr/>
            <p:nvPr/>
          </p:nvSpPr>
          <p:spPr>
            <a:xfrm>
              <a:off x="7277546" y="2915347"/>
              <a:ext cx="18097" cy="47970"/>
            </a:xfrm>
            <a:custGeom>
              <a:rect b="b" l="l" r="r" t="t"/>
              <a:pathLst>
                <a:path extrusionOk="0" h="1829" w="690">
                  <a:moveTo>
                    <a:pt x="1" y="0"/>
                  </a:moveTo>
                  <a:lnTo>
                    <a:pt x="1" y="1829"/>
                  </a:lnTo>
                  <a:lnTo>
                    <a:pt x="689" y="1829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9" name="Google Shape;8069;p29"/>
            <p:cNvSpPr/>
            <p:nvPr/>
          </p:nvSpPr>
          <p:spPr>
            <a:xfrm>
              <a:off x="7163719" y="3027417"/>
              <a:ext cx="18071" cy="97697"/>
            </a:xfrm>
            <a:custGeom>
              <a:rect b="b" l="l" r="r" t="t"/>
              <a:pathLst>
                <a:path extrusionOk="0" h="3725" w="689">
                  <a:moveTo>
                    <a:pt x="169" y="0"/>
                  </a:moveTo>
                  <a:cubicBezTo>
                    <a:pt x="63" y="87"/>
                    <a:pt x="6" y="212"/>
                    <a:pt x="6" y="347"/>
                  </a:cubicBezTo>
                  <a:lnTo>
                    <a:pt x="6" y="2536"/>
                  </a:lnTo>
                  <a:cubicBezTo>
                    <a:pt x="1" y="2714"/>
                    <a:pt x="44" y="2887"/>
                    <a:pt x="126" y="3046"/>
                  </a:cubicBezTo>
                  <a:lnTo>
                    <a:pt x="342" y="3484"/>
                  </a:lnTo>
                  <a:cubicBezTo>
                    <a:pt x="376" y="3556"/>
                    <a:pt x="410" y="3638"/>
                    <a:pt x="429" y="3725"/>
                  </a:cubicBezTo>
                  <a:lnTo>
                    <a:pt x="689" y="3725"/>
                  </a:lnTo>
                  <a:lnTo>
                    <a:pt x="689" y="809"/>
                  </a:lnTo>
                  <a:cubicBezTo>
                    <a:pt x="689" y="626"/>
                    <a:pt x="617" y="453"/>
                    <a:pt x="487" y="323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0" name="Google Shape;8070;p29"/>
            <p:cNvSpPr/>
            <p:nvPr/>
          </p:nvSpPr>
          <p:spPr>
            <a:xfrm>
              <a:off x="7175836" y="3112971"/>
              <a:ext cx="53924" cy="107795"/>
            </a:xfrm>
            <a:custGeom>
              <a:rect b="b" l="l" r="r" t="t"/>
              <a:pathLst>
                <a:path extrusionOk="0" h="4110" w="2056">
                  <a:moveTo>
                    <a:pt x="1" y="1"/>
                  </a:moveTo>
                  <a:lnTo>
                    <a:pt x="1" y="4110"/>
                  </a:lnTo>
                  <a:lnTo>
                    <a:pt x="2055" y="4110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rgbClr val="8A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1" name="Google Shape;8071;p29"/>
            <p:cNvSpPr/>
            <p:nvPr/>
          </p:nvSpPr>
          <p:spPr>
            <a:xfrm>
              <a:off x="7091908" y="3142870"/>
              <a:ext cx="371329" cy="131793"/>
            </a:xfrm>
            <a:custGeom>
              <a:rect b="b" l="l" r="r" t="t"/>
              <a:pathLst>
                <a:path extrusionOk="0" h="5025" w="14158">
                  <a:moveTo>
                    <a:pt x="7079" y="1"/>
                  </a:moveTo>
                  <a:lnTo>
                    <a:pt x="1" y="5024"/>
                  </a:lnTo>
                  <a:lnTo>
                    <a:pt x="14157" y="5024"/>
                  </a:lnTo>
                  <a:lnTo>
                    <a:pt x="7079" y="1"/>
                  </a:ln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2" name="Google Shape;8072;p29"/>
            <p:cNvSpPr/>
            <p:nvPr/>
          </p:nvSpPr>
          <p:spPr>
            <a:xfrm>
              <a:off x="7091908" y="3142870"/>
              <a:ext cx="192615" cy="131793"/>
            </a:xfrm>
            <a:custGeom>
              <a:rect b="b" l="l" r="r" t="t"/>
              <a:pathLst>
                <a:path extrusionOk="0" h="5025" w="7344">
                  <a:moveTo>
                    <a:pt x="7079" y="1"/>
                  </a:moveTo>
                  <a:lnTo>
                    <a:pt x="1" y="5024"/>
                  </a:lnTo>
                  <a:lnTo>
                    <a:pt x="3201" y="5024"/>
                  </a:lnTo>
                  <a:cubicBezTo>
                    <a:pt x="3201" y="5024"/>
                    <a:pt x="7281" y="275"/>
                    <a:pt x="7344" y="246"/>
                  </a:cubicBezTo>
                  <a:lnTo>
                    <a:pt x="7079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3" name="Google Shape;8073;p29"/>
            <p:cNvSpPr/>
            <p:nvPr/>
          </p:nvSpPr>
          <p:spPr>
            <a:xfrm>
              <a:off x="7187822" y="2999275"/>
              <a:ext cx="23893" cy="29926"/>
            </a:xfrm>
            <a:custGeom>
              <a:rect b="b" l="l" r="r" t="t"/>
              <a:pathLst>
                <a:path extrusionOk="0" h="1141" w="911">
                  <a:moveTo>
                    <a:pt x="1" y="0"/>
                  </a:moveTo>
                  <a:lnTo>
                    <a:pt x="1" y="684"/>
                  </a:lnTo>
                  <a:cubicBezTo>
                    <a:pt x="1" y="934"/>
                    <a:pt x="203" y="1141"/>
                    <a:pt x="453" y="1141"/>
                  </a:cubicBezTo>
                  <a:cubicBezTo>
                    <a:pt x="708" y="1141"/>
                    <a:pt x="910" y="934"/>
                    <a:pt x="910" y="684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4" name="Google Shape;8074;p29"/>
            <p:cNvSpPr/>
            <p:nvPr/>
          </p:nvSpPr>
          <p:spPr>
            <a:xfrm>
              <a:off x="7175836" y="2951304"/>
              <a:ext cx="47865" cy="53924"/>
            </a:xfrm>
            <a:custGeom>
              <a:rect b="b" l="l" r="r" t="t"/>
              <a:pathLst>
                <a:path extrusionOk="0" h="2056" w="1825">
                  <a:moveTo>
                    <a:pt x="684" y="1"/>
                  </a:moveTo>
                  <a:cubicBezTo>
                    <a:pt x="304" y="1"/>
                    <a:pt x="1" y="304"/>
                    <a:pt x="1" y="684"/>
                  </a:cubicBezTo>
                  <a:lnTo>
                    <a:pt x="1" y="1141"/>
                  </a:lnTo>
                  <a:cubicBezTo>
                    <a:pt x="1" y="1646"/>
                    <a:pt x="410" y="2055"/>
                    <a:pt x="910" y="2055"/>
                  </a:cubicBezTo>
                  <a:cubicBezTo>
                    <a:pt x="1415" y="2055"/>
                    <a:pt x="1824" y="1646"/>
                    <a:pt x="1824" y="1141"/>
                  </a:cubicBezTo>
                  <a:lnTo>
                    <a:pt x="1824" y="684"/>
                  </a:lnTo>
                  <a:cubicBezTo>
                    <a:pt x="182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5" name="Google Shape;8075;p29"/>
            <p:cNvSpPr/>
            <p:nvPr/>
          </p:nvSpPr>
          <p:spPr>
            <a:xfrm>
              <a:off x="7175705" y="2951304"/>
              <a:ext cx="33099" cy="53950"/>
            </a:xfrm>
            <a:custGeom>
              <a:rect b="b" l="l" r="r" t="t"/>
              <a:pathLst>
                <a:path extrusionOk="0" h="2057" w="1262">
                  <a:moveTo>
                    <a:pt x="689" y="1"/>
                  </a:moveTo>
                  <a:cubicBezTo>
                    <a:pt x="309" y="1"/>
                    <a:pt x="1" y="309"/>
                    <a:pt x="6" y="684"/>
                  </a:cubicBezTo>
                  <a:lnTo>
                    <a:pt x="6" y="1141"/>
                  </a:lnTo>
                  <a:cubicBezTo>
                    <a:pt x="2" y="1667"/>
                    <a:pt x="432" y="2057"/>
                    <a:pt x="915" y="2057"/>
                  </a:cubicBezTo>
                  <a:cubicBezTo>
                    <a:pt x="1030" y="2057"/>
                    <a:pt x="1147" y="2035"/>
                    <a:pt x="1262" y="1988"/>
                  </a:cubicBezTo>
                  <a:cubicBezTo>
                    <a:pt x="915" y="1848"/>
                    <a:pt x="689" y="1512"/>
                    <a:pt x="689" y="1141"/>
                  </a:cubicBezTo>
                  <a:lnTo>
                    <a:pt x="689" y="684"/>
                  </a:lnTo>
                  <a:cubicBezTo>
                    <a:pt x="689" y="352"/>
                    <a:pt x="930" y="68"/>
                    <a:pt x="1262" y="10"/>
                  </a:cubicBezTo>
                  <a:cubicBezTo>
                    <a:pt x="1223" y="6"/>
                    <a:pt x="1185" y="1"/>
                    <a:pt x="1146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6" name="Google Shape;8076;p29"/>
            <p:cNvSpPr/>
            <p:nvPr/>
          </p:nvSpPr>
          <p:spPr>
            <a:xfrm>
              <a:off x="7175836" y="2951304"/>
              <a:ext cx="47865" cy="24024"/>
            </a:xfrm>
            <a:custGeom>
              <a:rect b="b" l="l" r="r" t="t"/>
              <a:pathLst>
                <a:path extrusionOk="0" h="916" w="1825">
                  <a:moveTo>
                    <a:pt x="684" y="1"/>
                  </a:moveTo>
                  <a:cubicBezTo>
                    <a:pt x="304" y="1"/>
                    <a:pt x="1" y="309"/>
                    <a:pt x="1" y="684"/>
                  </a:cubicBezTo>
                  <a:cubicBezTo>
                    <a:pt x="1" y="684"/>
                    <a:pt x="684" y="915"/>
                    <a:pt x="1824" y="915"/>
                  </a:cubicBezTo>
                  <a:lnTo>
                    <a:pt x="1824" y="684"/>
                  </a:lnTo>
                  <a:cubicBezTo>
                    <a:pt x="1824" y="309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7" name="Google Shape;8077;p29"/>
            <p:cNvSpPr/>
            <p:nvPr/>
          </p:nvSpPr>
          <p:spPr>
            <a:xfrm>
              <a:off x="7175705" y="2951304"/>
              <a:ext cx="33099" cy="21874"/>
            </a:xfrm>
            <a:custGeom>
              <a:rect b="b" l="l" r="r" t="t"/>
              <a:pathLst>
                <a:path extrusionOk="0" h="834" w="1262">
                  <a:moveTo>
                    <a:pt x="689" y="1"/>
                  </a:moveTo>
                  <a:cubicBezTo>
                    <a:pt x="309" y="1"/>
                    <a:pt x="1" y="309"/>
                    <a:pt x="6" y="684"/>
                  </a:cubicBezTo>
                  <a:cubicBezTo>
                    <a:pt x="227" y="751"/>
                    <a:pt x="458" y="800"/>
                    <a:pt x="689" y="833"/>
                  </a:cubicBezTo>
                  <a:lnTo>
                    <a:pt x="689" y="684"/>
                  </a:lnTo>
                  <a:cubicBezTo>
                    <a:pt x="689" y="352"/>
                    <a:pt x="930" y="68"/>
                    <a:pt x="1262" y="10"/>
                  </a:cubicBezTo>
                  <a:cubicBezTo>
                    <a:pt x="1223" y="6"/>
                    <a:pt x="1185" y="1"/>
                    <a:pt x="114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8" name="Google Shape;8078;p29"/>
            <p:cNvSpPr/>
            <p:nvPr/>
          </p:nvSpPr>
          <p:spPr>
            <a:xfrm>
              <a:off x="7229734" y="3024899"/>
              <a:ext cx="61477" cy="49832"/>
            </a:xfrm>
            <a:custGeom>
              <a:rect b="b" l="l" r="r" t="t"/>
              <a:pathLst>
                <a:path extrusionOk="0" h="1900" w="2344">
                  <a:moveTo>
                    <a:pt x="0" y="0"/>
                  </a:moveTo>
                  <a:lnTo>
                    <a:pt x="0" y="1410"/>
                  </a:lnTo>
                  <a:lnTo>
                    <a:pt x="183" y="1641"/>
                  </a:lnTo>
                  <a:cubicBezTo>
                    <a:pt x="299" y="1785"/>
                    <a:pt x="462" y="1877"/>
                    <a:pt x="645" y="1896"/>
                  </a:cubicBezTo>
                  <a:cubicBezTo>
                    <a:pt x="667" y="1898"/>
                    <a:pt x="688" y="1899"/>
                    <a:pt x="711" y="1899"/>
                  </a:cubicBezTo>
                  <a:cubicBezTo>
                    <a:pt x="733" y="1899"/>
                    <a:pt x="756" y="1898"/>
                    <a:pt x="780" y="1896"/>
                  </a:cubicBezTo>
                  <a:cubicBezTo>
                    <a:pt x="915" y="1881"/>
                    <a:pt x="1044" y="1833"/>
                    <a:pt x="1150" y="1747"/>
                  </a:cubicBezTo>
                  <a:lnTo>
                    <a:pt x="2113" y="977"/>
                  </a:lnTo>
                  <a:cubicBezTo>
                    <a:pt x="2334" y="799"/>
                    <a:pt x="2344" y="467"/>
                    <a:pt x="2132" y="279"/>
                  </a:cubicBezTo>
                  <a:cubicBezTo>
                    <a:pt x="2043" y="205"/>
                    <a:pt x="1935" y="167"/>
                    <a:pt x="1826" y="167"/>
                  </a:cubicBezTo>
                  <a:cubicBezTo>
                    <a:pt x="1718" y="167"/>
                    <a:pt x="1610" y="205"/>
                    <a:pt x="1521" y="279"/>
                  </a:cubicBezTo>
                  <a:lnTo>
                    <a:pt x="756" y="890"/>
                  </a:lnTo>
                  <a:lnTo>
                    <a:pt x="125" y="111"/>
                  </a:lnTo>
                  <a:cubicBezTo>
                    <a:pt x="92" y="63"/>
                    <a:pt x="48" y="29"/>
                    <a:pt x="0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9" name="Google Shape;8079;p29"/>
            <p:cNvSpPr/>
            <p:nvPr/>
          </p:nvSpPr>
          <p:spPr>
            <a:xfrm>
              <a:off x="7083725" y="2897669"/>
              <a:ext cx="387721" cy="382790"/>
            </a:xfrm>
            <a:custGeom>
              <a:rect b="b" l="l" r="r" t="t"/>
              <a:pathLst>
                <a:path extrusionOk="0" h="14595" w="14783">
                  <a:moveTo>
                    <a:pt x="4653" y="2262"/>
                  </a:moveTo>
                  <a:cubicBezTo>
                    <a:pt x="4913" y="2262"/>
                    <a:pt x="5125" y="2469"/>
                    <a:pt x="5125" y="2734"/>
                  </a:cubicBezTo>
                  <a:lnTo>
                    <a:pt x="5125" y="3186"/>
                  </a:lnTo>
                  <a:cubicBezTo>
                    <a:pt x="5125" y="3576"/>
                    <a:pt x="4812" y="3889"/>
                    <a:pt x="4422" y="3889"/>
                  </a:cubicBezTo>
                  <a:cubicBezTo>
                    <a:pt x="4037" y="3889"/>
                    <a:pt x="3724" y="3576"/>
                    <a:pt x="3724" y="3186"/>
                  </a:cubicBezTo>
                  <a:lnTo>
                    <a:pt x="3724" y="2734"/>
                  </a:lnTo>
                  <a:cubicBezTo>
                    <a:pt x="3724" y="2469"/>
                    <a:pt x="3936" y="2262"/>
                    <a:pt x="4196" y="2262"/>
                  </a:cubicBezTo>
                  <a:close/>
                  <a:moveTo>
                    <a:pt x="4668" y="4317"/>
                  </a:moveTo>
                  <a:lnTo>
                    <a:pt x="4668" y="4331"/>
                  </a:lnTo>
                  <a:cubicBezTo>
                    <a:pt x="4668" y="4432"/>
                    <a:pt x="4692" y="4538"/>
                    <a:pt x="4740" y="4630"/>
                  </a:cubicBezTo>
                  <a:lnTo>
                    <a:pt x="4437" y="4933"/>
                  </a:lnTo>
                  <a:cubicBezTo>
                    <a:pt x="4434" y="4935"/>
                    <a:pt x="4431" y="4936"/>
                    <a:pt x="4427" y="4936"/>
                  </a:cubicBezTo>
                  <a:cubicBezTo>
                    <a:pt x="4423" y="4936"/>
                    <a:pt x="4420" y="4935"/>
                    <a:pt x="4417" y="4933"/>
                  </a:cubicBezTo>
                  <a:lnTo>
                    <a:pt x="4124" y="4639"/>
                  </a:lnTo>
                  <a:cubicBezTo>
                    <a:pt x="4162" y="4572"/>
                    <a:pt x="4182" y="4495"/>
                    <a:pt x="4186" y="4418"/>
                  </a:cubicBezTo>
                  <a:lnTo>
                    <a:pt x="4186" y="4317"/>
                  </a:lnTo>
                  <a:close/>
                  <a:moveTo>
                    <a:pt x="7174" y="6497"/>
                  </a:moveTo>
                  <a:lnTo>
                    <a:pt x="7174" y="9239"/>
                  </a:lnTo>
                  <a:lnTo>
                    <a:pt x="7179" y="9244"/>
                  </a:lnTo>
                  <a:lnTo>
                    <a:pt x="5779" y="10235"/>
                  </a:lnTo>
                  <a:lnTo>
                    <a:pt x="5779" y="6805"/>
                  </a:lnTo>
                  <a:cubicBezTo>
                    <a:pt x="5899" y="6886"/>
                    <a:pt x="6039" y="6939"/>
                    <a:pt x="6183" y="6954"/>
                  </a:cubicBezTo>
                  <a:cubicBezTo>
                    <a:pt x="6212" y="6959"/>
                    <a:pt x="6241" y="6961"/>
                    <a:pt x="6270" y="6961"/>
                  </a:cubicBezTo>
                  <a:cubicBezTo>
                    <a:pt x="6300" y="6961"/>
                    <a:pt x="6330" y="6959"/>
                    <a:pt x="6361" y="6954"/>
                  </a:cubicBezTo>
                  <a:cubicBezTo>
                    <a:pt x="6539" y="6939"/>
                    <a:pt x="6708" y="6872"/>
                    <a:pt x="6847" y="6756"/>
                  </a:cubicBezTo>
                  <a:lnTo>
                    <a:pt x="7174" y="6497"/>
                  </a:lnTo>
                  <a:close/>
                  <a:moveTo>
                    <a:pt x="3773" y="4894"/>
                  </a:moveTo>
                  <a:lnTo>
                    <a:pt x="4114" y="5231"/>
                  </a:lnTo>
                  <a:cubicBezTo>
                    <a:pt x="4198" y="5318"/>
                    <a:pt x="4311" y="5361"/>
                    <a:pt x="4425" y="5361"/>
                  </a:cubicBezTo>
                  <a:cubicBezTo>
                    <a:pt x="4538" y="5361"/>
                    <a:pt x="4651" y="5318"/>
                    <a:pt x="4735" y="5231"/>
                  </a:cubicBezTo>
                  <a:lnTo>
                    <a:pt x="5038" y="4933"/>
                  </a:lnTo>
                  <a:cubicBezTo>
                    <a:pt x="5129" y="4976"/>
                    <a:pt x="5235" y="5000"/>
                    <a:pt x="5336" y="5000"/>
                  </a:cubicBezTo>
                  <a:cubicBezTo>
                    <a:pt x="5413" y="5000"/>
                    <a:pt x="5481" y="5034"/>
                    <a:pt x="5529" y="5092"/>
                  </a:cubicBezTo>
                  <a:lnTo>
                    <a:pt x="6154" y="5876"/>
                  </a:lnTo>
                  <a:cubicBezTo>
                    <a:pt x="6198" y="5928"/>
                    <a:pt x="6262" y="5955"/>
                    <a:pt x="6325" y="5955"/>
                  </a:cubicBezTo>
                  <a:cubicBezTo>
                    <a:pt x="6372" y="5955"/>
                    <a:pt x="6418" y="5940"/>
                    <a:pt x="6457" y="5910"/>
                  </a:cubicBezTo>
                  <a:lnTo>
                    <a:pt x="7223" y="5299"/>
                  </a:lnTo>
                  <a:cubicBezTo>
                    <a:pt x="7270" y="5256"/>
                    <a:pt x="7331" y="5234"/>
                    <a:pt x="7393" y="5234"/>
                  </a:cubicBezTo>
                  <a:cubicBezTo>
                    <a:pt x="7449" y="5234"/>
                    <a:pt x="7506" y="5252"/>
                    <a:pt x="7555" y="5289"/>
                  </a:cubicBezTo>
                  <a:cubicBezTo>
                    <a:pt x="7665" y="5385"/>
                    <a:pt x="7665" y="5568"/>
                    <a:pt x="7545" y="5659"/>
                  </a:cubicBezTo>
                  <a:lnTo>
                    <a:pt x="6583" y="6429"/>
                  </a:lnTo>
                  <a:cubicBezTo>
                    <a:pt x="6510" y="6487"/>
                    <a:pt x="6419" y="6526"/>
                    <a:pt x="6328" y="6530"/>
                  </a:cubicBezTo>
                  <a:cubicBezTo>
                    <a:pt x="6311" y="6533"/>
                    <a:pt x="6294" y="6534"/>
                    <a:pt x="6278" y="6534"/>
                  </a:cubicBezTo>
                  <a:cubicBezTo>
                    <a:pt x="6261" y="6534"/>
                    <a:pt x="6246" y="6533"/>
                    <a:pt x="6231" y="6530"/>
                  </a:cubicBezTo>
                  <a:cubicBezTo>
                    <a:pt x="6106" y="6521"/>
                    <a:pt x="5991" y="6458"/>
                    <a:pt x="5914" y="6357"/>
                  </a:cubicBezTo>
                  <a:lnTo>
                    <a:pt x="5731" y="6126"/>
                  </a:lnTo>
                  <a:cubicBezTo>
                    <a:pt x="5685" y="6070"/>
                    <a:pt x="5624" y="6045"/>
                    <a:pt x="5564" y="6045"/>
                  </a:cubicBezTo>
                  <a:cubicBezTo>
                    <a:pt x="5454" y="6045"/>
                    <a:pt x="5348" y="6130"/>
                    <a:pt x="5351" y="6261"/>
                  </a:cubicBezTo>
                  <a:lnTo>
                    <a:pt x="5351" y="10538"/>
                  </a:lnTo>
                  <a:lnTo>
                    <a:pt x="4865" y="10885"/>
                  </a:lnTo>
                  <a:lnTo>
                    <a:pt x="4865" y="8898"/>
                  </a:lnTo>
                  <a:cubicBezTo>
                    <a:pt x="4865" y="8756"/>
                    <a:pt x="4758" y="8685"/>
                    <a:pt x="4651" y="8685"/>
                  </a:cubicBezTo>
                  <a:cubicBezTo>
                    <a:pt x="4544" y="8685"/>
                    <a:pt x="4437" y="8756"/>
                    <a:pt x="4437" y="8898"/>
                  </a:cubicBezTo>
                  <a:lnTo>
                    <a:pt x="4437" y="11193"/>
                  </a:lnTo>
                  <a:lnTo>
                    <a:pt x="3720" y="11698"/>
                  </a:lnTo>
                  <a:lnTo>
                    <a:pt x="3720" y="8941"/>
                  </a:lnTo>
                  <a:cubicBezTo>
                    <a:pt x="3724" y="8729"/>
                    <a:pt x="3676" y="8522"/>
                    <a:pt x="3580" y="8330"/>
                  </a:cubicBezTo>
                  <a:lnTo>
                    <a:pt x="3368" y="7902"/>
                  </a:lnTo>
                  <a:cubicBezTo>
                    <a:pt x="3301" y="7772"/>
                    <a:pt x="3267" y="7627"/>
                    <a:pt x="3267" y="7488"/>
                  </a:cubicBezTo>
                  <a:lnTo>
                    <a:pt x="3267" y="5299"/>
                  </a:lnTo>
                  <a:cubicBezTo>
                    <a:pt x="3267" y="5202"/>
                    <a:pt x="3320" y="5120"/>
                    <a:pt x="3402" y="5077"/>
                  </a:cubicBezTo>
                  <a:lnTo>
                    <a:pt x="3773" y="4894"/>
                  </a:lnTo>
                  <a:close/>
                  <a:moveTo>
                    <a:pt x="7393" y="1"/>
                  </a:moveTo>
                  <a:cubicBezTo>
                    <a:pt x="7286" y="1"/>
                    <a:pt x="7179" y="73"/>
                    <a:pt x="7179" y="217"/>
                  </a:cubicBezTo>
                  <a:lnTo>
                    <a:pt x="7179" y="4837"/>
                  </a:lnTo>
                  <a:cubicBezTo>
                    <a:pt x="7097" y="4865"/>
                    <a:pt x="7020" y="4904"/>
                    <a:pt x="6958" y="4957"/>
                  </a:cubicBezTo>
                  <a:lnTo>
                    <a:pt x="6356" y="5438"/>
                  </a:lnTo>
                  <a:lnTo>
                    <a:pt x="5861" y="4822"/>
                  </a:lnTo>
                  <a:cubicBezTo>
                    <a:pt x="5731" y="4663"/>
                    <a:pt x="5538" y="4572"/>
                    <a:pt x="5336" y="4572"/>
                  </a:cubicBezTo>
                  <a:cubicBezTo>
                    <a:pt x="5202" y="4572"/>
                    <a:pt x="5096" y="4461"/>
                    <a:pt x="5096" y="4331"/>
                  </a:cubicBezTo>
                  <a:lnTo>
                    <a:pt x="5096" y="4096"/>
                  </a:lnTo>
                  <a:cubicBezTo>
                    <a:pt x="5384" y="3879"/>
                    <a:pt x="5553" y="3547"/>
                    <a:pt x="5553" y="3186"/>
                  </a:cubicBezTo>
                  <a:lnTo>
                    <a:pt x="5553" y="2734"/>
                  </a:lnTo>
                  <a:cubicBezTo>
                    <a:pt x="5548" y="2238"/>
                    <a:pt x="5149" y="1834"/>
                    <a:pt x="4653" y="1834"/>
                  </a:cubicBezTo>
                  <a:lnTo>
                    <a:pt x="4196" y="1834"/>
                  </a:lnTo>
                  <a:cubicBezTo>
                    <a:pt x="3700" y="1834"/>
                    <a:pt x="3301" y="2238"/>
                    <a:pt x="3301" y="2734"/>
                  </a:cubicBezTo>
                  <a:lnTo>
                    <a:pt x="3301" y="3186"/>
                  </a:lnTo>
                  <a:cubicBezTo>
                    <a:pt x="3301" y="3547"/>
                    <a:pt x="3469" y="3879"/>
                    <a:pt x="3753" y="4096"/>
                  </a:cubicBezTo>
                  <a:lnTo>
                    <a:pt x="3753" y="4418"/>
                  </a:lnTo>
                  <a:cubicBezTo>
                    <a:pt x="3753" y="4423"/>
                    <a:pt x="3753" y="4428"/>
                    <a:pt x="3748" y="4432"/>
                  </a:cubicBezTo>
                  <a:lnTo>
                    <a:pt x="3214" y="4697"/>
                  </a:lnTo>
                  <a:cubicBezTo>
                    <a:pt x="2983" y="4813"/>
                    <a:pt x="2839" y="5043"/>
                    <a:pt x="2844" y="5299"/>
                  </a:cubicBezTo>
                  <a:lnTo>
                    <a:pt x="2844" y="7488"/>
                  </a:lnTo>
                  <a:cubicBezTo>
                    <a:pt x="2844" y="7700"/>
                    <a:pt x="2892" y="7906"/>
                    <a:pt x="2983" y="8094"/>
                  </a:cubicBezTo>
                  <a:lnTo>
                    <a:pt x="3200" y="8527"/>
                  </a:lnTo>
                  <a:cubicBezTo>
                    <a:pt x="3262" y="8652"/>
                    <a:pt x="3296" y="8797"/>
                    <a:pt x="3301" y="8941"/>
                  </a:cubicBezTo>
                  <a:lnTo>
                    <a:pt x="3301" y="12001"/>
                  </a:lnTo>
                  <a:lnTo>
                    <a:pt x="193" y="14205"/>
                  </a:lnTo>
                  <a:cubicBezTo>
                    <a:pt x="0" y="14339"/>
                    <a:pt x="132" y="14594"/>
                    <a:pt x="312" y="14594"/>
                  </a:cubicBezTo>
                  <a:cubicBezTo>
                    <a:pt x="353" y="14594"/>
                    <a:pt x="396" y="14581"/>
                    <a:pt x="438" y="14551"/>
                  </a:cubicBezTo>
                  <a:lnTo>
                    <a:pt x="7391" y="9615"/>
                  </a:lnTo>
                  <a:lnTo>
                    <a:pt x="14349" y="14551"/>
                  </a:lnTo>
                  <a:cubicBezTo>
                    <a:pt x="14391" y="14581"/>
                    <a:pt x="14434" y="14594"/>
                    <a:pt x="14474" y="14594"/>
                  </a:cubicBezTo>
                  <a:cubicBezTo>
                    <a:pt x="14654" y="14594"/>
                    <a:pt x="14783" y="14339"/>
                    <a:pt x="14594" y="14205"/>
                  </a:cubicBezTo>
                  <a:lnTo>
                    <a:pt x="7607" y="9244"/>
                  </a:lnTo>
                  <a:lnTo>
                    <a:pt x="7607" y="6160"/>
                  </a:lnTo>
                  <a:lnTo>
                    <a:pt x="7810" y="5996"/>
                  </a:lnTo>
                  <a:cubicBezTo>
                    <a:pt x="8132" y="5736"/>
                    <a:pt x="8146" y="5246"/>
                    <a:pt x="7838" y="4971"/>
                  </a:cubicBezTo>
                  <a:cubicBezTo>
                    <a:pt x="7771" y="4909"/>
                    <a:pt x="7694" y="4865"/>
                    <a:pt x="7607" y="4841"/>
                  </a:cubicBezTo>
                  <a:lnTo>
                    <a:pt x="7607" y="891"/>
                  </a:lnTo>
                  <a:lnTo>
                    <a:pt x="10470" y="891"/>
                  </a:lnTo>
                  <a:lnTo>
                    <a:pt x="10172" y="1492"/>
                  </a:lnTo>
                  <a:cubicBezTo>
                    <a:pt x="10138" y="1550"/>
                    <a:pt x="10138" y="1622"/>
                    <a:pt x="10172" y="1680"/>
                  </a:cubicBezTo>
                  <a:lnTo>
                    <a:pt x="10470" y="2282"/>
                  </a:lnTo>
                  <a:lnTo>
                    <a:pt x="8305" y="2282"/>
                  </a:lnTo>
                  <a:cubicBezTo>
                    <a:pt x="8021" y="2282"/>
                    <a:pt x="8021" y="2710"/>
                    <a:pt x="8305" y="2710"/>
                  </a:cubicBezTo>
                  <a:lnTo>
                    <a:pt x="10817" y="2710"/>
                  </a:lnTo>
                  <a:cubicBezTo>
                    <a:pt x="10976" y="2710"/>
                    <a:pt x="11082" y="2541"/>
                    <a:pt x="11009" y="2402"/>
                  </a:cubicBezTo>
                  <a:lnTo>
                    <a:pt x="10600" y="1584"/>
                  </a:lnTo>
                  <a:lnTo>
                    <a:pt x="11009" y="766"/>
                  </a:lnTo>
                  <a:cubicBezTo>
                    <a:pt x="11082" y="622"/>
                    <a:pt x="10976" y="458"/>
                    <a:pt x="10817" y="458"/>
                  </a:cubicBezTo>
                  <a:lnTo>
                    <a:pt x="7607" y="458"/>
                  </a:lnTo>
                  <a:lnTo>
                    <a:pt x="7607" y="217"/>
                  </a:lnTo>
                  <a:cubicBezTo>
                    <a:pt x="7607" y="73"/>
                    <a:pt x="7500" y="1"/>
                    <a:pt x="7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0" name="Google Shape;8080;p29"/>
            <p:cNvSpPr/>
            <p:nvPr/>
          </p:nvSpPr>
          <p:spPr>
            <a:xfrm>
              <a:off x="7299368" y="3188453"/>
              <a:ext cx="70893" cy="50095"/>
            </a:xfrm>
            <a:custGeom>
              <a:rect b="b" l="l" r="r" t="t"/>
              <a:pathLst>
                <a:path extrusionOk="0" h="1910" w="2703">
                  <a:moveTo>
                    <a:pt x="309" y="1"/>
                  </a:moveTo>
                  <a:cubicBezTo>
                    <a:pt x="130" y="1"/>
                    <a:pt x="0" y="256"/>
                    <a:pt x="189" y="390"/>
                  </a:cubicBezTo>
                  <a:lnTo>
                    <a:pt x="2263" y="1867"/>
                  </a:lnTo>
                  <a:cubicBezTo>
                    <a:pt x="2305" y="1897"/>
                    <a:pt x="2347" y="1909"/>
                    <a:pt x="2387" y="1909"/>
                  </a:cubicBezTo>
                  <a:cubicBezTo>
                    <a:pt x="2569" y="1909"/>
                    <a:pt x="2702" y="1650"/>
                    <a:pt x="2513" y="1516"/>
                  </a:cubicBezTo>
                  <a:lnTo>
                    <a:pt x="434" y="43"/>
                  </a:lnTo>
                  <a:cubicBezTo>
                    <a:pt x="392" y="13"/>
                    <a:pt x="349" y="1"/>
                    <a:pt x="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1" name="Google Shape;8081;p29"/>
            <p:cNvSpPr/>
            <p:nvPr/>
          </p:nvSpPr>
          <p:spPr>
            <a:xfrm>
              <a:off x="7269363" y="3167209"/>
              <a:ext cx="28431" cy="19854"/>
            </a:xfrm>
            <a:custGeom>
              <a:rect b="b" l="l" r="r" t="t"/>
              <a:pathLst>
                <a:path extrusionOk="0" h="757" w="1084">
                  <a:moveTo>
                    <a:pt x="311" y="0"/>
                  </a:moveTo>
                  <a:cubicBezTo>
                    <a:pt x="131" y="0"/>
                    <a:pt x="1" y="258"/>
                    <a:pt x="193" y="391"/>
                  </a:cubicBezTo>
                  <a:lnTo>
                    <a:pt x="645" y="714"/>
                  </a:lnTo>
                  <a:cubicBezTo>
                    <a:pt x="688" y="744"/>
                    <a:pt x="732" y="757"/>
                    <a:pt x="773" y="757"/>
                  </a:cubicBezTo>
                  <a:cubicBezTo>
                    <a:pt x="955" y="757"/>
                    <a:pt x="1084" y="501"/>
                    <a:pt x="895" y="367"/>
                  </a:cubicBezTo>
                  <a:lnTo>
                    <a:pt x="438" y="45"/>
                  </a:lnTo>
                  <a:cubicBezTo>
                    <a:pt x="395" y="14"/>
                    <a:pt x="352" y="0"/>
                    <a:pt x="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82" name="Google Shape;8082;p29"/>
          <p:cNvGrpSpPr/>
          <p:nvPr/>
        </p:nvGrpSpPr>
        <p:grpSpPr>
          <a:xfrm>
            <a:off x="7539926" y="2723166"/>
            <a:ext cx="351502" cy="362726"/>
            <a:chOff x="7539926" y="2907741"/>
            <a:chExt cx="351502" cy="362726"/>
          </a:xfrm>
        </p:grpSpPr>
        <p:sp>
          <p:nvSpPr>
            <p:cNvPr id="8083" name="Google Shape;8083;p29"/>
            <p:cNvSpPr/>
            <p:nvPr/>
          </p:nvSpPr>
          <p:spPr>
            <a:xfrm>
              <a:off x="7545618" y="3185411"/>
              <a:ext cx="68034" cy="53294"/>
            </a:xfrm>
            <a:custGeom>
              <a:rect b="b" l="l" r="r" t="t"/>
              <a:pathLst>
                <a:path extrusionOk="0" h="2032" w="2594">
                  <a:moveTo>
                    <a:pt x="866" y="1"/>
                  </a:moveTo>
                  <a:lnTo>
                    <a:pt x="866" y="434"/>
                  </a:lnTo>
                  <a:cubicBezTo>
                    <a:pt x="866" y="515"/>
                    <a:pt x="818" y="588"/>
                    <a:pt x="746" y="626"/>
                  </a:cubicBezTo>
                  <a:lnTo>
                    <a:pt x="241" y="876"/>
                  </a:lnTo>
                  <a:cubicBezTo>
                    <a:pt x="92" y="948"/>
                    <a:pt x="0" y="1102"/>
                    <a:pt x="0" y="1266"/>
                  </a:cubicBezTo>
                  <a:lnTo>
                    <a:pt x="0" y="2031"/>
                  </a:lnTo>
                  <a:lnTo>
                    <a:pt x="2589" y="2031"/>
                  </a:lnTo>
                  <a:lnTo>
                    <a:pt x="2589" y="1266"/>
                  </a:lnTo>
                  <a:cubicBezTo>
                    <a:pt x="2594" y="1102"/>
                    <a:pt x="2502" y="953"/>
                    <a:pt x="2353" y="876"/>
                  </a:cubicBezTo>
                  <a:lnTo>
                    <a:pt x="1848" y="626"/>
                  </a:lnTo>
                  <a:cubicBezTo>
                    <a:pt x="1776" y="588"/>
                    <a:pt x="1728" y="515"/>
                    <a:pt x="1728" y="434"/>
                  </a:cubicBezTo>
                  <a:lnTo>
                    <a:pt x="172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4" name="Google Shape;8084;p29"/>
            <p:cNvSpPr/>
            <p:nvPr/>
          </p:nvSpPr>
          <p:spPr>
            <a:xfrm>
              <a:off x="7545723" y="3203193"/>
              <a:ext cx="67929" cy="61635"/>
            </a:xfrm>
            <a:custGeom>
              <a:rect b="b" l="l" r="r" t="t"/>
              <a:pathLst>
                <a:path extrusionOk="0" h="2350" w="2590">
                  <a:moveTo>
                    <a:pt x="631" y="1"/>
                  </a:moveTo>
                  <a:lnTo>
                    <a:pt x="242" y="198"/>
                  </a:lnTo>
                  <a:cubicBezTo>
                    <a:pt x="92" y="270"/>
                    <a:pt x="1" y="424"/>
                    <a:pt x="1" y="588"/>
                  </a:cubicBezTo>
                  <a:lnTo>
                    <a:pt x="1" y="2349"/>
                  </a:lnTo>
                  <a:lnTo>
                    <a:pt x="2590" y="2349"/>
                  </a:lnTo>
                  <a:lnTo>
                    <a:pt x="2590" y="588"/>
                  </a:lnTo>
                  <a:cubicBezTo>
                    <a:pt x="2590" y="424"/>
                    <a:pt x="2498" y="270"/>
                    <a:pt x="2349" y="198"/>
                  </a:cubicBezTo>
                  <a:lnTo>
                    <a:pt x="1954" y="1"/>
                  </a:lnTo>
                  <a:cubicBezTo>
                    <a:pt x="1796" y="193"/>
                    <a:pt x="1560" y="617"/>
                    <a:pt x="1295" y="617"/>
                  </a:cubicBezTo>
                  <a:cubicBezTo>
                    <a:pt x="1031" y="617"/>
                    <a:pt x="790" y="198"/>
                    <a:pt x="631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5" name="Google Shape;8085;p29"/>
            <p:cNvSpPr/>
            <p:nvPr/>
          </p:nvSpPr>
          <p:spPr>
            <a:xfrm>
              <a:off x="7556974" y="3140116"/>
              <a:ext cx="45321" cy="51012"/>
            </a:xfrm>
            <a:custGeom>
              <a:rect b="b" l="l" r="r" t="t"/>
              <a:pathLst>
                <a:path extrusionOk="0" h="1945" w="1728">
                  <a:moveTo>
                    <a:pt x="641" y="0"/>
                  </a:moveTo>
                  <a:cubicBezTo>
                    <a:pt x="284" y="0"/>
                    <a:pt x="0" y="292"/>
                    <a:pt x="0" y="645"/>
                  </a:cubicBezTo>
                  <a:lnTo>
                    <a:pt x="0" y="1078"/>
                  </a:lnTo>
                  <a:cubicBezTo>
                    <a:pt x="0" y="1554"/>
                    <a:pt x="385" y="1944"/>
                    <a:pt x="866" y="1944"/>
                  </a:cubicBezTo>
                  <a:cubicBezTo>
                    <a:pt x="1343" y="1944"/>
                    <a:pt x="1728" y="1554"/>
                    <a:pt x="1728" y="1078"/>
                  </a:cubicBezTo>
                  <a:lnTo>
                    <a:pt x="1728" y="645"/>
                  </a:lnTo>
                  <a:cubicBezTo>
                    <a:pt x="1728" y="292"/>
                    <a:pt x="1444" y="0"/>
                    <a:pt x="1091" y="0"/>
                  </a:cubicBezTo>
                  <a:cubicBezTo>
                    <a:pt x="1089" y="0"/>
                    <a:pt x="1086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6" name="Google Shape;8086;p29"/>
            <p:cNvSpPr/>
            <p:nvPr/>
          </p:nvSpPr>
          <p:spPr>
            <a:xfrm>
              <a:off x="7556974" y="3140116"/>
              <a:ext cx="31316" cy="50986"/>
            </a:xfrm>
            <a:custGeom>
              <a:rect b="b" l="l" r="r" t="t"/>
              <a:pathLst>
                <a:path extrusionOk="0" h="1944" w="1194">
                  <a:moveTo>
                    <a:pt x="650" y="0"/>
                  </a:moveTo>
                  <a:cubicBezTo>
                    <a:pt x="294" y="0"/>
                    <a:pt x="0" y="289"/>
                    <a:pt x="5" y="645"/>
                  </a:cubicBezTo>
                  <a:lnTo>
                    <a:pt x="5" y="1078"/>
                  </a:lnTo>
                  <a:cubicBezTo>
                    <a:pt x="1" y="1575"/>
                    <a:pt x="404" y="1943"/>
                    <a:pt x="861" y="1943"/>
                  </a:cubicBezTo>
                  <a:cubicBezTo>
                    <a:pt x="970" y="1943"/>
                    <a:pt x="1083" y="1922"/>
                    <a:pt x="1193" y="1877"/>
                  </a:cubicBezTo>
                  <a:cubicBezTo>
                    <a:pt x="861" y="1747"/>
                    <a:pt x="650" y="1429"/>
                    <a:pt x="650" y="1078"/>
                  </a:cubicBezTo>
                  <a:lnTo>
                    <a:pt x="650" y="645"/>
                  </a:lnTo>
                  <a:cubicBezTo>
                    <a:pt x="650" y="332"/>
                    <a:pt x="876" y="58"/>
                    <a:pt x="1189" y="10"/>
                  </a:cubicBezTo>
                  <a:cubicBezTo>
                    <a:pt x="1155" y="0"/>
                    <a:pt x="1116" y="0"/>
                    <a:pt x="108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7" name="Google Shape;8087;p29"/>
            <p:cNvSpPr/>
            <p:nvPr/>
          </p:nvSpPr>
          <p:spPr>
            <a:xfrm>
              <a:off x="7556974" y="3140116"/>
              <a:ext cx="45452" cy="22608"/>
            </a:xfrm>
            <a:custGeom>
              <a:rect b="b" l="l" r="r" t="t"/>
              <a:pathLst>
                <a:path extrusionOk="0" h="862" w="1733">
                  <a:moveTo>
                    <a:pt x="1091" y="0"/>
                  </a:moveTo>
                  <a:cubicBezTo>
                    <a:pt x="1089" y="0"/>
                    <a:pt x="1086" y="0"/>
                    <a:pt x="1083" y="0"/>
                  </a:cubicBezTo>
                  <a:lnTo>
                    <a:pt x="650" y="0"/>
                  </a:lnTo>
                  <a:cubicBezTo>
                    <a:pt x="294" y="0"/>
                    <a:pt x="0" y="289"/>
                    <a:pt x="5" y="645"/>
                  </a:cubicBezTo>
                  <a:cubicBezTo>
                    <a:pt x="5" y="645"/>
                    <a:pt x="650" y="861"/>
                    <a:pt x="1732" y="861"/>
                  </a:cubicBezTo>
                  <a:lnTo>
                    <a:pt x="1732" y="645"/>
                  </a:lnTo>
                  <a:cubicBezTo>
                    <a:pt x="1732" y="292"/>
                    <a:pt x="1444" y="0"/>
                    <a:pt x="1091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8" name="Google Shape;8088;p29"/>
            <p:cNvSpPr/>
            <p:nvPr/>
          </p:nvSpPr>
          <p:spPr>
            <a:xfrm>
              <a:off x="7556974" y="3140116"/>
              <a:ext cx="31184" cy="20589"/>
            </a:xfrm>
            <a:custGeom>
              <a:rect b="b" l="l" r="r" t="t"/>
              <a:pathLst>
                <a:path extrusionOk="0" h="785" w="1189">
                  <a:moveTo>
                    <a:pt x="650" y="0"/>
                  </a:moveTo>
                  <a:cubicBezTo>
                    <a:pt x="294" y="0"/>
                    <a:pt x="0" y="289"/>
                    <a:pt x="5" y="645"/>
                  </a:cubicBezTo>
                  <a:cubicBezTo>
                    <a:pt x="217" y="707"/>
                    <a:pt x="433" y="756"/>
                    <a:pt x="650" y="784"/>
                  </a:cubicBezTo>
                  <a:lnTo>
                    <a:pt x="650" y="645"/>
                  </a:lnTo>
                  <a:cubicBezTo>
                    <a:pt x="650" y="332"/>
                    <a:pt x="876" y="58"/>
                    <a:pt x="1189" y="10"/>
                  </a:cubicBezTo>
                  <a:cubicBezTo>
                    <a:pt x="1155" y="0"/>
                    <a:pt x="1116" y="0"/>
                    <a:pt x="1083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9" name="Google Shape;8089;p29"/>
            <p:cNvSpPr/>
            <p:nvPr/>
          </p:nvSpPr>
          <p:spPr>
            <a:xfrm>
              <a:off x="7545723" y="3213291"/>
              <a:ext cx="16943" cy="51537"/>
            </a:xfrm>
            <a:custGeom>
              <a:rect b="b" l="l" r="r" t="t"/>
              <a:pathLst>
                <a:path extrusionOk="0" h="1965" w="646">
                  <a:moveTo>
                    <a:pt x="49" y="1"/>
                  </a:moveTo>
                  <a:cubicBezTo>
                    <a:pt x="15" y="63"/>
                    <a:pt x="1" y="131"/>
                    <a:pt x="1" y="203"/>
                  </a:cubicBezTo>
                  <a:lnTo>
                    <a:pt x="1" y="1964"/>
                  </a:lnTo>
                  <a:lnTo>
                    <a:pt x="646" y="1964"/>
                  </a:lnTo>
                  <a:lnTo>
                    <a:pt x="646" y="665"/>
                  </a:lnTo>
                  <a:cubicBezTo>
                    <a:pt x="646" y="530"/>
                    <a:pt x="583" y="400"/>
                    <a:pt x="472" y="319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0" name="Google Shape;8090;p29"/>
            <p:cNvSpPr/>
            <p:nvPr/>
          </p:nvSpPr>
          <p:spPr>
            <a:xfrm>
              <a:off x="7596709" y="3213291"/>
              <a:ext cx="16943" cy="51537"/>
            </a:xfrm>
            <a:custGeom>
              <a:rect b="b" l="l" r="r" t="t"/>
              <a:pathLst>
                <a:path extrusionOk="0" h="1965" w="646">
                  <a:moveTo>
                    <a:pt x="598" y="1"/>
                  </a:moveTo>
                  <a:lnTo>
                    <a:pt x="174" y="319"/>
                  </a:lnTo>
                  <a:cubicBezTo>
                    <a:pt x="63" y="400"/>
                    <a:pt x="1" y="530"/>
                    <a:pt x="1" y="665"/>
                  </a:cubicBezTo>
                  <a:lnTo>
                    <a:pt x="1" y="1964"/>
                  </a:lnTo>
                  <a:lnTo>
                    <a:pt x="646" y="1964"/>
                  </a:lnTo>
                  <a:lnTo>
                    <a:pt x="646" y="203"/>
                  </a:lnTo>
                  <a:cubicBezTo>
                    <a:pt x="646" y="131"/>
                    <a:pt x="626" y="63"/>
                    <a:pt x="598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1" name="Google Shape;8091;p29"/>
            <p:cNvSpPr/>
            <p:nvPr/>
          </p:nvSpPr>
          <p:spPr>
            <a:xfrm>
              <a:off x="7636207" y="3185411"/>
              <a:ext cx="68060" cy="53294"/>
            </a:xfrm>
            <a:custGeom>
              <a:rect b="b" l="l" r="r" t="t"/>
              <a:pathLst>
                <a:path extrusionOk="0" h="2032" w="2595">
                  <a:moveTo>
                    <a:pt x="867" y="1"/>
                  </a:moveTo>
                  <a:lnTo>
                    <a:pt x="867" y="434"/>
                  </a:lnTo>
                  <a:cubicBezTo>
                    <a:pt x="867" y="515"/>
                    <a:pt x="819" y="588"/>
                    <a:pt x="747" y="626"/>
                  </a:cubicBezTo>
                  <a:lnTo>
                    <a:pt x="242" y="876"/>
                  </a:lnTo>
                  <a:cubicBezTo>
                    <a:pt x="92" y="948"/>
                    <a:pt x="1" y="1102"/>
                    <a:pt x="1" y="1266"/>
                  </a:cubicBezTo>
                  <a:lnTo>
                    <a:pt x="1" y="2031"/>
                  </a:lnTo>
                  <a:lnTo>
                    <a:pt x="2594" y="2031"/>
                  </a:lnTo>
                  <a:lnTo>
                    <a:pt x="2594" y="1266"/>
                  </a:lnTo>
                  <a:cubicBezTo>
                    <a:pt x="2594" y="1102"/>
                    <a:pt x="2503" y="953"/>
                    <a:pt x="2359" y="876"/>
                  </a:cubicBezTo>
                  <a:lnTo>
                    <a:pt x="1853" y="626"/>
                  </a:lnTo>
                  <a:cubicBezTo>
                    <a:pt x="1776" y="588"/>
                    <a:pt x="1733" y="515"/>
                    <a:pt x="1733" y="434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2" name="Google Shape;8092;p29"/>
            <p:cNvSpPr/>
            <p:nvPr/>
          </p:nvSpPr>
          <p:spPr>
            <a:xfrm>
              <a:off x="7636339" y="3203193"/>
              <a:ext cx="68060" cy="61635"/>
            </a:xfrm>
            <a:custGeom>
              <a:rect b="b" l="l" r="r" t="t"/>
              <a:pathLst>
                <a:path extrusionOk="0" h="2350" w="2595">
                  <a:moveTo>
                    <a:pt x="636" y="1"/>
                  </a:moveTo>
                  <a:lnTo>
                    <a:pt x="241" y="198"/>
                  </a:lnTo>
                  <a:cubicBezTo>
                    <a:pt x="97" y="270"/>
                    <a:pt x="1" y="424"/>
                    <a:pt x="1" y="588"/>
                  </a:cubicBezTo>
                  <a:lnTo>
                    <a:pt x="1" y="2349"/>
                  </a:lnTo>
                  <a:lnTo>
                    <a:pt x="2594" y="2349"/>
                  </a:lnTo>
                  <a:lnTo>
                    <a:pt x="2594" y="588"/>
                  </a:lnTo>
                  <a:cubicBezTo>
                    <a:pt x="2594" y="424"/>
                    <a:pt x="2498" y="270"/>
                    <a:pt x="2354" y="198"/>
                  </a:cubicBezTo>
                  <a:lnTo>
                    <a:pt x="1959" y="1"/>
                  </a:lnTo>
                  <a:cubicBezTo>
                    <a:pt x="1800" y="193"/>
                    <a:pt x="1565" y="617"/>
                    <a:pt x="1300" y="617"/>
                  </a:cubicBezTo>
                  <a:cubicBezTo>
                    <a:pt x="1030" y="617"/>
                    <a:pt x="795" y="198"/>
                    <a:pt x="636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3" name="Google Shape;8093;p29"/>
            <p:cNvSpPr/>
            <p:nvPr/>
          </p:nvSpPr>
          <p:spPr>
            <a:xfrm>
              <a:off x="7647695" y="3140116"/>
              <a:ext cx="45347" cy="51012"/>
            </a:xfrm>
            <a:custGeom>
              <a:rect b="b" l="l" r="r" t="t"/>
              <a:pathLst>
                <a:path extrusionOk="0" h="1945" w="1729">
                  <a:moveTo>
                    <a:pt x="637" y="0"/>
                  </a:moveTo>
                  <a:cubicBezTo>
                    <a:pt x="285" y="0"/>
                    <a:pt x="1" y="292"/>
                    <a:pt x="1" y="645"/>
                  </a:cubicBezTo>
                  <a:lnTo>
                    <a:pt x="1" y="1078"/>
                  </a:lnTo>
                  <a:cubicBezTo>
                    <a:pt x="1" y="1554"/>
                    <a:pt x="386" y="1944"/>
                    <a:pt x="862" y="1944"/>
                  </a:cubicBezTo>
                  <a:cubicBezTo>
                    <a:pt x="1338" y="1944"/>
                    <a:pt x="1728" y="1554"/>
                    <a:pt x="1728" y="1078"/>
                  </a:cubicBezTo>
                  <a:lnTo>
                    <a:pt x="1728" y="645"/>
                  </a:lnTo>
                  <a:cubicBezTo>
                    <a:pt x="1728" y="289"/>
                    <a:pt x="1440" y="0"/>
                    <a:pt x="1079" y="0"/>
                  </a:cubicBezTo>
                  <a:lnTo>
                    <a:pt x="646" y="0"/>
                  </a:lnTo>
                  <a:cubicBezTo>
                    <a:pt x="643" y="0"/>
                    <a:pt x="640" y="0"/>
                    <a:pt x="637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4" name="Google Shape;8094;p29"/>
            <p:cNvSpPr/>
            <p:nvPr/>
          </p:nvSpPr>
          <p:spPr>
            <a:xfrm>
              <a:off x="7647590" y="3140116"/>
              <a:ext cx="31316" cy="50986"/>
            </a:xfrm>
            <a:custGeom>
              <a:rect b="b" l="l" r="r" t="t"/>
              <a:pathLst>
                <a:path extrusionOk="0" h="1944" w="1194">
                  <a:moveTo>
                    <a:pt x="641" y="0"/>
                  </a:moveTo>
                  <a:cubicBezTo>
                    <a:pt x="289" y="0"/>
                    <a:pt x="5" y="292"/>
                    <a:pt x="5" y="645"/>
                  </a:cubicBezTo>
                  <a:lnTo>
                    <a:pt x="5" y="1078"/>
                  </a:lnTo>
                  <a:cubicBezTo>
                    <a:pt x="1" y="1575"/>
                    <a:pt x="404" y="1943"/>
                    <a:pt x="861" y="1943"/>
                  </a:cubicBezTo>
                  <a:cubicBezTo>
                    <a:pt x="970" y="1943"/>
                    <a:pt x="1083" y="1922"/>
                    <a:pt x="1193" y="1877"/>
                  </a:cubicBezTo>
                  <a:cubicBezTo>
                    <a:pt x="866" y="1747"/>
                    <a:pt x="650" y="1429"/>
                    <a:pt x="650" y="1078"/>
                  </a:cubicBezTo>
                  <a:lnTo>
                    <a:pt x="650" y="645"/>
                  </a:lnTo>
                  <a:cubicBezTo>
                    <a:pt x="650" y="332"/>
                    <a:pt x="881" y="58"/>
                    <a:pt x="1193" y="10"/>
                  </a:cubicBezTo>
                  <a:cubicBezTo>
                    <a:pt x="1155" y="0"/>
                    <a:pt x="1121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5" name="Google Shape;8095;p29"/>
            <p:cNvSpPr/>
            <p:nvPr/>
          </p:nvSpPr>
          <p:spPr>
            <a:xfrm>
              <a:off x="7647564" y="3140116"/>
              <a:ext cx="45478" cy="22608"/>
            </a:xfrm>
            <a:custGeom>
              <a:rect b="b" l="l" r="r" t="t"/>
              <a:pathLst>
                <a:path extrusionOk="0" h="862" w="1734">
                  <a:moveTo>
                    <a:pt x="642" y="0"/>
                  </a:moveTo>
                  <a:cubicBezTo>
                    <a:pt x="290" y="0"/>
                    <a:pt x="1" y="292"/>
                    <a:pt x="1" y="645"/>
                  </a:cubicBezTo>
                  <a:cubicBezTo>
                    <a:pt x="1" y="645"/>
                    <a:pt x="651" y="861"/>
                    <a:pt x="1733" y="861"/>
                  </a:cubicBezTo>
                  <a:lnTo>
                    <a:pt x="1733" y="645"/>
                  </a:lnTo>
                  <a:cubicBezTo>
                    <a:pt x="1733" y="292"/>
                    <a:pt x="1444" y="0"/>
                    <a:pt x="1092" y="0"/>
                  </a:cubicBezTo>
                  <a:cubicBezTo>
                    <a:pt x="1089" y="0"/>
                    <a:pt x="1087" y="0"/>
                    <a:pt x="1084" y="0"/>
                  </a:cubicBezTo>
                  <a:lnTo>
                    <a:pt x="651" y="0"/>
                  </a:lnTo>
                  <a:cubicBezTo>
                    <a:pt x="648" y="0"/>
                    <a:pt x="645" y="0"/>
                    <a:pt x="6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6" name="Google Shape;8096;p29"/>
            <p:cNvSpPr/>
            <p:nvPr/>
          </p:nvSpPr>
          <p:spPr>
            <a:xfrm>
              <a:off x="7647695" y="3140116"/>
              <a:ext cx="31211" cy="20589"/>
            </a:xfrm>
            <a:custGeom>
              <a:rect b="b" l="l" r="r" t="t"/>
              <a:pathLst>
                <a:path extrusionOk="0" h="785" w="1190">
                  <a:moveTo>
                    <a:pt x="637" y="0"/>
                  </a:moveTo>
                  <a:cubicBezTo>
                    <a:pt x="285" y="0"/>
                    <a:pt x="1" y="292"/>
                    <a:pt x="1" y="645"/>
                  </a:cubicBezTo>
                  <a:cubicBezTo>
                    <a:pt x="213" y="707"/>
                    <a:pt x="429" y="756"/>
                    <a:pt x="646" y="784"/>
                  </a:cubicBezTo>
                  <a:lnTo>
                    <a:pt x="646" y="645"/>
                  </a:lnTo>
                  <a:cubicBezTo>
                    <a:pt x="646" y="332"/>
                    <a:pt x="877" y="58"/>
                    <a:pt x="1189" y="10"/>
                  </a:cubicBezTo>
                  <a:cubicBezTo>
                    <a:pt x="1151" y="0"/>
                    <a:pt x="1117" y="0"/>
                    <a:pt x="1079" y="0"/>
                  </a:cubicBezTo>
                  <a:lnTo>
                    <a:pt x="646" y="0"/>
                  </a:lnTo>
                  <a:cubicBezTo>
                    <a:pt x="643" y="0"/>
                    <a:pt x="640" y="0"/>
                    <a:pt x="63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7" name="Google Shape;8097;p29"/>
            <p:cNvSpPr/>
            <p:nvPr/>
          </p:nvSpPr>
          <p:spPr>
            <a:xfrm>
              <a:off x="7636339" y="3213291"/>
              <a:ext cx="16943" cy="51537"/>
            </a:xfrm>
            <a:custGeom>
              <a:rect b="b" l="l" r="r" t="t"/>
              <a:pathLst>
                <a:path extrusionOk="0" h="1965" w="646">
                  <a:moveTo>
                    <a:pt x="54" y="1"/>
                  </a:moveTo>
                  <a:cubicBezTo>
                    <a:pt x="20" y="63"/>
                    <a:pt x="1" y="131"/>
                    <a:pt x="1" y="203"/>
                  </a:cubicBezTo>
                  <a:lnTo>
                    <a:pt x="1" y="1964"/>
                  </a:lnTo>
                  <a:lnTo>
                    <a:pt x="646" y="1964"/>
                  </a:lnTo>
                  <a:lnTo>
                    <a:pt x="646" y="665"/>
                  </a:lnTo>
                  <a:cubicBezTo>
                    <a:pt x="646" y="530"/>
                    <a:pt x="583" y="400"/>
                    <a:pt x="472" y="319"/>
                  </a:cubicBezTo>
                  <a:lnTo>
                    <a:pt x="5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8" name="Google Shape;8098;p29"/>
            <p:cNvSpPr/>
            <p:nvPr/>
          </p:nvSpPr>
          <p:spPr>
            <a:xfrm>
              <a:off x="7687325" y="3213291"/>
              <a:ext cx="17074" cy="51537"/>
            </a:xfrm>
            <a:custGeom>
              <a:rect b="b" l="l" r="r" t="t"/>
              <a:pathLst>
                <a:path extrusionOk="0" h="1965" w="651">
                  <a:moveTo>
                    <a:pt x="597" y="1"/>
                  </a:moveTo>
                  <a:lnTo>
                    <a:pt x="174" y="319"/>
                  </a:lnTo>
                  <a:cubicBezTo>
                    <a:pt x="63" y="400"/>
                    <a:pt x="1" y="530"/>
                    <a:pt x="1" y="665"/>
                  </a:cubicBezTo>
                  <a:lnTo>
                    <a:pt x="1" y="1964"/>
                  </a:lnTo>
                  <a:lnTo>
                    <a:pt x="650" y="1964"/>
                  </a:lnTo>
                  <a:lnTo>
                    <a:pt x="650" y="203"/>
                  </a:lnTo>
                  <a:cubicBezTo>
                    <a:pt x="645" y="131"/>
                    <a:pt x="631" y="63"/>
                    <a:pt x="59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9" name="Google Shape;8099;p29"/>
            <p:cNvSpPr/>
            <p:nvPr/>
          </p:nvSpPr>
          <p:spPr>
            <a:xfrm>
              <a:off x="7726955" y="3185411"/>
              <a:ext cx="68060" cy="53294"/>
            </a:xfrm>
            <a:custGeom>
              <a:rect b="b" l="l" r="r" t="t"/>
              <a:pathLst>
                <a:path extrusionOk="0" h="2032" w="2595">
                  <a:moveTo>
                    <a:pt x="867" y="1"/>
                  </a:moveTo>
                  <a:lnTo>
                    <a:pt x="867" y="434"/>
                  </a:lnTo>
                  <a:cubicBezTo>
                    <a:pt x="867" y="515"/>
                    <a:pt x="819" y="588"/>
                    <a:pt x="746" y="626"/>
                  </a:cubicBezTo>
                  <a:lnTo>
                    <a:pt x="241" y="876"/>
                  </a:lnTo>
                  <a:cubicBezTo>
                    <a:pt x="92" y="948"/>
                    <a:pt x="1" y="1102"/>
                    <a:pt x="1" y="1266"/>
                  </a:cubicBezTo>
                  <a:lnTo>
                    <a:pt x="1" y="2031"/>
                  </a:lnTo>
                  <a:lnTo>
                    <a:pt x="2594" y="2031"/>
                  </a:lnTo>
                  <a:lnTo>
                    <a:pt x="2594" y="1266"/>
                  </a:lnTo>
                  <a:cubicBezTo>
                    <a:pt x="2594" y="1102"/>
                    <a:pt x="2503" y="953"/>
                    <a:pt x="2354" y="876"/>
                  </a:cubicBezTo>
                  <a:lnTo>
                    <a:pt x="1848" y="626"/>
                  </a:lnTo>
                  <a:cubicBezTo>
                    <a:pt x="1776" y="588"/>
                    <a:pt x="1728" y="515"/>
                    <a:pt x="1728" y="434"/>
                  </a:cubicBezTo>
                  <a:lnTo>
                    <a:pt x="172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0" name="Google Shape;8100;p29"/>
            <p:cNvSpPr/>
            <p:nvPr/>
          </p:nvSpPr>
          <p:spPr>
            <a:xfrm>
              <a:off x="7727086" y="3203193"/>
              <a:ext cx="67929" cy="61635"/>
            </a:xfrm>
            <a:custGeom>
              <a:rect b="b" l="l" r="r" t="t"/>
              <a:pathLst>
                <a:path extrusionOk="0" h="2350" w="2590">
                  <a:moveTo>
                    <a:pt x="636" y="1"/>
                  </a:moveTo>
                  <a:lnTo>
                    <a:pt x="241" y="198"/>
                  </a:lnTo>
                  <a:cubicBezTo>
                    <a:pt x="92" y="270"/>
                    <a:pt x="0" y="424"/>
                    <a:pt x="0" y="588"/>
                  </a:cubicBezTo>
                  <a:lnTo>
                    <a:pt x="0" y="2349"/>
                  </a:lnTo>
                  <a:lnTo>
                    <a:pt x="2589" y="2349"/>
                  </a:lnTo>
                  <a:lnTo>
                    <a:pt x="2589" y="588"/>
                  </a:lnTo>
                  <a:cubicBezTo>
                    <a:pt x="2589" y="424"/>
                    <a:pt x="2498" y="270"/>
                    <a:pt x="2349" y="198"/>
                  </a:cubicBezTo>
                  <a:lnTo>
                    <a:pt x="1959" y="1"/>
                  </a:lnTo>
                  <a:cubicBezTo>
                    <a:pt x="1795" y="193"/>
                    <a:pt x="1559" y="617"/>
                    <a:pt x="1295" y="617"/>
                  </a:cubicBezTo>
                  <a:cubicBezTo>
                    <a:pt x="1030" y="617"/>
                    <a:pt x="790" y="198"/>
                    <a:pt x="636" y="1"/>
                  </a:cubicBezTo>
                  <a:close/>
                </a:path>
              </a:pathLst>
            </a:custGeom>
            <a:solidFill>
              <a:srgbClr val="A1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1" name="Google Shape;8101;p29"/>
            <p:cNvSpPr/>
            <p:nvPr/>
          </p:nvSpPr>
          <p:spPr>
            <a:xfrm>
              <a:off x="7738311" y="3140116"/>
              <a:ext cx="45347" cy="51012"/>
            </a:xfrm>
            <a:custGeom>
              <a:rect b="b" l="l" r="r" t="t"/>
              <a:pathLst>
                <a:path extrusionOk="0" h="1945" w="1729">
                  <a:moveTo>
                    <a:pt x="641" y="0"/>
                  </a:moveTo>
                  <a:cubicBezTo>
                    <a:pt x="285" y="0"/>
                    <a:pt x="1" y="292"/>
                    <a:pt x="1" y="645"/>
                  </a:cubicBezTo>
                  <a:lnTo>
                    <a:pt x="1" y="1078"/>
                  </a:lnTo>
                  <a:cubicBezTo>
                    <a:pt x="1" y="1554"/>
                    <a:pt x="386" y="1944"/>
                    <a:pt x="867" y="1944"/>
                  </a:cubicBezTo>
                  <a:cubicBezTo>
                    <a:pt x="1343" y="1944"/>
                    <a:pt x="1728" y="1554"/>
                    <a:pt x="1728" y="1078"/>
                  </a:cubicBezTo>
                  <a:lnTo>
                    <a:pt x="1728" y="645"/>
                  </a:lnTo>
                  <a:cubicBezTo>
                    <a:pt x="1728" y="289"/>
                    <a:pt x="1439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2" name="Google Shape;8102;p29"/>
            <p:cNvSpPr/>
            <p:nvPr/>
          </p:nvSpPr>
          <p:spPr>
            <a:xfrm>
              <a:off x="7738311" y="3140116"/>
              <a:ext cx="31211" cy="50986"/>
            </a:xfrm>
            <a:custGeom>
              <a:rect b="b" l="l" r="r" t="t"/>
              <a:pathLst>
                <a:path extrusionOk="0" h="1944" w="1190">
                  <a:moveTo>
                    <a:pt x="641" y="0"/>
                  </a:moveTo>
                  <a:cubicBezTo>
                    <a:pt x="285" y="0"/>
                    <a:pt x="1" y="292"/>
                    <a:pt x="1" y="645"/>
                  </a:cubicBezTo>
                  <a:lnTo>
                    <a:pt x="1" y="1078"/>
                  </a:lnTo>
                  <a:cubicBezTo>
                    <a:pt x="1" y="1575"/>
                    <a:pt x="405" y="1943"/>
                    <a:pt x="859" y="1943"/>
                  </a:cubicBezTo>
                  <a:cubicBezTo>
                    <a:pt x="968" y="1943"/>
                    <a:pt x="1079" y="1922"/>
                    <a:pt x="1189" y="1877"/>
                  </a:cubicBezTo>
                  <a:cubicBezTo>
                    <a:pt x="862" y="1747"/>
                    <a:pt x="650" y="1429"/>
                    <a:pt x="650" y="1078"/>
                  </a:cubicBezTo>
                  <a:lnTo>
                    <a:pt x="650" y="645"/>
                  </a:lnTo>
                  <a:cubicBezTo>
                    <a:pt x="650" y="332"/>
                    <a:pt x="876" y="58"/>
                    <a:pt x="1189" y="10"/>
                  </a:cubicBezTo>
                  <a:cubicBezTo>
                    <a:pt x="1155" y="0"/>
                    <a:pt x="1117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3" name="Google Shape;8103;p29"/>
            <p:cNvSpPr/>
            <p:nvPr/>
          </p:nvSpPr>
          <p:spPr>
            <a:xfrm>
              <a:off x="7738311" y="3140116"/>
              <a:ext cx="45347" cy="22608"/>
            </a:xfrm>
            <a:custGeom>
              <a:rect b="b" l="l" r="r" t="t"/>
              <a:pathLst>
                <a:path extrusionOk="0" h="862" w="1729">
                  <a:moveTo>
                    <a:pt x="1092" y="0"/>
                  </a:moveTo>
                  <a:cubicBezTo>
                    <a:pt x="1089" y="0"/>
                    <a:pt x="1086" y="0"/>
                    <a:pt x="1083" y="0"/>
                  </a:cubicBezTo>
                  <a:lnTo>
                    <a:pt x="650" y="0"/>
                  </a:lnTo>
                  <a:cubicBezTo>
                    <a:pt x="289" y="0"/>
                    <a:pt x="1" y="289"/>
                    <a:pt x="1" y="645"/>
                  </a:cubicBezTo>
                  <a:cubicBezTo>
                    <a:pt x="1" y="645"/>
                    <a:pt x="650" y="861"/>
                    <a:pt x="1728" y="861"/>
                  </a:cubicBezTo>
                  <a:lnTo>
                    <a:pt x="1728" y="645"/>
                  </a:lnTo>
                  <a:cubicBezTo>
                    <a:pt x="1728" y="292"/>
                    <a:pt x="1444" y="0"/>
                    <a:pt x="109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4" name="Google Shape;8104;p29"/>
            <p:cNvSpPr/>
            <p:nvPr/>
          </p:nvSpPr>
          <p:spPr>
            <a:xfrm>
              <a:off x="7738311" y="3140116"/>
              <a:ext cx="31211" cy="20589"/>
            </a:xfrm>
            <a:custGeom>
              <a:rect b="b" l="l" r="r" t="t"/>
              <a:pathLst>
                <a:path extrusionOk="0" h="785" w="1190">
                  <a:moveTo>
                    <a:pt x="641" y="0"/>
                  </a:moveTo>
                  <a:cubicBezTo>
                    <a:pt x="285" y="0"/>
                    <a:pt x="1" y="292"/>
                    <a:pt x="1" y="645"/>
                  </a:cubicBezTo>
                  <a:cubicBezTo>
                    <a:pt x="212" y="707"/>
                    <a:pt x="429" y="756"/>
                    <a:pt x="650" y="784"/>
                  </a:cubicBezTo>
                  <a:lnTo>
                    <a:pt x="650" y="645"/>
                  </a:lnTo>
                  <a:cubicBezTo>
                    <a:pt x="650" y="332"/>
                    <a:pt x="876" y="58"/>
                    <a:pt x="1189" y="10"/>
                  </a:cubicBezTo>
                  <a:cubicBezTo>
                    <a:pt x="1155" y="0"/>
                    <a:pt x="1117" y="0"/>
                    <a:pt x="1083" y="0"/>
                  </a:cubicBezTo>
                  <a:lnTo>
                    <a:pt x="650" y="0"/>
                  </a:lnTo>
                  <a:cubicBezTo>
                    <a:pt x="647" y="0"/>
                    <a:pt x="644" y="0"/>
                    <a:pt x="641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5" name="Google Shape;8105;p29"/>
            <p:cNvSpPr/>
            <p:nvPr/>
          </p:nvSpPr>
          <p:spPr>
            <a:xfrm>
              <a:off x="7727086" y="3213291"/>
              <a:ext cx="16943" cy="51537"/>
            </a:xfrm>
            <a:custGeom>
              <a:rect b="b" l="l" r="r" t="t"/>
              <a:pathLst>
                <a:path extrusionOk="0" h="1965" w="646">
                  <a:moveTo>
                    <a:pt x="53" y="1"/>
                  </a:moveTo>
                  <a:cubicBezTo>
                    <a:pt x="20" y="63"/>
                    <a:pt x="0" y="131"/>
                    <a:pt x="0" y="203"/>
                  </a:cubicBezTo>
                  <a:lnTo>
                    <a:pt x="0" y="1964"/>
                  </a:lnTo>
                  <a:lnTo>
                    <a:pt x="645" y="1964"/>
                  </a:lnTo>
                  <a:lnTo>
                    <a:pt x="645" y="665"/>
                  </a:lnTo>
                  <a:cubicBezTo>
                    <a:pt x="645" y="530"/>
                    <a:pt x="583" y="400"/>
                    <a:pt x="472" y="319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6" name="Google Shape;8106;p29"/>
            <p:cNvSpPr/>
            <p:nvPr/>
          </p:nvSpPr>
          <p:spPr>
            <a:xfrm>
              <a:off x="7777941" y="3213291"/>
              <a:ext cx="17074" cy="51537"/>
            </a:xfrm>
            <a:custGeom>
              <a:rect b="b" l="l" r="r" t="t"/>
              <a:pathLst>
                <a:path extrusionOk="0" h="1965" w="651">
                  <a:moveTo>
                    <a:pt x="597" y="1"/>
                  </a:moveTo>
                  <a:lnTo>
                    <a:pt x="174" y="319"/>
                  </a:lnTo>
                  <a:cubicBezTo>
                    <a:pt x="68" y="400"/>
                    <a:pt x="1" y="530"/>
                    <a:pt x="1" y="665"/>
                  </a:cubicBezTo>
                  <a:lnTo>
                    <a:pt x="1" y="1964"/>
                  </a:lnTo>
                  <a:lnTo>
                    <a:pt x="650" y="1964"/>
                  </a:lnTo>
                  <a:lnTo>
                    <a:pt x="650" y="203"/>
                  </a:lnTo>
                  <a:cubicBezTo>
                    <a:pt x="650" y="131"/>
                    <a:pt x="631" y="63"/>
                    <a:pt x="597" y="1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7" name="Google Shape;8107;p29"/>
            <p:cNvSpPr/>
            <p:nvPr/>
          </p:nvSpPr>
          <p:spPr>
            <a:xfrm>
              <a:off x="7817571" y="3185411"/>
              <a:ext cx="68034" cy="53294"/>
            </a:xfrm>
            <a:custGeom>
              <a:rect b="b" l="l" r="r" t="t"/>
              <a:pathLst>
                <a:path extrusionOk="0" h="2032" w="2594">
                  <a:moveTo>
                    <a:pt x="867" y="1"/>
                  </a:moveTo>
                  <a:lnTo>
                    <a:pt x="867" y="434"/>
                  </a:lnTo>
                  <a:cubicBezTo>
                    <a:pt x="867" y="515"/>
                    <a:pt x="818" y="588"/>
                    <a:pt x="746" y="626"/>
                  </a:cubicBezTo>
                  <a:lnTo>
                    <a:pt x="241" y="876"/>
                  </a:lnTo>
                  <a:cubicBezTo>
                    <a:pt x="92" y="948"/>
                    <a:pt x="0" y="1102"/>
                    <a:pt x="0" y="1266"/>
                  </a:cubicBezTo>
                  <a:lnTo>
                    <a:pt x="0" y="2031"/>
                  </a:lnTo>
                  <a:lnTo>
                    <a:pt x="2594" y="2031"/>
                  </a:lnTo>
                  <a:lnTo>
                    <a:pt x="2594" y="1266"/>
                  </a:lnTo>
                  <a:cubicBezTo>
                    <a:pt x="2594" y="1102"/>
                    <a:pt x="2503" y="953"/>
                    <a:pt x="2358" y="876"/>
                  </a:cubicBezTo>
                  <a:lnTo>
                    <a:pt x="1853" y="626"/>
                  </a:lnTo>
                  <a:cubicBezTo>
                    <a:pt x="1776" y="588"/>
                    <a:pt x="1733" y="515"/>
                    <a:pt x="1733" y="434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8" name="Google Shape;8108;p29"/>
            <p:cNvSpPr/>
            <p:nvPr/>
          </p:nvSpPr>
          <p:spPr>
            <a:xfrm>
              <a:off x="7817702" y="3203193"/>
              <a:ext cx="68034" cy="61635"/>
            </a:xfrm>
            <a:custGeom>
              <a:rect b="b" l="l" r="r" t="t"/>
              <a:pathLst>
                <a:path extrusionOk="0" h="2350" w="2594">
                  <a:moveTo>
                    <a:pt x="635" y="1"/>
                  </a:moveTo>
                  <a:lnTo>
                    <a:pt x="241" y="198"/>
                  </a:lnTo>
                  <a:cubicBezTo>
                    <a:pt x="96" y="270"/>
                    <a:pt x="0" y="424"/>
                    <a:pt x="0" y="588"/>
                  </a:cubicBezTo>
                  <a:lnTo>
                    <a:pt x="0" y="2349"/>
                  </a:lnTo>
                  <a:lnTo>
                    <a:pt x="2594" y="2349"/>
                  </a:lnTo>
                  <a:lnTo>
                    <a:pt x="2594" y="588"/>
                  </a:lnTo>
                  <a:cubicBezTo>
                    <a:pt x="2594" y="424"/>
                    <a:pt x="2498" y="270"/>
                    <a:pt x="2353" y="198"/>
                  </a:cubicBezTo>
                  <a:lnTo>
                    <a:pt x="1959" y="1"/>
                  </a:lnTo>
                  <a:cubicBezTo>
                    <a:pt x="1800" y="193"/>
                    <a:pt x="1564" y="617"/>
                    <a:pt x="1299" y="617"/>
                  </a:cubicBezTo>
                  <a:cubicBezTo>
                    <a:pt x="1030" y="617"/>
                    <a:pt x="794" y="198"/>
                    <a:pt x="63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9" name="Google Shape;8109;p29"/>
            <p:cNvSpPr/>
            <p:nvPr/>
          </p:nvSpPr>
          <p:spPr>
            <a:xfrm>
              <a:off x="7829058" y="3140116"/>
              <a:ext cx="45321" cy="51012"/>
            </a:xfrm>
            <a:custGeom>
              <a:rect b="b" l="l" r="r" t="t"/>
              <a:pathLst>
                <a:path extrusionOk="0" h="1945" w="1728">
                  <a:moveTo>
                    <a:pt x="636" y="0"/>
                  </a:moveTo>
                  <a:cubicBezTo>
                    <a:pt x="284" y="0"/>
                    <a:pt x="0" y="292"/>
                    <a:pt x="0" y="645"/>
                  </a:cubicBezTo>
                  <a:lnTo>
                    <a:pt x="0" y="1078"/>
                  </a:lnTo>
                  <a:cubicBezTo>
                    <a:pt x="0" y="1554"/>
                    <a:pt x="385" y="1944"/>
                    <a:pt x="862" y="1944"/>
                  </a:cubicBezTo>
                  <a:cubicBezTo>
                    <a:pt x="1338" y="1944"/>
                    <a:pt x="1728" y="1554"/>
                    <a:pt x="1728" y="1078"/>
                  </a:cubicBezTo>
                  <a:lnTo>
                    <a:pt x="1728" y="645"/>
                  </a:lnTo>
                  <a:cubicBezTo>
                    <a:pt x="1728" y="292"/>
                    <a:pt x="1444" y="0"/>
                    <a:pt x="1087" y="0"/>
                  </a:cubicBezTo>
                  <a:cubicBezTo>
                    <a:pt x="1084" y="0"/>
                    <a:pt x="1081" y="0"/>
                    <a:pt x="1078" y="0"/>
                  </a:cubicBezTo>
                  <a:lnTo>
                    <a:pt x="645" y="0"/>
                  </a:lnTo>
                  <a:cubicBezTo>
                    <a:pt x="642" y="0"/>
                    <a:pt x="639" y="0"/>
                    <a:pt x="636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0" name="Google Shape;8110;p29"/>
            <p:cNvSpPr/>
            <p:nvPr/>
          </p:nvSpPr>
          <p:spPr>
            <a:xfrm>
              <a:off x="7828953" y="3140116"/>
              <a:ext cx="31289" cy="50986"/>
            </a:xfrm>
            <a:custGeom>
              <a:rect b="b" l="l" r="r" t="t"/>
              <a:pathLst>
                <a:path extrusionOk="0" h="1944" w="1193">
                  <a:moveTo>
                    <a:pt x="649" y="0"/>
                  </a:moveTo>
                  <a:cubicBezTo>
                    <a:pt x="293" y="0"/>
                    <a:pt x="4" y="289"/>
                    <a:pt x="4" y="645"/>
                  </a:cubicBezTo>
                  <a:lnTo>
                    <a:pt x="4" y="1078"/>
                  </a:lnTo>
                  <a:cubicBezTo>
                    <a:pt x="0" y="1575"/>
                    <a:pt x="407" y="1943"/>
                    <a:pt x="862" y="1943"/>
                  </a:cubicBezTo>
                  <a:cubicBezTo>
                    <a:pt x="971" y="1943"/>
                    <a:pt x="1083" y="1922"/>
                    <a:pt x="1193" y="1877"/>
                  </a:cubicBezTo>
                  <a:cubicBezTo>
                    <a:pt x="866" y="1747"/>
                    <a:pt x="649" y="1429"/>
                    <a:pt x="649" y="1078"/>
                  </a:cubicBezTo>
                  <a:lnTo>
                    <a:pt x="649" y="645"/>
                  </a:lnTo>
                  <a:cubicBezTo>
                    <a:pt x="649" y="332"/>
                    <a:pt x="880" y="58"/>
                    <a:pt x="1193" y="10"/>
                  </a:cubicBezTo>
                  <a:cubicBezTo>
                    <a:pt x="1154" y="0"/>
                    <a:pt x="1121" y="0"/>
                    <a:pt x="1082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1" name="Google Shape;8111;p29"/>
            <p:cNvSpPr/>
            <p:nvPr/>
          </p:nvSpPr>
          <p:spPr>
            <a:xfrm>
              <a:off x="7828927" y="3140116"/>
              <a:ext cx="45452" cy="22608"/>
            </a:xfrm>
            <a:custGeom>
              <a:rect b="b" l="l" r="r" t="t"/>
              <a:pathLst>
                <a:path extrusionOk="0" h="862" w="1733">
                  <a:moveTo>
                    <a:pt x="1092" y="0"/>
                  </a:moveTo>
                  <a:cubicBezTo>
                    <a:pt x="1089" y="0"/>
                    <a:pt x="1086" y="0"/>
                    <a:pt x="1083" y="0"/>
                  </a:cubicBezTo>
                  <a:lnTo>
                    <a:pt x="650" y="0"/>
                  </a:lnTo>
                  <a:cubicBezTo>
                    <a:pt x="294" y="0"/>
                    <a:pt x="0" y="289"/>
                    <a:pt x="0" y="645"/>
                  </a:cubicBezTo>
                  <a:cubicBezTo>
                    <a:pt x="0" y="645"/>
                    <a:pt x="650" y="861"/>
                    <a:pt x="1733" y="861"/>
                  </a:cubicBezTo>
                  <a:lnTo>
                    <a:pt x="1733" y="645"/>
                  </a:lnTo>
                  <a:cubicBezTo>
                    <a:pt x="1733" y="292"/>
                    <a:pt x="1444" y="0"/>
                    <a:pt x="109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2" name="Google Shape;8112;p29"/>
            <p:cNvSpPr/>
            <p:nvPr/>
          </p:nvSpPr>
          <p:spPr>
            <a:xfrm>
              <a:off x="7829058" y="3140116"/>
              <a:ext cx="31184" cy="20589"/>
            </a:xfrm>
            <a:custGeom>
              <a:rect b="b" l="l" r="r" t="t"/>
              <a:pathLst>
                <a:path extrusionOk="0" h="785" w="1189">
                  <a:moveTo>
                    <a:pt x="645" y="0"/>
                  </a:moveTo>
                  <a:cubicBezTo>
                    <a:pt x="289" y="0"/>
                    <a:pt x="0" y="289"/>
                    <a:pt x="0" y="645"/>
                  </a:cubicBezTo>
                  <a:cubicBezTo>
                    <a:pt x="212" y="707"/>
                    <a:pt x="429" y="756"/>
                    <a:pt x="645" y="784"/>
                  </a:cubicBezTo>
                  <a:lnTo>
                    <a:pt x="645" y="645"/>
                  </a:lnTo>
                  <a:cubicBezTo>
                    <a:pt x="645" y="332"/>
                    <a:pt x="876" y="58"/>
                    <a:pt x="1189" y="10"/>
                  </a:cubicBezTo>
                  <a:cubicBezTo>
                    <a:pt x="1150" y="0"/>
                    <a:pt x="1117" y="0"/>
                    <a:pt x="1078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3" name="Google Shape;8113;p29"/>
            <p:cNvSpPr/>
            <p:nvPr/>
          </p:nvSpPr>
          <p:spPr>
            <a:xfrm>
              <a:off x="7817702" y="3213291"/>
              <a:ext cx="17048" cy="51537"/>
            </a:xfrm>
            <a:custGeom>
              <a:rect b="b" l="l" r="r" t="t"/>
              <a:pathLst>
                <a:path extrusionOk="0" h="1965" w="650">
                  <a:moveTo>
                    <a:pt x="53" y="1"/>
                  </a:moveTo>
                  <a:cubicBezTo>
                    <a:pt x="19" y="63"/>
                    <a:pt x="0" y="131"/>
                    <a:pt x="0" y="203"/>
                  </a:cubicBezTo>
                  <a:lnTo>
                    <a:pt x="0" y="1964"/>
                  </a:lnTo>
                  <a:lnTo>
                    <a:pt x="650" y="1964"/>
                  </a:lnTo>
                  <a:lnTo>
                    <a:pt x="650" y="665"/>
                  </a:lnTo>
                  <a:cubicBezTo>
                    <a:pt x="645" y="530"/>
                    <a:pt x="582" y="400"/>
                    <a:pt x="477" y="319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4" name="Google Shape;8114;p29"/>
            <p:cNvSpPr/>
            <p:nvPr/>
          </p:nvSpPr>
          <p:spPr>
            <a:xfrm>
              <a:off x="7868688" y="3213291"/>
              <a:ext cx="17048" cy="51537"/>
            </a:xfrm>
            <a:custGeom>
              <a:rect b="b" l="l" r="r" t="t"/>
              <a:pathLst>
                <a:path extrusionOk="0" h="1965" w="650">
                  <a:moveTo>
                    <a:pt x="597" y="1"/>
                  </a:moveTo>
                  <a:lnTo>
                    <a:pt x="173" y="319"/>
                  </a:lnTo>
                  <a:cubicBezTo>
                    <a:pt x="63" y="400"/>
                    <a:pt x="0" y="530"/>
                    <a:pt x="0" y="665"/>
                  </a:cubicBezTo>
                  <a:lnTo>
                    <a:pt x="0" y="1964"/>
                  </a:lnTo>
                  <a:lnTo>
                    <a:pt x="650" y="1964"/>
                  </a:lnTo>
                  <a:lnTo>
                    <a:pt x="650" y="203"/>
                  </a:lnTo>
                  <a:cubicBezTo>
                    <a:pt x="645" y="131"/>
                    <a:pt x="630" y="63"/>
                    <a:pt x="597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5" name="Google Shape;8115;p29"/>
            <p:cNvSpPr/>
            <p:nvPr/>
          </p:nvSpPr>
          <p:spPr>
            <a:xfrm>
              <a:off x="7630805" y="3134818"/>
              <a:ext cx="78892" cy="135544"/>
            </a:xfrm>
            <a:custGeom>
              <a:rect b="b" l="l" r="r" t="t"/>
              <a:pathLst>
                <a:path extrusionOk="0" h="5168" w="3008">
                  <a:moveTo>
                    <a:pt x="1718" y="409"/>
                  </a:moveTo>
                  <a:cubicBezTo>
                    <a:pt x="1968" y="409"/>
                    <a:pt x="2165" y="606"/>
                    <a:pt x="2165" y="852"/>
                  </a:cubicBezTo>
                  <a:lnTo>
                    <a:pt x="2165" y="1285"/>
                  </a:lnTo>
                  <a:cubicBezTo>
                    <a:pt x="2165" y="1655"/>
                    <a:pt x="1867" y="1949"/>
                    <a:pt x="1501" y="1949"/>
                  </a:cubicBezTo>
                  <a:cubicBezTo>
                    <a:pt x="1136" y="1949"/>
                    <a:pt x="837" y="1655"/>
                    <a:pt x="837" y="1285"/>
                  </a:cubicBezTo>
                  <a:lnTo>
                    <a:pt x="837" y="852"/>
                  </a:lnTo>
                  <a:cubicBezTo>
                    <a:pt x="837" y="606"/>
                    <a:pt x="1039" y="409"/>
                    <a:pt x="1285" y="409"/>
                  </a:cubicBezTo>
                  <a:close/>
                  <a:moveTo>
                    <a:pt x="1732" y="2358"/>
                  </a:moveTo>
                  <a:lnTo>
                    <a:pt x="1732" y="2454"/>
                  </a:lnTo>
                  <a:cubicBezTo>
                    <a:pt x="1732" y="2526"/>
                    <a:pt x="1751" y="2598"/>
                    <a:pt x="1790" y="2666"/>
                  </a:cubicBezTo>
                  <a:lnTo>
                    <a:pt x="1511" y="2940"/>
                  </a:lnTo>
                  <a:cubicBezTo>
                    <a:pt x="1509" y="2942"/>
                    <a:pt x="1505" y="2944"/>
                    <a:pt x="1501" y="2944"/>
                  </a:cubicBezTo>
                  <a:cubicBezTo>
                    <a:pt x="1498" y="2944"/>
                    <a:pt x="1494" y="2942"/>
                    <a:pt x="1492" y="2940"/>
                  </a:cubicBezTo>
                  <a:lnTo>
                    <a:pt x="1217" y="2661"/>
                  </a:lnTo>
                  <a:cubicBezTo>
                    <a:pt x="1251" y="2598"/>
                    <a:pt x="1270" y="2526"/>
                    <a:pt x="1270" y="2454"/>
                  </a:cubicBezTo>
                  <a:lnTo>
                    <a:pt x="1270" y="2358"/>
                  </a:lnTo>
                  <a:close/>
                  <a:moveTo>
                    <a:pt x="1285" y="0"/>
                  </a:moveTo>
                  <a:cubicBezTo>
                    <a:pt x="813" y="0"/>
                    <a:pt x="433" y="385"/>
                    <a:pt x="433" y="852"/>
                  </a:cubicBezTo>
                  <a:lnTo>
                    <a:pt x="433" y="1285"/>
                  </a:lnTo>
                  <a:cubicBezTo>
                    <a:pt x="433" y="1626"/>
                    <a:pt x="597" y="1944"/>
                    <a:pt x="866" y="2146"/>
                  </a:cubicBezTo>
                  <a:lnTo>
                    <a:pt x="866" y="2454"/>
                  </a:lnTo>
                  <a:cubicBezTo>
                    <a:pt x="866" y="2459"/>
                    <a:pt x="866" y="2464"/>
                    <a:pt x="857" y="2464"/>
                  </a:cubicBezTo>
                  <a:lnTo>
                    <a:pt x="351" y="2719"/>
                  </a:lnTo>
                  <a:cubicBezTo>
                    <a:pt x="135" y="2825"/>
                    <a:pt x="0" y="3046"/>
                    <a:pt x="0" y="3286"/>
                  </a:cubicBezTo>
                  <a:lnTo>
                    <a:pt x="0" y="4966"/>
                  </a:lnTo>
                  <a:cubicBezTo>
                    <a:pt x="0" y="5100"/>
                    <a:pt x="101" y="5168"/>
                    <a:pt x="202" y="5168"/>
                  </a:cubicBezTo>
                  <a:cubicBezTo>
                    <a:pt x="303" y="5168"/>
                    <a:pt x="404" y="5100"/>
                    <a:pt x="404" y="4966"/>
                  </a:cubicBezTo>
                  <a:lnTo>
                    <a:pt x="404" y="3286"/>
                  </a:lnTo>
                  <a:cubicBezTo>
                    <a:pt x="404" y="3200"/>
                    <a:pt x="457" y="3118"/>
                    <a:pt x="534" y="3080"/>
                  </a:cubicBezTo>
                  <a:lnTo>
                    <a:pt x="885" y="2906"/>
                  </a:lnTo>
                  <a:lnTo>
                    <a:pt x="1208" y="3224"/>
                  </a:lnTo>
                  <a:cubicBezTo>
                    <a:pt x="1290" y="3306"/>
                    <a:pt x="1397" y="3347"/>
                    <a:pt x="1504" y="3347"/>
                  </a:cubicBezTo>
                  <a:cubicBezTo>
                    <a:pt x="1611" y="3347"/>
                    <a:pt x="1718" y="3306"/>
                    <a:pt x="1800" y="3224"/>
                  </a:cubicBezTo>
                  <a:lnTo>
                    <a:pt x="2122" y="2906"/>
                  </a:lnTo>
                  <a:lnTo>
                    <a:pt x="2473" y="3080"/>
                  </a:lnTo>
                  <a:cubicBezTo>
                    <a:pt x="2550" y="3118"/>
                    <a:pt x="2598" y="3200"/>
                    <a:pt x="2598" y="3286"/>
                  </a:cubicBezTo>
                  <a:lnTo>
                    <a:pt x="2598" y="4966"/>
                  </a:lnTo>
                  <a:cubicBezTo>
                    <a:pt x="2598" y="5100"/>
                    <a:pt x="2701" y="5168"/>
                    <a:pt x="2802" y="5168"/>
                  </a:cubicBezTo>
                  <a:cubicBezTo>
                    <a:pt x="2904" y="5168"/>
                    <a:pt x="3005" y="5100"/>
                    <a:pt x="3003" y="4966"/>
                  </a:cubicBezTo>
                  <a:lnTo>
                    <a:pt x="3003" y="3286"/>
                  </a:lnTo>
                  <a:cubicBezTo>
                    <a:pt x="3007" y="3046"/>
                    <a:pt x="2868" y="2825"/>
                    <a:pt x="2651" y="2719"/>
                  </a:cubicBezTo>
                  <a:lnTo>
                    <a:pt x="2146" y="2464"/>
                  </a:lnTo>
                  <a:cubicBezTo>
                    <a:pt x="2141" y="2464"/>
                    <a:pt x="2136" y="2459"/>
                    <a:pt x="2136" y="2454"/>
                  </a:cubicBezTo>
                  <a:lnTo>
                    <a:pt x="2136" y="2146"/>
                  </a:lnTo>
                  <a:cubicBezTo>
                    <a:pt x="2411" y="1944"/>
                    <a:pt x="2569" y="1626"/>
                    <a:pt x="2569" y="1285"/>
                  </a:cubicBezTo>
                  <a:lnTo>
                    <a:pt x="2569" y="852"/>
                  </a:lnTo>
                  <a:cubicBezTo>
                    <a:pt x="2569" y="385"/>
                    <a:pt x="2189" y="0"/>
                    <a:pt x="1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6" name="Google Shape;8116;p29"/>
            <p:cNvSpPr/>
            <p:nvPr/>
          </p:nvSpPr>
          <p:spPr>
            <a:xfrm>
              <a:off x="7721657" y="3134818"/>
              <a:ext cx="78892" cy="135649"/>
            </a:xfrm>
            <a:custGeom>
              <a:rect b="b" l="l" r="r" t="t"/>
              <a:pathLst>
                <a:path extrusionOk="0" h="5172" w="3008">
                  <a:moveTo>
                    <a:pt x="1718" y="409"/>
                  </a:moveTo>
                  <a:cubicBezTo>
                    <a:pt x="1968" y="409"/>
                    <a:pt x="2166" y="606"/>
                    <a:pt x="2166" y="852"/>
                  </a:cubicBezTo>
                  <a:lnTo>
                    <a:pt x="2166" y="1285"/>
                  </a:lnTo>
                  <a:cubicBezTo>
                    <a:pt x="2166" y="1655"/>
                    <a:pt x="1867" y="1949"/>
                    <a:pt x="1502" y="1949"/>
                  </a:cubicBezTo>
                  <a:cubicBezTo>
                    <a:pt x="1136" y="1949"/>
                    <a:pt x="838" y="1655"/>
                    <a:pt x="838" y="1285"/>
                  </a:cubicBezTo>
                  <a:lnTo>
                    <a:pt x="838" y="852"/>
                  </a:lnTo>
                  <a:cubicBezTo>
                    <a:pt x="838" y="606"/>
                    <a:pt x="1040" y="409"/>
                    <a:pt x="1285" y="409"/>
                  </a:cubicBezTo>
                  <a:close/>
                  <a:moveTo>
                    <a:pt x="1733" y="2358"/>
                  </a:moveTo>
                  <a:lnTo>
                    <a:pt x="1733" y="2454"/>
                  </a:lnTo>
                  <a:cubicBezTo>
                    <a:pt x="1733" y="2526"/>
                    <a:pt x="1752" y="2598"/>
                    <a:pt x="1790" y="2666"/>
                  </a:cubicBezTo>
                  <a:lnTo>
                    <a:pt x="1511" y="2940"/>
                  </a:lnTo>
                  <a:cubicBezTo>
                    <a:pt x="1509" y="2942"/>
                    <a:pt x="1505" y="2944"/>
                    <a:pt x="1502" y="2944"/>
                  </a:cubicBezTo>
                  <a:cubicBezTo>
                    <a:pt x="1498" y="2944"/>
                    <a:pt x="1495" y="2942"/>
                    <a:pt x="1492" y="2940"/>
                  </a:cubicBezTo>
                  <a:lnTo>
                    <a:pt x="1218" y="2661"/>
                  </a:lnTo>
                  <a:cubicBezTo>
                    <a:pt x="1252" y="2598"/>
                    <a:pt x="1271" y="2526"/>
                    <a:pt x="1271" y="2454"/>
                  </a:cubicBezTo>
                  <a:lnTo>
                    <a:pt x="1271" y="2358"/>
                  </a:lnTo>
                  <a:close/>
                  <a:moveTo>
                    <a:pt x="1285" y="0"/>
                  </a:moveTo>
                  <a:cubicBezTo>
                    <a:pt x="814" y="0"/>
                    <a:pt x="434" y="385"/>
                    <a:pt x="434" y="857"/>
                  </a:cubicBezTo>
                  <a:lnTo>
                    <a:pt x="434" y="1290"/>
                  </a:lnTo>
                  <a:cubicBezTo>
                    <a:pt x="434" y="1626"/>
                    <a:pt x="597" y="1944"/>
                    <a:pt x="867" y="2146"/>
                  </a:cubicBezTo>
                  <a:lnTo>
                    <a:pt x="867" y="2454"/>
                  </a:lnTo>
                  <a:cubicBezTo>
                    <a:pt x="867" y="2459"/>
                    <a:pt x="867" y="2464"/>
                    <a:pt x="857" y="2464"/>
                  </a:cubicBezTo>
                  <a:lnTo>
                    <a:pt x="352" y="2719"/>
                  </a:lnTo>
                  <a:cubicBezTo>
                    <a:pt x="135" y="2825"/>
                    <a:pt x="0" y="3046"/>
                    <a:pt x="0" y="3286"/>
                  </a:cubicBezTo>
                  <a:lnTo>
                    <a:pt x="0" y="4966"/>
                  </a:lnTo>
                  <a:cubicBezTo>
                    <a:pt x="0" y="5103"/>
                    <a:pt x="102" y="5171"/>
                    <a:pt x="203" y="5171"/>
                  </a:cubicBezTo>
                  <a:cubicBezTo>
                    <a:pt x="304" y="5171"/>
                    <a:pt x="405" y="5103"/>
                    <a:pt x="405" y="4966"/>
                  </a:cubicBezTo>
                  <a:lnTo>
                    <a:pt x="405" y="3286"/>
                  </a:lnTo>
                  <a:cubicBezTo>
                    <a:pt x="405" y="3200"/>
                    <a:pt x="458" y="3118"/>
                    <a:pt x="535" y="3080"/>
                  </a:cubicBezTo>
                  <a:lnTo>
                    <a:pt x="886" y="2906"/>
                  </a:lnTo>
                  <a:lnTo>
                    <a:pt x="1208" y="3224"/>
                  </a:lnTo>
                  <a:cubicBezTo>
                    <a:pt x="1290" y="3306"/>
                    <a:pt x="1397" y="3347"/>
                    <a:pt x="1504" y="3347"/>
                  </a:cubicBezTo>
                  <a:cubicBezTo>
                    <a:pt x="1611" y="3347"/>
                    <a:pt x="1718" y="3306"/>
                    <a:pt x="1800" y="3224"/>
                  </a:cubicBezTo>
                  <a:lnTo>
                    <a:pt x="2122" y="2906"/>
                  </a:lnTo>
                  <a:lnTo>
                    <a:pt x="2474" y="3080"/>
                  </a:lnTo>
                  <a:cubicBezTo>
                    <a:pt x="2551" y="3118"/>
                    <a:pt x="2599" y="3200"/>
                    <a:pt x="2599" y="3286"/>
                  </a:cubicBezTo>
                  <a:lnTo>
                    <a:pt x="2599" y="4966"/>
                  </a:lnTo>
                  <a:cubicBezTo>
                    <a:pt x="2599" y="5103"/>
                    <a:pt x="2700" y="5171"/>
                    <a:pt x="2802" y="5171"/>
                  </a:cubicBezTo>
                  <a:cubicBezTo>
                    <a:pt x="2903" y="5171"/>
                    <a:pt x="3005" y="5103"/>
                    <a:pt x="3008" y="4966"/>
                  </a:cubicBezTo>
                  <a:lnTo>
                    <a:pt x="3008" y="3286"/>
                  </a:lnTo>
                  <a:cubicBezTo>
                    <a:pt x="3008" y="3046"/>
                    <a:pt x="2868" y="2825"/>
                    <a:pt x="2652" y="2719"/>
                  </a:cubicBezTo>
                  <a:lnTo>
                    <a:pt x="2147" y="2464"/>
                  </a:lnTo>
                  <a:cubicBezTo>
                    <a:pt x="2142" y="2464"/>
                    <a:pt x="2137" y="2459"/>
                    <a:pt x="2137" y="2454"/>
                  </a:cubicBezTo>
                  <a:lnTo>
                    <a:pt x="2137" y="2146"/>
                  </a:lnTo>
                  <a:cubicBezTo>
                    <a:pt x="2411" y="1944"/>
                    <a:pt x="2570" y="1626"/>
                    <a:pt x="2570" y="1290"/>
                  </a:cubicBezTo>
                  <a:lnTo>
                    <a:pt x="2570" y="857"/>
                  </a:lnTo>
                  <a:cubicBezTo>
                    <a:pt x="2570" y="385"/>
                    <a:pt x="2190" y="0"/>
                    <a:pt x="1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7" name="Google Shape;8117;p29"/>
            <p:cNvSpPr/>
            <p:nvPr/>
          </p:nvSpPr>
          <p:spPr>
            <a:xfrm>
              <a:off x="7812509" y="3134818"/>
              <a:ext cx="78919" cy="135544"/>
            </a:xfrm>
            <a:custGeom>
              <a:rect b="b" l="l" r="r" t="t"/>
              <a:pathLst>
                <a:path extrusionOk="0" h="5168" w="3009">
                  <a:moveTo>
                    <a:pt x="1719" y="409"/>
                  </a:moveTo>
                  <a:cubicBezTo>
                    <a:pt x="1969" y="409"/>
                    <a:pt x="2166" y="606"/>
                    <a:pt x="2166" y="852"/>
                  </a:cubicBezTo>
                  <a:lnTo>
                    <a:pt x="2166" y="1285"/>
                  </a:lnTo>
                  <a:cubicBezTo>
                    <a:pt x="2166" y="1655"/>
                    <a:pt x="1868" y="1949"/>
                    <a:pt x="1502" y="1949"/>
                  </a:cubicBezTo>
                  <a:cubicBezTo>
                    <a:pt x="1137" y="1949"/>
                    <a:pt x="838" y="1655"/>
                    <a:pt x="838" y="1285"/>
                  </a:cubicBezTo>
                  <a:lnTo>
                    <a:pt x="838" y="852"/>
                  </a:lnTo>
                  <a:cubicBezTo>
                    <a:pt x="838" y="606"/>
                    <a:pt x="1040" y="409"/>
                    <a:pt x="1286" y="409"/>
                  </a:cubicBezTo>
                  <a:close/>
                  <a:moveTo>
                    <a:pt x="1733" y="2358"/>
                  </a:moveTo>
                  <a:lnTo>
                    <a:pt x="1733" y="2454"/>
                  </a:lnTo>
                  <a:cubicBezTo>
                    <a:pt x="1733" y="2526"/>
                    <a:pt x="1752" y="2598"/>
                    <a:pt x="1791" y="2666"/>
                  </a:cubicBezTo>
                  <a:lnTo>
                    <a:pt x="1512" y="2940"/>
                  </a:lnTo>
                  <a:cubicBezTo>
                    <a:pt x="1509" y="2942"/>
                    <a:pt x="1506" y="2944"/>
                    <a:pt x="1502" y="2944"/>
                  </a:cubicBezTo>
                  <a:cubicBezTo>
                    <a:pt x="1499" y="2944"/>
                    <a:pt x="1495" y="2942"/>
                    <a:pt x="1493" y="2940"/>
                  </a:cubicBezTo>
                  <a:lnTo>
                    <a:pt x="1218" y="2661"/>
                  </a:lnTo>
                  <a:cubicBezTo>
                    <a:pt x="1252" y="2598"/>
                    <a:pt x="1271" y="2526"/>
                    <a:pt x="1271" y="2454"/>
                  </a:cubicBezTo>
                  <a:lnTo>
                    <a:pt x="1271" y="2358"/>
                  </a:lnTo>
                  <a:close/>
                  <a:moveTo>
                    <a:pt x="1286" y="0"/>
                  </a:moveTo>
                  <a:cubicBezTo>
                    <a:pt x="814" y="0"/>
                    <a:pt x="434" y="385"/>
                    <a:pt x="434" y="852"/>
                  </a:cubicBezTo>
                  <a:lnTo>
                    <a:pt x="434" y="1285"/>
                  </a:lnTo>
                  <a:cubicBezTo>
                    <a:pt x="434" y="1626"/>
                    <a:pt x="598" y="1944"/>
                    <a:pt x="867" y="2146"/>
                  </a:cubicBezTo>
                  <a:lnTo>
                    <a:pt x="867" y="2454"/>
                  </a:lnTo>
                  <a:cubicBezTo>
                    <a:pt x="867" y="2459"/>
                    <a:pt x="867" y="2464"/>
                    <a:pt x="857" y="2464"/>
                  </a:cubicBezTo>
                  <a:lnTo>
                    <a:pt x="352" y="2719"/>
                  </a:lnTo>
                  <a:cubicBezTo>
                    <a:pt x="136" y="2825"/>
                    <a:pt x="1" y="3046"/>
                    <a:pt x="1" y="3286"/>
                  </a:cubicBezTo>
                  <a:lnTo>
                    <a:pt x="1" y="4966"/>
                  </a:lnTo>
                  <a:cubicBezTo>
                    <a:pt x="1" y="5100"/>
                    <a:pt x="102" y="5168"/>
                    <a:pt x="203" y="5168"/>
                  </a:cubicBezTo>
                  <a:cubicBezTo>
                    <a:pt x="304" y="5168"/>
                    <a:pt x="405" y="5100"/>
                    <a:pt x="405" y="4966"/>
                  </a:cubicBezTo>
                  <a:lnTo>
                    <a:pt x="405" y="3286"/>
                  </a:lnTo>
                  <a:cubicBezTo>
                    <a:pt x="405" y="3200"/>
                    <a:pt x="458" y="3118"/>
                    <a:pt x="535" y="3080"/>
                  </a:cubicBezTo>
                  <a:lnTo>
                    <a:pt x="886" y="2906"/>
                  </a:lnTo>
                  <a:lnTo>
                    <a:pt x="1209" y="3224"/>
                  </a:lnTo>
                  <a:cubicBezTo>
                    <a:pt x="1290" y="3306"/>
                    <a:pt x="1398" y="3347"/>
                    <a:pt x="1505" y="3347"/>
                  </a:cubicBezTo>
                  <a:cubicBezTo>
                    <a:pt x="1612" y="3347"/>
                    <a:pt x="1719" y="3306"/>
                    <a:pt x="1801" y="3224"/>
                  </a:cubicBezTo>
                  <a:lnTo>
                    <a:pt x="2123" y="2906"/>
                  </a:lnTo>
                  <a:lnTo>
                    <a:pt x="2474" y="3080"/>
                  </a:lnTo>
                  <a:cubicBezTo>
                    <a:pt x="2551" y="3118"/>
                    <a:pt x="2599" y="3200"/>
                    <a:pt x="2599" y="3286"/>
                  </a:cubicBezTo>
                  <a:lnTo>
                    <a:pt x="2599" y="4966"/>
                  </a:lnTo>
                  <a:cubicBezTo>
                    <a:pt x="2599" y="5100"/>
                    <a:pt x="2702" y="5168"/>
                    <a:pt x="2803" y="5168"/>
                  </a:cubicBezTo>
                  <a:cubicBezTo>
                    <a:pt x="2905" y="5168"/>
                    <a:pt x="3006" y="5100"/>
                    <a:pt x="3003" y="4966"/>
                  </a:cubicBezTo>
                  <a:lnTo>
                    <a:pt x="3003" y="3286"/>
                  </a:lnTo>
                  <a:cubicBezTo>
                    <a:pt x="3008" y="3046"/>
                    <a:pt x="2869" y="2825"/>
                    <a:pt x="2652" y="2719"/>
                  </a:cubicBezTo>
                  <a:lnTo>
                    <a:pt x="2147" y="2464"/>
                  </a:lnTo>
                  <a:cubicBezTo>
                    <a:pt x="2142" y="2464"/>
                    <a:pt x="2137" y="2459"/>
                    <a:pt x="2137" y="2454"/>
                  </a:cubicBezTo>
                  <a:lnTo>
                    <a:pt x="2137" y="2146"/>
                  </a:lnTo>
                  <a:cubicBezTo>
                    <a:pt x="2412" y="1944"/>
                    <a:pt x="2570" y="1626"/>
                    <a:pt x="2570" y="1285"/>
                  </a:cubicBezTo>
                  <a:lnTo>
                    <a:pt x="2570" y="852"/>
                  </a:lnTo>
                  <a:cubicBezTo>
                    <a:pt x="2570" y="385"/>
                    <a:pt x="2190" y="0"/>
                    <a:pt x="1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8" name="Google Shape;8118;p29"/>
            <p:cNvSpPr/>
            <p:nvPr/>
          </p:nvSpPr>
          <p:spPr>
            <a:xfrm>
              <a:off x="7539926" y="3134818"/>
              <a:ext cx="78892" cy="135649"/>
            </a:xfrm>
            <a:custGeom>
              <a:rect b="b" l="l" r="r" t="t"/>
              <a:pathLst>
                <a:path extrusionOk="0" h="5172" w="3008">
                  <a:moveTo>
                    <a:pt x="1718" y="409"/>
                  </a:moveTo>
                  <a:cubicBezTo>
                    <a:pt x="1969" y="409"/>
                    <a:pt x="2166" y="606"/>
                    <a:pt x="2166" y="852"/>
                  </a:cubicBezTo>
                  <a:lnTo>
                    <a:pt x="2166" y="1285"/>
                  </a:lnTo>
                  <a:cubicBezTo>
                    <a:pt x="2166" y="1655"/>
                    <a:pt x="1872" y="1949"/>
                    <a:pt x="1502" y="1949"/>
                  </a:cubicBezTo>
                  <a:cubicBezTo>
                    <a:pt x="1136" y="1949"/>
                    <a:pt x="843" y="1655"/>
                    <a:pt x="843" y="1285"/>
                  </a:cubicBezTo>
                  <a:lnTo>
                    <a:pt x="843" y="852"/>
                  </a:lnTo>
                  <a:cubicBezTo>
                    <a:pt x="843" y="606"/>
                    <a:pt x="1040" y="409"/>
                    <a:pt x="1285" y="409"/>
                  </a:cubicBezTo>
                  <a:close/>
                  <a:moveTo>
                    <a:pt x="1738" y="2358"/>
                  </a:moveTo>
                  <a:lnTo>
                    <a:pt x="1738" y="2454"/>
                  </a:lnTo>
                  <a:cubicBezTo>
                    <a:pt x="1738" y="2526"/>
                    <a:pt x="1757" y="2598"/>
                    <a:pt x="1791" y="2666"/>
                  </a:cubicBezTo>
                  <a:lnTo>
                    <a:pt x="1516" y="2940"/>
                  </a:lnTo>
                  <a:cubicBezTo>
                    <a:pt x="1514" y="2942"/>
                    <a:pt x="1510" y="2944"/>
                    <a:pt x="1507" y="2944"/>
                  </a:cubicBezTo>
                  <a:cubicBezTo>
                    <a:pt x="1503" y="2944"/>
                    <a:pt x="1499" y="2942"/>
                    <a:pt x="1497" y="2940"/>
                  </a:cubicBezTo>
                  <a:lnTo>
                    <a:pt x="1492" y="2940"/>
                  </a:lnTo>
                  <a:lnTo>
                    <a:pt x="1218" y="2661"/>
                  </a:lnTo>
                  <a:cubicBezTo>
                    <a:pt x="1256" y="2598"/>
                    <a:pt x="1276" y="2526"/>
                    <a:pt x="1276" y="2454"/>
                  </a:cubicBezTo>
                  <a:lnTo>
                    <a:pt x="1276" y="2358"/>
                  </a:lnTo>
                  <a:close/>
                  <a:moveTo>
                    <a:pt x="1285" y="0"/>
                  </a:moveTo>
                  <a:cubicBezTo>
                    <a:pt x="819" y="0"/>
                    <a:pt x="434" y="385"/>
                    <a:pt x="434" y="857"/>
                  </a:cubicBezTo>
                  <a:lnTo>
                    <a:pt x="434" y="1290"/>
                  </a:lnTo>
                  <a:cubicBezTo>
                    <a:pt x="434" y="1626"/>
                    <a:pt x="597" y="1944"/>
                    <a:pt x="867" y="2146"/>
                  </a:cubicBezTo>
                  <a:lnTo>
                    <a:pt x="867" y="2454"/>
                  </a:lnTo>
                  <a:cubicBezTo>
                    <a:pt x="867" y="2459"/>
                    <a:pt x="867" y="2464"/>
                    <a:pt x="862" y="2464"/>
                  </a:cubicBezTo>
                  <a:lnTo>
                    <a:pt x="352" y="2719"/>
                  </a:lnTo>
                  <a:cubicBezTo>
                    <a:pt x="135" y="2825"/>
                    <a:pt x="1" y="3046"/>
                    <a:pt x="1" y="3286"/>
                  </a:cubicBezTo>
                  <a:lnTo>
                    <a:pt x="1" y="4966"/>
                  </a:lnTo>
                  <a:cubicBezTo>
                    <a:pt x="1" y="5103"/>
                    <a:pt x="102" y="5171"/>
                    <a:pt x="203" y="5171"/>
                  </a:cubicBezTo>
                  <a:cubicBezTo>
                    <a:pt x="304" y="5171"/>
                    <a:pt x="405" y="5103"/>
                    <a:pt x="405" y="4966"/>
                  </a:cubicBezTo>
                  <a:lnTo>
                    <a:pt x="405" y="3286"/>
                  </a:lnTo>
                  <a:cubicBezTo>
                    <a:pt x="405" y="3200"/>
                    <a:pt x="458" y="3118"/>
                    <a:pt x="535" y="3080"/>
                  </a:cubicBezTo>
                  <a:lnTo>
                    <a:pt x="886" y="2906"/>
                  </a:lnTo>
                  <a:lnTo>
                    <a:pt x="1208" y="3224"/>
                  </a:lnTo>
                  <a:cubicBezTo>
                    <a:pt x="1290" y="3306"/>
                    <a:pt x="1397" y="3347"/>
                    <a:pt x="1504" y="3347"/>
                  </a:cubicBezTo>
                  <a:cubicBezTo>
                    <a:pt x="1611" y="3347"/>
                    <a:pt x="1718" y="3306"/>
                    <a:pt x="1800" y="3224"/>
                  </a:cubicBezTo>
                  <a:lnTo>
                    <a:pt x="2123" y="2906"/>
                  </a:lnTo>
                  <a:lnTo>
                    <a:pt x="2474" y="3080"/>
                  </a:lnTo>
                  <a:cubicBezTo>
                    <a:pt x="2551" y="3118"/>
                    <a:pt x="2599" y="3200"/>
                    <a:pt x="2599" y="3286"/>
                  </a:cubicBezTo>
                  <a:lnTo>
                    <a:pt x="2599" y="4966"/>
                  </a:lnTo>
                  <a:cubicBezTo>
                    <a:pt x="2599" y="5103"/>
                    <a:pt x="2701" y="5171"/>
                    <a:pt x="2803" y="5171"/>
                  </a:cubicBezTo>
                  <a:cubicBezTo>
                    <a:pt x="2906" y="5171"/>
                    <a:pt x="3008" y="5103"/>
                    <a:pt x="3008" y="4966"/>
                  </a:cubicBezTo>
                  <a:lnTo>
                    <a:pt x="3008" y="3286"/>
                  </a:lnTo>
                  <a:cubicBezTo>
                    <a:pt x="3008" y="3046"/>
                    <a:pt x="2868" y="2825"/>
                    <a:pt x="2657" y="2719"/>
                  </a:cubicBezTo>
                  <a:lnTo>
                    <a:pt x="2147" y="2464"/>
                  </a:lnTo>
                  <a:cubicBezTo>
                    <a:pt x="2142" y="2464"/>
                    <a:pt x="2137" y="2459"/>
                    <a:pt x="2137" y="2454"/>
                  </a:cubicBezTo>
                  <a:lnTo>
                    <a:pt x="2137" y="2146"/>
                  </a:lnTo>
                  <a:cubicBezTo>
                    <a:pt x="2411" y="1944"/>
                    <a:pt x="2570" y="1626"/>
                    <a:pt x="2570" y="1290"/>
                  </a:cubicBezTo>
                  <a:lnTo>
                    <a:pt x="2570" y="857"/>
                  </a:lnTo>
                  <a:cubicBezTo>
                    <a:pt x="2570" y="385"/>
                    <a:pt x="2190" y="0"/>
                    <a:pt x="1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9" name="Google Shape;8119;p29"/>
            <p:cNvSpPr/>
            <p:nvPr/>
          </p:nvSpPr>
          <p:spPr>
            <a:xfrm>
              <a:off x="7574127" y="2907741"/>
              <a:ext cx="283231" cy="215065"/>
            </a:xfrm>
            <a:custGeom>
              <a:rect b="b" l="l" r="r" t="t"/>
              <a:pathLst>
                <a:path extrusionOk="0" h="8200" w="10799">
                  <a:moveTo>
                    <a:pt x="5395" y="1"/>
                  </a:moveTo>
                  <a:cubicBezTo>
                    <a:pt x="5324" y="1"/>
                    <a:pt x="5253" y="38"/>
                    <a:pt x="5216" y="112"/>
                  </a:cubicBezTo>
                  <a:lnTo>
                    <a:pt x="4567" y="1412"/>
                  </a:lnTo>
                  <a:cubicBezTo>
                    <a:pt x="4462" y="1577"/>
                    <a:pt x="4605" y="1723"/>
                    <a:pt x="4746" y="1723"/>
                  </a:cubicBezTo>
                  <a:cubicBezTo>
                    <a:pt x="4818" y="1723"/>
                    <a:pt x="4890" y="1684"/>
                    <a:pt x="4928" y="1590"/>
                  </a:cubicBezTo>
                  <a:lnTo>
                    <a:pt x="5192" y="1060"/>
                  </a:lnTo>
                  <a:lnTo>
                    <a:pt x="5192" y="4977"/>
                  </a:lnTo>
                  <a:lnTo>
                    <a:pt x="852" y="4977"/>
                  </a:lnTo>
                  <a:cubicBezTo>
                    <a:pt x="381" y="4977"/>
                    <a:pt x="1" y="5357"/>
                    <a:pt x="1" y="5829"/>
                  </a:cubicBezTo>
                  <a:lnTo>
                    <a:pt x="1" y="7994"/>
                  </a:lnTo>
                  <a:cubicBezTo>
                    <a:pt x="1" y="8129"/>
                    <a:pt x="102" y="8196"/>
                    <a:pt x="203" y="8196"/>
                  </a:cubicBezTo>
                  <a:cubicBezTo>
                    <a:pt x="304" y="8196"/>
                    <a:pt x="405" y="8129"/>
                    <a:pt x="405" y="7994"/>
                  </a:cubicBezTo>
                  <a:lnTo>
                    <a:pt x="405" y="5829"/>
                  </a:lnTo>
                  <a:cubicBezTo>
                    <a:pt x="405" y="5583"/>
                    <a:pt x="607" y="5381"/>
                    <a:pt x="852" y="5381"/>
                  </a:cubicBezTo>
                  <a:lnTo>
                    <a:pt x="3465" y="5381"/>
                  </a:lnTo>
                  <a:lnTo>
                    <a:pt x="3465" y="7994"/>
                  </a:lnTo>
                  <a:cubicBezTo>
                    <a:pt x="3465" y="8129"/>
                    <a:pt x="3566" y="8196"/>
                    <a:pt x="3667" y="8196"/>
                  </a:cubicBezTo>
                  <a:cubicBezTo>
                    <a:pt x="3768" y="8196"/>
                    <a:pt x="3869" y="8129"/>
                    <a:pt x="3869" y="7994"/>
                  </a:cubicBezTo>
                  <a:lnTo>
                    <a:pt x="3869" y="5386"/>
                  </a:lnTo>
                  <a:lnTo>
                    <a:pt x="6929" y="5386"/>
                  </a:lnTo>
                  <a:lnTo>
                    <a:pt x="6929" y="7994"/>
                  </a:lnTo>
                  <a:cubicBezTo>
                    <a:pt x="6929" y="8131"/>
                    <a:pt x="7031" y="8200"/>
                    <a:pt x="7132" y="8200"/>
                  </a:cubicBezTo>
                  <a:cubicBezTo>
                    <a:pt x="7233" y="8200"/>
                    <a:pt x="7334" y="8131"/>
                    <a:pt x="7334" y="7994"/>
                  </a:cubicBezTo>
                  <a:lnTo>
                    <a:pt x="7334" y="5386"/>
                  </a:lnTo>
                  <a:lnTo>
                    <a:pt x="9946" y="5386"/>
                  </a:lnTo>
                  <a:cubicBezTo>
                    <a:pt x="10192" y="5386"/>
                    <a:pt x="10389" y="5583"/>
                    <a:pt x="10394" y="5829"/>
                  </a:cubicBezTo>
                  <a:lnTo>
                    <a:pt x="10394" y="7994"/>
                  </a:lnTo>
                  <a:cubicBezTo>
                    <a:pt x="10394" y="8131"/>
                    <a:pt x="10495" y="8200"/>
                    <a:pt x="10596" y="8200"/>
                  </a:cubicBezTo>
                  <a:cubicBezTo>
                    <a:pt x="10697" y="8200"/>
                    <a:pt x="10798" y="8131"/>
                    <a:pt x="10798" y="7994"/>
                  </a:cubicBezTo>
                  <a:lnTo>
                    <a:pt x="10798" y="5829"/>
                  </a:lnTo>
                  <a:cubicBezTo>
                    <a:pt x="10798" y="5357"/>
                    <a:pt x="10413" y="4977"/>
                    <a:pt x="9942" y="4977"/>
                  </a:cubicBezTo>
                  <a:lnTo>
                    <a:pt x="5597" y="4977"/>
                  </a:lnTo>
                  <a:lnTo>
                    <a:pt x="5597" y="1060"/>
                  </a:lnTo>
                  <a:lnTo>
                    <a:pt x="5866" y="1590"/>
                  </a:lnTo>
                  <a:cubicBezTo>
                    <a:pt x="5908" y="1659"/>
                    <a:pt x="5971" y="1688"/>
                    <a:pt x="6033" y="1688"/>
                  </a:cubicBezTo>
                  <a:cubicBezTo>
                    <a:pt x="6160" y="1688"/>
                    <a:pt x="6285" y="1564"/>
                    <a:pt x="6227" y="1412"/>
                  </a:cubicBezTo>
                  <a:lnTo>
                    <a:pt x="5577" y="112"/>
                  </a:lnTo>
                  <a:cubicBezTo>
                    <a:pt x="5539" y="38"/>
                    <a:pt x="5467" y="1"/>
                    <a:pt x="5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20" name="Google Shape;8120;p29"/>
          <p:cNvSpPr txBox="1"/>
          <p:nvPr/>
        </p:nvSpPr>
        <p:spPr>
          <a:xfrm>
            <a:off x="849675" y="71597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1" name="Google Shape;8121;p29"/>
          <p:cNvSpPr txBox="1"/>
          <p:nvPr/>
        </p:nvSpPr>
        <p:spPr>
          <a:xfrm>
            <a:off x="4858400" y="71597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Teamwork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2" name="Google Shape;8122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8126" name="Shape 8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27" name="Google Shape;8127;p30"/>
          <p:cNvGrpSpPr/>
          <p:nvPr/>
        </p:nvGrpSpPr>
        <p:grpSpPr>
          <a:xfrm>
            <a:off x="1770285" y="3182228"/>
            <a:ext cx="294160" cy="358367"/>
            <a:chOff x="1770285" y="3381478"/>
            <a:chExt cx="294160" cy="358367"/>
          </a:xfrm>
        </p:grpSpPr>
        <p:sp>
          <p:nvSpPr>
            <p:cNvPr id="8128" name="Google Shape;8128;p30"/>
            <p:cNvSpPr/>
            <p:nvPr/>
          </p:nvSpPr>
          <p:spPr>
            <a:xfrm>
              <a:off x="1775607" y="3432366"/>
              <a:ext cx="223714" cy="302183"/>
            </a:xfrm>
            <a:custGeom>
              <a:rect b="b" l="l" r="r" t="t"/>
              <a:pathLst>
                <a:path extrusionOk="0" h="11526" w="8533">
                  <a:moveTo>
                    <a:pt x="0" y="1"/>
                  </a:moveTo>
                  <a:lnTo>
                    <a:pt x="0" y="8979"/>
                  </a:lnTo>
                  <a:lnTo>
                    <a:pt x="1873" y="10851"/>
                  </a:lnTo>
                  <a:lnTo>
                    <a:pt x="2546" y="11525"/>
                  </a:lnTo>
                  <a:lnTo>
                    <a:pt x="8533" y="11525"/>
                  </a:lnTo>
                  <a:lnTo>
                    <a:pt x="8533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9" name="Google Shape;8129;p30"/>
            <p:cNvSpPr/>
            <p:nvPr/>
          </p:nvSpPr>
          <p:spPr>
            <a:xfrm>
              <a:off x="1775607" y="3655215"/>
              <a:ext cx="79308" cy="79334"/>
            </a:xfrm>
            <a:custGeom>
              <a:rect b="b" l="l" r="r" t="t"/>
              <a:pathLst>
                <a:path extrusionOk="0" h="3026" w="3025">
                  <a:moveTo>
                    <a:pt x="0" y="1"/>
                  </a:moveTo>
                  <a:lnTo>
                    <a:pt x="0" y="479"/>
                  </a:lnTo>
                  <a:lnTo>
                    <a:pt x="1873" y="2351"/>
                  </a:lnTo>
                  <a:lnTo>
                    <a:pt x="2546" y="3025"/>
                  </a:lnTo>
                  <a:lnTo>
                    <a:pt x="3024" y="3025"/>
                  </a:lnTo>
                  <a:lnTo>
                    <a:pt x="3024" y="254"/>
                  </a:lnTo>
                  <a:cubicBezTo>
                    <a:pt x="3024" y="117"/>
                    <a:pt x="2908" y="5"/>
                    <a:pt x="2771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0" name="Google Shape;8130;p30"/>
            <p:cNvSpPr/>
            <p:nvPr/>
          </p:nvSpPr>
          <p:spPr>
            <a:xfrm>
              <a:off x="1903024" y="3432366"/>
              <a:ext cx="96297" cy="100308"/>
            </a:xfrm>
            <a:custGeom>
              <a:rect b="b" l="l" r="r" t="t"/>
              <a:pathLst>
                <a:path extrusionOk="0" h="3826" w="3673">
                  <a:moveTo>
                    <a:pt x="482" y="1"/>
                  </a:moveTo>
                  <a:cubicBezTo>
                    <a:pt x="1" y="1946"/>
                    <a:pt x="1471" y="3825"/>
                    <a:pt x="3474" y="3825"/>
                  </a:cubicBezTo>
                  <a:cubicBezTo>
                    <a:pt x="3539" y="3825"/>
                    <a:pt x="3608" y="3822"/>
                    <a:pt x="3673" y="3818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1" name="Google Shape;8131;p30"/>
            <p:cNvSpPr/>
            <p:nvPr/>
          </p:nvSpPr>
          <p:spPr>
            <a:xfrm>
              <a:off x="1825263" y="3432366"/>
              <a:ext cx="174058" cy="302183"/>
            </a:xfrm>
            <a:custGeom>
              <a:rect b="b" l="l" r="r" t="t"/>
              <a:pathLst>
                <a:path extrusionOk="0" h="11526" w="6639">
                  <a:moveTo>
                    <a:pt x="5904" y="1"/>
                  </a:moveTo>
                  <a:lnTo>
                    <a:pt x="5904" y="10877"/>
                  </a:lnTo>
                  <a:lnTo>
                    <a:pt x="0" y="10877"/>
                  </a:lnTo>
                  <a:lnTo>
                    <a:pt x="652" y="11525"/>
                  </a:lnTo>
                  <a:lnTo>
                    <a:pt x="6639" y="11525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2" name="Google Shape;8132;p30"/>
            <p:cNvSpPr/>
            <p:nvPr/>
          </p:nvSpPr>
          <p:spPr>
            <a:xfrm>
              <a:off x="1808929" y="3498749"/>
              <a:ext cx="156990" cy="22809"/>
            </a:xfrm>
            <a:custGeom>
              <a:rect b="b" l="l" r="r" t="t"/>
              <a:pathLst>
                <a:path extrusionOk="0" h="870" w="5988">
                  <a:moveTo>
                    <a:pt x="0" y="0"/>
                  </a:moveTo>
                  <a:lnTo>
                    <a:pt x="0" y="870"/>
                  </a:lnTo>
                  <a:lnTo>
                    <a:pt x="5987" y="87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3" name="Google Shape;8133;p30"/>
            <p:cNvSpPr/>
            <p:nvPr/>
          </p:nvSpPr>
          <p:spPr>
            <a:xfrm>
              <a:off x="1928271" y="3498749"/>
              <a:ext cx="37727" cy="22809"/>
            </a:xfrm>
            <a:custGeom>
              <a:rect b="b" l="l" r="r" t="t"/>
              <a:pathLst>
                <a:path extrusionOk="0" h="870" w="1439">
                  <a:moveTo>
                    <a:pt x="1" y="0"/>
                  </a:moveTo>
                  <a:cubicBezTo>
                    <a:pt x="254" y="355"/>
                    <a:pt x="577" y="649"/>
                    <a:pt x="953" y="870"/>
                  </a:cubicBezTo>
                  <a:lnTo>
                    <a:pt x="1439" y="870"/>
                  </a:lnTo>
                  <a:lnTo>
                    <a:pt x="1439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4" name="Google Shape;8134;p30"/>
            <p:cNvSpPr/>
            <p:nvPr/>
          </p:nvSpPr>
          <p:spPr>
            <a:xfrm>
              <a:off x="1775502" y="3667773"/>
              <a:ext cx="66881" cy="66776"/>
            </a:xfrm>
            <a:custGeom>
              <a:rect b="b" l="l" r="r" t="t"/>
              <a:pathLst>
                <a:path extrusionOk="0" h="2547" w="2551">
                  <a:moveTo>
                    <a:pt x="1" y="0"/>
                  </a:moveTo>
                  <a:lnTo>
                    <a:pt x="2550" y="2546"/>
                  </a:lnTo>
                  <a:lnTo>
                    <a:pt x="2550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5" name="Google Shape;8135;p30"/>
            <p:cNvSpPr/>
            <p:nvPr/>
          </p:nvSpPr>
          <p:spPr>
            <a:xfrm>
              <a:off x="1929031" y="3386695"/>
              <a:ext cx="130117" cy="130222"/>
            </a:xfrm>
            <a:custGeom>
              <a:rect b="b" l="l" r="r" t="t"/>
              <a:pathLst>
                <a:path extrusionOk="0" h="4967" w="4963">
                  <a:moveTo>
                    <a:pt x="2482" y="1"/>
                  </a:moveTo>
                  <a:cubicBezTo>
                    <a:pt x="1113" y="1"/>
                    <a:pt x="1" y="1113"/>
                    <a:pt x="1" y="2482"/>
                  </a:cubicBezTo>
                  <a:cubicBezTo>
                    <a:pt x="1" y="3854"/>
                    <a:pt x="1113" y="4966"/>
                    <a:pt x="2482" y="4966"/>
                  </a:cubicBezTo>
                  <a:cubicBezTo>
                    <a:pt x="3854" y="4966"/>
                    <a:pt x="4963" y="3854"/>
                    <a:pt x="4963" y="2482"/>
                  </a:cubicBezTo>
                  <a:cubicBezTo>
                    <a:pt x="4963" y="1113"/>
                    <a:pt x="3854" y="1"/>
                    <a:pt x="2482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6" name="Google Shape;8136;p30"/>
            <p:cNvSpPr/>
            <p:nvPr/>
          </p:nvSpPr>
          <p:spPr>
            <a:xfrm>
              <a:off x="1981938" y="3415954"/>
              <a:ext cx="47218" cy="47218"/>
            </a:xfrm>
            <a:custGeom>
              <a:rect b="b" l="l" r="r" t="t"/>
              <a:pathLst>
                <a:path extrusionOk="0" h="1801" w="1801">
                  <a:moveTo>
                    <a:pt x="898" y="0"/>
                  </a:moveTo>
                  <a:cubicBezTo>
                    <a:pt x="402" y="0"/>
                    <a:pt x="0" y="402"/>
                    <a:pt x="0" y="898"/>
                  </a:cubicBezTo>
                  <a:cubicBezTo>
                    <a:pt x="0" y="1398"/>
                    <a:pt x="402" y="1800"/>
                    <a:pt x="898" y="1800"/>
                  </a:cubicBezTo>
                  <a:cubicBezTo>
                    <a:pt x="1398" y="1800"/>
                    <a:pt x="1800" y="1398"/>
                    <a:pt x="1800" y="898"/>
                  </a:cubicBezTo>
                  <a:cubicBezTo>
                    <a:pt x="1800" y="402"/>
                    <a:pt x="1398" y="0"/>
                    <a:pt x="898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7" name="Google Shape;8137;p30"/>
            <p:cNvSpPr/>
            <p:nvPr/>
          </p:nvSpPr>
          <p:spPr>
            <a:xfrm>
              <a:off x="1770285" y="3427149"/>
              <a:ext cx="234280" cy="312696"/>
            </a:xfrm>
            <a:custGeom>
              <a:rect b="b" l="l" r="r" t="t"/>
              <a:pathLst>
                <a:path extrusionOk="0" h="11927" w="8936">
                  <a:moveTo>
                    <a:pt x="2546" y="9377"/>
                  </a:moveTo>
                  <a:lnTo>
                    <a:pt x="2546" y="11242"/>
                  </a:lnTo>
                  <a:lnTo>
                    <a:pt x="685" y="9377"/>
                  </a:lnTo>
                  <a:close/>
                  <a:moveTo>
                    <a:pt x="200" y="1"/>
                  </a:moveTo>
                  <a:cubicBezTo>
                    <a:pt x="91" y="1"/>
                    <a:pt x="0" y="88"/>
                    <a:pt x="0" y="200"/>
                  </a:cubicBezTo>
                  <a:lnTo>
                    <a:pt x="0" y="9178"/>
                  </a:lnTo>
                  <a:cubicBezTo>
                    <a:pt x="0" y="9232"/>
                    <a:pt x="22" y="9283"/>
                    <a:pt x="58" y="9319"/>
                  </a:cubicBezTo>
                  <a:lnTo>
                    <a:pt x="2608" y="11869"/>
                  </a:lnTo>
                  <a:cubicBezTo>
                    <a:pt x="2644" y="11905"/>
                    <a:pt x="2695" y="11927"/>
                    <a:pt x="2749" y="11927"/>
                  </a:cubicBezTo>
                  <a:lnTo>
                    <a:pt x="8736" y="11927"/>
                  </a:lnTo>
                  <a:cubicBezTo>
                    <a:pt x="8845" y="11927"/>
                    <a:pt x="8935" y="11836"/>
                    <a:pt x="8935" y="11728"/>
                  </a:cubicBezTo>
                  <a:lnTo>
                    <a:pt x="8935" y="9714"/>
                  </a:lnTo>
                  <a:cubicBezTo>
                    <a:pt x="8935" y="9604"/>
                    <a:pt x="8848" y="9515"/>
                    <a:pt x="8742" y="9515"/>
                  </a:cubicBezTo>
                  <a:cubicBezTo>
                    <a:pt x="8740" y="9515"/>
                    <a:pt x="8738" y="9515"/>
                    <a:pt x="8736" y="9515"/>
                  </a:cubicBezTo>
                  <a:cubicBezTo>
                    <a:pt x="8624" y="9515"/>
                    <a:pt x="8533" y="9602"/>
                    <a:pt x="8533" y="9714"/>
                  </a:cubicBezTo>
                  <a:lnTo>
                    <a:pt x="8533" y="11525"/>
                  </a:lnTo>
                  <a:lnTo>
                    <a:pt x="2948" y="11525"/>
                  </a:lnTo>
                  <a:lnTo>
                    <a:pt x="2948" y="9178"/>
                  </a:lnTo>
                  <a:cubicBezTo>
                    <a:pt x="2948" y="9066"/>
                    <a:pt x="2858" y="8979"/>
                    <a:pt x="2749" y="8979"/>
                  </a:cubicBezTo>
                  <a:lnTo>
                    <a:pt x="402" y="8979"/>
                  </a:lnTo>
                  <a:lnTo>
                    <a:pt x="402" y="399"/>
                  </a:lnTo>
                  <a:lnTo>
                    <a:pt x="2304" y="399"/>
                  </a:lnTo>
                  <a:cubicBezTo>
                    <a:pt x="2572" y="399"/>
                    <a:pt x="2572" y="1"/>
                    <a:pt x="23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8" name="Google Shape;8138;p30"/>
            <p:cNvSpPr/>
            <p:nvPr/>
          </p:nvSpPr>
          <p:spPr>
            <a:xfrm>
              <a:off x="1803712" y="3381478"/>
              <a:ext cx="260733" cy="284932"/>
            </a:xfrm>
            <a:custGeom>
              <a:rect b="b" l="l" r="r" t="t"/>
              <a:pathLst>
                <a:path extrusionOk="0" h="10868" w="9945">
                  <a:moveTo>
                    <a:pt x="5469" y="4673"/>
                  </a:moveTo>
                  <a:cubicBezTo>
                    <a:pt x="5628" y="4817"/>
                    <a:pt x="5802" y="4937"/>
                    <a:pt x="5987" y="5038"/>
                  </a:cubicBezTo>
                  <a:lnTo>
                    <a:pt x="5987" y="5143"/>
                  </a:lnTo>
                  <a:lnTo>
                    <a:pt x="399" y="5143"/>
                  </a:lnTo>
                  <a:lnTo>
                    <a:pt x="399" y="4673"/>
                  </a:lnTo>
                  <a:close/>
                  <a:moveTo>
                    <a:pt x="7262" y="0"/>
                  </a:moveTo>
                  <a:cubicBezTo>
                    <a:pt x="6156" y="0"/>
                    <a:pt x="5146" y="685"/>
                    <a:pt x="4752" y="1743"/>
                  </a:cubicBezTo>
                  <a:lnTo>
                    <a:pt x="1818" y="1743"/>
                  </a:lnTo>
                  <a:cubicBezTo>
                    <a:pt x="1554" y="1743"/>
                    <a:pt x="1554" y="2141"/>
                    <a:pt x="1818" y="2141"/>
                  </a:cubicBezTo>
                  <a:lnTo>
                    <a:pt x="4636" y="2141"/>
                  </a:lnTo>
                  <a:cubicBezTo>
                    <a:pt x="4484" y="2887"/>
                    <a:pt x="4654" y="3662"/>
                    <a:pt x="5107" y="4274"/>
                  </a:cubicBezTo>
                  <a:lnTo>
                    <a:pt x="199" y="4274"/>
                  </a:lnTo>
                  <a:cubicBezTo>
                    <a:pt x="91" y="4274"/>
                    <a:pt x="0" y="4365"/>
                    <a:pt x="0" y="4473"/>
                  </a:cubicBezTo>
                  <a:lnTo>
                    <a:pt x="0" y="5343"/>
                  </a:lnTo>
                  <a:cubicBezTo>
                    <a:pt x="0" y="5455"/>
                    <a:pt x="91" y="5545"/>
                    <a:pt x="199" y="5545"/>
                  </a:cubicBezTo>
                  <a:lnTo>
                    <a:pt x="6190" y="5545"/>
                  </a:lnTo>
                  <a:cubicBezTo>
                    <a:pt x="6298" y="5545"/>
                    <a:pt x="6389" y="5455"/>
                    <a:pt x="6389" y="5343"/>
                  </a:cubicBezTo>
                  <a:lnTo>
                    <a:pt x="6389" y="5216"/>
                  </a:lnTo>
                  <a:cubicBezTo>
                    <a:pt x="6668" y="5314"/>
                    <a:pt x="6965" y="5364"/>
                    <a:pt x="7262" y="5364"/>
                  </a:cubicBezTo>
                  <a:lnTo>
                    <a:pt x="7262" y="10667"/>
                  </a:lnTo>
                  <a:cubicBezTo>
                    <a:pt x="7262" y="10801"/>
                    <a:pt x="7361" y="10868"/>
                    <a:pt x="7461" y="10868"/>
                  </a:cubicBezTo>
                  <a:cubicBezTo>
                    <a:pt x="7561" y="10868"/>
                    <a:pt x="7660" y="10801"/>
                    <a:pt x="7660" y="10667"/>
                  </a:cubicBezTo>
                  <a:lnTo>
                    <a:pt x="7660" y="5332"/>
                  </a:lnTo>
                  <a:cubicBezTo>
                    <a:pt x="8761" y="5169"/>
                    <a:pt x="9645" y="4343"/>
                    <a:pt x="9884" y="3260"/>
                  </a:cubicBezTo>
                  <a:cubicBezTo>
                    <a:pt x="9906" y="3151"/>
                    <a:pt x="9837" y="3043"/>
                    <a:pt x="9728" y="3021"/>
                  </a:cubicBezTo>
                  <a:cubicBezTo>
                    <a:pt x="9713" y="3018"/>
                    <a:pt x="9698" y="3016"/>
                    <a:pt x="9683" y="3016"/>
                  </a:cubicBezTo>
                  <a:cubicBezTo>
                    <a:pt x="9592" y="3016"/>
                    <a:pt x="9511" y="3080"/>
                    <a:pt x="9489" y="3173"/>
                  </a:cubicBezTo>
                  <a:cubicBezTo>
                    <a:pt x="9258" y="4233"/>
                    <a:pt x="8319" y="4965"/>
                    <a:pt x="7260" y="4965"/>
                  </a:cubicBezTo>
                  <a:cubicBezTo>
                    <a:pt x="7158" y="4965"/>
                    <a:pt x="7054" y="4958"/>
                    <a:pt x="6950" y="4944"/>
                  </a:cubicBezTo>
                  <a:cubicBezTo>
                    <a:pt x="5773" y="4781"/>
                    <a:pt x="4919" y="3742"/>
                    <a:pt x="4984" y="2554"/>
                  </a:cubicBezTo>
                  <a:cubicBezTo>
                    <a:pt x="5053" y="1366"/>
                    <a:pt x="6020" y="428"/>
                    <a:pt x="7211" y="403"/>
                  </a:cubicBezTo>
                  <a:cubicBezTo>
                    <a:pt x="7230" y="402"/>
                    <a:pt x="7249" y="402"/>
                    <a:pt x="7267" y="402"/>
                  </a:cubicBezTo>
                  <a:cubicBezTo>
                    <a:pt x="8431" y="402"/>
                    <a:pt x="9411" y="1283"/>
                    <a:pt x="9533" y="2449"/>
                  </a:cubicBezTo>
                  <a:cubicBezTo>
                    <a:pt x="9544" y="2571"/>
                    <a:pt x="9636" y="2628"/>
                    <a:pt x="9728" y="2628"/>
                  </a:cubicBezTo>
                  <a:cubicBezTo>
                    <a:pt x="9836" y="2628"/>
                    <a:pt x="9945" y="2551"/>
                    <a:pt x="9931" y="2409"/>
                  </a:cubicBezTo>
                  <a:cubicBezTo>
                    <a:pt x="9801" y="1170"/>
                    <a:pt x="8837" y="182"/>
                    <a:pt x="7606" y="22"/>
                  </a:cubicBezTo>
                  <a:cubicBezTo>
                    <a:pt x="7490" y="7"/>
                    <a:pt x="7376" y="0"/>
                    <a:pt x="7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9" name="Google Shape;8139;p30"/>
            <p:cNvSpPr/>
            <p:nvPr/>
          </p:nvSpPr>
          <p:spPr>
            <a:xfrm>
              <a:off x="1956114" y="3410684"/>
              <a:ext cx="87095" cy="77787"/>
            </a:xfrm>
            <a:custGeom>
              <a:rect b="b" l="l" r="r" t="t"/>
              <a:pathLst>
                <a:path extrusionOk="0" h="2967" w="3322">
                  <a:moveTo>
                    <a:pt x="1879" y="400"/>
                  </a:moveTo>
                  <a:cubicBezTo>
                    <a:pt x="2239" y="400"/>
                    <a:pt x="2582" y="681"/>
                    <a:pt x="2582" y="1103"/>
                  </a:cubicBezTo>
                  <a:cubicBezTo>
                    <a:pt x="2582" y="1522"/>
                    <a:pt x="2239" y="1802"/>
                    <a:pt x="1880" y="1802"/>
                  </a:cubicBezTo>
                  <a:cubicBezTo>
                    <a:pt x="1708" y="1802"/>
                    <a:pt x="1534" y="1738"/>
                    <a:pt x="1391" y="1596"/>
                  </a:cubicBezTo>
                  <a:cubicBezTo>
                    <a:pt x="1116" y="1324"/>
                    <a:pt x="1116" y="878"/>
                    <a:pt x="1391" y="607"/>
                  </a:cubicBezTo>
                  <a:cubicBezTo>
                    <a:pt x="1533" y="464"/>
                    <a:pt x="1708" y="400"/>
                    <a:pt x="1879" y="400"/>
                  </a:cubicBezTo>
                  <a:close/>
                  <a:moveTo>
                    <a:pt x="1876" y="1"/>
                  </a:moveTo>
                  <a:cubicBezTo>
                    <a:pt x="1011" y="1"/>
                    <a:pt x="470" y="985"/>
                    <a:pt x="978" y="1722"/>
                  </a:cubicBezTo>
                  <a:lnTo>
                    <a:pt x="80" y="2624"/>
                  </a:lnTo>
                  <a:cubicBezTo>
                    <a:pt x="0" y="2704"/>
                    <a:pt x="0" y="2831"/>
                    <a:pt x="80" y="2907"/>
                  </a:cubicBezTo>
                  <a:cubicBezTo>
                    <a:pt x="118" y="2946"/>
                    <a:pt x="168" y="2966"/>
                    <a:pt x="220" y="2966"/>
                  </a:cubicBezTo>
                  <a:cubicBezTo>
                    <a:pt x="271" y="2966"/>
                    <a:pt x="322" y="2946"/>
                    <a:pt x="362" y="2907"/>
                  </a:cubicBezTo>
                  <a:lnTo>
                    <a:pt x="1260" y="2008"/>
                  </a:lnTo>
                  <a:cubicBezTo>
                    <a:pt x="1449" y="2137"/>
                    <a:pt x="1666" y="2199"/>
                    <a:pt x="1882" y="2199"/>
                  </a:cubicBezTo>
                  <a:cubicBezTo>
                    <a:pt x="2166" y="2199"/>
                    <a:pt x="2448" y="2090"/>
                    <a:pt x="2662" y="1878"/>
                  </a:cubicBezTo>
                  <a:cubicBezTo>
                    <a:pt x="3321" y="1219"/>
                    <a:pt x="2912" y="93"/>
                    <a:pt x="1985" y="6"/>
                  </a:cubicBezTo>
                  <a:cubicBezTo>
                    <a:pt x="1948" y="2"/>
                    <a:pt x="1912" y="1"/>
                    <a:pt x="18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0" name="Google Shape;8140;p30"/>
            <p:cNvSpPr/>
            <p:nvPr/>
          </p:nvSpPr>
          <p:spPr>
            <a:xfrm>
              <a:off x="1801903" y="3539491"/>
              <a:ext cx="171043" cy="10461"/>
            </a:xfrm>
            <a:custGeom>
              <a:rect b="b" l="l" r="r" t="t"/>
              <a:pathLst>
                <a:path extrusionOk="0" h="399" w="6524">
                  <a:moveTo>
                    <a:pt x="6262" y="0"/>
                  </a:moveTo>
                  <a:cubicBezTo>
                    <a:pt x="6261" y="0"/>
                    <a:pt x="6260" y="0"/>
                    <a:pt x="6259" y="0"/>
                  </a:cubicBezTo>
                  <a:lnTo>
                    <a:pt x="268" y="0"/>
                  </a:lnTo>
                  <a:cubicBezTo>
                    <a:pt x="0" y="0"/>
                    <a:pt x="0" y="398"/>
                    <a:pt x="268" y="398"/>
                  </a:cubicBezTo>
                  <a:lnTo>
                    <a:pt x="6259" y="398"/>
                  </a:lnTo>
                  <a:cubicBezTo>
                    <a:pt x="6522" y="398"/>
                    <a:pt x="6523" y="0"/>
                    <a:pt x="6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1" name="Google Shape;8141;p30"/>
            <p:cNvSpPr/>
            <p:nvPr/>
          </p:nvSpPr>
          <p:spPr>
            <a:xfrm>
              <a:off x="1801903" y="3562641"/>
              <a:ext cx="171043" cy="10487"/>
            </a:xfrm>
            <a:custGeom>
              <a:rect b="b" l="l" r="r" t="t"/>
              <a:pathLst>
                <a:path extrusionOk="0" h="400" w="6524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6259" y="399"/>
                  </a:lnTo>
                  <a:cubicBezTo>
                    <a:pt x="6523" y="399"/>
                    <a:pt x="6523" y="1"/>
                    <a:pt x="6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2" name="Google Shape;8142;p30"/>
            <p:cNvSpPr/>
            <p:nvPr/>
          </p:nvSpPr>
          <p:spPr>
            <a:xfrm>
              <a:off x="1801903" y="3585712"/>
              <a:ext cx="171043" cy="10566"/>
            </a:xfrm>
            <a:custGeom>
              <a:rect b="b" l="l" r="r" t="t"/>
              <a:pathLst>
                <a:path extrusionOk="0" h="403" w="6524">
                  <a:moveTo>
                    <a:pt x="268" y="1"/>
                  </a:moveTo>
                  <a:cubicBezTo>
                    <a:pt x="0" y="1"/>
                    <a:pt x="0" y="403"/>
                    <a:pt x="268" y="403"/>
                  </a:cubicBezTo>
                  <a:lnTo>
                    <a:pt x="6259" y="403"/>
                  </a:lnTo>
                  <a:cubicBezTo>
                    <a:pt x="6523" y="399"/>
                    <a:pt x="6523" y="1"/>
                    <a:pt x="6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3" name="Google Shape;8143;p30"/>
            <p:cNvSpPr/>
            <p:nvPr/>
          </p:nvSpPr>
          <p:spPr>
            <a:xfrm>
              <a:off x="1801903" y="3608889"/>
              <a:ext cx="171043" cy="10461"/>
            </a:xfrm>
            <a:custGeom>
              <a:rect b="b" l="l" r="r" t="t"/>
              <a:pathLst>
                <a:path extrusionOk="0" h="399" w="6524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6259" y="399"/>
                  </a:lnTo>
                  <a:cubicBezTo>
                    <a:pt x="6523" y="399"/>
                    <a:pt x="6523" y="1"/>
                    <a:pt x="6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44" name="Google Shape;8144;p30"/>
          <p:cNvGrpSpPr/>
          <p:nvPr/>
        </p:nvGrpSpPr>
        <p:grpSpPr>
          <a:xfrm>
            <a:off x="3563273" y="1339872"/>
            <a:ext cx="333198" cy="312146"/>
            <a:chOff x="3563273" y="1539122"/>
            <a:chExt cx="333198" cy="312146"/>
          </a:xfrm>
        </p:grpSpPr>
        <p:sp>
          <p:nvSpPr>
            <p:cNvPr id="8145" name="Google Shape;8145;p30"/>
            <p:cNvSpPr/>
            <p:nvPr/>
          </p:nvSpPr>
          <p:spPr>
            <a:xfrm>
              <a:off x="3771414" y="1658674"/>
              <a:ext cx="72937" cy="72937"/>
            </a:xfrm>
            <a:custGeom>
              <a:rect b="b" l="l" r="r" t="t"/>
              <a:pathLst>
                <a:path extrusionOk="0" h="2782" w="2782">
                  <a:moveTo>
                    <a:pt x="1391" y="0"/>
                  </a:moveTo>
                  <a:cubicBezTo>
                    <a:pt x="623" y="0"/>
                    <a:pt x="0" y="623"/>
                    <a:pt x="0" y="1391"/>
                  </a:cubicBezTo>
                  <a:cubicBezTo>
                    <a:pt x="0" y="2159"/>
                    <a:pt x="623" y="2782"/>
                    <a:pt x="1391" y="2782"/>
                  </a:cubicBezTo>
                  <a:cubicBezTo>
                    <a:pt x="2162" y="2782"/>
                    <a:pt x="2782" y="2159"/>
                    <a:pt x="2782" y="1391"/>
                  </a:cubicBezTo>
                  <a:cubicBezTo>
                    <a:pt x="2782" y="623"/>
                    <a:pt x="2162" y="0"/>
                    <a:pt x="1391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6" name="Google Shape;8146;p30"/>
            <p:cNvSpPr/>
            <p:nvPr/>
          </p:nvSpPr>
          <p:spPr>
            <a:xfrm>
              <a:off x="3767219" y="1687329"/>
              <a:ext cx="81405" cy="44386"/>
            </a:xfrm>
            <a:custGeom>
              <a:rect b="b" l="l" r="r" t="t"/>
              <a:pathLst>
                <a:path extrusionOk="0" h="1693" w="3105">
                  <a:moveTo>
                    <a:pt x="193" y="1"/>
                  </a:moveTo>
                  <a:cubicBezTo>
                    <a:pt x="1" y="870"/>
                    <a:pt x="664" y="1692"/>
                    <a:pt x="1551" y="1692"/>
                  </a:cubicBezTo>
                  <a:cubicBezTo>
                    <a:pt x="2442" y="1692"/>
                    <a:pt x="3105" y="870"/>
                    <a:pt x="2909" y="1"/>
                  </a:cubicBezTo>
                  <a:lnTo>
                    <a:pt x="2909" y="1"/>
                  </a:lnTo>
                  <a:cubicBezTo>
                    <a:pt x="2771" y="638"/>
                    <a:pt x="2206" y="1091"/>
                    <a:pt x="1551" y="1095"/>
                  </a:cubicBezTo>
                  <a:cubicBezTo>
                    <a:pt x="899" y="1091"/>
                    <a:pt x="334" y="638"/>
                    <a:pt x="1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7" name="Google Shape;8147;p30"/>
            <p:cNvSpPr/>
            <p:nvPr/>
          </p:nvSpPr>
          <p:spPr>
            <a:xfrm>
              <a:off x="3568202" y="1653456"/>
              <a:ext cx="78181" cy="83372"/>
            </a:xfrm>
            <a:custGeom>
              <a:rect b="b" l="l" r="r" t="t"/>
              <a:pathLst>
                <a:path extrusionOk="0" h="3180" w="2982">
                  <a:moveTo>
                    <a:pt x="794" y="0"/>
                  </a:moveTo>
                  <a:cubicBezTo>
                    <a:pt x="356" y="0"/>
                    <a:pt x="1" y="355"/>
                    <a:pt x="1" y="797"/>
                  </a:cubicBezTo>
                  <a:lnTo>
                    <a:pt x="1" y="2387"/>
                  </a:lnTo>
                  <a:cubicBezTo>
                    <a:pt x="1" y="2825"/>
                    <a:pt x="356" y="3180"/>
                    <a:pt x="794" y="3180"/>
                  </a:cubicBezTo>
                  <a:lnTo>
                    <a:pt x="2981" y="3180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8" name="Google Shape;8148;p30"/>
            <p:cNvSpPr/>
            <p:nvPr/>
          </p:nvSpPr>
          <p:spPr>
            <a:xfrm>
              <a:off x="3568202" y="1654007"/>
              <a:ext cx="78181" cy="82821"/>
            </a:xfrm>
            <a:custGeom>
              <a:rect b="b" l="l" r="r" t="t"/>
              <a:pathLst>
                <a:path extrusionOk="0" h="3159" w="2982">
                  <a:moveTo>
                    <a:pt x="616" y="1"/>
                  </a:moveTo>
                  <a:lnTo>
                    <a:pt x="616" y="1"/>
                  </a:lnTo>
                  <a:cubicBezTo>
                    <a:pt x="254" y="84"/>
                    <a:pt x="1" y="403"/>
                    <a:pt x="1" y="776"/>
                  </a:cubicBezTo>
                  <a:lnTo>
                    <a:pt x="1" y="2366"/>
                  </a:lnTo>
                  <a:cubicBezTo>
                    <a:pt x="1" y="2804"/>
                    <a:pt x="356" y="3159"/>
                    <a:pt x="794" y="3159"/>
                  </a:cubicBezTo>
                  <a:lnTo>
                    <a:pt x="2981" y="3159"/>
                  </a:lnTo>
                  <a:lnTo>
                    <a:pt x="2981" y="2565"/>
                  </a:lnTo>
                  <a:lnTo>
                    <a:pt x="993" y="2565"/>
                  </a:lnTo>
                  <a:cubicBezTo>
                    <a:pt x="776" y="2561"/>
                    <a:pt x="598" y="2384"/>
                    <a:pt x="598" y="2167"/>
                  </a:cubicBezTo>
                  <a:lnTo>
                    <a:pt x="598" y="178"/>
                  </a:lnTo>
                  <a:cubicBezTo>
                    <a:pt x="598" y="117"/>
                    <a:pt x="602" y="59"/>
                    <a:pt x="616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9" name="Google Shape;8149;p30"/>
            <p:cNvSpPr/>
            <p:nvPr/>
          </p:nvSpPr>
          <p:spPr>
            <a:xfrm>
              <a:off x="3646356" y="1564841"/>
              <a:ext cx="130301" cy="260576"/>
            </a:xfrm>
            <a:custGeom>
              <a:rect b="b" l="l" r="r" t="t"/>
              <a:pathLst>
                <a:path extrusionOk="0" h="9939" w="4970">
                  <a:moveTo>
                    <a:pt x="4969" y="1"/>
                  </a:moveTo>
                  <a:cubicBezTo>
                    <a:pt x="4969" y="1"/>
                    <a:pt x="2981" y="3380"/>
                    <a:pt x="0" y="3380"/>
                  </a:cubicBezTo>
                  <a:lnTo>
                    <a:pt x="0" y="6560"/>
                  </a:lnTo>
                  <a:cubicBezTo>
                    <a:pt x="2981" y="6560"/>
                    <a:pt x="4969" y="9939"/>
                    <a:pt x="4969" y="9939"/>
                  </a:cubicBezTo>
                  <a:lnTo>
                    <a:pt x="496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0" name="Google Shape;8150;p30"/>
            <p:cNvSpPr/>
            <p:nvPr/>
          </p:nvSpPr>
          <p:spPr>
            <a:xfrm>
              <a:off x="3646356" y="1721229"/>
              <a:ext cx="130301" cy="104188"/>
            </a:xfrm>
            <a:custGeom>
              <a:rect b="b" l="l" r="r" t="t"/>
              <a:pathLst>
                <a:path extrusionOk="0" h="3974" w="4970">
                  <a:moveTo>
                    <a:pt x="0" y="1"/>
                  </a:moveTo>
                  <a:lnTo>
                    <a:pt x="0" y="595"/>
                  </a:lnTo>
                  <a:cubicBezTo>
                    <a:pt x="2981" y="595"/>
                    <a:pt x="4969" y="3974"/>
                    <a:pt x="4969" y="3974"/>
                  </a:cubicBezTo>
                  <a:lnTo>
                    <a:pt x="4969" y="2782"/>
                  </a:lnTo>
                  <a:cubicBezTo>
                    <a:pt x="4969" y="2782"/>
                    <a:pt x="2981" y="1"/>
                    <a:pt x="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1" name="Google Shape;8151;p30"/>
            <p:cNvSpPr/>
            <p:nvPr/>
          </p:nvSpPr>
          <p:spPr>
            <a:xfrm>
              <a:off x="3776631" y="1543972"/>
              <a:ext cx="31251" cy="302340"/>
            </a:xfrm>
            <a:custGeom>
              <a:rect b="b" l="l" r="r" t="t"/>
              <a:pathLst>
                <a:path extrusionOk="0" h="11532" w="1192">
                  <a:moveTo>
                    <a:pt x="0" y="0"/>
                  </a:moveTo>
                  <a:lnTo>
                    <a:pt x="0" y="11532"/>
                  </a:lnTo>
                  <a:lnTo>
                    <a:pt x="1192" y="11532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2" name="Google Shape;8152;p30"/>
            <p:cNvSpPr/>
            <p:nvPr/>
          </p:nvSpPr>
          <p:spPr>
            <a:xfrm>
              <a:off x="3776631" y="1820173"/>
              <a:ext cx="31251" cy="26139"/>
            </a:xfrm>
            <a:custGeom>
              <a:rect b="b" l="l" r="r" t="t"/>
              <a:pathLst>
                <a:path extrusionOk="0" h="997" w="1192">
                  <a:moveTo>
                    <a:pt x="0" y="1"/>
                  </a:moveTo>
                  <a:lnTo>
                    <a:pt x="0" y="997"/>
                  </a:lnTo>
                  <a:lnTo>
                    <a:pt x="1192" y="997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3" name="Google Shape;8153;p30"/>
            <p:cNvSpPr/>
            <p:nvPr/>
          </p:nvSpPr>
          <p:spPr>
            <a:xfrm>
              <a:off x="3604671" y="1653456"/>
              <a:ext cx="41712" cy="83372"/>
            </a:xfrm>
            <a:custGeom>
              <a:rect b="b" l="l" r="r" t="t"/>
              <a:pathLst>
                <a:path extrusionOk="0" h="3180" w="1591">
                  <a:moveTo>
                    <a:pt x="0" y="0"/>
                  </a:moveTo>
                  <a:lnTo>
                    <a:pt x="0" y="3180"/>
                  </a:lnTo>
                  <a:lnTo>
                    <a:pt x="1590" y="3180"/>
                  </a:lnTo>
                  <a:lnTo>
                    <a:pt x="1590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4" name="Google Shape;8154;p30"/>
            <p:cNvSpPr/>
            <p:nvPr/>
          </p:nvSpPr>
          <p:spPr>
            <a:xfrm>
              <a:off x="3604671" y="1721229"/>
              <a:ext cx="41712" cy="15599"/>
            </a:xfrm>
            <a:custGeom>
              <a:rect b="b" l="l" r="r" t="t"/>
              <a:pathLst>
                <a:path extrusionOk="0" h="595" w="1591">
                  <a:moveTo>
                    <a:pt x="0" y="1"/>
                  </a:moveTo>
                  <a:lnTo>
                    <a:pt x="0" y="595"/>
                  </a:lnTo>
                  <a:lnTo>
                    <a:pt x="1590" y="595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5" name="Google Shape;8155;p30"/>
            <p:cNvSpPr/>
            <p:nvPr/>
          </p:nvSpPr>
          <p:spPr>
            <a:xfrm>
              <a:off x="3620322" y="1762914"/>
              <a:ext cx="31277" cy="31277"/>
            </a:xfrm>
            <a:custGeom>
              <a:rect b="b" l="l" r="r" t="t"/>
              <a:pathLst>
                <a:path extrusionOk="0" h="1193" w="1193">
                  <a:moveTo>
                    <a:pt x="1" y="1"/>
                  </a:moveTo>
                  <a:lnTo>
                    <a:pt x="1" y="1192"/>
                  </a:lnTo>
                  <a:lnTo>
                    <a:pt x="1192" y="1192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6" name="Google Shape;8156;p30"/>
            <p:cNvSpPr/>
            <p:nvPr/>
          </p:nvSpPr>
          <p:spPr>
            <a:xfrm>
              <a:off x="3604671" y="1736802"/>
              <a:ext cx="41712" cy="78181"/>
            </a:xfrm>
            <a:custGeom>
              <a:rect b="b" l="l" r="r" t="t"/>
              <a:pathLst>
                <a:path extrusionOk="0" h="2982" w="1591">
                  <a:moveTo>
                    <a:pt x="0" y="1"/>
                  </a:moveTo>
                  <a:lnTo>
                    <a:pt x="0" y="2982"/>
                  </a:lnTo>
                  <a:lnTo>
                    <a:pt x="794" y="2982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7" name="Google Shape;8157;p30"/>
            <p:cNvSpPr/>
            <p:nvPr/>
          </p:nvSpPr>
          <p:spPr>
            <a:xfrm>
              <a:off x="3563273" y="1539122"/>
              <a:ext cx="286007" cy="312146"/>
            </a:xfrm>
            <a:custGeom>
              <a:rect b="b" l="l" r="r" t="t"/>
              <a:pathLst>
                <a:path extrusionOk="0" h="11906" w="10909">
                  <a:moveTo>
                    <a:pt x="9515" y="4759"/>
                  </a:moveTo>
                  <a:cubicBezTo>
                    <a:pt x="10101" y="4850"/>
                    <a:pt x="10536" y="5357"/>
                    <a:pt x="10536" y="5951"/>
                  </a:cubicBezTo>
                  <a:cubicBezTo>
                    <a:pt x="10536" y="6545"/>
                    <a:pt x="10101" y="7048"/>
                    <a:pt x="9515" y="7143"/>
                  </a:cubicBezTo>
                  <a:lnTo>
                    <a:pt x="9515" y="4759"/>
                  </a:lnTo>
                  <a:close/>
                  <a:moveTo>
                    <a:pt x="1391" y="4546"/>
                  </a:moveTo>
                  <a:lnTo>
                    <a:pt x="1391" y="7356"/>
                  </a:lnTo>
                  <a:lnTo>
                    <a:pt x="982" y="7356"/>
                  </a:lnTo>
                  <a:cubicBezTo>
                    <a:pt x="645" y="7353"/>
                    <a:pt x="373" y="7081"/>
                    <a:pt x="373" y="6748"/>
                  </a:cubicBezTo>
                  <a:lnTo>
                    <a:pt x="373" y="5158"/>
                  </a:lnTo>
                  <a:cubicBezTo>
                    <a:pt x="373" y="4821"/>
                    <a:pt x="645" y="4549"/>
                    <a:pt x="982" y="4546"/>
                  </a:cubicBezTo>
                  <a:close/>
                  <a:moveTo>
                    <a:pt x="2981" y="4549"/>
                  </a:moveTo>
                  <a:lnTo>
                    <a:pt x="2981" y="7356"/>
                  </a:lnTo>
                  <a:lnTo>
                    <a:pt x="1768" y="7356"/>
                  </a:lnTo>
                  <a:lnTo>
                    <a:pt x="1768" y="4549"/>
                  </a:lnTo>
                  <a:close/>
                  <a:moveTo>
                    <a:pt x="3180" y="8722"/>
                  </a:moveTo>
                  <a:lnTo>
                    <a:pt x="3180" y="9540"/>
                  </a:lnTo>
                  <a:lnTo>
                    <a:pt x="2825" y="9540"/>
                  </a:lnTo>
                  <a:lnTo>
                    <a:pt x="3046" y="8722"/>
                  </a:lnTo>
                  <a:close/>
                  <a:moveTo>
                    <a:pt x="2927" y="7729"/>
                  </a:moveTo>
                  <a:lnTo>
                    <a:pt x="2228" y="10337"/>
                  </a:lnTo>
                  <a:lnTo>
                    <a:pt x="1768" y="10337"/>
                  </a:lnTo>
                  <a:lnTo>
                    <a:pt x="1768" y="7729"/>
                  </a:lnTo>
                  <a:close/>
                  <a:moveTo>
                    <a:pt x="9142" y="374"/>
                  </a:moveTo>
                  <a:lnTo>
                    <a:pt x="9142" y="11528"/>
                  </a:lnTo>
                  <a:lnTo>
                    <a:pt x="8323" y="11528"/>
                  </a:lnTo>
                  <a:lnTo>
                    <a:pt x="8323" y="3673"/>
                  </a:lnTo>
                  <a:cubicBezTo>
                    <a:pt x="8318" y="3555"/>
                    <a:pt x="8227" y="3496"/>
                    <a:pt x="8136" y="3496"/>
                  </a:cubicBezTo>
                  <a:cubicBezTo>
                    <a:pt x="8046" y="3496"/>
                    <a:pt x="7955" y="3555"/>
                    <a:pt x="7950" y="3673"/>
                  </a:cubicBezTo>
                  <a:lnTo>
                    <a:pt x="7950" y="10312"/>
                  </a:lnTo>
                  <a:cubicBezTo>
                    <a:pt x="7635" y="9877"/>
                    <a:pt x="7284" y="9471"/>
                    <a:pt x="6900" y="9098"/>
                  </a:cubicBezTo>
                  <a:cubicBezTo>
                    <a:pt x="6422" y="8624"/>
                    <a:pt x="5882" y="8222"/>
                    <a:pt x="5288" y="7903"/>
                  </a:cubicBezTo>
                  <a:cubicBezTo>
                    <a:pt x="4654" y="7573"/>
                    <a:pt x="4002" y="7389"/>
                    <a:pt x="3354" y="7360"/>
                  </a:cubicBezTo>
                  <a:lnTo>
                    <a:pt x="3354" y="4542"/>
                  </a:lnTo>
                  <a:cubicBezTo>
                    <a:pt x="4002" y="4513"/>
                    <a:pt x="4651" y="4328"/>
                    <a:pt x="5288" y="3999"/>
                  </a:cubicBezTo>
                  <a:cubicBezTo>
                    <a:pt x="5882" y="3680"/>
                    <a:pt x="6422" y="3278"/>
                    <a:pt x="6900" y="2807"/>
                  </a:cubicBezTo>
                  <a:cubicBezTo>
                    <a:pt x="7284" y="2431"/>
                    <a:pt x="7635" y="2025"/>
                    <a:pt x="7950" y="1594"/>
                  </a:cubicBezTo>
                  <a:lnTo>
                    <a:pt x="7950" y="2778"/>
                  </a:lnTo>
                  <a:cubicBezTo>
                    <a:pt x="7955" y="2898"/>
                    <a:pt x="8046" y="2958"/>
                    <a:pt x="8136" y="2958"/>
                  </a:cubicBezTo>
                  <a:cubicBezTo>
                    <a:pt x="8227" y="2958"/>
                    <a:pt x="8318" y="2898"/>
                    <a:pt x="8323" y="2778"/>
                  </a:cubicBezTo>
                  <a:lnTo>
                    <a:pt x="8323" y="374"/>
                  </a:lnTo>
                  <a:close/>
                  <a:moveTo>
                    <a:pt x="8138" y="0"/>
                  </a:moveTo>
                  <a:cubicBezTo>
                    <a:pt x="8033" y="0"/>
                    <a:pt x="7950" y="84"/>
                    <a:pt x="7950" y="189"/>
                  </a:cubicBezTo>
                  <a:lnTo>
                    <a:pt x="7950" y="931"/>
                  </a:lnTo>
                  <a:cubicBezTo>
                    <a:pt x="7577" y="1518"/>
                    <a:pt x="7135" y="2058"/>
                    <a:pt x="6635" y="2543"/>
                  </a:cubicBezTo>
                  <a:cubicBezTo>
                    <a:pt x="5864" y="3289"/>
                    <a:pt x="4643" y="4173"/>
                    <a:pt x="3169" y="4173"/>
                  </a:cubicBezTo>
                  <a:lnTo>
                    <a:pt x="982" y="4173"/>
                  </a:lnTo>
                  <a:cubicBezTo>
                    <a:pt x="439" y="4176"/>
                    <a:pt x="0" y="4615"/>
                    <a:pt x="0" y="5154"/>
                  </a:cubicBezTo>
                  <a:lnTo>
                    <a:pt x="0" y="6744"/>
                  </a:lnTo>
                  <a:cubicBezTo>
                    <a:pt x="0" y="7287"/>
                    <a:pt x="439" y="7726"/>
                    <a:pt x="982" y="7726"/>
                  </a:cubicBezTo>
                  <a:lnTo>
                    <a:pt x="1391" y="7726"/>
                  </a:lnTo>
                  <a:lnTo>
                    <a:pt x="1391" y="10522"/>
                  </a:lnTo>
                  <a:cubicBezTo>
                    <a:pt x="1391" y="10627"/>
                    <a:pt x="1474" y="10710"/>
                    <a:pt x="1579" y="10710"/>
                  </a:cubicBezTo>
                  <a:lnTo>
                    <a:pt x="2373" y="10710"/>
                  </a:lnTo>
                  <a:cubicBezTo>
                    <a:pt x="2459" y="10710"/>
                    <a:pt x="2532" y="10652"/>
                    <a:pt x="2554" y="10569"/>
                  </a:cubicBezTo>
                  <a:lnTo>
                    <a:pt x="2731" y="9913"/>
                  </a:lnTo>
                  <a:lnTo>
                    <a:pt x="3368" y="9913"/>
                  </a:lnTo>
                  <a:cubicBezTo>
                    <a:pt x="3470" y="9913"/>
                    <a:pt x="3553" y="9830"/>
                    <a:pt x="3553" y="9728"/>
                  </a:cubicBezTo>
                  <a:lnTo>
                    <a:pt x="3553" y="8537"/>
                  </a:lnTo>
                  <a:cubicBezTo>
                    <a:pt x="3553" y="8432"/>
                    <a:pt x="3470" y="8349"/>
                    <a:pt x="3368" y="8349"/>
                  </a:cubicBezTo>
                  <a:lnTo>
                    <a:pt x="3148" y="8349"/>
                  </a:lnTo>
                  <a:lnTo>
                    <a:pt x="3311" y="7729"/>
                  </a:lnTo>
                  <a:cubicBezTo>
                    <a:pt x="4723" y="7784"/>
                    <a:pt x="5893" y="8638"/>
                    <a:pt x="6635" y="9359"/>
                  </a:cubicBezTo>
                  <a:cubicBezTo>
                    <a:pt x="7135" y="9848"/>
                    <a:pt x="7577" y="10388"/>
                    <a:pt x="7954" y="10974"/>
                  </a:cubicBezTo>
                  <a:lnTo>
                    <a:pt x="7954" y="11717"/>
                  </a:lnTo>
                  <a:cubicBezTo>
                    <a:pt x="7954" y="11822"/>
                    <a:pt x="8037" y="11905"/>
                    <a:pt x="8138" y="11905"/>
                  </a:cubicBezTo>
                  <a:lnTo>
                    <a:pt x="9330" y="11905"/>
                  </a:lnTo>
                  <a:cubicBezTo>
                    <a:pt x="9435" y="11905"/>
                    <a:pt x="9518" y="11822"/>
                    <a:pt x="9518" y="11717"/>
                  </a:cubicBezTo>
                  <a:lnTo>
                    <a:pt x="9518" y="7519"/>
                  </a:lnTo>
                  <a:cubicBezTo>
                    <a:pt x="10311" y="7425"/>
                    <a:pt x="10909" y="6751"/>
                    <a:pt x="10909" y="5951"/>
                  </a:cubicBezTo>
                  <a:cubicBezTo>
                    <a:pt x="10909" y="5151"/>
                    <a:pt x="10311" y="4477"/>
                    <a:pt x="9518" y="4386"/>
                  </a:cubicBezTo>
                  <a:lnTo>
                    <a:pt x="9518" y="189"/>
                  </a:lnTo>
                  <a:cubicBezTo>
                    <a:pt x="9518" y="84"/>
                    <a:pt x="9431" y="0"/>
                    <a:pt x="93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8" name="Google Shape;8158;p30"/>
            <p:cNvSpPr/>
            <p:nvPr/>
          </p:nvSpPr>
          <p:spPr>
            <a:xfrm>
              <a:off x="3868943" y="1690266"/>
              <a:ext cx="27528" cy="9753"/>
            </a:xfrm>
            <a:custGeom>
              <a:rect b="b" l="l" r="r" t="t"/>
              <a:pathLst>
                <a:path extrusionOk="0" h="372" w="1050">
                  <a:moveTo>
                    <a:pt x="867" y="1"/>
                  </a:moveTo>
                  <a:cubicBezTo>
                    <a:pt x="863" y="1"/>
                    <a:pt x="859" y="1"/>
                    <a:pt x="854" y="1"/>
                  </a:cubicBezTo>
                  <a:lnTo>
                    <a:pt x="257" y="1"/>
                  </a:lnTo>
                  <a:cubicBezTo>
                    <a:pt x="252" y="1"/>
                    <a:pt x="248" y="1"/>
                    <a:pt x="243" y="1"/>
                  </a:cubicBezTo>
                  <a:cubicBezTo>
                    <a:pt x="1" y="1"/>
                    <a:pt x="1" y="371"/>
                    <a:pt x="243" y="371"/>
                  </a:cubicBezTo>
                  <a:cubicBezTo>
                    <a:pt x="248" y="371"/>
                    <a:pt x="252" y="371"/>
                    <a:pt x="257" y="371"/>
                  </a:cubicBezTo>
                  <a:lnTo>
                    <a:pt x="854" y="371"/>
                  </a:lnTo>
                  <a:cubicBezTo>
                    <a:pt x="858" y="371"/>
                    <a:pt x="863" y="371"/>
                    <a:pt x="867" y="371"/>
                  </a:cubicBezTo>
                  <a:cubicBezTo>
                    <a:pt x="966" y="371"/>
                    <a:pt x="1050" y="287"/>
                    <a:pt x="1050" y="186"/>
                  </a:cubicBezTo>
                  <a:cubicBezTo>
                    <a:pt x="1050" y="82"/>
                    <a:pt x="967" y="1"/>
                    <a:pt x="8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9" name="Google Shape;8159;p30"/>
            <p:cNvSpPr/>
            <p:nvPr/>
          </p:nvSpPr>
          <p:spPr>
            <a:xfrm>
              <a:off x="3849358" y="1631407"/>
              <a:ext cx="24251" cy="20738"/>
            </a:xfrm>
            <a:custGeom>
              <a:rect b="b" l="l" r="r" t="t"/>
              <a:pathLst>
                <a:path extrusionOk="0" h="791" w="925">
                  <a:moveTo>
                    <a:pt x="661" y="0"/>
                  </a:moveTo>
                  <a:cubicBezTo>
                    <a:pt x="619" y="0"/>
                    <a:pt x="576" y="15"/>
                    <a:pt x="537" y="51"/>
                  </a:cubicBezTo>
                  <a:lnTo>
                    <a:pt x="113" y="472"/>
                  </a:lnTo>
                  <a:cubicBezTo>
                    <a:pt x="1" y="591"/>
                    <a:pt x="84" y="787"/>
                    <a:pt x="247" y="790"/>
                  </a:cubicBezTo>
                  <a:cubicBezTo>
                    <a:pt x="298" y="790"/>
                    <a:pt x="345" y="772"/>
                    <a:pt x="377" y="736"/>
                  </a:cubicBezTo>
                  <a:lnTo>
                    <a:pt x="801" y="316"/>
                  </a:lnTo>
                  <a:cubicBezTo>
                    <a:pt x="924" y="179"/>
                    <a:pt x="803" y="0"/>
                    <a:pt x="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0" name="Google Shape;8160;p30"/>
            <p:cNvSpPr/>
            <p:nvPr/>
          </p:nvSpPr>
          <p:spPr>
            <a:xfrm>
              <a:off x="3849070" y="1738217"/>
              <a:ext cx="24540" cy="20659"/>
            </a:xfrm>
            <a:custGeom>
              <a:rect b="b" l="l" r="r" t="t"/>
              <a:pathLst>
                <a:path extrusionOk="0" h="788" w="936">
                  <a:moveTo>
                    <a:pt x="265" y="1"/>
                  </a:moveTo>
                  <a:cubicBezTo>
                    <a:pt x="123" y="1"/>
                    <a:pt x="0" y="182"/>
                    <a:pt x="124" y="316"/>
                  </a:cubicBezTo>
                  <a:lnTo>
                    <a:pt x="548" y="736"/>
                  </a:lnTo>
                  <a:cubicBezTo>
                    <a:pt x="587" y="773"/>
                    <a:pt x="630" y="788"/>
                    <a:pt x="672" y="788"/>
                  </a:cubicBezTo>
                  <a:cubicBezTo>
                    <a:pt x="814" y="788"/>
                    <a:pt x="935" y="610"/>
                    <a:pt x="812" y="476"/>
                  </a:cubicBezTo>
                  <a:lnTo>
                    <a:pt x="388" y="52"/>
                  </a:lnTo>
                  <a:cubicBezTo>
                    <a:pt x="349" y="16"/>
                    <a:pt x="306" y="1"/>
                    <a:pt x="2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61" name="Google Shape;8161;p30"/>
          <p:cNvGrpSpPr/>
          <p:nvPr/>
        </p:nvGrpSpPr>
        <p:grpSpPr>
          <a:xfrm>
            <a:off x="2642986" y="2256540"/>
            <a:ext cx="358813" cy="323996"/>
            <a:chOff x="2642986" y="2455790"/>
            <a:chExt cx="358813" cy="323996"/>
          </a:xfrm>
        </p:grpSpPr>
        <p:sp>
          <p:nvSpPr>
            <p:cNvPr id="8162" name="Google Shape;8162;p30"/>
            <p:cNvSpPr/>
            <p:nvPr/>
          </p:nvSpPr>
          <p:spPr>
            <a:xfrm>
              <a:off x="2778007" y="2717677"/>
              <a:ext cx="43049" cy="39326"/>
            </a:xfrm>
            <a:custGeom>
              <a:rect b="b" l="l" r="r" t="t"/>
              <a:pathLst>
                <a:path extrusionOk="0" h="1500" w="1642">
                  <a:moveTo>
                    <a:pt x="341" y="0"/>
                  </a:moveTo>
                  <a:lnTo>
                    <a:pt x="1" y="1500"/>
                  </a:lnTo>
                  <a:lnTo>
                    <a:pt x="1641" y="1500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3" name="Google Shape;8163;p30"/>
            <p:cNvSpPr/>
            <p:nvPr/>
          </p:nvSpPr>
          <p:spPr>
            <a:xfrm>
              <a:off x="2748564" y="2753464"/>
              <a:ext cx="101829" cy="21105"/>
            </a:xfrm>
            <a:custGeom>
              <a:rect b="b" l="l" r="r" t="t"/>
              <a:pathLst>
                <a:path extrusionOk="0" h="805" w="3884">
                  <a:moveTo>
                    <a:pt x="1" y="1"/>
                  </a:moveTo>
                  <a:lnTo>
                    <a:pt x="1" y="805"/>
                  </a:lnTo>
                  <a:lnTo>
                    <a:pt x="3883" y="805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4" name="Google Shape;8164;p30"/>
            <p:cNvSpPr/>
            <p:nvPr/>
          </p:nvSpPr>
          <p:spPr>
            <a:xfrm>
              <a:off x="2648204" y="2525581"/>
              <a:ext cx="302655" cy="197706"/>
            </a:xfrm>
            <a:custGeom>
              <a:rect b="b" l="l" r="r" t="t"/>
              <a:pathLst>
                <a:path extrusionOk="0" h="7541" w="11544">
                  <a:moveTo>
                    <a:pt x="1" y="0"/>
                  </a:moveTo>
                  <a:lnTo>
                    <a:pt x="1" y="7541"/>
                  </a:lnTo>
                  <a:lnTo>
                    <a:pt x="11543" y="7541"/>
                  </a:lnTo>
                  <a:lnTo>
                    <a:pt x="115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5" name="Google Shape;8165;p30"/>
            <p:cNvSpPr/>
            <p:nvPr/>
          </p:nvSpPr>
          <p:spPr>
            <a:xfrm>
              <a:off x="2852726" y="2525581"/>
              <a:ext cx="98132" cy="81694"/>
            </a:xfrm>
            <a:custGeom>
              <a:rect b="b" l="l" r="r" t="t"/>
              <a:pathLst>
                <a:path extrusionOk="0" h="3116" w="3743">
                  <a:moveTo>
                    <a:pt x="1" y="0"/>
                  </a:moveTo>
                  <a:lnTo>
                    <a:pt x="1" y="66"/>
                  </a:lnTo>
                  <a:cubicBezTo>
                    <a:pt x="1" y="1750"/>
                    <a:pt x="1345" y="3115"/>
                    <a:pt x="3003" y="3115"/>
                  </a:cubicBezTo>
                  <a:cubicBezTo>
                    <a:pt x="3253" y="3115"/>
                    <a:pt x="3500" y="3083"/>
                    <a:pt x="3742" y="3021"/>
                  </a:cubicBezTo>
                  <a:lnTo>
                    <a:pt x="3742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6" name="Google Shape;8166;p30"/>
            <p:cNvSpPr/>
            <p:nvPr/>
          </p:nvSpPr>
          <p:spPr>
            <a:xfrm>
              <a:off x="2648204" y="2709314"/>
              <a:ext cx="302655" cy="13974"/>
            </a:xfrm>
            <a:custGeom>
              <a:rect b="b" l="l" r="r" t="t"/>
              <a:pathLst>
                <a:path extrusionOk="0" h="533" w="11544">
                  <a:moveTo>
                    <a:pt x="1" y="0"/>
                  </a:moveTo>
                  <a:lnTo>
                    <a:pt x="1" y="533"/>
                  </a:lnTo>
                  <a:lnTo>
                    <a:pt x="11543" y="533"/>
                  </a:lnTo>
                  <a:lnTo>
                    <a:pt x="11543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7" name="Google Shape;8167;p30"/>
            <p:cNvSpPr/>
            <p:nvPr/>
          </p:nvSpPr>
          <p:spPr>
            <a:xfrm>
              <a:off x="2667578" y="2544012"/>
              <a:ext cx="263905" cy="146608"/>
            </a:xfrm>
            <a:custGeom>
              <a:rect b="b" l="l" r="r" t="t"/>
              <a:pathLst>
                <a:path extrusionOk="0" h="5592" w="10066">
                  <a:moveTo>
                    <a:pt x="1" y="0"/>
                  </a:moveTo>
                  <a:lnTo>
                    <a:pt x="1" y="5592"/>
                  </a:lnTo>
                  <a:lnTo>
                    <a:pt x="10065" y="5592"/>
                  </a:lnTo>
                  <a:lnTo>
                    <a:pt x="10065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8" name="Google Shape;8168;p30"/>
            <p:cNvSpPr/>
            <p:nvPr/>
          </p:nvSpPr>
          <p:spPr>
            <a:xfrm>
              <a:off x="2854457" y="2544012"/>
              <a:ext cx="77027" cy="63263"/>
            </a:xfrm>
            <a:custGeom>
              <a:rect b="b" l="l" r="r" t="t"/>
              <a:pathLst>
                <a:path extrusionOk="0" h="2413" w="2938">
                  <a:moveTo>
                    <a:pt x="0" y="0"/>
                  </a:moveTo>
                  <a:cubicBezTo>
                    <a:pt x="290" y="1376"/>
                    <a:pt x="1496" y="2412"/>
                    <a:pt x="2937" y="2412"/>
                  </a:cubicBezTo>
                  <a:lnTo>
                    <a:pt x="2937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9" name="Google Shape;8169;p30"/>
            <p:cNvSpPr/>
            <p:nvPr/>
          </p:nvSpPr>
          <p:spPr>
            <a:xfrm>
              <a:off x="2667578" y="2544012"/>
              <a:ext cx="263905" cy="146608"/>
            </a:xfrm>
            <a:custGeom>
              <a:rect b="b" l="l" r="r" t="t"/>
              <a:pathLst>
                <a:path extrusionOk="0" h="5592" w="10066">
                  <a:moveTo>
                    <a:pt x="1" y="0"/>
                  </a:moveTo>
                  <a:lnTo>
                    <a:pt x="1" y="5592"/>
                  </a:lnTo>
                  <a:lnTo>
                    <a:pt x="10065" y="5592"/>
                  </a:lnTo>
                  <a:lnTo>
                    <a:pt x="10065" y="4955"/>
                  </a:lnTo>
                  <a:lnTo>
                    <a:pt x="674" y="4955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0" name="Google Shape;8170;p30"/>
            <p:cNvSpPr/>
            <p:nvPr/>
          </p:nvSpPr>
          <p:spPr>
            <a:xfrm>
              <a:off x="2743347" y="2609713"/>
              <a:ext cx="24828" cy="25274"/>
            </a:xfrm>
            <a:custGeom>
              <a:rect b="b" l="l" r="r" t="t"/>
              <a:pathLst>
                <a:path extrusionOk="0" h="964" w="947">
                  <a:moveTo>
                    <a:pt x="1" y="0"/>
                  </a:moveTo>
                  <a:lnTo>
                    <a:pt x="1" y="964"/>
                  </a:lnTo>
                  <a:lnTo>
                    <a:pt x="946" y="964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1" name="Google Shape;8171;p30"/>
            <p:cNvSpPr/>
            <p:nvPr/>
          </p:nvSpPr>
          <p:spPr>
            <a:xfrm>
              <a:off x="2787130" y="2609713"/>
              <a:ext cx="24802" cy="25274"/>
            </a:xfrm>
            <a:custGeom>
              <a:rect b="b" l="l" r="r" t="t"/>
              <a:pathLst>
                <a:path extrusionOk="0" h="964" w="946">
                  <a:moveTo>
                    <a:pt x="0" y="0"/>
                  </a:moveTo>
                  <a:lnTo>
                    <a:pt x="0" y="964"/>
                  </a:lnTo>
                  <a:lnTo>
                    <a:pt x="946" y="964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2" name="Google Shape;8172;p30"/>
            <p:cNvSpPr/>
            <p:nvPr/>
          </p:nvSpPr>
          <p:spPr>
            <a:xfrm>
              <a:off x="2830887" y="2609713"/>
              <a:ext cx="24828" cy="25274"/>
            </a:xfrm>
            <a:custGeom>
              <a:rect b="b" l="l" r="r" t="t"/>
              <a:pathLst>
                <a:path extrusionOk="0" h="964" w="947">
                  <a:moveTo>
                    <a:pt x="1" y="0"/>
                  </a:moveTo>
                  <a:lnTo>
                    <a:pt x="1" y="964"/>
                  </a:lnTo>
                  <a:lnTo>
                    <a:pt x="946" y="964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3" name="Google Shape;8173;p30"/>
            <p:cNvSpPr/>
            <p:nvPr/>
          </p:nvSpPr>
          <p:spPr>
            <a:xfrm>
              <a:off x="2866228" y="2461008"/>
              <a:ext cx="130589" cy="132582"/>
            </a:xfrm>
            <a:custGeom>
              <a:rect b="b" l="l" r="r" t="t"/>
              <a:pathLst>
                <a:path extrusionOk="0" h="5057" w="4981">
                  <a:moveTo>
                    <a:pt x="2488" y="1"/>
                  </a:moveTo>
                  <a:cubicBezTo>
                    <a:pt x="1112" y="1"/>
                    <a:pt x="0" y="1131"/>
                    <a:pt x="0" y="2529"/>
                  </a:cubicBezTo>
                  <a:cubicBezTo>
                    <a:pt x="0" y="3923"/>
                    <a:pt x="1112" y="5057"/>
                    <a:pt x="2488" y="5057"/>
                  </a:cubicBezTo>
                  <a:cubicBezTo>
                    <a:pt x="3865" y="5057"/>
                    <a:pt x="4980" y="3923"/>
                    <a:pt x="4980" y="2529"/>
                  </a:cubicBezTo>
                  <a:cubicBezTo>
                    <a:pt x="4980" y="1131"/>
                    <a:pt x="3865" y="1"/>
                    <a:pt x="2488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4" name="Google Shape;8174;p30"/>
            <p:cNvSpPr/>
            <p:nvPr/>
          </p:nvSpPr>
          <p:spPr>
            <a:xfrm>
              <a:off x="2904585" y="2500046"/>
              <a:ext cx="53772" cy="54532"/>
            </a:xfrm>
            <a:custGeom>
              <a:rect b="b" l="l" r="r" t="t"/>
              <a:pathLst>
                <a:path extrusionOk="0" h="2080" w="2051">
                  <a:moveTo>
                    <a:pt x="1025" y="0"/>
                  </a:moveTo>
                  <a:cubicBezTo>
                    <a:pt x="460" y="0"/>
                    <a:pt x="0" y="464"/>
                    <a:pt x="0" y="1040"/>
                  </a:cubicBezTo>
                  <a:cubicBezTo>
                    <a:pt x="0" y="1615"/>
                    <a:pt x="460" y="2079"/>
                    <a:pt x="1025" y="2079"/>
                  </a:cubicBezTo>
                  <a:cubicBezTo>
                    <a:pt x="1590" y="2079"/>
                    <a:pt x="2050" y="1615"/>
                    <a:pt x="2050" y="1040"/>
                  </a:cubicBezTo>
                  <a:cubicBezTo>
                    <a:pt x="2050" y="464"/>
                    <a:pt x="1590" y="0"/>
                    <a:pt x="1025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5" name="Google Shape;8175;p30"/>
            <p:cNvSpPr/>
            <p:nvPr/>
          </p:nvSpPr>
          <p:spPr>
            <a:xfrm>
              <a:off x="2642986" y="2520259"/>
              <a:ext cx="249276" cy="259527"/>
            </a:xfrm>
            <a:custGeom>
              <a:rect b="b" l="l" r="r" t="t"/>
              <a:pathLst>
                <a:path extrusionOk="0" h="9899" w="9508">
                  <a:moveTo>
                    <a:pt x="6339" y="7947"/>
                  </a:moveTo>
                  <a:lnTo>
                    <a:pt x="6509" y="8696"/>
                  </a:lnTo>
                  <a:lnTo>
                    <a:pt x="5433" y="8696"/>
                  </a:lnTo>
                  <a:lnTo>
                    <a:pt x="5600" y="7947"/>
                  </a:lnTo>
                  <a:close/>
                  <a:moveTo>
                    <a:pt x="7711" y="9098"/>
                  </a:moveTo>
                  <a:lnTo>
                    <a:pt x="7711" y="9500"/>
                  </a:lnTo>
                  <a:lnTo>
                    <a:pt x="4231" y="9500"/>
                  </a:lnTo>
                  <a:lnTo>
                    <a:pt x="4231" y="9098"/>
                  </a:lnTo>
                  <a:close/>
                  <a:moveTo>
                    <a:pt x="200" y="1"/>
                  </a:moveTo>
                  <a:cubicBezTo>
                    <a:pt x="91" y="1"/>
                    <a:pt x="1" y="91"/>
                    <a:pt x="1" y="203"/>
                  </a:cubicBezTo>
                  <a:lnTo>
                    <a:pt x="1" y="7744"/>
                  </a:lnTo>
                  <a:cubicBezTo>
                    <a:pt x="1" y="7856"/>
                    <a:pt x="91" y="7947"/>
                    <a:pt x="200" y="7947"/>
                  </a:cubicBezTo>
                  <a:lnTo>
                    <a:pt x="5191" y="7947"/>
                  </a:lnTo>
                  <a:lnTo>
                    <a:pt x="5020" y="8693"/>
                  </a:lnTo>
                  <a:lnTo>
                    <a:pt x="4028" y="8693"/>
                  </a:lnTo>
                  <a:cubicBezTo>
                    <a:pt x="3919" y="8693"/>
                    <a:pt x="3829" y="8783"/>
                    <a:pt x="3829" y="8896"/>
                  </a:cubicBezTo>
                  <a:lnTo>
                    <a:pt x="3829" y="9700"/>
                  </a:lnTo>
                  <a:cubicBezTo>
                    <a:pt x="3829" y="9808"/>
                    <a:pt x="3919" y="9899"/>
                    <a:pt x="4028" y="9899"/>
                  </a:cubicBezTo>
                  <a:lnTo>
                    <a:pt x="7910" y="9899"/>
                  </a:lnTo>
                  <a:cubicBezTo>
                    <a:pt x="8023" y="9899"/>
                    <a:pt x="8113" y="9808"/>
                    <a:pt x="8113" y="9700"/>
                  </a:cubicBezTo>
                  <a:lnTo>
                    <a:pt x="8113" y="8896"/>
                  </a:lnTo>
                  <a:cubicBezTo>
                    <a:pt x="8113" y="8783"/>
                    <a:pt x="8023" y="8696"/>
                    <a:pt x="7910" y="8696"/>
                  </a:cubicBezTo>
                  <a:lnTo>
                    <a:pt x="6922" y="8696"/>
                  </a:lnTo>
                  <a:lnTo>
                    <a:pt x="6751" y="7947"/>
                  </a:lnTo>
                  <a:lnTo>
                    <a:pt x="9240" y="7947"/>
                  </a:lnTo>
                  <a:cubicBezTo>
                    <a:pt x="9508" y="7947"/>
                    <a:pt x="9508" y="7545"/>
                    <a:pt x="9240" y="7545"/>
                  </a:cubicBezTo>
                  <a:lnTo>
                    <a:pt x="9243" y="7548"/>
                  </a:lnTo>
                  <a:lnTo>
                    <a:pt x="403" y="7548"/>
                  </a:lnTo>
                  <a:lnTo>
                    <a:pt x="403" y="403"/>
                  </a:lnTo>
                  <a:lnTo>
                    <a:pt x="5676" y="403"/>
                  </a:lnTo>
                  <a:cubicBezTo>
                    <a:pt x="5944" y="403"/>
                    <a:pt x="5944" y="1"/>
                    <a:pt x="56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6" name="Google Shape;8176;p30"/>
            <p:cNvSpPr/>
            <p:nvPr/>
          </p:nvSpPr>
          <p:spPr>
            <a:xfrm>
              <a:off x="2778767" y="2700872"/>
              <a:ext cx="41607" cy="10461"/>
            </a:xfrm>
            <a:custGeom>
              <a:rect b="b" l="l" r="r" t="t"/>
              <a:pathLst>
                <a:path extrusionOk="0" h="399" w="1587">
                  <a:moveTo>
                    <a:pt x="265" y="0"/>
                  </a:moveTo>
                  <a:cubicBezTo>
                    <a:pt x="1" y="0"/>
                    <a:pt x="2" y="399"/>
                    <a:pt x="269" y="399"/>
                  </a:cubicBezTo>
                  <a:lnTo>
                    <a:pt x="1323" y="399"/>
                  </a:lnTo>
                  <a:cubicBezTo>
                    <a:pt x="1587" y="399"/>
                    <a:pt x="1587" y="0"/>
                    <a:pt x="1323" y="0"/>
                  </a:cubicBezTo>
                  <a:lnTo>
                    <a:pt x="269" y="0"/>
                  </a:lnTo>
                  <a:cubicBezTo>
                    <a:pt x="267" y="0"/>
                    <a:pt x="266" y="0"/>
                    <a:pt x="2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7" name="Google Shape;8177;p30"/>
            <p:cNvSpPr/>
            <p:nvPr/>
          </p:nvSpPr>
          <p:spPr>
            <a:xfrm>
              <a:off x="2738130" y="2604496"/>
              <a:ext cx="35341" cy="35708"/>
            </a:xfrm>
            <a:custGeom>
              <a:rect b="b" l="l" r="r" t="t"/>
              <a:pathLst>
                <a:path extrusionOk="0" h="1362" w="1348">
                  <a:moveTo>
                    <a:pt x="946" y="402"/>
                  </a:moveTo>
                  <a:lnTo>
                    <a:pt x="946" y="960"/>
                  </a:lnTo>
                  <a:lnTo>
                    <a:pt x="403" y="960"/>
                  </a:lnTo>
                  <a:lnTo>
                    <a:pt x="403" y="402"/>
                  </a:lnTo>
                  <a:close/>
                  <a:moveTo>
                    <a:pt x="200" y="0"/>
                  </a:moveTo>
                  <a:cubicBezTo>
                    <a:pt x="87" y="0"/>
                    <a:pt x="1" y="91"/>
                    <a:pt x="1" y="199"/>
                  </a:cubicBezTo>
                  <a:lnTo>
                    <a:pt x="1" y="1163"/>
                  </a:lnTo>
                  <a:cubicBezTo>
                    <a:pt x="1" y="1271"/>
                    <a:pt x="87" y="1362"/>
                    <a:pt x="200" y="1362"/>
                  </a:cubicBezTo>
                  <a:lnTo>
                    <a:pt x="1145" y="1362"/>
                  </a:lnTo>
                  <a:cubicBezTo>
                    <a:pt x="1257" y="1362"/>
                    <a:pt x="1348" y="1271"/>
                    <a:pt x="1348" y="1163"/>
                  </a:cubicBezTo>
                  <a:lnTo>
                    <a:pt x="1348" y="199"/>
                  </a:lnTo>
                  <a:cubicBezTo>
                    <a:pt x="1348" y="91"/>
                    <a:pt x="1257" y="0"/>
                    <a:pt x="11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8" name="Google Shape;8178;p30"/>
            <p:cNvSpPr/>
            <p:nvPr/>
          </p:nvSpPr>
          <p:spPr>
            <a:xfrm>
              <a:off x="2781913" y="2604496"/>
              <a:ext cx="35341" cy="35708"/>
            </a:xfrm>
            <a:custGeom>
              <a:rect b="b" l="l" r="r" t="t"/>
              <a:pathLst>
                <a:path extrusionOk="0" h="1362" w="1348">
                  <a:moveTo>
                    <a:pt x="945" y="402"/>
                  </a:moveTo>
                  <a:lnTo>
                    <a:pt x="945" y="960"/>
                  </a:lnTo>
                  <a:lnTo>
                    <a:pt x="402" y="960"/>
                  </a:lnTo>
                  <a:lnTo>
                    <a:pt x="402" y="402"/>
                  </a:lnTo>
                  <a:close/>
                  <a:moveTo>
                    <a:pt x="199" y="0"/>
                  </a:moveTo>
                  <a:cubicBezTo>
                    <a:pt x="87" y="0"/>
                    <a:pt x="0" y="91"/>
                    <a:pt x="0" y="199"/>
                  </a:cubicBezTo>
                  <a:lnTo>
                    <a:pt x="0" y="1163"/>
                  </a:lnTo>
                  <a:cubicBezTo>
                    <a:pt x="0" y="1271"/>
                    <a:pt x="87" y="1362"/>
                    <a:pt x="199" y="1362"/>
                  </a:cubicBezTo>
                  <a:lnTo>
                    <a:pt x="1145" y="1362"/>
                  </a:lnTo>
                  <a:cubicBezTo>
                    <a:pt x="1257" y="1362"/>
                    <a:pt x="1347" y="1271"/>
                    <a:pt x="1347" y="1163"/>
                  </a:cubicBezTo>
                  <a:lnTo>
                    <a:pt x="1347" y="199"/>
                  </a:lnTo>
                  <a:cubicBezTo>
                    <a:pt x="1347" y="91"/>
                    <a:pt x="1257" y="0"/>
                    <a:pt x="11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9" name="Google Shape;8179;p30"/>
            <p:cNvSpPr/>
            <p:nvPr/>
          </p:nvSpPr>
          <p:spPr>
            <a:xfrm>
              <a:off x="2825591" y="2604496"/>
              <a:ext cx="35341" cy="35708"/>
            </a:xfrm>
            <a:custGeom>
              <a:rect b="b" l="l" r="r" t="t"/>
              <a:pathLst>
                <a:path extrusionOk="0" h="1362" w="1348">
                  <a:moveTo>
                    <a:pt x="949" y="402"/>
                  </a:moveTo>
                  <a:lnTo>
                    <a:pt x="949" y="960"/>
                  </a:lnTo>
                  <a:lnTo>
                    <a:pt x="406" y="960"/>
                  </a:lnTo>
                  <a:lnTo>
                    <a:pt x="406" y="402"/>
                  </a:lnTo>
                  <a:close/>
                  <a:moveTo>
                    <a:pt x="203" y="0"/>
                  </a:moveTo>
                  <a:cubicBezTo>
                    <a:pt x="91" y="0"/>
                    <a:pt x="0" y="91"/>
                    <a:pt x="0" y="199"/>
                  </a:cubicBezTo>
                  <a:lnTo>
                    <a:pt x="0" y="1163"/>
                  </a:lnTo>
                  <a:cubicBezTo>
                    <a:pt x="0" y="1271"/>
                    <a:pt x="91" y="1362"/>
                    <a:pt x="203" y="1362"/>
                  </a:cubicBezTo>
                  <a:lnTo>
                    <a:pt x="1148" y="1362"/>
                  </a:lnTo>
                  <a:cubicBezTo>
                    <a:pt x="1261" y="1362"/>
                    <a:pt x="1347" y="1271"/>
                    <a:pt x="1347" y="1163"/>
                  </a:cubicBezTo>
                  <a:lnTo>
                    <a:pt x="1347" y="199"/>
                  </a:lnTo>
                  <a:cubicBezTo>
                    <a:pt x="1347" y="91"/>
                    <a:pt x="1261" y="0"/>
                    <a:pt x="11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0" name="Google Shape;8180;p30"/>
            <p:cNvSpPr/>
            <p:nvPr/>
          </p:nvSpPr>
          <p:spPr>
            <a:xfrm>
              <a:off x="2662256" y="2455790"/>
              <a:ext cx="339543" cy="272819"/>
            </a:xfrm>
            <a:custGeom>
              <a:rect b="b" l="l" r="r" t="t"/>
              <a:pathLst>
                <a:path extrusionOk="0" h="10406" w="12951">
                  <a:moveTo>
                    <a:pt x="7708" y="3564"/>
                  </a:moveTo>
                  <a:cubicBezTo>
                    <a:pt x="8037" y="4600"/>
                    <a:pt x="8961" y="5364"/>
                    <a:pt x="10069" y="5448"/>
                  </a:cubicBezTo>
                  <a:lnTo>
                    <a:pt x="10069" y="8758"/>
                  </a:lnTo>
                  <a:lnTo>
                    <a:pt x="403" y="8758"/>
                  </a:lnTo>
                  <a:lnTo>
                    <a:pt x="403" y="3564"/>
                  </a:lnTo>
                  <a:close/>
                  <a:moveTo>
                    <a:pt x="10268" y="0"/>
                  </a:moveTo>
                  <a:cubicBezTo>
                    <a:pt x="8874" y="0"/>
                    <a:pt x="7722" y="1080"/>
                    <a:pt x="7592" y="2460"/>
                  </a:cubicBezTo>
                  <a:lnTo>
                    <a:pt x="5730" y="2460"/>
                  </a:lnTo>
                  <a:cubicBezTo>
                    <a:pt x="5462" y="2460"/>
                    <a:pt x="5462" y="2862"/>
                    <a:pt x="5730" y="2862"/>
                  </a:cubicBezTo>
                  <a:lnTo>
                    <a:pt x="7581" y="2862"/>
                  </a:lnTo>
                  <a:cubicBezTo>
                    <a:pt x="7585" y="2963"/>
                    <a:pt x="7596" y="3064"/>
                    <a:pt x="7614" y="3166"/>
                  </a:cubicBezTo>
                  <a:lnTo>
                    <a:pt x="204" y="3166"/>
                  </a:lnTo>
                  <a:cubicBezTo>
                    <a:pt x="91" y="3166"/>
                    <a:pt x="1" y="3253"/>
                    <a:pt x="1" y="3365"/>
                  </a:cubicBezTo>
                  <a:lnTo>
                    <a:pt x="1" y="8957"/>
                  </a:lnTo>
                  <a:cubicBezTo>
                    <a:pt x="1" y="9069"/>
                    <a:pt x="91" y="9160"/>
                    <a:pt x="204" y="9160"/>
                  </a:cubicBezTo>
                  <a:lnTo>
                    <a:pt x="10268" y="9160"/>
                  </a:lnTo>
                  <a:cubicBezTo>
                    <a:pt x="10381" y="9160"/>
                    <a:pt x="10471" y="9069"/>
                    <a:pt x="10471" y="8957"/>
                  </a:cubicBezTo>
                  <a:lnTo>
                    <a:pt x="10471" y="5448"/>
                  </a:lnTo>
                  <a:cubicBezTo>
                    <a:pt x="10583" y="5440"/>
                    <a:pt x="10696" y="5422"/>
                    <a:pt x="10808" y="5400"/>
                  </a:cubicBezTo>
                  <a:lnTo>
                    <a:pt x="10808" y="10007"/>
                  </a:lnTo>
                  <a:lnTo>
                    <a:pt x="9298" y="10007"/>
                  </a:lnTo>
                  <a:cubicBezTo>
                    <a:pt x="9033" y="10007"/>
                    <a:pt x="9033" y="10406"/>
                    <a:pt x="9298" y="10406"/>
                  </a:cubicBezTo>
                  <a:lnTo>
                    <a:pt x="11007" y="10406"/>
                  </a:lnTo>
                  <a:cubicBezTo>
                    <a:pt x="11119" y="10406"/>
                    <a:pt x="11210" y="10315"/>
                    <a:pt x="11210" y="10206"/>
                  </a:cubicBezTo>
                  <a:lnTo>
                    <a:pt x="11210" y="5285"/>
                  </a:lnTo>
                  <a:cubicBezTo>
                    <a:pt x="11507" y="5172"/>
                    <a:pt x="11779" y="5009"/>
                    <a:pt x="12021" y="4799"/>
                  </a:cubicBezTo>
                  <a:cubicBezTo>
                    <a:pt x="12503" y="4379"/>
                    <a:pt x="12822" y="3803"/>
                    <a:pt x="12927" y="3173"/>
                  </a:cubicBezTo>
                  <a:cubicBezTo>
                    <a:pt x="12941" y="3064"/>
                    <a:pt x="12869" y="2959"/>
                    <a:pt x="12756" y="2945"/>
                  </a:cubicBezTo>
                  <a:cubicBezTo>
                    <a:pt x="12745" y="2943"/>
                    <a:pt x="12734" y="2942"/>
                    <a:pt x="12723" y="2942"/>
                  </a:cubicBezTo>
                  <a:cubicBezTo>
                    <a:pt x="12628" y="2942"/>
                    <a:pt x="12545" y="3010"/>
                    <a:pt x="12528" y="3108"/>
                  </a:cubicBezTo>
                  <a:cubicBezTo>
                    <a:pt x="12394" y="3966"/>
                    <a:pt x="11790" y="4680"/>
                    <a:pt x="10964" y="4948"/>
                  </a:cubicBezTo>
                  <a:cubicBezTo>
                    <a:pt x="10957" y="4948"/>
                    <a:pt x="10946" y="4951"/>
                    <a:pt x="10938" y="4955"/>
                  </a:cubicBezTo>
                  <a:cubicBezTo>
                    <a:pt x="10721" y="5020"/>
                    <a:pt x="10497" y="5056"/>
                    <a:pt x="10268" y="5056"/>
                  </a:cubicBezTo>
                  <a:cubicBezTo>
                    <a:pt x="9008" y="5056"/>
                    <a:pt x="7979" y="4010"/>
                    <a:pt x="7979" y="2728"/>
                  </a:cubicBezTo>
                  <a:cubicBezTo>
                    <a:pt x="7979" y="1446"/>
                    <a:pt x="9008" y="399"/>
                    <a:pt x="10268" y="399"/>
                  </a:cubicBezTo>
                  <a:cubicBezTo>
                    <a:pt x="11395" y="399"/>
                    <a:pt x="12365" y="1250"/>
                    <a:pt x="12532" y="2380"/>
                  </a:cubicBezTo>
                  <a:cubicBezTo>
                    <a:pt x="12550" y="2498"/>
                    <a:pt x="12638" y="2552"/>
                    <a:pt x="12727" y="2552"/>
                  </a:cubicBezTo>
                  <a:cubicBezTo>
                    <a:pt x="12838" y="2552"/>
                    <a:pt x="12950" y="2469"/>
                    <a:pt x="12930" y="2322"/>
                  </a:cubicBezTo>
                  <a:cubicBezTo>
                    <a:pt x="12836" y="1681"/>
                    <a:pt x="12517" y="1094"/>
                    <a:pt x="12032" y="667"/>
                  </a:cubicBezTo>
                  <a:cubicBezTo>
                    <a:pt x="11547" y="236"/>
                    <a:pt x="10917" y="0"/>
                    <a:pt x="10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1" name="Google Shape;8181;p30"/>
            <p:cNvSpPr/>
            <p:nvPr/>
          </p:nvSpPr>
          <p:spPr>
            <a:xfrm>
              <a:off x="2886442" y="2483476"/>
              <a:ext cx="90057" cy="87671"/>
            </a:xfrm>
            <a:custGeom>
              <a:rect b="b" l="l" r="r" t="t"/>
              <a:pathLst>
                <a:path extrusionOk="0" h="3344" w="3435">
                  <a:moveTo>
                    <a:pt x="1717" y="835"/>
                  </a:moveTo>
                  <a:cubicBezTo>
                    <a:pt x="2177" y="839"/>
                    <a:pt x="2547" y="1212"/>
                    <a:pt x="2543" y="1672"/>
                  </a:cubicBezTo>
                  <a:cubicBezTo>
                    <a:pt x="2547" y="2132"/>
                    <a:pt x="2177" y="2505"/>
                    <a:pt x="1717" y="2512"/>
                  </a:cubicBezTo>
                  <a:cubicBezTo>
                    <a:pt x="1261" y="2505"/>
                    <a:pt x="892" y="2132"/>
                    <a:pt x="895" y="1672"/>
                  </a:cubicBezTo>
                  <a:cubicBezTo>
                    <a:pt x="892" y="1212"/>
                    <a:pt x="1261" y="839"/>
                    <a:pt x="1717" y="835"/>
                  </a:cubicBezTo>
                  <a:close/>
                  <a:moveTo>
                    <a:pt x="1719" y="0"/>
                  </a:moveTo>
                  <a:cubicBezTo>
                    <a:pt x="1619" y="0"/>
                    <a:pt x="1518" y="67"/>
                    <a:pt x="1518" y="201"/>
                  </a:cubicBezTo>
                  <a:lnTo>
                    <a:pt x="1518" y="448"/>
                  </a:lnTo>
                  <a:cubicBezTo>
                    <a:pt x="1333" y="476"/>
                    <a:pt x="1156" y="553"/>
                    <a:pt x="1008" y="661"/>
                  </a:cubicBezTo>
                  <a:lnTo>
                    <a:pt x="837" y="491"/>
                  </a:lnTo>
                  <a:cubicBezTo>
                    <a:pt x="793" y="446"/>
                    <a:pt x="743" y="427"/>
                    <a:pt x="696" y="427"/>
                  </a:cubicBezTo>
                  <a:cubicBezTo>
                    <a:pt x="541" y="427"/>
                    <a:pt x="407" y="627"/>
                    <a:pt x="551" y="773"/>
                  </a:cubicBezTo>
                  <a:lnTo>
                    <a:pt x="725" y="947"/>
                  </a:lnTo>
                  <a:cubicBezTo>
                    <a:pt x="613" y="1103"/>
                    <a:pt x="540" y="1280"/>
                    <a:pt x="511" y="1472"/>
                  </a:cubicBezTo>
                  <a:lnTo>
                    <a:pt x="269" y="1472"/>
                  </a:lnTo>
                  <a:cubicBezTo>
                    <a:pt x="1" y="1472"/>
                    <a:pt x="1" y="1871"/>
                    <a:pt x="269" y="1871"/>
                  </a:cubicBezTo>
                  <a:lnTo>
                    <a:pt x="511" y="1871"/>
                  </a:lnTo>
                  <a:cubicBezTo>
                    <a:pt x="540" y="2059"/>
                    <a:pt x="613" y="2240"/>
                    <a:pt x="725" y="2396"/>
                  </a:cubicBezTo>
                  <a:lnTo>
                    <a:pt x="551" y="2570"/>
                  </a:lnTo>
                  <a:cubicBezTo>
                    <a:pt x="407" y="2717"/>
                    <a:pt x="541" y="2915"/>
                    <a:pt x="696" y="2915"/>
                  </a:cubicBezTo>
                  <a:cubicBezTo>
                    <a:pt x="744" y="2915"/>
                    <a:pt x="793" y="2896"/>
                    <a:pt x="837" y="2852"/>
                  </a:cubicBezTo>
                  <a:lnTo>
                    <a:pt x="1008" y="2678"/>
                  </a:lnTo>
                  <a:cubicBezTo>
                    <a:pt x="1156" y="2791"/>
                    <a:pt x="1333" y="2863"/>
                    <a:pt x="1518" y="2896"/>
                  </a:cubicBezTo>
                  <a:lnTo>
                    <a:pt x="1518" y="3142"/>
                  </a:lnTo>
                  <a:cubicBezTo>
                    <a:pt x="1518" y="3276"/>
                    <a:pt x="1619" y="3343"/>
                    <a:pt x="1719" y="3343"/>
                  </a:cubicBezTo>
                  <a:cubicBezTo>
                    <a:pt x="1820" y="3343"/>
                    <a:pt x="1920" y="3276"/>
                    <a:pt x="1920" y="3142"/>
                  </a:cubicBezTo>
                  <a:lnTo>
                    <a:pt x="1920" y="2896"/>
                  </a:lnTo>
                  <a:cubicBezTo>
                    <a:pt x="2105" y="2863"/>
                    <a:pt x="2279" y="2791"/>
                    <a:pt x="2431" y="2678"/>
                  </a:cubicBezTo>
                  <a:lnTo>
                    <a:pt x="2601" y="2852"/>
                  </a:lnTo>
                  <a:cubicBezTo>
                    <a:pt x="2645" y="2896"/>
                    <a:pt x="2695" y="2915"/>
                    <a:pt x="2742" y="2915"/>
                  </a:cubicBezTo>
                  <a:cubicBezTo>
                    <a:pt x="2897" y="2915"/>
                    <a:pt x="3031" y="2717"/>
                    <a:pt x="2887" y="2570"/>
                  </a:cubicBezTo>
                  <a:lnTo>
                    <a:pt x="2713" y="2396"/>
                  </a:lnTo>
                  <a:cubicBezTo>
                    <a:pt x="2822" y="2240"/>
                    <a:pt x="2898" y="2059"/>
                    <a:pt x="2927" y="1871"/>
                  </a:cubicBezTo>
                  <a:lnTo>
                    <a:pt x="3166" y="1871"/>
                  </a:lnTo>
                  <a:cubicBezTo>
                    <a:pt x="3433" y="1871"/>
                    <a:pt x="3434" y="1472"/>
                    <a:pt x="3170" y="1472"/>
                  </a:cubicBezTo>
                  <a:cubicBezTo>
                    <a:pt x="3168" y="1472"/>
                    <a:pt x="3167" y="1472"/>
                    <a:pt x="3166" y="1472"/>
                  </a:cubicBezTo>
                  <a:lnTo>
                    <a:pt x="2927" y="1472"/>
                  </a:lnTo>
                  <a:cubicBezTo>
                    <a:pt x="2898" y="1280"/>
                    <a:pt x="2822" y="1103"/>
                    <a:pt x="2713" y="947"/>
                  </a:cubicBezTo>
                  <a:lnTo>
                    <a:pt x="2887" y="773"/>
                  </a:lnTo>
                  <a:cubicBezTo>
                    <a:pt x="3031" y="627"/>
                    <a:pt x="2898" y="427"/>
                    <a:pt x="2743" y="427"/>
                  </a:cubicBezTo>
                  <a:cubicBezTo>
                    <a:pt x="2695" y="427"/>
                    <a:pt x="2645" y="446"/>
                    <a:pt x="2601" y="491"/>
                  </a:cubicBezTo>
                  <a:lnTo>
                    <a:pt x="2431" y="661"/>
                  </a:lnTo>
                  <a:cubicBezTo>
                    <a:pt x="2279" y="553"/>
                    <a:pt x="2105" y="476"/>
                    <a:pt x="1920" y="448"/>
                  </a:cubicBezTo>
                  <a:lnTo>
                    <a:pt x="1920" y="201"/>
                  </a:lnTo>
                  <a:cubicBezTo>
                    <a:pt x="1920" y="67"/>
                    <a:pt x="1820" y="0"/>
                    <a:pt x="1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2" name="Google Shape;8182;p30"/>
            <p:cNvSpPr/>
            <p:nvPr/>
          </p:nvSpPr>
          <p:spPr>
            <a:xfrm>
              <a:off x="2909094" y="2510664"/>
              <a:ext cx="38907" cy="33296"/>
            </a:xfrm>
            <a:custGeom>
              <a:rect b="b" l="l" r="r" t="t"/>
              <a:pathLst>
                <a:path extrusionOk="0" h="1270" w="1484">
                  <a:moveTo>
                    <a:pt x="846" y="402"/>
                  </a:moveTo>
                  <a:cubicBezTo>
                    <a:pt x="966" y="402"/>
                    <a:pt x="1082" y="495"/>
                    <a:pt x="1082" y="635"/>
                  </a:cubicBezTo>
                  <a:cubicBezTo>
                    <a:pt x="1082" y="761"/>
                    <a:pt x="980" y="866"/>
                    <a:pt x="853" y="866"/>
                  </a:cubicBezTo>
                  <a:cubicBezTo>
                    <a:pt x="852" y="866"/>
                    <a:pt x="850" y="866"/>
                    <a:pt x="849" y="866"/>
                  </a:cubicBezTo>
                  <a:cubicBezTo>
                    <a:pt x="645" y="866"/>
                    <a:pt x="539" y="619"/>
                    <a:pt x="683" y="472"/>
                  </a:cubicBezTo>
                  <a:cubicBezTo>
                    <a:pt x="730" y="423"/>
                    <a:pt x="789" y="402"/>
                    <a:pt x="846" y="402"/>
                  </a:cubicBezTo>
                  <a:close/>
                  <a:moveTo>
                    <a:pt x="844" y="1"/>
                  </a:moveTo>
                  <a:cubicBezTo>
                    <a:pt x="285" y="1"/>
                    <a:pt x="1" y="680"/>
                    <a:pt x="397" y="1080"/>
                  </a:cubicBezTo>
                  <a:cubicBezTo>
                    <a:pt x="526" y="1211"/>
                    <a:pt x="685" y="1270"/>
                    <a:pt x="842" y="1270"/>
                  </a:cubicBezTo>
                  <a:cubicBezTo>
                    <a:pt x="1167" y="1270"/>
                    <a:pt x="1480" y="1018"/>
                    <a:pt x="1480" y="635"/>
                  </a:cubicBezTo>
                  <a:cubicBezTo>
                    <a:pt x="1484" y="287"/>
                    <a:pt x="1201" y="4"/>
                    <a:pt x="853" y="1"/>
                  </a:cubicBezTo>
                  <a:cubicBezTo>
                    <a:pt x="850" y="1"/>
                    <a:pt x="847" y="1"/>
                    <a:pt x="8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83" name="Google Shape;8183;p30"/>
          <p:cNvGrpSpPr/>
          <p:nvPr/>
        </p:nvGrpSpPr>
        <p:grpSpPr>
          <a:xfrm>
            <a:off x="4023495" y="3590172"/>
            <a:ext cx="346517" cy="358393"/>
            <a:chOff x="4023495" y="3789422"/>
            <a:chExt cx="346517" cy="358393"/>
          </a:xfrm>
        </p:grpSpPr>
        <p:sp>
          <p:nvSpPr>
            <p:cNvPr id="8184" name="Google Shape;8184;p30"/>
            <p:cNvSpPr/>
            <p:nvPr/>
          </p:nvSpPr>
          <p:spPr>
            <a:xfrm>
              <a:off x="4029473" y="3883019"/>
              <a:ext cx="266658" cy="259527"/>
            </a:xfrm>
            <a:custGeom>
              <a:rect b="b" l="l" r="r" t="t"/>
              <a:pathLst>
                <a:path extrusionOk="0" h="9899" w="10171">
                  <a:moveTo>
                    <a:pt x="2373" y="0"/>
                  </a:moveTo>
                  <a:lnTo>
                    <a:pt x="1573" y="421"/>
                  </a:lnTo>
                  <a:lnTo>
                    <a:pt x="1352" y="536"/>
                  </a:lnTo>
                  <a:cubicBezTo>
                    <a:pt x="385" y="1047"/>
                    <a:pt x="1" y="2235"/>
                    <a:pt x="486" y="3213"/>
                  </a:cubicBezTo>
                  <a:cubicBezTo>
                    <a:pt x="1131" y="4513"/>
                    <a:pt x="5658" y="9040"/>
                    <a:pt x="6958" y="9689"/>
                  </a:cubicBezTo>
                  <a:cubicBezTo>
                    <a:pt x="7246" y="9831"/>
                    <a:pt x="7551" y="9898"/>
                    <a:pt x="7852" y="9898"/>
                  </a:cubicBezTo>
                  <a:cubicBezTo>
                    <a:pt x="8578" y="9898"/>
                    <a:pt x="9276" y="9505"/>
                    <a:pt x="9635" y="8819"/>
                  </a:cubicBezTo>
                  <a:lnTo>
                    <a:pt x="9751" y="8602"/>
                  </a:lnTo>
                  <a:lnTo>
                    <a:pt x="10171" y="7802"/>
                  </a:lnTo>
                  <a:lnTo>
                    <a:pt x="7864" y="6509"/>
                  </a:lnTo>
                  <a:lnTo>
                    <a:pt x="7657" y="7008"/>
                  </a:lnTo>
                  <a:cubicBezTo>
                    <a:pt x="7505" y="7378"/>
                    <a:pt x="7151" y="7589"/>
                    <a:pt x="6787" y="7589"/>
                  </a:cubicBezTo>
                  <a:cubicBezTo>
                    <a:pt x="6598" y="7589"/>
                    <a:pt x="6406" y="7532"/>
                    <a:pt x="6238" y="7410"/>
                  </a:cubicBezTo>
                  <a:cubicBezTo>
                    <a:pt x="6009" y="7244"/>
                    <a:pt x="2927" y="4162"/>
                    <a:pt x="2764" y="3937"/>
                  </a:cubicBezTo>
                  <a:cubicBezTo>
                    <a:pt x="2406" y="3445"/>
                    <a:pt x="2605" y="2749"/>
                    <a:pt x="3166" y="2518"/>
                  </a:cubicBezTo>
                  <a:lnTo>
                    <a:pt x="3662" y="2311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5" name="Google Shape;8185;p30"/>
            <p:cNvSpPr/>
            <p:nvPr/>
          </p:nvSpPr>
          <p:spPr>
            <a:xfrm>
              <a:off x="4070687" y="3883019"/>
              <a:ext cx="54926" cy="70289"/>
            </a:xfrm>
            <a:custGeom>
              <a:rect b="b" l="l" r="r" t="t"/>
              <a:pathLst>
                <a:path extrusionOk="0" h="2681" w="2095">
                  <a:moveTo>
                    <a:pt x="801" y="0"/>
                  </a:moveTo>
                  <a:lnTo>
                    <a:pt x="1" y="421"/>
                  </a:lnTo>
                  <a:lnTo>
                    <a:pt x="1334" y="2681"/>
                  </a:lnTo>
                  <a:cubicBezTo>
                    <a:pt x="1410" y="2612"/>
                    <a:pt x="1500" y="2554"/>
                    <a:pt x="1594" y="2518"/>
                  </a:cubicBezTo>
                  <a:lnTo>
                    <a:pt x="2094" y="2307"/>
                  </a:lnTo>
                  <a:lnTo>
                    <a:pt x="801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6" name="Google Shape;8186;p30"/>
            <p:cNvSpPr/>
            <p:nvPr/>
          </p:nvSpPr>
          <p:spPr>
            <a:xfrm>
              <a:off x="4225842" y="4053564"/>
              <a:ext cx="70289" cy="54899"/>
            </a:xfrm>
            <a:custGeom>
              <a:rect b="b" l="l" r="r" t="t"/>
              <a:pathLst>
                <a:path extrusionOk="0" h="2094" w="2681">
                  <a:moveTo>
                    <a:pt x="374" y="0"/>
                  </a:moveTo>
                  <a:lnTo>
                    <a:pt x="167" y="500"/>
                  </a:lnTo>
                  <a:cubicBezTo>
                    <a:pt x="127" y="594"/>
                    <a:pt x="69" y="685"/>
                    <a:pt x="1" y="764"/>
                  </a:cubicBezTo>
                  <a:lnTo>
                    <a:pt x="2261" y="2093"/>
                  </a:lnTo>
                  <a:lnTo>
                    <a:pt x="2681" y="129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7" name="Google Shape;8187;p30"/>
            <p:cNvSpPr/>
            <p:nvPr/>
          </p:nvSpPr>
          <p:spPr>
            <a:xfrm>
              <a:off x="4170680" y="3794718"/>
              <a:ext cx="199332" cy="207774"/>
            </a:xfrm>
            <a:custGeom>
              <a:rect b="b" l="l" r="r" t="t"/>
              <a:pathLst>
                <a:path extrusionOk="0" h="7925" w="7603">
                  <a:moveTo>
                    <a:pt x="3818" y="1"/>
                  </a:moveTo>
                  <a:cubicBezTo>
                    <a:pt x="3770" y="1"/>
                    <a:pt x="3721" y="2"/>
                    <a:pt x="3673" y="4"/>
                  </a:cubicBezTo>
                  <a:cubicBezTo>
                    <a:pt x="2326" y="58"/>
                    <a:pt x="1123" y="862"/>
                    <a:pt x="562" y="2090"/>
                  </a:cubicBezTo>
                  <a:cubicBezTo>
                    <a:pt x="0" y="3314"/>
                    <a:pt x="174" y="4752"/>
                    <a:pt x="1011" y="5809"/>
                  </a:cubicBezTo>
                  <a:lnTo>
                    <a:pt x="913" y="7925"/>
                  </a:lnTo>
                  <a:lnTo>
                    <a:pt x="2833" y="7030"/>
                  </a:lnTo>
                  <a:cubicBezTo>
                    <a:pt x="3158" y="7123"/>
                    <a:pt x="3489" y="7168"/>
                    <a:pt x="3817" y="7168"/>
                  </a:cubicBezTo>
                  <a:cubicBezTo>
                    <a:pt x="4992" y="7168"/>
                    <a:pt x="6121" y="6588"/>
                    <a:pt x="6798" y="5574"/>
                  </a:cubicBezTo>
                  <a:cubicBezTo>
                    <a:pt x="7548" y="4455"/>
                    <a:pt x="7602" y="3006"/>
                    <a:pt x="6943" y="1833"/>
                  </a:cubicBezTo>
                  <a:cubicBezTo>
                    <a:pt x="6308" y="698"/>
                    <a:pt x="5110" y="1"/>
                    <a:pt x="3818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8" name="Google Shape;8188;p30"/>
            <p:cNvSpPr/>
            <p:nvPr/>
          </p:nvSpPr>
          <p:spPr>
            <a:xfrm>
              <a:off x="4076874" y="3859003"/>
              <a:ext cx="79020" cy="98866"/>
            </a:xfrm>
            <a:custGeom>
              <a:rect b="b" l="l" r="r" t="t"/>
              <a:pathLst>
                <a:path extrusionOk="0" h="3771" w="3014">
                  <a:moveTo>
                    <a:pt x="1210" y="0"/>
                  </a:moveTo>
                  <a:lnTo>
                    <a:pt x="0" y="714"/>
                  </a:lnTo>
                  <a:lnTo>
                    <a:pt x="1804" y="3770"/>
                  </a:lnTo>
                  <a:lnTo>
                    <a:pt x="3013" y="306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9" name="Google Shape;8189;p30"/>
            <p:cNvSpPr/>
            <p:nvPr/>
          </p:nvSpPr>
          <p:spPr>
            <a:xfrm>
              <a:off x="4221280" y="4023177"/>
              <a:ext cx="98971" cy="79020"/>
            </a:xfrm>
            <a:custGeom>
              <a:rect b="b" l="l" r="r" t="t"/>
              <a:pathLst>
                <a:path extrusionOk="0" h="3014" w="3775">
                  <a:moveTo>
                    <a:pt x="714" y="0"/>
                  </a:moveTo>
                  <a:lnTo>
                    <a:pt x="1" y="1213"/>
                  </a:lnTo>
                  <a:lnTo>
                    <a:pt x="3061" y="3013"/>
                  </a:lnTo>
                  <a:lnTo>
                    <a:pt x="3775" y="1804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0" name="Google Shape;8190;p30"/>
            <p:cNvSpPr/>
            <p:nvPr/>
          </p:nvSpPr>
          <p:spPr>
            <a:xfrm>
              <a:off x="4162422" y="3789422"/>
              <a:ext cx="207590" cy="218392"/>
            </a:xfrm>
            <a:custGeom>
              <a:rect b="b" l="l" r="r" t="t"/>
              <a:pathLst>
                <a:path extrusionOk="0" h="8330" w="7918">
                  <a:moveTo>
                    <a:pt x="4130" y="1"/>
                  </a:moveTo>
                  <a:cubicBezTo>
                    <a:pt x="3116" y="1"/>
                    <a:pt x="2112" y="407"/>
                    <a:pt x="1377" y="1191"/>
                  </a:cubicBezTo>
                  <a:cubicBezTo>
                    <a:pt x="109" y="2538"/>
                    <a:pt x="0" y="4603"/>
                    <a:pt x="1119" y="6077"/>
                  </a:cubicBezTo>
                  <a:lnTo>
                    <a:pt x="1025" y="8119"/>
                  </a:lnTo>
                  <a:cubicBezTo>
                    <a:pt x="1020" y="8241"/>
                    <a:pt x="1117" y="8330"/>
                    <a:pt x="1227" y="8330"/>
                  </a:cubicBezTo>
                  <a:cubicBezTo>
                    <a:pt x="1255" y="8330"/>
                    <a:pt x="1283" y="8324"/>
                    <a:pt x="1311" y="8311"/>
                  </a:cubicBezTo>
                  <a:lnTo>
                    <a:pt x="3162" y="7446"/>
                  </a:lnTo>
                  <a:cubicBezTo>
                    <a:pt x="3488" y="7531"/>
                    <a:pt x="3813" y="7572"/>
                    <a:pt x="4132" y="7572"/>
                  </a:cubicBezTo>
                  <a:cubicBezTo>
                    <a:pt x="6079" y="7572"/>
                    <a:pt x="7789" y="6056"/>
                    <a:pt x="7910" y="4005"/>
                  </a:cubicBezTo>
                  <a:cubicBezTo>
                    <a:pt x="7917" y="3893"/>
                    <a:pt x="7834" y="3799"/>
                    <a:pt x="7722" y="3791"/>
                  </a:cubicBezTo>
                  <a:cubicBezTo>
                    <a:pt x="7717" y="3791"/>
                    <a:pt x="7713" y="3791"/>
                    <a:pt x="7709" y="3791"/>
                  </a:cubicBezTo>
                  <a:cubicBezTo>
                    <a:pt x="7606" y="3791"/>
                    <a:pt x="7519" y="3872"/>
                    <a:pt x="7512" y="3980"/>
                  </a:cubicBezTo>
                  <a:cubicBezTo>
                    <a:pt x="7407" y="5818"/>
                    <a:pt x="5874" y="7171"/>
                    <a:pt x="4137" y="7171"/>
                  </a:cubicBezTo>
                  <a:cubicBezTo>
                    <a:pt x="3831" y="7171"/>
                    <a:pt x="3518" y="7129"/>
                    <a:pt x="3206" y="7040"/>
                  </a:cubicBezTo>
                  <a:cubicBezTo>
                    <a:pt x="3187" y="7034"/>
                    <a:pt x="3167" y="7031"/>
                    <a:pt x="3148" y="7031"/>
                  </a:cubicBezTo>
                  <a:cubicBezTo>
                    <a:pt x="3119" y="7031"/>
                    <a:pt x="3090" y="7038"/>
                    <a:pt x="3064" y="7051"/>
                  </a:cubicBezTo>
                  <a:lnTo>
                    <a:pt x="1445" y="7808"/>
                  </a:lnTo>
                  <a:lnTo>
                    <a:pt x="1525" y="6022"/>
                  </a:lnTo>
                  <a:cubicBezTo>
                    <a:pt x="1525" y="5972"/>
                    <a:pt x="1511" y="5925"/>
                    <a:pt x="1482" y="5888"/>
                  </a:cubicBezTo>
                  <a:cubicBezTo>
                    <a:pt x="105" y="4154"/>
                    <a:pt x="739" y="1589"/>
                    <a:pt x="2760" y="691"/>
                  </a:cubicBezTo>
                  <a:cubicBezTo>
                    <a:pt x="3209" y="493"/>
                    <a:pt x="3674" y="400"/>
                    <a:pt x="4128" y="400"/>
                  </a:cubicBezTo>
                  <a:cubicBezTo>
                    <a:pt x="5720" y="400"/>
                    <a:pt x="7189" y="1537"/>
                    <a:pt x="7468" y="3234"/>
                  </a:cubicBezTo>
                  <a:cubicBezTo>
                    <a:pt x="7487" y="3350"/>
                    <a:pt x="7574" y="3402"/>
                    <a:pt x="7662" y="3402"/>
                  </a:cubicBezTo>
                  <a:cubicBezTo>
                    <a:pt x="7774" y="3402"/>
                    <a:pt x="7887" y="3317"/>
                    <a:pt x="7863" y="3168"/>
                  </a:cubicBezTo>
                  <a:cubicBezTo>
                    <a:pt x="7693" y="2140"/>
                    <a:pt x="7103" y="1224"/>
                    <a:pt x="6233" y="640"/>
                  </a:cubicBezTo>
                  <a:cubicBezTo>
                    <a:pt x="5591" y="210"/>
                    <a:pt x="4858" y="1"/>
                    <a:pt x="41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1" name="Google Shape;8191;p30"/>
            <p:cNvSpPr/>
            <p:nvPr/>
          </p:nvSpPr>
          <p:spPr>
            <a:xfrm>
              <a:off x="4023495" y="3853655"/>
              <a:ext cx="302733" cy="294160"/>
            </a:xfrm>
            <a:custGeom>
              <a:rect b="b" l="l" r="r" t="t"/>
              <a:pathLst>
                <a:path extrusionOk="0" h="11220" w="11547">
                  <a:moveTo>
                    <a:pt x="8327" y="6745"/>
                  </a:moveTo>
                  <a:lnTo>
                    <a:pt x="11043" y="8342"/>
                  </a:lnTo>
                  <a:lnTo>
                    <a:pt x="10536" y="9208"/>
                  </a:lnTo>
                  <a:lnTo>
                    <a:pt x="7820" y="7611"/>
                  </a:lnTo>
                  <a:lnTo>
                    <a:pt x="8327" y="6745"/>
                  </a:lnTo>
                  <a:close/>
                  <a:moveTo>
                    <a:pt x="3247" y="0"/>
                  </a:moveTo>
                  <a:cubicBezTo>
                    <a:pt x="3213" y="0"/>
                    <a:pt x="3179" y="9"/>
                    <a:pt x="3148" y="27"/>
                  </a:cubicBezTo>
                  <a:lnTo>
                    <a:pt x="1938" y="740"/>
                  </a:lnTo>
                  <a:cubicBezTo>
                    <a:pt x="1841" y="794"/>
                    <a:pt x="1812" y="918"/>
                    <a:pt x="1866" y="1015"/>
                  </a:cubicBezTo>
                  <a:lnTo>
                    <a:pt x="1985" y="1218"/>
                  </a:lnTo>
                  <a:lnTo>
                    <a:pt x="1489" y="1479"/>
                  </a:lnTo>
                  <a:cubicBezTo>
                    <a:pt x="425" y="2037"/>
                    <a:pt x="1" y="3344"/>
                    <a:pt x="533" y="4423"/>
                  </a:cubicBezTo>
                  <a:cubicBezTo>
                    <a:pt x="881" y="5122"/>
                    <a:pt x="2225" y="6604"/>
                    <a:pt x="3365" y="7755"/>
                  </a:cubicBezTo>
                  <a:cubicBezTo>
                    <a:pt x="3409" y="7801"/>
                    <a:pt x="3458" y="7819"/>
                    <a:pt x="3505" y="7819"/>
                  </a:cubicBezTo>
                  <a:cubicBezTo>
                    <a:pt x="3658" y="7819"/>
                    <a:pt x="3792" y="7620"/>
                    <a:pt x="3648" y="7473"/>
                  </a:cubicBezTo>
                  <a:cubicBezTo>
                    <a:pt x="2243" y="6053"/>
                    <a:pt x="1160" y="4786"/>
                    <a:pt x="892" y="4246"/>
                  </a:cubicBezTo>
                  <a:cubicBezTo>
                    <a:pt x="461" y="3362"/>
                    <a:pt x="808" y="2294"/>
                    <a:pt x="1674" y="1834"/>
                  </a:cubicBezTo>
                  <a:lnTo>
                    <a:pt x="2188" y="1562"/>
                  </a:lnTo>
                  <a:lnTo>
                    <a:pt x="3304" y="3456"/>
                  </a:lnTo>
                  <a:cubicBezTo>
                    <a:pt x="2630" y="3743"/>
                    <a:pt x="2395" y="4579"/>
                    <a:pt x="2829" y="5173"/>
                  </a:cubicBezTo>
                  <a:cubicBezTo>
                    <a:pt x="3010" y="5419"/>
                    <a:pt x="6100" y="8512"/>
                    <a:pt x="6346" y="8693"/>
                  </a:cubicBezTo>
                  <a:cubicBezTo>
                    <a:pt x="6550" y="8840"/>
                    <a:pt x="6783" y="8909"/>
                    <a:pt x="7012" y="8909"/>
                  </a:cubicBezTo>
                  <a:cubicBezTo>
                    <a:pt x="7449" y="8909"/>
                    <a:pt x="7873" y="8659"/>
                    <a:pt x="8063" y="8219"/>
                  </a:cubicBezTo>
                  <a:lnTo>
                    <a:pt x="9953" y="9331"/>
                  </a:lnTo>
                  <a:lnTo>
                    <a:pt x="9682" y="9845"/>
                  </a:lnTo>
                  <a:cubicBezTo>
                    <a:pt x="9355" y="10462"/>
                    <a:pt x="8725" y="10816"/>
                    <a:pt x="8070" y="10816"/>
                  </a:cubicBezTo>
                  <a:cubicBezTo>
                    <a:pt x="7802" y="10816"/>
                    <a:pt x="7530" y="10756"/>
                    <a:pt x="7273" y="10631"/>
                  </a:cubicBezTo>
                  <a:cubicBezTo>
                    <a:pt x="6752" y="10370"/>
                    <a:pt x="5575" y="9374"/>
                    <a:pt x="4206" y="8034"/>
                  </a:cubicBezTo>
                  <a:cubicBezTo>
                    <a:pt x="4162" y="7991"/>
                    <a:pt x="4114" y="7973"/>
                    <a:pt x="4067" y="7973"/>
                  </a:cubicBezTo>
                  <a:cubicBezTo>
                    <a:pt x="3912" y="7973"/>
                    <a:pt x="3779" y="8175"/>
                    <a:pt x="3927" y="8320"/>
                  </a:cubicBezTo>
                  <a:cubicBezTo>
                    <a:pt x="5346" y="9708"/>
                    <a:pt x="6531" y="10707"/>
                    <a:pt x="7096" y="10990"/>
                  </a:cubicBezTo>
                  <a:cubicBezTo>
                    <a:pt x="7411" y="11145"/>
                    <a:pt x="7746" y="11219"/>
                    <a:pt x="8076" y="11219"/>
                  </a:cubicBezTo>
                  <a:cubicBezTo>
                    <a:pt x="8874" y="11219"/>
                    <a:pt x="9643" y="10787"/>
                    <a:pt x="10040" y="10033"/>
                  </a:cubicBezTo>
                  <a:lnTo>
                    <a:pt x="10301" y="9534"/>
                  </a:lnTo>
                  <a:lnTo>
                    <a:pt x="10504" y="9657"/>
                  </a:lnTo>
                  <a:cubicBezTo>
                    <a:pt x="10535" y="9675"/>
                    <a:pt x="10569" y="9683"/>
                    <a:pt x="10603" y="9683"/>
                  </a:cubicBezTo>
                  <a:cubicBezTo>
                    <a:pt x="10672" y="9683"/>
                    <a:pt x="10740" y="9648"/>
                    <a:pt x="10779" y="9584"/>
                  </a:cubicBezTo>
                  <a:lnTo>
                    <a:pt x="11489" y="8375"/>
                  </a:lnTo>
                  <a:cubicBezTo>
                    <a:pt x="11547" y="8277"/>
                    <a:pt x="11514" y="8157"/>
                    <a:pt x="11420" y="8099"/>
                  </a:cubicBezTo>
                  <a:lnTo>
                    <a:pt x="8360" y="6299"/>
                  </a:lnTo>
                  <a:cubicBezTo>
                    <a:pt x="8328" y="6280"/>
                    <a:pt x="8293" y="6271"/>
                    <a:pt x="8258" y="6271"/>
                  </a:cubicBezTo>
                  <a:cubicBezTo>
                    <a:pt x="8190" y="6271"/>
                    <a:pt x="8124" y="6306"/>
                    <a:pt x="8088" y="6368"/>
                  </a:cubicBezTo>
                  <a:lnTo>
                    <a:pt x="7375" y="7578"/>
                  </a:lnTo>
                  <a:cubicBezTo>
                    <a:pt x="7320" y="7676"/>
                    <a:pt x="7349" y="7799"/>
                    <a:pt x="7447" y="7853"/>
                  </a:cubicBezTo>
                  <a:lnTo>
                    <a:pt x="7719" y="8013"/>
                  </a:lnTo>
                  <a:lnTo>
                    <a:pt x="7701" y="8049"/>
                  </a:lnTo>
                  <a:cubicBezTo>
                    <a:pt x="7581" y="8340"/>
                    <a:pt x="7303" y="8507"/>
                    <a:pt x="7016" y="8507"/>
                  </a:cubicBezTo>
                  <a:cubicBezTo>
                    <a:pt x="6868" y="8507"/>
                    <a:pt x="6717" y="8462"/>
                    <a:pt x="6585" y="8367"/>
                  </a:cubicBezTo>
                  <a:cubicBezTo>
                    <a:pt x="6364" y="8205"/>
                    <a:pt x="3318" y="5155"/>
                    <a:pt x="3155" y="4934"/>
                  </a:cubicBezTo>
                  <a:cubicBezTo>
                    <a:pt x="2876" y="4547"/>
                    <a:pt x="3032" y="4003"/>
                    <a:pt x="3470" y="3819"/>
                  </a:cubicBezTo>
                  <a:lnTo>
                    <a:pt x="3510" y="3804"/>
                  </a:lnTo>
                  <a:lnTo>
                    <a:pt x="3666" y="4076"/>
                  </a:lnTo>
                  <a:cubicBezTo>
                    <a:pt x="3705" y="4139"/>
                    <a:pt x="3773" y="4174"/>
                    <a:pt x="3842" y="4174"/>
                  </a:cubicBezTo>
                  <a:cubicBezTo>
                    <a:pt x="3876" y="4174"/>
                    <a:pt x="3910" y="4166"/>
                    <a:pt x="3941" y="4148"/>
                  </a:cubicBezTo>
                  <a:lnTo>
                    <a:pt x="5151" y="3435"/>
                  </a:lnTo>
                  <a:cubicBezTo>
                    <a:pt x="5245" y="3377"/>
                    <a:pt x="5278" y="3254"/>
                    <a:pt x="5223" y="3159"/>
                  </a:cubicBezTo>
                  <a:lnTo>
                    <a:pt x="4358" y="1693"/>
                  </a:lnTo>
                  <a:cubicBezTo>
                    <a:pt x="4316" y="1620"/>
                    <a:pt x="4253" y="1590"/>
                    <a:pt x="4191" y="1590"/>
                  </a:cubicBezTo>
                  <a:cubicBezTo>
                    <a:pt x="4054" y="1590"/>
                    <a:pt x="3919" y="1736"/>
                    <a:pt x="4014" y="1895"/>
                  </a:cubicBezTo>
                  <a:lnTo>
                    <a:pt x="4778" y="3192"/>
                  </a:lnTo>
                  <a:lnTo>
                    <a:pt x="3912" y="3699"/>
                  </a:lnTo>
                  <a:lnTo>
                    <a:pt x="2311" y="983"/>
                  </a:lnTo>
                  <a:lnTo>
                    <a:pt x="3177" y="476"/>
                  </a:lnTo>
                  <a:lnTo>
                    <a:pt x="3612" y="1215"/>
                  </a:lnTo>
                  <a:cubicBezTo>
                    <a:pt x="3654" y="1285"/>
                    <a:pt x="3717" y="1315"/>
                    <a:pt x="3779" y="1315"/>
                  </a:cubicBezTo>
                  <a:cubicBezTo>
                    <a:pt x="3917" y="1315"/>
                    <a:pt x="4052" y="1169"/>
                    <a:pt x="3959" y="1012"/>
                  </a:cubicBezTo>
                  <a:lnTo>
                    <a:pt x="3420" y="99"/>
                  </a:lnTo>
                  <a:cubicBezTo>
                    <a:pt x="3383" y="36"/>
                    <a:pt x="3316" y="0"/>
                    <a:pt x="32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2" name="Google Shape;8192;p30"/>
            <p:cNvSpPr/>
            <p:nvPr/>
          </p:nvSpPr>
          <p:spPr>
            <a:xfrm>
              <a:off x="4204579" y="3813044"/>
              <a:ext cx="139687" cy="145166"/>
            </a:xfrm>
            <a:custGeom>
              <a:rect b="b" l="l" r="r" t="t"/>
              <a:pathLst>
                <a:path extrusionOk="0" h="5537" w="5328">
                  <a:moveTo>
                    <a:pt x="3291" y="0"/>
                  </a:moveTo>
                  <a:cubicBezTo>
                    <a:pt x="3154" y="0"/>
                    <a:pt x="3019" y="147"/>
                    <a:pt x="3111" y="304"/>
                  </a:cubicBezTo>
                  <a:lnTo>
                    <a:pt x="3289" y="605"/>
                  </a:lnTo>
                  <a:cubicBezTo>
                    <a:pt x="3032" y="523"/>
                    <a:pt x="2773" y="485"/>
                    <a:pt x="2521" y="485"/>
                  </a:cubicBezTo>
                  <a:cubicBezTo>
                    <a:pt x="1178" y="485"/>
                    <a:pt x="0" y="1574"/>
                    <a:pt x="0" y="3010"/>
                  </a:cubicBezTo>
                  <a:lnTo>
                    <a:pt x="4" y="3014"/>
                  </a:lnTo>
                  <a:cubicBezTo>
                    <a:pt x="1" y="4424"/>
                    <a:pt x="1150" y="5537"/>
                    <a:pt x="2519" y="5537"/>
                  </a:cubicBezTo>
                  <a:cubicBezTo>
                    <a:pt x="2617" y="5537"/>
                    <a:pt x="2715" y="5531"/>
                    <a:pt x="2814" y="5520"/>
                  </a:cubicBezTo>
                  <a:cubicBezTo>
                    <a:pt x="4314" y="5346"/>
                    <a:pt x="5328" y="3904"/>
                    <a:pt x="4984" y="2438"/>
                  </a:cubicBezTo>
                  <a:cubicBezTo>
                    <a:pt x="4960" y="2327"/>
                    <a:pt x="4876" y="2279"/>
                    <a:pt x="4792" y="2279"/>
                  </a:cubicBezTo>
                  <a:cubicBezTo>
                    <a:pt x="4674" y="2279"/>
                    <a:pt x="4555" y="2374"/>
                    <a:pt x="4593" y="2528"/>
                  </a:cubicBezTo>
                  <a:cubicBezTo>
                    <a:pt x="4814" y="3466"/>
                    <a:pt x="4372" y="4437"/>
                    <a:pt x="3517" y="4886"/>
                  </a:cubicBezTo>
                  <a:cubicBezTo>
                    <a:pt x="3204" y="5053"/>
                    <a:pt x="2864" y="5133"/>
                    <a:pt x="2526" y="5133"/>
                  </a:cubicBezTo>
                  <a:cubicBezTo>
                    <a:pt x="1947" y="5133"/>
                    <a:pt x="1376" y="4895"/>
                    <a:pt x="964" y="4444"/>
                  </a:cubicBezTo>
                  <a:cubicBezTo>
                    <a:pt x="312" y="3734"/>
                    <a:pt x="221" y="2673"/>
                    <a:pt x="746" y="1862"/>
                  </a:cubicBezTo>
                  <a:cubicBezTo>
                    <a:pt x="1144" y="1244"/>
                    <a:pt x="1821" y="890"/>
                    <a:pt x="2526" y="890"/>
                  </a:cubicBezTo>
                  <a:cubicBezTo>
                    <a:pt x="2747" y="890"/>
                    <a:pt x="2970" y="925"/>
                    <a:pt x="3188" y="996"/>
                  </a:cubicBezTo>
                  <a:lnTo>
                    <a:pt x="2764" y="1094"/>
                  </a:lnTo>
                  <a:cubicBezTo>
                    <a:pt x="2522" y="1151"/>
                    <a:pt x="2582" y="1492"/>
                    <a:pt x="2800" y="1492"/>
                  </a:cubicBezTo>
                  <a:cubicBezTo>
                    <a:pt x="2817" y="1492"/>
                    <a:pt x="2835" y="1490"/>
                    <a:pt x="2854" y="1485"/>
                  </a:cubicBezTo>
                  <a:lnTo>
                    <a:pt x="3836" y="1257"/>
                  </a:lnTo>
                  <a:cubicBezTo>
                    <a:pt x="3966" y="1228"/>
                    <a:pt x="4028" y="1080"/>
                    <a:pt x="3963" y="960"/>
                  </a:cubicBezTo>
                  <a:lnTo>
                    <a:pt x="3456" y="102"/>
                  </a:lnTo>
                  <a:cubicBezTo>
                    <a:pt x="3414" y="30"/>
                    <a:pt x="3352" y="0"/>
                    <a:pt x="32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3" name="Google Shape;8193;p30"/>
            <p:cNvSpPr/>
            <p:nvPr/>
          </p:nvSpPr>
          <p:spPr>
            <a:xfrm>
              <a:off x="4237430" y="3865820"/>
              <a:ext cx="41424" cy="51701"/>
            </a:xfrm>
            <a:custGeom>
              <a:rect b="b" l="l" r="r" t="t"/>
              <a:pathLst>
                <a:path extrusionOk="0" h="1972" w="1580">
                  <a:moveTo>
                    <a:pt x="700" y="1"/>
                  </a:moveTo>
                  <a:cubicBezTo>
                    <a:pt x="352" y="1"/>
                    <a:pt x="62" y="278"/>
                    <a:pt x="55" y="631"/>
                  </a:cubicBezTo>
                  <a:cubicBezTo>
                    <a:pt x="55" y="763"/>
                    <a:pt x="155" y="829"/>
                    <a:pt x="256" y="829"/>
                  </a:cubicBezTo>
                  <a:cubicBezTo>
                    <a:pt x="356" y="829"/>
                    <a:pt x="457" y="763"/>
                    <a:pt x="457" y="631"/>
                  </a:cubicBezTo>
                  <a:cubicBezTo>
                    <a:pt x="464" y="502"/>
                    <a:pt x="569" y="403"/>
                    <a:pt x="694" y="403"/>
                  </a:cubicBezTo>
                  <a:cubicBezTo>
                    <a:pt x="698" y="403"/>
                    <a:pt x="702" y="403"/>
                    <a:pt x="707" y="403"/>
                  </a:cubicBezTo>
                  <a:lnTo>
                    <a:pt x="779" y="403"/>
                  </a:lnTo>
                  <a:cubicBezTo>
                    <a:pt x="782" y="403"/>
                    <a:pt x="785" y="402"/>
                    <a:pt x="787" y="402"/>
                  </a:cubicBezTo>
                  <a:cubicBezTo>
                    <a:pt x="817" y="402"/>
                    <a:pt x="846" y="420"/>
                    <a:pt x="862" y="450"/>
                  </a:cubicBezTo>
                  <a:cubicBezTo>
                    <a:pt x="873" y="468"/>
                    <a:pt x="873" y="497"/>
                    <a:pt x="859" y="515"/>
                  </a:cubicBezTo>
                  <a:lnTo>
                    <a:pt x="87" y="1660"/>
                  </a:lnTo>
                  <a:cubicBezTo>
                    <a:pt x="1" y="1794"/>
                    <a:pt x="95" y="1971"/>
                    <a:pt x="254" y="1971"/>
                  </a:cubicBezTo>
                  <a:lnTo>
                    <a:pt x="1312" y="1971"/>
                  </a:lnTo>
                  <a:cubicBezTo>
                    <a:pt x="1580" y="1971"/>
                    <a:pt x="1580" y="1573"/>
                    <a:pt x="1312" y="1573"/>
                  </a:cubicBezTo>
                  <a:lnTo>
                    <a:pt x="634" y="1573"/>
                  </a:lnTo>
                  <a:lnTo>
                    <a:pt x="1196" y="740"/>
                  </a:lnTo>
                  <a:cubicBezTo>
                    <a:pt x="1293" y="595"/>
                    <a:pt x="1301" y="410"/>
                    <a:pt x="1221" y="262"/>
                  </a:cubicBezTo>
                  <a:cubicBezTo>
                    <a:pt x="1134" y="99"/>
                    <a:pt x="964" y="1"/>
                    <a:pt x="783" y="1"/>
                  </a:cubicBezTo>
                  <a:lnTo>
                    <a:pt x="707" y="1"/>
                  </a:lnTo>
                  <a:cubicBezTo>
                    <a:pt x="704" y="1"/>
                    <a:pt x="702" y="1"/>
                    <a:pt x="7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4" name="Google Shape;8194;p30"/>
            <p:cNvSpPr/>
            <p:nvPr/>
          </p:nvSpPr>
          <p:spPr>
            <a:xfrm>
              <a:off x="4276179" y="3865846"/>
              <a:ext cx="29075" cy="51675"/>
            </a:xfrm>
            <a:custGeom>
              <a:rect b="b" l="l" r="r" t="t"/>
              <a:pathLst>
                <a:path extrusionOk="0" h="1971" w="1109">
                  <a:moveTo>
                    <a:pt x="199" y="1"/>
                  </a:moveTo>
                  <a:cubicBezTo>
                    <a:pt x="100" y="1"/>
                    <a:pt x="0" y="67"/>
                    <a:pt x="0" y="199"/>
                  </a:cubicBezTo>
                  <a:lnTo>
                    <a:pt x="0" y="1032"/>
                  </a:lnTo>
                  <a:cubicBezTo>
                    <a:pt x="0" y="1144"/>
                    <a:pt x="87" y="1235"/>
                    <a:pt x="199" y="1235"/>
                  </a:cubicBezTo>
                  <a:lnTo>
                    <a:pt x="710" y="1235"/>
                  </a:lnTo>
                  <a:lnTo>
                    <a:pt x="710" y="1771"/>
                  </a:lnTo>
                  <a:cubicBezTo>
                    <a:pt x="710" y="1880"/>
                    <a:pt x="797" y="1970"/>
                    <a:pt x="909" y="1970"/>
                  </a:cubicBezTo>
                  <a:cubicBezTo>
                    <a:pt x="1018" y="1970"/>
                    <a:pt x="1108" y="1883"/>
                    <a:pt x="1108" y="1771"/>
                  </a:cubicBezTo>
                  <a:lnTo>
                    <a:pt x="1108" y="199"/>
                  </a:lnTo>
                  <a:cubicBezTo>
                    <a:pt x="1108" y="67"/>
                    <a:pt x="1009" y="1"/>
                    <a:pt x="909" y="1"/>
                  </a:cubicBezTo>
                  <a:cubicBezTo>
                    <a:pt x="810" y="1"/>
                    <a:pt x="710" y="67"/>
                    <a:pt x="710" y="199"/>
                  </a:cubicBezTo>
                  <a:lnTo>
                    <a:pt x="710" y="833"/>
                  </a:lnTo>
                  <a:lnTo>
                    <a:pt x="399" y="833"/>
                  </a:lnTo>
                  <a:lnTo>
                    <a:pt x="399" y="199"/>
                  </a:lnTo>
                  <a:cubicBezTo>
                    <a:pt x="399" y="67"/>
                    <a:pt x="299" y="1"/>
                    <a:pt x="19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95" name="Google Shape;8195;p30"/>
          <p:cNvGrpSpPr/>
          <p:nvPr/>
        </p:nvGrpSpPr>
        <p:grpSpPr>
          <a:xfrm>
            <a:off x="2189266" y="1788558"/>
            <a:ext cx="365341" cy="358813"/>
            <a:chOff x="2189266" y="1987808"/>
            <a:chExt cx="365341" cy="358813"/>
          </a:xfrm>
        </p:grpSpPr>
        <p:sp>
          <p:nvSpPr>
            <p:cNvPr id="8196" name="Google Shape;8196;p30"/>
            <p:cNvSpPr/>
            <p:nvPr/>
          </p:nvSpPr>
          <p:spPr>
            <a:xfrm>
              <a:off x="2284541" y="2096768"/>
              <a:ext cx="233808" cy="217841"/>
            </a:xfrm>
            <a:custGeom>
              <a:rect b="b" l="l" r="r" t="t"/>
              <a:pathLst>
                <a:path extrusionOk="0" h="8309" w="8918">
                  <a:moveTo>
                    <a:pt x="3810" y="0"/>
                  </a:moveTo>
                  <a:cubicBezTo>
                    <a:pt x="3336" y="0"/>
                    <a:pt x="2851" y="107"/>
                    <a:pt x="2387" y="338"/>
                  </a:cubicBezTo>
                  <a:cubicBezTo>
                    <a:pt x="428" y="1312"/>
                    <a:pt x="1" y="3923"/>
                    <a:pt x="1551" y="5470"/>
                  </a:cubicBezTo>
                  <a:cubicBezTo>
                    <a:pt x="2051" y="5969"/>
                    <a:pt x="2702" y="6292"/>
                    <a:pt x="3405" y="6379"/>
                  </a:cubicBezTo>
                  <a:cubicBezTo>
                    <a:pt x="4350" y="6505"/>
                    <a:pt x="5241" y="6904"/>
                    <a:pt x="5962" y="7527"/>
                  </a:cubicBezTo>
                  <a:cubicBezTo>
                    <a:pt x="6067" y="7614"/>
                    <a:pt x="6168" y="7708"/>
                    <a:pt x="6266" y="7806"/>
                  </a:cubicBezTo>
                  <a:lnTo>
                    <a:pt x="6773" y="8309"/>
                  </a:lnTo>
                  <a:lnTo>
                    <a:pt x="8917" y="6161"/>
                  </a:lnTo>
                  <a:lnTo>
                    <a:pt x="8385" y="5625"/>
                  </a:lnTo>
                  <a:cubicBezTo>
                    <a:pt x="8294" y="5538"/>
                    <a:pt x="8211" y="5448"/>
                    <a:pt x="8131" y="5354"/>
                  </a:cubicBezTo>
                  <a:cubicBezTo>
                    <a:pt x="7508" y="4618"/>
                    <a:pt x="7110" y="3724"/>
                    <a:pt x="6983" y="2768"/>
                  </a:cubicBezTo>
                  <a:cubicBezTo>
                    <a:pt x="6757" y="1112"/>
                    <a:pt x="5340" y="0"/>
                    <a:pt x="3810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7" name="Google Shape;8197;p30"/>
            <p:cNvSpPr/>
            <p:nvPr/>
          </p:nvSpPr>
          <p:spPr>
            <a:xfrm>
              <a:off x="2294897" y="2110532"/>
              <a:ext cx="191545" cy="204077"/>
            </a:xfrm>
            <a:custGeom>
              <a:rect b="b" l="l" r="r" t="t"/>
              <a:pathLst>
                <a:path extrusionOk="0" h="7784" w="7306">
                  <a:moveTo>
                    <a:pt x="1670" y="1"/>
                  </a:moveTo>
                  <a:cubicBezTo>
                    <a:pt x="547" y="736"/>
                    <a:pt x="0" y="2091"/>
                    <a:pt x="301" y="3394"/>
                  </a:cubicBezTo>
                  <a:cubicBezTo>
                    <a:pt x="602" y="4702"/>
                    <a:pt x="1681" y="5683"/>
                    <a:pt x="3010" y="5854"/>
                  </a:cubicBezTo>
                  <a:cubicBezTo>
                    <a:pt x="3955" y="5980"/>
                    <a:pt x="4846" y="6379"/>
                    <a:pt x="5567" y="7002"/>
                  </a:cubicBezTo>
                  <a:cubicBezTo>
                    <a:pt x="5672" y="7092"/>
                    <a:pt x="5773" y="7186"/>
                    <a:pt x="5871" y="7281"/>
                  </a:cubicBezTo>
                  <a:lnTo>
                    <a:pt x="6378" y="7784"/>
                  </a:lnTo>
                  <a:lnTo>
                    <a:pt x="7305" y="6857"/>
                  </a:lnTo>
                  <a:lnTo>
                    <a:pt x="6802" y="6353"/>
                  </a:lnTo>
                  <a:cubicBezTo>
                    <a:pt x="6701" y="6256"/>
                    <a:pt x="6599" y="6161"/>
                    <a:pt x="6494" y="6075"/>
                  </a:cubicBezTo>
                  <a:cubicBezTo>
                    <a:pt x="5773" y="5452"/>
                    <a:pt x="4882" y="5053"/>
                    <a:pt x="3937" y="4926"/>
                  </a:cubicBezTo>
                  <a:cubicBezTo>
                    <a:pt x="1598" y="4622"/>
                    <a:pt x="377" y="1978"/>
                    <a:pt x="167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8" name="Google Shape;8198;p30"/>
            <p:cNvSpPr/>
            <p:nvPr/>
          </p:nvSpPr>
          <p:spPr>
            <a:xfrm>
              <a:off x="2384062" y="2207589"/>
              <a:ext cx="29652" cy="29652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cubicBezTo>
                    <a:pt x="0" y="877"/>
                    <a:pt x="254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4"/>
                    <a:pt x="877" y="0"/>
                    <a:pt x="5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9" name="Google Shape;8199;p30"/>
            <p:cNvSpPr/>
            <p:nvPr/>
          </p:nvSpPr>
          <p:spPr>
            <a:xfrm>
              <a:off x="2411591" y="2180140"/>
              <a:ext cx="29652" cy="29652"/>
            </a:xfrm>
            <a:custGeom>
              <a:rect b="b" l="l" r="r" t="t"/>
              <a:pathLst>
                <a:path extrusionOk="0" h="1131" w="1131">
                  <a:moveTo>
                    <a:pt x="565" y="1"/>
                  </a:moveTo>
                  <a:cubicBezTo>
                    <a:pt x="250" y="1"/>
                    <a:pt x="0" y="251"/>
                    <a:pt x="0" y="566"/>
                  </a:cubicBezTo>
                  <a:cubicBezTo>
                    <a:pt x="0" y="877"/>
                    <a:pt x="250" y="1131"/>
                    <a:pt x="565" y="1131"/>
                  </a:cubicBezTo>
                  <a:cubicBezTo>
                    <a:pt x="877" y="1131"/>
                    <a:pt x="1130" y="877"/>
                    <a:pt x="1130" y="566"/>
                  </a:cubicBezTo>
                  <a:cubicBezTo>
                    <a:pt x="1130" y="251"/>
                    <a:pt x="877" y="1"/>
                    <a:pt x="56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0" name="Google Shape;8200;p30"/>
            <p:cNvSpPr/>
            <p:nvPr/>
          </p:nvSpPr>
          <p:spPr>
            <a:xfrm>
              <a:off x="2470266" y="2266448"/>
              <a:ext cx="78548" cy="74799"/>
            </a:xfrm>
            <a:custGeom>
              <a:rect b="b" l="l" r="r" t="t"/>
              <a:pathLst>
                <a:path extrusionOk="0" h="2853" w="2996">
                  <a:moveTo>
                    <a:pt x="2043" y="1"/>
                  </a:moveTo>
                  <a:lnTo>
                    <a:pt x="1" y="2043"/>
                  </a:lnTo>
                  <a:lnTo>
                    <a:pt x="374" y="2416"/>
                  </a:lnTo>
                  <a:cubicBezTo>
                    <a:pt x="657" y="2707"/>
                    <a:pt x="1033" y="2853"/>
                    <a:pt x="1408" y="2853"/>
                  </a:cubicBezTo>
                  <a:cubicBezTo>
                    <a:pt x="1777" y="2853"/>
                    <a:pt x="2146" y="2713"/>
                    <a:pt x="2427" y="2431"/>
                  </a:cubicBezTo>
                  <a:cubicBezTo>
                    <a:pt x="2996" y="1862"/>
                    <a:pt x="2992" y="939"/>
                    <a:pt x="2416" y="374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1" name="Google Shape;8201;p30"/>
            <p:cNvSpPr/>
            <p:nvPr/>
          </p:nvSpPr>
          <p:spPr>
            <a:xfrm>
              <a:off x="2470266" y="2266448"/>
              <a:ext cx="70473" cy="70499"/>
            </a:xfrm>
            <a:custGeom>
              <a:rect b="b" l="l" r="r" t="t"/>
              <a:pathLst>
                <a:path extrusionOk="0" h="2689" w="2688">
                  <a:moveTo>
                    <a:pt x="2043" y="1"/>
                  </a:moveTo>
                  <a:lnTo>
                    <a:pt x="1" y="2043"/>
                  </a:lnTo>
                  <a:lnTo>
                    <a:pt x="374" y="2416"/>
                  </a:lnTo>
                  <a:cubicBezTo>
                    <a:pt x="482" y="2529"/>
                    <a:pt x="609" y="2619"/>
                    <a:pt x="750" y="2688"/>
                  </a:cubicBezTo>
                  <a:lnTo>
                    <a:pt x="2688" y="750"/>
                  </a:lnTo>
                  <a:cubicBezTo>
                    <a:pt x="2619" y="613"/>
                    <a:pt x="2525" y="486"/>
                    <a:pt x="2416" y="374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2" name="Google Shape;8202;p30"/>
            <p:cNvSpPr/>
            <p:nvPr/>
          </p:nvSpPr>
          <p:spPr>
            <a:xfrm>
              <a:off x="2444258" y="2240545"/>
              <a:ext cx="91945" cy="91919"/>
            </a:xfrm>
            <a:custGeom>
              <a:rect b="b" l="l" r="r" t="t"/>
              <a:pathLst>
                <a:path extrusionOk="0" h="3506" w="3507">
                  <a:moveTo>
                    <a:pt x="2601" y="0"/>
                  </a:moveTo>
                  <a:lnTo>
                    <a:pt x="0" y="2600"/>
                  </a:lnTo>
                  <a:lnTo>
                    <a:pt x="906" y="3506"/>
                  </a:lnTo>
                  <a:lnTo>
                    <a:pt x="3506" y="902"/>
                  </a:lnTo>
                  <a:lnTo>
                    <a:pt x="2601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3" name="Google Shape;8203;p30"/>
            <p:cNvSpPr/>
            <p:nvPr/>
          </p:nvSpPr>
          <p:spPr>
            <a:xfrm>
              <a:off x="2231608" y="2029992"/>
              <a:ext cx="76948" cy="72649"/>
            </a:xfrm>
            <a:custGeom>
              <a:rect b="b" l="l" r="r" t="t"/>
              <a:pathLst>
                <a:path extrusionOk="0" h="2771" w="2935">
                  <a:moveTo>
                    <a:pt x="285" y="1"/>
                  </a:moveTo>
                  <a:cubicBezTo>
                    <a:pt x="132" y="1"/>
                    <a:pt x="0" y="197"/>
                    <a:pt x="140" y="342"/>
                  </a:cubicBezTo>
                  <a:lnTo>
                    <a:pt x="2501" y="2707"/>
                  </a:lnTo>
                  <a:cubicBezTo>
                    <a:pt x="2546" y="2752"/>
                    <a:pt x="2595" y="2770"/>
                    <a:pt x="2643" y="2770"/>
                  </a:cubicBezTo>
                  <a:cubicBezTo>
                    <a:pt x="2800" y="2770"/>
                    <a:pt x="2935" y="2566"/>
                    <a:pt x="2787" y="2421"/>
                  </a:cubicBezTo>
                  <a:lnTo>
                    <a:pt x="422" y="60"/>
                  </a:lnTo>
                  <a:cubicBezTo>
                    <a:pt x="379" y="18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4" name="Google Shape;8204;p30"/>
            <p:cNvSpPr/>
            <p:nvPr/>
          </p:nvSpPr>
          <p:spPr>
            <a:xfrm>
              <a:off x="2192150" y="2094461"/>
              <a:ext cx="99522" cy="34607"/>
            </a:xfrm>
            <a:custGeom>
              <a:rect b="b" l="l" r="r" t="t"/>
              <a:pathLst>
                <a:path extrusionOk="0" h="1320" w="3796">
                  <a:moveTo>
                    <a:pt x="282" y="0"/>
                  </a:moveTo>
                  <a:cubicBezTo>
                    <a:pt x="72" y="0"/>
                    <a:pt x="1" y="327"/>
                    <a:pt x="236" y="397"/>
                  </a:cubicBezTo>
                  <a:lnTo>
                    <a:pt x="3449" y="1309"/>
                  </a:lnTo>
                  <a:cubicBezTo>
                    <a:pt x="3471" y="1316"/>
                    <a:pt x="3493" y="1319"/>
                    <a:pt x="3513" y="1319"/>
                  </a:cubicBezTo>
                  <a:cubicBezTo>
                    <a:pt x="3723" y="1319"/>
                    <a:pt x="3795" y="991"/>
                    <a:pt x="3561" y="925"/>
                  </a:cubicBezTo>
                  <a:lnTo>
                    <a:pt x="345" y="9"/>
                  </a:lnTo>
                  <a:cubicBezTo>
                    <a:pt x="323" y="3"/>
                    <a:pt x="302" y="0"/>
                    <a:pt x="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5" name="Google Shape;8205;p30"/>
            <p:cNvSpPr/>
            <p:nvPr/>
          </p:nvSpPr>
          <p:spPr>
            <a:xfrm>
              <a:off x="2189266" y="2145192"/>
              <a:ext cx="98945" cy="36311"/>
            </a:xfrm>
            <a:custGeom>
              <a:rect b="b" l="l" r="r" t="t"/>
              <a:pathLst>
                <a:path extrusionOk="0" h="1385" w="3774">
                  <a:moveTo>
                    <a:pt x="3492" y="1"/>
                  </a:moveTo>
                  <a:cubicBezTo>
                    <a:pt x="3471" y="1"/>
                    <a:pt x="3448" y="4"/>
                    <a:pt x="3425" y="12"/>
                  </a:cubicBezTo>
                  <a:lnTo>
                    <a:pt x="230" y="990"/>
                  </a:lnTo>
                  <a:cubicBezTo>
                    <a:pt x="0" y="1062"/>
                    <a:pt x="74" y="1384"/>
                    <a:pt x="282" y="1384"/>
                  </a:cubicBezTo>
                  <a:cubicBezTo>
                    <a:pt x="303" y="1384"/>
                    <a:pt x="326" y="1381"/>
                    <a:pt x="350" y="1374"/>
                  </a:cubicBezTo>
                  <a:lnTo>
                    <a:pt x="3544" y="396"/>
                  </a:lnTo>
                  <a:cubicBezTo>
                    <a:pt x="3774" y="323"/>
                    <a:pt x="3697" y="1"/>
                    <a:pt x="3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6" name="Google Shape;8206;p30"/>
            <p:cNvSpPr/>
            <p:nvPr/>
          </p:nvSpPr>
          <p:spPr>
            <a:xfrm>
              <a:off x="2297361" y="1990692"/>
              <a:ext cx="36390" cy="94855"/>
            </a:xfrm>
            <a:custGeom>
              <a:rect b="b" l="l" r="r" t="t"/>
              <a:pathLst>
                <a:path extrusionOk="0" h="3618" w="1388">
                  <a:moveTo>
                    <a:pt x="243" y="1"/>
                  </a:moveTo>
                  <a:cubicBezTo>
                    <a:pt x="123" y="1"/>
                    <a:pt x="0" y="103"/>
                    <a:pt x="44" y="258"/>
                  </a:cubicBezTo>
                  <a:lnTo>
                    <a:pt x="960" y="3471"/>
                  </a:lnTo>
                  <a:cubicBezTo>
                    <a:pt x="989" y="3573"/>
                    <a:pt x="1068" y="3618"/>
                    <a:pt x="1147" y="3618"/>
                  </a:cubicBezTo>
                  <a:cubicBezTo>
                    <a:pt x="1266" y="3618"/>
                    <a:pt x="1388" y="3517"/>
                    <a:pt x="1344" y="3362"/>
                  </a:cubicBezTo>
                  <a:lnTo>
                    <a:pt x="428" y="146"/>
                  </a:lnTo>
                  <a:cubicBezTo>
                    <a:pt x="399" y="44"/>
                    <a:pt x="322" y="1"/>
                    <a:pt x="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7" name="Google Shape;8207;p30"/>
            <p:cNvSpPr/>
            <p:nvPr/>
          </p:nvSpPr>
          <p:spPr>
            <a:xfrm>
              <a:off x="2348354" y="1987808"/>
              <a:ext cx="37858" cy="94304"/>
            </a:xfrm>
            <a:custGeom>
              <a:rect b="b" l="l" r="r" t="t"/>
              <a:pathLst>
                <a:path extrusionOk="0" h="3597" w="1444">
                  <a:moveTo>
                    <a:pt x="1198" y="1"/>
                  </a:moveTo>
                  <a:cubicBezTo>
                    <a:pt x="1119" y="1"/>
                    <a:pt x="1042" y="44"/>
                    <a:pt x="1011" y="144"/>
                  </a:cubicBezTo>
                  <a:lnTo>
                    <a:pt x="29" y="3338"/>
                  </a:lnTo>
                  <a:cubicBezTo>
                    <a:pt x="0" y="3443"/>
                    <a:pt x="58" y="3556"/>
                    <a:pt x="167" y="3588"/>
                  </a:cubicBezTo>
                  <a:cubicBezTo>
                    <a:pt x="186" y="3594"/>
                    <a:pt x="205" y="3597"/>
                    <a:pt x="225" y="3597"/>
                  </a:cubicBezTo>
                  <a:cubicBezTo>
                    <a:pt x="310" y="3597"/>
                    <a:pt x="390" y="3540"/>
                    <a:pt x="417" y="3454"/>
                  </a:cubicBezTo>
                  <a:lnTo>
                    <a:pt x="1395" y="260"/>
                  </a:lnTo>
                  <a:cubicBezTo>
                    <a:pt x="1443" y="105"/>
                    <a:pt x="1320" y="1"/>
                    <a:pt x="1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8" name="Google Shape;8208;p30"/>
            <p:cNvSpPr/>
            <p:nvPr/>
          </p:nvSpPr>
          <p:spPr>
            <a:xfrm>
              <a:off x="2286717" y="2126971"/>
              <a:ext cx="45985" cy="118529"/>
            </a:xfrm>
            <a:custGeom>
              <a:rect b="b" l="l" r="r" t="t"/>
              <a:pathLst>
                <a:path extrusionOk="0" h="4521" w="1754">
                  <a:moveTo>
                    <a:pt x="1116" y="0"/>
                  </a:moveTo>
                  <a:cubicBezTo>
                    <a:pt x="1059" y="0"/>
                    <a:pt x="1001" y="26"/>
                    <a:pt x="957" y="87"/>
                  </a:cubicBezTo>
                  <a:cubicBezTo>
                    <a:pt x="1" y="1438"/>
                    <a:pt x="153" y="3285"/>
                    <a:pt x="1326" y="4459"/>
                  </a:cubicBezTo>
                  <a:cubicBezTo>
                    <a:pt x="1370" y="4503"/>
                    <a:pt x="1419" y="4521"/>
                    <a:pt x="1466" y="4521"/>
                  </a:cubicBezTo>
                  <a:cubicBezTo>
                    <a:pt x="1621" y="4521"/>
                    <a:pt x="1754" y="4321"/>
                    <a:pt x="1609" y="4176"/>
                  </a:cubicBezTo>
                  <a:cubicBezTo>
                    <a:pt x="573" y="3144"/>
                    <a:pt x="436" y="1511"/>
                    <a:pt x="1283" y="319"/>
                  </a:cubicBezTo>
                  <a:cubicBezTo>
                    <a:pt x="1395" y="163"/>
                    <a:pt x="1259" y="0"/>
                    <a:pt x="11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9" name="Google Shape;8209;p30"/>
            <p:cNvSpPr/>
            <p:nvPr/>
          </p:nvSpPr>
          <p:spPr>
            <a:xfrm>
              <a:off x="2353362" y="2118109"/>
              <a:ext cx="70237" cy="19978"/>
            </a:xfrm>
            <a:custGeom>
              <a:rect b="b" l="l" r="r" t="t"/>
              <a:pathLst>
                <a:path extrusionOk="0" h="762" w="2679">
                  <a:moveTo>
                    <a:pt x="1208" y="0"/>
                  </a:moveTo>
                  <a:cubicBezTo>
                    <a:pt x="896" y="0"/>
                    <a:pt x="550" y="70"/>
                    <a:pt x="197" y="266"/>
                  </a:cubicBezTo>
                  <a:cubicBezTo>
                    <a:pt x="0" y="374"/>
                    <a:pt x="108" y="642"/>
                    <a:pt x="289" y="642"/>
                  </a:cubicBezTo>
                  <a:cubicBezTo>
                    <a:pt x="322" y="642"/>
                    <a:pt x="357" y="634"/>
                    <a:pt x="392" y="614"/>
                  </a:cubicBezTo>
                  <a:cubicBezTo>
                    <a:pt x="678" y="456"/>
                    <a:pt x="958" y="400"/>
                    <a:pt x="1211" y="400"/>
                  </a:cubicBezTo>
                  <a:cubicBezTo>
                    <a:pt x="1800" y="400"/>
                    <a:pt x="2244" y="702"/>
                    <a:pt x="2272" y="722"/>
                  </a:cubicBezTo>
                  <a:cubicBezTo>
                    <a:pt x="2312" y="750"/>
                    <a:pt x="2351" y="762"/>
                    <a:pt x="2389" y="762"/>
                  </a:cubicBezTo>
                  <a:cubicBezTo>
                    <a:pt x="2558" y="762"/>
                    <a:pt x="2678" y="520"/>
                    <a:pt x="2500" y="393"/>
                  </a:cubicBezTo>
                  <a:cubicBezTo>
                    <a:pt x="2470" y="373"/>
                    <a:pt x="1930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0" name="Google Shape;8210;p30"/>
            <p:cNvSpPr/>
            <p:nvPr/>
          </p:nvSpPr>
          <p:spPr>
            <a:xfrm>
              <a:off x="2322399" y="2091787"/>
              <a:ext cx="232208" cy="254834"/>
            </a:xfrm>
            <a:custGeom>
              <a:rect b="b" l="l" r="r" t="t"/>
              <a:pathLst>
                <a:path extrusionOk="0" h="9720" w="8857">
                  <a:moveTo>
                    <a:pt x="3967" y="3570"/>
                  </a:moveTo>
                  <a:cubicBezTo>
                    <a:pt x="4290" y="3570"/>
                    <a:pt x="4453" y="3961"/>
                    <a:pt x="4225" y="4193"/>
                  </a:cubicBezTo>
                  <a:cubicBezTo>
                    <a:pt x="4154" y="4263"/>
                    <a:pt x="4061" y="4299"/>
                    <a:pt x="3967" y="4299"/>
                  </a:cubicBezTo>
                  <a:cubicBezTo>
                    <a:pt x="3874" y="4299"/>
                    <a:pt x="3781" y="4263"/>
                    <a:pt x="3710" y="4193"/>
                  </a:cubicBezTo>
                  <a:lnTo>
                    <a:pt x="3707" y="4193"/>
                  </a:lnTo>
                  <a:cubicBezTo>
                    <a:pt x="3479" y="3961"/>
                    <a:pt x="3642" y="3570"/>
                    <a:pt x="3967" y="3570"/>
                  </a:cubicBezTo>
                  <a:close/>
                  <a:moveTo>
                    <a:pt x="2917" y="4619"/>
                  </a:moveTo>
                  <a:cubicBezTo>
                    <a:pt x="3010" y="4619"/>
                    <a:pt x="3104" y="4655"/>
                    <a:pt x="3174" y="4725"/>
                  </a:cubicBezTo>
                  <a:cubicBezTo>
                    <a:pt x="3316" y="4866"/>
                    <a:pt x="3316" y="5098"/>
                    <a:pt x="3174" y="5239"/>
                  </a:cubicBezTo>
                  <a:cubicBezTo>
                    <a:pt x="3103" y="5312"/>
                    <a:pt x="3009" y="5349"/>
                    <a:pt x="2915" y="5349"/>
                  </a:cubicBezTo>
                  <a:cubicBezTo>
                    <a:pt x="2823" y="5349"/>
                    <a:pt x="2730" y="5313"/>
                    <a:pt x="2660" y="5243"/>
                  </a:cubicBezTo>
                  <a:cubicBezTo>
                    <a:pt x="2515" y="5098"/>
                    <a:pt x="2515" y="4866"/>
                    <a:pt x="2660" y="4725"/>
                  </a:cubicBezTo>
                  <a:cubicBezTo>
                    <a:pt x="2731" y="4655"/>
                    <a:pt x="2824" y="4619"/>
                    <a:pt x="2917" y="4619"/>
                  </a:cubicBezTo>
                  <a:close/>
                  <a:moveTo>
                    <a:pt x="7245" y="5957"/>
                  </a:moveTo>
                  <a:lnTo>
                    <a:pt x="7868" y="6579"/>
                  </a:lnTo>
                  <a:lnTo>
                    <a:pt x="5688" y="8760"/>
                  </a:lnTo>
                  <a:lnTo>
                    <a:pt x="5554" y="8894"/>
                  </a:lnTo>
                  <a:lnTo>
                    <a:pt x="4931" y="8274"/>
                  </a:lnTo>
                  <a:lnTo>
                    <a:pt x="5011" y="8191"/>
                  </a:lnTo>
                  <a:lnTo>
                    <a:pt x="5014" y="8191"/>
                  </a:lnTo>
                  <a:lnTo>
                    <a:pt x="5018" y="8188"/>
                  </a:lnTo>
                  <a:lnTo>
                    <a:pt x="5565" y="7641"/>
                  </a:lnTo>
                  <a:lnTo>
                    <a:pt x="6615" y="6590"/>
                  </a:lnTo>
                  <a:lnTo>
                    <a:pt x="7158" y="6047"/>
                  </a:lnTo>
                  <a:lnTo>
                    <a:pt x="7162" y="6043"/>
                  </a:lnTo>
                  <a:lnTo>
                    <a:pt x="7165" y="6040"/>
                  </a:lnTo>
                  <a:lnTo>
                    <a:pt x="7245" y="5957"/>
                  </a:lnTo>
                  <a:close/>
                  <a:moveTo>
                    <a:pt x="7875" y="7141"/>
                  </a:moveTo>
                  <a:lnTo>
                    <a:pt x="7915" y="7177"/>
                  </a:lnTo>
                  <a:cubicBezTo>
                    <a:pt x="8400" y="7662"/>
                    <a:pt x="8400" y="8452"/>
                    <a:pt x="7915" y="8937"/>
                  </a:cubicBezTo>
                  <a:lnTo>
                    <a:pt x="7912" y="8937"/>
                  </a:lnTo>
                  <a:cubicBezTo>
                    <a:pt x="7669" y="9180"/>
                    <a:pt x="7351" y="9301"/>
                    <a:pt x="7033" y="9301"/>
                  </a:cubicBezTo>
                  <a:cubicBezTo>
                    <a:pt x="6715" y="9301"/>
                    <a:pt x="6398" y="9180"/>
                    <a:pt x="6155" y="8937"/>
                  </a:cubicBezTo>
                  <a:lnTo>
                    <a:pt x="6115" y="8901"/>
                  </a:lnTo>
                  <a:lnTo>
                    <a:pt x="7875" y="7141"/>
                  </a:lnTo>
                  <a:close/>
                  <a:moveTo>
                    <a:pt x="2365" y="0"/>
                  </a:moveTo>
                  <a:cubicBezTo>
                    <a:pt x="1570" y="0"/>
                    <a:pt x="786" y="279"/>
                    <a:pt x="161" y="810"/>
                  </a:cubicBezTo>
                  <a:cubicBezTo>
                    <a:pt x="1" y="947"/>
                    <a:pt x="130" y="1166"/>
                    <a:pt x="291" y="1166"/>
                  </a:cubicBezTo>
                  <a:cubicBezTo>
                    <a:pt x="334" y="1166"/>
                    <a:pt x="379" y="1151"/>
                    <a:pt x="422" y="1114"/>
                  </a:cubicBezTo>
                  <a:cubicBezTo>
                    <a:pt x="979" y="639"/>
                    <a:pt x="1673" y="403"/>
                    <a:pt x="2367" y="403"/>
                  </a:cubicBezTo>
                  <a:cubicBezTo>
                    <a:pt x="3130" y="403"/>
                    <a:pt x="3892" y="688"/>
                    <a:pt x="4467" y="1252"/>
                  </a:cubicBezTo>
                  <a:cubicBezTo>
                    <a:pt x="4945" y="1716"/>
                    <a:pt x="5253" y="2324"/>
                    <a:pt x="5340" y="2987"/>
                  </a:cubicBezTo>
                  <a:cubicBezTo>
                    <a:pt x="5496" y="4106"/>
                    <a:pt x="5978" y="5113"/>
                    <a:pt x="6738" y="5899"/>
                  </a:cubicBezTo>
                  <a:lnTo>
                    <a:pt x="6474" y="6163"/>
                  </a:lnTo>
                  <a:lnTo>
                    <a:pt x="4627" y="4316"/>
                  </a:lnTo>
                  <a:cubicBezTo>
                    <a:pt x="4919" y="3803"/>
                    <a:pt x="4549" y="3168"/>
                    <a:pt x="3962" y="3168"/>
                  </a:cubicBezTo>
                  <a:cubicBezTo>
                    <a:pt x="3960" y="3168"/>
                    <a:pt x="3958" y="3168"/>
                    <a:pt x="3957" y="3168"/>
                  </a:cubicBezTo>
                  <a:cubicBezTo>
                    <a:pt x="3366" y="3175"/>
                    <a:pt x="3004" y="3816"/>
                    <a:pt x="3305" y="4327"/>
                  </a:cubicBezTo>
                  <a:cubicBezTo>
                    <a:pt x="3179" y="4252"/>
                    <a:pt x="3045" y="4218"/>
                    <a:pt x="2915" y="4218"/>
                  </a:cubicBezTo>
                  <a:cubicBezTo>
                    <a:pt x="2519" y="4218"/>
                    <a:pt x="2155" y="4531"/>
                    <a:pt x="2149" y="4975"/>
                  </a:cubicBezTo>
                  <a:cubicBezTo>
                    <a:pt x="2144" y="5424"/>
                    <a:pt x="2514" y="5750"/>
                    <a:pt x="2918" y="5750"/>
                  </a:cubicBezTo>
                  <a:cubicBezTo>
                    <a:pt x="3042" y="5750"/>
                    <a:pt x="3170" y="5719"/>
                    <a:pt x="3290" y="5652"/>
                  </a:cubicBezTo>
                  <a:cubicBezTo>
                    <a:pt x="3388" y="5750"/>
                    <a:pt x="3489" y="5848"/>
                    <a:pt x="3584" y="5935"/>
                  </a:cubicBezTo>
                  <a:cubicBezTo>
                    <a:pt x="3627" y="5975"/>
                    <a:pt x="3674" y="5992"/>
                    <a:pt x="3719" y="5992"/>
                  </a:cubicBezTo>
                  <a:cubicBezTo>
                    <a:pt x="3876" y="5992"/>
                    <a:pt x="4008" y="5783"/>
                    <a:pt x="3855" y="5641"/>
                  </a:cubicBezTo>
                  <a:cubicBezTo>
                    <a:pt x="3765" y="5558"/>
                    <a:pt x="3670" y="5464"/>
                    <a:pt x="3576" y="5370"/>
                  </a:cubicBezTo>
                  <a:cubicBezTo>
                    <a:pt x="3718" y="5131"/>
                    <a:pt x="3714" y="4830"/>
                    <a:pt x="3573" y="4591"/>
                  </a:cubicBezTo>
                  <a:lnTo>
                    <a:pt x="3573" y="4591"/>
                  </a:lnTo>
                  <a:cubicBezTo>
                    <a:pt x="3694" y="4663"/>
                    <a:pt x="3829" y="4698"/>
                    <a:pt x="3964" y="4698"/>
                  </a:cubicBezTo>
                  <a:cubicBezTo>
                    <a:pt x="4095" y="4698"/>
                    <a:pt x="4226" y="4665"/>
                    <a:pt x="4344" y="4598"/>
                  </a:cubicBezTo>
                  <a:lnTo>
                    <a:pt x="6191" y="6445"/>
                  </a:lnTo>
                  <a:lnTo>
                    <a:pt x="5420" y="7213"/>
                  </a:lnTo>
                  <a:cubicBezTo>
                    <a:pt x="5105" y="6902"/>
                    <a:pt x="4797" y="6590"/>
                    <a:pt x="4500" y="6286"/>
                  </a:cubicBezTo>
                  <a:cubicBezTo>
                    <a:pt x="4456" y="6241"/>
                    <a:pt x="4406" y="6222"/>
                    <a:pt x="4358" y="6222"/>
                  </a:cubicBezTo>
                  <a:cubicBezTo>
                    <a:pt x="4205" y="6222"/>
                    <a:pt x="4070" y="6419"/>
                    <a:pt x="4214" y="6565"/>
                  </a:cubicBezTo>
                  <a:cubicBezTo>
                    <a:pt x="4511" y="6869"/>
                    <a:pt x="4822" y="7184"/>
                    <a:pt x="5137" y="7499"/>
                  </a:cubicBezTo>
                  <a:lnTo>
                    <a:pt x="4869" y="7764"/>
                  </a:lnTo>
                  <a:cubicBezTo>
                    <a:pt x="4080" y="7007"/>
                    <a:pt x="3069" y="6518"/>
                    <a:pt x="1983" y="6369"/>
                  </a:cubicBezTo>
                  <a:cubicBezTo>
                    <a:pt x="1577" y="6319"/>
                    <a:pt x="1182" y="6185"/>
                    <a:pt x="831" y="5971"/>
                  </a:cubicBezTo>
                  <a:cubicBezTo>
                    <a:pt x="795" y="5950"/>
                    <a:pt x="759" y="5940"/>
                    <a:pt x="725" y="5940"/>
                  </a:cubicBezTo>
                  <a:cubicBezTo>
                    <a:pt x="548" y="5940"/>
                    <a:pt x="433" y="6199"/>
                    <a:pt x="628" y="6315"/>
                  </a:cubicBezTo>
                  <a:cubicBezTo>
                    <a:pt x="1027" y="6554"/>
                    <a:pt x="1468" y="6710"/>
                    <a:pt x="1932" y="6768"/>
                  </a:cubicBezTo>
                  <a:cubicBezTo>
                    <a:pt x="2928" y="6905"/>
                    <a:pt x="3859" y="7351"/>
                    <a:pt x="4587" y="8050"/>
                  </a:cubicBezTo>
                  <a:lnTo>
                    <a:pt x="4503" y="8133"/>
                  </a:lnTo>
                  <a:cubicBezTo>
                    <a:pt x="4427" y="8209"/>
                    <a:pt x="4427" y="8336"/>
                    <a:pt x="4503" y="8416"/>
                  </a:cubicBezTo>
                  <a:lnTo>
                    <a:pt x="5409" y="9321"/>
                  </a:lnTo>
                  <a:cubicBezTo>
                    <a:pt x="5449" y="9359"/>
                    <a:pt x="5500" y="9378"/>
                    <a:pt x="5552" y="9378"/>
                  </a:cubicBezTo>
                  <a:cubicBezTo>
                    <a:pt x="5603" y="9378"/>
                    <a:pt x="5653" y="9359"/>
                    <a:pt x="5691" y="9321"/>
                  </a:cubicBezTo>
                  <a:lnTo>
                    <a:pt x="5829" y="9184"/>
                  </a:lnTo>
                  <a:lnTo>
                    <a:pt x="5869" y="9223"/>
                  </a:lnTo>
                  <a:cubicBezTo>
                    <a:pt x="6190" y="9554"/>
                    <a:pt x="6617" y="9720"/>
                    <a:pt x="7045" y="9720"/>
                  </a:cubicBezTo>
                  <a:cubicBezTo>
                    <a:pt x="7466" y="9720"/>
                    <a:pt x="7887" y="9559"/>
                    <a:pt x="8208" y="9238"/>
                  </a:cubicBezTo>
                  <a:cubicBezTo>
                    <a:pt x="8857" y="8590"/>
                    <a:pt x="8850" y="7536"/>
                    <a:pt x="8194" y="6898"/>
                  </a:cubicBezTo>
                  <a:lnTo>
                    <a:pt x="8198" y="6895"/>
                  </a:lnTo>
                  <a:lnTo>
                    <a:pt x="8158" y="6858"/>
                  </a:lnTo>
                  <a:lnTo>
                    <a:pt x="8295" y="6721"/>
                  </a:lnTo>
                  <a:cubicBezTo>
                    <a:pt x="8371" y="6645"/>
                    <a:pt x="8371" y="6518"/>
                    <a:pt x="8295" y="6438"/>
                  </a:cubicBezTo>
                  <a:lnTo>
                    <a:pt x="7390" y="5533"/>
                  </a:lnTo>
                  <a:cubicBezTo>
                    <a:pt x="7350" y="5493"/>
                    <a:pt x="7299" y="5473"/>
                    <a:pt x="7247" y="5473"/>
                  </a:cubicBezTo>
                  <a:cubicBezTo>
                    <a:pt x="7196" y="5473"/>
                    <a:pt x="7146" y="5493"/>
                    <a:pt x="7107" y="5533"/>
                  </a:cubicBezTo>
                  <a:lnTo>
                    <a:pt x="7021" y="5616"/>
                  </a:lnTo>
                  <a:cubicBezTo>
                    <a:pt x="6318" y="4881"/>
                    <a:pt x="5869" y="3939"/>
                    <a:pt x="5738" y="2932"/>
                  </a:cubicBezTo>
                  <a:cubicBezTo>
                    <a:pt x="5565" y="1701"/>
                    <a:pt x="4739" y="665"/>
                    <a:pt x="3576" y="223"/>
                  </a:cubicBezTo>
                  <a:cubicBezTo>
                    <a:pt x="3183" y="74"/>
                    <a:pt x="2773" y="0"/>
                    <a:pt x="23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11" name="Google Shape;8211;p30"/>
          <p:cNvGrpSpPr/>
          <p:nvPr/>
        </p:nvGrpSpPr>
        <p:grpSpPr>
          <a:xfrm>
            <a:off x="863290" y="2701556"/>
            <a:ext cx="273029" cy="358393"/>
            <a:chOff x="863290" y="2900806"/>
            <a:chExt cx="273029" cy="358393"/>
          </a:xfrm>
        </p:grpSpPr>
        <p:sp>
          <p:nvSpPr>
            <p:cNvPr id="8212" name="Google Shape;8212;p30"/>
            <p:cNvSpPr/>
            <p:nvPr/>
          </p:nvSpPr>
          <p:spPr>
            <a:xfrm>
              <a:off x="940579" y="2905997"/>
              <a:ext cx="106469" cy="116406"/>
            </a:xfrm>
            <a:custGeom>
              <a:rect b="b" l="l" r="r" t="t"/>
              <a:pathLst>
                <a:path extrusionOk="0" h="4440" w="4061">
                  <a:moveTo>
                    <a:pt x="2248" y="1"/>
                  </a:moveTo>
                  <a:cubicBezTo>
                    <a:pt x="1890" y="1"/>
                    <a:pt x="1522" y="110"/>
                    <a:pt x="1192" y="350"/>
                  </a:cubicBezTo>
                  <a:cubicBezTo>
                    <a:pt x="1" y="1220"/>
                    <a:pt x="301" y="3077"/>
                    <a:pt x="1707" y="3527"/>
                  </a:cubicBezTo>
                  <a:lnTo>
                    <a:pt x="2261" y="4439"/>
                  </a:lnTo>
                  <a:lnTo>
                    <a:pt x="2811" y="3527"/>
                  </a:lnTo>
                  <a:cubicBezTo>
                    <a:pt x="3557" y="3288"/>
                    <a:pt x="4061" y="2592"/>
                    <a:pt x="4061" y="1810"/>
                  </a:cubicBezTo>
                  <a:cubicBezTo>
                    <a:pt x="4061" y="742"/>
                    <a:pt x="3184" y="1"/>
                    <a:pt x="2248" y="1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3" name="Google Shape;8213;p30"/>
            <p:cNvSpPr/>
            <p:nvPr/>
          </p:nvSpPr>
          <p:spPr>
            <a:xfrm>
              <a:off x="980273" y="2933971"/>
              <a:ext cx="38959" cy="38959"/>
            </a:xfrm>
            <a:custGeom>
              <a:rect b="b" l="l" r="r" t="t"/>
              <a:pathLst>
                <a:path extrusionOk="0" h="1486" w="1486">
                  <a:moveTo>
                    <a:pt x="743" y="0"/>
                  </a:moveTo>
                  <a:cubicBezTo>
                    <a:pt x="334" y="0"/>
                    <a:pt x="1" y="334"/>
                    <a:pt x="1" y="743"/>
                  </a:cubicBezTo>
                  <a:cubicBezTo>
                    <a:pt x="1" y="1152"/>
                    <a:pt x="334" y="1485"/>
                    <a:pt x="743" y="1485"/>
                  </a:cubicBezTo>
                  <a:cubicBezTo>
                    <a:pt x="1152" y="1485"/>
                    <a:pt x="1486" y="1152"/>
                    <a:pt x="1486" y="743"/>
                  </a:cubicBezTo>
                  <a:cubicBezTo>
                    <a:pt x="1486" y="334"/>
                    <a:pt x="1152" y="0"/>
                    <a:pt x="74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4" name="Google Shape;8214;p30"/>
            <p:cNvSpPr/>
            <p:nvPr/>
          </p:nvSpPr>
          <p:spPr>
            <a:xfrm>
              <a:off x="982658" y="3012781"/>
              <a:ext cx="148234" cy="241201"/>
            </a:xfrm>
            <a:custGeom>
              <a:rect b="b" l="l" r="r" t="t"/>
              <a:pathLst>
                <a:path extrusionOk="0" h="9200" w="5654">
                  <a:moveTo>
                    <a:pt x="2289" y="0"/>
                  </a:moveTo>
                  <a:cubicBezTo>
                    <a:pt x="1529" y="0"/>
                    <a:pt x="913" y="616"/>
                    <a:pt x="913" y="1377"/>
                  </a:cubicBezTo>
                  <a:lnTo>
                    <a:pt x="913" y="5723"/>
                  </a:lnTo>
                  <a:cubicBezTo>
                    <a:pt x="29" y="6509"/>
                    <a:pt x="0" y="7881"/>
                    <a:pt x="851" y="8703"/>
                  </a:cubicBezTo>
                  <a:cubicBezTo>
                    <a:pt x="888" y="8740"/>
                    <a:pt x="927" y="8776"/>
                    <a:pt x="967" y="8805"/>
                  </a:cubicBezTo>
                  <a:cubicBezTo>
                    <a:pt x="1282" y="9058"/>
                    <a:pt x="1673" y="9200"/>
                    <a:pt x="2079" y="9200"/>
                  </a:cubicBezTo>
                  <a:cubicBezTo>
                    <a:pt x="3024" y="9200"/>
                    <a:pt x="3803" y="8454"/>
                    <a:pt x="3915" y="7487"/>
                  </a:cubicBezTo>
                  <a:cubicBezTo>
                    <a:pt x="4886" y="7403"/>
                    <a:pt x="5654" y="6545"/>
                    <a:pt x="5654" y="5495"/>
                  </a:cubicBezTo>
                  <a:cubicBezTo>
                    <a:pt x="5654" y="4730"/>
                    <a:pt x="5248" y="4068"/>
                    <a:pt x="4654" y="3734"/>
                  </a:cubicBezTo>
                  <a:cubicBezTo>
                    <a:pt x="4799" y="3503"/>
                    <a:pt x="4879" y="3238"/>
                    <a:pt x="4875" y="2967"/>
                  </a:cubicBezTo>
                  <a:cubicBezTo>
                    <a:pt x="4875" y="2304"/>
                    <a:pt x="4430" y="1750"/>
                    <a:pt x="3836" y="1623"/>
                  </a:cubicBezTo>
                  <a:cubicBezTo>
                    <a:pt x="3850" y="1540"/>
                    <a:pt x="3857" y="1456"/>
                    <a:pt x="3857" y="1369"/>
                  </a:cubicBezTo>
                  <a:cubicBezTo>
                    <a:pt x="3857" y="721"/>
                    <a:pt x="3434" y="182"/>
                    <a:pt x="2865" y="37"/>
                  </a:cubicBezTo>
                  <a:cubicBezTo>
                    <a:pt x="2796" y="19"/>
                    <a:pt x="2731" y="8"/>
                    <a:pt x="2662" y="4"/>
                  </a:cubicBezTo>
                  <a:lnTo>
                    <a:pt x="2662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5" name="Google Shape;8215;p30"/>
            <p:cNvSpPr/>
            <p:nvPr/>
          </p:nvSpPr>
          <p:spPr>
            <a:xfrm>
              <a:off x="982658" y="3160045"/>
              <a:ext cx="40952" cy="83581"/>
            </a:xfrm>
            <a:custGeom>
              <a:rect b="b" l="l" r="r" t="t"/>
              <a:pathLst>
                <a:path extrusionOk="0" h="3188" w="1562">
                  <a:moveTo>
                    <a:pt x="913" y="1"/>
                  </a:moveTo>
                  <a:lnTo>
                    <a:pt x="913" y="106"/>
                  </a:lnTo>
                  <a:cubicBezTo>
                    <a:pt x="29" y="892"/>
                    <a:pt x="0" y="2264"/>
                    <a:pt x="851" y="3086"/>
                  </a:cubicBezTo>
                  <a:cubicBezTo>
                    <a:pt x="891" y="3123"/>
                    <a:pt x="927" y="3155"/>
                    <a:pt x="967" y="3188"/>
                  </a:cubicBezTo>
                  <a:cubicBezTo>
                    <a:pt x="1351" y="2757"/>
                    <a:pt x="1558" y="2199"/>
                    <a:pt x="1558" y="1623"/>
                  </a:cubicBezTo>
                  <a:cubicBezTo>
                    <a:pt x="1561" y="1018"/>
                    <a:pt x="1329" y="435"/>
                    <a:pt x="9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6" name="Google Shape;8216;p30"/>
            <p:cNvSpPr/>
            <p:nvPr/>
          </p:nvSpPr>
          <p:spPr>
            <a:xfrm>
              <a:off x="868717" y="3012676"/>
              <a:ext cx="148155" cy="241306"/>
            </a:xfrm>
            <a:custGeom>
              <a:rect b="b" l="l" r="r" t="t"/>
              <a:pathLst>
                <a:path extrusionOk="0" h="9204" w="5651">
                  <a:moveTo>
                    <a:pt x="2988" y="1"/>
                  </a:moveTo>
                  <a:lnTo>
                    <a:pt x="2988" y="8"/>
                  </a:lnTo>
                  <a:cubicBezTo>
                    <a:pt x="2919" y="12"/>
                    <a:pt x="2850" y="23"/>
                    <a:pt x="2785" y="41"/>
                  </a:cubicBezTo>
                  <a:cubicBezTo>
                    <a:pt x="2217" y="182"/>
                    <a:pt x="1793" y="725"/>
                    <a:pt x="1793" y="1373"/>
                  </a:cubicBezTo>
                  <a:cubicBezTo>
                    <a:pt x="1793" y="1457"/>
                    <a:pt x="1800" y="1544"/>
                    <a:pt x="1815" y="1627"/>
                  </a:cubicBezTo>
                  <a:cubicBezTo>
                    <a:pt x="1221" y="1750"/>
                    <a:pt x="775" y="2304"/>
                    <a:pt x="775" y="2971"/>
                  </a:cubicBezTo>
                  <a:cubicBezTo>
                    <a:pt x="772" y="3242"/>
                    <a:pt x="848" y="3507"/>
                    <a:pt x="996" y="3738"/>
                  </a:cubicBezTo>
                  <a:cubicBezTo>
                    <a:pt x="402" y="4072"/>
                    <a:pt x="0" y="4734"/>
                    <a:pt x="0" y="5499"/>
                  </a:cubicBezTo>
                  <a:cubicBezTo>
                    <a:pt x="0" y="6549"/>
                    <a:pt x="764" y="7407"/>
                    <a:pt x="1735" y="7491"/>
                  </a:cubicBezTo>
                  <a:cubicBezTo>
                    <a:pt x="1847" y="8458"/>
                    <a:pt x="2626" y="9204"/>
                    <a:pt x="3571" y="9204"/>
                  </a:cubicBezTo>
                  <a:cubicBezTo>
                    <a:pt x="4028" y="9200"/>
                    <a:pt x="4469" y="9023"/>
                    <a:pt x="4799" y="8707"/>
                  </a:cubicBezTo>
                  <a:cubicBezTo>
                    <a:pt x="5650" y="7885"/>
                    <a:pt x="5621" y="6513"/>
                    <a:pt x="4737" y="5727"/>
                  </a:cubicBezTo>
                  <a:lnTo>
                    <a:pt x="4737" y="1381"/>
                  </a:lnTo>
                  <a:cubicBezTo>
                    <a:pt x="4737" y="620"/>
                    <a:pt x="4122" y="1"/>
                    <a:pt x="3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7" name="Google Shape;8217;p30"/>
            <p:cNvSpPr/>
            <p:nvPr/>
          </p:nvSpPr>
          <p:spPr>
            <a:xfrm>
              <a:off x="934890" y="2900806"/>
              <a:ext cx="117585" cy="126840"/>
            </a:xfrm>
            <a:custGeom>
              <a:rect b="b" l="l" r="r" t="t"/>
              <a:pathLst>
                <a:path extrusionOk="0" h="4838" w="4485">
                  <a:moveTo>
                    <a:pt x="2466" y="1"/>
                  </a:moveTo>
                  <a:cubicBezTo>
                    <a:pt x="2070" y="1"/>
                    <a:pt x="1665" y="120"/>
                    <a:pt x="1301" y="382"/>
                  </a:cubicBezTo>
                  <a:cubicBezTo>
                    <a:pt x="0" y="1323"/>
                    <a:pt x="279" y="3341"/>
                    <a:pt x="1790" y="3891"/>
                  </a:cubicBezTo>
                  <a:lnTo>
                    <a:pt x="2304" y="4742"/>
                  </a:lnTo>
                  <a:cubicBezTo>
                    <a:pt x="2342" y="4806"/>
                    <a:pt x="2408" y="4837"/>
                    <a:pt x="2474" y="4837"/>
                  </a:cubicBezTo>
                  <a:cubicBezTo>
                    <a:pt x="2540" y="4837"/>
                    <a:pt x="2606" y="4806"/>
                    <a:pt x="2644" y="4742"/>
                  </a:cubicBezTo>
                  <a:lnTo>
                    <a:pt x="3162" y="3891"/>
                  </a:lnTo>
                  <a:cubicBezTo>
                    <a:pt x="3669" y="3703"/>
                    <a:pt x="4082" y="3319"/>
                    <a:pt x="4303" y="2823"/>
                  </a:cubicBezTo>
                  <a:cubicBezTo>
                    <a:pt x="4374" y="2664"/>
                    <a:pt x="4244" y="2540"/>
                    <a:pt x="4116" y="2540"/>
                  </a:cubicBezTo>
                  <a:cubicBezTo>
                    <a:pt x="4047" y="2540"/>
                    <a:pt x="3979" y="2575"/>
                    <a:pt x="3941" y="2660"/>
                  </a:cubicBezTo>
                  <a:cubicBezTo>
                    <a:pt x="3753" y="3076"/>
                    <a:pt x="3398" y="3395"/>
                    <a:pt x="2967" y="3536"/>
                  </a:cubicBezTo>
                  <a:cubicBezTo>
                    <a:pt x="2920" y="3551"/>
                    <a:pt x="2880" y="3580"/>
                    <a:pt x="2854" y="3623"/>
                  </a:cubicBezTo>
                  <a:lnTo>
                    <a:pt x="2478" y="4250"/>
                  </a:lnTo>
                  <a:lnTo>
                    <a:pt x="2094" y="3620"/>
                  </a:lnTo>
                  <a:cubicBezTo>
                    <a:pt x="2068" y="3580"/>
                    <a:pt x="2032" y="3547"/>
                    <a:pt x="1985" y="3533"/>
                  </a:cubicBezTo>
                  <a:cubicBezTo>
                    <a:pt x="747" y="3138"/>
                    <a:pt x="471" y="1508"/>
                    <a:pt x="1511" y="726"/>
                  </a:cubicBezTo>
                  <a:cubicBezTo>
                    <a:pt x="1808" y="502"/>
                    <a:pt x="2142" y="401"/>
                    <a:pt x="2468" y="401"/>
                  </a:cubicBezTo>
                  <a:cubicBezTo>
                    <a:pt x="3283" y="401"/>
                    <a:pt x="4050" y="1032"/>
                    <a:pt x="4079" y="1961"/>
                  </a:cubicBezTo>
                  <a:cubicBezTo>
                    <a:pt x="4082" y="2090"/>
                    <a:pt x="4180" y="2153"/>
                    <a:pt x="4278" y="2153"/>
                  </a:cubicBezTo>
                  <a:cubicBezTo>
                    <a:pt x="4381" y="2153"/>
                    <a:pt x="4484" y="2084"/>
                    <a:pt x="4481" y="1946"/>
                  </a:cubicBezTo>
                  <a:cubicBezTo>
                    <a:pt x="4444" y="790"/>
                    <a:pt x="3486" y="1"/>
                    <a:pt x="2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8" name="Google Shape;8218;p30"/>
            <p:cNvSpPr/>
            <p:nvPr/>
          </p:nvSpPr>
          <p:spPr>
            <a:xfrm>
              <a:off x="965171" y="2920627"/>
              <a:ext cx="69162" cy="65570"/>
            </a:xfrm>
            <a:custGeom>
              <a:rect b="b" l="l" r="r" t="t"/>
              <a:pathLst>
                <a:path extrusionOk="0" h="2501" w="2638">
                  <a:moveTo>
                    <a:pt x="1319" y="705"/>
                  </a:moveTo>
                  <a:cubicBezTo>
                    <a:pt x="1620" y="705"/>
                    <a:pt x="1862" y="951"/>
                    <a:pt x="1862" y="1248"/>
                  </a:cubicBezTo>
                  <a:cubicBezTo>
                    <a:pt x="1862" y="1549"/>
                    <a:pt x="1620" y="1792"/>
                    <a:pt x="1319" y="1792"/>
                  </a:cubicBezTo>
                  <a:lnTo>
                    <a:pt x="1319" y="1795"/>
                  </a:lnTo>
                  <a:cubicBezTo>
                    <a:pt x="1019" y="1795"/>
                    <a:pt x="776" y="1549"/>
                    <a:pt x="776" y="1252"/>
                  </a:cubicBezTo>
                  <a:lnTo>
                    <a:pt x="776" y="1248"/>
                  </a:lnTo>
                  <a:cubicBezTo>
                    <a:pt x="776" y="948"/>
                    <a:pt x="1019" y="705"/>
                    <a:pt x="1319" y="705"/>
                  </a:cubicBezTo>
                  <a:close/>
                  <a:moveTo>
                    <a:pt x="1319" y="1"/>
                  </a:moveTo>
                  <a:cubicBezTo>
                    <a:pt x="1220" y="1"/>
                    <a:pt x="1120" y="68"/>
                    <a:pt x="1120" y="202"/>
                  </a:cubicBezTo>
                  <a:lnTo>
                    <a:pt x="1120" y="332"/>
                  </a:lnTo>
                  <a:cubicBezTo>
                    <a:pt x="1008" y="354"/>
                    <a:pt x="903" y="397"/>
                    <a:pt x="808" y="459"/>
                  </a:cubicBezTo>
                  <a:lnTo>
                    <a:pt x="718" y="368"/>
                  </a:lnTo>
                  <a:cubicBezTo>
                    <a:pt x="675" y="327"/>
                    <a:pt x="627" y="309"/>
                    <a:pt x="581" y="309"/>
                  </a:cubicBezTo>
                  <a:cubicBezTo>
                    <a:pt x="427" y="309"/>
                    <a:pt x="296" y="506"/>
                    <a:pt x="435" y="651"/>
                  </a:cubicBezTo>
                  <a:lnTo>
                    <a:pt x="526" y="741"/>
                  </a:lnTo>
                  <a:cubicBezTo>
                    <a:pt x="464" y="835"/>
                    <a:pt x="421" y="940"/>
                    <a:pt x="399" y="1053"/>
                  </a:cubicBezTo>
                  <a:lnTo>
                    <a:pt x="269" y="1053"/>
                  </a:lnTo>
                  <a:cubicBezTo>
                    <a:pt x="1" y="1053"/>
                    <a:pt x="1" y="1451"/>
                    <a:pt x="269" y="1451"/>
                  </a:cubicBezTo>
                  <a:lnTo>
                    <a:pt x="399" y="1451"/>
                  </a:lnTo>
                  <a:cubicBezTo>
                    <a:pt x="421" y="1560"/>
                    <a:pt x="464" y="1665"/>
                    <a:pt x="526" y="1763"/>
                  </a:cubicBezTo>
                  <a:lnTo>
                    <a:pt x="435" y="1853"/>
                  </a:lnTo>
                  <a:cubicBezTo>
                    <a:pt x="296" y="1998"/>
                    <a:pt x="427" y="2195"/>
                    <a:pt x="581" y="2195"/>
                  </a:cubicBezTo>
                  <a:cubicBezTo>
                    <a:pt x="627" y="2195"/>
                    <a:pt x="675" y="2177"/>
                    <a:pt x="718" y="2136"/>
                  </a:cubicBezTo>
                  <a:lnTo>
                    <a:pt x="808" y="2045"/>
                  </a:lnTo>
                  <a:cubicBezTo>
                    <a:pt x="903" y="2103"/>
                    <a:pt x="1008" y="2150"/>
                    <a:pt x="1120" y="2172"/>
                  </a:cubicBezTo>
                  <a:lnTo>
                    <a:pt x="1120" y="2302"/>
                  </a:lnTo>
                  <a:cubicBezTo>
                    <a:pt x="1120" y="2434"/>
                    <a:pt x="1220" y="2500"/>
                    <a:pt x="1319" y="2500"/>
                  </a:cubicBezTo>
                  <a:cubicBezTo>
                    <a:pt x="1419" y="2500"/>
                    <a:pt x="1518" y="2434"/>
                    <a:pt x="1518" y="2302"/>
                  </a:cubicBezTo>
                  <a:lnTo>
                    <a:pt x="1518" y="2172"/>
                  </a:lnTo>
                  <a:cubicBezTo>
                    <a:pt x="1631" y="2150"/>
                    <a:pt x="1736" y="2103"/>
                    <a:pt x="1830" y="2045"/>
                  </a:cubicBezTo>
                  <a:lnTo>
                    <a:pt x="1920" y="2136"/>
                  </a:lnTo>
                  <a:cubicBezTo>
                    <a:pt x="1964" y="2177"/>
                    <a:pt x="2012" y="2195"/>
                    <a:pt x="2057" y="2195"/>
                  </a:cubicBezTo>
                  <a:cubicBezTo>
                    <a:pt x="2211" y="2195"/>
                    <a:pt x="2342" y="1998"/>
                    <a:pt x="2203" y="1853"/>
                  </a:cubicBezTo>
                  <a:lnTo>
                    <a:pt x="2112" y="1763"/>
                  </a:lnTo>
                  <a:cubicBezTo>
                    <a:pt x="2174" y="1665"/>
                    <a:pt x="2217" y="1560"/>
                    <a:pt x="2239" y="1451"/>
                  </a:cubicBezTo>
                  <a:lnTo>
                    <a:pt x="2369" y="1451"/>
                  </a:lnTo>
                  <a:cubicBezTo>
                    <a:pt x="2636" y="1451"/>
                    <a:pt x="2637" y="1053"/>
                    <a:pt x="2373" y="1053"/>
                  </a:cubicBezTo>
                  <a:cubicBezTo>
                    <a:pt x="2372" y="1053"/>
                    <a:pt x="2371" y="1053"/>
                    <a:pt x="2369" y="1053"/>
                  </a:cubicBezTo>
                  <a:lnTo>
                    <a:pt x="2239" y="1053"/>
                  </a:lnTo>
                  <a:cubicBezTo>
                    <a:pt x="2217" y="940"/>
                    <a:pt x="2174" y="835"/>
                    <a:pt x="2112" y="741"/>
                  </a:cubicBezTo>
                  <a:lnTo>
                    <a:pt x="2203" y="651"/>
                  </a:lnTo>
                  <a:cubicBezTo>
                    <a:pt x="2352" y="507"/>
                    <a:pt x="2218" y="303"/>
                    <a:pt x="2062" y="303"/>
                  </a:cubicBezTo>
                  <a:cubicBezTo>
                    <a:pt x="2014" y="303"/>
                    <a:pt x="1965" y="322"/>
                    <a:pt x="1920" y="368"/>
                  </a:cubicBezTo>
                  <a:lnTo>
                    <a:pt x="1830" y="459"/>
                  </a:lnTo>
                  <a:cubicBezTo>
                    <a:pt x="1736" y="397"/>
                    <a:pt x="1631" y="354"/>
                    <a:pt x="1518" y="332"/>
                  </a:cubicBezTo>
                  <a:lnTo>
                    <a:pt x="1518" y="202"/>
                  </a:lnTo>
                  <a:cubicBezTo>
                    <a:pt x="1518" y="68"/>
                    <a:pt x="1419" y="1"/>
                    <a:pt x="13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9" name="Google Shape;8219;p30"/>
            <p:cNvSpPr/>
            <p:nvPr/>
          </p:nvSpPr>
          <p:spPr>
            <a:xfrm>
              <a:off x="863290" y="3007459"/>
              <a:ext cx="273029" cy="251740"/>
            </a:xfrm>
            <a:custGeom>
              <a:rect b="b" l="l" r="r" t="t"/>
              <a:pathLst>
                <a:path extrusionOk="0" h="9602" w="10414">
                  <a:moveTo>
                    <a:pt x="3195" y="1"/>
                  </a:moveTo>
                  <a:cubicBezTo>
                    <a:pt x="3173" y="1"/>
                    <a:pt x="3155" y="4"/>
                    <a:pt x="3134" y="11"/>
                  </a:cubicBezTo>
                  <a:cubicBezTo>
                    <a:pt x="3072" y="19"/>
                    <a:pt x="3010" y="30"/>
                    <a:pt x="2949" y="44"/>
                  </a:cubicBezTo>
                  <a:lnTo>
                    <a:pt x="2942" y="44"/>
                  </a:lnTo>
                  <a:cubicBezTo>
                    <a:pt x="2268" y="214"/>
                    <a:pt x="1797" y="841"/>
                    <a:pt x="1797" y="1572"/>
                  </a:cubicBezTo>
                  <a:cubicBezTo>
                    <a:pt x="1797" y="1609"/>
                    <a:pt x="1801" y="1641"/>
                    <a:pt x="1801" y="1677"/>
                  </a:cubicBezTo>
                  <a:cubicBezTo>
                    <a:pt x="1200" y="1891"/>
                    <a:pt x="779" y="2489"/>
                    <a:pt x="779" y="3170"/>
                  </a:cubicBezTo>
                  <a:cubicBezTo>
                    <a:pt x="779" y="3409"/>
                    <a:pt x="834" y="3648"/>
                    <a:pt x="935" y="3865"/>
                  </a:cubicBezTo>
                  <a:cubicBezTo>
                    <a:pt x="345" y="4289"/>
                    <a:pt x="1" y="4970"/>
                    <a:pt x="4" y="5698"/>
                  </a:cubicBezTo>
                  <a:cubicBezTo>
                    <a:pt x="4" y="6154"/>
                    <a:pt x="138" y="6603"/>
                    <a:pt x="399" y="6983"/>
                  </a:cubicBezTo>
                  <a:cubicBezTo>
                    <a:pt x="436" y="7041"/>
                    <a:pt x="501" y="7072"/>
                    <a:pt x="569" y="7072"/>
                  </a:cubicBezTo>
                  <a:cubicBezTo>
                    <a:pt x="599" y="7072"/>
                    <a:pt x="630" y="7066"/>
                    <a:pt x="660" y="7052"/>
                  </a:cubicBezTo>
                  <a:cubicBezTo>
                    <a:pt x="765" y="6994"/>
                    <a:pt x="797" y="6857"/>
                    <a:pt x="732" y="6759"/>
                  </a:cubicBezTo>
                  <a:cubicBezTo>
                    <a:pt x="519" y="6447"/>
                    <a:pt x="403" y="6078"/>
                    <a:pt x="406" y="5698"/>
                  </a:cubicBezTo>
                  <a:cubicBezTo>
                    <a:pt x="406" y="5031"/>
                    <a:pt x="747" y="4423"/>
                    <a:pt x="1301" y="4111"/>
                  </a:cubicBezTo>
                  <a:cubicBezTo>
                    <a:pt x="1308" y="4108"/>
                    <a:pt x="1315" y="4100"/>
                    <a:pt x="1319" y="4097"/>
                  </a:cubicBezTo>
                  <a:cubicBezTo>
                    <a:pt x="1326" y="4093"/>
                    <a:pt x="1689" y="3837"/>
                    <a:pt x="2390" y="3837"/>
                  </a:cubicBezTo>
                  <a:cubicBezTo>
                    <a:pt x="2434" y="3837"/>
                    <a:pt x="2479" y="3838"/>
                    <a:pt x="2525" y="3840"/>
                  </a:cubicBezTo>
                  <a:cubicBezTo>
                    <a:pt x="2529" y="3840"/>
                    <a:pt x="2532" y="3840"/>
                    <a:pt x="2535" y="3840"/>
                  </a:cubicBezTo>
                  <a:cubicBezTo>
                    <a:pt x="2790" y="3840"/>
                    <a:pt x="2804" y="3448"/>
                    <a:pt x="2540" y="3438"/>
                  </a:cubicBezTo>
                  <a:cubicBezTo>
                    <a:pt x="2491" y="3436"/>
                    <a:pt x="2444" y="3435"/>
                    <a:pt x="2398" y="3435"/>
                  </a:cubicBezTo>
                  <a:cubicBezTo>
                    <a:pt x="1868" y="3435"/>
                    <a:pt x="1493" y="3562"/>
                    <a:pt x="1283" y="3666"/>
                  </a:cubicBezTo>
                  <a:cubicBezTo>
                    <a:pt x="1214" y="3510"/>
                    <a:pt x="1181" y="3340"/>
                    <a:pt x="1181" y="3173"/>
                  </a:cubicBezTo>
                  <a:cubicBezTo>
                    <a:pt x="1181" y="2619"/>
                    <a:pt x="1544" y="2141"/>
                    <a:pt x="2051" y="2029"/>
                  </a:cubicBezTo>
                  <a:cubicBezTo>
                    <a:pt x="2101" y="2029"/>
                    <a:pt x="2340" y="2029"/>
                    <a:pt x="2511" y="2185"/>
                  </a:cubicBezTo>
                  <a:cubicBezTo>
                    <a:pt x="2645" y="2311"/>
                    <a:pt x="2713" y="2507"/>
                    <a:pt x="2713" y="2775"/>
                  </a:cubicBezTo>
                  <a:cubicBezTo>
                    <a:pt x="2713" y="2884"/>
                    <a:pt x="2800" y="2974"/>
                    <a:pt x="2909" y="2981"/>
                  </a:cubicBezTo>
                  <a:cubicBezTo>
                    <a:pt x="2911" y="2981"/>
                    <a:pt x="2913" y="2981"/>
                    <a:pt x="2915" y="2981"/>
                  </a:cubicBezTo>
                  <a:cubicBezTo>
                    <a:pt x="3025" y="2981"/>
                    <a:pt x="3115" y="2892"/>
                    <a:pt x="3115" y="2778"/>
                  </a:cubicBezTo>
                  <a:cubicBezTo>
                    <a:pt x="3115" y="2391"/>
                    <a:pt x="3003" y="2094"/>
                    <a:pt x="2782" y="1888"/>
                  </a:cubicBezTo>
                  <a:cubicBezTo>
                    <a:pt x="2619" y="1746"/>
                    <a:pt x="2416" y="1656"/>
                    <a:pt x="2199" y="1634"/>
                  </a:cubicBezTo>
                  <a:lnTo>
                    <a:pt x="2199" y="1572"/>
                  </a:lnTo>
                  <a:cubicBezTo>
                    <a:pt x="2199" y="1029"/>
                    <a:pt x="2543" y="562"/>
                    <a:pt x="3036" y="435"/>
                  </a:cubicBezTo>
                  <a:lnTo>
                    <a:pt x="3043" y="435"/>
                  </a:lnTo>
                  <a:cubicBezTo>
                    <a:pt x="3097" y="421"/>
                    <a:pt x="3155" y="414"/>
                    <a:pt x="3213" y="410"/>
                  </a:cubicBezTo>
                  <a:cubicBezTo>
                    <a:pt x="3220" y="406"/>
                    <a:pt x="3228" y="406"/>
                    <a:pt x="3239" y="406"/>
                  </a:cubicBezTo>
                  <a:lnTo>
                    <a:pt x="3568" y="406"/>
                  </a:lnTo>
                  <a:cubicBezTo>
                    <a:pt x="4220" y="406"/>
                    <a:pt x="4745" y="931"/>
                    <a:pt x="4745" y="1583"/>
                  </a:cubicBezTo>
                  <a:lnTo>
                    <a:pt x="4745" y="5730"/>
                  </a:lnTo>
                  <a:cubicBezTo>
                    <a:pt x="4148" y="5759"/>
                    <a:pt x="3579" y="6009"/>
                    <a:pt x="3155" y="6436"/>
                  </a:cubicBezTo>
                  <a:cubicBezTo>
                    <a:pt x="3011" y="6581"/>
                    <a:pt x="3144" y="6781"/>
                    <a:pt x="3298" y="6781"/>
                  </a:cubicBezTo>
                  <a:cubicBezTo>
                    <a:pt x="3345" y="6781"/>
                    <a:pt x="3394" y="6763"/>
                    <a:pt x="3438" y="6719"/>
                  </a:cubicBezTo>
                  <a:lnTo>
                    <a:pt x="3441" y="6715"/>
                  </a:lnTo>
                  <a:cubicBezTo>
                    <a:pt x="3822" y="6339"/>
                    <a:pt x="4332" y="6129"/>
                    <a:pt x="4865" y="6129"/>
                  </a:cubicBezTo>
                  <a:lnTo>
                    <a:pt x="4872" y="6129"/>
                  </a:lnTo>
                  <a:cubicBezTo>
                    <a:pt x="5614" y="6849"/>
                    <a:pt x="5614" y="8044"/>
                    <a:pt x="4872" y="8765"/>
                  </a:cubicBezTo>
                  <a:cubicBezTo>
                    <a:pt x="4575" y="9044"/>
                    <a:pt x="4184" y="9200"/>
                    <a:pt x="3778" y="9200"/>
                  </a:cubicBezTo>
                  <a:cubicBezTo>
                    <a:pt x="2963" y="9200"/>
                    <a:pt x="2275" y="8566"/>
                    <a:pt x="2148" y="7719"/>
                  </a:cubicBezTo>
                  <a:cubicBezTo>
                    <a:pt x="2217" y="7584"/>
                    <a:pt x="2438" y="7204"/>
                    <a:pt x="2786" y="7070"/>
                  </a:cubicBezTo>
                  <a:cubicBezTo>
                    <a:pt x="2887" y="7034"/>
                    <a:pt x="2942" y="6929"/>
                    <a:pt x="2916" y="6828"/>
                  </a:cubicBezTo>
                  <a:cubicBezTo>
                    <a:pt x="2893" y="6739"/>
                    <a:pt x="2812" y="6680"/>
                    <a:pt x="2726" y="6680"/>
                  </a:cubicBezTo>
                  <a:cubicBezTo>
                    <a:pt x="2702" y="6680"/>
                    <a:pt x="2679" y="6684"/>
                    <a:pt x="2655" y="6694"/>
                  </a:cubicBezTo>
                  <a:cubicBezTo>
                    <a:pt x="2221" y="6853"/>
                    <a:pt x="1946" y="7255"/>
                    <a:pt x="1826" y="7469"/>
                  </a:cubicBezTo>
                  <a:cubicBezTo>
                    <a:pt x="1623" y="7436"/>
                    <a:pt x="1428" y="7364"/>
                    <a:pt x="1250" y="7255"/>
                  </a:cubicBezTo>
                  <a:cubicBezTo>
                    <a:pt x="1214" y="7231"/>
                    <a:pt x="1174" y="7220"/>
                    <a:pt x="1135" y="7220"/>
                  </a:cubicBezTo>
                  <a:cubicBezTo>
                    <a:pt x="1071" y="7220"/>
                    <a:pt x="1009" y="7250"/>
                    <a:pt x="971" y="7306"/>
                  </a:cubicBezTo>
                  <a:cubicBezTo>
                    <a:pt x="906" y="7400"/>
                    <a:pt x="931" y="7527"/>
                    <a:pt x="1029" y="7588"/>
                  </a:cubicBezTo>
                  <a:cubicBezTo>
                    <a:pt x="1254" y="7729"/>
                    <a:pt x="1504" y="7824"/>
                    <a:pt x="1768" y="7867"/>
                  </a:cubicBezTo>
                  <a:cubicBezTo>
                    <a:pt x="1956" y="8867"/>
                    <a:pt x="2797" y="9602"/>
                    <a:pt x="3778" y="9602"/>
                  </a:cubicBezTo>
                  <a:cubicBezTo>
                    <a:pt x="4285" y="9602"/>
                    <a:pt x="4774" y="9403"/>
                    <a:pt x="5144" y="9051"/>
                  </a:cubicBezTo>
                  <a:cubicBezTo>
                    <a:pt x="5165" y="9033"/>
                    <a:pt x="5183" y="9011"/>
                    <a:pt x="5205" y="8990"/>
                  </a:cubicBezTo>
                  <a:cubicBezTo>
                    <a:pt x="5227" y="9011"/>
                    <a:pt x="5245" y="9033"/>
                    <a:pt x="5267" y="9051"/>
                  </a:cubicBezTo>
                  <a:cubicBezTo>
                    <a:pt x="5310" y="9091"/>
                    <a:pt x="5354" y="9127"/>
                    <a:pt x="5397" y="9164"/>
                  </a:cubicBezTo>
                  <a:cubicBezTo>
                    <a:pt x="5745" y="9446"/>
                    <a:pt x="6183" y="9602"/>
                    <a:pt x="6632" y="9602"/>
                  </a:cubicBezTo>
                  <a:cubicBezTo>
                    <a:pt x="7617" y="9602"/>
                    <a:pt x="8454" y="8867"/>
                    <a:pt x="8646" y="7867"/>
                  </a:cubicBezTo>
                  <a:cubicBezTo>
                    <a:pt x="8921" y="7820"/>
                    <a:pt x="9185" y="7719"/>
                    <a:pt x="9417" y="7566"/>
                  </a:cubicBezTo>
                  <a:cubicBezTo>
                    <a:pt x="9504" y="7508"/>
                    <a:pt x="9537" y="7400"/>
                    <a:pt x="9493" y="7306"/>
                  </a:cubicBezTo>
                  <a:cubicBezTo>
                    <a:pt x="9457" y="7234"/>
                    <a:pt x="9386" y="7193"/>
                    <a:pt x="9313" y="7193"/>
                  </a:cubicBezTo>
                  <a:cubicBezTo>
                    <a:pt x="9276" y="7193"/>
                    <a:pt x="9238" y="7204"/>
                    <a:pt x="9204" y="7226"/>
                  </a:cubicBezTo>
                  <a:cubicBezTo>
                    <a:pt x="9015" y="7353"/>
                    <a:pt x="8805" y="7436"/>
                    <a:pt x="8584" y="7472"/>
                  </a:cubicBezTo>
                  <a:cubicBezTo>
                    <a:pt x="8465" y="7259"/>
                    <a:pt x="8189" y="6853"/>
                    <a:pt x="7755" y="6694"/>
                  </a:cubicBezTo>
                  <a:cubicBezTo>
                    <a:pt x="7732" y="6685"/>
                    <a:pt x="7709" y="6681"/>
                    <a:pt x="7687" y="6681"/>
                  </a:cubicBezTo>
                  <a:cubicBezTo>
                    <a:pt x="7599" y="6681"/>
                    <a:pt x="7516" y="6739"/>
                    <a:pt x="7490" y="6831"/>
                  </a:cubicBezTo>
                  <a:cubicBezTo>
                    <a:pt x="7469" y="6933"/>
                    <a:pt x="7523" y="7038"/>
                    <a:pt x="7624" y="7074"/>
                  </a:cubicBezTo>
                  <a:cubicBezTo>
                    <a:pt x="7972" y="7208"/>
                    <a:pt x="8193" y="7588"/>
                    <a:pt x="8262" y="7722"/>
                  </a:cubicBezTo>
                  <a:cubicBezTo>
                    <a:pt x="8135" y="8570"/>
                    <a:pt x="7447" y="9203"/>
                    <a:pt x="6632" y="9203"/>
                  </a:cubicBezTo>
                  <a:cubicBezTo>
                    <a:pt x="6274" y="9203"/>
                    <a:pt x="5926" y="9077"/>
                    <a:pt x="5643" y="8852"/>
                  </a:cubicBezTo>
                  <a:cubicBezTo>
                    <a:pt x="5611" y="8823"/>
                    <a:pt x="5575" y="8794"/>
                    <a:pt x="5542" y="8762"/>
                  </a:cubicBezTo>
                  <a:cubicBezTo>
                    <a:pt x="5509" y="8729"/>
                    <a:pt x="5484" y="8704"/>
                    <a:pt x="5459" y="8675"/>
                  </a:cubicBezTo>
                  <a:cubicBezTo>
                    <a:pt x="5698" y="8309"/>
                    <a:pt x="5828" y="7881"/>
                    <a:pt x="5824" y="7443"/>
                  </a:cubicBezTo>
                  <a:cubicBezTo>
                    <a:pt x="5824" y="7324"/>
                    <a:pt x="5817" y="7201"/>
                    <a:pt x="5799" y="7085"/>
                  </a:cubicBezTo>
                  <a:lnTo>
                    <a:pt x="5799" y="7085"/>
                  </a:lnTo>
                  <a:cubicBezTo>
                    <a:pt x="6820" y="7309"/>
                    <a:pt x="7183" y="7776"/>
                    <a:pt x="7302" y="8005"/>
                  </a:cubicBezTo>
                  <a:cubicBezTo>
                    <a:pt x="7336" y="8072"/>
                    <a:pt x="7404" y="8114"/>
                    <a:pt x="7476" y="8114"/>
                  </a:cubicBezTo>
                  <a:cubicBezTo>
                    <a:pt x="7489" y="8114"/>
                    <a:pt x="7503" y="8112"/>
                    <a:pt x="7516" y="8110"/>
                  </a:cubicBezTo>
                  <a:cubicBezTo>
                    <a:pt x="7650" y="8088"/>
                    <a:pt x="7722" y="7943"/>
                    <a:pt x="7661" y="7824"/>
                  </a:cubicBezTo>
                  <a:cubicBezTo>
                    <a:pt x="7494" y="7498"/>
                    <a:pt x="7045" y="6943"/>
                    <a:pt x="5857" y="6686"/>
                  </a:cubicBezTo>
                  <a:cubicBezTo>
                    <a:pt x="5843" y="6684"/>
                    <a:pt x="5830" y="6682"/>
                    <a:pt x="5816" y="6682"/>
                  </a:cubicBezTo>
                  <a:cubicBezTo>
                    <a:pt x="5777" y="6682"/>
                    <a:pt x="5740" y="6694"/>
                    <a:pt x="5705" y="6715"/>
                  </a:cubicBezTo>
                  <a:cubicBezTo>
                    <a:pt x="5647" y="6534"/>
                    <a:pt x="5564" y="6368"/>
                    <a:pt x="5459" y="6208"/>
                  </a:cubicBezTo>
                  <a:cubicBezTo>
                    <a:pt x="5484" y="6179"/>
                    <a:pt x="5513" y="6150"/>
                    <a:pt x="5542" y="6125"/>
                  </a:cubicBezTo>
                  <a:lnTo>
                    <a:pt x="5546" y="6125"/>
                  </a:lnTo>
                  <a:cubicBezTo>
                    <a:pt x="6082" y="6125"/>
                    <a:pt x="6592" y="6335"/>
                    <a:pt x="6973" y="6715"/>
                  </a:cubicBezTo>
                  <a:lnTo>
                    <a:pt x="6976" y="6715"/>
                  </a:lnTo>
                  <a:cubicBezTo>
                    <a:pt x="7020" y="6760"/>
                    <a:pt x="7069" y="6779"/>
                    <a:pt x="7116" y="6779"/>
                  </a:cubicBezTo>
                  <a:cubicBezTo>
                    <a:pt x="7271" y="6779"/>
                    <a:pt x="7403" y="6577"/>
                    <a:pt x="7259" y="6433"/>
                  </a:cubicBezTo>
                  <a:lnTo>
                    <a:pt x="7255" y="6433"/>
                  </a:lnTo>
                  <a:cubicBezTo>
                    <a:pt x="6831" y="6005"/>
                    <a:pt x="6266" y="5756"/>
                    <a:pt x="5665" y="5727"/>
                  </a:cubicBezTo>
                  <a:lnTo>
                    <a:pt x="5665" y="1576"/>
                  </a:lnTo>
                  <a:cubicBezTo>
                    <a:pt x="5665" y="928"/>
                    <a:pt x="6194" y="399"/>
                    <a:pt x="6842" y="399"/>
                  </a:cubicBezTo>
                  <a:lnTo>
                    <a:pt x="7175" y="399"/>
                  </a:lnTo>
                  <a:cubicBezTo>
                    <a:pt x="7183" y="403"/>
                    <a:pt x="7190" y="403"/>
                    <a:pt x="7201" y="403"/>
                  </a:cubicBezTo>
                  <a:cubicBezTo>
                    <a:pt x="7255" y="410"/>
                    <a:pt x="7313" y="417"/>
                    <a:pt x="7367" y="432"/>
                  </a:cubicBezTo>
                  <a:lnTo>
                    <a:pt x="7375" y="432"/>
                  </a:lnTo>
                  <a:cubicBezTo>
                    <a:pt x="7867" y="558"/>
                    <a:pt x="8211" y="1026"/>
                    <a:pt x="8211" y="1569"/>
                  </a:cubicBezTo>
                  <a:lnTo>
                    <a:pt x="8211" y="1630"/>
                  </a:lnTo>
                  <a:cubicBezTo>
                    <a:pt x="7997" y="1652"/>
                    <a:pt x="7795" y="1743"/>
                    <a:pt x="7632" y="1884"/>
                  </a:cubicBezTo>
                  <a:cubicBezTo>
                    <a:pt x="7411" y="2087"/>
                    <a:pt x="7298" y="2384"/>
                    <a:pt x="7295" y="2768"/>
                  </a:cubicBezTo>
                  <a:cubicBezTo>
                    <a:pt x="7295" y="2869"/>
                    <a:pt x="7367" y="2960"/>
                    <a:pt x="7469" y="2974"/>
                  </a:cubicBezTo>
                  <a:cubicBezTo>
                    <a:pt x="7477" y="2975"/>
                    <a:pt x="7486" y="2976"/>
                    <a:pt x="7494" y="2976"/>
                  </a:cubicBezTo>
                  <a:cubicBezTo>
                    <a:pt x="7603" y="2976"/>
                    <a:pt x="7697" y="2889"/>
                    <a:pt x="7697" y="2775"/>
                  </a:cubicBezTo>
                  <a:cubicBezTo>
                    <a:pt x="7697" y="2507"/>
                    <a:pt x="7766" y="2308"/>
                    <a:pt x="7900" y="2181"/>
                  </a:cubicBezTo>
                  <a:cubicBezTo>
                    <a:pt x="8070" y="2025"/>
                    <a:pt x="8305" y="2022"/>
                    <a:pt x="8363" y="2022"/>
                  </a:cubicBezTo>
                  <a:cubicBezTo>
                    <a:pt x="8867" y="2134"/>
                    <a:pt x="9232" y="2616"/>
                    <a:pt x="9232" y="3166"/>
                  </a:cubicBezTo>
                  <a:cubicBezTo>
                    <a:pt x="9232" y="3336"/>
                    <a:pt x="9196" y="3503"/>
                    <a:pt x="9131" y="3659"/>
                  </a:cubicBezTo>
                  <a:cubicBezTo>
                    <a:pt x="8921" y="3559"/>
                    <a:pt x="8549" y="3431"/>
                    <a:pt x="8019" y="3431"/>
                  </a:cubicBezTo>
                  <a:cubicBezTo>
                    <a:pt x="7973" y="3431"/>
                    <a:pt x="7926" y="3432"/>
                    <a:pt x="7878" y="3434"/>
                  </a:cubicBezTo>
                  <a:cubicBezTo>
                    <a:pt x="7777" y="3434"/>
                    <a:pt x="7690" y="3514"/>
                    <a:pt x="7679" y="3615"/>
                  </a:cubicBezTo>
                  <a:cubicBezTo>
                    <a:pt x="7672" y="3731"/>
                    <a:pt x="7760" y="3833"/>
                    <a:pt x="7877" y="3833"/>
                  </a:cubicBezTo>
                  <a:cubicBezTo>
                    <a:pt x="7881" y="3833"/>
                    <a:pt x="7885" y="3833"/>
                    <a:pt x="7889" y="3832"/>
                  </a:cubicBezTo>
                  <a:cubicBezTo>
                    <a:pt x="7931" y="3831"/>
                    <a:pt x="7973" y="3830"/>
                    <a:pt x="8013" y="3830"/>
                  </a:cubicBezTo>
                  <a:cubicBezTo>
                    <a:pt x="8711" y="3830"/>
                    <a:pt x="9078" y="4083"/>
                    <a:pt x="9091" y="4093"/>
                  </a:cubicBezTo>
                  <a:cubicBezTo>
                    <a:pt x="9098" y="4097"/>
                    <a:pt x="9106" y="4100"/>
                    <a:pt x="9109" y="4104"/>
                  </a:cubicBezTo>
                  <a:cubicBezTo>
                    <a:pt x="9663" y="4419"/>
                    <a:pt x="10008" y="5028"/>
                    <a:pt x="10008" y="5694"/>
                  </a:cubicBezTo>
                  <a:cubicBezTo>
                    <a:pt x="10008" y="6056"/>
                    <a:pt x="9906" y="6411"/>
                    <a:pt x="9707" y="6715"/>
                  </a:cubicBezTo>
                  <a:cubicBezTo>
                    <a:pt x="9649" y="6802"/>
                    <a:pt x="9663" y="6918"/>
                    <a:pt x="9747" y="6987"/>
                  </a:cubicBezTo>
                  <a:cubicBezTo>
                    <a:pt x="9783" y="7018"/>
                    <a:pt x="9828" y="7032"/>
                    <a:pt x="9872" y="7032"/>
                  </a:cubicBezTo>
                  <a:cubicBezTo>
                    <a:pt x="9937" y="7032"/>
                    <a:pt x="10001" y="7000"/>
                    <a:pt x="10040" y="6940"/>
                  </a:cubicBezTo>
                  <a:cubicBezTo>
                    <a:pt x="10283" y="6570"/>
                    <a:pt x="10410" y="6136"/>
                    <a:pt x="10410" y="5694"/>
                  </a:cubicBezTo>
                  <a:cubicBezTo>
                    <a:pt x="10413" y="4970"/>
                    <a:pt x="10062" y="4289"/>
                    <a:pt x="9475" y="3869"/>
                  </a:cubicBezTo>
                  <a:cubicBezTo>
                    <a:pt x="9577" y="3648"/>
                    <a:pt x="9631" y="3409"/>
                    <a:pt x="9631" y="3170"/>
                  </a:cubicBezTo>
                  <a:cubicBezTo>
                    <a:pt x="9631" y="2489"/>
                    <a:pt x="9211" y="1891"/>
                    <a:pt x="8610" y="1677"/>
                  </a:cubicBezTo>
                  <a:cubicBezTo>
                    <a:pt x="8610" y="1641"/>
                    <a:pt x="8610" y="1609"/>
                    <a:pt x="8613" y="1572"/>
                  </a:cubicBezTo>
                  <a:cubicBezTo>
                    <a:pt x="8613" y="841"/>
                    <a:pt x="8142" y="214"/>
                    <a:pt x="7465" y="44"/>
                  </a:cubicBezTo>
                  <a:lnTo>
                    <a:pt x="7461" y="44"/>
                  </a:lnTo>
                  <a:cubicBezTo>
                    <a:pt x="7400" y="30"/>
                    <a:pt x="7338" y="19"/>
                    <a:pt x="7273" y="11"/>
                  </a:cubicBezTo>
                  <a:cubicBezTo>
                    <a:pt x="7255" y="4"/>
                    <a:pt x="7233" y="1"/>
                    <a:pt x="7215" y="1"/>
                  </a:cubicBezTo>
                  <a:lnTo>
                    <a:pt x="6842" y="1"/>
                  </a:lnTo>
                  <a:cubicBezTo>
                    <a:pt x="5969" y="1"/>
                    <a:pt x="5263" y="707"/>
                    <a:pt x="5263" y="1580"/>
                  </a:cubicBezTo>
                  <a:lnTo>
                    <a:pt x="5263" y="5835"/>
                  </a:lnTo>
                  <a:cubicBezTo>
                    <a:pt x="5245" y="5853"/>
                    <a:pt x="5223" y="5875"/>
                    <a:pt x="5205" y="5893"/>
                  </a:cubicBezTo>
                  <a:cubicBezTo>
                    <a:pt x="5183" y="5875"/>
                    <a:pt x="5165" y="5853"/>
                    <a:pt x="5144" y="5835"/>
                  </a:cubicBezTo>
                  <a:lnTo>
                    <a:pt x="5144" y="1580"/>
                  </a:lnTo>
                  <a:cubicBezTo>
                    <a:pt x="5144" y="707"/>
                    <a:pt x="4437" y="1"/>
                    <a:pt x="35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0" name="Google Shape;8220;p30"/>
            <p:cNvSpPr/>
            <p:nvPr/>
          </p:nvSpPr>
          <p:spPr>
            <a:xfrm>
              <a:off x="1026048" y="3026205"/>
              <a:ext cx="47585" cy="22967"/>
            </a:xfrm>
            <a:custGeom>
              <a:rect b="b" l="l" r="r" t="t"/>
              <a:pathLst>
                <a:path extrusionOk="0" h="876" w="1815">
                  <a:moveTo>
                    <a:pt x="594" y="0"/>
                  </a:moveTo>
                  <a:cubicBezTo>
                    <a:pt x="540" y="0"/>
                    <a:pt x="486" y="4"/>
                    <a:pt x="431" y="10"/>
                  </a:cubicBezTo>
                  <a:lnTo>
                    <a:pt x="254" y="35"/>
                  </a:lnTo>
                  <a:cubicBezTo>
                    <a:pt x="1" y="67"/>
                    <a:pt x="36" y="432"/>
                    <a:pt x="271" y="432"/>
                  </a:cubicBezTo>
                  <a:cubicBezTo>
                    <a:pt x="282" y="432"/>
                    <a:pt x="293" y="432"/>
                    <a:pt x="305" y="430"/>
                  </a:cubicBezTo>
                  <a:lnTo>
                    <a:pt x="482" y="408"/>
                  </a:lnTo>
                  <a:cubicBezTo>
                    <a:pt x="522" y="403"/>
                    <a:pt x="561" y="401"/>
                    <a:pt x="601" y="401"/>
                  </a:cubicBezTo>
                  <a:cubicBezTo>
                    <a:pt x="904" y="401"/>
                    <a:pt x="1194" y="546"/>
                    <a:pt x="1377" y="792"/>
                  </a:cubicBezTo>
                  <a:cubicBezTo>
                    <a:pt x="1421" y="851"/>
                    <a:pt x="1477" y="876"/>
                    <a:pt x="1532" y="876"/>
                  </a:cubicBezTo>
                  <a:cubicBezTo>
                    <a:pt x="1677" y="876"/>
                    <a:pt x="1814" y="708"/>
                    <a:pt x="1699" y="553"/>
                  </a:cubicBezTo>
                  <a:cubicBezTo>
                    <a:pt x="1438" y="202"/>
                    <a:pt x="1026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1" name="Google Shape;8221;p30"/>
            <p:cNvSpPr/>
            <p:nvPr/>
          </p:nvSpPr>
          <p:spPr>
            <a:xfrm>
              <a:off x="1091330" y="3122554"/>
              <a:ext cx="30648" cy="38094"/>
            </a:xfrm>
            <a:custGeom>
              <a:rect b="b" l="l" r="r" t="t"/>
              <a:pathLst>
                <a:path extrusionOk="0" h="1453" w="1169">
                  <a:moveTo>
                    <a:pt x="286" y="0"/>
                  </a:moveTo>
                  <a:cubicBezTo>
                    <a:pt x="80" y="0"/>
                    <a:pt x="1" y="319"/>
                    <a:pt x="234" y="391"/>
                  </a:cubicBezTo>
                  <a:cubicBezTo>
                    <a:pt x="716" y="543"/>
                    <a:pt x="763" y="1253"/>
                    <a:pt x="763" y="1261"/>
                  </a:cubicBezTo>
                  <a:cubicBezTo>
                    <a:pt x="766" y="1369"/>
                    <a:pt x="857" y="1452"/>
                    <a:pt x="962" y="1452"/>
                  </a:cubicBezTo>
                  <a:lnTo>
                    <a:pt x="973" y="1452"/>
                  </a:lnTo>
                  <a:cubicBezTo>
                    <a:pt x="1085" y="1445"/>
                    <a:pt x="1168" y="1351"/>
                    <a:pt x="1161" y="1239"/>
                  </a:cubicBezTo>
                  <a:cubicBezTo>
                    <a:pt x="1161" y="1199"/>
                    <a:pt x="1099" y="243"/>
                    <a:pt x="353" y="11"/>
                  </a:cubicBezTo>
                  <a:cubicBezTo>
                    <a:pt x="330" y="4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2" name="Google Shape;8222;p30"/>
            <p:cNvSpPr/>
            <p:nvPr/>
          </p:nvSpPr>
          <p:spPr>
            <a:xfrm>
              <a:off x="1028146" y="3099718"/>
              <a:ext cx="26794" cy="50102"/>
            </a:xfrm>
            <a:custGeom>
              <a:rect b="b" l="l" r="r" t="t"/>
              <a:pathLst>
                <a:path extrusionOk="0" h="1911" w="1022">
                  <a:moveTo>
                    <a:pt x="813" y="0"/>
                  </a:moveTo>
                  <a:cubicBezTo>
                    <a:pt x="777" y="0"/>
                    <a:pt x="740" y="10"/>
                    <a:pt x="706" y="31"/>
                  </a:cubicBezTo>
                  <a:cubicBezTo>
                    <a:pt x="424" y="208"/>
                    <a:pt x="0" y="650"/>
                    <a:pt x="0" y="1711"/>
                  </a:cubicBezTo>
                  <a:cubicBezTo>
                    <a:pt x="0" y="1821"/>
                    <a:pt x="91" y="1911"/>
                    <a:pt x="200" y="1911"/>
                  </a:cubicBezTo>
                  <a:cubicBezTo>
                    <a:pt x="202" y="1911"/>
                    <a:pt x="204" y="1911"/>
                    <a:pt x="206" y="1911"/>
                  </a:cubicBezTo>
                  <a:cubicBezTo>
                    <a:pt x="315" y="1903"/>
                    <a:pt x="402" y="1813"/>
                    <a:pt x="398" y="1704"/>
                  </a:cubicBezTo>
                  <a:cubicBezTo>
                    <a:pt x="398" y="831"/>
                    <a:pt x="735" y="491"/>
                    <a:pt x="920" y="371"/>
                  </a:cubicBezTo>
                  <a:cubicBezTo>
                    <a:pt x="989" y="324"/>
                    <a:pt x="1021" y="241"/>
                    <a:pt x="1003" y="161"/>
                  </a:cubicBezTo>
                  <a:lnTo>
                    <a:pt x="1003" y="150"/>
                  </a:lnTo>
                  <a:cubicBezTo>
                    <a:pt x="983" y="58"/>
                    <a:pt x="900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3" name="Google Shape;8223;p30"/>
            <p:cNvSpPr/>
            <p:nvPr/>
          </p:nvSpPr>
          <p:spPr>
            <a:xfrm>
              <a:off x="925871" y="3026205"/>
              <a:ext cx="47611" cy="22967"/>
            </a:xfrm>
            <a:custGeom>
              <a:rect b="b" l="l" r="r" t="t"/>
              <a:pathLst>
                <a:path extrusionOk="0" h="876" w="1816">
                  <a:moveTo>
                    <a:pt x="1221" y="0"/>
                  </a:moveTo>
                  <a:cubicBezTo>
                    <a:pt x="789" y="0"/>
                    <a:pt x="377" y="202"/>
                    <a:pt x="116" y="553"/>
                  </a:cubicBezTo>
                  <a:cubicBezTo>
                    <a:pt x="1" y="708"/>
                    <a:pt x="138" y="876"/>
                    <a:pt x="283" y="876"/>
                  </a:cubicBezTo>
                  <a:cubicBezTo>
                    <a:pt x="338" y="876"/>
                    <a:pt x="395" y="851"/>
                    <a:pt x="439" y="792"/>
                  </a:cubicBezTo>
                  <a:cubicBezTo>
                    <a:pt x="621" y="546"/>
                    <a:pt x="912" y="401"/>
                    <a:pt x="1214" y="401"/>
                  </a:cubicBezTo>
                  <a:cubicBezTo>
                    <a:pt x="1254" y="401"/>
                    <a:pt x="1294" y="403"/>
                    <a:pt x="1333" y="408"/>
                  </a:cubicBezTo>
                  <a:lnTo>
                    <a:pt x="1511" y="430"/>
                  </a:lnTo>
                  <a:cubicBezTo>
                    <a:pt x="1521" y="431"/>
                    <a:pt x="1531" y="432"/>
                    <a:pt x="1541" y="432"/>
                  </a:cubicBezTo>
                  <a:cubicBezTo>
                    <a:pt x="1779" y="432"/>
                    <a:pt x="1815" y="67"/>
                    <a:pt x="1561" y="35"/>
                  </a:cubicBezTo>
                  <a:lnTo>
                    <a:pt x="1384" y="10"/>
                  </a:lnTo>
                  <a:cubicBezTo>
                    <a:pt x="1329" y="4"/>
                    <a:pt x="1275" y="0"/>
                    <a:pt x="1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4" name="Google Shape;8224;p30"/>
            <p:cNvSpPr/>
            <p:nvPr/>
          </p:nvSpPr>
          <p:spPr>
            <a:xfrm>
              <a:off x="932426" y="3182592"/>
              <a:ext cx="58806" cy="42603"/>
            </a:xfrm>
            <a:custGeom>
              <a:rect b="b" l="l" r="r" t="t"/>
              <a:pathLst>
                <a:path extrusionOk="0" h="1625" w="2243">
                  <a:moveTo>
                    <a:pt x="1967" y="0"/>
                  </a:moveTo>
                  <a:cubicBezTo>
                    <a:pt x="1951" y="0"/>
                    <a:pt x="1934" y="2"/>
                    <a:pt x="1916" y="6"/>
                  </a:cubicBezTo>
                  <a:cubicBezTo>
                    <a:pt x="221" y="376"/>
                    <a:pt x="29" y="1346"/>
                    <a:pt x="22" y="1390"/>
                  </a:cubicBezTo>
                  <a:cubicBezTo>
                    <a:pt x="0" y="1498"/>
                    <a:pt x="73" y="1600"/>
                    <a:pt x="181" y="1622"/>
                  </a:cubicBezTo>
                  <a:cubicBezTo>
                    <a:pt x="193" y="1623"/>
                    <a:pt x="204" y="1624"/>
                    <a:pt x="215" y="1624"/>
                  </a:cubicBezTo>
                  <a:cubicBezTo>
                    <a:pt x="311" y="1624"/>
                    <a:pt x="397" y="1556"/>
                    <a:pt x="413" y="1459"/>
                  </a:cubicBezTo>
                  <a:cubicBezTo>
                    <a:pt x="413" y="1451"/>
                    <a:pt x="587" y="705"/>
                    <a:pt x="2000" y="397"/>
                  </a:cubicBezTo>
                  <a:cubicBezTo>
                    <a:pt x="2242" y="343"/>
                    <a:pt x="2184" y="0"/>
                    <a:pt x="1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5" name="Google Shape;8225;p30"/>
            <p:cNvSpPr/>
            <p:nvPr/>
          </p:nvSpPr>
          <p:spPr>
            <a:xfrm>
              <a:off x="877526" y="3122659"/>
              <a:ext cx="30150" cy="37989"/>
            </a:xfrm>
            <a:custGeom>
              <a:rect b="b" l="l" r="r" t="t"/>
              <a:pathLst>
                <a:path extrusionOk="0" h="1449" w="1150">
                  <a:moveTo>
                    <a:pt x="869" y="1"/>
                  </a:moveTo>
                  <a:cubicBezTo>
                    <a:pt x="852" y="1"/>
                    <a:pt x="834" y="3"/>
                    <a:pt x="816" y="7"/>
                  </a:cubicBezTo>
                  <a:cubicBezTo>
                    <a:pt x="70" y="242"/>
                    <a:pt x="8" y="1199"/>
                    <a:pt x="8" y="1238"/>
                  </a:cubicBezTo>
                  <a:cubicBezTo>
                    <a:pt x="1" y="1347"/>
                    <a:pt x="84" y="1441"/>
                    <a:pt x="197" y="1448"/>
                  </a:cubicBezTo>
                  <a:lnTo>
                    <a:pt x="207" y="1448"/>
                  </a:lnTo>
                  <a:cubicBezTo>
                    <a:pt x="312" y="1448"/>
                    <a:pt x="399" y="1365"/>
                    <a:pt x="407" y="1257"/>
                  </a:cubicBezTo>
                  <a:cubicBezTo>
                    <a:pt x="410" y="1249"/>
                    <a:pt x="450" y="539"/>
                    <a:pt x="935" y="387"/>
                  </a:cubicBezTo>
                  <a:cubicBezTo>
                    <a:pt x="1150" y="304"/>
                    <a:pt x="1073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6" name="Google Shape;8226;p30"/>
            <p:cNvSpPr/>
            <p:nvPr/>
          </p:nvSpPr>
          <p:spPr>
            <a:xfrm>
              <a:off x="944486" y="3099666"/>
              <a:ext cx="26978" cy="50154"/>
            </a:xfrm>
            <a:custGeom>
              <a:rect b="b" l="l" r="r" t="t"/>
              <a:pathLst>
                <a:path extrusionOk="0" h="1913" w="1029">
                  <a:moveTo>
                    <a:pt x="213" y="1"/>
                  </a:moveTo>
                  <a:cubicBezTo>
                    <a:pt x="125" y="1"/>
                    <a:pt x="43" y="59"/>
                    <a:pt x="22" y="152"/>
                  </a:cubicBezTo>
                  <a:lnTo>
                    <a:pt x="22" y="156"/>
                  </a:lnTo>
                  <a:cubicBezTo>
                    <a:pt x="0" y="239"/>
                    <a:pt x="37" y="323"/>
                    <a:pt x="105" y="370"/>
                  </a:cubicBezTo>
                  <a:cubicBezTo>
                    <a:pt x="294" y="486"/>
                    <a:pt x="623" y="819"/>
                    <a:pt x="627" y="1706"/>
                  </a:cubicBezTo>
                  <a:cubicBezTo>
                    <a:pt x="623" y="1815"/>
                    <a:pt x="710" y="1905"/>
                    <a:pt x="819" y="1913"/>
                  </a:cubicBezTo>
                  <a:cubicBezTo>
                    <a:pt x="821" y="1913"/>
                    <a:pt x="823" y="1913"/>
                    <a:pt x="826" y="1913"/>
                  </a:cubicBezTo>
                  <a:cubicBezTo>
                    <a:pt x="938" y="1913"/>
                    <a:pt x="1029" y="1823"/>
                    <a:pt x="1029" y="1713"/>
                  </a:cubicBezTo>
                  <a:cubicBezTo>
                    <a:pt x="1029" y="645"/>
                    <a:pt x="598" y="203"/>
                    <a:pt x="315" y="29"/>
                  </a:cubicBezTo>
                  <a:cubicBezTo>
                    <a:pt x="283" y="10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27" name="Google Shape;8227;p30"/>
          <p:cNvGrpSpPr/>
          <p:nvPr/>
        </p:nvGrpSpPr>
        <p:grpSpPr>
          <a:xfrm>
            <a:off x="3087268" y="2269964"/>
            <a:ext cx="358367" cy="297097"/>
            <a:chOff x="3087268" y="2469214"/>
            <a:chExt cx="358367" cy="297097"/>
          </a:xfrm>
        </p:grpSpPr>
        <p:sp>
          <p:nvSpPr>
            <p:cNvPr id="8228" name="Google Shape;8228;p30"/>
            <p:cNvSpPr/>
            <p:nvPr/>
          </p:nvSpPr>
          <p:spPr>
            <a:xfrm>
              <a:off x="3092590" y="2741587"/>
              <a:ext cx="324179" cy="19506"/>
            </a:xfrm>
            <a:custGeom>
              <a:rect b="b" l="l" r="r" t="t"/>
              <a:pathLst>
                <a:path extrusionOk="0" h="744" w="12365">
                  <a:moveTo>
                    <a:pt x="0" y="1"/>
                  </a:moveTo>
                  <a:lnTo>
                    <a:pt x="0" y="743"/>
                  </a:lnTo>
                  <a:lnTo>
                    <a:pt x="12365" y="743"/>
                  </a:lnTo>
                  <a:lnTo>
                    <a:pt x="12365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9" name="Google Shape;8229;p30"/>
            <p:cNvSpPr/>
            <p:nvPr/>
          </p:nvSpPr>
          <p:spPr>
            <a:xfrm>
              <a:off x="3092590" y="2715291"/>
              <a:ext cx="324179" cy="26322"/>
            </a:xfrm>
            <a:custGeom>
              <a:rect b="b" l="l" r="r" t="t"/>
              <a:pathLst>
                <a:path extrusionOk="0" h="1004" w="12365">
                  <a:moveTo>
                    <a:pt x="747" y="1"/>
                  </a:moveTo>
                  <a:lnTo>
                    <a:pt x="0" y="1004"/>
                  </a:lnTo>
                  <a:lnTo>
                    <a:pt x="12365" y="1004"/>
                  </a:lnTo>
                  <a:lnTo>
                    <a:pt x="1161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0" name="Google Shape;8230;p30"/>
            <p:cNvSpPr/>
            <p:nvPr/>
          </p:nvSpPr>
          <p:spPr>
            <a:xfrm>
              <a:off x="3112149" y="2531847"/>
              <a:ext cx="284984" cy="183470"/>
            </a:xfrm>
            <a:custGeom>
              <a:rect b="b" l="l" r="r" t="t"/>
              <a:pathLst>
                <a:path extrusionOk="0" h="6998" w="10870">
                  <a:moveTo>
                    <a:pt x="1" y="0"/>
                  </a:moveTo>
                  <a:lnTo>
                    <a:pt x="1" y="6998"/>
                  </a:lnTo>
                  <a:lnTo>
                    <a:pt x="10869" y="6998"/>
                  </a:lnTo>
                  <a:lnTo>
                    <a:pt x="1086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1" name="Google Shape;8231;p30"/>
            <p:cNvSpPr/>
            <p:nvPr/>
          </p:nvSpPr>
          <p:spPr>
            <a:xfrm>
              <a:off x="3304795" y="2531847"/>
              <a:ext cx="92338" cy="77735"/>
            </a:xfrm>
            <a:custGeom>
              <a:rect b="b" l="l" r="r" t="t"/>
              <a:pathLst>
                <a:path extrusionOk="0" h="2965" w="3522">
                  <a:moveTo>
                    <a:pt x="5" y="0"/>
                  </a:moveTo>
                  <a:cubicBezTo>
                    <a:pt x="1" y="48"/>
                    <a:pt x="1" y="91"/>
                    <a:pt x="1" y="138"/>
                  </a:cubicBezTo>
                  <a:cubicBezTo>
                    <a:pt x="1" y="1735"/>
                    <a:pt x="1309" y="2964"/>
                    <a:pt x="2822" y="2964"/>
                  </a:cubicBezTo>
                  <a:cubicBezTo>
                    <a:pt x="3051" y="2964"/>
                    <a:pt x="3286" y="2936"/>
                    <a:pt x="3521" y="2876"/>
                  </a:cubicBezTo>
                  <a:lnTo>
                    <a:pt x="3521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2" name="Google Shape;8232;p30"/>
            <p:cNvSpPr/>
            <p:nvPr/>
          </p:nvSpPr>
          <p:spPr>
            <a:xfrm>
              <a:off x="3112149" y="2701239"/>
              <a:ext cx="284984" cy="14079"/>
            </a:xfrm>
            <a:custGeom>
              <a:rect b="b" l="l" r="r" t="t"/>
              <a:pathLst>
                <a:path extrusionOk="0" h="537" w="10870">
                  <a:moveTo>
                    <a:pt x="1" y="1"/>
                  </a:moveTo>
                  <a:lnTo>
                    <a:pt x="1" y="537"/>
                  </a:lnTo>
                  <a:lnTo>
                    <a:pt x="10869" y="537"/>
                  </a:lnTo>
                  <a:lnTo>
                    <a:pt x="10869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3" name="Google Shape;8233;p30"/>
            <p:cNvSpPr/>
            <p:nvPr/>
          </p:nvSpPr>
          <p:spPr>
            <a:xfrm>
              <a:off x="3130370" y="2550934"/>
              <a:ext cx="248516" cy="136095"/>
            </a:xfrm>
            <a:custGeom>
              <a:rect b="b" l="l" r="r" t="t"/>
              <a:pathLst>
                <a:path extrusionOk="0" h="5191" w="9479">
                  <a:moveTo>
                    <a:pt x="1" y="0"/>
                  </a:moveTo>
                  <a:lnTo>
                    <a:pt x="1" y="5190"/>
                  </a:lnTo>
                  <a:lnTo>
                    <a:pt x="9479" y="5190"/>
                  </a:lnTo>
                  <a:lnTo>
                    <a:pt x="9479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4" name="Google Shape;8234;p30"/>
            <p:cNvSpPr/>
            <p:nvPr/>
          </p:nvSpPr>
          <p:spPr>
            <a:xfrm>
              <a:off x="3306420" y="2550934"/>
              <a:ext cx="72465" cy="58622"/>
            </a:xfrm>
            <a:custGeom>
              <a:rect b="b" l="l" r="r" t="t"/>
              <a:pathLst>
                <a:path extrusionOk="0" h="2236" w="2764">
                  <a:moveTo>
                    <a:pt x="1" y="0"/>
                  </a:moveTo>
                  <a:cubicBezTo>
                    <a:pt x="279" y="1304"/>
                    <a:pt x="1431" y="2235"/>
                    <a:pt x="2764" y="2235"/>
                  </a:cubicBezTo>
                  <a:lnTo>
                    <a:pt x="2764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5" name="Google Shape;8235;p30"/>
            <p:cNvSpPr/>
            <p:nvPr/>
          </p:nvSpPr>
          <p:spPr>
            <a:xfrm>
              <a:off x="3282693" y="2592148"/>
              <a:ext cx="70289" cy="70289"/>
            </a:xfrm>
            <a:custGeom>
              <a:rect b="b" l="l" r="r" t="t"/>
              <a:pathLst>
                <a:path extrusionOk="0" h="2681" w="2681">
                  <a:moveTo>
                    <a:pt x="0" y="0"/>
                  </a:moveTo>
                  <a:lnTo>
                    <a:pt x="0" y="2680"/>
                  </a:lnTo>
                  <a:lnTo>
                    <a:pt x="2680" y="2680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6" name="Google Shape;8236;p30"/>
            <p:cNvSpPr/>
            <p:nvPr/>
          </p:nvSpPr>
          <p:spPr>
            <a:xfrm>
              <a:off x="3331196" y="2592148"/>
              <a:ext cx="21787" cy="12742"/>
            </a:xfrm>
            <a:custGeom>
              <a:rect b="b" l="l" r="r" t="t"/>
              <a:pathLst>
                <a:path extrusionOk="0" h="486" w="831">
                  <a:moveTo>
                    <a:pt x="1" y="0"/>
                  </a:moveTo>
                  <a:cubicBezTo>
                    <a:pt x="247" y="210"/>
                    <a:pt x="526" y="373"/>
                    <a:pt x="830" y="486"/>
                  </a:cubicBezTo>
                  <a:lnTo>
                    <a:pt x="830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7" name="Google Shape;8237;p30"/>
            <p:cNvSpPr/>
            <p:nvPr/>
          </p:nvSpPr>
          <p:spPr>
            <a:xfrm>
              <a:off x="3130370" y="2550934"/>
              <a:ext cx="248516" cy="136095"/>
            </a:xfrm>
            <a:custGeom>
              <a:rect b="b" l="l" r="r" t="t"/>
              <a:pathLst>
                <a:path extrusionOk="0" h="5191" w="9479">
                  <a:moveTo>
                    <a:pt x="1" y="0"/>
                  </a:moveTo>
                  <a:lnTo>
                    <a:pt x="1" y="5190"/>
                  </a:lnTo>
                  <a:lnTo>
                    <a:pt x="9479" y="5190"/>
                  </a:lnTo>
                  <a:lnTo>
                    <a:pt x="9479" y="4596"/>
                  </a:lnTo>
                  <a:lnTo>
                    <a:pt x="635" y="4596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8" name="Google Shape;8238;p30"/>
            <p:cNvSpPr/>
            <p:nvPr/>
          </p:nvSpPr>
          <p:spPr>
            <a:xfrm>
              <a:off x="3130370" y="2550934"/>
              <a:ext cx="248516" cy="19768"/>
            </a:xfrm>
            <a:custGeom>
              <a:rect b="b" l="l" r="r" t="t"/>
              <a:pathLst>
                <a:path extrusionOk="0" h="754" w="9479">
                  <a:moveTo>
                    <a:pt x="1" y="0"/>
                  </a:moveTo>
                  <a:lnTo>
                    <a:pt x="1" y="754"/>
                  </a:lnTo>
                  <a:lnTo>
                    <a:pt x="9479" y="754"/>
                  </a:lnTo>
                  <a:lnTo>
                    <a:pt x="9479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9" name="Google Shape;8239;p30"/>
            <p:cNvSpPr/>
            <p:nvPr/>
          </p:nvSpPr>
          <p:spPr>
            <a:xfrm>
              <a:off x="3306420" y="2550934"/>
              <a:ext cx="72465" cy="19768"/>
            </a:xfrm>
            <a:custGeom>
              <a:rect b="b" l="l" r="r" t="t"/>
              <a:pathLst>
                <a:path extrusionOk="0" h="754" w="2764">
                  <a:moveTo>
                    <a:pt x="1" y="0"/>
                  </a:moveTo>
                  <a:cubicBezTo>
                    <a:pt x="55" y="265"/>
                    <a:pt x="149" y="518"/>
                    <a:pt x="279" y="754"/>
                  </a:cubicBezTo>
                  <a:lnTo>
                    <a:pt x="2764" y="754"/>
                  </a:lnTo>
                  <a:lnTo>
                    <a:pt x="2764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0" name="Google Shape;8240;p30"/>
            <p:cNvSpPr/>
            <p:nvPr/>
          </p:nvSpPr>
          <p:spPr>
            <a:xfrm>
              <a:off x="3317432" y="2473933"/>
              <a:ext cx="122986" cy="122986"/>
            </a:xfrm>
            <a:custGeom>
              <a:rect b="b" l="l" r="r" t="t"/>
              <a:pathLst>
                <a:path extrusionOk="0" h="4691" w="4691">
                  <a:moveTo>
                    <a:pt x="2344" y="0"/>
                  </a:moveTo>
                  <a:cubicBezTo>
                    <a:pt x="1051" y="0"/>
                    <a:pt x="1" y="1051"/>
                    <a:pt x="1" y="2347"/>
                  </a:cubicBezTo>
                  <a:cubicBezTo>
                    <a:pt x="1" y="3640"/>
                    <a:pt x="1051" y="4690"/>
                    <a:pt x="2344" y="4690"/>
                  </a:cubicBezTo>
                  <a:cubicBezTo>
                    <a:pt x="3640" y="4690"/>
                    <a:pt x="4691" y="3640"/>
                    <a:pt x="4691" y="2347"/>
                  </a:cubicBezTo>
                  <a:cubicBezTo>
                    <a:pt x="4691" y="1051"/>
                    <a:pt x="3640" y="0"/>
                    <a:pt x="2344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1" name="Google Shape;8241;p30"/>
            <p:cNvSpPr/>
            <p:nvPr/>
          </p:nvSpPr>
          <p:spPr>
            <a:xfrm>
              <a:off x="3343256" y="2499469"/>
              <a:ext cx="71338" cy="71049"/>
            </a:xfrm>
            <a:custGeom>
              <a:rect b="b" l="l" r="r" t="t"/>
              <a:pathLst>
                <a:path extrusionOk="0" h="2710" w="2721">
                  <a:moveTo>
                    <a:pt x="1359" y="0"/>
                  </a:moveTo>
                  <a:cubicBezTo>
                    <a:pt x="606" y="0"/>
                    <a:pt x="1" y="620"/>
                    <a:pt x="15" y="1373"/>
                  </a:cubicBezTo>
                  <a:lnTo>
                    <a:pt x="15" y="1398"/>
                  </a:lnTo>
                  <a:cubicBezTo>
                    <a:pt x="33" y="2129"/>
                    <a:pt x="631" y="2710"/>
                    <a:pt x="1360" y="2710"/>
                  </a:cubicBezTo>
                  <a:cubicBezTo>
                    <a:pt x="1364" y="2710"/>
                    <a:pt x="1369" y="2710"/>
                    <a:pt x="1373" y="2710"/>
                  </a:cubicBezTo>
                  <a:cubicBezTo>
                    <a:pt x="2109" y="2702"/>
                    <a:pt x="2703" y="2108"/>
                    <a:pt x="2706" y="1373"/>
                  </a:cubicBezTo>
                  <a:cubicBezTo>
                    <a:pt x="2721" y="620"/>
                    <a:pt x="2112" y="0"/>
                    <a:pt x="1359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2" name="Google Shape;8242;p30"/>
            <p:cNvSpPr/>
            <p:nvPr/>
          </p:nvSpPr>
          <p:spPr>
            <a:xfrm>
              <a:off x="3372043" y="2501278"/>
              <a:ext cx="42184" cy="69503"/>
            </a:xfrm>
            <a:custGeom>
              <a:rect b="b" l="l" r="r" t="t"/>
              <a:pathLst>
                <a:path extrusionOk="0" h="2651" w="1609">
                  <a:moveTo>
                    <a:pt x="601" y="0"/>
                  </a:moveTo>
                  <a:cubicBezTo>
                    <a:pt x="344" y="203"/>
                    <a:pt x="109" y="464"/>
                    <a:pt x="261" y="678"/>
                  </a:cubicBezTo>
                  <a:cubicBezTo>
                    <a:pt x="554" y="1083"/>
                    <a:pt x="1127" y="779"/>
                    <a:pt x="1145" y="1322"/>
                  </a:cubicBezTo>
                  <a:cubicBezTo>
                    <a:pt x="1159" y="1829"/>
                    <a:pt x="0" y="1985"/>
                    <a:pt x="4" y="2626"/>
                  </a:cubicBezTo>
                  <a:cubicBezTo>
                    <a:pt x="90" y="2643"/>
                    <a:pt x="176" y="2651"/>
                    <a:pt x="261" y="2651"/>
                  </a:cubicBezTo>
                  <a:cubicBezTo>
                    <a:pt x="989" y="2651"/>
                    <a:pt x="1608" y="2060"/>
                    <a:pt x="1608" y="1304"/>
                  </a:cubicBezTo>
                  <a:cubicBezTo>
                    <a:pt x="1608" y="688"/>
                    <a:pt x="1195" y="156"/>
                    <a:pt x="60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3" name="Google Shape;8243;p30"/>
            <p:cNvSpPr/>
            <p:nvPr/>
          </p:nvSpPr>
          <p:spPr>
            <a:xfrm>
              <a:off x="3343649" y="2525005"/>
              <a:ext cx="29259" cy="31828"/>
            </a:xfrm>
            <a:custGeom>
              <a:rect b="b" l="l" r="r" t="t"/>
              <a:pathLst>
                <a:path extrusionOk="0" h="1214" w="1116">
                  <a:moveTo>
                    <a:pt x="58" y="1"/>
                  </a:moveTo>
                  <a:cubicBezTo>
                    <a:pt x="18" y="127"/>
                    <a:pt x="0" y="261"/>
                    <a:pt x="0" y="399"/>
                  </a:cubicBezTo>
                  <a:lnTo>
                    <a:pt x="0" y="424"/>
                  </a:lnTo>
                  <a:cubicBezTo>
                    <a:pt x="4" y="711"/>
                    <a:pt x="102" y="986"/>
                    <a:pt x="276" y="1214"/>
                  </a:cubicBezTo>
                  <a:cubicBezTo>
                    <a:pt x="1116" y="834"/>
                    <a:pt x="967" y="453"/>
                    <a:pt x="384" y="222"/>
                  </a:cubicBezTo>
                  <a:cubicBezTo>
                    <a:pt x="261" y="171"/>
                    <a:pt x="149" y="99"/>
                    <a:pt x="58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4" name="Google Shape;8244;p30"/>
            <p:cNvSpPr/>
            <p:nvPr/>
          </p:nvSpPr>
          <p:spPr>
            <a:xfrm>
              <a:off x="3157243" y="2592148"/>
              <a:ext cx="26349" cy="26427"/>
            </a:xfrm>
            <a:custGeom>
              <a:rect b="b" l="l" r="r" t="t"/>
              <a:pathLst>
                <a:path extrusionOk="0" h="1008" w="1005">
                  <a:moveTo>
                    <a:pt x="1" y="0"/>
                  </a:moveTo>
                  <a:lnTo>
                    <a:pt x="1" y="1007"/>
                  </a:lnTo>
                  <a:lnTo>
                    <a:pt x="1004" y="1007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5" name="Google Shape;8245;p30"/>
            <p:cNvSpPr/>
            <p:nvPr/>
          </p:nvSpPr>
          <p:spPr>
            <a:xfrm>
              <a:off x="3157243" y="2636114"/>
              <a:ext cx="26349" cy="26322"/>
            </a:xfrm>
            <a:custGeom>
              <a:rect b="b" l="l" r="r" t="t"/>
              <a:pathLst>
                <a:path extrusionOk="0" h="1004" w="1005">
                  <a:moveTo>
                    <a:pt x="1" y="0"/>
                  </a:moveTo>
                  <a:lnTo>
                    <a:pt x="1" y="1003"/>
                  </a:lnTo>
                  <a:lnTo>
                    <a:pt x="1004" y="1003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6" name="Google Shape;8246;p30"/>
            <p:cNvSpPr/>
            <p:nvPr/>
          </p:nvSpPr>
          <p:spPr>
            <a:xfrm>
              <a:off x="3234637" y="2696021"/>
              <a:ext cx="40008" cy="10566"/>
            </a:xfrm>
            <a:custGeom>
              <a:rect b="b" l="l" r="r" t="t"/>
              <a:pathLst>
                <a:path extrusionOk="0" h="403" w="1526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1261" y="402"/>
                  </a:lnTo>
                  <a:cubicBezTo>
                    <a:pt x="1525" y="402"/>
                    <a:pt x="1525" y="0"/>
                    <a:pt x="1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7" name="Google Shape;8247;p30"/>
            <p:cNvSpPr/>
            <p:nvPr/>
          </p:nvSpPr>
          <p:spPr>
            <a:xfrm>
              <a:off x="3087268" y="2469214"/>
              <a:ext cx="358367" cy="297097"/>
            </a:xfrm>
            <a:custGeom>
              <a:rect b="b" l="l" r="r" t="t"/>
              <a:pathLst>
                <a:path extrusionOk="0" h="11332" w="13669">
                  <a:moveTo>
                    <a:pt x="8704" y="3320"/>
                  </a:moveTo>
                  <a:cubicBezTo>
                    <a:pt x="8743" y="3440"/>
                    <a:pt x="8794" y="3559"/>
                    <a:pt x="8848" y="3672"/>
                  </a:cubicBezTo>
                  <a:lnTo>
                    <a:pt x="1844" y="3672"/>
                  </a:lnTo>
                  <a:lnTo>
                    <a:pt x="1844" y="3320"/>
                  </a:lnTo>
                  <a:close/>
                  <a:moveTo>
                    <a:pt x="9931" y="4892"/>
                  </a:moveTo>
                  <a:lnTo>
                    <a:pt x="9931" y="7170"/>
                  </a:lnTo>
                  <a:lnTo>
                    <a:pt x="7653" y="7170"/>
                  </a:lnTo>
                  <a:lnTo>
                    <a:pt x="7653" y="4892"/>
                  </a:lnTo>
                  <a:close/>
                  <a:moveTo>
                    <a:pt x="7603" y="10089"/>
                  </a:moveTo>
                  <a:lnTo>
                    <a:pt x="7733" y="10187"/>
                  </a:lnTo>
                  <a:lnTo>
                    <a:pt x="5038" y="10187"/>
                  </a:lnTo>
                  <a:lnTo>
                    <a:pt x="5165" y="10089"/>
                  </a:lnTo>
                  <a:close/>
                  <a:moveTo>
                    <a:pt x="11721" y="9589"/>
                  </a:moveTo>
                  <a:lnTo>
                    <a:pt x="12166" y="10187"/>
                  </a:lnTo>
                  <a:lnTo>
                    <a:pt x="8389" y="10187"/>
                  </a:lnTo>
                  <a:lnTo>
                    <a:pt x="7795" y="9731"/>
                  </a:lnTo>
                  <a:cubicBezTo>
                    <a:pt x="7762" y="9702"/>
                    <a:pt x="7719" y="9687"/>
                    <a:pt x="7671" y="9687"/>
                  </a:cubicBezTo>
                  <a:lnTo>
                    <a:pt x="5100" y="9687"/>
                  </a:lnTo>
                  <a:cubicBezTo>
                    <a:pt x="5053" y="9687"/>
                    <a:pt x="5009" y="9702"/>
                    <a:pt x="4977" y="9731"/>
                  </a:cubicBezTo>
                  <a:lnTo>
                    <a:pt x="4387" y="10187"/>
                  </a:lnTo>
                  <a:lnTo>
                    <a:pt x="602" y="10187"/>
                  </a:lnTo>
                  <a:lnTo>
                    <a:pt x="1047" y="9589"/>
                  </a:lnTo>
                  <a:close/>
                  <a:moveTo>
                    <a:pt x="11412" y="0"/>
                  </a:moveTo>
                  <a:cubicBezTo>
                    <a:pt x="11177" y="0"/>
                    <a:pt x="11142" y="366"/>
                    <a:pt x="11395" y="398"/>
                  </a:cubicBezTo>
                  <a:cubicBezTo>
                    <a:pt x="12517" y="542"/>
                    <a:pt x="13332" y="1535"/>
                    <a:pt x="13263" y="2661"/>
                  </a:cubicBezTo>
                  <a:cubicBezTo>
                    <a:pt x="13191" y="3791"/>
                    <a:pt x="12257" y="4668"/>
                    <a:pt x="11123" y="4671"/>
                  </a:cubicBezTo>
                  <a:lnTo>
                    <a:pt x="11119" y="4671"/>
                  </a:lnTo>
                  <a:cubicBezTo>
                    <a:pt x="10026" y="4671"/>
                    <a:pt x="9106" y="3842"/>
                    <a:pt x="8990" y="2752"/>
                  </a:cubicBezTo>
                  <a:cubicBezTo>
                    <a:pt x="8874" y="1662"/>
                    <a:pt x="9602" y="658"/>
                    <a:pt x="10674" y="430"/>
                  </a:cubicBezTo>
                  <a:cubicBezTo>
                    <a:pt x="10917" y="376"/>
                    <a:pt x="10861" y="33"/>
                    <a:pt x="10642" y="33"/>
                  </a:cubicBezTo>
                  <a:cubicBezTo>
                    <a:pt x="10625" y="33"/>
                    <a:pt x="10608" y="35"/>
                    <a:pt x="10591" y="39"/>
                  </a:cubicBezTo>
                  <a:cubicBezTo>
                    <a:pt x="9537" y="264"/>
                    <a:pt x="8740" y="1126"/>
                    <a:pt x="8599" y="2190"/>
                  </a:cubicBezTo>
                  <a:lnTo>
                    <a:pt x="6581" y="2190"/>
                  </a:lnTo>
                  <a:cubicBezTo>
                    <a:pt x="6313" y="2190"/>
                    <a:pt x="6313" y="2592"/>
                    <a:pt x="6581" y="2592"/>
                  </a:cubicBezTo>
                  <a:lnTo>
                    <a:pt x="8580" y="2592"/>
                  </a:lnTo>
                  <a:cubicBezTo>
                    <a:pt x="8584" y="2701"/>
                    <a:pt x="8591" y="2810"/>
                    <a:pt x="8609" y="2918"/>
                  </a:cubicBezTo>
                  <a:lnTo>
                    <a:pt x="1645" y="2918"/>
                  </a:lnTo>
                  <a:cubicBezTo>
                    <a:pt x="1533" y="2918"/>
                    <a:pt x="1446" y="3009"/>
                    <a:pt x="1446" y="3117"/>
                  </a:cubicBezTo>
                  <a:lnTo>
                    <a:pt x="1446" y="8307"/>
                  </a:lnTo>
                  <a:cubicBezTo>
                    <a:pt x="1446" y="8416"/>
                    <a:pt x="1533" y="8507"/>
                    <a:pt x="1645" y="8507"/>
                  </a:cubicBezTo>
                  <a:lnTo>
                    <a:pt x="8667" y="8507"/>
                  </a:lnTo>
                  <a:cubicBezTo>
                    <a:pt x="8935" y="8507"/>
                    <a:pt x="8935" y="8105"/>
                    <a:pt x="8667" y="8105"/>
                  </a:cubicBezTo>
                  <a:lnTo>
                    <a:pt x="1844" y="8105"/>
                  </a:lnTo>
                  <a:lnTo>
                    <a:pt x="1844" y="4074"/>
                  </a:lnTo>
                  <a:lnTo>
                    <a:pt x="9106" y="4074"/>
                  </a:lnTo>
                  <a:cubicBezTo>
                    <a:pt x="9222" y="4226"/>
                    <a:pt x="9359" y="4367"/>
                    <a:pt x="9508" y="4490"/>
                  </a:cubicBezTo>
                  <a:lnTo>
                    <a:pt x="7454" y="4490"/>
                  </a:lnTo>
                  <a:cubicBezTo>
                    <a:pt x="7342" y="4490"/>
                    <a:pt x="7255" y="4581"/>
                    <a:pt x="7255" y="4689"/>
                  </a:cubicBezTo>
                  <a:lnTo>
                    <a:pt x="7255" y="7369"/>
                  </a:lnTo>
                  <a:cubicBezTo>
                    <a:pt x="7255" y="7478"/>
                    <a:pt x="7342" y="7569"/>
                    <a:pt x="7454" y="7569"/>
                  </a:cubicBezTo>
                  <a:lnTo>
                    <a:pt x="10134" y="7569"/>
                  </a:lnTo>
                  <a:cubicBezTo>
                    <a:pt x="10243" y="7569"/>
                    <a:pt x="10333" y="7478"/>
                    <a:pt x="10333" y="7369"/>
                  </a:cubicBezTo>
                  <a:lnTo>
                    <a:pt x="10333" y="4946"/>
                  </a:lnTo>
                  <a:cubicBezTo>
                    <a:pt x="10525" y="5008"/>
                    <a:pt x="10721" y="5048"/>
                    <a:pt x="10924" y="5062"/>
                  </a:cubicBezTo>
                  <a:lnTo>
                    <a:pt x="10924" y="8105"/>
                  </a:lnTo>
                  <a:lnTo>
                    <a:pt x="9652" y="8105"/>
                  </a:lnTo>
                  <a:cubicBezTo>
                    <a:pt x="9384" y="8105"/>
                    <a:pt x="9384" y="8507"/>
                    <a:pt x="9652" y="8507"/>
                  </a:cubicBezTo>
                  <a:lnTo>
                    <a:pt x="11123" y="8507"/>
                  </a:lnTo>
                  <a:cubicBezTo>
                    <a:pt x="11235" y="8507"/>
                    <a:pt x="11326" y="8416"/>
                    <a:pt x="11326" y="8307"/>
                  </a:cubicBezTo>
                  <a:lnTo>
                    <a:pt x="11326" y="5062"/>
                  </a:lnTo>
                  <a:cubicBezTo>
                    <a:pt x="11424" y="5055"/>
                    <a:pt x="11521" y="5041"/>
                    <a:pt x="11619" y="5022"/>
                  </a:cubicBezTo>
                  <a:lnTo>
                    <a:pt x="11619" y="9187"/>
                  </a:lnTo>
                  <a:lnTo>
                    <a:pt x="1152" y="9187"/>
                  </a:lnTo>
                  <a:lnTo>
                    <a:pt x="1152" y="2592"/>
                  </a:lnTo>
                  <a:lnTo>
                    <a:pt x="5792" y="2592"/>
                  </a:lnTo>
                  <a:cubicBezTo>
                    <a:pt x="6060" y="2592"/>
                    <a:pt x="6060" y="2190"/>
                    <a:pt x="5792" y="2190"/>
                  </a:cubicBezTo>
                  <a:lnTo>
                    <a:pt x="950" y="2190"/>
                  </a:lnTo>
                  <a:cubicBezTo>
                    <a:pt x="841" y="2190"/>
                    <a:pt x="750" y="2281"/>
                    <a:pt x="750" y="2389"/>
                  </a:cubicBezTo>
                  <a:lnTo>
                    <a:pt x="750" y="9321"/>
                  </a:lnTo>
                  <a:lnTo>
                    <a:pt x="40" y="10267"/>
                  </a:lnTo>
                  <a:cubicBezTo>
                    <a:pt x="15" y="10303"/>
                    <a:pt x="4" y="10346"/>
                    <a:pt x="1" y="10390"/>
                  </a:cubicBezTo>
                  <a:lnTo>
                    <a:pt x="1" y="11132"/>
                  </a:lnTo>
                  <a:cubicBezTo>
                    <a:pt x="1" y="11245"/>
                    <a:pt x="91" y="11331"/>
                    <a:pt x="203" y="11331"/>
                  </a:cubicBezTo>
                  <a:lnTo>
                    <a:pt x="9479" y="11331"/>
                  </a:lnTo>
                  <a:cubicBezTo>
                    <a:pt x="9747" y="11331"/>
                    <a:pt x="9747" y="10933"/>
                    <a:pt x="9479" y="10933"/>
                  </a:cubicBezTo>
                  <a:lnTo>
                    <a:pt x="403" y="10933"/>
                  </a:lnTo>
                  <a:lnTo>
                    <a:pt x="403" y="10589"/>
                  </a:lnTo>
                  <a:lnTo>
                    <a:pt x="12369" y="10589"/>
                  </a:lnTo>
                  <a:lnTo>
                    <a:pt x="12369" y="10933"/>
                  </a:lnTo>
                  <a:lnTo>
                    <a:pt x="10265" y="10933"/>
                  </a:lnTo>
                  <a:cubicBezTo>
                    <a:pt x="9997" y="10933"/>
                    <a:pt x="9997" y="11331"/>
                    <a:pt x="10265" y="11331"/>
                  </a:cubicBezTo>
                  <a:lnTo>
                    <a:pt x="12568" y="11331"/>
                  </a:lnTo>
                  <a:cubicBezTo>
                    <a:pt x="12677" y="11331"/>
                    <a:pt x="12767" y="11245"/>
                    <a:pt x="12767" y="11132"/>
                  </a:cubicBezTo>
                  <a:lnTo>
                    <a:pt x="12767" y="10390"/>
                  </a:lnTo>
                  <a:cubicBezTo>
                    <a:pt x="12767" y="10346"/>
                    <a:pt x="12753" y="10303"/>
                    <a:pt x="12727" y="10267"/>
                  </a:cubicBezTo>
                  <a:lnTo>
                    <a:pt x="12021" y="9321"/>
                  </a:lnTo>
                  <a:lnTo>
                    <a:pt x="12021" y="4910"/>
                  </a:lnTo>
                  <a:cubicBezTo>
                    <a:pt x="13010" y="4534"/>
                    <a:pt x="13669" y="3585"/>
                    <a:pt x="13669" y="2527"/>
                  </a:cubicBezTo>
                  <a:cubicBezTo>
                    <a:pt x="13669" y="1245"/>
                    <a:pt x="12716" y="166"/>
                    <a:pt x="11445" y="3"/>
                  </a:cubicBezTo>
                  <a:cubicBezTo>
                    <a:pt x="11434" y="1"/>
                    <a:pt x="11423" y="0"/>
                    <a:pt x="114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8" name="Google Shape;8248;p30"/>
            <p:cNvSpPr/>
            <p:nvPr/>
          </p:nvSpPr>
          <p:spPr>
            <a:xfrm>
              <a:off x="3151947" y="2586930"/>
              <a:ext cx="36940" cy="36862"/>
            </a:xfrm>
            <a:custGeom>
              <a:rect b="b" l="l" r="r" t="t"/>
              <a:pathLst>
                <a:path extrusionOk="0" h="1406" w="1409">
                  <a:moveTo>
                    <a:pt x="1007" y="402"/>
                  </a:moveTo>
                  <a:lnTo>
                    <a:pt x="1007" y="1007"/>
                  </a:lnTo>
                  <a:lnTo>
                    <a:pt x="402" y="1007"/>
                  </a:lnTo>
                  <a:lnTo>
                    <a:pt x="402" y="402"/>
                  </a:lnTo>
                  <a:close/>
                  <a:moveTo>
                    <a:pt x="203" y="0"/>
                  </a:moveTo>
                  <a:cubicBezTo>
                    <a:pt x="91" y="0"/>
                    <a:pt x="0" y="91"/>
                    <a:pt x="0" y="199"/>
                  </a:cubicBezTo>
                  <a:lnTo>
                    <a:pt x="0" y="1206"/>
                  </a:lnTo>
                  <a:cubicBezTo>
                    <a:pt x="0" y="1315"/>
                    <a:pt x="91" y="1405"/>
                    <a:pt x="203" y="1405"/>
                  </a:cubicBezTo>
                  <a:lnTo>
                    <a:pt x="1206" y="1405"/>
                  </a:lnTo>
                  <a:cubicBezTo>
                    <a:pt x="1318" y="1405"/>
                    <a:pt x="1409" y="1315"/>
                    <a:pt x="1409" y="1206"/>
                  </a:cubicBezTo>
                  <a:lnTo>
                    <a:pt x="1409" y="199"/>
                  </a:lnTo>
                  <a:cubicBezTo>
                    <a:pt x="1409" y="91"/>
                    <a:pt x="1318" y="0"/>
                    <a:pt x="1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9" name="Google Shape;8249;p30"/>
            <p:cNvSpPr/>
            <p:nvPr/>
          </p:nvSpPr>
          <p:spPr>
            <a:xfrm>
              <a:off x="3193134" y="2586930"/>
              <a:ext cx="76188" cy="10566"/>
            </a:xfrm>
            <a:custGeom>
              <a:rect b="b" l="l" r="r" t="t"/>
              <a:pathLst>
                <a:path extrusionOk="0" h="403" w="2906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2637" y="402"/>
                  </a:lnTo>
                  <a:cubicBezTo>
                    <a:pt x="2905" y="402"/>
                    <a:pt x="2905" y="0"/>
                    <a:pt x="2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0" name="Google Shape;8250;p30"/>
            <p:cNvSpPr/>
            <p:nvPr/>
          </p:nvSpPr>
          <p:spPr>
            <a:xfrm>
              <a:off x="3193134" y="2600118"/>
              <a:ext cx="76188" cy="10461"/>
            </a:xfrm>
            <a:custGeom>
              <a:rect b="b" l="l" r="r" t="t"/>
              <a:pathLst>
                <a:path extrusionOk="0" h="399" w="2906">
                  <a:moveTo>
                    <a:pt x="269" y="0"/>
                  </a:moveTo>
                  <a:cubicBezTo>
                    <a:pt x="1" y="0"/>
                    <a:pt x="1" y="399"/>
                    <a:pt x="269" y="399"/>
                  </a:cubicBezTo>
                  <a:lnTo>
                    <a:pt x="2637" y="399"/>
                  </a:lnTo>
                  <a:cubicBezTo>
                    <a:pt x="2905" y="399"/>
                    <a:pt x="2905" y="0"/>
                    <a:pt x="2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1" name="Google Shape;8251;p30"/>
            <p:cNvSpPr/>
            <p:nvPr/>
          </p:nvSpPr>
          <p:spPr>
            <a:xfrm>
              <a:off x="3193134" y="2613305"/>
              <a:ext cx="76188" cy="10487"/>
            </a:xfrm>
            <a:custGeom>
              <a:rect b="b" l="l" r="r" t="t"/>
              <a:pathLst>
                <a:path extrusionOk="0" h="400" w="2906">
                  <a:moveTo>
                    <a:pt x="265" y="1"/>
                  </a:moveTo>
                  <a:cubicBezTo>
                    <a:pt x="1" y="1"/>
                    <a:pt x="2" y="399"/>
                    <a:pt x="269" y="399"/>
                  </a:cubicBezTo>
                  <a:lnTo>
                    <a:pt x="2637" y="399"/>
                  </a:lnTo>
                  <a:cubicBezTo>
                    <a:pt x="2905" y="399"/>
                    <a:pt x="2905" y="1"/>
                    <a:pt x="2637" y="1"/>
                  </a:cubicBezTo>
                  <a:lnTo>
                    <a:pt x="269" y="1"/>
                  </a:lnTo>
                  <a:cubicBezTo>
                    <a:pt x="268" y="1"/>
                    <a:pt x="266" y="1"/>
                    <a:pt x="2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2" name="Google Shape;8252;p30"/>
            <p:cNvSpPr/>
            <p:nvPr/>
          </p:nvSpPr>
          <p:spPr>
            <a:xfrm>
              <a:off x="3151947" y="2630792"/>
              <a:ext cx="36862" cy="36862"/>
            </a:xfrm>
            <a:custGeom>
              <a:rect b="b" l="l" r="r" t="t"/>
              <a:pathLst>
                <a:path extrusionOk="0" h="1406" w="1406">
                  <a:moveTo>
                    <a:pt x="1007" y="402"/>
                  </a:moveTo>
                  <a:lnTo>
                    <a:pt x="1007" y="1007"/>
                  </a:lnTo>
                  <a:lnTo>
                    <a:pt x="402" y="1007"/>
                  </a:lnTo>
                  <a:lnTo>
                    <a:pt x="402" y="402"/>
                  </a:lnTo>
                  <a:close/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206"/>
                  </a:lnTo>
                  <a:cubicBezTo>
                    <a:pt x="0" y="1319"/>
                    <a:pt x="91" y="1406"/>
                    <a:pt x="203" y="1406"/>
                  </a:cubicBezTo>
                  <a:lnTo>
                    <a:pt x="1206" y="1406"/>
                  </a:lnTo>
                  <a:cubicBezTo>
                    <a:pt x="1318" y="1406"/>
                    <a:pt x="1405" y="1319"/>
                    <a:pt x="1405" y="1206"/>
                  </a:cubicBezTo>
                  <a:lnTo>
                    <a:pt x="1405" y="203"/>
                  </a:lnTo>
                  <a:cubicBezTo>
                    <a:pt x="1405" y="91"/>
                    <a:pt x="1318" y="0"/>
                    <a:pt x="1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3" name="Google Shape;8253;p30"/>
            <p:cNvSpPr/>
            <p:nvPr/>
          </p:nvSpPr>
          <p:spPr>
            <a:xfrm>
              <a:off x="3193134" y="2630792"/>
              <a:ext cx="76188" cy="10566"/>
            </a:xfrm>
            <a:custGeom>
              <a:rect b="b" l="l" r="r" t="t"/>
              <a:pathLst>
                <a:path extrusionOk="0" h="403" w="2906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2637" y="402"/>
                  </a:lnTo>
                  <a:cubicBezTo>
                    <a:pt x="2905" y="402"/>
                    <a:pt x="2905" y="0"/>
                    <a:pt x="2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4" name="Google Shape;8254;p30"/>
            <p:cNvSpPr/>
            <p:nvPr/>
          </p:nvSpPr>
          <p:spPr>
            <a:xfrm>
              <a:off x="3193134" y="2643980"/>
              <a:ext cx="76188" cy="10566"/>
            </a:xfrm>
            <a:custGeom>
              <a:rect b="b" l="l" r="r" t="t"/>
              <a:pathLst>
                <a:path extrusionOk="0" h="403" w="2906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637" y="403"/>
                  </a:lnTo>
                  <a:cubicBezTo>
                    <a:pt x="2905" y="403"/>
                    <a:pt x="2905" y="1"/>
                    <a:pt x="2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5" name="Google Shape;8255;p30"/>
            <p:cNvSpPr/>
            <p:nvPr/>
          </p:nvSpPr>
          <p:spPr>
            <a:xfrm>
              <a:off x="3193134" y="2657193"/>
              <a:ext cx="76188" cy="10461"/>
            </a:xfrm>
            <a:custGeom>
              <a:rect b="b" l="l" r="r" t="t"/>
              <a:pathLst>
                <a:path extrusionOk="0" h="399" w="2906">
                  <a:moveTo>
                    <a:pt x="269" y="0"/>
                  </a:moveTo>
                  <a:cubicBezTo>
                    <a:pt x="1" y="0"/>
                    <a:pt x="1" y="399"/>
                    <a:pt x="269" y="399"/>
                  </a:cubicBezTo>
                  <a:lnTo>
                    <a:pt x="2637" y="399"/>
                  </a:lnTo>
                  <a:cubicBezTo>
                    <a:pt x="2905" y="399"/>
                    <a:pt x="2905" y="0"/>
                    <a:pt x="2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6" name="Google Shape;8256;p30"/>
            <p:cNvSpPr/>
            <p:nvPr/>
          </p:nvSpPr>
          <p:spPr>
            <a:xfrm>
              <a:off x="3338432" y="2494750"/>
              <a:ext cx="90398" cy="81091"/>
            </a:xfrm>
            <a:custGeom>
              <a:rect b="b" l="l" r="r" t="t"/>
              <a:pathLst>
                <a:path extrusionOk="0" h="3093" w="3448">
                  <a:moveTo>
                    <a:pt x="398" y="1510"/>
                  </a:moveTo>
                  <a:cubicBezTo>
                    <a:pt x="435" y="1528"/>
                    <a:pt x="471" y="1546"/>
                    <a:pt x="507" y="1560"/>
                  </a:cubicBezTo>
                  <a:cubicBezTo>
                    <a:pt x="786" y="1669"/>
                    <a:pt x="862" y="1778"/>
                    <a:pt x="862" y="1821"/>
                  </a:cubicBezTo>
                  <a:cubicBezTo>
                    <a:pt x="862" y="1861"/>
                    <a:pt x="793" y="1977"/>
                    <a:pt x="543" y="2111"/>
                  </a:cubicBezTo>
                  <a:cubicBezTo>
                    <a:pt x="453" y="1944"/>
                    <a:pt x="402" y="1760"/>
                    <a:pt x="398" y="1571"/>
                  </a:cubicBezTo>
                  <a:lnTo>
                    <a:pt x="398" y="1553"/>
                  </a:lnTo>
                  <a:lnTo>
                    <a:pt x="398" y="1510"/>
                  </a:lnTo>
                  <a:close/>
                  <a:moveTo>
                    <a:pt x="1434" y="412"/>
                  </a:moveTo>
                  <a:lnTo>
                    <a:pt x="1434" y="412"/>
                  </a:lnTo>
                  <a:cubicBezTo>
                    <a:pt x="1420" y="434"/>
                    <a:pt x="1402" y="456"/>
                    <a:pt x="1391" y="477"/>
                  </a:cubicBezTo>
                  <a:cubicBezTo>
                    <a:pt x="1224" y="749"/>
                    <a:pt x="1315" y="948"/>
                    <a:pt x="1384" y="1042"/>
                  </a:cubicBezTo>
                  <a:cubicBezTo>
                    <a:pt x="1557" y="1285"/>
                    <a:pt x="1804" y="1339"/>
                    <a:pt x="1985" y="1379"/>
                  </a:cubicBezTo>
                  <a:cubicBezTo>
                    <a:pt x="2198" y="1423"/>
                    <a:pt x="2224" y="1434"/>
                    <a:pt x="2227" y="1578"/>
                  </a:cubicBezTo>
                  <a:cubicBezTo>
                    <a:pt x="2231" y="1705"/>
                    <a:pt x="2014" y="1843"/>
                    <a:pt x="1800" y="1977"/>
                  </a:cubicBezTo>
                  <a:cubicBezTo>
                    <a:pt x="1550" y="2136"/>
                    <a:pt x="1246" y="2325"/>
                    <a:pt x="1134" y="2622"/>
                  </a:cubicBezTo>
                  <a:cubicBezTo>
                    <a:pt x="1036" y="2582"/>
                    <a:pt x="942" y="2531"/>
                    <a:pt x="855" y="2466"/>
                  </a:cubicBezTo>
                  <a:cubicBezTo>
                    <a:pt x="837" y="2451"/>
                    <a:pt x="819" y="2437"/>
                    <a:pt x="804" y="2422"/>
                  </a:cubicBezTo>
                  <a:cubicBezTo>
                    <a:pt x="1119" y="2241"/>
                    <a:pt x="1271" y="2038"/>
                    <a:pt x="1264" y="1810"/>
                  </a:cubicBezTo>
                  <a:cubicBezTo>
                    <a:pt x="1260" y="1636"/>
                    <a:pt x="1152" y="1383"/>
                    <a:pt x="659" y="1187"/>
                  </a:cubicBezTo>
                  <a:cubicBezTo>
                    <a:pt x="601" y="1166"/>
                    <a:pt x="543" y="1133"/>
                    <a:pt x="493" y="1097"/>
                  </a:cubicBezTo>
                  <a:cubicBezTo>
                    <a:pt x="659" y="713"/>
                    <a:pt x="1021" y="448"/>
                    <a:pt x="1434" y="412"/>
                  </a:cubicBezTo>
                  <a:close/>
                  <a:moveTo>
                    <a:pt x="1929" y="475"/>
                  </a:moveTo>
                  <a:cubicBezTo>
                    <a:pt x="2203" y="573"/>
                    <a:pt x="2431" y="768"/>
                    <a:pt x="2561" y="1028"/>
                  </a:cubicBezTo>
                  <a:cubicBezTo>
                    <a:pt x="2955" y="1789"/>
                    <a:pt x="2401" y="2698"/>
                    <a:pt x="1543" y="2698"/>
                  </a:cubicBezTo>
                  <a:lnTo>
                    <a:pt x="1539" y="2698"/>
                  </a:lnTo>
                  <a:cubicBezTo>
                    <a:pt x="1619" y="2571"/>
                    <a:pt x="1789" y="2455"/>
                    <a:pt x="2010" y="2314"/>
                  </a:cubicBezTo>
                  <a:cubicBezTo>
                    <a:pt x="2303" y="2129"/>
                    <a:pt x="2633" y="1919"/>
                    <a:pt x="2622" y="1564"/>
                  </a:cubicBezTo>
                  <a:cubicBezTo>
                    <a:pt x="2611" y="1104"/>
                    <a:pt x="2282" y="1035"/>
                    <a:pt x="2064" y="988"/>
                  </a:cubicBezTo>
                  <a:cubicBezTo>
                    <a:pt x="1916" y="956"/>
                    <a:pt x="1789" y="927"/>
                    <a:pt x="1702" y="807"/>
                  </a:cubicBezTo>
                  <a:cubicBezTo>
                    <a:pt x="1673" y="764"/>
                    <a:pt x="1731" y="644"/>
                    <a:pt x="1929" y="475"/>
                  </a:cubicBezTo>
                  <a:close/>
                  <a:moveTo>
                    <a:pt x="1547" y="1"/>
                  </a:moveTo>
                  <a:cubicBezTo>
                    <a:pt x="1502" y="1"/>
                    <a:pt x="1458" y="3"/>
                    <a:pt x="1413" y="7"/>
                  </a:cubicBezTo>
                  <a:cubicBezTo>
                    <a:pt x="790" y="57"/>
                    <a:pt x="257" y="485"/>
                    <a:pt x="69" y="1082"/>
                  </a:cubicBezTo>
                  <a:lnTo>
                    <a:pt x="69" y="1090"/>
                  </a:lnTo>
                  <a:lnTo>
                    <a:pt x="69" y="1093"/>
                  </a:lnTo>
                  <a:cubicBezTo>
                    <a:pt x="22" y="1242"/>
                    <a:pt x="0" y="1397"/>
                    <a:pt x="0" y="1553"/>
                  </a:cubicBezTo>
                  <a:lnTo>
                    <a:pt x="0" y="1582"/>
                  </a:lnTo>
                  <a:cubicBezTo>
                    <a:pt x="7" y="1908"/>
                    <a:pt x="116" y="2227"/>
                    <a:pt x="319" y="2488"/>
                  </a:cubicBezTo>
                  <a:lnTo>
                    <a:pt x="326" y="2495"/>
                  </a:lnTo>
                  <a:cubicBezTo>
                    <a:pt x="554" y="2792"/>
                    <a:pt x="880" y="2995"/>
                    <a:pt x="1246" y="3067"/>
                  </a:cubicBezTo>
                  <a:lnTo>
                    <a:pt x="1250" y="3067"/>
                  </a:lnTo>
                  <a:cubicBezTo>
                    <a:pt x="1347" y="3085"/>
                    <a:pt x="1445" y="3092"/>
                    <a:pt x="1547" y="3092"/>
                  </a:cubicBezTo>
                  <a:cubicBezTo>
                    <a:pt x="2702" y="3092"/>
                    <a:pt x="3448" y="1868"/>
                    <a:pt x="2923" y="840"/>
                  </a:cubicBezTo>
                  <a:cubicBezTo>
                    <a:pt x="2654" y="322"/>
                    <a:pt x="2123" y="1"/>
                    <a:pt x="15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57" name="Google Shape;8257;p30"/>
          <p:cNvGrpSpPr/>
          <p:nvPr/>
        </p:nvGrpSpPr>
        <p:grpSpPr>
          <a:xfrm>
            <a:off x="2198600" y="2245555"/>
            <a:ext cx="363505" cy="345914"/>
            <a:chOff x="2198600" y="2444805"/>
            <a:chExt cx="363505" cy="345914"/>
          </a:xfrm>
        </p:grpSpPr>
        <p:sp>
          <p:nvSpPr>
            <p:cNvPr id="8258" name="Google Shape;8258;p30"/>
            <p:cNvSpPr/>
            <p:nvPr/>
          </p:nvSpPr>
          <p:spPr>
            <a:xfrm>
              <a:off x="2412168" y="2450049"/>
              <a:ext cx="143305" cy="149440"/>
            </a:xfrm>
            <a:custGeom>
              <a:rect b="b" l="l" r="r" t="t"/>
              <a:pathLst>
                <a:path extrusionOk="0" h="5700" w="5466">
                  <a:moveTo>
                    <a:pt x="2738" y="0"/>
                  </a:moveTo>
                  <a:cubicBezTo>
                    <a:pt x="2705" y="0"/>
                    <a:pt x="2673" y="1"/>
                    <a:pt x="2640" y="2"/>
                  </a:cubicBezTo>
                  <a:cubicBezTo>
                    <a:pt x="1673" y="42"/>
                    <a:pt x="808" y="622"/>
                    <a:pt x="406" y="1505"/>
                  </a:cubicBezTo>
                  <a:cubicBezTo>
                    <a:pt x="0" y="2385"/>
                    <a:pt x="123" y="3417"/>
                    <a:pt x="728" y="4178"/>
                  </a:cubicBezTo>
                  <a:lnTo>
                    <a:pt x="659" y="5699"/>
                  </a:lnTo>
                  <a:lnTo>
                    <a:pt x="2039" y="5054"/>
                  </a:lnTo>
                  <a:cubicBezTo>
                    <a:pt x="2273" y="5121"/>
                    <a:pt x="2511" y="5154"/>
                    <a:pt x="2746" y="5154"/>
                  </a:cubicBezTo>
                  <a:cubicBezTo>
                    <a:pt x="3591" y="5154"/>
                    <a:pt x="4401" y="4736"/>
                    <a:pt x="4886" y="4008"/>
                  </a:cubicBezTo>
                  <a:cubicBezTo>
                    <a:pt x="5426" y="3204"/>
                    <a:pt x="5465" y="2164"/>
                    <a:pt x="4995" y="1317"/>
                  </a:cubicBezTo>
                  <a:cubicBezTo>
                    <a:pt x="4536" y="501"/>
                    <a:pt x="3672" y="0"/>
                    <a:pt x="2738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9" name="Google Shape;8259;p30"/>
            <p:cNvSpPr/>
            <p:nvPr/>
          </p:nvSpPr>
          <p:spPr>
            <a:xfrm>
              <a:off x="2307324" y="2618916"/>
              <a:ext cx="50547" cy="91001"/>
            </a:xfrm>
            <a:custGeom>
              <a:rect b="b" l="l" r="r" t="t"/>
              <a:pathLst>
                <a:path extrusionOk="0" h="3471" w="1928">
                  <a:moveTo>
                    <a:pt x="1" y="1"/>
                  </a:moveTo>
                  <a:lnTo>
                    <a:pt x="1" y="2641"/>
                  </a:lnTo>
                  <a:lnTo>
                    <a:pt x="961" y="3467"/>
                  </a:lnTo>
                  <a:lnTo>
                    <a:pt x="961" y="3470"/>
                  </a:lnTo>
                  <a:lnTo>
                    <a:pt x="964" y="3470"/>
                  </a:lnTo>
                  <a:lnTo>
                    <a:pt x="964" y="3467"/>
                  </a:lnTo>
                  <a:lnTo>
                    <a:pt x="1928" y="2641"/>
                  </a:lnTo>
                  <a:lnTo>
                    <a:pt x="1928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0" name="Google Shape;8260;p30"/>
            <p:cNvSpPr/>
            <p:nvPr/>
          </p:nvSpPr>
          <p:spPr>
            <a:xfrm>
              <a:off x="2203843" y="2675414"/>
              <a:ext cx="257430" cy="110087"/>
            </a:xfrm>
            <a:custGeom>
              <a:rect b="b" l="l" r="r" t="t"/>
              <a:pathLst>
                <a:path extrusionOk="0" h="4199" w="9819">
                  <a:moveTo>
                    <a:pt x="3948" y="1"/>
                  </a:moveTo>
                  <a:lnTo>
                    <a:pt x="2394" y="500"/>
                  </a:lnTo>
                  <a:lnTo>
                    <a:pt x="1760" y="703"/>
                  </a:lnTo>
                  <a:cubicBezTo>
                    <a:pt x="714" y="1036"/>
                    <a:pt x="0" y="2011"/>
                    <a:pt x="4" y="3112"/>
                  </a:cubicBezTo>
                  <a:lnTo>
                    <a:pt x="4" y="4198"/>
                  </a:lnTo>
                  <a:lnTo>
                    <a:pt x="9819" y="4198"/>
                  </a:lnTo>
                  <a:lnTo>
                    <a:pt x="9819" y="3112"/>
                  </a:lnTo>
                  <a:cubicBezTo>
                    <a:pt x="9819" y="2011"/>
                    <a:pt x="9109" y="1036"/>
                    <a:pt x="8062" y="699"/>
                  </a:cubicBezTo>
                  <a:lnTo>
                    <a:pt x="7428" y="497"/>
                  </a:lnTo>
                  <a:lnTo>
                    <a:pt x="5875" y="1"/>
                  </a:lnTo>
                  <a:lnTo>
                    <a:pt x="4911" y="678"/>
                  </a:lnTo>
                  <a:lnTo>
                    <a:pt x="3948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1" name="Google Shape;8261;p30"/>
            <p:cNvSpPr/>
            <p:nvPr/>
          </p:nvSpPr>
          <p:spPr>
            <a:xfrm>
              <a:off x="2398587" y="2688418"/>
              <a:ext cx="62686" cy="97083"/>
            </a:xfrm>
            <a:custGeom>
              <a:rect b="b" l="l" r="r" t="t"/>
              <a:pathLst>
                <a:path extrusionOk="0" h="3703" w="2391">
                  <a:moveTo>
                    <a:pt x="0" y="1"/>
                  </a:moveTo>
                  <a:lnTo>
                    <a:pt x="467" y="207"/>
                  </a:lnTo>
                  <a:cubicBezTo>
                    <a:pt x="1253" y="540"/>
                    <a:pt x="1782" y="1515"/>
                    <a:pt x="1782" y="2616"/>
                  </a:cubicBezTo>
                  <a:lnTo>
                    <a:pt x="1782" y="3702"/>
                  </a:lnTo>
                  <a:lnTo>
                    <a:pt x="2391" y="3702"/>
                  </a:lnTo>
                  <a:lnTo>
                    <a:pt x="2391" y="2616"/>
                  </a:lnTo>
                  <a:cubicBezTo>
                    <a:pt x="2391" y="1515"/>
                    <a:pt x="1681" y="540"/>
                    <a:pt x="634" y="2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2" name="Google Shape;8262;p30"/>
            <p:cNvSpPr/>
            <p:nvPr/>
          </p:nvSpPr>
          <p:spPr>
            <a:xfrm>
              <a:off x="2203843" y="2688418"/>
              <a:ext cx="62791" cy="96979"/>
            </a:xfrm>
            <a:custGeom>
              <a:rect b="b" l="l" r="r" t="t"/>
              <a:pathLst>
                <a:path extrusionOk="0" h="3699" w="2395">
                  <a:moveTo>
                    <a:pt x="2394" y="1"/>
                  </a:moveTo>
                  <a:lnTo>
                    <a:pt x="1760" y="203"/>
                  </a:lnTo>
                  <a:cubicBezTo>
                    <a:pt x="714" y="540"/>
                    <a:pt x="0" y="1515"/>
                    <a:pt x="0" y="2612"/>
                  </a:cubicBezTo>
                  <a:lnTo>
                    <a:pt x="0" y="3698"/>
                  </a:lnTo>
                  <a:lnTo>
                    <a:pt x="612" y="3698"/>
                  </a:lnTo>
                  <a:lnTo>
                    <a:pt x="612" y="2612"/>
                  </a:lnTo>
                  <a:cubicBezTo>
                    <a:pt x="612" y="1515"/>
                    <a:pt x="1141" y="540"/>
                    <a:pt x="1920" y="203"/>
                  </a:cubicBezTo>
                  <a:lnTo>
                    <a:pt x="2394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3" name="Google Shape;8263;p30"/>
            <p:cNvSpPr/>
            <p:nvPr/>
          </p:nvSpPr>
          <p:spPr>
            <a:xfrm>
              <a:off x="2246552" y="2553975"/>
              <a:ext cx="21026" cy="45592"/>
            </a:xfrm>
            <a:custGeom>
              <a:rect b="b" l="l" r="r" t="t"/>
              <a:pathLst>
                <a:path extrusionOk="0" h="1739" w="802">
                  <a:moveTo>
                    <a:pt x="801" y="0"/>
                  </a:moveTo>
                  <a:cubicBezTo>
                    <a:pt x="359" y="0"/>
                    <a:pt x="1" y="359"/>
                    <a:pt x="1" y="801"/>
                  </a:cubicBezTo>
                  <a:lnTo>
                    <a:pt x="1" y="938"/>
                  </a:lnTo>
                  <a:cubicBezTo>
                    <a:pt x="1" y="1380"/>
                    <a:pt x="359" y="1739"/>
                    <a:pt x="801" y="1739"/>
                  </a:cubicBezTo>
                  <a:lnTo>
                    <a:pt x="80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4" name="Google Shape;8264;p30"/>
            <p:cNvSpPr/>
            <p:nvPr/>
          </p:nvSpPr>
          <p:spPr>
            <a:xfrm>
              <a:off x="2307324" y="2675414"/>
              <a:ext cx="25300" cy="47585"/>
            </a:xfrm>
            <a:custGeom>
              <a:rect b="b" l="l" r="r" t="t"/>
              <a:pathLst>
                <a:path extrusionOk="0" h="1815" w="965">
                  <a:moveTo>
                    <a:pt x="1" y="1"/>
                  </a:moveTo>
                  <a:lnTo>
                    <a:pt x="1" y="1815"/>
                  </a:lnTo>
                  <a:lnTo>
                    <a:pt x="964" y="6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5" name="Google Shape;8265;p30"/>
            <p:cNvSpPr/>
            <p:nvPr/>
          </p:nvSpPr>
          <p:spPr>
            <a:xfrm>
              <a:off x="2279140" y="2500386"/>
              <a:ext cx="107020" cy="147054"/>
            </a:xfrm>
            <a:custGeom>
              <a:rect b="b" l="l" r="r" t="t"/>
              <a:pathLst>
                <a:path extrusionOk="0" h="5609" w="4082">
                  <a:moveTo>
                    <a:pt x="1544" y="0"/>
                  </a:moveTo>
                  <a:cubicBezTo>
                    <a:pt x="1498" y="0"/>
                    <a:pt x="1452" y="4"/>
                    <a:pt x="1405" y="13"/>
                  </a:cubicBezTo>
                  <a:cubicBezTo>
                    <a:pt x="605" y="103"/>
                    <a:pt x="0" y="784"/>
                    <a:pt x="0" y="1592"/>
                  </a:cubicBezTo>
                  <a:lnTo>
                    <a:pt x="0" y="3214"/>
                  </a:lnTo>
                  <a:cubicBezTo>
                    <a:pt x="0" y="4065"/>
                    <a:pt x="449" y="4848"/>
                    <a:pt x="1181" y="5279"/>
                  </a:cubicBezTo>
                  <a:lnTo>
                    <a:pt x="1478" y="5456"/>
                  </a:lnTo>
                  <a:cubicBezTo>
                    <a:pt x="1652" y="5557"/>
                    <a:pt x="1845" y="5608"/>
                    <a:pt x="2039" y="5608"/>
                  </a:cubicBezTo>
                  <a:cubicBezTo>
                    <a:pt x="2232" y="5608"/>
                    <a:pt x="2425" y="5557"/>
                    <a:pt x="2597" y="5456"/>
                  </a:cubicBezTo>
                  <a:lnTo>
                    <a:pt x="2901" y="5279"/>
                  </a:lnTo>
                  <a:cubicBezTo>
                    <a:pt x="3629" y="4848"/>
                    <a:pt x="4082" y="4062"/>
                    <a:pt x="4082" y="3214"/>
                  </a:cubicBezTo>
                  <a:lnTo>
                    <a:pt x="4082" y="1592"/>
                  </a:lnTo>
                  <a:cubicBezTo>
                    <a:pt x="4082" y="714"/>
                    <a:pt x="3372" y="2"/>
                    <a:pt x="2495" y="2"/>
                  </a:cubicBezTo>
                  <a:cubicBezTo>
                    <a:pt x="2493" y="2"/>
                    <a:pt x="2491" y="2"/>
                    <a:pt x="2488" y="2"/>
                  </a:cubicBezTo>
                  <a:lnTo>
                    <a:pt x="1590" y="2"/>
                  </a:lnTo>
                  <a:cubicBezTo>
                    <a:pt x="1575" y="1"/>
                    <a:pt x="1559" y="0"/>
                    <a:pt x="1544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6" name="Google Shape;8266;p30"/>
            <p:cNvSpPr/>
            <p:nvPr/>
          </p:nvSpPr>
          <p:spPr>
            <a:xfrm>
              <a:off x="2397538" y="2553975"/>
              <a:ext cx="21000" cy="45592"/>
            </a:xfrm>
            <a:custGeom>
              <a:rect b="b" l="l" r="r" t="t"/>
              <a:pathLst>
                <a:path extrusionOk="0" h="1739" w="801">
                  <a:moveTo>
                    <a:pt x="0" y="0"/>
                  </a:moveTo>
                  <a:lnTo>
                    <a:pt x="0" y="1739"/>
                  </a:lnTo>
                  <a:cubicBezTo>
                    <a:pt x="442" y="1739"/>
                    <a:pt x="801" y="1380"/>
                    <a:pt x="801" y="938"/>
                  </a:cubicBezTo>
                  <a:lnTo>
                    <a:pt x="801" y="801"/>
                  </a:lnTo>
                  <a:cubicBezTo>
                    <a:pt x="801" y="359"/>
                    <a:pt x="442" y="0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7" name="Google Shape;8267;p30"/>
            <p:cNvSpPr/>
            <p:nvPr/>
          </p:nvSpPr>
          <p:spPr>
            <a:xfrm>
              <a:off x="2332493" y="2675414"/>
              <a:ext cx="25379" cy="47585"/>
            </a:xfrm>
            <a:custGeom>
              <a:rect b="b" l="l" r="r" t="t"/>
              <a:pathLst>
                <a:path extrusionOk="0" h="1815" w="968">
                  <a:moveTo>
                    <a:pt x="968" y="1"/>
                  </a:moveTo>
                  <a:lnTo>
                    <a:pt x="1" y="678"/>
                  </a:lnTo>
                  <a:lnTo>
                    <a:pt x="968" y="181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8" name="Google Shape;8268;p30"/>
            <p:cNvSpPr/>
            <p:nvPr/>
          </p:nvSpPr>
          <p:spPr>
            <a:xfrm>
              <a:off x="2376171" y="2741797"/>
              <a:ext cx="52356" cy="19873"/>
            </a:xfrm>
            <a:custGeom>
              <a:rect b="b" l="l" r="r" t="t"/>
              <a:pathLst>
                <a:path extrusionOk="0" h="758" w="1997">
                  <a:moveTo>
                    <a:pt x="1720" y="0"/>
                  </a:moveTo>
                  <a:cubicBezTo>
                    <a:pt x="1718" y="0"/>
                    <a:pt x="1716" y="0"/>
                    <a:pt x="1714" y="0"/>
                  </a:cubicBezTo>
                  <a:lnTo>
                    <a:pt x="283" y="0"/>
                  </a:lnTo>
                  <a:cubicBezTo>
                    <a:pt x="127" y="0"/>
                    <a:pt x="1" y="123"/>
                    <a:pt x="1" y="279"/>
                  </a:cubicBezTo>
                  <a:lnTo>
                    <a:pt x="1" y="478"/>
                  </a:lnTo>
                  <a:cubicBezTo>
                    <a:pt x="1" y="630"/>
                    <a:pt x="127" y="757"/>
                    <a:pt x="283" y="757"/>
                  </a:cubicBezTo>
                  <a:lnTo>
                    <a:pt x="1714" y="757"/>
                  </a:lnTo>
                  <a:cubicBezTo>
                    <a:pt x="1869" y="757"/>
                    <a:pt x="1996" y="630"/>
                    <a:pt x="1996" y="478"/>
                  </a:cubicBezTo>
                  <a:lnTo>
                    <a:pt x="1996" y="279"/>
                  </a:lnTo>
                  <a:cubicBezTo>
                    <a:pt x="1996" y="125"/>
                    <a:pt x="1873" y="0"/>
                    <a:pt x="172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9" name="Google Shape;8269;p30"/>
            <p:cNvSpPr/>
            <p:nvPr/>
          </p:nvSpPr>
          <p:spPr>
            <a:xfrm>
              <a:off x="2321665" y="2654624"/>
              <a:ext cx="21787" cy="21761"/>
            </a:xfrm>
            <a:custGeom>
              <a:rect b="b" l="l" r="r" t="t"/>
              <a:pathLst>
                <a:path extrusionOk="0" h="830" w="831">
                  <a:moveTo>
                    <a:pt x="414" y="0"/>
                  </a:moveTo>
                  <a:cubicBezTo>
                    <a:pt x="185" y="0"/>
                    <a:pt x="1" y="185"/>
                    <a:pt x="1" y="413"/>
                  </a:cubicBezTo>
                  <a:cubicBezTo>
                    <a:pt x="1" y="641"/>
                    <a:pt x="185" y="830"/>
                    <a:pt x="414" y="830"/>
                  </a:cubicBezTo>
                  <a:cubicBezTo>
                    <a:pt x="642" y="830"/>
                    <a:pt x="830" y="641"/>
                    <a:pt x="830" y="413"/>
                  </a:cubicBezTo>
                  <a:cubicBezTo>
                    <a:pt x="830" y="185"/>
                    <a:pt x="642" y="0"/>
                    <a:pt x="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0" name="Google Shape;8270;p30"/>
            <p:cNvSpPr/>
            <p:nvPr/>
          </p:nvSpPr>
          <p:spPr>
            <a:xfrm>
              <a:off x="2279140" y="2500701"/>
              <a:ext cx="36862" cy="48162"/>
            </a:xfrm>
            <a:custGeom>
              <a:rect b="b" l="l" r="r" t="t"/>
              <a:pathLst>
                <a:path extrusionOk="0" h="1837" w="1406">
                  <a:moveTo>
                    <a:pt x="1405" y="1"/>
                  </a:moveTo>
                  <a:cubicBezTo>
                    <a:pt x="601" y="91"/>
                    <a:pt x="0" y="772"/>
                    <a:pt x="0" y="1580"/>
                  </a:cubicBezTo>
                  <a:lnTo>
                    <a:pt x="0" y="1837"/>
                  </a:lnTo>
                  <a:cubicBezTo>
                    <a:pt x="0" y="1837"/>
                    <a:pt x="1029" y="1525"/>
                    <a:pt x="1405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1" name="Google Shape;8271;p30"/>
            <p:cNvSpPr/>
            <p:nvPr/>
          </p:nvSpPr>
          <p:spPr>
            <a:xfrm>
              <a:off x="2315976" y="2500386"/>
              <a:ext cx="70184" cy="69765"/>
            </a:xfrm>
            <a:custGeom>
              <a:rect b="b" l="l" r="r" t="t"/>
              <a:pathLst>
                <a:path extrusionOk="0" h="2661" w="2677">
                  <a:moveTo>
                    <a:pt x="139" y="0"/>
                  </a:moveTo>
                  <a:cubicBezTo>
                    <a:pt x="93" y="0"/>
                    <a:pt x="47" y="4"/>
                    <a:pt x="0" y="13"/>
                  </a:cubicBezTo>
                  <a:cubicBezTo>
                    <a:pt x="0" y="13"/>
                    <a:pt x="279" y="2660"/>
                    <a:pt x="2677" y="2660"/>
                  </a:cubicBezTo>
                  <a:lnTo>
                    <a:pt x="2677" y="1592"/>
                  </a:lnTo>
                  <a:cubicBezTo>
                    <a:pt x="2677" y="712"/>
                    <a:pt x="1963" y="2"/>
                    <a:pt x="1083" y="2"/>
                  </a:cubicBezTo>
                  <a:lnTo>
                    <a:pt x="185" y="2"/>
                  </a:lnTo>
                  <a:cubicBezTo>
                    <a:pt x="170" y="1"/>
                    <a:pt x="154" y="0"/>
                    <a:pt x="139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2" name="Google Shape;8272;p30"/>
            <p:cNvSpPr/>
            <p:nvPr/>
          </p:nvSpPr>
          <p:spPr>
            <a:xfrm>
              <a:off x="2458310" y="2493203"/>
              <a:ext cx="50338" cy="51098"/>
            </a:xfrm>
            <a:custGeom>
              <a:rect b="b" l="l" r="r" t="t"/>
              <a:pathLst>
                <a:path extrusionOk="0" h="1949" w="1920">
                  <a:moveTo>
                    <a:pt x="960" y="0"/>
                  </a:moveTo>
                  <a:cubicBezTo>
                    <a:pt x="431" y="0"/>
                    <a:pt x="0" y="439"/>
                    <a:pt x="0" y="975"/>
                  </a:cubicBezTo>
                  <a:cubicBezTo>
                    <a:pt x="0" y="1514"/>
                    <a:pt x="431" y="1949"/>
                    <a:pt x="960" y="1949"/>
                  </a:cubicBezTo>
                  <a:cubicBezTo>
                    <a:pt x="1493" y="1949"/>
                    <a:pt x="1920" y="1514"/>
                    <a:pt x="1920" y="975"/>
                  </a:cubicBezTo>
                  <a:cubicBezTo>
                    <a:pt x="1920" y="439"/>
                    <a:pt x="1493" y="0"/>
                    <a:pt x="96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3" name="Google Shape;8273;p30"/>
            <p:cNvSpPr/>
            <p:nvPr/>
          </p:nvSpPr>
          <p:spPr>
            <a:xfrm>
              <a:off x="2397905" y="2444805"/>
              <a:ext cx="164200" cy="159927"/>
            </a:xfrm>
            <a:custGeom>
              <a:rect b="b" l="l" r="r" t="t"/>
              <a:pathLst>
                <a:path extrusionOk="0" h="6100" w="6263">
                  <a:moveTo>
                    <a:pt x="3289" y="0"/>
                  </a:moveTo>
                  <a:cubicBezTo>
                    <a:pt x="2913" y="0"/>
                    <a:pt x="2530" y="77"/>
                    <a:pt x="2159" y="242"/>
                  </a:cubicBezTo>
                  <a:cubicBezTo>
                    <a:pt x="533" y="966"/>
                    <a:pt x="1" y="3016"/>
                    <a:pt x="1069" y="4443"/>
                  </a:cubicBezTo>
                  <a:lnTo>
                    <a:pt x="1004" y="5892"/>
                  </a:lnTo>
                  <a:cubicBezTo>
                    <a:pt x="998" y="6010"/>
                    <a:pt x="1093" y="6100"/>
                    <a:pt x="1201" y="6100"/>
                  </a:cubicBezTo>
                  <a:cubicBezTo>
                    <a:pt x="1229" y="6100"/>
                    <a:pt x="1258" y="6094"/>
                    <a:pt x="1287" y="6080"/>
                  </a:cubicBezTo>
                  <a:lnTo>
                    <a:pt x="2601" y="5468"/>
                  </a:lnTo>
                  <a:cubicBezTo>
                    <a:pt x="2822" y="5525"/>
                    <a:pt x="3048" y="5554"/>
                    <a:pt x="3276" y="5554"/>
                  </a:cubicBezTo>
                  <a:cubicBezTo>
                    <a:pt x="3366" y="5554"/>
                    <a:pt x="3456" y="5550"/>
                    <a:pt x="3547" y="5541"/>
                  </a:cubicBezTo>
                  <a:cubicBezTo>
                    <a:pt x="3803" y="5516"/>
                    <a:pt x="3777" y="5141"/>
                    <a:pt x="3534" y="5141"/>
                  </a:cubicBezTo>
                  <a:cubicBezTo>
                    <a:pt x="3526" y="5141"/>
                    <a:pt x="3519" y="5141"/>
                    <a:pt x="3510" y="5142"/>
                  </a:cubicBezTo>
                  <a:cubicBezTo>
                    <a:pt x="3436" y="5150"/>
                    <a:pt x="3361" y="5153"/>
                    <a:pt x="3286" y="5153"/>
                  </a:cubicBezTo>
                  <a:cubicBezTo>
                    <a:pt x="3067" y="5153"/>
                    <a:pt x="2848" y="5122"/>
                    <a:pt x="2638" y="5063"/>
                  </a:cubicBezTo>
                  <a:cubicBezTo>
                    <a:pt x="2619" y="5057"/>
                    <a:pt x="2599" y="5054"/>
                    <a:pt x="2580" y="5054"/>
                  </a:cubicBezTo>
                  <a:cubicBezTo>
                    <a:pt x="2551" y="5054"/>
                    <a:pt x="2522" y="5060"/>
                    <a:pt x="2496" y="5073"/>
                  </a:cubicBezTo>
                  <a:lnTo>
                    <a:pt x="1417" y="5580"/>
                  </a:lnTo>
                  <a:lnTo>
                    <a:pt x="1471" y="4389"/>
                  </a:lnTo>
                  <a:cubicBezTo>
                    <a:pt x="1471" y="4338"/>
                    <a:pt x="1457" y="4291"/>
                    <a:pt x="1424" y="4255"/>
                  </a:cubicBezTo>
                  <a:cubicBezTo>
                    <a:pt x="794" y="3458"/>
                    <a:pt x="740" y="2346"/>
                    <a:pt x="1290" y="1488"/>
                  </a:cubicBezTo>
                  <a:cubicBezTo>
                    <a:pt x="1734" y="799"/>
                    <a:pt x="2493" y="399"/>
                    <a:pt x="3289" y="399"/>
                  </a:cubicBezTo>
                  <a:cubicBezTo>
                    <a:pt x="3480" y="399"/>
                    <a:pt x="3674" y="422"/>
                    <a:pt x="3865" y="470"/>
                  </a:cubicBezTo>
                  <a:cubicBezTo>
                    <a:pt x="4850" y="720"/>
                    <a:pt x="5571" y="1568"/>
                    <a:pt x="5654" y="2582"/>
                  </a:cubicBezTo>
                  <a:cubicBezTo>
                    <a:pt x="5738" y="3596"/>
                    <a:pt x="5166" y="4552"/>
                    <a:pt x="4231" y="4957"/>
                  </a:cubicBezTo>
                  <a:cubicBezTo>
                    <a:pt x="4019" y="5049"/>
                    <a:pt x="4114" y="5343"/>
                    <a:pt x="4303" y="5343"/>
                  </a:cubicBezTo>
                  <a:cubicBezTo>
                    <a:pt x="4331" y="5343"/>
                    <a:pt x="4360" y="5337"/>
                    <a:pt x="4390" y="5323"/>
                  </a:cubicBezTo>
                  <a:cubicBezTo>
                    <a:pt x="5589" y="4805"/>
                    <a:pt x="6263" y="3520"/>
                    <a:pt x="6009" y="2238"/>
                  </a:cubicBezTo>
                  <a:lnTo>
                    <a:pt x="6013" y="2238"/>
                  </a:lnTo>
                  <a:cubicBezTo>
                    <a:pt x="5744" y="887"/>
                    <a:pt x="4562" y="0"/>
                    <a:pt x="3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4" name="Google Shape;8274;p30"/>
            <p:cNvSpPr/>
            <p:nvPr/>
          </p:nvSpPr>
          <p:spPr>
            <a:xfrm>
              <a:off x="2298226" y="2744812"/>
              <a:ext cx="168264" cy="45907"/>
            </a:xfrm>
            <a:custGeom>
              <a:rect b="b" l="l" r="r" t="t"/>
              <a:pathLst>
                <a:path extrusionOk="0" h="1751" w="6418">
                  <a:moveTo>
                    <a:pt x="6197" y="1"/>
                  </a:moveTo>
                  <a:cubicBezTo>
                    <a:pt x="6192" y="1"/>
                    <a:pt x="6187" y="1"/>
                    <a:pt x="6182" y="1"/>
                  </a:cubicBezTo>
                  <a:cubicBezTo>
                    <a:pt x="6074" y="15"/>
                    <a:pt x="5994" y="113"/>
                    <a:pt x="6005" y="222"/>
                  </a:cubicBezTo>
                  <a:cubicBezTo>
                    <a:pt x="6012" y="302"/>
                    <a:pt x="6019" y="385"/>
                    <a:pt x="6019" y="465"/>
                  </a:cubicBezTo>
                  <a:lnTo>
                    <a:pt x="6019" y="1348"/>
                  </a:lnTo>
                  <a:lnTo>
                    <a:pt x="268" y="1348"/>
                  </a:lnTo>
                  <a:cubicBezTo>
                    <a:pt x="0" y="1348"/>
                    <a:pt x="0" y="1750"/>
                    <a:pt x="268" y="1750"/>
                  </a:cubicBezTo>
                  <a:lnTo>
                    <a:pt x="6215" y="1750"/>
                  </a:lnTo>
                  <a:cubicBezTo>
                    <a:pt x="6327" y="1750"/>
                    <a:pt x="6418" y="1660"/>
                    <a:pt x="6418" y="1547"/>
                  </a:cubicBezTo>
                  <a:lnTo>
                    <a:pt x="6418" y="461"/>
                  </a:lnTo>
                  <a:cubicBezTo>
                    <a:pt x="6418" y="367"/>
                    <a:pt x="6411" y="273"/>
                    <a:pt x="6400" y="178"/>
                  </a:cubicBezTo>
                  <a:cubicBezTo>
                    <a:pt x="6389" y="75"/>
                    <a:pt x="6300" y="1"/>
                    <a:pt x="6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5" name="Google Shape;8275;p30"/>
            <p:cNvSpPr/>
            <p:nvPr/>
          </p:nvSpPr>
          <p:spPr>
            <a:xfrm>
              <a:off x="2198600" y="2483607"/>
              <a:ext cx="262962" cy="307112"/>
            </a:xfrm>
            <a:custGeom>
              <a:rect b="b" l="l" r="r" t="t"/>
              <a:pathLst>
                <a:path extrusionOk="0" h="11714" w="10030">
                  <a:moveTo>
                    <a:pt x="4186" y="925"/>
                  </a:moveTo>
                  <a:cubicBezTo>
                    <a:pt x="3936" y="1639"/>
                    <a:pt x="3535" y="1997"/>
                    <a:pt x="3271" y="2166"/>
                  </a:cubicBezTo>
                  <a:cubicBezTo>
                    <a:pt x="3297" y="1606"/>
                    <a:pt x="3658" y="1117"/>
                    <a:pt x="4186" y="925"/>
                  </a:cubicBezTo>
                  <a:close/>
                  <a:moveTo>
                    <a:pt x="5557" y="837"/>
                  </a:moveTo>
                  <a:cubicBezTo>
                    <a:pt x="6328" y="837"/>
                    <a:pt x="6951" y="1460"/>
                    <a:pt x="6951" y="2232"/>
                  </a:cubicBezTo>
                  <a:lnTo>
                    <a:pt x="6947" y="2228"/>
                  </a:lnTo>
                  <a:lnTo>
                    <a:pt x="6947" y="3090"/>
                  </a:lnTo>
                  <a:cubicBezTo>
                    <a:pt x="6133" y="3032"/>
                    <a:pt x="5513" y="2630"/>
                    <a:pt x="5093" y="1884"/>
                  </a:cubicBezTo>
                  <a:cubicBezTo>
                    <a:pt x="4912" y="1558"/>
                    <a:pt x="4782" y="1203"/>
                    <a:pt x="4706" y="837"/>
                  </a:cubicBezTo>
                  <a:close/>
                  <a:moveTo>
                    <a:pt x="2431" y="2920"/>
                  </a:moveTo>
                  <a:lnTo>
                    <a:pt x="2431" y="4187"/>
                  </a:lnTo>
                  <a:cubicBezTo>
                    <a:pt x="2192" y="4104"/>
                    <a:pt x="2029" y="3876"/>
                    <a:pt x="2029" y="3622"/>
                  </a:cubicBezTo>
                  <a:lnTo>
                    <a:pt x="2029" y="3485"/>
                  </a:lnTo>
                  <a:cubicBezTo>
                    <a:pt x="2029" y="3231"/>
                    <a:pt x="2192" y="3003"/>
                    <a:pt x="2431" y="2920"/>
                  </a:cubicBezTo>
                  <a:close/>
                  <a:moveTo>
                    <a:pt x="7788" y="2913"/>
                  </a:moveTo>
                  <a:cubicBezTo>
                    <a:pt x="8030" y="2999"/>
                    <a:pt x="8190" y="3228"/>
                    <a:pt x="8190" y="3485"/>
                  </a:cubicBezTo>
                  <a:lnTo>
                    <a:pt x="8190" y="3619"/>
                  </a:lnTo>
                  <a:cubicBezTo>
                    <a:pt x="8190" y="3876"/>
                    <a:pt x="8030" y="4100"/>
                    <a:pt x="7788" y="4187"/>
                  </a:cubicBezTo>
                  <a:lnTo>
                    <a:pt x="7788" y="2913"/>
                  </a:lnTo>
                  <a:close/>
                  <a:moveTo>
                    <a:pt x="4438" y="1373"/>
                  </a:moveTo>
                  <a:cubicBezTo>
                    <a:pt x="4517" y="1616"/>
                    <a:pt x="4619" y="1851"/>
                    <a:pt x="4742" y="2072"/>
                  </a:cubicBezTo>
                  <a:cubicBezTo>
                    <a:pt x="5227" y="2949"/>
                    <a:pt x="5988" y="3434"/>
                    <a:pt x="6951" y="3496"/>
                  </a:cubicBezTo>
                  <a:lnTo>
                    <a:pt x="6951" y="3858"/>
                  </a:lnTo>
                  <a:cubicBezTo>
                    <a:pt x="6947" y="4633"/>
                    <a:pt x="6538" y="5354"/>
                    <a:pt x="5868" y="5748"/>
                  </a:cubicBezTo>
                  <a:lnTo>
                    <a:pt x="5568" y="5926"/>
                  </a:lnTo>
                  <a:cubicBezTo>
                    <a:pt x="5426" y="6009"/>
                    <a:pt x="5268" y="6051"/>
                    <a:pt x="5109" y="6051"/>
                  </a:cubicBezTo>
                  <a:cubicBezTo>
                    <a:pt x="4951" y="6051"/>
                    <a:pt x="4792" y="6009"/>
                    <a:pt x="4651" y="5926"/>
                  </a:cubicBezTo>
                  <a:lnTo>
                    <a:pt x="4351" y="5748"/>
                  </a:lnTo>
                  <a:cubicBezTo>
                    <a:pt x="3684" y="5354"/>
                    <a:pt x="3271" y="4633"/>
                    <a:pt x="3271" y="3854"/>
                  </a:cubicBezTo>
                  <a:lnTo>
                    <a:pt x="3271" y="3851"/>
                  </a:lnTo>
                  <a:lnTo>
                    <a:pt x="3271" y="2623"/>
                  </a:lnTo>
                  <a:cubicBezTo>
                    <a:pt x="3525" y="2503"/>
                    <a:pt x="4068" y="2170"/>
                    <a:pt x="4438" y="1373"/>
                  </a:cubicBezTo>
                  <a:close/>
                  <a:moveTo>
                    <a:pt x="5872" y="6208"/>
                  </a:moveTo>
                  <a:lnTo>
                    <a:pt x="5872" y="6719"/>
                  </a:lnTo>
                  <a:cubicBezTo>
                    <a:pt x="5810" y="6726"/>
                    <a:pt x="5749" y="6733"/>
                    <a:pt x="5691" y="6737"/>
                  </a:cubicBezTo>
                  <a:lnTo>
                    <a:pt x="5687" y="6733"/>
                  </a:lnTo>
                  <a:cubicBezTo>
                    <a:pt x="5640" y="6596"/>
                    <a:pt x="5546" y="6484"/>
                    <a:pt x="5423" y="6407"/>
                  </a:cubicBezTo>
                  <a:cubicBezTo>
                    <a:pt x="5542" y="6378"/>
                    <a:pt x="5662" y="6331"/>
                    <a:pt x="5767" y="6266"/>
                  </a:cubicBezTo>
                  <a:lnTo>
                    <a:pt x="5872" y="6208"/>
                  </a:lnTo>
                  <a:close/>
                  <a:moveTo>
                    <a:pt x="5108" y="6719"/>
                  </a:moveTo>
                  <a:cubicBezTo>
                    <a:pt x="5300" y="6719"/>
                    <a:pt x="5394" y="6951"/>
                    <a:pt x="5260" y="7088"/>
                  </a:cubicBezTo>
                  <a:cubicBezTo>
                    <a:pt x="5216" y="7131"/>
                    <a:pt x="5162" y="7150"/>
                    <a:pt x="5110" y="7150"/>
                  </a:cubicBezTo>
                  <a:cubicBezTo>
                    <a:pt x="4999" y="7150"/>
                    <a:pt x="4894" y="7064"/>
                    <a:pt x="4894" y="6936"/>
                  </a:cubicBezTo>
                  <a:cubicBezTo>
                    <a:pt x="4894" y="6817"/>
                    <a:pt x="4992" y="6723"/>
                    <a:pt x="5108" y="6723"/>
                  </a:cubicBezTo>
                  <a:lnTo>
                    <a:pt x="5108" y="6719"/>
                  </a:lnTo>
                  <a:close/>
                  <a:moveTo>
                    <a:pt x="4347" y="6208"/>
                  </a:moveTo>
                  <a:lnTo>
                    <a:pt x="4445" y="6270"/>
                  </a:lnTo>
                  <a:cubicBezTo>
                    <a:pt x="4553" y="6331"/>
                    <a:pt x="4669" y="6378"/>
                    <a:pt x="4792" y="6411"/>
                  </a:cubicBezTo>
                  <a:cubicBezTo>
                    <a:pt x="4423" y="6628"/>
                    <a:pt x="4387" y="7146"/>
                    <a:pt x="4720" y="7414"/>
                  </a:cubicBezTo>
                  <a:cubicBezTo>
                    <a:pt x="4835" y="7508"/>
                    <a:pt x="4971" y="7552"/>
                    <a:pt x="5105" y="7552"/>
                  </a:cubicBezTo>
                  <a:cubicBezTo>
                    <a:pt x="5354" y="7552"/>
                    <a:pt x="5597" y="7399"/>
                    <a:pt x="5687" y="7135"/>
                  </a:cubicBezTo>
                  <a:cubicBezTo>
                    <a:pt x="5749" y="7135"/>
                    <a:pt x="5810" y="7132"/>
                    <a:pt x="5868" y="7125"/>
                  </a:cubicBezTo>
                  <a:lnTo>
                    <a:pt x="5868" y="7211"/>
                  </a:lnTo>
                  <a:lnTo>
                    <a:pt x="5872" y="7211"/>
                  </a:lnTo>
                  <a:lnTo>
                    <a:pt x="5108" y="7744"/>
                  </a:lnTo>
                  <a:lnTo>
                    <a:pt x="4347" y="7211"/>
                  </a:lnTo>
                  <a:lnTo>
                    <a:pt x="4347" y="6208"/>
                  </a:lnTo>
                  <a:close/>
                  <a:moveTo>
                    <a:pt x="5872" y="7700"/>
                  </a:moveTo>
                  <a:lnTo>
                    <a:pt x="5872" y="7802"/>
                  </a:lnTo>
                  <a:lnTo>
                    <a:pt x="5872" y="8580"/>
                  </a:lnTo>
                  <a:lnTo>
                    <a:pt x="5401" y="8030"/>
                  </a:lnTo>
                  <a:lnTo>
                    <a:pt x="5872" y="7700"/>
                  </a:lnTo>
                  <a:close/>
                  <a:moveTo>
                    <a:pt x="4347" y="7700"/>
                  </a:moveTo>
                  <a:lnTo>
                    <a:pt x="4814" y="8030"/>
                  </a:lnTo>
                  <a:lnTo>
                    <a:pt x="4347" y="8588"/>
                  </a:lnTo>
                  <a:lnTo>
                    <a:pt x="4347" y="7802"/>
                  </a:lnTo>
                  <a:lnTo>
                    <a:pt x="4347" y="7700"/>
                  </a:lnTo>
                  <a:close/>
                  <a:moveTo>
                    <a:pt x="4579" y="1"/>
                  </a:moveTo>
                  <a:cubicBezTo>
                    <a:pt x="3391" y="4"/>
                    <a:pt x="2431" y="964"/>
                    <a:pt x="2431" y="2148"/>
                  </a:cubicBezTo>
                  <a:lnTo>
                    <a:pt x="2431" y="2503"/>
                  </a:lnTo>
                  <a:cubicBezTo>
                    <a:pt x="1964" y="2597"/>
                    <a:pt x="1631" y="3007"/>
                    <a:pt x="1631" y="3485"/>
                  </a:cubicBezTo>
                  <a:lnTo>
                    <a:pt x="1631" y="3619"/>
                  </a:lnTo>
                  <a:cubicBezTo>
                    <a:pt x="1631" y="4173"/>
                    <a:pt x="2076" y="4622"/>
                    <a:pt x="2630" y="4622"/>
                  </a:cubicBezTo>
                  <a:cubicBezTo>
                    <a:pt x="2743" y="4622"/>
                    <a:pt x="2830" y="4531"/>
                    <a:pt x="2830" y="4423"/>
                  </a:cubicBezTo>
                  <a:lnTo>
                    <a:pt x="2830" y="2148"/>
                  </a:lnTo>
                  <a:cubicBezTo>
                    <a:pt x="2833" y="1185"/>
                    <a:pt x="3615" y="403"/>
                    <a:pt x="4579" y="403"/>
                  </a:cubicBezTo>
                  <a:lnTo>
                    <a:pt x="5640" y="403"/>
                  </a:lnTo>
                  <a:cubicBezTo>
                    <a:pt x="6603" y="403"/>
                    <a:pt x="7386" y="1185"/>
                    <a:pt x="7389" y="2148"/>
                  </a:cubicBezTo>
                  <a:lnTo>
                    <a:pt x="7389" y="4988"/>
                  </a:lnTo>
                  <a:cubicBezTo>
                    <a:pt x="7386" y="5708"/>
                    <a:pt x="6944" y="6357"/>
                    <a:pt x="6274" y="6618"/>
                  </a:cubicBezTo>
                  <a:lnTo>
                    <a:pt x="6274" y="5958"/>
                  </a:lnTo>
                  <a:cubicBezTo>
                    <a:pt x="6947" y="5469"/>
                    <a:pt x="7349" y="4687"/>
                    <a:pt x="7349" y="3854"/>
                  </a:cubicBezTo>
                  <a:lnTo>
                    <a:pt x="7349" y="2232"/>
                  </a:lnTo>
                  <a:cubicBezTo>
                    <a:pt x="7349" y="1243"/>
                    <a:pt x="6549" y="443"/>
                    <a:pt x="5560" y="439"/>
                  </a:cubicBezTo>
                  <a:lnTo>
                    <a:pt x="4662" y="439"/>
                  </a:lnTo>
                  <a:cubicBezTo>
                    <a:pt x="4593" y="439"/>
                    <a:pt x="4524" y="443"/>
                    <a:pt x="4456" y="453"/>
                  </a:cubicBezTo>
                  <a:lnTo>
                    <a:pt x="4445" y="453"/>
                  </a:lnTo>
                  <a:cubicBezTo>
                    <a:pt x="3547" y="562"/>
                    <a:pt x="2869" y="1323"/>
                    <a:pt x="2873" y="2228"/>
                  </a:cubicBezTo>
                  <a:lnTo>
                    <a:pt x="2873" y="3854"/>
                  </a:lnTo>
                  <a:cubicBezTo>
                    <a:pt x="2873" y="4687"/>
                    <a:pt x="3275" y="5469"/>
                    <a:pt x="3949" y="5958"/>
                  </a:cubicBezTo>
                  <a:lnTo>
                    <a:pt x="3949" y="7168"/>
                  </a:lnTo>
                  <a:lnTo>
                    <a:pt x="1902" y="7827"/>
                  </a:lnTo>
                  <a:cubicBezTo>
                    <a:pt x="769" y="8186"/>
                    <a:pt x="1" y="9240"/>
                    <a:pt x="5" y="10428"/>
                  </a:cubicBezTo>
                  <a:lnTo>
                    <a:pt x="5" y="11514"/>
                  </a:lnTo>
                  <a:cubicBezTo>
                    <a:pt x="5" y="11623"/>
                    <a:pt x="91" y="11713"/>
                    <a:pt x="204" y="11713"/>
                  </a:cubicBezTo>
                  <a:lnTo>
                    <a:pt x="3282" y="11713"/>
                  </a:lnTo>
                  <a:cubicBezTo>
                    <a:pt x="3550" y="11713"/>
                    <a:pt x="3550" y="11315"/>
                    <a:pt x="3282" y="11315"/>
                  </a:cubicBezTo>
                  <a:lnTo>
                    <a:pt x="3282" y="11311"/>
                  </a:lnTo>
                  <a:lnTo>
                    <a:pt x="403" y="11311"/>
                  </a:lnTo>
                  <a:lnTo>
                    <a:pt x="403" y="10428"/>
                  </a:lnTo>
                  <a:cubicBezTo>
                    <a:pt x="399" y="9413"/>
                    <a:pt x="1055" y="8515"/>
                    <a:pt x="2022" y="8207"/>
                  </a:cubicBezTo>
                  <a:lnTo>
                    <a:pt x="3949" y="7592"/>
                  </a:lnTo>
                  <a:lnTo>
                    <a:pt x="3949" y="9135"/>
                  </a:lnTo>
                  <a:cubicBezTo>
                    <a:pt x="3946" y="9255"/>
                    <a:pt x="4046" y="9334"/>
                    <a:pt x="4148" y="9334"/>
                  </a:cubicBezTo>
                  <a:cubicBezTo>
                    <a:pt x="4203" y="9334"/>
                    <a:pt x="4258" y="9312"/>
                    <a:pt x="4300" y="9261"/>
                  </a:cubicBezTo>
                  <a:lnTo>
                    <a:pt x="5111" y="8305"/>
                  </a:lnTo>
                  <a:lnTo>
                    <a:pt x="5919" y="9261"/>
                  </a:lnTo>
                  <a:cubicBezTo>
                    <a:pt x="5962" y="9312"/>
                    <a:pt x="6018" y="9334"/>
                    <a:pt x="6072" y="9334"/>
                  </a:cubicBezTo>
                  <a:cubicBezTo>
                    <a:pt x="6175" y="9334"/>
                    <a:pt x="6274" y="9255"/>
                    <a:pt x="6274" y="9135"/>
                  </a:cubicBezTo>
                  <a:lnTo>
                    <a:pt x="6274" y="7592"/>
                  </a:lnTo>
                  <a:lnTo>
                    <a:pt x="8201" y="8207"/>
                  </a:lnTo>
                  <a:cubicBezTo>
                    <a:pt x="8823" y="8410"/>
                    <a:pt x="9334" y="8863"/>
                    <a:pt x="9609" y="9461"/>
                  </a:cubicBezTo>
                  <a:cubicBezTo>
                    <a:pt x="9636" y="9541"/>
                    <a:pt x="9713" y="9592"/>
                    <a:pt x="9795" y="9592"/>
                  </a:cubicBezTo>
                  <a:cubicBezTo>
                    <a:pt x="9824" y="9592"/>
                    <a:pt x="9853" y="9586"/>
                    <a:pt x="9881" y="9573"/>
                  </a:cubicBezTo>
                  <a:cubicBezTo>
                    <a:pt x="9986" y="9526"/>
                    <a:pt x="10029" y="9395"/>
                    <a:pt x="9972" y="9294"/>
                  </a:cubicBezTo>
                  <a:cubicBezTo>
                    <a:pt x="9649" y="8595"/>
                    <a:pt x="9052" y="8063"/>
                    <a:pt x="8320" y="7827"/>
                  </a:cubicBezTo>
                  <a:lnTo>
                    <a:pt x="6270" y="7172"/>
                  </a:lnTo>
                  <a:lnTo>
                    <a:pt x="6270" y="7045"/>
                  </a:lnTo>
                  <a:cubicBezTo>
                    <a:pt x="7172" y="6766"/>
                    <a:pt x="7788" y="5933"/>
                    <a:pt x="7788" y="4991"/>
                  </a:cubicBezTo>
                  <a:lnTo>
                    <a:pt x="7788" y="4604"/>
                  </a:lnTo>
                  <a:cubicBezTo>
                    <a:pt x="8255" y="4506"/>
                    <a:pt x="8588" y="4097"/>
                    <a:pt x="8588" y="3622"/>
                  </a:cubicBezTo>
                  <a:lnTo>
                    <a:pt x="8588" y="3485"/>
                  </a:lnTo>
                  <a:cubicBezTo>
                    <a:pt x="8588" y="3010"/>
                    <a:pt x="8255" y="2601"/>
                    <a:pt x="7788" y="2503"/>
                  </a:cubicBezTo>
                  <a:lnTo>
                    <a:pt x="7788" y="2148"/>
                  </a:lnTo>
                  <a:cubicBezTo>
                    <a:pt x="7784" y="964"/>
                    <a:pt x="6824" y="4"/>
                    <a:pt x="56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6" name="Google Shape;8276;p30"/>
            <p:cNvSpPr/>
            <p:nvPr/>
          </p:nvSpPr>
          <p:spPr>
            <a:xfrm>
              <a:off x="2327275" y="2719434"/>
              <a:ext cx="10566" cy="11614"/>
            </a:xfrm>
            <a:custGeom>
              <a:rect b="b" l="l" r="r" t="t"/>
              <a:pathLst>
                <a:path extrusionOk="0" h="443" w="403">
                  <a:moveTo>
                    <a:pt x="200" y="0"/>
                  </a:moveTo>
                  <a:cubicBezTo>
                    <a:pt x="100" y="0"/>
                    <a:pt x="0" y="67"/>
                    <a:pt x="0" y="201"/>
                  </a:cubicBezTo>
                  <a:lnTo>
                    <a:pt x="0" y="241"/>
                  </a:lnTo>
                  <a:cubicBezTo>
                    <a:pt x="0" y="375"/>
                    <a:pt x="101" y="442"/>
                    <a:pt x="201" y="442"/>
                  </a:cubicBezTo>
                  <a:cubicBezTo>
                    <a:pt x="302" y="442"/>
                    <a:pt x="402" y="375"/>
                    <a:pt x="402" y="241"/>
                  </a:cubicBezTo>
                  <a:lnTo>
                    <a:pt x="402" y="201"/>
                  </a:lnTo>
                  <a:cubicBezTo>
                    <a:pt x="401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7" name="Google Shape;8277;p30"/>
            <p:cNvSpPr/>
            <p:nvPr/>
          </p:nvSpPr>
          <p:spPr>
            <a:xfrm>
              <a:off x="2327275" y="2737602"/>
              <a:ext cx="10461" cy="11588"/>
            </a:xfrm>
            <a:custGeom>
              <a:rect b="b" l="l" r="r" t="t"/>
              <a:pathLst>
                <a:path extrusionOk="0" h="442" w="399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243"/>
                  </a:lnTo>
                  <a:cubicBezTo>
                    <a:pt x="0" y="376"/>
                    <a:pt x="100" y="442"/>
                    <a:pt x="200" y="442"/>
                  </a:cubicBezTo>
                  <a:cubicBezTo>
                    <a:pt x="299" y="442"/>
                    <a:pt x="399" y="376"/>
                    <a:pt x="399" y="243"/>
                  </a:cubicBezTo>
                  <a:lnTo>
                    <a:pt x="399" y="200"/>
                  </a:lnTo>
                  <a:cubicBezTo>
                    <a:pt x="399" y="91"/>
                    <a:pt x="31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8" name="Google Shape;8278;p30"/>
            <p:cNvSpPr/>
            <p:nvPr/>
          </p:nvSpPr>
          <p:spPr>
            <a:xfrm>
              <a:off x="2370954" y="2736475"/>
              <a:ext cx="62791" cy="30491"/>
            </a:xfrm>
            <a:custGeom>
              <a:rect b="b" l="l" r="r" t="t"/>
              <a:pathLst>
                <a:path extrusionOk="0" h="1163" w="2395">
                  <a:moveTo>
                    <a:pt x="1913" y="402"/>
                  </a:moveTo>
                  <a:cubicBezTo>
                    <a:pt x="1960" y="402"/>
                    <a:pt x="1996" y="438"/>
                    <a:pt x="1996" y="482"/>
                  </a:cubicBezTo>
                  <a:lnTo>
                    <a:pt x="1996" y="681"/>
                  </a:lnTo>
                  <a:cubicBezTo>
                    <a:pt x="1996" y="725"/>
                    <a:pt x="1960" y="761"/>
                    <a:pt x="1913" y="761"/>
                  </a:cubicBezTo>
                  <a:lnTo>
                    <a:pt x="482" y="761"/>
                  </a:lnTo>
                  <a:cubicBezTo>
                    <a:pt x="435" y="761"/>
                    <a:pt x="399" y="725"/>
                    <a:pt x="399" y="681"/>
                  </a:cubicBezTo>
                  <a:lnTo>
                    <a:pt x="399" y="482"/>
                  </a:lnTo>
                  <a:cubicBezTo>
                    <a:pt x="399" y="438"/>
                    <a:pt x="435" y="402"/>
                    <a:pt x="482" y="402"/>
                  </a:cubicBezTo>
                  <a:close/>
                  <a:moveTo>
                    <a:pt x="482" y="0"/>
                  </a:moveTo>
                  <a:cubicBezTo>
                    <a:pt x="214" y="0"/>
                    <a:pt x="0" y="218"/>
                    <a:pt x="0" y="482"/>
                  </a:cubicBezTo>
                  <a:lnTo>
                    <a:pt x="0" y="681"/>
                  </a:lnTo>
                  <a:cubicBezTo>
                    <a:pt x="0" y="946"/>
                    <a:pt x="214" y="1159"/>
                    <a:pt x="482" y="1163"/>
                  </a:cubicBezTo>
                  <a:lnTo>
                    <a:pt x="1913" y="1163"/>
                  </a:lnTo>
                  <a:cubicBezTo>
                    <a:pt x="2181" y="1159"/>
                    <a:pt x="2394" y="946"/>
                    <a:pt x="2394" y="681"/>
                  </a:cubicBezTo>
                  <a:lnTo>
                    <a:pt x="2394" y="482"/>
                  </a:lnTo>
                  <a:cubicBezTo>
                    <a:pt x="2394" y="218"/>
                    <a:pt x="2181" y="0"/>
                    <a:pt x="1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9" name="Google Shape;8279;p30"/>
            <p:cNvSpPr/>
            <p:nvPr/>
          </p:nvSpPr>
          <p:spPr>
            <a:xfrm>
              <a:off x="2440823" y="2477394"/>
              <a:ext cx="85207" cy="82769"/>
            </a:xfrm>
            <a:custGeom>
              <a:rect b="b" l="l" r="r" t="t"/>
              <a:pathLst>
                <a:path extrusionOk="0" h="3157" w="3250">
                  <a:moveTo>
                    <a:pt x="1634" y="810"/>
                  </a:moveTo>
                  <a:cubicBezTo>
                    <a:pt x="2058" y="810"/>
                    <a:pt x="2402" y="1154"/>
                    <a:pt x="2402" y="1578"/>
                  </a:cubicBezTo>
                  <a:cubicBezTo>
                    <a:pt x="2402" y="2001"/>
                    <a:pt x="2058" y="2345"/>
                    <a:pt x="1634" y="2345"/>
                  </a:cubicBezTo>
                  <a:cubicBezTo>
                    <a:pt x="1214" y="2345"/>
                    <a:pt x="870" y="2001"/>
                    <a:pt x="870" y="1578"/>
                  </a:cubicBezTo>
                  <a:cubicBezTo>
                    <a:pt x="870" y="1154"/>
                    <a:pt x="1214" y="810"/>
                    <a:pt x="1634" y="810"/>
                  </a:cubicBezTo>
                  <a:close/>
                  <a:moveTo>
                    <a:pt x="1627" y="0"/>
                  </a:moveTo>
                  <a:cubicBezTo>
                    <a:pt x="1528" y="0"/>
                    <a:pt x="1428" y="67"/>
                    <a:pt x="1428" y="201"/>
                  </a:cubicBezTo>
                  <a:lnTo>
                    <a:pt x="1428" y="422"/>
                  </a:lnTo>
                  <a:cubicBezTo>
                    <a:pt x="1258" y="451"/>
                    <a:pt x="1098" y="520"/>
                    <a:pt x="961" y="618"/>
                  </a:cubicBezTo>
                  <a:lnTo>
                    <a:pt x="809" y="462"/>
                  </a:lnTo>
                  <a:cubicBezTo>
                    <a:pt x="766" y="418"/>
                    <a:pt x="717" y="400"/>
                    <a:pt x="671" y="400"/>
                  </a:cubicBezTo>
                  <a:cubicBezTo>
                    <a:pt x="517" y="400"/>
                    <a:pt x="382" y="600"/>
                    <a:pt x="526" y="745"/>
                  </a:cubicBezTo>
                  <a:lnTo>
                    <a:pt x="678" y="904"/>
                  </a:lnTo>
                  <a:cubicBezTo>
                    <a:pt x="580" y="1045"/>
                    <a:pt x="512" y="1208"/>
                    <a:pt x="483" y="1378"/>
                  </a:cubicBezTo>
                  <a:lnTo>
                    <a:pt x="269" y="1378"/>
                  </a:lnTo>
                  <a:cubicBezTo>
                    <a:pt x="1" y="1378"/>
                    <a:pt x="1" y="1777"/>
                    <a:pt x="269" y="1781"/>
                  </a:cubicBezTo>
                  <a:lnTo>
                    <a:pt x="483" y="1781"/>
                  </a:lnTo>
                  <a:cubicBezTo>
                    <a:pt x="512" y="1951"/>
                    <a:pt x="580" y="2114"/>
                    <a:pt x="678" y="2255"/>
                  </a:cubicBezTo>
                  <a:lnTo>
                    <a:pt x="526" y="2414"/>
                  </a:lnTo>
                  <a:cubicBezTo>
                    <a:pt x="382" y="2558"/>
                    <a:pt x="515" y="2757"/>
                    <a:pt x="669" y="2757"/>
                  </a:cubicBezTo>
                  <a:cubicBezTo>
                    <a:pt x="716" y="2757"/>
                    <a:pt x="765" y="2738"/>
                    <a:pt x="809" y="2693"/>
                  </a:cubicBezTo>
                  <a:lnTo>
                    <a:pt x="961" y="2541"/>
                  </a:lnTo>
                  <a:cubicBezTo>
                    <a:pt x="1098" y="2639"/>
                    <a:pt x="1258" y="2704"/>
                    <a:pt x="1428" y="2737"/>
                  </a:cubicBezTo>
                  <a:lnTo>
                    <a:pt x="1428" y="2958"/>
                  </a:lnTo>
                  <a:cubicBezTo>
                    <a:pt x="1428" y="3066"/>
                    <a:pt x="1518" y="3157"/>
                    <a:pt x="1627" y="3157"/>
                  </a:cubicBezTo>
                  <a:cubicBezTo>
                    <a:pt x="1739" y="3157"/>
                    <a:pt x="1830" y="3066"/>
                    <a:pt x="1830" y="2958"/>
                  </a:cubicBezTo>
                  <a:lnTo>
                    <a:pt x="1830" y="2737"/>
                  </a:lnTo>
                  <a:cubicBezTo>
                    <a:pt x="1997" y="2704"/>
                    <a:pt x="2156" y="2639"/>
                    <a:pt x="2294" y="2541"/>
                  </a:cubicBezTo>
                  <a:lnTo>
                    <a:pt x="2446" y="2693"/>
                  </a:lnTo>
                  <a:cubicBezTo>
                    <a:pt x="2490" y="2738"/>
                    <a:pt x="2539" y="2757"/>
                    <a:pt x="2587" y="2757"/>
                  </a:cubicBezTo>
                  <a:cubicBezTo>
                    <a:pt x="2741" y="2757"/>
                    <a:pt x="2873" y="2557"/>
                    <a:pt x="2732" y="2411"/>
                  </a:cubicBezTo>
                  <a:lnTo>
                    <a:pt x="2576" y="2255"/>
                  </a:lnTo>
                  <a:cubicBezTo>
                    <a:pt x="2674" y="2114"/>
                    <a:pt x="2743" y="1951"/>
                    <a:pt x="2772" y="1781"/>
                  </a:cubicBezTo>
                  <a:lnTo>
                    <a:pt x="2985" y="1781"/>
                  </a:lnTo>
                  <a:cubicBezTo>
                    <a:pt x="3250" y="1781"/>
                    <a:pt x="3250" y="1378"/>
                    <a:pt x="2985" y="1378"/>
                  </a:cubicBezTo>
                  <a:lnTo>
                    <a:pt x="2768" y="1378"/>
                  </a:lnTo>
                  <a:cubicBezTo>
                    <a:pt x="2739" y="1208"/>
                    <a:pt x="2674" y="1045"/>
                    <a:pt x="2572" y="904"/>
                  </a:cubicBezTo>
                  <a:lnTo>
                    <a:pt x="2728" y="745"/>
                  </a:lnTo>
                  <a:cubicBezTo>
                    <a:pt x="2873" y="600"/>
                    <a:pt x="2738" y="400"/>
                    <a:pt x="2584" y="400"/>
                  </a:cubicBezTo>
                  <a:cubicBezTo>
                    <a:pt x="2537" y="400"/>
                    <a:pt x="2489" y="418"/>
                    <a:pt x="2446" y="462"/>
                  </a:cubicBezTo>
                  <a:lnTo>
                    <a:pt x="2294" y="618"/>
                  </a:lnTo>
                  <a:cubicBezTo>
                    <a:pt x="2152" y="520"/>
                    <a:pt x="1993" y="451"/>
                    <a:pt x="1826" y="422"/>
                  </a:cubicBezTo>
                  <a:lnTo>
                    <a:pt x="1826" y="201"/>
                  </a:lnTo>
                  <a:cubicBezTo>
                    <a:pt x="1826" y="67"/>
                    <a:pt x="1727" y="0"/>
                    <a:pt x="1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0" name="Google Shape;8280;p30"/>
            <p:cNvSpPr/>
            <p:nvPr/>
          </p:nvSpPr>
          <p:spPr>
            <a:xfrm>
              <a:off x="2462584" y="2503192"/>
              <a:ext cx="36678" cy="31435"/>
            </a:xfrm>
            <a:custGeom>
              <a:rect b="b" l="l" r="r" t="t"/>
              <a:pathLst>
                <a:path extrusionOk="0" h="1199" w="1399">
                  <a:moveTo>
                    <a:pt x="800" y="402"/>
                  </a:moveTo>
                  <a:cubicBezTo>
                    <a:pt x="850" y="402"/>
                    <a:pt x="901" y="421"/>
                    <a:pt x="942" y="463"/>
                  </a:cubicBezTo>
                  <a:cubicBezTo>
                    <a:pt x="1061" y="586"/>
                    <a:pt x="975" y="800"/>
                    <a:pt x="797" y="800"/>
                  </a:cubicBezTo>
                  <a:cubicBezTo>
                    <a:pt x="688" y="797"/>
                    <a:pt x="598" y="706"/>
                    <a:pt x="602" y="594"/>
                  </a:cubicBezTo>
                  <a:cubicBezTo>
                    <a:pt x="604" y="478"/>
                    <a:pt x="700" y="402"/>
                    <a:pt x="800" y="402"/>
                  </a:cubicBezTo>
                  <a:close/>
                  <a:moveTo>
                    <a:pt x="795" y="0"/>
                  </a:moveTo>
                  <a:cubicBezTo>
                    <a:pt x="647" y="0"/>
                    <a:pt x="496" y="56"/>
                    <a:pt x="373" y="181"/>
                  </a:cubicBezTo>
                  <a:cubicBezTo>
                    <a:pt x="0" y="557"/>
                    <a:pt x="265" y="1199"/>
                    <a:pt x="797" y="1199"/>
                  </a:cubicBezTo>
                  <a:cubicBezTo>
                    <a:pt x="1130" y="1199"/>
                    <a:pt x="1398" y="927"/>
                    <a:pt x="1398" y="594"/>
                  </a:cubicBezTo>
                  <a:cubicBezTo>
                    <a:pt x="1393" y="236"/>
                    <a:pt x="1100" y="0"/>
                    <a:pt x="7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1" name="Google Shape;8281;p30"/>
            <p:cNvSpPr/>
            <p:nvPr/>
          </p:nvSpPr>
          <p:spPr>
            <a:xfrm>
              <a:off x="2321193" y="2568631"/>
              <a:ext cx="23570" cy="36154"/>
            </a:xfrm>
            <a:custGeom>
              <a:rect b="b" l="l" r="r" t="t"/>
              <a:pathLst>
                <a:path extrusionOk="0" h="1379" w="899">
                  <a:moveTo>
                    <a:pt x="200" y="1"/>
                  </a:moveTo>
                  <a:cubicBezTo>
                    <a:pt x="100" y="1"/>
                    <a:pt x="1" y="68"/>
                    <a:pt x="1" y="202"/>
                  </a:cubicBezTo>
                  <a:lnTo>
                    <a:pt x="1" y="1180"/>
                  </a:lnTo>
                  <a:cubicBezTo>
                    <a:pt x="1" y="1292"/>
                    <a:pt x="88" y="1379"/>
                    <a:pt x="200" y="1379"/>
                  </a:cubicBezTo>
                  <a:lnTo>
                    <a:pt x="634" y="1379"/>
                  </a:lnTo>
                  <a:cubicBezTo>
                    <a:pt x="899" y="1379"/>
                    <a:pt x="899" y="981"/>
                    <a:pt x="634" y="981"/>
                  </a:cubicBezTo>
                  <a:lnTo>
                    <a:pt x="399" y="981"/>
                  </a:lnTo>
                  <a:lnTo>
                    <a:pt x="399" y="202"/>
                  </a:lnTo>
                  <a:cubicBezTo>
                    <a:pt x="399" y="68"/>
                    <a:pt x="299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82" name="Google Shape;8282;p30"/>
          <p:cNvGrpSpPr/>
          <p:nvPr/>
        </p:nvGrpSpPr>
        <p:grpSpPr>
          <a:xfrm>
            <a:off x="3982779" y="2701583"/>
            <a:ext cx="361252" cy="358340"/>
            <a:chOff x="3982779" y="2900833"/>
            <a:chExt cx="361252" cy="358340"/>
          </a:xfrm>
        </p:grpSpPr>
        <p:sp>
          <p:nvSpPr>
            <p:cNvPr id="8283" name="Google Shape;8283;p30"/>
            <p:cNvSpPr/>
            <p:nvPr/>
          </p:nvSpPr>
          <p:spPr>
            <a:xfrm>
              <a:off x="4061012" y="3076306"/>
              <a:ext cx="105316" cy="105237"/>
            </a:xfrm>
            <a:custGeom>
              <a:rect b="b" l="l" r="r" t="t"/>
              <a:pathLst>
                <a:path extrusionOk="0" h="4014" w="4017">
                  <a:moveTo>
                    <a:pt x="1105" y="0"/>
                  </a:moveTo>
                  <a:lnTo>
                    <a:pt x="0" y="1101"/>
                  </a:lnTo>
                  <a:lnTo>
                    <a:pt x="2912" y="4013"/>
                  </a:lnTo>
                  <a:lnTo>
                    <a:pt x="4017" y="2909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4" name="Google Shape;8284;p30"/>
            <p:cNvSpPr/>
            <p:nvPr/>
          </p:nvSpPr>
          <p:spPr>
            <a:xfrm>
              <a:off x="4066518" y="3079059"/>
              <a:ext cx="52068" cy="51963"/>
            </a:xfrm>
            <a:custGeom>
              <a:rect b="b" l="l" r="r" t="t"/>
              <a:pathLst>
                <a:path extrusionOk="0" h="1982" w="1986">
                  <a:moveTo>
                    <a:pt x="1000" y="0"/>
                  </a:moveTo>
                  <a:lnTo>
                    <a:pt x="0" y="1210"/>
                  </a:lnTo>
                  <a:lnTo>
                    <a:pt x="775" y="1981"/>
                  </a:lnTo>
                  <a:lnTo>
                    <a:pt x="1985" y="986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5" name="Google Shape;8285;p30"/>
            <p:cNvSpPr/>
            <p:nvPr/>
          </p:nvSpPr>
          <p:spPr>
            <a:xfrm>
              <a:off x="4111533" y="3123970"/>
              <a:ext cx="52042" cy="52068"/>
            </a:xfrm>
            <a:custGeom>
              <a:rect b="b" l="l" r="r" t="t"/>
              <a:pathLst>
                <a:path extrusionOk="0" h="1986" w="1985">
                  <a:moveTo>
                    <a:pt x="1000" y="0"/>
                  </a:moveTo>
                  <a:lnTo>
                    <a:pt x="0" y="1210"/>
                  </a:lnTo>
                  <a:lnTo>
                    <a:pt x="772" y="1985"/>
                  </a:lnTo>
                  <a:lnTo>
                    <a:pt x="1985" y="986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6" name="Google Shape;8286;p30"/>
            <p:cNvSpPr/>
            <p:nvPr/>
          </p:nvSpPr>
          <p:spPr>
            <a:xfrm>
              <a:off x="4137646" y="2955653"/>
              <a:ext cx="68375" cy="60720"/>
            </a:xfrm>
            <a:custGeom>
              <a:rect b="b" l="l" r="r" t="t"/>
              <a:pathLst>
                <a:path extrusionOk="0" h="2316" w="2608">
                  <a:moveTo>
                    <a:pt x="1042" y="1"/>
                  </a:moveTo>
                  <a:cubicBezTo>
                    <a:pt x="797" y="1"/>
                    <a:pt x="568" y="83"/>
                    <a:pt x="398" y="253"/>
                  </a:cubicBezTo>
                  <a:cubicBezTo>
                    <a:pt x="0" y="651"/>
                    <a:pt x="83" y="1375"/>
                    <a:pt x="583" y="1879"/>
                  </a:cubicBezTo>
                  <a:cubicBezTo>
                    <a:pt x="872" y="2166"/>
                    <a:pt x="1235" y="2315"/>
                    <a:pt x="1567" y="2315"/>
                  </a:cubicBezTo>
                  <a:cubicBezTo>
                    <a:pt x="1813" y="2315"/>
                    <a:pt x="2041" y="2233"/>
                    <a:pt x="2209" y="2064"/>
                  </a:cubicBezTo>
                  <a:cubicBezTo>
                    <a:pt x="2608" y="1669"/>
                    <a:pt x="2524" y="941"/>
                    <a:pt x="2025" y="437"/>
                  </a:cubicBezTo>
                  <a:cubicBezTo>
                    <a:pt x="1736" y="150"/>
                    <a:pt x="1374" y="1"/>
                    <a:pt x="1042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7" name="Google Shape;8287;p30"/>
            <p:cNvSpPr/>
            <p:nvPr/>
          </p:nvSpPr>
          <p:spPr>
            <a:xfrm>
              <a:off x="4123489" y="2955155"/>
              <a:ext cx="79203" cy="79308"/>
            </a:xfrm>
            <a:custGeom>
              <a:rect b="b" l="l" r="r" t="t"/>
              <a:pathLst>
                <a:path extrusionOk="0" h="3025" w="3021">
                  <a:moveTo>
                    <a:pt x="873" y="0"/>
                  </a:moveTo>
                  <a:lnTo>
                    <a:pt x="0" y="877"/>
                  </a:lnTo>
                  <a:lnTo>
                    <a:pt x="2144" y="3024"/>
                  </a:lnTo>
                  <a:lnTo>
                    <a:pt x="3021" y="214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8" name="Google Shape;8288;p30"/>
            <p:cNvSpPr/>
            <p:nvPr/>
          </p:nvSpPr>
          <p:spPr>
            <a:xfrm>
              <a:off x="4123384" y="2964174"/>
              <a:ext cx="70289" cy="70289"/>
            </a:xfrm>
            <a:custGeom>
              <a:rect b="b" l="l" r="r" t="t"/>
              <a:pathLst>
                <a:path extrusionOk="0" h="2681" w="2681">
                  <a:moveTo>
                    <a:pt x="533" y="0"/>
                  </a:moveTo>
                  <a:lnTo>
                    <a:pt x="1" y="533"/>
                  </a:lnTo>
                  <a:lnTo>
                    <a:pt x="2148" y="2680"/>
                  </a:lnTo>
                  <a:lnTo>
                    <a:pt x="2681" y="2148"/>
                  </a:lnTo>
                  <a:lnTo>
                    <a:pt x="533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9" name="Google Shape;8289;p30"/>
            <p:cNvSpPr/>
            <p:nvPr/>
          </p:nvSpPr>
          <p:spPr>
            <a:xfrm>
              <a:off x="4011907" y="2970807"/>
              <a:ext cx="175133" cy="175212"/>
            </a:xfrm>
            <a:custGeom>
              <a:rect b="b" l="l" r="r" t="t"/>
              <a:pathLst>
                <a:path extrusionOk="0" h="6683" w="6680">
                  <a:moveTo>
                    <a:pt x="4380" y="1"/>
                  </a:moveTo>
                  <a:lnTo>
                    <a:pt x="1" y="5317"/>
                  </a:lnTo>
                  <a:lnTo>
                    <a:pt x="1366" y="6683"/>
                  </a:lnTo>
                  <a:lnTo>
                    <a:pt x="6679" y="230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0" name="Google Shape;8290;p30"/>
            <p:cNvSpPr/>
            <p:nvPr/>
          </p:nvSpPr>
          <p:spPr>
            <a:xfrm>
              <a:off x="4011907" y="3022272"/>
              <a:ext cx="175133" cy="123747"/>
            </a:xfrm>
            <a:custGeom>
              <a:rect b="b" l="l" r="r" t="t"/>
              <a:pathLst>
                <a:path extrusionOk="0" h="4720" w="6680">
                  <a:moveTo>
                    <a:pt x="6343" y="1"/>
                  </a:moveTo>
                  <a:lnTo>
                    <a:pt x="1652" y="3865"/>
                  </a:lnTo>
                  <a:lnTo>
                    <a:pt x="515" y="2728"/>
                  </a:lnTo>
                  <a:lnTo>
                    <a:pt x="1" y="3354"/>
                  </a:lnTo>
                  <a:lnTo>
                    <a:pt x="1366" y="4720"/>
                  </a:lnTo>
                  <a:lnTo>
                    <a:pt x="6679" y="337"/>
                  </a:lnTo>
                  <a:lnTo>
                    <a:pt x="63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1" name="Google Shape;8291;p30"/>
            <p:cNvSpPr/>
            <p:nvPr/>
          </p:nvSpPr>
          <p:spPr>
            <a:xfrm>
              <a:off x="3988547" y="3095393"/>
              <a:ext cx="73907" cy="73907"/>
            </a:xfrm>
            <a:custGeom>
              <a:rect b="b" l="l" r="r" t="t"/>
              <a:pathLst>
                <a:path extrusionOk="0" h="2819" w="2819">
                  <a:moveTo>
                    <a:pt x="877" y="0"/>
                  </a:moveTo>
                  <a:lnTo>
                    <a:pt x="1" y="877"/>
                  </a:lnTo>
                  <a:lnTo>
                    <a:pt x="1942" y="2818"/>
                  </a:lnTo>
                  <a:lnTo>
                    <a:pt x="2819" y="1942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2" name="Google Shape;8292;p30"/>
            <p:cNvSpPr/>
            <p:nvPr/>
          </p:nvSpPr>
          <p:spPr>
            <a:xfrm>
              <a:off x="3988547" y="3106876"/>
              <a:ext cx="62424" cy="62424"/>
            </a:xfrm>
            <a:custGeom>
              <a:rect b="b" l="l" r="r" t="t"/>
              <a:pathLst>
                <a:path extrusionOk="0" h="2381" w="2381">
                  <a:moveTo>
                    <a:pt x="439" y="1"/>
                  </a:moveTo>
                  <a:lnTo>
                    <a:pt x="1" y="439"/>
                  </a:lnTo>
                  <a:lnTo>
                    <a:pt x="1942" y="2380"/>
                  </a:lnTo>
                  <a:lnTo>
                    <a:pt x="2380" y="1942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3" name="Google Shape;8293;p30"/>
            <p:cNvSpPr/>
            <p:nvPr/>
          </p:nvSpPr>
          <p:spPr>
            <a:xfrm>
              <a:off x="4222329" y="3040362"/>
              <a:ext cx="68401" cy="60720"/>
            </a:xfrm>
            <a:custGeom>
              <a:rect b="b" l="l" r="r" t="t"/>
              <a:pathLst>
                <a:path extrusionOk="0" h="2316" w="2609">
                  <a:moveTo>
                    <a:pt x="1040" y="1"/>
                  </a:moveTo>
                  <a:cubicBezTo>
                    <a:pt x="795" y="1"/>
                    <a:pt x="567" y="83"/>
                    <a:pt x="399" y="252"/>
                  </a:cubicBezTo>
                  <a:cubicBezTo>
                    <a:pt x="1" y="651"/>
                    <a:pt x="84" y="1379"/>
                    <a:pt x="584" y="1878"/>
                  </a:cubicBezTo>
                  <a:cubicBezTo>
                    <a:pt x="873" y="2165"/>
                    <a:pt x="1235" y="2315"/>
                    <a:pt x="1566" y="2315"/>
                  </a:cubicBezTo>
                  <a:cubicBezTo>
                    <a:pt x="1812" y="2315"/>
                    <a:pt x="2040" y="2233"/>
                    <a:pt x="2210" y="2063"/>
                  </a:cubicBezTo>
                  <a:cubicBezTo>
                    <a:pt x="2608" y="1668"/>
                    <a:pt x="2525" y="940"/>
                    <a:pt x="2025" y="441"/>
                  </a:cubicBezTo>
                  <a:cubicBezTo>
                    <a:pt x="1736" y="151"/>
                    <a:pt x="1372" y="1"/>
                    <a:pt x="1040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4" name="Google Shape;8294;p30"/>
            <p:cNvSpPr/>
            <p:nvPr/>
          </p:nvSpPr>
          <p:spPr>
            <a:xfrm>
              <a:off x="4208197" y="3039838"/>
              <a:ext cx="79203" cy="79308"/>
            </a:xfrm>
            <a:custGeom>
              <a:rect b="b" l="l" r="r" t="t"/>
              <a:pathLst>
                <a:path extrusionOk="0" h="3025" w="3021">
                  <a:moveTo>
                    <a:pt x="873" y="1"/>
                  </a:moveTo>
                  <a:lnTo>
                    <a:pt x="0" y="877"/>
                  </a:lnTo>
                  <a:lnTo>
                    <a:pt x="2144" y="3025"/>
                  </a:lnTo>
                  <a:lnTo>
                    <a:pt x="3021" y="2148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5" name="Google Shape;8295;p30"/>
            <p:cNvSpPr/>
            <p:nvPr/>
          </p:nvSpPr>
          <p:spPr>
            <a:xfrm>
              <a:off x="4208093" y="3048857"/>
              <a:ext cx="70289" cy="70289"/>
            </a:xfrm>
            <a:custGeom>
              <a:rect b="b" l="l" r="r" t="t"/>
              <a:pathLst>
                <a:path extrusionOk="0" h="2681" w="2681">
                  <a:moveTo>
                    <a:pt x="533" y="1"/>
                  </a:moveTo>
                  <a:lnTo>
                    <a:pt x="0" y="533"/>
                  </a:lnTo>
                  <a:lnTo>
                    <a:pt x="2148" y="2681"/>
                  </a:lnTo>
                  <a:lnTo>
                    <a:pt x="2680" y="2148"/>
                  </a:lnTo>
                  <a:lnTo>
                    <a:pt x="533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6" name="Google Shape;8296;p30"/>
            <p:cNvSpPr/>
            <p:nvPr/>
          </p:nvSpPr>
          <p:spPr>
            <a:xfrm>
              <a:off x="4096616" y="3055516"/>
              <a:ext cx="175107" cy="175212"/>
            </a:xfrm>
            <a:custGeom>
              <a:rect b="b" l="l" r="r" t="t"/>
              <a:pathLst>
                <a:path extrusionOk="0" h="6683" w="6679">
                  <a:moveTo>
                    <a:pt x="4379" y="0"/>
                  </a:moveTo>
                  <a:lnTo>
                    <a:pt x="0" y="5313"/>
                  </a:lnTo>
                  <a:lnTo>
                    <a:pt x="1366" y="6682"/>
                  </a:lnTo>
                  <a:lnTo>
                    <a:pt x="6679" y="2300"/>
                  </a:lnTo>
                  <a:lnTo>
                    <a:pt x="4379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7" name="Google Shape;8297;p30"/>
            <p:cNvSpPr/>
            <p:nvPr/>
          </p:nvSpPr>
          <p:spPr>
            <a:xfrm>
              <a:off x="4096616" y="3106981"/>
              <a:ext cx="175107" cy="123747"/>
            </a:xfrm>
            <a:custGeom>
              <a:rect b="b" l="l" r="r" t="t"/>
              <a:pathLst>
                <a:path extrusionOk="0" h="4720" w="6679">
                  <a:moveTo>
                    <a:pt x="6342" y="0"/>
                  </a:moveTo>
                  <a:lnTo>
                    <a:pt x="1652" y="3865"/>
                  </a:lnTo>
                  <a:lnTo>
                    <a:pt x="515" y="2727"/>
                  </a:lnTo>
                  <a:lnTo>
                    <a:pt x="0" y="3350"/>
                  </a:lnTo>
                  <a:lnTo>
                    <a:pt x="1366" y="4719"/>
                  </a:lnTo>
                  <a:lnTo>
                    <a:pt x="6679" y="337"/>
                  </a:lnTo>
                  <a:lnTo>
                    <a:pt x="634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8" name="Google Shape;8298;p30"/>
            <p:cNvSpPr/>
            <p:nvPr/>
          </p:nvSpPr>
          <p:spPr>
            <a:xfrm>
              <a:off x="4073256" y="3180075"/>
              <a:ext cx="73907" cy="73907"/>
            </a:xfrm>
            <a:custGeom>
              <a:rect b="b" l="l" r="r" t="t"/>
              <a:pathLst>
                <a:path extrusionOk="0" h="2819" w="2819">
                  <a:moveTo>
                    <a:pt x="877" y="1"/>
                  </a:moveTo>
                  <a:lnTo>
                    <a:pt x="1" y="877"/>
                  </a:lnTo>
                  <a:lnTo>
                    <a:pt x="1942" y="2819"/>
                  </a:lnTo>
                  <a:lnTo>
                    <a:pt x="2818" y="1942"/>
                  </a:lnTo>
                  <a:lnTo>
                    <a:pt x="877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9" name="Google Shape;8299;p30"/>
            <p:cNvSpPr/>
            <p:nvPr/>
          </p:nvSpPr>
          <p:spPr>
            <a:xfrm>
              <a:off x="4073256" y="3191585"/>
              <a:ext cx="62424" cy="62398"/>
            </a:xfrm>
            <a:custGeom>
              <a:rect b="b" l="l" r="r" t="t"/>
              <a:pathLst>
                <a:path extrusionOk="0" h="2380" w="2381">
                  <a:moveTo>
                    <a:pt x="439" y="0"/>
                  </a:moveTo>
                  <a:lnTo>
                    <a:pt x="1" y="438"/>
                  </a:lnTo>
                  <a:lnTo>
                    <a:pt x="1942" y="2380"/>
                  </a:lnTo>
                  <a:lnTo>
                    <a:pt x="2380" y="1941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0" name="Google Shape;8300;p30"/>
            <p:cNvSpPr/>
            <p:nvPr/>
          </p:nvSpPr>
          <p:spPr>
            <a:xfrm>
              <a:off x="4249306" y="2933683"/>
              <a:ext cx="61768" cy="59068"/>
            </a:xfrm>
            <a:custGeom>
              <a:rect b="b" l="l" r="r" t="t"/>
              <a:pathLst>
                <a:path extrusionOk="0" h="2253" w="2356">
                  <a:moveTo>
                    <a:pt x="2065" y="1"/>
                  </a:moveTo>
                  <a:cubicBezTo>
                    <a:pt x="2017" y="1"/>
                    <a:pt x="1968" y="20"/>
                    <a:pt x="1923" y="66"/>
                  </a:cubicBezTo>
                  <a:lnTo>
                    <a:pt x="76" y="1913"/>
                  </a:lnTo>
                  <a:cubicBezTo>
                    <a:pt x="0" y="1989"/>
                    <a:pt x="0" y="2116"/>
                    <a:pt x="76" y="2195"/>
                  </a:cubicBezTo>
                  <a:cubicBezTo>
                    <a:pt x="116" y="2233"/>
                    <a:pt x="168" y="2252"/>
                    <a:pt x="219" y="2252"/>
                  </a:cubicBezTo>
                  <a:cubicBezTo>
                    <a:pt x="270" y="2252"/>
                    <a:pt x="321" y="2233"/>
                    <a:pt x="359" y="2195"/>
                  </a:cubicBezTo>
                  <a:lnTo>
                    <a:pt x="2206" y="348"/>
                  </a:lnTo>
                  <a:cubicBezTo>
                    <a:pt x="2355" y="204"/>
                    <a:pt x="2221" y="1"/>
                    <a:pt x="20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1" name="Google Shape;8301;p30"/>
            <p:cNvSpPr/>
            <p:nvPr/>
          </p:nvSpPr>
          <p:spPr>
            <a:xfrm>
              <a:off x="4228411" y="2903192"/>
              <a:ext cx="30806" cy="76372"/>
            </a:xfrm>
            <a:custGeom>
              <a:rect b="b" l="l" r="r" t="t"/>
              <a:pathLst>
                <a:path extrusionOk="0" h="2913" w="1175">
                  <a:moveTo>
                    <a:pt x="932" y="0"/>
                  </a:moveTo>
                  <a:cubicBezTo>
                    <a:pt x="853" y="0"/>
                    <a:pt x="775" y="44"/>
                    <a:pt x="747" y="146"/>
                  </a:cubicBezTo>
                  <a:lnTo>
                    <a:pt x="29" y="2659"/>
                  </a:lnTo>
                  <a:cubicBezTo>
                    <a:pt x="0" y="2764"/>
                    <a:pt x="62" y="2873"/>
                    <a:pt x="167" y="2906"/>
                  </a:cubicBezTo>
                  <a:cubicBezTo>
                    <a:pt x="185" y="2910"/>
                    <a:pt x="202" y="2913"/>
                    <a:pt x="220" y="2913"/>
                  </a:cubicBezTo>
                  <a:cubicBezTo>
                    <a:pt x="307" y="2913"/>
                    <a:pt x="389" y="2855"/>
                    <a:pt x="413" y="2768"/>
                  </a:cubicBezTo>
                  <a:lnTo>
                    <a:pt x="1130" y="255"/>
                  </a:lnTo>
                  <a:cubicBezTo>
                    <a:pt x="1174" y="102"/>
                    <a:pt x="1052" y="0"/>
                    <a:pt x="9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2" name="Google Shape;8302;p30"/>
            <p:cNvSpPr/>
            <p:nvPr/>
          </p:nvSpPr>
          <p:spPr>
            <a:xfrm>
              <a:off x="4186961" y="2900833"/>
              <a:ext cx="32693" cy="76057"/>
            </a:xfrm>
            <a:custGeom>
              <a:rect b="b" l="l" r="r" t="t"/>
              <a:pathLst>
                <a:path extrusionOk="0" h="2901" w="1247">
                  <a:moveTo>
                    <a:pt x="247" y="0"/>
                  </a:moveTo>
                  <a:cubicBezTo>
                    <a:pt x="125" y="0"/>
                    <a:pt x="1" y="104"/>
                    <a:pt x="49" y="261"/>
                  </a:cubicBezTo>
                  <a:lnTo>
                    <a:pt x="817" y="2760"/>
                  </a:lnTo>
                  <a:cubicBezTo>
                    <a:pt x="847" y="2859"/>
                    <a:pt x="923" y="2901"/>
                    <a:pt x="1000" y="2901"/>
                  </a:cubicBezTo>
                  <a:cubicBezTo>
                    <a:pt x="1121" y="2901"/>
                    <a:pt x="1246" y="2796"/>
                    <a:pt x="1198" y="2641"/>
                  </a:cubicBezTo>
                  <a:lnTo>
                    <a:pt x="433" y="142"/>
                  </a:lnTo>
                  <a:cubicBezTo>
                    <a:pt x="402" y="43"/>
                    <a:pt x="325" y="0"/>
                    <a:pt x="2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3" name="Google Shape;8303;p30"/>
            <p:cNvSpPr/>
            <p:nvPr/>
          </p:nvSpPr>
          <p:spPr>
            <a:xfrm>
              <a:off x="4262415" y="2984230"/>
              <a:ext cx="79282" cy="29337"/>
            </a:xfrm>
            <a:custGeom>
              <a:rect b="b" l="l" r="r" t="t"/>
              <a:pathLst>
                <a:path extrusionOk="0" h="1119" w="3024">
                  <a:moveTo>
                    <a:pt x="2745" y="0"/>
                  </a:moveTo>
                  <a:cubicBezTo>
                    <a:pt x="2725" y="0"/>
                    <a:pt x="2703" y="3"/>
                    <a:pt x="2680" y="10"/>
                  </a:cubicBezTo>
                  <a:lnTo>
                    <a:pt x="167" y="724"/>
                  </a:lnTo>
                  <a:cubicBezTo>
                    <a:pt x="62" y="756"/>
                    <a:pt x="0" y="869"/>
                    <a:pt x="29" y="974"/>
                  </a:cubicBezTo>
                  <a:cubicBezTo>
                    <a:pt x="56" y="1061"/>
                    <a:pt x="136" y="1118"/>
                    <a:pt x="225" y="1118"/>
                  </a:cubicBezTo>
                  <a:cubicBezTo>
                    <a:pt x="243" y="1118"/>
                    <a:pt x="261" y="1116"/>
                    <a:pt x="279" y="1111"/>
                  </a:cubicBezTo>
                  <a:lnTo>
                    <a:pt x="2789" y="394"/>
                  </a:lnTo>
                  <a:cubicBezTo>
                    <a:pt x="3023" y="328"/>
                    <a:pt x="2954" y="0"/>
                    <a:pt x="27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4" name="Google Shape;8304;p30"/>
            <p:cNvSpPr/>
            <p:nvPr/>
          </p:nvSpPr>
          <p:spPr>
            <a:xfrm>
              <a:off x="4263307" y="3023897"/>
              <a:ext cx="80724" cy="30674"/>
            </a:xfrm>
            <a:custGeom>
              <a:rect b="b" l="l" r="r" t="t"/>
              <a:pathLst>
                <a:path extrusionOk="0" h="1170" w="3079">
                  <a:moveTo>
                    <a:pt x="283" y="0"/>
                  </a:moveTo>
                  <a:cubicBezTo>
                    <a:pt x="77" y="0"/>
                    <a:pt x="1" y="323"/>
                    <a:pt x="234" y="395"/>
                  </a:cubicBezTo>
                  <a:lnTo>
                    <a:pt x="2729" y="1159"/>
                  </a:lnTo>
                  <a:cubicBezTo>
                    <a:pt x="2753" y="1167"/>
                    <a:pt x="2776" y="1170"/>
                    <a:pt x="2797" y="1170"/>
                  </a:cubicBezTo>
                  <a:cubicBezTo>
                    <a:pt x="3005" y="1170"/>
                    <a:pt x="3079" y="848"/>
                    <a:pt x="2849" y="779"/>
                  </a:cubicBezTo>
                  <a:lnTo>
                    <a:pt x="350" y="11"/>
                  </a:lnTo>
                  <a:cubicBezTo>
                    <a:pt x="326" y="4"/>
                    <a:pt x="304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5" name="Google Shape;8305;p30"/>
            <p:cNvSpPr/>
            <p:nvPr/>
          </p:nvSpPr>
          <p:spPr>
            <a:xfrm>
              <a:off x="4038544" y="3015560"/>
              <a:ext cx="77840" cy="86832"/>
            </a:xfrm>
            <a:custGeom>
              <a:rect b="b" l="l" r="r" t="t"/>
              <a:pathLst>
                <a:path extrusionOk="0" h="3312" w="2969">
                  <a:moveTo>
                    <a:pt x="2743" y="0"/>
                  </a:moveTo>
                  <a:cubicBezTo>
                    <a:pt x="2686" y="0"/>
                    <a:pt x="2630" y="24"/>
                    <a:pt x="2592" y="72"/>
                  </a:cubicBezTo>
                  <a:lnTo>
                    <a:pt x="129" y="2980"/>
                  </a:lnTo>
                  <a:cubicBezTo>
                    <a:pt x="0" y="3131"/>
                    <a:pt x="137" y="3311"/>
                    <a:pt x="285" y="3311"/>
                  </a:cubicBezTo>
                  <a:cubicBezTo>
                    <a:pt x="337" y="3311"/>
                    <a:pt x="390" y="3290"/>
                    <a:pt x="434" y="3237"/>
                  </a:cubicBezTo>
                  <a:lnTo>
                    <a:pt x="2896" y="329"/>
                  </a:lnTo>
                  <a:cubicBezTo>
                    <a:pt x="2969" y="246"/>
                    <a:pt x="2958" y="119"/>
                    <a:pt x="2875" y="47"/>
                  </a:cubicBezTo>
                  <a:cubicBezTo>
                    <a:pt x="2836" y="16"/>
                    <a:pt x="2789" y="0"/>
                    <a:pt x="27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6" name="Google Shape;8306;p30"/>
            <p:cNvSpPr/>
            <p:nvPr/>
          </p:nvSpPr>
          <p:spPr>
            <a:xfrm>
              <a:off x="3982779" y="2949885"/>
              <a:ext cx="312696" cy="309288"/>
            </a:xfrm>
            <a:custGeom>
              <a:rect b="b" l="l" r="r" t="t"/>
              <a:pathLst>
                <a:path extrusionOk="0" h="11797" w="11927">
                  <a:moveTo>
                    <a:pt x="6945" y="421"/>
                  </a:moveTo>
                  <a:cubicBezTo>
                    <a:pt x="7228" y="421"/>
                    <a:pt x="7543" y="555"/>
                    <a:pt x="7790" y="802"/>
                  </a:cubicBezTo>
                  <a:cubicBezTo>
                    <a:pt x="8091" y="1103"/>
                    <a:pt x="8221" y="1505"/>
                    <a:pt x="8149" y="1824"/>
                  </a:cubicBezTo>
                  <a:lnTo>
                    <a:pt x="6765" y="440"/>
                  </a:lnTo>
                  <a:cubicBezTo>
                    <a:pt x="6823" y="427"/>
                    <a:pt x="6883" y="421"/>
                    <a:pt x="6945" y="421"/>
                  </a:cubicBezTo>
                  <a:close/>
                  <a:moveTo>
                    <a:pt x="6240" y="487"/>
                  </a:moveTo>
                  <a:lnTo>
                    <a:pt x="8105" y="2349"/>
                  </a:lnTo>
                  <a:lnTo>
                    <a:pt x="7714" y="2740"/>
                  </a:lnTo>
                  <a:lnTo>
                    <a:pt x="5849" y="878"/>
                  </a:lnTo>
                  <a:lnTo>
                    <a:pt x="6240" y="487"/>
                  </a:lnTo>
                  <a:close/>
                  <a:moveTo>
                    <a:pt x="10175" y="3651"/>
                  </a:moveTo>
                  <a:cubicBezTo>
                    <a:pt x="10459" y="3651"/>
                    <a:pt x="10774" y="3786"/>
                    <a:pt x="11021" y="4033"/>
                  </a:cubicBezTo>
                  <a:lnTo>
                    <a:pt x="11017" y="4033"/>
                  </a:lnTo>
                  <a:cubicBezTo>
                    <a:pt x="11322" y="4333"/>
                    <a:pt x="11452" y="4735"/>
                    <a:pt x="11379" y="5054"/>
                  </a:cubicBezTo>
                  <a:lnTo>
                    <a:pt x="9996" y="3671"/>
                  </a:lnTo>
                  <a:cubicBezTo>
                    <a:pt x="10054" y="3658"/>
                    <a:pt x="10114" y="3651"/>
                    <a:pt x="10175" y="3651"/>
                  </a:cubicBezTo>
                  <a:close/>
                  <a:moveTo>
                    <a:pt x="9471" y="3714"/>
                  </a:moveTo>
                  <a:lnTo>
                    <a:pt x="9507" y="3750"/>
                  </a:lnTo>
                  <a:lnTo>
                    <a:pt x="11336" y="5579"/>
                  </a:lnTo>
                  <a:lnTo>
                    <a:pt x="10945" y="5970"/>
                  </a:lnTo>
                  <a:lnTo>
                    <a:pt x="9080" y="4109"/>
                  </a:lnTo>
                  <a:lnTo>
                    <a:pt x="9471" y="3714"/>
                  </a:lnTo>
                  <a:close/>
                  <a:moveTo>
                    <a:pt x="4802" y="5822"/>
                  </a:moveTo>
                  <a:lnTo>
                    <a:pt x="6001" y="7017"/>
                  </a:lnTo>
                  <a:lnTo>
                    <a:pt x="5259" y="7919"/>
                  </a:lnTo>
                  <a:lnTo>
                    <a:pt x="3904" y="6564"/>
                  </a:lnTo>
                  <a:lnTo>
                    <a:pt x="4802" y="5822"/>
                  </a:lnTo>
                  <a:close/>
                  <a:moveTo>
                    <a:pt x="4328" y="9063"/>
                  </a:moveTo>
                  <a:lnTo>
                    <a:pt x="4448" y="9183"/>
                  </a:lnTo>
                  <a:lnTo>
                    <a:pt x="5987" y="10722"/>
                  </a:lnTo>
                  <a:lnTo>
                    <a:pt x="5393" y="11316"/>
                  </a:lnTo>
                  <a:lnTo>
                    <a:pt x="3734" y="9657"/>
                  </a:lnTo>
                  <a:lnTo>
                    <a:pt x="4328" y="9063"/>
                  </a:lnTo>
                  <a:close/>
                  <a:moveTo>
                    <a:pt x="6243" y="0"/>
                  </a:moveTo>
                  <a:cubicBezTo>
                    <a:pt x="6191" y="0"/>
                    <a:pt x="6141" y="20"/>
                    <a:pt x="6103" y="60"/>
                  </a:cubicBezTo>
                  <a:lnTo>
                    <a:pt x="5552" y="610"/>
                  </a:lnTo>
                  <a:cubicBezTo>
                    <a:pt x="5531" y="604"/>
                    <a:pt x="5511" y="601"/>
                    <a:pt x="5490" y="601"/>
                  </a:cubicBezTo>
                  <a:cubicBezTo>
                    <a:pt x="5431" y="601"/>
                    <a:pt x="5376" y="626"/>
                    <a:pt x="5338" y="672"/>
                  </a:cubicBezTo>
                  <a:lnTo>
                    <a:pt x="1347" y="5518"/>
                  </a:lnTo>
                  <a:lnTo>
                    <a:pt x="1242" y="5413"/>
                  </a:lnTo>
                  <a:cubicBezTo>
                    <a:pt x="1202" y="5373"/>
                    <a:pt x="1151" y="5353"/>
                    <a:pt x="1099" y="5353"/>
                  </a:cubicBezTo>
                  <a:cubicBezTo>
                    <a:pt x="1048" y="5353"/>
                    <a:pt x="996" y="5373"/>
                    <a:pt x="956" y="5413"/>
                  </a:cubicBezTo>
                  <a:lnTo>
                    <a:pt x="80" y="6286"/>
                  </a:lnTo>
                  <a:cubicBezTo>
                    <a:pt x="0" y="6362"/>
                    <a:pt x="0" y="6488"/>
                    <a:pt x="80" y="6568"/>
                  </a:cubicBezTo>
                  <a:lnTo>
                    <a:pt x="887" y="7372"/>
                  </a:lnTo>
                  <a:cubicBezTo>
                    <a:pt x="931" y="7415"/>
                    <a:pt x="979" y="7433"/>
                    <a:pt x="1025" y="7433"/>
                  </a:cubicBezTo>
                  <a:cubicBezTo>
                    <a:pt x="1179" y="7433"/>
                    <a:pt x="1309" y="7234"/>
                    <a:pt x="1170" y="7090"/>
                  </a:cubicBezTo>
                  <a:lnTo>
                    <a:pt x="503" y="6427"/>
                  </a:lnTo>
                  <a:lnTo>
                    <a:pt x="1097" y="5833"/>
                  </a:lnTo>
                  <a:lnTo>
                    <a:pt x="1217" y="5949"/>
                  </a:lnTo>
                  <a:lnTo>
                    <a:pt x="1221" y="5952"/>
                  </a:lnTo>
                  <a:lnTo>
                    <a:pt x="2637" y="7372"/>
                  </a:lnTo>
                  <a:lnTo>
                    <a:pt x="2640" y="7376"/>
                  </a:lnTo>
                  <a:lnTo>
                    <a:pt x="2756" y="7492"/>
                  </a:lnTo>
                  <a:lnTo>
                    <a:pt x="2162" y="8086"/>
                  </a:lnTo>
                  <a:lnTo>
                    <a:pt x="1728" y="7647"/>
                  </a:lnTo>
                  <a:cubicBezTo>
                    <a:pt x="1683" y="7606"/>
                    <a:pt x="1635" y="7588"/>
                    <a:pt x="1589" y="7588"/>
                  </a:cubicBezTo>
                  <a:cubicBezTo>
                    <a:pt x="1433" y="7588"/>
                    <a:pt x="1302" y="7785"/>
                    <a:pt x="1441" y="7930"/>
                  </a:cubicBezTo>
                  <a:lnTo>
                    <a:pt x="2021" y="8509"/>
                  </a:lnTo>
                  <a:cubicBezTo>
                    <a:pt x="2059" y="8547"/>
                    <a:pt x="2110" y="8566"/>
                    <a:pt x="2161" y="8566"/>
                  </a:cubicBezTo>
                  <a:cubicBezTo>
                    <a:pt x="2212" y="8566"/>
                    <a:pt x="2264" y="8547"/>
                    <a:pt x="2303" y="8509"/>
                  </a:cubicBezTo>
                  <a:lnTo>
                    <a:pt x="3180" y="7633"/>
                  </a:lnTo>
                  <a:cubicBezTo>
                    <a:pt x="3260" y="7553"/>
                    <a:pt x="3260" y="7426"/>
                    <a:pt x="3180" y="7350"/>
                  </a:cubicBezTo>
                  <a:lnTo>
                    <a:pt x="3075" y="7245"/>
                  </a:lnTo>
                  <a:lnTo>
                    <a:pt x="3593" y="6818"/>
                  </a:lnTo>
                  <a:lnTo>
                    <a:pt x="5002" y="8227"/>
                  </a:lnTo>
                  <a:lnTo>
                    <a:pt x="4574" y="8745"/>
                  </a:lnTo>
                  <a:lnTo>
                    <a:pt x="4469" y="8640"/>
                  </a:lnTo>
                  <a:cubicBezTo>
                    <a:pt x="4429" y="8600"/>
                    <a:pt x="4378" y="8580"/>
                    <a:pt x="4327" y="8580"/>
                  </a:cubicBezTo>
                  <a:cubicBezTo>
                    <a:pt x="4275" y="8580"/>
                    <a:pt x="4225" y="8600"/>
                    <a:pt x="4187" y="8640"/>
                  </a:cubicBezTo>
                  <a:lnTo>
                    <a:pt x="3310" y="9516"/>
                  </a:lnTo>
                  <a:cubicBezTo>
                    <a:pt x="3231" y="9592"/>
                    <a:pt x="3231" y="9719"/>
                    <a:pt x="3310" y="9799"/>
                  </a:cubicBezTo>
                  <a:lnTo>
                    <a:pt x="5252" y="11740"/>
                  </a:lnTo>
                  <a:cubicBezTo>
                    <a:pt x="5290" y="11778"/>
                    <a:pt x="5340" y="11797"/>
                    <a:pt x="5391" y="11797"/>
                  </a:cubicBezTo>
                  <a:cubicBezTo>
                    <a:pt x="5443" y="11797"/>
                    <a:pt x="5494" y="11778"/>
                    <a:pt x="5534" y="11740"/>
                  </a:cubicBezTo>
                  <a:lnTo>
                    <a:pt x="6410" y="10863"/>
                  </a:lnTo>
                  <a:cubicBezTo>
                    <a:pt x="6490" y="10784"/>
                    <a:pt x="6490" y="10657"/>
                    <a:pt x="6410" y="10581"/>
                  </a:cubicBezTo>
                  <a:lnTo>
                    <a:pt x="6305" y="10476"/>
                  </a:lnTo>
                  <a:lnTo>
                    <a:pt x="8591" y="8589"/>
                  </a:lnTo>
                  <a:cubicBezTo>
                    <a:pt x="8755" y="8454"/>
                    <a:pt x="8628" y="8231"/>
                    <a:pt x="8466" y="8231"/>
                  </a:cubicBezTo>
                  <a:cubicBezTo>
                    <a:pt x="8424" y="8231"/>
                    <a:pt x="8380" y="8246"/>
                    <a:pt x="8337" y="8281"/>
                  </a:cubicBezTo>
                  <a:lnTo>
                    <a:pt x="6019" y="10190"/>
                  </a:lnTo>
                  <a:lnTo>
                    <a:pt x="4860" y="9027"/>
                  </a:lnTo>
                  <a:lnTo>
                    <a:pt x="8736" y="4326"/>
                  </a:lnTo>
                  <a:lnTo>
                    <a:pt x="10724" y="6315"/>
                  </a:lnTo>
                  <a:lnTo>
                    <a:pt x="8949" y="7778"/>
                  </a:lnTo>
                  <a:cubicBezTo>
                    <a:pt x="8785" y="7910"/>
                    <a:pt x="8912" y="8135"/>
                    <a:pt x="9075" y="8135"/>
                  </a:cubicBezTo>
                  <a:cubicBezTo>
                    <a:pt x="9117" y="8135"/>
                    <a:pt x="9161" y="8120"/>
                    <a:pt x="9203" y="8086"/>
                  </a:cubicBezTo>
                  <a:lnTo>
                    <a:pt x="11151" y="6481"/>
                  </a:lnTo>
                  <a:cubicBezTo>
                    <a:pt x="11213" y="6430"/>
                    <a:pt x="11238" y="6343"/>
                    <a:pt x="11213" y="6267"/>
                  </a:cubicBezTo>
                  <a:lnTo>
                    <a:pt x="11763" y="5721"/>
                  </a:lnTo>
                  <a:cubicBezTo>
                    <a:pt x="11839" y="5641"/>
                    <a:pt x="11839" y="5514"/>
                    <a:pt x="11763" y="5434"/>
                  </a:cubicBezTo>
                  <a:lnTo>
                    <a:pt x="11691" y="5369"/>
                  </a:lnTo>
                  <a:cubicBezTo>
                    <a:pt x="11926" y="4877"/>
                    <a:pt x="11778" y="4221"/>
                    <a:pt x="11303" y="3747"/>
                  </a:cubicBezTo>
                  <a:cubicBezTo>
                    <a:pt x="10977" y="3423"/>
                    <a:pt x="10565" y="3250"/>
                    <a:pt x="10181" y="3250"/>
                  </a:cubicBezTo>
                  <a:cubicBezTo>
                    <a:pt x="10006" y="3250"/>
                    <a:pt x="9837" y="3286"/>
                    <a:pt x="9685" y="3359"/>
                  </a:cubicBezTo>
                  <a:lnTo>
                    <a:pt x="9616" y="3290"/>
                  </a:lnTo>
                  <a:cubicBezTo>
                    <a:pt x="9576" y="3251"/>
                    <a:pt x="9524" y="3231"/>
                    <a:pt x="9473" y="3231"/>
                  </a:cubicBezTo>
                  <a:cubicBezTo>
                    <a:pt x="9421" y="3231"/>
                    <a:pt x="9369" y="3251"/>
                    <a:pt x="9330" y="3290"/>
                  </a:cubicBezTo>
                  <a:lnTo>
                    <a:pt x="8783" y="3837"/>
                  </a:lnTo>
                  <a:cubicBezTo>
                    <a:pt x="8767" y="3832"/>
                    <a:pt x="8749" y="3829"/>
                    <a:pt x="8732" y="3829"/>
                  </a:cubicBezTo>
                  <a:cubicBezTo>
                    <a:pt x="8726" y="3829"/>
                    <a:pt x="8720" y="3829"/>
                    <a:pt x="8714" y="3830"/>
                  </a:cubicBezTo>
                  <a:cubicBezTo>
                    <a:pt x="8656" y="3830"/>
                    <a:pt x="8605" y="3859"/>
                    <a:pt x="8569" y="3902"/>
                  </a:cubicBezTo>
                  <a:lnTo>
                    <a:pt x="6258" y="6706"/>
                  </a:lnTo>
                  <a:lnTo>
                    <a:pt x="5118" y="5565"/>
                  </a:lnTo>
                  <a:lnTo>
                    <a:pt x="5639" y="5134"/>
                  </a:lnTo>
                  <a:cubicBezTo>
                    <a:pt x="5803" y="4999"/>
                    <a:pt x="5674" y="4776"/>
                    <a:pt x="5511" y="4776"/>
                  </a:cubicBezTo>
                  <a:cubicBezTo>
                    <a:pt x="5469" y="4776"/>
                    <a:pt x="5424" y="4791"/>
                    <a:pt x="5382" y="4826"/>
                  </a:cubicBezTo>
                  <a:lnTo>
                    <a:pt x="4694" y="5391"/>
                  </a:lnTo>
                  <a:lnTo>
                    <a:pt x="2792" y="6959"/>
                  </a:lnTo>
                  <a:lnTo>
                    <a:pt x="1630" y="5797"/>
                  </a:lnTo>
                  <a:lnTo>
                    <a:pt x="5505" y="1096"/>
                  </a:lnTo>
                  <a:lnTo>
                    <a:pt x="7493" y="3084"/>
                  </a:lnTo>
                  <a:lnTo>
                    <a:pt x="5994" y="4323"/>
                  </a:lnTo>
                  <a:cubicBezTo>
                    <a:pt x="5830" y="4458"/>
                    <a:pt x="5956" y="4680"/>
                    <a:pt x="6119" y="4680"/>
                  </a:cubicBezTo>
                  <a:cubicBezTo>
                    <a:pt x="6161" y="4680"/>
                    <a:pt x="6205" y="4665"/>
                    <a:pt x="6248" y="4630"/>
                  </a:cubicBezTo>
                  <a:lnTo>
                    <a:pt x="7917" y="3254"/>
                  </a:lnTo>
                  <a:cubicBezTo>
                    <a:pt x="7982" y="3200"/>
                    <a:pt x="8008" y="3117"/>
                    <a:pt x="7982" y="3037"/>
                  </a:cubicBezTo>
                  <a:lnTo>
                    <a:pt x="8533" y="2490"/>
                  </a:lnTo>
                  <a:cubicBezTo>
                    <a:pt x="8609" y="2410"/>
                    <a:pt x="8609" y="2284"/>
                    <a:pt x="8533" y="2207"/>
                  </a:cubicBezTo>
                  <a:lnTo>
                    <a:pt x="8464" y="2139"/>
                  </a:lnTo>
                  <a:cubicBezTo>
                    <a:pt x="8696" y="1646"/>
                    <a:pt x="8547" y="991"/>
                    <a:pt x="8073" y="520"/>
                  </a:cubicBezTo>
                  <a:cubicBezTo>
                    <a:pt x="7746" y="193"/>
                    <a:pt x="7334" y="19"/>
                    <a:pt x="6950" y="19"/>
                  </a:cubicBezTo>
                  <a:cubicBezTo>
                    <a:pt x="6775" y="19"/>
                    <a:pt x="6606" y="55"/>
                    <a:pt x="6454" y="129"/>
                  </a:cubicBezTo>
                  <a:lnTo>
                    <a:pt x="6385" y="60"/>
                  </a:lnTo>
                  <a:cubicBezTo>
                    <a:pt x="6345" y="20"/>
                    <a:pt x="6294" y="0"/>
                    <a:pt x="6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7" name="Google Shape;8307;p30"/>
            <p:cNvSpPr/>
            <p:nvPr/>
          </p:nvSpPr>
          <p:spPr>
            <a:xfrm>
              <a:off x="4123200" y="3100217"/>
              <a:ext cx="77787" cy="86859"/>
            </a:xfrm>
            <a:custGeom>
              <a:rect b="b" l="l" r="r" t="t"/>
              <a:pathLst>
                <a:path extrusionOk="0" h="3313" w="2967">
                  <a:moveTo>
                    <a:pt x="2745" y="0"/>
                  </a:moveTo>
                  <a:cubicBezTo>
                    <a:pt x="2688" y="0"/>
                    <a:pt x="2630" y="25"/>
                    <a:pt x="2590" y="73"/>
                  </a:cubicBezTo>
                  <a:lnTo>
                    <a:pt x="127" y="2982"/>
                  </a:lnTo>
                  <a:cubicBezTo>
                    <a:pt x="1" y="3132"/>
                    <a:pt x="136" y="3313"/>
                    <a:pt x="285" y="3313"/>
                  </a:cubicBezTo>
                  <a:cubicBezTo>
                    <a:pt x="337" y="3313"/>
                    <a:pt x="390" y="3291"/>
                    <a:pt x="435" y="3239"/>
                  </a:cubicBezTo>
                  <a:lnTo>
                    <a:pt x="2898" y="331"/>
                  </a:lnTo>
                  <a:cubicBezTo>
                    <a:pt x="2967" y="247"/>
                    <a:pt x="2956" y="121"/>
                    <a:pt x="2873" y="48"/>
                  </a:cubicBezTo>
                  <a:cubicBezTo>
                    <a:pt x="2836" y="16"/>
                    <a:pt x="2790" y="0"/>
                    <a:pt x="27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08" name="Google Shape;8308;p30"/>
          <p:cNvGrpSpPr/>
          <p:nvPr/>
        </p:nvGrpSpPr>
        <p:grpSpPr>
          <a:xfrm>
            <a:off x="3531550" y="2701687"/>
            <a:ext cx="358288" cy="358262"/>
            <a:chOff x="3531550" y="2900937"/>
            <a:chExt cx="358288" cy="358262"/>
          </a:xfrm>
        </p:grpSpPr>
        <p:sp>
          <p:nvSpPr>
            <p:cNvPr id="8309" name="Google Shape;8309;p30"/>
            <p:cNvSpPr/>
            <p:nvPr/>
          </p:nvSpPr>
          <p:spPr>
            <a:xfrm>
              <a:off x="3593554" y="2962942"/>
              <a:ext cx="234280" cy="234253"/>
            </a:xfrm>
            <a:custGeom>
              <a:rect b="b" l="l" r="r" t="t"/>
              <a:pathLst>
                <a:path extrusionOk="0" h="8935" w="8936">
                  <a:moveTo>
                    <a:pt x="1" y="0"/>
                  </a:moveTo>
                  <a:lnTo>
                    <a:pt x="1" y="8935"/>
                  </a:lnTo>
                  <a:lnTo>
                    <a:pt x="8935" y="8935"/>
                  </a:lnTo>
                  <a:lnTo>
                    <a:pt x="8935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0" name="Google Shape;8310;p30"/>
            <p:cNvSpPr/>
            <p:nvPr/>
          </p:nvSpPr>
          <p:spPr>
            <a:xfrm>
              <a:off x="3610937" y="2980298"/>
              <a:ext cx="199515" cy="199541"/>
            </a:xfrm>
            <a:custGeom>
              <a:rect b="b" l="l" r="r" t="t"/>
              <a:pathLst>
                <a:path extrusionOk="0" h="7611" w="7610">
                  <a:moveTo>
                    <a:pt x="0" y="1"/>
                  </a:moveTo>
                  <a:lnTo>
                    <a:pt x="0" y="7610"/>
                  </a:lnTo>
                  <a:lnTo>
                    <a:pt x="7610" y="7610"/>
                  </a:lnTo>
                  <a:lnTo>
                    <a:pt x="761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1" name="Google Shape;8311;p30"/>
            <p:cNvSpPr/>
            <p:nvPr/>
          </p:nvSpPr>
          <p:spPr>
            <a:xfrm>
              <a:off x="3610937" y="2980219"/>
              <a:ext cx="199515" cy="199620"/>
            </a:xfrm>
            <a:custGeom>
              <a:rect b="b" l="l" r="r" t="t"/>
              <a:pathLst>
                <a:path extrusionOk="0" h="7614" w="7610">
                  <a:moveTo>
                    <a:pt x="7084" y="0"/>
                  </a:moveTo>
                  <a:lnTo>
                    <a:pt x="7084" y="7084"/>
                  </a:lnTo>
                  <a:lnTo>
                    <a:pt x="0" y="7084"/>
                  </a:lnTo>
                  <a:lnTo>
                    <a:pt x="0" y="7613"/>
                  </a:lnTo>
                  <a:lnTo>
                    <a:pt x="7610" y="7613"/>
                  </a:lnTo>
                  <a:lnTo>
                    <a:pt x="7610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2" name="Google Shape;8312;p30"/>
            <p:cNvSpPr/>
            <p:nvPr/>
          </p:nvSpPr>
          <p:spPr>
            <a:xfrm>
              <a:off x="3659832" y="3029220"/>
              <a:ext cx="101724" cy="101698"/>
            </a:xfrm>
            <a:custGeom>
              <a:rect b="b" l="l" r="r" t="t"/>
              <a:pathLst>
                <a:path extrusionOk="0" h="3879" w="3880">
                  <a:moveTo>
                    <a:pt x="341" y="0"/>
                  </a:moveTo>
                  <a:cubicBezTo>
                    <a:pt x="153" y="0"/>
                    <a:pt x="1" y="152"/>
                    <a:pt x="1" y="340"/>
                  </a:cubicBezTo>
                  <a:lnTo>
                    <a:pt x="1" y="3535"/>
                  </a:lnTo>
                  <a:cubicBezTo>
                    <a:pt x="1" y="3723"/>
                    <a:pt x="153" y="3875"/>
                    <a:pt x="341" y="3879"/>
                  </a:cubicBezTo>
                  <a:lnTo>
                    <a:pt x="3539" y="3879"/>
                  </a:lnTo>
                  <a:cubicBezTo>
                    <a:pt x="3727" y="3879"/>
                    <a:pt x="3879" y="3723"/>
                    <a:pt x="3879" y="3535"/>
                  </a:cubicBezTo>
                  <a:lnTo>
                    <a:pt x="3879" y="340"/>
                  </a:lnTo>
                  <a:cubicBezTo>
                    <a:pt x="3879" y="152"/>
                    <a:pt x="3727" y="0"/>
                    <a:pt x="353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3" name="Google Shape;8313;p30"/>
            <p:cNvSpPr/>
            <p:nvPr/>
          </p:nvSpPr>
          <p:spPr>
            <a:xfrm>
              <a:off x="3674750" y="3044111"/>
              <a:ext cx="71888" cy="71810"/>
            </a:xfrm>
            <a:custGeom>
              <a:rect b="b" l="l" r="r" t="t"/>
              <a:pathLst>
                <a:path extrusionOk="0" h="2739" w="2742">
                  <a:moveTo>
                    <a:pt x="0" y="1"/>
                  </a:moveTo>
                  <a:lnTo>
                    <a:pt x="0" y="2739"/>
                  </a:lnTo>
                  <a:lnTo>
                    <a:pt x="2742" y="273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4" name="Google Shape;8314;p30"/>
            <p:cNvSpPr/>
            <p:nvPr/>
          </p:nvSpPr>
          <p:spPr>
            <a:xfrm>
              <a:off x="3531550" y="2900937"/>
              <a:ext cx="358288" cy="358262"/>
            </a:xfrm>
            <a:custGeom>
              <a:rect b="b" l="l" r="r" t="t"/>
              <a:pathLst>
                <a:path extrusionOk="0" h="13665" w="13666">
                  <a:moveTo>
                    <a:pt x="4680" y="398"/>
                  </a:moveTo>
                  <a:cubicBezTo>
                    <a:pt x="4839" y="406"/>
                    <a:pt x="4839" y="641"/>
                    <a:pt x="4680" y="648"/>
                  </a:cubicBezTo>
                  <a:cubicBezTo>
                    <a:pt x="4524" y="641"/>
                    <a:pt x="4524" y="406"/>
                    <a:pt x="4680" y="398"/>
                  </a:cubicBezTo>
                  <a:close/>
                  <a:moveTo>
                    <a:pt x="6831" y="398"/>
                  </a:moveTo>
                  <a:cubicBezTo>
                    <a:pt x="6991" y="406"/>
                    <a:pt x="6991" y="641"/>
                    <a:pt x="6831" y="648"/>
                  </a:cubicBezTo>
                  <a:cubicBezTo>
                    <a:pt x="6675" y="641"/>
                    <a:pt x="6675" y="406"/>
                    <a:pt x="6831" y="398"/>
                  </a:cubicBezTo>
                  <a:close/>
                  <a:moveTo>
                    <a:pt x="8986" y="398"/>
                  </a:moveTo>
                  <a:cubicBezTo>
                    <a:pt x="9142" y="406"/>
                    <a:pt x="9142" y="641"/>
                    <a:pt x="8986" y="648"/>
                  </a:cubicBezTo>
                  <a:cubicBezTo>
                    <a:pt x="8827" y="641"/>
                    <a:pt x="8827" y="406"/>
                    <a:pt x="8986" y="398"/>
                  </a:cubicBezTo>
                  <a:close/>
                  <a:moveTo>
                    <a:pt x="525" y="4555"/>
                  </a:moveTo>
                  <a:cubicBezTo>
                    <a:pt x="590" y="4555"/>
                    <a:pt x="653" y="4604"/>
                    <a:pt x="653" y="4679"/>
                  </a:cubicBezTo>
                  <a:cubicBezTo>
                    <a:pt x="653" y="4748"/>
                    <a:pt x="595" y="4806"/>
                    <a:pt x="526" y="4806"/>
                  </a:cubicBezTo>
                  <a:cubicBezTo>
                    <a:pt x="414" y="4806"/>
                    <a:pt x="356" y="4668"/>
                    <a:pt x="435" y="4592"/>
                  </a:cubicBezTo>
                  <a:cubicBezTo>
                    <a:pt x="461" y="4566"/>
                    <a:pt x="494" y="4555"/>
                    <a:pt x="525" y="4555"/>
                  </a:cubicBezTo>
                  <a:close/>
                  <a:moveTo>
                    <a:pt x="13140" y="4553"/>
                  </a:moveTo>
                  <a:cubicBezTo>
                    <a:pt x="13253" y="4553"/>
                    <a:pt x="13310" y="4690"/>
                    <a:pt x="13231" y="4770"/>
                  </a:cubicBezTo>
                  <a:cubicBezTo>
                    <a:pt x="13205" y="4795"/>
                    <a:pt x="13174" y="4807"/>
                    <a:pt x="13143" y="4807"/>
                  </a:cubicBezTo>
                  <a:cubicBezTo>
                    <a:pt x="13077" y="4807"/>
                    <a:pt x="13013" y="4756"/>
                    <a:pt x="13013" y="4679"/>
                  </a:cubicBezTo>
                  <a:cubicBezTo>
                    <a:pt x="13013" y="4611"/>
                    <a:pt x="13071" y="4553"/>
                    <a:pt x="13140" y="4553"/>
                  </a:cubicBezTo>
                  <a:close/>
                  <a:moveTo>
                    <a:pt x="525" y="6706"/>
                  </a:moveTo>
                  <a:cubicBezTo>
                    <a:pt x="590" y="6706"/>
                    <a:pt x="653" y="6755"/>
                    <a:pt x="653" y="6831"/>
                  </a:cubicBezTo>
                  <a:cubicBezTo>
                    <a:pt x="653" y="6899"/>
                    <a:pt x="595" y="6957"/>
                    <a:pt x="526" y="6957"/>
                  </a:cubicBezTo>
                  <a:cubicBezTo>
                    <a:pt x="414" y="6957"/>
                    <a:pt x="356" y="6823"/>
                    <a:pt x="435" y="6744"/>
                  </a:cubicBezTo>
                  <a:cubicBezTo>
                    <a:pt x="461" y="6718"/>
                    <a:pt x="494" y="6706"/>
                    <a:pt x="525" y="6706"/>
                  </a:cubicBezTo>
                  <a:close/>
                  <a:moveTo>
                    <a:pt x="13140" y="6707"/>
                  </a:moveTo>
                  <a:cubicBezTo>
                    <a:pt x="13253" y="6707"/>
                    <a:pt x="13310" y="6841"/>
                    <a:pt x="13231" y="6921"/>
                  </a:cubicBezTo>
                  <a:cubicBezTo>
                    <a:pt x="13205" y="6947"/>
                    <a:pt x="13174" y="6958"/>
                    <a:pt x="13143" y="6958"/>
                  </a:cubicBezTo>
                  <a:cubicBezTo>
                    <a:pt x="13077" y="6958"/>
                    <a:pt x="13013" y="6907"/>
                    <a:pt x="13013" y="6831"/>
                  </a:cubicBezTo>
                  <a:cubicBezTo>
                    <a:pt x="13013" y="6762"/>
                    <a:pt x="13071" y="6707"/>
                    <a:pt x="13140" y="6707"/>
                  </a:cubicBezTo>
                  <a:close/>
                  <a:moveTo>
                    <a:pt x="525" y="8857"/>
                  </a:moveTo>
                  <a:cubicBezTo>
                    <a:pt x="590" y="8857"/>
                    <a:pt x="653" y="8906"/>
                    <a:pt x="653" y="8982"/>
                  </a:cubicBezTo>
                  <a:cubicBezTo>
                    <a:pt x="653" y="9054"/>
                    <a:pt x="595" y="9109"/>
                    <a:pt x="526" y="9109"/>
                  </a:cubicBezTo>
                  <a:cubicBezTo>
                    <a:pt x="414" y="9109"/>
                    <a:pt x="356" y="8975"/>
                    <a:pt x="435" y="8895"/>
                  </a:cubicBezTo>
                  <a:cubicBezTo>
                    <a:pt x="461" y="8869"/>
                    <a:pt x="494" y="8857"/>
                    <a:pt x="525" y="8857"/>
                  </a:cubicBezTo>
                  <a:close/>
                  <a:moveTo>
                    <a:pt x="13134" y="8859"/>
                  </a:moveTo>
                  <a:cubicBezTo>
                    <a:pt x="13136" y="8859"/>
                    <a:pt x="13138" y="8859"/>
                    <a:pt x="13140" y="8859"/>
                  </a:cubicBezTo>
                  <a:cubicBezTo>
                    <a:pt x="13253" y="8859"/>
                    <a:pt x="13310" y="8993"/>
                    <a:pt x="13231" y="9072"/>
                  </a:cubicBezTo>
                  <a:cubicBezTo>
                    <a:pt x="13205" y="9098"/>
                    <a:pt x="13174" y="9109"/>
                    <a:pt x="13143" y="9109"/>
                  </a:cubicBezTo>
                  <a:cubicBezTo>
                    <a:pt x="13077" y="9109"/>
                    <a:pt x="13013" y="9058"/>
                    <a:pt x="13013" y="8982"/>
                  </a:cubicBezTo>
                  <a:cubicBezTo>
                    <a:pt x="13013" y="8915"/>
                    <a:pt x="13068" y="8859"/>
                    <a:pt x="13134" y="8859"/>
                  </a:cubicBezTo>
                  <a:close/>
                  <a:moveTo>
                    <a:pt x="4680" y="13013"/>
                  </a:moveTo>
                  <a:cubicBezTo>
                    <a:pt x="4839" y="13024"/>
                    <a:pt x="4839" y="13256"/>
                    <a:pt x="4680" y="13266"/>
                  </a:cubicBezTo>
                  <a:cubicBezTo>
                    <a:pt x="4524" y="13256"/>
                    <a:pt x="4524" y="13024"/>
                    <a:pt x="4680" y="13013"/>
                  </a:cubicBezTo>
                  <a:close/>
                  <a:moveTo>
                    <a:pt x="6831" y="13013"/>
                  </a:moveTo>
                  <a:cubicBezTo>
                    <a:pt x="6991" y="13024"/>
                    <a:pt x="6991" y="13256"/>
                    <a:pt x="6831" y="13266"/>
                  </a:cubicBezTo>
                  <a:cubicBezTo>
                    <a:pt x="6675" y="13256"/>
                    <a:pt x="6675" y="13024"/>
                    <a:pt x="6831" y="13013"/>
                  </a:cubicBezTo>
                  <a:close/>
                  <a:moveTo>
                    <a:pt x="8986" y="13013"/>
                  </a:moveTo>
                  <a:cubicBezTo>
                    <a:pt x="9142" y="13024"/>
                    <a:pt x="9142" y="13256"/>
                    <a:pt x="8986" y="13266"/>
                  </a:cubicBezTo>
                  <a:cubicBezTo>
                    <a:pt x="8827" y="13256"/>
                    <a:pt x="8827" y="13024"/>
                    <a:pt x="8986" y="13013"/>
                  </a:cubicBezTo>
                  <a:close/>
                  <a:moveTo>
                    <a:pt x="4680" y="0"/>
                  </a:moveTo>
                  <a:cubicBezTo>
                    <a:pt x="4104" y="0"/>
                    <a:pt x="3948" y="793"/>
                    <a:pt x="4481" y="1011"/>
                  </a:cubicBezTo>
                  <a:lnTo>
                    <a:pt x="4481" y="2166"/>
                  </a:lnTo>
                  <a:lnTo>
                    <a:pt x="2366" y="2166"/>
                  </a:lnTo>
                  <a:cubicBezTo>
                    <a:pt x="2257" y="2166"/>
                    <a:pt x="2166" y="2256"/>
                    <a:pt x="2166" y="2365"/>
                  </a:cubicBezTo>
                  <a:lnTo>
                    <a:pt x="2166" y="4480"/>
                  </a:lnTo>
                  <a:lnTo>
                    <a:pt x="1011" y="4480"/>
                  </a:lnTo>
                  <a:cubicBezTo>
                    <a:pt x="920" y="4256"/>
                    <a:pt x="726" y="4154"/>
                    <a:pt x="532" y="4154"/>
                  </a:cubicBezTo>
                  <a:cubicBezTo>
                    <a:pt x="266" y="4154"/>
                    <a:pt x="1" y="4346"/>
                    <a:pt x="1" y="4679"/>
                  </a:cubicBezTo>
                  <a:cubicBezTo>
                    <a:pt x="1" y="4933"/>
                    <a:pt x="178" y="5147"/>
                    <a:pt x="424" y="5197"/>
                  </a:cubicBezTo>
                  <a:cubicBezTo>
                    <a:pt x="458" y="5204"/>
                    <a:pt x="492" y="5207"/>
                    <a:pt x="525" y="5207"/>
                  </a:cubicBezTo>
                  <a:cubicBezTo>
                    <a:pt x="735" y="5207"/>
                    <a:pt x="930" y="5082"/>
                    <a:pt x="1011" y="4879"/>
                  </a:cubicBezTo>
                  <a:lnTo>
                    <a:pt x="2166" y="4879"/>
                  </a:lnTo>
                  <a:lnTo>
                    <a:pt x="2166" y="6631"/>
                  </a:lnTo>
                  <a:lnTo>
                    <a:pt x="1011" y="6631"/>
                  </a:lnTo>
                  <a:cubicBezTo>
                    <a:pt x="920" y="6407"/>
                    <a:pt x="726" y="6305"/>
                    <a:pt x="532" y="6305"/>
                  </a:cubicBezTo>
                  <a:cubicBezTo>
                    <a:pt x="266" y="6305"/>
                    <a:pt x="1" y="6497"/>
                    <a:pt x="1" y="6831"/>
                  </a:cubicBezTo>
                  <a:cubicBezTo>
                    <a:pt x="1" y="7084"/>
                    <a:pt x="178" y="7298"/>
                    <a:pt x="424" y="7349"/>
                  </a:cubicBezTo>
                  <a:cubicBezTo>
                    <a:pt x="458" y="7355"/>
                    <a:pt x="492" y="7358"/>
                    <a:pt x="525" y="7358"/>
                  </a:cubicBezTo>
                  <a:cubicBezTo>
                    <a:pt x="735" y="7358"/>
                    <a:pt x="930" y="7234"/>
                    <a:pt x="1011" y="7033"/>
                  </a:cubicBezTo>
                  <a:lnTo>
                    <a:pt x="2166" y="7033"/>
                  </a:lnTo>
                  <a:lnTo>
                    <a:pt x="2166" y="8783"/>
                  </a:lnTo>
                  <a:lnTo>
                    <a:pt x="1011" y="8783"/>
                  </a:lnTo>
                  <a:cubicBezTo>
                    <a:pt x="920" y="8557"/>
                    <a:pt x="726" y="8455"/>
                    <a:pt x="533" y="8455"/>
                  </a:cubicBezTo>
                  <a:cubicBezTo>
                    <a:pt x="267" y="8455"/>
                    <a:pt x="1" y="8648"/>
                    <a:pt x="1" y="8982"/>
                  </a:cubicBezTo>
                  <a:cubicBezTo>
                    <a:pt x="1" y="9232"/>
                    <a:pt x="178" y="9449"/>
                    <a:pt x="424" y="9496"/>
                  </a:cubicBezTo>
                  <a:cubicBezTo>
                    <a:pt x="459" y="9503"/>
                    <a:pt x="494" y="9507"/>
                    <a:pt x="529" y="9507"/>
                  </a:cubicBezTo>
                  <a:cubicBezTo>
                    <a:pt x="738" y="9507"/>
                    <a:pt x="930" y="9380"/>
                    <a:pt x="1011" y="9181"/>
                  </a:cubicBezTo>
                  <a:lnTo>
                    <a:pt x="2166" y="9181"/>
                  </a:lnTo>
                  <a:lnTo>
                    <a:pt x="2166" y="11296"/>
                  </a:lnTo>
                  <a:cubicBezTo>
                    <a:pt x="2166" y="11405"/>
                    <a:pt x="2257" y="11495"/>
                    <a:pt x="2366" y="11495"/>
                  </a:cubicBezTo>
                  <a:lnTo>
                    <a:pt x="4481" y="11495"/>
                  </a:lnTo>
                  <a:lnTo>
                    <a:pt x="4481" y="12651"/>
                  </a:lnTo>
                  <a:cubicBezTo>
                    <a:pt x="3945" y="12868"/>
                    <a:pt x="4104" y="13661"/>
                    <a:pt x="4680" y="13661"/>
                  </a:cubicBezTo>
                  <a:cubicBezTo>
                    <a:pt x="4930" y="13661"/>
                    <a:pt x="5147" y="13484"/>
                    <a:pt x="5194" y="13237"/>
                  </a:cubicBezTo>
                  <a:cubicBezTo>
                    <a:pt x="5245" y="12991"/>
                    <a:pt x="5111" y="12745"/>
                    <a:pt x="4879" y="12651"/>
                  </a:cubicBezTo>
                  <a:lnTo>
                    <a:pt x="4879" y="11499"/>
                  </a:lnTo>
                  <a:lnTo>
                    <a:pt x="6632" y="11499"/>
                  </a:lnTo>
                  <a:lnTo>
                    <a:pt x="6632" y="12651"/>
                  </a:lnTo>
                  <a:cubicBezTo>
                    <a:pt x="6096" y="12872"/>
                    <a:pt x="6255" y="13665"/>
                    <a:pt x="6831" y="13665"/>
                  </a:cubicBezTo>
                  <a:cubicBezTo>
                    <a:pt x="7081" y="13665"/>
                    <a:pt x="7298" y="13487"/>
                    <a:pt x="7345" y="13241"/>
                  </a:cubicBezTo>
                  <a:cubicBezTo>
                    <a:pt x="7396" y="12995"/>
                    <a:pt x="7262" y="12748"/>
                    <a:pt x="7030" y="12651"/>
                  </a:cubicBezTo>
                  <a:lnTo>
                    <a:pt x="7030" y="11499"/>
                  </a:lnTo>
                  <a:lnTo>
                    <a:pt x="8783" y="11499"/>
                  </a:lnTo>
                  <a:lnTo>
                    <a:pt x="8783" y="12651"/>
                  </a:lnTo>
                  <a:cubicBezTo>
                    <a:pt x="8247" y="12872"/>
                    <a:pt x="8407" y="13665"/>
                    <a:pt x="8983" y="13665"/>
                  </a:cubicBezTo>
                  <a:cubicBezTo>
                    <a:pt x="9232" y="13665"/>
                    <a:pt x="9450" y="13487"/>
                    <a:pt x="9497" y="13241"/>
                  </a:cubicBezTo>
                  <a:cubicBezTo>
                    <a:pt x="9547" y="12995"/>
                    <a:pt x="9413" y="12748"/>
                    <a:pt x="9182" y="12651"/>
                  </a:cubicBezTo>
                  <a:lnTo>
                    <a:pt x="9182" y="11499"/>
                  </a:lnTo>
                  <a:lnTo>
                    <a:pt x="11297" y="11499"/>
                  </a:lnTo>
                  <a:cubicBezTo>
                    <a:pt x="11409" y="11499"/>
                    <a:pt x="11496" y="11408"/>
                    <a:pt x="11496" y="11296"/>
                  </a:cubicBezTo>
                  <a:lnTo>
                    <a:pt x="11496" y="9181"/>
                  </a:lnTo>
                  <a:lnTo>
                    <a:pt x="12651" y="9181"/>
                  </a:lnTo>
                  <a:cubicBezTo>
                    <a:pt x="12733" y="9384"/>
                    <a:pt x="12927" y="9509"/>
                    <a:pt x="13138" y="9509"/>
                  </a:cubicBezTo>
                  <a:cubicBezTo>
                    <a:pt x="13171" y="9509"/>
                    <a:pt x="13204" y="9506"/>
                    <a:pt x="13238" y="9500"/>
                  </a:cubicBezTo>
                  <a:cubicBezTo>
                    <a:pt x="13488" y="9449"/>
                    <a:pt x="13665" y="9232"/>
                    <a:pt x="13665" y="8982"/>
                  </a:cubicBezTo>
                  <a:cubicBezTo>
                    <a:pt x="13665" y="8649"/>
                    <a:pt x="13400" y="8456"/>
                    <a:pt x="13133" y="8456"/>
                  </a:cubicBezTo>
                  <a:cubicBezTo>
                    <a:pt x="12939" y="8456"/>
                    <a:pt x="12744" y="8558"/>
                    <a:pt x="12651" y="8783"/>
                  </a:cubicBezTo>
                  <a:lnTo>
                    <a:pt x="11496" y="8783"/>
                  </a:lnTo>
                  <a:lnTo>
                    <a:pt x="11496" y="7030"/>
                  </a:lnTo>
                  <a:lnTo>
                    <a:pt x="11500" y="7033"/>
                  </a:lnTo>
                  <a:lnTo>
                    <a:pt x="12655" y="7033"/>
                  </a:lnTo>
                  <a:cubicBezTo>
                    <a:pt x="12736" y="7234"/>
                    <a:pt x="12931" y="7358"/>
                    <a:pt x="13141" y="7358"/>
                  </a:cubicBezTo>
                  <a:cubicBezTo>
                    <a:pt x="13174" y="7358"/>
                    <a:pt x="13208" y="7355"/>
                    <a:pt x="13242" y="7349"/>
                  </a:cubicBezTo>
                  <a:cubicBezTo>
                    <a:pt x="13488" y="7298"/>
                    <a:pt x="13665" y="7084"/>
                    <a:pt x="13665" y="6831"/>
                  </a:cubicBezTo>
                  <a:cubicBezTo>
                    <a:pt x="13665" y="6497"/>
                    <a:pt x="13400" y="6305"/>
                    <a:pt x="13134" y="6305"/>
                  </a:cubicBezTo>
                  <a:cubicBezTo>
                    <a:pt x="12940" y="6305"/>
                    <a:pt x="12747" y="6407"/>
                    <a:pt x="12655" y="6631"/>
                  </a:cubicBezTo>
                  <a:lnTo>
                    <a:pt x="11500" y="6631"/>
                  </a:lnTo>
                  <a:lnTo>
                    <a:pt x="11500" y="4879"/>
                  </a:lnTo>
                  <a:lnTo>
                    <a:pt x="12655" y="4879"/>
                  </a:lnTo>
                  <a:cubicBezTo>
                    <a:pt x="12736" y="5082"/>
                    <a:pt x="12931" y="5207"/>
                    <a:pt x="13141" y="5207"/>
                  </a:cubicBezTo>
                  <a:cubicBezTo>
                    <a:pt x="13174" y="5207"/>
                    <a:pt x="13208" y="5204"/>
                    <a:pt x="13242" y="5197"/>
                  </a:cubicBezTo>
                  <a:cubicBezTo>
                    <a:pt x="13488" y="5147"/>
                    <a:pt x="13665" y="4933"/>
                    <a:pt x="13665" y="4679"/>
                  </a:cubicBezTo>
                  <a:cubicBezTo>
                    <a:pt x="13665" y="4346"/>
                    <a:pt x="13400" y="4154"/>
                    <a:pt x="13134" y="4154"/>
                  </a:cubicBezTo>
                  <a:cubicBezTo>
                    <a:pt x="12940" y="4154"/>
                    <a:pt x="12747" y="4256"/>
                    <a:pt x="12655" y="4480"/>
                  </a:cubicBezTo>
                  <a:lnTo>
                    <a:pt x="11500" y="4480"/>
                  </a:lnTo>
                  <a:lnTo>
                    <a:pt x="11500" y="2365"/>
                  </a:lnTo>
                  <a:cubicBezTo>
                    <a:pt x="11500" y="2256"/>
                    <a:pt x="11409" y="2166"/>
                    <a:pt x="11300" y="2166"/>
                  </a:cubicBezTo>
                  <a:lnTo>
                    <a:pt x="10438" y="2166"/>
                  </a:lnTo>
                  <a:cubicBezTo>
                    <a:pt x="10174" y="2166"/>
                    <a:pt x="10174" y="2564"/>
                    <a:pt x="10438" y="2564"/>
                  </a:cubicBezTo>
                  <a:lnTo>
                    <a:pt x="11098" y="2564"/>
                  </a:lnTo>
                  <a:lnTo>
                    <a:pt x="11098" y="4679"/>
                  </a:lnTo>
                  <a:lnTo>
                    <a:pt x="11098" y="6831"/>
                  </a:lnTo>
                  <a:lnTo>
                    <a:pt x="11098" y="8982"/>
                  </a:lnTo>
                  <a:lnTo>
                    <a:pt x="11098" y="11097"/>
                  </a:lnTo>
                  <a:lnTo>
                    <a:pt x="2568" y="11097"/>
                  </a:lnTo>
                  <a:lnTo>
                    <a:pt x="2568" y="8982"/>
                  </a:lnTo>
                  <a:lnTo>
                    <a:pt x="2568" y="6831"/>
                  </a:lnTo>
                  <a:lnTo>
                    <a:pt x="2568" y="4679"/>
                  </a:lnTo>
                  <a:lnTo>
                    <a:pt x="2568" y="2564"/>
                  </a:lnTo>
                  <a:lnTo>
                    <a:pt x="9653" y="2564"/>
                  </a:lnTo>
                  <a:cubicBezTo>
                    <a:pt x="9917" y="2564"/>
                    <a:pt x="9917" y="2166"/>
                    <a:pt x="9653" y="2166"/>
                  </a:cubicBezTo>
                  <a:lnTo>
                    <a:pt x="9189" y="2166"/>
                  </a:lnTo>
                  <a:lnTo>
                    <a:pt x="9189" y="1011"/>
                  </a:lnTo>
                  <a:cubicBezTo>
                    <a:pt x="9421" y="916"/>
                    <a:pt x="9551" y="670"/>
                    <a:pt x="9504" y="424"/>
                  </a:cubicBezTo>
                  <a:cubicBezTo>
                    <a:pt x="9453" y="178"/>
                    <a:pt x="9240" y="0"/>
                    <a:pt x="8986" y="0"/>
                  </a:cubicBezTo>
                  <a:cubicBezTo>
                    <a:pt x="8410" y="0"/>
                    <a:pt x="8255" y="793"/>
                    <a:pt x="8787" y="1011"/>
                  </a:cubicBezTo>
                  <a:lnTo>
                    <a:pt x="8787" y="2166"/>
                  </a:lnTo>
                  <a:lnTo>
                    <a:pt x="7038" y="2166"/>
                  </a:lnTo>
                  <a:lnTo>
                    <a:pt x="7038" y="1011"/>
                  </a:lnTo>
                  <a:cubicBezTo>
                    <a:pt x="7269" y="916"/>
                    <a:pt x="7400" y="670"/>
                    <a:pt x="7353" y="424"/>
                  </a:cubicBezTo>
                  <a:cubicBezTo>
                    <a:pt x="7302" y="178"/>
                    <a:pt x="7088" y="0"/>
                    <a:pt x="6835" y="0"/>
                  </a:cubicBezTo>
                  <a:cubicBezTo>
                    <a:pt x="6259" y="0"/>
                    <a:pt x="6103" y="790"/>
                    <a:pt x="6636" y="1011"/>
                  </a:cubicBezTo>
                  <a:lnTo>
                    <a:pt x="6636" y="2166"/>
                  </a:lnTo>
                  <a:lnTo>
                    <a:pt x="4883" y="2166"/>
                  </a:lnTo>
                  <a:lnTo>
                    <a:pt x="4883" y="1011"/>
                  </a:lnTo>
                  <a:cubicBezTo>
                    <a:pt x="5115" y="916"/>
                    <a:pt x="5245" y="670"/>
                    <a:pt x="5198" y="424"/>
                  </a:cubicBezTo>
                  <a:cubicBezTo>
                    <a:pt x="5151" y="178"/>
                    <a:pt x="4933" y="0"/>
                    <a:pt x="4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5" name="Google Shape;8315;p30"/>
            <p:cNvSpPr/>
            <p:nvPr/>
          </p:nvSpPr>
          <p:spPr>
            <a:xfrm>
              <a:off x="3605719" y="2975002"/>
              <a:ext cx="210055" cy="210055"/>
            </a:xfrm>
            <a:custGeom>
              <a:rect b="b" l="l" r="r" t="t"/>
              <a:pathLst>
                <a:path extrusionOk="0" h="8012" w="8012">
                  <a:moveTo>
                    <a:pt x="199" y="0"/>
                  </a:moveTo>
                  <a:cubicBezTo>
                    <a:pt x="87" y="0"/>
                    <a:pt x="0" y="91"/>
                    <a:pt x="0" y="199"/>
                  </a:cubicBezTo>
                  <a:lnTo>
                    <a:pt x="0" y="5762"/>
                  </a:lnTo>
                  <a:cubicBezTo>
                    <a:pt x="0" y="5894"/>
                    <a:pt x="100" y="5960"/>
                    <a:pt x="199" y="5960"/>
                  </a:cubicBezTo>
                  <a:cubicBezTo>
                    <a:pt x="299" y="5960"/>
                    <a:pt x="399" y="5894"/>
                    <a:pt x="399" y="5762"/>
                  </a:cubicBezTo>
                  <a:lnTo>
                    <a:pt x="399" y="402"/>
                  </a:lnTo>
                  <a:lnTo>
                    <a:pt x="7609" y="402"/>
                  </a:lnTo>
                  <a:lnTo>
                    <a:pt x="7609" y="7613"/>
                  </a:lnTo>
                  <a:lnTo>
                    <a:pt x="399" y="7613"/>
                  </a:lnTo>
                  <a:lnTo>
                    <a:pt x="399" y="6552"/>
                  </a:lnTo>
                  <a:cubicBezTo>
                    <a:pt x="399" y="6439"/>
                    <a:pt x="308" y="6349"/>
                    <a:pt x="199" y="6349"/>
                  </a:cubicBezTo>
                  <a:cubicBezTo>
                    <a:pt x="87" y="6349"/>
                    <a:pt x="0" y="6439"/>
                    <a:pt x="0" y="6552"/>
                  </a:cubicBezTo>
                  <a:lnTo>
                    <a:pt x="0" y="7812"/>
                  </a:lnTo>
                  <a:cubicBezTo>
                    <a:pt x="0" y="7924"/>
                    <a:pt x="87" y="8011"/>
                    <a:pt x="199" y="8011"/>
                  </a:cubicBezTo>
                  <a:lnTo>
                    <a:pt x="7809" y="8011"/>
                  </a:lnTo>
                  <a:cubicBezTo>
                    <a:pt x="7921" y="8011"/>
                    <a:pt x="8011" y="7924"/>
                    <a:pt x="8011" y="7812"/>
                  </a:cubicBezTo>
                  <a:lnTo>
                    <a:pt x="8011" y="199"/>
                  </a:lnTo>
                  <a:cubicBezTo>
                    <a:pt x="8011" y="91"/>
                    <a:pt x="7921" y="0"/>
                    <a:pt x="78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6" name="Google Shape;8316;p30"/>
            <p:cNvSpPr/>
            <p:nvPr/>
          </p:nvSpPr>
          <p:spPr>
            <a:xfrm>
              <a:off x="3669506" y="3038894"/>
              <a:ext cx="82375" cy="82349"/>
            </a:xfrm>
            <a:custGeom>
              <a:rect b="b" l="l" r="r" t="t"/>
              <a:pathLst>
                <a:path extrusionOk="0" h="3141" w="3142">
                  <a:moveTo>
                    <a:pt x="200" y="0"/>
                  </a:moveTo>
                  <a:cubicBezTo>
                    <a:pt x="92" y="0"/>
                    <a:pt x="1" y="87"/>
                    <a:pt x="1" y="200"/>
                  </a:cubicBezTo>
                  <a:lnTo>
                    <a:pt x="1" y="2941"/>
                  </a:lnTo>
                  <a:cubicBezTo>
                    <a:pt x="1" y="3050"/>
                    <a:pt x="92" y="3140"/>
                    <a:pt x="200" y="3140"/>
                  </a:cubicBezTo>
                  <a:lnTo>
                    <a:pt x="1258" y="3140"/>
                  </a:lnTo>
                  <a:cubicBezTo>
                    <a:pt x="1522" y="3140"/>
                    <a:pt x="1522" y="2738"/>
                    <a:pt x="1258" y="2738"/>
                  </a:cubicBezTo>
                  <a:lnTo>
                    <a:pt x="403" y="2738"/>
                  </a:lnTo>
                  <a:lnTo>
                    <a:pt x="403" y="399"/>
                  </a:lnTo>
                  <a:lnTo>
                    <a:pt x="2743" y="399"/>
                  </a:lnTo>
                  <a:lnTo>
                    <a:pt x="2743" y="2738"/>
                  </a:lnTo>
                  <a:lnTo>
                    <a:pt x="2047" y="2738"/>
                  </a:lnTo>
                  <a:cubicBezTo>
                    <a:pt x="1779" y="2738"/>
                    <a:pt x="1779" y="3140"/>
                    <a:pt x="2047" y="3140"/>
                  </a:cubicBezTo>
                  <a:lnTo>
                    <a:pt x="2942" y="3140"/>
                  </a:lnTo>
                  <a:cubicBezTo>
                    <a:pt x="3050" y="3140"/>
                    <a:pt x="3141" y="3050"/>
                    <a:pt x="3141" y="2938"/>
                  </a:cubicBezTo>
                  <a:lnTo>
                    <a:pt x="3141" y="200"/>
                  </a:lnTo>
                  <a:cubicBezTo>
                    <a:pt x="3141" y="87"/>
                    <a:pt x="3050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7" name="Google Shape;8317;p30"/>
            <p:cNvSpPr/>
            <p:nvPr/>
          </p:nvSpPr>
          <p:spPr>
            <a:xfrm>
              <a:off x="3632015" y="3001377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5"/>
                    <a:pt x="91" y="722"/>
                    <a:pt x="200" y="722"/>
                  </a:cubicBezTo>
                  <a:lnTo>
                    <a:pt x="522" y="722"/>
                  </a:lnTo>
                  <a:cubicBezTo>
                    <a:pt x="634" y="722"/>
                    <a:pt x="725" y="635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8" name="Google Shape;8318;p30"/>
            <p:cNvSpPr/>
            <p:nvPr/>
          </p:nvSpPr>
          <p:spPr>
            <a:xfrm>
              <a:off x="3659727" y="3001377"/>
              <a:ext cx="18929" cy="18929"/>
            </a:xfrm>
            <a:custGeom>
              <a:rect b="b" l="l" r="r" t="t"/>
              <a:pathLst>
                <a:path extrusionOk="0" h="722" w="722">
                  <a:moveTo>
                    <a:pt x="200" y="1"/>
                  </a:moveTo>
                  <a:cubicBezTo>
                    <a:pt x="88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5"/>
                    <a:pt x="88" y="722"/>
                    <a:pt x="200" y="722"/>
                  </a:cubicBezTo>
                  <a:lnTo>
                    <a:pt x="522" y="722"/>
                  </a:lnTo>
                  <a:cubicBezTo>
                    <a:pt x="631" y="722"/>
                    <a:pt x="722" y="635"/>
                    <a:pt x="722" y="522"/>
                  </a:cubicBezTo>
                  <a:lnTo>
                    <a:pt x="722" y="200"/>
                  </a:lnTo>
                  <a:cubicBezTo>
                    <a:pt x="722" y="91"/>
                    <a:pt x="631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9" name="Google Shape;8319;p30"/>
            <p:cNvSpPr/>
            <p:nvPr/>
          </p:nvSpPr>
          <p:spPr>
            <a:xfrm>
              <a:off x="3687361" y="3001377"/>
              <a:ext cx="19034" cy="18929"/>
            </a:xfrm>
            <a:custGeom>
              <a:rect b="b" l="l" r="r" t="t"/>
              <a:pathLst>
                <a:path extrusionOk="0" h="722" w="726">
                  <a:moveTo>
                    <a:pt x="200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5"/>
                    <a:pt x="91" y="722"/>
                    <a:pt x="200" y="722"/>
                  </a:cubicBezTo>
                  <a:lnTo>
                    <a:pt x="522" y="722"/>
                  </a:lnTo>
                  <a:cubicBezTo>
                    <a:pt x="635" y="722"/>
                    <a:pt x="725" y="635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5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0" name="Google Shape;8320;p30"/>
            <p:cNvSpPr/>
            <p:nvPr/>
          </p:nvSpPr>
          <p:spPr>
            <a:xfrm>
              <a:off x="3714994" y="3001377"/>
              <a:ext cx="19034" cy="18929"/>
            </a:xfrm>
            <a:custGeom>
              <a:rect b="b" l="l" r="r" t="t"/>
              <a:pathLst>
                <a:path extrusionOk="0" h="722" w="726">
                  <a:moveTo>
                    <a:pt x="204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5"/>
                    <a:pt x="91" y="722"/>
                    <a:pt x="204" y="722"/>
                  </a:cubicBezTo>
                  <a:lnTo>
                    <a:pt x="526" y="722"/>
                  </a:lnTo>
                  <a:cubicBezTo>
                    <a:pt x="635" y="722"/>
                    <a:pt x="725" y="635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5" y="1"/>
                    <a:pt x="5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1" name="Google Shape;8321;p30"/>
            <p:cNvSpPr/>
            <p:nvPr/>
          </p:nvSpPr>
          <p:spPr>
            <a:xfrm>
              <a:off x="3742811" y="3001377"/>
              <a:ext cx="18929" cy="18929"/>
            </a:xfrm>
            <a:custGeom>
              <a:rect b="b" l="l" r="r" t="t"/>
              <a:pathLst>
                <a:path extrusionOk="0" h="722" w="722">
                  <a:moveTo>
                    <a:pt x="200" y="1"/>
                  </a:moveTo>
                  <a:cubicBezTo>
                    <a:pt x="88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5"/>
                    <a:pt x="88" y="722"/>
                    <a:pt x="200" y="722"/>
                  </a:cubicBezTo>
                  <a:lnTo>
                    <a:pt x="522" y="722"/>
                  </a:lnTo>
                  <a:cubicBezTo>
                    <a:pt x="631" y="722"/>
                    <a:pt x="722" y="635"/>
                    <a:pt x="722" y="522"/>
                  </a:cubicBezTo>
                  <a:lnTo>
                    <a:pt x="722" y="200"/>
                  </a:lnTo>
                  <a:cubicBezTo>
                    <a:pt x="722" y="91"/>
                    <a:pt x="631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2" name="Google Shape;8322;p30"/>
            <p:cNvSpPr/>
            <p:nvPr/>
          </p:nvSpPr>
          <p:spPr>
            <a:xfrm>
              <a:off x="3770365" y="3001377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199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5"/>
                    <a:pt x="91" y="722"/>
                    <a:pt x="199" y="722"/>
                  </a:cubicBezTo>
                  <a:lnTo>
                    <a:pt x="522" y="722"/>
                  </a:lnTo>
                  <a:cubicBezTo>
                    <a:pt x="634" y="722"/>
                    <a:pt x="725" y="635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3" name="Google Shape;8323;p30"/>
            <p:cNvSpPr/>
            <p:nvPr/>
          </p:nvSpPr>
          <p:spPr>
            <a:xfrm>
              <a:off x="3632015" y="3139726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4" name="Google Shape;8324;p30"/>
            <p:cNvSpPr/>
            <p:nvPr/>
          </p:nvSpPr>
          <p:spPr>
            <a:xfrm>
              <a:off x="3659649" y="3139726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5" name="Google Shape;8325;p30"/>
            <p:cNvSpPr/>
            <p:nvPr/>
          </p:nvSpPr>
          <p:spPr>
            <a:xfrm>
              <a:off x="3687361" y="3139726"/>
              <a:ext cx="19034" cy="19034"/>
            </a:xfrm>
            <a:custGeom>
              <a:rect b="b" l="l" r="r" t="t"/>
              <a:pathLst>
                <a:path extrusionOk="0" h="726" w="726">
                  <a:moveTo>
                    <a:pt x="200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5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5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6" name="Google Shape;8326;p30"/>
            <p:cNvSpPr/>
            <p:nvPr/>
          </p:nvSpPr>
          <p:spPr>
            <a:xfrm>
              <a:off x="3714994" y="3139726"/>
              <a:ext cx="19034" cy="19034"/>
            </a:xfrm>
            <a:custGeom>
              <a:rect b="b" l="l" r="r" t="t"/>
              <a:pathLst>
                <a:path extrusionOk="0" h="726" w="726">
                  <a:moveTo>
                    <a:pt x="204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522"/>
                  </a:lnTo>
                  <a:cubicBezTo>
                    <a:pt x="1" y="634"/>
                    <a:pt x="91" y="725"/>
                    <a:pt x="204" y="725"/>
                  </a:cubicBezTo>
                  <a:lnTo>
                    <a:pt x="526" y="725"/>
                  </a:lnTo>
                  <a:cubicBezTo>
                    <a:pt x="635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5" y="1"/>
                    <a:pt x="5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7" name="Google Shape;8327;p30"/>
            <p:cNvSpPr/>
            <p:nvPr/>
          </p:nvSpPr>
          <p:spPr>
            <a:xfrm>
              <a:off x="3742732" y="3139726"/>
              <a:ext cx="18929" cy="19034"/>
            </a:xfrm>
            <a:custGeom>
              <a:rect b="b" l="l" r="r" t="t"/>
              <a:pathLst>
                <a:path extrusionOk="0" h="726" w="722">
                  <a:moveTo>
                    <a:pt x="200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1" y="634"/>
                    <a:pt x="721" y="522"/>
                  </a:cubicBezTo>
                  <a:lnTo>
                    <a:pt x="721" y="200"/>
                  </a:lnTo>
                  <a:cubicBezTo>
                    <a:pt x="721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8" name="Google Shape;8328;p30"/>
            <p:cNvSpPr/>
            <p:nvPr/>
          </p:nvSpPr>
          <p:spPr>
            <a:xfrm>
              <a:off x="3770365" y="3139726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3" y="1"/>
                  </a:moveTo>
                  <a:cubicBezTo>
                    <a:pt x="91" y="1"/>
                    <a:pt x="0" y="91"/>
                    <a:pt x="0" y="200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3" y="725"/>
                  </a:cubicBezTo>
                  <a:lnTo>
                    <a:pt x="525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200"/>
                  </a:lnTo>
                  <a:cubicBezTo>
                    <a:pt x="725" y="91"/>
                    <a:pt x="63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9" name="Google Shape;8329;p30"/>
            <p:cNvSpPr/>
            <p:nvPr/>
          </p:nvSpPr>
          <p:spPr>
            <a:xfrm>
              <a:off x="3632015" y="3029010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0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526"/>
                  </a:lnTo>
                  <a:cubicBezTo>
                    <a:pt x="0" y="635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5" y="635"/>
                    <a:pt x="725" y="526"/>
                  </a:cubicBezTo>
                  <a:lnTo>
                    <a:pt x="725" y="204"/>
                  </a:lnTo>
                  <a:cubicBezTo>
                    <a:pt x="725" y="91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0" name="Google Shape;8330;p30"/>
            <p:cNvSpPr/>
            <p:nvPr/>
          </p:nvSpPr>
          <p:spPr>
            <a:xfrm>
              <a:off x="3632015" y="3056748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0" y="0"/>
                  </a:moveTo>
                  <a:cubicBezTo>
                    <a:pt x="91" y="0"/>
                    <a:pt x="0" y="87"/>
                    <a:pt x="0" y="199"/>
                  </a:cubicBezTo>
                  <a:lnTo>
                    <a:pt x="0" y="522"/>
                  </a:lnTo>
                  <a:cubicBezTo>
                    <a:pt x="0" y="634"/>
                    <a:pt x="91" y="721"/>
                    <a:pt x="200" y="721"/>
                  </a:cubicBezTo>
                  <a:lnTo>
                    <a:pt x="522" y="721"/>
                  </a:lnTo>
                  <a:cubicBezTo>
                    <a:pt x="634" y="721"/>
                    <a:pt x="725" y="634"/>
                    <a:pt x="725" y="522"/>
                  </a:cubicBezTo>
                  <a:lnTo>
                    <a:pt x="725" y="199"/>
                  </a:lnTo>
                  <a:cubicBezTo>
                    <a:pt x="725" y="87"/>
                    <a:pt x="634" y="0"/>
                    <a:pt x="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1" name="Google Shape;8331;p30"/>
            <p:cNvSpPr/>
            <p:nvPr/>
          </p:nvSpPr>
          <p:spPr>
            <a:xfrm>
              <a:off x="3632015" y="3084381"/>
              <a:ext cx="19008" cy="19008"/>
            </a:xfrm>
            <a:custGeom>
              <a:rect b="b" l="l" r="r" t="t"/>
              <a:pathLst>
                <a:path extrusionOk="0" h="725" w="725">
                  <a:moveTo>
                    <a:pt x="200" y="0"/>
                  </a:moveTo>
                  <a:cubicBezTo>
                    <a:pt x="91" y="0"/>
                    <a:pt x="0" y="87"/>
                    <a:pt x="0" y="199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0" y="725"/>
                  </a:cubicBezTo>
                  <a:lnTo>
                    <a:pt x="522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199"/>
                  </a:lnTo>
                  <a:cubicBezTo>
                    <a:pt x="725" y="87"/>
                    <a:pt x="634" y="0"/>
                    <a:pt x="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2" name="Google Shape;8332;p30"/>
            <p:cNvSpPr/>
            <p:nvPr/>
          </p:nvSpPr>
          <p:spPr>
            <a:xfrm>
              <a:off x="3632015" y="3112093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0" y="1"/>
                  </a:moveTo>
                  <a:cubicBezTo>
                    <a:pt x="91" y="1"/>
                    <a:pt x="0" y="88"/>
                    <a:pt x="0" y="200"/>
                  </a:cubicBezTo>
                  <a:lnTo>
                    <a:pt x="0" y="522"/>
                  </a:lnTo>
                  <a:cubicBezTo>
                    <a:pt x="0" y="631"/>
                    <a:pt x="91" y="721"/>
                    <a:pt x="200" y="721"/>
                  </a:cubicBezTo>
                  <a:lnTo>
                    <a:pt x="522" y="721"/>
                  </a:lnTo>
                  <a:cubicBezTo>
                    <a:pt x="634" y="721"/>
                    <a:pt x="725" y="631"/>
                    <a:pt x="725" y="522"/>
                  </a:cubicBezTo>
                  <a:lnTo>
                    <a:pt x="725" y="200"/>
                  </a:lnTo>
                  <a:cubicBezTo>
                    <a:pt x="725" y="88"/>
                    <a:pt x="634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3" name="Google Shape;8333;p30"/>
            <p:cNvSpPr/>
            <p:nvPr/>
          </p:nvSpPr>
          <p:spPr>
            <a:xfrm>
              <a:off x="3770365" y="3029010"/>
              <a:ext cx="19008" cy="19034"/>
            </a:xfrm>
            <a:custGeom>
              <a:rect b="b" l="l" r="r" t="t"/>
              <a:pathLst>
                <a:path extrusionOk="0" h="726" w="725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526"/>
                  </a:lnTo>
                  <a:cubicBezTo>
                    <a:pt x="0" y="635"/>
                    <a:pt x="91" y="725"/>
                    <a:pt x="203" y="725"/>
                  </a:cubicBezTo>
                  <a:lnTo>
                    <a:pt x="525" y="725"/>
                  </a:lnTo>
                  <a:cubicBezTo>
                    <a:pt x="634" y="725"/>
                    <a:pt x="725" y="635"/>
                    <a:pt x="725" y="526"/>
                  </a:cubicBezTo>
                  <a:lnTo>
                    <a:pt x="725" y="204"/>
                  </a:lnTo>
                  <a:cubicBezTo>
                    <a:pt x="725" y="91"/>
                    <a:pt x="63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4" name="Google Shape;8334;p30"/>
            <p:cNvSpPr/>
            <p:nvPr/>
          </p:nvSpPr>
          <p:spPr>
            <a:xfrm>
              <a:off x="3770365" y="3056748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3" y="0"/>
                  </a:moveTo>
                  <a:cubicBezTo>
                    <a:pt x="91" y="0"/>
                    <a:pt x="0" y="87"/>
                    <a:pt x="0" y="199"/>
                  </a:cubicBezTo>
                  <a:lnTo>
                    <a:pt x="0" y="522"/>
                  </a:lnTo>
                  <a:cubicBezTo>
                    <a:pt x="0" y="634"/>
                    <a:pt x="91" y="721"/>
                    <a:pt x="203" y="721"/>
                  </a:cubicBezTo>
                  <a:lnTo>
                    <a:pt x="525" y="721"/>
                  </a:lnTo>
                  <a:cubicBezTo>
                    <a:pt x="634" y="721"/>
                    <a:pt x="725" y="634"/>
                    <a:pt x="725" y="522"/>
                  </a:cubicBezTo>
                  <a:lnTo>
                    <a:pt x="725" y="199"/>
                  </a:lnTo>
                  <a:cubicBezTo>
                    <a:pt x="725" y="87"/>
                    <a:pt x="634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5" name="Google Shape;8335;p30"/>
            <p:cNvSpPr/>
            <p:nvPr/>
          </p:nvSpPr>
          <p:spPr>
            <a:xfrm>
              <a:off x="3770365" y="3084381"/>
              <a:ext cx="19008" cy="19008"/>
            </a:xfrm>
            <a:custGeom>
              <a:rect b="b" l="l" r="r" t="t"/>
              <a:pathLst>
                <a:path extrusionOk="0" h="725" w="725">
                  <a:moveTo>
                    <a:pt x="203" y="0"/>
                  </a:moveTo>
                  <a:cubicBezTo>
                    <a:pt x="91" y="0"/>
                    <a:pt x="0" y="87"/>
                    <a:pt x="0" y="199"/>
                  </a:cubicBezTo>
                  <a:lnTo>
                    <a:pt x="0" y="522"/>
                  </a:lnTo>
                  <a:cubicBezTo>
                    <a:pt x="0" y="634"/>
                    <a:pt x="91" y="725"/>
                    <a:pt x="203" y="725"/>
                  </a:cubicBezTo>
                  <a:lnTo>
                    <a:pt x="525" y="725"/>
                  </a:lnTo>
                  <a:cubicBezTo>
                    <a:pt x="634" y="725"/>
                    <a:pt x="725" y="634"/>
                    <a:pt x="725" y="522"/>
                  </a:cubicBezTo>
                  <a:lnTo>
                    <a:pt x="725" y="199"/>
                  </a:lnTo>
                  <a:cubicBezTo>
                    <a:pt x="725" y="87"/>
                    <a:pt x="634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6" name="Google Shape;8336;p30"/>
            <p:cNvSpPr/>
            <p:nvPr/>
          </p:nvSpPr>
          <p:spPr>
            <a:xfrm>
              <a:off x="3770365" y="3112093"/>
              <a:ext cx="19008" cy="18929"/>
            </a:xfrm>
            <a:custGeom>
              <a:rect b="b" l="l" r="r" t="t"/>
              <a:pathLst>
                <a:path extrusionOk="0" h="722" w="725">
                  <a:moveTo>
                    <a:pt x="203" y="1"/>
                  </a:moveTo>
                  <a:cubicBezTo>
                    <a:pt x="91" y="1"/>
                    <a:pt x="0" y="88"/>
                    <a:pt x="0" y="200"/>
                  </a:cubicBezTo>
                  <a:lnTo>
                    <a:pt x="0" y="522"/>
                  </a:lnTo>
                  <a:cubicBezTo>
                    <a:pt x="0" y="631"/>
                    <a:pt x="91" y="721"/>
                    <a:pt x="203" y="721"/>
                  </a:cubicBezTo>
                  <a:lnTo>
                    <a:pt x="525" y="721"/>
                  </a:lnTo>
                  <a:cubicBezTo>
                    <a:pt x="634" y="721"/>
                    <a:pt x="725" y="631"/>
                    <a:pt x="725" y="522"/>
                  </a:cubicBezTo>
                  <a:lnTo>
                    <a:pt x="725" y="200"/>
                  </a:lnTo>
                  <a:cubicBezTo>
                    <a:pt x="725" y="88"/>
                    <a:pt x="63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37" name="Google Shape;8337;p30"/>
          <p:cNvGrpSpPr/>
          <p:nvPr/>
        </p:nvGrpSpPr>
        <p:grpSpPr>
          <a:xfrm>
            <a:off x="877343" y="1316696"/>
            <a:ext cx="334824" cy="358393"/>
            <a:chOff x="877343" y="1515946"/>
            <a:chExt cx="334824" cy="358393"/>
          </a:xfrm>
        </p:grpSpPr>
        <p:sp>
          <p:nvSpPr>
            <p:cNvPr id="8338" name="Google Shape;8338;p30"/>
            <p:cNvSpPr/>
            <p:nvPr/>
          </p:nvSpPr>
          <p:spPr>
            <a:xfrm>
              <a:off x="971542" y="1521268"/>
              <a:ext cx="146530" cy="347828"/>
            </a:xfrm>
            <a:custGeom>
              <a:rect b="b" l="l" r="r" t="t"/>
              <a:pathLst>
                <a:path extrusionOk="0" h="13267" w="5589">
                  <a:moveTo>
                    <a:pt x="0" y="1"/>
                  </a:moveTo>
                  <a:lnTo>
                    <a:pt x="0" y="13267"/>
                  </a:lnTo>
                  <a:lnTo>
                    <a:pt x="5589" y="13267"/>
                  </a:lnTo>
                  <a:lnTo>
                    <a:pt x="5589" y="1"/>
                  </a:lnTo>
                  <a:cubicBezTo>
                    <a:pt x="4756" y="605"/>
                    <a:pt x="3775" y="908"/>
                    <a:pt x="2795" y="908"/>
                  </a:cubicBezTo>
                  <a:cubicBezTo>
                    <a:pt x="1814" y="908"/>
                    <a:pt x="833" y="605"/>
                    <a:pt x="0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9" name="Google Shape;8339;p30"/>
            <p:cNvSpPr/>
            <p:nvPr/>
          </p:nvSpPr>
          <p:spPr>
            <a:xfrm>
              <a:off x="882560" y="1521268"/>
              <a:ext cx="153661" cy="347828"/>
            </a:xfrm>
            <a:custGeom>
              <a:rect b="b" l="l" r="r" t="t"/>
              <a:pathLst>
                <a:path extrusionOk="0" h="13267" w="5861">
                  <a:moveTo>
                    <a:pt x="1359" y="1"/>
                  </a:moveTo>
                  <a:lnTo>
                    <a:pt x="1359" y="5125"/>
                  </a:lnTo>
                  <a:cubicBezTo>
                    <a:pt x="1359" y="5875"/>
                    <a:pt x="751" y="6483"/>
                    <a:pt x="1" y="6483"/>
                  </a:cubicBezTo>
                  <a:lnTo>
                    <a:pt x="1" y="13267"/>
                  </a:lnTo>
                  <a:lnTo>
                    <a:pt x="5861" y="13267"/>
                  </a:lnTo>
                  <a:lnTo>
                    <a:pt x="5861" y="6632"/>
                  </a:lnTo>
                  <a:cubicBezTo>
                    <a:pt x="4753" y="6632"/>
                    <a:pt x="3854" y="5734"/>
                    <a:pt x="3854" y="4626"/>
                  </a:cubicBezTo>
                  <a:lnTo>
                    <a:pt x="3854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0" name="Google Shape;8340;p30"/>
            <p:cNvSpPr/>
            <p:nvPr/>
          </p:nvSpPr>
          <p:spPr>
            <a:xfrm>
              <a:off x="882560" y="1796525"/>
              <a:ext cx="153661" cy="49027"/>
            </a:xfrm>
            <a:custGeom>
              <a:rect b="b" l="l" r="r" t="t"/>
              <a:pathLst>
                <a:path extrusionOk="0" h="1870" w="5861">
                  <a:moveTo>
                    <a:pt x="1" y="1"/>
                  </a:moveTo>
                  <a:lnTo>
                    <a:pt x="1" y="1870"/>
                  </a:lnTo>
                  <a:lnTo>
                    <a:pt x="5861" y="1870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1" name="Google Shape;8341;p30"/>
            <p:cNvSpPr/>
            <p:nvPr/>
          </p:nvSpPr>
          <p:spPr>
            <a:xfrm>
              <a:off x="882560" y="1521268"/>
              <a:ext cx="153661" cy="266003"/>
            </a:xfrm>
            <a:custGeom>
              <a:rect b="b" l="l" r="r" t="t"/>
              <a:pathLst>
                <a:path extrusionOk="0" h="10146" w="5861">
                  <a:moveTo>
                    <a:pt x="1468" y="1"/>
                  </a:moveTo>
                  <a:lnTo>
                    <a:pt x="1468" y="8273"/>
                  </a:lnTo>
                  <a:lnTo>
                    <a:pt x="1" y="8273"/>
                  </a:lnTo>
                  <a:lnTo>
                    <a:pt x="1" y="10145"/>
                  </a:lnTo>
                  <a:lnTo>
                    <a:pt x="5861" y="10145"/>
                  </a:lnTo>
                  <a:lnTo>
                    <a:pt x="5861" y="8273"/>
                  </a:lnTo>
                  <a:lnTo>
                    <a:pt x="3340" y="8273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2" name="Google Shape;8342;p30"/>
            <p:cNvSpPr/>
            <p:nvPr/>
          </p:nvSpPr>
          <p:spPr>
            <a:xfrm>
              <a:off x="882560" y="1807169"/>
              <a:ext cx="153661" cy="27764"/>
            </a:xfrm>
            <a:custGeom>
              <a:rect b="b" l="l" r="r" t="t"/>
              <a:pathLst>
                <a:path extrusionOk="0" h="1059" w="5861">
                  <a:moveTo>
                    <a:pt x="1" y="1"/>
                  </a:moveTo>
                  <a:lnTo>
                    <a:pt x="1" y="1058"/>
                  </a:lnTo>
                  <a:lnTo>
                    <a:pt x="5861" y="1058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3" name="Google Shape;8343;p30"/>
            <p:cNvSpPr/>
            <p:nvPr/>
          </p:nvSpPr>
          <p:spPr>
            <a:xfrm>
              <a:off x="882560" y="1521268"/>
              <a:ext cx="153661" cy="255358"/>
            </a:xfrm>
            <a:custGeom>
              <a:rect b="b" l="l" r="r" t="t"/>
              <a:pathLst>
                <a:path extrusionOk="0" h="9740" w="5861">
                  <a:moveTo>
                    <a:pt x="1873" y="1"/>
                  </a:moveTo>
                  <a:lnTo>
                    <a:pt x="1873" y="8682"/>
                  </a:lnTo>
                  <a:lnTo>
                    <a:pt x="1" y="8682"/>
                  </a:lnTo>
                  <a:lnTo>
                    <a:pt x="1" y="9739"/>
                  </a:lnTo>
                  <a:lnTo>
                    <a:pt x="5861" y="9739"/>
                  </a:lnTo>
                  <a:lnTo>
                    <a:pt x="5861" y="8682"/>
                  </a:lnTo>
                  <a:lnTo>
                    <a:pt x="2931" y="868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4" name="Google Shape;8344;p30"/>
            <p:cNvSpPr/>
            <p:nvPr/>
          </p:nvSpPr>
          <p:spPr>
            <a:xfrm>
              <a:off x="1053288" y="1521268"/>
              <a:ext cx="153766" cy="347828"/>
            </a:xfrm>
            <a:custGeom>
              <a:rect b="b" l="l" r="r" t="t"/>
              <a:pathLst>
                <a:path extrusionOk="0" h="13267" w="5865">
                  <a:moveTo>
                    <a:pt x="2011" y="1"/>
                  </a:moveTo>
                  <a:lnTo>
                    <a:pt x="2011" y="4626"/>
                  </a:lnTo>
                  <a:cubicBezTo>
                    <a:pt x="2011" y="5734"/>
                    <a:pt x="1109" y="6632"/>
                    <a:pt x="1" y="6632"/>
                  </a:cubicBezTo>
                  <a:lnTo>
                    <a:pt x="1" y="13267"/>
                  </a:lnTo>
                  <a:lnTo>
                    <a:pt x="5861" y="13267"/>
                  </a:lnTo>
                  <a:lnTo>
                    <a:pt x="5861" y="6483"/>
                  </a:lnTo>
                  <a:lnTo>
                    <a:pt x="5864" y="6483"/>
                  </a:lnTo>
                  <a:cubicBezTo>
                    <a:pt x="5115" y="6483"/>
                    <a:pt x="4506" y="5875"/>
                    <a:pt x="4506" y="5125"/>
                  </a:cubicBezTo>
                  <a:lnTo>
                    <a:pt x="4506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5" name="Google Shape;8345;p30"/>
            <p:cNvSpPr/>
            <p:nvPr/>
          </p:nvSpPr>
          <p:spPr>
            <a:xfrm>
              <a:off x="1053288" y="1796525"/>
              <a:ext cx="153661" cy="49027"/>
            </a:xfrm>
            <a:custGeom>
              <a:rect b="b" l="l" r="r" t="t"/>
              <a:pathLst>
                <a:path extrusionOk="0" h="1870" w="5861">
                  <a:moveTo>
                    <a:pt x="1" y="1"/>
                  </a:moveTo>
                  <a:lnTo>
                    <a:pt x="1" y="1870"/>
                  </a:lnTo>
                  <a:lnTo>
                    <a:pt x="5861" y="1870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6" name="Google Shape;8346;p30"/>
            <p:cNvSpPr/>
            <p:nvPr/>
          </p:nvSpPr>
          <p:spPr>
            <a:xfrm>
              <a:off x="1053288" y="1521268"/>
              <a:ext cx="153661" cy="266003"/>
            </a:xfrm>
            <a:custGeom>
              <a:rect b="b" l="l" r="r" t="t"/>
              <a:pathLst>
                <a:path extrusionOk="0" h="10146" w="5861">
                  <a:moveTo>
                    <a:pt x="2525" y="1"/>
                  </a:moveTo>
                  <a:lnTo>
                    <a:pt x="2525" y="8273"/>
                  </a:lnTo>
                  <a:lnTo>
                    <a:pt x="1" y="8273"/>
                  </a:lnTo>
                  <a:lnTo>
                    <a:pt x="1" y="10145"/>
                  </a:lnTo>
                  <a:lnTo>
                    <a:pt x="5861" y="10145"/>
                  </a:lnTo>
                  <a:lnTo>
                    <a:pt x="5861" y="8273"/>
                  </a:lnTo>
                  <a:lnTo>
                    <a:pt x="4398" y="8273"/>
                  </a:lnTo>
                  <a:lnTo>
                    <a:pt x="43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7" name="Google Shape;8347;p30"/>
            <p:cNvSpPr/>
            <p:nvPr/>
          </p:nvSpPr>
          <p:spPr>
            <a:xfrm>
              <a:off x="1053288" y="1807169"/>
              <a:ext cx="153661" cy="27764"/>
            </a:xfrm>
            <a:custGeom>
              <a:rect b="b" l="l" r="r" t="t"/>
              <a:pathLst>
                <a:path extrusionOk="0" h="1059" w="5861">
                  <a:moveTo>
                    <a:pt x="1" y="1"/>
                  </a:moveTo>
                  <a:lnTo>
                    <a:pt x="1" y="1058"/>
                  </a:lnTo>
                  <a:lnTo>
                    <a:pt x="5861" y="1058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8" name="Google Shape;8348;p30"/>
            <p:cNvSpPr/>
            <p:nvPr/>
          </p:nvSpPr>
          <p:spPr>
            <a:xfrm>
              <a:off x="1053288" y="1521268"/>
              <a:ext cx="153661" cy="255358"/>
            </a:xfrm>
            <a:custGeom>
              <a:rect b="b" l="l" r="r" t="t"/>
              <a:pathLst>
                <a:path extrusionOk="0" h="9740" w="5861">
                  <a:moveTo>
                    <a:pt x="2931" y="1"/>
                  </a:moveTo>
                  <a:lnTo>
                    <a:pt x="2931" y="8682"/>
                  </a:lnTo>
                  <a:lnTo>
                    <a:pt x="1" y="8682"/>
                  </a:lnTo>
                  <a:lnTo>
                    <a:pt x="1" y="9739"/>
                  </a:lnTo>
                  <a:lnTo>
                    <a:pt x="5861" y="9739"/>
                  </a:lnTo>
                  <a:lnTo>
                    <a:pt x="5861" y="8682"/>
                  </a:lnTo>
                  <a:lnTo>
                    <a:pt x="3988" y="8682"/>
                  </a:lnTo>
                  <a:lnTo>
                    <a:pt x="3988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9" name="Google Shape;8349;p30"/>
            <p:cNvSpPr/>
            <p:nvPr/>
          </p:nvSpPr>
          <p:spPr>
            <a:xfrm>
              <a:off x="877343" y="1515946"/>
              <a:ext cx="334824" cy="358393"/>
            </a:xfrm>
            <a:custGeom>
              <a:rect b="b" l="l" r="r" t="t"/>
              <a:pathLst>
                <a:path extrusionOk="0" h="13670" w="12771">
                  <a:moveTo>
                    <a:pt x="3854" y="403"/>
                  </a:moveTo>
                  <a:lnTo>
                    <a:pt x="3854" y="493"/>
                  </a:lnTo>
                  <a:lnTo>
                    <a:pt x="3854" y="4825"/>
                  </a:lnTo>
                  <a:cubicBezTo>
                    <a:pt x="3854" y="5966"/>
                    <a:pt x="4723" y="6918"/>
                    <a:pt x="5861" y="7023"/>
                  </a:cubicBezTo>
                  <a:lnTo>
                    <a:pt x="5861" y="8686"/>
                  </a:lnTo>
                  <a:lnTo>
                    <a:pt x="3333" y="8686"/>
                  </a:lnTo>
                  <a:lnTo>
                    <a:pt x="3333" y="403"/>
                  </a:lnTo>
                  <a:close/>
                  <a:moveTo>
                    <a:pt x="9443" y="403"/>
                  </a:moveTo>
                  <a:lnTo>
                    <a:pt x="9443" y="8686"/>
                  </a:lnTo>
                  <a:lnTo>
                    <a:pt x="6911" y="8686"/>
                  </a:lnTo>
                  <a:lnTo>
                    <a:pt x="6911" y="7031"/>
                  </a:lnTo>
                  <a:cubicBezTo>
                    <a:pt x="8048" y="6926"/>
                    <a:pt x="8917" y="5969"/>
                    <a:pt x="8921" y="4829"/>
                  </a:cubicBezTo>
                  <a:lnTo>
                    <a:pt x="8921" y="497"/>
                  </a:lnTo>
                  <a:lnTo>
                    <a:pt x="8921" y="403"/>
                  </a:lnTo>
                  <a:close/>
                  <a:moveTo>
                    <a:pt x="2931" y="403"/>
                  </a:moveTo>
                  <a:lnTo>
                    <a:pt x="2931" y="8885"/>
                  </a:lnTo>
                  <a:cubicBezTo>
                    <a:pt x="2931" y="8993"/>
                    <a:pt x="3021" y="9084"/>
                    <a:pt x="3134" y="9084"/>
                  </a:cubicBezTo>
                  <a:lnTo>
                    <a:pt x="5861" y="9084"/>
                  </a:lnTo>
                  <a:lnTo>
                    <a:pt x="5861" y="9743"/>
                  </a:lnTo>
                  <a:lnTo>
                    <a:pt x="403" y="9743"/>
                  </a:lnTo>
                  <a:lnTo>
                    <a:pt x="403" y="9084"/>
                  </a:lnTo>
                  <a:lnTo>
                    <a:pt x="2072" y="9084"/>
                  </a:lnTo>
                  <a:cubicBezTo>
                    <a:pt x="2185" y="9084"/>
                    <a:pt x="2272" y="8993"/>
                    <a:pt x="2272" y="8885"/>
                  </a:cubicBezTo>
                  <a:lnTo>
                    <a:pt x="2272" y="8349"/>
                  </a:lnTo>
                  <a:cubicBezTo>
                    <a:pt x="2272" y="8215"/>
                    <a:pt x="2172" y="8148"/>
                    <a:pt x="2072" y="8148"/>
                  </a:cubicBezTo>
                  <a:cubicBezTo>
                    <a:pt x="1973" y="8148"/>
                    <a:pt x="1873" y="8215"/>
                    <a:pt x="1873" y="8349"/>
                  </a:cubicBezTo>
                  <a:lnTo>
                    <a:pt x="1873" y="8686"/>
                  </a:lnTo>
                  <a:lnTo>
                    <a:pt x="403" y="8686"/>
                  </a:lnTo>
                  <a:lnTo>
                    <a:pt x="403" y="6875"/>
                  </a:lnTo>
                  <a:cubicBezTo>
                    <a:pt x="743" y="6831"/>
                    <a:pt x="1058" y="6676"/>
                    <a:pt x="1301" y="6429"/>
                  </a:cubicBezTo>
                  <a:cubicBezTo>
                    <a:pt x="1594" y="6140"/>
                    <a:pt x="1757" y="5741"/>
                    <a:pt x="1757" y="5328"/>
                  </a:cubicBezTo>
                  <a:lnTo>
                    <a:pt x="1757" y="403"/>
                  </a:lnTo>
                  <a:lnTo>
                    <a:pt x="1873" y="403"/>
                  </a:lnTo>
                  <a:lnTo>
                    <a:pt x="1873" y="7559"/>
                  </a:lnTo>
                  <a:cubicBezTo>
                    <a:pt x="1873" y="7691"/>
                    <a:pt x="1973" y="7758"/>
                    <a:pt x="2072" y="7758"/>
                  </a:cubicBezTo>
                  <a:cubicBezTo>
                    <a:pt x="2172" y="7758"/>
                    <a:pt x="2272" y="7691"/>
                    <a:pt x="2272" y="7559"/>
                  </a:cubicBezTo>
                  <a:lnTo>
                    <a:pt x="2272" y="403"/>
                  </a:lnTo>
                  <a:close/>
                  <a:moveTo>
                    <a:pt x="10500" y="403"/>
                  </a:moveTo>
                  <a:lnTo>
                    <a:pt x="10500" y="8885"/>
                  </a:lnTo>
                  <a:cubicBezTo>
                    <a:pt x="10500" y="8993"/>
                    <a:pt x="10591" y="9084"/>
                    <a:pt x="10699" y="9084"/>
                  </a:cubicBezTo>
                  <a:lnTo>
                    <a:pt x="12373" y="9084"/>
                  </a:lnTo>
                  <a:lnTo>
                    <a:pt x="12373" y="9743"/>
                  </a:lnTo>
                  <a:lnTo>
                    <a:pt x="6911" y="9743"/>
                  </a:lnTo>
                  <a:lnTo>
                    <a:pt x="6911" y="9084"/>
                  </a:lnTo>
                  <a:lnTo>
                    <a:pt x="9642" y="9084"/>
                  </a:lnTo>
                  <a:cubicBezTo>
                    <a:pt x="9754" y="9084"/>
                    <a:pt x="9841" y="8993"/>
                    <a:pt x="9841" y="8885"/>
                  </a:cubicBezTo>
                  <a:lnTo>
                    <a:pt x="9841" y="403"/>
                  </a:lnTo>
                  <a:close/>
                  <a:moveTo>
                    <a:pt x="5861" y="10142"/>
                  </a:moveTo>
                  <a:lnTo>
                    <a:pt x="5861" y="10909"/>
                  </a:lnTo>
                  <a:lnTo>
                    <a:pt x="403" y="10909"/>
                  </a:lnTo>
                  <a:lnTo>
                    <a:pt x="403" y="10142"/>
                  </a:lnTo>
                  <a:close/>
                  <a:moveTo>
                    <a:pt x="12373" y="10142"/>
                  </a:moveTo>
                  <a:lnTo>
                    <a:pt x="12373" y="10909"/>
                  </a:lnTo>
                  <a:lnTo>
                    <a:pt x="6911" y="10909"/>
                  </a:lnTo>
                  <a:lnTo>
                    <a:pt x="6911" y="10142"/>
                  </a:lnTo>
                  <a:close/>
                  <a:moveTo>
                    <a:pt x="5861" y="11308"/>
                  </a:moveTo>
                  <a:lnTo>
                    <a:pt x="5861" y="11967"/>
                  </a:lnTo>
                  <a:lnTo>
                    <a:pt x="403" y="11967"/>
                  </a:lnTo>
                  <a:lnTo>
                    <a:pt x="403" y="11308"/>
                  </a:lnTo>
                  <a:close/>
                  <a:moveTo>
                    <a:pt x="12373" y="11308"/>
                  </a:moveTo>
                  <a:lnTo>
                    <a:pt x="12373" y="11967"/>
                  </a:lnTo>
                  <a:lnTo>
                    <a:pt x="6911" y="11967"/>
                  </a:lnTo>
                  <a:lnTo>
                    <a:pt x="6911" y="11308"/>
                  </a:lnTo>
                  <a:close/>
                  <a:moveTo>
                    <a:pt x="5861" y="12365"/>
                  </a:moveTo>
                  <a:lnTo>
                    <a:pt x="5861" y="13267"/>
                  </a:lnTo>
                  <a:lnTo>
                    <a:pt x="403" y="13267"/>
                  </a:lnTo>
                  <a:lnTo>
                    <a:pt x="403" y="12365"/>
                  </a:lnTo>
                  <a:close/>
                  <a:moveTo>
                    <a:pt x="8519" y="830"/>
                  </a:moveTo>
                  <a:lnTo>
                    <a:pt x="8519" y="4829"/>
                  </a:lnTo>
                  <a:cubicBezTo>
                    <a:pt x="8515" y="5825"/>
                    <a:pt x="7708" y="6632"/>
                    <a:pt x="6712" y="6636"/>
                  </a:cubicBezTo>
                  <a:cubicBezTo>
                    <a:pt x="6600" y="6636"/>
                    <a:pt x="6513" y="6726"/>
                    <a:pt x="6513" y="6835"/>
                  </a:cubicBezTo>
                  <a:lnTo>
                    <a:pt x="6513" y="8881"/>
                  </a:lnTo>
                  <a:lnTo>
                    <a:pt x="6513" y="8885"/>
                  </a:lnTo>
                  <a:lnTo>
                    <a:pt x="6513" y="9942"/>
                  </a:lnTo>
                  <a:lnTo>
                    <a:pt x="6513" y="11105"/>
                  </a:lnTo>
                  <a:lnTo>
                    <a:pt x="6513" y="11109"/>
                  </a:lnTo>
                  <a:lnTo>
                    <a:pt x="6513" y="12166"/>
                  </a:lnTo>
                  <a:lnTo>
                    <a:pt x="6513" y="12170"/>
                  </a:lnTo>
                  <a:lnTo>
                    <a:pt x="6513" y="13267"/>
                  </a:lnTo>
                  <a:lnTo>
                    <a:pt x="6263" y="13267"/>
                  </a:lnTo>
                  <a:lnTo>
                    <a:pt x="6263" y="6835"/>
                  </a:lnTo>
                  <a:cubicBezTo>
                    <a:pt x="6263" y="6726"/>
                    <a:pt x="6172" y="6636"/>
                    <a:pt x="6060" y="6636"/>
                  </a:cubicBezTo>
                  <a:cubicBezTo>
                    <a:pt x="5064" y="6632"/>
                    <a:pt x="4256" y="5825"/>
                    <a:pt x="4253" y="4829"/>
                  </a:cubicBezTo>
                  <a:lnTo>
                    <a:pt x="4253" y="830"/>
                  </a:lnTo>
                  <a:cubicBezTo>
                    <a:pt x="4919" y="1145"/>
                    <a:pt x="5647" y="1312"/>
                    <a:pt x="6386" y="1312"/>
                  </a:cubicBezTo>
                  <a:cubicBezTo>
                    <a:pt x="7125" y="1312"/>
                    <a:pt x="7853" y="1145"/>
                    <a:pt x="8519" y="830"/>
                  </a:cubicBezTo>
                  <a:close/>
                  <a:moveTo>
                    <a:pt x="1558" y="1"/>
                  </a:moveTo>
                  <a:cubicBezTo>
                    <a:pt x="1446" y="1"/>
                    <a:pt x="1359" y="91"/>
                    <a:pt x="1359" y="204"/>
                  </a:cubicBezTo>
                  <a:lnTo>
                    <a:pt x="1359" y="5328"/>
                  </a:lnTo>
                  <a:cubicBezTo>
                    <a:pt x="1355" y="5969"/>
                    <a:pt x="841" y="6487"/>
                    <a:pt x="200" y="6487"/>
                  </a:cubicBezTo>
                  <a:cubicBezTo>
                    <a:pt x="91" y="6487"/>
                    <a:pt x="1" y="6574"/>
                    <a:pt x="1" y="6686"/>
                  </a:cubicBezTo>
                  <a:lnTo>
                    <a:pt x="1" y="13470"/>
                  </a:lnTo>
                  <a:cubicBezTo>
                    <a:pt x="1" y="13579"/>
                    <a:pt x="91" y="13669"/>
                    <a:pt x="200" y="13669"/>
                  </a:cubicBezTo>
                  <a:lnTo>
                    <a:pt x="10185" y="13669"/>
                  </a:lnTo>
                  <a:cubicBezTo>
                    <a:pt x="10449" y="13669"/>
                    <a:pt x="10449" y="13267"/>
                    <a:pt x="10185" y="13267"/>
                  </a:cubicBezTo>
                  <a:lnTo>
                    <a:pt x="6911" y="13267"/>
                  </a:lnTo>
                  <a:lnTo>
                    <a:pt x="6911" y="12365"/>
                  </a:lnTo>
                  <a:lnTo>
                    <a:pt x="12373" y="12365"/>
                  </a:lnTo>
                  <a:lnTo>
                    <a:pt x="12373" y="13267"/>
                  </a:lnTo>
                  <a:lnTo>
                    <a:pt x="10971" y="13267"/>
                  </a:lnTo>
                  <a:cubicBezTo>
                    <a:pt x="10707" y="13267"/>
                    <a:pt x="10707" y="13669"/>
                    <a:pt x="10971" y="13669"/>
                  </a:cubicBezTo>
                  <a:lnTo>
                    <a:pt x="12572" y="13669"/>
                  </a:lnTo>
                  <a:cubicBezTo>
                    <a:pt x="12684" y="13669"/>
                    <a:pt x="12771" y="13579"/>
                    <a:pt x="12771" y="13470"/>
                  </a:cubicBezTo>
                  <a:lnTo>
                    <a:pt x="12771" y="8276"/>
                  </a:lnTo>
                  <a:cubicBezTo>
                    <a:pt x="12771" y="8142"/>
                    <a:pt x="12671" y="8075"/>
                    <a:pt x="12572" y="8075"/>
                  </a:cubicBezTo>
                  <a:cubicBezTo>
                    <a:pt x="12472" y="8075"/>
                    <a:pt x="12373" y="8142"/>
                    <a:pt x="12373" y="8276"/>
                  </a:cubicBezTo>
                  <a:lnTo>
                    <a:pt x="12373" y="8682"/>
                  </a:lnTo>
                  <a:lnTo>
                    <a:pt x="10902" y="8682"/>
                  </a:lnTo>
                  <a:lnTo>
                    <a:pt x="10902" y="403"/>
                  </a:lnTo>
                  <a:lnTo>
                    <a:pt x="11014" y="403"/>
                  </a:lnTo>
                  <a:lnTo>
                    <a:pt x="11014" y="5328"/>
                  </a:lnTo>
                  <a:cubicBezTo>
                    <a:pt x="11014" y="6114"/>
                    <a:pt x="11597" y="6773"/>
                    <a:pt x="12373" y="6875"/>
                  </a:cubicBezTo>
                  <a:lnTo>
                    <a:pt x="12373" y="7487"/>
                  </a:lnTo>
                  <a:cubicBezTo>
                    <a:pt x="12373" y="7596"/>
                    <a:pt x="12463" y="7686"/>
                    <a:pt x="12572" y="7686"/>
                  </a:cubicBezTo>
                  <a:cubicBezTo>
                    <a:pt x="12684" y="7686"/>
                    <a:pt x="12771" y="7599"/>
                    <a:pt x="12771" y="7487"/>
                  </a:cubicBezTo>
                  <a:lnTo>
                    <a:pt x="12771" y="6686"/>
                  </a:lnTo>
                  <a:cubicBezTo>
                    <a:pt x="12771" y="6574"/>
                    <a:pt x="12684" y="6487"/>
                    <a:pt x="12572" y="6487"/>
                  </a:cubicBezTo>
                  <a:cubicBezTo>
                    <a:pt x="11934" y="6484"/>
                    <a:pt x="11416" y="5969"/>
                    <a:pt x="11416" y="5328"/>
                  </a:cubicBezTo>
                  <a:lnTo>
                    <a:pt x="11416" y="204"/>
                  </a:lnTo>
                  <a:cubicBezTo>
                    <a:pt x="11416" y="91"/>
                    <a:pt x="11326" y="1"/>
                    <a:pt x="11217" y="1"/>
                  </a:cubicBezTo>
                  <a:lnTo>
                    <a:pt x="8718" y="1"/>
                  </a:lnTo>
                  <a:cubicBezTo>
                    <a:pt x="8610" y="1"/>
                    <a:pt x="8519" y="91"/>
                    <a:pt x="8519" y="204"/>
                  </a:cubicBezTo>
                  <a:lnTo>
                    <a:pt x="8519" y="381"/>
                  </a:lnTo>
                  <a:cubicBezTo>
                    <a:pt x="7863" y="729"/>
                    <a:pt x="7128" y="910"/>
                    <a:pt x="6386" y="910"/>
                  </a:cubicBezTo>
                  <a:cubicBezTo>
                    <a:pt x="5643" y="910"/>
                    <a:pt x="4908" y="729"/>
                    <a:pt x="4253" y="381"/>
                  </a:cubicBezTo>
                  <a:lnTo>
                    <a:pt x="4253" y="204"/>
                  </a:lnTo>
                  <a:cubicBezTo>
                    <a:pt x="4253" y="91"/>
                    <a:pt x="4162" y="1"/>
                    <a:pt x="4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50" name="Google Shape;8350;p30"/>
          <p:cNvGrpSpPr/>
          <p:nvPr/>
        </p:nvGrpSpPr>
        <p:grpSpPr>
          <a:xfrm>
            <a:off x="2198521" y="3182228"/>
            <a:ext cx="333959" cy="358341"/>
            <a:chOff x="2198521" y="3381478"/>
            <a:chExt cx="333959" cy="358341"/>
          </a:xfrm>
        </p:grpSpPr>
        <p:sp>
          <p:nvSpPr>
            <p:cNvPr id="8351" name="Google Shape;8351;p30"/>
            <p:cNvSpPr/>
            <p:nvPr/>
          </p:nvSpPr>
          <p:spPr>
            <a:xfrm>
              <a:off x="2213989" y="3485745"/>
              <a:ext cx="248804" cy="248804"/>
            </a:xfrm>
            <a:custGeom>
              <a:rect b="b" l="l" r="r" t="t"/>
              <a:pathLst>
                <a:path extrusionOk="0" h="9490" w="9490">
                  <a:moveTo>
                    <a:pt x="4745" y="0"/>
                  </a:moveTo>
                  <a:cubicBezTo>
                    <a:pt x="2123" y="0"/>
                    <a:pt x="1" y="2126"/>
                    <a:pt x="1" y="4745"/>
                  </a:cubicBezTo>
                  <a:cubicBezTo>
                    <a:pt x="1" y="7367"/>
                    <a:pt x="2123" y="9489"/>
                    <a:pt x="4745" y="9489"/>
                  </a:cubicBezTo>
                  <a:cubicBezTo>
                    <a:pt x="7364" y="9489"/>
                    <a:pt x="9490" y="7367"/>
                    <a:pt x="9490" y="4745"/>
                  </a:cubicBezTo>
                  <a:cubicBezTo>
                    <a:pt x="9490" y="2126"/>
                    <a:pt x="7364" y="0"/>
                    <a:pt x="4745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2" name="Google Shape;8352;p30"/>
            <p:cNvSpPr/>
            <p:nvPr/>
          </p:nvSpPr>
          <p:spPr>
            <a:xfrm>
              <a:off x="2213989" y="3485693"/>
              <a:ext cx="153766" cy="248961"/>
            </a:xfrm>
            <a:custGeom>
              <a:rect b="b" l="l" r="r" t="t"/>
              <a:pathLst>
                <a:path extrusionOk="0" h="9496" w="5865">
                  <a:moveTo>
                    <a:pt x="4736" y="0"/>
                  </a:moveTo>
                  <a:cubicBezTo>
                    <a:pt x="2192" y="0"/>
                    <a:pt x="1" y="2066"/>
                    <a:pt x="1" y="4747"/>
                  </a:cubicBezTo>
                  <a:cubicBezTo>
                    <a:pt x="1" y="7432"/>
                    <a:pt x="2194" y="9496"/>
                    <a:pt x="4739" y="9496"/>
                  </a:cubicBezTo>
                  <a:cubicBezTo>
                    <a:pt x="5109" y="9496"/>
                    <a:pt x="5486" y="9452"/>
                    <a:pt x="5864" y="9361"/>
                  </a:cubicBezTo>
                  <a:cubicBezTo>
                    <a:pt x="3738" y="8839"/>
                    <a:pt x="2243" y="6938"/>
                    <a:pt x="2243" y="4747"/>
                  </a:cubicBezTo>
                  <a:cubicBezTo>
                    <a:pt x="2243" y="2559"/>
                    <a:pt x="3738" y="654"/>
                    <a:pt x="5864" y="136"/>
                  </a:cubicBezTo>
                  <a:cubicBezTo>
                    <a:pt x="5484" y="44"/>
                    <a:pt x="5106" y="0"/>
                    <a:pt x="473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3" name="Google Shape;8353;p30"/>
            <p:cNvSpPr/>
            <p:nvPr/>
          </p:nvSpPr>
          <p:spPr>
            <a:xfrm>
              <a:off x="2362695" y="3386748"/>
              <a:ext cx="160975" cy="167661"/>
            </a:xfrm>
            <a:custGeom>
              <a:rect b="b" l="l" r="r" t="t"/>
              <a:pathLst>
                <a:path extrusionOk="0" h="6395" w="6140">
                  <a:moveTo>
                    <a:pt x="3083" y="0"/>
                  </a:moveTo>
                  <a:cubicBezTo>
                    <a:pt x="3044" y="0"/>
                    <a:pt x="3005" y="1"/>
                    <a:pt x="2966" y="2"/>
                  </a:cubicBezTo>
                  <a:cubicBezTo>
                    <a:pt x="1880" y="46"/>
                    <a:pt x="909" y="698"/>
                    <a:pt x="457" y="1686"/>
                  </a:cubicBezTo>
                  <a:cubicBezTo>
                    <a:pt x="0" y="2675"/>
                    <a:pt x="142" y="3834"/>
                    <a:pt x="819" y="4685"/>
                  </a:cubicBezTo>
                  <a:lnTo>
                    <a:pt x="739" y="6395"/>
                  </a:lnTo>
                  <a:lnTo>
                    <a:pt x="739" y="6395"/>
                  </a:lnTo>
                  <a:lnTo>
                    <a:pt x="2289" y="5670"/>
                  </a:lnTo>
                  <a:cubicBezTo>
                    <a:pt x="2551" y="5745"/>
                    <a:pt x="2818" y="5781"/>
                    <a:pt x="3081" y="5781"/>
                  </a:cubicBezTo>
                  <a:cubicBezTo>
                    <a:pt x="4029" y="5781"/>
                    <a:pt x="4940" y="5313"/>
                    <a:pt x="5487" y="4497"/>
                  </a:cubicBezTo>
                  <a:cubicBezTo>
                    <a:pt x="6092" y="3595"/>
                    <a:pt x="6139" y="2425"/>
                    <a:pt x="5607" y="1476"/>
                  </a:cubicBezTo>
                  <a:cubicBezTo>
                    <a:pt x="5093" y="561"/>
                    <a:pt x="4125" y="0"/>
                    <a:pt x="308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4" name="Google Shape;8354;p30"/>
            <p:cNvSpPr/>
            <p:nvPr/>
          </p:nvSpPr>
          <p:spPr>
            <a:xfrm>
              <a:off x="2429052" y="3429063"/>
              <a:ext cx="50547" cy="50521"/>
            </a:xfrm>
            <a:custGeom>
              <a:rect b="b" l="l" r="r" t="t"/>
              <a:pathLst>
                <a:path extrusionOk="0" h="1927" w="1928">
                  <a:moveTo>
                    <a:pt x="964" y="0"/>
                  </a:moveTo>
                  <a:cubicBezTo>
                    <a:pt x="432" y="0"/>
                    <a:pt x="1" y="431"/>
                    <a:pt x="1" y="963"/>
                  </a:cubicBezTo>
                  <a:cubicBezTo>
                    <a:pt x="1" y="1496"/>
                    <a:pt x="432" y="1927"/>
                    <a:pt x="964" y="1927"/>
                  </a:cubicBezTo>
                  <a:cubicBezTo>
                    <a:pt x="1497" y="1927"/>
                    <a:pt x="1928" y="1496"/>
                    <a:pt x="1928" y="963"/>
                  </a:cubicBezTo>
                  <a:cubicBezTo>
                    <a:pt x="1928" y="431"/>
                    <a:pt x="1497" y="0"/>
                    <a:pt x="964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5" name="Google Shape;8355;p30"/>
            <p:cNvSpPr/>
            <p:nvPr/>
          </p:nvSpPr>
          <p:spPr>
            <a:xfrm>
              <a:off x="2240286" y="3566678"/>
              <a:ext cx="196107" cy="86963"/>
            </a:xfrm>
            <a:custGeom>
              <a:rect b="b" l="l" r="r" t="t"/>
              <a:pathLst>
                <a:path extrusionOk="0" h="3317" w="7480">
                  <a:moveTo>
                    <a:pt x="3740" y="1"/>
                  </a:moveTo>
                  <a:cubicBezTo>
                    <a:pt x="3356" y="1"/>
                    <a:pt x="2971" y="35"/>
                    <a:pt x="2590" y="104"/>
                  </a:cubicBezTo>
                  <a:cubicBezTo>
                    <a:pt x="1352" y="332"/>
                    <a:pt x="374" y="919"/>
                    <a:pt x="1" y="1661"/>
                  </a:cubicBezTo>
                  <a:cubicBezTo>
                    <a:pt x="483" y="2617"/>
                    <a:pt x="1975" y="3316"/>
                    <a:pt x="3742" y="3316"/>
                  </a:cubicBezTo>
                  <a:cubicBezTo>
                    <a:pt x="5506" y="3316"/>
                    <a:pt x="6998" y="2617"/>
                    <a:pt x="7480" y="1661"/>
                  </a:cubicBezTo>
                  <a:cubicBezTo>
                    <a:pt x="7107" y="919"/>
                    <a:pt x="6129" y="332"/>
                    <a:pt x="4890" y="104"/>
                  </a:cubicBezTo>
                  <a:cubicBezTo>
                    <a:pt x="4510" y="35"/>
                    <a:pt x="4125" y="1"/>
                    <a:pt x="374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6" name="Google Shape;8356;p30"/>
            <p:cNvSpPr/>
            <p:nvPr/>
          </p:nvSpPr>
          <p:spPr>
            <a:xfrm>
              <a:off x="2288526" y="3566678"/>
              <a:ext cx="90896" cy="71679"/>
            </a:xfrm>
            <a:custGeom>
              <a:rect b="b" l="l" r="r" t="t"/>
              <a:pathLst>
                <a:path extrusionOk="0" h="2734" w="3467">
                  <a:moveTo>
                    <a:pt x="1899" y="1"/>
                  </a:moveTo>
                  <a:cubicBezTo>
                    <a:pt x="1515" y="1"/>
                    <a:pt x="1131" y="35"/>
                    <a:pt x="750" y="104"/>
                  </a:cubicBezTo>
                  <a:cubicBezTo>
                    <a:pt x="1" y="915"/>
                    <a:pt x="301" y="2223"/>
                    <a:pt x="1330" y="2625"/>
                  </a:cubicBezTo>
                  <a:cubicBezTo>
                    <a:pt x="1520" y="2699"/>
                    <a:pt x="1713" y="2734"/>
                    <a:pt x="1902" y="2734"/>
                  </a:cubicBezTo>
                  <a:cubicBezTo>
                    <a:pt x="2729" y="2734"/>
                    <a:pt x="3467" y="2065"/>
                    <a:pt x="3467" y="1169"/>
                  </a:cubicBezTo>
                  <a:cubicBezTo>
                    <a:pt x="3467" y="774"/>
                    <a:pt x="3318" y="394"/>
                    <a:pt x="3047" y="104"/>
                  </a:cubicBezTo>
                  <a:cubicBezTo>
                    <a:pt x="2666" y="35"/>
                    <a:pt x="2282" y="1"/>
                    <a:pt x="189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7" name="Google Shape;8357;p30"/>
            <p:cNvSpPr/>
            <p:nvPr/>
          </p:nvSpPr>
          <p:spPr>
            <a:xfrm>
              <a:off x="2198521" y="3570349"/>
              <a:ext cx="218785" cy="169470"/>
            </a:xfrm>
            <a:custGeom>
              <a:rect b="b" l="l" r="r" t="t"/>
              <a:pathLst>
                <a:path extrusionOk="0" h="6464" w="8345">
                  <a:moveTo>
                    <a:pt x="769" y="1"/>
                  </a:moveTo>
                  <a:cubicBezTo>
                    <a:pt x="690" y="1"/>
                    <a:pt x="612" y="45"/>
                    <a:pt x="583" y="145"/>
                  </a:cubicBezTo>
                  <a:cubicBezTo>
                    <a:pt x="0" y="2159"/>
                    <a:pt x="750" y="4321"/>
                    <a:pt x="2456" y="5541"/>
                  </a:cubicBezTo>
                  <a:cubicBezTo>
                    <a:pt x="3315" y="6156"/>
                    <a:pt x="4324" y="6464"/>
                    <a:pt x="5334" y="6464"/>
                  </a:cubicBezTo>
                  <a:cubicBezTo>
                    <a:pt x="6323" y="6464"/>
                    <a:pt x="7314" y="6168"/>
                    <a:pt x="8164" y="5574"/>
                  </a:cubicBezTo>
                  <a:cubicBezTo>
                    <a:pt x="8345" y="5449"/>
                    <a:pt x="8222" y="5205"/>
                    <a:pt x="8052" y="5205"/>
                  </a:cubicBezTo>
                  <a:cubicBezTo>
                    <a:pt x="8014" y="5205"/>
                    <a:pt x="7975" y="5217"/>
                    <a:pt x="7936" y="5244"/>
                  </a:cubicBezTo>
                  <a:cubicBezTo>
                    <a:pt x="7154" y="5789"/>
                    <a:pt x="6246" y="6061"/>
                    <a:pt x="5337" y="6061"/>
                  </a:cubicBezTo>
                  <a:cubicBezTo>
                    <a:pt x="4408" y="6061"/>
                    <a:pt x="3480" y="5777"/>
                    <a:pt x="2688" y="5212"/>
                  </a:cubicBezTo>
                  <a:cubicBezTo>
                    <a:pt x="1123" y="4093"/>
                    <a:pt x="435" y="2108"/>
                    <a:pt x="967" y="257"/>
                  </a:cubicBezTo>
                  <a:cubicBezTo>
                    <a:pt x="1011" y="102"/>
                    <a:pt x="888" y="1"/>
                    <a:pt x="7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8" name="Google Shape;8358;p30"/>
            <p:cNvSpPr/>
            <p:nvPr/>
          </p:nvSpPr>
          <p:spPr>
            <a:xfrm>
              <a:off x="2220072" y="3381478"/>
              <a:ext cx="312408" cy="322869"/>
            </a:xfrm>
            <a:custGeom>
              <a:rect b="b" l="l" r="r" t="t"/>
              <a:pathLst>
                <a:path extrusionOk="0" h="12315" w="11916">
                  <a:moveTo>
                    <a:pt x="8521" y="1"/>
                  </a:moveTo>
                  <a:cubicBezTo>
                    <a:pt x="7159" y="1"/>
                    <a:pt x="5948" y="898"/>
                    <a:pt x="5560" y="2217"/>
                  </a:cubicBezTo>
                  <a:cubicBezTo>
                    <a:pt x="5514" y="2373"/>
                    <a:pt x="5637" y="2476"/>
                    <a:pt x="5758" y="2476"/>
                  </a:cubicBezTo>
                  <a:cubicBezTo>
                    <a:pt x="5836" y="2476"/>
                    <a:pt x="5914" y="2433"/>
                    <a:pt x="5944" y="2333"/>
                  </a:cubicBezTo>
                  <a:cubicBezTo>
                    <a:pt x="6233" y="1344"/>
                    <a:pt x="7063" y="609"/>
                    <a:pt x="8077" y="439"/>
                  </a:cubicBezTo>
                  <a:cubicBezTo>
                    <a:pt x="8226" y="414"/>
                    <a:pt x="8374" y="402"/>
                    <a:pt x="8522" y="402"/>
                  </a:cubicBezTo>
                  <a:cubicBezTo>
                    <a:pt x="9381" y="402"/>
                    <a:pt x="10200" y="815"/>
                    <a:pt x="10714" y="1529"/>
                  </a:cubicBezTo>
                  <a:cubicBezTo>
                    <a:pt x="11311" y="2366"/>
                    <a:pt x="11380" y="3470"/>
                    <a:pt x="10887" y="4376"/>
                  </a:cubicBezTo>
                  <a:cubicBezTo>
                    <a:pt x="10417" y="5247"/>
                    <a:pt x="9506" y="5783"/>
                    <a:pt x="8521" y="5783"/>
                  </a:cubicBezTo>
                  <a:cubicBezTo>
                    <a:pt x="8483" y="5783"/>
                    <a:pt x="8445" y="5782"/>
                    <a:pt x="8406" y="5781"/>
                  </a:cubicBezTo>
                  <a:lnTo>
                    <a:pt x="8377" y="5781"/>
                  </a:lnTo>
                  <a:cubicBezTo>
                    <a:pt x="8175" y="5770"/>
                    <a:pt x="7975" y="5737"/>
                    <a:pt x="7784" y="5683"/>
                  </a:cubicBezTo>
                  <a:cubicBezTo>
                    <a:pt x="7765" y="5677"/>
                    <a:pt x="7746" y="5674"/>
                    <a:pt x="7727" y="5674"/>
                  </a:cubicBezTo>
                  <a:cubicBezTo>
                    <a:pt x="7699" y="5674"/>
                    <a:pt x="7672" y="5681"/>
                    <a:pt x="7646" y="5694"/>
                  </a:cubicBezTo>
                  <a:lnTo>
                    <a:pt x="6396" y="6277"/>
                  </a:lnTo>
                  <a:lnTo>
                    <a:pt x="6458" y="4901"/>
                  </a:lnTo>
                  <a:cubicBezTo>
                    <a:pt x="6458" y="4850"/>
                    <a:pt x="6443" y="4803"/>
                    <a:pt x="6411" y="4767"/>
                  </a:cubicBezTo>
                  <a:cubicBezTo>
                    <a:pt x="6031" y="4281"/>
                    <a:pt x="5824" y="3684"/>
                    <a:pt x="5831" y="3068"/>
                  </a:cubicBezTo>
                  <a:cubicBezTo>
                    <a:pt x="5831" y="2956"/>
                    <a:pt x="5741" y="2865"/>
                    <a:pt x="5632" y="2865"/>
                  </a:cubicBezTo>
                  <a:cubicBezTo>
                    <a:pt x="5524" y="2865"/>
                    <a:pt x="5433" y="2956"/>
                    <a:pt x="5433" y="3065"/>
                  </a:cubicBezTo>
                  <a:cubicBezTo>
                    <a:pt x="5429" y="3343"/>
                    <a:pt x="5466" y="3619"/>
                    <a:pt x="5538" y="3887"/>
                  </a:cubicBezTo>
                  <a:cubicBezTo>
                    <a:pt x="5195" y="3814"/>
                    <a:pt x="4851" y="3779"/>
                    <a:pt x="4511" y="3779"/>
                  </a:cubicBezTo>
                  <a:cubicBezTo>
                    <a:pt x="2659" y="3779"/>
                    <a:pt x="925" y="4820"/>
                    <a:pt x="80" y="6531"/>
                  </a:cubicBezTo>
                  <a:cubicBezTo>
                    <a:pt x="1" y="6690"/>
                    <a:pt x="133" y="6821"/>
                    <a:pt x="265" y="6821"/>
                  </a:cubicBezTo>
                  <a:cubicBezTo>
                    <a:pt x="332" y="6821"/>
                    <a:pt x="399" y="6788"/>
                    <a:pt x="439" y="6708"/>
                  </a:cubicBezTo>
                  <a:cubicBezTo>
                    <a:pt x="1218" y="5132"/>
                    <a:pt x="2815" y="4182"/>
                    <a:pt x="4509" y="4182"/>
                  </a:cubicBezTo>
                  <a:cubicBezTo>
                    <a:pt x="4901" y="4182"/>
                    <a:pt x="5300" y="4233"/>
                    <a:pt x="5694" y="4339"/>
                  </a:cubicBezTo>
                  <a:cubicBezTo>
                    <a:pt x="5788" y="4557"/>
                    <a:pt x="5907" y="4763"/>
                    <a:pt x="6052" y="4955"/>
                  </a:cubicBezTo>
                  <a:lnTo>
                    <a:pt x="5980" y="6588"/>
                  </a:lnTo>
                  <a:cubicBezTo>
                    <a:pt x="5974" y="6710"/>
                    <a:pt x="6070" y="6799"/>
                    <a:pt x="6178" y="6799"/>
                  </a:cubicBezTo>
                  <a:cubicBezTo>
                    <a:pt x="6206" y="6799"/>
                    <a:pt x="6234" y="6793"/>
                    <a:pt x="6262" y="6780"/>
                  </a:cubicBezTo>
                  <a:lnTo>
                    <a:pt x="7747" y="6085"/>
                  </a:lnTo>
                  <a:cubicBezTo>
                    <a:pt x="7918" y="6132"/>
                    <a:pt x="8095" y="6161"/>
                    <a:pt x="8272" y="6176"/>
                  </a:cubicBezTo>
                  <a:cubicBezTo>
                    <a:pt x="9504" y="7994"/>
                    <a:pt x="9258" y="10431"/>
                    <a:pt x="7693" y="11967"/>
                  </a:cubicBezTo>
                  <a:cubicBezTo>
                    <a:pt x="7548" y="12112"/>
                    <a:pt x="7680" y="12314"/>
                    <a:pt x="7836" y="12314"/>
                  </a:cubicBezTo>
                  <a:cubicBezTo>
                    <a:pt x="7882" y="12314"/>
                    <a:pt x="7931" y="12296"/>
                    <a:pt x="7975" y="12253"/>
                  </a:cubicBezTo>
                  <a:cubicBezTo>
                    <a:pt x="9605" y="10652"/>
                    <a:pt x="9924" y="8139"/>
                    <a:pt x="8751" y="6179"/>
                  </a:cubicBezTo>
                  <a:cubicBezTo>
                    <a:pt x="10601" y="6042"/>
                    <a:pt x="11916" y="4314"/>
                    <a:pt x="11557" y="2492"/>
                  </a:cubicBezTo>
                  <a:lnTo>
                    <a:pt x="11557" y="2489"/>
                  </a:lnTo>
                  <a:cubicBezTo>
                    <a:pt x="11278" y="1094"/>
                    <a:pt x="10083" y="69"/>
                    <a:pt x="8664" y="4"/>
                  </a:cubicBezTo>
                  <a:cubicBezTo>
                    <a:pt x="8616" y="2"/>
                    <a:pt x="8568" y="1"/>
                    <a:pt x="85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9" name="Google Shape;8359;p30"/>
            <p:cNvSpPr/>
            <p:nvPr/>
          </p:nvSpPr>
          <p:spPr>
            <a:xfrm>
              <a:off x="2401812" y="3423819"/>
              <a:ext cx="86046" cy="82533"/>
            </a:xfrm>
            <a:custGeom>
              <a:rect b="b" l="l" r="r" t="t"/>
              <a:pathLst>
                <a:path extrusionOk="0" h="3148" w="3282">
                  <a:moveTo>
                    <a:pt x="1995" y="400"/>
                  </a:moveTo>
                  <a:cubicBezTo>
                    <a:pt x="2387" y="400"/>
                    <a:pt x="2764" y="705"/>
                    <a:pt x="2764" y="1163"/>
                  </a:cubicBezTo>
                  <a:cubicBezTo>
                    <a:pt x="2764" y="1624"/>
                    <a:pt x="2388" y="1929"/>
                    <a:pt x="1996" y="1929"/>
                  </a:cubicBezTo>
                  <a:cubicBezTo>
                    <a:pt x="1809" y="1929"/>
                    <a:pt x="1618" y="1859"/>
                    <a:pt x="1464" y="1703"/>
                  </a:cubicBezTo>
                  <a:cubicBezTo>
                    <a:pt x="1163" y="1406"/>
                    <a:pt x="1163" y="921"/>
                    <a:pt x="1464" y="624"/>
                  </a:cubicBezTo>
                  <a:cubicBezTo>
                    <a:pt x="1618" y="470"/>
                    <a:pt x="1808" y="400"/>
                    <a:pt x="1995" y="400"/>
                  </a:cubicBezTo>
                  <a:close/>
                  <a:moveTo>
                    <a:pt x="2002" y="0"/>
                  </a:moveTo>
                  <a:cubicBezTo>
                    <a:pt x="1737" y="0"/>
                    <a:pt x="1471" y="90"/>
                    <a:pt x="1254" y="272"/>
                  </a:cubicBezTo>
                  <a:cubicBezTo>
                    <a:pt x="790" y="664"/>
                    <a:pt x="703" y="1341"/>
                    <a:pt x="1051" y="1833"/>
                  </a:cubicBezTo>
                  <a:lnTo>
                    <a:pt x="76" y="2808"/>
                  </a:lnTo>
                  <a:cubicBezTo>
                    <a:pt x="0" y="2884"/>
                    <a:pt x="0" y="3010"/>
                    <a:pt x="76" y="3090"/>
                  </a:cubicBezTo>
                  <a:cubicBezTo>
                    <a:pt x="116" y="3128"/>
                    <a:pt x="168" y="3147"/>
                    <a:pt x="219" y="3147"/>
                  </a:cubicBezTo>
                  <a:cubicBezTo>
                    <a:pt x="270" y="3147"/>
                    <a:pt x="321" y="3128"/>
                    <a:pt x="359" y="3090"/>
                  </a:cubicBezTo>
                  <a:lnTo>
                    <a:pt x="1333" y="2116"/>
                  </a:lnTo>
                  <a:cubicBezTo>
                    <a:pt x="1536" y="2259"/>
                    <a:pt x="1770" y="2328"/>
                    <a:pt x="2002" y="2328"/>
                  </a:cubicBezTo>
                  <a:cubicBezTo>
                    <a:pt x="2334" y="2328"/>
                    <a:pt x="2664" y="2186"/>
                    <a:pt x="2894" y="1913"/>
                  </a:cubicBezTo>
                  <a:cubicBezTo>
                    <a:pt x="3282" y="1450"/>
                    <a:pt x="3253" y="769"/>
                    <a:pt x="2825" y="341"/>
                  </a:cubicBezTo>
                  <a:cubicBezTo>
                    <a:pt x="2599" y="115"/>
                    <a:pt x="2301" y="0"/>
                    <a:pt x="2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0" name="Google Shape;8360;p30"/>
            <p:cNvSpPr/>
            <p:nvPr/>
          </p:nvSpPr>
          <p:spPr>
            <a:xfrm>
              <a:off x="2234885" y="3561382"/>
              <a:ext cx="206935" cy="97582"/>
            </a:xfrm>
            <a:custGeom>
              <a:rect b="b" l="l" r="r" t="t"/>
              <a:pathLst>
                <a:path extrusionOk="0" h="3722" w="7893">
                  <a:moveTo>
                    <a:pt x="3947" y="404"/>
                  </a:moveTo>
                  <a:cubicBezTo>
                    <a:pt x="4297" y="404"/>
                    <a:pt x="4647" y="433"/>
                    <a:pt x="4995" y="491"/>
                  </a:cubicBezTo>
                  <a:lnTo>
                    <a:pt x="4991" y="491"/>
                  </a:lnTo>
                  <a:lnTo>
                    <a:pt x="4998" y="498"/>
                  </a:lnTo>
                  <a:cubicBezTo>
                    <a:pt x="5736" y="1391"/>
                    <a:pt x="5102" y="2736"/>
                    <a:pt x="3946" y="2736"/>
                  </a:cubicBezTo>
                  <a:cubicBezTo>
                    <a:pt x="3944" y="2736"/>
                    <a:pt x="3942" y="2736"/>
                    <a:pt x="3941" y="2736"/>
                  </a:cubicBezTo>
                  <a:cubicBezTo>
                    <a:pt x="2782" y="2732"/>
                    <a:pt x="2155" y="1378"/>
                    <a:pt x="2901" y="491"/>
                  </a:cubicBezTo>
                  <a:cubicBezTo>
                    <a:pt x="3247" y="433"/>
                    <a:pt x="3597" y="404"/>
                    <a:pt x="3947" y="404"/>
                  </a:cubicBezTo>
                  <a:close/>
                  <a:moveTo>
                    <a:pt x="2351" y="614"/>
                  </a:moveTo>
                  <a:cubicBezTo>
                    <a:pt x="1797" y="1784"/>
                    <a:pt x="2652" y="3134"/>
                    <a:pt x="3945" y="3134"/>
                  </a:cubicBezTo>
                  <a:cubicBezTo>
                    <a:pt x="5241" y="3134"/>
                    <a:pt x="6096" y="1784"/>
                    <a:pt x="5542" y="614"/>
                  </a:cubicBezTo>
                  <a:lnTo>
                    <a:pt x="5542" y="614"/>
                  </a:lnTo>
                  <a:cubicBezTo>
                    <a:pt x="6433" y="864"/>
                    <a:pt x="7139" y="1316"/>
                    <a:pt x="7458" y="1860"/>
                  </a:cubicBezTo>
                  <a:cubicBezTo>
                    <a:pt x="6951" y="2725"/>
                    <a:pt x="5531" y="3319"/>
                    <a:pt x="3948" y="3319"/>
                  </a:cubicBezTo>
                  <a:cubicBezTo>
                    <a:pt x="2362" y="3319"/>
                    <a:pt x="942" y="2725"/>
                    <a:pt x="435" y="1860"/>
                  </a:cubicBezTo>
                  <a:cubicBezTo>
                    <a:pt x="754" y="1316"/>
                    <a:pt x="1460" y="864"/>
                    <a:pt x="2351" y="614"/>
                  </a:cubicBezTo>
                  <a:close/>
                  <a:moveTo>
                    <a:pt x="3946" y="1"/>
                  </a:moveTo>
                  <a:cubicBezTo>
                    <a:pt x="3550" y="1"/>
                    <a:pt x="3153" y="36"/>
                    <a:pt x="2760" y="107"/>
                  </a:cubicBezTo>
                  <a:cubicBezTo>
                    <a:pt x="1453" y="346"/>
                    <a:pt x="431" y="969"/>
                    <a:pt x="29" y="1769"/>
                  </a:cubicBezTo>
                  <a:cubicBezTo>
                    <a:pt x="0" y="1827"/>
                    <a:pt x="0" y="1896"/>
                    <a:pt x="29" y="1950"/>
                  </a:cubicBezTo>
                  <a:cubicBezTo>
                    <a:pt x="558" y="3008"/>
                    <a:pt x="2134" y="3721"/>
                    <a:pt x="3945" y="3721"/>
                  </a:cubicBezTo>
                  <a:cubicBezTo>
                    <a:pt x="5759" y="3721"/>
                    <a:pt x="7334" y="3008"/>
                    <a:pt x="7863" y="1950"/>
                  </a:cubicBezTo>
                  <a:cubicBezTo>
                    <a:pt x="7892" y="1896"/>
                    <a:pt x="7892" y="1827"/>
                    <a:pt x="7863" y="1769"/>
                  </a:cubicBezTo>
                  <a:cubicBezTo>
                    <a:pt x="7461" y="969"/>
                    <a:pt x="6440" y="346"/>
                    <a:pt x="5132" y="107"/>
                  </a:cubicBezTo>
                  <a:cubicBezTo>
                    <a:pt x="4739" y="36"/>
                    <a:pt x="4343" y="1"/>
                    <a:pt x="39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1" name="Google Shape;8361;p30"/>
            <p:cNvSpPr/>
            <p:nvPr/>
          </p:nvSpPr>
          <p:spPr>
            <a:xfrm>
              <a:off x="2239368" y="3637570"/>
              <a:ext cx="87619" cy="39326"/>
            </a:xfrm>
            <a:custGeom>
              <a:rect b="b" l="l" r="r" t="t"/>
              <a:pathLst>
                <a:path extrusionOk="0" h="1500" w="3342">
                  <a:moveTo>
                    <a:pt x="284" y="0"/>
                  </a:moveTo>
                  <a:cubicBezTo>
                    <a:pt x="136" y="0"/>
                    <a:pt x="1" y="180"/>
                    <a:pt x="126" y="330"/>
                  </a:cubicBezTo>
                  <a:cubicBezTo>
                    <a:pt x="695" y="1011"/>
                    <a:pt x="1818" y="1460"/>
                    <a:pt x="3060" y="1500"/>
                  </a:cubicBezTo>
                  <a:lnTo>
                    <a:pt x="3067" y="1500"/>
                  </a:lnTo>
                  <a:cubicBezTo>
                    <a:pt x="3068" y="1500"/>
                    <a:pt x="3070" y="1500"/>
                    <a:pt x="3071" y="1500"/>
                  </a:cubicBezTo>
                  <a:cubicBezTo>
                    <a:pt x="3335" y="1500"/>
                    <a:pt x="3341" y="1105"/>
                    <a:pt x="3075" y="1101"/>
                  </a:cubicBezTo>
                  <a:cubicBezTo>
                    <a:pt x="1941" y="1061"/>
                    <a:pt x="930" y="670"/>
                    <a:pt x="434" y="76"/>
                  </a:cubicBezTo>
                  <a:cubicBezTo>
                    <a:pt x="390" y="23"/>
                    <a:pt x="336" y="0"/>
                    <a:pt x="2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62" name="Google Shape;8362;p30"/>
          <p:cNvGrpSpPr/>
          <p:nvPr/>
        </p:nvGrpSpPr>
        <p:grpSpPr>
          <a:xfrm>
            <a:off x="2224450" y="3640982"/>
            <a:ext cx="358367" cy="303966"/>
            <a:chOff x="2224450" y="3840232"/>
            <a:chExt cx="358367" cy="303966"/>
          </a:xfrm>
        </p:grpSpPr>
        <p:sp>
          <p:nvSpPr>
            <p:cNvPr id="8363" name="Google Shape;8363;p30"/>
            <p:cNvSpPr/>
            <p:nvPr/>
          </p:nvSpPr>
          <p:spPr>
            <a:xfrm>
              <a:off x="2451940" y="4067800"/>
              <a:ext cx="44176" cy="23176"/>
            </a:xfrm>
            <a:custGeom>
              <a:rect b="b" l="l" r="r" t="t"/>
              <a:pathLst>
                <a:path extrusionOk="0" h="884" w="1685">
                  <a:moveTo>
                    <a:pt x="1" y="0"/>
                  </a:moveTo>
                  <a:lnTo>
                    <a:pt x="1" y="884"/>
                  </a:lnTo>
                  <a:lnTo>
                    <a:pt x="1685" y="88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4" name="Google Shape;8364;p30"/>
            <p:cNvSpPr/>
            <p:nvPr/>
          </p:nvSpPr>
          <p:spPr>
            <a:xfrm>
              <a:off x="2489640" y="4017672"/>
              <a:ext cx="87855" cy="39221"/>
            </a:xfrm>
            <a:custGeom>
              <a:rect b="b" l="l" r="r" t="t"/>
              <a:pathLst>
                <a:path extrusionOk="0" h="1496" w="3351">
                  <a:moveTo>
                    <a:pt x="1" y="0"/>
                  </a:moveTo>
                  <a:lnTo>
                    <a:pt x="1123" y="1496"/>
                  </a:lnTo>
                  <a:lnTo>
                    <a:pt x="3351" y="1496"/>
                  </a:lnTo>
                  <a:lnTo>
                    <a:pt x="3351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5" name="Google Shape;8365;p30"/>
            <p:cNvSpPr/>
            <p:nvPr/>
          </p:nvSpPr>
          <p:spPr>
            <a:xfrm>
              <a:off x="2229668" y="3995833"/>
              <a:ext cx="347828" cy="32012"/>
            </a:xfrm>
            <a:custGeom>
              <a:rect b="b" l="l" r="r" t="t"/>
              <a:pathLst>
                <a:path extrusionOk="0" h="1221" w="13267">
                  <a:moveTo>
                    <a:pt x="1797" y="0"/>
                  </a:moveTo>
                  <a:lnTo>
                    <a:pt x="0" y="637"/>
                  </a:lnTo>
                  <a:lnTo>
                    <a:pt x="0" y="1221"/>
                  </a:lnTo>
                  <a:lnTo>
                    <a:pt x="13267" y="1221"/>
                  </a:lnTo>
                  <a:lnTo>
                    <a:pt x="13267" y="0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6" name="Google Shape;8366;p30"/>
            <p:cNvSpPr/>
            <p:nvPr/>
          </p:nvSpPr>
          <p:spPr>
            <a:xfrm>
              <a:off x="2275994" y="3844191"/>
              <a:ext cx="302262" cy="151668"/>
            </a:xfrm>
            <a:custGeom>
              <a:rect b="b" l="l" r="r" t="t"/>
              <a:pathLst>
                <a:path extrusionOk="0" h="5785" w="11529">
                  <a:moveTo>
                    <a:pt x="5763" y="0"/>
                  </a:moveTo>
                  <a:cubicBezTo>
                    <a:pt x="2576" y="0"/>
                    <a:pt x="1" y="2597"/>
                    <a:pt x="30" y="5784"/>
                  </a:cubicBezTo>
                  <a:lnTo>
                    <a:pt x="11500" y="5784"/>
                  </a:lnTo>
                  <a:cubicBezTo>
                    <a:pt x="11529" y="2597"/>
                    <a:pt x="8954" y="0"/>
                    <a:pt x="5763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7" name="Google Shape;8367;p30"/>
            <p:cNvSpPr/>
            <p:nvPr/>
          </p:nvSpPr>
          <p:spPr>
            <a:xfrm>
              <a:off x="2330028" y="3888996"/>
              <a:ext cx="240624" cy="106863"/>
            </a:xfrm>
            <a:custGeom>
              <a:rect b="b" l="l" r="r" t="t"/>
              <a:pathLst>
                <a:path extrusionOk="0" h="4076" w="9178">
                  <a:moveTo>
                    <a:pt x="4589" y="1"/>
                  </a:moveTo>
                  <a:cubicBezTo>
                    <a:pt x="2246" y="1"/>
                    <a:pt x="276" y="1750"/>
                    <a:pt x="0" y="4075"/>
                  </a:cubicBezTo>
                  <a:lnTo>
                    <a:pt x="9178" y="4075"/>
                  </a:lnTo>
                  <a:cubicBezTo>
                    <a:pt x="8899" y="1750"/>
                    <a:pt x="6929" y="1"/>
                    <a:pt x="45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8" name="Google Shape;8368;p30"/>
            <p:cNvSpPr/>
            <p:nvPr/>
          </p:nvSpPr>
          <p:spPr>
            <a:xfrm>
              <a:off x="2346650" y="3902944"/>
              <a:ext cx="207302" cy="92915"/>
            </a:xfrm>
            <a:custGeom>
              <a:rect b="b" l="l" r="r" t="t"/>
              <a:pathLst>
                <a:path extrusionOk="0" h="3544" w="7907">
                  <a:moveTo>
                    <a:pt x="3955" y="1"/>
                  </a:moveTo>
                  <a:cubicBezTo>
                    <a:pt x="1923" y="1"/>
                    <a:pt x="221" y="1526"/>
                    <a:pt x="0" y="3543"/>
                  </a:cubicBezTo>
                  <a:lnTo>
                    <a:pt x="7906" y="3543"/>
                  </a:lnTo>
                  <a:cubicBezTo>
                    <a:pt x="7685" y="1526"/>
                    <a:pt x="5983" y="1"/>
                    <a:pt x="395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9" name="Google Shape;8369;p30"/>
            <p:cNvSpPr/>
            <p:nvPr/>
          </p:nvSpPr>
          <p:spPr>
            <a:xfrm>
              <a:off x="2460198" y="3959548"/>
              <a:ext cx="58911" cy="21105"/>
            </a:xfrm>
            <a:custGeom>
              <a:rect b="b" l="l" r="r" t="t"/>
              <a:pathLst>
                <a:path extrusionOk="0" h="805" w="2247">
                  <a:moveTo>
                    <a:pt x="403" y="1"/>
                  </a:moveTo>
                  <a:cubicBezTo>
                    <a:pt x="182" y="1"/>
                    <a:pt x="1" y="182"/>
                    <a:pt x="1" y="403"/>
                  </a:cubicBezTo>
                  <a:cubicBezTo>
                    <a:pt x="1" y="623"/>
                    <a:pt x="182" y="805"/>
                    <a:pt x="403" y="805"/>
                  </a:cubicBezTo>
                  <a:lnTo>
                    <a:pt x="1844" y="805"/>
                  </a:lnTo>
                  <a:cubicBezTo>
                    <a:pt x="2065" y="805"/>
                    <a:pt x="2246" y="623"/>
                    <a:pt x="2246" y="403"/>
                  </a:cubicBezTo>
                  <a:cubicBezTo>
                    <a:pt x="2246" y="182"/>
                    <a:pt x="2065" y="1"/>
                    <a:pt x="18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0" name="Google Shape;8370;p30"/>
            <p:cNvSpPr/>
            <p:nvPr/>
          </p:nvSpPr>
          <p:spPr>
            <a:xfrm>
              <a:off x="2224450" y="3840232"/>
              <a:ext cx="358367" cy="303966"/>
            </a:xfrm>
            <a:custGeom>
              <a:rect b="b" l="l" r="r" t="t"/>
              <a:pathLst>
                <a:path extrusionOk="0" h="11594" w="13669">
                  <a:moveTo>
                    <a:pt x="13266" y="7358"/>
                  </a:moveTo>
                  <a:lnTo>
                    <a:pt x="13266" y="8065"/>
                  </a:lnTo>
                  <a:lnTo>
                    <a:pt x="11340" y="8065"/>
                  </a:lnTo>
                  <a:lnTo>
                    <a:pt x="11068" y="7702"/>
                  </a:lnTo>
                  <a:lnTo>
                    <a:pt x="10811" y="7358"/>
                  </a:lnTo>
                  <a:close/>
                  <a:moveTo>
                    <a:pt x="10307" y="7355"/>
                  </a:moveTo>
                  <a:lnTo>
                    <a:pt x="10633" y="7793"/>
                  </a:lnTo>
                  <a:lnTo>
                    <a:pt x="9873" y="8477"/>
                  </a:lnTo>
                  <a:lnTo>
                    <a:pt x="9261" y="8477"/>
                  </a:lnTo>
                  <a:lnTo>
                    <a:pt x="8243" y="7355"/>
                  </a:lnTo>
                  <a:close/>
                  <a:moveTo>
                    <a:pt x="10163" y="8879"/>
                  </a:moveTo>
                  <a:lnTo>
                    <a:pt x="10163" y="9365"/>
                  </a:lnTo>
                  <a:lnTo>
                    <a:pt x="8881" y="9365"/>
                  </a:lnTo>
                  <a:lnTo>
                    <a:pt x="8881" y="8879"/>
                  </a:lnTo>
                  <a:close/>
                  <a:moveTo>
                    <a:pt x="7726" y="1"/>
                  </a:moveTo>
                  <a:cubicBezTo>
                    <a:pt x="5430" y="1"/>
                    <a:pt x="3288" y="1340"/>
                    <a:pt x="2314" y="3505"/>
                  </a:cubicBezTo>
                  <a:cubicBezTo>
                    <a:pt x="2243" y="3664"/>
                    <a:pt x="2376" y="3790"/>
                    <a:pt x="2506" y="3790"/>
                  </a:cubicBezTo>
                  <a:cubicBezTo>
                    <a:pt x="2575" y="3790"/>
                    <a:pt x="2643" y="3755"/>
                    <a:pt x="2680" y="3671"/>
                  </a:cubicBezTo>
                  <a:cubicBezTo>
                    <a:pt x="3586" y="1652"/>
                    <a:pt x="5582" y="400"/>
                    <a:pt x="7728" y="400"/>
                  </a:cubicBezTo>
                  <a:cubicBezTo>
                    <a:pt x="8079" y="400"/>
                    <a:pt x="8435" y="433"/>
                    <a:pt x="8790" y="502"/>
                  </a:cubicBezTo>
                  <a:cubicBezTo>
                    <a:pt x="11318" y="995"/>
                    <a:pt x="13169" y="3164"/>
                    <a:pt x="13263" y="5736"/>
                  </a:cubicBezTo>
                  <a:lnTo>
                    <a:pt x="12745" y="5736"/>
                  </a:lnTo>
                  <a:cubicBezTo>
                    <a:pt x="12455" y="3853"/>
                    <a:pt x="10930" y="2404"/>
                    <a:pt x="9036" y="2212"/>
                  </a:cubicBezTo>
                  <a:cubicBezTo>
                    <a:pt x="9027" y="2211"/>
                    <a:pt x="9018" y="2210"/>
                    <a:pt x="9009" y="2210"/>
                  </a:cubicBezTo>
                  <a:cubicBezTo>
                    <a:pt x="8769" y="2210"/>
                    <a:pt x="8741" y="2582"/>
                    <a:pt x="8996" y="2610"/>
                  </a:cubicBezTo>
                  <a:cubicBezTo>
                    <a:pt x="10684" y="2784"/>
                    <a:pt x="12053" y="4063"/>
                    <a:pt x="12339" y="5736"/>
                  </a:cubicBezTo>
                  <a:lnTo>
                    <a:pt x="4893" y="5736"/>
                  </a:lnTo>
                  <a:cubicBezTo>
                    <a:pt x="5179" y="4059"/>
                    <a:pt x="6552" y="2777"/>
                    <a:pt x="8247" y="2607"/>
                  </a:cubicBezTo>
                  <a:cubicBezTo>
                    <a:pt x="8503" y="2582"/>
                    <a:pt x="8473" y="2207"/>
                    <a:pt x="8231" y="2207"/>
                  </a:cubicBezTo>
                  <a:cubicBezTo>
                    <a:pt x="8223" y="2207"/>
                    <a:pt x="8215" y="2208"/>
                    <a:pt x="8207" y="2208"/>
                  </a:cubicBezTo>
                  <a:cubicBezTo>
                    <a:pt x="6309" y="2400"/>
                    <a:pt x="4777" y="3849"/>
                    <a:pt x="4487" y="5736"/>
                  </a:cubicBezTo>
                  <a:lnTo>
                    <a:pt x="2198" y="5736"/>
                  </a:lnTo>
                  <a:cubicBezTo>
                    <a:pt x="2217" y="5294"/>
                    <a:pt x="2282" y="4856"/>
                    <a:pt x="2401" y="4432"/>
                  </a:cubicBezTo>
                  <a:cubicBezTo>
                    <a:pt x="2445" y="4277"/>
                    <a:pt x="2323" y="4176"/>
                    <a:pt x="2204" y="4176"/>
                  </a:cubicBezTo>
                  <a:cubicBezTo>
                    <a:pt x="2125" y="4176"/>
                    <a:pt x="2046" y="4221"/>
                    <a:pt x="2017" y="4323"/>
                  </a:cubicBezTo>
                  <a:cubicBezTo>
                    <a:pt x="1883" y="4801"/>
                    <a:pt x="1807" y="5298"/>
                    <a:pt x="1796" y="5794"/>
                  </a:cubicBezTo>
                  <a:lnTo>
                    <a:pt x="134" y="6384"/>
                  </a:lnTo>
                  <a:cubicBezTo>
                    <a:pt x="51" y="6409"/>
                    <a:pt x="0" y="6486"/>
                    <a:pt x="0" y="6572"/>
                  </a:cubicBezTo>
                  <a:lnTo>
                    <a:pt x="0" y="7152"/>
                  </a:lnTo>
                  <a:cubicBezTo>
                    <a:pt x="0" y="7264"/>
                    <a:pt x="87" y="7355"/>
                    <a:pt x="199" y="7355"/>
                  </a:cubicBezTo>
                  <a:lnTo>
                    <a:pt x="3031" y="7355"/>
                  </a:lnTo>
                  <a:cubicBezTo>
                    <a:pt x="3296" y="7355"/>
                    <a:pt x="3296" y="6953"/>
                    <a:pt x="3031" y="6953"/>
                  </a:cubicBezTo>
                  <a:lnTo>
                    <a:pt x="398" y="6953"/>
                  </a:lnTo>
                  <a:lnTo>
                    <a:pt x="398" y="6714"/>
                  </a:lnTo>
                  <a:lnTo>
                    <a:pt x="2028" y="6134"/>
                  </a:lnTo>
                  <a:lnTo>
                    <a:pt x="13266" y="6134"/>
                  </a:lnTo>
                  <a:lnTo>
                    <a:pt x="13266" y="6953"/>
                  </a:lnTo>
                  <a:lnTo>
                    <a:pt x="3817" y="6953"/>
                  </a:lnTo>
                  <a:cubicBezTo>
                    <a:pt x="3553" y="6953"/>
                    <a:pt x="3553" y="7355"/>
                    <a:pt x="3817" y="7355"/>
                  </a:cubicBezTo>
                  <a:lnTo>
                    <a:pt x="7707" y="7355"/>
                  </a:lnTo>
                  <a:lnTo>
                    <a:pt x="8721" y="8477"/>
                  </a:lnTo>
                  <a:lnTo>
                    <a:pt x="8681" y="8477"/>
                  </a:lnTo>
                  <a:cubicBezTo>
                    <a:pt x="8569" y="8477"/>
                    <a:pt x="8482" y="8564"/>
                    <a:pt x="8482" y="8677"/>
                  </a:cubicBezTo>
                  <a:lnTo>
                    <a:pt x="8482" y="9564"/>
                  </a:lnTo>
                  <a:cubicBezTo>
                    <a:pt x="8482" y="9673"/>
                    <a:pt x="8569" y="9763"/>
                    <a:pt x="8681" y="9763"/>
                  </a:cubicBezTo>
                  <a:lnTo>
                    <a:pt x="9322" y="9763"/>
                  </a:lnTo>
                  <a:lnTo>
                    <a:pt x="9322" y="11393"/>
                  </a:lnTo>
                  <a:cubicBezTo>
                    <a:pt x="9322" y="11527"/>
                    <a:pt x="9422" y="11594"/>
                    <a:pt x="9522" y="11594"/>
                  </a:cubicBezTo>
                  <a:cubicBezTo>
                    <a:pt x="9621" y="11594"/>
                    <a:pt x="9721" y="11527"/>
                    <a:pt x="9721" y="11393"/>
                  </a:cubicBezTo>
                  <a:lnTo>
                    <a:pt x="9721" y="9763"/>
                  </a:lnTo>
                  <a:lnTo>
                    <a:pt x="10362" y="9763"/>
                  </a:lnTo>
                  <a:cubicBezTo>
                    <a:pt x="10474" y="9763"/>
                    <a:pt x="10565" y="9673"/>
                    <a:pt x="10565" y="9564"/>
                  </a:cubicBezTo>
                  <a:lnTo>
                    <a:pt x="10565" y="8677"/>
                  </a:lnTo>
                  <a:cubicBezTo>
                    <a:pt x="10565" y="8601"/>
                    <a:pt x="10518" y="8528"/>
                    <a:pt x="10449" y="8496"/>
                  </a:cubicBezTo>
                  <a:lnTo>
                    <a:pt x="10876" y="8112"/>
                  </a:lnTo>
                  <a:lnTo>
                    <a:pt x="11079" y="8383"/>
                  </a:lnTo>
                  <a:cubicBezTo>
                    <a:pt x="11115" y="8430"/>
                    <a:pt x="11177" y="8463"/>
                    <a:pt x="11238" y="8463"/>
                  </a:cubicBezTo>
                  <a:lnTo>
                    <a:pt x="13466" y="8463"/>
                  </a:lnTo>
                  <a:cubicBezTo>
                    <a:pt x="13578" y="8463"/>
                    <a:pt x="13668" y="8372"/>
                    <a:pt x="13668" y="8260"/>
                  </a:cubicBezTo>
                  <a:lnTo>
                    <a:pt x="13668" y="5931"/>
                  </a:lnTo>
                  <a:lnTo>
                    <a:pt x="13665" y="5935"/>
                  </a:lnTo>
                  <a:cubicBezTo>
                    <a:pt x="13665" y="3135"/>
                    <a:pt x="11709" y="720"/>
                    <a:pt x="8971" y="133"/>
                  </a:cubicBezTo>
                  <a:cubicBezTo>
                    <a:pt x="8555" y="44"/>
                    <a:pt x="8138" y="1"/>
                    <a:pt x="7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1" name="Google Shape;8371;p30"/>
            <p:cNvSpPr/>
            <p:nvPr/>
          </p:nvSpPr>
          <p:spPr>
            <a:xfrm>
              <a:off x="2454509" y="3954330"/>
              <a:ext cx="69424" cy="31540"/>
            </a:xfrm>
            <a:custGeom>
              <a:rect b="b" l="l" r="r" t="t"/>
              <a:pathLst>
                <a:path extrusionOk="0" h="1203" w="2648">
                  <a:moveTo>
                    <a:pt x="2061" y="399"/>
                  </a:moveTo>
                  <a:cubicBezTo>
                    <a:pt x="2329" y="399"/>
                    <a:pt x="2329" y="801"/>
                    <a:pt x="2061" y="801"/>
                  </a:cubicBezTo>
                  <a:lnTo>
                    <a:pt x="620" y="801"/>
                  </a:lnTo>
                  <a:cubicBezTo>
                    <a:pt x="511" y="801"/>
                    <a:pt x="421" y="710"/>
                    <a:pt x="421" y="602"/>
                  </a:cubicBezTo>
                  <a:cubicBezTo>
                    <a:pt x="421" y="489"/>
                    <a:pt x="508" y="399"/>
                    <a:pt x="620" y="399"/>
                  </a:cubicBezTo>
                  <a:close/>
                  <a:moveTo>
                    <a:pt x="600" y="0"/>
                  </a:moveTo>
                  <a:cubicBezTo>
                    <a:pt x="272" y="0"/>
                    <a:pt x="0" y="268"/>
                    <a:pt x="0" y="602"/>
                  </a:cubicBezTo>
                  <a:cubicBezTo>
                    <a:pt x="0" y="934"/>
                    <a:pt x="276" y="1203"/>
                    <a:pt x="607" y="1203"/>
                  </a:cubicBezTo>
                  <a:cubicBezTo>
                    <a:pt x="611" y="1203"/>
                    <a:pt x="615" y="1203"/>
                    <a:pt x="620" y="1203"/>
                  </a:cubicBezTo>
                  <a:lnTo>
                    <a:pt x="2061" y="1203"/>
                  </a:lnTo>
                  <a:cubicBezTo>
                    <a:pt x="2387" y="1192"/>
                    <a:pt x="2648" y="928"/>
                    <a:pt x="2648" y="602"/>
                  </a:cubicBezTo>
                  <a:cubicBezTo>
                    <a:pt x="2648" y="276"/>
                    <a:pt x="2387" y="8"/>
                    <a:pt x="2061" y="0"/>
                  </a:cubicBezTo>
                  <a:lnTo>
                    <a:pt x="620" y="0"/>
                  </a:lnTo>
                  <a:cubicBezTo>
                    <a:pt x="613" y="0"/>
                    <a:pt x="607" y="0"/>
                    <a:pt x="6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72" name="Google Shape;8372;p30"/>
          <p:cNvGrpSpPr/>
          <p:nvPr/>
        </p:nvGrpSpPr>
        <p:grpSpPr>
          <a:xfrm>
            <a:off x="1741498" y="1817922"/>
            <a:ext cx="361722" cy="299587"/>
            <a:chOff x="1741498" y="2017172"/>
            <a:chExt cx="361722" cy="299587"/>
          </a:xfrm>
        </p:grpSpPr>
        <p:sp>
          <p:nvSpPr>
            <p:cNvPr id="8373" name="Google Shape;8373;p30"/>
            <p:cNvSpPr/>
            <p:nvPr/>
          </p:nvSpPr>
          <p:spPr>
            <a:xfrm>
              <a:off x="1805993" y="2051018"/>
              <a:ext cx="141207" cy="229036"/>
            </a:xfrm>
            <a:custGeom>
              <a:rect b="b" l="l" r="r" t="t"/>
              <a:pathLst>
                <a:path extrusionOk="0" h="8736" w="5386">
                  <a:moveTo>
                    <a:pt x="5377" y="0"/>
                  </a:moveTo>
                  <a:cubicBezTo>
                    <a:pt x="3302" y="0"/>
                    <a:pt x="1448" y="1292"/>
                    <a:pt x="724" y="3238"/>
                  </a:cubicBezTo>
                  <a:cubicBezTo>
                    <a:pt x="0" y="5186"/>
                    <a:pt x="565" y="7381"/>
                    <a:pt x="2141" y="8736"/>
                  </a:cubicBezTo>
                  <a:lnTo>
                    <a:pt x="5386" y="4969"/>
                  </a:lnTo>
                  <a:lnTo>
                    <a:pt x="5386" y="2162"/>
                  </a:lnTo>
                  <a:lnTo>
                    <a:pt x="5386" y="0"/>
                  </a:lnTo>
                  <a:cubicBezTo>
                    <a:pt x="5383" y="0"/>
                    <a:pt x="5380" y="0"/>
                    <a:pt x="53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4" name="Google Shape;8374;p30"/>
            <p:cNvSpPr/>
            <p:nvPr/>
          </p:nvSpPr>
          <p:spPr>
            <a:xfrm>
              <a:off x="1947174" y="2181293"/>
              <a:ext cx="130406" cy="128387"/>
            </a:xfrm>
            <a:custGeom>
              <a:rect b="b" l="l" r="r" t="t"/>
              <a:pathLst>
                <a:path extrusionOk="0" h="4897" w="4974">
                  <a:moveTo>
                    <a:pt x="1" y="0"/>
                  </a:moveTo>
                  <a:lnTo>
                    <a:pt x="700" y="4038"/>
                  </a:lnTo>
                  <a:lnTo>
                    <a:pt x="848" y="4897"/>
                  </a:lnTo>
                  <a:cubicBezTo>
                    <a:pt x="3231" y="4484"/>
                    <a:pt x="4970" y="2419"/>
                    <a:pt x="4973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5" name="Google Shape;8375;p30"/>
            <p:cNvSpPr/>
            <p:nvPr/>
          </p:nvSpPr>
          <p:spPr>
            <a:xfrm>
              <a:off x="1817764" y="2064206"/>
              <a:ext cx="80147" cy="119657"/>
            </a:xfrm>
            <a:custGeom>
              <a:rect b="b" l="l" r="r" t="t"/>
              <a:pathLst>
                <a:path extrusionOk="0" h="4564" w="3057">
                  <a:moveTo>
                    <a:pt x="2749" y="1"/>
                  </a:moveTo>
                  <a:lnTo>
                    <a:pt x="2749" y="1"/>
                  </a:lnTo>
                  <a:cubicBezTo>
                    <a:pt x="1232" y="747"/>
                    <a:pt x="196" y="2210"/>
                    <a:pt x="0" y="3890"/>
                  </a:cubicBezTo>
                  <a:cubicBezTo>
                    <a:pt x="210" y="3890"/>
                    <a:pt x="420" y="3865"/>
                    <a:pt x="627" y="3818"/>
                  </a:cubicBezTo>
                  <a:lnTo>
                    <a:pt x="2188" y="4546"/>
                  </a:lnTo>
                  <a:cubicBezTo>
                    <a:pt x="2212" y="4558"/>
                    <a:pt x="2238" y="4563"/>
                    <a:pt x="2263" y="4563"/>
                  </a:cubicBezTo>
                  <a:cubicBezTo>
                    <a:pt x="2358" y="4563"/>
                    <a:pt x="2444" y="4483"/>
                    <a:pt x="2441" y="4379"/>
                  </a:cubicBezTo>
                  <a:lnTo>
                    <a:pt x="2362" y="2659"/>
                  </a:lnTo>
                  <a:cubicBezTo>
                    <a:pt x="2912" y="1887"/>
                    <a:pt x="3057" y="895"/>
                    <a:pt x="2749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6" name="Google Shape;8376;p30"/>
            <p:cNvSpPr/>
            <p:nvPr/>
          </p:nvSpPr>
          <p:spPr>
            <a:xfrm>
              <a:off x="1965500" y="2181293"/>
              <a:ext cx="112080" cy="128387"/>
            </a:xfrm>
            <a:custGeom>
              <a:rect b="b" l="l" r="r" t="t"/>
              <a:pathLst>
                <a:path extrusionOk="0" h="4897" w="4275">
                  <a:moveTo>
                    <a:pt x="3586" y="0"/>
                  </a:moveTo>
                  <a:cubicBezTo>
                    <a:pt x="3286" y="1934"/>
                    <a:pt x="1884" y="3513"/>
                    <a:pt x="1" y="4038"/>
                  </a:cubicBezTo>
                  <a:lnTo>
                    <a:pt x="149" y="4897"/>
                  </a:lnTo>
                  <a:cubicBezTo>
                    <a:pt x="2532" y="4484"/>
                    <a:pt x="4271" y="2419"/>
                    <a:pt x="4274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7" name="Google Shape;8377;p30"/>
            <p:cNvSpPr/>
            <p:nvPr/>
          </p:nvSpPr>
          <p:spPr>
            <a:xfrm>
              <a:off x="1967676" y="2031250"/>
              <a:ext cx="130301" cy="130301"/>
            </a:xfrm>
            <a:custGeom>
              <a:rect b="b" l="l" r="r" t="t"/>
              <a:pathLst>
                <a:path extrusionOk="0" h="4970" w="4970">
                  <a:moveTo>
                    <a:pt x="1" y="1"/>
                  </a:moveTo>
                  <a:lnTo>
                    <a:pt x="1" y="4970"/>
                  </a:lnTo>
                  <a:lnTo>
                    <a:pt x="4970" y="4970"/>
                  </a:lnTo>
                  <a:cubicBezTo>
                    <a:pt x="4970" y="2225"/>
                    <a:pt x="2743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8" name="Google Shape;8378;p30"/>
            <p:cNvSpPr/>
            <p:nvPr/>
          </p:nvSpPr>
          <p:spPr>
            <a:xfrm>
              <a:off x="1967676" y="2044254"/>
              <a:ext cx="130301" cy="117297"/>
            </a:xfrm>
            <a:custGeom>
              <a:rect b="b" l="l" r="r" t="t"/>
              <a:pathLst>
                <a:path extrusionOk="0" h="4474" w="4970">
                  <a:moveTo>
                    <a:pt x="2170" y="1"/>
                  </a:moveTo>
                  <a:lnTo>
                    <a:pt x="2170" y="1"/>
                  </a:lnTo>
                  <a:cubicBezTo>
                    <a:pt x="3264" y="946"/>
                    <a:pt x="3894" y="2319"/>
                    <a:pt x="3894" y="3768"/>
                  </a:cubicBezTo>
                  <a:lnTo>
                    <a:pt x="1" y="3768"/>
                  </a:lnTo>
                  <a:lnTo>
                    <a:pt x="1" y="4474"/>
                  </a:lnTo>
                  <a:lnTo>
                    <a:pt x="4970" y="4474"/>
                  </a:lnTo>
                  <a:cubicBezTo>
                    <a:pt x="4970" y="2569"/>
                    <a:pt x="3883" y="834"/>
                    <a:pt x="217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9" name="Google Shape;8379;p30"/>
            <p:cNvSpPr/>
            <p:nvPr/>
          </p:nvSpPr>
          <p:spPr>
            <a:xfrm>
              <a:off x="1862098" y="2181293"/>
              <a:ext cx="107334" cy="130301"/>
            </a:xfrm>
            <a:custGeom>
              <a:rect b="b" l="l" r="r" t="t"/>
              <a:pathLst>
                <a:path extrusionOk="0" h="4970" w="4094">
                  <a:moveTo>
                    <a:pt x="3246" y="0"/>
                  </a:moveTo>
                  <a:lnTo>
                    <a:pt x="167" y="3575"/>
                  </a:lnTo>
                  <a:lnTo>
                    <a:pt x="1" y="3767"/>
                  </a:lnTo>
                  <a:cubicBezTo>
                    <a:pt x="910" y="4548"/>
                    <a:pt x="2065" y="4969"/>
                    <a:pt x="3247" y="4969"/>
                  </a:cubicBezTo>
                  <a:cubicBezTo>
                    <a:pt x="3528" y="4969"/>
                    <a:pt x="3811" y="4945"/>
                    <a:pt x="4093" y="4897"/>
                  </a:cubicBezTo>
                  <a:lnTo>
                    <a:pt x="3945" y="4038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0" name="Google Shape;8380;p30"/>
            <p:cNvSpPr/>
            <p:nvPr/>
          </p:nvSpPr>
          <p:spPr>
            <a:xfrm>
              <a:off x="1862098" y="2274995"/>
              <a:ext cx="107334" cy="36600"/>
            </a:xfrm>
            <a:custGeom>
              <a:rect b="b" l="l" r="r" t="t"/>
              <a:pathLst>
                <a:path extrusionOk="0" h="1396" w="4094">
                  <a:moveTo>
                    <a:pt x="167" y="1"/>
                  </a:moveTo>
                  <a:lnTo>
                    <a:pt x="1" y="193"/>
                  </a:lnTo>
                  <a:cubicBezTo>
                    <a:pt x="910" y="974"/>
                    <a:pt x="2065" y="1395"/>
                    <a:pt x="3247" y="1395"/>
                  </a:cubicBezTo>
                  <a:cubicBezTo>
                    <a:pt x="3528" y="1395"/>
                    <a:pt x="3811" y="1371"/>
                    <a:pt x="4093" y="1323"/>
                  </a:cubicBezTo>
                  <a:lnTo>
                    <a:pt x="3945" y="464"/>
                  </a:lnTo>
                  <a:cubicBezTo>
                    <a:pt x="3785" y="508"/>
                    <a:pt x="3626" y="544"/>
                    <a:pt x="3463" y="569"/>
                  </a:cubicBezTo>
                  <a:cubicBezTo>
                    <a:pt x="3182" y="618"/>
                    <a:pt x="2899" y="642"/>
                    <a:pt x="2617" y="642"/>
                  </a:cubicBezTo>
                  <a:cubicBezTo>
                    <a:pt x="1764" y="642"/>
                    <a:pt x="918" y="423"/>
                    <a:pt x="167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1" name="Google Shape;8381;p30"/>
            <p:cNvSpPr/>
            <p:nvPr/>
          </p:nvSpPr>
          <p:spPr>
            <a:xfrm>
              <a:off x="1746348" y="2022468"/>
              <a:ext cx="141706" cy="147631"/>
            </a:xfrm>
            <a:custGeom>
              <a:rect b="b" l="l" r="r" t="t"/>
              <a:pathLst>
                <a:path extrusionOk="0" h="5631" w="5405">
                  <a:moveTo>
                    <a:pt x="2687" y="0"/>
                  </a:moveTo>
                  <a:cubicBezTo>
                    <a:pt x="1771" y="0"/>
                    <a:pt x="921" y="497"/>
                    <a:pt x="472" y="1299"/>
                  </a:cubicBezTo>
                  <a:cubicBezTo>
                    <a:pt x="1" y="2136"/>
                    <a:pt x="41" y="3164"/>
                    <a:pt x="577" y="3961"/>
                  </a:cubicBezTo>
                  <a:cubicBezTo>
                    <a:pt x="1055" y="4680"/>
                    <a:pt x="1854" y="5092"/>
                    <a:pt x="2689" y="5092"/>
                  </a:cubicBezTo>
                  <a:cubicBezTo>
                    <a:pt x="2922" y="5092"/>
                    <a:pt x="3158" y="5060"/>
                    <a:pt x="3391" y="4993"/>
                  </a:cubicBezTo>
                  <a:lnTo>
                    <a:pt x="4756" y="5631"/>
                  </a:lnTo>
                  <a:lnTo>
                    <a:pt x="4687" y="4128"/>
                  </a:lnTo>
                  <a:cubicBezTo>
                    <a:pt x="5281" y="3374"/>
                    <a:pt x="5404" y="2353"/>
                    <a:pt x="5006" y="1484"/>
                  </a:cubicBezTo>
                  <a:cubicBezTo>
                    <a:pt x="4604" y="615"/>
                    <a:pt x="3749" y="39"/>
                    <a:pt x="2793" y="3"/>
                  </a:cubicBezTo>
                  <a:cubicBezTo>
                    <a:pt x="2758" y="1"/>
                    <a:pt x="2722" y="0"/>
                    <a:pt x="26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2" name="Google Shape;8382;p30"/>
            <p:cNvSpPr/>
            <p:nvPr/>
          </p:nvSpPr>
          <p:spPr>
            <a:xfrm>
              <a:off x="1962380" y="2026033"/>
              <a:ext cx="140840" cy="140736"/>
            </a:xfrm>
            <a:custGeom>
              <a:rect b="b" l="l" r="r" t="t"/>
              <a:pathLst>
                <a:path extrusionOk="0" h="5368" w="5372">
                  <a:moveTo>
                    <a:pt x="196" y="1"/>
                  </a:moveTo>
                  <a:cubicBezTo>
                    <a:pt x="87" y="1"/>
                    <a:pt x="0" y="90"/>
                    <a:pt x="0" y="200"/>
                  </a:cubicBezTo>
                  <a:lnTo>
                    <a:pt x="0" y="5169"/>
                  </a:lnTo>
                  <a:cubicBezTo>
                    <a:pt x="0" y="5281"/>
                    <a:pt x="91" y="5368"/>
                    <a:pt x="203" y="5368"/>
                  </a:cubicBezTo>
                  <a:lnTo>
                    <a:pt x="5172" y="5368"/>
                  </a:lnTo>
                  <a:cubicBezTo>
                    <a:pt x="5281" y="5368"/>
                    <a:pt x="5371" y="5281"/>
                    <a:pt x="5371" y="5169"/>
                  </a:cubicBezTo>
                  <a:cubicBezTo>
                    <a:pt x="5371" y="4220"/>
                    <a:pt x="5110" y="3289"/>
                    <a:pt x="4618" y="2478"/>
                  </a:cubicBezTo>
                  <a:cubicBezTo>
                    <a:pt x="4576" y="2408"/>
                    <a:pt x="4514" y="2379"/>
                    <a:pt x="4452" y="2379"/>
                  </a:cubicBezTo>
                  <a:cubicBezTo>
                    <a:pt x="4315" y="2379"/>
                    <a:pt x="4180" y="2526"/>
                    <a:pt x="4277" y="2684"/>
                  </a:cubicBezTo>
                  <a:cubicBezTo>
                    <a:pt x="4697" y="3376"/>
                    <a:pt x="4937" y="4162"/>
                    <a:pt x="4969" y="4970"/>
                  </a:cubicBezTo>
                  <a:lnTo>
                    <a:pt x="402" y="4970"/>
                  </a:lnTo>
                  <a:lnTo>
                    <a:pt x="402" y="403"/>
                  </a:lnTo>
                  <a:cubicBezTo>
                    <a:pt x="1724" y="461"/>
                    <a:pt x="2963" y="1062"/>
                    <a:pt x="3825" y="2065"/>
                  </a:cubicBezTo>
                  <a:cubicBezTo>
                    <a:pt x="3869" y="2117"/>
                    <a:pt x="3922" y="2138"/>
                    <a:pt x="3973" y="2138"/>
                  </a:cubicBezTo>
                  <a:cubicBezTo>
                    <a:pt x="4121" y="2138"/>
                    <a:pt x="4256" y="1955"/>
                    <a:pt x="4129" y="1804"/>
                  </a:cubicBezTo>
                  <a:cubicBezTo>
                    <a:pt x="3146" y="663"/>
                    <a:pt x="1717" y="1"/>
                    <a:pt x="215" y="1"/>
                  </a:cubicBezTo>
                  <a:cubicBezTo>
                    <a:pt x="211" y="1"/>
                    <a:pt x="207" y="1"/>
                    <a:pt x="203" y="1"/>
                  </a:cubicBezTo>
                  <a:cubicBezTo>
                    <a:pt x="201" y="1"/>
                    <a:pt x="19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3" name="Google Shape;8383;p30"/>
            <p:cNvSpPr/>
            <p:nvPr/>
          </p:nvSpPr>
          <p:spPr>
            <a:xfrm>
              <a:off x="1741498" y="2017172"/>
              <a:ext cx="341195" cy="299587"/>
            </a:xfrm>
            <a:custGeom>
              <a:rect b="b" l="l" r="r" t="t"/>
              <a:pathLst>
                <a:path extrusionOk="0" h="11427" w="13014">
                  <a:moveTo>
                    <a:pt x="12612" y="6459"/>
                  </a:moveTo>
                  <a:cubicBezTo>
                    <a:pt x="12525" y="8632"/>
                    <a:pt x="10978" y="10469"/>
                    <a:pt x="8856" y="10921"/>
                  </a:cubicBezTo>
                  <a:lnTo>
                    <a:pt x="8085" y="6459"/>
                  </a:lnTo>
                  <a:close/>
                  <a:moveTo>
                    <a:pt x="7722" y="6713"/>
                  </a:moveTo>
                  <a:lnTo>
                    <a:pt x="8461" y="10990"/>
                  </a:lnTo>
                  <a:cubicBezTo>
                    <a:pt x="8259" y="11015"/>
                    <a:pt x="8052" y="11030"/>
                    <a:pt x="7849" y="11030"/>
                  </a:cubicBezTo>
                  <a:cubicBezTo>
                    <a:pt x="6774" y="11030"/>
                    <a:pt x="5731" y="10668"/>
                    <a:pt x="4887" y="10001"/>
                  </a:cubicBezTo>
                  <a:lnTo>
                    <a:pt x="5386" y="9425"/>
                  </a:lnTo>
                  <a:lnTo>
                    <a:pt x="7722" y="6713"/>
                  </a:lnTo>
                  <a:close/>
                  <a:moveTo>
                    <a:pt x="2877" y="1"/>
                  </a:moveTo>
                  <a:cubicBezTo>
                    <a:pt x="2558" y="1"/>
                    <a:pt x="2236" y="56"/>
                    <a:pt x="1924" y="172"/>
                  </a:cubicBezTo>
                  <a:cubicBezTo>
                    <a:pt x="736" y="610"/>
                    <a:pt x="1" y="1805"/>
                    <a:pt x="146" y="3066"/>
                  </a:cubicBezTo>
                  <a:cubicBezTo>
                    <a:pt x="161" y="3187"/>
                    <a:pt x="253" y="3244"/>
                    <a:pt x="345" y="3244"/>
                  </a:cubicBezTo>
                  <a:cubicBezTo>
                    <a:pt x="453" y="3244"/>
                    <a:pt x="562" y="3165"/>
                    <a:pt x="544" y="3022"/>
                  </a:cubicBezTo>
                  <a:cubicBezTo>
                    <a:pt x="407" y="1820"/>
                    <a:pt x="1200" y="712"/>
                    <a:pt x="2384" y="458"/>
                  </a:cubicBezTo>
                  <a:cubicBezTo>
                    <a:pt x="2551" y="422"/>
                    <a:pt x="2718" y="404"/>
                    <a:pt x="2883" y="404"/>
                  </a:cubicBezTo>
                  <a:cubicBezTo>
                    <a:pt x="3883" y="404"/>
                    <a:pt x="4797" y="1049"/>
                    <a:pt x="5111" y="2037"/>
                  </a:cubicBezTo>
                  <a:cubicBezTo>
                    <a:pt x="5111" y="2044"/>
                    <a:pt x="5115" y="2048"/>
                    <a:pt x="5118" y="2055"/>
                  </a:cubicBezTo>
                  <a:cubicBezTo>
                    <a:pt x="5347" y="2794"/>
                    <a:pt x="5195" y="3598"/>
                    <a:pt x="4713" y="4207"/>
                  </a:cubicBezTo>
                  <a:cubicBezTo>
                    <a:pt x="4684" y="4243"/>
                    <a:pt x="4666" y="4290"/>
                    <a:pt x="4669" y="4341"/>
                  </a:cubicBezTo>
                  <a:lnTo>
                    <a:pt x="4724" y="5514"/>
                  </a:lnTo>
                  <a:lnTo>
                    <a:pt x="3659" y="5014"/>
                  </a:lnTo>
                  <a:cubicBezTo>
                    <a:pt x="3633" y="5001"/>
                    <a:pt x="3604" y="4995"/>
                    <a:pt x="3575" y="4995"/>
                  </a:cubicBezTo>
                  <a:cubicBezTo>
                    <a:pt x="3556" y="4995"/>
                    <a:pt x="3537" y="4998"/>
                    <a:pt x="3518" y="5003"/>
                  </a:cubicBezTo>
                  <a:cubicBezTo>
                    <a:pt x="3344" y="5054"/>
                    <a:pt x="3163" y="5083"/>
                    <a:pt x="2978" y="5094"/>
                  </a:cubicBezTo>
                  <a:lnTo>
                    <a:pt x="2942" y="5094"/>
                  </a:lnTo>
                  <a:cubicBezTo>
                    <a:pt x="2917" y="5095"/>
                    <a:pt x="2893" y="5095"/>
                    <a:pt x="2868" y="5095"/>
                  </a:cubicBezTo>
                  <a:cubicBezTo>
                    <a:pt x="2088" y="5095"/>
                    <a:pt x="1356" y="4704"/>
                    <a:pt x="925" y="4051"/>
                  </a:cubicBezTo>
                  <a:cubicBezTo>
                    <a:pt x="859" y="3957"/>
                    <a:pt x="801" y="3852"/>
                    <a:pt x="751" y="3747"/>
                  </a:cubicBezTo>
                  <a:cubicBezTo>
                    <a:pt x="713" y="3666"/>
                    <a:pt x="646" y="3632"/>
                    <a:pt x="578" y="3632"/>
                  </a:cubicBezTo>
                  <a:cubicBezTo>
                    <a:pt x="447" y="3632"/>
                    <a:pt x="314" y="3760"/>
                    <a:pt x="389" y="3920"/>
                  </a:cubicBezTo>
                  <a:cubicBezTo>
                    <a:pt x="446" y="4044"/>
                    <a:pt x="515" y="4160"/>
                    <a:pt x="591" y="4275"/>
                  </a:cubicBezTo>
                  <a:cubicBezTo>
                    <a:pt x="1069" y="4996"/>
                    <a:pt x="1866" y="5449"/>
                    <a:pt x="2732" y="5492"/>
                  </a:cubicBezTo>
                  <a:cubicBezTo>
                    <a:pt x="2692" y="5746"/>
                    <a:pt x="2674" y="6003"/>
                    <a:pt x="2674" y="6260"/>
                  </a:cubicBezTo>
                  <a:cubicBezTo>
                    <a:pt x="2670" y="6966"/>
                    <a:pt x="2815" y="7662"/>
                    <a:pt x="3094" y="8306"/>
                  </a:cubicBezTo>
                  <a:cubicBezTo>
                    <a:pt x="3131" y="8393"/>
                    <a:pt x="3201" y="8430"/>
                    <a:pt x="3272" y="8430"/>
                  </a:cubicBezTo>
                  <a:cubicBezTo>
                    <a:pt x="3401" y="8430"/>
                    <a:pt x="3531" y="8308"/>
                    <a:pt x="3463" y="8151"/>
                  </a:cubicBezTo>
                  <a:cubicBezTo>
                    <a:pt x="3203" y="7553"/>
                    <a:pt x="3072" y="6912"/>
                    <a:pt x="3072" y="6260"/>
                  </a:cubicBezTo>
                  <a:cubicBezTo>
                    <a:pt x="3072" y="5999"/>
                    <a:pt x="3094" y="5742"/>
                    <a:pt x="3137" y="5481"/>
                  </a:cubicBezTo>
                  <a:cubicBezTo>
                    <a:pt x="3279" y="5471"/>
                    <a:pt x="3416" y="5445"/>
                    <a:pt x="3554" y="5409"/>
                  </a:cubicBezTo>
                  <a:lnTo>
                    <a:pt x="4854" y="6014"/>
                  </a:lnTo>
                  <a:cubicBezTo>
                    <a:pt x="4882" y="6027"/>
                    <a:pt x="4911" y="6034"/>
                    <a:pt x="4939" y="6034"/>
                  </a:cubicBezTo>
                  <a:cubicBezTo>
                    <a:pt x="5046" y="6034"/>
                    <a:pt x="5142" y="5943"/>
                    <a:pt x="5137" y="5826"/>
                  </a:cubicBezTo>
                  <a:lnTo>
                    <a:pt x="5075" y="4391"/>
                  </a:lnTo>
                  <a:cubicBezTo>
                    <a:pt x="5571" y="3732"/>
                    <a:pt x="5741" y="2885"/>
                    <a:pt x="5542" y="2084"/>
                  </a:cubicBezTo>
                  <a:cubicBezTo>
                    <a:pt x="6187" y="1726"/>
                    <a:pt x="6908" y="1527"/>
                    <a:pt x="7646" y="1494"/>
                  </a:cubicBezTo>
                  <a:lnTo>
                    <a:pt x="7646" y="6184"/>
                  </a:lnTo>
                  <a:lnTo>
                    <a:pt x="5651" y="8502"/>
                  </a:lnTo>
                  <a:lnTo>
                    <a:pt x="4586" y="9741"/>
                  </a:lnTo>
                  <a:cubicBezTo>
                    <a:pt x="4300" y="9473"/>
                    <a:pt x="4050" y="9172"/>
                    <a:pt x="3836" y="8842"/>
                  </a:cubicBezTo>
                  <a:cubicBezTo>
                    <a:pt x="3794" y="8777"/>
                    <a:pt x="3734" y="8750"/>
                    <a:pt x="3675" y="8750"/>
                  </a:cubicBezTo>
                  <a:cubicBezTo>
                    <a:pt x="3535" y="8750"/>
                    <a:pt x="3397" y="8904"/>
                    <a:pt x="3500" y="9060"/>
                  </a:cubicBezTo>
                  <a:cubicBezTo>
                    <a:pt x="3768" y="9476"/>
                    <a:pt x="4097" y="9853"/>
                    <a:pt x="4470" y="10175"/>
                  </a:cubicBezTo>
                  <a:cubicBezTo>
                    <a:pt x="5416" y="10989"/>
                    <a:pt x="6617" y="11427"/>
                    <a:pt x="7847" y="11427"/>
                  </a:cubicBezTo>
                  <a:cubicBezTo>
                    <a:pt x="8138" y="11427"/>
                    <a:pt x="8431" y="11402"/>
                    <a:pt x="8722" y="11352"/>
                  </a:cubicBezTo>
                  <a:lnTo>
                    <a:pt x="8726" y="11352"/>
                  </a:lnTo>
                  <a:cubicBezTo>
                    <a:pt x="11203" y="10921"/>
                    <a:pt x="13014" y="8774"/>
                    <a:pt x="13014" y="6257"/>
                  </a:cubicBezTo>
                  <a:cubicBezTo>
                    <a:pt x="13010" y="6148"/>
                    <a:pt x="12923" y="6061"/>
                    <a:pt x="12818" y="6061"/>
                  </a:cubicBezTo>
                  <a:lnTo>
                    <a:pt x="8045" y="6061"/>
                  </a:lnTo>
                  <a:lnTo>
                    <a:pt x="8045" y="1291"/>
                  </a:lnTo>
                  <a:cubicBezTo>
                    <a:pt x="8045" y="1179"/>
                    <a:pt x="7954" y="1088"/>
                    <a:pt x="7846" y="1088"/>
                  </a:cubicBezTo>
                  <a:cubicBezTo>
                    <a:pt x="6998" y="1088"/>
                    <a:pt x="6162" y="1298"/>
                    <a:pt x="5412" y="1697"/>
                  </a:cubicBezTo>
                  <a:cubicBezTo>
                    <a:pt x="5343" y="1530"/>
                    <a:pt x="5260" y="1371"/>
                    <a:pt x="5158" y="1222"/>
                  </a:cubicBezTo>
                  <a:cubicBezTo>
                    <a:pt x="4637" y="442"/>
                    <a:pt x="3773" y="1"/>
                    <a:pt x="28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4" name="Google Shape;8384;p30"/>
            <p:cNvSpPr/>
            <p:nvPr/>
          </p:nvSpPr>
          <p:spPr>
            <a:xfrm>
              <a:off x="1800566" y="2068873"/>
              <a:ext cx="31356" cy="53274"/>
            </a:xfrm>
            <a:custGeom>
              <a:rect b="b" l="l" r="r" t="t"/>
              <a:pathLst>
                <a:path extrusionOk="0" h="2032" w="1196">
                  <a:moveTo>
                    <a:pt x="287" y="0"/>
                  </a:moveTo>
                  <a:cubicBezTo>
                    <a:pt x="19" y="0"/>
                    <a:pt x="19" y="402"/>
                    <a:pt x="287" y="402"/>
                  </a:cubicBezTo>
                  <a:lnTo>
                    <a:pt x="395" y="402"/>
                  </a:lnTo>
                  <a:lnTo>
                    <a:pt x="395" y="1630"/>
                  </a:lnTo>
                  <a:lnTo>
                    <a:pt x="269" y="1630"/>
                  </a:lnTo>
                  <a:cubicBezTo>
                    <a:pt x="1" y="1630"/>
                    <a:pt x="1" y="2032"/>
                    <a:pt x="269" y="2032"/>
                  </a:cubicBezTo>
                  <a:lnTo>
                    <a:pt x="928" y="2032"/>
                  </a:lnTo>
                  <a:cubicBezTo>
                    <a:pt x="1196" y="2032"/>
                    <a:pt x="1196" y="1630"/>
                    <a:pt x="928" y="1630"/>
                  </a:cubicBezTo>
                  <a:lnTo>
                    <a:pt x="794" y="1630"/>
                  </a:lnTo>
                  <a:lnTo>
                    <a:pt x="794" y="199"/>
                  </a:lnTo>
                  <a:cubicBezTo>
                    <a:pt x="794" y="87"/>
                    <a:pt x="703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5" name="Google Shape;8385;p30"/>
            <p:cNvSpPr/>
            <p:nvPr/>
          </p:nvSpPr>
          <p:spPr>
            <a:xfrm>
              <a:off x="1806071" y="2052644"/>
              <a:ext cx="17985" cy="15390"/>
            </a:xfrm>
            <a:custGeom>
              <a:rect b="b" l="l" r="r" t="t"/>
              <a:pathLst>
                <a:path extrusionOk="0" h="587" w="686">
                  <a:moveTo>
                    <a:pt x="296" y="0"/>
                  </a:moveTo>
                  <a:cubicBezTo>
                    <a:pt x="145" y="0"/>
                    <a:pt x="1" y="118"/>
                    <a:pt x="1" y="297"/>
                  </a:cubicBezTo>
                  <a:cubicBezTo>
                    <a:pt x="1" y="456"/>
                    <a:pt x="131" y="586"/>
                    <a:pt x="294" y="586"/>
                  </a:cubicBezTo>
                  <a:cubicBezTo>
                    <a:pt x="555" y="586"/>
                    <a:pt x="685" y="271"/>
                    <a:pt x="501" y="87"/>
                  </a:cubicBezTo>
                  <a:cubicBezTo>
                    <a:pt x="441" y="27"/>
                    <a:pt x="368" y="0"/>
                    <a:pt x="2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86" name="Google Shape;8386;p30"/>
          <p:cNvGrpSpPr/>
          <p:nvPr/>
        </p:nvGrpSpPr>
        <p:grpSpPr>
          <a:xfrm>
            <a:off x="1767715" y="3613820"/>
            <a:ext cx="366258" cy="357372"/>
            <a:chOff x="1767715" y="3813070"/>
            <a:chExt cx="366258" cy="357372"/>
          </a:xfrm>
        </p:grpSpPr>
        <p:sp>
          <p:nvSpPr>
            <p:cNvPr id="8387" name="Google Shape;8387;p30"/>
            <p:cNvSpPr/>
            <p:nvPr/>
          </p:nvSpPr>
          <p:spPr>
            <a:xfrm>
              <a:off x="1918125" y="3818366"/>
              <a:ext cx="210159" cy="210055"/>
            </a:xfrm>
            <a:custGeom>
              <a:rect b="b" l="l" r="r" t="t"/>
              <a:pathLst>
                <a:path extrusionOk="0" h="8012" w="8016">
                  <a:moveTo>
                    <a:pt x="5140" y="0"/>
                  </a:moveTo>
                  <a:lnTo>
                    <a:pt x="0" y="5139"/>
                  </a:lnTo>
                  <a:lnTo>
                    <a:pt x="2876" y="8011"/>
                  </a:lnTo>
                  <a:lnTo>
                    <a:pt x="8015" y="2872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8" name="Google Shape;8388;p30"/>
            <p:cNvSpPr/>
            <p:nvPr/>
          </p:nvSpPr>
          <p:spPr>
            <a:xfrm>
              <a:off x="1918125" y="3861180"/>
              <a:ext cx="167241" cy="167241"/>
            </a:xfrm>
            <a:custGeom>
              <a:rect b="b" l="l" r="r" t="t"/>
              <a:pathLst>
                <a:path extrusionOk="0" h="6379" w="6379">
                  <a:moveTo>
                    <a:pt x="3506" y="0"/>
                  </a:moveTo>
                  <a:lnTo>
                    <a:pt x="0" y="3503"/>
                  </a:lnTo>
                  <a:lnTo>
                    <a:pt x="2876" y="6378"/>
                  </a:lnTo>
                  <a:lnTo>
                    <a:pt x="6378" y="2872"/>
                  </a:lnTo>
                  <a:lnTo>
                    <a:pt x="350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9" name="Google Shape;8389;p30"/>
            <p:cNvSpPr/>
            <p:nvPr/>
          </p:nvSpPr>
          <p:spPr>
            <a:xfrm>
              <a:off x="2039853" y="3857011"/>
              <a:ext cx="19873" cy="19873"/>
            </a:xfrm>
            <a:custGeom>
              <a:rect b="b" l="l" r="r" t="t"/>
              <a:pathLst>
                <a:path extrusionOk="0" h="758" w="758">
                  <a:moveTo>
                    <a:pt x="381" y="0"/>
                  </a:moveTo>
                  <a:lnTo>
                    <a:pt x="0" y="380"/>
                  </a:lnTo>
                  <a:lnTo>
                    <a:pt x="381" y="757"/>
                  </a:lnTo>
                  <a:lnTo>
                    <a:pt x="757" y="3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0" name="Google Shape;8390;p30"/>
            <p:cNvSpPr/>
            <p:nvPr/>
          </p:nvSpPr>
          <p:spPr>
            <a:xfrm>
              <a:off x="2069662" y="3886820"/>
              <a:ext cx="19873" cy="19873"/>
            </a:xfrm>
            <a:custGeom>
              <a:rect b="b" l="l" r="r" t="t"/>
              <a:pathLst>
                <a:path extrusionOk="0" h="758" w="758">
                  <a:moveTo>
                    <a:pt x="377" y="0"/>
                  </a:moveTo>
                  <a:lnTo>
                    <a:pt x="1" y="377"/>
                  </a:lnTo>
                  <a:lnTo>
                    <a:pt x="377" y="757"/>
                  </a:lnTo>
                  <a:lnTo>
                    <a:pt x="758" y="377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1" name="Google Shape;8391;p30"/>
            <p:cNvSpPr/>
            <p:nvPr/>
          </p:nvSpPr>
          <p:spPr>
            <a:xfrm>
              <a:off x="1772565" y="3859947"/>
              <a:ext cx="314033" cy="306194"/>
            </a:xfrm>
            <a:custGeom>
              <a:rect b="b" l="l" r="r" t="t"/>
              <a:pathLst>
                <a:path extrusionOk="0" h="11679" w="11978">
                  <a:moveTo>
                    <a:pt x="7653" y="0"/>
                  </a:moveTo>
                  <a:lnTo>
                    <a:pt x="1195" y="6458"/>
                  </a:lnTo>
                  <a:cubicBezTo>
                    <a:pt x="0" y="7653"/>
                    <a:pt x="0" y="9587"/>
                    <a:pt x="1195" y="10782"/>
                  </a:cubicBezTo>
                  <a:cubicBezTo>
                    <a:pt x="1793" y="11380"/>
                    <a:pt x="2575" y="11679"/>
                    <a:pt x="3358" y="11679"/>
                  </a:cubicBezTo>
                  <a:cubicBezTo>
                    <a:pt x="4140" y="11679"/>
                    <a:pt x="4922" y="11380"/>
                    <a:pt x="5520" y="10782"/>
                  </a:cubicBezTo>
                  <a:lnTo>
                    <a:pt x="11977" y="4325"/>
                  </a:lnTo>
                  <a:lnTo>
                    <a:pt x="7653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2" name="Google Shape;8392;p30"/>
            <p:cNvSpPr/>
            <p:nvPr/>
          </p:nvSpPr>
          <p:spPr>
            <a:xfrm>
              <a:off x="1777888" y="3958499"/>
              <a:ext cx="308790" cy="207643"/>
            </a:xfrm>
            <a:custGeom>
              <a:rect b="b" l="l" r="r" t="t"/>
              <a:pathLst>
                <a:path extrusionOk="0" h="7920" w="11778">
                  <a:moveTo>
                    <a:pt x="11206" y="1"/>
                  </a:moveTo>
                  <a:lnTo>
                    <a:pt x="5262" y="5944"/>
                  </a:lnTo>
                  <a:cubicBezTo>
                    <a:pt x="4665" y="6542"/>
                    <a:pt x="3883" y="6840"/>
                    <a:pt x="3100" y="6840"/>
                  </a:cubicBezTo>
                  <a:cubicBezTo>
                    <a:pt x="2318" y="6840"/>
                    <a:pt x="1536" y="6542"/>
                    <a:pt x="938" y="5944"/>
                  </a:cubicBezTo>
                  <a:cubicBezTo>
                    <a:pt x="533" y="5538"/>
                    <a:pt x="250" y="5031"/>
                    <a:pt x="123" y="4474"/>
                  </a:cubicBezTo>
                  <a:lnTo>
                    <a:pt x="123" y="4474"/>
                  </a:lnTo>
                  <a:cubicBezTo>
                    <a:pt x="0" y="5412"/>
                    <a:pt x="322" y="6353"/>
                    <a:pt x="992" y="7023"/>
                  </a:cubicBezTo>
                  <a:cubicBezTo>
                    <a:pt x="1590" y="7621"/>
                    <a:pt x="2373" y="7920"/>
                    <a:pt x="3156" y="7920"/>
                  </a:cubicBezTo>
                  <a:cubicBezTo>
                    <a:pt x="3940" y="7920"/>
                    <a:pt x="4723" y="7621"/>
                    <a:pt x="5320" y="7023"/>
                  </a:cubicBezTo>
                  <a:lnTo>
                    <a:pt x="11778" y="566"/>
                  </a:lnTo>
                  <a:lnTo>
                    <a:pt x="1120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3" name="Google Shape;8393;p30"/>
            <p:cNvSpPr/>
            <p:nvPr/>
          </p:nvSpPr>
          <p:spPr>
            <a:xfrm>
              <a:off x="1858769" y="4056028"/>
              <a:ext cx="27292" cy="27266"/>
            </a:xfrm>
            <a:custGeom>
              <a:rect b="b" l="l" r="r" t="t"/>
              <a:pathLst>
                <a:path extrusionOk="0" h="1040" w="1041">
                  <a:moveTo>
                    <a:pt x="522" y="0"/>
                  </a:moveTo>
                  <a:cubicBezTo>
                    <a:pt x="233" y="0"/>
                    <a:pt x="1" y="232"/>
                    <a:pt x="1" y="518"/>
                  </a:cubicBezTo>
                  <a:cubicBezTo>
                    <a:pt x="1" y="808"/>
                    <a:pt x="233" y="1040"/>
                    <a:pt x="522" y="1040"/>
                  </a:cubicBezTo>
                  <a:cubicBezTo>
                    <a:pt x="808" y="1040"/>
                    <a:pt x="1040" y="808"/>
                    <a:pt x="1040" y="518"/>
                  </a:cubicBezTo>
                  <a:cubicBezTo>
                    <a:pt x="1040" y="232"/>
                    <a:pt x="808" y="0"/>
                    <a:pt x="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4" name="Google Shape;8394;p30"/>
            <p:cNvSpPr/>
            <p:nvPr/>
          </p:nvSpPr>
          <p:spPr>
            <a:xfrm>
              <a:off x="1950399" y="3969982"/>
              <a:ext cx="21682" cy="21682"/>
            </a:xfrm>
            <a:custGeom>
              <a:rect b="b" l="l" r="r" t="t"/>
              <a:pathLst>
                <a:path extrusionOk="0" h="827" w="827">
                  <a:moveTo>
                    <a:pt x="414" y="1"/>
                  </a:moveTo>
                  <a:cubicBezTo>
                    <a:pt x="185" y="1"/>
                    <a:pt x="1" y="186"/>
                    <a:pt x="1" y="414"/>
                  </a:cubicBezTo>
                  <a:cubicBezTo>
                    <a:pt x="1" y="642"/>
                    <a:pt x="185" y="827"/>
                    <a:pt x="414" y="827"/>
                  </a:cubicBezTo>
                  <a:cubicBezTo>
                    <a:pt x="642" y="827"/>
                    <a:pt x="827" y="642"/>
                    <a:pt x="827" y="414"/>
                  </a:cubicBezTo>
                  <a:cubicBezTo>
                    <a:pt x="827" y="186"/>
                    <a:pt x="642" y="1"/>
                    <a:pt x="4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5" name="Google Shape;8395;p30"/>
            <p:cNvSpPr/>
            <p:nvPr/>
          </p:nvSpPr>
          <p:spPr>
            <a:xfrm>
              <a:off x="1963403" y="4011117"/>
              <a:ext cx="21787" cy="21761"/>
            </a:xfrm>
            <a:custGeom>
              <a:rect b="b" l="l" r="r" t="t"/>
              <a:pathLst>
                <a:path extrusionOk="0" h="830" w="831">
                  <a:moveTo>
                    <a:pt x="414" y="0"/>
                  </a:moveTo>
                  <a:cubicBezTo>
                    <a:pt x="186" y="0"/>
                    <a:pt x="1" y="188"/>
                    <a:pt x="1" y="417"/>
                  </a:cubicBezTo>
                  <a:cubicBezTo>
                    <a:pt x="1" y="645"/>
                    <a:pt x="186" y="830"/>
                    <a:pt x="414" y="830"/>
                  </a:cubicBezTo>
                  <a:cubicBezTo>
                    <a:pt x="642" y="830"/>
                    <a:pt x="830" y="645"/>
                    <a:pt x="830" y="417"/>
                  </a:cubicBezTo>
                  <a:cubicBezTo>
                    <a:pt x="830" y="188"/>
                    <a:pt x="642" y="0"/>
                    <a:pt x="4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6" name="Google Shape;8396;p30"/>
            <p:cNvSpPr/>
            <p:nvPr/>
          </p:nvSpPr>
          <p:spPr>
            <a:xfrm>
              <a:off x="1903679" y="3974177"/>
              <a:ext cx="21682" cy="21682"/>
            </a:xfrm>
            <a:custGeom>
              <a:rect b="b" l="l" r="r" t="t"/>
              <a:pathLst>
                <a:path extrusionOk="0" h="827" w="827">
                  <a:moveTo>
                    <a:pt x="414" y="0"/>
                  </a:moveTo>
                  <a:cubicBezTo>
                    <a:pt x="186" y="0"/>
                    <a:pt x="1" y="185"/>
                    <a:pt x="1" y="413"/>
                  </a:cubicBezTo>
                  <a:cubicBezTo>
                    <a:pt x="1" y="641"/>
                    <a:pt x="186" y="826"/>
                    <a:pt x="414" y="826"/>
                  </a:cubicBezTo>
                  <a:cubicBezTo>
                    <a:pt x="642" y="826"/>
                    <a:pt x="827" y="641"/>
                    <a:pt x="827" y="413"/>
                  </a:cubicBezTo>
                  <a:cubicBezTo>
                    <a:pt x="827" y="185"/>
                    <a:pt x="642" y="0"/>
                    <a:pt x="4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7" name="Google Shape;8397;p30"/>
            <p:cNvSpPr/>
            <p:nvPr/>
          </p:nvSpPr>
          <p:spPr>
            <a:xfrm>
              <a:off x="1885982" y="3813070"/>
              <a:ext cx="247991" cy="193564"/>
            </a:xfrm>
            <a:custGeom>
              <a:rect b="b" l="l" r="r" t="t"/>
              <a:pathLst>
                <a:path extrusionOk="0" h="7383" w="9459">
                  <a:moveTo>
                    <a:pt x="6364" y="0"/>
                  </a:moveTo>
                  <a:cubicBezTo>
                    <a:pt x="6313" y="0"/>
                    <a:pt x="6262" y="19"/>
                    <a:pt x="6224" y="57"/>
                  </a:cubicBezTo>
                  <a:lnTo>
                    <a:pt x="4051" y="2230"/>
                  </a:lnTo>
                  <a:lnTo>
                    <a:pt x="3468" y="1647"/>
                  </a:lnTo>
                  <a:cubicBezTo>
                    <a:pt x="3428" y="1607"/>
                    <a:pt x="3377" y="1587"/>
                    <a:pt x="3326" y="1587"/>
                  </a:cubicBezTo>
                  <a:cubicBezTo>
                    <a:pt x="3274" y="1587"/>
                    <a:pt x="3224" y="1607"/>
                    <a:pt x="3186" y="1647"/>
                  </a:cubicBezTo>
                  <a:lnTo>
                    <a:pt x="140" y="4689"/>
                  </a:lnTo>
                  <a:cubicBezTo>
                    <a:pt x="0" y="4835"/>
                    <a:pt x="132" y="5034"/>
                    <a:pt x="286" y="5034"/>
                  </a:cubicBezTo>
                  <a:cubicBezTo>
                    <a:pt x="332" y="5034"/>
                    <a:pt x="379" y="5017"/>
                    <a:pt x="422" y="4975"/>
                  </a:cubicBezTo>
                  <a:lnTo>
                    <a:pt x="3327" y="2071"/>
                  </a:lnTo>
                  <a:lnTo>
                    <a:pt x="7369" y="6113"/>
                  </a:lnTo>
                  <a:lnTo>
                    <a:pt x="6442" y="7040"/>
                  </a:lnTo>
                  <a:cubicBezTo>
                    <a:pt x="6302" y="7185"/>
                    <a:pt x="6433" y="7383"/>
                    <a:pt x="6586" y="7383"/>
                  </a:cubicBezTo>
                  <a:cubicBezTo>
                    <a:pt x="6632" y="7383"/>
                    <a:pt x="6681" y="7365"/>
                    <a:pt x="6724" y="7322"/>
                  </a:cubicBezTo>
                  <a:lnTo>
                    <a:pt x="7793" y="6254"/>
                  </a:lnTo>
                  <a:cubicBezTo>
                    <a:pt x="7872" y="6178"/>
                    <a:pt x="7872" y="6051"/>
                    <a:pt x="7793" y="5971"/>
                  </a:cubicBezTo>
                  <a:lnTo>
                    <a:pt x="7209" y="5388"/>
                  </a:lnTo>
                  <a:lnTo>
                    <a:pt x="9383" y="3215"/>
                  </a:lnTo>
                  <a:cubicBezTo>
                    <a:pt x="9459" y="3136"/>
                    <a:pt x="9459" y="3013"/>
                    <a:pt x="9383" y="2933"/>
                  </a:cubicBezTo>
                  <a:lnTo>
                    <a:pt x="8166" y="1716"/>
                  </a:lnTo>
                  <a:cubicBezTo>
                    <a:pt x="8121" y="1670"/>
                    <a:pt x="8072" y="1651"/>
                    <a:pt x="8024" y="1651"/>
                  </a:cubicBezTo>
                  <a:cubicBezTo>
                    <a:pt x="7868" y="1651"/>
                    <a:pt x="7733" y="1854"/>
                    <a:pt x="7883" y="1998"/>
                  </a:cubicBezTo>
                  <a:lnTo>
                    <a:pt x="8959" y="3074"/>
                  </a:lnTo>
                  <a:lnTo>
                    <a:pt x="6927" y="5106"/>
                  </a:lnTo>
                  <a:lnTo>
                    <a:pt x="4334" y="2513"/>
                  </a:lnTo>
                  <a:lnTo>
                    <a:pt x="6366" y="485"/>
                  </a:lnTo>
                  <a:lnTo>
                    <a:pt x="7325" y="1441"/>
                  </a:lnTo>
                  <a:cubicBezTo>
                    <a:pt x="7370" y="1487"/>
                    <a:pt x="7419" y="1506"/>
                    <a:pt x="7467" y="1506"/>
                  </a:cubicBezTo>
                  <a:cubicBezTo>
                    <a:pt x="7623" y="1506"/>
                    <a:pt x="7758" y="1302"/>
                    <a:pt x="7608" y="1158"/>
                  </a:cubicBezTo>
                  <a:lnTo>
                    <a:pt x="6507" y="57"/>
                  </a:lnTo>
                  <a:cubicBezTo>
                    <a:pt x="6467" y="19"/>
                    <a:pt x="6415" y="0"/>
                    <a:pt x="6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8" name="Google Shape;8398;p30"/>
            <p:cNvSpPr/>
            <p:nvPr/>
          </p:nvSpPr>
          <p:spPr>
            <a:xfrm>
              <a:off x="2034164" y="3851741"/>
              <a:ext cx="31356" cy="30412"/>
            </a:xfrm>
            <a:custGeom>
              <a:rect b="b" l="l" r="r" t="t"/>
              <a:pathLst>
                <a:path extrusionOk="0" h="1160" w="1196">
                  <a:moveTo>
                    <a:pt x="598" y="484"/>
                  </a:moveTo>
                  <a:lnTo>
                    <a:pt x="692" y="581"/>
                  </a:lnTo>
                  <a:lnTo>
                    <a:pt x="598" y="676"/>
                  </a:lnTo>
                  <a:lnTo>
                    <a:pt x="500" y="581"/>
                  </a:lnTo>
                  <a:lnTo>
                    <a:pt x="598" y="484"/>
                  </a:lnTo>
                  <a:close/>
                  <a:moveTo>
                    <a:pt x="596" y="0"/>
                  </a:moveTo>
                  <a:cubicBezTo>
                    <a:pt x="545" y="0"/>
                    <a:pt x="494" y="20"/>
                    <a:pt x="456" y="60"/>
                  </a:cubicBezTo>
                  <a:lnTo>
                    <a:pt x="76" y="440"/>
                  </a:lnTo>
                  <a:cubicBezTo>
                    <a:pt x="0" y="516"/>
                    <a:pt x="0" y="643"/>
                    <a:pt x="76" y="723"/>
                  </a:cubicBezTo>
                  <a:lnTo>
                    <a:pt x="456" y="1099"/>
                  </a:lnTo>
                  <a:cubicBezTo>
                    <a:pt x="494" y="1139"/>
                    <a:pt x="545" y="1159"/>
                    <a:pt x="596" y="1159"/>
                  </a:cubicBezTo>
                  <a:cubicBezTo>
                    <a:pt x="648" y="1159"/>
                    <a:pt x="699" y="1139"/>
                    <a:pt x="739" y="1099"/>
                  </a:cubicBezTo>
                  <a:lnTo>
                    <a:pt x="1119" y="723"/>
                  </a:lnTo>
                  <a:cubicBezTo>
                    <a:pt x="1195" y="643"/>
                    <a:pt x="1195" y="516"/>
                    <a:pt x="1119" y="440"/>
                  </a:cubicBezTo>
                  <a:lnTo>
                    <a:pt x="739" y="60"/>
                  </a:lnTo>
                  <a:cubicBezTo>
                    <a:pt x="699" y="20"/>
                    <a:pt x="648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9" name="Google Shape;8399;p30"/>
            <p:cNvSpPr/>
            <p:nvPr/>
          </p:nvSpPr>
          <p:spPr>
            <a:xfrm>
              <a:off x="2063868" y="3881551"/>
              <a:ext cx="31461" cy="30412"/>
            </a:xfrm>
            <a:custGeom>
              <a:rect b="b" l="l" r="r" t="t"/>
              <a:pathLst>
                <a:path extrusionOk="0" h="1160" w="1200">
                  <a:moveTo>
                    <a:pt x="598" y="484"/>
                  </a:moveTo>
                  <a:lnTo>
                    <a:pt x="696" y="578"/>
                  </a:lnTo>
                  <a:lnTo>
                    <a:pt x="598" y="676"/>
                  </a:lnTo>
                  <a:lnTo>
                    <a:pt x="504" y="578"/>
                  </a:lnTo>
                  <a:lnTo>
                    <a:pt x="598" y="484"/>
                  </a:lnTo>
                  <a:close/>
                  <a:moveTo>
                    <a:pt x="600" y="0"/>
                  </a:moveTo>
                  <a:cubicBezTo>
                    <a:pt x="549" y="0"/>
                    <a:pt x="497" y="20"/>
                    <a:pt x="457" y="60"/>
                  </a:cubicBezTo>
                  <a:lnTo>
                    <a:pt x="80" y="437"/>
                  </a:lnTo>
                  <a:cubicBezTo>
                    <a:pt x="1" y="516"/>
                    <a:pt x="1" y="643"/>
                    <a:pt x="80" y="719"/>
                  </a:cubicBezTo>
                  <a:lnTo>
                    <a:pt x="457" y="1099"/>
                  </a:lnTo>
                  <a:cubicBezTo>
                    <a:pt x="497" y="1139"/>
                    <a:pt x="549" y="1159"/>
                    <a:pt x="600" y="1159"/>
                  </a:cubicBezTo>
                  <a:cubicBezTo>
                    <a:pt x="651" y="1159"/>
                    <a:pt x="702" y="1139"/>
                    <a:pt x="740" y="1099"/>
                  </a:cubicBezTo>
                  <a:lnTo>
                    <a:pt x="1120" y="719"/>
                  </a:lnTo>
                  <a:cubicBezTo>
                    <a:pt x="1200" y="643"/>
                    <a:pt x="1200" y="516"/>
                    <a:pt x="1120" y="437"/>
                  </a:cubicBezTo>
                  <a:lnTo>
                    <a:pt x="740" y="60"/>
                  </a:lnTo>
                  <a:cubicBezTo>
                    <a:pt x="702" y="20"/>
                    <a:pt x="651" y="0"/>
                    <a:pt x="6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0" name="Google Shape;8400;p30"/>
            <p:cNvSpPr/>
            <p:nvPr/>
          </p:nvSpPr>
          <p:spPr>
            <a:xfrm>
              <a:off x="1767715" y="3949061"/>
              <a:ext cx="283673" cy="221381"/>
            </a:xfrm>
            <a:custGeom>
              <a:rect b="b" l="l" r="r" t="t"/>
              <a:pathLst>
                <a:path extrusionOk="0" h="8444" w="10820">
                  <a:moveTo>
                    <a:pt x="4231" y="1"/>
                  </a:moveTo>
                  <a:cubicBezTo>
                    <a:pt x="4184" y="1"/>
                    <a:pt x="4136" y="18"/>
                    <a:pt x="4093" y="60"/>
                  </a:cubicBezTo>
                  <a:lnTo>
                    <a:pt x="1239" y="2918"/>
                  </a:lnTo>
                  <a:cubicBezTo>
                    <a:pt x="1" y="4196"/>
                    <a:pt x="19" y="6231"/>
                    <a:pt x="1275" y="7488"/>
                  </a:cubicBezTo>
                  <a:cubicBezTo>
                    <a:pt x="1910" y="8125"/>
                    <a:pt x="2744" y="8444"/>
                    <a:pt x="3578" y="8444"/>
                  </a:cubicBezTo>
                  <a:cubicBezTo>
                    <a:pt x="4395" y="8444"/>
                    <a:pt x="5213" y="8137"/>
                    <a:pt x="5846" y="7524"/>
                  </a:cubicBezTo>
                  <a:lnTo>
                    <a:pt x="10677" y="2697"/>
                  </a:lnTo>
                  <a:cubicBezTo>
                    <a:pt x="10820" y="2549"/>
                    <a:pt x="10687" y="2351"/>
                    <a:pt x="10532" y="2351"/>
                  </a:cubicBezTo>
                  <a:cubicBezTo>
                    <a:pt x="10486" y="2351"/>
                    <a:pt x="10438" y="2369"/>
                    <a:pt x="10395" y="2411"/>
                  </a:cubicBezTo>
                  <a:lnTo>
                    <a:pt x="5564" y="7242"/>
                  </a:lnTo>
                  <a:cubicBezTo>
                    <a:pt x="5006" y="7800"/>
                    <a:pt x="4274" y="8079"/>
                    <a:pt x="3543" y="8079"/>
                  </a:cubicBezTo>
                  <a:cubicBezTo>
                    <a:pt x="2811" y="8079"/>
                    <a:pt x="2079" y="7800"/>
                    <a:pt x="1522" y="7242"/>
                  </a:cubicBezTo>
                  <a:cubicBezTo>
                    <a:pt x="406" y="6126"/>
                    <a:pt x="406" y="4316"/>
                    <a:pt x="1522" y="3200"/>
                  </a:cubicBezTo>
                  <a:lnTo>
                    <a:pt x="4376" y="343"/>
                  </a:lnTo>
                  <a:cubicBezTo>
                    <a:pt x="4518" y="198"/>
                    <a:pt x="4385" y="1"/>
                    <a:pt x="42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1" name="Google Shape;8401;p30"/>
            <p:cNvSpPr/>
            <p:nvPr/>
          </p:nvSpPr>
          <p:spPr>
            <a:xfrm>
              <a:off x="1852031" y="3964712"/>
              <a:ext cx="140001" cy="123851"/>
            </a:xfrm>
            <a:custGeom>
              <a:rect b="b" l="l" r="r" t="t"/>
              <a:pathLst>
                <a:path extrusionOk="0" h="4724" w="5340">
                  <a:moveTo>
                    <a:pt x="4164" y="401"/>
                  </a:moveTo>
                  <a:cubicBezTo>
                    <a:pt x="4274" y="401"/>
                    <a:pt x="4379" y="487"/>
                    <a:pt x="4379" y="615"/>
                  </a:cubicBezTo>
                  <a:cubicBezTo>
                    <a:pt x="4379" y="745"/>
                    <a:pt x="4275" y="830"/>
                    <a:pt x="4166" y="830"/>
                  </a:cubicBezTo>
                  <a:cubicBezTo>
                    <a:pt x="4114" y="830"/>
                    <a:pt x="4061" y="810"/>
                    <a:pt x="4017" y="767"/>
                  </a:cubicBezTo>
                  <a:cubicBezTo>
                    <a:pt x="3934" y="684"/>
                    <a:pt x="3930" y="546"/>
                    <a:pt x="4017" y="463"/>
                  </a:cubicBezTo>
                  <a:cubicBezTo>
                    <a:pt x="4060" y="420"/>
                    <a:pt x="4113" y="401"/>
                    <a:pt x="4164" y="401"/>
                  </a:cubicBezTo>
                  <a:close/>
                  <a:moveTo>
                    <a:pt x="2383" y="563"/>
                  </a:moveTo>
                  <a:cubicBezTo>
                    <a:pt x="2493" y="563"/>
                    <a:pt x="2597" y="647"/>
                    <a:pt x="2597" y="774"/>
                  </a:cubicBezTo>
                  <a:cubicBezTo>
                    <a:pt x="2597" y="904"/>
                    <a:pt x="2493" y="989"/>
                    <a:pt x="2383" y="989"/>
                  </a:cubicBezTo>
                  <a:cubicBezTo>
                    <a:pt x="2330" y="989"/>
                    <a:pt x="2276" y="970"/>
                    <a:pt x="2232" y="926"/>
                  </a:cubicBezTo>
                  <a:cubicBezTo>
                    <a:pt x="2148" y="843"/>
                    <a:pt x="2148" y="709"/>
                    <a:pt x="2232" y="626"/>
                  </a:cubicBezTo>
                  <a:cubicBezTo>
                    <a:pt x="2276" y="582"/>
                    <a:pt x="2331" y="563"/>
                    <a:pt x="2383" y="563"/>
                  </a:cubicBezTo>
                  <a:close/>
                  <a:moveTo>
                    <a:pt x="4662" y="1972"/>
                  </a:moveTo>
                  <a:cubicBezTo>
                    <a:pt x="4771" y="1972"/>
                    <a:pt x="4876" y="2057"/>
                    <a:pt x="4876" y="2187"/>
                  </a:cubicBezTo>
                  <a:cubicBezTo>
                    <a:pt x="4876" y="2315"/>
                    <a:pt x="4770" y="2401"/>
                    <a:pt x="4661" y="2401"/>
                  </a:cubicBezTo>
                  <a:cubicBezTo>
                    <a:pt x="4609" y="2401"/>
                    <a:pt x="4556" y="2382"/>
                    <a:pt x="4513" y="2339"/>
                  </a:cubicBezTo>
                  <a:cubicBezTo>
                    <a:pt x="4430" y="2255"/>
                    <a:pt x="4426" y="2118"/>
                    <a:pt x="4513" y="2035"/>
                  </a:cubicBezTo>
                  <a:cubicBezTo>
                    <a:pt x="4557" y="1991"/>
                    <a:pt x="4610" y="1972"/>
                    <a:pt x="4662" y="1972"/>
                  </a:cubicBezTo>
                  <a:close/>
                  <a:moveTo>
                    <a:pt x="775" y="3684"/>
                  </a:moveTo>
                  <a:cubicBezTo>
                    <a:pt x="937" y="3684"/>
                    <a:pt x="1098" y="3800"/>
                    <a:pt x="1098" y="4001"/>
                  </a:cubicBezTo>
                  <a:cubicBezTo>
                    <a:pt x="1098" y="4088"/>
                    <a:pt x="1065" y="4168"/>
                    <a:pt x="1004" y="4229"/>
                  </a:cubicBezTo>
                  <a:cubicBezTo>
                    <a:pt x="937" y="4296"/>
                    <a:pt x="859" y="4325"/>
                    <a:pt x="782" y="4325"/>
                  </a:cubicBezTo>
                  <a:cubicBezTo>
                    <a:pt x="576" y="4325"/>
                    <a:pt x="385" y="4117"/>
                    <a:pt x="482" y="3882"/>
                  </a:cubicBezTo>
                  <a:cubicBezTo>
                    <a:pt x="539" y="3746"/>
                    <a:pt x="657" y="3684"/>
                    <a:pt x="775" y="3684"/>
                  </a:cubicBezTo>
                  <a:close/>
                  <a:moveTo>
                    <a:pt x="4170" y="0"/>
                  </a:moveTo>
                  <a:cubicBezTo>
                    <a:pt x="4045" y="0"/>
                    <a:pt x="3920" y="38"/>
                    <a:pt x="3811" y="115"/>
                  </a:cubicBezTo>
                  <a:cubicBezTo>
                    <a:pt x="3568" y="289"/>
                    <a:pt x="3485" y="615"/>
                    <a:pt x="3615" y="883"/>
                  </a:cubicBezTo>
                  <a:lnTo>
                    <a:pt x="2550" y="1951"/>
                  </a:lnTo>
                  <a:lnTo>
                    <a:pt x="1891" y="2607"/>
                  </a:lnTo>
                  <a:lnTo>
                    <a:pt x="1605" y="2317"/>
                  </a:lnTo>
                  <a:cubicBezTo>
                    <a:pt x="1471" y="2187"/>
                    <a:pt x="1471" y="1973"/>
                    <a:pt x="1605" y="1839"/>
                  </a:cubicBezTo>
                  <a:lnTo>
                    <a:pt x="2116" y="1325"/>
                  </a:lnTo>
                  <a:cubicBezTo>
                    <a:pt x="2203" y="1368"/>
                    <a:pt x="2296" y="1388"/>
                    <a:pt x="2387" y="1388"/>
                  </a:cubicBezTo>
                  <a:cubicBezTo>
                    <a:pt x="2580" y="1388"/>
                    <a:pt x="2766" y="1297"/>
                    <a:pt x="2884" y="1133"/>
                  </a:cubicBezTo>
                  <a:cubicBezTo>
                    <a:pt x="3057" y="886"/>
                    <a:pt x="3032" y="553"/>
                    <a:pt x="2818" y="340"/>
                  </a:cubicBezTo>
                  <a:cubicBezTo>
                    <a:pt x="2701" y="222"/>
                    <a:pt x="2543" y="161"/>
                    <a:pt x="2384" y="161"/>
                  </a:cubicBezTo>
                  <a:cubicBezTo>
                    <a:pt x="2260" y="161"/>
                    <a:pt x="2135" y="198"/>
                    <a:pt x="2029" y="274"/>
                  </a:cubicBezTo>
                  <a:cubicBezTo>
                    <a:pt x="1786" y="448"/>
                    <a:pt x="1703" y="774"/>
                    <a:pt x="1833" y="1042"/>
                  </a:cubicBezTo>
                  <a:lnTo>
                    <a:pt x="1323" y="1556"/>
                  </a:lnTo>
                  <a:cubicBezTo>
                    <a:pt x="1033" y="1846"/>
                    <a:pt x="1033" y="2313"/>
                    <a:pt x="1319" y="2603"/>
                  </a:cubicBezTo>
                  <a:lnTo>
                    <a:pt x="1609" y="2889"/>
                  </a:lnTo>
                  <a:lnTo>
                    <a:pt x="1127" y="3371"/>
                  </a:lnTo>
                  <a:cubicBezTo>
                    <a:pt x="1013" y="3309"/>
                    <a:pt x="895" y="3280"/>
                    <a:pt x="780" y="3280"/>
                  </a:cubicBezTo>
                  <a:cubicBezTo>
                    <a:pt x="367" y="3280"/>
                    <a:pt x="1" y="3644"/>
                    <a:pt x="66" y="4103"/>
                  </a:cubicBezTo>
                  <a:cubicBezTo>
                    <a:pt x="120" y="4488"/>
                    <a:pt x="445" y="4724"/>
                    <a:pt x="781" y="4724"/>
                  </a:cubicBezTo>
                  <a:cubicBezTo>
                    <a:pt x="959" y="4724"/>
                    <a:pt x="1141" y="4657"/>
                    <a:pt x="1286" y="4512"/>
                  </a:cubicBezTo>
                  <a:cubicBezTo>
                    <a:pt x="1515" y="4287"/>
                    <a:pt x="1565" y="3936"/>
                    <a:pt x="1410" y="3657"/>
                  </a:cubicBezTo>
                  <a:lnTo>
                    <a:pt x="2692" y="2375"/>
                  </a:lnTo>
                  <a:lnTo>
                    <a:pt x="3025" y="2708"/>
                  </a:lnTo>
                  <a:cubicBezTo>
                    <a:pt x="3216" y="2902"/>
                    <a:pt x="3469" y="2999"/>
                    <a:pt x="3723" y="2999"/>
                  </a:cubicBezTo>
                  <a:cubicBezTo>
                    <a:pt x="3963" y="2999"/>
                    <a:pt x="4204" y="2912"/>
                    <a:pt x="4394" y="2737"/>
                  </a:cubicBezTo>
                  <a:cubicBezTo>
                    <a:pt x="4480" y="2779"/>
                    <a:pt x="4572" y="2799"/>
                    <a:pt x="4663" y="2799"/>
                  </a:cubicBezTo>
                  <a:cubicBezTo>
                    <a:pt x="4855" y="2799"/>
                    <a:pt x="5044" y="2709"/>
                    <a:pt x="5162" y="2542"/>
                  </a:cubicBezTo>
                  <a:cubicBezTo>
                    <a:pt x="5339" y="2299"/>
                    <a:pt x="5310" y="1966"/>
                    <a:pt x="5100" y="1752"/>
                  </a:cubicBezTo>
                  <a:cubicBezTo>
                    <a:pt x="4982" y="1632"/>
                    <a:pt x="4823" y="1570"/>
                    <a:pt x="4664" y="1570"/>
                  </a:cubicBezTo>
                  <a:cubicBezTo>
                    <a:pt x="4541" y="1570"/>
                    <a:pt x="4417" y="1607"/>
                    <a:pt x="4311" y="1683"/>
                  </a:cubicBezTo>
                  <a:cubicBezTo>
                    <a:pt x="4064" y="1857"/>
                    <a:pt x="3981" y="2183"/>
                    <a:pt x="4111" y="2451"/>
                  </a:cubicBezTo>
                  <a:cubicBezTo>
                    <a:pt x="4001" y="2549"/>
                    <a:pt x="3862" y="2598"/>
                    <a:pt x="3724" y="2598"/>
                  </a:cubicBezTo>
                  <a:cubicBezTo>
                    <a:pt x="3573" y="2598"/>
                    <a:pt x="3421" y="2539"/>
                    <a:pt x="3307" y="2426"/>
                  </a:cubicBezTo>
                  <a:lnTo>
                    <a:pt x="2974" y="2092"/>
                  </a:lnTo>
                  <a:lnTo>
                    <a:pt x="3898" y="1165"/>
                  </a:lnTo>
                  <a:cubicBezTo>
                    <a:pt x="3985" y="1207"/>
                    <a:pt x="4078" y="1227"/>
                    <a:pt x="4169" y="1227"/>
                  </a:cubicBezTo>
                  <a:cubicBezTo>
                    <a:pt x="4363" y="1227"/>
                    <a:pt x="4551" y="1137"/>
                    <a:pt x="4669" y="970"/>
                  </a:cubicBezTo>
                  <a:cubicBezTo>
                    <a:pt x="4843" y="727"/>
                    <a:pt x="4814" y="390"/>
                    <a:pt x="4600" y="180"/>
                  </a:cubicBezTo>
                  <a:cubicBezTo>
                    <a:pt x="4483" y="61"/>
                    <a:pt x="4327" y="0"/>
                    <a:pt x="4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02" name="Google Shape;8402;p30"/>
          <p:cNvGrpSpPr/>
          <p:nvPr/>
        </p:nvGrpSpPr>
        <p:grpSpPr>
          <a:xfrm>
            <a:off x="2672770" y="3613820"/>
            <a:ext cx="358314" cy="358394"/>
            <a:chOff x="2672770" y="3813070"/>
            <a:chExt cx="358314" cy="358394"/>
          </a:xfrm>
        </p:grpSpPr>
        <p:sp>
          <p:nvSpPr>
            <p:cNvPr id="8403" name="Google Shape;8403;p30"/>
            <p:cNvSpPr/>
            <p:nvPr/>
          </p:nvSpPr>
          <p:spPr>
            <a:xfrm>
              <a:off x="2853775" y="4020687"/>
              <a:ext cx="73540" cy="73540"/>
            </a:xfrm>
            <a:custGeom>
              <a:rect b="b" l="l" r="r" t="t"/>
              <a:pathLst>
                <a:path extrusionOk="0" h="2805" w="2805">
                  <a:moveTo>
                    <a:pt x="2453" y="1"/>
                  </a:moveTo>
                  <a:lnTo>
                    <a:pt x="1" y="2453"/>
                  </a:lnTo>
                  <a:lnTo>
                    <a:pt x="356" y="2804"/>
                  </a:lnTo>
                  <a:lnTo>
                    <a:pt x="2804" y="356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4" name="Google Shape;8404;p30"/>
            <p:cNvSpPr/>
            <p:nvPr/>
          </p:nvSpPr>
          <p:spPr>
            <a:xfrm>
              <a:off x="2878184" y="4045095"/>
              <a:ext cx="73514" cy="73514"/>
            </a:xfrm>
            <a:custGeom>
              <a:rect b="b" l="l" r="r" t="t"/>
              <a:pathLst>
                <a:path extrusionOk="0" h="2804" w="2804">
                  <a:moveTo>
                    <a:pt x="2452" y="1"/>
                  </a:moveTo>
                  <a:lnTo>
                    <a:pt x="1" y="2453"/>
                  </a:lnTo>
                  <a:lnTo>
                    <a:pt x="352" y="2804"/>
                  </a:lnTo>
                  <a:lnTo>
                    <a:pt x="2804" y="35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5" name="Google Shape;8405;p30"/>
            <p:cNvSpPr/>
            <p:nvPr/>
          </p:nvSpPr>
          <p:spPr>
            <a:xfrm>
              <a:off x="2902592" y="4069504"/>
              <a:ext cx="73514" cy="73514"/>
            </a:xfrm>
            <a:custGeom>
              <a:rect b="b" l="l" r="r" t="t"/>
              <a:pathLst>
                <a:path extrusionOk="0" h="2804" w="2804">
                  <a:moveTo>
                    <a:pt x="2449" y="0"/>
                  </a:moveTo>
                  <a:lnTo>
                    <a:pt x="0" y="2449"/>
                  </a:lnTo>
                  <a:lnTo>
                    <a:pt x="352" y="2804"/>
                  </a:lnTo>
                  <a:lnTo>
                    <a:pt x="2804" y="352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6" name="Google Shape;8406;p30"/>
            <p:cNvSpPr/>
            <p:nvPr/>
          </p:nvSpPr>
          <p:spPr>
            <a:xfrm>
              <a:off x="2829183" y="4022548"/>
              <a:ext cx="149571" cy="140736"/>
            </a:xfrm>
            <a:custGeom>
              <a:rect b="b" l="l" r="r" t="t"/>
              <a:pathLst>
                <a:path extrusionOk="0" h="5368" w="5705">
                  <a:moveTo>
                    <a:pt x="1846" y="738"/>
                  </a:moveTo>
                  <a:cubicBezTo>
                    <a:pt x="2087" y="738"/>
                    <a:pt x="2328" y="830"/>
                    <a:pt x="2511" y="1013"/>
                  </a:cubicBezTo>
                  <a:lnTo>
                    <a:pt x="4521" y="3023"/>
                  </a:lnTo>
                  <a:cubicBezTo>
                    <a:pt x="4886" y="3389"/>
                    <a:pt x="4886" y="3983"/>
                    <a:pt x="4521" y="4352"/>
                  </a:cubicBezTo>
                  <a:cubicBezTo>
                    <a:pt x="4338" y="4535"/>
                    <a:pt x="4098" y="4626"/>
                    <a:pt x="3858" y="4626"/>
                  </a:cubicBezTo>
                  <a:cubicBezTo>
                    <a:pt x="3618" y="4626"/>
                    <a:pt x="3378" y="4535"/>
                    <a:pt x="3195" y="4352"/>
                  </a:cubicBezTo>
                  <a:lnTo>
                    <a:pt x="1181" y="2338"/>
                  </a:lnTo>
                  <a:cubicBezTo>
                    <a:pt x="816" y="1973"/>
                    <a:pt x="816" y="1379"/>
                    <a:pt x="1181" y="1013"/>
                  </a:cubicBezTo>
                  <a:cubicBezTo>
                    <a:pt x="1364" y="830"/>
                    <a:pt x="1605" y="738"/>
                    <a:pt x="1846" y="738"/>
                  </a:cubicBezTo>
                  <a:close/>
                  <a:moveTo>
                    <a:pt x="1827" y="1"/>
                  </a:moveTo>
                  <a:cubicBezTo>
                    <a:pt x="1402" y="1"/>
                    <a:pt x="977" y="163"/>
                    <a:pt x="653" y="488"/>
                  </a:cubicBezTo>
                  <a:cubicBezTo>
                    <a:pt x="1" y="1143"/>
                    <a:pt x="8" y="2208"/>
                    <a:pt x="674" y="2853"/>
                  </a:cubicBezTo>
                  <a:lnTo>
                    <a:pt x="2684" y="4859"/>
                  </a:lnTo>
                  <a:lnTo>
                    <a:pt x="2684" y="4863"/>
                  </a:lnTo>
                  <a:cubicBezTo>
                    <a:pt x="3010" y="5199"/>
                    <a:pt x="3442" y="5368"/>
                    <a:pt x="3875" y="5368"/>
                  </a:cubicBezTo>
                  <a:cubicBezTo>
                    <a:pt x="4300" y="5368"/>
                    <a:pt x="4725" y="5205"/>
                    <a:pt x="5049" y="4881"/>
                  </a:cubicBezTo>
                  <a:cubicBezTo>
                    <a:pt x="5705" y="4225"/>
                    <a:pt x="5694" y="3160"/>
                    <a:pt x="5031" y="2516"/>
                  </a:cubicBezTo>
                  <a:lnTo>
                    <a:pt x="3018" y="506"/>
                  </a:lnTo>
                  <a:cubicBezTo>
                    <a:pt x="2692" y="169"/>
                    <a:pt x="2260" y="1"/>
                    <a:pt x="182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7" name="Google Shape;8407;p30"/>
            <p:cNvSpPr/>
            <p:nvPr/>
          </p:nvSpPr>
          <p:spPr>
            <a:xfrm>
              <a:off x="2913971" y="4006372"/>
              <a:ext cx="27659" cy="27633"/>
            </a:xfrm>
            <a:custGeom>
              <a:rect b="b" l="l" r="r" t="t"/>
              <a:pathLst>
                <a:path extrusionOk="0" h="1054" w="1055">
                  <a:moveTo>
                    <a:pt x="479" y="0"/>
                  </a:moveTo>
                  <a:lnTo>
                    <a:pt x="1" y="478"/>
                  </a:lnTo>
                  <a:lnTo>
                    <a:pt x="580" y="1054"/>
                  </a:lnTo>
                  <a:lnTo>
                    <a:pt x="1055" y="58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8" name="Google Shape;8408;p30"/>
            <p:cNvSpPr/>
            <p:nvPr/>
          </p:nvSpPr>
          <p:spPr>
            <a:xfrm>
              <a:off x="2938379" y="4030754"/>
              <a:ext cx="27659" cy="27659"/>
            </a:xfrm>
            <a:custGeom>
              <a:rect b="b" l="l" r="r" t="t"/>
              <a:pathLst>
                <a:path extrusionOk="0" h="1055" w="1055">
                  <a:moveTo>
                    <a:pt x="479" y="1"/>
                  </a:moveTo>
                  <a:lnTo>
                    <a:pt x="1" y="479"/>
                  </a:lnTo>
                  <a:lnTo>
                    <a:pt x="580" y="1055"/>
                  </a:lnTo>
                  <a:lnTo>
                    <a:pt x="1055" y="577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9" name="Google Shape;8409;p30"/>
            <p:cNvSpPr/>
            <p:nvPr/>
          </p:nvSpPr>
          <p:spPr>
            <a:xfrm>
              <a:off x="2962788" y="4055163"/>
              <a:ext cx="27659" cy="27659"/>
            </a:xfrm>
            <a:custGeom>
              <a:rect b="b" l="l" r="r" t="t"/>
              <a:pathLst>
                <a:path extrusionOk="0" h="1055" w="1055">
                  <a:moveTo>
                    <a:pt x="475" y="1"/>
                  </a:moveTo>
                  <a:lnTo>
                    <a:pt x="1" y="475"/>
                  </a:lnTo>
                  <a:lnTo>
                    <a:pt x="576" y="1055"/>
                  </a:lnTo>
                  <a:lnTo>
                    <a:pt x="1054" y="576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0" name="Google Shape;8410;p30"/>
            <p:cNvSpPr/>
            <p:nvPr/>
          </p:nvSpPr>
          <p:spPr>
            <a:xfrm>
              <a:off x="2755512" y="3896311"/>
              <a:ext cx="258767" cy="258767"/>
            </a:xfrm>
            <a:custGeom>
              <a:rect b="b" l="l" r="r" t="t"/>
              <a:pathLst>
                <a:path extrusionOk="0" h="9870" w="9870">
                  <a:moveTo>
                    <a:pt x="3035" y="0"/>
                  </a:moveTo>
                  <a:lnTo>
                    <a:pt x="0" y="3035"/>
                  </a:lnTo>
                  <a:lnTo>
                    <a:pt x="946" y="3314"/>
                  </a:lnTo>
                  <a:lnTo>
                    <a:pt x="1297" y="3416"/>
                  </a:lnTo>
                  <a:cubicBezTo>
                    <a:pt x="1438" y="3456"/>
                    <a:pt x="1579" y="3503"/>
                    <a:pt x="1721" y="3550"/>
                  </a:cubicBezTo>
                  <a:cubicBezTo>
                    <a:pt x="2876" y="3959"/>
                    <a:pt x="3926" y="4618"/>
                    <a:pt x="4795" y="5487"/>
                  </a:cubicBezTo>
                  <a:lnTo>
                    <a:pt x="9174" y="9870"/>
                  </a:lnTo>
                  <a:lnTo>
                    <a:pt x="9870" y="9174"/>
                  </a:lnTo>
                  <a:lnTo>
                    <a:pt x="5487" y="4796"/>
                  </a:lnTo>
                  <a:cubicBezTo>
                    <a:pt x="4622" y="3926"/>
                    <a:pt x="3959" y="2876"/>
                    <a:pt x="3550" y="1721"/>
                  </a:cubicBezTo>
                  <a:cubicBezTo>
                    <a:pt x="3503" y="1580"/>
                    <a:pt x="3455" y="1438"/>
                    <a:pt x="3416" y="1297"/>
                  </a:cubicBezTo>
                  <a:lnTo>
                    <a:pt x="3314" y="946"/>
                  </a:lnTo>
                  <a:lnTo>
                    <a:pt x="3035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1" name="Google Shape;8411;p30"/>
            <p:cNvSpPr/>
            <p:nvPr/>
          </p:nvSpPr>
          <p:spPr>
            <a:xfrm>
              <a:off x="2755512" y="3896311"/>
              <a:ext cx="93177" cy="93072"/>
            </a:xfrm>
            <a:custGeom>
              <a:rect b="b" l="l" r="r" t="t"/>
              <a:pathLst>
                <a:path extrusionOk="0" h="3550" w="3554">
                  <a:moveTo>
                    <a:pt x="3035" y="0"/>
                  </a:moveTo>
                  <a:lnTo>
                    <a:pt x="0" y="3035"/>
                  </a:lnTo>
                  <a:lnTo>
                    <a:pt x="946" y="3314"/>
                  </a:lnTo>
                  <a:lnTo>
                    <a:pt x="1297" y="3416"/>
                  </a:lnTo>
                  <a:cubicBezTo>
                    <a:pt x="1438" y="3456"/>
                    <a:pt x="1579" y="3503"/>
                    <a:pt x="1721" y="3550"/>
                  </a:cubicBezTo>
                  <a:lnTo>
                    <a:pt x="3553" y="1717"/>
                  </a:lnTo>
                  <a:cubicBezTo>
                    <a:pt x="3503" y="1580"/>
                    <a:pt x="3455" y="1438"/>
                    <a:pt x="3416" y="1297"/>
                  </a:cubicBezTo>
                  <a:lnTo>
                    <a:pt x="3314" y="946"/>
                  </a:lnTo>
                  <a:lnTo>
                    <a:pt x="30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2" name="Google Shape;8412;p30"/>
            <p:cNvSpPr/>
            <p:nvPr/>
          </p:nvSpPr>
          <p:spPr>
            <a:xfrm>
              <a:off x="2755512" y="3896311"/>
              <a:ext cx="86911" cy="86806"/>
            </a:xfrm>
            <a:custGeom>
              <a:rect b="b" l="l" r="r" t="t"/>
              <a:pathLst>
                <a:path extrusionOk="0" h="3311" w="3315">
                  <a:moveTo>
                    <a:pt x="3035" y="0"/>
                  </a:moveTo>
                  <a:lnTo>
                    <a:pt x="0" y="3035"/>
                  </a:lnTo>
                  <a:lnTo>
                    <a:pt x="946" y="3311"/>
                  </a:lnTo>
                  <a:lnTo>
                    <a:pt x="3314" y="946"/>
                  </a:lnTo>
                  <a:lnTo>
                    <a:pt x="3035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3" name="Google Shape;8413;p30"/>
            <p:cNvSpPr/>
            <p:nvPr/>
          </p:nvSpPr>
          <p:spPr>
            <a:xfrm>
              <a:off x="2987773" y="4128572"/>
              <a:ext cx="37622" cy="37622"/>
            </a:xfrm>
            <a:custGeom>
              <a:rect b="b" l="l" r="r" t="t"/>
              <a:pathLst>
                <a:path extrusionOk="0" h="1435" w="1435">
                  <a:moveTo>
                    <a:pt x="963" y="0"/>
                  </a:moveTo>
                  <a:lnTo>
                    <a:pt x="0" y="964"/>
                  </a:lnTo>
                  <a:lnTo>
                    <a:pt x="471" y="1434"/>
                  </a:lnTo>
                  <a:lnTo>
                    <a:pt x="1434" y="471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4" name="Google Shape;8414;p30"/>
            <p:cNvSpPr/>
            <p:nvPr/>
          </p:nvSpPr>
          <p:spPr>
            <a:xfrm>
              <a:off x="2708189" y="3848281"/>
              <a:ext cx="66855" cy="62581"/>
            </a:xfrm>
            <a:custGeom>
              <a:rect b="b" l="l" r="r" t="t"/>
              <a:pathLst>
                <a:path extrusionOk="0" h="2387" w="2550">
                  <a:moveTo>
                    <a:pt x="286" y="1"/>
                  </a:moveTo>
                  <a:cubicBezTo>
                    <a:pt x="131" y="1"/>
                    <a:pt x="0" y="199"/>
                    <a:pt x="139" y="344"/>
                  </a:cubicBezTo>
                  <a:lnTo>
                    <a:pt x="2117" y="2321"/>
                  </a:lnTo>
                  <a:cubicBezTo>
                    <a:pt x="2161" y="2367"/>
                    <a:pt x="2211" y="2387"/>
                    <a:pt x="2259" y="2387"/>
                  </a:cubicBezTo>
                  <a:cubicBezTo>
                    <a:pt x="2415" y="2387"/>
                    <a:pt x="2550" y="2183"/>
                    <a:pt x="2403" y="2039"/>
                  </a:cubicBezTo>
                  <a:lnTo>
                    <a:pt x="425" y="61"/>
                  </a:lnTo>
                  <a:cubicBezTo>
                    <a:pt x="381" y="19"/>
                    <a:pt x="332" y="1"/>
                    <a:pt x="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5" name="Google Shape;8415;p30"/>
            <p:cNvSpPr/>
            <p:nvPr/>
          </p:nvSpPr>
          <p:spPr>
            <a:xfrm>
              <a:off x="2675182" y="3902341"/>
              <a:ext cx="85679" cy="30701"/>
            </a:xfrm>
            <a:custGeom>
              <a:rect b="b" l="l" r="r" t="t"/>
              <a:pathLst>
                <a:path extrusionOk="0" h="1171" w="3268">
                  <a:moveTo>
                    <a:pt x="282" y="0"/>
                  </a:moveTo>
                  <a:cubicBezTo>
                    <a:pt x="71" y="0"/>
                    <a:pt x="1" y="327"/>
                    <a:pt x="236" y="393"/>
                  </a:cubicBezTo>
                  <a:lnTo>
                    <a:pt x="2923" y="1161"/>
                  </a:lnTo>
                  <a:cubicBezTo>
                    <a:pt x="2945" y="1167"/>
                    <a:pt x="2966" y="1170"/>
                    <a:pt x="2985" y="1170"/>
                  </a:cubicBezTo>
                  <a:cubicBezTo>
                    <a:pt x="3196" y="1170"/>
                    <a:pt x="3267" y="840"/>
                    <a:pt x="3032" y="774"/>
                  </a:cubicBezTo>
                  <a:lnTo>
                    <a:pt x="344" y="10"/>
                  </a:lnTo>
                  <a:cubicBezTo>
                    <a:pt x="322" y="3"/>
                    <a:pt x="302" y="0"/>
                    <a:pt x="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6" name="Google Shape;8416;p30"/>
            <p:cNvSpPr/>
            <p:nvPr/>
          </p:nvSpPr>
          <p:spPr>
            <a:xfrm>
              <a:off x="2672770" y="3944787"/>
              <a:ext cx="83529" cy="32064"/>
            </a:xfrm>
            <a:custGeom>
              <a:rect b="b" l="l" r="r" t="t"/>
              <a:pathLst>
                <a:path extrusionOk="0" h="1223" w="3186">
                  <a:moveTo>
                    <a:pt x="2962" y="0"/>
                  </a:moveTo>
                  <a:cubicBezTo>
                    <a:pt x="2943" y="0"/>
                    <a:pt x="2923" y="3"/>
                    <a:pt x="2903" y="9"/>
                  </a:cubicBezTo>
                  <a:lnTo>
                    <a:pt x="230" y="828"/>
                  </a:lnTo>
                  <a:cubicBezTo>
                    <a:pt x="0" y="900"/>
                    <a:pt x="74" y="1223"/>
                    <a:pt x="282" y="1223"/>
                  </a:cubicBezTo>
                  <a:cubicBezTo>
                    <a:pt x="303" y="1223"/>
                    <a:pt x="326" y="1219"/>
                    <a:pt x="350" y="1212"/>
                  </a:cubicBezTo>
                  <a:lnTo>
                    <a:pt x="3019" y="393"/>
                  </a:lnTo>
                  <a:cubicBezTo>
                    <a:pt x="3124" y="361"/>
                    <a:pt x="3185" y="248"/>
                    <a:pt x="3153" y="140"/>
                  </a:cubicBezTo>
                  <a:cubicBezTo>
                    <a:pt x="3126" y="55"/>
                    <a:pt x="3047" y="0"/>
                    <a:pt x="29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7" name="Google Shape;8417;p30"/>
            <p:cNvSpPr/>
            <p:nvPr/>
          </p:nvSpPr>
          <p:spPr>
            <a:xfrm>
              <a:off x="2763377" y="3815482"/>
              <a:ext cx="32510" cy="81091"/>
            </a:xfrm>
            <a:custGeom>
              <a:rect b="b" l="l" r="r" t="t"/>
              <a:pathLst>
                <a:path extrusionOk="0" h="3093" w="1240">
                  <a:moveTo>
                    <a:pt x="244" y="1"/>
                  </a:moveTo>
                  <a:cubicBezTo>
                    <a:pt x="124" y="1"/>
                    <a:pt x="1" y="103"/>
                    <a:pt x="44" y="259"/>
                  </a:cubicBezTo>
                  <a:lnTo>
                    <a:pt x="812" y="2946"/>
                  </a:lnTo>
                  <a:cubicBezTo>
                    <a:pt x="841" y="3048"/>
                    <a:pt x="919" y="3093"/>
                    <a:pt x="999" y="3093"/>
                  </a:cubicBezTo>
                  <a:cubicBezTo>
                    <a:pt x="1118" y="3093"/>
                    <a:pt x="1240" y="2992"/>
                    <a:pt x="1196" y="2837"/>
                  </a:cubicBezTo>
                  <a:lnTo>
                    <a:pt x="432" y="146"/>
                  </a:lnTo>
                  <a:cubicBezTo>
                    <a:pt x="402" y="45"/>
                    <a:pt x="324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8" name="Google Shape;8418;p30"/>
            <p:cNvSpPr/>
            <p:nvPr/>
          </p:nvSpPr>
          <p:spPr>
            <a:xfrm>
              <a:off x="2806112" y="3813070"/>
              <a:ext cx="33716" cy="80566"/>
            </a:xfrm>
            <a:custGeom>
              <a:rect b="b" l="l" r="r" t="t"/>
              <a:pathLst>
                <a:path extrusionOk="0" h="3073" w="1286">
                  <a:moveTo>
                    <a:pt x="1041" y="1"/>
                  </a:moveTo>
                  <a:cubicBezTo>
                    <a:pt x="963" y="1"/>
                    <a:pt x="887" y="44"/>
                    <a:pt x="855" y="144"/>
                  </a:cubicBezTo>
                  <a:lnTo>
                    <a:pt x="37" y="2813"/>
                  </a:lnTo>
                  <a:cubicBezTo>
                    <a:pt x="1" y="2918"/>
                    <a:pt x="62" y="3031"/>
                    <a:pt x="167" y="3063"/>
                  </a:cubicBezTo>
                  <a:cubicBezTo>
                    <a:pt x="187" y="3069"/>
                    <a:pt x="207" y="3072"/>
                    <a:pt x="227" y="3072"/>
                  </a:cubicBezTo>
                  <a:cubicBezTo>
                    <a:pt x="312" y="3072"/>
                    <a:pt x="391" y="3018"/>
                    <a:pt x="417" y="2933"/>
                  </a:cubicBezTo>
                  <a:lnTo>
                    <a:pt x="1239" y="260"/>
                  </a:lnTo>
                  <a:cubicBezTo>
                    <a:pt x="1286" y="105"/>
                    <a:pt x="1163" y="1"/>
                    <a:pt x="10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9" name="Google Shape;8419;p30"/>
            <p:cNvSpPr/>
            <p:nvPr/>
          </p:nvSpPr>
          <p:spPr>
            <a:xfrm>
              <a:off x="2857655" y="3970900"/>
              <a:ext cx="138402" cy="139739"/>
            </a:xfrm>
            <a:custGeom>
              <a:rect b="b" l="l" r="r" t="t"/>
              <a:pathLst>
                <a:path extrusionOk="0" h="5330" w="5279">
                  <a:moveTo>
                    <a:pt x="2627" y="1636"/>
                  </a:moveTo>
                  <a:lnTo>
                    <a:pt x="2920" y="1929"/>
                  </a:lnTo>
                  <a:lnTo>
                    <a:pt x="2728" y="2124"/>
                  </a:lnTo>
                  <a:lnTo>
                    <a:pt x="2431" y="1831"/>
                  </a:lnTo>
                  <a:lnTo>
                    <a:pt x="2627" y="1636"/>
                  </a:lnTo>
                  <a:close/>
                  <a:moveTo>
                    <a:pt x="2261" y="2226"/>
                  </a:moveTo>
                  <a:lnTo>
                    <a:pt x="2330" y="2295"/>
                  </a:lnTo>
                  <a:lnTo>
                    <a:pt x="2276" y="2349"/>
                  </a:lnTo>
                  <a:lnTo>
                    <a:pt x="2207" y="2280"/>
                  </a:lnTo>
                  <a:lnTo>
                    <a:pt x="2261" y="2226"/>
                  </a:lnTo>
                  <a:close/>
                  <a:moveTo>
                    <a:pt x="3558" y="2566"/>
                  </a:moveTo>
                  <a:lnTo>
                    <a:pt x="3851" y="2860"/>
                  </a:lnTo>
                  <a:lnTo>
                    <a:pt x="3659" y="3055"/>
                  </a:lnTo>
                  <a:lnTo>
                    <a:pt x="3362" y="2762"/>
                  </a:lnTo>
                  <a:lnTo>
                    <a:pt x="3558" y="2566"/>
                  </a:lnTo>
                  <a:close/>
                  <a:moveTo>
                    <a:pt x="3192" y="3157"/>
                  </a:moveTo>
                  <a:lnTo>
                    <a:pt x="3261" y="3225"/>
                  </a:lnTo>
                  <a:lnTo>
                    <a:pt x="3207" y="3280"/>
                  </a:lnTo>
                  <a:lnTo>
                    <a:pt x="3138" y="3211"/>
                  </a:lnTo>
                  <a:lnTo>
                    <a:pt x="3192" y="3157"/>
                  </a:lnTo>
                  <a:close/>
                  <a:moveTo>
                    <a:pt x="4489" y="3497"/>
                  </a:moveTo>
                  <a:lnTo>
                    <a:pt x="4782" y="3790"/>
                  </a:lnTo>
                  <a:lnTo>
                    <a:pt x="4586" y="3986"/>
                  </a:lnTo>
                  <a:lnTo>
                    <a:pt x="4293" y="3693"/>
                  </a:lnTo>
                  <a:lnTo>
                    <a:pt x="4489" y="3497"/>
                  </a:lnTo>
                  <a:close/>
                  <a:moveTo>
                    <a:pt x="4123" y="4087"/>
                  </a:moveTo>
                  <a:lnTo>
                    <a:pt x="4192" y="4156"/>
                  </a:lnTo>
                  <a:lnTo>
                    <a:pt x="4137" y="4211"/>
                  </a:lnTo>
                  <a:lnTo>
                    <a:pt x="4068" y="4142"/>
                  </a:lnTo>
                  <a:lnTo>
                    <a:pt x="4123" y="4087"/>
                  </a:lnTo>
                  <a:close/>
                  <a:moveTo>
                    <a:pt x="271" y="0"/>
                  </a:moveTo>
                  <a:cubicBezTo>
                    <a:pt x="134" y="0"/>
                    <a:pt x="0" y="144"/>
                    <a:pt x="92" y="303"/>
                  </a:cubicBezTo>
                  <a:lnTo>
                    <a:pt x="88" y="303"/>
                  </a:lnTo>
                  <a:cubicBezTo>
                    <a:pt x="461" y="958"/>
                    <a:pt x="918" y="1559"/>
                    <a:pt x="1450" y="2088"/>
                  </a:cubicBezTo>
                  <a:lnTo>
                    <a:pt x="2134" y="2773"/>
                  </a:lnTo>
                  <a:lnTo>
                    <a:pt x="2710" y="3349"/>
                  </a:lnTo>
                  <a:lnTo>
                    <a:pt x="2710" y="3352"/>
                  </a:lnTo>
                  <a:lnTo>
                    <a:pt x="3989" y="4627"/>
                  </a:lnTo>
                  <a:lnTo>
                    <a:pt x="3989" y="4631"/>
                  </a:lnTo>
                  <a:lnTo>
                    <a:pt x="3992" y="4631"/>
                  </a:lnTo>
                  <a:lnTo>
                    <a:pt x="4626" y="5264"/>
                  </a:lnTo>
                  <a:cubicBezTo>
                    <a:pt x="4670" y="5310"/>
                    <a:pt x="4720" y="5330"/>
                    <a:pt x="4768" y="5330"/>
                  </a:cubicBezTo>
                  <a:cubicBezTo>
                    <a:pt x="4924" y="5330"/>
                    <a:pt x="5058" y="5126"/>
                    <a:pt x="4909" y="4982"/>
                  </a:cubicBezTo>
                  <a:lnTo>
                    <a:pt x="4413" y="4486"/>
                  </a:lnTo>
                  <a:lnTo>
                    <a:pt x="4471" y="4428"/>
                  </a:lnTo>
                  <a:cubicBezTo>
                    <a:pt x="4505" y="4451"/>
                    <a:pt x="4543" y="4462"/>
                    <a:pt x="4581" y="4462"/>
                  </a:cubicBezTo>
                  <a:cubicBezTo>
                    <a:pt x="4633" y="4462"/>
                    <a:pt x="4683" y="4442"/>
                    <a:pt x="4720" y="4403"/>
                  </a:cubicBezTo>
                  <a:lnTo>
                    <a:pt x="5198" y="3924"/>
                  </a:lnTo>
                  <a:cubicBezTo>
                    <a:pt x="5278" y="3848"/>
                    <a:pt x="5278" y="3722"/>
                    <a:pt x="5198" y="3642"/>
                  </a:cubicBezTo>
                  <a:lnTo>
                    <a:pt x="4619" y="3066"/>
                  </a:lnTo>
                  <a:cubicBezTo>
                    <a:pt x="4581" y="3026"/>
                    <a:pt x="4530" y="3006"/>
                    <a:pt x="4479" y="3006"/>
                  </a:cubicBezTo>
                  <a:cubicBezTo>
                    <a:pt x="4428" y="3006"/>
                    <a:pt x="4376" y="3026"/>
                    <a:pt x="4337" y="3066"/>
                  </a:cubicBezTo>
                  <a:lnTo>
                    <a:pt x="3858" y="3541"/>
                  </a:lnTo>
                  <a:cubicBezTo>
                    <a:pt x="3793" y="3609"/>
                    <a:pt x="3782" y="3714"/>
                    <a:pt x="3833" y="3794"/>
                  </a:cubicBezTo>
                  <a:lnTo>
                    <a:pt x="3779" y="3852"/>
                  </a:lnTo>
                  <a:lnTo>
                    <a:pt x="3482" y="3555"/>
                  </a:lnTo>
                  <a:lnTo>
                    <a:pt x="3540" y="3497"/>
                  </a:lnTo>
                  <a:cubicBezTo>
                    <a:pt x="3574" y="3520"/>
                    <a:pt x="3612" y="3532"/>
                    <a:pt x="3651" y="3532"/>
                  </a:cubicBezTo>
                  <a:cubicBezTo>
                    <a:pt x="3702" y="3532"/>
                    <a:pt x="3752" y="3511"/>
                    <a:pt x="3790" y="3472"/>
                  </a:cubicBezTo>
                  <a:lnTo>
                    <a:pt x="4268" y="2997"/>
                  </a:lnTo>
                  <a:cubicBezTo>
                    <a:pt x="4347" y="2918"/>
                    <a:pt x="4347" y="2791"/>
                    <a:pt x="4268" y="2711"/>
                  </a:cubicBezTo>
                  <a:lnTo>
                    <a:pt x="3699" y="2143"/>
                  </a:lnTo>
                  <a:cubicBezTo>
                    <a:pt x="3659" y="2103"/>
                    <a:pt x="3608" y="2083"/>
                    <a:pt x="3556" y="2083"/>
                  </a:cubicBezTo>
                  <a:cubicBezTo>
                    <a:pt x="3505" y="2083"/>
                    <a:pt x="3455" y="2103"/>
                    <a:pt x="3417" y="2143"/>
                  </a:cubicBezTo>
                  <a:lnTo>
                    <a:pt x="2939" y="2621"/>
                  </a:lnTo>
                  <a:cubicBezTo>
                    <a:pt x="2870" y="2686"/>
                    <a:pt x="2862" y="2791"/>
                    <a:pt x="2913" y="2871"/>
                  </a:cubicBezTo>
                  <a:lnTo>
                    <a:pt x="2855" y="2928"/>
                  </a:lnTo>
                  <a:lnTo>
                    <a:pt x="2562" y="2632"/>
                  </a:lnTo>
                  <a:lnTo>
                    <a:pt x="2620" y="2577"/>
                  </a:lnTo>
                  <a:cubicBezTo>
                    <a:pt x="2652" y="2599"/>
                    <a:pt x="2689" y="2609"/>
                    <a:pt x="2727" y="2609"/>
                  </a:cubicBezTo>
                  <a:cubicBezTo>
                    <a:pt x="2778" y="2609"/>
                    <a:pt x="2830" y="2589"/>
                    <a:pt x="2870" y="2552"/>
                  </a:cubicBezTo>
                  <a:lnTo>
                    <a:pt x="3348" y="2074"/>
                  </a:lnTo>
                  <a:cubicBezTo>
                    <a:pt x="3424" y="1994"/>
                    <a:pt x="3424" y="1867"/>
                    <a:pt x="3348" y="1791"/>
                  </a:cubicBezTo>
                  <a:lnTo>
                    <a:pt x="2768" y="1212"/>
                  </a:lnTo>
                  <a:cubicBezTo>
                    <a:pt x="2730" y="1172"/>
                    <a:pt x="2680" y="1152"/>
                    <a:pt x="2628" y="1152"/>
                  </a:cubicBezTo>
                  <a:cubicBezTo>
                    <a:pt x="2577" y="1152"/>
                    <a:pt x="2526" y="1172"/>
                    <a:pt x="2486" y="1212"/>
                  </a:cubicBezTo>
                  <a:lnTo>
                    <a:pt x="2008" y="1690"/>
                  </a:lnTo>
                  <a:cubicBezTo>
                    <a:pt x="1943" y="1755"/>
                    <a:pt x="1932" y="1860"/>
                    <a:pt x="1982" y="1940"/>
                  </a:cubicBezTo>
                  <a:lnTo>
                    <a:pt x="1924" y="1998"/>
                  </a:lnTo>
                  <a:lnTo>
                    <a:pt x="1736" y="1806"/>
                  </a:lnTo>
                  <a:cubicBezTo>
                    <a:pt x="1229" y="1299"/>
                    <a:pt x="791" y="726"/>
                    <a:pt x="440" y="104"/>
                  </a:cubicBezTo>
                  <a:cubicBezTo>
                    <a:pt x="397" y="31"/>
                    <a:pt x="334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0" name="Google Shape;8420;p30"/>
            <p:cNvSpPr/>
            <p:nvPr/>
          </p:nvSpPr>
          <p:spPr>
            <a:xfrm>
              <a:off x="2749062" y="3891146"/>
              <a:ext cx="282022" cy="280318"/>
            </a:xfrm>
            <a:custGeom>
              <a:rect b="b" l="l" r="r" t="t"/>
              <a:pathLst>
                <a:path extrusionOk="0" h="10692" w="10757">
                  <a:moveTo>
                    <a:pt x="4901" y="5951"/>
                  </a:moveTo>
                  <a:cubicBezTo>
                    <a:pt x="4945" y="5951"/>
                    <a:pt x="4990" y="5955"/>
                    <a:pt x="5034" y="5963"/>
                  </a:cubicBezTo>
                  <a:lnTo>
                    <a:pt x="5089" y="6018"/>
                  </a:lnTo>
                  <a:lnTo>
                    <a:pt x="4198" y="6909"/>
                  </a:lnTo>
                  <a:cubicBezTo>
                    <a:pt x="4118" y="6644"/>
                    <a:pt x="4187" y="6362"/>
                    <a:pt x="4379" y="6166"/>
                  </a:cubicBezTo>
                  <a:cubicBezTo>
                    <a:pt x="4520" y="6027"/>
                    <a:pt x="4708" y="5951"/>
                    <a:pt x="4901" y="5951"/>
                  </a:cubicBezTo>
                  <a:close/>
                  <a:moveTo>
                    <a:pt x="5371" y="6304"/>
                  </a:moveTo>
                  <a:lnTo>
                    <a:pt x="5443" y="6369"/>
                  </a:lnTo>
                  <a:lnTo>
                    <a:pt x="4491" y="7321"/>
                  </a:lnTo>
                  <a:lnTo>
                    <a:pt x="4419" y="7253"/>
                  </a:lnTo>
                  <a:lnTo>
                    <a:pt x="5371" y="6304"/>
                  </a:lnTo>
                  <a:close/>
                  <a:moveTo>
                    <a:pt x="5722" y="6651"/>
                  </a:moveTo>
                  <a:lnTo>
                    <a:pt x="6019" y="6948"/>
                  </a:lnTo>
                  <a:lnTo>
                    <a:pt x="5067" y="7897"/>
                  </a:lnTo>
                  <a:lnTo>
                    <a:pt x="4773" y="7604"/>
                  </a:lnTo>
                  <a:lnTo>
                    <a:pt x="5722" y="6651"/>
                  </a:lnTo>
                  <a:close/>
                  <a:moveTo>
                    <a:pt x="6302" y="7231"/>
                  </a:moveTo>
                  <a:lnTo>
                    <a:pt x="6371" y="7300"/>
                  </a:lnTo>
                  <a:lnTo>
                    <a:pt x="5422" y="8249"/>
                  </a:lnTo>
                  <a:lnTo>
                    <a:pt x="5353" y="8180"/>
                  </a:lnTo>
                  <a:lnTo>
                    <a:pt x="6302" y="7231"/>
                  </a:lnTo>
                  <a:close/>
                  <a:moveTo>
                    <a:pt x="6653" y="7582"/>
                  </a:moveTo>
                  <a:lnTo>
                    <a:pt x="6950" y="7876"/>
                  </a:lnTo>
                  <a:lnTo>
                    <a:pt x="5998" y="8828"/>
                  </a:lnTo>
                  <a:lnTo>
                    <a:pt x="5704" y="8531"/>
                  </a:lnTo>
                  <a:lnTo>
                    <a:pt x="6653" y="7582"/>
                  </a:lnTo>
                  <a:close/>
                  <a:moveTo>
                    <a:pt x="7233" y="8158"/>
                  </a:moveTo>
                  <a:lnTo>
                    <a:pt x="7301" y="8227"/>
                  </a:lnTo>
                  <a:lnTo>
                    <a:pt x="6349" y="9179"/>
                  </a:lnTo>
                  <a:lnTo>
                    <a:pt x="6280" y="9111"/>
                  </a:lnTo>
                  <a:lnTo>
                    <a:pt x="7233" y="8158"/>
                  </a:lnTo>
                  <a:close/>
                  <a:moveTo>
                    <a:pt x="7584" y="8509"/>
                  </a:moveTo>
                  <a:lnTo>
                    <a:pt x="7638" y="8564"/>
                  </a:lnTo>
                  <a:cubicBezTo>
                    <a:pt x="7682" y="8803"/>
                    <a:pt x="7606" y="9049"/>
                    <a:pt x="7435" y="9223"/>
                  </a:cubicBezTo>
                  <a:cubicBezTo>
                    <a:pt x="7294" y="9362"/>
                    <a:pt x="7104" y="9436"/>
                    <a:pt x="6911" y="9436"/>
                  </a:cubicBezTo>
                  <a:cubicBezTo>
                    <a:pt x="6838" y="9436"/>
                    <a:pt x="6765" y="9426"/>
                    <a:pt x="6693" y="9404"/>
                  </a:cubicBezTo>
                  <a:lnTo>
                    <a:pt x="7584" y="8509"/>
                  </a:lnTo>
                  <a:close/>
                  <a:moveTo>
                    <a:pt x="4361" y="5333"/>
                  </a:moveTo>
                  <a:cubicBezTo>
                    <a:pt x="4455" y="5413"/>
                    <a:pt x="4549" y="5496"/>
                    <a:pt x="4643" y="5579"/>
                  </a:cubicBezTo>
                  <a:cubicBezTo>
                    <a:pt x="3850" y="5764"/>
                    <a:pt x="3502" y="6695"/>
                    <a:pt x="3977" y="7354"/>
                  </a:cubicBezTo>
                  <a:lnTo>
                    <a:pt x="3980" y="7361"/>
                  </a:lnTo>
                  <a:lnTo>
                    <a:pt x="3984" y="7365"/>
                  </a:lnTo>
                  <a:lnTo>
                    <a:pt x="3988" y="7368"/>
                  </a:lnTo>
                  <a:cubicBezTo>
                    <a:pt x="4020" y="7412"/>
                    <a:pt x="4056" y="7455"/>
                    <a:pt x="4096" y="7492"/>
                  </a:cubicBezTo>
                  <a:lnTo>
                    <a:pt x="4346" y="7742"/>
                  </a:lnTo>
                  <a:lnTo>
                    <a:pt x="6106" y="9502"/>
                  </a:lnTo>
                  <a:cubicBezTo>
                    <a:pt x="6146" y="9545"/>
                    <a:pt x="6190" y="9581"/>
                    <a:pt x="6237" y="9614"/>
                  </a:cubicBezTo>
                  <a:cubicBezTo>
                    <a:pt x="6445" y="9767"/>
                    <a:pt x="6681" y="9838"/>
                    <a:pt x="6912" y="9838"/>
                  </a:cubicBezTo>
                  <a:cubicBezTo>
                    <a:pt x="7417" y="9838"/>
                    <a:pt x="7900" y="9500"/>
                    <a:pt x="8022" y="8951"/>
                  </a:cubicBezTo>
                  <a:lnTo>
                    <a:pt x="8279" y="9205"/>
                  </a:lnTo>
                  <a:cubicBezTo>
                    <a:pt x="8207" y="9404"/>
                    <a:pt x="8091" y="9581"/>
                    <a:pt x="7946" y="9730"/>
                  </a:cubicBezTo>
                  <a:lnTo>
                    <a:pt x="7942" y="9730"/>
                  </a:lnTo>
                  <a:cubicBezTo>
                    <a:pt x="7658" y="10014"/>
                    <a:pt x="7285" y="10156"/>
                    <a:pt x="6912" y="10156"/>
                  </a:cubicBezTo>
                  <a:cubicBezTo>
                    <a:pt x="6539" y="10156"/>
                    <a:pt x="6166" y="10014"/>
                    <a:pt x="5882" y="9730"/>
                  </a:cubicBezTo>
                  <a:lnTo>
                    <a:pt x="3868" y="7720"/>
                  </a:lnTo>
                  <a:cubicBezTo>
                    <a:pt x="3129" y="6981"/>
                    <a:pt x="3386" y="5721"/>
                    <a:pt x="4361" y="5333"/>
                  </a:cubicBezTo>
                  <a:close/>
                  <a:moveTo>
                    <a:pt x="10068" y="9339"/>
                  </a:moveTo>
                  <a:lnTo>
                    <a:pt x="10257" y="9527"/>
                  </a:lnTo>
                  <a:lnTo>
                    <a:pt x="9576" y="10204"/>
                  </a:lnTo>
                  <a:lnTo>
                    <a:pt x="9388" y="10016"/>
                  </a:lnTo>
                  <a:lnTo>
                    <a:pt x="10068" y="9339"/>
                  </a:lnTo>
                  <a:close/>
                  <a:moveTo>
                    <a:pt x="3284" y="0"/>
                  </a:moveTo>
                  <a:cubicBezTo>
                    <a:pt x="3234" y="0"/>
                    <a:pt x="3183" y="19"/>
                    <a:pt x="3144" y="60"/>
                  </a:cubicBezTo>
                  <a:lnTo>
                    <a:pt x="1738" y="1461"/>
                  </a:lnTo>
                  <a:cubicBezTo>
                    <a:pt x="1599" y="1606"/>
                    <a:pt x="1730" y="1805"/>
                    <a:pt x="1883" y="1805"/>
                  </a:cubicBezTo>
                  <a:cubicBezTo>
                    <a:pt x="1929" y="1805"/>
                    <a:pt x="1977" y="1787"/>
                    <a:pt x="2021" y="1744"/>
                  </a:cubicBezTo>
                  <a:lnTo>
                    <a:pt x="3187" y="581"/>
                  </a:lnTo>
                  <a:lnTo>
                    <a:pt x="3336" y="1088"/>
                  </a:lnTo>
                  <a:lnTo>
                    <a:pt x="1137" y="3287"/>
                  </a:lnTo>
                  <a:lnTo>
                    <a:pt x="630" y="3138"/>
                  </a:lnTo>
                  <a:lnTo>
                    <a:pt x="1463" y="2302"/>
                  </a:lnTo>
                  <a:cubicBezTo>
                    <a:pt x="1470" y="2298"/>
                    <a:pt x="1474" y="2291"/>
                    <a:pt x="1478" y="2287"/>
                  </a:cubicBezTo>
                  <a:cubicBezTo>
                    <a:pt x="1606" y="2139"/>
                    <a:pt x="1474" y="1954"/>
                    <a:pt x="1324" y="1954"/>
                  </a:cubicBezTo>
                  <a:cubicBezTo>
                    <a:pt x="1275" y="1954"/>
                    <a:pt x="1225" y="1973"/>
                    <a:pt x="1181" y="2019"/>
                  </a:cubicBezTo>
                  <a:lnTo>
                    <a:pt x="109" y="3095"/>
                  </a:lnTo>
                  <a:cubicBezTo>
                    <a:pt x="0" y="3200"/>
                    <a:pt x="47" y="3381"/>
                    <a:pt x="192" y="3428"/>
                  </a:cubicBezTo>
                  <a:lnTo>
                    <a:pt x="1137" y="3703"/>
                  </a:lnTo>
                  <a:lnTo>
                    <a:pt x="1485" y="3805"/>
                  </a:lnTo>
                  <a:cubicBezTo>
                    <a:pt x="2394" y="4069"/>
                    <a:pt x="3249" y="4496"/>
                    <a:pt x="4009" y="5061"/>
                  </a:cubicBezTo>
                  <a:cubicBezTo>
                    <a:pt x="3854" y="5145"/>
                    <a:pt x="3712" y="5253"/>
                    <a:pt x="3586" y="5377"/>
                  </a:cubicBezTo>
                  <a:cubicBezTo>
                    <a:pt x="2861" y="6104"/>
                    <a:pt x="2861" y="7282"/>
                    <a:pt x="3586" y="8006"/>
                  </a:cubicBezTo>
                  <a:lnTo>
                    <a:pt x="5596" y="10016"/>
                  </a:lnTo>
                  <a:cubicBezTo>
                    <a:pt x="5966" y="10388"/>
                    <a:pt x="6441" y="10565"/>
                    <a:pt x="6911" y="10565"/>
                  </a:cubicBezTo>
                  <a:cubicBezTo>
                    <a:pt x="7589" y="10565"/>
                    <a:pt x="8256" y="10197"/>
                    <a:pt x="8584" y="9516"/>
                  </a:cubicBezTo>
                  <a:lnTo>
                    <a:pt x="8957" y="9886"/>
                  </a:lnTo>
                  <a:cubicBezTo>
                    <a:pt x="8888" y="9965"/>
                    <a:pt x="8888" y="10088"/>
                    <a:pt x="8964" y="10161"/>
                  </a:cubicBezTo>
                  <a:lnTo>
                    <a:pt x="9435" y="10632"/>
                  </a:lnTo>
                  <a:cubicBezTo>
                    <a:pt x="9474" y="10671"/>
                    <a:pt x="9526" y="10691"/>
                    <a:pt x="9578" y="10691"/>
                  </a:cubicBezTo>
                  <a:cubicBezTo>
                    <a:pt x="9629" y="10691"/>
                    <a:pt x="9681" y="10671"/>
                    <a:pt x="9721" y="10632"/>
                  </a:cubicBezTo>
                  <a:lnTo>
                    <a:pt x="10681" y="9672"/>
                  </a:lnTo>
                  <a:cubicBezTo>
                    <a:pt x="10757" y="9596"/>
                    <a:pt x="10757" y="9469"/>
                    <a:pt x="10681" y="9389"/>
                  </a:cubicBezTo>
                  <a:lnTo>
                    <a:pt x="10681" y="9386"/>
                  </a:lnTo>
                  <a:lnTo>
                    <a:pt x="10210" y="8915"/>
                  </a:lnTo>
                  <a:cubicBezTo>
                    <a:pt x="10170" y="8876"/>
                    <a:pt x="10119" y="8856"/>
                    <a:pt x="10068" y="8856"/>
                  </a:cubicBezTo>
                  <a:cubicBezTo>
                    <a:pt x="10020" y="8856"/>
                    <a:pt x="9973" y="8873"/>
                    <a:pt x="9934" y="8908"/>
                  </a:cubicBezTo>
                  <a:lnTo>
                    <a:pt x="9619" y="8593"/>
                  </a:lnTo>
                  <a:cubicBezTo>
                    <a:pt x="9575" y="8550"/>
                    <a:pt x="9526" y="8532"/>
                    <a:pt x="9480" y="8532"/>
                  </a:cubicBezTo>
                  <a:cubicBezTo>
                    <a:pt x="9325" y="8532"/>
                    <a:pt x="9194" y="8730"/>
                    <a:pt x="9333" y="8875"/>
                  </a:cubicBezTo>
                  <a:lnTo>
                    <a:pt x="9652" y="9190"/>
                  </a:lnTo>
                  <a:lnTo>
                    <a:pt x="9243" y="9603"/>
                  </a:lnTo>
                  <a:lnTo>
                    <a:pt x="8649" y="9009"/>
                  </a:lnTo>
                  <a:lnTo>
                    <a:pt x="5183" y="5543"/>
                  </a:lnTo>
                  <a:cubicBezTo>
                    <a:pt x="4976" y="5337"/>
                    <a:pt x="4755" y="5141"/>
                    <a:pt x="4527" y="4956"/>
                  </a:cubicBezTo>
                  <a:cubicBezTo>
                    <a:pt x="3665" y="4254"/>
                    <a:pt x="2669" y="3732"/>
                    <a:pt x="1601" y="3424"/>
                  </a:cubicBezTo>
                  <a:lnTo>
                    <a:pt x="1576" y="3417"/>
                  </a:lnTo>
                  <a:lnTo>
                    <a:pt x="3466" y="1527"/>
                  </a:lnTo>
                  <a:lnTo>
                    <a:pt x="3473" y="1552"/>
                  </a:lnTo>
                  <a:cubicBezTo>
                    <a:pt x="3575" y="1903"/>
                    <a:pt x="3701" y="2251"/>
                    <a:pt x="3850" y="2588"/>
                  </a:cubicBezTo>
                  <a:cubicBezTo>
                    <a:pt x="3888" y="2674"/>
                    <a:pt x="3958" y="2710"/>
                    <a:pt x="4027" y="2710"/>
                  </a:cubicBezTo>
                  <a:cubicBezTo>
                    <a:pt x="4157" y="2710"/>
                    <a:pt x="4286" y="2586"/>
                    <a:pt x="4216" y="2428"/>
                  </a:cubicBezTo>
                  <a:cubicBezTo>
                    <a:pt x="4074" y="2106"/>
                    <a:pt x="3955" y="1777"/>
                    <a:pt x="3854" y="1440"/>
                  </a:cubicBezTo>
                  <a:lnTo>
                    <a:pt x="3477" y="143"/>
                  </a:lnTo>
                  <a:cubicBezTo>
                    <a:pt x="3450" y="53"/>
                    <a:pt x="3367" y="0"/>
                    <a:pt x="32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21" name="Google Shape;8421;p30"/>
          <p:cNvGrpSpPr/>
          <p:nvPr/>
        </p:nvGrpSpPr>
        <p:grpSpPr>
          <a:xfrm>
            <a:off x="3577901" y="3613768"/>
            <a:ext cx="346962" cy="358393"/>
            <a:chOff x="3577902" y="3813018"/>
            <a:chExt cx="346962" cy="358393"/>
          </a:xfrm>
        </p:grpSpPr>
        <p:sp>
          <p:nvSpPr>
            <p:cNvPr id="8422" name="Google Shape;8422;p30"/>
            <p:cNvSpPr/>
            <p:nvPr/>
          </p:nvSpPr>
          <p:spPr>
            <a:xfrm>
              <a:off x="3682904" y="3818314"/>
              <a:ext cx="133919" cy="160818"/>
            </a:xfrm>
            <a:custGeom>
              <a:rect b="b" l="l" r="r" t="t"/>
              <a:pathLst>
                <a:path extrusionOk="0" h="6134" w="5108">
                  <a:moveTo>
                    <a:pt x="2613" y="0"/>
                  </a:moveTo>
                  <a:cubicBezTo>
                    <a:pt x="2094" y="0"/>
                    <a:pt x="1578" y="162"/>
                    <a:pt x="1142" y="480"/>
                  </a:cubicBezTo>
                  <a:cubicBezTo>
                    <a:pt x="385" y="1031"/>
                    <a:pt x="1" y="1965"/>
                    <a:pt x="149" y="2892"/>
                  </a:cubicBezTo>
                  <a:cubicBezTo>
                    <a:pt x="298" y="3816"/>
                    <a:pt x="953" y="4584"/>
                    <a:pt x="1848" y="4870"/>
                  </a:cubicBezTo>
                  <a:lnTo>
                    <a:pt x="2608" y="6134"/>
                  </a:lnTo>
                  <a:lnTo>
                    <a:pt x="3372" y="4870"/>
                  </a:lnTo>
                  <a:cubicBezTo>
                    <a:pt x="4405" y="4540"/>
                    <a:pt x="5107" y="3580"/>
                    <a:pt x="5107" y="2494"/>
                  </a:cubicBezTo>
                  <a:cubicBezTo>
                    <a:pt x="5107" y="1556"/>
                    <a:pt x="4579" y="697"/>
                    <a:pt x="3742" y="270"/>
                  </a:cubicBezTo>
                  <a:cubicBezTo>
                    <a:pt x="3385" y="90"/>
                    <a:pt x="2999" y="0"/>
                    <a:pt x="261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3" name="Google Shape;8423;p30"/>
            <p:cNvSpPr/>
            <p:nvPr/>
          </p:nvSpPr>
          <p:spPr>
            <a:xfrm>
              <a:off x="3737803" y="3848176"/>
              <a:ext cx="47401" cy="47401"/>
            </a:xfrm>
            <a:custGeom>
              <a:rect b="b" l="l" r="r" t="t"/>
              <a:pathLst>
                <a:path extrusionOk="0" h="1808" w="1808">
                  <a:moveTo>
                    <a:pt x="902" y="0"/>
                  </a:moveTo>
                  <a:cubicBezTo>
                    <a:pt x="402" y="0"/>
                    <a:pt x="0" y="406"/>
                    <a:pt x="0" y="906"/>
                  </a:cubicBezTo>
                  <a:cubicBezTo>
                    <a:pt x="0" y="1402"/>
                    <a:pt x="402" y="1808"/>
                    <a:pt x="902" y="1808"/>
                  </a:cubicBezTo>
                  <a:cubicBezTo>
                    <a:pt x="1402" y="1808"/>
                    <a:pt x="1807" y="1402"/>
                    <a:pt x="1807" y="906"/>
                  </a:cubicBezTo>
                  <a:cubicBezTo>
                    <a:pt x="1807" y="406"/>
                    <a:pt x="1402" y="0"/>
                    <a:pt x="902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4" name="Google Shape;8424;p30"/>
            <p:cNvSpPr/>
            <p:nvPr/>
          </p:nvSpPr>
          <p:spPr>
            <a:xfrm>
              <a:off x="3583198" y="3969222"/>
              <a:ext cx="84080" cy="196972"/>
            </a:xfrm>
            <a:custGeom>
              <a:rect b="b" l="l" r="r" t="t"/>
              <a:pathLst>
                <a:path extrusionOk="0" h="7513" w="3207">
                  <a:moveTo>
                    <a:pt x="3206" y="1"/>
                  </a:moveTo>
                  <a:lnTo>
                    <a:pt x="1" y="1073"/>
                  </a:lnTo>
                  <a:lnTo>
                    <a:pt x="1" y="7512"/>
                  </a:lnTo>
                  <a:lnTo>
                    <a:pt x="3206" y="6440"/>
                  </a:lnTo>
                  <a:lnTo>
                    <a:pt x="3206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5" name="Google Shape;8425;p30"/>
            <p:cNvSpPr/>
            <p:nvPr/>
          </p:nvSpPr>
          <p:spPr>
            <a:xfrm>
              <a:off x="3667252" y="3969222"/>
              <a:ext cx="84132" cy="196972"/>
            </a:xfrm>
            <a:custGeom>
              <a:rect b="b" l="l" r="r" t="t"/>
              <a:pathLst>
                <a:path extrusionOk="0" h="7513" w="3209">
                  <a:moveTo>
                    <a:pt x="0" y="1"/>
                  </a:moveTo>
                  <a:lnTo>
                    <a:pt x="0" y="6440"/>
                  </a:lnTo>
                  <a:lnTo>
                    <a:pt x="3209" y="7512"/>
                  </a:lnTo>
                  <a:lnTo>
                    <a:pt x="3209" y="10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6" name="Google Shape;8426;p30"/>
            <p:cNvSpPr/>
            <p:nvPr/>
          </p:nvSpPr>
          <p:spPr>
            <a:xfrm>
              <a:off x="3751357" y="3969222"/>
              <a:ext cx="84158" cy="196972"/>
            </a:xfrm>
            <a:custGeom>
              <a:rect b="b" l="l" r="r" t="t"/>
              <a:pathLst>
                <a:path extrusionOk="0" h="7513" w="3210">
                  <a:moveTo>
                    <a:pt x="3210" y="1"/>
                  </a:moveTo>
                  <a:lnTo>
                    <a:pt x="1" y="1073"/>
                  </a:lnTo>
                  <a:lnTo>
                    <a:pt x="1" y="7512"/>
                  </a:lnTo>
                  <a:lnTo>
                    <a:pt x="3210" y="6440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7" name="Google Shape;8427;p30"/>
            <p:cNvSpPr/>
            <p:nvPr/>
          </p:nvSpPr>
          <p:spPr>
            <a:xfrm>
              <a:off x="3835489" y="3969222"/>
              <a:ext cx="84053" cy="196972"/>
            </a:xfrm>
            <a:custGeom>
              <a:rect b="b" l="l" r="r" t="t"/>
              <a:pathLst>
                <a:path extrusionOk="0" h="7513" w="3206">
                  <a:moveTo>
                    <a:pt x="1" y="1"/>
                  </a:moveTo>
                  <a:lnTo>
                    <a:pt x="1" y="6440"/>
                  </a:lnTo>
                  <a:lnTo>
                    <a:pt x="3206" y="7512"/>
                  </a:lnTo>
                  <a:lnTo>
                    <a:pt x="3206" y="107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8" name="Google Shape;8428;p30"/>
            <p:cNvSpPr/>
            <p:nvPr/>
          </p:nvSpPr>
          <p:spPr>
            <a:xfrm>
              <a:off x="3596989" y="3983851"/>
              <a:ext cx="308711" cy="167713"/>
            </a:xfrm>
            <a:custGeom>
              <a:rect b="b" l="l" r="r" t="t"/>
              <a:pathLst>
                <a:path extrusionOk="0" h="6397" w="11775">
                  <a:moveTo>
                    <a:pt x="2680" y="1"/>
                  </a:moveTo>
                  <a:lnTo>
                    <a:pt x="0" y="895"/>
                  </a:lnTo>
                  <a:lnTo>
                    <a:pt x="0" y="6219"/>
                  </a:lnTo>
                  <a:lnTo>
                    <a:pt x="2513" y="5383"/>
                  </a:lnTo>
                  <a:cubicBezTo>
                    <a:pt x="2568" y="5364"/>
                    <a:pt x="2624" y="5355"/>
                    <a:pt x="2680" y="5355"/>
                  </a:cubicBezTo>
                  <a:cubicBezTo>
                    <a:pt x="2736" y="5355"/>
                    <a:pt x="2792" y="5364"/>
                    <a:pt x="2847" y="5383"/>
                  </a:cubicBezTo>
                  <a:lnTo>
                    <a:pt x="3118" y="5473"/>
                  </a:lnTo>
                  <a:lnTo>
                    <a:pt x="5889" y="6397"/>
                  </a:lnTo>
                  <a:lnTo>
                    <a:pt x="8928" y="5383"/>
                  </a:lnTo>
                  <a:cubicBezTo>
                    <a:pt x="8982" y="5364"/>
                    <a:pt x="9039" y="5355"/>
                    <a:pt x="9096" y="5355"/>
                  </a:cubicBezTo>
                  <a:cubicBezTo>
                    <a:pt x="9153" y="5355"/>
                    <a:pt x="9210" y="5364"/>
                    <a:pt x="9264" y="5383"/>
                  </a:cubicBezTo>
                  <a:lnTo>
                    <a:pt x="9532" y="5473"/>
                  </a:lnTo>
                  <a:lnTo>
                    <a:pt x="11774" y="6219"/>
                  </a:lnTo>
                  <a:lnTo>
                    <a:pt x="11774" y="895"/>
                  </a:lnTo>
                  <a:lnTo>
                    <a:pt x="9532" y="146"/>
                  </a:lnTo>
                  <a:lnTo>
                    <a:pt x="9094" y="1"/>
                  </a:lnTo>
                  <a:lnTo>
                    <a:pt x="6056" y="1015"/>
                  </a:lnTo>
                  <a:cubicBezTo>
                    <a:pt x="6001" y="1033"/>
                    <a:pt x="5945" y="1042"/>
                    <a:pt x="5889" y="1042"/>
                  </a:cubicBezTo>
                  <a:cubicBezTo>
                    <a:pt x="5833" y="1042"/>
                    <a:pt x="5777" y="1033"/>
                    <a:pt x="5722" y="1015"/>
                  </a:cubicBezTo>
                  <a:lnTo>
                    <a:pt x="3115" y="146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9" name="Google Shape;8429;p30"/>
            <p:cNvSpPr/>
            <p:nvPr/>
          </p:nvSpPr>
          <p:spPr>
            <a:xfrm>
              <a:off x="3596989" y="3983851"/>
              <a:ext cx="70289" cy="163073"/>
            </a:xfrm>
            <a:custGeom>
              <a:rect b="b" l="l" r="r" t="t"/>
              <a:pathLst>
                <a:path extrusionOk="0" h="6220" w="2681">
                  <a:moveTo>
                    <a:pt x="2680" y="1"/>
                  </a:moveTo>
                  <a:lnTo>
                    <a:pt x="0" y="895"/>
                  </a:lnTo>
                  <a:lnTo>
                    <a:pt x="0" y="6219"/>
                  </a:lnTo>
                  <a:lnTo>
                    <a:pt x="2513" y="5383"/>
                  </a:lnTo>
                  <a:cubicBezTo>
                    <a:pt x="2568" y="5364"/>
                    <a:pt x="2622" y="5357"/>
                    <a:pt x="2680" y="5357"/>
                  </a:cubicBezTo>
                  <a:lnTo>
                    <a:pt x="2680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0" name="Google Shape;8430;p30"/>
            <p:cNvSpPr/>
            <p:nvPr/>
          </p:nvSpPr>
          <p:spPr>
            <a:xfrm>
              <a:off x="3751357" y="3983851"/>
              <a:ext cx="84158" cy="167713"/>
            </a:xfrm>
            <a:custGeom>
              <a:rect b="b" l="l" r="r" t="t"/>
              <a:pathLst>
                <a:path extrusionOk="0" h="6397" w="3210">
                  <a:moveTo>
                    <a:pt x="3210" y="1"/>
                  </a:moveTo>
                  <a:lnTo>
                    <a:pt x="168" y="1015"/>
                  </a:lnTo>
                  <a:cubicBezTo>
                    <a:pt x="113" y="1033"/>
                    <a:pt x="55" y="1040"/>
                    <a:pt x="1" y="1040"/>
                  </a:cubicBezTo>
                  <a:lnTo>
                    <a:pt x="1" y="6397"/>
                  </a:lnTo>
                  <a:lnTo>
                    <a:pt x="3040" y="5383"/>
                  </a:lnTo>
                  <a:cubicBezTo>
                    <a:pt x="3094" y="5364"/>
                    <a:pt x="3152" y="5357"/>
                    <a:pt x="3210" y="5357"/>
                  </a:cubicBezTo>
                  <a:lnTo>
                    <a:pt x="3210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1" name="Google Shape;8431;p30"/>
            <p:cNvSpPr/>
            <p:nvPr/>
          </p:nvSpPr>
          <p:spPr>
            <a:xfrm>
              <a:off x="3680911" y="3813018"/>
              <a:ext cx="144354" cy="171331"/>
            </a:xfrm>
            <a:custGeom>
              <a:rect b="b" l="l" r="r" t="t"/>
              <a:pathLst>
                <a:path extrusionOk="0" h="6535" w="5506">
                  <a:moveTo>
                    <a:pt x="2683" y="1"/>
                  </a:moveTo>
                  <a:cubicBezTo>
                    <a:pt x="2359" y="1"/>
                    <a:pt x="2033" y="59"/>
                    <a:pt x="1721" y="179"/>
                  </a:cubicBezTo>
                  <a:cubicBezTo>
                    <a:pt x="815" y="523"/>
                    <a:pt x="164" y="1330"/>
                    <a:pt x="19" y="2290"/>
                  </a:cubicBezTo>
                  <a:cubicBezTo>
                    <a:pt x="1" y="2402"/>
                    <a:pt x="80" y="2504"/>
                    <a:pt x="193" y="2518"/>
                  </a:cubicBezTo>
                  <a:cubicBezTo>
                    <a:pt x="203" y="2520"/>
                    <a:pt x="214" y="2521"/>
                    <a:pt x="225" y="2521"/>
                  </a:cubicBezTo>
                  <a:cubicBezTo>
                    <a:pt x="320" y="2521"/>
                    <a:pt x="401" y="2450"/>
                    <a:pt x="417" y="2352"/>
                  </a:cubicBezTo>
                  <a:cubicBezTo>
                    <a:pt x="601" y="1150"/>
                    <a:pt x="1626" y="400"/>
                    <a:pt x="2695" y="400"/>
                  </a:cubicBezTo>
                  <a:cubicBezTo>
                    <a:pt x="3207" y="400"/>
                    <a:pt x="3729" y="572"/>
                    <a:pt x="4173" y="950"/>
                  </a:cubicBezTo>
                  <a:cubicBezTo>
                    <a:pt x="4807" y="1490"/>
                    <a:pt x="5100" y="2330"/>
                    <a:pt x="4937" y="3149"/>
                  </a:cubicBezTo>
                  <a:cubicBezTo>
                    <a:pt x="4774" y="3963"/>
                    <a:pt x="4180" y="4626"/>
                    <a:pt x="3387" y="4883"/>
                  </a:cubicBezTo>
                  <a:cubicBezTo>
                    <a:pt x="3343" y="4898"/>
                    <a:pt x="3304" y="4927"/>
                    <a:pt x="3278" y="4970"/>
                  </a:cubicBezTo>
                  <a:lnTo>
                    <a:pt x="2684" y="5948"/>
                  </a:lnTo>
                  <a:lnTo>
                    <a:pt x="2094" y="4970"/>
                  </a:lnTo>
                  <a:cubicBezTo>
                    <a:pt x="2069" y="4927"/>
                    <a:pt x="2029" y="4898"/>
                    <a:pt x="1982" y="4883"/>
                  </a:cubicBezTo>
                  <a:cubicBezTo>
                    <a:pt x="1167" y="4623"/>
                    <a:pt x="562" y="3924"/>
                    <a:pt x="424" y="3076"/>
                  </a:cubicBezTo>
                  <a:cubicBezTo>
                    <a:pt x="405" y="2960"/>
                    <a:pt x="318" y="2908"/>
                    <a:pt x="230" y="2908"/>
                  </a:cubicBezTo>
                  <a:cubicBezTo>
                    <a:pt x="117" y="2908"/>
                    <a:pt x="3" y="2994"/>
                    <a:pt x="30" y="3145"/>
                  </a:cubicBezTo>
                  <a:cubicBezTo>
                    <a:pt x="189" y="4108"/>
                    <a:pt x="866" y="4912"/>
                    <a:pt x="1790" y="5238"/>
                  </a:cubicBezTo>
                  <a:lnTo>
                    <a:pt x="2514" y="6437"/>
                  </a:lnTo>
                  <a:cubicBezTo>
                    <a:pt x="2552" y="6502"/>
                    <a:pt x="2618" y="6535"/>
                    <a:pt x="2684" y="6535"/>
                  </a:cubicBezTo>
                  <a:cubicBezTo>
                    <a:pt x="2750" y="6535"/>
                    <a:pt x="2816" y="6502"/>
                    <a:pt x="2855" y="6437"/>
                  </a:cubicBezTo>
                  <a:lnTo>
                    <a:pt x="3579" y="5238"/>
                  </a:lnTo>
                  <a:cubicBezTo>
                    <a:pt x="4495" y="4916"/>
                    <a:pt x="5165" y="4126"/>
                    <a:pt x="5335" y="3170"/>
                  </a:cubicBezTo>
                  <a:cubicBezTo>
                    <a:pt x="5506" y="2214"/>
                    <a:pt x="5151" y="1240"/>
                    <a:pt x="4401" y="621"/>
                  </a:cubicBezTo>
                  <a:cubicBezTo>
                    <a:pt x="3911" y="214"/>
                    <a:pt x="3301" y="1"/>
                    <a:pt x="2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2" name="Google Shape;8432;p30"/>
            <p:cNvSpPr/>
            <p:nvPr/>
          </p:nvSpPr>
          <p:spPr>
            <a:xfrm>
              <a:off x="3711769" y="3842958"/>
              <a:ext cx="81510" cy="78102"/>
            </a:xfrm>
            <a:custGeom>
              <a:rect b="b" l="l" r="r" t="t"/>
              <a:pathLst>
                <a:path extrusionOk="0" h="2979" w="3109">
                  <a:moveTo>
                    <a:pt x="1888" y="399"/>
                  </a:moveTo>
                  <a:cubicBezTo>
                    <a:pt x="2250" y="399"/>
                    <a:pt x="2597" y="680"/>
                    <a:pt x="2597" y="1105"/>
                  </a:cubicBezTo>
                  <a:cubicBezTo>
                    <a:pt x="2597" y="1528"/>
                    <a:pt x="2251" y="1810"/>
                    <a:pt x="1891" y="1810"/>
                  </a:cubicBezTo>
                  <a:cubicBezTo>
                    <a:pt x="1718" y="1810"/>
                    <a:pt x="1542" y="1745"/>
                    <a:pt x="1399" y="1601"/>
                  </a:cubicBezTo>
                  <a:cubicBezTo>
                    <a:pt x="1120" y="1326"/>
                    <a:pt x="1120" y="880"/>
                    <a:pt x="1399" y="605"/>
                  </a:cubicBezTo>
                  <a:cubicBezTo>
                    <a:pt x="1541" y="462"/>
                    <a:pt x="1716" y="399"/>
                    <a:pt x="1888" y="399"/>
                  </a:cubicBezTo>
                  <a:close/>
                  <a:moveTo>
                    <a:pt x="1894" y="0"/>
                  </a:moveTo>
                  <a:cubicBezTo>
                    <a:pt x="1644" y="0"/>
                    <a:pt x="1394" y="84"/>
                    <a:pt x="1189" y="254"/>
                  </a:cubicBezTo>
                  <a:cubicBezTo>
                    <a:pt x="750" y="619"/>
                    <a:pt x="660" y="1260"/>
                    <a:pt x="986" y="1731"/>
                  </a:cubicBezTo>
                  <a:lnTo>
                    <a:pt x="80" y="2637"/>
                  </a:lnTo>
                  <a:cubicBezTo>
                    <a:pt x="1" y="2713"/>
                    <a:pt x="1" y="2840"/>
                    <a:pt x="80" y="2919"/>
                  </a:cubicBezTo>
                  <a:cubicBezTo>
                    <a:pt x="118" y="2959"/>
                    <a:pt x="169" y="2979"/>
                    <a:pt x="220" y="2979"/>
                  </a:cubicBezTo>
                  <a:cubicBezTo>
                    <a:pt x="271" y="2979"/>
                    <a:pt x="323" y="2959"/>
                    <a:pt x="363" y="2919"/>
                  </a:cubicBezTo>
                  <a:lnTo>
                    <a:pt x="1268" y="2014"/>
                  </a:lnTo>
                  <a:cubicBezTo>
                    <a:pt x="1459" y="2144"/>
                    <a:pt x="1677" y="2208"/>
                    <a:pt x="1894" y="2208"/>
                  </a:cubicBezTo>
                  <a:cubicBezTo>
                    <a:pt x="2211" y="2208"/>
                    <a:pt x="2525" y="2071"/>
                    <a:pt x="2742" y="1811"/>
                  </a:cubicBezTo>
                  <a:cubicBezTo>
                    <a:pt x="3108" y="1373"/>
                    <a:pt x="3079" y="728"/>
                    <a:pt x="2673" y="322"/>
                  </a:cubicBezTo>
                  <a:cubicBezTo>
                    <a:pt x="2460" y="109"/>
                    <a:pt x="2177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3" name="Google Shape;8433;p30"/>
            <p:cNvSpPr/>
            <p:nvPr/>
          </p:nvSpPr>
          <p:spPr>
            <a:xfrm>
              <a:off x="3577902" y="3964109"/>
              <a:ext cx="346962" cy="207302"/>
            </a:xfrm>
            <a:custGeom>
              <a:rect b="b" l="l" r="r" t="t"/>
              <a:pathLst>
                <a:path extrusionOk="0" h="7907" w="13234">
                  <a:moveTo>
                    <a:pt x="3611" y="471"/>
                  </a:moveTo>
                  <a:lnTo>
                    <a:pt x="6418" y="1409"/>
                  </a:lnTo>
                  <a:lnTo>
                    <a:pt x="6418" y="1543"/>
                  </a:lnTo>
                  <a:lnTo>
                    <a:pt x="3611" y="609"/>
                  </a:lnTo>
                  <a:lnTo>
                    <a:pt x="3611" y="471"/>
                  </a:lnTo>
                  <a:close/>
                  <a:moveTo>
                    <a:pt x="9623" y="471"/>
                  </a:moveTo>
                  <a:lnTo>
                    <a:pt x="9623" y="609"/>
                  </a:lnTo>
                  <a:lnTo>
                    <a:pt x="6816" y="1543"/>
                  </a:lnTo>
                  <a:lnTo>
                    <a:pt x="6816" y="1409"/>
                  </a:lnTo>
                  <a:lnTo>
                    <a:pt x="9623" y="471"/>
                  </a:lnTo>
                  <a:close/>
                  <a:moveTo>
                    <a:pt x="3209" y="1033"/>
                  </a:moveTo>
                  <a:lnTo>
                    <a:pt x="3209" y="5936"/>
                  </a:lnTo>
                  <a:lnTo>
                    <a:pt x="3180" y="5947"/>
                  </a:lnTo>
                  <a:lnTo>
                    <a:pt x="931" y="6697"/>
                  </a:lnTo>
                  <a:lnTo>
                    <a:pt x="931" y="1793"/>
                  </a:lnTo>
                  <a:lnTo>
                    <a:pt x="3209" y="1033"/>
                  </a:lnTo>
                  <a:close/>
                  <a:moveTo>
                    <a:pt x="3611" y="1033"/>
                  </a:moveTo>
                  <a:lnTo>
                    <a:pt x="6385" y="1956"/>
                  </a:lnTo>
                  <a:lnTo>
                    <a:pt x="6418" y="1967"/>
                  </a:lnTo>
                  <a:lnTo>
                    <a:pt x="6418" y="6871"/>
                  </a:lnTo>
                  <a:lnTo>
                    <a:pt x="3640" y="5947"/>
                  </a:lnTo>
                  <a:lnTo>
                    <a:pt x="3607" y="5936"/>
                  </a:lnTo>
                  <a:lnTo>
                    <a:pt x="3611" y="1033"/>
                  </a:lnTo>
                  <a:close/>
                  <a:moveTo>
                    <a:pt x="9623" y="1033"/>
                  </a:moveTo>
                  <a:lnTo>
                    <a:pt x="9623" y="5936"/>
                  </a:lnTo>
                  <a:lnTo>
                    <a:pt x="9594" y="5947"/>
                  </a:lnTo>
                  <a:lnTo>
                    <a:pt x="6816" y="6871"/>
                  </a:lnTo>
                  <a:lnTo>
                    <a:pt x="6816" y="1967"/>
                  </a:lnTo>
                  <a:lnTo>
                    <a:pt x="6845" y="1956"/>
                  </a:lnTo>
                  <a:lnTo>
                    <a:pt x="9623" y="1033"/>
                  </a:lnTo>
                  <a:close/>
                  <a:moveTo>
                    <a:pt x="3209" y="478"/>
                  </a:moveTo>
                  <a:lnTo>
                    <a:pt x="3209" y="612"/>
                  </a:lnTo>
                  <a:lnTo>
                    <a:pt x="666" y="1460"/>
                  </a:lnTo>
                  <a:cubicBezTo>
                    <a:pt x="583" y="1485"/>
                    <a:pt x="529" y="1561"/>
                    <a:pt x="529" y="1648"/>
                  </a:cubicBezTo>
                  <a:lnTo>
                    <a:pt x="529" y="6976"/>
                  </a:lnTo>
                  <a:cubicBezTo>
                    <a:pt x="529" y="7090"/>
                    <a:pt x="622" y="7175"/>
                    <a:pt x="728" y="7175"/>
                  </a:cubicBezTo>
                  <a:cubicBezTo>
                    <a:pt x="749" y="7175"/>
                    <a:pt x="771" y="7171"/>
                    <a:pt x="793" y="7164"/>
                  </a:cubicBezTo>
                  <a:lnTo>
                    <a:pt x="3209" y="6360"/>
                  </a:lnTo>
                  <a:lnTo>
                    <a:pt x="3209" y="6494"/>
                  </a:lnTo>
                  <a:lnTo>
                    <a:pt x="402" y="7432"/>
                  </a:lnTo>
                  <a:lnTo>
                    <a:pt x="402" y="1413"/>
                  </a:lnTo>
                  <a:lnTo>
                    <a:pt x="3209" y="478"/>
                  </a:lnTo>
                  <a:close/>
                  <a:moveTo>
                    <a:pt x="3611" y="6360"/>
                  </a:moveTo>
                  <a:lnTo>
                    <a:pt x="6418" y="7295"/>
                  </a:lnTo>
                  <a:lnTo>
                    <a:pt x="6418" y="7432"/>
                  </a:lnTo>
                  <a:lnTo>
                    <a:pt x="3611" y="6498"/>
                  </a:lnTo>
                  <a:lnTo>
                    <a:pt x="3611" y="6360"/>
                  </a:lnTo>
                  <a:close/>
                  <a:moveTo>
                    <a:pt x="9623" y="6360"/>
                  </a:moveTo>
                  <a:lnTo>
                    <a:pt x="9623" y="6498"/>
                  </a:lnTo>
                  <a:lnTo>
                    <a:pt x="6816" y="7432"/>
                  </a:lnTo>
                  <a:lnTo>
                    <a:pt x="6816" y="7295"/>
                  </a:lnTo>
                  <a:lnTo>
                    <a:pt x="9623" y="6360"/>
                  </a:lnTo>
                  <a:close/>
                  <a:moveTo>
                    <a:pt x="3409" y="0"/>
                  </a:moveTo>
                  <a:cubicBezTo>
                    <a:pt x="3387" y="0"/>
                    <a:pt x="3366" y="4"/>
                    <a:pt x="3347" y="11"/>
                  </a:cubicBezTo>
                  <a:lnTo>
                    <a:pt x="138" y="1080"/>
                  </a:lnTo>
                  <a:cubicBezTo>
                    <a:pt x="58" y="1105"/>
                    <a:pt x="0" y="1185"/>
                    <a:pt x="4" y="1268"/>
                  </a:cubicBezTo>
                  <a:lnTo>
                    <a:pt x="4" y="7707"/>
                  </a:lnTo>
                  <a:cubicBezTo>
                    <a:pt x="1" y="7819"/>
                    <a:pt x="94" y="7906"/>
                    <a:pt x="201" y="7906"/>
                  </a:cubicBezTo>
                  <a:cubicBezTo>
                    <a:pt x="222" y="7906"/>
                    <a:pt x="243" y="7903"/>
                    <a:pt x="264" y="7896"/>
                  </a:cubicBezTo>
                  <a:lnTo>
                    <a:pt x="3412" y="6849"/>
                  </a:lnTo>
                  <a:lnTo>
                    <a:pt x="6555" y="7896"/>
                  </a:lnTo>
                  <a:cubicBezTo>
                    <a:pt x="6575" y="7903"/>
                    <a:pt x="6596" y="7907"/>
                    <a:pt x="6617" y="7907"/>
                  </a:cubicBezTo>
                  <a:cubicBezTo>
                    <a:pt x="6639" y="7907"/>
                    <a:pt x="6660" y="7903"/>
                    <a:pt x="6682" y="7896"/>
                  </a:cubicBezTo>
                  <a:lnTo>
                    <a:pt x="9826" y="6849"/>
                  </a:lnTo>
                  <a:lnTo>
                    <a:pt x="12969" y="7896"/>
                  </a:lnTo>
                  <a:cubicBezTo>
                    <a:pt x="12991" y="7903"/>
                    <a:pt x="13012" y="7906"/>
                    <a:pt x="13033" y="7906"/>
                  </a:cubicBezTo>
                  <a:cubicBezTo>
                    <a:pt x="13140" y="7906"/>
                    <a:pt x="13234" y="7819"/>
                    <a:pt x="13234" y="7707"/>
                  </a:cubicBezTo>
                  <a:lnTo>
                    <a:pt x="13234" y="4191"/>
                  </a:lnTo>
                  <a:cubicBezTo>
                    <a:pt x="13234" y="4057"/>
                    <a:pt x="13134" y="3990"/>
                    <a:pt x="13035" y="3990"/>
                  </a:cubicBezTo>
                  <a:cubicBezTo>
                    <a:pt x="12935" y="3990"/>
                    <a:pt x="12835" y="4057"/>
                    <a:pt x="12835" y="4191"/>
                  </a:cubicBezTo>
                  <a:lnTo>
                    <a:pt x="12835" y="7429"/>
                  </a:lnTo>
                  <a:lnTo>
                    <a:pt x="10029" y="6490"/>
                  </a:lnTo>
                  <a:lnTo>
                    <a:pt x="10029" y="6356"/>
                  </a:lnTo>
                  <a:lnTo>
                    <a:pt x="12444" y="7161"/>
                  </a:lnTo>
                  <a:cubicBezTo>
                    <a:pt x="12465" y="7168"/>
                    <a:pt x="12487" y="7171"/>
                    <a:pt x="12508" y="7171"/>
                  </a:cubicBezTo>
                  <a:cubicBezTo>
                    <a:pt x="12612" y="7171"/>
                    <a:pt x="12705" y="7087"/>
                    <a:pt x="12705" y="6972"/>
                  </a:cubicBezTo>
                  <a:lnTo>
                    <a:pt x="12705" y="4187"/>
                  </a:lnTo>
                  <a:cubicBezTo>
                    <a:pt x="12705" y="4055"/>
                    <a:pt x="12605" y="3989"/>
                    <a:pt x="12506" y="3989"/>
                  </a:cubicBezTo>
                  <a:cubicBezTo>
                    <a:pt x="12406" y="3989"/>
                    <a:pt x="12307" y="4055"/>
                    <a:pt x="12307" y="4187"/>
                  </a:cubicBezTo>
                  <a:lnTo>
                    <a:pt x="12307" y="6693"/>
                  </a:lnTo>
                  <a:lnTo>
                    <a:pt x="10058" y="5944"/>
                  </a:lnTo>
                  <a:lnTo>
                    <a:pt x="10029" y="5936"/>
                  </a:lnTo>
                  <a:lnTo>
                    <a:pt x="10029" y="1033"/>
                  </a:lnTo>
                  <a:lnTo>
                    <a:pt x="12307" y="1790"/>
                  </a:lnTo>
                  <a:lnTo>
                    <a:pt x="12307" y="3401"/>
                  </a:lnTo>
                  <a:cubicBezTo>
                    <a:pt x="12307" y="3535"/>
                    <a:pt x="12407" y="3602"/>
                    <a:pt x="12508" y="3602"/>
                  </a:cubicBezTo>
                  <a:cubicBezTo>
                    <a:pt x="12608" y="3602"/>
                    <a:pt x="12709" y="3535"/>
                    <a:pt x="12709" y="3401"/>
                  </a:cubicBezTo>
                  <a:lnTo>
                    <a:pt x="12709" y="1648"/>
                  </a:lnTo>
                  <a:cubicBezTo>
                    <a:pt x="12709" y="1561"/>
                    <a:pt x="12651" y="1485"/>
                    <a:pt x="12571" y="1456"/>
                  </a:cubicBezTo>
                  <a:lnTo>
                    <a:pt x="10029" y="609"/>
                  </a:lnTo>
                  <a:lnTo>
                    <a:pt x="10029" y="475"/>
                  </a:lnTo>
                  <a:lnTo>
                    <a:pt x="12835" y="1409"/>
                  </a:lnTo>
                  <a:lnTo>
                    <a:pt x="12835" y="3401"/>
                  </a:lnTo>
                  <a:cubicBezTo>
                    <a:pt x="12835" y="3510"/>
                    <a:pt x="12922" y="3600"/>
                    <a:pt x="13035" y="3600"/>
                  </a:cubicBezTo>
                  <a:cubicBezTo>
                    <a:pt x="13143" y="3600"/>
                    <a:pt x="13234" y="3513"/>
                    <a:pt x="13234" y="3401"/>
                  </a:cubicBezTo>
                  <a:lnTo>
                    <a:pt x="13234" y="1268"/>
                  </a:lnTo>
                  <a:cubicBezTo>
                    <a:pt x="13234" y="1181"/>
                    <a:pt x="13179" y="1105"/>
                    <a:pt x="13096" y="1076"/>
                  </a:cubicBezTo>
                  <a:lnTo>
                    <a:pt x="9887" y="11"/>
                  </a:lnTo>
                  <a:cubicBezTo>
                    <a:pt x="9867" y="4"/>
                    <a:pt x="9846" y="0"/>
                    <a:pt x="9824" y="0"/>
                  </a:cubicBezTo>
                  <a:cubicBezTo>
                    <a:pt x="9802" y="0"/>
                    <a:pt x="9780" y="4"/>
                    <a:pt x="9761" y="11"/>
                  </a:cubicBezTo>
                  <a:lnTo>
                    <a:pt x="6617" y="1058"/>
                  </a:lnTo>
                  <a:lnTo>
                    <a:pt x="3473" y="11"/>
                  </a:lnTo>
                  <a:cubicBezTo>
                    <a:pt x="3452" y="4"/>
                    <a:pt x="3430" y="0"/>
                    <a:pt x="34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34" name="Google Shape;8434;p30"/>
          <p:cNvGrpSpPr/>
          <p:nvPr/>
        </p:nvGrpSpPr>
        <p:grpSpPr>
          <a:xfrm>
            <a:off x="1783865" y="1317272"/>
            <a:ext cx="337000" cy="357816"/>
            <a:chOff x="1783865" y="1516522"/>
            <a:chExt cx="337000" cy="357816"/>
          </a:xfrm>
        </p:grpSpPr>
        <p:sp>
          <p:nvSpPr>
            <p:cNvPr id="8435" name="Google Shape;8435;p30"/>
            <p:cNvSpPr/>
            <p:nvPr/>
          </p:nvSpPr>
          <p:spPr>
            <a:xfrm>
              <a:off x="1917260" y="1808979"/>
              <a:ext cx="70210" cy="60117"/>
            </a:xfrm>
            <a:custGeom>
              <a:rect b="b" l="l" r="r" t="t"/>
              <a:pathLst>
                <a:path extrusionOk="0" h="2293" w="2678">
                  <a:moveTo>
                    <a:pt x="1" y="0"/>
                  </a:moveTo>
                  <a:lnTo>
                    <a:pt x="1" y="2293"/>
                  </a:lnTo>
                  <a:lnTo>
                    <a:pt x="2677" y="229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6" name="Google Shape;8436;p30"/>
            <p:cNvSpPr/>
            <p:nvPr/>
          </p:nvSpPr>
          <p:spPr>
            <a:xfrm>
              <a:off x="1917260" y="1808979"/>
              <a:ext cx="70210" cy="30019"/>
            </a:xfrm>
            <a:custGeom>
              <a:rect b="b" l="l" r="r" t="t"/>
              <a:pathLst>
                <a:path extrusionOk="0" h="1145" w="2678">
                  <a:moveTo>
                    <a:pt x="1" y="0"/>
                  </a:moveTo>
                  <a:lnTo>
                    <a:pt x="1" y="1145"/>
                  </a:lnTo>
                  <a:lnTo>
                    <a:pt x="2677" y="1145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7" name="Google Shape;8437;p30"/>
            <p:cNvSpPr/>
            <p:nvPr/>
          </p:nvSpPr>
          <p:spPr>
            <a:xfrm>
              <a:off x="1875784" y="1521268"/>
              <a:ext cx="153268" cy="303022"/>
            </a:xfrm>
            <a:custGeom>
              <a:rect b="b" l="l" r="r" t="t"/>
              <a:pathLst>
                <a:path extrusionOk="0" h="11558" w="5846">
                  <a:moveTo>
                    <a:pt x="728" y="1"/>
                  </a:moveTo>
                  <a:cubicBezTo>
                    <a:pt x="326" y="1"/>
                    <a:pt x="0" y="327"/>
                    <a:pt x="0" y="729"/>
                  </a:cubicBezTo>
                  <a:lnTo>
                    <a:pt x="0" y="11557"/>
                  </a:lnTo>
                  <a:lnTo>
                    <a:pt x="5846" y="11557"/>
                  </a:lnTo>
                  <a:lnTo>
                    <a:pt x="5846" y="3173"/>
                  </a:lnTo>
                  <a:lnTo>
                    <a:pt x="1460" y="3173"/>
                  </a:lnTo>
                  <a:lnTo>
                    <a:pt x="1460" y="729"/>
                  </a:lnTo>
                  <a:cubicBezTo>
                    <a:pt x="1460" y="327"/>
                    <a:pt x="1134" y="1"/>
                    <a:pt x="7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8" name="Google Shape;8438;p30"/>
            <p:cNvSpPr/>
            <p:nvPr/>
          </p:nvSpPr>
          <p:spPr>
            <a:xfrm>
              <a:off x="1875784" y="1806802"/>
              <a:ext cx="153268" cy="17487"/>
            </a:xfrm>
            <a:custGeom>
              <a:rect b="b" l="l" r="r" t="t"/>
              <a:pathLst>
                <a:path extrusionOk="0" h="667" w="5846">
                  <a:moveTo>
                    <a:pt x="0" y="0"/>
                  </a:moveTo>
                  <a:lnTo>
                    <a:pt x="0" y="666"/>
                  </a:lnTo>
                  <a:lnTo>
                    <a:pt x="5846" y="666"/>
                  </a:lnTo>
                  <a:lnTo>
                    <a:pt x="5846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9" name="Google Shape;8439;p30"/>
            <p:cNvSpPr/>
            <p:nvPr/>
          </p:nvSpPr>
          <p:spPr>
            <a:xfrm>
              <a:off x="1875784" y="1620317"/>
              <a:ext cx="102091" cy="78443"/>
            </a:xfrm>
            <a:custGeom>
              <a:rect b="b" l="l" r="r" t="t"/>
              <a:pathLst>
                <a:path extrusionOk="0" h="2992" w="3894">
                  <a:moveTo>
                    <a:pt x="692" y="0"/>
                  </a:moveTo>
                  <a:cubicBezTo>
                    <a:pt x="442" y="0"/>
                    <a:pt x="199" y="80"/>
                    <a:pt x="0" y="225"/>
                  </a:cubicBezTo>
                  <a:lnTo>
                    <a:pt x="0" y="2774"/>
                  </a:lnTo>
                  <a:cubicBezTo>
                    <a:pt x="199" y="2912"/>
                    <a:pt x="435" y="2992"/>
                    <a:pt x="676" y="2992"/>
                  </a:cubicBezTo>
                  <a:cubicBezTo>
                    <a:pt x="681" y="2992"/>
                    <a:pt x="686" y="2992"/>
                    <a:pt x="692" y="2992"/>
                  </a:cubicBezTo>
                  <a:lnTo>
                    <a:pt x="2684" y="2992"/>
                  </a:lnTo>
                  <a:cubicBezTo>
                    <a:pt x="3350" y="2992"/>
                    <a:pt x="3893" y="2452"/>
                    <a:pt x="3893" y="1782"/>
                  </a:cubicBezTo>
                  <a:lnTo>
                    <a:pt x="3893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0" name="Google Shape;8440;p30"/>
            <p:cNvSpPr/>
            <p:nvPr/>
          </p:nvSpPr>
          <p:spPr>
            <a:xfrm>
              <a:off x="1914035" y="1604351"/>
              <a:ext cx="115016" cy="62083"/>
            </a:xfrm>
            <a:custGeom>
              <a:rect b="b" l="l" r="r" t="t"/>
              <a:pathLst>
                <a:path extrusionOk="0" h="2368" w="4387">
                  <a:moveTo>
                    <a:pt x="1" y="1"/>
                  </a:moveTo>
                  <a:lnTo>
                    <a:pt x="1" y="2130"/>
                  </a:lnTo>
                  <a:cubicBezTo>
                    <a:pt x="219" y="2289"/>
                    <a:pt x="476" y="2367"/>
                    <a:pt x="733" y="2367"/>
                  </a:cubicBezTo>
                  <a:cubicBezTo>
                    <a:pt x="1032" y="2367"/>
                    <a:pt x="1331" y="2260"/>
                    <a:pt x="1565" y="2047"/>
                  </a:cubicBezTo>
                  <a:cubicBezTo>
                    <a:pt x="1750" y="2152"/>
                    <a:pt x="1960" y="2210"/>
                    <a:pt x="2174" y="2210"/>
                  </a:cubicBezTo>
                  <a:lnTo>
                    <a:pt x="2214" y="2210"/>
                  </a:lnTo>
                  <a:cubicBezTo>
                    <a:pt x="2561" y="2210"/>
                    <a:pt x="2891" y="2061"/>
                    <a:pt x="3123" y="1801"/>
                  </a:cubicBezTo>
                  <a:cubicBezTo>
                    <a:pt x="3275" y="1866"/>
                    <a:pt x="3434" y="1898"/>
                    <a:pt x="3597" y="1898"/>
                  </a:cubicBezTo>
                  <a:lnTo>
                    <a:pt x="3713" y="1898"/>
                  </a:lnTo>
                  <a:cubicBezTo>
                    <a:pt x="3952" y="1898"/>
                    <a:pt x="4187" y="1826"/>
                    <a:pt x="4387" y="1688"/>
                  </a:cubicBezTo>
                  <a:lnTo>
                    <a:pt x="4387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1" name="Google Shape;8441;p30"/>
            <p:cNvSpPr/>
            <p:nvPr/>
          </p:nvSpPr>
          <p:spPr>
            <a:xfrm>
              <a:off x="1914035" y="1572156"/>
              <a:ext cx="38382" cy="80829"/>
            </a:xfrm>
            <a:custGeom>
              <a:rect b="b" l="l" r="r" t="t"/>
              <a:pathLst>
                <a:path extrusionOk="0" h="3083" w="1464">
                  <a:moveTo>
                    <a:pt x="726" y="1"/>
                  </a:moveTo>
                  <a:cubicBezTo>
                    <a:pt x="323" y="1"/>
                    <a:pt x="1" y="329"/>
                    <a:pt x="1" y="729"/>
                  </a:cubicBezTo>
                  <a:lnTo>
                    <a:pt x="1" y="2351"/>
                  </a:lnTo>
                  <a:cubicBezTo>
                    <a:pt x="1" y="2753"/>
                    <a:pt x="327" y="3083"/>
                    <a:pt x="732" y="3083"/>
                  </a:cubicBezTo>
                  <a:cubicBezTo>
                    <a:pt x="1134" y="3083"/>
                    <a:pt x="1464" y="2753"/>
                    <a:pt x="1464" y="2351"/>
                  </a:cubicBezTo>
                  <a:lnTo>
                    <a:pt x="1464" y="729"/>
                  </a:lnTo>
                  <a:cubicBezTo>
                    <a:pt x="1464" y="327"/>
                    <a:pt x="1134" y="1"/>
                    <a:pt x="732" y="1"/>
                  </a:cubicBezTo>
                  <a:cubicBezTo>
                    <a:pt x="730" y="1"/>
                    <a:pt x="728" y="1"/>
                    <a:pt x="7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2" name="Google Shape;8442;p30"/>
            <p:cNvSpPr/>
            <p:nvPr/>
          </p:nvSpPr>
          <p:spPr>
            <a:xfrm>
              <a:off x="1952391" y="1572156"/>
              <a:ext cx="38304" cy="76555"/>
            </a:xfrm>
            <a:custGeom>
              <a:rect b="b" l="l" r="r" t="t"/>
              <a:pathLst>
                <a:path extrusionOk="0" h="2920" w="1461">
                  <a:moveTo>
                    <a:pt x="711" y="1"/>
                  </a:moveTo>
                  <a:cubicBezTo>
                    <a:pt x="320" y="1"/>
                    <a:pt x="1" y="320"/>
                    <a:pt x="1" y="711"/>
                  </a:cubicBezTo>
                  <a:lnTo>
                    <a:pt x="1" y="2210"/>
                  </a:lnTo>
                  <a:cubicBezTo>
                    <a:pt x="1" y="2601"/>
                    <a:pt x="320" y="2920"/>
                    <a:pt x="711" y="2920"/>
                  </a:cubicBezTo>
                  <a:lnTo>
                    <a:pt x="751" y="2920"/>
                  </a:lnTo>
                  <a:cubicBezTo>
                    <a:pt x="1142" y="2920"/>
                    <a:pt x="1460" y="2601"/>
                    <a:pt x="1460" y="2210"/>
                  </a:cubicBezTo>
                  <a:lnTo>
                    <a:pt x="1460" y="711"/>
                  </a:lnTo>
                  <a:cubicBezTo>
                    <a:pt x="1460" y="316"/>
                    <a:pt x="1142" y="1"/>
                    <a:pt x="75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3" name="Google Shape;8443;p30"/>
            <p:cNvSpPr/>
            <p:nvPr/>
          </p:nvSpPr>
          <p:spPr>
            <a:xfrm>
              <a:off x="1990669" y="1572156"/>
              <a:ext cx="38382" cy="68506"/>
            </a:xfrm>
            <a:custGeom>
              <a:rect b="b" l="l" r="r" t="t"/>
              <a:pathLst>
                <a:path extrusionOk="0" h="2613" w="1464">
                  <a:moveTo>
                    <a:pt x="674" y="1"/>
                  </a:moveTo>
                  <a:cubicBezTo>
                    <a:pt x="301" y="1"/>
                    <a:pt x="0" y="301"/>
                    <a:pt x="0" y="674"/>
                  </a:cubicBezTo>
                  <a:lnTo>
                    <a:pt x="0" y="1942"/>
                  </a:lnTo>
                  <a:cubicBezTo>
                    <a:pt x="0" y="2311"/>
                    <a:pt x="301" y="2612"/>
                    <a:pt x="674" y="2612"/>
                  </a:cubicBezTo>
                  <a:lnTo>
                    <a:pt x="790" y="2612"/>
                  </a:lnTo>
                  <a:cubicBezTo>
                    <a:pt x="1159" y="2612"/>
                    <a:pt x="1464" y="2311"/>
                    <a:pt x="1464" y="1942"/>
                  </a:cubicBezTo>
                  <a:lnTo>
                    <a:pt x="1464" y="674"/>
                  </a:lnTo>
                  <a:cubicBezTo>
                    <a:pt x="1464" y="301"/>
                    <a:pt x="1159" y="1"/>
                    <a:pt x="79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4" name="Google Shape;8444;p30"/>
            <p:cNvSpPr/>
            <p:nvPr/>
          </p:nvSpPr>
          <p:spPr>
            <a:xfrm>
              <a:off x="1875784" y="1633793"/>
              <a:ext cx="88615" cy="51491"/>
            </a:xfrm>
            <a:custGeom>
              <a:rect b="b" l="l" r="r" t="t"/>
              <a:pathLst>
                <a:path extrusionOk="0" h="1964" w="3380">
                  <a:moveTo>
                    <a:pt x="692" y="0"/>
                  </a:moveTo>
                  <a:cubicBezTo>
                    <a:pt x="308" y="0"/>
                    <a:pt x="0" y="312"/>
                    <a:pt x="0" y="696"/>
                  </a:cubicBezTo>
                  <a:lnTo>
                    <a:pt x="0" y="1268"/>
                  </a:lnTo>
                  <a:cubicBezTo>
                    <a:pt x="0" y="1652"/>
                    <a:pt x="308" y="1960"/>
                    <a:pt x="692" y="1963"/>
                  </a:cubicBezTo>
                  <a:lnTo>
                    <a:pt x="2684" y="1963"/>
                  </a:lnTo>
                  <a:cubicBezTo>
                    <a:pt x="3068" y="1963"/>
                    <a:pt x="3379" y="1652"/>
                    <a:pt x="3379" y="1268"/>
                  </a:cubicBezTo>
                  <a:lnTo>
                    <a:pt x="3379" y="0"/>
                  </a:ln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5" name="Google Shape;8445;p30"/>
            <p:cNvSpPr/>
            <p:nvPr/>
          </p:nvSpPr>
          <p:spPr>
            <a:xfrm>
              <a:off x="1870462" y="1516522"/>
              <a:ext cx="163807" cy="357816"/>
            </a:xfrm>
            <a:custGeom>
              <a:rect b="b" l="l" r="r" t="t"/>
              <a:pathLst>
                <a:path extrusionOk="0" h="13648" w="6248">
                  <a:moveTo>
                    <a:pt x="2390" y="2322"/>
                  </a:moveTo>
                  <a:cubicBezTo>
                    <a:pt x="2663" y="2322"/>
                    <a:pt x="2923" y="2532"/>
                    <a:pt x="2923" y="2851"/>
                  </a:cubicBezTo>
                  <a:lnTo>
                    <a:pt x="2923" y="4274"/>
                  </a:lnTo>
                  <a:lnTo>
                    <a:pt x="1862" y="4274"/>
                  </a:lnTo>
                  <a:lnTo>
                    <a:pt x="1862" y="2851"/>
                  </a:lnTo>
                  <a:cubicBezTo>
                    <a:pt x="1862" y="2710"/>
                    <a:pt x="1920" y="2576"/>
                    <a:pt x="2018" y="2478"/>
                  </a:cubicBezTo>
                  <a:cubicBezTo>
                    <a:pt x="2127" y="2370"/>
                    <a:pt x="2260" y="2322"/>
                    <a:pt x="2390" y="2322"/>
                  </a:cubicBezTo>
                  <a:close/>
                  <a:moveTo>
                    <a:pt x="931" y="381"/>
                  </a:moveTo>
                  <a:cubicBezTo>
                    <a:pt x="1224" y="381"/>
                    <a:pt x="1463" y="616"/>
                    <a:pt x="1463" y="910"/>
                  </a:cubicBezTo>
                  <a:lnTo>
                    <a:pt x="1463" y="4274"/>
                  </a:lnTo>
                  <a:lnTo>
                    <a:pt x="895" y="4274"/>
                  </a:lnTo>
                  <a:cubicBezTo>
                    <a:pt x="889" y="4274"/>
                    <a:pt x="884" y="4274"/>
                    <a:pt x="878" y="4274"/>
                  </a:cubicBezTo>
                  <a:cubicBezTo>
                    <a:pt x="710" y="4274"/>
                    <a:pt x="543" y="4328"/>
                    <a:pt x="402" y="4423"/>
                  </a:cubicBezTo>
                  <a:lnTo>
                    <a:pt x="402" y="910"/>
                  </a:lnTo>
                  <a:cubicBezTo>
                    <a:pt x="402" y="616"/>
                    <a:pt x="638" y="381"/>
                    <a:pt x="931" y="381"/>
                  </a:cubicBezTo>
                  <a:close/>
                  <a:moveTo>
                    <a:pt x="5375" y="2322"/>
                  </a:moveTo>
                  <a:cubicBezTo>
                    <a:pt x="5636" y="2322"/>
                    <a:pt x="5846" y="2532"/>
                    <a:pt x="5846" y="2793"/>
                  </a:cubicBezTo>
                  <a:lnTo>
                    <a:pt x="5846" y="4060"/>
                  </a:lnTo>
                  <a:cubicBezTo>
                    <a:pt x="5846" y="4321"/>
                    <a:pt x="5636" y="4535"/>
                    <a:pt x="5375" y="4535"/>
                  </a:cubicBezTo>
                  <a:lnTo>
                    <a:pt x="5259" y="4535"/>
                  </a:lnTo>
                  <a:cubicBezTo>
                    <a:pt x="4998" y="4535"/>
                    <a:pt x="4785" y="4321"/>
                    <a:pt x="4785" y="4060"/>
                  </a:cubicBezTo>
                  <a:lnTo>
                    <a:pt x="4785" y="2793"/>
                  </a:lnTo>
                  <a:cubicBezTo>
                    <a:pt x="4788" y="2532"/>
                    <a:pt x="4998" y="2322"/>
                    <a:pt x="5259" y="2322"/>
                  </a:cubicBezTo>
                  <a:close/>
                  <a:moveTo>
                    <a:pt x="3876" y="2322"/>
                  </a:moveTo>
                  <a:cubicBezTo>
                    <a:pt x="4158" y="2322"/>
                    <a:pt x="4386" y="2550"/>
                    <a:pt x="4386" y="2833"/>
                  </a:cubicBezTo>
                  <a:lnTo>
                    <a:pt x="4386" y="4332"/>
                  </a:lnTo>
                  <a:cubicBezTo>
                    <a:pt x="4386" y="4615"/>
                    <a:pt x="4158" y="4843"/>
                    <a:pt x="3876" y="4843"/>
                  </a:cubicBezTo>
                  <a:lnTo>
                    <a:pt x="3836" y="4843"/>
                  </a:lnTo>
                  <a:cubicBezTo>
                    <a:pt x="3818" y="4843"/>
                    <a:pt x="3799" y="4843"/>
                    <a:pt x="3781" y="4839"/>
                  </a:cubicBezTo>
                  <a:lnTo>
                    <a:pt x="3781" y="4473"/>
                  </a:lnTo>
                  <a:cubicBezTo>
                    <a:pt x="3781" y="4363"/>
                    <a:pt x="3694" y="4274"/>
                    <a:pt x="3588" y="4274"/>
                  </a:cubicBezTo>
                  <a:cubicBezTo>
                    <a:pt x="3586" y="4274"/>
                    <a:pt x="3584" y="4274"/>
                    <a:pt x="3582" y="4274"/>
                  </a:cubicBezTo>
                  <a:lnTo>
                    <a:pt x="3325" y="4274"/>
                  </a:lnTo>
                  <a:lnTo>
                    <a:pt x="3325" y="2833"/>
                  </a:lnTo>
                  <a:cubicBezTo>
                    <a:pt x="3325" y="2550"/>
                    <a:pt x="3553" y="2322"/>
                    <a:pt x="3836" y="2322"/>
                  </a:cubicBezTo>
                  <a:close/>
                  <a:moveTo>
                    <a:pt x="3379" y="4673"/>
                  </a:moveTo>
                  <a:lnTo>
                    <a:pt x="3379" y="5741"/>
                  </a:lnTo>
                  <a:lnTo>
                    <a:pt x="3383" y="5741"/>
                  </a:lnTo>
                  <a:cubicBezTo>
                    <a:pt x="3379" y="6016"/>
                    <a:pt x="3158" y="6237"/>
                    <a:pt x="2887" y="6237"/>
                  </a:cubicBezTo>
                  <a:lnTo>
                    <a:pt x="895" y="6237"/>
                  </a:lnTo>
                  <a:cubicBezTo>
                    <a:pt x="623" y="6237"/>
                    <a:pt x="402" y="6016"/>
                    <a:pt x="402" y="5741"/>
                  </a:cubicBezTo>
                  <a:lnTo>
                    <a:pt x="402" y="5169"/>
                  </a:lnTo>
                  <a:cubicBezTo>
                    <a:pt x="402" y="4893"/>
                    <a:pt x="623" y="4673"/>
                    <a:pt x="895" y="4673"/>
                  </a:cubicBezTo>
                  <a:close/>
                  <a:moveTo>
                    <a:pt x="931" y="1"/>
                  </a:moveTo>
                  <a:cubicBezTo>
                    <a:pt x="424" y="1"/>
                    <a:pt x="11" y="406"/>
                    <a:pt x="0" y="913"/>
                  </a:cubicBezTo>
                  <a:lnTo>
                    <a:pt x="0" y="8367"/>
                  </a:lnTo>
                  <a:cubicBezTo>
                    <a:pt x="0" y="8501"/>
                    <a:pt x="101" y="8568"/>
                    <a:pt x="201" y="8568"/>
                  </a:cubicBezTo>
                  <a:cubicBezTo>
                    <a:pt x="302" y="8568"/>
                    <a:pt x="402" y="8501"/>
                    <a:pt x="402" y="8367"/>
                  </a:cubicBezTo>
                  <a:lnTo>
                    <a:pt x="402" y="6487"/>
                  </a:lnTo>
                  <a:cubicBezTo>
                    <a:pt x="547" y="6585"/>
                    <a:pt x="721" y="6639"/>
                    <a:pt x="895" y="6639"/>
                  </a:cubicBezTo>
                  <a:lnTo>
                    <a:pt x="2887" y="6639"/>
                  </a:lnTo>
                  <a:cubicBezTo>
                    <a:pt x="3383" y="6635"/>
                    <a:pt x="3781" y="6237"/>
                    <a:pt x="3781" y="5741"/>
                  </a:cubicBezTo>
                  <a:lnTo>
                    <a:pt x="3781" y="5245"/>
                  </a:lnTo>
                  <a:lnTo>
                    <a:pt x="3876" y="5245"/>
                  </a:lnTo>
                  <a:cubicBezTo>
                    <a:pt x="4227" y="5245"/>
                    <a:pt x="4546" y="5042"/>
                    <a:pt x="4698" y="4730"/>
                  </a:cubicBezTo>
                  <a:cubicBezTo>
                    <a:pt x="4853" y="4861"/>
                    <a:pt x="5053" y="4937"/>
                    <a:pt x="5259" y="4937"/>
                  </a:cubicBezTo>
                  <a:lnTo>
                    <a:pt x="5375" y="4937"/>
                  </a:lnTo>
                  <a:cubicBezTo>
                    <a:pt x="5545" y="4937"/>
                    <a:pt x="5708" y="4886"/>
                    <a:pt x="5849" y="4796"/>
                  </a:cubicBezTo>
                  <a:lnTo>
                    <a:pt x="5849" y="10344"/>
                  </a:lnTo>
                  <a:cubicBezTo>
                    <a:pt x="5502" y="10348"/>
                    <a:pt x="5150" y="10350"/>
                    <a:pt x="4797" y="10350"/>
                  </a:cubicBezTo>
                  <a:cubicBezTo>
                    <a:pt x="4444" y="10350"/>
                    <a:pt x="4089" y="10348"/>
                    <a:pt x="3734" y="10344"/>
                  </a:cubicBezTo>
                  <a:cubicBezTo>
                    <a:pt x="3466" y="10344"/>
                    <a:pt x="3466" y="10743"/>
                    <a:pt x="3734" y="10743"/>
                  </a:cubicBezTo>
                  <a:cubicBezTo>
                    <a:pt x="4122" y="10750"/>
                    <a:pt x="4513" y="10750"/>
                    <a:pt x="4900" y="10750"/>
                  </a:cubicBezTo>
                  <a:cubicBezTo>
                    <a:pt x="5219" y="10750"/>
                    <a:pt x="5534" y="10750"/>
                    <a:pt x="5849" y="10746"/>
                  </a:cubicBezTo>
                  <a:lnTo>
                    <a:pt x="5849" y="11539"/>
                  </a:lnTo>
                  <a:lnTo>
                    <a:pt x="402" y="11539"/>
                  </a:lnTo>
                  <a:lnTo>
                    <a:pt x="402" y="10743"/>
                  </a:lnTo>
                  <a:cubicBezTo>
                    <a:pt x="772" y="10746"/>
                    <a:pt x="1145" y="10750"/>
                    <a:pt x="1525" y="10750"/>
                  </a:cubicBezTo>
                  <a:cubicBezTo>
                    <a:pt x="1971" y="10750"/>
                    <a:pt x="2416" y="10750"/>
                    <a:pt x="2851" y="10743"/>
                  </a:cubicBezTo>
                  <a:cubicBezTo>
                    <a:pt x="3119" y="10739"/>
                    <a:pt x="3115" y="10341"/>
                    <a:pt x="2847" y="10341"/>
                  </a:cubicBezTo>
                  <a:cubicBezTo>
                    <a:pt x="2447" y="10346"/>
                    <a:pt x="2037" y="10349"/>
                    <a:pt x="1626" y="10349"/>
                  </a:cubicBezTo>
                  <a:cubicBezTo>
                    <a:pt x="1215" y="10349"/>
                    <a:pt x="804" y="10346"/>
                    <a:pt x="402" y="10341"/>
                  </a:cubicBezTo>
                  <a:lnTo>
                    <a:pt x="402" y="9156"/>
                  </a:lnTo>
                  <a:cubicBezTo>
                    <a:pt x="402" y="9022"/>
                    <a:pt x="303" y="8955"/>
                    <a:pt x="203" y="8955"/>
                  </a:cubicBezTo>
                  <a:cubicBezTo>
                    <a:pt x="103" y="8955"/>
                    <a:pt x="2" y="9022"/>
                    <a:pt x="0" y="9156"/>
                  </a:cubicBezTo>
                  <a:lnTo>
                    <a:pt x="0" y="11738"/>
                  </a:lnTo>
                  <a:cubicBezTo>
                    <a:pt x="0" y="11847"/>
                    <a:pt x="91" y="11938"/>
                    <a:pt x="203" y="11938"/>
                  </a:cubicBezTo>
                  <a:lnTo>
                    <a:pt x="1587" y="11938"/>
                  </a:lnTo>
                  <a:lnTo>
                    <a:pt x="1587" y="13444"/>
                  </a:lnTo>
                  <a:cubicBezTo>
                    <a:pt x="1587" y="13557"/>
                    <a:pt x="1677" y="13647"/>
                    <a:pt x="1786" y="13647"/>
                  </a:cubicBezTo>
                  <a:lnTo>
                    <a:pt x="2720" y="13647"/>
                  </a:lnTo>
                  <a:cubicBezTo>
                    <a:pt x="2988" y="13647"/>
                    <a:pt x="2988" y="13245"/>
                    <a:pt x="2720" y="13245"/>
                  </a:cubicBezTo>
                  <a:lnTo>
                    <a:pt x="1989" y="13245"/>
                  </a:lnTo>
                  <a:lnTo>
                    <a:pt x="1989" y="11938"/>
                  </a:lnTo>
                  <a:lnTo>
                    <a:pt x="4263" y="11938"/>
                  </a:lnTo>
                  <a:lnTo>
                    <a:pt x="4263" y="13245"/>
                  </a:lnTo>
                  <a:lnTo>
                    <a:pt x="3510" y="13245"/>
                  </a:lnTo>
                  <a:cubicBezTo>
                    <a:pt x="3242" y="13245"/>
                    <a:pt x="3242" y="13647"/>
                    <a:pt x="3510" y="13647"/>
                  </a:cubicBezTo>
                  <a:lnTo>
                    <a:pt x="4462" y="13647"/>
                  </a:lnTo>
                  <a:cubicBezTo>
                    <a:pt x="4571" y="13644"/>
                    <a:pt x="4661" y="13557"/>
                    <a:pt x="4661" y="13444"/>
                  </a:cubicBezTo>
                  <a:lnTo>
                    <a:pt x="4661" y="11938"/>
                  </a:lnTo>
                  <a:lnTo>
                    <a:pt x="6045" y="11938"/>
                  </a:lnTo>
                  <a:cubicBezTo>
                    <a:pt x="6157" y="11938"/>
                    <a:pt x="6248" y="11847"/>
                    <a:pt x="6248" y="11738"/>
                  </a:cubicBezTo>
                  <a:lnTo>
                    <a:pt x="6248" y="3354"/>
                  </a:lnTo>
                  <a:lnTo>
                    <a:pt x="6248" y="3351"/>
                  </a:lnTo>
                  <a:lnTo>
                    <a:pt x="6248" y="2793"/>
                  </a:lnTo>
                  <a:cubicBezTo>
                    <a:pt x="6248" y="2311"/>
                    <a:pt x="5857" y="1920"/>
                    <a:pt x="5375" y="1920"/>
                  </a:cubicBezTo>
                  <a:lnTo>
                    <a:pt x="5259" y="1920"/>
                  </a:lnTo>
                  <a:cubicBezTo>
                    <a:pt x="4991" y="1920"/>
                    <a:pt x="4741" y="2043"/>
                    <a:pt x="4575" y="2250"/>
                  </a:cubicBezTo>
                  <a:cubicBezTo>
                    <a:pt x="4401" y="2043"/>
                    <a:pt x="4144" y="1920"/>
                    <a:pt x="3876" y="1920"/>
                  </a:cubicBezTo>
                  <a:lnTo>
                    <a:pt x="3836" y="1920"/>
                  </a:lnTo>
                  <a:cubicBezTo>
                    <a:pt x="3557" y="1920"/>
                    <a:pt x="3292" y="2050"/>
                    <a:pt x="3119" y="2271"/>
                  </a:cubicBezTo>
                  <a:cubicBezTo>
                    <a:pt x="2937" y="2042"/>
                    <a:pt x="2668" y="1921"/>
                    <a:pt x="2394" y="1921"/>
                  </a:cubicBezTo>
                  <a:cubicBezTo>
                    <a:pt x="2210" y="1921"/>
                    <a:pt x="2024" y="1976"/>
                    <a:pt x="1862" y="2090"/>
                  </a:cubicBezTo>
                  <a:lnTo>
                    <a:pt x="1862" y="913"/>
                  </a:lnTo>
                  <a:cubicBezTo>
                    <a:pt x="1851" y="406"/>
                    <a:pt x="1438" y="1"/>
                    <a:pt x="9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6" name="Google Shape;8446;p30"/>
            <p:cNvSpPr/>
            <p:nvPr/>
          </p:nvSpPr>
          <p:spPr>
            <a:xfrm>
              <a:off x="1907192" y="1711476"/>
              <a:ext cx="57574" cy="48948"/>
            </a:xfrm>
            <a:custGeom>
              <a:rect b="b" l="l" r="r" t="t"/>
              <a:pathLst>
                <a:path extrusionOk="0" h="1867" w="2196">
                  <a:moveTo>
                    <a:pt x="1388" y="677"/>
                  </a:moveTo>
                  <a:lnTo>
                    <a:pt x="1290" y="1191"/>
                  </a:lnTo>
                  <a:lnTo>
                    <a:pt x="783" y="1191"/>
                  </a:lnTo>
                  <a:lnTo>
                    <a:pt x="877" y="677"/>
                  </a:lnTo>
                  <a:close/>
                  <a:moveTo>
                    <a:pt x="760" y="1"/>
                  </a:moveTo>
                  <a:cubicBezTo>
                    <a:pt x="674" y="1"/>
                    <a:pt x="588" y="52"/>
                    <a:pt x="566" y="166"/>
                  </a:cubicBezTo>
                  <a:lnTo>
                    <a:pt x="544" y="275"/>
                  </a:lnTo>
                  <a:lnTo>
                    <a:pt x="461" y="275"/>
                  </a:lnTo>
                  <a:cubicBezTo>
                    <a:pt x="193" y="275"/>
                    <a:pt x="193" y="677"/>
                    <a:pt x="461" y="677"/>
                  </a:cubicBezTo>
                  <a:lnTo>
                    <a:pt x="472" y="677"/>
                  </a:lnTo>
                  <a:lnTo>
                    <a:pt x="374" y="1191"/>
                  </a:lnTo>
                  <a:lnTo>
                    <a:pt x="269" y="1191"/>
                  </a:lnTo>
                  <a:cubicBezTo>
                    <a:pt x="1" y="1191"/>
                    <a:pt x="1" y="1593"/>
                    <a:pt x="269" y="1593"/>
                  </a:cubicBezTo>
                  <a:lnTo>
                    <a:pt x="298" y="1593"/>
                  </a:lnTo>
                  <a:lnTo>
                    <a:pt x="291" y="1630"/>
                  </a:lnTo>
                  <a:cubicBezTo>
                    <a:pt x="264" y="1778"/>
                    <a:pt x="379" y="1867"/>
                    <a:pt x="493" y="1867"/>
                  </a:cubicBezTo>
                  <a:cubicBezTo>
                    <a:pt x="579" y="1867"/>
                    <a:pt x="664" y="1816"/>
                    <a:pt x="685" y="1702"/>
                  </a:cubicBezTo>
                  <a:lnTo>
                    <a:pt x="707" y="1593"/>
                  </a:lnTo>
                  <a:lnTo>
                    <a:pt x="1214" y="1593"/>
                  </a:lnTo>
                  <a:lnTo>
                    <a:pt x="1207" y="1630"/>
                  </a:lnTo>
                  <a:cubicBezTo>
                    <a:pt x="1180" y="1778"/>
                    <a:pt x="1295" y="1867"/>
                    <a:pt x="1409" y="1867"/>
                  </a:cubicBezTo>
                  <a:cubicBezTo>
                    <a:pt x="1495" y="1867"/>
                    <a:pt x="1580" y="1816"/>
                    <a:pt x="1602" y="1702"/>
                  </a:cubicBezTo>
                  <a:lnTo>
                    <a:pt x="1623" y="1593"/>
                  </a:lnTo>
                  <a:lnTo>
                    <a:pt x="1736" y="1593"/>
                  </a:lnTo>
                  <a:cubicBezTo>
                    <a:pt x="2000" y="1593"/>
                    <a:pt x="2000" y="1191"/>
                    <a:pt x="1736" y="1191"/>
                  </a:cubicBezTo>
                  <a:lnTo>
                    <a:pt x="1699" y="1191"/>
                  </a:lnTo>
                  <a:lnTo>
                    <a:pt x="1794" y="677"/>
                  </a:lnTo>
                  <a:lnTo>
                    <a:pt x="1928" y="677"/>
                  </a:lnTo>
                  <a:cubicBezTo>
                    <a:pt x="2196" y="677"/>
                    <a:pt x="2196" y="275"/>
                    <a:pt x="1928" y="275"/>
                  </a:cubicBezTo>
                  <a:lnTo>
                    <a:pt x="1870" y="275"/>
                  </a:lnTo>
                  <a:lnTo>
                    <a:pt x="1877" y="239"/>
                  </a:lnTo>
                  <a:cubicBezTo>
                    <a:pt x="1906" y="89"/>
                    <a:pt x="1791" y="1"/>
                    <a:pt x="1677" y="1"/>
                  </a:cubicBezTo>
                  <a:cubicBezTo>
                    <a:pt x="1590" y="1"/>
                    <a:pt x="1504" y="52"/>
                    <a:pt x="1482" y="166"/>
                  </a:cubicBezTo>
                  <a:lnTo>
                    <a:pt x="1464" y="275"/>
                  </a:lnTo>
                  <a:lnTo>
                    <a:pt x="953" y="275"/>
                  </a:lnTo>
                  <a:lnTo>
                    <a:pt x="961" y="239"/>
                  </a:lnTo>
                  <a:cubicBezTo>
                    <a:pt x="987" y="89"/>
                    <a:pt x="873" y="1"/>
                    <a:pt x="7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7" name="Google Shape;8447;p30"/>
            <p:cNvSpPr/>
            <p:nvPr/>
          </p:nvSpPr>
          <p:spPr>
            <a:xfrm>
              <a:off x="1964740" y="1695168"/>
              <a:ext cx="32798" cy="65308"/>
            </a:xfrm>
            <a:custGeom>
              <a:rect b="b" l="l" r="r" t="t"/>
              <a:pathLst>
                <a:path extrusionOk="0" h="2491" w="1251">
                  <a:moveTo>
                    <a:pt x="626" y="0"/>
                  </a:moveTo>
                  <a:cubicBezTo>
                    <a:pt x="593" y="0"/>
                    <a:pt x="559" y="8"/>
                    <a:pt x="529" y="24"/>
                  </a:cubicBezTo>
                  <a:lnTo>
                    <a:pt x="200" y="202"/>
                  </a:lnTo>
                  <a:cubicBezTo>
                    <a:pt x="0" y="309"/>
                    <a:pt x="108" y="581"/>
                    <a:pt x="289" y="581"/>
                  </a:cubicBezTo>
                  <a:cubicBezTo>
                    <a:pt x="322" y="581"/>
                    <a:pt x="356" y="573"/>
                    <a:pt x="392" y="553"/>
                  </a:cubicBezTo>
                  <a:lnTo>
                    <a:pt x="424" y="535"/>
                  </a:lnTo>
                  <a:lnTo>
                    <a:pt x="424" y="2089"/>
                  </a:lnTo>
                  <a:lnTo>
                    <a:pt x="298" y="2089"/>
                  </a:lnTo>
                  <a:cubicBezTo>
                    <a:pt x="30" y="2089"/>
                    <a:pt x="30" y="2491"/>
                    <a:pt x="298" y="2491"/>
                  </a:cubicBezTo>
                  <a:lnTo>
                    <a:pt x="982" y="2491"/>
                  </a:lnTo>
                  <a:cubicBezTo>
                    <a:pt x="1250" y="2491"/>
                    <a:pt x="1250" y="2089"/>
                    <a:pt x="982" y="2089"/>
                  </a:cubicBezTo>
                  <a:lnTo>
                    <a:pt x="826" y="2089"/>
                  </a:lnTo>
                  <a:lnTo>
                    <a:pt x="826" y="202"/>
                  </a:lnTo>
                  <a:cubicBezTo>
                    <a:pt x="826" y="129"/>
                    <a:pt x="790" y="64"/>
                    <a:pt x="729" y="28"/>
                  </a:cubicBezTo>
                  <a:cubicBezTo>
                    <a:pt x="697" y="9"/>
                    <a:pt x="662" y="0"/>
                    <a:pt x="6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8" name="Google Shape;8448;p30"/>
            <p:cNvSpPr/>
            <p:nvPr/>
          </p:nvSpPr>
          <p:spPr>
            <a:xfrm>
              <a:off x="2052962" y="1716011"/>
              <a:ext cx="67903" cy="10566"/>
            </a:xfrm>
            <a:custGeom>
              <a:rect b="b" l="l" r="r" t="t"/>
              <a:pathLst>
                <a:path extrusionOk="0" h="403" w="2590">
                  <a:moveTo>
                    <a:pt x="268" y="1"/>
                  </a:moveTo>
                  <a:cubicBezTo>
                    <a:pt x="0" y="1"/>
                    <a:pt x="0" y="403"/>
                    <a:pt x="268" y="403"/>
                  </a:cubicBezTo>
                  <a:lnTo>
                    <a:pt x="2322" y="403"/>
                  </a:lnTo>
                  <a:cubicBezTo>
                    <a:pt x="2590" y="403"/>
                    <a:pt x="2590" y="1"/>
                    <a:pt x="2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9" name="Google Shape;8449;p30"/>
            <p:cNvSpPr/>
            <p:nvPr/>
          </p:nvSpPr>
          <p:spPr>
            <a:xfrm>
              <a:off x="2052621" y="1768551"/>
              <a:ext cx="52881" cy="48686"/>
            </a:xfrm>
            <a:custGeom>
              <a:rect b="b" l="l" r="r" t="t"/>
              <a:pathLst>
                <a:path extrusionOk="0" h="1857" w="2017">
                  <a:moveTo>
                    <a:pt x="285" y="0"/>
                  </a:moveTo>
                  <a:cubicBezTo>
                    <a:pt x="131" y="0"/>
                    <a:pt x="1" y="199"/>
                    <a:pt x="140" y="344"/>
                  </a:cubicBezTo>
                  <a:lnTo>
                    <a:pt x="1592" y="1796"/>
                  </a:lnTo>
                  <a:cubicBezTo>
                    <a:pt x="1636" y="1839"/>
                    <a:pt x="1684" y="1857"/>
                    <a:pt x="1731" y="1857"/>
                  </a:cubicBezTo>
                  <a:cubicBezTo>
                    <a:pt x="1885" y="1857"/>
                    <a:pt x="2017" y="1658"/>
                    <a:pt x="1875" y="1513"/>
                  </a:cubicBezTo>
                  <a:lnTo>
                    <a:pt x="422" y="61"/>
                  </a:lnTo>
                  <a:cubicBezTo>
                    <a:pt x="379" y="18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0" name="Google Shape;8450;p30"/>
            <p:cNvSpPr/>
            <p:nvPr/>
          </p:nvSpPr>
          <p:spPr>
            <a:xfrm>
              <a:off x="2052962" y="1621445"/>
              <a:ext cx="52750" cy="48738"/>
            </a:xfrm>
            <a:custGeom>
              <a:rect b="b" l="l" r="r" t="t"/>
              <a:pathLst>
                <a:path extrusionOk="0" h="1859" w="2012">
                  <a:moveTo>
                    <a:pt x="1721" y="1"/>
                  </a:moveTo>
                  <a:cubicBezTo>
                    <a:pt x="1673" y="1"/>
                    <a:pt x="1624" y="20"/>
                    <a:pt x="1579" y="66"/>
                  </a:cubicBezTo>
                  <a:lnTo>
                    <a:pt x="127" y="1518"/>
                  </a:lnTo>
                  <a:cubicBezTo>
                    <a:pt x="0" y="1645"/>
                    <a:pt x="91" y="1858"/>
                    <a:pt x="268" y="1858"/>
                  </a:cubicBezTo>
                  <a:cubicBezTo>
                    <a:pt x="323" y="1858"/>
                    <a:pt x="373" y="1837"/>
                    <a:pt x="409" y="1801"/>
                  </a:cubicBezTo>
                  <a:lnTo>
                    <a:pt x="1862" y="348"/>
                  </a:lnTo>
                  <a:cubicBezTo>
                    <a:pt x="2011" y="204"/>
                    <a:pt x="1877" y="1"/>
                    <a:pt x="1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1" name="Google Shape;8451;p30"/>
            <p:cNvSpPr/>
            <p:nvPr/>
          </p:nvSpPr>
          <p:spPr>
            <a:xfrm>
              <a:off x="1783865" y="1712210"/>
              <a:ext cx="66094" cy="10487"/>
            </a:xfrm>
            <a:custGeom>
              <a:rect b="b" l="l" r="r" t="t"/>
              <a:pathLst>
                <a:path extrusionOk="0" h="400" w="2521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2322" y="399"/>
                  </a:lnTo>
                  <a:cubicBezTo>
                    <a:pt x="2434" y="399"/>
                    <a:pt x="2521" y="312"/>
                    <a:pt x="2521" y="200"/>
                  </a:cubicBezTo>
                  <a:cubicBezTo>
                    <a:pt x="2521" y="91"/>
                    <a:pt x="2434" y="1"/>
                    <a:pt x="2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2" name="Google Shape;8452;p30"/>
            <p:cNvSpPr/>
            <p:nvPr/>
          </p:nvSpPr>
          <p:spPr>
            <a:xfrm>
              <a:off x="1799019" y="1621445"/>
              <a:ext cx="53353" cy="48922"/>
            </a:xfrm>
            <a:custGeom>
              <a:rect b="b" l="l" r="r" t="t"/>
              <a:pathLst>
                <a:path extrusionOk="0" h="1866" w="2035">
                  <a:moveTo>
                    <a:pt x="291" y="1"/>
                  </a:moveTo>
                  <a:cubicBezTo>
                    <a:pt x="135" y="1"/>
                    <a:pt x="1" y="204"/>
                    <a:pt x="150" y="348"/>
                  </a:cubicBezTo>
                  <a:lnTo>
                    <a:pt x="1603" y="1801"/>
                  </a:lnTo>
                  <a:cubicBezTo>
                    <a:pt x="1647" y="1846"/>
                    <a:pt x="1697" y="1866"/>
                    <a:pt x="1744" y="1866"/>
                  </a:cubicBezTo>
                  <a:cubicBezTo>
                    <a:pt x="1900" y="1866"/>
                    <a:pt x="2035" y="1662"/>
                    <a:pt x="1885" y="1518"/>
                  </a:cubicBezTo>
                  <a:lnTo>
                    <a:pt x="433" y="66"/>
                  </a:lnTo>
                  <a:cubicBezTo>
                    <a:pt x="389" y="20"/>
                    <a:pt x="33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3" name="Google Shape;8453;p30"/>
            <p:cNvSpPr/>
            <p:nvPr/>
          </p:nvSpPr>
          <p:spPr>
            <a:xfrm>
              <a:off x="1799229" y="1768446"/>
              <a:ext cx="53143" cy="48791"/>
            </a:xfrm>
            <a:custGeom>
              <a:rect b="b" l="l" r="r" t="t"/>
              <a:pathLst>
                <a:path extrusionOk="0" h="1861" w="2027">
                  <a:moveTo>
                    <a:pt x="1736" y="0"/>
                  </a:moveTo>
                  <a:cubicBezTo>
                    <a:pt x="1689" y="0"/>
                    <a:pt x="1639" y="19"/>
                    <a:pt x="1595" y="65"/>
                  </a:cubicBezTo>
                  <a:lnTo>
                    <a:pt x="142" y="1517"/>
                  </a:lnTo>
                  <a:cubicBezTo>
                    <a:pt x="0" y="1662"/>
                    <a:pt x="132" y="1861"/>
                    <a:pt x="286" y="1861"/>
                  </a:cubicBezTo>
                  <a:cubicBezTo>
                    <a:pt x="333" y="1861"/>
                    <a:pt x="381" y="1843"/>
                    <a:pt x="425" y="1800"/>
                  </a:cubicBezTo>
                  <a:lnTo>
                    <a:pt x="1877" y="348"/>
                  </a:lnTo>
                  <a:cubicBezTo>
                    <a:pt x="2027" y="203"/>
                    <a:pt x="1892" y="0"/>
                    <a:pt x="17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54" name="Google Shape;8454;p30"/>
          <p:cNvGrpSpPr/>
          <p:nvPr/>
        </p:nvGrpSpPr>
        <p:grpSpPr>
          <a:xfrm>
            <a:off x="848975" y="1819469"/>
            <a:ext cx="361488" cy="296389"/>
            <a:chOff x="848975" y="2018719"/>
            <a:chExt cx="361488" cy="296389"/>
          </a:xfrm>
        </p:grpSpPr>
        <p:sp>
          <p:nvSpPr>
            <p:cNvPr id="8455" name="Google Shape;8455;p30"/>
            <p:cNvSpPr/>
            <p:nvPr/>
          </p:nvSpPr>
          <p:spPr>
            <a:xfrm>
              <a:off x="907073" y="2154787"/>
              <a:ext cx="247100" cy="155077"/>
            </a:xfrm>
            <a:custGeom>
              <a:rect b="b" l="l" r="r" t="t"/>
              <a:pathLst>
                <a:path extrusionOk="0" h="5915" w="9425">
                  <a:moveTo>
                    <a:pt x="0" y="1"/>
                  </a:moveTo>
                  <a:lnTo>
                    <a:pt x="0" y="4528"/>
                  </a:lnTo>
                  <a:cubicBezTo>
                    <a:pt x="0" y="4854"/>
                    <a:pt x="384" y="5154"/>
                    <a:pt x="1025" y="5390"/>
                  </a:cubicBezTo>
                  <a:cubicBezTo>
                    <a:pt x="1380" y="5517"/>
                    <a:pt x="1742" y="5614"/>
                    <a:pt x="2108" y="5683"/>
                  </a:cubicBezTo>
                  <a:cubicBezTo>
                    <a:pt x="2724" y="5799"/>
                    <a:pt x="3343" y="5871"/>
                    <a:pt x="3970" y="5897"/>
                  </a:cubicBezTo>
                  <a:cubicBezTo>
                    <a:pt x="4212" y="5908"/>
                    <a:pt x="4459" y="5915"/>
                    <a:pt x="4712" y="5915"/>
                  </a:cubicBezTo>
                  <a:cubicBezTo>
                    <a:pt x="7313" y="5915"/>
                    <a:pt x="9424" y="5296"/>
                    <a:pt x="9424" y="4528"/>
                  </a:cubicBezTo>
                  <a:lnTo>
                    <a:pt x="94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6" name="Google Shape;8456;p30"/>
            <p:cNvSpPr/>
            <p:nvPr/>
          </p:nvSpPr>
          <p:spPr>
            <a:xfrm>
              <a:off x="1139046" y="2154787"/>
              <a:ext cx="15127" cy="136095"/>
            </a:xfrm>
            <a:custGeom>
              <a:rect b="b" l="l" r="r" t="t"/>
              <a:pathLst>
                <a:path extrusionOk="0" h="5191" w="577">
                  <a:moveTo>
                    <a:pt x="0" y="1"/>
                  </a:moveTo>
                  <a:lnTo>
                    <a:pt x="0" y="5191"/>
                  </a:lnTo>
                  <a:cubicBezTo>
                    <a:pt x="366" y="4995"/>
                    <a:pt x="576" y="4770"/>
                    <a:pt x="576" y="4528"/>
                  </a:cubicBezTo>
                  <a:lnTo>
                    <a:pt x="576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7" name="Google Shape;8457;p30"/>
            <p:cNvSpPr/>
            <p:nvPr/>
          </p:nvSpPr>
          <p:spPr>
            <a:xfrm>
              <a:off x="907073" y="2145480"/>
              <a:ext cx="247100" cy="59199"/>
            </a:xfrm>
            <a:custGeom>
              <a:rect b="b" l="l" r="r" t="t"/>
              <a:pathLst>
                <a:path extrusionOk="0" h="2258" w="9425">
                  <a:moveTo>
                    <a:pt x="0" y="1"/>
                  </a:moveTo>
                  <a:lnTo>
                    <a:pt x="0" y="874"/>
                  </a:lnTo>
                  <a:cubicBezTo>
                    <a:pt x="0" y="1562"/>
                    <a:pt x="1717" y="2138"/>
                    <a:pt x="3966" y="2243"/>
                  </a:cubicBezTo>
                  <a:cubicBezTo>
                    <a:pt x="4209" y="2253"/>
                    <a:pt x="4459" y="2257"/>
                    <a:pt x="4712" y="2257"/>
                  </a:cubicBezTo>
                  <a:cubicBezTo>
                    <a:pt x="7313" y="2257"/>
                    <a:pt x="9424" y="1638"/>
                    <a:pt x="9424" y="874"/>
                  </a:cubicBezTo>
                  <a:lnTo>
                    <a:pt x="9424" y="1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8" name="Google Shape;8458;p30"/>
            <p:cNvSpPr/>
            <p:nvPr/>
          </p:nvSpPr>
          <p:spPr>
            <a:xfrm>
              <a:off x="1139046" y="2145480"/>
              <a:ext cx="15127" cy="40296"/>
            </a:xfrm>
            <a:custGeom>
              <a:rect b="b" l="l" r="r" t="t"/>
              <a:pathLst>
                <a:path extrusionOk="0" h="1537" w="577">
                  <a:moveTo>
                    <a:pt x="0" y="1"/>
                  </a:moveTo>
                  <a:lnTo>
                    <a:pt x="0" y="1536"/>
                  </a:lnTo>
                  <a:cubicBezTo>
                    <a:pt x="366" y="1337"/>
                    <a:pt x="576" y="1113"/>
                    <a:pt x="576" y="874"/>
                  </a:cubicBezTo>
                  <a:lnTo>
                    <a:pt x="576" y="1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9" name="Google Shape;8459;p30"/>
            <p:cNvSpPr/>
            <p:nvPr/>
          </p:nvSpPr>
          <p:spPr>
            <a:xfrm>
              <a:off x="907073" y="2109221"/>
              <a:ext cx="247100" cy="72649"/>
            </a:xfrm>
            <a:custGeom>
              <a:rect b="b" l="l" r="r" t="t"/>
              <a:pathLst>
                <a:path extrusionOk="0" h="2771" w="9425">
                  <a:moveTo>
                    <a:pt x="4712" y="0"/>
                  </a:moveTo>
                  <a:cubicBezTo>
                    <a:pt x="2108" y="0"/>
                    <a:pt x="0" y="620"/>
                    <a:pt x="0" y="1384"/>
                  </a:cubicBezTo>
                  <a:cubicBezTo>
                    <a:pt x="0" y="2148"/>
                    <a:pt x="2108" y="2771"/>
                    <a:pt x="4712" y="2771"/>
                  </a:cubicBezTo>
                  <a:cubicBezTo>
                    <a:pt x="7313" y="2771"/>
                    <a:pt x="9424" y="2148"/>
                    <a:pt x="9424" y="1384"/>
                  </a:cubicBezTo>
                  <a:cubicBezTo>
                    <a:pt x="9424" y="620"/>
                    <a:pt x="7313" y="0"/>
                    <a:pt x="4712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0" name="Google Shape;8460;p30"/>
            <p:cNvSpPr/>
            <p:nvPr/>
          </p:nvSpPr>
          <p:spPr>
            <a:xfrm>
              <a:off x="1011131" y="2109221"/>
              <a:ext cx="143043" cy="72649"/>
            </a:xfrm>
            <a:custGeom>
              <a:rect b="b" l="l" r="r" t="t"/>
              <a:pathLst>
                <a:path extrusionOk="0" h="2771" w="5456">
                  <a:moveTo>
                    <a:pt x="743" y="0"/>
                  </a:moveTo>
                  <a:cubicBezTo>
                    <a:pt x="490" y="0"/>
                    <a:pt x="243" y="7"/>
                    <a:pt x="1" y="18"/>
                  </a:cubicBezTo>
                  <a:cubicBezTo>
                    <a:pt x="2250" y="123"/>
                    <a:pt x="3967" y="696"/>
                    <a:pt x="3967" y="1387"/>
                  </a:cubicBezTo>
                  <a:cubicBezTo>
                    <a:pt x="3967" y="2075"/>
                    <a:pt x="2246" y="2651"/>
                    <a:pt x="1" y="2756"/>
                  </a:cubicBezTo>
                  <a:cubicBezTo>
                    <a:pt x="240" y="2767"/>
                    <a:pt x="490" y="2771"/>
                    <a:pt x="743" y="2771"/>
                  </a:cubicBezTo>
                  <a:cubicBezTo>
                    <a:pt x="3344" y="2771"/>
                    <a:pt x="5455" y="2152"/>
                    <a:pt x="5455" y="1387"/>
                  </a:cubicBezTo>
                  <a:cubicBezTo>
                    <a:pt x="5455" y="620"/>
                    <a:pt x="3344" y="0"/>
                    <a:pt x="743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1" name="Google Shape;8461;p30"/>
            <p:cNvSpPr/>
            <p:nvPr/>
          </p:nvSpPr>
          <p:spPr>
            <a:xfrm>
              <a:off x="1043509" y="2126971"/>
              <a:ext cx="18536" cy="18536"/>
            </a:xfrm>
            <a:custGeom>
              <a:rect b="b" l="l" r="r" t="t"/>
              <a:pathLst>
                <a:path extrusionOk="0" h="707" w="707">
                  <a:moveTo>
                    <a:pt x="356" y="1"/>
                  </a:moveTo>
                  <a:cubicBezTo>
                    <a:pt x="160" y="1"/>
                    <a:pt x="1" y="160"/>
                    <a:pt x="1" y="355"/>
                  </a:cubicBezTo>
                  <a:cubicBezTo>
                    <a:pt x="1" y="547"/>
                    <a:pt x="160" y="707"/>
                    <a:pt x="356" y="707"/>
                  </a:cubicBezTo>
                  <a:cubicBezTo>
                    <a:pt x="548" y="707"/>
                    <a:pt x="707" y="547"/>
                    <a:pt x="707" y="355"/>
                  </a:cubicBezTo>
                  <a:cubicBezTo>
                    <a:pt x="707" y="160"/>
                    <a:pt x="548" y="1"/>
                    <a:pt x="356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2" name="Google Shape;8462;p30"/>
            <p:cNvSpPr/>
            <p:nvPr/>
          </p:nvSpPr>
          <p:spPr>
            <a:xfrm>
              <a:off x="999175" y="2126971"/>
              <a:ext cx="18457" cy="18536"/>
            </a:xfrm>
            <a:custGeom>
              <a:rect b="b" l="l" r="r" t="t"/>
              <a:pathLst>
                <a:path extrusionOk="0" h="707" w="704">
                  <a:moveTo>
                    <a:pt x="352" y="1"/>
                  </a:moveTo>
                  <a:cubicBezTo>
                    <a:pt x="156" y="1"/>
                    <a:pt x="0" y="160"/>
                    <a:pt x="0" y="355"/>
                  </a:cubicBezTo>
                  <a:cubicBezTo>
                    <a:pt x="0" y="547"/>
                    <a:pt x="156" y="707"/>
                    <a:pt x="352" y="707"/>
                  </a:cubicBezTo>
                  <a:cubicBezTo>
                    <a:pt x="547" y="707"/>
                    <a:pt x="703" y="547"/>
                    <a:pt x="703" y="355"/>
                  </a:cubicBezTo>
                  <a:cubicBezTo>
                    <a:pt x="703" y="160"/>
                    <a:pt x="547" y="1"/>
                    <a:pt x="35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3" name="Google Shape;8463;p30"/>
            <p:cNvSpPr/>
            <p:nvPr/>
          </p:nvSpPr>
          <p:spPr>
            <a:xfrm>
              <a:off x="888695" y="2018719"/>
              <a:ext cx="283778" cy="296389"/>
            </a:xfrm>
            <a:custGeom>
              <a:rect b="b" l="l" r="r" t="t"/>
              <a:pathLst>
                <a:path extrusionOk="0" h="11305" w="10824">
                  <a:moveTo>
                    <a:pt x="4564" y="4330"/>
                  </a:moveTo>
                  <a:cubicBezTo>
                    <a:pt x="4604" y="4330"/>
                    <a:pt x="4644" y="4345"/>
                    <a:pt x="4674" y="4376"/>
                  </a:cubicBezTo>
                  <a:cubicBezTo>
                    <a:pt x="4769" y="4474"/>
                    <a:pt x="4700" y="4637"/>
                    <a:pt x="4566" y="4637"/>
                  </a:cubicBezTo>
                  <a:cubicBezTo>
                    <a:pt x="4428" y="4637"/>
                    <a:pt x="4359" y="4474"/>
                    <a:pt x="4457" y="4376"/>
                  </a:cubicBezTo>
                  <a:cubicBezTo>
                    <a:pt x="4486" y="4345"/>
                    <a:pt x="4525" y="4330"/>
                    <a:pt x="4564" y="4330"/>
                  </a:cubicBezTo>
                  <a:close/>
                  <a:moveTo>
                    <a:pt x="6258" y="4330"/>
                  </a:moveTo>
                  <a:cubicBezTo>
                    <a:pt x="6295" y="4330"/>
                    <a:pt x="6334" y="4344"/>
                    <a:pt x="6366" y="4376"/>
                  </a:cubicBezTo>
                  <a:cubicBezTo>
                    <a:pt x="6424" y="4434"/>
                    <a:pt x="6424" y="4532"/>
                    <a:pt x="6366" y="4593"/>
                  </a:cubicBezTo>
                  <a:cubicBezTo>
                    <a:pt x="6334" y="4623"/>
                    <a:pt x="6297" y="4637"/>
                    <a:pt x="6259" y="4637"/>
                  </a:cubicBezTo>
                  <a:cubicBezTo>
                    <a:pt x="6180" y="4637"/>
                    <a:pt x="6105" y="4576"/>
                    <a:pt x="6105" y="4484"/>
                  </a:cubicBezTo>
                  <a:cubicBezTo>
                    <a:pt x="6105" y="4391"/>
                    <a:pt x="6179" y="4330"/>
                    <a:pt x="6258" y="4330"/>
                  </a:cubicBezTo>
                  <a:close/>
                  <a:moveTo>
                    <a:pt x="9926" y="5499"/>
                  </a:moveTo>
                  <a:lnTo>
                    <a:pt x="9926" y="5709"/>
                  </a:lnTo>
                  <a:lnTo>
                    <a:pt x="9926" y="5716"/>
                  </a:lnTo>
                  <a:cubicBezTo>
                    <a:pt x="9915" y="5933"/>
                    <a:pt x="9524" y="6284"/>
                    <a:pt x="8455" y="6560"/>
                  </a:cubicBezTo>
                  <a:cubicBezTo>
                    <a:pt x="7615" y="6773"/>
                    <a:pt x="6536" y="6893"/>
                    <a:pt x="5413" y="6893"/>
                  </a:cubicBezTo>
                  <a:cubicBezTo>
                    <a:pt x="4290" y="6893"/>
                    <a:pt x="3208" y="6773"/>
                    <a:pt x="2367" y="6556"/>
                  </a:cubicBezTo>
                  <a:cubicBezTo>
                    <a:pt x="1284" y="6281"/>
                    <a:pt x="901" y="5922"/>
                    <a:pt x="901" y="5709"/>
                  </a:cubicBezTo>
                  <a:lnTo>
                    <a:pt x="901" y="5499"/>
                  </a:lnTo>
                  <a:cubicBezTo>
                    <a:pt x="1161" y="5694"/>
                    <a:pt x="1534" y="5864"/>
                    <a:pt x="2023" y="6009"/>
                  </a:cubicBezTo>
                  <a:cubicBezTo>
                    <a:pt x="2932" y="6274"/>
                    <a:pt x="4135" y="6422"/>
                    <a:pt x="5413" y="6422"/>
                  </a:cubicBezTo>
                  <a:cubicBezTo>
                    <a:pt x="6688" y="6422"/>
                    <a:pt x="7894" y="6274"/>
                    <a:pt x="8799" y="6009"/>
                  </a:cubicBezTo>
                  <a:cubicBezTo>
                    <a:pt x="9292" y="5864"/>
                    <a:pt x="9669" y="5690"/>
                    <a:pt x="9926" y="5499"/>
                  </a:cubicBezTo>
                  <a:close/>
                  <a:moveTo>
                    <a:pt x="9922" y="6371"/>
                  </a:moveTo>
                  <a:lnTo>
                    <a:pt x="9922" y="9718"/>
                  </a:lnTo>
                  <a:cubicBezTo>
                    <a:pt x="9926" y="9950"/>
                    <a:pt x="9535" y="10257"/>
                    <a:pt x="8705" y="10504"/>
                  </a:cubicBezTo>
                  <a:lnTo>
                    <a:pt x="8705" y="6907"/>
                  </a:lnTo>
                  <a:cubicBezTo>
                    <a:pt x="9144" y="6784"/>
                    <a:pt x="9604" y="6610"/>
                    <a:pt x="9922" y="6371"/>
                  </a:cubicBezTo>
                  <a:close/>
                  <a:moveTo>
                    <a:pt x="901" y="6371"/>
                  </a:moveTo>
                  <a:cubicBezTo>
                    <a:pt x="1172" y="6578"/>
                    <a:pt x="1581" y="6755"/>
                    <a:pt x="2117" y="6907"/>
                  </a:cubicBezTo>
                  <a:cubicBezTo>
                    <a:pt x="2117" y="7320"/>
                    <a:pt x="2117" y="7755"/>
                    <a:pt x="2121" y="8240"/>
                  </a:cubicBezTo>
                  <a:cubicBezTo>
                    <a:pt x="2121" y="8349"/>
                    <a:pt x="2212" y="8439"/>
                    <a:pt x="2320" y="8439"/>
                  </a:cubicBezTo>
                  <a:cubicBezTo>
                    <a:pt x="2433" y="8436"/>
                    <a:pt x="2519" y="8349"/>
                    <a:pt x="2519" y="8237"/>
                  </a:cubicBezTo>
                  <a:cubicBezTo>
                    <a:pt x="2519" y="7795"/>
                    <a:pt x="2516" y="7389"/>
                    <a:pt x="2519" y="7005"/>
                  </a:cubicBezTo>
                  <a:cubicBezTo>
                    <a:pt x="3298" y="7179"/>
                    <a:pt x="4240" y="7280"/>
                    <a:pt x="5214" y="7291"/>
                  </a:cubicBezTo>
                  <a:lnTo>
                    <a:pt x="5214" y="10902"/>
                  </a:lnTo>
                  <a:cubicBezTo>
                    <a:pt x="5033" y="10902"/>
                    <a:pt x="4855" y="10895"/>
                    <a:pt x="4678" y="10888"/>
                  </a:cubicBezTo>
                  <a:cubicBezTo>
                    <a:pt x="4066" y="10862"/>
                    <a:pt x="3454" y="10793"/>
                    <a:pt x="2849" y="10678"/>
                  </a:cubicBezTo>
                  <a:cubicBezTo>
                    <a:pt x="2733" y="10656"/>
                    <a:pt x="2624" y="10634"/>
                    <a:pt x="2519" y="10605"/>
                  </a:cubicBezTo>
                  <a:cubicBezTo>
                    <a:pt x="2516" y="10091"/>
                    <a:pt x="2516" y="9584"/>
                    <a:pt x="2519" y="9070"/>
                  </a:cubicBezTo>
                  <a:cubicBezTo>
                    <a:pt x="2519" y="8961"/>
                    <a:pt x="2433" y="8870"/>
                    <a:pt x="2320" y="8870"/>
                  </a:cubicBezTo>
                  <a:cubicBezTo>
                    <a:pt x="2212" y="8870"/>
                    <a:pt x="2121" y="8957"/>
                    <a:pt x="2121" y="9066"/>
                  </a:cubicBezTo>
                  <a:cubicBezTo>
                    <a:pt x="2117" y="9548"/>
                    <a:pt x="2117" y="10018"/>
                    <a:pt x="2121" y="10500"/>
                  </a:cubicBezTo>
                  <a:cubicBezTo>
                    <a:pt x="2005" y="10464"/>
                    <a:pt x="1896" y="10428"/>
                    <a:pt x="1799" y="10391"/>
                  </a:cubicBezTo>
                  <a:cubicBezTo>
                    <a:pt x="1237" y="10185"/>
                    <a:pt x="901" y="9931"/>
                    <a:pt x="901" y="9718"/>
                  </a:cubicBezTo>
                  <a:lnTo>
                    <a:pt x="901" y="6371"/>
                  </a:lnTo>
                  <a:close/>
                  <a:moveTo>
                    <a:pt x="290" y="1"/>
                  </a:moveTo>
                  <a:cubicBezTo>
                    <a:pt x="133" y="1"/>
                    <a:pt x="0" y="204"/>
                    <a:pt x="147" y="348"/>
                  </a:cubicBezTo>
                  <a:lnTo>
                    <a:pt x="3208" y="3409"/>
                  </a:lnTo>
                  <a:cubicBezTo>
                    <a:pt x="1686" y="3641"/>
                    <a:pt x="502" y="4126"/>
                    <a:pt x="502" y="4836"/>
                  </a:cubicBezTo>
                  <a:lnTo>
                    <a:pt x="502" y="9718"/>
                  </a:lnTo>
                  <a:cubicBezTo>
                    <a:pt x="502" y="10004"/>
                    <a:pt x="701" y="10417"/>
                    <a:pt x="1657" y="10772"/>
                  </a:cubicBezTo>
                  <a:cubicBezTo>
                    <a:pt x="2020" y="10898"/>
                    <a:pt x="2393" y="11000"/>
                    <a:pt x="2773" y="11072"/>
                  </a:cubicBezTo>
                  <a:cubicBezTo>
                    <a:pt x="3396" y="11188"/>
                    <a:pt x="4026" y="11261"/>
                    <a:pt x="4660" y="11286"/>
                  </a:cubicBezTo>
                  <a:cubicBezTo>
                    <a:pt x="4906" y="11300"/>
                    <a:pt x="5160" y="11304"/>
                    <a:pt x="5413" y="11304"/>
                  </a:cubicBezTo>
                  <a:cubicBezTo>
                    <a:pt x="5909" y="11304"/>
                    <a:pt x="6398" y="11282"/>
                    <a:pt x="6869" y="11239"/>
                  </a:cubicBezTo>
                  <a:cubicBezTo>
                    <a:pt x="7129" y="11214"/>
                    <a:pt x="7099" y="10839"/>
                    <a:pt x="6857" y="10839"/>
                  </a:cubicBezTo>
                  <a:cubicBezTo>
                    <a:pt x="6849" y="10839"/>
                    <a:pt x="6841" y="10840"/>
                    <a:pt x="6833" y="10841"/>
                  </a:cubicBezTo>
                  <a:cubicBezTo>
                    <a:pt x="6438" y="10877"/>
                    <a:pt x="6029" y="10898"/>
                    <a:pt x="5612" y="10902"/>
                  </a:cubicBezTo>
                  <a:lnTo>
                    <a:pt x="5612" y="7291"/>
                  </a:lnTo>
                  <a:cubicBezTo>
                    <a:pt x="6590" y="7280"/>
                    <a:pt x="7528" y="7179"/>
                    <a:pt x="8303" y="7005"/>
                  </a:cubicBezTo>
                  <a:lnTo>
                    <a:pt x="8303" y="10605"/>
                  </a:lnTo>
                  <a:cubicBezTo>
                    <a:pt x="8093" y="10656"/>
                    <a:pt x="7861" y="10699"/>
                    <a:pt x="7608" y="10743"/>
                  </a:cubicBezTo>
                  <a:cubicBezTo>
                    <a:pt x="7356" y="10781"/>
                    <a:pt x="7403" y="11140"/>
                    <a:pt x="7633" y="11140"/>
                  </a:cubicBezTo>
                  <a:cubicBezTo>
                    <a:pt x="7645" y="11140"/>
                    <a:pt x="7657" y="11139"/>
                    <a:pt x="7670" y="11138"/>
                  </a:cubicBezTo>
                  <a:cubicBezTo>
                    <a:pt x="7898" y="11101"/>
                    <a:pt x="8206" y="11047"/>
                    <a:pt x="8535" y="10960"/>
                  </a:cubicBezTo>
                  <a:cubicBezTo>
                    <a:pt x="8550" y="10960"/>
                    <a:pt x="8560" y="10956"/>
                    <a:pt x="8575" y="10953"/>
                  </a:cubicBezTo>
                  <a:cubicBezTo>
                    <a:pt x="9401" y="10739"/>
                    <a:pt x="10324" y="10355"/>
                    <a:pt x="10324" y="9718"/>
                  </a:cubicBezTo>
                  <a:lnTo>
                    <a:pt x="10324" y="5723"/>
                  </a:lnTo>
                  <a:lnTo>
                    <a:pt x="10324" y="5705"/>
                  </a:lnTo>
                  <a:lnTo>
                    <a:pt x="10324" y="4836"/>
                  </a:lnTo>
                  <a:cubicBezTo>
                    <a:pt x="10324" y="4398"/>
                    <a:pt x="9868" y="4014"/>
                    <a:pt x="9002" y="3727"/>
                  </a:cubicBezTo>
                  <a:cubicBezTo>
                    <a:pt x="8550" y="3583"/>
                    <a:pt x="8086" y="3478"/>
                    <a:pt x="7619" y="3412"/>
                  </a:cubicBezTo>
                  <a:lnTo>
                    <a:pt x="10676" y="352"/>
                  </a:lnTo>
                  <a:cubicBezTo>
                    <a:pt x="10823" y="207"/>
                    <a:pt x="10690" y="4"/>
                    <a:pt x="10535" y="4"/>
                  </a:cubicBezTo>
                  <a:cubicBezTo>
                    <a:pt x="10489" y="4"/>
                    <a:pt x="10440" y="23"/>
                    <a:pt x="10397" y="66"/>
                  </a:cubicBezTo>
                  <a:lnTo>
                    <a:pt x="7119" y="3344"/>
                  </a:lnTo>
                  <a:cubicBezTo>
                    <a:pt x="6768" y="3304"/>
                    <a:pt x="6402" y="3275"/>
                    <a:pt x="6029" y="3260"/>
                  </a:cubicBezTo>
                  <a:cubicBezTo>
                    <a:pt x="6026" y="3260"/>
                    <a:pt x="6024" y="3260"/>
                    <a:pt x="6022" y="3260"/>
                  </a:cubicBezTo>
                  <a:cubicBezTo>
                    <a:pt x="5761" y="3260"/>
                    <a:pt x="5749" y="3652"/>
                    <a:pt x="6014" y="3662"/>
                  </a:cubicBezTo>
                  <a:cubicBezTo>
                    <a:pt x="6272" y="3673"/>
                    <a:pt x="6518" y="3688"/>
                    <a:pt x="6753" y="3706"/>
                  </a:cubicBezTo>
                  <a:lnTo>
                    <a:pt x="6482" y="3977"/>
                  </a:lnTo>
                  <a:cubicBezTo>
                    <a:pt x="6408" y="3945"/>
                    <a:pt x="6333" y="3930"/>
                    <a:pt x="6260" y="3930"/>
                  </a:cubicBezTo>
                  <a:cubicBezTo>
                    <a:pt x="5933" y="3930"/>
                    <a:pt x="5649" y="4230"/>
                    <a:pt x="5717" y="4586"/>
                  </a:cubicBezTo>
                  <a:cubicBezTo>
                    <a:pt x="5769" y="4869"/>
                    <a:pt x="6012" y="5037"/>
                    <a:pt x="6261" y="5037"/>
                  </a:cubicBezTo>
                  <a:cubicBezTo>
                    <a:pt x="6399" y="5037"/>
                    <a:pt x="6538" y="4986"/>
                    <a:pt x="6648" y="4876"/>
                  </a:cubicBezTo>
                  <a:cubicBezTo>
                    <a:pt x="6811" y="4713"/>
                    <a:pt x="6855" y="4470"/>
                    <a:pt x="6764" y="4260"/>
                  </a:cubicBezTo>
                  <a:lnTo>
                    <a:pt x="7260" y="3764"/>
                  </a:lnTo>
                  <a:cubicBezTo>
                    <a:pt x="9006" y="3985"/>
                    <a:pt x="9922" y="4484"/>
                    <a:pt x="9922" y="4836"/>
                  </a:cubicBezTo>
                  <a:cubicBezTo>
                    <a:pt x="9922" y="5332"/>
                    <a:pt x="8206" y="6024"/>
                    <a:pt x="5410" y="6024"/>
                  </a:cubicBezTo>
                  <a:cubicBezTo>
                    <a:pt x="2617" y="6024"/>
                    <a:pt x="901" y="5332"/>
                    <a:pt x="901" y="4836"/>
                  </a:cubicBezTo>
                  <a:cubicBezTo>
                    <a:pt x="901" y="4474"/>
                    <a:pt x="1835" y="3977"/>
                    <a:pt x="3559" y="3760"/>
                  </a:cubicBezTo>
                  <a:lnTo>
                    <a:pt x="4062" y="4260"/>
                  </a:lnTo>
                  <a:cubicBezTo>
                    <a:pt x="3968" y="4470"/>
                    <a:pt x="4015" y="4713"/>
                    <a:pt x="4175" y="4876"/>
                  </a:cubicBezTo>
                  <a:cubicBezTo>
                    <a:pt x="4286" y="4987"/>
                    <a:pt x="4426" y="5038"/>
                    <a:pt x="4563" y="5038"/>
                  </a:cubicBezTo>
                  <a:cubicBezTo>
                    <a:pt x="4813" y="5038"/>
                    <a:pt x="5055" y="4869"/>
                    <a:pt x="5109" y="4586"/>
                  </a:cubicBezTo>
                  <a:cubicBezTo>
                    <a:pt x="5177" y="4228"/>
                    <a:pt x="4894" y="3930"/>
                    <a:pt x="4567" y="3930"/>
                  </a:cubicBezTo>
                  <a:cubicBezTo>
                    <a:pt x="4494" y="3930"/>
                    <a:pt x="4419" y="3945"/>
                    <a:pt x="4345" y="3977"/>
                  </a:cubicBezTo>
                  <a:lnTo>
                    <a:pt x="4073" y="3706"/>
                  </a:lnTo>
                  <a:cubicBezTo>
                    <a:pt x="4432" y="3677"/>
                    <a:pt x="4819" y="3655"/>
                    <a:pt x="5236" y="3651"/>
                  </a:cubicBezTo>
                  <a:cubicBezTo>
                    <a:pt x="5499" y="3648"/>
                    <a:pt x="5497" y="3253"/>
                    <a:pt x="5232" y="3253"/>
                  </a:cubicBezTo>
                  <a:cubicBezTo>
                    <a:pt x="5231" y="3253"/>
                    <a:pt x="5230" y="3253"/>
                    <a:pt x="5228" y="3253"/>
                  </a:cubicBezTo>
                  <a:cubicBezTo>
                    <a:pt x="4721" y="3257"/>
                    <a:pt x="4214" y="3286"/>
                    <a:pt x="3707" y="3344"/>
                  </a:cubicBezTo>
                  <a:lnTo>
                    <a:pt x="433" y="66"/>
                  </a:lnTo>
                  <a:cubicBezTo>
                    <a:pt x="388" y="20"/>
                    <a:pt x="338" y="1"/>
                    <a:pt x="2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4" name="Google Shape;8464;p30"/>
            <p:cNvSpPr/>
            <p:nvPr/>
          </p:nvSpPr>
          <p:spPr>
            <a:xfrm>
              <a:off x="883215" y="2059460"/>
              <a:ext cx="42970" cy="55057"/>
            </a:xfrm>
            <a:custGeom>
              <a:rect b="b" l="l" r="r" t="t"/>
              <a:pathLst>
                <a:path extrusionOk="0" h="2100" w="1639">
                  <a:moveTo>
                    <a:pt x="277" y="0"/>
                  </a:moveTo>
                  <a:cubicBezTo>
                    <a:pt x="137" y="0"/>
                    <a:pt x="1" y="154"/>
                    <a:pt x="103" y="312"/>
                  </a:cubicBezTo>
                  <a:lnTo>
                    <a:pt x="1200" y="2007"/>
                  </a:lnTo>
                  <a:cubicBezTo>
                    <a:pt x="1243" y="2072"/>
                    <a:pt x="1302" y="2099"/>
                    <a:pt x="1361" y="2099"/>
                  </a:cubicBezTo>
                  <a:cubicBezTo>
                    <a:pt x="1502" y="2099"/>
                    <a:pt x="1639" y="1945"/>
                    <a:pt x="1537" y="1790"/>
                  </a:cubicBezTo>
                  <a:lnTo>
                    <a:pt x="440" y="95"/>
                  </a:lnTo>
                  <a:cubicBezTo>
                    <a:pt x="396" y="28"/>
                    <a:pt x="33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5" name="Google Shape;8465;p30"/>
            <p:cNvSpPr/>
            <p:nvPr/>
          </p:nvSpPr>
          <p:spPr>
            <a:xfrm>
              <a:off x="848975" y="2099521"/>
              <a:ext cx="59828" cy="29704"/>
            </a:xfrm>
            <a:custGeom>
              <a:rect b="b" l="l" r="r" t="t"/>
              <a:pathLst>
                <a:path extrusionOk="0" h="1133" w="2282">
                  <a:moveTo>
                    <a:pt x="287" y="0"/>
                  </a:moveTo>
                  <a:cubicBezTo>
                    <a:pt x="92" y="0"/>
                    <a:pt x="1" y="299"/>
                    <a:pt x="217" y="388"/>
                  </a:cubicBezTo>
                  <a:lnTo>
                    <a:pt x="1974" y="1116"/>
                  </a:lnTo>
                  <a:cubicBezTo>
                    <a:pt x="2000" y="1127"/>
                    <a:pt x="2027" y="1133"/>
                    <a:pt x="2054" y="1133"/>
                  </a:cubicBezTo>
                  <a:cubicBezTo>
                    <a:pt x="2133" y="1133"/>
                    <a:pt x="2206" y="1087"/>
                    <a:pt x="2238" y="1011"/>
                  </a:cubicBezTo>
                  <a:cubicBezTo>
                    <a:pt x="2282" y="906"/>
                    <a:pt x="2231" y="790"/>
                    <a:pt x="2133" y="747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6" name="Google Shape;8466;p30"/>
            <p:cNvSpPr/>
            <p:nvPr/>
          </p:nvSpPr>
          <p:spPr>
            <a:xfrm>
              <a:off x="1135035" y="2059460"/>
              <a:ext cx="42970" cy="55004"/>
            </a:xfrm>
            <a:custGeom>
              <a:rect b="b" l="l" r="r" t="t"/>
              <a:pathLst>
                <a:path extrusionOk="0" h="2098" w="1639">
                  <a:moveTo>
                    <a:pt x="1362" y="0"/>
                  </a:moveTo>
                  <a:cubicBezTo>
                    <a:pt x="1303" y="0"/>
                    <a:pt x="1243" y="28"/>
                    <a:pt x="1200" y="95"/>
                  </a:cubicBezTo>
                  <a:lnTo>
                    <a:pt x="102" y="1786"/>
                  </a:lnTo>
                  <a:cubicBezTo>
                    <a:pt x="1" y="1944"/>
                    <a:pt x="137" y="2098"/>
                    <a:pt x="277" y="2098"/>
                  </a:cubicBezTo>
                  <a:cubicBezTo>
                    <a:pt x="336" y="2098"/>
                    <a:pt x="396" y="2070"/>
                    <a:pt x="439" y="2003"/>
                  </a:cubicBezTo>
                  <a:lnTo>
                    <a:pt x="1537" y="312"/>
                  </a:lnTo>
                  <a:cubicBezTo>
                    <a:pt x="1638" y="154"/>
                    <a:pt x="1503" y="0"/>
                    <a:pt x="1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7" name="Google Shape;8467;p30"/>
            <p:cNvSpPr/>
            <p:nvPr/>
          </p:nvSpPr>
          <p:spPr>
            <a:xfrm>
              <a:off x="1150713" y="2099573"/>
              <a:ext cx="59750" cy="29678"/>
            </a:xfrm>
            <a:custGeom>
              <a:rect b="b" l="l" r="r" t="t"/>
              <a:pathLst>
                <a:path extrusionOk="0" h="1132" w="2279">
                  <a:moveTo>
                    <a:pt x="2053" y="1"/>
                  </a:moveTo>
                  <a:cubicBezTo>
                    <a:pt x="2027" y="1"/>
                    <a:pt x="2000" y="6"/>
                    <a:pt x="1974" y="17"/>
                  </a:cubicBezTo>
                  <a:lnTo>
                    <a:pt x="218" y="745"/>
                  </a:lnTo>
                  <a:cubicBezTo>
                    <a:pt x="1" y="834"/>
                    <a:pt x="93" y="1132"/>
                    <a:pt x="287" y="1132"/>
                  </a:cubicBezTo>
                  <a:cubicBezTo>
                    <a:pt x="313" y="1132"/>
                    <a:pt x="341" y="1126"/>
                    <a:pt x="370" y="1114"/>
                  </a:cubicBezTo>
                  <a:lnTo>
                    <a:pt x="2130" y="386"/>
                  </a:lnTo>
                  <a:cubicBezTo>
                    <a:pt x="2232" y="343"/>
                    <a:pt x="2279" y="227"/>
                    <a:pt x="2239" y="122"/>
                  </a:cubicBezTo>
                  <a:cubicBezTo>
                    <a:pt x="2206" y="46"/>
                    <a:pt x="2131" y="1"/>
                    <a:pt x="2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68" name="Google Shape;8468;p30"/>
          <p:cNvGrpSpPr/>
          <p:nvPr/>
        </p:nvGrpSpPr>
        <p:grpSpPr>
          <a:xfrm>
            <a:off x="3078826" y="1815064"/>
            <a:ext cx="374884" cy="305381"/>
            <a:chOff x="3078826" y="2014314"/>
            <a:chExt cx="374884" cy="305381"/>
          </a:xfrm>
        </p:grpSpPr>
        <p:sp>
          <p:nvSpPr>
            <p:cNvPr id="8469" name="Google Shape;8469;p30"/>
            <p:cNvSpPr/>
            <p:nvPr/>
          </p:nvSpPr>
          <p:spPr>
            <a:xfrm>
              <a:off x="3217831" y="2174267"/>
              <a:ext cx="65727" cy="65727"/>
            </a:xfrm>
            <a:custGeom>
              <a:rect b="b" l="l" r="r" t="t"/>
              <a:pathLst>
                <a:path extrusionOk="0" h="2507" w="2507">
                  <a:moveTo>
                    <a:pt x="1884" y="0"/>
                  </a:moveTo>
                  <a:lnTo>
                    <a:pt x="0" y="1883"/>
                  </a:lnTo>
                  <a:lnTo>
                    <a:pt x="620" y="2506"/>
                  </a:lnTo>
                  <a:lnTo>
                    <a:pt x="2507" y="619"/>
                  </a:lnTo>
                  <a:lnTo>
                    <a:pt x="1884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0" name="Google Shape;8470;p30"/>
            <p:cNvSpPr/>
            <p:nvPr/>
          </p:nvSpPr>
          <p:spPr>
            <a:xfrm>
              <a:off x="3217831" y="2203893"/>
              <a:ext cx="36023" cy="36101"/>
            </a:xfrm>
            <a:custGeom>
              <a:rect b="b" l="l" r="r" t="t"/>
              <a:pathLst>
                <a:path extrusionOk="0" h="1377" w="1374">
                  <a:moveTo>
                    <a:pt x="754" y="0"/>
                  </a:moveTo>
                  <a:lnTo>
                    <a:pt x="0" y="753"/>
                  </a:lnTo>
                  <a:lnTo>
                    <a:pt x="620" y="1376"/>
                  </a:lnTo>
                  <a:lnTo>
                    <a:pt x="1373" y="62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1" name="Google Shape;8471;p30"/>
            <p:cNvSpPr/>
            <p:nvPr/>
          </p:nvSpPr>
          <p:spPr>
            <a:xfrm>
              <a:off x="3143400" y="2209189"/>
              <a:ext cx="105211" cy="105237"/>
            </a:xfrm>
            <a:custGeom>
              <a:rect b="b" l="l" r="r" t="t"/>
              <a:pathLst>
                <a:path extrusionOk="0" h="4014" w="4013">
                  <a:moveTo>
                    <a:pt x="2988" y="1"/>
                  </a:moveTo>
                  <a:lnTo>
                    <a:pt x="0" y="2989"/>
                  </a:lnTo>
                  <a:lnTo>
                    <a:pt x="1021" y="4014"/>
                  </a:lnTo>
                  <a:lnTo>
                    <a:pt x="4013" y="1022"/>
                  </a:lnTo>
                  <a:lnTo>
                    <a:pt x="298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2" name="Google Shape;8472;p30"/>
            <p:cNvSpPr/>
            <p:nvPr/>
          </p:nvSpPr>
          <p:spPr>
            <a:xfrm>
              <a:off x="3237101" y="2019584"/>
              <a:ext cx="201036" cy="201141"/>
            </a:xfrm>
            <a:custGeom>
              <a:rect b="b" l="l" r="r" t="t"/>
              <a:pathLst>
                <a:path extrusionOk="0" h="7672" w="7668">
                  <a:moveTo>
                    <a:pt x="3836" y="0"/>
                  </a:moveTo>
                  <a:cubicBezTo>
                    <a:pt x="1717" y="0"/>
                    <a:pt x="1" y="1717"/>
                    <a:pt x="1" y="3836"/>
                  </a:cubicBezTo>
                  <a:cubicBezTo>
                    <a:pt x="1" y="5954"/>
                    <a:pt x="1717" y="7671"/>
                    <a:pt x="3836" y="7671"/>
                  </a:cubicBezTo>
                  <a:cubicBezTo>
                    <a:pt x="5951" y="7671"/>
                    <a:pt x="7668" y="5954"/>
                    <a:pt x="7668" y="3836"/>
                  </a:cubicBezTo>
                  <a:cubicBezTo>
                    <a:pt x="7668" y="1717"/>
                    <a:pt x="5951" y="0"/>
                    <a:pt x="3836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3" name="Google Shape;8473;p30"/>
            <p:cNvSpPr/>
            <p:nvPr/>
          </p:nvSpPr>
          <p:spPr>
            <a:xfrm>
              <a:off x="3227243" y="2019557"/>
              <a:ext cx="186223" cy="176470"/>
            </a:xfrm>
            <a:custGeom>
              <a:rect b="b" l="l" r="r" t="t"/>
              <a:pathLst>
                <a:path extrusionOk="0" h="6731" w="7103">
                  <a:moveTo>
                    <a:pt x="4210" y="1"/>
                  </a:moveTo>
                  <a:cubicBezTo>
                    <a:pt x="3228" y="1"/>
                    <a:pt x="2246" y="376"/>
                    <a:pt x="1496" y="1124"/>
                  </a:cubicBezTo>
                  <a:cubicBezTo>
                    <a:pt x="0" y="2623"/>
                    <a:pt x="0" y="5050"/>
                    <a:pt x="1499" y="6549"/>
                  </a:cubicBezTo>
                  <a:cubicBezTo>
                    <a:pt x="1561" y="6611"/>
                    <a:pt x="1626" y="6673"/>
                    <a:pt x="1691" y="6730"/>
                  </a:cubicBezTo>
                  <a:cubicBezTo>
                    <a:pt x="366" y="5209"/>
                    <a:pt x="446" y="2924"/>
                    <a:pt x="1872" y="1497"/>
                  </a:cubicBezTo>
                  <a:cubicBezTo>
                    <a:pt x="2618" y="750"/>
                    <a:pt x="3600" y="372"/>
                    <a:pt x="4584" y="372"/>
                  </a:cubicBezTo>
                  <a:cubicBezTo>
                    <a:pt x="5480" y="372"/>
                    <a:pt x="6378" y="685"/>
                    <a:pt x="7102" y="1316"/>
                  </a:cubicBezTo>
                  <a:cubicBezTo>
                    <a:pt x="7044" y="1251"/>
                    <a:pt x="6983" y="1186"/>
                    <a:pt x="6921" y="1124"/>
                  </a:cubicBezTo>
                  <a:cubicBezTo>
                    <a:pt x="6172" y="375"/>
                    <a:pt x="5191" y="1"/>
                    <a:pt x="421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4" name="Google Shape;8474;p30"/>
            <p:cNvSpPr/>
            <p:nvPr/>
          </p:nvSpPr>
          <p:spPr>
            <a:xfrm>
              <a:off x="3252779" y="2042839"/>
              <a:ext cx="162208" cy="154605"/>
            </a:xfrm>
            <a:custGeom>
              <a:rect b="b" l="l" r="r" t="t"/>
              <a:pathLst>
                <a:path extrusionOk="0" h="5897" w="6187">
                  <a:moveTo>
                    <a:pt x="3235" y="0"/>
                  </a:moveTo>
                  <a:cubicBezTo>
                    <a:pt x="2469" y="0"/>
                    <a:pt x="1716" y="299"/>
                    <a:pt x="1152" y="863"/>
                  </a:cubicBezTo>
                  <a:cubicBezTo>
                    <a:pt x="0" y="2014"/>
                    <a:pt x="0" y="3883"/>
                    <a:pt x="1152" y="5035"/>
                  </a:cubicBezTo>
                  <a:cubicBezTo>
                    <a:pt x="1717" y="5597"/>
                    <a:pt x="2471" y="5897"/>
                    <a:pt x="3238" y="5897"/>
                  </a:cubicBezTo>
                  <a:cubicBezTo>
                    <a:pt x="3617" y="5897"/>
                    <a:pt x="4000" y="5823"/>
                    <a:pt x="4364" y="5672"/>
                  </a:cubicBezTo>
                  <a:cubicBezTo>
                    <a:pt x="5465" y="5216"/>
                    <a:pt x="6186" y="4140"/>
                    <a:pt x="6186" y="2949"/>
                  </a:cubicBezTo>
                  <a:cubicBezTo>
                    <a:pt x="6186" y="1757"/>
                    <a:pt x="5465" y="682"/>
                    <a:pt x="4364" y="225"/>
                  </a:cubicBezTo>
                  <a:cubicBezTo>
                    <a:pt x="3999" y="74"/>
                    <a:pt x="3615" y="0"/>
                    <a:pt x="3235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5" name="Google Shape;8475;p30"/>
            <p:cNvSpPr/>
            <p:nvPr/>
          </p:nvSpPr>
          <p:spPr>
            <a:xfrm>
              <a:off x="3275379" y="2057835"/>
              <a:ext cx="148706" cy="139608"/>
            </a:xfrm>
            <a:custGeom>
              <a:rect b="b" l="l" r="r" t="t"/>
              <a:pathLst>
                <a:path extrusionOk="0" h="5325" w="5672">
                  <a:moveTo>
                    <a:pt x="4122" y="1"/>
                  </a:moveTo>
                  <a:cubicBezTo>
                    <a:pt x="4987" y="1174"/>
                    <a:pt x="4864" y="2804"/>
                    <a:pt x="3832" y="3833"/>
                  </a:cubicBezTo>
                  <a:cubicBezTo>
                    <a:pt x="3261" y="4405"/>
                    <a:pt x="2506" y="4698"/>
                    <a:pt x="1745" y="4698"/>
                  </a:cubicBezTo>
                  <a:cubicBezTo>
                    <a:pt x="1135" y="4698"/>
                    <a:pt x="523" y="4510"/>
                    <a:pt x="0" y="4126"/>
                  </a:cubicBezTo>
                  <a:lnTo>
                    <a:pt x="0" y="4126"/>
                  </a:lnTo>
                  <a:cubicBezTo>
                    <a:pt x="581" y="4913"/>
                    <a:pt x="1474" y="5325"/>
                    <a:pt x="2376" y="5325"/>
                  </a:cubicBezTo>
                  <a:cubicBezTo>
                    <a:pt x="3054" y="5325"/>
                    <a:pt x="3737" y="5092"/>
                    <a:pt x="4296" y="4611"/>
                  </a:cubicBezTo>
                  <a:cubicBezTo>
                    <a:pt x="5596" y="3492"/>
                    <a:pt x="5672" y="1504"/>
                    <a:pt x="4459" y="291"/>
                  </a:cubicBezTo>
                  <a:cubicBezTo>
                    <a:pt x="4354" y="186"/>
                    <a:pt x="4241" y="91"/>
                    <a:pt x="4122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6" name="Google Shape;8476;p30"/>
            <p:cNvSpPr/>
            <p:nvPr/>
          </p:nvSpPr>
          <p:spPr>
            <a:xfrm>
              <a:off x="3086508" y="2019531"/>
              <a:ext cx="142256" cy="148286"/>
            </a:xfrm>
            <a:custGeom>
              <a:rect b="b" l="l" r="r" t="t"/>
              <a:pathLst>
                <a:path extrusionOk="0" h="5656" w="5426">
                  <a:moveTo>
                    <a:pt x="2706" y="1"/>
                  </a:moveTo>
                  <a:cubicBezTo>
                    <a:pt x="1780" y="1"/>
                    <a:pt x="923" y="498"/>
                    <a:pt x="471" y="1310"/>
                  </a:cubicBezTo>
                  <a:cubicBezTo>
                    <a:pt x="1" y="2150"/>
                    <a:pt x="40" y="3182"/>
                    <a:pt x="576" y="3979"/>
                  </a:cubicBezTo>
                  <a:cubicBezTo>
                    <a:pt x="1061" y="4701"/>
                    <a:pt x="1864" y="5113"/>
                    <a:pt x="2700" y="5113"/>
                  </a:cubicBezTo>
                  <a:cubicBezTo>
                    <a:pt x="2933" y="5113"/>
                    <a:pt x="3169" y="5081"/>
                    <a:pt x="3401" y="5015"/>
                  </a:cubicBezTo>
                  <a:lnTo>
                    <a:pt x="4774" y="5656"/>
                  </a:lnTo>
                  <a:lnTo>
                    <a:pt x="4705" y="4146"/>
                  </a:lnTo>
                  <a:cubicBezTo>
                    <a:pt x="5303" y="3392"/>
                    <a:pt x="5426" y="2367"/>
                    <a:pt x="5024" y="1491"/>
                  </a:cubicBezTo>
                  <a:cubicBezTo>
                    <a:pt x="4622" y="618"/>
                    <a:pt x="3764" y="42"/>
                    <a:pt x="2804" y="2"/>
                  </a:cubicBezTo>
                  <a:cubicBezTo>
                    <a:pt x="2771" y="1"/>
                    <a:pt x="2739" y="1"/>
                    <a:pt x="270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7" name="Google Shape;8477;p30"/>
            <p:cNvSpPr/>
            <p:nvPr/>
          </p:nvSpPr>
          <p:spPr>
            <a:xfrm>
              <a:off x="3137501" y="2014314"/>
              <a:ext cx="316209" cy="305381"/>
            </a:xfrm>
            <a:custGeom>
              <a:rect b="b" l="l" r="r" t="t"/>
              <a:pathLst>
                <a:path extrusionOk="0" h="11648" w="12061">
                  <a:moveTo>
                    <a:pt x="4618" y="6717"/>
                  </a:moveTo>
                  <a:cubicBezTo>
                    <a:pt x="4669" y="6778"/>
                    <a:pt x="4723" y="6836"/>
                    <a:pt x="4781" y="6891"/>
                  </a:cubicBezTo>
                  <a:cubicBezTo>
                    <a:pt x="4836" y="6945"/>
                    <a:pt x="4893" y="6999"/>
                    <a:pt x="4955" y="7054"/>
                  </a:cubicBezTo>
                  <a:lnTo>
                    <a:pt x="4035" y="7974"/>
                  </a:lnTo>
                  <a:lnTo>
                    <a:pt x="3698" y="7637"/>
                  </a:lnTo>
                  <a:lnTo>
                    <a:pt x="4618" y="6717"/>
                  </a:lnTo>
                  <a:close/>
                  <a:moveTo>
                    <a:pt x="7634" y="1"/>
                  </a:moveTo>
                  <a:cubicBezTo>
                    <a:pt x="6705" y="1"/>
                    <a:pt x="5773" y="320"/>
                    <a:pt x="5017" y="966"/>
                  </a:cubicBezTo>
                  <a:cubicBezTo>
                    <a:pt x="3412" y="2331"/>
                    <a:pt x="3130" y="4696"/>
                    <a:pt x="4365" y="6402"/>
                  </a:cubicBezTo>
                  <a:lnTo>
                    <a:pt x="3412" y="7354"/>
                  </a:lnTo>
                  <a:lnTo>
                    <a:pt x="3354" y="7293"/>
                  </a:lnTo>
                  <a:cubicBezTo>
                    <a:pt x="3314" y="7253"/>
                    <a:pt x="3263" y="7233"/>
                    <a:pt x="3212" y="7233"/>
                  </a:cubicBezTo>
                  <a:cubicBezTo>
                    <a:pt x="3160" y="7233"/>
                    <a:pt x="3110" y="7253"/>
                    <a:pt x="3072" y="7293"/>
                  </a:cubicBezTo>
                  <a:lnTo>
                    <a:pt x="1772" y="8593"/>
                  </a:lnTo>
                  <a:cubicBezTo>
                    <a:pt x="1630" y="8738"/>
                    <a:pt x="1762" y="8936"/>
                    <a:pt x="1916" y="8936"/>
                  </a:cubicBezTo>
                  <a:cubicBezTo>
                    <a:pt x="1962" y="8936"/>
                    <a:pt x="2010" y="8918"/>
                    <a:pt x="2054" y="8875"/>
                  </a:cubicBezTo>
                  <a:lnTo>
                    <a:pt x="3213" y="7716"/>
                  </a:lnTo>
                  <a:lnTo>
                    <a:pt x="3271" y="7774"/>
                  </a:lnTo>
                  <a:lnTo>
                    <a:pt x="3890" y="8397"/>
                  </a:lnTo>
                  <a:lnTo>
                    <a:pt x="3948" y="8455"/>
                  </a:lnTo>
                  <a:lnTo>
                    <a:pt x="1243" y="11161"/>
                  </a:lnTo>
                  <a:lnTo>
                    <a:pt x="504" y="10422"/>
                  </a:lnTo>
                  <a:lnTo>
                    <a:pt x="1493" y="9429"/>
                  </a:lnTo>
                  <a:cubicBezTo>
                    <a:pt x="1643" y="9285"/>
                    <a:pt x="1507" y="9083"/>
                    <a:pt x="1351" y="9083"/>
                  </a:cubicBezTo>
                  <a:cubicBezTo>
                    <a:pt x="1304" y="9083"/>
                    <a:pt x="1254" y="9102"/>
                    <a:pt x="1210" y="9147"/>
                  </a:cubicBezTo>
                  <a:lnTo>
                    <a:pt x="77" y="10281"/>
                  </a:lnTo>
                  <a:cubicBezTo>
                    <a:pt x="1" y="10357"/>
                    <a:pt x="1" y="10483"/>
                    <a:pt x="77" y="10563"/>
                  </a:cubicBezTo>
                  <a:lnTo>
                    <a:pt x="1105" y="11588"/>
                  </a:lnTo>
                  <a:cubicBezTo>
                    <a:pt x="1145" y="11628"/>
                    <a:pt x="1197" y="11648"/>
                    <a:pt x="1248" y="11648"/>
                  </a:cubicBezTo>
                  <a:cubicBezTo>
                    <a:pt x="1300" y="11648"/>
                    <a:pt x="1351" y="11628"/>
                    <a:pt x="1391" y="11588"/>
                  </a:cubicBezTo>
                  <a:lnTo>
                    <a:pt x="4379" y="8600"/>
                  </a:lnTo>
                  <a:cubicBezTo>
                    <a:pt x="4455" y="8520"/>
                    <a:pt x="4455" y="8394"/>
                    <a:pt x="4379" y="8318"/>
                  </a:cubicBezTo>
                  <a:lnTo>
                    <a:pt x="4318" y="8256"/>
                  </a:lnTo>
                  <a:lnTo>
                    <a:pt x="5270" y="7307"/>
                  </a:lnTo>
                  <a:cubicBezTo>
                    <a:pt x="5853" y="7731"/>
                    <a:pt x="6541" y="7988"/>
                    <a:pt x="7262" y="8057"/>
                  </a:cubicBezTo>
                  <a:lnTo>
                    <a:pt x="7280" y="8057"/>
                  </a:lnTo>
                  <a:cubicBezTo>
                    <a:pt x="7283" y="8057"/>
                    <a:pt x="7285" y="8057"/>
                    <a:pt x="7287" y="8057"/>
                  </a:cubicBezTo>
                  <a:cubicBezTo>
                    <a:pt x="7541" y="8057"/>
                    <a:pt x="7557" y="7673"/>
                    <a:pt x="7298" y="7655"/>
                  </a:cubicBezTo>
                  <a:cubicBezTo>
                    <a:pt x="6454" y="7579"/>
                    <a:pt x="5665" y="7206"/>
                    <a:pt x="5064" y="6608"/>
                  </a:cubicBezTo>
                  <a:cubicBezTo>
                    <a:pt x="4966" y="6510"/>
                    <a:pt x="4872" y="6405"/>
                    <a:pt x="4785" y="6297"/>
                  </a:cubicBezTo>
                  <a:lnTo>
                    <a:pt x="4785" y="6293"/>
                  </a:lnTo>
                  <a:cubicBezTo>
                    <a:pt x="3756" y="4996"/>
                    <a:pt x="3738" y="3168"/>
                    <a:pt x="4738" y="1846"/>
                  </a:cubicBezTo>
                  <a:cubicBezTo>
                    <a:pt x="5438" y="916"/>
                    <a:pt x="6521" y="403"/>
                    <a:pt x="7634" y="403"/>
                  </a:cubicBezTo>
                  <a:cubicBezTo>
                    <a:pt x="8102" y="403"/>
                    <a:pt x="8576" y="494"/>
                    <a:pt x="9029" y="683"/>
                  </a:cubicBezTo>
                  <a:cubicBezTo>
                    <a:pt x="10561" y="1317"/>
                    <a:pt x="11467" y="2907"/>
                    <a:pt x="11235" y="4547"/>
                  </a:cubicBezTo>
                  <a:cubicBezTo>
                    <a:pt x="11003" y="6184"/>
                    <a:pt x="9692" y="7463"/>
                    <a:pt x="8044" y="7648"/>
                  </a:cubicBezTo>
                  <a:cubicBezTo>
                    <a:pt x="7790" y="7679"/>
                    <a:pt x="7824" y="8048"/>
                    <a:pt x="8061" y="8048"/>
                  </a:cubicBezTo>
                  <a:cubicBezTo>
                    <a:pt x="8071" y="8048"/>
                    <a:pt x="8081" y="8047"/>
                    <a:pt x="8091" y="8046"/>
                  </a:cubicBezTo>
                  <a:cubicBezTo>
                    <a:pt x="8997" y="7948"/>
                    <a:pt x="9844" y="7539"/>
                    <a:pt x="10489" y="6891"/>
                  </a:cubicBezTo>
                  <a:cubicBezTo>
                    <a:pt x="12061" y="5315"/>
                    <a:pt x="12061" y="2758"/>
                    <a:pt x="10485" y="1183"/>
                  </a:cubicBezTo>
                  <a:cubicBezTo>
                    <a:pt x="9702" y="398"/>
                    <a:pt x="8670" y="1"/>
                    <a:pt x="76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8" name="Google Shape;8478;p30"/>
            <p:cNvSpPr/>
            <p:nvPr/>
          </p:nvSpPr>
          <p:spPr>
            <a:xfrm>
              <a:off x="3255139" y="2037595"/>
              <a:ext cx="173035" cy="165065"/>
            </a:xfrm>
            <a:custGeom>
              <a:rect b="b" l="l" r="r" t="t"/>
              <a:pathLst>
                <a:path extrusionOk="0" h="6296" w="6600">
                  <a:moveTo>
                    <a:pt x="3148" y="400"/>
                  </a:moveTo>
                  <a:cubicBezTo>
                    <a:pt x="4260" y="400"/>
                    <a:pt x="5260" y="1070"/>
                    <a:pt x="5687" y="2095"/>
                  </a:cubicBezTo>
                  <a:cubicBezTo>
                    <a:pt x="6111" y="3123"/>
                    <a:pt x="5875" y="4304"/>
                    <a:pt x="5089" y="5090"/>
                  </a:cubicBezTo>
                  <a:cubicBezTo>
                    <a:pt x="4553" y="5626"/>
                    <a:pt x="3850" y="5894"/>
                    <a:pt x="3146" y="5894"/>
                  </a:cubicBezTo>
                  <a:cubicBezTo>
                    <a:pt x="2443" y="5894"/>
                    <a:pt x="1741" y="5627"/>
                    <a:pt x="1203" y="5094"/>
                  </a:cubicBezTo>
                  <a:lnTo>
                    <a:pt x="1203" y="5090"/>
                  </a:lnTo>
                  <a:cubicBezTo>
                    <a:pt x="417" y="4304"/>
                    <a:pt x="182" y="3123"/>
                    <a:pt x="606" y="2095"/>
                  </a:cubicBezTo>
                  <a:cubicBezTo>
                    <a:pt x="1033" y="1070"/>
                    <a:pt x="2036" y="400"/>
                    <a:pt x="3148" y="400"/>
                  </a:cubicBezTo>
                  <a:close/>
                  <a:moveTo>
                    <a:pt x="3147" y="0"/>
                  </a:moveTo>
                  <a:cubicBezTo>
                    <a:pt x="2741" y="0"/>
                    <a:pt x="2332" y="79"/>
                    <a:pt x="1942" y="241"/>
                  </a:cubicBezTo>
                  <a:cubicBezTo>
                    <a:pt x="769" y="729"/>
                    <a:pt x="1" y="1874"/>
                    <a:pt x="1" y="3149"/>
                  </a:cubicBezTo>
                  <a:cubicBezTo>
                    <a:pt x="1" y="4420"/>
                    <a:pt x="769" y="5568"/>
                    <a:pt x="1942" y="6057"/>
                  </a:cubicBezTo>
                  <a:cubicBezTo>
                    <a:pt x="2332" y="6218"/>
                    <a:pt x="2741" y="6296"/>
                    <a:pt x="3146" y="6296"/>
                  </a:cubicBezTo>
                  <a:cubicBezTo>
                    <a:pt x="3966" y="6296"/>
                    <a:pt x="4771" y="5977"/>
                    <a:pt x="5372" y="5376"/>
                  </a:cubicBezTo>
                  <a:cubicBezTo>
                    <a:pt x="6600" y="4145"/>
                    <a:pt x="6600" y="2153"/>
                    <a:pt x="5372" y="921"/>
                  </a:cubicBezTo>
                  <a:cubicBezTo>
                    <a:pt x="4771" y="321"/>
                    <a:pt x="3966" y="0"/>
                    <a:pt x="31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9" name="Google Shape;8479;p30"/>
            <p:cNvSpPr/>
            <p:nvPr/>
          </p:nvSpPr>
          <p:spPr>
            <a:xfrm>
              <a:off x="3078826" y="2014366"/>
              <a:ext cx="166560" cy="158721"/>
            </a:xfrm>
            <a:custGeom>
              <a:rect b="b" l="l" r="r" t="t"/>
              <a:pathLst>
                <a:path extrusionOk="0" h="6054" w="6353">
                  <a:moveTo>
                    <a:pt x="2934" y="0"/>
                  </a:moveTo>
                  <a:cubicBezTo>
                    <a:pt x="2931" y="0"/>
                    <a:pt x="2929" y="0"/>
                    <a:pt x="2927" y="0"/>
                  </a:cubicBezTo>
                  <a:cubicBezTo>
                    <a:pt x="1279" y="40"/>
                    <a:pt x="37" y="1503"/>
                    <a:pt x="261" y="3133"/>
                  </a:cubicBezTo>
                  <a:cubicBezTo>
                    <a:pt x="456" y="4530"/>
                    <a:pt x="1649" y="5513"/>
                    <a:pt x="2990" y="5513"/>
                  </a:cubicBezTo>
                  <a:cubicBezTo>
                    <a:pt x="3217" y="5513"/>
                    <a:pt x="3448" y="5485"/>
                    <a:pt x="3680" y="5425"/>
                  </a:cubicBezTo>
                  <a:lnTo>
                    <a:pt x="4980" y="6034"/>
                  </a:lnTo>
                  <a:cubicBezTo>
                    <a:pt x="5009" y="6047"/>
                    <a:pt x="5038" y="6054"/>
                    <a:pt x="5067" y="6054"/>
                  </a:cubicBezTo>
                  <a:cubicBezTo>
                    <a:pt x="5175" y="6054"/>
                    <a:pt x="5272" y="5963"/>
                    <a:pt x="5266" y="5846"/>
                  </a:cubicBezTo>
                  <a:lnTo>
                    <a:pt x="5201" y="4408"/>
                  </a:lnTo>
                  <a:cubicBezTo>
                    <a:pt x="6353" y="2872"/>
                    <a:pt x="5618" y="659"/>
                    <a:pt x="3778" y="112"/>
                  </a:cubicBezTo>
                  <a:cubicBezTo>
                    <a:pt x="3755" y="106"/>
                    <a:pt x="3733" y="103"/>
                    <a:pt x="3712" y="103"/>
                  </a:cubicBezTo>
                  <a:cubicBezTo>
                    <a:pt x="3503" y="103"/>
                    <a:pt x="3431" y="427"/>
                    <a:pt x="3665" y="496"/>
                  </a:cubicBezTo>
                  <a:cubicBezTo>
                    <a:pt x="5266" y="971"/>
                    <a:pt x="5878" y="2912"/>
                    <a:pt x="4843" y="4219"/>
                  </a:cubicBezTo>
                  <a:cubicBezTo>
                    <a:pt x="4810" y="4256"/>
                    <a:pt x="4795" y="4303"/>
                    <a:pt x="4795" y="4353"/>
                  </a:cubicBezTo>
                  <a:lnTo>
                    <a:pt x="4850" y="5531"/>
                  </a:lnTo>
                  <a:lnTo>
                    <a:pt x="3781" y="5031"/>
                  </a:lnTo>
                  <a:cubicBezTo>
                    <a:pt x="3752" y="5019"/>
                    <a:pt x="3723" y="5014"/>
                    <a:pt x="3693" y="5014"/>
                  </a:cubicBezTo>
                  <a:cubicBezTo>
                    <a:pt x="3675" y="5014"/>
                    <a:pt x="3658" y="5016"/>
                    <a:pt x="3640" y="5020"/>
                  </a:cubicBezTo>
                  <a:cubicBezTo>
                    <a:pt x="3424" y="5082"/>
                    <a:pt x="3205" y="5112"/>
                    <a:pt x="2989" y="5112"/>
                  </a:cubicBezTo>
                  <a:cubicBezTo>
                    <a:pt x="2217" y="5112"/>
                    <a:pt x="1477" y="4731"/>
                    <a:pt x="1036" y="4064"/>
                  </a:cubicBezTo>
                  <a:cubicBezTo>
                    <a:pt x="0" y="2521"/>
                    <a:pt x="1076" y="442"/>
                    <a:pt x="2938" y="402"/>
                  </a:cubicBezTo>
                  <a:cubicBezTo>
                    <a:pt x="3200" y="395"/>
                    <a:pt x="3195" y="0"/>
                    <a:pt x="29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0" name="Google Shape;8480;p30"/>
            <p:cNvSpPr/>
            <p:nvPr/>
          </p:nvSpPr>
          <p:spPr>
            <a:xfrm>
              <a:off x="3141014" y="2066198"/>
              <a:ext cx="31356" cy="53405"/>
            </a:xfrm>
            <a:custGeom>
              <a:rect b="b" l="l" r="r" t="t"/>
              <a:pathLst>
                <a:path extrusionOk="0" h="2037" w="1196">
                  <a:moveTo>
                    <a:pt x="283" y="1"/>
                  </a:moveTo>
                  <a:cubicBezTo>
                    <a:pt x="19" y="1"/>
                    <a:pt x="19" y="399"/>
                    <a:pt x="283" y="399"/>
                  </a:cubicBezTo>
                  <a:lnTo>
                    <a:pt x="395" y="399"/>
                  </a:lnTo>
                  <a:lnTo>
                    <a:pt x="395" y="1638"/>
                  </a:lnTo>
                  <a:lnTo>
                    <a:pt x="265" y="1638"/>
                  </a:lnTo>
                  <a:cubicBezTo>
                    <a:pt x="1" y="1638"/>
                    <a:pt x="1" y="2036"/>
                    <a:pt x="265" y="2036"/>
                  </a:cubicBezTo>
                  <a:lnTo>
                    <a:pt x="928" y="2036"/>
                  </a:lnTo>
                  <a:cubicBezTo>
                    <a:pt x="1196" y="2036"/>
                    <a:pt x="1196" y="1638"/>
                    <a:pt x="928" y="1638"/>
                  </a:cubicBezTo>
                  <a:lnTo>
                    <a:pt x="794" y="1638"/>
                  </a:lnTo>
                  <a:lnTo>
                    <a:pt x="794" y="200"/>
                  </a:lnTo>
                  <a:cubicBezTo>
                    <a:pt x="794" y="88"/>
                    <a:pt x="707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1" name="Google Shape;8481;p30"/>
            <p:cNvSpPr/>
            <p:nvPr/>
          </p:nvSpPr>
          <p:spPr>
            <a:xfrm>
              <a:off x="3143872" y="2049970"/>
              <a:ext cx="17959" cy="15468"/>
            </a:xfrm>
            <a:custGeom>
              <a:rect b="b" l="l" r="r" t="t"/>
              <a:pathLst>
                <a:path extrusionOk="0" h="590" w="685">
                  <a:moveTo>
                    <a:pt x="391" y="0"/>
                  </a:moveTo>
                  <a:cubicBezTo>
                    <a:pt x="131" y="0"/>
                    <a:pt x="0" y="315"/>
                    <a:pt x="185" y="504"/>
                  </a:cubicBezTo>
                  <a:cubicBezTo>
                    <a:pt x="244" y="563"/>
                    <a:pt x="317" y="589"/>
                    <a:pt x="388" y="589"/>
                  </a:cubicBezTo>
                  <a:cubicBezTo>
                    <a:pt x="539" y="589"/>
                    <a:pt x="685" y="471"/>
                    <a:pt x="685" y="294"/>
                  </a:cubicBezTo>
                  <a:cubicBezTo>
                    <a:pt x="685" y="134"/>
                    <a:pt x="554" y="0"/>
                    <a:pt x="3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82" name="Google Shape;8482;p30"/>
          <p:cNvGrpSpPr/>
          <p:nvPr/>
        </p:nvGrpSpPr>
        <p:grpSpPr>
          <a:xfrm>
            <a:off x="3531183" y="2239368"/>
            <a:ext cx="359416" cy="358315"/>
            <a:chOff x="3531183" y="2438618"/>
            <a:chExt cx="359416" cy="358315"/>
          </a:xfrm>
        </p:grpSpPr>
        <p:sp>
          <p:nvSpPr>
            <p:cNvPr id="8483" name="Google Shape;8483;p30"/>
            <p:cNvSpPr/>
            <p:nvPr/>
          </p:nvSpPr>
          <p:spPr>
            <a:xfrm>
              <a:off x="3653671" y="2571672"/>
              <a:ext cx="216032" cy="204890"/>
            </a:xfrm>
            <a:custGeom>
              <a:rect b="b" l="l" r="r" t="t"/>
              <a:pathLst>
                <a:path extrusionOk="0" h="7815" w="8240">
                  <a:moveTo>
                    <a:pt x="2793" y="1"/>
                  </a:moveTo>
                  <a:cubicBezTo>
                    <a:pt x="2693" y="1"/>
                    <a:pt x="2593" y="39"/>
                    <a:pt x="2517" y="115"/>
                  </a:cubicBezTo>
                  <a:lnTo>
                    <a:pt x="2438" y="195"/>
                  </a:lnTo>
                  <a:cubicBezTo>
                    <a:pt x="2285" y="347"/>
                    <a:pt x="2285" y="593"/>
                    <a:pt x="2438" y="749"/>
                  </a:cubicBezTo>
                  <a:lnTo>
                    <a:pt x="2264" y="571"/>
                  </a:lnTo>
                  <a:cubicBezTo>
                    <a:pt x="2184" y="492"/>
                    <a:pt x="2079" y="452"/>
                    <a:pt x="1974" y="452"/>
                  </a:cubicBezTo>
                  <a:cubicBezTo>
                    <a:pt x="1869" y="452"/>
                    <a:pt x="1764" y="492"/>
                    <a:pt x="1684" y="571"/>
                  </a:cubicBezTo>
                  <a:lnTo>
                    <a:pt x="1630" y="629"/>
                  </a:lnTo>
                  <a:cubicBezTo>
                    <a:pt x="1471" y="789"/>
                    <a:pt x="1471" y="1046"/>
                    <a:pt x="1630" y="1205"/>
                  </a:cubicBezTo>
                  <a:lnTo>
                    <a:pt x="1543" y="1122"/>
                  </a:lnTo>
                  <a:cubicBezTo>
                    <a:pt x="1462" y="1040"/>
                    <a:pt x="1355" y="999"/>
                    <a:pt x="1248" y="999"/>
                  </a:cubicBezTo>
                  <a:cubicBezTo>
                    <a:pt x="1142" y="999"/>
                    <a:pt x="1036" y="1040"/>
                    <a:pt x="956" y="1122"/>
                  </a:cubicBezTo>
                  <a:lnTo>
                    <a:pt x="909" y="1165"/>
                  </a:lnTo>
                  <a:cubicBezTo>
                    <a:pt x="746" y="1328"/>
                    <a:pt x="746" y="1593"/>
                    <a:pt x="909" y="1756"/>
                  </a:cubicBezTo>
                  <a:lnTo>
                    <a:pt x="801" y="1647"/>
                  </a:lnTo>
                  <a:cubicBezTo>
                    <a:pt x="717" y="1564"/>
                    <a:pt x="609" y="1522"/>
                    <a:pt x="500" y="1522"/>
                  </a:cubicBezTo>
                  <a:cubicBezTo>
                    <a:pt x="391" y="1522"/>
                    <a:pt x="283" y="1564"/>
                    <a:pt x="199" y="1647"/>
                  </a:cubicBezTo>
                  <a:lnTo>
                    <a:pt x="167" y="1676"/>
                  </a:lnTo>
                  <a:cubicBezTo>
                    <a:pt x="0" y="1842"/>
                    <a:pt x="0" y="2114"/>
                    <a:pt x="167" y="2281"/>
                  </a:cubicBezTo>
                  <a:lnTo>
                    <a:pt x="3358" y="5468"/>
                  </a:lnTo>
                  <a:lnTo>
                    <a:pt x="2199" y="5939"/>
                  </a:lnTo>
                  <a:cubicBezTo>
                    <a:pt x="1949" y="6080"/>
                    <a:pt x="1826" y="6377"/>
                    <a:pt x="1905" y="6656"/>
                  </a:cubicBezTo>
                  <a:cubicBezTo>
                    <a:pt x="1905" y="6656"/>
                    <a:pt x="2057" y="6897"/>
                    <a:pt x="2159" y="6897"/>
                  </a:cubicBezTo>
                  <a:cubicBezTo>
                    <a:pt x="2165" y="6897"/>
                    <a:pt x="2171" y="6897"/>
                    <a:pt x="2177" y="6895"/>
                  </a:cubicBezTo>
                  <a:cubicBezTo>
                    <a:pt x="2640" y="6746"/>
                    <a:pt x="3760" y="6667"/>
                    <a:pt x="4430" y="6630"/>
                  </a:cubicBezTo>
                  <a:cubicBezTo>
                    <a:pt x="4451" y="6629"/>
                    <a:pt x="4472" y="6629"/>
                    <a:pt x="4492" y="6629"/>
                  </a:cubicBezTo>
                  <a:cubicBezTo>
                    <a:pt x="4743" y="6629"/>
                    <a:pt x="4990" y="6708"/>
                    <a:pt x="5194" y="6859"/>
                  </a:cubicBezTo>
                  <a:cubicBezTo>
                    <a:pt x="5241" y="6891"/>
                    <a:pt x="5288" y="6931"/>
                    <a:pt x="5328" y="6974"/>
                  </a:cubicBezTo>
                  <a:lnTo>
                    <a:pt x="6172" y="7815"/>
                  </a:lnTo>
                  <a:lnTo>
                    <a:pt x="8240" y="5747"/>
                  </a:lnTo>
                  <a:lnTo>
                    <a:pt x="7200" y="4707"/>
                  </a:lnTo>
                  <a:cubicBezTo>
                    <a:pt x="7124" y="4635"/>
                    <a:pt x="7081" y="4537"/>
                    <a:pt x="7073" y="4432"/>
                  </a:cubicBezTo>
                  <a:cubicBezTo>
                    <a:pt x="7059" y="4215"/>
                    <a:pt x="6965" y="4008"/>
                    <a:pt x="6813" y="3856"/>
                  </a:cubicBezTo>
                  <a:lnTo>
                    <a:pt x="3071" y="115"/>
                  </a:lnTo>
                  <a:cubicBezTo>
                    <a:pt x="2994" y="39"/>
                    <a:pt x="2893" y="1"/>
                    <a:pt x="2793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4" name="Google Shape;8484;p30"/>
            <p:cNvSpPr/>
            <p:nvPr/>
          </p:nvSpPr>
          <p:spPr>
            <a:xfrm>
              <a:off x="3714810" y="2571672"/>
              <a:ext cx="154788" cy="160556"/>
            </a:xfrm>
            <a:custGeom>
              <a:rect b="b" l="l" r="r" t="t"/>
              <a:pathLst>
                <a:path extrusionOk="0" h="6124" w="5904">
                  <a:moveTo>
                    <a:pt x="462" y="1"/>
                  </a:moveTo>
                  <a:cubicBezTo>
                    <a:pt x="362" y="1"/>
                    <a:pt x="261" y="39"/>
                    <a:pt x="185" y="115"/>
                  </a:cubicBezTo>
                  <a:lnTo>
                    <a:pt x="106" y="195"/>
                  </a:lnTo>
                  <a:cubicBezTo>
                    <a:pt x="55" y="245"/>
                    <a:pt x="15" y="310"/>
                    <a:pt x="1" y="387"/>
                  </a:cubicBezTo>
                  <a:cubicBezTo>
                    <a:pt x="29" y="380"/>
                    <a:pt x="57" y="377"/>
                    <a:pt x="85" y="377"/>
                  </a:cubicBezTo>
                  <a:cubicBezTo>
                    <a:pt x="188" y="377"/>
                    <a:pt x="289" y="418"/>
                    <a:pt x="363" y="492"/>
                  </a:cubicBezTo>
                  <a:lnTo>
                    <a:pt x="4104" y="4233"/>
                  </a:lnTo>
                  <a:cubicBezTo>
                    <a:pt x="4256" y="4385"/>
                    <a:pt x="4350" y="4588"/>
                    <a:pt x="4365" y="4805"/>
                  </a:cubicBezTo>
                  <a:cubicBezTo>
                    <a:pt x="4372" y="4910"/>
                    <a:pt x="4415" y="5011"/>
                    <a:pt x="4491" y="5084"/>
                  </a:cubicBezTo>
                  <a:lnTo>
                    <a:pt x="5531" y="6123"/>
                  </a:lnTo>
                  <a:lnTo>
                    <a:pt x="5904" y="5747"/>
                  </a:lnTo>
                  <a:lnTo>
                    <a:pt x="4868" y="4707"/>
                  </a:lnTo>
                  <a:cubicBezTo>
                    <a:pt x="4792" y="4635"/>
                    <a:pt x="4749" y="4537"/>
                    <a:pt x="4741" y="4432"/>
                  </a:cubicBezTo>
                  <a:cubicBezTo>
                    <a:pt x="4727" y="4215"/>
                    <a:pt x="4633" y="4008"/>
                    <a:pt x="4481" y="3856"/>
                  </a:cubicBezTo>
                  <a:lnTo>
                    <a:pt x="739" y="115"/>
                  </a:lnTo>
                  <a:cubicBezTo>
                    <a:pt x="663" y="39"/>
                    <a:pt x="563" y="1"/>
                    <a:pt x="46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5" name="Google Shape;8485;p30"/>
            <p:cNvSpPr/>
            <p:nvPr/>
          </p:nvSpPr>
          <p:spPr>
            <a:xfrm>
              <a:off x="3789740" y="2696965"/>
              <a:ext cx="79859" cy="79596"/>
            </a:xfrm>
            <a:custGeom>
              <a:rect b="b" l="l" r="r" t="t"/>
              <a:pathLst>
                <a:path extrusionOk="0" h="3036" w="3046">
                  <a:moveTo>
                    <a:pt x="2079" y="1"/>
                  </a:moveTo>
                  <a:lnTo>
                    <a:pt x="0" y="2080"/>
                  </a:lnTo>
                  <a:cubicBezTo>
                    <a:pt x="51" y="2112"/>
                    <a:pt x="94" y="2152"/>
                    <a:pt x="138" y="2195"/>
                  </a:cubicBezTo>
                  <a:lnTo>
                    <a:pt x="978" y="3036"/>
                  </a:lnTo>
                  <a:lnTo>
                    <a:pt x="3046" y="968"/>
                  </a:lnTo>
                  <a:lnTo>
                    <a:pt x="2079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6" name="Google Shape;8486;p30"/>
            <p:cNvSpPr/>
            <p:nvPr/>
          </p:nvSpPr>
          <p:spPr>
            <a:xfrm>
              <a:off x="3798182" y="2705145"/>
              <a:ext cx="86623" cy="86518"/>
            </a:xfrm>
            <a:custGeom>
              <a:rect b="b" l="l" r="r" t="t"/>
              <a:pathLst>
                <a:path extrusionOk="0" h="3300" w="3304">
                  <a:moveTo>
                    <a:pt x="2384" y="0"/>
                  </a:moveTo>
                  <a:lnTo>
                    <a:pt x="0" y="2383"/>
                  </a:lnTo>
                  <a:lnTo>
                    <a:pt x="920" y="3299"/>
                  </a:lnTo>
                  <a:lnTo>
                    <a:pt x="3303" y="920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7" name="Google Shape;8487;p30"/>
            <p:cNvSpPr/>
            <p:nvPr/>
          </p:nvSpPr>
          <p:spPr>
            <a:xfrm>
              <a:off x="3847549" y="2705145"/>
              <a:ext cx="37255" cy="37150"/>
            </a:xfrm>
            <a:custGeom>
              <a:rect b="b" l="l" r="r" t="t"/>
              <a:pathLst>
                <a:path extrusionOk="0" h="1417" w="1421">
                  <a:moveTo>
                    <a:pt x="501" y="0"/>
                  </a:moveTo>
                  <a:lnTo>
                    <a:pt x="1" y="496"/>
                  </a:lnTo>
                  <a:lnTo>
                    <a:pt x="921" y="1416"/>
                  </a:lnTo>
                  <a:lnTo>
                    <a:pt x="1420" y="920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8" name="Google Shape;8488;p30"/>
            <p:cNvSpPr/>
            <p:nvPr/>
          </p:nvSpPr>
          <p:spPr>
            <a:xfrm>
              <a:off x="3551973" y="2458937"/>
              <a:ext cx="215954" cy="204968"/>
            </a:xfrm>
            <a:custGeom>
              <a:rect b="b" l="l" r="r" t="t"/>
              <a:pathLst>
                <a:path extrusionOk="0" h="7818" w="8237">
                  <a:moveTo>
                    <a:pt x="2072" y="0"/>
                  </a:moveTo>
                  <a:lnTo>
                    <a:pt x="0" y="2068"/>
                  </a:lnTo>
                  <a:lnTo>
                    <a:pt x="1040" y="3107"/>
                  </a:lnTo>
                  <a:cubicBezTo>
                    <a:pt x="1112" y="3183"/>
                    <a:pt x="1159" y="3281"/>
                    <a:pt x="1167" y="3386"/>
                  </a:cubicBezTo>
                  <a:cubicBezTo>
                    <a:pt x="1181" y="3604"/>
                    <a:pt x="1275" y="3806"/>
                    <a:pt x="1427" y="3962"/>
                  </a:cubicBezTo>
                  <a:lnTo>
                    <a:pt x="5169" y="7703"/>
                  </a:lnTo>
                  <a:cubicBezTo>
                    <a:pt x="5245" y="7779"/>
                    <a:pt x="5345" y="7817"/>
                    <a:pt x="5446" y="7817"/>
                  </a:cubicBezTo>
                  <a:cubicBezTo>
                    <a:pt x="5546" y="7817"/>
                    <a:pt x="5647" y="7779"/>
                    <a:pt x="5723" y="7703"/>
                  </a:cubicBezTo>
                  <a:lnTo>
                    <a:pt x="5802" y="7624"/>
                  </a:lnTo>
                  <a:cubicBezTo>
                    <a:pt x="5954" y="7472"/>
                    <a:pt x="5954" y="7222"/>
                    <a:pt x="5802" y="7070"/>
                  </a:cubicBezTo>
                  <a:lnTo>
                    <a:pt x="5802" y="7070"/>
                  </a:lnTo>
                  <a:lnTo>
                    <a:pt x="5976" y="7243"/>
                  </a:lnTo>
                  <a:cubicBezTo>
                    <a:pt x="6056" y="7323"/>
                    <a:pt x="6160" y="7363"/>
                    <a:pt x="6264" y="7363"/>
                  </a:cubicBezTo>
                  <a:cubicBezTo>
                    <a:pt x="6368" y="7363"/>
                    <a:pt x="6472" y="7323"/>
                    <a:pt x="6552" y="7243"/>
                  </a:cubicBezTo>
                  <a:lnTo>
                    <a:pt x="6610" y="7189"/>
                  </a:lnTo>
                  <a:cubicBezTo>
                    <a:pt x="6769" y="7030"/>
                    <a:pt x="6769" y="6769"/>
                    <a:pt x="6610" y="6610"/>
                  </a:cubicBezTo>
                  <a:lnTo>
                    <a:pt x="6610" y="6610"/>
                  </a:lnTo>
                  <a:lnTo>
                    <a:pt x="6697" y="6697"/>
                  </a:lnTo>
                  <a:cubicBezTo>
                    <a:pt x="6777" y="6778"/>
                    <a:pt x="6882" y="6819"/>
                    <a:pt x="6989" y="6819"/>
                  </a:cubicBezTo>
                  <a:cubicBezTo>
                    <a:pt x="7095" y="6819"/>
                    <a:pt x="7202" y="6778"/>
                    <a:pt x="7284" y="6697"/>
                  </a:cubicBezTo>
                  <a:lnTo>
                    <a:pt x="7331" y="6649"/>
                  </a:lnTo>
                  <a:cubicBezTo>
                    <a:pt x="7494" y="6490"/>
                    <a:pt x="7494" y="6226"/>
                    <a:pt x="7331" y="6063"/>
                  </a:cubicBezTo>
                  <a:lnTo>
                    <a:pt x="7331" y="6063"/>
                  </a:lnTo>
                  <a:lnTo>
                    <a:pt x="7439" y="6171"/>
                  </a:lnTo>
                  <a:cubicBezTo>
                    <a:pt x="7521" y="6255"/>
                    <a:pt x="7629" y="6296"/>
                    <a:pt x="7739" y="6296"/>
                  </a:cubicBezTo>
                  <a:cubicBezTo>
                    <a:pt x="7848" y="6296"/>
                    <a:pt x="7957" y="6255"/>
                    <a:pt x="8041" y="6171"/>
                  </a:cubicBezTo>
                  <a:lnTo>
                    <a:pt x="8070" y="6139"/>
                  </a:lnTo>
                  <a:cubicBezTo>
                    <a:pt x="8236" y="5972"/>
                    <a:pt x="8236" y="5704"/>
                    <a:pt x="8070" y="5541"/>
                  </a:cubicBezTo>
                  <a:lnTo>
                    <a:pt x="4886" y="2347"/>
                  </a:lnTo>
                  <a:lnTo>
                    <a:pt x="6041" y="1880"/>
                  </a:lnTo>
                  <a:cubicBezTo>
                    <a:pt x="6291" y="1735"/>
                    <a:pt x="6414" y="1438"/>
                    <a:pt x="6335" y="1163"/>
                  </a:cubicBezTo>
                  <a:cubicBezTo>
                    <a:pt x="6335" y="1163"/>
                    <a:pt x="6183" y="921"/>
                    <a:pt x="6081" y="921"/>
                  </a:cubicBezTo>
                  <a:cubicBezTo>
                    <a:pt x="6075" y="921"/>
                    <a:pt x="6069" y="922"/>
                    <a:pt x="6063" y="924"/>
                  </a:cubicBezTo>
                  <a:cubicBezTo>
                    <a:pt x="5599" y="1068"/>
                    <a:pt x="4480" y="1152"/>
                    <a:pt x="3814" y="1188"/>
                  </a:cubicBezTo>
                  <a:cubicBezTo>
                    <a:pt x="3793" y="1189"/>
                    <a:pt x="3771" y="1190"/>
                    <a:pt x="3750" y="1190"/>
                  </a:cubicBezTo>
                  <a:cubicBezTo>
                    <a:pt x="3497" y="1190"/>
                    <a:pt x="3250" y="1110"/>
                    <a:pt x="3046" y="960"/>
                  </a:cubicBezTo>
                  <a:cubicBezTo>
                    <a:pt x="2999" y="924"/>
                    <a:pt x="2952" y="884"/>
                    <a:pt x="2912" y="844"/>
                  </a:cubicBezTo>
                  <a:lnTo>
                    <a:pt x="207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9" name="Google Shape;8489;p30"/>
            <p:cNvSpPr/>
            <p:nvPr/>
          </p:nvSpPr>
          <p:spPr>
            <a:xfrm>
              <a:off x="3551973" y="2503349"/>
              <a:ext cx="154893" cy="160530"/>
            </a:xfrm>
            <a:custGeom>
              <a:rect b="b" l="l" r="r" t="t"/>
              <a:pathLst>
                <a:path extrusionOk="0" h="6123" w="5908">
                  <a:moveTo>
                    <a:pt x="377" y="1"/>
                  </a:moveTo>
                  <a:lnTo>
                    <a:pt x="0" y="374"/>
                  </a:lnTo>
                  <a:lnTo>
                    <a:pt x="1040" y="1413"/>
                  </a:lnTo>
                  <a:cubicBezTo>
                    <a:pt x="1116" y="1489"/>
                    <a:pt x="1159" y="1587"/>
                    <a:pt x="1167" y="1692"/>
                  </a:cubicBezTo>
                  <a:cubicBezTo>
                    <a:pt x="1181" y="1910"/>
                    <a:pt x="1275" y="2112"/>
                    <a:pt x="1431" y="2268"/>
                  </a:cubicBezTo>
                  <a:lnTo>
                    <a:pt x="5169" y="6006"/>
                  </a:lnTo>
                  <a:cubicBezTo>
                    <a:pt x="5246" y="6084"/>
                    <a:pt x="5347" y="6123"/>
                    <a:pt x="5447" y="6123"/>
                  </a:cubicBezTo>
                  <a:cubicBezTo>
                    <a:pt x="5548" y="6123"/>
                    <a:pt x="5648" y="6084"/>
                    <a:pt x="5726" y="6006"/>
                  </a:cubicBezTo>
                  <a:lnTo>
                    <a:pt x="5802" y="5930"/>
                  </a:lnTo>
                  <a:cubicBezTo>
                    <a:pt x="5857" y="5875"/>
                    <a:pt x="5893" y="5810"/>
                    <a:pt x="5907" y="5738"/>
                  </a:cubicBezTo>
                  <a:lnTo>
                    <a:pt x="5907" y="5738"/>
                  </a:lnTo>
                  <a:cubicBezTo>
                    <a:pt x="5879" y="5744"/>
                    <a:pt x="5851" y="5747"/>
                    <a:pt x="5823" y="5747"/>
                  </a:cubicBezTo>
                  <a:cubicBezTo>
                    <a:pt x="5720" y="5747"/>
                    <a:pt x="5619" y="5707"/>
                    <a:pt x="5545" y="5633"/>
                  </a:cubicBezTo>
                  <a:lnTo>
                    <a:pt x="1804" y="1892"/>
                  </a:lnTo>
                  <a:cubicBezTo>
                    <a:pt x="1652" y="1736"/>
                    <a:pt x="1558" y="1533"/>
                    <a:pt x="1543" y="1316"/>
                  </a:cubicBezTo>
                  <a:cubicBezTo>
                    <a:pt x="1536" y="1211"/>
                    <a:pt x="1489" y="1113"/>
                    <a:pt x="1416" y="1037"/>
                  </a:cubicBezTo>
                  <a:lnTo>
                    <a:pt x="377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0" name="Google Shape;8490;p30"/>
            <p:cNvSpPr/>
            <p:nvPr/>
          </p:nvSpPr>
          <p:spPr>
            <a:xfrm>
              <a:off x="3551973" y="2458937"/>
              <a:ext cx="79963" cy="79675"/>
            </a:xfrm>
            <a:custGeom>
              <a:rect b="b" l="l" r="r" t="t"/>
              <a:pathLst>
                <a:path extrusionOk="0" h="3039" w="3050">
                  <a:moveTo>
                    <a:pt x="2072" y="0"/>
                  </a:moveTo>
                  <a:lnTo>
                    <a:pt x="0" y="2068"/>
                  </a:lnTo>
                  <a:lnTo>
                    <a:pt x="971" y="3039"/>
                  </a:lnTo>
                  <a:lnTo>
                    <a:pt x="3050" y="960"/>
                  </a:lnTo>
                  <a:cubicBezTo>
                    <a:pt x="2999" y="924"/>
                    <a:pt x="2952" y="884"/>
                    <a:pt x="2912" y="844"/>
                  </a:cubicBezTo>
                  <a:lnTo>
                    <a:pt x="2072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1" name="Google Shape;8491;p30"/>
            <p:cNvSpPr/>
            <p:nvPr/>
          </p:nvSpPr>
          <p:spPr>
            <a:xfrm>
              <a:off x="3536872" y="2443835"/>
              <a:ext cx="86623" cy="86623"/>
            </a:xfrm>
            <a:custGeom>
              <a:rect b="b" l="l" r="r" t="t"/>
              <a:pathLst>
                <a:path extrusionOk="0" h="3304" w="3304">
                  <a:moveTo>
                    <a:pt x="2384" y="0"/>
                  </a:moveTo>
                  <a:lnTo>
                    <a:pt x="0" y="2383"/>
                  </a:lnTo>
                  <a:lnTo>
                    <a:pt x="920" y="3303"/>
                  </a:lnTo>
                  <a:lnTo>
                    <a:pt x="3303" y="920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2" name="Google Shape;8492;p30"/>
            <p:cNvSpPr/>
            <p:nvPr/>
          </p:nvSpPr>
          <p:spPr>
            <a:xfrm>
              <a:off x="3536872" y="2493203"/>
              <a:ext cx="37150" cy="37255"/>
            </a:xfrm>
            <a:custGeom>
              <a:rect b="b" l="l" r="r" t="t"/>
              <a:pathLst>
                <a:path extrusionOk="0" h="1421" w="1417">
                  <a:moveTo>
                    <a:pt x="500" y="0"/>
                  </a:moveTo>
                  <a:lnTo>
                    <a:pt x="0" y="500"/>
                  </a:lnTo>
                  <a:lnTo>
                    <a:pt x="920" y="1420"/>
                  </a:lnTo>
                  <a:lnTo>
                    <a:pt x="1417" y="92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3" name="Google Shape;8493;p30"/>
            <p:cNvSpPr/>
            <p:nvPr/>
          </p:nvSpPr>
          <p:spPr>
            <a:xfrm>
              <a:off x="3663739" y="2458937"/>
              <a:ext cx="205860" cy="214852"/>
            </a:xfrm>
            <a:custGeom>
              <a:rect b="b" l="l" r="r" t="t"/>
              <a:pathLst>
                <a:path extrusionOk="0" h="8195" w="7852">
                  <a:moveTo>
                    <a:pt x="5784" y="0"/>
                  </a:moveTo>
                  <a:lnTo>
                    <a:pt x="4748" y="1039"/>
                  </a:lnTo>
                  <a:cubicBezTo>
                    <a:pt x="4672" y="1112"/>
                    <a:pt x="4574" y="1159"/>
                    <a:pt x="4469" y="1166"/>
                  </a:cubicBezTo>
                  <a:cubicBezTo>
                    <a:pt x="4252" y="1181"/>
                    <a:pt x="4046" y="1275"/>
                    <a:pt x="3893" y="1427"/>
                  </a:cubicBezTo>
                  <a:lnTo>
                    <a:pt x="152" y="5168"/>
                  </a:lnTo>
                  <a:cubicBezTo>
                    <a:pt x="0" y="5320"/>
                    <a:pt x="0" y="5570"/>
                    <a:pt x="152" y="5722"/>
                  </a:cubicBezTo>
                  <a:lnTo>
                    <a:pt x="232" y="5802"/>
                  </a:lnTo>
                  <a:cubicBezTo>
                    <a:pt x="308" y="5878"/>
                    <a:pt x="408" y="5916"/>
                    <a:pt x="509" y="5916"/>
                  </a:cubicBezTo>
                  <a:cubicBezTo>
                    <a:pt x="609" y="5916"/>
                    <a:pt x="710" y="5878"/>
                    <a:pt x="786" y="5802"/>
                  </a:cubicBezTo>
                  <a:lnTo>
                    <a:pt x="786" y="5802"/>
                  </a:lnTo>
                  <a:lnTo>
                    <a:pt x="612" y="5976"/>
                  </a:lnTo>
                  <a:cubicBezTo>
                    <a:pt x="453" y="6135"/>
                    <a:pt x="453" y="6392"/>
                    <a:pt x="612" y="6552"/>
                  </a:cubicBezTo>
                  <a:lnTo>
                    <a:pt x="666" y="6610"/>
                  </a:lnTo>
                  <a:cubicBezTo>
                    <a:pt x="746" y="6689"/>
                    <a:pt x="851" y="6729"/>
                    <a:pt x="956" y="6729"/>
                  </a:cubicBezTo>
                  <a:cubicBezTo>
                    <a:pt x="1061" y="6729"/>
                    <a:pt x="1166" y="6689"/>
                    <a:pt x="1246" y="6610"/>
                  </a:cubicBezTo>
                  <a:lnTo>
                    <a:pt x="1246" y="6610"/>
                  </a:lnTo>
                  <a:lnTo>
                    <a:pt x="1159" y="6697"/>
                  </a:lnTo>
                  <a:cubicBezTo>
                    <a:pt x="996" y="6856"/>
                    <a:pt x="996" y="7120"/>
                    <a:pt x="1159" y="7283"/>
                  </a:cubicBezTo>
                  <a:lnTo>
                    <a:pt x="1202" y="7330"/>
                  </a:lnTo>
                  <a:cubicBezTo>
                    <a:pt x="1284" y="7410"/>
                    <a:pt x="1391" y="7450"/>
                    <a:pt x="1498" y="7450"/>
                  </a:cubicBezTo>
                  <a:cubicBezTo>
                    <a:pt x="1604" y="7450"/>
                    <a:pt x="1711" y="7410"/>
                    <a:pt x="1793" y="7330"/>
                  </a:cubicBezTo>
                  <a:lnTo>
                    <a:pt x="1793" y="7330"/>
                  </a:lnTo>
                  <a:lnTo>
                    <a:pt x="1684" y="7439"/>
                  </a:lnTo>
                  <a:cubicBezTo>
                    <a:pt x="1518" y="7602"/>
                    <a:pt x="1518" y="7874"/>
                    <a:pt x="1684" y="8040"/>
                  </a:cubicBezTo>
                  <a:lnTo>
                    <a:pt x="1717" y="8069"/>
                  </a:lnTo>
                  <a:cubicBezTo>
                    <a:pt x="1798" y="8152"/>
                    <a:pt x="1907" y="8194"/>
                    <a:pt x="2016" y="8194"/>
                  </a:cubicBezTo>
                  <a:cubicBezTo>
                    <a:pt x="2125" y="8194"/>
                    <a:pt x="2235" y="8152"/>
                    <a:pt x="2318" y="8069"/>
                  </a:cubicBezTo>
                  <a:lnTo>
                    <a:pt x="5505" y="4882"/>
                  </a:lnTo>
                  <a:lnTo>
                    <a:pt x="5976" y="6041"/>
                  </a:lnTo>
                  <a:cubicBezTo>
                    <a:pt x="6088" y="6239"/>
                    <a:pt x="6298" y="6355"/>
                    <a:pt x="6519" y="6355"/>
                  </a:cubicBezTo>
                  <a:cubicBezTo>
                    <a:pt x="6577" y="6355"/>
                    <a:pt x="6635" y="6347"/>
                    <a:pt x="6693" y="6331"/>
                  </a:cubicBezTo>
                  <a:cubicBezTo>
                    <a:pt x="6693" y="6331"/>
                    <a:pt x="6965" y="6161"/>
                    <a:pt x="6932" y="6059"/>
                  </a:cubicBezTo>
                  <a:cubicBezTo>
                    <a:pt x="6784" y="5599"/>
                    <a:pt x="6704" y="4480"/>
                    <a:pt x="6668" y="3810"/>
                  </a:cubicBezTo>
                  <a:cubicBezTo>
                    <a:pt x="6653" y="3538"/>
                    <a:pt x="6733" y="3267"/>
                    <a:pt x="6896" y="3046"/>
                  </a:cubicBezTo>
                  <a:cubicBezTo>
                    <a:pt x="6928" y="2995"/>
                    <a:pt x="6968" y="2952"/>
                    <a:pt x="7012" y="2908"/>
                  </a:cubicBezTo>
                  <a:lnTo>
                    <a:pt x="7852" y="2068"/>
                  </a:lnTo>
                  <a:lnTo>
                    <a:pt x="5784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4" name="Google Shape;8494;p30"/>
            <p:cNvSpPr/>
            <p:nvPr/>
          </p:nvSpPr>
          <p:spPr>
            <a:xfrm>
              <a:off x="3790002" y="2459015"/>
              <a:ext cx="79596" cy="79885"/>
            </a:xfrm>
            <a:custGeom>
              <a:rect b="b" l="l" r="r" t="t"/>
              <a:pathLst>
                <a:path extrusionOk="0" h="3047" w="3036">
                  <a:moveTo>
                    <a:pt x="968" y="1"/>
                  </a:moveTo>
                  <a:lnTo>
                    <a:pt x="1" y="968"/>
                  </a:lnTo>
                  <a:lnTo>
                    <a:pt x="2080" y="3046"/>
                  </a:lnTo>
                  <a:cubicBezTo>
                    <a:pt x="2112" y="2999"/>
                    <a:pt x="2152" y="2952"/>
                    <a:pt x="2196" y="2909"/>
                  </a:cubicBezTo>
                  <a:lnTo>
                    <a:pt x="3036" y="2069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5" name="Google Shape;8495;p30"/>
            <p:cNvSpPr/>
            <p:nvPr/>
          </p:nvSpPr>
          <p:spPr>
            <a:xfrm>
              <a:off x="3663739" y="2459015"/>
              <a:ext cx="161526" cy="154893"/>
            </a:xfrm>
            <a:custGeom>
              <a:rect b="b" l="l" r="r" t="t"/>
              <a:pathLst>
                <a:path extrusionOk="0" h="5908" w="6161">
                  <a:moveTo>
                    <a:pt x="5784" y="1"/>
                  </a:moveTo>
                  <a:lnTo>
                    <a:pt x="4748" y="1040"/>
                  </a:lnTo>
                  <a:cubicBezTo>
                    <a:pt x="4672" y="1112"/>
                    <a:pt x="4574" y="1160"/>
                    <a:pt x="4469" y="1167"/>
                  </a:cubicBezTo>
                  <a:cubicBezTo>
                    <a:pt x="4252" y="1181"/>
                    <a:pt x="4046" y="1272"/>
                    <a:pt x="3893" y="1428"/>
                  </a:cubicBezTo>
                  <a:lnTo>
                    <a:pt x="152" y="5169"/>
                  </a:lnTo>
                  <a:cubicBezTo>
                    <a:pt x="0" y="5321"/>
                    <a:pt x="0" y="5571"/>
                    <a:pt x="152" y="5723"/>
                  </a:cubicBezTo>
                  <a:lnTo>
                    <a:pt x="232" y="5803"/>
                  </a:lnTo>
                  <a:cubicBezTo>
                    <a:pt x="283" y="5853"/>
                    <a:pt x="351" y="5890"/>
                    <a:pt x="424" y="5908"/>
                  </a:cubicBezTo>
                  <a:cubicBezTo>
                    <a:pt x="391" y="5774"/>
                    <a:pt x="431" y="5636"/>
                    <a:pt x="529" y="5542"/>
                  </a:cubicBezTo>
                  <a:lnTo>
                    <a:pt x="4270" y="1801"/>
                  </a:lnTo>
                  <a:cubicBezTo>
                    <a:pt x="4422" y="1649"/>
                    <a:pt x="4629" y="1554"/>
                    <a:pt x="4846" y="1540"/>
                  </a:cubicBezTo>
                  <a:cubicBezTo>
                    <a:pt x="4947" y="1533"/>
                    <a:pt x="5049" y="1486"/>
                    <a:pt x="5121" y="1413"/>
                  </a:cubicBezTo>
                  <a:lnTo>
                    <a:pt x="6161" y="377"/>
                  </a:lnTo>
                  <a:lnTo>
                    <a:pt x="5784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6" name="Google Shape;8496;p30"/>
            <p:cNvSpPr/>
            <p:nvPr/>
          </p:nvSpPr>
          <p:spPr>
            <a:xfrm>
              <a:off x="3798182" y="2443835"/>
              <a:ext cx="86518" cy="86623"/>
            </a:xfrm>
            <a:custGeom>
              <a:rect b="b" l="l" r="r" t="t"/>
              <a:pathLst>
                <a:path extrusionOk="0" h="3304" w="3300">
                  <a:moveTo>
                    <a:pt x="920" y="0"/>
                  </a:moveTo>
                  <a:lnTo>
                    <a:pt x="0" y="920"/>
                  </a:lnTo>
                  <a:lnTo>
                    <a:pt x="2384" y="3303"/>
                  </a:lnTo>
                  <a:lnTo>
                    <a:pt x="3300" y="2383"/>
                  </a:lnTo>
                  <a:lnTo>
                    <a:pt x="920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7" name="Google Shape;8497;p30"/>
            <p:cNvSpPr/>
            <p:nvPr/>
          </p:nvSpPr>
          <p:spPr>
            <a:xfrm>
              <a:off x="3798182" y="2443835"/>
              <a:ext cx="37150" cy="37150"/>
            </a:xfrm>
            <a:custGeom>
              <a:rect b="b" l="l" r="r" t="t"/>
              <a:pathLst>
                <a:path extrusionOk="0" h="1417" w="1417">
                  <a:moveTo>
                    <a:pt x="920" y="0"/>
                  </a:moveTo>
                  <a:lnTo>
                    <a:pt x="0" y="920"/>
                  </a:lnTo>
                  <a:lnTo>
                    <a:pt x="500" y="1416"/>
                  </a:lnTo>
                  <a:lnTo>
                    <a:pt x="1417" y="500"/>
                  </a:lnTo>
                  <a:lnTo>
                    <a:pt x="9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8" name="Google Shape;8498;p30"/>
            <p:cNvSpPr/>
            <p:nvPr/>
          </p:nvSpPr>
          <p:spPr>
            <a:xfrm>
              <a:off x="3552052" y="2561709"/>
              <a:ext cx="205886" cy="214852"/>
            </a:xfrm>
            <a:custGeom>
              <a:rect b="b" l="l" r="r" t="t"/>
              <a:pathLst>
                <a:path extrusionOk="0" h="8195" w="7853">
                  <a:moveTo>
                    <a:pt x="5836" y="1"/>
                  </a:moveTo>
                  <a:cubicBezTo>
                    <a:pt x="5727" y="1"/>
                    <a:pt x="5618" y="42"/>
                    <a:pt x="5535" y="125"/>
                  </a:cubicBezTo>
                  <a:lnTo>
                    <a:pt x="2348" y="3313"/>
                  </a:lnTo>
                  <a:lnTo>
                    <a:pt x="1877" y="2157"/>
                  </a:lnTo>
                  <a:cubicBezTo>
                    <a:pt x="1762" y="1956"/>
                    <a:pt x="1554" y="1839"/>
                    <a:pt x="1333" y="1839"/>
                  </a:cubicBezTo>
                  <a:cubicBezTo>
                    <a:pt x="1276" y="1839"/>
                    <a:pt x="1218" y="1847"/>
                    <a:pt x="1160" y="1864"/>
                  </a:cubicBezTo>
                  <a:cubicBezTo>
                    <a:pt x="1160" y="1864"/>
                    <a:pt x="888" y="2034"/>
                    <a:pt x="921" y="2136"/>
                  </a:cubicBezTo>
                  <a:cubicBezTo>
                    <a:pt x="1069" y="2595"/>
                    <a:pt x="1149" y="3715"/>
                    <a:pt x="1185" y="4385"/>
                  </a:cubicBezTo>
                  <a:cubicBezTo>
                    <a:pt x="1200" y="4660"/>
                    <a:pt x="1120" y="4928"/>
                    <a:pt x="957" y="5152"/>
                  </a:cubicBezTo>
                  <a:cubicBezTo>
                    <a:pt x="921" y="5199"/>
                    <a:pt x="881" y="5243"/>
                    <a:pt x="841" y="5286"/>
                  </a:cubicBezTo>
                  <a:lnTo>
                    <a:pt x="1" y="6127"/>
                  </a:lnTo>
                  <a:lnTo>
                    <a:pt x="2069" y="8195"/>
                  </a:lnTo>
                  <a:lnTo>
                    <a:pt x="3105" y="7159"/>
                  </a:lnTo>
                  <a:cubicBezTo>
                    <a:pt x="3181" y="7083"/>
                    <a:pt x="3279" y="7039"/>
                    <a:pt x="3384" y="7032"/>
                  </a:cubicBezTo>
                  <a:cubicBezTo>
                    <a:pt x="3601" y="7014"/>
                    <a:pt x="3804" y="6923"/>
                    <a:pt x="3959" y="6768"/>
                  </a:cubicBezTo>
                  <a:lnTo>
                    <a:pt x="7701" y="3026"/>
                  </a:lnTo>
                  <a:cubicBezTo>
                    <a:pt x="7853" y="2874"/>
                    <a:pt x="7853" y="2628"/>
                    <a:pt x="7701" y="2472"/>
                  </a:cubicBezTo>
                  <a:lnTo>
                    <a:pt x="7621" y="2396"/>
                  </a:lnTo>
                  <a:cubicBezTo>
                    <a:pt x="7545" y="2318"/>
                    <a:pt x="7444" y="2279"/>
                    <a:pt x="7344" y="2279"/>
                  </a:cubicBezTo>
                  <a:cubicBezTo>
                    <a:pt x="7244" y="2279"/>
                    <a:pt x="7144" y="2318"/>
                    <a:pt x="7068" y="2395"/>
                  </a:cubicBezTo>
                  <a:lnTo>
                    <a:pt x="7068" y="2395"/>
                  </a:lnTo>
                  <a:lnTo>
                    <a:pt x="7241" y="2219"/>
                  </a:lnTo>
                  <a:cubicBezTo>
                    <a:pt x="7400" y="2059"/>
                    <a:pt x="7400" y="1802"/>
                    <a:pt x="7241" y="1643"/>
                  </a:cubicBezTo>
                  <a:lnTo>
                    <a:pt x="7186" y="1589"/>
                  </a:lnTo>
                  <a:cubicBezTo>
                    <a:pt x="7107" y="1507"/>
                    <a:pt x="7002" y="1466"/>
                    <a:pt x="6897" y="1466"/>
                  </a:cubicBezTo>
                  <a:cubicBezTo>
                    <a:pt x="6795" y="1466"/>
                    <a:pt x="6692" y="1505"/>
                    <a:pt x="6614" y="1582"/>
                  </a:cubicBezTo>
                  <a:lnTo>
                    <a:pt x="6614" y="1582"/>
                  </a:lnTo>
                  <a:lnTo>
                    <a:pt x="6694" y="1502"/>
                  </a:lnTo>
                  <a:cubicBezTo>
                    <a:pt x="6857" y="1339"/>
                    <a:pt x="6857" y="1074"/>
                    <a:pt x="6694" y="911"/>
                  </a:cubicBezTo>
                  <a:lnTo>
                    <a:pt x="6647" y="868"/>
                  </a:lnTo>
                  <a:cubicBezTo>
                    <a:pt x="6567" y="786"/>
                    <a:pt x="6461" y="746"/>
                    <a:pt x="6355" y="746"/>
                  </a:cubicBezTo>
                  <a:cubicBezTo>
                    <a:pt x="6248" y="746"/>
                    <a:pt x="6142" y="786"/>
                    <a:pt x="6060" y="868"/>
                  </a:cubicBezTo>
                  <a:lnTo>
                    <a:pt x="6169" y="759"/>
                  </a:lnTo>
                  <a:cubicBezTo>
                    <a:pt x="6335" y="593"/>
                    <a:pt x="6335" y="325"/>
                    <a:pt x="6169" y="158"/>
                  </a:cubicBezTo>
                  <a:lnTo>
                    <a:pt x="6136" y="125"/>
                  </a:lnTo>
                  <a:cubicBezTo>
                    <a:pt x="6053" y="42"/>
                    <a:pt x="5944" y="1"/>
                    <a:pt x="5836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9" name="Google Shape;8499;p30"/>
            <p:cNvSpPr/>
            <p:nvPr/>
          </p:nvSpPr>
          <p:spPr>
            <a:xfrm>
              <a:off x="3596412" y="2621773"/>
              <a:ext cx="161526" cy="154893"/>
            </a:xfrm>
            <a:custGeom>
              <a:rect b="b" l="l" r="r" t="t"/>
              <a:pathLst>
                <a:path extrusionOk="0" h="5908" w="6161">
                  <a:moveTo>
                    <a:pt x="5737" y="0"/>
                  </a:moveTo>
                  <a:cubicBezTo>
                    <a:pt x="5766" y="131"/>
                    <a:pt x="5726" y="268"/>
                    <a:pt x="5632" y="362"/>
                  </a:cubicBezTo>
                  <a:lnTo>
                    <a:pt x="1891" y="4104"/>
                  </a:lnTo>
                  <a:cubicBezTo>
                    <a:pt x="1739" y="4256"/>
                    <a:pt x="1532" y="4350"/>
                    <a:pt x="1315" y="4364"/>
                  </a:cubicBezTo>
                  <a:cubicBezTo>
                    <a:pt x="1210" y="4372"/>
                    <a:pt x="1112" y="4415"/>
                    <a:pt x="1040" y="4491"/>
                  </a:cubicBezTo>
                  <a:lnTo>
                    <a:pt x="0" y="5531"/>
                  </a:lnTo>
                  <a:lnTo>
                    <a:pt x="377" y="5907"/>
                  </a:lnTo>
                  <a:lnTo>
                    <a:pt x="1413" y="4868"/>
                  </a:lnTo>
                  <a:cubicBezTo>
                    <a:pt x="1489" y="4792"/>
                    <a:pt x="1587" y="4748"/>
                    <a:pt x="1692" y="4741"/>
                  </a:cubicBezTo>
                  <a:cubicBezTo>
                    <a:pt x="1909" y="4727"/>
                    <a:pt x="2112" y="4632"/>
                    <a:pt x="2267" y="4480"/>
                  </a:cubicBezTo>
                  <a:lnTo>
                    <a:pt x="6009" y="739"/>
                  </a:lnTo>
                  <a:cubicBezTo>
                    <a:pt x="6161" y="583"/>
                    <a:pt x="6161" y="337"/>
                    <a:pt x="6009" y="185"/>
                  </a:cubicBezTo>
                  <a:lnTo>
                    <a:pt x="5929" y="105"/>
                  </a:lnTo>
                  <a:cubicBezTo>
                    <a:pt x="5878" y="51"/>
                    <a:pt x="5810" y="15"/>
                    <a:pt x="5737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0" name="Google Shape;8500;p30"/>
            <p:cNvSpPr/>
            <p:nvPr/>
          </p:nvSpPr>
          <p:spPr>
            <a:xfrm>
              <a:off x="3552052" y="2696782"/>
              <a:ext cx="79596" cy="79780"/>
            </a:xfrm>
            <a:custGeom>
              <a:rect b="b" l="l" r="r" t="t"/>
              <a:pathLst>
                <a:path extrusionOk="0" h="3043" w="3036">
                  <a:moveTo>
                    <a:pt x="957" y="0"/>
                  </a:moveTo>
                  <a:cubicBezTo>
                    <a:pt x="921" y="47"/>
                    <a:pt x="881" y="91"/>
                    <a:pt x="841" y="134"/>
                  </a:cubicBezTo>
                  <a:lnTo>
                    <a:pt x="1" y="975"/>
                  </a:lnTo>
                  <a:lnTo>
                    <a:pt x="2069" y="3043"/>
                  </a:lnTo>
                  <a:lnTo>
                    <a:pt x="3036" y="207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1" name="Google Shape;8501;p30"/>
            <p:cNvSpPr/>
            <p:nvPr/>
          </p:nvSpPr>
          <p:spPr>
            <a:xfrm>
              <a:off x="3536872" y="2705145"/>
              <a:ext cx="86623" cy="86518"/>
            </a:xfrm>
            <a:custGeom>
              <a:rect b="b" l="l" r="r" t="t"/>
              <a:pathLst>
                <a:path extrusionOk="0" h="3300" w="3304">
                  <a:moveTo>
                    <a:pt x="920" y="0"/>
                  </a:moveTo>
                  <a:lnTo>
                    <a:pt x="0" y="920"/>
                  </a:lnTo>
                  <a:lnTo>
                    <a:pt x="2384" y="3299"/>
                  </a:lnTo>
                  <a:lnTo>
                    <a:pt x="3303" y="2383"/>
                  </a:lnTo>
                  <a:lnTo>
                    <a:pt x="920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2" name="Google Shape;8502;p30"/>
            <p:cNvSpPr/>
            <p:nvPr/>
          </p:nvSpPr>
          <p:spPr>
            <a:xfrm>
              <a:off x="3586345" y="2754513"/>
              <a:ext cx="37150" cy="37150"/>
            </a:xfrm>
            <a:custGeom>
              <a:rect b="b" l="l" r="r" t="t"/>
              <a:pathLst>
                <a:path extrusionOk="0" h="1417" w="1417">
                  <a:moveTo>
                    <a:pt x="917" y="0"/>
                  </a:moveTo>
                  <a:lnTo>
                    <a:pt x="0" y="920"/>
                  </a:lnTo>
                  <a:lnTo>
                    <a:pt x="497" y="1416"/>
                  </a:lnTo>
                  <a:lnTo>
                    <a:pt x="1416" y="50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3" name="Google Shape;8503;p30"/>
            <p:cNvSpPr/>
            <p:nvPr/>
          </p:nvSpPr>
          <p:spPr>
            <a:xfrm>
              <a:off x="3531183" y="2438618"/>
              <a:ext cx="359416" cy="358315"/>
            </a:xfrm>
            <a:custGeom>
              <a:rect b="b" l="l" r="r" t="t"/>
              <a:pathLst>
                <a:path extrusionOk="0" h="13667" w="13709">
                  <a:moveTo>
                    <a:pt x="11104" y="482"/>
                  </a:moveTo>
                  <a:lnTo>
                    <a:pt x="13201" y="2582"/>
                  </a:lnTo>
                  <a:lnTo>
                    <a:pt x="12568" y="3216"/>
                  </a:lnTo>
                  <a:lnTo>
                    <a:pt x="12553" y="3202"/>
                  </a:lnTo>
                  <a:lnTo>
                    <a:pt x="10489" y="1137"/>
                  </a:lnTo>
                  <a:lnTo>
                    <a:pt x="10474" y="1123"/>
                  </a:lnTo>
                  <a:lnTo>
                    <a:pt x="11104" y="482"/>
                  </a:lnTo>
                  <a:close/>
                  <a:moveTo>
                    <a:pt x="3361" y="1557"/>
                  </a:moveTo>
                  <a:lnTo>
                    <a:pt x="3560" y="1760"/>
                  </a:lnTo>
                  <a:cubicBezTo>
                    <a:pt x="3821" y="2021"/>
                    <a:pt x="4173" y="2164"/>
                    <a:pt x="4540" y="2164"/>
                  </a:cubicBezTo>
                  <a:cubicBezTo>
                    <a:pt x="4566" y="2164"/>
                    <a:pt x="4592" y="2164"/>
                    <a:pt x="4618" y="2162"/>
                  </a:cubicBezTo>
                  <a:cubicBezTo>
                    <a:pt x="5375" y="2122"/>
                    <a:pt x="6360" y="2046"/>
                    <a:pt x="6852" y="1912"/>
                  </a:cubicBezTo>
                  <a:cubicBezTo>
                    <a:pt x="6885" y="1945"/>
                    <a:pt x="6914" y="1981"/>
                    <a:pt x="6939" y="2021"/>
                  </a:cubicBezTo>
                  <a:cubicBezTo>
                    <a:pt x="6979" y="2198"/>
                    <a:pt x="6900" y="2383"/>
                    <a:pt x="6744" y="2477"/>
                  </a:cubicBezTo>
                  <a:lnTo>
                    <a:pt x="5599" y="2941"/>
                  </a:lnTo>
                  <a:cubicBezTo>
                    <a:pt x="5469" y="2995"/>
                    <a:pt x="5433" y="3165"/>
                    <a:pt x="5534" y="3267"/>
                  </a:cubicBezTo>
                  <a:lnTo>
                    <a:pt x="6570" y="4303"/>
                  </a:lnTo>
                  <a:lnTo>
                    <a:pt x="6219" y="4650"/>
                  </a:lnTo>
                  <a:lnTo>
                    <a:pt x="5860" y="4295"/>
                  </a:lnTo>
                  <a:cubicBezTo>
                    <a:pt x="5816" y="4249"/>
                    <a:pt x="5766" y="4230"/>
                    <a:pt x="5718" y="4230"/>
                  </a:cubicBezTo>
                  <a:cubicBezTo>
                    <a:pt x="5562" y="4230"/>
                    <a:pt x="5428" y="4434"/>
                    <a:pt x="5578" y="4578"/>
                  </a:cubicBezTo>
                  <a:lnTo>
                    <a:pt x="5936" y="4936"/>
                  </a:lnTo>
                  <a:lnTo>
                    <a:pt x="5585" y="5284"/>
                  </a:lnTo>
                  <a:lnTo>
                    <a:pt x="5005" y="4705"/>
                  </a:lnTo>
                  <a:cubicBezTo>
                    <a:pt x="4961" y="4659"/>
                    <a:pt x="4911" y="4639"/>
                    <a:pt x="4864" y="4639"/>
                  </a:cubicBezTo>
                  <a:cubicBezTo>
                    <a:pt x="4708" y="4639"/>
                    <a:pt x="4573" y="4843"/>
                    <a:pt x="4723" y="4987"/>
                  </a:cubicBezTo>
                  <a:lnTo>
                    <a:pt x="5302" y="5567"/>
                  </a:lnTo>
                  <a:lnTo>
                    <a:pt x="4951" y="5918"/>
                  </a:lnTo>
                  <a:lnTo>
                    <a:pt x="4596" y="5559"/>
                  </a:lnTo>
                  <a:cubicBezTo>
                    <a:pt x="4551" y="5513"/>
                    <a:pt x="4501" y="5494"/>
                    <a:pt x="4453" y="5494"/>
                  </a:cubicBezTo>
                  <a:cubicBezTo>
                    <a:pt x="4296" y="5494"/>
                    <a:pt x="4163" y="5698"/>
                    <a:pt x="4310" y="5842"/>
                  </a:cubicBezTo>
                  <a:lnTo>
                    <a:pt x="4669" y="6200"/>
                  </a:lnTo>
                  <a:lnTo>
                    <a:pt x="4321" y="6552"/>
                  </a:lnTo>
                  <a:lnTo>
                    <a:pt x="2365" y="4596"/>
                  </a:lnTo>
                  <a:cubicBezTo>
                    <a:pt x="2246" y="4473"/>
                    <a:pt x="2173" y="4317"/>
                    <a:pt x="2162" y="4147"/>
                  </a:cubicBezTo>
                  <a:cubicBezTo>
                    <a:pt x="2151" y="3995"/>
                    <a:pt x="2086" y="3850"/>
                    <a:pt x="1978" y="3741"/>
                  </a:cubicBezTo>
                  <a:lnTo>
                    <a:pt x="1579" y="3343"/>
                  </a:lnTo>
                  <a:lnTo>
                    <a:pt x="3361" y="1557"/>
                  </a:lnTo>
                  <a:close/>
                  <a:moveTo>
                    <a:pt x="9388" y="7117"/>
                  </a:moveTo>
                  <a:lnTo>
                    <a:pt x="11343" y="9072"/>
                  </a:lnTo>
                  <a:cubicBezTo>
                    <a:pt x="11463" y="9192"/>
                    <a:pt x="11535" y="9351"/>
                    <a:pt x="11546" y="9521"/>
                  </a:cubicBezTo>
                  <a:cubicBezTo>
                    <a:pt x="11550" y="9597"/>
                    <a:pt x="11572" y="9670"/>
                    <a:pt x="11601" y="9739"/>
                  </a:cubicBezTo>
                  <a:cubicBezTo>
                    <a:pt x="11633" y="9811"/>
                    <a:pt x="11677" y="9873"/>
                    <a:pt x="11731" y="9927"/>
                  </a:cubicBezTo>
                  <a:lnTo>
                    <a:pt x="12129" y="10322"/>
                  </a:lnTo>
                  <a:lnTo>
                    <a:pt x="10340" y="12111"/>
                  </a:lnTo>
                  <a:lnTo>
                    <a:pt x="10145" y="11908"/>
                  </a:lnTo>
                  <a:cubicBezTo>
                    <a:pt x="9884" y="11647"/>
                    <a:pt x="9531" y="11500"/>
                    <a:pt x="9163" y="11500"/>
                  </a:cubicBezTo>
                  <a:cubicBezTo>
                    <a:pt x="9138" y="11500"/>
                    <a:pt x="9112" y="11501"/>
                    <a:pt x="9087" y="11503"/>
                  </a:cubicBezTo>
                  <a:cubicBezTo>
                    <a:pt x="8330" y="11546"/>
                    <a:pt x="7345" y="11622"/>
                    <a:pt x="6852" y="11756"/>
                  </a:cubicBezTo>
                  <a:cubicBezTo>
                    <a:pt x="6820" y="11723"/>
                    <a:pt x="6791" y="11687"/>
                    <a:pt x="6766" y="11647"/>
                  </a:cubicBezTo>
                  <a:cubicBezTo>
                    <a:pt x="6726" y="11466"/>
                    <a:pt x="6805" y="11285"/>
                    <a:pt x="6961" y="11191"/>
                  </a:cubicBezTo>
                  <a:lnTo>
                    <a:pt x="8106" y="10727"/>
                  </a:lnTo>
                  <a:cubicBezTo>
                    <a:pt x="8236" y="10673"/>
                    <a:pt x="8272" y="10499"/>
                    <a:pt x="8171" y="10398"/>
                  </a:cubicBezTo>
                  <a:lnTo>
                    <a:pt x="7139" y="9366"/>
                  </a:lnTo>
                  <a:lnTo>
                    <a:pt x="7486" y="9014"/>
                  </a:lnTo>
                  <a:lnTo>
                    <a:pt x="7845" y="9373"/>
                  </a:lnTo>
                  <a:cubicBezTo>
                    <a:pt x="7888" y="9416"/>
                    <a:pt x="7937" y="9434"/>
                    <a:pt x="7983" y="9434"/>
                  </a:cubicBezTo>
                  <a:cubicBezTo>
                    <a:pt x="8137" y="9434"/>
                    <a:pt x="8269" y="9235"/>
                    <a:pt x="8127" y="9090"/>
                  </a:cubicBezTo>
                  <a:lnTo>
                    <a:pt x="7769" y="8732"/>
                  </a:lnTo>
                  <a:lnTo>
                    <a:pt x="8120" y="8381"/>
                  </a:lnTo>
                  <a:lnTo>
                    <a:pt x="8700" y="8964"/>
                  </a:lnTo>
                  <a:cubicBezTo>
                    <a:pt x="8744" y="9010"/>
                    <a:pt x="8794" y="9029"/>
                    <a:pt x="8841" y="9029"/>
                  </a:cubicBezTo>
                  <a:cubicBezTo>
                    <a:pt x="8997" y="9029"/>
                    <a:pt x="9132" y="8825"/>
                    <a:pt x="8982" y="8681"/>
                  </a:cubicBezTo>
                  <a:lnTo>
                    <a:pt x="8403" y="8098"/>
                  </a:lnTo>
                  <a:lnTo>
                    <a:pt x="8638" y="7863"/>
                  </a:lnTo>
                  <a:lnTo>
                    <a:pt x="8645" y="7855"/>
                  </a:lnTo>
                  <a:lnTo>
                    <a:pt x="8754" y="7750"/>
                  </a:lnTo>
                  <a:lnTo>
                    <a:pt x="9112" y="8109"/>
                  </a:lnTo>
                  <a:cubicBezTo>
                    <a:pt x="9156" y="8151"/>
                    <a:pt x="9203" y="8168"/>
                    <a:pt x="9249" y="8168"/>
                  </a:cubicBezTo>
                  <a:cubicBezTo>
                    <a:pt x="9403" y="8168"/>
                    <a:pt x="9534" y="7971"/>
                    <a:pt x="9395" y="7823"/>
                  </a:cubicBezTo>
                  <a:lnTo>
                    <a:pt x="9036" y="7468"/>
                  </a:lnTo>
                  <a:lnTo>
                    <a:pt x="9388" y="7117"/>
                  </a:lnTo>
                  <a:close/>
                  <a:moveTo>
                    <a:pt x="1134" y="10452"/>
                  </a:moveTo>
                  <a:lnTo>
                    <a:pt x="1148" y="10463"/>
                  </a:lnTo>
                  <a:lnTo>
                    <a:pt x="3213" y="12531"/>
                  </a:lnTo>
                  <a:lnTo>
                    <a:pt x="3231" y="12546"/>
                  </a:lnTo>
                  <a:lnTo>
                    <a:pt x="2601" y="13183"/>
                  </a:lnTo>
                  <a:lnTo>
                    <a:pt x="500" y="11086"/>
                  </a:lnTo>
                  <a:lnTo>
                    <a:pt x="1134" y="10452"/>
                  </a:lnTo>
                  <a:close/>
                  <a:moveTo>
                    <a:pt x="12564" y="10456"/>
                  </a:moveTo>
                  <a:lnTo>
                    <a:pt x="13198" y="11090"/>
                  </a:lnTo>
                  <a:lnTo>
                    <a:pt x="11104" y="13183"/>
                  </a:lnTo>
                  <a:lnTo>
                    <a:pt x="10471" y="12549"/>
                  </a:lnTo>
                  <a:lnTo>
                    <a:pt x="10485" y="12535"/>
                  </a:lnTo>
                  <a:lnTo>
                    <a:pt x="12549" y="10470"/>
                  </a:lnTo>
                  <a:lnTo>
                    <a:pt x="12564" y="10456"/>
                  </a:lnTo>
                  <a:close/>
                  <a:moveTo>
                    <a:pt x="2602" y="1"/>
                  </a:moveTo>
                  <a:cubicBezTo>
                    <a:pt x="2551" y="1"/>
                    <a:pt x="2499" y="20"/>
                    <a:pt x="2459" y="58"/>
                  </a:cubicBezTo>
                  <a:lnTo>
                    <a:pt x="1673" y="847"/>
                  </a:lnTo>
                  <a:cubicBezTo>
                    <a:pt x="1524" y="992"/>
                    <a:pt x="1658" y="1195"/>
                    <a:pt x="1814" y="1195"/>
                  </a:cubicBezTo>
                  <a:cubicBezTo>
                    <a:pt x="1862" y="1195"/>
                    <a:pt x="1912" y="1176"/>
                    <a:pt x="1956" y="1130"/>
                  </a:cubicBezTo>
                  <a:lnTo>
                    <a:pt x="2601" y="482"/>
                  </a:lnTo>
                  <a:lnTo>
                    <a:pt x="3234" y="1115"/>
                  </a:lnTo>
                  <a:lnTo>
                    <a:pt x="3220" y="1130"/>
                  </a:lnTo>
                  <a:lnTo>
                    <a:pt x="1155" y="3194"/>
                  </a:lnTo>
                  <a:lnTo>
                    <a:pt x="1141" y="3209"/>
                  </a:lnTo>
                  <a:lnTo>
                    <a:pt x="507" y="2575"/>
                  </a:lnTo>
                  <a:lnTo>
                    <a:pt x="1402" y="1680"/>
                  </a:lnTo>
                  <a:cubicBezTo>
                    <a:pt x="1551" y="1536"/>
                    <a:pt x="1417" y="1333"/>
                    <a:pt x="1261" y="1333"/>
                  </a:cubicBezTo>
                  <a:cubicBezTo>
                    <a:pt x="1213" y="1333"/>
                    <a:pt x="1163" y="1352"/>
                    <a:pt x="1119" y="1398"/>
                  </a:cubicBezTo>
                  <a:lnTo>
                    <a:pt x="83" y="2434"/>
                  </a:lnTo>
                  <a:cubicBezTo>
                    <a:pt x="4" y="2513"/>
                    <a:pt x="4" y="2640"/>
                    <a:pt x="83" y="2716"/>
                  </a:cubicBezTo>
                  <a:lnTo>
                    <a:pt x="996" y="3643"/>
                  </a:lnTo>
                  <a:cubicBezTo>
                    <a:pt x="1034" y="3683"/>
                    <a:pt x="1085" y="3703"/>
                    <a:pt x="1136" y="3703"/>
                  </a:cubicBezTo>
                  <a:cubicBezTo>
                    <a:pt x="1187" y="3703"/>
                    <a:pt x="1239" y="3683"/>
                    <a:pt x="1279" y="3643"/>
                  </a:cubicBezTo>
                  <a:lnTo>
                    <a:pt x="1293" y="3629"/>
                  </a:lnTo>
                  <a:lnTo>
                    <a:pt x="1691" y="4027"/>
                  </a:lnTo>
                  <a:cubicBezTo>
                    <a:pt x="1731" y="4067"/>
                    <a:pt x="1757" y="4118"/>
                    <a:pt x="1760" y="4176"/>
                  </a:cubicBezTo>
                  <a:cubicBezTo>
                    <a:pt x="1778" y="4440"/>
                    <a:pt x="1891" y="4690"/>
                    <a:pt x="2079" y="4878"/>
                  </a:cubicBezTo>
                  <a:lnTo>
                    <a:pt x="4035" y="6834"/>
                  </a:lnTo>
                  <a:lnTo>
                    <a:pt x="3216" y="7653"/>
                  </a:lnTo>
                  <a:lnTo>
                    <a:pt x="2865" y="6776"/>
                  </a:lnTo>
                  <a:cubicBezTo>
                    <a:pt x="2861" y="6769"/>
                    <a:pt x="2854" y="6762"/>
                    <a:pt x="2850" y="6751"/>
                  </a:cubicBezTo>
                  <a:cubicBezTo>
                    <a:pt x="2701" y="6489"/>
                    <a:pt x="2424" y="6335"/>
                    <a:pt x="2133" y="6335"/>
                  </a:cubicBezTo>
                  <a:cubicBezTo>
                    <a:pt x="2057" y="6335"/>
                    <a:pt x="1981" y="6345"/>
                    <a:pt x="1905" y="6367"/>
                  </a:cubicBezTo>
                  <a:cubicBezTo>
                    <a:pt x="1887" y="6371"/>
                    <a:pt x="1869" y="6381"/>
                    <a:pt x="1854" y="6389"/>
                  </a:cubicBezTo>
                  <a:cubicBezTo>
                    <a:pt x="1670" y="6505"/>
                    <a:pt x="1463" y="6686"/>
                    <a:pt x="1529" y="6888"/>
                  </a:cubicBezTo>
                  <a:cubicBezTo>
                    <a:pt x="1634" y="7218"/>
                    <a:pt x="1724" y="8000"/>
                    <a:pt x="1786" y="9090"/>
                  </a:cubicBezTo>
                  <a:cubicBezTo>
                    <a:pt x="1800" y="9369"/>
                    <a:pt x="1695" y="9641"/>
                    <a:pt x="1496" y="9840"/>
                  </a:cubicBezTo>
                  <a:lnTo>
                    <a:pt x="1297" y="10039"/>
                  </a:lnTo>
                  <a:lnTo>
                    <a:pt x="1282" y="10025"/>
                  </a:lnTo>
                  <a:cubicBezTo>
                    <a:pt x="1242" y="9985"/>
                    <a:pt x="1191" y="9965"/>
                    <a:pt x="1139" y="9965"/>
                  </a:cubicBezTo>
                  <a:cubicBezTo>
                    <a:pt x="1088" y="9965"/>
                    <a:pt x="1036" y="9985"/>
                    <a:pt x="996" y="10025"/>
                  </a:cubicBezTo>
                  <a:lnTo>
                    <a:pt x="80" y="10941"/>
                  </a:lnTo>
                  <a:cubicBezTo>
                    <a:pt x="0" y="11021"/>
                    <a:pt x="0" y="11148"/>
                    <a:pt x="80" y="11227"/>
                  </a:cubicBezTo>
                  <a:lnTo>
                    <a:pt x="2463" y="13607"/>
                  </a:lnTo>
                  <a:cubicBezTo>
                    <a:pt x="2501" y="13647"/>
                    <a:pt x="2552" y="13666"/>
                    <a:pt x="2603" y="13666"/>
                  </a:cubicBezTo>
                  <a:cubicBezTo>
                    <a:pt x="2654" y="13666"/>
                    <a:pt x="2706" y="13647"/>
                    <a:pt x="2745" y="13607"/>
                  </a:cubicBezTo>
                  <a:lnTo>
                    <a:pt x="3662" y="12690"/>
                  </a:lnTo>
                  <a:cubicBezTo>
                    <a:pt x="3741" y="12611"/>
                    <a:pt x="3741" y="12484"/>
                    <a:pt x="3662" y="12408"/>
                  </a:cubicBezTo>
                  <a:lnTo>
                    <a:pt x="3647" y="12390"/>
                  </a:lnTo>
                  <a:lnTo>
                    <a:pt x="4046" y="11991"/>
                  </a:lnTo>
                  <a:cubicBezTo>
                    <a:pt x="4085" y="11952"/>
                    <a:pt x="4140" y="11930"/>
                    <a:pt x="4194" y="11926"/>
                  </a:cubicBezTo>
                  <a:cubicBezTo>
                    <a:pt x="4277" y="11919"/>
                    <a:pt x="4357" y="11905"/>
                    <a:pt x="4437" y="11879"/>
                  </a:cubicBezTo>
                  <a:cubicBezTo>
                    <a:pt x="4513" y="11857"/>
                    <a:pt x="4589" y="11825"/>
                    <a:pt x="4661" y="11785"/>
                  </a:cubicBezTo>
                  <a:cubicBezTo>
                    <a:pt x="4857" y="11675"/>
                    <a:pt x="4748" y="11407"/>
                    <a:pt x="4570" y="11407"/>
                  </a:cubicBezTo>
                  <a:cubicBezTo>
                    <a:pt x="4537" y="11407"/>
                    <a:pt x="4502" y="11416"/>
                    <a:pt x="4466" y="11437"/>
                  </a:cubicBezTo>
                  <a:cubicBezTo>
                    <a:pt x="4419" y="11463"/>
                    <a:pt x="4372" y="11481"/>
                    <a:pt x="4321" y="11495"/>
                  </a:cubicBezTo>
                  <a:cubicBezTo>
                    <a:pt x="4274" y="11510"/>
                    <a:pt x="4223" y="11521"/>
                    <a:pt x="4169" y="11524"/>
                  </a:cubicBezTo>
                  <a:cubicBezTo>
                    <a:pt x="4017" y="11535"/>
                    <a:pt x="3872" y="11600"/>
                    <a:pt x="3763" y="11709"/>
                  </a:cubicBezTo>
                  <a:lnTo>
                    <a:pt x="3361" y="12111"/>
                  </a:lnTo>
                  <a:lnTo>
                    <a:pt x="1576" y="10325"/>
                  </a:lnTo>
                  <a:lnTo>
                    <a:pt x="1778" y="10123"/>
                  </a:lnTo>
                  <a:cubicBezTo>
                    <a:pt x="2054" y="9844"/>
                    <a:pt x="2202" y="9463"/>
                    <a:pt x="2180" y="9069"/>
                  </a:cubicBezTo>
                  <a:cubicBezTo>
                    <a:pt x="2141" y="8312"/>
                    <a:pt x="2065" y="7323"/>
                    <a:pt x="1927" y="6834"/>
                  </a:cubicBezTo>
                  <a:cubicBezTo>
                    <a:pt x="1963" y="6802"/>
                    <a:pt x="1999" y="6773"/>
                    <a:pt x="2039" y="6747"/>
                  </a:cubicBezTo>
                  <a:cubicBezTo>
                    <a:pt x="2070" y="6740"/>
                    <a:pt x="2100" y="6737"/>
                    <a:pt x="2131" y="6737"/>
                  </a:cubicBezTo>
                  <a:cubicBezTo>
                    <a:pt x="2278" y="6737"/>
                    <a:pt x="2418" y="6814"/>
                    <a:pt x="2496" y="6943"/>
                  </a:cubicBezTo>
                  <a:lnTo>
                    <a:pt x="2959" y="8084"/>
                  </a:lnTo>
                  <a:cubicBezTo>
                    <a:pt x="2990" y="8165"/>
                    <a:pt x="3067" y="8211"/>
                    <a:pt x="3145" y="8211"/>
                  </a:cubicBezTo>
                  <a:cubicBezTo>
                    <a:pt x="3195" y="8211"/>
                    <a:pt x="3245" y="8192"/>
                    <a:pt x="3285" y="8152"/>
                  </a:cubicBezTo>
                  <a:lnTo>
                    <a:pt x="5349" y="6088"/>
                  </a:lnTo>
                  <a:lnTo>
                    <a:pt x="6356" y="5081"/>
                  </a:lnTo>
                  <a:lnTo>
                    <a:pt x="6360" y="5078"/>
                  </a:lnTo>
                  <a:lnTo>
                    <a:pt x="6364" y="5074"/>
                  </a:lnTo>
                  <a:lnTo>
                    <a:pt x="6472" y="4965"/>
                  </a:lnTo>
                  <a:cubicBezTo>
                    <a:pt x="6516" y="4922"/>
                    <a:pt x="6573" y="4900"/>
                    <a:pt x="6630" y="4900"/>
                  </a:cubicBezTo>
                  <a:cubicBezTo>
                    <a:pt x="6688" y="4900"/>
                    <a:pt x="6746" y="4922"/>
                    <a:pt x="6791" y="4965"/>
                  </a:cubicBezTo>
                  <a:lnTo>
                    <a:pt x="6820" y="4998"/>
                  </a:lnTo>
                  <a:cubicBezTo>
                    <a:pt x="6907" y="5085"/>
                    <a:pt x="6907" y="5226"/>
                    <a:pt x="6820" y="5313"/>
                  </a:cubicBezTo>
                  <a:lnTo>
                    <a:pt x="6070" y="6063"/>
                  </a:lnTo>
                  <a:lnTo>
                    <a:pt x="5697" y="6436"/>
                  </a:lnTo>
                  <a:lnTo>
                    <a:pt x="4314" y="7826"/>
                  </a:lnTo>
                  <a:cubicBezTo>
                    <a:pt x="4171" y="7972"/>
                    <a:pt x="4304" y="8168"/>
                    <a:pt x="4459" y="8168"/>
                  </a:cubicBezTo>
                  <a:cubicBezTo>
                    <a:pt x="4505" y="8168"/>
                    <a:pt x="4553" y="8151"/>
                    <a:pt x="4596" y="8109"/>
                  </a:cubicBezTo>
                  <a:lnTo>
                    <a:pt x="6997" y="5704"/>
                  </a:lnTo>
                  <a:cubicBezTo>
                    <a:pt x="7019" y="5682"/>
                    <a:pt x="7044" y="5668"/>
                    <a:pt x="7073" y="5657"/>
                  </a:cubicBezTo>
                  <a:cubicBezTo>
                    <a:pt x="7099" y="5647"/>
                    <a:pt x="7125" y="5642"/>
                    <a:pt x="7151" y="5642"/>
                  </a:cubicBezTo>
                  <a:cubicBezTo>
                    <a:pt x="7207" y="5642"/>
                    <a:pt x="7262" y="5665"/>
                    <a:pt x="7302" y="5704"/>
                  </a:cubicBezTo>
                  <a:lnTo>
                    <a:pt x="7349" y="5751"/>
                  </a:lnTo>
                  <a:cubicBezTo>
                    <a:pt x="7432" y="5835"/>
                    <a:pt x="7432" y="5965"/>
                    <a:pt x="7352" y="6052"/>
                  </a:cubicBezTo>
                  <a:lnTo>
                    <a:pt x="6161" y="7243"/>
                  </a:lnTo>
                  <a:lnTo>
                    <a:pt x="6077" y="7323"/>
                  </a:lnTo>
                  <a:lnTo>
                    <a:pt x="4723" y="8678"/>
                  </a:lnTo>
                  <a:cubicBezTo>
                    <a:pt x="4584" y="8822"/>
                    <a:pt x="4714" y="9021"/>
                    <a:pt x="4868" y="9021"/>
                  </a:cubicBezTo>
                  <a:cubicBezTo>
                    <a:pt x="4914" y="9021"/>
                    <a:pt x="4962" y="9003"/>
                    <a:pt x="5005" y="8960"/>
                  </a:cubicBezTo>
                  <a:lnTo>
                    <a:pt x="6360" y="7606"/>
                  </a:lnTo>
                  <a:lnTo>
                    <a:pt x="7544" y="6425"/>
                  </a:lnTo>
                  <a:cubicBezTo>
                    <a:pt x="7584" y="6383"/>
                    <a:pt x="7637" y="6362"/>
                    <a:pt x="7690" y="6362"/>
                  </a:cubicBezTo>
                  <a:cubicBezTo>
                    <a:pt x="7742" y="6362"/>
                    <a:pt x="7796" y="6383"/>
                    <a:pt x="7838" y="6425"/>
                  </a:cubicBezTo>
                  <a:lnTo>
                    <a:pt x="7892" y="6479"/>
                  </a:lnTo>
                  <a:cubicBezTo>
                    <a:pt x="7972" y="6559"/>
                    <a:pt x="7975" y="6689"/>
                    <a:pt x="7896" y="6773"/>
                  </a:cubicBezTo>
                  <a:lnTo>
                    <a:pt x="6704" y="7964"/>
                  </a:lnTo>
                  <a:lnTo>
                    <a:pt x="5578" y="9090"/>
                  </a:lnTo>
                  <a:cubicBezTo>
                    <a:pt x="5435" y="9235"/>
                    <a:pt x="5568" y="9432"/>
                    <a:pt x="5723" y="9432"/>
                  </a:cubicBezTo>
                  <a:cubicBezTo>
                    <a:pt x="5769" y="9432"/>
                    <a:pt x="5817" y="9415"/>
                    <a:pt x="5860" y="9373"/>
                  </a:cubicBezTo>
                  <a:lnTo>
                    <a:pt x="8001" y="7229"/>
                  </a:lnTo>
                  <a:cubicBezTo>
                    <a:pt x="8039" y="7194"/>
                    <a:pt x="8089" y="7175"/>
                    <a:pt x="8139" y="7175"/>
                  </a:cubicBezTo>
                  <a:cubicBezTo>
                    <a:pt x="8151" y="7175"/>
                    <a:pt x="8163" y="7176"/>
                    <a:pt x="8174" y="7178"/>
                  </a:cubicBezTo>
                  <a:cubicBezTo>
                    <a:pt x="8214" y="7185"/>
                    <a:pt x="8247" y="7204"/>
                    <a:pt x="8272" y="7229"/>
                  </a:cubicBezTo>
                  <a:lnTo>
                    <a:pt x="8352" y="7309"/>
                  </a:lnTo>
                  <a:cubicBezTo>
                    <a:pt x="8424" y="7385"/>
                    <a:pt x="8428" y="7504"/>
                    <a:pt x="8355" y="7580"/>
                  </a:cubicBezTo>
                  <a:lnTo>
                    <a:pt x="8348" y="7584"/>
                  </a:lnTo>
                  <a:lnTo>
                    <a:pt x="6711" y="9224"/>
                  </a:lnTo>
                  <a:lnTo>
                    <a:pt x="4998" y="10938"/>
                  </a:lnTo>
                  <a:cubicBezTo>
                    <a:pt x="4859" y="11083"/>
                    <a:pt x="4990" y="11279"/>
                    <a:pt x="5145" y="11279"/>
                  </a:cubicBezTo>
                  <a:cubicBezTo>
                    <a:pt x="5192" y="11279"/>
                    <a:pt x="5240" y="11262"/>
                    <a:pt x="5284" y="11220"/>
                  </a:cubicBezTo>
                  <a:lnTo>
                    <a:pt x="6852" y="9648"/>
                  </a:lnTo>
                  <a:lnTo>
                    <a:pt x="7671" y="10470"/>
                  </a:lnTo>
                  <a:lnTo>
                    <a:pt x="6794" y="10825"/>
                  </a:lnTo>
                  <a:cubicBezTo>
                    <a:pt x="6787" y="10829"/>
                    <a:pt x="6780" y="10833"/>
                    <a:pt x="6773" y="10836"/>
                  </a:cubicBezTo>
                  <a:cubicBezTo>
                    <a:pt x="6440" y="11024"/>
                    <a:pt x="6280" y="11416"/>
                    <a:pt x="6385" y="11781"/>
                  </a:cubicBezTo>
                  <a:cubicBezTo>
                    <a:pt x="6392" y="11799"/>
                    <a:pt x="6400" y="11818"/>
                    <a:pt x="6407" y="11836"/>
                  </a:cubicBezTo>
                  <a:cubicBezTo>
                    <a:pt x="6508" y="11993"/>
                    <a:pt x="6658" y="12170"/>
                    <a:pt x="6832" y="12170"/>
                  </a:cubicBezTo>
                  <a:cubicBezTo>
                    <a:pt x="6858" y="12170"/>
                    <a:pt x="6884" y="12166"/>
                    <a:pt x="6910" y="12158"/>
                  </a:cubicBezTo>
                  <a:cubicBezTo>
                    <a:pt x="7240" y="12053"/>
                    <a:pt x="8019" y="11962"/>
                    <a:pt x="9109" y="11905"/>
                  </a:cubicBezTo>
                  <a:cubicBezTo>
                    <a:pt x="9129" y="11903"/>
                    <a:pt x="9150" y="11903"/>
                    <a:pt x="9171" y="11903"/>
                  </a:cubicBezTo>
                  <a:cubicBezTo>
                    <a:pt x="9428" y="11903"/>
                    <a:pt x="9674" y="12006"/>
                    <a:pt x="9858" y="12191"/>
                  </a:cubicBezTo>
                  <a:lnTo>
                    <a:pt x="10058" y="12390"/>
                  </a:lnTo>
                  <a:lnTo>
                    <a:pt x="10043" y="12408"/>
                  </a:lnTo>
                  <a:cubicBezTo>
                    <a:pt x="9967" y="12484"/>
                    <a:pt x="9967" y="12611"/>
                    <a:pt x="10043" y="12690"/>
                  </a:cubicBezTo>
                  <a:lnTo>
                    <a:pt x="10963" y="13607"/>
                  </a:lnTo>
                  <a:cubicBezTo>
                    <a:pt x="11001" y="13647"/>
                    <a:pt x="11052" y="13666"/>
                    <a:pt x="11103" y="13666"/>
                  </a:cubicBezTo>
                  <a:cubicBezTo>
                    <a:pt x="11154" y="13666"/>
                    <a:pt x="11206" y="13647"/>
                    <a:pt x="11246" y="13607"/>
                  </a:cubicBezTo>
                  <a:lnTo>
                    <a:pt x="13629" y="11227"/>
                  </a:lnTo>
                  <a:cubicBezTo>
                    <a:pt x="13705" y="11148"/>
                    <a:pt x="13705" y="11021"/>
                    <a:pt x="13629" y="10941"/>
                  </a:cubicBezTo>
                  <a:lnTo>
                    <a:pt x="12709" y="10025"/>
                  </a:lnTo>
                  <a:cubicBezTo>
                    <a:pt x="12669" y="9985"/>
                    <a:pt x="12617" y="9965"/>
                    <a:pt x="12566" y="9965"/>
                  </a:cubicBezTo>
                  <a:cubicBezTo>
                    <a:pt x="12515" y="9965"/>
                    <a:pt x="12464" y="9985"/>
                    <a:pt x="12426" y="10025"/>
                  </a:cubicBezTo>
                  <a:lnTo>
                    <a:pt x="12408" y="10039"/>
                  </a:lnTo>
                  <a:lnTo>
                    <a:pt x="12013" y="9641"/>
                  </a:lnTo>
                  <a:cubicBezTo>
                    <a:pt x="11992" y="9623"/>
                    <a:pt x="11977" y="9597"/>
                    <a:pt x="11966" y="9572"/>
                  </a:cubicBezTo>
                  <a:cubicBezTo>
                    <a:pt x="11955" y="9547"/>
                    <a:pt x="11948" y="9521"/>
                    <a:pt x="11948" y="9492"/>
                  </a:cubicBezTo>
                  <a:cubicBezTo>
                    <a:pt x="11926" y="9228"/>
                    <a:pt x="11814" y="8978"/>
                    <a:pt x="11626" y="8790"/>
                  </a:cubicBezTo>
                  <a:lnTo>
                    <a:pt x="9670" y="6834"/>
                  </a:lnTo>
                  <a:lnTo>
                    <a:pt x="10489" y="6012"/>
                  </a:lnTo>
                  <a:lnTo>
                    <a:pt x="10847" y="6888"/>
                  </a:lnTo>
                  <a:cubicBezTo>
                    <a:pt x="10851" y="6899"/>
                    <a:pt x="10854" y="6907"/>
                    <a:pt x="10858" y="6914"/>
                  </a:cubicBezTo>
                  <a:cubicBezTo>
                    <a:pt x="11008" y="7178"/>
                    <a:pt x="11285" y="7333"/>
                    <a:pt x="11576" y="7333"/>
                  </a:cubicBezTo>
                  <a:cubicBezTo>
                    <a:pt x="11652" y="7333"/>
                    <a:pt x="11728" y="7323"/>
                    <a:pt x="11803" y="7301"/>
                  </a:cubicBezTo>
                  <a:cubicBezTo>
                    <a:pt x="11821" y="7294"/>
                    <a:pt x="11840" y="7287"/>
                    <a:pt x="11858" y="7276"/>
                  </a:cubicBezTo>
                  <a:cubicBezTo>
                    <a:pt x="12039" y="7164"/>
                    <a:pt x="12245" y="6983"/>
                    <a:pt x="12180" y="6776"/>
                  </a:cubicBezTo>
                  <a:cubicBezTo>
                    <a:pt x="12075" y="6450"/>
                    <a:pt x="11984" y="5668"/>
                    <a:pt x="11926" y="4578"/>
                  </a:cubicBezTo>
                  <a:cubicBezTo>
                    <a:pt x="11912" y="4299"/>
                    <a:pt x="12017" y="4024"/>
                    <a:pt x="12213" y="3828"/>
                  </a:cubicBezTo>
                  <a:lnTo>
                    <a:pt x="12412" y="3625"/>
                  </a:lnTo>
                  <a:lnTo>
                    <a:pt x="12430" y="3643"/>
                  </a:lnTo>
                  <a:cubicBezTo>
                    <a:pt x="12468" y="3681"/>
                    <a:pt x="12519" y="3700"/>
                    <a:pt x="12570" y="3700"/>
                  </a:cubicBezTo>
                  <a:cubicBezTo>
                    <a:pt x="12621" y="3700"/>
                    <a:pt x="12673" y="3681"/>
                    <a:pt x="12712" y="3643"/>
                  </a:cubicBezTo>
                  <a:lnTo>
                    <a:pt x="13629" y="2723"/>
                  </a:lnTo>
                  <a:cubicBezTo>
                    <a:pt x="13708" y="2644"/>
                    <a:pt x="13708" y="2517"/>
                    <a:pt x="13629" y="2441"/>
                  </a:cubicBezTo>
                  <a:lnTo>
                    <a:pt x="11249" y="58"/>
                  </a:lnTo>
                  <a:cubicBezTo>
                    <a:pt x="11209" y="20"/>
                    <a:pt x="11158" y="1"/>
                    <a:pt x="11106" y="1"/>
                  </a:cubicBezTo>
                  <a:cubicBezTo>
                    <a:pt x="11055" y="1"/>
                    <a:pt x="11003" y="20"/>
                    <a:pt x="10963" y="58"/>
                  </a:cubicBezTo>
                  <a:lnTo>
                    <a:pt x="10043" y="978"/>
                  </a:lnTo>
                  <a:cubicBezTo>
                    <a:pt x="9964" y="1054"/>
                    <a:pt x="9964" y="1181"/>
                    <a:pt x="10043" y="1260"/>
                  </a:cubicBezTo>
                  <a:lnTo>
                    <a:pt x="10058" y="1275"/>
                  </a:lnTo>
                  <a:lnTo>
                    <a:pt x="9659" y="1673"/>
                  </a:lnTo>
                  <a:cubicBezTo>
                    <a:pt x="9619" y="1713"/>
                    <a:pt x="9569" y="1738"/>
                    <a:pt x="9511" y="1742"/>
                  </a:cubicBezTo>
                  <a:cubicBezTo>
                    <a:pt x="9246" y="1760"/>
                    <a:pt x="8997" y="1872"/>
                    <a:pt x="8808" y="2061"/>
                  </a:cubicBezTo>
                  <a:lnTo>
                    <a:pt x="8566" y="2303"/>
                  </a:lnTo>
                  <a:cubicBezTo>
                    <a:pt x="8421" y="2451"/>
                    <a:pt x="8554" y="2652"/>
                    <a:pt x="8709" y="2652"/>
                  </a:cubicBezTo>
                  <a:cubicBezTo>
                    <a:pt x="8756" y="2652"/>
                    <a:pt x="8804" y="2633"/>
                    <a:pt x="8848" y="2589"/>
                  </a:cubicBezTo>
                  <a:lnTo>
                    <a:pt x="9091" y="2343"/>
                  </a:lnTo>
                  <a:cubicBezTo>
                    <a:pt x="9210" y="2224"/>
                    <a:pt x="9370" y="2151"/>
                    <a:pt x="9540" y="2140"/>
                  </a:cubicBezTo>
                  <a:cubicBezTo>
                    <a:pt x="9692" y="2130"/>
                    <a:pt x="9837" y="2064"/>
                    <a:pt x="9945" y="1956"/>
                  </a:cubicBezTo>
                  <a:lnTo>
                    <a:pt x="10340" y="1557"/>
                  </a:lnTo>
                  <a:lnTo>
                    <a:pt x="12126" y="3343"/>
                  </a:lnTo>
                  <a:lnTo>
                    <a:pt x="11926" y="3546"/>
                  </a:lnTo>
                  <a:cubicBezTo>
                    <a:pt x="11648" y="3824"/>
                    <a:pt x="11503" y="4205"/>
                    <a:pt x="11521" y="4600"/>
                  </a:cubicBezTo>
                  <a:cubicBezTo>
                    <a:pt x="11564" y="5356"/>
                    <a:pt x="11640" y="6345"/>
                    <a:pt x="11774" y="6834"/>
                  </a:cubicBezTo>
                  <a:cubicBezTo>
                    <a:pt x="11742" y="6867"/>
                    <a:pt x="11706" y="6896"/>
                    <a:pt x="11666" y="6921"/>
                  </a:cubicBezTo>
                  <a:cubicBezTo>
                    <a:pt x="11635" y="6928"/>
                    <a:pt x="11604" y="6931"/>
                    <a:pt x="11574" y="6931"/>
                  </a:cubicBezTo>
                  <a:cubicBezTo>
                    <a:pt x="11427" y="6931"/>
                    <a:pt x="11287" y="6854"/>
                    <a:pt x="11209" y="6725"/>
                  </a:cubicBezTo>
                  <a:lnTo>
                    <a:pt x="10746" y="5581"/>
                  </a:lnTo>
                  <a:cubicBezTo>
                    <a:pt x="10713" y="5502"/>
                    <a:pt x="10636" y="5457"/>
                    <a:pt x="10558" y="5457"/>
                  </a:cubicBezTo>
                  <a:cubicBezTo>
                    <a:pt x="10508" y="5457"/>
                    <a:pt x="10458" y="5476"/>
                    <a:pt x="10420" y="5516"/>
                  </a:cubicBezTo>
                  <a:lnTo>
                    <a:pt x="8750" y="7185"/>
                  </a:lnTo>
                  <a:cubicBezTo>
                    <a:pt x="8721" y="7127"/>
                    <a:pt x="8681" y="7073"/>
                    <a:pt x="8638" y="7026"/>
                  </a:cubicBezTo>
                  <a:lnTo>
                    <a:pt x="8558" y="6950"/>
                  </a:lnTo>
                  <a:cubicBezTo>
                    <a:pt x="8511" y="6903"/>
                    <a:pt x="8457" y="6863"/>
                    <a:pt x="8399" y="6834"/>
                  </a:cubicBezTo>
                  <a:lnTo>
                    <a:pt x="9391" y="5842"/>
                  </a:lnTo>
                  <a:cubicBezTo>
                    <a:pt x="9541" y="5698"/>
                    <a:pt x="9406" y="5494"/>
                    <a:pt x="9251" y="5494"/>
                  </a:cubicBezTo>
                  <a:cubicBezTo>
                    <a:pt x="9203" y="5494"/>
                    <a:pt x="9153" y="5513"/>
                    <a:pt x="9109" y="5559"/>
                  </a:cubicBezTo>
                  <a:lnTo>
                    <a:pt x="8301" y="6371"/>
                  </a:lnTo>
                  <a:cubicBezTo>
                    <a:pt x="8269" y="6305"/>
                    <a:pt x="8229" y="6247"/>
                    <a:pt x="8178" y="6197"/>
                  </a:cubicBezTo>
                  <a:lnTo>
                    <a:pt x="8124" y="6142"/>
                  </a:lnTo>
                  <a:cubicBezTo>
                    <a:pt x="8073" y="6092"/>
                    <a:pt x="8015" y="6048"/>
                    <a:pt x="7950" y="6019"/>
                  </a:cubicBezTo>
                  <a:lnTo>
                    <a:pt x="8982" y="4987"/>
                  </a:lnTo>
                  <a:cubicBezTo>
                    <a:pt x="9132" y="4843"/>
                    <a:pt x="8997" y="4639"/>
                    <a:pt x="8841" y="4639"/>
                  </a:cubicBezTo>
                  <a:cubicBezTo>
                    <a:pt x="8794" y="4639"/>
                    <a:pt x="8744" y="4659"/>
                    <a:pt x="8700" y="4705"/>
                  </a:cubicBezTo>
                  <a:lnTo>
                    <a:pt x="7754" y="5646"/>
                  </a:lnTo>
                  <a:cubicBezTo>
                    <a:pt x="7725" y="5581"/>
                    <a:pt x="7682" y="5519"/>
                    <a:pt x="7631" y="5465"/>
                  </a:cubicBezTo>
                  <a:lnTo>
                    <a:pt x="7584" y="5422"/>
                  </a:lnTo>
                  <a:cubicBezTo>
                    <a:pt x="7533" y="5367"/>
                    <a:pt x="7472" y="5327"/>
                    <a:pt x="7403" y="5295"/>
                  </a:cubicBezTo>
                  <a:lnTo>
                    <a:pt x="8124" y="4574"/>
                  </a:lnTo>
                  <a:cubicBezTo>
                    <a:pt x="8273" y="4430"/>
                    <a:pt x="8139" y="4227"/>
                    <a:pt x="7983" y="4227"/>
                  </a:cubicBezTo>
                  <a:cubicBezTo>
                    <a:pt x="7935" y="4227"/>
                    <a:pt x="7885" y="4246"/>
                    <a:pt x="7841" y="4292"/>
                  </a:cubicBezTo>
                  <a:lnTo>
                    <a:pt x="7236" y="4900"/>
                  </a:lnTo>
                  <a:cubicBezTo>
                    <a:pt x="7204" y="4828"/>
                    <a:pt x="7160" y="4766"/>
                    <a:pt x="7106" y="4712"/>
                  </a:cubicBezTo>
                  <a:lnTo>
                    <a:pt x="7073" y="4679"/>
                  </a:lnTo>
                  <a:cubicBezTo>
                    <a:pt x="7019" y="4625"/>
                    <a:pt x="6954" y="4581"/>
                    <a:pt x="6885" y="4549"/>
                  </a:cubicBezTo>
                  <a:lnTo>
                    <a:pt x="8290" y="3147"/>
                  </a:lnTo>
                  <a:cubicBezTo>
                    <a:pt x="8440" y="3000"/>
                    <a:pt x="8305" y="2798"/>
                    <a:pt x="8149" y="2798"/>
                  </a:cubicBezTo>
                  <a:cubicBezTo>
                    <a:pt x="8101" y="2798"/>
                    <a:pt x="8052" y="2816"/>
                    <a:pt x="8008" y="2861"/>
                  </a:cubicBezTo>
                  <a:lnTo>
                    <a:pt x="6852" y="4020"/>
                  </a:lnTo>
                  <a:lnTo>
                    <a:pt x="6034" y="3198"/>
                  </a:lnTo>
                  <a:lnTo>
                    <a:pt x="6910" y="2843"/>
                  </a:lnTo>
                  <a:cubicBezTo>
                    <a:pt x="6918" y="2839"/>
                    <a:pt x="6925" y="2836"/>
                    <a:pt x="6932" y="2832"/>
                  </a:cubicBezTo>
                  <a:cubicBezTo>
                    <a:pt x="7265" y="2640"/>
                    <a:pt x="7425" y="2249"/>
                    <a:pt x="7320" y="1883"/>
                  </a:cubicBezTo>
                  <a:cubicBezTo>
                    <a:pt x="7312" y="1865"/>
                    <a:pt x="7305" y="1847"/>
                    <a:pt x="7298" y="1833"/>
                  </a:cubicBezTo>
                  <a:cubicBezTo>
                    <a:pt x="7197" y="1672"/>
                    <a:pt x="7047" y="1498"/>
                    <a:pt x="6874" y="1498"/>
                  </a:cubicBezTo>
                  <a:cubicBezTo>
                    <a:pt x="6848" y="1498"/>
                    <a:pt x="6821" y="1502"/>
                    <a:pt x="6794" y="1510"/>
                  </a:cubicBezTo>
                  <a:cubicBezTo>
                    <a:pt x="6465" y="1615"/>
                    <a:pt x="5686" y="1706"/>
                    <a:pt x="4596" y="1764"/>
                  </a:cubicBezTo>
                  <a:cubicBezTo>
                    <a:pt x="4579" y="1765"/>
                    <a:pt x="4562" y="1765"/>
                    <a:pt x="4545" y="1765"/>
                  </a:cubicBezTo>
                  <a:cubicBezTo>
                    <a:pt x="4284" y="1765"/>
                    <a:pt x="4033" y="1661"/>
                    <a:pt x="3846" y="1478"/>
                  </a:cubicBezTo>
                  <a:lnTo>
                    <a:pt x="3647" y="1275"/>
                  </a:lnTo>
                  <a:lnTo>
                    <a:pt x="3662" y="1260"/>
                  </a:lnTo>
                  <a:cubicBezTo>
                    <a:pt x="3738" y="1181"/>
                    <a:pt x="3738" y="1054"/>
                    <a:pt x="3662" y="978"/>
                  </a:cubicBezTo>
                  <a:lnTo>
                    <a:pt x="2742" y="58"/>
                  </a:lnTo>
                  <a:cubicBezTo>
                    <a:pt x="2704" y="20"/>
                    <a:pt x="2653" y="1"/>
                    <a:pt x="2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04" name="Google Shape;8504;p30"/>
          <p:cNvGrpSpPr/>
          <p:nvPr/>
        </p:nvGrpSpPr>
        <p:grpSpPr>
          <a:xfrm>
            <a:off x="1325898" y="3666229"/>
            <a:ext cx="358288" cy="253418"/>
            <a:chOff x="1325898" y="3865479"/>
            <a:chExt cx="358288" cy="253418"/>
          </a:xfrm>
        </p:grpSpPr>
        <p:sp>
          <p:nvSpPr>
            <p:cNvPr id="8505" name="Google Shape;8505;p30"/>
            <p:cNvSpPr/>
            <p:nvPr/>
          </p:nvSpPr>
          <p:spPr>
            <a:xfrm>
              <a:off x="1442592" y="3870801"/>
              <a:ext cx="236377" cy="240021"/>
            </a:xfrm>
            <a:custGeom>
              <a:rect b="b" l="l" r="r" t="t"/>
              <a:pathLst>
                <a:path extrusionOk="0" h="9155" w="9016">
                  <a:moveTo>
                    <a:pt x="6060" y="1"/>
                  </a:moveTo>
                  <a:cubicBezTo>
                    <a:pt x="5951" y="1"/>
                    <a:pt x="5852" y="20"/>
                    <a:pt x="5821" y="83"/>
                  </a:cubicBezTo>
                  <a:cubicBezTo>
                    <a:pt x="5448" y="800"/>
                    <a:pt x="4220" y="2219"/>
                    <a:pt x="3470" y="3056"/>
                  </a:cubicBezTo>
                  <a:cubicBezTo>
                    <a:pt x="3116" y="3451"/>
                    <a:pt x="2616" y="3686"/>
                    <a:pt x="2087" y="3711"/>
                  </a:cubicBezTo>
                  <a:lnTo>
                    <a:pt x="1" y="3711"/>
                  </a:lnTo>
                  <a:lnTo>
                    <a:pt x="1" y="8601"/>
                  </a:lnTo>
                  <a:lnTo>
                    <a:pt x="2460" y="8601"/>
                  </a:lnTo>
                  <a:cubicBezTo>
                    <a:pt x="2634" y="8601"/>
                    <a:pt x="2804" y="8666"/>
                    <a:pt x="2938" y="8782"/>
                  </a:cubicBezTo>
                  <a:cubicBezTo>
                    <a:pt x="3210" y="9021"/>
                    <a:pt x="3565" y="9151"/>
                    <a:pt x="3927" y="9155"/>
                  </a:cubicBezTo>
                  <a:lnTo>
                    <a:pt x="7433" y="9155"/>
                  </a:lnTo>
                  <a:cubicBezTo>
                    <a:pt x="7795" y="9155"/>
                    <a:pt x="8088" y="8858"/>
                    <a:pt x="8088" y="8496"/>
                  </a:cubicBezTo>
                  <a:lnTo>
                    <a:pt x="8088" y="8311"/>
                  </a:lnTo>
                  <a:cubicBezTo>
                    <a:pt x="8088" y="7949"/>
                    <a:pt x="7795" y="7656"/>
                    <a:pt x="7433" y="7656"/>
                  </a:cubicBezTo>
                  <a:lnTo>
                    <a:pt x="7845" y="7656"/>
                  </a:lnTo>
                  <a:cubicBezTo>
                    <a:pt x="8222" y="7656"/>
                    <a:pt x="8526" y="7348"/>
                    <a:pt x="8526" y="6971"/>
                  </a:cubicBezTo>
                  <a:lnTo>
                    <a:pt x="8526" y="6841"/>
                  </a:lnTo>
                  <a:cubicBezTo>
                    <a:pt x="8526" y="6464"/>
                    <a:pt x="8222" y="6156"/>
                    <a:pt x="7845" y="6156"/>
                  </a:cubicBezTo>
                  <a:lnTo>
                    <a:pt x="8048" y="6156"/>
                  </a:lnTo>
                  <a:cubicBezTo>
                    <a:pt x="8432" y="6156"/>
                    <a:pt x="8744" y="5845"/>
                    <a:pt x="8744" y="5461"/>
                  </a:cubicBezTo>
                  <a:lnTo>
                    <a:pt x="8744" y="5356"/>
                  </a:lnTo>
                  <a:cubicBezTo>
                    <a:pt x="8744" y="4972"/>
                    <a:pt x="8432" y="4660"/>
                    <a:pt x="8048" y="4660"/>
                  </a:cubicBezTo>
                  <a:lnTo>
                    <a:pt x="8305" y="4660"/>
                  </a:lnTo>
                  <a:cubicBezTo>
                    <a:pt x="8697" y="4660"/>
                    <a:pt x="9015" y="4342"/>
                    <a:pt x="9015" y="3951"/>
                  </a:cubicBezTo>
                  <a:lnTo>
                    <a:pt x="9015" y="3874"/>
                  </a:lnTo>
                  <a:cubicBezTo>
                    <a:pt x="9015" y="3480"/>
                    <a:pt x="8697" y="3161"/>
                    <a:pt x="8305" y="3161"/>
                  </a:cubicBezTo>
                  <a:lnTo>
                    <a:pt x="6111" y="3161"/>
                  </a:lnTo>
                  <a:lnTo>
                    <a:pt x="6926" y="1238"/>
                  </a:lnTo>
                  <a:cubicBezTo>
                    <a:pt x="7049" y="771"/>
                    <a:pt x="6842" y="278"/>
                    <a:pt x="6419" y="46"/>
                  </a:cubicBezTo>
                  <a:cubicBezTo>
                    <a:pt x="6419" y="46"/>
                    <a:pt x="6228" y="1"/>
                    <a:pt x="6060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6" name="Google Shape;8506;p30"/>
            <p:cNvSpPr/>
            <p:nvPr/>
          </p:nvSpPr>
          <p:spPr>
            <a:xfrm>
              <a:off x="1442592" y="4073594"/>
              <a:ext cx="212073" cy="37229"/>
            </a:xfrm>
            <a:custGeom>
              <a:rect b="b" l="l" r="r" t="t"/>
              <a:pathLst>
                <a:path extrusionOk="0" h="1420" w="8089">
                  <a:moveTo>
                    <a:pt x="1" y="0"/>
                  </a:moveTo>
                  <a:lnTo>
                    <a:pt x="1" y="866"/>
                  </a:lnTo>
                  <a:lnTo>
                    <a:pt x="2460" y="866"/>
                  </a:lnTo>
                  <a:cubicBezTo>
                    <a:pt x="2634" y="866"/>
                    <a:pt x="2804" y="931"/>
                    <a:pt x="2938" y="1047"/>
                  </a:cubicBezTo>
                  <a:cubicBezTo>
                    <a:pt x="3210" y="1286"/>
                    <a:pt x="3565" y="1416"/>
                    <a:pt x="3927" y="1420"/>
                  </a:cubicBezTo>
                  <a:lnTo>
                    <a:pt x="7433" y="1420"/>
                  </a:lnTo>
                  <a:cubicBezTo>
                    <a:pt x="7795" y="1420"/>
                    <a:pt x="8088" y="1123"/>
                    <a:pt x="8088" y="761"/>
                  </a:cubicBezTo>
                  <a:lnTo>
                    <a:pt x="8088" y="576"/>
                  </a:lnTo>
                  <a:cubicBezTo>
                    <a:pt x="8088" y="457"/>
                    <a:pt x="8056" y="337"/>
                    <a:pt x="7994" y="236"/>
                  </a:cubicBezTo>
                  <a:cubicBezTo>
                    <a:pt x="7874" y="431"/>
                    <a:pt x="7661" y="551"/>
                    <a:pt x="7433" y="551"/>
                  </a:cubicBezTo>
                  <a:lnTo>
                    <a:pt x="3927" y="551"/>
                  </a:lnTo>
                  <a:cubicBezTo>
                    <a:pt x="3565" y="551"/>
                    <a:pt x="3210" y="420"/>
                    <a:pt x="2938" y="181"/>
                  </a:cubicBezTo>
                  <a:cubicBezTo>
                    <a:pt x="2804" y="65"/>
                    <a:pt x="2634" y="0"/>
                    <a:pt x="2460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7" name="Google Shape;8507;p30"/>
            <p:cNvSpPr/>
            <p:nvPr/>
          </p:nvSpPr>
          <p:spPr>
            <a:xfrm>
              <a:off x="1442697" y="3967990"/>
              <a:ext cx="54611" cy="128413"/>
            </a:xfrm>
            <a:custGeom>
              <a:rect b="b" l="l" r="r" t="t"/>
              <a:pathLst>
                <a:path extrusionOk="0" h="4898" w="2083">
                  <a:moveTo>
                    <a:pt x="2083" y="1"/>
                  </a:moveTo>
                  <a:cubicBezTo>
                    <a:pt x="2050" y="4"/>
                    <a:pt x="2018" y="4"/>
                    <a:pt x="1992" y="4"/>
                  </a:cubicBezTo>
                  <a:lnTo>
                    <a:pt x="0" y="4"/>
                  </a:lnTo>
                  <a:lnTo>
                    <a:pt x="0" y="4897"/>
                  </a:lnTo>
                  <a:lnTo>
                    <a:pt x="2083" y="4897"/>
                  </a:lnTo>
                  <a:lnTo>
                    <a:pt x="208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8" name="Google Shape;8508;p30"/>
            <p:cNvSpPr/>
            <p:nvPr/>
          </p:nvSpPr>
          <p:spPr>
            <a:xfrm>
              <a:off x="1416584" y="3958315"/>
              <a:ext cx="56997" cy="147762"/>
            </a:xfrm>
            <a:custGeom>
              <a:rect b="b" l="l" r="r" t="t"/>
              <a:pathLst>
                <a:path extrusionOk="0" h="5636" w="2174">
                  <a:moveTo>
                    <a:pt x="0" y="0"/>
                  </a:moveTo>
                  <a:lnTo>
                    <a:pt x="0" y="5636"/>
                  </a:lnTo>
                  <a:lnTo>
                    <a:pt x="2174" y="5636"/>
                  </a:lnTo>
                  <a:lnTo>
                    <a:pt x="2174" y="0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9" name="Google Shape;8509;p30"/>
            <p:cNvSpPr/>
            <p:nvPr/>
          </p:nvSpPr>
          <p:spPr>
            <a:xfrm>
              <a:off x="1416584" y="4075193"/>
              <a:ext cx="56997" cy="30884"/>
            </a:xfrm>
            <a:custGeom>
              <a:rect b="b" l="l" r="r" t="t"/>
              <a:pathLst>
                <a:path extrusionOk="0" h="1178" w="2174">
                  <a:moveTo>
                    <a:pt x="0" y="1"/>
                  </a:moveTo>
                  <a:lnTo>
                    <a:pt x="0" y="1178"/>
                  </a:lnTo>
                  <a:lnTo>
                    <a:pt x="2174" y="1178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0" name="Google Shape;8510;p30"/>
            <p:cNvSpPr/>
            <p:nvPr/>
          </p:nvSpPr>
          <p:spPr>
            <a:xfrm>
              <a:off x="1331115" y="3950712"/>
              <a:ext cx="89664" cy="163073"/>
            </a:xfrm>
            <a:custGeom>
              <a:rect b="b" l="l" r="r" t="t"/>
              <a:pathLst>
                <a:path extrusionOk="0" h="6220" w="3420">
                  <a:moveTo>
                    <a:pt x="1" y="1"/>
                  </a:moveTo>
                  <a:lnTo>
                    <a:pt x="1" y="6219"/>
                  </a:lnTo>
                  <a:lnTo>
                    <a:pt x="3420" y="6219"/>
                  </a:lnTo>
                  <a:lnTo>
                    <a:pt x="342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1" name="Google Shape;8511;p30"/>
            <p:cNvSpPr/>
            <p:nvPr/>
          </p:nvSpPr>
          <p:spPr>
            <a:xfrm>
              <a:off x="1331115" y="4075193"/>
              <a:ext cx="89664" cy="38487"/>
            </a:xfrm>
            <a:custGeom>
              <a:rect b="b" l="l" r="r" t="t"/>
              <a:pathLst>
                <a:path extrusionOk="0" h="1468" w="3420">
                  <a:moveTo>
                    <a:pt x="1" y="1"/>
                  </a:moveTo>
                  <a:lnTo>
                    <a:pt x="1" y="1468"/>
                  </a:lnTo>
                  <a:lnTo>
                    <a:pt x="3420" y="1468"/>
                  </a:lnTo>
                  <a:lnTo>
                    <a:pt x="342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2" name="Google Shape;8512;p30"/>
            <p:cNvSpPr/>
            <p:nvPr/>
          </p:nvSpPr>
          <p:spPr>
            <a:xfrm>
              <a:off x="1325898" y="3865479"/>
              <a:ext cx="358288" cy="253418"/>
            </a:xfrm>
            <a:custGeom>
              <a:rect b="b" l="l" r="r" t="t"/>
              <a:pathLst>
                <a:path extrusionOk="0" h="9666" w="13666">
                  <a:moveTo>
                    <a:pt x="10529" y="0"/>
                  </a:moveTo>
                  <a:cubicBezTo>
                    <a:pt x="10344" y="0"/>
                    <a:pt x="10167" y="45"/>
                    <a:pt x="10091" y="191"/>
                  </a:cubicBezTo>
                  <a:cubicBezTo>
                    <a:pt x="9725" y="898"/>
                    <a:pt x="8479" y="2332"/>
                    <a:pt x="7769" y="3121"/>
                  </a:cubicBezTo>
                  <a:cubicBezTo>
                    <a:pt x="7451" y="3476"/>
                    <a:pt x="7005" y="3686"/>
                    <a:pt x="6527" y="3712"/>
                  </a:cubicBezTo>
                  <a:lnTo>
                    <a:pt x="5835" y="3712"/>
                  </a:lnTo>
                  <a:lnTo>
                    <a:pt x="5835" y="3538"/>
                  </a:lnTo>
                  <a:cubicBezTo>
                    <a:pt x="5835" y="3429"/>
                    <a:pt x="5745" y="3339"/>
                    <a:pt x="5633" y="3339"/>
                  </a:cubicBezTo>
                  <a:lnTo>
                    <a:pt x="3818" y="3339"/>
                  </a:lnTo>
                  <a:lnTo>
                    <a:pt x="3818" y="3248"/>
                  </a:lnTo>
                  <a:cubicBezTo>
                    <a:pt x="3818" y="3136"/>
                    <a:pt x="3727" y="3049"/>
                    <a:pt x="3619" y="3049"/>
                  </a:cubicBezTo>
                  <a:lnTo>
                    <a:pt x="200" y="3049"/>
                  </a:lnTo>
                  <a:cubicBezTo>
                    <a:pt x="88" y="3049"/>
                    <a:pt x="1" y="3136"/>
                    <a:pt x="1" y="3248"/>
                  </a:cubicBezTo>
                  <a:lnTo>
                    <a:pt x="1" y="6421"/>
                  </a:lnTo>
                  <a:cubicBezTo>
                    <a:pt x="1" y="6555"/>
                    <a:pt x="100" y="6622"/>
                    <a:pt x="200" y="6622"/>
                  </a:cubicBezTo>
                  <a:cubicBezTo>
                    <a:pt x="300" y="6622"/>
                    <a:pt x="399" y="6555"/>
                    <a:pt x="399" y="6421"/>
                  </a:cubicBezTo>
                  <a:lnTo>
                    <a:pt x="399" y="3455"/>
                  </a:lnTo>
                  <a:lnTo>
                    <a:pt x="3416" y="3455"/>
                  </a:lnTo>
                  <a:lnTo>
                    <a:pt x="3416" y="9271"/>
                  </a:lnTo>
                  <a:lnTo>
                    <a:pt x="399" y="9271"/>
                  </a:lnTo>
                  <a:lnTo>
                    <a:pt x="399" y="7214"/>
                  </a:lnTo>
                  <a:cubicBezTo>
                    <a:pt x="399" y="7080"/>
                    <a:pt x="300" y="7013"/>
                    <a:pt x="200" y="7013"/>
                  </a:cubicBezTo>
                  <a:cubicBezTo>
                    <a:pt x="100" y="7013"/>
                    <a:pt x="1" y="7080"/>
                    <a:pt x="1" y="7214"/>
                  </a:cubicBezTo>
                  <a:lnTo>
                    <a:pt x="1" y="9467"/>
                  </a:lnTo>
                  <a:cubicBezTo>
                    <a:pt x="1" y="9579"/>
                    <a:pt x="88" y="9666"/>
                    <a:pt x="200" y="9666"/>
                  </a:cubicBezTo>
                  <a:lnTo>
                    <a:pt x="3619" y="9666"/>
                  </a:lnTo>
                  <a:cubicBezTo>
                    <a:pt x="3727" y="9666"/>
                    <a:pt x="3818" y="9579"/>
                    <a:pt x="3818" y="9467"/>
                  </a:cubicBezTo>
                  <a:lnTo>
                    <a:pt x="3818" y="9376"/>
                  </a:lnTo>
                  <a:lnTo>
                    <a:pt x="5633" y="9376"/>
                  </a:lnTo>
                  <a:cubicBezTo>
                    <a:pt x="5745" y="9376"/>
                    <a:pt x="5832" y="9285"/>
                    <a:pt x="5832" y="9177"/>
                  </a:cubicBezTo>
                  <a:lnTo>
                    <a:pt x="5832" y="9003"/>
                  </a:lnTo>
                  <a:lnTo>
                    <a:pt x="6911" y="9003"/>
                  </a:lnTo>
                  <a:cubicBezTo>
                    <a:pt x="7038" y="9003"/>
                    <a:pt x="7161" y="9050"/>
                    <a:pt x="7255" y="9133"/>
                  </a:cubicBezTo>
                  <a:cubicBezTo>
                    <a:pt x="7567" y="9405"/>
                    <a:pt x="7965" y="9553"/>
                    <a:pt x="8378" y="9553"/>
                  </a:cubicBezTo>
                  <a:lnTo>
                    <a:pt x="9171" y="9553"/>
                  </a:lnTo>
                  <a:cubicBezTo>
                    <a:pt x="9439" y="9553"/>
                    <a:pt x="9439" y="9155"/>
                    <a:pt x="9171" y="9155"/>
                  </a:cubicBezTo>
                  <a:lnTo>
                    <a:pt x="8378" y="9155"/>
                  </a:lnTo>
                  <a:cubicBezTo>
                    <a:pt x="8063" y="9155"/>
                    <a:pt x="7755" y="9039"/>
                    <a:pt x="7516" y="8833"/>
                  </a:cubicBezTo>
                  <a:cubicBezTo>
                    <a:pt x="7349" y="8684"/>
                    <a:pt x="7132" y="8605"/>
                    <a:pt x="6907" y="8605"/>
                  </a:cubicBezTo>
                  <a:lnTo>
                    <a:pt x="5835" y="8605"/>
                  </a:lnTo>
                  <a:lnTo>
                    <a:pt x="5835" y="5877"/>
                  </a:lnTo>
                  <a:cubicBezTo>
                    <a:pt x="5835" y="5743"/>
                    <a:pt x="5735" y="5676"/>
                    <a:pt x="5634" y="5676"/>
                  </a:cubicBezTo>
                  <a:cubicBezTo>
                    <a:pt x="5534" y="5676"/>
                    <a:pt x="5433" y="5743"/>
                    <a:pt x="5433" y="5877"/>
                  </a:cubicBezTo>
                  <a:lnTo>
                    <a:pt x="5433" y="8978"/>
                  </a:lnTo>
                  <a:lnTo>
                    <a:pt x="3818" y="8978"/>
                  </a:lnTo>
                  <a:lnTo>
                    <a:pt x="3818" y="3744"/>
                  </a:lnTo>
                  <a:lnTo>
                    <a:pt x="5433" y="3744"/>
                  </a:lnTo>
                  <a:lnTo>
                    <a:pt x="5433" y="5092"/>
                  </a:lnTo>
                  <a:cubicBezTo>
                    <a:pt x="5433" y="5224"/>
                    <a:pt x="5533" y="5290"/>
                    <a:pt x="5633" y="5290"/>
                  </a:cubicBezTo>
                  <a:cubicBezTo>
                    <a:pt x="5732" y="5290"/>
                    <a:pt x="5832" y="5224"/>
                    <a:pt x="5832" y="5092"/>
                  </a:cubicBezTo>
                  <a:lnTo>
                    <a:pt x="5832" y="4114"/>
                  </a:lnTo>
                  <a:lnTo>
                    <a:pt x="6545" y="4114"/>
                  </a:lnTo>
                  <a:cubicBezTo>
                    <a:pt x="7128" y="4081"/>
                    <a:pt x="7675" y="3820"/>
                    <a:pt x="8066" y="3389"/>
                  </a:cubicBezTo>
                  <a:cubicBezTo>
                    <a:pt x="8939" y="2419"/>
                    <a:pt x="10047" y="1122"/>
                    <a:pt x="10428" y="405"/>
                  </a:cubicBezTo>
                  <a:cubicBezTo>
                    <a:pt x="10459" y="402"/>
                    <a:pt x="10491" y="401"/>
                    <a:pt x="10523" y="401"/>
                  </a:cubicBezTo>
                  <a:cubicBezTo>
                    <a:pt x="10615" y="401"/>
                    <a:pt x="10708" y="412"/>
                    <a:pt x="10797" y="434"/>
                  </a:cubicBezTo>
                  <a:cubicBezTo>
                    <a:pt x="11119" y="626"/>
                    <a:pt x="11279" y="1010"/>
                    <a:pt x="11185" y="1376"/>
                  </a:cubicBezTo>
                  <a:lnTo>
                    <a:pt x="10373" y="3284"/>
                  </a:lnTo>
                  <a:cubicBezTo>
                    <a:pt x="10319" y="3418"/>
                    <a:pt x="10417" y="3563"/>
                    <a:pt x="10558" y="3563"/>
                  </a:cubicBezTo>
                  <a:lnTo>
                    <a:pt x="12756" y="3563"/>
                  </a:lnTo>
                  <a:cubicBezTo>
                    <a:pt x="13035" y="3563"/>
                    <a:pt x="13267" y="3791"/>
                    <a:pt x="13267" y="4074"/>
                  </a:cubicBezTo>
                  <a:lnTo>
                    <a:pt x="13267" y="4150"/>
                  </a:lnTo>
                  <a:cubicBezTo>
                    <a:pt x="13267" y="4432"/>
                    <a:pt x="13035" y="4661"/>
                    <a:pt x="12756" y="4661"/>
                  </a:cubicBezTo>
                  <a:lnTo>
                    <a:pt x="11612" y="4661"/>
                  </a:lnTo>
                  <a:cubicBezTo>
                    <a:pt x="11348" y="4661"/>
                    <a:pt x="11348" y="5063"/>
                    <a:pt x="11612" y="5063"/>
                  </a:cubicBezTo>
                  <a:lnTo>
                    <a:pt x="12499" y="5063"/>
                  </a:lnTo>
                  <a:cubicBezTo>
                    <a:pt x="12771" y="5063"/>
                    <a:pt x="12992" y="5284"/>
                    <a:pt x="12995" y="5559"/>
                  </a:cubicBezTo>
                  <a:lnTo>
                    <a:pt x="12995" y="5664"/>
                  </a:lnTo>
                  <a:cubicBezTo>
                    <a:pt x="12992" y="5935"/>
                    <a:pt x="12771" y="6156"/>
                    <a:pt x="12499" y="6160"/>
                  </a:cubicBezTo>
                  <a:lnTo>
                    <a:pt x="11612" y="6160"/>
                  </a:lnTo>
                  <a:cubicBezTo>
                    <a:pt x="11348" y="6160"/>
                    <a:pt x="11348" y="6558"/>
                    <a:pt x="11612" y="6558"/>
                  </a:cubicBezTo>
                  <a:lnTo>
                    <a:pt x="12296" y="6558"/>
                  </a:lnTo>
                  <a:cubicBezTo>
                    <a:pt x="12561" y="6558"/>
                    <a:pt x="12778" y="6776"/>
                    <a:pt x="12778" y="7044"/>
                  </a:cubicBezTo>
                  <a:lnTo>
                    <a:pt x="12778" y="7174"/>
                  </a:lnTo>
                  <a:cubicBezTo>
                    <a:pt x="12778" y="7442"/>
                    <a:pt x="12561" y="7659"/>
                    <a:pt x="12296" y="7659"/>
                  </a:cubicBezTo>
                  <a:lnTo>
                    <a:pt x="11612" y="7659"/>
                  </a:lnTo>
                  <a:cubicBezTo>
                    <a:pt x="11348" y="7659"/>
                    <a:pt x="11348" y="8058"/>
                    <a:pt x="11612" y="8058"/>
                  </a:cubicBezTo>
                  <a:lnTo>
                    <a:pt x="11884" y="8058"/>
                  </a:lnTo>
                  <a:cubicBezTo>
                    <a:pt x="12137" y="8058"/>
                    <a:pt x="12340" y="8264"/>
                    <a:pt x="12340" y="8514"/>
                  </a:cubicBezTo>
                  <a:lnTo>
                    <a:pt x="12340" y="8699"/>
                  </a:lnTo>
                  <a:cubicBezTo>
                    <a:pt x="12340" y="8952"/>
                    <a:pt x="12137" y="9155"/>
                    <a:pt x="11884" y="9155"/>
                  </a:cubicBezTo>
                  <a:lnTo>
                    <a:pt x="9960" y="9155"/>
                  </a:lnTo>
                  <a:cubicBezTo>
                    <a:pt x="9692" y="9155"/>
                    <a:pt x="9692" y="9557"/>
                    <a:pt x="9960" y="9557"/>
                  </a:cubicBezTo>
                  <a:lnTo>
                    <a:pt x="11884" y="9557"/>
                  </a:lnTo>
                  <a:cubicBezTo>
                    <a:pt x="12354" y="9557"/>
                    <a:pt x="12738" y="9173"/>
                    <a:pt x="12738" y="8699"/>
                  </a:cubicBezTo>
                  <a:lnTo>
                    <a:pt x="12738" y="8514"/>
                  </a:lnTo>
                  <a:cubicBezTo>
                    <a:pt x="12738" y="8333"/>
                    <a:pt x="12684" y="8159"/>
                    <a:pt x="12575" y="8011"/>
                  </a:cubicBezTo>
                  <a:cubicBezTo>
                    <a:pt x="12934" y="7891"/>
                    <a:pt x="13177" y="7554"/>
                    <a:pt x="13177" y="7174"/>
                  </a:cubicBezTo>
                  <a:lnTo>
                    <a:pt x="13177" y="7044"/>
                  </a:lnTo>
                  <a:cubicBezTo>
                    <a:pt x="13180" y="6819"/>
                    <a:pt x="13093" y="6605"/>
                    <a:pt x="12941" y="6442"/>
                  </a:cubicBezTo>
                  <a:cubicBezTo>
                    <a:pt x="13220" y="6283"/>
                    <a:pt x="13394" y="5986"/>
                    <a:pt x="13394" y="5664"/>
                  </a:cubicBezTo>
                  <a:lnTo>
                    <a:pt x="13394" y="5559"/>
                  </a:lnTo>
                  <a:cubicBezTo>
                    <a:pt x="13394" y="5338"/>
                    <a:pt x="13314" y="5128"/>
                    <a:pt x="13169" y="4965"/>
                  </a:cubicBezTo>
                  <a:cubicBezTo>
                    <a:pt x="13474" y="4809"/>
                    <a:pt x="13665" y="4494"/>
                    <a:pt x="13665" y="4150"/>
                  </a:cubicBezTo>
                  <a:lnTo>
                    <a:pt x="13665" y="4074"/>
                  </a:lnTo>
                  <a:cubicBezTo>
                    <a:pt x="13665" y="3574"/>
                    <a:pt x="13260" y="3165"/>
                    <a:pt x="12756" y="3165"/>
                  </a:cubicBezTo>
                  <a:lnTo>
                    <a:pt x="10862" y="3165"/>
                  </a:lnTo>
                  <a:lnTo>
                    <a:pt x="11558" y="1521"/>
                  </a:lnTo>
                  <a:cubicBezTo>
                    <a:pt x="11561" y="1510"/>
                    <a:pt x="11565" y="1502"/>
                    <a:pt x="11569" y="1495"/>
                  </a:cubicBezTo>
                  <a:cubicBezTo>
                    <a:pt x="11721" y="937"/>
                    <a:pt x="11471" y="351"/>
                    <a:pt x="10967" y="72"/>
                  </a:cubicBezTo>
                  <a:cubicBezTo>
                    <a:pt x="10949" y="61"/>
                    <a:pt x="10935" y="54"/>
                    <a:pt x="10917" y="50"/>
                  </a:cubicBezTo>
                  <a:cubicBezTo>
                    <a:pt x="10809" y="25"/>
                    <a:pt x="10667" y="0"/>
                    <a:pt x="10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13" name="Google Shape;8513;p30"/>
          <p:cNvGrpSpPr/>
          <p:nvPr/>
        </p:nvGrpSpPr>
        <p:grpSpPr>
          <a:xfrm>
            <a:off x="3121823" y="3613742"/>
            <a:ext cx="354932" cy="358524"/>
            <a:chOff x="3121823" y="3812992"/>
            <a:chExt cx="354932" cy="358524"/>
          </a:xfrm>
        </p:grpSpPr>
        <p:sp>
          <p:nvSpPr>
            <p:cNvPr id="8514" name="Google Shape;8514;p30"/>
            <p:cNvSpPr/>
            <p:nvPr/>
          </p:nvSpPr>
          <p:spPr>
            <a:xfrm>
              <a:off x="3127433" y="3915633"/>
              <a:ext cx="154238" cy="174949"/>
            </a:xfrm>
            <a:custGeom>
              <a:rect b="b" l="l" r="r" t="t"/>
              <a:pathLst>
                <a:path extrusionOk="0" h="6673" w="5883">
                  <a:moveTo>
                    <a:pt x="2350" y="0"/>
                  </a:moveTo>
                  <a:cubicBezTo>
                    <a:pt x="1796" y="0"/>
                    <a:pt x="1243" y="214"/>
                    <a:pt x="823" y="640"/>
                  </a:cubicBezTo>
                  <a:cubicBezTo>
                    <a:pt x="1" y="1480"/>
                    <a:pt x="26" y="2831"/>
                    <a:pt x="859" y="3664"/>
                  </a:cubicBezTo>
                  <a:lnTo>
                    <a:pt x="1605" y="4410"/>
                  </a:lnTo>
                  <a:cubicBezTo>
                    <a:pt x="2022" y="4830"/>
                    <a:pt x="2148" y="5453"/>
                    <a:pt x="1931" y="6000"/>
                  </a:cubicBezTo>
                  <a:cubicBezTo>
                    <a:pt x="1859" y="6177"/>
                    <a:pt x="1895" y="6377"/>
                    <a:pt x="2029" y="6514"/>
                  </a:cubicBezTo>
                  <a:lnTo>
                    <a:pt x="2050" y="6536"/>
                  </a:lnTo>
                  <a:cubicBezTo>
                    <a:pt x="2144" y="6629"/>
                    <a:pt x="2263" y="6673"/>
                    <a:pt x="2380" y="6673"/>
                  </a:cubicBezTo>
                  <a:cubicBezTo>
                    <a:pt x="2561" y="6673"/>
                    <a:pt x="2738" y="6570"/>
                    <a:pt x="2815" y="6384"/>
                  </a:cubicBezTo>
                  <a:cubicBezTo>
                    <a:pt x="3191" y="5475"/>
                    <a:pt x="2985" y="4424"/>
                    <a:pt x="2290" y="3729"/>
                  </a:cubicBezTo>
                  <a:lnTo>
                    <a:pt x="1518" y="2958"/>
                  </a:lnTo>
                  <a:cubicBezTo>
                    <a:pt x="1069" y="2509"/>
                    <a:pt x="1062" y="1777"/>
                    <a:pt x="1504" y="1321"/>
                  </a:cubicBezTo>
                  <a:cubicBezTo>
                    <a:pt x="1730" y="1085"/>
                    <a:pt x="2033" y="969"/>
                    <a:pt x="2338" y="969"/>
                  </a:cubicBezTo>
                  <a:cubicBezTo>
                    <a:pt x="2645" y="969"/>
                    <a:pt x="2955" y="1087"/>
                    <a:pt x="3188" y="1321"/>
                  </a:cubicBezTo>
                  <a:lnTo>
                    <a:pt x="5017" y="3146"/>
                  </a:lnTo>
                  <a:cubicBezTo>
                    <a:pt x="5110" y="3241"/>
                    <a:pt x="5233" y="3288"/>
                    <a:pt x="5356" y="3288"/>
                  </a:cubicBezTo>
                  <a:cubicBezTo>
                    <a:pt x="5476" y="3288"/>
                    <a:pt x="5597" y="3243"/>
                    <a:pt x="5690" y="3153"/>
                  </a:cubicBezTo>
                  <a:cubicBezTo>
                    <a:pt x="5882" y="2961"/>
                    <a:pt x="5882" y="2646"/>
                    <a:pt x="5690" y="2454"/>
                  </a:cubicBezTo>
                  <a:lnTo>
                    <a:pt x="3854" y="622"/>
                  </a:lnTo>
                  <a:cubicBezTo>
                    <a:pt x="3438" y="207"/>
                    <a:pt x="2894" y="0"/>
                    <a:pt x="2350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5" name="Google Shape;8515;p30"/>
            <p:cNvSpPr/>
            <p:nvPr/>
          </p:nvSpPr>
          <p:spPr>
            <a:xfrm>
              <a:off x="3241191" y="3962484"/>
              <a:ext cx="40768" cy="39457"/>
            </a:xfrm>
            <a:custGeom>
              <a:rect b="b" l="l" r="r" t="t"/>
              <a:pathLst>
                <a:path extrusionOk="0" h="1505" w="1555">
                  <a:moveTo>
                    <a:pt x="681" y="1"/>
                  </a:moveTo>
                  <a:lnTo>
                    <a:pt x="0" y="682"/>
                  </a:lnTo>
                  <a:lnTo>
                    <a:pt x="678" y="1359"/>
                  </a:lnTo>
                  <a:cubicBezTo>
                    <a:pt x="773" y="1456"/>
                    <a:pt x="898" y="1505"/>
                    <a:pt x="1023" y="1505"/>
                  </a:cubicBezTo>
                  <a:cubicBezTo>
                    <a:pt x="1146" y="1505"/>
                    <a:pt x="1269" y="1458"/>
                    <a:pt x="1362" y="1363"/>
                  </a:cubicBezTo>
                  <a:cubicBezTo>
                    <a:pt x="1554" y="1174"/>
                    <a:pt x="1551" y="866"/>
                    <a:pt x="1359" y="678"/>
                  </a:cubicBezTo>
                  <a:lnTo>
                    <a:pt x="68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6" name="Google Shape;8516;p30"/>
            <p:cNvSpPr/>
            <p:nvPr/>
          </p:nvSpPr>
          <p:spPr>
            <a:xfrm>
              <a:off x="3249083" y="3970480"/>
              <a:ext cx="44544" cy="44439"/>
            </a:xfrm>
            <a:custGeom>
              <a:rect b="b" l="l" r="r" t="t"/>
              <a:pathLst>
                <a:path extrusionOk="0" h="1695" w="1699">
                  <a:moveTo>
                    <a:pt x="967" y="0"/>
                  </a:moveTo>
                  <a:lnTo>
                    <a:pt x="0" y="963"/>
                  </a:lnTo>
                  <a:lnTo>
                    <a:pt x="732" y="1695"/>
                  </a:lnTo>
                  <a:lnTo>
                    <a:pt x="1699" y="732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7" name="Google Shape;8517;p30"/>
            <p:cNvSpPr/>
            <p:nvPr/>
          </p:nvSpPr>
          <p:spPr>
            <a:xfrm>
              <a:off x="3340424" y="3818314"/>
              <a:ext cx="134574" cy="140211"/>
            </a:xfrm>
            <a:custGeom>
              <a:rect b="b" l="l" r="r" t="t"/>
              <a:pathLst>
                <a:path extrusionOk="0" h="5348" w="5133">
                  <a:moveTo>
                    <a:pt x="2578" y="0"/>
                  </a:moveTo>
                  <a:cubicBezTo>
                    <a:pt x="2546" y="0"/>
                    <a:pt x="2513" y="1"/>
                    <a:pt x="2481" y="2"/>
                  </a:cubicBezTo>
                  <a:cubicBezTo>
                    <a:pt x="1572" y="38"/>
                    <a:pt x="761" y="582"/>
                    <a:pt x="380" y="1411"/>
                  </a:cubicBezTo>
                  <a:cubicBezTo>
                    <a:pt x="0" y="2237"/>
                    <a:pt x="116" y="3207"/>
                    <a:pt x="681" y="3921"/>
                  </a:cubicBezTo>
                  <a:lnTo>
                    <a:pt x="616" y="5348"/>
                  </a:lnTo>
                  <a:lnTo>
                    <a:pt x="1912" y="4743"/>
                  </a:lnTo>
                  <a:cubicBezTo>
                    <a:pt x="2133" y="4806"/>
                    <a:pt x="2356" y="4836"/>
                    <a:pt x="2577" y="4836"/>
                  </a:cubicBezTo>
                  <a:cubicBezTo>
                    <a:pt x="3371" y="4836"/>
                    <a:pt x="4133" y="4444"/>
                    <a:pt x="4589" y="3761"/>
                  </a:cubicBezTo>
                  <a:cubicBezTo>
                    <a:pt x="5096" y="3004"/>
                    <a:pt x="5132" y="2030"/>
                    <a:pt x="4687" y="1237"/>
                  </a:cubicBezTo>
                  <a:cubicBezTo>
                    <a:pt x="4257" y="469"/>
                    <a:pt x="3450" y="0"/>
                    <a:pt x="2578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8" name="Google Shape;8518;p30"/>
            <p:cNvSpPr/>
            <p:nvPr/>
          </p:nvSpPr>
          <p:spPr>
            <a:xfrm>
              <a:off x="3242319" y="3967439"/>
              <a:ext cx="207407" cy="198755"/>
            </a:xfrm>
            <a:custGeom>
              <a:rect b="b" l="l" r="r" t="t"/>
              <a:pathLst>
                <a:path extrusionOk="0" h="7581" w="7911">
                  <a:moveTo>
                    <a:pt x="3003" y="0"/>
                  </a:moveTo>
                  <a:cubicBezTo>
                    <a:pt x="2637" y="0"/>
                    <a:pt x="2272" y="141"/>
                    <a:pt x="1996" y="417"/>
                  </a:cubicBezTo>
                  <a:lnTo>
                    <a:pt x="559" y="1854"/>
                  </a:lnTo>
                  <a:cubicBezTo>
                    <a:pt x="52" y="2361"/>
                    <a:pt x="1" y="3169"/>
                    <a:pt x="446" y="3734"/>
                  </a:cubicBezTo>
                  <a:lnTo>
                    <a:pt x="461" y="3752"/>
                  </a:lnTo>
                  <a:lnTo>
                    <a:pt x="3021" y="7034"/>
                  </a:lnTo>
                  <a:cubicBezTo>
                    <a:pt x="3304" y="7396"/>
                    <a:pt x="3723" y="7581"/>
                    <a:pt x="4144" y="7581"/>
                  </a:cubicBezTo>
                  <a:cubicBezTo>
                    <a:pt x="4507" y="7581"/>
                    <a:pt x="4871" y="7444"/>
                    <a:pt x="5151" y="7164"/>
                  </a:cubicBezTo>
                  <a:lnTo>
                    <a:pt x="7306" y="5005"/>
                  </a:lnTo>
                  <a:cubicBezTo>
                    <a:pt x="7911" y="4401"/>
                    <a:pt x="7849" y="3405"/>
                    <a:pt x="7176" y="2879"/>
                  </a:cubicBezTo>
                  <a:lnTo>
                    <a:pt x="3894" y="315"/>
                  </a:lnTo>
                  <a:lnTo>
                    <a:pt x="3876" y="301"/>
                  </a:lnTo>
                  <a:cubicBezTo>
                    <a:pt x="3618" y="99"/>
                    <a:pt x="3310" y="0"/>
                    <a:pt x="300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9" name="Google Shape;8519;p30"/>
            <p:cNvSpPr/>
            <p:nvPr/>
          </p:nvSpPr>
          <p:spPr>
            <a:xfrm>
              <a:off x="3317537" y="4038829"/>
              <a:ext cx="132294" cy="127365"/>
            </a:xfrm>
            <a:custGeom>
              <a:rect b="b" l="l" r="r" t="t"/>
              <a:pathLst>
                <a:path extrusionOk="0" h="4858" w="5046">
                  <a:moveTo>
                    <a:pt x="4111" y="1"/>
                  </a:moveTo>
                  <a:cubicBezTo>
                    <a:pt x="4451" y="562"/>
                    <a:pt x="4361" y="1279"/>
                    <a:pt x="3901" y="1743"/>
                  </a:cubicBezTo>
                  <a:lnTo>
                    <a:pt x="1742" y="3901"/>
                  </a:lnTo>
                  <a:cubicBezTo>
                    <a:pt x="1468" y="4176"/>
                    <a:pt x="1105" y="4318"/>
                    <a:pt x="738" y="4318"/>
                  </a:cubicBezTo>
                  <a:cubicBezTo>
                    <a:pt x="485" y="4318"/>
                    <a:pt x="229" y="4250"/>
                    <a:pt x="0" y="4111"/>
                  </a:cubicBezTo>
                  <a:lnTo>
                    <a:pt x="0" y="4111"/>
                  </a:lnTo>
                  <a:lnTo>
                    <a:pt x="156" y="4311"/>
                  </a:lnTo>
                  <a:cubicBezTo>
                    <a:pt x="438" y="4672"/>
                    <a:pt x="855" y="4857"/>
                    <a:pt x="1275" y="4857"/>
                  </a:cubicBezTo>
                  <a:cubicBezTo>
                    <a:pt x="1638" y="4857"/>
                    <a:pt x="2002" y="4719"/>
                    <a:pt x="2282" y="4437"/>
                  </a:cubicBezTo>
                  <a:lnTo>
                    <a:pt x="4441" y="2282"/>
                  </a:lnTo>
                  <a:cubicBezTo>
                    <a:pt x="5045" y="1678"/>
                    <a:pt x="4984" y="678"/>
                    <a:pt x="4310" y="153"/>
                  </a:cubicBezTo>
                  <a:lnTo>
                    <a:pt x="4111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0" name="Google Shape;8520;p30"/>
            <p:cNvSpPr/>
            <p:nvPr/>
          </p:nvSpPr>
          <p:spPr>
            <a:xfrm>
              <a:off x="3242423" y="3967387"/>
              <a:ext cx="158983" cy="151223"/>
            </a:xfrm>
            <a:custGeom>
              <a:rect b="b" l="l" r="r" t="t"/>
              <a:pathLst>
                <a:path extrusionOk="0" h="5768" w="6064">
                  <a:moveTo>
                    <a:pt x="2999" y="1"/>
                  </a:moveTo>
                  <a:cubicBezTo>
                    <a:pt x="2633" y="1"/>
                    <a:pt x="2270" y="141"/>
                    <a:pt x="1992" y="419"/>
                  </a:cubicBezTo>
                  <a:lnTo>
                    <a:pt x="558" y="1853"/>
                  </a:lnTo>
                  <a:cubicBezTo>
                    <a:pt x="51" y="2360"/>
                    <a:pt x="1" y="3168"/>
                    <a:pt x="442" y="3736"/>
                  </a:cubicBezTo>
                  <a:lnTo>
                    <a:pt x="457" y="3754"/>
                  </a:lnTo>
                  <a:lnTo>
                    <a:pt x="2333" y="5308"/>
                  </a:lnTo>
                  <a:cubicBezTo>
                    <a:pt x="2702" y="5613"/>
                    <a:pt x="3134" y="5768"/>
                    <a:pt x="3534" y="5768"/>
                  </a:cubicBezTo>
                  <a:cubicBezTo>
                    <a:pt x="3885" y="5768"/>
                    <a:pt x="4212" y="5649"/>
                    <a:pt x="4452" y="5409"/>
                  </a:cubicBezTo>
                  <a:lnTo>
                    <a:pt x="5549" y="4312"/>
                  </a:lnTo>
                  <a:cubicBezTo>
                    <a:pt x="6063" y="3798"/>
                    <a:pt x="6020" y="2885"/>
                    <a:pt x="5448" y="2193"/>
                  </a:cubicBezTo>
                  <a:lnTo>
                    <a:pt x="3894" y="317"/>
                  </a:lnTo>
                  <a:lnTo>
                    <a:pt x="3876" y="303"/>
                  </a:lnTo>
                  <a:cubicBezTo>
                    <a:pt x="3616" y="101"/>
                    <a:pt x="3307" y="1"/>
                    <a:pt x="2999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1" name="Google Shape;8521;p30"/>
            <p:cNvSpPr/>
            <p:nvPr/>
          </p:nvSpPr>
          <p:spPr>
            <a:xfrm>
              <a:off x="3244888" y="3967439"/>
              <a:ext cx="146530" cy="142046"/>
            </a:xfrm>
            <a:custGeom>
              <a:rect b="b" l="l" r="r" t="t"/>
              <a:pathLst>
                <a:path extrusionOk="0" h="5418" w="5589">
                  <a:moveTo>
                    <a:pt x="2912" y="0"/>
                  </a:moveTo>
                  <a:cubicBezTo>
                    <a:pt x="2534" y="0"/>
                    <a:pt x="2168" y="148"/>
                    <a:pt x="1898" y="420"/>
                  </a:cubicBezTo>
                  <a:lnTo>
                    <a:pt x="461" y="1854"/>
                  </a:lnTo>
                  <a:cubicBezTo>
                    <a:pt x="149" y="2166"/>
                    <a:pt x="1" y="2608"/>
                    <a:pt x="59" y="3046"/>
                  </a:cubicBezTo>
                  <a:lnTo>
                    <a:pt x="2463" y="5038"/>
                  </a:lnTo>
                  <a:cubicBezTo>
                    <a:pt x="2766" y="5289"/>
                    <a:pt x="3117" y="5417"/>
                    <a:pt x="3435" y="5417"/>
                  </a:cubicBezTo>
                  <a:cubicBezTo>
                    <a:pt x="3695" y="5417"/>
                    <a:pt x="3933" y="5332"/>
                    <a:pt x="4108" y="5157"/>
                  </a:cubicBezTo>
                  <a:lnTo>
                    <a:pt x="5201" y="4064"/>
                  </a:lnTo>
                  <a:cubicBezTo>
                    <a:pt x="5589" y="3676"/>
                    <a:pt x="5538" y="2970"/>
                    <a:pt x="5082" y="2419"/>
                  </a:cubicBezTo>
                  <a:lnTo>
                    <a:pt x="3090" y="11"/>
                  </a:lnTo>
                  <a:cubicBezTo>
                    <a:pt x="3031" y="4"/>
                    <a:pt x="2971" y="0"/>
                    <a:pt x="2912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2" name="Google Shape;8522;p30"/>
            <p:cNvSpPr/>
            <p:nvPr/>
          </p:nvSpPr>
          <p:spPr>
            <a:xfrm>
              <a:off x="3244888" y="3967413"/>
              <a:ext cx="146530" cy="142073"/>
            </a:xfrm>
            <a:custGeom>
              <a:rect b="b" l="l" r="r" t="t"/>
              <a:pathLst>
                <a:path extrusionOk="0" h="5419" w="5589">
                  <a:moveTo>
                    <a:pt x="2912" y="1"/>
                  </a:moveTo>
                  <a:cubicBezTo>
                    <a:pt x="2535" y="1"/>
                    <a:pt x="2171" y="148"/>
                    <a:pt x="1902" y="418"/>
                  </a:cubicBezTo>
                  <a:lnTo>
                    <a:pt x="1725" y="591"/>
                  </a:lnTo>
                  <a:lnTo>
                    <a:pt x="1754" y="566"/>
                  </a:lnTo>
                  <a:cubicBezTo>
                    <a:pt x="1912" y="423"/>
                    <a:pt x="2109" y="353"/>
                    <a:pt x="2306" y="353"/>
                  </a:cubicBezTo>
                  <a:cubicBezTo>
                    <a:pt x="2543" y="353"/>
                    <a:pt x="2779" y="454"/>
                    <a:pt x="2945" y="649"/>
                  </a:cubicBezTo>
                  <a:lnTo>
                    <a:pt x="4484" y="2457"/>
                  </a:lnTo>
                  <a:cubicBezTo>
                    <a:pt x="4897" y="2942"/>
                    <a:pt x="4988" y="3529"/>
                    <a:pt x="4694" y="3822"/>
                  </a:cubicBezTo>
                  <a:lnTo>
                    <a:pt x="3865" y="4651"/>
                  </a:lnTo>
                  <a:cubicBezTo>
                    <a:pt x="3750" y="4765"/>
                    <a:pt x="3589" y="4820"/>
                    <a:pt x="3408" y="4820"/>
                  </a:cubicBezTo>
                  <a:cubicBezTo>
                    <a:pt x="3127" y="4820"/>
                    <a:pt x="2794" y="4688"/>
                    <a:pt x="2500" y="4438"/>
                  </a:cubicBezTo>
                  <a:lnTo>
                    <a:pt x="696" y="2899"/>
                  </a:lnTo>
                  <a:cubicBezTo>
                    <a:pt x="334" y="2598"/>
                    <a:pt x="298" y="2058"/>
                    <a:pt x="613" y="1707"/>
                  </a:cubicBezTo>
                  <a:lnTo>
                    <a:pt x="638" y="1682"/>
                  </a:lnTo>
                  <a:lnTo>
                    <a:pt x="461" y="1855"/>
                  </a:lnTo>
                  <a:cubicBezTo>
                    <a:pt x="149" y="2167"/>
                    <a:pt x="1" y="2609"/>
                    <a:pt x="59" y="3047"/>
                  </a:cubicBezTo>
                  <a:lnTo>
                    <a:pt x="2463" y="5039"/>
                  </a:lnTo>
                  <a:cubicBezTo>
                    <a:pt x="2766" y="5290"/>
                    <a:pt x="3117" y="5418"/>
                    <a:pt x="3435" y="5418"/>
                  </a:cubicBezTo>
                  <a:cubicBezTo>
                    <a:pt x="3695" y="5418"/>
                    <a:pt x="3933" y="5333"/>
                    <a:pt x="4108" y="5158"/>
                  </a:cubicBezTo>
                  <a:lnTo>
                    <a:pt x="5201" y="4065"/>
                  </a:lnTo>
                  <a:cubicBezTo>
                    <a:pt x="5589" y="3677"/>
                    <a:pt x="5538" y="2971"/>
                    <a:pt x="5082" y="2420"/>
                  </a:cubicBezTo>
                  <a:lnTo>
                    <a:pt x="3090" y="12"/>
                  </a:lnTo>
                  <a:cubicBezTo>
                    <a:pt x="3031" y="5"/>
                    <a:pt x="2971" y="1"/>
                    <a:pt x="2912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3" name="Google Shape;8523;p30"/>
            <p:cNvSpPr/>
            <p:nvPr/>
          </p:nvSpPr>
          <p:spPr>
            <a:xfrm>
              <a:off x="3290480" y="4013110"/>
              <a:ext cx="35918" cy="33244"/>
            </a:xfrm>
            <a:custGeom>
              <a:rect b="b" l="l" r="r" t="t"/>
              <a:pathLst>
                <a:path extrusionOk="0" h="1268" w="1370">
                  <a:moveTo>
                    <a:pt x="569" y="0"/>
                  </a:moveTo>
                  <a:cubicBezTo>
                    <a:pt x="437" y="0"/>
                    <a:pt x="304" y="51"/>
                    <a:pt x="203" y="152"/>
                  </a:cubicBezTo>
                  <a:cubicBezTo>
                    <a:pt x="0" y="355"/>
                    <a:pt x="0" y="681"/>
                    <a:pt x="203" y="884"/>
                  </a:cubicBezTo>
                  <a:lnTo>
                    <a:pt x="435" y="1116"/>
                  </a:lnTo>
                  <a:cubicBezTo>
                    <a:pt x="536" y="1217"/>
                    <a:pt x="668" y="1268"/>
                    <a:pt x="800" y="1268"/>
                  </a:cubicBezTo>
                  <a:cubicBezTo>
                    <a:pt x="933" y="1268"/>
                    <a:pt x="1065" y="1217"/>
                    <a:pt x="1166" y="1116"/>
                  </a:cubicBezTo>
                  <a:cubicBezTo>
                    <a:pt x="1369" y="913"/>
                    <a:pt x="1369" y="587"/>
                    <a:pt x="1166" y="384"/>
                  </a:cubicBezTo>
                  <a:lnTo>
                    <a:pt x="935" y="152"/>
                  </a:lnTo>
                  <a:cubicBezTo>
                    <a:pt x="833" y="51"/>
                    <a:pt x="701" y="0"/>
                    <a:pt x="56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4" name="Google Shape;8524;p30"/>
            <p:cNvSpPr/>
            <p:nvPr/>
          </p:nvSpPr>
          <p:spPr>
            <a:xfrm>
              <a:off x="3395874" y="3853681"/>
              <a:ext cx="42263" cy="42263"/>
            </a:xfrm>
            <a:custGeom>
              <a:rect b="b" l="l" r="r" t="t"/>
              <a:pathLst>
                <a:path extrusionOk="0" h="1612" w="1612">
                  <a:moveTo>
                    <a:pt x="808" y="0"/>
                  </a:moveTo>
                  <a:cubicBezTo>
                    <a:pt x="362" y="0"/>
                    <a:pt x="0" y="363"/>
                    <a:pt x="0" y="808"/>
                  </a:cubicBezTo>
                  <a:cubicBezTo>
                    <a:pt x="0" y="1253"/>
                    <a:pt x="362" y="1612"/>
                    <a:pt x="808" y="1612"/>
                  </a:cubicBezTo>
                  <a:cubicBezTo>
                    <a:pt x="1253" y="1612"/>
                    <a:pt x="1612" y="1253"/>
                    <a:pt x="1612" y="808"/>
                  </a:cubicBezTo>
                  <a:cubicBezTo>
                    <a:pt x="1612" y="363"/>
                    <a:pt x="1253" y="0"/>
                    <a:pt x="808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5" name="Google Shape;8525;p30"/>
            <p:cNvSpPr/>
            <p:nvPr/>
          </p:nvSpPr>
          <p:spPr>
            <a:xfrm>
              <a:off x="3325690" y="3812992"/>
              <a:ext cx="151065" cy="150803"/>
            </a:xfrm>
            <a:custGeom>
              <a:rect b="b" l="l" r="r" t="t"/>
              <a:pathLst>
                <a:path extrusionOk="0" h="5752" w="5762">
                  <a:moveTo>
                    <a:pt x="3139" y="0"/>
                  </a:moveTo>
                  <a:cubicBezTo>
                    <a:pt x="2831" y="0"/>
                    <a:pt x="2516" y="55"/>
                    <a:pt x="2206" y="172"/>
                  </a:cubicBezTo>
                  <a:cubicBezTo>
                    <a:pt x="584" y="792"/>
                    <a:pt x="1" y="2795"/>
                    <a:pt x="1040" y="4189"/>
                  </a:cubicBezTo>
                  <a:lnTo>
                    <a:pt x="979" y="5543"/>
                  </a:lnTo>
                  <a:cubicBezTo>
                    <a:pt x="973" y="5661"/>
                    <a:pt x="1069" y="5752"/>
                    <a:pt x="1178" y="5752"/>
                  </a:cubicBezTo>
                  <a:cubicBezTo>
                    <a:pt x="1207" y="5752"/>
                    <a:pt x="1236" y="5745"/>
                    <a:pt x="1265" y="5732"/>
                  </a:cubicBezTo>
                  <a:lnTo>
                    <a:pt x="2492" y="5160"/>
                  </a:lnTo>
                  <a:cubicBezTo>
                    <a:pt x="2709" y="5215"/>
                    <a:pt x="2926" y="5241"/>
                    <a:pt x="3140" y="5241"/>
                  </a:cubicBezTo>
                  <a:cubicBezTo>
                    <a:pt x="4317" y="5241"/>
                    <a:pt x="5389" y="4443"/>
                    <a:pt x="5683" y="3247"/>
                  </a:cubicBezTo>
                  <a:cubicBezTo>
                    <a:pt x="5722" y="3094"/>
                    <a:pt x="5602" y="2998"/>
                    <a:pt x="5485" y="2998"/>
                  </a:cubicBezTo>
                  <a:cubicBezTo>
                    <a:pt x="5403" y="2998"/>
                    <a:pt x="5321" y="3046"/>
                    <a:pt x="5296" y="3153"/>
                  </a:cubicBezTo>
                  <a:cubicBezTo>
                    <a:pt x="5043" y="4165"/>
                    <a:pt x="4133" y="4839"/>
                    <a:pt x="3138" y="4839"/>
                  </a:cubicBezTo>
                  <a:cubicBezTo>
                    <a:pt x="2937" y="4839"/>
                    <a:pt x="2732" y="4812"/>
                    <a:pt x="2529" y="4754"/>
                  </a:cubicBezTo>
                  <a:cubicBezTo>
                    <a:pt x="2511" y="4748"/>
                    <a:pt x="2493" y="4745"/>
                    <a:pt x="2474" y="4745"/>
                  </a:cubicBezTo>
                  <a:cubicBezTo>
                    <a:pt x="2446" y="4745"/>
                    <a:pt x="2417" y="4752"/>
                    <a:pt x="2391" y="4765"/>
                  </a:cubicBezTo>
                  <a:lnTo>
                    <a:pt x="1395" y="5232"/>
                  </a:lnTo>
                  <a:lnTo>
                    <a:pt x="1395" y="5232"/>
                  </a:lnTo>
                  <a:lnTo>
                    <a:pt x="1442" y="4131"/>
                  </a:lnTo>
                  <a:cubicBezTo>
                    <a:pt x="1446" y="4084"/>
                    <a:pt x="1431" y="4037"/>
                    <a:pt x="1399" y="4001"/>
                  </a:cubicBezTo>
                  <a:cubicBezTo>
                    <a:pt x="475" y="2834"/>
                    <a:pt x="935" y="1110"/>
                    <a:pt x="2319" y="560"/>
                  </a:cubicBezTo>
                  <a:cubicBezTo>
                    <a:pt x="2591" y="451"/>
                    <a:pt x="2868" y="401"/>
                    <a:pt x="3140" y="401"/>
                  </a:cubicBezTo>
                  <a:cubicBezTo>
                    <a:pt x="4243" y="401"/>
                    <a:pt x="5242" y="1240"/>
                    <a:pt x="5346" y="2429"/>
                  </a:cubicBezTo>
                  <a:lnTo>
                    <a:pt x="5350" y="2429"/>
                  </a:lnTo>
                  <a:cubicBezTo>
                    <a:pt x="5360" y="2552"/>
                    <a:pt x="5453" y="2610"/>
                    <a:pt x="5546" y="2610"/>
                  </a:cubicBezTo>
                  <a:cubicBezTo>
                    <a:pt x="5654" y="2610"/>
                    <a:pt x="5762" y="2534"/>
                    <a:pt x="5748" y="2393"/>
                  </a:cubicBezTo>
                  <a:cubicBezTo>
                    <a:pt x="5625" y="991"/>
                    <a:pt x="4446" y="0"/>
                    <a:pt x="31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6" name="Google Shape;8526;p30"/>
            <p:cNvSpPr/>
            <p:nvPr/>
          </p:nvSpPr>
          <p:spPr>
            <a:xfrm>
              <a:off x="3121823" y="3910704"/>
              <a:ext cx="333880" cy="260812"/>
            </a:xfrm>
            <a:custGeom>
              <a:rect b="b" l="l" r="r" t="t"/>
              <a:pathLst>
                <a:path extrusionOk="0" h="9948" w="12735">
                  <a:moveTo>
                    <a:pt x="5817" y="2563"/>
                  </a:moveTo>
                  <a:lnTo>
                    <a:pt x="6075" y="2816"/>
                  </a:lnTo>
                  <a:lnTo>
                    <a:pt x="5734" y="3156"/>
                  </a:lnTo>
                  <a:lnTo>
                    <a:pt x="5394" y="3493"/>
                  </a:lnTo>
                  <a:lnTo>
                    <a:pt x="5140" y="3243"/>
                  </a:lnTo>
                  <a:lnTo>
                    <a:pt x="5817" y="2563"/>
                  </a:lnTo>
                  <a:close/>
                  <a:moveTo>
                    <a:pt x="7000" y="4107"/>
                  </a:moveTo>
                  <a:cubicBezTo>
                    <a:pt x="7080" y="4107"/>
                    <a:pt x="7161" y="4138"/>
                    <a:pt x="7223" y="4200"/>
                  </a:cubicBezTo>
                  <a:lnTo>
                    <a:pt x="7458" y="4431"/>
                  </a:lnTo>
                  <a:cubicBezTo>
                    <a:pt x="7581" y="4554"/>
                    <a:pt x="7581" y="4757"/>
                    <a:pt x="7458" y="4880"/>
                  </a:cubicBezTo>
                  <a:cubicBezTo>
                    <a:pt x="7396" y="4942"/>
                    <a:pt x="7315" y="4973"/>
                    <a:pt x="7233" y="4973"/>
                  </a:cubicBezTo>
                  <a:cubicBezTo>
                    <a:pt x="7152" y="4973"/>
                    <a:pt x="7071" y="4942"/>
                    <a:pt x="7009" y="4880"/>
                  </a:cubicBezTo>
                  <a:lnTo>
                    <a:pt x="6777" y="4649"/>
                  </a:lnTo>
                  <a:cubicBezTo>
                    <a:pt x="6650" y="4525"/>
                    <a:pt x="6650" y="4323"/>
                    <a:pt x="6777" y="4200"/>
                  </a:cubicBezTo>
                  <a:cubicBezTo>
                    <a:pt x="6839" y="4138"/>
                    <a:pt x="6919" y="4107"/>
                    <a:pt x="7000" y="4107"/>
                  </a:cubicBezTo>
                  <a:close/>
                  <a:moveTo>
                    <a:pt x="7589" y="2367"/>
                  </a:moveTo>
                  <a:cubicBezTo>
                    <a:pt x="7618" y="2367"/>
                    <a:pt x="7646" y="2368"/>
                    <a:pt x="7675" y="2371"/>
                  </a:cubicBezTo>
                  <a:lnTo>
                    <a:pt x="9617" y="4714"/>
                  </a:lnTo>
                  <a:cubicBezTo>
                    <a:pt x="10011" y="5181"/>
                    <a:pt x="10069" y="5771"/>
                    <a:pt x="9758" y="6083"/>
                  </a:cubicBezTo>
                  <a:lnTo>
                    <a:pt x="9754" y="6083"/>
                  </a:lnTo>
                  <a:lnTo>
                    <a:pt x="8660" y="7180"/>
                  </a:lnTo>
                  <a:cubicBezTo>
                    <a:pt x="8524" y="7315"/>
                    <a:pt x="8337" y="7381"/>
                    <a:pt x="8130" y="7381"/>
                  </a:cubicBezTo>
                  <a:cubicBezTo>
                    <a:pt x="7857" y="7381"/>
                    <a:pt x="7552" y="7267"/>
                    <a:pt x="7284" y="7043"/>
                  </a:cubicBezTo>
                  <a:lnTo>
                    <a:pt x="4945" y="5105"/>
                  </a:lnTo>
                  <a:cubicBezTo>
                    <a:pt x="4919" y="4750"/>
                    <a:pt x="5050" y="4406"/>
                    <a:pt x="5299" y="4156"/>
                  </a:cubicBezTo>
                  <a:lnTo>
                    <a:pt x="5875" y="3580"/>
                  </a:lnTo>
                  <a:lnTo>
                    <a:pt x="6372" y="4080"/>
                  </a:lnTo>
                  <a:cubicBezTo>
                    <a:pt x="6219" y="4359"/>
                    <a:pt x="6270" y="4707"/>
                    <a:pt x="6495" y="4931"/>
                  </a:cubicBezTo>
                  <a:lnTo>
                    <a:pt x="6726" y="5163"/>
                  </a:lnTo>
                  <a:cubicBezTo>
                    <a:pt x="6864" y="5302"/>
                    <a:pt x="7047" y="5374"/>
                    <a:pt x="7233" y="5374"/>
                  </a:cubicBezTo>
                  <a:cubicBezTo>
                    <a:pt x="7352" y="5374"/>
                    <a:pt x="7471" y="5345"/>
                    <a:pt x="7581" y="5286"/>
                  </a:cubicBezTo>
                  <a:lnTo>
                    <a:pt x="8621" y="6329"/>
                  </a:lnTo>
                  <a:cubicBezTo>
                    <a:pt x="8664" y="6374"/>
                    <a:pt x="8713" y="6392"/>
                    <a:pt x="8761" y="6392"/>
                  </a:cubicBezTo>
                  <a:cubicBezTo>
                    <a:pt x="8917" y="6392"/>
                    <a:pt x="9053" y="6188"/>
                    <a:pt x="8903" y="6043"/>
                  </a:cubicBezTo>
                  <a:lnTo>
                    <a:pt x="7864" y="5004"/>
                  </a:lnTo>
                  <a:cubicBezTo>
                    <a:pt x="8016" y="4725"/>
                    <a:pt x="7969" y="4377"/>
                    <a:pt x="7741" y="4149"/>
                  </a:cubicBezTo>
                  <a:lnTo>
                    <a:pt x="7509" y="3917"/>
                  </a:lnTo>
                  <a:cubicBezTo>
                    <a:pt x="7372" y="3780"/>
                    <a:pt x="7188" y="3708"/>
                    <a:pt x="7002" y="3708"/>
                  </a:cubicBezTo>
                  <a:cubicBezTo>
                    <a:pt x="6884" y="3708"/>
                    <a:pt x="6764" y="3737"/>
                    <a:pt x="6654" y="3798"/>
                  </a:cubicBezTo>
                  <a:lnTo>
                    <a:pt x="6158" y="3298"/>
                  </a:lnTo>
                  <a:lnTo>
                    <a:pt x="6495" y="2961"/>
                  </a:lnTo>
                  <a:lnTo>
                    <a:pt x="6730" y="2726"/>
                  </a:lnTo>
                  <a:cubicBezTo>
                    <a:pt x="6959" y="2496"/>
                    <a:pt x="7268" y="2367"/>
                    <a:pt x="7589" y="2367"/>
                  </a:cubicBezTo>
                  <a:close/>
                  <a:moveTo>
                    <a:pt x="2302" y="0"/>
                  </a:moveTo>
                  <a:cubicBezTo>
                    <a:pt x="2292" y="0"/>
                    <a:pt x="2282" y="1"/>
                    <a:pt x="2272" y="2"/>
                  </a:cubicBezTo>
                  <a:cubicBezTo>
                    <a:pt x="1757" y="67"/>
                    <a:pt x="1276" y="299"/>
                    <a:pt x="910" y="668"/>
                  </a:cubicBezTo>
                  <a:cubicBezTo>
                    <a:pt x="1" y="1581"/>
                    <a:pt x="1" y="3059"/>
                    <a:pt x="910" y="3968"/>
                  </a:cubicBezTo>
                  <a:lnTo>
                    <a:pt x="1678" y="4739"/>
                  </a:lnTo>
                  <a:cubicBezTo>
                    <a:pt x="2105" y="5170"/>
                    <a:pt x="2170" y="5840"/>
                    <a:pt x="1834" y="6344"/>
                  </a:cubicBezTo>
                  <a:cubicBezTo>
                    <a:pt x="1779" y="6423"/>
                    <a:pt x="1790" y="6532"/>
                    <a:pt x="1859" y="6597"/>
                  </a:cubicBezTo>
                  <a:lnTo>
                    <a:pt x="2547" y="7289"/>
                  </a:lnTo>
                  <a:cubicBezTo>
                    <a:pt x="2587" y="7325"/>
                    <a:pt x="2638" y="7347"/>
                    <a:pt x="2688" y="7347"/>
                  </a:cubicBezTo>
                  <a:lnTo>
                    <a:pt x="2703" y="7347"/>
                  </a:lnTo>
                  <a:cubicBezTo>
                    <a:pt x="2757" y="7343"/>
                    <a:pt x="2811" y="7318"/>
                    <a:pt x="2848" y="7271"/>
                  </a:cubicBezTo>
                  <a:cubicBezTo>
                    <a:pt x="3677" y="6224"/>
                    <a:pt x="3590" y="4717"/>
                    <a:pt x="2645" y="3772"/>
                  </a:cubicBezTo>
                  <a:lnTo>
                    <a:pt x="1873" y="3008"/>
                  </a:lnTo>
                  <a:cubicBezTo>
                    <a:pt x="1262" y="2397"/>
                    <a:pt x="1694" y="1353"/>
                    <a:pt x="2553" y="1353"/>
                  </a:cubicBezTo>
                  <a:cubicBezTo>
                    <a:pt x="2555" y="1353"/>
                    <a:pt x="2556" y="1353"/>
                    <a:pt x="2558" y="1353"/>
                  </a:cubicBezTo>
                  <a:cubicBezTo>
                    <a:pt x="2815" y="1353"/>
                    <a:pt x="3065" y="1454"/>
                    <a:pt x="3246" y="1635"/>
                  </a:cubicBezTo>
                  <a:lnTo>
                    <a:pt x="4713" y="3102"/>
                  </a:lnTo>
                  <a:cubicBezTo>
                    <a:pt x="4633" y="3182"/>
                    <a:pt x="4633" y="3309"/>
                    <a:pt x="4713" y="3385"/>
                  </a:cubicBezTo>
                  <a:lnTo>
                    <a:pt x="5111" y="3783"/>
                  </a:lnTo>
                  <a:lnTo>
                    <a:pt x="5017" y="3877"/>
                  </a:lnTo>
                  <a:cubicBezTo>
                    <a:pt x="4658" y="4232"/>
                    <a:pt x="4485" y="4736"/>
                    <a:pt x="4553" y="5235"/>
                  </a:cubicBezTo>
                  <a:lnTo>
                    <a:pt x="4553" y="5239"/>
                  </a:lnTo>
                  <a:cubicBezTo>
                    <a:pt x="4593" y="5525"/>
                    <a:pt x="4706" y="5797"/>
                    <a:pt x="4883" y="6025"/>
                  </a:cubicBezTo>
                  <a:lnTo>
                    <a:pt x="7462" y="9324"/>
                  </a:lnTo>
                  <a:cubicBezTo>
                    <a:pt x="7744" y="9690"/>
                    <a:pt x="8175" y="9915"/>
                    <a:pt x="8639" y="9944"/>
                  </a:cubicBezTo>
                  <a:cubicBezTo>
                    <a:pt x="8671" y="9947"/>
                    <a:pt x="8704" y="9947"/>
                    <a:pt x="8737" y="9947"/>
                  </a:cubicBezTo>
                  <a:cubicBezTo>
                    <a:pt x="9167" y="9947"/>
                    <a:pt x="9580" y="9777"/>
                    <a:pt x="9885" y="9473"/>
                  </a:cubicBezTo>
                  <a:lnTo>
                    <a:pt x="11351" y="8002"/>
                  </a:lnTo>
                  <a:cubicBezTo>
                    <a:pt x="11494" y="7857"/>
                    <a:pt x="11361" y="7661"/>
                    <a:pt x="11206" y="7661"/>
                  </a:cubicBezTo>
                  <a:cubicBezTo>
                    <a:pt x="11160" y="7661"/>
                    <a:pt x="11112" y="7678"/>
                    <a:pt x="11069" y="7720"/>
                  </a:cubicBezTo>
                  <a:lnTo>
                    <a:pt x="9606" y="9183"/>
                  </a:lnTo>
                  <a:cubicBezTo>
                    <a:pt x="9364" y="9424"/>
                    <a:pt x="9051" y="9542"/>
                    <a:pt x="8740" y="9542"/>
                  </a:cubicBezTo>
                  <a:cubicBezTo>
                    <a:pt x="8379" y="9542"/>
                    <a:pt x="8020" y="9384"/>
                    <a:pt x="7777" y="9074"/>
                  </a:cubicBezTo>
                  <a:lnTo>
                    <a:pt x="5339" y="5952"/>
                  </a:lnTo>
                  <a:lnTo>
                    <a:pt x="7031" y="7354"/>
                  </a:lnTo>
                  <a:cubicBezTo>
                    <a:pt x="7371" y="7637"/>
                    <a:pt x="7766" y="7781"/>
                    <a:pt x="8132" y="7781"/>
                  </a:cubicBezTo>
                  <a:cubicBezTo>
                    <a:pt x="8141" y="7782"/>
                    <a:pt x="8149" y="7782"/>
                    <a:pt x="8158" y="7782"/>
                  </a:cubicBezTo>
                  <a:cubicBezTo>
                    <a:pt x="8450" y="7782"/>
                    <a:pt x="8732" y="7667"/>
                    <a:pt x="8943" y="7463"/>
                  </a:cubicBezTo>
                  <a:lnTo>
                    <a:pt x="10040" y="6369"/>
                  </a:lnTo>
                  <a:cubicBezTo>
                    <a:pt x="10500" y="5909"/>
                    <a:pt x="10453" y="5087"/>
                    <a:pt x="9932" y="4453"/>
                  </a:cubicBezTo>
                  <a:lnTo>
                    <a:pt x="8526" y="2762"/>
                  </a:lnTo>
                  <a:lnTo>
                    <a:pt x="11652" y="5203"/>
                  </a:lnTo>
                  <a:cubicBezTo>
                    <a:pt x="12228" y="5652"/>
                    <a:pt x="12282" y="6510"/>
                    <a:pt x="11764" y="7028"/>
                  </a:cubicBezTo>
                  <a:cubicBezTo>
                    <a:pt x="11615" y="7172"/>
                    <a:pt x="11749" y="7376"/>
                    <a:pt x="11905" y="7376"/>
                  </a:cubicBezTo>
                  <a:cubicBezTo>
                    <a:pt x="11953" y="7376"/>
                    <a:pt x="12003" y="7357"/>
                    <a:pt x="12047" y="7311"/>
                  </a:cubicBezTo>
                  <a:cubicBezTo>
                    <a:pt x="12735" y="6622"/>
                    <a:pt x="12666" y="5485"/>
                    <a:pt x="11898" y="4884"/>
                  </a:cubicBezTo>
                  <a:lnTo>
                    <a:pt x="8617" y="2323"/>
                  </a:lnTo>
                  <a:lnTo>
                    <a:pt x="8599" y="2309"/>
                  </a:lnTo>
                  <a:cubicBezTo>
                    <a:pt x="8371" y="2128"/>
                    <a:pt x="8095" y="2016"/>
                    <a:pt x="7809" y="1976"/>
                  </a:cubicBezTo>
                  <a:cubicBezTo>
                    <a:pt x="7739" y="1967"/>
                    <a:pt x="7669" y="1962"/>
                    <a:pt x="7599" y="1962"/>
                  </a:cubicBezTo>
                  <a:cubicBezTo>
                    <a:pt x="7171" y="1962"/>
                    <a:pt x="6756" y="2131"/>
                    <a:pt x="6451" y="2439"/>
                  </a:cubicBezTo>
                  <a:lnTo>
                    <a:pt x="6357" y="2534"/>
                  </a:lnTo>
                  <a:lnTo>
                    <a:pt x="5962" y="2135"/>
                  </a:lnTo>
                  <a:cubicBezTo>
                    <a:pt x="5922" y="2097"/>
                    <a:pt x="5871" y="2078"/>
                    <a:pt x="5819" y="2078"/>
                  </a:cubicBezTo>
                  <a:cubicBezTo>
                    <a:pt x="5768" y="2078"/>
                    <a:pt x="5716" y="2097"/>
                    <a:pt x="5676" y="2135"/>
                  </a:cubicBezTo>
                  <a:lnTo>
                    <a:pt x="4209" y="668"/>
                  </a:lnTo>
                  <a:cubicBezTo>
                    <a:pt x="3912" y="371"/>
                    <a:pt x="3539" y="161"/>
                    <a:pt x="3134" y="56"/>
                  </a:cubicBezTo>
                  <a:cubicBezTo>
                    <a:pt x="3114" y="51"/>
                    <a:pt x="3095" y="49"/>
                    <a:pt x="3077" y="49"/>
                  </a:cubicBezTo>
                  <a:cubicBezTo>
                    <a:pt x="2860" y="49"/>
                    <a:pt x="2795" y="387"/>
                    <a:pt x="3036" y="447"/>
                  </a:cubicBezTo>
                  <a:cubicBezTo>
                    <a:pt x="3373" y="531"/>
                    <a:pt x="3681" y="705"/>
                    <a:pt x="3927" y="951"/>
                  </a:cubicBezTo>
                  <a:lnTo>
                    <a:pt x="5394" y="2421"/>
                  </a:lnTo>
                  <a:lnTo>
                    <a:pt x="4995" y="2820"/>
                  </a:lnTo>
                  <a:lnTo>
                    <a:pt x="3528" y="1353"/>
                  </a:lnTo>
                  <a:cubicBezTo>
                    <a:pt x="3271" y="1092"/>
                    <a:pt x="2924" y="951"/>
                    <a:pt x="2558" y="951"/>
                  </a:cubicBezTo>
                  <a:cubicBezTo>
                    <a:pt x="2004" y="951"/>
                    <a:pt x="1504" y="1284"/>
                    <a:pt x="1294" y="1795"/>
                  </a:cubicBezTo>
                  <a:cubicBezTo>
                    <a:pt x="1080" y="2309"/>
                    <a:pt x="1200" y="2896"/>
                    <a:pt x="1591" y="3290"/>
                  </a:cubicBezTo>
                  <a:lnTo>
                    <a:pt x="2359" y="4055"/>
                  </a:lnTo>
                  <a:cubicBezTo>
                    <a:pt x="3101" y="4797"/>
                    <a:pt x="3228" y="5952"/>
                    <a:pt x="2663" y="6836"/>
                  </a:cubicBezTo>
                  <a:lnTo>
                    <a:pt x="2254" y="6427"/>
                  </a:lnTo>
                  <a:cubicBezTo>
                    <a:pt x="2598" y="5775"/>
                    <a:pt x="2482" y="4978"/>
                    <a:pt x="1960" y="4457"/>
                  </a:cubicBezTo>
                  <a:lnTo>
                    <a:pt x="1192" y="3685"/>
                  </a:lnTo>
                  <a:cubicBezTo>
                    <a:pt x="439" y="2928"/>
                    <a:pt x="439" y="1708"/>
                    <a:pt x="1192" y="951"/>
                  </a:cubicBezTo>
                  <a:cubicBezTo>
                    <a:pt x="1497" y="647"/>
                    <a:pt x="1895" y="451"/>
                    <a:pt x="2322" y="400"/>
                  </a:cubicBezTo>
                  <a:cubicBezTo>
                    <a:pt x="2576" y="369"/>
                    <a:pt x="2540" y="0"/>
                    <a:pt x="23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7" name="Google Shape;8527;p30"/>
            <p:cNvSpPr/>
            <p:nvPr/>
          </p:nvSpPr>
          <p:spPr>
            <a:xfrm>
              <a:off x="3372121" y="3848516"/>
              <a:ext cx="73907" cy="70682"/>
            </a:xfrm>
            <a:custGeom>
              <a:rect b="b" l="l" r="r" t="t"/>
              <a:pathLst>
                <a:path extrusionOk="0" h="2696" w="2819">
                  <a:moveTo>
                    <a:pt x="1709" y="398"/>
                  </a:moveTo>
                  <a:cubicBezTo>
                    <a:pt x="2021" y="398"/>
                    <a:pt x="2319" y="640"/>
                    <a:pt x="2319" y="1005"/>
                  </a:cubicBezTo>
                  <a:cubicBezTo>
                    <a:pt x="2319" y="1370"/>
                    <a:pt x="2021" y="1611"/>
                    <a:pt x="1709" y="1611"/>
                  </a:cubicBezTo>
                  <a:cubicBezTo>
                    <a:pt x="1560" y="1611"/>
                    <a:pt x="1407" y="1555"/>
                    <a:pt x="1283" y="1432"/>
                  </a:cubicBezTo>
                  <a:cubicBezTo>
                    <a:pt x="1047" y="1197"/>
                    <a:pt x="1047" y="813"/>
                    <a:pt x="1283" y="578"/>
                  </a:cubicBezTo>
                  <a:cubicBezTo>
                    <a:pt x="1407" y="453"/>
                    <a:pt x="1560" y="398"/>
                    <a:pt x="1709" y="398"/>
                  </a:cubicBezTo>
                  <a:close/>
                  <a:moveTo>
                    <a:pt x="1711" y="0"/>
                  </a:moveTo>
                  <a:cubicBezTo>
                    <a:pt x="1487" y="0"/>
                    <a:pt x="1262" y="75"/>
                    <a:pt x="1076" y="226"/>
                  </a:cubicBezTo>
                  <a:cubicBezTo>
                    <a:pt x="674" y="552"/>
                    <a:pt x="587" y="1128"/>
                    <a:pt x="874" y="1559"/>
                  </a:cubicBezTo>
                  <a:lnTo>
                    <a:pt x="80" y="2356"/>
                  </a:lnTo>
                  <a:cubicBezTo>
                    <a:pt x="1" y="2432"/>
                    <a:pt x="1" y="2559"/>
                    <a:pt x="80" y="2638"/>
                  </a:cubicBezTo>
                  <a:cubicBezTo>
                    <a:pt x="118" y="2676"/>
                    <a:pt x="169" y="2695"/>
                    <a:pt x="220" y="2695"/>
                  </a:cubicBezTo>
                  <a:cubicBezTo>
                    <a:pt x="271" y="2695"/>
                    <a:pt x="323" y="2676"/>
                    <a:pt x="363" y="2638"/>
                  </a:cubicBezTo>
                  <a:lnTo>
                    <a:pt x="1156" y="1845"/>
                  </a:lnTo>
                  <a:cubicBezTo>
                    <a:pt x="1326" y="1957"/>
                    <a:pt x="1519" y="2011"/>
                    <a:pt x="1710" y="2011"/>
                  </a:cubicBezTo>
                  <a:cubicBezTo>
                    <a:pt x="2003" y="2011"/>
                    <a:pt x="2293" y="1884"/>
                    <a:pt x="2493" y="1642"/>
                  </a:cubicBezTo>
                  <a:cubicBezTo>
                    <a:pt x="2818" y="1240"/>
                    <a:pt x="2789" y="661"/>
                    <a:pt x="2424" y="295"/>
                  </a:cubicBezTo>
                  <a:cubicBezTo>
                    <a:pt x="2228" y="99"/>
                    <a:pt x="1970" y="0"/>
                    <a:pt x="17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28" name="Google Shape;8528;p30"/>
          <p:cNvGrpSpPr/>
          <p:nvPr/>
        </p:nvGrpSpPr>
        <p:grpSpPr>
          <a:xfrm>
            <a:off x="876687" y="3614817"/>
            <a:ext cx="362457" cy="356296"/>
            <a:chOff x="876687" y="3814067"/>
            <a:chExt cx="362457" cy="356296"/>
          </a:xfrm>
        </p:grpSpPr>
        <p:sp>
          <p:nvSpPr>
            <p:cNvPr id="8529" name="Google Shape;8529;p30"/>
            <p:cNvSpPr/>
            <p:nvPr/>
          </p:nvSpPr>
          <p:spPr>
            <a:xfrm>
              <a:off x="1006674" y="4110534"/>
              <a:ext cx="41240" cy="37806"/>
            </a:xfrm>
            <a:custGeom>
              <a:rect b="b" l="l" r="r" t="t"/>
              <a:pathLst>
                <a:path extrusionOk="0" h="1442" w="1573">
                  <a:moveTo>
                    <a:pt x="323" y="0"/>
                  </a:moveTo>
                  <a:lnTo>
                    <a:pt x="1" y="1442"/>
                  </a:lnTo>
                  <a:lnTo>
                    <a:pt x="1572" y="1442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0" name="Google Shape;8530;p30"/>
            <p:cNvSpPr/>
            <p:nvPr/>
          </p:nvSpPr>
          <p:spPr>
            <a:xfrm>
              <a:off x="978385" y="4144905"/>
              <a:ext cx="97817" cy="20240"/>
            </a:xfrm>
            <a:custGeom>
              <a:rect b="b" l="l" r="r" t="t"/>
              <a:pathLst>
                <a:path extrusionOk="0" h="772" w="3731">
                  <a:moveTo>
                    <a:pt x="0" y="0"/>
                  </a:moveTo>
                  <a:lnTo>
                    <a:pt x="0" y="772"/>
                  </a:lnTo>
                  <a:lnTo>
                    <a:pt x="3731" y="772"/>
                  </a:lnTo>
                  <a:lnTo>
                    <a:pt x="3731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1" name="Google Shape;8531;p30"/>
            <p:cNvSpPr/>
            <p:nvPr/>
          </p:nvSpPr>
          <p:spPr>
            <a:xfrm>
              <a:off x="881905" y="3923839"/>
              <a:ext cx="290778" cy="190024"/>
            </a:xfrm>
            <a:custGeom>
              <a:rect b="b" l="l" r="r" t="t"/>
              <a:pathLst>
                <a:path extrusionOk="0" h="7248" w="11091">
                  <a:moveTo>
                    <a:pt x="1" y="1"/>
                  </a:moveTo>
                  <a:lnTo>
                    <a:pt x="1" y="7248"/>
                  </a:lnTo>
                  <a:lnTo>
                    <a:pt x="11090" y="7248"/>
                  </a:lnTo>
                  <a:lnTo>
                    <a:pt x="11090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2" name="Google Shape;8532;p30"/>
            <p:cNvSpPr/>
            <p:nvPr/>
          </p:nvSpPr>
          <p:spPr>
            <a:xfrm>
              <a:off x="881905" y="4099313"/>
              <a:ext cx="290778" cy="14551"/>
            </a:xfrm>
            <a:custGeom>
              <a:rect b="b" l="l" r="r" t="t"/>
              <a:pathLst>
                <a:path extrusionOk="0" h="555" w="11091">
                  <a:moveTo>
                    <a:pt x="1" y="1"/>
                  </a:moveTo>
                  <a:lnTo>
                    <a:pt x="1" y="555"/>
                  </a:lnTo>
                  <a:lnTo>
                    <a:pt x="11090" y="555"/>
                  </a:lnTo>
                  <a:lnTo>
                    <a:pt x="11090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3" name="Google Shape;8533;p30"/>
            <p:cNvSpPr/>
            <p:nvPr/>
          </p:nvSpPr>
          <p:spPr>
            <a:xfrm>
              <a:off x="900414" y="3943607"/>
              <a:ext cx="253759" cy="140919"/>
            </a:xfrm>
            <a:custGeom>
              <a:rect b="b" l="l" r="r" t="t"/>
              <a:pathLst>
                <a:path extrusionOk="0" h="5375" w="9679">
                  <a:moveTo>
                    <a:pt x="1" y="0"/>
                  </a:moveTo>
                  <a:lnTo>
                    <a:pt x="1" y="5375"/>
                  </a:lnTo>
                  <a:lnTo>
                    <a:pt x="9678" y="5375"/>
                  </a:lnTo>
                  <a:lnTo>
                    <a:pt x="9678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4" name="Google Shape;8534;p30"/>
            <p:cNvSpPr/>
            <p:nvPr/>
          </p:nvSpPr>
          <p:spPr>
            <a:xfrm>
              <a:off x="900414" y="3943607"/>
              <a:ext cx="253759" cy="140919"/>
            </a:xfrm>
            <a:custGeom>
              <a:rect b="b" l="l" r="r" t="t"/>
              <a:pathLst>
                <a:path extrusionOk="0" h="5375" w="9679">
                  <a:moveTo>
                    <a:pt x="1" y="0"/>
                  </a:moveTo>
                  <a:lnTo>
                    <a:pt x="1" y="5375"/>
                  </a:lnTo>
                  <a:lnTo>
                    <a:pt x="9678" y="5375"/>
                  </a:lnTo>
                  <a:lnTo>
                    <a:pt x="9678" y="4763"/>
                  </a:lnTo>
                  <a:lnTo>
                    <a:pt x="649" y="4763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5" name="Google Shape;8535;p30"/>
            <p:cNvSpPr/>
            <p:nvPr/>
          </p:nvSpPr>
          <p:spPr>
            <a:xfrm>
              <a:off x="1091461" y="3819258"/>
              <a:ext cx="142073" cy="148103"/>
            </a:xfrm>
            <a:custGeom>
              <a:rect b="b" l="l" r="r" t="t"/>
              <a:pathLst>
                <a:path extrusionOk="0" h="5649" w="5419">
                  <a:moveTo>
                    <a:pt x="2713" y="0"/>
                  </a:moveTo>
                  <a:cubicBezTo>
                    <a:pt x="2680" y="0"/>
                    <a:pt x="2648" y="1"/>
                    <a:pt x="2616" y="2"/>
                  </a:cubicBezTo>
                  <a:cubicBezTo>
                    <a:pt x="1656" y="42"/>
                    <a:pt x="801" y="618"/>
                    <a:pt x="399" y="1491"/>
                  </a:cubicBezTo>
                  <a:cubicBezTo>
                    <a:pt x="1" y="2364"/>
                    <a:pt x="124" y="3389"/>
                    <a:pt x="721" y="4142"/>
                  </a:cubicBezTo>
                  <a:lnTo>
                    <a:pt x="653" y="5649"/>
                  </a:lnTo>
                  <a:lnTo>
                    <a:pt x="2018" y="5007"/>
                  </a:lnTo>
                  <a:cubicBezTo>
                    <a:pt x="2251" y="5074"/>
                    <a:pt x="2488" y="5106"/>
                    <a:pt x="2721" y="5106"/>
                  </a:cubicBezTo>
                  <a:cubicBezTo>
                    <a:pt x="3559" y="5106"/>
                    <a:pt x="4362" y="4694"/>
                    <a:pt x="4843" y="3972"/>
                  </a:cubicBezTo>
                  <a:cubicBezTo>
                    <a:pt x="5375" y="3175"/>
                    <a:pt x="5419" y="2143"/>
                    <a:pt x="4948" y="1306"/>
                  </a:cubicBezTo>
                  <a:cubicBezTo>
                    <a:pt x="4493" y="498"/>
                    <a:pt x="3636" y="0"/>
                    <a:pt x="271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6" name="Google Shape;8536;p30"/>
            <p:cNvSpPr/>
            <p:nvPr/>
          </p:nvSpPr>
          <p:spPr>
            <a:xfrm>
              <a:off x="971909" y="3886139"/>
              <a:ext cx="26244" cy="26244"/>
            </a:xfrm>
            <a:custGeom>
              <a:rect b="b" l="l" r="r" t="t"/>
              <a:pathLst>
                <a:path extrusionOk="0" h="1001" w="1001">
                  <a:moveTo>
                    <a:pt x="501" y="1"/>
                  </a:moveTo>
                  <a:cubicBezTo>
                    <a:pt x="226" y="1"/>
                    <a:pt x="1" y="222"/>
                    <a:pt x="1" y="501"/>
                  </a:cubicBezTo>
                  <a:cubicBezTo>
                    <a:pt x="1" y="776"/>
                    <a:pt x="226" y="1001"/>
                    <a:pt x="501" y="1001"/>
                  </a:cubicBezTo>
                  <a:cubicBezTo>
                    <a:pt x="776" y="1001"/>
                    <a:pt x="1001" y="776"/>
                    <a:pt x="1001" y="501"/>
                  </a:cubicBezTo>
                  <a:cubicBezTo>
                    <a:pt x="1001" y="222"/>
                    <a:pt x="776" y="1"/>
                    <a:pt x="50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7" name="Google Shape;8537;p30"/>
            <p:cNvSpPr/>
            <p:nvPr/>
          </p:nvSpPr>
          <p:spPr>
            <a:xfrm>
              <a:off x="1056434" y="3886139"/>
              <a:ext cx="26217" cy="26244"/>
            </a:xfrm>
            <a:custGeom>
              <a:rect b="b" l="l" r="r" t="t"/>
              <a:pathLst>
                <a:path extrusionOk="0" h="1001" w="1000">
                  <a:moveTo>
                    <a:pt x="500" y="1"/>
                  </a:moveTo>
                  <a:cubicBezTo>
                    <a:pt x="225" y="1"/>
                    <a:pt x="0" y="222"/>
                    <a:pt x="0" y="501"/>
                  </a:cubicBezTo>
                  <a:cubicBezTo>
                    <a:pt x="0" y="776"/>
                    <a:pt x="225" y="1001"/>
                    <a:pt x="500" y="1001"/>
                  </a:cubicBezTo>
                  <a:cubicBezTo>
                    <a:pt x="775" y="1001"/>
                    <a:pt x="1000" y="776"/>
                    <a:pt x="1000" y="501"/>
                  </a:cubicBezTo>
                  <a:cubicBezTo>
                    <a:pt x="1000" y="222"/>
                    <a:pt x="775" y="1"/>
                    <a:pt x="500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8" name="Google Shape;8538;p30"/>
            <p:cNvSpPr/>
            <p:nvPr/>
          </p:nvSpPr>
          <p:spPr>
            <a:xfrm>
              <a:off x="1007329" y="3924705"/>
              <a:ext cx="39903" cy="71810"/>
            </a:xfrm>
            <a:custGeom>
              <a:rect b="b" l="l" r="r" t="t"/>
              <a:pathLst>
                <a:path extrusionOk="0" h="2739" w="1522">
                  <a:moveTo>
                    <a:pt x="1" y="0"/>
                  </a:moveTo>
                  <a:lnTo>
                    <a:pt x="1" y="2083"/>
                  </a:lnTo>
                  <a:lnTo>
                    <a:pt x="761" y="2738"/>
                  </a:lnTo>
                  <a:lnTo>
                    <a:pt x="1522" y="2083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9" name="Google Shape;8539;p30"/>
            <p:cNvSpPr/>
            <p:nvPr/>
          </p:nvSpPr>
          <p:spPr>
            <a:xfrm>
              <a:off x="925688" y="3969222"/>
              <a:ext cx="203212" cy="86911"/>
            </a:xfrm>
            <a:custGeom>
              <a:rect b="b" l="l" r="r" t="t"/>
              <a:pathLst>
                <a:path extrusionOk="0" h="3315" w="7751">
                  <a:moveTo>
                    <a:pt x="3115" y="1"/>
                  </a:moveTo>
                  <a:lnTo>
                    <a:pt x="1387" y="555"/>
                  </a:lnTo>
                  <a:cubicBezTo>
                    <a:pt x="562" y="819"/>
                    <a:pt x="0" y="1591"/>
                    <a:pt x="0" y="2456"/>
                  </a:cubicBezTo>
                  <a:lnTo>
                    <a:pt x="0" y="3315"/>
                  </a:lnTo>
                  <a:lnTo>
                    <a:pt x="7751" y="3315"/>
                  </a:lnTo>
                  <a:lnTo>
                    <a:pt x="7751" y="2456"/>
                  </a:lnTo>
                  <a:cubicBezTo>
                    <a:pt x="7751" y="1591"/>
                    <a:pt x="7189" y="819"/>
                    <a:pt x="6364" y="555"/>
                  </a:cubicBezTo>
                  <a:lnTo>
                    <a:pt x="4640" y="1"/>
                  </a:lnTo>
                  <a:lnTo>
                    <a:pt x="3875" y="53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0" name="Google Shape;8540;p30"/>
            <p:cNvSpPr/>
            <p:nvPr/>
          </p:nvSpPr>
          <p:spPr>
            <a:xfrm>
              <a:off x="985018" y="3831082"/>
              <a:ext cx="84551" cy="116065"/>
            </a:xfrm>
            <a:custGeom>
              <a:rect b="b" l="l" r="r" t="t"/>
              <a:pathLst>
                <a:path extrusionOk="0" h="4427" w="3225">
                  <a:moveTo>
                    <a:pt x="1257" y="0"/>
                  </a:moveTo>
                  <a:cubicBezTo>
                    <a:pt x="1207" y="0"/>
                    <a:pt x="1160" y="4"/>
                    <a:pt x="1113" y="8"/>
                  </a:cubicBezTo>
                  <a:cubicBezTo>
                    <a:pt x="479" y="84"/>
                    <a:pt x="1" y="620"/>
                    <a:pt x="1" y="1257"/>
                  </a:cubicBezTo>
                  <a:lnTo>
                    <a:pt x="1" y="2539"/>
                  </a:lnTo>
                  <a:cubicBezTo>
                    <a:pt x="1" y="3209"/>
                    <a:pt x="356" y="3829"/>
                    <a:pt x="932" y="4169"/>
                  </a:cubicBezTo>
                  <a:lnTo>
                    <a:pt x="1171" y="4307"/>
                  </a:lnTo>
                  <a:cubicBezTo>
                    <a:pt x="1306" y="4386"/>
                    <a:pt x="1459" y="4426"/>
                    <a:pt x="1611" y="4426"/>
                  </a:cubicBezTo>
                  <a:cubicBezTo>
                    <a:pt x="1764" y="4426"/>
                    <a:pt x="1917" y="4386"/>
                    <a:pt x="2054" y="4307"/>
                  </a:cubicBezTo>
                  <a:lnTo>
                    <a:pt x="2290" y="4169"/>
                  </a:lnTo>
                  <a:cubicBezTo>
                    <a:pt x="2869" y="3829"/>
                    <a:pt x="3224" y="3209"/>
                    <a:pt x="3224" y="2539"/>
                  </a:cubicBezTo>
                  <a:lnTo>
                    <a:pt x="3224" y="1257"/>
                  </a:lnTo>
                  <a:cubicBezTo>
                    <a:pt x="3224" y="562"/>
                    <a:pt x="2659" y="0"/>
                    <a:pt x="19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1" name="Google Shape;8541;p30"/>
            <p:cNvSpPr/>
            <p:nvPr/>
          </p:nvSpPr>
          <p:spPr>
            <a:xfrm>
              <a:off x="985018" y="3831265"/>
              <a:ext cx="29180" cy="38094"/>
            </a:xfrm>
            <a:custGeom>
              <a:rect b="b" l="l" r="r" t="t"/>
              <a:pathLst>
                <a:path extrusionOk="0" h="1453" w="1113">
                  <a:moveTo>
                    <a:pt x="1113" y="1"/>
                  </a:moveTo>
                  <a:lnTo>
                    <a:pt x="1113" y="1"/>
                  </a:lnTo>
                  <a:cubicBezTo>
                    <a:pt x="479" y="73"/>
                    <a:pt x="1" y="613"/>
                    <a:pt x="1" y="1250"/>
                  </a:cubicBezTo>
                  <a:lnTo>
                    <a:pt x="1" y="1453"/>
                  </a:lnTo>
                  <a:cubicBezTo>
                    <a:pt x="1" y="1453"/>
                    <a:pt x="812" y="1207"/>
                    <a:pt x="111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2" name="Google Shape;8542;p30"/>
            <p:cNvSpPr/>
            <p:nvPr/>
          </p:nvSpPr>
          <p:spPr>
            <a:xfrm>
              <a:off x="1014172" y="3831082"/>
              <a:ext cx="55398" cy="55083"/>
            </a:xfrm>
            <a:custGeom>
              <a:rect b="b" l="l" r="r" t="t"/>
              <a:pathLst>
                <a:path extrusionOk="0" h="2101" w="2113">
                  <a:moveTo>
                    <a:pt x="145" y="0"/>
                  </a:moveTo>
                  <a:cubicBezTo>
                    <a:pt x="95" y="0"/>
                    <a:pt x="48" y="0"/>
                    <a:pt x="1" y="8"/>
                  </a:cubicBezTo>
                  <a:cubicBezTo>
                    <a:pt x="1" y="8"/>
                    <a:pt x="218" y="2101"/>
                    <a:pt x="2112" y="2101"/>
                  </a:cubicBezTo>
                  <a:lnTo>
                    <a:pt x="2112" y="1257"/>
                  </a:lnTo>
                  <a:cubicBezTo>
                    <a:pt x="2112" y="562"/>
                    <a:pt x="1551" y="0"/>
                    <a:pt x="85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3" name="Google Shape;8543;p30"/>
            <p:cNvSpPr/>
            <p:nvPr/>
          </p:nvSpPr>
          <p:spPr>
            <a:xfrm>
              <a:off x="1013123" y="3983274"/>
              <a:ext cx="28420" cy="72858"/>
            </a:xfrm>
            <a:custGeom>
              <a:rect b="b" l="l" r="r" t="t"/>
              <a:pathLst>
                <a:path extrusionOk="0" h="2779" w="1084">
                  <a:moveTo>
                    <a:pt x="1" y="1"/>
                  </a:moveTo>
                  <a:lnTo>
                    <a:pt x="1" y="656"/>
                  </a:lnTo>
                  <a:lnTo>
                    <a:pt x="254" y="1124"/>
                  </a:lnTo>
                  <a:lnTo>
                    <a:pt x="1" y="2779"/>
                  </a:lnTo>
                  <a:lnTo>
                    <a:pt x="1084" y="2779"/>
                  </a:lnTo>
                  <a:lnTo>
                    <a:pt x="830" y="1124"/>
                  </a:lnTo>
                  <a:lnTo>
                    <a:pt x="1084" y="656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4" name="Google Shape;8544;p30"/>
            <p:cNvSpPr/>
            <p:nvPr/>
          </p:nvSpPr>
          <p:spPr>
            <a:xfrm>
              <a:off x="1007329" y="3969222"/>
              <a:ext cx="19978" cy="37648"/>
            </a:xfrm>
            <a:custGeom>
              <a:rect b="b" l="l" r="r" t="t"/>
              <a:pathLst>
                <a:path extrusionOk="0" h="1436" w="762">
                  <a:moveTo>
                    <a:pt x="1" y="1"/>
                  </a:moveTo>
                  <a:lnTo>
                    <a:pt x="1" y="1435"/>
                  </a:lnTo>
                  <a:lnTo>
                    <a:pt x="761" y="5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5" name="Google Shape;8545;p30"/>
            <p:cNvSpPr/>
            <p:nvPr/>
          </p:nvSpPr>
          <p:spPr>
            <a:xfrm>
              <a:off x="1027281" y="3969222"/>
              <a:ext cx="19952" cy="37648"/>
            </a:xfrm>
            <a:custGeom>
              <a:rect b="b" l="l" r="r" t="t"/>
              <a:pathLst>
                <a:path extrusionOk="0" h="1436" w="761">
                  <a:moveTo>
                    <a:pt x="761" y="1"/>
                  </a:moveTo>
                  <a:lnTo>
                    <a:pt x="0" y="537"/>
                  </a:lnTo>
                  <a:lnTo>
                    <a:pt x="761" y="1435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6" name="Google Shape;8546;p30"/>
            <p:cNvSpPr/>
            <p:nvPr/>
          </p:nvSpPr>
          <p:spPr>
            <a:xfrm>
              <a:off x="925688" y="3969222"/>
              <a:ext cx="81668" cy="86911"/>
            </a:xfrm>
            <a:custGeom>
              <a:rect b="b" l="l" r="r" t="t"/>
              <a:pathLst>
                <a:path extrusionOk="0" h="3315" w="3115">
                  <a:moveTo>
                    <a:pt x="3115" y="1"/>
                  </a:moveTo>
                  <a:lnTo>
                    <a:pt x="1387" y="559"/>
                  </a:lnTo>
                  <a:cubicBezTo>
                    <a:pt x="562" y="823"/>
                    <a:pt x="0" y="1591"/>
                    <a:pt x="0" y="2460"/>
                  </a:cubicBezTo>
                  <a:lnTo>
                    <a:pt x="0" y="3315"/>
                  </a:lnTo>
                  <a:lnTo>
                    <a:pt x="3115" y="3315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7" name="Google Shape;8547;p30"/>
            <p:cNvSpPr/>
            <p:nvPr/>
          </p:nvSpPr>
          <p:spPr>
            <a:xfrm>
              <a:off x="925688" y="3977402"/>
              <a:ext cx="56420" cy="78731"/>
            </a:xfrm>
            <a:custGeom>
              <a:rect b="b" l="l" r="r" t="t"/>
              <a:pathLst>
                <a:path extrusionOk="0" h="3003" w="2152">
                  <a:moveTo>
                    <a:pt x="2151" y="0"/>
                  </a:moveTo>
                  <a:lnTo>
                    <a:pt x="1387" y="247"/>
                  </a:lnTo>
                  <a:cubicBezTo>
                    <a:pt x="562" y="511"/>
                    <a:pt x="0" y="1279"/>
                    <a:pt x="0" y="2148"/>
                  </a:cubicBezTo>
                  <a:lnTo>
                    <a:pt x="0" y="3003"/>
                  </a:lnTo>
                  <a:lnTo>
                    <a:pt x="496" y="3003"/>
                  </a:lnTo>
                  <a:lnTo>
                    <a:pt x="496" y="2148"/>
                  </a:lnTo>
                  <a:cubicBezTo>
                    <a:pt x="496" y="1279"/>
                    <a:pt x="931" y="511"/>
                    <a:pt x="1565" y="247"/>
                  </a:cubicBezTo>
                  <a:lnTo>
                    <a:pt x="2151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8" name="Google Shape;8548;p30"/>
            <p:cNvSpPr/>
            <p:nvPr/>
          </p:nvSpPr>
          <p:spPr>
            <a:xfrm>
              <a:off x="1047311" y="3969222"/>
              <a:ext cx="81589" cy="86911"/>
            </a:xfrm>
            <a:custGeom>
              <a:rect b="b" l="l" r="r" t="t"/>
              <a:pathLst>
                <a:path extrusionOk="0" h="3315" w="3112">
                  <a:moveTo>
                    <a:pt x="1" y="1"/>
                  </a:moveTo>
                  <a:lnTo>
                    <a:pt x="1" y="3315"/>
                  </a:lnTo>
                  <a:lnTo>
                    <a:pt x="3112" y="3315"/>
                  </a:lnTo>
                  <a:lnTo>
                    <a:pt x="3112" y="2460"/>
                  </a:lnTo>
                  <a:cubicBezTo>
                    <a:pt x="3112" y="1591"/>
                    <a:pt x="2554" y="823"/>
                    <a:pt x="1728" y="5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9" name="Google Shape;8549;p30"/>
            <p:cNvSpPr/>
            <p:nvPr/>
          </p:nvSpPr>
          <p:spPr>
            <a:xfrm>
              <a:off x="1081498" y="3980259"/>
              <a:ext cx="47401" cy="75873"/>
            </a:xfrm>
            <a:custGeom>
              <a:rect b="b" l="l" r="r" t="t"/>
              <a:pathLst>
                <a:path extrusionOk="0" h="2894" w="1808">
                  <a:moveTo>
                    <a:pt x="0" y="0"/>
                  </a:moveTo>
                  <a:lnTo>
                    <a:pt x="323" y="138"/>
                  </a:lnTo>
                  <a:cubicBezTo>
                    <a:pt x="960" y="402"/>
                    <a:pt x="1391" y="1170"/>
                    <a:pt x="1391" y="2039"/>
                  </a:cubicBezTo>
                  <a:lnTo>
                    <a:pt x="1391" y="2894"/>
                  </a:lnTo>
                  <a:lnTo>
                    <a:pt x="1808" y="2894"/>
                  </a:lnTo>
                  <a:lnTo>
                    <a:pt x="1808" y="2039"/>
                  </a:lnTo>
                  <a:cubicBezTo>
                    <a:pt x="1808" y="1170"/>
                    <a:pt x="1246" y="402"/>
                    <a:pt x="421" y="1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0" name="Google Shape;8550;p30"/>
            <p:cNvSpPr/>
            <p:nvPr/>
          </p:nvSpPr>
          <p:spPr>
            <a:xfrm>
              <a:off x="1007041" y="4094096"/>
              <a:ext cx="40480" cy="10461"/>
            </a:xfrm>
            <a:custGeom>
              <a:rect b="b" l="l" r="r" t="t"/>
              <a:pathLst>
                <a:path extrusionOk="0" h="399" w="1544">
                  <a:moveTo>
                    <a:pt x="269" y="1"/>
                  </a:moveTo>
                  <a:cubicBezTo>
                    <a:pt x="1" y="1"/>
                    <a:pt x="1" y="399"/>
                    <a:pt x="269" y="399"/>
                  </a:cubicBezTo>
                  <a:lnTo>
                    <a:pt x="1279" y="399"/>
                  </a:lnTo>
                  <a:cubicBezTo>
                    <a:pt x="1544" y="399"/>
                    <a:pt x="1544" y="1"/>
                    <a:pt x="1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1" name="Google Shape;8551;p30"/>
            <p:cNvSpPr/>
            <p:nvPr/>
          </p:nvSpPr>
          <p:spPr>
            <a:xfrm>
              <a:off x="876687" y="3814067"/>
              <a:ext cx="362457" cy="356296"/>
            </a:xfrm>
            <a:custGeom>
              <a:rect b="b" l="l" r="r" t="t"/>
              <a:pathLst>
                <a:path extrusionOk="0" h="13590" w="13825">
                  <a:moveTo>
                    <a:pt x="4944" y="946"/>
                  </a:moveTo>
                  <a:cubicBezTo>
                    <a:pt x="4774" y="1385"/>
                    <a:pt x="4531" y="1631"/>
                    <a:pt x="4343" y="1768"/>
                  </a:cubicBezTo>
                  <a:cubicBezTo>
                    <a:pt x="4390" y="1410"/>
                    <a:pt x="4614" y="1102"/>
                    <a:pt x="4940" y="946"/>
                  </a:cubicBezTo>
                  <a:close/>
                  <a:moveTo>
                    <a:pt x="6099" y="849"/>
                  </a:moveTo>
                  <a:cubicBezTo>
                    <a:pt x="6682" y="849"/>
                    <a:pt x="7157" y="1319"/>
                    <a:pt x="7157" y="1906"/>
                  </a:cubicBezTo>
                  <a:lnTo>
                    <a:pt x="7157" y="2540"/>
                  </a:lnTo>
                  <a:cubicBezTo>
                    <a:pt x="5973" y="2428"/>
                    <a:pt x="5596" y="1352"/>
                    <a:pt x="5484" y="849"/>
                  </a:cubicBezTo>
                  <a:close/>
                  <a:moveTo>
                    <a:pt x="3934" y="3025"/>
                  </a:moveTo>
                  <a:lnTo>
                    <a:pt x="3934" y="3188"/>
                  </a:lnTo>
                  <a:cubicBezTo>
                    <a:pt x="3934" y="3286"/>
                    <a:pt x="3941" y="3387"/>
                    <a:pt x="3959" y="3489"/>
                  </a:cubicBezTo>
                  <a:cubicBezTo>
                    <a:pt x="3879" y="3434"/>
                    <a:pt x="3832" y="3344"/>
                    <a:pt x="3832" y="3250"/>
                  </a:cubicBezTo>
                  <a:lnTo>
                    <a:pt x="3836" y="3250"/>
                  </a:lnTo>
                  <a:cubicBezTo>
                    <a:pt x="3836" y="3163"/>
                    <a:pt x="3872" y="3083"/>
                    <a:pt x="3934" y="3025"/>
                  </a:cubicBezTo>
                  <a:close/>
                  <a:moveTo>
                    <a:pt x="7555" y="3025"/>
                  </a:moveTo>
                  <a:cubicBezTo>
                    <a:pt x="7620" y="3083"/>
                    <a:pt x="7653" y="3163"/>
                    <a:pt x="7657" y="3250"/>
                  </a:cubicBezTo>
                  <a:cubicBezTo>
                    <a:pt x="7657" y="3344"/>
                    <a:pt x="7610" y="3434"/>
                    <a:pt x="7534" y="3489"/>
                  </a:cubicBezTo>
                  <a:cubicBezTo>
                    <a:pt x="7548" y="3387"/>
                    <a:pt x="7555" y="3286"/>
                    <a:pt x="7555" y="3188"/>
                  </a:cubicBezTo>
                  <a:lnTo>
                    <a:pt x="7555" y="3025"/>
                  </a:lnTo>
                  <a:close/>
                  <a:moveTo>
                    <a:pt x="8696" y="4387"/>
                  </a:moveTo>
                  <a:lnTo>
                    <a:pt x="8707" y="4401"/>
                  </a:lnTo>
                  <a:lnTo>
                    <a:pt x="8693" y="4742"/>
                  </a:lnTo>
                  <a:lnTo>
                    <a:pt x="6864" y="4742"/>
                  </a:lnTo>
                  <a:cubicBezTo>
                    <a:pt x="6979" y="4633"/>
                    <a:pt x="7084" y="4517"/>
                    <a:pt x="7175" y="4387"/>
                  </a:cubicBezTo>
                  <a:close/>
                  <a:moveTo>
                    <a:pt x="5205" y="1337"/>
                  </a:moveTo>
                  <a:cubicBezTo>
                    <a:pt x="5491" y="2142"/>
                    <a:pt x="6110" y="2862"/>
                    <a:pt x="7157" y="2942"/>
                  </a:cubicBezTo>
                  <a:lnTo>
                    <a:pt x="7157" y="3188"/>
                  </a:lnTo>
                  <a:cubicBezTo>
                    <a:pt x="7153" y="3786"/>
                    <a:pt x="6838" y="4340"/>
                    <a:pt x="6320" y="4648"/>
                  </a:cubicBezTo>
                  <a:lnTo>
                    <a:pt x="6085" y="4785"/>
                  </a:lnTo>
                  <a:cubicBezTo>
                    <a:pt x="5980" y="4847"/>
                    <a:pt x="5862" y="4878"/>
                    <a:pt x="5744" y="4878"/>
                  </a:cubicBezTo>
                  <a:cubicBezTo>
                    <a:pt x="5627" y="4878"/>
                    <a:pt x="5509" y="4847"/>
                    <a:pt x="5404" y="4785"/>
                  </a:cubicBezTo>
                  <a:lnTo>
                    <a:pt x="5169" y="4648"/>
                  </a:lnTo>
                  <a:cubicBezTo>
                    <a:pt x="4651" y="4340"/>
                    <a:pt x="4336" y="3786"/>
                    <a:pt x="4336" y="3188"/>
                  </a:cubicBezTo>
                  <a:lnTo>
                    <a:pt x="4336" y="2750"/>
                  </a:lnTo>
                  <a:lnTo>
                    <a:pt x="4336" y="2243"/>
                  </a:lnTo>
                  <a:cubicBezTo>
                    <a:pt x="4538" y="2142"/>
                    <a:pt x="4922" y="1888"/>
                    <a:pt x="5205" y="1337"/>
                  </a:cubicBezTo>
                  <a:close/>
                  <a:moveTo>
                    <a:pt x="6302" y="5140"/>
                  </a:moveTo>
                  <a:lnTo>
                    <a:pt x="6306" y="5818"/>
                  </a:lnTo>
                  <a:lnTo>
                    <a:pt x="5744" y="6209"/>
                  </a:lnTo>
                  <a:lnTo>
                    <a:pt x="5183" y="5818"/>
                  </a:lnTo>
                  <a:lnTo>
                    <a:pt x="5183" y="5140"/>
                  </a:lnTo>
                  <a:lnTo>
                    <a:pt x="5223" y="5140"/>
                  </a:lnTo>
                  <a:cubicBezTo>
                    <a:pt x="5384" y="5231"/>
                    <a:pt x="5563" y="5276"/>
                    <a:pt x="5743" y="5276"/>
                  </a:cubicBezTo>
                  <a:cubicBezTo>
                    <a:pt x="5922" y="5276"/>
                    <a:pt x="6101" y="5231"/>
                    <a:pt x="6262" y="5140"/>
                  </a:cubicBezTo>
                  <a:close/>
                  <a:moveTo>
                    <a:pt x="5183" y="6306"/>
                  </a:moveTo>
                  <a:lnTo>
                    <a:pt x="5451" y="6491"/>
                  </a:lnTo>
                  <a:lnTo>
                    <a:pt x="5183" y="6806"/>
                  </a:lnTo>
                  <a:lnTo>
                    <a:pt x="5183" y="6306"/>
                  </a:lnTo>
                  <a:close/>
                  <a:moveTo>
                    <a:pt x="6306" y="6306"/>
                  </a:moveTo>
                  <a:lnTo>
                    <a:pt x="6306" y="6806"/>
                  </a:lnTo>
                  <a:lnTo>
                    <a:pt x="6038" y="6491"/>
                  </a:lnTo>
                  <a:lnTo>
                    <a:pt x="6306" y="6306"/>
                  </a:lnTo>
                  <a:close/>
                  <a:moveTo>
                    <a:pt x="6306" y="7498"/>
                  </a:moveTo>
                  <a:lnTo>
                    <a:pt x="6306" y="8030"/>
                  </a:lnTo>
                  <a:lnTo>
                    <a:pt x="6241" y="7614"/>
                  </a:lnTo>
                  <a:lnTo>
                    <a:pt x="6306" y="7498"/>
                  </a:lnTo>
                  <a:close/>
                  <a:moveTo>
                    <a:pt x="5183" y="7491"/>
                  </a:moveTo>
                  <a:lnTo>
                    <a:pt x="5252" y="7614"/>
                  </a:lnTo>
                  <a:lnTo>
                    <a:pt x="5183" y="8045"/>
                  </a:lnTo>
                  <a:lnTo>
                    <a:pt x="5183" y="7491"/>
                  </a:lnTo>
                  <a:close/>
                  <a:moveTo>
                    <a:pt x="4785" y="6194"/>
                  </a:moveTo>
                  <a:lnTo>
                    <a:pt x="4785" y="9034"/>
                  </a:lnTo>
                  <a:lnTo>
                    <a:pt x="2072" y="9034"/>
                  </a:lnTo>
                  <a:lnTo>
                    <a:pt x="2072" y="8378"/>
                  </a:lnTo>
                  <a:cubicBezTo>
                    <a:pt x="2068" y="7650"/>
                    <a:pt x="2507" y="6991"/>
                    <a:pt x="3184" y="6716"/>
                  </a:cubicBezTo>
                  <a:cubicBezTo>
                    <a:pt x="3227" y="6698"/>
                    <a:pt x="3271" y="6680"/>
                    <a:pt x="3318" y="6665"/>
                  </a:cubicBezTo>
                  <a:lnTo>
                    <a:pt x="4785" y="6194"/>
                  </a:lnTo>
                  <a:close/>
                  <a:moveTo>
                    <a:pt x="5744" y="6766"/>
                  </a:moveTo>
                  <a:lnTo>
                    <a:pt x="6049" y="7129"/>
                  </a:lnTo>
                  <a:lnTo>
                    <a:pt x="5857" y="7484"/>
                  </a:lnTo>
                  <a:cubicBezTo>
                    <a:pt x="5835" y="7520"/>
                    <a:pt x="5828" y="7563"/>
                    <a:pt x="5835" y="7607"/>
                  </a:cubicBezTo>
                  <a:lnTo>
                    <a:pt x="6056" y="9034"/>
                  </a:lnTo>
                  <a:lnTo>
                    <a:pt x="5437" y="9034"/>
                  </a:lnTo>
                  <a:lnTo>
                    <a:pt x="5658" y="7607"/>
                  </a:lnTo>
                  <a:cubicBezTo>
                    <a:pt x="5661" y="7563"/>
                    <a:pt x="5654" y="7520"/>
                    <a:pt x="5636" y="7480"/>
                  </a:cubicBezTo>
                  <a:lnTo>
                    <a:pt x="5440" y="7125"/>
                  </a:lnTo>
                  <a:lnTo>
                    <a:pt x="5744" y="6766"/>
                  </a:lnTo>
                  <a:close/>
                  <a:moveTo>
                    <a:pt x="8674" y="5140"/>
                  </a:moveTo>
                  <a:lnTo>
                    <a:pt x="8645" y="5836"/>
                  </a:lnTo>
                  <a:cubicBezTo>
                    <a:pt x="8640" y="5953"/>
                    <a:pt x="8734" y="6044"/>
                    <a:pt x="8842" y="6044"/>
                  </a:cubicBezTo>
                  <a:cubicBezTo>
                    <a:pt x="8870" y="6044"/>
                    <a:pt x="8899" y="6038"/>
                    <a:pt x="8928" y="6024"/>
                  </a:cubicBezTo>
                  <a:lnTo>
                    <a:pt x="10228" y="5416"/>
                  </a:lnTo>
                  <a:cubicBezTo>
                    <a:pt x="10279" y="5430"/>
                    <a:pt x="10330" y="5441"/>
                    <a:pt x="10380" y="5452"/>
                  </a:cubicBezTo>
                  <a:lnTo>
                    <a:pt x="10380" y="10113"/>
                  </a:lnTo>
                  <a:lnTo>
                    <a:pt x="10384" y="10117"/>
                  </a:lnTo>
                  <a:lnTo>
                    <a:pt x="1109" y="10117"/>
                  </a:lnTo>
                  <a:lnTo>
                    <a:pt x="1109" y="5140"/>
                  </a:lnTo>
                  <a:lnTo>
                    <a:pt x="4785" y="5140"/>
                  </a:lnTo>
                  <a:lnTo>
                    <a:pt x="4785" y="5774"/>
                  </a:lnTo>
                  <a:lnTo>
                    <a:pt x="3195" y="6285"/>
                  </a:lnTo>
                  <a:cubicBezTo>
                    <a:pt x="2282" y="6574"/>
                    <a:pt x="1666" y="7422"/>
                    <a:pt x="1666" y="8378"/>
                  </a:cubicBezTo>
                  <a:lnTo>
                    <a:pt x="1666" y="9236"/>
                  </a:lnTo>
                  <a:cubicBezTo>
                    <a:pt x="1666" y="9345"/>
                    <a:pt x="1757" y="9436"/>
                    <a:pt x="1869" y="9436"/>
                  </a:cubicBezTo>
                  <a:lnTo>
                    <a:pt x="9620" y="9436"/>
                  </a:lnTo>
                  <a:cubicBezTo>
                    <a:pt x="9732" y="9436"/>
                    <a:pt x="9822" y="9345"/>
                    <a:pt x="9822" y="9236"/>
                  </a:cubicBezTo>
                  <a:lnTo>
                    <a:pt x="9822" y="8498"/>
                  </a:lnTo>
                  <a:cubicBezTo>
                    <a:pt x="9822" y="8364"/>
                    <a:pt x="9722" y="8297"/>
                    <a:pt x="9621" y="8297"/>
                  </a:cubicBezTo>
                  <a:cubicBezTo>
                    <a:pt x="9521" y="8297"/>
                    <a:pt x="9420" y="8364"/>
                    <a:pt x="9420" y="8498"/>
                  </a:cubicBezTo>
                  <a:lnTo>
                    <a:pt x="9420" y="9034"/>
                  </a:lnTo>
                  <a:lnTo>
                    <a:pt x="6704" y="9034"/>
                  </a:lnTo>
                  <a:lnTo>
                    <a:pt x="6704" y="6194"/>
                  </a:lnTo>
                  <a:lnTo>
                    <a:pt x="8171" y="6665"/>
                  </a:lnTo>
                  <a:cubicBezTo>
                    <a:pt x="8703" y="6839"/>
                    <a:pt x="9127" y="7248"/>
                    <a:pt x="9315" y="7777"/>
                  </a:cubicBezTo>
                  <a:cubicBezTo>
                    <a:pt x="9349" y="7870"/>
                    <a:pt x="9423" y="7910"/>
                    <a:pt x="9497" y="7910"/>
                  </a:cubicBezTo>
                  <a:cubicBezTo>
                    <a:pt x="9622" y="7910"/>
                    <a:pt x="9749" y="7798"/>
                    <a:pt x="9692" y="7639"/>
                  </a:cubicBezTo>
                  <a:cubicBezTo>
                    <a:pt x="9460" y="6995"/>
                    <a:pt x="8942" y="6495"/>
                    <a:pt x="8290" y="6281"/>
                  </a:cubicBezTo>
                  <a:lnTo>
                    <a:pt x="6704" y="5774"/>
                  </a:lnTo>
                  <a:lnTo>
                    <a:pt x="6704" y="5140"/>
                  </a:lnTo>
                  <a:close/>
                  <a:moveTo>
                    <a:pt x="6078" y="11638"/>
                  </a:moveTo>
                  <a:lnTo>
                    <a:pt x="6255" y="12420"/>
                  </a:lnTo>
                  <a:lnTo>
                    <a:pt x="5237" y="12420"/>
                  </a:lnTo>
                  <a:lnTo>
                    <a:pt x="5411" y="11638"/>
                  </a:lnTo>
                  <a:close/>
                  <a:moveTo>
                    <a:pt x="7410" y="12818"/>
                  </a:moveTo>
                  <a:lnTo>
                    <a:pt x="7410" y="13191"/>
                  </a:lnTo>
                  <a:lnTo>
                    <a:pt x="4078" y="13191"/>
                  </a:lnTo>
                  <a:lnTo>
                    <a:pt x="4078" y="12818"/>
                  </a:lnTo>
                  <a:close/>
                  <a:moveTo>
                    <a:pt x="10912" y="0"/>
                  </a:moveTo>
                  <a:cubicBezTo>
                    <a:pt x="10273" y="0"/>
                    <a:pt x="9637" y="222"/>
                    <a:pt x="9123" y="657"/>
                  </a:cubicBezTo>
                  <a:cubicBezTo>
                    <a:pt x="8963" y="794"/>
                    <a:pt x="9092" y="1013"/>
                    <a:pt x="9254" y="1013"/>
                  </a:cubicBezTo>
                  <a:cubicBezTo>
                    <a:pt x="9297" y="1013"/>
                    <a:pt x="9342" y="997"/>
                    <a:pt x="9384" y="961"/>
                  </a:cubicBezTo>
                  <a:cubicBezTo>
                    <a:pt x="9834" y="577"/>
                    <a:pt x="10374" y="396"/>
                    <a:pt x="10909" y="396"/>
                  </a:cubicBezTo>
                  <a:cubicBezTo>
                    <a:pt x="11786" y="396"/>
                    <a:pt x="12646" y="885"/>
                    <a:pt x="13053" y="1765"/>
                  </a:cubicBezTo>
                  <a:cubicBezTo>
                    <a:pt x="13705" y="3181"/>
                    <a:pt x="12829" y="4829"/>
                    <a:pt x="11286" y="5075"/>
                  </a:cubicBezTo>
                  <a:cubicBezTo>
                    <a:pt x="11271" y="5075"/>
                    <a:pt x="11253" y="5079"/>
                    <a:pt x="11239" y="5082"/>
                  </a:cubicBezTo>
                  <a:cubicBezTo>
                    <a:pt x="11134" y="5097"/>
                    <a:pt x="11028" y="5104"/>
                    <a:pt x="10922" y="5104"/>
                  </a:cubicBezTo>
                  <a:cubicBezTo>
                    <a:pt x="10816" y="5104"/>
                    <a:pt x="10710" y="5097"/>
                    <a:pt x="10605" y="5082"/>
                  </a:cubicBezTo>
                  <a:cubicBezTo>
                    <a:pt x="10489" y="5068"/>
                    <a:pt x="10377" y="5046"/>
                    <a:pt x="10268" y="5014"/>
                  </a:cubicBezTo>
                  <a:cubicBezTo>
                    <a:pt x="10249" y="5008"/>
                    <a:pt x="10230" y="5005"/>
                    <a:pt x="10210" y="5005"/>
                  </a:cubicBezTo>
                  <a:cubicBezTo>
                    <a:pt x="10181" y="5005"/>
                    <a:pt x="10153" y="5011"/>
                    <a:pt x="10127" y="5024"/>
                  </a:cubicBezTo>
                  <a:lnTo>
                    <a:pt x="9062" y="5524"/>
                  </a:lnTo>
                  <a:lnTo>
                    <a:pt x="9113" y="4347"/>
                  </a:lnTo>
                  <a:cubicBezTo>
                    <a:pt x="9116" y="4296"/>
                    <a:pt x="9098" y="4249"/>
                    <a:pt x="9069" y="4213"/>
                  </a:cubicBezTo>
                  <a:cubicBezTo>
                    <a:pt x="8453" y="3434"/>
                    <a:pt x="8392" y="2359"/>
                    <a:pt x="8910" y="1515"/>
                  </a:cubicBezTo>
                  <a:cubicBezTo>
                    <a:pt x="9008" y="1356"/>
                    <a:pt x="8873" y="1206"/>
                    <a:pt x="8735" y="1206"/>
                  </a:cubicBezTo>
                  <a:cubicBezTo>
                    <a:pt x="8674" y="1206"/>
                    <a:pt x="8612" y="1235"/>
                    <a:pt x="8569" y="1305"/>
                  </a:cubicBezTo>
                  <a:cubicBezTo>
                    <a:pt x="8070" y="2120"/>
                    <a:pt x="8026" y="3130"/>
                    <a:pt x="8453" y="3985"/>
                  </a:cubicBezTo>
                  <a:lnTo>
                    <a:pt x="7396" y="3985"/>
                  </a:lnTo>
                  <a:cubicBezTo>
                    <a:pt x="7400" y="3970"/>
                    <a:pt x="7407" y="3960"/>
                    <a:pt x="7410" y="3945"/>
                  </a:cubicBezTo>
                  <a:cubicBezTo>
                    <a:pt x="7747" y="3916"/>
                    <a:pt x="8015" y="3655"/>
                    <a:pt x="8051" y="3319"/>
                  </a:cubicBezTo>
                  <a:cubicBezTo>
                    <a:pt x="8088" y="2985"/>
                    <a:pt x="7878" y="2674"/>
                    <a:pt x="7555" y="2576"/>
                  </a:cubicBezTo>
                  <a:lnTo>
                    <a:pt x="7555" y="1902"/>
                  </a:lnTo>
                  <a:cubicBezTo>
                    <a:pt x="7555" y="1098"/>
                    <a:pt x="6903" y="450"/>
                    <a:pt x="6099" y="447"/>
                  </a:cubicBezTo>
                  <a:lnTo>
                    <a:pt x="5389" y="447"/>
                  </a:lnTo>
                  <a:cubicBezTo>
                    <a:pt x="5332" y="447"/>
                    <a:pt x="5277" y="450"/>
                    <a:pt x="5219" y="457"/>
                  </a:cubicBezTo>
                  <a:cubicBezTo>
                    <a:pt x="4484" y="544"/>
                    <a:pt x="3930" y="1167"/>
                    <a:pt x="3934" y="1906"/>
                  </a:cubicBezTo>
                  <a:lnTo>
                    <a:pt x="3934" y="2580"/>
                  </a:lnTo>
                  <a:cubicBezTo>
                    <a:pt x="3611" y="2678"/>
                    <a:pt x="3401" y="2989"/>
                    <a:pt x="3437" y="3322"/>
                  </a:cubicBezTo>
                  <a:cubicBezTo>
                    <a:pt x="3474" y="3659"/>
                    <a:pt x="3742" y="3920"/>
                    <a:pt x="4078" y="3949"/>
                  </a:cubicBezTo>
                  <a:cubicBezTo>
                    <a:pt x="4082" y="3963"/>
                    <a:pt x="4089" y="3974"/>
                    <a:pt x="4093" y="3989"/>
                  </a:cubicBezTo>
                  <a:lnTo>
                    <a:pt x="200" y="3989"/>
                  </a:lnTo>
                  <a:cubicBezTo>
                    <a:pt x="87" y="3989"/>
                    <a:pt x="0" y="4079"/>
                    <a:pt x="0" y="4188"/>
                  </a:cubicBezTo>
                  <a:lnTo>
                    <a:pt x="0" y="11438"/>
                  </a:lnTo>
                  <a:cubicBezTo>
                    <a:pt x="0" y="11547"/>
                    <a:pt x="87" y="11638"/>
                    <a:pt x="200" y="11638"/>
                  </a:cubicBezTo>
                  <a:lnTo>
                    <a:pt x="1818" y="11638"/>
                  </a:lnTo>
                  <a:cubicBezTo>
                    <a:pt x="2086" y="11638"/>
                    <a:pt x="2086" y="11236"/>
                    <a:pt x="1818" y="11236"/>
                  </a:cubicBezTo>
                  <a:lnTo>
                    <a:pt x="399" y="11236"/>
                  </a:lnTo>
                  <a:lnTo>
                    <a:pt x="399" y="4387"/>
                  </a:lnTo>
                  <a:lnTo>
                    <a:pt x="4314" y="4387"/>
                  </a:lnTo>
                  <a:cubicBezTo>
                    <a:pt x="4404" y="4517"/>
                    <a:pt x="4509" y="4633"/>
                    <a:pt x="4625" y="4742"/>
                  </a:cubicBezTo>
                  <a:lnTo>
                    <a:pt x="906" y="4742"/>
                  </a:lnTo>
                  <a:cubicBezTo>
                    <a:pt x="797" y="4742"/>
                    <a:pt x="707" y="4829"/>
                    <a:pt x="707" y="4941"/>
                  </a:cubicBezTo>
                  <a:lnTo>
                    <a:pt x="707" y="10316"/>
                  </a:lnTo>
                  <a:cubicBezTo>
                    <a:pt x="707" y="10424"/>
                    <a:pt x="797" y="10515"/>
                    <a:pt x="906" y="10515"/>
                  </a:cubicBezTo>
                  <a:lnTo>
                    <a:pt x="10583" y="10515"/>
                  </a:lnTo>
                  <a:cubicBezTo>
                    <a:pt x="10692" y="10515"/>
                    <a:pt x="10782" y="10424"/>
                    <a:pt x="10782" y="10316"/>
                  </a:cubicBezTo>
                  <a:lnTo>
                    <a:pt x="10782" y="5502"/>
                  </a:lnTo>
                  <a:cubicBezTo>
                    <a:pt x="10826" y="5502"/>
                    <a:pt x="10873" y="5506"/>
                    <a:pt x="10916" y="5506"/>
                  </a:cubicBezTo>
                  <a:cubicBezTo>
                    <a:pt x="10974" y="5506"/>
                    <a:pt x="11032" y="5506"/>
                    <a:pt x="11090" y="5502"/>
                  </a:cubicBezTo>
                  <a:lnTo>
                    <a:pt x="11090" y="11236"/>
                  </a:lnTo>
                  <a:lnTo>
                    <a:pt x="2608" y="11236"/>
                  </a:lnTo>
                  <a:cubicBezTo>
                    <a:pt x="2340" y="11236"/>
                    <a:pt x="2340" y="11638"/>
                    <a:pt x="2608" y="11638"/>
                  </a:cubicBezTo>
                  <a:lnTo>
                    <a:pt x="5002" y="11638"/>
                  </a:lnTo>
                  <a:lnTo>
                    <a:pt x="4825" y="12420"/>
                  </a:lnTo>
                  <a:lnTo>
                    <a:pt x="3879" y="12420"/>
                  </a:lnTo>
                  <a:cubicBezTo>
                    <a:pt x="3767" y="12420"/>
                    <a:pt x="3680" y="12507"/>
                    <a:pt x="3680" y="12619"/>
                  </a:cubicBezTo>
                  <a:lnTo>
                    <a:pt x="3680" y="13387"/>
                  </a:lnTo>
                  <a:cubicBezTo>
                    <a:pt x="3680" y="13499"/>
                    <a:pt x="3767" y="13590"/>
                    <a:pt x="3879" y="13590"/>
                  </a:cubicBezTo>
                  <a:lnTo>
                    <a:pt x="7610" y="13590"/>
                  </a:lnTo>
                  <a:cubicBezTo>
                    <a:pt x="7722" y="13590"/>
                    <a:pt x="7809" y="13499"/>
                    <a:pt x="7809" y="13387"/>
                  </a:cubicBezTo>
                  <a:lnTo>
                    <a:pt x="7809" y="12619"/>
                  </a:lnTo>
                  <a:cubicBezTo>
                    <a:pt x="7809" y="12507"/>
                    <a:pt x="7722" y="12420"/>
                    <a:pt x="7610" y="12420"/>
                  </a:cubicBezTo>
                  <a:lnTo>
                    <a:pt x="6664" y="12420"/>
                  </a:lnTo>
                  <a:lnTo>
                    <a:pt x="6487" y="11638"/>
                  </a:lnTo>
                  <a:lnTo>
                    <a:pt x="11289" y="11638"/>
                  </a:lnTo>
                  <a:cubicBezTo>
                    <a:pt x="11402" y="11638"/>
                    <a:pt x="11492" y="11547"/>
                    <a:pt x="11492" y="11435"/>
                  </a:cubicBezTo>
                  <a:lnTo>
                    <a:pt x="11492" y="5445"/>
                  </a:lnTo>
                  <a:cubicBezTo>
                    <a:pt x="12571" y="5213"/>
                    <a:pt x="13408" y="4354"/>
                    <a:pt x="13614" y="3271"/>
                  </a:cubicBezTo>
                  <a:cubicBezTo>
                    <a:pt x="13824" y="2185"/>
                    <a:pt x="13361" y="1080"/>
                    <a:pt x="12445" y="465"/>
                  </a:cubicBezTo>
                  <a:cubicBezTo>
                    <a:pt x="11977" y="154"/>
                    <a:pt x="11444" y="0"/>
                    <a:pt x="10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2" name="Google Shape;8552;p30"/>
            <p:cNvSpPr/>
            <p:nvPr/>
          </p:nvSpPr>
          <p:spPr>
            <a:xfrm>
              <a:off x="1147121" y="3866869"/>
              <a:ext cx="31356" cy="53405"/>
            </a:xfrm>
            <a:custGeom>
              <a:rect b="b" l="l" r="r" t="t"/>
              <a:pathLst>
                <a:path extrusionOk="0" h="2037" w="1196">
                  <a:moveTo>
                    <a:pt x="283" y="1"/>
                  </a:moveTo>
                  <a:cubicBezTo>
                    <a:pt x="15" y="1"/>
                    <a:pt x="15" y="403"/>
                    <a:pt x="283" y="403"/>
                  </a:cubicBezTo>
                  <a:lnTo>
                    <a:pt x="391" y="403"/>
                  </a:lnTo>
                  <a:lnTo>
                    <a:pt x="391" y="1638"/>
                  </a:lnTo>
                  <a:lnTo>
                    <a:pt x="268" y="1638"/>
                  </a:lnTo>
                  <a:cubicBezTo>
                    <a:pt x="0" y="1638"/>
                    <a:pt x="0" y="2036"/>
                    <a:pt x="268" y="2036"/>
                  </a:cubicBezTo>
                  <a:lnTo>
                    <a:pt x="927" y="2036"/>
                  </a:lnTo>
                  <a:cubicBezTo>
                    <a:pt x="1195" y="2036"/>
                    <a:pt x="1195" y="1638"/>
                    <a:pt x="927" y="1638"/>
                  </a:cubicBezTo>
                  <a:lnTo>
                    <a:pt x="793" y="1638"/>
                  </a:lnTo>
                  <a:lnTo>
                    <a:pt x="793" y="204"/>
                  </a:lnTo>
                  <a:cubicBezTo>
                    <a:pt x="793" y="91"/>
                    <a:pt x="703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3" name="Google Shape;8553;p30"/>
            <p:cNvSpPr/>
            <p:nvPr/>
          </p:nvSpPr>
          <p:spPr>
            <a:xfrm>
              <a:off x="1152626" y="3850745"/>
              <a:ext cx="17959" cy="15390"/>
            </a:xfrm>
            <a:custGeom>
              <a:rect b="b" l="l" r="r" t="t"/>
              <a:pathLst>
                <a:path extrusionOk="0" h="587" w="685">
                  <a:moveTo>
                    <a:pt x="295" y="0"/>
                  </a:moveTo>
                  <a:cubicBezTo>
                    <a:pt x="144" y="0"/>
                    <a:pt x="0" y="117"/>
                    <a:pt x="0" y="293"/>
                  </a:cubicBezTo>
                  <a:cubicBezTo>
                    <a:pt x="0" y="456"/>
                    <a:pt x="130" y="587"/>
                    <a:pt x="293" y="587"/>
                  </a:cubicBezTo>
                  <a:cubicBezTo>
                    <a:pt x="554" y="587"/>
                    <a:pt x="685" y="272"/>
                    <a:pt x="500" y="87"/>
                  </a:cubicBezTo>
                  <a:cubicBezTo>
                    <a:pt x="440" y="27"/>
                    <a:pt x="367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4" name="Google Shape;8554;p30"/>
            <p:cNvSpPr/>
            <p:nvPr/>
          </p:nvSpPr>
          <p:spPr>
            <a:xfrm>
              <a:off x="1017108" y="3883831"/>
              <a:ext cx="21210" cy="30832"/>
            </a:xfrm>
            <a:custGeom>
              <a:rect b="b" l="l" r="r" t="t"/>
              <a:pathLst>
                <a:path extrusionOk="0" h="1176" w="809">
                  <a:moveTo>
                    <a:pt x="200" y="0"/>
                  </a:moveTo>
                  <a:cubicBezTo>
                    <a:pt x="100" y="0"/>
                    <a:pt x="1" y="67"/>
                    <a:pt x="1" y="201"/>
                  </a:cubicBezTo>
                  <a:lnTo>
                    <a:pt x="1" y="973"/>
                  </a:lnTo>
                  <a:cubicBezTo>
                    <a:pt x="1" y="1085"/>
                    <a:pt x="88" y="1175"/>
                    <a:pt x="200" y="1175"/>
                  </a:cubicBezTo>
                  <a:lnTo>
                    <a:pt x="544" y="1175"/>
                  </a:lnTo>
                  <a:cubicBezTo>
                    <a:pt x="809" y="1175"/>
                    <a:pt x="809" y="773"/>
                    <a:pt x="544" y="773"/>
                  </a:cubicBezTo>
                  <a:lnTo>
                    <a:pt x="399" y="773"/>
                  </a:lnTo>
                  <a:lnTo>
                    <a:pt x="399" y="201"/>
                  </a:lnTo>
                  <a:cubicBezTo>
                    <a:pt x="399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55" name="Google Shape;8555;p30"/>
          <p:cNvGrpSpPr/>
          <p:nvPr/>
        </p:nvGrpSpPr>
        <p:grpSpPr>
          <a:xfrm>
            <a:off x="4008787" y="1316696"/>
            <a:ext cx="330734" cy="358367"/>
            <a:chOff x="4008787" y="1515946"/>
            <a:chExt cx="330734" cy="358367"/>
          </a:xfrm>
        </p:grpSpPr>
        <p:sp>
          <p:nvSpPr>
            <p:cNvPr id="8556" name="Google Shape;8556;p30"/>
            <p:cNvSpPr/>
            <p:nvPr/>
          </p:nvSpPr>
          <p:spPr>
            <a:xfrm>
              <a:off x="4190422" y="1521215"/>
              <a:ext cx="140657" cy="146687"/>
            </a:xfrm>
            <a:custGeom>
              <a:rect b="b" l="l" r="r" t="t"/>
              <a:pathLst>
                <a:path extrusionOk="0" h="5595" w="5365">
                  <a:moveTo>
                    <a:pt x="2688" y="1"/>
                  </a:moveTo>
                  <a:cubicBezTo>
                    <a:pt x="2655" y="1"/>
                    <a:pt x="2623" y="1"/>
                    <a:pt x="2590" y="3"/>
                  </a:cubicBezTo>
                  <a:cubicBezTo>
                    <a:pt x="1641" y="42"/>
                    <a:pt x="794" y="611"/>
                    <a:pt x="396" y="1477"/>
                  </a:cubicBezTo>
                  <a:cubicBezTo>
                    <a:pt x="1" y="2339"/>
                    <a:pt x="120" y="3353"/>
                    <a:pt x="714" y="4099"/>
                  </a:cubicBezTo>
                  <a:lnTo>
                    <a:pt x="645" y="5595"/>
                  </a:lnTo>
                  <a:lnTo>
                    <a:pt x="645" y="5595"/>
                  </a:lnTo>
                  <a:lnTo>
                    <a:pt x="2000" y="4961"/>
                  </a:lnTo>
                  <a:cubicBezTo>
                    <a:pt x="2229" y="5026"/>
                    <a:pt x="2461" y="5057"/>
                    <a:pt x="2691" y="5057"/>
                  </a:cubicBezTo>
                  <a:cubicBezTo>
                    <a:pt x="3520" y="5057"/>
                    <a:pt x="4317" y="4648"/>
                    <a:pt x="4796" y="3936"/>
                  </a:cubicBezTo>
                  <a:cubicBezTo>
                    <a:pt x="5325" y="3143"/>
                    <a:pt x="5365" y="2121"/>
                    <a:pt x="4897" y="1292"/>
                  </a:cubicBezTo>
                  <a:cubicBezTo>
                    <a:pt x="4450" y="491"/>
                    <a:pt x="3603" y="1"/>
                    <a:pt x="2688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7" name="Google Shape;8557;p30"/>
            <p:cNvSpPr/>
            <p:nvPr/>
          </p:nvSpPr>
          <p:spPr>
            <a:xfrm>
              <a:off x="4216456" y="1553069"/>
              <a:ext cx="81379" cy="69660"/>
            </a:xfrm>
            <a:custGeom>
              <a:rect b="b" l="l" r="r" t="t"/>
              <a:pathLst>
                <a:path extrusionOk="0" h="2657" w="3104">
                  <a:moveTo>
                    <a:pt x="1775" y="1"/>
                  </a:moveTo>
                  <a:cubicBezTo>
                    <a:pt x="590" y="1"/>
                    <a:pt x="0" y="1431"/>
                    <a:pt x="837" y="2268"/>
                  </a:cubicBezTo>
                  <a:cubicBezTo>
                    <a:pt x="1090" y="2522"/>
                    <a:pt x="1428" y="2656"/>
                    <a:pt x="1772" y="2656"/>
                  </a:cubicBezTo>
                  <a:cubicBezTo>
                    <a:pt x="1944" y="2656"/>
                    <a:pt x="2117" y="2623"/>
                    <a:pt x="2282" y="2554"/>
                  </a:cubicBezTo>
                  <a:cubicBezTo>
                    <a:pt x="2778" y="2351"/>
                    <a:pt x="3104" y="1866"/>
                    <a:pt x="3104" y="1330"/>
                  </a:cubicBezTo>
                  <a:lnTo>
                    <a:pt x="1775" y="1330"/>
                  </a:lnTo>
                  <a:lnTo>
                    <a:pt x="1775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8" name="Google Shape;8558;p30"/>
            <p:cNvSpPr/>
            <p:nvPr/>
          </p:nvSpPr>
          <p:spPr>
            <a:xfrm>
              <a:off x="4033379" y="1568643"/>
              <a:ext cx="281471" cy="281471"/>
            </a:xfrm>
            <a:custGeom>
              <a:rect b="b" l="l" r="r" t="t"/>
              <a:pathLst>
                <a:path extrusionOk="0" h="10736" w="10736">
                  <a:moveTo>
                    <a:pt x="3477" y="1"/>
                  </a:moveTo>
                  <a:lnTo>
                    <a:pt x="0" y="3478"/>
                  </a:lnTo>
                  <a:lnTo>
                    <a:pt x="1739" y="5216"/>
                  </a:lnTo>
                  <a:cubicBezTo>
                    <a:pt x="2214" y="5689"/>
                    <a:pt x="2843" y="5935"/>
                    <a:pt x="3479" y="5935"/>
                  </a:cubicBezTo>
                  <a:cubicBezTo>
                    <a:pt x="3915" y="5935"/>
                    <a:pt x="4354" y="5819"/>
                    <a:pt x="4749" y="5582"/>
                  </a:cubicBezTo>
                  <a:lnTo>
                    <a:pt x="5154" y="5991"/>
                  </a:lnTo>
                  <a:cubicBezTo>
                    <a:pt x="4571" y="6958"/>
                    <a:pt x="4723" y="8200"/>
                    <a:pt x="5520" y="8997"/>
                  </a:cubicBezTo>
                  <a:lnTo>
                    <a:pt x="7258" y="10736"/>
                  </a:lnTo>
                  <a:lnTo>
                    <a:pt x="10735" y="7259"/>
                  </a:lnTo>
                  <a:lnTo>
                    <a:pt x="8997" y="5524"/>
                  </a:lnTo>
                  <a:cubicBezTo>
                    <a:pt x="8523" y="5050"/>
                    <a:pt x="7895" y="4804"/>
                    <a:pt x="7260" y="4804"/>
                  </a:cubicBezTo>
                  <a:cubicBezTo>
                    <a:pt x="6824" y="4804"/>
                    <a:pt x="6385" y="4921"/>
                    <a:pt x="5991" y="5158"/>
                  </a:cubicBezTo>
                  <a:lnTo>
                    <a:pt x="5581" y="4749"/>
                  </a:lnTo>
                  <a:cubicBezTo>
                    <a:pt x="6165" y="3782"/>
                    <a:pt x="6012" y="2540"/>
                    <a:pt x="5216" y="1743"/>
                  </a:cubicBezTo>
                  <a:lnTo>
                    <a:pt x="3477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9" name="Google Shape;8559;p30"/>
            <p:cNvSpPr/>
            <p:nvPr/>
          </p:nvSpPr>
          <p:spPr>
            <a:xfrm>
              <a:off x="4110852" y="1568748"/>
              <a:ext cx="203998" cy="203893"/>
            </a:xfrm>
            <a:custGeom>
              <a:rect b="b" l="l" r="r" t="t"/>
              <a:pathLst>
                <a:path extrusionOk="0" h="7777" w="7781">
                  <a:moveTo>
                    <a:pt x="522" y="0"/>
                  </a:moveTo>
                  <a:lnTo>
                    <a:pt x="1" y="522"/>
                  </a:lnTo>
                  <a:lnTo>
                    <a:pt x="1739" y="2260"/>
                  </a:lnTo>
                  <a:cubicBezTo>
                    <a:pt x="2467" y="2988"/>
                    <a:pt x="2663" y="4097"/>
                    <a:pt x="2232" y="5031"/>
                  </a:cubicBezTo>
                  <a:cubicBezTo>
                    <a:pt x="2163" y="5180"/>
                    <a:pt x="2192" y="5353"/>
                    <a:pt x="2308" y="5469"/>
                  </a:cubicBezTo>
                  <a:cubicBezTo>
                    <a:pt x="2382" y="5544"/>
                    <a:pt x="2480" y="5582"/>
                    <a:pt x="2580" y="5582"/>
                  </a:cubicBezTo>
                  <a:cubicBezTo>
                    <a:pt x="2636" y="5582"/>
                    <a:pt x="2693" y="5570"/>
                    <a:pt x="2746" y="5545"/>
                  </a:cubicBezTo>
                  <a:cubicBezTo>
                    <a:pt x="3077" y="5391"/>
                    <a:pt x="3430" y="5316"/>
                    <a:pt x="3780" y="5316"/>
                  </a:cubicBezTo>
                  <a:cubicBezTo>
                    <a:pt x="4418" y="5316"/>
                    <a:pt x="5048" y="5565"/>
                    <a:pt x="5520" y="6038"/>
                  </a:cubicBezTo>
                  <a:lnTo>
                    <a:pt x="7259" y="7776"/>
                  </a:lnTo>
                  <a:lnTo>
                    <a:pt x="7780" y="7255"/>
                  </a:lnTo>
                  <a:lnTo>
                    <a:pt x="6042" y="5520"/>
                  </a:lnTo>
                  <a:cubicBezTo>
                    <a:pt x="5567" y="5045"/>
                    <a:pt x="4937" y="4798"/>
                    <a:pt x="4301" y="4798"/>
                  </a:cubicBezTo>
                  <a:cubicBezTo>
                    <a:pt x="3866" y="4798"/>
                    <a:pt x="3429" y="4914"/>
                    <a:pt x="3036" y="5151"/>
                  </a:cubicBezTo>
                  <a:lnTo>
                    <a:pt x="2626" y="4745"/>
                  </a:lnTo>
                  <a:cubicBezTo>
                    <a:pt x="3210" y="3778"/>
                    <a:pt x="3057" y="2536"/>
                    <a:pt x="2261" y="1739"/>
                  </a:cubicBezTo>
                  <a:lnTo>
                    <a:pt x="52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0" name="Google Shape;8560;p30"/>
            <p:cNvSpPr/>
            <p:nvPr/>
          </p:nvSpPr>
          <p:spPr>
            <a:xfrm>
              <a:off x="4014476" y="1549766"/>
              <a:ext cx="128964" cy="128964"/>
            </a:xfrm>
            <a:custGeom>
              <a:rect b="b" l="l" r="r" t="t"/>
              <a:pathLst>
                <a:path extrusionOk="0" h="4919" w="4919">
                  <a:moveTo>
                    <a:pt x="4206" y="0"/>
                  </a:moveTo>
                  <a:lnTo>
                    <a:pt x="1" y="4205"/>
                  </a:lnTo>
                  <a:lnTo>
                    <a:pt x="711" y="4918"/>
                  </a:lnTo>
                  <a:lnTo>
                    <a:pt x="4919" y="714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1" name="Google Shape;8561;p30"/>
            <p:cNvSpPr/>
            <p:nvPr/>
          </p:nvSpPr>
          <p:spPr>
            <a:xfrm>
              <a:off x="4023967" y="1559257"/>
              <a:ext cx="119473" cy="119473"/>
            </a:xfrm>
            <a:custGeom>
              <a:rect b="b" l="l" r="r" t="t"/>
              <a:pathLst>
                <a:path extrusionOk="0" h="4557" w="4557">
                  <a:moveTo>
                    <a:pt x="4206" y="0"/>
                  </a:moveTo>
                  <a:lnTo>
                    <a:pt x="1" y="4209"/>
                  </a:lnTo>
                  <a:lnTo>
                    <a:pt x="349" y="4556"/>
                  </a:lnTo>
                  <a:lnTo>
                    <a:pt x="4557" y="352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2" name="Google Shape;8562;p30"/>
            <p:cNvSpPr/>
            <p:nvPr/>
          </p:nvSpPr>
          <p:spPr>
            <a:xfrm>
              <a:off x="4204763" y="1740131"/>
              <a:ext cx="128964" cy="128964"/>
            </a:xfrm>
            <a:custGeom>
              <a:rect b="b" l="l" r="r" t="t"/>
              <a:pathLst>
                <a:path extrusionOk="0" h="4919" w="4919">
                  <a:moveTo>
                    <a:pt x="4205" y="1"/>
                  </a:moveTo>
                  <a:lnTo>
                    <a:pt x="1" y="4205"/>
                  </a:lnTo>
                  <a:lnTo>
                    <a:pt x="714" y="4919"/>
                  </a:lnTo>
                  <a:lnTo>
                    <a:pt x="4919" y="711"/>
                  </a:lnTo>
                  <a:lnTo>
                    <a:pt x="4205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3" name="Google Shape;8563;p30"/>
            <p:cNvSpPr/>
            <p:nvPr/>
          </p:nvSpPr>
          <p:spPr>
            <a:xfrm>
              <a:off x="4214070" y="1749439"/>
              <a:ext cx="119657" cy="119657"/>
            </a:xfrm>
            <a:custGeom>
              <a:rect b="b" l="l" r="r" t="t"/>
              <a:pathLst>
                <a:path extrusionOk="0" h="4564" w="4564">
                  <a:moveTo>
                    <a:pt x="4209" y="1"/>
                  </a:moveTo>
                  <a:lnTo>
                    <a:pt x="1" y="4205"/>
                  </a:lnTo>
                  <a:lnTo>
                    <a:pt x="359" y="4564"/>
                  </a:lnTo>
                  <a:lnTo>
                    <a:pt x="4564" y="356"/>
                  </a:lnTo>
                  <a:lnTo>
                    <a:pt x="4209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4" name="Google Shape;8564;p30"/>
            <p:cNvSpPr/>
            <p:nvPr/>
          </p:nvSpPr>
          <p:spPr>
            <a:xfrm>
              <a:off x="4075144" y="1678704"/>
              <a:ext cx="92155" cy="30937"/>
            </a:xfrm>
            <a:custGeom>
              <a:rect b="b" l="l" r="r" t="t"/>
              <a:pathLst>
                <a:path extrusionOk="0" h="1180" w="3515">
                  <a:moveTo>
                    <a:pt x="3514" y="0"/>
                  </a:moveTo>
                  <a:lnTo>
                    <a:pt x="1" y="4"/>
                  </a:lnTo>
                  <a:cubicBezTo>
                    <a:pt x="1" y="4"/>
                    <a:pt x="421" y="518"/>
                    <a:pt x="432" y="533"/>
                  </a:cubicBezTo>
                  <a:cubicBezTo>
                    <a:pt x="802" y="966"/>
                    <a:pt x="1277" y="1179"/>
                    <a:pt x="1752" y="1179"/>
                  </a:cubicBezTo>
                  <a:cubicBezTo>
                    <a:pt x="2263" y="1179"/>
                    <a:pt x="2775" y="933"/>
                    <a:pt x="3159" y="449"/>
                  </a:cubicBezTo>
                  <a:lnTo>
                    <a:pt x="3514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5" name="Google Shape;8565;p30"/>
            <p:cNvSpPr/>
            <p:nvPr/>
          </p:nvSpPr>
          <p:spPr>
            <a:xfrm>
              <a:off x="4174560" y="1764828"/>
              <a:ext cx="93387" cy="51963"/>
            </a:xfrm>
            <a:custGeom>
              <a:rect b="b" l="l" r="r" t="t"/>
              <a:pathLst>
                <a:path extrusionOk="0" h="1982" w="3562">
                  <a:moveTo>
                    <a:pt x="1" y="0"/>
                  </a:moveTo>
                  <a:cubicBezTo>
                    <a:pt x="1" y="381"/>
                    <a:pt x="254" y="656"/>
                    <a:pt x="298" y="699"/>
                  </a:cubicBezTo>
                  <a:lnTo>
                    <a:pt x="1580" y="1981"/>
                  </a:lnTo>
                  <a:lnTo>
                    <a:pt x="3561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6" name="Google Shape;8566;p30"/>
            <p:cNvSpPr/>
            <p:nvPr/>
          </p:nvSpPr>
          <p:spPr>
            <a:xfrm>
              <a:off x="4176081" y="1515946"/>
              <a:ext cx="156361" cy="157174"/>
            </a:xfrm>
            <a:custGeom>
              <a:rect b="b" l="l" r="r" t="t"/>
              <a:pathLst>
                <a:path extrusionOk="0" h="5995" w="5964">
                  <a:moveTo>
                    <a:pt x="3239" y="1"/>
                  </a:moveTo>
                  <a:cubicBezTo>
                    <a:pt x="2876" y="1"/>
                    <a:pt x="2504" y="75"/>
                    <a:pt x="2145" y="233"/>
                  </a:cubicBezTo>
                  <a:cubicBezTo>
                    <a:pt x="537" y="935"/>
                    <a:pt x="1" y="2956"/>
                    <a:pt x="1055" y="4365"/>
                  </a:cubicBezTo>
                  <a:lnTo>
                    <a:pt x="993" y="5785"/>
                  </a:lnTo>
                  <a:cubicBezTo>
                    <a:pt x="987" y="5904"/>
                    <a:pt x="1084" y="5995"/>
                    <a:pt x="1193" y="5995"/>
                  </a:cubicBezTo>
                  <a:cubicBezTo>
                    <a:pt x="1220" y="5995"/>
                    <a:pt x="1248" y="5989"/>
                    <a:pt x="1276" y="5977"/>
                  </a:cubicBezTo>
                  <a:lnTo>
                    <a:pt x="2565" y="5372"/>
                  </a:lnTo>
                  <a:cubicBezTo>
                    <a:pt x="2793" y="5430"/>
                    <a:pt x="3021" y="5458"/>
                    <a:pt x="3245" y="5458"/>
                  </a:cubicBezTo>
                  <a:cubicBezTo>
                    <a:pt x="4578" y="5458"/>
                    <a:pt x="5764" y="4472"/>
                    <a:pt x="5944" y="3083"/>
                  </a:cubicBezTo>
                  <a:cubicBezTo>
                    <a:pt x="5964" y="2938"/>
                    <a:pt x="5853" y="2857"/>
                    <a:pt x="5744" y="2857"/>
                  </a:cubicBezTo>
                  <a:cubicBezTo>
                    <a:pt x="5654" y="2857"/>
                    <a:pt x="5564" y="2913"/>
                    <a:pt x="5549" y="3032"/>
                  </a:cubicBezTo>
                  <a:cubicBezTo>
                    <a:pt x="5393" y="4221"/>
                    <a:pt x="4374" y="5059"/>
                    <a:pt x="3239" y="5059"/>
                  </a:cubicBezTo>
                  <a:cubicBezTo>
                    <a:pt x="3029" y="5059"/>
                    <a:pt x="2815" y="5030"/>
                    <a:pt x="2601" y="4970"/>
                  </a:cubicBezTo>
                  <a:cubicBezTo>
                    <a:pt x="2582" y="4964"/>
                    <a:pt x="2563" y="4961"/>
                    <a:pt x="2544" y="4961"/>
                  </a:cubicBezTo>
                  <a:cubicBezTo>
                    <a:pt x="2515" y="4961"/>
                    <a:pt x="2486" y="4968"/>
                    <a:pt x="2460" y="4981"/>
                  </a:cubicBezTo>
                  <a:lnTo>
                    <a:pt x="1406" y="5473"/>
                  </a:lnTo>
                  <a:lnTo>
                    <a:pt x="1406" y="5473"/>
                  </a:lnTo>
                  <a:lnTo>
                    <a:pt x="1460" y="4311"/>
                  </a:lnTo>
                  <a:cubicBezTo>
                    <a:pt x="1460" y="4260"/>
                    <a:pt x="1446" y="4213"/>
                    <a:pt x="1413" y="4177"/>
                  </a:cubicBezTo>
                  <a:cubicBezTo>
                    <a:pt x="475" y="2989"/>
                    <a:pt x="899" y="1236"/>
                    <a:pt x="2275" y="609"/>
                  </a:cubicBezTo>
                  <a:cubicBezTo>
                    <a:pt x="2591" y="466"/>
                    <a:pt x="2917" y="399"/>
                    <a:pt x="3237" y="399"/>
                  </a:cubicBezTo>
                  <a:cubicBezTo>
                    <a:pt x="4314" y="399"/>
                    <a:pt x="5313" y="1157"/>
                    <a:pt x="5528" y="2304"/>
                  </a:cubicBezTo>
                  <a:cubicBezTo>
                    <a:pt x="5548" y="2417"/>
                    <a:pt x="5633" y="2467"/>
                    <a:pt x="5719" y="2467"/>
                  </a:cubicBezTo>
                  <a:cubicBezTo>
                    <a:pt x="5833" y="2467"/>
                    <a:pt x="5948" y="2380"/>
                    <a:pt x="5919" y="2232"/>
                  </a:cubicBezTo>
                  <a:cubicBezTo>
                    <a:pt x="5671" y="890"/>
                    <a:pt x="4502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7" name="Google Shape;8567;p30"/>
            <p:cNvSpPr/>
            <p:nvPr/>
          </p:nvSpPr>
          <p:spPr>
            <a:xfrm>
              <a:off x="4219759" y="1547852"/>
              <a:ext cx="83319" cy="80068"/>
            </a:xfrm>
            <a:custGeom>
              <a:rect b="b" l="l" r="r" t="t"/>
              <a:pathLst>
                <a:path extrusionOk="0" h="3054" w="3178">
                  <a:moveTo>
                    <a:pt x="1450" y="417"/>
                  </a:moveTo>
                  <a:lnTo>
                    <a:pt x="1450" y="1525"/>
                  </a:lnTo>
                  <a:cubicBezTo>
                    <a:pt x="1450" y="1638"/>
                    <a:pt x="1536" y="1728"/>
                    <a:pt x="1649" y="1728"/>
                  </a:cubicBezTo>
                  <a:lnTo>
                    <a:pt x="2757" y="1728"/>
                  </a:lnTo>
                  <a:cubicBezTo>
                    <a:pt x="2654" y="2306"/>
                    <a:pt x="2158" y="2655"/>
                    <a:pt x="1646" y="2655"/>
                  </a:cubicBezTo>
                  <a:cubicBezTo>
                    <a:pt x="1365" y="2655"/>
                    <a:pt x="1080" y="2550"/>
                    <a:pt x="852" y="2322"/>
                  </a:cubicBezTo>
                  <a:cubicBezTo>
                    <a:pt x="207" y="1681"/>
                    <a:pt x="551" y="580"/>
                    <a:pt x="1450" y="417"/>
                  </a:cubicBezTo>
                  <a:close/>
                  <a:moveTo>
                    <a:pt x="1655" y="1"/>
                  </a:moveTo>
                  <a:cubicBezTo>
                    <a:pt x="1653" y="1"/>
                    <a:pt x="1651" y="1"/>
                    <a:pt x="1649" y="1"/>
                  </a:cubicBezTo>
                  <a:cubicBezTo>
                    <a:pt x="1029" y="1"/>
                    <a:pt x="475" y="370"/>
                    <a:pt x="236" y="942"/>
                  </a:cubicBezTo>
                  <a:cubicBezTo>
                    <a:pt x="1" y="1511"/>
                    <a:pt x="131" y="2170"/>
                    <a:pt x="569" y="2605"/>
                  </a:cubicBezTo>
                  <a:cubicBezTo>
                    <a:pt x="860" y="2898"/>
                    <a:pt x="1252" y="3054"/>
                    <a:pt x="1650" y="3054"/>
                  </a:cubicBezTo>
                  <a:cubicBezTo>
                    <a:pt x="1846" y="3054"/>
                    <a:pt x="2044" y="3016"/>
                    <a:pt x="2232" y="2938"/>
                  </a:cubicBezTo>
                  <a:cubicBezTo>
                    <a:pt x="2804" y="2702"/>
                    <a:pt x="3177" y="2145"/>
                    <a:pt x="3177" y="1525"/>
                  </a:cubicBezTo>
                  <a:cubicBezTo>
                    <a:pt x="3177" y="1417"/>
                    <a:pt x="3087" y="1326"/>
                    <a:pt x="2978" y="1326"/>
                  </a:cubicBezTo>
                  <a:lnTo>
                    <a:pt x="1848" y="1326"/>
                  </a:lnTo>
                  <a:lnTo>
                    <a:pt x="1848" y="200"/>
                  </a:lnTo>
                  <a:cubicBezTo>
                    <a:pt x="1851" y="93"/>
                    <a:pt x="1764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8" name="Google Shape;8568;p30"/>
            <p:cNvSpPr/>
            <p:nvPr/>
          </p:nvSpPr>
          <p:spPr>
            <a:xfrm>
              <a:off x="4008787" y="1544549"/>
              <a:ext cx="330734" cy="329764"/>
            </a:xfrm>
            <a:custGeom>
              <a:rect b="b" l="l" r="r" t="t"/>
              <a:pathLst>
                <a:path extrusionOk="0" h="12578" w="12615">
                  <a:moveTo>
                    <a:pt x="4770" y="1561"/>
                  </a:moveTo>
                  <a:lnTo>
                    <a:pt x="6012" y="2803"/>
                  </a:lnTo>
                  <a:cubicBezTo>
                    <a:pt x="6748" y="3535"/>
                    <a:pt x="6885" y="4676"/>
                    <a:pt x="6349" y="5563"/>
                  </a:cubicBezTo>
                  <a:cubicBezTo>
                    <a:pt x="6302" y="5643"/>
                    <a:pt x="6313" y="5744"/>
                    <a:pt x="6378" y="5809"/>
                  </a:cubicBezTo>
                  <a:lnTo>
                    <a:pt x="6788" y="6215"/>
                  </a:lnTo>
                  <a:cubicBezTo>
                    <a:pt x="6827" y="6254"/>
                    <a:pt x="6878" y="6275"/>
                    <a:pt x="6930" y="6275"/>
                  </a:cubicBezTo>
                  <a:cubicBezTo>
                    <a:pt x="6964" y="6275"/>
                    <a:pt x="6999" y="6266"/>
                    <a:pt x="7030" y="6247"/>
                  </a:cubicBezTo>
                  <a:cubicBezTo>
                    <a:pt x="7391" y="6028"/>
                    <a:pt x="7794" y="5921"/>
                    <a:pt x="8195" y="5921"/>
                  </a:cubicBezTo>
                  <a:cubicBezTo>
                    <a:pt x="8779" y="5921"/>
                    <a:pt x="9357" y="6148"/>
                    <a:pt x="9794" y="6584"/>
                  </a:cubicBezTo>
                  <a:lnTo>
                    <a:pt x="11036" y="7826"/>
                  </a:lnTo>
                  <a:lnTo>
                    <a:pt x="7841" y="11017"/>
                  </a:lnTo>
                  <a:lnTo>
                    <a:pt x="6599" y="9775"/>
                  </a:lnTo>
                  <a:cubicBezTo>
                    <a:pt x="5864" y="9043"/>
                    <a:pt x="5726" y="7902"/>
                    <a:pt x="6262" y="7015"/>
                  </a:cubicBezTo>
                  <a:cubicBezTo>
                    <a:pt x="6309" y="6936"/>
                    <a:pt x="6299" y="6834"/>
                    <a:pt x="6233" y="6769"/>
                  </a:cubicBezTo>
                  <a:lnTo>
                    <a:pt x="5824" y="6363"/>
                  </a:lnTo>
                  <a:cubicBezTo>
                    <a:pt x="5785" y="6324"/>
                    <a:pt x="5732" y="6303"/>
                    <a:pt x="5680" y="6303"/>
                  </a:cubicBezTo>
                  <a:cubicBezTo>
                    <a:pt x="5646" y="6303"/>
                    <a:pt x="5612" y="6312"/>
                    <a:pt x="5581" y="6331"/>
                  </a:cubicBezTo>
                  <a:cubicBezTo>
                    <a:pt x="5219" y="6550"/>
                    <a:pt x="4815" y="6657"/>
                    <a:pt x="4414" y="6657"/>
                  </a:cubicBezTo>
                  <a:cubicBezTo>
                    <a:pt x="3830" y="6657"/>
                    <a:pt x="3252" y="6430"/>
                    <a:pt x="2818" y="5994"/>
                  </a:cubicBezTo>
                  <a:lnTo>
                    <a:pt x="1579" y="4755"/>
                  </a:lnTo>
                  <a:lnTo>
                    <a:pt x="4770" y="1561"/>
                  </a:lnTo>
                  <a:close/>
                  <a:moveTo>
                    <a:pt x="11680" y="7743"/>
                  </a:moveTo>
                  <a:lnTo>
                    <a:pt x="12108" y="8174"/>
                  </a:lnTo>
                  <a:lnTo>
                    <a:pt x="8189" y="12093"/>
                  </a:lnTo>
                  <a:lnTo>
                    <a:pt x="7758" y="11665"/>
                  </a:lnTo>
                  <a:lnTo>
                    <a:pt x="11456" y="7968"/>
                  </a:lnTo>
                  <a:lnTo>
                    <a:pt x="11680" y="7743"/>
                  </a:lnTo>
                  <a:close/>
                  <a:moveTo>
                    <a:pt x="4424" y="1"/>
                  </a:moveTo>
                  <a:cubicBezTo>
                    <a:pt x="4373" y="1"/>
                    <a:pt x="4321" y="20"/>
                    <a:pt x="4281" y="58"/>
                  </a:cubicBezTo>
                  <a:lnTo>
                    <a:pt x="2720" y="1619"/>
                  </a:lnTo>
                  <a:cubicBezTo>
                    <a:pt x="2578" y="1764"/>
                    <a:pt x="2710" y="1962"/>
                    <a:pt x="2865" y="1962"/>
                  </a:cubicBezTo>
                  <a:cubicBezTo>
                    <a:pt x="2911" y="1962"/>
                    <a:pt x="2959" y="1944"/>
                    <a:pt x="3003" y="1901"/>
                  </a:cubicBezTo>
                  <a:lnTo>
                    <a:pt x="4423" y="482"/>
                  </a:lnTo>
                  <a:lnTo>
                    <a:pt x="4854" y="913"/>
                  </a:lnTo>
                  <a:lnTo>
                    <a:pt x="4629" y="1134"/>
                  </a:lnTo>
                  <a:lnTo>
                    <a:pt x="1156" y="4610"/>
                  </a:lnTo>
                  <a:lnTo>
                    <a:pt x="931" y="4831"/>
                  </a:lnTo>
                  <a:lnTo>
                    <a:pt x="504" y="4404"/>
                  </a:lnTo>
                  <a:lnTo>
                    <a:pt x="2449" y="2455"/>
                  </a:lnTo>
                  <a:cubicBezTo>
                    <a:pt x="2588" y="2310"/>
                    <a:pt x="2457" y="2114"/>
                    <a:pt x="2303" y="2114"/>
                  </a:cubicBezTo>
                  <a:cubicBezTo>
                    <a:pt x="2257" y="2114"/>
                    <a:pt x="2209" y="2131"/>
                    <a:pt x="2166" y="2173"/>
                  </a:cubicBezTo>
                  <a:lnTo>
                    <a:pt x="76" y="4259"/>
                  </a:lnTo>
                  <a:cubicBezTo>
                    <a:pt x="0" y="4339"/>
                    <a:pt x="0" y="4465"/>
                    <a:pt x="76" y="4545"/>
                  </a:cubicBezTo>
                  <a:lnTo>
                    <a:pt x="790" y="5255"/>
                  </a:lnTo>
                  <a:cubicBezTo>
                    <a:pt x="830" y="5295"/>
                    <a:pt x="881" y="5315"/>
                    <a:pt x="933" y="5315"/>
                  </a:cubicBezTo>
                  <a:cubicBezTo>
                    <a:pt x="984" y="5315"/>
                    <a:pt x="1034" y="5295"/>
                    <a:pt x="1072" y="5255"/>
                  </a:cubicBezTo>
                  <a:lnTo>
                    <a:pt x="1297" y="5034"/>
                  </a:lnTo>
                  <a:lnTo>
                    <a:pt x="2539" y="6273"/>
                  </a:lnTo>
                  <a:cubicBezTo>
                    <a:pt x="3048" y="6786"/>
                    <a:pt x="3729" y="7056"/>
                    <a:pt x="4420" y="7056"/>
                  </a:cubicBezTo>
                  <a:cubicBezTo>
                    <a:pt x="4840" y="7056"/>
                    <a:pt x="5264" y="6956"/>
                    <a:pt x="5654" y="6751"/>
                  </a:cubicBezTo>
                  <a:lnTo>
                    <a:pt x="5842" y="6943"/>
                  </a:lnTo>
                  <a:cubicBezTo>
                    <a:pt x="5303" y="7975"/>
                    <a:pt x="5495" y="9235"/>
                    <a:pt x="6317" y="10057"/>
                  </a:cubicBezTo>
                  <a:lnTo>
                    <a:pt x="7559" y="11300"/>
                  </a:lnTo>
                  <a:lnTo>
                    <a:pt x="7334" y="11524"/>
                  </a:lnTo>
                  <a:cubicBezTo>
                    <a:pt x="7258" y="11600"/>
                    <a:pt x="7258" y="11727"/>
                    <a:pt x="7334" y="11807"/>
                  </a:cubicBezTo>
                  <a:lnTo>
                    <a:pt x="8048" y="12520"/>
                  </a:lnTo>
                  <a:cubicBezTo>
                    <a:pt x="8086" y="12558"/>
                    <a:pt x="8137" y="12577"/>
                    <a:pt x="8188" y="12577"/>
                  </a:cubicBezTo>
                  <a:cubicBezTo>
                    <a:pt x="8239" y="12577"/>
                    <a:pt x="8291" y="12558"/>
                    <a:pt x="8330" y="12520"/>
                  </a:cubicBezTo>
                  <a:lnTo>
                    <a:pt x="12535" y="8312"/>
                  </a:lnTo>
                  <a:cubicBezTo>
                    <a:pt x="12615" y="8236"/>
                    <a:pt x="12615" y="8109"/>
                    <a:pt x="12535" y="8029"/>
                  </a:cubicBezTo>
                  <a:lnTo>
                    <a:pt x="11822" y="7319"/>
                  </a:lnTo>
                  <a:cubicBezTo>
                    <a:pt x="11784" y="7280"/>
                    <a:pt x="11733" y="7260"/>
                    <a:pt x="11682" y="7260"/>
                  </a:cubicBezTo>
                  <a:cubicBezTo>
                    <a:pt x="11631" y="7260"/>
                    <a:pt x="11579" y="7280"/>
                    <a:pt x="11539" y="7319"/>
                  </a:cubicBezTo>
                  <a:lnTo>
                    <a:pt x="11318" y="7540"/>
                  </a:lnTo>
                  <a:lnTo>
                    <a:pt x="10076" y="6298"/>
                  </a:lnTo>
                  <a:cubicBezTo>
                    <a:pt x="9565" y="5787"/>
                    <a:pt x="8884" y="5518"/>
                    <a:pt x="8193" y="5518"/>
                  </a:cubicBezTo>
                  <a:cubicBezTo>
                    <a:pt x="7772" y="5518"/>
                    <a:pt x="7348" y="5618"/>
                    <a:pt x="6958" y="5824"/>
                  </a:cubicBezTo>
                  <a:lnTo>
                    <a:pt x="6769" y="5635"/>
                  </a:lnTo>
                  <a:cubicBezTo>
                    <a:pt x="7313" y="4603"/>
                    <a:pt x="7121" y="3339"/>
                    <a:pt x="6295" y="2521"/>
                  </a:cubicBezTo>
                  <a:lnTo>
                    <a:pt x="5053" y="1278"/>
                  </a:lnTo>
                  <a:lnTo>
                    <a:pt x="5277" y="1054"/>
                  </a:lnTo>
                  <a:cubicBezTo>
                    <a:pt x="5353" y="974"/>
                    <a:pt x="5353" y="847"/>
                    <a:pt x="5277" y="771"/>
                  </a:cubicBezTo>
                  <a:lnTo>
                    <a:pt x="4567" y="58"/>
                  </a:lnTo>
                  <a:cubicBezTo>
                    <a:pt x="4528" y="20"/>
                    <a:pt x="4476" y="1"/>
                    <a:pt x="4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9" name="Google Shape;8569;p30"/>
            <p:cNvSpPr/>
            <p:nvPr/>
          </p:nvSpPr>
          <p:spPr>
            <a:xfrm>
              <a:off x="4068327" y="1673486"/>
              <a:ext cx="105788" cy="41424"/>
            </a:xfrm>
            <a:custGeom>
              <a:rect b="b" l="l" r="r" t="t"/>
              <a:pathLst>
                <a:path extrusionOk="0" h="1580" w="4035">
                  <a:moveTo>
                    <a:pt x="3361" y="402"/>
                  </a:moveTo>
                  <a:lnTo>
                    <a:pt x="3260" y="525"/>
                  </a:lnTo>
                  <a:cubicBezTo>
                    <a:pt x="2934" y="938"/>
                    <a:pt x="2499" y="1170"/>
                    <a:pt x="2039" y="1177"/>
                  </a:cubicBezTo>
                  <a:cubicBezTo>
                    <a:pt x="2032" y="1177"/>
                    <a:pt x="2024" y="1177"/>
                    <a:pt x="2017" y="1177"/>
                  </a:cubicBezTo>
                  <a:cubicBezTo>
                    <a:pt x="1579" y="1177"/>
                    <a:pt x="1165" y="972"/>
                    <a:pt x="848" y="601"/>
                  </a:cubicBezTo>
                  <a:lnTo>
                    <a:pt x="685" y="402"/>
                  </a:lnTo>
                  <a:close/>
                  <a:moveTo>
                    <a:pt x="261" y="0"/>
                  </a:moveTo>
                  <a:cubicBezTo>
                    <a:pt x="94" y="0"/>
                    <a:pt x="0" y="196"/>
                    <a:pt x="105" y="326"/>
                  </a:cubicBezTo>
                  <a:cubicBezTo>
                    <a:pt x="232" y="482"/>
                    <a:pt x="529" y="844"/>
                    <a:pt x="540" y="859"/>
                  </a:cubicBezTo>
                  <a:cubicBezTo>
                    <a:pt x="935" y="1322"/>
                    <a:pt x="1456" y="1579"/>
                    <a:pt x="2014" y="1579"/>
                  </a:cubicBezTo>
                  <a:lnTo>
                    <a:pt x="2046" y="1579"/>
                  </a:lnTo>
                  <a:cubicBezTo>
                    <a:pt x="2630" y="1568"/>
                    <a:pt x="3173" y="1282"/>
                    <a:pt x="3575" y="775"/>
                  </a:cubicBezTo>
                  <a:lnTo>
                    <a:pt x="3930" y="326"/>
                  </a:lnTo>
                  <a:cubicBezTo>
                    <a:pt x="4035" y="196"/>
                    <a:pt x="3941" y="0"/>
                    <a:pt x="3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0" name="Google Shape;8570;p30"/>
            <p:cNvSpPr/>
            <p:nvPr/>
          </p:nvSpPr>
          <p:spPr>
            <a:xfrm>
              <a:off x="4169264" y="1759611"/>
              <a:ext cx="104372" cy="62450"/>
            </a:xfrm>
            <a:custGeom>
              <a:rect b="b" l="l" r="r" t="t"/>
              <a:pathLst>
                <a:path extrusionOk="0" h="2382" w="3981">
                  <a:moveTo>
                    <a:pt x="199" y="0"/>
                  </a:moveTo>
                  <a:cubicBezTo>
                    <a:pt x="91" y="0"/>
                    <a:pt x="0" y="87"/>
                    <a:pt x="0" y="199"/>
                  </a:cubicBezTo>
                  <a:cubicBezTo>
                    <a:pt x="0" y="652"/>
                    <a:pt x="293" y="978"/>
                    <a:pt x="355" y="1040"/>
                  </a:cubicBezTo>
                  <a:lnTo>
                    <a:pt x="1637" y="2322"/>
                  </a:lnTo>
                  <a:cubicBezTo>
                    <a:pt x="1677" y="2361"/>
                    <a:pt x="1729" y="2381"/>
                    <a:pt x="1780" y="2381"/>
                  </a:cubicBezTo>
                  <a:cubicBezTo>
                    <a:pt x="1831" y="2381"/>
                    <a:pt x="1882" y="2361"/>
                    <a:pt x="1920" y="2322"/>
                  </a:cubicBezTo>
                  <a:lnTo>
                    <a:pt x="3904" y="344"/>
                  </a:lnTo>
                  <a:cubicBezTo>
                    <a:pt x="3962" y="286"/>
                    <a:pt x="3980" y="199"/>
                    <a:pt x="3948" y="123"/>
                  </a:cubicBezTo>
                  <a:cubicBezTo>
                    <a:pt x="3915" y="47"/>
                    <a:pt x="3843" y="0"/>
                    <a:pt x="3763" y="0"/>
                  </a:cubicBezTo>
                  <a:lnTo>
                    <a:pt x="1992" y="0"/>
                  </a:lnTo>
                  <a:cubicBezTo>
                    <a:pt x="1728" y="0"/>
                    <a:pt x="1728" y="398"/>
                    <a:pt x="1992" y="398"/>
                  </a:cubicBezTo>
                  <a:lnTo>
                    <a:pt x="3278" y="398"/>
                  </a:lnTo>
                  <a:lnTo>
                    <a:pt x="1782" y="1898"/>
                  </a:lnTo>
                  <a:lnTo>
                    <a:pt x="641" y="757"/>
                  </a:lnTo>
                  <a:cubicBezTo>
                    <a:pt x="547" y="656"/>
                    <a:pt x="475" y="532"/>
                    <a:pt x="431" y="398"/>
                  </a:cubicBezTo>
                  <a:lnTo>
                    <a:pt x="1203" y="398"/>
                  </a:lnTo>
                  <a:cubicBezTo>
                    <a:pt x="1471" y="398"/>
                    <a:pt x="1471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71" name="Google Shape;8571;p30"/>
          <p:cNvGrpSpPr/>
          <p:nvPr/>
        </p:nvGrpSpPr>
        <p:grpSpPr>
          <a:xfrm>
            <a:off x="3962539" y="2309185"/>
            <a:ext cx="378502" cy="218470"/>
            <a:chOff x="3962539" y="2508435"/>
            <a:chExt cx="378502" cy="218470"/>
          </a:xfrm>
        </p:grpSpPr>
        <p:sp>
          <p:nvSpPr>
            <p:cNvPr id="8572" name="Google Shape;8572;p30"/>
            <p:cNvSpPr/>
            <p:nvPr/>
          </p:nvSpPr>
          <p:spPr>
            <a:xfrm>
              <a:off x="4134605" y="2513495"/>
              <a:ext cx="205781" cy="208088"/>
            </a:xfrm>
            <a:custGeom>
              <a:rect b="b" l="l" r="r" t="t"/>
              <a:pathLst>
                <a:path extrusionOk="0" h="7937" w="7849">
                  <a:moveTo>
                    <a:pt x="3849" y="0"/>
                  </a:moveTo>
                  <a:cubicBezTo>
                    <a:pt x="2889" y="0"/>
                    <a:pt x="1934" y="384"/>
                    <a:pt x="1232" y="1139"/>
                  </a:cubicBezTo>
                  <a:cubicBezTo>
                    <a:pt x="1177" y="1193"/>
                    <a:pt x="1127" y="1247"/>
                    <a:pt x="1083" y="1305"/>
                  </a:cubicBezTo>
                  <a:cubicBezTo>
                    <a:pt x="1058" y="1338"/>
                    <a:pt x="1032" y="1367"/>
                    <a:pt x="1007" y="1399"/>
                  </a:cubicBezTo>
                  <a:cubicBezTo>
                    <a:pt x="62" y="2616"/>
                    <a:pt x="0" y="4304"/>
                    <a:pt x="859" y="5586"/>
                  </a:cubicBezTo>
                  <a:cubicBezTo>
                    <a:pt x="906" y="5659"/>
                    <a:pt x="956" y="5727"/>
                    <a:pt x="1007" y="5793"/>
                  </a:cubicBezTo>
                  <a:cubicBezTo>
                    <a:pt x="1032" y="5825"/>
                    <a:pt x="1058" y="5854"/>
                    <a:pt x="1083" y="5887"/>
                  </a:cubicBezTo>
                  <a:cubicBezTo>
                    <a:pt x="1119" y="5934"/>
                    <a:pt x="1159" y="5977"/>
                    <a:pt x="1199" y="6021"/>
                  </a:cubicBezTo>
                  <a:cubicBezTo>
                    <a:pt x="1888" y="6769"/>
                    <a:pt x="2851" y="7178"/>
                    <a:pt x="3840" y="7178"/>
                  </a:cubicBezTo>
                  <a:cubicBezTo>
                    <a:pt x="4167" y="7178"/>
                    <a:pt x="4497" y="7134"/>
                    <a:pt x="4821" y="7042"/>
                  </a:cubicBezTo>
                  <a:lnTo>
                    <a:pt x="6740" y="7937"/>
                  </a:lnTo>
                  <a:lnTo>
                    <a:pt x="6642" y="5822"/>
                  </a:lnTo>
                  <a:cubicBezTo>
                    <a:pt x="7848" y="4319"/>
                    <a:pt x="7649" y="2135"/>
                    <a:pt x="6193" y="874"/>
                  </a:cubicBezTo>
                  <a:cubicBezTo>
                    <a:pt x="5517" y="289"/>
                    <a:pt x="4682" y="0"/>
                    <a:pt x="3849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3" name="Google Shape;8573;p30"/>
            <p:cNvSpPr/>
            <p:nvPr/>
          </p:nvSpPr>
          <p:spPr>
            <a:xfrm>
              <a:off x="4134684" y="2547709"/>
              <a:ext cx="53012" cy="120129"/>
            </a:xfrm>
            <a:custGeom>
              <a:rect b="b" l="l" r="r" t="t"/>
              <a:pathLst>
                <a:path extrusionOk="0" h="4582" w="2022">
                  <a:moveTo>
                    <a:pt x="1080" y="0"/>
                  </a:moveTo>
                  <a:cubicBezTo>
                    <a:pt x="1055" y="33"/>
                    <a:pt x="1029" y="65"/>
                    <a:pt x="1004" y="94"/>
                  </a:cubicBezTo>
                  <a:cubicBezTo>
                    <a:pt x="59" y="1311"/>
                    <a:pt x="1" y="2999"/>
                    <a:pt x="856" y="4281"/>
                  </a:cubicBezTo>
                  <a:cubicBezTo>
                    <a:pt x="903" y="4354"/>
                    <a:pt x="953" y="4422"/>
                    <a:pt x="1004" y="4488"/>
                  </a:cubicBezTo>
                  <a:cubicBezTo>
                    <a:pt x="1029" y="4520"/>
                    <a:pt x="1055" y="4553"/>
                    <a:pt x="1080" y="4582"/>
                  </a:cubicBezTo>
                  <a:lnTo>
                    <a:pt x="1102" y="4549"/>
                  </a:lnTo>
                  <a:cubicBezTo>
                    <a:pt x="2022" y="3169"/>
                    <a:pt x="2014" y="1369"/>
                    <a:pt x="10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4" name="Google Shape;8574;p30"/>
            <p:cNvSpPr/>
            <p:nvPr/>
          </p:nvSpPr>
          <p:spPr>
            <a:xfrm>
              <a:off x="3975071" y="2513915"/>
              <a:ext cx="199253" cy="207669"/>
            </a:xfrm>
            <a:custGeom>
              <a:rect b="b" l="l" r="r" t="t"/>
              <a:pathLst>
                <a:path extrusionOk="0" h="7921" w="7600">
                  <a:moveTo>
                    <a:pt x="3818" y="1"/>
                  </a:moveTo>
                  <a:cubicBezTo>
                    <a:pt x="3770" y="1"/>
                    <a:pt x="3722" y="2"/>
                    <a:pt x="3673" y="4"/>
                  </a:cubicBezTo>
                  <a:cubicBezTo>
                    <a:pt x="2326" y="58"/>
                    <a:pt x="1123" y="862"/>
                    <a:pt x="562" y="2086"/>
                  </a:cubicBezTo>
                  <a:cubicBezTo>
                    <a:pt x="1" y="3310"/>
                    <a:pt x="175" y="4748"/>
                    <a:pt x="1011" y="5806"/>
                  </a:cubicBezTo>
                  <a:lnTo>
                    <a:pt x="913" y="7921"/>
                  </a:lnTo>
                  <a:lnTo>
                    <a:pt x="2833" y="7022"/>
                  </a:lnTo>
                  <a:cubicBezTo>
                    <a:pt x="3159" y="7116"/>
                    <a:pt x="3490" y="7161"/>
                    <a:pt x="3817" y="7161"/>
                  </a:cubicBezTo>
                  <a:cubicBezTo>
                    <a:pt x="4991" y="7161"/>
                    <a:pt x="6118" y="6581"/>
                    <a:pt x="6795" y="5570"/>
                  </a:cubicBezTo>
                  <a:cubicBezTo>
                    <a:pt x="7541" y="4451"/>
                    <a:pt x="7599" y="3002"/>
                    <a:pt x="6940" y="1829"/>
                  </a:cubicBezTo>
                  <a:cubicBezTo>
                    <a:pt x="6305" y="694"/>
                    <a:pt x="5107" y="1"/>
                    <a:pt x="3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5" name="Google Shape;8575;p30"/>
            <p:cNvSpPr/>
            <p:nvPr/>
          </p:nvSpPr>
          <p:spPr>
            <a:xfrm>
              <a:off x="4116095" y="2509379"/>
              <a:ext cx="224946" cy="217474"/>
            </a:xfrm>
            <a:custGeom>
              <a:rect b="b" l="l" r="r" t="t"/>
              <a:pathLst>
                <a:path extrusionOk="0" h="8295" w="8580">
                  <a:moveTo>
                    <a:pt x="4982" y="0"/>
                  </a:moveTo>
                  <a:cubicBezTo>
                    <a:pt x="4744" y="0"/>
                    <a:pt x="4709" y="367"/>
                    <a:pt x="4965" y="401"/>
                  </a:cubicBezTo>
                  <a:cubicBezTo>
                    <a:pt x="6175" y="553"/>
                    <a:pt x="7211" y="1346"/>
                    <a:pt x="7671" y="2476"/>
                  </a:cubicBezTo>
                  <a:cubicBezTo>
                    <a:pt x="8134" y="3606"/>
                    <a:pt x="7950" y="4896"/>
                    <a:pt x="7193" y="5855"/>
                  </a:cubicBezTo>
                  <a:cubicBezTo>
                    <a:pt x="7160" y="5892"/>
                    <a:pt x="7146" y="5939"/>
                    <a:pt x="7146" y="5989"/>
                  </a:cubicBezTo>
                  <a:lnTo>
                    <a:pt x="7229" y="7771"/>
                  </a:lnTo>
                  <a:lnTo>
                    <a:pt x="5610" y="7018"/>
                  </a:lnTo>
                  <a:cubicBezTo>
                    <a:pt x="5584" y="7005"/>
                    <a:pt x="5555" y="6998"/>
                    <a:pt x="5526" y="6998"/>
                  </a:cubicBezTo>
                  <a:cubicBezTo>
                    <a:pt x="5507" y="6998"/>
                    <a:pt x="5488" y="7001"/>
                    <a:pt x="5469" y="7007"/>
                  </a:cubicBezTo>
                  <a:cubicBezTo>
                    <a:pt x="5166" y="7092"/>
                    <a:pt x="4858" y="7133"/>
                    <a:pt x="4552" y="7133"/>
                  </a:cubicBezTo>
                  <a:cubicBezTo>
                    <a:pt x="3617" y="7133"/>
                    <a:pt x="2705" y="6748"/>
                    <a:pt x="2050" y="6044"/>
                  </a:cubicBezTo>
                  <a:cubicBezTo>
                    <a:pt x="1988" y="5975"/>
                    <a:pt x="1927" y="5903"/>
                    <a:pt x="1869" y="5826"/>
                  </a:cubicBezTo>
                  <a:cubicBezTo>
                    <a:pt x="1822" y="5765"/>
                    <a:pt x="1775" y="5700"/>
                    <a:pt x="1728" y="5635"/>
                  </a:cubicBezTo>
                  <a:lnTo>
                    <a:pt x="1720" y="5624"/>
                  </a:lnTo>
                  <a:cubicBezTo>
                    <a:pt x="2003" y="5131"/>
                    <a:pt x="2169" y="4581"/>
                    <a:pt x="2209" y="4016"/>
                  </a:cubicBezTo>
                  <a:cubicBezTo>
                    <a:pt x="2219" y="3877"/>
                    <a:pt x="2112" y="3803"/>
                    <a:pt x="2006" y="3803"/>
                  </a:cubicBezTo>
                  <a:cubicBezTo>
                    <a:pt x="1911" y="3803"/>
                    <a:pt x="1816" y="3863"/>
                    <a:pt x="1807" y="3990"/>
                  </a:cubicBezTo>
                  <a:cubicBezTo>
                    <a:pt x="1731" y="5084"/>
                    <a:pt x="1130" y="6073"/>
                    <a:pt x="192" y="6645"/>
                  </a:cubicBezTo>
                  <a:cubicBezTo>
                    <a:pt x="1" y="6760"/>
                    <a:pt x="114" y="7018"/>
                    <a:pt x="290" y="7018"/>
                  </a:cubicBezTo>
                  <a:cubicBezTo>
                    <a:pt x="325" y="7018"/>
                    <a:pt x="361" y="7008"/>
                    <a:pt x="398" y="6985"/>
                  </a:cubicBezTo>
                  <a:cubicBezTo>
                    <a:pt x="826" y="6728"/>
                    <a:pt x="1195" y="6388"/>
                    <a:pt x="1485" y="5986"/>
                  </a:cubicBezTo>
                  <a:cubicBezTo>
                    <a:pt x="1507" y="6015"/>
                    <a:pt x="1532" y="6044"/>
                    <a:pt x="1550" y="6073"/>
                  </a:cubicBezTo>
                  <a:cubicBezTo>
                    <a:pt x="1615" y="6156"/>
                    <a:pt x="1684" y="6236"/>
                    <a:pt x="1753" y="6312"/>
                  </a:cubicBezTo>
                  <a:cubicBezTo>
                    <a:pt x="2481" y="7101"/>
                    <a:pt x="3495" y="7535"/>
                    <a:pt x="4540" y="7535"/>
                  </a:cubicBezTo>
                  <a:cubicBezTo>
                    <a:pt x="4861" y="7535"/>
                    <a:pt x="5185" y="7494"/>
                    <a:pt x="5505" y="7409"/>
                  </a:cubicBezTo>
                  <a:lnTo>
                    <a:pt x="7356" y="8275"/>
                  </a:lnTo>
                  <a:cubicBezTo>
                    <a:pt x="7384" y="8288"/>
                    <a:pt x="7414" y="8294"/>
                    <a:pt x="7442" y="8294"/>
                  </a:cubicBezTo>
                  <a:cubicBezTo>
                    <a:pt x="7551" y="8294"/>
                    <a:pt x="7648" y="8204"/>
                    <a:pt x="7642" y="8086"/>
                  </a:cubicBezTo>
                  <a:lnTo>
                    <a:pt x="7551" y="6044"/>
                  </a:lnTo>
                  <a:cubicBezTo>
                    <a:pt x="8525" y="4758"/>
                    <a:pt x="8580" y="2994"/>
                    <a:pt x="7682" y="1651"/>
                  </a:cubicBezTo>
                  <a:lnTo>
                    <a:pt x="7685" y="1651"/>
                  </a:lnTo>
                  <a:cubicBezTo>
                    <a:pt x="7077" y="742"/>
                    <a:pt x="6103" y="140"/>
                    <a:pt x="5016" y="3"/>
                  </a:cubicBezTo>
                  <a:cubicBezTo>
                    <a:pt x="5004" y="1"/>
                    <a:pt x="4993" y="0"/>
                    <a:pt x="4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6" name="Google Shape;8576;p30"/>
            <p:cNvSpPr/>
            <p:nvPr/>
          </p:nvSpPr>
          <p:spPr>
            <a:xfrm>
              <a:off x="3962539" y="2508435"/>
              <a:ext cx="270905" cy="218470"/>
            </a:xfrm>
            <a:custGeom>
              <a:rect b="b" l="l" r="r" t="t"/>
              <a:pathLst>
                <a:path extrusionOk="0" h="8333" w="10333">
                  <a:moveTo>
                    <a:pt x="4284" y="1"/>
                  </a:moveTo>
                  <a:cubicBezTo>
                    <a:pt x="3497" y="1"/>
                    <a:pt x="2704" y="245"/>
                    <a:pt x="2025" y="752"/>
                  </a:cubicBezTo>
                  <a:cubicBezTo>
                    <a:pt x="334" y="2009"/>
                    <a:pt x="1" y="4407"/>
                    <a:pt x="1283" y="6080"/>
                  </a:cubicBezTo>
                  <a:lnTo>
                    <a:pt x="1192" y="8122"/>
                  </a:lnTo>
                  <a:cubicBezTo>
                    <a:pt x="1186" y="8244"/>
                    <a:pt x="1284" y="8333"/>
                    <a:pt x="1394" y="8333"/>
                  </a:cubicBezTo>
                  <a:cubicBezTo>
                    <a:pt x="1422" y="8333"/>
                    <a:pt x="1450" y="8327"/>
                    <a:pt x="1478" y="8314"/>
                  </a:cubicBezTo>
                  <a:lnTo>
                    <a:pt x="3329" y="7449"/>
                  </a:lnTo>
                  <a:cubicBezTo>
                    <a:pt x="3644" y="7532"/>
                    <a:pt x="3967" y="7573"/>
                    <a:pt x="4289" y="7573"/>
                  </a:cubicBezTo>
                  <a:cubicBezTo>
                    <a:pt x="4681" y="7573"/>
                    <a:pt x="5072" y="7512"/>
                    <a:pt x="5448" y="7391"/>
                  </a:cubicBezTo>
                  <a:cubicBezTo>
                    <a:pt x="5680" y="7319"/>
                    <a:pt x="5602" y="6999"/>
                    <a:pt x="5398" y="6999"/>
                  </a:cubicBezTo>
                  <a:cubicBezTo>
                    <a:pt x="5376" y="6999"/>
                    <a:pt x="5353" y="7002"/>
                    <a:pt x="5328" y="7011"/>
                  </a:cubicBezTo>
                  <a:cubicBezTo>
                    <a:pt x="4993" y="7117"/>
                    <a:pt x="4646" y="7171"/>
                    <a:pt x="4298" y="7171"/>
                  </a:cubicBezTo>
                  <a:cubicBezTo>
                    <a:pt x="3985" y="7171"/>
                    <a:pt x="3671" y="7127"/>
                    <a:pt x="3365" y="7040"/>
                  </a:cubicBezTo>
                  <a:cubicBezTo>
                    <a:pt x="3348" y="7036"/>
                    <a:pt x="3331" y="7034"/>
                    <a:pt x="3315" y="7034"/>
                  </a:cubicBezTo>
                  <a:cubicBezTo>
                    <a:pt x="3285" y="7034"/>
                    <a:pt x="3255" y="7040"/>
                    <a:pt x="3228" y="7054"/>
                  </a:cubicBezTo>
                  <a:lnTo>
                    <a:pt x="1609" y="7807"/>
                  </a:lnTo>
                  <a:lnTo>
                    <a:pt x="1688" y="6025"/>
                  </a:lnTo>
                  <a:cubicBezTo>
                    <a:pt x="1688" y="5975"/>
                    <a:pt x="1674" y="5928"/>
                    <a:pt x="1641" y="5891"/>
                  </a:cubicBezTo>
                  <a:cubicBezTo>
                    <a:pt x="265" y="4149"/>
                    <a:pt x="910" y="1578"/>
                    <a:pt x="2941" y="691"/>
                  </a:cubicBezTo>
                  <a:cubicBezTo>
                    <a:pt x="3386" y="497"/>
                    <a:pt x="3844" y="407"/>
                    <a:pt x="4292" y="407"/>
                  </a:cubicBezTo>
                  <a:cubicBezTo>
                    <a:pt x="5896" y="407"/>
                    <a:pt x="7372" y="1565"/>
                    <a:pt x="7635" y="3280"/>
                  </a:cubicBezTo>
                  <a:cubicBezTo>
                    <a:pt x="7653" y="3397"/>
                    <a:pt x="7740" y="3450"/>
                    <a:pt x="7828" y="3450"/>
                  </a:cubicBezTo>
                  <a:cubicBezTo>
                    <a:pt x="7939" y="3450"/>
                    <a:pt x="8052" y="3366"/>
                    <a:pt x="8030" y="3219"/>
                  </a:cubicBezTo>
                  <a:cubicBezTo>
                    <a:pt x="7961" y="2762"/>
                    <a:pt x="7805" y="2324"/>
                    <a:pt x="7577" y="1922"/>
                  </a:cubicBezTo>
                  <a:cubicBezTo>
                    <a:pt x="7624" y="1853"/>
                    <a:pt x="7675" y="1784"/>
                    <a:pt x="7726" y="1716"/>
                  </a:cubicBezTo>
                  <a:cubicBezTo>
                    <a:pt x="7795" y="1629"/>
                    <a:pt x="7860" y="1545"/>
                    <a:pt x="7936" y="1469"/>
                  </a:cubicBezTo>
                  <a:cubicBezTo>
                    <a:pt x="8501" y="875"/>
                    <a:pt x="9258" y="502"/>
                    <a:pt x="10073" y="423"/>
                  </a:cubicBezTo>
                  <a:cubicBezTo>
                    <a:pt x="10332" y="398"/>
                    <a:pt x="10306" y="23"/>
                    <a:pt x="10061" y="23"/>
                  </a:cubicBezTo>
                  <a:cubicBezTo>
                    <a:pt x="10053" y="23"/>
                    <a:pt x="10045" y="23"/>
                    <a:pt x="10036" y="24"/>
                  </a:cubicBezTo>
                  <a:cubicBezTo>
                    <a:pt x="9124" y="115"/>
                    <a:pt x="8276" y="528"/>
                    <a:pt x="7646" y="1194"/>
                  </a:cubicBezTo>
                  <a:cubicBezTo>
                    <a:pt x="7563" y="1281"/>
                    <a:pt x="7483" y="1375"/>
                    <a:pt x="7411" y="1469"/>
                  </a:cubicBezTo>
                  <a:cubicBezTo>
                    <a:pt x="7389" y="1498"/>
                    <a:pt x="7364" y="1531"/>
                    <a:pt x="7342" y="1560"/>
                  </a:cubicBezTo>
                  <a:cubicBezTo>
                    <a:pt x="6604" y="540"/>
                    <a:pt x="5452" y="1"/>
                    <a:pt x="42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7" name="Google Shape;8577;p30"/>
            <p:cNvSpPr/>
            <p:nvPr/>
          </p:nvSpPr>
          <p:spPr>
            <a:xfrm>
              <a:off x="4023312" y="2562837"/>
              <a:ext cx="101304" cy="94776"/>
            </a:xfrm>
            <a:custGeom>
              <a:rect b="b" l="l" r="r" t="t"/>
              <a:pathLst>
                <a:path extrusionOk="0" h="3615" w="3864">
                  <a:moveTo>
                    <a:pt x="1868" y="402"/>
                  </a:moveTo>
                  <a:cubicBezTo>
                    <a:pt x="2240" y="402"/>
                    <a:pt x="2606" y="561"/>
                    <a:pt x="2858" y="858"/>
                  </a:cubicBezTo>
                  <a:cubicBezTo>
                    <a:pt x="3249" y="1317"/>
                    <a:pt x="3275" y="1984"/>
                    <a:pt x="2920" y="2469"/>
                  </a:cubicBezTo>
                  <a:lnTo>
                    <a:pt x="2014" y="1564"/>
                  </a:lnTo>
                  <a:cubicBezTo>
                    <a:pt x="1971" y="1521"/>
                    <a:pt x="1922" y="1503"/>
                    <a:pt x="1876" y="1503"/>
                  </a:cubicBezTo>
                  <a:cubicBezTo>
                    <a:pt x="1722" y="1503"/>
                    <a:pt x="1590" y="1701"/>
                    <a:pt x="1732" y="1846"/>
                  </a:cubicBezTo>
                  <a:lnTo>
                    <a:pt x="2637" y="2752"/>
                  </a:lnTo>
                  <a:cubicBezTo>
                    <a:pt x="2413" y="2915"/>
                    <a:pt x="2145" y="3002"/>
                    <a:pt x="1873" y="3002"/>
                  </a:cubicBezTo>
                  <a:lnTo>
                    <a:pt x="1869" y="3002"/>
                  </a:lnTo>
                  <a:cubicBezTo>
                    <a:pt x="1268" y="3002"/>
                    <a:pt x="747" y="2592"/>
                    <a:pt x="605" y="2006"/>
                  </a:cubicBezTo>
                  <a:cubicBezTo>
                    <a:pt x="464" y="1422"/>
                    <a:pt x="743" y="818"/>
                    <a:pt x="1279" y="542"/>
                  </a:cubicBezTo>
                  <a:cubicBezTo>
                    <a:pt x="1466" y="448"/>
                    <a:pt x="1668" y="402"/>
                    <a:pt x="1868" y="402"/>
                  </a:cubicBezTo>
                  <a:close/>
                  <a:moveTo>
                    <a:pt x="1869" y="1"/>
                  </a:moveTo>
                  <a:cubicBezTo>
                    <a:pt x="1433" y="1"/>
                    <a:pt x="998" y="168"/>
                    <a:pt x="667" y="499"/>
                  </a:cubicBezTo>
                  <a:cubicBezTo>
                    <a:pt x="29" y="1136"/>
                    <a:pt x="1" y="2158"/>
                    <a:pt x="598" y="2831"/>
                  </a:cubicBezTo>
                  <a:cubicBezTo>
                    <a:pt x="933" y="3209"/>
                    <a:pt x="1399" y="3403"/>
                    <a:pt x="1870" y="3403"/>
                  </a:cubicBezTo>
                  <a:cubicBezTo>
                    <a:pt x="2239" y="3403"/>
                    <a:pt x="2611" y="3283"/>
                    <a:pt x="2923" y="3038"/>
                  </a:cubicBezTo>
                  <a:lnTo>
                    <a:pt x="3441" y="3556"/>
                  </a:lnTo>
                  <a:cubicBezTo>
                    <a:pt x="3484" y="3597"/>
                    <a:pt x="3532" y="3615"/>
                    <a:pt x="3578" y="3615"/>
                  </a:cubicBezTo>
                  <a:cubicBezTo>
                    <a:pt x="3732" y="3615"/>
                    <a:pt x="3863" y="3418"/>
                    <a:pt x="3724" y="3273"/>
                  </a:cubicBezTo>
                  <a:lnTo>
                    <a:pt x="3206" y="2755"/>
                  </a:lnTo>
                  <a:cubicBezTo>
                    <a:pt x="3763" y="2045"/>
                    <a:pt x="3673" y="1028"/>
                    <a:pt x="2999" y="430"/>
                  </a:cubicBezTo>
                  <a:cubicBezTo>
                    <a:pt x="2676" y="143"/>
                    <a:pt x="2272" y="1"/>
                    <a:pt x="1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8" name="Google Shape;8578;p30"/>
            <p:cNvSpPr/>
            <p:nvPr/>
          </p:nvSpPr>
          <p:spPr>
            <a:xfrm>
              <a:off x="4195456" y="2561604"/>
              <a:ext cx="78653" cy="89113"/>
            </a:xfrm>
            <a:custGeom>
              <a:rect b="b" l="l" r="r" t="t"/>
              <a:pathLst>
                <a:path extrusionOk="0" h="3399" w="3000">
                  <a:moveTo>
                    <a:pt x="1504" y="720"/>
                  </a:moveTo>
                  <a:lnTo>
                    <a:pt x="1949" y="1803"/>
                  </a:lnTo>
                  <a:lnTo>
                    <a:pt x="1051" y="1803"/>
                  </a:lnTo>
                  <a:lnTo>
                    <a:pt x="1504" y="720"/>
                  </a:lnTo>
                  <a:close/>
                  <a:moveTo>
                    <a:pt x="1499" y="1"/>
                  </a:moveTo>
                  <a:cubicBezTo>
                    <a:pt x="1423" y="1"/>
                    <a:pt x="1348" y="43"/>
                    <a:pt x="1315" y="126"/>
                  </a:cubicBezTo>
                  <a:lnTo>
                    <a:pt x="1315" y="122"/>
                  </a:lnTo>
                  <a:lnTo>
                    <a:pt x="566" y="1926"/>
                  </a:lnTo>
                  <a:lnTo>
                    <a:pt x="66" y="3121"/>
                  </a:lnTo>
                  <a:cubicBezTo>
                    <a:pt x="1" y="3279"/>
                    <a:pt x="130" y="3398"/>
                    <a:pt x="258" y="3398"/>
                  </a:cubicBezTo>
                  <a:cubicBezTo>
                    <a:pt x="330" y="3398"/>
                    <a:pt x="401" y="3361"/>
                    <a:pt x="439" y="3273"/>
                  </a:cubicBezTo>
                  <a:lnTo>
                    <a:pt x="881" y="2205"/>
                  </a:lnTo>
                  <a:lnTo>
                    <a:pt x="2119" y="2205"/>
                  </a:lnTo>
                  <a:lnTo>
                    <a:pt x="2561" y="3273"/>
                  </a:lnTo>
                  <a:cubicBezTo>
                    <a:pt x="2599" y="3361"/>
                    <a:pt x="2670" y="3398"/>
                    <a:pt x="2742" y="3398"/>
                  </a:cubicBezTo>
                  <a:cubicBezTo>
                    <a:pt x="2870" y="3398"/>
                    <a:pt x="2999" y="3279"/>
                    <a:pt x="2934" y="3121"/>
                  </a:cubicBezTo>
                  <a:lnTo>
                    <a:pt x="2434" y="1926"/>
                  </a:lnTo>
                  <a:lnTo>
                    <a:pt x="1685" y="126"/>
                  </a:lnTo>
                  <a:cubicBezTo>
                    <a:pt x="1650" y="43"/>
                    <a:pt x="1574" y="1"/>
                    <a:pt x="1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79" name="Google Shape;8579;p30"/>
          <p:cNvGrpSpPr/>
          <p:nvPr/>
        </p:nvGrpSpPr>
        <p:grpSpPr>
          <a:xfrm>
            <a:off x="2241439" y="2701687"/>
            <a:ext cx="225811" cy="358263"/>
            <a:chOff x="2241439" y="2900937"/>
            <a:chExt cx="225811" cy="358263"/>
          </a:xfrm>
        </p:grpSpPr>
        <p:sp>
          <p:nvSpPr>
            <p:cNvPr id="8580" name="Google Shape;8580;p30"/>
            <p:cNvSpPr/>
            <p:nvPr/>
          </p:nvSpPr>
          <p:spPr>
            <a:xfrm>
              <a:off x="2352628" y="2967005"/>
              <a:ext cx="109301" cy="203710"/>
            </a:xfrm>
            <a:custGeom>
              <a:rect b="b" l="l" r="r" t="t"/>
              <a:pathLst>
                <a:path extrusionOk="0" h="7770" w="4169">
                  <a:moveTo>
                    <a:pt x="689" y="1"/>
                  </a:moveTo>
                  <a:lnTo>
                    <a:pt x="689" y="1967"/>
                  </a:lnTo>
                  <a:cubicBezTo>
                    <a:pt x="308" y="1967"/>
                    <a:pt x="0" y="2246"/>
                    <a:pt x="0" y="2587"/>
                  </a:cubicBezTo>
                  <a:lnTo>
                    <a:pt x="0" y="7280"/>
                  </a:lnTo>
                  <a:cubicBezTo>
                    <a:pt x="18" y="7556"/>
                    <a:pt x="247" y="7769"/>
                    <a:pt x="522" y="7769"/>
                  </a:cubicBezTo>
                  <a:cubicBezTo>
                    <a:pt x="797" y="7769"/>
                    <a:pt x="1025" y="7556"/>
                    <a:pt x="1043" y="7280"/>
                  </a:cubicBezTo>
                  <a:lnTo>
                    <a:pt x="1043" y="5538"/>
                  </a:lnTo>
                  <a:lnTo>
                    <a:pt x="4169" y="5538"/>
                  </a:lnTo>
                  <a:lnTo>
                    <a:pt x="4169" y="2587"/>
                  </a:lnTo>
                  <a:cubicBezTo>
                    <a:pt x="4169" y="2246"/>
                    <a:pt x="3861" y="1967"/>
                    <a:pt x="3484" y="1967"/>
                  </a:cubicBezTo>
                  <a:lnTo>
                    <a:pt x="3484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1" name="Google Shape;8581;p30"/>
            <p:cNvSpPr/>
            <p:nvPr/>
          </p:nvSpPr>
          <p:spPr>
            <a:xfrm>
              <a:off x="2352628" y="3044767"/>
              <a:ext cx="72858" cy="56053"/>
            </a:xfrm>
            <a:custGeom>
              <a:rect b="b" l="l" r="r" t="t"/>
              <a:pathLst>
                <a:path extrusionOk="0" h="2138" w="2779">
                  <a:moveTo>
                    <a:pt x="497" y="1"/>
                  </a:moveTo>
                  <a:cubicBezTo>
                    <a:pt x="319" y="1"/>
                    <a:pt x="145" y="59"/>
                    <a:pt x="0" y="160"/>
                  </a:cubicBezTo>
                  <a:lnTo>
                    <a:pt x="0" y="1978"/>
                  </a:lnTo>
                  <a:cubicBezTo>
                    <a:pt x="145" y="2083"/>
                    <a:pt x="319" y="2138"/>
                    <a:pt x="497" y="2138"/>
                  </a:cubicBezTo>
                  <a:lnTo>
                    <a:pt x="2778" y="2138"/>
                  </a:lnTo>
                  <a:lnTo>
                    <a:pt x="2778" y="867"/>
                  </a:lnTo>
                  <a:cubicBezTo>
                    <a:pt x="2778" y="388"/>
                    <a:pt x="2391" y="5"/>
                    <a:pt x="1916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2" name="Google Shape;8582;p30"/>
            <p:cNvSpPr/>
            <p:nvPr/>
          </p:nvSpPr>
          <p:spPr>
            <a:xfrm>
              <a:off x="2379972" y="3067890"/>
              <a:ext cx="81956" cy="44334"/>
            </a:xfrm>
            <a:custGeom>
              <a:rect b="b" l="l" r="r" t="t"/>
              <a:pathLst>
                <a:path extrusionOk="0" h="1691" w="3126">
                  <a:moveTo>
                    <a:pt x="519" y="0"/>
                  </a:moveTo>
                  <a:cubicBezTo>
                    <a:pt x="337" y="0"/>
                    <a:pt x="155" y="56"/>
                    <a:pt x="0" y="169"/>
                  </a:cubicBezTo>
                  <a:lnTo>
                    <a:pt x="0" y="1690"/>
                  </a:lnTo>
                  <a:lnTo>
                    <a:pt x="3126" y="1690"/>
                  </a:lnTo>
                  <a:lnTo>
                    <a:pt x="3126" y="484"/>
                  </a:lnTo>
                  <a:cubicBezTo>
                    <a:pt x="2985" y="387"/>
                    <a:pt x="2818" y="336"/>
                    <a:pt x="2648" y="336"/>
                  </a:cubicBezTo>
                  <a:lnTo>
                    <a:pt x="2565" y="336"/>
                  </a:lnTo>
                  <a:cubicBezTo>
                    <a:pt x="2449" y="336"/>
                    <a:pt x="2333" y="358"/>
                    <a:pt x="2228" y="405"/>
                  </a:cubicBezTo>
                  <a:cubicBezTo>
                    <a:pt x="2061" y="220"/>
                    <a:pt x="1826" y="115"/>
                    <a:pt x="1576" y="115"/>
                  </a:cubicBezTo>
                  <a:lnTo>
                    <a:pt x="1551" y="115"/>
                  </a:lnTo>
                  <a:cubicBezTo>
                    <a:pt x="1398" y="115"/>
                    <a:pt x="1246" y="155"/>
                    <a:pt x="1116" y="231"/>
                  </a:cubicBezTo>
                  <a:cubicBezTo>
                    <a:pt x="947" y="78"/>
                    <a:pt x="733" y="0"/>
                    <a:pt x="519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3" name="Google Shape;8583;p30"/>
            <p:cNvSpPr/>
            <p:nvPr/>
          </p:nvSpPr>
          <p:spPr>
            <a:xfrm>
              <a:off x="2370665" y="2967110"/>
              <a:ext cx="73225" cy="42367"/>
            </a:xfrm>
            <a:custGeom>
              <a:rect b="b" l="l" r="r" t="t"/>
              <a:pathLst>
                <a:path extrusionOk="0" h="1616" w="2793">
                  <a:moveTo>
                    <a:pt x="1" y="0"/>
                  </a:moveTo>
                  <a:lnTo>
                    <a:pt x="1" y="1616"/>
                  </a:lnTo>
                  <a:lnTo>
                    <a:pt x="2793" y="1616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4" name="Google Shape;8584;p30"/>
            <p:cNvSpPr/>
            <p:nvPr/>
          </p:nvSpPr>
          <p:spPr>
            <a:xfrm>
              <a:off x="2358789" y="2906155"/>
              <a:ext cx="96979" cy="64600"/>
            </a:xfrm>
            <a:custGeom>
              <a:rect b="b" l="l" r="r" t="t"/>
              <a:pathLst>
                <a:path extrusionOk="0" h="2464" w="3699">
                  <a:moveTo>
                    <a:pt x="1" y="0"/>
                  </a:moveTo>
                  <a:lnTo>
                    <a:pt x="1" y="2463"/>
                  </a:lnTo>
                  <a:lnTo>
                    <a:pt x="3699" y="2463"/>
                  </a:lnTo>
                  <a:lnTo>
                    <a:pt x="36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5" name="Google Shape;8585;p30"/>
            <p:cNvSpPr/>
            <p:nvPr/>
          </p:nvSpPr>
          <p:spPr>
            <a:xfrm>
              <a:off x="2379972" y="3077538"/>
              <a:ext cx="27371" cy="57652"/>
            </a:xfrm>
            <a:custGeom>
              <a:rect b="b" l="l" r="r" t="t"/>
              <a:pathLst>
                <a:path extrusionOk="0" h="2199" w="1044">
                  <a:moveTo>
                    <a:pt x="522" y="0"/>
                  </a:moveTo>
                  <a:cubicBezTo>
                    <a:pt x="232" y="0"/>
                    <a:pt x="0" y="232"/>
                    <a:pt x="0" y="522"/>
                  </a:cubicBezTo>
                  <a:lnTo>
                    <a:pt x="0" y="1677"/>
                  </a:lnTo>
                  <a:cubicBezTo>
                    <a:pt x="0" y="1963"/>
                    <a:pt x="232" y="2199"/>
                    <a:pt x="522" y="2199"/>
                  </a:cubicBezTo>
                  <a:cubicBezTo>
                    <a:pt x="808" y="2199"/>
                    <a:pt x="1043" y="1963"/>
                    <a:pt x="1043" y="1677"/>
                  </a:cubicBezTo>
                  <a:lnTo>
                    <a:pt x="1043" y="522"/>
                  </a:lnTo>
                  <a:cubicBezTo>
                    <a:pt x="1043" y="232"/>
                    <a:pt x="808" y="0"/>
                    <a:pt x="52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6" name="Google Shape;8586;p30"/>
            <p:cNvSpPr/>
            <p:nvPr/>
          </p:nvSpPr>
          <p:spPr>
            <a:xfrm>
              <a:off x="2407317" y="3080475"/>
              <a:ext cx="27266" cy="54716"/>
            </a:xfrm>
            <a:custGeom>
              <a:rect b="b" l="l" r="r" t="t"/>
              <a:pathLst>
                <a:path extrusionOk="0" h="2087" w="1040">
                  <a:moveTo>
                    <a:pt x="508" y="1"/>
                  </a:moveTo>
                  <a:cubicBezTo>
                    <a:pt x="225" y="1"/>
                    <a:pt x="0" y="229"/>
                    <a:pt x="0" y="508"/>
                  </a:cubicBezTo>
                  <a:lnTo>
                    <a:pt x="0" y="1580"/>
                  </a:lnTo>
                  <a:cubicBezTo>
                    <a:pt x="0" y="1859"/>
                    <a:pt x="225" y="2087"/>
                    <a:pt x="508" y="2087"/>
                  </a:cubicBezTo>
                  <a:lnTo>
                    <a:pt x="533" y="2087"/>
                  </a:lnTo>
                  <a:cubicBezTo>
                    <a:pt x="815" y="2087"/>
                    <a:pt x="1040" y="1859"/>
                    <a:pt x="1040" y="1580"/>
                  </a:cubicBezTo>
                  <a:lnTo>
                    <a:pt x="1040" y="508"/>
                  </a:lnTo>
                  <a:cubicBezTo>
                    <a:pt x="1040" y="229"/>
                    <a:pt x="815" y="1"/>
                    <a:pt x="533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7" name="Google Shape;8587;p30"/>
            <p:cNvSpPr/>
            <p:nvPr/>
          </p:nvSpPr>
          <p:spPr>
            <a:xfrm>
              <a:off x="2434662" y="3086269"/>
              <a:ext cx="27266" cy="48922"/>
            </a:xfrm>
            <a:custGeom>
              <a:rect b="b" l="l" r="r" t="t"/>
              <a:pathLst>
                <a:path extrusionOk="0" h="1866" w="1040">
                  <a:moveTo>
                    <a:pt x="479" y="1"/>
                  </a:moveTo>
                  <a:cubicBezTo>
                    <a:pt x="214" y="1"/>
                    <a:pt x="1" y="214"/>
                    <a:pt x="1" y="482"/>
                  </a:cubicBezTo>
                  <a:lnTo>
                    <a:pt x="1" y="1388"/>
                  </a:lnTo>
                  <a:cubicBezTo>
                    <a:pt x="1" y="1652"/>
                    <a:pt x="214" y="1866"/>
                    <a:pt x="479" y="1866"/>
                  </a:cubicBezTo>
                  <a:lnTo>
                    <a:pt x="562" y="1866"/>
                  </a:lnTo>
                  <a:cubicBezTo>
                    <a:pt x="826" y="1866"/>
                    <a:pt x="1040" y="1652"/>
                    <a:pt x="1040" y="1388"/>
                  </a:cubicBezTo>
                  <a:lnTo>
                    <a:pt x="1040" y="482"/>
                  </a:lnTo>
                  <a:cubicBezTo>
                    <a:pt x="1040" y="214"/>
                    <a:pt x="826" y="1"/>
                    <a:pt x="562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8" name="Google Shape;8588;p30"/>
            <p:cNvSpPr/>
            <p:nvPr/>
          </p:nvSpPr>
          <p:spPr>
            <a:xfrm>
              <a:off x="2358789" y="2965485"/>
              <a:ext cx="96979" cy="27188"/>
            </a:xfrm>
            <a:custGeom>
              <a:rect b="b" l="l" r="r" t="t"/>
              <a:pathLst>
                <a:path extrusionOk="0" h="1037" w="3699">
                  <a:moveTo>
                    <a:pt x="1" y="1"/>
                  </a:moveTo>
                  <a:lnTo>
                    <a:pt x="1" y="1037"/>
                  </a:lnTo>
                  <a:lnTo>
                    <a:pt x="3699" y="1037"/>
                  </a:lnTo>
                  <a:lnTo>
                    <a:pt x="3699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9" name="Google Shape;8589;p30"/>
            <p:cNvSpPr/>
            <p:nvPr/>
          </p:nvSpPr>
          <p:spPr>
            <a:xfrm>
              <a:off x="2352523" y="3054467"/>
              <a:ext cx="63263" cy="36757"/>
            </a:xfrm>
            <a:custGeom>
              <a:rect b="b" l="l" r="r" t="t"/>
              <a:pathLst>
                <a:path extrusionOk="0" h="1402" w="2413">
                  <a:moveTo>
                    <a:pt x="497" y="0"/>
                  </a:moveTo>
                  <a:cubicBezTo>
                    <a:pt x="225" y="0"/>
                    <a:pt x="4" y="221"/>
                    <a:pt x="1" y="497"/>
                  </a:cubicBezTo>
                  <a:lnTo>
                    <a:pt x="1" y="902"/>
                  </a:lnTo>
                  <a:cubicBezTo>
                    <a:pt x="4" y="1177"/>
                    <a:pt x="225" y="1398"/>
                    <a:pt x="497" y="1398"/>
                  </a:cubicBezTo>
                  <a:lnTo>
                    <a:pt x="2413" y="1402"/>
                  </a:lnTo>
                  <a:lnTo>
                    <a:pt x="2413" y="497"/>
                  </a:lnTo>
                  <a:cubicBezTo>
                    <a:pt x="2413" y="221"/>
                    <a:pt x="2192" y="0"/>
                    <a:pt x="1917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0" name="Google Shape;8590;p30"/>
            <p:cNvSpPr/>
            <p:nvPr/>
          </p:nvSpPr>
          <p:spPr>
            <a:xfrm>
              <a:off x="2285878" y="3201836"/>
              <a:ext cx="162286" cy="52147"/>
            </a:xfrm>
            <a:custGeom>
              <a:rect b="b" l="l" r="r" t="t"/>
              <a:pathLst>
                <a:path extrusionOk="0" h="1989" w="6190">
                  <a:moveTo>
                    <a:pt x="927" y="0"/>
                  </a:moveTo>
                  <a:lnTo>
                    <a:pt x="0" y="1989"/>
                  </a:lnTo>
                  <a:lnTo>
                    <a:pt x="6190" y="1989"/>
                  </a:lnTo>
                  <a:lnTo>
                    <a:pt x="5263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1" name="Google Shape;8591;p30"/>
            <p:cNvSpPr/>
            <p:nvPr/>
          </p:nvSpPr>
          <p:spPr>
            <a:xfrm>
              <a:off x="2310182" y="3187311"/>
              <a:ext cx="113679" cy="29075"/>
            </a:xfrm>
            <a:custGeom>
              <a:rect b="b" l="l" r="r" t="t"/>
              <a:pathLst>
                <a:path extrusionOk="0" h="1109" w="4336">
                  <a:moveTo>
                    <a:pt x="2170" y="0"/>
                  </a:moveTo>
                  <a:cubicBezTo>
                    <a:pt x="971" y="0"/>
                    <a:pt x="0" y="250"/>
                    <a:pt x="0" y="554"/>
                  </a:cubicBezTo>
                  <a:cubicBezTo>
                    <a:pt x="0" y="859"/>
                    <a:pt x="971" y="1108"/>
                    <a:pt x="2170" y="1108"/>
                  </a:cubicBezTo>
                  <a:cubicBezTo>
                    <a:pt x="3365" y="1108"/>
                    <a:pt x="4336" y="859"/>
                    <a:pt x="4336" y="554"/>
                  </a:cubicBezTo>
                  <a:cubicBezTo>
                    <a:pt x="4336" y="250"/>
                    <a:pt x="3365" y="0"/>
                    <a:pt x="217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2" name="Google Shape;8592;p30"/>
            <p:cNvSpPr/>
            <p:nvPr/>
          </p:nvSpPr>
          <p:spPr>
            <a:xfrm>
              <a:off x="2347305" y="2900937"/>
              <a:ext cx="119945" cy="275861"/>
            </a:xfrm>
            <a:custGeom>
              <a:rect b="b" l="l" r="r" t="t"/>
              <a:pathLst>
                <a:path extrusionOk="0" h="10522" w="4575">
                  <a:moveTo>
                    <a:pt x="3937" y="2662"/>
                  </a:moveTo>
                  <a:lnTo>
                    <a:pt x="3937" y="3299"/>
                  </a:lnTo>
                  <a:lnTo>
                    <a:pt x="642" y="3299"/>
                  </a:lnTo>
                  <a:lnTo>
                    <a:pt x="642" y="2662"/>
                  </a:lnTo>
                  <a:close/>
                  <a:moveTo>
                    <a:pt x="2119" y="6056"/>
                  </a:moveTo>
                  <a:cubicBezTo>
                    <a:pt x="2282" y="6056"/>
                    <a:pt x="2413" y="6190"/>
                    <a:pt x="2413" y="6353"/>
                  </a:cubicBezTo>
                  <a:lnTo>
                    <a:pt x="2413" y="7055"/>
                  </a:lnTo>
                  <a:lnTo>
                    <a:pt x="700" y="7055"/>
                  </a:lnTo>
                  <a:cubicBezTo>
                    <a:pt x="537" y="7055"/>
                    <a:pt x="403" y="6925"/>
                    <a:pt x="403" y="6762"/>
                  </a:cubicBezTo>
                  <a:lnTo>
                    <a:pt x="403" y="6353"/>
                  </a:lnTo>
                  <a:cubicBezTo>
                    <a:pt x="403" y="6190"/>
                    <a:pt x="537" y="6056"/>
                    <a:pt x="700" y="6056"/>
                  </a:cubicBezTo>
                  <a:close/>
                  <a:moveTo>
                    <a:pt x="2087" y="7457"/>
                  </a:moveTo>
                  <a:lnTo>
                    <a:pt x="2087" y="8413"/>
                  </a:lnTo>
                  <a:cubicBezTo>
                    <a:pt x="2087" y="8591"/>
                    <a:pt x="1945" y="8736"/>
                    <a:pt x="1768" y="8736"/>
                  </a:cubicBezTo>
                  <a:cubicBezTo>
                    <a:pt x="1590" y="8736"/>
                    <a:pt x="1446" y="8591"/>
                    <a:pt x="1446" y="8413"/>
                  </a:cubicBezTo>
                  <a:lnTo>
                    <a:pt x="1446" y="7457"/>
                  </a:lnTo>
                  <a:close/>
                  <a:moveTo>
                    <a:pt x="2822" y="7052"/>
                  </a:moveTo>
                  <a:cubicBezTo>
                    <a:pt x="2992" y="7052"/>
                    <a:pt x="3130" y="7189"/>
                    <a:pt x="3130" y="7359"/>
                  </a:cubicBezTo>
                  <a:lnTo>
                    <a:pt x="3130" y="8428"/>
                  </a:lnTo>
                  <a:cubicBezTo>
                    <a:pt x="3130" y="8598"/>
                    <a:pt x="2992" y="8736"/>
                    <a:pt x="2822" y="8736"/>
                  </a:cubicBezTo>
                  <a:lnTo>
                    <a:pt x="2793" y="8736"/>
                  </a:lnTo>
                  <a:cubicBezTo>
                    <a:pt x="2623" y="8736"/>
                    <a:pt x="2485" y="8598"/>
                    <a:pt x="2485" y="8428"/>
                  </a:cubicBezTo>
                  <a:lnTo>
                    <a:pt x="2489" y="8413"/>
                  </a:lnTo>
                  <a:lnTo>
                    <a:pt x="2489" y="7457"/>
                  </a:lnTo>
                  <a:lnTo>
                    <a:pt x="2612" y="7457"/>
                  </a:lnTo>
                  <a:cubicBezTo>
                    <a:pt x="2724" y="7457"/>
                    <a:pt x="2811" y="7367"/>
                    <a:pt x="2811" y="7258"/>
                  </a:cubicBezTo>
                  <a:lnTo>
                    <a:pt x="2811" y="7052"/>
                  </a:lnTo>
                  <a:close/>
                  <a:moveTo>
                    <a:pt x="3894" y="7272"/>
                  </a:moveTo>
                  <a:cubicBezTo>
                    <a:pt x="4046" y="7272"/>
                    <a:pt x="4173" y="7396"/>
                    <a:pt x="4173" y="7551"/>
                  </a:cubicBezTo>
                  <a:lnTo>
                    <a:pt x="4173" y="8457"/>
                  </a:lnTo>
                  <a:cubicBezTo>
                    <a:pt x="4173" y="8609"/>
                    <a:pt x="4046" y="8736"/>
                    <a:pt x="3894" y="8736"/>
                  </a:cubicBezTo>
                  <a:lnTo>
                    <a:pt x="3811" y="8736"/>
                  </a:lnTo>
                  <a:cubicBezTo>
                    <a:pt x="3655" y="8736"/>
                    <a:pt x="3532" y="8609"/>
                    <a:pt x="3532" y="8457"/>
                  </a:cubicBezTo>
                  <a:lnTo>
                    <a:pt x="3532" y="7551"/>
                  </a:lnTo>
                  <a:cubicBezTo>
                    <a:pt x="3532" y="7396"/>
                    <a:pt x="3655" y="7272"/>
                    <a:pt x="3811" y="7272"/>
                  </a:cubicBezTo>
                  <a:close/>
                  <a:moveTo>
                    <a:pt x="403" y="7392"/>
                  </a:moveTo>
                  <a:cubicBezTo>
                    <a:pt x="497" y="7435"/>
                    <a:pt x="598" y="7457"/>
                    <a:pt x="700" y="7457"/>
                  </a:cubicBezTo>
                  <a:lnTo>
                    <a:pt x="1044" y="7457"/>
                  </a:lnTo>
                  <a:lnTo>
                    <a:pt x="1044" y="9800"/>
                  </a:lnTo>
                  <a:cubicBezTo>
                    <a:pt x="1044" y="9974"/>
                    <a:pt x="902" y="10119"/>
                    <a:pt x="725" y="10119"/>
                  </a:cubicBezTo>
                  <a:cubicBezTo>
                    <a:pt x="547" y="10119"/>
                    <a:pt x="403" y="9974"/>
                    <a:pt x="403" y="9800"/>
                  </a:cubicBezTo>
                  <a:lnTo>
                    <a:pt x="403" y="7392"/>
                  </a:lnTo>
                  <a:close/>
                  <a:moveTo>
                    <a:pt x="439" y="0"/>
                  </a:moveTo>
                  <a:cubicBezTo>
                    <a:pt x="327" y="0"/>
                    <a:pt x="240" y="87"/>
                    <a:pt x="240" y="199"/>
                  </a:cubicBezTo>
                  <a:lnTo>
                    <a:pt x="240" y="931"/>
                  </a:lnTo>
                  <a:cubicBezTo>
                    <a:pt x="240" y="1063"/>
                    <a:pt x="339" y="1129"/>
                    <a:pt x="439" y="1129"/>
                  </a:cubicBezTo>
                  <a:cubicBezTo>
                    <a:pt x="538" y="1129"/>
                    <a:pt x="638" y="1063"/>
                    <a:pt x="638" y="931"/>
                  </a:cubicBezTo>
                  <a:lnTo>
                    <a:pt x="638" y="398"/>
                  </a:lnTo>
                  <a:lnTo>
                    <a:pt x="3934" y="398"/>
                  </a:lnTo>
                  <a:lnTo>
                    <a:pt x="3934" y="2264"/>
                  </a:lnTo>
                  <a:lnTo>
                    <a:pt x="638" y="2264"/>
                  </a:lnTo>
                  <a:lnTo>
                    <a:pt x="638" y="1720"/>
                  </a:lnTo>
                  <a:cubicBezTo>
                    <a:pt x="638" y="1586"/>
                    <a:pt x="538" y="1519"/>
                    <a:pt x="439" y="1519"/>
                  </a:cubicBezTo>
                  <a:cubicBezTo>
                    <a:pt x="339" y="1519"/>
                    <a:pt x="240" y="1586"/>
                    <a:pt x="240" y="1720"/>
                  </a:cubicBezTo>
                  <a:lnTo>
                    <a:pt x="240" y="3499"/>
                  </a:lnTo>
                  <a:cubicBezTo>
                    <a:pt x="240" y="3611"/>
                    <a:pt x="327" y="3701"/>
                    <a:pt x="439" y="3701"/>
                  </a:cubicBezTo>
                  <a:lnTo>
                    <a:pt x="689" y="3701"/>
                  </a:lnTo>
                  <a:lnTo>
                    <a:pt x="689" y="4310"/>
                  </a:lnTo>
                  <a:cubicBezTo>
                    <a:pt x="294" y="4393"/>
                    <a:pt x="1" y="4719"/>
                    <a:pt x="1" y="5107"/>
                  </a:cubicBezTo>
                  <a:lnTo>
                    <a:pt x="1" y="9797"/>
                  </a:lnTo>
                  <a:cubicBezTo>
                    <a:pt x="1" y="10195"/>
                    <a:pt x="323" y="10521"/>
                    <a:pt x="725" y="10521"/>
                  </a:cubicBezTo>
                  <a:cubicBezTo>
                    <a:pt x="1123" y="10521"/>
                    <a:pt x="1446" y="10195"/>
                    <a:pt x="1446" y="9797"/>
                  </a:cubicBezTo>
                  <a:lnTo>
                    <a:pt x="1446" y="9062"/>
                  </a:lnTo>
                  <a:cubicBezTo>
                    <a:pt x="1546" y="9111"/>
                    <a:pt x="1655" y="9136"/>
                    <a:pt x="1764" y="9136"/>
                  </a:cubicBezTo>
                  <a:cubicBezTo>
                    <a:pt x="1955" y="9136"/>
                    <a:pt x="2144" y="9060"/>
                    <a:pt x="2282" y="8917"/>
                  </a:cubicBezTo>
                  <a:cubicBezTo>
                    <a:pt x="2416" y="9054"/>
                    <a:pt x="2601" y="9134"/>
                    <a:pt x="2797" y="9134"/>
                  </a:cubicBezTo>
                  <a:lnTo>
                    <a:pt x="2822" y="9134"/>
                  </a:lnTo>
                  <a:cubicBezTo>
                    <a:pt x="3010" y="9134"/>
                    <a:pt x="3188" y="9062"/>
                    <a:pt x="3322" y="8928"/>
                  </a:cubicBezTo>
                  <a:cubicBezTo>
                    <a:pt x="3448" y="9062"/>
                    <a:pt x="3626" y="9134"/>
                    <a:pt x="3807" y="9134"/>
                  </a:cubicBezTo>
                  <a:lnTo>
                    <a:pt x="3890" y="9134"/>
                  </a:lnTo>
                  <a:cubicBezTo>
                    <a:pt x="4267" y="9134"/>
                    <a:pt x="4571" y="8830"/>
                    <a:pt x="4571" y="8457"/>
                  </a:cubicBezTo>
                  <a:lnTo>
                    <a:pt x="4571" y="8058"/>
                  </a:lnTo>
                  <a:lnTo>
                    <a:pt x="4571" y="6382"/>
                  </a:lnTo>
                  <a:cubicBezTo>
                    <a:pt x="4571" y="6248"/>
                    <a:pt x="4471" y="6181"/>
                    <a:pt x="4370" y="6181"/>
                  </a:cubicBezTo>
                  <a:cubicBezTo>
                    <a:pt x="4270" y="6181"/>
                    <a:pt x="4169" y="6248"/>
                    <a:pt x="4169" y="6382"/>
                  </a:cubicBezTo>
                  <a:lnTo>
                    <a:pt x="4169" y="6932"/>
                  </a:lnTo>
                  <a:cubicBezTo>
                    <a:pt x="4082" y="6892"/>
                    <a:pt x="3988" y="6870"/>
                    <a:pt x="3890" y="6870"/>
                  </a:cubicBezTo>
                  <a:lnTo>
                    <a:pt x="3807" y="6870"/>
                  </a:lnTo>
                  <a:cubicBezTo>
                    <a:pt x="3669" y="6870"/>
                    <a:pt x="3535" y="6910"/>
                    <a:pt x="3423" y="6990"/>
                  </a:cubicBezTo>
                  <a:cubicBezTo>
                    <a:pt x="3296" y="6780"/>
                    <a:pt x="3068" y="6650"/>
                    <a:pt x="2822" y="6650"/>
                  </a:cubicBezTo>
                  <a:lnTo>
                    <a:pt x="2811" y="6650"/>
                  </a:lnTo>
                  <a:lnTo>
                    <a:pt x="2811" y="6353"/>
                  </a:lnTo>
                  <a:cubicBezTo>
                    <a:pt x="2811" y="5969"/>
                    <a:pt x="2500" y="5661"/>
                    <a:pt x="2119" y="5657"/>
                  </a:cubicBezTo>
                  <a:lnTo>
                    <a:pt x="700" y="5657"/>
                  </a:lnTo>
                  <a:cubicBezTo>
                    <a:pt x="598" y="5657"/>
                    <a:pt x="497" y="5679"/>
                    <a:pt x="403" y="5722"/>
                  </a:cubicBezTo>
                  <a:lnTo>
                    <a:pt x="403" y="5107"/>
                  </a:lnTo>
                  <a:cubicBezTo>
                    <a:pt x="403" y="4879"/>
                    <a:pt x="623" y="4690"/>
                    <a:pt x="892" y="4690"/>
                  </a:cubicBezTo>
                  <a:cubicBezTo>
                    <a:pt x="1000" y="4690"/>
                    <a:pt x="1091" y="4600"/>
                    <a:pt x="1091" y="4491"/>
                  </a:cubicBezTo>
                  <a:lnTo>
                    <a:pt x="1091" y="3701"/>
                  </a:lnTo>
                  <a:lnTo>
                    <a:pt x="3485" y="3701"/>
                  </a:lnTo>
                  <a:lnTo>
                    <a:pt x="3485" y="4491"/>
                  </a:lnTo>
                  <a:cubicBezTo>
                    <a:pt x="3485" y="4600"/>
                    <a:pt x="3575" y="4690"/>
                    <a:pt x="3687" y="4690"/>
                  </a:cubicBezTo>
                  <a:cubicBezTo>
                    <a:pt x="3955" y="4690"/>
                    <a:pt x="4173" y="4879"/>
                    <a:pt x="4173" y="5107"/>
                  </a:cubicBezTo>
                  <a:lnTo>
                    <a:pt x="4173" y="5596"/>
                  </a:lnTo>
                  <a:cubicBezTo>
                    <a:pt x="4173" y="5704"/>
                    <a:pt x="4263" y="5795"/>
                    <a:pt x="4372" y="5795"/>
                  </a:cubicBezTo>
                  <a:cubicBezTo>
                    <a:pt x="4484" y="5795"/>
                    <a:pt x="4575" y="5704"/>
                    <a:pt x="4575" y="5592"/>
                  </a:cubicBezTo>
                  <a:lnTo>
                    <a:pt x="4575" y="5107"/>
                  </a:lnTo>
                  <a:cubicBezTo>
                    <a:pt x="4575" y="4719"/>
                    <a:pt x="4278" y="4393"/>
                    <a:pt x="3887" y="4310"/>
                  </a:cubicBezTo>
                  <a:lnTo>
                    <a:pt x="3887" y="3701"/>
                  </a:lnTo>
                  <a:lnTo>
                    <a:pt x="4137" y="3701"/>
                  </a:lnTo>
                  <a:cubicBezTo>
                    <a:pt x="4245" y="3701"/>
                    <a:pt x="4336" y="3611"/>
                    <a:pt x="4336" y="3502"/>
                  </a:cubicBezTo>
                  <a:lnTo>
                    <a:pt x="4336" y="199"/>
                  </a:lnTo>
                  <a:cubicBezTo>
                    <a:pt x="4336" y="87"/>
                    <a:pt x="4245" y="0"/>
                    <a:pt x="4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3" name="Google Shape;8593;p30"/>
            <p:cNvSpPr/>
            <p:nvPr/>
          </p:nvSpPr>
          <p:spPr>
            <a:xfrm>
              <a:off x="2279507" y="3182068"/>
              <a:ext cx="175028" cy="77132"/>
            </a:xfrm>
            <a:custGeom>
              <a:rect b="b" l="l" r="r" t="t"/>
              <a:pathLst>
                <a:path extrusionOk="0" h="2942" w="6676">
                  <a:moveTo>
                    <a:pt x="3337" y="400"/>
                  </a:moveTo>
                  <a:cubicBezTo>
                    <a:pt x="3801" y="400"/>
                    <a:pt x="4265" y="445"/>
                    <a:pt x="4723" y="533"/>
                  </a:cubicBezTo>
                  <a:cubicBezTo>
                    <a:pt x="5089" y="617"/>
                    <a:pt x="5245" y="707"/>
                    <a:pt x="5292" y="754"/>
                  </a:cubicBezTo>
                  <a:cubicBezTo>
                    <a:pt x="5245" y="801"/>
                    <a:pt x="5089" y="892"/>
                    <a:pt x="4723" y="975"/>
                  </a:cubicBezTo>
                  <a:cubicBezTo>
                    <a:pt x="4265" y="1064"/>
                    <a:pt x="3801" y="1108"/>
                    <a:pt x="3337" y="1108"/>
                  </a:cubicBezTo>
                  <a:cubicBezTo>
                    <a:pt x="2873" y="1108"/>
                    <a:pt x="2409" y="1064"/>
                    <a:pt x="1953" y="975"/>
                  </a:cubicBezTo>
                  <a:cubicBezTo>
                    <a:pt x="1587" y="892"/>
                    <a:pt x="1431" y="801"/>
                    <a:pt x="1384" y="754"/>
                  </a:cubicBezTo>
                  <a:cubicBezTo>
                    <a:pt x="1431" y="711"/>
                    <a:pt x="1587" y="617"/>
                    <a:pt x="1953" y="533"/>
                  </a:cubicBezTo>
                  <a:cubicBezTo>
                    <a:pt x="2409" y="445"/>
                    <a:pt x="2873" y="400"/>
                    <a:pt x="3337" y="400"/>
                  </a:cubicBezTo>
                  <a:close/>
                  <a:moveTo>
                    <a:pt x="3336" y="1"/>
                  </a:moveTo>
                  <a:cubicBezTo>
                    <a:pt x="3101" y="1"/>
                    <a:pt x="1073" y="19"/>
                    <a:pt x="975" y="700"/>
                  </a:cubicBezTo>
                  <a:lnTo>
                    <a:pt x="62" y="2656"/>
                  </a:lnTo>
                  <a:cubicBezTo>
                    <a:pt x="1" y="2790"/>
                    <a:pt x="95" y="2942"/>
                    <a:pt x="243" y="2942"/>
                  </a:cubicBezTo>
                  <a:lnTo>
                    <a:pt x="3304" y="2942"/>
                  </a:lnTo>
                  <a:cubicBezTo>
                    <a:pt x="3568" y="2942"/>
                    <a:pt x="3568" y="2543"/>
                    <a:pt x="3304" y="2543"/>
                  </a:cubicBezTo>
                  <a:lnTo>
                    <a:pt x="558" y="2543"/>
                  </a:lnTo>
                  <a:lnTo>
                    <a:pt x="1218" y="1131"/>
                  </a:lnTo>
                  <a:cubicBezTo>
                    <a:pt x="1783" y="1497"/>
                    <a:pt x="3148" y="1508"/>
                    <a:pt x="3340" y="1508"/>
                  </a:cubicBezTo>
                  <a:cubicBezTo>
                    <a:pt x="3528" y="1508"/>
                    <a:pt x="4894" y="1497"/>
                    <a:pt x="5459" y="1131"/>
                  </a:cubicBezTo>
                  <a:lnTo>
                    <a:pt x="6118" y="2543"/>
                  </a:lnTo>
                  <a:lnTo>
                    <a:pt x="4093" y="2543"/>
                  </a:lnTo>
                  <a:cubicBezTo>
                    <a:pt x="3825" y="2543"/>
                    <a:pt x="3825" y="2942"/>
                    <a:pt x="4093" y="2942"/>
                  </a:cubicBezTo>
                  <a:lnTo>
                    <a:pt x="6433" y="2942"/>
                  </a:lnTo>
                  <a:cubicBezTo>
                    <a:pt x="6581" y="2942"/>
                    <a:pt x="6675" y="2790"/>
                    <a:pt x="6614" y="2656"/>
                  </a:cubicBezTo>
                  <a:lnTo>
                    <a:pt x="5701" y="700"/>
                  </a:lnTo>
                  <a:cubicBezTo>
                    <a:pt x="5600" y="23"/>
                    <a:pt x="3572" y="1"/>
                    <a:pt x="33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4" name="Google Shape;8594;p30"/>
            <p:cNvSpPr/>
            <p:nvPr/>
          </p:nvSpPr>
          <p:spPr>
            <a:xfrm>
              <a:off x="2325860" y="3120588"/>
              <a:ext cx="10566" cy="56105"/>
            </a:xfrm>
            <a:custGeom>
              <a:rect b="b" l="l" r="r" t="t"/>
              <a:pathLst>
                <a:path extrusionOk="0" h="2140" w="403">
                  <a:moveTo>
                    <a:pt x="201" y="1"/>
                  </a:moveTo>
                  <a:cubicBezTo>
                    <a:pt x="101" y="1"/>
                    <a:pt x="0" y="68"/>
                    <a:pt x="0" y="202"/>
                  </a:cubicBezTo>
                  <a:lnTo>
                    <a:pt x="0" y="1944"/>
                  </a:lnTo>
                  <a:cubicBezTo>
                    <a:pt x="0" y="2053"/>
                    <a:pt x="91" y="2140"/>
                    <a:pt x="199" y="2140"/>
                  </a:cubicBezTo>
                  <a:cubicBezTo>
                    <a:pt x="312" y="2140"/>
                    <a:pt x="402" y="2053"/>
                    <a:pt x="402" y="1940"/>
                  </a:cubicBezTo>
                  <a:lnTo>
                    <a:pt x="402" y="202"/>
                  </a:lnTo>
                  <a:cubicBezTo>
                    <a:pt x="402" y="68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5" name="Google Shape;8595;p30"/>
            <p:cNvSpPr/>
            <p:nvPr/>
          </p:nvSpPr>
          <p:spPr>
            <a:xfrm>
              <a:off x="2270331" y="3139438"/>
              <a:ext cx="47296" cy="42918"/>
            </a:xfrm>
            <a:custGeom>
              <a:rect b="b" l="l" r="r" t="t"/>
              <a:pathLst>
                <a:path extrusionOk="0" h="1637" w="1804">
                  <a:moveTo>
                    <a:pt x="291" y="1"/>
                  </a:moveTo>
                  <a:cubicBezTo>
                    <a:pt x="134" y="1"/>
                    <a:pt x="1" y="204"/>
                    <a:pt x="148" y="348"/>
                  </a:cubicBezTo>
                  <a:lnTo>
                    <a:pt x="1379" y="1576"/>
                  </a:lnTo>
                  <a:cubicBezTo>
                    <a:pt x="1423" y="1619"/>
                    <a:pt x="1471" y="1637"/>
                    <a:pt x="1517" y="1637"/>
                  </a:cubicBezTo>
                  <a:cubicBezTo>
                    <a:pt x="1672" y="1637"/>
                    <a:pt x="1804" y="1439"/>
                    <a:pt x="1662" y="1294"/>
                  </a:cubicBezTo>
                  <a:lnTo>
                    <a:pt x="434" y="66"/>
                  </a:lnTo>
                  <a:cubicBezTo>
                    <a:pt x="389" y="20"/>
                    <a:pt x="33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6" name="Google Shape;8596;p30"/>
            <p:cNvSpPr/>
            <p:nvPr/>
          </p:nvSpPr>
          <p:spPr>
            <a:xfrm>
              <a:off x="2241439" y="3190431"/>
              <a:ext cx="57941" cy="10566"/>
            </a:xfrm>
            <a:custGeom>
              <a:rect b="b" l="l" r="r" t="t"/>
              <a:pathLst>
                <a:path extrusionOk="0" h="403" w="2210">
                  <a:moveTo>
                    <a:pt x="268" y="1"/>
                  </a:moveTo>
                  <a:cubicBezTo>
                    <a:pt x="0" y="1"/>
                    <a:pt x="0" y="403"/>
                    <a:pt x="268" y="403"/>
                  </a:cubicBezTo>
                  <a:lnTo>
                    <a:pt x="2007" y="403"/>
                  </a:lnTo>
                  <a:cubicBezTo>
                    <a:pt x="2119" y="403"/>
                    <a:pt x="2210" y="312"/>
                    <a:pt x="2210" y="200"/>
                  </a:cubicBezTo>
                  <a:cubicBezTo>
                    <a:pt x="2210" y="91"/>
                    <a:pt x="2119" y="1"/>
                    <a:pt x="20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97" name="Google Shape;8597;p30"/>
          <p:cNvGrpSpPr/>
          <p:nvPr/>
        </p:nvGrpSpPr>
        <p:grpSpPr>
          <a:xfrm>
            <a:off x="3533936" y="3237888"/>
            <a:ext cx="361775" cy="246969"/>
            <a:chOff x="3533936" y="3437138"/>
            <a:chExt cx="361775" cy="246969"/>
          </a:xfrm>
        </p:grpSpPr>
        <p:sp>
          <p:nvSpPr>
            <p:cNvPr id="8598" name="Google Shape;8598;p30"/>
            <p:cNvSpPr/>
            <p:nvPr/>
          </p:nvSpPr>
          <p:spPr>
            <a:xfrm>
              <a:off x="3580839" y="3442538"/>
              <a:ext cx="118870" cy="225916"/>
            </a:xfrm>
            <a:custGeom>
              <a:rect b="b" l="l" r="r" t="t"/>
              <a:pathLst>
                <a:path extrusionOk="0" h="8617" w="4534">
                  <a:moveTo>
                    <a:pt x="1834" y="0"/>
                  </a:moveTo>
                  <a:cubicBezTo>
                    <a:pt x="1488" y="0"/>
                    <a:pt x="1199" y="269"/>
                    <a:pt x="1177" y="616"/>
                  </a:cubicBezTo>
                  <a:cubicBezTo>
                    <a:pt x="1040" y="436"/>
                    <a:pt x="850" y="356"/>
                    <a:pt x="661" y="356"/>
                  </a:cubicBezTo>
                  <a:cubicBezTo>
                    <a:pt x="327" y="356"/>
                    <a:pt x="0" y="610"/>
                    <a:pt x="0" y="1011"/>
                  </a:cubicBezTo>
                  <a:lnTo>
                    <a:pt x="0" y="8616"/>
                  </a:lnTo>
                  <a:lnTo>
                    <a:pt x="4531" y="8616"/>
                  </a:lnTo>
                  <a:lnTo>
                    <a:pt x="4531" y="1996"/>
                  </a:lnTo>
                  <a:cubicBezTo>
                    <a:pt x="4534" y="1685"/>
                    <a:pt x="4280" y="1479"/>
                    <a:pt x="4014" y="1479"/>
                  </a:cubicBezTo>
                  <a:cubicBezTo>
                    <a:pt x="3890" y="1479"/>
                    <a:pt x="3762" y="1525"/>
                    <a:pt x="3658" y="1626"/>
                  </a:cubicBezTo>
                  <a:lnTo>
                    <a:pt x="3658" y="1181"/>
                  </a:lnTo>
                  <a:cubicBezTo>
                    <a:pt x="3656" y="779"/>
                    <a:pt x="3329" y="525"/>
                    <a:pt x="2995" y="525"/>
                  </a:cubicBezTo>
                  <a:cubicBezTo>
                    <a:pt x="2809" y="525"/>
                    <a:pt x="2620" y="605"/>
                    <a:pt x="2485" y="783"/>
                  </a:cubicBezTo>
                  <a:lnTo>
                    <a:pt x="2485" y="649"/>
                  </a:lnTo>
                  <a:cubicBezTo>
                    <a:pt x="2481" y="297"/>
                    <a:pt x="2199" y="11"/>
                    <a:pt x="1847" y="0"/>
                  </a:cubicBezTo>
                  <a:cubicBezTo>
                    <a:pt x="1843" y="0"/>
                    <a:pt x="1838" y="0"/>
                    <a:pt x="183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9" name="Google Shape;8599;p30"/>
            <p:cNvSpPr/>
            <p:nvPr/>
          </p:nvSpPr>
          <p:spPr>
            <a:xfrm>
              <a:off x="3580918" y="3545757"/>
              <a:ext cx="76005" cy="122698"/>
            </a:xfrm>
            <a:custGeom>
              <a:rect b="b" l="l" r="r" t="t"/>
              <a:pathLst>
                <a:path extrusionOk="0" h="4680" w="2899">
                  <a:moveTo>
                    <a:pt x="1" y="0"/>
                  </a:moveTo>
                  <a:lnTo>
                    <a:pt x="1" y="4679"/>
                  </a:lnTo>
                  <a:lnTo>
                    <a:pt x="2898" y="4679"/>
                  </a:lnTo>
                  <a:lnTo>
                    <a:pt x="2898" y="2901"/>
                  </a:lnTo>
                  <a:cubicBezTo>
                    <a:pt x="2898" y="1300"/>
                    <a:pt x="1602" y="4"/>
                    <a:pt x="1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0" name="Google Shape;8600;p30"/>
            <p:cNvSpPr/>
            <p:nvPr/>
          </p:nvSpPr>
          <p:spPr>
            <a:xfrm>
              <a:off x="3539625" y="3528584"/>
              <a:ext cx="87671" cy="139870"/>
            </a:xfrm>
            <a:custGeom>
              <a:rect b="b" l="l" r="r" t="t"/>
              <a:pathLst>
                <a:path extrusionOk="0" h="5335" w="3344">
                  <a:moveTo>
                    <a:pt x="661" y="0"/>
                  </a:moveTo>
                  <a:cubicBezTo>
                    <a:pt x="508" y="0"/>
                    <a:pt x="354" y="59"/>
                    <a:pt x="236" y="177"/>
                  </a:cubicBezTo>
                  <a:cubicBezTo>
                    <a:pt x="0" y="412"/>
                    <a:pt x="0" y="793"/>
                    <a:pt x="236" y="1028"/>
                  </a:cubicBezTo>
                  <a:lnTo>
                    <a:pt x="1576" y="2368"/>
                  </a:lnTo>
                  <a:lnTo>
                    <a:pt x="1576" y="5334"/>
                  </a:lnTo>
                  <a:lnTo>
                    <a:pt x="3343" y="5334"/>
                  </a:lnTo>
                  <a:lnTo>
                    <a:pt x="3343" y="3969"/>
                  </a:lnTo>
                  <a:cubicBezTo>
                    <a:pt x="3343" y="2966"/>
                    <a:pt x="2941" y="2006"/>
                    <a:pt x="2228" y="1300"/>
                  </a:cubicBezTo>
                  <a:lnTo>
                    <a:pt x="1087" y="177"/>
                  </a:lnTo>
                  <a:cubicBezTo>
                    <a:pt x="969" y="59"/>
                    <a:pt x="815" y="0"/>
                    <a:pt x="66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1" name="Google Shape;8601;p30"/>
            <p:cNvSpPr/>
            <p:nvPr/>
          </p:nvSpPr>
          <p:spPr>
            <a:xfrm>
              <a:off x="3572292" y="3655503"/>
              <a:ext cx="135990" cy="23386"/>
            </a:xfrm>
            <a:custGeom>
              <a:rect b="b" l="l" r="r" t="t"/>
              <a:pathLst>
                <a:path extrusionOk="0" h="892" w="5187">
                  <a:moveTo>
                    <a:pt x="0" y="1"/>
                  </a:moveTo>
                  <a:lnTo>
                    <a:pt x="0" y="892"/>
                  </a:lnTo>
                  <a:lnTo>
                    <a:pt x="5187" y="892"/>
                  </a:lnTo>
                  <a:lnTo>
                    <a:pt x="5187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2" name="Google Shape;8602;p30"/>
            <p:cNvSpPr/>
            <p:nvPr/>
          </p:nvSpPr>
          <p:spPr>
            <a:xfrm>
              <a:off x="3730488" y="3442538"/>
              <a:ext cx="118791" cy="225916"/>
            </a:xfrm>
            <a:custGeom>
              <a:rect b="b" l="l" r="r" t="t"/>
              <a:pathLst>
                <a:path extrusionOk="0" h="8617" w="4531">
                  <a:moveTo>
                    <a:pt x="2701" y="0"/>
                  </a:moveTo>
                  <a:cubicBezTo>
                    <a:pt x="2697" y="0"/>
                    <a:pt x="2692" y="0"/>
                    <a:pt x="2687" y="0"/>
                  </a:cubicBezTo>
                  <a:cubicBezTo>
                    <a:pt x="2336" y="11"/>
                    <a:pt x="2054" y="297"/>
                    <a:pt x="2050" y="649"/>
                  </a:cubicBezTo>
                  <a:lnTo>
                    <a:pt x="2050" y="783"/>
                  </a:lnTo>
                  <a:cubicBezTo>
                    <a:pt x="1914" y="605"/>
                    <a:pt x="1724" y="525"/>
                    <a:pt x="1537" y="525"/>
                  </a:cubicBezTo>
                  <a:cubicBezTo>
                    <a:pt x="1203" y="525"/>
                    <a:pt x="877" y="779"/>
                    <a:pt x="877" y="1181"/>
                  </a:cubicBezTo>
                  <a:lnTo>
                    <a:pt x="877" y="1626"/>
                  </a:lnTo>
                  <a:cubicBezTo>
                    <a:pt x="772" y="1525"/>
                    <a:pt x="645" y="1479"/>
                    <a:pt x="520" y="1479"/>
                  </a:cubicBezTo>
                  <a:cubicBezTo>
                    <a:pt x="255" y="1479"/>
                    <a:pt x="0" y="1685"/>
                    <a:pt x="0" y="1996"/>
                  </a:cubicBezTo>
                  <a:lnTo>
                    <a:pt x="0" y="8616"/>
                  </a:lnTo>
                  <a:lnTo>
                    <a:pt x="4531" y="8616"/>
                  </a:lnTo>
                  <a:lnTo>
                    <a:pt x="4531" y="1011"/>
                  </a:lnTo>
                  <a:cubicBezTo>
                    <a:pt x="4531" y="610"/>
                    <a:pt x="4206" y="356"/>
                    <a:pt x="3872" y="356"/>
                  </a:cubicBezTo>
                  <a:cubicBezTo>
                    <a:pt x="3685" y="356"/>
                    <a:pt x="3494" y="436"/>
                    <a:pt x="3357" y="616"/>
                  </a:cubicBezTo>
                  <a:cubicBezTo>
                    <a:pt x="3336" y="269"/>
                    <a:pt x="3046" y="0"/>
                    <a:pt x="270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3" name="Google Shape;8603;p30"/>
            <p:cNvSpPr/>
            <p:nvPr/>
          </p:nvSpPr>
          <p:spPr>
            <a:xfrm>
              <a:off x="3773302" y="3545757"/>
              <a:ext cx="75978" cy="122698"/>
            </a:xfrm>
            <a:custGeom>
              <a:rect b="b" l="l" r="r" t="t"/>
              <a:pathLst>
                <a:path extrusionOk="0" h="4680" w="2898">
                  <a:moveTo>
                    <a:pt x="2898" y="0"/>
                  </a:moveTo>
                  <a:cubicBezTo>
                    <a:pt x="1297" y="4"/>
                    <a:pt x="1" y="1300"/>
                    <a:pt x="1" y="2901"/>
                  </a:cubicBezTo>
                  <a:lnTo>
                    <a:pt x="1" y="4679"/>
                  </a:lnTo>
                  <a:lnTo>
                    <a:pt x="2898" y="4679"/>
                  </a:lnTo>
                  <a:lnTo>
                    <a:pt x="2898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4" name="Google Shape;8604;p30"/>
            <p:cNvSpPr/>
            <p:nvPr/>
          </p:nvSpPr>
          <p:spPr>
            <a:xfrm>
              <a:off x="3802927" y="3528584"/>
              <a:ext cx="87671" cy="139870"/>
            </a:xfrm>
            <a:custGeom>
              <a:rect b="b" l="l" r="r" t="t"/>
              <a:pathLst>
                <a:path extrusionOk="0" h="5335" w="3344">
                  <a:moveTo>
                    <a:pt x="2682" y="0"/>
                  </a:moveTo>
                  <a:cubicBezTo>
                    <a:pt x="2528" y="0"/>
                    <a:pt x="2375" y="59"/>
                    <a:pt x="2257" y="177"/>
                  </a:cubicBezTo>
                  <a:lnTo>
                    <a:pt x="1116" y="1300"/>
                  </a:lnTo>
                  <a:cubicBezTo>
                    <a:pt x="403" y="2006"/>
                    <a:pt x="1" y="2966"/>
                    <a:pt x="1" y="3969"/>
                  </a:cubicBezTo>
                  <a:lnTo>
                    <a:pt x="1" y="5334"/>
                  </a:lnTo>
                  <a:lnTo>
                    <a:pt x="1768" y="5334"/>
                  </a:lnTo>
                  <a:lnTo>
                    <a:pt x="1768" y="2368"/>
                  </a:lnTo>
                  <a:lnTo>
                    <a:pt x="3108" y="1028"/>
                  </a:lnTo>
                  <a:cubicBezTo>
                    <a:pt x="3343" y="793"/>
                    <a:pt x="3343" y="412"/>
                    <a:pt x="3108" y="177"/>
                  </a:cubicBezTo>
                  <a:cubicBezTo>
                    <a:pt x="2990" y="59"/>
                    <a:pt x="2836" y="0"/>
                    <a:pt x="2682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5" name="Google Shape;8605;p30"/>
            <p:cNvSpPr/>
            <p:nvPr/>
          </p:nvSpPr>
          <p:spPr>
            <a:xfrm>
              <a:off x="3721941" y="3655503"/>
              <a:ext cx="135990" cy="23386"/>
            </a:xfrm>
            <a:custGeom>
              <a:rect b="b" l="l" r="r" t="t"/>
              <a:pathLst>
                <a:path extrusionOk="0" h="892" w="5187">
                  <a:moveTo>
                    <a:pt x="0" y="1"/>
                  </a:moveTo>
                  <a:lnTo>
                    <a:pt x="0" y="892"/>
                  </a:lnTo>
                  <a:lnTo>
                    <a:pt x="5186" y="892"/>
                  </a:lnTo>
                  <a:lnTo>
                    <a:pt x="5186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6" name="Google Shape;8606;p30"/>
            <p:cNvSpPr/>
            <p:nvPr/>
          </p:nvSpPr>
          <p:spPr>
            <a:xfrm>
              <a:off x="3533936" y="3437138"/>
              <a:ext cx="179669" cy="246969"/>
            </a:xfrm>
            <a:custGeom>
              <a:rect b="b" l="l" r="r" t="t"/>
              <a:pathLst>
                <a:path extrusionOk="0" h="9420" w="6853">
                  <a:moveTo>
                    <a:pt x="3616" y="387"/>
                  </a:moveTo>
                  <a:cubicBezTo>
                    <a:pt x="3620" y="387"/>
                    <a:pt x="3625" y="387"/>
                    <a:pt x="3629" y="387"/>
                  </a:cubicBezTo>
                  <a:cubicBezTo>
                    <a:pt x="3879" y="395"/>
                    <a:pt x="4075" y="605"/>
                    <a:pt x="4067" y="855"/>
                  </a:cubicBezTo>
                  <a:lnTo>
                    <a:pt x="4067" y="981"/>
                  </a:lnTo>
                  <a:lnTo>
                    <a:pt x="4067" y="985"/>
                  </a:lnTo>
                  <a:cubicBezTo>
                    <a:pt x="4067" y="1003"/>
                    <a:pt x="4071" y="1018"/>
                    <a:pt x="4075" y="1032"/>
                  </a:cubicBezTo>
                  <a:cubicBezTo>
                    <a:pt x="4096" y="1224"/>
                    <a:pt x="4082" y="2876"/>
                    <a:pt x="4067" y="3886"/>
                  </a:cubicBezTo>
                  <a:cubicBezTo>
                    <a:pt x="4067" y="3995"/>
                    <a:pt x="4154" y="4085"/>
                    <a:pt x="4267" y="4089"/>
                  </a:cubicBezTo>
                  <a:cubicBezTo>
                    <a:pt x="4379" y="4089"/>
                    <a:pt x="4466" y="4002"/>
                    <a:pt x="4469" y="3890"/>
                  </a:cubicBezTo>
                  <a:cubicBezTo>
                    <a:pt x="4469" y="3882"/>
                    <a:pt x="4477" y="3176"/>
                    <a:pt x="4484" y="2466"/>
                  </a:cubicBezTo>
                  <a:cubicBezTo>
                    <a:pt x="4487" y="1583"/>
                    <a:pt x="4484" y="1217"/>
                    <a:pt x="4477" y="1050"/>
                  </a:cubicBezTo>
                  <a:cubicBezTo>
                    <a:pt x="4567" y="963"/>
                    <a:pt x="4677" y="924"/>
                    <a:pt x="4785" y="924"/>
                  </a:cubicBezTo>
                  <a:cubicBezTo>
                    <a:pt x="5019" y="924"/>
                    <a:pt x="5243" y="1107"/>
                    <a:pt x="5241" y="1380"/>
                  </a:cubicBezTo>
                  <a:lnTo>
                    <a:pt x="5241" y="1829"/>
                  </a:lnTo>
                  <a:lnTo>
                    <a:pt x="5241" y="3886"/>
                  </a:lnTo>
                  <a:cubicBezTo>
                    <a:pt x="5241" y="4020"/>
                    <a:pt x="5341" y="4087"/>
                    <a:pt x="5442" y="4087"/>
                  </a:cubicBezTo>
                  <a:cubicBezTo>
                    <a:pt x="5542" y="4087"/>
                    <a:pt x="5643" y="4020"/>
                    <a:pt x="5643" y="3886"/>
                  </a:cubicBezTo>
                  <a:lnTo>
                    <a:pt x="5643" y="1923"/>
                  </a:lnTo>
                  <a:cubicBezTo>
                    <a:pt x="5690" y="1894"/>
                    <a:pt x="5744" y="1880"/>
                    <a:pt x="5802" y="1880"/>
                  </a:cubicBezTo>
                  <a:cubicBezTo>
                    <a:pt x="5976" y="1880"/>
                    <a:pt x="6117" y="2021"/>
                    <a:pt x="6117" y="2195"/>
                  </a:cubicBezTo>
                  <a:lnTo>
                    <a:pt x="6117" y="8127"/>
                  </a:lnTo>
                  <a:lnTo>
                    <a:pt x="3756" y="8127"/>
                  </a:lnTo>
                  <a:lnTo>
                    <a:pt x="3756" y="7453"/>
                  </a:lnTo>
                  <a:cubicBezTo>
                    <a:pt x="3756" y="7280"/>
                    <a:pt x="3745" y="7106"/>
                    <a:pt x="3723" y="6935"/>
                  </a:cubicBezTo>
                  <a:cubicBezTo>
                    <a:pt x="3707" y="6816"/>
                    <a:pt x="3617" y="6761"/>
                    <a:pt x="3527" y="6761"/>
                  </a:cubicBezTo>
                  <a:cubicBezTo>
                    <a:pt x="3417" y="6761"/>
                    <a:pt x="3307" y="6841"/>
                    <a:pt x="3325" y="6986"/>
                  </a:cubicBezTo>
                  <a:cubicBezTo>
                    <a:pt x="3347" y="7142"/>
                    <a:pt x="3358" y="7298"/>
                    <a:pt x="3358" y="7453"/>
                  </a:cubicBezTo>
                  <a:lnTo>
                    <a:pt x="3358" y="8127"/>
                  </a:lnTo>
                  <a:lnTo>
                    <a:pt x="1989" y="8127"/>
                  </a:lnTo>
                  <a:lnTo>
                    <a:pt x="1989" y="5853"/>
                  </a:lnTo>
                  <a:cubicBezTo>
                    <a:pt x="1989" y="5847"/>
                    <a:pt x="1989" y="5840"/>
                    <a:pt x="1989" y="5834"/>
                  </a:cubicBezTo>
                  <a:cubicBezTo>
                    <a:pt x="1985" y="5787"/>
                    <a:pt x="1963" y="5748"/>
                    <a:pt x="1931" y="5715"/>
                  </a:cubicBezTo>
                  <a:lnTo>
                    <a:pt x="594" y="4375"/>
                  </a:lnTo>
                  <a:cubicBezTo>
                    <a:pt x="428" y="4219"/>
                    <a:pt x="424" y="3958"/>
                    <a:pt x="583" y="3795"/>
                  </a:cubicBezTo>
                  <a:cubicBezTo>
                    <a:pt x="663" y="3718"/>
                    <a:pt x="766" y="3679"/>
                    <a:pt x="869" y="3679"/>
                  </a:cubicBezTo>
                  <a:cubicBezTo>
                    <a:pt x="976" y="3679"/>
                    <a:pt x="1083" y="3721"/>
                    <a:pt x="1163" y="3806"/>
                  </a:cubicBezTo>
                  <a:lnTo>
                    <a:pt x="1648" y="4284"/>
                  </a:lnTo>
                  <a:lnTo>
                    <a:pt x="2304" y="4933"/>
                  </a:lnTo>
                  <a:cubicBezTo>
                    <a:pt x="2677" y="5302"/>
                    <a:pt x="2963" y="5751"/>
                    <a:pt x="3144" y="6244"/>
                  </a:cubicBezTo>
                  <a:cubicBezTo>
                    <a:pt x="3180" y="6333"/>
                    <a:pt x="3253" y="6370"/>
                    <a:pt x="3325" y="6370"/>
                  </a:cubicBezTo>
                  <a:cubicBezTo>
                    <a:pt x="3448" y="6370"/>
                    <a:pt x="3571" y="6262"/>
                    <a:pt x="3520" y="6110"/>
                  </a:cubicBezTo>
                  <a:cubicBezTo>
                    <a:pt x="3321" y="5559"/>
                    <a:pt x="2999" y="5059"/>
                    <a:pt x="2582" y="4647"/>
                  </a:cubicBezTo>
                  <a:lnTo>
                    <a:pt x="1989" y="4060"/>
                  </a:lnTo>
                  <a:lnTo>
                    <a:pt x="1989" y="1217"/>
                  </a:lnTo>
                  <a:cubicBezTo>
                    <a:pt x="1986" y="942"/>
                    <a:pt x="2211" y="759"/>
                    <a:pt x="2445" y="759"/>
                  </a:cubicBezTo>
                  <a:cubicBezTo>
                    <a:pt x="2557" y="759"/>
                    <a:pt x="2671" y="801"/>
                    <a:pt x="2764" y="894"/>
                  </a:cubicBezTo>
                  <a:lnTo>
                    <a:pt x="2764" y="3893"/>
                  </a:lnTo>
                  <a:cubicBezTo>
                    <a:pt x="2764" y="4025"/>
                    <a:pt x="2863" y="4092"/>
                    <a:pt x="2963" y="4092"/>
                  </a:cubicBezTo>
                  <a:cubicBezTo>
                    <a:pt x="3062" y="4092"/>
                    <a:pt x="3162" y="4025"/>
                    <a:pt x="3162" y="3893"/>
                  </a:cubicBezTo>
                  <a:lnTo>
                    <a:pt x="3162" y="829"/>
                  </a:lnTo>
                  <a:cubicBezTo>
                    <a:pt x="3169" y="580"/>
                    <a:pt x="3372" y="387"/>
                    <a:pt x="3616" y="387"/>
                  </a:cubicBezTo>
                  <a:close/>
                  <a:moveTo>
                    <a:pt x="3619" y="1"/>
                  </a:moveTo>
                  <a:cubicBezTo>
                    <a:pt x="3321" y="1"/>
                    <a:pt x="3021" y="152"/>
                    <a:pt x="2861" y="467"/>
                  </a:cubicBezTo>
                  <a:cubicBezTo>
                    <a:pt x="2727" y="393"/>
                    <a:pt x="2585" y="359"/>
                    <a:pt x="2448" y="359"/>
                  </a:cubicBezTo>
                  <a:cubicBezTo>
                    <a:pt x="1999" y="359"/>
                    <a:pt x="1591" y="718"/>
                    <a:pt x="1594" y="1217"/>
                  </a:cubicBezTo>
                  <a:lnTo>
                    <a:pt x="1594" y="3665"/>
                  </a:lnTo>
                  <a:lnTo>
                    <a:pt x="1449" y="3520"/>
                  </a:lnTo>
                  <a:cubicBezTo>
                    <a:pt x="1292" y="3365"/>
                    <a:pt x="1087" y="3287"/>
                    <a:pt x="882" y="3287"/>
                  </a:cubicBezTo>
                  <a:cubicBezTo>
                    <a:pt x="676" y="3287"/>
                    <a:pt x="470" y="3366"/>
                    <a:pt x="312" y="3524"/>
                  </a:cubicBezTo>
                  <a:cubicBezTo>
                    <a:pt x="0" y="3835"/>
                    <a:pt x="0" y="4346"/>
                    <a:pt x="315" y="4657"/>
                  </a:cubicBezTo>
                  <a:lnTo>
                    <a:pt x="1594" y="5939"/>
                  </a:lnTo>
                  <a:lnTo>
                    <a:pt x="1594" y="8131"/>
                  </a:lnTo>
                  <a:lnTo>
                    <a:pt x="1467" y="8131"/>
                  </a:lnTo>
                  <a:cubicBezTo>
                    <a:pt x="1355" y="8131"/>
                    <a:pt x="1264" y="8221"/>
                    <a:pt x="1264" y="8330"/>
                  </a:cubicBezTo>
                  <a:lnTo>
                    <a:pt x="1264" y="9221"/>
                  </a:lnTo>
                  <a:cubicBezTo>
                    <a:pt x="1264" y="9329"/>
                    <a:pt x="1355" y="9420"/>
                    <a:pt x="1467" y="9420"/>
                  </a:cubicBezTo>
                  <a:lnTo>
                    <a:pt x="4784" y="9420"/>
                  </a:lnTo>
                  <a:cubicBezTo>
                    <a:pt x="5049" y="9420"/>
                    <a:pt x="5049" y="9022"/>
                    <a:pt x="4784" y="9022"/>
                  </a:cubicBezTo>
                  <a:lnTo>
                    <a:pt x="1666" y="9022"/>
                  </a:lnTo>
                  <a:lnTo>
                    <a:pt x="1666" y="8533"/>
                  </a:lnTo>
                  <a:lnTo>
                    <a:pt x="6450" y="8533"/>
                  </a:lnTo>
                  <a:lnTo>
                    <a:pt x="6450" y="9018"/>
                  </a:lnTo>
                  <a:lnTo>
                    <a:pt x="5570" y="9018"/>
                  </a:lnTo>
                  <a:cubicBezTo>
                    <a:pt x="5302" y="9018"/>
                    <a:pt x="5302" y="9420"/>
                    <a:pt x="5570" y="9420"/>
                  </a:cubicBezTo>
                  <a:lnTo>
                    <a:pt x="6653" y="9420"/>
                  </a:lnTo>
                  <a:cubicBezTo>
                    <a:pt x="6762" y="9420"/>
                    <a:pt x="6852" y="9329"/>
                    <a:pt x="6852" y="9217"/>
                  </a:cubicBezTo>
                  <a:lnTo>
                    <a:pt x="6852" y="8330"/>
                  </a:lnTo>
                  <a:cubicBezTo>
                    <a:pt x="6849" y="8218"/>
                    <a:pt x="6762" y="8131"/>
                    <a:pt x="6653" y="8131"/>
                  </a:cubicBezTo>
                  <a:lnTo>
                    <a:pt x="6523" y="8131"/>
                  </a:lnTo>
                  <a:lnTo>
                    <a:pt x="6523" y="2202"/>
                  </a:lnTo>
                  <a:cubicBezTo>
                    <a:pt x="6523" y="1798"/>
                    <a:pt x="6194" y="1484"/>
                    <a:pt x="5812" y="1484"/>
                  </a:cubicBezTo>
                  <a:cubicBezTo>
                    <a:pt x="5759" y="1484"/>
                    <a:pt x="5705" y="1490"/>
                    <a:pt x="5650" y="1503"/>
                  </a:cubicBezTo>
                  <a:lnTo>
                    <a:pt x="5650" y="1383"/>
                  </a:lnTo>
                  <a:cubicBezTo>
                    <a:pt x="5647" y="893"/>
                    <a:pt x="5244" y="529"/>
                    <a:pt x="4796" y="529"/>
                  </a:cubicBezTo>
                  <a:cubicBezTo>
                    <a:pt x="4678" y="529"/>
                    <a:pt x="4558" y="554"/>
                    <a:pt x="4440" y="608"/>
                  </a:cubicBezTo>
                  <a:cubicBezTo>
                    <a:pt x="4319" y="209"/>
                    <a:pt x="3970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7" name="Google Shape;8607;p30"/>
            <p:cNvSpPr/>
            <p:nvPr/>
          </p:nvSpPr>
          <p:spPr>
            <a:xfrm>
              <a:off x="3778519" y="3507951"/>
              <a:ext cx="11142" cy="36495"/>
            </a:xfrm>
            <a:custGeom>
              <a:rect b="b" l="l" r="r" t="t"/>
              <a:pathLst>
                <a:path extrusionOk="0" h="1392" w="425">
                  <a:moveTo>
                    <a:pt x="213" y="0"/>
                  </a:moveTo>
                  <a:cubicBezTo>
                    <a:pt x="209" y="0"/>
                    <a:pt x="204" y="0"/>
                    <a:pt x="200" y="1"/>
                  </a:cubicBezTo>
                  <a:cubicBezTo>
                    <a:pt x="88" y="4"/>
                    <a:pt x="1" y="98"/>
                    <a:pt x="8" y="211"/>
                  </a:cubicBezTo>
                  <a:cubicBezTo>
                    <a:pt x="22" y="475"/>
                    <a:pt x="26" y="787"/>
                    <a:pt x="19" y="1189"/>
                  </a:cubicBezTo>
                  <a:cubicBezTo>
                    <a:pt x="15" y="1301"/>
                    <a:pt x="106" y="1391"/>
                    <a:pt x="214" y="1391"/>
                  </a:cubicBezTo>
                  <a:lnTo>
                    <a:pt x="218" y="1391"/>
                  </a:lnTo>
                  <a:cubicBezTo>
                    <a:pt x="327" y="1391"/>
                    <a:pt x="417" y="1304"/>
                    <a:pt x="421" y="1196"/>
                  </a:cubicBezTo>
                  <a:cubicBezTo>
                    <a:pt x="424" y="783"/>
                    <a:pt x="421" y="464"/>
                    <a:pt x="410" y="189"/>
                  </a:cubicBezTo>
                  <a:cubicBezTo>
                    <a:pt x="403" y="81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8" name="Google Shape;8608;p30"/>
            <p:cNvSpPr/>
            <p:nvPr/>
          </p:nvSpPr>
          <p:spPr>
            <a:xfrm>
              <a:off x="3716698" y="3437164"/>
              <a:ext cx="179013" cy="246943"/>
            </a:xfrm>
            <a:custGeom>
              <a:rect b="b" l="l" r="r" t="t"/>
              <a:pathLst>
                <a:path extrusionOk="0" h="9419" w="6828">
                  <a:moveTo>
                    <a:pt x="5970" y="3686"/>
                  </a:moveTo>
                  <a:cubicBezTo>
                    <a:pt x="6073" y="3686"/>
                    <a:pt x="6176" y="3726"/>
                    <a:pt x="6256" y="3805"/>
                  </a:cubicBezTo>
                  <a:cubicBezTo>
                    <a:pt x="6411" y="3961"/>
                    <a:pt x="6411" y="4215"/>
                    <a:pt x="6256" y="4374"/>
                  </a:cubicBezTo>
                  <a:lnTo>
                    <a:pt x="4916" y="5714"/>
                  </a:lnTo>
                  <a:cubicBezTo>
                    <a:pt x="4879" y="5750"/>
                    <a:pt x="4858" y="5801"/>
                    <a:pt x="4858" y="5855"/>
                  </a:cubicBezTo>
                  <a:lnTo>
                    <a:pt x="4858" y="8130"/>
                  </a:lnTo>
                  <a:lnTo>
                    <a:pt x="3489" y="8130"/>
                  </a:lnTo>
                  <a:lnTo>
                    <a:pt x="3489" y="7452"/>
                  </a:lnTo>
                  <a:cubicBezTo>
                    <a:pt x="3492" y="6507"/>
                    <a:pt x="3869" y="5598"/>
                    <a:pt x="4546" y="4928"/>
                  </a:cubicBezTo>
                  <a:lnTo>
                    <a:pt x="5198" y="4283"/>
                  </a:lnTo>
                  <a:lnTo>
                    <a:pt x="5687" y="3805"/>
                  </a:lnTo>
                  <a:cubicBezTo>
                    <a:pt x="5765" y="3726"/>
                    <a:pt x="5867" y="3686"/>
                    <a:pt x="5970" y="3686"/>
                  </a:cubicBezTo>
                  <a:close/>
                  <a:moveTo>
                    <a:pt x="3237" y="393"/>
                  </a:moveTo>
                  <a:cubicBezTo>
                    <a:pt x="3478" y="393"/>
                    <a:pt x="3677" y="589"/>
                    <a:pt x="3684" y="832"/>
                  </a:cubicBezTo>
                  <a:lnTo>
                    <a:pt x="3684" y="3896"/>
                  </a:lnTo>
                  <a:cubicBezTo>
                    <a:pt x="3684" y="4028"/>
                    <a:pt x="3784" y="4094"/>
                    <a:pt x="3883" y="4094"/>
                  </a:cubicBezTo>
                  <a:cubicBezTo>
                    <a:pt x="3983" y="4094"/>
                    <a:pt x="4083" y="4028"/>
                    <a:pt x="4083" y="3896"/>
                  </a:cubicBezTo>
                  <a:lnTo>
                    <a:pt x="4083" y="897"/>
                  </a:lnTo>
                  <a:cubicBezTo>
                    <a:pt x="4175" y="805"/>
                    <a:pt x="4289" y="763"/>
                    <a:pt x="4400" y="763"/>
                  </a:cubicBezTo>
                  <a:cubicBezTo>
                    <a:pt x="4634" y="763"/>
                    <a:pt x="4858" y="945"/>
                    <a:pt x="4858" y="1219"/>
                  </a:cubicBezTo>
                  <a:lnTo>
                    <a:pt x="4858" y="4062"/>
                  </a:lnTo>
                  <a:lnTo>
                    <a:pt x="4264" y="4653"/>
                  </a:lnTo>
                  <a:cubicBezTo>
                    <a:pt x="3510" y="5395"/>
                    <a:pt x="3087" y="6406"/>
                    <a:pt x="3087" y="7460"/>
                  </a:cubicBezTo>
                  <a:lnTo>
                    <a:pt x="3087" y="8133"/>
                  </a:lnTo>
                  <a:lnTo>
                    <a:pt x="725" y="8133"/>
                  </a:lnTo>
                  <a:lnTo>
                    <a:pt x="725" y="2205"/>
                  </a:lnTo>
                  <a:lnTo>
                    <a:pt x="729" y="2201"/>
                  </a:lnTo>
                  <a:cubicBezTo>
                    <a:pt x="729" y="2027"/>
                    <a:pt x="870" y="1886"/>
                    <a:pt x="1044" y="1886"/>
                  </a:cubicBezTo>
                  <a:cubicBezTo>
                    <a:pt x="1102" y="1886"/>
                    <a:pt x="1156" y="1900"/>
                    <a:pt x="1203" y="1929"/>
                  </a:cubicBezTo>
                  <a:lnTo>
                    <a:pt x="1203" y="3892"/>
                  </a:lnTo>
                  <a:cubicBezTo>
                    <a:pt x="1203" y="4026"/>
                    <a:pt x="1304" y="4093"/>
                    <a:pt x="1404" y="4093"/>
                  </a:cubicBezTo>
                  <a:cubicBezTo>
                    <a:pt x="1505" y="4093"/>
                    <a:pt x="1605" y="4026"/>
                    <a:pt x="1605" y="3892"/>
                  </a:cubicBezTo>
                  <a:lnTo>
                    <a:pt x="1605" y="1831"/>
                  </a:lnTo>
                  <a:lnTo>
                    <a:pt x="1605" y="1386"/>
                  </a:lnTo>
                  <a:cubicBezTo>
                    <a:pt x="1603" y="1111"/>
                    <a:pt x="1826" y="930"/>
                    <a:pt x="2059" y="930"/>
                  </a:cubicBezTo>
                  <a:cubicBezTo>
                    <a:pt x="2171" y="930"/>
                    <a:pt x="2284" y="971"/>
                    <a:pt x="2377" y="1064"/>
                  </a:cubicBezTo>
                  <a:lnTo>
                    <a:pt x="2377" y="2161"/>
                  </a:lnTo>
                  <a:cubicBezTo>
                    <a:pt x="2377" y="2295"/>
                    <a:pt x="2477" y="2362"/>
                    <a:pt x="2578" y="2362"/>
                  </a:cubicBezTo>
                  <a:cubicBezTo>
                    <a:pt x="2678" y="2362"/>
                    <a:pt x="2779" y="2295"/>
                    <a:pt x="2779" y="2161"/>
                  </a:cubicBezTo>
                  <a:lnTo>
                    <a:pt x="2779" y="988"/>
                  </a:lnTo>
                  <a:lnTo>
                    <a:pt x="2779" y="857"/>
                  </a:lnTo>
                  <a:cubicBezTo>
                    <a:pt x="2772" y="607"/>
                    <a:pt x="2967" y="401"/>
                    <a:pt x="3217" y="394"/>
                  </a:cubicBezTo>
                  <a:cubicBezTo>
                    <a:pt x="3224" y="393"/>
                    <a:pt x="3230" y="393"/>
                    <a:pt x="3237" y="393"/>
                  </a:cubicBezTo>
                  <a:close/>
                  <a:moveTo>
                    <a:pt x="5187" y="8528"/>
                  </a:moveTo>
                  <a:lnTo>
                    <a:pt x="5187" y="9017"/>
                  </a:lnTo>
                  <a:lnTo>
                    <a:pt x="399" y="9017"/>
                  </a:lnTo>
                  <a:lnTo>
                    <a:pt x="399" y="8528"/>
                  </a:lnTo>
                  <a:close/>
                  <a:moveTo>
                    <a:pt x="3235" y="1"/>
                  </a:moveTo>
                  <a:cubicBezTo>
                    <a:pt x="2885" y="1"/>
                    <a:pt x="2534" y="210"/>
                    <a:pt x="2413" y="607"/>
                  </a:cubicBezTo>
                  <a:cubicBezTo>
                    <a:pt x="2296" y="554"/>
                    <a:pt x="2176" y="530"/>
                    <a:pt x="2059" y="530"/>
                  </a:cubicBezTo>
                  <a:cubicBezTo>
                    <a:pt x="1609" y="530"/>
                    <a:pt x="1203" y="892"/>
                    <a:pt x="1203" y="1386"/>
                  </a:cubicBezTo>
                  <a:lnTo>
                    <a:pt x="1203" y="1502"/>
                  </a:lnTo>
                  <a:cubicBezTo>
                    <a:pt x="1150" y="1490"/>
                    <a:pt x="1096" y="1484"/>
                    <a:pt x="1043" y="1484"/>
                  </a:cubicBezTo>
                  <a:cubicBezTo>
                    <a:pt x="659" y="1484"/>
                    <a:pt x="330" y="1796"/>
                    <a:pt x="327" y="2201"/>
                  </a:cubicBezTo>
                  <a:lnTo>
                    <a:pt x="327" y="8130"/>
                  </a:lnTo>
                  <a:lnTo>
                    <a:pt x="200" y="8130"/>
                  </a:lnTo>
                  <a:cubicBezTo>
                    <a:pt x="92" y="8130"/>
                    <a:pt x="1" y="8220"/>
                    <a:pt x="1" y="8332"/>
                  </a:cubicBezTo>
                  <a:lnTo>
                    <a:pt x="1" y="9220"/>
                  </a:lnTo>
                  <a:cubicBezTo>
                    <a:pt x="1" y="9332"/>
                    <a:pt x="92" y="9419"/>
                    <a:pt x="200" y="9419"/>
                  </a:cubicBezTo>
                  <a:lnTo>
                    <a:pt x="5386" y="9419"/>
                  </a:lnTo>
                  <a:cubicBezTo>
                    <a:pt x="5495" y="9419"/>
                    <a:pt x="5586" y="9332"/>
                    <a:pt x="5586" y="9220"/>
                  </a:cubicBezTo>
                  <a:lnTo>
                    <a:pt x="5586" y="8332"/>
                  </a:lnTo>
                  <a:cubicBezTo>
                    <a:pt x="5586" y="8220"/>
                    <a:pt x="5495" y="8130"/>
                    <a:pt x="5386" y="8130"/>
                  </a:cubicBezTo>
                  <a:lnTo>
                    <a:pt x="5256" y="8130"/>
                  </a:lnTo>
                  <a:lnTo>
                    <a:pt x="5256" y="5938"/>
                  </a:lnTo>
                  <a:lnTo>
                    <a:pt x="6538" y="4656"/>
                  </a:lnTo>
                  <a:cubicBezTo>
                    <a:pt x="6828" y="4341"/>
                    <a:pt x="6821" y="3852"/>
                    <a:pt x="6516" y="3548"/>
                  </a:cubicBezTo>
                  <a:cubicBezTo>
                    <a:pt x="6360" y="3391"/>
                    <a:pt x="6154" y="3313"/>
                    <a:pt x="5948" y="3313"/>
                  </a:cubicBezTo>
                  <a:cubicBezTo>
                    <a:pt x="5754" y="3313"/>
                    <a:pt x="5559" y="3382"/>
                    <a:pt x="5405" y="3523"/>
                  </a:cubicBezTo>
                  <a:lnTo>
                    <a:pt x="5260" y="3664"/>
                  </a:lnTo>
                  <a:lnTo>
                    <a:pt x="5260" y="1216"/>
                  </a:lnTo>
                  <a:cubicBezTo>
                    <a:pt x="5260" y="719"/>
                    <a:pt x="4851" y="360"/>
                    <a:pt x="4402" y="360"/>
                  </a:cubicBezTo>
                  <a:cubicBezTo>
                    <a:pt x="4266" y="360"/>
                    <a:pt x="4126" y="393"/>
                    <a:pt x="3992" y="466"/>
                  </a:cubicBezTo>
                  <a:cubicBezTo>
                    <a:pt x="3832" y="152"/>
                    <a:pt x="3534" y="1"/>
                    <a:pt x="32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09" name="Google Shape;8609;p30"/>
          <p:cNvGrpSpPr/>
          <p:nvPr/>
        </p:nvGrpSpPr>
        <p:grpSpPr>
          <a:xfrm>
            <a:off x="3531838" y="1806202"/>
            <a:ext cx="358289" cy="323209"/>
            <a:chOff x="3531838" y="2005452"/>
            <a:chExt cx="358289" cy="323209"/>
          </a:xfrm>
        </p:grpSpPr>
        <p:sp>
          <p:nvSpPr>
            <p:cNvPr id="8610" name="Google Shape;8610;p30"/>
            <p:cNvSpPr/>
            <p:nvPr/>
          </p:nvSpPr>
          <p:spPr>
            <a:xfrm>
              <a:off x="3536977" y="2113102"/>
              <a:ext cx="267392" cy="210055"/>
            </a:xfrm>
            <a:custGeom>
              <a:rect b="b" l="l" r="r" t="t"/>
              <a:pathLst>
                <a:path extrusionOk="0" h="8012" w="10199">
                  <a:moveTo>
                    <a:pt x="0" y="1"/>
                  </a:moveTo>
                  <a:lnTo>
                    <a:pt x="0" y="8012"/>
                  </a:lnTo>
                  <a:lnTo>
                    <a:pt x="10199" y="8012"/>
                  </a:lnTo>
                  <a:lnTo>
                    <a:pt x="10199" y="1334"/>
                  </a:lnTo>
                  <a:lnTo>
                    <a:pt x="4125" y="1334"/>
                  </a:lnTo>
                  <a:lnTo>
                    <a:pt x="27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1" name="Google Shape;8611;p30"/>
            <p:cNvSpPr/>
            <p:nvPr/>
          </p:nvSpPr>
          <p:spPr>
            <a:xfrm>
              <a:off x="3742811" y="2148049"/>
              <a:ext cx="61559" cy="49971"/>
            </a:xfrm>
            <a:custGeom>
              <a:rect b="b" l="l" r="r" t="t"/>
              <a:pathLst>
                <a:path extrusionOk="0" h="1906" w="2348">
                  <a:moveTo>
                    <a:pt x="425" y="1"/>
                  </a:moveTo>
                  <a:lnTo>
                    <a:pt x="84" y="341"/>
                  </a:lnTo>
                  <a:cubicBezTo>
                    <a:pt x="1" y="424"/>
                    <a:pt x="1" y="562"/>
                    <a:pt x="84" y="645"/>
                  </a:cubicBezTo>
                  <a:lnTo>
                    <a:pt x="747" y="1308"/>
                  </a:lnTo>
                  <a:cubicBezTo>
                    <a:pt x="789" y="1350"/>
                    <a:pt x="844" y="1370"/>
                    <a:pt x="899" y="1370"/>
                  </a:cubicBezTo>
                  <a:cubicBezTo>
                    <a:pt x="954" y="1370"/>
                    <a:pt x="1010" y="1350"/>
                    <a:pt x="1051" y="1308"/>
                  </a:cubicBezTo>
                  <a:lnTo>
                    <a:pt x="1482" y="877"/>
                  </a:lnTo>
                  <a:cubicBezTo>
                    <a:pt x="1642" y="964"/>
                    <a:pt x="1805" y="1033"/>
                    <a:pt x="1975" y="1080"/>
                  </a:cubicBezTo>
                  <a:lnTo>
                    <a:pt x="1975" y="1906"/>
                  </a:lnTo>
                  <a:lnTo>
                    <a:pt x="2348" y="1906"/>
                  </a:lnTo>
                  <a:lnTo>
                    <a:pt x="2348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2" name="Google Shape;8612;p30"/>
            <p:cNvSpPr/>
            <p:nvPr/>
          </p:nvSpPr>
          <p:spPr>
            <a:xfrm>
              <a:off x="3536977" y="2215192"/>
              <a:ext cx="267392" cy="107964"/>
            </a:xfrm>
            <a:custGeom>
              <a:rect b="b" l="l" r="r" t="t"/>
              <a:pathLst>
                <a:path extrusionOk="0" h="4118" w="10199">
                  <a:moveTo>
                    <a:pt x="0" y="0"/>
                  </a:moveTo>
                  <a:lnTo>
                    <a:pt x="0" y="4118"/>
                  </a:lnTo>
                  <a:lnTo>
                    <a:pt x="10199" y="4118"/>
                  </a:lnTo>
                  <a:lnTo>
                    <a:pt x="10199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3" name="Google Shape;8613;p30"/>
            <p:cNvSpPr/>
            <p:nvPr/>
          </p:nvSpPr>
          <p:spPr>
            <a:xfrm>
              <a:off x="3536977" y="2113102"/>
              <a:ext cx="108173" cy="40375"/>
            </a:xfrm>
            <a:custGeom>
              <a:rect b="b" l="l" r="r" t="t"/>
              <a:pathLst>
                <a:path extrusionOk="0" h="1540" w="4126">
                  <a:moveTo>
                    <a:pt x="0" y="1"/>
                  </a:moveTo>
                  <a:lnTo>
                    <a:pt x="0" y="1540"/>
                  </a:lnTo>
                  <a:lnTo>
                    <a:pt x="4125" y="1540"/>
                  </a:lnTo>
                  <a:lnTo>
                    <a:pt x="4125" y="1334"/>
                  </a:lnTo>
                  <a:lnTo>
                    <a:pt x="2792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4" name="Google Shape;8614;p30"/>
            <p:cNvSpPr/>
            <p:nvPr/>
          </p:nvSpPr>
          <p:spPr>
            <a:xfrm>
              <a:off x="3536977" y="2201507"/>
              <a:ext cx="290569" cy="121649"/>
            </a:xfrm>
            <a:custGeom>
              <a:rect b="b" l="l" r="r" t="t"/>
              <a:pathLst>
                <a:path extrusionOk="0" h="4640" w="11083">
                  <a:moveTo>
                    <a:pt x="887" y="1"/>
                  </a:moveTo>
                  <a:lnTo>
                    <a:pt x="159" y="3818"/>
                  </a:lnTo>
                  <a:lnTo>
                    <a:pt x="0" y="4640"/>
                  </a:lnTo>
                  <a:lnTo>
                    <a:pt x="10199" y="4640"/>
                  </a:lnTo>
                  <a:lnTo>
                    <a:pt x="10355" y="3818"/>
                  </a:lnTo>
                  <a:lnTo>
                    <a:pt x="11083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5" name="Google Shape;8615;p30"/>
            <p:cNvSpPr/>
            <p:nvPr/>
          </p:nvSpPr>
          <p:spPr>
            <a:xfrm>
              <a:off x="3536977" y="2301579"/>
              <a:ext cx="271482" cy="21577"/>
            </a:xfrm>
            <a:custGeom>
              <a:rect b="b" l="l" r="r" t="t"/>
              <a:pathLst>
                <a:path extrusionOk="0" h="823" w="10355">
                  <a:moveTo>
                    <a:pt x="159" y="1"/>
                  </a:moveTo>
                  <a:lnTo>
                    <a:pt x="0" y="823"/>
                  </a:lnTo>
                  <a:lnTo>
                    <a:pt x="10199" y="823"/>
                  </a:lnTo>
                  <a:lnTo>
                    <a:pt x="1035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6" name="Google Shape;8616;p30"/>
            <p:cNvSpPr/>
            <p:nvPr/>
          </p:nvSpPr>
          <p:spPr>
            <a:xfrm>
              <a:off x="3740163" y="2042550"/>
              <a:ext cx="144747" cy="144747"/>
            </a:xfrm>
            <a:custGeom>
              <a:rect b="b" l="l" r="r" t="t"/>
              <a:pathLst>
                <a:path extrusionOk="0" h="5521" w="5521">
                  <a:moveTo>
                    <a:pt x="2753" y="1576"/>
                  </a:moveTo>
                  <a:cubicBezTo>
                    <a:pt x="3358" y="1576"/>
                    <a:pt x="3937" y="2045"/>
                    <a:pt x="3937" y="2753"/>
                  </a:cubicBezTo>
                  <a:cubicBezTo>
                    <a:pt x="3937" y="3403"/>
                    <a:pt x="3416" y="3930"/>
                    <a:pt x="2767" y="3930"/>
                  </a:cubicBezTo>
                  <a:cubicBezTo>
                    <a:pt x="2765" y="3930"/>
                    <a:pt x="2763" y="3930"/>
                    <a:pt x="2760" y="3930"/>
                  </a:cubicBezTo>
                  <a:cubicBezTo>
                    <a:pt x="1710" y="3930"/>
                    <a:pt x="1185" y="2663"/>
                    <a:pt x="1927" y="1924"/>
                  </a:cubicBezTo>
                  <a:cubicBezTo>
                    <a:pt x="2168" y="1684"/>
                    <a:pt x="2463" y="1576"/>
                    <a:pt x="2753" y="1576"/>
                  </a:cubicBezTo>
                  <a:close/>
                  <a:moveTo>
                    <a:pt x="2489" y="1"/>
                  </a:moveTo>
                  <a:lnTo>
                    <a:pt x="2489" y="743"/>
                  </a:lnTo>
                  <a:lnTo>
                    <a:pt x="2492" y="743"/>
                  </a:lnTo>
                  <a:cubicBezTo>
                    <a:pt x="2141" y="790"/>
                    <a:pt x="1804" y="928"/>
                    <a:pt x="1522" y="1145"/>
                  </a:cubicBezTo>
                  <a:lnTo>
                    <a:pt x="1525" y="1142"/>
                  </a:lnTo>
                  <a:lnTo>
                    <a:pt x="1000" y="616"/>
                  </a:lnTo>
                  <a:lnTo>
                    <a:pt x="616" y="997"/>
                  </a:lnTo>
                  <a:lnTo>
                    <a:pt x="1145" y="1526"/>
                  </a:lnTo>
                  <a:lnTo>
                    <a:pt x="1149" y="1522"/>
                  </a:lnTo>
                  <a:lnTo>
                    <a:pt x="1149" y="1522"/>
                  </a:lnTo>
                  <a:cubicBezTo>
                    <a:pt x="931" y="1804"/>
                    <a:pt x="790" y="2138"/>
                    <a:pt x="747" y="2493"/>
                  </a:cubicBezTo>
                  <a:lnTo>
                    <a:pt x="747" y="2489"/>
                  </a:lnTo>
                  <a:lnTo>
                    <a:pt x="1" y="2489"/>
                  </a:lnTo>
                  <a:lnTo>
                    <a:pt x="1" y="3025"/>
                  </a:lnTo>
                  <a:lnTo>
                    <a:pt x="747" y="3025"/>
                  </a:lnTo>
                  <a:cubicBezTo>
                    <a:pt x="790" y="3376"/>
                    <a:pt x="931" y="3709"/>
                    <a:pt x="1145" y="3992"/>
                  </a:cubicBezTo>
                  <a:lnTo>
                    <a:pt x="620" y="4521"/>
                  </a:lnTo>
                  <a:lnTo>
                    <a:pt x="1000" y="4901"/>
                  </a:lnTo>
                  <a:lnTo>
                    <a:pt x="1529" y="4372"/>
                  </a:lnTo>
                  <a:cubicBezTo>
                    <a:pt x="1808" y="4590"/>
                    <a:pt x="2145" y="4727"/>
                    <a:pt x="2496" y="4774"/>
                  </a:cubicBezTo>
                  <a:lnTo>
                    <a:pt x="2492" y="4774"/>
                  </a:lnTo>
                  <a:lnTo>
                    <a:pt x="2492" y="5520"/>
                  </a:lnTo>
                  <a:lnTo>
                    <a:pt x="3032" y="5520"/>
                  </a:lnTo>
                  <a:lnTo>
                    <a:pt x="3032" y="4771"/>
                  </a:lnTo>
                  <a:lnTo>
                    <a:pt x="3028" y="4771"/>
                  </a:lnTo>
                  <a:cubicBezTo>
                    <a:pt x="3383" y="4724"/>
                    <a:pt x="3716" y="4586"/>
                    <a:pt x="3999" y="4369"/>
                  </a:cubicBezTo>
                  <a:lnTo>
                    <a:pt x="4520" y="4897"/>
                  </a:lnTo>
                  <a:lnTo>
                    <a:pt x="4901" y="4517"/>
                  </a:lnTo>
                  <a:lnTo>
                    <a:pt x="4376" y="3992"/>
                  </a:lnTo>
                  <a:cubicBezTo>
                    <a:pt x="4589" y="3709"/>
                    <a:pt x="4731" y="3376"/>
                    <a:pt x="4774" y="3025"/>
                  </a:cubicBezTo>
                  <a:lnTo>
                    <a:pt x="5520" y="3025"/>
                  </a:lnTo>
                  <a:lnTo>
                    <a:pt x="5520" y="2489"/>
                  </a:lnTo>
                  <a:lnTo>
                    <a:pt x="4774" y="2489"/>
                  </a:lnTo>
                  <a:lnTo>
                    <a:pt x="4774" y="2493"/>
                  </a:lnTo>
                  <a:cubicBezTo>
                    <a:pt x="4727" y="2138"/>
                    <a:pt x="4589" y="1804"/>
                    <a:pt x="4372" y="1522"/>
                  </a:cubicBezTo>
                  <a:lnTo>
                    <a:pt x="4372" y="1522"/>
                  </a:lnTo>
                  <a:lnTo>
                    <a:pt x="4376" y="1526"/>
                  </a:lnTo>
                  <a:lnTo>
                    <a:pt x="4901" y="997"/>
                  </a:lnTo>
                  <a:lnTo>
                    <a:pt x="4520" y="616"/>
                  </a:lnTo>
                  <a:lnTo>
                    <a:pt x="3992" y="1142"/>
                  </a:lnTo>
                  <a:lnTo>
                    <a:pt x="3995" y="1145"/>
                  </a:lnTo>
                  <a:cubicBezTo>
                    <a:pt x="3713" y="928"/>
                    <a:pt x="3376" y="790"/>
                    <a:pt x="3025" y="743"/>
                  </a:cubicBezTo>
                  <a:lnTo>
                    <a:pt x="3028" y="743"/>
                  </a:lnTo>
                  <a:lnTo>
                    <a:pt x="3028" y="1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7" name="Google Shape;8617;p30"/>
            <p:cNvSpPr/>
            <p:nvPr/>
          </p:nvSpPr>
          <p:spPr>
            <a:xfrm>
              <a:off x="3669506" y="2005452"/>
              <a:ext cx="93675" cy="90057"/>
            </a:xfrm>
            <a:custGeom>
              <a:rect b="b" l="l" r="r" t="t"/>
              <a:pathLst>
                <a:path extrusionOk="0" h="3435" w="3573">
                  <a:moveTo>
                    <a:pt x="1787" y="844"/>
                  </a:moveTo>
                  <a:cubicBezTo>
                    <a:pt x="2565" y="844"/>
                    <a:pt x="2956" y="1782"/>
                    <a:pt x="2406" y="2336"/>
                  </a:cubicBezTo>
                  <a:cubicBezTo>
                    <a:pt x="2228" y="2514"/>
                    <a:pt x="2009" y="2593"/>
                    <a:pt x="1795" y="2593"/>
                  </a:cubicBezTo>
                  <a:cubicBezTo>
                    <a:pt x="1345" y="2593"/>
                    <a:pt x="914" y="2244"/>
                    <a:pt x="914" y="1716"/>
                  </a:cubicBezTo>
                  <a:cubicBezTo>
                    <a:pt x="914" y="1235"/>
                    <a:pt x="1305" y="844"/>
                    <a:pt x="1787" y="844"/>
                  </a:cubicBezTo>
                  <a:close/>
                  <a:moveTo>
                    <a:pt x="1787" y="1"/>
                  </a:moveTo>
                  <a:cubicBezTo>
                    <a:pt x="1687" y="1"/>
                    <a:pt x="1587" y="67"/>
                    <a:pt x="1587" y="199"/>
                  </a:cubicBezTo>
                  <a:lnTo>
                    <a:pt x="1587" y="460"/>
                  </a:lnTo>
                  <a:cubicBezTo>
                    <a:pt x="1388" y="492"/>
                    <a:pt x="1200" y="568"/>
                    <a:pt x="1040" y="688"/>
                  </a:cubicBezTo>
                  <a:lnTo>
                    <a:pt x="856" y="503"/>
                  </a:lnTo>
                  <a:cubicBezTo>
                    <a:pt x="812" y="458"/>
                    <a:pt x="762" y="440"/>
                    <a:pt x="715" y="440"/>
                  </a:cubicBezTo>
                  <a:cubicBezTo>
                    <a:pt x="560" y="440"/>
                    <a:pt x="425" y="641"/>
                    <a:pt x="570" y="786"/>
                  </a:cubicBezTo>
                  <a:lnTo>
                    <a:pt x="758" y="970"/>
                  </a:lnTo>
                  <a:cubicBezTo>
                    <a:pt x="638" y="1133"/>
                    <a:pt x="562" y="1322"/>
                    <a:pt x="530" y="1517"/>
                  </a:cubicBezTo>
                  <a:lnTo>
                    <a:pt x="269" y="1517"/>
                  </a:lnTo>
                  <a:cubicBezTo>
                    <a:pt x="1" y="1517"/>
                    <a:pt x="1" y="1919"/>
                    <a:pt x="269" y="1919"/>
                  </a:cubicBezTo>
                  <a:lnTo>
                    <a:pt x="269" y="1916"/>
                  </a:lnTo>
                  <a:lnTo>
                    <a:pt x="530" y="1916"/>
                  </a:lnTo>
                  <a:cubicBezTo>
                    <a:pt x="562" y="2115"/>
                    <a:pt x="638" y="2303"/>
                    <a:pt x="758" y="2466"/>
                  </a:cubicBezTo>
                  <a:lnTo>
                    <a:pt x="570" y="2651"/>
                  </a:lnTo>
                  <a:cubicBezTo>
                    <a:pt x="425" y="2795"/>
                    <a:pt x="560" y="2995"/>
                    <a:pt x="716" y="2995"/>
                  </a:cubicBezTo>
                  <a:cubicBezTo>
                    <a:pt x="763" y="2995"/>
                    <a:pt x="812" y="2977"/>
                    <a:pt x="856" y="2933"/>
                  </a:cubicBezTo>
                  <a:lnTo>
                    <a:pt x="1040" y="2749"/>
                  </a:lnTo>
                  <a:cubicBezTo>
                    <a:pt x="1200" y="2864"/>
                    <a:pt x="1388" y="2944"/>
                    <a:pt x="1587" y="2973"/>
                  </a:cubicBezTo>
                  <a:lnTo>
                    <a:pt x="1587" y="3234"/>
                  </a:lnTo>
                  <a:cubicBezTo>
                    <a:pt x="1587" y="3368"/>
                    <a:pt x="1687" y="3435"/>
                    <a:pt x="1787" y="3435"/>
                  </a:cubicBezTo>
                  <a:cubicBezTo>
                    <a:pt x="1886" y="3435"/>
                    <a:pt x="1986" y="3368"/>
                    <a:pt x="1986" y="3234"/>
                  </a:cubicBezTo>
                  <a:lnTo>
                    <a:pt x="1986" y="2977"/>
                  </a:lnTo>
                  <a:cubicBezTo>
                    <a:pt x="2185" y="2944"/>
                    <a:pt x="2373" y="2868"/>
                    <a:pt x="2536" y="2749"/>
                  </a:cubicBezTo>
                  <a:lnTo>
                    <a:pt x="2721" y="2933"/>
                  </a:lnTo>
                  <a:cubicBezTo>
                    <a:pt x="2764" y="2976"/>
                    <a:pt x="2813" y="2994"/>
                    <a:pt x="2859" y="2994"/>
                  </a:cubicBezTo>
                  <a:cubicBezTo>
                    <a:pt x="3012" y="2994"/>
                    <a:pt x="3143" y="2796"/>
                    <a:pt x="3003" y="2651"/>
                  </a:cubicBezTo>
                  <a:lnTo>
                    <a:pt x="2819" y="2466"/>
                  </a:lnTo>
                  <a:cubicBezTo>
                    <a:pt x="2935" y="2303"/>
                    <a:pt x="3014" y="2115"/>
                    <a:pt x="3043" y="1919"/>
                  </a:cubicBezTo>
                  <a:lnTo>
                    <a:pt x="3304" y="1919"/>
                  </a:lnTo>
                  <a:cubicBezTo>
                    <a:pt x="3572" y="1919"/>
                    <a:pt x="3572" y="1517"/>
                    <a:pt x="3304" y="1517"/>
                  </a:cubicBezTo>
                  <a:lnTo>
                    <a:pt x="3043" y="1517"/>
                  </a:lnTo>
                  <a:cubicBezTo>
                    <a:pt x="3014" y="1322"/>
                    <a:pt x="2935" y="1133"/>
                    <a:pt x="2819" y="970"/>
                  </a:cubicBezTo>
                  <a:lnTo>
                    <a:pt x="3003" y="786"/>
                  </a:lnTo>
                  <a:cubicBezTo>
                    <a:pt x="3153" y="642"/>
                    <a:pt x="3019" y="438"/>
                    <a:pt x="2863" y="438"/>
                  </a:cubicBezTo>
                  <a:cubicBezTo>
                    <a:pt x="2815" y="438"/>
                    <a:pt x="2765" y="457"/>
                    <a:pt x="2721" y="503"/>
                  </a:cubicBezTo>
                  <a:lnTo>
                    <a:pt x="2536" y="688"/>
                  </a:lnTo>
                  <a:cubicBezTo>
                    <a:pt x="2373" y="568"/>
                    <a:pt x="2185" y="492"/>
                    <a:pt x="1986" y="460"/>
                  </a:cubicBezTo>
                  <a:lnTo>
                    <a:pt x="1986" y="199"/>
                  </a:lnTo>
                  <a:cubicBezTo>
                    <a:pt x="1986" y="67"/>
                    <a:pt x="1886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8" name="Google Shape;8618;p30"/>
            <p:cNvSpPr/>
            <p:nvPr/>
          </p:nvSpPr>
          <p:spPr>
            <a:xfrm>
              <a:off x="3699421" y="2033479"/>
              <a:ext cx="39641" cy="33978"/>
            </a:xfrm>
            <a:custGeom>
              <a:rect b="b" l="l" r="r" t="t"/>
              <a:pathLst>
                <a:path extrusionOk="0" h="1296" w="1512">
                  <a:moveTo>
                    <a:pt x="646" y="401"/>
                  </a:moveTo>
                  <a:cubicBezTo>
                    <a:pt x="866" y="401"/>
                    <a:pt x="975" y="666"/>
                    <a:pt x="819" y="821"/>
                  </a:cubicBezTo>
                  <a:cubicBezTo>
                    <a:pt x="769" y="872"/>
                    <a:pt x="707" y="895"/>
                    <a:pt x="646" y="895"/>
                  </a:cubicBezTo>
                  <a:cubicBezTo>
                    <a:pt x="520" y="895"/>
                    <a:pt x="399" y="797"/>
                    <a:pt x="399" y="647"/>
                  </a:cubicBezTo>
                  <a:cubicBezTo>
                    <a:pt x="399" y="513"/>
                    <a:pt x="512" y="401"/>
                    <a:pt x="646" y="401"/>
                  </a:cubicBezTo>
                  <a:close/>
                  <a:moveTo>
                    <a:pt x="650" y="1"/>
                  </a:moveTo>
                  <a:cubicBezTo>
                    <a:pt x="319" y="1"/>
                    <a:pt x="1" y="258"/>
                    <a:pt x="1" y="647"/>
                  </a:cubicBezTo>
                  <a:cubicBezTo>
                    <a:pt x="1" y="1006"/>
                    <a:pt x="291" y="1292"/>
                    <a:pt x="646" y="1296"/>
                  </a:cubicBezTo>
                  <a:cubicBezTo>
                    <a:pt x="1221" y="1296"/>
                    <a:pt x="1511" y="597"/>
                    <a:pt x="1102" y="191"/>
                  </a:cubicBezTo>
                  <a:cubicBezTo>
                    <a:pt x="971" y="60"/>
                    <a:pt x="809" y="1"/>
                    <a:pt x="6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9" name="Google Shape;8619;p30"/>
            <p:cNvSpPr/>
            <p:nvPr/>
          </p:nvSpPr>
          <p:spPr>
            <a:xfrm>
              <a:off x="3682825" y="2037228"/>
              <a:ext cx="207302" cy="224264"/>
            </a:xfrm>
            <a:custGeom>
              <a:rect b="b" l="l" r="r" t="t"/>
              <a:pathLst>
                <a:path extrusionOk="0" h="8554" w="7907">
                  <a:moveTo>
                    <a:pt x="5016" y="403"/>
                  </a:moveTo>
                  <a:lnTo>
                    <a:pt x="5016" y="910"/>
                  </a:lnTo>
                  <a:cubicBezTo>
                    <a:pt x="4994" y="1022"/>
                    <a:pt x="5074" y="1131"/>
                    <a:pt x="5186" y="1145"/>
                  </a:cubicBezTo>
                  <a:cubicBezTo>
                    <a:pt x="5505" y="1189"/>
                    <a:pt x="5806" y="1312"/>
                    <a:pt x="6059" y="1508"/>
                  </a:cubicBezTo>
                  <a:cubicBezTo>
                    <a:pt x="6095" y="1536"/>
                    <a:pt x="6138" y="1549"/>
                    <a:pt x="6180" y="1549"/>
                  </a:cubicBezTo>
                  <a:cubicBezTo>
                    <a:pt x="6236" y="1549"/>
                    <a:pt x="6292" y="1526"/>
                    <a:pt x="6331" y="1482"/>
                  </a:cubicBezTo>
                  <a:cubicBezTo>
                    <a:pt x="6338" y="1475"/>
                    <a:pt x="6342" y="1468"/>
                    <a:pt x="6349" y="1461"/>
                  </a:cubicBezTo>
                  <a:lnTo>
                    <a:pt x="6704" y="1102"/>
                  </a:lnTo>
                  <a:lnTo>
                    <a:pt x="6802" y="1200"/>
                  </a:lnTo>
                  <a:lnTo>
                    <a:pt x="6443" y="1558"/>
                  </a:lnTo>
                  <a:cubicBezTo>
                    <a:pt x="6349" y="1624"/>
                    <a:pt x="6327" y="1754"/>
                    <a:pt x="6400" y="1848"/>
                  </a:cubicBezTo>
                  <a:cubicBezTo>
                    <a:pt x="6595" y="2102"/>
                    <a:pt x="6718" y="2402"/>
                    <a:pt x="6762" y="2721"/>
                  </a:cubicBezTo>
                  <a:cubicBezTo>
                    <a:pt x="6776" y="2821"/>
                    <a:pt x="6859" y="2895"/>
                    <a:pt x="6958" y="2895"/>
                  </a:cubicBezTo>
                  <a:cubicBezTo>
                    <a:pt x="6963" y="2895"/>
                    <a:pt x="6967" y="2895"/>
                    <a:pt x="6972" y="2895"/>
                  </a:cubicBezTo>
                  <a:lnTo>
                    <a:pt x="6994" y="2891"/>
                  </a:lnTo>
                  <a:lnTo>
                    <a:pt x="7504" y="2891"/>
                  </a:lnTo>
                  <a:lnTo>
                    <a:pt x="7504" y="3029"/>
                  </a:lnTo>
                  <a:lnTo>
                    <a:pt x="6994" y="3029"/>
                  </a:lnTo>
                  <a:lnTo>
                    <a:pt x="6972" y="3025"/>
                  </a:lnTo>
                  <a:cubicBezTo>
                    <a:pt x="6967" y="3025"/>
                    <a:pt x="6963" y="3025"/>
                    <a:pt x="6958" y="3025"/>
                  </a:cubicBezTo>
                  <a:cubicBezTo>
                    <a:pt x="6859" y="3025"/>
                    <a:pt x="6776" y="3099"/>
                    <a:pt x="6762" y="3199"/>
                  </a:cubicBezTo>
                  <a:cubicBezTo>
                    <a:pt x="6718" y="3518"/>
                    <a:pt x="6595" y="3818"/>
                    <a:pt x="6400" y="4072"/>
                  </a:cubicBezTo>
                  <a:cubicBezTo>
                    <a:pt x="6331" y="4162"/>
                    <a:pt x="6349" y="4293"/>
                    <a:pt x="6443" y="4358"/>
                  </a:cubicBezTo>
                  <a:lnTo>
                    <a:pt x="6805" y="4720"/>
                  </a:lnTo>
                  <a:lnTo>
                    <a:pt x="6707" y="4818"/>
                  </a:lnTo>
                  <a:lnTo>
                    <a:pt x="6345" y="4456"/>
                  </a:lnTo>
                  <a:cubicBezTo>
                    <a:pt x="6342" y="4452"/>
                    <a:pt x="6338" y="4445"/>
                    <a:pt x="6334" y="4441"/>
                  </a:cubicBezTo>
                  <a:cubicBezTo>
                    <a:pt x="6295" y="4396"/>
                    <a:pt x="6239" y="4373"/>
                    <a:pt x="6183" y="4373"/>
                  </a:cubicBezTo>
                  <a:cubicBezTo>
                    <a:pt x="6141" y="4373"/>
                    <a:pt x="6099" y="4386"/>
                    <a:pt x="6063" y="4412"/>
                  </a:cubicBezTo>
                  <a:cubicBezTo>
                    <a:pt x="5809" y="4608"/>
                    <a:pt x="5509" y="4735"/>
                    <a:pt x="5190" y="4774"/>
                  </a:cubicBezTo>
                  <a:cubicBezTo>
                    <a:pt x="5085" y="4789"/>
                    <a:pt x="5009" y="4883"/>
                    <a:pt x="5016" y="4988"/>
                  </a:cubicBezTo>
                  <a:lnTo>
                    <a:pt x="5016" y="4995"/>
                  </a:lnTo>
                  <a:lnTo>
                    <a:pt x="5016" y="5520"/>
                  </a:lnTo>
                  <a:lnTo>
                    <a:pt x="4878" y="5520"/>
                  </a:lnTo>
                  <a:lnTo>
                    <a:pt x="4878" y="5006"/>
                  </a:lnTo>
                  <a:lnTo>
                    <a:pt x="4878" y="4988"/>
                  </a:lnTo>
                  <a:cubicBezTo>
                    <a:pt x="4886" y="4879"/>
                    <a:pt x="4810" y="4789"/>
                    <a:pt x="4705" y="4774"/>
                  </a:cubicBezTo>
                  <a:cubicBezTo>
                    <a:pt x="4386" y="4731"/>
                    <a:pt x="4085" y="4608"/>
                    <a:pt x="3832" y="4412"/>
                  </a:cubicBezTo>
                  <a:cubicBezTo>
                    <a:pt x="3796" y="4386"/>
                    <a:pt x="3754" y="4373"/>
                    <a:pt x="3711" y="4373"/>
                  </a:cubicBezTo>
                  <a:cubicBezTo>
                    <a:pt x="3655" y="4373"/>
                    <a:pt x="3599" y="4396"/>
                    <a:pt x="3560" y="4441"/>
                  </a:cubicBezTo>
                  <a:cubicBezTo>
                    <a:pt x="3557" y="4445"/>
                    <a:pt x="3553" y="4452"/>
                    <a:pt x="3549" y="4456"/>
                  </a:cubicBezTo>
                  <a:lnTo>
                    <a:pt x="3187" y="4818"/>
                  </a:lnTo>
                  <a:lnTo>
                    <a:pt x="3089" y="4720"/>
                  </a:lnTo>
                  <a:lnTo>
                    <a:pt x="3437" y="4372"/>
                  </a:lnTo>
                  <a:lnTo>
                    <a:pt x="3441" y="4369"/>
                  </a:lnTo>
                  <a:lnTo>
                    <a:pt x="3452" y="4358"/>
                  </a:lnTo>
                  <a:cubicBezTo>
                    <a:pt x="3455" y="4354"/>
                    <a:pt x="3462" y="4351"/>
                    <a:pt x="3466" y="4347"/>
                  </a:cubicBezTo>
                  <a:cubicBezTo>
                    <a:pt x="3546" y="4275"/>
                    <a:pt x="3557" y="4159"/>
                    <a:pt x="3495" y="4075"/>
                  </a:cubicBezTo>
                  <a:cubicBezTo>
                    <a:pt x="3299" y="3818"/>
                    <a:pt x="3173" y="3518"/>
                    <a:pt x="3133" y="3203"/>
                  </a:cubicBezTo>
                  <a:cubicBezTo>
                    <a:pt x="3119" y="3102"/>
                    <a:pt x="3032" y="3028"/>
                    <a:pt x="2933" y="3028"/>
                  </a:cubicBezTo>
                  <a:cubicBezTo>
                    <a:pt x="2928" y="3028"/>
                    <a:pt x="2924" y="3028"/>
                    <a:pt x="2919" y="3029"/>
                  </a:cubicBezTo>
                  <a:lnTo>
                    <a:pt x="2387" y="3029"/>
                  </a:lnTo>
                  <a:lnTo>
                    <a:pt x="2387" y="2891"/>
                  </a:lnTo>
                  <a:lnTo>
                    <a:pt x="2897" y="2891"/>
                  </a:lnTo>
                  <a:lnTo>
                    <a:pt x="2919" y="2895"/>
                  </a:lnTo>
                  <a:cubicBezTo>
                    <a:pt x="2924" y="2895"/>
                    <a:pt x="2928" y="2895"/>
                    <a:pt x="2933" y="2895"/>
                  </a:cubicBezTo>
                  <a:cubicBezTo>
                    <a:pt x="3032" y="2895"/>
                    <a:pt x="3119" y="2821"/>
                    <a:pt x="3133" y="2721"/>
                  </a:cubicBezTo>
                  <a:cubicBezTo>
                    <a:pt x="3173" y="2402"/>
                    <a:pt x="3299" y="2102"/>
                    <a:pt x="3495" y="1848"/>
                  </a:cubicBezTo>
                  <a:cubicBezTo>
                    <a:pt x="3564" y="1754"/>
                    <a:pt x="3542" y="1624"/>
                    <a:pt x="3448" y="1558"/>
                  </a:cubicBezTo>
                  <a:lnTo>
                    <a:pt x="3089" y="1200"/>
                  </a:lnTo>
                  <a:lnTo>
                    <a:pt x="3187" y="1102"/>
                  </a:lnTo>
                  <a:lnTo>
                    <a:pt x="3546" y="1461"/>
                  </a:lnTo>
                  <a:cubicBezTo>
                    <a:pt x="3585" y="1517"/>
                    <a:pt x="3648" y="1548"/>
                    <a:pt x="3712" y="1548"/>
                  </a:cubicBezTo>
                  <a:cubicBezTo>
                    <a:pt x="3754" y="1548"/>
                    <a:pt x="3796" y="1535"/>
                    <a:pt x="3832" y="1508"/>
                  </a:cubicBezTo>
                  <a:cubicBezTo>
                    <a:pt x="4085" y="1312"/>
                    <a:pt x="4390" y="1185"/>
                    <a:pt x="4705" y="1145"/>
                  </a:cubicBezTo>
                  <a:cubicBezTo>
                    <a:pt x="4810" y="1131"/>
                    <a:pt x="4886" y="1037"/>
                    <a:pt x="4878" y="932"/>
                  </a:cubicBezTo>
                  <a:cubicBezTo>
                    <a:pt x="4878" y="925"/>
                    <a:pt x="4878" y="917"/>
                    <a:pt x="4878" y="910"/>
                  </a:cubicBezTo>
                  <a:lnTo>
                    <a:pt x="4878" y="403"/>
                  </a:lnTo>
                  <a:close/>
                  <a:moveTo>
                    <a:pt x="4679" y="1"/>
                  </a:moveTo>
                  <a:cubicBezTo>
                    <a:pt x="4567" y="1"/>
                    <a:pt x="4476" y="92"/>
                    <a:pt x="4476" y="204"/>
                  </a:cubicBezTo>
                  <a:lnTo>
                    <a:pt x="4476" y="780"/>
                  </a:lnTo>
                  <a:cubicBezTo>
                    <a:pt x="4216" y="838"/>
                    <a:pt x="3966" y="939"/>
                    <a:pt x="3738" y="1087"/>
                  </a:cubicBezTo>
                  <a:lnTo>
                    <a:pt x="3332" y="678"/>
                  </a:lnTo>
                  <a:cubicBezTo>
                    <a:pt x="3292" y="638"/>
                    <a:pt x="3241" y="618"/>
                    <a:pt x="3189" y="618"/>
                  </a:cubicBezTo>
                  <a:cubicBezTo>
                    <a:pt x="3137" y="618"/>
                    <a:pt x="3086" y="638"/>
                    <a:pt x="3046" y="678"/>
                  </a:cubicBezTo>
                  <a:lnTo>
                    <a:pt x="2666" y="1059"/>
                  </a:lnTo>
                  <a:cubicBezTo>
                    <a:pt x="2590" y="1138"/>
                    <a:pt x="2590" y="1265"/>
                    <a:pt x="2666" y="1341"/>
                  </a:cubicBezTo>
                  <a:lnTo>
                    <a:pt x="3075" y="1750"/>
                  </a:lnTo>
                  <a:cubicBezTo>
                    <a:pt x="2926" y="1975"/>
                    <a:pt x="2825" y="2228"/>
                    <a:pt x="2767" y="2489"/>
                  </a:cubicBezTo>
                  <a:lnTo>
                    <a:pt x="2191" y="2489"/>
                  </a:lnTo>
                  <a:cubicBezTo>
                    <a:pt x="2079" y="2489"/>
                    <a:pt x="1988" y="2580"/>
                    <a:pt x="1988" y="2692"/>
                  </a:cubicBezTo>
                  <a:lnTo>
                    <a:pt x="1988" y="3228"/>
                  </a:lnTo>
                  <a:cubicBezTo>
                    <a:pt x="1988" y="3340"/>
                    <a:pt x="2079" y="3431"/>
                    <a:pt x="2191" y="3431"/>
                  </a:cubicBezTo>
                  <a:lnTo>
                    <a:pt x="2767" y="3431"/>
                  </a:lnTo>
                  <a:cubicBezTo>
                    <a:pt x="2814" y="3637"/>
                    <a:pt x="2887" y="3840"/>
                    <a:pt x="2992" y="4028"/>
                  </a:cubicBezTo>
                  <a:lnTo>
                    <a:pt x="1351" y="4028"/>
                  </a:lnTo>
                  <a:cubicBezTo>
                    <a:pt x="1087" y="4028"/>
                    <a:pt x="1087" y="4427"/>
                    <a:pt x="1351" y="4427"/>
                  </a:cubicBezTo>
                  <a:lnTo>
                    <a:pt x="2818" y="4427"/>
                  </a:lnTo>
                  <a:lnTo>
                    <a:pt x="2666" y="4579"/>
                  </a:lnTo>
                  <a:cubicBezTo>
                    <a:pt x="2590" y="4655"/>
                    <a:pt x="2590" y="4782"/>
                    <a:pt x="2666" y="4861"/>
                  </a:cubicBezTo>
                  <a:lnTo>
                    <a:pt x="3046" y="5242"/>
                  </a:lnTo>
                  <a:cubicBezTo>
                    <a:pt x="3086" y="5281"/>
                    <a:pt x="3137" y="5301"/>
                    <a:pt x="3189" y="5301"/>
                  </a:cubicBezTo>
                  <a:cubicBezTo>
                    <a:pt x="3241" y="5301"/>
                    <a:pt x="3292" y="5281"/>
                    <a:pt x="3332" y="5242"/>
                  </a:cubicBezTo>
                  <a:lnTo>
                    <a:pt x="3738" y="4836"/>
                  </a:lnTo>
                  <a:cubicBezTo>
                    <a:pt x="3951" y="4974"/>
                    <a:pt x="4190" y="5075"/>
                    <a:pt x="4437" y="5133"/>
                  </a:cubicBezTo>
                  <a:cubicBezTo>
                    <a:pt x="4437" y="5140"/>
                    <a:pt x="4437" y="5147"/>
                    <a:pt x="4437" y="5155"/>
                  </a:cubicBezTo>
                  <a:lnTo>
                    <a:pt x="4437" y="6064"/>
                  </a:lnTo>
                  <a:lnTo>
                    <a:pt x="268" y="6064"/>
                  </a:lnTo>
                  <a:cubicBezTo>
                    <a:pt x="0" y="6064"/>
                    <a:pt x="0" y="6466"/>
                    <a:pt x="268" y="6466"/>
                  </a:cubicBezTo>
                  <a:lnTo>
                    <a:pt x="5281" y="6466"/>
                  </a:lnTo>
                  <a:lnTo>
                    <a:pt x="4926" y="8316"/>
                  </a:lnTo>
                  <a:cubicBezTo>
                    <a:pt x="4897" y="8465"/>
                    <a:pt x="5012" y="8553"/>
                    <a:pt x="5126" y="8553"/>
                  </a:cubicBezTo>
                  <a:cubicBezTo>
                    <a:pt x="5213" y="8553"/>
                    <a:pt x="5299" y="8503"/>
                    <a:pt x="5320" y="8389"/>
                  </a:cubicBezTo>
                  <a:lnTo>
                    <a:pt x="5715" y="6303"/>
                  </a:lnTo>
                  <a:cubicBezTo>
                    <a:pt x="5740" y="6180"/>
                    <a:pt x="5646" y="6067"/>
                    <a:pt x="5520" y="6067"/>
                  </a:cubicBezTo>
                  <a:lnTo>
                    <a:pt x="4835" y="6067"/>
                  </a:lnTo>
                  <a:lnTo>
                    <a:pt x="4835" y="5919"/>
                  </a:lnTo>
                  <a:lnTo>
                    <a:pt x="5215" y="5919"/>
                  </a:lnTo>
                  <a:cubicBezTo>
                    <a:pt x="5328" y="5919"/>
                    <a:pt x="5418" y="5832"/>
                    <a:pt x="5418" y="5720"/>
                  </a:cubicBezTo>
                  <a:lnTo>
                    <a:pt x="5418" y="5140"/>
                  </a:lnTo>
                  <a:cubicBezTo>
                    <a:pt x="5679" y="5086"/>
                    <a:pt x="5932" y="4981"/>
                    <a:pt x="6157" y="4836"/>
                  </a:cubicBezTo>
                  <a:lnTo>
                    <a:pt x="6566" y="5242"/>
                  </a:lnTo>
                  <a:cubicBezTo>
                    <a:pt x="6604" y="5281"/>
                    <a:pt x="6655" y="5301"/>
                    <a:pt x="6706" y="5301"/>
                  </a:cubicBezTo>
                  <a:cubicBezTo>
                    <a:pt x="6757" y="5301"/>
                    <a:pt x="6809" y="5281"/>
                    <a:pt x="6849" y="5242"/>
                  </a:cubicBezTo>
                  <a:lnTo>
                    <a:pt x="7229" y="4861"/>
                  </a:lnTo>
                  <a:cubicBezTo>
                    <a:pt x="7309" y="4782"/>
                    <a:pt x="7309" y="4655"/>
                    <a:pt x="7229" y="4579"/>
                  </a:cubicBezTo>
                  <a:lnTo>
                    <a:pt x="6823" y="4170"/>
                  </a:lnTo>
                  <a:cubicBezTo>
                    <a:pt x="6968" y="3945"/>
                    <a:pt x="7073" y="3692"/>
                    <a:pt x="7131" y="3431"/>
                  </a:cubicBezTo>
                  <a:lnTo>
                    <a:pt x="7707" y="3431"/>
                  </a:lnTo>
                  <a:cubicBezTo>
                    <a:pt x="7816" y="3431"/>
                    <a:pt x="7906" y="3340"/>
                    <a:pt x="7906" y="3232"/>
                  </a:cubicBezTo>
                  <a:lnTo>
                    <a:pt x="7906" y="2692"/>
                  </a:lnTo>
                  <a:cubicBezTo>
                    <a:pt x="7906" y="2580"/>
                    <a:pt x="7816" y="2489"/>
                    <a:pt x="7707" y="2489"/>
                  </a:cubicBezTo>
                  <a:lnTo>
                    <a:pt x="7131" y="2489"/>
                  </a:lnTo>
                  <a:cubicBezTo>
                    <a:pt x="7073" y="2228"/>
                    <a:pt x="6968" y="1975"/>
                    <a:pt x="6820" y="1750"/>
                  </a:cubicBezTo>
                  <a:lnTo>
                    <a:pt x="7229" y="1345"/>
                  </a:lnTo>
                  <a:cubicBezTo>
                    <a:pt x="7309" y="1265"/>
                    <a:pt x="7309" y="1138"/>
                    <a:pt x="7229" y="1059"/>
                  </a:cubicBezTo>
                  <a:lnTo>
                    <a:pt x="6849" y="678"/>
                  </a:lnTo>
                  <a:cubicBezTo>
                    <a:pt x="6809" y="640"/>
                    <a:pt x="6757" y="621"/>
                    <a:pt x="6706" y="621"/>
                  </a:cubicBezTo>
                  <a:cubicBezTo>
                    <a:pt x="6655" y="621"/>
                    <a:pt x="6604" y="640"/>
                    <a:pt x="6566" y="678"/>
                  </a:cubicBezTo>
                  <a:lnTo>
                    <a:pt x="6157" y="1087"/>
                  </a:lnTo>
                  <a:cubicBezTo>
                    <a:pt x="5932" y="939"/>
                    <a:pt x="5679" y="838"/>
                    <a:pt x="5418" y="780"/>
                  </a:cubicBezTo>
                  <a:lnTo>
                    <a:pt x="5418" y="204"/>
                  </a:lnTo>
                  <a:cubicBezTo>
                    <a:pt x="5418" y="92"/>
                    <a:pt x="5328" y="1"/>
                    <a:pt x="5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0" name="Google Shape;8620;p30"/>
            <p:cNvSpPr/>
            <p:nvPr/>
          </p:nvSpPr>
          <p:spPr>
            <a:xfrm>
              <a:off x="3773590" y="2078730"/>
              <a:ext cx="75034" cy="72203"/>
            </a:xfrm>
            <a:custGeom>
              <a:rect b="b" l="l" r="r" t="t"/>
              <a:pathLst>
                <a:path extrusionOk="0" h="2754" w="2862">
                  <a:moveTo>
                    <a:pt x="1479" y="400"/>
                  </a:moveTo>
                  <a:cubicBezTo>
                    <a:pt x="1979" y="400"/>
                    <a:pt x="2460" y="789"/>
                    <a:pt x="2460" y="1377"/>
                  </a:cubicBezTo>
                  <a:cubicBezTo>
                    <a:pt x="2460" y="1917"/>
                    <a:pt x="2025" y="2351"/>
                    <a:pt x="1485" y="2351"/>
                  </a:cubicBezTo>
                  <a:cubicBezTo>
                    <a:pt x="616" y="2351"/>
                    <a:pt x="181" y="1301"/>
                    <a:pt x="797" y="689"/>
                  </a:cubicBezTo>
                  <a:cubicBezTo>
                    <a:pt x="995" y="489"/>
                    <a:pt x="1240" y="400"/>
                    <a:pt x="1479" y="400"/>
                  </a:cubicBezTo>
                  <a:close/>
                  <a:moveTo>
                    <a:pt x="1485" y="1"/>
                  </a:moveTo>
                  <a:cubicBezTo>
                    <a:pt x="928" y="1"/>
                    <a:pt x="428" y="337"/>
                    <a:pt x="214" y="852"/>
                  </a:cubicBezTo>
                  <a:cubicBezTo>
                    <a:pt x="0" y="1366"/>
                    <a:pt x="120" y="1956"/>
                    <a:pt x="511" y="2351"/>
                  </a:cubicBezTo>
                  <a:cubicBezTo>
                    <a:pt x="775" y="2613"/>
                    <a:pt x="1127" y="2753"/>
                    <a:pt x="1485" y="2753"/>
                  </a:cubicBezTo>
                  <a:cubicBezTo>
                    <a:pt x="1662" y="2753"/>
                    <a:pt x="1840" y="2719"/>
                    <a:pt x="2010" y="2648"/>
                  </a:cubicBezTo>
                  <a:cubicBezTo>
                    <a:pt x="2525" y="2434"/>
                    <a:pt x="2862" y="1935"/>
                    <a:pt x="2862" y="1377"/>
                  </a:cubicBezTo>
                  <a:cubicBezTo>
                    <a:pt x="2858" y="616"/>
                    <a:pt x="2246" y="4"/>
                    <a:pt x="14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1" name="Google Shape;8621;p30"/>
            <p:cNvSpPr/>
            <p:nvPr/>
          </p:nvSpPr>
          <p:spPr>
            <a:xfrm>
              <a:off x="3787538" y="2096217"/>
              <a:ext cx="43705" cy="37360"/>
            </a:xfrm>
            <a:custGeom>
              <a:rect b="b" l="l" r="r" t="t"/>
              <a:pathLst>
                <a:path extrusionOk="0" h="1425" w="1667">
                  <a:moveTo>
                    <a:pt x="949" y="398"/>
                  </a:moveTo>
                  <a:cubicBezTo>
                    <a:pt x="1110" y="398"/>
                    <a:pt x="1265" y="523"/>
                    <a:pt x="1265" y="710"/>
                  </a:cubicBezTo>
                  <a:cubicBezTo>
                    <a:pt x="1265" y="884"/>
                    <a:pt x="1124" y="1021"/>
                    <a:pt x="953" y="1021"/>
                  </a:cubicBezTo>
                  <a:cubicBezTo>
                    <a:pt x="674" y="1021"/>
                    <a:pt x="537" y="688"/>
                    <a:pt x="732" y="489"/>
                  </a:cubicBezTo>
                  <a:cubicBezTo>
                    <a:pt x="795" y="426"/>
                    <a:pt x="873" y="398"/>
                    <a:pt x="949" y="398"/>
                  </a:cubicBezTo>
                  <a:close/>
                  <a:moveTo>
                    <a:pt x="953" y="0"/>
                  </a:moveTo>
                  <a:cubicBezTo>
                    <a:pt x="320" y="0"/>
                    <a:pt x="1" y="764"/>
                    <a:pt x="450" y="1213"/>
                  </a:cubicBezTo>
                  <a:cubicBezTo>
                    <a:pt x="595" y="1359"/>
                    <a:pt x="775" y="1424"/>
                    <a:pt x="950" y="1424"/>
                  </a:cubicBezTo>
                  <a:cubicBezTo>
                    <a:pt x="1316" y="1424"/>
                    <a:pt x="1667" y="1141"/>
                    <a:pt x="1667" y="710"/>
                  </a:cubicBezTo>
                  <a:cubicBezTo>
                    <a:pt x="1667" y="319"/>
                    <a:pt x="1348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2" name="Google Shape;8622;p30"/>
            <p:cNvSpPr/>
            <p:nvPr/>
          </p:nvSpPr>
          <p:spPr>
            <a:xfrm>
              <a:off x="3531838" y="2107779"/>
              <a:ext cx="287055" cy="220882"/>
            </a:xfrm>
            <a:custGeom>
              <a:rect b="b" l="l" r="r" t="t"/>
              <a:pathLst>
                <a:path extrusionOk="0" h="8425" w="10949">
                  <a:moveTo>
                    <a:pt x="200" y="1"/>
                  </a:moveTo>
                  <a:cubicBezTo>
                    <a:pt x="87" y="1"/>
                    <a:pt x="1" y="91"/>
                    <a:pt x="1" y="204"/>
                  </a:cubicBezTo>
                  <a:lnTo>
                    <a:pt x="1" y="8215"/>
                  </a:lnTo>
                  <a:cubicBezTo>
                    <a:pt x="1" y="8403"/>
                    <a:pt x="174" y="8418"/>
                    <a:pt x="316" y="8418"/>
                  </a:cubicBezTo>
                  <a:cubicBezTo>
                    <a:pt x="440" y="8418"/>
                    <a:pt x="3701" y="8425"/>
                    <a:pt x="6492" y="8425"/>
                  </a:cubicBezTo>
                  <a:cubicBezTo>
                    <a:pt x="8586" y="8425"/>
                    <a:pt x="10415" y="8421"/>
                    <a:pt x="10456" y="8407"/>
                  </a:cubicBezTo>
                  <a:cubicBezTo>
                    <a:pt x="10525" y="8385"/>
                    <a:pt x="10580" y="8327"/>
                    <a:pt x="10594" y="8255"/>
                  </a:cubicBezTo>
                  <a:lnTo>
                    <a:pt x="10931" y="6487"/>
                  </a:lnTo>
                  <a:cubicBezTo>
                    <a:pt x="10949" y="6379"/>
                    <a:pt x="10880" y="6274"/>
                    <a:pt x="10771" y="6256"/>
                  </a:cubicBezTo>
                  <a:lnTo>
                    <a:pt x="10768" y="6252"/>
                  </a:lnTo>
                  <a:cubicBezTo>
                    <a:pt x="10755" y="6249"/>
                    <a:pt x="10742" y="6248"/>
                    <a:pt x="10729" y="6248"/>
                  </a:cubicBezTo>
                  <a:cubicBezTo>
                    <a:pt x="10635" y="6248"/>
                    <a:pt x="10552" y="6316"/>
                    <a:pt x="10536" y="6411"/>
                  </a:cubicBezTo>
                  <a:lnTo>
                    <a:pt x="10228" y="8016"/>
                  </a:lnTo>
                  <a:lnTo>
                    <a:pt x="439" y="8016"/>
                  </a:lnTo>
                  <a:lnTo>
                    <a:pt x="1246" y="3775"/>
                  </a:lnTo>
                  <a:lnTo>
                    <a:pt x="5238" y="3775"/>
                  </a:lnTo>
                  <a:cubicBezTo>
                    <a:pt x="5506" y="3775"/>
                    <a:pt x="5506" y="3376"/>
                    <a:pt x="5238" y="3376"/>
                  </a:cubicBezTo>
                  <a:lnTo>
                    <a:pt x="1083" y="3376"/>
                  </a:lnTo>
                  <a:cubicBezTo>
                    <a:pt x="989" y="3376"/>
                    <a:pt x="906" y="3442"/>
                    <a:pt x="888" y="3539"/>
                  </a:cubicBezTo>
                  <a:lnTo>
                    <a:pt x="399" y="6096"/>
                  </a:lnTo>
                  <a:lnTo>
                    <a:pt x="399" y="403"/>
                  </a:lnTo>
                  <a:lnTo>
                    <a:pt x="2909" y="403"/>
                  </a:lnTo>
                  <a:lnTo>
                    <a:pt x="4184" y="1678"/>
                  </a:lnTo>
                  <a:cubicBezTo>
                    <a:pt x="4220" y="1714"/>
                    <a:pt x="4271" y="1736"/>
                    <a:pt x="4325" y="1736"/>
                  </a:cubicBezTo>
                  <a:lnTo>
                    <a:pt x="6324" y="1736"/>
                  </a:lnTo>
                  <a:cubicBezTo>
                    <a:pt x="6588" y="1736"/>
                    <a:pt x="6588" y="1337"/>
                    <a:pt x="6324" y="1337"/>
                  </a:cubicBezTo>
                  <a:lnTo>
                    <a:pt x="4408" y="1337"/>
                  </a:lnTo>
                  <a:lnTo>
                    <a:pt x="3133" y="62"/>
                  </a:lnTo>
                  <a:cubicBezTo>
                    <a:pt x="3093" y="23"/>
                    <a:pt x="3043" y="1"/>
                    <a:pt x="2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23" name="Google Shape;8623;p30"/>
          <p:cNvGrpSpPr/>
          <p:nvPr/>
        </p:nvGrpSpPr>
        <p:grpSpPr>
          <a:xfrm>
            <a:off x="3136452" y="1316696"/>
            <a:ext cx="297988" cy="358393"/>
            <a:chOff x="3136452" y="1515946"/>
            <a:chExt cx="297988" cy="358393"/>
          </a:xfrm>
        </p:grpSpPr>
        <p:sp>
          <p:nvSpPr>
            <p:cNvPr id="8624" name="Google Shape;8624;p30"/>
            <p:cNvSpPr/>
            <p:nvPr/>
          </p:nvSpPr>
          <p:spPr>
            <a:xfrm>
              <a:off x="3141670" y="1581568"/>
              <a:ext cx="287554" cy="287527"/>
            </a:xfrm>
            <a:custGeom>
              <a:rect b="b" l="l" r="r" t="t"/>
              <a:pathLst>
                <a:path extrusionOk="0" h="10967" w="10968">
                  <a:moveTo>
                    <a:pt x="1" y="0"/>
                  </a:moveTo>
                  <a:lnTo>
                    <a:pt x="1" y="8526"/>
                  </a:lnTo>
                  <a:lnTo>
                    <a:pt x="247" y="8783"/>
                  </a:lnTo>
                  <a:lnTo>
                    <a:pt x="2369" y="10967"/>
                  </a:lnTo>
                  <a:lnTo>
                    <a:pt x="10967" y="10967"/>
                  </a:lnTo>
                  <a:lnTo>
                    <a:pt x="10967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5" name="Google Shape;8625;p30"/>
            <p:cNvSpPr/>
            <p:nvPr/>
          </p:nvSpPr>
          <p:spPr>
            <a:xfrm>
              <a:off x="3148145" y="1811836"/>
              <a:ext cx="73593" cy="57259"/>
            </a:xfrm>
            <a:custGeom>
              <a:rect b="b" l="l" r="r" t="t"/>
              <a:pathLst>
                <a:path extrusionOk="0" h="2184" w="2807">
                  <a:moveTo>
                    <a:pt x="0" y="0"/>
                  </a:moveTo>
                  <a:lnTo>
                    <a:pt x="2119" y="2184"/>
                  </a:lnTo>
                  <a:lnTo>
                    <a:pt x="2807" y="2184"/>
                  </a:lnTo>
                  <a:lnTo>
                    <a:pt x="2807" y="424"/>
                  </a:lnTo>
                  <a:cubicBezTo>
                    <a:pt x="2807" y="188"/>
                    <a:pt x="2615" y="0"/>
                    <a:pt x="23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6" name="Google Shape;8626;p30"/>
            <p:cNvSpPr/>
            <p:nvPr/>
          </p:nvSpPr>
          <p:spPr>
            <a:xfrm>
              <a:off x="3278420" y="1581568"/>
              <a:ext cx="120024" cy="43783"/>
            </a:xfrm>
            <a:custGeom>
              <a:rect b="b" l="l" r="r" t="t"/>
              <a:pathLst>
                <a:path extrusionOk="0" h="1670" w="4578">
                  <a:moveTo>
                    <a:pt x="0" y="0"/>
                  </a:moveTo>
                  <a:cubicBezTo>
                    <a:pt x="319" y="996"/>
                    <a:pt x="1242" y="1670"/>
                    <a:pt x="2289" y="1670"/>
                  </a:cubicBezTo>
                  <a:cubicBezTo>
                    <a:pt x="3336" y="1670"/>
                    <a:pt x="4259" y="996"/>
                    <a:pt x="457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7" name="Google Shape;8627;p30"/>
            <p:cNvSpPr/>
            <p:nvPr/>
          </p:nvSpPr>
          <p:spPr>
            <a:xfrm>
              <a:off x="3181546" y="1581568"/>
              <a:ext cx="247677" cy="287527"/>
            </a:xfrm>
            <a:custGeom>
              <a:rect b="b" l="l" r="r" t="t"/>
              <a:pathLst>
                <a:path extrusionOk="0" h="10967" w="9447">
                  <a:moveTo>
                    <a:pt x="8577" y="0"/>
                  </a:moveTo>
                  <a:lnTo>
                    <a:pt x="8577" y="10098"/>
                  </a:lnTo>
                  <a:lnTo>
                    <a:pt x="1" y="10098"/>
                  </a:lnTo>
                  <a:lnTo>
                    <a:pt x="848" y="10967"/>
                  </a:lnTo>
                  <a:lnTo>
                    <a:pt x="9446" y="10967"/>
                  </a:lnTo>
                  <a:lnTo>
                    <a:pt x="944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8" name="Google Shape;8628;p30"/>
            <p:cNvSpPr/>
            <p:nvPr/>
          </p:nvSpPr>
          <p:spPr>
            <a:xfrm>
              <a:off x="3141670" y="1805072"/>
              <a:ext cx="62135" cy="64023"/>
            </a:xfrm>
            <a:custGeom>
              <a:rect b="b" l="l" r="r" t="t"/>
              <a:pathLst>
                <a:path extrusionOk="0" h="2442" w="2370">
                  <a:moveTo>
                    <a:pt x="1" y="1"/>
                  </a:moveTo>
                  <a:lnTo>
                    <a:pt x="2369" y="2442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9" name="Google Shape;8629;p30"/>
            <p:cNvSpPr/>
            <p:nvPr/>
          </p:nvSpPr>
          <p:spPr>
            <a:xfrm>
              <a:off x="3297297" y="1521163"/>
              <a:ext cx="82349" cy="82375"/>
            </a:xfrm>
            <a:custGeom>
              <a:rect b="b" l="l" r="r" t="t"/>
              <a:pathLst>
                <a:path extrusionOk="0" h="3142" w="3141">
                  <a:moveTo>
                    <a:pt x="1569" y="1"/>
                  </a:moveTo>
                  <a:cubicBezTo>
                    <a:pt x="703" y="1"/>
                    <a:pt x="1" y="704"/>
                    <a:pt x="1" y="1573"/>
                  </a:cubicBezTo>
                  <a:cubicBezTo>
                    <a:pt x="1" y="2438"/>
                    <a:pt x="703" y="3141"/>
                    <a:pt x="1569" y="3141"/>
                  </a:cubicBezTo>
                  <a:cubicBezTo>
                    <a:pt x="2435" y="3141"/>
                    <a:pt x="3141" y="2438"/>
                    <a:pt x="3141" y="1573"/>
                  </a:cubicBezTo>
                  <a:cubicBezTo>
                    <a:pt x="3141" y="704"/>
                    <a:pt x="2435" y="1"/>
                    <a:pt x="15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0" name="Google Shape;8630;p30"/>
            <p:cNvSpPr/>
            <p:nvPr/>
          </p:nvSpPr>
          <p:spPr>
            <a:xfrm>
              <a:off x="3202075" y="1650494"/>
              <a:ext cx="166665" cy="18929"/>
            </a:xfrm>
            <a:custGeom>
              <a:rect b="b" l="l" r="r" t="t"/>
              <a:pathLst>
                <a:path extrusionOk="0" h="722" w="6357">
                  <a:moveTo>
                    <a:pt x="0" y="1"/>
                  </a:moveTo>
                  <a:lnTo>
                    <a:pt x="0" y="721"/>
                  </a:lnTo>
                  <a:lnTo>
                    <a:pt x="6356" y="721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1" name="Google Shape;8631;p30"/>
            <p:cNvSpPr/>
            <p:nvPr/>
          </p:nvSpPr>
          <p:spPr>
            <a:xfrm>
              <a:off x="3136452" y="1515946"/>
              <a:ext cx="297988" cy="358393"/>
            </a:xfrm>
            <a:custGeom>
              <a:rect b="b" l="l" r="r" t="t"/>
              <a:pathLst>
                <a:path extrusionOk="0" h="13670" w="11366">
                  <a:moveTo>
                    <a:pt x="2366" y="11228"/>
                  </a:moveTo>
                  <a:lnTo>
                    <a:pt x="2366" y="12974"/>
                  </a:lnTo>
                  <a:lnTo>
                    <a:pt x="1688" y="12278"/>
                  </a:lnTo>
                  <a:lnTo>
                    <a:pt x="671" y="11228"/>
                  </a:lnTo>
                  <a:close/>
                  <a:moveTo>
                    <a:pt x="7704" y="1"/>
                  </a:moveTo>
                  <a:cubicBezTo>
                    <a:pt x="7247" y="1"/>
                    <a:pt x="6794" y="178"/>
                    <a:pt x="6451" y="519"/>
                  </a:cubicBezTo>
                  <a:cubicBezTo>
                    <a:pt x="6440" y="533"/>
                    <a:pt x="6426" y="548"/>
                    <a:pt x="6415" y="559"/>
                  </a:cubicBezTo>
                  <a:lnTo>
                    <a:pt x="6411" y="566"/>
                  </a:lnTo>
                  <a:cubicBezTo>
                    <a:pt x="6289" y="713"/>
                    <a:pt x="6417" y="896"/>
                    <a:pt x="6565" y="896"/>
                  </a:cubicBezTo>
                  <a:cubicBezTo>
                    <a:pt x="6611" y="896"/>
                    <a:pt x="6658" y="878"/>
                    <a:pt x="6701" y="837"/>
                  </a:cubicBezTo>
                  <a:lnTo>
                    <a:pt x="6708" y="830"/>
                  </a:lnTo>
                  <a:cubicBezTo>
                    <a:pt x="6715" y="819"/>
                    <a:pt x="6726" y="812"/>
                    <a:pt x="6737" y="801"/>
                  </a:cubicBezTo>
                  <a:cubicBezTo>
                    <a:pt x="6999" y="539"/>
                    <a:pt x="7348" y="401"/>
                    <a:pt x="7705" y="401"/>
                  </a:cubicBezTo>
                  <a:cubicBezTo>
                    <a:pt x="7881" y="401"/>
                    <a:pt x="8059" y="435"/>
                    <a:pt x="8229" y="504"/>
                  </a:cubicBezTo>
                  <a:cubicBezTo>
                    <a:pt x="8740" y="718"/>
                    <a:pt x="9073" y="1218"/>
                    <a:pt x="9073" y="1768"/>
                  </a:cubicBezTo>
                  <a:cubicBezTo>
                    <a:pt x="9073" y="2322"/>
                    <a:pt x="8740" y="2822"/>
                    <a:pt x="8229" y="3036"/>
                  </a:cubicBezTo>
                  <a:cubicBezTo>
                    <a:pt x="8059" y="3105"/>
                    <a:pt x="7881" y="3139"/>
                    <a:pt x="7705" y="3139"/>
                  </a:cubicBezTo>
                  <a:cubicBezTo>
                    <a:pt x="7348" y="3139"/>
                    <a:pt x="6999" y="3001"/>
                    <a:pt x="6737" y="2739"/>
                  </a:cubicBezTo>
                  <a:lnTo>
                    <a:pt x="6733" y="2735"/>
                  </a:lnTo>
                  <a:cubicBezTo>
                    <a:pt x="6415" y="2420"/>
                    <a:pt x="6277" y="1967"/>
                    <a:pt x="6357" y="1526"/>
                  </a:cubicBezTo>
                  <a:cubicBezTo>
                    <a:pt x="6383" y="1376"/>
                    <a:pt x="6268" y="1287"/>
                    <a:pt x="6154" y="1287"/>
                  </a:cubicBezTo>
                  <a:cubicBezTo>
                    <a:pt x="6068" y="1287"/>
                    <a:pt x="5982" y="1339"/>
                    <a:pt x="5962" y="1453"/>
                  </a:cubicBezTo>
                  <a:cubicBezTo>
                    <a:pt x="5911" y="1736"/>
                    <a:pt x="5929" y="2029"/>
                    <a:pt x="6016" y="2304"/>
                  </a:cubicBezTo>
                  <a:lnTo>
                    <a:pt x="3880" y="2304"/>
                  </a:lnTo>
                  <a:cubicBezTo>
                    <a:pt x="3612" y="2304"/>
                    <a:pt x="3612" y="2703"/>
                    <a:pt x="3880" y="2703"/>
                  </a:cubicBezTo>
                  <a:lnTo>
                    <a:pt x="6201" y="2703"/>
                  </a:lnTo>
                  <a:cubicBezTo>
                    <a:pt x="6237" y="2761"/>
                    <a:pt x="6277" y="2818"/>
                    <a:pt x="6321" y="2873"/>
                  </a:cubicBezTo>
                  <a:lnTo>
                    <a:pt x="5354" y="3843"/>
                  </a:lnTo>
                  <a:cubicBezTo>
                    <a:pt x="5211" y="3988"/>
                    <a:pt x="5344" y="4185"/>
                    <a:pt x="5499" y="4185"/>
                  </a:cubicBezTo>
                  <a:cubicBezTo>
                    <a:pt x="5545" y="4185"/>
                    <a:pt x="5593" y="4168"/>
                    <a:pt x="5636" y="4126"/>
                  </a:cubicBezTo>
                  <a:lnTo>
                    <a:pt x="6603" y="3155"/>
                  </a:lnTo>
                  <a:cubicBezTo>
                    <a:pt x="6929" y="3417"/>
                    <a:pt x="7317" y="3542"/>
                    <a:pt x="7701" y="3542"/>
                  </a:cubicBezTo>
                  <a:cubicBezTo>
                    <a:pt x="8289" y="3542"/>
                    <a:pt x="8870" y="3248"/>
                    <a:pt x="9207" y="2703"/>
                  </a:cubicBezTo>
                  <a:lnTo>
                    <a:pt x="10964" y="2703"/>
                  </a:lnTo>
                  <a:lnTo>
                    <a:pt x="10964" y="13267"/>
                  </a:lnTo>
                  <a:lnTo>
                    <a:pt x="2768" y="13267"/>
                  </a:lnTo>
                  <a:lnTo>
                    <a:pt x="2768" y="11029"/>
                  </a:lnTo>
                  <a:cubicBezTo>
                    <a:pt x="2768" y="10917"/>
                    <a:pt x="2677" y="10830"/>
                    <a:pt x="2568" y="10830"/>
                  </a:cubicBezTo>
                  <a:lnTo>
                    <a:pt x="399" y="10830"/>
                  </a:lnTo>
                  <a:lnTo>
                    <a:pt x="399" y="2703"/>
                  </a:lnTo>
                  <a:lnTo>
                    <a:pt x="3090" y="2703"/>
                  </a:lnTo>
                  <a:cubicBezTo>
                    <a:pt x="3358" y="2703"/>
                    <a:pt x="3358" y="2304"/>
                    <a:pt x="3090" y="2304"/>
                  </a:cubicBezTo>
                  <a:lnTo>
                    <a:pt x="200" y="2304"/>
                  </a:lnTo>
                  <a:cubicBezTo>
                    <a:pt x="88" y="2304"/>
                    <a:pt x="1" y="2391"/>
                    <a:pt x="1" y="2503"/>
                  </a:cubicBezTo>
                  <a:lnTo>
                    <a:pt x="1" y="11029"/>
                  </a:lnTo>
                  <a:cubicBezTo>
                    <a:pt x="1" y="11080"/>
                    <a:pt x="19" y="11130"/>
                    <a:pt x="55" y="11167"/>
                  </a:cubicBezTo>
                  <a:lnTo>
                    <a:pt x="1312" y="12463"/>
                  </a:lnTo>
                  <a:lnTo>
                    <a:pt x="2424" y="13608"/>
                  </a:lnTo>
                  <a:cubicBezTo>
                    <a:pt x="2463" y="13647"/>
                    <a:pt x="2514" y="13669"/>
                    <a:pt x="2568" y="13669"/>
                  </a:cubicBezTo>
                  <a:lnTo>
                    <a:pt x="11166" y="13669"/>
                  </a:lnTo>
                  <a:cubicBezTo>
                    <a:pt x="11275" y="13669"/>
                    <a:pt x="11366" y="13579"/>
                    <a:pt x="11366" y="13470"/>
                  </a:cubicBezTo>
                  <a:lnTo>
                    <a:pt x="11366" y="2503"/>
                  </a:lnTo>
                  <a:cubicBezTo>
                    <a:pt x="11366" y="2393"/>
                    <a:pt x="11279" y="2304"/>
                    <a:pt x="11173" y="2304"/>
                  </a:cubicBezTo>
                  <a:cubicBezTo>
                    <a:pt x="11171" y="2304"/>
                    <a:pt x="11169" y="2304"/>
                    <a:pt x="11166" y="2304"/>
                  </a:cubicBezTo>
                  <a:lnTo>
                    <a:pt x="9392" y="2304"/>
                  </a:lnTo>
                  <a:cubicBezTo>
                    <a:pt x="9638" y="1526"/>
                    <a:pt x="9319" y="682"/>
                    <a:pt x="8620" y="258"/>
                  </a:cubicBezTo>
                  <a:cubicBezTo>
                    <a:pt x="8337" y="85"/>
                    <a:pt x="8020" y="1"/>
                    <a:pt x="7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2" name="Google Shape;8632;p30"/>
            <p:cNvSpPr/>
            <p:nvPr/>
          </p:nvSpPr>
          <p:spPr>
            <a:xfrm>
              <a:off x="3265678" y="1799855"/>
              <a:ext cx="128597" cy="10487"/>
            </a:xfrm>
            <a:custGeom>
              <a:rect b="b" l="l" r="r" t="t"/>
              <a:pathLst>
                <a:path extrusionOk="0" h="400" w="4905">
                  <a:moveTo>
                    <a:pt x="269" y="1"/>
                  </a:moveTo>
                  <a:cubicBezTo>
                    <a:pt x="1" y="1"/>
                    <a:pt x="1" y="399"/>
                    <a:pt x="269" y="399"/>
                  </a:cubicBezTo>
                  <a:lnTo>
                    <a:pt x="4637" y="399"/>
                  </a:lnTo>
                  <a:cubicBezTo>
                    <a:pt x="4905" y="399"/>
                    <a:pt x="4905" y="1"/>
                    <a:pt x="4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3" name="Google Shape;8633;p30"/>
            <p:cNvSpPr/>
            <p:nvPr/>
          </p:nvSpPr>
          <p:spPr>
            <a:xfrm>
              <a:off x="3196857" y="1645172"/>
              <a:ext cx="177099" cy="29573"/>
            </a:xfrm>
            <a:custGeom>
              <a:rect b="b" l="l" r="r" t="t"/>
              <a:pathLst>
                <a:path extrusionOk="0" h="1128" w="6755">
                  <a:moveTo>
                    <a:pt x="199" y="1"/>
                  </a:moveTo>
                  <a:cubicBezTo>
                    <a:pt x="87" y="1"/>
                    <a:pt x="0" y="91"/>
                    <a:pt x="0" y="204"/>
                  </a:cubicBezTo>
                  <a:lnTo>
                    <a:pt x="0" y="928"/>
                  </a:lnTo>
                  <a:cubicBezTo>
                    <a:pt x="0" y="1037"/>
                    <a:pt x="87" y="1127"/>
                    <a:pt x="199" y="1127"/>
                  </a:cubicBezTo>
                  <a:lnTo>
                    <a:pt x="6555" y="1127"/>
                  </a:lnTo>
                  <a:cubicBezTo>
                    <a:pt x="6668" y="1127"/>
                    <a:pt x="6755" y="1037"/>
                    <a:pt x="6755" y="928"/>
                  </a:cubicBezTo>
                  <a:lnTo>
                    <a:pt x="6755" y="204"/>
                  </a:lnTo>
                  <a:cubicBezTo>
                    <a:pt x="6755" y="91"/>
                    <a:pt x="6668" y="1"/>
                    <a:pt x="6555" y="1"/>
                  </a:cubicBezTo>
                  <a:lnTo>
                    <a:pt x="5241" y="1"/>
                  </a:lnTo>
                  <a:cubicBezTo>
                    <a:pt x="4973" y="1"/>
                    <a:pt x="4973" y="403"/>
                    <a:pt x="5241" y="403"/>
                  </a:cubicBezTo>
                  <a:lnTo>
                    <a:pt x="6356" y="403"/>
                  </a:lnTo>
                  <a:lnTo>
                    <a:pt x="6356" y="725"/>
                  </a:lnTo>
                  <a:lnTo>
                    <a:pt x="398" y="725"/>
                  </a:lnTo>
                  <a:lnTo>
                    <a:pt x="398" y="403"/>
                  </a:lnTo>
                  <a:lnTo>
                    <a:pt x="4451" y="403"/>
                  </a:lnTo>
                  <a:cubicBezTo>
                    <a:pt x="4719" y="403"/>
                    <a:pt x="4719" y="1"/>
                    <a:pt x="44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4" name="Google Shape;8634;p30"/>
            <p:cNvSpPr/>
            <p:nvPr/>
          </p:nvSpPr>
          <p:spPr>
            <a:xfrm>
              <a:off x="3195048" y="1690292"/>
              <a:ext cx="180717" cy="10461"/>
            </a:xfrm>
            <a:custGeom>
              <a:rect b="b" l="l" r="r" t="t"/>
              <a:pathLst>
                <a:path extrusionOk="0" h="399" w="6893">
                  <a:moveTo>
                    <a:pt x="268" y="0"/>
                  </a:moveTo>
                  <a:cubicBezTo>
                    <a:pt x="0" y="0"/>
                    <a:pt x="0" y="399"/>
                    <a:pt x="268" y="399"/>
                  </a:cubicBezTo>
                  <a:lnTo>
                    <a:pt x="6624" y="399"/>
                  </a:lnTo>
                  <a:cubicBezTo>
                    <a:pt x="6892" y="399"/>
                    <a:pt x="6892" y="0"/>
                    <a:pt x="66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5" name="Google Shape;8635;p30"/>
            <p:cNvSpPr/>
            <p:nvPr/>
          </p:nvSpPr>
          <p:spPr>
            <a:xfrm>
              <a:off x="3195048" y="1716300"/>
              <a:ext cx="180717" cy="10461"/>
            </a:xfrm>
            <a:custGeom>
              <a:rect b="b" l="l" r="r" t="t"/>
              <a:pathLst>
                <a:path extrusionOk="0" h="399" w="6893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6624" y="399"/>
                  </a:lnTo>
                  <a:cubicBezTo>
                    <a:pt x="6892" y="399"/>
                    <a:pt x="6892" y="1"/>
                    <a:pt x="66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36" name="Google Shape;8636;p30"/>
          <p:cNvGrpSpPr/>
          <p:nvPr/>
        </p:nvGrpSpPr>
        <p:grpSpPr>
          <a:xfrm>
            <a:off x="2674893" y="1316696"/>
            <a:ext cx="332254" cy="358393"/>
            <a:chOff x="2674893" y="1515946"/>
            <a:chExt cx="332254" cy="358393"/>
          </a:xfrm>
        </p:grpSpPr>
        <p:sp>
          <p:nvSpPr>
            <p:cNvPr id="8637" name="Google Shape;8637;p30"/>
            <p:cNvSpPr/>
            <p:nvPr/>
          </p:nvSpPr>
          <p:spPr>
            <a:xfrm>
              <a:off x="2968582" y="1811548"/>
              <a:ext cx="33349" cy="57469"/>
            </a:xfrm>
            <a:custGeom>
              <a:rect b="b" l="l" r="r" t="t"/>
              <a:pathLst>
                <a:path extrusionOk="0" h="2192" w="1272">
                  <a:moveTo>
                    <a:pt x="0" y="0"/>
                  </a:moveTo>
                  <a:lnTo>
                    <a:pt x="243" y="1847"/>
                  </a:lnTo>
                  <a:cubicBezTo>
                    <a:pt x="268" y="2043"/>
                    <a:pt x="439" y="2191"/>
                    <a:pt x="638" y="2191"/>
                  </a:cubicBezTo>
                  <a:cubicBezTo>
                    <a:pt x="833" y="2191"/>
                    <a:pt x="1004" y="2043"/>
                    <a:pt x="1029" y="1847"/>
                  </a:cubicBezTo>
                  <a:lnTo>
                    <a:pt x="1272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8" name="Google Shape;8638;p30"/>
            <p:cNvSpPr/>
            <p:nvPr/>
          </p:nvSpPr>
          <p:spPr>
            <a:xfrm>
              <a:off x="2985282" y="1811548"/>
              <a:ext cx="16648" cy="57469"/>
            </a:xfrm>
            <a:custGeom>
              <a:rect b="b" l="l" r="r" t="t"/>
              <a:pathLst>
                <a:path extrusionOk="0" h="2192" w="635">
                  <a:moveTo>
                    <a:pt x="1" y="0"/>
                  </a:moveTo>
                  <a:lnTo>
                    <a:pt x="1" y="2191"/>
                  </a:lnTo>
                  <a:cubicBezTo>
                    <a:pt x="196" y="2191"/>
                    <a:pt x="367" y="2043"/>
                    <a:pt x="392" y="1847"/>
                  </a:cubicBezTo>
                  <a:lnTo>
                    <a:pt x="635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9" name="Google Shape;8639;p30"/>
            <p:cNvSpPr/>
            <p:nvPr/>
          </p:nvSpPr>
          <p:spPr>
            <a:xfrm>
              <a:off x="2680215" y="1521268"/>
              <a:ext cx="257535" cy="347828"/>
            </a:xfrm>
            <a:custGeom>
              <a:rect b="b" l="l" r="r" t="t"/>
              <a:pathLst>
                <a:path extrusionOk="0" h="13267" w="9823">
                  <a:moveTo>
                    <a:pt x="2930" y="1"/>
                  </a:moveTo>
                  <a:lnTo>
                    <a:pt x="0" y="2931"/>
                  </a:lnTo>
                  <a:lnTo>
                    <a:pt x="0" y="13267"/>
                  </a:lnTo>
                  <a:lnTo>
                    <a:pt x="9822" y="13267"/>
                  </a:lnTo>
                  <a:lnTo>
                    <a:pt x="9822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0" name="Google Shape;8640;p30"/>
            <p:cNvSpPr/>
            <p:nvPr/>
          </p:nvSpPr>
          <p:spPr>
            <a:xfrm>
              <a:off x="2680215" y="1521268"/>
              <a:ext cx="89375" cy="89375"/>
            </a:xfrm>
            <a:custGeom>
              <a:rect b="b" l="l" r="r" t="t"/>
              <a:pathLst>
                <a:path extrusionOk="0" h="3409" w="3409">
                  <a:moveTo>
                    <a:pt x="2930" y="1"/>
                  </a:moveTo>
                  <a:lnTo>
                    <a:pt x="0" y="2931"/>
                  </a:lnTo>
                  <a:lnTo>
                    <a:pt x="0" y="3409"/>
                  </a:lnTo>
                  <a:lnTo>
                    <a:pt x="3191" y="3409"/>
                  </a:lnTo>
                  <a:cubicBezTo>
                    <a:pt x="3311" y="3409"/>
                    <a:pt x="3408" y="3311"/>
                    <a:pt x="3408" y="3191"/>
                  </a:cubicBezTo>
                  <a:lnTo>
                    <a:pt x="3408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1" name="Google Shape;8641;p30"/>
            <p:cNvSpPr/>
            <p:nvPr/>
          </p:nvSpPr>
          <p:spPr>
            <a:xfrm>
              <a:off x="2680215" y="1521268"/>
              <a:ext cx="257535" cy="347828"/>
            </a:xfrm>
            <a:custGeom>
              <a:rect b="b" l="l" r="r" t="t"/>
              <a:pathLst>
                <a:path extrusionOk="0" h="13267" w="9823">
                  <a:moveTo>
                    <a:pt x="8946" y="1"/>
                  </a:moveTo>
                  <a:lnTo>
                    <a:pt x="8946" y="12358"/>
                  </a:lnTo>
                  <a:lnTo>
                    <a:pt x="0" y="12358"/>
                  </a:lnTo>
                  <a:lnTo>
                    <a:pt x="0" y="13267"/>
                  </a:lnTo>
                  <a:lnTo>
                    <a:pt x="9822" y="13267"/>
                  </a:lnTo>
                  <a:lnTo>
                    <a:pt x="9822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2" name="Google Shape;8642;p30"/>
            <p:cNvSpPr/>
            <p:nvPr/>
          </p:nvSpPr>
          <p:spPr>
            <a:xfrm>
              <a:off x="2680215" y="1521268"/>
              <a:ext cx="76843" cy="76843"/>
            </a:xfrm>
            <a:custGeom>
              <a:rect b="b" l="l" r="r" t="t"/>
              <a:pathLst>
                <a:path extrusionOk="0" h="2931" w="2931">
                  <a:moveTo>
                    <a:pt x="2930" y="1"/>
                  </a:moveTo>
                  <a:lnTo>
                    <a:pt x="0" y="2931"/>
                  </a:lnTo>
                  <a:lnTo>
                    <a:pt x="2930" y="2931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3" name="Google Shape;8643;p30"/>
            <p:cNvSpPr/>
            <p:nvPr/>
          </p:nvSpPr>
          <p:spPr>
            <a:xfrm>
              <a:off x="2968582" y="1601310"/>
              <a:ext cx="33349" cy="222691"/>
            </a:xfrm>
            <a:custGeom>
              <a:rect b="b" l="l" r="r" t="t"/>
              <a:pathLst>
                <a:path extrusionOk="0" h="8494" w="1272">
                  <a:moveTo>
                    <a:pt x="0" y="1"/>
                  </a:moveTo>
                  <a:lnTo>
                    <a:pt x="0" y="8494"/>
                  </a:lnTo>
                  <a:lnTo>
                    <a:pt x="1272" y="8494"/>
                  </a:lnTo>
                  <a:lnTo>
                    <a:pt x="1272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4" name="Google Shape;8644;p30"/>
            <p:cNvSpPr/>
            <p:nvPr/>
          </p:nvSpPr>
          <p:spPr>
            <a:xfrm>
              <a:off x="2985282" y="1601310"/>
              <a:ext cx="16648" cy="222691"/>
            </a:xfrm>
            <a:custGeom>
              <a:rect b="b" l="l" r="r" t="t"/>
              <a:pathLst>
                <a:path extrusionOk="0" h="8494" w="635">
                  <a:moveTo>
                    <a:pt x="1" y="1"/>
                  </a:moveTo>
                  <a:lnTo>
                    <a:pt x="1" y="8494"/>
                  </a:lnTo>
                  <a:lnTo>
                    <a:pt x="635" y="8494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5" name="Google Shape;8645;p30"/>
            <p:cNvSpPr/>
            <p:nvPr/>
          </p:nvSpPr>
          <p:spPr>
            <a:xfrm>
              <a:off x="2968582" y="1569691"/>
              <a:ext cx="33349" cy="38776"/>
            </a:xfrm>
            <a:custGeom>
              <a:rect b="b" l="l" r="r" t="t"/>
              <a:pathLst>
                <a:path extrusionOk="0" h="1479" w="1272">
                  <a:moveTo>
                    <a:pt x="0" y="1"/>
                  </a:moveTo>
                  <a:lnTo>
                    <a:pt x="0" y="1478"/>
                  </a:lnTo>
                  <a:lnTo>
                    <a:pt x="1272" y="1478"/>
                  </a:lnTo>
                  <a:lnTo>
                    <a:pt x="127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6" name="Google Shape;8646;p30"/>
            <p:cNvSpPr/>
            <p:nvPr/>
          </p:nvSpPr>
          <p:spPr>
            <a:xfrm>
              <a:off x="2985282" y="1569691"/>
              <a:ext cx="16648" cy="38776"/>
            </a:xfrm>
            <a:custGeom>
              <a:rect b="b" l="l" r="r" t="t"/>
              <a:pathLst>
                <a:path extrusionOk="0" h="1479" w="635">
                  <a:moveTo>
                    <a:pt x="1" y="1"/>
                  </a:moveTo>
                  <a:lnTo>
                    <a:pt x="1" y="1478"/>
                  </a:lnTo>
                  <a:lnTo>
                    <a:pt x="635" y="1478"/>
                  </a:lnTo>
                  <a:lnTo>
                    <a:pt x="635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7" name="Google Shape;8647;p30"/>
            <p:cNvSpPr/>
            <p:nvPr/>
          </p:nvSpPr>
          <p:spPr>
            <a:xfrm>
              <a:off x="2968686" y="1521268"/>
              <a:ext cx="33244" cy="48450"/>
            </a:xfrm>
            <a:custGeom>
              <a:rect b="b" l="l" r="r" t="t"/>
              <a:pathLst>
                <a:path extrusionOk="0" h="1848" w="1268">
                  <a:moveTo>
                    <a:pt x="634" y="1"/>
                  </a:moveTo>
                  <a:cubicBezTo>
                    <a:pt x="283" y="1"/>
                    <a:pt x="0" y="283"/>
                    <a:pt x="0" y="634"/>
                  </a:cubicBezTo>
                  <a:lnTo>
                    <a:pt x="0" y="1848"/>
                  </a:lnTo>
                  <a:lnTo>
                    <a:pt x="1268" y="1848"/>
                  </a:lnTo>
                  <a:lnTo>
                    <a:pt x="1268" y="634"/>
                  </a:lnTo>
                  <a:cubicBezTo>
                    <a:pt x="1268" y="283"/>
                    <a:pt x="982" y="1"/>
                    <a:pt x="63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8" name="Google Shape;8648;p30"/>
            <p:cNvSpPr/>
            <p:nvPr/>
          </p:nvSpPr>
          <p:spPr>
            <a:xfrm>
              <a:off x="2985282" y="1521268"/>
              <a:ext cx="16648" cy="48450"/>
            </a:xfrm>
            <a:custGeom>
              <a:rect b="b" l="l" r="r" t="t"/>
              <a:pathLst>
                <a:path extrusionOk="0" h="1848" w="635">
                  <a:moveTo>
                    <a:pt x="1" y="1"/>
                  </a:moveTo>
                  <a:lnTo>
                    <a:pt x="1" y="1848"/>
                  </a:lnTo>
                  <a:lnTo>
                    <a:pt x="635" y="1848"/>
                  </a:lnTo>
                  <a:lnTo>
                    <a:pt x="635" y="634"/>
                  </a:lnTo>
                  <a:cubicBezTo>
                    <a:pt x="635" y="283"/>
                    <a:pt x="349" y="1"/>
                    <a:pt x="1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9" name="Google Shape;8649;p30"/>
            <p:cNvSpPr/>
            <p:nvPr/>
          </p:nvSpPr>
          <p:spPr>
            <a:xfrm>
              <a:off x="2674998" y="1515946"/>
              <a:ext cx="268074" cy="358393"/>
            </a:xfrm>
            <a:custGeom>
              <a:rect b="b" l="l" r="r" t="t"/>
              <a:pathLst>
                <a:path extrusionOk="0" h="13670" w="10225">
                  <a:moveTo>
                    <a:pt x="7059" y="1"/>
                  </a:moveTo>
                  <a:cubicBezTo>
                    <a:pt x="6791" y="1"/>
                    <a:pt x="6791" y="403"/>
                    <a:pt x="7059" y="403"/>
                  </a:cubicBezTo>
                  <a:lnTo>
                    <a:pt x="9819" y="403"/>
                  </a:lnTo>
                  <a:lnTo>
                    <a:pt x="9819" y="13267"/>
                  </a:lnTo>
                  <a:lnTo>
                    <a:pt x="399" y="13267"/>
                  </a:lnTo>
                  <a:lnTo>
                    <a:pt x="399" y="11688"/>
                  </a:lnTo>
                  <a:cubicBezTo>
                    <a:pt x="399" y="11554"/>
                    <a:pt x="299" y="11487"/>
                    <a:pt x="199" y="11487"/>
                  </a:cubicBezTo>
                  <a:cubicBezTo>
                    <a:pt x="100" y="11487"/>
                    <a:pt x="0" y="11554"/>
                    <a:pt x="0" y="11688"/>
                  </a:cubicBezTo>
                  <a:lnTo>
                    <a:pt x="0" y="13470"/>
                  </a:lnTo>
                  <a:cubicBezTo>
                    <a:pt x="0" y="13579"/>
                    <a:pt x="87" y="13669"/>
                    <a:pt x="199" y="13669"/>
                  </a:cubicBezTo>
                  <a:lnTo>
                    <a:pt x="10025" y="13669"/>
                  </a:lnTo>
                  <a:cubicBezTo>
                    <a:pt x="10134" y="13669"/>
                    <a:pt x="10224" y="13579"/>
                    <a:pt x="10224" y="13470"/>
                  </a:cubicBezTo>
                  <a:lnTo>
                    <a:pt x="10224" y="204"/>
                  </a:lnTo>
                  <a:cubicBezTo>
                    <a:pt x="10224" y="91"/>
                    <a:pt x="10134" y="1"/>
                    <a:pt x="100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0" name="Google Shape;8650;p30"/>
            <p:cNvSpPr/>
            <p:nvPr/>
          </p:nvSpPr>
          <p:spPr>
            <a:xfrm>
              <a:off x="2674893" y="1515946"/>
              <a:ext cx="171515" cy="290962"/>
            </a:xfrm>
            <a:custGeom>
              <a:rect b="b" l="l" r="r" t="t"/>
              <a:pathLst>
                <a:path extrusionOk="0" h="11098" w="6542">
                  <a:moveTo>
                    <a:pt x="2934" y="685"/>
                  </a:moveTo>
                  <a:lnTo>
                    <a:pt x="2934" y="2934"/>
                  </a:lnTo>
                  <a:lnTo>
                    <a:pt x="685" y="2934"/>
                  </a:lnTo>
                  <a:lnTo>
                    <a:pt x="2934" y="685"/>
                  </a:lnTo>
                  <a:close/>
                  <a:moveTo>
                    <a:pt x="3133" y="1"/>
                  </a:moveTo>
                  <a:cubicBezTo>
                    <a:pt x="2988" y="1"/>
                    <a:pt x="2844" y="211"/>
                    <a:pt x="2753" y="301"/>
                  </a:cubicBezTo>
                  <a:lnTo>
                    <a:pt x="124" y="2931"/>
                  </a:lnTo>
                  <a:cubicBezTo>
                    <a:pt x="66" y="2989"/>
                    <a:pt x="0" y="3043"/>
                    <a:pt x="0" y="3134"/>
                  </a:cubicBezTo>
                  <a:lnTo>
                    <a:pt x="0" y="10899"/>
                  </a:lnTo>
                  <a:cubicBezTo>
                    <a:pt x="0" y="11009"/>
                    <a:pt x="88" y="11098"/>
                    <a:pt x="197" y="11098"/>
                  </a:cubicBezTo>
                  <a:cubicBezTo>
                    <a:pt x="199" y="11098"/>
                    <a:pt x="201" y="11098"/>
                    <a:pt x="203" y="11098"/>
                  </a:cubicBezTo>
                  <a:cubicBezTo>
                    <a:pt x="316" y="11098"/>
                    <a:pt x="403" y="11011"/>
                    <a:pt x="403" y="10899"/>
                  </a:cubicBezTo>
                  <a:lnTo>
                    <a:pt x="403" y="3333"/>
                  </a:lnTo>
                  <a:lnTo>
                    <a:pt x="3133" y="3333"/>
                  </a:lnTo>
                  <a:cubicBezTo>
                    <a:pt x="3246" y="3333"/>
                    <a:pt x="3336" y="3246"/>
                    <a:pt x="3336" y="3134"/>
                  </a:cubicBezTo>
                  <a:lnTo>
                    <a:pt x="3336" y="403"/>
                  </a:lnTo>
                  <a:lnTo>
                    <a:pt x="6273" y="403"/>
                  </a:lnTo>
                  <a:cubicBezTo>
                    <a:pt x="6541" y="403"/>
                    <a:pt x="6541" y="1"/>
                    <a:pt x="6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1" name="Google Shape;8651;p30"/>
            <p:cNvSpPr/>
            <p:nvPr/>
          </p:nvSpPr>
          <p:spPr>
            <a:xfrm>
              <a:off x="2729006" y="1758169"/>
              <a:ext cx="159927" cy="10566"/>
            </a:xfrm>
            <a:custGeom>
              <a:rect b="b" l="l" r="r" t="t"/>
              <a:pathLst>
                <a:path extrusionOk="0" h="403" w="6100">
                  <a:moveTo>
                    <a:pt x="265" y="1"/>
                  </a:moveTo>
                  <a:cubicBezTo>
                    <a:pt x="1" y="1"/>
                    <a:pt x="1" y="403"/>
                    <a:pt x="265" y="403"/>
                  </a:cubicBezTo>
                  <a:lnTo>
                    <a:pt x="5835" y="403"/>
                  </a:lnTo>
                  <a:cubicBezTo>
                    <a:pt x="6100" y="403"/>
                    <a:pt x="6100" y="1"/>
                    <a:pt x="5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2" name="Google Shape;8652;p30"/>
            <p:cNvSpPr/>
            <p:nvPr/>
          </p:nvSpPr>
          <p:spPr>
            <a:xfrm>
              <a:off x="2801943" y="1822271"/>
              <a:ext cx="86990" cy="10461"/>
            </a:xfrm>
            <a:custGeom>
              <a:rect b="b" l="l" r="r" t="t"/>
              <a:pathLst>
                <a:path extrusionOk="0" h="399" w="3318">
                  <a:moveTo>
                    <a:pt x="3057" y="0"/>
                  </a:moveTo>
                  <a:cubicBezTo>
                    <a:pt x="3056" y="0"/>
                    <a:pt x="3055" y="0"/>
                    <a:pt x="3053" y="0"/>
                  </a:cubicBezTo>
                  <a:lnTo>
                    <a:pt x="268" y="0"/>
                  </a:lnTo>
                  <a:cubicBezTo>
                    <a:pt x="0" y="0"/>
                    <a:pt x="0" y="399"/>
                    <a:pt x="268" y="399"/>
                  </a:cubicBezTo>
                  <a:lnTo>
                    <a:pt x="3053" y="399"/>
                  </a:lnTo>
                  <a:cubicBezTo>
                    <a:pt x="3317" y="399"/>
                    <a:pt x="3318" y="0"/>
                    <a:pt x="30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3" name="Google Shape;8653;p30"/>
            <p:cNvSpPr/>
            <p:nvPr/>
          </p:nvSpPr>
          <p:spPr>
            <a:xfrm>
              <a:off x="2729006" y="1731584"/>
              <a:ext cx="159927" cy="10566"/>
            </a:xfrm>
            <a:custGeom>
              <a:rect b="b" l="l" r="r" t="t"/>
              <a:pathLst>
                <a:path extrusionOk="0" h="403" w="6100">
                  <a:moveTo>
                    <a:pt x="265" y="1"/>
                  </a:moveTo>
                  <a:cubicBezTo>
                    <a:pt x="1" y="1"/>
                    <a:pt x="1" y="403"/>
                    <a:pt x="265" y="403"/>
                  </a:cubicBezTo>
                  <a:lnTo>
                    <a:pt x="5835" y="403"/>
                  </a:lnTo>
                  <a:cubicBezTo>
                    <a:pt x="6100" y="403"/>
                    <a:pt x="6100" y="1"/>
                    <a:pt x="5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4" name="Google Shape;8654;p30"/>
            <p:cNvSpPr/>
            <p:nvPr/>
          </p:nvSpPr>
          <p:spPr>
            <a:xfrm>
              <a:off x="2729006" y="1705000"/>
              <a:ext cx="159927" cy="10487"/>
            </a:xfrm>
            <a:custGeom>
              <a:rect b="b" l="l" r="r" t="t"/>
              <a:pathLst>
                <a:path extrusionOk="0" h="400" w="6100">
                  <a:moveTo>
                    <a:pt x="265" y="1"/>
                  </a:moveTo>
                  <a:cubicBezTo>
                    <a:pt x="1" y="1"/>
                    <a:pt x="1" y="399"/>
                    <a:pt x="265" y="399"/>
                  </a:cubicBezTo>
                  <a:lnTo>
                    <a:pt x="5835" y="399"/>
                  </a:lnTo>
                  <a:cubicBezTo>
                    <a:pt x="6100" y="399"/>
                    <a:pt x="6100" y="1"/>
                    <a:pt x="5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5" name="Google Shape;8655;p30"/>
            <p:cNvSpPr/>
            <p:nvPr/>
          </p:nvSpPr>
          <p:spPr>
            <a:xfrm>
              <a:off x="2729006" y="1678415"/>
              <a:ext cx="159927" cy="10461"/>
            </a:xfrm>
            <a:custGeom>
              <a:rect b="b" l="l" r="r" t="t"/>
              <a:pathLst>
                <a:path extrusionOk="0" h="399" w="6100">
                  <a:moveTo>
                    <a:pt x="5839" y="1"/>
                  </a:moveTo>
                  <a:cubicBezTo>
                    <a:pt x="5838" y="1"/>
                    <a:pt x="5837" y="1"/>
                    <a:pt x="5835" y="1"/>
                  </a:cubicBezTo>
                  <a:lnTo>
                    <a:pt x="265" y="1"/>
                  </a:lnTo>
                  <a:cubicBezTo>
                    <a:pt x="1" y="1"/>
                    <a:pt x="1" y="399"/>
                    <a:pt x="265" y="399"/>
                  </a:cubicBezTo>
                  <a:lnTo>
                    <a:pt x="5835" y="399"/>
                  </a:lnTo>
                  <a:cubicBezTo>
                    <a:pt x="6099" y="399"/>
                    <a:pt x="6100" y="1"/>
                    <a:pt x="58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6" name="Google Shape;8656;p30"/>
            <p:cNvSpPr/>
            <p:nvPr/>
          </p:nvSpPr>
          <p:spPr>
            <a:xfrm>
              <a:off x="2791404" y="1599894"/>
              <a:ext cx="35158" cy="62686"/>
            </a:xfrm>
            <a:custGeom>
              <a:rect b="b" l="l" r="r" t="t"/>
              <a:pathLst>
                <a:path extrusionOk="0" h="2391" w="1341">
                  <a:moveTo>
                    <a:pt x="290" y="0"/>
                  </a:moveTo>
                  <a:cubicBezTo>
                    <a:pt x="22" y="0"/>
                    <a:pt x="22" y="402"/>
                    <a:pt x="290" y="402"/>
                  </a:cubicBezTo>
                  <a:lnTo>
                    <a:pt x="468" y="402"/>
                  </a:lnTo>
                  <a:lnTo>
                    <a:pt x="468" y="1989"/>
                  </a:lnTo>
                  <a:lnTo>
                    <a:pt x="268" y="1989"/>
                  </a:lnTo>
                  <a:cubicBezTo>
                    <a:pt x="0" y="1989"/>
                    <a:pt x="0" y="2391"/>
                    <a:pt x="268" y="2391"/>
                  </a:cubicBezTo>
                  <a:lnTo>
                    <a:pt x="1072" y="2391"/>
                  </a:lnTo>
                  <a:cubicBezTo>
                    <a:pt x="1340" y="2391"/>
                    <a:pt x="1340" y="1989"/>
                    <a:pt x="1072" y="1989"/>
                  </a:cubicBezTo>
                  <a:lnTo>
                    <a:pt x="866" y="1989"/>
                  </a:lnTo>
                  <a:lnTo>
                    <a:pt x="866" y="200"/>
                  </a:lnTo>
                  <a:cubicBezTo>
                    <a:pt x="866" y="91"/>
                    <a:pt x="775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7" name="Google Shape;8657;p30"/>
            <p:cNvSpPr/>
            <p:nvPr/>
          </p:nvSpPr>
          <p:spPr>
            <a:xfrm>
              <a:off x="2797670" y="1580205"/>
              <a:ext cx="19191" cy="16491"/>
            </a:xfrm>
            <a:custGeom>
              <a:rect b="b" l="l" r="r" t="t"/>
              <a:pathLst>
                <a:path extrusionOk="0" h="629" w="732">
                  <a:moveTo>
                    <a:pt x="316" y="1"/>
                  </a:moveTo>
                  <a:cubicBezTo>
                    <a:pt x="154" y="1"/>
                    <a:pt x="0" y="125"/>
                    <a:pt x="0" y="313"/>
                  </a:cubicBezTo>
                  <a:cubicBezTo>
                    <a:pt x="0" y="487"/>
                    <a:pt x="142" y="628"/>
                    <a:pt x="315" y="628"/>
                  </a:cubicBezTo>
                  <a:cubicBezTo>
                    <a:pt x="594" y="628"/>
                    <a:pt x="732" y="291"/>
                    <a:pt x="536" y="92"/>
                  </a:cubicBezTo>
                  <a:cubicBezTo>
                    <a:pt x="472" y="29"/>
                    <a:pt x="393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8" name="Google Shape;8658;p30"/>
            <p:cNvSpPr/>
            <p:nvPr/>
          </p:nvSpPr>
          <p:spPr>
            <a:xfrm>
              <a:off x="2963364" y="1515946"/>
              <a:ext cx="43783" cy="358393"/>
            </a:xfrm>
            <a:custGeom>
              <a:rect b="b" l="l" r="r" t="t"/>
              <a:pathLst>
                <a:path extrusionOk="0" h="13670" w="1670">
                  <a:moveTo>
                    <a:pt x="837" y="388"/>
                  </a:moveTo>
                  <a:cubicBezTo>
                    <a:pt x="1083" y="388"/>
                    <a:pt x="1279" y="591"/>
                    <a:pt x="1271" y="837"/>
                  </a:cubicBezTo>
                  <a:lnTo>
                    <a:pt x="1271" y="1851"/>
                  </a:lnTo>
                  <a:lnTo>
                    <a:pt x="402" y="1851"/>
                  </a:lnTo>
                  <a:lnTo>
                    <a:pt x="402" y="837"/>
                  </a:lnTo>
                  <a:cubicBezTo>
                    <a:pt x="395" y="591"/>
                    <a:pt x="591" y="388"/>
                    <a:pt x="837" y="388"/>
                  </a:cubicBezTo>
                  <a:close/>
                  <a:moveTo>
                    <a:pt x="1271" y="2250"/>
                  </a:moveTo>
                  <a:lnTo>
                    <a:pt x="1271" y="3058"/>
                  </a:lnTo>
                  <a:lnTo>
                    <a:pt x="402" y="3058"/>
                  </a:lnTo>
                  <a:lnTo>
                    <a:pt x="402" y="2250"/>
                  </a:lnTo>
                  <a:close/>
                  <a:moveTo>
                    <a:pt x="1181" y="11949"/>
                  </a:moveTo>
                  <a:lnTo>
                    <a:pt x="1032" y="13097"/>
                  </a:lnTo>
                  <a:cubicBezTo>
                    <a:pt x="1018" y="13192"/>
                    <a:pt x="938" y="13267"/>
                    <a:pt x="844" y="13267"/>
                  </a:cubicBezTo>
                  <a:cubicBezTo>
                    <a:pt x="841" y="13267"/>
                    <a:pt x="839" y="13267"/>
                    <a:pt x="837" y="13267"/>
                  </a:cubicBezTo>
                  <a:cubicBezTo>
                    <a:pt x="739" y="13267"/>
                    <a:pt x="656" y="13195"/>
                    <a:pt x="645" y="13097"/>
                  </a:cubicBezTo>
                  <a:lnTo>
                    <a:pt x="493" y="11949"/>
                  </a:lnTo>
                  <a:close/>
                  <a:moveTo>
                    <a:pt x="837" y="1"/>
                  </a:moveTo>
                  <a:cubicBezTo>
                    <a:pt x="373" y="1"/>
                    <a:pt x="0" y="374"/>
                    <a:pt x="0" y="837"/>
                  </a:cubicBezTo>
                  <a:lnTo>
                    <a:pt x="0" y="3532"/>
                  </a:lnTo>
                  <a:lnTo>
                    <a:pt x="0" y="5987"/>
                  </a:lnTo>
                  <a:cubicBezTo>
                    <a:pt x="0" y="6120"/>
                    <a:pt x="101" y="6186"/>
                    <a:pt x="201" y="6186"/>
                  </a:cubicBezTo>
                  <a:cubicBezTo>
                    <a:pt x="302" y="6186"/>
                    <a:pt x="402" y="6120"/>
                    <a:pt x="402" y="5987"/>
                  </a:cubicBezTo>
                  <a:lnTo>
                    <a:pt x="402" y="3460"/>
                  </a:lnTo>
                  <a:lnTo>
                    <a:pt x="1271" y="3460"/>
                  </a:lnTo>
                  <a:lnTo>
                    <a:pt x="1271" y="11550"/>
                  </a:lnTo>
                  <a:lnTo>
                    <a:pt x="402" y="11550"/>
                  </a:lnTo>
                  <a:lnTo>
                    <a:pt x="402" y="6777"/>
                  </a:lnTo>
                  <a:cubicBezTo>
                    <a:pt x="402" y="6643"/>
                    <a:pt x="302" y="6576"/>
                    <a:pt x="201" y="6576"/>
                  </a:cubicBezTo>
                  <a:cubicBezTo>
                    <a:pt x="101" y="6576"/>
                    <a:pt x="0" y="6643"/>
                    <a:pt x="0" y="6777"/>
                  </a:cubicBezTo>
                  <a:lnTo>
                    <a:pt x="0" y="11750"/>
                  </a:lnTo>
                  <a:cubicBezTo>
                    <a:pt x="0" y="11815"/>
                    <a:pt x="29" y="11873"/>
                    <a:pt x="84" y="11913"/>
                  </a:cubicBezTo>
                  <a:lnTo>
                    <a:pt x="243" y="13151"/>
                  </a:lnTo>
                  <a:cubicBezTo>
                    <a:pt x="283" y="13448"/>
                    <a:pt x="536" y="13669"/>
                    <a:pt x="837" y="13669"/>
                  </a:cubicBezTo>
                  <a:cubicBezTo>
                    <a:pt x="1134" y="13669"/>
                    <a:pt x="1387" y="13448"/>
                    <a:pt x="1427" y="13151"/>
                  </a:cubicBezTo>
                  <a:lnTo>
                    <a:pt x="1590" y="11909"/>
                  </a:lnTo>
                  <a:cubicBezTo>
                    <a:pt x="1641" y="11873"/>
                    <a:pt x="1670" y="11815"/>
                    <a:pt x="1670" y="11750"/>
                  </a:cubicBezTo>
                  <a:lnTo>
                    <a:pt x="1670" y="3532"/>
                  </a:lnTo>
                  <a:lnTo>
                    <a:pt x="1670" y="837"/>
                  </a:lnTo>
                  <a:cubicBezTo>
                    <a:pt x="1670" y="374"/>
                    <a:pt x="1297" y="1"/>
                    <a:pt x="8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59" name="Google Shape;8659;p30"/>
          <p:cNvGrpSpPr/>
          <p:nvPr/>
        </p:nvGrpSpPr>
        <p:grpSpPr>
          <a:xfrm>
            <a:off x="1753768" y="2239263"/>
            <a:ext cx="358839" cy="358419"/>
            <a:chOff x="1753768" y="2438513"/>
            <a:chExt cx="358839" cy="358419"/>
          </a:xfrm>
        </p:grpSpPr>
        <p:sp>
          <p:nvSpPr>
            <p:cNvPr id="8660" name="Google Shape;8660;p30"/>
            <p:cNvSpPr/>
            <p:nvPr/>
          </p:nvSpPr>
          <p:spPr>
            <a:xfrm>
              <a:off x="1873870" y="2524061"/>
              <a:ext cx="55660" cy="62319"/>
            </a:xfrm>
            <a:custGeom>
              <a:rect b="b" l="l" r="r" t="t"/>
              <a:pathLst>
                <a:path extrusionOk="0" h="2377" w="2123">
                  <a:moveTo>
                    <a:pt x="1152" y="1"/>
                  </a:moveTo>
                  <a:lnTo>
                    <a:pt x="316" y="837"/>
                  </a:lnTo>
                  <a:cubicBezTo>
                    <a:pt x="1" y="1152"/>
                    <a:pt x="1" y="1663"/>
                    <a:pt x="316" y="1978"/>
                  </a:cubicBezTo>
                  <a:lnTo>
                    <a:pt x="714" y="2376"/>
                  </a:lnTo>
                  <a:lnTo>
                    <a:pt x="2123" y="971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1" name="Google Shape;8661;p30"/>
            <p:cNvSpPr/>
            <p:nvPr/>
          </p:nvSpPr>
          <p:spPr>
            <a:xfrm>
              <a:off x="1822588" y="2443835"/>
              <a:ext cx="284801" cy="274130"/>
            </a:xfrm>
            <a:custGeom>
              <a:rect b="b" l="l" r="r" t="t"/>
              <a:pathLst>
                <a:path extrusionOk="0" h="10456" w="10863">
                  <a:moveTo>
                    <a:pt x="2366" y="0"/>
                  </a:moveTo>
                  <a:cubicBezTo>
                    <a:pt x="2073" y="0"/>
                    <a:pt x="1786" y="69"/>
                    <a:pt x="1526" y="196"/>
                  </a:cubicBezTo>
                  <a:lnTo>
                    <a:pt x="2830" y="1500"/>
                  </a:lnTo>
                  <a:cubicBezTo>
                    <a:pt x="2895" y="1565"/>
                    <a:pt x="2945" y="1644"/>
                    <a:pt x="2978" y="1731"/>
                  </a:cubicBezTo>
                  <a:cubicBezTo>
                    <a:pt x="3137" y="2159"/>
                    <a:pt x="2822" y="2611"/>
                    <a:pt x="2366" y="2611"/>
                  </a:cubicBezTo>
                  <a:cubicBezTo>
                    <a:pt x="2286" y="2611"/>
                    <a:pt x="2210" y="2597"/>
                    <a:pt x="2138" y="2568"/>
                  </a:cubicBezTo>
                  <a:cubicBezTo>
                    <a:pt x="2051" y="2535"/>
                    <a:pt x="1971" y="2485"/>
                    <a:pt x="1906" y="2419"/>
                  </a:cubicBezTo>
                  <a:lnTo>
                    <a:pt x="602" y="1119"/>
                  </a:lnTo>
                  <a:lnTo>
                    <a:pt x="602" y="1119"/>
                  </a:lnTo>
                  <a:cubicBezTo>
                    <a:pt x="1" y="2365"/>
                    <a:pt x="852" y="3821"/>
                    <a:pt x="2236" y="3908"/>
                  </a:cubicBezTo>
                  <a:lnTo>
                    <a:pt x="2366" y="3919"/>
                  </a:lnTo>
                  <a:cubicBezTo>
                    <a:pt x="2558" y="3919"/>
                    <a:pt x="2750" y="3890"/>
                    <a:pt x="2935" y="3828"/>
                  </a:cubicBezTo>
                  <a:cubicBezTo>
                    <a:pt x="2974" y="3817"/>
                    <a:pt x="3011" y="3807"/>
                    <a:pt x="3047" y="3792"/>
                  </a:cubicBezTo>
                  <a:lnTo>
                    <a:pt x="7071" y="7816"/>
                  </a:lnTo>
                  <a:cubicBezTo>
                    <a:pt x="7056" y="7852"/>
                    <a:pt x="7042" y="7888"/>
                    <a:pt x="7031" y="7924"/>
                  </a:cubicBezTo>
                  <a:cubicBezTo>
                    <a:pt x="6973" y="8109"/>
                    <a:pt x="6940" y="8301"/>
                    <a:pt x="6940" y="8497"/>
                  </a:cubicBezTo>
                  <a:lnTo>
                    <a:pt x="6955" y="8627"/>
                  </a:lnTo>
                  <a:cubicBezTo>
                    <a:pt x="7019" y="9700"/>
                    <a:pt x="7917" y="10456"/>
                    <a:pt x="8898" y="10456"/>
                  </a:cubicBezTo>
                  <a:cubicBezTo>
                    <a:pt x="9179" y="10456"/>
                    <a:pt x="9466" y="10394"/>
                    <a:pt x="9743" y="10260"/>
                  </a:cubicBezTo>
                  <a:lnTo>
                    <a:pt x="8440" y="8960"/>
                  </a:lnTo>
                  <a:cubicBezTo>
                    <a:pt x="8374" y="8895"/>
                    <a:pt x="8324" y="8815"/>
                    <a:pt x="8295" y="8725"/>
                  </a:cubicBezTo>
                  <a:cubicBezTo>
                    <a:pt x="8132" y="8301"/>
                    <a:pt x="8447" y="7845"/>
                    <a:pt x="8900" y="7845"/>
                  </a:cubicBezTo>
                  <a:cubicBezTo>
                    <a:pt x="8979" y="7845"/>
                    <a:pt x="9055" y="7859"/>
                    <a:pt x="9128" y="7892"/>
                  </a:cubicBezTo>
                  <a:cubicBezTo>
                    <a:pt x="9215" y="7921"/>
                    <a:pt x="9294" y="7972"/>
                    <a:pt x="9363" y="8037"/>
                  </a:cubicBezTo>
                  <a:lnTo>
                    <a:pt x="10663" y="9341"/>
                  </a:lnTo>
                  <a:cubicBezTo>
                    <a:pt x="10794" y="9080"/>
                    <a:pt x="10862" y="8794"/>
                    <a:pt x="10862" y="8500"/>
                  </a:cubicBezTo>
                  <a:cubicBezTo>
                    <a:pt x="10859" y="7472"/>
                    <a:pt x="10062" y="6617"/>
                    <a:pt x="9034" y="6552"/>
                  </a:cubicBezTo>
                  <a:lnTo>
                    <a:pt x="8900" y="6537"/>
                  </a:lnTo>
                  <a:cubicBezTo>
                    <a:pt x="8704" y="6541"/>
                    <a:pt x="8516" y="6570"/>
                    <a:pt x="8331" y="6628"/>
                  </a:cubicBezTo>
                  <a:cubicBezTo>
                    <a:pt x="8295" y="6639"/>
                    <a:pt x="8258" y="6653"/>
                    <a:pt x="8222" y="6664"/>
                  </a:cubicBezTo>
                  <a:lnTo>
                    <a:pt x="4202" y="2640"/>
                  </a:lnTo>
                  <a:cubicBezTo>
                    <a:pt x="4213" y="2604"/>
                    <a:pt x="4227" y="2568"/>
                    <a:pt x="4238" y="2532"/>
                  </a:cubicBezTo>
                  <a:cubicBezTo>
                    <a:pt x="4296" y="2347"/>
                    <a:pt x="4325" y="2155"/>
                    <a:pt x="4329" y="1963"/>
                  </a:cubicBezTo>
                  <a:lnTo>
                    <a:pt x="4314" y="1829"/>
                  </a:lnTo>
                  <a:cubicBezTo>
                    <a:pt x="4249" y="801"/>
                    <a:pt x="3394" y="0"/>
                    <a:pt x="2366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2" name="Google Shape;8662;p30"/>
            <p:cNvSpPr/>
            <p:nvPr/>
          </p:nvSpPr>
          <p:spPr>
            <a:xfrm>
              <a:off x="1899511" y="2510192"/>
              <a:ext cx="141601" cy="141522"/>
            </a:xfrm>
            <a:custGeom>
              <a:rect b="b" l="l" r="r" t="t"/>
              <a:pathLst>
                <a:path extrusionOk="0" h="5398" w="5401">
                  <a:moveTo>
                    <a:pt x="1304" y="1"/>
                  </a:moveTo>
                  <a:lnTo>
                    <a:pt x="1" y="1305"/>
                  </a:lnTo>
                  <a:cubicBezTo>
                    <a:pt x="37" y="1290"/>
                    <a:pt x="73" y="1279"/>
                    <a:pt x="109" y="1265"/>
                  </a:cubicBezTo>
                  <a:lnTo>
                    <a:pt x="4133" y="5288"/>
                  </a:lnTo>
                  <a:cubicBezTo>
                    <a:pt x="4122" y="5325"/>
                    <a:pt x="4108" y="5361"/>
                    <a:pt x="4097" y="5397"/>
                  </a:cubicBezTo>
                  <a:lnTo>
                    <a:pt x="5401" y="4097"/>
                  </a:lnTo>
                  <a:lnTo>
                    <a:pt x="5401" y="4097"/>
                  </a:lnTo>
                  <a:cubicBezTo>
                    <a:pt x="5361" y="4108"/>
                    <a:pt x="5324" y="4119"/>
                    <a:pt x="5292" y="4133"/>
                  </a:cubicBezTo>
                  <a:lnTo>
                    <a:pt x="1265" y="109"/>
                  </a:lnTo>
                  <a:cubicBezTo>
                    <a:pt x="1279" y="73"/>
                    <a:pt x="1290" y="37"/>
                    <a:pt x="130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3" name="Google Shape;8663;p30"/>
            <p:cNvSpPr/>
            <p:nvPr/>
          </p:nvSpPr>
          <p:spPr>
            <a:xfrm>
              <a:off x="1797053" y="2519447"/>
              <a:ext cx="236167" cy="237373"/>
            </a:xfrm>
            <a:custGeom>
              <a:rect b="b" l="l" r="r" t="t"/>
              <a:pathLst>
                <a:path extrusionOk="0" h="9054" w="9008">
                  <a:moveTo>
                    <a:pt x="5846" y="1"/>
                  </a:moveTo>
                  <a:cubicBezTo>
                    <a:pt x="5699" y="1"/>
                    <a:pt x="5553" y="57"/>
                    <a:pt x="5441" y="169"/>
                  </a:cubicBezTo>
                  <a:lnTo>
                    <a:pt x="2742" y="2867"/>
                  </a:lnTo>
                  <a:cubicBezTo>
                    <a:pt x="2463" y="3146"/>
                    <a:pt x="2463" y="3599"/>
                    <a:pt x="2742" y="3882"/>
                  </a:cubicBezTo>
                  <a:lnTo>
                    <a:pt x="2847" y="3983"/>
                  </a:lnTo>
                  <a:lnTo>
                    <a:pt x="1" y="6830"/>
                  </a:lnTo>
                  <a:lnTo>
                    <a:pt x="2228" y="9053"/>
                  </a:lnTo>
                  <a:lnTo>
                    <a:pt x="5071" y="6210"/>
                  </a:lnTo>
                  <a:cubicBezTo>
                    <a:pt x="5212" y="6350"/>
                    <a:pt x="5396" y="6419"/>
                    <a:pt x="5580" y="6419"/>
                  </a:cubicBezTo>
                  <a:cubicBezTo>
                    <a:pt x="5764" y="6419"/>
                    <a:pt x="5948" y="6350"/>
                    <a:pt x="6089" y="6210"/>
                  </a:cubicBezTo>
                  <a:lnTo>
                    <a:pt x="8783" y="3516"/>
                  </a:lnTo>
                  <a:cubicBezTo>
                    <a:pt x="9008" y="3291"/>
                    <a:pt x="9008" y="2925"/>
                    <a:pt x="8783" y="2701"/>
                  </a:cubicBezTo>
                  <a:lnTo>
                    <a:pt x="8758" y="2675"/>
                  </a:lnTo>
                  <a:cubicBezTo>
                    <a:pt x="8646" y="2565"/>
                    <a:pt x="8499" y="2510"/>
                    <a:pt x="8352" y="2510"/>
                  </a:cubicBezTo>
                  <a:cubicBezTo>
                    <a:pt x="8206" y="2510"/>
                    <a:pt x="8059" y="2565"/>
                    <a:pt x="7947" y="2675"/>
                  </a:cubicBezTo>
                  <a:cubicBezTo>
                    <a:pt x="8171" y="2455"/>
                    <a:pt x="8171" y="2092"/>
                    <a:pt x="7947" y="1868"/>
                  </a:cubicBezTo>
                  <a:lnTo>
                    <a:pt x="7921" y="1842"/>
                  </a:lnTo>
                  <a:cubicBezTo>
                    <a:pt x="7809" y="1730"/>
                    <a:pt x="7662" y="1674"/>
                    <a:pt x="7516" y="1674"/>
                  </a:cubicBezTo>
                  <a:cubicBezTo>
                    <a:pt x="7369" y="1674"/>
                    <a:pt x="7222" y="1730"/>
                    <a:pt x="7110" y="1842"/>
                  </a:cubicBezTo>
                  <a:cubicBezTo>
                    <a:pt x="7335" y="1618"/>
                    <a:pt x="7335" y="1256"/>
                    <a:pt x="7110" y="1031"/>
                  </a:cubicBezTo>
                  <a:lnTo>
                    <a:pt x="7085" y="1006"/>
                  </a:lnTo>
                  <a:cubicBezTo>
                    <a:pt x="6974" y="894"/>
                    <a:pt x="6828" y="837"/>
                    <a:pt x="6681" y="837"/>
                  </a:cubicBezTo>
                  <a:cubicBezTo>
                    <a:pt x="6534" y="837"/>
                    <a:pt x="6388" y="894"/>
                    <a:pt x="6277" y="1006"/>
                  </a:cubicBezTo>
                  <a:cubicBezTo>
                    <a:pt x="6498" y="781"/>
                    <a:pt x="6498" y="419"/>
                    <a:pt x="6277" y="195"/>
                  </a:cubicBezTo>
                  <a:lnTo>
                    <a:pt x="6252" y="169"/>
                  </a:lnTo>
                  <a:cubicBezTo>
                    <a:pt x="6140" y="57"/>
                    <a:pt x="5993" y="1"/>
                    <a:pt x="5846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4" name="Google Shape;8664;p30"/>
            <p:cNvSpPr/>
            <p:nvPr/>
          </p:nvSpPr>
          <p:spPr>
            <a:xfrm>
              <a:off x="1815012" y="2636377"/>
              <a:ext cx="102563" cy="102589"/>
            </a:xfrm>
            <a:custGeom>
              <a:rect b="b" l="l" r="r" t="t"/>
              <a:pathLst>
                <a:path extrusionOk="0" h="3913" w="3912">
                  <a:moveTo>
                    <a:pt x="1684" y="1"/>
                  </a:moveTo>
                  <a:lnTo>
                    <a:pt x="0" y="1685"/>
                  </a:lnTo>
                  <a:lnTo>
                    <a:pt x="2228" y="3912"/>
                  </a:lnTo>
                  <a:lnTo>
                    <a:pt x="3912" y="2228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5" name="Google Shape;8665;p30"/>
            <p:cNvSpPr/>
            <p:nvPr/>
          </p:nvSpPr>
          <p:spPr>
            <a:xfrm>
              <a:off x="1802191" y="2635144"/>
              <a:ext cx="113863" cy="113967"/>
            </a:xfrm>
            <a:custGeom>
              <a:rect b="b" l="l" r="r" t="t"/>
              <a:pathLst>
                <a:path extrusionOk="0" h="4347" w="4343">
                  <a:moveTo>
                    <a:pt x="1076" y="1"/>
                  </a:moveTo>
                  <a:lnTo>
                    <a:pt x="0" y="1077"/>
                  </a:lnTo>
                  <a:lnTo>
                    <a:pt x="3267" y="4347"/>
                  </a:lnTo>
                  <a:lnTo>
                    <a:pt x="4343" y="3268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6" name="Google Shape;8666;p30"/>
            <p:cNvSpPr/>
            <p:nvPr/>
          </p:nvSpPr>
          <p:spPr>
            <a:xfrm>
              <a:off x="1759562" y="2659264"/>
              <a:ext cx="132372" cy="132398"/>
            </a:xfrm>
            <a:custGeom>
              <a:rect b="b" l="l" r="r" t="t"/>
              <a:pathLst>
                <a:path extrusionOk="0" h="5050" w="5049">
                  <a:moveTo>
                    <a:pt x="1782" y="1"/>
                  </a:moveTo>
                  <a:lnTo>
                    <a:pt x="0" y="1783"/>
                  </a:lnTo>
                  <a:lnTo>
                    <a:pt x="3267" y="5049"/>
                  </a:lnTo>
                  <a:lnTo>
                    <a:pt x="5049" y="3268"/>
                  </a:lnTo>
                  <a:lnTo>
                    <a:pt x="178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7" name="Google Shape;8667;p30"/>
            <p:cNvSpPr/>
            <p:nvPr/>
          </p:nvSpPr>
          <p:spPr>
            <a:xfrm>
              <a:off x="1759562" y="2686347"/>
              <a:ext cx="105316" cy="105316"/>
            </a:xfrm>
            <a:custGeom>
              <a:rect b="b" l="l" r="r" t="t"/>
              <a:pathLst>
                <a:path extrusionOk="0" h="4017" w="4017">
                  <a:moveTo>
                    <a:pt x="750" y="0"/>
                  </a:moveTo>
                  <a:lnTo>
                    <a:pt x="0" y="750"/>
                  </a:lnTo>
                  <a:lnTo>
                    <a:pt x="3267" y="4016"/>
                  </a:lnTo>
                  <a:lnTo>
                    <a:pt x="4017" y="3267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8" name="Google Shape;8668;p30"/>
            <p:cNvSpPr/>
            <p:nvPr/>
          </p:nvSpPr>
          <p:spPr>
            <a:xfrm>
              <a:off x="1753768" y="2438513"/>
              <a:ext cx="358839" cy="358419"/>
            </a:xfrm>
            <a:custGeom>
              <a:rect b="b" l="l" r="r" t="t"/>
              <a:pathLst>
                <a:path extrusionOk="0" h="13671" w="13687">
                  <a:moveTo>
                    <a:pt x="5614" y="4230"/>
                  </a:moveTo>
                  <a:lnTo>
                    <a:pt x="5726" y="4339"/>
                  </a:lnTo>
                  <a:lnTo>
                    <a:pt x="5002" y="5063"/>
                  </a:lnTo>
                  <a:cubicBezTo>
                    <a:pt x="4824" y="4853"/>
                    <a:pt x="4813" y="4553"/>
                    <a:pt x="4969" y="4328"/>
                  </a:cubicBezTo>
                  <a:lnTo>
                    <a:pt x="4987" y="4328"/>
                  </a:lnTo>
                  <a:cubicBezTo>
                    <a:pt x="5201" y="4325"/>
                    <a:pt x="5411" y="4292"/>
                    <a:pt x="5614" y="4230"/>
                  </a:cubicBezTo>
                  <a:close/>
                  <a:moveTo>
                    <a:pt x="10510" y="6809"/>
                  </a:moveTo>
                  <a:lnTo>
                    <a:pt x="10706" y="7008"/>
                  </a:lnTo>
                  <a:cubicBezTo>
                    <a:pt x="10743" y="7045"/>
                    <a:pt x="10793" y="7066"/>
                    <a:pt x="10845" y="7066"/>
                  </a:cubicBezTo>
                  <a:cubicBezTo>
                    <a:pt x="10869" y="7066"/>
                    <a:pt x="10893" y="7061"/>
                    <a:pt x="10916" y="7052"/>
                  </a:cubicBezTo>
                  <a:cubicBezTo>
                    <a:pt x="11108" y="6979"/>
                    <a:pt x="11311" y="6940"/>
                    <a:pt x="11517" y="6936"/>
                  </a:cubicBezTo>
                  <a:lnTo>
                    <a:pt x="11640" y="6950"/>
                  </a:lnTo>
                  <a:lnTo>
                    <a:pt x="11644" y="6950"/>
                  </a:lnTo>
                  <a:cubicBezTo>
                    <a:pt x="12568" y="7012"/>
                    <a:pt x="13281" y="7776"/>
                    <a:pt x="13288" y="8700"/>
                  </a:cubicBezTo>
                  <a:cubicBezTo>
                    <a:pt x="13288" y="8863"/>
                    <a:pt x="13263" y="9026"/>
                    <a:pt x="13216" y="9185"/>
                  </a:cubicBezTo>
                  <a:lnTo>
                    <a:pt x="12129" y="8098"/>
                  </a:lnTo>
                  <a:cubicBezTo>
                    <a:pt x="12042" y="8012"/>
                    <a:pt x="11937" y="7943"/>
                    <a:pt x="11821" y="7903"/>
                  </a:cubicBezTo>
                  <a:cubicBezTo>
                    <a:pt x="11727" y="7867"/>
                    <a:pt x="11626" y="7845"/>
                    <a:pt x="11525" y="7845"/>
                  </a:cubicBezTo>
                  <a:cubicBezTo>
                    <a:pt x="10931" y="7845"/>
                    <a:pt x="10521" y="8439"/>
                    <a:pt x="10728" y="8993"/>
                  </a:cubicBezTo>
                  <a:cubicBezTo>
                    <a:pt x="10768" y="9109"/>
                    <a:pt x="10836" y="9218"/>
                    <a:pt x="10923" y="9301"/>
                  </a:cubicBezTo>
                  <a:lnTo>
                    <a:pt x="12006" y="10387"/>
                  </a:lnTo>
                  <a:cubicBezTo>
                    <a:pt x="11850" y="10434"/>
                    <a:pt x="11687" y="10460"/>
                    <a:pt x="11525" y="10460"/>
                  </a:cubicBezTo>
                  <a:cubicBezTo>
                    <a:pt x="10601" y="10453"/>
                    <a:pt x="9840" y="9739"/>
                    <a:pt x="9775" y="8819"/>
                  </a:cubicBezTo>
                  <a:lnTo>
                    <a:pt x="9775" y="8812"/>
                  </a:lnTo>
                  <a:lnTo>
                    <a:pt x="9764" y="8692"/>
                  </a:lnTo>
                  <a:cubicBezTo>
                    <a:pt x="9768" y="8486"/>
                    <a:pt x="9808" y="8283"/>
                    <a:pt x="9880" y="8091"/>
                  </a:cubicBezTo>
                  <a:cubicBezTo>
                    <a:pt x="9909" y="8019"/>
                    <a:pt x="9891" y="7936"/>
                    <a:pt x="9837" y="7881"/>
                  </a:cubicBezTo>
                  <a:lnTo>
                    <a:pt x="9638" y="7682"/>
                  </a:lnTo>
                  <a:lnTo>
                    <a:pt x="10510" y="6809"/>
                  </a:lnTo>
                  <a:close/>
                  <a:moveTo>
                    <a:pt x="2919" y="7783"/>
                  </a:moveTo>
                  <a:lnTo>
                    <a:pt x="3350" y="8214"/>
                  </a:lnTo>
                  <a:lnTo>
                    <a:pt x="5578" y="10442"/>
                  </a:lnTo>
                  <a:lnTo>
                    <a:pt x="5904" y="10768"/>
                  </a:lnTo>
                  <a:lnTo>
                    <a:pt x="5270" y="11401"/>
                  </a:lnTo>
                  <a:lnTo>
                    <a:pt x="2286" y="8417"/>
                  </a:lnTo>
                  <a:lnTo>
                    <a:pt x="2919" y="7783"/>
                  </a:lnTo>
                  <a:close/>
                  <a:moveTo>
                    <a:pt x="4987" y="0"/>
                  </a:moveTo>
                  <a:cubicBezTo>
                    <a:pt x="4669" y="4"/>
                    <a:pt x="4350" y="80"/>
                    <a:pt x="4064" y="221"/>
                  </a:cubicBezTo>
                  <a:cubicBezTo>
                    <a:pt x="3941" y="283"/>
                    <a:pt x="3912" y="446"/>
                    <a:pt x="4009" y="544"/>
                  </a:cubicBezTo>
                  <a:lnTo>
                    <a:pt x="5313" y="1844"/>
                  </a:lnTo>
                  <a:lnTo>
                    <a:pt x="5313" y="1847"/>
                  </a:lnTo>
                  <a:cubicBezTo>
                    <a:pt x="5360" y="1894"/>
                    <a:pt x="5393" y="1949"/>
                    <a:pt x="5418" y="2010"/>
                  </a:cubicBezTo>
                  <a:cubicBezTo>
                    <a:pt x="5476" y="2173"/>
                    <a:pt x="5436" y="2358"/>
                    <a:pt x="5313" y="2485"/>
                  </a:cubicBezTo>
                  <a:cubicBezTo>
                    <a:pt x="5226" y="2568"/>
                    <a:pt x="5110" y="2615"/>
                    <a:pt x="4991" y="2615"/>
                  </a:cubicBezTo>
                  <a:cubicBezTo>
                    <a:pt x="4871" y="2612"/>
                    <a:pt x="4759" y="2568"/>
                    <a:pt x="4672" y="2488"/>
                  </a:cubicBezTo>
                  <a:lnTo>
                    <a:pt x="4669" y="2485"/>
                  </a:lnTo>
                  <a:lnTo>
                    <a:pt x="3365" y="1181"/>
                  </a:lnTo>
                  <a:cubicBezTo>
                    <a:pt x="3325" y="1141"/>
                    <a:pt x="3274" y="1123"/>
                    <a:pt x="3224" y="1123"/>
                  </a:cubicBezTo>
                  <a:cubicBezTo>
                    <a:pt x="3150" y="1123"/>
                    <a:pt x="3077" y="1163"/>
                    <a:pt x="3042" y="1239"/>
                  </a:cubicBezTo>
                  <a:cubicBezTo>
                    <a:pt x="2438" y="2496"/>
                    <a:pt x="3176" y="3988"/>
                    <a:pt x="4542" y="4270"/>
                  </a:cubicBezTo>
                  <a:cubicBezTo>
                    <a:pt x="4386" y="4633"/>
                    <a:pt x="4455" y="5053"/>
                    <a:pt x="4716" y="5346"/>
                  </a:cubicBezTo>
                  <a:lnTo>
                    <a:pt x="4252" y="5810"/>
                  </a:lnTo>
                  <a:cubicBezTo>
                    <a:pt x="3908" y="6154"/>
                    <a:pt x="3894" y="6708"/>
                    <a:pt x="4216" y="7070"/>
                  </a:cubicBezTo>
                  <a:lnTo>
                    <a:pt x="3492" y="7791"/>
                  </a:lnTo>
                  <a:lnTo>
                    <a:pt x="3064" y="7360"/>
                  </a:lnTo>
                  <a:cubicBezTo>
                    <a:pt x="3024" y="7320"/>
                    <a:pt x="2973" y="7300"/>
                    <a:pt x="2922" y="7300"/>
                  </a:cubicBezTo>
                  <a:cubicBezTo>
                    <a:pt x="2870" y="7300"/>
                    <a:pt x="2820" y="7320"/>
                    <a:pt x="2782" y="7360"/>
                  </a:cubicBezTo>
                  <a:lnTo>
                    <a:pt x="1706" y="8435"/>
                  </a:lnTo>
                  <a:lnTo>
                    <a:pt x="80" y="10061"/>
                  </a:lnTo>
                  <a:cubicBezTo>
                    <a:pt x="0" y="10138"/>
                    <a:pt x="0" y="10264"/>
                    <a:pt x="80" y="10344"/>
                  </a:cubicBezTo>
                  <a:lnTo>
                    <a:pt x="1329" y="11593"/>
                  </a:lnTo>
                  <a:cubicBezTo>
                    <a:pt x="1374" y="11639"/>
                    <a:pt x="1423" y="11659"/>
                    <a:pt x="1471" y="11659"/>
                  </a:cubicBezTo>
                  <a:cubicBezTo>
                    <a:pt x="1627" y="11659"/>
                    <a:pt x="1762" y="11455"/>
                    <a:pt x="1612" y="11311"/>
                  </a:cubicBezTo>
                  <a:lnTo>
                    <a:pt x="504" y="10203"/>
                  </a:lnTo>
                  <a:lnTo>
                    <a:pt x="2003" y="8703"/>
                  </a:lnTo>
                  <a:lnTo>
                    <a:pt x="4991" y="11688"/>
                  </a:lnTo>
                  <a:lnTo>
                    <a:pt x="3492" y="13187"/>
                  </a:lnTo>
                  <a:lnTo>
                    <a:pt x="2170" y="11869"/>
                  </a:lnTo>
                  <a:cubicBezTo>
                    <a:pt x="2126" y="11826"/>
                    <a:pt x="2078" y="11808"/>
                    <a:pt x="2031" y="11808"/>
                  </a:cubicBezTo>
                  <a:cubicBezTo>
                    <a:pt x="1877" y="11808"/>
                    <a:pt x="1745" y="12006"/>
                    <a:pt x="1887" y="12151"/>
                  </a:cubicBezTo>
                  <a:lnTo>
                    <a:pt x="3350" y="13611"/>
                  </a:lnTo>
                  <a:cubicBezTo>
                    <a:pt x="3388" y="13651"/>
                    <a:pt x="3439" y="13670"/>
                    <a:pt x="3490" y="13670"/>
                  </a:cubicBezTo>
                  <a:cubicBezTo>
                    <a:pt x="3541" y="13670"/>
                    <a:pt x="3593" y="13651"/>
                    <a:pt x="3633" y="13611"/>
                  </a:cubicBezTo>
                  <a:lnTo>
                    <a:pt x="5255" y="11988"/>
                  </a:lnTo>
                  <a:lnTo>
                    <a:pt x="5259" y="11988"/>
                  </a:lnTo>
                  <a:lnTo>
                    <a:pt x="6335" y="10913"/>
                  </a:lnTo>
                  <a:cubicBezTo>
                    <a:pt x="6411" y="10833"/>
                    <a:pt x="6411" y="10706"/>
                    <a:pt x="6335" y="10626"/>
                  </a:cubicBezTo>
                  <a:lnTo>
                    <a:pt x="6005" y="10300"/>
                  </a:lnTo>
                  <a:lnTo>
                    <a:pt x="6740" y="9565"/>
                  </a:lnTo>
                  <a:cubicBezTo>
                    <a:pt x="6891" y="9662"/>
                    <a:pt x="7063" y="9710"/>
                    <a:pt x="7234" y="9710"/>
                  </a:cubicBezTo>
                  <a:cubicBezTo>
                    <a:pt x="7424" y="9710"/>
                    <a:pt x="7613" y="9651"/>
                    <a:pt x="7772" y="9533"/>
                  </a:cubicBezTo>
                  <a:cubicBezTo>
                    <a:pt x="7944" y="9402"/>
                    <a:pt x="7821" y="9168"/>
                    <a:pt x="7653" y="9168"/>
                  </a:cubicBezTo>
                  <a:cubicBezTo>
                    <a:pt x="7616" y="9168"/>
                    <a:pt x="7576" y="9180"/>
                    <a:pt x="7537" y="9207"/>
                  </a:cubicBezTo>
                  <a:cubicBezTo>
                    <a:pt x="7445" y="9275"/>
                    <a:pt x="7338" y="9308"/>
                    <a:pt x="7231" y="9308"/>
                  </a:cubicBezTo>
                  <a:cubicBezTo>
                    <a:pt x="7099" y="9308"/>
                    <a:pt x="6967" y="9256"/>
                    <a:pt x="6867" y="9156"/>
                  </a:cubicBezTo>
                  <a:cubicBezTo>
                    <a:pt x="6827" y="9116"/>
                    <a:pt x="6776" y="9096"/>
                    <a:pt x="6724" y="9096"/>
                  </a:cubicBezTo>
                  <a:cubicBezTo>
                    <a:pt x="6673" y="9096"/>
                    <a:pt x="6623" y="9116"/>
                    <a:pt x="6584" y="9156"/>
                  </a:cubicBezTo>
                  <a:lnTo>
                    <a:pt x="5723" y="10014"/>
                  </a:lnTo>
                  <a:lnTo>
                    <a:pt x="3781" y="8073"/>
                  </a:lnTo>
                  <a:lnTo>
                    <a:pt x="4640" y="7211"/>
                  </a:lnTo>
                  <a:cubicBezTo>
                    <a:pt x="4719" y="7135"/>
                    <a:pt x="4719" y="7008"/>
                    <a:pt x="4640" y="6929"/>
                  </a:cubicBezTo>
                  <a:lnTo>
                    <a:pt x="4538" y="6827"/>
                  </a:lnTo>
                  <a:cubicBezTo>
                    <a:pt x="4335" y="6624"/>
                    <a:pt x="4335" y="6295"/>
                    <a:pt x="4538" y="6096"/>
                  </a:cubicBezTo>
                  <a:lnTo>
                    <a:pt x="5143" y="5491"/>
                  </a:lnTo>
                  <a:lnTo>
                    <a:pt x="6150" y="4484"/>
                  </a:lnTo>
                  <a:lnTo>
                    <a:pt x="7233" y="3398"/>
                  </a:lnTo>
                  <a:cubicBezTo>
                    <a:pt x="7247" y="3383"/>
                    <a:pt x="7265" y="3365"/>
                    <a:pt x="7287" y="3354"/>
                  </a:cubicBezTo>
                  <a:cubicBezTo>
                    <a:pt x="7351" y="3309"/>
                    <a:pt x="7424" y="3287"/>
                    <a:pt x="7497" y="3287"/>
                  </a:cubicBezTo>
                  <a:cubicBezTo>
                    <a:pt x="7594" y="3287"/>
                    <a:pt x="7689" y="3325"/>
                    <a:pt x="7762" y="3398"/>
                  </a:cubicBezTo>
                  <a:lnTo>
                    <a:pt x="7787" y="3423"/>
                  </a:lnTo>
                  <a:cubicBezTo>
                    <a:pt x="7932" y="3568"/>
                    <a:pt x="7932" y="3803"/>
                    <a:pt x="7787" y="3948"/>
                  </a:cubicBezTo>
                  <a:lnTo>
                    <a:pt x="6592" y="5143"/>
                  </a:lnTo>
                  <a:cubicBezTo>
                    <a:pt x="6452" y="5288"/>
                    <a:pt x="6583" y="5485"/>
                    <a:pt x="6739" y="5485"/>
                  </a:cubicBezTo>
                  <a:cubicBezTo>
                    <a:pt x="6785" y="5485"/>
                    <a:pt x="6834" y="5467"/>
                    <a:pt x="6878" y="5426"/>
                  </a:cubicBezTo>
                  <a:lnTo>
                    <a:pt x="8066" y="4238"/>
                  </a:lnTo>
                  <a:cubicBezTo>
                    <a:pt x="8140" y="4163"/>
                    <a:pt x="8236" y="4126"/>
                    <a:pt x="8332" y="4126"/>
                  </a:cubicBezTo>
                  <a:cubicBezTo>
                    <a:pt x="8427" y="4126"/>
                    <a:pt x="8522" y="4163"/>
                    <a:pt x="8595" y="4238"/>
                  </a:cubicBezTo>
                  <a:lnTo>
                    <a:pt x="8620" y="4263"/>
                  </a:lnTo>
                  <a:cubicBezTo>
                    <a:pt x="8747" y="4390"/>
                    <a:pt x="8765" y="4589"/>
                    <a:pt x="8663" y="4738"/>
                  </a:cubicBezTo>
                  <a:cubicBezTo>
                    <a:pt x="8649" y="4756"/>
                    <a:pt x="8634" y="4774"/>
                    <a:pt x="8620" y="4788"/>
                  </a:cubicBezTo>
                  <a:lnTo>
                    <a:pt x="7428" y="5980"/>
                  </a:lnTo>
                  <a:cubicBezTo>
                    <a:pt x="7289" y="6125"/>
                    <a:pt x="7420" y="6321"/>
                    <a:pt x="7574" y="6321"/>
                  </a:cubicBezTo>
                  <a:cubicBezTo>
                    <a:pt x="7620" y="6321"/>
                    <a:pt x="7668" y="6304"/>
                    <a:pt x="7711" y="6262"/>
                  </a:cubicBezTo>
                  <a:lnTo>
                    <a:pt x="8906" y="5071"/>
                  </a:lnTo>
                  <a:cubicBezTo>
                    <a:pt x="8920" y="5053"/>
                    <a:pt x="8939" y="5038"/>
                    <a:pt x="8957" y="5024"/>
                  </a:cubicBezTo>
                  <a:cubicBezTo>
                    <a:pt x="9021" y="4980"/>
                    <a:pt x="9094" y="4959"/>
                    <a:pt x="9167" y="4959"/>
                  </a:cubicBezTo>
                  <a:cubicBezTo>
                    <a:pt x="9263" y="4959"/>
                    <a:pt x="9359" y="4996"/>
                    <a:pt x="9431" y="5071"/>
                  </a:cubicBezTo>
                  <a:lnTo>
                    <a:pt x="9457" y="5096"/>
                  </a:lnTo>
                  <a:cubicBezTo>
                    <a:pt x="9583" y="5223"/>
                    <a:pt x="9601" y="5422"/>
                    <a:pt x="9500" y="5571"/>
                  </a:cubicBezTo>
                  <a:cubicBezTo>
                    <a:pt x="9489" y="5589"/>
                    <a:pt x="9475" y="5607"/>
                    <a:pt x="9457" y="5621"/>
                  </a:cubicBezTo>
                  <a:lnTo>
                    <a:pt x="8265" y="6816"/>
                  </a:lnTo>
                  <a:cubicBezTo>
                    <a:pt x="8126" y="6961"/>
                    <a:pt x="8256" y="7160"/>
                    <a:pt x="8410" y="7160"/>
                  </a:cubicBezTo>
                  <a:cubicBezTo>
                    <a:pt x="8456" y="7160"/>
                    <a:pt x="8504" y="7142"/>
                    <a:pt x="8547" y="7099"/>
                  </a:cubicBezTo>
                  <a:lnTo>
                    <a:pt x="9739" y="5907"/>
                  </a:lnTo>
                  <a:cubicBezTo>
                    <a:pt x="9757" y="5889"/>
                    <a:pt x="9775" y="5875"/>
                    <a:pt x="9793" y="5864"/>
                  </a:cubicBezTo>
                  <a:cubicBezTo>
                    <a:pt x="9858" y="5818"/>
                    <a:pt x="9933" y="5796"/>
                    <a:pt x="10007" y="5796"/>
                  </a:cubicBezTo>
                  <a:cubicBezTo>
                    <a:pt x="10102" y="5796"/>
                    <a:pt x="10196" y="5832"/>
                    <a:pt x="10268" y="5904"/>
                  </a:cubicBezTo>
                  <a:lnTo>
                    <a:pt x="10293" y="5933"/>
                  </a:lnTo>
                  <a:cubicBezTo>
                    <a:pt x="10438" y="6078"/>
                    <a:pt x="10438" y="6313"/>
                    <a:pt x="10293" y="6458"/>
                  </a:cubicBezTo>
                  <a:lnTo>
                    <a:pt x="8073" y="8678"/>
                  </a:lnTo>
                  <a:cubicBezTo>
                    <a:pt x="7934" y="8823"/>
                    <a:pt x="8065" y="9020"/>
                    <a:pt x="8220" y="9020"/>
                  </a:cubicBezTo>
                  <a:cubicBezTo>
                    <a:pt x="8266" y="9020"/>
                    <a:pt x="8315" y="9002"/>
                    <a:pt x="8359" y="8960"/>
                  </a:cubicBezTo>
                  <a:lnTo>
                    <a:pt x="9351" y="7968"/>
                  </a:lnTo>
                  <a:lnTo>
                    <a:pt x="9460" y="8077"/>
                  </a:lnTo>
                  <a:cubicBezTo>
                    <a:pt x="9399" y="8280"/>
                    <a:pt x="9366" y="8490"/>
                    <a:pt x="9362" y="8703"/>
                  </a:cubicBezTo>
                  <a:lnTo>
                    <a:pt x="9362" y="8721"/>
                  </a:lnTo>
                  <a:lnTo>
                    <a:pt x="9377" y="8852"/>
                  </a:lnTo>
                  <a:cubicBezTo>
                    <a:pt x="9413" y="9395"/>
                    <a:pt x="9652" y="9902"/>
                    <a:pt x="10050" y="10279"/>
                  </a:cubicBezTo>
                  <a:cubicBezTo>
                    <a:pt x="10456" y="10661"/>
                    <a:pt x="10984" y="10862"/>
                    <a:pt x="11520" y="10862"/>
                  </a:cubicBezTo>
                  <a:cubicBezTo>
                    <a:pt x="11836" y="10862"/>
                    <a:pt x="12155" y="10792"/>
                    <a:pt x="12452" y="10648"/>
                  </a:cubicBezTo>
                  <a:cubicBezTo>
                    <a:pt x="12575" y="10590"/>
                    <a:pt x="12604" y="10424"/>
                    <a:pt x="12506" y="10326"/>
                  </a:cubicBezTo>
                  <a:lnTo>
                    <a:pt x="11206" y="9022"/>
                  </a:lnTo>
                  <a:lnTo>
                    <a:pt x="11202" y="9018"/>
                  </a:lnTo>
                  <a:cubicBezTo>
                    <a:pt x="11159" y="8975"/>
                    <a:pt x="11126" y="8924"/>
                    <a:pt x="11104" y="8866"/>
                  </a:cubicBezTo>
                  <a:lnTo>
                    <a:pt x="11104" y="8859"/>
                  </a:lnTo>
                  <a:cubicBezTo>
                    <a:pt x="11039" y="8696"/>
                    <a:pt x="11079" y="8508"/>
                    <a:pt x="11206" y="8381"/>
                  </a:cubicBezTo>
                  <a:cubicBezTo>
                    <a:pt x="11289" y="8298"/>
                    <a:pt x="11401" y="8251"/>
                    <a:pt x="11521" y="8251"/>
                  </a:cubicBezTo>
                  <a:cubicBezTo>
                    <a:pt x="11575" y="8251"/>
                    <a:pt x="11626" y="8258"/>
                    <a:pt x="11673" y="8280"/>
                  </a:cubicBezTo>
                  <a:lnTo>
                    <a:pt x="11677" y="8280"/>
                  </a:lnTo>
                  <a:cubicBezTo>
                    <a:pt x="11738" y="8298"/>
                    <a:pt x="11793" y="8330"/>
                    <a:pt x="11840" y="8377"/>
                  </a:cubicBezTo>
                  <a:lnTo>
                    <a:pt x="11843" y="8381"/>
                  </a:lnTo>
                  <a:lnTo>
                    <a:pt x="13147" y="9681"/>
                  </a:lnTo>
                  <a:cubicBezTo>
                    <a:pt x="13186" y="9721"/>
                    <a:pt x="13237" y="9741"/>
                    <a:pt x="13288" y="9741"/>
                  </a:cubicBezTo>
                  <a:cubicBezTo>
                    <a:pt x="13360" y="9741"/>
                    <a:pt x="13432" y="9701"/>
                    <a:pt x="13466" y="9627"/>
                  </a:cubicBezTo>
                  <a:cubicBezTo>
                    <a:pt x="13611" y="9341"/>
                    <a:pt x="13683" y="9022"/>
                    <a:pt x="13687" y="8703"/>
                  </a:cubicBezTo>
                  <a:cubicBezTo>
                    <a:pt x="13687" y="8153"/>
                    <a:pt x="13477" y="7624"/>
                    <a:pt x="13100" y="7226"/>
                  </a:cubicBezTo>
                  <a:cubicBezTo>
                    <a:pt x="12727" y="6827"/>
                    <a:pt x="12220" y="6588"/>
                    <a:pt x="11677" y="6552"/>
                  </a:cubicBezTo>
                  <a:lnTo>
                    <a:pt x="11543" y="6538"/>
                  </a:lnTo>
                  <a:lnTo>
                    <a:pt x="11525" y="6538"/>
                  </a:lnTo>
                  <a:cubicBezTo>
                    <a:pt x="11314" y="6541"/>
                    <a:pt x="11104" y="6574"/>
                    <a:pt x="10902" y="6635"/>
                  </a:cubicBezTo>
                  <a:lnTo>
                    <a:pt x="10746" y="6483"/>
                  </a:lnTo>
                  <a:cubicBezTo>
                    <a:pt x="10862" y="6193"/>
                    <a:pt x="10797" y="5868"/>
                    <a:pt x="10579" y="5650"/>
                  </a:cubicBezTo>
                  <a:lnTo>
                    <a:pt x="10550" y="5621"/>
                  </a:lnTo>
                  <a:cubicBezTo>
                    <a:pt x="10407" y="5475"/>
                    <a:pt x="10210" y="5396"/>
                    <a:pt x="10006" y="5396"/>
                  </a:cubicBezTo>
                  <a:cubicBezTo>
                    <a:pt x="9993" y="5396"/>
                    <a:pt x="9980" y="5396"/>
                    <a:pt x="9967" y="5397"/>
                  </a:cubicBezTo>
                  <a:cubicBezTo>
                    <a:pt x="9978" y="5176"/>
                    <a:pt x="9895" y="4966"/>
                    <a:pt x="9739" y="4810"/>
                  </a:cubicBezTo>
                  <a:lnTo>
                    <a:pt x="9714" y="4785"/>
                  </a:lnTo>
                  <a:cubicBezTo>
                    <a:pt x="9571" y="4638"/>
                    <a:pt x="9373" y="4559"/>
                    <a:pt x="9170" y="4559"/>
                  </a:cubicBezTo>
                  <a:cubicBezTo>
                    <a:pt x="9157" y="4559"/>
                    <a:pt x="9144" y="4559"/>
                    <a:pt x="9131" y="4560"/>
                  </a:cubicBezTo>
                  <a:cubicBezTo>
                    <a:pt x="9141" y="4339"/>
                    <a:pt x="9058" y="4129"/>
                    <a:pt x="8902" y="3973"/>
                  </a:cubicBezTo>
                  <a:lnTo>
                    <a:pt x="8877" y="3948"/>
                  </a:lnTo>
                  <a:cubicBezTo>
                    <a:pt x="8731" y="3802"/>
                    <a:pt x="8536" y="3722"/>
                    <a:pt x="8333" y="3722"/>
                  </a:cubicBezTo>
                  <a:cubicBezTo>
                    <a:pt x="8320" y="3722"/>
                    <a:pt x="8307" y="3723"/>
                    <a:pt x="8294" y="3723"/>
                  </a:cubicBezTo>
                  <a:cubicBezTo>
                    <a:pt x="8305" y="3503"/>
                    <a:pt x="8221" y="3292"/>
                    <a:pt x="8066" y="3137"/>
                  </a:cubicBezTo>
                  <a:lnTo>
                    <a:pt x="8040" y="3111"/>
                  </a:lnTo>
                  <a:cubicBezTo>
                    <a:pt x="7894" y="2963"/>
                    <a:pt x="7697" y="2885"/>
                    <a:pt x="7497" y="2885"/>
                  </a:cubicBezTo>
                  <a:cubicBezTo>
                    <a:pt x="7399" y="2885"/>
                    <a:pt x="7301" y="2903"/>
                    <a:pt x="7207" y="2941"/>
                  </a:cubicBezTo>
                  <a:lnTo>
                    <a:pt x="7052" y="2789"/>
                  </a:lnTo>
                  <a:cubicBezTo>
                    <a:pt x="7117" y="2590"/>
                    <a:pt x="7149" y="2380"/>
                    <a:pt x="7149" y="2166"/>
                  </a:cubicBezTo>
                  <a:lnTo>
                    <a:pt x="7149" y="2148"/>
                  </a:lnTo>
                  <a:lnTo>
                    <a:pt x="7139" y="2018"/>
                  </a:lnTo>
                  <a:cubicBezTo>
                    <a:pt x="7117" y="1713"/>
                    <a:pt x="7030" y="1413"/>
                    <a:pt x="6885" y="1145"/>
                  </a:cubicBezTo>
                  <a:cubicBezTo>
                    <a:pt x="6845" y="1068"/>
                    <a:pt x="6781" y="1037"/>
                    <a:pt x="6716" y="1037"/>
                  </a:cubicBezTo>
                  <a:cubicBezTo>
                    <a:pt x="6582" y="1037"/>
                    <a:pt x="6448" y="1174"/>
                    <a:pt x="6534" y="1333"/>
                  </a:cubicBezTo>
                  <a:cubicBezTo>
                    <a:pt x="6653" y="1554"/>
                    <a:pt x="6722" y="1797"/>
                    <a:pt x="6740" y="2047"/>
                  </a:cubicBezTo>
                  <a:lnTo>
                    <a:pt x="6740" y="2050"/>
                  </a:lnTo>
                  <a:lnTo>
                    <a:pt x="6751" y="2177"/>
                  </a:lnTo>
                  <a:cubicBezTo>
                    <a:pt x="6747" y="2380"/>
                    <a:pt x="6708" y="2583"/>
                    <a:pt x="6635" y="2775"/>
                  </a:cubicBezTo>
                  <a:cubicBezTo>
                    <a:pt x="6606" y="2847"/>
                    <a:pt x="6624" y="2930"/>
                    <a:pt x="6679" y="2985"/>
                  </a:cubicBezTo>
                  <a:lnTo>
                    <a:pt x="6878" y="3184"/>
                  </a:lnTo>
                  <a:lnTo>
                    <a:pt x="6012" y="4057"/>
                  </a:lnTo>
                  <a:lnTo>
                    <a:pt x="5813" y="3857"/>
                  </a:lnTo>
                  <a:cubicBezTo>
                    <a:pt x="5772" y="3819"/>
                    <a:pt x="5721" y="3799"/>
                    <a:pt x="5669" y="3799"/>
                  </a:cubicBezTo>
                  <a:cubicBezTo>
                    <a:pt x="5647" y="3799"/>
                    <a:pt x="5625" y="3803"/>
                    <a:pt x="5603" y="3810"/>
                  </a:cubicBezTo>
                  <a:cubicBezTo>
                    <a:pt x="5411" y="3886"/>
                    <a:pt x="5205" y="3923"/>
                    <a:pt x="5002" y="3926"/>
                  </a:cubicBezTo>
                  <a:lnTo>
                    <a:pt x="4879" y="3915"/>
                  </a:lnTo>
                  <a:lnTo>
                    <a:pt x="4875" y="3915"/>
                  </a:lnTo>
                  <a:cubicBezTo>
                    <a:pt x="3951" y="3854"/>
                    <a:pt x="3238" y="3090"/>
                    <a:pt x="3231" y="2166"/>
                  </a:cubicBezTo>
                  <a:cubicBezTo>
                    <a:pt x="3231" y="2003"/>
                    <a:pt x="3256" y="1840"/>
                    <a:pt x="3300" y="1681"/>
                  </a:cubicBezTo>
                  <a:lnTo>
                    <a:pt x="4386" y="2767"/>
                  </a:lnTo>
                  <a:cubicBezTo>
                    <a:pt x="4549" y="2923"/>
                    <a:pt x="4766" y="3014"/>
                    <a:pt x="4991" y="3017"/>
                  </a:cubicBezTo>
                  <a:cubicBezTo>
                    <a:pt x="5215" y="3017"/>
                    <a:pt x="5433" y="2930"/>
                    <a:pt x="5592" y="2767"/>
                  </a:cubicBezTo>
                  <a:cubicBezTo>
                    <a:pt x="5828" y="2532"/>
                    <a:pt x="5907" y="2181"/>
                    <a:pt x="5791" y="1869"/>
                  </a:cubicBezTo>
                  <a:lnTo>
                    <a:pt x="5788" y="1858"/>
                  </a:lnTo>
                  <a:cubicBezTo>
                    <a:pt x="5744" y="1746"/>
                    <a:pt x="5675" y="1645"/>
                    <a:pt x="5592" y="1561"/>
                  </a:cubicBezTo>
                  <a:lnTo>
                    <a:pt x="4506" y="475"/>
                  </a:lnTo>
                  <a:cubicBezTo>
                    <a:pt x="4661" y="428"/>
                    <a:pt x="4824" y="402"/>
                    <a:pt x="4987" y="402"/>
                  </a:cubicBezTo>
                  <a:cubicBezTo>
                    <a:pt x="5386" y="402"/>
                    <a:pt x="5770" y="536"/>
                    <a:pt x="6077" y="783"/>
                  </a:cubicBezTo>
                  <a:cubicBezTo>
                    <a:pt x="6120" y="816"/>
                    <a:pt x="6163" y="830"/>
                    <a:pt x="6205" y="830"/>
                  </a:cubicBezTo>
                  <a:cubicBezTo>
                    <a:pt x="6369" y="830"/>
                    <a:pt x="6495" y="604"/>
                    <a:pt x="6327" y="471"/>
                  </a:cubicBezTo>
                  <a:cubicBezTo>
                    <a:pt x="5947" y="167"/>
                    <a:pt x="5476" y="0"/>
                    <a:pt x="4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69" name="Google Shape;8669;p30"/>
          <p:cNvGrpSpPr/>
          <p:nvPr/>
        </p:nvGrpSpPr>
        <p:grpSpPr>
          <a:xfrm>
            <a:off x="2246840" y="1316722"/>
            <a:ext cx="301423" cy="358367"/>
            <a:chOff x="2246840" y="1515972"/>
            <a:chExt cx="301423" cy="358367"/>
          </a:xfrm>
        </p:grpSpPr>
        <p:sp>
          <p:nvSpPr>
            <p:cNvPr id="8670" name="Google Shape;8670;p30"/>
            <p:cNvSpPr/>
            <p:nvPr/>
          </p:nvSpPr>
          <p:spPr>
            <a:xfrm>
              <a:off x="2252057" y="1603512"/>
              <a:ext cx="183496" cy="265583"/>
            </a:xfrm>
            <a:custGeom>
              <a:rect b="b" l="l" r="r" t="t"/>
              <a:pathLst>
                <a:path extrusionOk="0" h="10130" w="6999">
                  <a:moveTo>
                    <a:pt x="1" y="0"/>
                  </a:moveTo>
                  <a:lnTo>
                    <a:pt x="1" y="10130"/>
                  </a:lnTo>
                  <a:lnTo>
                    <a:pt x="6998" y="10130"/>
                  </a:lnTo>
                  <a:lnTo>
                    <a:pt x="6998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1" name="Google Shape;8671;p30"/>
            <p:cNvSpPr/>
            <p:nvPr/>
          </p:nvSpPr>
          <p:spPr>
            <a:xfrm>
              <a:off x="2252057" y="1859290"/>
              <a:ext cx="183496" cy="9805"/>
            </a:xfrm>
            <a:custGeom>
              <a:rect b="b" l="l" r="r" t="t"/>
              <a:pathLst>
                <a:path extrusionOk="0" h="374" w="6999">
                  <a:moveTo>
                    <a:pt x="1" y="1"/>
                  </a:moveTo>
                  <a:lnTo>
                    <a:pt x="1" y="374"/>
                  </a:lnTo>
                  <a:lnTo>
                    <a:pt x="6998" y="374"/>
                  </a:lnTo>
                  <a:lnTo>
                    <a:pt x="699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2" name="Google Shape;8672;p30"/>
            <p:cNvSpPr/>
            <p:nvPr/>
          </p:nvSpPr>
          <p:spPr>
            <a:xfrm>
              <a:off x="2286822" y="1603512"/>
              <a:ext cx="113967" cy="36573"/>
            </a:xfrm>
            <a:custGeom>
              <a:rect b="b" l="l" r="r" t="t"/>
              <a:pathLst>
                <a:path extrusionOk="0" h="1395" w="4347">
                  <a:moveTo>
                    <a:pt x="1" y="0"/>
                  </a:moveTo>
                  <a:lnTo>
                    <a:pt x="1" y="1087"/>
                  </a:lnTo>
                  <a:cubicBezTo>
                    <a:pt x="1" y="1257"/>
                    <a:pt x="138" y="1394"/>
                    <a:pt x="308" y="1394"/>
                  </a:cubicBezTo>
                  <a:lnTo>
                    <a:pt x="4039" y="1394"/>
                  </a:lnTo>
                  <a:cubicBezTo>
                    <a:pt x="4209" y="1394"/>
                    <a:pt x="4343" y="1257"/>
                    <a:pt x="4347" y="1087"/>
                  </a:cubicBezTo>
                  <a:lnTo>
                    <a:pt x="434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3" name="Google Shape;8673;p30"/>
            <p:cNvSpPr/>
            <p:nvPr/>
          </p:nvSpPr>
          <p:spPr>
            <a:xfrm>
              <a:off x="2269440" y="1621550"/>
              <a:ext cx="148627" cy="222403"/>
            </a:xfrm>
            <a:custGeom>
              <a:rect b="b" l="l" r="r" t="t"/>
              <a:pathLst>
                <a:path extrusionOk="0" h="8483" w="5669">
                  <a:moveTo>
                    <a:pt x="1" y="0"/>
                  </a:moveTo>
                  <a:lnTo>
                    <a:pt x="1" y="8482"/>
                  </a:lnTo>
                  <a:lnTo>
                    <a:pt x="5669" y="8482"/>
                  </a:lnTo>
                  <a:lnTo>
                    <a:pt x="5669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4" name="Google Shape;8674;p30"/>
            <p:cNvSpPr/>
            <p:nvPr/>
          </p:nvSpPr>
          <p:spPr>
            <a:xfrm>
              <a:off x="2269440" y="1621550"/>
              <a:ext cx="148732" cy="222403"/>
            </a:xfrm>
            <a:custGeom>
              <a:rect b="b" l="l" r="r" t="t"/>
              <a:pathLst>
                <a:path extrusionOk="0" h="8483" w="5673">
                  <a:moveTo>
                    <a:pt x="1" y="0"/>
                  </a:moveTo>
                  <a:lnTo>
                    <a:pt x="1" y="8482"/>
                  </a:lnTo>
                  <a:lnTo>
                    <a:pt x="5672" y="8482"/>
                  </a:lnTo>
                  <a:lnTo>
                    <a:pt x="5672" y="8033"/>
                  </a:lnTo>
                  <a:lnTo>
                    <a:pt x="367" y="8033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5" name="Google Shape;8675;p30"/>
            <p:cNvSpPr/>
            <p:nvPr/>
          </p:nvSpPr>
          <p:spPr>
            <a:xfrm>
              <a:off x="2286822" y="1621550"/>
              <a:ext cx="113967" cy="18614"/>
            </a:xfrm>
            <a:custGeom>
              <a:rect b="b" l="l" r="r" t="t"/>
              <a:pathLst>
                <a:path extrusionOk="0" h="710" w="4347">
                  <a:moveTo>
                    <a:pt x="1" y="0"/>
                  </a:moveTo>
                  <a:lnTo>
                    <a:pt x="1" y="402"/>
                  </a:lnTo>
                  <a:cubicBezTo>
                    <a:pt x="1" y="572"/>
                    <a:pt x="138" y="710"/>
                    <a:pt x="308" y="710"/>
                  </a:cubicBezTo>
                  <a:lnTo>
                    <a:pt x="4039" y="710"/>
                  </a:lnTo>
                  <a:cubicBezTo>
                    <a:pt x="4209" y="710"/>
                    <a:pt x="4343" y="572"/>
                    <a:pt x="4347" y="402"/>
                  </a:cubicBezTo>
                  <a:lnTo>
                    <a:pt x="4347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6" name="Google Shape;8676;p30"/>
            <p:cNvSpPr/>
            <p:nvPr/>
          </p:nvSpPr>
          <p:spPr>
            <a:xfrm>
              <a:off x="2295841" y="1567043"/>
              <a:ext cx="95930" cy="64102"/>
            </a:xfrm>
            <a:custGeom>
              <a:rect b="b" l="l" r="r" t="t"/>
              <a:pathLst>
                <a:path extrusionOk="0" h="2445" w="3659">
                  <a:moveTo>
                    <a:pt x="1830" y="0"/>
                  </a:moveTo>
                  <a:cubicBezTo>
                    <a:pt x="1337" y="0"/>
                    <a:pt x="924" y="377"/>
                    <a:pt x="881" y="866"/>
                  </a:cubicBezTo>
                  <a:lnTo>
                    <a:pt x="1" y="866"/>
                  </a:lnTo>
                  <a:lnTo>
                    <a:pt x="1" y="2445"/>
                  </a:lnTo>
                  <a:lnTo>
                    <a:pt x="3659" y="2445"/>
                  </a:lnTo>
                  <a:lnTo>
                    <a:pt x="3659" y="866"/>
                  </a:lnTo>
                  <a:lnTo>
                    <a:pt x="2775" y="866"/>
                  </a:lnTo>
                  <a:cubicBezTo>
                    <a:pt x="2731" y="377"/>
                    <a:pt x="2322" y="0"/>
                    <a:pt x="1830" y="0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7" name="Google Shape;8677;p30"/>
            <p:cNvSpPr/>
            <p:nvPr/>
          </p:nvSpPr>
          <p:spPr>
            <a:xfrm>
              <a:off x="2295841" y="1617827"/>
              <a:ext cx="95930" cy="13318"/>
            </a:xfrm>
            <a:custGeom>
              <a:rect b="b" l="l" r="r" t="t"/>
              <a:pathLst>
                <a:path extrusionOk="0" h="508" w="3659">
                  <a:moveTo>
                    <a:pt x="1" y="1"/>
                  </a:moveTo>
                  <a:lnTo>
                    <a:pt x="1" y="508"/>
                  </a:lnTo>
                  <a:lnTo>
                    <a:pt x="3659" y="508"/>
                  </a:lnTo>
                  <a:lnTo>
                    <a:pt x="3659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8" name="Google Shape;8678;p30"/>
            <p:cNvSpPr/>
            <p:nvPr/>
          </p:nvSpPr>
          <p:spPr>
            <a:xfrm>
              <a:off x="2414055" y="1521215"/>
              <a:ext cx="130773" cy="136331"/>
            </a:xfrm>
            <a:custGeom>
              <a:rect b="b" l="l" r="r" t="t"/>
              <a:pathLst>
                <a:path extrusionOk="0" h="5200" w="4988">
                  <a:moveTo>
                    <a:pt x="2506" y="1"/>
                  </a:moveTo>
                  <a:cubicBezTo>
                    <a:pt x="2473" y="1"/>
                    <a:pt x="2441" y="1"/>
                    <a:pt x="2409" y="3"/>
                  </a:cubicBezTo>
                  <a:cubicBezTo>
                    <a:pt x="1525" y="39"/>
                    <a:pt x="736" y="568"/>
                    <a:pt x="370" y="1372"/>
                  </a:cubicBezTo>
                  <a:cubicBezTo>
                    <a:pt x="1" y="2176"/>
                    <a:pt x="113" y="3121"/>
                    <a:pt x="663" y="3813"/>
                  </a:cubicBezTo>
                  <a:lnTo>
                    <a:pt x="602" y="5200"/>
                  </a:lnTo>
                  <a:lnTo>
                    <a:pt x="1859" y="4613"/>
                  </a:lnTo>
                  <a:cubicBezTo>
                    <a:pt x="2072" y="4674"/>
                    <a:pt x="2289" y="4703"/>
                    <a:pt x="2503" y="4703"/>
                  </a:cubicBezTo>
                  <a:cubicBezTo>
                    <a:pt x="3274" y="4703"/>
                    <a:pt x="4014" y="4324"/>
                    <a:pt x="4459" y="3661"/>
                  </a:cubicBezTo>
                  <a:cubicBezTo>
                    <a:pt x="4952" y="2925"/>
                    <a:pt x="4988" y="1973"/>
                    <a:pt x="4557" y="1201"/>
                  </a:cubicBezTo>
                  <a:cubicBezTo>
                    <a:pt x="4138" y="458"/>
                    <a:pt x="3353" y="1"/>
                    <a:pt x="2506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9" name="Google Shape;8679;p30"/>
            <p:cNvSpPr/>
            <p:nvPr/>
          </p:nvSpPr>
          <p:spPr>
            <a:xfrm>
              <a:off x="2293088" y="1724375"/>
              <a:ext cx="101331" cy="10566"/>
            </a:xfrm>
            <a:custGeom>
              <a:rect b="b" l="l" r="r" t="t"/>
              <a:pathLst>
                <a:path extrusionOk="0" h="403" w="3865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3601" y="402"/>
                  </a:lnTo>
                  <a:cubicBezTo>
                    <a:pt x="3865" y="402"/>
                    <a:pt x="3865" y="0"/>
                    <a:pt x="36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0" name="Google Shape;8680;p30"/>
            <p:cNvSpPr/>
            <p:nvPr/>
          </p:nvSpPr>
          <p:spPr>
            <a:xfrm>
              <a:off x="2293088" y="1744510"/>
              <a:ext cx="101331" cy="10566"/>
            </a:xfrm>
            <a:custGeom>
              <a:rect b="b" l="l" r="r" t="t"/>
              <a:pathLst>
                <a:path extrusionOk="0" h="403" w="3865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3601" y="402"/>
                  </a:lnTo>
                  <a:cubicBezTo>
                    <a:pt x="3865" y="402"/>
                    <a:pt x="3865" y="0"/>
                    <a:pt x="36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1" name="Google Shape;8681;p30"/>
            <p:cNvSpPr/>
            <p:nvPr/>
          </p:nvSpPr>
          <p:spPr>
            <a:xfrm>
              <a:off x="2293088" y="1764645"/>
              <a:ext cx="101331" cy="10566"/>
            </a:xfrm>
            <a:custGeom>
              <a:rect b="b" l="l" r="r" t="t"/>
              <a:pathLst>
                <a:path extrusionOk="0" h="403" w="3865">
                  <a:moveTo>
                    <a:pt x="269" y="0"/>
                  </a:moveTo>
                  <a:cubicBezTo>
                    <a:pt x="1" y="0"/>
                    <a:pt x="1" y="402"/>
                    <a:pt x="269" y="402"/>
                  </a:cubicBezTo>
                  <a:lnTo>
                    <a:pt x="3601" y="402"/>
                  </a:lnTo>
                  <a:cubicBezTo>
                    <a:pt x="3865" y="402"/>
                    <a:pt x="3865" y="0"/>
                    <a:pt x="36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2" name="Google Shape;8682;p30"/>
            <p:cNvSpPr/>
            <p:nvPr/>
          </p:nvSpPr>
          <p:spPr>
            <a:xfrm>
              <a:off x="2293088" y="1784754"/>
              <a:ext cx="101331" cy="10566"/>
            </a:xfrm>
            <a:custGeom>
              <a:rect b="b" l="l" r="r" t="t"/>
              <a:pathLst>
                <a:path extrusionOk="0" h="403" w="3865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601" y="403"/>
                  </a:lnTo>
                  <a:cubicBezTo>
                    <a:pt x="3865" y="403"/>
                    <a:pt x="3865" y="1"/>
                    <a:pt x="36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3" name="Google Shape;8683;p30"/>
            <p:cNvSpPr/>
            <p:nvPr/>
          </p:nvSpPr>
          <p:spPr>
            <a:xfrm>
              <a:off x="2246840" y="1515972"/>
              <a:ext cx="301423" cy="358367"/>
            </a:xfrm>
            <a:custGeom>
              <a:rect b="b" l="l" r="r" t="t"/>
              <a:pathLst>
                <a:path extrusionOk="0" h="13669" w="11497">
                  <a:moveTo>
                    <a:pt x="3699" y="2122"/>
                  </a:moveTo>
                  <a:cubicBezTo>
                    <a:pt x="4093" y="2122"/>
                    <a:pt x="4419" y="2430"/>
                    <a:pt x="4445" y="2825"/>
                  </a:cubicBezTo>
                  <a:cubicBezTo>
                    <a:pt x="4452" y="2933"/>
                    <a:pt x="4539" y="3013"/>
                    <a:pt x="4644" y="3013"/>
                  </a:cubicBezTo>
                  <a:lnTo>
                    <a:pt x="5325" y="3013"/>
                  </a:lnTo>
                  <a:lnTo>
                    <a:pt x="5325" y="4190"/>
                  </a:lnTo>
                  <a:lnTo>
                    <a:pt x="4963" y="4190"/>
                  </a:lnTo>
                  <a:cubicBezTo>
                    <a:pt x="4698" y="4190"/>
                    <a:pt x="4698" y="4592"/>
                    <a:pt x="4963" y="4592"/>
                  </a:cubicBezTo>
                  <a:lnTo>
                    <a:pt x="5528" y="4592"/>
                  </a:lnTo>
                  <a:cubicBezTo>
                    <a:pt x="5636" y="4592"/>
                    <a:pt x="5727" y="4502"/>
                    <a:pt x="5727" y="4393"/>
                  </a:cubicBezTo>
                  <a:lnTo>
                    <a:pt x="5727" y="4226"/>
                  </a:lnTo>
                  <a:lnTo>
                    <a:pt x="6332" y="4226"/>
                  </a:lnTo>
                  <a:lnTo>
                    <a:pt x="6332" y="12306"/>
                  </a:lnTo>
                  <a:lnTo>
                    <a:pt x="1062" y="12306"/>
                  </a:lnTo>
                  <a:lnTo>
                    <a:pt x="1062" y="4226"/>
                  </a:lnTo>
                  <a:lnTo>
                    <a:pt x="1670" y="4226"/>
                  </a:lnTo>
                  <a:lnTo>
                    <a:pt x="1670" y="4393"/>
                  </a:lnTo>
                  <a:cubicBezTo>
                    <a:pt x="1670" y="4502"/>
                    <a:pt x="1757" y="4592"/>
                    <a:pt x="1870" y="4592"/>
                  </a:cubicBezTo>
                  <a:lnTo>
                    <a:pt x="4177" y="4592"/>
                  </a:lnTo>
                  <a:cubicBezTo>
                    <a:pt x="4441" y="4592"/>
                    <a:pt x="4441" y="4190"/>
                    <a:pt x="4177" y="4190"/>
                  </a:cubicBezTo>
                  <a:lnTo>
                    <a:pt x="2069" y="4190"/>
                  </a:lnTo>
                  <a:lnTo>
                    <a:pt x="2069" y="3013"/>
                  </a:lnTo>
                  <a:lnTo>
                    <a:pt x="2750" y="3013"/>
                  </a:lnTo>
                  <a:cubicBezTo>
                    <a:pt x="2855" y="3013"/>
                    <a:pt x="2945" y="2933"/>
                    <a:pt x="2949" y="2825"/>
                  </a:cubicBezTo>
                  <a:cubicBezTo>
                    <a:pt x="2974" y="2430"/>
                    <a:pt x="3300" y="2122"/>
                    <a:pt x="3699" y="2122"/>
                  </a:cubicBezTo>
                  <a:close/>
                  <a:moveTo>
                    <a:pt x="8884" y="1"/>
                  </a:moveTo>
                  <a:cubicBezTo>
                    <a:pt x="8375" y="1"/>
                    <a:pt x="7867" y="153"/>
                    <a:pt x="7429" y="456"/>
                  </a:cubicBezTo>
                  <a:cubicBezTo>
                    <a:pt x="6567" y="1054"/>
                    <a:pt x="6158" y="2118"/>
                    <a:pt x="6400" y="3140"/>
                  </a:cubicBezTo>
                  <a:lnTo>
                    <a:pt x="5727" y="3140"/>
                  </a:lnTo>
                  <a:lnTo>
                    <a:pt x="5727" y="2814"/>
                  </a:lnTo>
                  <a:cubicBezTo>
                    <a:pt x="5727" y="2705"/>
                    <a:pt x="5636" y="2615"/>
                    <a:pt x="5528" y="2615"/>
                  </a:cubicBezTo>
                  <a:lnTo>
                    <a:pt x="4818" y="2615"/>
                  </a:lnTo>
                  <a:cubicBezTo>
                    <a:pt x="4698" y="2093"/>
                    <a:pt x="4235" y="1724"/>
                    <a:pt x="3699" y="1724"/>
                  </a:cubicBezTo>
                  <a:cubicBezTo>
                    <a:pt x="3163" y="1724"/>
                    <a:pt x="2699" y="2093"/>
                    <a:pt x="2576" y="2615"/>
                  </a:cubicBezTo>
                  <a:lnTo>
                    <a:pt x="1870" y="2615"/>
                  </a:lnTo>
                  <a:cubicBezTo>
                    <a:pt x="1757" y="2615"/>
                    <a:pt x="1667" y="2705"/>
                    <a:pt x="1667" y="2814"/>
                  </a:cubicBezTo>
                  <a:lnTo>
                    <a:pt x="1667" y="3140"/>
                  </a:lnTo>
                  <a:lnTo>
                    <a:pt x="200" y="3140"/>
                  </a:lnTo>
                  <a:cubicBezTo>
                    <a:pt x="88" y="3140"/>
                    <a:pt x="1" y="3230"/>
                    <a:pt x="1" y="3339"/>
                  </a:cubicBezTo>
                  <a:lnTo>
                    <a:pt x="1" y="13469"/>
                  </a:lnTo>
                  <a:cubicBezTo>
                    <a:pt x="1" y="13578"/>
                    <a:pt x="88" y="13668"/>
                    <a:pt x="200" y="13668"/>
                  </a:cubicBezTo>
                  <a:lnTo>
                    <a:pt x="4191" y="13668"/>
                  </a:lnTo>
                  <a:cubicBezTo>
                    <a:pt x="4459" y="13668"/>
                    <a:pt x="4459" y="13270"/>
                    <a:pt x="4191" y="13270"/>
                  </a:cubicBezTo>
                  <a:lnTo>
                    <a:pt x="399" y="13270"/>
                  </a:lnTo>
                  <a:lnTo>
                    <a:pt x="399" y="3542"/>
                  </a:lnTo>
                  <a:lnTo>
                    <a:pt x="1667" y="3542"/>
                  </a:lnTo>
                  <a:lnTo>
                    <a:pt x="1667" y="3824"/>
                  </a:lnTo>
                  <a:lnTo>
                    <a:pt x="863" y="3824"/>
                  </a:lnTo>
                  <a:cubicBezTo>
                    <a:pt x="750" y="3824"/>
                    <a:pt x="664" y="3915"/>
                    <a:pt x="664" y="4027"/>
                  </a:cubicBezTo>
                  <a:lnTo>
                    <a:pt x="664" y="12509"/>
                  </a:lnTo>
                  <a:cubicBezTo>
                    <a:pt x="664" y="12618"/>
                    <a:pt x="750" y="12708"/>
                    <a:pt x="863" y="12708"/>
                  </a:cubicBezTo>
                  <a:lnTo>
                    <a:pt x="6534" y="12708"/>
                  </a:lnTo>
                  <a:cubicBezTo>
                    <a:pt x="6647" y="12708"/>
                    <a:pt x="6734" y="12618"/>
                    <a:pt x="6734" y="12509"/>
                  </a:cubicBezTo>
                  <a:lnTo>
                    <a:pt x="6734" y="4027"/>
                  </a:lnTo>
                  <a:cubicBezTo>
                    <a:pt x="6734" y="3915"/>
                    <a:pt x="6647" y="3824"/>
                    <a:pt x="6534" y="3824"/>
                  </a:cubicBezTo>
                  <a:lnTo>
                    <a:pt x="5730" y="3824"/>
                  </a:lnTo>
                  <a:lnTo>
                    <a:pt x="5730" y="3542"/>
                  </a:lnTo>
                  <a:lnTo>
                    <a:pt x="6531" y="3542"/>
                  </a:lnTo>
                  <a:cubicBezTo>
                    <a:pt x="6614" y="3730"/>
                    <a:pt x="6715" y="3911"/>
                    <a:pt x="6839" y="4078"/>
                  </a:cubicBezTo>
                  <a:lnTo>
                    <a:pt x="6781" y="5393"/>
                  </a:lnTo>
                  <a:cubicBezTo>
                    <a:pt x="6773" y="5508"/>
                    <a:pt x="6864" y="5603"/>
                    <a:pt x="6980" y="5603"/>
                  </a:cubicBezTo>
                  <a:lnTo>
                    <a:pt x="6998" y="5603"/>
                  </a:lnTo>
                  <a:lnTo>
                    <a:pt x="6998" y="13266"/>
                  </a:lnTo>
                  <a:lnTo>
                    <a:pt x="4981" y="13266"/>
                  </a:lnTo>
                  <a:cubicBezTo>
                    <a:pt x="4716" y="13266"/>
                    <a:pt x="4716" y="13668"/>
                    <a:pt x="4981" y="13668"/>
                  </a:cubicBezTo>
                  <a:lnTo>
                    <a:pt x="7197" y="13668"/>
                  </a:lnTo>
                  <a:cubicBezTo>
                    <a:pt x="7306" y="13668"/>
                    <a:pt x="7396" y="13578"/>
                    <a:pt x="7396" y="13469"/>
                  </a:cubicBezTo>
                  <a:lnTo>
                    <a:pt x="7396" y="5425"/>
                  </a:lnTo>
                  <a:lnTo>
                    <a:pt x="8255" y="5023"/>
                  </a:lnTo>
                  <a:cubicBezTo>
                    <a:pt x="8463" y="5074"/>
                    <a:pt x="8674" y="5102"/>
                    <a:pt x="8887" y="5102"/>
                  </a:cubicBezTo>
                  <a:cubicBezTo>
                    <a:pt x="8960" y="5102"/>
                    <a:pt x="9033" y="5098"/>
                    <a:pt x="9106" y="5092"/>
                  </a:cubicBezTo>
                  <a:cubicBezTo>
                    <a:pt x="9362" y="5067"/>
                    <a:pt x="9336" y="4692"/>
                    <a:pt x="9093" y="4692"/>
                  </a:cubicBezTo>
                  <a:cubicBezTo>
                    <a:pt x="9086" y="4692"/>
                    <a:pt x="9078" y="4693"/>
                    <a:pt x="9070" y="4694"/>
                  </a:cubicBezTo>
                  <a:cubicBezTo>
                    <a:pt x="9009" y="4699"/>
                    <a:pt x="8949" y="4701"/>
                    <a:pt x="8889" y="4701"/>
                  </a:cubicBezTo>
                  <a:cubicBezTo>
                    <a:pt x="8688" y="4701"/>
                    <a:pt x="8487" y="4673"/>
                    <a:pt x="8295" y="4617"/>
                  </a:cubicBezTo>
                  <a:cubicBezTo>
                    <a:pt x="8277" y="4613"/>
                    <a:pt x="8259" y="4611"/>
                    <a:pt x="8241" y="4611"/>
                  </a:cubicBezTo>
                  <a:cubicBezTo>
                    <a:pt x="8210" y="4611"/>
                    <a:pt x="8180" y="4617"/>
                    <a:pt x="8153" y="4628"/>
                  </a:cubicBezTo>
                  <a:lnTo>
                    <a:pt x="7194" y="5077"/>
                  </a:lnTo>
                  <a:lnTo>
                    <a:pt x="7241" y="4024"/>
                  </a:lnTo>
                  <a:cubicBezTo>
                    <a:pt x="7244" y="3973"/>
                    <a:pt x="7226" y="3926"/>
                    <a:pt x="7197" y="3890"/>
                  </a:cubicBezTo>
                  <a:cubicBezTo>
                    <a:pt x="7052" y="3708"/>
                    <a:pt x="6940" y="3509"/>
                    <a:pt x="6860" y="3292"/>
                  </a:cubicBezTo>
                  <a:cubicBezTo>
                    <a:pt x="6857" y="3281"/>
                    <a:pt x="6853" y="3267"/>
                    <a:pt x="6849" y="3256"/>
                  </a:cubicBezTo>
                  <a:cubicBezTo>
                    <a:pt x="6571" y="2452"/>
                    <a:pt x="6792" y="1561"/>
                    <a:pt x="7411" y="981"/>
                  </a:cubicBezTo>
                  <a:cubicBezTo>
                    <a:pt x="7819" y="602"/>
                    <a:pt x="8346" y="401"/>
                    <a:pt x="8882" y="401"/>
                  </a:cubicBezTo>
                  <a:cubicBezTo>
                    <a:pt x="9165" y="401"/>
                    <a:pt x="9450" y="457"/>
                    <a:pt x="9721" y="572"/>
                  </a:cubicBezTo>
                  <a:cubicBezTo>
                    <a:pt x="10504" y="902"/>
                    <a:pt x="11018" y="1662"/>
                    <a:pt x="11033" y="2513"/>
                  </a:cubicBezTo>
                  <a:cubicBezTo>
                    <a:pt x="11047" y="3364"/>
                    <a:pt x="10562" y="4143"/>
                    <a:pt x="9790" y="4502"/>
                  </a:cubicBezTo>
                  <a:cubicBezTo>
                    <a:pt x="9595" y="4607"/>
                    <a:pt x="9694" y="4879"/>
                    <a:pt x="9882" y="4879"/>
                  </a:cubicBezTo>
                  <a:cubicBezTo>
                    <a:pt x="9906" y="4879"/>
                    <a:pt x="9933" y="4874"/>
                    <a:pt x="9961" y="4864"/>
                  </a:cubicBezTo>
                  <a:cubicBezTo>
                    <a:pt x="10794" y="4476"/>
                    <a:pt x="11355" y="3665"/>
                    <a:pt x="11427" y="2749"/>
                  </a:cubicBezTo>
                  <a:cubicBezTo>
                    <a:pt x="11496" y="1829"/>
                    <a:pt x="11069" y="941"/>
                    <a:pt x="10301" y="431"/>
                  </a:cubicBezTo>
                  <a:cubicBezTo>
                    <a:pt x="9871" y="144"/>
                    <a:pt x="9377" y="1"/>
                    <a:pt x="88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4" name="Google Shape;8684;p30"/>
            <p:cNvSpPr/>
            <p:nvPr/>
          </p:nvSpPr>
          <p:spPr>
            <a:xfrm>
              <a:off x="2443497" y="1579916"/>
              <a:ext cx="10461" cy="11536"/>
            </a:xfrm>
            <a:custGeom>
              <a:rect b="b" l="l" r="r" t="t"/>
              <a:pathLst>
                <a:path extrusionOk="0" h="440" w="399">
                  <a:moveTo>
                    <a:pt x="200" y="0"/>
                  </a:moveTo>
                  <a:cubicBezTo>
                    <a:pt x="100" y="0"/>
                    <a:pt x="0" y="67"/>
                    <a:pt x="0" y="201"/>
                  </a:cubicBezTo>
                  <a:lnTo>
                    <a:pt x="0" y="241"/>
                  </a:lnTo>
                  <a:cubicBezTo>
                    <a:pt x="0" y="373"/>
                    <a:pt x="100" y="439"/>
                    <a:pt x="200" y="439"/>
                  </a:cubicBezTo>
                  <a:cubicBezTo>
                    <a:pt x="299" y="439"/>
                    <a:pt x="399" y="373"/>
                    <a:pt x="399" y="241"/>
                  </a:cubicBezTo>
                  <a:lnTo>
                    <a:pt x="399" y="201"/>
                  </a:lnTo>
                  <a:cubicBezTo>
                    <a:pt x="399" y="67"/>
                    <a:pt x="299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5" name="Google Shape;8685;p30"/>
            <p:cNvSpPr/>
            <p:nvPr/>
          </p:nvSpPr>
          <p:spPr>
            <a:xfrm>
              <a:off x="2464157" y="1579916"/>
              <a:ext cx="10513" cy="11536"/>
            </a:xfrm>
            <a:custGeom>
              <a:rect b="b" l="l" r="r" t="t"/>
              <a:pathLst>
                <a:path extrusionOk="0" h="440" w="401">
                  <a:moveTo>
                    <a:pt x="201" y="0"/>
                  </a:moveTo>
                  <a:cubicBezTo>
                    <a:pt x="101" y="0"/>
                    <a:pt x="2" y="67"/>
                    <a:pt x="2" y="201"/>
                  </a:cubicBezTo>
                  <a:lnTo>
                    <a:pt x="2" y="241"/>
                  </a:lnTo>
                  <a:cubicBezTo>
                    <a:pt x="0" y="373"/>
                    <a:pt x="100" y="439"/>
                    <a:pt x="200" y="439"/>
                  </a:cubicBezTo>
                  <a:cubicBezTo>
                    <a:pt x="300" y="439"/>
                    <a:pt x="400" y="373"/>
                    <a:pt x="400" y="241"/>
                  </a:cubicBezTo>
                  <a:lnTo>
                    <a:pt x="400" y="201"/>
                  </a:lnTo>
                  <a:cubicBezTo>
                    <a:pt x="400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6" name="Google Shape;8686;p30"/>
            <p:cNvSpPr/>
            <p:nvPr/>
          </p:nvSpPr>
          <p:spPr>
            <a:xfrm>
              <a:off x="2484790" y="1579942"/>
              <a:ext cx="10566" cy="11509"/>
            </a:xfrm>
            <a:custGeom>
              <a:rect b="b" l="l" r="r" t="t"/>
              <a:pathLst>
                <a:path extrusionOk="0" h="439" w="403">
                  <a:moveTo>
                    <a:pt x="204" y="1"/>
                  </a:moveTo>
                  <a:cubicBezTo>
                    <a:pt x="91" y="1"/>
                    <a:pt x="1" y="91"/>
                    <a:pt x="1" y="200"/>
                  </a:cubicBezTo>
                  <a:lnTo>
                    <a:pt x="1" y="240"/>
                  </a:lnTo>
                  <a:cubicBezTo>
                    <a:pt x="1" y="372"/>
                    <a:pt x="101" y="438"/>
                    <a:pt x="202" y="438"/>
                  </a:cubicBezTo>
                  <a:cubicBezTo>
                    <a:pt x="302" y="438"/>
                    <a:pt x="403" y="372"/>
                    <a:pt x="403" y="240"/>
                  </a:cubicBezTo>
                  <a:lnTo>
                    <a:pt x="403" y="200"/>
                  </a:lnTo>
                  <a:cubicBezTo>
                    <a:pt x="403" y="91"/>
                    <a:pt x="312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7" name="Google Shape;8687;p30"/>
            <p:cNvSpPr/>
            <p:nvPr/>
          </p:nvSpPr>
          <p:spPr>
            <a:xfrm>
              <a:off x="2505502" y="1579916"/>
              <a:ext cx="10566" cy="11536"/>
            </a:xfrm>
            <a:custGeom>
              <a:rect b="b" l="l" r="r" t="t"/>
              <a:pathLst>
                <a:path extrusionOk="0" h="440" w="403">
                  <a:moveTo>
                    <a:pt x="201" y="0"/>
                  </a:moveTo>
                  <a:cubicBezTo>
                    <a:pt x="101" y="0"/>
                    <a:pt x="0" y="67"/>
                    <a:pt x="0" y="201"/>
                  </a:cubicBezTo>
                  <a:lnTo>
                    <a:pt x="0" y="241"/>
                  </a:lnTo>
                  <a:cubicBezTo>
                    <a:pt x="0" y="373"/>
                    <a:pt x="100" y="439"/>
                    <a:pt x="200" y="439"/>
                  </a:cubicBezTo>
                  <a:cubicBezTo>
                    <a:pt x="300" y="439"/>
                    <a:pt x="401" y="373"/>
                    <a:pt x="402" y="241"/>
                  </a:cubicBezTo>
                  <a:lnTo>
                    <a:pt x="402" y="201"/>
                  </a:lnTo>
                  <a:cubicBezTo>
                    <a:pt x="402" y="67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8" name="Google Shape;8688;p30"/>
            <p:cNvSpPr/>
            <p:nvPr/>
          </p:nvSpPr>
          <p:spPr>
            <a:xfrm>
              <a:off x="2328796" y="1661793"/>
              <a:ext cx="30019" cy="49971"/>
            </a:xfrm>
            <a:custGeom>
              <a:rect b="b" l="l" r="r" t="t"/>
              <a:pathLst>
                <a:path extrusionOk="0" h="1906" w="1145">
                  <a:moveTo>
                    <a:pt x="286" y="1"/>
                  </a:moveTo>
                  <a:cubicBezTo>
                    <a:pt x="18" y="1"/>
                    <a:pt x="18" y="403"/>
                    <a:pt x="286" y="403"/>
                  </a:cubicBezTo>
                  <a:lnTo>
                    <a:pt x="370" y="403"/>
                  </a:lnTo>
                  <a:lnTo>
                    <a:pt x="370" y="1507"/>
                  </a:lnTo>
                  <a:lnTo>
                    <a:pt x="268" y="1507"/>
                  </a:lnTo>
                  <a:cubicBezTo>
                    <a:pt x="0" y="1507"/>
                    <a:pt x="0" y="1906"/>
                    <a:pt x="268" y="1906"/>
                  </a:cubicBezTo>
                  <a:lnTo>
                    <a:pt x="877" y="1906"/>
                  </a:lnTo>
                  <a:cubicBezTo>
                    <a:pt x="1145" y="1906"/>
                    <a:pt x="1145" y="1507"/>
                    <a:pt x="877" y="1507"/>
                  </a:cubicBezTo>
                  <a:lnTo>
                    <a:pt x="768" y="1507"/>
                  </a:lnTo>
                  <a:lnTo>
                    <a:pt x="768" y="200"/>
                  </a:lnTo>
                  <a:cubicBezTo>
                    <a:pt x="768" y="91"/>
                    <a:pt x="681" y="1"/>
                    <a:pt x="5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9" name="Google Shape;8689;p30"/>
            <p:cNvSpPr/>
            <p:nvPr/>
          </p:nvSpPr>
          <p:spPr>
            <a:xfrm>
              <a:off x="2334013" y="1644097"/>
              <a:ext cx="17487" cy="15075"/>
            </a:xfrm>
            <a:custGeom>
              <a:rect b="b" l="l" r="r" t="t"/>
              <a:pathLst>
                <a:path extrusionOk="0" h="575" w="667">
                  <a:moveTo>
                    <a:pt x="285" y="0"/>
                  </a:moveTo>
                  <a:cubicBezTo>
                    <a:pt x="139" y="0"/>
                    <a:pt x="1" y="115"/>
                    <a:pt x="1" y="288"/>
                  </a:cubicBezTo>
                  <a:cubicBezTo>
                    <a:pt x="1" y="444"/>
                    <a:pt x="127" y="574"/>
                    <a:pt x="283" y="574"/>
                  </a:cubicBezTo>
                  <a:cubicBezTo>
                    <a:pt x="540" y="574"/>
                    <a:pt x="667" y="266"/>
                    <a:pt x="486" y="85"/>
                  </a:cubicBezTo>
                  <a:cubicBezTo>
                    <a:pt x="427" y="27"/>
                    <a:pt x="355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90" name="Google Shape;8690;p30"/>
          <p:cNvGrpSpPr/>
          <p:nvPr/>
        </p:nvGrpSpPr>
        <p:grpSpPr>
          <a:xfrm>
            <a:off x="2703575" y="4087256"/>
            <a:ext cx="339098" cy="358446"/>
            <a:chOff x="2703575" y="4286506"/>
            <a:chExt cx="339098" cy="358446"/>
          </a:xfrm>
        </p:grpSpPr>
        <p:sp>
          <p:nvSpPr>
            <p:cNvPr id="8691" name="Google Shape;8691;p30"/>
            <p:cNvSpPr/>
            <p:nvPr/>
          </p:nvSpPr>
          <p:spPr>
            <a:xfrm>
              <a:off x="2706616" y="4291828"/>
              <a:ext cx="163990" cy="170991"/>
            </a:xfrm>
            <a:custGeom>
              <a:rect b="b" l="l" r="r" t="t"/>
              <a:pathLst>
                <a:path extrusionOk="0" h="6522" w="6255">
                  <a:moveTo>
                    <a:pt x="3118" y="0"/>
                  </a:moveTo>
                  <a:cubicBezTo>
                    <a:pt x="2054" y="0"/>
                    <a:pt x="1068" y="573"/>
                    <a:pt x="543" y="1509"/>
                  </a:cubicBezTo>
                  <a:cubicBezTo>
                    <a:pt x="0" y="2476"/>
                    <a:pt x="47" y="3664"/>
                    <a:pt x="663" y="4588"/>
                  </a:cubicBezTo>
                  <a:cubicBezTo>
                    <a:pt x="1221" y="5420"/>
                    <a:pt x="2146" y="5896"/>
                    <a:pt x="3112" y="5896"/>
                  </a:cubicBezTo>
                  <a:cubicBezTo>
                    <a:pt x="3382" y="5896"/>
                    <a:pt x="3654" y="5859"/>
                    <a:pt x="3922" y="5783"/>
                  </a:cubicBezTo>
                  <a:lnTo>
                    <a:pt x="5502" y="6522"/>
                  </a:lnTo>
                  <a:lnTo>
                    <a:pt x="5425" y="4780"/>
                  </a:lnTo>
                  <a:cubicBezTo>
                    <a:pt x="6114" y="3910"/>
                    <a:pt x="6255" y="2730"/>
                    <a:pt x="5791" y="1719"/>
                  </a:cubicBezTo>
                  <a:cubicBezTo>
                    <a:pt x="5331" y="712"/>
                    <a:pt x="4343" y="50"/>
                    <a:pt x="3234" y="3"/>
                  </a:cubicBezTo>
                  <a:cubicBezTo>
                    <a:pt x="3195" y="1"/>
                    <a:pt x="3157" y="0"/>
                    <a:pt x="3118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2" name="Google Shape;8692;p30"/>
            <p:cNvSpPr/>
            <p:nvPr/>
          </p:nvSpPr>
          <p:spPr>
            <a:xfrm>
              <a:off x="2750583" y="4355222"/>
              <a:ext cx="286872" cy="284460"/>
            </a:xfrm>
            <a:custGeom>
              <a:rect b="b" l="l" r="r" t="t"/>
              <a:pathLst>
                <a:path extrusionOk="0" h="10850" w="10942">
                  <a:moveTo>
                    <a:pt x="7829" y="1"/>
                  </a:moveTo>
                  <a:cubicBezTo>
                    <a:pt x="7743" y="1"/>
                    <a:pt x="7658" y="4"/>
                    <a:pt x="7573" y="11"/>
                  </a:cubicBezTo>
                  <a:cubicBezTo>
                    <a:pt x="6142" y="127"/>
                    <a:pt x="4824" y="1467"/>
                    <a:pt x="4737" y="2901"/>
                  </a:cubicBezTo>
                  <a:cubicBezTo>
                    <a:pt x="4705" y="3419"/>
                    <a:pt x="4802" y="3941"/>
                    <a:pt x="5027" y="4411"/>
                  </a:cubicBezTo>
                  <a:lnTo>
                    <a:pt x="456" y="8337"/>
                  </a:lnTo>
                  <a:cubicBezTo>
                    <a:pt x="29" y="8707"/>
                    <a:pt x="0" y="9362"/>
                    <a:pt x="398" y="9768"/>
                  </a:cubicBezTo>
                  <a:lnTo>
                    <a:pt x="1170" y="10558"/>
                  </a:lnTo>
                  <a:cubicBezTo>
                    <a:pt x="1363" y="10752"/>
                    <a:pt x="1616" y="10850"/>
                    <a:pt x="1869" y="10850"/>
                  </a:cubicBezTo>
                  <a:cubicBezTo>
                    <a:pt x="2143" y="10850"/>
                    <a:pt x="2416" y="10736"/>
                    <a:pt x="2611" y="10510"/>
                  </a:cubicBezTo>
                  <a:lnTo>
                    <a:pt x="6566" y="5925"/>
                  </a:lnTo>
                  <a:cubicBezTo>
                    <a:pt x="6965" y="6104"/>
                    <a:pt x="7394" y="6196"/>
                    <a:pt x="7827" y="6196"/>
                  </a:cubicBezTo>
                  <a:cubicBezTo>
                    <a:pt x="7893" y="6196"/>
                    <a:pt x="7959" y="6194"/>
                    <a:pt x="8026" y="6190"/>
                  </a:cubicBezTo>
                  <a:cubicBezTo>
                    <a:pt x="9471" y="6099"/>
                    <a:pt x="10811" y="4770"/>
                    <a:pt x="10916" y="3332"/>
                  </a:cubicBezTo>
                  <a:cubicBezTo>
                    <a:pt x="10941" y="2999"/>
                    <a:pt x="10912" y="2669"/>
                    <a:pt x="10833" y="2347"/>
                  </a:cubicBezTo>
                  <a:cubicBezTo>
                    <a:pt x="10798" y="2207"/>
                    <a:pt x="10674" y="2125"/>
                    <a:pt x="10546" y="2125"/>
                  </a:cubicBezTo>
                  <a:cubicBezTo>
                    <a:pt x="10474" y="2125"/>
                    <a:pt x="10399" y="2151"/>
                    <a:pt x="10340" y="2209"/>
                  </a:cubicBezTo>
                  <a:lnTo>
                    <a:pt x="9036" y="3517"/>
                  </a:lnTo>
                  <a:cubicBezTo>
                    <a:pt x="8890" y="3662"/>
                    <a:pt x="8698" y="3734"/>
                    <a:pt x="8508" y="3734"/>
                  </a:cubicBezTo>
                  <a:cubicBezTo>
                    <a:pt x="8317" y="3734"/>
                    <a:pt x="8127" y="3662"/>
                    <a:pt x="7982" y="3517"/>
                  </a:cubicBezTo>
                  <a:lnTo>
                    <a:pt x="7385" y="2916"/>
                  </a:lnTo>
                  <a:cubicBezTo>
                    <a:pt x="7095" y="2626"/>
                    <a:pt x="7095" y="2155"/>
                    <a:pt x="7385" y="1865"/>
                  </a:cubicBezTo>
                  <a:lnTo>
                    <a:pt x="8674" y="576"/>
                  </a:lnTo>
                  <a:cubicBezTo>
                    <a:pt x="8837" y="413"/>
                    <a:pt x="8757" y="134"/>
                    <a:pt x="8536" y="84"/>
                  </a:cubicBezTo>
                  <a:cubicBezTo>
                    <a:pt x="8304" y="28"/>
                    <a:pt x="8067" y="1"/>
                    <a:pt x="7829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3" name="Google Shape;8693;p30"/>
            <p:cNvSpPr/>
            <p:nvPr/>
          </p:nvSpPr>
          <p:spPr>
            <a:xfrm>
              <a:off x="2750583" y="4563153"/>
              <a:ext cx="79203" cy="76581"/>
            </a:xfrm>
            <a:custGeom>
              <a:rect b="b" l="l" r="r" t="t"/>
              <a:pathLst>
                <a:path extrusionOk="0" h="2921" w="3021">
                  <a:moveTo>
                    <a:pt x="931" y="1"/>
                  </a:moveTo>
                  <a:lnTo>
                    <a:pt x="456" y="410"/>
                  </a:lnTo>
                  <a:cubicBezTo>
                    <a:pt x="29" y="779"/>
                    <a:pt x="0" y="1435"/>
                    <a:pt x="398" y="1837"/>
                  </a:cubicBezTo>
                  <a:lnTo>
                    <a:pt x="1170" y="2627"/>
                  </a:lnTo>
                  <a:cubicBezTo>
                    <a:pt x="1363" y="2823"/>
                    <a:pt x="1616" y="2920"/>
                    <a:pt x="1869" y="2920"/>
                  </a:cubicBezTo>
                  <a:cubicBezTo>
                    <a:pt x="2143" y="2920"/>
                    <a:pt x="2416" y="2807"/>
                    <a:pt x="2611" y="2583"/>
                  </a:cubicBezTo>
                  <a:lnTo>
                    <a:pt x="3021" y="2101"/>
                  </a:lnTo>
                  <a:lnTo>
                    <a:pt x="3021" y="2101"/>
                  </a:lnTo>
                  <a:cubicBezTo>
                    <a:pt x="2879" y="2174"/>
                    <a:pt x="2727" y="2209"/>
                    <a:pt x="2577" y="2209"/>
                  </a:cubicBezTo>
                  <a:cubicBezTo>
                    <a:pt x="2321" y="2209"/>
                    <a:pt x="2069" y="2108"/>
                    <a:pt x="1880" y="1917"/>
                  </a:cubicBezTo>
                  <a:lnTo>
                    <a:pt x="1105" y="1127"/>
                  </a:lnTo>
                  <a:cubicBezTo>
                    <a:pt x="811" y="830"/>
                    <a:pt x="742" y="377"/>
                    <a:pt x="93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4" name="Google Shape;8694;p30"/>
            <p:cNvSpPr/>
            <p:nvPr/>
          </p:nvSpPr>
          <p:spPr>
            <a:xfrm>
              <a:off x="2918821" y="4404118"/>
              <a:ext cx="68690" cy="65989"/>
            </a:xfrm>
            <a:custGeom>
              <a:rect b="b" l="l" r="r" t="t"/>
              <a:pathLst>
                <a:path extrusionOk="0" h="2517" w="2620">
                  <a:moveTo>
                    <a:pt x="968" y="0"/>
                  </a:moveTo>
                  <a:cubicBezTo>
                    <a:pt x="965" y="3"/>
                    <a:pt x="963" y="5"/>
                    <a:pt x="961" y="7"/>
                  </a:cubicBezTo>
                  <a:lnTo>
                    <a:pt x="961" y="7"/>
                  </a:lnTo>
                  <a:lnTo>
                    <a:pt x="968" y="0"/>
                  </a:lnTo>
                  <a:close/>
                  <a:moveTo>
                    <a:pt x="961" y="7"/>
                  </a:moveTo>
                  <a:lnTo>
                    <a:pt x="410" y="558"/>
                  </a:lnTo>
                  <a:cubicBezTo>
                    <a:pt x="1" y="967"/>
                    <a:pt x="1" y="1627"/>
                    <a:pt x="410" y="2032"/>
                  </a:cubicBezTo>
                  <a:lnTo>
                    <a:pt x="587" y="2210"/>
                  </a:lnTo>
                  <a:cubicBezTo>
                    <a:pt x="790" y="2414"/>
                    <a:pt x="1056" y="2517"/>
                    <a:pt x="1323" y="2517"/>
                  </a:cubicBezTo>
                  <a:cubicBezTo>
                    <a:pt x="1589" y="2517"/>
                    <a:pt x="1855" y="2414"/>
                    <a:pt x="2058" y="2210"/>
                  </a:cubicBezTo>
                  <a:lnTo>
                    <a:pt x="2619" y="1652"/>
                  </a:lnTo>
                  <a:lnTo>
                    <a:pt x="2619" y="1652"/>
                  </a:lnTo>
                  <a:cubicBezTo>
                    <a:pt x="2473" y="1797"/>
                    <a:pt x="2281" y="1869"/>
                    <a:pt x="2091" y="1869"/>
                  </a:cubicBezTo>
                  <a:cubicBezTo>
                    <a:pt x="1900" y="1869"/>
                    <a:pt x="1710" y="1797"/>
                    <a:pt x="1565" y="1652"/>
                  </a:cubicBezTo>
                  <a:lnTo>
                    <a:pt x="968" y="1051"/>
                  </a:lnTo>
                  <a:cubicBezTo>
                    <a:pt x="677" y="763"/>
                    <a:pt x="674" y="297"/>
                    <a:pt x="961" y="7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5" name="Google Shape;8695;p30"/>
            <p:cNvSpPr/>
            <p:nvPr/>
          </p:nvSpPr>
          <p:spPr>
            <a:xfrm>
              <a:off x="2703575" y="4286506"/>
              <a:ext cx="184991" cy="181582"/>
            </a:xfrm>
            <a:custGeom>
              <a:rect b="b" l="l" r="r" t="t"/>
              <a:pathLst>
                <a:path extrusionOk="0" h="6926" w="7056">
                  <a:moveTo>
                    <a:pt x="3224" y="1"/>
                  </a:moveTo>
                  <a:cubicBezTo>
                    <a:pt x="1496" y="1"/>
                    <a:pt x="1" y="1444"/>
                    <a:pt x="84" y="3295"/>
                  </a:cubicBezTo>
                  <a:cubicBezTo>
                    <a:pt x="89" y="3423"/>
                    <a:pt x="185" y="3484"/>
                    <a:pt x="282" y="3484"/>
                  </a:cubicBezTo>
                  <a:cubicBezTo>
                    <a:pt x="386" y="3484"/>
                    <a:pt x="491" y="3413"/>
                    <a:pt x="486" y="3277"/>
                  </a:cubicBezTo>
                  <a:cubicBezTo>
                    <a:pt x="412" y="1661"/>
                    <a:pt x="1720" y="403"/>
                    <a:pt x="3224" y="403"/>
                  </a:cubicBezTo>
                  <a:cubicBezTo>
                    <a:pt x="3503" y="403"/>
                    <a:pt x="3789" y="446"/>
                    <a:pt x="4075" y="539"/>
                  </a:cubicBezTo>
                  <a:cubicBezTo>
                    <a:pt x="5900" y="1129"/>
                    <a:pt x="6574" y="3356"/>
                    <a:pt x="5382" y="4859"/>
                  </a:cubicBezTo>
                  <a:cubicBezTo>
                    <a:pt x="5353" y="4896"/>
                    <a:pt x="5335" y="4946"/>
                    <a:pt x="5339" y="4993"/>
                  </a:cubicBezTo>
                  <a:lnTo>
                    <a:pt x="5404" y="6402"/>
                  </a:lnTo>
                  <a:lnTo>
                    <a:pt x="5404" y="6402"/>
                  </a:lnTo>
                  <a:lnTo>
                    <a:pt x="4122" y="5805"/>
                  </a:lnTo>
                  <a:cubicBezTo>
                    <a:pt x="4095" y="5793"/>
                    <a:pt x="4065" y="5788"/>
                    <a:pt x="4035" y="5788"/>
                  </a:cubicBezTo>
                  <a:cubicBezTo>
                    <a:pt x="4018" y="5788"/>
                    <a:pt x="4000" y="5790"/>
                    <a:pt x="3984" y="5794"/>
                  </a:cubicBezTo>
                  <a:cubicBezTo>
                    <a:pt x="3732" y="5866"/>
                    <a:pt x="3477" y="5900"/>
                    <a:pt x="3227" y="5900"/>
                  </a:cubicBezTo>
                  <a:cubicBezTo>
                    <a:pt x="2069" y="5900"/>
                    <a:pt x="997" y="5164"/>
                    <a:pt x="616" y="4012"/>
                  </a:cubicBezTo>
                  <a:cubicBezTo>
                    <a:pt x="584" y="3914"/>
                    <a:pt x="508" y="3873"/>
                    <a:pt x="431" y="3873"/>
                  </a:cubicBezTo>
                  <a:cubicBezTo>
                    <a:pt x="309" y="3873"/>
                    <a:pt x="184" y="3979"/>
                    <a:pt x="236" y="4135"/>
                  </a:cubicBezTo>
                  <a:cubicBezTo>
                    <a:pt x="671" y="5454"/>
                    <a:pt x="1898" y="6301"/>
                    <a:pt x="3228" y="6301"/>
                  </a:cubicBezTo>
                  <a:cubicBezTo>
                    <a:pt x="3490" y="6301"/>
                    <a:pt x="3756" y="6268"/>
                    <a:pt x="4020" y="6199"/>
                  </a:cubicBezTo>
                  <a:lnTo>
                    <a:pt x="5534" y="6906"/>
                  </a:lnTo>
                  <a:cubicBezTo>
                    <a:pt x="5563" y="6919"/>
                    <a:pt x="5592" y="6925"/>
                    <a:pt x="5620" y="6925"/>
                  </a:cubicBezTo>
                  <a:cubicBezTo>
                    <a:pt x="5729" y="6925"/>
                    <a:pt x="5826" y="6834"/>
                    <a:pt x="5820" y="6714"/>
                  </a:cubicBezTo>
                  <a:lnTo>
                    <a:pt x="5744" y="5048"/>
                  </a:lnTo>
                  <a:cubicBezTo>
                    <a:pt x="7055" y="3306"/>
                    <a:pt x="6244" y="792"/>
                    <a:pt x="4162" y="144"/>
                  </a:cubicBezTo>
                  <a:cubicBezTo>
                    <a:pt x="3847" y="46"/>
                    <a:pt x="3532" y="1"/>
                    <a:pt x="32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6" name="Google Shape;8696;p30"/>
            <p:cNvSpPr/>
            <p:nvPr/>
          </p:nvSpPr>
          <p:spPr>
            <a:xfrm>
              <a:off x="2732729" y="4306012"/>
              <a:ext cx="117087" cy="121492"/>
            </a:xfrm>
            <a:custGeom>
              <a:rect b="b" l="l" r="r" t="t"/>
              <a:pathLst>
                <a:path extrusionOk="0" h="4634" w="4466">
                  <a:moveTo>
                    <a:pt x="2748" y="1"/>
                  </a:moveTo>
                  <a:cubicBezTo>
                    <a:pt x="2611" y="1"/>
                    <a:pt x="2475" y="148"/>
                    <a:pt x="2568" y="305"/>
                  </a:cubicBezTo>
                  <a:lnTo>
                    <a:pt x="2669" y="476"/>
                  </a:lnTo>
                  <a:cubicBezTo>
                    <a:pt x="2481" y="424"/>
                    <a:pt x="2294" y="400"/>
                    <a:pt x="2110" y="400"/>
                  </a:cubicBezTo>
                  <a:cubicBezTo>
                    <a:pt x="982" y="400"/>
                    <a:pt x="7" y="1315"/>
                    <a:pt x="7" y="2511"/>
                  </a:cubicBezTo>
                  <a:lnTo>
                    <a:pt x="7" y="2515"/>
                  </a:lnTo>
                  <a:cubicBezTo>
                    <a:pt x="1" y="3694"/>
                    <a:pt x="962" y="4634"/>
                    <a:pt x="2111" y="4634"/>
                  </a:cubicBezTo>
                  <a:cubicBezTo>
                    <a:pt x="2194" y="4634"/>
                    <a:pt x="2277" y="4629"/>
                    <a:pt x="2361" y="4619"/>
                  </a:cubicBezTo>
                  <a:cubicBezTo>
                    <a:pt x="3618" y="4474"/>
                    <a:pt x="4466" y="3261"/>
                    <a:pt x="4172" y="2029"/>
                  </a:cubicBezTo>
                  <a:cubicBezTo>
                    <a:pt x="4148" y="1921"/>
                    <a:pt x="4065" y="1873"/>
                    <a:pt x="3981" y="1873"/>
                  </a:cubicBezTo>
                  <a:cubicBezTo>
                    <a:pt x="3863" y="1873"/>
                    <a:pt x="3743" y="1967"/>
                    <a:pt x="3781" y="2120"/>
                  </a:cubicBezTo>
                  <a:cubicBezTo>
                    <a:pt x="3955" y="2866"/>
                    <a:pt x="3615" y="3637"/>
                    <a:pt x="2945" y="4007"/>
                  </a:cubicBezTo>
                  <a:cubicBezTo>
                    <a:pt x="2685" y="4152"/>
                    <a:pt x="2400" y="4223"/>
                    <a:pt x="2117" y="4223"/>
                  </a:cubicBezTo>
                  <a:cubicBezTo>
                    <a:pt x="1672" y="4223"/>
                    <a:pt x="1233" y="4049"/>
                    <a:pt x="906" y="3717"/>
                  </a:cubicBezTo>
                  <a:cubicBezTo>
                    <a:pt x="366" y="3174"/>
                    <a:pt x="254" y="2337"/>
                    <a:pt x="627" y="1671"/>
                  </a:cubicBezTo>
                  <a:cubicBezTo>
                    <a:pt x="935" y="1126"/>
                    <a:pt x="1507" y="803"/>
                    <a:pt x="2114" y="803"/>
                  </a:cubicBezTo>
                  <a:cubicBezTo>
                    <a:pt x="2249" y="803"/>
                    <a:pt x="2385" y="819"/>
                    <a:pt x="2521" y="852"/>
                  </a:cubicBezTo>
                  <a:lnTo>
                    <a:pt x="2304" y="899"/>
                  </a:lnTo>
                  <a:cubicBezTo>
                    <a:pt x="2062" y="956"/>
                    <a:pt x="2122" y="1297"/>
                    <a:pt x="2340" y="1297"/>
                  </a:cubicBezTo>
                  <a:cubicBezTo>
                    <a:pt x="2357" y="1297"/>
                    <a:pt x="2375" y="1295"/>
                    <a:pt x="2394" y="1290"/>
                  </a:cubicBezTo>
                  <a:lnTo>
                    <a:pt x="3202" y="1106"/>
                  </a:lnTo>
                  <a:cubicBezTo>
                    <a:pt x="3332" y="1073"/>
                    <a:pt x="3397" y="925"/>
                    <a:pt x="3328" y="809"/>
                  </a:cubicBezTo>
                  <a:lnTo>
                    <a:pt x="2916" y="103"/>
                  </a:lnTo>
                  <a:cubicBezTo>
                    <a:pt x="2873" y="31"/>
                    <a:pt x="2810" y="1"/>
                    <a:pt x="274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7" name="Google Shape;8697;p30"/>
            <p:cNvSpPr/>
            <p:nvPr/>
          </p:nvSpPr>
          <p:spPr>
            <a:xfrm>
              <a:off x="2759602" y="4349428"/>
              <a:ext cx="36469" cy="44360"/>
            </a:xfrm>
            <a:custGeom>
              <a:rect b="b" l="l" r="r" t="t"/>
              <a:pathLst>
                <a:path extrusionOk="0" h="1692" w="1391">
                  <a:moveTo>
                    <a:pt x="620" y="0"/>
                  </a:moveTo>
                  <a:cubicBezTo>
                    <a:pt x="311" y="0"/>
                    <a:pt x="62" y="245"/>
                    <a:pt x="54" y="551"/>
                  </a:cubicBezTo>
                  <a:cubicBezTo>
                    <a:pt x="54" y="685"/>
                    <a:pt x="155" y="752"/>
                    <a:pt x="255" y="752"/>
                  </a:cubicBezTo>
                  <a:cubicBezTo>
                    <a:pt x="356" y="752"/>
                    <a:pt x="456" y="685"/>
                    <a:pt x="456" y="551"/>
                  </a:cubicBezTo>
                  <a:cubicBezTo>
                    <a:pt x="460" y="468"/>
                    <a:pt x="529" y="402"/>
                    <a:pt x="614" y="402"/>
                  </a:cubicBezTo>
                  <a:cubicBezTo>
                    <a:pt x="618" y="402"/>
                    <a:pt x="622" y="402"/>
                    <a:pt x="627" y="402"/>
                  </a:cubicBezTo>
                  <a:lnTo>
                    <a:pt x="688" y="402"/>
                  </a:lnTo>
                  <a:cubicBezTo>
                    <a:pt x="691" y="402"/>
                    <a:pt x="693" y="401"/>
                    <a:pt x="696" y="401"/>
                  </a:cubicBezTo>
                  <a:cubicBezTo>
                    <a:pt x="707" y="401"/>
                    <a:pt x="718" y="408"/>
                    <a:pt x="724" y="420"/>
                  </a:cubicBezTo>
                  <a:cubicBezTo>
                    <a:pt x="728" y="428"/>
                    <a:pt x="728" y="435"/>
                    <a:pt x="724" y="439"/>
                  </a:cubicBezTo>
                  <a:lnTo>
                    <a:pt x="91" y="1380"/>
                  </a:lnTo>
                  <a:cubicBezTo>
                    <a:pt x="0" y="1514"/>
                    <a:pt x="94" y="1692"/>
                    <a:pt x="257" y="1692"/>
                  </a:cubicBezTo>
                  <a:lnTo>
                    <a:pt x="1126" y="1692"/>
                  </a:lnTo>
                  <a:cubicBezTo>
                    <a:pt x="1391" y="1692"/>
                    <a:pt x="1391" y="1293"/>
                    <a:pt x="1126" y="1293"/>
                  </a:cubicBezTo>
                  <a:lnTo>
                    <a:pt x="630" y="1293"/>
                  </a:lnTo>
                  <a:lnTo>
                    <a:pt x="1058" y="663"/>
                  </a:lnTo>
                  <a:cubicBezTo>
                    <a:pt x="1145" y="536"/>
                    <a:pt x="1152" y="370"/>
                    <a:pt x="1079" y="232"/>
                  </a:cubicBezTo>
                  <a:cubicBezTo>
                    <a:pt x="1000" y="87"/>
                    <a:pt x="851" y="0"/>
                    <a:pt x="688" y="0"/>
                  </a:cubicBezTo>
                  <a:lnTo>
                    <a:pt x="627" y="0"/>
                  </a:lnTo>
                  <a:cubicBezTo>
                    <a:pt x="624" y="0"/>
                    <a:pt x="622" y="0"/>
                    <a:pt x="62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8" name="Google Shape;8698;p30"/>
            <p:cNvSpPr/>
            <p:nvPr/>
          </p:nvSpPr>
          <p:spPr>
            <a:xfrm>
              <a:off x="2791587" y="4349480"/>
              <a:ext cx="25850" cy="44308"/>
            </a:xfrm>
            <a:custGeom>
              <a:rect b="b" l="l" r="r" t="t"/>
              <a:pathLst>
                <a:path extrusionOk="0" h="1690" w="986">
                  <a:moveTo>
                    <a:pt x="202" y="0"/>
                  </a:moveTo>
                  <a:cubicBezTo>
                    <a:pt x="101" y="0"/>
                    <a:pt x="1" y="67"/>
                    <a:pt x="1" y="201"/>
                  </a:cubicBezTo>
                  <a:lnTo>
                    <a:pt x="1" y="886"/>
                  </a:lnTo>
                  <a:cubicBezTo>
                    <a:pt x="1" y="994"/>
                    <a:pt x="91" y="1085"/>
                    <a:pt x="203" y="1085"/>
                  </a:cubicBezTo>
                  <a:lnTo>
                    <a:pt x="587" y="1085"/>
                  </a:lnTo>
                  <a:lnTo>
                    <a:pt x="587" y="1490"/>
                  </a:lnTo>
                  <a:cubicBezTo>
                    <a:pt x="587" y="1603"/>
                    <a:pt x="678" y="1690"/>
                    <a:pt x="786" y="1690"/>
                  </a:cubicBezTo>
                  <a:cubicBezTo>
                    <a:pt x="899" y="1690"/>
                    <a:pt x="986" y="1603"/>
                    <a:pt x="986" y="1490"/>
                  </a:cubicBezTo>
                  <a:lnTo>
                    <a:pt x="986" y="201"/>
                  </a:lnTo>
                  <a:cubicBezTo>
                    <a:pt x="986" y="67"/>
                    <a:pt x="886" y="0"/>
                    <a:pt x="786" y="0"/>
                  </a:cubicBezTo>
                  <a:cubicBezTo>
                    <a:pt x="687" y="0"/>
                    <a:pt x="587" y="67"/>
                    <a:pt x="587" y="201"/>
                  </a:cubicBezTo>
                  <a:lnTo>
                    <a:pt x="587" y="683"/>
                  </a:lnTo>
                  <a:lnTo>
                    <a:pt x="403" y="683"/>
                  </a:lnTo>
                  <a:lnTo>
                    <a:pt x="403" y="201"/>
                  </a:lnTo>
                  <a:cubicBezTo>
                    <a:pt x="403" y="67"/>
                    <a:pt x="302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9" name="Google Shape;8699;p30"/>
            <p:cNvSpPr/>
            <p:nvPr/>
          </p:nvSpPr>
          <p:spPr>
            <a:xfrm>
              <a:off x="2825382" y="4349926"/>
              <a:ext cx="217291" cy="168579"/>
            </a:xfrm>
            <a:custGeom>
              <a:rect b="b" l="l" r="r" t="t"/>
              <a:pathLst>
                <a:path extrusionOk="0" h="6430" w="8288">
                  <a:moveTo>
                    <a:pt x="4960" y="1"/>
                  </a:moveTo>
                  <a:cubicBezTo>
                    <a:pt x="4874" y="1"/>
                    <a:pt x="4788" y="4"/>
                    <a:pt x="4702" y="10"/>
                  </a:cubicBezTo>
                  <a:cubicBezTo>
                    <a:pt x="3974" y="72"/>
                    <a:pt x="3224" y="438"/>
                    <a:pt x="2652" y="1021"/>
                  </a:cubicBezTo>
                  <a:cubicBezTo>
                    <a:pt x="2080" y="1604"/>
                    <a:pt x="1725" y="2357"/>
                    <a:pt x="1681" y="3089"/>
                  </a:cubicBezTo>
                  <a:cubicBezTo>
                    <a:pt x="1649" y="3592"/>
                    <a:pt x="1732" y="4096"/>
                    <a:pt x="1928" y="4559"/>
                  </a:cubicBezTo>
                  <a:lnTo>
                    <a:pt x="160" y="6077"/>
                  </a:lnTo>
                  <a:cubicBezTo>
                    <a:pt x="0" y="6214"/>
                    <a:pt x="129" y="6430"/>
                    <a:pt x="289" y="6430"/>
                  </a:cubicBezTo>
                  <a:cubicBezTo>
                    <a:pt x="333" y="6430"/>
                    <a:pt x="378" y="6414"/>
                    <a:pt x="421" y="6377"/>
                  </a:cubicBezTo>
                  <a:lnTo>
                    <a:pt x="2301" y="4766"/>
                  </a:lnTo>
                  <a:cubicBezTo>
                    <a:pt x="2370" y="4708"/>
                    <a:pt x="2388" y="4610"/>
                    <a:pt x="2351" y="4527"/>
                  </a:cubicBezTo>
                  <a:cubicBezTo>
                    <a:pt x="2141" y="4088"/>
                    <a:pt x="2047" y="3599"/>
                    <a:pt x="2080" y="3114"/>
                  </a:cubicBezTo>
                  <a:cubicBezTo>
                    <a:pt x="2163" y="1781"/>
                    <a:pt x="3402" y="517"/>
                    <a:pt x="4731" y="412"/>
                  </a:cubicBezTo>
                  <a:cubicBezTo>
                    <a:pt x="4813" y="405"/>
                    <a:pt x="4894" y="402"/>
                    <a:pt x="4976" y="402"/>
                  </a:cubicBezTo>
                  <a:cubicBezTo>
                    <a:pt x="5197" y="402"/>
                    <a:pt x="5416" y="427"/>
                    <a:pt x="5633" y="477"/>
                  </a:cubicBezTo>
                  <a:cubicBezTo>
                    <a:pt x="5665" y="485"/>
                    <a:pt x="5691" y="510"/>
                    <a:pt x="5702" y="543"/>
                  </a:cubicBezTo>
                  <a:cubicBezTo>
                    <a:pt x="5709" y="575"/>
                    <a:pt x="5702" y="608"/>
                    <a:pt x="5676" y="633"/>
                  </a:cubicBezTo>
                  <a:lnTo>
                    <a:pt x="4387" y="1923"/>
                  </a:lnTo>
                  <a:cubicBezTo>
                    <a:pt x="4017" y="2292"/>
                    <a:pt x="4017" y="2890"/>
                    <a:pt x="4387" y="3255"/>
                  </a:cubicBezTo>
                  <a:lnTo>
                    <a:pt x="4984" y="3857"/>
                  </a:lnTo>
                  <a:cubicBezTo>
                    <a:pt x="5169" y="4041"/>
                    <a:pt x="5411" y="4134"/>
                    <a:pt x="5653" y="4134"/>
                  </a:cubicBezTo>
                  <a:cubicBezTo>
                    <a:pt x="5894" y="4134"/>
                    <a:pt x="6136" y="4041"/>
                    <a:pt x="6321" y="3857"/>
                  </a:cubicBezTo>
                  <a:lnTo>
                    <a:pt x="7628" y="2549"/>
                  </a:lnTo>
                  <a:cubicBezTo>
                    <a:pt x="7644" y="2533"/>
                    <a:pt x="7668" y="2523"/>
                    <a:pt x="7692" y="2523"/>
                  </a:cubicBezTo>
                  <a:cubicBezTo>
                    <a:pt x="7701" y="2523"/>
                    <a:pt x="7710" y="2524"/>
                    <a:pt x="7719" y="2527"/>
                  </a:cubicBezTo>
                  <a:cubicBezTo>
                    <a:pt x="7751" y="2535"/>
                    <a:pt x="7777" y="2560"/>
                    <a:pt x="7784" y="2593"/>
                  </a:cubicBezTo>
                  <a:cubicBezTo>
                    <a:pt x="7856" y="2893"/>
                    <a:pt x="7885" y="3205"/>
                    <a:pt x="7860" y="3516"/>
                  </a:cubicBezTo>
                  <a:cubicBezTo>
                    <a:pt x="7795" y="4440"/>
                    <a:pt x="7172" y="5356"/>
                    <a:pt x="6274" y="5852"/>
                  </a:cubicBezTo>
                  <a:cubicBezTo>
                    <a:pt x="6077" y="5963"/>
                    <a:pt x="6186" y="6231"/>
                    <a:pt x="6368" y="6231"/>
                  </a:cubicBezTo>
                  <a:cubicBezTo>
                    <a:pt x="6400" y="6231"/>
                    <a:pt x="6434" y="6222"/>
                    <a:pt x="6469" y="6203"/>
                  </a:cubicBezTo>
                  <a:cubicBezTo>
                    <a:pt x="7480" y="5642"/>
                    <a:pt x="8186" y="4599"/>
                    <a:pt x="8262" y="3545"/>
                  </a:cubicBezTo>
                  <a:cubicBezTo>
                    <a:pt x="8287" y="3194"/>
                    <a:pt x="8258" y="2842"/>
                    <a:pt x="8175" y="2498"/>
                  </a:cubicBezTo>
                  <a:cubicBezTo>
                    <a:pt x="8115" y="2264"/>
                    <a:pt x="7906" y="2126"/>
                    <a:pt x="7692" y="2126"/>
                  </a:cubicBezTo>
                  <a:cubicBezTo>
                    <a:pt x="7570" y="2126"/>
                    <a:pt x="7445" y="2171"/>
                    <a:pt x="7346" y="2270"/>
                  </a:cubicBezTo>
                  <a:lnTo>
                    <a:pt x="6038" y="3578"/>
                  </a:lnTo>
                  <a:cubicBezTo>
                    <a:pt x="5933" y="3684"/>
                    <a:pt x="5794" y="3738"/>
                    <a:pt x="5654" y="3738"/>
                  </a:cubicBezTo>
                  <a:cubicBezTo>
                    <a:pt x="5515" y="3738"/>
                    <a:pt x="5376" y="3684"/>
                    <a:pt x="5271" y="3578"/>
                  </a:cubicBezTo>
                  <a:lnTo>
                    <a:pt x="4669" y="2976"/>
                  </a:lnTo>
                  <a:cubicBezTo>
                    <a:pt x="4456" y="2766"/>
                    <a:pt x="4456" y="2419"/>
                    <a:pt x="4669" y="2209"/>
                  </a:cubicBezTo>
                  <a:lnTo>
                    <a:pt x="5962" y="916"/>
                  </a:lnTo>
                  <a:cubicBezTo>
                    <a:pt x="6089" y="789"/>
                    <a:pt x="6136" y="604"/>
                    <a:pt x="6085" y="430"/>
                  </a:cubicBezTo>
                  <a:cubicBezTo>
                    <a:pt x="6038" y="260"/>
                    <a:pt x="5901" y="126"/>
                    <a:pt x="5723" y="86"/>
                  </a:cubicBezTo>
                  <a:cubicBezTo>
                    <a:pt x="5473" y="29"/>
                    <a:pt x="5217" y="1"/>
                    <a:pt x="4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0" name="Google Shape;8700;p30"/>
            <p:cNvSpPr/>
            <p:nvPr/>
          </p:nvSpPr>
          <p:spPr>
            <a:xfrm>
              <a:off x="2744684" y="4505265"/>
              <a:ext cx="234122" cy="139687"/>
            </a:xfrm>
            <a:custGeom>
              <a:rect b="b" l="l" r="r" t="t"/>
              <a:pathLst>
                <a:path extrusionOk="0" h="5328" w="8930">
                  <a:moveTo>
                    <a:pt x="6792" y="0"/>
                  </a:moveTo>
                  <a:cubicBezTo>
                    <a:pt x="6734" y="0"/>
                    <a:pt x="6678" y="25"/>
                    <a:pt x="6639" y="72"/>
                  </a:cubicBezTo>
                  <a:lnTo>
                    <a:pt x="2684" y="4657"/>
                  </a:lnTo>
                  <a:cubicBezTo>
                    <a:pt x="2530" y="4836"/>
                    <a:pt x="2312" y="4927"/>
                    <a:pt x="2095" y="4927"/>
                  </a:cubicBezTo>
                  <a:cubicBezTo>
                    <a:pt x="1894" y="4927"/>
                    <a:pt x="1693" y="4850"/>
                    <a:pt x="1540" y="4693"/>
                  </a:cubicBezTo>
                  <a:lnTo>
                    <a:pt x="765" y="3907"/>
                  </a:lnTo>
                  <a:cubicBezTo>
                    <a:pt x="450" y="3585"/>
                    <a:pt x="471" y="3063"/>
                    <a:pt x="812" y="2770"/>
                  </a:cubicBezTo>
                  <a:lnTo>
                    <a:pt x="2901" y="974"/>
                  </a:lnTo>
                  <a:cubicBezTo>
                    <a:pt x="3062" y="836"/>
                    <a:pt x="2933" y="618"/>
                    <a:pt x="2771" y="618"/>
                  </a:cubicBezTo>
                  <a:cubicBezTo>
                    <a:pt x="2728" y="618"/>
                    <a:pt x="2683" y="633"/>
                    <a:pt x="2641" y="670"/>
                  </a:cubicBezTo>
                  <a:lnTo>
                    <a:pt x="551" y="2466"/>
                  </a:lnTo>
                  <a:cubicBezTo>
                    <a:pt x="33" y="2911"/>
                    <a:pt x="0" y="3701"/>
                    <a:pt x="479" y="4186"/>
                  </a:cubicBezTo>
                  <a:lnTo>
                    <a:pt x="1254" y="4976"/>
                  </a:lnTo>
                  <a:cubicBezTo>
                    <a:pt x="1474" y="5200"/>
                    <a:pt x="1779" y="5327"/>
                    <a:pt x="2094" y="5327"/>
                  </a:cubicBezTo>
                  <a:lnTo>
                    <a:pt x="2134" y="5327"/>
                  </a:lnTo>
                  <a:cubicBezTo>
                    <a:pt x="2463" y="5316"/>
                    <a:pt x="2771" y="5168"/>
                    <a:pt x="2988" y="4921"/>
                  </a:cubicBezTo>
                  <a:lnTo>
                    <a:pt x="6849" y="445"/>
                  </a:lnTo>
                  <a:cubicBezTo>
                    <a:pt x="7236" y="601"/>
                    <a:pt x="7648" y="679"/>
                    <a:pt x="8065" y="679"/>
                  </a:cubicBezTo>
                  <a:cubicBezTo>
                    <a:pt x="8131" y="679"/>
                    <a:pt x="8198" y="677"/>
                    <a:pt x="8265" y="673"/>
                  </a:cubicBezTo>
                  <a:cubicBezTo>
                    <a:pt x="8406" y="662"/>
                    <a:pt x="8544" y="644"/>
                    <a:pt x="8685" y="612"/>
                  </a:cubicBezTo>
                  <a:cubicBezTo>
                    <a:pt x="8929" y="561"/>
                    <a:pt x="8869" y="215"/>
                    <a:pt x="8647" y="215"/>
                  </a:cubicBezTo>
                  <a:cubicBezTo>
                    <a:pt x="8631" y="215"/>
                    <a:pt x="8615" y="217"/>
                    <a:pt x="8598" y="220"/>
                  </a:cubicBezTo>
                  <a:lnTo>
                    <a:pt x="8602" y="217"/>
                  </a:lnTo>
                  <a:lnTo>
                    <a:pt x="8602" y="217"/>
                  </a:lnTo>
                  <a:cubicBezTo>
                    <a:pt x="8483" y="242"/>
                    <a:pt x="8359" y="260"/>
                    <a:pt x="8240" y="268"/>
                  </a:cubicBezTo>
                  <a:cubicBezTo>
                    <a:pt x="8179" y="271"/>
                    <a:pt x="8118" y="273"/>
                    <a:pt x="8058" y="273"/>
                  </a:cubicBezTo>
                  <a:cubicBezTo>
                    <a:pt x="7649" y="273"/>
                    <a:pt x="7247" y="188"/>
                    <a:pt x="6874" y="18"/>
                  </a:cubicBezTo>
                  <a:cubicBezTo>
                    <a:pt x="6848" y="6"/>
                    <a:pt x="6820" y="0"/>
                    <a:pt x="67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1" name="Google Shape;8701;p30"/>
            <p:cNvSpPr/>
            <p:nvPr/>
          </p:nvSpPr>
          <p:spPr>
            <a:xfrm>
              <a:off x="2888356" y="4371975"/>
              <a:ext cx="46982" cy="46982"/>
            </a:xfrm>
            <a:custGeom>
              <a:rect b="b" l="l" r="r" t="t"/>
              <a:pathLst>
                <a:path extrusionOk="0" h="1792" w="1792">
                  <a:moveTo>
                    <a:pt x="1501" y="1"/>
                  </a:moveTo>
                  <a:cubicBezTo>
                    <a:pt x="1466" y="1"/>
                    <a:pt x="1428" y="11"/>
                    <a:pt x="1391" y="35"/>
                  </a:cubicBezTo>
                  <a:cubicBezTo>
                    <a:pt x="822" y="393"/>
                    <a:pt x="362" y="900"/>
                    <a:pt x="65" y="1505"/>
                  </a:cubicBezTo>
                  <a:cubicBezTo>
                    <a:pt x="0" y="1635"/>
                    <a:pt x="97" y="1790"/>
                    <a:pt x="245" y="1791"/>
                  </a:cubicBezTo>
                  <a:lnTo>
                    <a:pt x="245" y="1791"/>
                  </a:lnTo>
                  <a:cubicBezTo>
                    <a:pt x="320" y="1791"/>
                    <a:pt x="392" y="1747"/>
                    <a:pt x="424" y="1679"/>
                  </a:cubicBezTo>
                  <a:cubicBezTo>
                    <a:pt x="688" y="1143"/>
                    <a:pt x="1097" y="690"/>
                    <a:pt x="1605" y="375"/>
                  </a:cubicBezTo>
                  <a:cubicBezTo>
                    <a:pt x="1792" y="255"/>
                    <a:pt x="1675" y="1"/>
                    <a:pt x="1501" y="1"/>
                  </a:cubicBezTo>
                  <a:close/>
                  <a:moveTo>
                    <a:pt x="245" y="1791"/>
                  </a:moveTo>
                  <a:cubicBezTo>
                    <a:pt x="244" y="1791"/>
                    <a:pt x="243" y="1791"/>
                    <a:pt x="243" y="1791"/>
                  </a:cubicBezTo>
                  <a:lnTo>
                    <a:pt x="246" y="1791"/>
                  </a:lnTo>
                  <a:cubicBezTo>
                    <a:pt x="246" y="1791"/>
                    <a:pt x="245" y="1791"/>
                    <a:pt x="245" y="179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02" name="Google Shape;8702;p30"/>
          <p:cNvGrpSpPr/>
          <p:nvPr/>
        </p:nvGrpSpPr>
        <p:grpSpPr>
          <a:xfrm>
            <a:off x="2638346" y="1806281"/>
            <a:ext cx="358551" cy="322869"/>
            <a:chOff x="2638346" y="2005531"/>
            <a:chExt cx="358551" cy="322869"/>
          </a:xfrm>
        </p:grpSpPr>
        <p:sp>
          <p:nvSpPr>
            <p:cNvPr id="8703" name="Google Shape;8703;p30"/>
            <p:cNvSpPr/>
            <p:nvPr/>
          </p:nvSpPr>
          <p:spPr>
            <a:xfrm>
              <a:off x="2643563" y="2092416"/>
              <a:ext cx="293531" cy="230662"/>
            </a:xfrm>
            <a:custGeom>
              <a:rect b="b" l="l" r="r" t="t"/>
              <a:pathLst>
                <a:path extrusionOk="0" h="8798" w="11196">
                  <a:moveTo>
                    <a:pt x="0" y="0"/>
                  </a:moveTo>
                  <a:lnTo>
                    <a:pt x="0" y="8797"/>
                  </a:lnTo>
                  <a:lnTo>
                    <a:pt x="11195" y="8797"/>
                  </a:lnTo>
                  <a:lnTo>
                    <a:pt x="11195" y="1467"/>
                  </a:lnTo>
                  <a:lnTo>
                    <a:pt x="4531" y="1467"/>
                  </a:lnTo>
                  <a:lnTo>
                    <a:pt x="3064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4" name="Google Shape;8704;p30"/>
            <p:cNvSpPr/>
            <p:nvPr/>
          </p:nvSpPr>
          <p:spPr>
            <a:xfrm>
              <a:off x="2643563" y="2092416"/>
              <a:ext cx="118818" cy="38461"/>
            </a:xfrm>
            <a:custGeom>
              <a:rect b="b" l="l" r="r" t="t"/>
              <a:pathLst>
                <a:path extrusionOk="0" h="1467" w="4532">
                  <a:moveTo>
                    <a:pt x="0" y="0"/>
                  </a:moveTo>
                  <a:lnTo>
                    <a:pt x="0" y="1467"/>
                  </a:lnTo>
                  <a:lnTo>
                    <a:pt x="4531" y="1467"/>
                  </a:lnTo>
                  <a:lnTo>
                    <a:pt x="3064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5" name="Google Shape;8705;p30"/>
            <p:cNvSpPr/>
            <p:nvPr/>
          </p:nvSpPr>
          <p:spPr>
            <a:xfrm>
              <a:off x="2643563" y="2302628"/>
              <a:ext cx="293531" cy="20450"/>
            </a:xfrm>
            <a:custGeom>
              <a:rect b="b" l="l" r="r" t="t"/>
              <a:pathLst>
                <a:path extrusionOk="0" h="780" w="11196">
                  <a:moveTo>
                    <a:pt x="0" y="1"/>
                  </a:moveTo>
                  <a:lnTo>
                    <a:pt x="0" y="779"/>
                  </a:lnTo>
                  <a:lnTo>
                    <a:pt x="11195" y="779"/>
                  </a:lnTo>
                  <a:lnTo>
                    <a:pt x="1119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6" name="Google Shape;8706;p30"/>
            <p:cNvSpPr/>
            <p:nvPr/>
          </p:nvSpPr>
          <p:spPr>
            <a:xfrm>
              <a:off x="2915701" y="2136855"/>
              <a:ext cx="21184" cy="186223"/>
            </a:xfrm>
            <a:custGeom>
              <a:rect b="b" l="l" r="r" t="t"/>
              <a:pathLst>
                <a:path extrusionOk="0" h="7103" w="808">
                  <a:moveTo>
                    <a:pt x="0" y="0"/>
                  </a:moveTo>
                  <a:lnTo>
                    <a:pt x="0" y="7102"/>
                  </a:lnTo>
                  <a:lnTo>
                    <a:pt x="808" y="7102"/>
                  </a:lnTo>
                  <a:lnTo>
                    <a:pt x="8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7" name="Google Shape;8707;p30"/>
            <p:cNvSpPr/>
            <p:nvPr/>
          </p:nvSpPr>
          <p:spPr>
            <a:xfrm>
              <a:off x="2835370" y="2130851"/>
              <a:ext cx="101724" cy="47847"/>
            </a:xfrm>
            <a:custGeom>
              <a:rect b="b" l="l" r="r" t="t"/>
              <a:pathLst>
                <a:path extrusionOk="0" h="1825" w="3880">
                  <a:moveTo>
                    <a:pt x="0" y="1"/>
                  </a:moveTo>
                  <a:cubicBezTo>
                    <a:pt x="631" y="1142"/>
                    <a:pt x="1826" y="1825"/>
                    <a:pt x="3092" y="1825"/>
                  </a:cubicBezTo>
                  <a:cubicBezTo>
                    <a:pt x="3353" y="1825"/>
                    <a:pt x="3617" y="1796"/>
                    <a:pt x="3879" y="1736"/>
                  </a:cubicBezTo>
                  <a:lnTo>
                    <a:pt x="3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8" name="Google Shape;8708;p30"/>
            <p:cNvSpPr/>
            <p:nvPr/>
          </p:nvSpPr>
          <p:spPr>
            <a:xfrm>
              <a:off x="2841243" y="2010932"/>
              <a:ext cx="150331" cy="150331"/>
            </a:xfrm>
            <a:custGeom>
              <a:rect b="b" l="l" r="r" t="t"/>
              <a:pathLst>
                <a:path extrusionOk="0" h="5734" w="5734">
                  <a:moveTo>
                    <a:pt x="2869" y="1"/>
                  </a:moveTo>
                  <a:cubicBezTo>
                    <a:pt x="1286" y="1"/>
                    <a:pt x="1" y="1283"/>
                    <a:pt x="1" y="2866"/>
                  </a:cubicBezTo>
                  <a:cubicBezTo>
                    <a:pt x="1" y="4448"/>
                    <a:pt x="1286" y="5734"/>
                    <a:pt x="2869" y="5734"/>
                  </a:cubicBezTo>
                  <a:cubicBezTo>
                    <a:pt x="4452" y="5734"/>
                    <a:pt x="5734" y="4448"/>
                    <a:pt x="5734" y="2866"/>
                  </a:cubicBezTo>
                  <a:cubicBezTo>
                    <a:pt x="5734" y="1283"/>
                    <a:pt x="4452" y="1"/>
                    <a:pt x="2869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9" name="Google Shape;8709;p30"/>
            <p:cNvSpPr/>
            <p:nvPr/>
          </p:nvSpPr>
          <p:spPr>
            <a:xfrm>
              <a:off x="2883322" y="2072176"/>
              <a:ext cx="64679" cy="46562"/>
            </a:xfrm>
            <a:custGeom>
              <a:rect b="b" l="l" r="r" t="t"/>
              <a:pathLst>
                <a:path extrusionOk="0" h="1776" w="2467">
                  <a:moveTo>
                    <a:pt x="0" y="1"/>
                  </a:moveTo>
                  <a:lnTo>
                    <a:pt x="0" y="1775"/>
                  </a:lnTo>
                  <a:lnTo>
                    <a:pt x="2467" y="1775"/>
                  </a:lnTo>
                  <a:lnTo>
                    <a:pt x="2467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0" name="Google Shape;8710;p30"/>
            <p:cNvSpPr/>
            <p:nvPr/>
          </p:nvSpPr>
          <p:spPr>
            <a:xfrm>
              <a:off x="2726070" y="2207773"/>
              <a:ext cx="32221" cy="32221"/>
            </a:xfrm>
            <a:custGeom>
              <a:rect b="b" l="l" r="r" t="t"/>
              <a:pathLst>
                <a:path extrusionOk="0" h="1229" w="1229">
                  <a:moveTo>
                    <a:pt x="1" y="1"/>
                  </a:moveTo>
                  <a:lnTo>
                    <a:pt x="1" y="1228"/>
                  </a:lnTo>
                  <a:lnTo>
                    <a:pt x="1228" y="1228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1" name="Google Shape;8711;p30"/>
            <p:cNvSpPr/>
            <p:nvPr/>
          </p:nvSpPr>
          <p:spPr>
            <a:xfrm>
              <a:off x="2638346" y="2087199"/>
              <a:ext cx="225523" cy="241201"/>
            </a:xfrm>
            <a:custGeom>
              <a:rect b="b" l="l" r="r" t="t"/>
              <a:pathLst>
                <a:path extrusionOk="0" h="9200" w="8602">
                  <a:moveTo>
                    <a:pt x="199" y="0"/>
                  </a:moveTo>
                  <a:cubicBezTo>
                    <a:pt x="87" y="0"/>
                    <a:pt x="0" y="91"/>
                    <a:pt x="0" y="199"/>
                  </a:cubicBezTo>
                  <a:lnTo>
                    <a:pt x="0" y="8996"/>
                  </a:lnTo>
                  <a:cubicBezTo>
                    <a:pt x="0" y="9109"/>
                    <a:pt x="87" y="9199"/>
                    <a:pt x="199" y="9199"/>
                  </a:cubicBezTo>
                  <a:lnTo>
                    <a:pt x="8337" y="9199"/>
                  </a:lnTo>
                  <a:cubicBezTo>
                    <a:pt x="8602" y="9199"/>
                    <a:pt x="8602" y="8797"/>
                    <a:pt x="8337" y="8797"/>
                  </a:cubicBezTo>
                  <a:lnTo>
                    <a:pt x="399" y="8797"/>
                  </a:lnTo>
                  <a:lnTo>
                    <a:pt x="399" y="402"/>
                  </a:lnTo>
                  <a:lnTo>
                    <a:pt x="3180" y="402"/>
                  </a:lnTo>
                  <a:lnTo>
                    <a:pt x="4585" y="1807"/>
                  </a:lnTo>
                  <a:cubicBezTo>
                    <a:pt x="4625" y="1843"/>
                    <a:pt x="4676" y="1865"/>
                    <a:pt x="4730" y="1865"/>
                  </a:cubicBezTo>
                  <a:lnTo>
                    <a:pt x="5418" y="1865"/>
                  </a:lnTo>
                  <a:cubicBezTo>
                    <a:pt x="5686" y="1865"/>
                    <a:pt x="5686" y="1463"/>
                    <a:pt x="5418" y="1463"/>
                  </a:cubicBezTo>
                  <a:lnTo>
                    <a:pt x="4810" y="1463"/>
                  </a:lnTo>
                  <a:lnTo>
                    <a:pt x="3405" y="58"/>
                  </a:lnTo>
                  <a:cubicBezTo>
                    <a:pt x="3368" y="22"/>
                    <a:pt x="3318" y="0"/>
                    <a:pt x="3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2" name="Google Shape;8712;p30"/>
            <p:cNvSpPr/>
            <p:nvPr/>
          </p:nvSpPr>
          <p:spPr>
            <a:xfrm>
              <a:off x="2794052" y="2005531"/>
              <a:ext cx="202845" cy="322869"/>
            </a:xfrm>
            <a:custGeom>
              <a:rect b="b" l="l" r="r" t="t"/>
              <a:pathLst>
                <a:path extrusionOk="0" h="12315" w="7737">
                  <a:moveTo>
                    <a:pt x="4669" y="0"/>
                  </a:moveTo>
                  <a:cubicBezTo>
                    <a:pt x="4313" y="0"/>
                    <a:pt x="3950" y="63"/>
                    <a:pt x="3593" y="196"/>
                  </a:cubicBezTo>
                  <a:cubicBezTo>
                    <a:pt x="1830" y="859"/>
                    <a:pt x="1073" y="2938"/>
                    <a:pt x="2000" y="4578"/>
                  </a:cubicBezTo>
                  <a:lnTo>
                    <a:pt x="269" y="4578"/>
                  </a:lnTo>
                  <a:cubicBezTo>
                    <a:pt x="1" y="4578"/>
                    <a:pt x="1" y="4980"/>
                    <a:pt x="269" y="4980"/>
                  </a:cubicBezTo>
                  <a:lnTo>
                    <a:pt x="2272" y="4980"/>
                  </a:lnTo>
                  <a:cubicBezTo>
                    <a:pt x="2860" y="5721"/>
                    <a:pt x="3751" y="6139"/>
                    <a:pt x="4678" y="6139"/>
                  </a:cubicBezTo>
                  <a:cubicBezTo>
                    <a:pt x="4870" y="6139"/>
                    <a:pt x="5063" y="6121"/>
                    <a:pt x="5256" y="6085"/>
                  </a:cubicBezTo>
                  <a:lnTo>
                    <a:pt x="5256" y="11912"/>
                  </a:lnTo>
                  <a:lnTo>
                    <a:pt x="3188" y="11912"/>
                  </a:lnTo>
                  <a:cubicBezTo>
                    <a:pt x="2920" y="11912"/>
                    <a:pt x="2920" y="12314"/>
                    <a:pt x="3188" y="12314"/>
                  </a:cubicBezTo>
                  <a:lnTo>
                    <a:pt x="5455" y="12314"/>
                  </a:lnTo>
                  <a:cubicBezTo>
                    <a:pt x="5564" y="12314"/>
                    <a:pt x="5654" y="12224"/>
                    <a:pt x="5654" y="12111"/>
                  </a:cubicBezTo>
                  <a:lnTo>
                    <a:pt x="5654" y="5976"/>
                  </a:lnTo>
                  <a:cubicBezTo>
                    <a:pt x="6820" y="5581"/>
                    <a:pt x="7635" y="4527"/>
                    <a:pt x="7726" y="3300"/>
                  </a:cubicBezTo>
                  <a:cubicBezTo>
                    <a:pt x="7737" y="3191"/>
                    <a:pt x="7653" y="3093"/>
                    <a:pt x="7541" y="3086"/>
                  </a:cubicBezTo>
                  <a:cubicBezTo>
                    <a:pt x="7537" y="3086"/>
                    <a:pt x="7532" y="3086"/>
                    <a:pt x="7528" y="3086"/>
                  </a:cubicBezTo>
                  <a:cubicBezTo>
                    <a:pt x="7425" y="3086"/>
                    <a:pt x="7334" y="3166"/>
                    <a:pt x="7327" y="3271"/>
                  </a:cubicBezTo>
                  <a:cubicBezTo>
                    <a:pt x="7219" y="4662"/>
                    <a:pt x="6061" y="5730"/>
                    <a:pt x="4672" y="5730"/>
                  </a:cubicBezTo>
                  <a:cubicBezTo>
                    <a:pt x="4665" y="5730"/>
                    <a:pt x="4658" y="5730"/>
                    <a:pt x="4651" y="5730"/>
                  </a:cubicBezTo>
                  <a:cubicBezTo>
                    <a:pt x="3249" y="5719"/>
                    <a:pt x="2098" y="4629"/>
                    <a:pt x="2014" y="3231"/>
                  </a:cubicBezTo>
                  <a:cubicBezTo>
                    <a:pt x="1928" y="1833"/>
                    <a:pt x="2934" y="609"/>
                    <a:pt x="4325" y="424"/>
                  </a:cubicBezTo>
                  <a:cubicBezTo>
                    <a:pt x="4442" y="409"/>
                    <a:pt x="4558" y="401"/>
                    <a:pt x="4673" y="401"/>
                  </a:cubicBezTo>
                  <a:cubicBezTo>
                    <a:pt x="5923" y="401"/>
                    <a:pt x="7029" y="1279"/>
                    <a:pt x="7284" y="2536"/>
                  </a:cubicBezTo>
                  <a:cubicBezTo>
                    <a:pt x="7306" y="2648"/>
                    <a:pt x="7389" y="2697"/>
                    <a:pt x="7474" y="2697"/>
                  </a:cubicBezTo>
                  <a:cubicBezTo>
                    <a:pt x="7589" y="2697"/>
                    <a:pt x="7706" y="2606"/>
                    <a:pt x="7675" y="2456"/>
                  </a:cubicBezTo>
                  <a:cubicBezTo>
                    <a:pt x="7374" y="981"/>
                    <a:pt x="6079" y="0"/>
                    <a:pt x="46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3" name="Google Shape;8713;p30"/>
            <p:cNvSpPr/>
            <p:nvPr/>
          </p:nvSpPr>
          <p:spPr>
            <a:xfrm>
              <a:off x="2878079" y="2034475"/>
              <a:ext cx="75139" cy="89480"/>
            </a:xfrm>
            <a:custGeom>
              <a:rect b="b" l="l" r="r" t="t"/>
              <a:pathLst>
                <a:path extrusionOk="0" h="3413" w="2866">
                  <a:moveTo>
                    <a:pt x="1432" y="410"/>
                  </a:moveTo>
                  <a:cubicBezTo>
                    <a:pt x="1620" y="410"/>
                    <a:pt x="1776" y="559"/>
                    <a:pt x="1783" y="747"/>
                  </a:cubicBezTo>
                  <a:lnTo>
                    <a:pt x="1783" y="1240"/>
                  </a:lnTo>
                  <a:lnTo>
                    <a:pt x="1084" y="1240"/>
                  </a:lnTo>
                  <a:lnTo>
                    <a:pt x="1084" y="747"/>
                  </a:lnTo>
                  <a:cubicBezTo>
                    <a:pt x="1091" y="559"/>
                    <a:pt x="1247" y="410"/>
                    <a:pt x="1432" y="410"/>
                  </a:cubicBezTo>
                  <a:close/>
                  <a:moveTo>
                    <a:pt x="2467" y="1642"/>
                  </a:moveTo>
                  <a:lnTo>
                    <a:pt x="2467" y="3011"/>
                  </a:lnTo>
                  <a:lnTo>
                    <a:pt x="403" y="3011"/>
                  </a:lnTo>
                  <a:lnTo>
                    <a:pt x="403" y="1642"/>
                  </a:lnTo>
                  <a:close/>
                  <a:moveTo>
                    <a:pt x="1435" y="1"/>
                  </a:moveTo>
                  <a:cubicBezTo>
                    <a:pt x="1019" y="1"/>
                    <a:pt x="685" y="334"/>
                    <a:pt x="685" y="747"/>
                  </a:cubicBezTo>
                  <a:lnTo>
                    <a:pt x="685" y="1240"/>
                  </a:lnTo>
                  <a:lnTo>
                    <a:pt x="200" y="1240"/>
                  </a:lnTo>
                  <a:cubicBezTo>
                    <a:pt x="92" y="1240"/>
                    <a:pt x="1" y="1330"/>
                    <a:pt x="1" y="1439"/>
                  </a:cubicBezTo>
                  <a:lnTo>
                    <a:pt x="1" y="3213"/>
                  </a:lnTo>
                  <a:cubicBezTo>
                    <a:pt x="1" y="3326"/>
                    <a:pt x="92" y="3413"/>
                    <a:pt x="200" y="3413"/>
                  </a:cubicBezTo>
                  <a:lnTo>
                    <a:pt x="2667" y="3413"/>
                  </a:lnTo>
                  <a:cubicBezTo>
                    <a:pt x="2775" y="3413"/>
                    <a:pt x="2866" y="3326"/>
                    <a:pt x="2866" y="3213"/>
                  </a:cubicBezTo>
                  <a:lnTo>
                    <a:pt x="2866" y="1439"/>
                  </a:lnTo>
                  <a:cubicBezTo>
                    <a:pt x="2866" y="1330"/>
                    <a:pt x="2775" y="1240"/>
                    <a:pt x="2667" y="1240"/>
                  </a:cubicBezTo>
                  <a:lnTo>
                    <a:pt x="2181" y="1240"/>
                  </a:lnTo>
                  <a:lnTo>
                    <a:pt x="2181" y="747"/>
                  </a:lnTo>
                  <a:cubicBezTo>
                    <a:pt x="2181" y="334"/>
                    <a:pt x="1848" y="1"/>
                    <a:pt x="14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4" name="Google Shape;8714;p30"/>
            <p:cNvSpPr/>
            <p:nvPr/>
          </p:nvSpPr>
          <p:spPr>
            <a:xfrm>
              <a:off x="2720852" y="2202556"/>
              <a:ext cx="42656" cy="42656"/>
            </a:xfrm>
            <a:custGeom>
              <a:rect b="b" l="l" r="r" t="t"/>
              <a:pathLst>
                <a:path extrusionOk="0" h="1627" w="1627">
                  <a:moveTo>
                    <a:pt x="1228" y="399"/>
                  </a:moveTo>
                  <a:lnTo>
                    <a:pt x="1228" y="1228"/>
                  </a:lnTo>
                  <a:lnTo>
                    <a:pt x="399" y="1228"/>
                  </a:lnTo>
                  <a:lnTo>
                    <a:pt x="399" y="399"/>
                  </a:lnTo>
                  <a:close/>
                  <a:moveTo>
                    <a:pt x="193" y="0"/>
                  </a:moveTo>
                  <a:cubicBezTo>
                    <a:pt x="87" y="0"/>
                    <a:pt x="0" y="89"/>
                    <a:pt x="0" y="200"/>
                  </a:cubicBezTo>
                  <a:lnTo>
                    <a:pt x="0" y="1427"/>
                  </a:lnTo>
                  <a:cubicBezTo>
                    <a:pt x="0" y="1536"/>
                    <a:pt x="87" y="1627"/>
                    <a:pt x="200" y="1627"/>
                  </a:cubicBezTo>
                  <a:lnTo>
                    <a:pt x="1427" y="1627"/>
                  </a:lnTo>
                  <a:cubicBezTo>
                    <a:pt x="1540" y="1627"/>
                    <a:pt x="1627" y="1536"/>
                    <a:pt x="1627" y="1427"/>
                  </a:cubicBezTo>
                  <a:lnTo>
                    <a:pt x="1627" y="200"/>
                  </a:lnTo>
                  <a:cubicBezTo>
                    <a:pt x="1627" y="87"/>
                    <a:pt x="1540" y="0"/>
                    <a:pt x="1427" y="0"/>
                  </a:cubicBezTo>
                  <a:lnTo>
                    <a:pt x="200" y="0"/>
                  </a:lnTo>
                  <a:cubicBezTo>
                    <a:pt x="197" y="0"/>
                    <a:pt x="195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5" name="Google Shape;8715;p30"/>
            <p:cNvSpPr/>
            <p:nvPr/>
          </p:nvSpPr>
          <p:spPr>
            <a:xfrm>
              <a:off x="2771557" y="2202556"/>
              <a:ext cx="90031" cy="10461"/>
            </a:xfrm>
            <a:custGeom>
              <a:rect b="b" l="l" r="r" t="t"/>
              <a:pathLst>
                <a:path extrusionOk="0" h="399" w="3434">
                  <a:moveTo>
                    <a:pt x="268" y="0"/>
                  </a:moveTo>
                  <a:cubicBezTo>
                    <a:pt x="0" y="0"/>
                    <a:pt x="0" y="399"/>
                    <a:pt x="268" y="399"/>
                  </a:cubicBezTo>
                  <a:lnTo>
                    <a:pt x="3166" y="399"/>
                  </a:lnTo>
                  <a:cubicBezTo>
                    <a:pt x="3434" y="399"/>
                    <a:pt x="3434" y="0"/>
                    <a:pt x="3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6" name="Google Shape;8716;p30"/>
            <p:cNvSpPr/>
            <p:nvPr/>
          </p:nvSpPr>
          <p:spPr>
            <a:xfrm>
              <a:off x="2771557" y="2218601"/>
              <a:ext cx="90031" cy="10566"/>
            </a:xfrm>
            <a:custGeom>
              <a:rect b="b" l="l" r="r" t="t"/>
              <a:pathLst>
                <a:path extrusionOk="0" h="403" w="3434">
                  <a:moveTo>
                    <a:pt x="268" y="0"/>
                  </a:moveTo>
                  <a:cubicBezTo>
                    <a:pt x="0" y="0"/>
                    <a:pt x="0" y="402"/>
                    <a:pt x="268" y="402"/>
                  </a:cubicBezTo>
                  <a:lnTo>
                    <a:pt x="3166" y="402"/>
                  </a:lnTo>
                  <a:cubicBezTo>
                    <a:pt x="3434" y="402"/>
                    <a:pt x="3434" y="0"/>
                    <a:pt x="3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7" name="Google Shape;8717;p30"/>
            <p:cNvSpPr/>
            <p:nvPr/>
          </p:nvSpPr>
          <p:spPr>
            <a:xfrm>
              <a:off x="2771557" y="2234751"/>
              <a:ext cx="90031" cy="10461"/>
            </a:xfrm>
            <a:custGeom>
              <a:rect b="b" l="l" r="r" t="t"/>
              <a:pathLst>
                <a:path extrusionOk="0" h="399" w="3434">
                  <a:moveTo>
                    <a:pt x="268" y="0"/>
                  </a:moveTo>
                  <a:cubicBezTo>
                    <a:pt x="0" y="0"/>
                    <a:pt x="0" y="399"/>
                    <a:pt x="268" y="399"/>
                  </a:cubicBezTo>
                  <a:lnTo>
                    <a:pt x="3166" y="399"/>
                  </a:lnTo>
                  <a:cubicBezTo>
                    <a:pt x="3434" y="399"/>
                    <a:pt x="3434" y="0"/>
                    <a:pt x="3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8" name="Google Shape;8718;p30"/>
            <p:cNvSpPr/>
            <p:nvPr/>
          </p:nvSpPr>
          <p:spPr>
            <a:xfrm>
              <a:off x="2906577" y="2086150"/>
              <a:ext cx="19768" cy="18614"/>
            </a:xfrm>
            <a:custGeom>
              <a:rect b="b" l="l" r="r" t="t"/>
              <a:pathLst>
                <a:path extrusionOk="0" h="710" w="754">
                  <a:moveTo>
                    <a:pt x="276" y="0"/>
                  </a:moveTo>
                  <a:cubicBezTo>
                    <a:pt x="73" y="0"/>
                    <a:pt x="0" y="272"/>
                    <a:pt x="174" y="373"/>
                  </a:cubicBezTo>
                  <a:lnTo>
                    <a:pt x="174" y="511"/>
                  </a:lnTo>
                  <a:cubicBezTo>
                    <a:pt x="174" y="643"/>
                    <a:pt x="275" y="709"/>
                    <a:pt x="375" y="709"/>
                  </a:cubicBezTo>
                  <a:cubicBezTo>
                    <a:pt x="476" y="709"/>
                    <a:pt x="576" y="643"/>
                    <a:pt x="576" y="511"/>
                  </a:cubicBezTo>
                  <a:lnTo>
                    <a:pt x="576" y="373"/>
                  </a:lnTo>
                  <a:cubicBezTo>
                    <a:pt x="754" y="272"/>
                    <a:pt x="681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19" name="Google Shape;8719;p30"/>
          <p:cNvGrpSpPr/>
          <p:nvPr/>
        </p:nvGrpSpPr>
        <p:grpSpPr>
          <a:xfrm>
            <a:off x="2695605" y="2701583"/>
            <a:ext cx="221826" cy="358419"/>
            <a:chOff x="2695605" y="2900833"/>
            <a:chExt cx="221826" cy="358419"/>
          </a:xfrm>
        </p:grpSpPr>
        <p:sp>
          <p:nvSpPr>
            <p:cNvPr id="8720" name="Google Shape;8720;p30"/>
            <p:cNvSpPr/>
            <p:nvPr/>
          </p:nvSpPr>
          <p:spPr>
            <a:xfrm>
              <a:off x="2701950" y="3037740"/>
              <a:ext cx="30701" cy="43914"/>
            </a:xfrm>
            <a:custGeom>
              <a:rect b="b" l="l" r="r" t="t"/>
              <a:pathLst>
                <a:path extrusionOk="0" h="1675" w="1171">
                  <a:moveTo>
                    <a:pt x="758" y="1"/>
                  </a:moveTo>
                  <a:lnTo>
                    <a:pt x="1" y="1674"/>
                  </a:lnTo>
                  <a:lnTo>
                    <a:pt x="1170" y="1674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1" name="Google Shape;8721;p30"/>
            <p:cNvSpPr/>
            <p:nvPr/>
          </p:nvSpPr>
          <p:spPr>
            <a:xfrm>
              <a:off x="2724837" y="3074025"/>
              <a:ext cx="162575" cy="179957"/>
            </a:xfrm>
            <a:custGeom>
              <a:rect b="b" l="l" r="r" t="t"/>
              <a:pathLst>
                <a:path extrusionOk="0" h="6864" w="6201">
                  <a:moveTo>
                    <a:pt x="1786" y="0"/>
                  </a:moveTo>
                  <a:lnTo>
                    <a:pt x="1786" y="4245"/>
                  </a:lnTo>
                  <a:lnTo>
                    <a:pt x="1" y="6864"/>
                  </a:lnTo>
                  <a:lnTo>
                    <a:pt x="6201" y="5027"/>
                  </a:lnTo>
                  <a:lnTo>
                    <a:pt x="5245" y="3952"/>
                  </a:lnTo>
                  <a:lnTo>
                    <a:pt x="5238" y="3941"/>
                  </a:lnTo>
                  <a:lnTo>
                    <a:pt x="5238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2" name="Google Shape;8722;p30"/>
            <p:cNvSpPr/>
            <p:nvPr/>
          </p:nvSpPr>
          <p:spPr>
            <a:xfrm>
              <a:off x="2771662" y="3073920"/>
              <a:ext cx="90503" cy="80750"/>
            </a:xfrm>
            <a:custGeom>
              <a:rect b="b" l="l" r="r" t="t"/>
              <a:pathLst>
                <a:path extrusionOk="0" h="3080" w="3452">
                  <a:moveTo>
                    <a:pt x="0" y="1"/>
                  </a:moveTo>
                  <a:lnTo>
                    <a:pt x="0" y="3079"/>
                  </a:lnTo>
                  <a:lnTo>
                    <a:pt x="101" y="3079"/>
                  </a:lnTo>
                  <a:lnTo>
                    <a:pt x="3260" y="1337"/>
                  </a:lnTo>
                  <a:cubicBezTo>
                    <a:pt x="3325" y="1301"/>
                    <a:pt x="3390" y="1265"/>
                    <a:pt x="3452" y="1225"/>
                  </a:cubicBezTo>
                  <a:lnTo>
                    <a:pt x="3452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3" name="Google Shape;8723;p30"/>
            <p:cNvSpPr/>
            <p:nvPr/>
          </p:nvSpPr>
          <p:spPr>
            <a:xfrm>
              <a:off x="2724837" y="3177427"/>
              <a:ext cx="162575" cy="76555"/>
            </a:xfrm>
            <a:custGeom>
              <a:rect b="b" l="l" r="r" t="t"/>
              <a:pathLst>
                <a:path extrusionOk="0" h="2920" w="6201">
                  <a:moveTo>
                    <a:pt x="5234" y="0"/>
                  </a:moveTo>
                  <a:lnTo>
                    <a:pt x="1" y="2920"/>
                  </a:lnTo>
                  <a:lnTo>
                    <a:pt x="6201" y="1083"/>
                  </a:lnTo>
                  <a:lnTo>
                    <a:pt x="5245" y="8"/>
                  </a:lnTo>
                  <a:cubicBezTo>
                    <a:pt x="5230" y="8"/>
                    <a:pt x="5223" y="8"/>
                    <a:pt x="5234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4" name="Google Shape;8724;p30"/>
            <p:cNvSpPr/>
            <p:nvPr/>
          </p:nvSpPr>
          <p:spPr>
            <a:xfrm>
              <a:off x="2721718" y="2906050"/>
              <a:ext cx="190391" cy="238160"/>
            </a:xfrm>
            <a:custGeom>
              <a:rect b="b" l="l" r="r" t="t"/>
              <a:pathLst>
                <a:path extrusionOk="0" h="9084" w="7262">
                  <a:moveTo>
                    <a:pt x="3633" y="1"/>
                  </a:moveTo>
                  <a:cubicBezTo>
                    <a:pt x="1626" y="1"/>
                    <a:pt x="0" y="1572"/>
                    <a:pt x="0" y="3510"/>
                  </a:cubicBezTo>
                  <a:cubicBezTo>
                    <a:pt x="0" y="3575"/>
                    <a:pt x="7" y="6991"/>
                    <a:pt x="7" y="8443"/>
                  </a:cubicBezTo>
                  <a:cubicBezTo>
                    <a:pt x="7" y="8798"/>
                    <a:pt x="297" y="9084"/>
                    <a:pt x="652" y="9084"/>
                  </a:cubicBezTo>
                  <a:lnTo>
                    <a:pt x="1905" y="9084"/>
                  </a:lnTo>
                  <a:lnTo>
                    <a:pt x="4973" y="7393"/>
                  </a:lnTo>
                  <a:cubicBezTo>
                    <a:pt x="6385" y="6614"/>
                    <a:pt x="7262" y="5125"/>
                    <a:pt x="7262" y="3510"/>
                  </a:cubicBezTo>
                  <a:cubicBezTo>
                    <a:pt x="7262" y="1572"/>
                    <a:pt x="5635" y="1"/>
                    <a:pt x="3633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5" name="Google Shape;8725;p30"/>
            <p:cNvSpPr/>
            <p:nvPr/>
          </p:nvSpPr>
          <p:spPr>
            <a:xfrm>
              <a:off x="2766051" y="2929986"/>
              <a:ext cx="119290" cy="119290"/>
            </a:xfrm>
            <a:custGeom>
              <a:rect b="b" l="l" r="r" t="t"/>
              <a:pathLst>
                <a:path extrusionOk="0" h="4550" w="4550">
                  <a:moveTo>
                    <a:pt x="2275" y="0"/>
                  </a:moveTo>
                  <a:cubicBezTo>
                    <a:pt x="1018" y="0"/>
                    <a:pt x="0" y="1018"/>
                    <a:pt x="0" y="2275"/>
                  </a:cubicBezTo>
                  <a:cubicBezTo>
                    <a:pt x="0" y="3531"/>
                    <a:pt x="1018" y="4549"/>
                    <a:pt x="2275" y="4549"/>
                  </a:cubicBezTo>
                  <a:cubicBezTo>
                    <a:pt x="3532" y="4549"/>
                    <a:pt x="4549" y="3531"/>
                    <a:pt x="4549" y="2275"/>
                  </a:cubicBezTo>
                  <a:cubicBezTo>
                    <a:pt x="4549" y="1018"/>
                    <a:pt x="3532" y="0"/>
                    <a:pt x="2275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6" name="Google Shape;8726;p30"/>
            <p:cNvSpPr/>
            <p:nvPr/>
          </p:nvSpPr>
          <p:spPr>
            <a:xfrm>
              <a:off x="2813059" y="2953713"/>
              <a:ext cx="46457" cy="46379"/>
            </a:xfrm>
            <a:custGeom>
              <a:rect b="b" l="l" r="r" t="t"/>
              <a:pathLst>
                <a:path extrusionOk="0" h="1769" w="1772">
                  <a:moveTo>
                    <a:pt x="884" y="1"/>
                  </a:moveTo>
                  <a:cubicBezTo>
                    <a:pt x="398" y="1"/>
                    <a:pt x="0" y="396"/>
                    <a:pt x="0" y="884"/>
                  </a:cubicBezTo>
                  <a:cubicBezTo>
                    <a:pt x="0" y="1370"/>
                    <a:pt x="398" y="1768"/>
                    <a:pt x="884" y="1768"/>
                  </a:cubicBezTo>
                  <a:cubicBezTo>
                    <a:pt x="1373" y="1768"/>
                    <a:pt x="1771" y="1370"/>
                    <a:pt x="1771" y="884"/>
                  </a:cubicBezTo>
                  <a:cubicBezTo>
                    <a:pt x="1771" y="396"/>
                    <a:pt x="1373" y="1"/>
                    <a:pt x="884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7" name="Google Shape;8727;p30"/>
            <p:cNvSpPr/>
            <p:nvPr/>
          </p:nvSpPr>
          <p:spPr>
            <a:xfrm>
              <a:off x="2695605" y="2900833"/>
              <a:ext cx="221826" cy="358419"/>
            </a:xfrm>
            <a:custGeom>
              <a:rect b="b" l="l" r="r" t="t"/>
              <a:pathLst>
                <a:path extrusionOk="0" h="13671" w="8461">
                  <a:moveTo>
                    <a:pt x="800" y="6146"/>
                  </a:moveTo>
                  <a:lnTo>
                    <a:pt x="800" y="6697"/>
                  </a:lnTo>
                  <a:lnTo>
                    <a:pt x="554" y="6697"/>
                  </a:lnTo>
                  <a:lnTo>
                    <a:pt x="800" y="6146"/>
                  </a:lnTo>
                  <a:close/>
                  <a:moveTo>
                    <a:pt x="4629" y="0"/>
                  </a:moveTo>
                  <a:cubicBezTo>
                    <a:pt x="2517" y="0"/>
                    <a:pt x="797" y="1663"/>
                    <a:pt x="797" y="3709"/>
                  </a:cubicBezTo>
                  <a:cubicBezTo>
                    <a:pt x="797" y="3734"/>
                    <a:pt x="797" y="4328"/>
                    <a:pt x="800" y="5180"/>
                  </a:cubicBezTo>
                  <a:lnTo>
                    <a:pt x="62" y="6813"/>
                  </a:lnTo>
                  <a:cubicBezTo>
                    <a:pt x="0" y="6947"/>
                    <a:pt x="98" y="7095"/>
                    <a:pt x="243" y="7095"/>
                  </a:cubicBezTo>
                  <a:lnTo>
                    <a:pt x="800" y="7095"/>
                  </a:lnTo>
                  <a:cubicBezTo>
                    <a:pt x="800" y="7610"/>
                    <a:pt x="800" y="8138"/>
                    <a:pt x="804" y="8642"/>
                  </a:cubicBezTo>
                  <a:cubicBezTo>
                    <a:pt x="804" y="9105"/>
                    <a:pt x="1181" y="9482"/>
                    <a:pt x="1648" y="9482"/>
                  </a:cubicBezTo>
                  <a:lnTo>
                    <a:pt x="2698" y="9482"/>
                  </a:lnTo>
                  <a:lnTo>
                    <a:pt x="2698" y="10790"/>
                  </a:lnTo>
                  <a:lnTo>
                    <a:pt x="949" y="13357"/>
                  </a:lnTo>
                  <a:cubicBezTo>
                    <a:pt x="856" y="13495"/>
                    <a:pt x="962" y="13671"/>
                    <a:pt x="1114" y="13671"/>
                  </a:cubicBezTo>
                  <a:cubicBezTo>
                    <a:pt x="1133" y="13671"/>
                    <a:pt x="1153" y="13668"/>
                    <a:pt x="1173" y="13662"/>
                  </a:cubicBezTo>
                  <a:lnTo>
                    <a:pt x="2995" y="13122"/>
                  </a:lnTo>
                  <a:cubicBezTo>
                    <a:pt x="3229" y="13053"/>
                    <a:pt x="3157" y="12728"/>
                    <a:pt x="2948" y="12728"/>
                  </a:cubicBezTo>
                  <a:cubicBezTo>
                    <a:pt x="2928" y="12728"/>
                    <a:pt x="2906" y="12731"/>
                    <a:pt x="2883" y="12738"/>
                  </a:cubicBezTo>
                  <a:lnTo>
                    <a:pt x="1597" y="13118"/>
                  </a:lnTo>
                  <a:lnTo>
                    <a:pt x="1597" y="13118"/>
                  </a:lnTo>
                  <a:lnTo>
                    <a:pt x="3068" y="10963"/>
                  </a:lnTo>
                  <a:cubicBezTo>
                    <a:pt x="3089" y="10931"/>
                    <a:pt x="3100" y="10891"/>
                    <a:pt x="3100" y="10851"/>
                  </a:cubicBezTo>
                  <a:lnTo>
                    <a:pt x="3100" y="9402"/>
                  </a:lnTo>
                  <a:lnTo>
                    <a:pt x="4317" y="8732"/>
                  </a:lnTo>
                  <a:cubicBezTo>
                    <a:pt x="4514" y="8622"/>
                    <a:pt x="4405" y="8354"/>
                    <a:pt x="4225" y="8354"/>
                  </a:cubicBezTo>
                  <a:cubicBezTo>
                    <a:pt x="4194" y="8354"/>
                    <a:pt x="4160" y="8362"/>
                    <a:pt x="4125" y="8381"/>
                  </a:cubicBezTo>
                  <a:lnTo>
                    <a:pt x="2850" y="9084"/>
                  </a:lnTo>
                  <a:lnTo>
                    <a:pt x="1648" y="9084"/>
                  </a:lnTo>
                  <a:cubicBezTo>
                    <a:pt x="1405" y="9084"/>
                    <a:pt x="1206" y="8888"/>
                    <a:pt x="1206" y="8642"/>
                  </a:cubicBezTo>
                  <a:lnTo>
                    <a:pt x="1206" y="8091"/>
                  </a:lnTo>
                  <a:lnTo>
                    <a:pt x="2238" y="8091"/>
                  </a:lnTo>
                  <a:cubicBezTo>
                    <a:pt x="2506" y="8088"/>
                    <a:pt x="2506" y="7689"/>
                    <a:pt x="2238" y="7689"/>
                  </a:cubicBezTo>
                  <a:lnTo>
                    <a:pt x="1206" y="7689"/>
                  </a:lnTo>
                  <a:cubicBezTo>
                    <a:pt x="1202" y="5730"/>
                    <a:pt x="1199" y="3760"/>
                    <a:pt x="1199" y="3709"/>
                  </a:cubicBezTo>
                  <a:cubicBezTo>
                    <a:pt x="1199" y="1887"/>
                    <a:pt x="2738" y="406"/>
                    <a:pt x="4629" y="406"/>
                  </a:cubicBezTo>
                  <a:cubicBezTo>
                    <a:pt x="6523" y="406"/>
                    <a:pt x="8062" y="1887"/>
                    <a:pt x="8062" y="3709"/>
                  </a:cubicBezTo>
                  <a:cubicBezTo>
                    <a:pt x="8058" y="5252"/>
                    <a:pt x="7222" y="6672"/>
                    <a:pt x="5871" y="7418"/>
                  </a:cubicBezTo>
                  <a:lnTo>
                    <a:pt x="4915" y="7946"/>
                  </a:lnTo>
                  <a:cubicBezTo>
                    <a:pt x="4715" y="8054"/>
                    <a:pt x="4826" y="8326"/>
                    <a:pt x="5005" y="8326"/>
                  </a:cubicBezTo>
                  <a:cubicBezTo>
                    <a:pt x="5037" y="8326"/>
                    <a:pt x="5072" y="8317"/>
                    <a:pt x="5107" y="8298"/>
                  </a:cubicBezTo>
                  <a:lnTo>
                    <a:pt x="6066" y="7769"/>
                  </a:lnTo>
                  <a:cubicBezTo>
                    <a:pt x="6095" y="7751"/>
                    <a:pt x="6124" y="7733"/>
                    <a:pt x="6157" y="7718"/>
                  </a:cubicBezTo>
                  <a:lnTo>
                    <a:pt x="6157" y="10550"/>
                  </a:lnTo>
                  <a:cubicBezTo>
                    <a:pt x="6157" y="10598"/>
                    <a:pt x="6175" y="10645"/>
                    <a:pt x="6204" y="10681"/>
                  </a:cubicBezTo>
                  <a:lnTo>
                    <a:pt x="6961" y="11532"/>
                  </a:lnTo>
                  <a:lnTo>
                    <a:pt x="3676" y="12506"/>
                  </a:lnTo>
                  <a:cubicBezTo>
                    <a:pt x="3442" y="12575"/>
                    <a:pt x="3514" y="12900"/>
                    <a:pt x="3723" y="12900"/>
                  </a:cubicBezTo>
                  <a:cubicBezTo>
                    <a:pt x="3744" y="12900"/>
                    <a:pt x="3765" y="12897"/>
                    <a:pt x="3788" y="12890"/>
                  </a:cubicBezTo>
                  <a:lnTo>
                    <a:pt x="7374" y="11829"/>
                  </a:lnTo>
                  <a:cubicBezTo>
                    <a:pt x="7515" y="11786"/>
                    <a:pt x="7566" y="11612"/>
                    <a:pt x="7468" y="11503"/>
                  </a:cubicBezTo>
                  <a:lnTo>
                    <a:pt x="6552" y="10471"/>
                  </a:lnTo>
                  <a:lnTo>
                    <a:pt x="6552" y="7454"/>
                  </a:lnTo>
                  <a:cubicBezTo>
                    <a:pt x="7751" y="6581"/>
                    <a:pt x="8460" y="5190"/>
                    <a:pt x="8460" y="3709"/>
                  </a:cubicBezTo>
                  <a:cubicBezTo>
                    <a:pt x="8460" y="1663"/>
                    <a:pt x="6740" y="0"/>
                    <a:pt x="4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8" name="Google Shape;8728;p30"/>
            <p:cNvSpPr/>
            <p:nvPr/>
          </p:nvSpPr>
          <p:spPr>
            <a:xfrm>
              <a:off x="2760703" y="2924743"/>
              <a:ext cx="133080" cy="129829"/>
            </a:xfrm>
            <a:custGeom>
              <a:rect b="b" l="l" r="r" t="t"/>
              <a:pathLst>
                <a:path extrusionOk="0" h="4952" w="5076">
                  <a:moveTo>
                    <a:pt x="2478" y="1"/>
                  </a:moveTo>
                  <a:cubicBezTo>
                    <a:pt x="2464" y="1"/>
                    <a:pt x="2450" y="1"/>
                    <a:pt x="2435" y="1"/>
                  </a:cubicBezTo>
                  <a:cubicBezTo>
                    <a:pt x="1153" y="23"/>
                    <a:pt x="99" y="1022"/>
                    <a:pt x="12" y="2305"/>
                  </a:cubicBezTo>
                  <a:cubicBezTo>
                    <a:pt x="1" y="2443"/>
                    <a:pt x="107" y="2517"/>
                    <a:pt x="212" y="2517"/>
                  </a:cubicBezTo>
                  <a:cubicBezTo>
                    <a:pt x="307" y="2517"/>
                    <a:pt x="402" y="2457"/>
                    <a:pt x="411" y="2330"/>
                  </a:cubicBezTo>
                  <a:cubicBezTo>
                    <a:pt x="487" y="1258"/>
                    <a:pt x="1367" y="421"/>
                    <a:pt x="2443" y="403"/>
                  </a:cubicBezTo>
                  <a:cubicBezTo>
                    <a:pt x="2454" y="403"/>
                    <a:pt x="2466" y="403"/>
                    <a:pt x="2478" y="403"/>
                  </a:cubicBezTo>
                  <a:cubicBezTo>
                    <a:pt x="3535" y="403"/>
                    <a:pt x="4429" y="1201"/>
                    <a:pt x="4540" y="2257"/>
                  </a:cubicBezTo>
                  <a:cubicBezTo>
                    <a:pt x="4652" y="3326"/>
                    <a:pt x="3931" y="4304"/>
                    <a:pt x="2877" y="4510"/>
                  </a:cubicBezTo>
                  <a:cubicBezTo>
                    <a:pt x="2743" y="4536"/>
                    <a:pt x="2609" y="4549"/>
                    <a:pt x="2476" y="4549"/>
                  </a:cubicBezTo>
                  <a:cubicBezTo>
                    <a:pt x="1568" y="4549"/>
                    <a:pt x="746" y="3952"/>
                    <a:pt x="487" y="3051"/>
                  </a:cubicBezTo>
                  <a:cubicBezTo>
                    <a:pt x="457" y="2949"/>
                    <a:pt x="378" y="2905"/>
                    <a:pt x="300" y="2905"/>
                  </a:cubicBezTo>
                  <a:cubicBezTo>
                    <a:pt x="179" y="2905"/>
                    <a:pt x="57" y="3007"/>
                    <a:pt x="103" y="3163"/>
                  </a:cubicBezTo>
                  <a:cubicBezTo>
                    <a:pt x="413" y="4238"/>
                    <a:pt x="1396" y="4951"/>
                    <a:pt x="2477" y="4951"/>
                  </a:cubicBezTo>
                  <a:cubicBezTo>
                    <a:pt x="2634" y="4951"/>
                    <a:pt x="2794" y="4936"/>
                    <a:pt x="2953" y="4905"/>
                  </a:cubicBezTo>
                  <a:cubicBezTo>
                    <a:pt x="4214" y="4662"/>
                    <a:pt x="5076" y="3492"/>
                    <a:pt x="4942" y="2218"/>
                  </a:cubicBezTo>
                  <a:cubicBezTo>
                    <a:pt x="4809" y="953"/>
                    <a:pt x="3745" y="1"/>
                    <a:pt x="2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9" name="Google Shape;8729;p30"/>
            <p:cNvSpPr/>
            <p:nvPr/>
          </p:nvSpPr>
          <p:spPr>
            <a:xfrm>
              <a:off x="2787602" y="2948260"/>
              <a:ext cx="85967" cy="76765"/>
            </a:xfrm>
            <a:custGeom>
              <a:rect b="b" l="l" r="r" t="t"/>
              <a:pathLst>
                <a:path extrusionOk="0" h="2928" w="3279">
                  <a:moveTo>
                    <a:pt x="1858" y="406"/>
                  </a:moveTo>
                  <a:cubicBezTo>
                    <a:pt x="2033" y="406"/>
                    <a:pt x="2208" y="473"/>
                    <a:pt x="2340" y="607"/>
                  </a:cubicBezTo>
                  <a:cubicBezTo>
                    <a:pt x="2608" y="875"/>
                    <a:pt x="2608" y="1306"/>
                    <a:pt x="2344" y="1574"/>
                  </a:cubicBezTo>
                  <a:cubicBezTo>
                    <a:pt x="2210" y="1708"/>
                    <a:pt x="2034" y="1775"/>
                    <a:pt x="1858" y="1775"/>
                  </a:cubicBezTo>
                  <a:cubicBezTo>
                    <a:pt x="1683" y="1775"/>
                    <a:pt x="1507" y="1708"/>
                    <a:pt x="1373" y="1574"/>
                  </a:cubicBezTo>
                  <a:cubicBezTo>
                    <a:pt x="1109" y="1306"/>
                    <a:pt x="1109" y="875"/>
                    <a:pt x="1373" y="607"/>
                  </a:cubicBezTo>
                  <a:cubicBezTo>
                    <a:pt x="1507" y="473"/>
                    <a:pt x="1683" y="406"/>
                    <a:pt x="1858" y="406"/>
                  </a:cubicBezTo>
                  <a:close/>
                  <a:moveTo>
                    <a:pt x="1851" y="1"/>
                  </a:moveTo>
                  <a:cubicBezTo>
                    <a:pt x="994" y="1"/>
                    <a:pt x="460" y="974"/>
                    <a:pt x="964" y="1705"/>
                  </a:cubicBezTo>
                  <a:lnTo>
                    <a:pt x="80" y="2588"/>
                  </a:lnTo>
                  <a:cubicBezTo>
                    <a:pt x="0" y="2664"/>
                    <a:pt x="0" y="2791"/>
                    <a:pt x="80" y="2871"/>
                  </a:cubicBezTo>
                  <a:cubicBezTo>
                    <a:pt x="118" y="2909"/>
                    <a:pt x="169" y="2928"/>
                    <a:pt x="220" y="2928"/>
                  </a:cubicBezTo>
                  <a:cubicBezTo>
                    <a:pt x="271" y="2928"/>
                    <a:pt x="323" y="2909"/>
                    <a:pt x="363" y="2871"/>
                  </a:cubicBezTo>
                  <a:lnTo>
                    <a:pt x="1246" y="1987"/>
                  </a:lnTo>
                  <a:cubicBezTo>
                    <a:pt x="1432" y="2113"/>
                    <a:pt x="1644" y="2175"/>
                    <a:pt x="1856" y="2175"/>
                  </a:cubicBezTo>
                  <a:cubicBezTo>
                    <a:pt x="2135" y="2175"/>
                    <a:pt x="2412" y="2067"/>
                    <a:pt x="2623" y="1857"/>
                  </a:cubicBezTo>
                  <a:cubicBezTo>
                    <a:pt x="3278" y="1208"/>
                    <a:pt x="2876" y="93"/>
                    <a:pt x="1960" y="6"/>
                  </a:cubicBezTo>
                  <a:cubicBezTo>
                    <a:pt x="1923" y="2"/>
                    <a:pt x="1887" y="1"/>
                    <a:pt x="18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30" name="Google Shape;8730;p30"/>
          <p:cNvGrpSpPr/>
          <p:nvPr/>
        </p:nvGrpSpPr>
        <p:grpSpPr>
          <a:xfrm>
            <a:off x="1309564" y="3182254"/>
            <a:ext cx="320509" cy="358341"/>
            <a:chOff x="1309564" y="3381504"/>
            <a:chExt cx="320509" cy="358341"/>
          </a:xfrm>
        </p:grpSpPr>
        <p:sp>
          <p:nvSpPr>
            <p:cNvPr id="8731" name="Google Shape;8731;p30"/>
            <p:cNvSpPr/>
            <p:nvPr/>
          </p:nvSpPr>
          <p:spPr>
            <a:xfrm>
              <a:off x="1324299" y="3624750"/>
              <a:ext cx="96952" cy="96979"/>
            </a:xfrm>
            <a:custGeom>
              <a:rect b="b" l="l" r="r" t="t"/>
              <a:pathLst>
                <a:path extrusionOk="0" h="3699" w="3698">
                  <a:moveTo>
                    <a:pt x="2202" y="0"/>
                  </a:moveTo>
                  <a:lnTo>
                    <a:pt x="0" y="2206"/>
                  </a:lnTo>
                  <a:lnTo>
                    <a:pt x="1492" y="3698"/>
                  </a:lnTo>
                  <a:lnTo>
                    <a:pt x="1934" y="3256"/>
                  </a:lnTo>
                  <a:lnTo>
                    <a:pt x="1373" y="2695"/>
                  </a:lnTo>
                  <a:lnTo>
                    <a:pt x="1811" y="2253"/>
                  </a:lnTo>
                  <a:lnTo>
                    <a:pt x="2372" y="2818"/>
                  </a:lnTo>
                  <a:lnTo>
                    <a:pt x="2814" y="2376"/>
                  </a:lnTo>
                  <a:lnTo>
                    <a:pt x="2253" y="1815"/>
                  </a:lnTo>
                  <a:lnTo>
                    <a:pt x="2695" y="1373"/>
                  </a:lnTo>
                  <a:lnTo>
                    <a:pt x="3256" y="1934"/>
                  </a:lnTo>
                  <a:lnTo>
                    <a:pt x="3698" y="1493"/>
                  </a:lnTo>
                  <a:lnTo>
                    <a:pt x="2202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2" name="Google Shape;8732;p30"/>
            <p:cNvSpPr/>
            <p:nvPr/>
          </p:nvSpPr>
          <p:spPr>
            <a:xfrm>
              <a:off x="1450955" y="3563794"/>
              <a:ext cx="149859" cy="170728"/>
            </a:xfrm>
            <a:custGeom>
              <a:rect b="b" l="l" r="r" t="t"/>
              <a:pathLst>
                <a:path extrusionOk="0" h="6512" w="5716">
                  <a:moveTo>
                    <a:pt x="2098" y="0"/>
                  </a:moveTo>
                  <a:lnTo>
                    <a:pt x="1554" y="1492"/>
                  </a:lnTo>
                  <a:cubicBezTo>
                    <a:pt x="537" y="2054"/>
                    <a:pt x="1" y="3213"/>
                    <a:pt x="225" y="4354"/>
                  </a:cubicBezTo>
                  <a:cubicBezTo>
                    <a:pt x="424" y="5342"/>
                    <a:pt x="1159" y="6139"/>
                    <a:pt x="2126" y="6411"/>
                  </a:cubicBezTo>
                  <a:cubicBezTo>
                    <a:pt x="2367" y="6479"/>
                    <a:pt x="2611" y="6512"/>
                    <a:pt x="2854" y="6512"/>
                  </a:cubicBezTo>
                  <a:cubicBezTo>
                    <a:pt x="3591" y="6512"/>
                    <a:pt x="4310" y="6206"/>
                    <a:pt x="4825" y="5650"/>
                  </a:cubicBezTo>
                  <a:cubicBezTo>
                    <a:pt x="5506" y="4908"/>
                    <a:pt x="5716" y="3847"/>
                    <a:pt x="5368" y="2901"/>
                  </a:cubicBezTo>
                  <a:cubicBezTo>
                    <a:pt x="5017" y="1956"/>
                    <a:pt x="4166" y="1290"/>
                    <a:pt x="3166" y="1170"/>
                  </a:cubicBezTo>
                  <a:lnTo>
                    <a:pt x="2098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3" name="Google Shape;8733;p30"/>
            <p:cNvSpPr/>
            <p:nvPr/>
          </p:nvSpPr>
          <p:spPr>
            <a:xfrm>
              <a:off x="1497491" y="3650679"/>
              <a:ext cx="55555" cy="39982"/>
            </a:xfrm>
            <a:custGeom>
              <a:rect b="b" l="l" r="r" t="t"/>
              <a:pathLst>
                <a:path extrusionOk="0" h="1525" w="2119">
                  <a:moveTo>
                    <a:pt x="0" y="0"/>
                  </a:moveTo>
                  <a:lnTo>
                    <a:pt x="0" y="1525"/>
                  </a:lnTo>
                  <a:lnTo>
                    <a:pt x="2119" y="1525"/>
                  </a:lnTo>
                  <a:lnTo>
                    <a:pt x="2119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4" name="Google Shape;8734;p30"/>
            <p:cNvSpPr/>
            <p:nvPr/>
          </p:nvSpPr>
          <p:spPr>
            <a:xfrm>
              <a:off x="1315358" y="3495603"/>
              <a:ext cx="195819" cy="195819"/>
            </a:xfrm>
            <a:custGeom>
              <a:rect b="b" l="l" r="r" t="t"/>
              <a:pathLst>
                <a:path extrusionOk="0" h="7469" w="7469">
                  <a:moveTo>
                    <a:pt x="6791" y="1"/>
                  </a:moveTo>
                  <a:lnTo>
                    <a:pt x="1" y="6792"/>
                  </a:lnTo>
                  <a:lnTo>
                    <a:pt x="678" y="7469"/>
                  </a:lnTo>
                  <a:lnTo>
                    <a:pt x="7469" y="678"/>
                  </a:lnTo>
                  <a:lnTo>
                    <a:pt x="6791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5" name="Google Shape;8735;p30"/>
            <p:cNvSpPr/>
            <p:nvPr/>
          </p:nvSpPr>
          <p:spPr>
            <a:xfrm>
              <a:off x="1476124" y="3498827"/>
              <a:ext cx="31828" cy="31854"/>
            </a:xfrm>
            <a:custGeom>
              <a:rect b="b" l="l" r="r" t="t"/>
              <a:pathLst>
                <a:path extrusionOk="0" h="1215" w="1214">
                  <a:moveTo>
                    <a:pt x="536" y="1"/>
                  </a:moveTo>
                  <a:lnTo>
                    <a:pt x="0" y="537"/>
                  </a:lnTo>
                  <a:cubicBezTo>
                    <a:pt x="203" y="783"/>
                    <a:pt x="431" y="1011"/>
                    <a:pt x="681" y="1214"/>
                  </a:cubicBezTo>
                  <a:lnTo>
                    <a:pt x="1214" y="68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6" name="Google Shape;8736;p30"/>
            <p:cNvSpPr/>
            <p:nvPr/>
          </p:nvSpPr>
          <p:spPr>
            <a:xfrm>
              <a:off x="1456094" y="3386748"/>
              <a:ext cx="173979" cy="153975"/>
            </a:xfrm>
            <a:custGeom>
              <a:rect b="b" l="l" r="r" t="t"/>
              <a:pathLst>
                <a:path extrusionOk="0" h="5873" w="6636">
                  <a:moveTo>
                    <a:pt x="2783" y="799"/>
                  </a:moveTo>
                  <a:cubicBezTo>
                    <a:pt x="3401" y="799"/>
                    <a:pt x="4083" y="1084"/>
                    <a:pt x="4625" y="1629"/>
                  </a:cubicBezTo>
                  <a:cubicBezTo>
                    <a:pt x="5559" y="2559"/>
                    <a:pt x="5730" y="3903"/>
                    <a:pt x="5005" y="4624"/>
                  </a:cubicBezTo>
                  <a:cubicBezTo>
                    <a:pt x="4704" y="4926"/>
                    <a:pt x="4294" y="5073"/>
                    <a:pt x="3851" y="5073"/>
                  </a:cubicBezTo>
                  <a:cubicBezTo>
                    <a:pt x="3233" y="5073"/>
                    <a:pt x="2550" y="4789"/>
                    <a:pt x="2007" y="4247"/>
                  </a:cubicBezTo>
                  <a:cubicBezTo>
                    <a:pt x="1076" y="3313"/>
                    <a:pt x="906" y="1973"/>
                    <a:pt x="1630" y="1248"/>
                  </a:cubicBezTo>
                  <a:cubicBezTo>
                    <a:pt x="1931" y="946"/>
                    <a:pt x="2340" y="799"/>
                    <a:pt x="2783" y="799"/>
                  </a:cubicBezTo>
                  <a:close/>
                  <a:moveTo>
                    <a:pt x="2585" y="1"/>
                  </a:moveTo>
                  <a:cubicBezTo>
                    <a:pt x="1976" y="1"/>
                    <a:pt x="1412" y="202"/>
                    <a:pt x="996" y="618"/>
                  </a:cubicBezTo>
                  <a:cubicBezTo>
                    <a:pt x="0" y="1610"/>
                    <a:pt x="236" y="3454"/>
                    <a:pt x="1518" y="4736"/>
                  </a:cubicBezTo>
                  <a:cubicBezTo>
                    <a:pt x="2264" y="5482"/>
                    <a:pt x="3201" y="5873"/>
                    <a:pt x="4050" y="5873"/>
                  </a:cubicBezTo>
                  <a:cubicBezTo>
                    <a:pt x="4659" y="5873"/>
                    <a:pt x="5223" y="5672"/>
                    <a:pt x="5639" y="5257"/>
                  </a:cubicBezTo>
                  <a:cubicBezTo>
                    <a:pt x="6635" y="4265"/>
                    <a:pt x="6400" y="2418"/>
                    <a:pt x="5118" y="1136"/>
                  </a:cubicBezTo>
                  <a:cubicBezTo>
                    <a:pt x="4371" y="392"/>
                    <a:pt x="3434" y="1"/>
                    <a:pt x="2585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7" name="Google Shape;8737;p30"/>
            <p:cNvSpPr/>
            <p:nvPr/>
          </p:nvSpPr>
          <p:spPr>
            <a:xfrm>
              <a:off x="1444034" y="3558551"/>
              <a:ext cx="157357" cy="181294"/>
            </a:xfrm>
            <a:custGeom>
              <a:rect b="b" l="l" r="r" t="t"/>
              <a:pathLst>
                <a:path extrusionOk="0" h="6915" w="6002">
                  <a:moveTo>
                    <a:pt x="2358" y="0"/>
                  </a:moveTo>
                  <a:cubicBezTo>
                    <a:pt x="2278" y="0"/>
                    <a:pt x="2200" y="47"/>
                    <a:pt x="2170" y="131"/>
                  </a:cubicBezTo>
                  <a:lnTo>
                    <a:pt x="1655" y="1555"/>
                  </a:lnTo>
                  <a:cubicBezTo>
                    <a:pt x="536" y="2214"/>
                    <a:pt x="0" y="3539"/>
                    <a:pt x="341" y="4789"/>
                  </a:cubicBezTo>
                  <a:cubicBezTo>
                    <a:pt x="681" y="6042"/>
                    <a:pt x="1815" y="6911"/>
                    <a:pt x="3111" y="6915"/>
                  </a:cubicBezTo>
                  <a:cubicBezTo>
                    <a:pt x="4433" y="6915"/>
                    <a:pt x="5588" y="6017"/>
                    <a:pt x="5911" y="4731"/>
                  </a:cubicBezTo>
                  <a:cubicBezTo>
                    <a:pt x="5949" y="4579"/>
                    <a:pt x="5829" y="4482"/>
                    <a:pt x="5711" y="4482"/>
                  </a:cubicBezTo>
                  <a:cubicBezTo>
                    <a:pt x="5630" y="4482"/>
                    <a:pt x="5550" y="4528"/>
                    <a:pt x="5523" y="4633"/>
                  </a:cubicBezTo>
                  <a:cubicBezTo>
                    <a:pt x="5288" y="5564"/>
                    <a:pt x="4538" y="6277"/>
                    <a:pt x="3600" y="6466"/>
                  </a:cubicBezTo>
                  <a:cubicBezTo>
                    <a:pt x="3439" y="6497"/>
                    <a:pt x="3278" y="6513"/>
                    <a:pt x="3119" y="6513"/>
                  </a:cubicBezTo>
                  <a:cubicBezTo>
                    <a:pt x="2095" y="6513"/>
                    <a:pt x="1153" y="5878"/>
                    <a:pt x="790" y="4887"/>
                  </a:cubicBezTo>
                  <a:cubicBezTo>
                    <a:pt x="370" y="3739"/>
                    <a:pt x="848" y="2460"/>
                    <a:pt x="1912" y="1866"/>
                  </a:cubicBezTo>
                  <a:cubicBezTo>
                    <a:pt x="1956" y="1841"/>
                    <a:pt x="1988" y="1805"/>
                    <a:pt x="2003" y="1758"/>
                  </a:cubicBezTo>
                  <a:lnTo>
                    <a:pt x="2430" y="581"/>
                  </a:lnTo>
                  <a:lnTo>
                    <a:pt x="3278" y="1508"/>
                  </a:lnTo>
                  <a:cubicBezTo>
                    <a:pt x="3310" y="1544"/>
                    <a:pt x="3354" y="1566"/>
                    <a:pt x="3401" y="1573"/>
                  </a:cubicBezTo>
                  <a:cubicBezTo>
                    <a:pt x="4473" y="1692"/>
                    <a:pt x="5342" y="2493"/>
                    <a:pt x="5549" y="3554"/>
                  </a:cubicBezTo>
                  <a:cubicBezTo>
                    <a:pt x="5570" y="3670"/>
                    <a:pt x="5588" y="3786"/>
                    <a:pt x="5592" y="3905"/>
                  </a:cubicBezTo>
                  <a:cubicBezTo>
                    <a:pt x="5599" y="4034"/>
                    <a:pt x="5695" y="4096"/>
                    <a:pt x="5792" y="4096"/>
                  </a:cubicBezTo>
                  <a:cubicBezTo>
                    <a:pt x="5896" y="4096"/>
                    <a:pt x="6002" y="4023"/>
                    <a:pt x="5994" y="3884"/>
                  </a:cubicBezTo>
                  <a:cubicBezTo>
                    <a:pt x="5987" y="3746"/>
                    <a:pt x="5969" y="3608"/>
                    <a:pt x="5943" y="3474"/>
                  </a:cubicBezTo>
                  <a:cubicBezTo>
                    <a:pt x="5708" y="2272"/>
                    <a:pt x="4737" y="1352"/>
                    <a:pt x="3524" y="1182"/>
                  </a:cubicBezTo>
                  <a:lnTo>
                    <a:pt x="2506" y="66"/>
                  </a:lnTo>
                  <a:cubicBezTo>
                    <a:pt x="2466" y="21"/>
                    <a:pt x="2411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8" name="Google Shape;8738;p30"/>
            <p:cNvSpPr/>
            <p:nvPr/>
          </p:nvSpPr>
          <p:spPr>
            <a:xfrm>
              <a:off x="1492248" y="3617540"/>
              <a:ext cx="66042" cy="78364"/>
            </a:xfrm>
            <a:custGeom>
              <a:rect b="b" l="l" r="r" t="t"/>
              <a:pathLst>
                <a:path extrusionOk="0" h="2989" w="2519">
                  <a:moveTo>
                    <a:pt x="2120" y="1467"/>
                  </a:moveTo>
                  <a:lnTo>
                    <a:pt x="2120" y="2586"/>
                  </a:lnTo>
                  <a:lnTo>
                    <a:pt x="403" y="2586"/>
                  </a:lnTo>
                  <a:lnTo>
                    <a:pt x="403" y="1467"/>
                  </a:lnTo>
                  <a:close/>
                  <a:moveTo>
                    <a:pt x="1261" y="0"/>
                  </a:moveTo>
                  <a:cubicBezTo>
                    <a:pt x="888" y="0"/>
                    <a:pt x="588" y="301"/>
                    <a:pt x="588" y="670"/>
                  </a:cubicBezTo>
                  <a:lnTo>
                    <a:pt x="588" y="1065"/>
                  </a:lnTo>
                  <a:lnTo>
                    <a:pt x="204" y="1065"/>
                  </a:lnTo>
                  <a:cubicBezTo>
                    <a:pt x="92" y="1065"/>
                    <a:pt x="1" y="1155"/>
                    <a:pt x="1" y="1264"/>
                  </a:cubicBezTo>
                  <a:lnTo>
                    <a:pt x="1" y="2789"/>
                  </a:lnTo>
                  <a:cubicBezTo>
                    <a:pt x="1" y="2898"/>
                    <a:pt x="92" y="2988"/>
                    <a:pt x="204" y="2988"/>
                  </a:cubicBezTo>
                  <a:lnTo>
                    <a:pt x="2319" y="2988"/>
                  </a:lnTo>
                  <a:cubicBezTo>
                    <a:pt x="2431" y="2988"/>
                    <a:pt x="2518" y="2898"/>
                    <a:pt x="2518" y="2789"/>
                  </a:cubicBezTo>
                  <a:lnTo>
                    <a:pt x="2518" y="1264"/>
                  </a:lnTo>
                  <a:cubicBezTo>
                    <a:pt x="2518" y="1155"/>
                    <a:pt x="2431" y="1065"/>
                    <a:pt x="2319" y="1065"/>
                  </a:cubicBezTo>
                  <a:lnTo>
                    <a:pt x="990" y="1065"/>
                  </a:lnTo>
                  <a:lnTo>
                    <a:pt x="990" y="670"/>
                  </a:lnTo>
                  <a:cubicBezTo>
                    <a:pt x="990" y="522"/>
                    <a:pt x="1109" y="399"/>
                    <a:pt x="1261" y="399"/>
                  </a:cubicBezTo>
                  <a:cubicBezTo>
                    <a:pt x="1410" y="399"/>
                    <a:pt x="1533" y="522"/>
                    <a:pt x="1533" y="670"/>
                  </a:cubicBezTo>
                  <a:cubicBezTo>
                    <a:pt x="1533" y="804"/>
                    <a:pt x="1633" y="871"/>
                    <a:pt x="1732" y="871"/>
                  </a:cubicBezTo>
                  <a:cubicBezTo>
                    <a:pt x="1832" y="871"/>
                    <a:pt x="1931" y="804"/>
                    <a:pt x="1931" y="670"/>
                  </a:cubicBezTo>
                  <a:cubicBezTo>
                    <a:pt x="1931" y="301"/>
                    <a:pt x="1631" y="0"/>
                    <a:pt x="1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9" name="Google Shape;8739;p30"/>
            <p:cNvSpPr/>
            <p:nvPr/>
          </p:nvSpPr>
          <p:spPr>
            <a:xfrm>
              <a:off x="1309564" y="3381504"/>
              <a:ext cx="317835" cy="345520"/>
            </a:xfrm>
            <a:custGeom>
              <a:rect b="b" l="l" r="r" t="t"/>
              <a:pathLst>
                <a:path extrusionOk="0" h="13179" w="12123">
                  <a:moveTo>
                    <a:pt x="3105" y="9898"/>
                  </a:moveTo>
                  <a:lnTo>
                    <a:pt x="3977" y="10771"/>
                  </a:lnTo>
                  <a:lnTo>
                    <a:pt x="3818" y="10930"/>
                  </a:lnTo>
                  <a:lnTo>
                    <a:pt x="3398" y="10510"/>
                  </a:lnTo>
                  <a:cubicBezTo>
                    <a:pt x="3358" y="10470"/>
                    <a:pt x="3307" y="10450"/>
                    <a:pt x="3255" y="10450"/>
                  </a:cubicBezTo>
                  <a:cubicBezTo>
                    <a:pt x="3204" y="10450"/>
                    <a:pt x="3154" y="10470"/>
                    <a:pt x="3115" y="10510"/>
                  </a:cubicBezTo>
                  <a:lnTo>
                    <a:pt x="2674" y="10952"/>
                  </a:lnTo>
                  <a:cubicBezTo>
                    <a:pt x="2594" y="11028"/>
                    <a:pt x="2594" y="11154"/>
                    <a:pt x="2674" y="11234"/>
                  </a:cubicBezTo>
                  <a:lnTo>
                    <a:pt x="3094" y="11654"/>
                  </a:lnTo>
                  <a:lnTo>
                    <a:pt x="2934" y="11810"/>
                  </a:lnTo>
                  <a:lnTo>
                    <a:pt x="2514" y="11390"/>
                  </a:lnTo>
                  <a:cubicBezTo>
                    <a:pt x="2474" y="11352"/>
                    <a:pt x="2423" y="11333"/>
                    <a:pt x="2372" y="11333"/>
                  </a:cubicBezTo>
                  <a:cubicBezTo>
                    <a:pt x="2321" y="11333"/>
                    <a:pt x="2270" y="11352"/>
                    <a:pt x="2232" y="11390"/>
                  </a:cubicBezTo>
                  <a:lnTo>
                    <a:pt x="1790" y="11832"/>
                  </a:lnTo>
                  <a:cubicBezTo>
                    <a:pt x="1710" y="11908"/>
                    <a:pt x="1710" y="12035"/>
                    <a:pt x="1790" y="12114"/>
                  </a:cubicBezTo>
                  <a:lnTo>
                    <a:pt x="2210" y="12534"/>
                  </a:lnTo>
                  <a:lnTo>
                    <a:pt x="2054" y="12694"/>
                  </a:lnTo>
                  <a:lnTo>
                    <a:pt x="1181" y="11821"/>
                  </a:lnTo>
                  <a:lnTo>
                    <a:pt x="3105" y="9898"/>
                  </a:lnTo>
                  <a:close/>
                  <a:moveTo>
                    <a:pt x="8173" y="0"/>
                  </a:moveTo>
                  <a:cubicBezTo>
                    <a:pt x="7491" y="0"/>
                    <a:pt x="6886" y="234"/>
                    <a:pt x="6444" y="677"/>
                  </a:cubicBezTo>
                  <a:cubicBezTo>
                    <a:pt x="5919" y="1198"/>
                    <a:pt x="5691" y="1952"/>
                    <a:pt x="5796" y="2792"/>
                  </a:cubicBezTo>
                  <a:cubicBezTo>
                    <a:pt x="5886" y="3433"/>
                    <a:pt x="6136" y="4041"/>
                    <a:pt x="6524" y="4559"/>
                  </a:cubicBezTo>
                  <a:lnTo>
                    <a:pt x="4423" y="6660"/>
                  </a:lnTo>
                  <a:cubicBezTo>
                    <a:pt x="4281" y="6805"/>
                    <a:pt x="4413" y="7002"/>
                    <a:pt x="4568" y="7002"/>
                  </a:cubicBezTo>
                  <a:cubicBezTo>
                    <a:pt x="4614" y="7002"/>
                    <a:pt x="4662" y="6984"/>
                    <a:pt x="4705" y="6942"/>
                  </a:cubicBezTo>
                  <a:lnTo>
                    <a:pt x="6773" y="4874"/>
                  </a:lnTo>
                  <a:cubicBezTo>
                    <a:pt x="6835" y="4943"/>
                    <a:pt x="6900" y="5008"/>
                    <a:pt x="6965" y="5077"/>
                  </a:cubicBezTo>
                  <a:cubicBezTo>
                    <a:pt x="7034" y="5142"/>
                    <a:pt x="7099" y="5204"/>
                    <a:pt x="7168" y="5266"/>
                  </a:cubicBezTo>
                  <a:lnTo>
                    <a:pt x="2963" y="9474"/>
                  </a:lnTo>
                  <a:lnTo>
                    <a:pt x="899" y="11538"/>
                  </a:lnTo>
                  <a:lnTo>
                    <a:pt x="504" y="11144"/>
                  </a:lnTo>
                  <a:lnTo>
                    <a:pt x="4148" y="7500"/>
                  </a:lnTo>
                  <a:cubicBezTo>
                    <a:pt x="4297" y="7356"/>
                    <a:pt x="4163" y="7153"/>
                    <a:pt x="4007" y="7153"/>
                  </a:cubicBezTo>
                  <a:cubicBezTo>
                    <a:pt x="3959" y="7153"/>
                    <a:pt x="3909" y="7172"/>
                    <a:pt x="3865" y="7218"/>
                  </a:cubicBezTo>
                  <a:lnTo>
                    <a:pt x="80" y="11006"/>
                  </a:lnTo>
                  <a:cubicBezTo>
                    <a:pt x="1" y="11082"/>
                    <a:pt x="1" y="11209"/>
                    <a:pt x="80" y="11288"/>
                  </a:cubicBezTo>
                  <a:lnTo>
                    <a:pt x="758" y="11966"/>
                  </a:lnTo>
                  <a:lnTo>
                    <a:pt x="765" y="11973"/>
                  </a:lnTo>
                  <a:lnTo>
                    <a:pt x="1913" y="13121"/>
                  </a:lnTo>
                  <a:cubicBezTo>
                    <a:pt x="1953" y="13159"/>
                    <a:pt x="2005" y="13178"/>
                    <a:pt x="2056" y="13178"/>
                  </a:cubicBezTo>
                  <a:cubicBezTo>
                    <a:pt x="2108" y="13178"/>
                    <a:pt x="2159" y="13159"/>
                    <a:pt x="2199" y="13121"/>
                  </a:cubicBezTo>
                  <a:lnTo>
                    <a:pt x="2637" y="12679"/>
                  </a:lnTo>
                  <a:cubicBezTo>
                    <a:pt x="2717" y="12603"/>
                    <a:pt x="2717" y="12476"/>
                    <a:pt x="2637" y="12397"/>
                  </a:cubicBezTo>
                  <a:lnTo>
                    <a:pt x="2217" y="11977"/>
                  </a:lnTo>
                  <a:lnTo>
                    <a:pt x="2377" y="11817"/>
                  </a:lnTo>
                  <a:lnTo>
                    <a:pt x="2797" y="12241"/>
                  </a:lnTo>
                  <a:cubicBezTo>
                    <a:pt x="2835" y="12279"/>
                    <a:pt x="2885" y="12298"/>
                    <a:pt x="2937" y="12298"/>
                  </a:cubicBezTo>
                  <a:cubicBezTo>
                    <a:pt x="2988" y="12298"/>
                    <a:pt x="3039" y="12279"/>
                    <a:pt x="3079" y="12241"/>
                  </a:cubicBezTo>
                  <a:lnTo>
                    <a:pt x="3521" y="11799"/>
                  </a:lnTo>
                  <a:cubicBezTo>
                    <a:pt x="3597" y="11719"/>
                    <a:pt x="3597" y="11593"/>
                    <a:pt x="3521" y="11517"/>
                  </a:cubicBezTo>
                  <a:lnTo>
                    <a:pt x="3101" y="11096"/>
                  </a:lnTo>
                  <a:lnTo>
                    <a:pt x="3257" y="10937"/>
                  </a:lnTo>
                  <a:lnTo>
                    <a:pt x="3677" y="11357"/>
                  </a:lnTo>
                  <a:cubicBezTo>
                    <a:pt x="3717" y="11397"/>
                    <a:pt x="3768" y="11417"/>
                    <a:pt x="3819" y="11417"/>
                  </a:cubicBezTo>
                  <a:cubicBezTo>
                    <a:pt x="3871" y="11417"/>
                    <a:pt x="3921" y="11397"/>
                    <a:pt x="3959" y="11357"/>
                  </a:cubicBezTo>
                  <a:lnTo>
                    <a:pt x="4401" y="10915"/>
                  </a:lnTo>
                  <a:cubicBezTo>
                    <a:pt x="4481" y="10839"/>
                    <a:pt x="4481" y="10713"/>
                    <a:pt x="4401" y="10633"/>
                  </a:cubicBezTo>
                  <a:lnTo>
                    <a:pt x="3387" y="9619"/>
                  </a:lnTo>
                  <a:lnTo>
                    <a:pt x="7483" y="5523"/>
                  </a:lnTo>
                  <a:cubicBezTo>
                    <a:pt x="8153" y="6012"/>
                    <a:pt x="8921" y="6276"/>
                    <a:pt x="9642" y="6276"/>
                  </a:cubicBezTo>
                  <a:cubicBezTo>
                    <a:pt x="9651" y="6276"/>
                    <a:pt x="9661" y="6276"/>
                    <a:pt x="9671" y="6276"/>
                  </a:cubicBezTo>
                  <a:cubicBezTo>
                    <a:pt x="9987" y="6276"/>
                    <a:pt x="10299" y="6218"/>
                    <a:pt x="10594" y="6106"/>
                  </a:cubicBezTo>
                  <a:cubicBezTo>
                    <a:pt x="10812" y="6019"/>
                    <a:pt x="10727" y="5717"/>
                    <a:pt x="10530" y="5717"/>
                  </a:cubicBezTo>
                  <a:cubicBezTo>
                    <a:pt x="10505" y="5717"/>
                    <a:pt x="10478" y="5722"/>
                    <a:pt x="10449" y="5733"/>
                  </a:cubicBezTo>
                  <a:cubicBezTo>
                    <a:pt x="10196" y="5830"/>
                    <a:pt x="9923" y="5877"/>
                    <a:pt x="9641" y="5877"/>
                  </a:cubicBezTo>
                  <a:cubicBezTo>
                    <a:pt x="8831" y="5877"/>
                    <a:pt x="7947" y="5491"/>
                    <a:pt x="7251" y="4798"/>
                  </a:cubicBezTo>
                  <a:cubicBezTo>
                    <a:pt x="6049" y="3596"/>
                    <a:pt x="5817" y="1876"/>
                    <a:pt x="6730" y="959"/>
                  </a:cubicBezTo>
                  <a:cubicBezTo>
                    <a:pt x="7107" y="584"/>
                    <a:pt x="7619" y="403"/>
                    <a:pt x="8175" y="403"/>
                  </a:cubicBezTo>
                  <a:cubicBezTo>
                    <a:pt x="8972" y="403"/>
                    <a:pt x="9859" y="775"/>
                    <a:pt x="10565" y="1481"/>
                  </a:cubicBezTo>
                  <a:cubicBezTo>
                    <a:pt x="11768" y="2683"/>
                    <a:pt x="12003" y="4404"/>
                    <a:pt x="11087" y="5320"/>
                  </a:cubicBezTo>
                  <a:lnTo>
                    <a:pt x="11072" y="5334"/>
                  </a:lnTo>
                  <a:lnTo>
                    <a:pt x="11065" y="5342"/>
                  </a:lnTo>
                  <a:cubicBezTo>
                    <a:pt x="10917" y="5485"/>
                    <a:pt x="11050" y="5691"/>
                    <a:pt x="11207" y="5691"/>
                  </a:cubicBezTo>
                  <a:cubicBezTo>
                    <a:pt x="11253" y="5691"/>
                    <a:pt x="11301" y="5673"/>
                    <a:pt x="11344" y="5631"/>
                  </a:cubicBezTo>
                  <a:lnTo>
                    <a:pt x="11351" y="5624"/>
                  </a:lnTo>
                  <a:lnTo>
                    <a:pt x="11373" y="5602"/>
                  </a:lnTo>
                  <a:cubicBezTo>
                    <a:pt x="11895" y="5074"/>
                    <a:pt x="12123" y="4320"/>
                    <a:pt x="12018" y="3480"/>
                  </a:cubicBezTo>
                  <a:cubicBezTo>
                    <a:pt x="11913" y="2658"/>
                    <a:pt x="11500" y="1847"/>
                    <a:pt x="10848" y="1195"/>
                  </a:cubicBezTo>
                  <a:cubicBezTo>
                    <a:pt x="10196" y="546"/>
                    <a:pt x="9385" y="130"/>
                    <a:pt x="8563" y="25"/>
                  </a:cubicBezTo>
                  <a:cubicBezTo>
                    <a:pt x="8430" y="8"/>
                    <a:pt x="8300" y="0"/>
                    <a:pt x="8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0" name="Google Shape;8740;p30"/>
            <p:cNvSpPr/>
            <p:nvPr/>
          </p:nvSpPr>
          <p:spPr>
            <a:xfrm>
              <a:off x="1480214" y="3402452"/>
              <a:ext cx="125739" cy="122514"/>
            </a:xfrm>
            <a:custGeom>
              <a:rect b="b" l="l" r="r" t="t"/>
              <a:pathLst>
                <a:path extrusionOk="0" h="4673" w="4796">
                  <a:moveTo>
                    <a:pt x="1865" y="399"/>
                  </a:moveTo>
                  <a:cubicBezTo>
                    <a:pt x="2430" y="399"/>
                    <a:pt x="3064" y="664"/>
                    <a:pt x="3567" y="1171"/>
                  </a:cubicBezTo>
                  <a:cubicBezTo>
                    <a:pt x="4419" y="2022"/>
                    <a:pt x="4589" y="3242"/>
                    <a:pt x="3944" y="3883"/>
                  </a:cubicBezTo>
                  <a:cubicBezTo>
                    <a:pt x="3683" y="4148"/>
                    <a:pt x="3325" y="4275"/>
                    <a:pt x="2934" y="4275"/>
                  </a:cubicBezTo>
                  <a:cubicBezTo>
                    <a:pt x="2369" y="4275"/>
                    <a:pt x="1735" y="4010"/>
                    <a:pt x="1231" y="3507"/>
                  </a:cubicBezTo>
                  <a:cubicBezTo>
                    <a:pt x="811" y="3087"/>
                    <a:pt x="543" y="2565"/>
                    <a:pt x="478" y="2044"/>
                  </a:cubicBezTo>
                  <a:cubicBezTo>
                    <a:pt x="413" y="1540"/>
                    <a:pt x="547" y="1095"/>
                    <a:pt x="851" y="790"/>
                  </a:cubicBezTo>
                  <a:cubicBezTo>
                    <a:pt x="1116" y="526"/>
                    <a:pt x="1474" y="399"/>
                    <a:pt x="1865" y="399"/>
                  </a:cubicBezTo>
                  <a:close/>
                  <a:moveTo>
                    <a:pt x="1860" y="0"/>
                  </a:moveTo>
                  <a:cubicBezTo>
                    <a:pt x="1350" y="0"/>
                    <a:pt x="897" y="176"/>
                    <a:pt x="565" y="508"/>
                  </a:cubicBezTo>
                  <a:cubicBezTo>
                    <a:pt x="170" y="903"/>
                    <a:pt x="0" y="1464"/>
                    <a:pt x="80" y="2094"/>
                  </a:cubicBezTo>
                  <a:cubicBezTo>
                    <a:pt x="156" y="2703"/>
                    <a:pt x="464" y="3308"/>
                    <a:pt x="945" y="3789"/>
                  </a:cubicBezTo>
                  <a:cubicBezTo>
                    <a:pt x="1528" y="4369"/>
                    <a:pt x="2260" y="4673"/>
                    <a:pt x="2934" y="4673"/>
                  </a:cubicBezTo>
                  <a:cubicBezTo>
                    <a:pt x="3426" y="4673"/>
                    <a:pt x="3886" y="4506"/>
                    <a:pt x="4227" y="4166"/>
                  </a:cubicBezTo>
                  <a:cubicBezTo>
                    <a:pt x="4621" y="3775"/>
                    <a:pt x="4795" y="3210"/>
                    <a:pt x="4716" y="2580"/>
                  </a:cubicBezTo>
                  <a:cubicBezTo>
                    <a:pt x="4639" y="1971"/>
                    <a:pt x="4332" y="1370"/>
                    <a:pt x="3846" y="888"/>
                  </a:cubicBezTo>
                  <a:cubicBezTo>
                    <a:pt x="3365" y="403"/>
                    <a:pt x="2763" y="95"/>
                    <a:pt x="2155" y="19"/>
                  </a:cubicBezTo>
                  <a:cubicBezTo>
                    <a:pt x="2055" y="6"/>
                    <a:pt x="1956" y="0"/>
                    <a:pt x="18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1" name="Google Shape;8741;p30"/>
            <p:cNvSpPr/>
            <p:nvPr/>
          </p:nvSpPr>
          <p:spPr>
            <a:xfrm>
              <a:off x="1515424" y="3662241"/>
              <a:ext cx="19768" cy="18614"/>
            </a:xfrm>
            <a:custGeom>
              <a:rect b="b" l="l" r="r" t="t"/>
              <a:pathLst>
                <a:path extrusionOk="0" h="710" w="754">
                  <a:moveTo>
                    <a:pt x="276" y="1"/>
                  </a:moveTo>
                  <a:cubicBezTo>
                    <a:pt x="73" y="1"/>
                    <a:pt x="1" y="273"/>
                    <a:pt x="175" y="374"/>
                  </a:cubicBezTo>
                  <a:lnTo>
                    <a:pt x="178" y="374"/>
                  </a:lnTo>
                  <a:lnTo>
                    <a:pt x="178" y="512"/>
                  </a:lnTo>
                  <a:cubicBezTo>
                    <a:pt x="176" y="644"/>
                    <a:pt x="276" y="710"/>
                    <a:pt x="376" y="710"/>
                  </a:cubicBezTo>
                  <a:cubicBezTo>
                    <a:pt x="476" y="710"/>
                    <a:pt x="577" y="644"/>
                    <a:pt x="577" y="512"/>
                  </a:cubicBezTo>
                  <a:lnTo>
                    <a:pt x="577" y="374"/>
                  </a:lnTo>
                  <a:cubicBezTo>
                    <a:pt x="754" y="273"/>
                    <a:pt x="678" y="1"/>
                    <a:pt x="4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42" name="Google Shape;8742;p30"/>
          <p:cNvGrpSpPr/>
          <p:nvPr/>
        </p:nvGrpSpPr>
        <p:grpSpPr>
          <a:xfrm>
            <a:off x="1309486" y="2243170"/>
            <a:ext cx="359311" cy="350554"/>
            <a:chOff x="1309486" y="2442420"/>
            <a:chExt cx="359311" cy="350554"/>
          </a:xfrm>
        </p:grpSpPr>
        <p:sp>
          <p:nvSpPr>
            <p:cNvPr id="8743" name="Google Shape;8743;p30"/>
            <p:cNvSpPr/>
            <p:nvPr/>
          </p:nvSpPr>
          <p:spPr>
            <a:xfrm>
              <a:off x="1408798" y="2595189"/>
              <a:ext cx="203028" cy="192568"/>
            </a:xfrm>
            <a:custGeom>
              <a:rect b="b" l="l" r="r" t="t"/>
              <a:pathLst>
                <a:path extrusionOk="0" h="7345" w="7744">
                  <a:moveTo>
                    <a:pt x="5799" y="0"/>
                  </a:moveTo>
                  <a:lnTo>
                    <a:pt x="5009" y="790"/>
                  </a:lnTo>
                  <a:cubicBezTo>
                    <a:pt x="4969" y="830"/>
                    <a:pt x="4926" y="866"/>
                    <a:pt x="4879" y="898"/>
                  </a:cubicBezTo>
                  <a:cubicBezTo>
                    <a:pt x="4685" y="1041"/>
                    <a:pt x="4451" y="1117"/>
                    <a:pt x="4210" y="1117"/>
                  </a:cubicBezTo>
                  <a:cubicBezTo>
                    <a:pt x="4194" y="1117"/>
                    <a:pt x="4178" y="1116"/>
                    <a:pt x="4162" y="1116"/>
                  </a:cubicBezTo>
                  <a:cubicBezTo>
                    <a:pt x="3532" y="1079"/>
                    <a:pt x="2478" y="1003"/>
                    <a:pt x="2047" y="866"/>
                  </a:cubicBezTo>
                  <a:cubicBezTo>
                    <a:pt x="2041" y="864"/>
                    <a:pt x="2036" y="863"/>
                    <a:pt x="2030" y="863"/>
                  </a:cubicBezTo>
                  <a:cubicBezTo>
                    <a:pt x="1933" y="863"/>
                    <a:pt x="1793" y="1090"/>
                    <a:pt x="1793" y="1090"/>
                  </a:cubicBezTo>
                  <a:cubicBezTo>
                    <a:pt x="1717" y="1351"/>
                    <a:pt x="1829" y="1630"/>
                    <a:pt x="2068" y="1768"/>
                  </a:cubicBezTo>
                  <a:lnTo>
                    <a:pt x="3155" y="2206"/>
                  </a:lnTo>
                  <a:lnTo>
                    <a:pt x="156" y="5205"/>
                  </a:lnTo>
                  <a:cubicBezTo>
                    <a:pt x="0" y="5360"/>
                    <a:pt x="4" y="5614"/>
                    <a:pt x="160" y="5770"/>
                  </a:cubicBezTo>
                  <a:lnTo>
                    <a:pt x="189" y="5799"/>
                  </a:lnTo>
                  <a:cubicBezTo>
                    <a:pt x="267" y="5876"/>
                    <a:pt x="369" y="5915"/>
                    <a:pt x="471" y="5915"/>
                  </a:cubicBezTo>
                  <a:cubicBezTo>
                    <a:pt x="574" y="5915"/>
                    <a:pt x="676" y="5876"/>
                    <a:pt x="754" y="5799"/>
                  </a:cubicBezTo>
                  <a:lnTo>
                    <a:pt x="859" y="5697"/>
                  </a:lnTo>
                  <a:lnTo>
                    <a:pt x="859" y="5697"/>
                  </a:lnTo>
                  <a:cubicBezTo>
                    <a:pt x="703" y="5849"/>
                    <a:pt x="703" y="6096"/>
                    <a:pt x="859" y="6248"/>
                  </a:cubicBezTo>
                  <a:lnTo>
                    <a:pt x="899" y="6291"/>
                  </a:lnTo>
                  <a:cubicBezTo>
                    <a:pt x="975" y="6367"/>
                    <a:pt x="1075" y="6405"/>
                    <a:pt x="1176" y="6405"/>
                  </a:cubicBezTo>
                  <a:cubicBezTo>
                    <a:pt x="1276" y="6405"/>
                    <a:pt x="1377" y="6367"/>
                    <a:pt x="1453" y="6291"/>
                  </a:cubicBezTo>
                  <a:lnTo>
                    <a:pt x="1532" y="6211"/>
                  </a:lnTo>
                  <a:lnTo>
                    <a:pt x="1532" y="6211"/>
                  </a:lnTo>
                  <a:cubicBezTo>
                    <a:pt x="1384" y="6360"/>
                    <a:pt x="1384" y="6603"/>
                    <a:pt x="1532" y="6755"/>
                  </a:cubicBezTo>
                  <a:lnTo>
                    <a:pt x="1587" y="6805"/>
                  </a:lnTo>
                  <a:cubicBezTo>
                    <a:pt x="1661" y="6881"/>
                    <a:pt x="1759" y="6919"/>
                    <a:pt x="1857" y="6919"/>
                  </a:cubicBezTo>
                  <a:cubicBezTo>
                    <a:pt x="1955" y="6919"/>
                    <a:pt x="2054" y="6881"/>
                    <a:pt x="2130" y="6805"/>
                  </a:cubicBezTo>
                  <a:lnTo>
                    <a:pt x="2293" y="6642"/>
                  </a:lnTo>
                  <a:lnTo>
                    <a:pt x="2293" y="6642"/>
                  </a:lnTo>
                  <a:cubicBezTo>
                    <a:pt x="2148" y="6787"/>
                    <a:pt x="2148" y="7019"/>
                    <a:pt x="2293" y="7164"/>
                  </a:cubicBezTo>
                  <a:lnTo>
                    <a:pt x="2365" y="7236"/>
                  </a:lnTo>
                  <a:cubicBezTo>
                    <a:pt x="2438" y="7309"/>
                    <a:pt x="2533" y="7345"/>
                    <a:pt x="2628" y="7345"/>
                  </a:cubicBezTo>
                  <a:cubicBezTo>
                    <a:pt x="2722" y="7345"/>
                    <a:pt x="2816" y="7309"/>
                    <a:pt x="2887" y="7236"/>
                  </a:cubicBezTo>
                  <a:lnTo>
                    <a:pt x="6404" y="3720"/>
                  </a:lnTo>
                  <a:cubicBezTo>
                    <a:pt x="6545" y="3575"/>
                    <a:pt x="6635" y="3383"/>
                    <a:pt x="6650" y="3180"/>
                  </a:cubicBezTo>
                  <a:cubicBezTo>
                    <a:pt x="6654" y="3082"/>
                    <a:pt x="6697" y="2988"/>
                    <a:pt x="6766" y="2919"/>
                  </a:cubicBezTo>
                  <a:lnTo>
                    <a:pt x="7744" y="1941"/>
                  </a:lnTo>
                  <a:lnTo>
                    <a:pt x="5799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4" name="Google Shape;8744;p30"/>
            <p:cNvSpPr/>
            <p:nvPr/>
          </p:nvSpPr>
          <p:spPr>
            <a:xfrm>
              <a:off x="1466240" y="2636875"/>
              <a:ext cx="145586" cy="150882"/>
            </a:xfrm>
            <a:custGeom>
              <a:rect b="b" l="l" r="r" t="t"/>
              <a:pathLst>
                <a:path extrusionOk="0" h="5755" w="5553">
                  <a:moveTo>
                    <a:pt x="5201" y="0"/>
                  </a:moveTo>
                  <a:lnTo>
                    <a:pt x="4224" y="974"/>
                  </a:lnTo>
                  <a:cubicBezTo>
                    <a:pt x="4155" y="1047"/>
                    <a:pt x="4111" y="1137"/>
                    <a:pt x="4108" y="1235"/>
                  </a:cubicBezTo>
                  <a:cubicBezTo>
                    <a:pt x="4093" y="1442"/>
                    <a:pt x="4003" y="1633"/>
                    <a:pt x="3861" y="1778"/>
                  </a:cubicBezTo>
                  <a:lnTo>
                    <a:pt x="341" y="5295"/>
                  </a:lnTo>
                  <a:cubicBezTo>
                    <a:pt x="273" y="5363"/>
                    <a:pt x="179" y="5402"/>
                    <a:pt x="82" y="5402"/>
                  </a:cubicBezTo>
                  <a:cubicBezTo>
                    <a:pt x="55" y="5402"/>
                    <a:pt x="27" y="5399"/>
                    <a:pt x="1" y="5393"/>
                  </a:cubicBezTo>
                  <a:lnTo>
                    <a:pt x="1" y="5393"/>
                  </a:lnTo>
                  <a:cubicBezTo>
                    <a:pt x="15" y="5462"/>
                    <a:pt x="48" y="5523"/>
                    <a:pt x="98" y="5574"/>
                  </a:cubicBezTo>
                  <a:lnTo>
                    <a:pt x="171" y="5646"/>
                  </a:lnTo>
                  <a:cubicBezTo>
                    <a:pt x="243" y="5719"/>
                    <a:pt x="338" y="5755"/>
                    <a:pt x="433" y="5755"/>
                  </a:cubicBezTo>
                  <a:cubicBezTo>
                    <a:pt x="528" y="5755"/>
                    <a:pt x="622" y="5719"/>
                    <a:pt x="692" y="5646"/>
                  </a:cubicBezTo>
                  <a:lnTo>
                    <a:pt x="4213" y="2130"/>
                  </a:lnTo>
                  <a:cubicBezTo>
                    <a:pt x="4358" y="1985"/>
                    <a:pt x="4444" y="1793"/>
                    <a:pt x="4459" y="1590"/>
                  </a:cubicBezTo>
                  <a:cubicBezTo>
                    <a:pt x="4466" y="1492"/>
                    <a:pt x="4506" y="1398"/>
                    <a:pt x="4578" y="1329"/>
                  </a:cubicBezTo>
                  <a:lnTo>
                    <a:pt x="5553" y="351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5" name="Google Shape;8745;p30"/>
            <p:cNvSpPr/>
            <p:nvPr/>
          </p:nvSpPr>
          <p:spPr>
            <a:xfrm>
              <a:off x="1536791" y="2595084"/>
              <a:ext cx="75034" cy="74956"/>
            </a:xfrm>
            <a:custGeom>
              <a:rect b="b" l="l" r="r" t="t"/>
              <a:pathLst>
                <a:path extrusionOk="0" h="2859" w="2862">
                  <a:moveTo>
                    <a:pt x="920" y="1"/>
                  </a:moveTo>
                  <a:lnTo>
                    <a:pt x="127" y="794"/>
                  </a:lnTo>
                  <a:cubicBezTo>
                    <a:pt x="87" y="834"/>
                    <a:pt x="44" y="870"/>
                    <a:pt x="1" y="902"/>
                  </a:cubicBezTo>
                  <a:lnTo>
                    <a:pt x="1953" y="2858"/>
                  </a:lnTo>
                  <a:lnTo>
                    <a:pt x="2862" y="1945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6" name="Google Shape;8746;p30"/>
            <p:cNvSpPr/>
            <p:nvPr/>
          </p:nvSpPr>
          <p:spPr>
            <a:xfrm>
              <a:off x="1544683" y="2580927"/>
              <a:ext cx="81379" cy="81405"/>
            </a:xfrm>
            <a:custGeom>
              <a:rect b="b" l="l" r="r" t="t"/>
              <a:pathLst>
                <a:path extrusionOk="0" h="3105" w="3104">
                  <a:moveTo>
                    <a:pt x="866" y="1"/>
                  </a:moveTo>
                  <a:lnTo>
                    <a:pt x="0" y="863"/>
                  </a:lnTo>
                  <a:lnTo>
                    <a:pt x="2238" y="3105"/>
                  </a:lnTo>
                  <a:lnTo>
                    <a:pt x="3104" y="2239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7" name="Google Shape;8747;p30"/>
            <p:cNvSpPr/>
            <p:nvPr/>
          </p:nvSpPr>
          <p:spPr>
            <a:xfrm>
              <a:off x="1591114" y="2627358"/>
              <a:ext cx="34948" cy="34895"/>
            </a:xfrm>
            <a:custGeom>
              <a:rect b="b" l="l" r="r" t="t"/>
              <a:pathLst>
                <a:path extrusionOk="0" h="1331" w="1333">
                  <a:moveTo>
                    <a:pt x="866" y="1"/>
                  </a:moveTo>
                  <a:lnTo>
                    <a:pt x="0" y="863"/>
                  </a:lnTo>
                  <a:lnTo>
                    <a:pt x="471" y="1330"/>
                  </a:lnTo>
                  <a:lnTo>
                    <a:pt x="1333" y="468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8" name="Google Shape;8748;p30"/>
            <p:cNvSpPr/>
            <p:nvPr/>
          </p:nvSpPr>
          <p:spPr>
            <a:xfrm>
              <a:off x="1562721" y="2543907"/>
              <a:ext cx="100387" cy="100387"/>
            </a:xfrm>
            <a:custGeom>
              <a:rect b="b" l="l" r="r" t="t"/>
              <a:pathLst>
                <a:path extrusionOk="0" h="3829" w="3829">
                  <a:moveTo>
                    <a:pt x="1358" y="0"/>
                  </a:moveTo>
                  <a:lnTo>
                    <a:pt x="0" y="1359"/>
                  </a:lnTo>
                  <a:lnTo>
                    <a:pt x="2470" y="3829"/>
                  </a:lnTo>
                  <a:lnTo>
                    <a:pt x="3828" y="2470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9" name="Google Shape;8749;p30"/>
            <p:cNvSpPr/>
            <p:nvPr/>
          </p:nvSpPr>
          <p:spPr>
            <a:xfrm>
              <a:off x="1612088" y="2593380"/>
              <a:ext cx="50914" cy="50914"/>
            </a:xfrm>
            <a:custGeom>
              <a:rect b="b" l="l" r="r" t="t"/>
              <a:pathLst>
                <a:path extrusionOk="0" h="1942" w="1942">
                  <a:moveTo>
                    <a:pt x="1359" y="0"/>
                  </a:moveTo>
                  <a:lnTo>
                    <a:pt x="1" y="1358"/>
                  </a:lnTo>
                  <a:lnTo>
                    <a:pt x="587" y="1942"/>
                  </a:lnTo>
                  <a:lnTo>
                    <a:pt x="1942" y="583"/>
                  </a:lnTo>
                  <a:lnTo>
                    <a:pt x="1359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0" name="Google Shape;8750;p30"/>
            <p:cNvSpPr/>
            <p:nvPr/>
          </p:nvSpPr>
          <p:spPr>
            <a:xfrm>
              <a:off x="1366352" y="2586065"/>
              <a:ext cx="203028" cy="192672"/>
            </a:xfrm>
            <a:custGeom>
              <a:rect b="b" l="l" r="r" t="t"/>
              <a:pathLst>
                <a:path extrusionOk="0" h="7349" w="7744">
                  <a:moveTo>
                    <a:pt x="1945" y="0"/>
                  </a:moveTo>
                  <a:lnTo>
                    <a:pt x="1" y="1945"/>
                  </a:lnTo>
                  <a:lnTo>
                    <a:pt x="978" y="2923"/>
                  </a:lnTo>
                  <a:cubicBezTo>
                    <a:pt x="1047" y="2992"/>
                    <a:pt x="1091" y="3086"/>
                    <a:pt x="1098" y="3184"/>
                  </a:cubicBezTo>
                  <a:cubicBezTo>
                    <a:pt x="1112" y="3387"/>
                    <a:pt x="1199" y="3579"/>
                    <a:pt x="1344" y="3724"/>
                  </a:cubicBezTo>
                  <a:lnTo>
                    <a:pt x="4857" y="7240"/>
                  </a:lnTo>
                  <a:cubicBezTo>
                    <a:pt x="4930" y="7313"/>
                    <a:pt x="5025" y="7349"/>
                    <a:pt x="5119" y="7349"/>
                  </a:cubicBezTo>
                  <a:cubicBezTo>
                    <a:pt x="5214" y="7349"/>
                    <a:pt x="5308" y="7313"/>
                    <a:pt x="5379" y="7240"/>
                  </a:cubicBezTo>
                  <a:lnTo>
                    <a:pt x="5455" y="7168"/>
                  </a:lnTo>
                  <a:cubicBezTo>
                    <a:pt x="5596" y="7023"/>
                    <a:pt x="5596" y="6791"/>
                    <a:pt x="5455" y="6646"/>
                  </a:cubicBezTo>
                  <a:lnTo>
                    <a:pt x="5455" y="6646"/>
                  </a:lnTo>
                  <a:lnTo>
                    <a:pt x="5618" y="6809"/>
                  </a:lnTo>
                  <a:cubicBezTo>
                    <a:pt x="5692" y="6885"/>
                    <a:pt x="5791" y="6923"/>
                    <a:pt x="5889" y="6923"/>
                  </a:cubicBezTo>
                  <a:cubicBezTo>
                    <a:pt x="5988" y="6923"/>
                    <a:pt x="6087" y="6885"/>
                    <a:pt x="6161" y="6809"/>
                  </a:cubicBezTo>
                  <a:lnTo>
                    <a:pt x="6212" y="6759"/>
                  </a:lnTo>
                  <a:cubicBezTo>
                    <a:pt x="6364" y="6606"/>
                    <a:pt x="6364" y="6364"/>
                    <a:pt x="6212" y="6215"/>
                  </a:cubicBezTo>
                  <a:lnTo>
                    <a:pt x="6212" y="6215"/>
                  </a:lnTo>
                  <a:lnTo>
                    <a:pt x="6295" y="6295"/>
                  </a:lnTo>
                  <a:cubicBezTo>
                    <a:pt x="6371" y="6371"/>
                    <a:pt x="6471" y="6409"/>
                    <a:pt x="6570" y="6409"/>
                  </a:cubicBezTo>
                  <a:cubicBezTo>
                    <a:pt x="6670" y="6409"/>
                    <a:pt x="6770" y="6371"/>
                    <a:pt x="6846" y="6295"/>
                  </a:cubicBezTo>
                  <a:lnTo>
                    <a:pt x="6889" y="6252"/>
                  </a:lnTo>
                  <a:cubicBezTo>
                    <a:pt x="7041" y="6099"/>
                    <a:pt x="7041" y="5853"/>
                    <a:pt x="6889" y="5701"/>
                  </a:cubicBezTo>
                  <a:lnTo>
                    <a:pt x="6889" y="5701"/>
                  </a:lnTo>
                  <a:lnTo>
                    <a:pt x="6991" y="5802"/>
                  </a:lnTo>
                  <a:cubicBezTo>
                    <a:pt x="7068" y="5880"/>
                    <a:pt x="7171" y="5919"/>
                    <a:pt x="7273" y="5919"/>
                  </a:cubicBezTo>
                  <a:cubicBezTo>
                    <a:pt x="7376" y="5919"/>
                    <a:pt x="7479" y="5880"/>
                    <a:pt x="7559" y="5802"/>
                  </a:cubicBezTo>
                  <a:lnTo>
                    <a:pt x="7588" y="5773"/>
                  </a:lnTo>
                  <a:cubicBezTo>
                    <a:pt x="7744" y="5618"/>
                    <a:pt x="7744" y="5364"/>
                    <a:pt x="7588" y="5209"/>
                  </a:cubicBezTo>
                  <a:lnTo>
                    <a:pt x="4593" y="2210"/>
                  </a:lnTo>
                  <a:lnTo>
                    <a:pt x="5679" y="1771"/>
                  </a:lnTo>
                  <a:cubicBezTo>
                    <a:pt x="5915" y="1634"/>
                    <a:pt x="6027" y="1355"/>
                    <a:pt x="5955" y="1094"/>
                  </a:cubicBezTo>
                  <a:cubicBezTo>
                    <a:pt x="5955" y="1094"/>
                    <a:pt x="5812" y="867"/>
                    <a:pt x="5717" y="867"/>
                  </a:cubicBezTo>
                  <a:cubicBezTo>
                    <a:pt x="5712" y="867"/>
                    <a:pt x="5706" y="868"/>
                    <a:pt x="5701" y="870"/>
                  </a:cubicBezTo>
                  <a:cubicBezTo>
                    <a:pt x="5267" y="1007"/>
                    <a:pt x="4216" y="1083"/>
                    <a:pt x="3586" y="1120"/>
                  </a:cubicBezTo>
                  <a:cubicBezTo>
                    <a:pt x="3570" y="1120"/>
                    <a:pt x="3554" y="1121"/>
                    <a:pt x="3538" y="1121"/>
                  </a:cubicBezTo>
                  <a:cubicBezTo>
                    <a:pt x="3297" y="1121"/>
                    <a:pt x="3059" y="1045"/>
                    <a:pt x="2865" y="902"/>
                  </a:cubicBezTo>
                  <a:cubicBezTo>
                    <a:pt x="2818" y="870"/>
                    <a:pt x="2778" y="833"/>
                    <a:pt x="2739" y="794"/>
                  </a:cubicBezTo>
                  <a:lnTo>
                    <a:pt x="1945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1" name="Google Shape;8751;p30"/>
            <p:cNvSpPr/>
            <p:nvPr/>
          </p:nvSpPr>
          <p:spPr>
            <a:xfrm>
              <a:off x="1366456" y="2627856"/>
              <a:ext cx="145586" cy="150882"/>
            </a:xfrm>
            <a:custGeom>
              <a:rect b="b" l="l" r="r" t="t"/>
              <a:pathLst>
                <a:path extrusionOk="0" h="5755" w="5553">
                  <a:moveTo>
                    <a:pt x="352" y="0"/>
                  </a:moveTo>
                  <a:lnTo>
                    <a:pt x="0" y="351"/>
                  </a:lnTo>
                  <a:lnTo>
                    <a:pt x="974" y="1329"/>
                  </a:lnTo>
                  <a:cubicBezTo>
                    <a:pt x="1047" y="1398"/>
                    <a:pt x="1087" y="1492"/>
                    <a:pt x="1094" y="1590"/>
                  </a:cubicBezTo>
                  <a:cubicBezTo>
                    <a:pt x="1108" y="1793"/>
                    <a:pt x="1195" y="1985"/>
                    <a:pt x="1340" y="2130"/>
                  </a:cubicBezTo>
                  <a:lnTo>
                    <a:pt x="4857" y="5646"/>
                  </a:lnTo>
                  <a:cubicBezTo>
                    <a:pt x="4928" y="5719"/>
                    <a:pt x="5022" y="5755"/>
                    <a:pt x="5116" y="5755"/>
                  </a:cubicBezTo>
                  <a:cubicBezTo>
                    <a:pt x="5211" y="5755"/>
                    <a:pt x="5306" y="5719"/>
                    <a:pt x="5378" y="5646"/>
                  </a:cubicBezTo>
                  <a:lnTo>
                    <a:pt x="5451" y="5574"/>
                  </a:lnTo>
                  <a:cubicBezTo>
                    <a:pt x="5502" y="5523"/>
                    <a:pt x="5534" y="5462"/>
                    <a:pt x="5552" y="5393"/>
                  </a:cubicBezTo>
                  <a:lnTo>
                    <a:pt x="5552" y="5393"/>
                  </a:lnTo>
                  <a:cubicBezTo>
                    <a:pt x="5526" y="5398"/>
                    <a:pt x="5500" y="5401"/>
                    <a:pt x="5474" y="5401"/>
                  </a:cubicBezTo>
                  <a:cubicBezTo>
                    <a:pt x="5376" y="5401"/>
                    <a:pt x="5281" y="5364"/>
                    <a:pt x="5212" y="5295"/>
                  </a:cubicBezTo>
                  <a:lnTo>
                    <a:pt x="1695" y="1778"/>
                  </a:lnTo>
                  <a:cubicBezTo>
                    <a:pt x="1550" y="1633"/>
                    <a:pt x="1460" y="1441"/>
                    <a:pt x="1449" y="1239"/>
                  </a:cubicBezTo>
                  <a:cubicBezTo>
                    <a:pt x="1442" y="1137"/>
                    <a:pt x="1398" y="1047"/>
                    <a:pt x="1329" y="974"/>
                  </a:cubicBezTo>
                  <a:lnTo>
                    <a:pt x="352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2" name="Google Shape;8752;p30"/>
            <p:cNvSpPr/>
            <p:nvPr/>
          </p:nvSpPr>
          <p:spPr>
            <a:xfrm>
              <a:off x="1366456" y="2586170"/>
              <a:ext cx="75034" cy="74851"/>
            </a:xfrm>
            <a:custGeom>
              <a:rect b="b" l="l" r="r" t="t"/>
              <a:pathLst>
                <a:path extrusionOk="0" h="2855" w="2862">
                  <a:moveTo>
                    <a:pt x="1941" y="0"/>
                  </a:moveTo>
                  <a:lnTo>
                    <a:pt x="0" y="1941"/>
                  </a:lnTo>
                  <a:lnTo>
                    <a:pt x="909" y="2854"/>
                  </a:lnTo>
                  <a:lnTo>
                    <a:pt x="2861" y="898"/>
                  </a:lnTo>
                  <a:cubicBezTo>
                    <a:pt x="2814" y="866"/>
                    <a:pt x="2774" y="829"/>
                    <a:pt x="2735" y="790"/>
                  </a:cubicBezTo>
                  <a:lnTo>
                    <a:pt x="1941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3" name="Google Shape;8753;p30"/>
            <p:cNvSpPr/>
            <p:nvPr/>
          </p:nvSpPr>
          <p:spPr>
            <a:xfrm>
              <a:off x="1352194" y="2571908"/>
              <a:ext cx="81327" cy="81405"/>
            </a:xfrm>
            <a:custGeom>
              <a:rect b="b" l="l" r="r" t="t"/>
              <a:pathLst>
                <a:path extrusionOk="0" h="3105" w="3102">
                  <a:moveTo>
                    <a:pt x="2239" y="1"/>
                  </a:moveTo>
                  <a:lnTo>
                    <a:pt x="1" y="2239"/>
                  </a:lnTo>
                  <a:lnTo>
                    <a:pt x="863" y="3105"/>
                  </a:lnTo>
                  <a:lnTo>
                    <a:pt x="3101" y="863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4" name="Google Shape;8754;p30"/>
            <p:cNvSpPr/>
            <p:nvPr/>
          </p:nvSpPr>
          <p:spPr>
            <a:xfrm>
              <a:off x="1352194" y="2618339"/>
              <a:ext cx="34895" cy="34974"/>
            </a:xfrm>
            <a:custGeom>
              <a:rect b="b" l="l" r="r" t="t"/>
              <a:pathLst>
                <a:path extrusionOk="0" h="1334" w="1331">
                  <a:moveTo>
                    <a:pt x="468" y="1"/>
                  </a:moveTo>
                  <a:lnTo>
                    <a:pt x="1" y="468"/>
                  </a:lnTo>
                  <a:lnTo>
                    <a:pt x="863" y="1334"/>
                  </a:lnTo>
                  <a:lnTo>
                    <a:pt x="1330" y="863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5" name="Google Shape;8755;p30"/>
            <p:cNvSpPr/>
            <p:nvPr/>
          </p:nvSpPr>
          <p:spPr>
            <a:xfrm>
              <a:off x="1315175" y="2534889"/>
              <a:ext cx="100387" cy="100387"/>
            </a:xfrm>
            <a:custGeom>
              <a:rect b="b" l="l" r="r" t="t"/>
              <a:pathLst>
                <a:path extrusionOk="0" h="3829" w="3829">
                  <a:moveTo>
                    <a:pt x="2470" y="0"/>
                  </a:moveTo>
                  <a:lnTo>
                    <a:pt x="0" y="2470"/>
                  </a:lnTo>
                  <a:lnTo>
                    <a:pt x="1359" y="3829"/>
                  </a:lnTo>
                  <a:lnTo>
                    <a:pt x="3829" y="1359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6" name="Google Shape;8756;p30"/>
            <p:cNvSpPr/>
            <p:nvPr/>
          </p:nvSpPr>
          <p:spPr>
            <a:xfrm>
              <a:off x="1315175" y="2584361"/>
              <a:ext cx="50914" cy="50914"/>
            </a:xfrm>
            <a:custGeom>
              <a:rect b="b" l="l" r="r" t="t"/>
              <a:pathLst>
                <a:path extrusionOk="0" h="1942" w="1942">
                  <a:moveTo>
                    <a:pt x="584" y="0"/>
                  </a:moveTo>
                  <a:lnTo>
                    <a:pt x="0" y="583"/>
                  </a:lnTo>
                  <a:lnTo>
                    <a:pt x="1359" y="1942"/>
                  </a:lnTo>
                  <a:lnTo>
                    <a:pt x="1942" y="1358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7" name="Google Shape;8757;p30"/>
            <p:cNvSpPr/>
            <p:nvPr/>
          </p:nvSpPr>
          <p:spPr>
            <a:xfrm>
              <a:off x="1479926" y="2447978"/>
              <a:ext cx="91552" cy="92443"/>
            </a:xfrm>
            <a:custGeom>
              <a:rect b="b" l="l" r="r" t="t"/>
              <a:pathLst>
                <a:path extrusionOk="0" h="3526" w="3492">
                  <a:moveTo>
                    <a:pt x="1707" y="0"/>
                  </a:moveTo>
                  <a:cubicBezTo>
                    <a:pt x="1284" y="0"/>
                    <a:pt x="863" y="168"/>
                    <a:pt x="551" y="498"/>
                  </a:cubicBezTo>
                  <a:cubicBezTo>
                    <a:pt x="514" y="534"/>
                    <a:pt x="478" y="574"/>
                    <a:pt x="449" y="614"/>
                  </a:cubicBezTo>
                  <a:cubicBezTo>
                    <a:pt x="29" y="1157"/>
                    <a:pt x="0" y="1910"/>
                    <a:pt x="384" y="2482"/>
                  </a:cubicBezTo>
                  <a:cubicBezTo>
                    <a:pt x="406" y="2511"/>
                    <a:pt x="428" y="2540"/>
                    <a:pt x="449" y="2573"/>
                  </a:cubicBezTo>
                  <a:cubicBezTo>
                    <a:pt x="478" y="2606"/>
                    <a:pt x="504" y="2642"/>
                    <a:pt x="536" y="2674"/>
                  </a:cubicBezTo>
                  <a:cubicBezTo>
                    <a:pt x="844" y="3007"/>
                    <a:pt x="1272" y="3187"/>
                    <a:pt x="1714" y="3187"/>
                  </a:cubicBezTo>
                  <a:cubicBezTo>
                    <a:pt x="1860" y="3187"/>
                    <a:pt x="2007" y="3168"/>
                    <a:pt x="2151" y="3127"/>
                  </a:cubicBezTo>
                  <a:lnTo>
                    <a:pt x="3006" y="3525"/>
                  </a:lnTo>
                  <a:lnTo>
                    <a:pt x="2966" y="2584"/>
                  </a:lnTo>
                  <a:cubicBezTo>
                    <a:pt x="3491" y="1910"/>
                    <a:pt x="3397" y="947"/>
                    <a:pt x="2753" y="389"/>
                  </a:cubicBezTo>
                  <a:cubicBezTo>
                    <a:pt x="2450" y="129"/>
                    <a:pt x="2078" y="0"/>
                    <a:pt x="1707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8" name="Google Shape;8758;p30"/>
            <p:cNvSpPr/>
            <p:nvPr/>
          </p:nvSpPr>
          <p:spPr>
            <a:xfrm>
              <a:off x="1399307" y="2447873"/>
              <a:ext cx="107544" cy="92548"/>
            </a:xfrm>
            <a:custGeom>
              <a:rect b="b" l="l" r="r" t="t"/>
              <a:pathLst>
                <a:path extrusionOk="0" h="3530" w="4102">
                  <a:moveTo>
                    <a:pt x="2071" y="0"/>
                  </a:moveTo>
                  <a:cubicBezTo>
                    <a:pt x="2047" y="0"/>
                    <a:pt x="2023" y="1"/>
                    <a:pt x="2000" y="2"/>
                  </a:cubicBezTo>
                  <a:cubicBezTo>
                    <a:pt x="696" y="53"/>
                    <a:pt x="0" y="1563"/>
                    <a:pt x="812" y="2588"/>
                  </a:cubicBezTo>
                  <a:lnTo>
                    <a:pt x="768" y="3529"/>
                  </a:lnTo>
                  <a:lnTo>
                    <a:pt x="1623" y="3131"/>
                  </a:lnTo>
                  <a:cubicBezTo>
                    <a:pt x="1769" y="3173"/>
                    <a:pt x="1917" y="3193"/>
                    <a:pt x="2063" y="3193"/>
                  </a:cubicBezTo>
                  <a:cubicBezTo>
                    <a:pt x="2588" y="3193"/>
                    <a:pt x="3091" y="2933"/>
                    <a:pt x="3394" y="2483"/>
                  </a:cubicBezTo>
                  <a:cubicBezTo>
                    <a:pt x="4101" y="1416"/>
                    <a:pt x="3332" y="0"/>
                    <a:pt x="207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9" name="Google Shape;8759;p30"/>
            <p:cNvSpPr/>
            <p:nvPr/>
          </p:nvSpPr>
          <p:spPr>
            <a:xfrm>
              <a:off x="1309486" y="2529698"/>
              <a:ext cx="359311" cy="263276"/>
            </a:xfrm>
            <a:custGeom>
              <a:rect b="b" l="l" r="r" t="t"/>
              <a:pathLst>
                <a:path extrusionOk="0" h="10042" w="13705">
                  <a:moveTo>
                    <a:pt x="3930" y="1959"/>
                  </a:moveTo>
                  <a:lnTo>
                    <a:pt x="4448" y="2476"/>
                  </a:lnTo>
                  <a:lnTo>
                    <a:pt x="4440" y="2480"/>
                  </a:lnTo>
                  <a:lnTo>
                    <a:pt x="2499" y="4425"/>
                  </a:lnTo>
                  <a:lnTo>
                    <a:pt x="2492" y="4432"/>
                  </a:lnTo>
                  <a:lnTo>
                    <a:pt x="1974" y="3914"/>
                  </a:lnTo>
                  <a:lnTo>
                    <a:pt x="3930" y="1959"/>
                  </a:lnTo>
                  <a:close/>
                  <a:moveTo>
                    <a:pt x="9775" y="2299"/>
                  </a:moveTo>
                  <a:lnTo>
                    <a:pt x="11731" y="4255"/>
                  </a:lnTo>
                  <a:lnTo>
                    <a:pt x="11213" y="4773"/>
                  </a:lnTo>
                  <a:lnTo>
                    <a:pt x="11206" y="4769"/>
                  </a:lnTo>
                  <a:lnTo>
                    <a:pt x="9265" y="2824"/>
                  </a:lnTo>
                  <a:lnTo>
                    <a:pt x="9257" y="2817"/>
                  </a:lnTo>
                  <a:lnTo>
                    <a:pt x="9775" y="2299"/>
                  </a:lnTo>
                  <a:close/>
                  <a:moveTo>
                    <a:pt x="9120" y="3248"/>
                  </a:moveTo>
                  <a:lnTo>
                    <a:pt x="10778" y="4910"/>
                  </a:lnTo>
                  <a:lnTo>
                    <a:pt x="10416" y="5276"/>
                  </a:lnTo>
                  <a:cubicBezTo>
                    <a:pt x="10311" y="5377"/>
                    <a:pt x="10250" y="5519"/>
                    <a:pt x="10239" y="5664"/>
                  </a:cubicBezTo>
                  <a:cubicBezTo>
                    <a:pt x="10228" y="5819"/>
                    <a:pt x="10163" y="5968"/>
                    <a:pt x="10050" y="6076"/>
                  </a:cubicBezTo>
                  <a:lnTo>
                    <a:pt x="9406" y="6721"/>
                  </a:lnTo>
                  <a:lnTo>
                    <a:pt x="7117" y="4432"/>
                  </a:lnTo>
                  <a:lnTo>
                    <a:pt x="7924" y="4106"/>
                  </a:lnTo>
                  <a:cubicBezTo>
                    <a:pt x="7932" y="4103"/>
                    <a:pt x="7943" y="4099"/>
                    <a:pt x="7950" y="4095"/>
                  </a:cubicBezTo>
                  <a:cubicBezTo>
                    <a:pt x="8073" y="4023"/>
                    <a:pt x="8174" y="3918"/>
                    <a:pt x="8243" y="3791"/>
                  </a:cubicBezTo>
                  <a:cubicBezTo>
                    <a:pt x="8508" y="3744"/>
                    <a:pt x="8747" y="3617"/>
                    <a:pt x="8939" y="3429"/>
                  </a:cubicBezTo>
                  <a:lnTo>
                    <a:pt x="9120" y="3248"/>
                  </a:lnTo>
                  <a:close/>
                  <a:moveTo>
                    <a:pt x="4643" y="7290"/>
                  </a:moveTo>
                  <a:lnTo>
                    <a:pt x="4955" y="7601"/>
                  </a:lnTo>
                  <a:lnTo>
                    <a:pt x="4502" y="8054"/>
                  </a:lnTo>
                  <a:lnTo>
                    <a:pt x="4401" y="8155"/>
                  </a:lnTo>
                  <a:cubicBezTo>
                    <a:pt x="4361" y="8191"/>
                    <a:pt x="4314" y="8213"/>
                    <a:pt x="4259" y="8213"/>
                  </a:cubicBezTo>
                  <a:cubicBezTo>
                    <a:pt x="4205" y="8213"/>
                    <a:pt x="4154" y="8191"/>
                    <a:pt x="4118" y="8155"/>
                  </a:cubicBezTo>
                  <a:lnTo>
                    <a:pt x="4089" y="8126"/>
                  </a:lnTo>
                  <a:cubicBezTo>
                    <a:pt x="4009" y="8047"/>
                    <a:pt x="4009" y="7923"/>
                    <a:pt x="4089" y="7844"/>
                  </a:cubicBezTo>
                  <a:lnTo>
                    <a:pt x="4643" y="7290"/>
                  </a:lnTo>
                  <a:close/>
                  <a:moveTo>
                    <a:pt x="5237" y="7884"/>
                  </a:moveTo>
                  <a:lnTo>
                    <a:pt x="5549" y="8195"/>
                  </a:lnTo>
                  <a:lnTo>
                    <a:pt x="5179" y="8568"/>
                  </a:lnTo>
                  <a:lnTo>
                    <a:pt x="5100" y="8648"/>
                  </a:lnTo>
                  <a:cubicBezTo>
                    <a:pt x="5063" y="8684"/>
                    <a:pt x="5013" y="8702"/>
                    <a:pt x="4962" y="8702"/>
                  </a:cubicBezTo>
                  <a:lnTo>
                    <a:pt x="4962" y="8706"/>
                  </a:lnTo>
                  <a:cubicBezTo>
                    <a:pt x="4911" y="8706"/>
                    <a:pt x="4864" y="8684"/>
                    <a:pt x="4828" y="8648"/>
                  </a:cubicBezTo>
                  <a:lnTo>
                    <a:pt x="4784" y="8604"/>
                  </a:lnTo>
                  <a:cubicBezTo>
                    <a:pt x="4712" y="8532"/>
                    <a:pt x="4712" y="8412"/>
                    <a:pt x="4784" y="8336"/>
                  </a:cubicBezTo>
                  <a:lnTo>
                    <a:pt x="5237" y="7884"/>
                  </a:lnTo>
                  <a:close/>
                  <a:moveTo>
                    <a:pt x="5835" y="8481"/>
                  </a:moveTo>
                  <a:lnTo>
                    <a:pt x="6146" y="8793"/>
                  </a:lnTo>
                  <a:lnTo>
                    <a:pt x="5936" y="8999"/>
                  </a:lnTo>
                  <a:lnTo>
                    <a:pt x="5773" y="9162"/>
                  </a:lnTo>
                  <a:cubicBezTo>
                    <a:pt x="5737" y="9198"/>
                    <a:pt x="5690" y="9216"/>
                    <a:pt x="5643" y="9216"/>
                  </a:cubicBezTo>
                  <a:cubicBezTo>
                    <a:pt x="5597" y="9216"/>
                    <a:pt x="5550" y="9198"/>
                    <a:pt x="5516" y="9162"/>
                  </a:cubicBezTo>
                  <a:lnTo>
                    <a:pt x="5462" y="9111"/>
                  </a:lnTo>
                  <a:cubicBezTo>
                    <a:pt x="5389" y="9039"/>
                    <a:pt x="5389" y="8923"/>
                    <a:pt x="5462" y="8851"/>
                  </a:cubicBezTo>
                  <a:lnTo>
                    <a:pt x="5835" y="8481"/>
                  </a:lnTo>
                  <a:close/>
                  <a:moveTo>
                    <a:pt x="4585" y="2904"/>
                  </a:moveTo>
                  <a:lnTo>
                    <a:pt x="4766" y="3085"/>
                  </a:lnTo>
                  <a:cubicBezTo>
                    <a:pt x="5015" y="3334"/>
                    <a:pt x="5351" y="3470"/>
                    <a:pt x="5701" y="3470"/>
                  </a:cubicBezTo>
                  <a:cubicBezTo>
                    <a:pt x="5722" y="3470"/>
                    <a:pt x="5744" y="3470"/>
                    <a:pt x="5766" y="3469"/>
                  </a:cubicBezTo>
                  <a:cubicBezTo>
                    <a:pt x="6476" y="3429"/>
                    <a:pt x="7399" y="3357"/>
                    <a:pt x="7863" y="3230"/>
                  </a:cubicBezTo>
                  <a:cubicBezTo>
                    <a:pt x="7892" y="3259"/>
                    <a:pt x="7917" y="3291"/>
                    <a:pt x="7939" y="3324"/>
                  </a:cubicBezTo>
                  <a:cubicBezTo>
                    <a:pt x="7972" y="3487"/>
                    <a:pt x="7903" y="3653"/>
                    <a:pt x="7762" y="3740"/>
                  </a:cubicBezTo>
                  <a:lnTo>
                    <a:pt x="6686" y="4175"/>
                  </a:lnTo>
                  <a:cubicBezTo>
                    <a:pt x="6552" y="4229"/>
                    <a:pt x="6519" y="4400"/>
                    <a:pt x="6621" y="4501"/>
                  </a:cubicBezTo>
                  <a:lnTo>
                    <a:pt x="9265" y="7145"/>
                  </a:lnTo>
                  <a:lnTo>
                    <a:pt x="9616" y="7500"/>
                  </a:lnTo>
                  <a:cubicBezTo>
                    <a:pt x="9696" y="7576"/>
                    <a:pt x="9696" y="7703"/>
                    <a:pt x="9616" y="7782"/>
                  </a:cubicBezTo>
                  <a:lnTo>
                    <a:pt x="9583" y="7811"/>
                  </a:lnTo>
                  <a:cubicBezTo>
                    <a:pt x="9545" y="7851"/>
                    <a:pt x="9495" y="7871"/>
                    <a:pt x="9444" y="7871"/>
                  </a:cubicBezTo>
                  <a:cubicBezTo>
                    <a:pt x="9393" y="7871"/>
                    <a:pt x="9342" y="7851"/>
                    <a:pt x="9304" y="7811"/>
                  </a:cubicBezTo>
                  <a:lnTo>
                    <a:pt x="9203" y="7710"/>
                  </a:lnTo>
                  <a:lnTo>
                    <a:pt x="6943" y="5453"/>
                  </a:lnTo>
                  <a:cubicBezTo>
                    <a:pt x="6899" y="5408"/>
                    <a:pt x="6849" y="5388"/>
                    <a:pt x="6801" y="5388"/>
                  </a:cubicBezTo>
                  <a:cubicBezTo>
                    <a:pt x="6645" y="5388"/>
                    <a:pt x="6511" y="5592"/>
                    <a:pt x="6661" y="5736"/>
                  </a:cubicBezTo>
                  <a:lnTo>
                    <a:pt x="8920" y="7992"/>
                  </a:lnTo>
                  <a:cubicBezTo>
                    <a:pt x="8993" y="8068"/>
                    <a:pt x="8993" y="8188"/>
                    <a:pt x="8920" y="8260"/>
                  </a:cubicBezTo>
                  <a:lnTo>
                    <a:pt x="8873" y="8304"/>
                  </a:lnTo>
                  <a:cubicBezTo>
                    <a:pt x="8837" y="8342"/>
                    <a:pt x="8788" y="8361"/>
                    <a:pt x="8739" y="8361"/>
                  </a:cubicBezTo>
                  <a:cubicBezTo>
                    <a:pt x="8690" y="8361"/>
                    <a:pt x="8640" y="8342"/>
                    <a:pt x="8602" y="8304"/>
                  </a:cubicBezTo>
                  <a:lnTo>
                    <a:pt x="8522" y="8224"/>
                  </a:lnTo>
                  <a:lnTo>
                    <a:pt x="6135" y="5837"/>
                  </a:lnTo>
                  <a:cubicBezTo>
                    <a:pt x="6091" y="5791"/>
                    <a:pt x="6041" y="5772"/>
                    <a:pt x="5994" y="5772"/>
                  </a:cubicBezTo>
                  <a:cubicBezTo>
                    <a:pt x="5838" y="5772"/>
                    <a:pt x="5703" y="5976"/>
                    <a:pt x="5853" y="6120"/>
                  </a:cubicBezTo>
                  <a:lnTo>
                    <a:pt x="8243" y="8507"/>
                  </a:lnTo>
                  <a:cubicBezTo>
                    <a:pt x="8316" y="8575"/>
                    <a:pt x="8316" y="8695"/>
                    <a:pt x="8243" y="8764"/>
                  </a:cubicBezTo>
                  <a:lnTo>
                    <a:pt x="8189" y="8818"/>
                  </a:lnTo>
                  <a:cubicBezTo>
                    <a:pt x="8153" y="8852"/>
                    <a:pt x="8106" y="8870"/>
                    <a:pt x="8058" y="8870"/>
                  </a:cubicBezTo>
                  <a:cubicBezTo>
                    <a:pt x="8011" y="8870"/>
                    <a:pt x="7964" y="8852"/>
                    <a:pt x="7928" y="8818"/>
                  </a:cubicBezTo>
                  <a:lnTo>
                    <a:pt x="7765" y="8651"/>
                  </a:lnTo>
                  <a:lnTo>
                    <a:pt x="5751" y="6638"/>
                  </a:lnTo>
                  <a:cubicBezTo>
                    <a:pt x="5708" y="6596"/>
                    <a:pt x="5660" y="6579"/>
                    <a:pt x="5614" y="6579"/>
                  </a:cubicBezTo>
                  <a:cubicBezTo>
                    <a:pt x="5459" y="6579"/>
                    <a:pt x="5327" y="6775"/>
                    <a:pt x="5469" y="6920"/>
                  </a:cubicBezTo>
                  <a:lnTo>
                    <a:pt x="7483" y="8934"/>
                  </a:lnTo>
                  <a:cubicBezTo>
                    <a:pt x="7548" y="8999"/>
                    <a:pt x="7548" y="9108"/>
                    <a:pt x="7483" y="9173"/>
                  </a:cubicBezTo>
                  <a:lnTo>
                    <a:pt x="7410" y="9245"/>
                  </a:lnTo>
                  <a:cubicBezTo>
                    <a:pt x="7378" y="9278"/>
                    <a:pt x="7334" y="9294"/>
                    <a:pt x="7291" y="9294"/>
                  </a:cubicBezTo>
                  <a:cubicBezTo>
                    <a:pt x="7247" y="9294"/>
                    <a:pt x="7204" y="9278"/>
                    <a:pt x="7171" y="9245"/>
                  </a:cubicBezTo>
                  <a:lnTo>
                    <a:pt x="7168" y="9242"/>
                  </a:lnTo>
                  <a:lnTo>
                    <a:pt x="3654" y="5732"/>
                  </a:lnTo>
                  <a:cubicBezTo>
                    <a:pt x="3546" y="5620"/>
                    <a:pt x="3477" y="5475"/>
                    <a:pt x="3466" y="5319"/>
                  </a:cubicBezTo>
                  <a:cubicBezTo>
                    <a:pt x="3455" y="5171"/>
                    <a:pt x="3394" y="5033"/>
                    <a:pt x="3289" y="4928"/>
                  </a:cubicBezTo>
                  <a:lnTo>
                    <a:pt x="2923" y="4563"/>
                  </a:lnTo>
                  <a:lnTo>
                    <a:pt x="4585" y="2904"/>
                  </a:lnTo>
                  <a:close/>
                  <a:moveTo>
                    <a:pt x="6429" y="9075"/>
                  </a:moveTo>
                  <a:lnTo>
                    <a:pt x="6740" y="9387"/>
                  </a:lnTo>
                  <a:lnTo>
                    <a:pt x="6534" y="9593"/>
                  </a:lnTo>
                  <a:cubicBezTo>
                    <a:pt x="6501" y="9626"/>
                    <a:pt x="6458" y="9644"/>
                    <a:pt x="6414" y="9644"/>
                  </a:cubicBezTo>
                  <a:cubicBezTo>
                    <a:pt x="6371" y="9644"/>
                    <a:pt x="6327" y="9626"/>
                    <a:pt x="6295" y="9593"/>
                  </a:cubicBezTo>
                  <a:lnTo>
                    <a:pt x="6222" y="9521"/>
                  </a:lnTo>
                  <a:cubicBezTo>
                    <a:pt x="6157" y="9455"/>
                    <a:pt x="6157" y="9347"/>
                    <a:pt x="6222" y="9282"/>
                  </a:cubicBezTo>
                  <a:lnTo>
                    <a:pt x="6429" y="9075"/>
                  </a:lnTo>
                  <a:close/>
                  <a:moveTo>
                    <a:pt x="2686" y="0"/>
                  </a:moveTo>
                  <a:cubicBezTo>
                    <a:pt x="2635" y="0"/>
                    <a:pt x="2584" y="19"/>
                    <a:pt x="2546" y="57"/>
                  </a:cubicBezTo>
                  <a:lnTo>
                    <a:pt x="1655" y="952"/>
                  </a:lnTo>
                  <a:cubicBezTo>
                    <a:pt x="1513" y="1097"/>
                    <a:pt x="1646" y="1293"/>
                    <a:pt x="1800" y="1293"/>
                  </a:cubicBezTo>
                  <a:cubicBezTo>
                    <a:pt x="1846" y="1293"/>
                    <a:pt x="1895" y="1276"/>
                    <a:pt x="1938" y="1234"/>
                  </a:cubicBezTo>
                  <a:lnTo>
                    <a:pt x="2687" y="484"/>
                  </a:lnTo>
                  <a:lnTo>
                    <a:pt x="3763" y="1557"/>
                  </a:lnTo>
                  <a:lnTo>
                    <a:pt x="1576" y="3748"/>
                  </a:lnTo>
                  <a:lnTo>
                    <a:pt x="504" y="2668"/>
                  </a:lnTo>
                  <a:lnTo>
                    <a:pt x="1380" y="1792"/>
                  </a:lnTo>
                  <a:cubicBezTo>
                    <a:pt x="1522" y="1647"/>
                    <a:pt x="1390" y="1449"/>
                    <a:pt x="1236" y="1449"/>
                  </a:cubicBezTo>
                  <a:cubicBezTo>
                    <a:pt x="1189" y="1449"/>
                    <a:pt x="1141" y="1467"/>
                    <a:pt x="1098" y="1509"/>
                  </a:cubicBezTo>
                  <a:lnTo>
                    <a:pt x="76" y="2527"/>
                  </a:lnTo>
                  <a:cubicBezTo>
                    <a:pt x="0" y="2607"/>
                    <a:pt x="0" y="2734"/>
                    <a:pt x="76" y="2810"/>
                  </a:cubicBezTo>
                  <a:lnTo>
                    <a:pt x="1434" y="4168"/>
                  </a:lnTo>
                  <a:cubicBezTo>
                    <a:pt x="1474" y="4207"/>
                    <a:pt x="1525" y="4228"/>
                    <a:pt x="1577" y="4228"/>
                  </a:cubicBezTo>
                  <a:cubicBezTo>
                    <a:pt x="1615" y="4228"/>
                    <a:pt x="1654" y="4216"/>
                    <a:pt x="1688" y="4193"/>
                  </a:cubicBezTo>
                  <a:lnTo>
                    <a:pt x="2351" y="4856"/>
                  </a:lnTo>
                  <a:cubicBezTo>
                    <a:pt x="2391" y="4894"/>
                    <a:pt x="2442" y="4913"/>
                    <a:pt x="2493" y="4913"/>
                  </a:cubicBezTo>
                  <a:cubicBezTo>
                    <a:pt x="2544" y="4913"/>
                    <a:pt x="2595" y="4894"/>
                    <a:pt x="2633" y="4856"/>
                  </a:cubicBezTo>
                  <a:lnTo>
                    <a:pt x="2640" y="4849"/>
                  </a:lnTo>
                  <a:lnTo>
                    <a:pt x="3006" y="5214"/>
                  </a:lnTo>
                  <a:cubicBezTo>
                    <a:pt x="3042" y="5251"/>
                    <a:pt x="3064" y="5298"/>
                    <a:pt x="3068" y="5348"/>
                  </a:cubicBezTo>
                  <a:cubicBezTo>
                    <a:pt x="3082" y="5602"/>
                    <a:pt x="3191" y="5837"/>
                    <a:pt x="3372" y="6018"/>
                  </a:cubicBezTo>
                  <a:lnTo>
                    <a:pt x="4361" y="7007"/>
                  </a:lnTo>
                  <a:lnTo>
                    <a:pt x="3807" y="7561"/>
                  </a:lnTo>
                  <a:cubicBezTo>
                    <a:pt x="3571" y="7793"/>
                    <a:pt x="3571" y="8173"/>
                    <a:pt x="3807" y="8409"/>
                  </a:cubicBezTo>
                  <a:lnTo>
                    <a:pt x="3836" y="8438"/>
                  </a:lnTo>
                  <a:cubicBezTo>
                    <a:pt x="3945" y="8547"/>
                    <a:pt x="4092" y="8612"/>
                    <a:pt x="4247" y="8612"/>
                  </a:cubicBezTo>
                  <a:cubicBezTo>
                    <a:pt x="4251" y="8612"/>
                    <a:pt x="4255" y="8612"/>
                    <a:pt x="4259" y="8612"/>
                  </a:cubicBezTo>
                  <a:cubicBezTo>
                    <a:pt x="4288" y="8612"/>
                    <a:pt x="4317" y="8612"/>
                    <a:pt x="4346" y="8608"/>
                  </a:cubicBezTo>
                  <a:cubicBezTo>
                    <a:pt x="4372" y="8713"/>
                    <a:pt x="4426" y="8811"/>
                    <a:pt x="4506" y="8887"/>
                  </a:cubicBezTo>
                  <a:lnTo>
                    <a:pt x="4545" y="8930"/>
                  </a:lnTo>
                  <a:cubicBezTo>
                    <a:pt x="4658" y="9043"/>
                    <a:pt x="4806" y="9104"/>
                    <a:pt x="4966" y="9104"/>
                  </a:cubicBezTo>
                  <a:cubicBezTo>
                    <a:pt x="4984" y="9104"/>
                    <a:pt x="5002" y="9104"/>
                    <a:pt x="5020" y="9101"/>
                  </a:cubicBezTo>
                  <a:cubicBezTo>
                    <a:pt x="5045" y="9213"/>
                    <a:pt x="5100" y="9314"/>
                    <a:pt x="5179" y="9394"/>
                  </a:cubicBezTo>
                  <a:lnTo>
                    <a:pt x="5234" y="9445"/>
                  </a:lnTo>
                  <a:cubicBezTo>
                    <a:pt x="5344" y="9555"/>
                    <a:pt x="5494" y="9615"/>
                    <a:pt x="5647" y="9615"/>
                  </a:cubicBezTo>
                  <a:cubicBezTo>
                    <a:pt x="5700" y="9615"/>
                    <a:pt x="5754" y="9608"/>
                    <a:pt x="5806" y="9593"/>
                  </a:cubicBezTo>
                  <a:cubicBezTo>
                    <a:pt x="5835" y="9673"/>
                    <a:pt x="5878" y="9742"/>
                    <a:pt x="5940" y="9803"/>
                  </a:cubicBezTo>
                  <a:lnTo>
                    <a:pt x="6012" y="9876"/>
                  </a:lnTo>
                  <a:cubicBezTo>
                    <a:pt x="6123" y="9986"/>
                    <a:pt x="6268" y="10041"/>
                    <a:pt x="6414" y="10041"/>
                  </a:cubicBezTo>
                  <a:cubicBezTo>
                    <a:pt x="6560" y="10041"/>
                    <a:pt x="6706" y="9986"/>
                    <a:pt x="6816" y="9876"/>
                  </a:cubicBezTo>
                  <a:lnTo>
                    <a:pt x="7048" y="9644"/>
                  </a:lnTo>
                  <a:cubicBezTo>
                    <a:pt x="7126" y="9680"/>
                    <a:pt x="7209" y="9698"/>
                    <a:pt x="7291" y="9698"/>
                  </a:cubicBezTo>
                  <a:cubicBezTo>
                    <a:pt x="7438" y="9698"/>
                    <a:pt x="7583" y="9641"/>
                    <a:pt x="7693" y="9532"/>
                  </a:cubicBezTo>
                  <a:lnTo>
                    <a:pt x="7765" y="9459"/>
                  </a:lnTo>
                  <a:cubicBezTo>
                    <a:pt x="7823" y="9398"/>
                    <a:pt x="7870" y="9329"/>
                    <a:pt x="7899" y="9249"/>
                  </a:cubicBezTo>
                  <a:cubicBezTo>
                    <a:pt x="7951" y="9264"/>
                    <a:pt x="8005" y="9271"/>
                    <a:pt x="8058" y="9271"/>
                  </a:cubicBezTo>
                  <a:cubicBezTo>
                    <a:pt x="8211" y="9271"/>
                    <a:pt x="8361" y="9211"/>
                    <a:pt x="8471" y="9101"/>
                  </a:cubicBezTo>
                  <a:lnTo>
                    <a:pt x="8526" y="9050"/>
                  </a:lnTo>
                  <a:cubicBezTo>
                    <a:pt x="8605" y="8970"/>
                    <a:pt x="8660" y="8869"/>
                    <a:pt x="8685" y="8756"/>
                  </a:cubicBezTo>
                  <a:cubicBezTo>
                    <a:pt x="8705" y="8759"/>
                    <a:pt x="8725" y="8760"/>
                    <a:pt x="8745" y="8760"/>
                  </a:cubicBezTo>
                  <a:cubicBezTo>
                    <a:pt x="8898" y="8760"/>
                    <a:pt x="9047" y="8698"/>
                    <a:pt x="9160" y="8586"/>
                  </a:cubicBezTo>
                  <a:lnTo>
                    <a:pt x="9203" y="8543"/>
                  </a:lnTo>
                  <a:cubicBezTo>
                    <a:pt x="9279" y="8463"/>
                    <a:pt x="9333" y="8365"/>
                    <a:pt x="9359" y="8260"/>
                  </a:cubicBezTo>
                  <a:cubicBezTo>
                    <a:pt x="9388" y="8265"/>
                    <a:pt x="9418" y="8267"/>
                    <a:pt x="9447" y="8267"/>
                  </a:cubicBezTo>
                  <a:cubicBezTo>
                    <a:pt x="9605" y="8267"/>
                    <a:pt x="9756" y="8203"/>
                    <a:pt x="9869" y="8090"/>
                  </a:cubicBezTo>
                  <a:lnTo>
                    <a:pt x="9902" y="8061"/>
                  </a:lnTo>
                  <a:cubicBezTo>
                    <a:pt x="10134" y="7826"/>
                    <a:pt x="10134" y="7445"/>
                    <a:pt x="9902" y="7214"/>
                  </a:cubicBezTo>
                  <a:lnTo>
                    <a:pt x="9688" y="7007"/>
                  </a:lnTo>
                  <a:lnTo>
                    <a:pt x="10333" y="6359"/>
                  </a:lnTo>
                  <a:cubicBezTo>
                    <a:pt x="10510" y="6181"/>
                    <a:pt x="10619" y="5946"/>
                    <a:pt x="10637" y="5693"/>
                  </a:cubicBezTo>
                  <a:cubicBezTo>
                    <a:pt x="10637" y="5667"/>
                    <a:pt x="10644" y="5642"/>
                    <a:pt x="10655" y="5620"/>
                  </a:cubicBezTo>
                  <a:cubicBezTo>
                    <a:pt x="10666" y="5598"/>
                    <a:pt x="10681" y="5577"/>
                    <a:pt x="10699" y="5559"/>
                  </a:cubicBezTo>
                  <a:lnTo>
                    <a:pt x="11065" y="5196"/>
                  </a:lnTo>
                  <a:lnTo>
                    <a:pt x="11068" y="5200"/>
                  </a:lnTo>
                  <a:cubicBezTo>
                    <a:pt x="11108" y="5240"/>
                    <a:pt x="11160" y="5260"/>
                    <a:pt x="11211" y="5260"/>
                  </a:cubicBezTo>
                  <a:cubicBezTo>
                    <a:pt x="11262" y="5260"/>
                    <a:pt x="11313" y="5240"/>
                    <a:pt x="11351" y="5200"/>
                  </a:cubicBezTo>
                  <a:lnTo>
                    <a:pt x="12013" y="4537"/>
                  </a:lnTo>
                  <a:cubicBezTo>
                    <a:pt x="12049" y="4561"/>
                    <a:pt x="12089" y="4573"/>
                    <a:pt x="12130" y="4573"/>
                  </a:cubicBezTo>
                  <a:cubicBezTo>
                    <a:pt x="12181" y="4573"/>
                    <a:pt x="12232" y="4554"/>
                    <a:pt x="12271" y="4515"/>
                  </a:cubicBezTo>
                  <a:lnTo>
                    <a:pt x="13629" y="3157"/>
                  </a:lnTo>
                  <a:cubicBezTo>
                    <a:pt x="13705" y="3078"/>
                    <a:pt x="13705" y="2951"/>
                    <a:pt x="13629" y="2871"/>
                  </a:cubicBezTo>
                  <a:lnTo>
                    <a:pt x="12542" y="1785"/>
                  </a:lnTo>
                  <a:cubicBezTo>
                    <a:pt x="12498" y="1743"/>
                    <a:pt x="12450" y="1726"/>
                    <a:pt x="12403" y="1726"/>
                  </a:cubicBezTo>
                  <a:cubicBezTo>
                    <a:pt x="12248" y="1726"/>
                    <a:pt x="12117" y="1922"/>
                    <a:pt x="12256" y="2067"/>
                  </a:cubicBezTo>
                  <a:lnTo>
                    <a:pt x="13201" y="3012"/>
                  </a:lnTo>
                  <a:lnTo>
                    <a:pt x="12126" y="4088"/>
                  </a:lnTo>
                  <a:lnTo>
                    <a:pt x="9942" y="1901"/>
                  </a:lnTo>
                  <a:lnTo>
                    <a:pt x="11017" y="829"/>
                  </a:lnTo>
                  <a:lnTo>
                    <a:pt x="11702" y="1513"/>
                  </a:lnTo>
                  <a:cubicBezTo>
                    <a:pt x="11745" y="1555"/>
                    <a:pt x="11793" y="1572"/>
                    <a:pt x="11839" y="1572"/>
                  </a:cubicBezTo>
                  <a:cubicBezTo>
                    <a:pt x="11993" y="1572"/>
                    <a:pt x="12124" y="1376"/>
                    <a:pt x="11984" y="1231"/>
                  </a:cubicBezTo>
                  <a:lnTo>
                    <a:pt x="11159" y="401"/>
                  </a:lnTo>
                  <a:cubicBezTo>
                    <a:pt x="11119" y="363"/>
                    <a:pt x="11067" y="344"/>
                    <a:pt x="11016" y="344"/>
                  </a:cubicBezTo>
                  <a:cubicBezTo>
                    <a:pt x="10965" y="344"/>
                    <a:pt x="10914" y="363"/>
                    <a:pt x="10876" y="401"/>
                  </a:cubicBezTo>
                  <a:lnTo>
                    <a:pt x="9518" y="1759"/>
                  </a:lnTo>
                  <a:cubicBezTo>
                    <a:pt x="9449" y="1828"/>
                    <a:pt x="9438" y="1937"/>
                    <a:pt x="9493" y="2016"/>
                  </a:cubicBezTo>
                  <a:lnTo>
                    <a:pt x="8834" y="2676"/>
                  </a:lnTo>
                  <a:cubicBezTo>
                    <a:pt x="8754" y="2755"/>
                    <a:pt x="8754" y="2882"/>
                    <a:pt x="8834" y="2958"/>
                  </a:cubicBezTo>
                  <a:lnTo>
                    <a:pt x="8837" y="2965"/>
                  </a:lnTo>
                  <a:lnTo>
                    <a:pt x="8656" y="3146"/>
                  </a:lnTo>
                  <a:cubicBezTo>
                    <a:pt x="8569" y="3233"/>
                    <a:pt x="8461" y="3306"/>
                    <a:pt x="8345" y="3349"/>
                  </a:cubicBezTo>
                  <a:cubicBezTo>
                    <a:pt x="8341" y="3295"/>
                    <a:pt x="8330" y="3244"/>
                    <a:pt x="8316" y="3190"/>
                  </a:cubicBezTo>
                  <a:cubicBezTo>
                    <a:pt x="8308" y="3172"/>
                    <a:pt x="8301" y="3154"/>
                    <a:pt x="8294" y="3139"/>
                  </a:cubicBezTo>
                  <a:cubicBezTo>
                    <a:pt x="8197" y="2988"/>
                    <a:pt x="8056" y="2819"/>
                    <a:pt x="7888" y="2819"/>
                  </a:cubicBezTo>
                  <a:cubicBezTo>
                    <a:pt x="7862" y="2819"/>
                    <a:pt x="7836" y="2823"/>
                    <a:pt x="7809" y="2831"/>
                  </a:cubicBezTo>
                  <a:cubicBezTo>
                    <a:pt x="7501" y="2929"/>
                    <a:pt x="6766" y="3012"/>
                    <a:pt x="5744" y="3070"/>
                  </a:cubicBezTo>
                  <a:cubicBezTo>
                    <a:pt x="5731" y="3071"/>
                    <a:pt x="5717" y="3071"/>
                    <a:pt x="5704" y="3071"/>
                  </a:cubicBezTo>
                  <a:cubicBezTo>
                    <a:pt x="5457" y="3071"/>
                    <a:pt x="5221" y="2978"/>
                    <a:pt x="5049" y="2802"/>
                  </a:cubicBezTo>
                  <a:lnTo>
                    <a:pt x="4868" y="2621"/>
                  </a:lnTo>
                  <a:lnTo>
                    <a:pt x="4871" y="2614"/>
                  </a:lnTo>
                  <a:cubicBezTo>
                    <a:pt x="4951" y="2538"/>
                    <a:pt x="4951" y="2411"/>
                    <a:pt x="4871" y="2332"/>
                  </a:cubicBezTo>
                  <a:lnTo>
                    <a:pt x="4209" y="1672"/>
                  </a:lnTo>
                  <a:cubicBezTo>
                    <a:pt x="4263" y="1593"/>
                    <a:pt x="4256" y="1484"/>
                    <a:pt x="4187" y="1415"/>
                  </a:cubicBezTo>
                  <a:lnTo>
                    <a:pt x="2829" y="57"/>
                  </a:lnTo>
                  <a:cubicBezTo>
                    <a:pt x="2789" y="19"/>
                    <a:pt x="2737" y="0"/>
                    <a:pt x="26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0" name="Google Shape;8760;p30"/>
            <p:cNvSpPr/>
            <p:nvPr/>
          </p:nvSpPr>
          <p:spPr>
            <a:xfrm>
              <a:off x="1400251" y="2442420"/>
              <a:ext cx="174163" cy="103271"/>
            </a:xfrm>
            <a:custGeom>
              <a:rect b="b" l="l" r="r" t="t"/>
              <a:pathLst>
                <a:path extrusionOk="0" h="3939" w="6643">
                  <a:moveTo>
                    <a:pt x="2032" y="405"/>
                  </a:moveTo>
                  <a:cubicBezTo>
                    <a:pt x="2880" y="405"/>
                    <a:pt x="3532" y="1159"/>
                    <a:pt x="3412" y="1999"/>
                  </a:cubicBezTo>
                  <a:cubicBezTo>
                    <a:pt x="3311" y="2704"/>
                    <a:pt x="2704" y="3201"/>
                    <a:pt x="2028" y="3201"/>
                  </a:cubicBezTo>
                  <a:cubicBezTo>
                    <a:pt x="1901" y="3201"/>
                    <a:pt x="1773" y="3184"/>
                    <a:pt x="1645" y="3147"/>
                  </a:cubicBezTo>
                  <a:cubicBezTo>
                    <a:pt x="1626" y="3141"/>
                    <a:pt x="1607" y="3138"/>
                    <a:pt x="1589" y="3138"/>
                  </a:cubicBezTo>
                  <a:cubicBezTo>
                    <a:pt x="1561" y="3138"/>
                    <a:pt x="1533" y="3145"/>
                    <a:pt x="1507" y="3158"/>
                  </a:cubicBezTo>
                  <a:lnTo>
                    <a:pt x="949" y="3415"/>
                  </a:lnTo>
                  <a:lnTo>
                    <a:pt x="949" y="3415"/>
                  </a:lnTo>
                  <a:lnTo>
                    <a:pt x="978" y="2803"/>
                  </a:lnTo>
                  <a:cubicBezTo>
                    <a:pt x="978" y="2756"/>
                    <a:pt x="964" y="2709"/>
                    <a:pt x="931" y="2669"/>
                  </a:cubicBezTo>
                  <a:cubicBezTo>
                    <a:pt x="555" y="2195"/>
                    <a:pt x="529" y="1528"/>
                    <a:pt x="870" y="1025"/>
                  </a:cubicBezTo>
                  <a:cubicBezTo>
                    <a:pt x="1073" y="717"/>
                    <a:pt x="1395" y="503"/>
                    <a:pt x="1757" y="431"/>
                  </a:cubicBezTo>
                  <a:cubicBezTo>
                    <a:pt x="1848" y="413"/>
                    <a:pt x="1938" y="405"/>
                    <a:pt x="2032" y="405"/>
                  </a:cubicBezTo>
                  <a:close/>
                  <a:moveTo>
                    <a:pt x="2021" y="0"/>
                  </a:moveTo>
                  <a:cubicBezTo>
                    <a:pt x="1629" y="0"/>
                    <a:pt x="1236" y="127"/>
                    <a:pt x="906" y="387"/>
                  </a:cubicBezTo>
                  <a:cubicBezTo>
                    <a:pt x="149" y="989"/>
                    <a:pt x="1" y="2075"/>
                    <a:pt x="569" y="2857"/>
                  </a:cubicBezTo>
                  <a:lnTo>
                    <a:pt x="533" y="3730"/>
                  </a:lnTo>
                  <a:cubicBezTo>
                    <a:pt x="527" y="3848"/>
                    <a:pt x="624" y="3938"/>
                    <a:pt x="733" y="3938"/>
                  </a:cubicBezTo>
                  <a:cubicBezTo>
                    <a:pt x="761" y="3938"/>
                    <a:pt x="790" y="3932"/>
                    <a:pt x="819" y="3919"/>
                  </a:cubicBezTo>
                  <a:lnTo>
                    <a:pt x="1609" y="3549"/>
                  </a:lnTo>
                  <a:cubicBezTo>
                    <a:pt x="1750" y="3583"/>
                    <a:pt x="1892" y="3600"/>
                    <a:pt x="2033" y="3600"/>
                  </a:cubicBezTo>
                  <a:cubicBezTo>
                    <a:pt x="2548" y="3600"/>
                    <a:pt x="3046" y="3378"/>
                    <a:pt x="3390" y="2977"/>
                  </a:cubicBezTo>
                  <a:cubicBezTo>
                    <a:pt x="3401" y="2991"/>
                    <a:pt x="3416" y="3006"/>
                    <a:pt x="3427" y="3020"/>
                  </a:cubicBezTo>
                  <a:cubicBezTo>
                    <a:pt x="3771" y="3390"/>
                    <a:pt x="4252" y="3600"/>
                    <a:pt x="4756" y="3600"/>
                  </a:cubicBezTo>
                  <a:cubicBezTo>
                    <a:pt x="4897" y="3600"/>
                    <a:pt x="5035" y="3582"/>
                    <a:pt x="5172" y="3549"/>
                  </a:cubicBezTo>
                  <a:lnTo>
                    <a:pt x="5958" y="3919"/>
                  </a:lnTo>
                  <a:cubicBezTo>
                    <a:pt x="5987" y="3932"/>
                    <a:pt x="6016" y="3938"/>
                    <a:pt x="6045" y="3938"/>
                  </a:cubicBezTo>
                  <a:cubicBezTo>
                    <a:pt x="6154" y="3938"/>
                    <a:pt x="6250" y="3848"/>
                    <a:pt x="6244" y="3730"/>
                  </a:cubicBezTo>
                  <a:lnTo>
                    <a:pt x="6205" y="2857"/>
                  </a:lnTo>
                  <a:cubicBezTo>
                    <a:pt x="6559" y="2365"/>
                    <a:pt x="6643" y="1724"/>
                    <a:pt x="6425" y="1155"/>
                  </a:cubicBezTo>
                  <a:cubicBezTo>
                    <a:pt x="6390" y="1064"/>
                    <a:pt x="6317" y="1025"/>
                    <a:pt x="6244" y="1025"/>
                  </a:cubicBezTo>
                  <a:cubicBezTo>
                    <a:pt x="6118" y="1025"/>
                    <a:pt x="5990" y="1141"/>
                    <a:pt x="6052" y="1300"/>
                  </a:cubicBezTo>
                  <a:cubicBezTo>
                    <a:pt x="6226" y="1760"/>
                    <a:pt x="6150" y="2282"/>
                    <a:pt x="5842" y="2669"/>
                  </a:cubicBezTo>
                  <a:cubicBezTo>
                    <a:pt x="5813" y="2705"/>
                    <a:pt x="5795" y="2756"/>
                    <a:pt x="5799" y="2803"/>
                  </a:cubicBezTo>
                  <a:lnTo>
                    <a:pt x="5824" y="3415"/>
                  </a:lnTo>
                  <a:lnTo>
                    <a:pt x="5270" y="3154"/>
                  </a:lnTo>
                  <a:cubicBezTo>
                    <a:pt x="5243" y="3143"/>
                    <a:pt x="5213" y="3137"/>
                    <a:pt x="5183" y="3137"/>
                  </a:cubicBezTo>
                  <a:cubicBezTo>
                    <a:pt x="5165" y="3137"/>
                    <a:pt x="5147" y="3139"/>
                    <a:pt x="5129" y="3143"/>
                  </a:cubicBezTo>
                  <a:cubicBezTo>
                    <a:pt x="5003" y="3179"/>
                    <a:pt x="4875" y="3197"/>
                    <a:pt x="4748" y="3197"/>
                  </a:cubicBezTo>
                  <a:cubicBezTo>
                    <a:pt x="4362" y="3197"/>
                    <a:pt x="3986" y="3037"/>
                    <a:pt x="3716" y="2745"/>
                  </a:cubicBezTo>
                  <a:cubicBezTo>
                    <a:pt x="3691" y="2720"/>
                    <a:pt x="3669" y="2691"/>
                    <a:pt x="3644" y="2655"/>
                  </a:cubicBezTo>
                  <a:lnTo>
                    <a:pt x="3619" y="2626"/>
                  </a:lnTo>
                  <a:cubicBezTo>
                    <a:pt x="3887" y="2108"/>
                    <a:pt x="3887" y="1492"/>
                    <a:pt x="3619" y="974"/>
                  </a:cubicBezTo>
                  <a:cubicBezTo>
                    <a:pt x="3626" y="963"/>
                    <a:pt x="3633" y="952"/>
                    <a:pt x="3644" y="941"/>
                  </a:cubicBezTo>
                  <a:cubicBezTo>
                    <a:pt x="3669" y="905"/>
                    <a:pt x="3698" y="873"/>
                    <a:pt x="3731" y="840"/>
                  </a:cubicBezTo>
                  <a:cubicBezTo>
                    <a:pt x="3803" y="764"/>
                    <a:pt x="3883" y="695"/>
                    <a:pt x="3970" y="637"/>
                  </a:cubicBezTo>
                  <a:cubicBezTo>
                    <a:pt x="4207" y="482"/>
                    <a:pt x="4477" y="405"/>
                    <a:pt x="4746" y="405"/>
                  </a:cubicBezTo>
                  <a:cubicBezTo>
                    <a:pt x="5065" y="405"/>
                    <a:pt x="5384" y="513"/>
                    <a:pt x="5643" y="728"/>
                  </a:cubicBezTo>
                  <a:cubicBezTo>
                    <a:pt x="5685" y="764"/>
                    <a:pt x="5730" y="779"/>
                    <a:pt x="5772" y="779"/>
                  </a:cubicBezTo>
                  <a:cubicBezTo>
                    <a:pt x="5933" y="779"/>
                    <a:pt x="6061" y="558"/>
                    <a:pt x="5900" y="420"/>
                  </a:cubicBezTo>
                  <a:cubicBezTo>
                    <a:pt x="5565" y="141"/>
                    <a:pt x="5156" y="3"/>
                    <a:pt x="4749" y="3"/>
                  </a:cubicBezTo>
                  <a:cubicBezTo>
                    <a:pt x="4270" y="3"/>
                    <a:pt x="3792" y="194"/>
                    <a:pt x="3438" y="568"/>
                  </a:cubicBezTo>
                  <a:cubicBezTo>
                    <a:pt x="3419" y="587"/>
                    <a:pt x="3401" y="605"/>
                    <a:pt x="3387" y="626"/>
                  </a:cubicBezTo>
                  <a:cubicBezTo>
                    <a:pt x="3031" y="213"/>
                    <a:pt x="2528" y="0"/>
                    <a:pt x="2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1" name="Google Shape;8761;p30"/>
            <p:cNvSpPr/>
            <p:nvPr/>
          </p:nvSpPr>
          <p:spPr>
            <a:xfrm>
              <a:off x="1433285" y="2486045"/>
              <a:ext cx="10487" cy="11169"/>
            </a:xfrm>
            <a:custGeom>
              <a:rect b="b" l="l" r="r" t="t"/>
              <a:pathLst>
                <a:path extrusionOk="0" h="426" w="400">
                  <a:moveTo>
                    <a:pt x="200" y="0"/>
                  </a:moveTo>
                  <a:cubicBezTo>
                    <a:pt x="100" y="0"/>
                    <a:pt x="1" y="67"/>
                    <a:pt x="1" y="201"/>
                  </a:cubicBezTo>
                  <a:lnTo>
                    <a:pt x="1" y="226"/>
                  </a:lnTo>
                  <a:cubicBezTo>
                    <a:pt x="1" y="339"/>
                    <a:pt x="91" y="426"/>
                    <a:pt x="200" y="426"/>
                  </a:cubicBezTo>
                  <a:cubicBezTo>
                    <a:pt x="312" y="426"/>
                    <a:pt x="399" y="339"/>
                    <a:pt x="399" y="226"/>
                  </a:cubicBezTo>
                  <a:lnTo>
                    <a:pt x="399" y="201"/>
                  </a:lnTo>
                  <a:cubicBezTo>
                    <a:pt x="399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2" name="Google Shape;8762;p30"/>
            <p:cNvSpPr/>
            <p:nvPr/>
          </p:nvSpPr>
          <p:spPr>
            <a:xfrm>
              <a:off x="1448150" y="2486045"/>
              <a:ext cx="10513" cy="11169"/>
            </a:xfrm>
            <a:custGeom>
              <a:rect b="b" l="l" r="r" t="t"/>
              <a:pathLst>
                <a:path extrusionOk="0" h="426" w="401">
                  <a:moveTo>
                    <a:pt x="200" y="0"/>
                  </a:moveTo>
                  <a:cubicBezTo>
                    <a:pt x="100" y="0"/>
                    <a:pt x="1" y="67"/>
                    <a:pt x="3" y="201"/>
                  </a:cubicBezTo>
                  <a:lnTo>
                    <a:pt x="3" y="226"/>
                  </a:lnTo>
                  <a:cubicBezTo>
                    <a:pt x="3" y="339"/>
                    <a:pt x="89" y="426"/>
                    <a:pt x="202" y="426"/>
                  </a:cubicBezTo>
                  <a:cubicBezTo>
                    <a:pt x="310" y="426"/>
                    <a:pt x="401" y="339"/>
                    <a:pt x="401" y="226"/>
                  </a:cubicBezTo>
                  <a:lnTo>
                    <a:pt x="401" y="201"/>
                  </a:lnTo>
                  <a:cubicBezTo>
                    <a:pt x="401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3" name="Google Shape;8763;p30"/>
            <p:cNvSpPr/>
            <p:nvPr/>
          </p:nvSpPr>
          <p:spPr>
            <a:xfrm>
              <a:off x="1463015" y="2486045"/>
              <a:ext cx="10566" cy="11169"/>
            </a:xfrm>
            <a:custGeom>
              <a:rect b="b" l="l" r="r" t="t"/>
              <a:pathLst>
                <a:path extrusionOk="0" h="426" w="403">
                  <a:moveTo>
                    <a:pt x="201" y="0"/>
                  </a:moveTo>
                  <a:cubicBezTo>
                    <a:pt x="101" y="0"/>
                    <a:pt x="0" y="67"/>
                    <a:pt x="0" y="201"/>
                  </a:cubicBezTo>
                  <a:lnTo>
                    <a:pt x="0" y="226"/>
                  </a:lnTo>
                  <a:cubicBezTo>
                    <a:pt x="0" y="339"/>
                    <a:pt x="91" y="426"/>
                    <a:pt x="200" y="426"/>
                  </a:cubicBezTo>
                  <a:cubicBezTo>
                    <a:pt x="312" y="426"/>
                    <a:pt x="403" y="339"/>
                    <a:pt x="403" y="226"/>
                  </a:cubicBezTo>
                  <a:lnTo>
                    <a:pt x="403" y="201"/>
                  </a:lnTo>
                  <a:cubicBezTo>
                    <a:pt x="403" y="67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4" name="Google Shape;8764;p30"/>
            <p:cNvSpPr/>
            <p:nvPr/>
          </p:nvSpPr>
          <p:spPr>
            <a:xfrm>
              <a:off x="1506038" y="2486045"/>
              <a:ext cx="10461" cy="11221"/>
            </a:xfrm>
            <a:custGeom>
              <a:rect b="b" l="l" r="r" t="t"/>
              <a:pathLst>
                <a:path extrusionOk="0" h="428" w="399">
                  <a:moveTo>
                    <a:pt x="199" y="0"/>
                  </a:moveTo>
                  <a:cubicBezTo>
                    <a:pt x="100" y="0"/>
                    <a:pt x="0" y="67"/>
                    <a:pt x="0" y="201"/>
                  </a:cubicBezTo>
                  <a:lnTo>
                    <a:pt x="0" y="226"/>
                  </a:lnTo>
                  <a:cubicBezTo>
                    <a:pt x="0" y="360"/>
                    <a:pt x="100" y="427"/>
                    <a:pt x="199" y="427"/>
                  </a:cubicBezTo>
                  <a:cubicBezTo>
                    <a:pt x="299" y="427"/>
                    <a:pt x="399" y="360"/>
                    <a:pt x="399" y="226"/>
                  </a:cubicBezTo>
                  <a:lnTo>
                    <a:pt x="399" y="201"/>
                  </a:lnTo>
                  <a:cubicBezTo>
                    <a:pt x="399" y="67"/>
                    <a:pt x="299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5" name="Google Shape;8765;p30"/>
            <p:cNvSpPr/>
            <p:nvPr/>
          </p:nvSpPr>
          <p:spPr>
            <a:xfrm>
              <a:off x="1520851" y="2486045"/>
              <a:ext cx="10566" cy="11221"/>
            </a:xfrm>
            <a:custGeom>
              <a:rect b="b" l="l" r="r" t="t"/>
              <a:pathLst>
                <a:path extrusionOk="0" h="428" w="403">
                  <a:moveTo>
                    <a:pt x="200" y="0"/>
                  </a:moveTo>
                  <a:cubicBezTo>
                    <a:pt x="100" y="0"/>
                    <a:pt x="0" y="67"/>
                    <a:pt x="0" y="201"/>
                  </a:cubicBezTo>
                  <a:lnTo>
                    <a:pt x="0" y="226"/>
                  </a:lnTo>
                  <a:cubicBezTo>
                    <a:pt x="0" y="360"/>
                    <a:pt x="101" y="427"/>
                    <a:pt x="201" y="427"/>
                  </a:cubicBezTo>
                  <a:cubicBezTo>
                    <a:pt x="302" y="427"/>
                    <a:pt x="402" y="360"/>
                    <a:pt x="402" y="226"/>
                  </a:cubicBezTo>
                  <a:lnTo>
                    <a:pt x="402" y="201"/>
                  </a:lnTo>
                  <a:cubicBezTo>
                    <a:pt x="400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6" name="Google Shape;8766;p30"/>
            <p:cNvSpPr/>
            <p:nvPr/>
          </p:nvSpPr>
          <p:spPr>
            <a:xfrm>
              <a:off x="1535743" y="2486045"/>
              <a:ext cx="10487" cy="11221"/>
            </a:xfrm>
            <a:custGeom>
              <a:rect b="b" l="l" r="r" t="t"/>
              <a:pathLst>
                <a:path extrusionOk="0" h="428" w="400">
                  <a:moveTo>
                    <a:pt x="200" y="0"/>
                  </a:moveTo>
                  <a:cubicBezTo>
                    <a:pt x="100" y="0"/>
                    <a:pt x="1" y="67"/>
                    <a:pt x="1" y="201"/>
                  </a:cubicBezTo>
                  <a:lnTo>
                    <a:pt x="1" y="226"/>
                  </a:lnTo>
                  <a:cubicBezTo>
                    <a:pt x="1" y="360"/>
                    <a:pt x="100" y="427"/>
                    <a:pt x="200" y="427"/>
                  </a:cubicBezTo>
                  <a:cubicBezTo>
                    <a:pt x="300" y="427"/>
                    <a:pt x="399" y="360"/>
                    <a:pt x="399" y="226"/>
                  </a:cubicBezTo>
                  <a:lnTo>
                    <a:pt x="399" y="201"/>
                  </a:lnTo>
                  <a:cubicBezTo>
                    <a:pt x="399" y="67"/>
                    <a:pt x="300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67" name="Google Shape;8767;p30"/>
          <p:cNvGrpSpPr/>
          <p:nvPr/>
        </p:nvGrpSpPr>
        <p:grpSpPr>
          <a:xfrm>
            <a:off x="3125755" y="3182254"/>
            <a:ext cx="278116" cy="358341"/>
            <a:chOff x="3125755" y="3381504"/>
            <a:chExt cx="278116" cy="358341"/>
          </a:xfrm>
        </p:grpSpPr>
        <p:sp>
          <p:nvSpPr>
            <p:cNvPr id="8768" name="Google Shape;8768;p30"/>
            <p:cNvSpPr/>
            <p:nvPr/>
          </p:nvSpPr>
          <p:spPr>
            <a:xfrm>
              <a:off x="3190670" y="3505775"/>
              <a:ext cx="149859" cy="173298"/>
            </a:xfrm>
            <a:custGeom>
              <a:rect b="b" l="l" r="r" t="t"/>
              <a:pathLst>
                <a:path extrusionOk="0" h="6610" w="5716">
                  <a:moveTo>
                    <a:pt x="2858" y="0"/>
                  </a:moveTo>
                  <a:cubicBezTo>
                    <a:pt x="1279" y="0"/>
                    <a:pt x="1" y="1279"/>
                    <a:pt x="1" y="2858"/>
                  </a:cubicBezTo>
                  <a:lnTo>
                    <a:pt x="1" y="6610"/>
                  </a:lnTo>
                  <a:lnTo>
                    <a:pt x="5716" y="6610"/>
                  </a:lnTo>
                  <a:lnTo>
                    <a:pt x="5716" y="2858"/>
                  </a:lnTo>
                  <a:cubicBezTo>
                    <a:pt x="5716" y="1279"/>
                    <a:pt x="4437" y="0"/>
                    <a:pt x="285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9" name="Google Shape;8769;p30"/>
            <p:cNvSpPr/>
            <p:nvPr/>
          </p:nvSpPr>
          <p:spPr>
            <a:xfrm>
              <a:off x="3190670" y="3505775"/>
              <a:ext cx="90713" cy="173219"/>
            </a:xfrm>
            <a:custGeom>
              <a:rect b="b" l="l" r="r" t="t"/>
              <a:pathLst>
                <a:path extrusionOk="0" h="6607" w="3460">
                  <a:moveTo>
                    <a:pt x="2858" y="0"/>
                  </a:moveTo>
                  <a:cubicBezTo>
                    <a:pt x="1279" y="0"/>
                    <a:pt x="1" y="1279"/>
                    <a:pt x="1" y="2858"/>
                  </a:cubicBezTo>
                  <a:lnTo>
                    <a:pt x="1" y="6606"/>
                  </a:lnTo>
                  <a:lnTo>
                    <a:pt x="1199" y="6606"/>
                  </a:lnTo>
                  <a:lnTo>
                    <a:pt x="1199" y="2858"/>
                  </a:lnTo>
                  <a:cubicBezTo>
                    <a:pt x="1199" y="1511"/>
                    <a:pt x="2141" y="344"/>
                    <a:pt x="3459" y="62"/>
                  </a:cubicBezTo>
                  <a:cubicBezTo>
                    <a:pt x="3260" y="18"/>
                    <a:pt x="3061" y="0"/>
                    <a:pt x="285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0" name="Google Shape;8770;p30"/>
            <p:cNvSpPr/>
            <p:nvPr/>
          </p:nvSpPr>
          <p:spPr>
            <a:xfrm>
              <a:off x="3253828" y="3633952"/>
              <a:ext cx="21944" cy="45042"/>
            </a:xfrm>
            <a:custGeom>
              <a:rect b="b" l="l" r="r" t="t"/>
              <a:pathLst>
                <a:path extrusionOk="0" h="1718" w="837">
                  <a:moveTo>
                    <a:pt x="0" y="1"/>
                  </a:moveTo>
                  <a:lnTo>
                    <a:pt x="0" y="1717"/>
                  </a:lnTo>
                  <a:lnTo>
                    <a:pt x="837" y="1717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1" name="Google Shape;8771;p30"/>
            <p:cNvSpPr/>
            <p:nvPr/>
          </p:nvSpPr>
          <p:spPr>
            <a:xfrm>
              <a:off x="3175962" y="3667957"/>
              <a:ext cx="179301" cy="34764"/>
            </a:xfrm>
            <a:custGeom>
              <a:rect b="b" l="l" r="r" t="t"/>
              <a:pathLst>
                <a:path extrusionOk="0" h="1326" w="6839">
                  <a:moveTo>
                    <a:pt x="0" y="0"/>
                  </a:moveTo>
                  <a:lnTo>
                    <a:pt x="0" y="1326"/>
                  </a:lnTo>
                  <a:lnTo>
                    <a:pt x="6838" y="1326"/>
                  </a:lnTo>
                  <a:lnTo>
                    <a:pt x="68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2" name="Google Shape;8772;p30"/>
            <p:cNvSpPr/>
            <p:nvPr/>
          </p:nvSpPr>
          <p:spPr>
            <a:xfrm>
              <a:off x="3175962" y="3667957"/>
              <a:ext cx="14734" cy="34764"/>
            </a:xfrm>
            <a:custGeom>
              <a:rect b="b" l="l" r="r" t="t"/>
              <a:pathLst>
                <a:path extrusionOk="0" h="1326" w="562">
                  <a:moveTo>
                    <a:pt x="0" y="0"/>
                  </a:moveTo>
                  <a:lnTo>
                    <a:pt x="0" y="1326"/>
                  </a:lnTo>
                  <a:lnTo>
                    <a:pt x="562" y="1326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3" name="Google Shape;8773;p30"/>
            <p:cNvSpPr/>
            <p:nvPr/>
          </p:nvSpPr>
          <p:spPr>
            <a:xfrm>
              <a:off x="3160467" y="3693492"/>
              <a:ext cx="210369" cy="41057"/>
            </a:xfrm>
            <a:custGeom>
              <a:rect b="b" l="l" r="r" t="t"/>
              <a:pathLst>
                <a:path extrusionOk="0" h="1566" w="8024">
                  <a:moveTo>
                    <a:pt x="1" y="1"/>
                  </a:moveTo>
                  <a:lnTo>
                    <a:pt x="1" y="1565"/>
                  </a:lnTo>
                  <a:lnTo>
                    <a:pt x="8023" y="1565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4" name="Google Shape;8774;p30"/>
            <p:cNvSpPr/>
            <p:nvPr/>
          </p:nvSpPr>
          <p:spPr>
            <a:xfrm>
              <a:off x="3160467" y="3693492"/>
              <a:ext cx="15521" cy="41057"/>
            </a:xfrm>
            <a:custGeom>
              <a:rect b="b" l="l" r="r" t="t"/>
              <a:pathLst>
                <a:path extrusionOk="0" h="1566" w="592">
                  <a:moveTo>
                    <a:pt x="1" y="1"/>
                  </a:moveTo>
                  <a:lnTo>
                    <a:pt x="1" y="1565"/>
                  </a:lnTo>
                  <a:lnTo>
                    <a:pt x="591" y="1565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5" name="Google Shape;8775;p30"/>
            <p:cNvSpPr/>
            <p:nvPr/>
          </p:nvSpPr>
          <p:spPr>
            <a:xfrm>
              <a:off x="3238255" y="3592372"/>
              <a:ext cx="53195" cy="53195"/>
            </a:xfrm>
            <a:custGeom>
              <a:rect b="b" l="l" r="r" t="t"/>
              <a:pathLst>
                <a:path extrusionOk="0" h="2029" w="2029">
                  <a:moveTo>
                    <a:pt x="1014" y="0"/>
                  </a:moveTo>
                  <a:cubicBezTo>
                    <a:pt x="453" y="0"/>
                    <a:pt x="0" y="453"/>
                    <a:pt x="0" y="1014"/>
                  </a:cubicBezTo>
                  <a:cubicBezTo>
                    <a:pt x="0" y="1576"/>
                    <a:pt x="453" y="2029"/>
                    <a:pt x="1014" y="2029"/>
                  </a:cubicBezTo>
                  <a:cubicBezTo>
                    <a:pt x="1572" y="2029"/>
                    <a:pt x="2028" y="1576"/>
                    <a:pt x="2028" y="1014"/>
                  </a:cubicBezTo>
                  <a:cubicBezTo>
                    <a:pt x="2028" y="453"/>
                    <a:pt x="1572" y="0"/>
                    <a:pt x="1014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6" name="Google Shape;8776;p30"/>
            <p:cNvSpPr/>
            <p:nvPr/>
          </p:nvSpPr>
          <p:spPr>
            <a:xfrm>
              <a:off x="3278158" y="3523524"/>
              <a:ext cx="46956" cy="47637"/>
            </a:xfrm>
            <a:custGeom>
              <a:rect b="b" l="l" r="r" t="t"/>
              <a:pathLst>
                <a:path extrusionOk="0" h="1817" w="1791">
                  <a:moveTo>
                    <a:pt x="289" y="0"/>
                  </a:moveTo>
                  <a:cubicBezTo>
                    <a:pt x="107" y="0"/>
                    <a:pt x="1" y="276"/>
                    <a:pt x="202" y="381"/>
                  </a:cubicBezTo>
                  <a:cubicBezTo>
                    <a:pt x="778" y="682"/>
                    <a:pt x="1187" y="1138"/>
                    <a:pt x="1361" y="1677"/>
                  </a:cubicBezTo>
                  <a:cubicBezTo>
                    <a:pt x="1392" y="1775"/>
                    <a:pt x="1467" y="1817"/>
                    <a:pt x="1543" y="1817"/>
                  </a:cubicBezTo>
                  <a:cubicBezTo>
                    <a:pt x="1665" y="1817"/>
                    <a:pt x="1790" y="1710"/>
                    <a:pt x="1741" y="1554"/>
                  </a:cubicBezTo>
                  <a:cubicBezTo>
                    <a:pt x="1535" y="917"/>
                    <a:pt x="1057" y="374"/>
                    <a:pt x="387" y="26"/>
                  </a:cubicBezTo>
                  <a:cubicBezTo>
                    <a:pt x="353" y="8"/>
                    <a:pt x="320" y="0"/>
                    <a:pt x="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7" name="Google Shape;8777;p30"/>
            <p:cNvSpPr/>
            <p:nvPr/>
          </p:nvSpPr>
          <p:spPr>
            <a:xfrm>
              <a:off x="3155172" y="3501502"/>
              <a:ext cx="220882" cy="238343"/>
            </a:xfrm>
            <a:custGeom>
              <a:rect b="b" l="l" r="r" t="t"/>
              <a:pathLst>
                <a:path extrusionOk="0" h="9091" w="8425">
                  <a:moveTo>
                    <a:pt x="3962" y="5672"/>
                  </a:moveTo>
                  <a:cubicBezTo>
                    <a:pt x="4035" y="5686"/>
                    <a:pt x="4111" y="5694"/>
                    <a:pt x="4183" y="5694"/>
                  </a:cubicBezTo>
                  <a:cubicBezTo>
                    <a:pt x="4256" y="5694"/>
                    <a:pt x="4328" y="5686"/>
                    <a:pt x="4401" y="5676"/>
                  </a:cubicBezTo>
                  <a:lnTo>
                    <a:pt x="4401" y="6150"/>
                  </a:lnTo>
                  <a:lnTo>
                    <a:pt x="3962" y="6150"/>
                  </a:lnTo>
                  <a:lnTo>
                    <a:pt x="3962" y="5672"/>
                  </a:lnTo>
                  <a:close/>
                  <a:moveTo>
                    <a:pt x="7432" y="6548"/>
                  </a:moveTo>
                  <a:lnTo>
                    <a:pt x="7432" y="7121"/>
                  </a:lnTo>
                  <a:lnTo>
                    <a:pt x="992" y="7121"/>
                  </a:lnTo>
                  <a:lnTo>
                    <a:pt x="996" y="6548"/>
                  </a:lnTo>
                  <a:close/>
                  <a:moveTo>
                    <a:pt x="4212" y="0"/>
                  </a:moveTo>
                  <a:cubicBezTo>
                    <a:pt x="2539" y="0"/>
                    <a:pt x="1177" y="1348"/>
                    <a:pt x="1155" y="3021"/>
                  </a:cubicBezTo>
                  <a:lnTo>
                    <a:pt x="1155" y="3329"/>
                  </a:lnTo>
                  <a:cubicBezTo>
                    <a:pt x="1155" y="3463"/>
                    <a:pt x="1255" y="3530"/>
                    <a:pt x="1355" y="3530"/>
                  </a:cubicBezTo>
                  <a:cubicBezTo>
                    <a:pt x="1454" y="3530"/>
                    <a:pt x="1554" y="3463"/>
                    <a:pt x="1554" y="3329"/>
                  </a:cubicBezTo>
                  <a:lnTo>
                    <a:pt x="1554" y="3021"/>
                  </a:lnTo>
                  <a:cubicBezTo>
                    <a:pt x="1554" y="1554"/>
                    <a:pt x="2745" y="363"/>
                    <a:pt x="4212" y="363"/>
                  </a:cubicBezTo>
                  <a:cubicBezTo>
                    <a:pt x="5683" y="363"/>
                    <a:pt x="6871" y="1554"/>
                    <a:pt x="6871" y="3021"/>
                  </a:cubicBezTo>
                  <a:lnTo>
                    <a:pt x="6871" y="6150"/>
                  </a:lnTo>
                  <a:lnTo>
                    <a:pt x="4803" y="6150"/>
                  </a:lnTo>
                  <a:lnTo>
                    <a:pt x="4803" y="5527"/>
                  </a:lnTo>
                  <a:cubicBezTo>
                    <a:pt x="5034" y="5386"/>
                    <a:pt x="5215" y="5176"/>
                    <a:pt x="5313" y="4922"/>
                  </a:cubicBezTo>
                  <a:cubicBezTo>
                    <a:pt x="5375" y="4764"/>
                    <a:pt x="5248" y="4647"/>
                    <a:pt x="5121" y="4647"/>
                  </a:cubicBezTo>
                  <a:cubicBezTo>
                    <a:pt x="5048" y="4647"/>
                    <a:pt x="4976" y="4686"/>
                    <a:pt x="4940" y="4777"/>
                  </a:cubicBezTo>
                  <a:cubicBezTo>
                    <a:pt x="4864" y="4969"/>
                    <a:pt x="4716" y="5129"/>
                    <a:pt x="4527" y="5219"/>
                  </a:cubicBezTo>
                  <a:lnTo>
                    <a:pt x="4516" y="5223"/>
                  </a:lnTo>
                  <a:cubicBezTo>
                    <a:pt x="4403" y="5274"/>
                    <a:pt x="4289" y="5297"/>
                    <a:pt x="4178" y="5297"/>
                  </a:cubicBezTo>
                  <a:cubicBezTo>
                    <a:pt x="3645" y="5297"/>
                    <a:pt x="3206" y="4755"/>
                    <a:pt x="3419" y="4191"/>
                  </a:cubicBezTo>
                  <a:cubicBezTo>
                    <a:pt x="3551" y="3842"/>
                    <a:pt x="3867" y="3664"/>
                    <a:pt x="4183" y="3664"/>
                  </a:cubicBezTo>
                  <a:cubicBezTo>
                    <a:pt x="4481" y="3664"/>
                    <a:pt x="4780" y="3822"/>
                    <a:pt x="4926" y="4144"/>
                  </a:cubicBezTo>
                  <a:cubicBezTo>
                    <a:pt x="4966" y="4214"/>
                    <a:pt x="5029" y="4245"/>
                    <a:pt x="5093" y="4245"/>
                  </a:cubicBezTo>
                  <a:cubicBezTo>
                    <a:pt x="5217" y="4245"/>
                    <a:pt x="5341" y="4128"/>
                    <a:pt x="5288" y="3977"/>
                  </a:cubicBezTo>
                  <a:cubicBezTo>
                    <a:pt x="5079" y="3519"/>
                    <a:pt x="4634" y="3266"/>
                    <a:pt x="4181" y="3266"/>
                  </a:cubicBezTo>
                  <a:cubicBezTo>
                    <a:pt x="3895" y="3266"/>
                    <a:pt x="3607" y="3366"/>
                    <a:pt x="3372" y="3579"/>
                  </a:cubicBezTo>
                  <a:cubicBezTo>
                    <a:pt x="2760" y="4126"/>
                    <a:pt x="2858" y="5107"/>
                    <a:pt x="3564" y="5524"/>
                  </a:cubicBezTo>
                  <a:lnTo>
                    <a:pt x="3564" y="6150"/>
                  </a:lnTo>
                  <a:lnTo>
                    <a:pt x="1554" y="6150"/>
                  </a:lnTo>
                  <a:lnTo>
                    <a:pt x="1554" y="4118"/>
                  </a:lnTo>
                  <a:cubicBezTo>
                    <a:pt x="1554" y="3984"/>
                    <a:pt x="1454" y="3917"/>
                    <a:pt x="1355" y="3917"/>
                  </a:cubicBezTo>
                  <a:cubicBezTo>
                    <a:pt x="1255" y="3917"/>
                    <a:pt x="1155" y="3984"/>
                    <a:pt x="1155" y="4118"/>
                  </a:cubicBezTo>
                  <a:lnTo>
                    <a:pt x="1155" y="6150"/>
                  </a:lnTo>
                  <a:lnTo>
                    <a:pt x="793" y="6150"/>
                  </a:lnTo>
                  <a:cubicBezTo>
                    <a:pt x="681" y="6150"/>
                    <a:pt x="594" y="6237"/>
                    <a:pt x="594" y="6349"/>
                  </a:cubicBezTo>
                  <a:lnTo>
                    <a:pt x="594" y="7121"/>
                  </a:lnTo>
                  <a:lnTo>
                    <a:pt x="199" y="7121"/>
                  </a:lnTo>
                  <a:cubicBezTo>
                    <a:pt x="91" y="7121"/>
                    <a:pt x="0" y="7211"/>
                    <a:pt x="0" y="7324"/>
                  </a:cubicBezTo>
                  <a:lnTo>
                    <a:pt x="0" y="8888"/>
                  </a:lnTo>
                  <a:cubicBezTo>
                    <a:pt x="0" y="9000"/>
                    <a:pt x="91" y="9091"/>
                    <a:pt x="199" y="9091"/>
                  </a:cubicBezTo>
                  <a:lnTo>
                    <a:pt x="4860" y="9091"/>
                  </a:lnTo>
                  <a:cubicBezTo>
                    <a:pt x="5125" y="9091"/>
                    <a:pt x="5125" y="8689"/>
                    <a:pt x="4860" y="8689"/>
                  </a:cubicBezTo>
                  <a:lnTo>
                    <a:pt x="402" y="8689"/>
                  </a:lnTo>
                  <a:lnTo>
                    <a:pt x="402" y="7523"/>
                  </a:lnTo>
                  <a:lnTo>
                    <a:pt x="8022" y="7523"/>
                  </a:lnTo>
                  <a:lnTo>
                    <a:pt x="8022" y="8693"/>
                  </a:lnTo>
                  <a:lnTo>
                    <a:pt x="5646" y="8693"/>
                  </a:lnTo>
                  <a:cubicBezTo>
                    <a:pt x="5382" y="8693"/>
                    <a:pt x="5382" y="9091"/>
                    <a:pt x="5646" y="9091"/>
                  </a:cubicBezTo>
                  <a:lnTo>
                    <a:pt x="8225" y="9091"/>
                  </a:lnTo>
                  <a:cubicBezTo>
                    <a:pt x="8334" y="9091"/>
                    <a:pt x="8424" y="9000"/>
                    <a:pt x="8424" y="8892"/>
                  </a:cubicBezTo>
                  <a:lnTo>
                    <a:pt x="8424" y="7324"/>
                  </a:lnTo>
                  <a:cubicBezTo>
                    <a:pt x="8424" y="7211"/>
                    <a:pt x="8334" y="7121"/>
                    <a:pt x="8225" y="7121"/>
                  </a:cubicBezTo>
                  <a:lnTo>
                    <a:pt x="7834" y="7121"/>
                  </a:lnTo>
                  <a:lnTo>
                    <a:pt x="7834" y="6349"/>
                  </a:lnTo>
                  <a:cubicBezTo>
                    <a:pt x="7834" y="6237"/>
                    <a:pt x="7743" y="6150"/>
                    <a:pt x="7635" y="6150"/>
                  </a:cubicBezTo>
                  <a:lnTo>
                    <a:pt x="7273" y="6150"/>
                  </a:lnTo>
                  <a:lnTo>
                    <a:pt x="7273" y="3021"/>
                  </a:lnTo>
                  <a:cubicBezTo>
                    <a:pt x="7251" y="1348"/>
                    <a:pt x="5889" y="0"/>
                    <a:pt x="4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8" name="Google Shape;8778;p30"/>
            <p:cNvSpPr/>
            <p:nvPr/>
          </p:nvSpPr>
          <p:spPr>
            <a:xfrm>
              <a:off x="3260382" y="3381504"/>
              <a:ext cx="10461" cy="99994"/>
            </a:xfrm>
            <a:custGeom>
              <a:rect b="b" l="l" r="r" t="t"/>
              <a:pathLst>
                <a:path extrusionOk="0" h="3814" w="399">
                  <a:moveTo>
                    <a:pt x="199" y="0"/>
                  </a:moveTo>
                  <a:cubicBezTo>
                    <a:pt x="100" y="0"/>
                    <a:pt x="0" y="67"/>
                    <a:pt x="0" y="199"/>
                  </a:cubicBezTo>
                  <a:lnTo>
                    <a:pt x="0" y="3610"/>
                  </a:lnTo>
                  <a:cubicBezTo>
                    <a:pt x="0" y="3723"/>
                    <a:pt x="87" y="3813"/>
                    <a:pt x="199" y="3813"/>
                  </a:cubicBezTo>
                  <a:cubicBezTo>
                    <a:pt x="311" y="3813"/>
                    <a:pt x="398" y="3723"/>
                    <a:pt x="398" y="3610"/>
                  </a:cubicBezTo>
                  <a:lnTo>
                    <a:pt x="398" y="199"/>
                  </a:lnTo>
                  <a:cubicBezTo>
                    <a:pt x="398" y="67"/>
                    <a:pt x="299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9" name="Google Shape;8779;p30"/>
            <p:cNvSpPr/>
            <p:nvPr/>
          </p:nvSpPr>
          <p:spPr>
            <a:xfrm>
              <a:off x="3183801" y="3399725"/>
              <a:ext cx="57311" cy="88772"/>
            </a:xfrm>
            <a:custGeom>
              <a:rect b="b" l="l" r="r" t="t"/>
              <a:pathLst>
                <a:path extrusionOk="0" h="3386" w="2186">
                  <a:moveTo>
                    <a:pt x="271" y="0"/>
                  </a:moveTo>
                  <a:cubicBezTo>
                    <a:pt x="135" y="0"/>
                    <a:pt x="0" y="140"/>
                    <a:pt x="89" y="301"/>
                  </a:cubicBezTo>
                  <a:lnTo>
                    <a:pt x="1748" y="3281"/>
                  </a:lnTo>
                  <a:cubicBezTo>
                    <a:pt x="1789" y="3355"/>
                    <a:pt x="1853" y="3386"/>
                    <a:pt x="1916" y="3386"/>
                  </a:cubicBezTo>
                  <a:cubicBezTo>
                    <a:pt x="2052" y="3386"/>
                    <a:pt x="2185" y="3246"/>
                    <a:pt x="2099" y="3086"/>
                  </a:cubicBezTo>
                  <a:lnTo>
                    <a:pt x="440" y="105"/>
                  </a:lnTo>
                  <a:cubicBezTo>
                    <a:pt x="399" y="31"/>
                    <a:pt x="334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0" name="Google Shape;8780;p30"/>
            <p:cNvSpPr/>
            <p:nvPr/>
          </p:nvSpPr>
          <p:spPr>
            <a:xfrm>
              <a:off x="3125755" y="3452790"/>
              <a:ext cx="93990" cy="52435"/>
            </a:xfrm>
            <a:custGeom>
              <a:rect b="b" l="l" r="r" t="t"/>
              <a:pathLst>
                <a:path extrusionOk="0" h="2000" w="3585">
                  <a:moveTo>
                    <a:pt x="289" y="0"/>
                  </a:moveTo>
                  <a:cubicBezTo>
                    <a:pt x="107" y="0"/>
                    <a:pt x="1" y="272"/>
                    <a:pt x="199" y="377"/>
                  </a:cubicBezTo>
                  <a:lnTo>
                    <a:pt x="3212" y="1978"/>
                  </a:lnTo>
                  <a:cubicBezTo>
                    <a:pt x="3241" y="1992"/>
                    <a:pt x="3273" y="2000"/>
                    <a:pt x="3306" y="2000"/>
                  </a:cubicBezTo>
                  <a:cubicBezTo>
                    <a:pt x="3516" y="2000"/>
                    <a:pt x="3585" y="1721"/>
                    <a:pt x="3400" y="1623"/>
                  </a:cubicBezTo>
                  <a:lnTo>
                    <a:pt x="387" y="26"/>
                  </a:lnTo>
                  <a:cubicBezTo>
                    <a:pt x="353" y="8"/>
                    <a:pt x="320" y="0"/>
                    <a:pt x="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1" name="Google Shape;8781;p30"/>
            <p:cNvSpPr/>
            <p:nvPr/>
          </p:nvSpPr>
          <p:spPr>
            <a:xfrm>
              <a:off x="3291031" y="3399725"/>
              <a:ext cx="56420" cy="88720"/>
            </a:xfrm>
            <a:custGeom>
              <a:rect b="b" l="l" r="r" t="t"/>
              <a:pathLst>
                <a:path extrusionOk="0" h="3384" w="2152">
                  <a:moveTo>
                    <a:pt x="1883" y="0"/>
                  </a:moveTo>
                  <a:cubicBezTo>
                    <a:pt x="1819" y="0"/>
                    <a:pt x="1756" y="31"/>
                    <a:pt x="1714" y="105"/>
                  </a:cubicBezTo>
                  <a:lnTo>
                    <a:pt x="55" y="3086"/>
                  </a:lnTo>
                  <a:cubicBezTo>
                    <a:pt x="1" y="3183"/>
                    <a:pt x="37" y="3307"/>
                    <a:pt x="131" y="3357"/>
                  </a:cubicBezTo>
                  <a:cubicBezTo>
                    <a:pt x="163" y="3375"/>
                    <a:pt x="198" y="3383"/>
                    <a:pt x="231" y="3383"/>
                  </a:cubicBezTo>
                  <a:cubicBezTo>
                    <a:pt x="302" y="3383"/>
                    <a:pt x="369" y="3347"/>
                    <a:pt x="403" y="3281"/>
                  </a:cubicBezTo>
                  <a:lnTo>
                    <a:pt x="2065" y="301"/>
                  </a:lnTo>
                  <a:cubicBezTo>
                    <a:pt x="2152" y="140"/>
                    <a:pt x="2018" y="0"/>
                    <a:pt x="1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2" name="Google Shape;8782;p30"/>
            <p:cNvSpPr/>
            <p:nvPr/>
          </p:nvSpPr>
          <p:spPr>
            <a:xfrm>
              <a:off x="3310956" y="3452790"/>
              <a:ext cx="92915" cy="52566"/>
            </a:xfrm>
            <a:custGeom>
              <a:rect b="b" l="l" r="r" t="t"/>
              <a:pathLst>
                <a:path extrusionOk="0" h="2005" w="3544">
                  <a:moveTo>
                    <a:pt x="3317" y="1"/>
                  </a:moveTo>
                  <a:cubicBezTo>
                    <a:pt x="3285" y="1"/>
                    <a:pt x="3252" y="9"/>
                    <a:pt x="3221" y="26"/>
                  </a:cubicBezTo>
                  <a:lnTo>
                    <a:pt x="204" y="1623"/>
                  </a:lnTo>
                  <a:cubicBezTo>
                    <a:pt x="0" y="1728"/>
                    <a:pt x="107" y="2005"/>
                    <a:pt x="292" y="2005"/>
                  </a:cubicBezTo>
                  <a:cubicBezTo>
                    <a:pt x="324" y="2005"/>
                    <a:pt x="358" y="1996"/>
                    <a:pt x="393" y="1978"/>
                  </a:cubicBezTo>
                  <a:lnTo>
                    <a:pt x="3406" y="377"/>
                  </a:lnTo>
                  <a:cubicBezTo>
                    <a:pt x="3504" y="326"/>
                    <a:pt x="3543" y="207"/>
                    <a:pt x="3493" y="109"/>
                  </a:cubicBezTo>
                  <a:cubicBezTo>
                    <a:pt x="3455" y="40"/>
                    <a:pt x="3387" y="1"/>
                    <a:pt x="3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83" name="Google Shape;8783;p30"/>
          <p:cNvGrpSpPr/>
          <p:nvPr/>
        </p:nvGrpSpPr>
        <p:grpSpPr>
          <a:xfrm>
            <a:off x="1298081" y="1797341"/>
            <a:ext cx="358577" cy="341011"/>
            <a:chOff x="1298081" y="1996591"/>
            <a:chExt cx="358577" cy="341011"/>
          </a:xfrm>
        </p:grpSpPr>
        <p:sp>
          <p:nvSpPr>
            <p:cNvPr id="8784" name="Google Shape;8784;p30"/>
            <p:cNvSpPr/>
            <p:nvPr/>
          </p:nvSpPr>
          <p:spPr>
            <a:xfrm>
              <a:off x="1512488" y="2001677"/>
              <a:ext cx="142649" cy="148575"/>
            </a:xfrm>
            <a:custGeom>
              <a:rect b="b" l="l" r="r" t="t"/>
              <a:pathLst>
                <a:path extrusionOk="0" h="5667" w="5441">
                  <a:moveTo>
                    <a:pt x="2736" y="0"/>
                  </a:moveTo>
                  <a:cubicBezTo>
                    <a:pt x="2701" y="0"/>
                    <a:pt x="2665" y="1"/>
                    <a:pt x="2630" y="2"/>
                  </a:cubicBezTo>
                  <a:cubicBezTo>
                    <a:pt x="1666" y="39"/>
                    <a:pt x="804" y="618"/>
                    <a:pt x="402" y="1495"/>
                  </a:cubicBezTo>
                  <a:cubicBezTo>
                    <a:pt x="0" y="2371"/>
                    <a:pt x="124" y="3396"/>
                    <a:pt x="725" y="4153"/>
                  </a:cubicBezTo>
                  <a:lnTo>
                    <a:pt x="656" y="5667"/>
                  </a:lnTo>
                  <a:lnTo>
                    <a:pt x="656" y="5667"/>
                  </a:lnTo>
                  <a:lnTo>
                    <a:pt x="2029" y="5026"/>
                  </a:lnTo>
                  <a:cubicBezTo>
                    <a:pt x="2261" y="5092"/>
                    <a:pt x="2496" y="5124"/>
                    <a:pt x="2730" y="5124"/>
                  </a:cubicBezTo>
                  <a:cubicBezTo>
                    <a:pt x="3571" y="5124"/>
                    <a:pt x="4380" y="4709"/>
                    <a:pt x="4864" y="3986"/>
                  </a:cubicBezTo>
                  <a:cubicBezTo>
                    <a:pt x="5397" y="3186"/>
                    <a:pt x="5440" y="2150"/>
                    <a:pt x="4966" y="1310"/>
                  </a:cubicBezTo>
                  <a:cubicBezTo>
                    <a:pt x="4512" y="497"/>
                    <a:pt x="3659" y="0"/>
                    <a:pt x="2736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5" name="Google Shape;8785;p30"/>
            <p:cNvSpPr/>
            <p:nvPr/>
          </p:nvSpPr>
          <p:spPr>
            <a:xfrm>
              <a:off x="1348602" y="2034868"/>
              <a:ext cx="165721" cy="165721"/>
            </a:xfrm>
            <a:custGeom>
              <a:rect b="b" l="l" r="r" t="t"/>
              <a:pathLst>
                <a:path extrusionOk="0" h="6321" w="6321">
                  <a:moveTo>
                    <a:pt x="3162" y="0"/>
                  </a:moveTo>
                  <a:cubicBezTo>
                    <a:pt x="1793" y="0"/>
                    <a:pt x="641" y="1022"/>
                    <a:pt x="475" y="2380"/>
                  </a:cubicBezTo>
                  <a:lnTo>
                    <a:pt x="0" y="6320"/>
                  </a:lnTo>
                  <a:lnTo>
                    <a:pt x="6320" y="6320"/>
                  </a:lnTo>
                  <a:lnTo>
                    <a:pt x="5846" y="2380"/>
                  </a:lnTo>
                  <a:cubicBezTo>
                    <a:pt x="5683" y="1022"/>
                    <a:pt x="4527" y="0"/>
                    <a:pt x="316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6" name="Google Shape;8786;p30"/>
            <p:cNvSpPr/>
            <p:nvPr/>
          </p:nvSpPr>
          <p:spPr>
            <a:xfrm>
              <a:off x="1406333" y="2166664"/>
              <a:ext cx="50259" cy="90503"/>
            </a:xfrm>
            <a:custGeom>
              <a:rect b="b" l="l" r="r" t="t"/>
              <a:pathLst>
                <a:path extrusionOk="0" h="3452" w="1917">
                  <a:moveTo>
                    <a:pt x="0" y="0"/>
                  </a:moveTo>
                  <a:lnTo>
                    <a:pt x="0" y="2630"/>
                  </a:lnTo>
                  <a:lnTo>
                    <a:pt x="956" y="3452"/>
                  </a:lnTo>
                  <a:lnTo>
                    <a:pt x="960" y="3452"/>
                  </a:lnTo>
                  <a:lnTo>
                    <a:pt x="1916" y="2630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7" name="Google Shape;8787;p30"/>
            <p:cNvSpPr/>
            <p:nvPr/>
          </p:nvSpPr>
          <p:spPr>
            <a:xfrm>
              <a:off x="1303403" y="2222874"/>
              <a:ext cx="256119" cy="109510"/>
            </a:xfrm>
            <a:custGeom>
              <a:rect b="b" l="l" r="r" t="t"/>
              <a:pathLst>
                <a:path extrusionOk="0" h="4177" w="9769">
                  <a:moveTo>
                    <a:pt x="3923" y="0"/>
                  </a:moveTo>
                  <a:lnTo>
                    <a:pt x="2365" y="500"/>
                  </a:lnTo>
                  <a:lnTo>
                    <a:pt x="1750" y="696"/>
                  </a:lnTo>
                  <a:cubicBezTo>
                    <a:pt x="707" y="1033"/>
                    <a:pt x="0" y="2000"/>
                    <a:pt x="0" y="3097"/>
                  </a:cubicBezTo>
                  <a:lnTo>
                    <a:pt x="0" y="4176"/>
                  </a:lnTo>
                  <a:lnTo>
                    <a:pt x="9768" y="4176"/>
                  </a:lnTo>
                  <a:lnTo>
                    <a:pt x="9768" y="3097"/>
                  </a:lnTo>
                  <a:cubicBezTo>
                    <a:pt x="9768" y="2000"/>
                    <a:pt x="9058" y="1033"/>
                    <a:pt x="8015" y="699"/>
                  </a:cubicBezTo>
                  <a:lnTo>
                    <a:pt x="7400" y="500"/>
                  </a:lnTo>
                  <a:lnTo>
                    <a:pt x="5839" y="0"/>
                  </a:lnTo>
                  <a:lnTo>
                    <a:pt x="4882" y="674"/>
                  </a:lnTo>
                  <a:lnTo>
                    <a:pt x="3923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8" name="Google Shape;8788;p30"/>
            <p:cNvSpPr/>
            <p:nvPr/>
          </p:nvSpPr>
          <p:spPr>
            <a:xfrm>
              <a:off x="1497491" y="2235983"/>
              <a:ext cx="62031" cy="96402"/>
            </a:xfrm>
            <a:custGeom>
              <a:rect b="b" l="l" r="r" t="t"/>
              <a:pathLst>
                <a:path extrusionOk="0" h="3677" w="2366">
                  <a:moveTo>
                    <a:pt x="0" y="0"/>
                  </a:moveTo>
                  <a:lnTo>
                    <a:pt x="460" y="196"/>
                  </a:lnTo>
                  <a:cubicBezTo>
                    <a:pt x="1235" y="533"/>
                    <a:pt x="1764" y="1503"/>
                    <a:pt x="1764" y="2597"/>
                  </a:cubicBezTo>
                  <a:lnTo>
                    <a:pt x="1764" y="3676"/>
                  </a:lnTo>
                  <a:lnTo>
                    <a:pt x="2365" y="3676"/>
                  </a:lnTo>
                  <a:lnTo>
                    <a:pt x="2365" y="2597"/>
                  </a:lnTo>
                  <a:cubicBezTo>
                    <a:pt x="2365" y="1500"/>
                    <a:pt x="1659" y="533"/>
                    <a:pt x="616" y="19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9" name="Google Shape;8789;p30"/>
            <p:cNvSpPr/>
            <p:nvPr/>
          </p:nvSpPr>
          <p:spPr>
            <a:xfrm>
              <a:off x="1303403" y="2235983"/>
              <a:ext cx="62031" cy="96402"/>
            </a:xfrm>
            <a:custGeom>
              <a:rect b="b" l="l" r="r" t="t"/>
              <a:pathLst>
                <a:path extrusionOk="0" h="3677" w="2366">
                  <a:moveTo>
                    <a:pt x="2365" y="0"/>
                  </a:moveTo>
                  <a:lnTo>
                    <a:pt x="1750" y="196"/>
                  </a:lnTo>
                  <a:cubicBezTo>
                    <a:pt x="707" y="533"/>
                    <a:pt x="0" y="1500"/>
                    <a:pt x="0" y="2597"/>
                  </a:cubicBezTo>
                  <a:lnTo>
                    <a:pt x="0" y="3676"/>
                  </a:lnTo>
                  <a:lnTo>
                    <a:pt x="602" y="3676"/>
                  </a:lnTo>
                  <a:lnTo>
                    <a:pt x="602" y="2597"/>
                  </a:lnTo>
                  <a:cubicBezTo>
                    <a:pt x="602" y="1503"/>
                    <a:pt x="1127" y="533"/>
                    <a:pt x="1905" y="199"/>
                  </a:cubicBezTo>
                  <a:lnTo>
                    <a:pt x="2365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0" name="Google Shape;8790;p30"/>
            <p:cNvSpPr/>
            <p:nvPr/>
          </p:nvSpPr>
          <p:spPr>
            <a:xfrm>
              <a:off x="1406333" y="2222874"/>
              <a:ext cx="25195" cy="47401"/>
            </a:xfrm>
            <a:custGeom>
              <a:rect b="b" l="l" r="r" t="t"/>
              <a:pathLst>
                <a:path extrusionOk="0" h="1808" w="961">
                  <a:moveTo>
                    <a:pt x="0" y="0"/>
                  </a:moveTo>
                  <a:lnTo>
                    <a:pt x="0" y="1808"/>
                  </a:lnTo>
                  <a:lnTo>
                    <a:pt x="960" y="6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1" name="Google Shape;8791;p30"/>
            <p:cNvSpPr/>
            <p:nvPr/>
          </p:nvSpPr>
          <p:spPr>
            <a:xfrm>
              <a:off x="1431397" y="2222874"/>
              <a:ext cx="25195" cy="47401"/>
            </a:xfrm>
            <a:custGeom>
              <a:rect b="b" l="l" r="r" t="t"/>
              <a:pathLst>
                <a:path extrusionOk="0" h="1808" w="961">
                  <a:moveTo>
                    <a:pt x="960" y="0"/>
                  </a:moveTo>
                  <a:lnTo>
                    <a:pt x="0" y="674"/>
                  </a:lnTo>
                  <a:lnTo>
                    <a:pt x="960" y="1808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2" name="Google Shape;8792;p30"/>
            <p:cNvSpPr/>
            <p:nvPr/>
          </p:nvSpPr>
          <p:spPr>
            <a:xfrm>
              <a:off x="1474787" y="2288864"/>
              <a:ext cx="52147" cy="19873"/>
            </a:xfrm>
            <a:custGeom>
              <a:rect b="b" l="l" r="r" t="t"/>
              <a:pathLst>
                <a:path extrusionOk="0" h="758" w="1989">
                  <a:moveTo>
                    <a:pt x="283" y="1"/>
                  </a:moveTo>
                  <a:cubicBezTo>
                    <a:pt x="127" y="1"/>
                    <a:pt x="1" y="127"/>
                    <a:pt x="1" y="283"/>
                  </a:cubicBezTo>
                  <a:lnTo>
                    <a:pt x="1" y="479"/>
                  </a:lnTo>
                  <a:cubicBezTo>
                    <a:pt x="1" y="631"/>
                    <a:pt x="127" y="757"/>
                    <a:pt x="283" y="757"/>
                  </a:cubicBezTo>
                  <a:lnTo>
                    <a:pt x="1706" y="757"/>
                  </a:lnTo>
                  <a:cubicBezTo>
                    <a:pt x="1862" y="757"/>
                    <a:pt x="1989" y="631"/>
                    <a:pt x="1989" y="479"/>
                  </a:cubicBezTo>
                  <a:lnTo>
                    <a:pt x="1989" y="283"/>
                  </a:lnTo>
                  <a:cubicBezTo>
                    <a:pt x="1989" y="127"/>
                    <a:pt x="1862" y="1"/>
                    <a:pt x="17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3" name="Google Shape;8793;p30"/>
            <p:cNvSpPr/>
            <p:nvPr/>
          </p:nvSpPr>
          <p:spPr>
            <a:xfrm>
              <a:off x="1378228" y="2055842"/>
              <a:ext cx="106469" cy="145717"/>
            </a:xfrm>
            <a:custGeom>
              <a:rect b="b" l="l" r="r" t="t"/>
              <a:pathLst>
                <a:path extrusionOk="0" h="5558" w="4061">
                  <a:moveTo>
                    <a:pt x="1326" y="1"/>
                  </a:moveTo>
                  <a:cubicBezTo>
                    <a:pt x="1326" y="1"/>
                    <a:pt x="1326" y="1"/>
                    <a:pt x="1326" y="1"/>
                  </a:cubicBezTo>
                  <a:cubicBezTo>
                    <a:pt x="906" y="1294"/>
                    <a:pt x="0" y="1569"/>
                    <a:pt x="0" y="1569"/>
                  </a:cubicBezTo>
                  <a:lnTo>
                    <a:pt x="0" y="3177"/>
                  </a:lnTo>
                  <a:cubicBezTo>
                    <a:pt x="0" y="4021"/>
                    <a:pt x="446" y="4803"/>
                    <a:pt x="1174" y="5231"/>
                  </a:cubicBezTo>
                  <a:lnTo>
                    <a:pt x="1471" y="5408"/>
                  </a:lnTo>
                  <a:cubicBezTo>
                    <a:pt x="1643" y="5508"/>
                    <a:pt x="1836" y="5557"/>
                    <a:pt x="2028" y="5557"/>
                  </a:cubicBezTo>
                  <a:cubicBezTo>
                    <a:pt x="2221" y="5557"/>
                    <a:pt x="2414" y="5508"/>
                    <a:pt x="2586" y="5408"/>
                  </a:cubicBezTo>
                  <a:lnTo>
                    <a:pt x="2887" y="5231"/>
                  </a:lnTo>
                  <a:cubicBezTo>
                    <a:pt x="3611" y="4803"/>
                    <a:pt x="4060" y="4021"/>
                    <a:pt x="4060" y="3177"/>
                  </a:cubicBezTo>
                  <a:lnTo>
                    <a:pt x="4060" y="2627"/>
                  </a:lnTo>
                  <a:cubicBezTo>
                    <a:pt x="1680" y="2627"/>
                    <a:pt x="1352" y="1"/>
                    <a:pt x="1326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4" name="Google Shape;8794;p30"/>
            <p:cNvSpPr/>
            <p:nvPr/>
          </p:nvSpPr>
          <p:spPr>
            <a:xfrm>
              <a:off x="1420569" y="2205125"/>
              <a:ext cx="21682" cy="21656"/>
            </a:xfrm>
            <a:custGeom>
              <a:rect b="b" l="l" r="r" t="t"/>
              <a:pathLst>
                <a:path extrusionOk="0" h="826" w="827">
                  <a:moveTo>
                    <a:pt x="413" y="0"/>
                  </a:moveTo>
                  <a:cubicBezTo>
                    <a:pt x="185" y="0"/>
                    <a:pt x="1" y="185"/>
                    <a:pt x="1" y="413"/>
                  </a:cubicBezTo>
                  <a:cubicBezTo>
                    <a:pt x="1" y="641"/>
                    <a:pt x="185" y="826"/>
                    <a:pt x="413" y="826"/>
                  </a:cubicBezTo>
                  <a:cubicBezTo>
                    <a:pt x="642" y="826"/>
                    <a:pt x="826" y="641"/>
                    <a:pt x="826" y="413"/>
                  </a:cubicBezTo>
                  <a:cubicBezTo>
                    <a:pt x="826" y="185"/>
                    <a:pt x="642" y="0"/>
                    <a:pt x="413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5" name="Google Shape;8795;p30"/>
            <p:cNvSpPr/>
            <p:nvPr/>
          </p:nvSpPr>
          <p:spPr>
            <a:xfrm>
              <a:off x="1345849" y="2104948"/>
              <a:ext cx="21000" cy="45409"/>
            </a:xfrm>
            <a:custGeom>
              <a:rect b="b" l="l" r="r" t="t"/>
              <a:pathLst>
                <a:path extrusionOk="0" h="1732" w="801">
                  <a:moveTo>
                    <a:pt x="801" y="0"/>
                  </a:moveTo>
                  <a:cubicBezTo>
                    <a:pt x="359" y="0"/>
                    <a:pt x="0" y="355"/>
                    <a:pt x="0" y="797"/>
                  </a:cubicBezTo>
                  <a:lnTo>
                    <a:pt x="0" y="935"/>
                  </a:lnTo>
                  <a:cubicBezTo>
                    <a:pt x="0" y="1373"/>
                    <a:pt x="359" y="1731"/>
                    <a:pt x="801" y="1731"/>
                  </a:cubicBezTo>
                  <a:lnTo>
                    <a:pt x="801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6" name="Google Shape;8796;p30"/>
            <p:cNvSpPr/>
            <p:nvPr/>
          </p:nvSpPr>
          <p:spPr>
            <a:xfrm>
              <a:off x="1496049" y="2104948"/>
              <a:ext cx="21026" cy="45409"/>
            </a:xfrm>
            <a:custGeom>
              <a:rect b="b" l="l" r="r" t="t"/>
              <a:pathLst>
                <a:path extrusionOk="0" h="1732" w="802">
                  <a:moveTo>
                    <a:pt x="1" y="0"/>
                  </a:moveTo>
                  <a:lnTo>
                    <a:pt x="1" y="1731"/>
                  </a:lnTo>
                  <a:cubicBezTo>
                    <a:pt x="443" y="1731"/>
                    <a:pt x="801" y="1373"/>
                    <a:pt x="801" y="935"/>
                  </a:cubicBezTo>
                  <a:lnTo>
                    <a:pt x="801" y="797"/>
                  </a:lnTo>
                  <a:cubicBezTo>
                    <a:pt x="801" y="355"/>
                    <a:pt x="443" y="0"/>
                    <a:pt x="1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7" name="Google Shape;8797;p30"/>
            <p:cNvSpPr/>
            <p:nvPr/>
          </p:nvSpPr>
          <p:spPr>
            <a:xfrm>
              <a:off x="1499012" y="1996591"/>
              <a:ext cx="157646" cy="158930"/>
            </a:xfrm>
            <a:custGeom>
              <a:rect b="b" l="l" r="r" t="t"/>
              <a:pathLst>
                <a:path extrusionOk="0" h="6062" w="6013">
                  <a:moveTo>
                    <a:pt x="3246" y="0"/>
                  </a:moveTo>
                  <a:cubicBezTo>
                    <a:pt x="2843" y="0"/>
                    <a:pt x="2431" y="89"/>
                    <a:pt x="2039" y="280"/>
                  </a:cubicBezTo>
                  <a:cubicBezTo>
                    <a:pt x="485" y="1037"/>
                    <a:pt x="0" y="3021"/>
                    <a:pt x="1032" y="4409"/>
                  </a:cubicBezTo>
                  <a:lnTo>
                    <a:pt x="971" y="5854"/>
                  </a:lnTo>
                  <a:cubicBezTo>
                    <a:pt x="965" y="5971"/>
                    <a:pt x="1059" y="6062"/>
                    <a:pt x="1167" y="6062"/>
                  </a:cubicBezTo>
                  <a:cubicBezTo>
                    <a:pt x="1195" y="6062"/>
                    <a:pt x="1225" y="6055"/>
                    <a:pt x="1253" y="6042"/>
                  </a:cubicBezTo>
                  <a:lnTo>
                    <a:pt x="2561" y="5433"/>
                  </a:lnTo>
                  <a:cubicBezTo>
                    <a:pt x="2793" y="5493"/>
                    <a:pt x="3024" y="5521"/>
                    <a:pt x="3251" y="5521"/>
                  </a:cubicBezTo>
                  <a:cubicBezTo>
                    <a:pt x="4682" y="5521"/>
                    <a:pt x="5934" y="4398"/>
                    <a:pt x="6009" y="2891"/>
                  </a:cubicBezTo>
                  <a:cubicBezTo>
                    <a:pt x="6012" y="2779"/>
                    <a:pt x="5925" y="2685"/>
                    <a:pt x="5817" y="2681"/>
                  </a:cubicBezTo>
                  <a:cubicBezTo>
                    <a:pt x="5812" y="2681"/>
                    <a:pt x="5808" y="2681"/>
                    <a:pt x="5804" y="2681"/>
                  </a:cubicBezTo>
                  <a:cubicBezTo>
                    <a:pt x="5697" y="2681"/>
                    <a:pt x="5610" y="2765"/>
                    <a:pt x="5607" y="2869"/>
                  </a:cubicBezTo>
                  <a:cubicBezTo>
                    <a:pt x="5542" y="4163"/>
                    <a:pt x="4468" y="5119"/>
                    <a:pt x="3248" y="5119"/>
                  </a:cubicBezTo>
                  <a:cubicBezTo>
                    <a:pt x="3034" y="5119"/>
                    <a:pt x="2815" y="5090"/>
                    <a:pt x="2597" y="5028"/>
                  </a:cubicBezTo>
                  <a:cubicBezTo>
                    <a:pt x="2578" y="5022"/>
                    <a:pt x="2559" y="5019"/>
                    <a:pt x="2539" y="5019"/>
                  </a:cubicBezTo>
                  <a:cubicBezTo>
                    <a:pt x="2510" y="5019"/>
                    <a:pt x="2482" y="5026"/>
                    <a:pt x="2456" y="5039"/>
                  </a:cubicBezTo>
                  <a:lnTo>
                    <a:pt x="1384" y="5542"/>
                  </a:lnTo>
                  <a:lnTo>
                    <a:pt x="1438" y="4358"/>
                  </a:lnTo>
                  <a:cubicBezTo>
                    <a:pt x="1438" y="4307"/>
                    <a:pt x="1423" y="4260"/>
                    <a:pt x="1391" y="4224"/>
                  </a:cubicBezTo>
                  <a:cubicBezTo>
                    <a:pt x="464" y="3050"/>
                    <a:pt x="844" y="1319"/>
                    <a:pt x="2180" y="646"/>
                  </a:cubicBezTo>
                  <a:cubicBezTo>
                    <a:pt x="2523" y="474"/>
                    <a:pt x="2885" y="393"/>
                    <a:pt x="3240" y="393"/>
                  </a:cubicBezTo>
                  <a:cubicBezTo>
                    <a:pt x="4267" y="393"/>
                    <a:pt x="5236" y="1067"/>
                    <a:pt x="5527" y="2141"/>
                  </a:cubicBezTo>
                  <a:cubicBezTo>
                    <a:pt x="5555" y="2245"/>
                    <a:pt x="5634" y="2289"/>
                    <a:pt x="5714" y="2289"/>
                  </a:cubicBezTo>
                  <a:cubicBezTo>
                    <a:pt x="5833" y="2289"/>
                    <a:pt x="5954" y="2190"/>
                    <a:pt x="5911" y="2036"/>
                  </a:cubicBezTo>
                  <a:cubicBezTo>
                    <a:pt x="5572" y="787"/>
                    <a:pt x="4445" y="0"/>
                    <a:pt x="3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8" name="Google Shape;8798;p30"/>
            <p:cNvSpPr/>
            <p:nvPr/>
          </p:nvSpPr>
          <p:spPr>
            <a:xfrm>
              <a:off x="1568410" y="2049498"/>
              <a:ext cx="31461" cy="53484"/>
            </a:xfrm>
            <a:custGeom>
              <a:rect b="b" l="l" r="r" t="t"/>
              <a:pathLst>
                <a:path extrusionOk="0" h="2040" w="1200">
                  <a:moveTo>
                    <a:pt x="287" y="0"/>
                  </a:moveTo>
                  <a:cubicBezTo>
                    <a:pt x="19" y="0"/>
                    <a:pt x="19" y="399"/>
                    <a:pt x="287" y="399"/>
                  </a:cubicBezTo>
                  <a:lnTo>
                    <a:pt x="399" y="399"/>
                  </a:lnTo>
                  <a:lnTo>
                    <a:pt x="399" y="1641"/>
                  </a:lnTo>
                  <a:lnTo>
                    <a:pt x="269" y="1641"/>
                  </a:lnTo>
                  <a:cubicBezTo>
                    <a:pt x="1" y="1641"/>
                    <a:pt x="1" y="2039"/>
                    <a:pt x="269" y="2039"/>
                  </a:cubicBezTo>
                  <a:lnTo>
                    <a:pt x="935" y="2039"/>
                  </a:lnTo>
                  <a:cubicBezTo>
                    <a:pt x="1199" y="2039"/>
                    <a:pt x="1199" y="1641"/>
                    <a:pt x="935" y="1641"/>
                  </a:cubicBezTo>
                  <a:lnTo>
                    <a:pt x="797" y="1641"/>
                  </a:lnTo>
                  <a:lnTo>
                    <a:pt x="797" y="199"/>
                  </a:lnTo>
                  <a:cubicBezTo>
                    <a:pt x="797" y="87"/>
                    <a:pt x="707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9" name="Google Shape;8799;p30"/>
            <p:cNvSpPr/>
            <p:nvPr/>
          </p:nvSpPr>
          <p:spPr>
            <a:xfrm>
              <a:off x="1573915" y="2033191"/>
              <a:ext cx="17985" cy="15468"/>
            </a:xfrm>
            <a:custGeom>
              <a:rect b="b" l="l" r="r" t="t"/>
              <a:pathLst>
                <a:path extrusionOk="0" h="590" w="686">
                  <a:moveTo>
                    <a:pt x="297" y="0"/>
                  </a:moveTo>
                  <a:cubicBezTo>
                    <a:pt x="146" y="0"/>
                    <a:pt x="1" y="119"/>
                    <a:pt x="1" y="296"/>
                  </a:cubicBezTo>
                  <a:cubicBezTo>
                    <a:pt x="1" y="456"/>
                    <a:pt x="131" y="590"/>
                    <a:pt x="294" y="590"/>
                  </a:cubicBezTo>
                  <a:cubicBezTo>
                    <a:pt x="555" y="590"/>
                    <a:pt x="685" y="275"/>
                    <a:pt x="500" y="86"/>
                  </a:cubicBezTo>
                  <a:cubicBezTo>
                    <a:pt x="441" y="27"/>
                    <a:pt x="369" y="0"/>
                    <a:pt x="2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0" name="Google Shape;8800;p30"/>
            <p:cNvSpPr/>
            <p:nvPr/>
          </p:nvSpPr>
          <p:spPr>
            <a:xfrm>
              <a:off x="1298081" y="2029546"/>
              <a:ext cx="266737" cy="308056"/>
            </a:xfrm>
            <a:custGeom>
              <a:rect b="b" l="l" r="r" t="t"/>
              <a:pathLst>
                <a:path extrusionOk="0" h="11750" w="10174">
                  <a:moveTo>
                    <a:pt x="2420" y="3112"/>
                  </a:moveTo>
                  <a:lnTo>
                    <a:pt x="2420" y="4372"/>
                  </a:lnTo>
                  <a:cubicBezTo>
                    <a:pt x="2181" y="4289"/>
                    <a:pt x="2021" y="4061"/>
                    <a:pt x="2025" y="3811"/>
                  </a:cubicBezTo>
                  <a:lnTo>
                    <a:pt x="2025" y="3673"/>
                  </a:lnTo>
                  <a:cubicBezTo>
                    <a:pt x="2025" y="3420"/>
                    <a:pt x="2181" y="3195"/>
                    <a:pt x="2420" y="3112"/>
                  </a:cubicBezTo>
                  <a:close/>
                  <a:moveTo>
                    <a:pt x="7755" y="3112"/>
                  </a:moveTo>
                  <a:cubicBezTo>
                    <a:pt x="7990" y="3195"/>
                    <a:pt x="8149" y="3420"/>
                    <a:pt x="8149" y="3673"/>
                  </a:cubicBezTo>
                  <a:lnTo>
                    <a:pt x="8149" y="3811"/>
                  </a:lnTo>
                  <a:cubicBezTo>
                    <a:pt x="8149" y="4061"/>
                    <a:pt x="7990" y="4285"/>
                    <a:pt x="7755" y="4372"/>
                  </a:cubicBezTo>
                  <a:lnTo>
                    <a:pt x="7755" y="3112"/>
                  </a:lnTo>
                  <a:close/>
                  <a:moveTo>
                    <a:pt x="7834" y="4767"/>
                  </a:moveTo>
                  <a:lnTo>
                    <a:pt x="8023" y="6321"/>
                  </a:lnTo>
                  <a:lnTo>
                    <a:pt x="7418" y="6321"/>
                  </a:lnTo>
                  <a:cubicBezTo>
                    <a:pt x="7635" y="5976"/>
                    <a:pt x="7755" y="5578"/>
                    <a:pt x="7755" y="5172"/>
                  </a:cubicBezTo>
                  <a:lnTo>
                    <a:pt x="7755" y="5169"/>
                  </a:lnTo>
                  <a:lnTo>
                    <a:pt x="7755" y="4785"/>
                  </a:lnTo>
                  <a:cubicBezTo>
                    <a:pt x="7780" y="4781"/>
                    <a:pt x="7809" y="4774"/>
                    <a:pt x="7834" y="4767"/>
                  </a:cubicBezTo>
                  <a:close/>
                  <a:moveTo>
                    <a:pt x="4339" y="1620"/>
                  </a:moveTo>
                  <a:cubicBezTo>
                    <a:pt x="4452" y="1971"/>
                    <a:pt x="4611" y="2304"/>
                    <a:pt x="4814" y="2608"/>
                  </a:cubicBezTo>
                  <a:cubicBezTo>
                    <a:pt x="5317" y="3351"/>
                    <a:pt x="6042" y="3767"/>
                    <a:pt x="6918" y="3822"/>
                  </a:cubicBezTo>
                  <a:lnTo>
                    <a:pt x="6918" y="4180"/>
                  </a:lnTo>
                  <a:cubicBezTo>
                    <a:pt x="6914" y="4952"/>
                    <a:pt x="6509" y="5669"/>
                    <a:pt x="5842" y="6063"/>
                  </a:cubicBezTo>
                  <a:lnTo>
                    <a:pt x="5542" y="6237"/>
                  </a:lnTo>
                  <a:cubicBezTo>
                    <a:pt x="5401" y="6321"/>
                    <a:pt x="5243" y="6362"/>
                    <a:pt x="5086" y="6362"/>
                  </a:cubicBezTo>
                  <a:cubicBezTo>
                    <a:pt x="4929" y="6362"/>
                    <a:pt x="4772" y="6321"/>
                    <a:pt x="4633" y="6237"/>
                  </a:cubicBezTo>
                  <a:lnTo>
                    <a:pt x="4332" y="6063"/>
                  </a:lnTo>
                  <a:cubicBezTo>
                    <a:pt x="3666" y="5669"/>
                    <a:pt x="3260" y="4952"/>
                    <a:pt x="3256" y="4180"/>
                  </a:cubicBezTo>
                  <a:lnTo>
                    <a:pt x="3260" y="4176"/>
                  </a:lnTo>
                  <a:lnTo>
                    <a:pt x="3260" y="2706"/>
                  </a:lnTo>
                  <a:cubicBezTo>
                    <a:pt x="3496" y="2594"/>
                    <a:pt x="3977" y="2300"/>
                    <a:pt x="4339" y="1620"/>
                  </a:cubicBezTo>
                  <a:close/>
                  <a:moveTo>
                    <a:pt x="6400" y="6723"/>
                  </a:moveTo>
                  <a:cubicBezTo>
                    <a:pt x="6349" y="6744"/>
                    <a:pt x="6299" y="6770"/>
                    <a:pt x="6244" y="6788"/>
                  </a:cubicBezTo>
                  <a:lnTo>
                    <a:pt x="6244" y="6723"/>
                  </a:lnTo>
                  <a:close/>
                  <a:moveTo>
                    <a:pt x="5846" y="6520"/>
                  </a:moveTo>
                  <a:lnTo>
                    <a:pt x="5846" y="6893"/>
                  </a:lnTo>
                  <a:cubicBezTo>
                    <a:pt x="5784" y="6900"/>
                    <a:pt x="5723" y="6907"/>
                    <a:pt x="5665" y="6907"/>
                  </a:cubicBezTo>
                  <a:cubicBezTo>
                    <a:pt x="5636" y="6824"/>
                    <a:pt x="5589" y="6748"/>
                    <a:pt x="5524" y="6683"/>
                  </a:cubicBezTo>
                  <a:cubicBezTo>
                    <a:pt x="5600" y="6654"/>
                    <a:pt x="5672" y="6621"/>
                    <a:pt x="5745" y="6581"/>
                  </a:cubicBezTo>
                  <a:lnTo>
                    <a:pt x="5846" y="6520"/>
                  </a:lnTo>
                  <a:close/>
                  <a:moveTo>
                    <a:pt x="5085" y="6896"/>
                  </a:moveTo>
                  <a:cubicBezTo>
                    <a:pt x="5201" y="6896"/>
                    <a:pt x="5299" y="6991"/>
                    <a:pt x="5299" y="7110"/>
                  </a:cubicBezTo>
                  <a:cubicBezTo>
                    <a:pt x="5299" y="7237"/>
                    <a:pt x="5193" y="7321"/>
                    <a:pt x="5083" y="7321"/>
                  </a:cubicBezTo>
                  <a:cubicBezTo>
                    <a:pt x="5031" y="7321"/>
                    <a:pt x="4977" y="7302"/>
                    <a:pt x="4933" y="7259"/>
                  </a:cubicBezTo>
                  <a:cubicBezTo>
                    <a:pt x="4799" y="7125"/>
                    <a:pt x="4897" y="6896"/>
                    <a:pt x="5085" y="6896"/>
                  </a:cubicBezTo>
                  <a:close/>
                  <a:moveTo>
                    <a:pt x="4329" y="6527"/>
                  </a:moveTo>
                  <a:lnTo>
                    <a:pt x="4426" y="6585"/>
                  </a:lnTo>
                  <a:cubicBezTo>
                    <a:pt x="4499" y="6625"/>
                    <a:pt x="4571" y="6657"/>
                    <a:pt x="4647" y="6686"/>
                  </a:cubicBezTo>
                  <a:cubicBezTo>
                    <a:pt x="4450" y="6887"/>
                    <a:pt x="4416" y="7195"/>
                    <a:pt x="4564" y="7433"/>
                  </a:cubicBezTo>
                  <a:lnTo>
                    <a:pt x="4564" y="7433"/>
                  </a:lnTo>
                  <a:lnTo>
                    <a:pt x="4329" y="7269"/>
                  </a:lnTo>
                  <a:lnTo>
                    <a:pt x="4329" y="6527"/>
                  </a:lnTo>
                  <a:close/>
                  <a:moveTo>
                    <a:pt x="5799" y="7302"/>
                  </a:moveTo>
                  <a:lnTo>
                    <a:pt x="5600" y="7440"/>
                  </a:lnTo>
                  <a:cubicBezTo>
                    <a:pt x="5629" y="7400"/>
                    <a:pt x="5650" y="7356"/>
                    <a:pt x="5665" y="7309"/>
                  </a:cubicBezTo>
                  <a:cubicBezTo>
                    <a:pt x="5712" y="7309"/>
                    <a:pt x="5755" y="7306"/>
                    <a:pt x="5799" y="7302"/>
                  </a:cubicBezTo>
                  <a:close/>
                  <a:moveTo>
                    <a:pt x="5223" y="7708"/>
                  </a:moveTo>
                  <a:lnTo>
                    <a:pt x="5085" y="7802"/>
                  </a:lnTo>
                  <a:lnTo>
                    <a:pt x="4951" y="7708"/>
                  </a:lnTo>
                  <a:lnTo>
                    <a:pt x="4951" y="7708"/>
                  </a:lnTo>
                  <a:cubicBezTo>
                    <a:pt x="4995" y="7718"/>
                    <a:pt x="5042" y="7722"/>
                    <a:pt x="5085" y="7722"/>
                  </a:cubicBezTo>
                  <a:cubicBezTo>
                    <a:pt x="5133" y="7722"/>
                    <a:pt x="5176" y="7718"/>
                    <a:pt x="5223" y="7708"/>
                  </a:cubicBezTo>
                  <a:close/>
                  <a:moveTo>
                    <a:pt x="4332" y="7758"/>
                  </a:moveTo>
                  <a:lnTo>
                    <a:pt x="4796" y="8084"/>
                  </a:lnTo>
                  <a:lnTo>
                    <a:pt x="4329" y="8635"/>
                  </a:lnTo>
                  <a:lnTo>
                    <a:pt x="4332" y="7758"/>
                  </a:lnTo>
                  <a:close/>
                  <a:moveTo>
                    <a:pt x="5846" y="7758"/>
                  </a:moveTo>
                  <a:lnTo>
                    <a:pt x="5846" y="8635"/>
                  </a:lnTo>
                  <a:lnTo>
                    <a:pt x="5382" y="8084"/>
                  </a:lnTo>
                  <a:lnTo>
                    <a:pt x="5846" y="7758"/>
                  </a:lnTo>
                  <a:close/>
                  <a:moveTo>
                    <a:pt x="5086" y="1"/>
                  </a:moveTo>
                  <a:cubicBezTo>
                    <a:pt x="3674" y="1"/>
                    <a:pt x="2386" y="1044"/>
                    <a:pt x="2206" y="2558"/>
                  </a:cubicBezTo>
                  <a:lnTo>
                    <a:pt x="2177" y="2778"/>
                  </a:lnTo>
                  <a:cubicBezTo>
                    <a:pt x="1837" y="2949"/>
                    <a:pt x="1623" y="3293"/>
                    <a:pt x="1623" y="3673"/>
                  </a:cubicBezTo>
                  <a:lnTo>
                    <a:pt x="1623" y="3811"/>
                  </a:lnTo>
                  <a:cubicBezTo>
                    <a:pt x="1623" y="4097"/>
                    <a:pt x="1746" y="4368"/>
                    <a:pt x="1964" y="4557"/>
                  </a:cubicBezTo>
                  <a:lnTo>
                    <a:pt x="1728" y="6498"/>
                  </a:lnTo>
                  <a:cubicBezTo>
                    <a:pt x="1714" y="6617"/>
                    <a:pt x="1804" y="6723"/>
                    <a:pt x="1927" y="6723"/>
                  </a:cubicBezTo>
                  <a:lnTo>
                    <a:pt x="3930" y="6723"/>
                  </a:lnTo>
                  <a:lnTo>
                    <a:pt x="3930" y="7230"/>
                  </a:lnTo>
                  <a:lnTo>
                    <a:pt x="1891" y="7881"/>
                  </a:lnTo>
                  <a:cubicBezTo>
                    <a:pt x="765" y="8240"/>
                    <a:pt x="1" y="9287"/>
                    <a:pt x="4" y="10471"/>
                  </a:cubicBezTo>
                  <a:lnTo>
                    <a:pt x="4" y="11550"/>
                  </a:lnTo>
                  <a:cubicBezTo>
                    <a:pt x="4" y="11663"/>
                    <a:pt x="95" y="11749"/>
                    <a:pt x="203" y="11749"/>
                  </a:cubicBezTo>
                  <a:lnTo>
                    <a:pt x="2681" y="11749"/>
                  </a:lnTo>
                  <a:cubicBezTo>
                    <a:pt x="2945" y="11749"/>
                    <a:pt x="2945" y="11351"/>
                    <a:pt x="2681" y="11351"/>
                  </a:cubicBezTo>
                  <a:lnTo>
                    <a:pt x="403" y="11351"/>
                  </a:lnTo>
                  <a:lnTo>
                    <a:pt x="403" y="10471"/>
                  </a:lnTo>
                  <a:cubicBezTo>
                    <a:pt x="399" y="9461"/>
                    <a:pt x="1051" y="8570"/>
                    <a:pt x="2014" y="8262"/>
                  </a:cubicBezTo>
                  <a:lnTo>
                    <a:pt x="3930" y="7650"/>
                  </a:lnTo>
                  <a:lnTo>
                    <a:pt x="3930" y="9182"/>
                  </a:lnTo>
                  <a:cubicBezTo>
                    <a:pt x="3928" y="9305"/>
                    <a:pt x="4027" y="9383"/>
                    <a:pt x="4130" y="9383"/>
                  </a:cubicBezTo>
                  <a:cubicBezTo>
                    <a:pt x="4185" y="9383"/>
                    <a:pt x="4240" y="9361"/>
                    <a:pt x="4281" y="9312"/>
                  </a:cubicBezTo>
                  <a:lnTo>
                    <a:pt x="5089" y="8360"/>
                  </a:lnTo>
                  <a:lnTo>
                    <a:pt x="5893" y="9312"/>
                  </a:lnTo>
                  <a:cubicBezTo>
                    <a:pt x="5935" y="9361"/>
                    <a:pt x="5990" y="9383"/>
                    <a:pt x="6044" y="9383"/>
                  </a:cubicBezTo>
                  <a:cubicBezTo>
                    <a:pt x="6147" y="9383"/>
                    <a:pt x="6247" y="9305"/>
                    <a:pt x="6244" y="9182"/>
                  </a:cubicBezTo>
                  <a:lnTo>
                    <a:pt x="6244" y="7650"/>
                  </a:lnTo>
                  <a:lnTo>
                    <a:pt x="8160" y="8262"/>
                  </a:lnTo>
                  <a:cubicBezTo>
                    <a:pt x="9124" y="8566"/>
                    <a:pt x="9776" y="9461"/>
                    <a:pt x="9772" y="10471"/>
                  </a:cubicBezTo>
                  <a:lnTo>
                    <a:pt x="9772" y="11347"/>
                  </a:lnTo>
                  <a:lnTo>
                    <a:pt x="3467" y="11347"/>
                  </a:lnTo>
                  <a:cubicBezTo>
                    <a:pt x="3202" y="11347"/>
                    <a:pt x="3202" y="11749"/>
                    <a:pt x="3467" y="11749"/>
                  </a:cubicBezTo>
                  <a:lnTo>
                    <a:pt x="9971" y="11749"/>
                  </a:lnTo>
                  <a:cubicBezTo>
                    <a:pt x="10083" y="11749"/>
                    <a:pt x="10170" y="11663"/>
                    <a:pt x="10174" y="11550"/>
                  </a:cubicBezTo>
                  <a:lnTo>
                    <a:pt x="10174" y="10471"/>
                  </a:lnTo>
                  <a:cubicBezTo>
                    <a:pt x="10174" y="9287"/>
                    <a:pt x="9410" y="8240"/>
                    <a:pt x="8283" y="7885"/>
                  </a:cubicBezTo>
                  <a:lnTo>
                    <a:pt x="6244" y="7230"/>
                  </a:lnTo>
                  <a:lnTo>
                    <a:pt x="6244" y="7219"/>
                  </a:lnTo>
                  <a:cubicBezTo>
                    <a:pt x="6560" y="7121"/>
                    <a:pt x="6846" y="6951"/>
                    <a:pt x="7085" y="6726"/>
                  </a:cubicBezTo>
                  <a:lnTo>
                    <a:pt x="8247" y="6726"/>
                  </a:lnTo>
                  <a:cubicBezTo>
                    <a:pt x="8370" y="6726"/>
                    <a:pt x="8461" y="6617"/>
                    <a:pt x="8446" y="6498"/>
                  </a:cubicBezTo>
                  <a:lnTo>
                    <a:pt x="8211" y="4560"/>
                  </a:lnTo>
                  <a:cubicBezTo>
                    <a:pt x="8428" y="4368"/>
                    <a:pt x="8551" y="4097"/>
                    <a:pt x="8551" y="3811"/>
                  </a:cubicBezTo>
                  <a:lnTo>
                    <a:pt x="8551" y="3673"/>
                  </a:lnTo>
                  <a:cubicBezTo>
                    <a:pt x="8551" y="3296"/>
                    <a:pt x="8338" y="2949"/>
                    <a:pt x="8001" y="2782"/>
                  </a:cubicBezTo>
                  <a:lnTo>
                    <a:pt x="7972" y="2558"/>
                  </a:lnTo>
                  <a:cubicBezTo>
                    <a:pt x="7885" y="1830"/>
                    <a:pt x="7523" y="1160"/>
                    <a:pt x="6962" y="689"/>
                  </a:cubicBezTo>
                  <a:cubicBezTo>
                    <a:pt x="6919" y="653"/>
                    <a:pt x="6874" y="637"/>
                    <a:pt x="6832" y="637"/>
                  </a:cubicBezTo>
                  <a:cubicBezTo>
                    <a:pt x="6670" y="637"/>
                    <a:pt x="6541" y="858"/>
                    <a:pt x="6704" y="993"/>
                  </a:cubicBezTo>
                  <a:cubicBezTo>
                    <a:pt x="7186" y="1402"/>
                    <a:pt x="7498" y="1978"/>
                    <a:pt x="7574" y="2608"/>
                  </a:cubicBezTo>
                  <a:lnTo>
                    <a:pt x="7584" y="2677"/>
                  </a:lnTo>
                  <a:lnTo>
                    <a:pt x="7555" y="2677"/>
                  </a:lnTo>
                  <a:cubicBezTo>
                    <a:pt x="7443" y="2677"/>
                    <a:pt x="7356" y="2768"/>
                    <a:pt x="7356" y="2876"/>
                  </a:cubicBezTo>
                  <a:lnTo>
                    <a:pt x="7356" y="4611"/>
                  </a:lnTo>
                  <a:lnTo>
                    <a:pt x="7356" y="4626"/>
                  </a:lnTo>
                  <a:lnTo>
                    <a:pt x="7356" y="4644"/>
                  </a:lnTo>
                  <a:lnTo>
                    <a:pt x="7356" y="5172"/>
                  </a:lnTo>
                  <a:cubicBezTo>
                    <a:pt x="7356" y="5596"/>
                    <a:pt x="7201" y="6005"/>
                    <a:pt x="6918" y="6324"/>
                  </a:cubicBezTo>
                  <a:lnTo>
                    <a:pt x="6244" y="6324"/>
                  </a:lnTo>
                  <a:lnTo>
                    <a:pt x="6244" y="6277"/>
                  </a:lnTo>
                  <a:cubicBezTo>
                    <a:pt x="6918" y="5788"/>
                    <a:pt x="7316" y="5009"/>
                    <a:pt x="7316" y="4180"/>
                  </a:cubicBezTo>
                  <a:lnTo>
                    <a:pt x="7316" y="3630"/>
                  </a:lnTo>
                  <a:cubicBezTo>
                    <a:pt x="7316" y="3517"/>
                    <a:pt x="7230" y="3427"/>
                    <a:pt x="7117" y="3427"/>
                  </a:cubicBezTo>
                  <a:cubicBezTo>
                    <a:pt x="5379" y="3427"/>
                    <a:pt x="4788" y="1920"/>
                    <a:pt x="4593" y="1022"/>
                  </a:cubicBezTo>
                  <a:cubicBezTo>
                    <a:pt x="4589" y="1000"/>
                    <a:pt x="4586" y="982"/>
                    <a:pt x="4582" y="971"/>
                  </a:cubicBezTo>
                  <a:cubicBezTo>
                    <a:pt x="4566" y="873"/>
                    <a:pt x="4479" y="802"/>
                    <a:pt x="4382" y="802"/>
                  </a:cubicBezTo>
                  <a:cubicBezTo>
                    <a:pt x="4372" y="802"/>
                    <a:pt x="4361" y="803"/>
                    <a:pt x="4350" y="805"/>
                  </a:cubicBezTo>
                  <a:cubicBezTo>
                    <a:pt x="4274" y="816"/>
                    <a:pt x="4216" y="870"/>
                    <a:pt x="4191" y="942"/>
                  </a:cubicBezTo>
                  <a:cubicBezTo>
                    <a:pt x="3861" y="1967"/>
                    <a:pt x="3217" y="2293"/>
                    <a:pt x="3043" y="2366"/>
                  </a:cubicBezTo>
                  <a:cubicBezTo>
                    <a:pt x="2938" y="2373"/>
                    <a:pt x="2858" y="2460"/>
                    <a:pt x="2858" y="2565"/>
                  </a:cubicBezTo>
                  <a:lnTo>
                    <a:pt x="2858" y="4180"/>
                  </a:lnTo>
                  <a:cubicBezTo>
                    <a:pt x="2858" y="5009"/>
                    <a:pt x="3256" y="5788"/>
                    <a:pt x="3930" y="6273"/>
                  </a:cubicBezTo>
                  <a:lnTo>
                    <a:pt x="3930" y="6321"/>
                  </a:lnTo>
                  <a:lnTo>
                    <a:pt x="2152" y="6321"/>
                  </a:lnTo>
                  <a:lnTo>
                    <a:pt x="2340" y="4767"/>
                  </a:lnTo>
                  <a:cubicBezTo>
                    <a:pt x="2431" y="4796"/>
                    <a:pt x="2525" y="4807"/>
                    <a:pt x="2619" y="4810"/>
                  </a:cubicBezTo>
                  <a:cubicBezTo>
                    <a:pt x="2731" y="4810"/>
                    <a:pt x="2822" y="4720"/>
                    <a:pt x="2822" y="4607"/>
                  </a:cubicBezTo>
                  <a:lnTo>
                    <a:pt x="2822" y="2876"/>
                  </a:lnTo>
                  <a:cubicBezTo>
                    <a:pt x="2822" y="2764"/>
                    <a:pt x="2731" y="2677"/>
                    <a:pt x="2619" y="2677"/>
                  </a:cubicBezTo>
                  <a:lnTo>
                    <a:pt x="2594" y="2677"/>
                  </a:lnTo>
                  <a:lnTo>
                    <a:pt x="2601" y="2605"/>
                  </a:lnTo>
                  <a:cubicBezTo>
                    <a:pt x="2758" y="1299"/>
                    <a:pt x="3871" y="399"/>
                    <a:pt x="5086" y="399"/>
                  </a:cubicBezTo>
                  <a:cubicBezTo>
                    <a:pt x="5409" y="399"/>
                    <a:pt x="5739" y="462"/>
                    <a:pt x="6060" y="598"/>
                  </a:cubicBezTo>
                  <a:cubicBezTo>
                    <a:pt x="6090" y="611"/>
                    <a:pt x="6119" y="617"/>
                    <a:pt x="6146" y="617"/>
                  </a:cubicBezTo>
                  <a:cubicBezTo>
                    <a:pt x="6338" y="617"/>
                    <a:pt x="6432" y="321"/>
                    <a:pt x="6219" y="232"/>
                  </a:cubicBezTo>
                  <a:cubicBezTo>
                    <a:pt x="5845" y="74"/>
                    <a:pt x="5461" y="1"/>
                    <a:pt x="5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1" name="Google Shape;8801;p30"/>
            <p:cNvSpPr/>
            <p:nvPr/>
          </p:nvSpPr>
          <p:spPr>
            <a:xfrm>
              <a:off x="1426180" y="2266657"/>
              <a:ext cx="10461" cy="11588"/>
            </a:xfrm>
            <a:custGeom>
              <a:rect b="b" l="l" r="r" t="t"/>
              <a:pathLst>
                <a:path extrusionOk="0" h="442" w="399">
                  <a:moveTo>
                    <a:pt x="199" y="1"/>
                  </a:moveTo>
                  <a:cubicBezTo>
                    <a:pt x="100" y="1"/>
                    <a:pt x="0" y="67"/>
                    <a:pt x="0" y="199"/>
                  </a:cubicBezTo>
                  <a:lnTo>
                    <a:pt x="0" y="243"/>
                  </a:lnTo>
                  <a:cubicBezTo>
                    <a:pt x="0" y="351"/>
                    <a:pt x="91" y="442"/>
                    <a:pt x="199" y="442"/>
                  </a:cubicBezTo>
                  <a:cubicBezTo>
                    <a:pt x="312" y="442"/>
                    <a:pt x="399" y="351"/>
                    <a:pt x="399" y="243"/>
                  </a:cubicBezTo>
                  <a:lnTo>
                    <a:pt x="399" y="199"/>
                  </a:lnTo>
                  <a:cubicBezTo>
                    <a:pt x="399" y="67"/>
                    <a:pt x="299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2" name="Google Shape;8802;p30"/>
            <p:cNvSpPr/>
            <p:nvPr/>
          </p:nvSpPr>
          <p:spPr>
            <a:xfrm>
              <a:off x="1426180" y="2284721"/>
              <a:ext cx="10461" cy="11614"/>
            </a:xfrm>
            <a:custGeom>
              <a:rect b="b" l="l" r="r" t="t"/>
              <a:pathLst>
                <a:path extrusionOk="0" h="443" w="399">
                  <a:moveTo>
                    <a:pt x="199" y="1"/>
                  </a:moveTo>
                  <a:cubicBezTo>
                    <a:pt x="100" y="1"/>
                    <a:pt x="0" y="68"/>
                    <a:pt x="0" y="202"/>
                  </a:cubicBezTo>
                  <a:lnTo>
                    <a:pt x="0" y="242"/>
                  </a:lnTo>
                  <a:cubicBezTo>
                    <a:pt x="0" y="376"/>
                    <a:pt x="100" y="443"/>
                    <a:pt x="199" y="443"/>
                  </a:cubicBezTo>
                  <a:cubicBezTo>
                    <a:pt x="299" y="443"/>
                    <a:pt x="399" y="376"/>
                    <a:pt x="399" y="242"/>
                  </a:cubicBezTo>
                  <a:lnTo>
                    <a:pt x="399" y="202"/>
                  </a:lnTo>
                  <a:cubicBezTo>
                    <a:pt x="399" y="68"/>
                    <a:pt x="299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3" name="Google Shape;8803;p30"/>
            <p:cNvSpPr/>
            <p:nvPr/>
          </p:nvSpPr>
          <p:spPr>
            <a:xfrm>
              <a:off x="1469570" y="2283646"/>
              <a:ext cx="62607" cy="30307"/>
            </a:xfrm>
            <a:custGeom>
              <a:rect b="b" l="l" r="r" t="t"/>
              <a:pathLst>
                <a:path extrusionOk="0" h="1156" w="2388">
                  <a:moveTo>
                    <a:pt x="1905" y="399"/>
                  </a:moveTo>
                  <a:cubicBezTo>
                    <a:pt x="1952" y="399"/>
                    <a:pt x="1985" y="435"/>
                    <a:pt x="1985" y="482"/>
                  </a:cubicBezTo>
                  <a:lnTo>
                    <a:pt x="1985" y="678"/>
                  </a:lnTo>
                  <a:cubicBezTo>
                    <a:pt x="1985" y="721"/>
                    <a:pt x="1952" y="757"/>
                    <a:pt x="1905" y="757"/>
                  </a:cubicBezTo>
                  <a:lnTo>
                    <a:pt x="482" y="757"/>
                  </a:lnTo>
                  <a:cubicBezTo>
                    <a:pt x="439" y="757"/>
                    <a:pt x="402" y="721"/>
                    <a:pt x="402" y="678"/>
                  </a:cubicBezTo>
                  <a:lnTo>
                    <a:pt x="402" y="482"/>
                  </a:lnTo>
                  <a:cubicBezTo>
                    <a:pt x="402" y="435"/>
                    <a:pt x="439" y="399"/>
                    <a:pt x="482" y="399"/>
                  </a:cubicBezTo>
                  <a:close/>
                  <a:moveTo>
                    <a:pt x="482" y="0"/>
                  </a:moveTo>
                  <a:cubicBezTo>
                    <a:pt x="218" y="0"/>
                    <a:pt x="0" y="214"/>
                    <a:pt x="0" y="482"/>
                  </a:cubicBezTo>
                  <a:lnTo>
                    <a:pt x="0" y="678"/>
                  </a:lnTo>
                  <a:cubicBezTo>
                    <a:pt x="0" y="942"/>
                    <a:pt x="218" y="1156"/>
                    <a:pt x="482" y="1156"/>
                  </a:cubicBezTo>
                  <a:lnTo>
                    <a:pt x="1905" y="1156"/>
                  </a:lnTo>
                  <a:cubicBezTo>
                    <a:pt x="2173" y="1156"/>
                    <a:pt x="2387" y="942"/>
                    <a:pt x="2387" y="678"/>
                  </a:cubicBezTo>
                  <a:lnTo>
                    <a:pt x="2387" y="482"/>
                  </a:lnTo>
                  <a:cubicBezTo>
                    <a:pt x="2387" y="214"/>
                    <a:pt x="2173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4" name="Google Shape;8804;p30"/>
            <p:cNvSpPr/>
            <p:nvPr/>
          </p:nvSpPr>
          <p:spPr>
            <a:xfrm>
              <a:off x="1420464" y="2119577"/>
              <a:ext cx="23596" cy="36101"/>
            </a:xfrm>
            <a:custGeom>
              <a:rect b="b" l="l" r="r" t="t"/>
              <a:pathLst>
                <a:path extrusionOk="0" h="1377" w="900">
                  <a:moveTo>
                    <a:pt x="202" y="1"/>
                  </a:moveTo>
                  <a:cubicBezTo>
                    <a:pt x="101" y="1"/>
                    <a:pt x="1" y="67"/>
                    <a:pt x="1" y="199"/>
                  </a:cubicBezTo>
                  <a:lnTo>
                    <a:pt x="1" y="1173"/>
                  </a:lnTo>
                  <a:cubicBezTo>
                    <a:pt x="1" y="1286"/>
                    <a:pt x="92" y="1376"/>
                    <a:pt x="200" y="1376"/>
                  </a:cubicBezTo>
                  <a:lnTo>
                    <a:pt x="635" y="1376"/>
                  </a:lnTo>
                  <a:cubicBezTo>
                    <a:pt x="899" y="1376"/>
                    <a:pt x="899" y="974"/>
                    <a:pt x="635" y="974"/>
                  </a:cubicBezTo>
                  <a:lnTo>
                    <a:pt x="403" y="974"/>
                  </a:lnTo>
                  <a:lnTo>
                    <a:pt x="403" y="199"/>
                  </a:lnTo>
                  <a:cubicBezTo>
                    <a:pt x="403" y="67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05" name="Google Shape;8805;p30"/>
          <p:cNvGrpSpPr/>
          <p:nvPr/>
        </p:nvGrpSpPr>
        <p:grpSpPr>
          <a:xfrm>
            <a:off x="3985322" y="3188153"/>
            <a:ext cx="358682" cy="346386"/>
            <a:chOff x="3985322" y="3387403"/>
            <a:chExt cx="358682" cy="346386"/>
          </a:xfrm>
        </p:grpSpPr>
        <p:sp>
          <p:nvSpPr>
            <p:cNvPr id="8806" name="Google Shape;8806;p30"/>
            <p:cNvSpPr/>
            <p:nvPr/>
          </p:nvSpPr>
          <p:spPr>
            <a:xfrm>
              <a:off x="4049319" y="3512906"/>
              <a:ext cx="33270" cy="33244"/>
            </a:xfrm>
            <a:custGeom>
              <a:rect b="b" l="l" r="r" t="t"/>
              <a:pathLst>
                <a:path extrusionOk="0" h="1268" w="1269">
                  <a:moveTo>
                    <a:pt x="635" y="0"/>
                  </a:moveTo>
                  <a:cubicBezTo>
                    <a:pt x="283" y="0"/>
                    <a:pt x="1" y="286"/>
                    <a:pt x="1" y="634"/>
                  </a:cubicBezTo>
                  <a:cubicBezTo>
                    <a:pt x="1" y="985"/>
                    <a:pt x="283" y="1268"/>
                    <a:pt x="635" y="1268"/>
                  </a:cubicBezTo>
                  <a:cubicBezTo>
                    <a:pt x="986" y="1268"/>
                    <a:pt x="1268" y="985"/>
                    <a:pt x="1268" y="634"/>
                  </a:cubicBezTo>
                  <a:cubicBezTo>
                    <a:pt x="1268" y="286"/>
                    <a:pt x="986" y="0"/>
                    <a:pt x="635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7" name="Google Shape;8807;p30"/>
            <p:cNvSpPr/>
            <p:nvPr/>
          </p:nvSpPr>
          <p:spPr>
            <a:xfrm>
              <a:off x="4156444" y="3512906"/>
              <a:ext cx="33244" cy="33244"/>
            </a:xfrm>
            <a:custGeom>
              <a:rect b="b" l="l" r="r" t="t"/>
              <a:pathLst>
                <a:path extrusionOk="0" h="1268" w="1268">
                  <a:moveTo>
                    <a:pt x="634" y="0"/>
                  </a:moveTo>
                  <a:cubicBezTo>
                    <a:pt x="283" y="0"/>
                    <a:pt x="0" y="286"/>
                    <a:pt x="0" y="634"/>
                  </a:cubicBezTo>
                  <a:cubicBezTo>
                    <a:pt x="0" y="985"/>
                    <a:pt x="283" y="1268"/>
                    <a:pt x="634" y="1268"/>
                  </a:cubicBezTo>
                  <a:cubicBezTo>
                    <a:pt x="985" y="1268"/>
                    <a:pt x="1268" y="985"/>
                    <a:pt x="1268" y="634"/>
                  </a:cubicBezTo>
                  <a:cubicBezTo>
                    <a:pt x="1268" y="286"/>
                    <a:pt x="985" y="0"/>
                    <a:pt x="634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8" name="Google Shape;8808;p30"/>
            <p:cNvSpPr/>
            <p:nvPr/>
          </p:nvSpPr>
          <p:spPr>
            <a:xfrm>
              <a:off x="4199152" y="3392620"/>
              <a:ext cx="143593" cy="149728"/>
            </a:xfrm>
            <a:custGeom>
              <a:rect b="b" l="l" r="r" t="t"/>
              <a:pathLst>
                <a:path extrusionOk="0" h="5711" w="5477">
                  <a:moveTo>
                    <a:pt x="2754" y="1"/>
                  </a:moveTo>
                  <a:cubicBezTo>
                    <a:pt x="2719" y="1"/>
                    <a:pt x="2684" y="1"/>
                    <a:pt x="2648" y="3"/>
                  </a:cubicBezTo>
                  <a:cubicBezTo>
                    <a:pt x="1678" y="43"/>
                    <a:pt x="809" y="622"/>
                    <a:pt x="407" y="1506"/>
                  </a:cubicBezTo>
                  <a:cubicBezTo>
                    <a:pt x="1" y="2390"/>
                    <a:pt x="128" y="3425"/>
                    <a:pt x="729" y="4186"/>
                  </a:cubicBezTo>
                  <a:lnTo>
                    <a:pt x="660" y="5711"/>
                  </a:lnTo>
                  <a:lnTo>
                    <a:pt x="2044" y="5066"/>
                  </a:lnTo>
                  <a:cubicBezTo>
                    <a:pt x="2277" y="5132"/>
                    <a:pt x="2514" y="5164"/>
                    <a:pt x="2748" y="5164"/>
                  </a:cubicBezTo>
                  <a:cubicBezTo>
                    <a:pt x="3594" y="5164"/>
                    <a:pt x="4406" y="4748"/>
                    <a:pt x="4894" y="4019"/>
                  </a:cubicBezTo>
                  <a:cubicBezTo>
                    <a:pt x="5437" y="3212"/>
                    <a:pt x="5477" y="2169"/>
                    <a:pt x="5003" y="1321"/>
                  </a:cubicBezTo>
                  <a:cubicBezTo>
                    <a:pt x="4545" y="505"/>
                    <a:pt x="3685" y="1"/>
                    <a:pt x="2754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9" name="Google Shape;8809;p30"/>
            <p:cNvSpPr/>
            <p:nvPr/>
          </p:nvSpPr>
          <p:spPr>
            <a:xfrm>
              <a:off x="4094230" y="3561802"/>
              <a:ext cx="50547" cy="91080"/>
            </a:xfrm>
            <a:custGeom>
              <a:rect b="b" l="l" r="r" t="t"/>
              <a:pathLst>
                <a:path extrusionOk="0" h="3474" w="1928">
                  <a:moveTo>
                    <a:pt x="1" y="0"/>
                  </a:moveTo>
                  <a:lnTo>
                    <a:pt x="1" y="2644"/>
                  </a:lnTo>
                  <a:lnTo>
                    <a:pt x="964" y="3473"/>
                  </a:lnTo>
                  <a:lnTo>
                    <a:pt x="968" y="3473"/>
                  </a:lnTo>
                  <a:lnTo>
                    <a:pt x="1928" y="2644"/>
                  </a:lnTo>
                  <a:lnTo>
                    <a:pt x="1928" y="0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0" name="Google Shape;8810;p30"/>
            <p:cNvSpPr/>
            <p:nvPr/>
          </p:nvSpPr>
          <p:spPr>
            <a:xfrm>
              <a:off x="3990645" y="3618379"/>
              <a:ext cx="257718" cy="110166"/>
            </a:xfrm>
            <a:custGeom>
              <a:rect b="b" l="l" r="r" t="t"/>
              <a:pathLst>
                <a:path extrusionOk="0" h="4202" w="9830">
                  <a:moveTo>
                    <a:pt x="3952" y="1"/>
                  </a:moveTo>
                  <a:lnTo>
                    <a:pt x="1761" y="703"/>
                  </a:lnTo>
                  <a:cubicBezTo>
                    <a:pt x="714" y="1037"/>
                    <a:pt x="1" y="2014"/>
                    <a:pt x="1" y="3115"/>
                  </a:cubicBezTo>
                  <a:lnTo>
                    <a:pt x="1" y="4202"/>
                  </a:lnTo>
                  <a:lnTo>
                    <a:pt x="9830" y="4202"/>
                  </a:lnTo>
                  <a:lnTo>
                    <a:pt x="9830" y="3115"/>
                  </a:lnTo>
                  <a:cubicBezTo>
                    <a:pt x="9830" y="2014"/>
                    <a:pt x="9120" y="1037"/>
                    <a:pt x="8070" y="703"/>
                  </a:cubicBezTo>
                  <a:lnTo>
                    <a:pt x="5879" y="1"/>
                  </a:lnTo>
                  <a:lnTo>
                    <a:pt x="4915" y="674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1" name="Google Shape;8811;p30"/>
            <p:cNvSpPr/>
            <p:nvPr/>
          </p:nvSpPr>
          <p:spPr>
            <a:xfrm>
              <a:off x="4065941" y="3443115"/>
              <a:ext cx="107125" cy="147185"/>
            </a:xfrm>
            <a:custGeom>
              <a:rect b="b" l="l" r="r" t="t"/>
              <a:pathLst>
                <a:path extrusionOk="0" h="5614" w="4086">
                  <a:moveTo>
                    <a:pt x="1594" y="0"/>
                  </a:moveTo>
                  <a:cubicBezTo>
                    <a:pt x="1533" y="0"/>
                    <a:pt x="1471" y="4"/>
                    <a:pt x="1410" y="11"/>
                  </a:cubicBezTo>
                  <a:cubicBezTo>
                    <a:pt x="606" y="105"/>
                    <a:pt x="1" y="782"/>
                    <a:pt x="1" y="1594"/>
                  </a:cubicBezTo>
                  <a:lnTo>
                    <a:pt x="1" y="3220"/>
                  </a:lnTo>
                  <a:cubicBezTo>
                    <a:pt x="1" y="4067"/>
                    <a:pt x="450" y="4853"/>
                    <a:pt x="1185" y="5288"/>
                  </a:cubicBezTo>
                  <a:lnTo>
                    <a:pt x="1482" y="5462"/>
                  </a:lnTo>
                  <a:cubicBezTo>
                    <a:pt x="1656" y="5563"/>
                    <a:pt x="1850" y="5614"/>
                    <a:pt x="2043" y="5614"/>
                  </a:cubicBezTo>
                  <a:cubicBezTo>
                    <a:pt x="2236" y="5614"/>
                    <a:pt x="2429" y="5563"/>
                    <a:pt x="2601" y="5462"/>
                  </a:cubicBezTo>
                  <a:lnTo>
                    <a:pt x="2905" y="5284"/>
                  </a:lnTo>
                  <a:cubicBezTo>
                    <a:pt x="3637" y="4853"/>
                    <a:pt x="4086" y="4067"/>
                    <a:pt x="4086" y="3216"/>
                  </a:cubicBezTo>
                  <a:lnTo>
                    <a:pt x="4086" y="1594"/>
                  </a:lnTo>
                  <a:cubicBezTo>
                    <a:pt x="4086" y="714"/>
                    <a:pt x="3372" y="0"/>
                    <a:pt x="249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2" name="Google Shape;8812;p30"/>
            <p:cNvSpPr/>
            <p:nvPr/>
          </p:nvSpPr>
          <p:spPr>
            <a:xfrm>
              <a:off x="4065941" y="3443377"/>
              <a:ext cx="36967" cy="48371"/>
            </a:xfrm>
            <a:custGeom>
              <a:rect b="b" l="l" r="r" t="t"/>
              <a:pathLst>
                <a:path extrusionOk="0" h="1845" w="1410">
                  <a:moveTo>
                    <a:pt x="1410" y="1"/>
                  </a:moveTo>
                  <a:cubicBezTo>
                    <a:pt x="606" y="95"/>
                    <a:pt x="1" y="776"/>
                    <a:pt x="1" y="1584"/>
                  </a:cubicBezTo>
                  <a:lnTo>
                    <a:pt x="1" y="1844"/>
                  </a:lnTo>
                  <a:cubicBezTo>
                    <a:pt x="1" y="1844"/>
                    <a:pt x="1033" y="1529"/>
                    <a:pt x="1410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3" name="Google Shape;8813;p30"/>
            <p:cNvSpPr/>
            <p:nvPr/>
          </p:nvSpPr>
          <p:spPr>
            <a:xfrm>
              <a:off x="4102882" y="3443115"/>
              <a:ext cx="70184" cy="69791"/>
            </a:xfrm>
            <a:custGeom>
              <a:rect b="b" l="l" r="r" t="t"/>
              <a:pathLst>
                <a:path extrusionOk="0" h="2662" w="2677">
                  <a:moveTo>
                    <a:pt x="185" y="0"/>
                  </a:moveTo>
                  <a:cubicBezTo>
                    <a:pt x="124" y="0"/>
                    <a:pt x="62" y="4"/>
                    <a:pt x="1" y="11"/>
                  </a:cubicBezTo>
                  <a:cubicBezTo>
                    <a:pt x="1" y="11"/>
                    <a:pt x="279" y="2662"/>
                    <a:pt x="2677" y="2662"/>
                  </a:cubicBezTo>
                  <a:lnTo>
                    <a:pt x="2677" y="1594"/>
                  </a:lnTo>
                  <a:cubicBezTo>
                    <a:pt x="2677" y="714"/>
                    <a:pt x="1963" y="0"/>
                    <a:pt x="108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4" name="Google Shape;8814;p30"/>
            <p:cNvSpPr/>
            <p:nvPr/>
          </p:nvSpPr>
          <p:spPr>
            <a:xfrm>
              <a:off x="4101545" y="3636129"/>
              <a:ext cx="36023" cy="92417"/>
            </a:xfrm>
            <a:custGeom>
              <a:rect b="b" l="l" r="r" t="t"/>
              <a:pathLst>
                <a:path extrusionOk="0" h="3525" w="1374">
                  <a:moveTo>
                    <a:pt x="1" y="1"/>
                  </a:moveTo>
                  <a:lnTo>
                    <a:pt x="1" y="830"/>
                  </a:lnTo>
                  <a:lnTo>
                    <a:pt x="222" y="1424"/>
                  </a:lnTo>
                  <a:lnTo>
                    <a:pt x="1" y="3525"/>
                  </a:lnTo>
                  <a:lnTo>
                    <a:pt x="1373" y="3525"/>
                  </a:lnTo>
                  <a:lnTo>
                    <a:pt x="1153" y="1424"/>
                  </a:lnTo>
                  <a:lnTo>
                    <a:pt x="1373" y="830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5" name="Google Shape;8815;p30"/>
            <p:cNvSpPr/>
            <p:nvPr/>
          </p:nvSpPr>
          <p:spPr>
            <a:xfrm>
              <a:off x="4094230" y="3618379"/>
              <a:ext cx="25379" cy="47690"/>
            </a:xfrm>
            <a:custGeom>
              <a:rect b="b" l="l" r="r" t="t"/>
              <a:pathLst>
                <a:path extrusionOk="0" h="1819" w="968">
                  <a:moveTo>
                    <a:pt x="1" y="1"/>
                  </a:moveTo>
                  <a:lnTo>
                    <a:pt x="1" y="1819"/>
                  </a:lnTo>
                  <a:lnTo>
                    <a:pt x="968" y="6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6" name="Google Shape;8816;p30"/>
            <p:cNvSpPr/>
            <p:nvPr/>
          </p:nvSpPr>
          <p:spPr>
            <a:xfrm>
              <a:off x="4119504" y="3618379"/>
              <a:ext cx="25274" cy="47690"/>
            </a:xfrm>
            <a:custGeom>
              <a:rect b="b" l="l" r="r" t="t"/>
              <a:pathLst>
                <a:path extrusionOk="0" h="1819" w="964">
                  <a:moveTo>
                    <a:pt x="964" y="1"/>
                  </a:moveTo>
                  <a:lnTo>
                    <a:pt x="0" y="678"/>
                  </a:lnTo>
                  <a:lnTo>
                    <a:pt x="964" y="181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7" name="Google Shape;8817;p30"/>
            <p:cNvSpPr/>
            <p:nvPr/>
          </p:nvSpPr>
          <p:spPr>
            <a:xfrm>
              <a:off x="3990645" y="3618379"/>
              <a:ext cx="103612" cy="110166"/>
            </a:xfrm>
            <a:custGeom>
              <a:rect b="b" l="l" r="r" t="t"/>
              <a:pathLst>
                <a:path extrusionOk="0" h="4202" w="3952">
                  <a:moveTo>
                    <a:pt x="3952" y="1"/>
                  </a:moveTo>
                  <a:lnTo>
                    <a:pt x="2500" y="464"/>
                  </a:lnTo>
                  <a:lnTo>
                    <a:pt x="1761" y="703"/>
                  </a:lnTo>
                  <a:cubicBezTo>
                    <a:pt x="714" y="1037"/>
                    <a:pt x="1" y="2014"/>
                    <a:pt x="1" y="3115"/>
                  </a:cubicBezTo>
                  <a:lnTo>
                    <a:pt x="1" y="4202"/>
                  </a:lnTo>
                  <a:lnTo>
                    <a:pt x="3952" y="4202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8" name="Google Shape;8818;p30"/>
            <p:cNvSpPr/>
            <p:nvPr/>
          </p:nvSpPr>
          <p:spPr>
            <a:xfrm>
              <a:off x="3990645" y="3630544"/>
              <a:ext cx="65544" cy="98001"/>
            </a:xfrm>
            <a:custGeom>
              <a:rect b="b" l="l" r="r" t="t"/>
              <a:pathLst>
                <a:path extrusionOk="0" h="3738" w="2500">
                  <a:moveTo>
                    <a:pt x="2500" y="0"/>
                  </a:moveTo>
                  <a:lnTo>
                    <a:pt x="1761" y="239"/>
                  </a:lnTo>
                  <a:cubicBezTo>
                    <a:pt x="714" y="576"/>
                    <a:pt x="1" y="1550"/>
                    <a:pt x="1" y="2651"/>
                  </a:cubicBezTo>
                  <a:lnTo>
                    <a:pt x="1" y="3738"/>
                  </a:lnTo>
                  <a:lnTo>
                    <a:pt x="580" y="3738"/>
                  </a:lnTo>
                  <a:lnTo>
                    <a:pt x="580" y="2651"/>
                  </a:lnTo>
                  <a:cubicBezTo>
                    <a:pt x="580" y="1550"/>
                    <a:pt x="1127" y="576"/>
                    <a:pt x="1931" y="239"/>
                  </a:cubicBezTo>
                  <a:lnTo>
                    <a:pt x="2500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9" name="Google Shape;8819;p30"/>
            <p:cNvSpPr/>
            <p:nvPr/>
          </p:nvSpPr>
          <p:spPr>
            <a:xfrm>
              <a:off x="4144751" y="3618379"/>
              <a:ext cx="103612" cy="110166"/>
            </a:xfrm>
            <a:custGeom>
              <a:rect b="b" l="l" r="r" t="t"/>
              <a:pathLst>
                <a:path extrusionOk="0" h="4202" w="3952">
                  <a:moveTo>
                    <a:pt x="1" y="1"/>
                  </a:moveTo>
                  <a:lnTo>
                    <a:pt x="1" y="4202"/>
                  </a:lnTo>
                  <a:lnTo>
                    <a:pt x="3952" y="4202"/>
                  </a:lnTo>
                  <a:lnTo>
                    <a:pt x="3952" y="3115"/>
                  </a:lnTo>
                  <a:cubicBezTo>
                    <a:pt x="3952" y="2014"/>
                    <a:pt x="3239" y="1040"/>
                    <a:pt x="2192" y="703"/>
                  </a:cubicBezTo>
                  <a:lnTo>
                    <a:pt x="1453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0" name="Google Shape;8820;p30"/>
            <p:cNvSpPr/>
            <p:nvPr/>
          </p:nvSpPr>
          <p:spPr>
            <a:xfrm>
              <a:off x="4182845" y="3630544"/>
              <a:ext cx="65518" cy="98001"/>
            </a:xfrm>
            <a:custGeom>
              <a:rect b="b" l="l" r="r" t="t"/>
              <a:pathLst>
                <a:path extrusionOk="0" h="3738" w="2499">
                  <a:moveTo>
                    <a:pt x="0" y="0"/>
                  </a:moveTo>
                  <a:lnTo>
                    <a:pt x="569" y="239"/>
                  </a:lnTo>
                  <a:cubicBezTo>
                    <a:pt x="1373" y="573"/>
                    <a:pt x="1920" y="1550"/>
                    <a:pt x="1920" y="2651"/>
                  </a:cubicBezTo>
                  <a:lnTo>
                    <a:pt x="1920" y="3738"/>
                  </a:lnTo>
                  <a:lnTo>
                    <a:pt x="2499" y="3738"/>
                  </a:lnTo>
                  <a:lnTo>
                    <a:pt x="2499" y="2651"/>
                  </a:lnTo>
                  <a:cubicBezTo>
                    <a:pt x="2499" y="1550"/>
                    <a:pt x="1789" y="573"/>
                    <a:pt x="739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1" name="Google Shape;8821;p30"/>
            <p:cNvSpPr/>
            <p:nvPr/>
          </p:nvSpPr>
          <p:spPr>
            <a:xfrm>
              <a:off x="4184838" y="3387403"/>
              <a:ext cx="159166" cy="160110"/>
            </a:xfrm>
            <a:custGeom>
              <a:rect b="b" l="l" r="r" t="t"/>
              <a:pathLst>
                <a:path extrusionOk="0" h="6107" w="6071">
                  <a:moveTo>
                    <a:pt x="3295" y="0"/>
                  </a:moveTo>
                  <a:cubicBezTo>
                    <a:pt x="2920" y="0"/>
                    <a:pt x="2536" y="77"/>
                    <a:pt x="2166" y="242"/>
                  </a:cubicBezTo>
                  <a:cubicBezTo>
                    <a:pt x="536" y="970"/>
                    <a:pt x="0" y="3020"/>
                    <a:pt x="1072" y="4450"/>
                  </a:cubicBezTo>
                  <a:lnTo>
                    <a:pt x="1007" y="5899"/>
                  </a:lnTo>
                  <a:cubicBezTo>
                    <a:pt x="1001" y="6017"/>
                    <a:pt x="1098" y="6107"/>
                    <a:pt x="1205" y="6107"/>
                  </a:cubicBezTo>
                  <a:cubicBezTo>
                    <a:pt x="1233" y="6107"/>
                    <a:pt x="1262" y="6101"/>
                    <a:pt x="1289" y="6087"/>
                  </a:cubicBezTo>
                  <a:lnTo>
                    <a:pt x="2604" y="5472"/>
                  </a:lnTo>
                  <a:cubicBezTo>
                    <a:pt x="2838" y="5531"/>
                    <a:pt x="3071" y="5560"/>
                    <a:pt x="3300" y="5560"/>
                  </a:cubicBezTo>
                  <a:cubicBezTo>
                    <a:pt x="4676" y="5560"/>
                    <a:pt x="5895" y="4530"/>
                    <a:pt x="6059" y="3092"/>
                  </a:cubicBezTo>
                  <a:cubicBezTo>
                    <a:pt x="6070" y="2983"/>
                    <a:pt x="5990" y="2889"/>
                    <a:pt x="5882" y="2875"/>
                  </a:cubicBezTo>
                  <a:cubicBezTo>
                    <a:pt x="5875" y="2874"/>
                    <a:pt x="5868" y="2874"/>
                    <a:pt x="5861" y="2874"/>
                  </a:cubicBezTo>
                  <a:cubicBezTo>
                    <a:pt x="5761" y="2874"/>
                    <a:pt x="5674" y="2947"/>
                    <a:pt x="5661" y="3052"/>
                  </a:cubicBezTo>
                  <a:cubicBezTo>
                    <a:pt x="5520" y="4286"/>
                    <a:pt x="4471" y="5165"/>
                    <a:pt x="3297" y="5165"/>
                  </a:cubicBezTo>
                  <a:cubicBezTo>
                    <a:pt x="3082" y="5165"/>
                    <a:pt x="2863" y="5135"/>
                    <a:pt x="2644" y="5073"/>
                  </a:cubicBezTo>
                  <a:cubicBezTo>
                    <a:pt x="2625" y="5067"/>
                    <a:pt x="2606" y="5064"/>
                    <a:pt x="2586" y="5064"/>
                  </a:cubicBezTo>
                  <a:cubicBezTo>
                    <a:pt x="2557" y="5064"/>
                    <a:pt x="2529" y="5071"/>
                    <a:pt x="2503" y="5084"/>
                  </a:cubicBezTo>
                  <a:lnTo>
                    <a:pt x="1423" y="5587"/>
                  </a:lnTo>
                  <a:lnTo>
                    <a:pt x="1478" y="4396"/>
                  </a:lnTo>
                  <a:cubicBezTo>
                    <a:pt x="1478" y="4345"/>
                    <a:pt x="1463" y="4298"/>
                    <a:pt x="1431" y="4262"/>
                  </a:cubicBezTo>
                  <a:cubicBezTo>
                    <a:pt x="475" y="3052"/>
                    <a:pt x="902" y="1270"/>
                    <a:pt x="2300" y="626"/>
                  </a:cubicBezTo>
                  <a:cubicBezTo>
                    <a:pt x="2626" y="474"/>
                    <a:pt x="2966" y="404"/>
                    <a:pt x="3298" y="404"/>
                  </a:cubicBezTo>
                  <a:cubicBezTo>
                    <a:pt x="4388" y="404"/>
                    <a:pt x="5401" y="1163"/>
                    <a:pt x="5628" y="2321"/>
                  </a:cubicBezTo>
                  <a:cubicBezTo>
                    <a:pt x="5653" y="2431"/>
                    <a:pt x="5737" y="2480"/>
                    <a:pt x="5822" y="2480"/>
                  </a:cubicBezTo>
                  <a:cubicBezTo>
                    <a:pt x="5936" y="2480"/>
                    <a:pt x="6050" y="2392"/>
                    <a:pt x="6023" y="2245"/>
                  </a:cubicBezTo>
                  <a:cubicBezTo>
                    <a:pt x="5757" y="890"/>
                    <a:pt x="4572" y="0"/>
                    <a:pt x="3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2" name="Google Shape;8822;p30"/>
            <p:cNvSpPr/>
            <p:nvPr/>
          </p:nvSpPr>
          <p:spPr>
            <a:xfrm>
              <a:off x="4108020" y="3511491"/>
              <a:ext cx="23753" cy="36180"/>
            </a:xfrm>
            <a:custGeom>
              <a:rect b="b" l="l" r="r" t="t"/>
              <a:pathLst>
                <a:path extrusionOk="0" h="1380" w="906">
                  <a:moveTo>
                    <a:pt x="203" y="1"/>
                  </a:moveTo>
                  <a:cubicBezTo>
                    <a:pt x="103" y="1"/>
                    <a:pt x="4" y="67"/>
                    <a:pt x="4" y="199"/>
                  </a:cubicBezTo>
                  <a:lnTo>
                    <a:pt x="4" y="1180"/>
                  </a:lnTo>
                  <a:cubicBezTo>
                    <a:pt x="0" y="1293"/>
                    <a:pt x="91" y="1380"/>
                    <a:pt x="203" y="1380"/>
                  </a:cubicBezTo>
                  <a:lnTo>
                    <a:pt x="638" y="1380"/>
                  </a:lnTo>
                  <a:cubicBezTo>
                    <a:pt x="906" y="1380"/>
                    <a:pt x="906" y="981"/>
                    <a:pt x="638" y="981"/>
                  </a:cubicBezTo>
                  <a:lnTo>
                    <a:pt x="402" y="981"/>
                  </a:lnTo>
                  <a:lnTo>
                    <a:pt x="402" y="199"/>
                  </a:lnTo>
                  <a:cubicBezTo>
                    <a:pt x="402" y="67"/>
                    <a:pt x="303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3" name="Google Shape;8823;p30"/>
            <p:cNvSpPr/>
            <p:nvPr/>
          </p:nvSpPr>
          <p:spPr>
            <a:xfrm>
              <a:off x="3985322" y="3437793"/>
              <a:ext cx="268284" cy="295996"/>
            </a:xfrm>
            <a:custGeom>
              <a:rect b="b" l="l" r="r" t="t"/>
              <a:pathLst>
                <a:path extrusionOk="0" h="11290" w="10233">
                  <a:moveTo>
                    <a:pt x="4195" y="486"/>
                  </a:moveTo>
                  <a:lnTo>
                    <a:pt x="4195" y="486"/>
                  </a:lnTo>
                  <a:cubicBezTo>
                    <a:pt x="3941" y="1206"/>
                    <a:pt x="3539" y="1565"/>
                    <a:pt x="3278" y="1731"/>
                  </a:cubicBezTo>
                  <a:cubicBezTo>
                    <a:pt x="3304" y="1170"/>
                    <a:pt x="3662" y="677"/>
                    <a:pt x="4195" y="486"/>
                  </a:cubicBezTo>
                  <a:close/>
                  <a:moveTo>
                    <a:pt x="5567" y="402"/>
                  </a:moveTo>
                  <a:cubicBezTo>
                    <a:pt x="6339" y="402"/>
                    <a:pt x="6962" y="1025"/>
                    <a:pt x="6962" y="1797"/>
                  </a:cubicBezTo>
                  <a:lnTo>
                    <a:pt x="6962" y="2655"/>
                  </a:lnTo>
                  <a:cubicBezTo>
                    <a:pt x="5310" y="2539"/>
                    <a:pt x="4839" y="1000"/>
                    <a:pt x="4720" y="402"/>
                  </a:cubicBezTo>
                  <a:close/>
                  <a:moveTo>
                    <a:pt x="2873" y="3115"/>
                  </a:moveTo>
                  <a:lnTo>
                    <a:pt x="2873" y="3423"/>
                  </a:lnTo>
                  <a:cubicBezTo>
                    <a:pt x="2873" y="3586"/>
                    <a:pt x="2891" y="3745"/>
                    <a:pt x="2920" y="3904"/>
                  </a:cubicBezTo>
                  <a:cubicBezTo>
                    <a:pt x="2753" y="3839"/>
                    <a:pt x="2641" y="3680"/>
                    <a:pt x="2641" y="3499"/>
                  </a:cubicBezTo>
                  <a:cubicBezTo>
                    <a:pt x="2641" y="3339"/>
                    <a:pt x="2732" y="3191"/>
                    <a:pt x="2873" y="3115"/>
                  </a:cubicBezTo>
                  <a:close/>
                  <a:moveTo>
                    <a:pt x="7360" y="3115"/>
                  </a:moveTo>
                  <a:cubicBezTo>
                    <a:pt x="7505" y="3187"/>
                    <a:pt x="7596" y="3339"/>
                    <a:pt x="7596" y="3499"/>
                  </a:cubicBezTo>
                  <a:cubicBezTo>
                    <a:pt x="7596" y="3676"/>
                    <a:pt x="7483" y="3839"/>
                    <a:pt x="7317" y="3904"/>
                  </a:cubicBezTo>
                  <a:cubicBezTo>
                    <a:pt x="7346" y="3745"/>
                    <a:pt x="7360" y="3582"/>
                    <a:pt x="7360" y="3419"/>
                  </a:cubicBezTo>
                  <a:lnTo>
                    <a:pt x="7360" y="3115"/>
                  </a:lnTo>
                  <a:close/>
                  <a:moveTo>
                    <a:pt x="4445" y="935"/>
                  </a:moveTo>
                  <a:cubicBezTo>
                    <a:pt x="4542" y="1246"/>
                    <a:pt x="4680" y="1543"/>
                    <a:pt x="4854" y="1818"/>
                  </a:cubicBezTo>
                  <a:cubicBezTo>
                    <a:pt x="5343" y="2579"/>
                    <a:pt x="6067" y="3006"/>
                    <a:pt x="6958" y="3061"/>
                  </a:cubicBezTo>
                  <a:lnTo>
                    <a:pt x="6958" y="3423"/>
                  </a:lnTo>
                  <a:cubicBezTo>
                    <a:pt x="6958" y="4201"/>
                    <a:pt x="6545" y="4922"/>
                    <a:pt x="5875" y="5317"/>
                  </a:cubicBezTo>
                  <a:lnTo>
                    <a:pt x="5575" y="5494"/>
                  </a:lnTo>
                  <a:cubicBezTo>
                    <a:pt x="5433" y="5578"/>
                    <a:pt x="5275" y="5619"/>
                    <a:pt x="5117" y="5619"/>
                  </a:cubicBezTo>
                  <a:cubicBezTo>
                    <a:pt x="4958" y="5619"/>
                    <a:pt x="4800" y="5578"/>
                    <a:pt x="4658" y="5494"/>
                  </a:cubicBezTo>
                  <a:lnTo>
                    <a:pt x="4358" y="5317"/>
                  </a:lnTo>
                  <a:cubicBezTo>
                    <a:pt x="3688" y="4922"/>
                    <a:pt x="3278" y="4201"/>
                    <a:pt x="3275" y="3423"/>
                  </a:cubicBezTo>
                  <a:lnTo>
                    <a:pt x="3275" y="2869"/>
                  </a:lnTo>
                  <a:lnTo>
                    <a:pt x="3275" y="2865"/>
                  </a:lnTo>
                  <a:lnTo>
                    <a:pt x="3275" y="2188"/>
                  </a:lnTo>
                  <a:cubicBezTo>
                    <a:pt x="3532" y="2068"/>
                    <a:pt x="4075" y="1731"/>
                    <a:pt x="4445" y="935"/>
                  </a:cubicBezTo>
                  <a:close/>
                  <a:moveTo>
                    <a:pt x="5883" y="5777"/>
                  </a:moveTo>
                  <a:lnTo>
                    <a:pt x="5883" y="6784"/>
                  </a:lnTo>
                  <a:lnTo>
                    <a:pt x="5850" y="6805"/>
                  </a:lnTo>
                  <a:lnTo>
                    <a:pt x="5118" y="7316"/>
                  </a:lnTo>
                  <a:lnTo>
                    <a:pt x="4354" y="6784"/>
                  </a:lnTo>
                  <a:lnTo>
                    <a:pt x="4354" y="5780"/>
                  </a:lnTo>
                  <a:lnTo>
                    <a:pt x="4456" y="5838"/>
                  </a:lnTo>
                  <a:cubicBezTo>
                    <a:pt x="4660" y="5958"/>
                    <a:pt x="4889" y="6018"/>
                    <a:pt x="5118" y="6018"/>
                  </a:cubicBezTo>
                  <a:cubicBezTo>
                    <a:pt x="5347" y="6018"/>
                    <a:pt x="5576" y="5958"/>
                    <a:pt x="5781" y="5838"/>
                  </a:cubicBezTo>
                  <a:lnTo>
                    <a:pt x="5883" y="5777"/>
                  </a:lnTo>
                  <a:close/>
                  <a:moveTo>
                    <a:pt x="4354" y="7273"/>
                  </a:moveTo>
                  <a:lnTo>
                    <a:pt x="4825" y="7602"/>
                  </a:lnTo>
                  <a:lnTo>
                    <a:pt x="4354" y="8156"/>
                  </a:lnTo>
                  <a:lnTo>
                    <a:pt x="4354" y="7374"/>
                  </a:lnTo>
                  <a:lnTo>
                    <a:pt x="4354" y="7273"/>
                  </a:lnTo>
                  <a:close/>
                  <a:moveTo>
                    <a:pt x="5883" y="7273"/>
                  </a:moveTo>
                  <a:lnTo>
                    <a:pt x="5883" y="7374"/>
                  </a:lnTo>
                  <a:lnTo>
                    <a:pt x="5883" y="8156"/>
                  </a:lnTo>
                  <a:lnTo>
                    <a:pt x="5412" y="7602"/>
                  </a:lnTo>
                  <a:lnTo>
                    <a:pt x="5883" y="7273"/>
                  </a:lnTo>
                  <a:close/>
                  <a:moveTo>
                    <a:pt x="5879" y="8772"/>
                  </a:moveTo>
                  <a:lnTo>
                    <a:pt x="5883" y="8779"/>
                  </a:lnTo>
                  <a:lnTo>
                    <a:pt x="5883" y="9891"/>
                  </a:lnTo>
                  <a:lnTo>
                    <a:pt x="5792" y="9011"/>
                  </a:lnTo>
                  <a:lnTo>
                    <a:pt x="5879" y="8772"/>
                  </a:lnTo>
                  <a:close/>
                  <a:moveTo>
                    <a:pt x="4361" y="8772"/>
                  </a:moveTo>
                  <a:lnTo>
                    <a:pt x="4452" y="9011"/>
                  </a:lnTo>
                  <a:lnTo>
                    <a:pt x="4354" y="9920"/>
                  </a:lnTo>
                  <a:lnTo>
                    <a:pt x="4354" y="8779"/>
                  </a:lnTo>
                  <a:lnTo>
                    <a:pt x="4361" y="8772"/>
                  </a:lnTo>
                  <a:close/>
                  <a:moveTo>
                    <a:pt x="5118" y="7877"/>
                  </a:moveTo>
                  <a:lnTo>
                    <a:pt x="5582" y="8424"/>
                  </a:lnTo>
                  <a:lnTo>
                    <a:pt x="5397" y="8917"/>
                  </a:lnTo>
                  <a:cubicBezTo>
                    <a:pt x="5386" y="8946"/>
                    <a:pt x="5383" y="8978"/>
                    <a:pt x="5386" y="9011"/>
                  </a:cubicBezTo>
                  <a:lnTo>
                    <a:pt x="5386" y="9007"/>
                  </a:lnTo>
                  <a:lnTo>
                    <a:pt x="5586" y="10887"/>
                  </a:lnTo>
                  <a:lnTo>
                    <a:pt x="4658" y="10887"/>
                  </a:lnTo>
                  <a:lnTo>
                    <a:pt x="4854" y="9007"/>
                  </a:lnTo>
                  <a:cubicBezTo>
                    <a:pt x="4858" y="8978"/>
                    <a:pt x="4854" y="8946"/>
                    <a:pt x="4843" y="8917"/>
                  </a:cubicBezTo>
                  <a:lnTo>
                    <a:pt x="4658" y="8421"/>
                  </a:lnTo>
                  <a:lnTo>
                    <a:pt x="5118" y="7877"/>
                  </a:lnTo>
                  <a:close/>
                  <a:moveTo>
                    <a:pt x="4669" y="0"/>
                  </a:moveTo>
                  <a:cubicBezTo>
                    <a:pt x="4600" y="0"/>
                    <a:pt x="4528" y="4"/>
                    <a:pt x="4459" y="15"/>
                  </a:cubicBezTo>
                  <a:cubicBezTo>
                    <a:pt x="3557" y="120"/>
                    <a:pt x="2876" y="884"/>
                    <a:pt x="2876" y="1797"/>
                  </a:cubicBezTo>
                  <a:lnTo>
                    <a:pt x="2876" y="2688"/>
                  </a:lnTo>
                  <a:cubicBezTo>
                    <a:pt x="2474" y="2789"/>
                    <a:pt x="2206" y="3169"/>
                    <a:pt x="2246" y="3582"/>
                  </a:cubicBezTo>
                  <a:cubicBezTo>
                    <a:pt x="2290" y="3995"/>
                    <a:pt x="2627" y="4314"/>
                    <a:pt x="3043" y="4332"/>
                  </a:cubicBezTo>
                  <a:cubicBezTo>
                    <a:pt x="3224" y="4813"/>
                    <a:pt x="3539" y="5226"/>
                    <a:pt x="3956" y="5527"/>
                  </a:cubicBezTo>
                  <a:lnTo>
                    <a:pt x="3956" y="6740"/>
                  </a:lnTo>
                  <a:lnTo>
                    <a:pt x="1902" y="7399"/>
                  </a:lnTo>
                  <a:cubicBezTo>
                    <a:pt x="769" y="7758"/>
                    <a:pt x="1" y="8812"/>
                    <a:pt x="1" y="10000"/>
                  </a:cubicBezTo>
                  <a:lnTo>
                    <a:pt x="1" y="11086"/>
                  </a:lnTo>
                  <a:cubicBezTo>
                    <a:pt x="1" y="11199"/>
                    <a:pt x="91" y="11289"/>
                    <a:pt x="204" y="11289"/>
                  </a:cubicBezTo>
                  <a:lnTo>
                    <a:pt x="2163" y="11289"/>
                  </a:lnTo>
                  <a:cubicBezTo>
                    <a:pt x="2431" y="11289"/>
                    <a:pt x="2431" y="10887"/>
                    <a:pt x="2163" y="10887"/>
                  </a:cubicBezTo>
                  <a:lnTo>
                    <a:pt x="403" y="10887"/>
                  </a:lnTo>
                  <a:lnTo>
                    <a:pt x="403" y="10003"/>
                  </a:lnTo>
                  <a:cubicBezTo>
                    <a:pt x="403" y="9782"/>
                    <a:pt x="435" y="9565"/>
                    <a:pt x="493" y="9355"/>
                  </a:cubicBezTo>
                  <a:cubicBezTo>
                    <a:pt x="511" y="9297"/>
                    <a:pt x="530" y="9239"/>
                    <a:pt x="551" y="9181"/>
                  </a:cubicBezTo>
                  <a:cubicBezTo>
                    <a:pt x="573" y="9127"/>
                    <a:pt x="595" y="9069"/>
                    <a:pt x="620" y="9015"/>
                  </a:cubicBezTo>
                  <a:cubicBezTo>
                    <a:pt x="895" y="8424"/>
                    <a:pt x="1406" y="7975"/>
                    <a:pt x="2025" y="7780"/>
                  </a:cubicBezTo>
                  <a:lnTo>
                    <a:pt x="3188" y="7407"/>
                  </a:lnTo>
                  <a:lnTo>
                    <a:pt x="3952" y="7160"/>
                  </a:lnTo>
                  <a:lnTo>
                    <a:pt x="3952" y="10887"/>
                  </a:lnTo>
                  <a:lnTo>
                    <a:pt x="2953" y="10887"/>
                  </a:lnTo>
                  <a:cubicBezTo>
                    <a:pt x="2688" y="10887"/>
                    <a:pt x="2688" y="11289"/>
                    <a:pt x="2953" y="11289"/>
                  </a:cubicBezTo>
                  <a:lnTo>
                    <a:pt x="10033" y="11289"/>
                  </a:lnTo>
                  <a:cubicBezTo>
                    <a:pt x="10145" y="11289"/>
                    <a:pt x="10232" y="11199"/>
                    <a:pt x="10232" y="11086"/>
                  </a:cubicBezTo>
                  <a:lnTo>
                    <a:pt x="10232" y="10000"/>
                  </a:lnTo>
                  <a:cubicBezTo>
                    <a:pt x="10232" y="9323"/>
                    <a:pt x="9982" y="8671"/>
                    <a:pt x="9530" y="8167"/>
                  </a:cubicBezTo>
                  <a:cubicBezTo>
                    <a:pt x="9489" y="8125"/>
                    <a:pt x="9435" y="8103"/>
                    <a:pt x="9381" y="8103"/>
                  </a:cubicBezTo>
                  <a:cubicBezTo>
                    <a:pt x="9333" y="8103"/>
                    <a:pt x="9285" y="8121"/>
                    <a:pt x="9247" y="8156"/>
                  </a:cubicBezTo>
                  <a:cubicBezTo>
                    <a:pt x="9164" y="8229"/>
                    <a:pt x="9157" y="8356"/>
                    <a:pt x="9233" y="8439"/>
                  </a:cubicBezTo>
                  <a:cubicBezTo>
                    <a:pt x="9620" y="8866"/>
                    <a:pt x="9834" y="9424"/>
                    <a:pt x="9834" y="10003"/>
                  </a:cubicBezTo>
                  <a:lnTo>
                    <a:pt x="9834" y="10887"/>
                  </a:lnTo>
                  <a:lnTo>
                    <a:pt x="6285" y="10887"/>
                  </a:lnTo>
                  <a:lnTo>
                    <a:pt x="6285" y="7164"/>
                  </a:lnTo>
                  <a:lnTo>
                    <a:pt x="8211" y="7780"/>
                  </a:lnTo>
                  <a:cubicBezTo>
                    <a:pt x="8367" y="7830"/>
                    <a:pt x="8519" y="7899"/>
                    <a:pt x="8664" y="7979"/>
                  </a:cubicBezTo>
                  <a:cubicBezTo>
                    <a:pt x="8702" y="8002"/>
                    <a:pt x="8739" y="8012"/>
                    <a:pt x="8773" y="8012"/>
                  </a:cubicBezTo>
                  <a:cubicBezTo>
                    <a:pt x="8952" y="8012"/>
                    <a:pt x="9067" y="7740"/>
                    <a:pt x="8863" y="7631"/>
                  </a:cubicBezTo>
                  <a:cubicBezTo>
                    <a:pt x="8693" y="7537"/>
                    <a:pt x="8519" y="7457"/>
                    <a:pt x="8334" y="7399"/>
                  </a:cubicBezTo>
                  <a:lnTo>
                    <a:pt x="6285" y="6740"/>
                  </a:lnTo>
                  <a:lnTo>
                    <a:pt x="6285" y="5531"/>
                  </a:lnTo>
                  <a:cubicBezTo>
                    <a:pt x="6697" y="5230"/>
                    <a:pt x="7016" y="4813"/>
                    <a:pt x="7197" y="4335"/>
                  </a:cubicBezTo>
                  <a:cubicBezTo>
                    <a:pt x="7610" y="4317"/>
                    <a:pt x="7951" y="3999"/>
                    <a:pt x="7990" y="3586"/>
                  </a:cubicBezTo>
                  <a:cubicBezTo>
                    <a:pt x="8034" y="3173"/>
                    <a:pt x="7766" y="2789"/>
                    <a:pt x="7360" y="2691"/>
                  </a:cubicBezTo>
                  <a:lnTo>
                    <a:pt x="7360" y="1797"/>
                  </a:lnTo>
                  <a:cubicBezTo>
                    <a:pt x="7360" y="804"/>
                    <a:pt x="6560" y="4"/>
                    <a:pt x="55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4" name="Google Shape;8824;p30"/>
            <p:cNvSpPr/>
            <p:nvPr/>
          </p:nvSpPr>
          <p:spPr>
            <a:xfrm>
              <a:off x="4250250" y="3417711"/>
              <a:ext cx="43809" cy="63289"/>
            </a:xfrm>
            <a:custGeom>
              <a:rect b="b" l="l" r="r" t="t"/>
              <a:pathLst>
                <a:path extrusionOk="0" h="2414" w="1671">
                  <a:moveTo>
                    <a:pt x="829" y="1"/>
                  </a:moveTo>
                  <a:cubicBezTo>
                    <a:pt x="504" y="1"/>
                    <a:pt x="205" y="191"/>
                    <a:pt x="69" y="495"/>
                  </a:cubicBezTo>
                  <a:cubicBezTo>
                    <a:pt x="1" y="651"/>
                    <a:pt x="130" y="775"/>
                    <a:pt x="260" y="775"/>
                  </a:cubicBezTo>
                  <a:cubicBezTo>
                    <a:pt x="328" y="775"/>
                    <a:pt x="396" y="740"/>
                    <a:pt x="435" y="658"/>
                  </a:cubicBezTo>
                  <a:cubicBezTo>
                    <a:pt x="507" y="488"/>
                    <a:pt x="669" y="395"/>
                    <a:pt x="833" y="395"/>
                  </a:cubicBezTo>
                  <a:cubicBezTo>
                    <a:pt x="949" y="395"/>
                    <a:pt x="1065" y="441"/>
                    <a:pt x="1152" y="538"/>
                  </a:cubicBezTo>
                  <a:cubicBezTo>
                    <a:pt x="1362" y="773"/>
                    <a:pt x="1257" y="1147"/>
                    <a:pt x="957" y="1237"/>
                  </a:cubicBezTo>
                  <a:cubicBezTo>
                    <a:pt x="670" y="1328"/>
                    <a:pt x="489" y="1418"/>
                    <a:pt x="489" y="1599"/>
                  </a:cubicBezTo>
                  <a:lnTo>
                    <a:pt x="489" y="2215"/>
                  </a:lnTo>
                  <a:cubicBezTo>
                    <a:pt x="489" y="2347"/>
                    <a:pt x="590" y="2413"/>
                    <a:pt x="690" y="2413"/>
                  </a:cubicBezTo>
                  <a:cubicBezTo>
                    <a:pt x="791" y="2413"/>
                    <a:pt x="891" y="2347"/>
                    <a:pt x="891" y="2215"/>
                  </a:cubicBezTo>
                  <a:lnTo>
                    <a:pt x="891" y="1690"/>
                  </a:lnTo>
                  <a:cubicBezTo>
                    <a:pt x="953" y="1664"/>
                    <a:pt x="1015" y="1639"/>
                    <a:pt x="1076" y="1621"/>
                  </a:cubicBezTo>
                  <a:cubicBezTo>
                    <a:pt x="1261" y="1563"/>
                    <a:pt x="1420" y="1443"/>
                    <a:pt x="1529" y="1284"/>
                  </a:cubicBezTo>
                  <a:cubicBezTo>
                    <a:pt x="1627" y="1128"/>
                    <a:pt x="1670" y="951"/>
                    <a:pt x="1659" y="770"/>
                  </a:cubicBezTo>
                  <a:cubicBezTo>
                    <a:pt x="1630" y="390"/>
                    <a:pt x="1344" y="78"/>
                    <a:pt x="971" y="13"/>
                  </a:cubicBezTo>
                  <a:cubicBezTo>
                    <a:pt x="923" y="5"/>
                    <a:pt x="876" y="1"/>
                    <a:pt x="8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5" name="Google Shape;8825;p30"/>
            <p:cNvSpPr/>
            <p:nvPr/>
          </p:nvSpPr>
          <p:spPr>
            <a:xfrm>
              <a:off x="4261655" y="3486112"/>
              <a:ext cx="16438" cy="14105"/>
            </a:xfrm>
            <a:custGeom>
              <a:rect b="b" l="l" r="r" t="t"/>
              <a:pathLst>
                <a:path extrusionOk="0" h="538" w="627">
                  <a:moveTo>
                    <a:pt x="268" y="1"/>
                  </a:moveTo>
                  <a:cubicBezTo>
                    <a:pt x="120" y="1"/>
                    <a:pt x="0" y="120"/>
                    <a:pt x="0" y="269"/>
                  </a:cubicBezTo>
                  <a:cubicBezTo>
                    <a:pt x="0" y="430"/>
                    <a:pt x="132" y="537"/>
                    <a:pt x="269" y="537"/>
                  </a:cubicBezTo>
                  <a:cubicBezTo>
                    <a:pt x="335" y="537"/>
                    <a:pt x="402" y="512"/>
                    <a:pt x="456" y="457"/>
                  </a:cubicBezTo>
                  <a:cubicBezTo>
                    <a:pt x="627" y="290"/>
                    <a:pt x="507" y="1"/>
                    <a:pt x="2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26" name="Google Shape;8826;p30"/>
          <p:cNvGrpSpPr/>
          <p:nvPr/>
        </p:nvGrpSpPr>
        <p:grpSpPr>
          <a:xfrm>
            <a:off x="2162341" y="4087361"/>
            <a:ext cx="351341" cy="358262"/>
            <a:chOff x="2162341" y="4286611"/>
            <a:chExt cx="351341" cy="358262"/>
          </a:xfrm>
        </p:grpSpPr>
        <p:sp>
          <p:nvSpPr>
            <p:cNvPr id="8827" name="Google Shape;8827;p30"/>
            <p:cNvSpPr/>
            <p:nvPr/>
          </p:nvSpPr>
          <p:spPr>
            <a:xfrm>
              <a:off x="2168423" y="4380181"/>
              <a:ext cx="266658" cy="259475"/>
            </a:xfrm>
            <a:custGeom>
              <a:rect b="b" l="l" r="r" t="t"/>
              <a:pathLst>
                <a:path extrusionOk="0" h="9897" w="10171">
                  <a:moveTo>
                    <a:pt x="2372" y="1"/>
                  </a:moveTo>
                  <a:lnTo>
                    <a:pt x="1572" y="421"/>
                  </a:lnTo>
                  <a:lnTo>
                    <a:pt x="1355" y="537"/>
                  </a:lnTo>
                  <a:cubicBezTo>
                    <a:pt x="384" y="1044"/>
                    <a:pt x="0" y="2232"/>
                    <a:pt x="486" y="3213"/>
                  </a:cubicBezTo>
                  <a:cubicBezTo>
                    <a:pt x="1130" y="4513"/>
                    <a:pt x="5657" y="9041"/>
                    <a:pt x="6958" y="9685"/>
                  </a:cubicBezTo>
                  <a:cubicBezTo>
                    <a:pt x="7246" y="9829"/>
                    <a:pt x="7552" y="9897"/>
                    <a:pt x="7853" y="9897"/>
                  </a:cubicBezTo>
                  <a:cubicBezTo>
                    <a:pt x="8578" y="9897"/>
                    <a:pt x="9277" y="9503"/>
                    <a:pt x="9638" y="8820"/>
                  </a:cubicBezTo>
                  <a:lnTo>
                    <a:pt x="9750" y="8599"/>
                  </a:lnTo>
                  <a:lnTo>
                    <a:pt x="10170" y="7802"/>
                  </a:lnTo>
                  <a:lnTo>
                    <a:pt x="7863" y="6509"/>
                  </a:lnTo>
                  <a:lnTo>
                    <a:pt x="7657" y="7009"/>
                  </a:lnTo>
                  <a:cubicBezTo>
                    <a:pt x="7504" y="7376"/>
                    <a:pt x="7149" y="7588"/>
                    <a:pt x="6785" y="7588"/>
                  </a:cubicBezTo>
                  <a:cubicBezTo>
                    <a:pt x="6596" y="7588"/>
                    <a:pt x="6405" y="7532"/>
                    <a:pt x="6237" y="7411"/>
                  </a:cubicBezTo>
                  <a:cubicBezTo>
                    <a:pt x="6009" y="7244"/>
                    <a:pt x="2930" y="4162"/>
                    <a:pt x="2764" y="3934"/>
                  </a:cubicBezTo>
                  <a:cubicBezTo>
                    <a:pt x="2409" y="3441"/>
                    <a:pt x="2604" y="2750"/>
                    <a:pt x="3166" y="2518"/>
                  </a:cubicBezTo>
                  <a:lnTo>
                    <a:pt x="3665" y="2311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8" name="Google Shape;8828;p30"/>
            <p:cNvSpPr/>
            <p:nvPr/>
          </p:nvSpPr>
          <p:spPr>
            <a:xfrm>
              <a:off x="2209716" y="4380181"/>
              <a:ext cx="54821" cy="70289"/>
            </a:xfrm>
            <a:custGeom>
              <a:rect b="b" l="l" r="r" t="t"/>
              <a:pathLst>
                <a:path extrusionOk="0" h="2681" w="2091">
                  <a:moveTo>
                    <a:pt x="797" y="1"/>
                  </a:moveTo>
                  <a:lnTo>
                    <a:pt x="1" y="421"/>
                  </a:lnTo>
                  <a:lnTo>
                    <a:pt x="1330" y="2681"/>
                  </a:lnTo>
                  <a:cubicBezTo>
                    <a:pt x="1406" y="2608"/>
                    <a:pt x="1496" y="2554"/>
                    <a:pt x="1591" y="2514"/>
                  </a:cubicBezTo>
                  <a:lnTo>
                    <a:pt x="2090" y="2308"/>
                  </a:lnTo>
                  <a:lnTo>
                    <a:pt x="797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9" name="Google Shape;8829;p30"/>
            <p:cNvSpPr/>
            <p:nvPr/>
          </p:nvSpPr>
          <p:spPr>
            <a:xfrm>
              <a:off x="2364871" y="4550805"/>
              <a:ext cx="70210" cy="54821"/>
            </a:xfrm>
            <a:custGeom>
              <a:rect b="b" l="l" r="r" t="t"/>
              <a:pathLst>
                <a:path extrusionOk="0" h="2091" w="2678">
                  <a:moveTo>
                    <a:pt x="370" y="1"/>
                  </a:moveTo>
                  <a:lnTo>
                    <a:pt x="164" y="497"/>
                  </a:lnTo>
                  <a:cubicBezTo>
                    <a:pt x="124" y="595"/>
                    <a:pt x="69" y="682"/>
                    <a:pt x="1" y="761"/>
                  </a:cubicBezTo>
                  <a:lnTo>
                    <a:pt x="2257" y="2091"/>
                  </a:lnTo>
                  <a:lnTo>
                    <a:pt x="2677" y="129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0" name="Google Shape;8830;p30"/>
            <p:cNvSpPr/>
            <p:nvPr/>
          </p:nvSpPr>
          <p:spPr>
            <a:xfrm>
              <a:off x="2309605" y="4291907"/>
              <a:ext cx="199332" cy="207747"/>
            </a:xfrm>
            <a:custGeom>
              <a:rect b="b" l="l" r="r" t="t"/>
              <a:pathLst>
                <a:path extrusionOk="0" h="7924" w="7603">
                  <a:moveTo>
                    <a:pt x="3818" y="0"/>
                  </a:moveTo>
                  <a:cubicBezTo>
                    <a:pt x="3770" y="0"/>
                    <a:pt x="3722" y="1"/>
                    <a:pt x="3673" y="3"/>
                  </a:cubicBezTo>
                  <a:cubicBezTo>
                    <a:pt x="2326" y="57"/>
                    <a:pt x="1123" y="861"/>
                    <a:pt x="562" y="2089"/>
                  </a:cubicBezTo>
                  <a:cubicBezTo>
                    <a:pt x="1" y="3313"/>
                    <a:pt x="175" y="4751"/>
                    <a:pt x="1011" y="5809"/>
                  </a:cubicBezTo>
                  <a:lnTo>
                    <a:pt x="913" y="7924"/>
                  </a:lnTo>
                  <a:lnTo>
                    <a:pt x="2833" y="7026"/>
                  </a:lnTo>
                  <a:cubicBezTo>
                    <a:pt x="3160" y="7119"/>
                    <a:pt x="3491" y="7164"/>
                    <a:pt x="3819" y="7164"/>
                  </a:cubicBezTo>
                  <a:cubicBezTo>
                    <a:pt x="4995" y="7164"/>
                    <a:pt x="6122" y="6585"/>
                    <a:pt x="6799" y="5573"/>
                  </a:cubicBezTo>
                  <a:cubicBezTo>
                    <a:pt x="7548" y="4454"/>
                    <a:pt x="7603" y="3006"/>
                    <a:pt x="6944" y="1828"/>
                  </a:cubicBezTo>
                  <a:cubicBezTo>
                    <a:pt x="6308" y="697"/>
                    <a:pt x="5111" y="0"/>
                    <a:pt x="3818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1" name="Google Shape;8831;p30"/>
            <p:cNvSpPr/>
            <p:nvPr/>
          </p:nvSpPr>
          <p:spPr>
            <a:xfrm>
              <a:off x="2215799" y="4356061"/>
              <a:ext cx="79020" cy="98971"/>
            </a:xfrm>
            <a:custGeom>
              <a:rect b="b" l="l" r="r" t="t"/>
              <a:pathLst>
                <a:path extrusionOk="0" h="3775" w="3014">
                  <a:moveTo>
                    <a:pt x="1210" y="1"/>
                  </a:moveTo>
                  <a:lnTo>
                    <a:pt x="0" y="714"/>
                  </a:lnTo>
                  <a:lnTo>
                    <a:pt x="1804" y="3775"/>
                  </a:lnTo>
                  <a:lnTo>
                    <a:pt x="3014" y="3061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2" name="Google Shape;8832;p30"/>
            <p:cNvSpPr/>
            <p:nvPr/>
          </p:nvSpPr>
          <p:spPr>
            <a:xfrm>
              <a:off x="2359182" y="4530879"/>
              <a:ext cx="98866" cy="79203"/>
            </a:xfrm>
            <a:custGeom>
              <a:rect b="b" l="l" r="r" t="t"/>
              <a:pathLst>
                <a:path extrusionOk="0" h="3021" w="3771">
                  <a:moveTo>
                    <a:pt x="714" y="0"/>
                  </a:moveTo>
                  <a:lnTo>
                    <a:pt x="0" y="1210"/>
                  </a:lnTo>
                  <a:lnTo>
                    <a:pt x="3053" y="3021"/>
                  </a:lnTo>
                  <a:lnTo>
                    <a:pt x="3770" y="1811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3" name="Google Shape;8833;p30"/>
            <p:cNvSpPr/>
            <p:nvPr/>
          </p:nvSpPr>
          <p:spPr>
            <a:xfrm>
              <a:off x="2349586" y="4330420"/>
              <a:ext cx="116065" cy="111660"/>
            </a:xfrm>
            <a:custGeom>
              <a:rect b="b" l="l" r="r" t="t"/>
              <a:pathLst>
                <a:path extrusionOk="0" h="4259" w="4427">
                  <a:moveTo>
                    <a:pt x="2300" y="1"/>
                  </a:moveTo>
                  <a:cubicBezTo>
                    <a:pt x="2297" y="1"/>
                    <a:pt x="2295" y="1"/>
                    <a:pt x="2293" y="1"/>
                  </a:cubicBezTo>
                  <a:cubicBezTo>
                    <a:pt x="1435" y="1"/>
                    <a:pt x="660" y="522"/>
                    <a:pt x="330" y="1316"/>
                  </a:cubicBezTo>
                  <a:cubicBezTo>
                    <a:pt x="0" y="2112"/>
                    <a:pt x="182" y="3025"/>
                    <a:pt x="790" y="3634"/>
                  </a:cubicBezTo>
                  <a:cubicBezTo>
                    <a:pt x="1198" y="4041"/>
                    <a:pt x="1744" y="4259"/>
                    <a:pt x="2298" y="4259"/>
                  </a:cubicBezTo>
                  <a:cubicBezTo>
                    <a:pt x="2571" y="4259"/>
                    <a:pt x="2846" y="4206"/>
                    <a:pt x="3108" y="4097"/>
                  </a:cubicBezTo>
                  <a:cubicBezTo>
                    <a:pt x="3905" y="3768"/>
                    <a:pt x="4423" y="2989"/>
                    <a:pt x="4423" y="2131"/>
                  </a:cubicBezTo>
                  <a:cubicBezTo>
                    <a:pt x="4426" y="956"/>
                    <a:pt x="3474" y="1"/>
                    <a:pt x="230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4" name="Google Shape;8834;p30"/>
            <p:cNvSpPr/>
            <p:nvPr/>
          </p:nvSpPr>
          <p:spPr>
            <a:xfrm>
              <a:off x="2356796" y="4340960"/>
              <a:ext cx="105997" cy="90241"/>
            </a:xfrm>
            <a:custGeom>
              <a:rect b="b" l="l" r="r" t="t"/>
              <a:pathLst>
                <a:path extrusionOk="0" h="3442" w="4043">
                  <a:moveTo>
                    <a:pt x="776" y="1"/>
                  </a:moveTo>
                  <a:cubicBezTo>
                    <a:pt x="414" y="262"/>
                    <a:pt x="146" y="628"/>
                    <a:pt x="1" y="1051"/>
                  </a:cubicBezTo>
                  <a:lnTo>
                    <a:pt x="3278" y="3442"/>
                  </a:lnTo>
                  <a:cubicBezTo>
                    <a:pt x="3637" y="3177"/>
                    <a:pt x="3905" y="2808"/>
                    <a:pt x="4043" y="2388"/>
                  </a:cubicBezTo>
                  <a:lnTo>
                    <a:pt x="77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5" name="Google Shape;8835;p30"/>
            <p:cNvSpPr/>
            <p:nvPr/>
          </p:nvSpPr>
          <p:spPr>
            <a:xfrm>
              <a:off x="2306275" y="4286611"/>
              <a:ext cx="207407" cy="218313"/>
            </a:xfrm>
            <a:custGeom>
              <a:rect b="b" l="l" r="r" t="t"/>
              <a:pathLst>
                <a:path extrusionOk="0" h="8327" w="7911">
                  <a:moveTo>
                    <a:pt x="3943" y="1"/>
                  </a:moveTo>
                  <a:cubicBezTo>
                    <a:pt x="2697" y="1"/>
                    <a:pt x="1512" y="618"/>
                    <a:pt x="801" y="1679"/>
                  </a:cubicBezTo>
                  <a:cubicBezTo>
                    <a:pt x="722" y="1799"/>
                    <a:pt x="649" y="1922"/>
                    <a:pt x="584" y="2049"/>
                  </a:cubicBezTo>
                  <a:cubicBezTo>
                    <a:pt x="501" y="2209"/>
                    <a:pt x="636" y="2343"/>
                    <a:pt x="769" y="2343"/>
                  </a:cubicBezTo>
                  <a:cubicBezTo>
                    <a:pt x="834" y="2343"/>
                    <a:pt x="900" y="2311"/>
                    <a:pt x="939" y="2233"/>
                  </a:cubicBezTo>
                  <a:cubicBezTo>
                    <a:pt x="1001" y="2117"/>
                    <a:pt x="1066" y="2009"/>
                    <a:pt x="1135" y="1904"/>
                  </a:cubicBezTo>
                  <a:cubicBezTo>
                    <a:pt x="1768" y="956"/>
                    <a:pt x="2826" y="402"/>
                    <a:pt x="3945" y="402"/>
                  </a:cubicBezTo>
                  <a:cubicBezTo>
                    <a:pt x="4080" y="402"/>
                    <a:pt x="4215" y="410"/>
                    <a:pt x="4351" y="426"/>
                  </a:cubicBezTo>
                  <a:cubicBezTo>
                    <a:pt x="5615" y="575"/>
                    <a:pt x="6687" y="1426"/>
                    <a:pt x="7125" y="2621"/>
                  </a:cubicBezTo>
                  <a:cubicBezTo>
                    <a:pt x="7563" y="3816"/>
                    <a:pt x="7292" y="5156"/>
                    <a:pt x="6426" y="6087"/>
                  </a:cubicBezTo>
                  <a:cubicBezTo>
                    <a:pt x="5775" y="6786"/>
                    <a:pt x="4875" y="7167"/>
                    <a:pt x="3950" y="7167"/>
                  </a:cubicBezTo>
                  <a:cubicBezTo>
                    <a:pt x="3639" y="7167"/>
                    <a:pt x="3326" y="7124"/>
                    <a:pt x="3018" y="7036"/>
                  </a:cubicBezTo>
                  <a:cubicBezTo>
                    <a:pt x="3000" y="7032"/>
                    <a:pt x="2982" y="7030"/>
                    <a:pt x="2964" y="7030"/>
                  </a:cubicBezTo>
                  <a:cubicBezTo>
                    <a:pt x="2934" y="7030"/>
                    <a:pt x="2904" y="7035"/>
                    <a:pt x="2877" y="7047"/>
                  </a:cubicBezTo>
                  <a:lnTo>
                    <a:pt x="1258" y="7804"/>
                  </a:lnTo>
                  <a:lnTo>
                    <a:pt x="1258" y="7804"/>
                  </a:lnTo>
                  <a:lnTo>
                    <a:pt x="1337" y="6018"/>
                  </a:lnTo>
                  <a:cubicBezTo>
                    <a:pt x="1341" y="5971"/>
                    <a:pt x="1323" y="5924"/>
                    <a:pt x="1294" y="5884"/>
                  </a:cubicBezTo>
                  <a:cubicBezTo>
                    <a:pt x="646" y="5065"/>
                    <a:pt x="414" y="3993"/>
                    <a:pt x="660" y="2976"/>
                  </a:cubicBezTo>
                  <a:cubicBezTo>
                    <a:pt x="696" y="2824"/>
                    <a:pt x="577" y="2728"/>
                    <a:pt x="459" y="2728"/>
                  </a:cubicBezTo>
                  <a:cubicBezTo>
                    <a:pt x="377" y="2728"/>
                    <a:pt x="296" y="2775"/>
                    <a:pt x="269" y="2882"/>
                  </a:cubicBezTo>
                  <a:cubicBezTo>
                    <a:pt x="1" y="3990"/>
                    <a:pt x="244" y="5163"/>
                    <a:pt x="932" y="6072"/>
                  </a:cubicBezTo>
                  <a:lnTo>
                    <a:pt x="841" y="8115"/>
                  </a:lnTo>
                  <a:cubicBezTo>
                    <a:pt x="835" y="8236"/>
                    <a:pt x="932" y="8327"/>
                    <a:pt x="1039" y="8327"/>
                  </a:cubicBezTo>
                  <a:cubicBezTo>
                    <a:pt x="1067" y="8327"/>
                    <a:pt x="1096" y="8320"/>
                    <a:pt x="1124" y="8307"/>
                  </a:cubicBezTo>
                  <a:lnTo>
                    <a:pt x="2978" y="7441"/>
                  </a:lnTo>
                  <a:cubicBezTo>
                    <a:pt x="3297" y="7526"/>
                    <a:pt x="3621" y="7567"/>
                    <a:pt x="3943" y="7567"/>
                  </a:cubicBezTo>
                  <a:cubicBezTo>
                    <a:pt x="4895" y="7567"/>
                    <a:pt x="5826" y="7208"/>
                    <a:pt x="6535" y="6540"/>
                  </a:cubicBezTo>
                  <a:cubicBezTo>
                    <a:pt x="7487" y="5649"/>
                    <a:pt x="7911" y="4327"/>
                    <a:pt x="7657" y="3045"/>
                  </a:cubicBezTo>
                  <a:lnTo>
                    <a:pt x="7657" y="3045"/>
                  </a:lnTo>
                  <a:lnTo>
                    <a:pt x="7657" y="3048"/>
                  </a:lnTo>
                  <a:cubicBezTo>
                    <a:pt x="7360" y="1545"/>
                    <a:pt x="6187" y="372"/>
                    <a:pt x="4687" y="75"/>
                  </a:cubicBezTo>
                  <a:cubicBezTo>
                    <a:pt x="4439" y="25"/>
                    <a:pt x="4190" y="1"/>
                    <a:pt x="3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6" name="Google Shape;8836;p30"/>
            <p:cNvSpPr/>
            <p:nvPr/>
          </p:nvSpPr>
          <p:spPr>
            <a:xfrm>
              <a:off x="2162341" y="4350818"/>
              <a:ext cx="302838" cy="294055"/>
            </a:xfrm>
            <a:custGeom>
              <a:rect b="b" l="l" r="r" t="t"/>
              <a:pathLst>
                <a:path extrusionOk="0" h="11216" w="11551">
                  <a:moveTo>
                    <a:pt x="3180" y="476"/>
                  </a:moveTo>
                  <a:lnTo>
                    <a:pt x="4778" y="3192"/>
                  </a:lnTo>
                  <a:lnTo>
                    <a:pt x="3916" y="3699"/>
                  </a:lnTo>
                  <a:lnTo>
                    <a:pt x="2315" y="983"/>
                  </a:lnTo>
                  <a:lnTo>
                    <a:pt x="3180" y="476"/>
                  </a:lnTo>
                  <a:close/>
                  <a:moveTo>
                    <a:pt x="3250" y="1"/>
                  </a:moveTo>
                  <a:cubicBezTo>
                    <a:pt x="3216" y="1"/>
                    <a:pt x="3182" y="9"/>
                    <a:pt x="3151" y="27"/>
                  </a:cubicBezTo>
                  <a:lnTo>
                    <a:pt x="1938" y="744"/>
                  </a:lnTo>
                  <a:cubicBezTo>
                    <a:pt x="1844" y="798"/>
                    <a:pt x="1811" y="922"/>
                    <a:pt x="1869" y="1016"/>
                  </a:cubicBezTo>
                  <a:lnTo>
                    <a:pt x="1989" y="1222"/>
                  </a:lnTo>
                  <a:lnTo>
                    <a:pt x="1493" y="1483"/>
                  </a:lnTo>
                  <a:cubicBezTo>
                    <a:pt x="428" y="2041"/>
                    <a:pt x="0" y="3348"/>
                    <a:pt x="536" y="4424"/>
                  </a:cubicBezTo>
                  <a:cubicBezTo>
                    <a:pt x="790" y="4934"/>
                    <a:pt x="1532" y="5800"/>
                    <a:pt x="2116" y="6441"/>
                  </a:cubicBezTo>
                  <a:cubicBezTo>
                    <a:pt x="2159" y="6489"/>
                    <a:pt x="2210" y="6509"/>
                    <a:pt x="2259" y="6509"/>
                  </a:cubicBezTo>
                  <a:cubicBezTo>
                    <a:pt x="2410" y="6509"/>
                    <a:pt x="2546" y="6320"/>
                    <a:pt x="2413" y="6169"/>
                  </a:cubicBezTo>
                  <a:cubicBezTo>
                    <a:pt x="1616" y="5293"/>
                    <a:pt x="1076" y="4612"/>
                    <a:pt x="895" y="4246"/>
                  </a:cubicBezTo>
                  <a:cubicBezTo>
                    <a:pt x="464" y="3363"/>
                    <a:pt x="808" y="2298"/>
                    <a:pt x="1677" y="1834"/>
                  </a:cubicBezTo>
                  <a:lnTo>
                    <a:pt x="2192" y="1563"/>
                  </a:lnTo>
                  <a:lnTo>
                    <a:pt x="3307" y="3457"/>
                  </a:lnTo>
                  <a:cubicBezTo>
                    <a:pt x="2633" y="3743"/>
                    <a:pt x="2402" y="4579"/>
                    <a:pt x="2829" y="5170"/>
                  </a:cubicBezTo>
                  <a:cubicBezTo>
                    <a:pt x="3010" y="5420"/>
                    <a:pt x="6103" y="8509"/>
                    <a:pt x="6349" y="8690"/>
                  </a:cubicBezTo>
                  <a:cubicBezTo>
                    <a:pt x="6554" y="8837"/>
                    <a:pt x="6786" y="8906"/>
                    <a:pt x="7015" y="8906"/>
                  </a:cubicBezTo>
                  <a:cubicBezTo>
                    <a:pt x="7452" y="8906"/>
                    <a:pt x="7876" y="8655"/>
                    <a:pt x="8066" y="8216"/>
                  </a:cubicBezTo>
                  <a:lnTo>
                    <a:pt x="9957" y="9331"/>
                  </a:lnTo>
                  <a:lnTo>
                    <a:pt x="9685" y="9845"/>
                  </a:lnTo>
                  <a:cubicBezTo>
                    <a:pt x="9359" y="10459"/>
                    <a:pt x="8729" y="10813"/>
                    <a:pt x="8074" y="10813"/>
                  </a:cubicBezTo>
                  <a:cubicBezTo>
                    <a:pt x="7806" y="10813"/>
                    <a:pt x="7534" y="10753"/>
                    <a:pt x="7276" y="10628"/>
                  </a:cubicBezTo>
                  <a:cubicBezTo>
                    <a:pt x="6577" y="10280"/>
                    <a:pt x="4734" y="8632"/>
                    <a:pt x="2992" y="6796"/>
                  </a:cubicBezTo>
                  <a:cubicBezTo>
                    <a:pt x="2949" y="6750"/>
                    <a:pt x="2899" y="6731"/>
                    <a:pt x="2851" y="6731"/>
                  </a:cubicBezTo>
                  <a:cubicBezTo>
                    <a:pt x="2698" y="6731"/>
                    <a:pt x="2562" y="6925"/>
                    <a:pt x="2702" y="7071"/>
                  </a:cubicBezTo>
                  <a:cubicBezTo>
                    <a:pt x="4245" y="8697"/>
                    <a:pt x="6252" y="10563"/>
                    <a:pt x="7099" y="10986"/>
                  </a:cubicBezTo>
                  <a:cubicBezTo>
                    <a:pt x="7414" y="11142"/>
                    <a:pt x="7748" y="11216"/>
                    <a:pt x="8078" y="11216"/>
                  </a:cubicBezTo>
                  <a:cubicBezTo>
                    <a:pt x="8875" y="11216"/>
                    <a:pt x="9645" y="10783"/>
                    <a:pt x="10040" y="10030"/>
                  </a:cubicBezTo>
                  <a:lnTo>
                    <a:pt x="10301" y="9534"/>
                  </a:lnTo>
                  <a:lnTo>
                    <a:pt x="10507" y="9653"/>
                  </a:lnTo>
                  <a:cubicBezTo>
                    <a:pt x="10538" y="9671"/>
                    <a:pt x="10572" y="9680"/>
                    <a:pt x="10606" y="9680"/>
                  </a:cubicBezTo>
                  <a:cubicBezTo>
                    <a:pt x="10675" y="9680"/>
                    <a:pt x="10742" y="9644"/>
                    <a:pt x="10779" y="9581"/>
                  </a:cubicBezTo>
                  <a:lnTo>
                    <a:pt x="11492" y="8371"/>
                  </a:lnTo>
                  <a:cubicBezTo>
                    <a:pt x="11550" y="8277"/>
                    <a:pt x="11518" y="8154"/>
                    <a:pt x="11423" y="8096"/>
                  </a:cubicBezTo>
                  <a:lnTo>
                    <a:pt x="11423" y="8100"/>
                  </a:lnTo>
                  <a:lnTo>
                    <a:pt x="10087" y="7314"/>
                  </a:lnTo>
                  <a:cubicBezTo>
                    <a:pt x="10050" y="7292"/>
                    <a:pt x="10014" y="7282"/>
                    <a:pt x="9980" y="7282"/>
                  </a:cubicBezTo>
                  <a:cubicBezTo>
                    <a:pt x="9805" y="7282"/>
                    <a:pt x="9693" y="7543"/>
                    <a:pt x="9884" y="7658"/>
                  </a:cubicBezTo>
                  <a:lnTo>
                    <a:pt x="11050" y="8342"/>
                  </a:lnTo>
                  <a:lnTo>
                    <a:pt x="10540" y="9208"/>
                  </a:lnTo>
                  <a:lnTo>
                    <a:pt x="7823" y="7611"/>
                  </a:lnTo>
                  <a:lnTo>
                    <a:pt x="8334" y="6745"/>
                  </a:lnTo>
                  <a:lnTo>
                    <a:pt x="9182" y="7241"/>
                  </a:lnTo>
                  <a:cubicBezTo>
                    <a:pt x="9218" y="7263"/>
                    <a:pt x="9254" y="7273"/>
                    <a:pt x="9288" y="7273"/>
                  </a:cubicBezTo>
                  <a:cubicBezTo>
                    <a:pt x="9464" y="7273"/>
                    <a:pt x="9576" y="7010"/>
                    <a:pt x="9384" y="6897"/>
                  </a:cubicBezTo>
                  <a:lnTo>
                    <a:pt x="8363" y="6296"/>
                  </a:lnTo>
                  <a:cubicBezTo>
                    <a:pt x="8331" y="6278"/>
                    <a:pt x="8296" y="6269"/>
                    <a:pt x="8262" y="6269"/>
                  </a:cubicBezTo>
                  <a:cubicBezTo>
                    <a:pt x="8193" y="6269"/>
                    <a:pt x="8126" y="6304"/>
                    <a:pt x="8088" y="6369"/>
                  </a:cubicBezTo>
                  <a:lnTo>
                    <a:pt x="7378" y="7578"/>
                  </a:lnTo>
                  <a:cubicBezTo>
                    <a:pt x="7324" y="7672"/>
                    <a:pt x="7353" y="7796"/>
                    <a:pt x="7450" y="7853"/>
                  </a:cubicBezTo>
                  <a:lnTo>
                    <a:pt x="7722" y="8009"/>
                  </a:lnTo>
                  <a:lnTo>
                    <a:pt x="7704" y="8049"/>
                  </a:lnTo>
                  <a:cubicBezTo>
                    <a:pt x="7585" y="8339"/>
                    <a:pt x="7308" y="8505"/>
                    <a:pt x="7022" y="8505"/>
                  </a:cubicBezTo>
                  <a:cubicBezTo>
                    <a:pt x="6873" y="8505"/>
                    <a:pt x="6721" y="8460"/>
                    <a:pt x="6588" y="8364"/>
                  </a:cubicBezTo>
                  <a:cubicBezTo>
                    <a:pt x="6367" y="8201"/>
                    <a:pt x="3322" y="5155"/>
                    <a:pt x="3159" y="4934"/>
                  </a:cubicBezTo>
                  <a:cubicBezTo>
                    <a:pt x="2880" y="4547"/>
                    <a:pt x="3035" y="4000"/>
                    <a:pt x="3474" y="3819"/>
                  </a:cubicBezTo>
                  <a:lnTo>
                    <a:pt x="3514" y="3804"/>
                  </a:lnTo>
                  <a:lnTo>
                    <a:pt x="3669" y="4076"/>
                  </a:lnTo>
                  <a:cubicBezTo>
                    <a:pt x="3708" y="4138"/>
                    <a:pt x="3774" y="4174"/>
                    <a:pt x="3843" y="4174"/>
                  </a:cubicBezTo>
                  <a:cubicBezTo>
                    <a:pt x="3877" y="4174"/>
                    <a:pt x="3913" y="4164"/>
                    <a:pt x="3945" y="4145"/>
                  </a:cubicBezTo>
                  <a:lnTo>
                    <a:pt x="5154" y="3431"/>
                  </a:lnTo>
                  <a:cubicBezTo>
                    <a:pt x="5248" y="3377"/>
                    <a:pt x="5281" y="3254"/>
                    <a:pt x="5227" y="3160"/>
                  </a:cubicBezTo>
                  <a:lnTo>
                    <a:pt x="3423" y="99"/>
                  </a:lnTo>
                  <a:cubicBezTo>
                    <a:pt x="3386" y="36"/>
                    <a:pt x="3319" y="1"/>
                    <a:pt x="3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7" name="Google Shape;8837;p30"/>
            <p:cNvSpPr/>
            <p:nvPr/>
          </p:nvSpPr>
          <p:spPr>
            <a:xfrm>
              <a:off x="2343897" y="4325256"/>
              <a:ext cx="126866" cy="122095"/>
            </a:xfrm>
            <a:custGeom>
              <a:rect b="b" l="l" r="r" t="t"/>
              <a:pathLst>
                <a:path extrusionOk="0" h="4657" w="4839">
                  <a:moveTo>
                    <a:pt x="2511" y="397"/>
                  </a:moveTo>
                  <a:cubicBezTo>
                    <a:pt x="3523" y="397"/>
                    <a:pt x="4440" y="1208"/>
                    <a:pt x="4440" y="2328"/>
                  </a:cubicBezTo>
                  <a:cubicBezTo>
                    <a:pt x="4440" y="2436"/>
                    <a:pt x="4430" y="2541"/>
                    <a:pt x="4411" y="2646"/>
                  </a:cubicBezTo>
                  <a:lnTo>
                    <a:pt x="1626" y="614"/>
                  </a:lnTo>
                  <a:cubicBezTo>
                    <a:pt x="1916" y="465"/>
                    <a:pt x="2217" y="397"/>
                    <a:pt x="2511" y="397"/>
                  </a:cubicBezTo>
                  <a:close/>
                  <a:moveTo>
                    <a:pt x="1275" y="850"/>
                  </a:moveTo>
                  <a:lnTo>
                    <a:pt x="4296" y="3059"/>
                  </a:lnTo>
                  <a:cubicBezTo>
                    <a:pt x="4180" y="3342"/>
                    <a:pt x="3999" y="3591"/>
                    <a:pt x="3767" y="3791"/>
                  </a:cubicBezTo>
                  <a:lnTo>
                    <a:pt x="735" y="1578"/>
                  </a:lnTo>
                  <a:cubicBezTo>
                    <a:pt x="855" y="1295"/>
                    <a:pt x="1040" y="1049"/>
                    <a:pt x="1271" y="853"/>
                  </a:cubicBezTo>
                  <a:lnTo>
                    <a:pt x="1275" y="850"/>
                  </a:lnTo>
                  <a:close/>
                  <a:moveTo>
                    <a:pt x="616" y="1983"/>
                  </a:moveTo>
                  <a:lnTo>
                    <a:pt x="3415" y="4030"/>
                  </a:lnTo>
                  <a:cubicBezTo>
                    <a:pt x="3122" y="4186"/>
                    <a:pt x="2814" y="4257"/>
                    <a:pt x="2514" y="4257"/>
                  </a:cubicBezTo>
                  <a:cubicBezTo>
                    <a:pt x="1505" y="4257"/>
                    <a:pt x="583" y="3447"/>
                    <a:pt x="583" y="2328"/>
                  </a:cubicBezTo>
                  <a:cubicBezTo>
                    <a:pt x="583" y="2212"/>
                    <a:pt x="594" y="2099"/>
                    <a:pt x="616" y="1983"/>
                  </a:cubicBezTo>
                  <a:close/>
                  <a:moveTo>
                    <a:pt x="2513" y="0"/>
                  </a:moveTo>
                  <a:cubicBezTo>
                    <a:pt x="1907" y="0"/>
                    <a:pt x="1312" y="236"/>
                    <a:pt x="866" y="680"/>
                  </a:cubicBezTo>
                  <a:cubicBezTo>
                    <a:pt x="199" y="1346"/>
                    <a:pt x="0" y="2349"/>
                    <a:pt x="362" y="3218"/>
                  </a:cubicBezTo>
                  <a:cubicBezTo>
                    <a:pt x="721" y="4088"/>
                    <a:pt x="1572" y="4656"/>
                    <a:pt x="2510" y="4656"/>
                  </a:cubicBezTo>
                  <a:cubicBezTo>
                    <a:pt x="3796" y="4653"/>
                    <a:pt x="4839" y="3613"/>
                    <a:pt x="4839" y="2328"/>
                  </a:cubicBezTo>
                  <a:cubicBezTo>
                    <a:pt x="4839" y="1386"/>
                    <a:pt x="4274" y="538"/>
                    <a:pt x="3401" y="176"/>
                  </a:cubicBezTo>
                  <a:cubicBezTo>
                    <a:pt x="3114" y="58"/>
                    <a:pt x="2812" y="0"/>
                    <a:pt x="2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38" name="Google Shape;8838;p30"/>
          <p:cNvGrpSpPr/>
          <p:nvPr/>
        </p:nvGrpSpPr>
        <p:grpSpPr>
          <a:xfrm>
            <a:off x="869949" y="3182228"/>
            <a:ext cx="303389" cy="358472"/>
            <a:chOff x="869949" y="3381478"/>
            <a:chExt cx="303389" cy="358472"/>
          </a:xfrm>
        </p:grpSpPr>
        <p:sp>
          <p:nvSpPr>
            <p:cNvPr id="8839" name="Google Shape;8839;p30"/>
            <p:cNvSpPr/>
            <p:nvPr/>
          </p:nvSpPr>
          <p:spPr>
            <a:xfrm>
              <a:off x="869949" y="3386538"/>
              <a:ext cx="289913" cy="348011"/>
            </a:xfrm>
            <a:custGeom>
              <a:rect b="b" l="l" r="r" t="t"/>
              <a:pathLst>
                <a:path extrusionOk="0" h="13274" w="11058">
                  <a:moveTo>
                    <a:pt x="5657" y="0"/>
                  </a:moveTo>
                  <a:cubicBezTo>
                    <a:pt x="4534" y="0"/>
                    <a:pt x="3417" y="350"/>
                    <a:pt x="2474" y="1035"/>
                  </a:cubicBezTo>
                  <a:cubicBezTo>
                    <a:pt x="833" y="2234"/>
                    <a:pt x="0" y="4251"/>
                    <a:pt x="323" y="6258"/>
                  </a:cubicBezTo>
                  <a:cubicBezTo>
                    <a:pt x="645" y="8264"/>
                    <a:pt x="2068" y="9919"/>
                    <a:pt x="4002" y="10542"/>
                  </a:cubicBezTo>
                  <a:lnTo>
                    <a:pt x="5654" y="13273"/>
                  </a:lnTo>
                  <a:lnTo>
                    <a:pt x="7309" y="10542"/>
                  </a:lnTo>
                  <a:cubicBezTo>
                    <a:pt x="9540" y="9822"/>
                    <a:pt x="11054" y="7746"/>
                    <a:pt x="11057" y="5399"/>
                  </a:cubicBezTo>
                  <a:cubicBezTo>
                    <a:pt x="11057" y="3368"/>
                    <a:pt x="9917" y="1510"/>
                    <a:pt x="8106" y="586"/>
                  </a:cubicBezTo>
                  <a:cubicBezTo>
                    <a:pt x="7332" y="194"/>
                    <a:pt x="6492" y="0"/>
                    <a:pt x="5657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0" name="Google Shape;8840;p30"/>
            <p:cNvSpPr/>
            <p:nvPr/>
          </p:nvSpPr>
          <p:spPr>
            <a:xfrm>
              <a:off x="933553" y="3463906"/>
              <a:ext cx="146267" cy="139320"/>
            </a:xfrm>
            <a:custGeom>
              <a:rect b="b" l="l" r="r" t="t"/>
              <a:pathLst>
                <a:path extrusionOk="0" h="5314" w="5579">
                  <a:moveTo>
                    <a:pt x="1507" y="0"/>
                  </a:moveTo>
                  <a:cubicBezTo>
                    <a:pt x="1428" y="0"/>
                    <a:pt x="1344" y="4"/>
                    <a:pt x="1254" y="15"/>
                  </a:cubicBezTo>
                  <a:cubicBezTo>
                    <a:pt x="707" y="65"/>
                    <a:pt x="77" y="569"/>
                    <a:pt x="1" y="1525"/>
                  </a:cubicBezTo>
                  <a:lnTo>
                    <a:pt x="1" y="1844"/>
                  </a:lnTo>
                  <a:cubicBezTo>
                    <a:pt x="70" y="2760"/>
                    <a:pt x="765" y="3894"/>
                    <a:pt x="2790" y="5313"/>
                  </a:cubicBezTo>
                  <a:cubicBezTo>
                    <a:pt x="2902" y="5234"/>
                    <a:pt x="3007" y="5158"/>
                    <a:pt x="3112" y="5078"/>
                  </a:cubicBezTo>
                  <a:cubicBezTo>
                    <a:pt x="4546" y="4020"/>
                    <a:pt x="5227" y="3129"/>
                    <a:pt x="5473" y="2369"/>
                  </a:cubicBezTo>
                  <a:cubicBezTo>
                    <a:pt x="5528" y="2199"/>
                    <a:pt x="5564" y="2021"/>
                    <a:pt x="5578" y="1844"/>
                  </a:cubicBezTo>
                  <a:lnTo>
                    <a:pt x="5578" y="1525"/>
                  </a:lnTo>
                  <a:cubicBezTo>
                    <a:pt x="5499" y="569"/>
                    <a:pt x="4868" y="65"/>
                    <a:pt x="4321" y="15"/>
                  </a:cubicBezTo>
                  <a:cubicBezTo>
                    <a:pt x="4231" y="4"/>
                    <a:pt x="4148" y="0"/>
                    <a:pt x="4068" y="0"/>
                  </a:cubicBezTo>
                  <a:cubicBezTo>
                    <a:pt x="3438" y="0"/>
                    <a:pt x="3134" y="272"/>
                    <a:pt x="2790" y="688"/>
                  </a:cubicBezTo>
                  <a:cubicBezTo>
                    <a:pt x="2442" y="275"/>
                    <a:pt x="2138" y="0"/>
                    <a:pt x="150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1" name="Google Shape;8841;p30"/>
            <p:cNvSpPr/>
            <p:nvPr/>
          </p:nvSpPr>
          <p:spPr>
            <a:xfrm>
              <a:off x="1015037" y="3525989"/>
              <a:ext cx="61926" cy="71154"/>
            </a:xfrm>
            <a:custGeom>
              <a:rect b="b" l="l" r="r" t="t"/>
              <a:pathLst>
                <a:path extrusionOk="0" h="2714" w="2362">
                  <a:moveTo>
                    <a:pt x="1199" y="1"/>
                  </a:moveTo>
                  <a:cubicBezTo>
                    <a:pt x="1047" y="1"/>
                    <a:pt x="924" y="124"/>
                    <a:pt x="924" y="276"/>
                  </a:cubicBezTo>
                  <a:lnTo>
                    <a:pt x="924" y="924"/>
                  </a:lnTo>
                  <a:lnTo>
                    <a:pt x="279" y="924"/>
                  </a:lnTo>
                  <a:cubicBezTo>
                    <a:pt x="127" y="924"/>
                    <a:pt x="0" y="1047"/>
                    <a:pt x="4" y="1200"/>
                  </a:cubicBezTo>
                  <a:lnTo>
                    <a:pt x="4" y="2713"/>
                  </a:lnTo>
                  <a:cubicBezTo>
                    <a:pt x="1434" y="1656"/>
                    <a:pt x="2115" y="761"/>
                    <a:pt x="236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2" name="Google Shape;8842;p30"/>
            <p:cNvSpPr/>
            <p:nvPr/>
          </p:nvSpPr>
          <p:spPr>
            <a:xfrm>
              <a:off x="1001928" y="3463906"/>
              <a:ext cx="77892" cy="139320"/>
            </a:xfrm>
            <a:custGeom>
              <a:rect b="b" l="l" r="r" t="t"/>
              <a:pathLst>
                <a:path extrusionOk="0" h="5314" w="2971">
                  <a:moveTo>
                    <a:pt x="1460" y="0"/>
                  </a:moveTo>
                  <a:cubicBezTo>
                    <a:pt x="1402" y="0"/>
                    <a:pt x="1344" y="4"/>
                    <a:pt x="1290" y="7"/>
                  </a:cubicBezTo>
                  <a:lnTo>
                    <a:pt x="1359" y="15"/>
                  </a:lnTo>
                  <a:cubicBezTo>
                    <a:pt x="1905" y="69"/>
                    <a:pt x="2536" y="569"/>
                    <a:pt x="2615" y="1525"/>
                  </a:cubicBezTo>
                  <a:lnTo>
                    <a:pt x="2615" y="1844"/>
                  </a:lnTo>
                  <a:cubicBezTo>
                    <a:pt x="2543" y="2735"/>
                    <a:pt x="1891" y="3825"/>
                    <a:pt x="0" y="5186"/>
                  </a:cubicBezTo>
                  <a:cubicBezTo>
                    <a:pt x="62" y="5226"/>
                    <a:pt x="120" y="5270"/>
                    <a:pt x="182" y="5313"/>
                  </a:cubicBezTo>
                  <a:cubicBezTo>
                    <a:pt x="2206" y="3894"/>
                    <a:pt x="2898" y="2760"/>
                    <a:pt x="2970" y="1844"/>
                  </a:cubicBezTo>
                  <a:lnTo>
                    <a:pt x="2970" y="1525"/>
                  </a:lnTo>
                  <a:cubicBezTo>
                    <a:pt x="2891" y="569"/>
                    <a:pt x="2260" y="65"/>
                    <a:pt x="1713" y="15"/>
                  </a:cubicBezTo>
                  <a:cubicBezTo>
                    <a:pt x="1623" y="4"/>
                    <a:pt x="1540" y="0"/>
                    <a:pt x="146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3" name="Google Shape;8843;p30"/>
            <p:cNvSpPr/>
            <p:nvPr/>
          </p:nvSpPr>
          <p:spPr>
            <a:xfrm>
              <a:off x="1025655" y="3536528"/>
              <a:ext cx="77315" cy="77315"/>
            </a:xfrm>
            <a:custGeom>
              <a:rect b="b" l="l" r="r" t="t"/>
              <a:pathLst>
                <a:path extrusionOk="0" h="2949" w="2949">
                  <a:moveTo>
                    <a:pt x="924" y="1"/>
                  </a:moveTo>
                  <a:lnTo>
                    <a:pt x="924" y="924"/>
                  </a:lnTo>
                  <a:lnTo>
                    <a:pt x="1" y="924"/>
                  </a:lnTo>
                  <a:lnTo>
                    <a:pt x="1" y="2025"/>
                  </a:lnTo>
                  <a:lnTo>
                    <a:pt x="924" y="2025"/>
                  </a:lnTo>
                  <a:lnTo>
                    <a:pt x="924" y="2949"/>
                  </a:lnTo>
                  <a:lnTo>
                    <a:pt x="2025" y="2949"/>
                  </a:lnTo>
                  <a:lnTo>
                    <a:pt x="2025" y="2025"/>
                  </a:lnTo>
                  <a:lnTo>
                    <a:pt x="2949" y="2025"/>
                  </a:lnTo>
                  <a:lnTo>
                    <a:pt x="2949" y="924"/>
                  </a:lnTo>
                  <a:lnTo>
                    <a:pt x="2025" y="924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4" name="Google Shape;8844;p30"/>
            <p:cNvSpPr/>
            <p:nvPr/>
          </p:nvSpPr>
          <p:spPr>
            <a:xfrm>
              <a:off x="871470" y="3381924"/>
              <a:ext cx="140631" cy="169601"/>
            </a:xfrm>
            <a:custGeom>
              <a:rect b="b" l="l" r="r" t="t"/>
              <a:pathLst>
                <a:path extrusionOk="0" h="6469" w="5364">
                  <a:moveTo>
                    <a:pt x="5094" y="1"/>
                  </a:moveTo>
                  <a:cubicBezTo>
                    <a:pt x="5087" y="1"/>
                    <a:pt x="5079" y="1"/>
                    <a:pt x="5071" y="2"/>
                  </a:cubicBezTo>
                  <a:cubicBezTo>
                    <a:pt x="2195" y="273"/>
                    <a:pt x="0" y="2689"/>
                    <a:pt x="0" y="5575"/>
                  </a:cubicBezTo>
                  <a:cubicBezTo>
                    <a:pt x="0" y="5815"/>
                    <a:pt x="15" y="6054"/>
                    <a:pt x="44" y="6293"/>
                  </a:cubicBezTo>
                  <a:cubicBezTo>
                    <a:pt x="57" y="6396"/>
                    <a:pt x="143" y="6468"/>
                    <a:pt x="244" y="6468"/>
                  </a:cubicBezTo>
                  <a:cubicBezTo>
                    <a:pt x="253" y="6468"/>
                    <a:pt x="263" y="6468"/>
                    <a:pt x="272" y="6466"/>
                  </a:cubicBezTo>
                  <a:lnTo>
                    <a:pt x="268" y="6466"/>
                  </a:lnTo>
                  <a:cubicBezTo>
                    <a:pt x="377" y="6452"/>
                    <a:pt x="457" y="6351"/>
                    <a:pt x="442" y="6242"/>
                  </a:cubicBezTo>
                  <a:cubicBezTo>
                    <a:pt x="413" y="6021"/>
                    <a:pt x="399" y="5800"/>
                    <a:pt x="399" y="5575"/>
                  </a:cubicBezTo>
                  <a:cubicBezTo>
                    <a:pt x="388" y="2892"/>
                    <a:pt x="2430" y="643"/>
                    <a:pt x="5107" y="400"/>
                  </a:cubicBezTo>
                  <a:cubicBezTo>
                    <a:pt x="5363" y="375"/>
                    <a:pt x="5337" y="1"/>
                    <a:pt x="50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5" name="Google Shape;8845;p30"/>
            <p:cNvSpPr/>
            <p:nvPr/>
          </p:nvSpPr>
          <p:spPr>
            <a:xfrm>
              <a:off x="875822" y="3381478"/>
              <a:ext cx="297516" cy="358472"/>
            </a:xfrm>
            <a:custGeom>
              <a:rect b="b" l="l" r="r" t="t"/>
              <a:pathLst>
                <a:path extrusionOk="0" h="13673" w="11348">
                  <a:moveTo>
                    <a:pt x="5706" y="0"/>
                  </a:moveTo>
                  <a:cubicBezTo>
                    <a:pt x="5454" y="0"/>
                    <a:pt x="5438" y="388"/>
                    <a:pt x="5701" y="403"/>
                  </a:cubicBezTo>
                  <a:cubicBezTo>
                    <a:pt x="8208" y="533"/>
                    <a:pt x="10261" y="2434"/>
                    <a:pt x="10587" y="4922"/>
                  </a:cubicBezTo>
                  <a:cubicBezTo>
                    <a:pt x="10913" y="7411"/>
                    <a:pt x="9414" y="9776"/>
                    <a:pt x="7023" y="10543"/>
                  </a:cubicBezTo>
                  <a:cubicBezTo>
                    <a:pt x="6976" y="10558"/>
                    <a:pt x="6940" y="10590"/>
                    <a:pt x="6915" y="10630"/>
                  </a:cubicBezTo>
                  <a:lnTo>
                    <a:pt x="5433" y="13082"/>
                  </a:lnTo>
                  <a:lnTo>
                    <a:pt x="3952" y="10630"/>
                  </a:lnTo>
                  <a:cubicBezTo>
                    <a:pt x="3927" y="10590"/>
                    <a:pt x="3887" y="10558"/>
                    <a:pt x="3840" y="10543"/>
                  </a:cubicBezTo>
                  <a:cubicBezTo>
                    <a:pt x="2185" y="10015"/>
                    <a:pt x="906" y="8693"/>
                    <a:pt x="432" y="7023"/>
                  </a:cubicBezTo>
                  <a:cubicBezTo>
                    <a:pt x="401" y="6921"/>
                    <a:pt x="322" y="6876"/>
                    <a:pt x="242" y="6876"/>
                  </a:cubicBezTo>
                  <a:cubicBezTo>
                    <a:pt x="122" y="6876"/>
                    <a:pt x="1" y="6977"/>
                    <a:pt x="44" y="7132"/>
                  </a:cubicBezTo>
                  <a:cubicBezTo>
                    <a:pt x="551" y="8903"/>
                    <a:pt x="1899" y="10315"/>
                    <a:pt x="3648" y="10906"/>
                  </a:cubicBezTo>
                  <a:lnTo>
                    <a:pt x="5260" y="13575"/>
                  </a:lnTo>
                  <a:cubicBezTo>
                    <a:pt x="5299" y="13640"/>
                    <a:pt x="5366" y="13673"/>
                    <a:pt x="5433" y="13673"/>
                  </a:cubicBezTo>
                  <a:cubicBezTo>
                    <a:pt x="5499" y="13673"/>
                    <a:pt x="5566" y="13640"/>
                    <a:pt x="5604" y="13575"/>
                  </a:cubicBezTo>
                  <a:lnTo>
                    <a:pt x="7219" y="10906"/>
                  </a:lnTo>
                  <a:cubicBezTo>
                    <a:pt x="9765" y="10047"/>
                    <a:pt x="11348" y="7498"/>
                    <a:pt x="10982" y="4836"/>
                  </a:cubicBezTo>
                  <a:cubicBezTo>
                    <a:pt x="10612" y="2170"/>
                    <a:pt x="8407" y="142"/>
                    <a:pt x="5719" y="4"/>
                  </a:cubicBezTo>
                  <a:lnTo>
                    <a:pt x="5719" y="1"/>
                  </a:lnTo>
                  <a:cubicBezTo>
                    <a:pt x="5715" y="0"/>
                    <a:pt x="5710" y="0"/>
                    <a:pt x="5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6" name="Google Shape;8846;p30"/>
            <p:cNvSpPr/>
            <p:nvPr/>
          </p:nvSpPr>
          <p:spPr>
            <a:xfrm>
              <a:off x="924351" y="3458007"/>
              <a:ext cx="183863" cy="161159"/>
            </a:xfrm>
            <a:custGeom>
              <a:rect b="b" l="l" r="r" t="t"/>
              <a:pathLst>
                <a:path extrusionOk="0" h="6147" w="7013">
                  <a:moveTo>
                    <a:pt x="1102" y="641"/>
                  </a:moveTo>
                  <a:cubicBezTo>
                    <a:pt x="1025" y="700"/>
                    <a:pt x="841" y="843"/>
                    <a:pt x="841" y="843"/>
                  </a:cubicBezTo>
                  <a:cubicBezTo>
                    <a:pt x="841" y="843"/>
                    <a:pt x="904" y="794"/>
                    <a:pt x="1087" y="653"/>
                  </a:cubicBezTo>
                  <a:cubicBezTo>
                    <a:pt x="1092" y="649"/>
                    <a:pt x="1097" y="645"/>
                    <a:pt x="1102" y="641"/>
                  </a:cubicBezTo>
                  <a:close/>
                  <a:moveTo>
                    <a:pt x="5690" y="3195"/>
                  </a:moveTo>
                  <a:lnTo>
                    <a:pt x="5690" y="3919"/>
                  </a:lnTo>
                  <a:cubicBezTo>
                    <a:pt x="5690" y="4028"/>
                    <a:pt x="5781" y="4119"/>
                    <a:pt x="5889" y="4119"/>
                  </a:cubicBezTo>
                  <a:lnTo>
                    <a:pt x="6614" y="4119"/>
                  </a:lnTo>
                  <a:lnTo>
                    <a:pt x="6614" y="4821"/>
                  </a:lnTo>
                  <a:lnTo>
                    <a:pt x="5889" y="4821"/>
                  </a:lnTo>
                  <a:cubicBezTo>
                    <a:pt x="5781" y="4821"/>
                    <a:pt x="5690" y="4908"/>
                    <a:pt x="5690" y="5020"/>
                  </a:cubicBezTo>
                  <a:lnTo>
                    <a:pt x="5690" y="5745"/>
                  </a:lnTo>
                  <a:lnTo>
                    <a:pt x="4988" y="5745"/>
                  </a:lnTo>
                  <a:lnTo>
                    <a:pt x="4988" y="5020"/>
                  </a:lnTo>
                  <a:cubicBezTo>
                    <a:pt x="4988" y="4908"/>
                    <a:pt x="4897" y="4821"/>
                    <a:pt x="4788" y="4821"/>
                  </a:cubicBezTo>
                  <a:lnTo>
                    <a:pt x="4064" y="4821"/>
                  </a:lnTo>
                  <a:lnTo>
                    <a:pt x="4064" y="4119"/>
                  </a:lnTo>
                  <a:lnTo>
                    <a:pt x="4788" y="4119"/>
                  </a:lnTo>
                  <a:cubicBezTo>
                    <a:pt x="4901" y="4119"/>
                    <a:pt x="4988" y="4028"/>
                    <a:pt x="4988" y="3919"/>
                  </a:cubicBezTo>
                  <a:lnTo>
                    <a:pt x="4988" y="3195"/>
                  </a:lnTo>
                  <a:close/>
                  <a:moveTo>
                    <a:pt x="1828" y="0"/>
                  </a:moveTo>
                  <a:cubicBezTo>
                    <a:pt x="1474" y="0"/>
                    <a:pt x="1127" y="115"/>
                    <a:pt x="841" y="334"/>
                  </a:cubicBezTo>
                  <a:cubicBezTo>
                    <a:pt x="0" y="989"/>
                    <a:pt x="0" y="2134"/>
                    <a:pt x="352" y="2927"/>
                  </a:cubicBezTo>
                  <a:cubicBezTo>
                    <a:pt x="562" y="3369"/>
                    <a:pt x="852" y="3789"/>
                    <a:pt x="1243" y="4209"/>
                  </a:cubicBezTo>
                  <a:cubicBezTo>
                    <a:pt x="1808" y="4799"/>
                    <a:pt x="2420" y="5270"/>
                    <a:pt x="3007" y="5705"/>
                  </a:cubicBezTo>
                  <a:cubicBezTo>
                    <a:pt x="3042" y="5731"/>
                    <a:pt x="3082" y="5743"/>
                    <a:pt x="3123" y="5743"/>
                  </a:cubicBezTo>
                  <a:cubicBezTo>
                    <a:pt x="3162" y="5743"/>
                    <a:pt x="3201" y="5732"/>
                    <a:pt x="3235" y="5708"/>
                  </a:cubicBezTo>
                  <a:cubicBezTo>
                    <a:pt x="3488" y="5542"/>
                    <a:pt x="3713" y="5383"/>
                    <a:pt x="3919" y="5223"/>
                  </a:cubicBezTo>
                  <a:lnTo>
                    <a:pt x="4586" y="5223"/>
                  </a:lnTo>
                  <a:lnTo>
                    <a:pt x="4586" y="5948"/>
                  </a:lnTo>
                  <a:cubicBezTo>
                    <a:pt x="4586" y="6056"/>
                    <a:pt x="4676" y="6147"/>
                    <a:pt x="4785" y="6147"/>
                  </a:cubicBezTo>
                  <a:lnTo>
                    <a:pt x="5889" y="6147"/>
                  </a:lnTo>
                  <a:cubicBezTo>
                    <a:pt x="5998" y="6147"/>
                    <a:pt x="6089" y="6056"/>
                    <a:pt x="6089" y="5948"/>
                  </a:cubicBezTo>
                  <a:lnTo>
                    <a:pt x="6089" y="5223"/>
                  </a:lnTo>
                  <a:lnTo>
                    <a:pt x="6813" y="5223"/>
                  </a:lnTo>
                  <a:cubicBezTo>
                    <a:pt x="6925" y="5223"/>
                    <a:pt x="7012" y="5133"/>
                    <a:pt x="7012" y="5020"/>
                  </a:cubicBezTo>
                  <a:lnTo>
                    <a:pt x="7012" y="3919"/>
                  </a:lnTo>
                  <a:cubicBezTo>
                    <a:pt x="7012" y="3811"/>
                    <a:pt x="6925" y="3720"/>
                    <a:pt x="6813" y="3720"/>
                  </a:cubicBezTo>
                  <a:lnTo>
                    <a:pt x="6089" y="3720"/>
                  </a:lnTo>
                  <a:lnTo>
                    <a:pt x="6089" y="2996"/>
                  </a:lnTo>
                  <a:cubicBezTo>
                    <a:pt x="6089" y="2913"/>
                    <a:pt x="6038" y="2840"/>
                    <a:pt x="5962" y="2807"/>
                  </a:cubicBezTo>
                  <a:cubicBezTo>
                    <a:pt x="6005" y="2695"/>
                    <a:pt x="6042" y="2579"/>
                    <a:pt x="6067" y="2463"/>
                  </a:cubicBezTo>
                  <a:cubicBezTo>
                    <a:pt x="6101" y="2312"/>
                    <a:pt x="5983" y="2219"/>
                    <a:pt x="5866" y="2219"/>
                  </a:cubicBezTo>
                  <a:cubicBezTo>
                    <a:pt x="5783" y="2219"/>
                    <a:pt x="5700" y="2267"/>
                    <a:pt x="5676" y="2376"/>
                  </a:cubicBezTo>
                  <a:cubicBezTo>
                    <a:pt x="5643" y="2521"/>
                    <a:pt x="5596" y="2663"/>
                    <a:pt x="5531" y="2797"/>
                  </a:cubicBezTo>
                  <a:lnTo>
                    <a:pt x="4788" y="2797"/>
                  </a:lnTo>
                  <a:cubicBezTo>
                    <a:pt x="4676" y="2797"/>
                    <a:pt x="4586" y="2884"/>
                    <a:pt x="4586" y="2996"/>
                  </a:cubicBezTo>
                  <a:lnTo>
                    <a:pt x="4586" y="3720"/>
                  </a:lnTo>
                  <a:lnTo>
                    <a:pt x="3861" y="3720"/>
                  </a:lnTo>
                  <a:cubicBezTo>
                    <a:pt x="3753" y="3720"/>
                    <a:pt x="3662" y="3811"/>
                    <a:pt x="3662" y="3919"/>
                  </a:cubicBezTo>
                  <a:lnTo>
                    <a:pt x="3662" y="4915"/>
                  </a:lnTo>
                  <a:cubicBezTo>
                    <a:pt x="3499" y="5042"/>
                    <a:pt x="3322" y="5169"/>
                    <a:pt x="3130" y="5299"/>
                  </a:cubicBezTo>
                  <a:cubicBezTo>
                    <a:pt x="2597" y="4901"/>
                    <a:pt x="2040" y="4466"/>
                    <a:pt x="1536" y="3941"/>
                  </a:cubicBezTo>
                  <a:cubicBezTo>
                    <a:pt x="1203" y="3593"/>
                    <a:pt x="928" y="3195"/>
                    <a:pt x="718" y="2764"/>
                  </a:cubicBezTo>
                  <a:cubicBezTo>
                    <a:pt x="424" y="2112"/>
                    <a:pt x="417" y="1174"/>
                    <a:pt x="1083" y="656"/>
                  </a:cubicBezTo>
                  <a:cubicBezTo>
                    <a:pt x="1095" y="647"/>
                    <a:pt x="1105" y="639"/>
                    <a:pt x="1113" y="634"/>
                  </a:cubicBezTo>
                  <a:lnTo>
                    <a:pt x="1113" y="634"/>
                  </a:lnTo>
                  <a:cubicBezTo>
                    <a:pt x="1323" y="481"/>
                    <a:pt x="1576" y="402"/>
                    <a:pt x="1833" y="402"/>
                  </a:cubicBezTo>
                  <a:cubicBezTo>
                    <a:pt x="1912" y="402"/>
                    <a:pt x="1990" y="410"/>
                    <a:pt x="2068" y="424"/>
                  </a:cubicBezTo>
                  <a:cubicBezTo>
                    <a:pt x="2431" y="486"/>
                    <a:pt x="2753" y="692"/>
                    <a:pt x="2956" y="1000"/>
                  </a:cubicBezTo>
                  <a:cubicBezTo>
                    <a:pt x="2999" y="1077"/>
                    <a:pt x="3063" y="1111"/>
                    <a:pt x="3128" y="1111"/>
                  </a:cubicBezTo>
                  <a:cubicBezTo>
                    <a:pt x="3199" y="1111"/>
                    <a:pt x="3271" y="1071"/>
                    <a:pt x="3322" y="1004"/>
                  </a:cubicBezTo>
                  <a:cubicBezTo>
                    <a:pt x="3635" y="617"/>
                    <a:pt x="3967" y="424"/>
                    <a:pt x="4311" y="424"/>
                  </a:cubicBezTo>
                  <a:cubicBezTo>
                    <a:pt x="4341" y="424"/>
                    <a:pt x="4371" y="425"/>
                    <a:pt x="4401" y="428"/>
                  </a:cubicBezTo>
                  <a:lnTo>
                    <a:pt x="4423" y="428"/>
                  </a:lnTo>
                  <a:cubicBezTo>
                    <a:pt x="4694" y="428"/>
                    <a:pt x="4904" y="479"/>
                    <a:pt x="5082" y="591"/>
                  </a:cubicBezTo>
                  <a:cubicBezTo>
                    <a:pt x="5281" y="718"/>
                    <a:pt x="5444" y="895"/>
                    <a:pt x="5549" y="1109"/>
                  </a:cubicBezTo>
                  <a:cubicBezTo>
                    <a:pt x="5621" y="1257"/>
                    <a:pt x="5676" y="1413"/>
                    <a:pt x="5701" y="1576"/>
                  </a:cubicBezTo>
                  <a:cubicBezTo>
                    <a:pt x="5719" y="1670"/>
                    <a:pt x="5802" y="1743"/>
                    <a:pt x="5900" y="1743"/>
                  </a:cubicBezTo>
                  <a:cubicBezTo>
                    <a:pt x="5911" y="1743"/>
                    <a:pt x="5922" y="1739"/>
                    <a:pt x="5936" y="1739"/>
                  </a:cubicBezTo>
                  <a:cubicBezTo>
                    <a:pt x="6045" y="1721"/>
                    <a:pt x="6118" y="1616"/>
                    <a:pt x="6096" y="1507"/>
                  </a:cubicBezTo>
                  <a:cubicBezTo>
                    <a:pt x="6063" y="1304"/>
                    <a:pt x="5998" y="1109"/>
                    <a:pt x="5908" y="928"/>
                  </a:cubicBezTo>
                  <a:cubicBezTo>
                    <a:pt x="5766" y="649"/>
                    <a:pt x="5556" y="414"/>
                    <a:pt x="5292" y="247"/>
                  </a:cubicBezTo>
                  <a:cubicBezTo>
                    <a:pt x="5049" y="95"/>
                    <a:pt x="4770" y="26"/>
                    <a:pt x="4423" y="22"/>
                  </a:cubicBezTo>
                  <a:cubicBezTo>
                    <a:pt x="4386" y="19"/>
                    <a:pt x="4349" y="18"/>
                    <a:pt x="4313" y="18"/>
                  </a:cubicBezTo>
                  <a:cubicBezTo>
                    <a:pt x="3898" y="18"/>
                    <a:pt x="3507" y="208"/>
                    <a:pt x="3148" y="591"/>
                  </a:cubicBezTo>
                  <a:cubicBezTo>
                    <a:pt x="2887" y="294"/>
                    <a:pt x="2528" y="95"/>
                    <a:pt x="2137" y="30"/>
                  </a:cubicBezTo>
                  <a:cubicBezTo>
                    <a:pt x="2035" y="10"/>
                    <a:pt x="1931" y="0"/>
                    <a:pt x="18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47" name="Google Shape;8847;p30"/>
          <p:cNvGrpSpPr/>
          <p:nvPr/>
        </p:nvGrpSpPr>
        <p:grpSpPr>
          <a:xfrm>
            <a:off x="1772461" y="2701583"/>
            <a:ext cx="261729" cy="358393"/>
            <a:chOff x="1772461" y="2900833"/>
            <a:chExt cx="261729" cy="358393"/>
          </a:xfrm>
        </p:grpSpPr>
        <p:sp>
          <p:nvSpPr>
            <p:cNvPr id="8848" name="Google Shape;8848;p30"/>
            <p:cNvSpPr/>
            <p:nvPr/>
          </p:nvSpPr>
          <p:spPr>
            <a:xfrm>
              <a:off x="1838162" y="2906128"/>
              <a:ext cx="127469" cy="153005"/>
            </a:xfrm>
            <a:custGeom>
              <a:rect b="b" l="l" r="r" t="t"/>
              <a:pathLst>
                <a:path extrusionOk="0" h="5836" w="4862">
                  <a:moveTo>
                    <a:pt x="2489" y="0"/>
                  </a:moveTo>
                  <a:cubicBezTo>
                    <a:pt x="1995" y="0"/>
                    <a:pt x="1504" y="154"/>
                    <a:pt x="1091" y="458"/>
                  </a:cubicBezTo>
                  <a:cubicBezTo>
                    <a:pt x="367" y="983"/>
                    <a:pt x="1" y="1870"/>
                    <a:pt x="142" y="2750"/>
                  </a:cubicBezTo>
                  <a:cubicBezTo>
                    <a:pt x="287" y="3634"/>
                    <a:pt x="910" y="4362"/>
                    <a:pt x="1761" y="4637"/>
                  </a:cubicBezTo>
                  <a:lnTo>
                    <a:pt x="2489" y="5836"/>
                  </a:lnTo>
                  <a:lnTo>
                    <a:pt x="3213" y="4637"/>
                  </a:lnTo>
                  <a:cubicBezTo>
                    <a:pt x="4198" y="4318"/>
                    <a:pt x="4861" y="3406"/>
                    <a:pt x="4861" y="2373"/>
                  </a:cubicBezTo>
                  <a:cubicBezTo>
                    <a:pt x="4861" y="1483"/>
                    <a:pt x="4361" y="664"/>
                    <a:pt x="3565" y="258"/>
                  </a:cubicBezTo>
                  <a:cubicBezTo>
                    <a:pt x="3225" y="85"/>
                    <a:pt x="2856" y="0"/>
                    <a:pt x="2489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9" name="Google Shape;8849;p30"/>
            <p:cNvSpPr/>
            <p:nvPr/>
          </p:nvSpPr>
          <p:spPr>
            <a:xfrm>
              <a:off x="1890387" y="2934548"/>
              <a:ext cx="45225" cy="45120"/>
            </a:xfrm>
            <a:custGeom>
              <a:rect b="b" l="l" r="r" t="t"/>
              <a:pathLst>
                <a:path extrusionOk="0" h="1721" w="1725">
                  <a:moveTo>
                    <a:pt x="863" y="0"/>
                  </a:moveTo>
                  <a:cubicBezTo>
                    <a:pt x="388" y="0"/>
                    <a:pt x="1" y="384"/>
                    <a:pt x="1" y="862"/>
                  </a:cubicBezTo>
                  <a:cubicBezTo>
                    <a:pt x="1" y="1337"/>
                    <a:pt x="388" y="1720"/>
                    <a:pt x="863" y="1720"/>
                  </a:cubicBezTo>
                  <a:cubicBezTo>
                    <a:pt x="1337" y="1720"/>
                    <a:pt x="1725" y="1337"/>
                    <a:pt x="1725" y="862"/>
                  </a:cubicBezTo>
                  <a:cubicBezTo>
                    <a:pt x="1725" y="384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0" name="Google Shape;8850;p30"/>
            <p:cNvSpPr/>
            <p:nvPr/>
          </p:nvSpPr>
          <p:spPr>
            <a:xfrm>
              <a:off x="1777783" y="3080658"/>
              <a:ext cx="125660" cy="173324"/>
            </a:xfrm>
            <a:custGeom>
              <a:rect b="b" l="l" r="r" t="t"/>
              <a:pathLst>
                <a:path extrusionOk="0" h="6611" w="4793">
                  <a:moveTo>
                    <a:pt x="0" y="1"/>
                  </a:moveTo>
                  <a:lnTo>
                    <a:pt x="0" y="5079"/>
                  </a:lnTo>
                  <a:lnTo>
                    <a:pt x="4792" y="6611"/>
                  </a:lnTo>
                  <a:lnTo>
                    <a:pt x="4792" y="15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1" name="Google Shape;8851;p30"/>
            <p:cNvSpPr/>
            <p:nvPr/>
          </p:nvSpPr>
          <p:spPr>
            <a:xfrm>
              <a:off x="1777783" y="3054651"/>
              <a:ext cx="125660" cy="173219"/>
            </a:xfrm>
            <a:custGeom>
              <a:rect b="b" l="l" r="r" t="t"/>
              <a:pathLst>
                <a:path extrusionOk="0" h="6607" w="4793">
                  <a:moveTo>
                    <a:pt x="0" y="1"/>
                  </a:moveTo>
                  <a:lnTo>
                    <a:pt x="0" y="5075"/>
                  </a:lnTo>
                  <a:lnTo>
                    <a:pt x="4792" y="6607"/>
                  </a:lnTo>
                  <a:lnTo>
                    <a:pt x="4792" y="15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2" name="Google Shape;8852;p30"/>
            <p:cNvSpPr/>
            <p:nvPr/>
          </p:nvSpPr>
          <p:spPr>
            <a:xfrm>
              <a:off x="1777783" y="3054651"/>
              <a:ext cx="125660" cy="173219"/>
            </a:xfrm>
            <a:custGeom>
              <a:rect b="b" l="l" r="r" t="t"/>
              <a:pathLst>
                <a:path extrusionOk="0" h="6607" w="4793">
                  <a:moveTo>
                    <a:pt x="0" y="1"/>
                  </a:moveTo>
                  <a:lnTo>
                    <a:pt x="0" y="5075"/>
                  </a:lnTo>
                  <a:lnTo>
                    <a:pt x="4792" y="6607"/>
                  </a:lnTo>
                  <a:lnTo>
                    <a:pt x="4792" y="5879"/>
                  </a:lnTo>
                  <a:lnTo>
                    <a:pt x="627" y="4549"/>
                  </a:lnTo>
                  <a:lnTo>
                    <a:pt x="627" y="2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3" name="Google Shape;8853;p30"/>
            <p:cNvSpPr/>
            <p:nvPr/>
          </p:nvSpPr>
          <p:spPr>
            <a:xfrm>
              <a:off x="1792124" y="3043351"/>
              <a:ext cx="111320" cy="153477"/>
            </a:xfrm>
            <a:custGeom>
              <a:rect b="b" l="l" r="r" t="t"/>
              <a:pathLst>
                <a:path extrusionOk="0" h="5854" w="4246">
                  <a:moveTo>
                    <a:pt x="0" y="1"/>
                  </a:moveTo>
                  <a:lnTo>
                    <a:pt x="0" y="4495"/>
                  </a:lnTo>
                  <a:lnTo>
                    <a:pt x="4245" y="5853"/>
                  </a:lnTo>
                  <a:lnTo>
                    <a:pt x="4245" y="13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4" name="Google Shape;8854;p30"/>
            <p:cNvSpPr/>
            <p:nvPr/>
          </p:nvSpPr>
          <p:spPr>
            <a:xfrm>
              <a:off x="1903417" y="3080658"/>
              <a:ext cx="125634" cy="173324"/>
            </a:xfrm>
            <a:custGeom>
              <a:rect b="b" l="l" r="r" t="t"/>
              <a:pathLst>
                <a:path extrusionOk="0" h="6611" w="4792">
                  <a:moveTo>
                    <a:pt x="4792" y="1"/>
                  </a:moveTo>
                  <a:lnTo>
                    <a:pt x="0" y="1533"/>
                  </a:lnTo>
                  <a:lnTo>
                    <a:pt x="0" y="6611"/>
                  </a:lnTo>
                  <a:lnTo>
                    <a:pt x="4792" y="5079"/>
                  </a:lnTo>
                  <a:lnTo>
                    <a:pt x="4792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5" name="Google Shape;8855;p30"/>
            <p:cNvSpPr/>
            <p:nvPr/>
          </p:nvSpPr>
          <p:spPr>
            <a:xfrm>
              <a:off x="1903417" y="3054651"/>
              <a:ext cx="125634" cy="173219"/>
            </a:xfrm>
            <a:custGeom>
              <a:rect b="b" l="l" r="r" t="t"/>
              <a:pathLst>
                <a:path extrusionOk="0" h="6607" w="4792">
                  <a:moveTo>
                    <a:pt x="4792" y="1"/>
                  </a:moveTo>
                  <a:lnTo>
                    <a:pt x="0" y="1533"/>
                  </a:lnTo>
                  <a:lnTo>
                    <a:pt x="0" y="6607"/>
                  </a:lnTo>
                  <a:lnTo>
                    <a:pt x="4792" y="5075"/>
                  </a:lnTo>
                  <a:lnTo>
                    <a:pt x="4792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6" name="Google Shape;8856;p30"/>
            <p:cNvSpPr/>
            <p:nvPr/>
          </p:nvSpPr>
          <p:spPr>
            <a:xfrm>
              <a:off x="1903417" y="3054651"/>
              <a:ext cx="125634" cy="173219"/>
            </a:xfrm>
            <a:custGeom>
              <a:rect b="b" l="l" r="r" t="t"/>
              <a:pathLst>
                <a:path extrusionOk="0" h="6607" w="4792">
                  <a:moveTo>
                    <a:pt x="4792" y="1"/>
                  </a:moveTo>
                  <a:lnTo>
                    <a:pt x="4161" y="200"/>
                  </a:lnTo>
                  <a:lnTo>
                    <a:pt x="4161" y="4549"/>
                  </a:lnTo>
                  <a:lnTo>
                    <a:pt x="0" y="5879"/>
                  </a:lnTo>
                  <a:lnTo>
                    <a:pt x="0" y="6607"/>
                  </a:lnTo>
                  <a:lnTo>
                    <a:pt x="4792" y="5075"/>
                  </a:lnTo>
                  <a:lnTo>
                    <a:pt x="4792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7" name="Google Shape;8857;p30"/>
            <p:cNvSpPr/>
            <p:nvPr/>
          </p:nvSpPr>
          <p:spPr>
            <a:xfrm>
              <a:off x="1903417" y="3043351"/>
              <a:ext cx="111293" cy="153477"/>
            </a:xfrm>
            <a:custGeom>
              <a:rect b="b" l="l" r="r" t="t"/>
              <a:pathLst>
                <a:path extrusionOk="0" h="5854" w="4245">
                  <a:moveTo>
                    <a:pt x="4245" y="1"/>
                  </a:moveTo>
                  <a:lnTo>
                    <a:pt x="0" y="1359"/>
                  </a:lnTo>
                  <a:lnTo>
                    <a:pt x="0" y="5853"/>
                  </a:lnTo>
                  <a:lnTo>
                    <a:pt x="4245" y="4495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8" name="Google Shape;8858;p30"/>
            <p:cNvSpPr/>
            <p:nvPr/>
          </p:nvSpPr>
          <p:spPr>
            <a:xfrm>
              <a:off x="1903417" y="3043351"/>
              <a:ext cx="111293" cy="153477"/>
            </a:xfrm>
            <a:custGeom>
              <a:rect b="b" l="l" r="r" t="t"/>
              <a:pathLst>
                <a:path extrusionOk="0" h="5854" w="4245">
                  <a:moveTo>
                    <a:pt x="4245" y="1"/>
                  </a:moveTo>
                  <a:lnTo>
                    <a:pt x="3607" y="203"/>
                  </a:lnTo>
                  <a:lnTo>
                    <a:pt x="3607" y="3887"/>
                  </a:lnTo>
                  <a:lnTo>
                    <a:pt x="0" y="5042"/>
                  </a:lnTo>
                  <a:lnTo>
                    <a:pt x="0" y="5853"/>
                  </a:lnTo>
                  <a:lnTo>
                    <a:pt x="4245" y="4495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9" name="Google Shape;8859;p30"/>
            <p:cNvSpPr/>
            <p:nvPr/>
          </p:nvSpPr>
          <p:spPr>
            <a:xfrm>
              <a:off x="1941957" y="3082100"/>
              <a:ext cx="27843" cy="38566"/>
            </a:xfrm>
            <a:custGeom>
              <a:rect b="b" l="l" r="r" t="t"/>
              <a:pathLst>
                <a:path extrusionOk="0" h="1471" w="1062">
                  <a:moveTo>
                    <a:pt x="1062" y="0"/>
                  </a:moveTo>
                  <a:lnTo>
                    <a:pt x="0" y="341"/>
                  </a:lnTo>
                  <a:lnTo>
                    <a:pt x="0" y="1471"/>
                  </a:lnTo>
                  <a:lnTo>
                    <a:pt x="1062" y="1130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0" name="Google Shape;8860;p30"/>
            <p:cNvSpPr/>
            <p:nvPr/>
          </p:nvSpPr>
          <p:spPr>
            <a:xfrm>
              <a:off x="1835802" y="2900833"/>
              <a:ext cx="138088" cy="163545"/>
            </a:xfrm>
            <a:custGeom>
              <a:rect b="b" l="l" r="r" t="t"/>
              <a:pathLst>
                <a:path extrusionOk="0" h="6238" w="5267">
                  <a:moveTo>
                    <a:pt x="2576" y="0"/>
                  </a:moveTo>
                  <a:cubicBezTo>
                    <a:pt x="2201" y="0"/>
                    <a:pt x="1825" y="82"/>
                    <a:pt x="1474" y="247"/>
                  </a:cubicBezTo>
                  <a:cubicBezTo>
                    <a:pt x="616" y="656"/>
                    <a:pt x="51" y="1503"/>
                    <a:pt x="4" y="2452"/>
                  </a:cubicBezTo>
                  <a:cubicBezTo>
                    <a:pt x="0" y="2565"/>
                    <a:pt x="87" y="2659"/>
                    <a:pt x="196" y="2662"/>
                  </a:cubicBezTo>
                  <a:cubicBezTo>
                    <a:pt x="200" y="2663"/>
                    <a:pt x="205" y="2663"/>
                    <a:pt x="209" y="2663"/>
                  </a:cubicBezTo>
                  <a:cubicBezTo>
                    <a:pt x="315" y="2663"/>
                    <a:pt x="403" y="2578"/>
                    <a:pt x="406" y="2474"/>
                  </a:cubicBezTo>
                  <a:cubicBezTo>
                    <a:pt x="465" y="1232"/>
                    <a:pt x="1495" y="401"/>
                    <a:pt x="2585" y="401"/>
                  </a:cubicBezTo>
                  <a:cubicBezTo>
                    <a:pt x="3034" y="401"/>
                    <a:pt x="3492" y="541"/>
                    <a:pt x="3897" y="852"/>
                  </a:cubicBezTo>
                  <a:cubicBezTo>
                    <a:pt x="4538" y="1344"/>
                    <a:pt x="4857" y="2152"/>
                    <a:pt x="4719" y="2949"/>
                  </a:cubicBezTo>
                  <a:cubicBezTo>
                    <a:pt x="4582" y="3745"/>
                    <a:pt x="4013" y="4397"/>
                    <a:pt x="3245" y="4647"/>
                  </a:cubicBezTo>
                  <a:cubicBezTo>
                    <a:pt x="3198" y="4662"/>
                    <a:pt x="3159" y="4691"/>
                    <a:pt x="3133" y="4734"/>
                  </a:cubicBezTo>
                  <a:lnTo>
                    <a:pt x="2579" y="5654"/>
                  </a:lnTo>
                  <a:lnTo>
                    <a:pt x="2021" y="4734"/>
                  </a:lnTo>
                  <a:cubicBezTo>
                    <a:pt x="1996" y="4691"/>
                    <a:pt x="1956" y="4662"/>
                    <a:pt x="1913" y="4647"/>
                  </a:cubicBezTo>
                  <a:cubicBezTo>
                    <a:pt x="1228" y="4426"/>
                    <a:pt x="696" y="3883"/>
                    <a:pt x="493" y="3195"/>
                  </a:cubicBezTo>
                  <a:cubicBezTo>
                    <a:pt x="463" y="3094"/>
                    <a:pt x="386" y="3050"/>
                    <a:pt x="307" y="3050"/>
                  </a:cubicBezTo>
                  <a:cubicBezTo>
                    <a:pt x="186" y="3050"/>
                    <a:pt x="63" y="3154"/>
                    <a:pt x="109" y="3311"/>
                  </a:cubicBezTo>
                  <a:cubicBezTo>
                    <a:pt x="341" y="4100"/>
                    <a:pt x="942" y="4727"/>
                    <a:pt x="1717" y="5002"/>
                  </a:cubicBezTo>
                  <a:lnTo>
                    <a:pt x="2405" y="6143"/>
                  </a:lnTo>
                  <a:cubicBezTo>
                    <a:pt x="2445" y="6206"/>
                    <a:pt x="2511" y="6238"/>
                    <a:pt x="2577" y="6238"/>
                  </a:cubicBezTo>
                  <a:cubicBezTo>
                    <a:pt x="2643" y="6238"/>
                    <a:pt x="2709" y="6206"/>
                    <a:pt x="2749" y="6143"/>
                  </a:cubicBezTo>
                  <a:lnTo>
                    <a:pt x="3437" y="5002"/>
                  </a:lnTo>
                  <a:cubicBezTo>
                    <a:pt x="4336" y="4687"/>
                    <a:pt x="4984" y="3897"/>
                    <a:pt x="5125" y="2959"/>
                  </a:cubicBezTo>
                  <a:cubicBezTo>
                    <a:pt x="5266" y="2018"/>
                    <a:pt x="4875" y="1076"/>
                    <a:pt x="4115" y="507"/>
                  </a:cubicBezTo>
                  <a:cubicBezTo>
                    <a:pt x="3662" y="173"/>
                    <a:pt x="3121" y="0"/>
                    <a:pt x="2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1" name="Google Shape;8861;p30"/>
            <p:cNvSpPr/>
            <p:nvPr/>
          </p:nvSpPr>
          <p:spPr>
            <a:xfrm>
              <a:off x="1865428" y="2929331"/>
              <a:ext cx="78181" cy="74799"/>
            </a:xfrm>
            <a:custGeom>
              <a:rect b="b" l="l" r="r" t="t"/>
              <a:pathLst>
                <a:path extrusionOk="0" h="2853" w="2982">
                  <a:moveTo>
                    <a:pt x="1811" y="399"/>
                  </a:moveTo>
                  <a:cubicBezTo>
                    <a:pt x="2149" y="399"/>
                    <a:pt x="2474" y="662"/>
                    <a:pt x="2474" y="1061"/>
                  </a:cubicBezTo>
                  <a:cubicBezTo>
                    <a:pt x="2474" y="1458"/>
                    <a:pt x="2148" y="1721"/>
                    <a:pt x="1809" y="1721"/>
                  </a:cubicBezTo>
                  <a:cubicBezTo>
                    <a:pt x="1647" y="1721"/>
                    <a:pt x="1482" y="1662"/>
                    <a:pt x="1348" y="1528"/>
                  </a:cubicBezTo>
                  <a:cubicBezTo>
                    <a:pt x="1087" y="1268"/>
                    <a:pt x="1090" y="851"/>
                    <a:pt x="1348" y="594"/>
                  </a:cubicBezTo>
                  <a:cubicBezTo>
                    <a:pt x="1483" y="459"/>
                    <a:pt x="1648" y="399"/>
                    <a:pt x="1811" y="399"/>
                  </a:cubicBezTo>
                  <a:close/>
                  <a:moveTo>
                    <a:pt x="1814" y="0"/>
                  </a:moveTo>
                  <a:cubicBezTo>
                    <a:pt x="1575" y="0"/>
                    <a:pt x="1335" y="80"/>
                    <a:pt x="1138" y="243"/>
                  </a:cubicBezTo>
                  <a:cubicBezTo>
                    <a:pt x="717" y="590"/>
                    <a:pt x="631" y="1202"/>
                    <a:pt x="938" y="1655"/>
                  </a:cubicBezTo>
                  <a:lnTo>
                    <a:pt x="80" y="2513"/>
                  </a:lnTo>
                  <a:cubicBezTo>
                    <a:pt x="0" y="2589"/>
                    <a:pt x="0" y="2716"/>
                    <a:pt x="80" y="2796"/>
                  </a:cubicBezTo>
                  <a:cubicBezTo>
                    <a:pt x="118" y="2834"/>
                    <a:pt x="169" y="2853"/>
                    <a:pt x="220" y="2853"/>
                  </a:cubicBezTo>
                  <a:cubicBezTo>
                    <a:pt x="271" y="2853"/>
                    <a:pt x="323" y="2834"/>
                    <a:pt x="363" y="2796"/>
                  </a:cubicBezTo>
                  <a:lnTo>
                    <a:pt x="1221" y="1938"/>
                  </a:lnTo>
                  <a:cubicBezTo>
                    <a:pt x="1403" y="2061"/>
                    <a:pt x="1610" y="2121"/>
                    <a:pt x="1816" y="2121"/>
                  </a:cubicBezTo>
                  <a:cubicBezTo>
                    <a:pt x="2123" y="2121"/>
                    <a:pt x="2425" y="1988"/>
                    <a:pt x="2633" y="1735"/>
                  </a:cubicBezTo>
                  <a:cubicBezTo>
                    <a:pt x="2981" y="1315"/>
                    <a:pt x="2952" y="695"/>
                    <a:pt x="2565" y="311"/>
                  </a:cubicBezTo>
                  <a:cubicBezTo>
                    <a:pt x="2358" y="105"/>
                    <a:pt x="2086" y="0"/>
                    <a:pt x="18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2" name="Google Shape;8862;p30"/>
            <p:cNvSpPr/>
            <p:nvPr/>
          </p:nvSpPr>
          <p:spPr>
            <a:xfrm>
              <a:off x="1820675" y="3081524"/>
              <a:ext cx="62188" cy="25195"/>
            </a:xfrm>
            <a:custGeom>
              <a:rect b="b" l="l" r="r" t="t"/>
              <a:pathLst>
                <a:path extrusionOk="0" h="961" w="2372">
                  <a:moveTo>
                    <a:pt x="282" y="1"/>
                  </a:moveTo>
                  <a:cubicBezTo>
                    <a:pt x="77" y="1"/>
                    <a:pt x="0" y="320"/>
                    <a:pt x="233" y="392"/>
                  </a:cubicBezTo>
                  <a:lnTo>
                    <a:pt x="2022" y="949"/>
                  </a:lnTo>
                  <a:cubicBezTo>
                    <a:pt x="2046" y="957"/>
                    <a:pt x="2068" y="960"/>
                    <a:pt x="2090" y="960"/>
                  </a:cubicBezTo>
                  <a:cubicBezTo>
                    <a:pt x="2295" y="960"/>
                    <a:pt x="2372" y="638"/>
                    <a:pt x="2138" y="566"/>
                  </a:cubicBezTo>
                  <a:lnTo>
                    <a:pt x="349" y="11"/>
                  </a:lnTo>
                  <a:cubicBezTo>
                    <a:pt x="325" y="4"/>
                    <a:pt x="303" y="1"/>
                    <a:pt x="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3" name="Google Shape;8863;p30"/>
            <p:cNvSpPr/>
            <p:nvPr/>
          </p:nvSpPr>
          <p:spPr>
            <a:xfrm>
              <a:off x="1820675" y="3100033"/>
              <a:ext cx="62188" cy="25300"/>
            </a:xfrm>
            <a:custGeom>
              <a:rect b="b" l="l" r="r" t="t"/>
              <a:pathLst>
                <a:path extrusionOk="0" h="965" w="2372">
                  <a:moveTo>
                    <a:pt x="282" y="1"/>
                  </a:moveTo>
                  <a:cubicBezTo>
                    <a:pt x="77" y="1"/>
                    <a:pt x="0" y="323"/>
                    <a:pt x="233" y="396"/>
                  </a:cubicBezTo>
                  <a:lnTo>
                    <a:pt x="2022" y="953"/>
                  </a:lnTo>
                  <a:cubicBezTo>
                    <a:pt x="2046" y="961"/>
                    <a:pt x="2068" y="964"/>
                    <a:pt x="2090" y="964"/>
                  </a:cubicBezTo>
                  <a:cubicBezTo>
                    <a:pt x="2295" y="964"/>
                    <a:pt x="2372" y="642"/>
                    <a:pt x="2138" y="569"/>
                  </a:cubicBezTo>
                  <a:lnTo>
                    <a:pt x="349" y="12"/>
                  </a:lnTo>
                  <a:cubicBezTo>
                    <a:pt x="326" y="4"/>
                    <a:pt x="303" y="1"/>
                    <a:pt x="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4" name="Google Shape;8864;p30"/>
            <p:cNvSpPr/>
            <p:nvPr/>
          </p:nvSpPr>
          <p:spPr>
            <a:xfrm>
              <a:off x="1820675" y="3118648"/>
              <a:ext cx="62214" cy="25274"/>
            </a:xfrm>
            <a:custGeom>
              <a:rect b="b" l="l" r="r" t="t"/>
              <a:pathLst>
                <a:path extrusionOk="0" h="964" w="2373">
                  <a:moveTo>
                    <a:pt x="282" y="1"/>
                  </a:moveTo>
                  <a:cubicBezTo>
                    <a:pt x="77" y="1"/>
                    <a:pt x="0" y="323"/>
                    <a:pt x="233" y="395"/>
                  </a:cubicBezTo>
                  <a:lnTo>
                    <a:pt x="2022" y="953"/>
                  </a:lnTo>
                  <a:cubicBezTo>
                    <a:pt x="2045" y="960"/>
                    <a:pt x="2067" y="963"/>
                    <a:pt x="2087" y="963"/>
                  </a:cubicBezTo>
                  <a:cubicBezTo>
                    <a:pt x="2294" y="963"/>
                    <a:pt x="2372" y="642"/>
                    <a:pt x="2138" y="569"/>
                  </a:cubicBezTo>
                  <a:lnTo>
                    <a:pt x="349" y="12"/>
                  </a:lnTo>
                  <a:cubicBezTo>
                    <a:pt x="326" y="4"/>
                    <a:pt x="303" y="1"/>
                    <a:pt x="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5" name="Google Shape;8865;p30"/>
            <p:cNvSpPr/>
            <p:nvPr/>
          </p:nvSpPr>
          <p:spPr>
            <a:xfrm>
              <a:off x="1772461" y="3038055"/>
              <a:ext cx="261729" cy="221171"/>
            </a:xfrm>
            <a:custGeom>
              <a:rect b="b" l="l" r="r" t="t"/>
              <a:pathLst>
                <a:path extrusionOk="0" h="8436" w="9983">
                  <a:moveTo>
                    <a:pt x="9040" y="478"/>
                  </a:moveTo>
                  <a:lnTo>
                    <a:pt x="9040" y="4552"/>
                  </a:lnTo>
                  <a:lnTo>
                    <a:pt x="5194" y="5780"/>
                  </a:lnTo>
                  <a:lnTo>
                    <a:pt x="5194" y="3158"/>
                  </a:lnTo>
                  <a:lnTo>
                    <a:pt x="5194" y="1706"/>
                  </a:lnTo>
                  <a:lnTo>
                    <a:pt x="9040" y="478"/>
                  </a:lnTo>
                  <a:close/>
                  <a:moveTo>
                    <a:pt x="403" y="905"/>
                  </a:moveTo>
                  <a:lnTo>
                    <a:pt x="551" y="952"/>
                  </a:lnTo>
                  <a:lnTo>
                    <a:pt x="551" y="4697"/>
                  </a:lnTo>
                  <a:cubicBezTo>
                    <a:pt x="551" y="4784"/>
                    <a:pt x="606" y="4860"/>
                    <a:pt x="689" y="4889"/>
                  </a:cubicBezTo>
                  <a:lnTo>
                    <a:pt x="4796" y="6200"/>
                  </a:lnTo>
                  <a:lnTo>
                    <a:pt x="4796" y="6964"/>
                  </a:lnTo>
                  <a:lnTo>
                    <a:pt x="403" y="5559"/>
                  </a:lnTo>
                  <a:lnTo>
                    <a:pt x="403" y="905"/>
                  </a:lnTo>
                  <a:close/>
                  <a:moveTo>
                    <a:pt x="9587" y="909"/>
                  </a:moveTo>
                  <a:lnTo>
                    <a:pt x="9587" y="5563"/>
                  </a:lnTo>
                  <a:lnTo>
                    <a:pt x="5194" y="6964"/>
                  </a:lnTo>
                  <a:lnTo>
                    <a:pt x="5194" y="6204"/>
                  </a:lnTo>
                  <a:lnTo>
                    <a:pt x="9301" y="4889"/>
                  </a:lnTo>
                  <a:cubicBezTo>
                    <a:pt x="9385" y="4864"/>
                    <a:pt x="9439" y="4788"/>
                    <a:pt x="9439" y="4701"/>
                  </a:cubicBezTo>
                  <a:lnTo>
                    <a:pt x="9439" y="952"/>
                  </a:lnTo>
                  <a:lnTo>
                    <a:pt x="9587" y="909"/>
                  </a:lnTo>
                  <a:close/>
                  <a:moveTo>
                    <a:pt x="403" y="5983"/>
                  </a:moveTo>
                  <a:lnTo>
                    <a:pt x="4796" y="7384"/>
                  </a:lnTo>
                  <a:lnTo>
                    <a:pt x="4796" y="7960"/>
                  </a:lnTo>
                  <a:lnTo>
                    <a:pt x="403" y="6555"/>
                  </a:lnTo>
                  <a:lnTo>
                    <a:pt x="403" y="5983"/>
                  </a:lnTo>
                  <a:close/>
                  <a:moveTo>
                    <a:pt x="9238" y="0"/>
                  </a:moveTo>
                  <a:cubicBezTo>
                    <a:pt x="9217" y="0"/>
                    <a:pt x="9196" y="4"/>
                    <a:pt x="9174" y="11"/>
                  </a:cubicBezTo>
                  <a:lnTo>
                    <a:pt x="4991" y="1347"/>
                  </a:lnTo>
                  <a:lnTo>
                    <a:pt x="2449" y="532"/>
                  </a:lnTo>
                  <a:cubicBezTo>
                    <a:pt x="2425" y="525"/>
                    <a:pt x="2403" y="521"/>
                    <a:pt x="2381" y="521"/>
                  </a:cubicBezTo>
                  <a:cubicBezTo>
                    <a:pt x="2176" y="521"/>
                    <a:pt x="2096" y="841"/>
                    <a:pt x="2326" y="916"/>
                  </a:cubicBezTo>
                  <a:lnTo>
                    <a:pt x="4792" y="1702"/>
                  </a:lnTo>
                  <a:lnTo>
                    <a:pt x="4792" y="5776"/>
                  </a:lnTo>
                  <a:lnTo>
                    <a:pt x="953" y="4552"/>
                  </a:lnTo>
                  <a:lnTo>
                    <a:pt x="953" y="478"/>
                  </a:lnTo>
                  <a:lnTo>
                    <a:pt x="1540" y="666"/>
                  </a:lnTo>
                  <a:cubicBezTo>
                    <a:pt x="1564" y="674"/>
                    <a:pt x="1588" y="678"/>
                    <a:pt x="1610" y="678"/>
                  </a:cubicBezTo>
                  <a:cubicBezTo>
                    <a:pt x="1814" y="678"/>
                    <a:pt x="1892" y="358"/>
                    <a:pt x="1663" y="286"/>
                  </a:cubicBezTo>
                  <a:lnTo>
                    <a:pt x="812" y="14"/>
                  </a:lnTo>
                  <a:cubicBezTo>
                    <a:pt x="791" y="7"/>
                    <a:pt x="769" y="4"/>
                    <a:pt x="748" y="4"/>
                  </a:cubicBezTo>
                  <a:cubicBezTo>
                    <a:pt x="641" y="4"/>
                    <a:pt x="548" y="91"/>
                    <a:pt x="548" y="206"/>
                  </a:cubicBezTo>
                  <a:lnTo>
                    <a:pt x="548" y="536"/>
                  </a:lnTo>
                  <a:lnTo>
                    <a:pt x="265" y="445"/>
                  </a:lnTo>
                  <a:cubicBezTo>
                    <a:pt x="244" y="438"/>
                    <a:pt x="222" y="435"/>
                    <a:pt x="201" y="435"/>
                  </a:cubicBezTo>
                  <a:cubicBezTo>
                    <a:pt x="94" y="435"/>
                    <a:pt x="1" y="522"/>
                    <a:pt x="1" y="634"/>
                  </a:cubicBezTo>
                  <a:lnTo>
                    <a:pt x="1" y="6704"/>
                  </a:lnTo>
                  <a:cubicBezTo>
                    <a:pt x="1" y="6794"/>
                    <a:pt x="59" y="6870"/>
                    <a:pt x="142" y="6896"/>
                  </a:cubicBezTo>
                  <a:lnTo>
                    <a:pt x="4937" y="8428"/>
                  </a:lnTo>
                  <a:cubicBezTo>
                    <a:pt x="4955" y="8433"/>
                    <a:pt x="4975" y="8436"/>
                    <a:pt x="4995" y="8436"/>
                  </a:cubicBezTo>
                  <a:cubicBezTo>
                    <a:pt x="5016" y="8436"/>
                    <a:pt x="5037" y="8433"/>
                    <a:pt x="5057" y="8428"/>
                  </a:cubicBezTo>
                  <a:lnTo>
                    <a:pt x="7516" y="7638"/>
                  </a:lnTo>
                  <a:cubicBezTo>
                    <a:pt x="7745" y="7566"/>
                    <a:pt x="7666" y="7246"/>
                    <a:pt x="7462" y="7246"/>
                  </a:cubicBezTo>
                  <a:cubicBezTo>
                    <a:pt x="7441" y="7246"/>
                    <a:pt x="7417" y="7250"/>
                    <a:pt x="7393" y="7258"/>
                  </a:cubicBezTo>
                  <a:lnTo>
                    <a:pt x="5194" y="7960"/>
                  </a:lnTo>
                  <a:lnTo>
                    <a:pt x="5194" y="7384"/>
                  </a:lnTo>
                  <a:lnTo>
                    <a:pt x="9584" y="5983"/>
                  </a:lnTo>
                  <a:lnTo>
                    <a:pt x="9584" y="6559"/>
                  </a:lnTo>
                  <a:lnTo>
                    <a:pt x="8182" y="7008"/>
                  </a:lnTo>
                  <a:cubicBezTo>
                    <a:pt x="7949" y="7080"/>
                    <a:pt x="8028" y="7399"/>
                    <a:pt x="8234" y="7399"/>
                  </a:cubicBezTo>
                  <a:cubicBezTo>
                    <a:pt x="8255" y="7399"/>
                    <a:pt x="8278" y="7396"/>
                    <a:pt x="8302" y="7388"/>
                  </a:cubicBezTo>
                  <a:lnTo>
                    <a:pt x="9841" y="6896"/>
                  </a:lnTo>
                  <a:cubicBezTo>
                    <a:pt x="9924" y="6867"/>
                    <a:pt x="9982" y="6791"/>
                    <a:pt x="9982" y="6704"/>
                  </a:cubicBezTo>
                  <a:lnTo>
                    <a:pt x="9982" y="634"/>
                  </a:lnTo>
                  <a:cubicBezTo>
                    <a:pt x="9982" y="568"/>
                    <a:pt x="9950" y="507"/>
                    <a:pt x="9899" y="471"/>
                  </a:cubicBezTo>
                  <a:lnTo>
                    <a:pt x="9902" y="471"/>
                  </a:lnTo>
                  <a:cubicBezTo>
                    <a:pt x="9869" y="444"/>
                    <a:pt x="9828" y="431"/>
                    <a:pt x="9786" y="431"/>
                  </a:cubicBezTo>
                  <a:cubicBezTo>
                    <a:pt x="9764" y="431"/>
                    <a:pt x="9742" y="434"/>
                    <a:pt x="9721" y="442"/>
                  </a:cubicBezTo>
                  <a:lnTo>
                    <a:pt x="9439" y="532"/>
                  </a:lnTo>
                  <a:lnTo>
                    <a:pt x="9439" y="203"/>
                  </a:lnTo>
                  <a:cubicBezTo>
                    <a:pt x="9439" y="88"/>
                    <a:pt x="9345" y="0"/>
                    <a:pt x="9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6" name="Google Shape;8866;p30"/>
            <p:cNvSpPr/>
            <p:nvPr/>
          </p:nvSpPr>
          <p:spPr>
            <a:xfrm>
              <a:off x="1936635" y="3076857"/>
              <a:ext cx="38382" cy="49027"/>
            </a:xfrm>
            <a:custGeom>
              <a:rect b="b" l="l" r="r" t="t"/>
              <a:pathLst>
                <a:path extrusionOk="0" h="1870" w="1464">
                  <a:moveTo>
                    <a:pt x="1069" y="476"/>
                  </a:moveTo>
                  <a:lnTo>
                    <a:pt x="1069" y="1182"/>
                  </a:lnTo>
                  <a:lnTo>
                    <a:pt x="403" y="1395"/>
                  </a:lnTo>
                  <a:lnTo>
                    <a:pt x="403" y="689"/>
                  </a:lnTo>
                  <a:lnTo>
                    <a:pt x="1069" y="476"/>
                  </a:lnTo>
                  <a:close/>
                  <a:moveTo>
                    <a:pt x="1267" y="1"/>
                  </a:moveTo>
                  <a:cubicBezTo>
                    <a:pt x="1246" y="1"/>
                    <a:pt x="1224" y="5"/>
                    <a:pt x="1203" y="12"/>
                  </a:cubicBezTo>
                  <a:lnTo>
                    <a:pt x="138" y="352"/>
                  </a:lnTo>
                  <a:cubicBezTo>
                    <a:pt x="55" y="378"/>
                    <a:pt x="1" y="454"/>
                    <a:pt x="1" y="541"/>
                  </a:cubicBezTo>
                  <a:lnTo>
                    <a:pt x="1" y="1671"/>
                  </a:lnTo>
                  <a:cubicBezTo>
                    <a:pt x="1" y="1783"/>
                    <a:pt x="92" y="1869"/>
                    <a:pt x="198" y="1869"/>
                  </a:cubicBezTo>
                  <a:cubicBezTo>
                    <a:pt x="219" y="1869"/>
                    <a:pt x="240" y="1866"/>
                    <a:pt x="261" y="1859"/>
                  </a:cubicBezTo>
                  <a:lnTo>
                    <a:pt x="1326" y="1519"/>
                  </a:lnTo>
                  <a:cubicBezTo>
                    <a:pt x="1409" y="1493"/>
                    <a:pt x="1464" y="1417"/>
                    <a:pt x="1464" y="1330"/>
                  </a:cubicBezTo>
                  <a:lnTo>
                    <a:pt x="1464" y="200"/>
                  </a:lnTo>
                  <a:cubicBezTo>
                    <a:pt x="1464" y="139"/>
                    <a:pt x="1435" y="77"/>
                    <a:pt x="1384" y="41"/>
                  </a:cubicBezTo>
                  <a:cubicBezTo>
                    <a:pt x="1351" y="15"/>
                    <a:pt x="1309" y="1"/>
                    <a:pt x="1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67" name="Google Shape;8867;p30"/>
          <p:cNvGrpSpPr/>
          <p:nvPr/>
        </p:nvGrpSpPr>
        <p:grpSpPr>
          <a:xfrm>
            <a:off x="1352587" y="1316827"/>
            <a:ext cx="310993" cy="358262"/>
            <a:chOff x="1352587" y="1516077"/>
            <a:chExt cx="310993" cy="358262"/>
          </a:xfrm>
        </p:grpSpPr>
        <p:sp>
          <p:nvSpPr>
            <p:cNvPr id="8868" name="Google Shape;8868;p30"/>
            <p:cNvSpPr/>
            <p:nvPr/>
          </p:nvSpPr>
          <p:spPr>
            <a:xfrm>
              <a:off x="1457877" y="1589355"/>
              <a:ext cx="27581" cy="76555"/>
            </a:xfrm>
            <a:custGeom>
              <a:rect b="b" l="l" r="r" t="t"/>
              <a:pathLst>
                <a:path extrusionOk="0" h="2920" w="1052">
                  <a:moveTo>
                    <a:pt x="526" y="0"/>
                  </a:moveTo>
                  <a:cubicBezTo>
                    <a:pt x="236" y="0"/>
                    <a:pt x="1" y="236"/>
                    <a:pt x="5" y="526"/>
                  </a:cubicBezTo>
                  <a:lnTo>
                    <a:pt x="5" y="2919"/>
                  </a:lnTo>
                  <a:lnTo>
                    <a:pt x="1051" y="2919"/>
                  </a:lnTo>
                  <a:lnTo>
                    <a:pt x="1051" y="526"/>
                  </a:lnTo>
                  <a:cubicBezTo>
                    <a:pt x="1051" y="236"/>
                    <a:pt x="816" y="0"/>
                    <a:pt x="526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9" name="Google Shape;8869;p30"/>
            <p:cNvSpPr/>
            <p:nvPr/>
          </p:nvSpPr>
          <p:spPr>
            <a:xfrm>
              <a:off x="1457877" y="1644805"/>
              <a:ext cx="27581" cy="21105"/>
            </a:xfrm>
            <a:custGeom>
              <a:rect b="b" l="l" r="r" t="t"/>
              <a:pathLst>
                <a:path extrusionOk="0" h="805" w="1052">
                  <a:moveTo>
                    <a:pt x="1" y="0"/>
                  </a:moveTo>
                  <a:lnTo>
                    <a:pt x="1" y="804"/>
                  </a:lnTo>
                  <a:lnTo>
                    <a:pt x="1051" y="804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0" name="Google Shape;8870;p30"/>
            <p:cNvSpPr/>
            <p:nvPr/>
          </p:nvSpPr>
          <p:spPr>
            <a:xfrm>
              <a:off x="1375554" y="1589355"/>
              <a:ext cx="27476" cy="76555"/>
            </a:xfrm>
            <a:custGeom>
              <a:rect b="b" l="l" r="r" t="t"/>
              <a:pathLst>
                <a:path extrusionOk="0" h="2920" w="1048">
                  <a:moveTo>
                    <a:pt x="526" y="0"/>
                  </a:moveTo>
                  <a:cubicBezTo>
                    <a:pt x="236" y="0"/>
                    <a:pt x="1" y="236"/>
                    <a:pt x="1" y="526"/>
                  </a:cubicBezTo>
                  <a:lnTo>
                    <a:pt x="1" y="2919"/>
                  </a:lnTo>
                  <a:lnTo>
                    <a:pt x="1048" y="2919"/>
                  </a:lnTo>
                  <a:lnTo>
                    <a:pt x="1048" y="526"/>
                  </a:lnTo>
                  <a:cubicBezTo>
                    <a:pt x="1048" y="236"/>
                    <a:pt x="816" y="0"/>
                    <a:pt x="526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1" name="Google Shape;8871;p30"/>
            <p:cNvSpPr/>
            <p:nvPr/>
          </p:nvSpPr>
          <p:spPr>
            <a:xfrm>
              <a:off x="1375554" y="1644805"/>
              <a:ext cx="27476" cy="21105"/>
            </a:xfrm>
            <a:custGeom>
              <a:rect b="b" l="l" r="r" t="t"/>
              <a:pathLst>
                <a:path extrusionOk="0" h="805" w="1048">
                  <a:moveTo>
                    <a:pt x="1" y="0"/>
                  </a:moveTo>
                  <a:lnTo>
                    <a:pt x="1" y="804"/>
                  </a:lnTo>
                  <a:lnTo>
                    <a:pt x="1048" y="804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2" name="Google Shape;8872;p30"/>
            <p:cNvSpPr/>
            <p:nvPr/>
          </p:nvSpPr>
          <p:spPr>
            <a:xfrm>
              <a:off x="1416768" y="1803368"/>
              <a:ext cx="27476" cy="65727"/>
            </a:xfrm>
            <a:custGeom>
              <a:rect b="b" l="l" r="r" t="t"/>
              <a:pathLst>
                <a:path extrusionOk="0" h="2507" w="1048">
                  <a:moveTo>
                    <a:pt x="1" y="1"/>
                  </a:moveTo>
                  <a:lnTo>
                    <a:pt x="1" y="2507"/>
                  </a:lnTo>
                  <a:lnTo>
                    <a:pt x="1047" y="2507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3" name="Google Shape;8873;p30"/>
            <p:cNvSpPr/>
            <p:nvPr/>
          </p:nvSpPr>
          <p:spPr>
            <a:xfrm>
              <a:off x="1416768" y="1803368"/>
              <a:ext cx="27476" cy="21865"/>
            </a:xfrm>
            <a:custGeom>
              <a:rect b="b" l="l" r="r" t="t"/>
              <a:pathLst>
                <a:path extrusionOk="0" h="834" w="1048">
                  <a:moveTo>
                    <a:pt x="1" y="1"/>
                  </a:moveTo>
                  <a:lnTo>
                    <a:pt x="1" y="834"/>
                  </a:lnTo>
                  <a:lnTo>
                    <a:pt x="1047" y="834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4" name="Google Shape;8874;p30"/>
            <p:cNvSpPr/>
            <p:nvPr/>
          </p:nvSpPr>
          <p:spPr>
            <a:xfrm>
              <a:off x="1410502" y="1777937"/>
              <a:ext cx="40008" cy="32116"/>
            </a:xfrm>
            <a:custGeom>
              <a:rect b="b" l="l" r="r" t="t"/>
              <a:pathLst>
                <a:path extrusionOk="0" h="1225" w="1526">
                  <a:moveTo>
                    <a:pt x="1" y="0"/>
                  </a:moveTo>
                  <a:lnTo>
                    <a:pt x="1" y="1224"/>
                  </a:lnTo>
                  <a:lnTo>
                    <a:pt x="1525" y="1224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5" name="Google Shape;8875;p30"/>
            <p:cNvSpPr/>
            <p:nvPr/>
          </p:nvSpPr>
          <p:spPr>
            <a:xfrm>
              <a:off x="1437008" y="1777937"/>
              <a:ext cx="13502" cy="32116"/>
            </a:xfrm>
            <a:custGeom>
              <a:rect b="b" l="l" r="r" t="t"/>
              <a:pathLst>
                <a:path extrusionOk="0" h="1225" w="515">
                  <a:moveTo>
                    <a:pt x="0" y="0"/>
                  </a:moveTo>
                  <a:lnTo>
                    <a:pt x="0" y="1224"/>
                  </a:lnTo>
                  <a:lnTo>
                    <a:pt x="514" y="1224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6" name="Google Shape;8876;p30"/>
            <p:cNvSpPr/>
            <p:nvPr/>
          </p:nvSpPr>
          <p:spPr>
            <a:xfrm>
              <a:off x="1405573" y="1752087"/>
              <a:ext cx="49866" cy="32510"/>
            </a:xfrm>
            <a:custGeom>
              <a:rect b="b" l="l" r="r" t="t"/>
              <a:pathLst>
                <a:path extrusionOk="0" h="1240" w="1902">
                  <a:moveTo>
                    <a:pt x="0" y="1"/>
                  </a:moveTo>
                  <a:lnTo>
                    <a:pt x="0" y="1240"/>
                  </a:lnTo>
                  <a:lnTo>
                    <a:pt x="1902" y="1240"/>
                  </a:lnTo>
                  <a:lnTo>
                    <a:pt x="1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7" name="Google Shape;8877;p30"/>
            <p:cNvSpPr/>
            <p:nvPr/>
          </p:nvSpPr>
          <p:spPr>
            <a:xfrm>
              <a:off x="1437008" y="1752087"/>
              <a:ext cx="18431" cy="32510"/>
            </a:xfrm>
            <a:custGeom>
              <a:rect b="b" l="l" r="r" t="t"/>
              <a:pathLst>
                <a:path extrusionOk="0" h="1240" w="703">
                  <a:moveTo>
                    <a:pt x="0" y="1"/>
                  </a:moveTo>
                  <a:lnTo>
                    <a:pt x="0" y="1240"/>
                  </a:lnTo>
                  <a:lnTo>
                    <a:pt x="703" y="1240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8" name="Google Shape;8878;p30"/>
            <p:cNvSpPr/>
            <p:nvPr/>
          </p:nvSpPr>
          <p:spPr>
            <a:xfrm>
              <a:off x="1364542" y="1684314"/>
              <a:ext cx="131926" cy="74930"/>
            </a:xfrm>
            <a:custGeom>
              <a:rect b="b" l="l" r="r" t="t"/>
              <a:pathLst>
                <a:path extrusionOk="0" h="2858" w="5032">
                  <a:moveTo>
                    <a:pt x="1" y="0"/>
                  </a:moveTo>
                  <a:lnTo>
                    <a:pt x="1" y="934"/>
                  </a:lnTo>
                  <a:lnTo>
                    <a:pt x="1558" y="2858"/>
                  </a:lnTo>
                  <a:lnTo>
                    <a:pt x="3474" y="2858"/>
                  </a:lnTo>
                  <a:lnTo>
                    <a:pt x="5031" y="934"/>
                  </a:lnTo>
                  <a:lnTo>
                    <a:pt x="5031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9" name="Google Shape;8879;p30"/>
            <p:cNvSpPr/>
            <p:nvPr/>
          </p:nvSpPr>
          <p:spPr>
            <a:xfrm>
              <a:off x="1434517" y="1684314"/>
              <a:ext cx="61952" cy="74930"/>
            </a:xfrm>
            <a:custGeom>
              <a:rect b="b" l="l" r="r" t="t"/>
              <a:pathLst>
                <a:path extrusionOk="0" h="2858" w="2363">
                  <a:moveTo>
                    <a:pt x="1685" y="0"/>
                  </a:moveTo>
                  <a:lnTo>
                    <a:pt x="1685" y="772"/>
                  </a:lnTo>
                  <a:lnTo>
                    <a:pt x="1" y="2858"/>
                  </a:lnTo>
                  <a:lnTo>
                    <a:pt x="805" y="2858"/>
                  </a:lnTo>
                  <a:lnTo>
                    <a:pt x="2362" y="93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0" name="Google Shape;8880;p30"/>
            <p:cNvSpPr/>
            <p:nvPr/>
          </p:nvSpPr>
          <p:spPr>
            <a:xfrm>
              <a:off x="1357805" y="1657441"/>
              <a:ext cx="145402" cy="26899"/>
            </a:xfrm>
            <a:custGeom>
              <a:rect b="b" l="l" r="r" t="t"/>
              <a:pathLst>
                <a:path extrusionOk="0" h="1026" w="5546">
                  <a:moveTo>
                    <a:pt x="1" y="0"/>
                  </a:moveTo>
                  <a:lnTo>
                    <a:pt x="1" y="1025"/>
                  </a:lnTo>
                  <a:lnTo>
                    <a:pt x="5545" y="1025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1" name="Google Shape;8881;p30"/>
            <p:cNvSpPr/>
            <p:nvPr/>
          </p:nvSpPr>
          <p:spPr>
            <a:xfrm>
              <a:off x="1483150" y="1657441"/>
              <a:ext cx="20056" cy="26899"/>
            </a:xfrm>
            <a:custGeom>
              <a:rect b="b" l="l" r="r" t="t"/>
              <a:pathLst>
                <a:path extrusionOk="0" h="1026" w="765">
                  <a:moveTo>
                    <a:pt x="0" y="0"/>
                  </a:moveTo>
                  <a:lnTo>
                    <a:pt x="0" y="1025"/>
                  </a:lnTo>
                  <a:lnTo>
                    <a:pt x="764" y="1025"/>
                  </a:lnTo>
                  <a:lnTo>
                    <a:pt x="7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2" name="Google Shape;8882;p30"/>
            <p:cNvSpPr/>
            <p:nvPr/>
          </p:nvSpPr>
          <p:spPr>
            <a:xfrm>
              <a:off x="1505462" y="1521215"/>
              <a:ext cx="157069" cy="163781"/>
            </a:xfrm>
            <a:custGeom>
              <a:rect b="b" l="l" r="r" t="t"/>
              <a:pathLst>
                <a:path extrusionOk="0" h="6247" w="5991">
                  <a:moveTo>
                    <a:pt x="3001" y="1"/>
                  </a:moveTo>
                  <a:cubicBezTo>
                    <a:pt x="2966" y="1"/>
                    <a:pt x="2930" y="1"/>
                    <a:pt x="2894" y="3"/>
                  </a:cubicBezTo>
                  <a:cubicBezTo>
                    <a:pt x="1833" y="46"/>
                    <a:pt x="884" y="683"/>
                    <a:pt x="442" y="1647"/>
                  </a:cubicBezTo>
                  <a:cubicBezTo>
                    <a:pt x="0" y="2614"/>
                    <a:pt x="134" y="3744"/>
                    <a:pt x="797" y="4577"/>
                  </a:cubicBezTo>
                  <a:lnTo>
                    <a:pt x="721" y="6246"/>
                  </a:lnTo>
                  <a:lnTo>
                    <a:pt x="2231" y="5540"/>
                  </a:lnTo>
                  <a:cubicBezTo>
                    <a:pt x="2487" y="5612"/>
                    <a:pt x="2747" y="5647"/>
                    <a:pt x="3004" y="5647"/>
                  </a:cubicBezTo>
                  <a:cubicBezTo>
                    <a:pt x="3932" y="5647"/>
                    <a:pt x="4820" y="5192"/>
                    <a:pt x="5353" y="4392"/>
                  </a:cubicBezTo>
                  <a:cubicBezTo>
                    <a:pt x="5944" y="3512"/>
                    <a:pt x="5991" y="2371"/>
                    <a:pt x="5469" y="1444"/>
                  </a:cubicBezTo>
                  <a:cubicBezTo>
                    <a:pt x="4969" y="548"/>
                    <a:pt x="4022" y="1"/>
                    <a:pt x="300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3" name="Google Shape;8883;p30"/>
            <p:cNvSpPr/>
            <p:nvPr/>
          </p:nvSpPr>
          <p:spPr>
            <a:xfrm>
              <a:off x="1551132" y="1544811"/>
              <a:ext cx="62791" cy="105630"/>
            </a:xfrm>
            <a:custGeom>
              <a:rect b="b" l="l" r="r" t="t"/>
              <a:pathLst>
                <a:path extrusionOk="0" h="4029" w="2395">
                  <a:moveTo>
                    <a:pt x="1091" y="1"/>
                  </a:moveTo>
                  <a:lnTo>
                    <a:pt x="0" y="1928"/>
                  </a:lnTo>
                  <a:lnTo>
                    <a:pt x="1051" y="1928"/>
                  </a:lnTo>
                  <a:lnTo>
                    <a:pt x="98" y="4028"/>
                  </a:lnTo>
                  <a:lnTo>
                    <a:pt x="98" y="4028"/>
                  </a:lnTo>
                  <a:lnTo>
                    <a:pt x="2394" y="1268"/>
                  </a:lnTo>
                  <a:lnTo>
                    <a:pt x="1206" y="1268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4" name="Google Shape;8884;p30"/>
            <p:cNvSpPr/>
            <p:nvPr/>
          </p:nvSpPr>
          <p:spPr>
            <a:xfrm>
              <a:off x="1490754" y="1516077"/>
              <a:ext cx="172826" cy="174189"/>
            </a:xfrm>
            <a:custGeom>
              <a:rect b="b" l="l" r="r" t="t"/>
              <a:pathLst>
                <a:path extrusionOk="0" h="6644" w="6592">
                  <a:moveTo>
                    <a:pt x="3565" y="0"/>
                  </a:moveTo>
                  <a:cubicBezTo>
                    <a:pt x="3133" y="0"/>
                    <a:pt x="2693" y="93"/>
                    <a:pt x="2271" y="293"/>
                  </a:cubicBezTo>
                  <a:cubicBezTo>
                    <a:pt x="543" y="1111"/>
                    <a:pt x="0" y="3310"/>
                    <a:pt x="1152" y="4842"/>
                  </a:cubicBezTo>
                  <a:lnTo>
                    <a:pt x="1079" y="6435"/>
                  </a:lnTo>
                  <a:cubicBezTo>
                    <a:pt x="1074" y="6553"/>
                    <a:pt x="1168" y="6643"/>
                    <a:pt x="1276" y="6643"/>
                  </a:cubicBezTo>
                  <a:cubicBezTo>
                    <a:pt x="1304" y="6643"/>
                    <a:pt x="1333" y="6637"/>
                    <a:pt x="1362" y="6624"/>
                  </a:cubicBezTo>
                  <a:lnTo>
                    <a:pt x="2807" y="5950"/>
                  </a:lnTo>
                  <a:cubicBezTo>
                    <a:pt x="3063" y="6016"/>
                    <a:pt x="3319" y="6048"/>
                    <a:pt x="3570" y="6048"/>
                  </a:cubicBezTo>
                  <a:cubicBezTo>
                    <a:pt x="5143" y="6048"/>
                    <a:pt x="6516" y="4809"/>
                    <a:pt x="6584" y="3150"/>
                  </a:cubicBezTo>
                  <a:cubicBezTo>
                    <a:pt x="6592" y="3042"/>
                    <a:pt x="6508" y="2947"/>
                    <a:pt x="6396" y="2940"/>
                  </a:cubicBezTo>
                  <a:lnTo>
                    <a:pt x="6389" y="2940"/>
                  </a:lnTo>
                  <a:cubicBezTo>
                    <a:pt x="6280" y="2940"/>
                    <a:pt x="6193" y="3027"/>
                    <a:pt x="6190" y="3132"/>
                  </a:cubicBezTo>
                  <a:cubicBezTo>
                    <a:pt x="6125" y="4576"/>
                    <a:pt x="4929" y="5645"/>
                    <a:pt x="3567" y="5645"/>
                  </a:cubicBezTo>
                  <a:cubicBezTo>
                    <a:pt x="3330" y="5645"/>
                    <a:pt x="3088" y="5612"/>
                    <a:pt x="2847" y="5544"/>
                  </a:cubicBezTo>
                  <a:cubicBezTo>
                    <a:pt x="2829" y="5538"/>
                    <a:pt x="2811" y="5536"/>
                    <a:pt x="2792" y="5536"/>
                  </a:cubicBezTo>
                  <a:cubicBezTo>
                    <a:pt x="2764" y="5536"/>
                    <a:pt x="2735" y="5542"/>
                    <a:pt x="2709" y="5555"/>
                  </a:cubicBezTo>
                  <a:lnTo>
                    <a:pt x="1496" y="6120"/>
                  </a:lnTo>
                  <a:lnTo>
                    <a:pt x="1557" y="4784"/>
                  </a:lnTo>
                  <a:cubicBezTo>
                    <a:pt x="1557" y="4733"/>
                    <a:pt x="1543" y="4686"/>
                    <a:pt x="1510" y="4650"/>
                  </a:cubicBezTo>
                  <a:cubicBezTo>
                    <a:pt x="471" y="3339"/>
                    <a:pt x="909" y="1401"/>
                    <a:pt x="2412" y="662"/>
                  </a:cubicBezTo>
                  <a:cubicBezTo>
                    <a:pt x="2786" y="480"/>
                    <a:pt x="3178" y="394"/>
                    <a:pt x="3563" y="394"/>
                  </a:cubicBezTo>
                  <a:cubicBezTo>
                    <a:pt x="4726" y="394"/>
                    <a:pt x="5817" y="1175"/>
                    <a:pt x="6113" y="2401"/>
                  </a:cubicBezTo>
                  <a:cubicBezTo>
                    <a:pt x="6139" y="2506"/>
                    <a:pt x="6220" y="2553"/>
                    <a:pt x="6302" y="2553"/>
                  </a:cubicBezTo>
                  <a:cubicBezTo>
                    <a:pt x="6420" y="2553"/>
                    <a:pt x="6539" y="2458"/>
                    <a:pt x="6501" y="2306"/>
                  </a:cubicBezTo>
                  <a:cubicBezTo>
                    <a:pt x="6159" y="898"/>
                    <a:pt x="4905" y="0"/>
                    <a:pt x="3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5" name="Google Shape;8885;p30"/>
            <p:cNvSpPr/>
            <p:nvPr/>
          </p:nvSpPr>
          <p:spPr>
            <a:xfrm>
              <a:off x="1352587" y="1584137"/>
              <a:ext cx="155837" cy="290202"/>
            </a:xfrm>
            <a:custGeom>
              <a:rect b="b" l="l" r="r" t="t"/>
              <a:pathLst>
                <a:path extrusionOk="0" h="11069" w="5944">
                  <a:moveTo>
                    <a:pt x="1402" y="399"/>
                  </a:moveTo>
                  <a:cubicBezTo>
                    <a:pt x="1580" y="399"/>
                    <a:pt x="1728" y="543"/>
                    <a:pt x="1728" y="725"/>
                  </a:cubicBezTo>
                  <a:lnTo>
                    <a:pt x="1728" y="2601"/>
                  </a:lnTo>
                  <a:lnTo>
                    <a:pt x="1076" y="2601"/>
                  </a:lnTo>
                  <a:lnTo>
                    <a:pt x="1076" y="725"/>
                  </a:lnTo>
                  <a:lnTo>
                    <a:pt x="1080" y="725"/>
                  </a:lnTo>
                  <a:cubicBezTo>
                    <a:pt x="1076" y="543"/>
                    <a:pt x="1225" y="399"/>
                    <a:pt x="1402" y="399"/>
                  </a:cubicBezTo>
                  <a:close/>
                  <a:moveTo>
                    <a:pt x="4546" y="399"/>
                  </a:moveTo>
                  <a:cubicBezTo>
                    <a:pt x="4723" y="399"/>
                    <a:pt x="4868" y="543"/>
                    <a:pt x="4868" y="725"/>
                  </a:cubicBezTo>
                  <a:lnTo>
                    <a:pt x="4868" y="2601"/>
                  </a:lnTo>
                  <a:lnTo>
                    <a:pt x="4220" y="2601"/>
                  </a:lnTo>
                  <a:lnTo>
                    <a:pt x="4220" y="725"/>
                  </a:lnTo>
                  <a:cubicBezTo>
                    <a:pt x="4220" y="543"/>
                    <a:pt x="4365" y="399"/>
                    <a:pt x="4546" y="399"/>
                  </a:cubicBezTo>
                  <a:close/>
                  <a:moveTo>
                    <a:pt x="5545" y="2999"/>
                  </a:moveTo>
                  <a:lnTo>
                    <a:pt x="5545" y="3622"/>
                  </a:lnTo>
                  <a:lnTo>
                    <a:pt x="399" y="3622"/>
                  </a:lnTo>
                  <a:lnTo>
                    <a:pt x="399" y="2999"/>
                  </a:lnTo>
                  <a:close/>
                  <a:moveTo>
                    <a:pt x="3724" y="6878"/>
                  </a:moveTo>
                  <a:lnTo>
                    <a:pt x="3724" y="7446"/>
                  </a:lnTo>
                  <a:lnTo>
                    <a:pt x="2221" y="7446"/>
                  </a:lnTo>
                  <a:lnTo>
                    <a:pt x="2221" y="6878"/>
                  </a:lnTo>
                  <a:close/>
                  <a:moveTo>
                    <a:pt x="3535" y="7848"/>
                  </a:moveTo>
                  <a:lnTo>
                    <a:pt x="3535" y="8417"/>
                  </a:lnTo>
                  <a:lnTo>
                    <a:pt x="2409" y="8417"/>
                  </a:lnTo>
                  <a:lnTo>
                    <a:pt x="2409" y="7848"/>
                  </a:lnTo>
                  <a:close/>
                  <a:moveTo>
                    <a:pt x="1402" y="0"/>
                  </a:moveTo>
                  <a:cubicBezTo>
                    <a:pt x="1000" y="0"/>
                    <a:pt x="678" y="323"/>
                    <a:pt x="678" y="725"/>
                  </a:cubicBezTo>
                  <a:lnTo>
                    <a:pt x="678" y="2601"/>
                  </a:lnTo>
                  <a:lnTo>
                    <a:pt x="200" y="2601"/>
                  </a:lnTo>
                  <a:cubicBezTo>
                    <a:pt x="197" y="2600"/>
                    <a:pt x="195" y="2600"/>
                    <a:pt x="193" y="2600"/>
                  </a:cubicBezTo>
                  <a:cubicBezTo>
                    <a:pt x="84" y="2600"/>
                    <a:pt x="0" y="2690"/>
                    <a:pt x="0" y="2800"/>
                  </a:cubicBezTo>
                  <a:lnTo>
                    <a:pt x="0" y="3821"/>
                  </a:lnTo>
                  <a:cubicBezTo>
                    <a:pt x="0" y="3933"/>
                    <a:pt x="87" y="4020"/>
                    <a:pt x="200" y="4020"/>
                  </a:cubicBezTo>
                  <a:lnTo>
                    <a:pt x="254" y="4020"/>
                  </a:lnTo>
                  <a:lnTo>
                    <a:pt x="254" y="4755"/>
                  </a:lnTo>
                  <a:cubicBezTo>
                    <a:pt x="254" y="4799"/>
                    <a:pt x="272" y="4846"/>
                    <a:pt x="301" y="4879"/>
                  </a:cubicBezTo>
                  <a:lnTo>
                    <a:pt x="917" y="5643"/>
                  </a:lnTo>
                  <a:cubicBezTo>
                    <a:pt x="961" y="5697"/>
                    <a:pt x="1016" y="5719"/>
                    <a:pt x="1069" y="5719"/>
                  </a:cubicBezTo>
                  <a:cubicBezTo>
                    <a:pt x="1217" y="5719"/>
                    <a:pt x="1354" y="5542"/>
                    <a:pt x="1228" y="5389"/>
                  </a:cubicBezTo>
                  <a:lnTo>
                    <a:pt x="656" y="4683"/>
                  </a:lnTo>
                  <a:lnTo>
                    <a:pt x="656" y="4024"/>
                  </a:lnTo>
                  <a:lnTo>
                    <a:pt x="5288" y="4024"/>
                  </a:lnTo>
                  <a:lnTo>
                    <a:pt x="5288" y="4683"/>
                  </a:lnTo>
                  <a:lnTo>
                    <a:pt x="3832" y="6476"/>
                  </a:lnTo>
                  <a:lnTo>
                    <a:pt x="2108" y="6476"/>
                  </a:lnTo>
                  <a:lnTo>
                    <a:pt x="1768" y="6056"/>
                  </a:lnTo>
                  <a:cubicBezTo>
                    <a:pt x="1733" y="5975"/>
                    <a:pt x="1657" y="5932"/>
                    <a:pt x="1580" y="5932"/>
                  </a:cubicBezTo>
                  <a:cubicBezTo>
                    <a:pt x="1522" y="5932"/>
                    <a:pt x="1464" y="5957"/>
                    <a:pt x="1424" y="6009"/>
                  </a:cubicBezTo>
                  <a:lnTo>
                    <a:pt x="1420" y="6019"/>
                  </a:lnTo>
                  <a:cubicBezTo>
                    <a:pt x="1362" y="6092"/>
                    <a:pt x="1362" y="6193"/>
                    <a:pt x="1424" y="6266"/>
                  </a:cubicBezTo>
                  <a:lnTo>
                    <a:pt x="1822" y="6758"/>
                  </a:lnTo>
                  <a:lnTo>
                    <a:pt x="1822" y="7646"/>
                  </a:lnTo>
                  <a:cubicBezTo>
                    <a:pt x="1822" y="7751"/>
                    <a:pt x="1902" y="7841"/>
                    <a:pt x="2010" y="7845"/>
                  </a:cubicBezTo>
                  <a:lnTo>
                    <a:pt x="2010" y="8616"/>
                  </a:lnTo>
                  <a:cubicBezTo>
                    <a:pt x="2010" y="8725"/>
                    <a:pt x="2097" y="8815"/>
                    <a:pt x="2210" y="8815"/>
                  </a:cubicBezTo>
                  <a:lnTo>
                    <a:pt x="2246" y="8815"/>
                  </a:lnTo>
                  <a:lnTo>
                    <a:pt x="2246" y="10865"/>
                  </a:lnTo>
                  <a:cubicBezTo>
                    <a:pt x="2246" y="10978"/>
                    <a:pt x="2336" y="11068"/>
                    <a:pt x="2449" y="11068"/>
                  </a:cubicBezTo>
                  <a:lnTo>
                    <a:pt x="3495" y="11068"/>
                  </a:lnTo>
                  <a:cubicBezTo>
                    <a:pt x="3608" y="11068"/>
                    <a:pt x="3695" y="10978"/>
                    <a:pt x="3695" y="10865"/>
                  </a:cubicBezTo>
                  <a:lnTo>
                    <a:pt x="3695" y="10087"/>
                  </a:lnTo>
                  <a:cubicBezTo>
                    <a:pt x="3695" y="9954"/>
                    <a:pt x="3595" y="9888"/>
                    <a:pt x="3495" y="9888"/>
                  </a:cubicBezTo>
                  <a:cubicBezTo>
                    <a:pt x="3396" y="9888"/>
                    <a:pt x="3296" y="9954"/>
                    <a:pt x="3296" y="10087"/>
                  </a:cubicBezTo>
                  <a:lnTo>
                    <a:pt x="3296" y="10666"/>
                  </a:lnTo>
                  <a:lnTo>
                    <a:pt x="2648" y="10666"/>
                  </a:lnTo>
                  <a:lnTo>
                    <a:pt x="2648" y="8819"/>
                  </a:lnTo>
                  <a:lnTo>
                    <a:pt x="3296" y="8819"/>
                  </a:lnTo>
                  <a:lnTo>
                    <a:pt x="3296" y="9301"/>
                  </a:lnTo>
                  <a:cubicBezTo>
                    <a:pt x="3296" y="9433"/>
                    <a:pt x="3396" y="9499"/>
                    <a:pt x="3495" y="9499"/>
                  </a:cubicBezTo>
                  <a:cubicBezTo>
                    <a:pt x="3595" y="9499"/>
                    <a:pt x="3695" y="9433"/>
                    <a:pt x="3695" y="9301"/>
                  </a:cubicBezTo>
                  <a:lnTo>
                    <a:pt x="3695" y="8819"/>
                  </a:lnTo>
                  <a:lnTo>
                    <a:pt x="3731" y="8819"/>
                  </a:lnTo>
                  <a:cubicBezTo>
                    <a:pt x="3843" y="8819"/>
                    <a:pt x="3934" y="8729"/>
                    <a:pt x="3934" y="8616"/>
                  </a:cubicBezTo>
                  <a:lnTo>
                    <a:pt x="3934" y="7848"/>
                  </a:lnTo>
                  <a:cubicBezTo>
                    <a:pt x="4039" y="7841"/>
                    <a:pt x="4122" y="7754"/>
                    <a:pt x="4122" y="7649"/>
                  </a:cubicBezTo>
                  <a:lnTo>
                    <a:pt x="4122" y="6758"/>
                  </a:lnTo>
                  <a:lnTo>
                    <a:pt x="5643" y="4882"/>
                  </a:lnTo>
                  <a:cubicBezTo>
                    <a:pt x="5672" y="4846"/>
                    <a:pt x="5687" y="4803"/>
                    <a:pt x="5687" y="4755"/>
                  </a:cubicBezTo>
                  <a:lnTo>
                    <a:pt x="5687" y="4024"/>
                  </a:lnTo>
                  <a:lnTo>
                    <a:pt x="5744" y="4024"/>
                  </a:lnTo>
                  <a:cubicBezTo>
                    <a:pt x="5853" y="4024"/>
                    <a:pt x="5944" y="3933"/>
                    <a:pt x="5944" y="3821"/>
                  </a:cubicBezTo>
                  <a:lnTo>
                    <a:pt x="5944" y="2796"/>
                  </a:lnTo>
                  <a:cubicBezTo>
                    <a:pt x="5944" y="2687"/>
                    <a:pt x="5853" y="2601"/>
                    <a:pt x="5744" y="2601"/>
                  </a:cubicBezTo>
                  <a:lnTo>
                    <a:pt x="5266" y="2601"/>
                  </a:lnTo>
                  <a:lnTo>
                    <a:pt x="5266" y="725"/>
                  </a:lnTo>
                  <a:cubicBezTo>
                    <a:pt x="5266" y="323"/>
                    <a:pt x="4944" y="0"/>
                    <a:pt x="4542" y="0"/>
                  </a:cubicBezTo>
                  <a:cubicBezTo>
                    <a:pt x="4144" y="0"/>
                    <a:pt x="3818" y="323"/>
                    <a:pt x="3818" y="725"/>
                  </a:cubicBezTo>
                  <a:lnTo>
                    <a:pt x="3818" y="2601"/>
                  </a:lnTo>
                  <a:lnTo>
                    <a:pt x="2126" y="2601"/>
                  </a:lnTo>
                  <a:lnTo>
                    <a:pt x="2126" y="725"/>
                  </a:lnTo>
                  <a:cubicBezTo>
                    <a:pt x="2126" y="323"/>
                    <a:pt x="1800" y="0"/>
                    <a:pt x="14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6" name="Google Shape;8886;p30"/>
            <p:cNvSpPr/>
            <p:nvPr/>
          </p:nvSpPr>
          <p:spPr>
            <a:xfrm>
              <a:off x="1394745" y="1695404"/>
              <a:ext cx="71443" cy="10487"/>
            </a:xfrm>
            <a:custGeom>
              <a:rect b="b" l="l" r="r" t="t"/>
              <a:pathLst>
                <a:path extrusionOk="0" h="400" w="2725">
                  <a:moveTo>
                    <a:pt x="268" y="1"/>
                  </a:moveTo>
                  <a:cubicBezTo>
                    <a:pt x="0" y="1"/>
                    <a:pt x="0" y="399"/>
                    <a:pt x="268" y="399"/>
                  </a:cubicBezTo>
                  <a:lnTo>
                    <a:pt x="2460" y="399"/>
                  </a:lnTo>
                  <a:cubicBezTo>
                    <a:pt x="2724" y="399"/>
                    <a:pt x="2724" y="1"/>
                    <a:pt x="24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7" name="Google Shape;8887;p30"/>
            <p:cNvSpPr/>
            <p:nvPr/>
          </p:nvSpPr>
          <p:spPr>
            <a:xfrm>
              <a:off x="1544578" y="1539594"/>
              <a:ext cx="76188" cy="116117"/>
            </a:xfrm>
            <a:custGeom>
              <a:rect b="b" l="l" r="r" t="t"/>
              <a:pathLst>
                <a:path extrusionOk="0" h="4429" w="2906">
                  <a:moveTo>
                    <a:pt x="2007" y="403"/>
                  </a:moveTo>
                  <a:lnTo>
                    <a:pt x="1297" y="1344"/>
                  </a:lnTo>
                  <a:cubicBezTo>
                    <a:pt x="1199" y="1478"/>
                    <a:pt x="1294" y="1667"/>
                    <a:pt x="1456" y="1667"/>
                  </a:cubicBezTo>
                  <a:lnTo>
                    <a:pt x="2221" y="1667"/>
                  </a:lnTo>
                  <a:lnTo>
                    <a:pt x="1145" y="2956"/>
                  </a:lnTo>
                  <a:lnTo>
                    <a:pt x="1485" y="2210"/>
                  </a:lnTo>
                  <a:cubicBezTo>
                    <a:pt x="1543" y="2076"/>
                    <a:pt x="1449" y="1927"/>
                    <a:pt x="1304" y="1927"/>
                  </a:cubicBezTo>
                  <a:lnTo>
                    <a:pt x="595" y="1927"/>
                  </a:lnTo>
                  <a:lnTo>
                    <a:pt x="1456" y="403"/>
                  </a:lnTo>
                  <a:close/>
                  <a:moveTo>
                    <a:pt x="1341" y="1"/>
                  </a:moveTo>
                  <a:cubicBezTo>
                    <a:pt x="1268" y="1"/>
                    <a:pt x="1203" y="40"/>
                    <a:pt x="1167" y="102"/>
                  </a:cubicBezTo>
                  <a:lnTo>
                    <a:pt x="77" y="2029"/>
                  </a:lnTo>
                  <a:cubicBezTo>
                    <a:pt x="1" y="2163"/>
                    <a:pt x="98" y="2326"/>
                    <a:pt x="250" y="2326"/>
                  </a:cubicBezTo>
                  <a:lnTo>
                    <a:pt x="993" y="2326"/>
                  </a:lnTo>
                  <a:lnTo>
                    <a:pt x="167" y="4144"/>
                  </a:lnTo>
                  <a:cubicBezTo>
                    <a:pt x="124" y="4234"/>
                    <a:pt x="156" y="4343"/>
                    <a:pt x="243" y="4397"/>
                  </a:cubicBezTo>
                  <a:cubicBezTo>
                    <a:pt x="275" y="4418"/>
                    <a:pt x="312" y="4429"/>
                    <a:pt x="348" y="4429"/>
                  </a:cubicBezTo>
                  <a:cubicBezTo>
                    <a:pt x="406" y="4429"/>
                    <a:pt x="464" y="4403"/>
                    <a:pt x="504" y="4354"/>
                  </a:cubicBezTo>
                  <a:lnTo>
                    <a:pt x="2797" y="1594"/>
                  </a:lnTo>
                  <a:cubicBezTo>
                    <a:pt x="2905" y="1464"/>
                    <a:pt x="2815" y="1265"/>
                    <a:pt x="2644" y="1265"/>
                  </a:cubicBezTo>
                  <a:lnTo>
                    <a:pt x="1858" y="1265"/>
                  </a:lnTo>
                  <a:lnTo>
                    <a:pt x="2568" y="323"/>
                  </a:lnTo>
                  <a:cubicBezTo>
                    <a:pt x="2666" y="189"/>
                    <a:pt x="2572" y="1"/>
                    <a:pt x="24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88" name="Google Shape;8888;p30"/>
          <p:cNvSpPr/>
          <p:nvPr/>
        </p:nvSpPr>
        <p:spPr>
          <a:xfrm>
            <a:off x="1324482" y="3041807"/>
            <a:ext cx="181110" cy="12925"/>
          </a:xfrm>
          <a:custGeom>
            <a:rect b="b" l="l" r="r" t="t"/>
            <a:pathLst>
              <a:path extrusionOk="0" h="493" w="6908">
                <a:moveTo>
                  <a:pt x="0" y="0"/>
                </a:moveTo>
                <a:lnTo>
                  <a:pt x="0" y="493"/>
                </a:lnTo>
                <a:lnTo>
                  <a:pt x="6907" y="493"/>
                </a:lnTo>
                <a:lnTo>
                  <a:pt x="6907" y="0"/>
                </a:lnTo>
                <a:close/>
              </a:path>
            </a:pathLst>
          </a:custGeom>
          <a:solidFill>
            <a:srgbClr val="798F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89" name="Google Shape;8889;p30"/>
          <p:cNvGrpSpPr/>
          <p:nvPr/>
        </p:nvGrpSpPr>
        <p:grpSpPr>
          <a:xfrm>
            <a:off x="1319160" y="2701687"/>
            <a:ext cx="265295" cy="358262"/>
            <a:chOff x="1319160" y="2900937"/>
            <a:chExt cx="265295" cy="358262"/>
          </a:xfrm>
        </p:grpSpPr>
        <p:sp>
          <p:nvSpPr>
            <p:cNvPr id="8890" name="Google Shape;8890;p30"/>
            <p:cNvSpPr/>
            <p:nvPr/>
          </p:nvSpPr>
          <p:spPr>
            <a:xfrm>
              <a:off x="1324482" y="2939294"/>
              <a:ext cx="181110" cy="314689"/>
            </a:xfrm>
            <a:custGeom>
              <a:rect b="b" l="l" r="r" t="t"/>
              <a:pathLst>
                <a:path extrusionOk="0" h="12003" w="6908">
                  <a:moveTo>
                    <a:pt x="0" y="0"/>
                  </a:moveTo>
                  <a:lnTo>
                    <a:pt x="0" y="12003"/>
                  </a:lnTo>
                  <a:lnTo>
                    <a:pt x="6907" y="12003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1" name="Google Shape;8891;p30"/>
            <p:cNvSpPr/>
            <p:nvPr/>
          </p:nvSpPr>
          <p:spPr>
            <a:xfrm>
              <a:off x="1433390" y="2939294"/>
              <a:ext cx="72203" cy="112447"/>
            </a:xfrm>
            <a:custGeom>
              <a:rect b="b" l="l" r="r" t="t"/>
              <a:pathLst>
                <a:path extrusionOk="0" h="4289" w="2754">
                  <a:moveTo>
                    <a:pt x="243" y="0"/>
                  </a:moveTo>
                  <a:cubicBezTo>
                    <a:pt x="80" y="381"/>
                    <a:pt x="1" y="790"/>
                    <a:pt x="1" y="1206"/>
                  </a:cubicBezTo>
                  <a:lnTo>
                    <a:pt x="1" y="1224"/>
                  </a:lnTo>
                  <a:cubicBezTo>
                    <a:pt x="8" y="2528"/>
                    <a:pt x="830" y="3687"/>
                    <a:pt x="2058" y="4125"/>
                  </a:cubicBezTo>
                  <a:cubicBezTo>
                    <a:pt x="2282" y="4209"/>
                    <a:pt x="2514" y="4263"/>
                    <a:pt x="2753" y="4288"/>
                  </a:cubicBezTo>
                  <a:lnTo>
                    <a:pt x="2753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2" name="Google Shape;8892;p30"/>
            <p:cNvSpPr/>
            <p:nvPr/>
          </p:nvSpPr>
          <p:spPr>
            <a:xfrm>
              <a:off x="1342703" y="2971384"/>
              <a:ext cx="144642" cy="226781"/>
            </a:xfrm>
            <a:custGeom>
              <a:rect b="b" l="l" r="r" t="t"/>
              <a:pathLst>
                <a:path extrusionOk="0" h="8650" w="5517">
                  <a:moveTo>
                    <a:pt x="1" y="0"/>
                  </a:moveTo>
                  <a:lnTo>
                    <a:pt x="1" y="8649"/>
                  </a:lnTo>
                  <a:lnTo>
                    <a:pt x="5517" y="8649"/>
                  </a:lnTo>
                  <a:lnTo>
                    <a:pt x="5517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3" name="Google Shape;8893;p30"/>
            <p:cNvSpPr/>
            <p:nvPr/>
          </p:nvSpPr>
          <p:spPr>
            <a:xfrm>
              <a:off x="1433390" y="2971489"/>
              <a:ext cx="53956" cy="76057"/>
            </a:xfrm>
            <a:custGeom>
              <a:rect b="b" l="l" r="r" t="t"/>
              <a:pathLst>
                <a:path extrusionOk="0" h="2901" w="2058">
                  <a:moveTo>
                    <a:pt x="1" y="0"/>
                  </a:moveTo>
                  <a:cubicBezTo>
                    <a:pt x="8" y="1300"/>
                    <a:pt x="830" y="2459"/>
                    <a:pt x="2058" y="2901"/>
                  </a:cubicBezTo>
                  <a:lnTo>
                    <a:pt x="205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4" name="Google Shape;8894;p30"/>
            <p:cNvSpPr/>
            <p:nvPr/>
          </p:nvSpPr>
          <p:spPr>
            <a:xfrm>
              <a:off x="1342703" y="2971489"/>
              <a:ext cx="144642" cy="226677"/>
            </a:xfrm>
            <a:custGeom>
              <a:rect b="b" l="l" r="r" t="t"/>
              <a:pathLst>
                <a:path extrusionOk="0" h="8646" w="5517">
                  <a:moveTo>
                    <a:pt x="1" y="0"/>
                  </a:moveTo>
                  <a:lnTo>
                    <a:pt x="1" y="3339"/>
                  </a:lnTo>
                  <a:lnTo>
                    <a:pt x="1" y="8645"/>
                  </a:lnTo>
                  <a:lnTo>
                    <a:pt x="5517" y="8645"/>
                  </a:lnTo>
                  <a:lnTo>
                    <a:pt x="5517" y="8087"/>
                  </a:lnTo>
                  <a:lnTo>
                    <a:pt x="511" y="8087"/>
                  </a:lnTo>
                  <a:lnTo>
                    <a:pt x="511" y="2781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5" name="Google Shape;8895;p30"/>
            <p:cNvSpPr/>
            <p:nvPr/>
          </p:nvSpPr>
          <p:spPr>
            <a:xfrm>
              <a:off x="1403292" y="3211143"/>
              <a:ext cx="23465" cy="23465"/>
            </a:xfrm>
            <a:custGeom>
              <a:rect b="b" l="l" r="r" t="t"/>
              <a:pathLst>
                <a:path extrusionOk="0" h="895" w="895">
                  <a:moveTo>
                    <a:pt x="446" y="0"/>
                  </a:moveTo>
                  <a:cubicBezTo>
                    <a:pt x="200" y="0"/>
                    <a:pt x="0" y="199"/>
                    <a:pt x="0" y="446"/>
                  </a:cubicBezTo>
                  <a:cubicBezTo>
                    <a:pt x="0" y="692"/>
                    <a:pt x="200" y="895"/>
                    <a:pt x="446" y="895"/>
                  </a:cubicBezTo>
                  <a:cubicBezTo>
                    <a:pt x="696" y="895"/>
                    <a:pt x="895" y="692"/>
                    <a:pt x="895" y="446"/>
                  </a:cubicBezTo>
                  <a:cubicBezTo>
                    <a:pt x="895" y="199"/>
                    <a:pt x="696" y="0"/>
                    <a:pt x="446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6" name="Google Shape;8896;p30"/>
            <p:cNvSpPr/>
            <p:nvPr/>
          </p:nvSpPr>
          <p:spPr>
            <a:xfrm>
              <a:off x="1449907" y="2906050"/>
              <a:ext cx="129646" cy="129646"/>
            </a:xfrm>
            <a:custGeom>
              <a:rect b="b" l="l" r="r" t="t"/>
              <a:pathLst>
                <a:path extrusionOk="0" h="4945" w="4945">
                  <a:moveTo>
                    <a:pt x="2471" y="1"/>
                  </a:moveTo>
                  <a:cubicBezTo>
                    <a:pt x="1109" y="1"/>
                    <a:pt x="1" y="1109"/>
                    <a:pt x="1" y="2474"/>
                  </a:cubicBezTo>
                  <a:cubicBezTo>
                    <a:pt x="1" y="3836"/>
                    <a:pt x="1109" y="4944"/>
                    <a:pt x="2471" y="4944"/>
                  </a:cubicBezTo>
                  <a:cubicBezTo>
                    <a:pt x="3836" y="4944"/>
                    <a:pt x="4944" y="3836"/>
                    <a:pt x="4944" y="2474"/>
                  </a:cubicBezTo>
                  <a:cubicBezTo>
                    <a:pt x="4944" y="1109"/>
                    <a:pt x="3836" y="1"/>
                    <a:pt x="247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7" name="Google Shape;8897;p30"/>
            <p:cNvSpPr/>
            <p:nvPr/>
          </p:nvSpPr>
          <p:spPr>
            <a:xfrm>
              <a:off x="1477173" y="2933028"/>
              <a:ext cx="75113" cy="74851"/>
            </a:xfrm>
            <a:custGeom>
              <a:rect b="b" l="l" r="r" t="t"/>
              <a:pathLst>
                <a:path extrusionOk="0" h="2855" w="2865">
                  <a:moveTo>
                    <a:pt x="1431" y="0"/>
                  </a:moveTo>
                  <a:cubicBezTo>
                    <a:pt x="638" y="0"/>
                    <a:pt x="0" y="652"/>
                    <a:pt x="15" y="1445"/>
                  </a:cubicBezTo>
                  <a:lnTo>
                    <a:pt x="15" y="1471"/>
                  </a:lnTo>
                  <a:cubicBezTo>
                    <a:pt x="33" y="2241"/>
                    <a:pt x="663" y="2854"/>
                    <a:pt x="1432" y="2854"/>
                  </a:cubicBezTo>
                  <a:cubicBezTo>
                    <a:pt x="1436" y="2854"/>
                    <a:pt x="1441" y="2854"/>
                    <a:pt x="1445" y="2854"/>
                  </a:cubicBezTo>
                  <a:cubicBezTo>
                    <a:pt x="2220" y="2847"/>
                    <a:pt x="2847" y="2220"/>
                    <a:pt x="2850" y="1445"/>
                  </a:cubicBezTo>
                  <a:cubicBezTo>
                    <a:pt x="2865" y="652"/>
                    <a:pt x="2224" y="0"/>
                    <a:pt x="1431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8" name="Google Shape;8898;p30"/>
            <p:cNvSpPr/>
            <p:nvPr/>
          </p:nvSpPr>
          <p:spPr>
            <a:xfrm>
              <a:off x="1369681" y="3048385"/>
              <a:ext cx="90713" cy="21393"/>
            </a:xfrm>
            <a:custGeom>
              <a:rect b="b" l="l" r="r" t="t"/>
              <a:pathLst>
                <a:path extrusionOk="0" h="816" w="3460">
                  <a:moveTo>
                    <a:pt x="0" y="1"/>
                  </a:moveTo>
                  <a:lnTo>
                    <a:pt x="0" y="815"/>
                  </a:lnTo>
                  <a:lnTo>
                    <a:pt x="3459" y="815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9" name="Google Shape;8899;p30"/>
            <p:cNvSpPr/>
            <p:nvPr/>
          </p:nvSpPr>
          <p:spPr>
            <a:xfrm>
              <a:off x="1369681" y="3087318"/>
              <a:ext cx="90713" cy="21289"/>
            </a:xfrm>
            <a:custGeom>
              <a:rect b="b" l="l" r="r" t="t"/>
              <a:pathLst>
                <a:path extrusionOk="0" h="812" w="3460">
                  <a:moveTo>
                    <a:pt x="0" y="0"/>
                  </a:moveTo>
                  <a:lnTo>
                    <a:pt x="0" y="812"/>
                  </a:lnTo>
                  <a:lnTo>
                    <a:pt x="3459" y="812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0" name="Google Shape;8900;p30"/>
            <p:cNvSpPr/>
            <p:nvPr/>
          </p:nvSpPr>
          <p:spPr>
            <a:xfrm>
              <a:off x="1369681" y="3126251"/>
              <a:ext cx="90713" cy="21289"/>
            </a:xfrm>
            <a:custGeom>
              <a:rect b="b" l="l" r="r" t="t"/>
              <a:pathLst>
                <a:path extrusionOk="0" h="812" w="3460">
                  <a:moveTo>
                    <a:pt x="0" y="0"/>
                  </a:moveTo>
                  <a:lnTo>
                    <a:pt x="0" y="812"/>
                  </a:lnTo>
                  <a:lnTo>
                    <a:pt x="3459" y="812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1" name="Google Shape;8901;p30"/>
            <p:cNvSpPr/>
            <p:nvPr/>
          </p:nvSpPr>
          <p:spPr>
            <a:xfrm>
              <a:off x="1507454" y="2934915"/>
              <a:ext cx="44465" cy="73173"/>
            </a:xfrm>
            <a:custGeom>
              <a:rect b="b" l="l" r="r" t="t"/>
              <a:pathLst>
                <a:path extrusionOk="0" h="2791" w="1696">
                  <a:moveTo>
                    <a:pt x="634" y="1"/>
                  </a:moveTo>
                  <a:cubicBezTo>
                    <a:pt x="363" y="218"/>
                    <a:pt x="116" y="490"/>
                    <a:pt x="276" y="714"/>
                  </a:cubicBezTo>
                  <a:cubicBezTo>
                    <a:pt x="587" y="1141"/>
                    <a:pt x="1188" y="819"/>
                    <a:pt x="1206" y="1395"/>
                  </a:cubicBezTo>
                  <a:cubicBezTo>
                    <a:pt x="1221" y="1927"/>
                    <a:pt x="0" y="2094"/>
                    <a:pt x="4" y="2764"/>
                  </a:cubicBezTo>
                  <a:cubicBezTo>
                    <a:pt x="96" y="2782"/>
                    <a:pt x="188" y="2791"/>
                    <a:pt x="278" y="2791"/>
                  </a:cubicBezTo>
                  <a:cubicBezTo>
                    <a:pt x="1043" y="2791"/>
                    <a:pt x="1695" y="2170"/>
                    <a:pt x="1695" y="1373"/>
                  </a:cubicBezTo>
                  <a:cubicBezTo>
                    <a:pt x="1695" y="729"/>
                    <a:pt x="1261" y="164"/>
                    <a:pt x="63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2" name="Google Shape;8902;p30"/>
            <p:cNvSpPr/>
            <p:nvPr/>
          </p:nvSpPr>
          <p:spPr>
            <a:xfrm>
              <a:off x="1477540" y="2959901"/>
              <a:ext cx="30806" cy="33532"/>
            </a:xfrm>
            <a:custGeom>
              <a:rect b="b" l="l" r="r" t="t"/>
              <a:pathLst>
                <a:path extrusionOk="0" h="1279" w="1175">
                  <a:moveTo>
                    <a:pt x="62" y="0"/>
                  </a:moveTo>
                  <a:cubicBezTo>
                    <a:pt x="22" y="134"/>
                    <a:pt x="1" y="279"/>
                    <a:pt x="1" y="420"/>
                  </a:cubicBezTo>
                  <a:lnTo>
                    <a:pt x="1" y="446"/>
                  </a:lnTo>
                  <a:cubicBezTo>
                    <a:pt x="4" y="746"/>
                    <a:pt x="106" y="1040"/>
                    <a:pt x="290" y="1279"/>
                  </a:cubicBezTo>
                  <a:cubicBezTo>
                    <a:pt x="1174" y="880"/>
                    <a:pt x="1018" y="478"/>
                    <a:pt x="406" y="232"/>
                  </a:cubicBezTo>
                  <a:cubicBezTo>
                    <a:pt x="276" y="181"/>
                    <a:pt x="156" y="102"/>
                    <a:pt x="6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3" name="Google Shape;8903;p30"/>
            <p:cNvSpPr/>
            <p:nvPr/>
          </p:nvSpPr>
          <p:spPr>
            <a:xfrm>
              <a:off x="1319160" y="2934076"/>
              <a:ext cx="55004" cy="285718"/>
            </a:xfrm>
            <a:custGeom>
              <a:rect b="b" l="l" r="r" t="t"/>
              <a:pathLst>
                <a:path extrusionOk="0" h="10898" w="2098">
                  <a:moveTo>
                    <a:pt x="203" y="0"/>
                  </a:moveTo>
                  <a:cubicBezTo>
                    <a:pt x="91" y="0"/>
                    <a:pt x="4" y="91"/>
                    <a:pt x="4" y="199"/>
                  </a:cubicBezTo>
                  <a:lnTo>
                    <a:pt x="4" y="10699"/>
                  </a:lnTo>
                  <a:cubicBezTo>
                    <a:pt x="1" y="10807"/>
                    <a:pt x="91" y="10898"/>
                    <a:pt x="203" y="10898"/>
                  </a:cubicBezTo>
                  <a:cubicBezTo>
                    <a:pt x="312" y="10898"/>
                    <a:pt x="403" y="10811"/>
                    <a:pt x="403" y="10699"/>
                  </a:cubicBezTo>
                  <a:lnTo>
                    <a:pt x="403" y="402"/>
                  </a:lnTo>
                  <a:lnTo>
                    <a:pt x="1833" y="402"/>
                  </a:lnTo>
                  <a:cubicBezTo>
                    <a:pt x="2098" y="402"/>
                    <a:pt x="2098" y="0"/>
                    <a:pt x="18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4" name="Google Shape;8904;p30"/>
            <p:cNvSpPr/>
            <p:nvPr/>
          </p:nvSpPr>
          <p:spPr>
            <a:xfrm>
              <a:off x="1392281" y="3205821"/>
              <a:ext cx="39720" cy="34004"/>
            </a:xfrm>
            <a:custGeom>
              <a:rect b="b" l="l" r="r" t="t"/>
              <a:pathLst>
                <a:path extrusionOk="0" h="1297" w="1515">
                  <a:moveTo>
                    <a:pt x="869" y="402"/>
                  </a:moveTo>
                  <a:cubicBezTo>
                    <a:pt x="930" y="402"/>
                    <a:pt x="993" y="424"/>
                    <a:pt x="1043" y="475"/>
                  </a:cubicBezTo>
                  <a:cubicBezTo>
                    <a:pt x="1199" y="631"/>
                    <a:pt x="1087" y="899"/>
                    <a:pt x="866" y="899"/>
                  </a:cubicBezTo>
                  <a:cubicBezTo>
                    <a:pt x="732" y="899"/>
                    <a:pt x="620" y="786"/>
                    <a:pt x="620" y="649"/>
                  </a:cubicBezTo>
                  <a:cubicBezTo>
                    <a:pt x="620" y="500"/>
                    <a:pt x="742" y="402"/>
                    <a:pt x="869" y="402"/>
                  </a:cubicBezTo>
                  <a:close/>
                  <a:moveTo>
                    <a:pt x="864" y="1"/>
                  </a:moveTo>
                  <a:cubicBezTo>
                    <a:pt x="704" y="1"/>
                    <a:pt x="542" y="60"/>
                    <a:pt x="410" y="192"/>
                  </a:cubicBezTo>
                  <a:cubicBezTo>
                    <a:pt x="0" y="598"/>
                    <a:pt x="290" y="1297"/>
                    <a:pt x="866" y="1297"/>
                  </a:cubicBezTo>
                  <a:cubicBezTo>
                    <a:pt x="1224" y="1297"/>
                    <a:pt x="1514" y="1007"/>
                    <a:pt x="1514" y="649"/>
                  </a:cubicBezTo>
                  <a:cubicBezTo>
                    <a:pt x="1514" y="259"/>
                    <a:pt x="1196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5" name="Google Shape;8905;p30"/>
            <p:cNvSpPr/>
            <p:nvPr/>
          </p:nvSpPr>
          <p:spPr>
            <a:xfrm>
              <a:off x="1319160" y="2900937"/>
              <a:ext cx="265295" cy="358262"/>
            </a:xfrm>
            <a:custGeom>
              <a:rect b="b" l="l" r="r" t="t"/>
              <a:pathLst>
                <a:path extrusionOk="0" h="13665" w="10119">
                  <a:moveTo>
                    <a:pt x="4796" y="2890"/>
                  </a:moveTo>
                  <a:cubicBezTo>
                    <a:pt x="4872" y="3799"/>
                    <a:pt x="5404" y="4603"/>
                    <a:pt x="6212" y="5031"/>
                  </a:cubicBezTo>
                  <a:lnTo>
                    <a:pt x="6212" y="11137"/>
                  </a:lnTo>
                  <a:lnTo>
                    <a:pt x="1098" y="11137"/>
                  </a:lnTo>
                  <a:lnTo>
                    <a:pt x="1098" y="2890"/>
                  </a:lnTo>
                  <a:close/>
                  <a:moveTo>
                    <a:pt x="7460" y="1"/>
                  </a:moveTo>
                  <a:cubicBezTo>
                    <a:pt x="6548" y="1"/>
                    <a:pt x="5681" y="468"/>
                    <a:pt x="5187" y="1268"/>
                  </a:cubicBezTo>
                  <a:lnTo>
                    <a:pt x="2623" y="1268"/>
                  </a:lnTo>
                  <a:cubicBezTo>
                    <a:pt x="2355" y="1268"/>
                    <a:pt x="2355" y="1666"/>
                    <a:pt x="2623" y="1666"/>
                  </a:cubicBezTo>
                  <a:lnTo>
                    <a:pt x="4984" y="1666"/>
                  </a:lnTo>
                  <a:cubicBezTo>
                    <a:pt x="4879" y="1927"/>
                    <a:pt x="4814" y="2206"/>
                    <a:pt x="4796" y="2488"/>
                  </a:cubicBezTo>
                  <a:lnTo>
                    <a:pt x="902" y="2488"/>
                  </a:lnTo>
                  <a:cubicBezTo>
                    <a:pt x="790" y="2488"/>
                    <a:pt x="703" y="2579"/>
                    <a:pt x="703" y="2687"/>
                  </a:cubicBezTo>
                  <a:lnTo>
                    <a:pt x="703" y="11336"/>
                  </a:lnTo>
                  <a:cubicBezTo>
                    <a:pt x="703" y="11445"/>
                    <a:pt x="790" y="11535"/>
                    <a:pt x="902" y="11535"/>
                  </a:cubicBezTo>
                  <a:lnTo>
                    <a:pt x="6415" y="11535"/>
                  </a:lnTo>
                  <a:cubicBezTo>
                    <a:pt x="6527" y="11535"/>
                    <a:pt x="6617" y="11445"/>
                    <a:pt x="6617" y="11336"/>
                  </a:cubicBezTo>
                  <a:lnTo>
                    <a:pt x="6617" y="5201"/>
                  </a:lnTo>
                  <a:cubicBezTo>
                    <a:pt x="6715" y="5233"/>
                    <a:pt x="6813" y="5259"/>
                    <a:pt x="6914" y="5281"/>
                  </a:cubicBezTo>
                  <a:lnTo>
                    <a:pt x="6914" y="13263"/>
                  </a:lnTo>
                  <a:lnTo>
                    <a:pt x="403" y="13263"/>
                  </a:lnTo>
                  <a:lnTo>
                    <a:pt x="403" y="12752"/>
                  </a:lnTo>
                  <a:cubicBezTo>
                    <a:pt x="403" y="12618"/>
                    <a:pt x="302" y="12551"/>
                    <a:pt x="202" y="12551"/>
                  </a:cubicBezTo>
                  <a:cubicBezTo>
                    <a:pt x="101" y="12551"/>
                    <a:pt x="1" y="12618"/>
                    <a:pt x="1" y="12752"/>
                  </a:cubicBezTo>
                  <a:lnTo>
                    <a:pt x="1" y="13466"/>
                  </a:lnTo>
                  <a:cubicBezTo>
                    <a:pt x="1" y="13574"/>
                    <a:pt x="91" y="13665"/>
                    <a:pt x="203" y="13665"/>
                  </a:cubicBezTo>
                  <a:lnTo>
                    <a:pt x="7110" y="13665"/>
                  </a:lnTo>
                  <a:cubicBezTo>
                    <a:pt x="7222" y="13665"/>
                    <a:pt x="7309" y="13574"/>
                    <a:pt x="7309" y="13466"/>
                  </a:cubicBezTo>
                  <a:lnTo>
                    <a:pt x="7309" y="5335"/>
                  </a:lnTo>
                  <a:cubicBezTo>
                    <a:pt x="7360" y="5338"/>
                    <a:pt x="7407" y="5338"/>
                    <a:pt x="7458" y="5338"/>
                  </a:cubicBezTo>
                  <a:cubicBezTo>
                    <a:pt x="8772" y="5338"/>
                    <a:pt x="9892" y="4382"/>
                    <a:pt x="10098" y="3082"/>
                  </a:cubicBezTo>
                  <a:cubicBezTo>
                    <a:pt x="10112" y="2973"/>
                    <a:pt x="10040" y="2872"/>
                    <a:pt x="9931" y="2854"/>
                  </a:cubicBezTo>
                  <a:cubicBezTo>
                    <a:pt x="9922" y="2853"/>
                    <a:pt x="9913" y="2852"/>
                    <a:pt x="9904" y="2852"/>
                  </a:cubicBezTo>
                  <a:cubicBezTo>
                    <a:pt x="9805" y="2852"/>
                    <a:pt x="9716" y="2921"/>
                    <a:pt x="9703" y="3021"/>
                  </a:cubicBezTo>
                  <a:cubicBezTo>
                    <a:pt x="9528" y="4132"/>
                    <a:pt x="8571" y="4940"/>
                    <a:pt x="7463" y="4940"/>
                  </a:cubicBezTo>
                  <a:cubicBezTo>
                    <a:pt x="7405" y="4940"/>
                    <a:pt x="7346" y="4937"/>
                    <a:pt x="7287" y="4933"/>
                  </a:cubicBezTo>
                  <a:cubicBezTo>
                    <a:pt x="6107" y="4842"/>
                    <a:pt x="5194" y="3864"/>
                    <a:pt x="5191" y="2680"/>
                  </a:cubicBezTo>
                  <a:cubicBezTo>
                    <a:pt x="5187" y="1496"/>
                    <a:pt x="6089" y="507"/>
                    <a:pt x="7269" y="406"/>
                  </a:cubicBezTo>
                  <a:cubicBezTo>
                    <a:pt x="7333" y="400"/>
                    <a:pt x="7396" y="398"/>
                    <a:pt x="7459" y="398"/>
                  </a:cubicBezTo>
                  <a:cubicBezTo>
                    <a:pt x="8558" y="398"/>
                    <a:pt x="9515" y="1193"/>
                    <a:pt x="9700" y="2296"/>
                  </a:cubicBezTo>
                  <a:cubicBezTo>
                    <a:pt x="9719" y="2412"/>
                    <a:pt x="9806" y="2465"/>
                    <a:pt x="9893" y="2465"/>
                  </a:cubicBezTo>
                  <a:cubicBezTo>
                    <a:pt x="10005" y="2465"/>
                    <a:pt x="10119" y="2379"/>
                    <a:pt x="10094" y="2231"/>
                  </a:cubicBezTo>
                  <a:cubicBezTo>
                    <a:pt x="9910" y="1134"/>
                    <a:pt x="9066" y="264"/>
                    <a:pt x="7976" y="51"/>
                  </a:cubicBezTo>
                  <a:cubicBezTo>
                    <a:pt x="7804" y="17"/>
                    <a:pt x="7631" y="1"/>
                    <a:pt x="74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6" name="Google Shape;8906;p30"/>
            <p:cNvSpPr/>
            <p:nvPr/>
          </p:nvSpPr>
          <p:spPr>
            <a:xfrm>
              <a:off x="1472506" y="2928675"/>
              <a:ext cx="94226" cy="84420"/>
            </a:xfrm>
            <a:custGeom>
              <a:rect b="b" l="l" r="r" t="t"/>
              <a:pathLst>
                <a:path extrusionOk="0" h="3220" w="3594">
                  <a:moveTo>
                    <a:pt x="417" y="1568"/>
                  </a:moveTo>
                  <a:cubicBezTo>
                    <a:pt x="453" y="1586"/>
                    <a:pt x="493" y="1604"/>
                    <a:pt x="529" y="1619"/>
                  </a:cubicBezTo>
                  <a:cubicBezTo>
                    <a:pt x="819" y="1734"/>
                    <a:pt x="899" y="1847"/>
                    <a:pt x="899" y="1890"/>
                  </a:cubicBezTo>
                  <a:cubicBezTo>
                    <a:pt x="899" y="1937"/>
                    <a:pt x="826" y="2053"/>
                    <a:pt x="566" y="2191"/>
                  </a:cubicBezTo>
                  <a:cubicBezTo>
                    <a:pt x="471" y="2021"/>
                    <a:pt x="421" y="1829"/>
                    <a:pt x="417" y="1633"/>
                  </a:cubicBezTo>
                  <a:lnTo>
                    <a:pt x="417" y="1611"/>
                  </a:lnTo>
                  <a:lnTo>
                    <a:pt x="417" y="1568"/>
                  </a:lnTo>
                  <a:close/>
                  <a:moveTo>
                    <a:pt x="1496" y="423"/>
                  </a:moveTo>
                  <a:lnTo>
                    <a:pt x="1496" y="423"/>
                  </a:lnTo>
                  <a:cubicBezTo>
                    <a:pt x="1478" y="449"/>
                    <a:pt x="1460" y="470"/>
                    <a:pt x="1449" y="496"/>
                  </a:cubicBezTo>
                  <a:cubicBezTo>
                    <a:pt x="1276" y="775"/>
                    <a:pt x="1370" y="985"/>
                    <a:pt x="1442" y="1083"/>
                  </a:cubicBezTo>
                  <a:cubicBezTo>
                    <a:pt x="1623" y="1332"/>
                    <a:pt x="1877" y="1390"/>
                    <a:pt x="2065" y="1430"/>
                  </a:cubicBezTo>
                  <a:cubicBezTo>
                    <a:pt x="2290" y="1481"/>
                    <a:pt x="2315" y="1492"/>
                    <a:pt x="2319" y="1640"/>
                  </a:cubicBezTo>
                  <a:cubicBezTo>
                    <a:pt x="2322" y="1771"/>
                    <a:pt x="2094" y="1915"/>
                    <a:pt x="1877" y="2053"/>
                  </a:cubicBezTo>
                  <a:cubicBezTo>
                    <a:pt x="1612" y="2220"/>
                    <a:pt x="1297" y="2419"/>
                    <a:pt x="1181" y="2727"/>
                  </a:cubicBezTo>
                  <a:cubicBezTo>
                    <a:pt x="1076" y="2687"/>
                    <a:pt x="979" y="2633"/>
                    <a:pt x="888" y="2564"/>
                  </a:cubicBezTo>
                  <a:cubicBezTo>
                    <a:pt x="870" y="2549"/>
                    <a:pt x="855" y="2535"/>
                    <a:pt x="837" y="2517"/>
                  </a:cubicBezTo>
                  <a:cubicBezTo>
                    <a:pt x="1163" y="2328"/>
                    <a:pt x="1323" y="2118"/>
                    <a:pt x="1315" y="1883"/>
                  </a:cubicBezTo>
                  <a:cubicBezTo>
                    <a:pt x="1312" y="1698"/>
                    <a:pt x="1199" y="1437"/>
                    <a:pt x="685" y="1231"/>
                  </a:cubicBezTo>
                  <a:cubicBezTo>
                    <a:pt x="624" y="1209"/>
                    <a:pt x="566" y="1177"/>
                    <a:pt x="515" y="1137"/>
                  </a:cubicBezTo>
                  <a:cubicBezTo>
                    <a:pt x="685" y="738"/>
                    <a:pt x="1062" y="463"/>
                    <a:pt x="1496" y="423"/>
                  </a:cubicBezTo>
                  <a:close/>
                  <a:moveTo>
                    <a:pt x="2011" y="489"/>
                  </a:moveTo>
                  <a:cubicBezTo>
                    <a:pt x="2297" y="590"/>
                    <a:pt x="2532" y="796"/>
                    <a:pt x="2670" y="1068"/>
                  </a:cubicBezTo>
                  <a:cubicBezTo>
                    <a:pt x="3079" y="1861"/>
                    <a:pt x="2503" y="2806"/>
                    <a:pt x="1609" y="2806"/>
                  </a:cubicBezTo>
                  <a:lnTo>
                    <a:pt x="1605" y="2806"/>
                  </a:lnTo>
                  <a:cubicBezTo>
                    <a:pt x="1688" y="2672"/>
                    <a:pt x="1866" y="2553"/>
                    <a:pt x="2098" y="2408"/>
                  </a:cubicBezTo>
                  <a:cubicBezTo>
                    <a:pt x="2402" y="2212"/>
                    <a:pt x="2746" y="1995"/>
                    <a:pt x="2735" y="1629"/>
                  </a:cubicBezTo>
                  <a:cubicBezTo>
                    <a:pt x="2721" y="1148"/>
                    <a:pt x="2380" y="1075"/>
                    <a:pt x="2156" y="1025"/>
                  </a:cubicBezTo>
                  <a:cubicBezTo>
                    <a:pt x="2000" y="992"/>
                    <a:pt x="1866" y="963"/>
                    <a:pt x="1779" y="840"/>
                  </a:cubicBezTo>
                  <a:cubicBezTo>
                    <a:pt x="1743" y="789"/>
                    <a:pt x="1804" y="662"/>
                    <a:pt x="2011" y="489"/>
                  </a:cubicBezTo>
                  <a:close/>
                  <a:moveTo>
                    <a:pt x="1616" y="1"/>
                  </a:moveTo>
                  <a:cubicBezTo>
                    <a:pt x="1569" y="1"/>
                    <a:pt x="1522" y="3"/>
                    <a:pt x="1475" y="7"/>
                  </a:cubicBezTo>
                  <a:cubicBezTo>
                    <a:pt x="823" y="61"/>
                    <a:pt x="272" y="503"/>
                    <a:pt x="73" y="1126"/>
                  </a:cubicBezTo>
                  <a:lnTo>
                    <a:pt x="73" y="1130"/>
                  </a:lnTo>
                  <a:lnTo>
                    <a:pt x="73" y="1133"/>
                  </a:lnTo>
                  <a:lnTo>
                    <a:pt x="73" y="1137"/>
                  </a:lnTo>
                  <a:cubicBezTo>
                    <a:pt x="26" y="1289"/>
                    <a:pt x="1" y="1452"/>
                    <a:pt x="1" y="1611"/>
                  </a:cubicBezTo>
                  <a:lnTo>
                    <a:pt x="1" y="1644"/>
                  </a:lnTo>
                  <a:cubicBezTo>
                    <a:pt x="8" y="1984"/>
                    <a:pt x="124" y="2318"/>
                    <a:pt x="330" y="2586"/>
                  </a:cubicBezTo>
                  <a:lnTo>
                    <a:pt x="337" y="2596"/>
                  </a:lnTo>
                  <a:cubicBezTo>
                    <a:pt x="577" y="2904"/>
                    <a:pt x="917" y="3114"/>
                    <a:pt x="1297" y="3190"/>
                  </a:cubicBezTo>
                  <a:lnTo>
                    <a:pt x="1304" y="3190"/>
                  </a:lnTo>
                  <a:cubicBezTo>
                    <a:pt x="1402" y="3208"/>
                    <a:pt x="1507" y="3219"/>
                    <a:pt x="1609" y="3219"/>
                  </a:cubicBezTo>
                  <a:cubicBezTo>
                    <a:pt x="2815" y="3219"/>
                    <a:pt x="3593" y="1944"/>
                    <a:pt x="3043" y="872"/>
                  </a:cubicBezTo>
                  <a:cubicBezTo>
                    <a:pt x="2764" y="335"/>
                    <a:pt x="2212" y="1"/>
                    <a:pt x="16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7" name="Google Shape;8907;p30"/>
            <p:cNvSpPr/>
            <p:nvPr/>
          </p:nvSpPr>
          <p:spPr>
            <a:xfrm>
              <a:off x="1403659" y="2946949"/>
              <a:ext cx="19794" cy="16963"/>
            </a:xfrm>
            <a:custGeom>
              <a:rect b="b" l="l" r="r" t="t"/>
              <a:pathLst>
                <a:path extrusionOk="0" h="647" w="755">
                  <a:moveTo>
                    <a:pt x="432" y="0"/>
                  </a:moveTo>
                  <a:cubicBezTo>
                    <a:pt x="352" y="0"/>
                    <a:pt x="271" y="30"/>
                    <a:pt x="204" y="96"/>
                  </a:cubicBezTo>
                  <a:cubicBezTo>
                    <a:pt x="1" y="299"/>
                    <a:pt x="146" y="646"/>
                    <a:pt x="432" y="646"/>
                  </a:cubicBezTo>
                  <a:cubicBezTo>
                    <a:pt x="609" y="646"/>
                    <a:pt x="754" y="501"/>
                    <a:pt x="754" y="324"/>
                  </a:cubicBezTo>
                  <a:cubicBezTo>
                    <a:pt x="754" y="128"/>
                    <a:pt x="597" y="0"/>
                    <a:pt x="4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8" name="Google Shape;8908;p30"/>
            <p:cNvSpPr/>
            <p:nvPr/>
          </p:nvSpPr>
          <p:spPr>
            <a:xfrm>
              <a:off x="1364464" y="3043062"/>
              <a:ext cx="101147" cy="31933"/>
            </a:xfrm>
            <a:custGeom>
              <a:rect b="b" l="l" r="r" t="t"/>
              <a:pathLst>
                <a:path extrusionOk="0" h="1218" w="3858">
                  <a:moveTo>
                    <a:pt x="3455" y="403"/>
                  </a:moveTo>
                  <a:lnTo>
                    <a:pt x="3455" y="816"/>
                  </a:lnTo>
                  <a:lnTo>
                    <a:pt x="399" y="816"/>
                  </a:lnTo>
                  <a:lnTo>
                    <a:pt x="399" y="403"/>
                  </a:lnTo>
                  <a:close/>
                  <a:moveTo>
                    <a:pt x="199" y="1"/>
                  </a:moveTo>
                  <a:cubicBezTo>
                    <a:pt x="87" y="1"/>
                    <a:pt x="0" y="91"/>
                    <a:pt x="0" y="204"/>
                  </a:cubicBezTo>
                  <a:lnTo>
                    <a:pt x="0" y="1018"/>
                  </a:lnTo>
                  <a:cubicBezTo>
                    <a:pt x="0" y="1127"/>
                    <a:pt x="87" y="1218"/>
                    <a:pt x="199" y="1218"/>
                  </a:cubicBezTo>
                  <a:lnTo>
                    <a:pt x="3658" y="1218"/>
                  </a:lnTo>
                  <a:cubicBezTo>
                    <a:pt x="3767" y="1218"/>
                    <a:pt x="3857" y="1127"/>
                    <a:pt x="3857" y="1018"/>
                  </a:cubicBezTo>
                  <a:lnTo>
                    <a:pt x="3857" y="204"/>
                  </a:lnTo>
                  <a:cubicBezTo>
                    <a:pt x="3857" y="91"/>
                    <a:pt x="3767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9" name="Google Shape;8909;p30"/>
            <p:cNvSpPr/>
            <p:nvPr/>
          </p:nvSpPr>
          <p:spPr>
            <a:xfrm>
              <a:off x="1364464" y="3081995"/>
              <a:ext cx="101147" cy="31933"/>
            </a:xfrm>
            <a:custGeom>
              <a:rect b="b" l="l" r="r" t="t"/>
              <a:pathLst>
                <a:path extrusionOk="0" h="1218" w="3858">
                  <a:moveTo>
                    <a:pt x="3455" y="403"/>
                  </a:moveTo>
                  <a:lnTo>
                    <a:pt x="3455" y="816"/>
                  </a:lnTo>
                  <a:lnTo>
                    <a:pt x="399" y="816"/>
                  </a:lnTo>
                  <a:lnTo>
                    <a:pt x="399" y="403"/>
                  </a:lnTo>
                  <a:close/>
                  <a:moveTo>
                    <a:pt x="199" y="1"/>
                  </a:moveTo>
                  <a:cubicBezTo>
                    <a:pt x="87" y="1"/>
                    <a:pt x="0" y="91"/>
                    <a:pt x="0" y="203"/>
                  </a:cubicBezTo>
                  <a:lnTo>
                    <a:pt x="0" y="1018"/>
                  </a:lnTo>
                  <a:cubicBezTo>
                    <a:pt x="0" y="1127"/>
                    <a:pt x="87" y="1218"/>
                    <a:pt x="199" y="1218"/>
                  </a:cubicBezTo>
                  <a:lnTo>
                    <a:pt x="3658" y="1218"/>
                  </a:lnTo>
                  <a:cubicBezTo>
                    <a:pt x="3767" y="1218"/>
                    <a:pt x="3857" y="1127"/>
                    <a:pt x="3857" y="1018"/>
                  </a:cubicBezTo>
                  <a:lnTo>
                    <a:pt x="3857" y="203"/>
                  </a:lnTo>
                  <a:cubicBezTo>
                    <a:pt x="3857" y="91"/>
                    <a:pt x="3767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0" name="Google Shape;8910;p30"/>
            <p:cNvSpPr/>
            <p:nvPr/>
          </p:nvSpPr>
          <p:spPr>
            <a:xfrm>
              <a:off x="1364464" y="3120928"/>
              <a:ext cx="101147" cy="31933"/>
            </a:xfrm>
            <a:custGeom>
              <a:rect b="b" l="l" r="r" t="t"/>
              <a:pathLst>
                <a:path extrusionOk="0" h="1218" w="3858">
                  <a:moveTo>
                    <a:pt x="3455" y="403"/>
                  </a:moveTo>
                  <a:lnTo>
                    <a:pt x="3455" y="815"/>
                  </a:lnTo>
                  <a:lnTo>
                    <a:pt x="399" y="815"/>
                  </a:lnTo>
                  <a:lnTo>
                    <a:pt x="399" y="403"/>
                  </a:lnTo>
                  <a:close/>
                  <a:moveTo>
                    <a:pt x="199" y="1"/>
                  </a:moveTo>
                  <a:cubicBezTo>
                    <a:pt x="87" y="1"/>
                    <a:pt x="0" y="91"/>
                    <a:pt x="0" y="203"/>
                  </a:cubicBezTo>
                  <a:lnTo>
                    <a:pt x="0" y="1018"/>
                  </a:lnTo>
                  <a:cubicBezTo>
                    <a:pt x="0" y="1127"/>
                    <a:pt x="87" y="1217"/>
                    <a:pt x="199" y="1217"/>
                  </a:cubicBezTo>
                  <a:lnTo>
                    <a:pt x="3658" y="1217"/>
                  </a:lnTo>
                  <a:cubicBezTo>
                    <a:pt x="3767" y="1217"/>
                    <a:pt x="3857" y="1127"/>
                    <a:pt x="3857" y="1018"/>
                  </a:cubicBezTo>
                  <a:lnTo>
                    <a:pt x="3857" y="203"/>
                  </a:lnTo>
                  <a:cubicBezTo>
                    <a:pt x="3857" y="91"/>
                    <a:pt x="3767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11" name="Google Shape;8911;p30"/>
          <p:cNvGrpSpPr/>
          <p:nvPr/>
        </p:nvGrpSpPr>
        <p:grpSpPr>
          <a:xfrm>
            <a:off x="3978401" y="1805966"/>
            <a:ext cx="358839" cy="323472"/>
            <a:chOff x="3978401" y="2005216"/>
            <a:chExt cx="358839" cy="323472"/>
          </a:xfrm>
        </p:grpSpPr>
        <p:sp>
          <p:nvSpPr>
            <p:cNvPr id="8912" name="Google Shape;8912;p30"/>
            <p:cNvSpPr/>
            <p:nvPr/>
          </p:nvSpPr>
          <p:spPr>
            <a:xfrm>
              <a:off x="3983723" y="2092206"/>
              <a:ext cx="293898" cy="230950"/>
            </a:xfrm>
            <a:custGeom>
              <a:rect b="b" l="l" r="r" t="t"/>
              <a:pathLst>
                <a:path extrusionOk="0" h="8809" w="11210">
                  <a:moveTo>
                    <a:pt x="0" y="1"/>
                  </a:moveTo>
                  <a:lnTo>
                    <a:pt x="0" y="8809"/>
                  </a:lnTo>
                  <a:lnTo>
                    <a:pt x="11209" y="8809"/>
                  </a:lnTo>
                  <a:lnTo>
                    <a:pt x="11209" y="1468"/>
                  </a:lnTo>
                  <a:lnTo>
                    <a:pt x="4535" y="1468"/>
                  </a:lnTo>
                  <a:lnTo>
                    <a:pt x="306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3" name="Google Shape;8913;p30"/>
            <p:cNvSpPr/>
            <p:nvPr/>
          </p:nvSpPr>
          <p:spPr>
            <a:xfrm>
              <a:off x="3983723" y="2204443"/>
              <a:ext cx="293898" cy="118713"/>
            </a:xfrm>
            <a:custGeom>
              <a:rect b="b" l="l" r="r" t="t"/>
              <a:pathLst>
                <a:path extrusionOk="0" h="4528" w="11210">
                  <a:moveTo>
                    <a:pt x="0" y="1"/>
                  </a:moveTo>
                  <a:lnTo>
                    <a:pt x="0" y="4528"/>
                  </a:lnTo>
                  <a:lnTo>
                    <a:pt x="11209" y="4528"/>
                  </a:lnTo>
                  <a:lnTo>
                    <a:pt x="1120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4" name="Google Shape;8914;p30"/>
            <p:cNvSpPr/>
            <p:nvPr/>
          </p:nvSpPr>
          <p:spPr>
            <a:xfrm>
              <a:off x="4175714" y="2130667"/>
              <a:ext cx="101907" cy="47952"/>
            </a:xfrm>
            <a:custGeom>
              <a:rect b="b" l="l" r="r" t="t"/>
              <a:pathLst>
                <a:path extrusionOk="0" h="1829" w="3887">
                  <a:moveTo>
                    <a:pt x="0" y="1"/>
                  </a:moveTo>
                  <a:cubicBezTo>
                    <a:pt x="634" y="1145"/>
                    <a:pt x="1830" y="1828"/>
                    <a:pt x="3098" y="1828"/>
                  </a:cubicBezTo>
                  <a:cubicBezTo>
                    <a:pt x="3359" y="1828"/>
                    <a:pt x="3623" y="1799"/>
                    <a:pt x="3886" y="1739"/>
                  </a:cubicBezTo>
                  <a:lnTo>
                    <a:pt x="3886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5" name="Google Shape;8915;p30"/>
            <p:cNvSpPr/>
            <p:nvPr/>
          </p:nvSpPr>
          <p:spPr>
            <a:xfrm>
              <a:off x="3983723" y="2092206"/>
              <a:ext cx="118896" cy="44465"/>
            </a:xfrm>
            <a:custGeom>
              <a:rect b="b" l="l" r="r" t="t"/>
              <a:pathLst>
                <a:path extrusionOk="0" h="1696" w="4535">
                  <a:moveTo>
                    <a:pt x="0" y="1"/>
                  </a:moveTo>
                  <a:lnTo>
                    <a:pt x="0" y="1696"/>
                  </a:lnTo>
                  <a:lnTo>
                    <a:pt x="4535" y="1696"/>
                  </a:lnTo>
                  <a:lnTo>
                    <a:pt x="4535" y="1468"/>
                  </a:lnTo>
                  <a:lnTo>
                    <a:pt x="3068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6" name="Google Shape;8916;p30"/>
            <p:cNvSpPr/>
            <p:nvPr/>
          </p:nvSpPr>
          <p:spPr>
            <a:xfrm>
              <a:off x="3983723" y="2189342"/>
              <a:ext cx="319355" cy="133814"/>
            </a:xfrm>
            <a:custGeom>
              <a:rect b="b" l="l" r="r" t="t"/>
              <a:pathLst>
                <a:path extrusionOk="0" h="5104" w="12181">
                  <a:moveTo>
                    <a:pt x="975" y="1"/>
                  </a:moveTo>
                  <a:lnTo>
                    <a:pt x="174" y="4202"/>
                  </a:lnTo>
                  <a:lnTo>
                    <a:pt x="0" y="5104"/>
                  </a:lnTo>
                  <a:lnTo>
                    <a:pt x="11209" y="5104"/>
                  </a:lnTo>
                  <a:lnTo>
                    <a:pt x="11380" y="4202"/>
                  </a:lnTo>
                  <a:lnTo>
                    <a:pt x="12180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7" name="Google Shape;8917;p30"/>
            <p:cNvSpPr/>
            <p:nvPr/>
          </p:nvSpPr>
          <p:spPr>
            <a:xfrm>
              <a:off x="3983723" y="2299508"/>
              <a:ext cx="298355" cy="23648"/>
            </a:xfrm>
            <a:custGeom>
              <a:rect b="b" l="l" r="r" t="t"/>
              <a:pathLst>
                <a:path extrusionOk="0" h="902" w="11380">
                  <a:moveTo>
                    <a:pt x="174" y="0"/>
                  </a:moveTo>
                  <a:lnTo>
                    <a:pt x="0" y="902"/>
                  </a:lnTo>
                  <a:lnTo>
                    <a:pt x="11209" y="902"/>
                  </a:lnTo>
                  <a:lnTo>
                    <a:pt x="1138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8" name="Google Shape;8918;p30"/>
            <p:cNvSpPr/>
            <p:nvPr/>
          </p:nvSpPr>
          <p:spPr>
            <a:xfrm>
              <a:off x="4181692" y="2010565"/>
              <a:ext cx="150515" cy="150515"/>
            </a:xfrm>
            <a:custGeom>
              <a:rect b="b" l="l" r="r" t="t"/>
              <a:pathLst>
                <a:path extrusionOk="0" h="5741" w="5741">
                  <a:moveTo>
                    <a:pt x="2869" y="0"/>
                  </a:moveTo>
                  <a:cubicBezTo>
                    <a:pt x="1286" y="0"/>
                    <a:pt x="1" y="1286"/>
                    <a:pt x="1" y="2872"/>
                  </a:cubicBezTo>
                  <a:cubicBezTo>
                    <a:pt x="1" y="4455"/>
                    <a:pt x="1286" y="5741"/>
                    <a:pt x="2869" y="5741"/>
                  </a:cubicBezTo>
                  <a:cubicBezTo>
                    <a:pt x="4455" y="5741"/>
                    <a:pt x="5741" y="4455"/>
                    <a:pt x="5741" y="2872"/>
                  </a:cubicBezTo>
                  <a:cubicBezTo>
                    <a:pt x="5741" y="1286"/>
                    <a:pt x="4455" y="0"/>
                    <a:pt x="2869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9" name="Google Shape;8919;p30"/>
            <p:cNvSpPr/>
            <p:nvPr/>
          </p:nvSpPr>
          <p:spPr>
            <a:xfrm>
              <a:off x="3978401" y="2005216"/>
              <a:ext cx="358839" cy="323472"/>
            </a:xfrm>
            <a:custGeom>
              <a:rect b="b" l="l" r="r" t="t"/>
              <a:pathLst>
                <a:path extrusionOk="0" h="12338" w="13687">
                  <a:moveTo>
                    <a:pt x="10626" y="1"/>
                  </a:moveTo>
                  <a:cubicBezTo>
                    <a:pt x="10298" y="1"/>
                    <a:pt x="9962" y="54"/>
                    <a:pt x="9631" y="168"/>
                  </a:cubicBezTo>
                  <a:cubicBezTo>
                    <a:pt x="7813" y="791"/>
                    <a:pt x="7005" y="2913"/>
                    <a:pt x="7950" y="4587"/>
                  </a:cubicBezTo>
                  <a:lnTo>
                    <a:pt x="6701" y="4587"/>
                  </a:lnTo>
                  <a:cubicBezTo>
                    <a:pt x="6433" y="4587"/>
                    <a:pt x="6433" y="4985"/>
                    <a:pt x="6701" y="4985"/>
                  </a:cubicBezTo>
                  <a:lnTo>
                    <a:pt x="8222" y="4985"/>
                  </a:lnTo>
                  <a:cubicBezTo>
                    <a:pt x="8809" y="5727"/>
                    <a:pt x="9700" y="6146"/>
                    <a:pt x="10625" y="6146"/>
                  </a:cubicBezTo>
                  <a:cubicBezTo>
                    <a:pt x="10819" y="6146"/>
                    <a:pt x="11015" y="6127"/>
                    <a:pt x="11210" y="6090"/>
                  </a:cubicBezTo>
                  <a:lnTo>
                    <a:pt x="11210" y="6825"/>
                  </a:lnTo>
                  <a:lnTo>
                    <a:pt x="1178" y="6825"/>
                  </a:lnTo>
                  <a:cubicBezTo>
                    <a:pt x="1080" y="6825"/>
                    <a:pt x="996" y="6894"/>
                    <a:pt x="978" y="6988"/>
                  </a:cubicBezTo>
                  <a:lnTo>
                    <a:pt x="406" y="10001"/>
                  </a:lnTo>
                  <a:lnTo>
                    <a:pt x="406" y="3522"/>
                  </a:lnTo>
                  <a:lnTo>
                    <a:pt x="3191" y="3522"/>
                  </a:lnTo>
                  <a:lnTo>
                    <a:pt x="4596" y="4927"/>
                  </a:lnTo>
                  <a:cubicBezTo>
                    <a:pt x="4636" y="4967"/>
                    <a:pt x="4687" y="4985"/>
                    <a:pt x="4738" y="4989"/>
                  </a:cubicBezTo>
                  <a:lnTo>
                    <a:pt x="5911" y="4989"/>
                  </a:lnTo>
                  <a:cubicBezTo>
                    <a:pt x="6179" y="4989"/>
                    <a:pt x="6179" y="4587"/>
                    <a:pt x="5911" y="4587"/>
                  </a:cubicBezTo>
                  <a:lnTo>
                    <a:pt x="4821" y="4587"/>
                  </a:lnTo>
                  <a:lnTo>
                    <a:pt x="3412" y="3178"/>
                  </a:lnTo>
                  <a:cubicBezTo>
                    <a:pt x="3372" y="3141"/>
                    <a:pt x="3322" y="3120"/>
                    <a:pt x="3271" y="3120"/>
                  </a:cubicBezTo>
                  <a:lnTo>
                    <a:pt x="203" y="3120"/>
                  </a:lnTo>
                  <a:cubicBezTo>
                    <a:pt x="91" y="3120"/>
                    <a:pt x="0" y="3210"/>
                    <a:pt x="0" y="3319"/>
                  </a:cubicBezTo>
                  <a:lnTo>
                    <a:pt x="0" y="12127"/>
                  </a:lnTo>
                  <a:cubicBezTo>
                    <a:pt x="0" y="12323"/>
                    <a:pt x="186" y="12326"/>
                    <a:pt x="329" y="12326"/>
                  </a:cubicBezTo>
                  <a:cubicBezTo>
                    <a:pt x="334" y="12326"/>
                    <a:pt x="340" y="12326"/>
                    <a:pt x="345" y="12326"/>
                  </a:cubicBezTo>
                  <a:cubicBezTo>
                    <a:pt x="485" y="12326"/>
                    <a:pt x="4184" y="12337"/>
                    <a:pt x="7283" y="12337"/>
                  </a:cubicBezTo>
                  <a:cubicBezTo>
                    <a:pt x="9520" y="12337"/>
                    <a:pt x="11445" y="12331"/>
                    <a:pt x="11489" y="12312"/>
                  </a:cubicBezTo>
                  <a:cubicBezTo>
                    <a:pt x="11550" y="12283"/>
                    <a:pt x="11594" y="12228"/>
                    <a:pt x="11604" y="12163"/>
                  </a:cubicBezTo>
                  <a:lnTo>
                    <a:pt x="11992" y="10139"/>
                  </a:lnTo>
                  <a:cubicBezTo>
                    <a:pt x="12017" y="9992"/>
                    <a:pt x="11903" y="9905"/>
                    <a:pt x="11791" y="9905"/>
                  </a:cubicBezTo>
                  <a:cubicBezTo>
                    <a:pt x="11706" y="9905"/>
                    <a:pt x="11622" y="9954"/>
                    <a:pt x="11597" y="10063"/>
                  </a:cubicBezTo>
                  <a:lnTo>
                    <a:pt x="11250" y="11928"/>
                  </a:lnTo>
                  <a:lnTo>
                    <a:pt x="446" y="11928"/>
                  </a:lnTo>
                  <a:lnTo>
                    <a:pt x="1340" y="7227"/>
                  </a:lnTo>
                  <a:lnTo>
                    <a:pt x="12140" y="7227"/>
                  </a:lnTo>
                  <a:lnTo>
                    <a:pt x="11753" y="9273"/>
                  </a:lnTo>
                  <a:cubicBezTo>
                    <a:pt x="11728" y="9420"/>
                    <a:pt x="11842" y="9507"/>
                    <a:pt x="11954" y="9507"/>
                  </a:cubicBezTo>
                  <a:cubicBezTo>
                    <a:pt x="12038" y="9507"/>
                    <a:pt x="12121" y="9458"/>
                    <a:pt x="12144" y="9349"/>
                  </a:cubicBezTo>
                  <a:lnTo>
                    <a:pt x="12579" y="7064"/>
                  </a:lnTo>
                  <a:cubicBezTo>
                    <a:pt x="12604" y="6941"/>
                    <a:pt x="12510" y="6825"/>
                    <a:pt x="12383" y="6825"/>
                  </a:cubicBezTo>
                  <a:lnTo>
                    <a:pt x="11615" y="6825"/>
                  </a:lnTo>
                  <a:lnTo>
                    <a:pt x="11615" y="5981"/>
                  </a:lnTo>
                  <a:cubicBezTo>
                    <a:pt x="12720" y="5604"/>
                    <a:pt x="13517" y="4634"/>
                    <a:pt x="13672" y="3475"/>
                  </a:cubicBezTo>
                  <a:cubicBezTo>
                    <a:pt x="13687" y="3366"/>
                    <a:pt x="13607" y="3265"/>
                    <a:pt x="13499" y="3250"/>
                  </a:cubicBezTo>
                  <a:lnTo>
                    <a:pt x="13495" y="3250"/>
                  </a:lnTo>
                  <a:cubicBezTo>
                    <a:pt x="13486" y="3249"/>
                    <a:pt x="13478" y="3248"/>
                    <a:pt x="13469" y="3248"/>
                  </a:cubicBezTo>
                  <a:cubicBezTo>
                    <a:pt x="13371" y="3248"/>
                    <a:pt x="13284" y="3324"/>
                    <a:pt x="13270" y="3424"/>
                  </a:cubicBezTo>
                  <a:cubicBezTo>
                    <a:pt x="13093" y="4759"/>
                    <a:pt x="11955" y="5747"/>
                    <a:pt x="10624" y="5747"/>
                  </a:cubicBezTo>
                  <a:cubicBezTo>
                    <a:pt x="10568" y="5747"/>
                    <a:pt x="10512" y="5745"/>
                    <a:pt x="10456" y="5742"/>
                  </a:cubicBezTo>
                  <a:cubicBezTo>
                    <a:pt x="9055" y="5651"/>
                    <a:pt x="7961" y="4496"/>
                    <a:pt x="7954" y="3091"/>
                  </a:cubicBezTo>
                  <a:cubicBezTo>
                    <a:pt x="7943" y="1689"/>
                    <a:pt x="9022" y="519"/>
                    <a:pt x="10420" y="411"/>
                  </a:cubicBezTo>
                  <a:cubicBezTo>
                    <a:pt x="10488" y="406"/>
                    <a:pt x="10555" y="403"/>
                    <a:pt x="10622" y="403"/>
                  </a:cubicBezTo>
                  <a:cubicBezTo>
                    <a:pt x="11936" y="403"/>
                    <a:pt x="13074" y="1369"/>
                    <a:pt x="13267" y="2689"/>
                  </a:cubicBezTo>
                  <a:cubicBezTo>
                    <a:pt x="13283" y="2807"/>
                    <a:pt x="13371" y="2860"/>
                    <a:pt x="13460" y="2860"/>
                  </a:cubicBezTo>
                  <a:cubicBezTo>
                    <a:pt x="13571" y="2860"/>
                    <a:pt x="13684" y="2777"/>
                    <a:pt x="13662" y="2631"/>
                  </a:cubicBezTo>
                  <a:cubicBezTo>
                    <a:pt x="13437" y="1076"/>
                    <a:pt x="12100" y="1"/>
                    <a:pt x="106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0" name="Google Shape;8920;p30"/>
            <p:cNvSpPr/>
            <p:nvPr/>
          </p:nvSpPr>
          <p:spPr>
            <a:xfrm>
              <a:off x="4240183" y="2062685"/>
              <a:ext cx="35263" cy="62896"/>
            </a:xfrm>
            <a:custGeom>
              <a:rect b="b" l="l" r="r" t="t"/>
              <a:pathLst>
                <a:path extrusionOk="0" h="2399" w="1345">
                  <a:moveTo>
                    <a:pt x="290" y="1"/>
                  </a:moveTo>
                  <a:cubicBezTo>
                    <a:pt x="22" y="1"/>
                    <a:pt x="22" y="399"/>
                    <a:pt x="290" y="399"/>
                  </a:cubicBezTo>
                  <a:lnTo>
                    <a:pt x="468" y="399"/>
                  </a:lnTo>
                  <a:lnTo>
                    <a:pt x="468" y="2000"/>
                  </a:lnTo>
                  <a:lnTo>
                    <a:pt x="269" y="2000"/>
                  </a:lnTo>
                  <a:cubicBezTo>
                    <a:pt x="1" y="2000"/>
                    <a:pt x="1" y="2398"/>
                    <a:pt x="269" y="2398"/>
                  </a:cubicBezTo>
                  <a:lnTo>
                    <a:pt x="1076" y="2398"/>
                  </a:lnTo>
                  <a:cubicBezTo>
                    <a:pt x="1344" y="2398"/>
                    <a:pt x="1344" y="2000"/>
                    <a:pt x="1076" y="2000"/>
                  </a:cubicBezTo>
                  <a:lnTo>
                    <a:pt x="870" y="2000"/>
                  </a:lnTo>
                  <a:lnTo>
                    <a:pt x="870" y="200"/>
                  </a:lnTo>
                  <a:cubicBezTo>
                    <a:pt x="870" y="88"/>
                    <a:pt x="779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1" name="Google Shape;8921;p30"/>
            <p:cNvSpPr/>
            <p:nvPr/>
          </p:nvSpPr>
          <p:spPr>
            <a:xfrm>
              <a:off x="4246449" y="2042865"/>
              <a:ext cx="19217" cy="16517"/>
            </a:xfrm>
            <a:custGeom>
              <a:rect b="b" l="l" r="r" t="t"/>
              <a:pathLst>
                <a:path extrusionOk="0" h="630" w="733">
                  <a:moveTo>
                    <a:pt x="316" y="1"/>
                  </a:moveTo>
                  <a:cubicBezTo>
                    <a:pt x="155" y="1"/>
                    <a:pt x="1" y="126"/>
                    <a:pt x="1" y="315"/>
                  </a:cubicBezTo>
                  <a:cubicBezTo>
                    <a:pt x="1" y="489"/>
                    <a:pt x="138" y="630"/>
                    <a:pt x="312" y="630"/>
                  </a:cubicBezTo>
                  <a:cubicBezTo>
                    <a:pt x="595" y="630"/>
                    <a:pt x="732" y="293"/>
                    <a:pt x="537" y="94"/>
                  </a:cubicBezTo>
                  <a:cubicBezTo>
                    <a:pt x="472" y="29"/>
                    <a:pt x="393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22" name="Google Shape;8922;p30"/>
          <p:cNvGrpSpPr/>
          <p:nvPr/>
        </p:nvGrpSpPr>
        <p:grpSpPr>
          <a:xfrm>
            <a:off x="865099" y="2239394"/>
            <a:ext cx="360569" cy="358210"/>
            <a:chOff x="865099" y="2438644"/>
            <a:chExt cx="360569" cy="358210"/>
          </a:xfrm>
        </p:grpSpPr>
        <p:sp>
          <p:nvSpPr>
            <p:cNvPr id="8923" name="Google Shape;8923;p30"/>
            <p:cNvSpPr/>
            <p:nvPr/>
          </p:nvSpPr>
          <p:spPr>
            <a:xfrm>
              <a:off x="870893" y="2728007"/>
              <a:ext cx="63656" cy="63656"/>
            </a:xfrm>
            <a:custGeom>
              <a:rect b="b" l="l" r="r" t="t"/>
              <a:pathLst>
                <a:path extrusionOk="0" h="2428" w="2428">
                  <a:moveTo>
                    <a:pt x="1214" y="1"/>
                  </a:moveTo>
                  <a:lnTo>
                    <a:pt x="0" y="1214"/>
                  </a:lnTo>
                  <a:lnTo>
                    <a:pt x="1214" y="2427"/>
                  </a:lnTo>
                  <a:lnTo>
                    <a:pt x="2427" y="121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4" name="Google Shape;8924;p30"/>
            <p:cNvSpPr/>
            <p:nvPr/>
          </p:nvSpPr>
          <p:spPr>
            <a:xfrm>
              <a:off x="886755" y="2743973"/>
              <a:ext cx="47795" cy="47690"/>
            </a:xfrm>
            <a:custGeom>
              <a:rect b="b" l="l" r="r" t="t"/>
              <a:pathLst>
                <a:path extrusionOk="0" h="1819" w="1823">
                  <a:moveTo>
                    <a:pt x="1214" y="0"/>
                  </a:moveTo>
                  <a:lnTo>
                    <a:pt x="0" y="1214"/>
                  </a:lnTo>
                  <a:lnTo>
                    <a:pt x="609" y="1818"/>
                  </a:lnTo>
                  <a:lnTo>
                    <a:pt x="1822" y="605"/>
                  </a:lnTo>
                  <a:lnTo>
                    <a:pt x="1214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5" name="Google Shape;8925;p30"/>
            <p:cNvSpPr/>
            <p:nvPr/>
          </p:nvSpPr>
          <p:spPr>
            <a:xfrm>
              <a:off x="884185" y="2600983"/>
              <a:ext cx="177309" cy="177388"/>
            </a:xfrm>
            <a:custGeom>
              <a:rect b="b" l="l" r="r" t="t"/>
              <a:pathLst>
                <a:path extrusionOk="0" h="6766" w="6763">
                  <a:moveTo>
                    <a:pt x="5122" y="0"/>
                  </a:moveTo>
                  <a:lnTo>
                    <a:pt x="0" y="5121"/>
                  </a:lnTo>
                  <a:lnTo>
                    <a:pt x="1645" y="6765"/>
                  </a:lnTo>
                  <a:lnTo>
                    <a:pt x="6762" y="1644"/>
                  </a:lnTo>
                  <a:lnTo>
                    <a:pt x="5122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6" name="Google Shape;8926;p30"/>
            <p:cNvSpPr/>
            <p:nvPr/>
          </p:nvSpPr>
          <p:spPr>
            <a:xfrm>
              <a:off x="905736" y="2622534"/>
              <a:ext cx="155758" cy="155837"/>
            </a:xfrm>
            <a:custGeom>
              <a:rect b="b" l="l" r="r" t="t"/>
              <a:pathLst>
                <a:path extrusionOk="0" h="5944" w="5941">
                  <a:moveTo>
                    <a:pt x="5122" y="0"/>
                  </a:moveTo>
                  <a:lnTo>
                    <a:pt x="1" y="5121"/>
                  </a:lnTo>
                  <a:lnTo>
                    <a:pt x="823" y="5943"/>
                  </a:lnTo>
                  <a:lnTo>
                    <a:pt x="5940" y="822"/>
                  </a:lnTo>
                  <a:lnTo>
                    <a:pt x="5122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7" name="Google Shape;8927;p30"/>
            <p:cNvSpPr/>
            <p:nvPr/>
          </p:nvSpPr>
          <p:spPr>
            <a:xfrm>
              <a:off x="974479" y="2635249"/>
              <a:ext cx="52828" cy="52828"/>
            </a:xfrm>
            <a:custGeom>
              <a:rect b="b" l="l" r="r" t="t"/>
              <a:pathLst>
                <a:path extrusionOk="0" h="2015" w="2015">
                  <a:moveTo>
                    <a:pt x="1442" y="1"/>
                  </a:moveTo>
                  <a:lnTo>
                    <a:pt x="1" y="1442"/>
                  </a:lnTo>
                  <a:lnTo>
                    <a:pt x="573" y="2014"/>
                  </a:lnTo>
                  <a:lnTo>
                    <a:pt x="2014" y="573"/>
                  </a:lnTo>
                  <a:lnTo>
                    <a:pt x="1442" y="1"/>
                  </a:ln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8" name="Google Shape;8928;p30"/>
            <p:cNvSpPr/>
            <p:nvPr/>
          </p:nvSpPr>
          <p:spPr>
            <a:xfrm>
              <a:off x="1036404" y="2532319"/>
              <a:ext cx="93832" cy="93832"/>
            </a:xfrm>
            <a:custGeom>
              <a:rect b="b" l="l" r="r" t="t"/>
              <a:pathLst>
                <a:path extrusionOk="0" h="3579" w="3579">
                  <a:moveTo>
                    <a:pt x="1789" y="1"/>
                  </a:moveTo>
                  <a:cubicBezTo>
                    <a:pt x="801" y="1"/>
                    <a:pt x="0" y="801"/>
                    <a:pt x="0" y="1790"/>
                  </a:cubicBezTo>
                  <a:cubicBezTo>
                    <a:pt x="0" y="2778"/>
                    <a:pt x="801" y="3579"/>
                    <a:pt x="1789" y="3579"/>
                  </a:cubicBezTo>
                  <a:cubicBezTo>
                    <a:pt x="2778" y="3579"/>
                    <a:pt x="3578" y="2778"/>
                    <a:pt x="3578" y="1790"/>
                  </a:cubicBezTo>
                  <a:cubicBezTo>
                    <a:pt x="3578" y="801"/>
                    <a:pt x="2778" y="1"/>
                    <a:pt x="1789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9" name="Google Shape;8929;p30"/>
            <p:cNvSpPr/>
            <p:nvPr/>
          </p:nvSpPr>
          <p:spPr>
            <a:xfrm>
              <a:off x="1005913" y="2507360"/>
              <a:ext cx="149282" cy="144537"/>
            </a:xfrm>
            <a:custGeom>
              <a:rect b="b" l="l" r="r" t="t"/>
              <a:pathLst>
                <a:path extrusionOk="0" h="5513" w="5694">
                  <a:moveTo>
                    <a:pt x="1417" y="0"/>
                  </a:moveTo>
                  <a:lnTo>
                    <a:pt x="725" y="688"/>
                  </a:lnTo>
                  <a:cubicBezTo>
                    <a:pt x="1" y="1416"/>
                    <a:pt x="1" y="2593"/>
                    <a:pt x="725" y="3321"/>
                  </a:cubicBezTo>
                  <a:lnTo>
                    <a:pt x="2373" y="4969"/>
                  </a:lnTo>
                  <a:cubicBezTo>
                    <a:pt x="2737" y="5331"/>
                    <a:pt x="3213" y="5512"/>
                    <a:pt x="3689" y="5512"/>
                  </a:cubicBezTo>
                  <a:cubicBezTo>
                    <a:pt x="4166" y="5512"/>
                    <a:pt x="4642" y="5331"/>
                    <a:pt x="5006" y="4969"/>
                  </a:cubicBezTo>
                  <a:lnTo>
                    <a:pt x="5694" y="4277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0" name="Google Shape;8930;p30"/>
            <p:cNvSpPr/>
            <p:nvPr/>
          </p:nvSpPr>
          <p:spPr>
            <a:xfrm>
              <a:off x="1042461" y="2593852"/>
              <a:ext cx="112735" cy="58046"/>
            </a:xfrm>
            <a:custGeom>
              <a:rect b="b" l="l" r="r" t="t"/>
              <a:pathLst>
                <a:path extrusionOk="0" h="2214" w="4300">
                  <a:moveTo>
                    <a:pt x="1" y="689"/>
                  </a:moveTo>
                  <a:cubicBezTo>
                    <a:pt x="1" y="689"/>
                    <a:pt x="2" y="690"/>
                    <a:pt x="3" y="690"/>
                  </a:cubicBezTo>
                  <a:lnTo>
                    <a:pt x="3" y="690"/>
                  </a:lnTo>
                  <a:lnTo>
                    <a:pt x="1" y="689"/>
                  </a:lnTo>
                  <a:close/>
                  <a:moveTo>
                    <a:pt x="3318" y="0"/>
                  </a:moveTo>
                  <a:lnTo>
                    <a:pt x="2630" y="689"/>
                  </a:lnTo>
                  <a:cubicBezTo>
                    <a:pt x="2268" y="1053"/>
                    <a:pt x="1792" y="1235"/>
                    <a:pt x="1316" y="1235"/>
                  </a:cubicBezTo>
                  <a:cubicBezTo>
                    <a:pt x="840" y="1235"/>
                    <a:pt x="365" y="1053"/>
                    <a:pt x="3" y="690"/>
                  </a:cubicBezTo>
                  <a:lnTo>
                    <a:pt x="3" y="690"/>
                  </a:lnTo>
                  <a:lnTo>
                    <a:pt x="979" y="1670"/>
                  </a:lnTo>
                  <a:cubicBezTo>
                    <a:pt x="1343" y="2032"/>
                    <a:pt x="1819" y="2213"/>
                    <a:pt x="2295" y="2213"/>
                  </a:cubicBezTo>
                  <a:cubicBezTo>
                    <a:pt x="2772" y="2213"/>
                    <a:pt x="3248" y="2032"/>
                    <a:pt x="3612" y="1670"/>
                  </a:cubicBezTo>
                  <a:lnTo>
                    <a:pt x="4300" y="978"/>
                  </a:lnTo>
                  <a:lnTo>
                    <a:pt x="331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1" name="Google Shape;8931;p30"/>
            <p:cNvSpPr/>
            <p:nvPr/>
          </p:nvSpPr>
          <p:spPr>
            <a:xfrm>
              <a:off x="1003344" y="2585960"/>
              <a:ext cx="73252" cy="73252"/>
            </a:xfrm>
            <a:custGeom>
              <a:rect b="b" l="l" r="r" t="t"/>
              <a:pathLst>
                <a:path extrusionOk="0" h="2794" w="2794">
                  <a:moveTo>
                    <a:pt x="504" y="1"/>
                  </a:moveTo>
                  <a:lnTo>
                    <a:pt x="1" y="504"/>
                  </a:lnTo>
                  <a:lnTo>
                    <a:pt x="2290" y="2793"/>
                  </a:lnTo>
                  <a:lnTo>
                    <a:pt x="2793" y="2290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2" name="Google Shape;8932;p30"/>
            <p:cNvSpPr/>
            <p:nvPr/>
          </p:nvSpPr>
          <p:spPr>
            <a:xfrm>
              <a:off x="1033363" y="2615979"/>
              <a:ext cx="43233" cy="43128"/>
            </a:xfrm>
            <a:custGeom>
              <a:rect b="b" l="l" r="r" t="t"/>
              <a:pathLst>
                <a:path extrusionOk="0" h="1645" w="1649">
                  <a:moveTo>
                    <a:pt x="504" y="0"/>
                  </a:moveTo>
                  <a:lnTo>
                    <a:pt x="0" y="504"/>
                  </a:lnTo>
                  <a:lnTo>
                    <a:pt x="1145" y="1645"/>
                  </a:lnTo>
                  <a:lnTo>
                    <a:pt x="1648" y="1145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3" name="Google Shape;8933;p30"/>
            <p:cNvSpPr/>
            <p:nvPr/>
          </p:nvSpPr>
          <p:spPr>
            <a:xfrm>
              <a:off x="968684" y="2629875"/>
              <a:ext cx="64416" cy="63420"/>
            </a:xfrm>
            <a:custGeom>
              <a:rect b="b" l="l" r="r" t="t"/>
              <a:pathLst>
                <a:path extrusionOk="0" h="2419" w="2457">
                  <a:moveTo>
                    <a:pt x="1665" y="1"/>
                  </a:moveTo>
                  <a:cubicBezTo>
                    <a:pt x="1613" y="1"/>
                    <a:pt x="1562" y="21"/>
                    <a:pt x="1522" y="61"/>
                  </a:cubicBezTo>
                  <a:lnTo>
                    <a:pt x="1037" y="546"/>
                  </a:lnTo>
                  <a:cubicBezTo>
                    <a:pt x="895" y="691"/>
                    <a:pt x="1027" y="889"/>
                    <a:pt x="1181" y="889"/>
                  </a:cubicBezTo>
                  <a:cubicBezTo>
                    <a:pt x="1227" y="889"/>
                    <a:pt x="1276" y="871"/>
                    <a:pt x="1319" y="828"/>
                  </a:cubicBezTo>
                  <a:lnTo>
                    <a:pt x="1663" y="484"/>
                  </a:lnTo>
                  <a:lnTo>
                    <a:pt x="1953" y="774"/>
                  </a:lnTo>
                  <a:lnTo>
                    <a:pt x="794" y="1933"/>
                  </a:lnTo>
                  <a:lnTo>
                    <a:pt x="504" y="1643"/>
                  </a:lnTo>
                  <a:lnTo>
                    <a:pt x="761" y="1386"/>
                  </a:lnTo>
                  <a:cubicBezTo>
                    <a:pt x="901" y="1241"/>
                    <a:pt x="770" y="1045"/>
                    <a:pt x="616" y="1045"/>
                  </a:cubicBezTo>
                  <a:cubicBezTo>
                    <a:pt x="570" y="1045"/>
                    <a:pt x="522" y="1062"/>
                    <a:pt x="479" y="1104"/>
                  </a:cubicBezTo>
                  <a:lnTo>
                    <a:pt x="81" y="1502"/>
                  </a:lnTo>
                  <a:cubicBezTo>
                    <a:pt x="1" y="1582"/>
                    <a:pt x="1" y="1709"/>
                    <a:pt x="81" y="1785"/>
                  </a:cubicBezTo>
                  <a:lnTo>
                    <a:pt x="653" y="2360"/>
                  </a:lnTo>
                  <a:cubicBezTo>
                    <a:pt x="689" y="2397"/>
                    <a:pt x="740" y="2418"/>
                    <a:pt x="794" y="2418"/>
                  </a:cubicBezTo>
                  <a:cubicBezTo>
                    <a:pt x="848" y="2418"/>
                    <a:pt x="899" y="2397"/>
                    <a:pt x="935" y="2360"/>
                  </a:cubicBezTo>
                  <a:lnTo>
                    <a:pt x="2377" y="919"/>
                  </a:lnTo>
                  <a:cubicBezTo>
                    <a:pt x="2456" y="839"/>
                    <a:pt x="2456" y="713"/>
                    <a:pt x="2377" y="637"/>
                  </a:cubicBezTo>
                  <a:lnTo>
                    <a:pt x="1804" y="61"/>
                  </a:lnTo>
                  <a:cubicBezTo>
                    <a:pt x="1766" y="21"/>
                    <a:pt x="1716" y="1"/>
                    <a:pt x="16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4" name="Google Shape;8934;p30"/>
            <p:cNvSpPr/>
            <p:nvPr/>
          </p:nvSpPr>
          <p:spPr>
            <a:xfrm>
              <a:off x="865099" y="2502143"/>
              <a:ext cx="295812" cy="294711"/>
            </a:xfrm>
            <a:custGeom>
              <a:rect b="b" l="l" r="r" t="t"/>
              <a:pathLst>
                <a:path extrusionOk="0" h="11241" w="11283">
                  <a:moveTo>
                    <a:pt x="8327" y="1355"/>
                  </a:moveTo>
                  <a:cubicBezTo>
                    <a:pt x="8744" y="1355"/>
                    <a:pt x="9148" y="1520"/>
                    <a:pt x="9446" y="1818"/>
                  </a:cubicBezTo>
                  <a:cubicBezTo>
                    <a:pt x="9768" y="2140"/>
                    <a:pt x="9935" y="2586"/>
                    <a:pt x="9906" y="3039"/>
                  </a:cubicBezTo>
                  <a:lnTo>
                    <a:pt x="8225" y="1358"/>
                  </a:lnTo>
                  <a:cubicBezTo>
                    <a:pt x="8259" y="1356"/>
                    <a:pt x="8293" y="1355"/>
                    <a:pt x="8327" y="1355"/>
                  </a:cubicBezTo>
                  <a:close/>
                  <a:moveTo>
                    <a:pt x="5777" y="3484"/>
                  </a:moveTo>
                  <a:lnTo>
                    <a:pt x="5958" y="3665"/>
                  </a:lnTo>
                  <a:lnTo>
                    <a:pt x="7606" y="5309"/>
                  </a:lnTo>
                  <a:lnTo>
                    <a:pt x="7784" y="5487"/>
                  </a:lnTo>
                  <a:lnTo>
                    <a:pt x="7563" y="5704"/>
                  </a:lnTo>
                  <a:lnTo>
                    <a:pt x="5560" y="3701"/>
                  </a:lnTo>
                  <a:lnTo>
                    <a:pt x="5777" y="3484"/>
                  </a:lnTo>
                  <a:close/>
                  <a:moveTo>
                    <a:pt x="942" y="9387"/>
                  </a:moveTo>
                  <a:lnTo>
                    <a:pt x="1877" y="10322"/>
                  </a:lnTo>
                  <a:lnTo>
                    <a:pt x="1431" y="10760"/>
                  </a:lnTo>
                  <a:lnTo>
                    <a:pt x="500" y="9829"/>
                  </a:lnTo>
                  <a:lnTo>
                    <a:pt x="942" y="9387"/>
                  </a:lnTo>
                  <a:close/>
                  <a:moveTo>
                    <a:pt x="6786" y="1"/>
                  </a:moveTo>
                  <a:cubicBezTo>
                    <a:pt x="6735" y="1"/>
                    <a:pt x="6684" y="20"/>
                    <a:pt x="6646" y="58"/>
                  </a:cubicBezTo>
                  <a:lnTo>
                    <a:pt x="6081" y="623"/>
                  </a:lnTo>
                  <a:cubicBezTo>
                    <a:pt x="5932" y="767"/>
                    <a:pt x="6066" y="970"/>
                    <a:pt x="6222" y="970"/>
                  </a:cubicBezTo>
                  <a:cubicBezTo>
                    <a:pt x="6270" y="970"/>
                    <a:pt x="6320" y="951"/>
                    <a:pt x="6364" y="905"/>
                  </a:cubicBezTo>
                  <a:lnTo>
                    <a:pt x="6788" y="482"/>
                  </a:lnTo>
                  <a:lnTo>
                    <a:pt x="10782" y="4476"/>
                  </a:lnTo>
                  <a:lnTo>
                    <a:pt x="10236" y="5023"/>
                  </a:lnTo>
                  <a:cubicBezTo>
                    <a:pt x="9911" y="5347"/>
                    <a:pt x="9486" y="5509"/>
                    <a:pt x="9060" y="5509"/>
                  </a:cubicBezTo>
                  <a:cubicBezTo>
                    <a:pt x="8635" y="5509"/>
                    <a:pt x="8209" y="5347"/>
                    <a:pt x="7885" y="5023"/>
                  </a:cubicBezTo>
                  <a:lnTo>
                    <a:pt x="7063" y="4201"/>
                  </a:lnTo>
                  <a:lnTo>
                    <a:pt x="6241" y="3375"/>
                  </a:lnTo>
                  <a:cubicBezTo>
                    <a:pt x="5741" y="2876"/>
                    <a:pt x="5611" y="2119"/>
                    <a:pt x="5918" y="1481"/>
                  </a:cubicBezTo>
                  <a:cubicBezTo>
                    <a:pt x="5995" y="1321"/>
                    <a:pt x="5863" y="1191"/>
                    <a:pt x="5731" y="1191"/>
                  </a:cubicBezTo>
                  <a:cubicBezTo>
                    <a:pt x="5663" y="1191"/>
                    <a:pt x="5596" y="1225"/>
                    <a:pt x="5556" y="1307"/>
                  </a:cubicBezTo>
                  <a:cubicBezTo>
                    <a:pt x="5281" y="1883"/>
                    <a:pt x="5285" y="2550"/>
                    <a:pt x="5567" y="3122"/>
                  </a:cubicBezTo>
                  <a:lnTo>
                    <a:pt x="5133" y="3556"/>
                  </a:lnTo>
                  <a:cubicBezTo>
                    <a:pt x="5053" y="3636"/>
                    <a:pt x="5053" y="3763"/>
                    <a:pt x="5133" y="3839"/>
                  </a:cubicBezTo>
                  <a:lnTo>
                    <a:pt x="5314" y="4020"/>
                  </a:lnTo>
                  <a:lnTo>
                    <a:pt x="587" y="8750"/>
                  </a:lnTo>
                  <a:cubicBezTo>
                    <a:pt x="511" y="8826"/>
                    <a:pt x="511" y="8953"/>
                    <a:pt x="587" y="9032"/>
                  </a:cubicBezTo>
                  <a:lnTo>
                    <a:pt x="660" y="9105"/>
                  </a:lnTo>
                  <a:lnTo>
                    <a:pt x="80" y="9688"/>
                  </a:lnTo>
                  <a:cubicBezTo>
                    <a:pt x="1" y="9764"/>
                    <a:pt x="1" y="9891"/>
                    <a:pt x="80" y="9970"/>
                  </a:cubicBezTo>
                  <a:lnTo>
                    <a:pt x="1293" y="11184"/>
                  </a:lnTo>
                  <a:cubicBezTo>
                    <a:pt x="1332" y="11222"/>
                    <a:pt x="1382" y="11241"/>
                    <a:pt x="1433" y="11241"/>
                  </a:cubicBezTo>
                  <a:cubicBezTo>
                    <a:pt x="1485" y="11241"/>
                    <a:pt x="1536" y="11222"/>
                    <a:pt x="1576" y="11184"/>
                  </a:cubicBezTo>
                  <a:lnTo>
                    <a:pt x="2159" y="10601"/>
                  </a:lnTo>
                  <a:lnTo>
                    <a:pt x="2232" y="10673"/>
                  </a:lnTo>
                  <a:cubicBezTo>
                    <a:pt x="2270" y="10711"/>
                    <a:pt x="2320" y="10730"/>
                    <a:pt x="2371" y="10730"/>
                  </a:cubicBezTo>
                  <a:cubicBezTo>
                    <a:pt x="2423" y="10730"/>
                    <a:pt x="2474" y="10711"/>
                    <a:pt x="2514" y="10673"/>
                  </a:cubicBezTo>
                  <a:lnTo>
                    <a:pt x="3901" y="9286"/>
                  </a:lnTo>
                  <a:cubicBezTo>
                    <a:pt x="4040" y="9141"/>
                    <a:pt x="3910" y="8943"/>
                    <a:pt x="3756" y="8943"/>
                  </a:cubicBezTo>
                  <a:cubicBezTo>
                    <a:pt x="3710" y="8943"/>
                    <a:pt x="3662" y="8961"/>
                    <a:pt x="3619" y="9003"/>
                  </a:cubicBezTo>
                  <a:lnTo>
                    <a:pt x="2373" y="10249"/>
                  </a:lnTo>
                  <a:lnTo>
                    <a:pt x="2300" y="10173"/>
                  </a:lnTo>
                  <a:lnTo>
                    <a:pt x="1087" y="8964"/>
                  </a:lnTo>
                  <a:lnTo>
                    <a:pt x="1015" y="8888"/>
                  </a:lnTo>
                  <a:lnTo>
                    <a:pt x="5600" y="4306"/>
                  </a:lnTo>
                  <a:lnTo>
                    <a:pt x="6958" y="5664"/>
                  </a:lnTo>
                  <a:lnTo>
                    <a:pt x="4176" y="8446"/>
                  </a:lnTo>
                  <a:cubicBezTo>
                    <a:pt x="4037" y="8591"/>
                    <a:pt x="4168" y="8787"/>
                    <a:pt x="4322" y="8787"/>
                  </a:cubicBezTo>
                  <a:cubicBezTo>
                    <a:pt x="4368" y="8787"/>
                    <a:pt x="4416" y="8770"/>
                    <a:pt x="4459" y="8728"/>
                  </a:cubicBezTo>
                  <a:lnTo>
                    <a:pt x="7240" y="5947"/>
                  </a:lnTo>
                  <a:lnTo>
                    <a:pt x="7421" y="6128"/>
                  </a:lnTo>
                  <a:cubicBezTo>
                    <a:pt x="7459" y="6168"/>
                    <a:pt x="7510" y="6188"/>
                    <a:pt x="7561" y="6188"/>
                  </a:cubicBezTo>
                  <a:cubicBezTo>
                    <a:pt x="7612" y="6188"/>
                    <a:pt x="7664" y="6168"/>
                    <a:pt x="7704" y="6128"/>
                  </a:cubicBezTo>
                  <a:lnTo>
                    <a:pt x="8139" y="5693"/>
                  </a:lnTo>
                  <a:cubicBezTo>
                    <a:pt x="8431" y="5839"/>
                    <a:pt x="8745" y="5909"/>
                    <a:pt x="9057" y="5909"/>
                  </a:cubicBezTo>
                  <a:cubicBezTo>
                    <a:pt x="9591" y="5909"/>
                    <a:pt x="10119" y="5701"/>
                    <a:pt x="10514" y="5306"/>
                  </a:cubicBezTo>
                  <a:lnTo>
                    <a:pt x="11206" y="4621"/>
                  </a:lnTo>
                  <a:cubicBezTo>
                    <a:pt x="11282" y="4542"/>
                    <a:pt x="11282" y="4415"/>
                    <a:pt x="11206" y="4335"/>
                  </a:cubicBezTo>
                  <a:lnTo>
                    <a:pt x="10261" y="3390"/>
                  </a:lnTo>
                  <a:cubicBezTo>
                    <a:pt x="10555" y="2110"/>
                    <a:pt x="9565" y="951"/>
                    <a:pt x="8329" y="951"/>
                  </a:cubicBezTo>
                  <a:cubicBezTo>
                    <a:pt x="8181" y="951"/>
                    <a:pt x="8028" y="968"/>
                    <a:pt x="7874" y="1003"/>
                  </a:cubicBezTo>
                  <a:lnTo>
                    <a:pt x="6929" y="58"/>
                  </a:lnTo>
                  <a:cubicBezTo>
                    <a:pt x="6889" y="20"/>
                    <a:pt x="6837" y="1"/>
                    <a:pt x="6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5" name="Google Shape;8935;p30"/>
            <p:cNvSpPr/>
            <p:nvPr/>
          </p:nvSpPr>
          <p:spPr>
            <a:xfrm>
              <a:off x="1128978" y="2478416"/>
              <a:ext cx="57311" cy="53353"/>
            </a:xfrm>
            <a:custGeom>
              <a:rect b="b" l="l" r="r" t="t"/>
              <a:pathLst>
                <a:path extrusionOk="0" h="2035" w="2186">
                  <a:moveTo>
                    <a:pt x="1899" y="0"/>
                  </a:moveTo>
                  <a:cubicBezTo>
                    <a:pt x="1852" y="0"/>
                    <a:pt x="1804" y="18"/>
                    <a:pt x="1760" y="61"/>
                  </a:cubicBezTo>
                  <a:lnTo>
                    <a:pt x="127" y="1694"/>
                  </a:lnTo>
                  <a:cubicBezTo>
                    <a:pt x="1" y="1817"/>
                    <a:pt x="90" y="2033"/>
                    <a:pt x="270" y="2035"/>
                  </a:cubicBezTo>
                  <a:lnTo>
                    <a:pt x="270" y="2035"/>
                  </a:lnTo>
                  <a:cubicBezTo>
                    <a:pt x="324" y="2034"/>
                    <a:pt x="374" y="2013"/>
                    <a:pt x="413" y="1977"/>
                  </a:cubicBezTo>
                  <a:lnTo>
                    <a:pt x="2047" y="344"/>
                  </a:lnTo>
                  <a:cubicBezTo>
                    <a:pt x="2186" y="199"/>
                    <a:pt x="2053" y="0"/>
                    <a:pt x="1899" y="0"/>
                  </a:cubicBezTo>
                  <a:close/>
                  <a:moveTo>
                    <a:pt x="270" y="2035"/>
                  </a:moveTo>
                  <a:cubicBezTo>
                    <a:pt x="269" y="2035"/>
                    <a:pt x="269" y="2035"/>
                    <a:pt x="268" y="2035"/>
                  </a:cubicBezTo>
                  <a:lnTo>
                    <a:pt x="272" y="2035"/>
                  </a:lnTo>
                  <a:cubicBezTo>
                    <a:pt x="271" y="2035"/>
                    <a:pt x="271" y="2035"/>
                    <a:pt x="270" y="2035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6" name="Google Shape;8936;p30"/>
            <p:cNvSpPr/>
            <p:nvPr/>
          </p:nvSpPr>
          <p:spPr>
            <a:xfrm>
              <a:off x="1101529" y="2438644"/>
              <a:ext cx="10461" cy="70997"/>
            </a:xfrm>
            <a:custGeom>
              <a:rect b="b" l="l" r="r" t="t"/>
              <a:pathLst>
                <a:path extrusionOk="0" h="2708" w="399">
                  <a:moveTo>
                    <a:pt x="200" y="1"/>
                  </a:moveTo>
                  <a:cubicBezTo>
                    <a:pt x="100" y="1"/>
                    <a:pt x="1" y="68"/>
                    <a:pt x="1" y="202"/>
                  </a:cubicBezTo>
                  <a:lnTo>
                    <a:pt x="1" y="2509"/>
                  </a:lnTo>
                  <a:cubicBezTo>
                    <a:pt x="1" y="2621"/>
                    <a:pt x="88" y="2708"/>
                    <a:pt x="200" y="2708"/>
                  </a:cubicBezTo>
                  <a:cubicBezTo>
                    <a:pt x="312" y="2708"/>
                    <a:pt x="399" y="2621"/>
                    <a:pt x="399" y="2509"/>
                  </a:cubicBezTo>
                  <a:lnTo>
                    <a:pt x="399" y="202"/>
                  </a:lnTo>
                  <a:cubicBezTo>
                    <a:pt x="399" y="68"/>
                    <a:pt x="299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7" name="Google Shape;8937;p30"/>
            <p:cNvSpPr/>
            <p:nvPr/>
          </p:nvSpPr>
          <p:spPr>
            <a:xfrm>
              <a:off x="1151184" y="2550540"/>
              <a:ext cx="74484" cy="10487"/>
            </a:xfrm>
            <a:custGeom>
              <a:rect b="b" l="l" r="r" t="t"/>
              <a:pathLst>
                <a:path extrusionOk="0" h="400" w="2841">
                  <a:moveTo>
                    <a:pt x="265" y="1"/>
                  </a:moveTo>
                  <a:cubicBezTo>
                    <a:pt x="1" y="1"/>
                    <a:pt x="1" y="399"/>
                    <a:pt x="265" y="399"/>
                  </a:cubicBezTo>
                  <a:lnTo>
                    <a:pt x="2576" y="399"/>
                  </a:lnTo>
                  <a:cubicBezTo>
                    <a:pt x="2840" y="399"/>
                    <a:pt x="2840" y="1"/>
                    <a:pt x="25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38" name="Google Shape;8938;p30"/>
          <p:cNvGrpSpPr/>
          <p:nvPr/>
        </p:nvGrpSpPr>
        <p:grpSpPr>
          <a:xfrm>
            <a:off x="3126490" y="2701766"/>
            <a:ext cx="265242" cy="358288"/>
            <a:chOff x="3126490" y="2901016"/>
            <a:chExt cx="265242" cy="358288"/>
          </a:xfrm>
        </p:grpSpPr>
        <p:sp>
          <p:nvSpPr>
            <p:cNvPr id="8939" name="Google Shape;8939;p30"/>
            <p:cNvSpPr/>
            <p:nvPr/>
          </p:nvSpPr>
          <p:spPr>
            <a:xfrm>
              <a:off x="3131707" y="2939294"/>
              <a:ext cx="181189" cy="314689"/>
            </a:xfrm>
            <a:custGeom>
              <a:rect b="b" l="l" r="r" t="t"/>
              <a:pathLst>
                <a:path extrusionOk="0" h="12003" w="6911">
                  <a:moveTo>
                    <a:pt x="1" y="0"/>
                  </a:moveTo>
                  <a:lnTo>
                    <a:pt x="1" y="12003"/>
                  </a:lnTo>
                  <a:lnTo>
                    <a:pt x="6911" y="12003"/>
                  </a:lnTo>
                  <a:lnTo>
                    <a:pt x="6911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0" name="Google Shape;8940;p30"/>
            <p:cNvSpPr/>
            <p:nvPr/>
          </p:nvSpPr>
          <p:spPr>
            <a:xfrm>
              <a:off x="3240614" y="2939294"/>
              <a:ext cx="72282" cy="112447"/>
            </a:xfrm>
            <a:custGeom>
              <a:rect b="b" l="l" r="r" t="t"/>
              <a:pathLst>
                <a:path extrusionOk="0" h="4289" w="2757">
                  <a:moveTo>
                    <a:pt x="243" y="0"/>
                  </a:moveTo>
                  <a:cubicBezTo>
                    <a:pt x="84" y="381"/>
                    <a:pt x="1" y="790"/>
                    <a:pt x="1" y="1206"/>
                  </a:cubicBezTo>
                  <a:lnTo>
                    <a:pt x="1" y="1224"/>
                  </a:lnTo>
                  <a:cubicBezTo>
                    <a:pt x="8" y="2528"/>
                    <a:pt x="830" y="3687"/>
                    <a:pt x="2058" y="4125"/>
                  </a:cubicBezTo>
                  <a:cubicBezTo>
                    <a:pt x="2282" y="4209"/>
                    <a:pt x="2518" y="4263"/>
                    <a:pt x="2757" y="4288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1" name="Google Shape;8941;p30"/>
            <p:cNvSpPr/>
            <p:nvPr/>
          </p:nvSpPr>
          <p:spPr>
            <a:xfrm>
              <a:off x="3131707" y="3241057"/>
              <a:ext cx="181189" cy="12925"/>
            </a:xfrm>
            <a:custGeom>
              <a:rect b="b" l="l" r="r" t="t"/>
              <a:pathLst>
                <a:path extrusionOk="0" h="493" w="6911">
                  <a:moveTo>
                    <a:pt x="1" y="0"/>
                  </a:moveTo>
                  <a:lnTo>
                    <a:pt x="1" y="493"/>
                  </a:lnTo>
                  <a:lnTo>
                    <a:pt x="6911" y="493"/>
                  </a:lnTo>
                  <a:lnTo>
                    <a:pt x="6911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2" name="Google Shape;8942;p30"/>
            <p:cNvSpPr/>
            <p:nvPr/>
          </p:nvSpPr>
          <p:spPr>
            <a:xfrm>
              <a:off x="3149928" y="2971384"/>
              <a:ext cx="144642" cy="226781"/>
            </a:xfrm>
            <a:custGeom>
              <a:rect b="b" l="l" r="r" t="t"/>
              <a:pathLst>
                <a:path extrusionOk="0" h="8650" w="5517">
                  <a:moveTo>
                    <a:pt x="1" y="0"/>
                  </a:moveTo>
                  <a:lnTo>
                    <a:pt x="1" y="8649"/>
                  </a:lnTo>
                  <a:lnTo>
                    <a:pt x="5517" y="8649"/>
                  </a:lnTo>
                  <a:lnTo>
                    <a:pt x="5517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3" name="Google Shape;8943;p30"/>
            <p:cNvSpPr/>
            <p:nvPr/>
          </p:nvSpPr>
          <p:spPr>
            <a:xfrm>
              <a:off x="3240614" y="2971489"/>
              <a:ext cx="53956" cy="76057"/>
            </a:xfrm>
            <a:custGeom>
              <a:rect b="b" l="l" r="r" t="t"/>
              <a:pathLst>
                <a:path extrusionOk="0" h="2901" w="2058">
                  <a:moveTo>
                    <a:pt x="1" y="0"/>
                  </a:moveTo>
                  <a:cubicBezTo>
                    <a:pt x="8" y="1300"/>
                    <a:pt x="830" y="2459"/>
                    <a:pt x="2058" y="2901"/>
                  </a:cubicBezTo>
                  <a:lnTo>
                    <a:pt x="2058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4" name="Google Shape;8944;p30"/>
            <p:cNvSpPr/>
            <p:nvPr/>
          </p:nvSpPr>
          <p:spPr>
            <a:xfrm>
              <a:off x="3149928" y="2971489"/>
              <a:ext cx="144642" cy="226677"/>
            </a:xfrm>
            <a:custGeom>
              <a:rect b="b" l="l" r="r" t="t"/>
              <a:pathLst>
                <a:path extrusionOk="0" h="8646" w="5517">
                  <a:moveTo>
                    <a:pt x="1" y="0"/>
                  </a:moveTo>
                  <a:lnTo>
                    <a:pt x="1" y="3339"/>
                  </a:lnTo>
                  <a:lnTo>
                    <a:pt x="1" y="8645"/>
                  </a:lnTo>
                  <a:lnTo>
                    <a:pt x="5517" y="8645"/>
                  </a:lnTo>
                  <a:lnTo>
                    <a:pt x="5517" y="8087"/>
                  </a:lnTo>
                  <a:lnTo>
                    <a:pt x="512" y="8087"/>
                  </a:lnTo>
                  <a:lnTo>
                    <a:pt x="512" y="2781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5" name="Google Shape;8945;p30"/>
            <p:cNvSpPr/>
            <p:nvPr/>
          </p:nvSpPr>
          <p:spPr>
            <a:xfrm>
              <a:off x="3176906" y="3056932"/>
              <a:ext cx="90713" cy="21393"/>
            </a:xfrm>
            <a:custGeom>
              <a:rect b="b" l="l" r="r" t="t"/>
              <a:pathLst>
                <a:path extrusionOk="0" h="816" w="3460">
                  <a:moveTo>
                    <a:pt x="1" y="1"/>
                  </a:moveTo>
                  <a:lnTo>
                    <a:pt x="1" y="815"/>
                  </a:lnTo>
                  <a:lnTo>
                    <a:pt x="3459" y="815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6" name="Google Shape;8946;p30"/>
            <p:cNvSpPr/>
            <p:nvPr/>
          </p:nvSpPr>
          <p:spPr>
            <a:xfrm>
              <a:off x="3210517" y="3211143"/>
              <a:ext cx="23491" cy="23465"/>
            </a:xfrm>
            <a:custGeom>
              <a:rect b="b" l="l" r="r" t="t"/>
              <a:pathLst>
                <a:path extrusionOk="0" h="895" w="896">
                  <a:moveTo>
                    <a:pt x="450" y="0"/>
                  </a:moveTo>
                  <a:cubicBezTo>
                    <a:pt x="203" y="0"/>
                    <a:pt x="1" y="199"/>
                    <a:pt x="1" y="446"/>
                  </a:cubicBezTo>
                  <a:cubicBezTo>
                    <a:pt x="1" y="692"/>
                    <a:pt x="203" y="895"/>
                    <a:pt x="450" y="895"/>
                  </a:cubicBezTo>
                  <a:cubicBezTo>
                    <a:pt x="696" y="895"/>
                    <a:pt x="895" y="692"/>
                    <a:pt x="895" y="446"/>
                  </a:cubicBezTo>
                  <a:cubicBezTo>
                    <a:pt x="895" y="199"/>
                    <a:pt x="696" y="0"/>
                    <a:pt x="450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7" name="Google Shape;8947;p30"/>
            <p:cNvSpPr/>
            <p:nvPr/>
          </p:nvSpPr>
          <p:spPr>
            <a:xfrm>
              <a:off x="3257236" y="2906050"/>
              <a:ext cx="129541" cy="129646"/>
            </a:xfrm>
            <a:custGeom>
              <a:rect b="b" l="l" r="r" t="t"/>
              <a:pathLst>
                <a:path extrusionOk="0" h="4945" w="4941">
                  <a:moveTo>
                    <a:pt x="2471" y="1"/>
                  </a:moveTo>
                  <a:cubicBezTo>
                    <a:pt x="1105" y="1"/>
                    <a:pt x="0" y="1109"/>
                    <a:pt x="0" y="2474"/>
                  </a:cubicBezTo>
                  <a:cubicBezTo>
                    <a:pt x="0" y="3836"/>
                    <a:pt x="1105" y="4944"/>
                    <a:pt x="2471" y="4944"/>
                  </a:cubicBezTo>
                  <a:cubicBezTo>
                    <a:pt x="3832" y="4944"/>
                    <a:pt x="4941" y="3836"/>
                    <a:pt x="4941" y="2474"/>
                  </a:cubicBezTo>
                  <a:cubicBezTo>
                    <a:pt x="4941" y="1109"/>
                    <a:pt x="3832" y="1"/>
                    <a:pt x="2471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8" name="Google Shape;8948;p30"/>
            <p:cNvSpPr/>
            <p:nvPr/>
          </p:nvSpPr>
          <p:spPr>
            <a:xfrm>
              <a:off x="3201603" y="2949545"/>
              <a:ext cx="41319" cy="10566"/>
            </a:xfrm>
            <a:custGeom>
              <a:rect b="b" l="l" r="r" t="t"/>
              <a:pathLst>
                <a:path extrusionOk="0" h="403" w="1576">
                  <a:moveTo>
                    <a:pt x="268" y="0"/>
                  </a:moveTo>
                  <a:cubicBezTo>
                    <a:pt x="0" y="0"/>
                    <a:pt x="0" y="402"/>
                    <a:pt x="268" y="402"/>
                  </a:cubicBezTo>
                  <a:lnTo>
                    <a:pt x="1311" y="402"/>
                  </a:lnTo>
                  <a:cubicBezTo>
                    <a:pt x="1576" y="402"/>
                    <a:pt x="1576" y="0"/>
                    <a:pt x="1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9" name="Google Shape;8949;p30"/>
            <p:cNvSpPr/>
            <p:nvPr/>
          </p:nvSpPr>
          <p:spPr>
            <a:xfrm>
              <a:off x="3171689" y="3051714"/>
              <a:ext cx="101147" cy="31828"/>
            </a:xfrm>
            <a:custGeom>
              <a:rect b="b" l="l" r="r" t="t"/>
              <a:pathLst>
                <a:path extrusionOk="0" h="1214" w="3858">
                  <a:moveTo>
                    <a:pt x="3459" y="399"/>
                  </a:moveTo>
                  <a:lnTo>
                    <a:pt x="3459" y="815"/>
                  </a:lnTo>
                  <a:lnTo>
                    <a:pt x="402" y="815"/>
                  </a:lnTo>
                  <a:lnTo>
                    <a:pt x="402" y="399"/>
                  </a:lnTo>
                  <a:close/>
                  <a:moveTo>
                    <a:pt x="200" y="0"/>
                  </a:moveTo>
                  <a:cubicBezTo>
                    <a:pt x="91" y="0"/>
                    <a:pt x="0" y="91"/>
                    <a:pt x="0" y="200"/>
                  </a:cubicBezTo>
                  <a:lnTo>
                    <a:pt x="0" y="1014"/>
                  </a:lnTo>
                  <a:cubicBezTo>
                    <a:pt x="0" y="1127"/>
                    <a:pt x="91" y="1214"/>
                    <a:pt x="200" y="1214"/>
                  </a:cubicBezTo>
                  <a:lnTo>
                    <a:pt x="3658" y="1214"/>
                  </a:lnTo>
                  <a:cubicBezTo>
                    <a:pt x="3771" y="1214"/>
                    <a:pt x="3857" y="1127"/>
                    <a:pt x="3857" y="1014"/>
                  </a:cubicBezTo>
                  <a:lnTo>
                    <a:pt x="3857" y="200"/>
                  </a:lnTo>
                  <a:cubicBezTo>
                    <a:pt x="3857" y="91"/>
                    <a:pt x="3771" y="0"/>
                    <a:pt x="36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0" name="Google Shape;8950;p30"/>
            <p:cNvSpPr/>
            <p:nvPr/>
          </p:nvSpPr>
          <p:spPr>
            <a:xfrm>
              <a:off x="3169984" y="3096913"/>
              <a:ext cx="104660" cy="10566"/>
            </a:xfrm>
            <a:custGeom>
              <a:rect b="b" l="l" r="r" t="t"/>
              <a:pathLst>
                <a:path extrusionOk="0" h="403" w="3992">
                  <a:moveTo>
                    <a:pt x="265" y="0"/>
                  </a:moveTo>
                  <a:cubicBezTo>
                    <a:pt x="0" y="0"/>
                    <a:pt x="0" y="399"/>
                    <a:pt x="265" y="402"/>
                  </a:cubicBezTo>
                  <a:lnTo>
                    <a:pt x="3723" y="402"/>
                  </a:lnTo>
                  <a:cubicBezTo>
                    <a:pt x="3991" y="402"/>
                    <a:pt x="3991" y="0"/>
                    <a:pt x="37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1" name="Google Shape;8951;p30"/>
            <p:cNvSpPr/>
            <p:nvPr/>
          </p:nvSpPr>
          <p:spPr>
            <a:xfrm>
              <a:off x="3169984" y="3122266"/>
              <a:ext cx="104660" cy="10566"/>
            </a:xfrm>
            <a:custGeom>
              <a:rect b="b" l="l" r="r" t="t"/>
              <a:pathLst>
                <a:path extrusionOk="0" h="403" w="3992">
                  <a:moveTo>
                    <a:pt x="265" y="0"/>
                  </a:moveTo>
                  <a:cubicBezTo>
                    <a:pt x="0" y="0"/>
                    <a:pt x="0" y="402"/>
                    <a:pt x="265" y="402"/>
                  </a:cubicBezTo>
                  <a:lnTo>
                    <a:pt x="3723" y="402"/>
                  </a:lnTo>
                  <a:cubicBezTo>
                    <a:pt x="3991" y="402"/>
                    <a:pt x="3991" y="0"/>
                    <a:pt x="37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2" name="Google Shape;8952;p30"/>
            <p:cNvSpPr/>
            <p:nvPr/>
          </p:nvSpPr>
          <p:spPr>
            <a:xfrm>
              <a:off x="3199610" y="3205821"/>
              <a:ext cx="39693" cy="34004"/>
            </a:xfrm>
            <a:custGeom>
              <a:rect b="b" l="l" r="r" t="t"/>
              <a:pathLst>
                <a:path extrusionOk="0" h="1297" w="1514">
                  <a:moveTo>
                    <a:pt x="866" y="402"/>
                  </a:moveTo>
                  <a:cubicBezTo>
                    <a:pt x="927" y="402"/>
                    <a:pt x="989" y="424"/>
                    <a:pt x="1040" y="475"/>
                  </a:cubicBezTo>
                  <a:cubicBezTo>
                    <a:pt x="1195" y="631"/>
                    <a:pt x="1087" y="899"/>
                    <a:pt x="866" y="899"/>
                  </a:cubicBezTo>
                  <a:cubicBezTo>
                    <a:pt x="728" y="899"/>
                    <a:pt x="616" y="786"/>
                    <a:pt x="616" y="649"/>
                  </a:cubicBezTo>
                  <a:lnTo>
                    <a:pt x="619" y="649"/>
                  </a:lnTo>
                  <a:cubicBezTo>
                    <a:pt x="619" y="500"/>
                    <a:pt x="740" y="402"/>
                    <a:pt x="866" y="402"/>
                  </a:cubicBezTo>
                  <a:close/>
                  <a:moveTo>
                    <a:pt x="861" y="1"/>
                  </a:moveTo>
                  <a:cubicBezTo>
                    <a:pt x="701" y="1"/>
                    <a:pt x="538" y="60"/>
                    <a:pt x="406" y="192"/>
                  </a:cubicBezTo>
                  <a:cubicBezTo>
                    <a:pt x="0" y="598"/>
                    <a:pt x="286" y="1297"/>
                    <a:pt x="866" y="1297"/>
                  </a:cubicBezTo>
                  <a:cubicBezTo>
                    <a:pt x="1221" y="1297"/>
                    <a:pt x="1510" y="1007"/>
                    <a:pt x="1514" y="649"/>
                  </a:cubicBezTo>
                  <a:cubicBezTo>
                    <a:pt x="1514" y="259"/>
                    <a:pt x="1194" y="1"/>
                    <a:pt x="8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3" name="Google Shape;8953;p30"/>
            <p:cNvSpPr/>
            <p:nvPr/>
          </p:nvSpPr>
          <p:spPr>
            <a:xfrm>
              <a:off x="3126490" y="2901016"/>
              <a:ext cx="265242" cy="358288"/>
            </a:xfrm>
            <a:custGeom>
              <a:rect b="b" l="l" r="r" t="t"/>
              <a:pathLst>
                <a:path extrusionOk="0" h="13666" w="10117">
                  <a:moveTo>
                    <a:pt x="7453" y="0"/>
                  </a:moveTo>
                  <a:cubicBezTo>
                    <a:pt x="6541" y="0"/>
                    <a:pt x="5678" y="468"/>
                    <a:pt x="5187" y="1265"/>
                  </a:cubicBezTo>
                  <a:lnTo>
                    <a:pt x="200" y="1265"/>
                  </a:lnTo>
                  <a:cubicBezTo>
                    <a:pt x="87" y="1265"/>
                    <a:pt x="0" y="1352"/>
                    <a:pt x="0" y="1464"/>
                  </a:cubicBezTo>
                  <a:lnTo>
                    <a:pt x="0" y="11836"/>
                  </a:lnTo>
                  <a:cubicBezTo>
                    <a:pt x="0" y="11970"/>
                    <a:pt x="100" y="12037"/>
                    <a:pt x="200" y="12037"/>
                  </a:cubicBezTo>
                  <a:cubicBezTo>
                    <a:pt x="299" y="12037"/>
                    <a:pt x="399" y="11970"/>
                    <a:pt x="399" y="11836"/>
                  </a:cubicBezTo>
                  <a:lnTo>
                    <a:pt x="399" y="1663"/>
                  </a:lnTo>
                  <a:lnTo>
                    <a:pt x="4980" y="1663"/>
                  </a:lnTo>
                  <a:cubicBezTo>
                    <a:pt x="4875" y="1924"/>
                    <a:pt x="4810" y="2203"/>
                    <a:pt x="4792" y="2485"/>
                  </a:cubicBezTo>
                  <a:lnTo>
                    <a:pt x="899" y="2485"/>
                  </a:lnTo>
                  <a:cubicBezTo>
                    <a:pt x="786" y="2485"/>
                    <a:pt x="699" y="2576"/>
                    <a:pt x="699" y="2684"/>
                  </a:cubicBezTo>
                  <a:lnTo>
                    <a:pt x="699" y="11333"/>
                  </a:lnTo>
                  <a:cubicBezTo>
                    <a:pt x="699" y="11442"/>
                    <a:pt x="786" y="11532"/>
                    <a:pt x="899" y="11532"/>
                  </a:cubicBezTo>
                  <a:lnTo>
                    <a:pt x="4930" y="11532"/>
                  </a:lnTo>
                  <a:cubicBezTo>
                    <a:pt x="5194" y="11532"/>
                    <a:pt x="5194" y="11134"/>
                    <a:pt x="4930" y="11134"/>
                  </a:cubicBezTo>
                  <a:lnTo>
                    <a:pt x="1098" y="11134"/>
                  </a:lnTo>
                  <a:lnTo>
                    <a:pt x="1098" y="2887"/>
                  </a:lnTo>
                  <a:lnTo>
                    <a:pt x="4796" y="2887"/>
                  </a:lnTo>
                  <a:cubicBezTo>
                    <a:pt x="4872" y="3796"/>
                    <a:pt x="5404" y="4600"/>
                    <a:pt x="6212" y="5028"/>
                  </a:cubicBezTo>
                  <a:lnTo>
                    <a:pt x="6212" y="11134"/>
                  </a:lnTo>
                  <a:lnTo>
                    <a:pt x="5715" y="11134"/>
                  </a:lnTo>
                  <a:cubicBezTo>
                    <a:pt x="5447" y="11134"/>
                    <a:pt x="5447" y="11532"/>
                    <a:pt x="5715" y="11532"/>
                  </a:cubicBezTo>
                  <a:lnTo>
                    <a:pt x="6411" y="11532"/>
                  </a:lnTo>
                  <a:cubicBezTo>
                    <a:pt x="6519" y="11532"/>
                    <a:pt x="6610" y="11442"/>
                    <a:pt x="6610" y="11333"/>
                  </a:cubicBezTo>
                  <a:lnTo>
                    <a:pt x="6610" y="5198"/>
                  </a:lnTo>
                  <a:cubicBezTo>
                    <a:pt x="6708" y="5230"/>
                    <a:pt x="6806" y="5256"/>
                    <a:pt x="6907" y="5278"/>
                  </a:cubicBezTo>
                  <a:lnTo>
                    <a:pt x="6907" y="13260"/>
                  </a:lnTo>
                  <a:lnTo>
                    <a:pt x="399" y="13260"/>
                  </a:lnTo>
                  <a:lnTo>
                    <a:pt x="399" y="12626"/>
                  </a:lnTo>
                  <a:cubicBezTo>
                    <a:pt x="399" y="12492"/>
                    <a:pt x="299" y="12425"/>
                    <a:pt x="200" y="12425"/>
                  </a:cubicBezTo>
                  <a:cubicBezTo>
                    <a:pt x="100" y="12425"/>
                    <a:pt x="0" y="12492"/>
                    <a:pt x="0" y="12626"/>
                  </a:cubicBezTo>
                  <a:lnTo>
                    <a:pt x="0" y="13463"/>
                  </a:lnTo>
                  <a:cubicBezTo>
                    <a:pt x="0" y="13575"/>
                    <a:pt x="87" y="13665"/>
                    <a:pt x="200" y="13665"/>
                  </a:cubicBezTo>
                  <a:lnTo>
                    <a:pt x="7110" y="13665"/>
                  </a:lnTo>
                  <a:cubicBezTo>
                    <a:pt x="7218" y="13665"/>
                    <a:pt x="7309" y="13575"/>
                    <a:pt x="7309" y="13463"/>
                  </a:cubicBezTo>
                  <a:lnTo>
                    <a:pt x="7309" y="5332"/>
                  </a:lnTo>
                  <a:cubicBezTo>
                    <a:pt x="7356" y="5335"/>
                    <a:pt x="7407" y="5335"/>
                    <a:pt x="7458" y="5335"/>
                  </a:cubicBezTo>
                  <a:cubicBezTo>
                    <a:pt x="8761" y="5335"/>
                    <a:pt x="9877" y="4394"/>
                    <a:pt x="10090" y="3105"/>
                  </a:cubicBezTo>
                  <a:cubicBezTo>
                    <a:pt x="10109" y="2996"/>
                    <a:pt x="10033" y="2891"/>
                    <a:pt x="9924" y="2873"/>
                  </a:cubicBezTo>
                  <a:cubicBezTo>
                    <a:pt x="9913" y="2871"/>
                    <a:pt x="9902" y="2870"/>
                    <a:pt x="9892" y="2870"/>
                  </a:cubicBezTo>
                  <a:cubicBezTo>
                    <a:pt x="9795" y="2870"/>
                    <a:pt x="9708" y="2941"/>
                    <a:pt x="9692" y="3039"/>
                  </a:cubicBezTo>
                  <a:cubicBezTo>
                    <a:pt x="9507" y="4140"/>
                    <a:pt x="8554" y="4935"/>
                    <a:pt x="7455" y="4935"/>
                  </a:cubicBezTo>
                  <a:cubicBezTo>
                    <a:pt x="7390" y="4935"/>
                    <a:pt x="7324" y="4932"/>
                    <a:pt x="7258" y="4926"/>
                  </a:cubicBezTo>
                  <a:cubicBezTo>
                    <a:pt x="6078" y="4821"/>
                    <a:pt x="5176" y="3832"/>
                    <a:pt x="5187" y="2648"/>
                  </a:cubicBezTo>
                  <a:cubicBezTo>
                    <a:pt x="5194" y="1464"/>
                    <a:pt x="6114" y="486"/>
                    <a:pt x="7295" y="399"/>
                  </a:cubicBezTo>
                  <a:cubicBezTo>
                    <a:pt x="7349" y="395"/>
                    <a:pt x="7403" y="393"/>
                    <a:pt x="7456" y="393"/>
                  </a:cubicBezTo>
                  <a:cubicBezTo>
                    <a:pt x="8570" y="393"/>
                    <a:pt x="9530" y="1206"/>
                    <a:pt x="9699" y="2322"/>
                  </a:cubicBezTo>
                  <a:cubicBezTo>
                    <a:pt x="9717" y="2440"/>
                    <a:pt x="9805" y="2494"/>
                    <a:pt x="9894" y="2494"/>
                  </a:cubicBezTo>
                  <a:cubicBezTo>
                    <a:pt x="10005" y="2494"/>
                    <a:pt x="10116" y="2411"/>
                    <a:pt x="10094" y="2264"/>
                  </a:cubicBezTo>
                  <a:cubicBezTo>
                    <a:pt x="9924" y="1160"/>
                    <a:pt x="9084" y="276"/>
                    <a:pt x="7990" y="55"/>
                  </a:cubicBezTo>
                  <a:cubicBezTo>
                    <a:pt x="7811" y="18"/>
                    <a:pt x="7631" y="0"/>
                    <a:pt x="7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4" name="Google Shape;8954;p30"/>
            <p:cNvSpPr/>
            <p:nvPr/>
          </p:nvSpPr>
          <p:spPr>
            <a:xfrm>
              <a:off x="3306525" y="2950200"/>
              <a:ext cx="32300" cy="55686"/>
            </a:xfrm>
            <a:custGeom>
              <a:rect b="b" l="l" r="r" t="t"/>
              <a:pathLst>
                <a:path extrusionOk="0" h="2124" w="1232">
                  <a:moveTo>
                    <a:pt x="286" y="1"/>
                  </a:moveTo>
                  <a:cubicBezTo>
                    <a:pt x="18" y="1"/>
                    <a:pt x="18" y="403"/>
                    <a:pt x="286" y="403"/>
                  </a:cubicBezTo>
                  <a:lnTo>
                    <a:pt x="413" y="403"/>
                  </a:lnTo>
                  <a:lnTo>
                    <a:pt x="413" y="1721"/>
                  </a:lnTo>
                  <a:lnTo>
                    <a:pt x="268" y="1721"/>
                  </a:lnTo>
                  <a:cubicBezTo>
                    <a:pt x="0" y="1721"/>
                    <a:pt x="0" y="2123"/>
                    <a:pt x="268" y="2123"/>
                  </a:cubicBezTo>
                  <a:lnTo>
                    <a:pt x="964" y="2123"/>
                  </a:lnTo>
                  <a:cubicBezTo>
                    <a:pt x="1232" y="2123"/>
                    <a:pt x="1232" y="1721"/>
                    <a:pt x="964" y="1721"/>
                  </a:cubicBezTo>
                  <a:lnTo>
                    <a:pt x="811" y="1721"/>
                  </a:lnTo>
                  <a:lnTo>
                    <a:pt x="811" y="204"/>
                  </a:lnTo>
                  <a:cubicBezTo>
                    <a:pt x="811" y="91"/>
                    <a:pt x="725" y="1"/>
                    <a:pt x="6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5" name="Google Shape;8955;p30"/>
            <p:cNvSpPr/>
            <p:nvPr/>
          </p:nvSpPr>
          <p:spPr>
            <a:xfrm>
              <a:off x="3312214" y="2933185"/>
              <a:ext cx="18247" cy="15626"/>
            </a:xfrm>
            <a:custGeom>
              <a:rect b="b" l="l" r="r" t="t"/>
              <a:pathLst>
                <a:path extrusionOk="0" h="596" w="696">
                  <a:moveTo>
                    <a:pt x="299" y="0"/>
                  </a:moveTo>
                  <a:cubicBezTo>
                    <a:pt x="146" y="0"/>
                    <a:pt x="0" y="120"/>
                    <a:pt x="0" y="298"/>
                  </a:cubicBezTo>
                  <a:cubicBezTo>
                    <a:pt x="0" y="465"/>
                    <a:pt x="134" y="595"/>
                    <a:pt x="297" y="595"/>
                  </a:cubicBezTo>
                  <a:cubicBezTo>
                    <a:pt x="562" y="595"/>
                    <a:pt x="696" y="277"/>
                    <a:pt x="508" y="88"/>
                  </a:cubicBezTo>
                  <a:cubicBezTo>
                    <a:pt x="447" y="28"/>
                    <a:pt x="372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56" name="Google Shape;8956;p30"/>
          <p:cNvGrpSpPr/>
          <p:nvPr/>
        </p:nvGrpSpPr>
        <p:grpSpPr>
          <a:xfrm>
            <a:off x="2671485" y="3182202"/>
            <a:ext cx="289336" cy="358393"/>
            <a:chOff x="2671485" y="3381452"/>
            <a:chExt cx="289336" cy="358393"/>
          </a:xfrm>
        </p:grpSpPr>
        <p:sp>
          <p:nvSpPr>
            <p:cNvPr id="8957" name="Google Shape;8957;p30"/>
            <p:cNvSpPr/>
            <p:nvPr/>
          </p:nvSpPr>
          <p:spPr>
            <a:xfrm>
              <a:off x="2744973" y="3660537"/>
              <a:ext cx="60510" cy="41135"/>
            </a:xfrm>
            <a:custGeom>
              <a:rect b="b" l="l" r="r" t="t"/>
              <a:pathLst>
                <a:path extrusionOk="0" h="1569" w="2308">
                  <a:moveTo>
                    <a:pt x="0" y="1"/>
                  </a:moveTo>
                  <a:lnTo>
                    <a:pt x="0" y="1569"/>
                  </a:lnTo>
                  <a:lnTo>
                    <a:pt x="2307" y="1569"/>
                  </a:lnTo>
                  <a:lnTo>
                    <a:pt x="2307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8" name="Google Shape;8958;p30"/>
            <p:cNvSpPr/>
            <p:nvPr/>
          </p:nvSpPr>
          <p:spPr>
            <a:xfrm>
              <a:off x="2826824" y="3660537"/>
              <a:ext cx="60589" cy="41135"/>
            </a:xfrm>
            <a:custGeom>
              <a:rect b="b" l="l" r="r" t="t"/>
              <a:pathLst>
                <a:path extrusionOk="0" h="1569" w="2311">
                  <a:moveTo>
                    <a:pt x="0" y="1"/>
                  </a:moveTo>
                  <a:lnTo>
                    <a:pt x="0" y="1569"/>
                  </a:lnTo>
                  <a:lnTo>
                    <a:pt x="2311" y="1569"/>
                  </a:lnTo>
                  <a:lnTo>
                    <a:pt x="2311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9" name="Google Shape;8959;p30"/>
            <p:cNvSpPr/>
            <p:nvPr/>
          </p:nvSpPr>
          <p:spPr>
            <a:xfrm>
              <a:off x="2744973" y="3690740"/>
              <a:ext cx="60510" cy="43809"/>
            </a:xfrm>
            <a:custGeom>
              <a:rect b="b" l="l" r="r" t="t"/>
              <a:pathLst>
                <a:path extrusionOk="0" h="1671" w="2308">
                  <a:moveTo>
                    <a:pt x="0" y="0"/>
                  </a:moveTo>
                  <a:lnTo>
                    <a:pt x="0" y="1670"/>
                  </a:lnTo>
                  <a:lnTo>
                    <a:pt x="2307" y="1670"/>
                  </a:lnTo>
                  <a:lnTo>
                    <a:pt x="2307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0" name="Google Shape;8960;p30"/>
            <p:cNvSpPr/>
            <p:nvPr/>
          </p:nvSpPr>
          <p:spPr>
            <a:xfrm>
              <a:off x="2676781" y="3525228"/>
              <a:ext cx="128780" cy="135335"/>
            </a:xfrm>
            <a:custGeom>
              <a:rect b="b" l="l" r="r" t="t"/>
              <a:pathLst>
                <a:path extrusionOk="0" h="5162" w="4912">
                  <a:moveTo>
                    <a:pt x="1" y="1"/>
                  </a:moveTo>
                  <a:lnTo>
                    <a:pt x="1" y="1938"/>
                  </a:lnTo>
                  <a:cubicBezTo>
                    <a:pt x="1" y="2043"/>
                    <a:pt x="52" y="2145"/>
                    <a:pt x="139" y="2203"/>
                  </a:cubicBezTo>
                  <a:lnTo>
                    <a:pt x="2753" y="4017"/>
                  </a:lnTo>
                  <a:cubicBezTo>
                    <a:pt x="2844" y="4083"/>
                    <a:pt x="2898" y="4184"/>
                    <a:pt x="2898" y="4296"/>
                  </a:cubicBezTo>
                  <a:lnTo>
                    <a:pt x="2898" y="5162"/>
                  </a:lnTo>
                  <a:lnTo>
                    <a:pt x="4912" y="5162"/>
                  </a:lnTo>
                  <a:lnTo>
                    <a:pt x="4912" y="2590"/>
                  </a:lnTo>
                  <a:cubicBezTo>
                    <a:pt x="4912" y="2493"/>
                    <a:pt x="4865" y="2402"/>
                    <a:pt x="4789" y="2340"/>
                  </a:cubicBezTo>
                  <a:lnTo>
                    <a:pt x="3188" y="1084"/>
                  </a:lnTo>
                  <a:lnTo>
                    <a:pt x="2808" y="1464"/>
                  </a:lnTo>
                  <a:cubicBezTo>
                    <a:pt x="2721" y="1551"/>
                    <a:pt x="2724" y="1692"/>
                    <a:pt x="2815" y="1775"/>
                  </a:cubicBezTo>
                  <a:lnTo>
                    <a:pt x="3637" y="2518"/>
                  </a:lnTo>
                  <a:cubicBezTo>
                    <a:pt x="3717" y="2590"/>
                    <a:pt x="3720" y="2710"/>
                    <a:pt x="3644" y="2786"/>
                  </a:cubicBezTo>
                  <a:lnTo>
                    <a:pt x="3586" y="2847"/>
                  </a:lnTo>
                  <a:cubicBezTo>
                    <a:pt x="3518" y="2920"/>
                    <a:pt x="3423" y="2960"/>
                    <a:pt x="3329" y="2960"/>
                  </a:cubicBezTo>
                  <a:lnTo>
                    <a:pt x="3184" y="2960"/>
                  </a:lnTo>
                  <a:cubicBezTo>
                    <a:pt x="3036" y="2960"/>
                    <a:pt x="2891" y="2913"/>
                    <a:pt x="2772" y="2829"/>
                  </a:cubicBezTo>
                  <a:lnTo>
                    <a:pt x="993" y="1623"/>
                  </a:lnTo>
                  <a:cubicBezTo>
                    <a:pt x="903" y="1562"/>
                    <a:pt x="852" y="1464"/>
                    <a:pt x="852" y="1359"/>
                  </a:cubicBezTo>
                  <a:lnTo>
                    <a:pt x="852" y="222"/>
                  </a:lnTo>
                  <a:cubicBezTo>
                    <a:pt x="852" y="99"/>
                    <a:pt x="751" y="1"/>
                    <a:pt x="62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1" name="Google Shape;8961;p30"/>
            <p:cNvSpPr/>
            <p:nvPr/>
          </p:nvSpPr>
          <p:spPr>
            <a:xfrm>
              <a:off x="2752759" y="3640690"/>
              <a:ext cx="52723" cy="19873"/>
            </a:xfrm>
            <a:custGeom>
              <a:rect b="b" l="l" r="r" t="t"/>
              <a:pathLst>
                <a:path extrusionOk="0" h="758" w="2011">
                  <a:moveTo>
                    <a:pt x="0" y="1"/>
                  </a:moveTo>
                  <a:lnTo>
                    <a:pt x="0" y="758"/>
                  </a:lnTo>
                  <a:lnTo>
                    <a:pt x="2010" y="758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2" name="Google Shape;8962;p30"/>
            <p:cNvSpPr/>
            <p:nvPr/>
          </p:nvSpPr>
          <p:spPr>
            <a:xfrm>
              <a:off x="2826824" y="3690740"/>
              <a:ext cx="60589" cy="43809"/>
            </a:xfrm>
            <a:custGeom>
              <a:rect b="b" l="l" r="r" t="t"/>
              <a:pathLst>
                <a:path extrusionOk="0" h="1671" w="2311">
                  <a:moveTo>
                    <a:pt x="0" y="0"/>
                  </a:moveTo>
                  <a:lnTo>
                    <a:pt x="0" y="1670"/>
                  </a:lnTo>
                  <a:lnTo>
                    <a:pt x="2311" y="1670"/>
                  </a:lnTo>
                  <a:lnTo>
                    <a:pt x="2311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3" name="Google Shape;8963;p30"/>
            <p:cNvSpPr/>
            <p:nvPr/>
          </p:nvSpPr>
          <p:spPr>
            <a:xfrm>
              <a:off x="2826824" y="3525228"/>
              <a:ext cx="128675" cy="135335"/>
            </a:xfrm>
            <a:custGeom>
              <a:rect b="b" l="l" r="r" t="t"/>
              <a:pathLst>
                <a:path extrusionOk="0" h="5162" w="4908">
                  <a:moveTo>
                    <a:pt x="4281" y="1"/>
                  </a:moveTo>
                  <a:cubicBezTo>
                    <a:pt x="4158" y="1"/>
                    <a:pt x="4057" y="102"/>
                    <a:pt x="4060" y="225"/>
                  </a:cubicBezTo>
                  <a:lnTo>
                    <a:pt x="4060" y="1359"/>
                  </a:lnTo>
                  <a:cubicBezTo>
                    <a:pt x="4060" y="1464"/>
                    <a:pt x="4006" y="1562"/>
                    <a:pt x="3919" y="1623"/>
                  </a:cubicBezTo>
                  <a:lnTo>
                    <a:pt x="2141" y="2829"/>
                  </a:lnTo>
                  <a:cubicBezTo>
                    <a:pt x="2018" y="2913"/>
                    <a:pt x="1873" y="2960"/>
                    <a:pt x="1728" y="2960"/>
                  </a:cubicBezTo>
                  <a:lnTo>
                    <a:pt x="1583" y="2960"/>
                  </a:lnTo>
                  <a:cubicBezTo>
                    <a:pt x="1485" y="2960"/>
                    <a:pt x="1395" y="2920"/>
                    <a:pt x="1326" y="2847"/>
                  </a:cubicBezTo>
                  <a:lnTo>
                    <a:pt x="1264" y="2786"/>
                  </a:lnTo>
                  <a:cubicBezTo>
                    <a:pt x="1192" y="2710"/>
                    <a:pt x="1195" y="2590"/>
                    <a:pt x="1275" y="2518"/>
                  </a:cubicBezTo>
                  <a:lnTo>
                    <a:pt x="2097" y="1775"/>
                  </a:lnTo>
                  <a:cubicBezTo>
                    <a:pt x="2188" y="1692"/>
                    <a:pt x="2191" y="1551"/>
                    <a:pt x="2104" y="1464"/>
                  </a:cubicBezTo>
                  <a:lnTo>
                    <a:pt x="1721" y="1084"/>
                  </a:lnTo>
                  <a:lnTo>
                    <a:pt x="123" y="2340"/>
                  </a:lnTo>
                  <a:cubicBezTo>
                    <a:pt x="44" y="2402"/>
                    <a:pt x="0" y="2493"/>
                    <a:pt x="0" y="2590"/>
                  </a:cubicBezTo>
                  <a:lnTo>
                    <a:pt x="0" y="5162"/>
                  </a:lnTo>
                  <a:lnTo>
                    <a:pt x="2010" y="5162"/>
                  </a:lnTo>
                  <a:lnTo>
                    <a:pt x="2010" y="4296"/>
                  </a:lnTo>
                  <a:cubicBezTo>
                    <a:pt x="2010" y="4184"/>
                    <a:pt x="2065" y="4083"/>
                    <a:pt x="2155" y="4017"/>
                  </a:cubicBezTo>
                  <a:lnTo>
                    <a:pt x="4770" y="2203"/>
                  </a:lnTo>
                  <a:cubicBezTo>
                    <a:pt x="4857" y="2145"/>
                    <a:pt x="4908" y="2043"/>
                    <a:pt x="4908" y="1938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4" name="Google Shape;8964;p30"/>
            <p:cNvSpPr/>
            <p:nvPr/>
          </p:nvSpPr>
          <p:spPr>
            <a:xfrm>
              <a:off x="2826824" y="3640690"/>
              <a:ext cx="52723" cy="19873"/>
            </a:xfrm>
            <a:custGeom>
              <a:rect b="b" l="l" r="r" t="t"/>
              <a:pathLst>
                <a:path extrusionOk="0" h="758" w="2011">
                  <a:moveTo>
                    <a:pt x="0" y="1"/>
                  </a:moveTo>
                  <a:lnTo>
                    <a:pt x="0" y="758"/>
                  </a:lnTo>
                  <a:lnTo>
                    <a:pt x="2010" y="758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5" name="Google Shape;8965;p30"/>
            <p:cNvSpPr/>
            <p:nvPr/>
          </p:nvSpPr>
          <p:spPr>
            <a:xfrm>
              <a:off x="2740883" y="3386721"/>
              <a:ext cx="147106" cy="176627"/>
            </a:xfrm>
            <a:custGeom>
              <a:rect b="b" l="l" r="r" t="t"/>
              <a:pathLst>
                <a:path extrusionOk="0" h="6737" w="5611">
                  <a:moveTo>
                    <a:pt x="2872" y="1"/>
                  </a:moveTo>
                  <a:cubicBezTo>
                    <a:pt x="2302" y="1"/>
                    <a:pt x="1735" y="180"/>
                    <a:pt x="1257" y="529"/>
                  </a:cubicBezTo>
                  <a:cubicBezTo>
                    <a:pt x="424" y="1133"/>
                    <a:pt x="1" y="2158"/>
                    <a:pt x="164" y="3176"/>
                  </a:cubicBezTo>
                  <a:cubicBezTo>
                    <a:pt x="330" y="4194"/>
                    <a:pt x="1051" y="5034"/>
                    <a:pt x="2032" y="5349"/>
                  </a:cubicBezTo>
                  <a:lnTo>
                    <a:pt x="2873" y="6736"/>
                  </a:lnTo>
                  <a:lnTo>
                    <a:pt x="3709" y="5349"/>
                  </a:lnTo>
                  <a:cubicBezTo>
                    <a:pt x="4843" y="4987"/>
                    <a:pt x="5611" y="3933"/>
                    <a:pt x="5611" y="2741"/>
                  </a:cubicBezTo>
                  <a:cubicBezTo>
                    <a:pt x="5611" y="1709"/>
                    <a:pt x="5031" y="768"/>
                    <a:pt x="4111" y="300"/>
                  </a:cubicBezTo>
                  <a:cubicBezTo>
                    <a:pt x="3721" y="100"/>
                    <a:pt x="3296" y="1"/>
                    <a:pt x="2872" y="1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6" name="Google Shape;8966;p30"/>
            <p:cNvSpPr/>
            <p:nvPr/>
          </p:nvSpPr>
          <p:spPr>
            <a:xfrm>
              <a:off x="2786553" y="3428958"/>
              <a:ext cx="59173" cy="59173"/>
            </a:xfrm>
            <a:custGeom>
              <a:rect b="b" l="l" r="r" t="t"/>
              <a:pathLst>
                <a:path extrusionOk="0" h="2257" w="2257">
                  <a:moveTo>
                    <a:pt x="1127" y="0"/>
                  </a:moveTo>
                  <a:cubicBezTo>
                    <a:pt x="508" y="0"/>
                    <a:pt x="1" y="507"/>
                    <a:pt x="1" y="1130"/>
                  </a:cubicBezTo>
                  <a:cubicBezTo>
                    <a:pt x="1" y="1753"/>
                    <a:pt x="508" y="2257"/>
                    <a:pt x="1127" y="2257"/>
                  </a:cubicBezTo>
                  <a:cubicBezTo>
                    <a:pt x="1750" y="2257"/>
                    <a:pt x="2257" y="1753"/>
                    <a:pt x="2257" y="1130"/>
                  </a:cubicBezTo>
                  <a:cubicBezTo>
                    <a:pt x="2257" y="507"/>
                    <a:pt x="1750" y="0"/>
                    <a:pt x="1127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7" name="Google Shape;8967;p30"/>
            <p:cNvSpPr/>
            <p:nvPr/>
          </p:nvSpPr>
          <p:spPr>
            <a:xfrm>
              <a:off x="2671485" y="3520011"/>
              <a:ext cx="139320" cy="219834"/>
            </a:xfrm>
            <a:custGeom>
              <a:rect b="b" l="l" r="r" t="t"/>
              <a:pathLst>
                <a:path extrusionOk="0" h="8385" w="5314">
                  <a:moveTo>
                    <a:pt x="4911" y="5560"/>
                  </a:moveTo>
                  <a:lnTo>
                    <a:pt x="4911" y="6310"/>
                  </a:lnTo>
                  <a:lnTo>
                    <a:pt x="3003" y="6310"/>
                  </a:lnTo>
                  <a:lnTo>
                    <a:pt x="3003" y="5560"/>
                  </a:lnTo>
                  <a:close/>
                  <a:moveTo>
                    <a:pt x="203" y="1"/>
                  </a:moveTo>
                  <a:cubicBezTo>
                    <a:pt x="91" y="1"/>
                    <a:pt x="0" y="91"/>
                    <a:pt x="0" y="203"/>
                  </a:cubicBezTo>
                  <a:lnTo>
                    <a:pt x="0" y="2141"/>
                  </a:lnTo>
                  <a:cubicBezTo>
                    <a:pt x="4" y="2311"/>
                    <a:pt x="87" y="2474"/>
                    <a:pt x="228" y="2568"/>
                  </a:cubicBezTo>
                  <a:lnTo>
                    <a:pt x="1460" y="3423"/>
                  </a:lnTo>
                  <a:cubicBezTo>
                    <a:pt x="1496" y="3445"/>
                    <a:pt x="1532" y="3455"/>
                    <a:pt x="1566" y="3455"/>
                  </a:cubicBezTo>
                  <a:cubicBezTo>
                    <a:pt x="1733" y="3455"/>
                    <a:pt x="1850" y="3223"/>
                    <a:pt x="1684" y="3094"/>
                  </a:cubicBezTo>
                  <a:lnTo>
                    <a:pt x="453" y="2239"/>
                  </a:lnTo>
                  <a:cubicBezTo>
                    <a:pt x="420" y="2217"/>
                    <a:pt x="402" y="2181"/>
                    <a:pt x="402" y="2141"/>
                  </a:cubicBezTo>
                  <a:lnTo>
                    <a:pt x="402" y="403"/>
                  </a:lnTo>
                  <a:lnTo>
                    <a:pt x="829" y="403"/>
                  </a:lnTo>
                  <a:cubicBezTo>
                    <a:pt x="844" y="403"/>
                    <a:pt x="851" y="414"/>
                    <a:pt x="851" y="424"/>
                  </a:cubicBezTo>
                  <a:lnTo>
                    <a:pt x="851" y="1558"/>
                  </a:lnTo>
                  <a:cubicBezTo>
                    <a:pt x="851" y="1728"/>
                    <a:pt x="938" y="1891"/>
                    <a:pt x="1079" y="1989"/>
                  </a:cubicBezTo>
                  <a:lnTo>
                    <a:pt x="2858" y="3195"/>
                  </a:lnTo>
                  <a:cubicBezTo>
                    <a:pt x="3013" y="3300"/>
                    <a:pt x="3198" y="3358"/>
                    <a:pt x="3383" y="3358"/>
                  </a:cubicBezTo>
                  <a:lnTo>
                    <a:pt x="3528" y="3358"/>
                  </a:lnTo>
                  <a:cubicBezTo>
                    <a:pt x="3680" y="3358"/>
                    <a:pt x="3825" y="3296"/>
                    <a:pt x="3930" y="3188"/>
                  </a:cubicBezTo>
                  <a:lnTo>
                    <a:pt x="3988" y="3126"/>
                  </a:lnTo>
                  <a:cubicBezTo>
                    <a:pt x="4140" y="2970"/>
                    <a:pt x="4132" y="2717"/>
                    <a:pt x="3970" y="2572"/>
                  </a:cubicBezTo>
                  <a:lnTo>
                    <a:pt x="3151" y="1826"/>
                  </a:lnTo>
                  <a:cubicBezTo>
                    <a:pt x="3147" y="1822"/>
                    <a:pt x="3144" y="1819"/>
                    <a:pt x="3144" y="1815"/>
                  </a:cubicBezTo>
                  <a:cubicBezTo>
                    <a:pt x="3144" y="1811"/>
                    <a:pt x="3147" y="1808"/>
                    <a:pt x="3147" y="1808"/>
                  </a:cubicBezTo>
                  <a:lnTo>
                    <a:pt x="3408" y="1551"/>
                  </a:lnTo>
                  <a:lnTo>
                    <a:pt x="4868" y="2699"/>
                  </a:lnTo>
                  <a:cubicBezTo>
                    <a:pt x="4893" y="2721"/>
                    <a:pt x="4911" y="2753"/>
                    <a:pt x="4911" y="2789"/>
                  </a:cubicBezTo>
                  <a:lnTo>
                    <a:pt x="4911" y="5162"/>
                  </a:lnTo>
                  <a:lnTo>
                    <a:pt x="3303" y="5162"/>
                  </a:lnTo>
                  <a:lnTo>
                    <a:pt x="3303" y="4492"/>
                  </a:lnTo>
                  <a:cubicBezTo>
                    <a:pt x="3299" y="4318"/>
                    <a:pt x="3216" y="4151"/>
                    <a:pt x="3071" y="4050"/>
                  </a:cubicBezTo>
                  <a:lnTo>
                    <a:pt x="2336" y="3543"/>
                  </a:lnTo>
                  <a:cubicBezTo>
                    <a:pt x="2299" y="3521"/>
                    <a:pt x="2263" y="3511"/>
                    <a:pt x="2228" y="3511"/>
                  </a:cubicBezTo>
                  <a:cubicBezTo>
                    <a:pt x="2059" y="3511"/>
                    <a:pt x="1942" y="3743"/>
                    <a:pt x="2108" y="3872"/>
                  </a:cubicBezTo>
                  <a:lnTo>
                    <a:pt x="2843" y="4383"/>
                  </a:lnTo>
                  <a:cubicBezTo>
                    <a:pt x="2879" y="4408"/>
                    <a:pt x="2901" y="4448"/>
                    <a:pt x="2901" y="4495"/>
                  </a:cubicBezTo>
                  <a:lnTo>
                    <a:pt x="2901" y="5162"/>
                  </a:lnTo>
                  <a:lnTo>
                    <a:pt x="2803" y="5162"/>
                  </a:lnTo>
                  <a:cubicBezTo>
                    <a:pt x="2691" y="5162"/>
                    <a:pt x="2601" y="5252"/>
                    <a:pt x="2601" y="5361"/>
                  </a:cubicBezTo>
                  <a:lnTo>
                    <a:pt x="2601" y="6929"/>
                  </a:lnTo>
                  <a:lnTo>
                    <a:pt x="2601" y="8186"/>
                  </a:lnTo>
                  <a:cubicBezTo>
                    <a:pt x="2601" y="8294"/>
                    <a:pt x="2691" y="8385"/>
                    <a:pt x="2803" y="8385"/>
                  </a:cubicBezTo>
                  <a:lnTo>
                    <a:pt x="3495" y="8385"/>
                  </a:lnTo>
                  <a:cubicBezTo>
                    <a:pt x="3763" y="8385"/>
                    <a:pt x="3763" y="7983"/>
                    <a:pt x="3495" y="7983"/>
                  </a:cubicBezTo>
                  <a:lnTo>
                    <a:pt x="3003" y="7983"/>
                  </a:lnTo>
                  <a:lnTo>
                    <a:pt x="3003" y="6712"/>
                  </a:lnTo>
                  <a:lnTo>
                    <a:pt x="4911" y="6712"/>
                  </a:lnTo>
                  <a:lnTo>
                    <a:pt x="4911" y="7987"/>
                  </a:lnTo>
                  <a:lnTo>
                    <a:pt x="4285" y="7987"/>
                  </a:lnTo>
                  <a:cubicBezTo>
                    <a:pt x="4017" y="7987"/>
                    <a:pt x="4017" y="8385"/>
                    <a:pt x="4285" y="8385"/>
                  </a:cubicBezTo>
                  <a:lnTo>
                    <a:pt x="5110" y="8385"/>
                  </a:lnTo>
                  <a:cubicBezTo>
                    <a:pt x="5223" y="8385"/>
                    <a:pt x="5313" y="8294"/>
                    <a:pt x="5313" y="8186"/>
                  </a:cubicBezTo>
                  <a:lnTo>
                    <a:pt x="5313" y="5364"/>
                  </a:lnTo>
                  <a:lnTo>
                    <a:pt x="5313" y="2789"/>
                  </a:lnTo>
                  <a:cubicBezTo>
                    <a:pt x="5313" y="2630"/>
                    <a:pt x="5241" y="2482"/>
                    <a:pt x="5114" y="2384"/>
                  </a:cubicBezTo>
                  <a:lnTo>
                    <a:pt x="3517" y="1127"/>
                  </a:lnTo>
                  <a:cubicBezTo>
                    <a:pt x="3480" y="1097"/>
                    <a:pt x="3436" y="1082"/>
                    <a:pt x="3391" y="1082"/>
                  </a:cubicBezTo>
                  <a:cubicBezTo>
                    <a:pt x="3340" y="1082"/>
                    <a:pt x="3288" y="1102"/>
                    <a:pt x="3249" y="1141"/>
                  </a:cubicBezTo>
                  <a:lnTo>
                    <a:pt x="2869" y="1525"/>
                  </a:lnTo>
                  <a:cubicBezTo>
                    <a:pt x="2698" y="1692"/>
                    <a:pt x="2706" y="1964"/>
                    <a:pt x="2883" y="2123"/>
                  </a:cubicBezTo>
                  <a:lnTo>
                    <a:pt x="3694" y="2858"/>
                  </a:lnTo>
                  <a:lnTo>
                    <a:pt x="3644" y="2909"/>
                  </a:lnTo>
                  <a:cubicBezTo>
                    <a:pt x="3615" y="2941"/>
                    <a:pt x="3571" y="2956"/>
                    <a:pt x="3531" y="2960"/>
                  </a:cubicBezTo>
                  <a:lnTo>
                    <a:pt x="3386" y="2960"/>
                  </a:lnTo>
                  <a:cubicBezTo>
                    <a:pt x="3278" y="2960"/>
                    <a:pt x="3173" y="2927"/>
                    <a:pt x="3086" y="2869"/>
                  </a:cubicBezTo>
                  <a:lnTo>
                    <a:pt x="1308" y="1659"/>
                  </a:lnTo>
                  <a:cubicBezTo>
                    <a:pt x="1271" y="1638"/>
                    <a:pt x="1253" y="1598"/>
                    <a:pt x="1253" y="1558"/>
                  </a:cubicBezTo>
                  <a:lnTo>
                    <a:pt x="1253" y="424"/>
                  </a:lnTo>
                  <a:cubicBezTo>
                    <a:pt x="1253" y="193"/>
                    <a:pt x="1065" y="1"/>
                    <a:pt x="8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8" name="Google Shape;8968;p30"/>
            <p:cNvSpPr/>
            <p:nvPr/>
          </p:nvSpPr>
          <p:spPr>
            <a:xfrm>
              <a:off x="2821501" y="3520011"/>
              <a:ext cx="139320" cy="219755"/>
            </a:xfrm>
            <a:custGeom>
              <a:rect b="b" l="l" r="r" t="t"/>
              <a:pathLst>
                <a:path extrusionOk="0" h="8382" w="5314">
                  <a:moveTo>
                    <a:pt x="4911" y="403"/>
                  </a:moveTo>
                  <a:lnTo>
                    <a:pt x="4911" y="2137"/>
                  </a:lnTo>
                  <a:cubicBezTo>
                    <a:pt x="4911" y="2177"/>
                    <a:pt x="4893" y="2217"/>
                    <a:pt x="4861" y="2239"/>
                  </a:cubicBezTo>
                  <a:lnTo>
                    <a:pt x="2242" y="4053"/>
                  </a:lnTo>
                  <a:cubicBezTo>
                    <a:pt x="2097" y="4151"/>
                    <a:pt x="2014" y="4318"/>
                    <a:pt x="2014" y="4495"/>
                  </a:cubicBezTo>
                  <a:lnTo>
                    <a:pt x="2014" y="5162"/>
                  </a:lnTo>
                  <a:lnTo>
                    <a:pt x="402" y="5162"/>
                  </a:lnTo>
                  <a:lnTo>
                    <a:pt x="402" y="2789"/>
                  </a:lnTo>
                  <a:cubicBezTo>
                    <a:pt x="402" y="2753"/>
                    <a:pt x="421" y="2721"/>
                    <a:pt x="450" y="2699"/>
                  </a:cubicBezTo>
                  <a:lnTo>
                    <a:pt x="790" y="2431"/>
                  </a:lnTo>
                  <a:lnTo>
                    <a:pt x="1909" y="1551"/>
                  </a:lnTo>
                  <a:lnTo>
                    <a:pt x="2166" y="1808"/>
                  </a:lnTo>
                  <a:cubicBezTo>
                    <a:pt x="2170" y="1811"/>
                    <a:pt x="2170" y="1822"/>
                    <a:pt x="2166" y="1826"/>
                  </a:cubicBezTo>
                  <a:lnTo>
                    <a:pt x="1344" y="2572"/>
                  </a:lnTo>
                  <a:cubicBezTo>
                    <a:pt x="1181" y="2717"/>
                    <a:pt x="1174" y="2970"/>
                    <a:pt x="1326" y="3126"/>
                  </a:cubicBezTo>
                  <a:lnTo>
                    <a:pt x="1384" y="3188"/>
                  </a:lnTo>
                  <a:cubicBezTo>
                    <a:pt x="1489" y="3296"/>
                    <a:pt x="1634" y="3358"/>
                    <a:pt x="1786" y="3358"/>
                  </a:cubicBezTo>
                  <a:lnTo>
                    <a:pt x="1931" y="3358"/>
                  </a:lnTo>
                  <a:cubicBezTo>
                    <a:pt x="2116" y="3358"/>
                    <a:pt x="2300" y="3300"/>
                    <a:pt x="2456" y="3195"/>
                  </a:cubicBezTo>
                  <a:lnTo>
                    <a:pt x="4234" y="1989"/>
                  </a:lnTo>
                  <a:cubicBezTo>
                    <a:pt x="4375" y="1891"/>
                    <a:pt x="4462" y="1728"/>
                    <a:pt x="4462" y="1558"/>
                  </a:cubicBezTo>
                  <a:lnTo>
                    <a:pt x="4462" y="424"/>
                  </a:lnTo>
                  <a:cubicBezTo>
                    <a:pt x="4462" y="414"/>
                    <a:pt x="4470" y="403"/>
                    <a:pt x="4484" y="403"/>
                  </a:cubicBezTo>
                  <a:close/>
                  <a:moveTo>
                    <a:pt x="2311" y="5560"/>
                  </a:moveTo>
                  <a:lnTo>
                    <a:pt x="2311" y="6310"/>
                  </a:lnTo>
                  <a:lnTo>
                    <a:pt x="402" y="6310"/>
                  </a:lnTo>
                  <a:lnTo>
                    <a:pt x="402" y="5560"/>
                  </a:lnTo>
                  <a:close/>
                  <a:moveTo>
                    <a:pt x="2311" y="6712"/>
                  </a:moveTo>
                  <a:lnTo>
                    <a:pt x="2311" y="7983"/>
                  </a:lnTo>
                  <a:lnTo>
                    <a:pt x="402" y="7983"/>
                  </a:lnTo>
                  <a:lnTo>
                    <a:pt x="402" y="6929"/>
                  </a:lnTo>
                  <a:lnTo>
                    <a:pt x="402" y="6712"/>
                  </a:lnTo>
                  <a:close/>
                  <a:moveTo>
                    <a:pt x="4484" y="1"/>
                  </a:moveTo>
                  <a:cubicBezTo>
                    <a:pt x="4249" y="1"/>
                    <a:pt x="4060" y="189"/>
                    <a:pt x="4060" y="421"/>
                  </a:cubicBezTo>
                  <a:lnTo>
                    <a:pt x="4060" y="1558"/>
                  </a:lnTo>
                  <a:cubicBezTo>
                    <a:pt x="4060" y="1598"/>
                    <a:pt x="4042" y="1634"/>
                    <a:pt x="4010" y="1656"/>
                  </a:cubicBezTo>
                  <a:lnTo>
                    <a:pt x="2231" y="2865"/>
                  </a:lnTo>
                  <a:cubicBezTo>
                    <a:pt x="2141" y="2923"/>
                    <a:pt x="2036" y="2956"/>
                    <a:pt x="1927" y="2956"/>
                  </a:cubicBezTo>
                  <a:lnTo>
                    <a:pt x="1786" y="2956"/>
                  </a:lnTo>
                  <a:cubicBezTo>
                    <a:pt x="1742" y="2956"/>
                    <a:pt x="1699" y="2938"/>
                    <a:pt x="1670" y="2905"/>
                  </a:cubicBezTo>
                  <a:lnTo>
                    <a:pt x="1619" y="2855"/>
                  </a:lnTo>
                  <a:lnTo>
                    <a:pt x="2434" y="2119"/>
                  </a:lnTo>
                  <a:cubicBezTo>
                    <a:pt x="2608" y="1960"/>
                    <a:pt x="2615" y="1688"/>
                    <a:pt x="2449" y="1522"/>
                  </a:cubicBezTo>
                  <a:lnTo>
                    <a:pt x="2065" y="1138"/>
                  </a:lnTo>
                  <a:cubicBezTo>
                    <a:pt x="2026" y="1099"/>
                    <a:pt x="1976" y="1080"/>
                    <a:pt x="1926" y="1080"/>
                  </a:cubicBezTo>
                  <a:cubicBezTo>
                    <a:pt x="1882" y="1080"/>
                    <a:pt x="1838" y="1095"/>
                    <a:pt x="1800" y="1123"/>
                  </a:cubicBezTo>
                  <a:lnTo>
                    <a:pt x="540" y="2112"/>
                  </a:lnTo>
                  <a:lnTo>
                    <a:pt x="200" y="2380"/>
                  </a:lnTo>
                  <a:cubicBezTo>
                    <a:pt x="73" y="2478"/>
                    <a:pt x="0" y="2630"/>
                    <a:pt x="0" y="2789"/>
                  </a:cubicBezTo>
                  <a:lnTo>
                    <a:pt x="0" y="5361"/>
                  </a:lnTo>
                  <a:lnTo>
                    <a:pt x="0" y="6509"/>
                  </a:lnTo>
                  <a:lnTo>
                    <a:pt x="0" y="8178"/>
                  </a:lnTo>
                  <a:cubicBezTo>
                    <a:pt x="0" y="8291"/>
                    <a:pt x="91" y="8381"/>
                    <a:pt x="203" y="8381"/>
                  </a:cubicBezTo>
                  <a:lnTo>
                    <a:pt x="2510" y="8381"/>
                  </a:lnTo>
                  <a:cubicBezTo>
                    <a:pt x="2623" y="8381"/>
                    <a:pt x="2709" y="8291"/>
                    <a:pt x="2709" y="8178"/>
                  </a:cubicBezTo>
                  <a:lnTo>
                    <a:pt x="2709" y="6925"/>
                  </a:lnTo>
                  <a:lnTo>
                    <a:pt x="2709" y="6922"/>
                  </a:lnTo>
                  <a:lnTo>
                    <a:pt x="2709" y="5357"/>
                  </a:lnTo>
                  <a:cubicBezTo>
                    <a:pt x="2709" y="5245"/>
                    <a:pt x="2623" y="5158"/>
                    <a:pt x="2510" y="5158"/>
                  </a:cubicBezTo>
                  <a:lnTo>
                    <a:pt x="2412" y="5158"/>
                  </a:lnTo>
                  <a:lnTo>
                    <a:pt x="2412" y="4492"/>
                  </a:lnTo>
                  <a:cubicBezTo>
                    <a:pt x="2412" y="4444"/>
                    <a:pt x="2434" y="4405"/>
                    <a:pt x="2470" y="4379"/>
                  </a:cubicBezTo>
                  <a:lnTo>
                    <a:pt x="5085" y="2565"/>
                  </a:lnTo>
                  <a:cubicBezTo>
                    <a:pt x="5227" y="2467"/>
                    <a:pt x="5313" y="2308"/>
                    <a:pt x="5313" y="2134"/>
                  </a:cubicBezTo>
                  <a:lnTo>
                    <a:pt x="5313" y="200"/>
                  </a:lnTo>
                  <a:cubicBezTo>
                    <a:pt x="5313" y="88"/>
                    <a:pt x="5223" y="1"/>
                    <a:pt x="5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9" name="Google Shape;8969;p30"/>
            <p:cNvSpPr/>
            <p:nvPr/>
          </p:nvSpPr>
          <p:spPr>
            <a:xfrm>
              <a:off x="2739152" y="3381452"/>
              <a:ext cx="154159" cy="187141"/>
            </a:xfrm>
            <a:custGeom>
              <a:rect b="b" l="l" r="r" t="t"/>
              <a:pathLst>
                <a:path extrusionOk="0" h="7138" w="5880">
                  <a:moveTo>
                    <a:pt x="2936" y="0"/>
                  </a:moveTo>
                  <a:cubicBezTo>
                    <a:pt x="1452" y="0"/>
                    <a:pt x="190" y="1113"/>
                    <a:pt x="16" y="2602"/>
                  </a:cubicBezTo>
                  <a:cubicBezTo>
                    <a:pt x="0" y="2745"/>
                    <a:pt x="110" y="2823"/>
                    <a:pt x="218" y="2823"/>
                  </a:cubicBezTo>
                  <a:cubicBezTo>
                    <a:pt x="310" y="2823"/>
                    <a:pt x="401" y="2767"/>
                    <a:pt x="414" y="2645"/>
                  </a:cubicBezTo>
                  <a:cubicBezTo>
                    <a:pt x="523" y="1722"/>
                    <a:pt x="1128" y="932"/>
                    <a:pt x="1990" y="585"/>
                  </a:cubicBezTo>
                  <a:cubicBezTo>
                    <a:pt x="2296" y="461"/>
                    <a:pt x="2618" y="401"/>
                    <a:pt x="2937" y="401"/>
                  </a:cubicBezTo>
                  <a:cubicBezTo>
                    <a:pt x="3516" y="401"/>
                    <a:pt x="4088" y="599"/>
                    <a:pt x="4550" y="979"/>
                  </a:cubicBezTo>
                  <a:cubicBezTo>
                    <a:pt x="5267" y="1570"/>
                    <a:pt x="5608" y="2504"/>
                    <a:pt x="5434" y="3417"/>
                  </a:cubicBezTo>
                  <a:cubicBezTo>
                    <a:pt x="5257" y="4330"/>
                    <a:pt x="4601" y="5076"/>
                    <a:pt x="3714" y="5362"/>
                  </a:cubicBezTo>
                  <a:cubicBezTo>
                    <a:pt x="3670" y="5376"/>
                    <a:pt x="3630" y="5405"/>
                    <a:pt x="3605" y="5449"/>
                  </a:cubicBezTo>
                  <a:lnTo>
                    <a:pt x="2939" y="6550"/>
                  </a:lnTo>
                  <a:lnTo>
                    <a:pt x="2269" y="5449"/>
                  </a:lnTo>
                  <a:cubicBezTo>
                    <a:pt x="2243" y="5405"/>
                    <a:pt x="2207" y="5376"/>
                    <a:pt x="2160" y="5362"/>
                  </a:cubicBezTo>
                  <a:cubicBezTo>
                    <a:pt x="1262" y="5072"/>
                    <a:pt x="595" y="4308"/>
                    <a:pt x="436" y="3377"/>
                  </a:cubicBezTo>
                  <a:cubicBezTo>
                    <a:pt x="415" y="3262"/>
                    <a:pt x="329" y="3210"/>
                    <a:pt x="242" y="3210"/>
                  </a:cubicBezTo>
                  <a:cubicBezTo>
                    <a:pt x="129" y="3210"/>
                    <a:pt x="15" y="3297"/>
                    <a:pt x="41" y="3446"/>
                  </a:cubicBezTo>
                  <a:cubicBezTo>
                    <a:pt x="222" y="4496"/>
                    <a:pt x="958" y="5365"/>
                    <a:pt x="1964" y="5717"/>
                  </a:cubicBezTo>
                  <a:lnTo>
                    <a:pt x="2765" y="7042"/>
                  </a:lnTo>
                  <a:cubicBezTo>
                    <a:pt x="2805" y="7106"/>
                    <a:pt x="2872" y="7137"/>
                    <a:pt x="2938" y="7137"/>
                  </a:cubicBezTo>
                  <a:cubicBezTo>
                    <a:pt x="3005" y="7137"/>
                    <a:pt x="3071" y="7106"/>
                    <a:pt x="3109" y="7042"/>
                  </a:cubicBezTo>
                  <a:lnTo>
                    <a:pt x="3909" y="5717"/>
                  </a:lnTo>
                  <a:cubicBezTo>
                    <a:pt x="5090" y="5307"/>
                    <a:pt x="5879" y="4192"/>
                    <a:pt x="5876" y="2942"/>
                  </a:cubicBezTo>
                  <a:cubicBezTo>
                    <a:pt x="5876" y="1385"/>
                    <a:pt x="4663" y="96"/>
                    <a:pt x="3109" y="5"/>
                  </a:cubicBezTo>
                  <a:cubicBezTo>
                    <a:pt x="3051" y="2"/>
                    <a:pt x="2993" y="0"/>
                    <a:pt x="29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0" name="Google Shape;8970;p30"/>
            <p:cNvSpPr/>
            <p:nvPr/>
          </p:nvSpPr>
          <p:spPr>
            <a:xfrm>
              <a:off x="2767284" y="3411523"/>
              <a:ext cx="97739" cy="94121"/>
            </a:xfrm>
            <a:custGeom>
              <a:rect b="b" l="l" r="r" t="t"/>
              <a:pathLst>
                <a:path extrusionOk="0" h="3590" w="3728">
                  <a:moveTo>
                    <a:pt x="1866" y="868"/>
                  </a:moveTo>
                  <a:cubicBezTo>
                    <a:pt x="2376" y="868"/>
                    <a:pt x="2789" y="1281"/>
                    <a:pt x="2793" y="1795"/>
                  </a:cubicBezTo>
                  <a:cubicBezTo>
                    <a:pt x="2789" y="2306"/>
                    <a:pt x="2376" y="2723"/>
                    <a:pt x="1866" y="2723"/>
                  </a:cubicBezTo>
                  <a:cubicBezTo>
                    <a:pt x="1351" y="2723"/>
                    <a:pt x="938" y="2306"/>
                    <a:pt x="938" y="1795"/>
                  </a:cubicBezTo>
                  <a:cubicBezTo>
                    <a:pt x="938" y="1285"/>
                    <a:pt x="1351" y="868"/>
                    <a:pt x="1866" y="868"/>
                  </a:cubicBezTo>
                  <a:close/>
                  <a:moveTo>
                    <a:pt x="1864" y="1"/>
                  </a:moveTo>
                  <a:cubicBezTo>
                    <a:pt x="1763" y="1"/>
                    <a:pt x="1663" y="68"/>
                    <a:pt x="1663" y="202"/>
                  </a:cubicBezTo>
                  <a:lnTo>
                    <a:pt x="1663" y="481"/>
                  </a:lnTo>
                  <a:cubicBezTo>
                    <a:pt x="1453" y="513"/>
                    <a:pt x="1250" y="597"/>
                    <a:pt x="1076" y="727"/>
                  </a:cubicBezTo>
                  <a:lnTo>
                    <a:pt x="877" y="524"/>
                  </a:lnTo>
                  <a:cubicBezTo>
                    <a:pt x="834" y="483"/>
                    <a:pt x="786" y="465"/>
                    <a:pt x="740" y="465"/>
                  </a:cubicBezTo>
                  <a:cubicBezTo>
                    <a:pt x="586" y="465"/>
                    <a:pt x="455" y="662"/>
                    <a:pt x="594" y="810"/>
                  </a:cubicBezTo>
                  <a:lnTo>
                    <a:pt x="794" y="1009"/>
                  </a:lnTo>
                  <a:cubicBezTo>
                    <a:pt x="667" y="1180"/>
                    <a:pt x="584" y="1383"/>
                    <a:pt x="551" y="1596"/>
                  </a:cubicBezTo>
                  <a:lnTo>
                    <a:pt x="268" y="1596"/>
                  </a:lnTo>
                  <a:cubicBezTo>
                    <a:pt x="0" y="1596"/>
                    <a:pt x="0" y="1995"/>
                    <a:pt x="268" y="1995"/>
                  </a:cubicBezTo>
                  <a:lnTo>
                    <a:pt x="551" y="1995"/>
                  </a:lnTo>
                  <a:cubicBezTo>
                    <a:pt x="584" y="2208"/>
                    <a:pt x="667" y="2407"/>
                    <a:pt x="794" y="2581"/>
                  </a:cubicBezTo>
                  <a:lnTo>
                    <a:pt x="594" y="2780"/>
                  </a:lnTo>
                  <a:cubicBezTo>
                    <a:pt x="445" y="2925"/>
                    <a:pt x="579" y="3128"/>
                    <a:pt x="735" y="3128"/>
                  </a:cubicBezTo>
                  <a:cubicBezTo>
                    <a:pt x="783" y="3128"/>
                    <a:pt x="833" y="3109"/>
                    <a:pt x="877" y="3063"/>
                  </a:cubicBezTo>
                  <a:lnTo>
                    <a:pt x="1076" y="2864"/>
                  </a:lnTo>
                  <a:cubicBezTo>
                    <a:pt x="1250" y="2991"/>
                    <a:pt x="1453" y="3074"/>
                    <a:pt x="1663" y="3106"/>
                  </a:cubicBezTo>
                  <a:lnTo>
                    <a:pt x="1663" y="3389"/>
                  </a:lnTo>
                  <a:cubicBezTo>
                    <a:pt x="1663" y="3523"/>
                    <a:pt x="1763" y="3590"/>
                    <a:pt x="1864" y="3590"/>
                  </a:cubicBezTo>
                  <a:cubicBezTo>
                    <a:pt x="1964" y="3590"/>
                    <a:pt x="2065" y="3523"/>
                    <a:pt x="2065" y="3389"/>
                  </a:cubicBezTo>
                  <a:lnTo>
                    <a:pt x="2065" y="3106"/>
                  </a:lnTo>
                  <a:cubicBezTo>
                    <a:pt x="2275" y="3074"/>
                    <a:pt x="2478" y="2991"/>
                    <a:pt x="2652" y="2864"/>
                  </a:cubicBezTo>
                  <a:lnTo>
                    <a:pt x="2851" y="3063"/>
                  </a:lnTo>
                  <a:cubicBezTo>
                    <a:pt x="2895" y="3109"/>
                    <a:pt x="2945" y="3128"/>
                    <a:pt x="2993" y="3128"/>
                  </a:cubicBezTo>
                  <a:cubicBezTo>
                    <a:pt x="3148" y="3128"/>
                    <a:pt x="3283" y="2925"/>
                    <a:pt x="3133" y="2780"/>
                  </a:cubicBezTo>
                  <a:lnTo>
                    <a:pt x="2934" y="2581"/>
                  </a:lnTo>
                  <a:cubicBezTo>
                    <a:pt x="3061" y="2407"/>
                    <a:pt x="3144" y="2208"/>
                    <a:pt x="3177" y="1995"/>
                  </a:cubicBezTo>
                  <a:lnTo>
                    <a:pt x="3459" y="1995"/>
                  </a:lnTo>
                  <a:cubicBezTo>
                    <a:pt x="3727" y="1995"/>
                    <a:pt x="3727" y="1596"/>
                    <a:pt x="3459" y="1596"/>
                  </a:cubicBezTo>
                  <a:lnTo>
                    <a:pt x="3177" y="1596"/>
                  </a:lnTo>
                  <a:cubicBezTo>
                    <a:pt x="3144" y="1383"/>
                    <a:pt x="3061" y="1180"/>
                    <a:pt x="2934" y="1009"/>
                  </a:cubicBezTo>
                  <a:lnTo>
                    <a:pt x="3133" y="810"/>
                  </a:lnTo>
                  <a:cubicBezTo>
                    <a:pt x="3273" y="662"/>
                    <a:pt x="3141" y="465"/>
                    <a:pt x="2988" y="465"/>
                  </a:cubicBezTo>
                  <a:cubicBezTo>
                    <a:pt x="2942" y="465"/>
                    <a:pt x="2894" y="483"/>
                    <a:pt x="2851" y="524"/>
                  </a:cubicBezTo>
                  <a:lnTo>
                    <a:pt x="2652" y="727"/>
                  </a:lnTo>
                  <a:cubicBezTo>
                    <a:pt x="2478" y="597"/>
                    <a:pt x="2275" y="513"/>
                    <a:pt x="2065" y="481"/>
                  </a:cubicBezTo>
                  <a:lnTo>
                    <a:pt x="2065" y="202"/>
                  </a:lnTo>
                  <a:cubicBezTo>
                    <a:pt x="2065" y="68"/>
                    <a:pt x="1964" y="1"/>
                    <a:pt x="1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1" name="Google Shape;8971;p30"/>
            <p:cNvSpPr/>
            <p:nvPr/>
          </p:nvSpPr>
          <p:spPr>
            <a:xfrm>
              <a:off x="2798614" y="3440992"/>
              <a:ext cx="40952" cy="35079"/>
            </a:xfrm>
            <a:custGeom>
              <a:rect b="b" l="l" r="r" t="t"/>
              <a:pathLst>
                <a:path extrusionOk="0" h="1338" w="1562">
                  <a:moveTo>
                    <a:pt x="671" y="403"/>
                  </a:moveTo>
                  <a:cubicBezTo>
                    <a:pt x="906" y="403"/>
                    <a:pt x="1026" y="693"/>
                    <a:pt x="859" y="860"/>
                  </a:cubicBezTo>
                  <a:cubicBezTo>
                    <a:pt x="804" y="915"/>
                    <a:pt x="736" y="940"/>
                    <a:pt x="670" y="940"/>
                  </a:cubicBezTo>
                  <a:cubicBezTo>
                    <a:pt x="533" y="940"/>
                    <a:pt x="403" y="833"/>
                    <a:pt x="403" y="671"/>
                  </a:cubicBezTo>
                  <a:cubicBezTo>
                    <a:pt x="403" y="525"/>
                    <a:pt x="519" y="407"/>
                    <a:pt x="664" y="407"/>
                  </a:cubicBezTo>
                  <a:cubicBezTo>
                    <a:pt x="666" y="407"/>
                    <a:pt x="668" y="407"/>
                    <a:pt x="671" y="407"/>
                  </a:cubicBezTo>
                  <a:lnTo>
                    <a:pt x="671" y="403"/>
                  </a:lnTo>
                  <a:close/>
                  <a:moveTo>
                    <a:pt x="674" y="0"/>
                  </a:moveTo>
                  <a:cubicBezTo>
                    <a:pt x="331" y="0"/>
                    <a:pt x="1" y="267"/>
                    <a:pt x="1" y="671"/>
                  </a:cubicBezTo>
                  <a:cubicBezTo>
                    <a:pt x="1" y="1041"/>
                    <a:pt x="301" y="1338"/>
                    <a:pt x="671" y="1338"/>
                  </a:cubicBezTo>
                  <a:cubicBezTo>
                    <a:pt x="1265" y="1338"/>
                    <a:pt x="1562" y="621"/>
                    <a:pt x="1141" y="197"/>
                  </a:cubicBezTo>
                  <a:cubicBezTo>
                    <a:pt x="1006" y="61"/>
                    <a:pt x="838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72" name="Google Shape;8972;p30"/>
          <p:cNvGrpSpPr/>
          <p:nvPr/>
        </p:nvGrpSpPr>
        <p:grpSpPr>
          <a:xfrm>
            <a:off x="7153891" y="1314152"/>
            <a:ext cx="289546" cy="364974"/>
            <a:chOff x="7153891" y="1513402"/>
            <a:chExt cx="289546" cy="364974"/>
          </a:xfrm>
        </p:grpSpPr>
        <p:sp>
          <p:nvSpPr>
            <p:cNvPr id="8973" name="Google Shape;8973;p30"/>
            <p:cNvSpPr/>
            <p:nvPr/>
          </p:nvSpPr>
          <p:spPr>
            <a:xfrm>
              <a:off x="7159213" y="1761027"/>
              <a:ext cx="278797" cy="112080"/>
            </a:xfrm>
            <a:custGeom>
              <a:rect b="b" l="l" r="r" t="t"/>
              <a:pathLst>
                <a:path extrusionOk="0" h="4275" w="10634">
                  <a:moveTo>
                    <a:pt x="3227" y="0"/>
                  </a:moveTo>
                  <a:lnTo>
                    <a:pt x="953" y="670"/>
                  </a:lnTo>
                  <a:cubicBezTo>
                    <a:pt x="388" y="833"/>
                    <a:pt x="0" y="1355"/>
                    <a:pt x="0" y="1945"/>
                  </a:cubicBezTo>
                  <a:lnTo>
                    <a:pt x="0" y="4274"/>
                  </a:lnTo>
                  <a:lnTo>
                    <a:pt x="10634" y="4274"/>
                  </a:lnTo>
                  <a:lnTo>
                    <a:pt x="10634" y="1945"/>
                  </a:lnTo>
                  <a:cubicBezTo>
                    <a:pt x="10634" y="1355"/>
                    <a:pt x="10246" y="837"/>
                    <a:pt x="9681" y="670"/>
                  </a:cubicBezTo>
                  <a:lnTo>
                    <a:pt x="7407" y="0"/>
                  </a:lnTo>
                  <a:lnTo>
                    <a:pt x="5687" y="1145"/>
                  </a:lnTo>
                  <a:cubicBezTo>
                    <a:pt x="5574" y="1221"/>
                    <a:pt x="5446" y="1259"/>
                    <a:pt x="5317" y="1259"/>
                  </a:cubicBezTo>
                  <a:cubicBezTo>
                    <a:pt x="5189" y="1259"/>
                    <a:pt x="5060" y="1221"/>
                    <a:pt x="4948" y="1145"/>
                  </a:cubicBezTo>
                  <a:lnTo>
                    <a:pt x="3227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4" name="Google Shape;8974;p30"/>
            <p:cNvSpPr/>
            <p:nvPr/>
          </p:nvSpPr>
          <p:spPr>
            <a:xfrm>
              <a:off x="7199850" y="1710427"/>
              <a:ext cx="197523" cy="104555"/>
            </a:xfrm>
            <a:custGeom>
              <a:rect b="b" l="l" r="r" t="t"/>
              <a:pathLst>
                <a:path extrusionOk="0" h="3988" w="7534">
                  <a:moveTo>
                    <a:pt x="1330" y="0"/>
                  </a:moveTo>
                  <a:cubicBezTo>
                    <a:pt x="598" y="0"/>
                    <a:pt x="1" y="594"/>
                    <a:pt x="1" y="1329"/>
                  </a:cubicBezTo>
                  <a:cubicBezTo>
                    <a:pt x="1" y="2796"/>
                    <a:pt x="1192" y="3988"/>
                    <a:pt x="2659" y="3988"/>
                  </a:cubicBezTo>
                  <a:lnTo>
                    <a:pt x="4875" y="3988"/>
                  </a:lnTo>
                  <a:cubicBezTo>
                    <a:pt x="6342" y="3988"/>
                    <a:pt x="7534" y="2796"/>
                    <a:pt x="7534" y="1329"/>
                  </a:cubicBezTo>
                  <a:cubicBezTo>
                    <a:pt x="7534" y="594"/>
                    <a:pt x="6940" y="0"/>
                    <a:pt x="6205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5" name="Google Shape;8975;p30"/>
            <p:cNvSpPr/>
            <p:nvPr/>
          </p:nvSpPr>
          <p:spPr>
            <a:xfrm>
              <a:off x="7218648" y="1727783"/>
              <a:ext cx="159927" cy="66278"/>
            </a:xfrm>
            <a:custGeom>
              <a:rect b="b" l="l" r="r" t="t"/>
              <a:pathLst>
                <a:path extrusionOk="0" h="2528" w="6100">
                  <a:moveTo>
                    <a:pt x="5430" y="1"/>
                  </a:moveTo>
                  <a:lnTo>
                    <a:pt x="674" y="4"/>
                  </a:lnTo>
                  <a:cubicBezTo>
                    <a:pt x="189" y="4"/>
                    <a:pt x="1" y="631"/>
                    <a:pt x="403" y="895"/>
                  </a:cubicBezTo>
                  <a:lnTo>
                    <a:pt x="2681" y="2417"/>
                  </a:lnTo>
                  <a:cubicBezTo>
                    <a:pt x="2793" y="2491"/>
                    <a:pt x="2922" y="2528"/>
                    <a:pt x="3050" y="2528"/>
                  </a:cubicBezTo>
                  <a:cubicBezTo>
                    <a:pt x="3179" y="2528"/>
                    <a:pt x="3307" y="2491"/>
                    <a:pt x="3420" y="2417"/>
                  </a:cubicBezTo>
                  <a:lnTo>
                    <a:pt x="5701" y="895"/>
                  </a:lnTo>
                  <a:cubicBezTo>
                    <a:pt x="6100" y="627"/>
                    <a:pt x="5911" y="1"/>
                    <a:pt x="5430" y="1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6" name="Google Shape;8976;p30"/>
            <p:cNvSpPr/>
            <p:nvPr/>
          </p:nvSpPr>
          <p:spPr>
            <a:xfrm>
              <a:off x="7243817" y="1716195"/>
              <a:ext cx="109589" cy="77787"/>
            </a:xfrm>
            <a:custGeom>
              <a:rect b="b" l="l" r="r" t="t"/>
              <a:pathLst>
                <a:path extrusionOk="0" h="2967" w="4180">
                  <a:moveTo>
                    <a:pt x="540" y="1"/>
                  </a:moveTo>
                  <a:lnTo>
                    <a:pt x="540" y="1055"/>
                  </a:lnTo>
                  <a:cubicBezTo>
                    <a:pt x="540" y="1348"/>
                    <a:pt x="344" y="1609"/>
                    <a:pt x="62" y="1692"/>
                  </a:cubicBezTo>
                  <a:lnTo>
                    <a:pt x="0" y="1710"/>
                  </a:lnTo>
                  <a:lnTo>
                    <a:pt x="1721" y="2855"/>
                  </a:lnTo>
                  <a:cubicBezTo>
                    <a:pt x="1833" y="2929"/>
                    <a:pt x="1962" y="2966"/>
                    <a:pt x="2090" y="2966"/>
                  </a:cubicBezTo>
                  <a:cubicBezTo>
                    <a:pt x="2219" y="2966"/>
                    <a:pt x="2347" y="2929"/>
                    <a:pt x="2460" y="2855"/>
                  </a:cubicBezTo>
                  <a:lnTo>
                    <a:pt x="4180" y="1710"/>
                  </a:lnTo>
                  <a:lnTo>
                    <a:pt x="4118" y="1692"/>
                  </a:lnTo>
                  <a:cubicBezTo>
                    <a:pt x="3836" y="1609"/>
                    <a:pt x="3640" y="1348"/>
                    <a:pt x="3640" y="1055"/>
                  </a:cubicBezTo>
                  <a:lnTo>
                    <a:pt x="3640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7" name="Google Shape;8977;p30"/>
            <p:cNvSpPr/>
            <p:nvPr/>
          </p:nvSpPr>
          <p:spPr>
            <a:xfrm>
              <a:off x="7257974" y="1716195"/>
              <a:ext cx="81300" cy="29101"/>
            </a:xfrm>
            <a:custGeom>
              <a:rect b="b" l="l" r="r" t="t"/>
              <a:pathLst>
                <a:path extrusionOk="0" h="1110" w="3101">
                  <a:moveTo>
                    <a:pt x="0" y="1"/>
                  </a:moveTo>
                  <a:lnTo>
                    <a:pt x="0" y="718"/>
                  </a:lnTo>
                  <a:cubicBezTo>
                    <a:pt x="484" y="979"/>
                    <a:pt x="1017" y="1109"/>
                    <a:pt x="1550" y="1109"/>
                  </a:cubicBezTo>
                  <a:cubicBezTo>
                    <a:pt x="2083" y="1109"/>
                    <a:pt x="2617" y="979"/>
                    <a:pt x="3100" y="718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8" name="Google Shape;8978;p30"/>
            <p:cNvSpPr/>
            <p:nvPr/>
          </p:nvSpPr>
          <p:spPr>
            <a:xfrm>
              <a:off x="7199955" y="1559440"/>
              <a:ext cx="197418" cy="168369"/>
            </a:xfrm>
            <a:custGeom>
              <a:rect b="b" l="l" r="r" t="t"/>
              <a:pathLst>
                <a:path extrusionOk="0" h="6422" w="7530">
                  <a:moveTo>
                    <a:pt x="663" y="1"/>
                  </a:moveTo>
                  <a:lnTo>
                    <a:pt x="663" y="2659"/>
                  </a:lnTo>
                  <a:lnTo>
                    <a:pt x="554" y="2659"/>
                  </a:lnTo>
                  <a:cubicBezTo>
                    <a:pt x="246" y="2659"/>
                    <a:pt x="0" y="2905"/>
                    <a:pt x="0" y="3209"/>
                  </a:cubicBezTo>
                  <a:cubicBezTo>
                    <a:pt x="0" y="3517"/>
                    <a:pt x="246" y="3763"/>
                    <a:pt x="554" y="3763"/>
                  </a:cubicBezTo>
                  <a:lnTo>
                    <a:pt x="895" y="3763"/>
                  </a:lnTo>
                  <a:cubicBezTo>
                    <a:pt x="1011" y="5263"/>
                    <a:pt x="2260" y="6422"/>
                    <a:pt x="3763" y="6422"/>
                  </a:cubicBezTo>
                  <a:cubicBezTo>
                    <a:pt x="5270" y="6422"/>
                    <a:pt x="6519" y="5263"/>
                    <a:pt x="6635" y="3763"/>
                  </a:cubicBezTo>
                  <a:lnTo>
                    <a:pt x="6976" y="3763"/>
                  </a:lnTo>
                  <a:cubicBezTo>
                    <a:pt x="7283" y="3763"/>
                    <a:pt x="7530" y="3517"/>
                    <a:pt x="7530" y="3209"/>
                  </a:cubicBezTo>
                  <a:cubicBezTo>
                    <a:pt x="7530" y="2905"/>
                    <a:pt x="7283" y="2659"/>
                    <a:pt x="6976" y="2659"/>
                  </a:cubicBezTo>
                  <a:lnTo>
                    <a:pt x="6863" y="2659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9" name="Google Shape;8979;p30"/>
            <p:cNvSpPr/>
            <p:nvPr/>
          </p:nvSpPr>
          <p:spPr>
            <a:xfrm>
              <a:off x="7223210" y="1518698"/>
              <a:ext cx="174163" cy="52251"/>
            </a:xfrm>
            <a:custGeom>
              <a:rect b="b" l="l" r="r" t="t"/>
              <a:pathLst>
                <a:path extrusionOk="0" h="1993" w="6643">
                  <a:moveTo>
                    <a:pt x="1992" y="1"/>
                  </a:moveTo>
                  <a:cubicBezTo>
                    <a:pt x="891" y="1"/>
                    <a:pt x="0" y="892"/>
                    <a:pt x="0" y="1993"/>
                  </a:cubicBezTo>
                  <a:lnTo>
                    <a:pt x="4651" y="1993"/>
                  </a:lnTo>
                  <a:cubicBezTo>
                    <a:pt x="5654" y="1993"/>
                    <a:pt x="6501" y="1247"/>
                    <a:pt x="6628" y="251"/>
                  </a:cubicBezTo>
                  <a:cubicBezTo>
                    <a:pt x="6643" y="117"/>
                    <a:pt x="6538" y="1"/>
                    <a:pt x="64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0" name="Google Shape;8980;p30"/>
            <p:cNvSpPr/>
            <p:nvPr/>
          </p:nvSpPr>
          <p:spPr>
            <a:xfrm>
              <a:off x="7199955" y="1571028"/>
              <a:ext cx="150987" cy="156833"/>
            </a:xfrm>
            <a:custGeom>
              <a:rect b="b" l="l" r="r" t="t"/>
              <a:pathLst>
                <a:path extrusionOk="0" h="5982" w="5759">
                  <a:moveTo>
                    <a:pt x="663" y="0"/>
                  </a:moveTo>
                  <a:lnTo>
                    <a:pt x="663" y="2217"/>
                  </a:lnTo>
                  <a:lnTo>
                    <a:pt x="554" y="2217"/>
                  </a:lnTo>
                  <a:cubicBezTo>
                    <a:pt x="246" y="2217"/>
                    <a:pt x="0" y="2463"/>
                    <a:pt x="0" y="2767"/>
                  </a:cubicBezTo>
                  <a:cubicBezTo>
                    <a:pt x="0" y="3075"/>
                    <a:pt x="246" y="3321"/>
                    <a:pt x="554" y="3321"/>
                  </a:cubicBezTo>
                  <a:lnTo>
                    <a:pt x="895" y="3321"/>
                  </a:lnTo>
                  <a:cubicBezTo>
                    <a:pt x="1003" y="4843"/>
                    <a:pt x="2272" y="5982"/>
                    <a:pt x="3743" y="5982"/>
                  </a:cubicBezTo>
                  <a:cubicBezTo>
                    <a:pt x="3896" y="5982"/>
                    <a:pt x="4052" y="5969"/>
                    <a:pt x="4209" y="5944"/>
                  </a:cubicBezTo>
                  <a:cubicBezTo>
                    <a:pt x="2807" y="5726"/>
                    <a:pt x="1771" y="4520"/>
                    <a:pt x="1771" y="3101"/>
                  </a:cubicBezTo>
                  <a:lnTo>
                    <a:pt x="1771" y="1550"/>
                  </a:lnTo>
                  <a:cubicBezTo>
                    <a:pt x="1771" y="1062"/>
                    <a:pt x="2166" y="663"/>
                    <a:pt x="2655" y="663"/>
                  </a:cubicBezTo>
                  <a:lnTo>
                    <a:pt x="5313" y="663"/>
                  </a:lnTo>
                  <a:cubicBezTo>
                    <a:pt x="5559" y="663"/>
                    <a:pt x="5759" y="468"/>
                    <a:pt x="5759" y="221"/>
                  </a:cubicBezTo>
                  <a:lnTo>
                    <a:pt x="575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1" name="Google Shape;8981;p30"/>
            <p:cNvSpPr/>
            <p:nvPr/>
          </p:nvSpPr>
          <p:spPr>
            <a:xfrm>
              <a:off x="7269930" y="1518698"/>
              <a:ext cx="127443" cy="34895"/>
            </a:xfrm>
            <a:custGeom>
              <a:rect b="b" l="l" r="r" t="t"/>
              <a:pathLst>
                <a:path extrusionOk="0" h="1331" w="4861">
                  <a:moveTo>
                    <a:pt x="511" y="1"/>
                  </a:moveTo>
                  <a:cubicBezTo>
                    <a:pt x="308" y="222"/>
                    <a:pt x="163" y="486"/>
                    <a:pt x="80" y="772"/>
                  </a:cubicBezTo>
                  <a:cubicBezTo>
                    <a:pt x="1" y="1053"/>
                    <a:pt x="211" y="1330"/>
                    <a:pt x="505" y="1330"/>
                  </a:cubicBezTo>
                  <a:cubicBezTo>
                    <a:pt x="507" y="1330"/>
                    <a:pt x="509" y="1330"/>
                    <a:pt x="511" y="1330"/>
                  </a:cubicBezTo>
                  <a:lnTo>
                    <a:pt x="4350" y="1330"/>
                  </a:lnTo>
                  <a:cubicBezTo>
                    <a:pt x="4622" y="1029"/>
                    <a:pt x="4795" y="653"/>
                    <a:pt x="4846" y="251"/>
                  </a:cubicBezTo>
                  <a:cubicBezTo>
                    <a:pt x="4861" y="117"/>
                    <a:pt x="4756" y="1"/>
                    <a:pt x="46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2" name="Google Shape;8982;p30"/>
            <p:cNvSpPr/>
            <p:nvPr/>
          </p:nvSpPr>
          <p:spPr>
            <a:xfrm>
              <a:off x="7258446" y="1629520"/>
              <a:ext cx="10644" cy="16569"/>
            </a:xfrm>
            <a:custGeom>
              <a:rect b="b" l="l" r="r" t="t"/>
              <a:pathLst>
                <a:path extrusionOk="0" h="632" w="406">
                  <a:moveTo>
                    <a:pt x="203" y="0"/>
                  </a:moveTo>
                  <a:cubicBezTo>
                    <a:pt x="91" y="0"/>
                    <a:pt x="0" y="95"/>
                    <a:pt x="0" y="207"/>
                  </a:cubicBezTo>
                  <a:lnTo>
                    <a:pt x="0" y="428"/>
                  </a:lnTo>
                  <a:cubicBezTo>
                    <a:pt x="0" y="564"/>
                    <a:pt x="102" y="631"/>
                    <a:pt x="203" y="631"/>
                  </a:cubicBezTo>
                  <a:cubicBezTo>
                    <a:pt x="304" y="631"/>
                    <a:pt x="406" y="564"/>
                    <a:pt x="406" y="428"/>
                  </a:cubicBezTo>
                  <a:lnTo>
                    <a:pt x="406" y="207"/>
                  </a:lnTo>
                  <a:cubicBezTo>
                    <a:pt x="406" y="95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3" name="Google Shape;8983;p30"/>
            <p:cNvSpPr/>
            <p:nvPr/>
          </p:nvSpPr>
          <p:spPr>
            <a:xfrm>
              <a:off x="7328132" y="1629520"/>
              <a:ext cx="10671" cy="16569"/>
            </a:xfrm>
            <a:custGeom>
              <a:rect b="b" l="l" r="r" t="t"/>
              <a:pathLst>
                <a:path extrusionOk="0" h="632" w="407">
                  <a:moveTo>
                    <a:pt x="203" y="0"/>
                  </a:moveTo>
                  <a:cubicBezTo>
                    <a:pt x="91" y="0"/>
                    <a:pt x="0" y="95"/>
                    <a:pt x="0" y="207"/>
                  </a:cubicBezTo>
                  <a:lnTo>
                    <a:pt x="0" y="428"/>
                  </a:lnTo>
                  <a:cubicBezTo>
                    <a:pt x="0" y="564"/>
                    <a:pt x="102" y="631"/>
                    <a:pt x="203" y="631"/>
                  </a:cubicBezTo>
                  <a:cubicBezTo>
                    <a:pt x="305" y="631"/>
                    <a:pt x="406" y="564"/>
                    <a:pt x="406" y="428"/>
                  </a:cubicBezTo>
                  <a:lnTo>
                    <a:pt x="406" y="207"/>
                  </a:lnTo>
                  <a:cubicBezTo>
                    <a:pt x="406" y="95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4" name="Google Shape;8984;p30"/>
            <p:cNvSpPr/>
            <p:nvPr/>
          </p:nvSpPr>
          <p:spPr>
            <a:xfrm>
              <a:off x="7273495" y="1670104"/>
              <a:ext cx="50259" cy="16596"/>
            </a:xfrm>
            <a:custGeom>
              <a:rect b="b" l="l" r="r" t="t"/>
              <a:pathLst>
                <a:path extrusionOk="0" h="633" w="1917">
                  <a:moveTo>
                    <a:pt x="295" y="1"/>
                  </a:moveTo>
                  <a:cubicBezTo>
                    <a:pt x="136" y="1"/>
                    <a:pt x="0" y="206"/>
                    <a:pt x="150" y="354"/>
                  </a:cubicBezTo>
                  <a:cubicBezTo>
                    <a:pt x="328" y="528"/>
                    <a:pt x="632" y="633"/>
                    <a:pt x="958" y="633"/>
                  </a:cubicBezTo>
                  <a:cubicBezTo>
                    <a:pt x="1288" y="633"/>
                    <a:pt x="1588" y="528"/>
                    <a:pt x="1766" y="354"/>
                  </a:cubicBezTo>
                  <a:cubicBezTo>
                    <a:pt x="1916" y="206"/>
                    <a:pt x="1780" y="1"/>
                    <a:pt x="1621" y="1"/>
                  </a:cubicBezTo>
                  <a:cubicBezTo>
                    <a:pt x="1574" y="1"/>
                    <a:pt x="1524" y="20"/>
                    <a:pt x="1480" y="64"/>
                  </a:cubicBezTo>
                  <a:cubicBezTo>
                    <a:pt x="1404" y="136"/>
                    <a:pt x="1222" y="227"/>
                    <a:pt x="958" y="227"/>
                  </a:cubicBezTo>
                  <a:cubicBezTo>
                    <a:pt x="694" y="227"/>
                    <a:pt x="513" y="136"/>
                    <a:pt x="437" y="64"/>
                  </a:cubicBezTo>
                  <a:cubicBezTo>
                    <a:pt x="392" y="20"/>
                    <a:pt x="342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5" name="Google Shape;8985;p30"/>
            <p:cNvSpPr/>
            <p:nvPr/>
          </p:nvSpPr>
          <p:spPr>
            <a:xfrm>
              <a:off x="7153891" y="1513402"/>
              <a:ext cx="289546" cy="364974"/>
            </a:xfrm>
            <a:custGeom>
              <a:rect b="b" l="l" r="r" t="t"/>
              <a:pathLst>
                <a:path extrusionOk="0" h="13921" w="11044">
                  <a:moveTo>
                    <a:pt x="9069" y="409"/>
                  </a:moveTo>
                  <a:cubicBezTo>
                    <a:pt x="8964" y="1311"/>
                    <a:pt x="8200" y="1992"/>
                    <a:pt x="7291" y="1992"/>
                  </a:cubicBezTo>
                  <a:lnTo>
                    <a:pt x="3307" y="1992"/>
                  </a:lnTo>
                  <a:cubicBezTo>
                    <a:pt x="3036" y="1992"/>
                    <a:pt x="3036" y="2401"/>
                    <a:pt x="3307" y="2401"/>
                  </a:cubicBezTo>
                  <a:lnTo>
                    <a:pt x="7295" y="2401"/>
                  </a:lnTo>
                  <a:cubicBezTo>
                    <a:pt x="7690" y="2401"/>
                    <a:pt x="8077" y="2293"/>
                    <a:pt x="8417" y="2090"/>
                  </a:cubicBezTo>
                  <a:lnTo>
                    <a:pt x="8417" y="4415"/>
                  </a:lnTo>
                  <a:cubicBezTo>
                    <a:pt x="8417" y="4527"/>
                    <a:pt x="8508" y="4618"/>
                    <a:pt x="8624" y="4618"/>
                  </a:cubicBezTo>
                  <a:lnTo>
                    <a:pt x="8733" y="4618"/>
                  </a:lnTo>
                  <a:cubicBezTo>
                    <a:pt x="8943" y="4618"/>
                    <a:pt x="9102" y="4795"/>
                    <a:pt x="9080" y="5005"/>
                  </a:cubicBezTo>
                  <a:cubicBezTo>
                    <a:pt x="9062" y="5179"/>
                    <a:pt x="8896" y="5317"/>
                    <a:pt x="8700" y="5317"/>
                  </a:cubicBezTo>
                  <a:lnTo>
                    <a:pt x="8602" y="5317"/>
                  </a:lnTo>
                  <a:lnTo>
                    <a:pt x="8602" y="5302"/>
                  </a:lnTo>
                  <a:cubicBezTo>
                    <a:pt x="8602" y="5190"/>
                    <a:pt x="8512" y="5099"/>
                    <a:pt x="8399" y="5099"/>
                  </a:cubicBezTo>
                  <a:cubicBezTo>
                    <a:pt x="8287" y="5099"/>
                    <a:pt x="8197" y="5190"/>
                    <a:pt x="8197" y="5302"/>
                  </a:cubicBezTo>
                  <a:cubicBezTo>
                    <a:pt x="8175" y="6765"/>
                    <a:pt x="6983" y="7942"/>
                    <a:pt x="5520" y="7942"/>
                  </a:cubicBezTo>
                  <a:cubicBezTo>
                    <a:pt x="4053" y="7942"/>
                    <a:pt x="2862" y="6765"/>
                    <a:pt x="2844" y="5302"/>
                  </a:cubicBezTo>
                  <a:cubicBezTo>
                    <a:pt x="2844" y="5190"/>
                    <a:pt x="2753" y="5096"/>
                    <a:pt x="2641" y="5096"/>
                  </a:cubicBezTo>
                  <a:cubicBezTo>
                    <a:pt x="2529" y="5096"/>
                    <a:pt x="2438" y="5186"/>
                    <a:pt x="2438" y="5299"/>
                  </a:cubicBezTo>
                  <a:lnTo>
                    <a:pt x="2438" y="5317"/>
                  </a:lnTo>
                  <a:lnTo>
                    <a:pt x="2311" y="5317"/>
                  </a:lnTo>
                  <a:cubicBezTo>
                    <a:pt x="2101" y="5317"/>
                    <a:pt x="1938" y="5136"/>
                    <a:pt x="1960" y="4929"/>
                  </a:cubicBezTo>
                  <a:cubicBezTo>
                    <a:pt x="1978" y="4755"/>
                    <a:pt x="2145" y="4618"/>
                    <a:pt x="2340" y="4618"/>
                  </a:cubicBezTo>
                  <a:lnTo>
                    <a:pt x="2420" y="4618"/>
                  </a:lnTo>
                  <a:cubicBezTo>
                    <a:pt x="2532" y="4618"/>
                    <a:pt x="2623" y="4527"/>
                    <a:pt x="2623" y="4415"/>
                  </a:cubicBezTo>
                  <a:lnTo>
                    <a:pt x="2623" y="2198"/>
                  </a:lnTo>
                  <a:cubicBezTo>
                    <a:pt x="2626" y="1210"/>
                    <a:pt x="3427" y="409"/>
                    <a:pt x="4412" y="409"/>
                  </a:cubicBezTo>
                  <a:close/>
                  <a:moveTo>
                    <a:pt x="3767" y="8384"/>
                  </a:moveTo>
                  <a:lnTo>
                    <a:pt x="3767" y="8790"/>
                  </a:lnTo>
                  <a:cubicBezTo>
                    <a:pt x="3767" y="8981"/>
                    <a:pt x="3645" y="9154"/>
                    <a:pt x="3465" y="9220"/>
                  </a:cubicBezTo>
                  <a:lnTo>
                    <a:pt x="3465" y="9220"/>
                  </a:lnTo>
                  <a:lnTo>
                    <a:pt x="2989" y="8902"/>
                  </a:lnTo>
                  <a:cubicBezTo>
                    <a:pt x="2753" y="8746"/>
                    <a:pt x="2862" y="8384"/>
                    <a:pt x="3144" y="8384"/>
                  </a:cubicBezTo>
                  <a:close/>
                  <a:moveTo>
                    <a:pt x="7900" y="8381"/>
                  </a:moveTo>
                  <a:cubicBezTo>
                    <a:pt x="8178" y="8381"/>
                    <a:pt x="8291" y="8746"/>
                    <a:pt x="8055" y="8902"/>
                  </a:cubicBezTo>
                  <a:lnTo>
                    <a:pt x="7577" y="9221"/>
                  </a:lnTo>
                  <a:cubicBezTo>
                    <a:pt x="7396" y="9156"/>
                    <a:pt x="7277" y="8982"/>
                    <a:pt x="7277" y="8790"/>
                  </a:cubicBezTo>
                  <a:lnTo>
                    <a:pt x="7277" y="8381"/>
                  </a:lnTo>
                  <a:close/>
                  <a:moveTo>
                    <a:pt x="7958" y="7718"/>
                  </a:moveTo>
                  <a:cubicBezTo>
                    <a:pt x="8580" y="7718"/>
                    <a:pt x="9084" y="8221"/>
                    <a:pt x="9084" y="8844"/>
                  </a:cubicBezTo>
                  <a:cubicBezTo>
                    <a:pt x="9084" y="10118"/>
                    <a:pt x="8108" y="11182"/>
                    <a:pt x="6835" y="11289"/>
                  </a:cubicBezTo>
                  <a:lnTo>
                    <a:pt x="6835" y="11289"/>
                  </a:lnTo>
                  <a:lnTo>
                    <a:pt x="6835" y="11061"/>
                  </a:lnTo>
                  <a:cubicBezTo>
                    <a:pt x="6835" y="10925"/>
                    <a:pt x="6732" y="10857"/>
                    <a:pt x="6630" y="10857"/>
                  </a:cubicBezTo>
                  <a:cubicBezTo>
                    <a:pt x="6528" y="10857"/>
                    <a:pt x="6426" y="10925"/>
                    <a:pt x="6426" y="11061"/>
                  </a:cubicBezTo>
                  <a:lnTo>
                    <a:pt x="6426" y="11300"/>
                  </a:lnTo>
                  <a:lnTo>
                    <a:pt x="4618" y="11300"/>
                  </a:lnTo>
                  <a:lnTo>
                    <a:pt x="4618" y="11061"/>
                  </a:lnTo>
                  <a:cubicBezTo>
                    <a:pt x="4618" y="10925"/>
                    <a:pt x="4517" y="10857"/>
                    <a:pt x="4415" y="10857"/>
                  </a:cubicBezTo>
                  <a:cubicBezTo>
                    <a:pt x="4314" y="10857"/>
                    <a:pt x="4213" y="10925"/>
                    <a:pt x="4213" y="11061"/>
                  </a:cubicBezTo>
                  <a:lnTo>
                    <a:pt x="4213" y="11289"/>
                  </a:lnTo>
                  <a:cubicBezTo>
                    <a:pt x="2941" y="11180"/>
                    <a:pt x="1964" y="10119"/>
                    <a:pt x="1960" y="8844"/>
                  </a:cubicBezTo>
                  <a:cubicBezTo>
                    <a:pt x="1960" y="8225"/>
                    <a:pt x="2463" y="7721"/>
                    <a:pt x="3086" y="7718"/>
                  </a:cubicBezTo>
                  <a:lnTo>
                    <a:pt x="3611" y="7718"/>
                  </a:lnTo>
                  <a:cubicBezTo>
                    <a:pt x="3662" y="7758"/>
                    <a:pt x="3716" y="7798"/>
                    <a:pt x="3767" y="7834"/>
                  </a:cubicBezTo>
                  <a:lnTo>
                    <a:pt x="3767" y="7975"/>
                  </a:lnTo>
                  <a:lnTo>
                    <a:pt x="3144" y="7975"/>
                  </a:lnTo>
                  <a:cubicBezTo>
                    <a:pt x="2460" y="7975"/>
                    <a:pt x="2188" y="8866"/>
                    <a:pt x="2760" y="9243"/>
                  </a:cubicBezTo>
                  <a:lnTo>
                    <a:pt x="5042" y="10764"/>
                  </a:lnTo>
                  <a:cubicBezTo>
                    <a:pt x="5187" y="10862"/>
                    <a:pt x="5354" y="10910"/>
                    <a:pt x="5522" y="10910"/>
                  </a:cubicBezTo>
                  <a:cubicBezTo>
                    <a:pt x="5690" y="10910"/>
                    <a:pt x="5859" y="10862"/>
                    <a:pt x="6005" y="10764"/>
                  </a:cubicBezTo>
                  <a:lnTo>
                    <a:pt x="6523" y="10420"/>
                  </a:lnTo>
                  <a:cubicBezTo>
                    <a:pt x="6708" y="10294"/>
                    <a:pt x="6586" y="10041"/>
                    <a:pt x="6411" y="10041"/>
                  </a:cubicBezTo>
                  <a:cubicBezTo>
                    <a:pt x="6374" y="10041"/>
                    <a:pt x="6335" y="10052"/>
                    <a:pt x="6295" y="10079"/>
                  </a:cubicBezTo>
                  <a:lnTo>
                    <a:pt x="5777" y="10423"/>
                  </a:lnTo>
                  <a:cubicBezTo>
                    <a:pt x="5699" y="10476"/>
                    <a:pt x="5611" y="10502"/>
                    <a:pt x="5522" y="10502"/>
                  </a:cubicBezTo>
                  <a:cubicBezTo>
                    <a:pt x="5433" y="10502"/>
                    <a:pt x="5344" y="10476"/>
                    <a:pt x="5267" y="10423"/>
                  </a:cubicBezTo>
                  <a:lnTo>
                    <a:pt x="3843" y="9474"/>
                  </a:lnTo>
                  <a:cubicBezTo>
                    <a:pt x="4053" y="9308"/>
                    <a:pt x="4173" y="9058"/>
                    <a:pt x="4176" y="8790"/>
                  </a:cubicBezTo>
                  <a:lnTo>
                    <a:pt x="4176" y="8073"/>
                  </a:lnTo>
                  <a:cubicBezTo>
                    <a:pt x="4602" y="8279"/>
                    <a:pt x="5063" y="8382"/>
                    <a:pt x="5523" y="8382"/>
                  </a:cubicBezTo>
                  <a:cubicBezTo>
                    <a:pt x="5984" y="8382"/>
                    <a:pt x="6444" y="8279"/>
                    <a:pt x="6867" y="8073"/>
                  </a:cubicBezTo>
                  <a:lnTo>
                    <a:pt x="6867" y="8790"/>
                  </a:lnTo>
                  <a:cubicBezTo>
                    <a:pt x="6871" y="9054"/>
                    <a:pt x="6994" y="9308"/>
                    <a:pt x="7204" y="9471"/>
                  </a:cubicBezTo>
                  <a:lnTo>
                    <a:pt x="7070" y="9561"/>
                  </a:lnTo>
                  <a:cubicBezTo>
                    <a:pt x="6885" y="9684"/>
                    <a:pt x="7005" y="9936"/>
                    <a:pt x="7181" y="9936"/>
                  </a:cubicBezTo>
                  <a:cubicBezTo>
                    <a:pt x="7218" y="9936"/>
                    <a:pt x="7258" y="9925"/>
                    <a:pt x="7298" y="9898"/>
                  </a:cubicBezTo>
                  <a:lnTo>
                    <a:pt x="8283" y="9243"/>
                  </a:lnTo>
                  <a:cubicBezTo>
                    <a:pt x="8855" y="8863"/>
                    <a:pt x="8589" y="7975"/>
                    <a:pt x="7904" y="7975"/>
                  </a:cubicBezTo>
                  <a:cubicBezTo>
                    <a:pt x="7902" y="7975"/>
                    <a:pt x="7901" y="7975"/>
                    <a:pt x="7900" y="7975"/>
                  </a:cubicBezTo>
                  <a:lnTo>
                    <a:pt x="7277" y="7975"/>
                  </a:lnTo>
                  <a:lnTo>
                    <a:pt x="7277" y="7834"/>
                  </a:lnTo>
                  <a:cubicBezTo>
                    <a:pt x="7331" y="7794"/>
                    <a:pt x="7382" y="7758"/>
                    <a:pt x="7432" y="7718"/>
                  </a:cubicBezTo>
                  <a:close/>
                  <a:moveTo>
                    <a:pt x="4412" y="0"/>
                  </a:moveTo>
                  <a:cubicBezTo>
                    <a:pt x="3199" y="0"/>
                    <a:pt x="2217" y="985"/>
                    <a:pt x="2217" y="2198"/>
                  </a:cubicBezTo>
                  <a:lnTo>
                    <a:pt x="2217" y="4219"/>
                  </a:lnTo>
                  <a:cubicBezTo>
                    <a:pt x="1869" y="4274"/>
                    <a:pt x="1591" y="4549"/>
                    <a:pt x="1554" y="4889"/>
                  </a:cubicBezTo>
                  <a:cubicBezTo>
                    <a:pt x="1507" y="5335"/>
                    <a:pt x="1859" y="5726"/>
                    <a:pt x="2311" y="5726"/>
                  </a:cubicBezTo>
                  <a:lnTo>
                    <a:pt x="2467" y="5726"/>
                  </a:lnTo>
                  <a:cubicBezTo>
                    <a:pt x="2550" y="6313"/>
                    <a:pt x="2800" y="6860"/>
                    <a:pt x="3188" y="7309"/>
                  </a:cubicBezTo>
                  <a:lnTo>
                    <a:pt x="3086" y="7309"/>
                  </a:lnTo>
                  <a:cubicBezTo>
                    <a:pt x="2239" y="7309"/>
                    <a:pt x="1554" y="7997"/>
                    <a:pt x="1551" y="8841"/>
                  </a:cubicBezTo>
                  <a:cubicBezTo>
                    <a:pt x="1551" y="9148"/>
                    <a:pt x="1601" y="9453"/>
                    <a:pt x="1696" y="9742"/>
                  </a:cubicBezTo>
                  <a:lnTo>
                    <a:pt x="1102" y="9916"/>
                  </a:lnTo>
                  <a:cubicBezTo>
                    <a:pt x="450" y="10112"/>
                    <a:pt x="4" y="10709"/>
                    <a:pt x="1" y="11390"/>
                  </a:cubicBezTo>
                  <a:lnTo>
                    <a:pt x="1" y="13719"/>
                  </a:lnTo>
                  <a:cubicBezTo>
                    <a:pt x="1" y="13853"/>
                    <a:pt x="103" y="13920"/>
                    <a:pt x="205" y="13920"/>
                  </a:cubicBezTo>
                  <a:cubicBezTo>
                    <a:pt x="308" y="13920"/>
                    <a:pt x="410" y="13853"/>
                    <a:pt x="410" y="13719"/>
                  </a:cubicBezTo>
                  <a:lnTo>
                    <a:pt x="410" y="11390"/>
                  </a:lnTo>
                  <a:cubicBezTo>
                    <a:pt x="410" y="10890"/>
                    <a:pt x="739" y="10452"/>
                    <a:pt x="1217" y="10307"/>
                  </a:cubicBezTo>
                  <a:lnTo>
                    <a:pt x="1851" y="10123"/>
                  </a:lnTo>
                  <a:cubicBezTo>
                    <a:pt x="2304" y="11024"/>
                    <a:pt x="3202" y="11626"/>
                    <a:pt x="4213" y="11698"/>
                  </a:cubicBezTo>
                  <a:lnTo>
                    <a:pt x="4213" y="13719"/>
                  </a:lnTo>
                  <a:cubicBezTo>
                    <a:pt x="4213" y="13853"/>
                    <a:pt x="4314" y="13920"/>
                    <a:pt x="4415" y="13920"/>
                  </a:cubicBezTo>
                  <a:cubicBezTo>
                    <a:pt x="4517" y="13920"/>
                    <a:pt x="4618" y="13853"/>
                    <a:pt x="4618" y="13719"/>
                  </a:cubicBezTo>
                  <a:lnTo>
                    <a:pt x="4618" y="11705"/>
                  </a:lnTo>
                  <a:lnTo>
                    <a:pt x="6426" y="11705"/>
                  </a:lnTo>
                  <a:lnTo>
                    <a:pt x="6426" y="13719"/>
                  </a:lnTo>
                  <a:cubicBezTo>
                    <a:pt x="6426" y="13853"/>
                    <a:pt x="6528" y="13920"/>
                    <a:pt x="6630" y="13920"/>
                  </a:cubicBezTo>
                  <a:cubicBezTo>
                    <a:pt x="6732" y="13920"/>
                    <a:pt x="6835" y="13853"/>
                    <a:pt x="6835" y="13719"/>
                  </a:cubicBezTo>
                  <a:lnTo>
                    <a:pt x="6835" y="11698"/>
                  </a:lnTo>
                  <a:cubicBezTo>
                    <a:pt x="7842" y="11626"/>
                    <a:pt x="8736" y="11028"/>
                    <a:pt x="9193" y="10123"/>
                  </a:cubicBezTo>
                  <a:lnTo>
                    <a:pt x="9826" y="10311"/>
                  </a:lnTo>
                  <a:cubicBezTo>
                    <a:pt x="10304" y="10452"/>
                    <a:pt x="10634" y="10890"/>
                    <a:pt x="10634" y="11390"/>
                  </a:cubicBezTo>
                  <a:lnTo>
                    <a:pt x="10634" y="13719"/>
                  </a:lnTo>
                  <a:cubicBezTo>
                    <a:pt x="10634" y="13853"/>
                    <a:pt x="10736" y="13920"/>
                    <a:pt x="10839" y="13920"/>
                  </a:cubicBezTo>
                  <a:cubicBezTo>
                    <a:pt x="10941" y="13920"/>
                    <a:pt x="11043" y="13853"/>
                    <a:pt x="11043" y="13719"/>
                  </a:cubicBezTo>
                  <a:lnTo>
                    <a:pt x="11043" y="11390"/>
                  </a:lnTo>
                  <a:cubicBezTo>
                    <a:pt x="11040" y="10709"/>
                    <a:pt x="10591" y="10112"/>
                    <a:pt x="9942" y="9920"/>
                  </a:cubicBezTo>
                  <a:lnTo>
                    <a:pt x="9345" y="9742"/>
                  </a:lnTo>
                  <a:cubicBezTo>
                    <a:pt x="9442" y="9453"/>
                    <a:pt x="9490" y="9148"/>
                    <a:pt x="9490" y="8844"/>
                  </a:cubicBezTo>
                  <a:cubicBezTo>
                    <a:pt x="9490" y="7997"/>
                    <a:pt x="8805" y="7312"/>
                    <a:pt x="7958" y="7312"/>
                  </a:cubicBezTo>
                  <a:lnTo>
                    <a:pt x="7856" y="7312"/>
                  </a:lnTo>
                  <a:cubicBezTo>
                    <a:pt x="8244" y="6863"/>
                    <a:pt x="8494" y="6313"/>
                    <a:pt x="8577" y="5726"/>
                  </a:cubicBezTo>
                  <a:lnTo>
                    <a:pt x="8700" y="5726"/>
                  </a:lnTo>
                  <a:cubicBezTo>
                    <a:pt x="9106" y="5726"/>
                    <a:pt x="9450" y="5429"/>
                    <a:pt x="9486" y="5049"/>
                  </a:cubicBezTo>
                  <a:cubicBezTo>
                    <a:pt x="9529" y="4636"/>
                    <a:pt x="9236" y="4270"/>
                    <a:pt x="8827" y="4219"/>
                  </a:cubicBezTo>
                  <a:lnTo>
                    <a:pt x="8827" y="1778"/>
                  </a:lnTo>
                  <a:cubicBezTo>
                    <a:pt x="9250" y="1365"/>
                    <a:pt x="9490" y="797"/>
                    <a:pt x="9490" y="203"/>
                  </a:cubicBezTo>
                  <a:cubicBezTo>
                    <a:pt x="9490" y="91"/>
                    <a:pt x="9399" y="0"/>
                    <a:pt x="92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6" name="Google Shape;8986;p30"/>
            <p:cNvSpPr/>
            <p:nvPr/>
          </p:nvSpPr>
          <p:spPr>
            <a:xfrm>
              <a:off x="7250555" y="1609935"/>
              <a:ext cx="26585" cy="12951"/>
            </a:xfrm>
            <a:custGeom>
              <a:rect b="b" l="l" r="r" t="t"/>
              <a:pathLst>
                <a:path extrusionOk="0" h="494" w="1014">
                  <a:moveTo>
                    <a:pt x="734" y="0"/>
                  </a:moveTo>
                  <a:cubicBezTo>
                    <a:pt x="720" y="0"/>
                    <a:pt x="704" y="2"/>
                    <a:pt x="689" y="5"/>
                  </a:cubicBezTo>
                  <a:lnTo>
                    <a:pt x="247" y="88"/>
                  </a:lnTo>
                  <a:cubicBezTo>
                    <a:pt x="1" y="132"/>
                    <a:pt x="33" y="494"/>
                    <a:pt x="283" y="494"/>
                  </a:cubicBezTo>
                  <a:cubicBezTo>
                    <a:pt x="294" y="490"/>
                    <a:pt x="308" y="490"/>
                    <a:pt x="319" y="490"/>
                  </a:cubicBezTo>
                  <a:lnTo>
                    <a:pt x="765" y="407"/>
                  </a:lnTo>
                  <a:cubicBezTo>
                    <a:pt x="1013" y="359"/>
                    <a:pt x="964" y="0"/>
                    <a:pt x="7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7" name="Google Shape;8987;p30"/>
            <p:cNvSpPr/>
            <p:nvPr/>
          </p:nvSpPr>
          <p:spPr>
            <a:xfrm>
              <a:off x="7320084" y="1609935"/>
              <a:ext cx="26689" cy="12951"/>
            </a:xfrm>
            <a:custGeom>
              <a:rect b="b" l="l" r="r" t="t"/>
              <a:pathLst>
                <a:path extrusionOk="0" h="494" w="1018">
                  <a:moveTo>
                    <a:pt x="281" y="0"/>
                  </a:moveTo>
                  <a:cubicBezTo>
                    <a:pt x="53" y="0"/>
                    <a:pt x="1" y="359"/>
                    <a:pt x="253" y="407"/>
                  </a:cubicBezTo>
                  <a:lnTo>
                    <a:pt x="695" y="490"/>
                  </a:lnTo>
                  <a:cubicBezTo>
                    <a:pt x="706" y="490"/>
                    <a:pt x="720" y="490"/>
                    <a:pt x="735" y="494"/>
                  </a:cubicBezTo>
                  <a:cubicBezTo>
                    <a:pt x="981" y="494"/>
                    <a:pt x="1017" y="132"/>
                    <a:pt x="771" y="88"/>
                  </a:cubicBezTo>
                  <a:lnTo>
                    <a:pt x="326" y="5"/>
                  </a:lnTo>
                  <a:cubicBezTo>
                    <a:pt x="310" y="2"/>
                    <a:pt x="295" y="0"/>
                    <a:pt x="28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88" name="Google Shape;8988;p30"/>
          <p:cNvGrpSpPr/>
          <p:nvPr/>
        </p:nvGrpSpPr>
        <p:grpSpPr>
          <a:xfrm>
            <a:off x="6255941" y="3598300"/>
            <a:ext cx="284958" cy="364974"/>
            <a:chOff x="6255941" y="3797550"/>
            <a:chExt cx="284958" cy="364974"/>
          </a:xfrm>
        </p:grpSpPr>
        <p:sp>
          <p:nvSpPr>
            <p:cNvPr id="8989" name="Google Shape;8989;p30"/>
            <p:cNvSpPr/>
            <p:nvPr/>
          </p:nvSpPr>
          <p:spPr>
            <a:xfrm>
              <a:off x="6261342" y="3999818"/>
              <a:ext cx="274235" cy="157357"/>
            </a:xfrm>
            <a:custGeom>
              <a:rect b="b" l="l" r="r" t="t"/>
              <a:pathLst>
                <a:path extrusionOk="0" h="6002" w="10460">
                  <a:moveTo>
                    <a:pt x="3705" y="0"/>
                  </a:moveTo>
                  <a:cubicBezTo>
                    <a:pt x="3705" y="677"/>
                    <a:pt x="3260" y="1275"/>
                    <a:pt x="2608" y="1463"/>
                  </a:cubicBezTo>
                  <a:lnTo>
                    <a:pt x="938" y="1956"/>
                  </a:lnTo>
                  <a:cubicBezTo>
                    <a:pt x="381" y="2119"/>
                    <a:pt x="0" y="2630"/>
                    <a:pt x="0" y="3213"/>
                  </a:cubicBezTo>
                  <a:lnTo>
                    <a:pt x="0" y="6001"/>
                  </a:lnTo>
                  <a:lnTo>
                    <a:pt x="10460" y="6001"/>
                  </a:lnTo>
                  <a:lnTo>
                    <a:pt x="10460" y="3213"/>
                  </a:lnTo>
                  <a:cubicBezTo>
                    <a:pt x="10460" y="2630"/>
                    <a:pt x="10080" y="2119"/>
                    <a:pt x="9522" y="1956"/>
                  </a:cubicBezTo>
                  <a:lnTo>
                    <a:pt x="7849" y="1463"/>
                  </a:lnTo>
                  <a:cubicBezTo>
                    <a:pt x="7200" y="1275"/>
                    <a:pt x="6755" y="677"/>
                    <a:pt x="6755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0" name="Google Shape;8990;p30"/>
            <p:cNvSpPr/>
            <p:nvPr/>
          </p:nvSpPr>
          <p:spPr>
            <a:xfrm>
              <a:off x="6307013" y="3802977"/>
              <a:ext cx="182815" cy="285640"/>
            </a:xfrm>
            <a:custGeom>
              <a:rect b="b" l="l" r="r" t="t"/>
              <a:pathLst>
                <a:path extrusionOk="0" h="10895" w="6973">
                  <a:moveTo>
                    <a:pt x="3488" y="0"/>
                  </a:moveTo>
                  <a:cubicBezTo>
                    <a:pt x="1561" y="0"/>
                    <a:pt x="0" y="1558"/>
                    <a:pt x="0" y="3484"/>
                  </a:cubicBezTo>
                  <a:lnTo>
                    <a:pt x="0" y="5009"/>
                  </a:lnTo>
                  <a:cubicBezTo>
                    <a:pt x="0" y="8280"/>
                    <a:pt x="3488" y="9370"/>
                    <a:pt x="3488" y="10894"/>
                  </a:cubicBezTo>
                  <a:cubicBezTo>
                    <a:pt x="3488" y="9370"/>
                    <a:pt x="6972" y="8280"/>
                    <a:pt x="6972" y="5009"/>
                  </a:cubicBezTo>
                  <a:lnTo>
                    <a:pt x="6972" y="3484"/>
                  </a:lnTo>
                  <a:cubicBezTo>
                    <a:pt x="6972" y="1558"/>
                    <a:pt x="5411" y="0"/>
                    <a:pt x="3488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1" name="Google Shape;8991;p30"/>
            <p:cNvSpPr/>
            <p:nvPr/>
          </p:nvSpPr>
          <p:spPr>
            <a:xfrm>
              <a:off x="6381261" y="3997143"/>
              <a:ext cx="34397" cy="80068"/>
            </a:xfrm>
            <a:custGeom>
              <a:rect b="b" l="l" r="r" t="t"/>
              <a:pathLst>
                <a:path extrusionOk="0" h="3054" w="1312">
                  <a:moveTo>
                    <a:pt x="1" y="1"/>
                  </a:moveTo>
                  <a:lnTo>
                    <a:pt x="1" y="2181"/>
                  </a:lnTo>
                  <a:lnTo>
                    <a:pt x="656" y="3054"/>
                  </a:lnTo>
                  <a:lnTo>
                    <a:pt x="1312" y="218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2" name="Google Shape;8992;p30"/>
            <p:cNvSpPr/>
            <p:nvPr/>
          </p:nvSpPr>
          <p:spPr>
            <a:xfrm>
              <a:off x="6341279" y="3940094"/>
              <a:ext cx="114256" cy="65439"/>
            </a:xfrm>
            <a:custGeom>
              <a:rect b="b" l="l" r="r" t="t"/>
              <a:pathLst>
                <a:path extrusionOk="0" h="2496" w="4358">
                  <a:moveTo>
                    <a:pt x="1" y="0"/>
                  </a:moveTo>
                  <a:lnTo>
                    <a:pt x="1" y="1152"/>
                  </a:lnTo>
                  <a:cubicBezTo>
                    <a:pt x="1" y="1507"/>
                    <a:pt x="218" y="1829"/>
                    <a:pt x="548" y="1963"/>
                  </a:cubicBezTo>
                  <a:lnTo>
                    <a:pt x="1616" y="2387"/>
                  </a:lnTo>
                  <a:cubicBezTo>
                    <a:pt x="1797" y="2459"/>
                    <a:pt x="1989" y="2495"/>
                    <a:pt x="2181" y="2495"/>
                  </a:cubicBezTo>
                  <a:cubicBezTo>
                    <a:pt x="2373" y="2495"/>
                    <a:pt x="2565" y="2459"/>
                    <a:pt x="2746" y="2387"/>
                  </a:cubicBezTo>
                  <a:lnTo>
                    <a:pt x="3811" y="1963"/>
                  </a:lnTo>
                  <a:cubicBezTo>
                    <a:pt x="4141" y="1829"/>
                    <a:pt x="4358" y="1507"/>
                    <a:pt x="4358" y="1152"/>
                  </a:cubicBezTo>
                  <a:lnTo>
                    <a:pt x="43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3" name="Google Shape;8993;p30"/>
            <p:cNvSpPr/>
            <p:nvPr/>
          </p:nvSpPr>
          <p:spPr>
            <a:xfrm>
              <a:off x="6329901" y="3825760"/>
              <a:ext cx="137144" cy="137144"/>
            </a:xfrm>
            <a:custGeom>
              <a:rect b="b" l="l" r="r" t="t"/>
              <a:pathLst>
                <a:path extrusionOk="0" h="5231" w="5231">
                  <a:moveTo>
                    <a:pt x="2611" y="0"/>
                  </a:moveTo>
                  <a:cubicBezTo>
                    <a:pt x="2595" y="0"/>
                    <a:pt x="2580" y="0"/>
                    <a:pt x="2565" y="1"/>
                  </a:cubicBezTo>
                  <a:cubicBezTo>
                    <a:pt x="1127" y="26"/>
                    <a:pt x="0" y="1265"/>
                    <a:pt x="0" y="2702"/>
                  </a:cubicBezTo>
                  <a:lnTo>
                    <a:pt x="0" y="3890"/>
                  </a:lnTo>
                  <a:cubicBezTo>
                    <a:pt x="0" y="4169"/>
                    <a:pt x="181" y="4419"/>
                    <a:pt x="446" y="4510"/>
                  </a:cubicBezTo>
                  <a:lnTo>
                    <a:pt x="1308" y="4796"/>
                  </a:lnTo>
                  <a:cubicBezTo>
                    <a:pt x="1308" y="5035"/>
                    <a:pt x="1503" y="5230"/>
                    <a:pt x="1742" y="5230"/>
                  </a:cubicBezTo>
                  <a:lnTo>
                    <a:pt x="3488" y="5230"/>
                  </a:lnTo>
                  <a:cubicBezTo>
                    <a:pt x="3727" y="5230"/>
                    <a:pt x="3923" y="5035"/>
                    <a:pt x="3923" y="4796"/>
                  </a:cubicBezTo>
                  <a:lnTo>
                    <a:pt x="4781" y="4510"/>
                  </a:lnTo>
                  <a:cubicBezTo>
                    <a:pt x="5049" y="4419"/>
                    <a:pt x="5230" y="4169"/>
                    <a:pt x="5230" y="3890"/>
                  </a:cubicBezTo>
                  <a:lnTo>
                    <a:pt x="5230" y="2615"/>
                  </a:lnTo>
                  <a:cubicBezTo>
                    <a:pt x="5230" y="1168"/>
                    <a:pt x="4053" y="0"/>
                    <a:pt x="261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4" name="Google Shape;8994;p30"/>
            <p:cNvSpPr/>
            <p:nvPr/>
          </p:nvSpPr>
          <p:spPr>
            <a:xfrm>
              <a:off x="6329901" y="3825760"/>
              <a:ext cx="85757" cy="128492"/>
            </a:xfrm>
            <a:custGeom>
              <a:rect b="b" l="l" r="r" t="t"/>
              <a:pathLst>
                <a:path extrusionOk="0" h="4901" w="3271">
                  <a:moveTo>
                    <a:pt x="2604" y="0"/>
                  </a:moveTo>
                  <a:cubicBezTo>
                    <a:pt x="2591" y="0"/>
                    <a:pt x="2578" y="0"/>
                    <a:pt x="2565" y="1"/>
                  </a:cubicBezTo>
                  <a:cubicBezTo>
                    <a:pt x="1127" y="26"/>
                    <a:pt x="0" y="1261"/>
                    <a:pt x="0" y="2702"/>
                  </a:cubicBezTo>
                  <a:lnTo>
                    <a:pt x="0" y="3887"/>
                  </a:lnTo>
                  <a:cubicBezTo>
                    <a:pt x="0" y="4169"/>
                    <a:pt x="181" y="4419"/>
                    <a:pt x="446" y="4510"/>
                  </a:cubicBezTo>
                  <a:lnTo>
                    <a:pt x="1080" y="4720"/>
                  </a:lnTo>
                  <a:cubicBezTo>
                    <a:pt x="1177" y="4752"/>
                    <a:pt x="1257" y="4814"/>
                    <a:pt x="1311" y="4901"/>
                  </a:cubicBezTo>
                  <a:lnTo>
                    <a:pt x="1311" y="2615"/>
                  </a:lnTo>
                  <a:lnTo>
                    <a:pt x="1308" y="2615"/>
                  </a:lnTo>
                  <a:cubicBezTo>
                    <a:pt x="1308" y="1424"/>
                    <a:pt x="2115" y="384"/>
                    <a:pt x="3271" y="87"/>
                  </a:cubicBezTo>
                  <a:cubicBezTo>
                    <a:pt x="3052" y="29"/>
                    <a:pt x="2830" y="0"/>
                    <a:pt x="260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5" name="Google Shape;8995;p30"/>
            <p:cNvSpPr/>
            <p:nvPr/>
          </p:nvSpPr>
          <p:spPr>
            <a:xfrm>
              <a:off x="6352684" y="3894318"/>
              <a:ext cx="34292" cy="34292"/>
            </a:xfrm>
            <a:custGeom>
              <a:rect b="b" l="l" r="r" t="t"/>
              <a:pathLst>
                <a:path extrusionOk="0" h="1308" w="1308">
                  <a:moveTo>
                    <a:pt x="656" y="0"/>
                  </a:moveTo>
                  <a:cubicBezTo>
                    <a:pt x="294" y="0"/>
                    <a:pt x="1" y="294"/>
                    <a:pt x="1" y="656"/>
                  </a:cubicBezTo>
                  <a:cubicBezTo>
                    <a:pt x="1" y="1015"/>
                    <a:pt x="294" y="1308"/>
                    <a:pt x="656" y="1308"/>
                  </a:cubicBezTo>
                  <a:cubicBezTo>
                    <a:pt x="1018" y="1308"/>
                    <a:pt x="1308" y="1015"/>
                    <a:pt x="1308" y="656"/>
                  </a:cubicBezTo>
                  <a:cubicBezTo>
                    <a:pt x="1308" y="294"/>
                    <a:pt x="1018" y="0"/>
                    <a:pt x="65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6" name="Google Shape;8996;p30"/>
            <p:cNvSpPr/>
            <p:nvPr/>
          </p:nvSpPr>
          <p:spPr>
            <a:xfrm>
              <a:off x="6348411" y="3894214"/>
              <a:ext cx="42944" cy="25850"/>
            </a:xfrm>
            <a:custGeom>
              <a:rect b="b" l="l" r="r" t="t"/>
              <a:pathLst>
                <a:path extrusionOk="0" h="986" w="1638">
                  <a:moveTo>
                    <a:pt x="819" y="1"/>
                  </a:moveTo>
                  <a:cubicBezTo>
                    <a:pt x="312" y="1"/>
                    <a:pt x="1" y="551"/>
                    <a:pt x="254" y="986"/>
                  </a:cubicBezTo>
                  <a:cubicBezTo>
                    <a:pt x="370" y="783"/>
                    <a:pt x="587" y="660"/>
                    <a:pt x="819" y="660"/>
                  </a:cubicBezTo>
                  <a:cubicBezTo>
                    <a:pt x="1051" y="660"/>
                    <a:pt x="1268" y="783"/>
                    <a:pt x="1380" y="986"/>
                  </a:cubicBezTo>
                  <a:cubicBezTo>
                    <a:pt x="1638" y="551"/>
                    <a:pt x="1326" y="1"/>
                    <a:pt x="819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7" name="Google Shape;8997;p30"/>
            <p:cNvSpPr/>
            <p:nvPr/>
          </p:nvSpPr>
          <p:spPr>
            <a:xfrm>
              <a:off x="6409838" y="3894318"/>
              <a:ext cx="34319" cy="34292"/>
            </a:xfrm>
            <a:custGeom>
              <a:rect b="b" l="l" r="r" t="t"/>
              <a:pathLst>
                <a:path extrusionOk="0" h="1308" w="1309">
                  <a:moveTo>
                    <a:pt x="656" y="0"/>
                  </a:moveTo>
                  <a:cubicBezTo>
                    <a:pt x="294" y="0"/>
                    <a:pt x="1" y="294"/>
                    <a:pt x="1" y="656"/>
                  </a:cubicBezTo>
                  <a:cubicBezTo>
                    <a:pt x="1" y="1015"/>
                    <a:pt x="294" y="1308"/>
                    <a:pt x="656" y="1308"/>
                  </a:cubicBezTo>
                  <a:cubicBezTo>
                    <a:pt x="1019" y="1308"/>
                    <a:pt x="1308" y="1015"/>
                    <a:pt x="1308" y="656"/>
                  </a:cubicBezTo>
                  <a:cubicBezTo>
                    <a:pt x="1308" y="294"/>
                    <a:pt x="1019" y="0"/>
                    <a:pt x="65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8" name="Google Shape;8998;p30"/>
            <p:cNvSpPr/>
            <p:nvPr/>
          </p:nvSpPr>
          <p:spPr>
            <a:xfrm>
              <a:off x="6405486" y="3894214"/>
              <a:ext cx="43023" cy="25850"/>
            </a:xfrm>
            <a:custGeom>
              <a:rect b="b" l="l" r="r" t="t"/>
              <a:pathLst>
                <a:path extrusionOk="0" h="986" w="1641">
                  <a:moveTo>
                    <a:pt x="822" y="1"/>
                  </a:moveTo>
                  <a:cubicBezTo>
                    <a:pt x="315" y="1"/>
                    <a:pt x="0" y="551"/>
                    <a:pt x="257" y="986"/>
                  </a:cubicBezTo>
                  <a:cubicBezTo>
                    <a:pt x="373" y="783"/>
                    <a:pt x="591" y="660"/>
                    <a:pt x="822" y="660"/>
                  </a:cubicBezTo>
                  <a:cubicBezTo>
                    <a:pt x="1054" y="660"/>
                    <a:pt x="1268" y="783"/>
                    <a:pt x="1384" y="986"/>
                  </a:cubicBezTo>
                  <a:cubicBezTo>
                    <a:pt x="1641" y="551"/>
                    <a:pt x="1329" y="1"/>
                    <a:pt x="822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9" name="Google Shape;8999;p30"/>
            <p:cNvSpPr/>
            <p:nvPr/>
          </p:nvSpPr>
          <p:spPr>
            <a:xfrm>
              <a:off x="6339759" y="3888996"/>
              <a:ext cx="52645" cy="45015"/>
            </a:xfrm>
            <a:custGeom>
              <a:rect b="b" l="l" r="r" t="t"/>
              <a:pathLst>
                <a:path extrusionOk="0" h="1717" w="2008">
                  <a:moveTo>
                    <a:pt x="1145" y="408"/>
                  </a:moveTo>
                  <a:cubicBezTo>
                    <a:pt x="1376" y="408"/>
                    <a:pt x="1598" y="587"/>
                    <a:pt x="1598" y="859"/>
                  </a:cubicBezTo>
                  <a:cubicBezTo>
                    <a:pt x="1598" y="1105"/>
                    <a:pt x="1399" y="1308"/>
                    <a:pt x="1149" y="1308"/>
                  </a:cubicBezTo>
                  <a:cubicBezTo>
                    <a:pt x="747" y="1308"/>
                    <a:pt x="548" y="823"/>
                    <a:pt x="830" y="540"/>
                  </a:cubicBezTo>
                  <a:cubicBezTo>
                    <a:pt x="922" y="449"/>
                    <a:pt x="1034" y="408"/>
                    <a:pt x="1145" y="408"/>
                  </a:cubicBezTo>
                  <a:close/>
                  <a:moveTo>
                    <a:pt x="1149" y="1"/>
                  </a:moveTo>
                  <a:cubicBezTo>
                    <a:pt x="385" y="1"/>
                    <a:pt x="1" y="924"/>
                    <a:pt x="544" y="1464"/>
                  </a:cubicBezTo>
                  <a:cubicBezTo>
                    <a:pt x="719" y="1639"/>
                    <a:pt x="934" y="1717"/>
                    <a:pt x="1145" y="1717"/>
                  </a:cubicBezTo>
                  <a:cubicBezTo>
                    <a:pt x="1585" y="1717"/>
                    <a:pt x="2007" y="1376"/>
                    <a:pt x="2007" y="859"/>
                  </a:cubicBezTo>
                  <a:cubicBezTo>
                    <a:pt x="2007" y="385"/>
                    <a:pt x="1624" y="1"/>
                    <a:pt x="11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0" name="Google Shape;9000;p30"/>
            <p:cNvSpPr/>
            <p:nvPr/>
          </p:nvSpPr>
          <p:spPr>
            <a:xfrm>
              <a:off x="6396939" y="3888996"/>
              <a:ext cx="52619" cy="45015"/>
            </a:xfrm>
            <a:custGeom>
              <a:rect b="b" l="l" r="r" t="t"/>
              <a:pathLst>
                <a:path extrusionOk="0" h="1717" w="2007">
                  <a:moveTo>
                    <a:pt x="1144" y="408"/>
                  </a:moveTo>
                  <a:cubicBezTo>
                    <a:pt x="1375" y="408"/>
                    <a:pt x="1597" y="587"/>
                    <a:pt x="1597" y="859"/>
                  </a:cubicBezTo>
                  <a:cubicBezTo>
                    <a:pt x="1597" y="1105"/>
                    <a:pt x="1395" y="1308"/>
                    <a:pt x="1148" y="1308"/>
                  </a:cubicBezTo>
                  <a:cubicBezTo>
                    <a:pt x="746" y="1308"/>
                    <a:pt x="547" y="823"/>
                    <a:pt x="830" y="540"/>
                  </a:cubicBezTo>
                  <a:cubicBezTo>
                    <a:pt x="921" y="449"/>
                    <a:pt x="1034" y="408"/>
                    <a:pt x="1144" y="408"/>
                  </a:cubicBezTo>
                  <a:close/>
                  <a:moveTo>
                    <a:pt x="1148" y="1"/>
                  </a:moveTo>
                  <a:cubicBezTo>
                    <a:pt x="384" y="1"/>
                    <a:pt x="0" y="924"/>
                    <a:pt x="540" y="1464"/>
                  </a:cubicBezTo>
                  <a:cubicBezTo>
                    <a:pt x="716" y="1639"/>
                    <a:pt x="932" y="1717"/>
                    <a:pt x="1143" y="1717"/>
                  </a:cubicBezTo>
                  <a:cubicBezTo>
                    <a:pt x="1584" y="1717"/>
                    <a:pt x="2007" y="1376"/>
                    <a:pt x="2007" y="859"/>
                  </a:cubicBezTo>
                  <a:cubicBezTo>
                    <a:pt x="2003" y="385"/>
                    <a:pt x="1623" y="1"/>
                    <a:pt x="114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1" name="Google Shape;9001;p30"/>
            <p:cNvSpPr/>
            <p:nvPr/>
          </p:nvSpPr>
          <p:spPr>
            <a:xfrm>
              <a:off x="6393138" y="3928978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4"/>
                  </a:lnTo>
                  <a:cubicBezTo>
                    <a:pt x="0" y="558"/>
                    <a:pt x="102" y="625"/>
                    <a:pt x="203" y="625"/>
                  </a:cubicBezTo>
                  <a:cubicBezTo>
                    <a:pt x="305" y="625"/>
                    <a:pt x="406" y="558"/>
                    <a:pt x="406" y="424"/>
                  </a:cubicBezTo>
                  <a:lnTo>
                    <a:pt x="406" y="203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2" name="Google Shape;9002;p30"/>
            <p:cNvSpPr/>
            <p:nvPr/>
          </p:nvSpPr>
          <p:spPr>
            <a:xfrm>
              <a:off x="6255941" y="3797550"/>
              <a:ext cx="284958" cy="364974"/>
            </a:xfrm>
            <a:custGeom>
              <a:rect b="b" l="l" r="r" t="t"/>
              <a:pathLst>
                <a:path extrusionOk="0" h="13921" w="10869">
                  <a:moveTo>
                    <a:pt x="7410" y="5864"/>
                  </a:moveTo>
                  <a:lnTo>
                    <a:pt x="7410" y="6589"/>
                  </a:lnTo>
                  <a:cubicBezTo>
                    <a:pt x="7410" y="6860"/>
                    <a:pt x="7243" y="7107"/>
                    <a:pt x="6990" y="7208"/>
                  </a:cubicBezTo>
                  <a:lnTo>
                    <a:pt x="5925" y="7635"/>
                  </a:lnTo>
                  <a:cubicBezTo>
                    <a:pt x="5768" y="7699"/>
                    <a:pt x="5601" y="7731"/>
                    <a:pt x="5434" y="7731"/>
                  </a:cubicBezTo>
                  <a:cubicBezTo>
                    <a:pt x="5268" y="7731"/>
                    <a:pt x="5101" y="7699"/>
                    <a:pt x="4944" y="7635"/>
                  </a:cubicBezTo>
                  <a:lnTo>
                    <a:pt x="3879" y="7208"/>
                  </a:lnTo>
                  <a:cubicBezTo>
                    <a:pt x="3625" y="7107"/>
                    <a:pt x="3459" y="6860"/>
                    <a:pt x="3459" y="6589"/>
                  </a:cubicBezTo>
                  <a:lnTo>
                    <a:pt x="3459" y="5864"/>
                  </a:lnTo>
                  <a:lnTo>
                    <a:pt x="3462" y="5864"/>
                  </a:lnTo>
                  <a:lnTo>
                    <a:pt x="3944" y="6024"/>
                  </a:lnTo>
                  <a:cubicBezTo>
                    <a:pt x="4013" y="6310"/>
                    <a:pt x="4270" y="6513"/>
                    <a:pt x="4563" y="6513"/>
                  </a:cubicBezTo>
                  <a:lnTo>
                    <a:pt x="4578" y="6513"/>
                  </a:lnTo>
                  <a:lnTo>
                    <a:pt x="4578" y="6527"/>
                  </a:lnTo>
                  <a:cubicBezTo>
                    <a:pt x="4578" y="6663"/>
                    <a:pt x="4680" y="6731"/>
                    <a:pt x="4782" y="6731"/>
                  </a:cubicBezTo>
                  <a:cubicBezTo>
                    <a:pt x="4885" y="6731"/>
                    <a:pt x="4987" y="6663"/>
                    <a:pt x="4987" y="6527"/>
                  </a:cubicBezTo>
                  <a:lnTo>
                    <a:pt x="4987" y="6513"/>
                  </a:lnTo>
                  <a:lnTo>
                    <a:pt x="5233" y="6513"/>
                  </a:lnTo>
                  <a:lnTo>
                    <a:pt x="5233" y="6527"/>
                  </a:lnTo>
                  <a:cubicBezTo>
                    <a:pt x="5233" y="6663"/>
                    <a:pt x="5335" y="6731"/>
                    <a:pt x="5436" y="6731"/>
                  </a:cubicBezTo>
                  <a:cubicBezTo>
                    <a:pt x="5538" y="6731"/>
                    <a:pt x="5639" y="6663"/>
                    <a:pt x="5639" y="6527"/>
                  </a:cubicBezTo>
                  <a:lnTo>
                    <a:pt x="5639" y="6513"/>
                  </a:lnTo>
                  <a:lnTo>
                    <a:pt x="5885" y="6513"/>
                  </a:lnTo>
                  <a:lnTo>
                    <a:pt x="5885" y="6527"/>
                  </a:lnTo>
                  <a:cubicBezTo>
                    <a:pt x="5885" y="6663"/>
                    <a:pt x="5987" y="6731"/>
                    <a:pt x="6088" y="6731"/>
                  </a:cubicBezTo>
                  <a:cubicBezTo>
                    <a:pt x="6190" y="6731"/>
                    <a:pt x="6291" y="6663"/>
                    <a:pt x="6291" y="6527"/>
                  </a:cubicBezTo>
                  <a:lnTo>
                    <a:pt x="6291" y="6513"/>
                  </a:lnTo>
                  <a:lnTo>
                    <a:pt x="6305" y="6513"/>
                  </a:lnTo>
                  <a:cubicBezTo>
                    <a:pt x="6599" y="6513"/>
                    <a:pt x="6856" y="6310"/>
                    <a:pt x="6928" y="6024"/>
                  </a:cubicBezTo>
                  <a:lnTo>
                    <a:pt x="7410" y="5864"/>
                  </a:lnTo>
                  <a:close/>
                  <a:moveTo>
                    <a:pt x="5885" y="8077"/>
                  </a:moveTo>
                  <a:lnTo>
                    <a:pt x="5885" y="8501"/>
                  </a:lnTo>
                  <a:lnTo>
                    <a:pt x="4987" y="8501"/>
                  </a:lnTo>
                  <a:lnTo>
                    <a:pt x="4987" y="8077"/>
                  </a:lnTo>
                  <a:cubicBezTo>
                    <a:pt x="5132" y="8117"/>
                    <a:pt x="5284" y="8139"/>
                    <a:pt x="5436" y="8139"/>
                  </a:cubicBezTo>
                  <a:cubicBezTo>
                    <a:pt x="5588" y="8139"/>
                    <a:pt x="5740" y="8117"/>
                    <a:pt x="5885" y="8077"/>
                  </a:cubicBezTo>
                  <a:close/>
                  <a:moveTo>
                    <a:pt x="5885" y="8907"/>
                  </a:moveTo>
                  <a:lnTo>
                    <a:pt x="5885" y="9374"/>
                  </a:lnTo>
                  <a:lnTo>
                    <a:pt x="4987" y="9374"/>
                  </a:lnTo>
                  <a:lnTo>
                    <a:pt x="4987" y="8907"/>
                  </a:lnTo>
                  <a:close/>
                  <a:moveTo>
                    <a:pt x="5436" y="370"/>
                  </a:moveTo>
                  <a:cubicBezTo>
                    <a:pt x="7265" y="370"/>
                    <a:pt x="8743" y="1862"/>
                    <a:pt x="8721" y="3691"/>
                  </a:cubicBezTo>
                  <a:lnTo>
                    <a:pt x="8721" y="5216"/>
                  </a:lnTo>
                  <a:cubicBezTo>
                    <a:pt x="8721" y="6042"/>
                    <a:pt x="8489" y="6792"/>
                    <a:pt x="8015" y="7509"/>
                  </a:cubicBezTo>
                  <a:cubicBezTo>
                    <a:pt x="7595" y="8146"/>
                    <a:pt x="7041" y="8671"/>
                    <a:pt x="6552" y="9138"/>
                  </a:cubicBezTo>
                  <a:cubicBezTo>
                    <a:pt x="6465" y="9222"/>
                    <a:pt x="6378" y="9305"/>
                    <a:pt x="6295" y="9385"/>
                  </a:cubicBezTo>
                  <a:lnTo>
                    <a:pt x="6295" y="7929"/>
                  </a:lnTo>
                  <a:lnTo>
                    <a:pt x="7142" y="7588"/>
                  </a:lnTo>
                  <a:cubicBezTo>
                    <a:pt x="7551" y="7425"/>
                    <a:pt x="7819" y="7027"/>
                    <a:pt x="7819" y="6589"/>
                  </a:cubicBezTo>
                  <a:lnTo>
                    <a:pt x="7819" y="5709"/>
                  </a:lnTo>
                  <a:cubicBezTo>
                    <a:pt x="8091" y="5557"/>
                    <a:pt x="8258" y="5274"/>
                    <a:pt x="8258" y="4963"/>
                  </a:cubicBezTo>
                  <a:lnTo>
                    <a:pt x="8258" y="3691"/>
                  </a:lnTo>
                  <a:cubicBezTo>
                    <a:pt x="8258" y="3003"/>
                    <a:pt x="8004" y="2341"/>
                    <a:pt x="7551" y="1826"/>
                  </a:cubicBezTo>
                  <a:cubicBezTo>
                    <a:pt x="7506" y="1776"/>
                    <a:pt x="7453" y="1755"/>
                    <a:pt x="7402" y="1755"/>
                  </a:cubicBezTo>
                  <a:cubicBezTo>
                    <a:pt x="7247" y="1755"/>
                    <a:pt x="7108" y="1946"/>
                    <a:pt x="7243" y="2098"/>
                  </a:cubicBezTo>
                  <a:cubicBezTo>
                    <a:pt x="7635" y="2536"/>
                    <a:pt x="7848" y="3105"/>
                    <a:pt x="7848" y="3695"/>
                  </a:cubicBezTo>
                  <a:lnTo>
                    <a:pt x="7848" y="4966"/>
                  </a:lnTo>
                  <a:cubicBezTo>
                    <a:pt x="7848" y="5158"/>
                    <a:pt x="7725" y="5332"/>
                    <a:pt x="7540" y="5394"/>
                  </a:cubicBezTo>
                  <a:lnTo>
                    <a:pt x="6678" y="5680"/>
                  </a:lnTo>
                  <a:cubicBezTo>
                    <a:pt x="6595" y="5709"/>
                    <a:pt x="6541" y="5785"/>
                    <a:pt x="6541" y="5872"/>
                  </a:cubicBezTo>
                  <a:cubicBezTo>
                    <a:pt x="6541" y="6002"/>
                    <a:pt x="6436" y="6103"/>
                    <a:pt x="6309" y="6103"/>
                  </a:cubicBezTo>
                  <a:lnTo>
                    <a:pt x="4567" y="6103"/>
                  </a:lnTo>
                  <a:cubicBezTo>
                    <a:pt x="4437" y="6103"/>
                    <a:pt x="4335" y="6002"/>
                    <a:pt x="4335" y="5872"/>
                  </a:cubicBezTo>
                  <a:cubicBezTo>
                    <a:pt x="4332" y="5785"/>
                    <a:pt x="4277" y="5709"/>
                    <a:pt x="4194" y="5680"/>
                  </a:cubicBezTo>
                  <a:lnTo>
                    <a:pt x="3336" y="5394"/>
                  </a:lnTo>
                  <a:cubicBezTo>
                    <a:pt x="3151" y="5332"/>
                    <a:pt x="3024" y="5158"/>
                    <a:pt x="3028" y="4966"/>
                  </a:cubicBezTo>
                  <a:lnTo>
                    <a:pt x="3028" y="3691"/>
                  </a:lnTo>
                  <a:cubicBezTo>
                    <a:pt x="3028" y="2282"/>
                    <a:pt x="4182" y="1275"/>
                    <a:pt x="5441" y="1275"/>
                  </a:cubicBezTo>
                  <a:cubicBezTo>
                    <a:pt x="5842" y="1275"/>
                    <a:pt x="6254" y="1378"/>
                    <a:pt x="6642" y="1602"/>
                  </a:cubicBezTo>
                  <a:cubicBezTo>
                    <a:pt x="6679" y="1623"/>
                    <a:pt x="6716" y="1633"/>
                    <a:pt x="6750" y="1633"/>
                  </a:cubicBezTo>
                  <a:cubicBezTo>
                    <a:pt x="6932" y="1633"/>
                    <a:pt x="7047" y="1363"/>
                    <a:pt x="6849" y="1250"/>
                  </a:cubicBezTo>
                  <a:cubicBezTo>
                    <a:pt x="6394" y="988"/>
                    <a:pt x="5912" y="868"/>
                    <a:pt x="5443" y="868"/>
                  </a:cubicBezTo>
                  <a:cubicBezTo>
                    <a:pt x="3970" y="868"/>
                    <a:pt x="2619" y="2046"/>
                    <a:pt x="2619" y="3691"/>
                  </a:cubicBezTo>
                  <a:lnTo>
                    <a:pt x="2619" y="4963"/>
                  </a:lnTo>
                  <a:cubicBezTo>
                    <a:pt x="2619" y="5274"/>
                    <a:pt x="2785" y="5557"/>
                    <a:pt x="3053" y="5709"/>
                  </a:cubicBezTo>
                  <a:lnTo>
                    <a:pt x="3053" y="6589"/>
                  </a:lnTo>
                  <a:cubicBezTo>
                    <a:pt x="3053" y="7031"/>
                    <a:pt x="3321" y="7425"/>
                    <a:pt x="3730" y="7588"/>
                  </a:cubicBezTo>
                  <a:lnTo>
                    <a:pt x="4578" y="7929"/>
                  </a:lnTo>
                  <a:lnTo>
                    <a:pt x="4578" y="9385"/>
                  </a:lnTo>
                  <a:cubicBezTo>
                    <a:pt x="4495" y="9305"/>
                    <a:pt x="4408" y="9222"/>
                    <a:pt x="4321" y="9138"/>
                  </a:cubicBezTo>
                  <a:cubicBezTo>
                    <a:pt x="3832" y="8671"/>
                    <a:pt x="3281" y="8146"/>
                    <a:pt x="2861" y="7512"/>
                  </a:cubicBezTo>
                  <a:cubicBezTo>
                    <a:pt x="2387" y="6792"/>
                    <a:pt x="2155" y="6042"/>
                    <a:pt x="2155" y="5220"/>
                  </a:cubicBezTo>
                  <a:lnTo>
                    <a:pt x="2155" y="3691"/>
                  </a:lnTo>
                  <a:cubicBezTo>
                    <a:pt x="2133" y="1862"/>
                    <a:pt x="3607" y="370"/>
                    <a:pt x="5436" y="370"/>
                  </a:cubicBezTo>
                  <a:close/>
                  <a:moveTo>
                    <a:pt x="5885" y="9780"/>
                  </a:moveTo>
                  <a:lnTo>
                    <a:pt x="5885" y="9801"/>
                  </a:lnTo>
                  <a:cubicBezTo>
                    <a:pt x="5715" y="9982"/>
                    <a:pt x="5563" y="10182"/>
                    <a:pt x="5436" y="10395"/>
                  </a:cubicBezTo>
                  <a:cubicBezTo>
                    <a:pt x="5309" y="10178"/>
                    <a:pt x="5157" y="9979"/>
                    <a:pt x="4987" y="9801"/>
                  </a:cubicBezTo>
                  <a:lnTo>
                    <a:pt x="4987" y="9780"/>
                  </a:lnTo>
                  <a:close/>
                  <a:moveTo>
                    <a:pt x="5436" y="1"/>
                  </a:moveTo>
                  <a:cubicBezTo>
                    <a:pt x="3397" y="1"/>
                    <a:pt x="1746" y="1652"/>
                    <a:pt x="1746" y="3691"/>
                  </a:cubicBezTo>
                  <a:lnTo>
                    <a:pt x="1746" y="5216"/>
                  </a:lnTo>
                  <a:cubicBezTo>
                    <a:pt x="1746" y="6781"/>
                    <a:pt x="2503" y="7860"/>
                    <a:pt x="3317" y="8718"/>
                  </a:cubicBezTo>
                  <a:cubicBezTo>
                    <a:pt x="3162" y="8874"/>
                    <a:pt x="2970" y="8986"/>
                    <a:pt x="2760" y="9048"/>
                  </a:cubicBezTo>
                  <a:lnTo>
                    <a:pt x="1087" y="9540"/>
                  </a:lnTo>
                  <a:cubicBezTo>
                    <a:pt x="445" y="9732"/>
                    <a:pt x="4" y="10319"/>
                    <a:pt x="0" y="10989"/>
                  </a:cubicBezTo>
                  <a:lnTo>
                    <a:pt x="0" y="13716"/>
                  </a:lnTo>
                  <a:cubicBezTo>
                    <a:pt x="0" y="13852"/>
                    <a:pt x="102" y="13920"/>
                    <a:pt x="205" y="13920"/>
                  </a:cubicBezTo>
                  <a:cubicBezTo>
                    <a:pt x="307" y="13920"/>
                    <a:pt x="409" y="13852"/>
                    <a:pt x="409" y="13716"/>
                  </a:cubicBezTo>
                  <a:lnTo>
                    <a:pt x="409" y="10989"/>
                  </a:lnTo>
                  <a:cubicBezTo>
                    <a:pt x="409" y="10844"/>
                    <a:pt x="438" y="10699"/>
                    <a:pt x="496" y="10562"/>
                  </a:cubicBezTo>
                  <a:lnTo>
                    <a:pt x="1735" y="11648"/>
                  </a:lnTo>
                  <a:cubicBezTo>
                    <a:pt x="1876" y="11775"/>
                    <a:pt x="1959" y="11956"/>
                    <a:pt x="1959" y="12152"/>
                  </a:cubicBezTo>
                  <a:lnTo>
                    <a:pt x="1959" y="13716"/>
                  </a:lnTo>
                  <a:cubicBezTo>
                    <a:pt x="1959" y="13852"/>
                    <a:pt x="2062" y="13920"/>
                    <a:pt x="2164" y="13920"/>
                  </a:cubicBezTo>
                  <a:cubicBezTo>
                    <a:pt x="2266" y="13920"/>
                    <a:pt x="2369" y="13852"/>
                    <a:pt x="2369" y="13716"/>
                  </a:cubicBezTo>
                  <a:lnTo>
                    <a:pt x="2369" y="12152"/>
                  </a:lnTo>
                  <a:cubicBezTo>
                    <a:pt x="2369" y="11840"/>
                    <a:pt x="2235" y="11543"/>
                    <a:pt x="1999" y="11340"/>
                  </a:cubicBezTo>
                  <a:lnTo>
                    <a:pt x="721" y="10221"/>
                  </a:lnTo>
                  <a:cubicBezTo>
                    <a:pt x="851" y="10084"/>
                    <a:pt x="1018" y="9982"/>
                    <a:pt x="1199" y="9932"/>
                  </a:cubicBezTo>
                  <a:lnTo>
                    <a:pt x="2868" y="9439"/>
                  </a:lnTo>
                  <a:cubicBezTo>
                    <a:pt x="3144" y="9359"/>
                    <a:pt x="3394" y="9211"/>
                    <a:pt x="3596" y="9008"/>
                  </a:cubicBezTo>
                  <a:cubicBezTo>
                    <a:pt x="3745" y="9157"/>
                    <a:pt x="3893" y="9294"/>
                    <a:pt x="4035" y="9432"/>
                  </a:cubicBezTo>
                  <a:cubicBezTo>
                    <a:pt x="4676" y="10040"/>
                    <a:pt x="5230" y="10569"/>
                    <a:pt x="5230" y="11101"/>
                  </a:cubicBezTo>
                  <a:cubicBezTo>
                    <a:pt x="5230" y="11237"/>
                    <a:pt x="5331" y="11305"/>
                    <a:pt x="5433" y="11305"/>
                  </a:cubicBezTo>
                  <a:cubicBezTo>
                    <a:pt x="5534" y="11305"/>
                    <a:pt x="5635" y="11237"/>
                    <a:pt x="5635" y="11101"/>
                  </a:cubicBezTo>
                  <a:cubicBezTo>
                    <a:pt x="5635" y="10569"/>
                    <a:pt x="6190" y="10040"/>
                    <a:pt x="6831" y="9432"/>
                  </a:cubicBezTo>
                  <a:cubicBezTo>
                    <a:pt x="6972" y="9294"/>
                    <a:pt x="7120" y="9157"/>
                    <a:pt x="7269" y="9008"/>
                  </a:cubicBezTo>
                  <a:cubicBezTo>
                    <a:pt x="7472" y="9211"/>
                    <a:pt x="7722" y="9359"/>
                    <a:pt x="7997" y="9439"/>
                  </a:cubicBezTo>
                  <a:lnTo>
                    <a:pt x="9666" y="9932"/>
                  </a:lnTo>
                  <a:cubicBezTo>
                    <a:pt x="9847" y="9982"/>
                    <a:pt x="10014" y="10084"/>
                    <a:pt x="10144" y="10221"/>
                  </a:cubicBezTo>
                  <a:lnTo>
                    <a:pt x="8870" y="11344"/>
                  </a:lnTo>
                  <a:cubicBezTo>
                    <a:pt x="8634" y="11547"/>
                    <a:pt x="8500" y="11840"/>
                    <a:pt x="8500" y="12152"/>
                  </a:cubicBezTo>
                  <a:lnTo>
                    <a:pt x="8500" y="13716"/>
                  </a:lnTo>
                  <a:cubicBezTo>
                    <a:pt x="8500" y="13852"/>
                    <a:pt x="8602" y="13920"/>
                    <a:pt x="8705" y="13920"/>
                  </a:cubicBezTo>
                  <a:cubicBezTo>
                    <a:pt x="8807" y="13920"/>
                    <a:pt x="8909" y="13852"/>
                    <a:pt x="8909" y="13716"/>
                  </a:cubicBezTo>
                  <a:lnTo>
                    <a:pt x="8909" y="12152"/>
                  </a:lnTo>
                  <a:cubicBezTo>
                    <a:pt x="8909" y="11960"/>
                    <a:pt x="8993" y="11775"/>
                    <a:pt x="9134" y="11648"/>
                  </a:cubicBezTo>
                  <a:lnTo>
                    <a:pt x="10376" y="10565"/>
                  </a:lnTo>
                  <a:cubicBezTo>
                    <a:pt x="10431" y="10699"/>
                    <a:pt x="10460" y="10844"/>
                    <a:pt x="10463" y="10993"/>
                  </a:cubicBezTo>
                  <a:lnTo>
                    <a:pt x="10463" y="13716"/>
                  </a:lnTo>
                  <a:cubicBezTo>
                    <a:pt x="10463" y="13852"/>
                    <a:pt x="10565" y="13920"/>
                    <a:pt x="10666" y="13920"/>
                  </a:cubicBezTo>
                  <a:cubicBezTo>
                    <a:pt x="10767" y="13920"/>
                    <a:pt x="10869" y="13852"/>
                    <a:pt x="10869" y="13716"/>
                  </a:cubicBezTo>
                  <a:lnTo>
                    <a:pt x="10869" y="10993"/>
                  </a:lnTo>
                  <a:cubicBezTo>
                    <a:pt x="10865" y="10323"/>
                    <a:pt x="10427" y="9732"/>
                    <a:pt x="9786" y="9540"/>
                  </a:cubicBezTo>
                  <a:lnTo>
                    <a:pt x="8116" y="9048"/>
                  </a:lnTo>
                  <a:cubicBezTo>
                    <a:pt x="7903" y="8986"/>
                    <a:pt x="7711" y="8874"/>
                    <a:pt x="7559" y="8718"/>
                  </a:cubicBezTo>
                  <a:cubicBezTo>
                    <a:pt x="8373" y="7860"/>
                    <a:pt x="9127" y="6781"/>
                    <a:pt x="9127" y="5216"/>
                  </a:cubicBezTo>
                  <a:lnTo>
                    <a:pt x="9127" y="3691"/>
                  </a:lnTo>
                  <a:cubicBezTo>
                    <a:pt x="9127" y="1652"/>
                    <a:pt x="7475" y="1"/>
                    <a:pt x="54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3" name="Google Shape;9003;p30"/>
            <p:cNvSpPr/>
            <p:nvPr/>
          </p:nvSpPr>
          <p:spPr>
            <a:xfrm>
              <a:off x="6393138" y="4106156"/>
              <a:ext cx="10671" cy="56368"/>
            </a:xfrm>
            <a:custGeom>
              <a:rect b="b" l="l" r="r" t="t"/>
              <a:pathLst>
                <a:path extrusionOk="0" h="2150" w="407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945"/>
                  </a:lnTo>
                  <a:cubicBezTo>
                    <a:pt x="0" y="2081"/>
                    <a:pt x="102" y="2149"/>
                    <a:pt x="203" y="2149"/>
                  </a:cubicBezTo>
                  <a:cubicBezTo>
                    <a:pt x="305" y="2149"/>
                    <a:pt x="406" y="2081"/>
                    <a:pt x="406" y="1945"/>
                  </a:cubicBezTo>
                  <a:lnTo>
                    <a:pt x="406" y="207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04" name="Google Shape;9004;p30"/>
          <p:cNvGrpSpPr/>
          <p:nvPr/>
        </p:nvGrpSpPr>
        <p:grpSpPr>
          <a:xfrm>
            <a:off x="6698309" y="1314152"/>
            <a:ext cx="300557" cy="364974"/>
            <a:chOff x="6698309" y="1513402"/>
            <a:chExt cx="300557" cy="364974"/>
          </a:xfrm>
        </p:grpSpPr>
        <p:sp>
          <p:nvSpPr>
            <p:cNvPr id="9005" name="Google Shape;9005;p30"/>
            <p:cNvSpPr/>
            <p:nvPr/>
          </p:nvSpPr>
          <p:spPr>
            <a:xfrm>
              <a:off x="6711313" y="1718764"/>
              <a:ext cx="274340" cy="154342"/>
            </a:xfrm>
            <a:custGeom>
              <a:rect b="b" l="l" r="r" t="t"/>
              <a:pathLst>
                <a:path extrusionOk="0" h="5887" w="10464">
                  <a:moveTo>
                    <a:pt x="3709" y="1"/>
                  </a:moveTo>
                  <a:lnTo>
                    <a:pt x="3709" y="1037"/>
                  </a:lnTo>
                  <a:cubicBezTo>
                    <a:pt x="3709" y="1326"/>
                    <a:pt x="3517" y="1580"/>
                    <a:pt x="3239" y="1663"/>
                  </a:cubicBezTo>
                  <a:lnTo>
                    <a:pt x="942" y="2337"/>
                  </a:lnTo>
                  <a:cubicBezTo>
                    <a:pt x="385" y="2503"/>
                    <a:pt x="1" y="3014"/>
                    <a:pt x="1" y="3594"/>
                  </a:cubicBezTo>
                  <a:lnTo>
                    <a:pt x="1" y="5886"/>
                  </a:lnTo>
                  <a:lnTo>
                    <a:pt x="10464" y="5886"/>
                  </a:lnTo>
                  <a:lnTo>
                    <a:pt x="10464" y="3594"/>
                  </a:lnTo>
                  <a:cubicBezTo>
                    <a:pt x="10464" y="3014"/>
                    <a:pt x="10084" y="2503"/>
                    <a:pt x="9526" y="2340"/>
                  </a:cubicBezTo>
                  <a:lnTo>
                    <a:pt x="7230" y="1663"/>
                  </a:lnTo>
                  <a:cubicBezTo>
                    <a:pt x="6951" y="1580"/>
                    <a:pt x="6759" y="1326"/>
                    <a:pt x="6759" y="1037"/>
                  </a:cubicBezTo>
                  <a:lnTo>
                    <a:pt x="675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6" name="Google Shape;9006;p30"/>
            <p:cNvSpPr/>
            <p:nvPr/>
          </p:nvSpPr>
          <p:spPr>
            <a:xfrm>
              <a:off x="6711418" y="1763124"/>
              <a:ext cx="274340" cy="109982"/>
            </a:xfrm>
            <a:custGeom>
              <a:rect b="b" l="l" r="r" t="t"/>
              <a:pathLst>
                <a:path extrusionOk="0" h="4195" w="10464">
                  <a:moveTo>
                    <a:pt x="3140" y="0"/>
                  </a:moveTo>
                  <a:lnTo>
                    <a:pt x="942" y="645"/>
                  </a:lnTo>
                  <a:cubicBezTo>
                    <a:pt x="384" y="811"/>
                    <a:pt x="0" y="1322"/>
                    <a:pt x="0" y="1902"/>
                  </a:cubicBezTo>
                  <a:lnTo>
                    <a:pt x="0" y="4194"/>
                  </a:lnTo>
                  <a:lnTo>
                    <a:pt x="10464" y="4194"/>
                  </a:lnTo>
                  <a:lnTo>
                    <a:pt x="10464" y="1902"/>
                  </a:lnTo>
                  <a:cubicBezTo>
                    <a:pt x="10464" y="1322"/>
                    <a:pt x="10080" y="811"/>
                    <a:pt x="9522" y="648"/>
                  </a:cubicBezTo>
                  <a:lnTo>
                    <a:pt x="7327" y="0"/>
                  </a:lnTo>
                  <a:cubicBezTo>
                    <a:pt x="7055" y="935"/>
                    <a:pt x="6204" y="1576"/>
                    <a:pt x="5234" y="1576"/>
                  </a:cubicBezTo>
                  <a:cubicBezTo>
                    <a:pt x="4260" y="1576"/>
                    <a:pt x="3408" y="935"/>
                    <a:pt x="31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7" name="Google Shape;9007;p30"/>
            <p:cNvSpPr/>
            <p:nvPr/>
          </p:nvSpPr>
          <p:spPr>
            <a:xfrm>
              <a:off x="6808554" y="1724480"/>
              <a:ext cx="79963" cy="28551"/>
            </a:xfrm>
            <a:custGeom>
              <a:rect b="b" l="l" r="r" t="t"/>
              <a:pathLst>
                <a:path extrusionOk="0" h="1089" w="3050">
                  <a:moveTo>
                    <a:pt x="0" y="0"/>
                  </a:moveTo>
                  <a:lnTo>
                    <a:pt x="0" y="703"/>
                  </a:lnTo>
                  <a:cubicBezTo>
                    <a:pt x="475" y="960"/>
                    <a:pt x="999" y="1088"/>
                    <a:pt x="1524" y="1088"/>
                  </a:cubicBezTo>
                  <a:cubicBezTo>
                    <a:pt x="2048" y="1088"/>
                    <a:pt x="2574" y="960"/>
                    <a:pt x="3050" y="703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8" name="Google Shape;9008;p30"/>
            <p:cNvSpPr/>
            <p:nvPr/>
          </p:nvSpPr>
          <p:spPr>
            <a:xfrm>
              <a:off x="6751400" y="1610145"/>
              <a:ext cx="194298" cy="125844"/>
            </a:xfrm>
            <a:custGeom>
              <a:rect b="b" l="l" r="r" t="t"/>
              <a:pathLst>
                <a:path extrusionOk="0" h="4800" w="7411">
                  <a:moveTo>
                    <a:pt x="873" y="1"/>
                  </a:moveTo>
                  <a:lnTo>
                    <a:pt x="873" y="1091"/>
                  </a:lnTo>
                  <a:lnTo>
                    <a:pt x="547" y="1091"/>
                  </a:lnTo>
                  <a:cubicBezTo>
                    <a:pt x="243" y="1091"/>
                    <a:pt x="0" y="1333"/>
                    <a:pt x="0" y="1634"/>
                  </a:cubicBezTo>
                  <a:cubicBezTo>
                    <a:pt x="0" y="1938"/>
                    <a:pt x="243" y="2181"/>
                    <a:pt x="547" y="2181"/>
                  </a:cubicBezTo>
                  <a:lnTo>
                    <a:pt x="884" y="2181"/>
                  </a:lnTo>
                  <a:cubicBezTo>
                    <a:pt x="992" y="3658"/>
                    <a:pt x="2224" y="4799"/>
                    <a:pt x="3705" y="4799"/>
                  </a:cubicBezTo>
                  <a:cubicBezTo>
                    <a:pt x="5186" y="4799"/>
                    <a:pt x="6418" y="3658"/>
                    <a:pt x="6526" y="2181"/>
                  </a:cubicBezTo>
                  <a:lnTo>
                    <a:pt x="6867" y="2181"/>
                  </a:lnTo>
                  <a:cubicBezTo>
                    <a:pt x="7168" y="2181"/>
                    <a:pt x="7410" y="1938"/>
                    <a:pt x="7410" y="1634"/>
                  </a:cubicBezTo>
                  <a:cubicBezTo>
                    <a:pt x="7410" y="1333"/>
                    <a:pt x="7168" y="1091"/>
                    <a:pt x="6867" y="1091"/>
                  </a:cubicBezTo>
                  <a:lnTo>
                    <a:pt x="6537" y="1091"/>
                  </a:lnTo>
                  <a:lnTo>
                    <a:pt x="653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9" name="Google Shape;9009;p30"/>
            <p:cNvSpPr/>
            <p:nvPr/>
          </p:nvSpPr>
          <p:spPr>
            <a:xfrm>
              <a:off x="6750535" y="1610145"/>
              <a:ext cx="149492" cy="125739"/>
            </a:xfrm>
            <a:custGeom>
              <a:rect b="b" l="l" r="r" t="t"/>
              <a:pathLst>
                <a:path extrusionOk="0" h="4796" w="5702">
                  <a:moveTo>
                    <a:pt x="906" y="1"/>
                  </a:moveTo>
                  <a:lnTo>
                    <a:pt x="906" y="1091"/>
                  </a:lnTo>
                  <a:lnTo>
                    <a:pt x="609" y="1091"/>
                  </a:lnTo>
                  <a:cubicBezTo>
                    <a:pt x="323" y="1091"/>
                    <a:pt x="66" y="1297"/>
                    <a:pt x="37" y="1580"/>
                  </a:cubicBezTo>
                  <a:cubicBezTo>
                    <a:pt x="1" y="1902"/>
                    <a:pt x="254" y="2181"/>
                    <a:pt x="580" y="2181"/>
                  </a:cubicBezTo>
                  <a:lnTo>
                    <a:pt x="917" y="2181"/>
                  </a:lnTo>
                  <a:cubicBezTo>
                    <a:pt x="1029" y="3655"/>
                    <a:pt x="2260" y="4796"/>
                    <a:pt x="3738" y="4796"/>
                  </a:cubicBezTo>
                  <a:lnTo>
                    <a:pt x="3738" y="4575"/>
                  </a:lnTo>
                  <a:cubicBezTo>
                    <a:pt x="2684" y="4137"/>
                    <a:pt x="1996" y="3104"/>
                    <a:pt x="1996" y="1963"/>
                  </a:cubicBezTo>
                  <a:cubicBezTo>
                    <a:pt x="1996" y="1362"/>
                    <a:pt x="2485" y="873"/>
                    <a:pt x="3086" y="873"/>
                  </a:cubicBezTo>
                  <a:lnTo>
                    <a:pt x="5049" y="873"/>
                  </a:lnTo>
                  <a:cubicBezTo>
                    <a:pt x="5408" y="873"/>
                    <a:pt x="5701" y="580"/>
                    <a:pt x="5701" y="218"/>
                  </a:cubicBezTo>
                  <a:lnTo>
                    <a:pt x="570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0" name="Google Shape;9010;p30"/>
            <p:cNvSpPr/>
            <p:nvPr/>
          </p:nvSpPr>
          <p:spPr>
            <a:xfrm>
              <a:off x="6716347" y="1521084"/>
              <a:ext cx="264377" cy="94881"/>
            </a:xfrm>
            <a:custGeom>
              <a:rect b="b" l="l" r="r" t="t"/>
              <a:pathLst>
                <a:path extrusionOk="0" h="3619" w="10084">
                  <a:moveTo>
                    <a:pt x="5042" y="0"/>
                  </a:moveTo>
                  <a:cubicBezTo>
                    <a:pt x="4956" y="0"/>
                    <a:pt x="4870" y="26"/>
                    <a:pt x="4796" y="76"/>
                  </a:cubicBezTo>
                  <a:lnTo>
                    <a:pt x="178" y="3220"/>
                  </a:lnTo>
                  <a:cubicBezTo>
                    <a:pt x="1" y="3340"/>
                    <a:pt x="88" y="3618"/>
                    <a:pt x="301" y="3618"/>
                  </a:cubicBezTo>
                  <a:lnTo>
                    <a:pt x="9783" y="3618"/>
                  </a:lnTo>
                  <a:cubicBezTo>
                    <a:pt x="10000" y="3618"/>
                    <a:pt x="10084" y="3340"/>
                    <a:pt x="9906" y="3220"/>
                  </a:cubicBezTo>
                  <a:lnTo>
                    <a:pt x="5288" y="76"/>
                  </a:lnTo>
                  <a:cubicBezTo>
                    <a:pt x="5214" y="26"/>
                    <a:pt x="5128" y="0"/>
                    <a:pt x="504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1" name="Google Shape;9011;p30"/>
            <p:cNvSpPr/>
            <p:nvPr/>
          </p:nvSpPr>
          <p:spPr>
            <a:xfrm>
              <a:off x="6716347" y="1521137"/>
              <a:ext cx="135807" cy="94724"/>
            </a:xfrm>
            <a:custGeom>
              <a:rect b="b" l="l" r="r" t="t"/>
              <a:pathLst>
                <a:path extrusionOk="0" h="3613" w="5180">
                  <a:moveTo>
                    <a:pt x="5038" y="1"/>
                  </a:moveTo>
                  <a:cubicBezTo>
                    <a:pt x="4952" y="1"/>
                    <a:pt x="4868" y="25"/>
                    <a:pt x="4796" y="74"/>
                  </a:cubicBezTo>
                  <a:lnTo>
                    <a:pt x="178" y="3214"/>
                  </a:lnTo>
                  <a:cubicBezTo>
                    <a:pt x="1" y="3334"/>
                    <a:pt x="88" y="3613"/>
                    <a:pt x="301" y="3613"/>
                  </a:cubicBezTo>
                  <a:lnTo>
                    <a:pt x="3181" y="3613"/>
                  </a:lnTo>
                  <a:cubicBezTo>
                    <a:pt x="3083" y="3613"/>
                    <a:pt x="3043" y="3330"/>
                    <a:pt x="3123" y="3207"/>
                  </a:cubicBezTo>
                  <a:lnTo>
                    <a:pt x="5180" y="24"/>
                  </a:lnTo>
                  <a:cubicBezTo>
                    <a:pt x="5133" y="8"/>
                    <a:pt x="5085" y="1"/>
                    <a:pt x="5038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2" name="Google Shape;9012;p30"/>
            <p:cNvSpPr/>
            <p:nvPr/>
          </p:nvSpPr>
          <p:spPr>
            <a:xfrm>
              <a:off x="6762778" y="1615834"/>
              <a:ext cx="22914" cy="25850"/>
            </a:xfrm>
            <a:custGeom>
              <a:rect b="b" l="l" r="r" t="t"/>
              <a:pathLst>
                <a:path extrusionOk="0" h="986" w="874">
                  <a:moveTo>
                    <a:pt x="1" y="1"/>
                  </a:moveTo>
                  <a:lnTo>
                    <a:pt x="1" y="986"/>
                  </a:lnTo>
                  <a:lnTo>
                    <a:pt x="301" y="946"/>
                  </a:lnTo>
                  <a:cubicBezTo>
                    <a:pt x="627" y="906"/>
                    <a:pt x="874" y="627"/>
                    <a:pt x="874" y="298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3" name="Google Shape;9013;p30"/>
            <p:cNvSpPr/>
            <p:nvPr/>
          </p:nvSpPr>
          <p:spPr>
            <a:xfrm>
              <a:off x="6911379" y="1615834"/>
              <a:ext cx="22914" cy="25850"/>
            </a:xfrm>
            <a:custGeom>
              <a:rect b="b" l="l" r="r" t="t"/>
              <a:pathLst>
                <a:path extrusionOk="0" h="986" w="874">
                  <a:moveTo>
                    <a:pt x="1" y="1"/>
                  </a:moveTo>
                  <a:lnTo>
                    <a:pt x="1" y="298"/>
                  </a:lnTo>
                  <a:cubicBezTo>
                    <a:pt x="1" y="627"/>
                    <a:pt x="247" y="906"/>
                    <a:pt x="573" y="946"/>
                  </a:cubicBezTo>
                  <a:lnTo>
                    <a:pt x="874" y="986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4" name="Google Shape;9014;p30"/>
            <p:cNvSpPr/>
            <p:nvPr/>
          </p:nvSpPr>
          <p:spPr>
            <a:xfrm>
              <a:off x="6825648" y="1678704"/>
              <a:ext cx="45776" cy="28603"/>
            </a:xfrm>
            <a:custGeom>
              <a:rect b="b" l="l" r="r" t="t"/>
              <a:pathLst>
                <a:path extrusionOk="0" h="1091" w="1746">
                  <a:moveTo>
                    <a:pt x="0" y="0"/>
                  </a:moveTo>
                  <a:lnTo>
                    <a:pt x="0" y="656"/>
                  </a:lnTo>
                  <a:cubicBezTo>
                    <a:pt x="0" y="895"/>
                    <a:pt x="196" y="1091"/>
                    <a:pt x="439" y="1091"/>
                  </a:cubicBezTo>
                  <a:lnTo>
                    <a:pt x="1308" y="1091"/>
                  </a:lnTo>
                  <a:cubicBezTo>
                    <a:pt x="1550" y="1091"/>
                    <a:pt x="1746" y="895"/>
                    <a:pt x="1746" y="656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5" name="Google Shape;9015;p30"/>
            <p:cNvSpPr/>
            <p:nvPr/>
          </p:nvSpPr>
          <p:spPr>
            <a:xfrm>
              <a:off x="6771718" y="1763124"/>
              <a:ext cx="153661" cy="64207"/>
            </a:xfrm>
            <a:custGeom>
              <a:rect b="b" l="l" r="r" t="t"/>
              <a:pathLst>
                <a:path extrusionOk="0" h="2449" w="5861">
                  <a:moveTo>
                    <a:pt x="840" y="0"/>
                  </a:moveTo>
                  <a:lnTo>
                    <a:pt x="0" y="246"/>
                  </a:lnTo>
                  <a:cubicBezTo>
                    <a:pt x="377" y="1550"/>
                    <a:pt x="1572" y="2448"/>
                    <a:pt x="2930" y="2448"/>
                  </a:cubicBezTo>
                  <a:cubicBezTo>
                    <a:pt x="4288" y="2448"/>
                    <a:pt x="5483" y="1550"/>
                    <a:pt x="5860" y="246"/>
                  </a:cubicBezTo>
                  <a:lnTo>
                    <a:pt x="5027" y="0"/>
                  </a:lnTo>
                  <a:cubicBezTo>
                    <a:pt x="4755" y="935"/>
                    <a:pt x="3904" y="1576"/>
                    <a:pt x="2934" y="1576"/>
                  </a:cubicBezTo>
                  <a:cubicBezTo>
                    <a:pt x="1960" y="1576"/>
                    <a:pt x="1108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6" name="Google Shape;9016;p30"/>
            <p:cNvSpPr/>
            <p:nvPr/>
          </p:nvSpPr>
          <p:spPr>
            <a:xfrm>
              <a:off x="6814243" y="1678704"/>
              <a:ext cx="34319" cy="17199"/>
            </a:xfrm>
            <a:custGeom>
              <a:rect b="b" l="l" r="r" t="t"/>
              <a:pathLst>
                <a:path extrusionOk="0" h="656" w="1309">
                  <a:moveTo>
                    <a:pt x="656" y="0"/>
                  </a:moveTo>
                  <a:cubicBezTo>
                    <a:pt x="294" y="0"/>
                    <a:pt x="1" y="294"/>
                    <a:pt x="1" y="656"/>
                  </a:cubicBezTo>
                  <a:lnTo>
                    <a:pt x="656" y="656"/>
                  </a:lnTo>
                  <a:cubicBezTo>
                    <a:pt x="1015" y="656"/>
                    <a:pt x="1308" y="363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7" name="Google Shape;9017;p30"/>
            <p:cNvSpPr/>
            <p:nvPr/>
          </p:nvSpPr>
          <p:spPr>
            <a:xfrm>
              <a:off x="6848536" y="1678704"/>
              <a:ext cx="34292" cy="17199"/>
            </a:xfrm>
            <a:custGeom>
              <a:rect b="b" l="l" r="r" t="t"/>
              <a:pathLst>
                <a:path extrusionOk="0" h="656" w="1308">
                  <a:moveTo>
                    <a:pt x="0" y="0"/>
                  </a:moveTo>
                  <a:cubicBezTo>
                    <a:pt x="0" y="363"/>
                    <a:pt x="294" y="656"/>
                    <a:pt x="656" y="656"/>
                  </a:cubicBezTo>
                  <a:lnTo>
                    <a:pt x="1308" y="656"/>
                  </a:lnTo>
                  <a:cubicBezTo>
                    <a:pt x="1308" y="294"/>
                    <a:pt x="1014" y="0"/>
                    <a:pt x="6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8" name="Google Shape;9018;p30"/>
            <p:cNvSpPr/>
            <p:nvPr/>
          </p:nvSpPr>
          <p:spPr>
            <a:xfrm>
              <a:off x="6698309" y="1513402"/>
              <a:ext cx="300557" cy="364974"/>
            </a:xfrm>
            <a:custGeom>
              <a:rect b="b" l="l" r="r" t="t"/>
              <a:pathLst>
                <a:path extrusionOk="0" h="13921" w="11464">
                  <a:moveTo>
                    <a:pt x="3130" y="4114"/>
                  </a:moveTo>
                  <a:lnTo>
                    <a:pt x="3130" y="4346"/>
                  </a:lnTo>
                  <a:cubicBezTo>
                    <a:pt x="3130" y="4473"/>
                    <a:pt x="3025" y="4578"/>
                    <a:pt x="2898" y="4578"/>
                  </a:cubicBezTo>
                  <a:lnTo>
                    <a:pt x="2666" y="4578"/>
                  </a:lnTo>
                  <a:lnTo>
                    <a:pt x="2666" y="4114"/>
                  </a:lnTo>
                  <a:close/>
                  <a:moveTo>
                    <a:pt x="8794" y="4114"/>
                  </a:moveTo>
                  <a:lnTo>
                    <a:pt x="8794" y="4578"/>
                  </a:lnTo>
                  <a:lnTo>
                    <a:pt x="8562" y="4578"/>
                  </a:lnTo>
                  <a:cubicBezTo>
                    <a:pt x="8436" y="4578"/>
                    <a:pt x="8331" y="4473"/>
                    <a:pt x="8331" y="4346"/>
                  </a:cubicBezTo>
                  <a:lnTo>
                    <a:pt x="8331" y="4114"/>
                  </a:lnTo>
                  <a:close/>
                  <a:moveTo>
                    <a:pt x="5730" y="453"/>
                  </a:moveTo>
                  <a:lnTo>
                    <a:pt x="10518" y="3709"/>
                  </a:lnTo>
                  <a:lnTo>
                    <a:pt x="4640" y="3709"/>
                  </a:lnTo>
                  <a:lnTo>
                    <a:pt x="4640" y="3705"/>
                  </a:lnTo>
                  <a:cubicBezTo>
                    <a:pt x="4368" y="3705"/>
                    <a:pt x="4368" y="4114"/>
                    <a:pt x="4640" y="4114"/>
                  </a:cubicBezTo>
                  <a:lnTo>
                    <a:pt x="7925" y="4114"/>
                  </a:lnTo>
                  <a:lnTo>
                    <a:pt x="7925" y="4346"/>
                  </a:lnTo>
                  <a:cubicBezTo>
                    <a:pt x="7925" y="4697"/>
                    <a:pt x="8211" y="4983"/>
                    <a:pt x="8562" y="4987"/>
                  </a:cubicBezTo>
                  <a:lnTo>
                    <a:pt x="8892" y="4987"/>
                  </a:lnTo>
                  <a:cubicBezTo>
                    <a:pt x="9091" y="4987"/>
                    <a:pt x="9250" y="5161"/>
                    <a:pt x="9229" y="5364"/>
                  </a:cubicBezTo>
                  <a:cubicBezTo>
                    <a:pt x="9211" y="5534"/>
                    <a:pt x="9048" y="5668"/>
                    <a:pt x="8859" y="5668"/>
                  </a:cubicBezTo>
                  <a:lnTo>
                    <a:pt x="8769" y="5668"/>
                  </a:lnTo>
                  <a:lnTo>
                    <a:pt x="8769" y="5657"/>
                  </a:lnTo>
                  <a:cubicBezTo>
                    <a:pt x="8769" y="5545"/>
                    <a:pt x="8678" y="5451"/>
                    <a:pt x="8566" y="5451"/>
                  </a:cubicBezTo>
                  <a:cubicBezTo>
                    <a:pt x="8454" y="5451"/>
                    <a:pt x="8360" y="5545"/>
                    <a:pt x="8360" y="5657"/>
                  </a:cubicBezTo>
                  <a:cubicBezTo>
                    <a:pt x="8360" y="7026"/>
                    <a:pt x="7302" y="8167"/>
                    <a:pt x="5937" y="8276"/>
                  </a:cubicBezTo>
                  <a:lnTo>
                    <a:pt x="5937" y="8051"/>
                  </a:lnTo>
                  <a:cubicBezTo>
                    <a:pt x="5937" y="7915"/>
                    <a:pt x="5834" y="7847"/>
                    <a:pt x="5732" y="7847"/>
                  </a:cubicBezTo>
                  <a:cubicBezTo>
                    <a:pt x="5630" y="7847"/>
                    <a:pt x="5527" y="7915"/>
                    <a:pt x="5527" y="8051"/>
                  </a:cubicBezTo>
                  <a:lnTo>
                    <a:pt x="5527" y="8276"/>
                  </a:lnTo>
                  <a:cubicBezTo>
                    <a:pt x="4158" y="8167"/>
                    <a:pt x="3104" y="7026"/>
                    <a:pt x="3101" y="5653"/>
                  </a:cubicBezTo>
                  <a:cubicBezTo>
                    <a:pt x="3101" y="5518"/>
                    <a:pt x="2999" y="5450"/>
                    <a:pt x="2898" y="5450"/>
                  </a:cubicBezTo>
                  <a:cubicBezTo>
                    <a:pt x="2797" y="5450"/>
                    <a:pt x="2695" y="5518"/>
                    <a:pt x="2695" y="5653"/>
                  </a:cubicBezTo>
                  <a:lnTo>
                    <a:pt x="2695" y="5668"/>
                  </a:lnTo>
                  <a:lnTo>
                    <a:pt x="2572" y="5668"/>
                  </a:lnTo>
                  <a:cubicBezTo>
                    <a:pt x="2369" y="5668"/>
                    <a:pt x="2210" y="5494"/>
                    <a:pt x="2232" y="5291"/>
                  </a:cubicBezTo>
                  <a:cubicBezTo>
                    <a:pt x="2250" y="5121"/>
                    <a:pt x="2413" y="4987"/>
                    <a:pt x="2605" y="4987"/>
                  </a:cubicBezTo>
                  <a:lnTo>
                    <a:pt x="2898" y="4987"/>
                  </a:lnTo>
                  <a:cubicBezTo>
                    <a:pt x="3253" y="4983"/>
                    <a:pt x="3535" y="4697"/>
                    <a:pt x="3535" y="4346"/>
                  </a:cubicBezTo>
                  <a:lnTo>
                    <a:pt x="3535" y="4114"/>
                  </a:lnTo>
                  <a:lnTo>
                    <a:pt x="3767" y="4114"/>
                  </a:lnTo>
                  <a:cubicBezTo>
                    <a:pt x="4039" y="4114"/>
                    <a:pt x="4039" y="3705"/>
                    <a:pt x="3767" y="3705"/>
                  </a:cubicBezTo>
                  <a:lnTo>
                    <a:pt x="946" y="3705"/>
                  </a:lnTo>
                  <a:lnTo>
                    <a:pt x="5730" y="453"/>
                  </a:lnTo>
                  <a:close/>
                  <a:moveTo>
                    <a:pt x="7052" y="8388"/>
                  </a:moveTo>
                  <a:lnTo>
                    <a:pt x="7052" y="8870"/>
                  </a:lnTo>
                  <a:cubicBezTo>
                    <a:pt x="7052" y="9210"/>
                    <a:pt x="7255" y="9518"/>
                    <a:pt x="7566" y="9655"/>
                  </a:cubicBezTo>
                  <a:cubicBezTo>
                    <a:pt x="7469" y="9898"/>
                    <a:pt x="7324" y="10119"/>
                    <a:pt x="7139" y="10304"/>
                  </a:cubicBezTo>
                  <a:cubicBezTo>
                    <a:pt x="6995" y="10453"/>
                    <a:pt x="7130" y="10655"/>
                    <a:pt x="7288" y="10655"/>
                  </a:cubicBezTo>
                  <a:cubicBezTo>
                    <a:pt x="7336" y="10655"/>
                    <a:pt x="7387" y="10636"/>
                    <a:pt x="7432" y="10590"/>
                  </a:cubicBezTo>
                  <a:cubicBezTo>
                    <a:pt x="7661" y="10358"/>
                    <a:pt x="7838" y="10079"/>
                    <a:pt x="7954" y="9775"/>
                  </a:cubicBezTo>
                  <a:lnTo>
                    <a:pt x="8403" y="9909"/>
                  </a:lnTo>
                  <a:cubicBezTo>
                    <a:pt x="8211" y="10420"/>
                    <a:pt x="7878" y="10865"/>
                    <a:pt x="7443" y="11198"/>
                  </a:cubicBezTo>
                  <a:cubicBezTo>
                    <a:pt x="6936" y="11578"/>
                    <a:pt x="6334" y="11768"/>
                    <a:pt x="5732" y="11768"/>
                  </a:cubicBezTo>
                  <a:cubicBezTo>
                    <a:pt x="5135" y="11768"/>
                    <a:pt x="4537" y="11581"/>
                    <a:pt x="4032" y="11206"/>
                  </a:cubicBezTo>
                  <a:cubicBezTo>
                    <a:pt x="3590" y="10876"/>
                    <a:pt x="3249" y="10427"/>
                    <a:pt x="3057" y="9909"/>
                  </a:cubicBezTo>
                  <a:lnTo>
                    <a:pt x="3506" y="9775"/>
                  </a:lnTo>
                  <a:cubicBezTo>
                    <a:pt x="3666" y="10195"/>
                    <a:pt x="3945" y="10561"/>
                    <a:pt x="4303" y="10833"/>
                  </a:cubicBezTo>
                  <a:cubicBezTo>
                    <a:pt x="4724" y="11145"/>
                    <a:pt x="5225" y="11305"/>
                    <a:pt x="5731" y="11305"/>
                  </a:cubicBezTo>
                  <a:cubicBezTo>
                    <a:pt x="6053" y="11305"/>
                    <a:pt x="6377" y="11240"/>
                    <a:pt x="6683" y="11108"/>
                  </a:cubicBezTo>
                  <a:cubicBezTo>
                    <a:pt x="6901" y="11013"/>
                    <a:pt x="6804" y="10715"/>
                    <a:pt x="6609" y="10715"/>
                  </a:cubicBezTo>
                  <a:cubicBezTo>
                    <a:pt x="6581" y="10715"/>
                    <a:pt x="6551" y="10721"/>
                    <a:pt x="6520" y="10735"/>
                  </a:cubicBezTo>
                  <a:cubicBezTo>
                    <a:pt x="6263" y="10847"/>
                    <a:pt x="5995" y="10900"/>
                    <a:pt x="5732" y="10900"/>
                  </a:cubicBezTo>
                  <a:cubicBezTo>
                    <a:pt x="4948" y="10900"/>
                    <a:pt x="4203" y="10431"/>
                    <a:pt x="3894" y="9655"/>
                  </a:cubicBezTo>
                  <a:cubicBezTo>
                    <a:pt x="4205" y="9518"/>
                    <a:pt x="4405" y="9210"/>
                    <a:pt x="4408" y="8870"/>
                  </a:cubicBezTo>
                  <a:lnTo>
                    <a:pt x="4408" y="8388"/>
                  </a:lnTo>
                  <a:cubicBezTo>
                    <a:pt x="4760" y="8558"/>
                    <a:pt x="5136" y="8656"/>
                    <a:pt x="5527" y="8685"/>
                  </a:cubicBezTo>
                  <a:lnTo>
                    <a:pt x="5527" y="9359"/>
                  </a:lnTo>
                  <a:cubicBezTo>
                    <a:pt x="5527" y="9494"/>
                    <a:pt x="5629" y="9562"/>
                    <a:pt x="5730" y="9562"/>
                  </a:cubicBezTo>
                  <a:cubicBezTo>
                    <a:pt x="5832" y="9562"/>
                    <a:pt x="5933" y="9494"/>
                    <a:pt x="5933" y="9359"/>
                  </a:cubicBezTo>
                  <a:lnTo>
                    <a:pt x="5933" y="8685"/>
                  </a:lnTo>
                  <a:cubicBezTo>
                    <a:pt x="6320" y="8656"/>
                    <a:pt x="6701" y="8558"/>
                    <a:pt x="7052" y="8388"/>
                  </a:cubicBezTo>
                  <a:close/>
                  <a:moveTo>
                    <a:pt x="5732" y="1"/>
                  </a:moveTo>
                  <a:cubicBezTo>
                    <a:pt x="5691" y="1"/>
                    <a:pt x="5650" y="13"/>
                    <a:pt x="5614" y="36"/>
                  </a:cubicBezTo>
                  <a:lnTo>
                    <a:pt x="167" y="3741"/>
                  </a:lnTo>
                  <a:cubicBezTo>
                    <a:pt x="1" y="3854"/>
                    <a:pt x="80" y="4114"/>
                    <a:pt x="279" y="4114"/>
                  </a:cubicBezTo>
                  <a:lnTo>
                    <a:pt x="2257" y="4114"/>
                  </a:lnTo>
                  <a:lnTo>
                    <a:pt x="2257" y="4658"/>
                  </a:lnTo>
                  <a:cubicBezTo>
                    <a:pt x="1938" y="4802"/>
                    <a:pt x="1764" y="5150"/>
                    <a:pt x="1840" y="5491"/>
                  </a:cubicBezTo>
                  <a:cubicBezTo>
                    <a:pt x="1916" y="5835"/>
                    <a:pt x="2221" y="6077"/>
                    <a:pt x="2568" y="6077"/>
                  </a:cubicBezTo>
                  <a:lnTo>
                    <a:pt x="2721" y="6077"/>
                  </a:lnTo>
                  <a:cubicBezTo>
                    <a:pt x="2840" y="6914"/>
                    <a:pt x="3304" y="7667"/>
                    <a:pt x="3999" y="8149"/>
                  </a:cubicBezTo>
                  <a:lnTo>
                    <a:pt x="3999" y="8870"/>
                  </a:lnTo>
                  <a:cubicBezTo>
                    <a:pt x="3999" y="9069"/>
                    <a:pt x="3869" y="9243"/>
                    <a:pt x="3677" y="9301"/>
                  </a:cubicBezTo>
                  <a:lnTo>
                    <a:pt x="1536" y="9931"/>
                  </a:lnTo>
                  <a:cubicBezTo>
                    <a:pt x="801" y="10148"/>
                    <a:pt x="298" y="10822"/>
                    <a:pt x="294" y="11589"/>
                  </a:cubicBezTo>
                  <a:lnTo>
                    <a:pt x="294" y="13719"/>
                  </a:lnTo>
                  <a:cubicBezTo>
                    <a:pt x="294" y="13853"/>
                    <a:pt x="396" y="13920"/>
                    <a:pt x="499" y="13920"/>
                  </a:cubicBezTo>
                  <a:cubicBezTo>
                    <a:pt x="601" y="13920"/>
                    <a:pt x="703" y="13853"/>
                    <a:pt x="703" y="13719"/>
                  </a:cubicBezTo>
                  <a:lnTo>
                    <a:pt x="703" y="11589"/>
                  </a:lnTo>
                  <a:cubicBezTo>
                    <a:pt x="707" y="11003"/>
                    <a:pt x="1091" y="10488"/>
                    <a:pt x="1652" y="10322"/>
                  </a:cubicBezTo>
                  <a:lnTo>
                    <a:pt x="2666" y="10025"/>
                  </a:lnTo>
                  <a:cubicBezTo>
                    <a:pt x="3104" y="11245"/>
                    <a:pt x="4227" y="12089"/>
                    <a:pt x="5524" y="12169"/>
                  </a:cubicBezTo>
                  <a:lnTo>
                    <a:pt x="5524" y="13719"/>
                  </a:lnTo>
                  <a:cubicBezTo>
                    <a:pt x="5524" y="13853"/>
                    <a:pt x="5626" y="13920"/>
                    <a:pt x="5728" y="13920"/>
                  </a:cubicBezTo>
                  <a:cubicBezTo>
                    <a:pt x="5831" y="13920"/>
                    <a:pt x="5933" y="13853"/>
                    <a:pt x="5933" y="13719"/>
                  </a:cubicBezTo>
                  <a:lnTo>
                    <a:pt x="5933" y="12169"/>
                  </a:lnTo>
                  <a:cubicBezTo>
                    <a:pt x="6570" y="12133"/>
                    <a:pt x="7182" y="11908"/>
                    <a:pt x="7690" y="11524"/>
                  </a:cubicBezTo>
                  <a:cubicBezTo>
                    <a:pt x="8197" y="11140"/>
                    <a:pt x="8577" y="10619"/>
                    <a:pt x="8794" y="10025"/>
                  </a:cubicBezTo>
                  <a:lnTo>
                    <a:pt x="9808" y="10322"/>
                  </a:lnTo>
                  <a:cubicBezTo>
                    <a:pt x="10370" y="10488"/>
                    <a:pt x="10757" y="11003"/>
                    <a:pt x="10761" y="11589"/>
                  </a:cubicBezTo>
                  <a:lnTo>
                    <a:pt x="10761" y="13715"/>
                  </a:lnTo>
                  <a:cubicBezTo>
                    <a:pt x="10761" y="13851"/>
                    <a:pt x="10862" y="13919"/>
                    <a:pt x="10964" y="13919"/>
                  </a:cubicBezTo>
                  <a:cubicBezTo>
                    <a:pt x="11065" y="13919"/>
                    <a:pt x="11166" y="13851"/>
                    <a:pt x="11166" y="13715"/>
                  </a:cubicBezTo>
                  <a:lnTo>
                    <a:pt x="11166" y="11589"/>
                  </a:lnTo>
                  <a:cubicBezTo>
                    <a:pt x="11163" y="10822"/>
                    <a:pt x="10659" y="10148"/>
                    <a:pt x="9924" y="9931"/>
                  </a:cubicBezTo>
                  <a:lnTo>
                    <a:pt x="7787" y="9301"/>
                  </a:lnTo>
                  <a:cubicBezTo>
                    <a:pt x="7595" y="9243"/>
                    <a:pt x="7465" y="9069"/>
                    <a:pt x="7461" y="8870"/>
                  </a:cubicBezTo>
                  <a:lnTo>
                    <a:pt x="7461" y="8149"/>
                  </a:lnTo>
                  <a:cubicBezTo>
                    <a:pt x="8160" y="7667"/>
                    <a:pt x="8624" y="6914"/>
                    <a:pt x="8740" y="6074"/>
                  </a:cubicBezTo>
                  <a:lnTo>
                    <a:pt x="8863" y="6074"/>
                  </a:lnTo>
                  <a:cubicBezTo>
                    <a:pt x="9261" y="6074"/>
                    <a:pt x="9602" y="5780"/>
                    <a:pt x="9638" y="5404"/>
                  </a:cubicBezTo>
                  <a:cubicBezTo>
                    <a:pt x="9671" y="5085"/>
                    <a:pt x="9497" y="4781"/>
                    <a:pt x="9207" y="4647"/>
                  </a:cubicBezTo>
                  <a:lnTo>
                    <a:pt x="9207" y="4114"/>
                  </a:lnTo>
                  <a:lnTo>
                    <a:pt x="11181" y="4114"/>
                  </a:lnTo>
                  <a:cubicBezTo>
                    <a:pt x="11384" y="4114"/>
                    <a:pt x="11463" y="3854"/>
                    <a:pt x="11297" y="3741"/>
                  </a:cubicBezTo>
                  <a:lnTo>
                    <a:pt x="11293" y="3741"/>
                  </a:lnTo>
                  <a:lnTo>
                    <a:pt x="5846" y="36"/>
                  </a:lnTo>
                  <a:cubicBezTo>
                    <a:pt x="5812" y="13"/>
                    <a:pt x="5772" y="1"/>
                    <a:pt x="57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9" name="Google Shape;9019;p30"/>
            <p:cNvSpPr/>
            <p:nvPr/>
          </p:nvSpPr>
          <p:spPr>
            <a:xfrm>
              <a:off x="6808921" y="1673382"/>
              <a:ext cx="79229" cy="39274"/>
            </a:xfrm>
            <a:custGeom>
              <a:rect b="b" l="l" r="r" t="t"/>
              <a:pathLst>
                <a:path extrusionOk="0" h="1498" w="3022">
                  <a:moveTo>
                    <a:pt x="1258" y="410"/>
                  </a:moveTo>
                  <a:cubicBezTo>
                    <a:pt x="1182" y="558"/>
                    <a:pt x="1026" y="652"/>
                    <a:pt x="856" y="656"/>
                  </a:cubicBezTo>
                  <a:lnTo>
                    <a:pt x="457" y="656"/>
                  </a:lnTo>
                  <a:cubicBezTo>
                    <a:pt x="533" y="504"/>
                    <a:pt x="689" y="410"/>
                    <a:pt x="859" y="410"/>
                  </a:cubicBezTo>
                  <a:close/>
                  <a:moveTo>
                    <a:pt x="2167" y="410"/>
                  </a:moveTo>
                  <a:cubicBezTo>
                    <a:pt x="2333" y="410"/>
                    <a:pt x="2489" y="504"/>
                    <a:pt x="2565" y="656"/>
                  </a:cubicBezTo>
                  <a:lnTo>
                    <a:pt x="2167" y="656"/>
                  </a:lnTo>
                  <a:cubicBezTo>
                    <a:pt x="1996" y="652"/>
                    <a:pt x="1841" y="558"/>
                    <a:pt x="1765" y="410"/>
                  </a:cubicBezTo>
                  <a:close/>
                  <a:moveTo>
                    <a:pt x="856" y="1"/>
                  </a:moveTo>
                  <a:cubicBezTo>
                    <a:pt x="385" y="1"/>
                    <a:pt x="1" y="384"/>
                    <a:pt x="1" y="859"/>
                  </a:cubicBezTo>
                  <a:lnTo>
                    <a:pt x="1" y="1294"/>
                  </a:lnTo>
                  <a:cubicBezTo>
                    <a:pt x="1" y="1429"/>
                    <a:pt x="102" y="1497"/>
                    <a:pt x="204" y="1497"/>
                  </a:cubicBezTo>
                  <a:cubicBezTo>
                    <a:pt x="305" y="1497"/>
                    <a:pt x="407" y="1429"/>
                    <a:pt x="407" y="1294"/>
                  </a:cubicBezTo>
                  <a:lnTo>
                    <a:pt x="407" y="1062"/>
                  </a:lnTo>
                  <a:lnTo>
                    <a:pt x="856" y="1062"/>
                  </a:lnTo>
                  <a:cubicBezTo>
                    <a:pt x="1028" y="859"/>
                    <a:pt x="1269" y="758"/>
                    <a:pt x="1511" y="758"/>
                  </a:cubicBezTo>
                  <a:cubicBezTo>
                    <a:pt x="1753" y="758"/>
                    <a:pt x="1995" y="859"/>
                    <a:pt x="2167" y="1062"/>
                  </a:cubicBezTo>
                  <a:lnTo>
                    <a:pt x="2616" y="1062"/>
                  </a:lnTo>
                  <a:lnTo>
                    <a:pt x="2616" y="1294"/>
                  </a:lnTo>
                  <a:cubicBezTo>
                    <a:pt x="2616" y="1429"/>
                    <a:pt x="2717" y="1497"/>
                    <a:pt x="2819" y="1497"/>
                  </a:cubicBezTo>
                  <a:cubicBezTo>
                    <a:pt x="2920" y="1497"/>
                    <a:pt x="3021" y="1429"/>
                    <a:pt x="3021" y="1294"/>
                  </a:cubicBezTo>
                  <a:lnTo>
                    <a:pt x="3021" y="859"/>
                  </a:lnTo>
                  <a:cubicBezTo>
                    <a:pt x="3021" y="384"/>
                    <a:pt x="2638" y="1"/>
                    <a:pt x="21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0" name="Google Shape;9020;p30"/>
            <p:cNvSpPr/>
            <p:nvPr/>
          </p:nvSpPr>
          <p:spPr>
            <a:xfrm>
              <a:off x="6803127" y="1639115"/>
              <a:ext cx="23963" cy="10749"/>
            </a:xfrm>
            <a:custGeom>
              <a:rect b="b" l="l" r="r" t="t"/>
              <a:pathLst>
                <a:path extrusionOk="0" h="410" w="914">
                  <a:moveTo>
                    <a:pt x="207" y="0"/>
                  </a:moveTo>
                  <a:cubicBezTo>
                    <a:pt x="95" y="0"/>
                    <a:pt x="1" y="91"/>
                    <a:pt x="5" y="203"/>
                  </a:cubicBezTo>
                  <a:cubicBezTo>
                    <a:pt x="5" y="315"/>
                    <a:pt x="95" y="409"/>
                    <a:pt x="207" y="409"/>
                  </a:cubicBezTo>
                  <a:lnTo>
                    <a:pt x="642" y="409"/>
                  </a:lnTo>
                  <a:cubicBezTo>
                    <a:pt x="914" y="409"/>
                    <a:pt x="914" y="0"/>
                    <a:pt x="6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1" name="Google Shape;9021;p30"/>
            <p:cNvSpPr/>
            <p:nvPr/>
          </p:nvSpPr>
          <p:spPr>
            <a:xfrm>
              <a:off x="6869982" y="1639115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09"/>
                    <a:pt x="272" y="409"/>
                  </a:cubicBezTo>
                  <a:lnTo>
                    <a:pt x="707" y="409"/>
                  </a:lnTo>
                  <a:cubicBezTo>
                    <a:pt x="979" y="409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22" name="Google Shape;9022;p30"/>
          <p:cNvGrpSpPr/>
          <p:nvPr/>
        </p:nvGrpSpPr>
        <p:grpSpPr>
          <a:xfrm>
            <a:off x="5327187" y="1314152"/>
            <a:ext cx="342243" cy="364974"/>
            <a:chOff x="5327187" y="1513402"/>
            <a:chExt cx="342243" cy="364974"/>
          </a:xfrm>
        </p:grpSpPr>
        <p:sp>
          <p:nvSpPr>
            <p:cNvPr id="9023" name="Google Shape;9023;p30"/>
            <p:cNvSpPr/>
            <p:nvPr/>
          </p:nvSpPr>
          <p:spPr>
            <a:xfrm>
              <a:off x="5328707" y="1518698"/>
              <a:ext cx="339123" cy="342899"/>
            </a:xfrm>
            <a:custGeom>
              <a:rect b="b" l="l" r="r" t="t"/>
              <a:pathLst>
                <a:path extrusionOk="0" h="13079" w="12935">
                  <a:moveTo>
                    <a:pt x="5633" y="1"/>
                  </a:moveTo>
                  <a:cubicBezTo>
                    <a:pt x="4651" y="1"/>
                    <a:pt x="2674" y="946"/>
                    <a:pt x="2453" y="2782"/>
                  </a:cubicBezTo>
                  <a:cubicBezTo>
                    <a:pt x="2326" y="3865"/>
                    <a:pt x="1906" y="3992"/>
                    <a:pt x="1674" y="4756"/>
                  </a:cubicBezTo>
                  <a:cubicBezTo>
                    <a:pt x="1424" y="5575"/>
                    <a:pt x="1638" y="6082"/>
                    <a:pt x="1428" y="6821"/>
                  </a:cubicBezTo>
                  <a:cubicBezTo>
                    <a:pt x="1218" y="7563"/>
                    <a:pt x="801" y="7777"/>
                    <a:pt x="819" y="9030"/>
                  </a:cubicBezTo>
                  <a:cubicBezTo>
                    <a:pt x="841" y="10482"/>
                    <a:pt x="1" y="10808"/>
                    <a:pt x="330" y="11771"/>
                  </a:cubicBezTo>
                  <a:cubicBezTo>
                    <a:pt x="573" y="12488"/>
                    <a:pt x="1891" y="13079"/>
                    <a:pt x="1891" y="13079"/>
                  </a:cubicBezTo>
                  <a:lnTo>
                    <a:pt x="11044" y="13079"/>
                  </a:lnTo>
                  <a:cubicBezTo>
                    <a:pt x="11044" y="13079"/>
                    <a:pt x="12362" y="12492"/>
                    <a:pt x="12608" y="11771"/>
                  </a:cubicBezTo>
                  <a:cubicBezTo>
                    <a:pt x="12934" y="10808"/>
                    <a:pt x="12097" y="10482"/>
                    <a:pt x="12116" y="9030"/>
                  </a:cubicBezTo>
                  <a:cubicBezTo>
                    <a:pt x="12134" y="7777"/>
                    <a:pt x="11717" y="7559"/>
                    <a:pt x="11507" y="6821"/>
                  </a:cubicBezTo>
                  <a:cubicBezTo>
                    <a:pt x="11301" y="6085"/>
                    <a:pt x="11511" y="5575"/>
                    <a:pt x="11264" y="4756"/>
                  </a:cubicBezTo>
                  <a:cubicBezTo>
                    <a:pt x="11033" y="3992"/>
                    <a:pt x="10613" y="3865"/>
                    <a:pt x="10482" y="2782"/>
                  </a:cubicBezTo>
                  <a:cubicBezTo>
                    <a:pt x="10265" y="946"/>
                    <a:pt x="8284" y="1"/>
                    <a:pt x="7302" y="1"/>
                  </a:cubicBezTo>
                  <a:cubicBezTo>
                    <a:pt x="7027" y="1"/>
                    <a:pt x="6839" y="73"/>
                    <a:pt x="6708" y="157"/>
                  </a:cubicBezTo>
                  <a:cubicBezTo>
                    <a:pt x="6636" y="205"/>
                    <a:pt x="6552" y="230"/>
                    <a:pt x="6467" y="230"/>
                  </a:cubicBezTo>
                  <a:cubicBezTo>
                    <a:pt x="6383" y="230"/>
                    <a:pt x="6299" y="205"/>
                    <a:pt x="6227" y="157"/>
                  </a:cubicBezTo>
                  <a:cubicBezTo>
                    <a:pt x="6100" y="73"/>
                    <a:pt x="5912" y="1"/>
                    <a:pt x="563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4" name="Google Shape;9024;p30"/>
            <p:cNvSpPr/>
            <p:nvPr/>
          </p:nvSpPr>
          <p:spPr>
            <a:xfrm>
              <a:off x="5328812" y="1518698"/>
              <a:ext cx="169522" cy="342899"/>
            </a:xfrm>
            <a:custGeom>
              <a:rect b="b" l="l" r="r" t="t"/>
              <a:pathLst>
                <a:path extrusionOk="0" h="13079" w="6466">
                  <a:moveTo>
                    <a:pt x="5629" y="1"/>
                  </a:moveTo>
                  <a:cubicBezTo>
                    <a:pt x="4647" y="1"/>
                    <a:pt x="2670" y="946"/>
                    <a:pt x="2452" y="2782"/>
                  </a:cubicBezTo>
                  <a:cubicBezTo>
                    <a:pt x="2322" y="3865"/>
                    <a:pt x="1902" y="3992"/>
                    <a:pt x="1670" y="4756"/>
                  </a:cubicBezTo>
                  <a:cubicBezTo>
                    <a:pt x="1420" y="5575"/>
                    <a:pt x="1634" y="6082"/>
                    <a:pt x="1424" y="6824"/>
                  </a:cubicBezTo>
                  <a:cubicBezTo>
                    <a:pt x="1214" y="7563"/>
                    <a:pt x="797" y="7777"/>
                    <a:pt x="815" y="9030"/>
                  </a:cubicBezTo>
                  <a:cubicBezTo>
                    <a:pt x="837" y="10482"/>
                    <a:pt x="1" y="10808"/>
                    <a:pt x="326" y="11771"/>
                  </a:cubicBezTo>
                  <a:cubicBezTo>
                    <a:pt x="569" y="12492"/>
                    <a:pt x="1887" y="13079"/>
                    <a:pt x="1887" y="13079"/>
                  </a:cubicBezTo>
                  <a:lnTo>
                    <a:pt x="6465" y="13079"/>
                  </a:lnTo>
                  <a:lnTo>
                    <a:pt x="6465" y="229"/>
                  </a:lnTo>
                  <a:cubicBezTo>
                    <a:pt x="6378" y="229"/>
                    <a:pt x="6295" y="204"/>
                    <a:pt x="6223" y="157"/>
                  </a:cubicBezTo>
                  <a:cubicBezTo>
                    <a:pt x="6096" y="73"/>
                    <a:pt x="5908" y="1"/>
                    <a:pt x="56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5" name="Google Shape;9025;p30"/>
            <p:cNvSpPr/>
            <p:nvPr/>
          </p:nvSpPr>
          <p:spPr>
            <a:xfrm>
              <a:off x="5366880" y="1724480"/>
              <a:ext cx="262857" cy="148627"/>
            </a:xfrm>
            <a:custGeom>
              <a:rect b="b" l="l" r="r" t="t"/>
              <a:pathLst>
                <a:path extrusionOk="0" h="5669" w="10026">
                  <a:moveTo>
                    <a:pt x="3706" y="0"/>
                  </a:moveTo>
                  <a:lnTo>
                    <a:pt x="3706" y="1126"/>
                  </a:lnTo>
                  <a:cubicBezTo>
                    <a:pt x="3706" y="1496"/>
                    <a:pt x="3470" y="1825"/>
                    <a:pt x="3123" y="1949"/>
                  </a:cubicBezTo>
                  <a:lnTo>
                    <a:pt x="874" y="2742"/>
                  </a:lnTo>
                  <a:cubicBezTo>
                    <a:pt x="349" y="2926"/>
                    <a:pt x="1" y="3423"/>
                    <a:pt x="1" y="3977"/>
                  </a:cubicBezTo>
                  <a:lnTo>
                    <a:pt x="1" y="5668"/>
                  </a:lnTo>
                  <a:lnTo>
                    <a:pt x="10026" y="5668"/>
                  </a:lnTo>
                  <a:lnTo>
                    <a:pt x="10026" y="3977"/>
                  </a:lnTo>
                  <a:cubicBezTo>
                    <a:pt x="10026" y="3423"/>
                    <a:pt x="9674" y="2926"/>
                    <a:pt x="9153" y="2742"/>
                  </a:cubicBezTo>
                  <a:lnTo>
                    <a:pt x="6904" y="1949"/>
                  </a:lnTo>
                  <a:cubicBezTo>
                    <a:pt x="6553" y="1825"/>
                    <a:pt x="6321" y="1496"/>
                    <a:pt x="6321" y="1126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6" name="Google Shape;9026;p30"/>
            <p:cNvSpPr/>
            <p:nvPr/>
          </p:nvSpPr>
          <p:spPr>
            <a:xfrm>
              <a:off x="5366880" y="1782473"/>
              <a:ext cx="262857" cy="90634"/>
            </a:xfrm>
            <a:custGeom>
              <a:rect b="b" l="l" r="r" t="t"/>
              <a:pathLst>
                <a:path extrusionOk="0" h="3457" w="10026">
                  <a:moveTo>
                    <a:pt x="2373" y="1"/>
                  </a:moveTo>
                  <a:lnTo>
                    <a:pt x="874" y="530"/>
                  </a:lnTo>
                  <a:cubicBezTo>
                    <a:pt x="349" y="714"/>
                    <a:pt x="1" y="1211"/>
                    <a:pt x="1" y="1765"/>
                  </a:cubicBezTo>
                  <a:lnTo>
                    <a:pt x="1" y="3456"/>
                  </a:lnTo>
                  <a:lnTo>
                    <a:pt x="10026" y="3456"/>
                  </a:lnTo>
                  <a:lnTo>
                    <a:pt x="10026" y="1765"/>
                  </a:lnTo>
                  <a:cubicBezTo>
                    <a:pt x="10026" y="1211"/>
                    <a:pt x="9674" y="714"/>
                    <a:pt x="9153" y="530"/>
                  </a:cubicBezTo>
                  <a:lnTo>
                    <a:pt x="7650" y="1"/>
                  </a:lnTo>
                  <a:cubicBezTo>
                    <a:pt x="7060" y="816"/>
                    <a:pt x="6256" y="1721"/>
                    <a:pt x="5318" y="2217"/>
                  </a:cubicBezTo>
                  <a:cubicBezTo>
                    <a:pt x="5222" y="2268"/>
                    <a:pt x="5117" y="2293"/>
                    <a:pt x="5011" y="2293"/>
                  </a:cubicBezTo>
                  <a:cubicBezTo>
                    <a:pt x="4906" y="2293"/>
                    <a:pt x="4801" y="2268"/>
                    <a:pt x="4705" y="2217"/>
                  </a:cubicBezTo>
                  <a:cubicBezTo>
                    <a:pt x="3771" y="1721"/>
                    <a:pt x="2967" y="819"/>
                    <a:pt x="2373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7" name="Google Shape;9027;p30"/>
            <p:cNvSpPr/>
            <p:nvPr/>
          </p:nvSpPr>
          <p:spPr>
            <a:xfrm>
              <a:off x="5464016" y="1724480"/>
              <a:ext cx="68585" cy="28551"/>
            </a:xfrm>
            <a:custGeom>
              <a:rect b="b" l="l" r="r" t="t"/>
              <a:pathLst>
                <a:path extrusionOk="0" h="1089" w="2616">
                  <a:moveTo>
                    <a:pt x="1" y="0"/>
                  </a:moveTo>
                  <a:lnTo>
                    <a:pt x="1" y="811"/>
                  </a:lnTo>
                  <a:cubicBezTo>
                    <a:pt x="416" y="996"/>
                    <a:pt x="861" y="1088"/>
                    <a:pt x="1307" y="1088"/>
                  </a:cubicBezTo>
                  <a:cubicBezTo>
                    <a:pt x="1753" y="1088"/>
                    <a:pt x="2199" y="996"/>
                    <a:pt x="2616" y="811"/>
                  </a:cubicBezTo>
                  <a:lnTo>
                    <a:pt x="261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8" name="Google Shape;9028;p30"/>
            <p:cNvSpPr/>
            <p:nvPr/>
          </p:nvSpPr>
          <p:spPr>
            <a:xfrm>
              <a:off x="5423955" y="1564474"/>
              <a:ext cx="148627" cy="171410"/>
            </a:xfrm>
            <a:custGeom>
              <a:rect b="b" l="l" r="r" t="t"/>
              <a:pathLst>
                <a:path extrusionOk="0" h="6538" w="5669">
                  <a:moveTo>
                    <a:pt x="1" y="0"/>
                  </a:moveTo>
                  <a:lnTo>
                    <a:pt x="1" y="3705"/>
                  </a:lnTo>
                  <a:cubicBezTo>
                    <a:pt x="1" y="5270"/>
                    <a:pt x="1272" y="6538"/>
                    <a:pt x="2836" y="6538"/>
                  </a:cubicBezTo>
                  <a:cubicBezTo>
                    <a:pt x="4401" y="6538"/>
                    <a:pt x="5668" y="5270"/>
                    <a:pt x="5668" y="3705"/>
                  </a:cubicBezTo>
                  <a:lnTo>
                    <a:pt x="5668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9" name="Google Shape;9029;p30"/>
            <p:cNvSpPr/>
            <p:nvPr/>
          </p:nvSpPr>
          <p:spPr>
            <a:xfrm>
              <a:off x="5423693" y="1564474"/>
              <a:ext cx="148889" cy="171436"/>
            </a:xfrm>
            <a:custGeom>
              <a:rect b="b" l="l" r="r" t="t"/>
              <a:pathLst>
                <a:path extrusionOk="0" h="6539" w="5679">
                  <a:moveTo>
                    <a:pt x="11" y="0"/>
                  </a:moveTo>
                  <a:lnTo>
                    <a:pt x="11" y="3705"/>
                  </a:lnTo>
                  <a:cubicBezTo>
                    <a:pt x="1" y="5292"/>
                    <a:pt x="1294" y="6538"/>
                    <a:pt x="2824" y="6538"/>
                  </a:cubicBezTo>
                  <a:cubicBezTo>
                    <a:pt x="2974" y="6538"/>
                    <a:pt x="3127" y="6526"/>
                    <a:pt x="3281" y="6501"/>
                  </a:cubicBezTo>
                  <a:cubicBezTo>
                    <a:pt x="1901" y="6288"/>
                    <a:pt x="883" y="5100"/>
                    <a:pt x="883" y="3705"/>
                  </a:cubicBezTo>
                  <a:lnTo>
                    <a:pt x="883" y="3293"/>
                  </a:lnTo>
                  <a:cubicBezTo>
                    <a:pt x="887" y="2898"/>
                    <a:pt x="1003" y="2514"/>
                    <a:pt x="1217" y="2184"/>
                  </a:cubicBezTo>
                  <a:lnTo>
                    <a:pt x="1220" y="2177"/>
                  </a:lnTo>
                  <a:cubicBezTo>
                    <a:pt x="1532" y="1681"/>
                    <a:pt x="1785" y="1616"/>
                    <a:pt x="2169" y="1518"/>
                  </a:cubicBezTo>
                  <a:cubicBezTo>
                    <a:pt x="2404" y="1467"/>
                    <a:pt x="2633" y="1388"/>
                    <a:pt x="2846" y="1275"/>
                  </a:cubicBezTo>
                  <a:cubicBezTo>
                    <a:pt x="3056" y="1388"/>
                    <a:pt x="3285" y="1467"/>
                    <a:pt x="3520" y="1518"/>
                  </a:cubicBezTo>
                  <a:cubicBezTo>
                    <a:pt x="3904" y="1616"/>
                    <a:pt x="4157" y="1681"/>
                    <a:pt x="4472" y="2181"/>
                  </a:cubicBezTo>
                  <a:cubicBezTo>
                    <a:pt x="4867" y="2818"/>
                    <a:pt x="5331" y="3144"/>
                    <a:pt x="5668" y="3383"/>
                  </a:cubicBezTo>
                  <a:lnTo>
                    <a:pt x="5678" y="3390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0" name="Google Shape;9030;p30"/>
            <p:cNvSpPr/>
            <p:nvPr/>
          </p:nvSpPr>
          <p:spPr>
            <a:xfrm>
              <a:off x="5498308" y="1518698"/>
              <a:ext cx="149938" cy="256014"/>
            </a:xfrm>
            <a:custGeom>
              <a:rect b="b" l="l" r="r" t="t"/>
              <a:pathLst>
                <a:path extrusionOk="0" h="9765" w="5719">
                  <a:moveTo>
                    <a:pt x="833" y="1"/>
                  </a:moveTo>
                  <a:cubicBezTo>
                    <a:pt x="558" y="1"/>
                    <a:pt x="370" y="73"/>
                    <a:pt x="239" y="157"/>
                  </a:cubicBezTo>
                  <a:cubicBezTo>
                    <a:pt x="171" y="204"/>
                    <a:pt x="84" y="229"/>
                    <a:pt x="0" y="229"/>
                  </a:cubicBezTo>
                  <a:lnTo>
                    <a:pt x="0" y="2181"/>
                  </a:lnTo>
                  <a:cubicBezTo>
                    <a:pt x="562" y="2891"/>
                    <a:pt x="1398" y="2326"/>
                    <a:pt x="2181" y="3579"/>
                  </a:cubicBezTo>
                  <a:cubicBezTo>
                    <a:pt x="2843" y="4644"/>
                    <a:pt x="3676" y="4618"/>
                    <a:pt x="3970" y="5459"/>
                  </a:cubicBezTo>
                  <a:cubicBezTo>
                    <a:pt x="4053" y="5698"/>
                    <a:pt x="4010" y="5955"/>
                    <a:pt x="4028" y="6208"/>
                  </a:cubicBezTo>
                  <a:cubicBezTo>
                    <a:pt x="4140" y="7632"/>
                    <a:pt x="5230" y="8284"/>
                    <a:pt x="5719" y="9765"/>
                  </a:cubicBezTo>
                  <a:cubicBezTo>
                    <a:pt x="5668" y="9526"/>
                    <a:pt x="5643" y="9276"/>
                    <a:pt x="5647" y="9030"/>
                  </a:cubicBezTo>
                  <a:cubicBezTo>
                    <a:pt x="5665" y="7777"/>
                    <a:pt x="5248" y="7559"/>
                    <a:pt x="5038" y="6821"/>
                  </a:cubicBezTo>
                  <a:cubicBezTo>
                    <a:pt x="4828" y="6082"/>
                    <a:pt x="5042" y="5575"/>
                    <a:pt x="4795" y="4756"/>
                  </a:cubicBezTo>
                  <a:cubicBezTo>
                    <a:pt x="4564" y="3992"/>
                    <a:pt x="4144" y="3865"/>
                    <a:pt x="4013" y="2782"/>
                  </a:cubicBezTo>
                  <a:cubicBezTo>
                    <a:pt x="3796" y="946"/>
                    <a:pt x="1815" y="1"/>
                    <a:pt x="83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1" name="Google Shape;9031;p30"/>
            <p:cNvSpPr/>
            <p:nvPr/>
          </p:nvSpPr>
          <p:spPr>
            <a:xfrm>
              <a:off x="5348265" y="1518698"/>
              <a:ext cx="150069" cy="256014"/>
            </a:xfrm>
            <a:custGeom>
              <a:rect b="b" l="l" r="r" t="t"/>
              <a:pathLst>
                <a:path extrusionOk="0" h="9765" w="5724">
                  <a:moveTo>
                    <a:pt x="4887" y="1"/>
                  </a:moveTo>
                  <a:cubicBezTo>
                    <a:pt x="3909" y="1"/>
                    <a:pt x="1928" y="946"/>
                    <a:pt x="1710" y="2782"/>
                  </a:cubicBezTo>
                  <a:cubicBezTo>
                    <a:pt x="1580" y="3865"/>
                    <a:pt x="1160" y="3992"/>
                    <a:pt x="928" y="4756"/>
                  </a:cubicBezTo>
                  <a:cubicBezTo>
                    <a:pt x="678" y="5575"/>
                    <a:pt x="892" y="6082"/>
                    <a:pt x="682" y="6821"/>
                  </a:cubicBezTo>
                  <a:cubicBezTo>
                    <a:pt x="472" y="7559"/>
                    <a:pt x="55" y="7777"/>
                    <a:pt x="73" y="9030"/>
                  </a:cubicBezTo>
                  <a:cubicBezTo>
                    <a:pt x="77" y="9276"/>
                    <a:pt x="55" y="9526"/>
                    <a:pt x="1" y="9765"/>
                  </a:cubicBezTo>
                  <a:cubicBezTo>
                    <a:pt x="490" y="8284"/>
                    <a:pt x="1580" y="7632"/>
                    <a:pt x="1692" y="6208"/>
                  </a:cubicBezTo>
                  <a:cubicBezTo>
                    <a:pt x="1714" y="5955"/>
                    <a:pt x="1667" y="5698"/>
                    <a:pt x="1750" y="5459"/>
                  </a:cubicBezTo>
                  <a:cubicBezTo>
                    <a:pt x="2044" y="4618"/>
                    <a:pt x="2880" y="4644"/>
                    <a:pt x="3543" y="3579"/>
                  </a:cubicBezTo>
                  <a:cubicBezTo>
                    <a:pt x="4325" y="2326"/>
                    <a:pt x="5158" y="2891"/>
                    <a:pt x="5723" y="2181"/>
                  </a:cubicBezTo>
                  <a:lnTo>
                    <a:pt x="5723" y="229"/>
                  </a:lnTo>
                  <a:cubicBezTo>
                    <a:pt x="5636" y="229"/>
                    <a:pt x="5553" y="204"/>
                    <a:pt x="5481" y="157"/>
                  </a:cubicBezTo>
                  <a:cubicBezTo>
                    <a:pt x="5354" y="73"/>
                    <a:pt x="5166" y="1"/>
                    <a:pt x="488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2" name="Google Shape;9032;p30"/>
            <p:cNvSpPr/>
            <p:nvPr/>
          </p:nvSpPr>
          <p:spPr>
            <a:xfrm>
              <a:off x="5473480" y="1684734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3" y="1"/>
                  </a:moveTo>
                  <a:cubicBezTo>
                    <a:pt x="134" y="1"/>
                    <a:pt x="0" y="206"/>
                    <a:pt x="151" y="353"/>
                  </a:cubicBezTo>
                  <a:cubicBezTo>
                    <a:pt x="324" y="527"/>
                    <a:pt x="625" y="629"/>
                    <a:pt x="947" y="629"/>
                  </a:cubicBezTo>
                  <a:cubicBezTo>
                    <a:pt x="1270" y="629"/>
                    <a:pt x="1567" y="527"/>
                    <a:pt x="1744" y="353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19"/>
                    <a:pt x="1458" y="64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87" y="223"/>
                    <a:pt x="509" y="136"/>
                    <a:pt x="437" y="64"/>
                  </a:cubicBezTo>
                  <a:cubicBezTo>
                    <a:pt x="391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3" name="Google Shape;9033;p30"/>
            <p:cNvSpPr/>
            <p:nvPr/>
          </p:nvSpPr>
          <p:spPr>
            <a:xfrm>
              <a:off x="5458615" y="1644805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0"/>
                  </a:moveTo>
                  <a:cubicBezTo>
                    <a:pt x="95" y="0"/>
                    <a:pt x="0" y="91"/>
                    <a:pt x="0" y="203"/>
                  </a:cubicBezTo>
                  <a:lnTo>
                    <a:pt x="0" y="421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1"/>
                  </a:cubicBezTo>
                  <a:lnTo>
                    <a:pt x="410" y="203"/>
                  </a:lnTo>
                  <a:cubicBezTo>
                    <a:pt x="410" y="91"/>
                    <a:pt x="316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4" name="Google Shape;9034;p30"/>
            <p:cNvSpPr/>
            <p:nvPr/>
          </p:nvSpPr>
          <p:spPr>
            <a:xfrm>
              <a:off x="5527252" y="164480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1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5" name="Google Shape;9035;p30"/>
            <p:cNvSpPr/>
            <p:nvPr/>
          </p:nvSpPr>
          <p:spPr>
            <a:xfrm>
              <a:off x="5451117" y="1627711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0" y="1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78" y="406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6" name="Google Shape;9036;p30"/>
            <p:cNvSpPr/>
            <p:nvPr/>
          </p:nvSpPr>
          <p:spPr>
            <a:xfrm>
              <a:off x="5519754" y="1627711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7" name="Google Shape;9037;p30"/>
            <p:cNvSpPr/>
            <p:nvPr/>
          </p:nvSpPr>
          <p:spPr>
            <a:xfrm>
              <a:off x="5327187" y="1513402"/>
              <a:ext cx="342243" cy="364974"/>
            </a:xfrm>
            <a:custGeom>
              <a:rect b="b" l="l" r="r" t="t"/>
              <a:pathLst>
                <a:path extrusionOk="0" h="13921" w="13054">
                  <a:moveTo>
                    <a:pt x="7368" y="406"/>
                  </a:moveTo>
                  <a:cubicBezTo>
                    <a:pt x="7943" y="406"/>
                    <a:pt x="8664" y="739"/>
                    <a:pt x="9120" y="1068"/>
                  </a:cubicBezTo>
                  <a:cubicBezTo>
                    <a:pt x="9617" y="1427"/>
                    <a:pt x="10229" y="2050"/>
                    <a:pt x="10345" y="3006"/>
                  </a:cubicBezTo>
                  <a:cubicBezTo>
                    <a:pt x="10428" y="3701"/>
                    <a:pt x="10627" y="4035"/>
                    <a:pt x="10819" y="4353"/>
                  </a:cubicBezTo>
                  <a:cubicBezTo>
                    <a:pt x="10935" y="4549"/>
                    <a:pt x="11047" y="4737"/>
                    <a:pt x="11134" y="5016"/>
                  </a:cubicBezTo>
                  <a:cubicBezTo>
                    <a:pt x="11257" y="5414"/>
                    <a:pt x="11261" y="5730"/>
                    <a:pt x="11265" y="6063"/>
                  </a:cubicBezTo>
                  <a:cubicBezTo>
                    <a:pt x="11268" y="6374"/>
                    <a:pt x="11272" y="6697"/>
                    <a:pt x="11380" y="7077"/>
                  </a:cubicBezTo>
                  <a:cubicBezTo>
                    <a:pt x="11446" y="7301"/>
                    <a:pt x="11536" y="7519"/>
                    <a:pt x="11645" y="7725"/>
                  </a:cubicBezTo>
                  <a:cubicBezTo>
                    <a:pt x="11826" y="8087"/>
                    <a:pt x="11992" y="8435"/>
                    <a:pt x="11982" y="9228"/>
                  </a:cubicBezTo>
                  <a:cubicBezTo>
                    <a:pt x="11971" y="9974"/>
                    <a:pt x="12174" y="10449"/>
                    <a:pt x="12344" y="10829"/>
                  </a:cubicBezTo>
                  <a:cubicBezTo>
                    <a:pt x="12503" y="11224"/>
                    <a:pt x="12615" y="11484"/>
                    <a:pt x="12474" y="11908"/>
                  </a:cubicBezTo>
                  <a:cubicBezTo>
                    <a:pt x="12344" y="12285"/>
                    <a:pt x="11996" y="12564"/>
                    <a:pt x="11743" y="12723"/>
                  </a:cubicBezTo>
                  <a:lnTo>
                    <a:pt x="11743" y="12028"/>
                  </a:lnTo>
                  <a:cubicBezTo>
                    <a:pt x="11743" y="11387"/>
                    <a:pt x="11341" y="10814"/>
                    <a:pt x="10736" y="10601"/>
                  </a:cubicBezTo>
                  <a:lnTo>
                    <a:pt x="8483" y="9808"/>
                  </a:lnTo>
                  <a:cubicBezTo>
                    <a:pt x="8219" y="9713"/>
                    <a:pt x="8038" y="9460"/>
                    <a:pt x="8038" y="9177"/>
                  </a:cubicBezTo>
                  <a:lnTo>
                    <a:pt x="8038" y="8286"/>
                  </a:lnTo>
                  <a:cubicBezTo>
                    <a:pt x="8983" y="7743"/>
                    <a:pt x="9562" y="6740"/>
                    <a:pt x="9566" y="5650"/>
                  </a:cubicBezTo>
                  <a:lnTo>
                    <a:pt x="9566" y="4926"/>
                  </a:lnTo>
                  <a:lnTo>
                    <a:pt x="9609" y="4958"/>
                  </a:lnTo>
                  <a:cubicBezTo>
                    <a:pt x="10048" y="5266"/>
                    <a:pt x="10337" y="5472"/>
                    <a:pt x="10392" y="6171"/>
                  </a:cubicBezTo>
                  <a:cubicBezTo>
                    <a:pt x="10403" y="6280"/>
                    <a:pt x="10489" y="6360"/>
                    <a:pt x="10594" y="6360"/>
                  </a:cubicBezTo>
                  <a:lnTo>
                    <a:pt x="10613" y="6360"/>
                  </a:lnTo>
                  <a:cubicBezTo>
                    <a:pt x="10725" y="6352"/>
                    <a:pt x="10808" y="6255"/>
                    <a:pt x="10801" y="6142"/>
                  </a:cubicBezTo>
                  <a:cubicBezTo>
                    <a:pt x="10729" y="5248"/>
                    <a:pt x="10301" y="4947"/>
                    <a:pt x="9845" y="4625"/>
                  </a:cubicBezTo>
                  <a:cubicBezTo>
                    <a:pt x="9522" y="4400"/>
                    <a:pt x="9186" y="4161"/>
                    <a:pt x="8881" y="3669"/>
                  </a:cubicBezTo>
                  <a:cubicBezTo>
                    <a:pt x="8385" y="2876"/>
                    <a:pt x="7846" y="2742"/>
                    <a:pt x="7415" y="2633"/>
                  </a:cubicBezTo>
                  <a:cubicBezTo>
                    <a:pt x="7205" y="2579"/>
                    <a:pt x="7023" y="2535"/>
                    <a:pt x="6871" y="2423"/>
                  </a:cubicBezTo>
                  <a:cubicBezTo>
                    <a:pt x="6784" y="2365"/>
                    <a:pt x="6734" y="2264"/>
                    <a:pt x="6734" y="2159"/>
                  </a:cubicBezTo>
                  <a:lnTo>
                    <a:pt x="6734" y="1738"/>
                  </a:lnTo>
                  <a:cubicBezTo>
                    <a:pt x="6737" y="1626"/>
                    <a:pt x="6647" y="1532"/>
                    <a:pt x="6538" y="1525"/>
                  </a:cubicBezTo>
                  <a:cubicBezTo>
                    <a:pt x="6536" y="1525"/>
                    <a:pt x="6534" y="1525"/>
                    <a:pt x="6532" y="1525"/>
                  </a:cubicBezTo>
                  <a:cubicBezTo>
                    <a:pt x="6419" y="1525"/>
                    <a:pt x="6325" y="1617"/>
                    <a:pt x="6328" y="1731"/>
                  </a:cubicBezTo>
                  <a:lnTo>
                    <a:pt x="6328" y="2162"/>
                  </a:lnTo>
                  <a:cubicBezTo>
                    <a:pt x="6328" y="2267"/>
                    <a:pt x="6277" y="2369"/>
                    <a:pt x="6190" y="2430"/>
                  </a:cubicBezTo>
                  <a:cubicBezTo>
                    <a:pt x="6035" y="2539"/>
                    <a:pt x="5857" y="2582"/>
                    <a:pt x="5647" y="2637"/>
                  </a:cubicBezTo>
                  <a:cubicBezTo>
                    <a:pt x="5213" y="2745"/>
                    <a:pt x="4673" y="2879"/>
                    <a:pt x="4180" y="3672"/>
                  </a:cubicBezTo>
                  <a:cubicBezTo>
                    <a:pt x="3876" y="4165"/>
                    <a:pt x="3539" y="4397"/>
                    <a:pt x="3217" y="4629"/>
                  </a:cubicBezTo>
                  <a:cubicBezTo>
                    <a:pt x="2764" y="4951"/>
                    <a:pt x="2330" y="5251"/>
                    <a:pt x="2261" y="6146"/>
                  </a:cubicBezTo>
                  <a:cubicBezTo>
                    <a:pt x="2249" y="6290"/>
                    <a:pt x="2359" y="6367"/>
                    <a:pt x="2467" y="6367"/>
                  </a:cubicBezTo>
                  <a:cubicBezTo>
                    <a:pt x="2563" y="6367"/>
                    <a:pt x="2658" y="6306"/>
                    <a:pt x="2667" y="6179"/>
                  </a:cubicBezTo>
                  <a:cubicBezTo>
                    <a:pt x="2725" y="5476"/>
                    <a:pt x="3014" y="5273"/>
                    <a:pt x="3452" y="4962"/>
                  </a:cubicBezTo>
                  <a:cubicBezTo>
                    <a:pt x="3775" y="4737"/>
                    <a:pt x="4177" y="4451"/>
                    <a:pt x="4528" y="3890"/>
                  </a:cubicBezTo>
                  <a:cubicBezTo>
                    <a:pt x="4934" y="3238"/>
                    <a:pt x="5329" y="3136"/>
                    <a:pt x="5749" y="3031"/>
                  </a:cubicBezTo>
                  <a:cubicBezTo>
                    <a:pt x="6017" y="2963"/>
                    <a:pt x="6288" y="2894"/>
                    <a:pt x="6535" y="2676"/>
                  </a:cubicBezTo>
                  <a:cubicBezTo>
                    <a:pt x="6781" y="2894"/>
                    <a:pt x="7052" y="2963"/>
                    <a:pt x="7320" y="3031"/>
                  </a:cubicBezTo>
                  <a:cubicBezTo>
                    <a:pt x="7737" y="3136"/>
                    <a:pt x="8135" y="3234"/>
                    <a:pt x="8541" y="3890"/>
                  </a:cubicBezTo>
                  <a:cubicBezTo>
                    <a:pt x="8708" y="4161"/>
                    <a:pt x="8914" y="4408"/>
                    <a:pt x="9157" y="4618"/>
                  </a:cubicBezTo>
                  <a:lnTo>
                    <a:pt x="9157" y="5621"/>
                  </a:lnTo>
                  <a:cubicBezTo>
                    <a:pt x="9157" y="7070"/>
                    <a:pt x="8001" y="8268"/>
                    <a:pt x="6553" y="8283"/>
                  </a:cubicBezTo>
                  <a:cubicBezTo>
                    <a:pt x="6546" y="8283"/>
                    <a:pt x="6539" y="8283"/>
                    <a:pt x="6533" y="8283"/>
                  </a:cubicBezTo>
                  <a:cubicBezTo>
                    <a:pt x="5079" y="8283"/>
                    <a:pt x="3898" y="7106"/>
                    <a:pt x="3898" y="5653"/>
                  </a:cubicBezTo>
                  <a:lnTo>
                    <a:pt x="3898" y="5581"/>
                  </a:lnTo>
                  <a:cubicBezTo>
                    <a:pt x="3898" y="5465"/>
                    <a:pt x="3811" y="5375"/>
                    <a:pt x="3699" y="5367"/>
                  </a:cubicBezTo>
                  <a:cubicBezTo>
                    <a:pt x="3697" y="5367"/>
                    <a:pt x="3694" y="5367"/>
                    <a:pt x="3692" y="5367"/>
                  </a:cubicBezTo>
                  <a:cubicBezTo>
                    <a:pt x="3579" y="5367"/>
                    <a:pt x="3489" y="5457"/>
                    <a:pt x="3489" y="5570"/>
                  </a:cubicBezTo>
                  <a:lnTo>
                    <a:pt x="3489" y="5653"/>
                  </a:lnTo>
                  <a:cubicBezTo>
                    <a:pt x="3489" y="6740"/>
                    <a:pt x="4072" y="7743"/>
                    <a:pt x="5013" y="8286"/>
                  </a:cubicBezTo>
                  <a:lnTo>
                    <a:pt x="5013" y="9177"/>
                  </a:lnTo>
                  <a:cubicBezTo>
                    <a:pt x="5013" y="9460"/>
                    <a:pt x="4836" y="9713"/>
                    <a:pt x="4568" y="9808"/>
                  </a:cubicBezTo>
                  <a:lnTo>
                    <a:pt x="2319" y="10601"/>
                  </a:lnTo>
                  <a:cubicBezTo>
                    <a:pt x="1714" y="10814"/>
                    <a:pt x="1308" y="11387"/>
                    <a:pt x="1308" y="12028"/>
                  </a:cubicBezTo>
                  <a:lnTo>
                    <a:pt x="1308" y="12723"/>
                  </a:lnTo>
                  <a:cubicBezTo>
                    <a:pt x="1059" y="12564"/>
                    <a:pt x="711" y="12288"/>
                    <a:pt x="580" y="11908"/>
                  </a:cubicBezTo>
                  <a:cubicBezTo>
                    <a:pt x="436" y="11484"/>
                    <a:pt x="551" y="11224"/>
                    <a:pt x="722" y="10829"/>
                  </a:cubicBezTo>
                  <a:cubicBezTo>
                    <a:pt x="888" y="10445"/>
                    <a:pt x="1091" y="9974"/>
                    <a:pt x="1084" y="9228"/>
                  </a:cubicBezTo>
                  <a:cubicBezTo>
                    <a:pt x="1073" y="8435"/>
                    <a:pt x="1240" y="8091"/>
                    <a:pt x="1421" y="7725"/>
                  </a:cubicBezTo>
                  <a:cubicBezTo>
                    <a:pt x="1529" y="7519"/>
                    <a:pt x="1616" y="7301"/>
                    <a:pt x="1685" y="7077"/>
                  </a:cubicBezTo>
                  <a:cubicBezTo>
                    <a:pt x="1794" y="6697"/>
                    <a:pt x="1797" y="6374"/>
                    <a:pt x="1801" y="6063"/>
                  </a:cubicBezTo>
                  <a:cubicBezTo>
                    <a:pt x="1805" y="5730"/>
                    <a:pt x="1808" y="5414"/>
                    <a:pt x="1928" y="5016"/>
                  </a:cubicBezTo>
                  <a:cubicBezTo>
                    <a:pt x="2015" y="4737"/>
                    <a:pt x="2123" y="4549"/>
                    <a:pt x="2246" y="4353"/>
                  </a:cubicBezTo>
                  <a:cubicBezTo>
                    <a:pt x="2438" y="4031"/>
                    <a:pt x="2638" y="3701"/>
                    <a:pt x="2717" y="3006"/>
                  </a:cubicBezTo>
                  <a:cubicBezTo>
                    <a:pt x="2833" y="2050"/>
                    <a:pt x="3442" y="1427"/>
                    <a:pt x="3938" y="1068"/>
                  </a:cubicBezTo>
                  <a:cubicBezTo>
                    <a:pt x="4572" y="612"/>
                    <a:pt x="5278" y="406"/>
                    <a:pt x="5694" y="406"/>
                  </a:cubicBezTo>
                  <a:cubicBezTo>
                    <a:pt x="5894" y="406"/>
                    <a:pt x="6056" y="445"/>
                    <a:pt x="6176" y="525"/>
                  </a:cubicBezTo>
                  <a:cubicBezTo>
                    <a:pt x="6283" y="598"/>
                    <a:pt x="6406" y="634"/>
                    <a:pt x="6530" y="634"/>
                  </a:cubicBezTo>
                  <a:cubicBezTo>
                    <a:pt x="6653" y="634"/>
                    <a:pt x="6777" y="598"/>
                    <a:pt x="6886" y="525"/>
                  </a:cubicBezTo>
                  <a:cubicBezTo>
                    <a:pt x="7005" y="445"/>
                    <a:pt x="7168" y="406"/>
                    <a:pt x="7368" y="406"/>
                  </a:cubicBezTo>
                  <a:close/>
                  <a:moveTo>
                    <a:pt x="5691" y="0"/>
                  </a:moveTo>
                  <a:cubicBezTo>
                    <a:pt x="5104" y="0"/>
                    <a:pt x="4318" y="290"/>
                    <a:pt x="3695" y="739"/>
                  </a:cubicBezTo>
                  <a:cubicBezTo>
                    <a:pt x="3137" y="1144"/>
                    <a:pt x="2442" y="1858"/>
                    <a:pt x="2312" y="2959"/>
                  </a:cubicBezTo>
                  <a:cubicBezTo>
                    <a:pt x="2239" y="3567"/>
                    <a:pt x="2069" y="3850"/>
                    <a:pt x="1892" y="4143"/>
                  </a:cubicBezTo>
                  <a:cubicBezTo>
                    <a:pt x="1739" y="4379"/>
                    <a:pt x="1620" y="4632"/>
                    <a:pt x="1537" y="4897"/>
                  </a:cubicBezTo>
                  <a:cubicBezTo>
                    <a:pt x="1399" y="5353"/>
                    <a:pt x="1395" y="5711"/>
                    <a:pt x="1392" y="6059"/>
                  </a:cubicBezTo>
                  <a:cubicBezTo>
                    <a:pt x="1388" y="6356"/>
                    <a:pt x="1384" y="6639"/>
                    <a:pt x="1290" y="6968"/>
                  </a:cubicBezTo>
                  <a:cubicBezTo>
                    <a:pt x="1229" y="7167"/>
                    <a:pt x="1149" y="7363"/>
                    <a:pt x="1051" y="7548"/>
                  </a:cubicBezTo>
                  <a:cubicBezTo>
                    <a:pt x="859" y="7939"/>
                    <a:pt x="660" y="8344"/>
                    <a:pt x="675" y="9232"/>
                  </a:cubicBezTo>
                  <a:cubicBezTo>
                    <a:pt x="682" y="9891"/>
                    <a:pt x="504" y="10304"/>
                    <a:pt x="349" y="10666"/>
                  </a:cubicBezTo>
                  <a:cubicBezTo>
                    <a:pt x="168" y="11079"/>
                    <a:pt x="1" y="11466"/>
                    <a:pt x="193" y="12039"/>
                  </a:cubicBezTo>
                  <a:cubicBezTo>
                    <a:pt x="407" y="12672"/>
                    <a:pt x="1037" y="13053"/>
                    <a:pt x="1308" y="13190"/>
                  </a:cubicBezTo>
                  <a:lnTo>
                    <a:pt x="1308" y="13719"/>
                  </a:lnTo>
                  <a:cubicBezTo>
                    <a:pt x="1308" y="13853"/>
                    <a:pt x="1411" y="13920"/>
                    <a:pt x="1513" y="13920"/>
                  </a:cubicBezTo>
                  <a:cubicBezTo>
                    <a:pt x="1615" y="13920"/>
                    <a:pt x="1718" y="13853"/>
                    <a:pt x="1718" y="13719"/>
                  </a:cubicBezTo>
                  <a:lnTo>
                    <a:pt x="1718" y="12028"/>
                  </a:lnTo>
                  <a:cubicBezTo>
                    <a:pt x="1718" y="11832"/>
                    <a:pt x="1768" y="11640"/>
                    <a:pt x="1866" y="11474"/>
                  </a:cubicBezTo>
                  <a:lnTo>
                    <a:pt x="2830" y="12299"/>
                  </a:lnTo>
                  <a:cubicBezTo>
                    <a:pt x="2978" y="12426"/>
                    <a:pt x="3061" y="12611"/>
                    <a:pt x="3061" y="12806"/>
                  </a:cubicBezTo>
                  <a:lnTo>
                    <a:pt x="3061" y="13719"/>
                  </a:lnTo>
                  <a:cubicBezTo>
                    <a:pt x="3061" y="13853"/>
                    <a:pt x="3164" y="13920"/>
                    <a:pt x="3266" y="13920"/>
                  </a:cubicBezTo>
                  <a:cubicBezTo>
                    <a:pt x="3368" y="13920"/>
                    <a:pt x="3471" y="13853"/>
                    <a:pt x="3471" y="13719"/>
                  </a:cubicBezTo>
                  <a:lnTo>
                    <a:pt x="3471" y="12806"/>
                  </a:lnTo>
                  <a:cubicBezTo>
                    <a:pt x="3471" y="12495"/>
                    <a:pt x="3333" y="12198"/>
                    <a:pt x="3094" y="11991"/>
                  </a:cubicBezTo>
                  <a:lnTo>
                    <a:pt x="2131" y="11166"/>
                  </a:lnTo>
                  <a:cubicBezTo>
                    <a:pt x="2228" y="11086"/>
                    <a:pt x="2337" y="11024"/>
                    <a:pt x="2453" y="10985"/>
                  </a:cubicBezTo>
                  <a:lnTo>
                    <a:pt x="3749" y="10525"/>
                  </a:lnTo>
                  <a:cubicBezTo>
                    <a:pt x="4626" y="11676"/>
                    <a:pt x="5535" y="12444"/>
                    <a:pt x="6448" y="12814"/>
                  </a:cubicBezTo>
                  <a:cubicBezTo>
                    <a:pt x="6473" y="12824"/>
                    <a:pt x="6499" y="12830"/>
                    <a:pt x="6525" y="12830"/>
                  </a:cubicBezTo>
                  <a:cubicBezTo>
                    <a:pt x="6551" y="12830"/>
                    <a:pt x="6576" y="12824"/>
                    <a:pt x="6600" y="12814"/>
                  </a:cubicBezTo>
                  <a:cubicBezTo>
                    <a:pt x="7157" y="12589"/>
                    <a:pt x="7719" y="12209"/>
                    <a:pt x="8273" y="11684"/>
                  </a:cubicBezTo>
                  <a:cubicBezTo>
                    <a:pt x="8425" y="11538"/>
                    <a:pt x="8291" y="11326"/>
                    <a:pt x="8131" y="11326"/>
                  </a:cubicBezTo>
                  <a:cubicBezTo>
                    <a:pt x="8084" y="11326"/>
                    <a:pt x="8035" y="11344"/>
                    <a:pt x="7990" y="11387"/>
                  </a:cubicBezTo>
                  <a:cubicBezTo>
                    <a:pt x="7502" y="11854"/>
                    <a:pt x="7009" y="12194"/>
                    <a:pt x="6524" y="12404"/>
                  </a:cubicBezTo>
                  <a:cubicBezTo>
                    <a:pt x="5560" y="11988"/>
                    <a:pt x="4724" y="11111"/>
                    <a:pt x="4155" y="10383"/>
                  </a:cubicBezTo>
                  <a:lnTo>
                    <a:pt x="4702" y="10188"/>
                  </a:lnTo>
                  <a:cubicBezTo>
                    <a:pt x="5133" y="10036"/>
                    <a:pt x="5419" y="9630"/>
                    <a:pt x="5419" y="9174"/>
                  </a:cubicBezTo>
                  <a:lnTo>
                    <a:pt x="5419" y="8482"/>
                  </a:lnTo>
                  <a:cubicBezTo>
                    <a:pt x="5774" y="8621"/>
                    <a:pt x="6149" y="8691"/>
                    <a:pt x="6524" y="8691"/>
                  </a:cubicBezTo>
                  <a:cubicBezTo>
                    <a:pt x="6899" y="8691"/>
                    <a:pt x="7273" y="8621"/>
                    <a:pt x="7628" y="8482"/>
                  </a:cubicBezTo>
                  <a:lnTo>
                    <a:pt x="7628" y="9177"/>
                  </a:lnTo>
                  <a:cubicBezTo>
                    <a:pt x="7628" y="9634"/>
                    <a:pt x="7914" y="10039"/>
                    <a:pt x="8345" y="10191"/>
                  </a:cubicBezTo>
                  <a:lnTo>
                    <a:pt x="8892" y="10387"/>
                  </a:lnTo>
                  <a:cubicBezTo>
                    <a:pt x="8780" y="10532"/>
                    <a:pt x="8664" y="10673"/>
                    <a:pt x="8548" y="10804"/>
                  </a:cubicBezTo>
                  <a:cubicBezTo>
                    <a:pt x="8416" y="10958"/>
                    <a:pt x="8554" y="11146"/>
                    <a:pt x="8706" y="11146"/>
                  </a:cubicBezTo>
                  <a:cubicBezTo>
                    <a:pt x="8758" y="11146"/>
                    <a:pt x="8811" y="11124"/>
                    <a:pt x="8856" y="11072"/>
                  </a:cubicBezTo>
                  <a:cubicBezTo>
                    <a:pt x="9005" y="10901"/>
                    <a:pt x="9153" y="10720"/>
                    <a:pt x="9298" y="10528"/>
                  </a:cubicBezTo>
                  <a:lnTo>
                    <a:pt x="10594" y="10988"/>
                  </a:lnTo>
                  <a:cubicBezTo>
                    <a:pt x="10718" y="11028"/>
                    <a:pt x="10830" y="11093"/>
                    <a:pt x="10928" y="11173"/>
                  </a:cubicBezTo>
                  <a:lnTo>
                    <a:pt x="9975" y="11991"/>
                  </a:lnTo>
                  <a:cubicBezTo>
                    <a:pt x="9736" y="12194"/>
                    <a:pt x="9599" y="12491"/>
                    <a:pt x="9599" y="12806"/>
                  </a:cubicBezTo>
                  <a:lnTo>
                    <a:pt x="9599" y="13719"/>
                  </a:lnTo>
                  <a:cubicBezTo>
                    <a:pt x="9599" y="13853"/>
                    <a:pt x="9701" y="13920"/>
                    <a:pt x="9803" y="13920"/>
                  </a:cubicBezTo>
                  <a:cubicBezTo>
                    <a:pt x="9905" y="13920"/>
                    <a:pt x="10008" y="13853"/>
                    <a:pt x="10008" y="13719"/>
                  </a:cubicBezTo>
                  <a:lnTo>
                    <a:pt x="10008" y="12806"/>
                  </a:lnTo>
                  <a:cubicBezTo>
                    <a:pt x="10008" y="12611"/>
                    <a:pt x="10091" y="12426"/>
                    <a:pt x="10240" y="12299"/>
                  </a:cubicBezTo>
                  <a:lnTo>
                    <a:pt x="11188" y="11484"/>
                  </a:lnTo>
                  <a:cubicBezTo>
                    <a:pt x="11283" y="11651"/>
                    <a:pt x="11333" y="11839"/>
                    <a:pt x="11333" y="12028"/>
                  </a:cubicBezTo>
                  <a:lnTo>
                    <a:pt x="11333" y="13719"/>
                  </a:lnTo>
                  <a:cubicBezTo>
                    <a:pt x="11333" y="13853"/>
                    <a:pt x="11435" y="13920"/>
                    <a:pt x="11536" y="13920"/>
                  </a:cubicBezTo>
                  <a:cubicBezTo>
                    <a:pt x="11638" y="13920"/>
                    <a:pt x="11739" y="13853"/>
                    <a:pt x="11739" y="13719"/>
                  </a:cubicBezTo>
                  <a:lnTo>
                    <a:pt x="11739" y="13190"/>
                  </a:lnTo>
                  <a:cubicBezTo>
                    <a:pt x="12011" y="13053"/>
                    <a:pt x="12641" y="12672"/>
                    <a:pt x="12854" y="12039"/>
                  </a:cubicBezTo>
                  <a:cubicBezTo>
                    <a:pt x="13054" y="11466"/>
                    <a:pt x="12883" y="11079"/>
                    <a:pt x="12706" y="10666"/>
                  </a:cubicBezTo>
                  <a:cubicBezTo>
                    <a:pt x="12547" y="10304"/>
                    <a:pt x="12369" y="9891"/>
                    <a:pt x="12380" y="9235"/>
                  </a:cubicBezTo>
                  <a:cubicBezTo>
                    <a:pt x="12391" y="8344"/>
                    <a:pt x="12192" y="7939"/>
                    <a:pt x="12000" y="7548"/>
                  </a:cubicBezTo>
                  <a:cubicBezTo>
                    <a:pt x="11902" y="7363"/>
                    <a:pt x="11822" y="7167"/>
                    <a:pt x="11764" y="6968"/>
                  </a:cubicBezTo>
                  <a:cubicBezTo>
                    <a:pt x="11670" y="6639"/>
                    <a:pt x="11667" y="6360"/>
                    <a:pt x="11663" y="6059"/>
                  </a:cubicBezTo>
                  <a:cubicBezTo>
                    <a:pt x="11659" y="5711"/>
                    <a:pt x="11656" y="5353"/>
                    <a:pt x="11518" y="4900"/>
                  </a:cubicBezTo>
                  <a:cubicBezTo>
                    <a:pt x="11431" y="4632"/>
                    <a:pt x="11312" y="4379"/>
                    <a:pt x="11159" y="4147"/>
                  </a:cubicBezTo>
                  <a:cubicBezTo>
                    <a:pt x="10982" y="3850"/>
                    <a:pt x="10815" y="3567"/>
                    <a:pt x="10743" y="2959"/>
                  </a:cubicBezTo>
                  <a:cubicBezTo>
                    <a:pt x="10613" y="1858"/>
                    <a:pt x="9917" y="1144"/>
                    <a:pt x="9356" y="742"/>
                  </a:cubicBezTo>
                  <a:cubicBezTo>
                    <a:pt x="8733" y="290"/>
                    <a:pt x="7951" y="0"/>
                    <a:pt x="7360" y="0"/>
                  </a:cubicBezTo>
                  <a:cubicBezTo>
                    <a:pt x="7081" y="0"/>
                    <a:pt x="6846" y="65"/>
                    <a:pt x="6654" y="188"/>
                  </a:cubicBezTo>
                  <a:cubicBezTo>
                    <a:pt x="6616" y="215"/>
                    <a:pt x="6572" y="229"/>
                    <a:pt x="6527" y="229"/>
                  </a:cubicBezTo>
                  <a:cubicBezTo>
                    <a:pt x="6482" y="229"/>
                    <a:pt x="6437" y="215"/>
                    <a:pt x="6397" y="188"/>
                  </a:cubicBezTo>
                  <a:cubicBezTo>
                    <a:pt x="6209" y="65"/>
                    <a:pt x="5970" y="0"/>
                    <a:pt x="56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38" name="Google Shape;9038;p30"/>
          <p:cNvGrpSpPr/>
          <p:nvPr/>
        </p:nvGrpSpPr>
        <p:grpSpPr>
          <a:xfrm>
            <a:off x="5782978" y="1314152"/>
            <a:ext cx="330839" cy="364975"/>
            <a:chOff x="5782978" y="1513402"/>
            <a:chExt cx="330839" cy="364975"/>
          </a:xfrm>
        </p:grpSpPr>
        <p:sp>
          <p:nvSpPr>
            <p:cNvPr id="9039" name="Google Shape;9039;p30"/>
            <p:cNvSpPr/>
            <p:nvPr/>
          </p:nvSpPr>
          <p:spPr>
            <a:xfrm>
              <a:off x="5788379" y="1695876"/>
              <a:ext cx="320011" cy="177230"/>
            </a:xfrm>
            <a:custGeom>
              <a:rect b="b" l="l" r="r" t="t"/>
              <a:pathLst>
                <a:path extrusionOk="0" h="6760" w="12206">
                  <a:moveTo>
                    <a:pt x="4133" y="1"/>
                  </a:moveTo>
                  <a:lnTo>
                    <a:pt x="4140" y="1258"/>
                  </a:lnTo>
                  <a:cubicBezTo>
                    <a:pt x="4140" y="1428"/>
                    <a:pt x="4071" y="1594"/>
                    <a:pt x="3948" y="1718"/>
                  </a:cubicBezTo>
                  <a:lnTo>
                    <a:pt x="3195" y="2471"/>
                  </a:lnTo>
                  <a:cubicBezTo>
                    <a:pt x="3101" y="2565"/>
                    <a:pt x="2981" y="2630"/>
                    <a:pt x="2851" y="2652"/>
                  </a:cubicBezTo>
                  <a:lnTo>
                    <a:pt x="1435" y="2909"/>
                  </a:lnTo>
                  <a:cubicBezTo>
                    <a:pt x="602" y="3058"/>
                    <a:pt x="1" y="3782"/>
                    <a:pt x="1" y="4626"/>
                  </a:cubicBezTo>
                  <a:lnTo>
                    <a:pt x="1" y="6759"/>
                  </a:lnTo>
                  <a:lnTo>
                    <a:pt x="12206" y="6759"/>
                  </a:lnTo>
                  <a:lnTo>
                    <a:pt x="12206" y="4626"/>
                  </a:lnTo>
                  <a:cubicBezTo>
                    <a:pt x="12206" y="3782"/>
                    <a:pt x="11601" y="3058"/>
                    <a:pt x="10772" y="2909"/>
                  </a:cubicBezTo>
                  <a:lnTo>
                    <a:pt x="9356" y="2652"/>
                  </a:lnTo>
                  <a:cubicBezTo>
                    <a:pt x="9225" y="2630"/>
                    <a:pt x="9102" y="2565"/>
                    <a:pt x="9008" y="2471"/>
                  </a:cubicBezTo>
                  <a:lnTo>
                    <a:pt x="8255" y="1718"/>
                  </a:lnTo>
                  <a:cubicBezTo>
                    <a:pt x="8135" y="1594"/>
                    <a:pt x="8066" y="1428"/>
                    <a:pt x="8066" y="1258"/>
                  </a:cubicBezTo>
                  <a:lnTo>
                    <a:pt x="80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0" name="Google Shape;9040;p30"/>
            <p:cNvSpPr/>
            <p:nvPr/>
          </p:nvSpPr>
          <p:spPr>
            <a:xfrm>
              <a:off x="5896736" y="1695876"/>
              <a:ext cx="103323" cy="45750"/>
            </a:xfrm>
            <a:custGeom>
              <a:rect b="b" l="l" r="r" t="t"/>
              <a:pathLst>
                <a:path extrusionOk="0" h="1745" w="3941">
                  <a:moveTo>
                    <a:pt x="0" y="1"/>
                  </a:moveTo>
                  <a:lnTo>
                    <a:pt x="4" y="1077"/>
                  </a:lnTo>
                  <a:cubicBezTo>
                    <a:pt x="583" y="1522"/>
                    <a:pt x="1276" y="1745"/>
                    <a:pt x="1968" y="1745"/>
                  </a:cubicBezTo>
                  <a:cubicBezTo>
                    <a:pt x="2661" y="1745"/>
                    <a:pt x="3354" y="1522"/>
                    <a:pt x="3933" y="1077"/>
                  </a:cubicBezTo>
                  <a:lnTo>
                    <a:pt x="394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1" name="Google Shape;9041;p30"/>
            <p:cNvSpPr/>
            <p:nvPr/>
          </p:nvSpPr>
          <p:spPr>
            <a:xfrm>
              <a:off x="5862627" y="1518698"/>
              <a:ext cx="171515" cy="120050"/>
            </a:xfrm>
            <a:custGeom>
              <a:rect b="b" l="l" r="r" t="t"/>
              <a:pathLst>
                <a:path extrusionOk="0" h="4579" w="6542">
                  <a:moveTo>
                    <a:pt x="874" y="1"/>
                  </a:moveTo>
                  <a:cubicBezTo>
                    <a:pt x="392" y="1"/>
                    <a:pt x="1" y="392"/>
                    <a:pt x="1" y="874"/>
                  </a:cubicBezTo>
                  <a:lnTo>
                    <a:pt x="1" y="4579"/>
                  </a:lnTo>
                  <a:lnTo>
                    <a:pt x="6542" y="4579"/>
                  </a:lnTo>
                  <a:lnTo>
                    <a:pt x="6542" y="874"/>
                  </a:lnTo>
                  <a:cubicBezTo>
                    <a:pt x="6542" y="392"/>
                    <a:pt x="6151" y="1"/>
                    <a:pt x="566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2" name="Google Shape;9042;p30"/>
            <p:cNvSpPr/>
            <p:nvPr/>
          </p:nvSpPr>
          <p:spPr>
            <a:xfrm>
              <a:off x="5851248" y="1575879"/>
              <a:ext cx="194298" cy="148706"/>
            </a:xfrm>
            <a:custGeom>
              <a:rect b="b" l="l" r="r" t="t"/>
              <a:pathLst>
                <a:path extrusionOk="0" h="5672" w="7411">
                  <a:moveTo>
                    <a:pt x="2181" y="0"/>
                  </a:moveTo>
                  <a:cubicBezTo>
                    <a:pt x="1699" y="0"/>
                    <a:pt x="1308" y="391"/>
                    <a:pt x="1308" y="873"/>
                  </a:cubicBezTo>
                  <a:lnTo>
                    <a:pt x="1308" y="1525"/>
                  </a:lnTo>
                  <a:cubicBezTo>
                    <a:pt x="1308" y="1767"/>
                    <a:pt x="1112" y="1963"/>
                    <a:pt x="869" y="1963"/>
                  </a:cubicBezTo>
                  <a:lnTo>
                    <a:pt x="543" y="1963"/>
                  </a:lnTo>
                  <a:cubicBezTo>
                    <a:pt x="243" y="1963"/>
                    <a:pt x="0" y="2206"/>
                    <a:pt x="0" y="2506"/>
                  </a:cubicBezTo>
                  <a:cubicBezTo>
                    <a:pt x="0" y="2807"/>
                    <a:pt x="243" y="3053"/>
                    <a:pt x="543" y="3053"/>
                  </a:cubicBezTo>
                  <a:lnTo>
                    <a:pt x="884" y="3053"/>
                  </a:lnTo>
                  <a:cubicBezTo>
                    <a:pt x="996" y="4527"/>
                    <a:pt x="2224" y="5672"/>
                    <a:pt x="3705" y="5672"/>
                  </a:cubicBezTo>
                  <a:cubicBezTo>
                    <a:pt x="5187" y="5672"/>
                    <a:pt x="6418" y="4527"/>
                    <a:pt x="6530" y="3053"/>
                  </a:cubicBezTo>
                  <a:lnTo>
                    <a:pt x="6867" y="3053"/>
                  </a:lnTo>
                  <a:cubicBezTo>
                    <a:pt x="7168" y="3053"/>
                    <a:pt x="7410" y="2807"/>
                    <a:pt x="7410" y="2506"/>
                  </a:cubicBezTo>
                  <a:cubicBezTo>
                    <a:pt x="7410" y="2206"/>
                    <a:pt x="7168" y="1963"/>
                    <a:pt x="6867" y="1963"/>
                  </a:cubicBezTo>
                  <a:lnTo>
                    <a:pt x="6537" y="1963"/>
                  </a:lnTo>
                  <a:cubicBezTo>
                    <a:pt x="6298" y="1963"/>
                    <a:pt x="6103" y="1767"/>
                    <a:pt x="6103" y="1528"/>
                  </a:cubicBezTo>
                  <a:lnTo>
                    <a:pt x="6103" y="873"/>
                  </a:lnTo>
                  <a:cubicBezTo>
                    <a:pt x="6103" y="391"/>
                    <a:pt x="5712" y="0"/>
                    <a:pt x="523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3" name="Google Shape;9043;p30"/>
            <p:cNvSpPr/>
            <p:nvPr/>
          </p:nvSpPr>
          <p:spPr>
            <a:xfrm>
              <a:off x="5914091" y="1518698"/>
              <a:ext cx="119971" cy="40113"/>
            </a:xfrm>
            <a:custGeom>
              <a:rect b="b" l="l" r="r" t="t"/>
              <a:pathLst>
                <a:path extrusionOk="0" h="1530" w="4576">
                  <a:moveTo>
                    <a:pt x="1" y="1"/>
                  </a:moveTo>
                  <a:lnTo>
                    <a:pt x="1" y="439"/>
                  </a:lnTo>
                  <a:cubicBezTo>
                    <a:pt x="1" y="1040"/>
                    <a:pt x="490" y="1529"/>
                    <a:pt x="1091" y="1529"/>
                  </a:cubicBezTo>
                  <a:lnTo>
                    <a:pt x="4575" y="1529"/>
                  </a:lnTo>
                  <a:lnTo>
                    <a:pt x="4575" y="874"/>
                  </a:lnTo>
                  <a:cubicBezTo>
                    <a:pt x="4575" y="392"/>
                    <a:pt x="4188" y="1"/>
                    <a:pt x="370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4" name="Google Shape;9044;p30"/>
            <p:cNvSpPr/>
            <p:nvPr/>
          </p:nvSpPr>
          <p:spPr>
            <a:xfrm>
              <a:off x="5856937" y="1753057"/>
              <a:ext cx="182893" cy="120050"/>
            </a:xfrm>
            <a:custGeom>
              <a:rect b="b" l="l" r="r" t="t"/>
              <a:pathLst>
                <a:path extrusionOk="0" h="4579" w="6976">
                  <a:moveTo>
                    <a:pt x="873" y="0"/>
                  </a:moveTo>
                  <a:lnTo>
                    <a:pt x="580" y="290"/>
                  </a:lnTo>
                  <a:cubicBezTo>
                    <a:pt x="486" y="384"/>
                    <a:pt x="366" y="449"/>
                    <a:pt x="236" y="471"/>
                  </a:cubicBezTo>
                  <a:lnTo>
                    <a:pt x="1" y="514"/>
                  </a:lnTo>
                  <a:lnTo>
                    <a:pt x="1" y="4578"/>
                  </a:lnTo>
                  <a:lnTo>
                    <a:pt x="6976" y="4578"/>
                  </a:lnTo>
                  <a:lnTo>
                    <a:pt x="6976" y="514"/>
                  </a:lnTo>
                  <a:lnTo>
                    <a:pt x="6741" y="471"/>
                  </a:lnTo>
                  <a:cubicBezTo>
                    <a:pt x="6610" y="446"/>
                    <a:pt x="6487" y="384"/>
                    <a:pt x="6393" y="290"/>
                  </a:cubicBezTo>
                  <a:lnTo>
                    <a:pt x="6103" y="0"/>
                  </a:lnTo>
                  <a:lnTo>
                    <a:pt x="6103" y="869"/>
                  </a:lnTo>
                  <a:cubicBezTo>
                    <a:pt x="6103" y="2314"/>
                    <a:pt x="4933" y="3484"/>
                    <a:pt x="3488" y="3484"/>
                  </a:cubicBezTo>
                  <a:cubicBezTo>
                    <a:pt x="2043" y="3484"/>
                    <a:pt x="873" y="2314"/>
                    <a:pt x="873" y="869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5" name="Google Shape;9045;p30"/>
            <p:cNvSpPr/>
            <p:nvPr/>
          </p:nvSpPr>
          <p:spPr>
            <a:xfrm>
              <a:off x="5839844" y="1827305"/>
              <a:ext cx="17120" cy="45802"/>
            </a:xfrm>
            <a:custGeom>
              <a:rect b="b" l="l" r="r" t="t"/>
              <a:pathLst>
                <a:path extrusionOk="0" h="1747" w="653">
                  <a:moveTo>
                    <a:pt x="653" y="0"/>
                  </a:moveTo>
                  <a:cubicBezTo>
                    <a:pt x="290" y="0"/>
                    <a:pt x="1" y="294"/>
                    <a:pt x="1" y="656"/>
                  </a:cubicBezTo>
                  <a:lnTo>
                    <a:pt x="1" y="1746"/>
                  </a:lnTo>
                  <a:lnTo>
                    <a:pt x="653" y="1746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6" name="Google Shape;9046;p30"/>
            <p:cNvSpPr/>
            <p:nvPr/>
          </p:nvSpPr>
          <p:spPr>
            <a:xfrm>
              <a:off x="6039804" y="1827305"/>
              <a:ext cx="17120" cy="45802"/>
            </a:xfrm>
            <a:custGeom>
              <a:rect b="b" l="l" r="r" t="t"/>
              <a:pathLst>
                <a:path extrusionOk="0" h="1747" w="653">
                  <a:moveTo>
                    <a:pt x="1" y="0"/>
                  </a:moveTo>
                  <a:lnTo>
                    <a:pt x="1" y="1746"/>
                  </a:lnTo>
                  <a:lnTo>
                    <a:pt x="653" y="1746"/>
                  </a:lnTo>
                  <a:lnTo>
                    <a:pt x="653" y="656"/>
                  </a:lnTo>
                  <a:cubicBezTo>
                    <a:pt x="653" y="294"/>
                    <a:pt x="360" y="0"/>
                    <a:pt x="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7" name="Google Shape;9047;p30"/>
            <p:cNvSpPr/>
            <p:nvPr/>
          </p:nvSpPr>
          <p:spPr>
            <a:xfrm>
              <a:off x="5850383" y="1575879"/>
              <a:ext cx="160110" cy="148653"/>
            </a:xfrm>
            <a:custGeom>
              <a:rect b="b" l="l" r="r" t="t"/>
              <a:pathLst>
                <a:path extrusionOk="0" h="5670" w="6107">
                  <a:moveTo>
                    <a:pt x="2214" y="0"/>
                  </a:moveTo>
                  <a:cubicBezTo>
                    <a:pt x="1732" y="0"/>
                    <a:pt x="1341" y="391"/>
                    <a:pt x="1341" y="873"/>
                  </a:cubicBezTo>
                  <a:lnTo>
                    <a:pt x="1341" y="1525"/>
                  </a:lnTo>
                  <a:cubicBezTo>
                    <a:pt x="1341" y="1767"/>
                    <a:pt x="1145" y="1963"/>
                    <a:pt x="902" y="1963"/>
                  </a:cubicBezTo>
                  <a:lnTo>
                    <a:pt x="609" y="1963"/>
                  </a:lnTo>
                  <a:cubicBezTo>
                    <a:pt x="323" y="1963"/>
                    <a:pt x="66" y="2166"/>
                    <a:pt x="37" y="2452"/>
                  </a:cubicBezTo>
                  <a:cubicBezTo>
                    <a:pt x="1" y="2774"/>
                    <a:pt x="254" y="3053"/>
                    <a:pt x="580" y="3053"/>
                  </a:cubicBezTo>
                  <a:lnTo>
                    <a:pt x="917" y="3053"/>
                  </a:lnTo>
                  <a:cubicBezTo>
                    <a:pt x="1022" y="4548"/>
                    <a:pt x="2270" y="5669"/>
                    <a:pt x="3717" y="5669"/>
                  </a:cubicBezTo>
                  <a:cubicBezTo>
                    <a:pt x="3868" y="5669"/>
                    <a:pt x="4022" y="5657"/>
                    <a:pt x="4176" y="5632"/>
                  </a:cubicBezTo>
                  <a:cubicBezTo>
                    <a:pt x="2797" y="5418"/>
                    <a:pt x="1775" y="4230"/>
                    <a:pt x="1779" y="2832"/>
                  </a:cubicBezTo>
                  <a:lnTo>
                    <a:pt x="1779" y="1525"/>
                  </a:lnTo>
                  <a:cubicBezTo>
                    <a:pt x="1779" y="1043"/>
                    <a:pt x="2166" y="656"/>
                    <a:pt x="2648" y="656"/>
                  </a:cubicBezTo>
                  <a:lnTo>
                    <a:pt x="6107" y="656"/>
                  </a:lnTo>
                  <a:cubicBezTo>
                    <a:pt x="6005" y="268"/>
                    <a:pt x="5661" y="0"/>
                    <a:pt x="526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8" name="Google Shape;9048;p30"/>
            <p:cNvSpPr/>
            <p:nvPr/>
          </p:nvSpPr>
          <p:spPr>
            <a:xfrm>
              <a:off x="5908796" y="1627711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1"/>
                  </a:moveTo>
                  <a:cubicBezTo>
                    <a:pt x="91" y="1"/>
                    <a:pt x="0" y="91"/>
                    <a:pt x="0" y="203"/>
                  </a:cubicBezTo>
                  <a:lnTo>
                    <a:pt x="0" y="421"/>
                  </a:lnTo>
                  <a:cubicBezTo>
                    <a:pt x="0" y="556"/>
                    <a:pt x="101" y="624"/>
                    <a:pt x="203" y="624"/>
                  </a:cubicBezTo>
                  <a:cubicBezTo>
                    <a:pt x="304" y="624"/>
                    <a:pt x="406" y="556"/>
                    <a:pt x="406" y="421"/>
                  </a:cubicBezTo>
                  <a:lnTo>
                    <a:pt x="406" y="203"/>
                  </a:lnTo>
                  <a:cubicBezTo>
                    <a:pt x="406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9" name="Google Shape;9049;p30"/>
            <p:cNvSpPr/>
            <p:nvPr/>
          </p:nvSpPr>
          <p:spPr>
            <a:xfrm>
              <a:off x="5977328" y="162771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1"/>
                  </a:cubicBezTo>
                  <a:lnTo>
                    <a:pt x="407" y="203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0" name="Google Shape;9050;p30"/>
            <p:cNvSpPr/>
            <p:nvPr/>
          </p:nvSpPr>
          <p:spPr>
            <a:xfrm>
              <a:off x="5923530" y="1667561"/>
              <a:ext cx="49630" cy="16569"/>
            </a:xfrm>
            <a:custGeom>
              <a:rect b="b" l="l" r="r" t="t"/>
              <a:pathLst>
                <a:path extrusionOk="0" h="632" w="1893">
                  <a:moveTo>
                    <a:pt x="295" y="1"/>
                  </a:moveTo>
                  <a:cubicBezTo>
                    <a:pt x="136" y="1"/>
                    <a:pt x="1" y="208"/>
                    <a:pt x="151" y="353"/>
                  </a:cubicBezTo>
                  <a:cubicBezTo>
                    <a:pt x="325" y="527"/>
                    <a:pt x="626" y="632"/>
                    <a:pt x="948" y="632"/>
                  </a:cubicBezTo>
                  <a:cubicBezTo>
                    <a:pt x="1271" y="632"/>
                    <a:pt x="1571" y="527"/>
                    <a:pt x="1745" y="353"/>
                  </a:cubicBezTo>
                  <a:cubicBezTo>
                    <a:pt x="1893" y="208"/>
                    <a:pt x="1757" y="1"/>
                    <a:pt x="1599" y="1"/>
                  </a:cubicBezTo>
                  <a:cubicBezTo>
                    <a:pt x="1552" y="1"/>
                    <a:pt x="1503" y="19"/>
                    <a:pt x="1459" y="63"/>
                  </a:cubicBezTo>
                  <a:cubicBezTo>
                    <a:pt x="1383" y="136"/>
                    <a:pt x="1205" y="223"/>
                    <a:pt x="948" y="223"/>
                  </a:cubicBezTo>
                  <a:cubicBezTo>
                    <a:pt x="691" y="223"/>
                    <a:pt x="510" y="139"/>
                    <a:pt x="438" y="63"/>
                  </a:cubicBezTo>
                  <a:cubicBezTo>
                    <a:pt x="393" y="19"/>
                    <a:pt x="343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1" name="Google Shape;9051;p30"/>
            <p:cNvSpPr/>
            <p:nvPr/>
          </p:nvSpPr>
          <p:spPr>
            <a:xfrm>
              <a:off x="5782978" y="1513402"/>
              <a:ext cx="330839" cy="364974"/>
            </a:xfrm>
            <a:custGeom>
              <a:rect b="b" l="l" r="r" t="t"/>
              <a:pathLst>
                <a:path extrusionOk="0" h="13921" w="12619">
                  <a:moveTo>
                    <a:pt x="8707" y="409"/>
                  </a:moveTo>
                  <a:cubicBezTo>
                    <a:pt x="9076" y="409"/>
                    <a:pt x="9373" y="706"/>
                    <a:pt x="9373" y="1076"/>
                  </a:cubicBezTo>
                  <a:lnTo>
                    <a:pt x="9373" y="4140"/>
                  </a:lnTo>
                  <a:lnTo>
                    <a:pt x="9141" y="4140"/>
                  </a:lnTo>
                  <a:cubicBezTo>
                    <a:pt x="9015" y="4140"/>
                    <a:pt x="8910" y="4038"/>
                    <a:pt x="8910" y="3908"/>
                  </a:cubicBezTo>
                  <a:lnTo>
                    <a:pt x="8910" y="3256"/>
                  </a:lnTo>
                  <a:cubicBezTo>
                    <a:pt x="8910" y="2662"/>
                    <a:pt x="8428" y="2180"/>
                    <a:pt x="7834" y="2180"/>
                  </a:cubicBezTo>
                  <a:lnTo>
                    <a:pt x="5654" y="2180"/>
                  </a:lnTo>
                  <a:cubicBezTo>
                    <a:pt x="5382" y="2180"/>
                    <a:pt x="5382" y="2586"/>
                    <a:pt x="5654" y="2586"/>
                  </a:cubicBezTo>
                  <a:lnTo>
                    <a:pt x="7834" y="2586"/>
                  </a:lnTo>
                  <a:cubicBezTo>
                    <a:pt x="8203" y="2586"/>
                    <a:pt x="8500" y="2887"/>
                    <a:pt x="8500" y="3256"/>
                  </a:cubicBezTo>
                  <a:lnTo>
                    <a:pt x="8500" y="3908"/>
                  </a:lnTo>
                  <a:cubicBezTo>
                    <a:pt x="8504" y="4263"/>
                    <a:pt x="8790" y="4549"/>
                    <a:pt x="9141" y="4549"/>
                  </a:cubicBezTo>
                  <a:lnTo>
                    <a:pt x="9467" y="4549"/>
                  </a:lnTo>
                  <a:cubicBezTo>
                    <a:pt x="9670" y="4549"/>
                    <a:pt x="9830" y="4723"/>
                    <a:pt x="9808" y="4926"/>
                  </a:cubicBezTo>
                  <a:cubicBezTo>
                    <a:pt x="9790" y="5096"/>
                    <a:pt x="9627" y="5230"/>
                    <a:pt x="9438" y="5230"/>
                  </a:cubicBezTo>
                  <a:lnTo>
                    <a:pt x="9348" y="5230"/>
                  </a:lnTo>
                  <a:lnTo>
                    <a:pt x="9348" y="5219"/>
                  </a:lnTo>
                  <a:cubicBezTo>
                    <a:pt x="9348" y="5107"/>
                    <a:pt x="9254" y="5016"/>
                    <a:pt x="9141" y="5016"/>
                  </a:cubicBezTo>
                  <a:cubicBezTo>
                    <a:pt x="9029" y="5016"/>
                    <a:pt x="8939" y="5107"/>
                    <a:pt x="8939" y="5219"/>
                  </a:cubicBezTo>
                  <a:cubicBezTo>
                    <a:pt x="8939" y="6671"/>
                    <a:pt x="7762" y="7848"/>
                    <a:pt x="6309" y="7848"/>
                  </a:cubicBezTo>
                  <a:cubicBezTo>
                    <a:pt x="4857" y="7848"/>
                    <a:pt x="3680" y="6671"/>
                    <a:pt x="3680" y="5219"/>
                  </a:cubicBezTo>
                  <a:cubicBezTo>
                    <a:pt x="3680" y="5107"/>
                    <a:pt x="3589" y="5012"/>
                    <a:pt x="3477" y="5012"/>
                  </a:cubicBezTo>
                  <a:cubicBezTo>
                    <a:pt x="3361" y="5012"/>
                    <a:pt x="3271" y="5103"/>
                    <a:pt x="3271" y="5215"/>
                  </a:cubicBezTo>
                  <a:lnTo>
                    <a:pt x="3271" y="5230"/>
                  </a:lnTo>
                  <a:lnTo>
                    <a:pt x="3147" y="5230"/>
                  </a:lnTo>
                  <a:cubicBezTo>
                    <a:pt x="2945" y="5230"/>
                    <a:pt x="2789" y="5056"/>
                    <a:pt x="2811" y="4853"/>
                  </a:cubicBezTo>
                  <a:cubicBezTo>
                    <a:pt x="2825" y="4683"/>
                    <a:pt x="2992" y="4549"/>
                    <a:pt x="3180" y="4549"/>
                  </a:cubicBezTo>
                  <a:lnTo>
                    <a:pt x="3477" y="4549"/>
                  </a:lnTo>
                  <a:cubicBezTo>
                    <a:pt x="3828" y="4549"/>
                    <a:pt x="4114" y="4263"/>
                    <a:pt x="4114" y="3908"/>
                  </a:cubicBezTo>
                  <a:lnTo>
                    <a:pt x="4114" y="3256"/>
                  </a:lnTo>
                  <a:cubicBezTo>
                    <a:pt x="4114" y="2887"/>
                    <a:pt x="4415" y="2590"/>
                    <a:pt x="4785" y="2590"/>
                  </a:cubicBezTo>
                  <a:cubicBezTo>
                    <a:pt x="5053" y="2590"/>
                    <a:pt x="5053" y="2180"/>
                    <a:pt x="4785" y="2180"/>
                  </a:cubicBezTo>
                  <a:cubicBezTo>
                    <a:pt x="4191" y="2180"/>
                    <a:pt x="3709" y="2662"/>
                    <a:pt x="3709" y="3256"/>
                  </a:cubicBezTo>
                  <a:lnTo>
                    <a:pt x="3709" y="3908"/>
                  </a:lnTo>
                  <a:cubicBezTo>
                    <a:pt x="3705" y="4038"/>
                    <a:pt x="3604" y="4140"/>
                    <a:pt x="3477" y="4140"/>
                  </a:cubicBezTo>
                  <a:lnTo>
                    <a:pt x="3245" y="4140"/>
                  </a:lnTo>
                  <a:lnTo>
                    <a:pt x="3245" y="1076"/>
                  </a:lnTo>
                  <a:cubicBezTo>
                    <a:pt x="3245" y="706"/>
                    <a:pt x="3542" y="409"/>
                    <a:pt x="3912" y="409"/>
                  </a:cubicBezTo>
                  <a:close/>
                  <a:moveTo>
                    <a:pt x="4545" y="7689"/>
                  </a:moveTo>
                  <a:lnTo>
                    <a:pt x="4545" y="7689"/>
                  </a:lnTo>
                  <a:cubicBezTo>
                    <a:pt x="5072" y="8066"/>
                    <a:pt x="5690" y="8254"/>
                    <a:pt x="6307" y="8254"/>
                  </a:cubicBezTo>
                  <a:cubicBezTo>
                    <a:pt x="6925" y="8254"/>
                    <a:pt x="7542" y="8066"/>
                    <a:pt x="8069" y="7689"/>
                  </a:cubicBezTo>
                  <a:lnTo>
                    <a:pt x="8069" y="7689"/>
                  </a:lnTo>
                  <a:lnTo>
                    <a:pt x="8066" y="8218"/>
                  </a:lnTo>
                  <a:cubicBezTo>
                    <a:pt x="8062" y="8442"/>
                    <a:pt x="8153" y="8663"/>
                    <a:pt x="8316" y="8822"/>
                  </a:cubicBezTo>
                  <a:lnTo>
                    <a:pt x="8718" y="9225"/>
                  </a:lnTo>
                  <a:lnTo>
                    <a:pt x="8718" y="10010"/>
                  </a:lnTo>
                  <a:cubicBezTo>
                    <a:pt x="8718" y="11264"/>
                    <a:pt x="7758" y="12307"/>
                    <a:pt x="6512" y="12415"/>
                  </a:cubicBezTo>
                  <a:lnTo>
                    <a:pt x="6512" y="12191"/>
                  </a:lnTo>
                  <a:cubicBezTo>
                    <a:pt x="6512" y="12055"/>
                    <a:pt x="6411" y="11987"/>
                    <a:pt x="6309" y="11987"/>
                  </a:cubicBezTo>
                  <a:cubicBezTo>
                    <a:pt x="6208" y="11987"/>
                    <a:pt x="6106" y="12055"/>
                    <a:pt x="6106" y="12191"/>
                  </a:cubicBezTo>
                  <a:lnTo>
                    <a:pt x="6106" y="12415"/>
                  </a:lnTo>
                  <a:cubicBezTo>
                    <a:pt x="4857" y="12307"/>
                    <a:pt x="3897" y="11264"/>
                    <a:pt x="3897" y="10010"/>
                  </a:cubicBezTo>
                  <a:lnTo>
                    <a:pt x="3897" y="9225"/>
                  </a:lnTo>
                  <a:lnTo>
                    <a:pt x="4299" y="8822"/>
                  </a:lnTo>
                  <a:cubicBezTo>
                    <a:pt x="4459" y="8660"/>
                    <a:pt x="4549" y="8442"/>
                    <a:pt x="4549" y="8214"/>
                  </a:cubicBezTo>
                  <a:lnTo>
                    <a:pt x="4545" y="7689"/>
                  </a:lnTo>
                  <a:close/>
                  <a:moveTo>
                    <a:pt x="3912" y="0"/>
                  </a:moveTo>
                  <a:cubicBezTo>
                    <a:pt x="3318" y="0"/>
                    <a:pt x="2836" y="482"/>
                    <a:pt x="2836" y="1076"/>
                  </a:cubicBezTo>
                  <a:lnTo>
                    <a:pt x="2836" y="4219"/>
                  </a:lnTo>
                  <a:cubicBezTo>
                    <a:pt x="2517" y="4364"/>
                    <a:pt x="2343" y="4712"/>
                    <a:pt x="2420" y="5056"/>
                  </a:cubicBezTo>
                  <a:cubicBezTo>
                    <a:pt x="2496" y="5396"/>
                    <a:pt x="2800" y="5639"/>
                    <a:pt x="3147" y="5639"/>
                  </a:cubicBezTo>
                  <a:lnTo>
                    <a:pt x="3300" y="5639"/>
                  </a:lnTo>
                  <a:cubicBezTo>
                    <a:pt x="3390" y="6276"/>
                    <a:pt x="3684" y="6870"/>
                    <a:pt x="4136" y="7334"/>
                  </a:cubicBezTo>
                  <a:lnTo>
                    <a:pt x="4143" y="8214"/>
                  </a:lnTo>
                  <a:cubicBezTo>
                    <a:pt x="4143" y="8334"/>
                    <a:pt x="4096" y="8446"/>
                    <a:pt x="4013" y="8529"/>
                  </a:cubicBezTo>
                  <a:lnTo>
                    <a:pt x="3260" y="9286"/>
                  </a:lnTo>
                  <a:cubicBezTo>
                    <a:pt x="3195" y="9348"/>
                    <a:pt x="3111" y="9391"/>
                    <a:pt x="3021" y="9409"/>
                  </a:cubicBezTo>
                  <a:lnTo>
                    <a:pt x="1605" y="9666"/>
                  </a:lnTo>
                  <a:cubicBezTo>
                    <a:pt x="674" y="9833"/>
                    <a:pt x="0" y="10641"/>
                    <a:pt x="4" y="11586"/>
                  </a:cubicBezTo>
                  <a:lnTo>
                    <a:pt x="4" y="13719"/>
                  </a:lnTo>
                  <a:cubicBezTo>
                    <a:pt x="4" y="13853"/>
                    <a:pt x="105" y="13920"/>
                    <a:pt x="207" y="13920"/>
                  </a:cubicBezTo>
                  <a:cubicBezTo>
                    <a:pt x="308" y="13920"/>
                    <a:pt x="409" y="13853"/>
                    <a:pt x="409" y="13719"/>
                  </a:cubicBezTo>
                  <a:lnTo>
                    <a:pt x="409" y="11586"/>
                  </a:lnTo>
                  <a:cubicBezTo>
                    <a:pt x="409" y="10840"/>
                    <a:pt x="942" y="10199"/>
                    <a:pt x="1677" y="10068"/>
                  </a:cubicBezTo>
                  <a:lnTo>
                    <a:pt x="2619" y="9898"/>
                  </a:lnTo>
                  <a:lnTo>
                    <a:pt x="2619" y="13719"/>
                  </a:lnTo>
                  <a:cubicBezTo>
                    <a:pt x="2619" y="13853"/>
                    <a:pt x="2721" y="13920"/>
                    <a:pt x="2823" y="13920"/>
                  </a:cubicBezTo>
                  <a:cubicBezTo>
                    <a:pt x="2926" y="13920"/>
                    <a:pt x="3028" y="13853"/>
                    <a:pt x="3028" y="13719"/>
                  </a:cubicBezTo>
                  <a:lnTo>
                    <a:pt x="3028" y="9826"/>
                  </a:lnTo>
                  <a:lnTo>
                    <a:pt x="3093" y="9811"/>
                  </a:lnTo>
                  <a:cubicBezTo>
                    <a:pt x="3238" y="9786"/>
                    <a:pt x="3376" y="9721"/>
                    <a:pt x="3492" y="9627"/>
                  </a:cubicBezTo>
                  <a:lnTo>
                    <a:pt x="3492" y="10010"/>
                  </a:lnTo>
                  <a:cubicBezTo>
                    <a:pt x="3492" y="11568"/>
                    <a:pt x="4752" y="12828"/>
                    <a:pt x="6309" y="12828"/>
                  </a:cubicBezTo>
                  <a:cubicBezTo>
                    <a:pt x="7867" y="12828"/>
                    <a:pt x="9127" y="11568"/>
                    <a:pt x="9131" y="10010"/>
                  </a:cubicBezTo>
                  <a:lnTo>
                    <a:pt x="9131" y="9627"/>
                  </a:lnTo>
                  <a:cubicBezTo>
                    <a:pt x="9243" y="9721"/>
                    <a:pt x="9380" y="9786"/>
                    <a:pt x="9525" y="9811"/>
                  </a:cubicBezTo>
                  <a:lnTo>
                    <a:pt x="9594" y="9826"/>
                  </a:lnTo>
                  <a:lnTo>
                    <a:pt x="9594" y="10231"/>
                  </a:lnTo>
                  <a:cubicBezTo>
                    <a:pt x="9594" y="10367"/>
                    <a:pt x="9696" y="10435"/>
                    <a:pt x="9797" y="10435"/>
                  </a:cubicBezTo>
                  <a:cubicBezTo>
                    <a:pt x="9898" y="10435"/>
                    <a:pt x="10000" y="10367"/>
                    <a:pt x="10000" y="10231"/>
                  </a:cubicBezTo>
                  <a:lnTo>
                    <a:pt x="10000" y="9902"/>
                  </a:lnTo>
                  <a:lnTo>
                    <a:pt x="10941" y="10072"/>
                  </a:lnTo>
                  <a:cubicBezTo>
                    <a:pt x="11677" y="10202"/>
                    <a:pt x="12209" y="10840"/>
                    <a:pt x="12209" y="11586"/>
                  </a:cubicBezTo>
                  <a:lnTo>
                    <a:pt x="12209" y="13719"/>
                  </a:lnTo>
                  <a:cubicBezTo>
                    <a:pt x="12209" y="13853"/>
                    <a:pt x="12311" y="13920"/>
                    <a:pt x="12414" y="13920"/>
                  </a:cubicBezTo>
                  <a:cubicBezTo>
                    <a:pt x="12516" y="13920"/>
                    <a:pt x="12618" y="13853"/>
                    <a:pt x="12618" y="13719"/>
                  </a:cubicBezTo>
                  <a:lnTo>
                    <a:pt x="12618" y="11586"/>
                  </a:lnTo>
                  <a:cubicBezTo>
                    <a:pt x="12618" y="10641"/>
                    <a:pt x="11941" y="9833"/>
                    <a:pt x="11014" y="9666"/>
                  </a:cubicBezTo>
                  <a:lnTo>
                    <a:pt x="9601" y="9413"/>
                  </a:lnTo>
                  <a:cubicBezTo>
                    <a:pt x="9511" y="9395"/>
                    <a:pt x="9428" y="9351"/>
                    <a:pt x="9362" y="9286"/>
                  </a:cubicBezTo>
                  <a:lnTo>
                    <a:pt x="8609" y="8533"/>
                  </a:lnTo>
                  <a:cubicBezTo>
                    <a:pt x="8522" y="8449"/>
                    <a:pt x="8475" y="8334"/>
                    <a:pt x="8475" y="8218"/>
                  </a:cubicBezTo>
                  <a:lnTo>
                    <a:pt x="8486" y="7334"/>
                  </a:lnTo>
                  <a:cubicBezTo>
                    <a:pt x="8935" y="6870"/>
                    <a:pt x="9228" y="6276"/>
                    <a:pt x="9319" y="5639"/>
                  </a:cubicBezTo>
                  <a:lnTo>
                    <a:pt x="9438" y="5639"/>
                  </a:lnTo>
                  <a:cubicBezTo>
                    <a:pt x="9837" y="5639"/>
                    <a:pt x="10177" y="5342"/>
                    <a:pt x="10217" y="4965"/>
                  </a:cubicBezTo>
                  <a:cubicBezTo>
                    <a:pt x="10246" y="4647"/>
                    <a:pt x="10072" y="4342"/>
                    <a:pt x="9782" y="4212"/>
                  </a:cubicBezTo>
                  <a:lnTo>
                    <a:pt x="9782" y="1076"/>
                  </a:lnTo>
                  <a:cubicBezTo>
                    <a:pt x="9779" y="482"/>
                    <a:pt x="9301" y="0"/>
                    <a:pt x="8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2" name="Google Shape;9052;p30"/>
            <p:cNvSpPr/>
            <p:nvPr/>
          </p:nvSpPr>
          <p:spPr>
            <a:xfrm>
              <a:off x="5900773" y="1610486"/>
              <a:ext cx="26689" cy="13214"/>
            </a:xfrm>
            <a:custGeom>
              <a:rect b="b" l="l" r="r" t="t"/>
              <a:pathLst>
                <a:path extrusionOk="0" h="504" w="1018">
                  <a:moveTo>
                    <a:pt x="283" y="1"/>
                  </a:moveTo>
                  <a:cubicBezTo>
                    <a:pt x="58" y="1"/>
                    <a:pt x="0" y="353"/>
                    <a:pt x="248" y="408"/>
                  </a:cubicBezTo>
                  <a:lnTo>
                    <a:pt x="686" y="498"/>
                  </a:lnTo>
                  <a:cubicBezTo>
                    <a:pt x="703" y="502"/>
                    <a:pt x="719" y="503"/>
                    <a:pt x="734" y="503"/>
                  </a:cubicBezTo>
                  <a:cubicBezTo>
                    <a:pt x="960" y="503"/>
                    <a:pt x="1017" y="150"/>
                    <a:pt x="770" y="96"/>
                  </a:cubicBezTo>
                  <a:lnTo>
                    <a:pt x="331" y="6"/>
                  </a:lnTo>
                  <a:cubicBezTo>
                    <a:pt x="315" y="2"/>
                    <a:pt x="298" y="1"/>
                    <a:pt x="2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3" name="Google Shape;9053;p30"/>
            <p:cNvSpPr/>
            <p:nvPr/>
          </p:nvSpPr>
          <p:spPr>
            <a:xfrm>
              <a:off x="5969489" y="1610486"/>
              <a:ext cx="26532" cy="13161"/>
            </a:xfrm>
            <a:custGeom>
              <a:rect b="b" l="l" r="r" t="t"/>
              <a:pathLst>
                <a:path extrusionOk="0" h="502" w="1012">
                  <a:moveTo>
                    <a:pt x="728" y="1"/>
                  </a:moveTo>
                  <a:cubicBezTo>
                    <a:pt x="713" y="1"/>
                    <a:pt x="697" y="2"/>
                    <a:pt x="680" y="6"/>
                  </a:cubicBezTo>
                  <a:lnTo>
                    <a:pt x="242" y="96"/>
                  </a:lnTo>
                  <a:cubicBezTo>
                    <a:pt x="0" y="143"/>
                    <a:pt x="35" y="502"/>
                    <a:pt x="278" y="502"/>
                  </a:cubicBezTo>
                  <a:cubicBezTo>
                    <a:pt x="279" y="502"/>
                    <a:pt x="281" y="502"/>
                    <a:pt x="282" y="502"/>
                  </a:cubicBezTo>
                  <a:lnTo>
                    <a:pt x="285" y="502"/>
                  </a:lnTo>
                  <a:cubicBezTo>
                    <a:pt x="296" y="502"/>
                    <a:pt x="311" y="498"/>
                    <a:pt x="325" y="498"/>
                  </a:cubicBezTo>
                  <a:lnTo>
                    <a:pt x="763" y="408"/>
                  </a:lnTo>
                  <a:cubicBezTo>
                    <a:pt x="1011" y="353"/>
                    <a:pt x="954" y="1"/>
                    <a:pt x="72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4" name="Google Shape;9054;p30"/>
            <p:cNvSpPr/>
            <p:nvPr/>
          </p:nvSpPr>
          <p:spPr>
            <a:xfrm>
              <a:off x="6034508" y="1799095"/>
              <a:ext cx="10644" cy="79282"/>
            </a:xfrm>
            <a:custGeom>
              <a:rect b="b" l="l" r="r" t="t"/>
              <a:pathLst>
                <a:path extrusionOk="0" h="3024" w="406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2822"/>
                  </a:lnTo>
                  <a:cubicBezTo>
                    <a:pt x="0" y="2956"/>
                    <a:pt x="102" y="3023"/>
                    <a:pt x="203" y="3023"/>
                  </a:cubicBezTo>
                  <a:cubicBezTo>
                    <a:pt x="304" y="3023"/>
                    <a:pt x="406" y="2956"/>
                    <a:pt x="406" y="2822"/>
                  </a:cubicBezTo>
                  <a:lnTo>
                    <a:pt x="406" y="204"/>
                  </a:lnTo>
                  <a:cubicBezTo>
                    <a:pt x="406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55" name="Google Shape;9055;p30"/>
          <p:cNvGrpSpPr/>
          <p:nvPr/>
        </p:nvGrpSpPr>
        <p:grpSpPr>
          <a:xfrm>
            <a:off x="4905609" y="3598300"/>
            <a:ext cx="285063" cy="364974"/>
            <a:chOff x="4905609" y="3797550"/>
            <a:chExt cx="285063" cy="364974"/>
          </a:xfrm>
        </p:grpSpPr>
        <p:sp>
          <p:nvSpPr>
            <p:cNvPr id="9056" name="Google Shape;9056;p30"/>
            <p:cNvSpPr/>
            <p:nvPr/>
          </p:nvSpPr>
          <p:spPr>
            <a:xfrm>
              <a:off x="4911115" y="4020031"/>
              <a:ext cx="274261" cy="137144"/>
            </a:xfrm>
            <a:custGeom>
              <a:rect b="b" l="l" r="r" t="t"/>
              <a:pathLst>
                <a:path extrusionOk="0" h="5231" w="10461">
                  <a:moveTo>
                    <a:pt x="3706" y="1"/>
                  </a:moveTo>
                  <a:lnTo>
                    <a:pt x="3706" y="1627"/>
                  </a:lnTo>
                  <a:cubicBezTo>
                    <a:pt x="3706" y="1916"/>
                    <a:pt x="3514" y="2174"/>
                    <a:pt x="3235" y="2253"/>
                  </a:cubicBezTo>
                  <a:lnTo>
                    <a:pt x="939" y="2931"/>
                  </a:lnTo>
                  <a:cubicBezTo>
                    <a:pt x="381" y="3094"/>
                    <a:pt x="1" y="3604"/>
                    <a:pt x="1" y="4184"/>
                  </a:cubicBezTo>
                  <a:lnTo>
                    <a:pt x="1" y="5230"/>
                  </a:lnTo>
                  <a:lnTo>
                    <a:pt x="10460" y="5230"/>
                  </a:lnTo>
                  <a:lnTo>
                    <a:pt x="10460" y="4184"/>
                  </a:lnTo>
                  <a:cubicBezTo>
                    <a:pt x="10460" y="3604"/>
                    <a:pt x="10076" y="3094"/>
                    <a:pt x="9522" y="2931"/>
                  </a:cubicBezTo>
                  <a:lnTo>
                    <a:pt x="7226" y="2253"/>
                  </a:lnTo>
                  <a:cubicBezTo>
                    <a:pt x="6947" y="2174"/>
                    <a:pt x="6755" y="1916"/>
                    <a:pt x="6755" y="1627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7" name="Google Shape;9057;p30"/>
            <p:cNvSpPr/>
            <p:nvPr/>
          </p:nvSpPr>
          <p:spPr>
            <a:xfrm>
              <a:off x="4939980" y="4020031"/>
              <a:ext cx="216609" cy="130013"/>
            </a:xfrm>
            <a:custGeom>
              <a:rect b="b" l="l" r="r" t="t"/>
              <a:pathLst>
                <a:path extrusionOk="0" h="4959" w="8262">
                  <a:moveTo>
                    <a:pt x="2605" y="1"/>
                  </a:moveTo>
                  <a:lnTo>
                    <a:pt x="2605" y="1627"/>
                  </a:lnTo>
                  <a:cubicBezTo>
                    <a:pt x="2605" y="1916"/>
                    <a:pt x="2413" y="2174"/>
                    <a:pt x="2134" y="2253"/>
                  </a:cubicBezTo>
                  <a:lnTo>
                    <a:pt x="1" y="2883"/>
                  </a:lnTo>
                  <a:cubicBezTo>
                    <a:pt x="490" y="4133"/>
                    <a:pt x="1696" y="4955"/>
                    <a:pt x="3039" y="4959"/>
                  </a:cubicBezTo>
                  <a:lnTo>
                    <a:pt x="5219" y="4959"/>
                  </a:lnTo>
                  <a:cubicBezTo>
                    <a:pt x="6563" y="4959"/>
                    <a:pt x="7769" y="4133"/>
                    <a:pt x="8262" y="2883"/>
                  </a:cubicBezTo>
                  <a:lnTo>
                    <a:pt x="6125" y="2253"/>
                  </a:lnTo>
                  <a:cubicBezTo>
                    <a:pt x="5846" y="2174"/>
                    <a:pt x="5654" y="1916"/>
                    <a:pt x="5654" y="1627"/>
                  </a:cubicBezTo>
                  <a:lnTo>
                    <a:pt x="56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8" name="Google Shape;9058;p30"/>
            <p:cNvSpPr/>
            <p:nvPr/>
          </p:nvSpPr>
          <p:spPr>
            <a:xfrm>
              <a:off x="4951096" y="4030099"/>
              <a:ext cx="194298" cy="102851"/>
            </a:xfrm>
            <a:custGeom>
              <a:rect b="b" l="l" r="r" t="t"/>
              <a:pathLst>
                <a:path extrusionOk="0" h="3923" w="7411">
                  <a:moveTo>
                    <a:pt x="6110" y="0"/>
                  </a:moveTo>
                  <a:cubicBezTo>
                    <a:pt x="6107" y="0"/>
                    <a:pt x="6105" y="0"/>
                    <a:pt x="6103" y="0"/>
                  </a:cubicBezTo>
                  <a:lnTo>
                    <a:pt x="1308" y="0"/>
                  </a:lnTo>
                  <a:cubicBezTo>
                    <a:pt x="583" y="0"/>
                    <a:pt x="0" y="584"/>
                    <a:pt x="0" y="1308"/>
                  </a:cubicBezTo>
                  <a:cubicBezTo>
                    <a:pt x="0" y="2749"/>
                    <a:pt x="1170" y="3923"/>
                    <a:pt x="2615" y="3923"/>
                  </a:cubicBezTo>
                  <a:lnTo>
                    <a:pt x="4795" y="3923"/>
                  </a:lnTo>
                  <a:cubicBezTo>
                    <a:pt x="6241" y="3923"/>
                    <a:pt x="7410" y="2749"/>
                    <a:pt x="7410" y="1308"/>
                  </a:cubicBezTo>
                  <a:cubicBezTo>
                    <a:pt x="7410" y="586"/>
                    <a:pt x="6827" y="0"/>
                    <a:pt x="611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9" name="Google Shape;9059;p30"/>
            <p:cNvSpPr/>
            <p:nvPr/>
          </p:nvSpPr>
          <p:spPr>
            <a:xfrm>
              <a:off x="4969501" y="4047193"/>
              <a:ext cx="157384" cy="65072"/>
            </a:xfrm>
            <a:custGeom>
              <a:rect b="b" l="l" r="r" t="t"/>
              <a:pathLst>
                <a:path extrusionOk="0" h="2482" w="6003">
                  <a:moveTo>
                    <a:pt x="664" y="0"/>
                  </a:moveTo>
                  <a:cubicBezTo>
                    <a:pt x="189" y="0"/>
                    <a:pt x="1" y="616"/>
                    <a:pt x="396" y="880"/>
                  </a:cubicBezTo>
                  <a:lnTo>
                    <a:pt x="2641" y="2373"/>
                  </a:lnTo>
                  <a:cubicBezTo>
                    <a:pt x="2750" y="2445"/>
                    <a:pt x="2876" y="2481"/>
                    <a:pt x="3002" y="2481"/>
                  </a:cubicBezTo>
                  <a:cubicBezTo>
                    <a:pt x="3128" y="2481"/>
                    <a:pt x="3255" y="2445"/>
                    <a:pt x="3366" y="2373"/>
                  </a:cubicBezTo>
                  <a:lnTo>
                    <a:pt x="5607" y="880"/>
                  </a:lnTo>
                  <a:cubicBezTo>
                    <a:pt x="6002" y="616"/>
                    <a:pt x="5817" y="0"/>
                    <a:pt x="534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0" name="Google Shape;9060;p30"/>
            <p:cNvSpPr/>
            <p:nvPr/>
          </p:nvSpPr>
          <p:spPr>
            <a:xfrm>
              <a:off x="4994303" y="4025721"/>
              <a:ext cx="107780" cy="86596"/>
            </a:xfrm>
            <a:custGeom>
              <a:rect b="b" l="l" r="r" t="t"/>
              <a:pathLst>
                <a:path extrusionOk="0" h="3303" w="4111">
                  <a:moveTo>
                    <a:pt x="529" y="1"/>
                  </a:moveTo>
                  <a:lnTo>
                    <a:pt x="529" y="1421"/>
                  </a:lnTo>
                  <a:cubicBezTo>
                    <a:pt x="529" y="1710"/>
                    <a:pt x="337" y="1964"/>
                    <a:pt x="62" y="2047"/>
                  </a:cubicBezTo>
                  <a:lnTo>
                    <a:pt x="0" y="2065"/>
                  </a:lnTo>
                  <a:lnTo>
                    <a:pt x="1695" y="3192"/>
                  </a:lnTo>
                  <a:cubicBezTo>
                    <a:pt x="1804" y="3266"/>
                    <a:pt x="1930" y="3303"/>
                    <a:pt x="2056" y="3303"/>
                  </a:cubicBezTo>
                  <a:cubicBezTo>
                    <a:pt x="2182" y="3303"/>
                    <a:pt x="2309" y="3266"/>
                    <a:pt x="2420" y="3192"/>
                  </a:cubicBezTo>
                  <a:lnTo>
                    <a:pt x="4111" y="2065"/>
                  </a:lnTo>
                  <a:lnTo>
                    <a:pt x="4049" y="2047"/>
                  </a:lnTo>
                  <a:cubicBezTo>
                    <a:pt x="3770" y="1964"/>
                    <a:pt x="3582" y="1710"/>
                    <a:pt x="3582" y="1421"/>
                  </a:cubicBezTo>
                  <a:lnTo>
                    <a:pt x="3582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1" name="Google Shape;9061;p30"/>
            <p:cNvSpPr/>
            <p:nvPr/>
          </p:nvSpPr>
          <p:spPr>
            <a:xfrm>
              <a:off x="5008146" y="4025721"/>
              <a:ext cx="80094" cy="34371"/>
            </a:xfrm>
            <a:custGeom>
              <a:rect b="b" l="l" r="r" t="t"/>
              <a:pathLst>
                <a:path extrusionOk="0" h="1311" w="3055">
                  <a:moveTo>
                    <a:pt x="1" y="1"/>
                  </a:moveTo>
                  <a:lnTo>
                    <a:pt x="1" y="924"/>
                  </a:lnTo>
                  <a:cubicBezTo>
                    <a:pt x="477" y="1182"/>
                    <a:pt x="1002" y="1310"/>
                    <a:pt x="1528" y="1310"/>
                  </a:cubicBezTo>
                  <a:cubicBezTo>
                    <a:pt x="2053" y="1310"/>
                    <a:pt x="2578" y="1182"/>
                    <a:pt x="3054" y="924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2" name="Google Shape;9062;p30"/>
            <p:cNvSpPr/>
            <p:nvPr/>
          </p:nvSpPr>
          <p:spPr>
            <a:xfrm>
              <a:off x="4950231" y="3842906"/>
              <a:ext cx="195923" cy="200040"/>
            </a:xfrm>
            <a:custGeom>
              <a:rect b="b" l="l" r="r" t="t"/>
              <a:pathLst>
                <a:path extrusionOk="0" h="7630" w="7473">
                  <a:moveTo>
                    <a:pt x="3737" y="0"/>
                  </a:moveTo>
                  <a:cubicBezTo>
                    <a:pt x="3632" y="0"/>
                    <a:pt x="3528" y="6"/>
                    <a:pt x="3423" y="17"/>
                  </a:cubicBezTo>
                  <a:cubicBezTo>
                    <a:pt x="1750" y="180"/>
                    <a:pt x="468" y="1585"/>
                    <a:pt x="468" y="3269"/>
                  </a:cubicBezTo>
                  <a:lnTo>
                    <a:pt x="468" y="4015"/>
                  </a:lnTo>
                  <a:cubicBezTo>
                    <a:pt x="240" y="4066"/>
                    <a:pt x="66" y="4254"/>
                    <a:pt x="33" y="4486"/>
                  </a:cubicBezTo>
                  <a:cubicBezTo>
                    <a:pt x="1" y="4806"/>
                    <a:pt x="251" y="5087"/>
                    <a:pt x="570" y="5087"/>
                  </a:cubicBezTo>
                  <a:cubicBezTo>
                    <a:pt x="573" y="5087"/>
                    <a:pt x="575" y="5087"/>
                    <a:pt x="577" y="5087"/>
                  </a:cubicBezTo>
                  <a:lnTo>
                    <a:pt x="924" y="5087"/>
                  </a:lnTo>
                  <a:cubicBezTo>
                    <a:pt x="1073" y="6532"/>
                    <a:pt x="2286" y="7629"/>
                    <a:pt x="3738" y="7629"/>
                  </a:cubicBezTo>
                  <a:cubicBezTo>
                    <a:pt x="5191" y="7629"/>
                    <a:pt x="6404" y="6532"/>
                    <a:pt x="6552" y="5087"/>
                  </a:cubicBezTo>
                  <a:lnTo>
                    <a:pt x="6868" y="5087"/>
                  </a:lnTo>
                  <a:cubicBezTo>
                    <a:pt x="7154" y="5087"/>
                    <a:pt x="7411" y="4881"/>
                    <a:pt x="7440" y="4598"/>
                  </a:cubicBezTo>
                  <a:cubicBezTo>
                    <a:pt x="7472" y="4319"/>
                    <a:pt x="7280" y="4062"/>
                    <a:pt x="7005" y="4008"/>
                  </a:cubicBezTo>
                  <a:lnTo>
                    <a:pt x="7005" y="3269"/>
                  </a:lnTo>
                  <a:cubicBezTo>
                    <a:pt x="7005" y="1585"/>
                    <a:pt x="5727" y="180"/>
                    <a:pt x="4050" y="17"/>
                  </a:cubicBezTo>
                  <a:cubicBezTo>
                    <a:pt x="3945" y="6"/>
                    <a:pt x="3841" y="0"/>
                    <a:pt x="373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3" name="Google Shape;9063;p30"/>
            <p:cNvSpPr/>
            <p:nvPr/>
          </p:nvSpPr>
          <p:spPr>
            <a:xfrm>
              <a:off x="5031610" y="3802898"/>
              <a:ext cx="33060" cy="67851"/>
            </a:xfrm>
            <a:custGeom>
              <a:rect b="b" l="l" r="r" t="t"/>
              <a:pathLst>
                <a:path extrusionOk="0" h="2588" w="1261">
                  <a:moveTo>
                    <a:pt x="631" y="1"/>
                  </a:moveTo>
                  <a:cubicBezTo>
                    <a:pt x="591" y="1"/>
                    <a:pt x="551" y="23"/>
                    <a:pt x="537" y="69"/>
                  </a:cubicBezTo>
                  <a:lnTo>
                    <a:pt x="40" y="1550"/>
                  </a:lnTo>
                  <a:cubicBezTo>
                    <a:pt x="1" y="1673"/>
                    <a:pt x="19" y="1811"/>
                    <a:pt x="87" y="1919"/>
                  </a:cubicBezTo>
                  <a:lnTo>
                    <a:pt x="439" y="2484"/>
                  </a:lnTo>
                  <a:cubicBezTo>
                    <a:pt x="484" y="2553"/>
                    <a:pt x="557" y="2587"/>
                    <a:pt x="631" y="2587"/>
                  </a:cubicBezTo>
                  <a:cubicBezTo>
                    <a:pt x="704" y="2587"/>
                    <a:pt x="777" y="2553"/>
                    <a:pt x="823" y="2484"/>
                  </a:cubicBezTo>
                  <a:lnTo>
                    <a:pt x="1174" y="1919"/>
                  </a:lnTo>
                  <a:cubicBezTo>
                    <a:pt x="1243" y="1811"/>
                    <a:pt x="1261" y="1673"/>
                    <a:pt x="1221" y="1550"/>
                  </a:cubicBezTo>
                  <a:lnTo>
                    <a:pt x="725" y="69"/>
                  </a:lnTo>
                  <a:cubicBezTo>
                    <a:pt x="710" y="23"/>
                    <a:pt x="671" y="1"/>
                    <a:pt x="63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4" name="Google Shape;9064;p30"/>
            <p:cNvSpPr/>
            <p:nvPr/>
          </p:nvSpPr>
          <p:spPr>
            <a:xfrm>
              <a:off x="5031715" y="3802977"/>
              <a:ext cx="16543" cy="67903"/>
            </a:xfrm>
            <a:custGeom>
              <a:rect b="b" l="l" r="r" t="t"/>
              <a:pathLst>
                <a:path extrusionOk="0" h="2590" w="631">
                  <a:moveTo>
                    <a:pt x="623" y="0"/>
                  </a:moveTo>
                  <a:cubicBezTo>
                    <a:pt x="582" y="0"/>
                    <a:pt x="546" y="28"/>
                    <a:pt x="533" y="66"/>
                  </a:cubicBezTo>
                  <a:lnTo>
                    <a:pt x="40" y="1550"/>
                  </a:lnTo>
                  <a:cubicBezTo>
                    <a:pt x="0" y="1674"/>
                    <a:pt x="15" y="1808"/>
                    <a:pt x="87" y="1916"/>
                  </a:cubicBezTo>
                  <a:lnTo>
                    <a:pt x="438" y="2481"/>
                  </a:lnTo>
                  <a:cubicBezTo>
                    <a:pt x="478" y="2550"/>
                    <a:pt x="551" y="2590"/>
                    <a:pt x="630" y="2590"/>
                  </a:cubicBezTo>
                  <a:lnTo>
                    <a:pt x="630" y="0"/>
                  </a:lnTo>
                  <a:cubicBezTo>
                    <a:pt x="628" y="0"/>
                    <a:pt x="625" y="0"/>
                    <a:pt x="62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5" name="Google Shape;9065;p30"/>
            <p:cNvSpPr/>
            <p:nvPr/>
          </p:nvSpPr>
          <p:spPr>
            <a:xfrm>
              <a:off x="4950231" y="3879217"/>
              <a:ext cx="112368" cy="163728"/>
            </a:xfrm>
            <a:custGeom>
              <a:rect b="b" l="l" r="r" t="t"/>
              <a:pathLst>
                <a:path extrusionOk="0" h="6245" w="4286">
                  <a:moveTo>
                    <a:pt x="1395" y="1"/>
                  </a:moveTo>
                  <a:cubicBezTo>
                    <a:pt x="1193" y="1"/>
                    <a:pt x="989" y="100"/>
                    <a:pt x="870" y="319"/>
                  </a:cubicBezTo>
                  <a:cubicBezTo>
                    <a:pt x="606" y="797"/>
                    <a:pt x="468" y="1337"/>
                    <a:pt x="468" y="1884"/>
                  </a:cubicBezTo>
                  <a:lnTo>
                    <a:pt x="468" y="2630"/>
                  </a:lnTo>
                  <a:cubicBezTo>
                    <a:pt x="240" y="2681"/>
                    <a:pt x="66" y="2869"/>
                    <a:pt x="37" y="3101"/>
                  </a:cubicBezTo>
                  <a:cubicBezTo>
                    <a:pt x="1" y="3423"/>
                    <a:pt x="254" y="3702"/>
                    <a:pt x="580" y="3702"/>
                  </a:cubicBezTo>
                  <a:lnTo>
                    <a:pt x="924" y="3702"/>
                  </a:lnTo>
                  <a:cubicBezTo>
                    <a:pt x="1075" y="5172"/>
                    <a:pt x="2316" y="6244"/>
                    <a:pt x="3734" y="6244"/>
                  </a:cubicBezTo>
                  <a:cubicBezTo>
                    <a:pt x="3915" y="6244"/>
                    <a:pt x="4100" y="6227"/>
                    <a:pt x="4285" y="6190"/>
                  </a:cubicBezTo>
                  <a:cubicBezTo>
                    <a:pt x="2956" y="5933"/>
                    <a:pt x="1993" y="4767"/>
                    <a:pt x="1993" y="3412"/>
                  </a:cubicBezTo>
                  <a:lnTo>
                    <a:pt x="1993" y="595"/>
                  </a:lnTo>
                  <a:cubicBezTo>
                    <a:pt x="1993" y="222"/>
                    <a:pt x="1697" y="1"/>
                    <a:pt x="1395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6" name="Google Shape;9066;p30"/>
            <p:cNvSpPr/>
            <p:nvPr/>
          </p:nvSpPr>
          <p:spPr>
            <a:xfrm>
              <a:off x="4905609" y="3797550"/>
              <a:ext cx="285063" cy="364974"/>
            </a:xfrm>
            <a:custGeom>
              <a:rect b="b" l="l" r="r" t="t"/>
              <a:pathLst>
                <a:path extrusionOk="0" h="13921" w="10873">
                  <a:moveTo>
                    <a:pt x="5440" y="635"/>
                  </a:moveTo>
                  <a:lnTo>
                    <a:pt x="5871" y="1924"/>
                  </a:lnTo>
                  <a:lnTo>
                    <a:pt x="5462" y="2580"/>
                  </a:lnTo>
                  <a:cubicBezTo>
                    <a:pt x="5458" y="2587"/>
                    <a:pt x="5450" y="2590"/>
                    <a:pt x="5442" y="2590"/>
                  </a:cubicBezTo>
                  <a:cubicBezTo>
                    <a:pt x="5434" y="2590"/>
                    <a:pt x="5426" y="2587"/>
                    <a:pt x="5422" y="2580"/>
                  </a:cubicBezTo>
                  <a:lnTo>
                    <a:pt x="5013" y="1924"/>
                  </a:lnTo>
                  <a:lnTo>
                    <a:pt x="5440" y="635"/>
                  </a:lnTo>
                  <a:close/>
                  <a:moveTo>
                    <a:pt x="6234" y="2112"/>
                  </a:moveTo>
                  <a:cubicBezTo>
                    <a:pt x="7574" y="2475"/>
                    <a:pt x="8504" y="3688"/>
                    <a:pt x="8508" y="5075"/>
                  </a:cubicBezTo>
                  <a:lnTo>
                    <a:pt x="8508" y="5549"/>
                  </a:lnTo>
                  <a:cubicBezTo>
                    <a:pt x="8316" y="5647"/>
                    <a:pt x="8388" y="5933"/>
                    <a:pt x="8602" y="5933"/>
                  </a:cubicBezTo>
                  <a:cubicBezTo>
                    <a:pt x="8805" y="5933"/>
                    <a:pt x="8961" y="6107"/>
                    <a:pt x="8939" y="6310"/>
                  </a:cubicBezTo>
                  <a:cubicBezTo>
                    <a:pt x="8924" y="6480"/>
                    <a:pt x="8758" y="6614"/>
                    <a:pt x="8570" y="6614"/>
                  </a:cubicBezTo>
                  <a:lnTo>
                    <a:pt x="8479" y="6614"/>
                  </a:lnTo>
                  <a:lnTo>
                    <a:pt x="8479" y="6600"/>
                  </a:lnTo>
                  <a:cubicBezTo>
                    <a:pt x="8479" y="6464"/>
                    <a:pt x="8378" y="6396"/>
                    <a:pt x="8276" y="6396"/>
                  </a:cubicBezTo>
                  <a:cubicBezTo>
                    <a:pt x="8175" y="6396"/>
                    <a:pt x="8073" y="6464"/>
                    <a:pt x="8073" y="6600"/>
                  </a:cubicBezTo>
                  <a:cubicBezTo>
                    <a:pt x="8091" y="8066"/>
                    <a:pt x="6907" y="9265"/>
                    <a:pt x="5444" y="9265"/>
                  </a:cubicBezTo>
                  <a:cubicBezTo>
                    <a:pt x="3977" y="9265"/>
                    <a:pt x="2797" y="8066"/>
                    <a:pt x="2815" y="6600"/>
                  </a:cubicBezTo>
                  <a:cubicBezTo>
                    <a:pt x="2815" y="6464"/>
                    <a:pt x="2712" y="6396"/>
                    <a:pt x="2610" y="6396"/>
                  </a:cubicBezTo>
                  <a:cubicBezTo>
                    <a:pt x="2508" y="6396"/>
                    <a:pt x="2405" y="6464"/>
                    <a:pt x="2405" y="6600"/>
                  </a:cubicBezTo>
                  <a:lnTo>
                    <a:pt x="2405" y="6614"/>
                  </a:lnTo>
                  <a:lnTo>
                    <a:pt x="2282" y="6614"/>
                  </a:lnTo>
                  <a:cubicBezTo>
                    <a:pt x="2079" y="6614"/>
                    <a:pt x="1920" y="6437"/>
                    <a:pt x="1942" y="6237"/>
                  </a:cubicBezTo>
                  <a:cubicBezTo>
                    <a:pt x="1960" y="6064"/>
                    <a:pt x="2123" y="5930"/>
                    <a:pt x="2311" y="5930"/>
                  </a:cubicBezTo>
                  <a:cubicBezTo>
                    <a:pt x="2312" y="5930"/>
                    <a:pt x="2314" y="5930"/>
                    <a:pt x="2315" y="5930"/>
                  </a:cubicBezTo>
                  <a:cubicBezTo>
                    <a:pt x="2544" y="5930"/>
                    <a:pt x="2596" y="5603"/>
                    <a:pt x="2376" y="5535"/>
                  </a:cubicBezTo>
                  <a:lnTo>
                    <a:pt x="2376" y="5075"/>
                  </a:lnTo>
                  <a:cubicBezTo>
                    <a:pt x="2380" y="3688"/>
                    <a:pt x="3311" y="2475"/>
                    <a:pt x="4647" y="2112"/>
                  </a:cubicBezTo>
                  <a:lnTo>
                    <a:pt x="5075" y="2797"/>
                  </a:lnTo>
                  <a:cubicBezTo>
                    <a:pt x="5160" y="2933"/>
                    <a:pt x="5301" y="3001"/>
                    <a:pt x="5442" y="3001"/>
                  </a:cubicBezTo>
                  <a:cubicBezTo>
                    <a:pt x="5583" y="3001"/>
                    <a:pt x="5725" y="2933"/>
                    <a:pt x="5810" y="2797"/>
                  </a:cubicBezTo>
                  <a:lnTo>
                    <a:pt x="6234" y="2112"/>
                  </a:lnTo>
                  <a:close/>
                  <a:moveTo>
                    <a:pt x="3713" y="9780"/>
                  </a:moveTo>
                  <a:lnTo>
                    <a:pt x="3713" y="10178"/>
                  </a:lnTo>
                  <a:cubicBezTo>
                    <a:pt x="3709" y="10365"/>
                    <a:pt x="3594" y="10531"/>
                    <a:pt x="3418" y="10597"/>
                  </a:cubicBezTo>
                  <a:lnTo>
                    <a:pt x="3418" y="10597"/>
                  </a:lnTo>
                  <a:lnTo>
                    <a:pt x="2949" y="10287"/>
                  </a:lnTo>
                  <a:cubicBezTo>
                    <a:pt x="2724" y="10134"/>
                    <a:pt x="2829" y="9780"/>
                    <a:pt x="3101" y="9780"/>
                  </a:cubicBezTo>
                  <a:close/>
                  <a:moveTo>
                    <a:pt x="7780" y="9780"/>
                  </a:moveTo>
                  <a:cubicBezTo>
                    <a:pt x="8052" y="9780"/>
                    <a:pt x="8160" y="10134"/>
                    <a:pt x="7932" y="10287"/>
                  </a:cubicBezTo>
                  <a:lnTo>
                    <a:pt x="7465" y="10598"/>
                  </a:lnTo>
                  <a:cubicBezTo>
                    <a:pt x="7287" y="10533"/>
                    <a:pt x="7172" y="10366"/>
                    <a:pt x="7172" y="10178"/>
                  </a:cubicBezTo>
                  <a:lnTo>
                    <a:pt x="7172" y="9780"/>
                  </a:lnTo>
                  <a:close/>
                  <a:moveTo>
                    <a:pt x="7842" y="9128"/>
                  </a:moveTo>
                  <a:cubicBezTo>
                    <a:pt x="8450" y="9128"/>
                    <a:pt x="8946" y="9620"/>
                    <a:pt x="8946" y="10232"/>
                  </a:cubicBezTo>
                  <a:cubicBezTo>
                    <a:pt x="8943" y="11231"/>
                    <a:pt x="8325" y="12128"/>
                    <a:pt x="7389" y="12484"/>
                  </a:cubicBezTo>
                  <a:lnTo>
                    <a:pt x="7389" y="12484"/>
                  </a:lnTo>
                  <a:lnTo>
                    <a:pt x="7389" y="12409"/>
                  </a:lnTo>
                  <a:cubicBezTo>
                    <a:pt x="7389" y="12273"/>
                    <a:pt x="7287" y="12205"/>
                    <a:pt x="7184" y="12205"/>
                  </a:cubicBezTo>
                  <a:cubicBezTo>
                    <a:pt x="7082" y="12205"/>
                    <a:pt x="6980" y="12273"/>
                    <a:pt x="6980" y="12409"/>
                  </a:cubicBezTo>
                  <a:lnTo>
                    <a:pt x="6980" y="12601"/>
                  </a:lnTo>
                  <a:cubicBezTo>
                    <a:pt x="6831" y="12630"/>
                    <a:pt x="6683" y="12641"/>
                    <a:pt x="6530" y="12641"/>
                  </a:cubicBezTo>
                  <a:lnTo>
                    <a:pt x="4350" y="12641"/>
                  </a:lnTo>
                  <a:cubicBezTo>
                    <a:pt x="4202" y="12641"/>
                    <a:pt x="4050" y="12630"/>
                    <a:pt x="3901" y="12601"/>
                  </a:cubicBezTo>
                  <a:lnTo>
                    <a:pt x="3901" y="12409"/>
                  </a:lnTo>
                  <a:cubicBezTo>
                    <a:pt x="3901" y="12273"/>
                    <a:pt x="3800" y="12205"/>
                    <a:pt x="3698" y="12205"/>
                  </a:cubicBezTo>
                  <a:cubicBezTo>
                    <a:pt x="3597" y="12205"/>
                    <a:pt x="3495" y="12273"/>
                    <a:pt x="3495" y="12409"/>
                  </a:cubicBezTo>
                  <a:lnTo>
                    <a:pt x="3495" y="12485"/>
                  </a:lnTo>
                  <a:cubicBezTo>
                    <a:pt x="2561" y="12126"/>
                    <a:pt x="1942" y="11232"/>
                    <a:pt x="1942" y="10232"/>
                  </a:cubicBezTo>
                  <a:cubicBezTo>
                    <a:pt x="1942" y="9620"/>
                    <a:pt x="2434" y="9128"/>
                    <a:pt x="3043" y="9128"/>
                  </a:cubicBezTo>
                  <a:lnTo>
                    <a:pt x="3713" y="9128"/>
                  </a:lnTo>
                  <a:lnTo>
                    <a:pt x="3713" y="9142"/>
                  </a:lnTo>
                  <a:lnTo>
                    <a:pt x="3713" y="9374"/>
                  </a:lnTo>
                  <a:lnTo>
                    <a:pt x="3104" y="9374"/>
                  </a:lnTo>
                  <a:cubicBezTo>
                    <a:pt x="2427" y="9374"/>
                    <a:pt x="2163" y="10250"/>
                    <a:pt x="2724" y="10627"/>
                  </a:cubicBezTo>
                  <a:lnTo>
                    <a:pt x="5089" y="12202"/>
                  </a:lnTo>
                  <a:cubicBezTo>
                    <a:pt x="5196" y="12273"/>
                    <a:pt x="5319" y="12308"/>
                    <a:pt x="5443" y="12308"/>
                  </a:cubicBezTo>
                  <a:cubicBezTo>
                    <a:pt x="5566" y="12308"/>
                    <a:pt x="5690" y="12273"/>
                    <a:pt x="5799" y="12202"/>
                  </a:cubicBezTo>
                  <a:lnTo>
                    <a:pt x="6429" y="11779"/>
                  </a:lnTo>
                  <a:cubicBezTo>
                    <a:pt x="6614" y="11656"/>
                    <a:pt x="6494" y="11404"/>
                    <a:pt x="6319" y="11404"/>
                  </a:cubicBezTo>
                  <a:cubicBezTo>
                    <a:pt x="6281" y="11404"/>
                    <a:pt x="6241" y="11415"/>
                    <a:pt x="6201" y="11442"/>
                  </a:cubicBezTo>
                  <a:lnTo>
                    <a:pt x="5571" y="11862"/>
                  </a:lnTo>
                  <a:cubicBezTo>
                    <a:pt x="5533" y="11887"/>
                    <a:pt x="5488" y="11900"/>
                    <a:pt x="5444" y="11900"/>
                  </a:cubicBezTo>
                  <a:cubicBezTo>
                    <a:pt x="5399" y="11900"/>
                    <a:pt x="5353" y="11887"/>
                    <a:pt x="5314" y="11862"/>
                  </a:cubicBezTo>
                  <a:lnTo>
                    <a:pt x="3796" y="10848"/>
                  </a:lnTo>
                  <a:cubicBezTo>
                    <a:pt x="3999" y="10685"/>
                    <a:pt x="4122" y="10439"/>
                    <a:pt x="4122" y="10178"/>
                  </a:cubicBezTo>
                  <a:lnTo>
                    <a:pt x="4122" y="9334"/>
                  </a:lnTo>
                  <a:cubicBezTo>
                    <a:pt x="4539" y="9535"/>
                    <a:pt x="4990" y="9636"/>
                    <a:pt x="5443" y="9636"/>
                  </a:cubicBezTo>
                  <a:cubicBezTo>
                    <a:pt x="5895" y="9636"/>
                    <a:pt x="6348" y="9535"/>
                    <a:pt x="6766" y="9334"/>
                  </a:cubicBezTo>
                  <a:lnTo>
                    <a:pt x="6766" y="10178"/>
                  </a:lnTo>
                  <a:cubicBezTo>
                    <a:pt x="6766" y="10439"/>
                    <a:pt x="6885" y="10685"/>
                    <a:pt x="7092" y="10848"/>
                  </a:cubicBezTo>
                  <a:lnTo>
                    <a:pt x="6965" y="10931"/>
                  </a:lnTo>
                  <a:cubicBezTo>
                    <a:pt x="6777" y="11057"/>
                    <a:pt x="6899" y="11310"/>
                    <a:pt x="7073" y="11310"/>
                  </a:cubicBezTo>
                  <a:cubicBezTo>
                    <a:pt x="7111" y="11310"/>
                    <a:pt x="7150" y="11298"/>
                    <a:pt x="7190" y="11272"/>
                  </a:cubicBezTo>
                  <a:lnTo>
                    <a:pt x="8160" y="10627"/>
                  </a:lnTo>
                  <a:cubicBezTo>
                    <a:pt x="8725" y="10250"/>
                    <a:pt x="8457" y="9374"/>
                    <a:pt x="7784" y="9374"/>
                  </a:cubicBezTo>
                  <a:lnTo>
                    <a:pt x="7172" y="9374"/>
                  </a:lnTo>
                  <a:lnTo>
                    <a:pt x="7172" y="9142"/>
                  </a:lnTo>
                  <a:lnTo>
                    <a:pt x="7172" y="9128"/>
                  </a:lnTo>
                  <a:close/>
                  <a:moveTo>
                    <a:pt x="5439" y="1"/>
                  </a:moveTo>
                  <a:cubicBezTo>
                    <a:pt x="5317" y="1"/>
                    <a:pt x="5196" y="70"/>
                    <a:pt x="5151" y="207"/>
                  </a:cubicBezTo>
                  <a:lnTo>
                    <a:pt x="4658" y="1689"/>
                  </a:lnTo>
                  <a:cubicBezTo>
                    <a:pt x="3083" y="2054"/>
                    <a:pt x="1971" y="3456"/>
                    <a:pt x="1967" y="5071"/>
                  </a:cubicBezTo>
                  <a:lnTo>
                    <a:pt x="1967" y="5600"/>
                  </a:lnTo>
                  <a:cubicBezTo>
                    <a:pt x="1648" y="5745"/>
                    <a:pt x="1475" y="6096"/>
                    <a:pt x="1551" y="6437"/>
                  </a:cubicBezTo>
                  <a:cubicBezTo>
                    <a:pt x="1627" y="6777"/>
                    <a:pt x="1927" y="7020"/>
                    <a:pt x="2279" y="7020"/>
                  </a:cubicBezTo>
                  <a:lnTo>
                    <a:pt x="2431" y="7020"/>
                  </a:lnTo>
                  <a:cubicBezTo>
                    <a:pt x="2521" y="7661"/>
                    <a:pt x="2815" y="8258"/>
                    <a:pt x="3267" y="8718"/>
                  </a:cubicBezTo>
                  <a:lnTo>
                    <a:pt x="3039" y="8718"/>
                  </a:lnTo>
                  <a:cubicBezTo>
                    <a:pt x="2206" y="8722"/>
                    <a:pt x="1529" y="9396"/>
                    <a:pt x="1529" y="10232"/>
                  </a:cubicBezTo>
                  <a:cubicBezTo>
                    <a:pt x="1529" y="10529"/>
                    <a:pt x="1576" y="10830"/>
                    <a:pt x="1670" y="11112"/>
                  </a:cubicBezTo>
                  <a:lnTo>
                    <a:pt x="1087" y="11286"/>
                  </a:lnTo>
                  <a:cubicBezTo>
                    <a:pt x="446" y="11474"/>
                    <a:pt x="4" y="12065"/>
                    <a:pt x="1" y="12735"/>
                  </a:cubicBezTo>
                  <a:lnTo>
                    <a:pt x="1" y="13716"/>
                  </a:lnTo>
                  <a:cubicBezTo>
                    <a:pt x="1" y="13852"/>
                    <a:pt x="103" y="13920"/>
                    <a:pt x="205" y="13920"/>
                  </a:cubicBezTo>
                  <a:cubicBezTo>
                    <a:pt x="307" y="13920"/>
                    <a:pt x="410" y="13852"/>
                    <a:pt x="410" y="13716"/>
                  </a:cubicBezTo>
                  <a:lnTo>
                    <a:pt x="410" y="12735"/>
                  </a:lnTo>
                  <a:cubicBezTo>
                    <a:pt x="410" y="12246"/>
                    <a:pt x="732" y="11815"/>
                    <a:pt x="1203" y="11674"/>
                  </a:cubicBezTo>
                  <a:lnTo>
                    <a:pt x="1826" y="11493"/>
                  </a:lnTo>
                  <a:cubicBezTo>
                    <a:pt x="2166" y="12170"/>
                    <a:pt x="2764" y="12684"/>
                    <a:pt x="3488" y="12916"/>
                  </a:cubicBezTo>
                  <a:lnTo>
                    <a:pt x="3488" y="13716"/>
                  </a:lnTo>
                  <a:cubicBezTo>
                    <a:pt x="3488" y="13852"/>
                    <a:pt x="3591" y="13920"/>
                    <a:pt x="3693" y="13920"/>
                  </a:cubicBezTo>
                  <a:cubicBezTo>
                    <a:pt x="3795" y="13920"/>
                    <a:pt x="3898" y="13852"/>
                    <a:pt x="3898" y="13716"/>
                  </a:cubicBezTo>
                  <a:lnTo>
                    <a:pt x="3898" y="13014"/>
                  </a:lnTo>
                  <a:cubicBezTo>
                    <a:pt x="4046" y="13035"/>
                    <a:pt x="4194" y="13050"/>
                    <a:pt x="4347" y="13050"/>
                  </a:cubicBezTo>
                  <a:lnTo>
                    <a:pt x="6530" y="13050"/>
                  </a:lnTo>
                  <a:cubicBezTo>
                    <a:pt x="6683" y="13050"/>
                    <a:pt x="6831" y="13035"/>
                    <a:pt x="6980" y="13014"/>
                  </a:cubicBezTo>
                  <a:lnTo>
                    <a:pt x="6980" y="13716"/>
                  </a:lnTo>
                  <a:cubicBezTo>
                    <a:pt x="6980" y="13852"/>
                    <a:pt x="7082" y="13920"/>
                    <a:pt x="7184" y="13920"/>
                  </a:cubicBezTo>
                  <a:cubicBezTo>
                    <a:pt x="7287" y="13920"/>
                    <a:pt x="7389" y="13852"/>
                    <a:pt x="7389" y="13716"/>
                  </a:cubicBezTo>
                  <a:lnTo>
                    <a:pt x="7389" y="12916"/>
                  </a:lnTo>
                  <a:cubicBezTo>
                    <a:pt x="8110" y="12684"/>
                    <a:pt x="8711" y="12170"/>
                    <a:pt x="9051" y="11493"/>
                  </a:cubicBezTo>
                  <a:lnTo>
                    <a:pt x="9674" y="11674"/>
                  </a:lnTo>
                  <a:cubicBezTo>
                    <a:pt x="10141" y="11815"/>
                    <a:pt x="10464" y="12246"/>
                    <a:pt x="10467" y="12735"/>
                  </a:cubicBezTo>
                  <a:lnTo>
                    <a:pt x="10467" y="13716"/>
                  </a:lnTo>
                  <a:cubicBezTo>
                    <a:pt x="10467" y="13852"/>
                    <a:pt x="10569" y="13920"/>
                    <a:pt x="10670" y="13920"/>
                  </a:cubicBezTo>
                  <a:cubicBezTo>
                    <a:pt x="10772" y="13920"/>
                    <a:pt x="10873" y="13852"/>
                    <a:pt x="10873" y="13716"/>
                  </a:cubicBezTo>
                  <a:lnTo>
                    <a:pt x="10873" y="12735"/>
                  </a:lnTo>
                  <a:cubicBezTo>
                    <a:pt x="10869" y="12065"/>
                    <a:pt x="10431" y="11478"/>
                    <a:pt x="9790" y="11286"/>
                  </a:cubicBezTo>
                  <a:lnTo>
                    <a:pt x="9207" y="11112"/>
                  </a:lnTo>
                  <a:cubicBezTo>
                    <a:pt x="9301" y="10830"/>
                    <a:pt x="9348" y="10529"/>
                    <a:pt x="9348" y="10232"/>
                  </a:cubicBezTo>
                  <a:cubicBezTo>
                    <a:pt x="9348" y="9396"/>
                    <a:pt x="8671" y="8722"/>
                    <a:pt x="7838" y="8718"/>
                  </a:cubicBezTo>
                  <a:lnTo>
                    <a:pt x="7613" y="8718"/>
                  </a:lnTo>
                  <a:cubicBezTo>
                    <a:pt x="8066" y="8258"/>
                    <a:pt x="8356" y="7661"/>
                    <a:pt x="8446" y="7020"/>
                  </a:cubicBezTo>
                  <a:lnTo>
                    <a:pt x="8570" y="7020"/>
                  </a:lnTo>
                  <a:cubicBezTo>
                    <a:pt x="8964" y="7020"/>
                    <a:pt x="9305" y="6726"/>
                    <a:pt x="9345" y="6346"/>
                  </a:cubicBezTo>
                  <a:cubicBezTo>
                    <a:pt x="9377" y="6031"/>
                    <a:pt x="9203" y="5727"/>
                    <a:pt x="8914" y="5593"/>
                  </a:cubicBezTo>
                  <a:lnTo>
                    <a:pt x="8914" y="5071"/>
                  </a:lnTo>
                  <a:cubicBezTo>
                    <a:pt x="8910" y="3456"/>
                    <a:pt x="7794" y="2054"/>
                    <a:pt x="6223" y="1689"/>
                  </a:cubicBezTo>
                  <a:lnTo>
                    <a:pt x="5726" y="207"/>
                  </a:lnTo>
                  <a:cubicBezTo>
                    <a:pt x="5681" y="70"/>
                    <a:pt x="5560" y="1"/>
                    <a:pt x="543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7" name="Google Shape;9067;p30"/>
            <p:cNvSpPr/>
            <p:nvPr/>
          </p:nvSpPr>
          <p:spPr>
            <a:xfrm>
              <a:off x="5008539" y="394806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8" name="Google Shape;9068;p30"/>
            <p:cNvSpPr/>
            <p:nvPr/>
          </p:nvSpPr>
          <p:spPr>
            <a:xfrm>
              <a:off x="5077098" y="394806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0"/>
                  </a:moveTo>
                  <a:cubicBezTo>
                    <a:pt x="95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9" name="Google Shape;9069;p30"/>
            <p:cNvSpPr/>
            <p:nvPr/>
          </p:nvSpPr>
          <p:spPr>
            <a:xfrm>
              <a:off x="5023378" y="3987941"/>
              <a:ext cx="49656" cy="16543"/>
            </a:xfrm>
            <a:custGeom>
              <a:rect b="b" l="l" r="r" t="t"/>
              <a:pathLst>
                <a:path extrusionOk="0" h="631" w="1894">
                  <a:moveTo>
                    <a:pt x="296" y="1"/>
                  </a:moveTo>
                  <a:cubicBezTo>
                    <a:pt x="136" y="1"/>
                    <a:pt x="1" y="206"/>
                    <a:pt x="152" y="352"/>
                  </a:cubicBezTo>
                  <a:cubicBezTo>
                    <a:pt x="325" y="526"/>
                    <a:pt x="622" y="631"/>
                    <a:pt x="948" y="631"/>
                  </a:cubicBezTo>
                  <a:cubicBezTo>
                    <a:pt x="1271" y="631"/>
                    <a:pt x="1568" y="526"/>
                    <a:pt x="1745" y="352"/>
                  </a:cubicBezTo>
                  <a:cubicBezTo>
                    <a:pt x="1893" y="206"/>
                    <a:pt x="1757" y="1"/>
                    <a:pt x="1599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6" y="221"/>
                    <a:pt x="948" y="221"/>
                  </a:cubicBezTo>
                  <a:cubicBezTo>
                    <a:pt x="688" y="221"/>
                    <a:pt x="510" y="138"/>
                    <a:pt x="438" y="62"/>
                  </a:cubicBezTo>
                  <a:cubicBezTo>
                    <a:pt x="393" y="19"/>
                    <a:pt x="344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0" name="Google Shape;9070;p30"/>
            <p:cNvSpPr/>
            <p:nvPr/>
          </p:nvSpPr>
          <p:spPr>
            <a:xfrm>
              <a:off x="5000359" y="3930839"/>
              <a:ext cx="32798" cy="16543"/>
            </a:xfrm>
            <a:custGeom>
              <a:rect b="b" l="l" r="r" t="t"/>
              <a:pathLst>
                <a:path extrusionOk="0" h="631" w="1251">
                  <a:moveTo>
                    <a:pt x="292" y="1"/>
                  </a:moveTo>
                  <a:cubicBezTo>
                    <a:pt x="84" y="1"/>
                    <a:pt x="1" y="322"/>
                    <a:pt x="236" y="400"/>
                  </a:cubicBezTo>
                  <a:lnTo>
                    <a:pt x="888" y="617"/>
                  </a:lnTo>
                  <a:cubicBezTo>
                    <a:pt x="914" y="626"/>
                    <a:pt x="938" y="630"/>
                    <a:pt x="961" y="630"/>
                  </a:cubicBezTo>
                  <a:cubicBezTo>
                    <a:pt x="1168" y="630"/>
                    <a:pt x="1250" y="308"/>
                    <a:pt x="1019" y="230"/>
                  </a:cubicBezTo>
                  <a:lnTo>
                    <a:pt x="363" y="13"/>
                  </a:lnTo>
                  <a:cubicBezTo>
                    <a:pt x="338" y="5"/>
                    <a:pt x="315" y="1"/>
                    <a:pt x="2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1" name="Google Shape;9071;p30"/>
            <p:cNvSpPr/>
            <p:nvPr/>
          </p:nvSpPr>
          <p:spPr>
            <a:xfrm>
              <a:off x="5063622" y="3930839"/>
              <a:ext cx="32405" cy="16491"/>
            </a:xfrm>
            <a:custGeom>
              <a:rect b="b" l="l" r="r" t="t"/>
              <a:pathLst>
                <a:path extrusionOk="0" h="629" w="1236">
                  <a:moveTo>
                    <a:pt x="944" y="1"/>
                  </a:moveTo>
                  <a:cubicBezTo>
                    <a:pt x="922" y="1"/>
                    <a:pt x="898" y="5"/>
                    <a:pt x="873" y="13"/>
                  </a:cubicBezTo>
                  <a:lnTo>
                    <a:pt x="221" y="230"/>
                  </a:lnTo>
                  <a:cubicBezTo>
                    <a:pt x="0" y="306"/>
                    <a:pt x="54" y="628"/>
                    <a:pt x="283" y="628"/>
                  </a:cubicBezTo>
                  <a:cubicBezTo>
                    <a:pt x="304" y="628"/>
                    <a:pt x="326" y="625"/>
                    <a:pt x="348" y="617"/>
                  </a:cubicBezTo>
                  <a:lnTo>
                    <a:pt x="1003" y="400"/>
                  </a:lnTo>
                  <a:cubicBezTo>
                    <a:pt x="1236" y="322"/>
                    <a:pt x="1152" y="1"/>
                    <a:pt x="94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72" name="Google Shape;9072;p30"/>
          <p:cNvGrpSpPr/>
          <p:nvPr/>
        </p:nvGrpSpPr>
        <p:grpSpPr>
          <a:xfrm>
            <a:off x="8056219" y="1314100"/>
            <a:ext cx="285168" cy="365026"/>
            <a:chOff x="8056219" y="1513350"/>
            <a:chExt cx="285168" cy="365026"/>
          </a:xfrm>
        </p:grpSpPr>
        <p:sp>
          <p:nvSpPr>
            <p:cNvPr id="9073" name="Google Shape;9073;p30"/>
            <p:cNvSpPr/>
            <p:nvPr/>
          </p:nvSpPr>
          <p:spPr>
            <a:xfrm>
              <a:off x="8061541" y="1712970"/>
              <a:ext cx="274340" cy="160136"/>
            </a:xfrm>
            <a:custGeom>
              <a:rect b="b" l="l" r="r" t="t"/>
              <a:pathLst>
                <a:path extrusionOk="0" h="6108" w="10464">
                  <a:moveTo>
                    <a:pt x="3709" y="1"/>
                  </a:moveTo>
                  <a:lnTo>
                    <a:pt x="3709" y="1265"/>
                  </a:lnTo>
                  <a:cubicBezTo>
                    <a:pt x="3709" y="1555"/>
                    <a:pt x="3517" y="1808"/>
                    <a:pt x="3238" y="1891"/>
                  </a:cubicBezTo>
                  <a:lnTo>
                    <a:pt x="942" y="2569"/>
                  </a:lnTo>
                  <a:cubicBezTo>
                    <a:pt x="385" y="2732"/>
                    <a:pt x="1" y="3242"/>
                    <a:pt x="1" y="3822"/>
                  </a:cubicBezTo>
                  <a:lnTo>
                    <a:pt x="1" y="6107"/>
                  </a:lnTo>
                  <a:lnTo>
                    <a:pt x="10464" y="6107"/>
                  </a:lnTo>
                  <a:lnTo>
                    <a:pt x="10464" y="3822"/>
                  </a:lnTo>
                  <a:cubicBezTo>
                    <a:pt x="10464" y="3242"/>
                    <a:pt x="10083" y="2732"/>
                    <a:pt x="9529" y="2569"/>
                  </a:cubicBezTo>
                  <a:lnTo>
                    <a:pt x="7230" y="1891"/>
                  </a:lnTo>
                  <a:cubicBezTo>
                    <a:pt x="6951" y="1812"/>
                    <a:pt x="6759" y="1555"/>
                    <a:pt x="6759" y="1265"/>
                  </a:cubicBezTo>
                  <a:lnTo>
                    <a:pt x="6759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4" name="Google Shape;9074;p30"/>
            <p:cNvSpPr/>
            <p:nvPr/>
          </p:nvSpPr>
          <p:spPr>
            <a:xfrm>
              <a:off x="8158781" y="1712970"/>
              <a:ext cx="80068" cy="62896"/>
            </a:xfrm>
            <a:custGeom>
              <a:rect b="b" l="l" r="r" t="t"/>
              <a:pathLst>
                <a:path extrusionOk="0" h="2399" w="3054">
                  <a:moveTo>
                    <a:pt x="0" y="1"/>
                  </a:moveTo>
                  <a:lnTo>
                    <a:pt x="0" y="2398"/>
                  </a:lnTo>
                  <a:lnTo>
                    <a:pt x="3053" y="2398"/>
                  </a:lnTo>
                  <a:lnTo>
                    <a:pt x="305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5" name="Google Shape;9075;p30"/>
            <p:cNvSpPr/>
            <p:nvPr/>
          </p:nvSpPr>
          <p:spPr>
            <a:xfrm>
              <a:off x="8095912" y="1838683"/>
              <a:ext cx="17225" cy="34319"/>
            </a:xfrm>
            <a:custGeom>
              <a:rect b="b" l="l" r="r" t="t"/>
              <a:pathLst>
                <a:path extrusionOk="0" h="1309" w="657">
                  <a:moveTo>
                    <a:pt x="1" y="1"/>
                  </a:moveTo>
                  <a:lnTo>
                    <a:pt x="1" y="1308"/>
                  </a:lnTo>
                  <a:lnTo>
                    <a:pt x="656" y="1308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6" name="Google Shape;9076;p30"/>
            <p:cNvSpPr/>
            <p:nvPr/>
          </p:nvSpPr>
          <p:spPr>
            <a:xfrm>
              <a:off x="8284494" y="1838683"/>
              <a:ext cx="17199" cy="34319"/>
            </a:xfrm>
            <a:custGeom>
              <a:rect b="b" l="l" r="r" t="t"/>
              <a:pathLst>
                <a:path extrusionOk="0" h="1309" w="656">
                  <a:moveTo>
                    <a:pt x="0" y="1"/>
                  </a:moveTo>
                  <a:lnTo>
                    <a:pt x="0" y="1308"/>
                  </a:lnTo>
                  <a:lnTo>
                    <a:pt x="656" y="1308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7" name="Google Shape;9077;p30"/>
            <p:cNvSpPr/>
            <p:nvPr/>
          </p:nvSpPr>
          <p:spPr>
            <a:xfrm>
              <a:off x="8061646" y="1762547"/>
              <a:ext cx="274340" cy="110559"/>
            </a:xfrm>
            <a:custGeom>
              <a:rect b="b" l="l" r="r" t="t"/>
              <a:pathLst>
                <a:path extrusionOk="0" h="4217" w="10464">
                  <a:moveTo>
                    <a:pt x="3238" y="0"/>
                  </a:moveTo>
                  <a:lnTo>
                    <a:pt x="938" y="678"/>
                  </a:lnTo>
                  <a:cubicBezTo>
                    <a:pt x="384" y="841"/>
                    <a:pt x="0" y="1351"/>
                    <a:pt x="0" y="1931"/>
                  </a:cubicBezTo>
                  <a:lnTo>
                    <a:pt x="0" y="2905"/>
                  </a:lnTo>
                  <a:lnTo>
                    <a:pt x="1963" y="3343"/>
                  </a:lnTo>
                  <a:lnTo>
                    <a:pt x="1963" y="4216"/>
                  </a:lnTo>
                  <a:lnTo>
                    <a:pt x="8500" y="4216"/>
                  </a:lnTo>
                  <a:lnTo>
                    <a:pt x="8500" y="3343"/>
                  </a:lnTo>
                  <a:lnTo>
                    <a:pt x="10463" y="2905"/>
                  </a:lnTo>
                  <a:lnTo>
                    <a:pt x="10463" y="1931"/>
                  </a:lnTo>
                  <a:cubicBezTo>
                    <a:pt x="10463" y="1351"/>
                    <a:pt x="10079" y="841"/>
                    <a:pt x="9525" y="678"/>
                  </a:cubicBezTo>
                  <a:lnTo>
                    <a:pt x="7226" y="0"/>
                  </a:lnTo>
                  <a:lnTo>
                    <a:pt x="5230" y="290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8" name="Google Shape;9078;p30"/>
            <p:cNvSpPr/>
            <p:nvPr/>
          </p:nvSpPr>
          <p:spPr>
            <a:xfrm>
              <a:off x="8187358" y="1770150"/>
              <a:ext cx="22914" cy="62870"/>
            </a:xfrm>
            <a:custGeom>
              <a:rect b="b" l="l" r="r" t="t"/>
              <a:pathLst>
                <a:path extrusionOk="0" h="2398" w="874">
                  <a:moveTo>
                    <a:pt x="0" y="0"/>
                  </a:moveTo>
                  <a:lnTo>
                    <a:pt x="0" y="2180"/>
                  </a:lnTo>
                  <a:cubicBezTo>
                    <a:pt x="0" y="2300"/>
                    <a:pt x="98" y="2398"/>
                    <a:pt x="218" y="2398"/>
                  </a:cubicBezTo>
                  <a:lnTo>
                    <a:pt x="656" y="2398"/>
                  </a:lnTo>
                  <a:cubicBezTo>
                    <a:pt x="775" y="2398"/>
                    <a:pt x="873" y="2300"/>
                    <a:pt x="873" y="2180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9" name="Google Shape;9079;p30"/>
            <p:cNvSpPr/>
            <p:nvPr/>
          </p:nvSpPr>
          <p:spPr>
            <a:xfrm>
              <a:off x="8095912" y="1518698"/>
              <a:ext cx="205781" cy="137249"/>
            </a:xfrm>
            <a:custGeom>
              <a:rect b="b" l="l" r="r" t="t"/>
              <a:pathLst>
                <a:path extrusionOk="0" h="5235" w="7849">
                  <a:moveTo>
                    <a:pt x="2833" y="1"/>
                  </a:moveTo>
                  <a:lnTo>
                    <a:pt x="1964" y="656"/>
                  </a:lnTo>
                  <a:lnTo>
                    <a:pt x="874" y="656"/>
                  </a:lnTo>
                  <a:lnTo>
                    <a:pt x="874" y="1746"/>
                  </a:lnTo>
                  <a:lnTo>
                    <a:pt x="1" y="1746"/>
                  </a:lnTo>
                  <a:lnTo>
                    <a:pt x="439" y="3054"/>
                  </a:lnTo>
                  <a:lnTo>
                    <a:pt x="1" y="3489"/>
                  </a:lnTo>
                  <a:lnTo>
                    <a:pt x="656" y="5234"/>
                  </a:lnTo>
                  <a:lnTo>
                    <a:pt x="7193" y="5234"/>
                  </a:lnTo>
                  <a:lnTo>
                    <a:pt x="7849" y="3489"/>
                  </a:lnTo>
                  <a:lnTo>
                    <a:pt x="7411" y="3054"/>
                  </a:lnTo>
                  <a:lnTo>
                    <a:pt x="7849" y="1746"/>
                  </a:lnTo>
                  <a:lnTo>
                    <a:pt x="6759" y="1746"/>
                  </a:lnTo>
                  <a:lnTo>
                    <a:pt x="7193" y="656"/>
                  </a:lnTo>
                  <a:lnTo>
                    <a:pt x="5886" y="656"/>
                  </a:lnTo>
                  <a:lnTo>
                    <a:pt x="5230" y="1"/>
                  </a:lnTo>
                  <a:lnTo>
                    <a:pt x="3706" y="222"/>
                  </a:lnTo>
                  <a:lnTo>
                    <a:pt x="2833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0" name="Google Shape;9080;p30"/>
            <p:cNvSpPr/>
            <p:nvPr/>
          </p:nvSpPr>
          <p:spPr>
            <a:xfrm>
              <a:off x="8095912" y="1531519"/>
              <a:ext cx="191073" cy="124323"/>
            </a:xfrm>
            <a:custGeom>
              <a:rect b="b" l="l" r="r" t="t"/>
              <a:pathLst>
                <a:path extrusionOk="0" h="4742" w="7288">
                  <a:moveTo>
                    <a:pt x="2185" y="1"/>
                  </a:moveTo>
                  <a:lnTo>
                    <a:pt x="1964" y="167"/>
                  </a:lnTo>
                  <a:lnTo>
                    <a:pt x="874" y="167"/>
                  </a:lnTo>
                  <a:lnTo>
                    <a:pt x="874" y="1257"/>
                  </a:lnTo>
                  <a:lnTo>
                    <a:pt x="1" y="1257"/>
                  </a:lnTo>
                  <a:lnTo>
                    <a:pt x="435" y="2565"/>
                  </a:lnTo>
                  <a:lnTo>
                    <a:pt x="1" y="3000"/>
                  </a:lnTo>
                  <a:lnTo>
                    <a:pt x="656" y="4742"/>
                  </a:lnTo>
                  <a:lnTo>
                    <a:pt x="7193" y="4742"/>
                  </a:lnTo>
                  <a:lnTo>
                    <a:pt x="7288" y="4492"/>
                  </a:lnTo>
                  <a:lnTo>
                    <a:pt x="7288" y="4492"/>
                  </a:lnTo>
                  <a:cubicBezTo>
                    <a:pt x="7110" y="4513"/>
                    <a:pt x="6936" y="4524"/>
                    <a:pt x="6759" y="4524"/>
                  </a:cubicBezTo>
                  <a:cubicBezTo>
                    <a:pt x="4253" y="4524"/>
                    <a:pt x="2214" y="2507"/>
                    <a:pt x="218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1" name="Google Shape;9081;p30"/>
            <p:cNvSpPr/>
            <p:nvPr/>
          </p:nvSpPr>
          <p:spPr>
            <a:xfrm>
              <a:off x="8100867" y="1593051"/>
              <a:ext cx="195897" cy="142938"/>
            </a:xfrm>
            <a:custGeom>
              <a:rect b="b" l="l" r="r" t="t"/>
              <a:pathLst>
                <a:path extrusionOk="0" h="5452" w="7472">
                  <a:moveTo>
                    <a:pt x="1340" y="1"/>
                  </a:moveTo>
                  <a:lnTo>
                    <a:pt x="1340" y="1308"/>
                  </a:lnTo>
                  <a:cubicBezTo>
                    <a:pt x="1340" y="1547"/>
                    <a:pt x="1144" y="1743"/>
                    <a:pt x="902" y="1743"/>
                  </a:cubicBezTo>
                  <a:lnTo>
                    <a:pt x="608" y="1743"/>
                  </a:lnTo>
                  <a:cubicBezTo>
                    <a:pt x="322" y="1743"/>
                    <a:pt x="65" y="1949"/>
                    <a:pt x="33" y="2232"/>
                  </a:cubicBezTo>
                  <a:cubicBezTo>
                    <a:pt x="0" y="2552"/>
                    <a:pt x="250" y="2833"/>
                    <a:pt x="570" y="2833"/>
                  </a:cubicBezTo>
                  <a:cubicBezTo>
                    <a:pt x="572" y="2833"/>
                    <a:pt x="574" y="2833"/>
                    <a:pt x="576" y="2833"/>
                  </a:cubicBezTo>
                  <a:lnTo>
                    <a:pt x="913" y="2833"/>
                  </a:lnTo>
                  <a:cubicBezTo>
                    <a:pt x="1025" y="4310"/>
                    <a:pt x="2253" y="5451"/>
                    <a:pt x="3734" y="5451"/>
                  </a:cubicBezTo>
                  <a:cubicBezTo>
                    <a:pt x="5215" y="5451"/>
                    <a:pt x="6447" y="4310"/>
                    <a:pt x="6559" y="2833"/>
                  </a:cubicBezTo>
                  <a:lnTo>
                    <a:pt x="6863" y="2833"/>
                  </a:lnTo>
                  <a:cubicBezTo>
                    <a:pt x="7149" y="2833"/>
                    <a:pt x="7406" y="2630"/>
                    <a:pt x="7439" y="2344"/>
                  </a:cubicBezTo>
                  <a:cubicBezTo>
                    <a:pt x="7472" y="2022"/>
                    <a:pt x="7218" y="1743"/>
                    <a:pt x="6896" y="1743"/>
                  </a:cubicBezTo>
                  <a:lnTo>
                    <a:pt x="6570" y="1743"/>
                  </a:lnTo>
                  <a:cubicBezTo>
                    <a:pt x="6327" y="1743"/>
                    <a:pt x="6132" y="1547"/>
                    <a:pt x="6132" y="1308"/>
                  </a:cubicBezTo>
                  <a:lnTo>
                    <a:pt x="6132" y="870"/>
                  </a:lnTo>
                  <a:lnTo>
                    <a:pt x="4824" y="1"/>
                  </a:lnTo>
                  <a:lnTo>
                    <a:pt x="4824" y="497"/>
                  </a:lnTo>
                  <a:cubicBezTo>
                    <a:pt x="4824" y="623"/>
                    <a:pt x="4720" y="714"/>
                    <a:pt x="4606" y="714"/>
                  </a:cubicBezTo>
                  <a:cubicBezTo>
                    <a:pt x="4570" y="714"/>
                    <a:pt x="4533" y="705"/>
                    <a:pt x="4498" y="685"/>
                  </a:cubicBezTo>
                  <a:lnTo>
                    <a:pt x="3299" y="1"/>
                  </a:lnTo>
                  <a:lnTo>
                    <a:pt x="2963" y="504"/>
                  </a:lnTo>
                  <a:cubicBezTo>
                    <a:pt x="2921" y="566"/>
                    <a:pt x="2852" y="601"/>
                    <a:pt x="2781" y="601"/>
                  </a:cubicBezTo>
                  <a:cubicBezTo>
                    <a:pt x="2753" y="601"/>
                    <a:pt x="2725" y="595"/>
                    <a:pt x="2698" y="584"/>
                  </a:cubicBezTo>
                  <a:lnTo>
                    <a:pt x="134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2" name="Google Shape;9082;p30"/>
            <p:cNvSpPr/>
            <p:nvPr/>
          </p:nvSpPr>
          <p:spPr>
            <a:xfrm>
              <a:off x="8100867" y="1593051"/>
              <a:ext cx="165328" cy="142964"/>
            </a:xfrm>
            <a:custGeom>
              <a:rect b="b" l="l" r="r" t="t"/>
              <a:pathLst>
                <a:path extrusionOk="0" h="5453" w="6306">
                  <a:moveTo>
                    <a:pt x="1336" y="1"/>
                  </a:moveTo>
                  <a:lnTo>
                    <a:pt x="1336" y="1308"/>
                  </a:lnTo>
                  <a:cubicBezTo>
                    <a:pt x="1336" y="1551"/>
                    <a:pt x="1144" y="1743"/>
                    <a:pt x="902" y="1743"/>
                  </a:cubicBezTo>
                  <a:lnTo>
                    <a:pt x="605" y="1743"/>
                  </a:lnTo>
                  <a:cubicBezTo>
                    <a:pt x="322" y="1743"/>
                    <a:pt x="62" y="1949"/>
                    <a:pt x="33" y="2232"/>
                  </a:cubicBezTo>
                  <a:cubicBezTo>
                    <a:pt x="0" y="2552"/>
                    <a:pt x="250" y="2833"/>
                    <a:pt x="570" y="2833"/>
                  </a:cubicBezTo>
                  <a:cubicBezTo>
                    <a:pt x="572" y="2833"/>
                    <a:pt x="574" y="2833"/>
                    <a:pt x="576" y="2833"/>
                  </a:cubicBezTo>
                  <a:lnTo>
                    <a:pt x="913" y="2833"/>
                  </a:lnTo>
                  <a:cubicBezTo>
                    <a:pt x="1018" y="4328"/>
                    <a:pt x="2266" y="5453"/>
                    <a:pt x="3714" y="5453"/>
                  </a:cubicBezTo>
                  <a:cubicBezTo>
                    <a:pt x="3865" y="5453"/>
                    <a:pt x="4018" y="5440"/>
                    <a:pt x="4172" y="5415"/>
                  </a:cubicBezTo>
                  <a:cubicBezTo>
                    <a:pt x="2792" y="5201"/>
                    <a:pt x="1775" y="4013"/>
                    <a:pt x="1775" y="2619"/>
                  </a:cubicBezTo>
                  <a:lnTo>
                    <a:pt x="1775" y="1337"/>
                  </a:lnTo>
                  <a:cubicBezTo>
                    <a:pt x="1775" y="1164"/>
                    <a:pt x="1916" y="1038"/>
                    <a:pt x="2074" y="1038"/>
                  </a:cubicBezTo>
                  <a:cubicBezTo>
                    <a:pt x="2117" y="1038"/>
                    <a:pt x="2162" y="1048"/>
                    <a:pt x="2206" y="1069"/>
                  </a:cubicBezTo>
                  <a:cubicBezTo>
                    <a:pt x="2322" y="1127"/>
                    <a:pt x="2423" y="1174"/>
                    <a:pt x="2437" y="1181"/>
                  </a:cubicBezTo>
                  <a:cubicBezTo>
                    <a:pt x="2546" y="1228"/>
                    <a:pt x="2662" y="1254"/>
                    <a:pt x="2781" y="1254"/>
                  </a:cubicBezTo>
                  <a:cubicBezTo>
                    <a:pt x="2803" y="1254"/>
                    <a:pt x="2825" y="1254"/>
                    <a:pt x="2847" y="1250"/>
                  </a:cubicBezTo>
                  <a:cubicBezTo>
                    <a:pt x="3111" y="1225"/>
                    <a:pt x="3350" y="1087"/>
                    <a:pt x="3502" y="870"/>
                  </a:cubicBezTo>
                  <a:lnTo>
                    <a:pt x="4172" y="1254"/>
                  </a:lnTo>
                  <a:cubicBezTo>
                    <a:pt x="4308" y="1332"/>
                    <a:pt x="4457" y="1369"/>
                    <a:pt x="4605" y="1369"/>
                  </a:cubicBezTo>
                  <a:cubicBezTo>
                    <a:pt x="4848" y="1369"/>
                    <a:pt x="5088" y="1268"/>
                    <a:pt x="5259" y="1076"/>
                  </a:cubicBezTo>
                  <a:lnTo>
                    <a:pt x="6269" y="1757"/>
                  </a:lnTo>
                  <a:cubicBezTo>
                    <a:pt x="6276" y="1721"/>
                    <a:pt x="6291" y="1685"/>
                    <a:pt x="6305" y="1652"/>
                  </a:cubicBezTo>
                  <a:cubicBezTo>
                    <a:pt x="6197" y="1569"/>
                    <a:pt x="6132" y="1442"/>
                    <a:pt x="6132" y="1308"/>
                  </a:cubicBezTo>
                  <a:lnTo>
                    <a:pt x="6132" y="870"/>
                  </a:lnTo>
                  <a:lnTo>
                    <a:pt x="4824" y="1"/>
                  </a:lnTo>
                  <a:lnTo>
                    <a:pt x="4824" y="497"/>
                  </a:lnTo>
                  <a:cubicBezTo>
                    <a:pt x="4824" y="519"/>
                    <a:pt x="4821" y="537"/>
                    <a:pt x="4817" y="558"/>
                  </a:cubicBezTo>
                  <a:cubicBezTo>
                    <a:pt x="4792" y="649"/>
                    <a:pt x="4708" y="714"/>
                    <a:pt x="4610" y="714"/>
                  </a:cubicBezTo>
                  <a:cubicBezTo>
                    <a:pt x="4605" y="715"/>
                    <a:pt x="4600" y="715"/>
                    <a:pt x="4595" y="715"/>
                  </a:cubicBezTo>
                  <a:cubicBezTo>
                    <a:pt x="4561" y="715"/>
                    <a:pt x="4527" y="704"/>
                    <a:pt x="4498" y="685"/>
                  </a:cubicBezTo>
                  <a:lnTo>
                    <a:pt x="3299" y="1"/>
                  </a:lnTo>
                  <a:lnTo>
                    <a:pt x="2963" y="504"/>
                  </a:lnTo>
                  <a:cubicBezTo>
                    <a:pt x="2921" y="566"/>
                    <a:pt x="2852" y="601"/>
                    <a:pt x="2780" y="601"/>
                  </a:cubicBezTo>
                  <a:cubicBezTo>
                    <a:pt x="2752" y="601"/>
                    <a:pt x="2722" y="595"/>
                    <a:pt x="2695" y="584"/>
                  </a:cubicBezTo>
                  <a:lnTo>
                    <a:pt x="1336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3" name="Google Shape;9083;p30"/>
            <p:cNvSpPr/>
            <p:nvPr/>
          </p:nvSpPr>
          <p:spPr>
            <a:xfrm>
              <a:off x="8136470" y="1743776"/>
              <a:ext cx="62293" cy="57547"/>
            </a:xfrm>
            <a:custGeom>
              <a:rect b="b" l="l" r="r" t="t"/>
              <a:pathLst>
                <a:path extrusionOk="0" h="2195" w="2376">
                  <a:moveTo>
                    <a:pt x="510" y="0"/>
                  </a:moveTo>
                  <a:cubicBezTo>
                    <a:pt x="430" y="0"/>
                    <a:pt x="353" y="45"/>
                    <a:pt x="315" y="122"/>
                  </a:cubicBezTo>
                  <a:lnTo>
                    <a:pt x="33" y="684"/>
                  </a:lnTo>
                  <a:cubicBezTo>
                    <a:pt x="0" y="749"/>
                    <a:pt x="0" y="829"/>
                    <a:pt x="36" y="890"/>
                  </a:cubicBezTo>
                  <a:lnTo>
                    <a:pt x="721" y="2085"/>
                  </a:lnTo>
                  <a:cubicBezTo>
                    <a:pt x="762" y="2157"/>
                    <a:pt x="836" y="2195"/>
                    <a:pt x="910" y="2195"/>
                  </a:cubicBezTo>
                  <a:cubicBezTo>
                    <a:pt x="960" y="2195"/>
                    <a:pt x="1010" y="2178"/>
                    <a:pt x="1050" y="2143"/>
                  </a:cubicBezTo>
                  <a:lnTo>
                    <a:pt x="2376" y="1006"/>
                  </a:lnTo>
                  <a:lnTo>
                    <a:pt x="616" y="28"/>
                  </a:lnTo>
                  <a:cubicBezTo>
                    <a:pt x="582" y="9"/>
                    <a:pt x="546" y="0"/>
                    <a:pt x="510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4" name="Google Shape;9084;p30"/>
            <p:cNvSpPr/>
            <p:nvPr/>
          </p:nvSpPr>
          <p:spPr>
            <a:xfrm>
              <a:off x="8198763" y="1743776"/>
              <a:ext cx="62398" cy="57547"/>
            </a:xfrm>
            <a:custGeom>
              <a:rect b="b" l="l" r="r" t="t"/>
              <a:pathLst>
                <a:path extrusionOk="0" h="2195" w="2380">
                  <a:moveTo>
                    <a:pt x="1870" y="0"/>
                  </a:moveTo>
                  <a:cubicBezTo>
                    <a:pt x="1834" y="0"/>
                    <a:pt x="1797" y="9"/>
                    <a:pt x="1764" y="28"/>
                  </a:cubicBezTo>
                  <a:lnTo>
                    <a:pt x="0" y="1006"/>
                  </a:lnTo>
                  <a:lnTo>
                    <a:pt x="1326" y="2143"/>
                  </a:lnTo>
                  <a:cubicBezTo>
                    <a:pt x="1368" y="2178"/>
                    <a:pt x="1418" y="2195"/>
                    <a:pt x="1468" y="2195"/>
                  </a:cubicBezTo>
                  <a:cubicBezTo>
                    <a:pt x="1544" y="2195"/>
                    <a:pt x="1617" y="2157"/>
                    <a:pt x="1659" y="2085"/>
                  </a:cubicBezTo>
                  <a:lnTo>
                    <a:pt x="2340" y="890"/>
                  </a:lnTo>
                  <a:cubicBezTo>
                    <a:pt x="2376" y="829"/>
                    <a:pt x="2379" y="749"/>
                    <a:pt x="2347" y="684"/>
                  </a:cubicBezTo>
                  <a:lnTo>
                    <a:pt x="2064" y="122"/>
                  </a:lnTo>
                  <a:cubicBezTo>
                    <a:pt x="2027" y="45"/>
                    <a:pt x="1950" y="0"/>
                    <a:pt x="1870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5" name="Google Shape;9085;p30"/>
            <p:cNvSpPr/>
            <p:nvPr/>
          </p:nvSpPr>
          <p:spPr>
            <a:xfrm>
              <a:off x="8159253" y="1639115"/>
              <a:ext cx="10644" cy="16360"/>
            </a:xfrm>
            <a:custGeom>
              <a:rect b="b" l="l" r="r" t="t"/>
              <a:pathLst>
                <a:path extrusionOk="0" h="624" w="406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6" name="Google Shape;9086;p30"/>
            <p:cNvSpPr/>
            <p:nvPr/>
          </p:nvSpPr>
          <p:spPr>
            <a:xfrm>
              <a:off x="8227812" y="1639089"/>
              <a:ext cx="10644" cy="16465"/>
            </a:xfrm>
            <a:custGeom>
              <a:rect b="b" l="l" r="r" t="t"/>
              <a:pathLst>
                <a:path extrusionOk="0" h="628" w="406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5"/>
                  </a:lnTo>
                  <a:cubicBezTo>
                    <a:pt x="0" y="537"/>
                    <a:pt x="91" y="628"/>
                    <a:pt x="203" y="628"/>
                  </a:cubicBezTo>
                  <a:cubicBezTo>
                    <a:pt x="315" y="628"/>
                    <a:pt x="406" y="537"/>
                    <a:pt x="406" y="425"/>
                  </a:cubicBezTo>
                  <a:lnTo>
                    <a:pt x="406" y="204"/>
                  </a:lnTo>
                  <a:cubicBezTo>
                    <a:pt x="406" y="68"/>
                    <a:pt x="304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7" name="Google Shape;9087;p30"/>
            <p:cNvSpPr/>
            <p:nvPr/>
          </p:nvSpPr>
          <p:spPr>
            <a:xfrm>
              <a:off x="8174014" y="1679045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4" y="0"/>
                  </a:moveTo>
                  <a:cubicBezTo>
                    <a:pt x="135" y="0"/>
                    <a:pt x="1" y="206"/>
                    <a:pt x="151" y="353"/>
                  </a:cubicBezTo>
                  <a:cubicBezTo>
                    <a:pt x="325" y="527"/>
                    <a:pt x="625" y="628"/>
                    <a:pt x="948" y="628"/>
                  </a:cubicBezTo>
                  <a:cubicBezTo>
                    <a:pt x="1270" y="628"/>
                    <a:pt x="1571" y="523"/>
                    <a:pt x="1744" y="353"/>
                  </a:cubicBezTo>
                  <a:cubicBezTo>
                    <a:pt x="1892" y="206"/>
                    <a:pt x="1757" y="0"/>
                    <a:pt x="1600" y="0"/>
                  </a:cubicBezTo>
                  <a:cubicBezTo>
                    <a:pt x="1552" y="0"/>
                    <a:pt x="1503" y="19"/>
                    <a:pt x="1458" y="63"/>
                  </a:cubicBezTo>
                  <a:cubicBezTo>
                    <a:pt x="1382" y="136"/>
                    <a:pt x="1205" y="223"/>
                    <a:pt x="948" y="223"/>
                  </a:cubicBezTo>
                  <a:cubicBezTo>
                    <a:pt x="690" y="223"/>
                    <a:pt x="509" y="136"/>
                    <a:pt x="437" y="63"/>
                  </a:cubicBezTo>
                  <a:cubicBezTo>
                    <a:pt x="392" y="19"/>
                    <a:pt x="342" y="0"/>
                    <a:pt x="2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8" name="Google Shape;9088;p30"/>
            <p:cNvSpPr/>
            <p:nvPr/>
          </p:nvSpPr>
          <p:spPr>
            <a:xfrm>
              <a:off x="8056219" y="1513350"/>
              <a:ext cx="285168" cy="365026"/>
            </a:xfrm>
            <a:custGeom>
              <a:rect b="b" l="l" r="r" t="t"/>
              <a:pathLst>
                <a:path extrusionOk="0" h="13923" w="10877">
                  <a:moveTo>
                    <a:pt x="6672" y="422"/>
                  </a:moveTo>
                  <a:lnTo>
                    <a:pt x="7255" y="1002"/>
                  </a:lnTo>
                  <a:cubicBezTo>
                    <a:pt x="7291" y="1041"/>
                    <a:pt x="7346" y="1063"/>
                    <a:pt x="7400" y="1063"/>
                  </a:cubicBezTo>
                  <a:lnTo>
                    <a:pt x="8407" y="1063"/>
                  </a:lnTo>
                  <a:lnTo>
                    <a:pt x="8081" y="1874"/>
                  </a:lnTo>
                  <a:cubicBezTo>
                    <a:pt x="8027" y="2008"/>
                    <a:pt x="8128" y="2153"/>
                    <a:pt x="8269" y="2153"/>
                  </a:cubicBezTo>
                  <a:lnTo>
                    <a:pt x="9077" y="2153"/>
                  </a:lnTo>
                  <a:lnTo>
                    <a:pt x="8733" y="3193"/>
                  </a:lnTo>
                  <a:cubicBezTo>
                    <a:pt x="8707" y="3269"/>
                    <a:pt x="8726" y="3348"/>
                    <a:pt x="8780" y="3403"/>
                  </a:cubicBezTo>
                  <a:lnTo>
                    <a:pt x="9120" y="3743"/>
                  </a:lnTo>
                  <a:lnTo>
                    <a:pt x="8776" y="4605"/>
                  </a:lnTo>
                  <a:cubicBezTo>
                    <a:pt x="8718" y="4591"/>
                    <a:pt x="8660" y="4583"/>
                    <a:pt x="8599" y="4583"/>
                  </a:cubicBezTo>
                  <a:lnTo>
                    <a:pt x="8276" y="4583"/>
                  </a:lnTo>
                  <a:cubicBezTo>
                    <a:pt x="8146" y="4583"/>
                    <a:pt x="8041" y="4478"/>
                    <a:pt x="8045" y="4348"/>
                  </a:cubicBezTo>
                  <a:lnTo>
                    <a:pt x="8045" y="3913"/>
                  </a:lnTo>
                  <a:cubicBezTo>
                    <a:pt x="8041" y="3845"/>
                    <a:pt x="8008" y="3783"/>
                    <a:pt x="7954" y="3743"/>
                  </a:cubicBezTo>
                  <a:lnTo>
                    <a:pt x="6643" y="2870"/>
                  </a:lnTo>
                  <a:cubicBezTo>
                    <a:pt x="6608" y="2847"/>
                    <a:pt x="6569" y="2836"/>
                    <a:pt x="6532" y="2836"/>
                  </a:cubicBezTo>
                  <a:cubicBezTo>
                    <a:pt x="6426" y="2836"/>
                    <a:pt x="6328" y="2921"/>
                    <a:pt x="6328" y="3041"/>
                  </a:cubicBezTo>
                  <a:lnTo>
                    <a:pt x="6328" y="3562"/>
                  </a:lnTo>
                  <a:lnTo>
                    <a:pt x="5104" y="2863"/>
                  </a:lnTo>
                  <a:cubicBezTo>
                    <a:pt x="5073" y="2846"/>
                    <a:pt x="5039" y="2837"/>
                    <a:pt x="5004" y="2837"/>
                  </a:cubicBezTo>
                  <a:cubicBezTo>
                    <a:pt x="4938" y="2837"/>
                    <a:pt x="4873" y="2869"/>
                    <a:pt x="4832" y="2928"/>
                  </a:cubicBezTo>
                  <a:lnTo>
                    <a:pt x="4495" y="3435"/>
                  </a:lnTo>
                  <a:lnTo>
                    <a:pt x="3999" y="3207"/>
                  </a:lnTo>
                  <a:cubicBezTo>
                    <a:pt x="3966" y="3192"/>
                    <a:pt x="3935" y="3185"/>
                    <a:pt x="3906" y="3185"/>
                  </a:cubicBezTo>
                  <a:cubicBezTo>
                    <a:pt x="3715" y="3185"/>
                    <a:pt x="3615" y="3476"/>
                    <a:pt x="3829" y="3577"/>
                  </a:cubicBezTo>
                  <a:lnTo>
                    <a:pt x="4481" y="3881"/>
                  </a:lnTo>
                  <a:cubicBezTo>
                    <a:pt x="4508" y="3894"/>
                    <a:pt x="4537" y="3900"/>
                    <a:pt x="4566" y="3900"/>
                  </a:cubicBezTo>
                  <a:cubicBezTo>
                    <a:pt x="4632" y="3900"/>
                    <a:pt x="4697" y="3867"/>
                    <a:pt x="4738" y="3808"/>
                  </a:cubicBezTo>
                  <a:lnTo>
                    <a:pt x="5068" y="3312"/>
                  </a:lnTo>
                  <a:lnTo>
                    <a:pt x="6429" y="4091"/>
                  </a:lnTo>
                  <a:cubicBezTo>
                    <a:pt x="6462" y="4110"/>
                    <a:pt x="6496" y="4119"/>
                    <a:pt x="6529" y="4119"/>
                  </a:cubicBezTo>
                  <a:cubicBezTo>
                    <a:pt x="6635" y="4119"/>
                    <a:pt x="6734" y="4032"/>
                    <a:pt x="6734" y="3913"/>
                  </a:cubicBezTo>
                  <a:lnTo>
                    <a:pt x="6734" y="3421"/>
                  </a:lnTo>
                  <a:lnTo>
                    <a:pt x="7632" y="4022"/>
                  </a:lnTo>
                  <a:lnTo>
                    <a:pt x="7632" y="4348"/>
                  </a:lnTo>
                  <a:cubicBezTo>
                    <a:pt x="7635" y="4699"/>
                    <a:pt x="7922" y="4985"/>
                    <a:pt x="8276" y="4985"/>
                  </a:cubicBezTo>
                  <a:lnTo>
                    <a:pt x="8602" y="4985"/>
                  </a:lnTo>
                  <a:cubicBezTo>
                    <a:pt x="8805" y="4985"/>
                    <a:pt x="8961" y="5163"/>
                    <a:pt x="8939" y="5362"/>
                  </a:cubicBezTo>
                  <a:cubicBezTo>
                    <a:pt x="8925" y="5536"/>
                    <a:pt x="8758" y="5670"/>
                    <a:pt x="8570" y="5670"/>
                  </a:cubicBezTo>
                  <a:lnTo>
                    <a:pt x="8479" y="5670"/>
                  </a:lnTo>
                  <a:lnTo>
                    <a:pt x="8479" y="5655"/>
                  </a:lnTo>
                  <a:cubicBezTo>
                    <a:pt x="8479" y="5543"/>
                    <a:pt x="8389" y="5453"/>
                    <a:pt x="8276" y="5453"/>
                  </a:cubicBezTo>
                  <a:cubicBezTo>
                    <a:pt x="8164" y="5453"/>
                    <a:pt x="8074" y="5543"/>
                    <a:pt x="8074" y="5655"/>
                  </a:cubicBezTo>
                  <a:cubicBezTo>
                    <a:pt x="8074" y="7108"/>
                    <a:pt x="6897" y="8285"/>
                    <a:pt x="5444" y="8285"/>
                  </a:cubicBezTo>
                  <a:cubicBezTo>
                    <a:pt x="3992" y="8285"/>
                    <a:pt x="2815" y="7108"/>
                    <a:pt x="2815" y="5655"/>
                  </a:cubicBezTo>
                  <a:lnTo>
                    <a:pt x="2811" y="5655"/>
                  </a:lnTo>
                  <a:cubicBezTo>
                    <a:pt x="2811" y="5520"/>
                    <a:pt x="2709" y="5452"/>
                    <a:pt x="2607" y="5452"/>
                  </a:cubicBezTo>
                  <a:cubicBezTo>
                    <a:pt x="2504" y="5452"/>
                    <a:pt x="2402" y="5520"/>
                    <a:pt x="2402" y="5655"/>
                  </a:cubicBezTo>
                  <a:lnTo>
                    <a:pt x="2402" y="5670"/>
                  </a:lnTo>
                  <a:lnTo>
                    <a:pt x="2279" y="5670"/>
                  </a:lnTo>
                  <a:cubicBezTo>
                    <a:pt x="2080" y="5670"/>
                    <a:pt x="1920" y="5493"/>
                    <a:pt x="1942" y="5293"/>
                  </a:cubicBezTo>
                  <a:cubicBezTo>
                    <a:pt x="1960" y="5119"/>
                    <a:pt x="2123" y="4985"/>
                    <a:pt x="2311" y="4985"/>
                  </a:cubicBezTo>
                  <a:lnTo>
                    <a:pt x="2608" y="4985"/>
                  </a:lnTo>
                  <a:cubicBezTo>
                    <a:pt x="2960" y="4985"/>
                    <a:pt x="3246" y="4699"/>
                    <a:pt x="3246" y="4348"/>
                  </a:cubicBezTo>
                  <a:lnTo>
                    <a:pt x="3246" y="3041"/>
                  </a:lnTo>
                  <a:cubicBezTo>
                    <a:pt x="3246" y="2928"/>
                    <a:pt x="3155" y="2838"/>
                    <a:pt x="3043" y="2838"/>
                  </a:cubicBezTo>
                  <a:cubicBezTo>
                    <a:pt x="2931" y="2838"/>
                    <a:pt x="2840" y="2928"/>
                    <a:pt x="2840" y="3041"/>
                  </a:cubicBezTo>
                  <a:lnTo>
                    <a:pt x="2840" y="4348"/>
                  </a:lnTo>
                  <a:cubicBezTo>
                    <a:pt x="2840" y="4475"/>
                    <a:pt x="2735" y="4580"/>
                    <a:pt x="2608" y="4580"/>
                  </a:cubicBezTo>
                  <a:lnTo>
                    <a:pt x="2311" y="4580"/>
                  </a:lnTo>
                  <a:cubicBezTo>
                    <a:pt x="2239" y="4580"/>
                    <a:pt x="2170" y="4591"/>
                    <a:pt x="2101" y="4609"/>
                  </a:cubicBezTo>
                  <a:lnTo>
                    <a:pt x="1757" y="3743"/>
                  </a:lnTo>
                  <a:lnTo>
                    <a:pt x="2098" y="3403"/>
                  </a:lnTo>
                  <a:cubicBezTo>
                    <a:pt x="2152" y="3348"/>
                    <a:pt x="2170" y="3265"/>
                    <a:pt x="2145" y="3193"/>
                  </a:cubicBezTo>
                  <a:lnTo>
                    <a:pt x="1801" y="2153"/>
                  </a:lnTo>
                  <a:lnTo>
                    <a:pt x="2388" y="2153"/>
                  </a:lnTo>
                  <a:cubicBezTo>
                    <a:pt x="2500" y="2153"/>
                    <a:pt x="2590" y="2059"/>
                    <a:pt x="2590" y="1947"/>
                  </a:cubicBezTo>
                  <a:lnTo>
                    <a:pt x="2590" y="1063"/>
                  </a:lnTo>
                  <a:lnTo>
                    <a:pt x="3478" y="1063"/>
                  </a:lnTo>
                  <a:cubicBezTo>
                    <a:pt x="3521" y="1063"/>
                    <a:pt x="3565" y="1049"/>
                    <a:pt x="3597" y="1023"/>
                  </a:cubicBezTo>
                  <a:lnTo>
                    <a:pt x="4394" y="426"/>
                  </a:lnTo>
                  <a:lnTo>
                    <a:pt x="5169" y="621"/>
                  </a:lnTo>
                  <a:cubicBezTo>
                    <a:pt x="5184" y="626"/>
                    <a:pt x="5200" y="627"/>
                    <a:pt x="5216" y="627"/>
                  </a:cubicBezTo>
                  <a:cubicBezTo>
                    <a:pt x="5227" y="627"/>
                    <a:pt x="5238" y="626"/>
                    <a:pt x="5249" y="625"/>
                  </a:cubicBezTo>
                  <a:lnTo>
                    <a:pt x="6672" y="422"/>
                  </a:lnTo>
                  <a:close/>
                  <a:moveTo>
                    <a:pt x="3570" y="8992"/>
                  </a:moveTo>
                  <a:cubicBezTo>
                    <a:pt x="3572" y="8992"/>
                    <a:pt x="3574" y="8993"/>
                    <a:pt x="3575" y="8995"/>
                  </a:cubicBezTo>
                  <a:lnTo>
                    <a:pt x="5082" y="9831"/>
                  </a:lnTo>
                  <a:lnTo>
                    <a:pt x="3981" y="10777"/>
                  </a:lnTo>
                  <a:cubicBezTo>
                    <a:pt x="3977" y="10780"/>
                    <a:pt x="3974" y="10780"/>
                    <a:pt x="3970" y="10780"/>
                  </a:cubicBezTo>
                  <a:cubicBezTo>
                    <a:pt x="3963" y="10780"/>
                    <a:pt x="3959" y="10777"/>
                    <a:pt x="3959" y="10773"/>
                  </a:cubicBezTo>
                  <a:lnTo>
                    <a:pt x="3271" y="9571"/>
                  </a:lnTo>
                  <a:lnTo>
                    <a:pt x="3557" y="9002"/>
                  </a:lnTo>
                  <a:cubicBezTo>
                    <a:pt x="3557" y="8998"/>
                    <a:pt x="3561" y="8995"/>
                    <a:pt x="3565" y="8995"/>
                  </a:cubicBezTo>
                  <a:cubicBezTo>
                    <a:pt x="3566" y="8993"/>
                    <a:pt x="3568" y="8992"/>
                    <a:pt x="3570" y="8992"/>
                  </a:cubicBezTo>
                  <a:close/>
                  <a:moveTo>
                    <a:pt x="6759" y="8390"/>
                  </a:moveTo>
                  <a:lnTo>
                    <a:pt x="6759" y="8832"/>
                  </a:lnTo>
                  <a:lnTo>
                    <a:pt x="6516" y="8966"/>
                  </a:lnTo>
                  <a:cubicBezTo>
                    <a:pt x="6317" y="9076"/>
                    <a:pt x="6427" y="9350"/>
                    <a:pt x="6610" y="9350"/>
                  </a:cubicBezTo>
                  <a:cubicBezTo>
                    <a:pt x="6643" y="9350"/>
                    <a:pt x="6679" y="9341"/>
                    <a:pt x="6715" y="9321"/>
                  </a:cubicBezTo>
                  <a:lnTo>
                    <a:pt x="7299" y="8998"/>
                  </a:lnTo>
                  <a:cubicBezTo>
                    <a:pt x="7302" y="8997"/>
                    <a:pt x="7305" y="8996"/>
                    <a:pt x="7309" y="8996"/>
                  </a:cubicBezTo>
                  <a:cubicBezTo>
                    <a:pt x="7314" y="8996"/>
                    <a:pt x="7318" y="8998"/>
                    <a:pt x="7320" y="9002"/>
                  </a:cubicBezTo>
                  <a:lnTo>
                    <a:pt x="7606" y="9574"/>
                  </a:lnTo>
                  <a:lnTo>
                    <a:pt x="6918" y="10773"/>
                  </a:lnTo>
                  <a:cubicBezTo>
                    <a:pt x="6915" y="10777"/>
                    <a:pt x="6911" y="10780"/>
                    <a:pt x="6907" y="10780"/>
                  </a:cubicBezTo>
                  <a:cubicBezTo>
                    <a:pt x="6904" y="10780"/>
                    <a:pt x="6897" y="10780"/>
                    <a:pt x="6897" y="10777"/>
                  </a:cubicBezTo>
                  <a:lnTo>
                    <a:pt x="5792" y="9831"/>
                  </a:lnTo>
                  <a:lnTo>
                    <a:pt x="5973" y="9734"/>
                  </a:lnTo>
                  <a:cubicBezTo>
                    <a:pt x="6176" y="9620"/>
                    <a:pt x="6063" y="9347"/>
                    <a:pt x="5878" y="9347"/>
                  </a:cubicBezTo>
                  <a:cubicBezTo>
                    <a:pt x="5845" y="9347"/>
                    <a:pt x="5810" y="9355"/>
                    <a:pt x="5774" y="9375"/>
                  </a:cubicBezTo>
                  <a:lnTo>
                    <a:pt x="5437" y="9563"/>
                  </a:lnTo>
                  <a:lnTo>
                    <a:pt x="4115" y="8832"/>
                  </a:lnTo>
                  <a:lnTo>
                    <a:pt x="4115" y="8390"/>
                  </a:lnTo>
                  <a:cubicBezTo>
                    <a:pt x="4533" y="8591"/>
                    <a:pt x="4986" y="8691"/>
                    <a:pt x="5438" y="8691"/>
                  </a:cubicBezTo>
                  <a:cubicBezTo>
                    <a:pt x="5891" y="8691"/>
                    <a:pt x="6342" y="8591"/>
                    <a:pt x="6759" y="8390"/>
                  </a:cubicBezTo>
                  <a:close/>
                  <a:moveTo>
                    <a:pt x="5437" y="10063"/>
                  </a:moveTo>
                  <a:lnTo>
                    <a:pt x="5669" y="10262"/>
                  </a:lnTo>
                  <a:lnTo>
                    <a:pt x="5669" y="11975"/>
                  </a:lnTo>
                  <a:cubicBezTo>
                    <a:pt x="5669" y="11983"/>
                    <a:pt x="5665" y="11990"/>
                    <a:pt x="5658" y="11990"/>
                  </a:cubicBezTo>
                  <a:lnTo>
                    <a:pt x="5220" y="11990"/>
                  </a:lnTo>
                  <a:cubicBezTo>
                    <a:pt x="5212" y="11990"/>
                    <a:pt x="5205" y="11983"/>
                    <a:pt x="5205" y="11975"/>
                  </a:cubicBezTo>
                  <a:lnTo>
                    <a:pt x="5205" y="10262"/>
                  </a:lnTo>
                  <a:lnTo>
                    <a:pt x="5437" y="10063"/>
                  </a:lnTo>
                  <a:close/>
                  <a:moveTo>
                    <a:pt x="566" y="10871"/>
                  </a:moveTo>
                  <a:lnTo>
                    <a:pt x="1732" y="11870"/>
                  </a:lnTo>
                  <a:cubicBezTo>
                    <a:pt x="1880" y="11997"/>
                    <a:pt x="1964" y="12182"/>
                    <a:pt x="1964" y="12377"/>
                  </a:cubicBezTo>
                  <a:lnTo>
                    <a:pt x="1964" y="12595"/>
                  </a:lnTo>
                  <a:lnTo>
                    <a:pt x="410" y="12247"/>
                  </a:lnTo>
                  <a:lnTo>
                    <a:pt x="410" y="11429"/>
                  </a:lnTo>
                  <a:cubicBezTo>
                    <a:pt x="410" y="11233"/>
                    <a:pt x="464" y="11037"/>
                    <a:pt x="566" y="10871"/>
                  </a:cubicBezTo>
                  <a:close/>
                  <a:moveTo>
                    <a:pt x="4352" y="0"/>
                  </a:moveTo>
                  <a:cubicBezTo>
                    <a:pt x="4307" y="0"/>
                    <a:pt x="4262" y="15"/>
                    <a:pt x="4227" y="42"/>
                  </a:cubicBezTo>
                  <a:lnTo>
                    <a:pt x="3409" y="654"/>
                  </a:lnTo>
                  <a:lnTo>
                    <a:pt x="2388" y="654"/>
                  </a:lnTo>
                  <a:cubicBezTo>
                    <a:pt x="2275" y="654"/>
                    <a:pt x="2185" y="744"/>
                    <a:pt x="2185" y="857"/>
                  </a:cubicBezTo>
                  <a:lnTo>
                    <a:pt x="2185" y="1748"/>
                  </a:lnTo>
                  <a:lnTo>
                    <a:pt x="1515" y="1748"/>
                  </a:lnTo>
                  <a:cubicBezTo>
                    <a:pt x="1513" y="1748"/>
                    <a:pt x="1511" y="1748"/>
                    <a:pt x="1509" y="1748"/>
                  </a:cubicBezTo>
                  <a:cubicBezTo>
                    <a:pt x="1375" y="1748"/>
                    <a:pt x="1280" y="1883"/>
                    <a:pt x="1323" y="2016"/>
                  </a:cubicBezTo>
                  <a:lnTo>
                    <a:pt x="1717" y="3204"/>
                  </a:lnTo>
                  <a:lnTo>
                    <a:pt x="1370" y="3548"/>
                  </a:lnTo>
                  <a:cubicBezTo>
                    <a:pt x="1312" y="3606"/>
                    <a:pt x="1297" y="3693"/>
                    <a:pt x="1326" y="3769"/>
                  </a:cubicBezTo>
                  <a:lnTo>
                    <a:pt x="1743" y="4815"/>
                  </a:lnTo>
                  <a:cubicBezTo>
                    <a:pt x="1627" y="4931"/>
                    <a:pt x="1555" y="5087"/>
                    <a:pt x="1536" y="5250"/>
                  </a:cubicBezTo>
                  <a:cubicBezTo>
                    <a:pt x="1489" y="5692"/>
                    <a:pt x="1837" y="6076"/>
                    <a:pt x="2279" y="6076"/>
                  </a:cubicBezTo>
                  <a:lnTo>
                    <a:pt x="2431" y="6076"/>
                  </a:lnTo>
                  <a:cubicBezTo>
                    <a:pt x="2550" y="6916"/>
                    <a:pt x="3014" y="7669"/>
                    <a:pt x="3709" y="8151"/>
                  </a:cubicBezTo>
                  <a:lnTo>
                    <a:pt x="3709" y="8611"/>
                  </a:lnTo>
                  <a:cubicBezTo>
                    <a:pt x="3664" y="8595"/>
                    <a:pt x="3617" y="8588"/>
                    <a:pt x="3571" y="8588"/>
                  </a:cubicBezTo>
                  <a:cubicBezTo>
                    <a:pt x="3413" y="8588"/>
                    <a:pt x="3264" y="8675"/>
                    <a:pt x="3192" y="8821"/>
                  </a:cubicBezTo>
                  <a:lnTo>
                    <a:pt x="2876" y="9455"/>
                  </a:lnTo>
                  <a:lnTo>
                    <a:pt x="1087" y="9980"/>
                  </a:lnTo>
                  <a:cubicBezTo>
                    <a:pt x="446" y="10172"/>
                    <a:pt x="4" y="10758"/>
                    <a:pt x="1" y="11429"/>
                  </a:cubicBezTo>
                  <a:lnTo>
                    <a:pt x="1" y="13721"/>
                  </a:lnTo>
                  <a:cubicBezTo>
                    <a:pt x="1" y="13855"/>
                    <a:pt x="103" y="13922"/>
                    <a:pt x="205" y="13922"/>
                  </a:cubicBezTo>
                  <a:cubicBezTo>
                    <a:pt x="308" y="13922"/>
                    <a:pt x="410" y="13855"/>
                    <a:pt x="410" y="13721"/>
                  </a:cubicBezTo>
                  <a:lnTo>
                    <a:pt x="410" y="12667"/>
                  </a:lnTo>
                  <a:lnTo>
                    <a:pt x="1964" y="13011"/>
                  </a:lnTo>
                  <a:lnTo>
                    <a:pt x="1964" y="13721"/>
                  </a:lnTo>
                  <a:cubicBezTo>
                    <a:pt x="1964" y="13855"/>
                    <a:pt x="2065" y="13922"/>
                    <a:pt x="2167" y="13922"/>
                  </a:cubicBezTo>
                  <a:cubicBezTo>
                    <a:pt x="2268" y="13922"/>
                    <a:pt x="2369" y="13855"/>
                    <a:pt x="2369" y="13721"/>
                  </a:cubicBezTo>
                  <a:lnTo>
                    <a:pt x="2369" y="12377"/>
                  </a:lnTo>
                  <a:cubicBezTo>
                    <a:pt x="2369" y="12062"/>
                    <a:pt x="2232" y="11765"/>
                    <a:pt x="1996" y="11563"/>
                  </a:cubicBezTo>
                  <a:lnTo>
                    <a:pt x="830" y="10567"/>
                  </a:lnTo>
                  <a:cubicBezTo>
                    <a:pt x="942" y="10480"/>
                    <a:pt x="1066" y="10414"/>
                    <a:pt x="1203" y="10375"/>
                  </a:cubicBezTo>
                  <a:lnTo>
                    <a:pt x="2960" y="9857"/>
                  </a:lnTo>
                  <a:lnTo>
                    <a:pt x="3601" y="10979"/>
                  </a:lnTo>
                  <a:cubicBezTo>
                    <a:pt x="3666" y="11088"/>
                    <a:pt x="3771" y="11164"/>
                    <a:pt x="3898" y="11186"/>
                  </a:cubicBezTo>
                  <a:cubicBezTo>
                    <a:pt x="3920" y="11189"/>
                    <a:pt x="3945" y="11193"/>
                    <a:pt x="3970" y="11193"/>
                  </a:cubicBezTo>
                  <a:cubicBezTo>
                    <a:pt x="4068" y="11193"/>
                    <a:pt x="4166" y="11157"/>
                    <a:pt x="4242" y="11092"/>
                  </a:cubicBezTo>
                  <a:lnTo>
                    <a:pt x="4796" y="10617"/>
                  </a:lnTo>
                  <a:lnTo>
                    <a:pt x="4796" y="11979"/>
                  </a:lnTo>
                  <a:cubicBezTo>
                    <a:pt x="4796" y="12211"/>
                    <a:pt x="4984" y="12403"/>
                    <a:pt x="5216" y="12403"/>
                  </a:cubicBezTo>
                  <a:lnTo>
                    <a:pt x="5654" y="12403"/>
                  </a:lnTo>
                  <a:cubicBezTo>
                    <a:pt x="5886" y="12403"/>
                    <a:pt x="6074" y="12211"/>
                    <a:pt x="6074" y="11979"/>
                  </a:cubicBezTo>
                  <a:lnTo>
                    <a:pt x="6074" y="10617"/>
                  </a:lnTo>
                  <a:lnTo>
                    <a:pt x="6629" y="11092"/>
                  </a:lnTo>
                  <a:cubicBezTo>
                    <a:pt x="6705" y="11157"/>
                    <a:pt x="6802" y="11193"/>
                    <a:pt x="6904" y="11193"/>
                  </a:cubicBezTo>
                  <a:cubicBezTo>
                    <a:pt x="6926" y="11193"/>
                    <a:pt x="6951" y="11189"/>
                    <a:pt x="6976" y="11186"/>
                  </a:cubicBezTo>
                  <a:cubicBezTo>
                    <a:pt x="7099" y="11164"/>
                    <a:pt x="7208" y="11088"/>
                    <a:pt x="7270" y="10979"/>
                  </a:cubicBezTo>
                  <a:lnTo>
                    <a:pt x="7914" y="9853"/>
                  </a:lnTo>
                  <a:lnTo>
                    <a:pt x="9674" y="10371"/>
                  </a:lnTo>
                  <a:cubicBezTo>
                    <a:pt x="9808" y="10407"/>
                    <a:pt x="9932" y="10476"/>
                    <a:pt x="10044" y="10563"/>
                  </a:cubicBezTo>
                  <a:lnTo>
                    <a:pt x="8878" y="11559"/>
                  </a:lnTo>
                  <a:cubicBezTo>
                    <a:pt x="8642" y="11762"/>
                    <a:pt x="8505" y="12059"/>
                    <a:pt x="8505" y="12374"/>
                  </a:cubicBezTo>
                  <a:lnTo>
                    <a:pt x="8505" y="13721"/>
                  </a:lnTo>
                  <a:cubicBezTo>
                    <a:pt x="8505" y="13855"/>
                    <a:pt x="8606" y="13922"/>
                    <a:pt x="8707" y="13922"/>
                  </a:cubicBezTo>
                  <a:cubicBezTo>
                    <a:pt x="8809" y="13922"/>
                    <a:pt x="8910" y="13855"/>
                    <a:pt x="8910" y="13721"/>
                  </a:cubicBezTo>
                  <a:lnTo>
                    <a:pt x="8910" y="13011"/>
                  </a:lnTo>
                  <a:lnTo>
                    <a:pt x="9185" y="12950"/>
                  </a:lnTo>
                  <a:cubicBezTo>
                    <a:pt x="9434" y="12892"/>
                    <a:pt x="9374" y="12545"/>
                    <a:pt x="9150" y="12545"/>
                  </a:cubicBezTo>
                  <a:cubicBezTo>
                    <a:pt x="9132" y="12545"/>
                    <a:pt x="9114" y="12547"/>
                    <a:pt x="9095" y="12551"/>
                  </a:cubicBezTo>
                  <a:lnTo>
                    <a:pt x="8910" y="12595"/>
                  </a:lnTo>
                  <a:lnTo>
                    <a:pt x="8910" y="12377"/>
                  </a:lnTo>
                  <a:cubicBezTo>
                    <a:pt x="8907" y="12182"/>
                    <a:pt x="8994" y="11997"/>
                    <a:pt x="9142" y="11870"/>
                  </a:cubicBezTo>
                  <a:lnTo>
                    <a:pt x="10312" y="10867"/>
                  </a:lnTo>
                  <a:cubicBezTo>
                    <a:pt x="10413" y="11037"/>
                    <a:pt x="10464" y="11229"/>
                    <a:pt x="10468" y="11425"/>
                  </a:cubicBezTo>
                  <a:lnTo>
                    <a:pt x="10468" y="12247"/>
                  </a:lnTo>
                  <a:lnTo>
                    <a:pt x="9971" y="12356"/>
                  </a:lnTo>
                  <a:cubicBezTo>
                    <a:pt x="9726" y="12413"/>
                    <a:pt x="9786" y="12760"/>
                    <a:pt x="10008" y="12760"/>
                  </a:cubicBezTo>
                  <a:cubicBezTo>
                    <a:pt x="10025" y="12760"/>
                    <a:pt x="10043" y="12758"/>
                    <a:pt x="10062" y="12754"/>
                  </a:cubicBezTo>
                  <a:lnTo>
                    <a:pt x="10471" y="12664"/>
                  </a:lnTo>
                  <a:lnTo>
                    <a:pt x="10471" y="13721"/>
                  </a:lnTo>
                  <a:cubicBezTo>
                    <a:pt x="10471" y="13855"/>
                    <a:pt x="10573" y="13922"/>
                    <a:pt x="10674" y="13922"/>
                  </a:cubicBezTo>
                  <a:cubicBezTo>
                    <a:pt x="10775" y="13922"/>
                    <a:pt x="10877" y="13855"/>
                    <a:pt x="10877" y="13721"/>
                  </a:cubicBezTo>
                  <a:lnTo>
                    <a:pt x="10877" y="11429"/>
                  </a:lnTo>
                  <a:lnTo>
                    <a:pt x="10873" y="11429"/>
                  </a:lnTo>
                  <a:cubicBezTo>
                    <a:pt x="10870" y="10758"/>
                    <a:pt x="10428" y="10172"/>
                    <a:pt x="9787" y="9980"/>
                  </a:cubicBezTo>
                  <a:lnTo>
                    <a:pt x="8005" y="9451"/>
                  </a:lnTo>
                  <a:lnTo>
                    <a:pt x="7686" y="8817"/>
                  </a:lnTo>
                  <a:cubicBezTo>
                    <a:pt x="7614" y="8673"/>
                    <a:pt x="7467" y="8586"/>
                    <a:pt x="7313" y="8586"/>
                  </a:cubicBezTo>
                  <a:cubicBezTo>
                    <a:pt x="7266" y="8586"/>
                    <a:pt x="7218" y="8594"/>
                    <a:pt x="7172" y="8611"/>
                  </a:cubicBezTo>
                  <a:lnTo>
                    <a:pt x="7172" y="8151"/>
                  </a:lnTo>
                  <a:cubicBezTo>
                    <a:pt x="7867" y="7669"/>
                    <a:pt x="8331" y="6916"/>
                    <a:pt x="8450" y="6076"/>
                  </a:cubicBezTo>
                  <a:lnTo>
                    <a:pt x="8573" y="6076"/>
                  </a:lnTo>
                  <a:cubicBezTo>
                    <a:pt x="8968" y="6076"/>
                    <a:pt x="9312" y="5782"/>
                    <a:pt x="9348" y="5406"/>
                  </a:cubicBezTo>
                  <a:cubicBezTo>
                    <a:pt x="9370" y="5192"/>
                    <a:pt x="9301" y="4982"/>
                    <a:pt x="9160" y="4826"/>
                  </a:cubicBezTo>
                  <a:lnTo>
                    <a:pt x="9138" y="4804"/>
                  </a:lnTo>
                  <a:lnTo>
                    <a:pt x="9551" y="3769"/>
                  </a:lnTo>
                  <a:cubicBezTo>
                    <a:pt x="9584" y="3693"/>
                    <a:pt x="9566" y="3606"/>
                    <a:pt x="9508" y="3548"/>
                  </a:cubicBezTo>
                  <a:lnTo>
                    <a:pt x="9160" y="3204"/>
                  </a:lnTo>
                  <a:lnTo>
                    <a:pt x="9559" y="2012"/>
                  </a:lnTo>
                  <a:cubicBezTo>
                    <a:pt x="9602" y="1882"/>
                    <a:pt x="9504" y="1744"/>
                    <a:pt x="9363" y="1744"/>
                  </a:cubicBezTo>
                  <a:lnTo>
                    <a:pt x="8573" y="1744"/>
                  </a:lnTo>
                  <a:lnTo>
                    <a:pt x="8899" y="936"/>
                  </a:lnTo>
                  <a:cubicBezTo>
                    <a:pt x="8954" y="802"/>
                    <a:pt x="8852" y="654"/>
                    <a:pt x="8711" y="654"/>
                  </a:cubicBezTo>
                  <a:lnTo>
                    <a:pt x="7487" y="654"/>
                  </a:lnTo>
                  <a:lnTo>
                    <a:pt x="6889" y="64"/>
                  </a:lnTo>
                  <a:cubicBezTo>
                    <a:pt x="6851" y="22"/>
                    <a:pt x="6797" y="1"/>
                    <a:pt x="6742" y="1"/>
                  </a:cubicBezTo>
                  <a:cubicBezTo>
                    <a:pt x="6735" y="1"/>
                    <a:pt x="6727" y="1"/>
                    <a:pt x="6719" y="2"/>
                  </a:cubicBezTo>
                  <a:lnTo>
                    <a:pt x="5231" y="216"/>
                  </a:lnTo>
                  <a:lnTo>
                    <a:pt x="4398" y="6"/>
                  </a:lnTo>
                  <a:cubicBezTo>
                    <a:pt x="4383" y="2"/>
                    <a:pt x="4367" y="0"/>
                    <a:pt x="43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89" name="Google Shape;9089;p30"/>
          <p:cNvGrpSpPr/>
          <p:nvPr/>
        </p:nvGrpSpPr>
        <p:grpSpPr>
          <a:xfrm>
            <a:off x="6233054" y="1314152"/>
            <a:ext cx="330839" cy="364974"/>
            <a:chOff x="6233054" y="1513402"/>
            <a:chExt cx="330839" cy="364974"/>
          </a:xfrm>
        </p:grpSpPr>
        <p:sp>
          <p:nvSpPr>
            <p:cNvPr id="9090" name="Google Shape;9090;p30"/>
            <p:cNvSpPr/>
            <p:nvPr/>
          </p:nvSpPr>
          <p:spPr>
            <a:xfrm>
              <a:off x="6261342" y="1707281"/>
              <a:ext cx="274340" cy="165826"/>
            </a:xfrm>
            <a:custGeom>
              <a:rect b="b" l="l" r="r" t="t"/>
              <a:pathLst>
                <a:path extrusionOk="0" h="6325" w="10464">
                  <a:moveTo>
                    <a:pt x="3705" y="1"/>
                  </a:moveTo>
                  <a:lnTo>
                    <a:pt x="3705" y="1036"/>
                  </a:lnTo>
                  <a:cubicBezTo>
                    <a:pt x="3705" y="1326"/>
                    <a:pt x="3514" y="1583"/>
                    <a:pt x="3235" y="1667"/>
                  </a:cubicBezTo>
                  <a:lnTo>
                    <a:pt x="938" y="2340"/>
                  </a:lnTo>
                  <a:cubicBezTo>
                    <a:pt x="381" y="2503"/>
                    <a:pt x="0" y="3014"/>
                    <a:pt x="0" y="3597"/>
                  </a:cubicBezTo>
                  <a:lnTo>
                    <a:pt x="0" y="6324"/>
                  </a:lnTo>
                  <a:lnTo>
                    <a:pt x="10464" y="6324"/>
                  </a:lnTo>
                  <a:lnTo>
                    <a:pt x="10464" y="3597"/>
                  </a:lnTo>
                  <a:cubicBezTo>
                    <a:pt x="10464" y="3014"/>
                    <a:pt x="10080" y="2503"/>
                    <a:pt x="9522" y="2340"/>
                  </a:cubicBezTo>
                  <a:lnTo>
                    <a:pt x="7226" y="1667"/>
                  </a:lnTo>
                  <a:cubicBezTo>
                    <a:pt x="6947" y="1583"/>
                    <a:pt x="6755" y="1326"/>
                    <a:pt x="6755" y="1036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1" name="Google Shape;9091;p30"/>
            <p:cNvSpPr/>
            <p:nvPr/>
          </p:nvSpPr>
          <p:spPr>
            <a:xfrm>
              <a:off x="6238454" y="1724480"/>
              <a:ext cx="320011" cy="97162"/>
            </a:xfrm>
            <a:custGeom>
              <a:rect b="b" l="l" r="r" t="t"/>
              <a:pathLst>
                <a:path extrusionOk="0" h="3706" w="12206">
                  <a:moveTo>
                    <a:pt x="1308" y="0"/>
                  </a:moveTo>
                  <a:cubicBezTo>
                    <a:pt x="587" y="0"/>
                    <a:pt x="1" y="587"/>
                    <a:pt x="1" y="1308"/>
                  </a:cubicBezTo>
                  <a:lnTo>
                    <a:pt x="1" y="2832"/>
                  </a:lnTo>
                  <a:cubicBezTo>
                    <a:pt x="1" y="3314"/>
                    <a:pt x="392" y="3705"/>
                    <a:pt x="873" y="3705"/>
                  </a:cubicBezTo>
                  <a:lnTo>
                    <a:pt x="11337" y="3705"/>
                  </a:lnTo>
                  <a:cubicBezTo>
                    <a:pt x="11818" y="3705"/>
                    <a:pt x="12206" y="3314"/>
                    <a:pt x="12206" y="2832"/>
                  </a:cubicBezTo>
                  <a:lnTo>
                    <a:pt x="12206" y="1308"/>
                  </a:lnTo>
                  <a:cubicBezTo>
                    <a:pt x="12206" y="583"/>
                    <a:pt x="11619" y="0"/>
                    <a:pt x="10898" y="0"/>
                  </a:cubicBezTo>
                  <a:lnTo>
                    <a:pt x="10826" y="0"/>
                  </a:lnTo>
                  <a:cubicBezTo>
                    <a:pt x="10591" y="0"/>
                    <a:pt x="10359" y="76"/>
                    <a:pt x="10170" y="217"/>
                  </a:cubicBezTo>
                  <a:lnTo>
                    <a:pt x="9881" y="435"/>
                  </a:lnTo>
                  <a:cubicBezTo>
                    <a:pt x="9692" y="576"/>
                    <a:pt x="9464" y="652"/>
                    <a:pt x="9229" y="652"/>
                  </a:cubicBezTo>
                  <a:lnTo>
                    <a:pt x="8856" y="652"/>
                  </a:lnTo>
                  <a:cubicBezTo>
                    <a:pt x="8772" y="652"/>
                    <a:pt x="8696" y="699"/>
                    <a:pt x="8660" y="771"/>
                  </a:cubicBezTo>
                  <a:cubicBezTo>
                    <a:pt x="8454" y="1181"/>
                    <a:pt x="7693" y="2332"/>
                    <a:pt x="6382" y="2934"/>
                  </a:cubicBezTo>
                  <a:cubicBezTo>
                    <a:pt x="6293" y="2975"/>
                    <a:pt x="6198" y="2996"/>
                    <a:pt x="6103" y="2996"/>
                  </a:cubicBezTo>
                  <a:cubicBezTo>
                    <a:pt x="6008" y="2996"/>
                    <a:pt x="5913" y="2975"/>
                    <a:pt x="5824" y="2934"/>
                  </a:cubicBezTo>
                  <a:cubicBezTo>
                    <a:pt x="4513" y="2332"/>
                    <a:pt x="3753" y="1177"/>
                    <a:pt x="3546" y="771"/>
                  </a:cubicBezTo>
                  <a:cubicBezTo>
                    <a:pt x="3510" y="699"/>
                    <a:pt x="3434" y="652"/>
                    <a:pt x="3351" y="652"/>
                  </a:cubicBezTo>
                  <a:lnTo>
                    <a:pt x="2978" y="652"/>
                  </a:lnTo>
                  <a:cubicBezTo>
                    <a:pt x="2742" y="652"/>
                    <a:pt x="2514" y="576"/>
                    <a:pt x="2326" y="435"/>
                  </a:cubicBezTo>
                  <a:lnTo>
                    <a:pt x="2036" y="217"/>
                  </a:lnTo>
                  <a:cubicBezTo>
                    <a:pt x="1848" y="76"/>
                    <a:pt x="1616" y="0"/>
                    <a:pt x="1380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2" name="Google Shape;9092;p30"/>
            <p:cNvSpPr/>
            <p:nvPr/>
          </p:nvSpPr>
          <p:spPr>
            <a:xfrm>
              <a:off x="6307013" y="1739948"/>
              <a:ext cx="182893" cy="133159"/>
            </a:xfrm>
            <a:custGeom>
              <a:rect b="b" l="l" r="r" t="t"/>
              <a:pathLst>
                <a:path extrusionOk="0" h="5079" w="6976">
                  <a:moveTo>
                    <a:pt x="0" y="0"/>
                  </a:moveTo>
                  <a:lnTo>
                    <a:pt x="0" y="5078"/>
                  </a:lnTo>
                  <a:lnTo>
                    <a:pt x="6976" y="5078"/>
                  </a:lnTo>
                  <a:lnTo>
                    <a:pt x="6976" y="0"/>
                  </a:lnTo>
                  <a:cubicBezTo>
                    <a:pt x="6860" y="40"/>
                    <a:pt x="6737" y="62"/>
                    <a:pt x="6614" y="62"/>
                  </a:cubicBezTo>
                  <a:lnTo>
                    <a:pt x="6241" y="62"/>
                  </a:lnTo>
                  <a:cubicBezTo>
                    <a:pt x="6157" y="62"/>
                    <a:pt x="6081" y="109"/>
                    <a:pt x="6045" y="181"/>
                  </a:cubicBezTo>
                  <a:cubicBezTo>
                    <a:pt x="5839" y="591"/>
                    <a:pt x="5078" y="1742"/>
                    <a:pt x="3767" y="2344"/>
                  </a:cubicBezTo>
                  <a:cubicBezTo>
                    <a:pt x="3678" y="2385"/>
                    <a:pt x="3583" y="2406"/>
                    <a:pt x="3488" y="2406"/>
                  </a:cubicBezTo>
                  <a:cubicBezTo>
                    <a:pt x="3393" y="2406"/>
                    <a:pt x="3298" y="2385"/>
                    <a:pt x="3209" y="2344"/>
                  </a:cubicBezTo>
                  <a:cubicBezTo>
                    <a:pt x="1898" y="1742"/>
                    <a:pt x="1138" y="587"/>
                    <a:pt x="931" y="181"/>
                  </a:cubicBezTo>
                  <a:cubicBezTo>
                    <a:pt x="891" y="109"/>
                    <a:pt x="819" y="62"/>
                    <a:pt x="736" y="62"/>
                  </a:cubicBezTo>
                  <a:lnTo>
                    <a:pt x="363" y="62"/>
                  </a:lnTo>
                  <a:cubicBezTo>
                    <a:pt x="240" y="62"/>
                    <a:pt x="116" y="40"/>
                    <a:pt x="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3" name="Google Shape;9093;p30"/>
            <p:cNvSpPr/>
            <p:nvPr/>
          </p:nvSpPr>
          <p:spPr>
            <a:xfrm>
              <a:off x="6358478" y="1707281"/>
              <a:ext cx="79963" cy="28656"/>
            </a:xfrm>
            <a:custGeom>
              <a:rect b="b" l="l" r="r" t="t"/>
              <a:pathLst>
                <a:path extrusionOk="0" h="1093" w="3050">
                  <a:moveTo>
                    <a:pt x="0" y="1"/>
                  </a:moveTo>
                  <a:lnTo>
                    <a:pt x="0" y="707"/>
                  </a:lnTo>
                  <a:cubicBezTo>
                    <a:pt x="477" y="964"/>
                    <a:pt x="1001" y="1092"/>
                    <a:pt x="1525" y="1092"/>
                  </a:cubicBezTo>
                  <a:cubicBezTo>
                    <a:pt x="2049" y="1092"/>
                    <a:pt x="2574" y="964"/>
                    <a:pt x="3050" y="707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4" name="Google Shape;9094;p30"/>
            <p:cNvSpPr/>
            <p:nvPr/>
          </p:nvSpPr>
          <p:spPr>
            <a:xfrm>
              <a:off x="6312702" y="1518698"/>
              <a:ext cx="171515" cy="85784"/>
            </a:xfrm>
            <a:custGeom>
              <a:rect b="b" l="l" r="r" t="t"/>
              <a:pathLst>
                <a:path extrusionOk="0" h="3272" w="6542">
                  <a:moveTo>
                    <a:pt x="3271" y="1"/>
                  </a:moveTo>
                  <a:cubicBezTo>
                    <a:pt x="1464" y="1"/>
                    <a:pt x="1" y="1464"/>
                    <a:pt x="1" y="3271"/>
                  </a:cubicBezTo>
                  <a:lnTo>
                    <a:pt x="6542" y="3271"/>
                  </a:lnTo>
                  <a:cubicBezTo>
                    <a:pt x="6542" y="1464"/>
                    <a:pt x="5075" y="1"/>
                    <a:pt x="327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5" name="Google Shape;9095;p30"/>
            <p:cNvSpPr/>
            <p:nvPr/>
          </p:nvSpPr>
          <p:spPr>
            <a:xfrm>
              <a:off x="6375572" y="1518698"/>
              <a:ext cx="45802" cy="85784"/>
            </a:xfrm>
            <a:custGeom>
              <a:rect b="b" l="l" r="r" t="t"/>
              <a:pathLst>
                <a:path extrusionOk="0" h="3272" w="1747">
                  <a:moveTo>
                    <a:pt x="873" y="1"/>
                  </a:moveTo>
                  <a:cubicBezTo>
                    <a:pt x="576" y="1"/>
                    <a:pt x="283" y="44"/>
                    <a:pt x="0" y="124"/>
                  </a:cubicBezTo>
                  <a:lnTo>
                    <a:pt x="0" y="3271"/>
                  </a:lnTo>
                  <a:lnTo>
                    <a:pt x="1746" y="3271"/>
                  </a:lnTo>
                  <a:lnTo>
                    <a:pt x="1746" y="124"/>
                  </a:lnTo>
                  <a:cubicBezTo>
                    <a:pt x="1460" y="44"/>
                    <a:pt x="1167" y="1"/>
                    <a:pt x="873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6" name="Google Shape;9096;p30"/>
            <p:cNvSpPr/>
            <p:nvPr/>
          </p:nvSpPr>
          <p:spPr>
            <a:xfrm>
              <a:off x="6312702" y="1518803"/>
              <a:ext cx="171515" cy="85679"/>
            </a:xfrm>
            <a:custGeom>
              <a:rect b="b" l="l" r="r" t="t"/>
              <a:pathLst>
                <a:path extrusionOk="0" h="3268" w="6542">
                  <a:moveTo>
                    <a:pt x="3272" y="0"/>
                  </a:moveTo>
                  <a:cubicBezTo>
                    <a:pt x="1464" y="0"/>
                    <a:pt x="1" y="1462"/>
                    <a:pt x="1" y="3267"/>
                  </a:cubicBezTo>
                  <a:lnTo>
                    <a:pt x="6542" y="3267"/>
                  </a:lnTo>
                  <a:cubicBezTo>
                    <a:pt x="6542" y="3050"/>
                    <a:pt x="6520" y="2829"/>
                    <a:pt x="6476" y="2615"/>
                  </a:cubicBezTo>
                  <a:lnTo>
                    <a:pt x="2435" y="2615"/>
                  </a:lnTo>
                  <a:cubicBezTo>
                    <a:pt x="2163" y="2612"/>
                    <a:pt x="1960" y="2369"/>
                    <a:pt x="2004" y="2105"/>
                  </a:cubicBezTo>
                  <a:cubicBezTo>
                    <a:pt x="2138" y="1261"/>
                    <a:pt x="2594" y="507"/>
                    <a:pt x="3278" y="0"/>
                  </a:cubicBezTo>
                  <a:cubicBezTo>
                    <a:pt x="3276" y="0"/>
                    <a:pt x="3274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7" name="Google Shape;9097;p30"/>
            <p:cNvSpPr/>
            <p:nvPr/>
          </p:nvSpPr>
          <p:spPr>
            <a:xfrm>
              <a:off x="6352684" y="1827305"/>
              <a:ext cx="91473" cy="45802"/>
            </a:xfrm>
            <a:custGeom>
              <a:rect b="b" l="l" r="r" t="t"/>
              <a:pathLst>
                <a:path extrusionOk="0" h="1747" w="3489">
                  <a:moveTo>
                    <a:pt x="1746" y="0"/>
                  </a:moveTo>
                  <a:cubicBezTo>
                    <a:pt x="783" y="0"/>
                    <a:pt x="1" y="783"/>
                    <a:pt x="4" y="1746"/>
                  </a:cubicBezTo>
                  <a:lnTo>
                    <a:pt x="3488" y="1746"/>
                  </a:lnTo>
                  <a:cubicBezTo>
                    <a:pt x="3488" y="783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8" name="Google Shape;9098;p30"/>
            <p:cNvSpPr/>
            <p:nvPr/>
          </p:nvSpPr>
          <p:spPr>
            <a:xfrm>
              <a:off x="6375572" y="1518698"/>
              <a:ext cx="23098" cy="26139"/>
            </a:xfrm>
            <a:custGeom>
              <a:rect b="b" l="l" r="r" t="t"/>
              <a:pathLst>
                <a:path extrusionOk="0" h="997" w="881">
                  <a:moveTo>
                    <a:pt x="880" y="1"/>
                  </a:moveTo>
                  <a:cubicBezTo>
                    <a:pt x="583" y="1"/>
                    <a:pt x="286" y="44"/>
                    <a:pt x="0" y="124"/>
                  </a:cubicBezTo>
                  <a:lnTo>
                    <a:pt x="0" y="997"/>
                  </a:lnTo>
                  <a:cubicBezTo>
                    <a:pt x="225" y="609"/>
                    <a:pt x="522" y="269"/>
                    <a:pt x="880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9" name="Google Shape;9099;p30"/>
            <p:cNvSpPr/>
            <p:nvPr/>
          </p:nvSpPr>
          <p:spPr>
            <a:xfrm>
              <a:off x="6375572" y="1587178"/>
              <a:ext cx="45697" cy="17304"/>
            </a:xfrm>
            <a:custGeom>
              <a:rect b="b" l="l" r="r" t="t"/>
              <a:pathLst>
                <a:path extrusionOk="0" h="660" w="1743">
                  <a:moveTo>
                    <a:pt x="0" y="0"/>
                  </a:moveTo>
                  <a:lnTo>
                    <a:pt x="0" y="659"/>
                  </a:lnTo>
                  <a:lnTo>
                    <a:pt x="1742" y="659"/>
                  </a:lnTo>
                  <a:lnTo>
                    <a:pt x="1742" y="7"/>
                  </a:lnTo>
                  <a:lnTo>
                    <a:pt x="37" y="7"/>
                  </a:lnTo>
                  <a:cubicBezTo>
                    <a:pt x="22" y="7"/>
                    <a:pt x="11" y="4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0" name="Google Shape;9100;p30"/>
            <p:cNvSpPr/>
            <p:nvPr/>
          </p:nvSpPr>
          <p:spPr>
            <a:xfrm>
              <a:off x="6289814" y="1793012"/>
              <a:ext cx="17120" cy="28630"/>
            </a:xfrm>
            <a:custGeom>
              <a:rect b="b" l="l" r="r" t="t"/>
              <a:pathLst>
                <a:path extrusionOk="0" h="1092" w="653">
                  <a:moveTo>
                    <a:pt x="653" y="1"/>
                  </a:moveTo>
                  <a:cubicBezTo>
                    <a:pt x="294" y="1"/>
                    <a:pt x="1" y="291"/>
                    <a:pt x="1" y="653"/>
                  </a:cubicBezTo>
                  <a:lnTo>
                    <a:pt x="1" y="1091"/>
                  </a:lnTo>
                  <a:lnTo>
                    <a:pt x="653" y="1091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1" name="Google Shape;9101;p30"/>
            <p:cNvSpPr/>
            <p:nvPr/>
          </p:nvSpPr>
          <p:spPr>
            <a:xfrm>
              <a:off x="6261342" y="1821615"/>
              <a:ext cx="45697" cy="51491"/>
            </a:xfrm>
            <a:custGeom>
              <a:rect b="b" l="l" r="r" t="t"/>
              <a:pathLst>
                <a:path extrusionOk="0" h="1964" w="1743">
                  <a:moveTo>
                    <a:pt x="0" y="0"/>
                  </a:moveTo>
                  <a:lnTo>
                    <a:pt x="0" y="435"/>
                  </a:lnTo>
                  <a:lnTo>
                    <a:pt x="652" y="435"/>
                  </a:lnTo>
                  <a:cubicBezTo>
                    <a:pt x="895" y="435"/>
                    <a:pt x="1091" y="630"/>
                    <a:pt x="1091" y="873"/>
                  </a:cubicBezTo>
                  <a:lnTo>
                    <a:pt x="1091" y="1963"/>
                  </a:lnTo>
                  <a:lnTo>
                    <a:pt x="1742" y="1963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2" name="Google Shape;9102;p30"/>
            <p:cNvSpPr/>
            <p:nvPr/>
          </p:nvSpPr>
          <p:spPr>
            <a:xfrm>
              <a:off x="6489880" y="1793012"/>
              <a:ext cx="17225" cy="28630"/>
            </a:xfrm>
            <a:custGeom>
              <a:rect b="b" l="l" r="r" t="t"/>
              <a:pathLst>
                <a:path extrusionOk="0" h="1092" w="657">
                  <a:moveTo>
                    <a:pt x="1" y="1"/>
                  </a:moveTo>
                  <a:lnTo>
                    <a:pt x="1" y="1091"/>
                  </a:lnTo>
                  <a:lnTo>
                    <a:pt x="656" y="1091"/>
                  </a:lnTo>
                  <a:lnTo>
                    <a:pt x="656" y="653"/>
                  </a:lnTo>
                  <a:cubicBezTo>
                    <a:pt x="653" y="291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3" name="Google Shape;9103;p30"/>
            <p:cNvSpPr/>
            <p:nvPr/>
          </p:nvSpPr>
          <p:spPr>
            <a:xfrm>
              <a:off x="6489880" y="1821615"/>
              <a:ext cx="45697" cy="51491"/>
            </a:xfrm>
            <a:custGeom>
              <a:rect b="b" l="l" r="r" t="t"/>
              <a:pathLst>
                <a:path extrusionOk="0" h="1964" w="1743">
                  <a:moveTo>
                    <a:pt x="1" y="0"/>
                  </a:moveTo>
                  <a:lnTo>
                    <a:pt x="1" y="1963"/>
                  </a:lnTo>
                  <a:lnTo>
                    <a:pt x="653" y="1963"/>
                  </a:lnTo>
                  <a:lnTo>
                    <a:pt x="653" y="873"/>
                  </a:lnTo>
                  <a:cubicBezTo>
                    <a:pt x="653" y="630"/>
                    <a:pt x="848" y="435"/>
                    <a:pt x="1091" y="435"/>
                  </a:cubicBezTo>
                  <a:lnTo>
                    <a:pt x="1743" y="435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4" name="Google Shape;9104;p30"/>
            <p:cNvSpPr/>
            <p:nvPr/>
          </p:nvSpPr>
          <p:spPr>
            <a:xfrm>
              <a:off x="6369883" y="1844477"/>
              <a:ext cx="57180" cy="28630"/>
            </a:xfrm>
            <a:custGeom>
              <a:rect b="b" l="l" r="r" t="t"/>
              <a:pathLst>
                <a:path extrusionOk="0" h="1092" w="2181">
                  <a:moveTo>
                    <a:pt x="1084" y="1"/>
                  </a:moveTo>
                  <a:cubicBezTo>
                    <a:pt x="485" y="1"/>
                    <a:pt x="0" y="488"/>
                    <a:pt x="0" y="1091"/>
                  </a:cubicBezTo>
                  <a:lnTo>
                    <a:pt x="2180" y="1091"/>
                  </a:lnTo>
                  <a:cubicBezTo>
                    <a:pt x="2180" y="488"/>
                    <a:pt x="1695" y="1"/>
                    <a:pt x="1097" y="1"/>
                  </a:cubicBezTo>
                  <a:cubicBezTo>
                    <a:pt x="1095" y="1"/>
                    <a:pt x="1092" y="1"/>
                    <a:pt x="1090" y="1"/>
                  </a:cubicBezTo>
                  <a:cubicBezTo>
                    <a:pt x="1088" y="1"/>
                    <a:pt x="1086" y="1"/>
                    <a:pt x="1084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5" name="Google Shape;9105;p30"/>
            <p:cNvSpPr/>
            <p:nvPr/>
          </p:nvSpPr>
          <p:spPr>
            <a:xfrm>
              <a:off x="6324212" y="1604456"/>
              <a:ext cx="148522" cy="114335"/>
            </a:xfrm>
            <a:custGeom>
              <a:rect b="b" l="l" r="r" t="t"/>
              <a:pathLst>
                <a:path extrusionOk="0" h="4361" w="5665">
                  <a:moveTo>
                    <a:pt x="0" y="0"/>
                  </a:moveTo>
                  <a:lnTo>
                    <a:pt x="0" y="1525"/>
                  </a:lnTo>
                  <a:cubicBezTo>
                    <a:pt x="0" y="3090"/>
                    <a:pt x="1268" y="4361"/>
                    <a:pt x="2832" y="4361"/>
                  </a:cubicBezTo>
                  <a:cubicBezTo>
                    <a:pt x="4397" y="4361"/>
                    <a:pt x="5664" y="3090"/>
                    <a:pt x="5664" y="1525"/>
                  </a:cubicBezTo>
                  <a:lnTo>
                    <a:pt x="5664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6" name="Google Shape;9106;p30"/>
            <p:cNvSpPr/>
            <p:nvPr/>
          </p:nvSpPr>
          <p:spPr>
            <a:xfrm>
              <a:off x="6323845" y="1604456"/>
              <a:ext cx="131795" cy="114282"/>
            </a:xfrm>
            <a:custGeom>
              <a:rect b="b" l="l" r="r" t="t"/>
              <a:pathLst>
                <a:path extrusionOk="0" h="4359" w="5027">
                  <a:moveTo>
                    <a:pt x="14" y="0"/>
                  </a:moveTo>
                  <a:lnTo>
                    <a:pt x="14" y="1525"/>
                  </a:lnTo>
                  <a:cubicBezTo>
                    <a:pt x="1" y="3113"/>
                    <a:pt x="1291" y="4359"/>
                    <a:pt x="2819" y="4359"/>
                  </a:cubicBezTo>
                  <a:cubicBezTo>
                    <a:pt x="2971" y="4359"/>
                    <a:pt x="3125" y="4346"/>
                    <a:pt x="3281" y="4321"/>
                  </a:cubicBezTo>
                  <a:cubicBezTo>
                    <a:pt x="1901" y="4111"/>
                    <a:pt x="883" y="2923"/>
                    <a:pt x="883" y="1525"/>
                  </a:cubicBezTo>
                  <a:cubicBezTo>
                    <a:pt x="883" y="1043"/>
                    <a:pt x="1274" y="656"/>
                    <a:pt x="1756" y="652"/>
                  </a:cubicBezTo>
                  <a:lnTo>
                    <a:pt x="4588" y="652"/>
                  </a:lnTo>
                  <a:cubicBezTo>
                    <a:pt x="4590" y="652"/>
                    <a:pt x="4593" y="652"/>
                    <a:pt x="4595" y="652"/>
                  </a:cubicBezTo>
                  <a:cubicBezTo>
                    <a:pt x="4834" y="652"/>
                    <a:pt x="5026" y="458"/>
                    <a:pt x="5026" y="218"/>
                  </a:cubicBezTo>
                  <a:lnTo>
                    <a:pt x="502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7" name="Google Shape;9107;p30"/>
            <p:cNvSpPr/>
            <p:nvPr/>
          </p:nvSpPr>
          <p:spPr>
            <a:xfrm>
              <a:off x="6361598" y="1621995"/>
              <a:ext cx="10775" cy="16386"/>
            </a:xfrm>
            <a:custGeom>
              <a:rect b="b" l="l" r="r" t="t"/>
              <a:pathLst>
                <a:path extrusionOk="0" h="625" w="411">
                  <a:moveTo>
                    <a:pt x="206" y="0"/>
                  </a:moveTo>
                  <a:cubicBezTo>
                    <a:pt x="103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4"/>
                    <a:pt x="92" y="624"/>
                    <a:pt x="207" y="624"/>
                  </a:cubicBezTo>
                  <a:cubicBezTo>
                    <a:pt x="320" y="624"/>
                    <a:pt x="410" y="534"/>
                    <a:pt x="410" y="421"/>
                  </a:cubicBezTo>
                  <a:lnTo>
                    <a:pt x="410" y="204"/>
                  </a:lnTo>
                  <a:cubicBezTo>
                    <a:pt x="410" y="68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8" name="Google Shape;9108;p30"/>
            <p:cNvSpPr/>
            <p:nvPr/>
          </p:nvSpPr>
          <p:spPr>
            <a:xfrm>
              <a:off x="6424572" y="1621995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4"/>
                    <a:pt x="91" y="624"/>
                    <a:pt x="203" y="624"/>
                  </a:cubicBezTo>
                  <a:cubicBezTo>
                    <a:pt x="315" y="624"/>
                    <a:pt x="406" y="534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4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9" name="Google Shape;9109;p30"/>
            <p:cNvSpPr/>
            <p:nvPr/>
          </p:nvSpPr>
          <p:spPr>
            <a:xfrm>
              <a:off x="6379924" y="1667692"/>
              <a:ext cx="37072" cy="10749"/>
            </a:xfrm>
            <a:custGeom>
              <a:rect b="b" l="l" r="r" t="t"/>
              <a:pathLst>
                <a:path extrusionOk="0" h="410" w="1414">
                  <a:moveTo>
                    <a:pt x="273" y="0"/>
                  </a:moveTo>
                  <a:cubicBezTo>
                    <a:pt x="1" y="0"/>
                    <a:pt x="1" y="410"/>
                    <a:pt x="273" y="410"/>
                  </a:cubicBezTo>
                  <a:lnTo>
                    <a:pt x="1142" y="410"/>
                  </a:lnTo>
                  <a:cubicBezTo>
                    <a:pt x="1413" y="410"/>
                    <a:pt x="1413" y="0"/>
                    <a:pt x="11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0" name="Google Shape;9110;p30"/>
            <p:cNvSpPr/>
            <p:nvPr/>
          </p:nvSpPr>
          <p:spPr>
            <a:xfrm>
              <a:off x="6233054" y="1513402"/>
              <a:ext cx="330839" cy="364974"/>
            </a:xfrm>
            <a:custGeom>
              <a:rect b="b" l="l" r="r" t="t"/>
              <a:pathLst>
                <a:path extrusionOk="0" h="13921" w="12619">
                  <a:moveTo>
                    <a:pt x="5234" y="605"/>
                  </a:moveTo>
                  <a:lnTo>
                    <a:pt x="5234" y="3270"/>
                  </a:lnTo>
                  <a:lnTo>
                    <a:pt x="3252" y="3270"/>
                  </a:lnTo>
                  <a:cubicBezTo>
                    <a:pt x="3332" y="2072"/>
                    <a:pt x="4107" y="1029"/>
                    <a:pt x="5234" y="605"/>
                  </a:cubicBezTo>
                  <a:close/>
                  <a:moveTo>
                    <a:pt x="6310" y="408"/>
                  </a:moveTo>
                  <a:cubicBezTo>
                    <a:pt x="6534" y="408"/>
                    <a:pt x="6758" y="433"/>
                    <a:pt x="6979" y="482"/>
                  </a:cubicBezTo>
                  <a:lnTo>
                    <a:pt x="6979" y="2166"/>
                  </a:lnTo>
                  <a:cubicBezTo>
                    <a:pt x="6979" y="2302"/>
                    <a:pt x="7081" y="2370"/>
                    <a:pt x="7182" y="2370"/>
                  </a:cubicBezTo>
                  <a:cubicBezTo>
                    <a:pt x="7283" y="2370"/>
                    <a:pt x="7385" y="2302"/>
                    <a:pt x="7385" y="2166"/>
                  </a:cubicBezTo>
                  <a:lnTo>
                    <a:pt x="7385" y="605"/>
                  </a:lnTo>
                  <a:cubicBezTo>
                    <a:pt x="8511" y="1029"/>
                    <a:pt x="9286" y="2068"/>
                    <a:pt x="9370" y="3270"/>
                  </a:cubicBezTo>
                  <a:lnTo>
                    <a:pt x="7385" y="3270"/>
                  </a:lnTo>
                  <a:lnTo>
                    <a:pt x="7385" y="3039"/>
                  </a:lnTo>
                  <a:cubicBezTo>
                    <a:pt x="7385" y="2903"/>
                    <a:pt x="7283" y="2835"/>
                    <a:pt x="7182" y="2835"/>
                  </a:cubicBezTo>
                  <a:cubicBezTo>
                    <a:pt x="7081" y="2835"/>
                    <a:pt x="6979" y="2903"/>
                    <a:pt x="6979" y="3039"/>
                  </a:cubicBezTo>
                  <a:lnTo>
                    <a:pt x="6979" y="3270"/>
                  </a:lnTo>
                  <a:lnTo>
                    <a:pt x="5643" y="3270"/>
                  </a:lnTo>
                  <a:lnTo>
                    <a:pt x="5643" y="482"/>
                  </a:lnTo>
                  <a:cubicBezTo>
                    <a:pt x="5862" y="433"/>
                    <a:pt x="6086" y="408"/>
                    <a:pt x="6310" y="408"/>
                  </a:cubicBezTo>
                  <a:close/>
                  <a:moveTo>
                    <a:pt x="8939" y="3676"/>
                  </a:moveTo>
                  <a:lnTo>
                    <a:pt x="8939" y="4998"/>
                  </a:lnTo>
                  <a:cubicBezTo>
                    <a:pt x="8939" y="5078"/>
                    <a:pt x="8935" y="5154"/>
                    <a:pt x="8928" y="5230"/>
                  </a:cubicBezTo>
                  <a:lnTo>
                    <a:pt x="3691" y="5230"/>
                  </a:lnTo>
                  <a:cubicBezTo>
                    <a:pt x="3683" y="5154"/>
                    <a:pt x="3680" y="5078"/>
                    <a:pt x="3680" y="4998"/>
                  </a:cubicBezTo>
                  <a:lnTo>
                    <a:pt x="3680" y="4563"/>
                  </a:lnTo>
                  <a:cubicBezTo>
                    <a:pt x="3680" y="4428"/>
                    <a:pt x="3578" y="4360"/>
                    <a:pt x="3477" y="4360"/>
                  </a:cubicBezTo>
                  <a:cubicBezTo>
                    <a:pt x="3376" y="4360"/>
                    <a:pt x="3274" y="4428"/>
                    <a:pt x="3274" y="4563"/>
                  </a:cubicBezTo>
                  <a:lnTo>
                    <a:pt x="3274" y="4998"/>
                  </a:lnTo>
                  <a:cubicBezTo>
                    <a:pt x="3274" y="5078"/>
                    <a:pt x="3274" y="5154"/>
                    <a:pt x="3281" y="5230"/>
                  </a:cubicBezTo>
                  <a:lnTo>
                    <a:pt x="3039" y="5230"/>
                  </a:lnTo>
                  <a:cubicBezTo>
                    <a:pt x="2912" y="5230"/>
                    <a:pt x="2807" y="5128"/>
                    <a:pt x="2807" y="4998"/>
                  </a:cubicBezTo>
                  <a:lnTo>
                    <a:pt x="2807" y="3908"/>
                  </a:lnTo>
                  <a:cubicBezTo>
                    <a:pt x="2807" y="3781"/>
                    <a:pt x="2912" y="3676"/>
                    <a:pt x="3039" y="3676"/>
                  </a:cubicBezTo>
                  <a:lnTo>
                    <a:pt x="3271" y="3676"/>
                  </a:lnTo>
                  <a:lnTo>
                    <a:pt x="3271" y="3691"/>
                  </a:lnTo>
                  <a:cubicBezTo>
                    <a:pt x="3271" y="3826"/>
                    <a:pt x="3373" y="3894"/>
                    <a:pt x="3475" y="3894"/>
                  </a:cubicBezTo>
                  <a:cubicBezTo>
                    <a:pt x="3578" y="3894"/>
                    <a:pt x="3680" y="3826"/>
                    <a:pt x="3680" y="3691"/>
                  </a:cubicBezTo>
                  <a:lnTo>
                    <a:pt x="3680" y="3676"/>
                  </a:lnTo>
                  <a:close/>
                  <a:moveTo>
                    <a:pt x="9580" y="3676"/>
                  </a:moveTo>
                  <a:cubicBezTo>
                    <a:pt x="9706" y="3676"/>
                    <a:pt x="9811" y="3781"/>
                    <a:pt x="9811" y="3908"/>
                  </a:cubicBezTo>
                  <a:lnTo>
                    <a:pt x="9811" y="4998"/>
                  </a:lnTo>
                  <a:lnTo>
                    <a:pt x="9811" y="5002"/>
                  </a:lnTo>
                  <a:cubicBezTo>
                    <a:pt x="9811" y="5128"/>
                    <a:pt x="9706" y="5233"/>
                    <a:pt x="9580" y="5233"/>
                  </a:cubicBezTo>
                  <a:lnTo>
                    <a:pt x="9337" y="5233"/>
                  </a:lnTo>
                  <a:cubicBezTo>
                    <a:pt x="9344" y="5157"/>
                    <a:pt x="9348" y="5078"/>
                    <a:pt x="9348" y="5002"/>
                  </a:cubicBezTo>
                  <a:lnTo>
                    <a:pt x="9348" y="3676"/>
                  </a:lnTo>
                  <a:close/>
                  <a:moveTo>
                    <a:pt x="3339" y="5639"/>
                  </a:moveTo>
                  <a:cubicBezTo>
                    <a:pt x="3405" y="5954"/>
                    <a:pt x="3524" y="6258"/>
                    <a:pt x="3691" y="6537"/>
                  </a:cubicBezTo>
                  <a:lnTo>
                    <a:pt x="3626" y="6537"/>
                  </a:lnTo>
                  <a:cubicBezTo>
                    <a:pt x="3513" y="6537"/>
                    <a:pt x="3415" y="6458"/>
                    <a:pt x="3397" y="6345"/>
                  </a:cubicBezTo>
                  <a:lnTo>
                    <a:pt x="3278" y="5639"/>
                  </a:lnTo>
                  <a:close/>
                  <a:moveTo>
                    <a:pt x="4614" y="5639"/>
                  </a:moveTo>
                  <a:lnTo>
                    <a:pt x="4777" y="6537"/>
                  </a:lnTo>
                  <a:lnTo>
                    <a:pt x="4176" y="6537"/>
                  </a:lnTo>
                  <a:cubicBezTo>
                    <a:pt x="3980" y="6266"/>
                    <a:pt x="3839" y="5961"/>
                    <a:pt x="3760" y="5639"/>
                  </a:cubicBezTo>
                  <a:close/>
                  <a:moveTo>
                    <a:pt x="7591" y="5639"/>
                  </a:moveTo>
                  <a:lnTo>
                    <a:pt x="7428" y="6537"/>
                  </a:lnTo>
                  <a:lnTo>
                    <a:pt x="5190" y="6537"/>
                  </a:lnTo>
                  <a:lnTo>
                    <a:pt x="5027" y="5639"/>
                  </a:lnTo>
                  <a:close/>
                  <a:moveTo>
                    <a:pt x="8859" y="5639"/>
                  </a:moveTo>
                  <a:cubicBezTo>
                    <a:pt x="8783" y="5947"/>
                    <a:pt x="8649" y="6244"/>
                    <a:pt x="8464" y="6505"/>
                  </a:cubicBezTo>
                  <a:lnTo>
                    <a:pt x="8439" y="6537"/>
                  </a:lnTo>
                  <a:lnTo>
                    <a:pt x="7841" y="6537"/>
                  </a:lnTo>
                  <a:lnTo>
                    <a:pt x="8004" y="5639"/>
                  </a:lnTo>
                  <a:close/>
                  <a:moveTo>
                    <a:pt x="9337" y="5639"/>
                  </a:moveTo>
                  <a:lnTo>
                    <a:pt x="9221" y="6345"/>
                  </a:lnTo>
                  <a:cubicBezTo>
                    <a:pt x="9203" y="6455"/>
                    <a:pt x="9109" y="6537"/>
                    <a:pt x="9000" y="6537"/>
                  </a:cubicBezTo>
                  <a:cubicBezTo>
                    <a:pt x="8998" y="6537"/>
                    <a:pt x="8995" y="6537"/>
                    <a:pt x="8993" y="6537"/>
                  </a:cubicBezTo>
                  <a:lnTo>
                    <a:pt x="8993" y="6541"/>
                  </a:lnTo>
                  <a:lnTo>
                    <a:pt x="8928" y="6541"/>
                  </a:lnTo>
                  <a:cubicBezTo>
                    <a:pt x="9094" y="6262"/>
                    <a:pt x="9210" y="5958"/>
                    <a:pt x="9279" y="5639"/>
                  </a:cubicBezTo>
                  <a:close/>
                  <a:moveTo>
                    <a:pt x="8077" y="6946"/>
                  </a:moveTo>
                  <a:cubicBezTo>
                    <a:pt x="7964" y="7048"/>
                    <a:pt x="7845" y="7138"/>
                    <a:pt x="7718" y="7218"/>
                  </a:cubicBezTo>
                  <a:lnTo>
                    <a:pt x="7769" y="6946"/>
                  </a:lnTo>
                  <a:close/>
                  <a:moveTo>
                    <a:pt x="4850" y="6946"/>
                  </a:moveTo>
                  <a:lnTo>
                    <a:pt x="4900" y="7222"/>
                  </a:lnTo>
                  <a:cubicBezTo>
                    <a:pt x="4770" y="7138"/>
                    <a:pt x="4650" y="7048"/>
                    <a:pt x="4538" y="6946"/>
                  </a:cubicBezTo>
                  <a:close/>
                  <a:moveTo>
                    <a:pt x="7352" y="6946"/>
                  </a:moveTo>
                  <a:lnTo>
                    <a:pt x="7294" y="7258"/>
                  </a:lnTo>
                  <a:cubicBezTo>
                    <a:pt x="7258" y="7472"/>
                    <a:pt x="7070" y="7627"/>
                    <a:pt x="6852" y="7627"/>
                  </a:cubicBezTo>
                  <a:lnTo>
                    <a:pt x="5766" y="7627"/>
                  </a:lnTo>
                  <a:cubicBezTo>
                    <a:pt x="5549" y="7627"/>
                    <a:pt x="5360" y="7472"/>
                    <a:pt x="5324" y="7258"/>
                  </a:cubicBezTo>
                  <a:lnTo>
                    <a:pt x="5266" y="6946"/>
                  </a:lnTo>
                  <a:close/>
                  <a:moveTo>
                    <a:pt x="7628" y="7732"/>
                  </a:moveTo>
                  <a:lnTo>
                    <a:pt x="7628" y="8431"/>
                  </a:lnTo>
                  <a:cubicBezTo>
                    <a:pt x="7631" y="8812"/>
                    <a:pt x="7881" y="9148"/>
                    <a:pt x="8247" y="9257"/>
                  </a:cubicBezTo>
                  <a:lnTo>
                    <a:pt x="8330" y="9282"/>
                  </a:lnTo>
                  <a:cubicBezTo>
                    <a:pt x="7961" y="9779"/>
                    <a:pt x="7298" y="10492"/>
                    <a:pt x="6309" y="10883"/>
                  </a:cubicBezTo>
                  <a:cubicBezTo>
                    <a:pt x="5320" y="10492"/>
                    <a:pt x="4658" y="9779"/>
                    <a:pt x="4285" y="9282"/>
                  </a:cubicBezTo>
                  <a:lnTo>
                    <a:pt x="4372" y="9257"/>
                  </a:lnTo>
                  <a:cubicBezTo>
                    <a:pt x="4737" y="9145"/>
                    <a:pt x="4987" y="8812"/>
                    <a:pt x="4987" y="8431"/>
                  </a:cubicBezTo>
                  <a:lnTo>
                    <a:pt x="4987" y="7736"/>
                  </a:lnTo>
                  <a:cubicBezTo>
                    <a:pt x="5052" y="7765"/>
                    <a:pt x="5118" y="7794"/>
                    <a:pt x="5183" y="7823"/>
                  </a:cubicBezTo>
                  <a:lnTo>
                    <a:pt x="5205" y="7827"/>
                  </a:lnTo>
                  <a:cubicBezTo>
                    <a:pt x="5360" y="7961"/>
                    <a:pt x="5560" y="8037"/>
                    <a:pt x="5766" y="8037"/>
                  </a:cubicBezTo>
                  <a:lnTo>
                    <a:pt x="6852" y="8037"/>
                  </a:lnTo>
                  <a:cubicBezTo>
                    <a:pt x="7055" y="8037"/>
                    <a:pt x="7254" y="7964"/>
                    <a:pt x="7410" y="7830"/>
                  </a:cubicBezTo>
                  <a:cubicBezTo>
                    <a:pt x="7483" y="7801"/>
                    <a:pt x="7559" y="7769"/>
                    <a:pt x="7628" y="7732"/>
                  </a:cubicBezTo>
                  <a:close/>
                  <a:moveTo>
                    <a:pt x="11104" y="8258"/>
                  </a:moveTo>
                  <a:cubicBezTo>
                    <a:pt x="11713" y="8258"/>
                    <a:pt x="12205" y="8750"/>
                    <a:pt x="12209" y="9359"/>
                  </a:cubicBezTo>
                  <a:lnTo>
                    <a:pt x="12209" y="10887"/>
                  </a:lnTo>
                  <a:lnTo>
                    <a:pt x="12205" y="10883"/>
                  </a:lnTo>
                  <a:cubicBezTo>
                    <a:pt x="12205" y="11253"/>
                    <a:pt x="11908" y="11553"/>
                    <a:pt x="11539" y="11553"/>
                  </a:cubicBezTo>
                  <a:lnTo>
                    <a:pt x="10000" y="11553"/>
                  </a:lnTo>
                  <a:lnTo>
                    <a:pt x="10000" y="8779"/>
                  </a:lnTo>
                  <a:cubicBezTo>
                    <a:pt x="10072" y="8743"/>
                    <a:pt x="10145" y="8699"/>
                    <a:pt x="10210" y="8652"/>
                  </a:cubicBezTo>
                  <a:lnTo>
                    <a:pt x="10500" y="8431"/>
                  </a:lnTo>
                  <a:cubicBezTo>
                    <a:pt x="10652" y="8319"/>
                    <a:pt x="10840" y="8258"/>
                    <a:pt x="11032" y="8258"/>
                  </a:cubicBezTo>
                  <a:close/>
                  <a:moveTo>
                    <a:pt x="6309" y="0"/>
                  </a:moveTo>
                  <a:cubicBezTo>
                    <a:pt x="4459" y="0"/>
                    <a:pt x="2934" y="1452"/>
                    <a:pt x="2840" y="3303"/>
                  </a:cubicBezTo>
                  <a:cubicBezTo>
                    <a:pt x="2579" y="3390"/>
                    <a:pt x="2401" y="3633"/>
                    <a:pt x="2401" y="3908"/>
                  </a:cubicBezTo>
                  <a:lnTo>
                    <a:pt x="2401" y="4998"/>
                  </a:lnTo>
                  <a:cubicBezTo>
                    <a:pt x="2401" y="5284"/>
                    <a:pt x="2590" y="5534"/>
                    <a:pt x="2861" y="5614"/>
                  </a:cubicBezTo>
                  <a:lnTo>
                    <a:pt x="2995" y="6410"/>
                  </a:lnTo>
                  <a:cubicBezTo>
                    <a:pt x="3046" y="6722"/>
                    <a:pt x="3314" y="6946"/>
                    <a:pt x="3626" y="6946"/>
                  </a:cubicBezTo>
                  <a:lnTo>
                    <a:pt x="3977" y="6946"/>
                  </a:lnTo>
                  <a:cubicBezTo>
                    <a:pt x="4151" y="7157"/>
                    <a:pt x="4353" y="7341"/>
                    <a:pt x="4578" y="7497"/>
                  </a:cubicBezTo>
                  <a:lnTo>
                    <a:pt x="4578" y="8431"/>
                  </a:lnTo>
                  <a:cubicBezTo>
                    <a:pt x="4578" y="8631"/>
                    <a:pt x="4444" y="8808"/>
                    <a:pt x="4256" y="8866"/>
                  </a:cubicBezTo>
                  <a:lnTo>
                    <a:pt x="4042" y="8928"/>
                  </a:lnTo>
                  <a:cubicBezTo>
                    <a:pt x="3973" y="8815"/>
                    <a:pt x="3937" y="8743"/>
                    <a:pt x="3930" y="8728"/>
                  </a:cubicBezTo>
                  <a:cubicBezTo>
                    <a:pt x="3861" y="8587"/>
                    <a:pt x="3712" y="8500"/>
                    <a:pt x="3557" y="8500"/>
                  </a:cubicBezTo>
                  <a:lnTo>
                    <a:pt x="3184" y="8500"/>
                  </a:lnTo>
                  <a:cubicBezTo>
                    <a:pt x="2992" y="8500"/>
                    <a:pt x="2807" y="8439"/>
                    <a:pt x="2651" y="8323"/>
                  </a:cubicBezTo>
                  <a:lnTo>
                    <a:pt x="2362" y="8105"/>
                  </a:lnTo>
                  <a:cubicBezTo>
                    <a:pt x="2137" y="7939"/>
                    <a:pt x="1865" y="7848"/>
                    <a:pt x="1586" y="7845"/>
                  </a:cubicBezTo>
                  <a:lnTo>
                    <a:pt x="1514" y="7845"/>
                  </a:lnTo>
                  <a:cubicBezTo>
                    <a:pt x="677" y="7848"/>
                    <a:pt x="0" y="8522"/>
                    <a:pt x="0" y="9359"/>
                  </a:cubicBezTo>
                  <a:lnTo>
                    <a:pt x="0" y="10883"/>
                  </a:lnTo>
                  <a:cubicBezTo>
                    <a:pt x="0" y="11398"/>
                    <a:pt x="366" y="11839"/>
                    <a:pt x="873" y="11941"/>
                  </a:cubicBezTo>
                  <a:lnTo>
                    <a:pt x="873" y="13719"/>
                  </a:lnTo>
                  <a:cubicBezTo>
                    <a:pt x="873" y="13853"/>
                    <a:pt x="974" y="13920"/>
                    <a:pt x="1076" y="13920"/>
                  </a:cubicBezTo>
                  <a:cubicBezTo>
                    <a:pt x="1177" y="13920"/>
                    <a:pt x="1279" y="13853"/>
                    <a:pt x="1279" y="13719"/>
                  </a:cubicBezTo>
                  <a:lnTo>
                    <a:pt x="1279" y="11959"/>
                  </a:lnTo>
                  <a:lnTo>
                    <a:pt x="2619" y="11959"/>
                  </a:lnTo>
                  <a:lnTo>
                    <a:pt x="2619" y="13719"/>
                  </a:lnTo>
                  <a:cubicBezTo>
                    <a:pt x="2619" y="13853"/>
                    <a:pt x="2721" y="13920"/>
                    <a:pt x="2823" y="13920"/>
                  </a:cubicBezTo>
                  <a:cubicBezTo>
                    <a:pt x="2926" y="13920"/>
                    <a:pt x="3028" y="13853"/>
                    <a:pt x="3028" y="13719"/>
                  </a:cubicBezTo>
                  <a:lnTo>
                    <a:pt x="3028" y="11318"/>
                  </a:lnTo>
                  <a:cubicBezTo>
                    <a:pt x="3028" y="11182"/>
                    <a:pt x="2926" y="11114"/>
                    <a:pt x="2823" y="11114"/>
                  </a:cubicBezTo>
                  <a:cubicBezTo>
                    <a:pt x="2721" y="11114"/>
                    <a:pt x="2619" y="11182"/>
                    <a:pt x="2619" y="11318"/>
                  </a:cubicBezTo>
                  <a:lnTo>
                    <a:pt x="2619" y="11550"/>
                  </a:lnTo>
                  <a:lnTo>
                    <a:pt x="1079" y="11550"/>
                  </a:lnTo>
                  <a:cubicBezTo>
                    <a:pt x="710" y="11550"/>
                    <a:pt x="413" y="11249"/>
                    <a:pt x="413" y="10883"/>
                  </a:cubicBezTo>
                  <a:lnTo>
                    <a:pt x="413" y="9355"/>
                  </a:lnTo>
                  <a:cubicBezTo>
                    <a:pt x="413" y="8746"/>
                    <a:pt x="906" y="8254"/>
                    <a:pt x="1514" y="8254"/>
                  </a:cubicBezTo>
                  <a:lnTo>
                    <a:pt x="1586" y="8254"/>
                  </a:lnTo>
                  <a:cubicBezTo>
                    <a:pt x="1778" y="8254"/>
                    <a:pt x="1967" y="8315"/>
                    <a:pt x="2119" y="8431"/>
                  </a:cubicBezTo>
                  <a:lnTo>
                    <a:pt x="2409" y="8649"/>
                  </a:lnTo>
                  <a:cubicBezTo>
                    <a:pt x="2474" y="8696"/>
                    <a:pt x="2546" y="8739"/>
                    <a:pt x="2619" y="8775"/>
                  </a:cubicBezTo>
                  <a:lnTo>
                    <a:pt x="2619" y="10445"/>
                  </a:lnTo>
                  <a:cubicBezTo>
                    <a:pt x="2619" y="10581"/>
                    <a:pt x="2721" y="10649"/>
                    <a:pt x="2823" y="10649"/>
                  </a:cubicBezTo>
                  <a:cubicBezTo>
                    <a:pt x="2926" y="10649"/>
                    <a:pt x="3028" y="10581"/>
                    <a:pt x="3028" y="10445"/>
                  </a:cubicBezTo>
                  <a:lnTo>
                    <a:pt x="3028" y="8899"/>
                  </a:lnTo>
                  <a:cubicBezTo>
                    <a:pt x="3079" y="8906"/>
                    <a:pt x="3133" y="8909"/>
                    <a:pt x="3187" y="8909"/>
                  </a:cubicBezTo>
                  <a:lnTo>
                    <a:pt x="3557" y="8909"/>
                  </a:lnTo>
                  <a:cubicBezTo>
                    <a:pt x="3564" y="8909"/>
                    <a:pt x="3568" y="8909"/>
                    <a:pt x="3571" y="8913"/>
                  </a:cubicBezTo>
                  <a:cubicBezTo>
                    <a:pt x="3604" y="8982"/>
                    <a:pt x="4451" y="10622"/>
                    <a:pt x="6240" y="11293"/>
                  </a:cubicBezTo>
                  <a:cubicBezTo>
                    <a:pt x="6262" y="11302"/>
                    <a:pt x="6286" y="11306"/>
                    <a:pt x="6310" y="11306"/>
                  </a:cubicBezTo>
                  <a:cubicBezTo>
                    <a:pt x="6334" y="11306"/>
                    <a:pt x="6358" y="11302"/>
                    <a:pt x="6382" y="11293"/>
                  </a:cubicBezTo>
                  <a:cubicBezTo>
                    <a:pt x="8167" y="10622"/>
                    <a:pt x="9015" y="8985"/>
                    <a:pt x="9051" y="8913"/>
                  </a:cubicBezTo>
                  <a:cubicBezTo>
                    <a:pt x="9054" y="8909"/>
                    <a:pt x="9058" y="8909"/>
                    <a:pt x="9062" y="8909"/>
                  </a:cubicBezTo>
                  <a:lnTo>
                    <a:pt x="9435" y="8909"/>
                  </a:lnTo>
                  <a:cubicBezTo>
                    <a:pt x="9489" y="8909"/>
                    <a:pt x="9540" y="8906"/>
                    <a:pt x="9594" y="8899"/>
                  </a:cubicBezTo>
                  <a:lnTo>
                    <a:pt x="9594" y="13719"/>
                  </a:lnTo>
                  <a:cubicBezTo>
                    <a:pt x="9594" y="13853"/>
                    <a:pt x="9696" y="13920"/>
                    <a:pt x="9797" y="13920"/>
                  </a:cubicBezTo>
                  <a:cubicBezTo>
                    <a:pt x="9898" y="13920"/>
                    <a:pt x="10000" y="13853"/>
                    <a:pt x="10000" y="13719"/>
                  </a:cubicBezTo>
                  <a:lnTo>
                    <a:pt x="10000" y="11959"/>
                  </a:lnTo>
                  <a:lnTo>
                    <a:pt x="11336" y="11959"/>
                  </a:lnTo>
                  <a:lnTo>
                    <a:pt x="11336" y="13719"/>
                  </a:lnTo>
                  <a:cubicBezTo>
                    <a:pt x="11336" y="13853"/>
                    <a:pt x="11438" y="13920"/>
                    <a:pt x="11541" y="13920"/>
                  </a:cubicBezTo>
                  <a:cubicBezTo>
                    <a:pt x="11643" y="13920"/>
                    <a:pt x="11745" y="13853"/>
                    <a:pt x="11745" y="13719"/>
                  </a:cubicBezTo>
                  <a:lnTo>
                    <a:pt x="11745" y="11941"/>
                  </a:lnTo>
                  <a:cubicBezTo>
                    <a:pt x="12249" y="11843"/>
                    <a:pt x="12615" y="11398"/>
                    <a:pt x="12618" y="10883"/>
                  </a:cubicBezTo>
                  <a:lnTo>
                    <a:pt x="12618" y="9359"/>
                  </a:lnTo>
                  <a:cubicBezTo>
                    <a:pt x="12615" y="8522"/>
                    <a:pt x="11937" y="7848"/>
                    <a:pt x="11104" y="7848"/>
                  </a:cubicBezTo>
                  <a:lnTo>
                    <a:pt x="11032" y="7848"/>
                  </a:lnTo>
                  <a:cubicBezTo>
                    <a:pt x="10753" y="7848"/>
                    <a:pt x="10478" y="7939"/>
                    <a:pt x="10257" y="8105"/>
                  </a:cubicBezTo>
                  <a:lnTo>
                    <a:pt x="9964" y="8323"/>
                  </a:lnTo>
                  <a:cubicBezTo>
                    <a:pt x="9811" y="8439"/>
                    <a:pt x="9623" y="8500"/>
                    <a:pt x="9435" y="8500"/>
                  </a:cubicBezTo>
                  <a:lnTo>
                    <a:pt x="9062" y="8500"/>
                  </a:lnTo>
                  <a:cubicBezTo>
                    <a:pt x="8902" y="8500"/>
                    <a:pt x="8757" y="8587"/>
                    <a:pt x="8685" y="8728"/>
                  </a:cubicBezTo>
                  <a:cubicBezTo>
                    <a:pt x="8678" y="8743"/>
                    <a:pt x="8642" y="8815"/>
                    <a:pt x="8573" y="8928"/>
                  </a:cubicBezTo>
                  <a:lnTo>
                    <a:pt x="8363" y="8866"/>
                  </a:lnTo>
                  <a:cubicBezTo>
                    <a:pt x="8171" y="8808"/>
                    <a:pt x="8040" y="8631"/>
                    <a:pt x="8040" y="8431"/>
                  </a:cubicBezTo>
                  <a:lnTo>
                    <a:pt x="8040" y="7497"/>
                  </a:lnTo>
                  <a:cubicBezTo>
                    <a:pt x="8261" y="7341"/>
                    <a:pt x="8464" y="7157"/>
                    <a:pt x="8642" y="6946"/>
                  </a:cubicBezTo>
                  <a:lnTo>
                    <a:pt x="8993" y="6946"/>
                  </a:lnTo>
                  <a:cubicBezTo>
                    <a:pt x="9304" y="6946"/>
                    <a:pt x="9572" y="6722"/>
                    <a:pt x="9623" y="6410"/>
                  </a:cubicBezTo>
                  <a:lnTo>
                    <a:pt x="9757" y="5614"/>
                  </a:lnTo>
                  <a:cubicBezTo>
                    <a:pt x="10029" y="5534"/>
                    <a:pt x="10217" y="5284"/>
                    <a:pt x="10217" y="4998"/>
                  </a:cubicBezTo>
                  <a:lnTo>
                    <a:pt x="10217" y="3908"/>
                  </a:lnTo>
                  <a:cubicBezTo>
                    <a:pt x="10217" y="3633"/>
                    <a:pt x="10040" y="3390"/>
                    <a:pt x="9779" y="3303"/>
                  </a:cubicBezTo>
                  <a:cubicBezTo>
                    <a:pt x="9685" y="1452"/>
                    <a:pt x="8160" y="0"/>
                    <a:pt x="63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1" name="Google Shape;9111;p30"/>
            <p:cNvSpPr/>
            <p:nvPr/>
          </p:nvSpPr>
          <p:spPr>
            <a:xfrm>
              <a:off x="6347362" y="1821982"/>
              <a:ext cx="102117" cy="56394"/>
            </a:xfrm>
            <a:custGeom>
              <a:rect b="b" l="l" r="r" t="t"/>
              <a:pathLst>
                <a:path extrusionOk="0" h="2151" w="3895">
                  <a:moveTo>
                    <a:pt x="1949" y="1"/>
                  </a:moveTo>
                  <a:cubicBezTo>
                    <a:pt x="874" y="1"/>
                    <a:pt x="4" y="873"/>
                    <a:pt x="1" y="1949"/>
                  </a:cubicBezTo>
                  <a:cubicBezTo>
                    <a:pt x="1" y="2083"/>
                    <a:pt x="103" y="2150"/>
                    <a:pt x="205" y="2150"/>
                  </a:cubicBezTo>
                  <a:cubicBezTo>
                    <a:pt x="308" y="2150"/>
                    <a:pt x="410" y="2083"/>
                    <a:pt x="410" y="1949"/>
                  </a:cubicBezTo>
                  <a:cubicBezTo>
                    <a:pt x="410" y="1098"/>
                    <a:pt x="1098" y="410"/>
                    <a:pt x="1949" y="410"/>
                  </a:cubicBezTo>
                  <a:cubicBezTo>
                    <a:pt x="2800" y="410"/>
                    <a:pt x="3488" y="1098"/>
                    <a:pt x="3488" y="1949"/>
                  </a:cubicBezTo>
                  <a:cubicBezTo>
                    <a:pt x="3488" y="2083"/>
                    <a:pt x="3590" y="2150"/>
                    <a:pt x="3691" y="2150"/>
                  </a:cubicBezTo>
                  <a:cubicBezTo>
                    <a:pt x="3793" y="2150"/>
                    <a:pt x="3894" y="2083"/>
                    <a:pt x="3894" y="1949"/>
                  </a:cubicBezTo>
                  <a:cubicBezTo>
                    <a:pt x="3894" y="873"/>
                    <a:pt x="3025" y="1"/>
                    <a:pt x="19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12" name="Google Shape;9112;p30"/>
          <p:cNvGrpSpPr/>
          <p:nvPr/>
        </p:nvGrpSpPr>
        <p:grpSpPr>
          <a:xfrm>
            <a:off x="5805866" y="3598221"/>
            <a:ext cx="285168" cy="365288"/>
            <a:chOff x="5805866" y="3797471"/>
            <a:chExt cx="285168" cy="365288"/>
          </a:xfrm>
        </p:grpSpPr>
        <p:sp>
          <p:nvSpPr>
            <p:cNvPr id="9113" name="Google Shape;9113;p30"/>
            <p:cNvSpPr/>
            <p:nvPr/>
          </p:nvSpPr>
          <p:spPr>
            <a:xfrm>
              <a:off x="5811266" y="4039406"/>
              <a:ext cx="274261" cy="117769"/>
            </a:xfrm>
            <a:custGeom>
              <a:rect b="b" l="l" r="r" t="t"/>
              <a:pathLst>
                <a:path extrusionOk="0" h="4492" w="10461">
                  <a:moveTo>
                    <a:pt x="3235" y="0"/>
                  </a:moveTo>
                  <a:lnTo>
                    <a:pt x="939" y="674"/>
                  </a:lnTo>
                  <a:cubicBezTo>
                    <a:pt x="381" y="837"/>
                    <a:pt x="0" y="1348"/>
                    <a:pt x="0" y="1931"/>
                  </a:cubicBezTo>
                  <a:lnTo>
                    <a:pt x="0" y="4491"/>
                  </a:lnTo>
                  <a:lnTo>
                    <a:pt x="10460" y="4491"/>
                  </a:lnTo>
                  <a:lnTo>
                    <a:pt x="10460" y="1931"/>
                  </a:lnTo>
                  <a:cubicBezTo>
                    <a:pt x="10460" y="1348"/>
                    <a:pt x="10080" y="837"/>
                    <a:pt x="9522" y="674"/>
                  </a:cubicBezTo>
                  <a:lnTo>
                    <a:pt x="722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4" name="Google Shape;9114;p30"/>
            <p:cNvSpPr/>
            <p:nvPr/>
          </p:nvSpPr>
          <p:spPr>
            <a:xfrm>
              <a:off x="5908402" y="4042919"/>
              <a:ext cx="79963" cy="114256"/>
            </a:xfrm>
            <a:custGeom>
              <a:rect b="b" l="l" r="r" t="t"/>
              <a:pathLst>
                <a:path extrusionOk="0" h="4358" w="3050">
                  <a:moveTo>
                    <a:pt x="1" y="0"/>
                  </a:moveTo>
                  <a:lnTo>
                    <a:pt x="435" y="4357"/>
                  </a:lnTo>
                  <a:lnTo>
                    <a:pt x="2615" y="4357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5" name="Google Shape;9115;p30"/>
            <p:cNvSpPr/>
            <p:nvPr/>
          </p:nvSpPr>
          <p:spPr>
            <a:xfrm>
              <a:off x="5908297" y="4042919"/>
              <a:ext cx="80068" cy="40008"/>
            </a:xfrm>
            <a:custGeom>
              <a:rect b="b" l="l" r="r" t="t"/>
              <a:pathLst>
                <a:path extrusionOk="0" h="1526" w="3054">
                  <a:moveTo>
                    <a:pt x="1" y="0"/>
                  </a:moveTo>
                  <a:lnTo>
                    <a:pt x="102" y="993"/>
                  </a:lnTo>
                  <a:cubicBezTo>
                    <a:pt x="512" y="1348"/>
                    <a:pt x="1020" y="1525"/>
                    <a:pt x="1529" y="1525"/>
                  </a:cubicBezTo>
                  <a:cubicBezTo>
                    <a:pt x="2038" y="1525"/>
                    <a:pt x="2547" y="1348"/>
                    <a:pt x="2956" y="993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6" name="Google Shape;9116;p30"/>
            <p:cNvSpPr/>
            <p:nvPr/>
          </p:nvSpPr>
          <p:spPr>
            <a:xfrm>
              <a:off x="5908402" y="3985765"/>
              <a:ext cx="79963" cy="80068"/>
            </a:xfrm>
            <a:custGeom>
              <a:rect b="b" l="l" r="r" t="t"/>
              <a:pathLst>
                <a:path extrusionOk="0" h="3054" w="3050">
                  <a:moveTo>
                    <a:pt x="1" y="0"/>
                  </a:moveTo>
                  <a:lnTo>
                    <a:pt x="1" y="1525"/>
                  </a:lnTo>
                  <a:cubicBezTo>
                    <a:pt x="1" y="2369"/>
                    <a:pt x="681" y="3050"/>
                    <a:pt x="1525" y="3053"/>
                  </a:cubicBezTo>
                  <a:cubicBezTo>
                    <a:pt x="2369" y="3050"/>
                    <a:pt x="3050" y="2369"/>
                    <a:pt x="3050" y="1525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7" name="Google Shape;9117;p30"/>
            <p:cNvSpPr/>
            <p:nvPr/>
          </p:nvSpPr>
          <p:spPr>
            <a:xfrm>
              <a:off x="5908402" y="3985765"/>
              <a:ext cx="79963" cy="40034"/>
            </a:xfrm>
            <a:custGeom>
              <a:rect b="b" l="l" r="r" t="t"/>
              <a:pathLst>
                <a:path extrusionOk="0" h="1527" w="3050">
                  <a:moveTo>
                    <a:pt x="1" y="0"/>
                  </a:moveTo>
                  <a:lnTo>
                    <a:pt x="1" y="1141"/>
                  </a:lnTo>
                  <a:cubicBezTo>
                    <a:pt x="477" y="1398"/>
                    <a:pt x="1001" y="1527"/>
                    <a:pt x="1525" y="1527"/>
                  </a:cubicBezTo>
                  <a:cubicBezTo>
                    <a:pt x="2050" y="1527"/>
                    <a:pt x="2574" y="1398"/>
                    <a:pt x="3050" y="1141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8" name="Google Shape;9118;p30"/>
            <p:cNvSpPr/>
            <p:nvPr/>
          </p:nvSpPr>
          <p:spPr>
            <a:xfrm>
              <a:off x="5851248" y="3854337"/>
              <a:ext cx="194298" cy="154421"/>
            </a:xfrm>
            <a:custGeom>
              <a:rect b="b" l="l" r="r" t="t"/>
              <a:pathLst>
                <a:path extrusionOk="0" h="5890" w="7411">
                  <a:moveTo>
                    <a:pt x="873" y="1"/>
                  </a:moveTo>
                  <a:lnTo>
                    <a:pt x="873" y="2181"/>
                  </a:lnTo>
                  <a:lnTo>
                    <a:pt x="543" y="2181"/>
                  </a:lnTo>
                  <a:cubicBezTo>
                    <a:pt x="243" y="2181"/>
                    <a:pt x="0" y="2424"/>
                    <a:pt x="0" y="2724"/>
                  </a:cubicBezTo>
                  <a:cubicBezTo>
                    <a:pt x="0" y="3025"/>
                    <a:pt x="243" y="3271"/>
                    <a:pt x="543" y="3271"/>
                  </a:cubicBezTo>
                  <a:lnTo>
                    <a:pt x="884" y="3271"/>
                  </a:lnTo>
                  <a:cubicBezTo>
                    <a:pt x="996" y="4745"/>
                    <a:pt x="2224" y="5890"/>
                    <a:pt x="3705" y="5890"/>
                  </a:cubicBezTo>
                  <a:cubicBezTo>
                    <a:pt x="5187" y="5890"/>
                    <a:pt x="6418" y="4745"/>
                    <a:pt x="6530" y="3271"/>
                  </a:cubicBezTo>
                  <a:lnTo>
                    <a:pt x="6867" y="3271"/>
                  </a:lnTo>
                  <a:cubicBezTo>
                    <a:pt x="7168" y="3271"/>
                    <a:pt x="7410" y="3025"/>
                    <a:pt x="7410" y="2724"/>
                  </a:cubicBezTo>
                  <a:cubicBezTo>
                    <a:pt x="7410" y="2424"/>
                    <a:pt x="7168" y="2181"/>
                    <a:pt x="6867" y="2181"/>
                  </a:cubicBezTo>
                  <a:lnTo>
                    <a:pt x="6537" y="2181"/>
                  </a:lnTo>
                  <a:lnTo>
                    <a:pt x="6537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9" name="Google Shape;9119;p30"/>
            <p:cNvSpPr/>
            <p:nvPr/>
          </p:nvSpPr>
          <p:spPr>
            <a:xfrm>
              <a:off x="5849334" y="3854337"/>
              <a:ext cx="167163" cy="154369"/>
            </a:xfrm>
            <a:custGeom>
              <a:rect b="b" l="l" r="r" t="t"/>
              <a:pathLst>
                <a:path extrusionOk="0" h="5888" w="6376">
                  <a:moveTo>
                    <a:pt x="946" y="1"/>
                  </a:moveTo>
                  <a:lnTo>
                    <a:pt x="946" y="2181"/>
                  </a:lnTo>
                  <a:lnTo>
                    <a:pt x="642" y="2181"/>
                  </a:lnTo>
                  <a:cubicBezTo>
                    <a:pt x="636" y="2181"/>
                    <a:pt x="631" y="2181"/>
                    <a:pt x="626" y="2181"/>
                  </a:cubicBezTo>
                  <a:cubicBezTo>
                    <a:pt x="382" y="2181"/>
                    <a:pt x="166" y="2342"/>
                    <a:pt x="99" y="2576"/>
                  </a:cubicBezTo>
                  <a:cubicBezTo>
                    <a:pt x="1" y="2923"/>
                    <a:pt x="262" y="3267"/>
                    <a:pt x="624" y="3271"/>
                  </a:cubicBezTo>
                  <a:lnTo>
                    <a:pt x="957" y="3271"/>
                  </a:lnTo>
                  <a:cubicBezTo>
                    <a:pt x="1062" y="4766"/>
                    <a:pt x="2310" y="5887"/>
                    <a:pt x="3757" y="5887"/>
                  </a:cubicBezTo>
                  <a:cubicBezTo>
                    <a:pt x="3908" y="5887"/>
                    <a:pt x="4062" y="5875"/>
                    <a:pt x="4216" y="5850"/>
                  </a:cubicBezTo>
                  <a:cubicBezTo>
                    <a:pt x="2837" y="5636"/>
                    <a:pt x="1819" y="4448"/>
                    <a:pt x="1819" y="3054"/>
                  </a:cubicBezTo>
                  <a:lnTo>
                    <a:pt x="1819" y="1685"/>
                  </a:lnTo>
                  <a:cubicBezTo>
                    <a:pt x="1819" y="1319"/>
                    <a:pt x="2117" y="1035"/>
                    <a:pt x="2469" y="1035"/>
                  </a:cubicBezTo>
                  <a:cubicBezTo>
                    <a:pt x="2497" y="1035"/>
                    <a:pt x="2525" y="1036"/>
                    <a:pt x="2554" y="1040"/>
                  </a:cubicBezTo>
                  <a:cubicBezTo>
                    <a:pt x="2771" y="1065"/>
                    <a:pt x="2992" y="1080"/>
                    <a:pt x="3210" y="1080"/>
                  </a:cubicBezTo>
                  <a:cubicBezTo>
                    <a:pt x="3862" y="1080"/>
                    <a:pt x="4586" y="975"/>
                    <a:pt x="5361" y="772"/>
                  </a:cubicBezTo>
                  <a:cubicBezTo>
                    <a:pt x="5788" y="656"/>
                    <a:pt x="6150" y="381"/>
                    <a:pt x="6375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0" name="Google Shape;9120;p30"/>
            <p:cNvSpPr/>
            <p:nvPr/>
          </p:nvSpPr>
          <p:spPr>
            <a:xfrm>
              <a:off x="5862627" y="3831423"/>
              <a:ext cx="40008" cy="82952"/>
            </a:xfrm>
            <a:custGeom>
              <a:rect b="b" l="l" r="r" t="t"/>
              <a:pathLst>
                <a:path extrusionOk="0" h="3164" w="1526">
                  <a:moveTo>
                    <a:pt x="1432" y="0"/>
                  </a:moveTo>
                  <a:cubicBezTo>
                    <a:pt x="644" y="0"/>
                    <a:pt x="1" y="609"/>
                    <a:pt x="1" y="1313"/>
                  </a:cubicBezTo>
                  <a:lnTo>
                    <a:pt x="1" y="3164"/>
                  </a:lnTo>
                  <a:lnTo>
                    <a:pt x="493" y="3102"/>
                  </a:lnTo>
                  <a:cubicBezTo>
                    <a:pt x="711" y="3077"/>
                    <a:pt x="874" y="2892"/>
                    <a:pt x="874" y="2671"/>
                  </a:cubicBezTo>
                  <a:lnTo>
                    <a:pt x="874" y="2399"/>
                  </a:lnTo>
                  <a:cubicBezTo>
                    <a:pt x="874" y="1527"/>
                    <a:pt x="1526" y="875"/>
                    <a:pt x="1526" y="875"/>
                  </a:cubicBezTo>
                  <a:lnTo>
                    <a:pt x="1500" y="2"/>
                  </a:lnTo>
                  <a:cubicBezTo>
                    <a:pt x="1477" y="1"/>
                    <a:pt x="1455" y="0"/>
                    <a:pt x="143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1" name="Google Shape;9121;p30"/>
            <p:cNvSpPr/>
            <p:nvPr/>
          </p:nvSpPr>
          <p:spPr>
            <a:xfrm>
              <a:off x="5948384" y="4020031"/>
              <a:ext cx="72858" cy="137144"/>
            </a:xfrm>
            <a:custGeom>
              <a:rect b="b" l="l" r="r" t="t"/>
              <a:pathLst>
                <a:path extrusionOk="0" h="5231" w="2779">
                  <a:moveTo>
                    <a:pt x="1525" y="1"/>
                  </a:moveTo>
                  <a:lnTo>
                    <a:pt x="0" y="5230"/>
                  </a:lnTo>
                  <a:lnTo>
                    <a:pt x="1308" y="5230"/>
                  </a:lnTo>
                  <a:lnTo>
                    <a:pt x="2691" y="2463"/>
                  </a:lnTo>
                  <a:cubicBezTo>
                    <a:pt x="2778" y="2293"/>
                    <a:pt x="2746" y="2090"/>
                    <a:pt x="2612" y="1960"/>
                  </a:cubicBezTo>
                  <a:lnTo>
                    <a:pt x="2181" y="1525"/>
                  </a:lnTo>
                  <a:lnTo>
                    <a:pt x="2640" y="910"/>
                  </a:lnTo>
                  <a:cubicBezTo>
                    <a:pt x="2742" y="776"/>
                    <a:pt x="2698" y="587"/>
                    <a:pt x="2546" y="511"/>
                  </a:cubicBezTo>
                  <a:lnTo>
                    <a:pt x="1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2" name="Google Shape;9122;p30"/>
            <p:cNvSpPr/>
            <p:nvPr/>
          </p:nvSpPr>
          <p:spPr>
            <a:xfrm>
              <a:off x="5994055" y="3814329"/>
              <a:ext cx="40087" cy="100046"/>
            </a:xfrm>
            <a:custGeom>
              <a:rect b="b" l="l" r="r" t="t"/>
              <a:pathLst>
                <a:path extrusionOk="0" h="3816" w="1529">
                  <a:moveTo>
                    <a:pt x="97" y="0"/>
                  </a:moveTo>
                  <a:cubicBezTo>
                    <a:pt x="75" y="0"/>
                    <a:pt x="52" y="1"/>
                    <a:pt x="29" y="2"/>
                  </a:cubicBezTo>
                  <a:lnTo>
                    <a:pt x="0" y="1527"/>
                  </a:lnTo>
                  <a:cubicBezTo>
                    <a:pt x="0" y="1527"/>
                    <a:pt x="656" y="2179"/>
                    <a:pt x="656" y="3051"/>
                  </a:cubicBezTo>
                  <a:lnTo>
                    <a:pt x="656" y="3323"/>
                  </a:lnTo>
                  <a:cubicBezTo>
                    <a:pt x="656" y="3544"/>
                    <a:pt x="819" y="3729"/>
                    <a:pt x="1036" y="3754"/>
                  </a:cubicBezTo>
                  <a:lnTo>
                    <a:pt x="1525" y="3816"/>
                  </a:lnTo>
                  <a:lnTo>
                    <a:pt x="1525" y="1309"/>
                  </a:lnTo>
                  <a:cubicBezTo>
                    <a:pt x="1529" y="605"/>
                    <a:pt x="882" y="0"/>
                    <a:pt x="97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3" name="Google Shape;9123;p30"/>
            <p:cNvSpPr/>
            <p:nvPr/>
          </p:nvSpPr>
          <p:spPr>
            <a:xfrm>
              <a:off x="5875657" y="4020031"/>
              <a:ext cx="72754" cy="137144"/>
            </a:xfrm>
            <a:custGeom>
              <a:rect b="b" l="l" r="r" t="t"/>
              <a:pathLst>
                <a:path extrusionOk="0" h="5231" w="2775">
                  <a:moveTo>
                    <a:pt x="1250" y="1"/>
                  </a:moveTo>
                  <a:lnTo>
                    <a:pt x="228" y="511"/>
                  </a:lnTo>
                  <a:cubicBezTo>
                    <a:pt x="80" y="584"/>
                    <a:pt x="33" y="776"/>
                    <a:pt x="134" y="910"/>
                  </a:cubicBezTo>
                  <a:lnTo>
                    <a:pt x="594" y="1525"/>
                  </a:lnTo>
                  <a:lnTo>
                    <a:pt x="163" y="1960"/>
                  </a:lnTo>
                  <a:cubicBezTo>
                    <a:pt x="29" y="2090"/>
                    <a:pt x="0" y="2293"/>
                    <a:pt x="83" y="2460"/>
                  </a:cubicBezTo>
                  <a:lnTo>
                    <a:pt x="1467" y="5230"/>
                  </a:lnTo>
                  <a:lnTo>
                    <a:pt x="2774" y="5230"/>
                  </a:lnTo>
                  <a:lnTo>
                    <a:pt x="125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4" name="Google Shape;9124;p30"/>
            <p:cNvSpPr/>
            <p:nvPr/>
          </p:nvSpPr>
          <p:spPr>
            <a:xfrm>
              <a:off x="5862259" y="3802977"/>
              <a:ext cx="145114" cy="62476"/>
            </a:xfrm>
            <a:custGeom>
              <a:rect b="b" l="l" r="r" t="t"/>
              <a:pathLst>
                <a:path extrusionOk="0" h="2383" w="5535">
                  <a:moveTo>
                    <a:pt x="3705" y="0"/>
                  </a:moveTo>
                  <a:cubicBezTo>
                    <a:pt x="1887" y="0"/>
                    <a:pt x="1540" y="551"/>
                    <a:pt x="142" y="996"/>
                  </a:cubicBezTo>
                  <a:cubicBezTo>
                    <a:pt x="44" y="1025"/>
                    <a:pt x="0" y="1138"/>
                    <a:pt x="55" y="1224"/>
                  </a:cubicBezTo>
                  <a:cubicBezTo>
                    <a:pt x="285" y="1584"/>
                    <a:pt x="990" y="2382"/>
                    <a:pt x="2716" y="2382"/>
                  </a:cubicBezTo>
                  <a:cubicBezTo>
                    <a:pt x="3267" y="2382"/>
                    <a:pt x="3923" y="2301"/>
                    <a:pt x="4701" y="2097"/>
                  </a:cubicBezTo>
                  <a:cubicBezTo>
                    <a:pt x="5078" y="2000"/>
                    <a:pt x="5368" y="1692"/>
                    <a:pt x="5444" y="1311"/>
                  </a:cubicBezTo>
                  <a:cubicBezTo>
                    <a:pt x="5534" y="870"/>
                    <a:pt x="5263" y="431"/>
                    <a:pt x="4861" y="232"/>
                  </a:cubicBezTo>
                  <a:cubicBezTo>
                    <a:pt x="4538" y="76"/>
                    <a:pt x="4118" y="0"/>
                    <a:pt x="370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5" name="Google Shape;9125;p30"/>
            <p:cNvSpPr/>
            <p:nvPr/>
          </p:nvSpPr>
          <p:spPr>
            <a:xfrm>
              <a:off x="5839765" y="4122856"/>
              <a:ext cx="57180" cy="34319"/>
            </a:xfrm>
            <a:custGeom>
              <a:rect b="b" l="l" r="r" t="t"/>
              <a:pathLst>
                <a:path extrusionOk="0" h="1309" w="2181">
                  <a:moveTo>
                    <a:pt x="0" y="1"/>
                  </a:moveTo>
                  <a:lnTo>
                    <a:pt x="0" y="1308"/>
                  </a:lnTo>
                  <a:lnTo>
                    <a:pt x="2180" y="1308"/>
                  </a:lnTo>
                  <a:lnTo>
                    <a:pt x="2180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6" name="Google Shape;9126;p30"/>
            <p:cNvSpPr/>
            <p:nvPr/>
          </p:nvSpPr>
          <p:spPr>
            <a:xfrm>
              <a:off x="5908796" y="3911884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1"/>
                  </a:lnTo>
                  <a:cubicBezTo>
                    <a:pt x="0" y="556"/>
                    <a:pt x="101" y="624"/>
                    <a:pt x="203" y="624"/>
                  </a:cubicBezTo>
                  <a:cubicBezTo>
                    <a:pt x="304" y="624"/>
                    <a:pt x="406" y="556"/>
                    <a:pt x="406" y="421"/>
                  </a:cubicBezTo>
                  <a:lnTo>
                    <a:pt x="406" y="203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7" name="Google Shape;9127;p30"/>
            <p:cNvSpPr/>
            <p:nvPr/>
          </p:nvSpPr>
          <p:spPr>
            <a:xfrm>
              <a:off x="5977328" y="3911884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1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8" name="Google Shape;9128;p30"/>
            <p:cNvSpPr/>
            <p:nvPr/>
          </p:nvSpPr>
          <p:spPr>
            <a:xfrm>
              <a:off x="5923556" y="3951735"/>
              <a:ext cx="49604" cy="16569"/>
            </a:xfrm>
            <a:custGeom>
              <a:rect b="b" l="l" r="r" t="t"/>
              <a:pathLst>
                <a:path extrusionOk="0" h="632" w="1892">
                  <a:moveTo>
                    <a:pt x="293" y="0"/>
                  </a:moveTo>
                  <a:cubicBezTo>
                    <a:pt x="134" y="0"/>
                    <a:pt x="0" y="205"/>
                    <a:pt x="150" y="353"/>
                  </a:cubicBezTo>
                  <a:cubicBezTo>
                    <a:pt x="324" y="527"/>
                    <a:pt x="621" y="632"/>
                    <a:pt x="947" y="632"/>
                  </a:cubicBezTo>
                  <a:cubicBezTo>
                    <a:pt x="1270" y="632"/>
                    <a:pt x="1567" y="527"/>
                    <a:pt x="1744" y="353"/>
                  </a:cubicBezTo>
                  <a:cubicBezTo>
                    <a:pt x="1892" y="205"/>
                    <a:pt x="1757" y="0"/>
                    <a:pt x="1599" y="0"/>
                  </a:cubicBezTo>
                  <a:cubicBezTo>
                    <a:pt x="1552" y="0"/>
                    <a:pt x="1502" y="19"/>
                    <a:pt x="1458" y="63"/>
                  </a:cubicBezTo>
                  <a:cubicBezTo>
                    <a:pt x="1382" y="136"/>
                    <a:pt x="1204" y="222"/>
                    <a:pt x="947" y="222"/>
                  </a:cubicBezTo>
                  <a:cubicBezTo>
                    <a:pt x="690" y="222"/>
                    <a:pt x="509" y="136"/>
                    <a:pt x="437" y="63"/>
                  </a:cubicBezTo>
                  <a:cubicBezTo>
                    <a:pt x="391" y="19"/>
                    <a:pt x="341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9" name="Google Shape;9129;p30"/>
            <p:cNvSpPr/>
            <p:nvPr/>
          </p:nvSpPr>
          <p:spPr>
            <a:xfrm>
              <a:off x="5901271" y="3894686"/>
              <a:ext cx="25667" cy="10775"/>
            </a:xfrm>
            <a:custGeom>
              <a:rect b="b" l="l" r="r" t="t"/>
              <a:pathLst>
                <a:path extrusionOk="0" h="411" w="979">
                  <a:moveTo>
                    <a:pt x="273" y="1"/>
                  </a:moveTo>
                  <a:cubicBezTo>
                    <a:pt x="1" y="1"/>
                    <a:pt x="1" y="410"/>
                    <a:pt x="273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0" name="Google Shape;9130;p30"/>
            <p:cNvSpPr/>
            <p:nvPr/>
          </p:nvSpPr>
          <p:spPr>
            <a:xfrm>
              <a:off x="5969830" y="3894686"/>
              <a:ext cx="25667" cy="10775"/>
            </a:xfrm>
            <a:custGeom>
              <a:rect b="b" l="l" r="r" t="t"/>
              <a:pathLst>
                <a:path extrusionOk="0" h="411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1" name="Google Shape;9131;p30"/>
            <p:cNvSpPr/>
            <p:nvPr/>
          </p:nvSpPr>
          <p:spPr>
            <a:xfrm>
              <a:off x="5805866" y="3797471"/>
              <a:ext cx="285168" cy="365288"/>
            </a:xfrm>
            <a:custGeom>
              <a:rect b="b" l="l" r="r" t="t"/>
              <a:pathLst>
                <a:path extrusionOk="0" h="13933" w="10877">
                  <a:moveTo>
                    <a:pt x="5856" y="413"/>
                  </a:moveTo>
                  <a:cubicBezTo>
                    <a:pt x="6610" y="413"/>
                    <a:pt x="7283" y="732"/>
                    <a:pt x="7421" y="1145"/>
                  </a:cubicBezTo>
                  <a:cubicBezTo>
                    <a:pt x="7454" y="1243"/>
                    <a:pt x="7532" y="1285"/>
                    <a:pt x="7610" y="1285"/>
                  </a:cubicBezTo>
                  <a:cubicBezTo>
                    <a:pt x="7735" y="1285"/>
                    <a:pt x="7862" y="1177"/>
                    <a:pt x="7808" y="1018"/>
                  </a:cubicBezTo>
                  <a:cubicBezTo>
                    <a:pt x="7798" y="982"/>
                    <a:pt x="7783" y="946"/>
                    <a:pt x="7769" y="913"/>
                  </a:cubicBezTo>
                  <a:lnTo>
                    <a:pt x="7769" y="913"/>
                  </a:lnTo>
                  <a:cubicBezTo>
                    <a:pt x="8207" y="1069"/>
                    <a:pt x="8500" y="1485"/>
                    <a:pt x="8500" y="1956"/>
                  </a:cubicBezTo>
                  <a:lnTo>
                    <a:pt x="8500" y="4147"/>
                  </a:lnTo>
                  <a:lnTo>
                    <a:pt x="8268" y="4147"/>
                  </a:lnTo>
                  <a:cubicBezTo>
                    <a:pt x="8142" y="4147"/>
                    <a:pt x="8037" y="4042"/>
                    <a:pt x="8037" y="3915"/>
                  </a:cubicBezTo>
                  <a:lnTo>
                    <a:pt x="8037" y="3694"/>
                  </a:lnTo>
                  <a:cubicBezTo>
                    <a:pt x="8037" y="2749"/>
                    <a:pt x="7352" y="2054"/>
                    <a:pt x="7323" y="2025"/>
                  </a:cubicBezTo>
                  <a:cubicBezTo>
                    <a:pt x="7284" y="1985"/>
                    <a:pt x="7231" y="1965"/>
                    <a:pt x="7178" y="1965"/>
                  </a:cubicBezTo>
                  <a:cubicBezTo>
                    <a:pt x="7157" y="1965"/>
                    <a:pt x="7137" y="1968"/>
                    <a:pt x="7117" y="1974"/>
                  </a:cubicBezTo>
                  <a:cubicBezTo>
                    <a:pt x="6451" y="2185"/>
                    <a:pt x="5623" y="2376"/>
                    <a:pt x="4816" y="2376"/>
                  </a:cubicBezTo>
                  <a:cubicBezTo>
                    <a:pt x="4252" y="2376"/>
                    <a:pt x="3698" y="2283"/>
                    <a:pt x="3216" y="2039"/>
                  </a:cubicBezTo>
                  <a:cubicBezTo>
                    <a:pt x="2901" y="1884"/>
                    <a:pt x="2629" y="1659"/>
                    <a:pt x="2419" y="1380"/>
                  </a:cubicBezTo>
                  <a:cubicBezTo>
                    <a:pt x="2785" y="1257"/>
                    <a:pt x="3140" y="1112"/>
                    <a:pt x="3491" y="949"/>
                  </a:cubicBezTo>
                  <a:cubicBezTo>
                    <a:pt x="4151" y="649"/>
                    <a:pt x="4672" y="413"/>
                    <a:pt x="5856" y="413"/>
                  </a:cubicBezTo>
                  <a:close/>
                  <a:moveTo>
                    <a:pt x="2557" y="2104"/>
                  </a:moveTo>
                  <a:cubicBezTo>
                    <a:pt x="2695" y="2213"/>
                    <a:pt x="2843" y="2311"/>
                    <a:pt x="2999" y="2391"/>
                  </a:cubicBezTo>
                  <a:cubicBezTo>
                    <a:pt x="3462" y="2630"/>
                    <a:pt x="4013" y="2764"/>
                    <a:pt x="4636" y="2785"/>
                  </a:cubicBezTo>
                  <a:cubicBezTo>
                    <a:pt x="4702" y="2788"/>
                    <a:pt x="4770" y="2789"/>
                    <a:pt x="4838" y="2789"/>
                  </a:cubicBezTo>
                  <a:cubicBezTo>
                    <a:pt x="5517" y="2789"/>
                    <a:pt x="6281" y="2659"/>
                    <a:pt x="7117" y="2409"/>
                  </a:cubicBezTo>
                  <a:cubicBezTo>
                    <a:pt x="7276" y="2604"/>
                    <a:pt x="7631" y="3100"/>
                    <a:pt x="7631" y="3698"/>
                  </a:cubicBezTo>
                  <a:lnTo>
                    <a:pt x="7631" y="3915"/>
                  </a:lnTo>
                  <a:cubicBezTo>
                    <a:pt x="7631" y="4270"/>
                    <a:pt x="7917" y="4556"/>
                    <a:pt x="8268" y="4556"/>
                  </a:cubicBezTo>
                  <a:lnTo>
                    <a:pt x="8598" y="4556"/>
                  </a:lnTo>
                  <a:cubicBezTo>
                    <a:pt x="8801" y="4556"/>
                    <a:pt x="8957" y="4730"/>
                    <a:pt x="8935" y="4933"/>
                  </a:cubicBezTo>
                  <a:cubicBezTo>
                    <a:pt x="8920" y="5103"/>
                    <a:pt x="8754" y="5237"/>
                    <a:pt x="8565" y="5237"/>
                  </a:cubicBezTo>
                  <a:lnTo>
                    <a:pt x="8475" y="5237"/>
                  </a:lnTo>
                  <a:lnTo>
                    <a:pt x="8475" y="5226"/>
                  </a:lnTo>
                  <a:cubicBezTo>
                    <a:pt x="8475" y="5114"/>
                    <a:pt x="8384" y="5024"/>
                    <a:pt x="8272" y="5024"/>
                  </a:cubicBezTo>
                  <a:cubicBezTo>
                    <a:pt x="8160" y="5024"/>
                    <a:pt x="8069" y="5114"/>
                    <a:pt x="8069" y="5226"/>
                  </a:cubicBezTo>
                  <a:cubicBezTo>
                    <a:pt x="8062" y="6675"/>
                    <a:pt x="6885" y="7849"/>
                    <a:pt x="5436" y="7849"/>
                  </a:cubicBezTo>
                  <a:lnTo>
                    <a:pt x="5436" y="7852"/>
                  </a:lnTo>
                  <a:cubicBezTo>
                    <a:pt x="3984" y="7852"/>
                    <a:pt x="2807" y="6675"/>
                    <a:pt x="2807" y="5223"/>
                  </a:cubicBezTo>
                  <a:cubicBezTo>
                    <a:pt x="2807" y="5087"/>
                    <a:pt x="2705" y="5019"/>
                    <a:pt x="2602" y="5019"/>
                  </a:cubicBezTo>
                  <a:cubicBezTo>
                    <a:pt x="2500" y="5019"/>
                    <a:pt x="2398" y="5087"/>
                    <a:pt x="2398" y="5223"/>
                  </a:cubicBezTo>
                  <a:lnTo>
                    <a:pt x="2398" y="5237"/>
                  </a:lnTo>
                  <a:lnTo>
                    <a:pt x="2274" y="5237"/>
                  </a:lnTo>
                  <a:cubicBezTo>
                    <a:pt x="2072" y="5237"/>
                    <a:pt x="1916" y="5063"/>
                    <a:pt x="1938" y="4861"/>
                  </a:cubicBezTo>
                  <a:cubicBezTo>
                    <a:pt x="1952" y="4690"/>
                    <a:pt x="2119" y="4556"/>
                    <a:pt x="2307" y="4556"/>
                  </a:cubicBezTo>
                  <a:lnTo>
                    <a:pt x="2604" y="4556"/>
                  </a:lnTo>
                  <a:cubicBezTo>
                    <a:pt x="2955" y="4556"/>
                    <a:pt x="3241" y="4270"/>
                    <a:pt x="3241" y="3915"/>
                  </a:cubicBezTo>
                  <a:lnTo>
                    <a:pt x="3241" y="3148"/>
                  </a:lnTo>
                  <a:cubicBezTo>
                    <a:pt x="3241" y="3012"/>
                    <a:pt x="3140" y="2944"/>
                    <a:pt x="3039" y="2944"/>
                  </a:cubicBezTo>
                  <a:cubicBezTo>
                    <a:pt x="2937" y="2944"/>
                    <a:pt x="2836" y="3012"/>
                    <a:pt x="2836" y="3148"/>
                  </a:cubicBezTo>
                  <a:lnTo>
                    <a:pt x="2836" y="3915"/>
                  </a:lnTo>
                  <a:cubicBezTo>
                    <a:pt x="2836" y="4046"/>
                    <a:pt x="2731" y="4147"/>
                    <a:pt x="2604" y="4147"/>
                  </a:cubicBezTo>
                  <a:lnTo>
                    <a:pt x="2372" y="4147"/>
                  </a:lnTo>
                  <a:lnTo>
                    <a:pt x="2372" y="2901"/>
                  </a:lnTo>
                  <a:cubicBezTo>
                    <a:pt x="2372" y="2427"/>
                    <a:pt x="2499" y="2188"/>
                    <a:pt x="2557" y="2104"/>
                  </a:cubicBezTo>
                  <a:close/>
                  <a:moveTo>
                    <a:pt x="6758" y="7957"/>
                  </a:moveTo>
                  <a:lnTo>
                    <a:pt x="6758" y="8464"/>
                  </a:lnTo>
                  <a:lnTo>
                    <a:pt x="6367" y="9801"/>
                  </a:lnTo>
                  <a:cubicBezTo>
                    <a:pt x="6075" y="9956"/>
                    <a:pt x="5755" y="10034"/>
                    <a:pt x="5434" y="10034"/>
                  </a:cubicBezTo>
                  <a:cubicBezTo>
                    <a:pt x="5114" y="10034"/>
                    <a:pt x="4793" y="9956"/>
                    <a:pt x="4502" y="9801"/>
                  </a:cubicBezTo>
                  <a:lnTo>
                    <a:pt x="4114" y="8464"/>
                  </a:lnTo>
                  <a:lnTo>
                    <a:pt x="4114" y="7957"/>
                  </a:lnTo>
                  <a:cubicBezTo>
                    <a:pt x="4531" y="8160"/>
                    <a:pt x="4983" y="8261"/>
                    <a:pt x="5435" y="8261"/>
                  </a:cubicBezTo>
                  <a:cubicBezTo>
                    <a:pt x="5887" y="8261"/>
                    <a:pt x="6340" y="8160"/>
                    <a:pt x="6758" y="7957"/>
                  </a:cubicBezTo>
                  <a:close/>
                  <a:moveTo>
                    <a:pt x="3270" y="12618"/>
                  </a:moveTo>
                  <a:lnTo>
                    <a:pt x="3270" y="13520"/>
                  </a:lnTo>
                  <a:lnTo>
                    <a:pt x="1499" y="13520"/>
                  </a:lnTo>
                  <a:lnTo>
                    <a:pt x="1499" y="12618"/>
                  </a:lnTo>
                  <a:lnTo>
                    <a:pt x="2180" y="12618"/>
                  </a:lnTo>
                  <a:lnTo>
                    <a:pt x="2180" y="12633"/>
                  </a:lnTo>
                  <a:cubicBezTo>
                    <a:pt x="2180" y="12769"/>
                    <a:pt x="2282" y="12837"/>
                    <a:pt x="2383" y="12837"/>
                  </a:cubicBezTo>
                  <a:cubicBezTo>
                    <a:pt x="2485" y="12837"/>
                    <a:pt x="2586" y="12769"/>
                    <a:pt x="2586" y="12633"/>
                  </a:cubicBezTo>
                  <a:lnTo>
                    <a:pt x="2586" y="12618"/>
                  </a:lnTo>
                  <a:close/>
                  <a:moveTo>
                    <a:pt x="5856" y="0"/>
                  </a:moveTo>
                  <a:cubicBezTo>
                    <a:pt x="4585" y="0"/>
                    <a:pt x="3998" y="268"/>
                    <a:pt x="3321" y="573"/>
                  </a:cubicBezTo>
                  <a:cubicBezTo>
                    <a:pt x="2912" y="768"/>
                    <a:pt x="2488" y="935"/>
                    <a:pt x="2054" y="1061"/>
                  </a:cubicBezTo>
                  <a:cubicBezTo>
                    <a:pt x="1938" y="1098"/>
                    <a:pt x="1876" y="1224"/>
                    <a:pt x="1923" y="1337"/>
                  </a:cubicBezTo>
                  <a:cubicBezTo>
                    <a:pt x="2010" y="1514"/>
                    <a:pt x="2122" y="1677"/>
                    <a:pt x="2256" y="1822"/>
                  </a:cubicBezTo>
                  <a:cubicBezTo>
                    <a:pt x="2155" y="1945"/>
                    <a:pt x="1963" y="2264"/>
                    <a:pt x="1963" y="2894"/>
                  </a:cubicBezTo>
                  <a:lnTo>
                    <a:pt x="1963" y="4220"/>
                  </a:lnTo>
                  <a:cubicBezTo>
                    <a:pt x="1644" y="4368"/>
                    <a:pt x="1470" y="4716"/>
                    <a:pt x="1547" y="5056"/>
                  </a:cubicBezTo>
                  <a:cubicBezTo>
                    <a:pt x="1622" y="5394"/>
                    <a:pt x="1922" y="5639"/>
                    <a:pt x="2267" y="5639"/>
                  </a:cubicBezTo>
                  <a:cubicBezTo>
                    <a:pt x="2269" y="5639"/>
                    <a:pt x="2272" y="5639"/>
                    <a:pt x="2274" y="5639"/>
                  </a:cubicBezTo>
                  <a:lnTo>
                    <a:pt x="2427" y="5639"/>
                  </a:lnTo>
                  <a:cubicBezTo>
                    <a:pt x="2546" y="6480"/>
                    <a:pt x="3010" y="7229"/>
                    <a:pt x="3705" y="7715"/>
                  </a:cubicBezTo>
                  <a:lnTo>
                    <a:pt x="3705" y="8363"/>
                  </a:lnTo>
                  <a:lnTo>
                    <a:pt x="2796" y="8816"/>
                  </a:lnTo>
                  <a:cubicBezTo>
                    <a:pt x="2629" y="8899"/>
                    <a:pt x="2528" y="9073"/>
                    <a:pt x="2539" y="9261"/>
                  </a:cubicBezTo>
                  <a:lnTo>
                    <a:pt x="1068" y="9714"/>
                  </a:lnTo>
                  <a:cubicBezTo>
                    <a:pt x="431" y="9906"/>
                    <a:pt x="0" y="10492"/>
                    <a:pt x="0" y="11159"/>
                  </a:cubicBezTo>
                  <a:lnTo>
                    <a:pt x="0" y="13719"/>
                  </a:lnTo>
                  <a:cubicBezTo>
                    <a:pt x="0" y="13855"/>
                    <a:pt x="102" y="13923"/>
                    <a:pt x="205" y="13923"/>
                  </a:cubicBezTo>
                  <a:cubicBezTo>
                    <a:pt x="307" y="13923"/>
                    <a:pt x="409" y="13855"/>
                    <a:pt x="409" y="13719"/>
                  </a:cubicBezTo>
                  <a:lnTo>
                    <a:pt x="409" y="11159"/>
                  </a:lnTo>
                  <a:cubicBezTo>
                    <a:pt x="406" y="10673"/>
                    <a:pt x="724" y="10246"/>
                    <a:pt x="1188" y="10105"/>
                  </a:cubicBezTo>
                  <a:lnTo>
                    <a:pt x="2716" y="9634"/>
                  </a:lnTo>
                  <a:lnTo>
                    <a:pt x="2988" y="9993"/>
                  </a:lnTo>
                  <a:lnTo>
                    <a:pt x="2680" y="10300"/>
                  </a:lnTo>
                  <a:cubicBezTo>
                    <a:pt x="2488" y="10496"/>
                    <a:pt x="2437" y="10793"/>
                    <a:pt x="2561" y="11039"/>
                  </a:cubicBezTo>
                  <a:lnTo>
                    <a:pt x="3144" y="12205"/>
                  </a:lnTo>
                  <a:lnTo>
                    <a:pt x="2590" y="12205"/>
                  </a:lnTo>
                  <a:lnTo>
                    <a:pt x="2590" y="11981"/>
                  </a:lnTo>
                  <a:cubicBezTo>
                    <a:pt x="2590" y="11845"/>
                    <a:pt x="2487" y="11777"/>
                    <a:pt x="2385" y="11777"/>
                  </a:cubicBezTo>
                  <a:cubicBezTo>
                    <a:pt x="2283" y="11777"/>
                    <a:pt x="2180" y="11845"/>
                    <a:pt x="2180" y="11981"/>
                  </a:cubicBezTo>
                  <a:lnTo>
                    <a:pt x="2180" y="12213"/>
                  </a:lnTo>
                  <a:lnTo>
                    <a:pt x="1297" y="12213"/>
                  </a:lnTo>
                  <a:cubicBezTo>
                    <a:pt x="1184" y="12213"/>
                    <a:pt x="1094" y="12303"/>
                    <a:pt x="1094" y="12416"/>
                  </a:cubicBezTo>
                  <a:lnTo>
                    <a:pt x="1094" y="13723"/>
                  </a:lnTo>
                  <a:cubicBezTo>
                    <a:pt x="1094" y="13835"/>
                    <a:pt x="1184" y="13926"/>
                    <a:pt x="1297" y="13926"/>
                  </a:cubicBezTo>
                  <a:lnTo>
                    <a:pt x="3477" y="13926"/>
                  </a:lnTo>
                  <a:cubicBezTo>
                    <a:pt x="3589" y="13926"/>
                    <a:pt x="3680" y="13835"/>
                    <a:pt x="3680" y="13723"/>
                  </a:cubicBezTo>
                  <a:lnTo>
                    <a:pt x="3680" y="13277"/>
                  </a:lnTo>
                  <a:lnTo>
                    <a:pt x="3948" y="13813"/>
                  </a:lnTo>
                  <a:cubicBezTo>
                    <a:pt x="3989" y="13892"/>
                    <a:pt x="4055" y="13924"/>
                    <a:pt x="4121" y="13924"/>
                  </a:cubicBezTo>
                  <a:cubicBezTo>
                    <a:pt x="4255" y="13924"/>
                    <a:pt x="4387" y="13792"/>
                    <a:pt x="4310" y="13632"/>
                  </a:cubicBezTo>
                  <a:lnTo>
                    <a:pt x="2926" y="10862"/>
                  </a:lnTo>
                  <a:cubicBezTo>
                    <a:pt x="2883" y="10771"/>
                    <a:pt x="2901" y="10666"/>
                    <a:pt x="2970" y="10594"/>
                  </a:cubicBezTo>
                  <a:lnTo>
                    <a:pt x="3404" y="10163"/>
                  </a:lnTo>
                  <a:cubicBezTo>
                    <a:pt x="3473" y="10090"/>
                    <a:pt x="3484" y="9978"/>
                    <a:pt x="3423" y="9895"/>
                  </a:cubicBezTo>
                  <a:lnTo>
                    <a:pt x="2959" y="9279"/>
                  </a:lnTo>
                  <a:cubicBezTo>
                    <a:pt x="2937" y="9247"/>
                    <a:pt x="2948" y="9203"/>
                    <a:pt x="2981" y="9185"/>
                  </a:cubicBezTo>
                  <a:lnTo>
                    <a:pt x="3785" y="8783"/>
                  </a:lnTo>
                  <a:lnTo>
                    <a:pt x="4353" y="10728"/>
                  </a:lnTo>
                  <a:cubicBezTo>
                    <a:pt x="4384" y="10831"/>
                    <a:pt x="4463" y="10876"/>
                    <a:pt x="4544" y="10876"/>
                  </a:cubicBezTo>
                  <a:cubicBezTo>
                    <a:pt x="4666" y="10876"/>
                    <a:pt x="4790" y="10773"/>
                    <a:pt x="4745" y="10616"/>
                  </a:cubicBezTo>
                  <a:lnTo>
                    <a:pt x="4654" y="10308"/>
                  </a:lnTo>
                  <a:lnTo>
                    <a:pt x="4654" y="10308"/>
                  </a:lnTo>
                  <a:cubicBezTo>
                    <a:pt x="4907" y="10396"/>
                    <a:pt x="5172" y="10441"/>
                    <a:pt x="5437" y="10441"/>
                  </a:cubicBezTo>
                  <a:cubicBezTo>
                    <a:pt x="5702" y="10441"/>
                    <a:pt x="5967" y="10396"/>
                    <a:pt x="6222" y="10308"/>
                  </a:cubicBezTo>
                  <a:lnTo>
                    <a:pt x="6222" y="10308"/>
                  </a:lnTo>
                  <a:lnTo>
                    <a:pt x="5436" y="12995"/>
                  </a:lnTo>
                  <a:lnTo>
                    <a:pt x="4998" y="11485"/>
                  </a:lnTo>
                  <a:cubicBezTo>
                    <a:pt x="4968" y="11382"/>
                    <a:pt x="4889" y="11338"/>
                    <a:pt x="4809" y="11338"/>
                  </a:cubicBezTo>
                  <a:cubicBezTo>
                    <a:pt x="4686" y="11338"/>
                    <a:pt x="4561" y="11443"/>
                    <a:pt x="4607" y="11601"/>
                  </a:cubicBezTo>
                  <a:lnTo>
                    <a:pt x="5241" y="13781"/>
                  </a:lnTo>
                  <a:cubicBezTo>
                    <a:pt x="5268" y="13879"/>
                    <a:pt x="5351" y="13928"/>
                    <a:pt x="5435" y="13928"/>
                  </a:cubicBezTo>
                  <a:cubicBezTo>
                    <a:pt x="5519" y="13928"/>
                    <a:pt x="5603" y="13879"/>
                    <a:pt x="5632" y="13781"/>
                  </a:cubicBezTo>
                  <a:lnTo>
                    <a:pt x="7088" y="8783"/>
                  </a:lnTo>
                  <a:lnTo>
                    <a:pt x="7892" y="9185"/>
                  </a:lnTo>
                  <a:cubicBezTo>
                    <a:pt x="7928" y="9203"/>
                    <a:pt x="7939" y="9247"/>
                    <a:pt x="7914" y="9279"/>
                  </a:cubicBezTo>
                  <a:lnTo>
                    <a:pt x="7450" y="9895"/>
                  </a:lnTo>
                  <a:cubicBezTo>
                    <a:pt x="7392" y="9978"/>
                    <a:pt x="7399" y="10090"/>
                    <a:pt x="7472" y="10163"/>
                  </a:cubicBezTo>
                  <a:lnTo>
                    <a:pt x="7903" y="10594"/>
                  </a:lnTo>
                  <a:cubicBezTo>
                    <a:pt x="7975" y="10663"/>
                    <a:pt x="7993" y="10771"/>
                    <a:pt x="7946" y="10862"/>
                  </a:cubicBezTo>
                  <a:lnTo>
                    <a:pt x="6563" y="13632"/>
                  </a:lnTo>
                  <a:cubicBezTo>
                    <a:pt x="6476" y="13796"/>
                    <a:pt x="6613" y="13932"/>
                    <a:pt x="6750" y="13932"/>
                  </a:cubicBezTo>
                  <a:cubicBezTo>
                    <a:pt x="6819" y="13932"/>
                    <a:pt x="6888" y="13897"/>
                    <a:pt x="6928" y="13813"/>
                  </a:cubicBezTo>
                  <a:lnTo>
                    <a:pt x="8312" y="11043"/>
                  </a:lnTo>
                  <a:cubicBezTo>
                    <a:pt x="8435" y="10797"/>
                    <a:pt x="8388" y="10500"/>
                    <a:pt x="8192" y="10304"/>
                  </a:cubicBezTo>
                  <a:lnTo>
                    <a:pt x="7885" y="9996"/>
                  </a:lnTo>
                  <a:lnTo>
                    <a:pt x="8156" y="9638"/>
                  </a:lnTo>
                  <a:lnTo>
                    <a:pt x="9685" y="10108"/>
                  </a:lnTo>
                  <a:cubicBezTo>
                    <a:pt x="10152" y="10250"/>
                    <a:pt x="10467" y="10677"/>
                    <a:pt x="10467" y="11162"/>
                  </a:cubicBezTo>
                  <a:lnTo>
                    <a:pt x="10467" y="13723"/>
                  </a:lnTo>
                  <a:cubicBezTo>
                    <a:pt x="10467" y="13859"/>
                    <a:pt x="10568" y="13927"/>
                    <a:pt x="10670" y="13927"/>
                  </a:cubicBezTo>
                  <a:cubicBezTo>
                    <a:pt x="10771" y="13927"/>
                    <a:pt x="10872" y="13859"/>
                    <a:pt x="10872" y="13723"/>
                  </a:cubicBezTo>
                  <a:lnTo>
                    <a:pt x="10872" y="11162"/>
                  </a:lnTo>
                  <a:cubicBezTo>
                    <a:pt x="10876" y="10496"/>
                    <a:pt x="10441" y="9909"/>
                    <a:pt x="9804" y="9717"/>
                  </a:cubicBezTo>
                  <a:lnTo>
                    <a:pt x="8334" y="9265"/>
                  </a:lnTo>
                  <a:cubicBezTo>
                    <a:pt x="8344" y="9076"/>
                    <a:pt x="8243" y="8899"/>
                    <a:pt x="8073" y="8816"/>
                  </a:cubicBezTo>
                  <a:lnTo>
                    <a:pt x="7164" y="8363"/>
                  </a:lnTo>
                  <a:lnTo>
                    <a:pt x="7164" y="7715"/>
                  </a:lnTo>
                  <a:cubicBezTo>
                    <a:pt x="7863" y="7233"/>
                    <a:pt x="8326" y="6480"/>
                    <a:pt x="8442" y="5643"/>
                  </a:cubicBezTo>
                  <a:lnTo>
                    <a:pt x="8565" y="5643"/>
                  </a:lnTo>
                  <a:cubicBezTo>
                    <a:pt x="8964" y="5643"/>
                    <a:pt x="9304" y="5346"/>
                    <a:pt x="9340" y="4969"/>
                  </a:cubicBezTo>
                  <a:cubicBezTo>
                    <a:pt x="9373" y="4651"/>
                    <a:pt x="9199" y="4346"/>
                    <a:pt x="8909" y="4212"/>
                  </a:cubicBezTo>
                  <a:lnTo>
                    <a:pt x="8909" y="1949"/>
                  </a:lnTo>
                  <a:cubicBezTo>
                    <a:pt x="8909" y="1116"/>
                    <a:pt x="8232" y="439"/>
                    <a:pt x="7396" y="439"/>
                  </a:cubicBezTo>
                  <a:lnTo>
                    <a:pt x="7363" y="439"/>
                  </a:lnTo>
                  <a:cubicBezTo>
                    <a:pt x="6997" y="167"/>
                    <a:pt x="6458" y="0"/>
                    <a:pt x="58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2" name="Google Shape;9132;p30"/>
            <p:cNvSpPr/>
            <p:nvPr/>
          </p:nvSpPr>
          <p:spPr>
            <a:xfrm>
              <a:off x="6021295" y="4106235"/>
              <a:ext cx="42761" cy="39117"/>
            </a:xfrm>
            <a:custGeom>
              <a:rect b="b" l="l" r="r" t="t"/>
              <a:pathLst>
                <a:path extrusionOk="0" h="1492" w="1631">
                  <a:moveTo>
                    <a:pt x="816" y="0"/>
                  </a:moveTo>
                  <a:cubicBezTo>
                    <a:pt x="714" y="0"/>
                    <a:pt x="613" y="68"/>
                    <a:pt x="613" y="204"/>
                  </a:cubicBezTo>
                  <a:lnTo>
                    <a:pt x="613" y="544"/>
                  </a:lnTo>
                  <a:lnTo>
                    <a:pt x="272" y="544"/>
                  </a:lnTo>
                  <a:cubicBezTo>
                    <a:pt x="1" y="544"/>
                    <a:pt x="1" y="950"/>
                    <a:pt x="272" y="950"/>
                  </a:cubicBezTo>
                  <a:lnTo>
                    <a:pt x="613" y="950"/>
                  </a:lnTo>
                  <a:lnTo>
                    <a:pt x="613" y="1290"/>
                  </a:lnTo>
                  <a:cubicBezTo>
                    <a:pt x="613" y="1424"/>
                    <a:pt x="714" y="1491"/>
                    <a:pt x="816" y="1491"/>
                  </a:cubicBezTo>
                  <a:cubicBezTo>
                    <a:pt x="917" y="1491"/>
                    <a:pt x="1018" y="1424"/>
                    <a:pt x="1018" y="1290"/>
                  </a:cubicBezTo>
                  <a:lnTo>
                    <a:pt x="1018" y="946"/>
                  </a:lnTo>
                  <a:lnTo>
                    <a:pt x="1359" y="946"/>
                  </a:lnTo>
                  <a:cubicBezTo>
                    <a:pt x="1631" y="946"/>
                    <a:pt x="1631" y="541"/>
                    <a:pt x="1359" y="541"/>
                  </a:cubicBezTo>
                  <a:lnTo>
                    <a:pt x="1018" y="541"/>
                  </a:lnTo>
                  <a:lnTo>
                    <a:pt x="1018" y="204"/>
                  </a:lnTo>
                  <a:cubicBezTo>
                    <a:pt x="1018" y="68"/>
                    <a:pt x="917" y="0"/>
                    <a:pt x="8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33" name="Google Shape;9133;p30"/>
          <p:cNvGrpSpPr/>
          <p:nvPr/>
        </p:nvGrpSpPr>
        <p:grpSpPr>
          <a:xfrm>
            <a:off x="5355790" y="3598221"/>
            <a:ext cx="284958" cy="365052"/>
            <a:chOff x="5355790" y="3797471"/>
            <a:chExt cx="284958" cy="365052"/>
          </a:xfrm>
        </p:grpSpPr>
        <p:sp>
          <p:nvSpPr>
            <p:cNvPr id="9134" name="Google Shape;9134;p30"/>
            <p:cNvSpPr/>
            <p:nvPr/>
          </p:nvSpPr>
          <p:spPr>
            <a:xfrm>
              <a:off x="5361086" y="3991454"/>
              <a:ext cx="274366" cy="165721"/>
            </a:xfrm>
            <a:custGeom>
              <a:rect b="b" l="l" r="r" t="t"/>
              <a:pathLst>
                <a:path extrusionOk="0" h="6321" w="10465">
                  <a:moveTo>
                    <a:pt x="3710" y="0"/>
                  </a:moveTo>
                  <a:lnTo>
                    <a:pt x="3710" y="1482"/>
                  </a:lnTo>
                  <a:cubicBezTo>
                    <a:pt x="3710" y="1771"/>
                    <a:pt x="3518" y="2025"/>
                    <a:pt x="3239" y="2108"/>
                  </a:cubicBezTo>
                  <a:lnTo>
                    <a:pt x="943" y="2786"/>
                  </a:lnTo>
                  <a:cubicBezTo>
                    <a:pt x="385" y="2949"/>
                    <a:pt x="1" y="3459"/>
                    <a:pt x="1" y="4039"/>
                  </a:cubicBezTo>
                  <a:lnTo>
                    <a:pt x="1" y="6320"/>
                  </a:lnTo>
                  <a:lnTo>
                    <a:pt x="10464" y="6320"/>
                  </a:lnTo>
                  <a:lnTo>
                    <a:pt x="10464" y="4039"/>
                  </a:lnTo>
                  <a:cubicBezTo>
                    <a:pt x="10464" y="3456"/>
                    <a:pt x="10080" y="2949"/>
                    <a:pt x="9526" y="2786"/>
                  </a:cubicBezTo>
                  <a:lnTo>
                    <a:pt x="7230" y="2108"/>
                  </a:lnTo>
                  <a:cubicBezTo>
                    <a:pt x="6951" y="2025"/>
                    <a:pt x="6759" y="1771"/>
                    <a:pt x="6759" y="1482"/>
                  </a:cubicBezTo>
                  <a:lnTo>
                    <a:pt x="6759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5" name="Google Shape;9135;p30"/>
            <p:cNvSpPr/>
            <p:nvPr/>
          </p:nvSpPr>
          <p:spPr>
            <a:xfrm>
              <a:off x="5361191" y="4047088"/>
              <a:ext cx="274261" cy="110087"/>
            </a:xfrm>
            <a:custGeom>
              <a:rect b="b" l="l" r="r" t="t"/>
              <a:pathLst>
                <a:path extrusionOk="0" h="4199" w="10461">
                  <a:moveTo>
                    <a:pt x="3188" y="1"/>
                  </a:moveTo>
                  <a:lnTo>
                    <a:pt x="939" y="664"/>
                  </a:lnTo>
                  <a:cubicBezTo>
                    <a:pt x="381" y="827"/>
                    <a:pt x="1" y="1337"/>
                    <a:pt x="1" y="1917"/>
                  </a:cubicBezTo>
                  <a:lnTo>
                    <a:pt x="1" y="4198"/>
                  </a:lnTo>
                  <a:lnTo>
                    <a:pt x="10460" y="4198"/>
                  </a:lnTo>
                  <a:lnTo>
                    <a:pt x="10460" y="1917"/>
                  </a:lnTo>
                  <a:cubicBezTo>
                    <a:pt x="10460" y="1334"/>
                    <a:pt x="10076" y="827"/>
                    <a:pt x="9522" y="664"/>
                  </a:cubicBezTo>
                  <a:lnTo>
                    <a:pt x="7273" y="1"/>
                  </a:lnTo>
                  <a:cubicBezTo>
                    <a:pt x="6808" y="765"/>
                    <a:pt x="6019" y="1147"/>
                    <a:pt x="5230" y="1147"/>
                  </a:cubicBezTo>
                  <a:cubicBezTo>
                    <a:pt x="4442" y="1147"/>
                    <a:pt x="3653" y="765"/>
                    <a:pt x="318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6" name="Google Shape;9136;p30"/>
            <p:cNvSpPr/>
            <p:nvPr/>
          </p:nvSpPr>
          <p:spPr>
            <a:xfrm>
              <a:off x="5427757" y="4047088"/>
              <a:ext cx="141129" cy="47218"/>
            </a:xfrm>
            <a:custGeom>
              <a:rect b="b" l="l" r="r" t="t"/>
              <a:pathLst>
                <a:path extrusionOk="0" h="1801" w="5383">
                  <a:moveTo>
                    <a:pt x="649" y="1"/>
                  </a:moveTo>
                  <a:lnTo>
                    <a:pt x="0" y="189"/>
                  </a:lnTo>
                  <a:cubicBezTo>
                    <a:pt x="529" y="1181"/>
                    <a:pt x="1565" y="1801"/>
                    <a:pt x="2691" y="1801"/>
                  </a:cubicBezTo>
                  <a:cubicBezTo>
                    <a:pt x="3814" y="1801"/>
                    <a:pt x="4850" y="1181"/>
                    <a:pt x="5382" y="189"/>
                  </a:cubicBezTo>
                  <a:lnTo>
                    <a:pt x="4734" y="1"/>
                  </a:lnTo>
                  <a:cubicBezTo>
                    <a:pt x="4267" y="765"/>
                    <a:pt x="3478" y="1147"/>
                    <a:pt x="2690" y="1147"/>
                  </a:cubicBezTo>
                  <a:cubicBezTo>
                    <a:pt x="1902" y="1147"/>
                    <a:pt x="1114" y="765"/>
                    <a:pt x="649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7" name="Google Shape;9137;p30"/>
            <p:cNvSpPr/>
            <p:nvPr/>
          </p:nvSpPr>
          <p:spPr>
            <a:xfrm>
              <a:off x="5406862" y="4049841"/>
              <a:ext cx="28603" cy="78836"/>
            </a:xfrm>
            <a:custGeom>
              <a:rect b="b" l="l" r="r" t="t"/>
              <a:pathLst>
                <a:path extrusionOk="0" h="3007" w="1091">
                  <a:moveTo>
                    <a:pt x="1091" y="1"/>
                  </a:moveTo>
                  <a:lnTo>
                    <a:pt x="1" y="319"/>
                  </a:lnTo>
                  <a:lnTo>
                    <a:pt x="1" y="3007"/>
                  </a:lnTo>
                  <a:lnTo>
                    <a:pt x="1091" y="3007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8" name="Google Shape;9138;p30"/>
            <p:cNvSpPr/>
            <p:nvPr/>
          </p:nvSpPr>
          <p:spPr>
            <a:xfrm>
              <a:off x="5561152" y="4049841"/>
              <a:ext cx="28630" cy="78836"/>
            </a:xfrm>
            <a:custGeom>
              <a:rect b="b" l="l" r="r" t="t"/>
              <a:pathLst>
                <a:path extrusionOk="0" h="3007" w="1092">
                  <a:moveTo>
                    <a:pt x="1" y="1"/>
                  </a:moveTo>
                  <a:lnTo>
                    <a:pt x="1" y="3007"/>
                  </a:lnTo>
                  <a:lnTo>
                    <a:pt x="1091" y="3007"/>
                  </a:lnTo>
                  <a:lnTo>
                    <a:pt x="1091" y="3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9" name="Google Shape;9139;p30"/>
            <p:cNvSpPr/>
            <p:nvPr/>
          </p:nvSpPr>
          <p:spPr>
            <a:xfrm>
              <a:off x="5406862" y="4105763"/>
              <a:ext cx="182919" cy="51413"/>
            </a:xfrm>
            <a:custGeom>
              <a:rect b="b" l="l" r="r" t="t"/>
              <a:pathLst>
                <a:path extrusionOk="0" h="1961" w="6977">
                  <a:moveTo>
                    <a:pt x="653" y="1"/>
                  </a:moveTo>
                  <a:cubicBezTo>
                    <a:pt x="294" y="1"/>
                    <a:pt x="1" y="294"/>
                    <a:pt x="1" y="653"/>
                  </a:cubicBezTo>
                  <a:lnTo>
                    <a:pt x="1" y="1960"/>
                  </a:lnTo>
                  <a:lnTo>
                    <a:pt x="6976" y="1960"/>
                  </a:lnTo>
                  <a:lnTo>
                    <a:pt x="6976" y="653"/>
                  </a:lnTo>
                  <a:cubicBezTo>
                    <a:pt x="6976" y="294"/>
                    <a:pt x="6683" y="1"/>
                    <a:pt x="632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0" name="Google Shape;9140;p30"/>
            <p:cNvSpPr/>
            <p:nvPr/>
          </p:nvSpPr>
          <p:spPr>
            <a:xfrm>
              <a:off x="5458326" y="3997143"/>
              <a:ext cx="79990" cy="34292"/>
            </a:xfrm>
            <a:custGeom>
              <a:rect b="b" l="l" r="r" t="t"/>
              <a:pathLst>
                <a:path extrusionOk="0" h="1308" w="3051">
                  <a:moveTo>
                    <a:pt x="1" y="1"/>
                  </a:moveTo>
                  <a:lnTo>
                    <a:pt x="1" y="924"/>
                  </a:lnTo>
                  <a:cubicBezTo>
                    <a:pt x="475" y="1180"/>
                    <a:pt x="999" y="1307"/>
                    <a:pt x="1524" y="1307"/>
                  </a:cubicBezTo>
                  <a:cubicBezTo>
                    <a:pt x="2049" y="1307"/>
                    <a:pt x="2574" y="1180"/>
                    <a:pt x="3050" y="924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1" name="Google Shape;9141;p30"/>
            <p:cNvSpPr/>
            <p:nvPr/>
          </p:nvSpPr>
          <p:spPr>
            <a:xfrm>
              <a:off x="5401172" y="3814355"/>
              <a:ext cx="194298" cy="200092"/>
            </a:xfrm>
            <a:custGeom>
              <a:rect b="b" l="l" r="r" t="t"/>
              <a:pathLst>
                <a:path extrusionOk="0" h="7632" w="7411">
                  <a:moveTo>
                    <a:pt x="3705" y="1"/>
                  </a:moveTo>
                  <a:cubicBezTo>
                    <a:pt x="2018" y="1"/>
                    <a:pt x="652" y="1366"/>
                    <a:pt x="652" y="3050"/>
                  </a:cubicBezTo>
                  <a:lnTo>
                    <a:pt x="652" y="3923"/>
                  </a:lnTo>
                  <a:lnTo>
                    <a:pt x="544" y="3923"/>
                  </a:lnTo>
                  <a:cubicBezTo>
                    <a:pt x="243" y="3923"/>
                    <a:pt x="0" y="4166"/>
                    <a:pt x="0" y="4467"/>
                  </a:cubicBezTo>
                  <a:cubicBezTo>
                    <a:pt x="0" y="4767"/>
                    <a:pt x="243" y="5013"/>
                    <a:pt x="544" y="5013"/>
                  </a:cubicBezTo>
                  <a:lnTo>
                    <a:pt x="880" y="5013"/>
                  </a:lnTo>
                  <a:cubicBezTo>
                    <a:pt x="993" y="6487"/>
                    <a:pt x="2224" y="7632"/>
                    <a:pt x="3705" y="7632"/>
                  </a:cubicBezTo>
                  <a:cubicBezTo>
                    <a:pt x="5187" y="7632"/>
                    <a:pt x="6414" y="6487"/>
                    <a:pt x="6527" y="5013"/>
                  </a:cubicBezTo>
                  <a:lnTo>
                    <a:pt x="6863" y="5013"/>
                  </a:lnTo>
                  <a:cubicBezTo>
                    <a:pt x="7164" y="5013"/>
                    <a:pt x="7410" y="4767"/>
                    <a:pt x="7410" y="4467"/>
                  </a:cubicBezTo>
                  <a:cubicBezTo>
                    <a:pt x="7410" y="4166"/>
                    <a:pt x="7164" y="3923"/>
                    <a:pt x="6863" y="3923"/>
                  </a:cubicBezTo>
                  <a:lnTo>
                    <a:pt x="6755" y="3923"/>
                  </a:lnTo>
                  <a:lnTo>
                    <a:pt x="6755" y="3050"/>
                  </a:lnTo>
                  <a:cubicBezTo>
                    <a:pt x="6755" y="1366"/>
                    <a:pt x="5389" y="1"/>
                    <a:pt x="3705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2" name="Google Shape;9142;p30"/>
            <p:cNvSpPr/>
            <p:nvPr/>
          </p:nvSpPr>
          <p:spPr>
            <a:xfrm>
              <a:off x="5406862" y="3808587"/>
              <a:ext cx="182919" cy="91447"/>
            </a:xfrm>
            <a:custGeom>
              <a:rect b="b" l="l" r="r" t="t"/>
              <a:pathLst>
                <a:path extrusionOk="0" h="3488" w="6977">
                  <a:moveTo>
                    <a:pt x="3488" y="0"/>
                  </a:moveTo>
                  <a:cubicBezTo>
                    <a:pt x="1562" y="0"/>
                    <a:pt x="1" y="1561"/>
                    <a:pt x="1" y="3488"/>
                  </a:cubicBezTo>
                  <a:lnTo>
                    <a:pt x="6976" y="3488"/>
                  </a:lnTo>
                  <a:cubicBezTo>
                    <a:pt x="6976" y="1561"/>
                    <a:pt x="5415" y="0"/>
                    <a:pt x="348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3" name="Google Shape;9143;p30"/>
            <p:cNvSpPr/>
            <p:nvPr/>
          </p:nvSpPr>
          <p:spPr>
            <a:xfrm>
              <a:off x="5406862" y="3808587"/>
              <a:ext cx="91473" cy="91447"/>
            </a:xfrm>
            <a:custGeom>
              <a:rect b="b" l="l" r="r" t="t"/>
              <a:pathLst>
                <a:path extrusionOk="0" h="3488" w="3489">
                  <a:moveTo>
                    <a:pt x="3488" y="0"/>
                  </a:moveTo>
                  <a:cubicBezTo>
                    <a:pt x="1562" y="0"/>
                    <a:pt x="1" y="1561"/>
                    <a:pt x="1" y="3488"/>
                  </a:cubicBezTo>
                  <a:lnTo>
                    <a:pt x="1964" y="3488"/>
                  </a:lnTo>
                  <a:cubicBezTo>
                    <a:pt x="1964" y="2332"/>
                    <a:pt x="2536" y="1253"/>
                    <a:pt x="3488" y="608"/>
                  </a:cubicBezTo>
                  <a:lnTo>
                    <a:pt x="348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4" name="Google Shape;9144;p30"/>
            <p:cNvSpPr/>
            <p:nvPr/>
          </p:nvSpPr>
          <p:spPr>
            <a:xfrm>
              <a:off x="5401172" y="3900008"/>
              <a:ext cx="165721" cy="114361"/>
            </a:xfrm>
            <a:custGeom>
              <a:rect b="b" l="l" r="r" t="t"/>
              <a:pathLst>
                <a:path extrusionOk="0" h="4362" w="6321">
                  <a:moveTo>
                    <a:pt x="652" y="1"/>
                  </a:moveTo>
                  <a:lnTo>
                    <a:pt x="652" y="656"/>
                  </a:lnTo>
                  <a:lnTo>
                    <a:pt x="544" y="656"/>
                  </a:lnTo>
                  <a:cubicBezTo>
                    <a:pt x="243" y="656"/>
                    <a:pt x="0" y="899"/>
                    <a:pt x="0" y="1200"/>
                  </a:cubicBezTo>
                  <a:cubicBezTo>
                    <a:pt x="0" y="1500"/>
                    <a:pt x="243" y="1746"/>
                    <a:pt x="544" y="1746"/>
                  </a:cubicBezTo>
                  <a:lnTo>
                    <a:pt x="880" y="1746"/>
                  </a:lnTo>
                  <a:cubicBezTo>
                    <a:pt x="991" y="3253"/>
                    <a:pt x="2253" y="4362"/>
                    <a:pt x="3691" y="4362"/>
                  </a:cubicBezTo>
                  <a:cubicBezTo>
                    <a:pt x="3905" y="4362"/>
                    <a:pt x="4124" y="4337"/>
                    <a:pt x="4343" y="4285"/>
                  </a:cubicBezTo>
                  <a:cubicBezTo>
                    <a:pt x="2952" y="3974"/>
                    <a:pt x="1960" y="2735"/>
                    <a:pt x="1960" y="1308"/>
                  </a:cubicBezTo>
                  <a:cubicBezTo>
                    <a:pt x="1960" y="950"/>
                    <a:pt x="2253" y="656"/>
                    <a:pt x="2615" y="656"/>
                  </a:cubicBezTo>
                  <a:lnTo>
                    <a:pt x="5882" y="656"/>
                  </a:lnTo>
                  <a:cubicBezTo>
                    <a:pt x="6125" y="656"/>
                    <a:pt x="6320" y="461"/>
                    <a:pt x="6320" y="218"/>
                  </a:cubicBezTo>
                  <a:lnTo>
                    <a:pt x="6320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5" name="Google Shape;9145;p30"/>
            <p:cNvSpPr/>
            <p:nvPr/>
          </p:nvSpPr>
          <p:spPr>
            <a:xfrm>
              <a:off x="5464592" y="3957267"/>
              <a:ext cx="67536" cy="66540"/>
            </a:xfrm>
            <a:custGeom>
              <a:rect b="b" l="l" r="r" t="t"/>
              <a:pathLst>
                <a:path extrusionOk="0" h="2538" w="2576">
                  <a:moveTo>
                    <a:pt x="1797" y="1"/>
                  </a:moveTo>
                  <a:cubicBezTo>
                    <a:pt x="1794" y="1"/>
                    <a:pt x="1792" y="1"/>
                    <a:pt x="1790" y="1"/>
                  </a:cubicBezTo>
                  <a:lnTo>
                    <a:pt x="783" y="1"/>
                  </a:lnTo>
                  <a:cubicBezTo>
                    <a:pt x="450" y="1"/>
                    <a:pt x="171" y="251"/>
                    <a:pt x="135" y="580"/>
                  </a:cubicBezTo>
                  <a:lnTo>
                    <a:pt x="30" y="1507"/>
                  </a:lnTo>
                  <a:cubicBezTo>
                    <a:pt x="1" y="1779"/>
                    <a:pt x="142" y="2043"/>
                    <a:pt x="388" y="2163"/>
                  </a:cubicBezTo>
                  <a:lnTo>
                    <a:pt x="997" y="2467"/>
                  </a:lnTo>
                  <a:cubicBezTo>
                    <a:pt x="1089" y="2514"/>
                    <a:pt x="1189" y="2538"/>
                    <a:pt x="1288" y="2538"/>
                  </a:cubicBezTo>
                  <a:cubicBezTo>
                    <a:pt x="1388" y="2538"/>
                    <a:pt x="1487" y="2514"/>
                    <a:pt x="1580" y="2467"/>
                  </a:cubicBezTo>
                  <a:lnTo>
                    <a:pt x="2188" y="2163"/>
                  </a:lnTo>
                  <a:cubicBezTo>
                    <a:pt x="2434" y="2043"/>
                    <a:pt x="2576" y="1779"/>
                    <a:pt x="2547" y="1507"/>
                  </a:cubicBezTo>
                  <a:lnTo>
                    <a:pt x="2442" y="580"/>
                  </a:lnTo>
                  <a:cubicBezTo>
                    <a:pt x="2406" y="249"/>
                    <a:pt x="2127" y="1"/>
                    <a:pt x="1797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6" name="Google Shape;9146;p30"/>
            <p:cNvSpPr/>
            <p:nvPr/>
          </p:nvSpPr>
          <p:spPr>
            <a:xfrm>
              <a:off x="5464592" y="3957162"/>
              <a:ext cx="41712" cy="66566"/>
            </a:xfrm>
            <a:custGeom>
              <a:rect b="b" l="l" r="r" t="t"/>
              <a:pathLst>
                <a:path extrusionOk="0" h="2539" w="1591">
                  <a:moveTo>
                    <a:pt x="783" y="1"/>
                  </a:moveTo>
                  <a:cubicBezTo>
                    <a:pt x="450" y="1"/>
                    <a:pt x="171" y="251"/>
                    <a:pt x="135" y="584"/>
                  </a:cubicBezTo>
                  <a:lnTo>
                    <a:pt x="30" y="1508"/>
                  </a:lnTo>
                  <a:cubicBezTo>
                    <a:pt x="1" y="1783"/>
                    <a:pt x="142" y="2044"/>
                    <a:pt x="388" y="2167"/>
                  </a:cubicBezTo>
                  <a:lnTo>
                    <a:pt x="997" y="2471"/>
                  </a:lnTo>
                  <a:cubicBezTo>
                    <a:pt x="1089" y="2516"/>
                    <a:pt x="1189" y="2539"/>
                    <a:pt x="1288" y="2539"/>
                  </a:cubicBezTo>
                  <a:cubicBezTo>
                    <a:pt x="1388" y="2539"/>
                    <a:pt x="1487" y="2516"/>
                    <a:pt x="1580" y="2471"/>
                  </a:cubicBezTo>
                  <a:lnTo>
                    <a:pt x="1591" y="2467"/>
                  </a:lnTo>
                  <a:lnTo>
                    <a:pt x="1210" y="2236"/>
                  </a:lnTo>
                  <a:cubicBezTo>
                    <a:pt x="968" y="2083"/>
                    <a:pt x="823" y="1761"/>
                    <a:pt x="852" y="1424"/>
                  </a:cubicBezTo>
                  <a:lnTo>
                    <a:pt x="957" y="283"/>
                  </a:lnTo>
                  <a:cubicBezTo>
                    <a:pt x="964" y="186"/>
                    <a:pt x="989" y="92"/>
                    <a:pt x="10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7" name="Google Shape;9147;p30"/>
            <p:cNvSpPr/>
            <p:nvPr/>
          </p:nvSpPr>
          <p:spPr>
            <a:xfrm>
              <a:off x="5481109" y="3802872"/>
              <a:ext cx="34319" cy="74379"/>
            </a:xfrm>
            <a:custGeom>
              <a:rect b="b" l="l" r="r" t="t"/>
              <a:pathLst>
                <a:path extrusionOk="0" h="2837" w="1309">
                  <a:moveTo>
                    <a:pt x="218" y="1"/>
                  </a:moveTo>
                  <a:cubicBezTo>
                    <a:pt x="99" y="1"/>
                    <a:pt x="1" y="99"/>
                    <a:pt x="1" y="218"/>
                  </a:cubicBezTo>
                  <a:lnTo>
                    <a:pt x="1" y="2619"/>
                  </a:lnTo>
                  <a:cubicBezTo>
                    <a:pt x="1" y="2739"/>
                    <a:pt x="99" y="2837"/>
                    <a:pt x="218" y="2837"/>
                  </a:cubicBezTo>
                  <a:lnTo>
                    <a:pt x="1091" y="2837"/>
                  </a:lnTo>
                  <a:cubicBezTo>
                    <a:pt x="1210" y="2837"/>
                    <a:pt x="1308" y="2739"/>
                    <a:pt x="1308" y="2619"/>
                  </a:cubicBezTo>
                  <a:lnTo>
                    <a:pt x="1308" y="218"/>
                  </a:lnTo>
                  <a:cubicBezTo>
                    <a:pt x="1308" y="99"/>
                    <a:pt x="1210" y="1"/>
                    <a:pt x="1091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8" name="Google Shape;9148;p30"/>
            <p:cNvSpPr/>
            <p:nvPr/>
          </p:nvSpPr>
          <p:spPr>
            <a:xfrm>
              <a:off x="5543979" y="3817947"/>
              <a:ext cx="22914" cy="59304"/>
            </a:xfrm>
            <a:custGeom>
              <a:rect b="b" l="l" r="r" t="t"/>
              <a:pathLst>
                <a:path extrusionOk="0" h="2262" w="874">
                  <a:moveTo>
                    <a:pt x="143" y="1"/>
                  </a:moveTo>
                  <a:cubicBezTo>
                    <a:pt x="69" y="1"/>
                    <a:pt x="0" y="60"/>
                    <a:pt x="0" y="143"/>
                  </a:cubicBezTo>
                  <a:lnTo>
                    <a:pt x="0" y="2044"/>
                  </a:lnTo>
                  <a:cubicBezTo>
                    <a:pt x="0" y="2164"/>
                    <a:pt x="98" y="2262"/>
                    <a:pt x="218" y="2262"/>
                  </a:cubicBezTo>
                  <a:lnTo>
                    <a:pt x="656" y="2262"/>
                  </a:lnTo>
                  <a:cubicBezTo>
                    <a:pt x="775" y="2262"/>
                    <a:pt x="873" y="2164"/>
                    <a:pt x="873" y="2044"/>
                  </a:cubicBezTo>
                  <a:lnTo>
                    <a:pt x="873" y="733"/>
                  </a:lnTo>
                  <a:cubicBezTo>
                    <a:pt x="873" y="599"/>
                    <a:pt x="812" y="469"/>
                    <a:pt x="699" y="385"/>
                  </a:cubicBezTo>
                  <a:lnTo>
                    <a:pt x="229" y="31"/>
                  </a:lnTo>
                  <a:cubicBezTo>
                    <a:pt x="202" y="10"/>
                    <a:pt x="172" y="1"/>
                    <a:pt x="14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9" name="Google Shape;9149;p30"/>
            <p:cNvSpPr/>
            <p:nvPr/>
          </p:nvSpPr>
          <p:spPr>
            <a:xfrm>
              <a:off x="5429645" y="3817947"/>
              <a:ext cx="22993" cy="59304"/>
            </a:xfrm>
            <a:custGeom>
              <a:rect b="b" l="l" r="r" t="t"/>
              <a:pathLst>
                <a:path extrusionOk="0" h="2262" w="877">
                  <a:moveTo>
                    <a:pt x="733" y="1"/>
                  </a:moveTo>
                  <a:cubicBezTo>
                    <a:pt x="704" y="1"/>
                    <a:pt x="675" y="10"/>
                    <a:pt x="649" y="31"/>
                  </a:cubicBezTo>
                  <a:lnTo>
                    <a:pt x="175" y="385"/>
                  </a:lnTo>
                  <a:cubicBezTo>
                    <a:pt x="66" y="469"/>
                    <a:pt x="1" y="599"/>
                    <a:pt x="1" y="733"/>
                  </a:cubicBezTo>
                  <a:lnTo>
                    <a:pt x="1" y="2044"/>
                  </a:lnTo>
                  <a:cubicBezTo>
                    <a:pt x="1" y="2164"/>
                    <a:pt x="99" y="2262"/>
                    <a:pt x="222" y="2262"/>
                  </a:cubicBezTo>
                  <a:lnTo>
                    <a:pt x="656" y="2262"/>
                  </a:lnTo>
                  <a:cubicBezTo>
                    <a:pt x="776" y="2262"/>
                    <a:pt x="874" y="2164"/>
                    <a:pt x="874" y="2044"/>
                  </a:cubicBezTo>
                  <a:lnTo>
                    <a:pt x="874" y="143"/>
                  </a:lnTo>
                  <a:cubicBezTo>
                    <a:pt x="876" y="60"/>
                    <a:pt x="806" y="1"/>
                    <a:pt x="733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0" name="Google Shape;9150;p30"/>
            <p:cNvSpPr/>
            <p:nvPr/>
          </p:nvSpPr>
          <p:spPr>
            <a:xfrm>
              <a:off x="5389689" y="4105763"/>
              <a:ext cx="17199" cy="51413"/>
            </a:xfrm>
            <a:custGeom>
              <a:rect b="b" l="l" r="r" t="t"/>
              <a:pathLst>
                <a:path extrusionOk="0" h="1961" w="656">
                  <a:moveTo>
                    <a:pt x="656" y="1"/>
                  </a:moveTo>
                  <a:cubicBezTo>
                    <a:pt x="293" y="1"/>
                    <a:pt x="0" y="294"/>
                    <a:pt x="0" y="653"/>
                  </a:cubicBezTo>
                  <a:lnTo>
                    <a:pt x="0" y="1960"/>
                  </a:lnTo>
                  <a:lnTo>
                    <a:pt x="656" y="1960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1" name="Google Shape;9151;p30"/>
            <p:cNvSpPr/>
            <p:nvPr/>
          </p:nvSpPr>
          <p:spPr>
            <a:xfrm>
              <a:off x="5589755" y="4105763"/>
              <a:ext cx="17094" cy="51413"/>
            </a:xfrm>
            <a:custGeom>
              <a:rect b="b" l="l" r="r" t="t"/>
              <a:pathLst>
                <a:path extrusionOk="0" h="1961" w="652">
                  <a:moveTo>
                    <a:pt x="0" y="1"/>
                  </a:moveTo>
                  <a:lnTo>
                    <a:pt x="0" y="1960"/>
                  </a:lnTo>
                  <a:lnTo>
                    <a:pt x="652" y="1960"/>
                  </a:lnTo>
                  <a:lnTo>
                    <a:pt x="652" y="653"/>
                  </a:lnTo>
                  <a:cubicBezTo>
                    <a:pt x="652" y="294"/>
                    <a:pt x="359" y="1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2" name="Google Shape;9152;p30"/>
            <p:cNvSpPr/>
            <p:nvPr/>
          </p:nvSpPr>
          <p:spPr>
            <a:xfrm>
              <a:off x="5479956" y="3968724"/>
              <a:ext cx="37360" cy="16674"/>
            </a:xfrm>
            <a:custGeom>
              <a:rect b="b" l="l" r="r" t="t"/>
              <a:pathLst>
                <a:path extrusionOk="0" h="636" w="1425">
                  <a:moveTo>
                    <a:pt x="1134" y="0"/>
                  </a:moveTo>
                  <a:cubicBezTo>
                    <a:pt x="1072" y="0"/>
                    <a:pt x="1009" y="30"/>
                    <a:pt x="965" y="103"/>
                  </a:cubicBezTo>
                  <a:cubicBezTo>
                    <a:pt x="898" y="188"/>
                    <a:pt x="799" y="231"/>
                    <a:pt x="700" y="231"/>
                  </a:cubicBezTo>
                  <a:cubicBezTo>
                    <a:pt x="601" y="231"/>
                    <a:pt x="501" y="188"/>
                    <a:pt x="432" y="103"/>
                  </a:cubicBezTo>
                  <a:cubicBezTo>
                    <a:pt x="387" y="43"/>
                    <a:pt x="329" y="17"/>
                    <a:pt x="272" y="17"/>
                  </a:cubicBezTo>
                  <a:cubicBezTo>
                    <a:pt x="132" y="17"/>
                    <a:pt x="0" y="171"/>
                    <a:pt x="95" y="328"/>
                  </a:cubicBezTo>
                  <a:cubicBezTo>
                    <a:pt x="231" y="520"/>
                    <a:pt x="451" y="636"/>
                    <a:pt x="689" y="636"/>
                  </a:cubicBezTo>
                  <a:cubicBezTo>
                    <a:pt x="693" y="636"/>
                    <a:pt x="697" y="636"/>
                    <a:pt x="700" y="636"/>
                  </a:cubicBezTo>
                  <a:cubicBezTo>
                    <a:pt x="704" y="636"/>
                    <a:pt x="708" y="636"/>
                    <a:pt x="711" y="636"/>
                  </a:cubicBezTo>
                  <a:cubicBezTo>
                    <a:pt x="946" y="636"/>
                    <a:pt x="1170" y="520"/>
                    <a:pt x="1305" y="328"/>
                  </a:cubicBezTo>
                  <a:cubicBezTo>
                    <a:pt x="1425" y="167"/>
                    <a:pt x="1282" y="0"/>
                    <a:pt x="11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3" name="Google Shape;9153;p30"/>
            <p:cNvSpPr/>
            <p:nvPr/>
          </p:nvSpPr>
          <p:spPr>
            <a:xfrm>
              <a:off x="5461551" y="3917547"/>
              <a:ext cx="10671" cy="16491"/>
            </a:xfrm>
            <a:custGeom>
              <a:rect b="b" l="l" r="r" t="t"/>
              <a:pathLst>
                <a:path extrusionOk="0" h="629" w="407">
                  <a:moveTo>
                    <a:pt x="204" y="1"/>
                  </a:moveTo>
                  <a:cubicBezTo>
                    <a:pt x="102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34"/>
                    <a:pt x="91" y="628"/>
                    <a:pt x="204" y="628"/>
                  </a:cubicBezTo>
                  <a:cubicBezTo>
                    <a:pt x="316" y="628"/>
                    <a:pt x="406" y="534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4" name="Google Shape;9154;p30"/>
            <p:cNvSpPr/>
            <p:nvPr/>
          </p:nvSpPr>
          <p:spPr>
            <a:xfrm>
              <a:off x="5524421" y="3917547"/>
              <a:ext cx="10644" cy="16491"/>
            </a:xfrm>
            <a:custGeom>
              <a:rect b="b" l="l" r="r" t="t"/>
              <a:pathLst>
                <a:path extrusionOk="0" h="629" w="406">
                  <a:moveTo>
                    <a:pt x="203" y="1"/>
                  </a:moveTo>
                  <a:cubicBezTo>
                    <a:pt x="102" y="1"/>
                    <a:pt x="0" y="69"/>
                    <a:pt x="0" y="205"/>
                  </a:cubicBezTo>
                  <a:lnTo>
                    <a:pt x="0" y="422"/>
                  </a:lnTo>
                  <a:cubicBezTo>
                    <a:pt x="0" y="534"/>
                    <a:pt x="91" y="628"/>
                    <a:pt x="203" y="628"/>
                  </a:cubicBezTo>
                  <a:cubicBezTo>
                    <a:pt x="315" y="628"/>
                    <a:pt x="406" y="534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5" name="Google Shape;9155;p30"/>
            <p:cNvSpPr/>
            <p:nvPr/>
          </p:nvSpPr>
          <p:spPr>
            <a:xfrm>
              <a:off x="5355790" y="3797471"/>
              <a:ext cx="284958" cy="365052"/>
            </a:xfrm>
            <a:custGeom>
              <a:rect b="b" l="l" r="r" t="t"/>
              <a:pathLst>
                <a:path extrusionOk="0" h="13924" w="10869">
                  <a:moveTo>
                    <a:pt x="3484" y="1054"/>
                  </a:moveTo>
                  <a:lnTo>
                    <a:pt x="3484" y="2825"/>
                  </a:lnTo>
                  <a:cubicBezTo>
                    <a:pt x="3484" y="2832"/>
                    <a:pt x="3481" y="2840"/>
                    <a:pt x="3470" y="2840"/>
                  </a:cubicBezTo>
                  <a:lnTo>
                    <a:pt x="3035" y="2840"/>
                  </a:lnTo>
                  <a:cubicBezTo>
                    <a:pt x="3028" y="2840"/>
                    <a:pt x="3021" y="2832"/>
                    <a:pt x="3021" y="2825"/>
                  </a:cubicBezTo>
                  <a:lnTo>
                    <a:pt x="3021" y="1518"/>
                  </a:lnTo>
                  <a:lnTo>
                    <a:pt x="3024" y="1518"/>
                  </a:lnTo>
                  <a:cubicBezTo>
                    <a:pt x="3024" y="1445"/>
                    <a:pt x="3057" y="1377"/>
                    <a:pt x="3115" y="1333"/>
                  </a:cubicBezTo>
                  <a:lnTo>
                    <a:pt x="3484" y="1054"/>
                  </a:lnTo>
                  <a:close/>
                  <a:moveTo>
                    <a:pt x="4995" y="412"/>
                  </a:moveTo>
                  <a:cubicBezTo>
                    <a:pt x="4996" y="412"/>
                    <a:pt x="4997" y="413"/>
                    <a:pt x="4998" y="413"/>
                  </a:cubicBezTo>
                  <a:lnTo>
                    <a:pt x="5871" y="413"/>
                  </a:lnTo>
                  <a:cubicBezTo>
                    <a:pt x="5878" y="413"/>
                    <a:pt x="5885" y="420"/>
                    <a:pt x="5885" y="428"/>
                  </a:cubicBezTo>
                  <a:lnTo>
                    <a:pt x="5885" y="2825"/>
                  </a:lnTo>
                  <a:cubicBezTo>
                    <a:pt x="5885" y="2836"/>
                    <a:pt x="5878" y="2840"/>
                    <a:pt x="5871" y="2840"/>
                  </a:cubicBezTo>
                  <a:lnTo>
                    <a:pt x="4998" y="2840"/>
                  </a:lnTo>
                  <a:cubicBezTo>
                    <a:pt x="4991" y="2840"/>
                    <a:pt x="4984" y="2836"/>
                    <a:pt x="4984" y="2825"/>
                  </a:cubicBezTo>
                  <a:lnTo>
                    <a:pt x="4984" y="428"/>
                  </a:lnTo>
                  <a:cubicBezTo>
                    <a:pt x="4984" y="421"/>
                    <a:pt x="4989" y="412"/>
                    <a:pt x="4995" y="412"/>
                  </a:cubicBezTo>
                  <a:close/>
                  <a:moveTo>
                    <a:pt x="7381" y="1054"/>
                  </a:moveTo>
                  <a:lnTo>
                    <a:pt x="7754" y="1333"/>
                  </a:lnTo>
                  <a:cubicBezTo>
                    <a:pt x="7812" y="1377"/>
                    <a:pt x="7845" y="1445"/>
                    <a:pt x="7845" y="1518"/>
                  </a:cubicBezTo>
                  <a:lnTo>
                    <a:pt x="7845" y="2825"/>
                  </a:lnTo>
                  <a:cubicBezTo>
                    <a:pt x="7845" y="2832"/>
                    <a:pt x="7838" y="2840"/>
                    <a:pt x="7830" y="2840"/>
                  </a:cubicBezTo>
                  <a:lnTo>
                    <a:pt x="7396" y="2840"/>
                  </a:lnTo>
                  <a:cubicBezTo>
                    <a:pt x="7385" y="2840"/>
                    <a:pt x="7381" y="2832"/>
                    <a:pt x="7381" y="2825"/>
                  </a:cubicBezTo>
                  <a:lnTo>
                    <a:pt x="7381" y="1054"/>
                  </a:lnTo>
                  <a:close/>
                  <a:moveTo>
                    <a:pt x="6295" y="743"/>
                  </a:moveTo>
                  <a:cubicBezTo>
                    <a:pt x="6530" y="808"/>
                    <a:pt x="6758" y="898"/>
                    <a:pt x="6976" y="1014"/>
                  </a:cubicBezTo>
                  <a:lnTo>
                    <a:pt x="6976" y="2825"/>
                  </a:lnTo>
                  <a:cubicBezTo>
                    <a:pt x="6976" y="3057"/>
                    <a:pt x="7164" y="3245"/>
                    <a:pt x="7399" y="3245"/>
                  </a:cubicBezTo>
                  <a:lnTo>
                    <a:pt x="7834" y="3245"/>
                  </a:lnTo>
                  <a:cubicBezTo>
                    <a:pt x="8066" y="3245"/>
                    <a:pt x="8254" y="3057"/>
                    <a:pt x="8254" y="2825"/>
                  </a:cubicBezTo>
                  <a:lnTo>
                    <a:pt x="8254" y="2231"/>
                  </a:lnTo>
                  <a:cubicBezTo>
                    <a:pt x="8522" y="2680"/>
                    <a:pt x="8681" y="3187"/>
                    <a:pt x="8714" y="3713"/>
                  </a:cubicBezTo>
                  <a:lnTo>
                    <a:pt x="8051" y="3713"/>
                  </a:lnTo>
                  <a:cubicBezTo>
                    <a:pt x="7780" y="3713"/>
                    <a:pt x="7780" y="4118"/>
                    <a:pt x="8051" y="4118"/>
                  </a:cubicBezTo>
                  <a:lnTo>
                    <a:pt x="8500" y="4118"/>
                  </a:lnTo>
                  <a:lnTo>
                    <a:pt x="8500" y="4390"/>
                  </a:lnTo>
                  <a:cubicBezTo>
                    <a:pt x="8313" y="4487"/>
                    <a:pt x="8383" y="4774"/>
                    <a:pt x="8594" y="4774"/>
                  </a:cubicBezTo>
                  <a:cubicBezTo>
                    <a:pt x="8595" y="4774"/>
                    <a:pt x="8597" y="4774"/>
                    <a:pt x="8598" y="4774"/>
                  </a:cubicBezTo>
                  <a:cubicBezTo>
                    <a:pt x="8801" y="4774"/>
                    <a:pt x="8957" y="4951"/>
                    <a:pt x="8935" y="5150"/>
                  </a:cubicBezTo>
                  <a:cubicBezTo>
                    <a:pt x="8920" y="5321"/>
                    <a:pt x="8754" y="5455"/>
                    <a:pt x="8565" y="5455"/>
                  </a:cubicBezTo>
                  <a:lnTo>
                    <a:pt x="8475" y="5455"/>
                  </a:lnTo>
                  <a:lnTo>
                    <a:pt x="8475" y="5444"/>
                  </a:lnTo>
                  <a:cubicBezTo>
                    <a:pt x="8475" y="5331"/>
                    <a:pt x="8384" y="5241"/>
                    <a:pt x="8272" y="5241"/>
                  </a:cubicBezTo>
                  <a:cubicBezTo>
                    <a:pt x="8160" y="5241"/>
                    <a:pt x="8069" y="5331"/>
                    <a:pt x="8069" y="5444"/>
                  </a:cubicBezTo>
                  <a:cubicBezTo>
                    <a:pt x="8066" y="6320"/>
                    <a:pt x="7627" y="7139"/>
                    <a:pt x="6903" y="7628"/>
                  </a:cubicBezTo>
                  <a:cubicBezTo>
                    <a:pt x="6903" y="7613"/>
                    <a:pt x="6903" y="7599"/>
                    <a:pt x="6899" y="7581"/>
                  </a:cubicBezTo>
                  <a:lnTo>
                    <a:pt x="6794" y="6657"/>
                  </a:lnTo>
                  <a:cubicBezTo>
                    <a:pt x="6747" y="6222"/>
                    <a:pt x="6382" y="5893"/>
                    <a:pt x="5943" y="5893"/>
                  </a:cubicBezTo>
                  <a:lnTo>
                    <a:pt x="4933" y="5893"/>
                  </a:lnTo>
                  <a:cubicBezTo>
                    <a:pt x="4495" y="5893"/>
                    <a:pt x="4129" y="6222"/>
                    <a:pt x="4082" y="6657"/>
                  </a:cubicBezTo>
                  <a:lnTo>
                    <a:pt x="3977" y="7581"/>
                  </a:lnTo>
                  <a:cubicBezTo>
                    <a:pt x="3977" y="7595"/>
                    <a:pt x="3977" y="7613"/>
                    <a:pt x="3973" y="7628"/>
                  </a:cubicBezTo>
                  <a:cubicBezTo>
                    <a:pt x="3673" y="7425"/>
                    <a:pt x="3415" y="7164"/>
                    <a:pt x="3223" y="6860"/>
                  </a:cubicBezTo>
                  <a:lnTo>
                    <a:pt x="3220" y="6860"/>
                  </a:lnTo>
                  <a:cubicBezTo>
                    <a:pt x="2948" y="6436"/>
                    <a:pt x="2803" y="5944"/>
                    <a:pt x="2807" y="5440"/>
                  </a:cubicBezTo>
                  <a:cubicBezTo>
                    <a:pt x="2807" y="5304"/>
                    <a:pt x="2705" y="5236"/>
                    <a:pt x="2602" y="5236"/>
                  </a:cubicBezTo>
                  <a:cubicBezTo>
                    <a:pt x="2500" y="5236"/>
                    <a:pt x="2398" y="5304"/>
                    <a:pt x="2398" y="5440"/>
                  </a:cubicBezTo>
                  <a:lnTo>
                    <a:pt x="2398" y="5455"/>
                  </a:lnTo>
                  <a:lnTo>
                    <a:pt x="2275" y="5455"/>
                  </a:lnTo>
                  <a:cubicBezTo>
                    <a:pt x="2072" y="5455"/>
                    <a:pt x="1916" y="5277"/>
                    <a:pt x="1938" y="5078"/>
                  </a:cubicBezTo>
                  <a:cubicBezTo>
                    <a:pt x="1952" y="4908"/>
                    <a:pt x="2119" y="4774"/>
                    <a:pt x="2307" y="4774"/>
                  </a:cubicBezTo>
                  <a:cubicBezTo>
                    <a:pt x="2539" y="4774"/>
                    <a:pt x="2590" y="4448"/>
                    <a:pt x="2369" y="4375"/>
                  </a:cubicBezTo>
                  <a:lnTo>
                    <a:pt x="2369" y="4118"/>
                  </a:lnTo>
                  <a:lnTo>
                    <a:pt x="7178" y="4118"/>
                  </a:lnTo>
                  <a:cubicBezTo>
                    <a:pt x="7450" y="4118"/>
                    <a:pt x="7450" y="3713"/>
                    <a:pt x="7178" y="3713"/>
                  </a:cubicBezTo>
                  <a:lnTo>
                    <a:pt x="2159" y="3713"/>
                  </a:lnTo>
                  <a:cubicBezTo>
                    <a:pt x="2191" y="3187"/>
                    <a:pt x="2347" y="2680"/>
                    <a:pt x="2615" y="2231"/>
                  </a:cubicBezTo>
                  <a:lnTo>
                    <a:pt x="2615" y="2825"/>
                  </a:lnTo>
                  <a:cubicBezTo>
                    <a:pt x="2615" y="3057"/>
                    <a:pt x="2807" y="3245"/>
                    <a:pt x="3039" y="3245"/>
                  </a:cubicBezTo>
                  <a:lnTo>
                    <a:pt x="3473" y="3245"/>
                  </a:lnTo>
                  <a:cubicBezTo>
                    <a:pt x="3709" y="3245"/>
                    <a:pt x="3897" y="3057"/>
                    <a:pt x="3897" y="2825"/>
                  </a:cubicBezTo>
                  <a:lnTo>
                    <a:pt x="3897" y="1014"/>
                  </a:lnTo>
                  <a:cubicBezTo>
                    <a:pt x="4111" y="898"/>
                    <a:pt x="4343" y="808"/>
                    <a:pt x="4578" y="743"/>
                  </a:cubicBezTo>
                  <a:lnTo>
                    <a:pt x="4578" y="2822"/>
                  </a:lnTo>
                  <a:cubicBezTo>
                    <a:pt x="4578" y="3057"/>
                    <a:pt x="4766" y="3245"/>
                    <a:pt x="5002" y="3245"/>
                  </a:cubicBezTo>
                  <a:lnTo>
                    <a:pt x="5871" y="3245"/>
                  </a:lnTo>
                  <a:cubicBezTo>
                    <a:pt x="6106" y="3245"/>
                    <a:pt x="6295" y="3057"/>
                    <a:pt x="6295" y="2822"/>
                  </a:cubicBezTo>
                  <a:lnTo>
                    <a:pt x="6295" y="743"/>
                  </a:lnTo>
                  <a:close/>
                  <a:moveTo>
                    <a:pt x="5940" y="6298"/>
                  </a:moveTo>
                  <a:cubicBezTo>
                    <a:pt x="6168" y="6298"/>
                    <a:pt x="6363" y="6472"/>
                    <a:pt x="6389" y="6700"/>
                  </a:cubicBezTo>
                  <a:lnTo>
                    <a:pt x="6490" y="7624"/>
                  </a:lnTo>
                  <a:cubicBezTo>
                    <a:pt x="6508" y="7812"/>
                    <a:pt x="6411" y="7993"/>
                    <a:pt x="6244" y="8077"/>
                  </a:cubicBezTo>
                  <a:lnTo>
                    <a:pt x="5636" y="8381"/>
                  </a:lnTo>
                  <a:cubicBezTo>
                    <a:pt x="5572" y="8414"/>
                    <a:pt x="5503" y="8430"/>
                    <a:pt x="5434" y="8430"/>
                  </a:cubicBezTo>
                  <a:cubicBezTo>
                    <a:pt x="5366" y="8430"/>
                    <a:pt x="5297" y="8414"/>
                    <a:pt x="5233" y="8381"/>
                  </a:cubicBezTo>
                  <a:lnTo>
                    <a:pt x="4625" y="8077"/>
                  </a:lnTo>
                  <a:cubicBezTo>
                    <a:pt x="4458" y="7993"/>
                    <a:pt x="4361" y="7812"/>
                    <a:pt x="4382" y="7624"/>
                  </a:cubicBezTo>
                  <a:lnTo>
                    <a:pt x="4484" y="6700"/>
                  </a:lnTo>
                  <a:cubicBezTo>
                    <a:pt x="4509" y="6472"/>
                    <a:pt x="4701" y="6298"/>
                    <a:pt x="4929" y="6298"/>
                  </a:cubicBezTo>
                  <a:close/>
                  <a:moveTo>
                    <a:pt x="6758" y="8174"/>
                  </a:moveTo>
                  <a:lnTo>
                    <a:pt x="6758" y="8873"/>
                  </a:lnTo>
                  <a:cubicBezTo>
                    <a:pt x="6758" y="9174"/>
                    <a:pt x="6918" y="9453"/>
                    <a:pt x="7175" y="9609"/>
                  </a:cubicBezTo>
                  <a:cubicBezTo>
                    <a:pt x="6762" y="10152"/>
                    <a:pt x="6117" y="10467"/>
                    <a:pt x="5436" y="10467"/>
                  </a:cubicBezTo>
                  <a:cubicBezTo>
                    <a:pt x="5432" y="10467"/>
                    <a:pt x="5429" y="10467"/>
                    <a:pt x="5425" y="10467"/>
                  </a:cubicBezTo>
                  <a:cubicBezTo>
                    <a:pt x="4745" y="10467"/>
                    <a:pt x="4105" y="10149"/>
                    <a:pt x="3694" y="9609"/>
                  </a:cubicBezTo>
                  <a:cubicBezTo>
                    <a:pt x="3955" y="9453"/>
                    <a:pt x="4111" y="9174"/>
                    <a:pt x="4114" y="8873"/>
                  </a:cubicBezTo>
                  <a:lnTo>
                    <a:pt x="4114" y="8174"/>
                  </a:lnTo>
                  <a:lnTo>
                    <a:pt x="4125" y="8178"/>
                  </a:lnTo>
                  <a:lnTo>
                    <a:pt x="4140" y="8185"/>
                  </a:lnTo>
                  <a:cubicBezTo>
                    <a:pt x="4223" y="8294"/>
                    <a:pt x="4324" y="8381"/>
                    <a:pt x="4444" y="8439"/>
                  </a:cubicBezTo>
                  <a:lnTo>
                    <a:pt x="5052" y="8743"/>
                  </a:lnTo>
                  <a:cubicBezTo>
                    <a:pt x="5174" y="8805"/>
                    <a:pt x="5305" y="8835"/>
                    <a:pt x="5436" y="8835"/>
                  </a:cubicBezTo>
                  <a:cubicBezTo>
                    <a:pt x="5568" y="8835"/>
                    <a:pt x="5699" y="8805"/>
                    <a:pt x="5820" y="8743"/>
                  </a:cubicBezTo>
                  <a:lnTo>
                    <a:pt x="6425" y="8439"/>
                  </a:lnTo>
                  <a:cubicBezTo>
                    <a:pt x="6545" y="8381"/>
                    <a:pt x="6650" y="8294"/>
                    <a:pt x="6729" y="8189"/>
                  </a:cubicBezTo>
                  <a:lnTo>
                    <a:pt x="6758" y="8174"/>
                  </a:lnTo>
                  <a:close/>
                  <a:moveTo>
                    <a:pt x="2832" y="9891"/>
                  </a:moveTo>
                  <a:lnTo>
                    <a:pt x="2832" y="11557"/>
                  </a:lnTo>
                  <a:lnTo>
                    <a:pt x="2601" y="11557"/>
                  </a:lnTo>
                  <a:cubicBezTo>
                    <a:pt x="2441" y="11557"/>
                    <a:pt x="2285" y="11601"/>
                    <a:pt x="2151" y="11684"/>
                  </a:cubicBezTo>
                  <a:lnTo>
                    <a:pt x="2151" y="10090"/>
                  </a:lnTo>
                  <a:lnTo>
                    <a:pt x="2832" y="9891"/>
                  </a:lnTo>
                  <a:close/>
                  <a:moveTo>
                    <a:pt x="8037" y="9891"/>
                  </a:moveTo>
                  <a:lnTo>
                    <a:pt x="8718" y="10090"/>
                  </a:lnTo>
                  <a:lnTo>
                    <a:pt x="8718" y="11684"/>
                  </a:lnTo>
                  <a:cubicBezTo>
                    <a:pt x="8584" y="11601"/>
                    <a:pt x="8428" y="11557"/>
                    <a:pt x="8268" y="11557"/>
                  </a:cubicBezTo>
                  <a:lnTo>
                    <a:pt x="8037" y="11557"/>
                  </a:lnTo>
                  <a:lnTo>
                    <a:pt x="8037" y="9891"/>
                  </a:lnTo>
                  <a:close/>
                  <a:moveTo>
                    <a:pt x="4998" y="0"/>
                  </a:moveTo>
                  <a:cubicBezTo>
                    <a:pt x="4806" y="0"/>
                    <a:pt x="4640" y="131"/>
                    <a:pt x="4589" y="315"/>
                  </a:cubicBezTo>
                  <a:cubicBezTo>
                    <a:pt x="4295" y="384"/>
                    <a:pt x="4006" y="493"/>
                    <a:pt x="3738" y="634"/>
                  </a:cubicBezTo>
                  <a:cubicBezTo>
                    <a:pt x="3727" y="627"/>
                    <a:pt x="3716" y="620"/>
                    <a:pt x="3705" y="616"/>
                  </a:cubicBezTo>
                  <a:cubicBezTo>
                    <a:pt x="3655" y="590"/>
                    <a:pt x="3602" y="578"/>
                    <a:pt x="3550" y="578"/>
                  </a:cubicBezTo>
                  <a:cubicBezTo>
                    <a:pt x="3476" y="578"/>
                    <a:pt x="3404" y="602"/>
                    <a:pt x="3343" y="649"/>
                  </a:cubicBezTo>
                  <a:lnTo>
                    <a:pt x="2869" y="1003"/>
                  </a:lnTo>
                  <a:cubicBezTo>
                    <a:pt x="2709" y="1123"/>
                    <a:pt x="2615" y="1311"/>
                    <a:pt x="2615" y="1514"/>
                  </a:cubicBezTo>
                  <a:lnTo>
                    <a:pt x="2615" y="1529"/>
                  </a:lnTo>
                  <a:cubicBezTo>
                    <a:pt x="2093" y="2141"/>
                    <a:pt x="1793" y="2905"/>
                    <a:pt x="1746" y="3709"/>
                  </a:cubicBezTo>
                  <a:lnTo>
                    <a:pt x="1510" y="3709"/>
                  </a:lnTo>
                  <a:cubicBezTo>
                    <a:pt x="1239" y="3709"/>
                    <a:pt x="1239" y="4115"/>
                    <a:pt x="1510" y="4115"/>
                  </a:cubicBezTo>
                  <a:lnTo>
                    <a:pt x="1959" y="4115"/>
                  </a:lnTo>
                  <a:lnTo>
                    <a:pt x="1959" y="4440"/>
                  </a:lnTo>
                  <a:cubicBezTo>
                    <a:pt x="1641" y="4585"/>
                    <a:pt x="1467" y="4933"/>
                    <a:pt x="1543" y="5273"/>
                  </a:cubicBezTo>
                  <a:cubicBezTo>
                    <a:pt x="1619" y="5618"/>
                    <a:pt x="1923" y="5860"/>
                    <a:pt x="2271" y="5860"/>
                  </a:cubicBezTo>
                  <a:lnTo>
                    <a:pt x="2423" y="5860"/>
                  </a:lnTo>
                  <a:cubicBezTo>
                    <a:pt x="2543" y="6700"/>
                    <a:pt x="3006" y="7450"/>
                    <a:pt x="3702" y="7935"/>
                  </a:cubicBezTo>
                  <a:lnTo>
                    <a:pt x="3702" y="8870"/>
                  </a:lnTo>
                  <a:cubicBezTo>
                    <a:pt x="3702" y="9069"/>
                    <a:pt x="3571" y="9247"/>
                    <a:pt x="3379" y="9301"/>
                  </a:cubicBezTo>
                  <a:lnTo>
                    <a:pt x="1087" y="9978"/>
                  </a:lnTo>
                  <a:cubicBezTo>
                    <a:pt x="442" y="10170"/>
                    <a:pt x="4" y="10760"/>
                    <a:pt x="0" y="11427"/>
                  </a:cubicBezTo>
                  <a:lnTo>
                    <a:pt x="0" y="13719"/>
                  </a:lnTo>
                  <a:cubicBezTo>
                    <a:pt x="0" y="13855"/>
                    <a:pt x="102" y="13923"/>
                    <a:pt x="203" y="13923"/>
                  </a:cubicBezTo>
                  <a:cubicBezTo>
                    <a:pt x="304" y="13923"/>
                    <a:pt x="406" y="13855"/>
                    <a:pt x="406" y="13719"/>
                  </a:cubicBezTo>
                  <a:lnTo>
                    <a:pt x="406" y="11427"/>
                  </a:lnTo>
                  <a:cubicBezTo>
                    <a:pt x="409" y="10938"/>
                    <a:pt x="728" y="10510"/>
                    <a:pt x="1199" y="10369"/>
                  </a:cubicBezTo>
                  <a:lnTo>
                    <a:pt x="1742" y="10210"/>
                  </a:lnTo>
                  <a:lnTo>
                    <a:pt x="1742" y="13719"/>
                  </a:lnTo>
                  <a:cubicBezTo>
                    <a:pt x="1742" y="13855"/>
                    <a:pt x="1844" y="13923"/>
                    <a:pt x="1945" y="13923"/>
                  </a:cubicBezTo>
                  <a:cubicBezTo>
                    <a:pt x="2046" y="13923"/>
                    <a:pt x="2148" y="13855"/>
                    <a:pt x="2148" y="13719"/>
                  </a:cubicBezTo>
                  <a:lnTo>
                    <a:pt x="2148" y="12412"/>
                  </a:lnTo>
                  <a:cubicBezTo>
                    <a:pt x="2151" y="12162"/>
                    <a:pt x="2351" y="11963"/>
                    <a:pt x="2601" y="11963"/>
                  </a:cubicBezTo>
                  <a:lnTo>
                    <a:pt x="3470" y="11963"/>
                  </a:lnTo>
                  <a:cubicBezTo>
                    <a:pt x="3741" y="11963"/>
                    <a:pt x="3741" y="11554"/>
                    <a:pt x="3470" y="11554"/>
                  </a:cubicBezTo>
                  <a:lnTo>
                    <a:pt x="3238" y="11554"/>
                  </a:lnTo>
                  <a:lnTo>
                    <a:pt x="3238" y="9768"/>
                  </a:lnTo>
                  <a:lnTo>
                    <a:pt x="3296" y="9754"/>
                  </a:lnTo>
                  <a:cubicBezTo>
                    <a:pt x="3812" y="10500"/>
                    <a:pt x="4622" y="10873"/>
                    <a:pt x="5433" y="10873"/>
                  </a:cubicBezTo>
                  <a:cubicBezTo>
                    <a:pt x="6243" y="10873"/>
                    <a:pt x="7053" y="10500"/>
                    <a:pt x="7570" y="9754"/>
                  </a:cubicBezTo>
                  <a:lnTo>
                    <a:pt x="7627" y="9768"/>
                  </a:lnTo>
                  <a:lnTo>
                    <a:pt x="7627" y="11554"/>
                  </a:lnTo>
                  <a:lnTo>
                    <a:pt x="4346" y="11554"/>
                  </a:lnTo>
                  <a:cubicBezTo>
                    <a:pt x="4075" y="11554"/>
                    <a:pt x="4075" y="11963"/>
                    <a:pt x="4346" y="11963"/>
                  </a:cubicBezTo>
                  <a:lnTo>
                    <a:pt x="8268" y="11963"/>
                  </a:lnTo>
                  <a:cubicBezTo>
                    <a:pt x="8515" y="11963"/>
                    <a:pt x="8718" y="12162"/>
                    <a:pt x="8718" y="12412"/>
                  </a:cubicBezTo>
                  <a:lnTo>
                    <a:pt x="8718" y="13719"/>
                  </a:lnTo>
                  <a:cubicBezTo>
                    <a:pt x="8718" y="13855"/>
                    <a:pt x="8820" y="13923"/>
                    <a:pt x="8922" y="13923"/>
                  </a:cubicBezTo>
                  <a:cubicBezTo>
                    <a:pt x="9025" y="13923"/>
                    <a:pt x="9127" y="13855"/>
                    <a:pt x="9127" y="13719"/>
                  </a:cubicBezTo>
                  <a:lnTo>
                    <a:pt x="9127" y="10210"/>
                  </a:lnTo>
                  <a:lnTo>
                    <a:pt x="9670" y="10369"/>
                  </a:lnTo>
                  <a:cubicBezTo>
                    <a:pt x="10137" y="10510"/>
                    <a:pt x="10460" y="10938"/>
                    <a:pt x="10460" y="11427"/>
                  </a:cubicBezTo>
                  <a:lnTo>
                    <a:pt x="10460" y="13719"/>
                  </a:lnTo>
                  <a:cubicBezTo>
                    <a:pt x="10460" y="13855"/>
                    <a:pt x="10562" y="13923"/>
                    <a:pt x="10664" y="13923"/>
                  </a:cubicBezTo>
                  <a:cubicBezTo>
                    <a:pt x="10767" y="13923"/>
                    <a:pt x="10869" y="13855"/>
                    <a:pt x="10869" y="13719"/>
                  </a:cubicBezTo>
                  <a:lnTo>
                    <a:pt x="10869" y="11427"/>
                  </a:lnTo>
                  <a:cubicBezTo>
                    <a:pt x="10865" y="10760"/>
                    <a:pt x="10423" y="10170"/>
                    <a:pt x="9786" y="9978"/>
                  </a:cubicBezTo>
                  <a:lnTo>
                    <a:pt x="7490" y="9304"/>
                  </a:lnTo>
                  <a:cubicBezTo>
                    <a:pt x="7298" y="9247"/>
                    <a:pt x="7167" y="9073"/>
                    <a:pt x="7164" y="8873"/>
                  </a:cubicBezTo>
                  <a:lnTo>
                    <a:pt x="7164" y="7935"/>
                  </a:lnTo>
                  <a:cubicBezTo>
                    <a:pt x="7859" y="7450"/>
                    <a:pt x="8323" y="6700"/>
                    <a:pt x="8442" y="5860"/>
                  </a:cubicBezTo>
                  <a:lnTo>
                    <a:pt x="8565" y="5860"/>
                  </a:lnTo>
                  <a:cubicBezTo>
                    <a:pt x="8964" y="5860"/>
                    <a:pt x="9304" y="5563"/>
                    <a:pt x="9341" y="5187"/>
                  </a:cubicBezTo>
                  <a:cubicBezTo>
                    <a:pt x="9373" y="4868"/>
                    <a:pt x="9199" y="4564"/>
                    <a:pt x="8910" y="4430"/>
                  </a:cubicBezTo>
                  <a:lnTo>
                    <a:pt x="8910" y="4115"/>
                  </a:lnTo>
                  <a:lnTo>
                    <a:pt x="9359" y="4115"/>
                  </a:lnTo>
                  <a:cubicBezTo>
                    <a:pt x="9630" y="4115"/>
                    <a:pt x="9630" y="3705"/>
                    <a:pt x="9359" y="3705"/>
                  </a:cubicBezTo>
                  <a:lnTo>
                    <a:pt x="9120" y="3705"/>
                  </a:lnTo>
                  <a:cubicBezTo>
                    <a:pt x="9076" y="2905"/>
                    <a:pt x="8772" y="2141"/>
                    <a:pt x="8254" y="1529"/>
                  </a:cubicBezTo>
                  <a:lnTo>
                    <a:pt x="8254" y="1514"/>
                  </a:lnTo>
                  <a:cubicBezTo>
                    <a:pt x="8254" y="1311"/>
                    <a:pt x="8160" y="1123"/>
                    <a:pt x="8000" y="1003"/>
                  </a:cubicBezTo>
                  <a:lnTo>
                    <a:pt x="7526" y="649"/>
                  </a:lnTo>
                  <a:cubicBezTo>
                    <a:pt x="7465" y="602"/>
                    <a:pt x="7391" y="578"/>
                    <a:pt x="7318" y="578"/>
                  </a:cubicBezTo>
                  <a:cubicBezTo>
                    <a:pt x="7265" y="578"/>
                    <a:pt x="7212" y="590"/>
                    <a:pt x="7164" y="616"/>
                  </a:cubicBezTo>
                  <a:cubicBezTo>
                    <a:pt x="7153" y="620"/>
                    <a:pt x="7142" y="627"/>
                    <a:pt x="7131" y="634"/>
                  </a:cubicBezTo>
                  <a:cubicBezTo>
                    <a:pt x="6860" y="493"/>
                    <a:pt x="6574" y="384"/>
                    <a:pt x="6277" y="315"/>
                  </a:cubicBezTo>
                  <a:cubicBezTo>
                    <a:pt x="6229" y="131"/>
                    <a:pt x="6063" y="0"/>
                    <a:pt x="58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6" name="Google Shape;9156;p30"/>
            <p:cNvSpPr/>
            <p:nvPr/>
          </p:nvSpPr>
          <p:spPr>
            <a:xfrm>
              <a:off x="5422723" y="4123250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1" y="0"/>
                    <a:pt x="268" y="0"/>
                  </a:cubicBezTo>
                  <a:cubicBezTo>
                    <a:pt x="87" y="4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3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7" name="Google Shape;9157;p30"/>
            <p:cNvSpPr/>
            <p:nvPr/>
          </p:nvSpPr>
          <p:spPr>
            <a:xfrm>
              <a:off x="5559736" y="4123250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5" y="0"/>
                  </a:moveTo>
                  <a:cubicBezTo>
                    <a:pt x="273" y="0"/>
                    <a:pt x="271" y="0"/>
                    <a:pt x="269" y="0"/>
                  </a:cubicBezTo>
                  <a:lnTo>
                    <a:pt x="272" y="0"/>
                  </a:lnTo>
                  <a:cubicBezTo>
                    <a:pt x="91" y="4"/>
                    <a:pt x="1" y="221"/>
                    <a:pt x="131" y="348"/>
                  </a:cubicBezTo>
                  <a:cubicBezTo>
                    <a:pt x="172" y="389"/>
                    <a:pt x="222" y="407"/>
                    <a:pt x="272" y="407"/>
                  </a:cubicBezTo>
                  <a:cubicBezTo>
                    <a:pt x="377" y="407"/>
                    <a:pt x="479" y="326"/>
                    <a:pt x="479" y="203"/>
                  </a:cubicBezTo>
                  <a:cubicBezTo>
                    <a:pt x="479" y="93"/>
                    <a:pt x="388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58" name="Google Shape;9158;p30"/>
          <p:cNvGrpSpPr/>
          <p:nvPr/>
        </p:nvGrpSpPr>
        <p:grpSpPr>
          <a:xfrm>
            <a:off x="7156067" y="3598300"/>
            <a:ext cx="285089" cy="364974"/>
            <a:chOff x="7156067" y="3797550"/>
            <a:chExt cx="285089" cy="364974"/>
          </a:xfrm>
        </p:grpSpPr>
        <p:sp>
          <p:nvSpPr>
            <p:cNvPr id="9159" name="Google Shape;9159;p30"/>
            <p:cNvSpPr/>
            <p:nvPr/>
          </p:nvSpPr>
          <p:spPr>
            <a:xfrm>
              <a:off x="7161494" y="3991454"/>
              <a:ext cx="274235" cy="165721"/>
            </a:xfrm>
            <a:custGeom>
              <a:rect b="b" l="l" r="r" t="t"/>
              <a:pathLst>
                <a:path extrusionOk="0" h="6321" w="10460">
                  <a:moveTo>
                    <a:pt x="3705" y="0"/>
                  </a:moveTo>
                  <a:lnTo>
                    <a:pt x="3705" y="1036"/>
                  </a:lnTo>
                  <a:cubicBezTo>
                    <a:pt x="3705" y="1326"/>
                    <a:pt x="3513" y="1583"/>
                    <a:pt x="3235" y="1666"/>
                  </a:cubicBezTo>
                  <a:lnTo>
                    <a:pt x="938" y="2340"/>
                  </a:lnTo>
                  <a:cubicBezTo>
                    <a:pt x="381" y="2503"/>
                    <a:pt x="0" y="3014"/>
                    <a:pt x="0" y="3593"/>
                  </a:cubicBezTo>
                  <a:lnTo>
                    <a:pt x="0" y="6320"/>
                  </a:lnTo>
                  <a:lnTo>
                    <a:pt x="10460" y="6320"/>
                  </a:lnTo>
                  <a:lnTo>
                    <a:pt x="10460" y="3593"/>
                  </a:lnTo>
                  <a:cubicBezTo>
                    <a:pt x="10460" y="3014"/>
                    <a:pt x="10080" y="2503"/>
                    <a:pt x="9522" y="2340"/>
                  </a:cubicBezTo>
                  <a:lnTo>
                    <a:pt x="7226" y="1666"/>
                  </a:lnTo>
                  <a:cubicBezTo>
                    <a:pt x="6947" y="1583"/>
                    <a:pt x="6755" y="1326"/>
                    <a:pt x="6755" y="1036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0" name="Google Shape;9160;p30"/>
            <p:cNvSpPr/>
            <p:nvPr/>
          </p:nvSpPr>
          <p:spPr>
            <a:xfrm>
              <a:off x="7161494" y="4048425"/>
              <a:ext cx="274235" cy="108750"/>
            </a:xfrm>
            <a:custGeom>
              <a:rect b="b" l="l" r="r" t="t"/>
              <a:pathLst>
                <a:path extrusionOk="0" h="4148" w="10460">
                  <a:moveTo>
                    <a:pt x="1511" y="0"/>
                  </a:moveTo>
                  <a:lnTo>
                    <a:pt x="938" y="167"/>
                  </a:lnTo>
                  <a:cubicBezTo>
                    <a:pt x="381" y="330"/>
                    <a:pt x="0" y="841"/>
                    <a:pt x="0" y="1424"/>
                  </a:cubicBezTo>
                  <a:lnTo>
                    <a:pt x="0" y="4147"/>
                  </a:lnTo>
                  <a:lnTo>
                    <a:pt x="10460" y="4147"/>
                  </a:lnTo>
                  <a:lnTo>
                    <a:pt x="10460" y="1424"/>
                  </a:lnTo>
                  <a:cubicBezTo>
                    <a:pt x="10460" y="841"/>
                    <a:pt x="10080" y="330"/>
                    <a:pt x="9522" y="167"/>
                  </a:cubicBezTo>
                  <a:lnTo>
                    <a:pt x="8953" y="0"/>
                  </a:lnTo>
                  <a:lnTo>
                    <a:pt x="5230" y="1862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1" name="Google Shape;9161;p30"/>
            <p:cNvSpPr/>
            <p:nvPr/>
          </p:nvSpPr>
          <p:spPr>
            <a:xfrm>
              <a:off x="7258630" y="3991454"/>
              <a:ext cx="79963" cy="28577"/>
            </a:xfrm>
            <a:custGeom>
              <a:rect b="b" l="l" r="r" t="t"/>
              <a:pathLst>
                <a:path extrusionOk="0" h="1090" w="3050">
                  <a:moveTo>
                    <a:pt x="0" y="0"/>
                  </a:moveTo>
                  <a:lnTo>
                    <a:pt x="0" y="707"/>
                  </a:lnTo>
                  <a:cubicBezTo>
                    <a:pt x="477" y="962"/>
                    <a:pt x="1001" y="1090"/>
                    <a:pt x="1525" y="1090"/>
                  </a:cubicBezTo>
                  <a:cubicBezTo>
                    <a:pt x="2049" y="1090"/>
                    <a:pt x="2574" y="962"/>
                    <a:pt x="3050" y="707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2" name="Google Shape;9162;p30"/>
            <p:cNvSpPr/>
            <p:nvPr/>
          </p:nvSpPr>
          <p:spPr>
            <a:xfrm>
              <a:off x="7201476" y="3848648"/>
              <a:ext cx="194298" cy="154316"/>
            </a:xfrm>
            <a:custGeom>
              <a:rect b="b" l="l" r="r" t="t"/>
              <a:pathLst>
                <a:path extrusionOk="0" h="5886" w="7411">
                  <a:moveTo>
                    <a:pt x="873" y="0"/>
                  </a:moveTo>
                  <a:lnTo>
                    <a:pt x="873" y="2181"/>
                  </a:lnTo>
                  <a:lnTo>
                    <a:pt x="547" y="2181"/>
                  </a:lnTo>
                  <a:cubicBezTo>
                    <a:pt x="243" y="2181"/>
                    <a:pt x="0" y="2423"/>
                    <a:pt x="0" y="2724"/>
                  </a:cubicBezTo>
                  <a:cubicBezTo>
                    <a:pt x="0" y="3025"/>
                    <a:pt x="243" y="3267"/>
                    <a:pt x="547" y="3267"/>
                  </a:cubicBezTo>
                  <a:lnTo>
                    <a:pt x="884" y="3267"/>
                  </a:lnTo>
                  <a:cubicBezTo>
                    <a:pt x="992" y="4745"/>
                    <a:pt x="2224" y="5886"/>
                    <a:pt x="3705" y="5886"/>
                  </a:cubicBezTo>
                  <a:cubicBezTo>
                    <a:pt x="5186" y="5886"/>
                    <a:pt x="6418" y="4745"/>
                    <a:pt x="6526" y="3267"/>
                  </a:cubicBezTo>
                  <a:lnTo>
                    <a:pt x="6867" y="3267"/>
                  </a:lnTo>
                  <a:cubicBezTo>
                    <a:pt x="7167" y="3267"/>
                    <a:pt x="7410" y="3025"/>
                    <a:pt x="7410" y="2724"/>
                  </a:cubicBezTo>
                  <a:cubicBezTo>
                    <a:pt x="7410" y="2423"/>
                    <a:pt x="7167" y="2181"/>
                    <a:pt x="6867" y="2181"/>
                  </a:cubicBezTo>
                  <a:lnTo>
                    <a:pt x="6541" y="2181"/>
                  </a:lnTo>
                  <a:lnTo>
                    <a:pt x="6541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3" name="Google Shape;9163;p30"/>
            <p:cNvSpPr/>
            <p:nvPr/>
          </p:nvSpPr>
          <p:spPr>
            <a:xfrm>
              <a:off x="7201476" y="3848648"/>
              <a:ext cx="108645" cy="154342"/>
            </a:xfrm>
            <a:custGeom>
              <a:rect b="b" l="l" r="r" t="t"/>
              <a:pathLst>
                <a:path extrusionOk="0" h="5887" w="4144">
                  <a:moveTo>
                    <a:pt x="873" y="0"/>
                  </a:moveTo>
                  <a:lnTo>
                    <a:pt x="873" y="2181"/>
                  </a:lnTo>
                  <a:lnTo>
                    <a:pt x="547" y="2181"/>
                  </a:lnTo>
                  <a:cubicBezTo>
                    <a:pt x="243" y="2181"/>
                    <a:pt x="0" y="2423"/>
                    <a:pt x="0" y="2724"/>
                  </a:cubicBezTo>
                  <a:cubicBezTo>
                    <a:pt x="0" y="3025"/>
                    <a:pt x="243" y="3267"/>
                    <a:pt x="547" y="3267"/>
                  </a:cubicBezTo>
                  <a:lnTo>
                    <a:pt x="884" y="3267"/>
                  </a:lnTo>
                  <a:cubicBezTo>
                    <a:pt x="989" y="4763"/>
                    <a:pt x="2237" y="5887"/>
                    <a:pt x="3685" y="5887"/>
                  </a:cubicBezTo>
                  <a:cubicBezTo>
                    <a:pt x="3836" y="5887"/>
                    <a:pt x="3989" y="5875"/>
                    <a:pt x="4143" y="5849"/>
                  </a:cubicBezTo>
                  <a:cubicBezTo>
                    <a:pt x="2763" y="5636"/>
                    <a:pt x="1742" y="4448"/>
                    <a:pt x="1746" y="3050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4" name="Google Shape;9164;p30"/>
            <p:cNvSpPr/>
            <p:nvPr/>
          </p:nvSpPr>
          <p:spPr>
            <a:xfrm>
              <a:off x="7212854" y="3802977"/>
              <a:ext cx="171515" cy="91368"/>
            </a:xfrm>
            <a:custGeom>
              <a:rect b="b" l="l" r="r" t="t"/>
              <a:pathLst>
                <a:path extrusionOk="0" h="3485" w="6542">
                  <a:moveTo>
                    <a:pt x="3264" y="0"/>
                  </a:moveTo>
                  <a:cubicBezTo>
                    <a:pt x="1464" y="0"/>
                    <a:pt x="1" y="1466"/>
                    <a:pt x="1" y="3267"/>
                  </a:cubicBezTo>
                  <a:lnTo>
                    <a:pt x="1" y="3484"/>
                  </a:lnTo>
                  <a:lnTo>
                    <a:pt x="6542" y="3484"/>
                  </a:lnTo>
                  <a:lnTo>
                    <a:pt x="6542" y="3267"/>
                  </a:lnTo>
                  <a:cubicBezTo>
                    <a:pt x="6542" y="1460"/>
                    <a:pt x="5078" y="0"/>
                    <a:pt x="3271" y="0"/>
                  </a:cubicBezTo>
                  <a:cubicBezTo>
                    <a:pt x="3269" y="0"/>
                    <a:pt x="3267" y="0"/>
                    <a:pt x="3264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5" name="Google Shape;9165;p30"/>
            <p:cNvSpPr/>
            <p:nvPr/>
          </p:nvSpPr>
          <p:spPr>
            <a:xfrm>
              <a:off x="7252941" y="3802977"/>
              <a:ext cx="91368" cy="91368"/>
            </a:xfrm>
            <a:custGeom>
              <a:rect b="b" l="l" r="r" t="t"/>
              <a:pathLst>
                <a:path extrusionOk="0" h="3485" w="3485">
                  <a:moveTo>
                    <a:pt x="1761" y="0"/>
                  </a:moveTo>
                  <a:cubicBezTo>
                    <a:pt x="1754" y="0"/>
                    <a:pt x="1748" y="0"/>
                    <a:pt x="1742" y="0"/>
                  </a:cubicBezTo>
                  <a:cubicBezTo>
                    <a:pt x="1736" y="0"/>
                    <a:pt x="1730" y="0"/>
                    <a:pt x="1724" y="0"/>
                  </a:cubicBezTo>
                  <a:cubicBezTo>
                    <a:pt x="1114" y="0"/>
                    <a:pt x="516" y="178"/>
                    <a:pt x="0" y="507"/>
                  </a:cubicBezTo>
                  <a:lnTo>
                    <a:pt x="0" y="3484"/>
                  </a:lnTo>
                  <a:lnTo>
                    <a:pt x="3484" y="3484"/>
                  </a:lnTo>
                  <a:lnTo>
                    <a:pt x="3484" y="504"/>
                  </a:lnTo>
                  <a:cubicBezTo>
                    <a:pt x="2968" y="177"/>
                    <a:pt x="2373" y="0"/>
                    <a:pt x="1761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6" name="Google Shape;9166;p30"/>
            <p:cNvSpPr/>
            <p:nvPr/>
          </p:nvSpPr>
          <p:spPr>
            <a:xfrm>
              <a:off x="7281518" y="3888629"/>
              <a:ext cx="34292" cy="34292"/>
            </a:xfrm>
            <a:custGeom>
              <a:rect b="b" l="l" r="r" t="t"/>
              <a:pathLst>
                <a:path extrusionOk="0" h="1308" w="1308">
                  <a:moveTo>
                    <a:pt x="0" y="0"/>
                  </a:moveTo>
                  <a:lnTo>
                    <a:pt x="0" y="1308"/>
                  </a:lnTo>
                  <a:lnTo>
                    <a:pt x="1308" y="1308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7" name="Google Shape;9167;p30"/>
            <p:cNvSpPr/>
            <p:nvPr/>
          </p:nvSpPr>
          <p:spPr>
            <a:xfrm>
              <a:off x="7212854" y="3888629"/>
              <a:ext cx="74379" cy="49577"/>
            </a:xfrm>
            <a:custGeom>
              <a:rect b="b" l="l" r="r" t="t"/>
              <a:pathLst>
                <a:path extrusionOk="0" h="1891" w="2837">
                  <a:moveTo>
                    <a:pt x="4" y="0"/>
                  </a:moveTo>
                  <a:lnTo>
                    <a:pt x="4" y="424"/>
                  </a:lnTo>
                  <a:cubicBezTo>
                    <a:pt x="1" y="569"/>
                    <a:pt x="73" y="703"/>
                    <a:pt x="189" y="782"/>
                  </a:cubicBezTo>
                  <a:lnTo>
                    <a:pt x="1580" y="1746"/>
                  </a:lnTo>
                  <a:cubicBezTo>
                    <a:pt x="1723" y="1846"/>
                    <a:pt x="1881" y="1891"/>
                    <a:pt x="2035" y="1891"/>
                  </a:cubicBezTo>
                  <a:cubicBezTo>
                    <a:pt x="2450" y="1891"/>
                    <a:pt x="2836" y="1561"/>
                    <a:pt x="2836" y="1090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8" name="Google Shape;9168;p30"/>
            <p:cNvSpPr/>
            <p:nvPr/>
          </p:nvSpPr>
          <p:spPr>
            <a:xfrm>
              <a:off x="7310095" y="3888629"/>
              <a:ext cx="74274" cy="49577"/>
            </a:xfrm>
            <a:custGeom>
              <a:rect b="b" l="l" r="r" t="t"/>
              <a:pathLst>
                <a:path extrusionOk="0" h="1891" w="2833">
                  <a:moveTo>
                    <a:pt x="0" y="0"/>
                  </a:moveTo>
                  <a:lnTo>
                    <a:pt x="0" y="1090"/>
                  </a:lnTo>
                  <a:cubicBezTo>
                    <a:pt x="0" y="1561"/>
                    <a:pt x="384" y="1891"/>
                    <a:pt x="799" y="1891"/>
                  </a:cubicBezTo>
                  <a:cubicBezTo>
                    <a:pt x="952" y="1891"/>
                    <a:pt x="1110" y="1846"/>
                    <a:pt x="1253" y="1746"/>
                  </a:cubicBezTo>
                  <a:lnTo>
                    <a:pt x="2644" y="782"/>
                  </a:lnTo>
                  <a:cubicBezTo>
                    <a:pt x="2760" y="703"/>
                    <a:pt x="2833" y="569"/>
                    <a:pt x="2833" y="424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9" name="Google Shape;9169;p30"/>
            <p:cNvSpPr/>
            <p:nvPr/>
          </p:nvSpPr>
          <p:spPr>
            <a:xfrm>
              <a:off x="7275802" y="4077186"/>
              <a:ext cx="45697" cy="45697"/>
            </a:xfrm>
            <a:custGeom>
              <a:rect b="b" l="l" r="r" t="t"/>
              <a:pathLst>
                <a:path extrusionOk="0" h="1743" w="1743">
                  <a:moveTo>
                    <a:pt x="870" y="1"/>
                  </a:moveTo>
                  <a:cubicBezTo>
                    <a:pt x="388" y="1"/>
                    <a:pt x="1" y="392"/>
                    <a:pt x="1" y="874"/>
                  </a:cubicBezTo>
                  <a:cubicBezTo>
                    <a:pt x="1" y="1355"/>
                    <a:pt x="388" y="1743"/>
                    <a:pt x="870" y="1743"/>
                  </a:cubicBezTo>
                  <a:cubicBezTo>
                    <a:pt x="1352" y="1743"/>
                    <a:pt x="1743" y="1355"/>
                    <a:pt x="1743" y="874"/>
                  </a:cubicBezTo>
                  <a:cubicBezTo>
                    <a:pt x="1743" y="392"/>
                    <a:pt x="1352" y="1"/>
                    <a:pt x="87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0" name="Google Shape;9170;p30"/>
            <p:cNvSpPr/>
            <p:nvPr/>
          </p:nvSpPr>
          <p:spPr>
            <a:xfrm>
              <a:off x="7271057" y="4079283"/>
              <a:ext cx="48371" cy="43652"/>
            </a:xfrm>
            <a:custGeom>
              <a:rect b="b" l="l" r="r" t="t"/>
              <a:pathLst>
                <a:path extrusionOk="0" h="1665" w="1845">
                  <a:moveTo>
                    <a:pt x="693" y="1"/>
                  </a:moveTo>
                  <a:lnTo>
                    <a:pt x="693" y="1"/>
                  </a:lnTo>
                  <a:cubicBezTo>
                    <a:pt x="135" y="247"/>
                    <a:pt x="1" y="978"/>
                    <a:pt x="432" y="1409"/>
                  </a:cubicBezTo>
                  <a:cubicBezTo>
                    <a:pt x="606" y="1582"/>
                    <a:pt x="828" y="1664"/>
                    <a:pt x="1047" y="1664"/>
                  </a:cubicBezTo>
                  <a:cubicBezTo>
                    <a:pt x="1374" y="1664"/>
                    <a:pt x="1695" y="1482"/>
                    <a:pt x="1844" y="1149"/>
                  </a:cubicBezTo>
                  <a:lnTo>
                    <a:pt x="1844" y="1149"/>
                  </a:lnTo>
                  <a:cubicBezTo>
                    <a:pt x="1732" y="1203"/>
                    <a:pt x="1609" y="1228"/>
                    <a:pt x="1489" y="1232"/>
                  </a:cubicBezTo>
                  <a:cubicBezTo>
                    <a:pt x="1488" y="1232"/>
                    <a:pt x="1486" y="1232"/>
                    <a:pt x="1484" y="1232"/>
                  </a:cubicBezTo>
                  <a:cubicBezTo>
                    <a:pt x="850" y="1232"/>
                    <a:pt x="429" y="575"/>
                    <a:pt x="69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1" name="Google Shape;9171;p30"/>
            <p:cNvSpPr/>
            <p:nvPr/>
          </p:nvSpPr>
          <p:spPr>
            <a:xfrm>
              <a:off x="7261855" y="3906169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4"/>
                    <a:pt x="91" y="624"/>
                    <a:pt x="203" y="624"/>
                  </a:cubicBezTo>
                  <a:cubicBezTo>
                    <a:pt x="316" y="624"/>
                    <a:pt x="406" y="534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2" name="Google Shape;9172;p30"/>
            <p:cNvSpPr/>
            <p:nvPr/>
          </p:nvSpPr>
          <p:spPr>
            <a:xfrm>
              <a:off x="7324724" y="3906090"/>
              <a:ext cx="10644" cy="16465"/>
            </a:xfrm>
            <a:custGeom>
              <a:rect b="b" l="l" r="r" t="t"/>
              <a:pathLst>
                <a:path extrusionOk="0" h="628" w="406">
                  <a:moveTo>
                    <a:pt x="203" y="1"/>
                  </a:moveTo>
                  <a:cubicBezTo>
                    <a:pt x="91" y="1"/>
                    <a:pt x="0" y="95"/>
                    <a:pt x="0" y="207"/>
                  </a:cubicBezTo>
                  <a:lnTo>
                    <a:pt x="0" y="424"/>
                  </a:lnTo>
                  <a:cubicBezTo>
                    <a:pt x="0" y="560"/>
                    <a:pt x="101" y="628"/>
                    <a:pt x="203" y="628"/>
                  </a:cubicBezTo>
                  <a:cubicBezTo>
                    <a:pt x="304" y="628"/>
                    <a:pt x="406" y="560"/>
                    <a:pt x="406" y="424"/>
                  </a:cubicBezTo>
                  <a:lnTo>
                    <a:pt x="406" y="207"/>
                  </a:lnTo>
                  <a:cubicBezTo>
                    <a:pt x="406" y="95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3" name="Google Shape;9173;p30"/>
            <p:cNvSpPr/>
            <p:nvPr/>
          </p:nvSpPr>
          <p:spPr>
            <a:xfrm>
              <a:off x="7156067" y="3797550"/>
              <a:ext cx="285089" cy="364974"/>
            </a:xfrm>
            <a:custGeom>
              <a:rect b="b" l="l" r="r" t="t"/>
              <a:pathLst>
                <a:path extrusionOk="0" h="13921" w="10874">
                  <a:moveTo>
                    <a:pt x="3489" y="1109"/>
                  </a:moveTo>
                  <a:lnTo>
                    <a:pt x="3489" y="3271"/>
                  </a:lnTo>
                  <a:lnTo>
                    <a:pt x="2377" y="3271"/>
                  </a:lnTo>
                  <a:cubicBezTo>
                    <a:pt x="2435" y="2427"/>
                    <a:pt x="2837" y="1645"/>
                    <a:pt x="3489" y="1109"/>
                  </a:cubicBezTo>
                  <a:close/>
                  <a:moveTo>
                    <a:pt x="5437" y="411"/>
                  </a:moveTo>
                  <a:cubicBezTo>
                    <a:pt x="5969" y="411"/>
                    <a:pt x="6500" y="550"/>
                    <a:pt x="6976" y="827"/>
                  </a:cubicBezTo>
                  <a:lnTo>
                    <a:pt x="6976" y="2167"/>
                  </a:lnTo>
                  <a:cubicBezTo>
                    <a:pt x="6976" y="2302"/>
                    <a:pt x="7079" y="2370"/>
                    <a:pt x="7181" y="2370"/>
                  </a:cubicBezTo>
                  <a:cubicBezTo>
                    <a:pt x="7283" y="2370"/>
                    <a:pt x="7386" y="2302"/>
                    <a:pt x="7386" y="2167"/>
                  </a:cubicBezTo>
                  <a:lnTo>
                    <a:pt x="7386" y="1109"/>
                  </a:lnTo>
                  <a:cubicBezTo>
                    <a:pt x="8037" y="1645"/>
                    <a:pt x="8440" y="2427"/>
                    <a:pt x="8494" y="3271"/>
                  </a:cubicBezTo>
                  <a:lnTo>
                    <a:pt x="7386" y="3271"/>
                  </a:lnTo>
                  <a:lnTo>
                    <a:pt x="7386" y="3040"/>
                  </a:lnTo>
                  <a:cubicBezTo>
                    <a:pt x="7386" y="2904"/>
                    <a:pt x="7283" y="2836"/>
                    <a:pt x="7181" y="2836"/>
                  </a:cubicBezTo>
                  <a:cubicBezTo>
                    <a:pt x="7079" y="2836"/>
                    <a:pt x="6976" y="2904"/>
                    <a:pt x="6976" y="3040"/>
                  </a:cubicBezTo>
                  <a:lnTo>
                    <a:pt x="6976" y="3271"/>
                  </a:lnTo>
                  <a:lnTo>
                    <a:pt x="3898" y="3271"/>
                  </a:lnTo>
                  <a:lnTo>
                    <a:pt x="3898" y="827"/>
                  </a:lnTo>
                  <a:cubicBezTo>
                    <a:pt x="4374" y="550"/>
                    <a:pt x="4906" y="411"/>
                    <a:pt x="5437" y="411"/>
                  </a:cubicBezTo>
                  <a:close/>
                  <a:moveTo>
                    <a:pt x="5669" y="3677"/>
                  </a:moveTo>
                  <a:lnTo>
                    <a:pt x="5669" y="4564"/>
                  </a:lnTo>
                  <a:cubicBezTo>
                    <a:pt x="5669" y="4568"/>
                    <a:pt x="5669" y="4572"/>
                    <a:pt x="5669" y="4579"/>
                  </a:cubicBezTo>
                  <a:lnTo>
                    <a:pt x="5205" y="4579"/>
                  </a:lnTo>
                  <a:lnTo>
                    <a:pt x="5205" y="4564"/>
                  </a:lnTo>
                  <a:lnTo>
                    <a:pt x="5205" y="3677"/>
                  </a:lnTo>
                  <a:close/>
                  <a:moveTo>
                    <a:pt x="4796" y="3677"/>
                  </a:moveTo>
                  <a:lnTo>
                    <a:pt x="4796" y="4564"/>
                  </a:lnTo>
                  <a:cubicBezTo>
                    <a:pt x="4796" y="4914"/>
                    <a:pt x="4508" y="5161"/>
                    <a:pt x="4198" y="5161"/>
                  </a:cubicBezTo>
                  <a:cubicBezTo>
                    <a:pt x="4084" y="5161"/>
                    <a:pt x="3968" y="5127"/>
                    <a:pt x="3862" y="5053"/>
                  </a:cubicBezTo>
                  <a:lnTo>
                    <a:pt x="2370" y="4021"/>
                  </a:lnTo>
                  <a:lnTo>
                    <a:pt x="2370" y="3677"/>
                  </a:lnTo>
                  <a:close/>
                  <a:moveTo>
                    <a:pt x="8501" y="3677"/>
                  </a:moveTo>
                  <a:lnTo>
                    <a:pt x="8501" y="4021"/>
                  </a:lnTo>
                  <a:lnTo>
                    <a:pt x="7013" y="5053"/>
                  </a:lnTo>
                  <a:cubicBezTo>
                    <a:pt x="6906" y="5127"/>
                    <a:pt x="6790" y="5161"/>
                    <a:pt x="6676" y="5161"/>
                  </a:cubicBezTo>
                  <a:cubicBezTo>
                    <a:pt x="6367" y="5161"/>
                    <a:pt x="6078" y="4914"/>
                    <a:pt x="6078" y="4564"/>
                  </a:cubicBezTo>
                  <a:lnTo>
                    <a:pt x="6078" y="3677"/>
                  </a:lnTo>
                  <a:close/>
                  <a:moveTo>
                    <a:pt x="2149" y="4361"/>
                  </a:moveTo>
                  <a:lnTo>
                    <a:pt x="3630" y="5386"/>
                  </a:lnTo>
                  <a:cubicBezTo>
                    <a:pt x="3805" y="5508"/>
                    <a:pt x="4004" y="5566"/>
                    <a:pt x="4200" y="5566"/>
                  </a:cubicBezTo>
                  <a:cubicBezTo>
                    <a:pt x="4575" y="5566"/>
                    <a:pt x="4940" y="5355"/>
                    <a:pt x="5111" y="4984"/>
                  </a:cubicBezTo>
                  <a:lnTo>
                    <a:pt x="5759" y="4984"/>
                  </a:lnTo>
                  <a:cubicBezTo>
                    <a:pt x="5933" y="5355"/>
                    <a:pt x="6297" y="5566"/>
                    <a:pt x="6672" y="5566"/>
                  </a:cubicBezTo>
                  <a:cubicBezTo>
                    <a:pt x="6867" y="5566"/>
                    <a:pt x="7065" y="5508"/>
                    <a:pt x="7241" y="5386"/>
                  </a:cubicBezTo>
                  <a:lnTo>
                    <a:pt x="8722" y="4361"/>
                  </a:lnTo>
                  <a:lnTo>
                    <a:pt x="8722" y="4361"/>
                  </a:lnTo>
                  <a:cubicBezTo>
                    <a:pt x="9070" y="4499"/>
                    <a:pt x="8968" y="5013"/>
                    <a:pt x="8595" y="5013"/>
                  </a:cubicBezTo>
                  <a:lnTo>
                    <a:pt x="8476" y="5013"/>
                  </a:lnTo>
                  <a:lnTo>
                    <a:pt x="8476" y="4999"/>
                  </a:lnTo>
                  <a:cubicBezTo>
                    <a:pt x="8476" y="4863"/>
                    <a:pt x="8373" y="4795"/>
                    <a:pt x="8271" y="4795"/>
                  </a:cubicBezTo>
                  <a:cubicBezTo>
                    <a:pt x="8169" y="4795"/>
                    <a:pt x="8066" y="4863"/>
                    <a:pt x="8066" y="4999"/>
                  </a:cubicBezTo>
                  <a:cubicBezTo>
                    <a:pt x="8066" y="6451"/>
                    <a:pt x="6889" y="7628"/>
                    <a:pt x="5437" y="7632"/>
                  </a:cubicBezTo>
                  <a:lnTo>
                    <a:pt x="5437" y="7628"/>
                  </a:lnTo>
                  <a:cubicBezTo>
                    <a:pt x="3985" y="7625"/>
                    <a:pt x="2808" y="6451"/>
                    <a:pt x="2808" y="4999"/>
                  </a:cubicBezTo>
                  <a:cubicBezTo>
                    <a:pt x="2808" y="4863"/>
                    <a:pt x="2705" y="4795"/>
                    <a:pt x="2603" y="4795"/>
                  </a:cubicBezTo>
                  <a:cubicBezTo>
                    <a:pt x="2501" y="4795"/>
                    <a:pt x="2398" y="4863"/>
                    <a:pt x="2398" y="4999"/>
                  </a:cubicBezTo>
                  <a:lnTo>
                    <a:pt x="2398" y="5013"/>
                  </a:lnTo>
                  <a:lnTo>
                    <a:pt x="2275" y="5013"/>
                  </a:lnTo>
                  <a:cubicBezTo>
                    <a:pt x="2274" y="5013"/>
                    <a:pt x="2273" y="5013"/>
                    <a:pt x="2271" y="5013"/>
                  </a:cubicBezTo>
                  <a:cubicBezTo>
                    <a:pt x="1902" y="5013"/>
                    <a:pt x="1802" y="4499"/>
                    <a:pt x="2149" y="4361"/>
                  </a:cubicBezTo>
                  <a:close/>
                  <a:moveTo>
                    <a:pt x="5430" y="10868"/>
                  </a:moveTo>
                  <a:cubicBezTo>
                    <a:pt x="5774" y="10868"/>
                    <a:pt x="6103" y="11134"/>
                    <a:pt x="6103" y="11536"/>
                  </a:cubicBezTo>
                  <a:cubicBezTo>
                    <a:pt x="6103" y="11905"/>
                    <a:pt x="5807" y="12206"/>
                    <a:pt x="5437" y="12206"/>
                  </a:cubicBezTo>
                  <a:lnTo>
                    <a:pt x="5437" y="12202"/>
                  </a:lnTo>
                  <a:cubicBezTo>
                    <a:pt x="4840" y="12202"/>
                    <a:pt x="4543" y="11485"/>
                    <a:pt x="4963" y="11065"/>
                  </a:cubicBezTo>
                  <a:cubicBezTo>
                    <a:pt x="5099" y="10929"/>
                    <a:pt x="5266" y="10868"/>
                    <a:pt x="5430" y="10868"/>
                  </a:cubicBezTo>
                  <a:close/>
                  <a:moveTo>
                    <a:pt x="5437" y="1"/>
                  </a:moveTo>
                  <a:cubicBezTo>
                    <a:pt x="3518" y="1"/>
                    <a:pt x="1964" y="1555"/>
                    <a:pt x="1964" y="3474"/>
                  </a:cubicBezTo>
                  <a:lnTo>
                    <a:pt x="1964" y="4003"/>
                  </a:lnTo>
                  <a:cubicBezTo>
                    <a:pt x="1645" y="4148"/>
                    <a:pt x="1471" y="4495"/>
                    <a:pt x="1547" y="4836"/>
                  </a:cubicBezTo>
                  <a:cubicBezTo>
                    <a:pt x="1623" y="5180"/>
                    <a:pt x="1928" y="5423"/>
                    <a:pt x="2279" y="5423"/>
                  </a:cubicBezTo>
                  <a:lnTo>
                    <a:pt x="2431" y="5423"/>
                  </a:lnTo>
                  <a:cubicBezTo>
                    <a:pt x="2547" y="6259"/>
                    <a:pt x="3011" y="7013"/>
                    <a:pt x="3710" y="7494"/>
                  </a:cubicBezTo>
                  <a:lnTo>
                    <a:pt x="3710" y="8432"/>
                  </a:lnTo>
                  <a:cubicBezTo>
                    <a:pt x="3706" y="8631"/>
                    <a:pt x="3576" y="8805"/>
                    <a:pt x="3387" y="8863"/>
                  </a:cubicBezTo>
                  <a:lnTo>
                    <a:pt x="1087" y="9540"/>
                  </a:lnTo>
                  <a:cubicBezTo>
                    <a:pt x="446" y="9729"/>
                    <a:pt x="5" y="10319"/>
                    <a:pt x="1" y="10989"/>
                  </a:cubicBezTo>
                  <a:lnTo>
                    <a:pt x="1" y="13716"/>
                  </a:lnTo>
                  <a:cubicBezTo>
                    <a:pt x="1" y="13852"/>
                    <a:pt x="103" y="13920"/>
                    <a:pt x="206" y="13920"/>
                  </a:cubicBezTo>
                  <a:cubicBezTo>
                    <a:pt x="308" y="13920"/>
                    <a:pt x="410" y="13852"/>
                    <a:pt x="410" y="13716"/>
                  </a:cubicBezTo>
                  <a:lnTo>
                    <a:pt x="410" y="10989"/>
                  </a:lnTo>
                  <a:cubicBezTo>
                    <a:pt x="410" y="10790"/>
                    <a:pt x="464" y="10598"/>
                    <a:pt x="562" y="10428"/>
                  </a:cubicBezTo>
                  <a:lnTo>
                    <a:pt x="1728" y="11431"/>
                  </a:lnTo>
                  <a:cubicBezTo>
                    <a:pt x="1877" y="11558"/>
                    <a:pt x="1964" y="11742"/>
                    <a:pt x="1964" y="11938"/>
                  </a:cubicBezTo>
                  <a:lnTo>
                    <a:pt x="1964" y="13716"/>
                  </a:lnTo>
                  <a:cubicBezTo>
                    <a:pt x="1964" y="13852"/>
                    <a:pt x="2065" y="13920"/>
                    <a:pt x="2167" y="13920"/>
                  </a:cubicBezTo>
                  <a:cubicBezTo>
                    <a:pt x="2268" y="13920"/>
                    <a:pt x="2370" y="13852"/>
                    <a:pt x="2370" y="13716"/>
                  </a:cubicBezTo>
                  <a:lnTo>
                    <a:pt x="2370" y="11938"/>
                  </a:lnTo>
                  <a:cubicBezTo>
                    <a:pt x="2370" y="11623"/>
                    <a:pt x="2232" y="11326"/>
                    <a:pt x="1993" y="11123"/>
                  </a:cubicBezTo>
                  <a:lnTo>
                    <a:pt x="830" y="10127"/>
                  </a:lnTo>
                  <a:cubicBezTo>
                    <a:pt x="939" y="10037"/>
                    <a:pt x="1066" y="9971"/>
                    <a:pt x="1200" y="9932"/>
                  </a:cubicBezTo>
                  <a:lnTo>
                    <a:pt x="1696" y="9787"/>
                  </a:lnTo>
                  <a:lnTo>
                    <a:pt x="3503" y="10692"/>
                  </a:lnTo>
                  <a:cubicBezTo>
                    <a:pt x="3539" y="10711"/>
                    <a:pt x="3573" y="10719"/>
                    <a:pt x="3605" y="10719"/>
                  </a:cubicBezTo>
                  <a:cubicBezTo>
                    <a:pt x="3794" y="10719"/>
                    <a:pt x="3898" y="10429"/>
                    <a:pt x="3684" y="10330"/>
                  </a:cubicBezTo>
                  <a:lnTo>
                    <a:pt x="2272" y="9617"/>
                  </a:lnTo>
                  <a:lnTo>
                    <a:pt x="3499" y="9254"/>
                  </a:lnTo>
                  <a:cubicBezTo>
                    <a:pt x="3865" y="9146"/>
                    <a:pt x="4115" y="8813"/>
                    <a:pt x="4115" y="8432"/>
                  </a:cubicBezTo>
                  <a:lnTo>
                    <a:pt x="4115" y="7733"/>
                  </a:lnTo>
                  <a:cubicBezTo>
                    <a:pt x="4533" y="7936"/>
                    <a:pt x="4986" y="8037"/>
                    <a:pt x="5438" y="8037"/>
                  </a:cubicBezTo>
                  <a:cubicBezTo>
                    <a:pt x="5891" y="8037"/>
                    <a:pt x="6343" y="7936"/>
                    <a:pt x="6759" y="7733"/>
                  </a:cubicBezTo>
                  <a:lnTo>
                    <a:pt x="6759" y="8432"/>
                  </a:lnTo>
                  <a:cubicBezTo>
                    <a:pt x="6763" y="8813"/>
                    <a:pt x="7013" y="9146"/>
                    <a:pt x="7375" y="9254"/>
                  </a:cubicBezTo>
                  <a:lnTo>
                    <a:pt x="8606" y="9617"/>
                  </a:lnTo>
                  <a:lnTo>
                    <a:pt x="6227" y="10808"/>
                  </a:lnTo>
                  <a:cubicBezTo>
                    <a:pt x="6015" y="10578"/>
                    <a:pt x="5727" y="10463"/>
                    <a:pt x="5439" y="10463"/>
                  </a:cubicBezTo>
                  <a:cubicBezTo>
                    <a:pt x="5151" y="10463"/>
                    <a:pt x="4863" y="10578"/>
                    <a:pt x="4651" y="10808"/>
                  </a:cubicBezTo>
                  <a:lnTo>
                    <a:pt x="4441" y="10703"/>
                  </a:lnTo>
                  <a:cubicBezTo>
                    <a:pt x="4406" y="10684"/>
                    <a:pt x="4371" y="10676"/>
                    <a:pt x="4339" y="10676"/>
                  </a:cubicBezTo>
                  <a:cubicBezTo>
                    <a:pt x="4150" y="10676"/>
                    <a:pt x="4043" y="10966"/>
                    <a:pt x="4260" y="11065"/>
                  </a:cubicBezTo>
                  <a:lnTo>
                    <a:pt x="4434" y="11156"/>
                  </a:lnTo>
                  <a:cubicBezTo>
                    <a:pt x="4195" y="11779"/>
                    <a:pt x="4579" y="12467"/>
                    <a:pt x="5234" y="12594"/>
                  </a:cubicBezTo>
                  <a:lnTo>
                    <a:pt x="5234" y="13716"/>
                  </a:lnTo>
                  <a:cubicBezTo>
                    <a:pt x="5234" y="13852"/>
                    <a:pt x="5337" y="13920"/>
                    <a:pt x="5439" y="13920"/>
                  </a:cubicBezTo>
                  <a:cubicBezTo>
                    <a:pt x="5541" y="13920"/>
                    <a:pt x="5644" y="13852"/>
                    <a:pt x="5644" y="13716"/>
                  </a:cubicBezTo>
                  <a:lnTo>
                    <a:pt x="5644" y="12594"/>
                  </a:lnTo>
                  <a:cubicBezTo>
                    <a:pt x="6299" y="12467"/>
                    <a:pt x="6683" y="11779"/>
                    <a:pt x="6444" y="11156"/>
                  </a:cubicBezTo>
                  <a:lnTo>
                    <a:pt x="9178" y="9787"/>
                  </a:lnTo>
                  <a:lnTo>
                    <a:pt x="9675" y="9932"/>
                  </a:lnTo>
                  <a:cubicBezTo>
                    <a:pt x="9809" y="9971"/>
                    <a:pt x="9935" y="10037"/>
                    <a:pt x="10044" y="10124"/>
                  </a:cubicBezTo>
                  <a:lnTo>
                    <a:pt x="8881" y="11120"/>
                  </a:lnTo>
                  <a:cubicBezTo>
                    <a:pt x="8642" y="11322"/>
                    <a:pt x="8505" y="11623"/>
                    <a:pt x="8505" y="11934"/>
                  </a:cubicBezTo>
                  <a:lnTo>
                    <a:pt x="8505" y="13713"/>
                  </a:lnTo>
                  <a:cubicBezTo>
                    <a:pt x="8505" y="13849"/>
                    <a:pt x="8606" y="13916"/>
                    <a:pt x="8708" y="13916"/>
                  </a:cubicBezTo>
                  <a:cubicBezTo>
                    <a:pt x="8809" y="13916"/>
                    <a:pt x="8910" y="13849"/>
                    <a:pt x="8910" y="13713"/>
                  </a:cubicBezTo>
                  <a:lnTo>
                    <a:pt x="8910" y="11934"/>
                  </a:lnTo>
                  <a:cubicBezTo>
                    <a:pt x="8910" y="11739"/>
                    <a:pt x="8997" y="11554"/>
                    <a:pt x="9146" y="11427"/>
                  </a:cubicBezTo>
                  <a:lnTo>
                    <a:pt x="10312" y="10428"/>
                  </a:lnTo>
                  <a:cubicBezTo>
                    <a:pt x="10410" y="10598"/>
                    <a:pt x="10464" y="10790"/>
                    <a:pt x="10464" y="10986"/>
                  </a:cubicBezTo>
                  <a:lnTo>
                    <a:pt x="10464" y="13713"/>
                  </a:lnTo>
                  <a:cubicBezTo>
                    <a:pt x="10464" y="13849"/>
                    <a:pt x="10566" y="13916"/>
                    <a:pt x="10669" y="13916"/>
                  </a:cubicBezTo>
                  <a:cubicBezTo>
                    <a:pt x="10771" y="13916"/>
                    <a:pt x="10873" y="13849"/>
                    <a:pt x="10873" y="13713"/>
                  </a:cubicBezTo>
                  <a:lnTo>
                    <a:pt x="10873" y="10986"/>
                  </a:lnTo>
                  <a:cubicBezTo>
                    <a:pt x="10866" y="10319"/>
                    <a:pt x="10428" y="9732"/>
                    <a:pt x="9787" y="9540"/>
                  </a:cubicBezTo>
                  <a:lnTo>
                    <a:pt x="7491" y="8867"/>
                  </a:lnTo>
                  <a:cubicBezTo>
                    <a:pt x="7299" y="8809"/>
                    <a:pt x="7168" y="8631"/>
                    <a:pt x="7168" y="8432"/>
                  </a:cubicBezTo>
                  <a:lnTo>
                    <a:pt x="7168" y="7494"/>
                  </a:lnTo>
                  <a:cubicBezTo>
                    <a:pt x="7864" y="7013"/>
                    <a:pt x="8327" y="6259"/>
                    <a:pt x="8447" y="5423"/>
                  </a:cubicBezTo>
                  <a:lnTo>
                    <a:pt x="8599" y="5423"/>
                  </a:lnTo>
                  <a:cubicBezTo>
                    <a:pt x="8950" y="5423"/>
                    <a:pt x="9254" y="5180"/>
                    <a:pt x="9330" y="4840"/>
                  </a:cubicBezTo>
                  <a:cubicBezTo>
                    <a:pt x="9407" y="4495"/>
                    <a:pt x="9229" y="4144"/>
                    <a:pt x="8910" y="4003"/>
                  </a:cubicBezTo>
                  <a:lnTo>
                    <a:pt x="8910" y="3474"/>
                  </a:lnTo>
                  <a:cubicBezTo>
                    <a:pt x="8910" y="1555"/>
                    <a:pt x="7357" y="1"/>
                    <a:pt x="54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4" name="Google Shape;9174;p30"/>
            <p:cNvSpPr/>
            <p:nvPr/>
          </p:nvSpPr>
          <p:spPr>
            <a:xfrm>
              <a:off x="7273836" y="3946019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1"/>
                  </a:moveTo>
                  <a:cubicBezTo>
                    <a:pt x="136" y="1"/>
                    <a:pt x="1" y="206"/>
                    <a:pt x="148" y="354"/>
                  </a:cubicBezTo>
                  <a:cubicBezTo>
                    <a:pt x="326" y="527"/>
                    <a:pt x="623" y="629"/>
                    <a:pt x="945" y="629"/>
                  </a:cubicBezTo>
                  <a:cubicBezTo>
                    <a:pt x="1271" y="629"/>
                    <a:pt x="1568" y="527"/>
                    <a:pt x="1742" y="354"/>
                  </a:cubicBezTo>
                  <a:cubicBezTo>
                    <a:pt x="1892" y="206"/>
                    <a:pt x="1758" y="1"/>
                    <a:pt x="1599" y="1"/>
                  </a:cubicBezTo>
                  <a:cubicBezTo>
                    <a:pt x="1551" y="1"/>
                    <a:pt x="1501" y="19"/>
                    <a:pt x="1456" y="64"/>
                  </a:cubicBezTo>
                  <a:cubicBezTo>
                    <a:pt x="1383" y="136"/>
                    <a:pt x="1202" y="223"/>
                    <a:pt x="945" y="223"/>
                  </a:cubicBezTo>
                  <a:cubicBezTo>
                    <a:pt x="688" y="223"/>
                    <a:pt x="510" y="136"/>
                    <a:pt x="434" y="64"/>
                  </a:cubicBez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5" name="Google Shape;9175;p30"/>
            <p:cNvSpPr/>
            <p:nvPr/>
          </p:nvSpPr>
          <p:spPr>
            <a:xfrm>
              <a:off x="7273626" y="3848884"/>
              <a:ext cx="49971" cy="22259"/>
            </a:xfrm>
            <a:custGeom>
              <a:rect b="b" l="l" r="r" t="t"/>
              <a:pathLst>
                <a:path extrusionOk="0" h="849" w="1906">
                  <a:moveTo>
                    <a:pt x="296" y="0"/>
                  </a:moveTo>
                  <a:cubicBezTo>
                    <a:pt x="120" y="0"/>
                    <a:pt x="0" y="254"/>
                    <a:pt x="185" y="379"/>
                  </a:cubicBezTo>
                  <a:lnTo>
                    <a:pt x="189" y="379"/>
                  </a:lnTo>
                  <a:lnTo>
                    <a:pt x="841" y="814"/>
                  </a:lnTo>
                  <a:cubicBezTo>
                    <a:pt x="875" y="837"/>
                    <a:pt x="915" y="849"/>
                    <a:pt x="955" y="849"/>
                  </a:cubicBezTo>
                  <a:cubicBezTo>
                    <a:pt x="995" y="849"/>
                    <a:pt x="1035" y="837"/>
                    <a:pt x="1069" y="814"/>
                  </a:cubicBezTo>
                  <a:lnTo>
                    <a:pt x="1721" y="379"/>
                  </a:lnTo>
                  <a:cubicBezTo>
                    <a:pt x="1906" y="254"/>
                    <a:pt x="1786" y="0"/>
                    <a:pt x="1610" y="0"/>
                  </a:cubicBezTo>
                  <a:cubicBezTo>
                    <a:pt x="1573" y="0"/>
                    <a:pt x="1533" y="12"/>
                    <a:pt x="1493" y="38"/>
                  </a:cubicBezTo>
                  <a:lnTo>
                    <a:pt x="953" y="401"/>
                  </a:lnTo>
                  <a:lnTo>
                    <a:pt x="413" y="38"/>
                  </a:lnTo>
                  <a:cubicBezTo>
                    <a:pt x="373" y="12"/>
                    <a:pt x="333" y="0"/>
                    <a:pt x="29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6" name="Google Shape;9176;p30"/>
            <p:cNvSpPr/>
            <p:nvPr/>
          </p:nvSpPr>
          <p:spPr>
            <a:xfrm>
              <a:off x="7293289" y="3831921"/>
              <a:ext cx="10644" cy="16360"/>
            </a:xfrm>
            <a:custGeom>
              <a:rect b="b" l="l" r="r" t="t"/>
              <a:pathLst>
                <a:path extrusionOk="0" h="624" w="406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3"/>
                    <a:pt x="91" y="624"/>
                    <a:pt x="203" y="624"/>
                  </a:cubicBezTo>
                  <a:cubicBezTo>
                    <a:pt x="315" y="624"/>
                    <a:pt x="406" y="533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77" name="Google Shape;9177;p30"/>
          <p:cNvGrpSpPr/>
          <p:nvPr/>
        </p:nvGrpSpPr>
        <p:grpSpPr>
          <a:xfrm>
            <a:off x="6255941" y="4086837"/>
            <a:ext cx="284958" cy="364948"/>
            <a:chOff x="6255941" y="4286087"/>
            <a:chExt cx="284958" cy="364948"/>
          </a:xfrm>
        </p:grpSpPr>
        <p:sp>
          <p:nvSpPr>
            <p:cNvPr id="9178" name="Google Shape;9178;p30"/>
            <p:cNvSpPr/>
            <p:nvPr/>
          </p:nvSpPr>
          <p:spPr>
            <a:xfrm>
              <a:off x="6291912" y="4291409"/>
              <a:ext cx="213017" cy="205781"/>
            </a:xfrm>
            <a:custGeom>
              <a:rect b="b" l="l" r="r" t="t"/>
              <a:pathLst>
                <a:path extrusionOk="0" h="7849" w="8125">
                  <a:moveTo>
                    <a:pt x="4061" y="0"/>
                  </a:moveTo>
                  <a:cubicBezTo>
                    <a:pt x="2018" y="0"/>
                    <a:pt x="356" y="1659"/>
                    <a:pt x="356" y="3705"/>
                  </a:cubicBezTo>
                  <a:lnTo>
                    <a:pt x="356" y="4796"/>
                  </a:lnTo>
                  <a:cubicBezTo>
                    <a:pt x="356" y="5524"/>
                    <a:pt x="211" y="5994"/>
                    <a:pt x="84" y="6262"/>
                  </a:cubicBezTo>
                  <a:cubicBezTo>
                    <a:pt x="1" y="6447"/>
                    <a:pt x="55" y="6668"/>
                    <a:pt x="218" y="6791"/>
                  </a:cubicBezTo>
                  <a:cubicBezTo>
                    <a:pt x="645" y="7113"/>
                    <a:pt x="2101" y="7849"/>
                    <a:pt x="4064" y="7849"/>
                  </a:cubicBezTo>
                  <a:cubicBezTo>
                    <a:pt x="6027" y="7849"/>
                    <a:pt x="7483" y="7113"/>
                    <a:pt x="7907" y="6791"/>
                  </a:cubicBezTo>
                  <a:cubicBezTo>
                    <a:pt x="8070" y="6668"/>
                    <a:pt x="8124" y="6447"/>
                    <a:pt x="8041" y="6262"/>
                  </a:cubicBezTo>
                  <a:cubicBezTo>
                    <a:pt x="7914" y="5994"/>
                    <a:pt x="7769" y="5524"/>
                    <a:pt x="7769" y="4796"/>
                  </a:cubicBezTo>
                  <a:lnTo>
                    <a:pt x="7769" y="3705"/>
                  </a:lnTo>
                  <a:cubicBezTo>
                    <a:pt x="7769" y="1659"/>
                    <a:pt x="6107" y="0"/>
                    <a:pt x="406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9" name="Google Shape;9179;p30"/>
            <p:cNvSpPr/>
            <p:nvPr/>
          </p:nvSpPr>
          <p:spPr>
            <a:xfrm>
              <a:off x="6358478" y="4474276"/>
              <a:ext cx="79963" cy="68585"/>
            </a:xfrm>
            <a:custGeom>
              <a:rect b="b" l="l" r="r" t="t"/>
              <a:pathLst>
                <a:path extrusionOk="0" h="2616" w="3050">
                  <a:moveTo>
                    <a:pt x="0" y="1"/>
                  </a:moveTo>
                  <a:lnTo>
                    <a:pt x="0" y="2616"/>
                  </a:lnTo>
                  <a:lnTo>
                    <a:pt x="3050" y="2616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0" name="Google Shape;9180;p30"/>
            <p:cNvSpPr/>
            <p:nvPr/>
          </p:nvSpPr>
          <p:spPr>
            <a:xfrm>
              <a:off x="6358478" y="4474276"/>
              <a:ext cx="79963" cy="39982"/>
            </a:xfrm>
            <a:custGeom>
              <a:rect b="b" l="l" r="r" t="t"/>
              <a:pathLst>
                <a:path extrusionOk="0" h="1525" w="3050">
                  <a:moveTo>
                    <a:pt x="0" y="1"/>
                  </a:moveTo>
                  <a:lnTo>
                    <a:pt x="0" y="1142"/>
                  </a:lnTo>
                  <a:cubicBezTo>
                    <a:pt x="477" y="1397"/>
                    <a:pt x="1001" y="1525"/>
                    <a:pt x="1525" y="1525"/>
                  </a:cubicBezTo>
                  <a:cubicBezTo>
                    <a:pt x="2049" y="1525"/>
                    <a:pt x="2574" y="1397"/>
                    <a:pt x="3050" y="1142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1" name="Google Shape;9181;p30"/>
            <p:cNvSpPr/>
            <p:nvPr/>
          </p:nvSpPr>
          <p:spPr>
            <a:xfrm>
              <a:off x="6301219" y="4330683"/>
              <a:ext cx="194691" cy="166507"/>
            </a:xfrm>
            <a:custGeom>
              <a:rect b="b" l="l" r="r" t="t"/>
              <a:pathLst>
                <a:path extrusionOk="0" h="6351" w="7426">
                  <a:moveTo>
                    <a:pt x="2441" y="0"/>
                  </a:moveTo>
                  <a:cubicBezTo>
                    <a:pt x="2356" y="0"/>
                    <a:pt x="2270" y="25"/>
                    <a:pt x="2195" y="78"/>
                  </a:cubicBezTo>
                  <a:cubicBezTo>
                    <a:pt x="1478" y="585"/>
                    <a:pt x="1065" y="1418"/>
                    <a:pt x="1094" y="2294"/>
                  </a:cubicBezTo>
                  <a:cubicBezTo>
                    <a:pt x="1105" y="2483"/>
                    <a:pt x="957" y="2642"/>
                    <a:pt x="768" y="2642"/>
                  </a:cubicBezTo>
                  <a:lnTo>
                    <a:pt x="547" y="2642"/>
                  </a:lnTo>
                  <a:cubicBezTo>
                    <a:pt x="247" y="2642"/>
                    <a:pt x="1" y="2885"/>
                    <a:pt x="1" y="3185"/>
                  </a:cubicBezTo>
                  <a:cubicBezTo>
                    <a:pt x="1" y="3490"/>
                    <a:pt x="247" y="3732"/>
                    <a:pt x="547" y="3732"/>
                  </a:cubicBezTo>
                  <a:lnTo>
                    <a:pt x="888" y="3732"/>
                  </a:lnTo>
                  <a:cubicBezTo>
                    <a:pt x="997" y="5210"/>
                    <a:pt x="2228" y="6351"/>
                    <a:pt x="3709" y="6351"/>
                  </a:cubicBezTo>
                  <a:cubicBezTo>
                    <a:pt x="5190" y="6351"/>
                    <a:pt x="6422" y="5210"/>
                    <a:pt x="6531" y="3732"/>
                  </a:cubicBezTo>
                  <a:lnTo>
                    <a:pt x="6882" y="3732"/>
                  </a:lnTo>
                  <a:cubicBezTo>
                    <a:pt x="7182" y="3732"/>
                    <a:pt x="7425" y="3490"/>
                    <a:pt x="7425" y="3185"/>
                  </a:cubicBezTo>
                  <a:cubicBezTo>
                    <a:pt x="7425" y="2885"/>
                    <a:pt x="7182" y="2642"/>
                    <a:pt x="6882" y="2642"/>
                  </a:cubicBezTo>
                  <a:lnTo>
                    <a:pt x="6650" y="2642"/>
                  </a:lnTo>
                  <a:cubicBezTo>
                    <a:pt x="6462" y="2642"/>
                    <a:pt x="6313" y="2483"/>
                    <a:pt x="6324" y="2294"/>
                  </a:cubicBezTo>
                  <a:cubicBezTo>
                    <a:pt x="6353" y="1418"/>
                    <a:pt x="5940" y="585"/>
                    <a:pt x="5223" y="78"/>
                  </a:cubicBezTo>
                  <a:cubicBezTo>
                    <a:pt x="5149" y="25"/>
                    <a:pt x="5063" y="0"/>
                    <a:pt x="4977" y="0"/>
                  </a:cubicBezTo>
                  <a:cubicBezTo>
                    <a:pt x="4838" y="0"/>
                    <a:pt x="4701" y="67"/>
                    <a:pt x="4618" y="190"/>
                  </a:cubicBezTo>
                  <a:cubicBezTo>
                    <a:pt x="4405" y="520"/>
                    <a:pt x="4057" y="685"/>
                    <a:pt x="3709" y="685"/>
                  </a:cubicBezTo>
                  <a:cubicBezTo>
                    <a:pt x="3362" y="685"/>
                    <a:pt x="3014" y="520"/>
                    <a:pt x="2800" y="190"/>
                  </a:cubicBezTo>
                  <a:cubicBezTo>
                    <a:pt x="2717" y="67"/>
                    <a:pt x="2580" y="0"/>
                    <a:pt x="244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2" name="Google Shape;9182;p30"/>
            <p:cNvSpPr/>
            <p:nvPr/>
          </p:nvSpPr>
          <p:spPr>
            <a:xfrm>
              <a:off x="6301219" y="4343346"/>
              <a:ext cx="108750" cy="153871"/>
            </a:xfrm>
            <a:custGeom>
              <a:rect b="b" l="l" r="r" t="t"/>
              <a:pathLst>
                <a:path extrusionOk="0" h="5869" w="4148">
                  <a:moveTo>
                    <a:pt x="1746" y="0"/>
                  </a:moveTo>
                  <a:cubicBezTo>
                    <a:pt x="1304" y="497"/>
                    <a:pt x="1073" y="1149"/>
                    <a:pt x="1094" y="1815"/>
                  </a:cubicBezTo>
                  <a:cubicBezTo>
                    <a:pt x="1105" y="2003"/>
                    <a:pt x="957" y="2159"/>
                    <a:pt x="768" y="2163"/>
                  </a:cubicBezTo>
                  <a:lnTo>
                    <a:pt x="547" y="2163"/>
                  </a:lnTo>
                  <a:cubicBezTo>
                    <a:pt x="247" y="2163"/>
                    <a:pt x="1" y="2405"/>
                    <a:pt x="1" y="2706"/>
                  </a:cubicBezTo>
                  <a:cubicBezTo>
                    <a:pt x="1" y="3007"/>
                    <a:pt x="247" y="3249"/>
                    <a:pt x="547" y="3249"/>
                  </a:cubicBezTo>
                  <a:lnTo>
                    <a:pt x="888" y="3249"/>
                  </a:lnTo>
                  <a:cubicBezTo>
                    <a:pt x="990" y="4745"/>
                    <a:pt x="2238" y="5869"/>
                    <a:pt x="3688" y="5869"/>
                  </a:cubicBezTo>
                  <a:cubicBezTo>
                    <a:pt x="3839" y="5869"/>
                    <a:pt x="3993" y="5857"/>
                    <a:pt x="4147" y="5831"/>
                  </a:cubicBezTo>
                  <a:cubicBezTo>
                    <a:pt x="2768" y="5618"/>
                    <a:pt x="1746" y="4430"/>
                    <a:pt x="1746" y="3032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3" name="Google Shape;9183;p30"/>
            <p:cNvSpPr/>
            <p:nvPr/>
          </p:nvSpPr>
          <p:spPr>
            <a:xfrm>
              <a:off x="6261237" y="4531456"/>
              <a:ext cx="274261" cy="114256"/>
            </a:xfrm>
            <a:custGeom>
              <a:rect b="b" l="l" r="r" t="t"/>
              <a:pathLst>
                <a:path extrusionOk="0" h="4358" w="10461">
                  <a:moveTo>
                    <a:pt x="2833" y="0"/>
                  </a:moveTo>
                  <a:lnTo>
                    <a:pt x="1229" y="493"/>
                  </a:lnTo>
                  <a:cubicBezTo>
                    <a:pt x="497" y="717"/>
                    <a:pt x="1" y="1394"/>
                    <a:pt x="1" y="2159"/>
                  </a:cubicBezTo>
                  <a:lnTo>
                    <a:pt x="1" y="4357"/>
                  </a:lnTo>
                  <a:lnTo>
                    <a:pt x="10460" y="4357"/>
                  </a:lnTo>
                  <a:lnTo>
                    <a:pt x="10460" y="2159"/>
                  </a:lnTo>
                  <a:cubicBezTo>
                    <a:pt x="10460" y="1394"/>
                    <a:pt x="9964" y="717"/>
                    <a:pt x="9233" y="493"/>
                  </a:cubicBezTo>
                  <a:lnTo>
                    <a:pt x="7632" y="0"/>
                  </a:lnTo>
                  <a:lnTo>
                    <a:pt x="5231" y="217"/>
                  </a:lnTo>
                  <a:lnTo>
                    <a:pt x="283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4" name="Google Shape;9184;p30"/>
            <p:cNvSpPr/>
            <p:nvPr/>
          </p:nvSpPr>
          <p:spPr>
            <a:xfrm>
              <a:off x="6381261" y="4479991"/>
              <a:ext cx="34397" cy="28603"/>
            </a:xfrm>
            <a:custGeom>
              <a:rect b="b" l="l" r="r" t="t"/>
              <a:pathLst>
                <a:path extrusionOk="0" h="1091" w="1312">
                  <a:moveTo>
                    <a:pt x="1" y="0"/>
                  </a:moveTo>
                  <a:lnTo>
                    <a:pt x="356" y="887"/>
                  </a:lnTo>
                  <a:cubicBezTo>
                    <a:pt x="406" y="1011"/>
                    <a:pt x="526" y="1090"/>
                    <a:pt x="656" y="1090"/>
                  </a:cubicBezTo>
                  <a:cubicBezTo>
                    <a:pt x="787" y="1090"/>
                    <a:pt x="906" y="1011"/>
                    <a:pt x="957" y="887"/>
                  </a:cubicBezTo>
                  <a:lnTo>
                    <a:pt x="131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5" name="Google Shape;9185;p30"/>
            <p:cNvSpPr/>
            <p:nvPr/>
          </p:nvSpPr>
          <p:spPr>
            <a:xfrm>
              <a:off x="6375572" y="4445699"/>
              <a:ext cx="45802" cy="22914"/>
            </a:xfrm>
            <a:custGeom>
              <a:rect b="b" l="l" r="r" t="t"/>
              <a:pathLst>
                <a:path extrusionOk="0" h="874" w="1747">
                  <a:moveTo>
                    <a:pt x="0" y="1"/>
                  </a:moveTo>
                  <a:lnTo>
                    <a:pt x="0" y="435"/>
                  </a:lnTo>
                  <a:cubicBezTo>
                    <a:pt x="0" y="678"/>
                    <a:pt x="196" y="874"/>
                    <a:pt x="439" y="874"/>
                  </a:cubicBezTo>
                  <a:lnTo>
                    <a:pt x="1308" y="874"/>
                  </a:lnTo>
                  <a:cubicBezTo>
                    <a:pt x="1550" y="874"/>
                    <a:pt x="1746" y="678"/>
                    <a:pt x="1746" y="43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6" name="Google Shape;9186;p30"/>
            <p:cNvSpPr/>
            <p:nvPr/>
          </p:nvSpPr>
          <p:spPr>
            <a:xfrm>
              <a:off x="6318680" y="4531456"/>
              <a:ext cx="159455" cy="54034"/>
            </a:xfrm>
            <a:custGeom>
              <a:rect b="b" l="l" r="r" t="t"/>
              <a:pathLst>
                <a:path extrusionOk="0" h="2061" w="6082">
                  <a:moveTo>
                    <a:pt x="642" y="0"/>
                  </a:moveTo>
                  <a:lnTo>
                    <a:pt x="1" y="196"/>
                  </a:lnTo>
                  <a:lnTo>
                    <a:pt x="26" y="239"/>
                  </a:lnTo>
                  <a:lnTo>
                    <a:pt x="73" y="322"/>
                  </a:lnTo>
                  <a:lnTo>
                    <a:pt x="816" y="1619"/>
                  </a:lnTo>
                  <a:cubicBezTo>
                    <a:pt x="972" y="1891"/>
                    <a:pt x="1261" y="2061"/>
                    <a:pt x="1576" y="2061"/>
                  </a:cubicBezTo>
                  <a:cubicBezTo>
                    <a:pt x="1783" y="2057"/>
                    <a:pt x="1986" y="1985"/>
                    <a:pt x="2141" y="1851"/>
                  </a:cubicBezTo>
                  <a:lnTo>
                    <a:pt x="3043" y="1079"/>
                  </a:lnTo>
                  <a:lnTo>
                    <a:pt x="3941" y="1851"/>
                  </a:lnTo>
                  <a:cubicBezTo>
                    <a:pt x="4107" y="1992"/>
                    <a:pt x="4308" y="2059"/>
                    <a:pt x="4506" y="2059"/>
                  </a:cubicBezTo>
                  <a:cubicBezTo>
                    <a:pt x="4807" y="2059"/>
                    <a:pt x="5103" y="1905"/>
                    <a:pt x="5267" y="1619"/>
                  </a:cubicBezTo>
                  <a:lnTo>
                    <a:pt x="6009" y="322"/>
                  </a:lnTo>
                  <a:lnTo>
                    <a:pt x="6056" y="239"/>
                  </a:lnTo>
                  <a:lnTo>
                    <a:pt x="6082" y="196"/>
                  </a:lnTo>
                  <a:lnTo>
                    <a:pt x="5441" y="0"/>
                  </a:lnTo>
                  <a:lnTo>
                    <a:pt x="3040" y="217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7" name="Google Shape;9187;p30"/>
            <p:cNvSpPr/>
            <p:nvPr/>
          </p:nvSpPr>
          <p:spPr>
            <a:xfrm>
              <a:off x="6364167" y="4440010"/>
              <a:ext cx="34319" cy="17120"/>
            </a:xfrm>
            <a:custGeom>
              <a:rect b="b" l="l" r="r" t="t"/>
              <a:pathLst>
                <a:path extrusionOk="0" h="653" w="1309">
                  <a:moveTo>
                    <a:pt x="653" y="0"/>
                  </a:moveTo>
                  <a:cubicBezTo>
                    <a:pt x="294" y="0"/>
                    <a:pt x="1" y="290"/>
                    <a:pt x="1" y="652"/>
                  </a:cubicBezTo>
                  <a:lnTo>
                    <a:pt x="653" y="652"/>
                  </a:lnTo>
                  <a:cubicBezTo>
                    <a:pt x="1015" y="652"/>
                    <a:pt x="1308" y="359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8" name="Google Shape;9188;p30"/>
            <p:cNvSpPr/>
            <p:nvPr/>
          </p:nvSpPr>
          <p:spPr>
            <a:xfrm>
              <a:off x="6398538" y="4440010"/>
              <a:ext cx="34214" cy="17120"/>
            </a:xfrm>
            <a:custGeom>
              <a:rect b="b" l="l" r="r" t="t"/>
              <a:pathLst>
                <a:path extrusionOk="0" h="653" w="1305">
                  <a:moveTo>
                    <a:pt x="1" y="0"/>
                  </a:moveTo>
                  <a:cubicBezTo>
                    <a:pt x="1" y="359"/>
                    <a:pt x="291" y="652"/>
                    <a:pt x="653" y="652"/>
                  </a:cubicBezTo>
                  <a:lnTo>
                    <a:pt x="1305" y="652"/>
                  </a:lnTo>
                  <a:cubicBezTo>
                    <a:pt x="1305" y="290"/>
                    <a:pt x="1015" y="0"/>
                    <a:pt x="65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9" name="Google Shape;9189;p30"/>
            <p:cNvSpPr/>
            <p:nvPr/>
          </p:nvSpPr>
          <p:spPr>
            <a:xfrm>
              <a:off x="6335590" y="4510718"/>
              <a:ext cx="62896" cy="57574"/>
            </a:xfrm>
            <a:custGeom>
              <a:rect b="b" l="l" r="r" t="t"/>
              <a:pathLst>
                <a:path extrusionOk="0" h="2196" w="2399">
                  <a:moveTo>
                    <a:pt x="530" y="0"/>
                  </a:moveTo>
                  <a:cubicBezTo>
                    <a:pt x="450" y="0"/>
                    <a:pt x="374" y="43"/>
                    <a:pt x="334" y="121"/>
                  </a:cubicBezTo>
                  <a:lnTo>
                    <a:pt x="1" y="791"/>
                  </a:lnTo>
                  <a:lnTo>
                    <a:pt x="743" y="2088"/>
                  </a:lnTo>
                  <a:cubicBezTo>
                    <a:pt x="782" y="2157"/>
                    <a:pt x="855" y="2195"/>
                    <a:pt x="930" y="2195"/>
                  </a:cubicBezTo>
                  <a:cubicBezTo>
                    <a:pt x="980" y="2195"/>
                    <a:pt x="1031" y="2178"/>
                    <a:pt x="1073" y="2142"/>
                  </a:cubicBezTo>
                  <a:lnTo>
                    <a:pt x="2398" y="1008"/>
                  </a:lnTo>
                  <a:lnTo>
                    <a:pt x="634" y="27"/>
                  </a:lnTo>
                  <a:cubicBezTo>
                    <a:pt x="601" y="9"/>
                    <a:pt x="565" y="0"/>
                    <a:pt x="5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0" name="Google Shape;9190;p30"/>
            <p:cNvSpPr/>
            <p:nvPr/>
          </p:nvSpPr>
          <p:spPr>
            <a:xfrm>
              <a:off x="6398460" y="4510718"/>
              <a:ext cx="62870" cy="57574"/>
            </a:xfrm>
            <a:custGeom>
              <a:rect b="b" l="l" r="r" t="t"/>
              <a:pathLst>
                <a:path extrusionOk="0" h="2196" w="2398">
                  <a:moveTo>
                    <a:pt x="1869" y="0"/>
                  </a:moveTo>
                  <a:cubicBezTo>
                    <a:pt x="1833" y="0"/>
                    <a:pt x="1798" y="9"/>
                    <a:pt x="1764" y="27"/>
                  </a:cubicBezTo>
                  <a:lnTo>
                    <a:pt x="0" y="1008"/>
                  </a:lnTo>
                  <a:lnTo>
                    <a:pt x="1326" y="2142"/>
                  </a:lnTo>
                  <a:cubicBezTo>
                    <a:pt x="1368" y="2178"/>
                    <a:pt x="1419" y="2195"/>
                    <a:pt x="1469" y="2195"/>
                  </a:cubicBezTo>
                  <a:cubicBezTo>
                    <a:pt x="1543" y="2195"/>
                    <a:pt x="1616" y="2157"/>
                    <a:pt x="1655" y="2088"/>
                  </a:cubicBezTo>
                  <a:lnTo>
                    <a:pt x="2398" y="791"/>
                  </a:lnTo>
                  <a:lnTo>
                    <a:pt x="2065" y="121"/>
                  </a:lnTo>
                  <a:cubicBezTo>
                    <a:pt x="2025" y="43"/>
                    <a:pt x="1948" y="0"/>
                    <a:pt x="186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1" name="Google Shape;9191;p30"/>
            <p:cNvSpPr/>
            <p:nvPr/>
          </p:nvSpPr>
          <p:spPr>
            <a:xfrm>
              <a:off x="6358845" y="440039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7" y="557"/>
                    <a:pt x="407" y="421"/>
                  </a:cubicBezTo>
                  <a:lnTo>
                    <a:pt x="407" y="204"/>
                  </a:lnTo>
                  <a:cubicBezTo>
                    <a:pt x="407" y="68"/>
                    <a:pt x="305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2" name="Google Shape;9192;p30"/>
            <p:cNvSpPr/>
            <p:nvPr/>
          </p:nvSpPr>
          <p:spPr>
            <a:xfrm>
              <a:off x="6427404" y="4400316"/>
              <a:ext cx="10671" cy="16465"/>
            </a:xfrm>
            <a:custGeom>
              <a:rect b="b" l="l" r="r" t="t"/>
              <a:pathLst>
                <a:path extrusionOk="0" h="628" w="407">
                  <a:moveTo>
                    <a:pt x="204" y="1"/>
                  </a:moveTo>
                  <a:cubicBezTo>
                    <a:pt x="91" y="1"/>
                    <a:pt x="1" y="91"/>
                    <a:pt x="1" y="207"/>
                  </a:cubicBezTo>
                  <a:lnTo>
                    <a:pt x="1" y="424"/>
                  </a:lnTo>
                  <a:cubicBezTo>
                    <a:pt x="1" y="560"/>
                    <a:pt x="102" y="628"/>
                    <a:pt x="204" y="628"/>
                  </a:cubicBezTo>
                  <a:cubicBezTo>
                    <a:pt x="305" y="628"/>
                    <a:pt x="406" y="560"/>
                    <a:pt x="406" y="424"/>
                  </a:cubicBezTo>
                  <a:lnTo>
                    <a:pt x="406" y="207"/>
                  </a:lnTo>
                  <a:cubicBezTo>
                    <a:pt x="406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3" name="Google Shape;9193;p30"/>
            <p:cNvSpPr/>
            <p:nvPr/>
          </p:nvSpPr>
          <p:spPr>
            <a:xfrm>
              <a:off x="6351347" y="4383222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4" name="Google Shape;9194;p30"/>
            <p:cNvSpPr/>
            <p:nvPr/>
          </p:nvSpPr>
          <p:spPr>
            <a:xfrm>
              <a:off x="6419906" y="4383222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5" name="Google Shape;9195;p30"/>
            <p:cNvSpPr/>
            <p:nvPr/>
          </p:nvSpPr>
          <p:spPr>
            <a:xfrm>
              <a:off x="6255941" y="4286087"/>
              <a:ext cx="284958" cy="364948"/>
            </a:xfrm>
            <a:custGeom>
              <a:rect b="b" l="l" r="r" t="t"/>
              <a:pathLst>
                <a:path extrusionOk="0" h="13920" w="10869">
                  <a:moveTo>
                    <a:pt x="1905" y="5542"/>
                  </a:moveTo>
                  <a:cubicBezTo>
                    <a:pt x="2017" y="5603"/>
                    <a:pt x="2144" y="5640"/>
                    <a:pt x="2274" y="5640"/>
                  </a:cubicBezTo>
                  <a:lnTo>
                    <a:pt x="2427" y="5640"/>
                  </a:lnTo>
                  <a:cubicBezTo>
                    <a:pt x="2535" y="6418"/>
                    <a:pt x="2944" y="7125"/>
                    <a:pt x="3564" y="7610"/>
                  </a:cubicBezTo>
                  <a:cubicBezTo>
                    <a:pt x="2731" y="7512"/>
                    <a:pt x="2061" y="7096"/>
                    <a:pt x="1717" y="6831"/>
                  </a:cubicBezTo>
                  <a:cubicBezTo>
                    <a:pt x="1630" y="6766"/>
                    <a:pt x="1597" y="6650"/>
                    <a:pt x="1644" y="6549"/>
                  </a:cubicBezTo>
                  <a:cubicBezTo>
                    <a:pt x="1786" y="6230"/>
                    <a:pt x="1872" y="5890"/>
                    <a:pt x="1905" y="5542"/>
                  </a:cubicBezTo>
                  <a:close/>
                  <a:moveTo>
                    <a:pt x="8964" y="5531"/>
                  </a:moveTo>
                  <a:cubicBezTo>
                    <a:pt x="8996" y="5882"/>
                    <a:pt x="9083" y="6226"/>
                    <a:pt x="9225" y="6549"/>
                  </a:cubicBezTo>
                  <a:cubicBezTo>
                    <a:pt x="9272" y="6650"/>
                    <a:pt x="9243" y="6766"/>
                    <a:pt x="9156" y="6835"/>
                  </a:cubicBezTo>
                  <a:cubicBezTo>
                    <a:pt x="8808" y="7096"/>
                    <a:pt x="8142" y="7512"/>
                    <a:pt x="7309" y="7610"/>
                  </a:cubicBezTo>
                  <a:cubicBezTo>
                    <a:pt x="7928" y="7125"/>
                    <a:pt x="8337" y="6418"/>
                    <a:pt x="8442" y="5640"/>
                  </a:cubicBezTo>
                  <a:lnTo>
                    <a:pt x="8565" y="5640"/>
                  </a:lnTo>
                  <a:cubicBezTo>
                    <a:pt x="8707" y="5640"/>
                    <a:pt x="8844" y="5603"/>
                    <a:pt x="8964" y="5531"/>
                  </a:cubicBezTo>
                  <a:close/>
                  <a:moveTo>
                    <a:pt x="5436" y="406"/>
                  </a:moveTo>
                  <a:lnTo>
                    <a:pt x="5436" y="410"/>
                  </a:lnTo>
                  <a:cubicBezTo>
                    <a:pt x="7370" y="410"/>
                    <a:pt x="8935" y="1978"/>
                    <a:pt x="8938" y="3908"/>
                  </a:cubicBezTo>
                  <a:lnTo>
                    <a:pt x="8938" y="4224"/>
                  </a:lnTo>
                  <a:cubicBezTo>
                    <a:pt x="8830" y="4169"/>
                    <a:pt x="8714" y="4140"/>
                    <a:pt x="8598" y="4140"/>
                  </a:cubicBezTo>
                  <a:lnTo>
                    <a:pt x="8486" y="4140"/>
                  </a:lnTo>
                  <a:cubicBezTo>
                    <a:pt x="8424" y="4140"/>
                    <a:pt x="8366" y="4118"/>
                    <a:pt x="8323" y="4075"/>
                  </a:cubicBezTo>
                  <a:cubicBezTo>
                    <a:pt x="8279" y="4032"/>
                    <a:pt x="8254" y="3974"/>
                    <a:pt x="8254" y="3912"/>
                  </a:cubicBezTo>
                  <a:cubicBezTo>
                    <a:pt x="8254" y="2999"/>
                    <a:pt x="7812" y="2141"/>
                    <a:pt x="7070" y="1612"/>
                  </a:cubicBezTo>
                  <a:cubicBezTo>
                    <a:pt x="6958" y="1534"/>
                    <a:pt x="6830" y="1496"/>
                    <a:pt x="6704" y="1496"/>
                  </a:cubicBezTo>
                  <a:cubicBezTo>
                    <a:pt x="6499" y="1496"/>
                    <a:pt x="6298" y="1595"/>
                    <a:pt x="6175" y="1779"/>
                  </a:cubicBezTo>
                  <a:cubicBezTo>
                    <a:pt x="6001" y="2045"/>
                    <a:pt x="5719" y="2178"/>
                    <a:pt x="5436" y="2178"/>
                  </a:cubicBezTo>
                  <a:cubicBezTo>
                    <a:pt x="5154" y="2178"/>
                    <a:pt x="4871" y="2045"/>
                    <a:pt x="4697" y="1779"/>
                  </a:cubicBezTo>
                  <a:cubicBezTo>
                    <a:pt x="4574" y="1595"/>
                    <a:pt x="4373" y="1496"/>
                    <a:pt x="4168" y="1496"/>
                  </a:cubicBezTo>
                  <a:cubicBezTo>
                    <a:pt x="4042" y="1496"/>
                    <a:pt x="3915" y="1534"/>
                    <a:pt x="3803" y="1612"/>
                  </a:cubicBezTo>
                  <a:cubicBezTo>
                    <a:pt x="3662" y="1714"/>
                    <a:pt x="3528" y="1830"/>
                    <a:pt x="3404" y="1956"/>
                  </a:cubicBezTo>
                  <a:cubicBezTo>
                    <a:pt x="3261" y="2105"/>
                    <a:pt x="3397" y="2305"/>
                    <a:pt x="3553" y="2305"/>
                  </a:cubicBezTo>
                  <a:cubicBezTo>
                    <a:pt x="3602" y="2305"/>
                    <a:pt x="3653" y="2285"/>
                    <a:pt x="3698" y="2239"/>
                  </a:cubicBezTo>
                  <a:cubicBezTo>
                    <a:pt x="3803" y="2130"/>
                    <a:pt x="3919" y="2032"/>
                    <a:pt x="4042" y="1945"/>
                  </a:cubicBezTo>
                  <a:cubicBezTo>
                    <a:pt x="4081" y="1918"/>
                    <a:pt x="4126" y="1904"/>
                    <a:pt x="4171" y="1904"/>
                  </a:cubicBezTo>
                  <a:cubicBezTo>
                    <a:pt x="4243" y="1904"/>
                    <a:pt x="4315" y="1939"/>
                    <a:pt x="4357" y="2003"/>
                  </a:cubicBezTo>
                  <a:cubicBezTo>
                    <a:pt x="4612" y="2393"/>
                    <a:pt x="5025" y="2587"/>
                    <a:pt x="5438" y="2587"/>
                  </a:cubicBezTo>
                  <a:cubicBezTo>
                    <a:pt x="5851" y="2587"/>
                    <a:pt x="6264" y="2393"/>
                    <a:pt x="6519" y="2003"/>
                  </a:cubicBezTo>
                  <a:cubicBezTo>
                    <a:pt x="6564" y="1939"/>
                    <a:pt x="6634" y="1904"/>
                    <a:pt x="6707" y="1904"/>
                  </a:cubicBezTo>
                  <a:cubicBezTo>
                    <a:pt x="6752" y="1904"/>
                    <a:pt x="6797" y="1918"/>
                    <a:pt x="6838" y="1945"/>
                  </a:cubicBezTo>
                  <a:cubicBezTo>
                    <a:pt x="7472" y="2398"/>
                    <a:pt x="7852" y="3130"/>
                    <a:pt x="7852" y="3912"/>
                  </a:cubicBezTo>
                  <a:cubicBezTo>
                    <a:pt x="7852" y="4263"/>
                    <a:pt x="8138" y="4549"/>
                    <a:pt x="8493" y="4549"/>
                  </a:cubicBezTo>
                  <a:lnTo>
                    <a:pt x="8602" y="4549"/>
                  </a:lnTo>
                  <a:cubicBezTo>
                    <a:pt x="8804" y="4549"/>
                    <a:pt x="8960" y="4723"/>
                    <a:pt x="8938" y="4926"/>
                  </a:cubicBezTo>
                  <a:cubicBezTo>
                    <a:pt x="8924" y="5096"/>
                    <a:pt x="8757" y="5230"/>
                    <a:pt x="8569" y="5230"/>
                  </a:cubicBezTo>
                  <a:lnTo>
                    <a:pt x="8478" y="5230"/>
                  </a:lnTo>
                  <a:lnTo>
                    <a:pt x="8478" y="5219"/>
                  </a:lnTo>
                  <a:cubicBezTo>
                    <a:pt x="8478" y="5107"/>
                    <a:pt x="8388" y="5017"/>
                    <a:pt x="8276" y="5017"/>
                  </a:cubicBezTo>
                  <a:cubicBezTo>
                    <a:pt x="8163" y="5017"/>
                    <a:pt x="8073" y="5107"/>
                    <a:pt x="8073" y="5219"/>
                  </a:cubicBezTo>
                  <a:cubicBezTo>
                    <a:pt x="8069" y="6386"/>
                    <a:pt x="7298" y="7414"/>
                    <a:pt x="6179" y="7744"/>
                  </a:cubicBezTo>
                  <a:lnTo>
                    <a:pt x="6284" y="7472"/>
                  </a:lnTo>
                  <a:cubicBezTo>
                    <a:pt x="6338" y="7338"/>
                    <a:pt x="6240" y="7190"/>
                    <a:pt x="6095" y="7190"/>
                  </a:cubicBezTo>
                  <a:lnTo>
                    <a:pt x="4788" y="7190"/>
                  </a:lnTo>
                  <a:cubicBezTo>
                    <a:pt x="4643" y="7190"/>
                    <a:pt x="4545" y="7338"/>
                    <a:pt x="4600" y="7472"/>
                  </a:cubicBezTo>
                  <a:lnTo>
                    <a:pt x="4705" y="7744"/>
                  </a:lnTo>
                  <a:cubicBezTo>
                    <a:pt x="3582" y="7414"/>
                    <a:pt x="2810" y="6386"/>
                    <a:pt x="2810" y="5216"/>
                  </a:cubicBezTo>
                  <a:cubicBezTo>
                    <a:pt x="2810" y="5080"/>
                    <a:pt x="2709" y="5012"/>
                    <a:pt x="2608" y="5012"/>
                  </a:cubicBezTo>
                  <a:cubicBezTo>
                    <a:pt x="2506" y="5012"/>
                    <a:pt x="2405" y="5080"/>
                    <a:pt x="2405" y="5216"/>
                  </a:cubicBezTo>
                  <a:lnTo>
                    <a:pt x="2405" y="5230"/>
                  </a:lnTo>
                  <a:lnTo>
                    <a:pt x="2282" y="5230"/>
                  </a:lnTo>
                  <a:cubicBezTo>
                    <a:pt x="2079" y="5230"/>
                    <a:pt x="1920" y="5057"/>
                    <a:pt x="1941" y="4854"/>
                  </a:cubicBezTo>
                  <a:cubicBezTo>
                    <a:pt x="1959" y="4683"/>
                    <a:pt x="2122" y="4549"/>
                    <a:pt x="2311" y="4549"/>
                  </a:cubicBezTo>
                  <a:lnTo>
                    <a:pt x="2390" y="4549"/>
                  </a:lnTo>
                  <a:cubicBezTo>
                    <a:pt x="2742" y="4549"/>
                    <a:pt x="3028" y="4263"/>
                    <a:pt x="3031" y="3912"/>
                  </a:cubicBezTo>
                  <a:cubicBezTo>
                    <a:pt x="3028" y="3564"/>
                    <a:pt x="3104" y="3220"/>
                    <a:pt x="3249" y="2905"/>
                  </a:cubicBezTo>
                  <a:cubicBezTo>
                    <a:pt x="3325" y="2744"/>
                    <a:pt x="3190" y="2615"/>
                    <a:pt x="3057" y="2615"/>
                  </a:cubicBezTo>
                  <a:cubicBezTo>
                    <a:pt x="2987" y="2615"/>
                    <a:pt x="2918" y="2650"/>
                    <a:pt x="2879" y="2735"/>
                  </a:cubicBezTo>
                  <a:cubicBezTo>
                    <a:pt x="2709" y="3104"/>
                    <a:pt x="2622" y="3506"/>
                    <a:pt x="2622" y="3912"/>
                  </a:cubicBezTo>
                  <a:cubicBezTo>
                    <a:pt x="2622" y="3974"/>
                    <a:pt x="2597" y="4032"/>
                    <a:pt x="2557" y="4071"/>
                  </a:cubicBezTo>
                  <a:cubicBezTo>
                    <a:pt x="2510" y="4115"/>
                    <a:pt x="2452" y="4140"/>
                    <a:pt x="2390" y="4140"/>
                  </a:cubicBezTo>
                  <a:lnTo>
                    <a:pt x="2314" y="4140"/>
                  </a:lnTo>
                  <a:cubicBezTo>
                    <a:pt x="2184" y="4140"/>
                    <a:pt x="2057" y="4173"/>
                    <a:pt x="1941" y="4231"/>
                  </a:cubicBezTo>
                  <a:lnTo>
                    <a:pt x="1941" y="3908"/>
                  </a:lnTo>
                  <a:cubicBezTo>
                    <a:pt x="1945" y="1978"/>
                    <a:pt x="3506" y="413"/>
                    <a:pt x="5436" y="406"/>
                  </a:cubicBezTo>
                  <a:close/>
                  <a:moveTo>
                    <a:pt x="5788" y="7599"/>
                  </a:moveTo>
                  <a:lnTo>
                    <a:pt x="5545" y="8207"/>
                  </a:lnTo>
                  <a:cubicBezTo>
                    <a:pt x="5525" y="8256"/>
                    <a:pt x="5481" y="8281"/>
                    <a:pt x="5436" y="8281"/>
                  </a:cubicBezTo>
                  <a:cubicBezTo>
                    <a:pt x="5392" y="8281"/>
                    <a:pt x="5347" y="8256"/>
                    <a:pt x="5328" y="8207"/>
                  </a:cubicBezTo>
                  <a:lnTo>
                    <a:pt x="5085" y="7599"/>
                  </a:lnTo>
                  <a:close/>
                  <a:moveTo>
                    <a:pt x="3566" y="8774"/>
                  </a:moveTo>
                  <a:cubicBezTo>
                    <a:pt x="3569" y="8774"/>
                    <a:pt x="3572" y="8775"/>
                    <a:pt x="3575" y="8776"/>
                  </a:cubicBezTo>
                  <a:lnTo>
                    <a:pt x="5081" y="9613"/>
                  </a:lnTo>
                  <a:lnTo>
                    <a:pt x="3977" y="10558"/>
                  </a:lnTo>
                  <a:cubicBezTo>
                    <a:pt x="3975" y="10559"/>
                    <a:pt x="3972" y="10560"/>
                    <a:pt x="3969" y="10560"/>
                  </a:cubicBezTo>
                  <a:cubicBezTo>
                    <a:pt x="3965" y="10560"/>
                    <a:pt x="3961" y="10559"/>
                    <a:pt x="3959" y="10554"/>
                  </a:cubicBezTo>
                  <a:lnTo>
                    <a:pt x="3270" y="9352"/>
                  </a:lnTo>
                  <a:lnTo>
                    <a:pt x="3557" y="8780"/>
                  </a:lnTo>
                  <a:cubicBezTo>
                    <a:pt x="3559" y="8775"/>
                    <a:pt x="3562" y="8774"/>
                    <a:pt x="3566" y="8774"/>
                  </a:cubicBezTo>
                  <a:close/>
                  <a:moveTo>
                    <a:pt x="6755" y="7950"/>
                  </a:moveTo>
                  <a:lnTo>
                    <a:pt x="6755" y="8609"/>
                  </a:lnTo>
                  <a:lnTo>
                    <a:pt x="6512" y="8743"/>
                  </a:lnTo>
                  <a:cubicBezTo>
                    <a:pt x="6312" y="8857"/>
                    <a:pt x="6423" y="9130"/>
                    <a:pt x="6607" y="9130"/>
                  </a:cubicBezTo>
                  <a:cubicBezTo>
                    <a:pt x="6640" y="9130"/>
                    <a:pt x="6675" y="9122"/>
                    <a:pt x="6711" y="9102"/>
                  </a:cubicBezTo>
                  <a:lnTo>
                    <a:pt x="7298" y="8776"/>
                  </a:lnTo>
                  <a:cubicBezTo>
                    <a:pt x="7299" y="8775"/>
                    <a:pt x="7300" y="8775"/>
                    <a:pt x="7302" y="8775"/>
                  </a:cubicBezTo>
                  <a:cubicBezTo>
                    <a:pt x="7307" y="8775"/>
                    <a:pt x="7313" y="8778"/>
                    <a:pt x="7316" y="8783"/>
                  </a:cubicBezTo>
                  <a:lnTo>
                    <a:pt x="7602" y="9352"/>
                  </a:lnTo>
                  <a:lnTo>
                    <a:pt x="6917" y="10554"/>
                  </a:lnTo>
                  <a:cubicBezTo>
                    <a:pt x="6914" y="10558"/>
                    <a:pt x="6910" y="10562"/>
                    <a:pt x="6907" y="10562"/>
                  </a:cubicBezTo>
                  <a:cubicBezTo>
                    <a:pt x="6903" y="10562"/>
                    <a:pt x="6896" y="10562"/>
                    <a:pt x="6896" y="10558"/>
                  </a:cubicBezTo>
                  <a:lnTo>
                    <a:pt x="5791" y="9613"/>
                  </a:lnTo>
                  <a:lnTo>
                    <a:pt x="5972" y="9511"/>
                  </a:lnTo>
                  <a:cubicBezTo>
                    <a:pt x="6175" y="9401"/>
                    <a:pt x="6063" y="9127"/>
                    <a:pt x="5879" y="9127"/>
                  </a:cubicBezTo>
                  <a:cubicBezTo>
                    <a:pt x="5845" y="9127"/>
                    <a:pt x="5810" y="9136"/>
                    <a:pt x="5773" y="9156"/>
                  </a:cubicBezTo>
                  <a:lnTo>
                    <a:pt x="5436" y="9341"/>
                  </a:lnTo>
                  <a:lnTo>
                    <a:pt x="4114" y="8609"/>
                  </a:lnTo>
                  <a:lnTo>
                    <a:pt x="4114" y="7950"/>
                  </a:lnTo>
                  <a:cubicBezTo>
                    <a:pt x="4361" y="8070"/>
                    <a:pt x="4618" y="8153"/>
                    <a:pt x="4886" y="8204"/>
                  </a:cubicBezTo>
                  <a:lnTo>
                    <a:pt x="4947" y="8360"/>
                  </a:lnTo>
                  <a:cubicBezTo>
                    <a:pt x="5036" y="8579"/>
                    <a:pt x="5236" y="8688"/>
                    <a:pt x="5436" y="8688"/>
                  </a:cubicBezTo>
                  <a:cubicBezTo>
                    <a:pt x="5636" y="8688"/>
                    <a:pt x="5836" y="8579"/>
                    <a:pt x="5925" y="8360"/>
                  </a:cubicBezTo>
                  <a:lnTo>
                    <a:pt x="5987" y="8204"/>
                  </a:lnTo>
                  <a:cubicBezTo>
                    <a:pt x="6255" y="8153"/>
                    <a:pt x="6512" y="8070"/>
                    <a:pt x="6755" y="7950"/>
                  </a:cubicBezTo>
                  <a:close/>
                  <a:moveTo>
                    <a:pt x="5436" y="1"/>
                  </a:moveTo>
                  <a:cubicBezTo>
                    <a:pt x="3278" y="1"/>
                    <a:pt x="1528" y="1750"/>
                    <a:pt x="1528" y="3908"/>
                  </a:cubicBezTo>
                  <a:lnTo>
                    <a:pt x="1528" y="4999"/>
                  </a:lnTo>
                  <a:cubicBezTo>
                    <a:pt x="1528" y="5690"/>
                    <a:pt x="1391" y="6129"/>
                    <a:pt x="1275" y="6378"/>
                  </a:cubicBezTo>
                  <a:cubicBezTo>
                    <a:pt x="1148" y="6650"/>
                    <a:pt x="1228" y="6976"/>
                    <a:pt x="1470" y="7157"/>
                  </a:cubicBezTo>
                  <a:cubicBezTo>
                    <a:pt x="1880" y="7465"/>
                    <a:pt x="2687" y="7968"/>
                    <a:pt x="3709" y="8030"/>
                  </a:cubicBezTo>
                  <a:lnTo>
                    <a:pt x="3709" y="8388"/>
                  </a:lnTo>
                  <a:cubicBezTo>
                    <a:pt x="3662" y="8373"/>
                    <a:pt x="3615" y="8365"/>
                    <a:pt x="3568" y="8365"/>
                  </a:cubicBezTo>
                  <a:cubicBezTo>
                    <a:pt x="3411" y="8365"/>
                    <a:pt x="3263" y="8451"/>
                    <a:pt x="3191" y="8599"/>
                  </a:cubicBezTo>
                  <a:lnTo>
                    <a:pt x="2876" y="9232"/>
                  </a:lnTo>
                  <a:lnTo>
                    <a:pt x="1087" y="9757"/>
                  </a:lnTo>
                  <a:cubicBezTo>
                    <a:pt x="445" y="9949"/>
                    <a:pt x="4" y="10536"/>
                    <a:pt x="0" y="11206"/>
                  </a:cubicBezTo>
                  <a:lnTo>
                    <a:pt x="0" y="13716"/>
                  </a:lnTo>
                  <a:cubicBezTo>
                    <a:pt x="0" y="13852"/>
                    <a:pt x="102" y="13920"/>
                    <a:pt x="205" y="13920"/>
                  </a:cubicBezTo>
                  <a:cubicBezTo>
                    <a:pt x="307" y="13920"/>
                    <a:pt x="409" y="13852"/>
                    <a:pt x="409" y="13716"/>
                  </a:cubicBezTo>
                  <a:lnTo>
                    <a:pt x="409" y="11206"/>
                  </a:lnTo>
                  <a:cubicBezTo>
                    <a:pt x="409" y="11011"/>
                    <a:pt x="460" y="10815"/>
                    <a:pt x="561" y="10648"/>
                  </a:cubicBezTo>
                  <a:lnTo>
                    <a:pt x="1728" y="11648"/>
                  </a:lnTo>
                  <a:cubicBezTo>
                    <a:pt x="1876" y="11775"/>
                    <a:pt x="1963" y="11959"/>
                    <a:pt x="1963" y="12155"/>
                  </a:cubicBezTo>
                  <a:lnTo>
                    <a:pt x="1963" y="13716"/>
                  </a:lnTo>
                  <a:cubicBezTo>
                    <a:pt x="1963" y="13850"/>
                    <a:pt x="2064" y="13917"/>
                    <a:pt x="2166" y="13917"/>
                  </a:cubicBezTo>
                  <a:cubicBezTo>
                    <a:pt x="2267" y="13917"/>
                    <a:pt x="2369" y="13850"/>
                    <a:pt x="2369" y="13716"/>
                  </a:cubicBezTo>
                  <a:lnTo>
                    <a:pt x="2369" y="12155"/>
                  </a:lnTo>
                  <a:cubicBezTo>
                    <a:pt x="2369" y="11840"/>
                    <a:pt x="2231" y="11543"/>
                    <a:pt x="1992" y="11340"/>
                  </a:cubicBezTo>
                  <a:lnTo>
                    <a:pt x="829" y="10344"/>
                  </a:lnTo>
                  <a:cubicBezTo>
                    <a:pt x="938" y="10257"/>
                    <a:pt x="1065" y="10188"/>
                    <a:pt x="1199" y="10152"/>
                  </a:cubicBezTo>
                  <a:lnTo>
                    <a:pt x="2959" y="9634"/>
                  </a:lnTo>
                  <a:lnTo>
                    <a:pt x="3600" y="10757"/>
                  </a:lnTo>
                  <a:cubicBezTo>
                    <a:pt x="3662" y="10866"/>
                    <a:pt x="3770" y="10942"/>
                    <a:pt x="3897" y="10964"/>
                  </a:cubicBezTo>
                  <a:cubicBezTo>
                    <a:pt x="3919" y="10967"/>
                    <a:pt x="3944" y="10971"/>
                    <a:pt x="3969" y="10971"/>
                  </a:cubicBezTo>
                  <a:cubicBezTo>
                    <a:pt x="4067" y="10971"/>
                    <a:pt x="4165" y="10935"/>
                    <a:pt x="4241" y="10869"/>
                  </a:cubicBezTo>
                  <a:lnTo>
                    <a:pt x="5436" y="9844"/>
                  </a:lnTo>
                  <a:lnTo>
                    <a:pt x="6628" y="10869"/>
                  </a:lnTo>
                  <a:cubicBezTo>
                    <a:pt x="6704" y="10935"/>
                    <a:pt x="6802" y="10971"/>
                    <a:pt x="6903" y="10971"/>
                  </a:cubicBezTo>
                  <a:cubicBezTo>
                    <a:pt x="6925" y="10971"/>
                    <a:pt x="6950" y="10967"/>
                    <a:pt x="6975" y="10964"/>
                  </a:cubicBezTo>
                  <a:cubicBezTo>
                    <a:pt x="7099" y="10942"/>
                    <a:pt x="7207" y="10866"/>
                    <a:pt x="7269" y="10757"/>
                  </a:cubicBezTo>
                  <a:lnTo>
                    <a:pt x="7910" y="9634"/>
                  </a:lnTo>
                  <a:lnTo>
                    <a:pt x="9670" y="10152"/>
                  </a:lnTo>
                  <a:cubicBezTo>
                    <a:pt x="9804" y="10188"/>
                    <a:pt x="9931" y="10257"/>
                    <a:pt x="10039" y="10344"/>
                  </a:cubicBezTo>
                  <a:lnTo>
                    <a:pt x="8877" y="11340"/>
                  </a:lnTo>
                  <a:cubicBezTo>
                    <a:pt x="8638" y="11543"/>
                    <a:pt x="8500" y="11840"/>
                    <a:pt x="8500" y="12155"/>
                  </a:cubicBezTo>
                  <a:lnTo>
                    <a:pt x="8500" y="13716"/>
                  </a:lnTo>
                  <a:cubicBezTo>
                    <a:pt x="8500" y="13850"/>
                    <a:pt x="8602" y="13917"/>
                    <a:pt x="8703" y="13917"/>
                  </a:cubicBezTo>
                  <a:cubicBezTo>
                    <a:pt x="8804" y="13917"/>
                    <a:pt x="8906" y="13850"/>
                    <a:pt x="8906" y="13716"/>
                  </a:cubicBezTo>
                  <a:lnTo>
                    <a:pt x="8906" y="12155"/>
                  </a:lnTo>
                  <a:cubicBezTo>
                    <a:pt x="8906" y="11959"/>
                    <a:pt x="8993" y="11775"/>
                    <a:pt x="9141" y="11648"/>
                  </a:cubicBezTo>
                  <a:lnTo>
                    <a:pt x="10307" y="10648"/>
                  </a:lnTo>
                  <a:cubicBezTo>
                    <a:pt x="10409" y="10815"/>
                    <a:pt x="10460" y="11011"/>
                    <a:pt x="10460" y="11206"/>
                  </a:cubicBezTo>
                  <a:lnTo>
                    <a:pt x="10460" y="13716"/>
                  </a:lnTo>
                  <a:cubicBezTo>
                    <a:pt x="10460" y="13852"/>
                    <a:pt x="10562" y="13920"/>
                    <a:pt x="10664" y="13920"/>
                  </a:cubicBezTo>
                  <a:cubicBezTo>
                    <a:pt x="10766" y="13920"/>
                    <a:pt x="10869" y="13852"/>
                    <a:pt x="10869" y="13716"/>
                  </a:cubicBezTo>
                  <a:lnTo>
                    <a:pt x="10869" y="11206"/>
                  </a:lnTo>
                  <a:cubicBezTo>
                    <a:pt x="10865" y="10536"/>
                    <a:pt x="10427" y="9949"/>
                    <a:pt x="9786" y="9757"/>
                  </a:cubicBezTo>
                  <a:lnTo>
                    <a:pt x="8000" y="9232"/>
                  </a:lnTo>
                  <a:lnTo>
                    <a:pt x="7682" y="8599"/>
                  </a:lnTo>
                  <a:cubicBezTo>
                    <a:pt x="7609" y="8453"/>
                    <a:pt x="7460" y="8366"/>
                    <a:pt x="7304" y="8366"/>
                  </a:cubicBezTo>
                  <a:cubicBezTo>
                    <a:pt x="7258" y="8366"/>
                    <a:pt x="7212" y="8373"/>
                    <a:pt x="7167" y="8388"/>
                  </a:cubicBezTo>
                  <a:lnTo>
                    <a:pt x="7167" y="8030"/>
                  </a:lnTo>
                  <a:cubicBezTo>
                    <a:pt x="8185" y="7968"/>
                    <a:pt x="8996" y="7465"/>
                    <a:pt x="9402" y="7157"/>
                  </a:cubicBezTo>
                  <a:cubicBezTo>
                    <a:pt x="9645" y="6976"/>
                    <a:pt x="9724" y="6650"/>
                    <a:pt x="9598" y="6378"/>
                  </a:cubicBezTo>
                  <a:cubicBezTo>
                    <a:pt x="9482" y="6132"/>
                    <a:pt x="9344" y="5690"/>
                    <a:pt x="9344" y="4999"/>
                  </a:cubicBezTo>
                  <a:lnTo>
                    <a:pt x="9344" y="3908"/>
                  </a:lnTo>
                  <a:cubicBezTo>
                    <a:pt x="9344" y="1750"/>
                    <a:pt x="7595" y="1"/>
                    <a:pt x="54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6" name="Google Shape;9196;p30"/>
            <p:cNvSpPr/>
            <p:nvPr/>
          </p:nvSpPr>
          <p:spPr>
            <a:xfrm>
              <a:off x="6391434" y="4583183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4" y="1"/>
                  </a:moveTo>
                  <a:cubicBezTo>
                    <a:pt x="272" y="1"/>
                    <a:pt x="270" y="1"/>
                    <a:pt x="268" y="1"/>
                  </a:cubicBezTo>
                  <a:lnTo>
                    <a:pt x="272" y="1"/>
                  </a:lnTo>
                  <a:cubicBezTo>
                    <a:pt x="91" y="5"/>
                    <a:pt x="0" y="222"/>
                    <a:pt x="131" y="349"/>
                  </a:cubicBezTo>
                  <a:cubicBezTo>
                    <a:pt x="171" y="389"/>
                    <a:pt x="222" y="408"/>
                    <a:pt x="271" y="408"/>
                  </a:cubicBezTo>
                  <a:cubicBezTo>
                    <a:pt x="375" y="408"/>
                    <a:pt x="475" y="327"/>
                    <a:pt x="475" y="204"/>
                  </a:cubicBezTo>
                  <a:cubicBezTo>
                    <a:pt x="478" y="94"/>
                    <a:pt x="384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7" name="Google Shape;9197;p30"/>
            <p:cNvSpPr/>
            <p:nvPr/>
          </p:nvSpPr>
          <p:spPr>
            <a:xfrm>
              <a:off x="6391434" y="4623165"/>
              <a:ext cx="12558" cy="10749"/>
            </a:xfrm>
            <a:custGeom>
              <a:rect b="b" l="l" r="r" t="t"/>
              <a:pathLst>
                <a:path extrusionOk="0" h="410" w="479">
                  <a:moveTo>
                    <a:pt x="274" y="1"/>
                  </a:moveTo>
                  <a:cubicBezTo>
                    <a:pt x="272" y="1"/>
                    <a:pt x="270" y="1"/>
                    <a:pt x="268" y="1"/>
                  </a:cubicBezTo>
                  <a:lnTo>
                    <a:pt x="272" y="1"/>
                  </a:lnTo>
                  <a:cubicBezTo>
                    <a:pt x="91" y="4"/>
                    <a:pt x="0" y="222"/>
                    <a:pt x="131" y="348"/>
                  </a:cubicBezTo>
                  <a:cubicBezTo>
                    <a:pt x="172" y="391"/>
                    <a:pt x="222" y="409"/>
                    <a:pt x="271" y="409"/>
                  </a:cubicBezTo>
                  <a:cubicBezTo>
                    <a:pt x="375" y="409"/>
                    <a:pt x="475" y="327"/>
                    <a:pt x="475" y="207"/>
                  </a:cubicBezTo>
                  <a:cubicBezTo>
                    <a:pt x="478" y="93"/>
                    <a:pt x="384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8" name="Google Shape;9198;p30"/>
            <p:cNvSpPr/>
            <p:nvPr/>
          </p:nvSpPr>
          <p:spPr>
            <a:xfrm>
              <a:off x="6358845" y="4434687"/>
              <a:ext cx="79229" cy="33506"/>
            </a:xfrm>
            <a:custGeom>
              <a:rect b="b" l="l" r="r" t="t"/>
              <a:pathLst>
                <a:path extrusionOk="0" h="1278" w="3022">
                  <a:moveTo>
                    <a:pt x="1258" y="406"/>
                  </a:moveTo>
                  <a:cubicBezTo>
                    <a:pt x="1182" y="558"/>
                    <a:pt x="1026" y="652"/>
                    <a:pt x="856" y="652"/>
                  </a:cubicBezTo>
                  <a:lnTo>
                    <a:pt x="457" y="652"/>
                  </a:lnTo>
                  <a:cubicBezTo>
                    <a:pt x="533" y="500"/>
                    <a:pt x="689" y="406"/>
                    <a:pt x="856" y="406"/>
                  </a:cubicBezTo>
                  <a:close/>
                  <a:moveTo>
                    <a:pt x="2163" y="406"/>
                  </a:moveTo>
                  <a:cubicBezTo>
                    <a:pt x="2333" y="406"/>
                    <a:pt x="2489" y="500"/>
                    <a:pt x="2565" y="652"/>
                  </a:cubicBezTo>
                  <a:lnTo>
                    <a:pt x="2167" y="652"/>
                  </a:lnTo>
                  <a:cubicBezTo>
                    <a:pt x="1997" y="652"/>
                    <a:pt x="1844" y="558"/>
                    <a:pt x="1765" y="406"/>
                  </a:cubicBezTo>
                  <a:close/>
                  <a:moveTo>
                    <a:pt x="856" y="1"/>
                  </a:moveTo>
                  <a:cubicBezTo>
                    <a:pt x="385" y="1"/>
                    <a:pt x="1" y="384"/>
                    <a:pt x="1" y="855"/>
                  </a:cubicBezTo>
                  <a:lnTo>
                    <a:pt x="1" y="1076"/>
                  </a:lnTo>
                  <a:cubicBezTo>
                    <a:pt x="1" y="1210"/>
                    <a:pt x="102" y="1277"/>
                    <a:pt x="204" y="1277"/>
                  </a:cubicBezTo>
                  <a:cubicBezTo>
                    <a:pt x="305" y="1277"/>
                    <a:pt x="407" y="1210"/>
                    <a:pt x="407" y="1076"/>
                  </a:cubicBezTo>
                  <a:lnTo>
                    <a:pt x="407" y="1062"/>
                  </a:lnTo>
                  <a:lnTo>
                    <a:pt x="856" y="1062"/>
                  </a:lnTo>
                  <a:cubicBezTo>
                    <a:pt x="1028" y="859"/>
                    <a:pt x="1269" y="758"/>
                    <a:pt x="1511" y="758"/>
                  </a:cubicBezTo>
                  <a:cubicBezTo>
                    <a:pt x="1752" y="758"/>
                    <a:pt x="1993" y="859"/>
                    <a:pt x="2163" y="1062"/>
                  </a:cubicBezTo>
                  <a:lnTo>
                    <a:pt x="2616" y="1062"/>
                  </a:lnTo>
                  <a:lnTo>
                    <a:pt x="2616" y="1076"/>
                  </a:lnTo>
                  <a:cubicBezTo>
                    <a:pt x="2616" y="1210"/>
                    <a:pt x="2717" y="1277"/>
                    <a:pt x="2819" y="1277"/>
                  </a:cubicBezTo>
                  <a:cubicBezTo>
                    <a:pt x="2920" y="1277"/>
                    <a:pt x="3021" y="1210"/>
                    <a:pt x="3021" y="1076"/>
                  </a:cubicBezTo>
                  <a:lnTo>
                    <a:pt x="3021" y="855"/>
                  </a:lnTo>
                  <a:cubicBezTo>
                    <a:pt x="3021" y="384"/>
                    <a:pt x="2638" y="1"/>
                    <a:pt x="21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99" name="Google Shape;9199;p30"/>
          <p:cNvGrpSpPr/>
          <p:nvPr/>
        </p:nvGrpSpPr>
        <p:grpSpPr>
          <a:xfrm>
            <a:off x="7606143" y="3598352"/>
            <a:ext cx="285089" cy="364948"/>
            <a:chOff x="7606143" y="3797602"/>
            <a:chExt cx="285089" cy="364948"/>
          </a:xfrm>
        </p:grpSpPr>
        <p:sp>
          <p:nvSpPr>
            <p:cNvPr id="9200" name="Google Shape;9200;p30"/>
            <p:cNvSpPr/>
            <p:nvPr/>
          </p:nvSpPr>
          <p:spPr>
            <a:xfrm>
              <a:off x="7628742" y="3802872"/>
              <a:ext cx="239969" cy="114361"/>
            </a:xfrm>
            <a:custGeom>
              <a:rect b="b" l="l" r="r" t="t"/>
              <a:pathLst>
                <a:path extrusionOk="0" h="4362" w="9153">
                  <a:moveTo>
                    <a:pt x="4579" y="1"/>
                  </a:moveTo>
                  <a:lnTo>
                    <a:pt x="1308" y="874"/>
                  </a:lnTo>
                  <a:lnTo>
                    <a:pt x="1" y="3054"/>
                  </a:lnTo>
                  <a:lnTo>
                    <a:pt x="1308" y="4361"/>
                  </a:lnTo>
                  <a:lnTo>
                    <a:pt x="7845" y="4361"/>
                  </a:lnTo>
                  <a:lnTo>
                    <a:pt x="9153" y="3054"/>
                  </a:lnTo>
                  <a:lnTo>
                    <a:pt x="7845" y="874"/>
                  </a:lnTo>
                  <a:lnTo>
                    <a:pt x="457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1" name="Google Shape;9201;p30"/>
            <p:cNvSpPr/>
            <p:nvPr/>
          </p:nvSpPr>
          <p:spPr>
            <a:xfrm>
              <a:off x="7611648" y="4031436"/>
              <a:ext cx="274261" cy="125739"/>
            </a:xfrm>
            <a:custGeom>
              <a:rect b="b" l="l" r="r" t="t"/>
              <a:pathLst>
                <a:path extrusionOk="0" h="4796" w="10461">
                  <a:moveTo>
                    <a:pt x="3706" y="0"/>
                  </a:moveTo>
                  <a:lnTo>
                    <a:pt x="3706" y="819"/>
                  </a:lnTo>
                  <a:cubicBezTo>
                    <a:pt x="3706" y="1108"/>
                    <a:pt x="3514" y="1366"/>
                    <a:pt x="3235" y="1449"/>
                  </a:cubicBezTo>
                  <a:lnTo>
                    <a:pt x="939" y="2122"/>
                  </a:lnTo>
                  <a:cubicBezTo>
                    <a:pt x="381" y="2285"/>
                    <a:pt x="1" y="2796"/>
                    <a:pt x="1" y="3379"/>
                  </a:cubicBezTo>
                  <a:lnTo>
                    <a:pt x="1" y="4795"/>
                  </a:lnTo>
                  <a:lnTo>
                    <a:pt x="10460" y="4795"/>
                  </a:lnTo>
                  <a:lnTo>
                    <a:pt x="10460" y="3379"/>
                  </a:lnTo>
                  <a:cubicBezTo>
                    <a:pt x="10460" y="2796"/>
                    <a:pt x="10080" y="2285"/>
                    <a:pt x="9522" y="2122"/>
                  </a:cubicBezTo>
                  <a:lnTo>
                    <a:pt x="7226" y="1449"/>
                  </a:lnTo>
                  <a:cubicBezTo>
                    <a:pt x="6947" y="1366"/>
                    <a:pt x="6755" y="1108"/>
                    <a:pt x="6755" y="819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2" name="Google Shape;9202;p30"/>
            <p:cNvSpPr/>
            <p:nvPr/>
          </p:nvSpPr>
          <p:spPr>
            <a:xfrm>
              <a:off x="7611570" y="4062766"/>
              <a:ext cx="274340" cy="94488"/>
            </a:xfrm>
            <a:custGeom>
              <a:rect b="b" l="l" r="r" t="t"/>
              <a:pathLst>
                <a:path extrusionOk="0" h="3604" w="10464">
                  <a:moveTo>
                    <a:pt x="6878" y="0"/>
                  </a:moveTo>
                  <a:lnTo>
                    <a:pt x="5230" y="551"/>
                  </a:lnTo>
                  <a:lnTo>
                    <a:pt x="3586" y="4"/>
                  </a:lnTo>
                  <a:cubicBezTo>
                    <a:pt x="3502" y="123"/>
                    <a:pt x="3379" y="214"/>
                    <a:pt x="3238" y="254"/>
                  </a:cubicBezTo>
                  <a:lnTo>
                    <a:pt x="938" y="931"/>
                  </a:lnTo>
                  <a:cubicBezTo>
                    <a:pt x="384" y="1094"/>
                    <a:pt x="0" y="1605"/>
                    <a:pt x="0" y="2184"/>
                  </a:cubicBezTo>
                  <a:lnTo>
                    <a:pt x="0" y="3604"/>
                  </a:lnTo>
                  <a:lnTo>
                    <a:pt x="10463" y="3604"/>
                  </a:lnTo>
                  <a:lnTo>
                    <a:pt x="10463" y="2184"/>
                  </a:lnTo>
                  <a:cubicBezTo>
                    <a:pt x="10463" y="1605"/>
                    <a:pt x="10083" y="1094"/>
                    <a:pt x="9525" y="927"/>
                  </a:cubicBezTo>
                  <a:lnTo>
                    <a:pt x="7229" y="254"/>
                  </a:lnTo>
                  <a:cubicBezTo>
                    <a:pt x="7088" y="210"/>
                    <a:pt x="6965" y="123"/>
                    <a:pt x="687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3" name="Google Shape;9203;p30"/>
            <p:cNvSpPr/>
            <p:nvPr/>
          </p:nvSpPr>
          <p:spPr>
            <a:xfrm>
              <a:off x="7733770" y="4108909"/>
              <a:ext cx="30019" cy="48266"/>
            </a:xfrm>
            <a:custGeom>
              <a:rect b="b" l="l" r="r" t="t"/>
              <a:pathLst>
                <a:path extrusionOk="0" h="1841" w="1145">
                  <a:moveTo>
                    <a:pt x="924" y="0"/>
                  </a:moveTo>
                  <a:lnTo>
                    <a:pt x="214" y="26"/>
                  </a:lnTo>
                  <a:lnTo>
                    <a:pt x="0" y="1840"/>
                  </a:lnTo>
                  <a:lnTo>
                    <a:pt x="1145" y="184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4" name="Google Shape;9204;p30"/>
            <p:cNvSpPr/>
            <p:nvPr/>
          </p:nvSpPr>
          <p:spPr>
            <a:xfrm>
              <a:off x="7708706" y="4031436"/>
              <a:ext cx="80068" cy="28656"/>
            </a:xfrm>
            <a:custGeom>
              <a:rect b="b" l="l" r="r" t="t"/>
              <a:pathLst>
                <a:path extrusionOk="0" h="1093" w="3054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7" y="1092"/>
                  </a:cubicBezTo>
                  <a:cubicBezTo>
                    <a:pt x="2052" y="1092"/>
                    <a:pt x="2577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5" name="Google Shape;9205;p30"/>
            <p:cNvSpPr/>
            <p:nvPr/>
          </p:nvSpPr>
          <p:spPr>
            <a:xfrm>
              <a:off x="7651551" y="3888629"/>
              <a:ext cx="194377" cy="154421"/>
            </a:xfrm>
            <a:custGeom>
              <a:rect b="b" l="l" r="r" t="t"/>
              <a:pathLst>
                <a:path extrusionOk="0" h="5890" w="7414">
                  <a:moveTo>
                    <a:pt x="873" y="0"/>
                  </a:moveTo>
                  <a:lnTo>
                    <a:pt x="873" y="2180"/>
                  </a:lnTo>
                  <a:lnTo>
                    <a:pt x="547" y="2180"/>
                  </a:lnTo>
                  <a:cubicBezTo>
                    <a:pt x="246" y="2180"/>
                    <a:pt x="0" y="2423"/>
                    <a:pt x="0" y="2724"/>
                  </a:cubicBezTo>
                  <a:cubicBezTo>
                    <a:pt x="0" y="3024"/>
                    <a:pt x="246" y="3271"/>
                    <a:pt x="547" y="3271"/>
                  </a:cubicBezTo>
                  <a:lnTo>
                    <a:pt x="884" y="3271"/>
                  </a:lnTo>
                  <a:cubicBezTo>
                    <a:pt x="996" y="4745"/>
                    <a:pt x="2224" y="5889"/>
                    <a:pt x="3705" y="5889"/>
                  </a:cubicBezTo>
                  <a:cubicBezTo>
                    <a:pt x="5186" y="5889"/>
                    <a:pt x="6418" y="4745"/>
                    <a:pt x="6530" y="3271"/>
                  </a:cubicBezTo>
                  <a:lnTo>
                    <a:pt x="6870" y="3271"/>
                  </a:lnTo>
                  <a:cubicBezTo>
                    <a:pt x="7171" y="3271"/>
                    <a:pt x="7414" y="3024"/>
                    <a:pt x="7414" y="2724"/>
                  </a:cubicBezTo>
                  <a:cubicBezTo>
                    <a:pt x="7414" y="2423"/>
                    <a:pt x="7171" y="2180"/>
                    <a:pt x="6870" y="2180"/>
                  </a:cubicBezTo>
                  <a:lnTo>
                    <a:pt x="6541" y="2180"/>
                  </a:lnTo>
                  <a:lnTo>
                    <a:pt x="6541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6" name="Google Shape;9206;p30"/>
            <p:cNvSpPr/>
            <p:nvPr/>
          </p:nvSpPr>
          <p:spPr>
            <a:xfrm>
              <a:off x="7649533" y="3888629"/>
              <a:ext cx="173507" cy="154342"/>
            </a:xfrm>
            <a:custGeom>
              <a:rect b="b" l="l" r="r" t="t"/>
              <a:pathLst>
                <a:path extrusionOk="0" h="5887" w="6618">
                  <a:moveTo>
                    <a:pt x="950" y="0"/>
                  </a:moveTo>
                  <a:lnTo>
                    <a:pt x="950" y="2180"/>
                  </a:lnTo>
                  <a:lnTo>
                    <a:pt x="642" y="2180"/>
                  </a:lnTo>
                  <a:cubicBezTo>
                    <a:pt x="639" y="2180"/>
                    <a:pt x="636" y="2180"/>
                    <a:pt x="634" y="2180"/>
                  </a:cubicBezTo>
                  <a:cubicBezTo>
                    <a:pt x="387" y="2180"/>
                    <a:pt x="170" y="2339"/>
                    <a:pt x="99" y="2575"/>
                  </a:cubicBezTo>
                  <a:cubicBezTo>
                    <a:pt x="1" y="2923"/>
                    <a:pt x="265" y="3267"/>
                    <a:pt x="624" y="3271"/>
                  </a:cubicBezTo>
                  <a:lnTo>
                    <a:pt x="961" y="3271"/>
                  </a:lnTo>
                  <a:cubicBezTo>
                    <a:pt x="1066" y="4766"/>
                    <a:pt x="2313" y="5887"/>
                    <a:pt x="3761" y="5887"/>
                  </a:cubicBezTo>
                  <a:cubicBezTo>
                    <a:pt x="3912" y="5887"/>
                    <a:pt x="4066" y="5875"/>
                    <a:pt x="4220" y="5849"/>
                  </a:cubicBezTo>
                  <a:cubicBezTo>
                    <a:pt x="2840" y="5636"/>
                    <a:pt x="1823" y="4448"/>
                    <a:pt x="1823" y="3053"/>
                  </a:cubicBezTo>
                  <a:lnTo>
                    <a:pt x="1823" y="2970"/>
                  </a:lnTo>
                  <a:cubicBezTo>
                    <a:pt x="1823" y="2606"/>
                    <a:pt x="2118" y="2319"/>
                    <a:pt x="2474" y="2319"/>
                  </a:cubicBezTo>
                  <a:cubicBezTo>
                    <a:pt x="2504" y="2319"/>
                    <a:pt x="2534" y="2321"/>
                    <a:pt x="2565" y="2325"/>
                  </a:cubicBezTo>
                  <a:cubicBezTo>
                    <a:pt x="2967" y="2372"/>
                    <a:pt x="3376" y="2398"/>
                    <a:pt x="3786" y="2398"/>
                  </a:cubicBezTo>
                  <a:cubicBezTo>
                    <a:pt x="4825" y="2398"/>
                    <a:pt x="5868" y="2242"/>
                    <a:pt x="6618" y="1916"/>
                  </a:cubicBezTo>
                  <a:lnTo>
                    <a:pt x="6618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7" name="Google Shape;9207;p30"/>
            <p:cNvSpPr/>
            <p:nvPr/>
          </p:nvSpPr>
          <p:spPr>
            <a:xfrm>
              <a:off x="7663035" y="3905723"/>
              <a:ext cx="22914" cy="42944"/>
            </a:xfrm>
            <a:custGeom>
              <a:rect b="b" l="l" r="r" t="t"/>
              <a:pathLst>
                <a:path extrusionOk="0" h="1638" w="874">
                  <a:moveTo>
                    <a:pt x="0" y="0"/>
                  </a:moveTo>
                  <a:lnTo>
                    <a:pt x="0" y="1637"/>
                  </a:lnTo>
                  <a:lnTo>
                    <a:pt x="489" y="1575"/>
                  </a:lnTo>
                  <a:cubicBezTo>
                    <a:pt x="707" y="1547"/>
                    <a:pt x="873" y="1362"/>
                    <a:pt x="873" y="1144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8" name="Google Shape;9208;p30"/>
            <p:cNvSpPr/>
            <p:nvPr/>
          </p:nvSpPr>
          <p:spPr>
            <a:xfrm>
              <a:off x="7811531" y="3905723"/>
              <a:ext cx="22914" cy="42944"/>
            </a:xfrm>
            <a:custGeom>
              <a:rect b="b" l="l" r="r" t="t"/>
              <a:pathLst>
                <a:path extrusionOk="0" h="1638" w="874">
                  <a:moveTo>
                    <a:pt x="4" y="0"/>
                  </a:moveTo>
                  <a:lnTo>
                    <a:pt x="4" y="1144"/>
                  </a:lnTo>
                  <a:cubicBezTo>
                    <a:pt x="1" y="1362"/>
                    <a:pt x="167" y="1547"/>
                    <a:pt x="385" y="1575"/>
                  </a:cubicBezTo>
                  <a:lnTo>
                    <a:pt x="873" y="1637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9" name="Google Shape;9209;p30"/>
            <p:cNvSpPr/>
            <p:nvPr/>
          </p:nvSpPr>
          <p:spPr>
            <a:xfrm>
              <a:off x="7663035" y="3905802"/>
              <a:ext cx="171410" cy="28525"/>
            </a:xfrm>
            <a:custGeom>
              <a:rect b="b" l="l" r="r" t="t"/>
              <a:pathLst>
                <a:path extrusionOk="0" h="1088" w="6538">
                  <a:moveTo>
                    <a:pt x="0" y="1"/>
                  </a:moveTo>
                  <a:cubicBezTo>
                    <a:pt x="0" y="602"/>
                    <a:pt x="1463" y="1087"/>
                    <a:pt x="3271" y="1087"/>
                  </a:cubicBezTo>
                  <a:cubicBezTo>
                    <a:pt x="5074" y="1087"/>
                    <a:pt x="6537" y="602"/>
                    <a:pt x="653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0" name="Google Shape;9210;p30"/>
            <p:cNvSpPr/>
            <p:nvPr/>
          </p:nvSpPr>
          <p:spPr>
            <a:xfrm>
              <a:off x="7663035" y="3871431"/>
              <a:ext cx="171410" cy="34319"/>
            </a:xfrm>
            <a:custGeom>
              <a:rect b="b" l="l" r="r" t="t"/>
              <a:pathLst>
                <a:path extrusionOk="0" h="1309" w="6538">
                  <a:moveTo>
                    <a:pt x="218" y="1"/>
                  </a:moveTo>
                  <a:cubicBezTo>
                    <a:pt x="98" y="1"/>
                    <a:pt x="0" y="98"/>
                    <a:pt x="0" y="222"/>
                  </a:cubicBezTo>
                  <a:lnTo>
                    <a:pt x="0" y="1308"/>
                  </a:lnTo>
                  <a:lnTo>
                    <a:pt x="6537" y="1308"/>
                  </a:lnTo>
                  <a:lnTo>
                    <a:pt x="6537" y="222"/>
                  </a:lnTo>
                  <a:cubicBezTo>
                    <a:pt x="6537" y="98"/>
                    <a:pt x="6440" y="1"/>
                    <a:pt x="632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1" name="Google Shape;9211;p30"/>
            <p:cNvSpPr/>
            <p:nvPr/>
          </p:nvSpPr>
          <p:spPr>
            <a:xfrm>
              <a:off x="7670245" y="4062845"/>
              <a:ext cx="156886" cy="62686"/>
            </a:xfrm>
            <a:custGeom>
              <a:rect b="b" l="l" r="r" t="t"/>
              <a:pathLst>
                <a:path extrusionOk="0" h="2391" w="5984">
                  <a:moveTo>
                    <a:pt x="1348" y="1"/>
                  </a:moveTo>
                  <a:cubicBezTo>
                    <a:pt x="1264" y="120"/>
                    <a:pt x="1141" y="211"/>
                    <a:pt x="1000" y="251"/>
                  </a:cubicBezTo>
                  <a:lnTo>
                    <a:pt x="1" y="544"/>
                  </a:lnTo>
                  <a:cubicBezTo>
                    <a:pt x="19" y="617"/>
                    <a:pt x="44" y="689"/>
                    <a:pt x="84" y="754"/>
                  </a:cubicBezTo>
                  <a:lnTo>
                    <a:pt x="765" y="1953"/>
                  </a:lnTo>
                  <a:cubicBezTo>
                    <a:pt x="928" y="2238"/>
                    <a:pt x="1223" y="2391"/>
                    <a:pt x="1522" y="2391"/>
                  </a:cubicBezTo>
                  <a:cubicBezTo>
                    <a:pt x="1722" y="2391"/>
                    <a:pt x="1924" y="2323"/>
                    <a:pt x="2090" y="2181"/>
                  </a:cubicBezTo>
                  <a:lnTo>
                    <a:pt x="2992" y="1413"/>
                  </a:lnTo>
                  <a:lnTo>
                    <a:pt x="3890" y="2181"/>
                  </a:lnTo>
                  <a:cubicBezTo>
                    <a:pt x="4057" y="2323"/>
                    <a:pt x="4258" y="2391"/>
                    <a:pt x="4458" y="2391"/>
                  </a:cubicBezTo>
                  <a:cubicBezTo>
                    <a:pt x="4758" y="2391"/>
                    <a:pt x="5053" y="2238"/>
                    <a:pt x="5216" y="1953"/>
                  </a:cubicBezTo>
                  <a:lnTo>
                    <a:pt x="5897" y="758"/>
                  </a:lnTo>
                  <a:cubicBezTo>
                    <a:pt x="5937" y="689"/>
                    <a:pt x="5962" y="617"/>
                    <a:pt x="5984" y="544"/>
                  </a:cubicBezTo>
                  <a:lnTo>
                    <a:pt x="4988" y="251"/>
                  </a:lnTo>
                  <a:cubicBezTo>
                    <a:pt x="4843" y="207"/>
                    <a:pt x="4720" y="120"/>
                    <a:pt x="4636" y="1"/>
                  </a:cubicBezTo>
                  <a:lnTo>
                    <a:pt x="2988" y="548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2" name="Google Shape;9212;p30"/>
            <p:cNvSpPr/>
            <p:nvPr/>
          </p:nvSpPr>
          <p:spPr>
            <a:xfrm>
              <a:off x="7725878" y="4077290"/>
              <a:ext cx="45697" cy="34974"/>
            </a:xfrm>
            <a:custGeom>
              <a:rect b="b" l="l" r="r" t="t"/>
              <a:pathLst>
                <a:path extrusionOk="0" h="1334" w="1743">
                  <a:moveTo>
                    <a:pt x="1" y="0"/>
                  </a:moveTo>
                  <a:lnTo>
                    <a:pt x="305" y="996"/>
                  </a:lnTo>
                  <a:cubicBezTo>
                    <a:pt x="363" y="1192"/>
                    <a:pt x="544" y="1330"/>
                    <a:pt x="751" y="1333"/>
                  </a:cubicBezTo>
                  <a:lnTo>
                    <a:pt x="993" y="1333"/>
                  </a:lnTo>
                  <a:cubicBezTo>
                    <a:pt x="1200" y="1330"/>
                    <a:pt x="1381" y="1192"/>
                    <a:pt x="1439" y="996"/>
                  </a:cubicBezTo>
                  <a:lnTo>
                    <a:pt x="174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3" name="Google Shape;9213;p30"/>
            <p:cNvSpPr/>
            <p:nvPr/>
          </p:nvSpPr>
          <p:spPr>
            <a:xfrm>
              <a:off x="7686290" y="4050811"/>
              <a:ext cx="62424" cy="57574"/>
            </a:xfrm>
            <a:custGeom>
              <a:rect b="b" l="l" r="r" t="t"/>
              <a:pathLst>
                <a:path extrusionOk="0" h="2196" w="2381">
                  <a:moveTo>
                    <a:pt x="510" y="1"/>
                  </a:moveTo>
                  <a:cubicBezTo>
                    <a:pt x="432" y="1"/>
                    <a:pt x="356" y="45"/>
                    <a:pt x="316" y="120"/>
                  </a:cubicBezTo>
                  <a:lnTo>
                    <a:pt x="33" y="685"/>
                  </a:lnTo>
                  <a:cubicBezTo>
                    <a:pt x="1" y="750"/>
                    <a:pt x="4" y="826"/>
                    <a:pt x="40" y="891"/>
                  </a:cubicBezTo>
                  <a:lnTo>
                    <a:pt x="725" y="2086"/>
                  </a:lnTo>
                  <a:cubicBezTo>
                    <a:pt x="764" y="2158"/>
                    <a:pt x="837" y="2196"/>
                    <a:pt x="912" y="2196"/>
                  </a:cubicBezTo>
                  <a:cubicBezTo>
                    <a:pt x="962" y="2196"/>
                    <a:pt x="1012" y="2179"/>
                    <a:pt x="1055" y="2144"/>
                  </a:cubicBezTo>
                  <a:lnTo>
                    <a:pt x="2380" y="1007"/>
                  </a:lnTo>
                  <a:lnTo>
                    <a:pt x="616" y="29"/>
                  </a:lnTo>
                  <a:cubicBezTo>
                    <a:pt x="582" y="10"/>
                    <a:pt x="546" y="1"/>
                    <a:pt x="51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4" name="Google Shape;9214;p30"/>
            <p:cNvSpPr/>
            <p:nvPr/>
          </p:nvSpPr>
          <p:spPr>
            <a:xfrm>
              <a:off x="7748687" y="4050811"/>
              <a:ext cx="62398" cy="57547"/>
            </a:xfrm>
            <a:custGeom>
              <a:rect b="b" l="l" r="r" t="t"/>
              <a:pathLst>
                <a:path extrusionOk="0" h="2195" w="2380">
                  <a:moveTo>
                    <a:pt x="1870" y="1"/>
                  </a:moveTo>
                  <a:cubicBezTo>
                    <a:pt x="1834" y="1"/>
                    <a:pt x="1798" y="10"/>
                    <a:pt x="1764" y="29"/>
                  </a:cubicBezTo>
                  <a:lnTo>
                    <a:pt x="0" y="1007"/>
                  </a:lnTo>
                  <a:lnTo>
                    <a:pt x="1326" y="2144"/>
                  </a:lnTo>
                  <a:cubicBezTo>
                    <a:pt x="1367" y="2178"/>
                    <a:pt x="1417" y="2195"/>
                    <a:pt x="1466" y="2195"/>
                  </a:cubicBezTo>
                  <a:cubicBezTo>
                    <a:pt x="1542" y="2195"/>
                    <a:pt x="1616" y="2156"/>
                    <a:pt x="1655" y="2086"/>
                  </a:cubicBezTo>
                  <a:lnTo>
                    <a:pt x="2340" y="891"/>
                  </a:lnTo>
                  <a:cubicBezTo>
                    <a:pt x="2376" y="826"/>
                    <a:pt x="2380" y="750"/>
                    <a:pt x="2347" y="685"/>
                  </a:cubicBezTo>
                  <a:lnTo>
                    <a:pt x="2064" y="120"/>
                  </a:lnTo>
                  <a:cubicBezTo>
                    <a:pt x="2025" y="45"/>
                    <a:pt x="1949" y="1"/>
                    <a:pt x="187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5" name="Google Shape;9215;p30"/>
            <p:cNvSpPr/>
            <p:nvPr/>
          </p:nvSpPr>
          <p:spPr>
            <a:xfrm>
              <a:off x="7731593" y="3837164"/>
              <a:ext cx="34292" cy="40087"/>
            </a:xfrm>
            <a:custGeom>
              <a:rect b="b" l="l" r="r" t="t"/>
              <a:pathLst>
                <a:path extrusionOk="0" h="1529" w="1308">
                  <a:moveTo>
                    <a:pt x="0" y="0"/>
                  </a:moveTo>
                  <a:lnTo>
                    <a:pt x="0" y="873"/>
                  </a:lnTo>
                  <a:cubicBezTo>
                    <a:pt x="0" y="1235"/>
                    <a:pt x="294" y="1529"/>
                    <a:pt x="656" y="1529"/>
                  </a:cubicBezTo>
                  <a:cubicBezTo>
                    <a:pt x="1014" y="1529"/>
                    <a:pt x="1308" y="1235"/>
                    <a:pt x="1308" y="873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6" name="Google Shape;9216;p30"/>
            <p:cNvSpPr/>
            <p:nvPr/>
          </p:nvSpPr>
          <p:spPr>
            <a:xfrm>
              <a:off x="7731593" y="3837164"/>
              <a:ext cx="17199" cy="40087"/>
            </a:xfrm>
            <a:custGeom>
              <a:rect b="b" l="l" r="r" t="t"/>
              <a:pathLst>
                <a:path extrusionOk="0" h="1529" w="656">
                  <a:moveTo>
                    <a:pt x="0" y="0"/>
                  </a:moveTo>
                  <a:lnTo>
                    <a:pt x="0" y="873"/>
                  </a:lnTo>
                  <a:cubicBezTo>
                    <a:pt x="0" y="1235"/>
                    <a:pt x="294" y="1529"/>
                    <a:pt x="656" y="1529"/>
                  </a:cubicBezTo>
                  <a:lnTo>
                    <a:pt x="65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7" name="Google Shape;9217;p30"/>
            <p:cNvSpPr/>
            <p:nvPr/>
          </p:nvSpPr>
          <p:spPr>
            <a:xfrm>
              <a:off x="7606143" y="3797602"/>
              <a:ext cx="285089" cy="364948"/>
            </a:xfrm>
            <a:custGeom>
              <a:rect b="b" l="l" r="r" t="t"/>
              <a:pathLst>
                <a:path extrusionOk="0" h="13920" w="10874">
                  <a:moveTo>
                    <a:pt x="5890" y="1712"/>
                  </a:moveTo>
                  <a:lnTo>
                    <a:pt x="5890" y="2382"/>
                  </a:lnTo>
                  <a:cubicBezTo>
                    <a:pt x="5890" y="2628"/>
                    <a:pt x="5687" y="2831"/>
                    <a:pt x="5441" y="2831"/>
                  </a:cubicBezTo>
                  <a:cubicBezTo>
                    <a:pt x="5191" y="2831"/>
                    <a:pt x="4988" y="2628"/>
                    <a:pt x="4992" y="2382"/>
                  </a:cubicBezTo>
                  <a:lnTo>
                    <a:pt x="4992" y="1712"/>
                  </a:lnTo>
                  <a:close/>
                  <a:moveTo>
                    <a:pt x="5441" y="412"/>
                  </a:moveTo>
                  <a:lnTo>
                    <a:pt x="8577" y="1248"/>
                  </a:lnTo>
                  <a:lnTo>
                    <a:pt x="9761" y="3222"/>
                  </a:lnTo>
                  <a:lnTo>
                    <a:pt x="8914" y="4070"/>
                  </a:lnTo>
                  <a:lnTo>
                    <a:pt x="8914" y="3034"/>
                  </a:lnTo>
                  <a:cubicBezTo>
                    <a:pt x="8914" y="2802"/>
                    <a:pt x="8726" y="2614"/>
                    <a:pt x="8490" y="2614"/>
                  </a:cubicBezTo>
                  <a:lnTo>
                    <a:pt x="8273" y="2614"/>
                  </a:lnTo>
                  <a:cubicBezTo>
                    <a:pt x="8001" y="2614"/>
                    <a:pt x="8001" y="3019"/>
                    <a:pt x="8273" y="3019"/>
                  </a:cubicBezTo>
                  <a:lnTo>
                    <a:pt x="8490" y="3019"/>
                  </a:lnTo>
                  <a:cubicBezTo>
                    <a:pt x="8497" y="3019"/>
                    <a:pt x="8505" y="3027"/>
                    <a:pt x="8505" y="3034"/>
                  </a:cubicBezTo>
                  <a:lnTo>
                    <a:pt x="8505" y="3921"/>
                  </a:lnTo>
                  <a:lnTo>
                    <a:pt x="2373" y="3921"/>
                  </a:lnTo>
                  <a:lnTo>
                    <a:pt x="2373" y="3034"/>
                  </a:lnTo>
                  <a:cubicBezTo>
                    <a:pt x="2373" y="3027"/>
                    <a:pt x="2380" y="3019"/>
                    <a:pt x="2388" y="3019"/>
                  </a:cubicBezTo>
                  <a:lnTo>
                    <a:pt x="4868" y="3019"/>
                  </a:lnTo>
                  <a:cubicBezTo>
                    <a:pt x="5031" y="3164"/>
                    <a:pt x="5236" y="3237"/>
                    <a:pt x="5440" y="3237"/>
                  </a:cubicBezTo>
                  <a:cubicBezTo>
                    <a:pt x="5644" y="3237"/>
                    <a:pt x="5848" y="3164"/>
                    <a:pt x="6009" y="3019"/>
                  </a:cubicBezTo>
                  <a:lnTo>
                    <a:pt x="7400" y="3019"/>
                  </a:lnTo>
                  <a:cubicBezTo>
                    <a:pt x="7672" y="3019"/>
                    <a:pt x="7672" y="2614"/>
                    <a:pt x="7400" y="2614"/>
                  </a:cubicBezTo>
                  <a:lnTo>
                    <a:pt x="6266" y="2614"/>
                  </a:lnTo>
                  <a:cubicBezTo>
                    <a:pt x="6288" y="2538"/>
                    <a:pt x="6299" y="2458"/>
                    <a:pt x="6299" y="2382"/>
                  </a:cubicBezTo>
                  <a:lnTo>
                    <a:pt x="6299" y="1509"/>
                  </a:lnTo>
                  <a:cubicBezTo>
                    <a:pt x="6299" y="1397"/>
                    <a:pt x="6205" y="1306"/>
                    <a:pt x="6093" y="1306"/>
                  </a:cubicBezTo>
                  <a:lnTo>
                    <a:pt x="4785" y="1306"/>
                  </a:lnTo>
                  <a:cubicBezTo>
                    <a:pt x="4673" y="1306"/>
                    <a:pt x="4582" y="1397"/>
                    <a:pt x="4582" y="1509"/>
                  </a:cubicBezTo>
                  <a:lnTo>
                    <a:pt x="4582" y="2382"/>
                  </a:lnTo>
                  <a:cubicBezTo>
                    <a:pt x="4582" y="2458"/>
                    <a:pt x="4593" y="2538"/>
                    <a:pt x="4615" y="2614"/>
                  </a:cubicBezTo>
                  <a:lnTo>
                    <a:pt x="2388" y="2614"/>
                  </a:lnTo>
                  <a:cubicBezTo>
                    <a:pt x="2156" y="2614"/>
                    <a:pt x="1967" y="2802"/>
                    <a:pt x="1967" y="3034"/>
                  </a:cubicBezTo>
                  <a:lnTo>
                    <a:pt x="1967" y="4070"/>
                  </a:lnTo>
                  <a:lnTo>
                    <a:pt x="1120" y="3222"/>
                  </a:lnTo>
                  <a:lnTo>
                    <a:pt x="2304" y="1248"/>
                  </a:lnTo>
                  <a:lnTo>
                    <a:pt x="5441" y="412"/>
                  </a:lnTo>
                  <a:close/>
                  <a:moveTo>
                    <a:pt x="8396" y="4330"/>
                  </a:moveTo>
                  <a:cubicBezTo>
                    <a:pt x="8240" y="4479"/>
                    <a:pt x="7951" y="4617"/>
                    <a:pt x="7686" y="4704"/>
                  </a:cubicBezTo>
                  <a:cubicBezTo>
                    <a:pt x="7092" y="4903"/>
                    <a:pt x="6292" y="5011"/>
                    <a:pt x="5441" y="5011"/>
                  </a:cubicBezTo>
                  <a:cubicBezTo>
                    <a:pt x="4590" y="5011"/>
                    <a:pt x="3789" y="4903"/>
                    <a:pt x="3192" y="4704"/>
                  </a:cubicBezTo>
                  <a:cubicBezTo>
                    <a:pt x="2931" y="4617"/>
                    <a:pt x="2637" y="4479"/>
                    <a:pt x="2485" y="4330"/>
                  </a:cubicBezTo>
                  <a:close/>
                  <a:moveTo>
                    <a:pt x="2377" y="4765"/>
                  </a:moveTo>
                  <a:cubicBezTo>
                    <a:pt x="2522" y="4863"/>
                    <a:pt x="2674" y="4943"/>
                    <a:pt x="2840" y="5008"/>
                  </a:cubicBezTo>
                  <a:lnTo>
                    <a:pt x="2840" y="5214"/>
                  </a:lnTo>
                  <a:cubicBezTo>
                    <a:pt x="2837" y="5341"/>
                    <a:pt x="2735" y="5446"/>
                    <a:pt x="2608" y="5446"/>
                  </a:cubicBezTo>
                  <a:lnTo>
                    <a:pt x="2377" y="5446"/>
                  </a:lnTo>
                  <a:lnTo>
                    <a:pt x="2377" y="4765"/>
                  </a:lnTo>
                  <a:close/>
                  <a:moveTo>
                    <a:pt x="8505" y="4765"/>
                  </a:moveTo>
                  <a:lnTo>
                    <a:pt x="8505" y="5446"/>
                  </a:lnTo>
                  <a:lnTo>
                    <a:pt x="8273" y="5446"/>
                  </a:lnTo>
                  <a:cubicBezTo>
                    <a:pt x="8146" y="5446"/>
                    <a:pt x="8041" y="5341"/>
                    <a:pt x="8041" y="5214"/>
                  </a:cubicBezTo>
                  <a:lnTo>
                    <a:pt x="8041" y="5008"/>
                  </a:lnTo>
                  <a:cubicBezTo>
                    <a:pt x="8204" y="4943"/>
                    <a:pt x="8360" y="4863"/>
                    <a:pt x="8505" y="4765"/>
                  </a:cubicBezTo>
                  <a:close/>
                  <a:moveTo>
                    <a:pt x="7635" y="5145"/>
                  </a:moveTo>
                  <a:lnTo>
                    <a:pt x="7635" y="5214"/>
                  </a:lnTo>
                  <a:cubicBezTo>
                    <a:pt x="7635" y="5565"/>
                    <a:pt x="7922" y="5852"/>
                    <a:pt x="8273" y="5855"/>
                  </a:cubicBezTo>
                  <a:lnTo>
                    <a:pt x="8602" y="5855"/>
                  </a:lnTo>
                  <a:cubicBezTo>
                    <a:pt x="8802" y="5855"/>
                    <a:pt x="8961" y="6029"/>
                    <a:pt x="8939" y="6232"/>
                  </a:cubicBezTo>
                  <a:cubicBezTo>
                    <a:pt x="8921" y="6402"/>
                    <a:pt x="8758" y="6536"/>
                    <a:pt x="8570" y="6536"/>
                  </a:cubicBezTo>
                  <a:lnTo>
                    <a:pt x="8479" y="6536"/>
                  </a:lnTo>
                  <a:lnTo>
                    <a:pt x="8479" y="6525"/>
                  </a:lnTo>
                  <a:cubicBezTo>
                    <a:pt x="8479" y="6413"/>
                    <a:pt x="8389" y="6319"/>
                    <a:pt x="8276" y="6319"/>
                  </a:cubicBezTo>
                  <a:cubicBezTo>
                    <a:pt x="8164" y="6319"/>
                    <a:pt x="8070" y="6413"/>
                    <a:pt x="8070" y="6525"/>
                  </a:cubicBezTo>
                  <a:cubicBezTo>
                    <a:pt x="8070" y="7978"/>
                    <a:pt x="6893" y="9155"/>
                    <a:pt x="5441" y="9155"/>
                  </a:cubicBezTo>
                  <a:cubicBezTo>
                    <a:pt x="3988" y="9155"/>
                    <a:pt x="2811" y="7978"/>
                    <a:pt x="2811" y="6525"/>
                  </a:cubicBezTo>
                  <a:lnTo>
                    <a:pt x="2811" y="6522"/>
                  </a:lnTo>
                  <a:cubicBezTo>
                    <a:pt x="2811" y="6386"/>
                    <a:pt x="2710" y="6318"/>
                    <a:pt x="2608" y="6318"/>
                  </a:cubicBezTo>
                  <a:cubicBezTo>
                    <a:pt x="2507" y="6318"/>
                    <a:pt x="2406" y="6386"/>
                    <a:pt x="2406" y="6522"/>
                  </a:cubicBezTo>
                  <a:lnTo>
                    <a:pt x="2406" y="6536"/>
                  </a:lnTo>
                  <a:lnTo>
                    <a:pt x="2283" y="6536"/>
                  </a:lnTo>
                  <a:cubicBezTo>
                    <a:pt x="2080" y="6536"/>
                    <a:pt x="1920" y="6359"/>
                    <a:pt x="1942" y="6159"/>
                  </a:cubicBezTo>
                  <a:cubicBezTo>
                    <a:pt x="1960" y="5989"/>
                    <a:pt x="2123" y="5855"/>
                    <a:pt x="2312" y="5855"/>
                  </a:cubicBezTo>
                  <a:lnTo>
                    <a:pt x="2608" y="5855"/>
                  </a:lnTo>
                  <a:cubicBezTo>
                    <a:pt x="2960" y="5852"/>
                    <a:pt x="3246" y="5565"/>
                    <a:pt x="3246" y="5214"/>
                  </a:cubicBezTo>
                  <a:lnTo>
                    <a:pt x="3246" y="5145"/>
                  </a:lnTo>
                  <a:cubicBezTo>
                    <a:pt x="3858" y="5323"/>
                    <a:pt x="4629" y="5417"/>
                    <a:pt x="5441" y="5417"/>
                  </a:cubicBezTo>
                  <a:cubicBezTo>
                    <a:pt x="6252" y="5417"/>
                    <a:pt x="7023" y="5319"/>
                    <a:pt x="7635" y="5145"/>
                  </a:cubicBezTo>
                  <a:close/>
                  <a:moveTo>
                    <a:pt x="3575" y="9861"/>
                  </a:moveTo>
                  <a:lnTo>
                    <a:pt x="5082" y="10697"/>
                  </a:lnTo>
                  <a:lnTo>
                    <a:pt x="3981" y="11643"/>
                  </a:lnTo>
                  <a:cubicBezTo>
                    <a:pt x="3978" y="11646"/>
                    <a:pt x="3974" y="11646"/>
                    <a:pt x="3970" y="11646"/>
                  </a:cubicBezTo>
                  <a:cubicBezTo>
                    <a:pt x="3967" y="11646"/>
                    <a:pt x="3963" y="11643"/>
                    <a:pt x="3959" y="11639"/>
                  </a:cubicBezTo>
                  <a:lnTo>
                    <a:pt x="3271" y="10440"/>
                  </a:lnTo>
                  <a:lnTo>
                    <a:pt x="3557" y="9868"/>
                  </a:lnTo>
                  <a:cubicBezTo>
                    <a:pt x="3561" y="9864"/>
                    <a:pt x="3561" y="9861"/>
                    <a:pt x="3565" y="9861"/>
                  </a:cubicBezTo>
                  <a:close/>
                  <a:moveTo>
                    <a:pt x="6763" y="9260"/>
                  </a:moveTo>
                  <a:lnTo>
                    <a:pt x="6763" y="9694"/>
                  </a:lnTo>
                  <a:lnTo>
                    <a:pt x="6520" y="9832"/>
                  </a:lnTo>
                  <a:cubicBezTo>
                    <a:pt x="6317" y="9943"/>
                    <a:pt x="6430" y="10218"/>
                    <a:pt x="6614" y="10218"/>
                  </a:cubicBezTo>
                  <a:cubicBezTo>
                    <a:pt x="6646" y="10218"/>
                    <a:pt x="6680" y="10210"/>
                    <a:pt x="6716" y="10190"/>
                  </a:cubicBezTo>
                  <a:lnTo>
                    <a:pt x="7302" y="9864"/>
                  </a:lnTo>
                  <a:cubicBezTo>
                    <a:pt x="7304" y="9863"/>
                    <a:pt x="7306" y="9863"/>
                    <a:pt x="7308" y="9863"/>
                  </a:cubicBezTo>
                  <a:cubicBezTo>
                    <a:pt x="7313" y="9863"/>
                    <a:pt x="7318" y="9866"/>
                    <a:pt x="7320" y="9872"/>
                  </a:cubicBezTo>
                  <a:lnTo>
                    <a:pt x="7606" y="10440"/>
                  </a:lnTo>
                  <a:lnTo>
                    <a:pt x="6918" y="11639"/>
                  </a:lnTo>
                  <a:cubicBezTo>
                    <a:pt x="6915" y="11643"/>
                    <a:pt x="6911" y="11646"/>
                    <a:pt x="6907" y="11646"/>
                  </a:cubicBezTo>
                  <a:cubicBezTo>
                    <a:pt x="6904" y="11646"/>
                    <a:pt x="6900" y="11646"/>
                    <a:pt x="6897" y="11643"/>
                  </a:cubicBezTo>
                  <a:lnTo>
                    <a:pt x="5796" y="10701"/>
                  </a:lnTo>
                  <a:lnTo>
                    <a:pt x="5977" y="10600"/>
                  </a:lnTo>
                  <a:cubicBezTo>
                    <a:pt x="6176" y="10489"/>
                    <a:pt x="6064" y="10215"/>
                    <a:pt x="5882" y="10215"/>
                  </a:cubicBezTo>
                  <a:cubicBezTo>
                    <a:pt x="5849" y="10215"/>
                    <a:pt x="5814" y="10224"/>
                    <a:pt x="5777" y="10245"/>
                  </a:cubicBezTo>
                  <a:lnTo>
                    <a:pt x="5441" y="10429"/>
                  </a:lnTo>
                  <a:lnTo>
                    <a:pt x="4119" y="9698"/>
                  </a:lnTo>
                  <a:lnTo>
                    <a:pt x="4119" y="9260"/>
                  </a:lnTo>
                  <a:cubicBezTo>
                    <a:pt x="4535" y="9461"/>
                    <a:pt x="4987" y="9561"/>
                    <a:pt x="5439" y="9561"/>
                  </a:cubicBezTo>
                  <a:cubicBezTo>
                    <a:pt x="5892" y="9561"/>
                    <a:pt x="6344" y="9461"/>
                    <a:pt x="6763" y="9260"/>
                  </a:cubicBezTo>
                  <a:close/>
                  <a:moveTo>
                    <a:pt x="5441" y="10933"/>
                  </a:moveTo>
                  <a:lnTo>
                    <a:pt x="5883" y="11310"/>
                  </a:lnTo>
                  <a:lnTo>
                    <a:pt x="5785" y="11606"/>
                  </a:lnTo>
                  <a:cubicBezTo>
                    <a:pt x="5752" y="11704"/>
                    <a:pt x="5662" y="11766"/>
                    <a:pt x="5564" y="11766"/>
                  </a:cubicBezTo>
                  <a:lnTo>
                    <a:pt x="5321" y="11766"/>
                  </a:lnTo>
                  <a:cubicBezTo>
                    <a:pt x="5220" y="11766"/>
                    <a:pt x="5129" y="11704"/>
                    <a:pt x="5100" y="11606"/>
                  </a:cubicBezTo>
                  <a:lnTo>
                    <a:pt x="4999" y="11310"/>
                  </a:lnTo>
                  <a:lnTo>
                    <a:pt x="5441" y="10933"/>
                  </a:lnTo>
                  <a:close/>
                  <a:moveTo>
                    <a:pt x="5441" y="1"/>
                  </a:moveTo>
                  <a:cubicBezTo>
                    <a:pt x="5423" y="1"/>
                    <a:pt x="5406" y="3"/>
                    <a:pt x="5390" y="6"/>
                  </a:cubicBezTo>
                  <a:lnTo>
                    <a:pt x="2120" y="879"/>
                  </a:lnTo>
                  <a:cubicBezTo>
                    <a:pt x="2069" y="893"/>
                    <a:pt x="2025" y="926"/>
                    <a:pt x="1996" y="970"/>
                  </a:cubicBezTo>
                  <a:lnTo>
                    <a:pt x="689" y="3150"/>
                  </a:lnTo>
                  <a:cubicBezTo>
                    <a:pt x="642" y="3229"/>
                    <a:pt x="653" y="3331"/>
                    <a:pt x="718" y="3400"/>
                  </a:cubicBezTo>
                  <a:lnTo>
                    <a:pt x="1967" y="4646"/>
                  </a:lnTo>
                  <a:lnTo>
                    <a:pt x="1967" y="5526"/>
                  </a:lnTo>
                  <a:cubicBezTo>
                    <a:pt x="1649" y="5671"/>
                    <a:pt x="1475" y="6018"/>
                    <a:pt x="1551" y="6362"/>
                  </a:cubicBezTo>
                  <a:cubicBezTo>
                    <a:pt x="1627" y="6703"/>
                    <a:pt x="1931" y="6945"/>
                    <a:pt x="2279" y="6945"/>
                  </a:cubicBezTo>
                  <a:lnTo>
                    <a:pt x="2431" y="6945"/>
                  </a:lnTo>
                  <a:cubicBezTo>
                    <a:pt x="2551" y="7782"/>
                    <a:pt x="3014" y="8535"/>
                    <a:pt x="3709" y="9017"/>
                  </a:cubicBezTo>
                  <a:lnTo>
                    <a:pt x="3709" y="9477"/>
                  </a:lnTo>
                  <a:cubicBezTo>
                    <a:pt x="3664" y="9461"/>
                    <a:pt x="3617" y="9454"/>
                    <a:pt x="3571" y="9454"/>
                  </a:cubicBezTo>
                  <a:cubicBezTo>
                    <a:pt x="3413" y="9454"/>
                    <a:pt x="3264" y="9541"/>
                    <a:pt x="3192" y="9687"/>
                  </a:cubicBezTo>
                  <a:lnTo>
                    <a:pt x="2877" y="10321"/>
                  </a:lnTo>
                  <a:lnTo>
                    <a:pt x="1087" y="10846"/>
                  </a:lnTo>
                  <a:cubicBezTo>
                    <a:pt x="446" y="11038"/>
                    <a:pt x="4" y="11625"/>
                    <a:pt x="1" y="12295"/>
                  </a:cubicBezTo>
                  <a:lnTo>
                    <a:pt x="1" y="13714"/>
                  </a:lnTo>
                  <a:cubicBezTo>
                    <a:pt x="1" y="13850"/>
                    <a:pt x="103" y="13918"/>
                    <a:pt x="205" y="13918"/>
                  </a:cubicBezTo>
                  <a:cubicBezTo>
                    <a:pt x="308" y="13918"/>
                    <a:pt x="410" y="13850"/>
                    <a:pt x="410" y="13714"/>
                  </a:cubicBezTo>
                  <a:lnTo>
                    <a:pt x="410" y="12295"/>
                  </a:lnTo>
                  <a:cubicBezTo>
                    <a:pt x="410" y="12099"/>
                    <a:pt x="464" y="11903"/>
                    <a:pt x="562" y="11737"/>
                  </a:cubicBezTo>
                  <a:lnTo>
                    <a:pt x="1732" y="12736"/>
                  </a:lnTo>
                  <a:cubicBezTo>
                    <a:pt x="1877" y="12863"/>
                    <a:pt x="1964" y="13048"/>
                    <a:pt x="1964" y="13243"/>
                  </a:cubicBezTo>
                  <a:lnTo>
                    <a:pt x="1964" y="13714"/>
                  </a:lnTo>
                  <a:cubicBezTo>
                    <a:pt x="1964" y="13850"/>
                    <a:pt x="2065" y="13918"/>
                    <a:pt x="2167" y="13918"/>
                  </a:cubicBezTo>
                  <a:cubicBezTo>
                    <a:pt x="2268" y="13918"/>
                    <a:pt x="2369" y="13850"/>
                    <a:pt x="2369" y="13714"/>
                  </a:cubicBezTo>
                  <a:lnTo>
                    <a:pt x="2369" y="13243"/>
                  </a:lnTo>
                  <a:cubicBezTo>
                    <a:pt x="2369" y="12928"/>
                    <a:pt x="2232" y="12631"/>
                    <a:pt x="1996" y="12429"/>
                  </a:cubicBezTo>
                  <a:lnTo>
                    <a:pt x="830" y="11433"/>
                  </a:lnTo>
                  <a:cubicBezTo>
                    <a:pt x="943" y="11346"/>
                    <a:pt x="1066" y="11281"/>
                    <a:pt x="1203" y="11241"/>
                  </a:cubicBezTo>
                  <a:lnTo>
                    <a:pt x="2960" y="10723"/>
                  </a:lnTo>
                  <a:lnTo>
                    <a:pt x="3604" y="11846"/>
                  </a:lnTo>
                  <a:cubicBezTo>
                    <a:pt x="3683" y="11985"/>
                    <a:pt x="3825" y="12059"/>
                    <a:pt x="3969" y="12059"/>
                  </a:cubicBezTo>
                  <a:cubicBezTo>
                    <a:pt x="4065" y="12059"/>
                    <a:pt x="4162" y="12026"/>
                    <a:pt x="4242" y="11958"/>
                  </a:cubicBezTo>
                  <a:lnTo>
                    <a:pt x="4662" y="11599"/>
                  </a:lnTo>
                  <a:lnTo>
                    <a:pt x="4709" y="11740"/>
                  </a:lnTo>
                  <a:cubicBezTo>
                    <a:pt x="4745" y="11846"/>
                    <a:pt x="4807" y="11940"/>
                    <a:pt x="4890" y="12012"/>
                  </a:cubicBezTo>
                  <a:lnTo>
                    <a:pt x="4586" y="13678"/>
                  </a:lnTo>
                  <a:cubicBezTo>
                    <a:pt x="4564" y="13790"/>
                    <a:pt x="4637" y="13895"/>
                    <a:pt x="4749" y="13917"/>
                  </a:cubicBezTo>
                  <a:cubicBezTo>
                    <a:pt x="4760" y="13919"/>
                    <a:pt x="4771" y="13920"/>
                    <a:pt x="4782" y="13920"/>
                  </a:cubicBezTo>
                  <a:cubicBezTo>
                    <a:pt x="4879" y="13920"/>
                    <a:pt x="4968" y="13852"/>
                    <a:pt x="4984" y="13754"/>
                  </a:cubicBezTo>
                  <a:lnTo>
                    <a:pt x="5274" y="12175"/>
                  </a:lnTo>
                  <a:lnTo>
                    <a:pt x="5607" y="12175"/>
                  </a:lnTo>
                  <a:lnTo>
                    <a:pt x="5893" y="13754"/>
                  </a:lnTo>
                  <a:cubicBezTo>
                    <a:pt x="5915" y="13868"/>
                    <a:pt x="6003" y="13920"/>
                    <a:pt x="6091" y="13920"/>
                  </a:cubicBezTo>
                  <a:cubicBezTo>
                    <a:pt x="6207" y="13920"/>
                    <a:pt x="6324" y="13830"/>
                    <a:pt x="6295" y="13678"/>
                  </a:cubicBezTo>
                  <a:lnTo>
                    <a:pt x="5991" y="12012"/>
                  </a:lnTo>
                  <a:cubicBezTo>
                    <a:pt x="6074" y="11936"/>
                    <a:pt x="6136" y="11842"/>
                    <a:pt x="6172" y="11740"/>
                  </a:cubicBezTo>
                  <a:lnTo>
                    <a:pt x="6216" y="11599"/>
                  </a:lnTo>
                  <a:lnTo>
                    <a:pt x="6632" y="11954"/>
                  </a:lnTo>
                  <a:cubicBezTo>
                    <a:pt x="6708" y="12019"/>
                    <a:pt x="6806" y="12056"/>
                    <a:pt x="6904" y="12056"/>
                  </a:cubicBezTo>
                  <a:cubicBezTo>
                    <a:pt x="7056" y="12056"/>
                    <a:pt x="7197" y="11976"/>
                    <a:pt x="7273" y="11846"/>
                  </a:cubicBezTo>
                  <a:lnTo>
                    <a:pt x="7914" y="10719"/>
                  </a:lnTo>
                  <a:lnTo>
                    <a:pt x="9674" y="11237"/>
                  </a:lnTo>
                  <a:cubicBezTo>
                    <a:pt x="9808" y="11277"/>
                    <a:pt x="9935" y="11342"/>
                    <a:pt x="10044" y="11429"/>
                  </a:cubicBezTo>
                  <a:lnTo>
                    <a:pt x="8881" y="12425"/>
                  </a:lnTo>
                  <a:cubicBezTo>
                    <a:pt x="8642" y="12631"/>
                    <a:pt x="8505" y="12928"/>
                    <a:pt x="8505" y="13240"/>
                  </a:cubicBezTo>
                  <a:lnTo>
                    <a:pt x="8505" y="13711"/>
                  </a:lnTo>
                  <a:cubicBezTo>
                    <a:pt x="8505" y="13847"/>
                    <a:pt x="8606" y="13914"/>
                    <a:pt x="8707" y="13914"/>
                  </a:cubicBezTo>
                  <a:cubicBezTo>
                    <a:pt x="8809" y="13914"/>
                    <a:pt x="8910" y="13847"/>
                    <a:pt x="8910" y="13711"/>
                  </a:cubicBezTo>
                  <a:lnTo>
                    <a:pt x="8910" y="13240"/>
                  </a:lnTo>
                  <a:cubicBezTo>
                    <a:pt x="8910" y="13048"/>
                    <a:pt x="8997" y="12860"/>
                    <a:pt x="9146" y="12733"/>
                  </a:cubicBezTo>
                  <a:lnTo>
                    <a:pt x="10312" y="11733"/>
                  </a:lnTo>
                  <a:cubicBezTo>
                    <a:pt x="10410" y="11903"/>
                    <a:pt x="10464" y="12095"/>
                    <a:pt x="10464" y="12295"/>
                  </a:cubicBezTo>
                  <a:lnTo>
                    <a:pt x="10464" y="13711"/>
                  </a:lnTo>
                  <a:cubicBezTo>
                    <a:pt x="10464" y="13847"/>
                    <a:pt x="10566" y="13914"/>
                    <a:pt x="10669" y="13914"/>
                  </a:cubicBezTo>
                  <a:cubicBezTo>
                    <a:pt x="10771" y="13914"/>
                    <a:pt x="10873" y="13847"/>
                    <a:pt x="10873" y="13711"/>
                  </a:cubicBezTo>
                  <a:lnTo>
                    <a:pt x="10873" y="12295"/>
                  </a:lnTo>
                  <a:cubicBezTo>
                    <a:pt x="10870" y="11625"/>
                    <a:pt x="10428" y="11038"/>
                    <a:pt x="9787" y="10846"/>
                  </a:cubicBezTo>
                  <a:lnTo>
                    <a:pt x="8001" y="10321"/>
                  </a:lnTo>
                  <a:lnTo>
                    <a:pt x="7683" y="9687"/>
                  </a:lnTo>
                  <a:cubicBezTo>
                    <a:pt x="7610" y="9541"/>
                    <a:pt x="7461" y="9454"/>
                    <a:pt x="7305" y="9454"/>
                  </a:cubicBezTo>
                  <a:cubicBezTo>
                    <a:pt x="7259" y="9454"/>
                    <a:pt x="7213" y="9461"/>
                    <a:pt x="7168" y="9477"/>
                  </a:cubicBezTo>
                  <a:lnTo>
                    <a:pt x="7168" y="9021"/>
                  </a:lnTo>
                  <a:cubicBezTo>
                    <a:pt x="7864" y="8535"/>
                    <a:pt x="8331" y="7786"/>
                    <a:pt x="8450" y="6945"/>
                  </a:cubicBezTo>
                  <a:lnTo>
                    <a:pt x="8570" y="6945"/>
                  </a:lnTo>
                  <a:cubicBezTo>
                    <a:pt x="8968" y="6945"/>
                    <a:pt x="9309" y="6648"/>
                    <a:pt x="9345" y="6272"/>
                  </a:cubicBezTo>
                  <a:cubicBezTo>
                    <a:pt x="9377" y="5953"/>
                    <a:pt x="9204" y="5649"/>
                    <a:pt x="8914" y="5515"/>
                  </a:cubicBezTo>
                  <a:lnTo>
                    <a:pt x="8914" y="4646"/>
                  </a:lnTo>
                  <a:lnTo>
                    <a:pt x="10163" y="3400"/>
                  </a:lnTo>
                  <a:cubicBezTo>
                    <a:pt x="10229" y="3331"/>
                    <a:pt x="10239" y="3229"/>
                    <a:pt x="10192" y="3150"/>
                  </a:cubicBezTo>
                  <a:lnTo>
                    <a:pt x="8885" y="970"/>
                  </a:lnTo>
                  <a:cubicBezTo>
                    <a:pt x="8856" y="926"/>
                    <a:pt x="8812" y="893"/>
                    <a:pt x="8762" y="879"/>
                  </a:cubicBezTo>
                  <a:lnTo>
                    <a:pt x="5495" y="6"/>
                  </a:lnTo>
                  <a:cubicBezTo>
                    <a:pt x="5477" y="3"/>
                    <a:pt x="5459" y="1"/>
                    <a:pt x="54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8" name="Google Shape;9218;p30"/>
            <p:cNvSpPr/>
            <p:nvPr/>
          </p:nvSpPr>
          <p:spPr>
            <a:xfrm>
              <a:off x="7709177" y="3946150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425"/>
                  </a:lnTo>
                  <a:cubicBezTo>
                    <a:pt x="0" y="559"/>
                    <a:pt x="102" y="626"/>
                    <a:pt x="203" y="626"/>
                  </a:cubicBezTo>
                  <a:cubicBezTo>
                    <a:pt x="305" y="626"/>
                    <a:pt x="406" y="559"/>
                    <a:pt x="406" y="425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9" name="Google Shape;9219;p30"/>
            <p:cNvSpPr/>
            <p:nvPr/>
          </p:nvSpPr>
          <p:spPr>
            <a:xfrm>
              <a:off x="7777736" y="3946124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1"/>
                  </a:moveTo>
                  <a:cubicBezTo>
                    <a:pt x="102" y="1"/>
                    <a:pt x="0" y="69"/>
                    <a:pt x="0" y="205"/>
                  </a:cubicBezTo>
                  <a:lnTo>
                    <a:pt x="0" y="426"/>
                  </a:lnTo>
                  <a:cubicBezTo>
                    <a:pt x="0" y="534"/>
                    <a:pt x="91" y="625"/>
                    <a:pt x="203" y="625"/>
                  </a:cubicBezTo>
                  <a:cubicBezTo>
                    <a:pt x="315" y="625"/>
                    <a:pt x="406" y="534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0" name="Google Shape;9220;p30"/>
            <p:cNvSpPr/>
            <p:nvPr/>
          </p:nvSpPr>
          <p:spPr>
            <a:xfrm>
              <a:off x="7730256" y="3991821"/>
              <a:ext cx="35341" cy="10775"/>
            </a:xfrm>
            <a:custGeom>
              <a:rect b="b" l="l" r="r" t="t"/>
              <a:pathLst>
                <a:path extrusionOk="0" h="411" w="1348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1141" y="410"/>
                  </a:lnTo>
                  <a:cubicBezTo>
                    <a:pt x="1254" y="410"/>
                    <a:pt x="1348" y="316"/>
                    <a:pt x="1348" y="204"/>
                  </a:cubicBezTo>
                  <a:cubicBezTo>
                    <a:pt x="1348" y="91"/>
                    <a:pt x="1254" y="1"/>
                    <a:pt x="11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21" name="Google Shape;9221;p30"/>
          <p:cNvGrpSpPr/>
          <p:nvPr/>
        </p:nvGrpSpPr>
        <p:grpSpPr>
          <a:xfrm>
            <a:off x="7606143" y="3157269"/>
            <a:ext cx="285089" cy="365052"/>
            <a:chOff x="7606143" y="3356519"/>
            <a:chExt cx="285089" cy="365052"/>
          </a:xfrm>
        </p:grpSpPr>
        <p:sp>
          <p:nvSpPr>
            <p:cNvPr id="9222" name="Google Shape;9222;p30"/>
            <p:cNvSpPr/>
            <p:nvPr/>
          </p:nvSpPr>
          <p:spPr>
            <a:xfrm>
              <a:off x="7640147" y="3361920"/>
              <a:ext cx="217186" cy="280029"/>
            </a:xfrm>
            <a:custGeom>
              <a:rect b="b" l="l" r="r" t="t"/>
              <a:pathLst>
                <a:path extrusionOk="0" h="10681" w="8284">
                  <a:moveTo>
                    <a:pt x="4140" y="0"/>
                  </a:moveTo>
                  <a:cubicBezTo>
                    <a:pt x="1855" y="0"/>
                    <a:pt x="0" y="1855"/>
                    <a:pt x="0" y="4140"/>
                  </a:cubicBezTo>
                  <a:lnTo>
                    <a:pt x="0" y="4759"/>
                  </a:lnTo>
                  <a:cubicBezTo>
                    <a:pt x="0" y="6302"/>
                    <a:pt x="681" y="7765"/>
                    <a:pt x="1862" y="8761"/>
                  </a:cubicBezTo>
                  <a:lnTo>
                    <a:pt x="4140" y="10681"/>
                  </a:lnTo>
                  <a:lnTo>
                    <a:pt x="6422" y="8761"/>
                  </a:lnTo>
                  <a:cubicBezTo>
                    <a:pt x="7602" y="7765"/>
                    <a:pt x="8283" y="6302"/>
                    <a:pt x="8283" y="4759"/>
                  </a:cubicBezTo>
                  <a:lnTo>
                    <a:pt x="8283" y="4140"/>
                  </a:lnTo>
                  <a:cubicBezTo>
                    <a:pt x="8283" y="1855"/>
                    <a:pt x="6429" y="0"/>
                    <a:pt x="41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3" name="Google Shape;9223;p30"/>
            <p:cNvSpPr/>
            <p:nvPr/>
          </p:nvSpPr>
          <p:spPr>
            <a:xfrm>
              <a:off x="7611570" y="3561881"/>
              <a:ext cx="274340" cy="154342"/>
            </a:xfrm>
            <a:custGeom>
              <a:rect b="b" l="l" r="r" t="t"/>
              <a:pathLst>
                <a:path extrusionOk="0" h="5887" w="10464">
                  <a:moveTo>
                    <a:pt x="3705" y="1"/>
                  </a:moveTo>
                  <a:lnTo>
                    <a:pt x="3705" y="1037"/>
                  </a:lnTo>
                  <a:cubicBezTo>
                    <a:pt x="3705" y="1326"/>
                    <a:pt x="3513" y="1584"/>
                    <a:pt x="3234" y="1667"/>
                  </a:cubicBezTo>
                  <a:lnTo>
                    <a:pt x="938" y="2340"/>
                  </a:lnTo>
                  <a:cubicBezTo>
                    <a:pt x="381" y="2503"/>
                    <a:pt x="0" y="3014"/>
                    <a:pt x="0" y="3597"/>
                  </a:cubicBezTo>
                  <a:lnTo>
                    <a:pt x="0" y="5886"/>
                  </a:lnTo>
                  <a:lnTo>
                    <a:pt x="10463" y="5886"/>
                  </a:lnTo>
                  <a:lnTo>
                    <a:pt x="10463" y="3597"/>
                  </a:lnTo>
                  <a:cubicBezTo>
                    <a:pt x="10460" y="3014"/>
                    <a:pt x="10080" y="2503"/>
                    <a:pt x="9522" y="2340"/>
                  </a:cubicBezTo>
                  <a:lnTo>
                    <a:pt x="7226" y="1667"/>
                  </a:lnTo>
                  <a:cubicBezTo>
                    <a:pt x="6947" y="1584"/>
                    <a:pt x="6755" y="1326"/>
                    <a:pt x="6758" y="1037"/>
                  </a:cubicBezTo>
                  <a:lnTo>
                    <a:pt x="675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4" name="Google Shape;9224;p30"/>
            <p:cNvSpPr/>
            <p:nvPr/>
          </p:nvSpPr>
          <p:spPr>
            <a:xfrm>
              <a:off x="7611570" y="3604327"/>
              <a:ext cx="274340" cy="111896"/>
            </a:xfrm>
            <a:custGeom>
              <a:rect b="b" l="l" r="r" t="t"/>
              <a:pathLst>
                <a:path extrusionOk="0" h="4268" w="10464">
                  <a:moveTo>
                    <a:pt x="3347" y="1"/>
                  </a:moveTo>
                  <a:cubicBezTo>
                    <a:pt x="3311" y="19"/>
                    <a:pt x="3274" y="33"/>
                    <a:pt x="3238" y="48"/>
                  </a:cubicBezTo>
                  <a:lnTo>
                    <a:pt x="938" y="721"/>
                  </a:lnTo>
                  <a:cubicBezTo>
                    <a:pt x="384" y="884"/>
                    <a:pt x="0" y="1395"/>
                    <a:pt x="0" y="1978"/>
                  </a:cubicBezTo>
                  <a:lnTo>
                    <a:pt x="0" y="4267"/>
                  </a:lnTo>
                  <a:lnTo>
                    <a:pt x="10463" y="4267"/>
                  </a:lnTo>
                  <a:lnTo>
                    <a:pt x="10463" y="1978"/>
                  </a:lnTo>
                  <a:cubicBezTo>
                    <a:pt x="10463" y="1395"/>
                    <a:pt x="10080" y="884"/>
                    <a:pt x="9522" y="721"/>
                  </a:cubicBezTo>
                  <a:lnTo>
                    <a:pt x="7226" y="48"/>
                  </a:lnTo>
                  <a:cubicBezTo>
                    <a:pt x="7189" y="33"/>
                    <a:pt x="7150" y="19"/>
                    <a:pt x="7117" y="1"/>
                  </a:cubicBezTo>
                  <a:lnTo>
                    <a:pt x="5230" y="1435"/>
                  </a:lnTo>
                  <a:lnTo>
                    <a:pt x="334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5" name="Google Shape;9225;p30"/>
            <p:cNvSpPr/>
            <p:nvPr/>
          </p:nvSpPr>
          <p:spPr>
            <a:xfrm>
              <a:off x="7708706" y="3561881"/>
              <a:ext cx="79963" cy="28603"/>
            </a:xfrm>
            <a:custGeom>
              <a:rect b="b" l="l" r="r" t="t"/>
              <a:pathLst>
                <a:path extrusionOk="0" h="1091" w="3050">
                  <a:moveTo>
                    <a:pt x="0" y="1"/>
                  </a:moveTo>
                  <a:lnTo>
                    <a:pt x="0" y="707"/>
                  </a:lnTo>
                  <a:cubicBezTo>
                    <a:pt x="477" y="962"/>
                    <a:pt x="1002" y="1090"/>
                    <a:pt x="1526" y="1090"/>
                  </a:cubicBezTo>
                  <a:cubicBezTo>
                    <a:pt x="2051" y="1090"/>
                    <a:pt x="2575" y="962"/>
                    <a:pt x="3050" y="707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6" name="Google Shape;9226;p30"/>
            <p:cNvSpPr/>
            <p:nvPr/>
          </p:nvSpPr>
          <p:spPr>
            <a:xfrm>
              <a:off x="7651551" y="3413280"/>
              <a:ext cx="194298" cy="160136"/>
            </a:xfrm>
            <a:custGeom>
              <a:rect b="b" l="l" r="r" t="t"/>
              <a:pathLst>
                <a:path extrusionOk="0" h="6108" w="7411">
                  <a:moveTo>
                    <a:pt x="873" y="1"/>
                  </a:moveTo>
                  <a:lnTo>
                    <a:pt x="873" y="2402"/>
                  </a:lnTo>
                  <a:lnTo>
                    <a:pt x="547" y="2402"/>
                  </a:lnTo>
                  <a:cubicBezTo>
                    <a:pt x="246" y="2402"/>
                    <a:pt x="0" y="2645"/>
                    <a:pt x="0" y="2945"/>
                  </a:cubicBezTo>
                  <a:cubicBezTo>
                    <a:pt x="0" y="3246"/>
                    <a:pt x="246" y="3489"/>
                    <a:pt x="547" y="3489"/>
                  </a:cubicBezTo>
                  <a:lnTo>
                    <a:pt x="884" y="3489"/>
                  </a:lnTo>
                  <a:cubicBezTo>
                    <a:pt x="992" y="4966"/>
                    <a:pt x="2224" y="6107"/>
                    <a:pt x="3705" y="6107"/>
                  </a:cubicBezTo>
                  <a:cubicBezTo>
                    <a:pt x="5186" y="6107"/>
                    <a:pt x="6418" y="4966"/>
                    <a:pt x="6530" y="3489"/>
                  </a:cubicBezTo>
                  <a:lnTo>
                    <a:pt x="6867" y="3489"/>
                  </a:lnTo>
                  <a:cubicBezTo>
                    <a:pt x="7167" y="3489"/>
                    <a:pt x="7410" y="3246"/>
                    <a:pt x="7410" y="2945"/>
                  </a:cubicBezTo>
                  <a:cubicBezTo>
                    <a:pt x="7410" y="2645"/>
                    <a:pt x="7167" y="2402"/>
                    <a:pt x="6867" y="2402"/>
                  </a:cubicBezTo>
                  <a:lnTo>
                    <a:pt x="6541" y="2402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7" name="Google Shape;9227;p30"/>
            <p:cNvSpPr/>
            <p:nvPr/>
          </p:nvSpPr>
          <p:spPr>
            <a:xfrm>
              <a:off x="7650686" y="3413490"/>
              <a:ext cx="172354" cy="159953"/>
            </a:xfrm>
            <a:custGeom>
              <a:rect b="b" l="l" r="r" t="t"/>
              <a:pathLst>
                <a:path extrusionOk="0" h="6101" w="6574">
                  <a:moveTo>
                    <a:pt x="906" y="0"/>
                  </a:moveTo>
                  <a:lnTo>
                    <a:pt x="906" y="2394"/>
                  </a:lnTo>
                  <a:lnTo>
                    <a:pt x="609" y="2394"/>
                  </a:lnTo>
                  <a:cubicBezTo>
                    <a:pt x="323" y="2394"/>
                    <a:pt x="66" y="2600"/>
                    <a:pt x="37" y="2883"/>
                  </a:cubicBezTo>
                  <a:cubicBezTo>
                    <a:pt x="0" y="3205"/>
                    <a:pt x="254" y="3484"/>
                    <a:pt x="580" y="3484"/>
                  </a:cubicBezTo>
                  <a:lnTo>
                    <a:pt x="917" y="3484"/>
                  </a:lnTo>
                  <a:cubicBezTo>
                    <a:pt x="1022" y="4979"/>
                    <a:pt x="2269" y="6100"/>
                    <a:pt x="3717" y="6100"/>
                  </a:cubicBezTo>
                  <a:cubicBezTo>
                    <a:pt x="3868" y="6100"/>
                    <a:pt x="4022" y="6088"/>
                    <a:pt x="4176" y="6063"/>
                  </a:cubicBezTo>
                  <a:cubicBezTo>
                    <a:pt x="2796" y="5853"/>
                    <a:pt x="1779" y="4665"/>
                    <a:pt x="1779" y="3267"/>
                  </a:cubicBezTo>
                  <a:lnTo>
                    <a:pt x="1779" y="2198"/>
                  </a:lnTo>
                  <a:cubicBezTo>
                    <a:pt x="1776" y="1831"/>
                    <a:pt x="2077" y="1545"/>
                    <a:pt x="2429" y="1545"/>
                  </a:cubicBezTo>
                  <a:cubicBezTo>
                    <a:pt x="2476" y="1545"/>
                    <a:pt x="2524" y="1550"/>
                    <a:pt x="2572" y="1561"/>
                  </a:cubicBezTo>
                  <a:cubicBezTo>
                    <a:pt x="2934" y="1641"/>
                    <a:pt x="3303" y="1702"/>
                    <a:pt x="3673" y="1738"/>
                  </a:cubicBezTo>
                  <a:cubicBezTo>
                    <a:pt x="3695" y="1738"/>
                    <a:pt x="3720" y="1742"/>
                    <a:pt x="3738" y="1742"/>
                  </a:cubicBezTo>
                  <a:cubicBezTo>
                    <a:pt x="4078" y="1742"/>
                    <a:pt x="4361" y="1481"/>
                    <a:pt x="4390" y="1145"/>
                  </a:cubicBezTo>
                  <a:cubicBezTo>
                    <a:pt x="5038" y="1355"/>
                    <a:pt x="5878" y="1742"/>
                    <a:pt x="6570" y="2445"/>
                  </a:cubicBezTo>
                  <a:lnTo>
                    <a:pt x="6574" y="2445"/>
                  </a:lnTo>
                  <a:lnTo>
                    <a:pt x="65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8" name="Google Shape;9228;p30"/>
            <p:cNvSpPr/>
            <p:nvPr/>
          </p:nvSpPr>
          <p:spPr>
            <a:xfrm>
              <a:off x="7662930" y="3413385"/>
              <a:ext cx="22914" cy="65544"/>
            </a:xfrm>
            <a:custGeom>
              <a:rect b="b" l="l" r="r" t="t"/>
              <a:pathLst>
                <a:path extrusionOk="0" h="2500" w="874">
                  <a:moveTo>
                    <a:pt x="1" y="0"/>
                  </a:moveTo>
                  <a:lnTo>
                    <a:pt x="4" y="2499"/>
                  </a:lnTo>
                  <a:lnTo>
                    <a:pt x="490" y="2441"/>
                  </a:lnTo>
                  <a:cubicBezTo>
                    <a:pt x="707" y="2416"/>
                    <a:pt x="873" y="2231"/>
                    <a:pt x="873" y="2011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9" name="Google Shape;9229;p30"/>
            <p:cNvSpPr/>
            <p:nvPr/>
          </p:nvSpPr>
          <p:spPr>
            <a:xfrm>
              <a:off x="7811531" y="3413385"/>
              <a:ext cx="22914" cy="65544"/>
            </a:xfrm>
            <a:custGeom>
              <a:rect b="b" l="l" r="r" t="t"/>
              <a:pathLst>
                <a:path extrusionOk="0" h="2500" w="874">
                  <a:moveTo>
                    <a:pt x="1" y="0"/>
                  </a:moveTo>
                  <a:lnTo>
                    <a:pt x="1" y="2011"/>
                  </a:lnTo>
                  <a:cubicBezTo>
                    <a:pt x="1" y="2231"/>
                    <a:pt x="167" y="2416"/>
                    <a:pt x="388" y="2441"/>
                  </a:cubicBezTo>
                  <a:lnTo>
                    <a:pt x="873" y="2499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0" name="Google Shape;9230;p30"/>
            <p:cNvSpPr/>
            <p:nvPr/>
          </p:nvSpPr>
          <p:spPr>
            <a:xfrm>
              <a:off x="7656192" y="3361815"/>
              <a:ext cx="186406" cy="102956"/>
            </a:xfrm>
            <a:custGeom>
              <a:rect b="b" l="l" r="r" t="t"/>
              <a:pathLst>
                <a:path extrusionOk="0" h="3927" w="7110">
                  <a:moveTo>
                    <a:pt x="3537" y="1"/>
                  </a:moveTo>
                  <a:cubicBezTo>
                    <a:pt x="2094" y="1"/>
                    <a:pt x="754" y="751"/>
                    <a:pt x="1" y="1982"/>
                  </a:cubicBezTo>
                  <a:lnTo>
                    <a:pt x="1" y="2047"/>
                  </a:lnTo>
                  <a:cubicBezTo>
                    <a:pt x="747" y="2388"/>
                    <a:pt x="2090" y="2909"/>
                    <a:pt x="3528" y="3054"/>
                  </a:cubicBezTo>
                  <a:lnTo>
                    <a:pt x="3191" y="2217"/>
                  </a:lnTo>
                  <a:lnTo>
                    <a:pt x="3191" y="2217"/>
                  </a:lnTo>
                  <a:cubicBezTo>
                    <a:pt x="3192" y="2217"/>
                    <a:pt x="5274" y="2399"/>
                    <a:pt x="6798" y="3927"/>
                  </a:cubicBezTo>
                  <a:lnTo>
                    <a:pt x="7110" y="2069"/>
                  </a:lnTo>
                  <a:cubicBezTo>
                    <a:pt x="6378" y="805"/>
                    <a:pt x="5038" y="19"/>
                    <a:pt x="3579" y="1"/>
                  </a:cubicBezTo>
                  <a:cubicBezTo>
                    <a:pt x="3565" y="1"/>
                    <a:pt x="3551" y="1"/>
                    <a:pt x="353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1" name="Google Shape;9231;p30"/>
            <p:cNvSpPr/>
            <p:nvPr/>
          </p:nvSpPr>
          <p:spPr>
            <a:xfrm>
              <a:off x="7656192" y="3361920"/>
              <a:ext cx="186406" cy="86046"/>
            </a:xfrm>
            <a:custGeom>
              <a:rect b="b" l="l" r="r" t="t"/>
              <a:pathLst>
                <a:path extrusionOk="0" h="3282" w="7110">
                  <a:moveTo>
                    <a:pt x="3528" y="0"/>
                  </a:moveTo>
                  <a:cubicBezTo>
                    <a:pt x="2087" y="0"/>
                    <a:pt x="750" y="750"/>
                    <a:pt x="1" y="1982"/>
                  </a:cubicBezTo>
                  <a:lnTo>
                    <a:pt x="1" y="2047"/>
                  </a:lnTo>
                  <a:cubicBezTo>
                    <a:pt x="167" y="2119"/>
                    <a:pt x="363" y="2202"/>
                    <a:pt x="580" y="2289"/>
                  </a:cubicBezTo>
                  <a:cubicBezTo>
                    <a:pt x="1222" y="1264"/>
                    <a:pt x="2342" y="653"/>
                    <a:pt x="3530" y="653"/>
                  </a:cubicBezTo>
                  <a:cubicBezTo>
                    <a:pt x="3709" y="653"/>
                    <a:pt x="3890" y="667"/>
                    <a:pt x="4071" y="696"/>
                  </a:cubicBezTo>
                  <a:cubicBezTo>
                    <a:pt x="5448" y="913"/>
                    <a:pt x="6563" y="1931"/>
                    <a:pt x="6907" y="3282"/>
                  </a:cubicBezTo>
                  <a:lnTo>
                    <a:pt x="7110" y="2065"/>
                  </a:lnTo>
                  <a:cubicBezTo>
                    <a:pt x="6367" y="786"/>
                    <a:pt x="5006" y="0"/>
                    <a:pt x="3528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2" name="Google Shape;9232;p30"/>
            <p:cNvSpPr/>
            <p:nvPr/>
          </p:nvSpPr>
          <p:spPr>
            <a:xfrm>
              <a:off x="7737283" y="3641923"/>
              <a:ext cx="22914" cy="34319"/>
            </a:xfrm>
            <a:custGeom>
              <a:rect b="b" l="l" r="r" t="t"/>
              <a:pathLst>
                <a:path extrusionOk="0" h="1309" w="874">
                  <a:moveTo>
                    <a:pt x="435" y="1"/>
                  </a:moveTo>
                  <a:cubicBezTo>
                    <a:pt x="196" y="1"/>
                    <a:pt x="0" y="196"/>
                    <a:pt x="0" y="436"/>
                  </a:cubicBezTo>
                  <a:lnTo>
                    <a:pt x="0" y="874"/>
                  </a:lnTo>
                  <a:cubicBezTo>
                    <a:pt x="0" y="1113"/>
                    <a:pt x="196" y="1308"/>
                    <a:pt x="435" y="1308"/>
                  </a:cubicBezTo>
                  <a:cubicBezTo>
                    <a:pt x="678" y="1308"/>
                    <a:pt x="870" y="1113"/>
                    <a:pt x="873" y="874"/>
                  </a:cubicBezTo>
                  <a:lnTo>
                    <a:pt x="873" y="439"/>
                  </a:lnTo>
                  <a:cubicBezTo>
                    <a:pt x="873" y="196"/>
                    <a:pt x="678" y="1"/>
                    <a:pt x="4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3" name="Google Shape;9233;p30"/>
            <p:cNvSpPr/>
            <p:nvPr/>
          </p:nvSpPr>
          <p:spPr>
            <a:xfrm>
              <a:off x="7709073" y="3476516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4" name="Google Shape;9234;p30"/>
            <p:cNvSpPr/>
            <p:nvPr/>
          </p:nvSpPr>
          <p:spPr>
            <a:xfrm>
              <a:off x="7777631" y="3476516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3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5" name="Google Shape;9235;p30"/>
            <p:cNvSpPr/>
            <p:nvPr/>
          </p:nvSpPr>
          <p:spPr>
            <a:xfrm>
              <a:off x="7723912" y="3516472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0"/>
                  </a:moveTo>
                  <a:cubicBezTo>
                    <a:pt x="136" y="0"/>
                    <a:pt x="1" y="205"/>
                    <a:pt x="148" y="353"/>
                  </a:cubicBezTo>
                  <a:cubicBezTo>
                    <a:pt x="326" y="527"/>
                    <a:pt x="623" y="628"/>
                    <a:pt x="945" y="628"/>
                  </a:cubicBezTo>
                  <a:cubicBezTo>
                    <a:pt x="1271" y="628"/>
                    <a:pt x="1568" y="527"/>
                    <a:pt x="1742" y="353"/>
                  </a:cubicBezTo>
                  <a:cubicBezTo>
                    <a:pt x="1892" y="205"/>
                    <a:pt x="1758" y="0"/>
                    <a:pt x="1599" y="0"/>
                  </a:cubicBezTo>
                  <a:cubicBezTo>
                    <a:pt x="1551" y="0"/>
                    <a:pt x="1501" y="19"/>
                    <a:pt x="1456" y="63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6" name="Google Shape;9236;p30"/>
            <p:cNvSpPr/>
            <p:nvPr/>
          </p:nvSpPr>
          <p:spPr>
            <a:xfrm>
              <a:off x="7606143" y="3356519"/>
              <a:ext cx="285089" cy="365052"/>
            </a:xfrm>
            <a:custGeom>
              <a:rect b="b" l="l" r="r" t="t"/>
              <a:pathLst>
                <a:path extrusionOk="0" h="13924" w="10874">
                  <a:moveTo>
                    <a:pt x="5437" y="409"/>
                  </a:moveTo>
                  <a:cubicBezTo>
                    <a:pt x="6759" y="413"/>
                    <a:pt x="7990" y="1076"/>
                    <a:pt x="8718" y="2177"/>
                  </a:cubicBezTo>
                  <a:lnTo>
                    <a:pt x="8577" y="3730"/>
                  </a:lnTo>
                  <a:cubicBezTo>
                    <a:pt x="7060" y="2405"/>
                    <a:pt x="5202" y="2227"/>
                    <a:pt x="5118" y="2220"/>
                  </a:cubicBezTo>
                  <a:cubicBezTo>
                    <a:pt x="5112" y="2220"/>
                    <a:pt x="5105" y="2219"/>
                    <a:pt x="5098" y="2219"/>
                  </a:cubicBezTo>
                  <a:cubicBezTo>
                    <a:pt x="4957" y="2219"/>
                    <a:pt x="4857" y="2364"/>
                    <a:pt x="4912" y="2499"/>
                  </a:cubicBezTo>
                  <a:lnTo>
                    <a:pt x="5118" y="3017"/>
                  </a:lnTo>
                  <a:cubicBezTo>
                    <a:pt x="3930" y="2847"/>
                    <a:pt x="2833" y="2434"/>
                    <a:pt x="2178" y="2148"/>
                  </a:cubicBezTo>
                  <a:cubicBezTo>
                    <a:pt x="2909" y="1061"/>
                    <a:pt x="4130" y="413"/>
                    <a:pt x="5437" y="409"/>
                  </a:cubicBezTo>
                  <a:close/>
                  <a:moveTo>
                    <a:pt x="8037" y="3817"/>
                  </a:moveTo>
                  <a:cubicBezTo>
                    <a:pt x="8211" y="3948"/>
                    <a:pt x="8374" y="4093"/>
                    <a:pt x="8530" y="4245"/>
                  </a:cubicBezTo>
                  <a:lnTo>
                    <a:pt x="8519" y="4361"/>
                  </a:lnTo>
                  <a:lnTo>
                    <a:pt x="8269" y="4361"/>
                  </a:lnTo>
                  <a:cubicBezTo>
                    <a:pt x="8142" y="4361"/>
                    <a:pt x="8037" y="4259"/>
                    <a:pt x="8037" y="4129"/>
                  </a:cubicBezTo>
                  <a:lnTo>
                    <a:pt x="8037" y="3817"/>
                  </a:lnTo>
                  <a:close/>
                  <a:moveTo>
                    <a:pt x="2373" y="2669"/>
                  </a:moveTo>
                  <a:cubicBezTo>
                    <a:pt x="3137" y="2977"/>
                    <a:pt x="4249" y="3343"/>
                    <a:pt x="5419" y="3459"/>
                  </a:cubicBezTo>
                  <a:cubicBezTo>
                    <a:pt x="5427" y="3460"/>
                    <a:pt x="5435" y="3460"/>
                    <a:pt x="5444" y="3460"/>
                  </a:cubicBezTo>
                  <a:cubicBezTo>
                    <a:pt x="5583" y="3460"/>
                    <a:pt x="5680" y="3317"/>
                    <a:pt x="5625" y="3180"/>
                  </a:cubicBezTo>
                  <a:lnTo>
                    <a:pt x="5423" y="2676"/>
                  </a:lnTo>
                  <a:lnTo>
                    <a:pt x="5423" y="2676"/>
                  </a:lnTo>
                  <a:cubicBezTo>
                    <a:pt x="6205" y="2829"/>
                    <a:pt x="6955" y="3118"/>
                    <a:pt x="7632" y="3538"/>
                  </a:cubicBezTo>
                  <a:lnTo>
                    <a:pt x="7632" y="4129"/>
                  </a:lnTo>
                  <a:cubicBezTo>
                    <a:pt x="7632" y="4484"/>
                    <a:pt x="7918" y="4770"/>
                    <a:pt x="8269" y="4770"/>
                  </a:cubicBezTo>
                  <a:lnTo>
                    <a:pt x="8599" y="4770"/>
                  </a:lnTo>
                  <a:cubicBezTo>
                    <a:pt x="8802" y="4770"/>
                    <a:pt x="8957" y="4947"/>
                    <a:pt x="8936" y="5146"/>
                  </a:cubicBezTo>
                  <a:cubicBezTo>
                    <a:pt x="8921" y="5317"/>
                    <a:pt x="8755" y="5451"/>
                    <a:pt x="8566" y="5451"/>
                  </a:cubicBezTo>
                  <a:lnTo>
                    <a:pt x="8476" y="5451"/>
                  </a:lnTo>
                  <a:lnTo>
                    <a:pt x="8476" y="5440"/>
                  </a:lnTo>
                  <a:cubicBezTo>
                    <a:pt x="8476" y="5324"/>
                    <a:pt x="8385" y="5233"/>
                    <a:pt x="8273" y="5233"/>
                  </a:cubicBezTo>
                  <a:cubicBezTo>
                    <a:pt x="8161" y="5233"/>
                    <a:pt x="8070" y="5324"/>
                    <a:pt x="8070" y="5440"/>
                  </a:cubicBezTo>
                  <a:cubicBezTo>
                    <a:pt x="8066" y="6889"/>
                    <a:pt x="6889" y="8066"/>
                    <a:pt x="5441" y="8066"/>
                  </a:cubicBezTo>
                  <a:cubicBezTo>
                    <a:pt x="3988" y="8066"/>
                    <a:pt x="2811" y="6889"/>
                    <a:pt x="2811" y="5440"/>
                  </a:cubicBezTo>
                  <a:cubicBezTo>
                    <a:pt x="2811" y="5304"/>
                    <a:pt x="2709" y="5236"/>
                    <a:pt x="2607" y="5236"/>
                  </a:cubicBezTo>
                  <a:cubicBezTo>
                    <a:pt x="2504" y="5236"/>
                    <a:pt x="2402" y="5304"/>
                    <a:pt x="2402" y="5440"/>
                  </a:cubicBezTo>
                  <a:lnTo>
                    <a:pt x="2402" y="5451"/>
                  </a:lnTo>
                  <a:lnTo>
                    <a:pt x="2279" y="5451"/>
                  </a:lnTo>
                  <a:cubicBezTo>
                    <a:pt x="2076" y="5451"/>
                    <a:pt x="1920" y="5277"/>
                    <a:pt x="1938" y="5074"/>
                  </a:cubicBezTo>
                  <a:cubicBezTo>
                    <a:pt x="1957" y="4904"/>
                    <a:pt x="2120" y="4770"/>
                    <a:pt x="2308" y="4770"/>
                  </a:cubicBezTo>
                  <a:lnTo>
                    <a:pt x="2605" y="4770"/>
                  </a:lnTo>
                  <a:cubicBezTo>
                    <a:pt x="2956" y="4770"/>
                    <a:pt x="3242" y="4484"/>
                    <a:pt x="3242" y="4129"/>
                  </a:cubicBezTo>
                  <a:lnTo>
                    <a:pt x="3242" y="3622"/>
                  </a:lnTo>
                  <a:cubicBezTo>
                    <a:pt x="3242" y="3486"/>
                    <a:pt x="3141" y="3418"/>
                    <a:pt x="3039" y="3418"/>
                  </a:cubicBezTo>
                  <a:cubicBezTo>
                    <a:pt x="2938" y="3418"/>
                    <a:pt x="2837" y="3486"/>
                    <a:pt x="2837" y="3622"/>
                  </a:cubicBezTo>
                  <a:lnTo>
                    <a:pt x="2837" y="4129"/>
                  </a:lnTo>
                  <a:cubicBezTo>
                    <a:pt x="2837" y="4256"/>
                    <a:pt x="2732" y="4361"/>
                    <a:pt x="2605" y="4361"/>
                  </a:cubicBezTo>
                  <a:lnTo>
                    <a:pt x="2373" y="4361"/>
                  </a:lnTo>
                  <a:lnTo>
                    <a:pt x="2373" y="2669"/>
                  </a:lnTo>
                  <a:close/>
                  <a:moveTo>
                    <a:pt x="1960" y="2499"/>
                  </a:moveTo>
                  <a:lnTo>
                    <a:pt x="1960" y="4440"/>
                  </a:lnTo>
                  <a:cubicBezTo>
                    <a:pt x="1641" y="4585"/>
                    <a:pt x="1468" y="4933"/>
                    <a:pt x="1544" y="5273"/>
                  </a:cubicBezTo>
                  <a:cubicBezTo>
                    <a:pt x="1620" y="5617"/>
                    <a:pt x="1924" y="5860"/>
                    <a:pt x="2275" y="5860"/>
                  </a:cubicBezTo>
                  <a:lnTo>
                    <a:pt x="2427" y="5860"/>
                  </a:lnTo>
                  <a:cubicBezTo>
                    <a:pt x="2543" y="6697"/>
                    <a:pt x="3007" y="7450"/>
                    <a:pt x="3702" y="7932"/>
                  </a:cubicBezTo>
                  <a:lnTo>
                    <a:pt x="3702" y="8870"/>
                  </a:lnTo>
                  <a:cubicBezTo>
                    <a:pt x="3702" y="8953"/>
                    <a:pt x="3681" y="9036"/>
                    <a:pt x="3637" y="9105"/>
                  </a:cubicBezTo>
                  <a:lnTo>
                    <a:pt x="3286" y="8808"/>
                  </a:lnTo>
                  <a:cubicBezTo>
                    <a:pt x="2152" y="7856"/>
                    <a:pt x="1497" y="6447"/>
                    <a:pt x="1500" y="4965"/>
                  </a:cubicBezTo>
                  <a:lnTo>
                    <a:pt x="1500" y="4346"/>
                  </a:lnTo>
                  <a:cubicBezTo>
                    <a:pt x="1497" y="3701"/>
                    <a:pt x="1656" y="3068"/>
                    <a:pt x="1960" y="2499"/>
                  </a:cubicBezTo>
                  <a:close/>
                  <a:moveTo>
                    <a:pt x="9070" y="2829"/>
                  </a:moveTo>
                  <a:cubicBezTo>
                    <a:pt x="9272" y="3307"/>
                    <a:pt x="9374" y="3825"/>
                    <a:pt x="9374" y="4346"/>
                  </a:cubicBezTo>
                  <a:lnTo>
                    <a:pt x="9374" y="4965"/>
                  </a:lnTo>
                  <a:cubicBezTo>
                    <a:pt x="9377" y="6447"/>
                    <a:pt x="8722" y="7856"/>
                    <a:pt x="7585" y="8812"/>
                  </a:cubicBezTo>
                  <a:lnTo>
                    <a:pt x="7233" y="9105"/>
                  </a:lnTo>
                  <a:cubicBezTo>
                    <a:pt x="7190" y="9036"/>
                    <a:pt x="7168" y="8953"/>
                    <a:pt x="7168" y="8870"/>
                  </a:cubicBezTo>
                  <a:lnTo>
                    <a:pt x="7168" y="8707"/>
                  </a:lnTo>
                  <a:cubicBezTo>
                    <a:pt x="7168" y="8571"/>
                    <a:pt x="7066" y="8503"/>
                    <a:pt x="6964" y="8503"/>
                  </a:cubicBezTo>
                  <a:cubicBezTo>
                    <a:pt x="6861" y="8503"/>
                    <a:pt x="6759" y="8571"/>
                    <a:pt x="6759" y="8707"/>
                  </a:cubicBezTo>
                  <a:lnTo>
                    <a:pt x="6759" y="8870"/>
                  </a:lnTo>
                  <a:cubicBezTo>
                    <a:pt x="6759" y="9051"/>
                    <a:pt x="6817" y="9225"/>
                    <a:pt x="6922" y="9369"/>
                  </a:cubicBezTo>
                  <a:lnTo>
                    <a:pt x="5437" y="10619"/>
                  </a:lnTo>
                  <a:lnTo>
                    <a:pt x="3956" y="9369"/>
                  </a:lnTo>
                  <a:cubicBezTo>
                    <a:pt x="4057" y="9225"/>
                    <a:pt x="4115" y="9051"/>
                    <a:pt x="4115" y="8870"/>
                  </a:cubicBezTo>
                  <a:lnTo>
                    <a:pt x="4115" y="8171"/>
                  </a:lnTo>
                  <a:cubicBezTo>
                    <a:pt x="4547" y="8380"/>
                    <a:pt x="4997" y="8477"/>
                    <a:pt x="5437" y="8477"/>
                  </a:cubicBezTo>
                  <a:cubicBezTo>
                    <a:pt x="6887" y="8477"/>
                    <a:pt x="8227" y="7424"/>
                    <a:pt x="8447" y="5860"/>
                  </a:cubicBezTo>
                  <a:lnTo>
                    <a:pt x="8566" y="5860"/>
                  </a:lnTo>
                  <a:cubicBezTo>
                    <a:pt x="8965" y="5860"/>
                    <a:pt x="9305" y="5563"/>
                    <a:pt x="9345" y="5186"/>
                  </a:cubicBezTo>
                  <a:cubicBezTo>
                    <a:pt x="9374" y="4871"/>
                    <a:pt x="9207" y="4571"/>
                    <a:pt x="8925" y="4437"/>
                  </a:cubicBezTo>
                  <a:lnTo>
                    <a:pt x="9070" y="2829"/>
                  </a:lnTo>
                  <a:close/>
                  <a:moveTo>
                    <a:pt x="5437" y="11092"/>
                  </a:moveTo>
                  <a:cubicBezTo>
                    <a:pt x="5553" y="11092"/>
                    <a:pt x="5669" y="11169"/>
                    <a:pt x="5669" y="11325"/>
                  </a:cubicBezTo>
                  <a:lnTo>
                    <a:pt x="5669" y="11756"/>
                  </a:lnTo>
                  <a:cubicBezTo>
                    <a:pt x="5669" y="11883"/>
                    <a:pt x="5564" y="11988"/>
                    <a:pt x="5437" y="11988"/>
                  </a:cubicBezTo>
                  <a:cubicBezTo>
                    <a:pt x="5307" y="11988"/>
                    <a:pt x="5205" y="11883"/>
                    <a:pt x="5205" y="11756"/>
                  </a:cubicBezTo>
                  <a:lnTo>
                    <a:pt x="5205" y="11325"/>
                  </a:lnTo>
                  <a:cubicBezTo>
                    <a:pt x="5205" y="11169"/>
                    <a:pt x="5321" y="11092"/>
                    <a:pt x="5437" y="11092"/>
                  </a:cubicBezTo>
                  <a:close/>
                  <a:moveTo>
                    <a:pt x="5437" y="0"/>
                  </a:moveTo>
                  <a:cubicBezTo>
                    <a:pt x="3036" y="0"/>
                    <a:pt x="1091" y="1949"/>
                    <a:pt x="1091" y="4346"/>
                  </a:cubicBezTo>
                  <a:lnTo>
                    <a:pt x="1091" y="4965"/>
                  </a:lnTo>
                  <a:cubicBezTo>
                    <a:pt x="1091" y="6570"/>
                    <a:pt x="1797" y="8091"/>
                    <a:pt x="3025" y="9123"/>
                  </a:cubicBezTo>
                  <a:lnTo>
                    <a:pt x="3279" y="9333"/>
                  </a:lnTo>
                  <a:lnTo>
                    <a:pt x="1087" y="9978"/>
                  </a:lnTo>
                  <a:cubicBezTo>
                    <a:pt x="446" y="10170"/>
                    <a:pt x="4" y="10757"/>
                    <a:pt x="1" y="11427"/>
                  </a:cubicBezTo>
                  <a:lnTo>
                    <a:pt x="1" y="13719"/>
                  </a:lnTo>
                  <a:cubicBezTo>
                    <a:pt x="1" y="13855"/>
                    <a:pt x="102" y="13923"/>
                    <a:pt x="204" y="13923"/>
                  </a:cubicBezTo>
                  <a:cubicBezTo>
                    <a:pt x="305" y="13923"/>
                    <a:pt x="406" y="13855"/>
                    <a:pt x="406" y="13719"/>
                  </a:cubicBezTo>
                  <a:lnTo>
                    <a:pt x="406" y="11427"/>
                  </a:lnTo>
                  <a:cubicBezTo>
                    <a:pt x="406" y="11282"/>
                    <a:pt x="435" y="11137"/>
                    <a:pt x="493" y="11003"/>
                  </a:cubicBezTo>
                  <a:lnTo>
                    <a:pt x="1732" y="12086"/>
                  </a:lnTo>
                  <a:cubicBezTo>
                    <a:pt x="1877" y="12212"/>
                    <a:pt x="1960" y="12397"/>
                    <a:pt x="1960" y="12589"/>
                  </a:cubicBezTo>
                  <a:lnTo>
                    <a:pt x="1960" y="13719"/>
                  </a:lnTo>
                  <a:cubicBezTo>
                    <a:pt x="1960" y="13855"/>
                    <a:pt x="2062" y="13923"/>
                    <a:pt x="2163" y="13923"/>
                  </a:cubicBezTo>
                  <a:cubicBezTo>
                    <a:pt x="2264" y="13923"/>
                    <a:pt x="2366" y="13855"/>
                    <a:pt x="2366" y="13719"/>
                  </a:cubicBezTo>
                  <a:lnTo>
                    <a:pt x="2366" y="12589"/>
                  </a:lnTo>
                  <a:cubicBezTo>
                    <a:pt x="2366" y="12278"/>
                    <a:pt x="2232" y="11984"/>
                    <a:pt x="2000" y="11778"/>
                  </a:cubicBezTo>
                  <a:lnTo>
                    <a:pt x="725" y="10659"/>
                  </a:lnTo>
                  <a:cubicBezTo>
                    <a:pt x="856" y="10521"/>
                    <a:pt x="1019" y="10423"/>
                    <a:pt x="1203" y="10369"/>
                  </a:cubicBezTo>
                  <a:lnTo>
                    <a:pt x="3499" y="9692"/>
                  </a:lnTo>
                  <a:cubicBezTo>
                    <a:pt x="3547" y="9681"/>
                    <a:pt x="3594" y="9659"/>
                    <a:pt x="3637" y="9637"/>
                  </a:cubicBezTo>
                  <a:lnTo>
                    <a:pt x="5042" y="10818"/>
                  </a:lnTo>
                  <a:cubicBezTo>
                    <a:pt x="4887" y="10941"/>
                    <a:pt x="4796" y="11126"/>
                    <a:pt x="4796" y="11322"/>
                  </a:cubicBezTo>
                  <a:lnTo>
                    <a:pt x="4796" y="11756"/>
                  </a:lnTo>
                  <a:cubicBezTo>
                    <a:pt x="4800" y="12031"/>
                    <a:pt x="4973" y="12274"/>
                    <a:pt x="5234" y="12365"/>
                  </a:cubicBezTo>
                  <a:lnTo>
                    <a:pt x="5234" y="13719"/>
                  </a:lnTo>
                  <a:cubicBezTo>
                    <a:pt x="5234" y="13855"/>
                    <a:pt x="5336" y="13923"/>
                    <a:pt x="5437" y="13923"/>
                  </a:cubicBezTo>
                  <a:cubicBezTo>
                    <a:pt x="5538" y="13923"/>
                    <a:pt x="5640" y="13855"/>
                    <a:pt x="5640" y="13719"/>
                  </a:cubicBezTo>
                  <a:lnTo>
                    <a:pt x="5640" y="12365"/>
                  </a:lnTo>
                  <a:cubicBezTo>
                    <a:pt x="5901" y="12278"/>
                    <a:pt x="6078" y="12031"/>
                    <a:pt x="6078" y="11760"/>
                  </a:cubicBezTo>
                  <a:lnTo>
                    <a:pt x="6078" y="11325"/>
                  </a:lnTo>
                  <a:cubicBezTo>
                    <a:pt x="6078" y="11126"/>
                    <a:pt x="5988" y="10941"/>
                    <a:pt x="5832" y="10822"/>
                  </a:cubicBezTo>
                  <a:lnTo>
                    <a:pt x="7237" y="9641"/>
                  </a:lnTo>
                  <a:cubicBezTo>
                    <a:pt x="7281" y="9663"/>
                    <a:pt x="7328" y="9681"/>
                    <a:pt x="7375" y="9695"/>
                  </a:cubicBezTo>
                  <a:lnTo>
                    <a:pt x="9674" y="10373"/>
                  </a:lnTo>
                  <a:cubicBezTo>
                    <a:pt x="9856" y="10423"/>
                    <a:pt x="10019" y="10525"/>
                    <a:pt x="10153" y="10662"/>
                  </a:cubicBezTo>
                  <a:lnTo>
                    <a:pt x="8874" y="11781"/>
                  </a:lnTo>
                  <a:cubicBezTo>
                    <a:pt x="8639" y="11984"/>
                    <a:pt x="8505" y="12278"/>
                    <a:pt x="8505" y="12589"/>
                  </a:cubicBezTo>
                  <a:lnTo>
                    <a:pt x="8505" y="13723"/>
                  </a:lnTo>
                  <a:cubicBezTo>
                    <a:pt x="8505" y="13857"/>
                    <a:pt x="8607" y="13924"/>
                    <a:pt x="8709" y="13924"/>
                  </a:cubicBezTo>
                  <a:cubicBezTo>
                    <a:pt x="8812" y="13924"/>
                    <a:pt x="8914" y="13857"/>
                    <a:pt x="8914" y="13723"/>
                  </a:cubicBezTo>
                  <a:lnTo>
                    <a:pt x="8914" y="12589"/>
                  </a:lnTo>
                  <a:cubicBezTo>
                    <a:pt x="8914" y="12397"/>
                    <a:pt x="8994" y="12212"/>
                    <a:pt x="9138" y="12086"/>
                  </a:cubicBezTo>
                  <a:lnTo>
                    <a:pt x="10377" y="11003"/>
                  </a:lnTo>
                  <a:cubicBezTo>
                    <a:pt x="10435" y="11137"/>
                    <a:pt x="10464" y="11282"/>
                    <a:pt x="10464" y="11430"/>
                  </a:cubicBezTo>
                  <a:lnTo>
                    <a:pt x="10464" y="13719"/>
                  </a:lnTo>
                  <a:cubicBezTo>
                    <a:pt x="10464" y="13855"/>
                    <a:pt x="10566" y="13923"/>
                    <a:pt x="10669" y="13923"/>
                  </a:cubicBezTo>
                  <a:cubicBezTo>
                    <a:pt x="10771" y="13923"/>
                    <a:pt x="10873" y="13855"/>
                    <a:pt x="10873" y="13719"/>
                  </a:cubicBezTo>
                  <a:lnTo>
                    <a:pt x="10873" y="11430"/>
                  </a:lnTo>
                  <a:cubicBezTo>
                    <a:pt x="10870" y="10760"/>
                    <a:pt x="10428" y="10170"/>
                    <a:pt x="9787" y="9978"/>
                  </a:cubicBezTo>
                  <a:lnTo>
                    <a:pt x="7599" y="9333"/>
                  </a:lnTo>
                  <a:lnTo>
                    <a:pt x="7849" y="9123"/>
                  </a:lnTo>
                  <a:cubicBezTo>
                    <a:pt x="9077" y="8091"/>
                    <a:pt x="9783" y="6570"/>
                    <a:pt x="9783" y="4965"/>
                  </a:cubicBezTo>
                  <a:lnTo>
                    <a:pt x="9783" y="4346"/>
                  </a:lnTo>
                  <a:cubicBezTo>
                    <a:pt x="9783" y="1949"/>
                    <a:pt x="7838" y="0"/>
                    <a:pt x="54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7" name="Google Shape;9237;p30"/>
            <p:cNvSpPr/>
            <p:nvPr/>
          </p:nvSpPr>
          <p:spPr>
            <a:xfrm>
              <a:off x="7701574" y="3459423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7"/>
                    <a:pt x="272" y="407"/>
                  </a:cubicBezTo>
                  <a:lnTo>
                    <a:pt x="707" y="407"/>
                  </a:lnTo>
                  <a:cubicBezTo>
                    <a:pt x="979" y="407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8" name="Google Shape;9238;p30"/>
            <p:cNvSpPr/>
            <p:nvPr/>
          </p:nvSpPr>
          <p:spPr>
            <a:xfrm>
              <a:off x="7770133" y="3459423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7"/>
                    <a:pt x="272" y="407"/>
                  </a:cubicBezTo>
                  <a:lnTo>
                    <a:pt x="710" y="407"/>
                  </a:lnTo>
                  <a:cubicBezTo>
                    <a:pt x="978" y="407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39" name="Google Shape;9239;p30"/>
          <p:cNvGrpSpPr/>
          <p:nvPr/>
        </p:nvGrpSpPr>
        <p:grpSpPr>
          <a:xfrm>
            <a:off x="4905557" y="4086260"/>
            <a:ext cx="285797" cy="366390"/>
            <a:chOff x="4905557" y="4285510"/>
            <a:chExt cx="285797" cy="366390"/>
          </a:xfrm>
        </p:grpSpPr>
        <p:sp>
          <p:nvSpPr>
            <p:cNvPr id="9240" name="Google Shape;9240;p30"/>
            <p:cNvSpPr/>
            <p:nvPr/>
          </p:nvSpPr>
          <p:spPr>
            <a:xfrm>
              <a:off x="4976632" y="4290727"/>
              <a:ext cx="148915" cy="57967"/>
            </a:xfrm>
            <a:custGeom>
              <a:rect b="b" l="l" r="r" t="t"/>
              <a:pathLst>
                <a:path extrusionOk="0" h="2211" w="5680">
                  <a:moveTo>
                    <a:pt x="2759" y="0"/>
                  </a:moveTo>
                  <a:cubicBezTo>
                    <a:pt x="1887" y="0"/>
                    <a:pt x="1085" y="144"/>
                    <a:pt x="439" y="392"/>
                  </a:cubicBezTo>
                  <a:cubicBezTo>
                    <a:pt x="185" y="486"/>
                    <a:pt x="15" y="729"/>
                    <a:pt x="11" y="1001"/>
                  </a:cubicBezTo>
                  <a:lnTo>
                    <a:pt x="1" y="2152"/>
                  </a:lnTo>
                  <a:lnTo>
                    <a:pt x="5665" y="2210"/>
                  </a:lnTo>
                  <a:lnTo>
                    <a:pt x="5679" y="1059"/>
                  </a:lnTo>
                  <a:cubicBezTo>
                    <a:pt x="5679" y="787"/>
                    <a:pt x="5513" y="541"/>
                    <a:pt x="5263" y="439"/>
                  </a:cubicBezTo>
                  <a:cubicBezTo>
                    <a:pt x="4600" y="175"/>
                    <a:pt x="3764" y="8"/>
                    <a:pt x="2855" y="1"/>
                  </a:cubicBezTo>
                  <a:cubicBezTo>
                    <a:pt x="2823" y="1"/>
                    <a:pt x="2791" y="0"/>
                    <a:pt x="27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1" name="Google Shape;9241;p30"/>
            <p:cNvSpPr/>
            <p:nvPr/>
          </p:nvSpPr>
          <p:spPr>
            <a:xfrm>
              <a:off x="4947478" y="4325020"/>
              <a:ext cx="206358" cy="102877"/>
            </a:xfrm>
            <a:custGeom>
              <a:rect b="b" l="l" r="r" t="t"/>
              <a:pathLst>
                <a:path extrusionOk="0" h="3924" w="7871">
                  <a:moveTo>
                    <a:pt x="3876" y="0"/>
                  </a:moveTo>
                  <a:cubicBezTo>
                    <a:pt x="1746" y="0"/>
                    <a:pt x="22" y="854"/>
                    <a:pt x="12" y="1924"/>
                  </a:cubicBezTo>
                  <a:cubicBezTo>
                    <a:pt x="1" y="3007"/>
                    <a:pt x="1750" y="3901"/>
                    <a:pt x="3916" y="3923"/>
                  </a:cubicBezTo>
                  <a:cubicBezTo>
                    <a:pt x="3943" y="3923"/>
                    <a:pt x="3969" y="3923"/>
                    <a:pt x="3996" y="3923"/>
                  </a:cubicBezTo>
                  <a:cubicBezTo>
                    <a:pt x="6125" y="3923"/>
                    <a:pt x="7849" y="3073"/>
                    <a:pt x="7860" y="2003"/>
                  </a:cubicBezTo>
                  <a:cubicBezTo>
                    <a:pt x="7871" y="920"/>
                    <a:pt x="6121" y="22"/>
                    <a:pt x="3956" y="1"/>
                  </a:cubicBezTo>
                  <a:cubicBezTo>
                    <a:pt x="3929" y="0"/>
                    <a:pt x="3902" y="0"/>
                    <a:pt x="3876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2" name="Google Shape;9242;p30"/>
            <p:cNvSpPr/>
            <p:nvPr/>
          </p:nvSpPr>
          <p:spPr>
            <a:xfrm>
              <a:off x="4910748" y="4490242"/>
              <a:ext cx="274995" cy="156125"/>
            </a:xfrm>
            <a:custGeom>
              <a:rect b="b" l="l" r="r" t="t"/>
              <a:pathLst>
                <a:path extrusionOk="0" h="5955" w="10489">
                  <a:moveTo>
                    <a:pt x="3767" y="0"/>
                  </a:moveTo>
                  <a:lnTo>
                    <a:pt x="3756" y="1040"/>
                  </a:lnTo>
                  <a:cubicBezTo>
                    <a:pt x="3752" y="1329"/>
                    <a:pt x="3557" y="1583"/>
                    <a:pt x="3278" y="1659"/>
                  </a:cubicBezTo>
                  <a:lnTo>
                    <a:pt x="974" y="2315"/>
                  </a:lnTo>
                  <a:cubicBezTo>
                    <a:pt x="417" y="2470"/>
                    <a:pt x="29" y="2977"/>
                    <a:pt x="25" y="3557"/>
                  </a:cubicBezTo>
                  <a:lnTo>
                    <a:pt x="0" y="5849"/>
                  </a:lnTo>
                  <a:lnTo>
                    <a:pt x="10463" y="5954"/>
                  </a:lnTo>
                  <a:lnTo>
                    <a:pt x="10485" y="3665"/>
                  </a:lnTo>
                  <a:cubicBezTo>
                    <a:pt x="10489" y="3082"/>
                    <a:pt x="10112" y="2572"/>
                    <a:pt x="9558" y="2401"/>
                  </a:cubicBezTo>
                  <a:lnTo>
                    <a:pt x="7269" y="1702"/>
                  </a:lnTo>
                  <a:cubicBezTo>
                    <a:pt x="6990" y="1616"/>
                    <a:pt x="6802" y="1358"/>
                    <a:pt x="6805" y="1069"/>
                  </a:cubicBezTo>
                  <a:lnTo>
                    <a:pt x="6816" y="33"/>
                  </a:lnTo>
                  <a:lnTo>
                    <a:pt x="376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3" name="Google Shape;9243;p30"/>
            <p:cNvSpPr/>
            <p:nvPr/>
          </p:nvSpPr>
          <p:spPr>
            <a:xfrm>
              <a:off x="5009299" y="4490321"/>
              <a:ext cx="80173" cy="28997"/>
            </a:xfrm>
            <a:custGeom>
              <a:rect b="b" l="l" r="r" t="t"/>
              <a:pathLst>
                <a:path extrusionOk="0" h="1106" w="3058">
                  <a:moveTo>
                    <a:pt x="8" y="1"/>
                  </a:moveTo>
                  <a:lnTo>
                    <a:pt x="0" y="704"/>
                  </a:lnTo>
                  <a:cubicBezTo>
                    <a:pt x="483" y="972"/>
                    <a:pt x="1019" y="1106"/>
                    <a:pt x="1554" y="1106"/>
                  </a:cubicBezTo>
                  <a:cubicBezTo>
                    <a:pt x="2068" y="1106"/>
                    <a:pt x="2582" y="983"/>
                    <a:pt x="3050" y="736"/>
                  </a:cubicBezTo>
                  <a:lnTo>
                    <a:pt x="3057" y="30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4" name="Google Shape;9244;p30"/>
            <p:cNvSpPr/>
            <p:nvPr/>
          </p:nvSpPr>
          <p:spPr>
            <a:xfrm>
              <a:off x="4952984" y="4347881"/>
              <a:ext cx="194403" cy="154342"/>
            </a:xfrm>
            <a:custGeom>
              <a:rect b="b" l="l" r="r" t="t"/>
              <a:pathLst>
                <a:path extrusionOk="0" h="5887" w="7415">
                  <a:moveTo>
                    <a:pt x="3662" y="1"/>
                  </a:moveTo>
                  <a:cubicBezTo>
                    <a:pt x="2370" y="1"/>
                    <a:pt x="1337" y="376"/>
                    <a:pt x="1330" y="849"/>
                  </a:cubicBezTo>
                  <a:lnTo>
                    <a:pt x="1319" y="1722"/>
                  </a:lnTo>
                  <a:cubicBezTo>
                    <a:pt x="1319" y="1961"/>
                    <a:pt x="1120" y="2153"/>
                    <a:pt x="881" y="2153"/>
                  </a:cubicBezTo>
                  <a:lnTo>
                    <a:pt x="551" y="2149"/>
                  </a:lnTo>
                  <a:cubicBezTo>
                    <a:pt x="549" y="2149"/>
                    <a:pt x="547" y="2149"/>
                    <a:pt x="545" y="2149"/>
                  </a:cubicBezTo>
                  <a:cubicBezTo>
                    <a:pt x="247" y="2149"/>
                    <a:pt x="4" y="2390"/>
                    <a:pt x="1" y="2689"/>
                  </a:cubicBezTo>
                  <a:cubicBezTo>
                    <a:pt x="1" y="2989"/>
                    <a:pt x="240" y="3236"/>
                    <a:pt x="540" y="3239"/>
                  </a:cubicBezTo>
                  <a:lnTo>
                    <a:pt x="881" y="3243"/>
                  </a:lnTo>
                  <a:cubicBezTo>
                    <a:pt x="975" y="4720"/>
                    <a:pt x="2196" y="5872"/>
                    <a:pt x="3677" y="5887"/>
                  </a:cubicBezTo>
                  <a:cubicBezTo>
                    <a:pt x="3686" y="5887"/>
                    <a:pt x="3696" y="5887"/>
                    <a:pt x="3705" y="5887"/>
                  </a:cubicBezTo>
                  <a:cubicBezTo>
                    <a:pt x="5170" y="5887"/>
                    <a:pt x="6398" y="4765"/>
                    <a:pt x="6523" y="3301"/>
                  </a:cubicBezTo>
                  <a:lnTo>
                    <a:pt x="6860" y="3304"/>
                  </a:lnTo>
                  <a:cubicBezTo>
                    <a:pt x="7161" y="3304"/>
                    <a:pt x="7407" y="3065"/>
                    <a:pt x="7411" y="2765"/>
                  </a:cubicBezTo>
                  <a:cubicBezTo>
                    <a:pt x="7414" y="2460"/>
                    <a:pt x="7172" y="2214"/>
                    <a:pt x="6871" y="2214"/>
                  </a:cubicBezTo>
                  <a:lnTo>
                    <a:pt x="6875" y="2214"/>
                  </a:lnTo>
                  <a:lnTo>
                    <a:pt x="6545" y="2211"/>
                  </a:lnTo>
                  <a:cubicBezTo>
                    <a:pt x="6306" y="2207"/>
                    <a:pt x="6111" y="2008"/>
                    <a:pt x="6114" y="1769"/>
                  </a:cubicBezTo>
                  <a:lnTo>
                    <a:pt x="6125" y="896"/>
                  </a:lnTo>
                  <a:cubicBezTo>
                    <a:pt x="6129" y="414"/>
                    <a:pt x="5060" y="12"/>
                    <a:pt x="3735" y="1"/>
                  </a:cubicBezTo>
                  <a:cubicBezTo>
                    <a:pt x="3710" y="1"/>
                    <a:pt x="3686" y="1"/>
                    <a:pt x="3662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5" name="Google Shape;9245;p30"/>
            <p:cNvSpPr/>
            <p:nvPr/>
          </p:nvSpPr>
          <p:spPr>
            <a:xfrm>
              <a:off x="4952145" y="4347881"/>
              <a:ext cx="161526" cy="154342"/>
            </a:xfrm>
            <a:custGeom>
              <a:rect b="b" l="l" r="r" t="t"/>
              <a:pathLst>
                <a:path extrusionOk="0" h="5887" w="6161">
                  <a:moveTo>
                    <a:pt x="3691" y="1"/>
                  </a:moveTo>
                  <a:cubicBezTo>
                    <a:pt x="2455" y="1"/>
                    <a:pt x="1458" y="347"/>
                    <a:pt x="1369" y="791"/>
                  </a:cubicBezTo>
                  <a:cubicBezTo>
                    <a:pt x="1362" y="809"/>
                    <a:pt x="1358" y="827"/>
                    <a:pt x="1358" y="849"/>
                  </a:cubicBezTo>
                  <a:lnTo>
                    <a:pt x="1351" y="1718"/>
                  </a:lnTo>
                  <a:cubicBezTo>
                    <a:pt x="1347" y="1961"/>
                    <a:pt x="1152" y="2153"/>
                    <a:pt x="909" y="2153"/>
                  </a:cubicBezTo>
                  <a:lnTo>
                    <a:pt x="616" y="2149"/>
                  </a:lnTo>
                  <a:cubicBezTo>
                    <a:pt x="613" y="2149"/>
                    <a:pt x="611" y="2149"/>
                    <a:pt x="608" y="2149"/>
                  </a:cubicBezTo>
                  <a:cubicBezTo>
                    <a:pt x="325" y="2149"/>
                    <a:pt x="69" y="2351"/>
                    <a:pt x="36" y="2631"/>
                  </a:cubicBezTo>
                  <a:cubicBezTo>
                    <a:pt x="0" y="2953"/>
                    <a:pt x="250" y="3236"/>
                    <a:pt x="572" y="3239"/>
                  </a:cubicBezTo>
                  <a:lnTo>
                    <a:pt x="909" y="3243"/>
                  </a:lnTo>
                  <a:cubicBezTo>
                    <a:pt x="1002" y="4748"/>
                    <a:pt x="2253" y="5887"/>
                    <a:pt x="3714" y="5887"/>
                  </a:cubicBezTo>
                  <a:cubicBezTo>
                    <a:pt x="3855" y="5887"/>
                    <a:pt x="3999" y="5876"/>
                    <a:pt x="4143" y="5854"/>
                  </a:cubicBezTo>
                  <a:cubicBezTo>
                    <a:pt x="2767" y="5626"/>
                    <a:pt x="1760" y="4427"/>
                    <a:pt x="1775" y="3033"/>
                  </a:cubicBezTo>
                  <a:lnTo>
                    <a:pt x="1782" y="1986"/>
                  </a:lnTo>
                  <a:cubicBezTo>
                    <a:pt x="1789" y="1331"/>
                    <a:pt x="2282" y="780"/>
                    <a:pt x="2934" y="700"/>
                  </a:cubicBezTo>
                  <a:cubicBezTo>
                    <a:pt x="3179" y="668"/>
                    <a:pt x="3429" y="653"/>
                    <a:pt x="3678" y="653"/>
                  </a:cubicBezTo>
                  <a:cubicBezTo>
                    <a:pt x="3705" y="653"/>
                    <a:pt x="3732" y="653"/>
                    <a:pt x="3760" y="653"/>
                  </a:cubicBezTo>
                  <a:cubicBezTo>
                    <a:pt x="5081" y="668"/>
                    <a:pt x="6150" y="1070"/>
                    <a:pt x="6146" y="1551"/>
                  </a:cubicBezTo>
                  <a:lnTo>
                    <a:pt x="6153" y="896"/>
                  </a:lnTo>
                  <a:cubicBezTo>
                    <a:pt x="6161" y="414"/>
                    <a:pt x="5092" y="12"/>
                    <a:pt x="3767" y="1"/>
                  </a:cubicBezTo>
                  <a:cubicBezTo>
                    <a:pt x="3741" y="1"/>
                    <a:pt x="3716" y="1"/>
                    <a:pt x="369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6" name="Google Shape;9246;p30"/>
            <p:cNvSpPr/>
            <p:nvPr/>
          </p:nvSpPr>
          <p:spPr>
            <a:xfrm>
              <a:off x="4910748" y="4544827"/>
              <a:ext cx="274995" cy="101540"/>
            </a:xfrm>
            <a:custGeom>
              <a:rect b="b" l="l" r="r" t="t"/>
              <a:pathLst>
                <a:path extrusionOk="0" h="3873" w="10489">
                  <a:moveTo>
                    <a:pt x="1789" y="1"/>
                  </a:moveTo>
                  <a:lnTo>
                    <a:pt x="974" y="233"/>
                  </a:lnTo>
                  <a:cubicBezTo>
                    <a:pt x="417" y="392"/>
                    <a:pt x="29" y="899"/>
                    <a:pt x="22" y="1478"/>
                  </a:cubicBezTo>
                  <a:lnTo>
                    <a:pt x="0" y="3767"/>
                  </a:lnTo>
                  <a:lnTo>
                    <a:pt x="10463" y="3872"/>
                  </a:lnTo>
                  <a:lnTo>
                    <a:pt x="10485" y="1583"/>
                  </a:lnTo>
                  <a:cubicBezTo>
                    <a:pt x="10489" y="1004"/>
                    <a:pt x="10112" y="490"/>
                    <a:pt x="9558" y="319"/>
                  </a:cubicBezTo>
                  <a:lnTo>
                    <a:pt x="8750" y="73"/>
                  </a:lnTo>
                  <a:cubicBezTo>
                    <a:pt x="8337" y="555"/>
                    <a:pt x="6871" y="2170"/>
                    <a:pt x="5241" y="2949"/>
                  </a:cubicBezTo>
                  <a:cubicBezTo>
                    <a:pt x="3625" y="2138"/>
                    <a:pt x="2195" y="490"/>
                    <a:pt x="178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7" name="Google Shape;9247;p30"/>
            <p:cNvSpPr/>
            <p:nvPr/>
          </p:nvSpPr>
          <p:spPr>
            <a:xfrm>
              <a:off x="4958490" y="4432800"/>
              <a:ext cx="17304" cy="17120"/>
            </a:xfrm>
            <a:custGeom>
              <a:rect b="b" l="l" r="r" t="t"/>
              <a:pathLst>
                <a:path extrusionOk="0" h="653" w="660">
                  <a:moveTo>
                    <a:pt x="327" y="0"/>
                  </a:moveTo>
                  <a:cubicBezTo>
                    <a:pt x="149" y="0"/>
                    <a:pt x="4" y="144"/>
                    <a:pt x="4" y="322"/>
                  </a:cubicBezTo>
                  <a:cubicBezTo>
                    <a:pt x="1" y="504"/>
                    <a:pt x="146" y="652"/>
                    <a:pt x="327" y="652"/>
                  </a:cubicBezTo>
                  <a:cubicBezTo>
                    <a:pt x="329" y="652"/>
                    <a:pt x="331" y="652"/>
                    <a:pt x="333" y="652"/>
                  </a:cubicBezTo>
                  <a:cubicBezTo>
                    <a:pt x="511" y="652"/>
                    <a:pt x="656" y="509"/>
                    <a:pt x="656" y="330"/>
                  </a:cubicBezTo>
                  <a:cubicBezTo>
                    <a:pt x="660" y="149"/>
                    <a:pt x="515" y="0"/>
                    <a:pt x="334" y="0"/>
                  </a:cubicBezTo>
                  <a:cubicBezTo>
                    <a:pt x="332" y="0"/>
                    <a:pt x="330" y="0"/>
                    <a:pt x="327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8" name="Google Shape;9248;p30"/>
            <p:cNvSpPr/>
            <p:nvPr/>
          </p:nvSpPr>
          <p:spPr>
            <a:xfrm>
              <a:off x="5124184" y="4434399"/>
              <a:ext cx="17304" cy="17225"/>
            </a:xfrm>
            <a:custGeom>
              <a:rect b="b" l="l" r="r" t="t"/>
              <a:pathLst>
                <a:path extrusionOk="0" h="657" w="660">
                  <a:moveTo>
                    <a:pt x="334" y="1"/>
                  </a:moveTo>
                  <a:cubicBezTo>
                    <a:pt x="153" y="1"/>
                    <a:pt x="4" y="146"/>
                    <a:pt x="4" y="327"/>
                  </a:cubicBezTo>
                  <a:cubicBezTo>
                    <a:pt x="1" y="504"/>
                    <a:pt x="146" y="653"/>
                    <a:pt x="327" y="656"/>
                  </a:cubicBezTo>
                  <a:cubicBezTo>
                    <a:pt x="508" y="656"/>
                    <a:pt x="656" y="511"/>
                    <a:pt x="656" y="330"/>
                  </a:cubicBezTo>
                  <a:cubicBezTo>
                    <a:pt x="660" y="153"/>
                    <a:pt x="515" y="4"/>
                    <a:pt x="33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9" name="Google Shape;9249;p30"/>
            <p:cNvSpPr/>
            <p:nvPr/>
          </p:nvSpPr>
          <p:spPr>
            <a:xfrm>
              <a:off x="5020783" y="4485025"/>
              <a:ext cx="57285" cy="32877"/>
            </a:xfrm>
            <a:custGeom>
              <a:rect b="b" l="l" r="r" t="t"/>
              <a:pathLst>
                <a:path extrusionOk="0" h="1254" w="2185">
                  <a:moveTo>
                    <a:pt x="1098" y="0"/>
                  </a:moveTo>
                  <a:lnTo>
                    <a:pt x="1" y="424"/>
                  </a:lnTo>
                  <a:lnTo>
                    <a:pt x="624" y="1058"/>
                  </a:lnTo>
                  <a:cubicBezTo>
                    <a:pt x="752" y="1188"/>
                    <a:pt x="922" y="1253"/>
                    <a:pt x="1092" y="1253"/>
                  </a:cubicBezTo>
                  <a:cubicBezTo>
                    <a:pt x="1257" y="1253"/>
                    <a:pt x="1422" y="1192"/>
                    <a:pt x="1551" y="1068"/>
                  </a:cubicBezTo>
                  <a:lnTo>
                    <a:pt x="2185" y="446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0" name="Google Shape;9250;p30"/>
            <p:cNvSpPr/>
            <p:nvPr/>
          </p:nvSpPr>
          <p:spPr>
            <a:xfrm>
              <a:off x="5010584" y="4405062"/>
              <a:ext cx="10802" cy="16386"/>
            </a:xfrm>
            <a:custGeom>
              <a:rect b="b" l="l" r="r" t="t"/>
              <a:pathLst>
                <a:path extrusionOk="0" h="625" w="412">
                  <a:moveTo>
                    <a:pt x="202" y="1"/>
                  </a:moveTo>
                  <a:cubicBezTo>
                    <a:pt x="93" y="1"/>
                    <a:pt x="2" y="90"/>
                    <a:pt x="2" y="200"/>
                  </a:cubicBezTo>
                  <a:lnTo>
                    <a:pt x="2" y="421"/>
                  </a:lnTo>
                  <a:cubicBezTo>
                    <a:pt x="0" y="556"/>
                    <a:pt x="104" y="625"/>
                    <a:pt x="207" y="625"/>
                  </a:cubicBezTo>
                  <a:cubicBezTo>
                    <a:pt x="308" y="625"/>
                    <a:pt x="410" y="559"/>
                    <a:pt x="411" y="424"/>
                  </a:cubicBezTo>
                  <a:lnTo>
                    <a:pt x="411" y="207"/>
                  </a:lnTo>
                  <a:cubicBezTo>
                    <a:pt x="411" y="91"/>
                    <a:pt x="321" y="1"/>
                    <a:pt x="209" y="1"/>
                  </a:cubicBezTo>
                  <a:cubicBezTo>
                    <a:pt x="206" y="1"/>
                    <a:pt x="204" y="1"/>
                    <a:pt x="2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1" name="Google Shape;9251;p30"/>
            <p:cNvSpPr/>
            <p:nvPr/>
          </p:nvSpPr>
          <p:spPr>
            <a:xfrm>
              <a:off x="5079143" y="4405717"/>
              <a:ext cx="10802" cy="16438"/>
            </a:xfrm>
            <a:custGeom>
              <a:rect b="b" l="l" r="r" t="t"/>
              <a:pathLst>
                <a:path extrusionOk="0" h="627" w="412">
                  <a:moveTo>
                    <a:pt x="208" y="1"/>
                  </a:moveTo>
                  <a:cubicBezTo>
                    <a:pt x="96" y="1"/>
                    <a:pt x="2" y="92"/>
                    <a:pt x="2" y="204"/>
                  </a:cubicBezTo>
                  <a:lnTo>
                    <a:pt x="2" y="421"/>
                  </a:lnTo>
                  <a:cubicBezTo>
                    <a:pt x="0" y="558"/>
                    <a:pt x="103" y="627"/>
                    <a:pt x="206" y="627"/>
                  </a:cubicBezTo>
                  <a:cubicBezTo>
                    <a:pt x="308" y="627"/>
                    <a:pt x="409" y="560"/>
                    <a:pt x="411" y="425"/>
                  </a:cubicBezTo>
                  <a:lnTo>
                    <a:pt x="411" y="207"/>
                  </a:lnTo>
                  <a:cubicBezTo>
                    <a:pt x="411" y="95"/>
                    <a:pt x="321" y="1"/>
                    <a:pt x="2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2" name="Google Shape;9252;p30"/>
            <p:cNvSpPr/>
            <p:nvPr/>
          </p:nvSpPr>
          <p:spPr>
            <a:xfrm>
              <a:off x="5025082" y="4445096"/>
              <a:ext cx="49630" cy="16674"/>
            </a:xfrm>
            <a:custGeom>
              <a:rect b="b" l="l" r="r" t="t"/>
              <a:pathLst>
                <a:path extrusionOk="0" h="636" w="1893">
                  <a:moveTo>
                    <a:pt x="295" y="0"/>
                  </a:moveTo>
                  <a:cubicBezTo>
                    <a:pt x="137" y="0"/>
                    <a:pt x="1" y="203"/>
                    <a:pt x="148" y="353"/>
                  </a:cubicBezTo>
                  <a:cubicBezTo>
                    <a:pt x="322" y="527"/>
                    <a:pt x="619" y="632"/>
                    <a:pt x="941" y="636"/>
                  </a:cubicBezTo>
                  <a:cubicBezTo>
                    <a:pt x="947" y="636"/>
                    <a:pt x="952" y="636"/>
                    <a:pt x="958" y="636"/>
                  </a:cubicBezTo>
                  <a:cubicBezTo>
                    <a:pt x="1274" y="636"/>
                    <a:pt x="1567" y="535"/>
                    <a:pt x="1742" y="368"/>
                  </a:cubicBezTo>
                  <a:cubicBezTo>
                    <a:pt x="1893" y="222"/>
                    <a:pt x="1758" y="14"/>
                    <a:pt x="1599" y="14"/>
                  </a:cubicBezTo>
                  <a:cubicBezTo>
                    <a:pt x="1552" y="14"/>
                    <a:pt x="1504" y="32"/>
                    <a:pt x="1459" y="74"/>
                  </a:cubicBezTo>
                  <a:cubicBezTo>
                    <a:pt x="1383" y="147"/>
                    <a:pt x="1202" y="230"/>
                    <a:pt x="945" y="230"/>
                  </a:cubicBezTo>
                  <a:cubicBezTo>
                    <a:pt x="688" y="227"/>
                    <a:pt x="510" y="140"/>
                    <a:pt x="438" y="64"/>
                  </a:cubicBezTo>
                  <a:cubicBezTo>
                    <a:pt x="393" y="19"/>
                    <a:pt x="343" y="0"/>
                    <a:pt x="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3" name="Google Shape;9253;p30"/>
            <p:cNvSpPr/>
            <p:nvPr/>
          </p:nvSpPr>
          <p:spPr>
            <a:xfrm>
              <a:off x="4905557" y="4285510"/>
              <a:ext cx="285797" cy="366390"/>
            </a:xfrm>
            <a:custGeom>
              <a:rect b="b" l="l" r="r" t="t"/>
              <a:pathLst>
                <a:path extrusionOk="0" h="13975" w="10901">
                  <a:moveTo>
                    <a:pt x="5498" y="403"/>
                  </a:moveTo>
                  <a:cubicBezTo>
                    <a:pt x="5520" y="403"/>
                    <a:pt x="5543" y="403"/>
                    <a:pt x="5566" y="403"/>
                  </a:cubicBezTo>
                  <a:cubicBezTo>
                    <a:pt x="6420" y="414"/>
                    <a:pt x="7228" y="559"/>
                    <a:pt x="7894" y="830"/>
                  </a:cubicBezTo>
                  <a:cubicBezTo>
                    <a:pt x="8072" y="899"/>
                    <a:pt x="8188" y="1066"/>
                    <a:pt x="8184" y="1254"/>
                  </a:cubicBezTo>
                  <a:lnTo>
                    <a:pt x="8180" y="1815"/>
                  </a:lnTo>
                  <a:cubicBezTo>
                    <a:pt x="7474" y="1504"/>
                    <a:pt x="6561" y="1316"/>
                    <a:pt x="5555" y="1305"/>
                  </a:cubicBezTo>
                  <a:cubicBezTo>
                    <a:pt x="5524" y="1304"/>
                    <a:pt x="5494" y="1304"/>
                    <a:pt x="5464" y="1304"/>
                  </a:cubicBezTo>
                  <a:cubicBezTo>
                    <a:pt x="4489" y="1304"/>
                    <a:pt x="3610" y="1473"/>
                    <a:pt x="2918" y="1761"/>
                  </a:cubicBezTo>
                  <a:lnTo>
                    <a:pt x="2925" y="1203"/>
                  </a:lnTo>
                  <a:cubicBezTo>
                    <a:pt x="2929" y="1015"/>
                    <a:pt x="3048" y="848"/>
                    <a:pt x="3222" y="783"/>
                  </a:cubicBezTo>
                  <a:cubicBezTo>
                    <a:pt x="3882" y="533"/>
                    <a:pt x="4665" y="403"/>
                    <a:pt x="5498" y="403"/>
                  </a:cubicBezTo>
                  <a:close/>
                  <a:moveTo>
                    <a:pt x="2348" y="5820"/>
                  </a:moveTo>
                  <a:cubicBezTo>
                    <a:pt x="2411" y="5820"/>
                    <a:pt x="2471" y="5870"/>
                    <a:pt x="2469" y="5944"/>
                  </a:cubicBezTo>
                  <a:cubicBezTo>
                    <a:pt x="2469" y="6013"/>
                    <a:pt x="2415" y="6067"/>
                    <a:pt x="2346" y="6067"/>
                  </a:cubicBezTo>
                  <a:cubicBezTo>
                    <a:pt x="2237" y="6067"/>
                    <a:pt x="2183" y="5933"/>
                    <a:pt x="2262" y="5857"/>
                  </a:cubicBezTo>
                  <a:cubicBezTo>
                    <a:pt x="2287" y="5832"/>
                    <a:pt x="2318" y="5820"/>
                    <a:pt x="2348" y="5820"/>
                  </a:cubicBezTo>
                  <a:close/>
                  <a:moveTo>
                    <a:pt x="8665" y="5884"/>
                  </a:moveTo>
                  <a:cubicBezTo>
                    <a:pt x="8729" y="5884"/>
                    <a:pt x="8791" y="5935"/>
                    <a:pt x="8789" y="6009"/>
                  </a:cubicBezTo>
                  <a:cubicBezTo>
                    <a:pt x="8789" y="6078"/>
                    <a:pt x="8735" y="6132"/>
                    <a:pt x="8666" y="6132"/>
                  </a:cubicBezTo>
                  <a:cubicBezTo>
                    <a:pt x="8557" y="6129"/>
                    <a:pt x="8503" y="5995"/>
                    <a:pt x="8582" y="5919"/>
                  </a:cubicBezTo>
                  <a:cubicBezTo>
                    <a:pt x="8606" y="5895"/>
                    <a:pt x="8636" y="5884"/>
                    <a:pt x="8665" y="5884"/>
                  </a:cubicBezTo>
                  <a:close/>
                  <a:moveTo>
                    <a:pt x="5473" y="1714"/>
                  </a:moveTo>
                  <a:cubicBezTo>
                    <a:pt x="5500" y="1714"/>
                    <a:pt x="5527" y="1714"/>
                    <a:pt x="5555" y="1714"/>
                  </a:cubicBezTo>
                  <a:cubicBezTo>
                    <a:pt x="7572" y="1732"/>
                    <a:pt x="9267" y="2554"/>
                    <a:pt x="9256" y="3507"/>
                  </a:cubicBezTo>
                  <a:cubicBezTo>
                    <a:pt x="9252" y="3891"/>
                    <a:pt x="8974" y="4191"/>
                    <a:pt x="8720" y="4387"/>
                  </a:cubicBezTo>
                  <a:lnTo>
                    <a:pt x="8361" y="4383"/>
                  </a:lnTo>
                  <a:cubicBezTo>
                    <a:pt x="8235" y="4383"/>
                    <a:pt x="8130" y="4278"/>
                    <a:pt x="8133" y="4151"/>
                  </a:cubicBezTo>
                  <a:lnTo>
                    <a:pt x="8141" y="3279"/>
                  </a:lnTo>
                  <a:cubicBezTo>
                    <a:pt x="8141" y="3097"/>
                    <a:pt x="8050" y="2826"/>
                    <a:pt x="7601" y="2590"/>
                  </a:cubicBezTo>
                  <a:cubicBezTo>
                    <a:pt x="7566" y="2572"/>
                    <a:pt x="7532" y="2564"/>
                    <a:pt x="7500" y="2564"/>
                  </a:cubicBezTo>
                  <a:cubicBezTo>
                    <a:pt x="7313" y="2564"/>
                    <a:pt x="7205" y="2844"/>
                    <a:pt x="7409" y="2953"/>
                  </a:cubicBezTo>
                  <a:cubicBezTo>
                    <a:pt x="7612" y="3061"/>
                    <a:pt x="7735" y="3177"/>
                    <a:pt x="7731" y="3275"/>
                  </a:cubicBezTo>
                  <a:lnTo>
                    <a:pt x="7724" y="4148"/>
                  </a:lnTo>
                  <a:cubicBezTo>
                    <a:pt x="7720" y="4503"/>
                    <a:pt x="8003" y="4789"/>
                    <a:pt x="8358" y="4796"/>
                  </a:cubicBezTo>
                  <a:lnTo>
                    <a:pt x="8684" y="4796"/>
                  </a:lnTo>
                  <a:cubicBezTo>
                    <a:pt x="8887" y="4800"/>
                    <a:pt x="9042" y="4977"/>
                    <a:pt x="9021" y="5176"/>
                  </a:cubicBezTo>
                  <a:cubicBezTo>
                    <a:pt x="9003" y="5350"/>
                    <a:pt x="8840" y="5481"/>
                    <a:pt x="8648" y="5481"/>
                  </a:cubicBezTo>
                  <a:lnTo>
                    <a:pt x="8557" y="5481"/>
                  </a:lnTo>
                  <a:lnTo>
                    <a:pt x="8557" y="5466"/>
                  </a:lnTo>
                  <a:cubicBezTo>
                    <a:pt x="8557" y="5354"/>
                    <a:pt x="8466" y="5263"/>
                    <a:pt x="8354" y="5263"/>
                  </a:cubicBezTo>
                  <a:cubicBezTo>
                    <a:pt x="8352" y="5263"/>
                    <a:pt x="8350" y="5263"/>
                    <a:pt x="8348" y="5263"/>
                  </a:cubicBezTo>
                  <a:cubicBezTo>
                    <a:pt x="8238" y="5263"/>
                    <a:pt x="8148" y="5352"/>
                    <a:pt x="8148" y="5462"/>
                  </a:cubicBezTo>
                  <a:cubicBezTo>
                    <a:pt x="8137" y="6495"/>
                    <a:pt x="7521" y="7422"/>
                    <a:pt x="6580" y="7835"/>
                  </a:cubicBezTo>
                  <a:lnTo>
                    <a:pt x="6576" y="7835"/>
                  </a:lnTo>
                  <a:lnTo>
                    <a:pt x="5696" y="7472"/>
                  </a:lnTo>
                  <a:lnTo>
                    <a:pt x="5696" y="7393"/>
                  </a:lnTo>
                  <a:cubicBezTo>
                    <a:pt x="5698" y="7256"/>
                    <a:pt x="5595" y="7187"/>
                    <a:pt x="5492" y="7187"/>
                  </a:cubicBezTo>
                  <a:cubicBezTo>
                    <a:pt x="5391" y="7187"/>
                    <a:pt x="5290" y="7254"/>
                    <a:pt x="5290" y="7389"/>
                  </a:cubicBezTo>
                  <a:lnTo>
                    <a:pt x="5290" y="7469"/>
                  </a:lnTo>
                  <a:lnTo>
                    <a:pt x="4403" y="7813"/>
                  </a:lnTo>
                  <a:cubicBezTo>
                    <a:pt x="3465" y="7378"/>
                    <a:pt x="2871" y="6437"/>
                    <a:pt x="2885" y="5404"/>
                  </a:cubicBezTo>
                  <a:cubicBezTo>
                    <a:pt x="2885" y="5268"/>
                    <a:pt x="2783" y="5199"/>
                    <a:pt x="2680" y="5199"/>
                  </a:cubicBezTo>
                  <a:cubicBezTo>
                    <a:pt x="2579" y="5199"/>
                    <a:pt x="2478" y="5266"/>
                    <a:pt x="2476" y="5401"/>
                  </a:cubicBezTo>
                  <a:lnTo>
                    <a:pt x="2476" y="5415"/>
                  </a:lnTo>
                  <a:lnTo>
                    <a:pt x="2353" y="5415"/>
                  </a:lnTo>
                  <a:cubicBezTo>
                    <a:pt x="2150" y="5412"/>
                    <a:pt x="1994" y="5234"/>
                    <a:pt x="2020" y="5035"/>
                  </a:cubicBezTo>
                  <a:cubicBezTo>
                    <a:pt x="2038" y="4867"/>
                    <a:pt x="2197" y="4734"/>
                    <a:pt x="2385" y="4734"/>
                  </a:cubicBezTo>
                  <a:cubicBezTo>
                    <a:pt x="2388" y="4734"/>
                    <a:pt x="2390" y="4734"/>
                    <a:pt x="2393" y="4734"/>
                  </a:cubicBezTo>
                  <a:lnTo>
                    <a:pt x="2686" y="4734"/>
                  </a:lnTo>
                  <a:cubicBezTo>
                    <a:pt x="2688" y="4734"/>
                    <a:pt x="2691" y="4734"/>
                    <a:pt x="2693" y="4734"/>
                  </a:cubicBezTo>
                  <a:cubicBezTo>
                    <a:pt x="3045" y="4734"/>
                    <a:pt x="3331" y="4453"/>
                    <a:pt x="3335" y="4101"/>
                  </a:cubicBezTo>
                  <a:lnTo>
                    <a:pt x="3342" y="3231"/>
                  </a:lnTo>
                  <a:cubicBezTo>
                    <a:pt x="3342" y="3130"/>
                    <a:pt x="3494" y="2960"/>
                    <a:pt x="3914" y="2811"/>
                  </a:cubicBezTo>
                  <a:cubicBezTo>
                    <a:pt x="4339" y="2663"/>
                    <a:pt x="4899" y="2583"/>
                    <a:pt x="5503" y="2583"/>
                  </a:cubicBezTo>
                  <a:cubicBezTo>
                    <a:pt x="5517" y="2583"/>
                    <a:pt x="5530" y="2583"/>
                    <a:pt x="5544" y="2583"/>
                  </a:cubicBezTo>
                  <a:cubicBezTo>
                    <a:pt x="5899" y="2587"/>
                    <a:pt x="6250" y="2619"/>
                    <a:pt x="6598" y="2688"/>
                  </a:cubicBezTo>
                  <a:cubicBezTo>
                    <a:pt x="6613" y="2691"/>
                    <a:pt x="6629" y="2693"/>
                    <a:pt x="6643" y="2693"/>
                  </a:cubicBezTo>
                  <a:cubicBezTo>
                    <a:pt x="6870" y="2693"/>
                    <a:pt x="6926" y="2337"/>
                    <a:pt x="6674" y="2286"/>
                  </a:cubicBezTo>
                  <a:cubicBezTo>
                    <a:pt x="6304" y="2217"/>
                    <a:pt x="5928" y="2178"/>
                    <a:pt x="5547" y="2178"/>
                  </a:cubicBezTo>
                  <a:cubicBezTo>
                    <a:pt x="5522" y="2177"/>
                    <a:pt x="5496" y="2177"/>
                    <a:pt x="5471" y="2177"/>
                  </a:cubicBezTo>
                  <a:cubicBezTo>
                    <a:pt x="4837" y="2177"/>
                    <a:pt x="4240" y="2264"/>
                    <a:pt x="3784" y="2427"/>
                  </a:cubicBezTo>
                  <a:cubicBezTo>
                    <a:pt x="3088" y="2670"/>
                    <a:pt x="2940" y="2996"/>
                    <a:pt x="2940" y="3224"/>
                  </a:cubicBezTo>
                  <a:lnTo>
                    <a:pt x="2929" y="4097"/>
                  </a:lnTo>
                  <a:cubicBezTo>
                    <a:pt x="2929" y="4227"/>
                    <a:pt x="2824" y="4329"/>
                    <a:pt x="2697" y="4329"/>
                  </a:cubicBezTo>
                  <a:lnTo>
                    <a:pt x="2335" y="4325"/>
                  </a:lnTo>
                  <a:cubicBezTo>
                    <a:pt x="2085" y="4122"/>
                    <a:pt x="1813" y="3815"/>
                    <a:pt x="1817" y="3434"/>
                  </a:cubicBezTo>
                  <a:cubicBezTo>
                    <a:pt x="1828" y="2495"/>
                    <a:pt x="3492" y="1714"/>
                    <a:pt x="5473" y="1714"/>
                  </a:cubicBezTo>
                  <a:close/>
                  <a:moveTo>
                    <a:pt x="5489" y="7831"/>
                  </a:moveTo>
                  <a:lnTo>
                    <a:pt x="6214" y="8128"/>
                  </a:lnTo>
                  <a:lnTo>
                    <a:pt x="5801" y="8534"/>
                  </a:lnTo>
                  <a:cubicBezTo>
                    <a:pt x="5713" y="8618"/>
                    <a:pt x="5599" y="8660"/>
                    <a:pt x="5484" y="8660"/>
                  </a:cubicBezTo>
                  <a:cubicBezTo>
                    <a:pt x="5368" y="8660"/>
                    <a:pt x="5251" y="8616"/>
                    <a:pt x="5163" y="8526"/>
                  </a:cubicBezTo>
                  <a:lnTo>
                    <a:pt x="4758" y="8114"/>
                  </a:lnTo>
                  <a:lnTo>
                    <a:pt x="5489" y="7831"/>
                  </a:lnTo>
                  <a:close/>
                  <a:moveTo>
                    <a:pt x="5505" y="1"/>
                  </a:moveTo>
                  <a:cubicBezTo>
                    <a:pt x="4624" y="1"/>
                    <a:pt x="3791" y="138"/>
                    <a:pt x="3085" y="407"/>
                  </a:cubicBezTo>
                  <a:cubicBezTo>
                    <a:pt x="2751" y="530"/>
                    <a:pt x="2527" y="848"/>
                    <a:pt x="2523" y="1203"/>
                  </a:cubicBezTo>
                  <a:lnTo>
                    <a:pt x="2516" y="1964"/>
                  </a:lnTo>
                  <a:cubicBezTo>
                    <a:pt x="1832" y="2341"/>
                    <a:pt x="1419" y="2855"/>
                    <a:pt x="1411" y="3434"/>
                  </a:cubicBezTo>
                  <a:cubicBezTo>
                    <a:pt x="1408" y="3807"/>
                    <a:pt x="1578" y="4169"/>
                    <a:pt x="1911" y="4492"/>
                  </a:cubicBezTo>
                  <a:cubicBezTo>
                    <a:pt x="1748" y="4611"/>
                    <a:pt x="1643" y="4792"/>
                    <a:pt x="1618" y="4992"/>
                  </a:cubicBezTo>
                  <a:cubicBezTo>
                    <a:pt x="1589" y="5252"/>
                    <a:pt x="1698" y="5509"/>
                    <a:pt x="1904" y="5669"/>
                  </a:cubicBezTo>
                  <a:cubicBezTo>
                    <a:pt x="1666" y="6052"/>
                    <a:pt x="1974" y="6484"/>
                    <a:pt x="2352" y="6484"/>
                  </a:cubicBezTo>
                  <a:cubicBezTo>
                    <a:pt x="2446" y="6484"/>
                    <a:pt x="2544" y="6457"/>
                    <a:pt x="2639" y="6397"/>
                  </a:cubicBezTo>
                  <a:cubicBezTo>
                    <a:pt x="2907" y="7208"/>
                    <a:pt x="3505" y="7867"/>
                    <a:pt x="4287" y="8211"/>
                  </a:cubicBezTo>
                  <a:lnTo>
                    <a:pt x="4881" y="8816"/>
                  </a:lnTo>
                  <a:cubicBezTo>
                    <a:pt x="5048" y="8987"/>
                    <a:pt x="5271" y="9073"/>
                    <a:pt x="5494" y="9073"/>
                  </a:cubicBezTo>
                  <a:cubicBezTo>
                    <a:pt x="5710" y="9073"/>
                    <a:pt x="5927" y="8993"/>
                    <a:pt x="6094" y="8831"/>
                  </a:cubicBezTo>
                  <a:lnTo>
                    <a:pt x="6699" y="8237"/>
                  </a:lnTo>
                  <a:cubicBezTo>
                    <a:pt x="6739" y="8219"/>
                    <a:pt x="6775" y="8200"/>
                    <a:pt x="6815" y="8182"/>
                  </a:cubicBezTo>
                  <a:lnTo>
                    <a:pt x="6815" y="8182"/>
                  </a:lnTo>
                  <a:lnTo>
                    <a:pt x="6808" y="8881"/>
                  </a:lnTo>
                  <a:cubicBezTo>
                    <a:pt x="6804" y="9262"/>
                    <a:pt x="7050" y="9598"/>
                    <a:pt x="7416" y="9711"/>
                  </a:cubicBezTo>
                  <a:lnTo>
                    <a:pt x="8615" y="10080"/>
                  </a:lnTo>
                  <a:cubicBezTo>
                    <a:pt x="8148" y="10598"/>
                    <a:pt x="6862" y="11931"/>
                    <a:pt x="5446" y="12619"/>
                  </a:cubicBezTo>
                  <a:cubicBezTo>
                    <a:pt x="4052" y="11905"/>
                    <a:pt x="2791" y="10544"/>
                    <a:pt x="2331" y="10015"/>
                  </a:cubicBezTo>
                  <a:lnTo>
                    <a:pt x="3541" y="9674"/>
                  </a:lnTo>
                  <a:cubicBezTo>
                    <a:pt x="3903" y="9569"/>
                    <a:pt x="4157" y="9236"/>
                    <a:pt x="4164" y="8860"/>
                  </a:cubicBezTo>
                  <a:lnTo>
                    <a:pt x="4164" y="8693"/>
                  </a:lnTo>
                  <a:cubicBezTo>
                    <a:pt x="4164" y="8556"/>
                    <a:pt x="4061" y="8487"/>
                    <a:pt x="3959" y="8487"/>
                  </a:cubicBezTo>
                  <a:cubicBezTo>
                    <a:pt x="3857" y="8487"/>
                    <a:pt x="3756" y="8554"/>
                    <a:pt x="3755" y="8689"/>
                  </a:cubicBezTo>
                  <a:lnTo>
                    <a:pt x="3755" y="8852"/>
                  </a:lnTo>
                  <a:cubicBezTo>
                    <a:pt x="3751" y="9055"/>
                    <a:pt x="3621" y="9229"/>
                    <a:pt x="3429" y="9283"/>
                  </a:cubicBezTo>
                  <a:lnTo>
                    <a:pt x="1125" y="9935"/>
                  </a:lnTo>
                  <a:cubicBezTo>
                    <a:pt x="481" y="10120"/>
                    <a:pt x="35" y="10703"/>
                    <a:pt x="24" y="11373"/>
                  </a:cubicBezTo>
                  <a:lnTo>
                    <a:pt x="3" y="13666"/>
                  </a:lnTo>
                  <a:cubicBezTo>
                    <a:pt x="1" y="13802"/>
                    <a:pt x="103" y="13871"/>
                    <a:pt x="206" y="13871"/>
                  </a:cubicBezTo>
                  <a:cubicBezTo>
                    <a:pt x="307" y="13871"/>
                    <a:pt x="408" y="13804"/>
                    <a:pt x="408" y="13669"/>
                  </a:cubicBezTo>
                  <a:lnTo>
                    <a:pt x="434" y="11377"/>
                  </a:lnTo>
                  <a:cubicBezTo>
                    <a:pt x="441" y="10888"/>
                    <a:pt x="767" y="10464"/>
                    <a:pt x="1234" y="10326"/>
                  </a:cubicBezTo>
                  <a:lnTo>
                    <a:pt x="1900" y="10138"/>
                  </a:lnTo>
                  <a:cubicBezTo>
                    <a:pt x="2234" y="10544"/>
                    <a:pt x="3682" y="12210"/>
                    <a:pt x="5355" y="13032"/>
                  </a:cubicBezTo>
                  <a:cubicBezTo>
                    <a:pt x="5383" y="13044"/>
                    <a:pt x="5412" y="13051"/>
                    <a:pt x="5442" y="13051"/>
                  </a:cubicBezTo>
                  <a:cubicBezTo>
                    <a:pt x="5472" y="13051"/>
                    <a:pt x="5502" y="13044"/>
                    <a:pt x="5529" y="13032"/>
                  </a:cubicBezTo>
                  <a:cubicBezTo>
                    <a:pt x="7217" y="12246"/>
                    <a:pt x="8698" y="10609"/>
                    <a:pt x="9046" y="10210"/>
                  </a:cubicBezTo>
                  <a:lnTo>
                    <a:pt x="9705" y="10410"/>
                  </a:lnTo>
                  <a:cubicBezTo>
                    <a:pt x="10172" y="10555"/>
                    <a:pt x="10487" y="10989"/>
                    <a:pt x="10484" y="11478"/>
                  </a:cubicBezTo>
                  <a:lnTo>
                    <a:pt x="10462" y="13767"/>
                  </a:lnTo>
                  <a:cubicBezTo>
                    <a:pt x="10460" y="13905"/>
                    <a:pt x="10564" y="13974"/>
                    <a:pt x="10668" y="13974"/>
                  </a:cubicBezTo>
                  <a:cubicBezTo>
                    <a:pt x="10769" y="13974"/>
                    <a:pt x="10870" y="13908"/>
                    <a:pt x="10871" y="13774"/>
                  </a:cubicBezTo>
                  <a:lnTo>
                    <a:pt x="10893" y="11482"/>
                  </a:lnTo>
                  <a:cubicBezTo>
                    <a:pt x="10900" y="10808"/>
                    <a:pt x="10462" y="10210"/>
                    <a:pt x="9817" y="10015"/>
                  </a:cubicBezTo>
                  <a:lnTo>
                    <a:pt x="7528" y="9316"/>
                  </a:lnTo>
                  <a:cubicBezTo>
                    <a:pt x="7340" y="9258"/>
                    <a:pt x="7210" y="9081"/>
                    <a:pt x="7213" y="8881"/>
                  </a:cubicBezTo>
                  <a:lnTo>
                    <a:pt x="7221" y="7947"/>
                  </a:lnTo>
                  <a:cubicBezTo>
                    <a:pt x="7757" y="7585"/>
                    <a:pt x="8162" y="7060"/>
                    <a:pt x="8380" y="6451"/>
                  </a:cubicBezTo>
                  <a:cubicBezTo>
                    <a:pt x="8477" y="6516"/>
                    <a:pt x="8578" y="6544"/>
                    <a:pt x="8674" y="6544"/>
                  </a:cubicBezTo>
                  <a:cubicBezTo>
                    <a:pt x="9050" y="6544"/>
                    <a:pt x="9361" y="6116"/>
                    <a:pt x="9122" y="5730"/>
                  </a:cubicBezTo>
                  <a:cubicBezTo>
                    <a:pt x="9292" y="5611"/>
                    <a:pt x="9401" y="5426"/>
                    <a:pt x="9426" y="5220"/>
                  </a:cubicBezTo>
                  <a:cubicBezTo>
                    <a:pt x="9455" y="4966"/>
                    <a:pt x="9350" y="4716"/>
                    <a:pt x="9155" y="4557"/>
                  </a:cubicBezTo>
                  <a:cubicBezTo>
                    <a:pt x="9484" y="4242"/>
                    <a:pt x="9662" y="3887"/>
                    <a:pt x="9665" y="3514"/>
                  </a:cubicBezTo>
                  <a:cubicBezTo>
                    <a:pt x="9673" y="2938"/>
                    <a:pt x="9267" y="2417"/>
                    <a:pt x="8590" y="2022"/>
                  </a:cubicBezTo>
                  <a:lnTo>
                    <a:pt x="8597" y="1261"/>
                  </a:lnTo>
                  <a:cubicBezTo>
                    <a:pt x="8601" y="906"/>
                    <a:pt x="8387" y="584"/>
                    <a:pt x="8054" y="454"/>
                  </a:cubicBezTo>
                  <a:cubicBezTo>
                    <a:pt x="7340" y="167"/>
                    <a:pt x="6482" y="8"/>
                    <a:pt x="5573" y="1"/>
                  </a:cubicBezTo>
                  <a:cubicBezTo>
                    <a:pt x="5550" y="1"/>
                    <a:pt x="5527" y="1"/>
                    <a:pt x="55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4" name="Google Shape;9254;p30"/>
            <p:cNvSpPr/>
            <p:nvPr/>
          </p:nvSpPr>
          <p:spPr>
            <a:xfrm>
              <a:off x="5003217" y="4387784"/>
              <a:ext cx="24041" cy="10854"/>
            </a:xfrm>
            <a:custGeom>
              <a:rect b="b" l="l" r="r" t="t"/>
              <a:pathLst>
                <a:path extrusionOk="0" h="414" w="917">
                  <a:moveTo>
                    <a:pt x="280" y="0"/>
                  </a:moveTo>
                  <a:cubicBezTo>
                    <a:pt x="8" y="0"/>
                    <a:pt x="1" y="406"/>
                    <a:pt x="272" y="410"/>
                  </a:cubicBezTo>
                  <a:lnTo>
                    <a:pt x="711" y="413"/>
                  </a:lnTo>
                  <a:cubicBezTo>
                    <a:pt x="823" y="413"/>
                    <a:pt x="913" y="326"/>
                    <a:pt x="917" y="214"/>
                  </a:cubicBezTo>
                  <a:cubicBezTo>
                    <a:pt x="917" y="98"/>
                    <a:pt x="826" y="8"/>
                    <a:pt x="714" y="8"/>
                  </a:cubicBezTo>
                  <a:lnTo>
                    <a:pt x="28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5" name="Google Shape;9255;p30"/>
            <p:cNvSpPr/>
            <p:nvPr/>
          </p:nvSpPr>
          <p:spPr>
            <a:xfrm>
              <a:off x="5071907" y="4388545"/>
              <a:ext cx="25719" cy="10854"/>
            </a:xfrm>
            <a:custGeom>
              <a:rect b="b" l="l" r="r" t="t"/>
              <a:pathLst>
                <a:path extrusionOk="0" h="414" w="981">
                  <a:moveTo>
                    <a:pt x="271" y="0"/>
                  </a:moveTo>
                  <a:cubicBezTo>
                    <a:pt x="3" y="0"/>
                    <a:pt x="0" y="406"/>
                    <a:pt x="271" y="406"/>
                  </a:cubicBezTo>
                  <a:lnTo>
                    <a:pt x="705" y="413"/>
                  </a:lnTo>
                  <a:cubicBezTo>
                    <a:pt x="977" y="413"/>
                    <a:pt x="981" y="8"/>
                    <a:pt x="709" y="4"/>
                  </a:cubicBezTo>
                  <a:lnTo>
                    <a:pt x="274" y="0"/>
                  </a:lnTo>
                  <a:cubicBezTo>
                    <a:pt x="273" y="0"/>
                    <a:pt x="272" y="0"/>
                    <a:pt x="2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56" name="Google Shape;9256;p30"/>
          <p:cNvGrpSpPr/>
          <p:nvPr/>
        </p:nvGrpSpPr>
        <p:grpSpPr>
          <a:xfrm>
            <a:off x="7606248" y="2232053"/>
            <a:ext cx="284984" cy="364843"/>
            <a:chOff x="7606248" y="2431303"/>
            <a:chExt cx="284984" cy="364843"/>
          </a:xfrm>
        </p:grpSpPr>
        <p:sp>
          <p:nvSpPr>
            <p:cNvPr id="9257" name="Google Shape;9257;p30"/>
            <p:cNvSpPr/>
            <p:nvPr/>
          </p:nvSpPr>
          <p:spPr>
            <a:xfrm>
              <a:off x="7611281" y="2636586"/>
              <a:ext cx="274340" cy="154316"/>
            </a:xfrm>
            <a:custGeom>
              <a:rect b="b" l="l" r="r" t="t"/>
              <a:pathLst>
                <a:path extrusionOk="0" h="5886" w="10464">
                  <a:moveTo>
                    <a:pt x="3705" y="0"/>
                  </a:moveTo>
                  <a:lnTo>
                    <a:pt x="3705" y="1036"/>
                  </a:lnTo>
                  <a:cubicBezTo>
                    <a:pt x="3705" y="1326"/>
                    <a:pt x="3517" y="1583"/>
                    <a:pt x="3238" y="1663"/>
                  </a:cubicBezTo>
                  <a:lnTo>
                    <a:pt x="942" y="2340"/>
                  </a:lnTo>
                  <a:cubicBezTo>
                    <a:pt x="384" y="2503"/>
                    <a:pt x="0" y="3013"/>
                    <a:pt x="0" y="3593"/>
                  </a:cubicBezTo>
                  <a:lnTo>
                    <a:pt x="0" y="5886"/>
                  </a:lnTo>
                  <a:lnTo>
                    <a:pt x="10464" y="5886"/>
                  </a:lnTo>
                  <a:lnTo>
                    <a:pt x="10464" y="3593"/>
                  </a:lnTo>
                  <a:cubicBezTo>
                    <a:pt x="10464" y="3013"/>
                    <a:pt x="10080" y="2503"/>
                    <a:pt x="9526" y="2340"/>
                  </a:cubicBezTo>
                  <a:lnTo>
                    <a:pt x="7229" y="1663"/>
                  </a:lnTo>
                  <a:cubicBezTo>
                    <a:pt x="6951" y="1583"/>
                    <a:pt x="6759" y="1326"/>
                    <a:pt x="6759" y="1036"/>
                  </a:cubicBezTo>
                  <a:lnTo>
                    <a:pt x="6759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8" name="Google Shape;9258;p30"/>
            <p:cNvSpPr/>
            <p:nvPr/>
          </p:nvSpPr>
          <p:spPr>
            <a:xfrm>
              <a:off x="7611281" y="2684617"/>
              <a:ext cx="274340" cy="106286"/>
            </a:xfrm>
            <a:custGeom>
              <a:rect b="b" l="l" r="r" t="t"/>
              <a:pathLst>
                <a:path extrusionOk="0" h="4054" w="10464">
                  <a:moveTo>
                    <a:pt x="2670" y="1"/>
                  </a:moveTo>
                  <a:lnTo>
                    <a:pt x="942" y="508"/>
                  </a:lnTo>
                  <a:cubicBezTo>
                    <a:pt x="384" y="671"/>
                    <a:pt x="0" y="1181"/>
                    <a:pt x="0" y="1761"/>
                  </a:cubicBezTo>
                  <a:lnTo>
                    <a:pt x="0" y="4054"/>
                  </a:lnTo>
                  <a:lnTo>
                    <a:pt x="10464" y="4054"/>
                  </a:lnTo>
                  <a:lnTo>
                    <a:pt x="10464" y="1761"/>
                  </a:lnTo>
                  <a:cubicBezTo>
                    <a:pt x="10464" y="1181"/>
                    <a:pt x="10080" y="671"/>
                    <a:pt x="9526" y="508"/>
                  </a:cubicBezTo>
                  <a:lnTo>
                    <a:pt x="7794" y="1"/>
                  </a:lnTo>
                  <a:cubicBezTo>
                    <a:pt x="7548" y="1218"/>
                    <a:pt x="6476" y="2091"/>
                    <a:pt x="5234" y="2091"/>
                  </a:cubicBezTo>
                  <a:cubicBezTo>
                    <a:pt x="3992" y="2091"/>
                    <a:pt x="2920" y="1218"/>
                    <a:pt x="267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9" name="Google Shape;9259;p30"/>
            <p:cNvSpPr/>
            <p:nvPr/>
          </p:nvSpPr>
          <p:spPr>
            <a:xfrm>
              <a:off x="7708522" y="2636586"/>
              <a:ext cx="79963" cy="28551"/>
            </a:xfrm>
            <a:custGeom>
              <a:rect b="b" l="l" r="r" t="t"/>
              <a:pathLst>
                <a:path extrusionOk="0" h="1089" w="3050">
                  <a:moveTo>
                    <a:pt x="0" y="0"/>
                  </a:moveTo>
                  <a:lnTo>
                    <a:pt x="0" y="703"/>
                  </a:lnTo>
                  <a:cubicBezTo>
                    <a:pt x="475" y="960"/>
                    <a:pt x="999" y="1089"/>
                    <a:pt x="1523" y="1089"/>
                  </a:cubicBezTo>
                  <a:cubicBezTo>
                    <a:pt x="2048" y="1089"/>
                    <a:pt x="2573" y="960"/>
                    <a:pt x="3050" y="703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0" name="Google Shape;9260;p30"/>
            <p:cNvSpPr/>
            <p:nvPr/>
          </p:nvSpPr>
          <p:spPr>
            <a:xfrm>
              <a:off x="7651342" y="2487986"/>
              <a:ext cx="194298" cy="160110"/>
            </a:xfrm>
            <a:custGeom>
              <a:rect b="b" l="l" r="r" t="t"/>
              <a:pathLst>
                <a:path extrusionOk="0" h="6107" w="7411">
                  <a:moveTo>
                    <a:pt x="870" y="0"/>
                  </a:moveTo>
                  <a:lnTo>
                    <a:pt x="870" y="2398"/>
                  </a:lnTo>
                  <a:lnTo>
                    <a:pt x="544" y="2398"/>
                  </a:lnTo>
                  <a:cubicBezTo>
                    <a:pt x="243" y="2398"/>
                    <a:pt x="1" y="2640"/>
                    <a:pt x="1" y="2945"/>
                  </a:cubicBezTo>
                  <a:cubicBezTo>
                    <a:pt x="1" y="3245"/>
                    <a:pt x="243" y="3488"/>
                    <a:pt x="544" y="3488"/>
                  </a:cubicBezTo>
                  <a:lnTo>
                    <a:pt x="881" y="3488"/>
                  </a:lnTo>
                  <a:cubicBezTo>
                    <a:pt x="993" y="4966"/>
                    <a:pt x="2225" y="6106"/>
                    <a:pt x="3706" y="6106"/>
                  </a:cubicBezTo>
                  <a:cubicBezTo>
                    <a:pt x="5187" y="6106"/>
                    <a:pt x="6415" y="4966"/>
                    <a:pt x="6527" y="3488"/>
                  </a:cubicBezTo>
                  <a:lnTo>
                    <a:pt x="6864" y="3488"/>
                  </a:lnTo>
                  <a:cubicBezTo>
                    <a:pt x="7165" y="3488"/>
                    <a:pt x="7411" y="3245"/>
                    <a:pt x="7411" y="2945"/>
                  </a:cubicBezTo>
                  <a:cubicBezTo>
                    <a:pt x="7411" y="2640"/>
                    <a:pt x="7165" y="2398"/>
                    <a:pt x="6864" y="2398"/>
                  </a:cubicBezTo>
                  <a:lnTo>
                    <a:pt x="6538" y="2398"/>
                  </a:lnTo>
                  <a:lnTo>
                    <a:pt x="653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1" name="Google Shape;9261;p30"/>
            <p:cNvSpPr/>
            <p:nvPr/>
          </p:nvSpPr>
          <p:spPr>
            <a:xfrm>
              <a:off x="7650503" y="2487986"/>
              <a:ext cx="172249" cy="160136"/>
            </a:xfrm>
            <a:custGeom>
              <a:rect b="b" l="l" r="r" t="t"/>
              <a:pathLst>
                <a:path extrusionOk="0" h="6108" w="6570">
                  <a:moveTo>
                    <a:pt x="902" y="0"/>
                  </a:moveTo>
                  <a:lnTo>
                    <a:pt x="902" y="2401"/>
                  </a:lnTo>
                  <a:lnTo>
                    <a:pt x="609" y="2401"/>
                  </a:lnTo>
                  <a:cubicBezTo>
                    <a:pt x="323" y="2401"/>
                    <a:pt x="65" y="2604"/>
                    <a:pt x="36" y="2890"/>
                  </a:cubicBezTo>
                  <a:cubicBezTo>
                    <a:pt x="0" y="3213"/>
                    <a:pt x="254" y="3492"/>
                    <a:pt x="580" y="3492"/>
                  </a:cubicBezTo>
                  <a:lnTo>
                    <a:pt x="916" y="3492"/>
                  </a:lnTo>
                  <a:cubicBezTo>
                    <a:pt x="1021" y="4987"/>
                    <a:pt x="2269" y="6108"/>
                    <a:pt x="3717" y="6108"/>
                  </a:cubicBezTo>
                  <a:cubicBezTo>
                    <a:pt x="3868" y="6108"/>
                    <a:pt x="4021" y="6096"/>
                    <a:pt x="4176" y="6070"/>
                  </a:cubicBezTo>
                  <a:cubicBezTo>
                    <a:pt x="2796" y="5857"/>
                    <a:pt x="1778" y="4669"/>
                    <a:pt x="1775" y="3274"/>
                  </a:cubicBezTo>
                  <a:lnTo>
                    <a:pt x="1775" y="1525"/>
                  </a:lnTo>
                  <a:cubicBezTo>
                    <a:pt x="1775" y="1043"/>
                    <a:pt x="2166" y="656"/>
                    <a:pt x="2648" y="656"/>
                  </a:cubicBezTo>
                  <a:lnTo>
                    <a:pt x="3962" y="656"/>
                  </a:lnTo>
                  <a:cubicBezTo>
                    <a:pt x="4151" y="799"/>
                    <a:pt x="4379" y="872"/>
                    <a:pt x="4607" y="872"/>
                  </a:cubicBezTo>
                  <a:cubicBezTo>
                    <a:pt x="4777" y="872"/>
                    <a:pt x="4947" y="832"/>
                    <a:pt x="5103" y="750"/>
                  </a:cubicBezTo>
                  <a:cubicBezTo>
                    <a:pt x="5403" y="972"/>
                    <a:pt x="5764" y="1090"/>
                    <a:pt x="6131" y="1090"/>
                  </a:cubicBezTo>
                  <a:cubicBezTo>
                    <a:pt x="6277" y="1090"/>
                    <a:pt x="6425" y="1071"/>
                    <a:pt x="6570" y="1032"/>
                  </a:cubicBezTo>
                  <a:lnTo>
                    <a:pt x="657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2" name="Google Shape;9262;p30"/>
            <p:cNvSpPr/>
            <p:nvPr/>
          </p:nvSpPr>
          <p:spPr>
            <a:xfrm>
              <a:off x="7659338" y="2436599"/>
              <a:ext cx="173874" cy="114256"/>
            </a:xfrm>
            <a:custGeom>
              <a:rect b="b" l="l" r="r" t="t"/>
              <a:pathLst>
                <a:path extrusionOk="0" h="4358" w="6632">
                  <a:moveTo>
                    <a:pt x="1840" y="1"/>
                  </a:moveTo>
                  <a:cubicBezTo>
                    <a:pt x="808" y="1"/>
                    <a:pt x="0" y="892"/>
                    <a:pt x="105" y="1917"/>
                  </a:cubicBezTo>
                  <a:lnTo>
                    <a:pt x="348" y="4358"/>
                  </a:lnTo>
                  <a:lnTo>
                    <a:pt x="565" y="4358"/>
                  </a:lnTo>
                  <a:cubicBezTo>
                    <a:pt x="804" y="4358"/>
                    <a:pt x="1000" y="4162"/>
                    <a:pt x="1000" y="3923"/>
                  </a:cubicBezTo>
                  <a:lnTo>
                    <a:pt x="1000" y="2960"/>
                  </a:lnTo>
                  <a:cubicBezTo>
                    <a:pt x="1000" y="2478"/>
                    <a:pt x="1391" y="2087"/>
                    <a:pt x="1872" y="2087"/>
                  </a:cubicBezTo>
                  <a:lnTo>
                    <a:pt x="5795" y="2087"/>
                  </a:lnTo>
                  <a:lnTo>
                    <a:pt x="5795" y="3923"/>
                  </a:lnTo>
                  <a:cubicBezTo>
                    <a:pt x="5795" y="4162"/>
                    <a:pt x="5990" y="4358"/>
                    <a:pt x="6233" y="4358"/>
                  </a:cubicBezTo>
                  <a:lnTo>
                    <a:pt x="6450" y="4358"/>
                  </a:lnTo>
                  <a:lnTo>
                    <a:pt x="6631" y="2000"/>
                  </a:lnTo>
                  <a:lnTo>
                    <a:pt x="6617" y="1996"/>
                  </a:lnTo>
                  <a:lnTo>
                    <a:pt x="5795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3" name="Google Shape;9263;p30"/>
            <p:cNvSpPr/>
            <p:nvPr/>
          </p:nvSpPr>
          <p:spPr>
            <a:xfrm>
              <a:off x="7659417" y="2436599"/>
              <a:ext cx="71915" cy="114256"/>
            </a:xfrm>
            <a:custGeom>
              <a:rect b="b" l="l" r="r" t="t"/>
              <a:pathLst>
                <a:path extrusionOk="0" h="4358" w="2743">
                  <a:moveTo>
                    <a:pt x="1837" y="1"/>
                  </a:moveTo>
                  <a:cubicBezTo>
                    <a:pt x="805" y="1"/>
                    <a:pt x="1" y="888"/>
                    <a:pt x="102" y="1917"/>
                  </a:cubicBezTo>
                  <a:lnTo>
                    <a:pt x="348" y="4358"/>
                  </a:lnTo>
                  <a:lnTo>
                    <a:pt x="566" y="4358"/>
                  </a:lnTo>
                  <a:cubicBezTo>
                    <a:pt x="805" y="4358"/>
                    <a:pt x="1000" y="4162"/>
                    <a:pt x="1000" y="3923"/>
                  </a:cubicBezTo>
                  <a:lnTo>
                    <a:pt x="1000" y="1743"/>
                  </a:lnTo>
                  <a:cubicBezTo>
                    <a:pt x="1000" y="780"/>
                    <a:pt x="177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4" name="Google Shape;9264;p30"/>
            <p:cNvSpPr/>
            <p:nvPr/>
          </p:nvSpPr>
          <p:spPr>
            <a:xfrm>
              <a:off x="7777055" y="2436599"/>
              <a:ext cx="68585" cy="68585"/>
            </a:xfrm>
            <a:custGeom>
              <a:rect b="b" l="l" r="r" t="t"/>
              <a:pathLst>
                <a:path extrusionOk="0" h="2616" w="2616">
                  <a:moveTo>
                    <a:pt x="1308" y="1"/>
                  </a:moveTo>
                  <a:cubicBezTo>
                    <a:pt x="584" y="1"/>
                    <a:pt x="1" y="584"/>
                    <a:pt x="1" y="1308"/>
                  </a:cubicBezTo>
                  <a:cubicBezTo>
                    <a:pt x="1" y="2029"/>
                    <a:pt x="584" y="2616"/>
                    <a:pt x="1308" y="2616"/>
                  </a:cubicBezTo>
                  <a:cubicBezTo>
                    <a:pt x="2029" y="2616"/>
                    <a:pt x="2616" y="2029"/>
                    <a:pt x="2616" y="1308"/>
                  </a:cubicBezTo>
                  <a:cubicBezTo>
                    <a:pt x="2616" y="584"/>
                    <a:pt x="2029" y="1"/>
                    <a:pt x="130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5" name="Google Shape;9265;p30"/>
            <p:cNvSpPr/>
            <p:nvPr/>
          </p:nvSpPr>
          <p:spPr>
            <a:xfrm>
              <a:off x="7754193" y="2465203"/>
              <a:ext cx="34292" cy="34292"/>
            </a:xfrm>
            <a:custGeom>
              <a:rect b="b" l="l" r="r" t="t"/>
              <a:pathLst>
                <a:path extrusionOk="0" h="1308" w="1308">
                  <a:moveTo>
                    <a:pt x="652" y="0"/>
                  </a:moveTo>
                  <a:cubicBezTo>
                    <a:pt x="293" y="0"/>
                    <a:pt x="0" y="290"/>
                    <a:pt x="0" y="652"/>
                  </a:cubicBezTo>
                  <a:cubicBezTo>
                    <a:pt x="0" y="1014"/>
                    <a:pt x="293" y="1307"/>
                    <a:pt x="652" y="1307"/>
                  </a:cubicBezTo>
                  <a:cubicBezTo>
                    <a:pt x="1014" y="1307"/>
                    <a:pt x="1308" y="1014"/>
                    <a:pt x="1308" y="652"/>
                  </a:cubicBezTo>
                  <a:cubicBezTo>
                    <a:pt x="1308" y="290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6" name="Google Shape;9266;p30"/>
            <p:cNvSpPr/>
            <p:nvPr/>
          </p:nvSpPr>
          <p:spPr>
            <a:xfrm>
              <a:off x="7659338" y="2684538"/>
              <a:ext cx="178227" cy="77682"/>
            </a:xfrm>
            <a:custGeom>
              <a:rect b="b" l="l" r="r" t="t"/>
              <a:pathLst>
                <a:path extrusionOk="0" h="2963" w="6798">
                  <a:moveTo>
                    <a:pt x="837" y="0"/>
                  </a:moveTo>
                  <a:lnTo>
                    <a:pt x="0" y="246"/>
                  </a:lnTo>
                  <a:cubicBezTo>
                    <a:pt x="362" y="1836"/>
                    <a:pt x="1771" y="2963"/>
                    <a:pt x="3401" y="2963"/>
                  </a:cubicBezTo>
                  <a:cubicBezTo>
                    <a:pt x="5027" y="2963"/>
                    <a:pt x="6439" y="1836"/>
                    <a:pt x="6798" y="246"/>
                  </a:cubicBezTo>
                  <a:lnTo>
                    <a:pt x="5961" y="0"/>
                  </a:lnTo>
                  <a:cubicBezTo>
                    <a:pt x="5715" y="1221"/>
                    <a:pt x="4643" y="2094"/>
                    <a:pt x="3401" y="2094"/>
                  </a:cubicBezTo>
                  <a:cubicBezTo>
                    <a:pt x="2159" y="2094"/>
                    <a:pt x="1087" y="1221"/>
                    <a:pt x="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7" name="Google Shape;9267;p30"/>
            <p:cNvSpPr/>
            <p:nvPr/>
          </p:nvSpPr>
          <p:spPr>
            <a:xfrm>
              <a:off x="7709073" y="2551222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8" name="Google Shape;9268;p30"/>
            <p:cNvSpPr/>
            <p:nvPr/>
          </p:nvSpPr>
          <p:spPr>
            <a:xfrm>
              <a:off x="7777631" y="2551222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9" name="Google Shape;9269;p30"/>
            <p:cNvSpPr/>
            <p:nvPr/>
          </p:nvSpPr>
          <p:spPr>
            <a:xfrm>
              <a:off x="7723912" y="2591151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1"/>
                  </a:moveTo>
                  <a:cubicBezTo>
                    <a:pt x="136" y="1"/>
                    <a:pt x="1" y="206"/>
                    <a:pt x="148" y="353"/>
                  </a:cubicBezTo>
                  <a:cubicBezTo>
                    <a:pt x="326" y="527"/>
                    <a:pt x="623" y="629"/>
                    <a:pt x="945" y="629"/>
                  </a:cubicBezTo>
                  <a:cubicBezTo>
                    <a:pt x="1271" y="629"/>
                    <a:pt x="1568" y="527"/>
                    <a:pt x="1742" y="353"/>
                  </a:cubicBezTo>
                  <a:cubicBezTo>
                    <a:pt x="1892" y="206"/>
                    <a:pt x="1758" y="1"/>
                    <a:pt x="1599" y="1"/>
                  </a:cubicBezTo>
                  <a:cubicBezTo>
                    <a:pt x="1551" y="1"/>
                    <a:pt x="1501" y="19"/>
                    <a:pt x="1456" y="64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4"/>
                  </a:cubicBezTo>
                  <a:cubicBezTo>
                    <a:pt x="390" y="19"/>
                    <a:pt x="340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0" name="Google Shape;9270;p30"/>
            <p:cNvSpPr/>
            <p:nvPr/>
          </p:nvSpPr>
          <p:spPr>
            <a:xfrm>
              <a:off x="7606248" y="2431303"/>
              <a:ext cx="284984" cy="364843"/>
            </a:xfrm>
            <a:custGeom>
              <a:rect b="b" l="l" r="r" t="t"/>
              <a:pathLst>
                <a:path extrusionOk="0" h="13916" w="10870">
                  <a:moveTo>
                    <a:pt x="8410" y="2897"/>
                  </a:moveTo>
                  <a:lnTo>
                    <a:pt x="8298" y="4357"/>
                  </a:lnTo>
                  <a:lnTo>
                    <a:pt x="8269" y="4357"/>
                  </a:lnTo>
                  <a:cubicBezTo>
                    <a:pt x="8138" y="4357"/>
                    <a:pt x="8037" y="4252"/>
                    <a:pt x="8037" y="4125"/>
                  </a:cubicBezTo>
                  <a:lnTo>
                    <a:pt x="8037" y="3006"/>
                  </a:lnTo>
                  <a:cubicBezTo>
                    <a:pt x="8164" y="2984"/>
                    <a:pt x="8291" y="2948"/>
                    <a:pt x="8410" y="2897"/>
                  </a:cubicBezTo>
                  <a:close/>
                  <a:moveTo>
                    <a:pt x="7813" y="406"/>
                  </a:moveTo>
                  <a:cubicBezTo>
                    <a:pt x="8664" y="406"/>
                    <a:pt x="9192" y="1329"/>
                    <a:pt x="8765" y="2064"/>
                  </a:cubicBezTo>
                  <a:cubicBezTo>
                    <a:pt x="8552" y="2430"/>
                    <a:pt x="8182" y="2613"/>
                    <a:pt x="7812" y="2613"/>
                  </a:cubicBezTo>
                  <a:cubicBezTo>
                    <a:pt x="7438" y="2613"/>
                    <a:pt x="7064" y="2427"/>
                    <a:pt x="6853" y="2054"/>
                  </a:cubicBezTo>
                  <a:cubicBezTo>
                    <a:pt x="6811" y="1980"/>
                    <a:pt x="6747" y="1949"/>
                    <a:pt x="6683" y="1949"/>
                  </a:cubicBezTo>
                  <a:cubicBezTo>
                    <a:pt x="6544" y="1949"/>
                    <a:pt x="6406" y="2095"/>
                    <a:pt x="6498" y="2256"/>
                  </a:cubicBezTo>
                  <a:cubicBezTo>
                    <a:pt x="6509" y="2278"/>
                    <a:pt x="6523" y="2300"/>
                    <a:pt x="6534" y="2318"/>
                  </a:cubicBezTo>
                  <a:cubicBezTo>
                    <a:pt x="6456" y="2371"/>
                    <a:pt x="6370" y="2394"/>
                    <a:pt x="6286" y="2394"/>
                  </a:cubicBezTo>
                  <a:cubicBezTo>
                    <a:pt x="6053" y="2394"/>
                    <a:pt x="5835" y="2209"/>
                    <a:pt x="5835" y="1945"/>
                  </a:cubicBezTo>
                  <a:cubicBezTo>
                    <a:pt x="5835" y="1809"/>
                    <a:pt x="5734" y="1741"/>
                    <a:pt x="5632" y="1741"/>
                  </a:cubicBezTo>
                  <a:cubicBezTo>
                    <a:pt x="5531" y="1741"/>
                    <a:pt x="5429" y="1809"/>
                    <a:pt x="5429" y="1945"/>
                  </a:cubicBezTo>
                  <a:cubicBezTo>
                    <a:pt x="5429" y="2452"/>
                    <a:pt x="5846" y="2804"/>
                    <a:pt x="6290" y="2804"/>
                  </a:cubicBezTo>
                  <a:cubicBezTo>
                    <a:pt x="6464" y="2804"/>
                    <a:pt x="6643" y="2750"/>
                    <a:pt x="6802" y="2629"/>
                  </a:cubicBezTo>
                  <a:cubicBezTo>
                    <a:pt x="7030" y="2840"/>
                    <a:pt x="7320" y="2970"/>
                    <a:pt x="7628" y="3010"/>
                  </a:cubicBezTo>
                  <a:lnTo>
                    <a:pt x="7628" y="4125"/>
                  </a:lnTo>
                  <a:cubicBezTo>
                    <a:pt x="7628" y="4477"/>
                    <a:pt x="7914" y="4763"/>
                    <a:pt x="8265" y="4763"/>
                  </a:cubicBezTo>
                  <a:lnTo>
                    <a:pt x="8595" y="4763"/>
                  </a:lnTo>
                  <a:cubicBezTo>
                    <a:pt x="8798" y="4763"/>
                    <a:pt x="8953" y="4940"/>
                    <a:pt x="8932" y="5139"/>
                  </a:cubicBezTo>
                  <a:cubicBezTo>
                    <a:pt x="8917" y="5313"/>
                    <a:pt x="8751" y="5447"/>
                    <a:pt x="8562" y="5447"/>
                  </a:cubicBezTo>
                  <a:lnTo>
                    <a:pt x="8472" y="5447"/>
                  </a:lnTo>
                  <a:lnTo>
                    <a:pt x="8472" y="5433"/>
                  </a:lnTo>
                  <a:cubicBezTo>
                    <a:pt x="8472" y="5320"/>
                    <a:pt x="8381" y="5230"/>
                    <a:pt x="8269" y="5230"/>
                  </a:cubicBezTo>
                  <a:cubicBezTo>
                    <a:pt x="8157" y="5230"/>
                    <a:pt x="8066" y="5320"/>
                    <a:pt x="8066" y="5433"/>
                  </a:cubicBezTo>
                  <a:cubicBezTo>
                    <a:pt x="8062" y="6885"/>
                    <a:pt x="6885" y="8062"/>
                    <a:pt x="5437" y="8062"/>
                  </a:cubicBezTo>
                  <a:cubicBezTo>
                    <a:pt x="3984" y="8062"/>
                    <a:pt x="2807" y="6885"/>
                    <a:pt x="2807" y="5433"/>
                  </a:cubicBezTo>
                  <a:lnTo>
                    <a:pt x="2804" y="5433"/>
                  </a:lnTo>
                  <a:cubicBezTo>
                    <a:pt x="2804" y="5297"/>
                    <a:pt x="2702" y="5229"/>
                    <a:pt x="2601" y="5229"/>
                  </a:cubicBezTo>
                  <a:cubicBezTo>
                    <a:pt x="2499" y="5229"/>
                    <a:pt x="2398" y="5297"/>
                    <a:pt x="2398" y="5433"/>
                  </a:cubicBezTo>
                  <a:lnTo>
                    <a:pt x="2398" y="5447"/>
                  </a:lnTo>
                  <a:lnTo>
                    <a:pt x="2275" y="5447"/>
                  </a:lnTo>
                  <a:cubicBezTo>
                    <a:pt x="2072" y="5447"/>
                    <a:pt x="1913" y="5270"/>
                    <a:pt x="1934" y="5070"/>
                  </a:cubicBezTo>
                  <a:cubicBezTo>
                    <a:pt x="1953" y="4897"/>
                    <a:pt x="2116" y="4763"/>
                    <a:pt x="2304" y="4763"/>
                  </a:cubicBezTo>
                  <a:lnTo>
                    <a:pt x="2601" y="4763"/>
                  </a:lnTo>
                  <a:cubicBezTo>
                    <a:pt x="2952" y="4763"/>
                    <a:pt x="3238" y="4477"/>
                    <a:pt x="3242" y="4125"/>
                  </a:cubicBezTo>
                  <a:lnTo>
                    <a:pt x="3242" y="3173"/>
                  </a:lnTo>
                  <a:cubicBezTo>
                    <a:pt x="3242" y="2803"/>
                    <a:pt x="3539" y="2503"/>
                    <a:pt x="3908" y="2503"/>
                  </a:cubicBezTo>
                  <a:lnTo>
                    <a:pt x="4763" y="2503"/>
                  </a:lnTo>
                  <a:cubicBezTo>
                    <a:pt x="5035" y="2503"/>
                    <a:pt x="5035" y="2097"/>
                    <a:pt x="4763" y="2097"/>
                  </a:cubicBezTo>
                  <a:lnTo>
                    <a:pt x="3908" y="2097"/>
                  </a:lnTo>
                  <a:cubicBezTo>
                    <a:pt x="3314" y="2097"/>
                    <a:pt x="2833" y="2579"/>
                    <a:pt x="2833" y="3173"/>
                  </a:cubicBezTo>
                  <a:lnTo>
                    <a:pt x="2833" y="4125"/>
                  </a:lnTo>
                  <a:cubicBezTo>
                    <a:pt x="2833" y="4252"/>
                    <a:pt x="2728" y="4357"/>
                    <a:pt x="2601" y="4357"/>
                  </a:cubicBezTo>
                  <a:lnTo>
                    <a:pt x="2568" y="4357"/>
                  </a:lnTo>
                  <a:lnTo>
                    <a:pt x="2340" y="2097"/>
                  </a:lnTo>
                  <a:cubicBezTo>
                    <a:pt x="2250" y="1192"/>
                    <a:pt x="2963" y="406"/>
                    <a:pt x="3872" y="406"/>
                  </a:cubicBezTo>
                  <a:close/>
                  <a:moveTo>
                    <a:pt x="6755" y="8167"/>
                  </a:moveTo>
                  <a:lnTo>
                    <a:pt x="6755" y="8866"/>
                  </a:lnTo>
                  <a:cubicBezTo>
                    <a:pt x="6759" y="9246"/>
                    <a:pt x="7009" y="9580"/>
                    <a:pt x="7371" y="9688"/>
                  </a:cubicBezTo>
                  <a:lnTo>
                    <a:pt x="7733" y="9797"/>
                  </a:lnTo>
                  <a:cubicBezTo>
                    <a:pt x="7635" y="10145"/>
                    <a:pt x="7461" y="10463"/>
                    <a:pt x="7222" y="10731"/>
                  </a:cubicBezTo>
                  <a:cubicBezTo>
                    <a:pt x="7087" y="10886"/>
                    <a:pt x="7223" y="11077"/>
                    <a:pt x="7376" y="11077"/>
                  </a:cubicBezTo>
                  <a:cubicBezTo>
                    <a:pt x="7427" y="11077"/>
                    <a:pt x="7481" y="11055"/>
                    <a:pt x="7526" y="11003"/>
                  </a:cubicBezTo>
                  <a:cubicBezTo>
                    <a:pt x="7805" y="10688"/>
                    <a:pt x="8008" y="10318"/>
                    <a:pt x="8124" y="9913"/>
                  </a:cubicBezTo>
                  <a:lnTo>
                    <a:pt x="8569" y="10043"/>
                  </a:lnTo>
                  <a:cubicBezTo>
                    <a:pt x="8381" y="10695"/>
                    <a:pt x="7997" y="11274"/>
                    <a:pt x="7468" y="11702"/>
                  </a:cubicBezTo>
                  <a:cubicBezTo>
                    <a:pt x="6867" y="12182"/>
                    <a:pt x="6140" y="12422"/>
                    <a:pt x="5414" y="12422"/>
                  </a:cubicBezTo>
                  <a:cubicBezTo>
                    <a:pt x="4687" y="12422"/>
                    <a:pt x="3961" y="12182"/>
                    <a:pt x="3361" y="11702"/>
                  </a:cubicBezTo>
                  <a:cubicBezTo>
                    <a:pt x="2836" y="11278"/>
                    <a:pt x="2449" y="10702"/>
                    <a:pt x="2260" y="10054"/>
                  </a:cubicBezTo>
                  <a:lnTo>
                    <a:pt x="2706" y="9924"/>
                  </a:lnTo>
                  <a:cubicBezTo>
                    <a:pt x="3072" y="11183"/>
                    <a:pt x="4217" y="11959"/>
                    <a:pt x="5420" y="11959"/>
                  </a:cubicBezTo>
                  <a:cubicBezTo>
                    <a:pt x="5895" y="11959"/>
                    <a:pt x="6379" y="11838"/>
                    <a:pt x="6827" y="11579"/>
                  </a:cubicBezTo>
                  <a:cubicBezTo>
                    <a:pt x="7026" y="11466"/>
                    <a:pt x="6911" y="11196"/>
                    <a:pt x="6729" y="11196"/>
                  </a:cubicBezTo>
                  <a:cubicBezTo>
                    <a:pt x="6695" y="11196"/>
                    <a:pt x="6658" y="11206"/>
                    <a:pt x="6621" y="11227"/>
                  </a:cubicBezTo>
                  <a:cubicBezTo>
                    <a:pt x="6239" y="11448"/>
                    <a:pt x="5826" y="11551"/>
                    <a:pt x="5421" y="11551"/>
                  </a:cubicBezTo>
                  <a:cubicBezTo>
                    <a:pt x="4392" y="11551"/>
                    <a:pt x="3412" y="10886"/>
                    <a:pt x="3097" y="9808"/>
                  </a:cubicBezTo>
                  <a:lnTo>
                    <a:pt x="3495" y="9692"/>
                  </a:lnTo>
                  <a:cubicBezTo>
                    <a:pt x="3861" y="9583"/>
                    <a:pt x="4111" y="9246"/>
                    <a:pt x="4111" y="8870"/>
                  </a:cubicBezTo>
                  <a:lnTo>
                    <a:pt x="4111" y="8167"/>
                  </a:lnTo>
                  <a:cubicBezTo>
                    <a:pt x="4529" y="8368"/>
                    <a:pt x="4982" y="8469"/>
                    <a:pt x="5434" y="8469"/>
                  </a:cubicBezTo>
                  <a:cubicBezTo>
                    <a:pt x="5887" y="8469"/>
                    <a:pt x="6338" y="8368"/>
                    <a:pt x="6755" y="8167"/>
                  </a:cubicBezTo>
                  <a:close/>
                  <a:moveTo>
                    <a:pt x="3876" y="0"/>
                  </a:moveTo>
                  <a:cubicBezTo>
                    <a:pt x="2724" y="0"/>
                    <a:pt x="1822" y="992"/>
                    <a:pt x="1938" y="2141"/>
                  </a:cubicBezTo>
                  <a:lnTo>
                    <a:pt x="2163" y="4371"/>
                  </a:lnTo>
                  <a:cubicBezTo>
                    <a:pt x="1829" y="4433"/>
                    <a:pt x="1565" y="4701"/>
                    <a:pt x="1532" y="5031"/>
                  </a:cubicBezTo>
                  <a:cubicBezTo>
                    <a:pt x="1485" y="5472"/>
                    <a:pt x="1833" y="5856"/>
                    <a:pt x="2279" y="5856"/>
                  </a:cubicBezTo>
                  <a:lnTo>
                    <a:pt x="2431" y="5856"/>
                  </a:lnTo>
                  <a:cubicBezTo>
                    <a:pt x="2550" y="6697"/>
                    <a:pt x="3010" y="7446"/>
                    <a:pt x="3709" y="7928"/>
                  </a:cubicBezTo>
                  <a:lnTo>
                    <a:pt x="3709" y="8866"/>
                  </a:lnTo>
                  <a:cubicBezTo>
                    <a:pt x="3705" y="9065"/>
                    <a:pt x="3575" y="9239"/>
                    <a:pt x="3387" y="9297"/>
                  </a:cubicBezTo>
                  <a:lnTo>
                    <a:pt x="1087" y="9974"/>
                  </a:lnTo>
                  <a:cubicBezTo>
                    <a:pt x="446" y="10163"/>
                    <a:pt x="4" y="10753"/>
                    <a:pt x="0" y="11423"/>
                  </a:cubicBezTo>
                  <a:lnTo>
                    <a:pt x="0" y="13712"/>
                  </a:lnTo>
                  <a:cubicBezTo>
                    <a:pt x="0" y="13848"/>
                    <a:pt x="103" y="13916"/>
                    <a:pt x="205" y="13916"/>
                  </a:cubicBezTo>
                  <a:cubicBezTo>
                    <a:pt x="307" y="13916"/>
                    <a:pt x="410" y="13848"/>
                    <a:pt x="410" y="13712"/>
                  </a:cubicBezTo>
                  <a:lnTo>
                    <a:pt x="410" y="11423"/>
                  </a:lnTo>
                  <a:cubicBezTo>
                    <a:pt x="410" y="10934"/>
                    <a:pt x="732" y="10503"/>
                    <a:pt x="1203" y="10362"/>
                  </a:cubicBezTo>
                  <a:lnTo>
                    <a:pt x="1873" y="10166"/>
                  </a:lnTo>
                  <a:cubicBezTo>
                    <a:pt x="2333" y="11745"/>
                    <a:pt x="3778" y="12828"/>
                    <a:pt x="5422" y="12828"/>
                  </a:cubicBezTo>
                  <a:cubicBezTo>
                    <a:pt x="7066" y="12825"/>
                    <a:pt x="8512" y="11734"/>
                    <a:pt x="8968" y="10155"/>
                  </a:cubicBezTo>
                  <a:lnTo>
                    <a:pt x="9670" y="10362"/>
                  </a:lnTo>
                  <a:cubicBezTo>
                    <a:pt x="10138" y="10503"/>
                    <a:pt x="10460" y="10934"/>
                    <a:pt x="10464" y="11423"/>
                  </a:cubicBezTo>
                  <a:lnTo>
                    <a:pt x="10464" y="13712"/>
                  </a:lnTo>
                  <a:cubicBezTo>
                    <a:pt x="10464" y="13848"/>
                    <a:pt x="10565" y="13916"/>
                    <a:pt x="10666" y="13916"/>
                  </a:cubicBezTo>
                  <a:cubicBezTo>
                    <a:pt x="10768" y="13916"/>
                    <a:pt x="10869" y="13848"/>
                    <a:pt x="10869" y="13712"/>
                  </a:cubicBezTo>
                  <a:lnTo>
                    <a:pt x="10869" y="11423"/>
                  </a:lnTo>
                  <a:cubicBezTo>
                    <a:pt x="10866" y="10753"/>
                    <a:pt x="10424" y="10163"/>
                    <a:pt x="9783" y="9974"/>
                  </a:cubicBezTo>
                  <a:lnTo>
                    <a:pt x="7487" y="9297"/>
                  </a:lnTo>
                  <a:cubicBezTo>
                    <a:pt x="7295" y="9239"/>
                    <a:pt x="7164" y="9065"/>
                    <a:pt x="7164" y="8866"/>
                  </a:cubicBezTo>
                  <a:lnTo>
                    <a:pt x="7164" y="7928"/>
                  </a:lnTo>
                  <a:cubicBezTo>
                    <a:pt x="7860" y="7443"/>
                    <a:pt x="8323" y="6693"/>
                    <a:pt x="8443" y="5853"/>
                  </a:cubicBezTo>
                  <a:lnTo>
                    <a:pt x="8562" y="5853"/>
                  </a:lnTo>
                  <a:cubicBezTo>
                    <a:pt x="8961" y="5853"/>
                    <a:pt x="9301" y="5559"/>
                    <a:pt x="9341" y="5183"/>
                  </a:cubicBezTo>
                  <a:cubicBezTo>
                    <a:pt x="9381" y="4784"/>
                    <a:pt x="9102" y="4426"/>
                    <a:pt x="8707" y="4368"/>
                  </a:cubicBezTo>
                  <a:lnTo>
                    <a:pt x="8841" y="2619"/>
                  </a:lnTo>
                  <a:cubicBezTo>
                    <a:pt x="9297" y="2198"/>
                    <a:pt x="9450" y="1539"/>
                    <a:pt x="9221" y="960"/>
                  </a:cubicBezTo>
                  <a:cubicBezTo>
                    <a:pt x="8997" y="380"/>
                    <a:pt x="8439" y="0"/>
                    <a:pt x="78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1" name="Google Shape;9271;p30"/>
            <p:cNvSpPr/>
            <p:nvPr/>
          </p:nvSpPr>
          <p:spPr>
            <a:xfrm>
              <a:off x="7701574" y="2534128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2" name="Google Shape;9272;p30"/>
            <p:cNvSpPr/>
            <p:nvPr/>
          </p:nvSpPr>
          <p:spPr>
            <a:xfrm>
              <a:off x="7770133" y="2534128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10"/>
                    <a:pt x="272" y="410"/>
                  </a:cubicBezTo>
                  <a:lnTo>
                    <a:pt x="710" y="410"/>
                  </a:lnTo>
                  <a:cubicBezTo>
                    <a:pt x="978" y="410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73" name="Google Shape;9273;p30"/>
          <p:cNvGrpSpPr/>
          <p:nvPr/>
        </p:nvGrpSpPr>
        <p:grpSpPr>
          <a:xfrm>
            <a:off x="5805866" y="4086837"/>
            <a:ext cx="284879" cy="364947"/>
            <a:chOff x="5805866" y="4286087"/>
            <a:chExt cx="284879" cy="364947"/>
          </a:xfrm>
        </p:grpSpPr>
        <p:sp>
          <p:nvSpPr>
            <p:cNvPr id="9274" name="Google Shape;9274;p30"/>
            <p:cNvSpPr/>
            <p:nvPr/>
          </p:nvSpPr>
          <p:spPr>
            <a:xfrm>
              <a:off x="5811266" y="4542835"/>
              <a:ext cx="274261" cy="102956"/>
            </a:xfrm>
            <a:custGeom>
              <a:rect b="b" l="l" r="r" t="t"/>
              <a:pathLst>
                <a:path extrusionOk="0" h="3927" w="10461">
                  <a:moveTo>
                    <a:pt x="3706" y="1"/>
                  </a:moveTo>
                  <a:lnTo>
                    <a:pt x="939" y="816"/>
                  </a:lnTo>
                  <a:cubicBezTo>
                    <a:pt x="381" y="979"/>
                    <a:pt x="0" y="1489"/>
                    <a:pt x="0" y="2069"/>
                  </a:cubicBezTo>
                  <a:lnTo>
                    <a:pt x="0" y="3927"/>
                  </a:lnTo>
                  <a:lnTo>
                    <a:pt x="10460" y="3927"/>
                  </a:lnTo>
                  <a:lnTo>
                    <a:pt x="10460" y="2069"/>
                  </a:lnTo>
                  <a:cubicBezTo>
                    <a:pt x="10460" y="1489"/>
                    <a:pt x="10080" y="979"/>
                    <a:pt x="9522" y="816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5" name="Google Shape;9275;p30"/>
            <p:cNvSpPr/>
            <p:nvPr/>
          </p:nvSpPr>
          <p:spPr>
            <a:xfrm>
              <a:off x="5872327" y="4542835"/>
              <a:ext cx="152140" cy="51413"/>
            </a:xfrm>
            <a:custGeom>
              <a:rect b="b" l="l" r="r" t="t"/>
              <a:pathLst>
                <a:path extrusionOk="0" h="1961" w="5803">
                  <a:moveTo>
                    <a:pt x="1377" y="1"/>
                  </a:moveTo>
                  <a:lnTo>
                    <a:pt x="0" y="406"/>
                  </a:lnTo>
                  <a:cubicBezTo>
                    <a:pt x="645" y="1377"/>
                    <a:pt x="1735" y="1960"/>
                    <a:pt x="2901" y="1960"/>
                  </a:cubicBezTo>
                  <a:cubicBezTo>
                    <a:pt x="4067" y="1960"/>
                    <a:pt x="5158" y="1377"/>
                    <a:pt x="5802" y="406"/>
                  </a:cubicBezTo>
                  <a:lnTo>
                    <a:pt x="44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6" name="Google Shape;9276;p30"/>
            <p:cNvSpPr/>
            <p:nvPr/>
          </p:nvSpPr>
          <p:spPr>
            <a:xfrm>
              <a:off x="5856937" y="4546164"/>
              <a:ext cx="40008" cy="99548"/>
            </a:xfrm>
            <a:custGeom>
              <a:rect b="b" l="l" r="r" t="t"/>
              <a:pathLst>
                <a:path extrusionOk="0" h="3797" w="1526">
                  <a:moveTo>
                    <a:pt x="1525" y="0"/>
                  </a:moveTo>
                  <a:lnTo>
                    <a:pt x="1" y="450"/>
                  </a:lnTo>
                  <a:lnTo>
                    <a:pt x="1" y="3796"/>
                  </a:lnTo>
                  <a:lnTo>
                    <a:pt x="1525" y="3796"/>
                  </a:lnTo>
                  <a:lnTo>
                    <a:pt x="1525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7" name="Google Shape;9277;p30"/>
            <p:cNvSpPr/>
            <p:nvPr/>
          </p:nvSpPr>
          <p:spPr>
            <a:xfrm>
              <a:off x="5999849" y="4546164"/>
              <a:ext cx="39982" cy="99548"/>
            </a:xfrm>
            <a:custGeom>
              <a:rect b="b" l="l" r="r" t="t"/>
              <a:pathLst>
                <a:path extrusionOk="0" h="3797" w="1525">
                  <a:moveTo>
                    <a:pt x="0" y="0"/>
                  </a:moveTo>
                  <a:lnTo>
                    <a:pt x="0" y="3796"/>
                  </a:lnTo>
                  <a:lnTo>
                    <a:pt x="1525" y="3796"/>
                  </a:lnTo>
                  <a:lnTo>
                    <a:pt x="1525" y="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8" name="Google Shape;9278;p30"/>
            <p:cNvSpPr/>
            <p:nvPr/>
          </p:nvSpPr>
          <p:spPr>
            <a:xfrm>
              <a:off x="5999849" y="4546164"/>
              <a:ext cx="24618" cy="32221"/>
            </a:xfrm>
            <a:custGeom>
              <a:rect b="b" l="l" r="r" t="t"/>
              <a:pathLst>
                <a:path extrusionOk="0" h="1229" w="939">
                  <a:moveTo>
                    <a:pt x="0" y="0"/>
                  </a:moveTo>
                  <a:lnTo>
                    <a:pt x="0" y="1228"/>
                  </a:lnTo>
                  <a:cubicBezTo>
                    <a:pt x="370" y="975"/>
                    <a:pt x="688" y="652"/>
                    <a:pt x="938" y="2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9" name="Google Shape;9279;p30"/>
            <p:cNvSpPr/>
            <p:nvPr/>
          </p:nvSpPr>
          <p:spPr>
            <a:xfrm>
              <a:off x="5874136" y="4365657"/>
              <a:ext cx="148522" cy="34319"/>
            </a:xfrm>
            <a:custGeom>
              <a:rect b="b" l="l" r="r" t="t"/>
              <a:pathLst>
                <a:path extrusionOk="0" h="1309" w="5665">
                  <a:moveTo>
                    <a:pt x="0" y="1"/>
                  </a:moveTo>
                  <a:lnTo>
                    <a:pt x="0" y="1308"/>
                  </a:lnTo>
                  <a:lnTo>
                    <a:pt x="5664" y="1308"/>
                  </a:lnTo>
                  <a:lnTo>
                    <a:pt x="566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0" name="Google Shape;9280;p30"/>
            <p:cNvSpPr/>
            <p:nvPr/>
          </p:nvSpPr>
          <p:spPr>
            <a:xfrm>
              <a:off x="5851248" y="4399949"/>
              <a:ext cx="194298" cy="74274"/>
            </a:xfrm>
            <a:custGeom>
              <a:rect b="b" l="l" r="r" t="t"/>
              <a:pathLst>
                <a:path extrusionOk="0" h="2833" w="7411">
                  <a:moveTo>
                    <a:pt x="873" y="0"/>
                  </a:moveTo>
                  <a:lnTo>
                    <a:pt x="873" y="1090"/>
                  </a:lnTo>
                  <a:lnTo>
                    <a:pt x="543" y="1090"/>
                  </a:lnTo>
                  <a:cubicBezTo>
                    <a:pt x="243" y="1090"/>
                    <a:pt x="0" y="1333"/>
                    <a:pt x="0" y="1633"/>
                  </a:cubicBezTo>
                  <a:cubicBezTo>
                    <a:pt x="0" y="1934"/>
                    <a:pt x="243" y="2180"/>
                    <a:pt x="543" y="2180"/>
                  </a:cubicBezTo>
                  <a:lnTo>
                    <a:pt x="873" y="2180"/>
                  </a:lnTo>
                  <a:lnTo>
                    <a:pt x="873" y="2832"/>
                  </a:lnTo>
                  <a:lnTo>
                    <a:pt x="6537" y="2832"/>
                  </a:lnTo>
                  <a:lnTo>
                    <a:pt x="6537" y="2180"/>
                  </a:lnTo>
                  <a:lnTo>
                    <a:pt x="6863" y="2180"/>
                  </a:lnTo>
                  <a:cubicBezTo>
                    <a:pt x="7164" y="2180"/>
                    <a:pt x="7410" y="1934"/>
                    <a:pt x="7410" y="1633"/>
                  </a:cubicBezTo>
                  <a:cubicBezTo>
                    <a:pt x="7410" y="1333"/>
                    <a:pt x="7164" y="1090"/>
                    <a:pt x="6863" y="1090"/>
                  </a:cubicBezTo>
                  <a:lnTo>
                    <a:pt x="6537" y="1090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1" name="Google Shape;9281;p30"/>
            <p:cNvSpPr/>
            <p:nvPr/>
          </p:nvSpPr>
          <p:spPr>
            <a:xfrm>
              <a:off x="5850488" y="4399949"/>
              <a:ext cx="172170" cy="74274"/>
            </a:xfrm>
            <a:custGeom>
              <a:rect b="b" l="l" r="r" t="t"/>
              <a:pathLst>
                <a:path extrusionOk="0" h="2833" w="6567">
                  <a:moveTo>
                    <a:pt x="902" y="0"/>
                  </a:moveTo>
                  <a:lnTo>
                    <a:pt x="902" y="1090"/>
                  </a:lnTo>
                  <a:lnTo>
                    <a:pt x="609" y="1090"/>
                  </a:lnTo>
                  <a:cubicBezTo>
                    <a:pt x="323" y="1090"/>
                    <a:pt x="65" y="1297"/>
                    <a:pt x="33" y="1579"/>
                  </a:cubicBezTo>
                  <a:cubicBezTo>
                    <a:pt x="0" y="1901"/>
                    <a:pt x="254" y="2180"/>
                    <a:pt x="576" y="2180"/>
                  </a:cubicBezTo>
                  <a:lnTo>
                    <a:pt x="902" y="2180"/>
                  </a:lnTo>
                  <a:lnTo>
                    <a:pt x="902" y="2832"/>
                  </a:lnTo>
                  <a:lnTo>
                    <a:pt x="1775" y="2832"/>
                  </a:lnTo>
                  <a:lnTo>
                    <a:pt x="1775" y="1963"/>
                  </a:lnTo>
                  <a:cubicBezTo>
                    <a:pt x="1775" y="1239"/>
                    <a:pt x="2358" y="652"/>
                    <a:pt x="3082" y="652"/>
                  </a:cubicBezTo>
                  <a:lnTo>
                    <a:pt x="6566" y="652"/>
                  </a:lnTo>
                  <a:lnTo>
                    <a:pt x="656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2" name="Google Shape;9282;p30"/>
            <p:cNvSpPr/>
            <p:nvPr/>
          </p:nvSpPr>
          <p:spPr>
            <a:xfrm>
              <a:off x="5891204" y="4291409"/>
              <a:ext cx="159927" cy="138271"/>
            </a:xfrm>
            <a:custGeom>
              <a:rect b="b" l="l" r="r" t="t"/>
              <a:pathLst>
                <a:path extrusionOk="0" h="5274" w="6100">
                  <a:moveTo>
                    <a:pt x="2156" y="0"/>
                  </a:moveTo>
                  <a:cubicBezTo>
                    <a:pt x="1403" y="0"/>
                    <a:pt x="661" y="189"/>
                    <a:pt x="1" y="551"/>
                  </a:cubicBezTo>
                  <a:cubicBezTo>
                    <a:pt x="2109" y="3626"/>
                    <a:pt x="4539" y="5002"/>
                    <a:pt x="5010" y="5230"/>
                  </a:cubicBezTo>
                  <a:cubicBezTo>
                    <a:pt x="5084" y="5266"/>
                    <a:pt x="5176" y="5274"/>
                    <a:pt x="5239" y="5274"/>
                  </a:cubicBezTo>
                  <a:cubicBezTo>
                    <a:pt x="5284" y="5274"/>
                    <a:pt x="5314" y="5270"/>
                    <a:pt x="5314" y="5270"/>
                  </a:cubicBezTo>
                  <a:cubicBezTo>
                    <a:pt x="5814" y="4720"/>
                    <a:pt x="6093" y="4010"/>
                    <a:pt x="6100" y="3271"/>
                  </a:cubicBezTo>
                  <a:cubicBezTo>
                    <a:pt x="6100" y="1464"/>
                    <a:pt x="4343" y="0"/>
                    <a:pt x="2178" y="0"/>
                  </a:cubicBezTo>
                  <a:cubicBezTo>
                    <a:pt x="2170" y="0"/>
                    <a:pt x="2163" y="0"/>
                    <a:pt x="215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3" name="Google Shape;9283;p30"/>
            <p:cNvSpPr/>
            <p:nvPr/>
          </p:nvSpPr>
          <p:spPr>
            <a:xfrm>
              <a:off x="5845533" y="4291409"/>
              <a:ext cx="159927" cy="138271"/>
            </a:xfrm>
            <a:custGeom>
              <a:rect b="b" l="l" r="r" t="t"/>
              <a:pathLst>
                <a:path extrusionOk="0" h="5274" w="6100">
                  <a:moveTo>
                    <a:pt x="3945" y="0"/>
                  </a:moveTo>
                  <a:cubicBezTo>
                    <a:pt x="3938" y="0"/>
                    <a:pt x="3930" y="0"/>
                    <a:pt x="3923" y="0"/>
                  </a:cubicBezTo>
                  <a:cubicBezTo>
                    <a:pt x="1757" y="0"/>
                    <a:pt x="1" y="1464"/>
                    <a:pt x="1" y="3271"/>
                  </a:cubicBezTo>
                  <a:cubicBezTo>
                    <a:pt x="8" y="4010"/>
                    <a:pt x="287" y="4720"/>
                    <a:pt x="783" y="5270"/>
                  </a:cubicBezTo>
                  <a:cubicBezTo>
                    <a:pt x="783" y="5270"/>
                    <a:pt x="814" y="5274"/>
                    <a:pt x="860" y="5274"/>
                  </a:cubicBezTo>
                  <a:cubicBezTo>
                    <a:pt x="924" y="5274"/>
                    <a:pt x="1017" y="5266"/>
                    <a:pt x="1091" y="5230"/>
                  </a:cubicBezTo>
                  <a:cubicBezTo>
                    <a:pt x="1562" y="5002"/>
                    <a:pt x="3992" y="3626"/>
                    <a:pt x="6100" y="551"/>
                  </a:cubicBezTo>
                  <a:cubicBezTo>
                    <a:pt x="5440" y="189"/>
                    <a:pt x="4698" y="0"/>
                    <a:pt x="3945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4" name="Google Shape;9284;p30"/>
            <p:cNvSpPr/>
            <p:nvPr/>
          </p:nvSpPr>
          <p:spPr>
            <a:xfrm>
              <a:off x="5839844" y="4594221"/>
              <a:ext cx="17120" cy="51491"/>
            </a:xfrm>
            <a:custGeom>
              <a:rect b="b" l="l" r="r" t="t"/>
              <a:pathLst>
                <a:path extrusionOk="0" h="1964" w="653">
                  <a:moveTo>
                    <a:pt x="653" y="0"/>
                  </a:moveTo>
                  <a:cubicBezTo>
                    <a:pt x="290" y="0"/>
                    <a:pt x="1" y="293"/>
                    <a:pt x="1" y="656"/>
                  </a:cubicBezTo>
                  <a:lnTo>
                    <a:pt x="1" y="1963"/>
                  </a:lnTo>
                  <a:lnTo>
                    <a:pt x="653" y="1963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5" name="Google Shape;9285;p30"/>
            <p:cNvSpPr/>
            <p:nvPr/>
          </p:nvSpPr>
          <p:spPr>
            <a:xfrm>
              <a:off x="6039804" y="4594221"/>
              <a:ext cx="17120" cy="51491"/>
            </a:xfrm>
            <a:custGeom>
              <a:rect b="b" l="l" r="r" t="t"/>
              <a:pathLst>
                <a:path extrusionOk="0" h="1964" w="653">
                  <a:moveTo>
                    <a:pt x="1" y="0"/>
                  </a:moveTo>
                  <a:lnTo>
                    <a:pt x="1" y="1963"/>
                  </a:lnTo>
                  <a:lnTo>
                    <a:pt x="653" y="1963"/>
                  </a:lnTo>
                  <a:lnTo>
                    <a:pt x="653" y="656"/>
                  </a:lnTo>
                  <a:cubicBezTo>
                    <a:pt x="653" y="293"/>
                    <a:pt x="360" y="0"/>
                    <a:pt x="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6" name="Google Shape;9286;p30"/>
            <p:cNvSpPr/>
            <p:nvPr/>
          </p:nvSpPr>
          <p:spPr>
            <a:xfrm>
              <a:off x="5872327" y="4546164"/>
              <a:ext cx="24697" cy="32221"/>
            </a:xfrm>
            <a:custGeom>
              <a:rect b="b" l="l" r="r" t="t"/>
              <a:pathLst>
                <a:path extrusionOk="0" h="1229" w="942">
                  <a:moveTo>
                    <a:pt x="942" y="0"/>
                  </a:moveTo>
                  <a:lnTo>
                    <a:pt x="0" y="279"/>
                  </a:lnTo>
                  <a:cubicBezTo>
                    <a:pt x="250" y="652"/>
                    <a:pt x="569" y="975"/>
                    <a:pt x="942" y="1228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7" name="Google Shape;9287;p30"/>
            <p:cNvSpPr/>
            <p:nvPr/>
          </p:nvSpPr>
          <p:spPr>
            <a:xfrm>
              <a:off x="5874136" y="4462897"/>
              <a:ext cx="148522" cy="114256"/>
            </a:xfrm>
            <a:custGeom>
              <a:rect b="b" l="l" r="r" t="t"/>
              <a:pathLst>
                <a:path extrusionOk="0" h="4358" w="5665">
                  <a:moveTo>
                    <a:pt x="0" y="0"/>
                  </a:moveTo>
                  <a:lnTo>
                    <a:pt x="0" y="1525"/>
                  </a:lnTo>
                  <a:cubicBezTo>
                    <a:pt x="0" y="3090"/>
                    <a:pt x="1268" y="4357"/>
                    <a:pt x="2832" y="4357"/>
                  </a:cubicBezTo>
                  <a:cubicBezTo>
                    <a:pt x="4397" y="4357"/>
                    <a:pt x="5664" y="3090"/>
                    <a:pt x="5664" y="1525"/>
                  </a:cubicBezTo>
                  <a:lnTo>
                    <a:pt x="566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8" name="Google Shape;9288;p30"/>
            <p:cNvSpPr/>
            <p:nvPr/>
          </p:nvSpPr>
          <p:spPr>
            <a:xfrm>
              <a:off x="5873874" y="4462897"/>
              <a:ext cx="86020" cy="114282"/>
            </a:xfrm>
            <a:custGeom>
              <a:rect b="b" l="l" r="r" t="t"/>
              <a:pathLst>
                <a:path extrusionOk="0" h="4359" w="3281">
                  <a:moveTo>
                    <a:pt x="10" y="0"/>
                  </a:moveTo>
                  <a:lnTo>
                    <a:pt x="10" y="1525"/>
                  </a:lnTo>
                  <a:cubicBezTo>
                    <a:pt x="0" y="3110"/>
                    <a:pt x="1288" y="4359"/>
                    <a:pt x="2819" y="4359"/>
                  </a:cubicBezTo>
                  <a:cubicBezTo>
                    <a:pt x="2970" y="4359"/>
                    <a:pt x="3125" y="4346"/>
                    <a:pt x="3280" y="4321"/>
                  </a:cubicBezTo>
                  <a:cubicBezTo>
                    <a:pt x="1901" y="4107"/>
                    <a:pt x="883" y="2919"/>
                    <a:pt x="883" y="1525"/>
                  </a:cubicBezTo>
                  <a:lnTo>
                    <a:pt x="8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9" name="Google Shape;9289;p30"/>
            <p:cNvSpPr/>
            <p:nvPr/>
          </p:nvSpPr>
          <p:spPr>
            <a:xfrm>
              <a:off x="5908796" y="4428893"/>
              <a:ext cx="10644" cy="16491"/>
            </a:xfrm>
            <a:custGeom>
              <a:rect b="b" l="l" r="r" t="t"/>
              <a:pathLst>
                <a:path extrusionOk="0" h="629" w="406">
                  <a:moveTo>
                    <a:pt x="203" y="1"/>
                  </a:moveTo>
                  <a:cubicBezTo>
                    <a:pt x="91" y="1"/>
                    <a:pt x="0" y="91"/>
                    <a:pt x="0" y="207"/>
                  </a:cubicBezTo>
                  <a:lnTo>
                    <a:pt x="0" y="424"/>
                  </a:lnTo>
                  <a:cubicBezTo>
                    <a:pt x="0" y="560"/>
                    <a:pt x="101" y="628"/>
                    <a:pt x="203" y="628"/>
                  </a:cubicBezTo>
                  <a:cubicBezTo>
                    <a:pt x="304" y="628"/>
                    <a:pt x="406" y="560"/>
                    <a:pt x="406" y="424"/>
                  </a:cubicBezTo>
                  <a:lnTo>
                    <a:pt x="406" y="207"/>
                  </a:lnTo>
                  <a:cubicBezTo>
                    <a:pt x="406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0" name="Google Shape;9290;p30"/>
            <p:cNvSpPr/>
            <p:nvPr/>
          </p:nvSpPr>
          <p:spPr>
            <a:xfrm>
              <a:off x="5977328" y="4428893"/>
              <a:ext cx="10671" cy="16491"/>
            </a:xfrm>
            <a:custGeom>
              <a:rect b="b" l="l" r="r" t="t"/>
              <a:pathLst>
                <a:path extrusionOk="0" h="629" w="407">
                  <a:moveTo>
                    <a:pt x="204" y="1"/>
                  </a:moveTo>
                  <a:cubicBezTo>
                    <a:pt x="91" y="1"/>
                    <a:pt x="1" y="91"/>
                    <a:pt x="1" y="207"/>
                  </a:cubicBezTo>
                  <a:lnTo>
                    <a:pt x="1" y="424"/>
                  </a:lnTo>
                  <a:cubicBezTo>
                    <a:pt x="1" y="560"/>
                    <a:pt x="102" y="628"/>
                    <a:pt x="204" y="628"/>
                  </a:cubicBezTo>
                  <a:cubicBezTo>
                    <a:pt x="305" y="628"/>
                    <a:pt x="407" y="560"/>
                    <a:pt x="407" y="424"/>
                  </a:cubicBezTo>
                  <a:lnTo>
                    <a:pt x="407" y="207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1" name="Google Shape;9291;p30"/>
            <p:cNvSpPr/>
            <p:nvPr/>
          </p:nvSpPr>
          <p:spPr>
            <a:xfrm>
              <a:off x="5923556" y="4480227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3" y="1"/>
                  </a:moveTo>
                  <a:cubicBezTo>
                    <a:pt x="134" y="1"/>
                    <a:pt x="0" y="206"/>
                    <a:pt x="150" y="353"/>
                  </a:cubicBezTo>
                  <a:cubicBezTo>
                    <a:pt x="324" y="524"/>
                    <a:pt x="625" y="629"/>
                    <a:pt x="947" y="629"/>
                  </a:cubicBezTo>
                  <a:cubicBezTo>
                    <a:pt x="1270" y="629"/>
                    <a:pt x="1570" y="524"/>
                    <a:pt x="1744" y="353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19"/>
                    <a:pt x="1458" y="64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90" y="223"/>
                    <a:pt x="509" y="136"/>
                    <a:pt x="437" y="64"/>
                  </a:cubicBezTo>
                  <a:cubicBezTo>
                    <a:pt x="391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2" name="Google Shape;9292;p30"/>
            <p:cNvSpPr/>
            <p:nvPr/>
          </p:nvSpPr>
          <p:spPr>
            <a:xfrm>
              <a:off x="5805866" y="4286087"/>
              <a:ext cx="284879" cy="364895"/>
            </a:xfrm>
            <a:custGeom>
              <a:rect b="b" l="l" r="r" t="t"/>
              <a:pathLst>
                <a:path extrusionOk="0" h="13918" w="10866">
                  <a:moveTo>
                    <a:pt x="5436" y="3579"/>
                  </a:moveTo>
                  <a:cubicBezTo>
                    <a:pt x="5664" y="3782"/>
                    <a:pt x="5882" y="3970"/>
                    <a:pt x="6092" y="4140"/>
                  </a:cubicBezTo>
                  <a:lnTo>
                    <a:pt x="4781" y="4140"/>
                  </a:lnTo>
                  <a:cubicBezTo>
                    <a:pt x="4994" y="3970"/>
                    <a:pt x="5212" y="3785"/>
                    <a:pt x="5436" y="3579"/>
                  </a:cubicBezTo>
                  <a:close/>
                  <a:moveTo>
                    <a:pt x="5460" y="406"/>
                  </a:moveTo>
                  <a:cubicBezTo>
                    <a:pt x="6097" y="406"/>
                    <a:pt x="6729" y="547"/>
                    <a:pt x="7305" y="819"/>
                  </a:cubicBezTo>
                  <a:cubicBezTo>
                    <a:pt x="5317" y="3716"/>
                    <a:pt x="2868" y="4980"/>
                    <a:pt x="2376" y="5212"/>
                  </a:cubicBezTo>
                  <a:cubicBezTo>
                    <a:pt x="1945" y="4698"/>
                    <a:pt x="1717" y="4100"/>
                    <a:pt x="1717" y="3470"/>
                  </a:cubicBezTo>
                  <a:cubicBezTo>
                    <a:pt x="1717" y="1782"/>
                    <a:pt x="3386" y="406"/>
                    <a:pt x="5436" y="406"/>
                  </a:cubicBezTo>
                  <a:cubicBezTo>
                    <a:pt x="5444" y="406"/>
                    <a:pt x="5452" y="406"/>
                    <a:pt x="5460" y="406"/>
                  </a:cubicBezTo>
                  <a:close/>
                  <a:moveTo>
                    <a:pt x="7660" y="1018"/>
                  </a:moveTo>
                  <a:cubicBezTo>
                    <a:pt x="8569" y="1579"/>
                    <a:pt x="9155" y="2470"/>
                    <a:pt x="9156" y="3472"/>
                  </a:cubicBezTo>
                  <a:lnTo>
                    <a:pt x="9156" y="3472"/>
                  </a:lnTo>
                  <a:cubicBezTo>
                    <a:pt x="9155" y="4102"/>
                    <a:pt x="8927" y="4698"/>
                    <a:pt x="8497" y="5212"/>
                  </a:cubicBezTo>
                  <a:cubicBezTo>
                    <a:pt x="8163" y="5053"/>
                    <a:pt x="7037" y="4473"/>
                    <a:pt x="5733" y="3296"/>
                  </a:cubicBezTo>
                  <a:cubicBezTo>
                    <a:pt x="6454" y="2605"/>
                    <a:pt x="7099" y="1840"/>
                    <a:pt x="7660" y="1018"/>
                  </a:cubicBezTo>
                  <a:close/>
                  <a:moveTo>
                    <a:pt x="6628" y="4546"/>
                  </a:moveTo>
                  <a:cubicBezTo>
                    <a:pt x="7454" y="5147"/>
                    <a:pt x="8095" y="5473"/>
                    <a:pt x="8330" y="5585"/>
                  </a:cubicBezTo>
                  <a:cubicBezTo>
                    <a:pt x="8406" y="5618"/>
                    <a:pt x="8486" y="5636"/>
                    <a:pt x="8569" y="5636"/>
                  </a:cubicBezTo>
                  <a:cubicBezTo>
                    <a:pt x="8757" y="5636"/>
                    <a:pt x="8920" y="5774"/>
                    <a:pt x="8938" y="5944"/>
                  </a:cubicBezTo>
                  <a:cubicBezTo>
                    <a:pt x="8960" y="6143"/>
                    <a:pt x="8801" y="6320"/>
                    <a:pt x="8598" y="6320"/>
                  </a:cubicBezTo>
                  <a:lnTo>
                    <a:pt x="8475" y="6320"/>
                  </a:lnTo>
                  <a:lnTo>
                    <a:pt x="8475" y="6306"/>
                  </a:lnTo>
                  <a:cubicBezTo>
                    <a:pt x="8475" y="6170"/>
                    <a:pt x="8373" y="6102"/>
                    <a:pt x="8270" y="6102"/>
                  </a:cubicBezTo>
                  <a:cubicBezTo>
                    <a:pt x="8168" y="6102"/>
                    <a:pt x="8066" y="6170"/>
                    <a:pt x="8066" y="6306"/>
                  </a:cubicBezTo>
                  <a:lnTo>
                    <a:pt x="8066" y="6538"/>
                  </a:lnTo>
                  <a:lnTo>
                    <a:pt x="7834" y="6538"/>
                  </a:lnTo>
                  <a:cubicBezTo>
                    <a:pt x="7562" y="6538"/>
                    <a:pt x="7562" y="6943"/>
                    <a:pt x="7834" y="6943"/>
                  </a:cubicBezTo>
                  <a:lnTo>
                    <a:pt x="8066" y="6943"/>
                  </a:lnTo>
                  <a:lnTo>
                    <a:pt x="8066" y="8265"/>
                  </a:lnTo>
                  <a:cubicBezTo>
                    <a:pt x="8066" y="9718"/>
                    <a:pt x="6889" y="10895"/>
                    <a:pt x="5436" y="10895"/>
                  </a:cubicBezTo>
                  <a:cubicBezTo>
                    <a:pt x="3984" y="10895"/>
                    <a:pt x="2807" y="9718"/>
                    <a:pt x="2807" y="8265"/>
                  </a:cubicBezTo>
                  <a:lnTo>
                    <a:pt x="2807" y="6943"/>
                  </a:lnTo>
                  <a:lnTo>
                    <a:pt x="6961" y="6943"/>
                  </a:lnTo>
                  <a:cubicBezTo>
                    <a:pt x="7233" y="6943"/>
                    <a:pt x="7233" y="6538"/>
                    <a:pt x="6961" y="6538"/>
                  </a:cubicBezTo>
                  <a:lnTo>
                    <a:pt x="2807" y="6538"/>
                  </a:lnTo>
                  <a:lnTo>
                    <a:pt x="2807" y="6306"/>
                  </a:lnTo>
                  <a:cubicBezTo>
                    <a:pt x="2807" y="6170"/>
                    <a:pt x="2705" y="6102"/>
                    <a:pt x="2602" y="6102"/>
                  </a:cubicBezTo>
                  <a:cubicBezTo>
                    <a:pt x="2500" y="6102"/>
                    <a:pt x="2398" y="6170"/>
                    <a:pt x="2398" y="6306"/>
                  </a:cubicBezTo>
                  <a:lnTo>
                    <a:pt x="2398" y="6320"/>
                  </a:lnTo>
                  <a:lnTo>
                    <a:pt x="2274" y="6320"/>
                  </a:lnTo>
                  <a:cubicBezTo>
                    <a:pt x="2072" y="6320"/>
                    <a:pt x="1916" y="6143"/>
                    <a:pt x="1938" y="5944"/>
                  </a:cubicBezTo>
                  <a:cubicBezTo>
                    <a:pt x="1952" y="5770"/>
                    <a:pt x="2119" y="5636"/>
                    <a:pt x="2307" y="5636"/>
                  </a:cubicBezTo>
                  <a:cubicBezTo>
                    <a:pt x="2390" y="5636"/>
                    <a:pt x="2470" y="5618"/>
                    <a:pt x="2546" y="5585"/>
                  </a:cubicBezTo>
                  <a:cubicBezTo>
                    <a:pt x="2771" y="5477"/>
                    <a:pt x="3419" y="5151"/>
                    <a:pt x="4248" y="4546"/>
                  </a:cubicBezTo>
                  <a:close/>
                  <a:moveTo>
                    <a:pt x="5433" y="1"/>
                  </a:moveTo>
                  <a:cubicBezTo>
                    <a:pt x="3158" y="1"/>
                    <a:pt x="1307" y="1558"/>
                    <a:pt x="1307" y="3474"/>
                  </a:cubicBezTo>
                  <a:cubicBezTo>
                    <a:pt x="1311" y="4140"/>
                    <a:pt x="1532" y="4789"/>
                    <a:pt x="1938" y="5321"/>
                  </a:cubicBezTo>
                  <a:cubicBezTo>
                    <a:pt x="1630" y="5477"/>
                    <a:pt x="1470" y="5821"/>
                    <a:pt x="1550" y="6158"/>
                  </a:cubicBezTo>
                  <a:cubicBezTo>
                    <a:pt x="1630" y="6494"/>
                    <a:pt x="1930" y="6730"/>
                    <a:pt x="2274" y="6730"/>
                  </a:cubicBezTo>
                  <a:lnTo>
                    <a:pt x="2398" y="6730"/>
                  </a:lnTo>
                  <a:lnTo>
                    <a:pt x="2398" y="8269"/>
                  </a:lnTo>
                  <a:cubicBezTo>
                    <a:pt x="2398" y="8841"/>
                    <a:pt x="2561" y="9403"/>
                    <a:pt x="2865" y="9888"/>
                  </a:cubicBezTo>
                  <a:lnTo>
                    <a:pt x="1087" y="10409"/>
                  </a:lnTo>
                  <a:cubicBezTo>
                    <a:pt x="446" y="10601"/>
                    <a:pt x="4" y="11188"/>
                    <a:pt x="0" y="11858"/>
                  </a:cubicBezTo>
                  <a:lnTo>
                    <a:pt x="0" y="13716"/>
                  </a:lnTo>
                  <a:cubicBezTo>
                    <a:pt x="0" y="13850"/>
                    <a:pt x="101" y="13917"/>
                    <a:pt x="203" y="13917"/>
                  </a:cubicBezTo>
                  <a:cubicBezTo>
                    <a:pt x="304" y="13917"/>
                    <a:pt x="406" y="13850"/>
                    <a:pt x="406" y="13716"/>
                  </a:cubicBezTo>
                  <a:lnTo>
                    <a:pt x="406" y="11858"/>
                  </a:lnTo>
                  <a:cubicBezTo>
                    <a:pt x="409" y="11369"/>
                    <a:pt x="732" y="10938"/>
                    <a:pt x="1199" y="10801"/>
                  </a:cubicBezTo>
                  <a:lnTo>
                    <a:pt x="1742" y="10641"/>
                  </a:lnTo>
                  <a:lnTo>
                    <a:pt x="1742" y="13712"/>
                  </a:lnTo>
                  <a:cubicBezTo>
                    <a:pt x="1742" y="13848"/>
                    <a:pt x="1844" y="13916"/>
                    <a:pt x="1947" y="13916"/>
                  </a:cubicBezTo>
                  <a:cubicBezTo>
                    <a:pt x="2049" y="13916"/>
                    <a:pt x="2151" y="13848"/>
                    <a:pt x="2151" y="13712"/>
                  </a:cubicBezTo>
                  <a:lnTo>
                    <a:pt x="2151" y="10518"/>
                  </a:lnTo>
                  <a:lnTo>
                    <a:pt x="3122" y="10232"/>
                  </a:lnTo>
                  <a:cubicBezTo>
                    <a:pt x="3169" y="10286"/>
                    <a:pt x="3216" y="10341"/>
                    <a:pt x="3267" y="10391"/>
                  </a:cubicBezTo>
                  <a:lnTo>
                    <a:pt x="3267" y="11098"/>
                  </a:lnTo>
                  <a:cubicBezTo>
                    <a:pt x="3267" y="11233"/>
                    <a:pt x="3369" y="11301"/>
                    <a:pt x="3471" y="11301"/>
                  </a:cubicBezTo>
                  <a:cubicBezTo>
                    <a:pt x="3574" y="11301"/>
                    <a:pt x="3676" y="11233"/>
                    <a:pt x="3676" y="11098"/>
                  </a:cubicBezTo>
                  <a:lnTo>
                    <a:pt x="3676" y="10739"/>
                  </a:lnTo>
                  <a:cubicBezTo>
                    <a:pt x="4201" y="11114"/>
                    <a:pt x="4817" y="11301"/>
                    <a:pt x="5433" y="11301"/>
                  </a:cubicBezTo>
                  <a:cubicBezTo>
                    <a:pt x="6048" y="11301"/>
                    <a:pt x="6664" y="11114"/>
                    <a:pt x="7189" y="10739"/>
                  </a:cubicBezTo>
                  <a:lnTo>
                    <a:pt x="7189" y="13712"/>
                  </a:lnTo>
                  <a:cubicBezTo>
                    <a:pt x="7189" y="13848"/>
                    <a:pt x="7291" y="13916"/>
                    <a:pt x="7394" y="13916"/>
                  </a:cubicBezTo>
                  <a:cubicBezTo>
                    <a:pt x="7496" y="13916"/>
                    <a:pt x="7598" y="13848"/>
                    <a:pt x="7598" y="13712"/>
                  </a:cubicBezTo>
                  <a:lnTo>
                    <a:pt x="7598" y="10391"/>
                  </a:lnTo>
                  <a:cubicBezTo>
                    <a:pt x="7649" y="10341"/>
                    <a:pt x="7696" y="10286"/>
                    <a:pt x="7743" y="10236"/>
                  </a:cubicBezTo>
                  <a:lnTo>
                    <a:pt x="8714" y="10518"/>
                  </a:lnTo>
                  <a:lnTo>
                    <a:pt x="8714" y="13712"/>
                  </a:lnTo>
                  <a:cubicBezTo>
                    <a:pt x="8714" y="13848"/>
                    <a:pt x="8816" y="13916"/>
                    <a:pt x="8919" y="13916"/>
                  </a:cubicBezTo>
                  <a:cubicBezTo>
                    <a:pt x="9021" y="13916"/>
                    <a:pt x="9123" y="13848"/>
                    <a:pt x="9123" y="13712"/>
                  </a:cubicBezTo>
                  <a:lnTo>
                    <a:pt x="9123" y="10638"/>
                  </a:lnTo>
                  <a:lnTo>
                    <a:pt x="9666" y="10797"/>
                  </a:lnTo>
                  <a:cubicBezTo>
                    <a:pt x="10134" y="10938"/>
                    <a:pt x="10456" y="11369"/>
                    <a:pt x="10460" y="11858"/>
                  </a:cubicBezTo>
                  <a:lnTo>
                    <a:pt x="10460" y="13712"/>
                  </a:lnTo>
                  <a:cubicBezTo>
                    <a:pt x="10460" y="13848"/>
                    <a:pt x="10561" y="13916"/>
                    <a:pt x="10662" y="13916"/>
                  </a:cubicBezTo>
                  <a:cubicBezTo>
                    <a:pt x="10764" y="13916"/>
                    <a:pt x="10865" y="13848"/>
                    <a:pt x="10865" y="13712"/>
                  </a:cubicBezTo>
                  <a:lnTo>
                    <a:pt x="10865" y="11858"/>
                  </a:lnTo>
                  <a:cubicBezTo>
                    <a:pt x="10862" y="11188"/>
                    <a:pt x="10423" y="10601"/>
                    <a:pt x="9786" y="10409"/>
                  </a:cubicBezTo>
                  <a:lnTo>
                    <a:pt x="8004" y="9888"/>
                  </a:lnTo>
                  <a:cubicBezTo>
                    <a:pt x="8308" y="9403"/>
                    <a:pt x="8471" y="8841"/>
                    <a:pt x="8471" y="8269"/>
                  </a:cubicBezTo>
                  <a:lnTo>
                    <a:pt x="8471" y="6730"/>
                  </a:lnTo>
                  <a:lnTo>
                    <a:pt x="8598" y="6730"/>
                  </a:lnTo>
                  <a:cubicBezTo>
                    <a:pt x="8601" y="6730"/>
                    <a:pt x="8603" y="6730"/>
                    <a:pt x="8606" y="6730"/>
                  </a:cubicBezTo>
                  <a:cubicBezTo>
                    <a:pt x="8947" y="6730"/>
                    <a:pt x="9247" y="6492"/>
                    <a:pt x="9326" y="6158"/>
                  </a:cubicBezTo>
                  <a:cubicBezTo>
                    <a:pt x="9406" y="5821"/>
                    <a:pt x="9243" y="5473"/>
                    <a:pt x="8931" y="5321"/>
                  </a:cubicBezTo>
                  <a:cubicBezTo>
                    <a:pt x="9337" y="4789"/>
                    <a:pt x="9558" y="4140"/>
                    <a:pt x="9561" y="3474"/>
                  </a:cubicBezTo>
                  <a:cubicBezTo>
                    <a:pt x="9561" y="1558"/>
                    <a:pt x="7711" y="1"/>
                    <a:pt x="543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3" name="Google Shape;9293;p30"/>
            <p:cNvSpPr/>
            <p:nvPr/>
          </p:nvSpPr>
          <p:spPr>
            <a:xfrm>
              <a:off x="5891597" y="4594588"/>
              <a:ext cx="10749" cy="56446"/>
            </a:xfrm>
            <a:custGeom>
              <a:rect b="b" l="l" r="r" t="t"/>
              <a:pathLst>
                <a:path extrusionOk="0" h="2153" w="410">
                  <a:moveTo>
                    <a:pt x="207" y="1"/>
                  </a:moveTo>
                  <a:cubicBezTo>
                    <a:pt x="91" y="1"/>
                    <a:pt x="0" y="91"/>
                    <a:pt x="0" y="203"/>
                  </a:cubicBezTo>
                  <a:lnTo>
                    <a:pt x="0" y="1949"/>
                  </a:lnTo>
                  <a:cubicBezTo>
                    <a:pt x="0" y="2085"/>
                    <a:pt x="103" y="2153"/>
                    <a:pt x="205" y="2153"/>
                  </a:cubicBezTo>
                  <a:cubicBezTo>
                    <a:pt x="307" y="2153"/>
                    <a:pt x="410" y="2085"/>
                    <a:pt x="410" y="1949"/>
                  </a:cubicBezTo>
                  <a:lnTo>
                    <a:pt x="410" y="203"/>
                  </a:lnTo>
                  <a:cubicBezTo>
                    <a:pt x="410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4" name="Google Shape;9294;p30"/>
            <p:cNvSpPr/>
            <p:nvPr/>
          </p:nvSpPr>
          <p:spPr>
            <a:xfrm>
              <a:off x="5941358" y="4600382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0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5" name="Google Shape;9295;p30"/>
            <p:cNvSpPr/>
            <p:nvPr/>
          </p:nvSpPr>
          <p:spPr>
            <a:xfrm>
              <a:off x="5941358" y="4634648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cubicBezTo>
                    <a:pt x="87" y="1"/>
                    <a:pt x="0" y="222"/>
                    <a:pt x="127" y="349"/>
                  </a:cubicBezTo>
                  <a:cubicBezTo>
                    <a:pt x="169" y="389"/>
                    <a:pt x="220" y="408"/>
                    <a:pt x="270" y="408"/>
                  </a:cubicBezTo>
                  <a:cubicBezTo>
                    <a:pt x="375" y="408"/>
                    <a:pt x="475" y="327"/>
                    <a:pt x="475" y="204"/>
                  </a:cubicBezTo>
                  <a:cubicBezTo>
                    <a:pt x="475" y="90"/>
                    <a:pt x="384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96" name="Google Shape;9296;p30"/>
          <p:cNvGrpSpPr/>
          <p:nvPr/>
        </p:nvGrpSpPr>
        <p:grpSpPr>
          <a:xfrm>
            <a:off x="5355790" y="4086837"/>
            <a:ext cx="284958" cy="364948"/>
            <a:chOff x="5355790" y="4286087"/>
            <a:chExt cx="284958" cy="364948"/>
          </a:xfrm>
        </p:grpSpPr>
        <p:sp>
          <p:nvSpPr>
            <p:cNvPr id="9297" name="Google Shape;9297;p30"/>
            <p:cNvSpPr/>
            <p:nvPr/>
          </p:nvSpPr>
          <p:spPr>
            <a:xfrm>
              <a:off x="5361086" y="4525662"/>
              <a:ext cx="274366" cy="120050"/>
            </a:xfrm>
            <a:custGeom>
              <a:rect b="b" l="l" r="r" t="t"/>
              <a:pathLst>
                <a:path extrusionOk="0" h="4579" w="10465">
                  <a:moveTo>
                    <a:pt x="5234" y="0"/>
                  </a:moveTo>
                  <a:lnTo>
                    <a:pt x="1102" y="1206"/>
                  </a:lnTo>
                  <a:cubicBezTo>
                    <a:pt x="450" y="1398"/>
                    <a:pt x="5" y="1992"/>
                    <a:pt x="1" y="2673"/>
                  </a:cubicBezTo>
                  <a:lnTo>
                    <a:pt x="1" y="4578"/>
                  </a:lnTo>
                  <a:lnTo>
                    <a:pt x="10464" y="4578"/>
                  </a:lnTo>
                  <a:lnTo>
                    <a:pt x="10464" y="2673"/>
                  </a:lnTo>
                  <a:cubicBezTo>
                    <a:pt x="10464" y="1992"/>
                    <a:pt x="10019" y="1398"/>
                    <a:pt x="9367" y="1206"/>
                  </a:cubicBezTo>
                  <a:lnTo>
                    <a:pt x="5234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8" name="Google Shape;9298;p30"/>
            <p:cNvSpPr/>
            <p:nvPr/>
          </p:nvSpPr>
          <p:spPr>
            <a:xfrm>
              <a:off x="5458222" y="4491370"/>
              <a:ext cx="80094" cy="154342"/>
            </a:xfrm>
            <a:custGeom>
              <a:rect b="b" l="l" r="r" t="t"/>
              <a:pathLst>
                <a:path extrusionOk="0" h="5887" w="3055">
                  <a:moveTo>
                    <a:pt x="1" y="1"/>
                  </a:moveTo>
                  <a:lnTo>
                    <a:pt x="1" y="5886"/>
                  </a:lnTo>
                  <a:lnTo>
                    <a:pt x="3054" y="5886"/>
                  </a:lnTo>
                  <a:lnTo>
                    <a:pt x="30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9" name="Google Shape;9299;p30"/>
            <p:cNvSpPr/>
            <p:nvPr/>
          </p:nvSpPr>
          <p:spPr>
            <a:xfrm>
              <a:off x="5458326" y="4491370"/>
              <a:ext cx="79990" cy="34319"/>
            </a:xfrm>
            <a:custGeom>
              <a:rect b="b" l="l" r="r" t="t"/>
              <a:pathLst>
                <a:path extrusionOk="0" h="1309" w="3051">
                  <a:moveTo>
                    <a:pt x="1" y="1"/>
                  </a:moveTo>
                  <a:lnTo>
                    <a:pt x="1" y="928"/>
                  </a:lnTo>
                  <a:cubicBezTo>
                    <a:pt x="477" y="1181"/>
                    <a:pt x="1001" y="1308"/>
                    <a:pt x="1525" y="1308"/>
                  </a:cubicBezTo>
                  <a:cubicBezTo>
                    <a:pt x="2050" y="1308"/>
                    <a:pt x="2574" y="1181"/>
                    <a:pt x="3050" y="928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0" name="Google Shape;9300;p30"/>
            <p:cNvSpPr/>
            <p:nvPr/>
          </p:nvSpPr>
          <p:spPr>
            <a:xfrm>
              <a:off x="5538290" y="4479991"/>
              <a:ext cx="64783" cy="165799"/>
            </a:xfrm>
            <a:custGeom>
              <a:rect b="b" l="l" r="r" t="t"/>
              <a:pathLst>
                <a:path extrusionOk="0" h="6324" w="2471">
                  <a:moveTo>
                    <a:pt x="0" y="0"/>
                  </a:moveTo>
                  <a:lnTo>
                    <a:pt x="0" y="6324"/>
                  </a:lnTo>
                  <a:lnTo>
                    <a:pt x="873" y="6324"/>
                  </a:lnTo>
                  <a:lnTo>
                    <a:pt x="873" y="3937"/>
                  </a:lnTo>
                  <a:cubicBezTo>
                    <a:pt x="873" y="3788"/>
                    <a:pt x="924" y="3644"/>
                    <a:pt x="1014" y="3528"/>
                  </a:cubicBezTo>
                  <a:lnTo>
                    <a:pt x="2303" y="1920"/>
                  </a:lnTo>
                  <a:cubicBezTo>
                    <a:pt x="2470" y="1713"/>
                    <a:pt x="2416" y="1405"/>
                    <a:pt x="2188" y="12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1" name="Google Shape;9301;p30"/>
            <p:cNvSpPr/>
            <p:nvPr/>
          </p:nvSpPr>
          <p:spPr>
            <a:xfrm>
              <a:off x="5393464" y="4479991"/>
              <a:ext cx="64783" cy="165799"/>
            </a:xfrm>
            <a:custGeom>
              <a:rect b="b" l="l" r="r" t="t"/>
              <a:pathLst>
                <a:path extrusionOk="0" h="6324" w="2471">
                  <a:moveTo>
                    <a:pt x="2471" y="0"/>
                  </a:moveTo>
                  <a:lnTo>
                    <a:pt x="283" y="1268"/>
                  </a:lnTo>
                  <a:cubicBezTo>
                    <a:pt x="55" y="1405"/>
                    <a:pt x="1" y="1713"/>
                    <a:pt x="168" y="1920"/>
                  </a:cubicBezTo>
                  <a:lnTo>
                    <a:pt x="1457" y="3528"/>
                  </a:lnTo>
                  <a:cubicBezTo>
                    <a:pt x="1551" y="3644"/>
                    <a:pt x="1602" y="3788"/>
                    <a:pt x="1602" y="3937"/>
                  </a:cubicBezTo>
                  <a:lnTo>
                    <a:pt x="1602" y="6324"/>
                  </a:lnTo>
                  <a:lnTo>
                    <a:pt x="2471" y="6324"/>
                  </a:lnTo>
                  <a:lnTo>
                    <a:pt x="247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2" name="Google Shape;9302;p30"/>
            <p:cNvSpPr/>
            <p:nvPr/>
          </p:nvSpPr>
          <p:spPr>
            <a:xfrm>
              <a:off x="5406862" y="4297098"/>
              <a:ext cx="182919" cy="125739"/>
            </a:xfrm>
            <a:custGeom>
              <a:rect b="b" l="l" r="r" t="t"/>
              <a:pathLst>
                <a:path extrusionOk="0" h="4796" w="6977">
                  <a:moveTo>
                    <a:pt x="3488" y="1"/>
                  </a:moveTo>
                  <a:cubicBezTo>
                    <a:pt x="1562" y="1"/>
                    <a:pt x="1" y="1562"/>
                    <a:pt x="1" y="3488"/>
                  </a:cubicBezTo>
                  <a:lnTo>
                    <a:pt x="1" y="4796"/>
                  </a:lnTo>
                  <a:lnTo>
                    <a:pt x="6976" y="4796"/>
                  </a:lnTo>
                  <a:lnTo>
                    <a:pt x="6976" y="3488"/>
                  </a:lnTo>
                  <a:cubicBezTo>
                    <a:pt x="6976" y="1562"/>
                    <a:pt x="5415" y="1"/>
                    <a:pt x="3488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3" name="Google Shape;9303;p30"/>
            <p:cNvSpPr/>
            <p:nvPr/>
          </p:nvSpPr>
          <p:spPr>
            <a:xfrm>
              <a:off x="5406521" y="4297098"/>
              <a:ext cx="106050" cy="125739"/>
            </a:xfrm>
            <a:custGeom>
              <a:rect b="b" l="l" r="r" t="t"/>
              <a:pathLst>
                <a:path extrusionOk="0" h="4796" w="4045">
                  <a:moveTo>
                    <a:pt x="3471" y="0"/>
                  </a:moveTo>
                  <a:cubicBezTo>
                    <a:pt x="1591" y="0"/>
                    <a:pt x="0" y="1536"/>
                    <a:pt x="14" y="3488"/>
                  </a:cubicBezTo>
                  <a:lnTo>
                    <a:pt x="14" y="4796"/>
                  </a:lnTo>
                  <a:lnTo>
                    <a:pt x="1104" y="4796"/>
                  </a:lnTo>
                  <a:lnTo>
                    <a:pt x="1104" y="3488"/>
                  </a:lnTo>
                  <a:cubicBezTo>
                    <a:pt x="1104" y="1775"/>
                    <a:pt x="2353" y="316"/>
                    <a:pt x="4045" y="48"/>
                  </a:cubicBezTo>
                  <a:cubicBezTo>
                    <a:pt x="3851" y="16"/>
                    <a:pt x="3660" y="0"/>
                    <a:pt x="347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4" name="Google Shape;9304;p30"/>
            <p:cNvSpPr/>
            <p:nvPr/>
          </p:nvSpPr>
          <p:spPr>
            <a:xfrm>
              <a:off x="5372595" y="4382855"/>
              <a:ext cx="251452" cy="91447"/>
            </a:xfrm>
            <a:custGeom>
              <a:rect b="b" l="l" r="r" t="t"/>
              <a:pathLst>
                <a:path extrusionOk="0" h="3488" w="9591">
                  <a:moveTo>
                    <a:pt x="1742" y="0"/>
                  </a:moveTo>
                  <a:cubicBezTo>
                    <a:pt x="779" y="0"/>
                    <a:pt x="0" y="782"/>
                    <a:pt x="0" y="1742"/>
                  </a:cubicBezTo>
                  <a:cubicBezTo>
                    <a:pt x="0" y="2706"/>
                    <a:pt x="779" y="3488"/>
                    <a:pt x="1742" y="3488"/>
                  </a:cubicBezTo>
                  <a:lnTo>
                    <a:pt x="7845" y="3488"/>
                  </a:lnTo>
                  <a:cubicBezTo>
                    <a:pt x="8808" y="3488"/>
                    <a:pt x="9590" y="2706"/>
                    <a:pt x="9590" y="1742"/>
                  </a:cubicBezTo>
                  <a:cubicBezTo>
                    <a:pt x="9590" y="782"/>
                    <a:pt x="8808" y="0"/>
                    <a:pt x="7845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5" name="Google Shape;9305;p30"/>
            <p:cNvSpPr/>
            <p:nvPr/>
          </p:nvSpPr>
          <p:spPr>
            <a:xfrm>
              <a:off x="5401172" y="4382855"/>
              <a:ext cx="194298" cy="125818"/>
            </a:xfrm>
            <a:custGeom>
              <a:rect b="b" l="l" r="r" t="t"/>
              <a:pathLst>
                <a:path extrusionOk="0" h="4799" w="7411">
                  <a:moveTo>
                    <a:pt x="870" y="0"/>
                  </a:moveTo>
                  <a:lnTo>
                    <a:pt x="870" y="1090"/>
                  </a:lnTo>
                  <a:lnTo>
                    <a:pt x="544" y="1090"/>
                  </a:lnTo>
                  <a:cubicBezTo>
                    <a:pt x="243" y="1090"/>
                    <a:pt x="0" y="1333"/>
                    <a:pt x="0" y="1634"/>
                  </a:cubicBezTo>
                  <a:cubicBezTo>
                    <a:pt x="0" y="1934"/>
                    <a:pt x="243" y="2180"/>
                    <a:pt x="544" y="2180"/>
                  </a:cubicBezTo>
                  <a:lnTo>
                    <a:pt x="880" y="2180"/>
                  </a:lnTo>
                  <a:cubicBezTo>
                    <a:pt x="993" y="3654"/>
                    <a:pt x="2224" y="4799"/>
                    <a:pt x="3705" y="4799"/>
                  </a:cubicBezTo>
                  <a:cubicBezTo>
                    <a:pt x="5187" y="4799"/>
                    <a:pt x="6414" y="3654"/>
                    <a:pt x="6527" y="2180"/>
                  </a:cubicBezTo>
                  <a:lnTo>
                    <a:pt x="6863" y="2180"/>
                  </a:lnTo>
                  <a:cubicBezTo>
                    <a:pt x="7164" y="2180"/>
                    <a:pt x="7410" y="1934"/>
                    <a:pt x="7410" y="1634"/>
                  </a:cubicBezTo>
                  <a:cubicBezTo>
                    <a:pt x="7410" y="1333"/>
                    <a:pt x="7164" y="1090"/>
                    <a:pt x="6863" y="1090"/>
                  </a:cubicBezTo>
                  <a:lnTo>
                    <a:pt x="6537" y="1090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6" name="Google Shape;9306;p30"/>
            <p:cNvSpPr/>
            <p:nvPr/>
          </p:nvSpPr>
          <p:spPr>
            <a:xfrm>
              <a:off x="5401172" y="4382855"/>
              <a:ext cx="148522" cy="125765"/>
            </a:xfrm>
            <a:custGeom>
              <a:rect b="b" l="l" r="r" t="t"/>
              <a:pathLst>
                <a:path extrusionOk="0" h="4797" w="5665">
                  <a:moveTo>
                    <a:pt x="870" y="0"/>
                  </a:moveTo>
                  <a:lnTo>
                    <a:pt x="870" y="1090"/>
                  </a:lnTo>
                  <a:lnTo>
                    <a:pt x="544" y="1090"/>
                  </a:lnTo>
                  <a:cubicBezTo>
                    <a:pt x="243" y="1090"/>
                    <a:pt x="0" y="1333"/>
                    <a:pt x="0" y="1634"/>
                  </a:cubicBezTo>
                  <a:cubicBezTo>
                    <a:pt x="0" y="1934"/>
                    <a:pt x="243" y="2180"/>
                    <a:pt x="544" y="2180"/>
                  </a:cubicBezTo>
                  <a:lnTo>
                    <a:pt x="880" y="2180"/>
                  </a:lnTo>
                  <a:cubicBezTo>
                    <a:pt x="985" y="3676"/>
                    <a:pt x="2233" y="4797"/>
                    <a:pt x="3680" y="4797"/>
                  </a:cubicBezTo>
                  <a:cubicBezTo>
                    <a:pt x="3832" y="4797"/>
                    <a:pt x="3985" y="4784"/>
                    <a:pt x="4140" y="4759"/>
                  </a:cubicBezTo>
                  <a:cubicBezTo>
                    <a:pt x="2760" y="4545"/>
                    <a:pt x="1742" y="3361"/>
                    <a:pt x="1742" y="1963"/>
                  </a:cubicBezTo>
                  <a:cubicBezTo>
                    <a:pt x="1742" y="1242"/>
                    <a:pt x="2329" y="656"/>
                    <a:pt x="3050" y="656"/>
                  </a:cubicBezTo>
                  <a:lnTo>
                    <a:pt x="5230" y="656"/>
                  </a:lnTo>
                  <a:cubicBezTo>
                    <a:pt x="5469" y="656"/>
                    <a:pt x="5665" y="460"/>
                    <a:pt x="5665" y="221"/>
                  </a:cubicBezTo>
                  <a:lnTo>
                    <a:pt x="566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7" name="Google Shape;9307;p30"/>
            <p:cNvSpPr/>
            <p:nvPr/>
          </p:nvSpPr>
          <p:spPr>
            <a:xfrm>
              <a:off x="5475420" y="4291409"/>
              <a:ext cx="45802" cy="65124"/>
            </a:xfrm>
            <a:custGeom>
              <a:rect b="b" l="l" r="r" t="t"/>
              <a:pathLst>
                <a:path extrusionOk="0" h="2484" w="1747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145"/>
                  </a:lnTo>
                  <a:cubicBezTo>
                    <a:pt x="0" y="1391"/>
                    <a:pt x="87" y="1630"/>
                    <a:pt x="240" y="1822"/>
                  </a:cubicBezTo>
                  <a:lnTo>
                    <a:pt x="703" y="2402"/>
                  </a:lnTo>
                  <a:cubicBezTo>
                    <a:pt x="747" y="2456"/>
                    <a:pt x="810" y="2483"/>
                    <a:pt x="873" y="2483"/>
                  </a:cubicBezTo>
                  <a:cubicBezTo>
                    <a:pt x="937" y="2483"/>
                    <a:pt x="1000" y="2456"/>
                    <a:pt x="1044" y="2402"/>
                  </a:cubicBezTo>
                  <a:lnTo>
                    <a:pt x="1507" y="1822"/>
                  </a:lnTo>
                  <a:cubicBezTo>
                    <a:pt x="1659" y="1630"/>
                    <a:pt x="1743" y="1391"/>
                    <a:pt x="1746" y="1145"/>
                  </a:cubicBezTo>
                  <a:lnTo>
                    <a:pt x="1746" y="218"/>
                  </a:lnTo>
                  <a:cubicBezTo>
                    <a:pt x="1746" y="98"/>
                    <a:pt x="1648" y="0"/>
                    <a:pt x="152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8" name="Google Shape;9308;p30"/>
            <p:cNvSpPr/>
            <p:nvPr/>
          </p:nvSpPr>
          <p:spPr>
            <a:xfrm>
              <a:off x="5475420" y="4291409"/>
              <a:ext cx="22914" cy="65150"/>
            </a:xfrm>
            <a:custGeom>
              <a:rect b="b" l="l" r="r" t="t"/>
              <a:pathLst>
                <a:path extrusionOk="0" h="2485" w="874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145"/>
                  </a:lnTo>
                  <a:cubicBezTo>
                    <a:pt x="0" y="1391"/>
                    <a:pt x="84" y="1630"/>
                    <a:pt x="240" y="1822"/>
                  </a:cubicBezTo>
                  <a:lnTo>
                    <a:pt x="703" y="2402"/>
                  </a:lnTo>
                  <a:cubicBezTo>
                    <a:pt x="743" y="2452"/>
                    <a:pt x="804" y="2485"/>
                    <a:pt x="873" y="2485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9" name="Google Shape;9309;p30"/>
            <p:cNvSpPr/>
            <p:nvPr/>
          </p:nvSpPr>
          <p:spPr>
            <a:xfrm>
              <a:off x="5458326" y="4546531"/>
              <a:ext cx="79990" cy="99181"/>
            </a:xfrm>
            <a:custGeom>
              <a:rect b="b" l="l" r="r" t="t"/>
              <a:pathLst>
                <a:path extrusionOk="0" h="3783" w="3051">
                  <a:moveTo>
                    <a:pt x="1" y="1"/>
                  </a:moveTo>
                  <a:lnTo>
                    <a:pt x="1" y="3782"/>
                  </a:lnTo>
                  <a:lnTo>
                    <a:pt x="3050" y="3782"/>
                  </a:lnTo>
                  <a:lnTo>
                    <a:pt x="3050" y="1"/>
                  </a:lnTo>
                  <a:cubicBezTo>
                    <a:pt x="2677" y="465"/>
                    <a:pt x="2116" y="733"/>
                    <a:pt x="1525" y="733"/>
                  </a:cubicBezTo>
                  <a:cubicBezTo>
                    <a:pt x="931" y="733"/>
                    <a:pt x="370" y="465"/>
                    <a:pt x="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0" name="Google Shape;9310;p30"/>
            <p:cNvSpPr/>
            <p:nvPr/>
          </p:nvSpPr>
          <p:spPr>
            <a:xfrm>
              <a:off x="5458326" y="4546531"/>
              <a:ext cx="79990" cy="42079"/>
            </a:xfrm>
            <a:custGeom>
              <a:rect b="b" l="l" r="r" t="t"/>
              <a:pathLst>
                <a:path extrusionOk="0" h="1605" w="3051">
                  <a:moveTo>
                    <a:pt x="1" y="1"/>
                  </a:moveTo>
                  <a:lnTo>
                    <a:pt x="1" y="1156"/>
                  </a:lnTo>
                  <a:cubicBezTo>
                    <a:pt x="464" y="1455"/>
                    <a:pt x="994" y="1604"/>
                    <a:pt x="1524" y="1604"/>
                  </a:cubicBezTo>
                  <a:cubicBezTo>
                    <a:pt x="2054" y="1604"/>
                    <a:pt x="2585" y="1455"/>
                    <a:pt x="3050" y="1156"/>
                  </a:cubicBezTo>
                  <a:lnTo>
                    <a:pt x="3050" y="1"/>
                  </a:lnTo>
                  <a:cubicBezTo>
                    <a:pt x="2677" y="465"/>
                    <a:pt x="2116" y="733"/>
                    <a:pt x="1525" y="733"/>
                  </a:cubicBezTo>
                  <a:cubicBezTo>
                    <a:pt x="931" y="733"/>
                    <a:pt x="370" y="465"/>
                    <a:pt x="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1" name="Google Shape;9311;p30"/>
            <p:cNvSpPr/>
            <p:nvPr/>
          </p:nvSpPr>
          <p:spPr>
            <a:xfrm>
              <a:off x="5412551" y="4382855"/>
              <a:ext cx="22914" cy="30203"/>
            </a:xfrm>
            <a:custGeom>
              <a:rect b="b" l="l" r="r" t="t"/>
              <a:pathLst>
                <a:path extrusionOk="0" h="1152" w="874">
                  <a:moveTo>
                    <a:pt x="1" y="0"/>
                  </a:moveTo>
                  <a:lnTo>
                    <a:pt x="1" y="1152"/>
                  </a:lnTo>
                  <a:lnTo>
                    <a:pt x="468" y="1119"/>
                  </a:lnTo>
                  <a:cubicBezTo>
                    <a:pt x="696" y="1101"/>
                    <a:pt x="874" y="913"/>
                    <a:pt x="874" y="681"/>
                  </a:cubicBezTo>
                  <a:lnTo>
                    <a:pt x="87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2" name="Google Shape;9312;p30"/>
            <p:cNvSpPr/>
            <p:nvPr/>
          </p:nvSpPr>
          <p:spPr>
            <a:xfrm>
              <a:off x="5561073" y="4382855"/>
              <a:ext cx="22914" cy="30203"/>
            </a:xfrm>
            <a:custGeom>
              <a:rect b="b" l="l" r="r" t="t"/>
              <a:pathLst>
                <a:path extrusionOk="0" h="1152" w="874">
                  <a:moveTo>
                    <a:pt x="4" y="0"/>
                  </a:moveTo>
                  <a:lnTo>
                    <a:pt x="4" y="681"/>
                  </a:lnTo>
                  <a:cubicBezTo>
                    <a:pt x="0" y="913"/>
                    <a:pt x="178" y="1101"/>
                    <a:pt x="410" y="1119"/>
                  </a:cubicBezTo>
                  <a:lnTo>
                    <a:pt x="873" y="1152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3" name="Google Shape;9313;p30"/>
            <p:cNvSpPr/>
            <p:nvPr/>
          </p:nvSpPr>
          <p:spPr>
            <a:xfrm>
              <a:off x="5458615" y="4411799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1"/>
                  </a:moveTo>
                  <a:cubicBezTo>
                    <a:pt x="95" y="1"/>
                    <a:pt x="0" y="91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3" y="625"/>
                    <a:pt x="205" y="625"/>
                  </a:cubicBezTo>
                  <a:cubicBezTo>
                    <a:pt x="307" y="625"/>
                    <a:pt x="410" y="557"/>
                    <a:pt x="410" y="421"/>
                  </a:cubicBezTo>
                  <a:lnTo>
                    <a:pt x="410" y="204"/>
                  </a:lnTo>
                  <a:cubicBezTo>
                    <a:pt x="410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4" name="Google Shape;9314;p30"/>
            <p:cNvSpPr/>
            <p:nvPr/>
          </p:nvSpPr>
          <p:spPr>
            <a:xfrm>
              <a:off x="5527252" y="4411799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7" y="557"/>
                    <a:pt x="407" y="421"/>
                  </a:cubicBezTo>
                  <a:lnTo>
                    <a:pt x="407" y="204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5" name="Google Shape;9315;p30"/>
            <p:cNvSpPr/>
            <p:nvPr/>
          </p:nvSpPr>
          <p:spPr>
            <a:xfrm>
              <a:off x="5473480" y="4451755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3" y="0"/>
                  </a:moveTo>
                  <a:cubicBezTo>
                    <a:pt x="134" y="0"/>
                    <a:pt x="0" y="205"/>
                    <a:pt x="151" y="353"/>
                  </a:cubicBezTo>
                  <a:cubicBezTo>
                    <a:pt x="324" y="523"/>
                    <a:pt x="621" y="628"/>
                    <a:pt x="947" y="628"/>
                  </a:cubicBezTo>
                  <a:cubicBezTo>
                    <a:pt x="1270" y="628"/>
                    <a:pt x="1567" y="523"/>
                    <a:pt x="1744" y="353"/>
                  </a:cubicBezTo>
                  <a:cubicBezTo>
                    <a:pt x="1892" y="205"/>
                    <a:pt x="1757" y="0"/>
                    <a:pt x="1599" y="0"/>
                  </a:cubicBezTo>
                  <a:cubicBezTo>
                    <a:pt x="1552" y="0"/>
                    <a:pt x="1502" y="19"/>
                    <a:pt x="1458" y="63"/>
                  </a:cubicBezTo>
                  <a:cubicBezTo>
                    <a:pt x="1382" y="135"/>
                    <a:pt x="1204" y="222"/>
                    <a:pt x="947" y="222"/>
                  </a:cubicBezTo>
                  <a:cubicBezTo>
                    <a:pt x="687" y="222"/>
                    <a:pt x="509" y="135"/>
                    <a:pt x="437" y="63"/>
                  </a:cubicBezTo>
                  <a:cubicBezTo>
                    <a:pt x="391" y="19"/>
                    <a:pt x="341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6" name="Google Shape;9316;p30"/>
            <p:cNvSpPr/>
            <p:nvPr/>
          </p:nvSpPr>
          <p:spPr>
            <a:xfrm>
              <a:off x="5452926" y="4606071"/>
              <a:ext cx="10749" cy="44963"/>
            </a:xfrm>
            <a:custGeom>
              <a:rect b="b" l="l" r="r" t="t"/>
              <a:pathLst>
                <a:path extrusionOk="0" h="1715" w="410">
                  <a:moveTo>
                    <a:pt x="207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1511"/>
                  </a:lnTo>
                  <a:cubicBezTo>
                    <a:pt x="0" y="1647"/>
                    <a:pt x="102" y="1715"/>
                    <a:pt x="205" y="1715"/>
                  </a:cubicBezTo>
                  <a:cubicBezTo>
                    <a:pt x="307" y="1715"/>
                    <a:pt x="409" y="1647"/>
                    <a:pt x="409" y="1511"/>
                  </a:cubicBezTo>
                  <a:lnTo>
                    <a:pt x="409" y="204"/>
                  </a:lnTo>
                  <a:cubicBezTo>
                    <a:pt x="409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7" name="Google Shape;9317;p30"/>
            <p:cNvSpPr/>
            <p:nvPr/>
          </p:nvSpPr>
          <p:spPr>
            <a:xfrm>
              <a:off x="5355790" y="4286087"/>
              <a:ext cx="284958" cy="364948"/>
            </a:xfrm>
            <a:custGeom>
              <a:rect b="b" l="l" r="r" t="t"/>
              <a:pathLst>
                <a:path extrusionOk="0" h="13920" w="10869">
                  <a:moveTo>
                    <a:pt x="6088" y="410"/>
                  </a:moveTo>
                  <a:cubicBezTo>
                    <a:pt x="6099" y="410"/>
                    <a:pt x="6103" y="413"/>
                    <a:pt x="6103" y="424"/>
                  </a:cubicBezTo>
                  <a:lnTo>
                    <a:pt x="6103" y="1348"/>
                  </a:lnTo>
                  <a:cubicBezTo>
                    <a:pt x="6103" y="1551"/>
                    <a:pt x="6034" y="1743"/>
                    <a:pt x="5911" y="1902"/>
                  </a:cubicBezTo>
                  <a:lnTo>
                    <a:pt x="5447" y="2481"/>
                  </a:lnTo>
                  <a:cubicBezTo>
                    <a:pt x="5444" y="2485"/>
                    <a:pt x="5439" y="2487"/>
                    <a:pt x="5435" y="2487"/>
                  </a:cubicBezTo>
                  <a:cubicBezTo>
                    <a:pt x="5431" y="2487"/>
                    <a:pt x="5427" y="2485"/>
                    <a:pt x="5425" y="2481"/>
                  </a:cubicBezTo>
                  <a:lnTo>
                    <a:pt x="4962" y="1898"/>
                  </a:lnTo>
                  <a:cubicBezTo>
                    <a:pt x="4835" y="1743"/>
                    <a:pt x="4766" y="1547"/>
                    <a:pt x="4766" y="1344"/>
                  </a:cubicBezTo>
                  <a:lnTo>
                    <a:pt x="4766" y="424"/>
                  </a:lnTo>
                  <a:cubicBezTo>
                    <a:pt x="4766" y="413"/>
                    <a:pt x="4774" y="410"/>
                    <a:pt x="4781" y="410"/>
                  </a:cubicBezTo>
                  <a:close/>
                  <a:moveTo>
                    <a:pt x="2836" y="3894"/>
                  </a:moveTo>
                  <a:lnTo>
                    <a:pt x="2836" y="4343"/>
                  </a:lnTo>
                  <a:cubicBezTo>
                    <a:pt x="2832" y="4470"/>
                    <a:pt x="2731" y="4575"/>
                    <a:pt x="2604" y="4575"/>
                  </a:cubicBezTo>
                  <a:lnTo>
                    <a:pt x="2369" y="4578"/>
                  </a:lnTo>
                  <a:lnTo>
                    <a:pt x="2369" y="3894"/>
                  </a:lnTo>
                  <a:close/>
                  <a:moveTo>
                    <a:pt x="8500" y="3894"/>
                  </a:moveTo>
                  <a:lnTo>
                    <a:pt x="8500" y="4578"/>
                  </a:lnTo>
                  <a:lnTo>
                    <a:pt x="8268" y="4578"/>
                  </a:lnTo>
                  <a:cubicBezTo>
                    <a:pt x="8142" y="4575"/>
                    <a:pt x="8037" y="4473"/>
                    <a:pt x="8037" y="4347"/>
                  </a:cubicBezTo>
                  <a:lnTo>
                    <a:pt x="8037" y="3894"/>
                  </a:lnTo>
                  <a:close/>
                  <a:moveTo>
                    <a:pt x="1963" y="3956"/>
                  </a:moveTo>
                  <a:lnTo>
                    <a:pt x="1963" y="4655"/>
                  </a:lnTo>
                  <a:cubicBezTo>
                    <a:pt x="1644" y="4803"/>
                    <a:pt x="1471" y="5151"/>
                    <a:pt x="1547" y="5491"/>
                  </a:cubicBezTo>
                  <a:cubicBezTo>
                    <a:pt x="1622" y="5833"/>
                    <a:pt x="1919" y="6074"/>
                    <a:pt x="2267" y="6074"/>
                  </a:cubicBezTo>
                  <a:cubicBezTo>
                    <a:pt x="2269" y="6074"/>
                    <a:pt x="2272" y="6074"/>
                    <a:pt x="2275" y="6074"/>
                  </a:cubicBezTo>
                  <a:lnTo>
                    <a:pt x="2427" y="6074"/>
                  </a:lnTo>
                  <a:cubicBezTo>
                    <a:pt x="2470" y="6389"/>
                    <a:pt x="2561" y="6694"/>
                    <a:pt x="2698" y="6976"/>
                  </a:cubicBezTo>
                  <a:lnTo>
                    <a:pt x="2383" y="6976"/>
                  </a:lnTo>
                  <a:cubicBezTo>
                    <a:pt x="1615" y="6976"/>
                    <a:pt x="963" y="6411"/>
                    <a:pt x="858" y="5650"/>
                  </a:cubicBezTo>
                  <a:cubicBezTo>
                    <a:pt x="750" y="4890"/>
                    <a:pt x="1224" y="4166"/>
                    <a:pt x="1963" y="3956"/>
                  </a:cubicBezTo>
                  <a:close/>
                  <a:moveTo>
                    <a:pt x="8910" y="3956"/>
                  </a:moveTo>
                  <a:cubicBezTo>
                    <a:pt x="9648" y="4166"/>
                    <a:pt x="10119" y="4886"/>
                    <a:pt x="10014" y="5647"/>
                  </a:cubicBezTo>
                  <a:cubicBezTo>
                    <a:pt x="9906" y="6407"/>
                    <a:pt x="9254" y="6976"/>
                    <a:pt x="8486" y="6976"/>
                  </a:cubicBezTo>
                  <a:lnTo>
                    <a:pt x="8171" y="6976"/>
                  </a:lnTo>
                  <a:cubicBezTo>
                    <a:pt x="8308" y="6690"/>
                    <a:pt x="8399" y="6386"/>
                    <a:pt x="8442" y="6074"/>
                  </a:cubicBezTo>
                  <a:lnTo>
                    <a:pt x="8565" y="6074"/>
                  </a:lnTo>
                  <a:cubicBezTo>
                    <a:pt x="8964" y="6074"/>
                    <a:pt x="9304" y="5777"/>
                    <a:pt x="9341" y="5401"/>
                  </a:cubicBezTo>
                  <a:cubicBezTo>
                    <a:pt x="9373" y="5082"/>
                    <a:pt x="9199" y="4778"/>
                    <a:pt x="8910" y="4644"/>
                  </a:cubicBezTo>
                  <a:lnTo>
                    <a:pt x="8910" y="3956"/>
                  </a:lnTo>
                  <a:close/>
                  <a:moveTo>
                    <a:pt x="6512" y="805"/>
                  </a:moveTo>
                  <a:cubicBezTo>
                    <a:pt x="7685" y="1214"/>
                    <a:pt x="8529" y="2253"/>
                    <a:pt x="8692" y="3488"/>
                  </a:cubicBezTo>
                  <a:lnTo>
                    <a:pt x="7396" y="3488"/>
                  </a:lnTo>
                  <a:cubicBezTo>
                    <a:pt x="7124" y="3488"/>
                    <a:pt x="7124" y="3894"/>
                    <a:pt x="7396" y="3894"/>
                  </a:cubicBezTo>
                  <a:lnTo>
                    <a:pt x="7627" y="3894"/>
                  </a:lnTo>
                  <a:lnTo>
                    <a:pt x="7627" y="4343"/>
                  </a:lnTo>
                  <a:cubicBezTo>
                    <a:pt x="7627" y="4694"/>
                    <a:pt x="7914" y="4980"/>
                    <a:pt x="8268" y="4984"/>
                  </a:cubicBezTo>
                  <a:lnTo>
                    <a:pt x="8594" y="4984"/>
                  </a:lnTo>
                  <a:cubicBezTo>
                    <a:pt x="8797" y="4984"/>
                    <a:pt x="8953" y="5158"/>
                    <a:pt x="8935" y="5361"/>
                  </a:cubicBezTo>
                  <a:cubicBezTo>
                    <a:pt x="8917" y="5531"/>
                    <a:pt x="8754" y="5665"/>
                    <a:pt x="8562" y="5665"/>
                  </a:cubicBezTo>
                  <a:lnTo>
                    <a:pt x="8471" y="5665"/>
                  </a:lnTo>
                  <a:lnTo>
                    <a:pt x="8471" y="5658"/>
                  </a:lnTo>
                  <a:cubicBezTo>
                    <a:pt x="8471" y="5542"/>
                    <a:pt x="8381" y="5451"/>
                    <a:pt x="8268" y="5451"/>
                  </a:cubicBezTo>
                  <a:cubicBezTo>
                    <a:pt x="8156" y="5451"/>
                    <a:pt x="8066" y="5542"/>
                    <a:pt x="8066" y="5658"/>
                  </a:cubicBezTo>
                  <a:cubicBezTo>
                    <a:pt x="8062" y="7106"/>
                    <a:pt x="6885" y="8280"/>
                    <a:pt x="5436" y="8283"/>
                  </a:cubicBezTo>
                  <a:cubicBezTo>
                    <a:pt x="3984" y="8280"/>
                    <a:pt x="2807" y="7103"/>
                    <a:pt x="2807" y="5654"/>
                  </a:cubicBezTo>
                  <a:cubicBezTo>
                    <a:pt x="2807" y="5518"/>
                    <a:pt x="2705" y="5450"/>
                    <a:pt x="2602" y="5450"/>
                  </a:cubicBezTo>
                  <a:cubicBezTo>
                    <a:pt x="2500" y="5450"/>
                    <a:pt x="2398" y="5518"/>
                    <a:pt x="2398" y="5654"/>
                  </a:cubicBezTo>
                  <a:lnTo>
                    <a:pt x="2398" y="5665"/>
                  </a:lnTo>
                  <a:lnTo>
                    <a:pt x="2275" y="5665"/>
                  </a:lnTo>
                  <a:cubicBezTo>
                    <a:pt x="2072" y="5665"/>
                    <a:pt x="1916" y="5491"/>
                    <a:pt x="1938" y="5288"/>
                  </a:cubicBezTo>
                  <a:cubicBezTo>
                    <a:pt x="1952" y="5118"/>
                    <a:pt x="2119" y="4984"/>
                    <a:pt x="2307" y="4984"/>
                  </a:cubicBezTo>
                  <a:lnTo>
                    <a:pt x="2604" y="4984"/>
                  </a:lnTo>
                  <a:cubicBezTo>
                    <a:pt x="2955" y="4984"/>
                    <a:pt x="3242" y="4698"/>
                    <a:pt x="3242" y="4347"/>
                  </a:cubicBezTo>
                  <a:lnTo>
                    <a:pt x="3242" y="3894"/>
                  </a:lnTo>
                  <a:lnTo>
                    <a:pt x="6526" y="3894"/>
                  </a:lnTo>
                  <a:cubicBezTo>
                    <a:pt x="6798" y="3894"/>
                    <a:pt x="6798" y="3488"/>
                    <a:pt x="6526" y="3488"/>
                  </a:cubicBezTo>
                  <a:lnTo>
                    <a:pt x="2180" y="3488"/>
                  </a:lnTo>
                  <a:cubicBezTo>
                    <a:pt x="2340" y="2253"/>
                    <a:pt x="3184" y="1214"/>
                    <a:pt x="4361" y="805"/>
                  </a:cubicBezTo>
                  <a:lnTo>
                    <a:pt x="4361" y="1348"/>
                  </a:lnTo>
                  <a:cubicBezTo>
                    <a:pt x="4361" y="1641"/>
                    <a:pt x="4458" y="1927"/>
                    <a:pt x="4643" y="2156"/>
                  </a:cubicBezTo>
                  <a:lnTo>
                    <a:pt x="5107" y="2735"/>
                  </a:lnTo>
                  <a:cubicBezTo>
                    <a:pt x="5190" y="2840"/>
                    <a:pt x="5312" y="2893"/>
                    <a:pt x="5435" y="2893"/>
                  </a:cubicBezTo>
                  <a:cubicBezTo>
                    <a:pt x="5558" y="2893"/>
                    <a:pt x="5681" y="2840"/>
                    <a:pt x="5766" y="2735"/>
                  </a:cubicBezTo>
                  <a:lnTo>
                    <a:pt x="6226" y="2156"/>
                  </a:lnTo>
                  <a:cubicBezTo>
                    <a:pt x="6411" y="1927"/>
                    <a:pt x="6512" y="1641"/>
                    <a:pt x="6512" y="1348"/>
                  </a:cubicBezTo>
                  <a:lnTo>
                    <a:pt x="6512" y="805"/>
                  </a:lnTo>
                  <a:close/>
                  <a:moveTo>
                    <a:pt x="6758" y="8388"/>
                  </a:moveTo>
                  <a:lnTo>
                    <a:pt x="6758" y="9863"/>
                  </a:lnTo>
                  <a:cubicBezTo>
                    <a:pt x="6409" y="10263"/>
                    <a:pt x="5923" y="10463"/>
                    <a:pt x="5436" y="10463"/>
                  </a:cubicBezTo>
                  <a:cubicBezTo>
                    <a:pt x="4950" y="10463"/>
                    <a:pt x="4464" y="10263"/>
                    <a:pt x="4114" y="9863"/>
                  </a:cubicBezTo>
                  <a:lnTo>
                    <a:pt x="4114" y="8388"/>
                  </a:lnTo>
                  <a:cubicBezTo>
                    <a:pt x="4531" y="8589"/>
                    <a:pt x="4983" y="8690"/>
                    <a:pt x="5435" y="8690"/>
                  </a:cubicBezTo>
                  <a:cubicBezTo>
                    <a:pt x="5887" y="8690"/>
                    <a:pt x="6340" y="8589"/>
                    <a:pt x="6758" y="8388"/>
                  </a:cubicBezTo>
                  <a:close/>
                  <a:moveTo>
                    <a:pt x="6758" y="10417"/>
                  </a:moveTo>
                  <a:lnTo>
                    <a:pt x="6758" y="10974"/>
                  </a:lnTo>
                  <a:cubicBezTo>
                    <a:pt x="6349" y="11213"/>
                    <a:pt x="5892" y="11333"/>
                    <a:pt x="5435" y="11333"/>
                  </a:cubicBezTo>
                  <a:cubicBezTo>
                    <a:pt x="4978" y="11333"/>
                    <a:pt x="4522" y="11213"/>
                    <a:pt x="4114" y="10974"/>
                  </a:cubicBezTo>
                  <a:lnTo>
                    <a:pt x="4114" y="10417"/>
                  </a:lnTo>
                  <a:cubicBezTo>
                    <a:pt x="4504" y="10717"/>
                    <a:pt x="4970" y="10868"/>
                    <a:pt x="5436" y="10868"/>
                  </a:cubicBezTo>
                  <a:cubicBezTo>
                    <a:pt x="5903" y="10868"/>
                    <a:pt x="6369" y="10717"/>
                    <a:pt x="6758" y="10417"/>
                  </a:cubicBezTo>
                  <a:close/>
                  <a:moveTo>
                    <a:pt x="4781" y="1"/>
                  </a:moveTo>
                  <a:cubicBezTo>
                    <a:pt x="4567" y="1"/>
                    <a:pt x="4386" y="164"/>
                    <a:pt x="4361" y="377"/>
                  </a:cubicBezTo>
                  <a:cubicBezTo>
                    <a:pt x="2919" y="815"/>
                    <a:pt x="1887" y="2087"/>
                    <a:pt x="1760" y="3590"/>
                  </a:cubicBezTo>
                  <a:cubicBezTo>
                    <a:pt x="855" y="3894"/>
                    <a:pt x="304" y="4810"/>
                    <a:pt x="460" y="5752"/>
                  </a:cubicBezTo>
                  <a:cubicBezTo>
                    <a:pt x="615" y="6691"/>
                    <a:pt x="1426" y="7382"/>
                    <a:pt x="2376" y="7382"/>
                  </a:cubicBezTo>
                  <a:cubicBezTo>
                    <a:pt x="2378" y="7382"/>
                    <a:pt x="2381" y="7382"/>
                    <a:pt x="2383" y="7382"/>
                  </a:cubicBezTo>
                  <a:lnTo>
                    <a:pt x="2941" y="7382"/>
                  </a:lnTo>
                  <a:cubicBezTo>
                    <a:pt x="2992" y="7458"/>
                    <a:pt x="3046" y="7530"/>
                    <a:pt x="3108" y="7599"/>
                  </a:cubicBezTo>
                  <a:lnTo>
                    <a:pt x="1619" y="8490"/>
                  </a:lnTo>
                  <a:cubicBezTo>
                    <a:pt x="1286" y="8689"/>
                    <a:pt x="1206" y="9135"/>
                    <a:pt x="1449" y="9439"/>
                  </a:cubicBezTo>
                  <a:lnTo>
                    <a:pt x="1869" y="9964"/>
                  </a:lnTo>
                  <a:lnTo>
                    <a:pt x="1242" y="10149"/>
                  </a:lnTo>
                  <a:cubicBezTo>
                    <a:pt x="511" y="10366"/>
                    <a:pt x="4" y="11040"/>
                    <a:pt x="0" y="11807"/>
                  </a:cubicBezTo>
                  <a:lnTo>
                    <a:pt x="0" y="13716"/>
                  </a:lnTo>
                  <a:cubicBezTo>
                    <a:pt x="0" y="13852"/>
                    <a:pt x="102" y="13920"/>
                    <a:pt x="205" y="13920"/>
                  </a:cubicBezTo>
                  <a:cubicBezTo>
                    <a:pt x="307" y="13920"/>
                    <a:pt x="409" y="13852"/>
                    <a:pt x="409" y="13716"/>
                  </a:cubicBezTo>
                  <a:lnTo>
                    <a:pt x="409" y="11807"/>
                  </a:lnTo>
                  <a:cubicBezTo>
                    <a:pt x="413" y="11221"/>
                    <a:pt x="797" y="10706"/>
                    <a:pt x="1358" y="10540"/>
                  </a:cubicBezTo>
                  <a:lnTo>
                    <a:pt x="2144" y="10308"/>
                  </a:lnTo>
                  <a:lnTo>
                    <a:pt x="2738" y="11050"/>
                  </a:lnTo>
                  <a:cubicBezTo>
                    <a:pt x="2800" y="11130"/>
                    <a:pt x="2836" y="11228"/>
                    <a:pt x="2836" y="11333"/>
                  </a:cubicBezTo>
                  <a:lnTo>
                    <a:pt x="2836" y="13716"/>
                  </a:lnTo>
                  <a:cubicBezTo>
                    <a:pt x="2836" y="13852"/>
                    <a:pt x="2938" y="13920"/>
                    <a:pt x="3041" y="13920"/>
                  </a:cubicBezTo>
                  <a:cubicBezTo>
                    <a:pt x="3143" y="13920"/>
                    <a:pt x="3245" y="13852"/>
                    <a:pt x="3245" y="13716"/>
                  </a:cubicBezTo>
                  <a:lnTo>
                    <a:pt x="3245" y="11333"/>
                  </a:lnTo>
                  <a:cubicBezTo>
                    <a:pt x="3245" y="11137"/>
                    <a:pt x="3176" y="10949"/>
                    <a:pt x="3057" y="10797"/>
                  </a:cubicBezTo>
                  <a:lnTo>
                    <a:pt x="1764" y="9185"/>
                  </a:lnTo>
                  <a:cubicBezTo>
                    <a:pt x="1677" y="9073"/>
                    <a:pt x="1706" y="8914"/>
                    <a:pt x="1825" y="8841"/>
                  </a:cubicBezTo>
                  <a:lnTo>
                    <a:pt x="3394" y="7900"/>
                  </a:lnTo>
                  <a:cubicBezTo>
                    <a:pt x="3491" y="7990"/>
                    <a:pt x="3596" y="8073"/>
                    <a:pt x="3705" y="8149"/>
                  </a:cubicBezTo>
                  <a:lnTo>
                    <a:pt x="3705" y="11536"/>
                  </a:lnTo>
                  <a:cubicBezTo>
                    <a:pt x="3705" y="11672"/>
                    <a:pt x="3807" y="11739"/>
                    <a:pt x="3908" y="11739"/>
                  </a:cubicBezTo>
                  <a:cubicBezTo>
                    <a:pt x="4009" y="11739"/>
                    <a:pt x="4111" y="11672"/>
                    <a:pt x="4111" y="11536"/>
                  </a:cubicBezTo>
                  <a:lnTo>
                    <a:pt x="4111" y="11434"/>
                  </a:lnTo>
                  <a:cubicBezTo>
                    <a:pt x="4529" y="11639"/>
                    <a:pt x="4982" y="11741"/>
                    <a:pt x="5434" y="11741"/>
                  </a:cubicBezTo>
                  <a:cubicBezTo>
                    <a:pt x="5886" y="11741"/>
                    <a:pt x="6338" y="11639"/>
                    <a:pt x="6755" y="11434"/>
                  </a:cubicBezTo>
                  <a:lnTo>
                    <a:pt x="6755" y="13716"/>
                  </a:lnTo>
                  <a:cubicBezTo>
                    <a:pt x="6755" y="13852"/>
                    <a:pt x="6857" y="13920"/>
                    <a:pt x="6959" y="13920"/>
                  </a:cubicBezTo>
                  <a:cubicBezTo>
                    <a:pt x="7062" y="13920"/>
                    <a:pt x="7164" y="13852"/>
                    <a:pt x="7164" y="13716"/>
                  </a:cubicBezTo>
                  <a:lnTo>
                    <a:pt x="7164" y="8146"/>
                  </a:lnTo>
                  <a:cubicBezTo>
                    <a:pt x="7273" y="8070"/>
                    <a:pt x="7378" y="7986"/>
                    <a:pt x="7475" y="7900"/>
                  </a:cubicBezTo>
                  <a:lnTo>
                    <a:pt x="9044" y="8838"/>
                  </a:lnTo>
                  <a:cubicBezTo>
                    <a:pt x="9163" y="8910"/>
                    <a:pt x="9192" y="9073"/>
                    <a:pt x="9105" y="9182"/>
                  </a:cubicBezTo>
                  <a:lnTo>
                    <a:pt x="7816" y="10793"/>
                  </a:lnTo>
                  <a:cubicBezTo>
                    <a:pt x="7693" y="10945"/>
                    <a:pt x="7627" y="11134"/>
                    <a:pt x="7627" y="11329"/>
                  </a:cubicBezTo>
                  <a:lnTo>
                    <a:pt x="7627" y="13716"/>
                  </a:lnTo>
                  <a:cubicBezTo>
                    <a:pt x="7627" y="13852"/>
                    <a:pt x="7730" y="13920"/>
                    <a:pt x="7832" y="13920"/>
                  </a:cubicBezTo>
                  <a:cubicBezTo>
                    <a:pt x="7934" y="13920"/>
                    <a:pt x="8037" y="13852"/>
                    <a:pt x="8037" y="13716"/>
                  </a:cubicBezTo>
                  <a:lnTo>
                    <a:pt x="8037" y="11329"/>
                  </a:lnTo>
                  <a:cubicBezTo>
                    <a:pt x="8037" y="11228"/>
                    <a:pt x="8069" y="11127"/>
                    <a:pt x="8134" y="11047"/>
                  </a:cubicBezTo>
                  <a:lnTo>
                    <a:pt x="8728" y="10308"/>
                  </a:lnTo>
                  <a:lnTo>
                    <a:pt x="9511" y="10536"/>
                  </a:lnTo>
                  <a:cubicBezTo>
                    <a:pt x="10072" y="10703"/>
                    <a:pt x="10460" y="11221"/>
                    <a:pt x="10463" y="11804"/>
                  </a:cubicBezTo>
                  <a:lnTo>
                    <a:pt x="10463" y="13716"/>
                  </a:lnTo>
                  <a:cubicBezTo>
                    <a:pt x="10463" y="13852"/>
                    <a:pt x="10565" y="13920"/>
                    <a:pt x="10666" y="13920"/>
                  </a:cubicBezTo>
                  <a:cubicBezTo>
                    <a:pt x="10767" y="13920"/>
                    <a:pt x="10869" y="13852"/>
                    <a:pt x="10869" y="13716"/>
                  </a:cubicBezTo>
                  <a:lnTo>
                    <a:pt x="10869" y="11804"/>
                  </a:lnTo>
                  <a:cubicBezTo>
                    <a:pt x="10865" y="11040"/>
                    <a:pt x="10362" y="10366"/>
                    <a:pt x="9630" y="10149"/>
                  </a:cubicBezTo>
                  <a:lnTo>
                    <a:pt x="9004" y="9964"/>
                  </a:lnTo>
                  <a:lnTo>
                    <a:pt x="9424" y="9439"/>
                  </a:lnTo>
                  <a:cubicBezTo>
                    <a:pt x="9666" y="9135"/>
                    <a:pt x="9587" y="8689"/>
                    <a:pt x="9254" y="8490"/>
                  </a:cubicBezTo>
                  <a:lnTo>
                    <a:pt x="7765" y="7599"/>
                  </a:lnTo>
                  <a:cubicBezTo>
                    <a:pt x="7823" y="7527"/>
                    <a:pt x="7877" y="7458"/>
                    <a:pt x="7932" y="7382"/>
                  </a:cubicBezTo>
                  <a:lnTo>
                    <a:pt x="8486" y="7382"/>
                  </a:lnTo>
                  <a:cubicBezTo>
                    <a:pt x="8488" y="7382"/>
                    <a:pt x="8491" y="7382"/>
                    <a:pt x="8493" y="7382"/>
                  </a:cubicBezTo>
                  <a:cubicBezTo>
                    <a:pt x="9446" y="7382"/>
                    <a:pt x="10257" y="6691"/>
                    <a:pt x="10413" y="5752"/>
                  </a:cubicBezTo>
                  <a:cubicBezTo>
                    <a:pt x="10568" y="4810"/>
                    <a:pt x="10018" y="3894"/>
                    <a:pt x="9112" y="3590"/>
                  </a:cubicBezTo>
                  <a:cubicBezTo>
                    <a:pt x="8982" y="2087"/>
                    <a:pt x="7953" y="815"/>
                    <a:pt x="6508" y="377"/>
                  </a:cubicBezTo>
                  <a:cubicBezTo>
                    <a:pt x="6487" y="164"/>
                    <a:pt x="6306" y="1"/>
                    <a:pt x="608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8" name="Google Shape;9318;p30"/>
            <p:cNvSpPr/>
            <p:nvPr/>
          </p:nvSpPr>
          <p:spPr>
            <a:xfrm>
              <a:off x="5451117" y="4394627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0" y="0"/>
                    <a:pt x="0" y="409"/>
                    <a:pt x="272" y="409"/>
                  </a:cubicBezTo>
                  <a:lnTo>
                    <a:pt x="710" y="409"/>
                  </a:lnTo>
                  <a:cubicBezTo>
                    <a:pt x="978" y="409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9" name="Google Shape;9319;p30"/>
            <p:cNvSpPr/>
            <p:nvPr/>
          </p:nvSpPr>
          <p:spPr>
            <a:xfrm>
              <a:off x="5521484" y="4394627"/>
              <a:ext cx="23937" cy="10644"/>
            </a:xfrm>
            <a:custGeom>
              <a:rect b="b" l="l" r="r" t="t"/>
              <a:pathLst>
                <a:path extrusionOk="0" h="406" w="913">
                  <a:moveTo>
                    <a:pt x="206" y="0"/>
                  </a:moveTo>
                  <a:cubicBezTo>
                    <a:pt x="94" y="0"/>
                    <a:pt x="0" y="91"/>
                    <a:pt x="0" y="203"/>
                  </a:cubicBezTo>
                  <a:cubicBezTo>
                    <a:pt x="0" y="315"/>
                    <a:pt x="94" y="406"/>
                    <a:pt x="206" y="406"/>
                  </a:cubicBezTo>
                  <a:lnTo>
                    <a:pt x="641" y="406"/>
                  </a:lnTo>
                  <a:cubicBezTo>
                    <a:pt x="913" y="406"/>
                    <a:pt x="913" y="0"/>
                    <a:pt x="6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20" name="Google Shape;9320;p30"/>
          <p:cNvGrpSpPr/>
          <p:nvPr/>
        </p:nvGrpSpPr>
        <p:grpSpPr>
          <a:xfrm>
            <a:off x="8056219" y="1784258"/>
            <a:ext cx="284984" cy="364869"/>
            <a:chOff x="8056219" y="1983508"/>
            <a:chExt cx="284984" cy="364869"/>
          </a:xfrm>
        </p:grpSpPr>
        <p:sp>
          <p:nvSpPr>
            <p:cNvPr id="9321" name="Google Shape;9321;p30"/>
            <p:cNvSpPr/>
            <p:nvPr/>
          </p:nvSpPr>
          <p:spPr>
            <a:xfrm>
              <a:off x="8061646" y="2230005"/>
              <a:ext cx="274340" cy="112447"/>
            </a:xfrm>
            <a:custGeom>
              <a:rect b="b" l="l" r="r" t="t"/>
              <a:pathLst>
                <a:path extrusionOk="0" h="4289" w="10464">
                  <a:moveTo>
                    <a:pt x="2506" y="0"/>
                  </a:moveTo>
                  <a:lnTo>
                    <a:pt x="938" y="460"/>
                  </a:lnTo>
                  <a:cubicBezTo>
                    <a:pt x="384" y="623"/>
                    <a:pt x="0" y="1134"/>
                    <a:pt x="0" y="1717"/>
                  </a:cubicBezTo>
                  <a:lnTo>
                    <a:pt x="0" y="4288"/>
                  </a:lnTo>
                  <a:lnTo>
                    <a:pt x="10463" y="4288"/>
                  </a:lnTo>
                  <a:lnTo>
                    <a:pt x="10463" y="1717"/>
                  </a:lnTo>
                  <a:cubicBezTo>
                    <a:pt x="10463" y="1137"/>
                    <a:pt x="10079" y="623"/>
                    <a:pt x="9525" y="460"/>
                  </a:cubicBezTo>
                  <a:lnTo>
                    <a:pt x="795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2" name="Google Shape;9322;p30"/>
            <p:cNvSpPr/>
            <p:nvPr/>
          </p:nvSpPr>
          <p:spPr>
            <a:xfrm>
              <a:off x="8090511" y="2165327"/>
              <a:ext cx="216609" cy="130013"/>
            </a:xfrm>
            <a:custGeom>
              <a:rect b="b" l="l" r="r" t="t"/>
              <a:pathLst>
                <a:path extrusionOk="0" h="4959" w="8262">
                  <a:moveTo>
                    <a:pt x="2604" y="1"/>
                  </a:moveTo>
                  <a:lnTo>
                    <a:pt x="2604" y="1627"/>
                  </a:lnTo>
                  <a:cubicBezTo>
                    <a:pt x="2604" y="1913"/>
                    <a:pt x="2412" y="2170"/>
                    <a:pt x="2137" y="2253"/>
                  </a:cubicBezTo>
                  <a:lnTo>
                    <a:pt x="0" y="2880"/>
                  </a:lnTo>
                  <a:cubicBezTo>
                    <a:pt x="489" y="4133"/>
                    <a:pt x="1695" y="4955"/>
                    <a:pt x="3039" y="4959"/>
                  </a:cubicBezTo>
                  <a:lnTo>
                    <a:pt x="5219" y="4959"/>
                  </a:lnTo>
                  <a:cubicBezTo>
                    <a:pt x="6563" y="4955"/>
                    <a:pt x="7769" y="4133"/>
                    <a:pt x="8261" y="2880"/>
                  </a:cubicBezTo>
                  <a:lnTo>
                    <a:pt x="6125" y="2253"/>
                  </a:lnTo>
                  <a:cubicBezTo>
                    <a:pt x="5846" y="2170"/>
                    <a:pt x="5654" y="1917"/>
                    <a:pt x="5654" y="1627"/>
                  </a:cubicBezTo>
                  <a:lnTo>
                    <a:pt x="5654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3" name="Google Shape;9323;p30"/>
            <p:cNvSpPr/>
            <p:nvPr/>
          </p:nvSpPr>
          <p:spPr>
            <a:xfrm>
              <a:off x="8101601" y="2175289"/>
              <a:ext cx="194298" cy="102877"/>
            </a:xfrm>
            <a:custGeom>
              <a:rect b="b" l="l" r="r" t="t"/>
              <a:pathLst>
                <a:path extrusionOk="0" h="3924" w="7411">
                  <a:moveTo>
                    <a:pt x="1308" y="1"/>
                  </a:moveTo>
                  <a:cubicBezTo>
                    <a:pt x="588" y="1"/>
                    <a:pt x="1" y="588"/>
                    <a:pt x="1" y="1308"/>
                  </a:cubicBezTo>
                  <a:cubicBezTo>
                    <a:pt x="1" y="2753"/>
                    <a:pt x="1174" y="3923"/>
                    <a:pt x="2616" y="3923"/>
                  </a:cubicBezTo>
                  <a:lnTo>
                    <a:pt x="4796" y="3923"/>
                  </a:lnTo>
                  <a:cubicBezTo>
                    <a:pt x="6241" y="3923"/>
                    <a:pt x="7411" y="2753"/>
                    <a:pt x="7411" y="1308"/>
                  </a:cubicBezTo>
                  <a:cubicBezTo>
                    <a:pt x="7411" y="588"/>
                    <a:pt x="6828" y="1"/>
                    <a:pt x="61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4" name="Google Shape;9324;p30"/>
            <p:cNvSpPr/>
            <p:nvPr/>
          </p:nvSpPr>
          <p:spPr>
            <a:xfrm>
              <a:off x="8120137" y="2192488"/>
              <a:ext cx="157253" cy="65072"/>
            </a:xfrm>
            <a:custGeom>
              <a:rect b="b" l="l" r="r" t="t"/>
              <a:pathLst>
                <a:path extrusionOk="0" h="2482" w="5998">
                  <a:moveTo>
                    <a:pt x="659" y="0"/>
                  </a:moveTo>
                  <a:cubicBezTo>
                    <a:pt x="185" y="0"/>
                    <a:pt x="0" y="613"/>
                    <a:pt x="395" y="877"/>
                  </a:cubicBezTo>
                  <a:lnTo>
                    <a:pt x="2637" y="2373"/>
                  </a:lnTo>
                  <a:cubicBezTo>
                    <a:pt x="2747" y="2445"/>
                    <a:pt x="2874" y="2481"/>
                    <a:pt x="3000" y="2481"/>
                  </a:cubicBezTo>
                  <a:cubicBezTo>
                    <a:pt x="3127" y="2481"/>
                    <a:pt x="3253" y="2445"/>
                    <a:pt x="3361" y="2373"/>
                  </a:cubicBezTo>
                  <a:lnTo>
                    <a:pt x="5603" y="877"/>
                  </a:lnTo>
                  <a:cubicBezTo>
                    <a:pt x="5998" y="613"/>
                    <a:pt x="5813" y="0"/>
                    <a:pt x="5339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5" name="Google Shape;9325;p30"/>
            <p:cNvSpPr/>
            <p:nvPr/>
          </p:nvSpPr>
          <p:spPr>
            <a:xfrm>
              <a:off x="8144807" y="2171016"/>
              <a:ext cx="107911" cy="86544"/>
            </a:xfrm>
            <a:custGeom>
              <a:rect b="b" l="l" r="r" t="t"/>
              <a:pathLst>
                <a:path extrusionOk="0" h="3301" w="4116">
                  <a:moveTo>
                    <a:pt x="533" y="1"/>
                  </a:moveTo>
                  <a:lnTo>
                    <a:pt x="533" y="1417"/>
                  </a:lnTo>
                  <a:cubicBezTo>
                    <a:pt x="533" y="1707"/>
                    <a:pt x="341" y="1964"/>
                    <a:pt x="62" y="2047"/>
                  </a:cubicBezTo>
                  <a:lnTo>
                    <a:pt x="1" y="2062"/>
                  </a:lnTo>
                  <a:lnTo>
                    <a:pt x="8" y="2062"/>
                  </a:lnTo>
                  <a:lnTo>
                    <a:pt x="1699" y="3192"/>
                  </a:lnTo>
                  <a:cubicBezTo>
                    <a:pt x="1808" y="3264"/>
                    <a:pt x="1934" y="3300"/>
                    <a:pt x="2060" y="3300"/>
                  </a:cubicBezTo>
                  <a:cubicBezTo>
                    <a:pt x="2187" y="3300"/>
                    <a:pt x="2313" y="3264"/>
                    <a:pt x="2424" y="3192"/>
                  </a:cubicBezTo>
                  <a:lnTo>
                    <a:pt x="4115" y="2062"/>
                  </a:lnTo>
                  <a:lnTo>
                    <a:pt x="4057" y="2047"/>
                  </a:lnTo>
                  <a:cubicBezTo>
                    <a:pt x="3775" y="1964"/>
                    <a:pt x="3583" y="1710"/>
                    <a:pt x="3583" y="1417"/>
                  </a:cubicBezTo>
                  <a:lnTo>
                    <a:pt x="358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6" name="Google Shape;9326;p30"/>
            <p:cNvSpPr/>
            <p:nvPr/>
          </p:nvSpPr>
          <p:spPr>
            <a:xfrm>
              <a:off x="8158781" y="2171016"/>
              <a:ext cx="80068" cy="34292"/>
            </a:xfrm>
            <a:custGeom>
              <a:rect b="b" l="l" r="r" t="t"/>
              <a:pathLst>
                <a:path extrusionOk="0" h="1308" w="3054">
                  <a:moveTo>
                    <a:pt x="0" y="1"/>
                  </a:moveTo>
                  <a:lnTo>
                    <a:pt x="0" y="925"/>
                  </a:lnTo>
                  <a:cubicBezTo>
                    <a:pt x="477" y="1180"/>
                    <a:pt x="1002" y="1308"/>
                    <a:pt x="1527" y="1308"/>
                  </a:cubicBezTo>
                  <a:cubicBezTo>
                    <a:pt x="2052" y="1308"/>
                    <a:pt x="2577" y="1180"/>
                    <a:pt x="3053" y="925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7" name="Google Shape;9327;p30"/>
            <p:cNvSpPr/>
            <p:nvPr/>
          </p:nvSpPr>
          <p:spPr>
            <a:xfrm>
              <a:off x="8100474" y="1989434"/>
              <a:ext cx="196684" cy="200144"/>
            </a:xfrm>
            <a:custGeom>
              <a:rect b="b" l="l" r="r" t="t"/>
              <a:pathLst>
                <a:path extrusionOk="0" h="7634" w="7502">
                  <a:moveTo>
                    <a:pt x="3751" y="0"/>
                  </a:moveTo>
                  <a:cubicBezTo>
                    <a:pt x="3647" y="0"/>
                    <a:pt x="3543" y="6"/>
                    <a:pt x="3438" y="17"/>
                  </a:cubicBezTo>
                  <a:cubicBezTo>
                    <a:pt x="1761" y="180"/>
                    <a:pt x="482" y="1585"/>
                    <a:pt x="482" y="3273"/>
                  </a:cubicBezTo>
                  <a:lnTo>
                    <a:pt x="482" y="3935"/>
                  </a:lnTo>
                  <a:cubicBezTo>
                    <a:pt x="200" y="3983"/>
                    <a:pt x="1" y="4240"/>
                    <a:pt x="29" y="4526"/>
                  </a:cubicBezTo>
                  <a:cubicBezTo>
                    <a:pt x="58" y="4805"/>
                    <a:pt x="293" y="5015"/>
                    <a:pt x="570" y="5015"/>
                  </a:cubicBezTo>
                  <a:cubicBezTo>
                    <a:pt x="577" y="5015"/>
                    <a:pt x="584" y="5015"/>
                    <a:pt x="591" y="5015"/>
                  </a:cubicBezTo>
                  <a:lnTo>
                    <a:pt x="928" y="5015"/>
                  </a:lnTo>
                  <a:cubicBezTo>
                    <a:pt x="1040" y="6492"/>
                    <a:pt x="2268" y="7633"/>
                    <a:pt x="3749" y="7633"/>
                  </a:cubicBezTo>
                  <a:cubicBezTo>
                    <a:pt x="5230" y="7633"/>
                    <a:pt x="6462" y="6492"/>
                    <a:pt x="6574" y="5015"/>
                  </a:cubicBezTo>
                  <a:lnTo>
                    <a:pt x="6911" y="5015"/>
                  </a:lnTo>
                  <a:cubicBezTo>
                    <a:pt x="6918" y="5015"/>
                    <a:pt x="6925" y="5015"/>
                    <a:pt x="6932" y="5015"/>
                  </a:cubicBezTo>
                  <a:cubicBezTo>
                    <a:pt x="7209" y="5015"/>
                    <a:pt x="7444" y="4805"/>
                    <a:pt x="7472" y="4526"/>
                  </a:cubicBezTo>
                  <a:cubicBezTo>
                    <a:pt x="7501" y="4240"/>
                    <a:pt x="7302" y="3983"/>
                    <a:pt x="7019" y="3935"/>
                  </a:cubicBezTo>
                  <a:lnTo>
                    <a:pt x="7019" y="3273"/>
                  </a:lnTo>
                  <a:cubicBezTo>
                    <a:pt x="7019" y="1585"/>
                    <a:pt x="5737" y="180"/>
                    <a:pt x="4064" y="17"/>
                  </a:cubicBezTo>
                  <a:cubicBezTo>
                    <a:pt x="3959" y="6"/>
                    <a:pt x="3855" y="0"/>
                    <a:pt x="3751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8" name="Google Shape;9328;p30"/>
            <p:cNvSpPr/>
            <p:nvPr/>
          </p:nvSpPr>
          <p:spPr>
            <a:xfrm>
              <a:off x="8100474" y="2023621"/>
              <a:ext cx="112735" cy="165852"/>
            </a:xfrm>
            <a:custGeom>
              <a:rect b="b" l="l" r="r" t="t"/>
              <a:pathLst>
                <a:path extrusionOk="0" h="6326" w="4300">
                  <a:moveTo>
                    <a:pt x="1434" y="1"/>
                  </a:moveTo>
                  <a:cubicBezTo>
                    <a:pt x="1252" y="1"/>
                    <a:pt x="1069" y="85"/>
                    <a:pt x="953" y="274"/>
                  </a:cubicBezTo>
                  <a:cubicBezTo>
                    <a:pt x="645" y="784"/>
                    <a:pt x="479" y="1371"/>
                    <a:pt x="482" y="1969"/>
                  </a:cubicBezTo>
                  <a:lnTo>
                    <a:pt x="482" y="2631"/>
                  </a:lnTo>
                  <a:cubicBezTo>
                    <a:pt x="189" y="2689"/>
                    <a:pt x="1" y="2972"/>
                    <a:pt x="55" y="3262"/>
                  </a:cubicBezTo>
                  <a:cubicBezTo>
                    <a:pt x="98" y="3526"/>
                    <a:pt x="345" y="3711"/>
                    <a:pt x="613" y="3711"/>
                  </a:cubicBezTo>
                  <a:lnTo>
                    <a:pt x="928" y="3711"/>
                  </a:lnTo>
                  <a:cubicBezTo>
                    <a:pt x="1043" y="5212"/>
                    <a:pt x="2299" y="6326"/>
                    <a:pt x="3745" y="6326"/>
                  </a:cubicBezTo>
                  <a:cubicBezTo>
                    <a:pt x="3927" y="6326"/>
                    <a:pt x="4113" y="6308"/>
                    <a:pt x="4300" y="6271"/>
                  </a:cubicBezTo>
                  <a:cubicBezTo>
                    <a:pt x="2967" y="6014"/>
                    <a:pt x="2007" y="4848"/>
                    <a:pt x="2007" y="3493"/>
                  </a:cubicBezTo>
                  <a:lnTo>
                    <a:pt x="2007" y="567"/>
                  </a:lnTo>
                  <a:cubicBezTo>
                    <a:pt x="2007" y="215"/>
                    <a:pt x="1723" y="1"/>
                    <a:pt x="143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9" name="Google Shape;9329;p30"/>
            <p:cNvSpPr/>
            <p:nvPr/>
          </p:nvSpPr>
          <p:spPr>
            <a:xfrm>
              <a:off x="8165047" y="2132293"/>
              <a:ext cx="67536" cy="66619"/>
            </a:xfrm>
            <a:custGeom>
              <a:rect b="b" l="l" r="r" t="t"/>
              <a:pathLst>
                <a:path extrusionOk="0" h="2541" w="2576">
                  <a:moveTo>
                    <a:pt x="783" y="0"/>
                  </a:moveTo>
                  <a:cubicBezTo>
                    <a:pt x="449" y="0"/>
                    <a:pt x="171" y="254"/>
                    <a:pt x="134" y="583"/>
                  </a:cubicBezTo>
                  <a:lnTo>
                    <a:pt x="29" y="1511"/>
                  </a:lnTo>
                  <a:cubicBezTo>
                    <a:pt x="0" y="1782"/>
                    <a:pt x="142" y="2043"/>
                    <a:pt x="388" y="2166"/>
                  </a:cubicBezTo>
                  <a:lnTo>
                    <a:pt x="996" y="2470"/>
                  </a:lnTo>
                  <a:cubicBezTo>
                    <a:pt x="1089" y="2517"/>
                    <a:pt x="1188" y="2541"/>
                    <a:pt x="1288" y="2541"/>
                  </a:cubicBezTo>
                  <a:cubicBezTo>
                    <a:pt x="1387" y="2541"/>
                    <a:pt x="1487" y="2517"/>
                    <a:pt x="1579" y="2470"/>
                  </a:cubicBezTo>
                  <a:lnTo>
                    <a:pt x="2188" y="2166"/>
                  </a:lnTo>
                  <a:cubicBezTo>
                    <a:pt x="2434" y="2043"/>
                    <a:pt x="2575" y="1782"/>
                    <a:pt x="2546" y="1511"/>
                  </a:cubicBezTo>
                  <a:lnTo>
                    <a:pt x="2441" y="583"/>
                  </a:lnTo>
                  <a:cubicBezTo>
                    <a:pt x="2405" y="250"/>
                    <a:pt x="2126" y="0"/>
                    <a:pt x="179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0" name="Google Shape;9330;p30"/>
            <p:cNvSpPr/>
            <p:nvPr/>
          </p:nvSpPr>
          <p:spPr>
            <a:xfrm>
              <a:off x="8165047" y="2132293"/>
              <a:ext cx="41712" cy="66566"/>
            </a:xfrm>
            <a:custGeom>
              <a:rect b="b" l="l" r="r" t="t"/>
              <a:pathLst>
                <a:path extrusionOk="0" h="2539" w="1591">
                  <a:moveTo>
                    <a:pt x="783" y="0"/>
                  </a:moveTo>
                  <a:cubicBezTo>
                    <a:pt x="449" y="0"/>
                    <a:pt x="171" y="250"/>
                    <a:pt x="134" y="583"/>
                  </a:cubicBezTo>
                  <a:lnTo>
                    <a:pt x="29" y="1511"/>
                  </a:lnTo>
                  <a:cubicBezTo>
                    <a:pt x="0" y="1782"/>
                    <a:pt x="142" y="2043"/>
                    <a:pt x="388" y="2166"/>
                  </a:cubicBezTo>
                  <a:lnTo>
                    <a:pt x="996" y="2470"/>
                  </a:lnTo>
                  <a:cubicBezTo>
                    <a:pt x="1087" y="2516"/>
                    <a:pt x="1186" y="2538"/>
                    <a:pt x="1286" y="2538"/>
                  </a:cubicBezTo>
                  <a:cubicBezTo>
                    <a:pt x="1387" y="2538"/>
                    <a:pt x="1487" y="2516"/>
                    <a:pt x="1579" y="2470"/>
                  </a:cubicBezTo>
                  <a:lnTo>
                    <a:pt x="1590" y="2467"/>
                  </a:lnTo>
                  <a:lnTo>
                    <a:pt x="1214" y="2235"/>
                  </a:lnTo>
                  <a:cubicBezTo>
                    <a:pt x="967" y="2083"/>
                    <a:pt x="826" y="1760"/>
                    <a:pt x="855" y="1424"/>
                  </a:cubicBezTo>
                  <a:lnTo>
                    <a:pt x="956" y="283"/>
                  </a:lnTo>
                  <a:cubicBezTo>
                    <a:pt x="967" y="185"/>
                    <a:pt x="989" y="91"/>
                    <a:pt x="10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1" name="Google Shape;9331;p30"/>
            <p:cNvSpPr/>
            <p:nvPr/>
          </p:nvSpPr>
          <p:spPr>
            <a:xfrm>
              <a:off x="8180463" y="2143173"/>
              <a:ext cx="37308" cy="16674"/>
            </a:xfrm>
            <a:custGeom>
              <a:rect b="b" l="l" r="r" t="t"/>
              <a:pathLst>
                <a:path extrusionOk="0" h="636" w="1423">
                  <a:moveTo>
                    <a:pt x="1134" y="0"/>
                  </a:moveTo>
                  <a:cubicBezTo>
                    <a:pt x="1073" y="0"/>
                    <a:pt x="1010" y="30"/>
                    <a:pt x="966" y="103"/>
                  </a:cubicBezTo>
                  <a:cubicBezTo>
                    <a:pt x="897" y="188"/>
                    <a:pt x="798" y="231"/>
                    <a:pt x="698" y="231"/>
                  </a:cubicBezTo>
                  <a:cubicBezTo>
                    <a:pt x="599" y="231"/>
                    <a:pt x="501" y="188"/>
                    <a:pt x="434" y="103"/>
                  </a:cubicBezTo>
                  <a:cubicBezTo>
                    <a:pt x="389" y="44"/>
                    <a:pt x="331" y="19"/>
                    <a:pt x="274" y="19"/>
                  </a:cubicBezTo>
                  <a:cubicBezTo>
                    <a:pt x="133" y="19"/>
                    <a:pt x="0" y="171"/>
                    <a:pt x="93" y="331"/>
                  </a:cubicBezTo>
                  <a:cubicBezTo>
                    <a:pt x="227" y="521"/>
                    <a:pt x="446" y="636"/>
                    <a:pt x="677" y="636"/>
                  </a:cubicBezTo>
                  <a:cubicBezTo>
                    <a:pt x="684" y="636"/>
                    <a:pt x="691" y="636"/>
                    <a:pt x="698" y="636"/>
                  </a:cubicBezTo>
                  <a:cubicBezTo>
                    <a:pt x="705" y="636"/>
                    <a:pt x="712" y="636"/>
                    <a:pt x="719" y="636"/>
                  </a:cubicBezTo>
                  <a:cubicBezTo>
                    <a:pt x="954" y="636"/>
                    <a:pt x="1169" y="521"/>
                    <a:pt x="1303" y="331"/>
                  </a:cubicBezTo>
                  <a:cubicBezTo>
                    <a:pt x="1423" y="168"/>
                    <a:pt x="1281" y="0"/>
                    <a:pt x="113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2" name="Google Shape;9332;p30"/>
            <p:cNvSpPr/>
            <p:nvPr/>
          </p:nvSpPr>
          <p:spPr>
            <a:xfrm>
              <a:off x="8151650" y="2063446"/>
              <a:ext cx="31461" cy="10749"/>
            </a:xfrm>
            <a:custGeom>
              <a:rect b="b" l="l" r="r" t="t"/>
              <a:pathLst>
                <a:path extrusionOk="0" h="410" w="1200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928" y="410"/>
                  </a:lnTo>
                  <a:cubicBezTo>
                    <a:pt x="1199" y="410"/>
                    <a:pt x="1199" y="1"/>
                    <a:pt x="92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3" name="Google Shape;9333;p30"/>
            <p:cNvSpPr/>
            <p:nvPr/>
          </p:nvSpPr>
          <p:spPr>
            <a:xfrm>
              <a:off x="8214520" y="2063446"/>
              <a:ext cx="31356" cy="10749"/>
            </a:xfrm>
            <a:custGeom>
              <a:rect b="b" l="l" r="r" t="t"/>
              <a:pathLst>
                <a:path extrusionOk="0" h="410" w="1196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924" y="410"/>
                  </a:lnTo>
                  <a:cubicBezTo>
                    <a:pt x="1195" y="410"/>
                    <a:pt x="1195" y="1"/>
                    <a:pt x="9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4" name="Google Shape;9334;p30"/>
            <p:cNvSpPr/>
            <p:nvPr/>
          </p:nvSpPr>
          <p:spPr>
            <a:xfrm>
              <a:off x="8056219" y="1983508"/>
              <a:ext cx="284984" cy="364869"/>
            </a:xfrm>
            <a:custGeom>
              <a:rect b="b" l="l" r="r" t="t"/>
              <a:pathLst>
                <a:path extrusionOk="0" h="13917" w="10870">
                  <a:moveTo>
                    <a:pt x="5437" y="406"/>
                  </a:moveTo>
                  <a:cubicBezTo>
                    <a:pt x="7132" y="406"/>
                    <a:pt x="8505" y="1778"/>
                    <a:pt x="8505" y="3473"/>
                  </a:cubicBezTo>
                  <a:lnTo>
                    <a:pt x="8505" y="3926"/>
                  </a:lnTo>
                  <a:lnTo>
                    <a:pt x="7603" y="3926"/>
                  </a:lnTo>
                  <a:lnTo>
                    <a:pt x="7603" y="3912"/>
                  </a:lnTo>
                  <a:cubicBezTo>
                    <a:pt x="7603" y="3799"/>
                    <a:pt x="7512" y="3709"/>
                    <a:pt x="7400" y="3709"/>
                  </a:cubicBezTo>
                  <a:lnTo>
                    <a:pt x="5875" y="3709"/>
                  </a:lnTo>
                  <a:cubicBezTo>
                    <a:pt x="5763" y="3709"/>
                    <a:pt x="5672" y="3799"/>
                    <a:pt x="5672" y="3912"/>
                  </a:cubicBezTo>
                  <a:lnTo>
                    <a:pt x="5672" y="3969"/>
                  </a:lnTo>
                  <a:cubicBezTo>
                    <a:pt x="5598" y="3941"/>
                    <a:pt x="5519" y="3926"/>
                    <a:pt x="5441" y="3926"/>
                  </a:cubicBezTo>
                  <a:cubicBezTo>
                    <a:pt x="5362" y="3926"/>
                    <a:pt x="5283" y="3941"/>
                    <a:pt x="5209" y="3969"/>
                  </a:cubicBezTo>
                  <a:lnTo>
                    <a:pt x="5209" y="3908"/>
                  </a:lnTo>
                  <a:cubicBezTo>
                    <a:pt x="5209" y="3796"/>
                    <a:pt x="5115" y="3705"/>
                    <a:pt x="5002" y="3705"/>
                  </a:cubicBezTo>
                  <a:lnTo>
                    <a:pt x="3478" y="3705"/>
                  </a:lnTo>
                  <a:cubicBezTo>
                    <a:pt x="3362" y="3705"/>
                    <a:pt x="3271" y="3796"/>
                    <a:pt x="3271" y="3908"/>
                  </a:cubicBezTo>
                  <a:lnTo>
                    <a:pt x="3271" y="3922"/>
                  </a:lnTo>
                  <a:lnTo>
                    <a:pt x="2373" y="3922"/>
                  </a:lnTo>
                  <a:lnTo>
                    <a:pt x="2373" y="3473"/>
                  </a:lnTo>
                  <a:cubicBezTo>
                    <a:pt x="2373" y="1778"/>
                    <a:pt x="3746" y="406"/>
                    <a:pt x="5437" y="406"/>
                  </a:cubicBezTo>
                  <a:close/>
                  <a:moveTo>
                    <a:pt x="4796" y="4111"/>
                  </a:moveTo>
                  <a:lnTo>
                    <a:pt x="4796" y="4563"/>
                  </a:lnTo>
                  <a:cubicBezTo>
                    <a:pt x="4796" y="4690"/>
                    <a:pt x="4691" y="4795"/>
                    <a:pt x="4564" y="4795"/>
                  </a:cubicBezTo>
                  <a:lnTo>
                    <a:pt x="3912" y="4795"/>
                  </a:lnTo>
                  <a:cubicBezTo>
                    <a:pt x="3782" y="4795"/>
                    <a:pt x="3680" y="4690"/>
                    <a:pt x="3680" y="4563"/>
                  </a:cubicBezTo>
                  <a:lnTo>
                    <a:pt x="3680" y="4111"/>
                  </a:lnTo>
                  <a:lnTo>
                    <a:pt x="4035" y="4111"/>
                  </a:lnTo>
                  <a:lnTo>
                    <a:pt x="4035" y="4343"/>
                  </a:lnTo>
                  <a:cubicBezTo>
                    <a:pt x="4032" y="4455"/>
                    <a:pt x="4126" y="4549"/>
                    <a:pt x="4238" y="4549"/>
                  </a:cubicBezTo>
                  <a:cubicBezTo>
                    <a:pt x="4350" y="4549"/>
                    <a:pt x="4441" y="4455"/>
                    <a:pt x="4441" y="4343"/>
                  </a:cubicBezTo>
                  <a:lnTo>
                    <a:pt x="4441" y="4111"/>
                  </a:lnTo>
                  <a:close/>
                  <a:moveTo>
                    <a:pt x="7197" y="4111"/>
                  </a:moveTo>
                  <a:lnTo>
                    <a:pt x="7197" y="4563"/>
                  </a:lnTo>
                  <a:cubicBezTo>
                    <a:pt x="7197" y="4690"/>
                    <a:pt x="7092" y="4795"/>
                    <a:pt x="6962" y="4795"/>
                  </a:cubicBezTo>
                  <a:lnTo>
                    <a:pt x="6310" y="4795"/>
                  </a:lnTo>
                  <a:cubicBezTo>
                    <a:pt x="6183" y="4795"/>
                    <a:pt x="6078" y="4690"/>
                    <a:pt x="6078" y="4563"/>
                  </a:cubicBezTo>
                  <a:lnTo>
                    <a:pt x="6078" y="4114"/>
                  </a:lnTo>
                  <a:lnTo>
                    <a:pt x="6433" y="4114"/>
                  </a:lnTo>
                  <a:lnTo>
                    <a:pt x="6433" y="4343"/>
                  </a:lnTo>
                  <a:cubicBezTo>
                    <a:pt x="6433" y="4455"/>
                    <a:pt x="6524" y="4549"/>
                    <a:pt x="6636" y="4549"/>
                  </a:cubicBezTo>
                  <a:cubicBezTo>
                    <a:pt x="6748" y="4549"/>
                    <a:pt x="6842" y="4455"/>
                    <a:pt x="6842" y="4343"/>
                  </a:cubicBezTo>
                  <a:lnTo>
                    <a:pt x="6842" y="4111"/>
                  </a:lnTo>
                  <a:close/>
                  <a:moveTo>
                    <a:pt x="3271" y="4328"/>
                  </a:moveTo>
                  <a:lnTo>
                    <a:pt x="3271" y="4560"/>
                  </a:lnTo>
                  <a:cubicBezTo>
                    <a:pt x="3271" y="4915"/>
                    <a:pt x="3557" y="5204"/>
                    <a:pt x="3912" y="5204"/>
                  </a:cubicBezTo>
                  <a:lnTo>
                    <a:pt x="4568" y="5204"/>
                  </a:lnTo>
                  <a:cubicBezTo>
                    <a:pt x="4919" y="5201"/>
                    <a:pt x="5205" y="4915"/>
                    <a:pt x="5205" y="4563"/>
                  </a:cubicBezTo>
                  <a:cubicBezTo>
                    <a:pt x="5205" y="4408"/>
                    <a:pt x="5321" y="4330"/>
                    <a:pt x="5437" y="4330"/>
                  </a:cubicBezTo>
                  <a:cubicBezTo>
                    <a:pt x="5553" y="4330"/>
                    <a:pt x="5669" y="4408"/>
                    <a:pt x="5669" y="4563"/>
                  </a:cubicBezTo>
                  <a:cubicBezTo>
                    <a:pt x="5672" y="4915"/>
                    <a:pt x="5959" y="5201"/>
                    <a:pt x="6310" y="5204"/>
                  </a:cubicBezTo>
                  <a:lnTo>
                    <a:pt x="6962" y="5204"/>
                  </a:lnTo>
                  <a:cubicBezTo>
                    <a:pt x="7313" y="5201"/>
                    <a:pt x="7599" y="4915"/>
                    <a:pt x="7603" y="4563"/>
                  </a:cubicBezTo>
                  <a:lnTo>
                    <a:pt x="7603" y="4332"/>
                  </a:lnTo>
                  <a:lnTo>
                    <a:pt x="8599" y="4332"/>
                  </a:lnTo>
                  <a:cubicBezTo>
                    <a:pt x="8802" y="4332"/>
                    <a:pt x="8957" y="4506"/>
                    <a:pt x="8936" y="4708"/>
                  </a:cubicBezTo>
                  <a:cubicBezTo>
                    <a:pt x="8921" y="4879"/>
                    <a:pt x="8754" y="5013"/>
                    <a:pt x="8566" y="5013"/>
                  </a:cubicBezTo>
                  <a:lnTo>
                    <a:pt x="8476" y="5013"/>
                  </a:lnTo>
                  <a:lnTo>
                    <a:pt x="8476" y="5002"/>
                  </a:lnTo>
                  <a:cubicBezTo>
                    <a:pt x="8476" y="4889"/>
                    <a:pt x="8385" y="4799"/>
                    <a:pt x="8273" y="4799"/>
                  </a:cubicBezTo>
                  <a:cubicBezTo>
                    <a:pt x="8161" y="4799"/>
                    <a:pt x="8070" y="4889"/>
                    <a:pt x="8070" y="5002"/>
                  </a:cubicBezTo>
                  <a:cubicBezTo>
                    <a:pt x="8066" y="5878"/>
                    <a:pt x="7628" y="6697"/>
                    <a:pt x="6900" y="7186"/>
                  </a:cubicBezTo>
                  <a:cubicBezTo>
                    <a:pt x="6900" y="7167"/>
                    <a:pt x="6900" y="7153"/>
                    <a:pt x="6900" y="7138"/>
                  </a:cubicBezTo>
                  <a:lnTo>
                    <a:pt x="6795" y="6211"/>
                  </a:lnTo>
                  <a:cubicBezTo>
                    <a:pt x="6748" y="5777"/>
                    <a:pt x="6382" y="5447"/>
                    <a:pt x="5944" y="5447"/>
                  </a:cubicBezTo>
                  <a:lnTo>
                    <a:pt x="4934" y="5447"/>
                  </a:lnTo>
                  <a:cubicBezTo>
                    <a:pt x="4495" y="5447"/>
                    <a:pt x="4130" y="5777"/>
                    <a:pt x="4082" y="6211"/>
                  </a:cubicBezTo>
                  <a:lnTo>
                    <a:pt x="3977" y="7138"/>
                  </a:lnTo>
                  <a:cubicBezTo>
                    <a:pt x="3977" y="7153"/>
                    <a:pt x="3977" y="7167"/>
                    <a:pt x="3974" y="7186"/>
                  </a:cubicBezTo>
                  <a:cubicBezTo>
                    <a:pt x="3673" y="6983"/>
                    <a:pt x="3420" y="6722"/>
                    <a:pt x="3224" y="6418"/>
                  </a:cubicBezTo>
                  <a:cubicBezTo>
                    <a:pt x="2953" y="5994"/>
                    <a:pt x="2808" y="5501"/>
                    <a:pt x="2808" y="4998"/>
                  </a:cubicBezTo>
                  <a:cubicBezTo>
                    <a:pt x="2808" y="4862"/>
                    <a:pt x="2705" y="4794"/>
                    <a:pt x="2603" y="4794"/>
                  </a:cubicBezTo>
                  <a:cubicBezTo>
                    <a:pt x="2501" y="4794"/>
                    <a:pt x="2398" y="4862"/>
                    <a:pt x="2398" y="4998"/>
                  </a:cubicBezTo>
                  <a:lnTo>
                    <a:pt x="2398" y="5013"/>
                  </a:lnTo>
                  <a:lnTo>
                    <a:pt x="2275" y="5013"/>
                  </a:lnTo>
                  <a:cubicBezTo>
                    <a:pt x="2072" y="5013"/>
                    <a:pt x="1917" y="4835"/>
                    <a:pt x="1938" y="4636"/>
                  </a:cubicBezTo>
                  <a:cubicBezTo>
                    <a:pt x="1957" y="4462"/>
                    <a:pt x="2120" y="4328"/>
                    <a:pt x="2308" y="4328"/>
                  </a:cubicBezTo>
                  <a:close/>
                  <a:moveTo>
                    <a:pt x="5940" y="5856"/>
                  </a:moveTo>
                  <a:cubicBezTo>
                    <a:pt x="6172" y="5856"/>
                    <a:pt x="6364" y="6027"/>
                    <a:pt x="6390" y="6255"/>
                  </a:cubicBezTo>
                  <a:lnTo>
                    <a:pt x="6491" y="7182"/>
                  </a:lnTo>
                  <a:cubicBezTo>
                    <a:pt x="6513" y="7370"/>
                    <a:pt x="6415" y="7548"/>
                    <a:pt x="6248" y="7635"/>
                  </a:cubicBezTo>
                  <a:lnTo>
                    <a:pt x="6245" y="7635"/>
                  </a:lnTo>
                  <a:lnTo>
                    <a:pt x="5636" y="7939"/>
                  </a:lnTo>
                  <a:cubicBezTo>
                    <a:pt x="5573" y="7970"/>
                    <a:pt x="5504" y="7985"/>
                    <a:pt x="5435" y="7985"/>
                  </a:cubicBezTo>
                  <a:cubicBezTo>
                    <a:pt x="5366" y="7985"/>
                    <a:pt x="5298" y="7970"/>
                    <a:pt x="5234" y="7939"/>
                  </a:cubicBezTo>
                  <a:lnTo>
                    <a:pt x="4629" y="7635"/>
                  </a:lnTo>
                  <a:cubicBezTo>
                    <a:pt x="4459" y="7551"/>
                    <a:pt x="4361" y="7370"/>
                    <a:pt x="4383" y="7182"/>
                  </a:cubicBezTo>
                  <a:lnTo>
                    <a:pt x="4484" y="6255"/>
                  </a:lnTo>
                  <a:cubicBezTo>
                    <a:pt x="4510" y="6027"/>
                    <a:pt x="4702" y="5856"/>
                    <a:pt x="4934" y="5856"/>
                  </a:cubicBezTo>
                  <a:close/>
                  <a:moveTo>
                    <a:pt x="3709" y="8182"/>
                  </a:moveTo>
                  <a:lnTo>
                    <a:pt x="3709" y="8576"/>
                  </a:lnTo>
                  <a:cubicBezTo>
                    <a:pt x="3709" y="8765"/>
                    <a:pt x="3590" y="8931"/>
                    <a:pt x="3416" y="9000"/>
                  </a:cubicBezTo>
                  <a:lnTo>
                    <a:pt x="2945" y="8685"/>
                  </a:lnTo>
                  <a:cubicBezTo>
                    <a:pt x="2721" y="8533"/>
                    <a:pt x="2826" y="8182"/>
                    <a:pt x="3097" y="8182"/>
                  </a:cubicBezTo>
                  <a:close/>
                  <a:moveTo>
                    <a:pt x="7777" y="8182"/>
                  </a:moveTo>
                  <a:cubicBezTo>
                    <a:pt x="8048" y="8182"/>
                    <a:pt x="8157" y="8533"/>
                    <a:pt x="7929" y="8685"/>
                  </a:cubicBezTo>
                  <a:lnTo>
                    <a:pt x="7462" y="9000"/>
                  </a:lnTo>
                  <a:cubicBezTo>
                    <a:pt x="7284" y="8931"/>
                    <a:pt x="7168" y="8765"/>
                    <a:pt x="7168" y="8576"/>
                  </a:cubicBezTo>
                  <a:lnTo>
                    <a:pt x="7168" y="8182"/>
                  </a:lnTo>
                  <a:close/>
                  <a:moveTo>
                    <a:pt x="7838" y="7526"/>
                  </a:moveTo>
                  <a:cubicBezTo>
                    <a:pt x="8447" y="7526"/>
                    <a:pt x="8943" y="8022"/>
                    <a:pt x="8943" y="8631"/>
                  </a:cubicBezTo>
                  <a:cubicBezTo>
                    <a:pt x="8939" y="9630"/>
                    <a:pt x="8320" y="10528"/>
                    <a:pt x="7385" y="10883"/>
                  </a:cubicBezTo>
                  <a:lnTo>
                    <a:pt x="7385" y="10811"/>
                  </a:lnTo>
                  <a:cubicBezTo>
                    <a:pt x="7385" y="10675"/>
                    <a:pt x="7284" y="10607"/>
                    <a:pt x="7183" y="10607"/>
                  </a:cubicBezTo>
                  <a:cubicBezTo>
                    <a:pt x="7081" y="10607"/>
                    <a:pt x="6980" y="10675"/>
                    <a:pt x="6980" y="10811"/>
                  </a:cubicBezTo>
                  <a:lnTo>
                    <a:pt x="6980" y="10999"/>
                  </a:lnTo>
                  <a:cubicBezTo>
                    <a:pt x="6831" y="11025"/>
                    <a:pt x="6679" y="11039"/>
                    <a:pt x="6527" y="11039"/>
                  </a:cubicBezTo>
                  <a:lnTo>
                    <a:pt x="5643" y="11039"/>
                  </a:lnTo>
                  <a:lnTo>
                    <a:pt x="5643" y="10699"/>
                  </a:lnTo>
                  <a:lnTo>
                    <a:pt x="6422" y="10184"/>
                  </a:lnTo>
                  <a:cubicBezTo>
                    <a:pt x="6610" y="10059"/>
                    <a:pt x="6488" y="9806"/>
                    <a:pt x="6314" y="9806"/>
                  </a:cubicBezTo>
                  <a:cubicBezTo>
                    <a:pt x="6277" y="9806"/>
                    <a:pt x="6237" y="9817"/>
                    <a:pt x="6198" y="9844"/>
                  </a:cubicBezTo>
                  <a:lnTo>
                    <a:pt x="5437" y="10347"/>
                  </a:lnTo>
                  <a:lnTo>
                    <a:pt x="3793" y="9250"/>
                  </a:lnTo>
                  <a:cubicBezTo>
                    <a:pt x="3999" y="9087"/>
                    <a:pt x="4119" y="8837"/>
                    <a:pt x="4119" y="8576"/>
                  </a:cubicBezTo>
                  <a:lnTo>
                    <a:pt x="4119" y="7732"/>
                  </a:lnTo>
                  <a:lnTo>
                    <a:pt x="4151" y="7751"/>
                  </a:lnTo>
                  <a:cubicBezTo>
                    <a:pt x="4227" y="7856"/>
                    <a:pt x="4332" y="7939"/>
                    <a:pt x="4448" y="8000"/>
                  </a:cubicBezTo>
                  <a:lnTo>
                    <a:pt x="5057" y="8305"/>
                  </a:lnTo>
                  <a:cubicBezTo>
                    <a:pt x="5178" y="8364"/>
                    <a:pt x="5309" y="8394"/>
                    <a:pt x="5441" y="8394"/>
                  </a:cubicBezTo>
                  <a:cubicBezTo>
                    <a:pt x="5572" y="8394"/>
                    <a:pt x="5703" y="8364"/>
                    <a:pt x="5825" y="8305"/>
                  </a:cubicBezTo>
                  <a:lnTo>
                    <a:pt x="6433" y="8000"/>
                  </a:lnTo>
                  <a:cubicBezTo>
                    <a:pt x="6552" y="7939"/>
                    <a:pt x="6654" y="7852"/>
                    <a:pt x="6734" y="7747"/>
                  </a:cubicBezTo>
                  <a:lnTo>
                    <a:pt x="6763" y="7732"/>
                  </a:lnTo>
                  <a:lnTo>
                    <a:pt x="6763" y="8576"/>
                  </a:lnTo>
                  <a:cubicBezTo>
                    <a:pt x="6763" y="8841"/>
                    <a:pt x="6882" y="9087"/>
                    <a:pt x="7089" y="9250"/>
                  </a:cubicBezTo>
                  <a:lnTo>
                    <a:pt x="6962" y="9333"/>
                  </a:lnTo>
                  <a:cubicBezTo>
                    <a:pt x="6776" y="9459"/>
                    <a:pt x="6897" y="9711"/>
                    <a:pt x="7074" y="9711"/>
                  </a:cubicBezTo>
                  <a:cubicBezTo>
                    <a:pt x="7111" y="9711"/>
                    <a:pt x="7150" y="9700"/>
                    <a:pt x="7190" y="9674"/>
                  </a:cubicBezTo>
                  <a:lnTo>
                    <a:pt x="8161" y="9025"/>
                  </a:lnTo>
                  <a:cubicBezTo>
                    <a:pt x="8722" y="8649"/>
                    <a:pt x="8458" y="7772"/>
                    <a:pt x="7780" y="7772"/>
                  </a:cubicBezTo>
                  <a:lnTo>
                    <a:pt x="7172" y="7772"/>
                  </a:lnTo>
                  <a:lnTo>
                    <a:pt x="7172" y="7526"/>
                  </a:lnTo>
                  <a:close/>
                  <a:moveTo>
                    <a:pt x="3709" y="7526"/>
                  </a:moveTo>
                  <a:lnTo>
                    <a:pt x="3709" y="7772"/>
                  </a:lnTo>
                  <a:lnTo>
                    <a:pt x="3097" y="7772"/>
                  </a:lnTo>
                  <a:cubicBezTo>
                    <a:pt x="2424" y="7772"/>
                    <a:pt x="2156" y="8649"/>
                    <a:pt x="2721" y="9025"/>
                  </a:cubicBezTo>
                  <a:lnTo>
                    <a:pt x="5234" y="10699"/>
                  </a:lnTo>
                  <a:lnTo>
                    <a:pt x="5234" y="11043"/>
                  </a:lnTo>
                  <a:lnTo>
                    <a:pt x="4347" y="11043"/>
                  </a:lnTo>
                  <a:cubicBezTo>
                    <a:pt x="4198" y="11043"/>
                    <a:pt x="4046" y="11028"/>
                    <a:pt x="3898" y="10999"/>
                  </a:cubicBezTo>
                  <a:lnTo>
                    <a:pt x="3898" y="10811"/>
                  </a:lnTo>
                  <a:cubicBezTo>
                    <a:pt x="3898" y="10675"/>
                    <a:pt x="3796" y="10607"/>
                    <a:pt x="3695" y="10607"/>
                  </a:cubicBezTo>
                  <a:cubicBezTo>
                    <a:pt x="3594" y="10607"/>
                    <a:pt x="3492" y="10675"/>
                    <a:pt x="3492" y="10811"/>
                  </a:cubicBezTo>
                  <a:lnTo>
                    <a:pt x="3492" y="10887"/>
                  </a:lnTo>
                  <a:cubicBezTo>
                    <a:pt x="2554" y="10528"/>
                    <a:pt x="1938" y="9630"/>
                    <a:pt x="1938" y="8631"/>
                  </a:cubicBezTo>
                  <a:cubicBezTo>
                    <a:pt x="1938" y="8022"/>
                    <a:pt x="2431" y="7526"/>
                    <a:pt x="3039" y="7526"/>
                  </a:cubicBezTo>
                  <a:close/>
                  <a:moveTo>
                    <a:pt x="5437" y="0"/>
                  </a:moveTo>
                  <a:cubicBezTo>
                    <a:pt x="3517" y="0"/>
                    <a:pt x="1964" y="1554"/>
                    <a:pt x="1964" y="3473"/>
                  </a:cubicBezTo>
                  <a:lnTo>
                    <a:pt x="1964" y="3998"/>
                  </a:lnTo>
                  <a:cubicBezTo>
                    <a:pt x="1645" y="4147"/>
                    <a:pt x="1471" y="4495"/>
                    <a:pt x="1547" y="4835"/>
                  </a:cubicBezTo>
                  <a:cubicBezTo>
                    <a:pt x="1623" y="5177"/>
                    <a:pt x="1923" y="5418"/>
                    <a:pt x="2268" y="5418"/>
                  </a:cubicBezTo>
                  <a:cubicBezTo>
                    <a:pt x="2270" y="5418"/>
                    <a:pt x="2273" y="5418"/>
                    <a:pt x="2275" y="5418"/>
                  </a:cubicBezTo>
                  <a:lnTo>
                    <a:pt x="2427" y="5418"/>
                  </a:lnTo>
                  <a:cubicBezTo>
                    <a:pt x="2489" y="5853"/>
                    <a:pt x="2645" y="6269"/>
                    <a:pt x="2880" y="6639"/>
                  </a:cubicBezTo>
                  <a:cubicBezTo>
                    <a:pt x="2992" y="6809"/>
                    <a:pt x="3119" y="6972"/>
                    <a:pt x="3264" y="7117"/>
                  </a:cubicBezTo>
                  <a:lnTo>
                    <a:pt x="3039" y="7117"/>
                  </a:lnTo>
                  <a:cubicBezTo>
                    <a:pt x="2206" y="7120"/>
                    <a:pt x="1529" y="7798"/>
                    <a:pt x="1529" y="8631"/>
                  </a:cubicBezTo>
                  <a:cubicBezTo>
                    <a:pt x="1529" y="8931"/>
                    <a:pt x="1576" y="9228"/>
                    <a:pt x="1670" y="9514"/>
                  </a:cubicBezTo>
                  <a:lnTo>
                    <a:pt x="1087" y="9685"/>
                  </a:lnTo>
                  <a:cubicBezTo>
                    <a:pt x="446" y="9877"/>
                    <a:pt x="4" y="10463"/>
                    <a:pt x="1" y="11133"/>
                  </a:cubicBezTo>
                  <a:lnTo>
                    <a:pt x="1" y="13716"/>
                  </a:lnTo>
                  <a:cubicBezTo>
                    <a:pt x="1" y="13850"/>
                    <a:pt x="103" y="13917"/>
                    <a:pt x="205" y="13917"/>
                  </a:cubicBezTo>
                  <a:cubicBezTo>
                    <a:pt x="308" y="13917"/>
                    <a:pt x="410" y="13850"/>
                    <a:pt x="410" y="13716"/>
                  </a:cubicBezTo>
                  <a:lnTo>
                    <a:pt x="410" y="11133"/>
                  </a:lnTo>
                  <a:cubicBezTo>
                    <a:pt x="410" y="10644"/>
                    <a:pt x="732" y="10213"/>
                    <a:pt x="1203" y="10076"/>
                  </a:cubicBezTo>
                  <a:lnTo>
                    <a:pt x="1826" y="9891"/>
                  </a:lnTo>
                  <a:cubicBezTo>
                    <a:pt x="2167" y="10568"/>
                    <a:pt x="2768" y="11083"/>
                    <a:pt x="3492" y="11314"/>
                  </a:cubicBezTo>
                  <a:lnTo>
                    <a:pt x="3492" y="13716"/>
                  </a:lnTo>
                  <a:cubicBezTo>
                    <a:pt x="3492" y="13850"/>
                    <a:pt x="3594" y="13917"/>
                    <a:pt x="3695" y="13917"/>
                  </a:cubicBezTo>
                  <a:cubicBezTo>
                    <a:pt x="3796" y="13917"/>
                    <a:pt x="3898" y="13850"/>
                    <a:pt x="3898" y="13716"/>
                  </a:cubicBezTo>
                  <a:lnTo>
                    <a:pt x="3898" y="11412"/>
                  </a:lnTo>
                  <a:cubicBezTo>
                    <a:pt x="4046" y="11437"/>
                    <a:pt x="4198" y="11448"/>
                    <a:pt x="4347" y="11448"/>
                  </a:cubicBezTo>
                  <a:lnTo>
                    <a:pt x="5234" y="11448"/>
                  </a:lnTo>
                  <a:lnTo>
                    <a:pt x="5234" y="13716"/>
                  </a:lnTo>
                  <a:cubicBezTo>
                    <a:pt x="5234" y="13850"/>
                    <a:pt x="5336" y="13917"/>
                    <a:pt x="5437" y="13917"/>
                  </a:cubicBezTo>
                  <a:cubicBezTo>
                    <a:pt x="5538" y="13917"/>
                    <a:pt x="5640" y="13850"/>
                    <a:pt x="5640" y="13716"/>
                  </a:cubicBezTo>
                  <a:lnTo>
                    <a:pt x="5640" y="11452"/>
                  </a:lnTo>
                  <a:lnTo>
                    <a:pt x="6527" y="11452"/>
                  </a:lnTo>
                  <a:cubicBezTo>
                    <a:pt x="6679" y="11448"/>
                    <a:pt x="6828" y="11437"/>
                    <a:pt x="6976" y="11416"/>
                  </a:cubicBezTo>
                  <a:lnTo>
                    <a:pt x="6976" y="13716"/>
                  </a:lnTo>
                  <a:cubicBezTo>
                    <a:pt x="6976" y="13850"/>
                    <a:pt x="7079" y="13917"/>
                    <a:pt x="7181" y="13917"/>
                  </a:cubicBezTo>
                  <a:cubicBezTo>
                    <a:pt x="7283" y="13917"/>
                    <a:pt x="7385" y="13850"/>
                    <a:pt x="7385" y="13716"/>
                  </a:cubicBezTo>
                  <a:lnTo>
                    <a:pt x="7385" y="11314"/>
                  </a:lnTo>
                  <a:cubicBezTo>
                    <a:pt x="8106" y="11083"/>
                    <a:pt x="8707" y="10568"/>
                    <a:pt x="9048" y="9891"/>
                  </a:cubicBezTo>
                  <a:lnTo>
                    <a:pt x="9671" y="10072"/>
                  </a:lnTo>
                  <a:cubicBezTo>
                    <a:pt x="10142" y="10213"/>
                    <a:pt x="10460" y="10644"/>
                    <a:pt x="10464" y="11133"/>
                  </a:cubicBezTo>
                  <a:lnTo>
                    <a:pt x="10464" y="13712"/>
                  </a:lnTo>
                  <a:cubicBezTo>
                    <a:pt x="10464" y="13848"/>
                    <a:pt x="10565" y="13916"/>
                    <a:pt x="10667" y="13916"/>
                  </a:cubicBezTo>
                  <a:cubicBezTo>
                    <a:pt x="10768" y="13916"/>
                    <a:pt x="10870" y="13848"/>
                    <a:pt x="10870" y="13712"/>
                  </a:cubicBezTo>
                  <a:lnTo>
                    <a:pt x="10870" y="11133"/>
                  </a:lnTo>
                  <a:cubicBezTo>
                    <a:pt x="10870" y="10463"/>
                    <a:pt x="10428" y="9877"/>
                    <a:pt x="9787" y="9685"/>
                  </a:cubicBezTo>
                  <a:lnTo>
                    <a:pt x="9207" y="9514"/>
                  </a:lnTo>
                  <a:cubicBezTo>
                    <a:pt x="9301" y="9228"/>
                    <a:pt x="9348" y="8931"/>
                    <a:pt x="9348" y="8631"/>
                  </a:cubicBezTo>
                  <a:cubicBezTo>
                    <a:pt x="9345" y="7798"/>
                    <a:pt x="8671" y="7120"/>
                    <a:pt x="7835" y="7120"/>
                  </a:cubicBezTo>
                  <a:lnTo>
                    <a:pt x="7610" y="7120"/>
                  </a:lnTo>
                  <a:cubicBezTo>
                    <a:pt x="8063" y="6657"/>
                    <a:pt x="8352" y="6059"/>
                    <a:pt x="8447" y="5422"/>
                  </a:cubicBezTo>
                  <a:lnTo>
                    <a:pt x="8566" y="5422"/>
                  </a:lnTo>
                  <a:cubicBezTo>
                    <a:pt x="8965" y="5422"/>
                    <a:pt x="9305" y="5125"/>
                    <a:pt x="9341" y="4748"/>
                  </a:cubicBezTo>
                  <a:cubicBezTo>
                    <a:pt x="9374" y="4429"/>
                    <a:pt x="9200" y="4125"/>
                    <a:pt x="8910" y="3991"/>
                  </a:cubicBezTo>
                  <a:lnTo>
                    <a:pt x="8910" y="3473"/>
                  </a:lnTo>
                  <a:cubicBezTo>
                    <a:pt x="8910" y="1554"/>
                    <a:pt x="7357" y="0"/>
                    <a:pt x="54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35" name="Google Shape;9335;p30"/>
          <p:cNvGrpSpPr/>
          <p:nvPr/>
        </p:nvGrpSpPr>
        <p:grpSpPr>
          <a:xfrm>
            <a:off x="7161782" y="4086732"/>
            <a:ext cx="273580" cy="365131"/>
            <a:chOff x="7161782" y="4285982"/>
            <a:chExt cx="273580" cy="365131"/>
          </a:xfrm>
        </p:grpSpPr>
        <p:sp>
          <p:nvSpPr>
            <p:cNvPr id="9336" name="Google Shape;9336;p30"/>
            <p:cNvSpPr/>
            <p:nvPr/>
          </p:nvSpPr>
          <p:spPr>
            <a:xfrm>
              <a:off x="7173449" y="4291409"/>
              <a:ext cx="250325" cy="280029"/>
            </a:xfrm>
            <a:custGeom>
              <a:rect b="b" l="l" r="r" t="t"/>
              <a:pathLst>
                <a:path extrusionOk="0" h="10681" w="9548">
                  <a:moveTo>
                    <a:pt x="4774" y="0"/>
                  </a:moveTo>
                  <a:cubicBezTo>
                    <a:pt x="3010" y="0"/>
                    <a:pt x="1496" y="1268"/>
                    <a:pt x="1189" y="3006"/>
                  </a:cubicBezTo>
                  <a:lnTo>
                    <a:pt x="33" y="9515"/>
                  </a:lnTo>
                  <a:cubicBezTo>
                    <a:pt x="1" y="9692"/>
                    <a:pt x="80" y="9870"/>
                    <a:pt x="236" y="9964"/>
                  </a:cubicBezTo>
                  <a:lnTo>
                    <a:pt x="1504" y="10681"/>
                  </a:lnTo>
                  <a:lnTo>
                    <a:pt x="8045" y="10681"/>
                  </a:lnTo>
                  <a:lnTo>
                    <a:pt x="9312" y="9964"/>
                  </a:lnTo>
                  <a:cubicBezTo>
                    <a:pt x="9468" y="9870"/>
                    <a:pt x="9548" y="9692"/>
                    <a:pt x="9519" y="9511"/>
                  </a:cubicBezTo>
                  <a:lnTo>
                    <a:pt x="8360" y="3006"/>
                  </a:lnTo>
                  <a:cubicBezTo>
                    <a:pt x="8052" y="1268"/>
                    <a:pt x="6541" y="0"/>
                    <a:pt x="47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7" name="Google Shape;9337;p30"/>
            <p:cNvSpPr/>
            <p:nvPr/>
          </p:nvSpPr>
          <p:spPr>
            <a:xfrm>
              <a:off x="7167104" y="4497164"/>
              <a:ext cx="262935" cy="148548"/>
            </a:xfrm>
            <a:custGeom>
              <a:rect b="b" l="l" r="r" t="t"/>
              <a:pathLst>
                <a:path extrusionOk="0" h="5666" w="10029">
                  <a:moveTo>
                    <a:pt x="3709" y="1"/>
                  </a:moveTo>
                  <a:lnTo>
                    <a:pt x="3709" y="1127"/>
                  </a:lnTo>
                  <a:cubicBezTo>
                    <a:pt x="3705" y="1496"/>
                    <a:pt x="3473" y="1826"/>
                    <a:pt x="3126" y="1949"/>
                  </a:cubicBezTo>
                  <a:lnTo>
                    <a:pt x="873" y="2742"/>
                  </a:lnTo>
                  <a:cubicBezTo>
                    <a:pt x="351" y="2927"/>
                    <a:pt x="4" y="3420"/>
                    <a:pt x="0" y="3974"/>
                  </a:cubicBezTo>
                  <a:lnTo>
                    <a:pt x="0" y="5665"/>
                  </a:lnTo>
                  <a:lnTo>
                    <a:pt x="10029" y="5665"/>
                  </a:lnTo>
                  <a:lnTo>
                    <a:pt x="10029" y="3974"/>
                  </a:lnTo>
                  <a:cubicBezTo>
                    <a:pt x="10029" y="3423"/>
                    <a:pt x="9681" y="2927"/>
                    <a:pt x="9156" y="2742"/>
                  </a:cubicBezTo>
                  <a:lnTo>
                    <a:pt x="6907" y="1949"/>
                  </a:lnTo>
                  <a:cubicBezTo>
                    <a:pt x="6559" y="1826"/>
                    <a:pt x="6324" y="1496"/>
                    <a:pt x="6324" y="1127"/>
                  </a:cubicBezTo>
                  <a:lnTo>
                    <a:pt x="632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8" name="Google Shape;9338;p30"/>
            <p:cNvSpPr/>
            <p:nvPr/>
          </p:nvSpPr>
          <p:spPr>
            <a:xfrm>
              <a:off x="7167183" y="4570468"/>
              <a:ext cx="262857" cy="75244"/>
            </a:xfrm>
            <a:custGeom>
              <a:rect b="b" l="l" r="r" t="t"/>
              <a:pathLst>
                <a:path extrusionOk="0" h="2870" w="10026">
                  <a:moveTo>
                    <a:pt x="750" y="1"/>
                  </a:moveTo>
                  <a:cubicBezTo>
                    <a:pt x="294" y="214"/>
                    <a:pt x="4" y="674"/>
                    <a:pt x="1" y="1178"/>
                  </a:cubicBezTo>
                  <a:lnTo>
                    <a:pt x="1" y="2869"/>
                  </a:lnTo>
                  <a:lnTo>
                    <a:pt x="10026" y="2869"/>
                  </a:lnTo>
                  <a:lnTo>
                    <a:pt x="10026" y="1178"/>
                  </a:lnTo>
                  <a:cubicBezTo>
                    <a:pt x="10026" y="674"/>
                    <a:pt x="9732" y="214"/>
                    <a:pt x="9276" y="1"/>
                  </a:cubicBezTo>
                  <a:cubicBezTo>
                    <a:pt x="8392" y="808"/>
                    <a:pt x="6813" y="1344"/>
                    <a:pt x="5013" y="1344"/>
                  </a:cubicBezTo>
                  <a:cubicBezTo>
                    <a:pt x="3213" y="1344"/>
                    <a:pt x="1634" y="808"/>
                    <a:pt x="75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9" name="Google Shape;9339;p30"/>
            <p:cNvSpPr/>
            <p:nvPr/>
          </p:nvSpPr>
          <p:spPr>
            <a:xfrm>
              <a:off x="7264319" y="4497164"/>
              <a:ext cx="68585" cy="28577"/>
            </a:xfrm>
            <a:custGeom>
              <a:rect b="b" l="l" r="r" t="t"/>
              <a:pathLst>
                <a:path extrusionOk="0" h="1090" w="2616">
                  <a:moveTo>
                    <a:pt x="1" y="1"/>
                  </a:moveTo>
                  <a:lnTo>
                    <a:pt x="1" y="816"/>
                  </a:lnTo>
                  <a:cubicBezTo>
                    <a:pt x="417" y="998"/>
                    <a:pt x="863" y="1090"/>
                    <a:pt x="1308" y="1090"/>
                  </a:cubicBezTo>
                  <a:cubicBezTo>
                    <a:pt x="1754" y="1090"/>
                    <a:pt x="2199" y="998"/>
                    <a:pt x="2616" y="816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0" name="Google Shape;9340;p30"/>
            <p:cNvSpPr/>
            <p:nvPr/>
          </p:nvSpPr>
          <p:spPr>
            <a:xfrm>
              <a:off x="7224337" y="4314297"/>
              <a:ext cx="148627" cy="194298"/>
            </a:xfrm>
            <a:custGeom>
              <a:rect b="b" l="l" r="r" t="t"/>
              <a:pathLst>
                <a:path extrusionOk="0" h="7411" w="5669">
                  <a:moveTo>
                    <a:pt x="2833" y="0"/>
                  </a:moveTo>
                  <a:cubicBezTo>
                    <a:pt x="1450" y="0"/>
                    <a:pt x="269" y="1000"/>
                    <a:pt x="44" y="2365"/>
                  </a:cubicBezTo>
                  <a:cubicBezTo>
                    <a:pt x="15" y="2532"/>
                    <a:pt x="1" y="2698"/>
                    <a:pt x="1" y="2869"/>
                  </a:cubicBezTo>
                  <a:lnTo>
                    <a:pt x="1" y="4578"/>
                  </a:lnTo>
                  <a:cubicBezTo>
                    <a:pt x="1" y="6143"/>
                    <a:pt x="1269" y="7410"/>
                    <a:pt x="2833" y="7410"/>
                  </a:cubicBezTo>
                  <a:cubicBezTo>
                    <a:pt x="4398" y="7410"/>
                    <a:pt x="5669" y="6143"/>
                    <a:pt x="5669" y="4578"/>
                  </a:cubicBezTo>
                  <a:lnTo>
                    <a:pt x="5669" y="2869"/>
                  </a:lnTo>
                  <a:cubicBezTo>
                    <a:pt x="5669" y="2698"/>
                    <a:pt x="5654" y="2532"/>
                    <a:pt x="5625" y="2365"/>
                  </a:cubicBezTo>
                  <a:cubicBezTo>
                    <a:pt x="5397" y="1000"/>
                    <a:pt x="4217" y="0"/>
                    <a:pt x="283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1" name="Google Shape;9341;p30"/>
            <p:cNvSpPr/>
            <p:nvPr/>
          </p:nvSpPr>
          <p:spPr>
            <a:xfrm>
              <a:off x="7224101" y="4314218"/>
              <a:ext cx="148784" cy="194481"/>
            </a:xfrm>
            <a:custGeom>
              <a:rect b="b" l="l" r="r" t="t"/>
              <a:pathLst>
                <a:path extrusionOk="0" h="7418" w="5675">
                  <a:moveTo>
                    <a:pt x="2842" y="1"/>
                  </a:moveTo>
                  <a:cubicBezTo>
                    <a:pt x="2801" y="1"/>
                    <a:pt x="2760" y="1"/>
                    <a:pt x="2719" y="3"/>
                  </a:cubicBezTo>
                  <a:cubicBezTo>
                    <a:pt x="1440" y="61"/>
                    <a:pt x="329" y="999"/>
                    <a:pt x="71" y="2256"/>
                  </a:cubicBezTo>
                  <a:cubicBezTo>
                    <a:pt x="32" y="2459"/>
                    <a:pt x="10" y="2665"/>
                    <a:pt x="10" y="2872"/>
                  </a:cubicBezTo>
                  <a:lnTo>
                    <a:pt x="10" y="3045"/>
                  </a:lnTo>
                  <a:lnTo>
                    <a:pt x="10" y="4585"/>
                  </a:lnTo>
                  <a:cubicBezTo>
                    <a:pt x="0" y="6171"/>
                    <a:pt x="1290" y="7418"/>
                    <a:pt x="2822" y="7418"/>
                  </a:cubicBezTo>
                  <a:cubicBezTo>
                    <a:pt x="2973" y="7418"/>
                    <a:pt x="3126" y="7406"/>
                    <a:pt x="3280" y="7381"/>
                  </a:cubicBezTo>
                  <a:cubicBezTo>
                    <a:pt x="1900" y="7167"/>
                    <a:pt x="879" y="5979"/>
                    <a:pt x="879" y="4585"/>
                  </a:cubicBezTo>
                  <a:lnTo>
                    <a:pt x="879" y="3375"/>
                  </a:lnTo>
                  <a:cubicBezTo>
                    <a:pt x="883" y="2948"/>
                    <a:pt x="1187" y="2586"/>
                    <a:pt x="1607" y="2513"/>
                  </a:cubicBezTo>
                  <a:cubicBezTo>
                    <a:pt x="2016" y="2441"/>
                    <a:pt x="2429" y="2404"/>
                    <a:pt x="2842" y="2404"/>
                  </a:cubicBezTo>
                  <a:cubicBezTo>
                    <a:pt x="3820" y="2404"/>
                    <a:pt x="4751" y="2596"/>
                    <a:pt x="5464" y="2944"/>
                  </a:cubicBezTo>
                  <a:lnTo>
                    <a:pt x="5674" y="3045"/>
                  </a:lnTo>
                  <a:lnTo>
                    <a:pt x="5674" y="2875"/>
                  </a:lnTo>
                  <a:cubicBezTo>
                    <a:pt x="5674" y="2705"/>
                    <a:pt x="5663" y="2535"/>
                    <a:pt x="5634" y="2368"/>
                  </a:cubicBezTo>
                  <a:cubicBezTo>
                    <a:pt x="5406" y="997"/>
                    <a:pt x="4221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2" name="Google Shape;9342;p30"/>
            <p:cNvSpPr/>
            <p:nvPr/>
          </p:nvSpPr>
          <p:spPr>
            <a:xfrm>
              <a:off x="7225674" y="4314297"/>
              <a:ext cx="145874" cy="60589"/>
            </a:xfrm>
            <a:custGeom>
              <a:rect b="b" l="l" r="r" t="t"/>
              <a:pathLst>
                <a:path extrusionOk="0" h="2311" w="5564">
                  <a:moveTo>
                    <a:pt x="2782" y="0"/>
                  </a:moveTo>
                  <a:cubicBezTo>
                    <a:pt x="1420" y="0"/>
                    <a:pt x="251" y="971"/>
                    <a:pt x="1" y="2311"/>
                  </a:cubicBezTo>
                  <a:cubicBezTo>
                    <a:pt x="736" y="1960"/>
                    <a:pt x="1710" y="1742"/>
                    <a:pt x="2782" y="1742"/>
                  </a:cubicBezTo>
                  <a:cubicBezTo>
                    <a:pt x="3854" y="1742"/>
                    <a:pt x="4828" y="1960"/>
                    <a:pt x="5564" y="2311"/>
                  </a:cubicBezTo>
                  <a:cubicBezTo>
                    <a:pt x="5314" y="971"/>
                    <a:pt x="4144" y="0"/>
                    <a:pt x="278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3" name="Google Shape;9343;p30"/>
            <p:cNvSpPr/>
            <p:nvPr/>
          </p:nvSpPr>
          <p:spPr>
            <a:xfrm>
              <a:off x="7225674" y="4314297"/>
              <a:ext cx="84447" cy="60589"/>
            </a:xfrm>
            <a:custGeom>
              <a:rect b="b" l="l" r="r" t="t"/>
              <a:pathLst>
                <a:path extrusionOk="0" h="2311" w="3221">
                  <a:moveTo>
                    <a:pt x="2782" y="0"/>
                  </a:moveTo>
                  <a:cubicBezTo>
                    <a:pt x="1420" y="0"/>
                    <a:pt x="251" y="971"/>
                    <a:pt x="1" y="2311"/>
                  </a:cubicBezTo>
                  <a:cubicBezTo>
                    <a:pt x="308" y="2166"/>
                    <a:pt x="631" y="2050"/>
                    <a:pt x="960" y="1967"/>
                  </a:cubicBezTo>
                  <a:cubicBezTo>
                    <a:pt x="1286" y="949"/>
                    <a:pt x="2163" y="199"/>
                    <a:pt x="3220" y="36"/>
                  </a:cubicBezTo>
                  <a:cubicBezTo>
                    <a:pt x="3075" y="11"/>
                    <a:pt x="2927" y="0"/>
                    <a:pt x="278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4" name="Google Shape;9344;p30"/>
            <p:cNvSpPr/>
            <p:nvPr/>
          </p:nvSpPr>
          <p:spPr>
            <a:xfrm>
              <a:off x="7173921" y="4570468"/>
              <a:ext cx="249486" cy="52356"/>
            </a:xfrm>
            <a:custGeom>
              <a:rect b="b" l="l" r="r" t="t"/>
              <a:pathLst>
                <a:path extrusionOk="0" h="1997" w="9516">
                  <a:moveTo>
                    <a:pt x="493" y="1"/>
                  </a:moveTo>
                  <a:cubicBezTo>
                    <a:pt x="298" y="95"/>
                    <a:pt x="128" y="232"/>
                    <a:pt x="1" y="406"/>
                  </a:cubicBezTo>
                  <a:cubicBezTo>
                    <a:pt x="957" y="1402"/>
                    <a:pt x="2732" y="1996"/>
                    <a:pt x="4756" y="1996"/>
                  </a:cubicBezTo>
                  <a:cubicBezTo>
                    <a:pt x="6781" y="1996"/>
                    <a:pt x="8559" y="1402"/>
                    <a:pt x="9515" y="406"/>
                  </a:cubicBezTo>
                  <a:cubicBezTo>
                    <a:pt x="9385" y="232"/>
                    <a:pt x="9214" y="95"/>
                    <a:pt x="9019" y="1"/>
                  </a:cubicBezTo>
                  <a:cubicBezTo>
                    <a:pt x="8135" y="808"/>
                    <a:pt x="6560" y="1344"/>
                    <a:pt x="4756" y="1344"/>
                  </a:cubicBezTo>
                  <a:cubicBezTo>
                    <a:pt x="2956" y="1344"/>
                    <a:pt x="1377" y="808"/>
                    <a:pt x="49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5" name="Google Shape;9345;p30"/>
            <p:cNvSpPr/>
            <p:nvPr/>
          </p:nvSpPr>
          <p:spPr>
            <a:xfrm>
              <a:off x="7161782" y="4285982"/>
              <a:ext cx="273580" cy="365131"/>
            </a:xfrm>
            <a:custGeom>
              <a:rect b="b" l="l" r="r" t="t"/>
              <a:pathLst>
                <a:path extrusionOk="0" h="13927" w="10435">
                  <a:moveTo>
                    <a:pt x="5223" y="1283"/>
                  </a:moveTo>
                  <a:cubicBezTo>
                    <a:pt x="6356" y="1283"/>
                    <a:pt x="7360" y="2007"/>
                    <a:pt x="7714" y="3083"/>
                  </a:cubicBezTo>
                  <a:cubicBezTo>
                    <a:pt x="7490" y="2985"/>
                    <a:pt x="7258" y="2902"/>
                    <a:pt x="7019" y="2840"/>
                  </a:cubicBezTo>
                  <a:cubicBezTo>
                    <a:pt x="6998" y="2835"/>
                    <a:pt x="6978" y="2832"/>
                    <a:pt x="6959" y="2832"/>
                  </a:cubicBezTo>
                  <a:cubicBezTo>
                    <a:pt x="6744" y="2832"/>
                    <a:pt x="6674" y="3169"/>
                    <a:pt x="6914" y="3235"/>
                  </a:cubicBezTo>
                  <a:cubicBezTo>
                    <a:pt x="7233" y="3315"/>
                    <a:pt x="7541" y="3438"/>
                    <a:pt x="7830" y="3601"/>
                  </a:cubicBezTo>
                  <a:cubicBezTo>
                    <a:pt x="7845" y="3717"/>
                    <a:pt x="7852" y="3833"/>
                    <a:pt x="7852" y="3949"/>
                  </a:cubicBezTo>
                  <a:lnTo>
                    <a:pt x="7852" y="5654"/>
                  </a:lnTo>
                  <a:cubicBezTo>
                    <a:pt x="7852" y="7107"/>
                    <a:pt x="6675" y="8284"/>
                    <a:pt x="5223" y="8284"/>
                  </a:cubicBezTo>
                  <a:cubicBezTo>
                    <a:pt x="3770" y="8284"/>
                    <a:pt x="2593" y="7107"/>
                    <a:pt x="2593" y="5654"/>
                  </a:cubicBezTo>
                  <a:lnTo>
                    <a:pt x="2593" y="3949"/>
                  </a:lnTo>
                  <a:cubicBezTo>
                    <a:pt x="2593" y="3833"/>
                    <a:pt x="2601" y="3717"/>
                    <a:pt x="2615" y="3601"/>
                  </a:cubicBezTo>
                  <a:cubicBezTo>
                    <a:pt x="3227" y="3239"/>
                    <a:pt x="4194" y="3025"/>
                    <a:pt x="5223" y="3025"/>
                  </a:cubicBezTo>
                  <a:cubicBezTo>
                    <a:pt x="5505" y="3025"/>
                    <a:pt x="5788" y="3043"/>
                    <a:pt x="6070" y="3076"/>
                  </a:cubicBezTo>
                  <a:cubicBezTo>
                    <a:pt x="6081" y="3077"/>
                    <a:pt x="6091" y="3078"/>
                    <a:pt x="6100" y="3078"/>
                  </a:cubicBezTo>
                  <a:cubicBezTo>
                    <a:pt x="6342" y="3078"/>
                    <a:pt x="6378" y="2702"/>
                    <a:pt x="6117" y="2670"/>
                  </a:cubicBezTo>
                  <a:cubicBezTo>
                    <a:pt x="5820" y="2634"/>
                    <a:pt x="5520" y="2619"/>
                    <a:pt x="5223" y="2619"/>
                  </a:cubicBezTo>
                  <a:cubicBezTo>
                    <a:pt x="4270" y="2619"/>
                    <a:pt x="3390" y="2786"/>
                    <a:pt x="2727" y="3083"/>
                  </a:cubicBezTo>
                  <a:cubicBezTo>
                    <a:pt x="3082" y="2007"/>
                    <a:pt x="4089" y="1283"/>
                    <a:pt x="5223" y="1283"/>
                  </a:cubicBezTo>
                  <a:close/>
                  <a:moveTo>
                    <a:pt x="5219" y="410"/>
                  </a:moveTo>
                  <a:cubicBezTo>
                    <a:pt x="6885" y="410"/>
                    <a:pt x="8312" y="1605"/>
                    <a:pt x="8605" y="3246"/>
                  </a:cubicBezTo>
                  <a:lnTo>
                    <a:pt x="9761" y="9754"/>
                  </a:lnTo>
                  <a:cubicBezTo>
                    <a:pt x="9779" y="9852"/>
                    <a:pt x="9735" y="9946"/>
                    <a:pt x="9652" y="9997"/>
                  </a:cubicBezTo>
                  <a:lnTo>
                    <a:pt x="8928" y="10428"/>
                  </a:lnTo>
                  <a:lnTo>
                    <a:pt x="7175" y="9812"/>
                  </a:lnTo>
                  <a:cubicBezTo>
                    <a:pt x="6910" y="9714"/>
                    <a:pt x="6733" y="9465"/>
                    <a:pt x="6733" y="9182"/>
                  </a:cubicBezTo>
                  <a:lnTo>
                    <a:pt x="6733" y="8291"/>
                  </a:lnTo>
                  <a:cubicBezTo>
                    <a:pt x="7678" y="7748"/>
                    <a:pt x="8258" y="6745"/>
                    <a:pt x="8258" y="5658"/>
                  </a:cubicBezTo>
                  <a:lnTo>
                    <a:pt x="8258" y="3949"/>
                  </a:lnTo>
                  <a:cubicBezTo>
                    <a:pt x="8258" y="3768"/>
                    <a:pt x="8243" y="3586"/>
                    <a:pt x="8214" y="3409"/>
                  </a:cubicBezTo>
                  <a:cubicBezTo>
                    <a:pt x="7972" y="1946"/>
                    <a:pt x="6704" y="870"/>
                    <a:pt x="5223" y="870"/>
                  </a:cubicBezTo>
                  <a:cubicBezTo>
                    <a:pt x="3738" y="870"/>
                    <a:pt x="2470" y="1946"/>
                    <a:pt x="2228" y="3409"/>
                  </a:cubicBezTo>
                  <a:cubicBezTo>
                    <a:pt x="2199" y="3586"/>
                    <a:pt x="2184" y="3768"/>
                    <a:pt x="2184" y="3949"/>
                  </a:cubicBezTo>
                  <a:lnTo>
                    <a:pt x="2184" y="5654"/>
                  </a:lnTo>
                  <a:cubicBezTo>
                    <a:pt x="2184" y="6745"/>
                    <a:pt x="2767" y="7748"/>
                    <a:pt x="3709" y="8291"/>
                  </a:cubicBezTo>
                  <a:lnTo>
                    <a:pt x="3709" y="9182"/>
                  </a:lnTo>
                  <a:cubicBezTo>
                    <a:pt x="3709" y="9465"/>
                    <a:pt x="3531" y="9714"/>
                    <a:pt x="3263" y="9809"/>
                  </a:cubicBezTo>
                  <a:lnTo>
                    <a:pt x="1510" y="10428"/>
                  </a:lnTo>
                  <a:lnTo>
                    <a:pt x="786" y="9997"/>
                  </a:lnTo>
                  <a:cubicBezTo>
                    <a:pt x="703" y="9946"/>
                    <a:pt x="659" y="9852"/>
                    <a:pt x="677" y="9754"/>
                  </a:cubicBezTo>
                  <a:lnTo>
                    <a:pt x="1833" y="3246"/>
                  </a:lnTo>
                  <a:cubicBezTo>
                    <a:pt x="2126" y="1605"/>
                    <a:pt x="3553" y="410"/>
                    <a:pt x="5219" y="410"/>
                  </a:cubicBezTo>
                  <a:close/>
                  <a:moveTo>
                    <a:pt x="5219" y="1"/>
                  </a:moveTo>
                  <a:cubicBezTo>
                    <a:pt x="3354" y="1"/>
                    <a:pt x="1760" y="1341"/>
                    <a:pt x="1434" y="3177"/>
                  </a:cubicBezTo>
                  <a:lnTo>
                    <a:pt x="275" y="9685"/>
                  </a:lnTo>
                  <a:cubicBezTo>
                    <a:pt x="232" y="9946"/>
                    <a:pt x="352" y="10207"/>
                    <a:pt x="576" y="10345"/>
                  </a:cubicBezTo>
                  <a:lnTo>
                    <a:pt x="1011" y="10605"/>
                  </a:lnTo>
                  <a:cubicBezTo>
                    <a:pt x="406" y="10819"/>
                    <a:pt x="4" y="11391"/>
                    <a:pt x="0" y="12032"/>
                  </a:cubicBezTo>
                  <a:lnTo>
                    <a:pt x="0" y="13720"/>
                  </a:lnTo>
                  <a:cubicBezTo>
                    <a:pt x="0" y="13856"/>
                    <a:pt x="103" y="13924"/>
                    <a:pt x="205" y="13924"/>
                  </a:cubicBezTo>
                  <a:cubicBezTo>
                    <a:pt x="307" y="13924"/>
                    <a:pt x="409" y="13856"/>
                    <a:pt x="409" y="13720"/>
                  </a:cubicBezTo>
                  <a:lnTo>
                    <a:pt x="409" y="12032"/>
                  </a:lnTo>
                  <a:cubicBezTo>
                    <a:pt x="409" y="11634"/>
                    <a:pt x="623" y="11268"/>
                    <a:pt x="964" y="11073"/>
                  </a:cubicBezTo>
                  <a:cubicBezTo>
                    <a:pt x="1311" y="11388"/>
                    <a:pt x="1771" y="11663"/>
                    <a:pt x="2304" y="11877"/>
                  </a:cubicBezTo>
                  <a:cubicBezTo>
                    <a:pt x="2333" y="11888"/>
                    <a:pt x="2361" y="11894"/>
                    <a:pt x="2388" y="11894"/>
                  </a:cubicBezTo>
                  <a:cubicBezTo>
                    <a:pt x="2587" y="11894"/>
                    <a:pt x="2680" y="11589"/>
                    <a:pt x="2456" y="11500"/>
                  </a:cubicBezTo>
                  <a:cubicBezTo>
                    <a:pt x="2075" y="11351"/>
                    <a:pt x="1717" y="11149"/>
                    <a:pt x="1395" y="10902"/>
                  </a:cubicBezTo>
                  <a:lnTo>
                    <a:pt x="3397" y="10196"/>
                  </a:lnTo>
                  <a:cubicBezTo>
                    <a:pt x="3828" y="10044"/>
                    <a:pt x="4114" y="9638"/>
                    <a:pt x="4114" y="9182"/>
                  </a:cubicBezTo>
                  <a:lnTo>
                    <a:pt x="4114" y="8487"/>
                  </a:lnTo>
                  <a:cubicBezTo>
                    <a:pt x="4469" y="8624"/>
                    <a:pt x="4844" y="8693"/>
                    <a:pt x="5219" y="8693"/>
                  </a:cubicBezTo>
                  <a:cubicBezTo>
                    <a:pt x="5593" y="8693"/>
                    <a:pt x="5967" y="8624"/>
                    <a:pt x="6320" y="8487"/>
                  </a:cubicBezTo>
                  <a:lnTo>
                    <a:pt x="6320" y="9182"/>
                  </a:lnTo>
                  <a:cubicBezTo>
                    <a:pt x="6324" y="9638"/>
                    <a:pt x="6610" y="10044"/>
                    <a:pt x="7041" y="10196"/>
                  </a:cubicBezTo>
                  <a:lnTo>
                    <a:pt x="9044" y="10902"/>
                  </a:lnTo>
                  <a:cubicBezTo>
                    <a:pt x="8189" y="11583"/>
                    <a:pt x="6762" y="11992"/>
                    <a:pt x="5219" y="11992"/>
                  </a:cubicBezTo>
                  <a:cubicBezTo>
                    <a:pt x="4564" y="11992"/>
                    <a:pt x="3912" y="11916"/>
                    <a:pt x="3274" y="11761"/>
                  </a:cubicBezTo>
                  <a:cubicBezTo>
                    <a:pt x="3254" y="11756"/>
                    <a:pt x="3235" y="11753"/>
                    <a:pt x="3217" y="11753"/>
                  </a:cubicBezTo>
                  <a:cubicBezTo>
                    <a:pt x="2997" y="11753"/>
                    <a:pt x="2932" y="12095"/>
                    <a:pt x="3176" y="12155"/>
                  </a:cubicBezTo>
                  <a:cubicBezTo>
                    <a:pt x="3506" y="12239"/>
                    <a:pt x="3839" y="12300"/>
                    <a:pt x="4176" y="12337"/>
                  </a:cubicBezTo>
                  <a:lnTo>
                    <a:pt x="4585" y="13778"/>
                  </a:lnTo>
                  <a:cubicBezTo>
                    <a:pt x="4615" y="13881"/>
                    <a:pt x="4695" y="13926"/>
                    <a:pt x="4776" y="13926"/>
                  </a:cubicBezTo>
                  <a:cubicBezTo>
                    <a:pt x="4899" y="13926"/>
                    <a:pt x="5024" y="13823"/>
                    <a:pt x="4980" y="13666"/>
                  </a:cubicBezTo>
                  <a:lnTo>
                    <a:pt x="4611" y="12376"/>
                  </a:lnTo>
                  <a:lnTo>
                    <a:pt x="4611" y="12376"/>
                  </a:lnTo>
                  <a:cubicBezTo>
                    <a:pt x="4810" y="12391"/>
                    <a:pt x="5013" y="12398"/>
                    <a:pt x="5219" y="12398"/>
                  </a:cubicBezTo>
                  <a:cubicBezTo>
                    <a:pt x="5422" y="12398"/>
                    <a:pt x="5625" y="12391"/>
                    <a:pt x="5824" y="12376"/>
                  </a:cubicBezTo>
                  <a:lnTo>
                    <a:pt x="5824" y="12376"/>
                  </a:lnTo>
                  <a:lnTo>
                    <a:pt x="5458" y="13666"/>
                  </a:lnTo>
                  <a:cubicBezTo>
                    <a:pt x="5412" y="13823"/>
                    <a:pt x="5538" y="13926"/>
                    <a:pt x="5660" y="13926"/>
                  </a:cubicBezTo>
                  <a:cubicBezTo>
                    <a:pt x="5741" y="13926"/>
                    <a:pt x="5821" y="13881"/>
                    <a:pt x="5849" y="13778"/>
                  </a:cubicBezTo>
                  <a:lnTo>
                    <a:pt x="6262" y="12337"/>
                  </a:lnTo>
                  <a:cubicBezTo>
                    <a:pt x="7584" y="12177"/>
                    <a:pt x="8750" y="11724"/>
                    <a:pt x="9471" y="11073"/>
                  </a:cubicBezTo>
                  <a:cubicBezTo>
                    <a:pt x="9815" y="11268"/>
                    <a:pt x="10025" y="11634"/>
                    <a:pt x="10025" y="12029"/>
                  </a:cubicBezTo>
                  <a:lnTo>
                    <a:pt x="10025" y="13720"/>
                  </a:lnTo>
                  <a:cubicBezTo>
                    <a:pt x="10025" y="13856"/>
                    <a:pt x="10127" y="13924"/>
                    <a:pt x="10230" y="13924"/>
                  </a:cubicBezTo>
                  <a:cubicBezTo>
                    <a:pt x="10332" y="13924"/>
                    <a:pt x="10434" y="13856"/>
                    <a:pt x="10434" y="13720"/>
                  </a:cubicBezTo>
                  <a:lnTo>
                    <a:pt x="10434" y="12029"/>
                  </a:lnTo>
                  <a:cubicBezTo>
                    <a:pt x="10434" y="11391"/>
                    <a:pt x="10032" y="10819"/>
                    <a:pt x="9428" y="10605"/>
                  </a:cubicBezTo>
                  <a:lnTo>
                    <a:pt x="9862" y="10345"/>
                  </a:lnTo>
                  <a:cubicBezTo>
                    <a:pt x="10090" y="10207"/>
                    <a:pt x="10210" y="9946"/>
                    <a:pt x="10163" y="9685"/>
                  </a:cubicBezTo>
                  <a:lnTo>
                    <a:pt x="9007" y="3177"/>
                  </a:lnTo>
                  <a:cubicBezTo>
                    <a:pt x="8681" y="1341"/>
                    <a:pt x="7084" y="1"/>
                    <a:pt x="5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6" name="Google Shape;9346;p30"/>
            <p:cNvSpPr/>
            <p:nvPr/>
          </p:nvSpPr>
          <p:spPr>
            <a:xfrm>
              <a:off x="7273836" y="4457392"/>
              <a:ext cx="49630" cy="16543"/>
            </a:xfrm>
            <a:custGeom>
              <a:rect b="b" l="l" r="r" t="t"/>
              <a:pathLst>
                <a:path extrusionOk="0" h="631" w="1893">
                  <a:moveTo>
                    <a:pt x="295" y="1"/>
                  </a:moveTo>
                  <a:cubicBezTo>
                    <a:pt x="137" y="1"/>
                    <a:pt x="0" y="206"/>
                    <a:pt x="148" y="351"/>
                  </a:cubicBezTo>
                  <a:cubicBezTo>
                    <a:pt x="326" y="525"/>
                    <a:pt x="623" y="630"/>
                    <a:pt x="945" y="630"/>
                  </a:cubicBezTo>
                  <a:cubicBezTo>
                    <a:pt x="1271" y="630"/>
                    <a:pt x="1568" y="525"/>
                    <a:pt x="1742" y="351"/>
                  </a:cubicBezTo>
                  <a:cubicBezTo>
                    <a:pt x="1893" y="206"/>
                    <a:pt x="1757" y="1"/>
                    <a:pt x="1597" y="1"/>
                  </a:cubicBezTo>
                  <a:cubicBezTo>
                    <a:pt x="1550" y="1"/>
                    <a:pt x="1500" y="19"/>
                    <a:pt x="1456" y="62"/>
                  </a:cubicBezTo>
                  <a:cubicBezTo>
                    <a:pt x="1383" y="138"/>
                    <a:pt x="1202" y="221"/>
                    <a:pt x="945" y="221"/>
                  </a:cubicBezTo>
                  <a:cubicBezTo>
                    <a:pt x="688" y="221"/>
                    <a:pt x="510" y="138"/>
                    <a:pt x="434" y="62"/>
                  </a:cubicBezTo>
                  <a:cubicBezTo>
                    <a:pt x="391" y="19"/>
                    <a:pt x="342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7" name="Google Shape;9347;p30"/>
            <p:cNvSpPr/>
            <p:nvPr/>
          </p:nvSpPr>
          <p:spPr>
            <a:xfrm>
              <a:off x="7258918" y="4417515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09" y="556"/>
                    <a:pt x="409" y="420"/>
                  </a:cubicBezTo>
                  <a:lnTo>
                    <a:pt x="409" y="203"/>
                  </a:lnTo>
                  <a:cubicBezTo>
                    <a:pt x="409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8" name="Google Shape;9348;p30"/>
            <p:cNvSpPr/>
            <p:nvPr/>
          </p:nvSpPr>
          <p:spPr>
            <a:xfrm>
              <a:off x="7327556" y="4417515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3" y="624"/>
                    <a:pt x="205" y="624"/>
                  </a:cubicBezTo>
                  <a:cubicBezTo>
                    <a:pt x="308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9" name="Google Shape;9349;p30"/>
            <p:cNvSpPr/>
            <p:nvPr/>
          </p:nvSpPr>
          <p:spPr>
            <a:xfrm>
              <a:off x="7251499" y="4400316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0" name="Google Shape;9350;p30"/>
            <p:cNvSpPr/>
            <p:nvPr/>
          </p:nvSpPr>
          <p:spPr>
            <a:xfrm>
              <a:off x="7320057" y="4400316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8" y="410"/>
                    <a:pt x="978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51" name="Google Shape;9351;p30"/>
          <p:cNvGrpSpPr/>
          <p:nvPr/>
        </p:nvGrpSpPr>
        <p:grpSpPr>
          <a:xfrm>
            <a:off x="7606352" y="1784258"/>
            <a:ext cx="285063" cy="364869"/>
            <a:chOff x="7606352" y="1983508"/>
            <a:chExt cx="285063" cy="364869"/>
          </a:xfrm>
        </p:grpSpPr>
        <p:sp>
          <p:nvSpPr>
            <p:cNvPr id="9352" name="Google Shape;9352;p30"/>
            <p:cNvSpPr/>
            <p:nvPr/>
          </p:nvSpPr>
          <p:spPr>
            <a:xfrm>
              <a:off x="7611570" y="2205964"/>
              <a:ext cx="274340" cy="137144"/>
            </a:xfrm>
            <a:custGeom>
              <a:rect b="b" l="l" r="r" t="t"/>
              <a:pathLst>
                <a:path extrusionOk="0" h="5231" w="10464">
                  <a:moveTo>
                    <a:pt x="3053" y="1"/>
                  </a:moveTo>
                  <a:cubicBezTo>
                    <a:pt x="2930" y="1"/>
                    <a:pt x="2832" y="99"/>
                    <a:pt x="2832" y="218"/>
                  </a:cubicBezTo>
                  <a:lnTo>
                    <a:pt x="2832" y="1261"/>
                  </a:lnTo>
                  <a:cubicBezTo>
                    <a:pt x="2832" y="1547"/>
                    <a:pt x="2648" y="1801"/>
                    <a:pt x="2373" y="1884"/>
                  </a:cubicBezTo>
                  <a:lnTo>
                    <a:pt x="924" y="2333"/>
                  </a:lnTo>
                  <a:cubicBezTo>
                    <a:pt x="377" y="2500"/>
                    <a:pt x="0" y="3007"/>
                    <a:pt x="0" y="3583"/>
                  </a:cubicBezTo>
                  <a:lnTo>
                    <a:pt x="0" y="5231"/>
                  </a:lnTo>
                  <a:lnTo>
                    <a:pt x="10463" y="5231"/>
                  </a:lnTo>
                  <a:lnTo>
                    <a:pt x="10463" y="3583"/>
                  </a:lnTo>
                  <a:cubicBezTo>
                    <a:pt x="10463" y="3007"/>
                    <a:pt x="10087" y="2500"/>
                    <a:pt x="9540" y="2333"/>
                  </a:cubicBezTo>
                  <a:lnTo>
                    <a:pt x="8091" y="1884"/>
                  </a:lnTo>
                  <a:cubicBezTo>
                    <a:pt x="7816" y="1801"/>
                    <a:pt x="7628" y="1547"/>
                    <a:pt x="7628" y="1261"/>
                  </a:cubicBezTo>
                  <a:lnTo>
                    <a:pt x="7628" y="218"/>
                  </a:lnTo>
                  <a:cubicBezTo>
                    <a:pt x="7628" y="99"/>
                    <a:pt x="7530" y="1"/>
                    <a:pt x="7410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3" name="Google Shape;9353;p30"/>
            <p:cNvSpPr/>
            <p:nvPr/>
          </p:nvSpPr>
          <p:spPr>
            <a:xfrm>
              <a:off x="7674334" y="2206069"/>
              <a:ext cx="148811" cy="91368"/>
            </a:xfrm>
            <a:custGeom>
              <a:rect b="b" l="l" r="r" t="t"/>
              <a:pathLst>
                <a:path extrusionOk="0" h="3485" w="5676">
                  <a:moveTo>
                    <a:pt x="659" y="0"/>
                  </a:moveTo>
                  <a:cubicBezTo>
                    <a:pt x="536" y="0"/>
                    <a:pt x="438" y="98"/>
                    <a:pt x="438" y="218"/>
                  </a:cubicBezTo>
                  <a:lnTo>
                    <a:pt x="438" y="1257"/>
                  </a:lnTo>
                  <a:cubicBezTo>
                    <a:pt x="438" y="1536"/>
                    <a:pt x="261" y="1786"/>
                    <a:pt x="0" y="1876"/>
                  </a:cubicBezTo>
                  <a:cubicBezTo>
                    <a:pt x="337" y="2804"/>
                    <a:pt x="1478" y="3484"/>
                    <a:pt x="2836" y="3484"/>
                  </a:cubicBezTo>
                  <a:cubicBezTo>
                    <a:pt x="4198" y="3484"/>
                    <a:pt x="5335" y="2804"/>
                    <a:pt x="5675" y="1876"/>
                  </a:cubicBezTo>
                  <a:cubicBezTo>
                    <a:pt x="5411" y="1782"/>
                    <a:pt x="5234" y="1536"/>
                    <a:pt x="5234" y="1257"/>
                  </a:cubicBezTo>
                  <a:lnTo>
                    <a:pt x="5234" y="218"/>
                  </a:lnTo>
                  <a:cubicBezTo>
                    <a:pt x="5234" y="98"/>
                    <a:pt x="5136" y="0"/>
                    <a:pt x="5016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4" name="Google Shape;9354;p30"/>
            <p:cNvSpPr/>
            <p:nvPr/>
          </p:nvSpPr>
          <p:spPr>
            <a:xfrm>
              <a:off x="7685818" y="2205964"/>
              <a:ext cx="125739" cy="39982"/>
            </a:xfrm>
            <a:custGeom>
              <a:rect b="b" l="l" r="r" t="t"/>
              <a:pathLst>
                <a:path extrusionOk="0" h="1525" w="4796">
                  <a:moveTo>
                    <a:pt x="221" y="1"/>
                  </a:moveTo>
                  <a:cubicBezTo>
                    <a:pt x="98" y="1"/>
                    <a:pt x="0" y="99"/>
                    <a:pt x="0" y="218"/>
                  </a:cubicBezTo>
                  <a:lnTo>
                    <a:pt x="0" y="359"/>
                  </a:lnTo>
                  <a:cubicBezTo>
                    <a:pt x="611" y="1136"/>
                    <a:pt x="1505" y="1525"/>
                    <a:pt x="2399" y="1525"/>
                  </a:cubicBezTo>
                  <a:cubicBezTo>
                    <a:pt x="3294" y="1525"/>
                    <a:pt x="4187" y="1136"/>
                    <a:pt x="4796" y="359"/>
                  </a:cubicBezTo>
                  <a:lnTo>
                    <a:pt x="4796" y="218"/>
                  </a:lnTo>
                  <a:cubicBezTo>
                    <a:pt x="4796" y="99"/>
                    <a:pt x="4698" y="1"/>
                    <a:pt x="4578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5" name="Google Shape;9355;p30"/>
            <p:cNvSpPr/>
            <p:nvPr/>
          </p:nvSpPr>
          <p:spPr>
            <a:xfrm>
              <a:off x="7651551" y="2051674"/>
              <a:ext cx="194298" cy="154421"/>
            </a:xfrm>
            <a:custGeom>
              <a:rect b="b" l="l" r="r" t="t"/>
              <a:pathLst>
                <a:path extrusionOk="0" h="5890" w="7411">
                  <a:moveTo>
                    <a:pt x="873" y="0"/>
                  </a:moveTo>
                  <a:lnTo>
                    <a:pt x="873" y="2181"/>
                  </a:lnTo>
                  <a:lnTo>
                    <a:pt x="547" y="2181"/>
                  </a:lnTo>
                  <a:cubicBezTo>
                    <a:pt x="246" y="2181"/>
                    <a:pt x="0" y="2423"/>
                    <a:pt x="0" y="2724"/>
                  </a:cubicBezTo>
                  <a:cubicBezTo>
                    <a:pt x="0" y="3025"/>
                    <a:pt x="246" y="3271"/>
                    <a:pt x="547" y="3271"/>
                  </a:cubicBezTo>
                  <a:lnTo>
                    <a:pt x="884" y="3271"/>
                  </a:lnTo>
                  <a:cubicBezTo>
                    <a:pt x="992" y="4745"/>
                    <a:pt x="2224" y="5889"/>
                    <a:pt x="3705" y="5889"/>
                  </a:cubicBezTo>
                  <a:cubicBezTo>
                    <a:pt x="5186" y="5889"/>
                    <a:pt x="6418" y="4745"/>
                    <a:pt x="6530" y="3271"/>
                  </a:cubicBezTo>
                  <a:lnTo>
                    <a:pt x="6867" y="3271"/>
                  </a:lnTo>
                  <a:cubicBezTo>
                    <a:pt x="7167" y="3271"/>
                    <a:pt x="7410" y="3025"/>
                    <a:pt x="7410" y="2724"/>
                  </a:cubicBezTo>
                  <a:cubicBezTo>
                    <a:pt x="7410" y="2423"/>
                    <a:pt x="7167" y="2181"/>
                    <a:pt x="6867" y="2181"/>
                  </a:cubicBezTo>
                  <a:lnTo>
                    <a:pt x="6541" y="2181"/>
                  </a:lnTo>
                  <a:lnTo>
                    <a:pt x="65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6" name="Google Shape;9356;p30"/>
            <p:cNvSpPr/>
            <p:nvPr/>
          </p:nvSpPr>
          <p:spPr>
            <a:xfrm>
              <a:off x="7649533" y="2051674"/>
              <a:ext cx="144930" cy="154369"/>
            </a:xfrm>
            <a:custGeom>
              <a:rect b="b" l="l" r="r" t="t"/>
              <a:pathLst>
                <a:path extrusionOk="0" h="5888" w="5528">
                  <a:moveTo>
                    <a:pt x="950" y="0"/>
                  </a:moveTo>
                  <a:lnTo>
                    <a:pt x="950" y="2181"/>
                  </a:lnTo>
                  <a:lnTo>
                    <a:pt x="642" y="2181"/>
                  </a:lnTo>
                  <a:cubicBezTo>
                    <a:pt x="639" y="2181"/>
                    <a:pt x="636" y="2181"/>
                    <a:pt x="634" y="2181"/>
                  </a:cubicBezTo>
                  <a:cubicBezTo>
                    <a:pt x="387" y="2181"/>
                    <a:pt x="170" y="2339"/>
                    <a:pt x="99" y="2576"/>
                  </a:cubicBezTo>
                  <a:cubicBezTo>
                    <a:pt x="1" y="2923"/>
                    <a:pt x="262" y="3267"/>
                    <a:pt x="624" y="3271"/>
                  </a:cubicBezTo>
                  <a:lnTo>
                    <a:pt x="961" y="3271"/>
                  </a:lnTo>
                  <a:cubicBezTo>
                    <a:pt x="1066" y="4766"/>
                    <a:pt x="2313" y="5887"/>
                    <a:pt x="3761" y="5887"/>
                  </a:cubicBezTo>
                  <a:cubicBezTo>
                    <a:pt x="3912" y="5887"/>
                    <a:pt x="4066" y="5875"/>
                    <a:pt x="4220" y="5850"/>
                  </a:cubicBezTo>
                  <a:cubicBezTo>
                    <a:pt x="2840" y="5636"/>
                    <a:pt x="1823" y="4448"/>
                    <a:pt x="1823" y="3054"/>
                  </a:cubicBezTo>
                  <a:lnTo>
                    <a:pt x="1823" y="1963"/>
                  </a:lnTo>
                  <a:cubicBezTo>
                    <a:pt x="1823" y="1359"/>
                    <a:pt x="2308" y="873"/>
                    <a:pt x="2909" y="873"/>
                  </a:cubicBezTo>
                  <a:lnTo>
                    <a:pt x="4872" y="873"/>
                  </a:lnTo>
                  <a:cubicBezTo>
                    <a:pt x="5234" y="873"/>
                    <a:pt x="5528" y="580"/>
                    <a:pt x="5528" y="218"/>
                  </a:cubicBezTo>
                  <a:lnTo>
                    <a:pt x="552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7" name="Google Shape;9357;p30"/>
            <p:cNvSpPr/>
            <p:nvPr/>
          </p:nvSpPr>
          <p:spPr>
            <a:xfrm>
              <a:off x="7660570" y="2001441"/>
              <a:ext cx="105421" cy="107701"/>
            </a:xfrm>
            <a:custGeom>
              <a:rect b="b" l="l" r="r" t="t"/>
              <a:pathLst>
                <a:path extrusionOk="0" h="4108" w="4021">
                  <a:moveTo>
                    <a:pt x="1836" y="1"/>
                  </a:moveTo>
                  <a:cubicBezTo>
                    <a:pt x="743" y="229"/>
                    <a:pt x="0" y="1250"/>
                    <a:pt x="116" y="2362"/>
                  </a:cubicBezTo>
                  <a:lnTo>
                    <a:pt x="301" y="4108"/>
                  </a:lnTo>
                  <a:lnTo>
                    <a:pt x="525" y="4104"/>
                  </a:lnTo>
                  <a:cubicBezTo>
                    <a:pt x="764" y="4100"/>
                    <a:pt x="953" y="3905"/>
                    <a:pt x="953" y="3669"/>
                  </a:cubicBezTo>
                  <a:lnTo>
                    <a:pt x="953" y="2789"/>
                  </a:lnTo>
                  <a:cubicBezTo>
                    <a:pt x="953" y="2427"/>
                    <a:pt x="1246" y="2134"/>
                    <a:pt x="1608" y="2134"/>
                  </a:cubicBezTo>
                  <a:lnTo>
                    <a:pt x="4020" y="2134"/>
                  </a:lnTo>
                  <a:lnTo>
                    <a:pt x="183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8" name="Google Shape;9358;p30"/>
            <p:cNvSpPr/>
            <p:nvPr/>
          </p:nvSpPr>
          <p:spPr>
            <a:xfrm>
              <a:off x="7685818" y="2143121"/>
              <a:ext cx="125844" cy="85757"/>
            </a:xfrm>
            <a:custGeom>
              <a:rect b="b" l="l" r="r" t="t"/>
              <a:pathLst>
                <a:path extrusionOk="0" h="3271" w="4800">
                  <a:moveTo>
                    <a:pt x="4150" y="0"/>
                  </a:moveTo>
                  <a:cubicBezTo>
                    <a:pt x="4148" y="0"/>
                    <a:pt x="4146" y="0"/>
                    <a:pt x="4144" y="0"/>
                  </a:cubicBezTo>
                  <a:lnTo>
                    <a:pt x="656" y="0"/>
                  </a:lnTo>
                  <a:cubicBezTo>
                    <a:pt x="294" y="0"/>
                    <a:pt x="0" y="294"/>
                    <a:pt x="0" y="656"/>
                  </a:cubicBezTo>
                  <a:lnTo>
                    <a:pt x="0" y="873"/>
                  </a:lnTo>
                  <a:cubicBezTo>
                    <a:pt x="0" y="2199"/>
                    <a:pt x="1076" y="3271"/>
                    <a:pt x="2402" y="3271"/>
                  </a:cubicBezTo>
                  <a:cubicBezTo>
                    <a:pt x="3727" y="3271"/>
                    <a:pt x="4799" y="2199"/>
                    <a:pt x="4799" y="873"/>
                  </a:cubicBezTo>
                  <a:lnTo>
                    <a:pt x="4799" y="656"/>
                  </a:lnTo>
                  <a:cubicBezTo>
                    <a:pt x="4799" y="292"/>
                    <a:pt x="4509" y="0"/>
                    <a:pt x="4150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9" name="Google Shape;9359;p30"/>
            <p:cNvSpPr/>
            <p:nvPr/>
          </p:nvSpPr>
          <p:spPr>
            <a:xfrm>
              <a:off x="7685739" y="2143121"/>
              <a:ext cx="77289" cy="85757"/>
            </a:xfrm>
            <a:custGeom>
              <a:rect b="b" l="l" r="r" t="t"/>
              <a:pathLst>
                <a:path extrusionOk="0" h="3271" w="2948">
                  <a:moveTo>
                    <a:pt x="659" y="0"/>
                  </a:moveTo>
                  <a:cubicBezTo>
                    <a:pt x="297" y="0"/>
                    <a:pt x="3" y="294"/>
                    <a:pt x="3" y="656"/>
                  </a:cubicBezTo>
                  <a:lnTo>
                    <a:pt x="3" y="873"/>
                  </a:lnTo>
                  <a:cubicBezTo>
                    <a:pt x="0" y="2227"/>
                    <a:pt x="1105" y="3271"/>
                    <a:pt x="2392" y="3271"/>
                  </a:cubicBezTo>
                  <a:cubicBezTo>
                    <a:pt x="2574" y="3271"/>
                    <a:pt x="2761" y="3250"/>
                    <a:pt x="2948" y="3205"/>
                  </a:cubicBezTo>
                  <a:cubicBezTo>
                    <a:pt x="1861" y="2952"/>
                    <a:pt x="1094" y="1985"/>
                    <a:pt x="1094" y="869"/>
                  </a:cubicBezTo>
                  <a:lnTo>
                    <a:pt x="1094" y="656"/>
                  </a:lnTo>
                  <a:cubicBezTo>
                    <a:pt x="1094" y="294"/>
                    <a:pt x="1387" y="0"/>
                    <a:pt x="17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0" name="Google Shape;9360;p30"/>
            <p:cNvSpPr/>
            <p:nvPr/>
          </p:nvSpPr>
          <p:spPr>
            <a:xfrm>
              <a:off x="7663035" y="1988804"/>
              <a:ext cx="174058" cy="120338"/>
            </a:xfrm>
            <a:custGeom>
              <a:rect b="b" l="l" r="r" t="t"/>
              <a:pathLst>
                <a:path extrusionOk="0" h="4590" w="6639">
                  <a:moveTo>
                    <a:pt x="435" y="1"/>
                  </a:moveTo>
                  <a:lnTo>
                    <a:pt x="435" y="1"/>
                  </a:lnTo>
                  <a:cubicBezTo>
                    <a:pt x="435" y="1"/>
                    <a:pt x="0" y="2616"/>
                    <a:pt x="3923" y="2616"/>
                  </a:cubicBezTo>
                  <a:lnTo>
                    <a:pt x="5009" y="2616"/>
                  </a:lnTo>
                  <a:cubicBezTo>
                    <a:pt x="5371" y="2616"/>
                    <a:pt x="5665" y="2909"/>
                    <a:pt x="5665" y="3271"/>
                  </a:cubicBezTo>
                  <a:lnTo>
                    <a:pt x="5665" y="4151"/>
                  </a:lnTo>
                  <a:cubicBezTo>
                    <a:pt x="5665" y="4387"/>
                    <a:pt x="5853" y="4582"/>
                    <a:pt x="6092" y="4586"/>
                  </a:cubicBezTo>
                  <a:lnTo>
                    <a:pt x="6317" y="4590"/>
                  </a:lnTo>
                  <a:lnTo>
                    <a:pt x="6501" y="2844"/>
                  </a:lnTo>
                  <a:cubicBezTo>
                    <a:pt x="6639" y="1558"/>
                    <a:pt x="5628" y="436"/>
                    <a:pt x="4335" y="436"/>
                  </a:cubicBezTo>
                  <a:lnTo>
                    <a:pt x="2177" y="436"/>
                  </a:lnTo>
                  <a:cubicBezTo>
                    <a:pt x="1525" y="436"/>
                    <a:pt x="761" y="327"/>
                    <a:pt x="4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1" name="Google Shape;9361;p30"/>
            <p:cNvSpPr/>
            <p:nvPr/>
          </p:nvSpPr>
          <p:spPr>
            <a:xfrm>
              <a:off x="7709073" y="210922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2" name="Google Shape;9362;p30"/>
            <p:cNvSpPr/>
            <p:nvPr/>
          </p:nvSpPr>
          <p:spPr>
            <a:xfrm>
              <a:off x="7777631" y="210922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3" name="Google Shape;9363;p30"/>
            <p:cNvSpPr/>
            <p:nvPr/>
          </p:nvSpPr>
          <p:spPr>
            <a:xfrm>
              <a:off x="7723912" y="2160555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0"/>
                  </a:moveTo>
                  <a:cubicBezTo>
                    <a:pt x="136" y="0"/>
                    <a:pt x="1" y="205"/>
                    <a:pt x="148" y="353"/>
                  </a:cubicBezTo>
                  <a:cubicBezTo>
                    <a:pt x="326" y="527"/>
                    <a:pt x="623" y="628"/>
                    <a:pt x="945" y="628"/>
                  </a:cubicBezTo>
                  <a:cubicBezTo>
                    <a:pt x="1271" y="628"/>
                    <a:pt x="1568" y="523"/>
                    <a:pt x="1742" y="353"/>
                  </a:cubicBezTo>
                  <a:cubicBezTo>
                    <a:pt x="1892" y="205"/>
                    <a:pt x="1758" y="0"/>
                    <a:pt x="1599" y="0"/>
                  </a:cubicBezTo>
                  <a:cubicBezTo>
                    <a:pt x="1551" y="0"/>
                    <a:pt x="1501" y="19"/>
                    <a:pt x="1456" y="63"/>
                  </a:cubicBezTo>
                  <a:cubicBezTo>
                    <a:pt x="1383" y="136"/>
                    <a:pt x="1202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4" name="Google Shape;9364;p30"/>
            <p:cNvSpPr/>
            <p:nvPr/>
          </p:nvSpPr>
          <p:spPr>
            <a:xfrm>
              <a:off x="7701574" y="2092023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5" name="Google Shape;9365;p30"/>
            <p:cNvSpPr/>
            <p:nvPr/>
          </p:nvSpPr>
          <p:spPr>
            <a:xfrm>
              <a:off x="7770133" y="2092023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10" y="410"/>
                  </a:lnTo>
                  <a:cubicBezTo>
                    <a:pt x="978" y="410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6" name="Google Shape;9366;p30"/>
            <p:cNvSpPr/>
            <p:nvPr/>
          </p:nvSpPr>
          <p:spPr>
            <a:xfrm>
              <a:off x="7606352" y="1983508"/>
              <a:ext cx="285063" cy="364869"/>
            </a:xfrm>
            <a:custGeom>
              <a:rect b="b" l="l" r="r" t="t"/>
              <a:pathLst>
                <a:path extrusionOk="0" h="13917" w="10873">
                  <a:moveTo>
                    <a:pt x="2792" y="576"/>
                  </a:moveTo>
                  <a:cubicBezTo>
                    <a:pt x="2955" y="652"/>
                    <a:pt x="3126" y="706"/>
                    <a:pt x="3303" y="743"/>
                  </a:cubicBezTo>
                  <a:cubicBezTo>
                    <a:pt x="3644" y="811"/>
                    <a:pt x="3991" y="844"/>
                    <a:pt x="4339" y="844"/>
                  </a:cubicBezTo>
                  <a:lnTo>
                    <a:pt x="6497" y="844"/>
                  </a:lnTo>
                  <a:cubicBezTo>
                    <a:pt x="7667" y="844"/>
                    <a:pt x="8584" y="1858"/>
                    <a:pt x="8460" y="3024"/>
                  </a:cubicBezTo>
                  <a:lnTo>
                    <a:pt x="8297" y="4578"/>
                  </a:lnTo>
                  <a:lnTo>
                    <a:pt x="8261" y="4578"/>
                  </a:lnTo>
                  <a:cubicBezTo>
                    <a:pt x="8134" y="4574"/>
                    <a:pt x="8029" y="4473"/>
                    <a:pt x="8029" y="4346"/>
                  </a:cubicBezTo>
                  <a:lnTo>
                    <a:pt x="8029" y="3473"/>
                  </a:lnTo>
                  <a:cubicBezTo>
                    <a:pt x="8029" y="2999"/>
                    <a:pt x="7646" y="2615"/>
                    <a:pt x="7175" y="2615"/>
                  </a:cubicBezTo>
                  <a:lnTo>
                    <a:pt x="6085" y="2615"/>
                  </a:lnTo>
                  <a:cubicBezTo>
                    <a:pt x="4726" y="2615"/>
                    <a:pt x="3767" y="2296"/>
                    <a:pt x="3234" y="1673"/>
                  </a:cubicBezTo>
                  <a:cubicBezTo>
                    <a:pt x="2974" y="1365"/>
                    <a:pt x="2818" y="982"/>
                    <a:pt x="2792" y="576"/>
                  </a:cubicBezTo>
                  <a:close/>
                  <a:moveTo>
                    <a:pt x="2742" y="1691"/>
                  </a:moveTo>
                  <a:cubicBezTo>
                    <a:pt x="2796" y="1775"/>
                    <a:pt x="2854" y="1854"/>
                    <a:pt x="2919" y="1930"/>
                  </a:cubicBezTo>
                  <a:cubicBezTo>
                    <a:pt x="3531" y="2655"/>
                    <a:pt x="4596" y="3017"/>
                    <a:pt x="6085" y="3017"/>
                  </a:cubicBezTo>
                  <a:lnTo>
                    <a:pt x="7175" y="3017"/>
                  </a:lnTo>
                  <a:cubicBezTo>
                    <a:pt x="7421" y="3021"/>
                    <a:pt x="7624" y="3220"/>
                    <a:pt x="7624" y="3470"/>
                  </a:cubicBezTo>
                  <a:lnTo>
                    <a:pt x="7624" y="4343"/>
                  </a:lnTo>
                  <a:cubicBezTo>
                    <a:pt x="7624" y="4694"/>
                    <a:pt x="7910" y="4980"/>
                    <a:pt x="8265" y="4984"/>
                  </a:cubicBezTo>
                  <a:lnTo>
                    <a:pt x="8591" y="4984"/>
                  </a:lnTo>
                  <a:cubicBezTo>
                    <a:pt x="8794" y="4984"/>
                    <a:pt x="8949" y="5157"/>
                    <a:pt x="8928" y="5360"/>
                  </a:cubicBezTo>
                  <a:cubicBezTo>
                    <a:pt x="8913" y="5530"/>
                    <a:pt x="8747" y="5664"/>
                    <a:pt x="8558" y="5664"/>
                  </a:cubicBezTo>
                  <a:lnTo>
                    <a:pt x="8468" y="5664"/>
                  </a:lnTo>
                  <a:lnTo>
                    <a:pt x="8468" y="5657"/>
                  </a:lnTo>
                  <a:cubicBezTo>
                    <a:pt x="8468" y="5541"/>
                    <a:pt x="8377" y="5451"/>
                    <a:pt x="8265" y="5451"/>
                  </a:cubicBezTo>
                  <a:cubicBezTo>
                    <a:pt x="8153" y="5451"/>
                    <a:pt x="8062" y="5541"/>
                    <a:pt x="8062" y="5657"/>
                  </a:cubicBezTo>
                  <a:cubicBezTo>
                    <a:pt x="8062" y="5903"/>
                    <a:pt x="8026" y="6150"/>
                    <a:pt x="7957" y="6389"/>
                  </a:cubicBezTo>
                  <a:cubicBezTo>
                    <a:pt x="7816" y="6081"/>
                    <a:pt x="7512" y="5882"/>
                    <a:pt x="7175" y="5882"/>
                  </a:cubicBezTo>
                  <a:lnTo>
                    <a:pt x="3687" y="5882"/>
                  </a:lnTo>
                  <a:cubicBezTo>
                    <a:pt x="3350" y="5882"/>
                    <a:pt x="3046" y="6081"/>
                    <a:pt x="2905" y="6389"/>
                  </a:cubicBezTo>
                  <a:cubicBezTo>
                    <a:pt x="2836" y="6150"/>
                    <a:pt x="2800" y="5900"/>
                    <a:pt x="2800" y="5654"/>
                  </a:cubicBezTo>
                  <a:cubicBezTo>
                    <a:pt x="2800" y="5518"/>
                    <a:pt x="2698" y="5450"/>
                    <a:pt x="2597" y="5450"/>
                  </a:cubicBezTo>
                  <a:cubicBezTo>
                    <a:pt x="2495" y="5450"/>
                    <a:pt x="2394" y="5518"/>
                    <a:pt x="2394" y="5654"/>
                  </a:cubicBezTo>
                  <a:lnTo>
                    <a:pt x="2394" y="5664"/>
                  </a:lnTo>
                  <a:lnTo>
                    <a:pt x="2271" y="5664"/>
                  </a:lnTo>
                  <a:cubicBezTo>
                    <a:pt x="2068" y="5664"/>
                    <a:pt x="1909" y="5491"/>
                    <a:pt x="1930" y="5288"/>
                  </a:cubicBezTo>
                  <a:cubicBezTo>
                    <a:pt x="1949" y="5118"/>
                    <a:pt x="2112" y="4984"/>
                    <a:pt x="2300" y="4984"/>
                  </a:cubicBezTo>
                  <a:lnTo>
                    <a:pt x="2597" y="4984"/>
                  </a:lnTo>
                  <a:cubicBezTo>
                    <a:pt x="2952" y="4984"/>
                    <a:pt x="3238" y="4697"/>
                    <a:pt x="3238" y="4343"/>
                  </a:cubicBezTo>
                  <a:lnTo>
                    <a:pt x="3238" y="3256"/>
                  </a:lnTo>
                  <a:cubicBezTo>
                    <a:pt x="3238" y="3173"/>
                    <a:pt x="3281" y="3097"/>
                    <a:pt x="3354" y="3057"/>
                  </a:cubicBezTo>
                  <a:cubicBezTo>
                    <a:pt x="3552" y="2941"/>
                    <a:pt x="3437" y="2671"/>
                    <a:pt x="3255" y="2671"/>
                  </a:cubicBezTo>
                  <a:cubicBezTo>
                    <a:pt x="3221" y="2671"/>
                    <a:pt x="3184" y="2680"/>
                    <a:pt x="3147" y="2702"/>
                  </a:cubicBezTo>
                  <a:cubicBezTo>
                    <a:pt x="2952" y="2818"/>
                    <a:pt x="2829" y="3028"/>
                    <a:pt x="2829" y="3256"/>
                  </a:cubicBezTo>
                  <a:lnTo>
                    <a:pt x="2829" y="4343"/>
                  </a:lnTo>
                  <a:cubicBezTo>
                    <a:pt x="2829" y="4469"/>
                    <a:pt x="2724" y="4574"/>
                    <a:pt x="2597" y="4574"/>
                  </a:cubicBezTo>
                  <a:lnTo>
                    <a:pt x="2561" y="4574"/>
                  </a:lnTo>
                  <a:lnTo>
                    <a:pt x="2398" y="3024"/>
                  </a:lnTo>
                  <a:cubicBezTo>
                    <a:pt x="2351" y="2553"/>
                    <a:pt x="2470" y="2079"/>
                    <a:pt x="2742" y="1691"/>
                  </a:cubicBezTo>
                  <a:close/>
                  <a:moveTo>
                    <a:pt x="7171" y="6291"/>
                  </a:moveTo>
                  <a:cubicBezTo>
                    <a:pt x="7421" y="6295"/>
                    <a:pt x="7620" y="6494"/>
                    <a:pt x="7624" y="6744"/>
                  </a:cubicBezTo>
                  <a:lnTo>
                    <a:pt x="7624" y="6961"/>
                  </a:lnTo>
                  <a:cubicBezTo>
                    <a:pt x="7624" y="8171"/>
                    <a:pt x="6642" y="9152"/>
                    <a:pt x="5429" y="9152"/>
                  </a:cubicBezTo>
                  <a:cubicBezTo>
                    <a:pt x="4219" y="9152"/>
                    <a:pt x="3238" y="8171"/>
                    <a:pt x="3238" y="6961"/>
                  </a:cubicBezTo>
                  <a:lnTo>
                    <a:pt x="3238" y="6744"/>
                  </a:lnTo>
                  <a:cubicBezTo>
                    <a:pt x="3238" y="6494"/>
                    <a:pt x="3437" y="6295"/>
                    <a:pt x="3687" y="6291"/>
                  </a:cubicBezTo>
                  <a:close/>
                  <a:moveTo>
                    <a:pt x="2600" y="0"/>
                  </a:moveTo>
                  <a:cubicBezTo>
                    <a:pt x="2506" y="0"/>
                    <a:pt x="2416" y="65"/>
                    <a:pt x="2398" y="170"/>
                  </a:cubicBezTo>
                  <a:cubicBezTo>
                    <a:pt x="2354" y="551"/>
                    <a:pt x="2401" y="934"/>
                    <a:pt x="2539" y="1289"/>
                  </a:cubicBezTo>
                  <a:cubicBezTo>
                    <a:pt x="2126" y="1786"/>
                    <a:pt x="1930" y="2427"/>
                    <a:pt x="1996" y="3068"/>
                  </a:cubicBezTo>
                  <a:lnTo>
                    <a:pt x="2159" y="4592"/>
                  </a:lnTo>
                  <a:cubicBezTo>
                    <a:pt x="1825" y="4654"/>
                    <a:pt x="1561" y="4918"/>
                    <a:pt x="1528" y="5248"/>
                  </a:cubicBezTo>
                  <a:cubicBezTo>
                    <a:pt x="1481" y="5690"/>
                    <a:pt x="1829" y="6074"/>
                    <a:pt x="2275" y="6074"/>
                  </a:cubicBezTo>
                  <a:lnTo>
                    <a:pt x="2427" y="6074"/>
                  </a:lnTo>
                  <a:cubicBezTo>
                    <a:pt x="2485" y="6490"/>
                    <a:pt x="2626" y="6889"/>
                    <a:pt x="2847" y="7247"/>
                  </a:cubicBezTo>
                  <a:cubicBezTo>
                    <a:pt x="2887" y="7613"/>
                    <a:pt x="3006" y="7971"/>
                    <a:pt x="3194" y="8287"/>
                  </a:cubicBezTo>
                  <a:cubicBezTo>
                    <a:pt x="2988" y="8319"/>
                    <a:pt x="2836" y="8497"/>
                    <a:pt x="2832" y="8707"/>
                  </a:cubicBezTo>
                  <a:lnTo>
                    <a:pt x="2832" y="9746"/>
                  </a:lnTo>
                  <a:cubicBezTo>
                    <a:pt x="2836" y="9945"/>
                    <a:pt x="2706" y="10119"/>
                    <a:pt x="2517" y="10177"/>
                  </a:cubicBezTo>
                  <a:lnTo>
                    <a:pt x="1069" y="10623"/>
                  </a:lnTo>
                  <a:cubicBezTo>
                    <a:pt x="431" y="10815"/>
                    <a:pt x="0" y="11401"/>
                    <a:pt x="0" y="12068"/>
                  </a:cubicBezTo>
                  <a:lnTo>
                    <a:pt x="0" y="13716"/>
                  </a:lnTo>
                  <a:cubicBezTo>
                    <a:pt x="0" y="13850"/>
                    <a:pt x="102" y="13917"/>
                    <a:pt x="205" y="13917"/>
                  </a:cubicBezTo>
                  <a:cubicBezTo>
                    <a:pt x="307" y="13917"/>
                    <a:pt x="409" y="13850"/>
                    <a:pt x="409" y="13716"/>
                  </a:cubicBezTo>
                  <a:lnTo>
                    <a:pt x="409" y="12068"/>
                  </a:lnTo>
                  <a:cubicBezTo>
                    <a:pt x="406" y="11582"/>
                    <a:pt x="724" y="11151"/>
                    <a:pt x="1188" y="11010"/>
                  </a:cubicBezTo>
                  <a:lnTo>
                    <a:pt x="2514" y="10604"/>
                  </a:lnTo>
                  <a:cubicBezTo>
                    <a:pt x="2876" y="11528"/>
                    <a:pt x="4064" y="12176"/>
                    <a:pt x="5436" y="12176"/>
                  </a:cubicBezTo>
                  <a:cubicBezTo>
                    <a:pt x="5446" y="12176"/>
                    <a:pt x="5457" y="12176"/>
                    <a:pt x="5467" y="12176"/>
                  </a:cubicBezTo>
                  <a:cubicBezTo>
                    <a:pt x="5924" y="12176"/>
                    <a:pt x="6380" y="12097"/>
                    <a:pt x="6813" y="11945"/>
                  </a:cubicBezTo>
                  <a:cubicBezTo>
                    <a:pt x="7039" y="11860"/>
                    <a:pt x="6954" y="11546"/>
                    <a:pt x="6753" y="11546"/>
                  </a:cubicBezTo>
                  <a:cubicBezTo>
                    <a:pt x="6728" y="11546"/>
                    <a:pt x="6702" y="11550"/>
                    <a:pt x="6675" y="11561"/>
                  </a:cubicBezTo>
                  <a:cubicBezTo>
                    <a:pt x="6277" y="11698"/>
                    <a:pt x="5856" y="11771"/>
                    <a:pt x="5436" y="11771"/>
                  </a:cubicBezTo>
                  <a:cubicBezTo>
                    <a:pt x="4802" y="11771"/>
                    <a:pt x="4187" y="11615"/>
                    <a:pt x="3709" y="11332"/>
                  </a:cubicBezTo>
                  <a:cubicBezTo>
                    <a:pt x="3303" y="11097"/>
                    <a:pt x="3017" y="10786"/>
                    <a:pt x="2887" y="10441"/>
                  </a:cubicBezTo>
                  <a:cubicBezTo>
                    <a:pt x="3111" y="10282"/>
                    <a:pt x="3242" y="10021"/>
                    <a:pt x="3242" y="9746"/>
                  </a:cubicBezTo>
                  <a:lnTo>
                    <a:pt x="3242" y="8707"/>
                  </a:lnTo>
                  <a:cubicBezTo>
                    <a:pt x="3242" y="8696"/>
                    <a:pt x="3249" y="8692"/>
                    <a:pt x="3256" y="8692"/>
                  </a:cubicBezTo>
                  <a:lnTo>
                    <a:pt x="3495" y="8692"/>
                  </a:lnTo>
                  <a:cubicBezTo>
                    <a:pt x="4011" y="9273"/>
                    <a:pt x="4723" y="9564"/>
                    <a:pt x="5435" y="9564"/>
                  </a:cubicBezTo>
                  <a:cubicBezTo>
                    <a:pt x="6147" y="9564"/>
                    <a:pt x="6860" y="9273"/>
                    <a:pt x="7378" y="8692"/>
                  </a:cubicBezTo>
                  <a:lnTo>
                    <a:pt x="7613" y="8692"/>
                  </a:lnTo>
                  <a:cubicBezTo>
                    <a:pt x="7620" y="8692"/>
                    <a:pt x="7627" y="8696"/>
                    <a:pt x="7627" y="8707"/>
                  </a:cubicBezTo>
                  <a:lnTo>
                    <a:pt x="7627" y="9746"/>
                  </a:lnTo>
                  <a:cubicBezTo>
                    <a:pt x="7627" y="10021"/>
                    <a:pt x="7758" y="10282"/>
                    <a:pt x="7982" y="10441"/>
                  </a:cubicBezTo>
                  <a:cubicBezTo>
                    <a:pt x="7881" y="10706"/>
                    <a:pt x="7689" y="10949"/>
                    <a:pt x="7421" y="11159"/>
                  </a:cubicBezTo>
                  <a:cubicBezTo>
                    <a:pt x="7249" y="11293"/>
                    <a:pt x="7377" y="11527"/>
                    <a:pt x="7545" y="11527"/>
                  </a:cubicBezTo>
                  <a:cubicBezTo>
                    <a:pt x="7586" y="11527"/>
                    <a:pt x="7629" y="11514"/>
                    <a:pt x="7671" y="11481"/>
                  </a:cubicBezTo>
                  <a:cubicBezTo>
                    <a:pt x="7993" y="11231"/>
                    <a:pt x="8229" y="10930"/>
                    <a:pt x="8359" y="10604"/>
                  </a:cubicBezTo>
                  <a:lnTo>
                    <a:pt x="9681" y="11014"/>
                  </a:lnTo>
                  <a:cubicBezTo>
                    <a:pt x="10148" y="11151"/>
                    <a:pt x="10463" y="11582"/>
                    <a:pt x="10463" y="12068"/>
                  </a:cubicBezTo>
                  <a:lnTo>
                    <a:pt x="10463" y="13716"/>
                  </a:lnTo>
                  <a:cubicBezTo>
                    <a:pt x="10463" y="13850"/>
                    <a:pt x="10565" y="13917"/>
                    <a:pt x="10666" y="13917"/>
                  </a:cubicBezTo>
                  <a:cubicBezTo>
                    <a:pt x="10767" y="13917"/>
                    <a:pt x="10869" y="13850"/>
                    <a:pt x="10869" y="13716"/>
                  </a:cubicBezTo>
                  <a:lnTo>
                    <a:pt x="10869" y="12068"/>
                  </a:lnTo>
                  <a:cubicBezTo>
                    <a:pt x="10872" y="11401"/>
                    <a:pt x="10434" y="10815"/>
                    <a:pt x="9797" y="10623"/>
                  </a:cubicBezTo>
                  <a:lnTo>
                    <a:pt x="8348" y="10177"/>
                  </a:lnTo>
                  <a:cubicBezTo>
                    <a:pt x="8160" y="10119"/>
                    <a:pt x="8033" y="9942"/>
                    <a:pt x="8033" y="9746"/>
                  </a:cubicBezTo>
                  <a:lnTo>
                    <a:pt x="8033" y="8703"/>
                  </a:lnTo>
                  <a:cubicBezTo>
                    <a:pt x="8033" y="8493"/>
                    <a:pt x="7877" y="8316"/>
                    <a:pt x="7671" y="8287"/>
                  </a:cubicBezTo>
                  <a:cubicBezTo>
                    <a:pt x="7859" y="7968"/>
                    <a:pt x="7979" y="7613"/>
                    <a:pt x="8019" y="7247"/>
                  </a:cubicBezTo>
                  <a:cubicBezTo>
                    <a:pt x="8240" y="6889"/>
                    <a:pt x="8384" y="6490"/>
                    <a:pt x="8442" y="6074"/>
                  </a:cubicBezTo>
                  <a:lnTo>
                    <a:pt x="8562" y="6074"/>
                  </a:lnTo>
                  <a:cubicBezTo>
                    <a:pt x="8960" y="6074"/>
                    <a:pt x="9301" y="5780"/>
                    <a:pt x="9337" y="5400"/>
                  </a:cubicBezTo>
                  <a:cubicBezTo>
                    <a:pt x="9377" y="5005"/>
                    <a:pt x="9101" y="4647"/>
                    <a:pt x="8710" y="4585"/>
                  </a:cubicBezTo>
                  <a:lnTo>
                    <a:pt x="8870" y="3068"/>
                  </a:lnTo>
                  <a:cubicBezTo>
                    <a:pt x="9018" y="1662"/>
                    <a:pt x="7914" y="435"/>
                    <a:pt x="6501" y="435"/>
                  </a:cubicBezTo>
                  <a:lnTo>
                    <a:pt x="4343" y="435"/>
                  </a:lnTo>
                  <a:cubicBezTo>
                    <a:pt x="3589" y="435"/>
                    <a:pt x="2977" y="293"/>
                    <a:pt x="2745" y="62"/>
                  </a:cubicBezTo>
                  <a:cubicBezTo>
                    <a:pt x="2703" y="19"/>
                    <a:pt x="2651" y="0"/>
                    <a:pt x="2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67" name="Google Shape;9367;p30"/>
          <p:cNvGrpSpPr/>
          <p:nvPr/>
        </p:nvGrpSpPr>
        <p:grpSpPr>
          <a:xfrm>
            <a:off x="7611937" y="4086837"/>
            <a:ext cx="273580" cy="365052"/>
            <a:chOff x="7611937" y="4286087"/>
            <a:chExt cx="273580" cy="365052"/>
          </a:xfrm>
        </p:grpSpPr>
        <p:sp>
          <p:nvSpPr>
            <p:cNvPr id="9368" name="Google Shape;9368;p30"/>
            <p:cNvSpPr/>
            <p:nvPr/>
          </p:nvSpPr>
          <p:spPr>
            <a:xfrm>
              <a:off x="7617259" y="4536752"/>
              <a:ext cx="262857" cy="109039"/>
            </a:xfrm>
            <a:custGeom>
              <a:rect b="b" l="l" r="r" t="t"/>
              <a:pathLst>
                <a:path extrusionOk="0" h="4159" w="10026">
                  <a:moveTo>
                    <a:pt x="3126" y="1"/>
                  </a:moveTo>
                  <a:lnTo>
                    <a:pt x="873" y="798"/>
                  </a:lnTo>
                  <a:cubicBezTo>
                    <a:pt x="352" y="982"/>
                    <a:pt x="1" y="1475"/>
                    <a:pt x="1" y="2029"/>
                  </a:cubicBezTo>
                  <a:lnTo>
                    <a:pt x="1" y="4159"/>
                  </a:lnTo>
                  <a:lnTo>
                    <a:pt x="10026" y="4159"/>
                  </a:lnTo>
                  <a:lnTo>
                    <a:pt x="10026" y="2029"/>
                  </a:lnTo>
                  <a:cubicBezTo>
                    <a:pt x="10026" y="1475"/>
                    <a:pt x="9678" y="982"/>
                    <a:pt x="9156" y="798"/>
                  </a:cubicBezTo>
                  <a:lnTo>
                    <a:pt x="690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9" name="Google Shape;9369;p30"/>
            <p:cNvSpPr/>
            <p:nvPr/>
          </p:nvSpPr>
          <p:spPr>
            <a:xfrm>
              <a:off x="7720084" y="4537145"/>
              <a:ext cx="57207" cy="108567"/>
            </a:xfrm>
            <a:custGeom>
              <a:rect b="b" l="l" r="r" t="t"/>
              <a:pathLst>
                <a:path extrusionOk="0" h="4141" w="2182">
                  <a:moveTo>
                    <a:pt x="1" y="0"/>
                  </a:moveTo>
                  <a:lnTo>
                    <a:pt x="1" y="4140"/>
                  </a:lnTo>
                  <a:lnTo>
                    <a:pt x="2181" y="4140"/>
                  </a:lnTo>
                  <a:lnTo>
                    <a:pt x="2181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0" name="Google Shape;9370;p30"/>
            <p:cNvSpPr/>
            <p:nvPr/>
          </p:nvSpPr>
          <p:spPr>
            <a:xfrm>
              <a:off x="7720084" y="4537145"/>
              <a:ext cx="57207" cy="40034"/>
            </a:xfrm>
            <a:custGeom>
              <a:rect b="b" l="l" r="r" t="t"/>
              <a:pathLst>
                <a:path extrusionOk="0" h="1527" w="2182">
                  <a:moveTo>
                    <a:pt x="1" y="0"/>
                  </a:moveTo>
                  <a:lnTo>
                    <a:pt x="1" y="1196"/>
                  </a:lnTo>
                  <a:cubicBezTo>
                    <a:pt x="330" y="1417"/>
                    <a:pt x="711" y="1527"/>
                    <a:pt x="1091" y="1527"/>
                  </a:cubicBezTo>
                  <a:cubicBezTo>
                    <a:pt x="1471" y="1527"/>
                    <a:pt x="1852" y="1417"/>
                    <a:pt x="2181" y="1196"/>
                  </a:cubicBezTo>
                  <a:lnTo>
                    <a:pt x="2181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1" name="Google Shape;9371;p30"/>
            <p:cNvSpPr/>
            <p:nvPr/>
          </p:nvSpPr>
          <p:spPr>
            <a:xfrm>
              <a:off x="7643555" y="4291409"/>
              <a:ext cx="210264" cy="208639"/>
            </a:xfrm>
            <a:custGeom>
              <a:rect b="b" l="l" r="r" t="t"/>
              <a:pathLst>
                <a:path extrusionOk="0" h="7958" w="8020">
                  <a:moveTo>
                    <a:pt x="4010" y="0"/>
                  </a:moveTo>
                  <a:cubicBezTo>
                    <a:pt x="1964" y="0"/>
                    <a:pt x="305" y="1659"/>
                    <a:pt x="305" y="3705"/>
                  </a:cubicBezTo>
                  <a:lnTo>
                    <a:pt x="305" y="5447"/>
                  </a:lnTo>
                  <a:cubicBezTo>
                    <a:pt x="305" y="6096"/>
                    <a:pt x="200" y="6530"/>
                    <a:pt x="91" y="6802"/>
                  </a:cubicBezTo>
                  <a:cubicBezTo>
                    <a:pt x="1" y="7034"/>
                    <a:pt x="124" y="7291"/>
                    <a:pt x="356" y="7367"/>
                  </a:cubicBezTo>
                  <a:cubicBezTo>
                    <a:pt x="1120" y="7628"/>
                    <a:pt x="1906" y="7827"/>
                    <a:pt x="2703" y="7957"/>
                  </a:cubicBezTo>
                  <a:lnTo>
                    <a:pt x="5317" y="7957"/>
                  </a:lnTo>
                  <a:cubicBezTo>
                    <a:pt x="6114" y="7827"/>
                    <a:pt x="6900" y="7628"/>
                    <a:pt x="7664" y="7367"/>
                  </a:cubicBezTo>
                  <a:cubicBezTo>
                    <a:pt x="7896" y="7291"/>
                    <a:pt x="8019" y="7034"/>
                    <a:pt x="7932" y="6806"/>
                  </a:cubicBezTo>
                  <a:cubicBezTo>
                    <a:pt x="7824" y="6534"/>
                    <a:pt x="7715" y="6096"/>
                    <a:pt x="7715" y="5451"/>
                  </a:cubicBezTo>
                  <a:lnTo>
                    <a:pt x="7715" y="3705"/>
                  </a:lnTo>
                  <a:cubicBezTo>
                    <a:pt x="7715" y="1659"/>
                    <a:pt x="6056" y="0"/>
                    <a:pt x="4010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2" name="Google Shape;9372;p30"/>
            <p:cNvSpPr/>
            <p:nvPr/>
          </p:nvSpPr>
          <p:spPr>
            <a:xfrm>
              <a:off x="7714395" y="4485680"/>
              <a:ext cx="68585" cy="74379"/>
            </a:xfrm>
            <a:custGeom>
              <a:rect b="b" l="l" r="r" t="t"/>
              <a:pathLst>
                <a:path extrusionOk="0" h="2837" w="2616">
                  <a:moveTo>
                    <a:pt x="1" y="0"/>
                  </a:moveTo>
                  <a:lnTo>
                    <a:pt x="1" y="1525"/>
                  </a:lnTo>
                  <a:cubicBezTo>
                    <a:pt x="1" y="2250"/>
                    <a:pt x="587" y="2836"/>
                    <a:pt x="1308" y="2836"/>
                  </a:cubicBezTo>
                  <a:cubicBezTo>
                    <a:pt x="2032" y="2833"/>
                    <a:pt x="2615" y="2250"/>
                    <a:pt x="2615" y="1525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3" name="Google Shape;9373;p30"/>
            <p:cNvSpPr/>
            <p:nvPr/>
          </p:nvSpPr>
          <p:spPr>
            <a:xfrm>
              <a:off x="7714395" y="4485680"/>
              <a:ext cx="68585" cy="34266"/>
            </a:xfrm>
            <a:custGeom>
              <a:rect b="b" l="l" r="r" t="t"/>
              <a:pathLst>
                <a:path extrusionOk="0" h="1307" w="2616">
                  <a:moveTo>
                    <a:pt x="1" y="0"/>
                  </a:moveTo>
                  <a:lnTo>
                    <a:pt x="1" y="1033"/>
                  </a:lnTo>
                  <a:cubicBezTo>
                    <a:pt x="417" y="1216"/>
                    <a:pt x="863" y="1307"/>
                    <a:pt x="1308" y="1307"/>
                  </a:cubicBezTo>
                  <a:cubicBezTo>
                    <a:pt x="1754" y="1307"/>
                    <a:pt x="2199" y="1216"/>
                    <a:pt x="2615" y="1033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4" name="Google Shape;9374;p30"/>
            <p:cNvSpPr/>
            <p:nvPr/>
          </p:nvSpPr>
          <p:spPr>
            <a:xfrm>
              <a:off x="7674413" y="4342874"/>
              <a:ext cx="148627" cy="160005"/>
            </a:xfrm>
            <a:custGeom>
              <a:rect b="b" l="l" r="r" t="t"/>
              <a:pathLst>
                <a:path extrusionOk="0" h="6103" w="5669">
                  <a:moveTo>
                    <a:pt x="1" y="0"/>
                  </a:moveTo>
                  <a:lnTo>
                    <a:pt x="1" y="3267"/>
                  </a:lnTo>
                  <a:cubicBezTo>
                    <a:pt x="1" y="4832"/>
                    <a:pt x="1268" y="6103"/>
                    <a:pt x="2833" y="6103"/>
                  </a:cubicBezTo>
                  <a:cubicBezTo>
                    <a:pt x="4398" y="6103"/>
                    <a:pt x="5669" y="4832"/>
                    <a:pt x="5669" y="3267"/>
                  </a:cubicBezTo>
                  <a:lnTo>
                    <a:pt x="566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5" name="Google Shape;9375;p30"/>
            <p:cNvSpPr/>
            <p:nvPr/>
          </p:nvSpPr>
          <p:spPr>
            <a:xfrm>
              <a:off x="7674151" y="4342769"/>
              <a:ext cx="148811" cy="160084"/>
            </a:xfrm>
            <a:custGeom>
              <a:rect b="b" l="l" r="r" t="t"/>
              <a:pathLst>
                <a:path extrusionOk="0" h="6106" w="5676">
                  <a:moveTo>
                    <a:pt x="11" y="1"/>
                  </a:moveTo>
                  <a:lnTo>
                    <a:pt x="11" y="3271"/>
                  </a:lnTo>
                  <a:cubicBezTo>
                    <a:pt x="1" y="4859"/>
                    <a:pt x="1288" y="6105"/>
                    <a:pt x="2818" y="6105"/>
                  </a:cubicBezTo>
                  <a:cubicBezTo>
                    <a:pt x="2971" y="6105"/>
                    <a:pt x="3125" y="6093"/>
                    <a:pt x="3281" y="6067"/>
                  </a:cubicBezTo>
                  <a:cubicBezTo>
                    <a:pt x="1901" y="5853"/>
                    <a:pt x="880" y="4669"/>
                    <a:pt x="880" y="3271"/>
                  </a:cubicBezTo>
                  <a:lnTo>
                    <a:pt x="880" y="2330"/>
                  </a:lnTo>
                  <a:cubicBezTo>
                    <a:pt x="880" y="2033"/>
                    <a:pt x="1036" y="1754"/>
                    <a:pt x="1289" y="1594"/>
                  </a:cubicBezTo>
                  <a:cubicBezTo>
                    <a:pt x="1485" y="1471"/>
                    <a:pt x="1673" y="1337"/>
                    <a:pt x="1858" y="1192"/>
                  </a:cubicBezTo>
                  <a:cubicBezTo>
                    <a:pt x="1894" y="1163"/>
                    <a:pt x="1938" y="1145"/>
                    <a:pt x="1985" y="1145"/>
                  </a:cubicBezTo>
                  <a:cubicBezTo>
                    <a:pt x="2032" y="1145"/>
                    <a:pt x="2075" y="1160"/>
                    <a:pt x="2111" y="1189"/>
                  </a:cubicBezTo>
                  <a:cubicBezTo>
                    <a:pt x="2702" y="1627"/>
                    <a:pt x="3890" y="2362"/>
                    <a:pt x="5675" y="2753"/>
                  </a:cubicBezTo>
                  <a:lnTo>
                    <a:pt x="56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6" name="Google Shape;9376;p30"/>
            <p:cNvSpPr/>
            <p:nvPr/>
          </p:nvSpPr>
          <p:spPr>
            <a:xfrm>
              <a:off x="7645836" y="4611393"/>
              <a:ext cx="57180" cy="34319"/>
            </a:xfrm>
            <a:custGeom>
              <a:rect b="b" l="l" r="r" t="t"/>
              <a:pathLst>
                <a:path extrusionOk="0" h="1309" w="2181">
                  <a:moveTo>
                    <a:pt x="1" y="1"/>
                  </a:moveTo>
                  <a:lnTo>
                    <a:pt x="1" y="1308"/>
                  </a:lnTo>
                  <a:lnTo>
                    <a:pt x="2181" y="1308"/>
                  </a:lnTo>
                  <a:lnTo>
                    <a:pt x="2181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7" name="Google Shape;9377;p30"/>
            <p:cNvSpPr/>
            <p:nvPr/>
          </p:nvSpPr>
          <p:spPr>
            <a:xfrm>
              <a:off x="7722942" y="4448556"/>
              <a:ext cx="51491" cy="22914"/>
            </a:xfrm>
            <a:custGeom>
              <a:rect b="b" l="l" r="r" t="t"/>
              <a:pathLst>
                <a:path extrusionOk="0" h="874" w="1964">
                  <a:moveTo>
                    <a:pt x="1" y="0"/>
                  </a:moveTo>
                  <a:cubicBezTo>
                    <a:pt x="1" y="482"/>
                    <a:pt x="442" y="873"/>
                    <a:pt x="982" y="873"/>
                  </a:cubicBezTo>
                  <a:cubicBezTo>
                    <a:pt x="1525" y="873"/>
                    <a:pt x="1964" y="482"/>
                    <a:pt x="1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8" name="Google Shape;9378;p30"/>
            <p:cNvSpPr/>
            <p:nvPr/>
          </p:nvSpPr>
          <p:spPr>
            <a:xfrm>
              <a:off x="7651551" y="4291382"/>
              <a:ext cx="194298" cy="108672"/>
            </a:xfrm>
            <a:custGeom>
              <a:rect b="b" l="l" r="r" t="t"/>
              <a:pathLst>
                <a:path extrusionOk="0" h="4145" w="7411">
                  <a:moveTo>
                    <a:pt x="3699" y="1"/>
                  </a:moveTo>
                  <a:cubicBezTo>
                    <a:pt x="3678" y="1"/>
                    <a:pt x="3657" y="1"/>
                    <a:pt x="3636" y="1"/>
                  </a:cubicBezTo>
                  <a:cubicBezTo>
                    <a:pt x="1615" y="41"/>
                    <a:pt x="0" y="1689"/>
                    <a:pt x="0" y="3706"/>
                  </a:cubicBezTo>
                  <a:lnTo>
                    <a:pt x="0" y="3848"/>
                  </a:lnTo>
                  <a:cubicBezTo>
                    <a:pt x="467" y="3670"/>
                    <a:pt x="1590" y="3207"/>
                    <a:pt x="2445" y="2526"/>
                  </a:cubicBezTo>
                  <a:cubicBezTo>
                    <a:pt x="2563" y="2432"/>
                    <a:pt x="2705" y="2384"/>
                    <a:pt x="2846" y="2384"/>
                  </a:cubicBezTo>
                  <a:cubicBezTo>
                    <a:pt x="2983" y="2384"/>
                    <a:pt x="3119" y="2428"/>
                    <a:pt x="3234" y="2515"/>
                  </a:cubicBezTo>
                  <a:cubicBezTo>
                    <a:pt x="3868" y="2989"/>
                    <a:pt x="5262" y="3837"/>
                    <a:pt x="7410" y="4145"/>
                  </a:cubicBezTo>
                  <a:lnTo>
                    <a:pt x="7410" y="3804"/>
                  </a:lnTo>
                  <a:cubicBezTo>
                    <a:pt x="7410" y="1750"/>
                    <a:pt x="5746" y="1"/>
                    <a:pt x="369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9" name="Google Shape;9379;p30"/>
            <p:cNvSpPr/>
            <p:nvPr/>
          </p:nvSpPr>
          <p:spPr>
            <a:xfrm>
              <a:off x="7748687" y="4515201"/>
              <a:ext cx="65622" cy="130511"/>
            </a:xfrm>
            <a:custGeom>
              <a:rect b="b" l="l" r="r" t="t"/>
              <a:pathLst>
                <a:path extrusionOk="0" h="4978" w="2503">
                  <a:moveTo>
                    <a:pt x="1307" y="1"/>
                  </a:moveTo>
                  <a:lnTo>
                    <a:pt x="0" y="4977"/>
                  </a:lnTo>
                  <a:lnTo>
                    <a:pt x="1090" y="4977"/>
                  </a:lnTo>
                  <a:lnTo>
                    <a:pt x="2296" y="2366"/>
                  </a:lnTo>
                  <a:cubicBezTo>
                    <a:pt x="2358" y="2228"/>
                    <a:pt x="2347" y="2069"/>
                    <a:pt x="2264" y="1942"/>
                  </a:cubicBezTo>
                  <a:lnTo>
                    <a:pt x="1963" y="1489"/>
                  </a:lnTo>
                  <a:lnTo>
                    <a:pt x="2387" y="921"/>
                  </a:lnTo>
                  <a:cubicBezTo>
                    <a:pt x="2503" y="765"/>
                    <a:pt x="2448" y="540"/>
                    <a:pt x="2274" y="457"/>
                  </a:cubicBezTo>
                  <a:lnTo>
                    <a:pt x="130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0" name="Google Shape;9380;p30"/>
            <p:cNvSpPr/>
            <p:nvPr/>
          </p:nvSpPr>
          <p:spPr>
            <a:xfrm>
              <a:off x="7683065" y="4515201"/>
              <a:ext cx="65649" cy="130511"/>
            </a:xfrm>
            <a:custGeom>
              <a:rect b="b" l="l" r="r" t="t"/>
              <a:pathLst>
                <a:path extrusionOk="0" h="4978" w="2504">
                  <a:moveTo>
                    <a:pt x="1196" y="1"/>
                  </a:moveTo>
                  <a:lnTo>
                    <a:pt x="232" y="457"/>
                  </a:lnTo>
                  <a:cubicBezTo>
                    <a:pt x="55" y="540"/>
                    <a:pt x="0" y="765"/>
                    <a:pt x="116" y="921"/>
                  </a:cubicBezTo>
                  <a:lnTo>
                    <a:pt x="544" y="1489"/>
                  </a:lnTo>
                  <a:lnTo>
                    <a:pt x="243" y="1942"/>
                  </a:lnTo>
                  <a:cubicBezTo>
                    <a:pt x="156" y="2069"/>
                    <a:pt x="145" y="2228"/>
                    <a:pt x="211" y="2366"/>
                  </a:cubicBezTo>
                  <a:lnTo>
                    <a:pt x="1413" y="4977"/>
                  </a:lnTo>
                  <a:lnTo>
                    <a:pt x="2503" y="4977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1" name="Google Shape;9381;p30"/>
            <p:cNvSpPr/>
            <p:nvPr/>
          </p:nvSpPr>
          <p:spPr>
            <a:xfrm>
              <a:off x="7716309" y="4291382"/>
              <a:ext cx="129436" cy="92731"/>
            </a:xfrm>
            <a:custGeom>
              <a:rect b="b" l="l" r="r" t="t"/>
              <a:pathLst>
                <a:path extrusionOk="0" h="3537" w="4937">
                  <a:moveTo>
                    <a:pt x="1235" y="1"/>
                  </a:moveTo>
                  <a:cubicBezTo>
                    <a:pt x="1212" y="1"/>
                    <a:pt x="1189" y="1"/>
                    <a:pt x="1166" y="1"/>
                  </a:cubicBezTo>
                  <a:cubicBezTo>
                    <a:pt x="768" y="9"/>
                    <a:pt x="373" y="81"/>
                    <a:pt x="0" y="215"/>
                  </a:cubicBezTo>
                  <a:cubicBezTo>
                    <a:pt x="858" y="1331"/>
                    <a:pt x="2499" y="2975"/>
                    <a:pt x="4936" y="3536"/>
                  </a:cubicBezTo>
                  <a:cubicBezTo>
                    <a:pt x="4847" y="1531"/>
                    <a:pt x="3190" y="1"/>
                    <a:pt x="1235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2" name="Google Shape;9382;p30"/>
            <p:cNvSpPr/>
            <p:nvPr/>
          </p:nvSpPr>
          <p:spPr>
            <a:xfrm>
              <a:off x="7611937" y="4286087"/>
              <a:ext cx="273580" cy="365052"/>
            </a:xfrm>
            <a:custGeom>
              <a:rect b="b" l="l" r="r" t="t"/>
              <a:pathLst>
                <a:path extrusionOk="0" h="13924" w="10435">
                  <a:moveTo>
                    <a:pt x="8255" y="4434"/>
                  </a:moveTo>
                  <a:cubicBezTo>
                    <a:pt x="8407" y="4463"/>
                    <a:pt x="8563" y="4492"/>
                    <a:pt x="8718" y="4517"/>
                  </a:cubicBezTo>
                  <a:lnTo>
                    <a:pt x="8718" y="5650"/>
                  </a:lnTo>
                  <a:cubicBezTo>
                    <a:pt x="8718" y="6215"/>
                    <a:pt x="8794" y="6694"/>
                    <a:pt x="8946" y="7081"/>
                  </a:cubicBezTo>
                  <a:cubicBezTo>
                    <a:pt x="8968" y="7135"/>
                    <a:pt x="8968" y="7201"/>
                    <a:pt x="8943" y="7255"/>
                  </a:cubicBezTo>
                  <a:lnTo>
                    <a:pt x="8939" y="7255"/>
                  </a:lnTo>
                  <a:cubicBezTo>
                    <a:pt x="8914" y="7313"/>
                    <a:pt x="8863" y="7360"/>
                    <a:pt x="8805" y="7378"/>
                  </a:cubicBezTo>
                  <a:cubicBezTo>
                    <a:pt x="8229" y="7574"/>
                    <a:pt x="7643" y="7733"/>
                    <a:pt x="7045" y="7856"/>
                  </a:cubicBezTo>
                  <a:cubicBezTo>
                    <a:pt x="7806" y="7284"/>
                    <a:pt x="8255" y="6386"/>
                    <a:pt x="8255" y="5433"/>
                  </a:cubicBezTo>
                  <a:lnTo>
                    <a:pt x="8255" y="4434"/>
                  </a:lnTo>
                  <a:close/>
                  <a:moveTo>
                    <a:pt x="5212" y="415"/>
                  </a:moveTo>
                  <a:cubicBezTo>
                    <a:pt x="5248" y="415"/>
                    <a:pt x="5285" y="416"/>
                    <a:pt x="5321" y="417"/>
                  </a:cubicBezTo>
                  <a:cubicBezTo>
                    <a:pt x="7208" y="475"/>
                    <a:pt x="8711" y="2018"/>
                    <a:pt x="8715" y="3908"/>
                  </a:cubicBezTo>
                  <a:lnTo>
                    <a:pt x="8715" y="4108"/>
                  </a:lnTo>
                  <a:cubicBezTo>
                    <a:pt x="8363" y="4050"/>
                    <a:pt x="8012" y="3974"/>
                    <a:pt x="7668" y="3876"/>
                  </a:cubicBezTo>
                  <a:cubicBezTo>
                    <a:pt x="7647" y="3870"/>
                    <a:pt x="7627" y="3868"/>
                    <a:pt x="7607" y="3868"/>
                  </a:cubicBezTo>
                  <a:cubicBezTo>
                    <a:pt x="7389" y="3868"/>
                    <a:pt x="7316" y="4204"/>
                    <a:pt x="7559" y="4271"/>
                  </a:cubicBezTo>
                  <a:cubicBezTo>
                    <a:pt x="7653" y="4296"/>
                    <a:pt x="7748" y="4321"/>
                    <a:pt x="7845" y="4347"/>
                  </a:cubicBezTo>
                  <a:lnTo>
                    <a:pt x="7845" y="5437"/>
                  </a:lnTo>
                  <a:cubicBezTo>
                    <a:pt x="7842" y="6885"/>
                    <a:pt x="6668" y="8059"/>
                    <a:pt x="5216" y="8063"/>
                  </a:cubicBezTo>
                  <a:lnTo>
                    <a:pt x="5216" y="8066"/>
                  </a:lnTo>
                  <a:cubicBezTo>
                    <a:pt x="3764" y="8063"/>
                    <a:pt x="2587" y="6889"/>
                    <a:pt x="2587" y="5437"/>
                  </a:cubicBezTo>
                  <a:lnTo>
                    <a:pt x="2587" y="4564"/>
                  </a:lnTo>
                  <a:cubicBezTo>
                    <a:pt x="2587" y="4428"/>
                    <a:pt x="2484" y="4360"/>
                    <a:pt x="2382" y="4360"/>
                  </a:cubicBezTo>
                  <a:cubicBezTo>
                    <a:pt x="2280" y="4360"/>
                    <a:pt x="2177" y="4428"/>
                    <a:pt x="2177" y="4564"/>
                  </a:cubicBezTo>
                  <a:lnTo>
                    <a:pt x="2177" y="5437"/>
                  </a:lnTo>
                  <a:cubicBezTo>
                    <a:pt x="2177" y="6389"/>
                    <a:pt x="2627" y="7287"/>
                    <a:pt x="3387" y="7860"/>
                  </a:cubicBezTo>
                  <a:cubicBezTo>
                    <a:pt x="2790" y="7737"/>
                    <a:pt x="2203" y="7577"/>
                    <a:pt x="1627" y="7382"/>
                  </a:cubicBezTo>
                  <a:cubicBezTo>
                    <a:pt x="1569" y="7360"/>
                    <a:pt x="1518" y="7316"/>
                    <a:pt x="1493" y="7259"/>
                  </a:cubicBezTo>
                  <a:cubicBezTo>
                    <a:pt x="1464" y="7204"/>
                    <a:pt x="1464" y="7139"/>
                    <a:pt x="1486" y="7085"/>
                  </a:cubicBezTo>
                  <a:cubicBezTo>
                    <a:pt x="1638" y="6701"/>
                    <a:pt x="1714" y="6219"/>
                    <a:pt x="1714" y="5654"/>
                  </a:cubicBezTo>
                  <a:lnTo>
                    <a:pt x="1714" y="4118"/>
                  </a:lnTo>
                  <a:cubicBezTo>
                    <a:pt x="1746" y="4111"/>
                    <a:pt x="1775" y="4108"/>
                    <a:pt x="1786" y="4104"/>
                  </a:cubicBezTo>
                  <a:cubicBezTo>
                    <a:pt x="1837" y="4090"/>
                    <a:pt x="3036" y="3742"/>
                    <a:pt x="4090" y="2887"/>
                  </a:cubicBezTo>
                  <a:cubicBezTo>
                    <a:pt x="4169" y="2823"/>
                    <a:pt x="4265" y="2791"/>
                    <a:pt x="4361" y="2791"/>
                  </a:cubicBezTo>
                  <a:cubicBezTo>
                    <a:pt x="4454" y="2791"/>
                    <a:pt x="4547" y="2821"/>
                    <a:pt x="4626" y="2880"/>
                  </a:cubicBezTo>
                  <a:cubicBezTo>
                    <a:pt x="5252" y="3340"/>
                    <a:pt x="5940" y="3709"/>
                    <a:pt x="6668" y="3977"/>
                  </a:cubicBezTo>
                  <a:cubicBezTo>
                    <a:pt x="6697" y="3988"/>
                    <a:pt x="6724" y="3993"/>
                    <a:pt x="6749" y="3993"/>
                  </a:cubicBezTo>
                  <a:cubicBezTo>
                    <a:pt x="6949" y="3993"/>
                    <a:pt x="7038" y="3684"/>
                    <a:pt x="6813" y="3597"/>
                  </a:cubicBezTo>
                  <a:cubicBezTo>
                    <a:pt x="6121" y="3340"/>
                    <a:pt x="5466" y="2992"/>
                    <a:pt x="4872" y="2558"/>
                  </a:cubicBezTo>
                  <a:cubicBezTo>
                    <a:pt x="4720" y="2443"/>
                    <a:pt x="4539" y="2385"/>
                    <a:pt x="4359" y="2385"/>
                  </a:cubicBezTo>
                  <a:cubicBezTo>
                    <a:pt x="4170" y="2385"/>
                    <a:pt x="3983" y="2448"/>
                    <a:pt x="3829" y="2572"/>
                  </a:cubicBezTo>
                  <a:cubicBezTo>
                    <a:pt x="2960" y="3278"/>
                    <a:pt x="1949" y="3626"/>
                    <a:pt x="1721" y="3698"/>
                  </a:cubicBezTo>
                  <a:cubicBezTo>
                    <a:pt x="1835" y="1848"/>
                    <a:pt x="3370" y="415"/>
                    <a:pt x="5212" y="415"/>
                  </a:cubicBezTo>
                  <a:close/>
                  <a:moveTo>
                    <a:pt x="6321" y="8265"/>
                  </a:moveTo>
                  <a:lnTo>
                    <a:pt x="6321" y="8714"/>
                  </a:lnTo>
                  <a:lnTo>
                    <a:pt x="5969" y="10047"/>
                  </a:lnTo>
                  <a:cubicBezTo>
                    <a:pt x="5738" y="10178"/>
                    <a:pt x="5480" y="10243"/>
                    <a:pt x="5216" y="10243"/>
                  </a:cubicBezTo>
                  <a:cubicBezTo>
                    <a:pt x="5209" y="10243"/>
                    <a:pt x="5203" y="10243"/>
                    <a:pt x="5196" y="10243"/>
                  </a:cubicBezTo>
                  <a:cubicBezTo>
                    <a:pt x="4939" y="10243"/>
                    <a:pt x="4685" y="10174"/>
                    <a:pt x="4463" y="10047"/>
                  </a:cubicBezTo>
                  <a:lnTo>
                    <a:pt x="4111" y="8714"/>
                  </a:lnTo>
                  <a:lnTo>
                    <a:pt x="4111" y="8265"/>
                  </a:lnTo>
                  <a:cubicBezTo>
                    <a:pt x="4466" y="8403"/>
                    <a:pt x="4841" y="8472"/>
                    <a:pt x="5216" y="8472"/>
                  </a:cubicBezTo>
                  <a:cubicBezTo>
                    <a:pt x="5591" y="8472"/>
                    <a:pt x="5966" y="8403"/>
                    <a:pt x="6321" y="8265"/>
                  </a:cubicBezTo>
                  <a:close/>
                  <a:moveTo>
                    <a:pt x="3268" y="12611"/>
                  </a:moveTo>
                  <a:lnTo>
                    <a:pt x="3268" y="13513"/>
                  </a:lnTo>
                  <a:lnTo>
                    <a:pt x="1500" y="13513"/>
                  </a:lnTo>
                  <a:lnTo>
                    <a:pt x="1500" y="12611"/>
                  </a:lnTo>
                  <a:lnTo>
                    <a:pt x="2177" y="12611"/>
                  </a:lnTo>
                  <a:lnTo>
                    <a:pt x="2177" y="12626"/>
                  </a:lnTo>
                  <a:cubicBezTo>
                    <a:pt x="2177" y="12762"/>
                    <a:pt x="2280" y="12830"/>
                    <a:pt x="2382" y="12830"/>
                  </a:cubicBezTo>
                  <a:cubicBezTo>
                    <a:pt x="2484" y="12830"/>
                    <a:pt x="2587" y="12762"/>
                    <a:pt x="2587" y="12626"/>
                  </a:cubicBezTo>
                  <a:lnTo>
                    <a:pt x="2587" y="12611"/>
                  </a:lnTo>
                  <a:close/>
                  <a:moveTo>
                    <a:pt x="5216" y="1"/>
                  </a:moveTo>
                  <a:cubicBezTo>
                    <a:pt x="3058" y="1"/>
                    <a:pt x="1308" y="1750"/>
                    <a:pt x="1308" y="3908"/>
                  </a:cubicBezTo>
                  <a:lnTo>
                    <a:pt x="1308" y="5650"/>
                  </a:lnTo>
                  <a:cubicBezTo>
                    <a:pt x="1308" y="6292"/>
                    <a:pt x="1200" y="6701"/>
                    <a:pt x="1109" y="6933"/>
                  </a:cubicBezTo>
                  <a:cubicBezTo>
                    <a:pt x="1044" y="7092"/>
                    <a:pt x="1047" y="7273"/>
                    <a:pt x="1124" y="7429"/>
                  </a:cubicBezTo>
                  <a:cubicBezTo>
                    <a:pt x="1196" y="7588"/>
                    <a:pt x="1334" y="7711"/>
                    <a:pt x="1497" y="7766"/>
                  </a:cubicBezTo>
                  <a:cubicBezTo>
                    <a:pt x="2217" y="8012"/>
                    <a:pt x="2956" y="8200"/>
                    <a:pt x="3706" y="8334"/>
                  </a:cubicBezTo>
                  <a:lnTo>
                    <a:pt x="3706" y="8613"/>
                  </a:lnTo>
                  <a:lnTo>
                    <a:pt x="2858" y="9011"/>
                  </a:lnTo>
                  <a:cubicBezTo>
                    <a:pt x="2630" y="9120"/>
                    <a:pt x="2514" y="9370"/>
                    <a:pt x="2579" y="9613"/>
                  </a:cubicBezTo>
                  <a:lnTo>
                    <a:pt x="1008" y="10167"/>
                  </a:lnTo>
                  <a:cubicBezTo>
                    <a:pt x="403" y="10380"/>
                    <a:pt x="1" y="10953"/>
                    <a:pt x="1" y="11594"/>
                  </a:cubicBezTo>
                  <a:lnTo>
                    <a:pt x="1" y="13720"/>
                  </a:lnTo>
                  <a:cubicBezTo>
                    <a:pt x="1" y="13855"/>
                    <a:pt x="102" y="13923"/>
                    <a:pt x="204" y="13923"/>
                  </a:cubicBezTo>
                  <a:cubicBezTo>
                    <a:pt x="305" y="13923"/>
                    <a:pt x="406" y="13855"/>
                    <a:pt x="406" y="13720"/>
                  </a:cubicBezTo>
                  <a:lnTo>
                    <a:pt x="406" y="11594"/>
                  </a:lnTo>
                  <a:cubicBezTo>
                    <a:pt x="406" y="11123"/>
                    <a:pt x="703" y="10706"/>
                    <a:pt x="1145" y="10551"/>
                  </a:cubicBezTo>
                  <a:lnTo>
                    <a:pt x="2800" y="9968"/>
                  </a:lnTo>
                  <a:lnTo>
                    <a:pt x="3007" y="10239"/>
                  </a:lnTo>
                  <a:lnTo>
                    <a:pt x="2786" y="10569"/>
                  </a:lnTo>
                  <a:cubicBezTo>
                    <a:pt x="2663" y="10753"/>
                    <a:pt x="2645" y="10989"/>
                    <a:pt x="2735" y="11192"/>
                  </a:cubicBezTo>
                  <a:lnTo>
                    <a:pt x="3206" y="12206"/>
                  </a:lnTo>
                  <a:lnTo>
                    <a:pt x="2587" y="12206"/>
                  </a:lnTo>
                  <a:lnTo>
                    <a:pt x="2587" y="11974"/>
                  </a:lnTo>
                  <a:cubicBezTo>
                    <a:pt x="2587" y="11838"/>
                    <a:pt x="2485" y="11770"/>
                    <a:pt x="2384" y="11770"/>
                  </a:cubicBezTo>
                  <a:cubicBezTo>
                    <a:pt x="2282" y="11770"/>
                    <a:pt x="2181" y="11838"/>
                    <a:pt x="2181" y="11974"/>
                  </a:cubicBezTo>
                  <a:lnTo>
                    <a:pt x="2181" y="12206"/>
                  </a:lnTo>
                  <a:lnTo>
                    <a:pt x="1294" y="12206"/>
                  </a:lnTo>
                  <a:cubicBezTo>
                    <a:pt x="1181" y="12206"/>
                    <a:pt x="1091" y="12296"/>
                    <a:pt x="1091" y="12409"/>
                  </a:cubicBezTo>
                  <a:lnTo>
                    <a:pt x="1091" y="13720"/>
                  </a:lnTo>
                  <a:cubicBezTo>
                    <a:pt x="1091" y="13832"/>
                    <a:pt x="1181" y="13922"/>
                    <a:pt x="1294" y="13922"/>
                  </a:cubicBezTo>
                  <a:lnTo>
                    <a:pt x="3474" y="13922"/>
                  </a:lnTo>
                  <a:cubicBezTo>
                    <a:pt x="3586" y="13922"/>
                    <a:pt x="3677" y="13832"/>
                    <a:pt x="3677" y="13720"/>
                  </a:cubicBezTo>
                  <a:lnTo>
                    <a:pt x="3677" y="13231"/>
                  </a:lnTo>
                  <a:lnTo>
                    <a:pt x="3941" y="13803"/>
                  </a:lnTo>
                  <a:cubicBezTo>
                    <a:pt x="3981" y="13888"/>
                    <a:pt x="4051" y="13923"/>
                    <a:pt x="4121" y="13923"/>
                  </a:cubicBezTo>
                  <a:cubicBezTo>
                    <a:pt x="4254" y="13923"/>
                    <a:pt x="4387" y="13794"/>
                    <a:pt x="4311" y="13633"/>
                  </a:cubicBezTo>
                  <a:lnTo>
                    <a:pt x="3108" y="11021"/>
                  </a:lnTo>
                  <a:cubicBezTo>
                    <a:pt x="3072" y="10945"/>
                    <a:pt x="3079" y="10862"/>
                    <a:pt x="3123" y="10793"/>
                  </a:cubicBezTo>
                  <a:lnTo>
                    <a:pt x="3423" y="10341"/>
                  </a:lnTo>
                  <a:cubicBezTo>
                    <a:pt x="3474" y="10268"/>
                    <a:pt x="3470" y="10174"/>
                    <a:pt x="3420" y="10105"/>
                  </a:cubicBezTo>
                  <a:lnTo>
                    <a:pt x="2992" y="9537"/>
                  </a:lnTo>
                  <a:cubicBezTo>
                    <a:pt x="2952" y="9482"/>
                    <a:pt x="2971" y="9410"/>
                    <a:pt x="3032" y="9381"/>
                  </a:cubicBezTo>
                  <a:lnTo>
                    <a:pt x="3775" y="9030"/>
                  </a:lnTo>
                  <a:lnTo>
                    <a:pt x="4216" y="10717"/>
                  </a:lnTo>
                  <a:cubicBezTo>
                    <a:pt x="4244" y="10823"/>
                    <a:pt x="4326" y="10869"/>
                    <a:pt x="4408" y="10869"/>
                  </a:cubicBezTo>
                  <a:cubicBezTo>
                    <a:pt x="4529" y="10869"/>
                    <a:pt x="4652" y="10769"/>
                    <a:pt x="4611" y="10612"/>
                  </a:cubicBezTo>
                  <a:lnTo>
                    <a:pt x="4597" y="10547"/>
                  </a:lnTo>
                  <a:lnTo>
                    <a:pt x="4597" y="10547"/>
                  </a:lnTo>
                  <a:cubicBezTo>
                    <a:pt x="4798" y="10616"/>
                    <a:pt x="5007" y="10650"/>
                    <a:pt x="5217" y="10650"/>
                  </a:cubicBezTo>
                  <a:cubicBezTo>
                    <a:pt x="5426" y="10650"/>
                    <a:pt x="5636" y="10616"/>
                    <a:pt x="5839" y="10547"/>
                  </a:cubicBezTo>
                  <a:lnTo>
                    <a:pt x="5839" y="10547"/>
                  </a:lnTo>
                  <a:lnTo>
                    <a:pt x="5216" y="12912"/>
                  </a:lnTo>
                  <a:lnTo>
                    <a:pt x="4839" y="11485"/>
                  </a:lnTo>
                  <a:cubicBezTo>
                    <a:pt x="4812" y="11378"/>
                    <a:pt x="4730" y="11331"/>
                    <a:pt x="4648" y="11331"/>
                  </a:cubicBezTo>
                  <a:cubicBezTo>
                    <a:pt x="4527" y="11331"/>
                    <a:pt x="4405" y="11431"/>
                    <a:pt x="4448" y="11586"/>
                  </a:cubicBezTo>
                  <a:lnTo>
                    <a:pt x="5020" y="13767"/>
                  </a:lnTo>
                  <a:cubicBezTo>
                    <a:pt x="5046" y="13868"/>
                    <a:pt x="5131" y="13919"/>
                    <a:pt x="5217" y="13919"/>
                  </a:cubicBezTo>
                  <a:cubicBezTo>
                    <a:pt x="5302" y="13919"/>
                    <a:pt x="5388" y="13868"/>
                    <a:pt x="5415" y="13767"/>
                  </a:cubicBezTo>
                  <a:lnTo>
                    <a:pt x="6661" y="9030"/>
                  </a:lnTo>
                  <a:lnTo>
                    <a:pt x="7404" y="9381"/>
                  </a:lnTo>
                  <a:cubicBezTo>
                    <a:pt x="7462" y="9410"/>
                    <a:pt x="7483" y="9486"/>
                    <a:pt x="7443" y="9537"/>
                  </a:cubicBezTo>
                  <a:lnTo>
                    <a:pt x="7016" y="10109"/>
                  </a:lnTo>
                  <a:cubicBezTo>
                    <a:pt x="6962" y="10178"/>
                    <a:pt x="6962" y="10272"/>
                    <a:pt x="7009" y="10344"/>
                  </a:cubicBezTo>
                  <a:lnTo>
                    <a:pt x="7309" y="10797"/>
                  </a:lnTo>
                  <a:cubicBezTo>
                    <a:pt x="7353" y="10862"/>
                    <a:pt x="7360" y="10949"/>
                    <a:pt x="7328" y="11021"/>
                  </a:cubicBezTo>
                  <a:lnTo>
                    <a:pt x="6121" y="13633"/>
                  </a:lnTo>
                  <a:cubicBezTo>
                    <a:pt x="6048" y="13794"/>
                    <a:pt x="6181" y="13923"/>
                    <a:pt x="6314" y="13923"/>
                  </a:cubicBezTo>
                  <a:cubicBezTo>
                    <a:pt x="6383" y="13923"/>
                    <a:pt x="6452" y="13888"/>
                    <a:pt x="6491" y="13803"/>
                  </a:cubicBezTo>
                  <a:lnTo>
                    <a:pt x="7697" y="11192"/>
                  </a:lnTo>
                  <a:cubicBezTo>
                    <a:pt x="7791" y="10989"/>
                    <a:pt x="7773" y="10753"/>
                    <a:pt x="7650" y="10569"/>
                  </a:cubicBezTo>
                  <a:lnTo>
                    <a:pt x="7429" y="10239"/>
                  </a:lnTo>
                  <a:lnTo>
                    <a:pt x="7632" y="9968"/>
                  </a:lnTo>
                  <a:lnTo>
                    <a:pt x="9290" y="10551"/>
                  </a:lnTo>
                  <a:cubicBezTo>
                    <a:pt x="9732" y="10706"/>
                    <a:pt x="10026" y="11127"/>
                    <a:pt x="10026" y="11594"/>
                  </a:cubicBezTo>
                  <a:lnTo>
                    <a:pt x="10026" y="13720"/>
                  </a:lnTo>
                  <a:cubicBezTo>
                    <a:pt x="10026" y="13855"/>
                    <a:pt x="10128" y="13923"/>
                    <a:pt x="10230" y="13923"/>
                  </a:cubicBezTo>
                  <a:cubicBezTo>
                    <a:pt x="10333" y="13923"/>
                    <a:pt x="10435" y="13855"/>
                    <a:pt x="10435" y="13720"/>
                  </a:cubicBezTo>
                  <a:lnTo>
                    <a:pt x="10435" y="11594"/>
                  </a:lnTo>
                  <a:cubicBezTo>
                    <a:pt x="10435" y="10953"/>
                    <a:pt x="10029" y="10380"/>
                    <a:pt x="9424" y="10167"/>
                  </a:cubicBezTo>
                  <a:lnTo>
                    <a:pt x="7853" y="9609"/>
                  </a:lnTo>
                  <a:cubicBezTo>
                    <a:pt x="7918" y="9370"/>
                    <a:pt x="7802" y="9116"/>
                    <a:pt x="7577" y="9011"/>
                  </a:cubicBezTo>
                  <a:lnTo>
                    <a:pt x="6730" y="8609"/>
                  </a:lnTo>
                  <a:lnTo>
                    <a:pt x="6730" y="8331"/>
                  </a:lnTo>
                  <a:cubicBezTo>
                    <a:pt x="7480" y="8200"/>
                    <a:pt x="8215" y="8012"/>
                    <a:pt x="8936" y="7766"/>
                  </a:cubicBezTo>
                  <a:cubicBezTo>
                    <a:pt x="9102" y="7708"/>
                    <a:pt x="9236" y="7588"/>
                    <a:pt x="9312" y="7429"/>
                  </a:cubicBezTo>
                  <a:cubicBezTo>
                    <a:pt x="9385" y="7269"/>
                    <a:pt x="9392" y="7092"/>
                    <a:pt x="9327" y="6929"/>
                  </a:cubicBezTo>
                  <a:cubicBezTo>
                    <a:pt x="9236" y="6697"/>
                    <a:pt x="9128" y="6288"/>
                    <a:pt x="9128" y="5650"/>
                  </a:cubicBezTo>
                  <a:lnTo>
                    <a:pt x="9128" y="3908"/>
                  </a:lnTo>
                  <a:cubicBezTo>
                    <a:pt x="9128" y="1750"/>
                    <a:pt x="7375" y="1"/>
                    <a:pt x="5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3" name="Google Shape;9383;p30"/>
            <p:cNvSpPr/>
            <p:nvPr/>
          </p:nvSpPr>
          <p:spPr>
            <a:xfrm>
              <a:off x="7701574" y="4394627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09"/>
                    <a:pt x="272" y="409"/>
                  </a:cubicBezTo>
                  <a:lnTo>
                    <a:pt x="707" y="409"/>
                  </a:lnTo>
                  <a:cubicBezTo>
                    <a:pt x="979" y="409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4" name="Google Shape;9384;p30"/>
            <p:cNvSpPr/>
            <p:nvPr/>
          </p:nvSpPr>
          <p:spPr>
            <a:xfrm>
              <a:off x="7770133" y="4394627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09"/>
                    <a:pt x="272" y="409"/>
                  </a:cubicBezTo>
                  <a:lnTo>
                    <a:pt x="710" y="409"/>
                  </a:lnTo>
                  <a:cubicBezTo>
                    <a:pt x="978" y="409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5" name="Google Shape;9385;p30"/>
            <p:cNvSpPr/>
            <p:nvPr/>
          </p:nvSpPr>
          <p:spPr>
            <a:xfrm>
              <a:off x="7815909" y="4594667"/>
              <a:ext cx="42735" cy="39221"/>
            </a:xfrm>
            <a:custGeom>
              <a:rect b="b" l="l" r="r" t="t"/>
              <a:pathLst>
                <a:path extrusionOk="0" h="1496" w="1630">
                  <a:moveTo>
                    <a:pt x="815" y="0"/>
                  </a:moveTo>
                  <a:cubicBezTo>
                    <a:pt x="714" y="0"/>
                    <a:pt x="612" y="68"/>
                    <a:pt x="612" y="204"/>
                  </a:cubicBezTo>
                  <a:lnTo>
                    <a:pt x="612" y="544"/>
                  </a:lnTo>
                  <a:lnTo>
                    <a:pt x="272" y="544"/>
                  </a:lnTo>
                  <a:cubicBezTo>
                    <a:pt x="0" y="544"/>
                    <a:pt x="0" y="950"/>
                    <a:pt x="272" y="950"/>
                  </a:cubicBezTo>
                  <a:lnTo>
                    <a:pt x="612" y="950"/>
                  </a:lnTo>
                  <a:lnTo>
                    <a:pt x="612" y="1294"/>
                  </a:lnTo>
                  <a:cubicBezTo>
                    <a:pt x="612" y="1428"/>
                    <a:pt x="714" y="1495"/>
                    <a:pt x="815" y="1495"/>
                  </a:cubicBezTo>
                  <a:cubicBezTo>
                    <a:pt x="917" y="1495"/>
                    <a:pt x="1018" y="1428"/>
                    <a:pt x="1018" y="1294"/>
                  </a:cubicBezTo>
                  <a:lnTo>
                    <a:pt x="1018" y="950"/>
                  </a:lnTo>
                  <a:lnTo>
                    <a:pt x="1362" y="950"/>
                  </a:lnTo>
                  <a:cubicBezTo>
                    <a:pt x="1630" y="950"/>
                    <a:pt x="1630" y="544"/>
                    <a:pt x="1362" y="544"/>
                  </a:cubicBezTo>
                  <a:lnTo>
                    <a:pt x="1018" y="544"/>
                  </a:lnTo>
                  <a:lnTo>
                    <a:pt x="1018" y="204"/>
                  </a:lnTo>
                  <a:cubicBezTo>
                    <a:pt x="1018" y="68"/>
                    <a:pt x="917" y="0"/>
                    <a:pt x="8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6" name="Google Shape;9386;p30"/>
            <p:cNvSpPr/>
            <p:nvPr/>
          </p:nvSpPr>
          <p:spPr>
            <a:xfrm>
              <a:off x="7709073" y="4411773"/>
              <a:ext cx="10775" cy="16412"/>
            </a:xfrm>
            <a:custGeom>
              <a:rect b="b" l="l" r="r" t="t"/>
              <a:pathLst>
                <a:path extrusionOk="0" h="626" w="411">
                  <a:moveTo>
                    <a:pt x="205" y="1"/>
                  </a:moveTo>
                  <a:cubicBezTo>
                    <a:pt x="103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58"/>
                    <a:pt x="103" y="626"/>
                    <a:pt x="205" y="626"/>
                  </a:cubicBezTo>
                  <a:cubicBezTo>
                    <a:pt x="308" y="626"/>
                    <a:pt x="410" y="558"/>
                    <a:pt x="410" y="422"/>
                  </a:cubicBezTo>
                  <a:lnTo>
                    <a:pt x="410" y="205"/>
                  </a:lnTo>
                  <a:cubicBezTo>
                    <a:pt x="410" y="69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7" name="Google Shape;9387;p30"/>
            <p:cNvSpPr/>
            <p:nvPr/>
          </p:nvSpPr>
          <p:spPr>
            <a:xfrm>
              <a:off x="7777631" y="4411799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3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8" name="Google Shape;9388;p30"/>
            <p:cNvSpPr/>
            <p:nvPr/>
          </p:nvSpPr>
          <p:spPr>
            <a:xfrm>
              <a:off x="7717620" y="4443234"/>
              <a:ext cx="62214" cy="33532"/>
            </a:xfrm>
            <a:custGeom>
              <a:rect b="b" l="l" r="r" t="t"/>
              <a:pathLst>
                <a:path extrusionOk="0" h="1279" w="2373">
                  <a:moveTo>
                    <a:pt x="1928" y="406"/>
                  </a:moveTo>
                  <a:cubicBezTo>
                    <a:pt x="1826" y="674"/>
                    <a:pt x="1533" y="870"/>
                    <a:pt x="1189" y="870"/>
                  </a:cubicBezTo>
                  <a:cubicBezTo>
                    <a:pt x="841" y="870"/>
                    <a:pt x="548" y="674"/>
                    <a:pt x="446" y="406"/>
                  </a:cubicBezTo>
                  <a:close/>
                  <a:moveTo>
                    <a:pt x="201" y="0"/>
                  </a:moveTo>
                  <a:cubicBezTo>
                    <a:pt x="91" y="0"/>
                    <a:pt x="1" y="93"/>
                    <a:pt x="4" y="203"/>
                  </a:cubicBezTo>
                  <a:cubicBezTo>
                    <a:pt x="4" y="797"/>
                    <a:pt x="533" y="1279"/>
                    <a:pt x="1189" y="1279"/>
                  </a:cubicBezTo>
                  <a:cubicBezTo>
                    <a:pt x="1841" y="1279"/>
                    <a:pt x="2373" y="797"/>
                    <a:pt x="2373" y="203"/>
                  </a:cubicBezTo>
                  <a:cubicBezTo>
                    <a:pt x="2373" y="91"/>
                    <a:pt x="2282" y="1"/>
                    <a:pt x="2170" y="1"/>
                  </a:cubicBezTo>
                  <a:lnTo>
                    <a:pt x="207" y="1"/>
                  </a:lnTo>
                  <a:cubicBezTo>
                    <a:pt x="205" y="0"/>
                    <a:pt x="203" y="0"/>
                    <a:pt x="2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89" name="Google Shape;9389;p30"/>
          <p:cNvGrpSpPr/>
          <p:nvPr/>
        </p:nvGrpSpPr>
        <p:grpSpPr>
          <a:xfrm>
            <a:off x="8061934" y="2231948"/>
            <a:ext cx="273658" cy="365052"/>
            <a:chOff x="8061934" y="2431198"/>
            <a:chExt cx="273658" cy="365052"/>
          </a:xfrm>
        </p:grpSpPr>
        <p:sp>
          <p:nvSpPr>
            <p:cNvPr id="9390" name="Google Shape;9390;p30"/>
            <p:cNvSpPr/>
            <p:nvPr/>
          </p:nvSpPr>
          <p:spPr>
            <a:xfrm>
              <a:off x="8084533" y="2453693"/>
              <a:ext cx="97162" cy="257167"/>
            </a:xfrm>
            <a:custGeom>
              <a:rect b="b" l="l" r="r" t="t"/>
              <a:pathLst>
                <a:path extrusionOk="0" h="9809" w="3706">
                  <a:moveTo>
                    <a:pt x="2398" y="1"/>
                  </a:moveTo>
                  <a:cubicBezTo>
                    <a:pt x="873" y="874"/>
                    <a:pt x="0" y="2333"/>
                    <a:pt x="0" y="3977"/>
                  </a:cubicBezTo>
                  <a:cubicBezTo>
                    <a:pt x="0" y="6933"/>
                    <a:pt x="1525" y="9808"/>
                    <a:pt x="1525" y="9808"/>
                  </a:cubicBezTo>
                  <a:lnTo>
                    <a:pt x="3705" y="9808"/>
                  </a:lnTo>
                  <a:lnTo>
                    <a:pt x="370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1" name="Google Shape;9391;p30"/>
            <p:cNvSpPr/>
            <p:nvPr/>
          </p:nvSpPr>
          <p:spPr>
            <a:xfrm>
              <a:off x="8135894" y="2436599"/>
              <a:ext cx="182893" cy="268572"/>
            </a:xfrm>
            <a:custGeom>
              <a:rect b="b" l="l" r="r" t="t"/>
              <a:pathLst>
                <a:path extrusionOk="0" h="10244" w="6976">
                  <a:moveTo>
                    <a:pt x="1963" y="1"/>
                  </a:moveTo>
                  <a:cubicBezTo>
                    <a:pt x="873" y="1"/>
                    <a:pt x="0" y="682"/>
                    <a:pt x="0" y="1526"/>
                  </a:cubicBezTo>
                  <a:cubicBezTo>
                    <a:pt x="0" y="2007"/>
                    <a:pt x="392" y="2398"/>
                    <a:pt x="873" y="2398"/>
                  </a:cubicBezTo>
                  <a:lnTo>
                    <a:pt x="1746" y="2398"/>
                  </a:lnTo>
                  <a:lnTo>
                    <a:pt x="1746" y="10243"/>
                  </a:lnTo>
                  <a:lnTo>
                    <a:pt x="5234" y="10243"/>
                  </a:lnTo>
                  <a:cubicBezTo>
                    <a:pt x="5234" y="10243"/>
                    <a:pt x="6976" y="7411"/>
                    <a:pt x="6976" y="4575"/>
                  </a:cubicBezTo>
                  <a:cubicBezTo>
                    <a:pt x="6976" y="2047"/>
                    <a:pt x="4926" y="1"/>
                    <a:pt x="23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2" name="Google Shape;9392;p30"/>
            <p:cNvSpPr/>
            <p:nvPr/>
          </p:nvSpPr>
          <p:spPr>
            <a:xfrm>
              <a:off x="8107316" y="2579406"/>
              <a:ext cx="22914" cy="45697"/>
            </a:xfrm>
            <a:custGeom>
              <a:rect b="b" l="l" r="r" t="t"/>
              <a:pathLst>
                <a:path extrusionOk="0" h="1743" w="874">
                  <a:moveTo>
                    <a:pt x="439" y="1"/>
                  </a:moveTo>
                  <a:cubicBezTo>
                    <a:pt x="439" y="1"/>
                    <a:pt x="0" y="874"/>
                    <a:pt x="0" y="1308"/>
                  </a:cubicBezTo>
                  <a:cubicBezTo>
                    <a:pt x="0" y="1551"/>
                    <a:pt x="196" y="1743"/>
                    <a:pt x="439" y="1743"/>
                  </a:cubicBezTo>
                  <a:cubicBezTo>
                    <a:pt x="678" y="1743"/>
                    <a:pt x="873" y="1551"/>
                    <a:pt x="873" y="1308"/>
                  </a:cubicBezTo>
                  <a:cubicBezTo>
                    <a:pt x="873" y="874"/>
                    <a:pt x="439" y="1"/>
                    <a:pt x="439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3" name="Google Shape;9393;p30"/>
            <p:cNvSpPr/>
            <p:nvPr/>
          </p:nvSpPr>
          <p:spPr>
            <a:xfrm>
              <a:off x="8267401" y="2579406"/>
              <a:ext cx="22809" cy="45697"/>
            </a:xfrm>
            <a:custGeom>
              <a:rect b="b" l="l" r="r" t="t"/>
              <a:pathLst>
                <a:path extrusionOk="0" h="1743" w="870">
                  <a:moveTo>
                    <a:pt x="435" y="1"/>
                  </a:moveTo>
                  <a:cubicBezTo>
                    <a:pt x="435" y="1"/>
                    <a:pt x="1" y="874"/>
                    <a:pt x="1" y="1308"/>
                  </a:cubicBezTo>
                  <a:cubicBezTo>
                    <a:pt x="1" y="1551"/>
                    <a:pt x="192" y="1743"/>
                    <a:pt x="435" y="1743"/>
                  </a:cubicBezTo>
                  <a:cubicBezTo>
                    <a:pt x="674" y="1743"/>
                    <a:pt x="870" y="1551"/>
                    <a:pt x="870" y="1308"/>
                  </a:cubicBezTo>
                  <a:cubicBezTo>
                    <a:pt x="870" y="874"/>
                    <a:pt x="435" y="1"/>
                    <a:pt x="43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4" name="Google Shape;9394;p30"/>
            <p:cNvSpPr/>
            <p:nvPr/>
          </p:nvSpPr>
          <p:spPr>
            <a:xfrm>
              <a:off x="8067335" y="2642276"/>
              <a:ext cx="262962" cy="148627"/>
            </a:xfrm>
            <a:custGeom>
              <a:rect b="b" l="l" r="r" t="t"/>
              <a:pathLst>
                <a:path extrusionOk="0" h="5669" w="10030">
                  <a:moveTo>
                    <a:pt x="3706" y="1"/>
                  </a:moveTo>
                  <a:lnTo>
                    <a:pt x="3706" y="1127"/>
                  </a:lnTo>
                  <a:cubicBezTo>
                    <a:pt x="3706" y="1496"/>
                    <a:pt x="3474" y="1826"/>
                    <a:pt x="3126" y="1949"/>
                  </a:cubicBezTo>
                  <a:lnTo>
                    <a:pt x="873" y="2742"/>
                  </a:lnTo>
                  <a:cubicBezTo>
                    <a:pt x="352" y="2927"/>
                    <a:pt x="1" y="3423"/>
                    <a:pt x="1" y="3977"/>
                  </a:cubicBezTo>
                  <a:lnTo>
                    <a:pt x="1" y="5669"/>
                  </a:lnTo>
                  <a:lnTo>
                    <a:pt x="10025" y="5669"/>
                  </a:lnTo>
                  <a:lnTo>
                    <a:pt x="10025" y="3981"/>
                  </a:lnTo>
                  <a:cubicBezTo>
                    <a:pt x="10029" y="3423"/>
                    <a:pt x="9678" y="2927"/>
                    <a:pt x="9156" y="2746"/>
                  </a:cubicBezTo>
                  <a:lnTo>
                    <a:pt x="6904" y="1949"/>
                  </a:lnTo>
                  <a:cubicBezTo>
                    <a:pt x="6556" y="1826"/>
                    <a:pt x="6320" y="1496"/>
                    <a:pt x="6320" y="1127"/>
                  </a:cubicBezTo>
                  <a:lnTo>
                    <a:pt x="6320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5" name="Google Shape;9395;p30"/>
            <p:cNvSpPr/>
            <p:nvPr/>
          </p:nvSpPr>
          <p:spPr>
            <a:xfrm>
              <a:off x="8164471" y="2642276"/>
              <a:ext cx="68690" cy="28603"/>
            </a:xfrm>
            <a:custGeom>
              <a:rect b="b" l="l" r="r" t="t"/>
              <a:pathLst>
                <a:path extrusionOk="0" h="1091" w="2620">
                  <a:moveTo>
                    <a:pt x="1" y="1"/>
                  </a:moveTo>
                  <a:lnTo>
                    <a:pt x="1" y="812"/>
                  </a:lnTo>
                  <a:cubicBezTo>
                    <a:pt x="413" y="993"/>
                    <a:pt x="859" y="1091"/>
                    <a:pt x="1308" y="1091"/>
                  </a:cubicBezTo>
                  <a:cubicBezTo>
                    <a:pt x="1761" y="1091"/>
                    <a:pt x="2206" y="993"/>
                    <a:pt x="2619" y="812"/>
                  </a:cubicBezTo>
                  <a:lnTo>
                    <a:pt x="261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6" name="Google Shape;9396;p30"/>
            <p:cNvSpPr/>
            <p:nvPr/>
          </p:nvSpPr>
          <p:spPr>
            <a:xfrm>
              <a:off x="8101601" y="2499469"/>
              <a:ext cx="194298" cy="154316"/>
            </a:xfrm>
            <a:custGeom>
              <a:rect b="b" l="l" r="r" t="t"/>
              <a:pathLst>
                <a:path extrusionOk="0" h="5886" w="7411">
                  <a:moveTo>
                    <a:pt x="5237" y="0"/>
                  </a:moveTo>
                  <a:cubicBezTo>
                    <a:pt x="5235" y="0"/>
                    <a:pt x="5233" y="0"/>
                    <a:pt x="5231" y="0"/>
                  </a:cubicBezTo>
                  <a:lnTo>
                    <a:pt x="2181" y="0"/>
                  </a:lnTo>
                  <a:cubicBezTo>
                    <a:pt x="1457" y="0"/>
                    <a:pt x="870" y="584"/>
                    <a:pt x="870" y="1308"/>
                  </a:cubicBezTo>
                  <a:lnTo>
                    <a:pt x="870" y="2177"/>
                  </a:lnTo>
                  <a:lnTo>
                    <a:pt x="544" y="2177"/>
                  </a:lnTo>
                  <a:cubicBezTo>
                    <a:pt x="244" y="2177"/>
                    <a:pt x="1" y="2423"/>
                    <a:pt x="1" y="2724"/>
                  </a:cubicBezTo>
                  <a:cubicBezTo>
                    <a:pt x="1" y="3025"/>
                    <a:pt x="244" y="3267"/>
                    <a:pt x="544" y="3267"/>
                  </a:cubicBezTo>
                  <a:lnTo>
                    <a:pt x="885" y="3267"/>
                  </a:lnTo>
                  <a:cubicBezTo>
                    <a:pt x="997" y="4745"/>
                    <a:pt x="2225" y="5886"/>
                    <a:pt x="3706" y="5886"/>
                  </a:cubicBezTo>
                  <a:cubicBezTo>
                    <a:pt x="5187" y="5886"/>
                    <a:pt x="6419" y="4745"/>
                    <a:pt x="6531" y="3267"/>
                  </a:cubicBezTo>
                  <a:lnTo>
                    <a:pt x="6868" y="3267"/>
                  </a:lnTo>
                  <a:cubicBezTo>
                    <a:pt x="7168" y="3267"/>
                    <a:pt x="7411" y="3025"/>
                    <a:pt x="7411" y="2724"/>
                  </a:cubicBezTo>
                  <a:cubicBezTo>
                    <a:pt x="7411" y="2423"/>
                    <a:pt x="7168" y="2177"/>
                    <a:pt x="6868" y="2177"/>
                  </a:cubicBezTo>
                  <a:lnTo>
                    <a:pt x="6542" y="2177"/>
                  </a:lnTo>
                  <a:lnTo>
                    <a:pt x="6542" y="1308"/>
                  </a:lnTo>
                  <a:cubicBezTo>
                    <a:pt x="6542" y="586"/>
                    <a:pt x="5959" y="0"/>
                    <a:pt x="5237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7" name="Google Shape;9397;p30"/>
            <p:cNvSpPr/>
            <p:nvPr/>
          </p:nvSpPr>
          <p:spPr>
            <a:xfrm>
              <a:off x="8067335" y="2709497"/>
              <a:ext cx="262962" cy="81405"/>
            </a:xfrm>
            <a:custGeom>
              <a:rect b="b" l="l" r="r" t="t"/>
              <a:pathLst>
                <a:path extrusionOk="0" h="3105" w="10030">
                  <a:moveTo>
                    <a:pt x="1384" y="1"/>
                  </a:moveTo>
                  <a:lnTo>
                    <a:pt x="873" y="182"/>
                  </a:lnTo>
                  <a:cubicBezTo>
                    <a:pt x="352" y="363"/>
                    <a:pt x="1" y="859"/>
                    <a:pt x="1" y="1413"/>
                  </a:cubicBezTo>
                  <a:lnTo>
                    <a:pt x="1" y="3105"/>
                  </a:lnTo>
                  <a:lnTo>
                    <a:pt x="10025" y="3105"/>
                  </a:lnTo>
                  <a:lnTo>
                    <a:pt x="10025" y="1417"/>
                  </a:lnTo>
                  <a:cubicBezTo>
                    <a:pt x="10029" y="859"/>
                    <a:pt x="9678" y="366"/>
                    <a:pt x="9156" y="182"/>
                  </a:cubicBezTo>
                  <a:lnTo>
                    <a:pt x="8642" y="1"/>
                  </a:lnTo>
                  <a:cubicBezTo>
                    <a:pt x="7729" y="1198"/>
                    <a:pt x="6372" y="1796"/>
                    <a:pt x="5014" y="1796"/>
                  </a:cubicBezTo>
                  <a:cubicBezTo>
                    <a:pt x="3657" y="1796"/>
                    <a:pt x="2299" y="1198"/>
                    <a:pt x="1384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8" name="Google Shape;9398;p30"/>
            <p:cNvSpPr/>
            <p:nvPr/>
          </p:nvSpPr>
          <p:spPr>
            <a:xfrm>
              <a:off x="8100867" y="2499469"/>
              <a:ext cx="143672" cy="154342"/>
            </a:xfrm>
            <a:custGeom>
              <a:rect b="b" l="l" r="r" t="t"/>
              <a:pathLst>
                <a:path extrusionOk="0" h="5887" w="5480">
                  <a:moveTo>
                    <a:pt x="2209" y="0"/>
                  </a:moveTo>
                  <a:cubicBezTo>
                    <a:pt x="1489" y="0"/>
                    <a:pt x="902" y="584"/>
                    <a:pt x="902" y="1308"/>
                  </a:cubicBezTo>
                  <a:lnTo>
                    <a:pt x="902" y="2177"/>
                  </a:lnTo>
                  <a:lnTo>
                    <a:pt x="605" y="2177"/>
                  </a:lnTo>
                  <a:cubicBezTo>
                    <a:pt x="322" y="2177"/>
                    <a:pt x="62" y="2384"/>
                    <a:pt x="33" y="2666"/>
                  </a:cubicBezTo>
                  <a:cubicBezTo>
                    <a:pt x="0" y="2986"/>
                    <a:pt x="250" y="3267"/>
                    <a:pt x="570" y="3267"/>
                  </a:cubicBezTo>
                  <a:cubicBezTo>
                    <a:pt x="572" y="3267"/>
                    <a:pt x="574" y="3267"/>
                    <a:pt x="576" y="3267"/>
                  </a:cubicBezTo>
                  <a:lnTo>
                    <a:pt x="913" y="3267"/>
                  </a:lnTo>
                  <a:cubicBezTo>
                    <a:pt x="1018" y="4764"/>
                    <a:pt x="2268" y="5886"/>
                    <a:pt x="3718" y="5886"/>
                  </a:cubicBezTo>
                  <a:cubicBezTo>
                    <a:pt x="3868" y="5886"/>
                    <a:pt x="4019" y="5874"/>
                    <a:pt x="4172" y="5850"/>
                  </a:cubicBezTo>
                  <a:cubicBezTo>
                    <a:pt x="2792" y="5636"/>
                    <a:pt x="1775" y="4448"/>
                    <a:pt x="1775" y="3054"/>
                  </a:cubicBezTo>
                  <a:lnTo>
                    <a:pt x="1775" y="1525"/>
                  </a:lnTo>
                  <a:cubicBezTo>
                    <a:pt x="1775" y="1044"/>
                    <a:pt x="2162" y="652"/>
                    <a:pt x="2644" y="652"/>
                  </a:cubicBezTo>
                  <a:lnTo>
                    <a:pt x="5045" y="652"/>
                  </a:lnTo>
                  <a:cubicBezTo>
                    <a:pt x="5047" y="652"/>
                    <a:pt x="5049" y="652"/>
                    <a:pt x="5052" y="652"/>
                  </a:cubicBezTo>
                  <a:cubicBezTo>
                    <a:pt x="5288" y="652"/>
                    <a:pt x="5480" y="458"/>
                    <a:pt x="5480" y="218"/>
                  </a:cubicBezTo>
                  <a:lnTo>
                    <a:pt x="548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9" name="Google Shape;9399;p30"/>
            <p:cNvSpPr/>
            <p:nvPr/>
          </p:nvSpPr>
          <p:spPr>
            <a:xfrm>
              <a:off x="8086788" y="2709497"/>
              <a:ext cx="223924" cy="64207"/>
            </a:xfrm>
            <a:custGeom>
              <a:rect b="b" l="l" r="r" t="t"/>
              <a:pathLst>
                <a:path extrusionOk="0" h="2449" w="8541">
                  <a:moveTo>
                    <a:pt x="642" y="1"/>
                  </a:moveTo>
                  <a:lnTo>
                    <a:pt x="131" y="182"/>
                  </a:lnTo>
                  <a:cubicBezTo>
                    <a:pt x="88" y="196"/>
                    <a:pt x="44" y="218"/>
                    <a:pt x="1" y="240"/>
                  </a:cubicBezTo>
                  <a:cubicBezTo>
                    <a:pt x="982" y="1623"/>
                    <a:pt x="2572" y="2449"/>
                    <a:pt x="4271" y="2449"/>
                  </a:cubicBezTo>
                  <a:cubicBezTo>
                    <a:pt x="5970" y="2449"/>
                    <a:pt x="7563" y="1623"/>
                    <a:pt x="8541" y="240"/>
                  </a:cubicBezTo>
                  <a:cubicBezTo>
                    <a:pt x="8501" y="218"/>
                    <a:pt x="8458" y="196"/>
                    <a:pt x="8411" y="182"/>
                  </a:cubicBezTo>
                  <a:lnTo>
                    <a:pt x="7904" y="1"/>
                  </a:lnTo>
                  <a:cubicBezTo>
                    <a:pt x="6989" y="1198"/>
                    <a:pt x="5631" y="1796"/>
                    <a:pt x="4273" y="1796"/>
                  </a:cubicBezTo>
                  <a:cubicBezTo>
                    <a:pt x="2915" y="1796"/>
                    <a:pt x="1557" y="1198"/>
                    <a:pt x="642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0" name="Google Shape;9400;p30"/>
            <p:cNvSpPr/>
            <p:nvPr/>
          </p:nvSpPr>
          <p:spPr>
            <a:xfrm>
              <a:off x="8159148" y="2557488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10" y="0"/>
                  </a:moveTo>
                  <a:cubicBezTo>
                    <a:pt x="208" y="0"/>
                    <a:pt x="206" y="0"/>
                    <a:pt x="204" y="0"/>
                  </a:cubicBezTo>
                  <a:cubicBezTo>
                    <a:pt x="91" y="0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3" y="625"/>
                    <a:pt x="205" y="625"/>
                  </a:cubicBezTo>
                  <a:cubicBezTo>
                    <a:pt x="308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3"/>
                    <a:pt x="323" y="0"/>
                    <a:pt x="2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1" name="Google Shape;9401;p30"/>
            <p:cNvSpPr/>
            <p:nvPr/>
          </p:nvSpPr>
          <p:spPr>
            <a:xfrm>
              <a:off x="8227707" y="2557488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10" y="0"/>
                  </a:moveTo>
                  <a:cubicBezTo>
                    <a:pt x="208" y="0"/>
                    <a:pt x="206" y="0"/>
                    <a:pt x="203" y="0"/>
                  </a:cubicBezTo>
                  <a:cubicBezTo>
                    <a:pt x="91" y="0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3" y="625"/>
                    <a:pt x="205" y="625"/>
                  </a:cubicBezTo>
                  <a:cubicBezTo>
                    <a:pt x="308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3"/>
                    <a:pt x="323" y="0"/>
                    <a:pt x="2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2" name="Google Shape;9402;p30"/>
            <p:cNvSpPr/>
            <p:nvPr/>
          </p:nvSpPr>
          <p:spPr>
            <a:xfrm>
              <a:off x="8061934" y="2431198"/>
              <a:ext cx="273658" cy="365052"/>
            </a:xfrm>
            <a:custGeom>
              <a:rect b="b" l="l" r="r" t="t"/>
              <a:pathLst>
                <a:path extrusionOk="0" h="13924" w="10438">
                  <a:moveTo>
                    <a:pt x="2170" y="6273"/>
                  </a:moveTo>
                  <a:cubicBezTo>
                    <a:pt x="2285" y="6491"/>
                    <a:pt x="2401" y="6766"/>
                    <a:pt x="2401" y="6961"/>
                  </a:cubicBezTo>
                  <a:cubicBezTo>
                    <a:pt x="2401" y="7088"/>
                    <a:pt x="2300" y="7193"/>
                    <a:pt x="2170" y="7193"/>
                  </a:cubicBezTo>
                  <a:cubicBezTo>
                    <a:pt x="2043" y="7193"/>
                    <a:pt x="1938" y="7088"/>
                    <a:pt x="1938" y="6961"/>
                  </a:cubicBezTo>
                  <a:cubicBezTo>
                    <a:pt x="1938" y="6766"/>
                    <a:pt x="2057" y="6491"/>
                    <a:pt x="2170" y="6273"/>
                  </a:cubicBezTo>
                  <a:close/>
                  <a:moveTo>
                    <a:pt x="8272" y="6273"/>
                  </a:moveTo>
                  <a:cubicBezTo>
                    <a:pt x="8384" y="6491"/>
                    <a:pt x="8504" y="6766"/>
                    <a:pt x="8504" y="6961"/>
                  </a:cubicBezTo>
                  <a:cubicBezTo>
                    <a:pt x="8504" y="7088"/>
                    <a:pt x="8399" y="7193"/>
                    <a:pt x="8272" y="7193"/>
                  </a:cubicBezTo>
                  <a:cubicBezTo>
                    <a:pt x="8142" y="7193"/>
                    <a:pt x="8040" y="7088"/>
                    <a:pt x="8040" y="6961"/>
                  </a:cubicBezTo>
                  <a:cubicBezTo>
                    <a:pt x="8040" y="6766"/>
                    <a:pt x="8156" y="6491"/>
                    <a:pt x="8272" y="6273"/>
                  </a:cubicBezTo>
                  <a:close/>
                  <a:moveTo>
                    <a:pt x="5223" y="410"/>
                  </a:moveTo>
                  <a:cubicBezTo>
                    <a:pt x="7635" y="413"/>
                    <a:pt x="9590" y="2369"/>
                    <a:pt x="9594" y="4785"/>
                  </a:cubicBezTo>
                  <a:cubicBezTo>
                    <a:pt x="9594" y="7313"/>
                    <a:pt x="8149" y="9699"/>
                    <a:pt x="7917" y="10069"/>
                  </a:cubicBezTo>
                  <a:lnTo>
                    <a:pt x="7178" y="9804"/>
                  </a:lnTo>
                  <a:cubicBezTo>
                    <a:pt x="6914" y="9710"/>
                    <a:pt x="6733" y="9460"/>
                    <a:pt x="6733" y="9178"/>
                  </a:cubicBezTo>
                  <a:lnTo>
                    <a:pt x="6733" y="8287"/>
                  </a:lnTo>
                  <a:cubicBezTo>
                    <a:pt x="7142" y="8052"/>
                    <a:pt x="7490" y="7726"/>
                    <a:pt x="7754" y="7331"/>
                  </a:cubicBezTo>
                  <a:cubicBezTo>
                    <a:pt x="7886" y="7518"/>
                    <a:pt x="8078" y="7601"/>
                    <a:pt x="8268" y="7601"/>
                  </a:cubicBezTo>
                  <a:cubicBezTo>
                    <a:pt x="8594" y="7601"/>
                    <a:pt x="8913" y="7355"/>
                    <a:pt x="8913" y="6961"/>
                  </a:cubicBezTo>
                  <a:cubicBezTo>
                    <a:pt x="8913" y="6657"/>
                    <a:pt x="8747" y="6291"/>
                    <a:pt x="8613" y="6041"/>
                  </a:cubicBezTo>
                  <a:cubicBezTo>
                    <a:pt x="8964" y="5929"/>
                    <a:pt x="9178" y="5574"/>
                    <a:pt x="9123" y="5212"/>
                  </a:cubicBezTo>
                  <a:cubicBezTo>
                    <a:pt x="9065" y="4846"/>
                    <a:pt x="8750" y="4578"/>
                    <a:pt x="8384" y="4578"/>
                  </a:cubicBezTo>
                  <a:lnTo>
                    <a:pt x="8272" y="4578"/>
                  </a:lnTo>
                  <a:cubicBezTo>
                    <a:pt x="8265" y="4578"/>
                    <a:pt x="8261" y="4571"/>
                    <a:pt x="8261" y="4564"/>
                  </a:cubicBezTo>
                  <a:lnTo>
                    <a:pt x="8261" y="3912"/>
                  </a:lnTo>
                  <a:cubicBezTo>
                    <a:pt x="8258" y="3075"/>
                    <a:pt x="7580" y="2398"/>
                    <a:pt x="6744" y="2398"/>
                  </a:cubicBezTo>
                  <a:lnTo>
                    <a:pt x="6526" y="2398"/>
                  </a:lnTo>
                  <a:cubicBezTo>
                    <a:pt x="6255" y="2398"/>
                    <a:pt x="6255" y="2807"/>
                    <a:pt x="6526" y="2807"/>
                  </a:cubicBezTo>
                  <a:lnTo>
                    <a:pt x="6744" y="2807"/>
                  </a:lnTo>
                  <a:cubicBezTo>
                    <a:pt x="7352" y="2807"/>
                    <a:pt x="7848" y="3300"/>
                    <a:pt x="7848" y="3912"/>
                  </a:cubicBezTo>
                  <a:lnTo>
                    <a:pt x="7848" y="4564"/>
                  </a:lnTo>
                  <a:cubicBezTo>
                    <a:pt x="7848" y="4796"/>
                    <a:pt x="8037" y="4984"/>
                    <a:pt x="8268" y="4988"/>
                  </a:cubicBezTo>
                  <a:lnTo>
                    <a:pt x="8377" y="4988"/>
                  </a:lnTo>
                  <a:cubicBezTo>
                    <a:pt x="8379" y="4988"/>
                    <a:pt x="8381" y="4988"/>
                    <a:pt x="8384" y="4988"/>
                  </a:cubicBezTo>
                  <a:cubicBezTo>
                    <a:pt x="8569" y="4988"/>
                    <a:pt x="8718" y="5142"/>
                    <a:pt x="8718" y="5328"/>
                  </a:cubicBezTo>
                  <a:cubicBezTo>
                    <a:pt x="8718" y="5516"/>
                    <a:pt x="8565" y="5668"/>
                    <a:pt x="8377" y="5668"/>
                  </a:cubicBezTo>
                  <a:lnTo>
                    <a:pt x="8254" y="5668"/>
                  </a:lnTo>
                  <a:lnTo>
                    <a:pt x="8254" y="5654"/>
                  </a:lnTo>
                  <a:cubicBezTo>
                    <a:pt x="8254" y="5518"/>
                    <a:pt x="8153" y="5450"/>
                    <a:pt x="8051" y="5450"/>
                  </a:cubicBezTo>
                  <a:cubicBezTo>
                    <a:pt x="7950" y="5450"/>
                    <a:pt x="7848" y="5518"/>
                    <a:pt x="7848" y="5654"/>
                  </a:cubicBezTo>
                  <a:cubicBezTo>
                    <a:pt x="7848" y="7106"/>
                    <a:pt x="6671" y="8283"/>
                    <a:pt x="5219" y="8283"/>
                  </a:cubicBezTo>
                  <a:cubicBezTo>
                    <a:pt x="3767" y="8283"/>
                    <a:pt x="2590" y="7106"/>
                    <a:pt x="2590" y="5654"/>
                  </a:cubicBezTo>
                  <a:cubicBezTo>
                    <a:pt x="2590" y="5518"/>
                    <a:pt x="2487" y="5450"/>
                    <a:pt x="2385" y="5450"/>
                  </a:cubicBezTo>
                  <a:cubicBezTo>
                    <a:pt x="2283" y="5450"/>
                    <a:pt x="2180" y="5518"/>
                    <a:pt x="2180" y="5654"/>
                  </a:cubicBezTo>
                  <a:lnTo>
                    <a:pt x="2180" y="5668"/>
                  </a:lnTo>
                  <a:lnTo>
                    <a:pt x="2057" y="5668"/>
                  </a:lnTo>
                  <a:cubicBezTo>
                    <a:pt x="1869" y="5668"/>
                    <a:pt x="1717" y="5516"/>
                    <a:pt x="1717" y="5328"/>
                  </a:cubicBezTo>
                  <a:cubicBezTo>
                    <a:pt x="1717" y="5140"/>
                    <a:pt x="1869" y="4988"/>
                    <a:pt x="2057" y="4988"/>
                  </a:cubicBezTo>
                  <a:lnTo>
                    <a:pt x="2166" y="4988"/>
                  </a:lnTo>
                  <a:cubicBezTo>
                    <a:pt x="2401" y="4984"/>
                    <a:pt x="2590" y="4796"/>
                    <a:pt x="2590" y="4564"/>
                  </a:cubicBezTo>
                  <a:lnTo>
                    <a:pt x="2590" y="3912"/>
                  </a:lnTo>
                  <a:cubicBezTo>
                    <a:pt x="2590" y="3300"/>
                    <a:pt x="3086" y="2807"/>
                    <a:pt x="3694" y="2807"/>
                  </a:cubicBezTo>
                  <a:lnTo>
                    <a:pt x="5657" y="2807"/>
                  </a:lnTo>
                  <a:cubicBezTo>
                    <a:pt x="5929" y="2807"/>
                    <a:pt x="5929" y="2398"/>
                    <a:pt x="5657" y="2398"/>
                  </a:cubicBezTo>
                  <a:lnTo>
                    <a:pt x="3694" y="2398"/>
                  </a:lnTo>
                  <a:cubicBezTo>
                    <a:pt x="3328" y="2398"/>
                    <a:pt x="3028" y="2101"/>
                    <a:pt x="3028" y="1732"/>
                  </a:cubicBezTo>
                  <a:cubicBezTo>
                    <a:pt x="3028" y="1004"/>
                    <a:pt x="3817" y="410"/>
                    <a:pt x="4784" y="410"/>
                  </a:cubicBezTo>
                  <a:close/>
                  <a:moveTo>
                    <a:pt x="2626" y="1601"/>
                  </a:moveTo>
                  <a:lnTo>
                    <a:pt x="2626" y="1601"/>
                  </a:lnTo>
                  <a:cubicBezTo>
                    <a:pt x="2622" y="1645"/>
                    <a:pt x="2619" y="1688"/>
                    <a:pt x="2619" y="1732"/>
                  </a:cubicBezTo>
                  <a:cubicBezTo>
                    <a:pt x="2619" y="2054"/>
                    <a:pt x="2763" y="2358"/>
                    <a:pt x="3013" y="2561"/>
                  </a:cubicBezTo>
                  <a:cubicBezTo>
                    <a:pt x="2503" y="2818"/>
                    <a:pt x="2184" y="3340"/>
                    <a:pt x="2184" y="3912"/>
                  </a:cubicBezTo>
                  <a:lnTo>
                    <a:pt x="2184" y="4564"/>
                  </a:lnTo>
                  <a:cubicBezTo>
                    <a:pt x="2184" y="4571"/>
                    <a:pt x="2177" y="4578"/>
                    <a:pt x="2170" y="4578"/>
                  </a:cubicBezTo>
                  <a:lnTo>
                    <a:pt x="2061" y="4578"/>
                  </a:lnTo>
                  <a:cubicBezTo>
                    <a:pt x="1691" y="4578"/>
                    <a:pt x="1376" y="4846"/>
                    <a:pt x="1318" y="5212"/>
                  </a:cubicBezTo>
                  <a:cubicBezTo>
                    <a:pt x="1264" y="5574"/>
                    <a:pt x="1478" y="5926"/>
                    <a:pt x="1829" y="6041"/>
                  </a:cubicBezTo>
                  <a:cubicBezTo>
                    <a:pt x="1695" y="6291"/>
                    <a:pt x="1528" y="6657"/>
                    <a:pt x="1528" y="6961"/>
                  </a:cubicBezTo>
                  <a:cubicBezTo>
                    <a:pt x="1528" y="7355"/>
                    <a:pt x="1848" y="7601"/>
                    <a:pt x="2174" y="7601"/>
                  </a:cubicBezTo>
                  <a:cubicBezTo>
                    <a:pt x="2363" y="7601"/>
                    <a:pt x="2555" y="7518"/>
                    <a:pt x="2687" y="7331"/>
                  </a:cubicBezTo>
                  <a:cubicBezTo>
                    <a:pt x="2952" y="7726"/>
                    <a:pt x="3299" y="8052"/>
                    <a:pt x="3709" y="8287"/>
                  </a:cubicBezTo>
                  <a:lnTo>
                    <a:pt x="3709" y="9178"/>
                  </a:lnTo>
                  <a:lnTo>
                    <a:pt x="3712" y="9178"/>
                  </a:lnTo>
                  <a:cubicBezTo>
                    <a:pt x="3709" y="9460"/>
                    <a:pt x="3531" y="9714"/>
                    <a:pt x="3267" y="9808"/>
                  </a:cubicBezTo>
                  <a:lnTo>
                    <a:pt x="2474" y="10087"/>
                  </a:lnTo>
                  <a:cubicBezTo>
                    <a:pt x="2162" y="9504"/>
                    <a:pt x="1069" y="7298"/>
                    <a:pt x="1069" y="4835"/>
                  </a:cubicBezTo>
                  <a:cubicBezTo>
                    <a:pt x="1069" y="4075"/>
                    <a:pt x="1250" y="3376"/>
                    <a:pt x="1605" y="2764"/>
                  </a:cubicBezTo>
                  <a:cubicBezTo>
                    <a:pt x="1865" y="2315"/>
                    <a:pt x="2209" y="1920"/>
                    <a:pt x="2626" y="1601"/>
                  </a:cubicBezTo>
                  <a:close/>
                  <a:moveTo>
                    <a:pt x="4784" y="0"/>
                  </a:moveTo>
                  <a:cubicBezTo>
                    <a:pt x="4212" y="0"/>
                    <a:pt x="3676" y="174"/>
                    <a:pt x="3271" y="493"/>
                  </a:cubicBezTo>
                  <a:cubicBezTo>
                    <a:pt x="3100" y="623"/>
                    <a:pt x="2952" y="783"/>
                    <a:pt x="2840" y="964"/>
                  </a:cubicBezTo>
                  <a:cubicBezTo>
                    <a:pt x="2180" y="1351"/>
                    <a:pt x="1634" y="1902"/>
                    <a:pt x="1250" y="2561"/>
                  </a:cubicBezTo>
                  <a:cubicBezTo>
                    <a:pt x="855" y="3242"/>
                    <a:pt x="659" y="4006"/>
                    <a:pt x="659" y="4835"/>
                  </a:cubicBezTo>
                  <a:cubicBezTo>
                    <a:pt x="659" y="6393"/>
                    <a:pt x="1079" y="7834"/>
                    <a:pt x="1431" y="8769"/>
                  </a:cubicBezTo>
                  <a:cubicBezTo>
                    <a:pt x="1619" y="9268"/>
                    <a:pt x="1833" y="9754"/>
                    <a:pt x="2083" y="10225"/>
                  </a:cubicBezTo>
                  <a:lnTo>
                    <a:pt x="1011" y="10601"/>
                  </a:lnTo>
                  <a:cubicBezTo>
                    <a:pt x="406" y="10815"/>
                    <a:pt x="0" y="11387"/>
                    <a:pt x="0" y="12028"/>
                  </a:cubicBezTo>
                  <a:lnTo>
                    <a:pt x="0" y="13720"/>
                  </a:lnTo>
                  <a:cubicBezTo>
                    <a:pt x="0" y="13855"/>
                    <a:pt x="102" y="13923"/>
                    <a:pt x="205" y="13923"/>
                  </a:cubicBezTo>
                  <a:cubicBezTo>
                    <a:pt x="307" y="13923"/>
                    <a:pt x="409" y="13855"/>
                    <a:pt x="409" y="13720"/>
                  </a:cubicBezTo>
                  <a:lnTo>
                    <a:pt x="409" y="12032"/>
                  </a:lnTo>
                  <a:cubicBezTo>
                    <a:pt x="409" y="11561"/>
                    <a:pt x="703" y="11144"/>
                    <a:pt x="1145" y="10989"/>
                  </a:cubicBezTo>
                  <a:lnTo>
                    <a:pt x="1478" y="10873"/>
                  </a:lnTo>
                  <a:cubicBezTo>
                    <a:pt x="2260" y="11952"/>
                    <a:pt x="3680" y="12615"/>
                    <a:pt x="5219" y="12615"/>
                  </a:cubicBezTo>
                  <a:cubicBezTo>
                    <a:pt x="5228" y="12615"/>
                    <a:pt x="5237" y="12615"/>
                    <a:pt x="5246" y="12615"/>
                  </a:cubicBezTo>
                  <a:cubicBezTo>
                    <a:pt x="5921" y="12615"/>
                    <a:pt x="6589" y="12481"/>
                    <a:pt x="7215" y="12220"/>
                  </a:cubicBezTo>
                  <a:cubicBezTo>
                    <a:pt x="7434" y="12128"/>
                    <a:pt x="7338" y="11825"/>
                    <a:pt x="7141" y="11825"/>
                  </a:cubicBezTo>
                  <a:cubicBezTo>
                    <a:pt x="7114" y="11825"/>
                    <a:pt x="7085" y="11831"/>
                    <a:pt x="7055" y="11843"/>
                  </a:cubicBezTo>
                  <a:cubicBezTo>
                    <a:pt x="6480" y="12083"/>
                    <a:pt x="5867" y="12206"/>
                    <a:pt x="5246" y="12206"/>
                  </a:cubicBezTo>
                  <a:cubicBezTo>
                    <a:pt x="5237" y="12206"/>
                    <a:pt x="5228" y="12206"/>
                    <a:pt x="5219" y="12206"/>
                  </a:cubicBezTo>
                  <a:cubicBezTo>
                    <a:pt x="3854" y="12206"/>
                    <a:pt x="2601" y="11644"/>
                    <a:pt x="1880" y="10728"/>
                  </a:cubicBezTo>
                  <a:lnTo>
                    <a:pt x="3397" y="10192"/>
                  </a:lnTo>
                  <a:cubicBezTo>
                    <a:pt x="3828" y="10043"/>
                    <a:pt x="4118" y="9634"/>
                    <a:pt x="4118" y="9178"/>
                  </a:cubicBezTo>
                  <a:lnTo>
                    <a:pt x="4118" y="8483"/>
                  </a:lnTo>
                  <a:cubicBezTo>
                    <a:pt x="4473" y="8622"/>
                    <a:pt x="4848" y="8692"/>
                    <a:pt x="5223" y="8692"/>
                  </a:cubicBezTo>
                  <a:cubicBezTo>
                    <a:pt x="5597" y="8692"/>
                    <a:pt x="5972" y="8622"/>
                    <a:pt x="6327" y="8483"/>
                  </a:cubicBezTo>
                  <a:lnTo>
                    <a:pt x="6327" y="9178"/>
                  </a:lnTo>
                  <a:cubicBezTo>
                    <a:pt x="6327" y="9634"/>
                    <a:pt x="6613" y="10040"/>
                    <a:pt x="7044" y="10192"/>
                  </a:cubicBezTo>
                  <a:lnTo>
                    <a:pt x="8558" y="10728"/>
                  </a:lnTo>
                  <a:cubicBezTo>
                    <a:pt x="8341" y="11003"/>
                    <a:pt x="8080" y="11242"/>
                    <a:pt x="7790" y="11441"/>
                  </a:cubicBezTo>
                  <a:cubicBezTo>
                    <a:pt x="7609" y="11569"/>
                    <a:pt x="7733" y="11817"/>
                    <a:pt x="7906" y="11817"/>
                  </a:cubicBezTo>
                  <a:cubicBezTo>
                    <a:pt x="7943" y="11817"/>
                    <a:pt x="7983" y="11805"/>
                    <a:pt x="8022" y="11778"/>
                  </a:cubicBezTo>
                  <a:cubicBezTo>
                    <a:pt x="8384" y="11532"/>
                    <a:pt x="8703" y="11224"/>
                    <a:pt x="8960" y="10873"/>
                  </a:cubicBezTo>
                  <a:lnTo>
                    <a:pt x="9293" y="10989"/>
                  </a:lnTo>
                  <a:cubicBezTo>
                    <a:pt x="9735" y="11144"/>
                    <a:pt x="10032" y="11561"/>
                    <a:pt x="10032" y="12032"/>
                  </a:cubicBezTo>
                  <a:lnTo>
                    <a:pt x="10032" y="13720"/>
                  </a:lnTo>
                  <a:cubicBezTo>
                    <a:pt x="10032" y="13855"/>
                    <a:pt x="10134" y="13923"/>
                    <a:pt x="10235" y="13923"/>
                  </a:cubicBezTo>
                  <a:cubicBezTo>
                    <a:pt x="10336" y="13923"/>
                    <a:pt x="10438" y="13855"/>
                    <a:pt x="10438" y="13720"/>
                  </a:cubicBezTo>
                  <a:lnTo>
                    <a:pt x="10438" y="12032"/>
                  </a:lnTo>
                  <a:cubicBezTo>
                    <a:pt x="10438" y="11387"/>
                    <a:pt x="10032" y="10815"/>
                    <a:pt x="9427" y="10601"/>
                  </a:cubicBezTo>
                  <a:lnTo>
                    <a:pt x="8308" y="10206"/>
                  </a:lnTo>
                  <a:cubicBezTo>
                    <a:pt x="8613" y="9707"/>
                    <a:pt x="8881" y="9189"/>
                    <a:pt x="9112" y="8649"/>
                  </a:cubicBezTo>
                  <a:cubicBezTo>
                    <a:pt x="9848" y="6951"/>
                    <a:pt x="10000" y="5610"/>
                    <a:pt x="10000" y="4781"/>
                  </a:cubicBezTo>
                  <a:cubicBezTo>
                    <a:pt x="9996" y="2145"/>
                    <a:pt x="7859" y="4"/>
                    <a:pt x="52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3" name="Google Shape;9403;p30"/>
            <p:cNvSpPr/>
            <p:nvPr/>
          </p:nvSpPr>
          <p:spPr>
            <a:xfrm>
              <a:off x="8173988" y="2602556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0"/>
                  </a:moveTo>
                  <a:cubicBezTo>
                    <a:pt x="136" y="0"/>
                    <a:pt x="1" y="205"/>
                    <a:pt x="148" y="353"/>
                  </a:cubicBezTo>
                  <a:cubicBezTo>
                    <a:pt x="326" y="527"/>
                    <a:pt x="623" y="628"/>
                    <a:pt x="945" y="628"/>
                  </a:cubicBezTo>
                  <a:cubicBezTo>
                    <a:pt x="1271" y="628"/>
                    <a:pt x="1568" y="523"/>
                    <a:pt x="1745" y="353"/>
                  </a:cubicBezTo>
                  <a:cubicBezTo>
                    <a:pt x="1893" y="205"/>
                    <a:pt x="1758" y="0"/>
                    <a:pt x="1599" y="0"/>
                  </a:cubicBezTo>
                  <a:cubicBezTo>
                    <a:pt x="1551" y="0"/>
                    <a:pt x="1501" y="19"/>
                    <a:pt x="1456" y="63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4" name="Google Shape;9404;p30"/>
            <p:cNvSpPr/>
            <p:nvPr/>
          </p:nvSpPr>
          <p:spPr>
            <a:xfrm>
              <a:off x="8150890" y="2536855"/>
              <a:ext cx="22547" cy="14105"/>
            </a:xfrm>
            <a:custGeom>
              <a:rect b="b" l="l" r="r" t="t"/>
              <a:pathLst>
                <a:path extrusionOk="0" h="538" w="860">
                  <a:moveTo>
                    <a:pt x="565" y="1"/>
                  </a:moveTo>
                  <a:cubicBezTo>
                    <a:pt x="536" y="1"/>
                    <a:pt x="504" y="8"/>
                    <a:pt x="471" y="23"/>
                  </a:cubicBezTo>
                  <a:lnTo>
                    <a:pt x="214" y="146"/>
                  </a:lnTo>
                  <a:cubicBezTo>
                    <a:pt x="1" y="247"/>
                    <a:pt x="103" y="538"/>
                    <a:pt x="295" y="538"/>
                  </a:cubicBezTo>
                  <a:cubicBezTo>
                    <a:pt x="324" y="538"/>
                    <a:pt x="355" y="531"/>
                    <a:pt x="388" y="516"/>
                  </a:cubicBezTo>
                  <a:lnTo>
                    <a:pt x="649" y="393"/>
                  </a:lnTo>
                  <a:cubicBezTo>
                    <a:pt x="859" y="292"/>
                    <a:pt x="757" y="1"/>
                    <a:pt x="56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5" name="Google Shape;9405;p30"/>
            <p:cNvSpPr/>
            <p:nvPr/>
          </p:nvSpPr>
          <p:spPr>
            <a:xfrm>
              <a:off x="8224115" y="2536855"/>
              <a:ext cx="22599" cy="14105"/>
            </a:xfrm>
            <a:custGeom>
              <a:rect b="b" l="l" r="r" t="t"/>
              <a:pathLst>
                <a:path extrusionOk="0" h="538" w="862">
                  <a:moveTo>
                    <a:pt x="294" y="1"/>
                  </a:moveTo>
                  <a:cubicBezTo>
                    <a:pt x="102" y="1"/>
                    <a:pt x="0" y="292"/>
                    <a:pt x="214" y="393"/>
                  </a:cubicBezTo>
                  <a:lnTo>
                    <a:pt x="474" y="516"/>
                  </a:lnTo>
                  <a:cubicBezTo>
                    <a:pt x="507" y="531"/>
                    <a:pt x="538" y="538"/>
                    <a:pt x="567" y="538"/>
                  </a:cubicBezTo>
                  <a:cubicBezTo>
                    <a:pt x="757" y="538"/>
                    <a:pt x="862" y="247"/>
                    <a:pt x="648" y="146"/>
                  </a:cubicBezTo>
                  <a:lnTo>
                    <a:pt x="388" y="23"/>
                  </a:lnTo>
                  <a:cubicBezTo>
                    <a:pt x="355" y="8"/>
                    <a:pt x="323" y="1"/>
                    <a:pt x="29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06" name="Google Shape;9406;p30"/>
          <p:cNvGrpSpPr/>
          <p:nvPr/>
        </p:nvGrpSpPr>
        <p:grpSpPr>
          <a:xfrm>
            <a:off x="7161861" y="3157269"/>
            <a:ext cx="273501" cy="365131"/>
            <a:chOff x="7161861" y="3356519"/>
            <a:chExt cx="273501" cy="365131"/>
          </a:xfrm>
        </p:grpSpPr>
        <p:sp>
          <p:nvSpPr>
            <p:cNvPr id="9407" name="Google Shape;9407;p30"/>
            <p:cNvSpPr/>
            <p:nvPr/>
          </p:nvSpPr>
          <p:spPr>
            <a:xfrm>
              <a:off x="7327189" y="3504726"/>
              <a:ext cx="68847" cy="125739"/>
            </a:xfrm>
            <a:custGeom>
              <a:rect b="b" l="l" r="r" t="t"/>
              <a:pathLst>
                <a:path extrusionOk="0" h="4796" w="2626">
                  <a:moveTo>
                    <a:pt x="0" y="1"/>
                  </a:moveTo>
                  <a:lnTo>
                    <a:pt x="0" y="4796"/>
                  </a:lnTo>
                  <a:lnTo>
                    <a:pt x="2626" y="4796"/>
                  </a:lnTo>
                  <a:cubicBezTo>
                    <a:pt x="2467" y="3626"/>
                    <a:pt x="1797" y="2746"/>
                    <a:pt x="1568" y="1692"/>
                  </a:cubicBezTo>
                  <a:cubicBezTo>
                    <a:pt x="1405" y="942"/>
                    <a:pt x="1525" y="1"/>
                    <a:pt x="152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8" name="Google Shape;9408;p30"/>
            <p:cNvSpPr/>
            <p:nvPr/>
          </p:nvSpPr>
          <p:spPr>
            <a:xfrm>
              <a:off x="7167183" y="3556191"/>
              <a:ext cx="262857" cy="160032"/>
            </a:xfrm>
            <a:custGeom>
              <a:rect b="b" l="l" r="r" t="t"/>
              <a:pathLst>
                <a:path extrusionOk="0" h="6104" w="10026">
                  <a:moveTo>
                    <a:pt x="3706" y="1"/>
                  </a:moveTo>
                  <a:lnTo>
                    <a:pt x="3706" y="1348"/>
                  </a:lnTo>
                  <a:cubicBezTo>
                    <a:pt x="3706" y="1714"/>
                    <a:pt x="3474" y="2043"/>
                    <a:pt x="3126" y="2170"/>
                  </a:cubicBezTo>
                  <a:lnTo>
                    <a:pt x="873" y="2963"/>
                  </a:lnTo>
                  <a:cubicBezTo>
                    <a:pt x="352" y="3148"/>
                    <a:pt x="1" y="3640"/>
                    <a:pt x="1" y="4194"/>
                  </a:cubicBezTo>
                  <a:lnTo>
                    <a:pt x="1" y="6103"/>
                  </a:lnTo>
                  <a:lnTo>
                    <a:pt x="10026" y="6103"/>
                  </a:lnTo>
                  <a:lnTo>
                    <a:pt x="10026" y="4194"/>
                  </a:lnTo>
                  <a:cubicBezTo>
                    <a:pt x="10026" y="3640"/>
                    <a:pt x="9678" y="3148"/>
                    <a:pt x="9153" y="2963"/>
                  </a:cubicBezTo>
                  <a:lnTo>
                    <a:pt x="6904" y="2170"/>
                  </a:lnTo>
                  <a:cubicBezTo>
                    <a:pt x="6556" y="2047"/>
                    <a:pt x="6321" y="1717"/>
                    <a:pt x="6321" y="1348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9" name="Google Shape;9409;p30"/>
            <p:cNvSpPr/>
            <p:nvPr/>
          </p:nvSpPr>
          <p:spPr>
            <a:xfrm>
              <a:off x="7230053" y="3612978"/>
              <a:ext cx="199987" cy="103245"/>
            </a:xfrm>
            <a:custGeom>
              <a:rect b="b" l="l" r="r" t="t"/>
              <a:pathLst>
                <a:path extrusionOk="0" h="3938" w="7628">
                  <a:moveTo>
                    <a:pt x="4498" y="0"/>
                  </a:moveTo>
                  <a:cubicBezTo>
                    <a:pt x="4201" y="583"/>
                    <a:pt x="2999" y="2590"/>
                    <a:pt x="0" y="3937"/>
                  </a:cubicBezTo>
                  <a:lnTo>
                    <a:pt x="7628" y="3937"/>
                  </a:lnTo>
                  <a:lnTo>
                    <a:pt x="7628" y="2028"/>
                  </a:lnTo>
                  <a:cubicBezTo>
                    <a:pt x="7628" y="1474"/>
                    <a:pt x="7280" y="982"/>
                    <a:pt x="6755" y="797"/>
                  </a:cubicBezTo>
                  <a:lnTo>
                    <a:pt x="4506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0" name="Google Shape;9410;p30"/>
            <p:cNvSpPr/>
            <p:nvPr/>
          </p:nvSpPr>
          <p:spPr>
            <a:xfrm>
              <a:off x="7167183" y="3612978"/>
              <a:ext cx="199987" cy="103245"/>
            </a:xfrm>
            <a:custGeom>
              <a:rect b="b" l="l" r="r" t="t"/>
              <a:pathLst>
                <a:path extrusionOk="0" h="3938" w="7628">
                  <a:moveTo>
                    <a:pt x="3123" y="0"/>
                  </a:moveTo>
                  <a:lnTo>
                    <a:pt x="873" y="797"/>
                  </a:lnTo>
                  <a:cubicBezTo>
                    <a:pt x="352" y="982"/>
                    <a:pt x="1" y="1474"/>
                    <a:pt x="1" y="2028"/>
                  </a:cubicBezTo>
                  <a:lnTo>
                    <a:pt x="1" y="3937"/>
                  </a:lnTo>
                  <a:lnTo>
                    <a:pt x="7628" y="3937"/>
                  </a:lnTo>
                  <a:cubicBezTo>
                    <a:pt x="4629" y="2590"/>
                    <a:pt x="3430" y="583"/>
                    <a:pt x="313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1" name="Google Shape;9411;p30"/>
            <p:cNvSpPr/>
            <p:nvPr/>
          </p:nvSpPr>
          <p:spPr>
            <a:xfrm>
              <a:off x="7264319" y="3556086"/>
              <a:ext cx="68585" cy="34345"/>
            </a:xfrm>
            <a:custGeom>
              <a:rect b="b" l="l" r="r" t="t"/>
              <a:pathLst>
                <a:path extrusionOk="0" h="1310" w="2616">
                  <a:moveTo>
                    <a:pt x="1" y="1"/>
                  </a:moveTo>
                  <a:lnTo>
                    <a:pt x="1" y="1040"/>
                  </a:lnTo>
                  <a:cubicBezTo>
                    <a:pt x="417" y="1220"/>
                    <a:pt x="862" y="1309"/>
                    <a:pt x="1307" y="1309"/>
                  </a:cubicBezTo>
                  <a:cubicBezTo>
                    <a:pt x="1752" y="1309"/>
                    <a:pt x="2197" y="1220"/>
                    <a:pt x="2616" y="1040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2" name="Google Shape;9412;p30"/>
            <p:cNvSpPr/>
            <p:nvPr/>
          </p:nvSpPr>
          <p:spPr>
            <a:xfrm>
              <a:off x="7201476" y="3516210"/>
              <a:ext cx="45697" cy="45697"/>
            </a:xfrm>
            <a:custGeom>
              <a:rect b="b" l="l" r="r" t="t"/>
              <a:pathLst>
                <a:path extrusionOk="0" h="1743" w="1743">
                  <a:moveTo>
                    <a:pt x="873" y="1"/>
                  </a:moveTo>
                  <a:cubicBezTo>
                    <a:pt x="391" y="1"/>
                    <a:pt x="0" y="392"/>
                    <a:pt x="0" y="874"/>
                  </a:cubicBezTo>
                  <a:cubicBezTo>
                    <a:pt x="0" y="1352"/>
                    <a:pt x="391" y="1743"/>
                    <a:pt x="873" y="1743"/>
                  </a:cubicBezTo>
                  <a:cubicBezTo>
                    <a:pt x="1355" y="1743"/>
                    <a:pt x="1742" y="1352"/>
                    <a:pt x="1742" y="874"/>
                  </a:cubicBezTo>
                  <a:cubicBezTo>
                    <a:pt x="1742" y="392"/>
                    <a:pt x="1355" y="1"/>
                    <a:pt x="873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3" name="Google Shape;9413;p30"/>
            <p:cNvSpPr/>
            <p:nvPr/>
          </p:nvSpPr>
          <p:spPr>
            <a:xfrm>
              <a:off x="7218543" y="3533303"/>
              <a:ext cx="11536" cy="11509"/>
            </a:xfrm>
            <a:custGeom>
              <a:rect b="b" l="l" r="r" t="t"/>
              <a:pathLst>
                <a:path extrusionOk="0" h="439" w="440">
                  <a:moveTo>
                    <a:pt x="222" y="1"/>
                  </a:moveTo>
                  <a:cubicBezTo>
                    <a:pt x="99" y="1"/>
                    <a:pt x="1" y="98"/>
                    <a:pt x="1" y="222"/>
                  </a:cubicBezTo>
                  <a:cubicBezTo>
                    <a:pt x="1" y="341"/>
                    <a:pt x="99" y="439"/>
                    <a:pt x="222" y="439"/>
                  </a:cubicBezTo>
                  <a:cubicBezTo>
                    <a:pt x="341" y="439"/>
                    <a:pt x="439" y="341"/>
                    <a:pt x="439" y="222"/>
                  </a:cubicBezTo>
                  <a:cubicBezTo>
                    <a:pt x="439" y="98"/>
                    <a:pt x="341" y="1"/>
                    <a:pt x="22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4" name="Google Shape;9414;p30"/>
            <p:cNvSpPr/>
            <p:nvPr/>
          </p:nvSpPr>
          <p:spPr>
            <a:xfrm>
              <a:off x="7350076" y="3516210"/>
              <a:ext cx="45697" cy="45697"/>
            </a:xfrm>
            <a:custGeom>
              <a:rect b="b" l="l" r="r" t="t"/>
              <a:pathLst>
                <a:path extrusionOk="0" h="1743" w="1743">
                  <a:moveTo>
                    <a:pt x="873" y="1"/>
                  </a:moveTo>
                  <a:cubicBezTo>
                    <a:pt x="391" y="1"/>
                    <a:pt x="0" y="392"/>
                    <a:pt x="0" y="874"/>
                  </a:cubicBezTo>
                  <a:cubicBezTo>
                    <a:pt x="0" y="1352"/>
                    <a:pt x="391" y="1743"/>
                    <a:pt x="873" y="1743"/>
                  </a:cubicBezTo>
                  <a:cubicBezTo>
                    <a:pt x="1351" y="1743"/>
                    <a:pt x="1742" y="1352"/>
                    <a:pt x="1742" y="874"/>
                  </a:cubicBezTo>
                  <a:cubicBezTo>
                    <a:pt x="1742" y="392"/>
                    <a:pt x="1351" y="1"/>
                    <a:pt x="873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5" name="Google Shape;9415;p30"/>
            <p:cNvSpPr/>
            <p:nvPr/>
          </p:nvSpPr>
          <p:spPr>
            <a:xfrm>
              <a:off x="7367144" y="3533303"/>
              <a:ext cx="11536" cy="11509"/>
            </a:xfrm>
            <a:custGeom>
              <a:rect b="b" l="l" r="r" t="t"/>
              <a:pathLst>
                <a:path extrusionOk="0" h="439" w="440">
                  <a:moveTo>
                    <a:pt x="222" y="1"/>
                  </a:moveTo>
                  <a:cubicBezTo>
                    <a:pt x="99" y="1"/>
                    <a:pt x="1" y="98"/>
                    <a:pt x="1" y="222"/>
                  </a:cubicBezTo>
                  <a:cubicBezTo>
                    <a:pt x="1" y="341"/>
                    <a:pt x="99" y="439"/>
                    <a:pt x="222" y="439"/>
                  </a:cubicBezTo>
                  <a:cubicBezTo>
                    <a:pt x="341" y="439"/>
                    <a:pt x="439" y="341"/>
                    <a:pt x="439" y="222"/>
                  </a:cubicBezTo>
                  <a:cubicBezTo>
                    <a:pt x="439" y="98"/>
                    <a:pt x="341" y="1"/>
                    <a:pt x="22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6" name="Google Shape;9416;p30"/>
            <p:cNvSpPr/>
            <p:nvPr/>
          </p:nvSpPr>
          <p:spPr>
            <a:xfrm>
              <a:off x="7207270" y="3361920"/>
              <a:ext cx="182893" cy="134286"/>
            </a:xfrm>
            <a:custGeom>
              <a:rect b="b" l="l" r="r" t="t"/>
              <a:pathLst>
                <a:path extrusionOk="0" h="5122" w="6976">
                  <a:moveTo>
                    <a:pt x="3491" y="0"/>
                  </a:moveTo>
                  <a:cubicBezTo>
                    <a:pt x="3489" y="0"/>
                    <a:pt x="3486" y="0"/>
                    <a:pt x="3484" y="0"/>
                  </a:cubicBezTo>
                  <a:cubicBezTo>
                    <a:pt x="1561" y="0"/>
                    <a:pt x="0" y="1561"/>
                    <a:pt x="0" y="3485"/>
                  </a:cubicBezTo>
                  <a:lnTo>
                    <a:pt x="0" y="5122"/>
                  </a:lnTo>
                  <a:lnTo>
                    <a:pt x="6975" y="5122"/>
                  </a:lnTo>
                  <a:lnTo>
                    <a:pt x="6975" y="3485"/>
                  </a:lnTo>
                  <a:cubicBezTo>
                    <a:pt x="6975" y="1560"/>
                    <a:pt x="5414" y="0"/>
                    <a:pt x="34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7" name="Google Shape;9417;p30"/>
            <p:cNvSpPr/>
            <p:nvPr/>
          </p:nvSpPr>
          <p:spPr>
            <a:xfrm>
              <a:off x="7201554" y="3430190"/>
              <a:ext cx="194219" cy="143226"/>
            </a:xfrm>
            <a:custGeom>
              <a:rect b="b" l="l" r="r" t="t"/>
              <a:pathLst>
                <a:path extrusionOk="0" h="5463" w="7408">
                  <a:moveTo>
                    <a:pt x="3703" y="0"/>
                  </a:moveTo>
                  <a:cubicBezTo>
                    <a:pt x="3634" y="0"/>
                    <a:pt x="3564" y="33"/>
                    <a:pt x="3521" y="98"/>
                  </a:cubicBezTo>
                  <a:cubicBezTo>
                    <a:pt x="2710" y="1348"/>
                    <a:pt x="1638" y="1775"/>
                    <a:pt x="1142" y="1913"/>
                  </a:cubicBezTo>
                  <a:cubicBezTo>
                    <a:pt x="1051" y="1938"/>
                    <a:pt x="761" y="1974"/>
                    <a:pt x="761" y="1974"/>
                  </a:cubicBezTo>
                  <a:lnTo>
                    <a:pt x="544" y="1974"/>
                  </a:lnTo>
                  <a:cubicBezTo>
                    <a:pt x="243" y="1974"/>
                    <a:pt x="1" y="2217"/>
                    <a:pt x="1" y="2518"/>
                  </a:cubicBezTo>
                  <a:cubicBezTo>
                    <a:pt x="1" y="2818"/>
                    <a:pt x="243" y="3064"/>
                    <a:pt x="544" y="3064"/>
                  </a:cubicBezTo>
                  <a:lnTo>
                    <a:pt x="906" y="3064"/>
                  </a:lnTo>
                  <a:cubicBezTo>
                    <a:pt x="1120" y="4441"/>
                    <a:pt x="2308" y="5462"/>
                    <a:pt x="3702" y="5462"/>
                  </a:cubicBezTo>
                  <a:cubicBezTo>
                    <a:pt x="5100" y="5462"/>
                    <a:pt x="6288" y="4441"/>
                    <a:pt x="6498" y="3064"/>
                  </a:cubicBezTo>
                  <a:lnTo>
                    <a:pt x="6860" y="3064"/>
                  </a:lnTo>
                  <a:cubicBezTo>
                    <a:pt x="7161" y="3064"/>
                    <a:pt x="7407" y="2818"/>
                    <a:pt x="7407" y="2518"/>
                  </a:cubicBezTo>
                  <a:cubicBezTo>
                    <a:pt x="7407" y="2217"/>
                    <a:pt x="7161" y="1974"/>
                    <a:pt x="6860" y="1974"/>
                  </a:cubicBezTo>
                  <a:lnTo>
                    <a:pt x="6647" y="1974"/>
                  </a:lnTo>
                  <a:cubicBezTo>
                    <a:pt x="6647" y="1974"/>
                    <a:pt x="6353" y="1938"/>
                    <a:pt x="6263" y="1913"/>
                  </a:cubicBezTo>
                  <a:cubicBezTo>
                    <a:pt x="5770" y="1779"/>
                    <a:pt x="4698" y="1348"/>
                    <a:pt x="3883" y="98"/>
                  </a:cubicBezTo>
                  <a:cubicBezTo>
                    <a:pt x="3842" y="33"/>
                    <a:pt x="3773" y="0"/>
                    <a:pt x="370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8" name="Google Shape;9418;p30"/>
            <p:cNvSpPr/>
            <p:nvPr/>
          </p:nvSpPr>
          <p:spPr>
            <a:xfrm>
              <a:off x="7200715" y="3430111"/>
              <a:ext cx="160871" cy="143226"/>
            </a:xfrm>
            <a:custGeom>
              <a:rect b="b" l="l" r="r" t="t"/>
              <a:pathLst>
                <a:path extrusionOk="0" h="5463" w="6136">
                  <a:moveTo>
                    <a:pt x="3736" y="1"/>
                  </a:moveTo>
                  <a:cubicBezTo>
                    <a:pt x="3666" y="1"/>
                    <a:pt x="3596" y="34"/>
                    <a:pt x="3553" y="101"/>
                  </a:cubicBezTo>
                  <a:cubicBezTo>
                    <a:pt x="2992" y="963"/>
                    <a:pt x="2307" y="1438"/>
                    <a:pt x="1775" y="1691"/>
                  </a:cubicBezTo>
                  <a:cubicBezTo>
                    <a:pt x="1583" y="1782"/>
                    <a:pt x="1380" y="1858"/>
                    <a:pt x="1174" y="1916"/>
                  </a:cubicBezTo>
                  <a:cubicBezTo>
                    <a:pt x="1083" y="1941"/>
                    <a:pt x="793" y="1977"/>
                    <a:pt x="793" y="1977"/>
                  </a:cubicBezTo>
                  <a:lnTo>
                    <a:pt x="605" y="1977"/>
                  </a:lnTo>
                  <a:cubicBezTo>
                    <a:pt x="322" y="1977"/>
                    <a:pt x="62" y="2180"/>
                    <a:pt x="33" y="2463"/>
                  </a:cubicBezTo>
                  <a:cubicBezTo>
                    <a:pt x="0" y="2786"/>
                    <a:pt x="250" y="3064"/>
                    <a:pt x="570" y="3064"/>
                  </a:cubicBezTo>
                  <a:cubicBezTo>
                    <a:pt x="572" y="3064"/>
                    <a:pt x="574" y="3064"/>
                    <a:pt x="576" y="3064"/>
                  </a:cubicBezTo>
                  <a:lnTo>
                    <a:pt x="938" y="3064"/>
                  </a:lnTo>
                  <a:cubicBezTo>
                    <a:pt x="1150" y="4463"/>
                    <a:pt x="2349" y="5463"/>
                    <a:pt x="3717" y="5463"/>
                  </a:cubicBezTo>
                  <a:cubicBezTo>
                    <a:pt x="3868" y="5463"/>
                    <a:pt x="4022" y="5450"/>
                    <a:pt x="4176" y="5425"/>
                  </a:cubicBezTo>
                  <a:cubicBezTo>
                    <a:pt x="2854" y="5222"/>
                    <a:pt x="1854" y="4121"/>
                    <a:pt x="1778" y="2789"/>
                  </a:cubicBezTo>
                  <a:cubicBezTo>
                    <a:pt x="1778" y="2760"/>
                    <a:pt x="1775" y="2731"/>
                    <a:pt x="1775" y="2705"/>
                  </a:cubicBezTo>
                  <a:cubicBezTo>
                    <a:pt x="1768" y="2528"/>
                    <a:pt x="1865" y="2365"/>
                    <a:pt x="2028" y="2292"/>
                  </a:cubicBezTo>
                  <a:cubicBezTo>
                    <a:pt x="2687" y="1977"/>
                    <a:pt x="3271" y="1521"/>
                    <a:pt x="3734" y="956"/>
                  </a:cubicBezTo>
                  <a:cubicBezTo>
                    <a:pt x="4201" y="1525"/>
                    <a:pt x="4792" y="1981"/>
                    <a:pt x="5454" y="2296"/>
                  </a:cubicBezTo>
                  <a:cubicBezTo>
                    <a:pt x="5549" y="2339"/>
                    <a:pt x="5638" y="2360"/>
                    <a:pt x="5720" y="2360"/>
                  </a:cubicBezTo>
                  <a:cubicBezTo>
                    <a:pt x="5964" y="2360"/>
                    <a:pt x="6135" y="2175"/>
                    <a:pt x="6135" y="1865"/>
                  </a:cubicBezTo>
                  <a:cubicBezTo>
                    <a:pt x="5592" y="1688"/>
                    <a:pt x="4650" y="1228"/>
                    <a:pt x="3919" y="101"/>
                  </a:cubicBezTo>
                  <a:cubicBezTo>
                    <a:pt x="3875" y="34"/>
                    <a:pt x="3806" y="1"/>
                    <a:pt x="373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9" name="Google Shape;9419;p30"/>
            <p:cNvSpPr/>
            <p:nvPr/>
          </p:nvSpPr>
          <p:spPr>
            <a:xfrm>
              <a:off x="7272866" y="3519067"/>
              <a:ext cx="51491" cy="22809"/>
            </a:xfrm>
            <a:custGeom>
              <a:rect b="b" l="l" r="r" t="t"/>
              <a:pathLst>
                <a:path extrusionOk="0" h="870" w="1964">
                  <a:moveTo>
                    <a:pt x="1" y="0"/>
                  </a:moveTo>
                  <a:cubicBezTo>
                    <a:pt x="1" y="482"/>
                    <a:pt x="442" y="870"/>
                    <a:pt x="982" y="870"/>
                  </a:cubicBezTo>
                  <a:cubicBezTo>
                    <a:pt x="1525" y="870"/>
                    <a:pt x="1964" y="482"/>
                    <a:pt x="1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0" name="Google Shape;9420;p30"/>
            <p:cNvSpPr/>
            <p:nvPr/>
          </p:nvSpPr>
          <p:spPr>
            <a:xfrm>
              <a:off x="7296042" y="3363545"/>
              <a:ext cx="94016" cy="101226"/>
            </a:xfrm>
            <a:custGeom>
              <a:rect b="b" l="l" r="r" t="t"/>
              <a:pathLst>
                <a:path extrusionOk="0" h="3861" w="3586">
                  <a:moveTo>
                    <a:pt x="732" y="0"/>
                  </a:moveTo>
                  <a:cubicBezTo>
                    <a:pt x="1" y="1853"/>
                    <a:pt x="1370" y="3861"/>
                    <a:pt x="3363" y="3861"/>
                  </a:cubicBezTo>
                  <a:cubicBezTo>
                    <a:pt x="3365" y="3861"/>
                    <a:pt x="3367" y="3861"/>
                    <a:pt x="3369" y="3861"/>
                  </a:cubicBezTo>
                  <a:cubicBezTo>
                    <a:pt x="3441" y="3861"/>
                    <a:pt x="3513" y="3857"/>
                    <a:pt x="3586" y="3850"/>
                  </a:cubicBezTo>
                  <a:lnTo>
                    <a:pt x="3586" y="3426"/>
                  </a:lnTo>
                  <a:cubicBezTo>
                    <a:pt x="3586" y="1742"/>
                    <a:pt x="2383" y="301"/>
                    <a:pt x="732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1" name="Google Shape;9421;p30"/>
            <p:cNvSpPr/>
            <p:nvPr/>
          </p:nvSpPr>
          <p:spPr>
            <a:xfrm>
              <a:off x="7372938" y="3481550"/>
              <a:ext cx="2884" cy="2124"/>
            </a:xfrm>
            <a:custGeom>
              <a:rect b="b" l="l" r="r" t="t"/>
              <a:pathLst>
                <a:path extrusionOk="0" h="81" w="110">
                  <a:moveTo>
                    <a:pt x="1" y="1"/>
                  </a:moveTo>
                  <a:lnTo>
                    <a:pt x="1" y="81"/>
                  </a:lnTo>
                  <a:cubicBezTo>
                    <a:pt x="37" y="59"/>
                    <a:pt x="73" y="37"/>
                    <a:pt x="110" y="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2" name="Google Shape;9422;p30"/>
            <p:cNvSpPr/>
            <p:nvPr/>
          </p:nvSpPr>
          <p:spPr>
            <a:xfrm>
              <a:off x="7258997" y="3482284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4" y="1"/>
                  </a:moveTo>
                  <a:cubicBezTo>
                    <a:pt x="102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58"/>
                    <a:pt x="102" y="626"/>
                    <a:pt x="204" y="626"/>
                  </a:cubicBezTo>
                  <a:cubicBezTo>
                    <a:pt x="305" y="626"/>
                    <a:pt x="406" y="558"/>
                    <a:pt x="406" y="422"/>
                  </a:cubicBezTo>
                  <a:lnTo>
                    <a:pt x="406" y="205"/>
                  </a:lnTo>
                  <a:cubicBezTo>
                    <a:pt x="406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3" name="Google Shape;9423;p30"/>
            <p:cNvSpPr/>
            <p:nvPr/>
          </p:nvSpPr>
          <p:spPr>
            <a:xfrm>
              <a:off x="7327556" y="348228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34"/>
                    <a:pt x="91" y="625"/>
                    <a:pt x="204" y="625"/>
                  </a:cubicBezTo>
                  <a:cubicBezTo>
                    <a:pt x="316" y="625"/>
                    <a:pt x="410" y="534"/>
                    <a:pt x="410" y="422"/>
                  </a:cubicBezTo>
                  <a:lnTo>
                    <a:pt x="410" y="205"/>
                  </a:lnTo>
                  <a:cubicBezTo>
                    <a:pt x="410" y="69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4" name="Google Shape;9424;p30"/>
            <p:cNvSpPr/>
            <p:nvPr/>
          </p:nvSpPr>
          <p:spPr>
            <a:xfrm>
              <a:off x="7161861" y="3356519"/>
              <a:ext cx="273501" cy="365131"/>
            </a:xfrm>
            <a:custGeom>
              <a:rect b="b" l="l" r="r" t="t"/>
              <a:pathLst>
                <a:path extrusionOk="0" h="13927" w="10432">
                  <a:moveTo>
                    <a:pt x="5221" y="409"/>
                  </a:moveTo>
                  <a:cubicBezTo>
                    <a:pt x="5225" y="409"/>
                    <a:pt x="5230" y="409"/>
                    <a:pt x="5234" y="409"/>
                  </a:cubicBezTo>
                  <a:cubicBezTo>
                    <a:pt x="7045" y="420"/>
                    <a:pt x="8501" y="1916"/>
                    <a:pt x="8501" y="3730"/>
                  </a:cubicBezTo>
                  <a:lnTo>
                    <a:pt x="8501" y="4578"/>
                  </a:lnTo>
                  <a:lnTo>
                    <a:pt x="8233" y="4578"/>
                  </a:lnTo>
                  <a:cubicBezTo>
                    <a:pt x="8095" y="4578"/>
                    <a:pt x="7961" y="4560"/>
                    <a:pt x="7831" y="4527"/>
                  </a:cubicBezTo>
                  <a:cubicBezTo>
                    <a:pt x="7386" y="4400"/>
                    <a:pt x="6292" y="3977"/>
                    <a:pt x="5499" y="2680"/>
                  </a:cubicBezTo>
                  <a:cubicBezTo>
                    <a:pt x="5448" y="2597"/>
                    <a:pt x="5419" y="2499"/>
                    <a:pt x="5419" y="2401"/>
                  </a:cubicBezTo>
                  <a:lnTo>
                    <a:pt x="5419" y="1956"/>
                  </a:lnTo>
                  <a:cubicBezTo>
                    <a:pt x="5423" y="1843"/>
                    <a:pt x="5336" y="1749"/>
                    <a:pt x="5223" y="1746"/>
                  </a:cubicBezTo>
                  <a:cubicBezTo>
                    <a:pt x="5221" y="1746"/>
                    <a:pt x="5219" y="1746"/>
                    <a:pt x="5217" y="1746"/>
                  </a:cubicBezTo>
                  <a:cubicBezTo>
                    <a:pt x="5104" y="1746"/>
                    <a:pt x="5013" y="1835"/>
                    <a:pt x="5013" y="1949"/>
                  </a:cubicBezTo>
                  <a:lnTo>
                    <a:pt x="5013" y="2401"/>
                  </a:lnTo>
                  <a:cubicBezTo>
                    <a:pt x="5013" y="2499"/>
                    <a:pt x="4984" y="2597"/>
                    <a:pt x="4934" y="2684"/>
                  </a:cubicBezTo>
                  <a:cubicBezTo>
                    <a:pt x="4140" y="3980"/>
                    <a:pt x="3047" y="4404"/>
                    <a:pt x="2601" y="4527"/>
                  </a:cubicBezTo>
                  <a:cubicBezTo>
                    <a:pt x="2471" y="4563"/>
                    <a:pt x="2337" y="4582"/>
                    <a:pt x="2203" y="4582"/>
                  </a:cubicBezTo>
                  <a:lnTo>
                    <a:pt x="2058" y="4582"/>
                  </a:lnTo>
                  <a:cubicBezTo>
                    <a:pt x="2015" y="4582"/>
                    <a:pt x="1975" y="4582"/>
                    <a:pt x="1935" y="4589"/>
                  </a:cubicBezTo>
                  <a:lnTo>
                    <a:pt x="1935" y="3694"/>
                  </a:lnTo>
                  <a:cubicBezTo>
                    <a:pt x="1935" y="1877"/>
                    <a:pt x="3409" y="409"/>
                    <a:pt x="5221" y="409"/>
                  </a:cubicBezTo>
                  <a:close/>
                  <a:moveTo>
                    <a:pt x="8128" y="6298"/>
                  </a:moveTo>
                  <a:cubicBezTo>
                    <a:pt x="8464" y="6338"/>
                    <a:pt x="8717" y="6623"/>
                    <a:pt x="8718" y="6963"/>
                  </a:cubicBezTo>
                  <a:lnTo>
                    <a:pt x="8718" y="6963"/>
                  </a:lnTo>
                  <a:cubicBezTo>
                    <a:pt x="8717" y="7369"/>
                    <a:pt x="8387" y="7630"/>
                    <a:pt x="8046" y="7630"/>
                  </a:cubicBezTo>
                  <a:cubicBezTo>
                    <a:pt x="7865" y="7630"/>
                    <a:pt x="7681" y="7556"/>
                    <a:pt x="7541" y="7392"/>
                  </a:cubicBezTo>
                  <a:cubicBezTo>
                    <a:pt x="7809" y="7073"/>
                    <a:pt x="8012" y="6700"/>
                    <a:pt x="8128" y="6298"/>
                  </a:cubicBezTo>
                  <a:close/>
                  <a:moveTo>
                    <a:pt x="2304" y="6302"/>
                  </a:moveTo>
                  <a:cubicBezTo>
                    <a:pt x="2420" y="6700"/>
                    <a:pt x="2623" y="7073"/>
                    <a:pt x="2891" y="7396"/>
                  </a:cubicBezTo>
                  <a:cubicBezTo>
                    <a:pt x="2764" y="7544"/>
                    <a:pt x="2579" y="7631"/>
                    <a:pt x="2384" y="7631"/>
                  </a:cubicBezTo>
                  <a:cubicBezTo>
                    <a:pt x="2029" y="7631"/>
                    <a:pt x="1736" y="7356"/>
                    <a:pt x="1714" y="7004"/>
                  </a:cubicBezTo>
                  <a:cubicBezTo>
                    <a:pt x="1692" y="6650"/>
                    <a:pt x="1953" y="6342"/>
                    <a:pt x="2304" y="6302"/>
                  </a:cubicBezTo>
                  <a:close/>
                  <a:moveTo>
                    <a:pt x="5212" y="3002"/>
                  </a:moveTo>
                  <a:cubicBezTo>
                    <a:pt x="6078" y="4339"/>
                    <a:pt x="7237" y="4788"/>
                    <a:pt x="7722" y="4922"/>
                  </a:cubicBezTo>
                  <a:cubicBezTo>
                    <a:pt x="7885" y="4965"/>
                    <a:pt x="8056" y="4987"/>
                    <a:pt x="8229" y="4987"/>
                  </a:cubicBezTo>
                  <a:lnTo>
                    <a:pt x="8374" y="4987"/>
                  </a:lnTo>
                  <a:cubicBezTo>
                    <a:pt x="8577" y="4987"/>
                    <a:pt x="8733" y="5165"/>
                    <a:pt x="8715" y="5364"/>
                  </a:cubicBezTo>
                  <a:cubicBezTo>
                    <a:pt x="8697" y="5538"/>
                    <a:pt x="8534" y="5672"/>
                    <a:pt x="8342" y="5672"/>
                  </a:cubicBezTo>
                  <a:lnTo>
                    <a:pt x="8240" y="5672"/>
                  </a:lnTo>
                  <a:cubicBezTo>
                    <a:pt x="8252" y="5528"/>
                    <a:pt x="8142" y="5451"/>
                    <a:pt x="8034" y="5451"/>
                  </a:cubicBezTo>
                  <a:cubicBezTo>
                    <a:pt x="7938" y="5451"/>
                    <a:pt x="7843" y="5511"/>
                    <a:pt x="7835" y="5639"/>
                  </a:cubicBezTo>
                  <a:cubicBezTo>
                    <a:pt x="7755" y="6646"/>
                    <a:pt x="7107" y="7519"/>
                    <a:pt x="6169" y="7885"/>
                  </a:cubicBezTo>
                  <a:cubicBezTo>
                    <a:pt x="5858" y="8005"/>
                    <a:pt x="5534" y="8064"/>
                    <a:pt x="5212" y="8064"/>
                  </a:cubicBezTo>
                  <a:cubicBezTo>
                    <a:pt x="4558" y="8064"/>
                    <a:pt x="3915" y="7821"/>
                    <a:pt x="3420" y="7359"/>
                  </a:cubicBezTo>
                  <a:lnTo>
                    <a:pt x="3420" y="7359"/>
                  </a:lnTo>
                  <a:lnTo>
                    <a:pt x="3423" y="7363"/>
                  </a:lnTo>
                  <a:cubicBezTo>
                    <a:pt x="2942" y="6914"/>
                    <a:pt x="2645" y="6298"/>
                    <a:pt x="2594" y="5639"/>
                  </a:cubicBezTo>
                  <a:cubicBezTo>
                    <a:pt x="2584" y="5511"/>
                    <a:pt x="2489" y="5451"/>
                    <a:pt x="2393" y="5451"/>
                  </a:cubicBezTo>
                  <a:cubicBezTo>
                    <a:pt x="2285" y="5451"/>
                    <a:pt x="2175" y="5528"/>
                    <a:pt x="2185" y="5672"/>
                  </a:cubicBezTo>
                  <a:lnTo>
                    <a:pt x="2087" y="5672"/>
                  </a:lnTo>
                  <a:cubicBezTo>
                    <a:pt x="1895" y="5672"/>
                    <a:pt x="1732" y="5534"/>
                    <a:pt x="1714" y="5364"/>
                  </a:cubicBezTo>
                  <a:cubicBezTo>
                    <a:pt x="1692" y="5165"/>
                    <a:pt x="1852" y="4987"/>
                    <a:pt x="2054" y="4987"/>
                  </a:cubicBezTo>
                  <a:lnTo>
                    <a:pt x="2199" y="4987"/>
                  </a:lnTo>
                  <a:cubicBezTo>
                    <a:pt x="2369" y="4987"/>
                    <a:pt x="2543" y="4965"/>
                    <a:pt x="2706" y="4922"/>
                  </a:cubicBezTo>
                  <a:cubicBezTo>
                    <a:pt x="3188" y="4784"/>
                    <a:pt x="4351" y="4339"/>
                    <a:pt x="5212" y="3002"/>
                  </a:cubicBezTo>
                  <a:close/>
                  <a:moveTo>
                    <a:pt x="7255" y="7685"/>
                  </a:moveTo>
                  <a:cubicBezTo>
                    <a:pt x="7418" y="7863"/>
                    <a:pt x="7635" y="7982"/>
                    <a:pt x="7871" y="8022"/>
                  </a:cubicBezTo>
                  <a:cubicBezTo>
                    <a:pt x="7950" y="8475"/>
                    <a:pt x="8099" y="8750"/>
                    <a:pt x="8251" y="9040"/>
                  </a:cubicBezTo>
                  <a:cubicBezTo>
                    <a:pt x="8400" y="9319"/>
                    <a:pt x="8552" y="9612"/>
                    <a:pt x="8671" y="10119"/>
                  </a:cubicBezTo>
                  <a:lnTo>
                    <a:pt x="7172" y="9590"/>
                  </a:lnTo>
                  <a:cubicBezTo>
                    <a:pt x="6907" y="9496"/>
                    <a:pt x="6726" y="9243"/>
                    <a:pt x="6726" y="8960"/>
                  </a:cubicBezTo>
                  <a:lnTo>
                    <a:pt x="6726" y="8073"/>
                  </a:lnTo>
                  <a:cubicBezTo>
                    <a:pt x="6915" y="7961"/>
                    <a:pt x="7092" y="7834"/>
                    <a:pt x="7255" y="7685"/>
                  </a:cubicBezTo>
                  <a:close/>
                  <a:moveTo>
                    <a:pt x="6321" y="8268"/>
                  </a:moveTo>
                  <a:lnTo>
                    <a:pt x="6321" y="8960"/>
                  </a:lnTo>
                  <a:cubicBezTo>
                    <a:pt x="6321" y="9333"/>
                    <a:pt x="6509" y="9677"/>
                    <a:pt x="6824" y="9873"/>
                  </a:cubicBezTo>
                  <a:cubicBezTo>
                    <a:pt x="6632" y="10199"/>
                    <a:pt x="6125" y="10945"/>
                    <a:pt x="5126" y="11756"/>
                  </a:cubicBezTo>
                  <a:lnTo>
                    <a:pt x="5122" y="11756"/>
                  </a:lnTo>
                  <a:cubicBezTo>
                    <a:pt x="4883" y="11535"/>
                    <a:pt x="4655" y="11303"/>
                    <a:pt x="4437" y="11061"/>
                  </a:cubicBezTo>
                  <a:cubicBezTo>
                    <a:pt x="4115" y="10699"/>
                    <a:pt x="3836" y="10300"/>
                    <a:pt x="3601" y="9876"/>
                  </a:cubicBezTo>
                  <a:cubicBezTo>
                    <a:pt x="3920" y="9681"/>
                    <a:pt x="4111" y="9333"/>
                    <a:pt x="4111" y="8960"/>
                  </a:cubicBezTo>
                  <a:lnTo>
                    <a:pt x="4111" y="8268"/>
                  </a:lnTo>
                  <a:cubicBezTo>
                    <a:pt x="4466" y="8406"/>
                    <a:pt x="4841" y="8475"/>
                    <a:pt x="5216" y="8475"/>
                  </a:cubicBezTo>
                  <a:cubicBezTo>
                    <a:pt x="5591" y="8475"/>
                    <a:pt x="5966" y="8406"/>
                    <a:pt x="6321" y="8268"/>
                  </a:cubicBezTo>
                  <a:close/>
                  <a:moveTo>
                    <a:pt x="5216" y="0"/>
                  </a:moveTo>
                  <a:cubicBezTo>
                    <a:pt x="3177" y="0"/>
                    <a:pt x="1526" y="1655"/>
                    <a:pt x="1526" y="3691"/>
                  </a:cubicBezTo>
                  <a:lnTo>
                    <a:pt x="1526" y="4799"/>
                  </a:lnTo>
                  <a:cubicBezTo>
                    <a:pt x="1518" y="4806"/>
                    <a:pt x="1507" y="4817"/>
                    <a:pt x="1500" y="4824"/>
                  </a:cubicBezTo>
                  <a:cubicBezTo>
                    <a:pt x="1131" y="5230"/>
                    <a:pt x="1312" y="5878"/>
                    <a:pt x="1837" y="6037"/>
                  </a:cubicBezTo>
                  <a:cubicBezTo>
                    <a:pt x="1272" y="6371"/>
                    <a:pt x="1134" y="7131"/>
                    <a:pt x="1547" y="7638"/>
                  </a:cubicBezTo>
                  <a:cubicBezTo>
                    <a:pt x="1763" y="7902"/>
                    <a:pt x="2073" y="8036"/>
                    <a:pt x="2384" y="8036"/>
                  </a:cubicBezTo>
                  <a:cubicBezTo>
                    <a:pt x="2674" y="8036"/>
                    <a:pt x="2964" y="7920"/>
                    <a:pt x="3177" y="7685"/>
                  </a:cubicBezTo>
                  <a:cubicBezTo>
                    <a:pt x="3340" y="7834"/>
                    <a:pt x="3518" y="7964"/>
                    <a:pt x="3706" y="8073"/>
                  </a:cubicBezTo>
                  <a:lnTo>
                    <a:pt x="3706" y="8960"/>
                  </a:lnTo>
                  <a:cubicBezTo>
                    <a:pt x="3706" y="9243"/>
                    <a:pt x="3528" y="9496"/>
                    <a:pt x="3260" y="9590"/>
                  </a:cubicBezTo>
                  <a:lnTo>
                    <a:pt x="1011" y="10387"/>
                  </a:lnTo>
                  <a:cubicBezTo>
                    <a:pt x="406" y="10601"/>
                    <a:pt x="1" y="11169"/>
                    <a:pt x="1" y="11810"/>
                  </a:cubicBezTo>
                  <a:lnTo>
                    <a:pt x="1" y="13719"/>
                  </a:lnTo>
                  <a:cubicBezTo>
                    <a:pt x="1" y="13855"/>
                    <a:pt x="103" y="13923"/>
                    <a:pt x="205" y="13923"/>
                  </a:cubicBezTo>
                  <a:cubicBezTo>
                    <a:pt x="308" y="13923"/>
                    <a:pt x="410" y="13855"/>
                    <a:pt x="410" y="13719"/>
                  </a:cubicBezTo>
                  <a:lnTo>
                    <a:pt x="410" y="11810"/>
                  </a:lnTo>
                  <a:cubicBezTo>
                    <a:pt x="410" y="11343"/>
                    <a:pt x="703" y="10927"/>
                    <a:pt x="1145" y="10771"/>
                  </a:cubicBezTo>
                  <a:lnTo>
                    <a:pt x="1732" y="10561"/>
                  </a:lnTo>
                  <a:cubicBezTo>
                    <a:pt x="1844" y="11195"/>
                    <a:pt x="1964" y="11850"/>
                    <a:pt x="2094" y="12455"/>
                  </a:cubicBezTo>
                  <a:cubicBezTo>
                    <a:pt x="2120" y="12566"/>
                    <a:pt x="2205" y="12615"/>
                    <a:pt x="2291" y="12615"/>
                  </a:cubicBezTo>
                  <a:cubicBezTo>
                    <a:pt x="2409" y="12615"/>
                    <a:pt x="2528" y="12522"/>
                    <a:pt x="2493" y="12368"/>
                  </a:cubicBezTo>
                  <a:cubicBezTo>
                    <a:pt x="2359" y="11749"/>
                    <a:pt x="2235" y="11072"/>
                    <a:pt x="2123" y="10423"/>
                  </a:cubicBezTo>
                  <a:lnTo>
                    <a:pt x="2431" y="10315"/>
                  </a:lnTo>
                  <a:cubicBezTo>
                    <a:pt x="2819" y="11579"/>
                    <a:pt x="3304" y="12962"/>
                    <a:pt x="3963" y="13842"/>
                  </a:cubicBezTo>
                  <a:cubicBezTo>
                    <a:pt x="4008" y="13902"/>
                    <a:pt x="4065" y="13927"/>
                    <a:pt x="4120" y="13927"/>
                  </a:cubicBezTo>
                  <a:cubicBezTo>
                    <a:pt x="4268" y="13927"/>
                    <a:pt x="4407" y="13754"/>
                    <a:pt x="4289" y="13596"/>
                  </a:cubicBezTo>
                  <a:cubicBezTo>
                    <a:pt x="3594" y="12669"/>
                    <a:pt x="3065" y="10999"/>
                    <a:pt x="2815" y="10177"/>
                  </a:cubicBezTo>
                  <a:lnTo>
                    <a:pt x="3221" y="10036"/>
                  </a:lnTo>
                  <a:cubicBezTo>
                    <a:pt x="3470" y="10496"/>
                    <a:pt x="3771" y="10923"/>
                    <a:pt x="4115" y="11311"/>
                  </a:cubicBezTo>
                  <a:cubicBezTo>
                    <a:pt x="4760" y="12053"/>
                    <a:pt x="5911" y="13103"/>
                    <a:pt x="7748" y="13904"/>
                  </a:cubicBezTo>
                  <a:cubicBezTo>
                    <a:pt x="7780" y="13918"/>
                    <a:pt x="7810" y="13924"/>
                    <a:pt x="7838" y="13924"/>
                  </a:cubicBezTo>
                  <a:cubicBezTo>
                    <a:pt x="8032" y="13924"/>
                    <a:pt x="8129" y="13626"/>
                    <a:pt x="7911" y="13531"/>
                  </a:cubicBezTo>
                  <a:cubicBezTo>
                    <a:pt x="7020" y="13147"/>
                    <a:pt x="6187" y="12640"/>
                    <a:pt x="5433" y="12024"/>
                  </a:cubicBezTo>
                  <a:cubicBezTo>
                    <a:pt x="6491" y="11159"/>
                    <a:pt x="7012" y="10365"/>
                    <a:pt x="7201" y="10032"/>
                  </a:cubicBezTo>
                  <a:lnTo>
                    <a:pt x="7610" y="10177"/>
                  </a:lnTo>
                  <a:cubicBezTo>
                    <a:pt x="7411" y="10840"/>
                    <a:pt x="7165" y="11488"/>
                    <a:pt x="6875" y="12118"/>
                  </a:cubicBezTo>
                  <a:cubicBezTo>
                    <a:pt x="6799" y="12280"/>
                    <a:pt x="6932" y="12409"/>
                    <a:pt x="7065" y="12409"/>
                  </a:cubicBezTo>
                  <a:cubicBezTo>
                    <a:pt x="7135" y="12409"/>
                    <a:pt x="7204" y="12373"/>
                    <a:pt x="7244" y="12289"/>
                  </a:cubicBezTo>
                  <a:cubicBezTo>
                    <a:pt x="7541" y="11651"/>
                    <a:pt x="7791" y="10988"/>
                    <a:pt x="7998" y="10315"/>
                  </a:cubicBezTo>
                  <a:lnTo>
                    <a:pt x="9287" y="10771"/>
                  </a:lnTo>
                  <a:cubicBezTo>
                    <a:pt x="9729" y="10927"/>
                    <a:pt x="10022" y="11343"/>
                    <a:pt x="10022" y="11810"/>
                  </a:cubicBezTo>
                  <a:lnTo>
                    <a:pt x="10022" y="13719"/>
                  </a:lnTo>
                  <a:cubicBezTo>
                    <a:pt x="10022" y="13855"/>
                    <a:pt x="10124" y="13923"/>
                    <a:pt x="10227" y="13923"/>
                  </a:cubicBezTo>
                  <a:cubicBezTo>
                    <a:pt x="10329" y="13923"/>
                    <a:pt x="10431" y="13855"/>
                    <a:pt x="10431" y="13719"/>
                  </a:cubicBezTo>
                  <a:lnTo>
                    <a:pt x="10431" y="11810"/>
                  </a:lnTo>
                  <a:cubicBezTo>
                    <a:pt x="10431" y="11169"/>
                    <a:pt x="10029" y="10601"/>
                    <a:pt x="9425" y="10387"/>
                  </a:cubicBezTo>
                  <a:lnTo>
                    <a:pt x="9120" y="10278"/>
                  </a:lnTo>
                  <a:cubicBezTo>
                    <a:pt x="9033" y="9775"/>
                    <a:pt x="8863" y="9290"/>
                    <a:pt x="8610" y="8848"/>
                  </a:cubicBezTo>
                  <a:cubicBezTo>
                    <a:pt x="8476" y="8591"/>
                    <a:pt x="8356" y="8366"/>
                    <a:pt x="8287" y="8011"/>
                  </a:cubicBezTo>
                  <a:cubicBezTo>
                    <a:pt x="8715" y="7913"/>
                    <a:pt x="9044" y="7566"/>
                    <a:pt x="9113" y="7128"/>
                  </a:cubicBezTo>
                  <a:cubicBezTo>
                    <a:pt x="9182" y="6693"/>
                    <a:pt x="8975" y="6258"/>
                    <a:pt x="8595" y="6034"/>
                  </a:cubicBezTo>
                  <a:cubicBezTo>
                    <a:pt x="9120" y="5878"/>
                    <a:pt x="9301" y="5230"/>
                    <a:pt x="8932" y="4824"/>
                  </a:cubicBezTo>
                  <a:cubicBezTo>
                    <a:pt x="8925" y="4817"/>
                    <a:pt x="8917" y="4806"/>
                    <a:pt x="8907" y="4799"/>
                  </a:cubicBezTo>
                  <a:lnTo>
                    <a:pt x="8907" y="3691"/>
                  </a:lnTo>
                  <a:cubicBezTo>
                    <a:pt x="8907" y="1655"/>
                    <a:pt x="7255" y="0"/>
                    <a:pt x="52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5" name="Google Shape;9425;p30"/>
            <p:cNvSpPr/>
            <p:nvPr/>
          </p:nvSpPr>
          <p:spPr>
            <a:xfrm>
              <a:off x="7221401" y="3699391"/>
              <a:ext cx="16255" cy="22180"/>
            </a:xfrm>
            <a:custGeom>
              <a:rect b="b" l="l" r="r" t="t"/>
              <a:pathLst>
                <a:path extrusionOk="0" h="846" w="620">
                  <a:moveTo>
                    <a:pt x="248" y="0"/>
                  </a:moveTo>
                  <a:cubicBezTo>
                    <a:pt x="125" y="0"/>
                    <a:pt x="0" y="104"/>
                    <a:pt x="44" y="261"/>
                  </a:cubicBezTo>
                  <a:cubicBezTo>
                    <a:pt x="91" y="424"/>
                    <a:pt x="135" y="572"/>
                    <a:pt x="182" y="706"/>
                  </a:cubicBezTo>
                  <a:cubicBezTo>
                    <a:pt x="215" y="804"/>
                    <a:pt x="291" y="846"/>
                    <a:pt x="368" y="846"/>
                  </a:cubicBezTo>
                  <a:cubicBezTo>
                    <a:pt x="493" y="846"/>
                    <a:pt x="619" y="735"/>
                    <a:pt x="566" y="576"/>
                  </a:cubicBezTo>
                  <a:cubicBezTo>
                    <a:pt x="526" y="449"/>
                    <a:pt x="482" y="308"/>
                    <a:pt x="439" y="149"/>
                  </a:cubicBezTo>
                  <a:cubicBezTo>
                    <a:pt x="409" y="45"/>
                    <a:pt x="329" y="0"/>
                    <a:pt x="2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6" name="Google Shape;9426;p30"/>
            <p:cNvSpPr/>
            <p:nvPr/>
          </p:nvSpPr>
          <p:spPr>
            <a:xfrm>
              <a:off x="7267544" y="3513640"/>
              <a:ext cx="62135" cy="33663"/>
            </a:xfrm>
            <a:custGeom>
              <a:rect b="b" l="l" r="r" t="t"/>
              <a:pathLst>
                <a:path extrusionOk="0" h="1284" w="2370">
                  <a:moveTo>
                    <a:pt x="1928" y="410"/>
                  </a:moveTo>
                  <a:cubicBezTo>
                    <a:pt x="1826" y="678"/>
                    <a:pt x="1533" y="874"/>
                    <a:pt x="1185" y="874"/>
                  </a:cubicBezTo>
                  <a:cubicBezTo>
                    <a:pt x="841" y="874"/>
                    <a:pt x="548" y="678"/>
                    <a:pt x="446" y="410"/>
                  </a:cubicBezTo>
                  <a:close/>
                  <a:moveTo>
                    <a:pt x="204" y="1"/>
                  </a:moveTo>
                  <a:cubicBezTo>
                    <a:pt x="91" y="1"/>
                    <a:pt x="1" y="95"/>
                    <a:pt x="1" y="207"/>
                  </a:cubicBezTo>
                  <a:cubicBezTo>
                    <a:pt x="1" y="798"/>
                    <a:pt x="533" y="1283"/>
                    <a:pt x="1185" y="1283"/>
                  </a:cubicBezTo>
                  <a:cubicBezTo>
                    <a:pt x="1841" y="1283"/>
                    <a:pt x="2369" y="798"/>
                    <a:pt x="2369" y="207"/>
                  </a:cubicBezTo>
                  <a:cubicBezTo>
                    <a:pt x="2369" y="95"/>
                    <a:pt x="2279" y="1"/>
                    <a:pt x="21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27" name="Google Shape;9427;p30"/>
          <p:cNvGrpSpPr/>
          <p:nvPr/>
        </p:nvGrpSpPr>
        <p:grpSpPr>
          <a:xfrm>
            <a:off x="7156067" y="1784258"/>
            <a:ext cx="285089" cy="365131"/>
            <a:chOff x="7156067" y="1983508"/>
            <a:chExt cx="285089" cy="365131"/>
          </a:xfrm>
        </p:grpSpPr>
        <p:sp>
          <p:nvSpPr>
            <p:cNvPr id="9428" name="Google Shape;9428;p30"/>
            <p:cNvSpPr/>
            <p:nvPr/>
          </p:nvSpPr>
          <p:spPr>
            <a:xfrm>
              <a:off x="7161494" y="2228196"/>
              <a:ext cx="274235" cy="114911"/>
            </a:xfrm>
            <a:custGeom>
              <a:rect b="b" l="l" r="r" t="t"/>
              <a:pathLst>
                <a:path extrusionOk="0" h="4383" w="10460">
                  <a:moveTo>
                    <a:pt x="3046" y="0"/>
                  </a:moveTo>
                  <a:lnTo>
                    <a:pt x="938" y="620"/>
                  </a:lnTo>
                  <a:cubicBezTo>
                    <a:pt x="381" y="783"/>
                    <a:pt x="0" y="1293"/>
                    <a:pt x="0" y="1873"/>
                  </a:cubicBezTo>
                  <a:lnTo>
                    <a:pt x="0" y="4383"/>
                  </a:lnTo>
                  <a:lnTo>
                    <a:pt x="10460" y="4383"/>
                  </a:lnTo>
                  <a:lnTo>
                    <a:pt x="10460" y="1873"/>
                  </a:lnTo>
                  <a:cubicBezTo>
                    <a:pt x="10460" y="1293"/>
                    <a:pt x="10080" y="783"/>
                    <a:pt x="9522" y="620"/>
                  </a:cubicBezTo>
                  <a:lnTo>
                    <a:pt x="7414" y="0"/>
                  </a:lnTo>
                  <a:lnTo>
                    <a:pt x="5230" y="1985"/>
                  </a:lnTo>
                  <a:lnTo>
                    <a:pt x="3046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9" name="Google Shape;9429;p30"/>
            <p:cNvSpPr/>
            <p:nvPr/>
          </p:nvSpPr>
          <p:spPr>
            <a:xfrm>
              <a:off x="7191880" y="2131611"/>
              <a:ext cx="213568" cy="211497"/>
            </a:xfrm>
            <a:custGeom>
              <a:rect b="b" l="l" r="r" t="t"/>
              <a:pathLst>
                <a:path extrusionOk="0" h="8067" w="8146">
                  <a:moveTo>
                    <a:pt x="4071" y="1"/>
                  </a:moveTo>
                  <a:lnTo>
                    <a:pt x="228" y="609"/>
                  </a:lnTo>
                  <a:cubicBezTo>
                    <a:pt x="84" y="631"/>
                    <a:pt x="0" y="794"/>
                    <a:pt x="69" y="925"/>
                  </a:cubicBezTo>
                  <a:lnTo>
                    <a:pt x="2546" y="5669"/>
                  </a:lnTo>
                  <a:lnTo>
                    <a:pt x="2228" y="6306"/>
                  </a:lnTo>
                  <a:cubicBezTo>
                    <a:pt x="2155" y="6451"/>
                    <a:pt x="2170" y="6625"/>
                    <a:pt x="2264" y="6755"/>
                  </a:cubicBezTo>
                  <a:lnTo>
                    <a:pt x="3202" y="8067"/>
                  </a:lnTo>
                  <a:lnTo>
                    <a:pt x="4944" y="8067"/>
                  </a:lnTo>
                  <a:lnTo>
                    <a:pt x="5882" y="6755"/>
                  </a:lnTo>
                  <a:cubicBezTo>
                    <a:pt x="5976" y="6625"/>
                    <a:pt x="5991" y="6451"/>
                    <a:pt x="5918" y="6306"/>
                  </a:cubicBezTo>
                  <a:lnTo>
                    <a:pt x="5599" y="5669"/>
                  </a:lnTo>
                  <a:lnTo>
                    <a:pt x="8077" y="925"/>
                  </a:lnTo>
                  <a:cubicBezTo>
                    <a:pt x="8146" y="794"/>
                    <a:pt x="8062" y="631"/>
                    <a:pt x="7914" y="609"/>
                  </a:cubicBezTo>
                  <a:lnTo>
                    <a:pt x="407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0" name="Google Shape;9430;p30"/>
            <p:cNvSpPr/>
            <p:nvPr/>
          </p:nvSpPr>
          <p:spPr>
            <a:xfrm>
              <a:off x="7193112" y="2131611"/>
              <a:ext cx="210998" cy="148627"/>
            </a:xfrm>
            <a:custGeom>
              <a:rect b="b" l="l" r="r" t="t"/>
              <a:pathLst>
                <a:path extrusionOk="0" h="5669" w="8048">
                  <a:moveTo>
                    <a:pt x="4024" y="1"/>
                  </a:moveTo>
                  <a:lnTo>
                    <a:pt x="181" y="609"/>
                  </a:lnTo>
                  <a:cubicBezTo>
                    <a:pt x="87" y="624"/>
                    <a:pt x="11" y="704"/>
                    <a:pt x="0" y="801"/>
                  </a:cubicBezTo>
                  <a:lnTo>
                    <a:pt x="4024" y="5669"/>
                  </a:lnTo>
                  <a:lnTo>
                    <a:pt x="8048" y="801"/>
                  </a:lnTo>
                  <a:cubicBezTo>
                    <a:pt x="8037" y="704"/>
                    <a:pt x="7961" y="624"/>
                    <a:pt x="7867" y="609"/>
                  </a:cubicBezTo>
                  <a:lnTo>
                    <a:pt x="4024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1" name="Google Shape;9431;p30"/>
            <p:cNvSpPr/>
            <p:nvPr/>
          </p:nvSpPr>
          <p:spPr>
            <a:xfrm>
              <a:off x="7251971" y="2183076"/>
              <a:ext cx="93282" cy="93911"/>
            </a:xfrm>
            <a:custGeom>
              <a:rect b="b" l="l" r="r" t="t"/>
              <a:pathLst>
                <a:path extrusionOk="0" h="3582" w="3558">
                  <a:moveTo>
                    <a:pt x="254" y="1"/>
                  </a:moveTo>
                  <a:lnTo>
                    <a:pt x="254" y="1037"/>
                  </a:lnTo>
                  <a:cubicBezTo>
                    <a:pt x="254" y="1240"/>
                    <a:pt x="160" y="1428"/>
                    <a:pt x="1" y="1551"/>
                  </a:cubicBezTo>
                  <a:lnTo>
                    <a:pt x="1613" y="3503"/>
                  </a:lnTo>
                  <a:cubicBezTo>
                    <a:pt x="1656" y="3556"/>
                    <a:pt x="1718" y="3582"/>
                    <a:pt x="1780" y="3582"/>
                  </a:cubicBezTo>
                  <a:cubicBezTo>
                    <a:pt x="1842" y="3582"/>
                    <a:pt x="1904" y="3556"/>
                    <a:pt x="1949" y="3503"/>
                  </a:cubicBezTo>
                  <a:lnTo>
                    <a:pt x="3557" y="1555"/>
                  </a:lnTo>
                  <a:cubicBezTo>
                    <a:pt x="3398" y="1428"/>
                    <a:pt x="3307" y="1240"/>
                    <a:pt x="3304" y="1037"/>
                  </a:cubicBezTo>
                  <a:lnTo>
                    <a:pt x="330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2" name="Google Shape;9432;p30"/>
            <p:cNvSpPr/>
            <p:nvPr/>
          </p:nvSpPr>
          <p:spPr>
            <a:xfrm>
              <a:off x="7258630" y="2183076"/>
              <a:ext cx="79963" cy="28577"/>
            </a:xfrm>
            <a:custGeom>
              <a:rect b="b" l="l" r="r" t="t"/>
              <a:pathLst>
                <a:path extrusionOk="0" h="1090" w="3050">
                  <a:moveTo>
                    <a:pt x="0" y="1"/>
                  </a:moveTo>
                  <a:lnTo>
                    <a:pt x="0" y="704"/>
                  </a:lnTo>
                  <a:cubicBezTo>
                    <a:pt x="477" y="961"/>
                    <a:pt x="1001" y="1089"/>
                    <a:pt x="1525" y="1089"/>
                  </a:cubicBezTo>
                  <a:cubicBezTo>
                    <a:pt x="2049" y="1089"/>
                    <a:pt x="2574" y="961"/>
                    <a:pt x="3050" y="704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3" name="Google Shape;9433;p30"/>
            <p:cNvSpPr/>
            <p:nvPr/>
          </p:nvSpPr>
          <p:spPr>
            <a:xfrm>
              <a:off x="7201476" y="2028786"/>
              <a:ext cx="194298" cy="165826"/>
            </a:xfrm>
            <a:custGeom>
              <a:rect b="b" l="l" r="r" t="t"/>
              <a:pathLst>
                <a:path extrusionOk="0" h="6325" w="7411">
                  <a:moveTo>
                    <a:pt x="873" y="1"/>
                  </a:moveTo>
                  <a:lnTo>
                    <a:pt x="873" y="2616"/>
                  </a:lnTo>
                  <a:lnTo>
                    <a:pt x="547" y="2616"/>
                  </a:lnTo>
                  <a:cubicBezTo>
                    <a:pt x="243" y="2616"/>
                    <a:pt x="0" y="2858"/>
                    <a:pt x="0" y="3159"/>
                  </a:cubicBezTo>
                  <a:cubicBezTo>
                    <a:pt x="0" y="3463"/>
                    <a:pt x="243" y="3706"/>
                    <a:pt x="547" y="3706"/>
                  </a:cubicBezTo>
                  <a:lnTo>
                    <a:pt x="884" y="3706"/>
                  </a:lnTo>
                  <a:cubicBezTo>
                    <a:pt x="992" y="5183"/>
                    <a:pt x="2224" y="6324"/>
                    <a:pt x="3705" y="6324"/>
                  </a:cubicBezTo>
                  <a:cubicBezTo>
                    <a:pt x="5186" y="6324"/>
                    <a:pt x="6418" y="5183"/>
                    <a:pt x="6526" y="3706"/>
                  </a:cubicBezTo>
                  <a:lnTo>
                    <a:pt x="6867" y="3706"/>
                  </a:lnTo>
                  <a:cubicBezTo>
                    <a:pt x="7167" y="3706"/>
                    <a:pt x="7410" y="3463"/>
                    <a:pt x="7410" y="3159"/>
                  </a:cubicBezTo>
                  <a:cubicBezTo>
                    <a:pt x="7410" y="2858"/>
                    <a:pt x="7167" y="2616"/>
                    <a:pt x="6867" y="2616"/>
                  </a:cubicBezTo>
                  <a:lnTo>
                    <a:pt x="6541" y="2616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4" name="Google Shape;9434;p30"/>
            <p:cNvSpPr/>
            <p:nvPr/>
          </p:nvSpPr>
          <p:spPr>
            <a:xfrm>
              <a:off x="7281518" y="2137405"/>
              <a:ext cx="34292" cy="17120"/>
            </a:xfrm>
            <a:custGeom>
              <a:rect b="b" l="l" r="r" t="t"/>
              <a:pathLst>
                <a:path extrusionOk="0" h="653" w="1308">
                  <a:moveTo>
                    <a:pt x="0" y="1"/>
                  </a:moveTo>
                  <a:cubicBezTo>
                    <a:pt x="0" y="359"/>
                    <a:pt x="290" y="653"/>
                    <a:pt x="652" y="653"/>
                  </a:cubicBezTo>
                  <a:cubicBezTo>
                    <a:pt x="1014" y="653"/>
                    <a:pt x="1308" y="359"/>
                    <a:pt x="13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5" name="Google Shape;9435;p30"/>
            <p:cNvSpPr/>
            <p:nvPr/>
          </p:nvSpPr>
          <p:spPr>
            <a:xfrm>
              <a:off x="7201476" y="2028786"/>
              <a:ext cx="154316" cy="165747"/>
            </a:xfrm>
            <a:custGeom>
              <a:rect b="b" l="l" r="r" t="t"/>
              <a:pathLst>
                <a:path extrusionOk="0" h="6322" w="5886">
                  <a:moveTo>
                    <a:pt x="873" y="1"/>
                  </a:moveTo>
                  <a:lnTo>
                    <a:pt x="873" y="2616"/>
                  </a:lnTo>
                  <a:lnTo>
                    <a:pt x="547" y="2616"/>
                  </a:lnTo>
                  <a:cubicBezTo>
                    <a:pt x="243" y="2616"/>
                    <a:pt x="0" y="2858"/>
                    <a:pt x="0" y="3159"/>
                  </a:cubicBezTo>
                  <a:cubicBezTo>
                    <a:pt x="0" y="3463"/>
                    <a:pt x="243" y="3706"/>
                    <a:pt x="547" y="3706"/>
                  </a:cubicBezTo>
                  <a:lnTo>
                    <a:pt x="884" y="3706"/>
                  </a:lnTo>
                  <a:cubicBezTo>
                    <a:pt x="989" y="5201"/>
                    <a:pt x="2236" y="6322"/>
                    <a:pt x="3684" y="6322"/>
                  </a:cubicBezTo>
                  <a:cubicBezTo>
                    <a:pt x="3835" y="6322"/>
                    <a:pt x="3989" y="6310"/>
                    <a:pt x="4143" y="6284"/>
                  </a:cubicBezTo>
                  <a:cubicBezTo>
                    <a:pt x="2763" y="6071"/>
                    <a:pt x="1746" y="4886"/>
                    <a:pt x="1746" y="3488"/>
                  </a:cubicBezTo>
                  <a:lnTo>
                    <a:pt x="1746" y="2815"/>
                  </a:lnTo>
                  <a:cubicBezTo>
                    <a:pt x="1739" y="2185"/>
                    <a:pt x="1930" y="1565"/>
                    <a:pt x="2285" y="1047"/>
                  </a:cubicBezTo>
                  <a:lnTo>
                    <a:pt x="2293" y="1033"/>
                  </a:lnTo>
                  <a:cubicBezTo>
                    <a:pt x="2336" y="971"/>
                    <a:pt x="2406" y="938"/>
                    <a:pt x="2475" y="938"/>
                  </a:cubicBezTo>
                  <a:cubicBezTo>
                    <a:pt x="2520" y="938"/>
                    <a:pt x="2566" y="952"/>
                    <a:pt x="2604" y="982"/>
                  </a:cubicBezTo>
                  <a:cubicBezTo>
                    <a:pt x="2868" y="1189"/>
                    <a:pt x="3162" y="1355"/>
                    <a:pt x="3473" y="1486"/>
                  </a:cubicBezTo>
                  <a:cubicBezTo>
                    <a:pt x="3548" y="1513"/>
                    <a:pt x="3626" y="1526"/>
                    <a:pt x="3706" y="1526"/>
                  </a:cubicBezTo>
                  <a:cubicBezTo>
                    <a:pt x="3785" y="1526"/>
                    <a:pt x="3864" y="1513"/>
                    <a:pt x="3941" y="1486"/>
                  </a:cubicBezTo>
                  <a:cubicBezTo>
                    <a:pt x="4328" y="1333"/>
                    <a:pt x="5885" y="1"/>
                    <a:pt x="588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6" name="Google Shape;9436;p30"/>
            <p:cNvSpPr/>
            <p:nvPr/>
          </p:nvSpPr>
          <p:spPr>
            <a:xfrm>
              <a:off x="7212854" y="1988804"/>
              <a:ext cx="171515" cy="111503"/>
            </a:xfrm>
            <a:custGeom>
              <a:rect b="b" l="l" r="r" t="t"/>
              <a:pathLst>
                <a:path extrusionOk="0" h="4253" w="6542">
                  <a:moveTo>
                    <a:pt x="2619" y="1"/>
                  </a:moveTo>
                  <a:cubicBezTo>
                    <a:pt x="1174" y="1"/>
                    <a:pt x="1" y="1171"/>
                    <a:pt x="1" y="2616"/>
                  </a:cubicBezTo>
                  <a:lnTo>
                    <a:pt x="1" y="4253"/>
                  </a:lnTo>
                  <a:cubicBezTo>
                    <a:pt x="95" y="4180"/>
                    <a:pt x="211" y="4141"/>
                    <a:pt x="330" y="4141"/>
                  </a:cubicBezTo>
                  <a:lnTo>
                    <a:pt x="475" y="4141"/>
                  </a:lnTo>
                  <a:cubicBezTo>
                    <a:pt x="580" y="4141"/>
                    <a:pt x="667" y="4068"/>
                    <a:pt x="689" y="3970"/>
                  </a:cubicBezTo>
                  <a:cubicBezTo>
                    <a:pt x="776" y="3565"/>
                    <a:pt x="1058" y="2529"/>
                    <a:pt x="1815" y="1685"/>
                  </a:cubicBezTo>
                  <a:cubicBezTo>
                    <a:pt x="1858" y="1639"/>
                    <a:pt x="1915" y="1615"/>
                    <a:pt x="1974" y="1615"/>
                  </a:cubicBezTo>
                  <a:cubicBezTo>
                    <a:pt x="2025" y="1615"/>
                    <a:pt x="2077" y="1633"/>
                    <a:pt x="2119" y="1671"/>
                  </a:cubicBezTo>
                  <a:cubicBezTo>
                    <a:pt x="2337" y="1862"/>
                    <a:pt x="2760" y="2203"/>
                    <a:pt x="3195" y="2370"/>
                  </a:cubicBezTo>
                  <a:cubicBezTo>
                    <a:pt x="3220" y="2380"/>
                    <a:pt x="3247" y="2386"/>
                    <a:pt x="3273" y="2386"/>
                  </a:cubicBezTo>
                  <a:cubicBezTo>
                    <a:pt x="3299" y="2386"/>
                    <a:pt x="3325" y="2380"/>
                    <a:pt x="3351" y="2370"/>
                  </a:cubicBezTo>
                  <a:cubicBezTo>
                    <a:pt x="3785" y="2203"/>
                    <a:pt x="4209" y="1862"/>
                    <a:pt x="4426" y="1671"/>
                  </a:cubicBezTo>
                  <a:cubicBezTo>
                    <a:pt x="4467" y="1633"/>
                    <a:pt x="4518" y="1615"/>
                    <a:pt x="4569" y="1615"/>
                  </a:cubicBezTo>
                  <a:cubicBezTo>
                    <a:pt x="4627" y="1615"/>
                    <a:pt x="4685" y="1639"/>
                    <a:pt x="4727" y="1685"/>
                  </a:cubicBezTo>
                  <a:cubicBezTo>
                    <a:pt x="5484" y="2529"/>
                    <a:pt x="5770" y="3565"/>
                    <a:pt x="5853" y="3970"/>
                  </a:cubicBezTo>
                  <a:cubicBezTo>
                    <a:pt x="5875" y="4068"/>
                    <a:pt x="5966" y="4141"/>
                    <a:pt x="6067" y="4141"/>
                  </a:cubicBezTo>
                  <a:lnTo>
                    <a:pt x="6216" y="4141"/>
                  </a:lnTo>
                  <a:cubicBezTo>
                    <a:pt x="6331" y="4141"/>
                    <a:pt x="6447" y="4180"/>
                    <a:pt x="6542" y="4253"/>
                  </a:cubicBezTo>
                  <a:lnTo>
                    <a:pt x="6542" y="2616"/>
                  </a:lnTo>
                  <a:cubicBezTo>
                    <a:pt x="6542" y="1171"/>
                    <a:pt x="5372" y="1"/>
                    <a:pt x="39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7" name="Google Shape;9437;p30"/>
            <p:cNvSpPr/>
            <p:nvPr/>
          </p:nvSpPr>
          <p:spPr>
            <a:xfrm>
              <a:off x="7304301" y="2135622"/>
              <a:ext cx="22914" cy="21236"/>
            </a:xfrm>
            <a:custGeom>
              <a:rect b="b" l="l" r="r" t="t"/>
              <a:pathLst>
                <a:path extrusionOk="0" h="810" w="874">
                  <a:moveTo>
                    <a:pt x="873" y="0"/>
                  </a:moveTo>
                  <a:lnTo>
                    <a:pt x="0" y="69"/>
                  </a:lnTo>
                  <a:lnTo>
                    <a:pt x="344" y="757"/>
                  </a:lnTo>
                  <a:cubicBezTo>
                    <a:pt x="364" y="792"/>
                    <a:pt x="399" y="810"/>
                    <a:pt x="434" y="810"/>
                  </a:cubicBezTo>
                  <a:cubicBezTo>
                    <a:pt x="470" y="810"/>
                    <a:pt x="507" y="791"/>
                    <a:pt x="526" y="753"/>
                  </a:cubicBezTo>
                  <a:lnTo>
                    <a:pt x="8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8" name="Google Shape;9438;p30"/>
            <p:cNvSpPr/>
            <p:nvPr/>
          </p:nvSpPr>
          <p:spPr>
            <a:xfrm>
              <a:off x="7270008" y="2135622"/>
              <a:ext cx="22914" cy="21262"/>
            </a:xfrm>
            <a:custGeom>
              <a:rect b="b" l="l" r="r" t="t"/>
              <a:pathLst>
                <a:path extrusionOk="0" h="811" w="874">
                  <a:moveTo>
                    <a:pt x="1" y="0"/>
                  </a:moveTo>
                  <a:lnTo>
                    <a:pt x="352" y="753"/>
                  </a:lnTo>
                  <a:cubicBezTo>
                    <a:pt x="369" y="791"/>
                    <a:pt x="404" y="810"/>
                    <a:pt x="440" y="810"/>
                  </a:cubicBezTo>
                  <a:cubicBezTo>
                    <a:pt x="475" y="810"/>
                    <a:pt x="512" y="791"/>
                    <a:pt x="530" y="753"/>
                  </a:cubicBezTo>
                  <a:lnTo>
                    <a:pt x="874" y="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9" name="Google Shape;9439;p30"/>
            <p:cNvSpPr/>
            <p:nvPr/>
          </p:nvSpPr>
          <p:spPr>
            <a:xfrm>
              <a:off x="7258918" y="2097790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0" y="69"/>
                    <a:pt x="0" y="204"/>
                  </a:cubicBezTo>
                  <a:lnTo>
                    <a:pt x="0" y="422"/>
                  </a:lnTo>
                  <a:cubicBezTo>
                    <a:pt x="0" y="534"/>
                    <a:pt x="91" y="625"/>
                    <a:pt x="207" y="625"/>
                  </a:cubicBezTo>
                  <a:cubicBezTo>
                    <a:pt x="319" y="625"/>
                    <a:pt x="409" y="534"/>
                    <a:pt x="409" y="422"/>
                  </a:cubicBezTo>
                  <a:lnTo>
                    <a:pt x="409" y="204"/>
                  </a:lnTo>
                  <a:cubicBezTo>
                    <a:pt x="409" y="69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0" name="Google Shape;9440;p30"/>
            <p:cNvSpPr/>
            <p:nvPr/>
          </p:nvSpPr>
          <p:spPr>
            <a:xfrm>
              <a:off x="7327556" y="2097738"/>
              <a:ext cx="10749" cy="16465"/>
            </a:xfrm>
            <a:custGeom>
              <a:rect b="b" l="l" r="r" t="t"/>
              <a:pathLst>
                <a:path extrusionOk="0" h="628" w="410">
                  <a:moveTo>
                    <a:pt x="204" y="0"/>
                  </a:moveTo>
                  <a:cubicBezTo>
                    <a:pt x="91" y="0"/>
                    <a:pt x="1" y="91"/>
                    <a:pt x="1" y="206"/>
                  </a:cubicBezTo>
                  <a:lnTo>
                    <a:pt x="1" y="424"/>
                  </a:lnTo>
                  <a:cubicBezTo>
                    <a:pt x="1" y="560"/>
                    <a:pt x="103" y="627"/>
                    <a:pt x="205" y="627"/>
                  </a:cubicBezTo>
                  <a:cubicBezTo>
                    <a:pt x="308" y="627"/>
                    <a:pt x="410" y="560"/>
                    <a:pt x="410" y="424"/>
                  </a:cubicBezTo>
                  <a:lnTo>
                    <a:pt x="410" y="206"/>
                  </a:lnTo>
                  <a:cubicBezTo>
                    <a:pt x="410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1" name="Google Shape;9441;p30"/>
            <p:cNvSpPr/>
            <p:nvPr/>
          </p:nvSpPr>
          <p:spPr>
            <a:xfrm>
              <a:off x="7250843" y="2080592"/>
              <a:ext cx="32693" cy="16517"/>
            </a:xfrm>
            <a:custGeom>
              <a:rect b="b" l="l" r="r" t="t"/>
              <a:pathLst>
                <a:path extrusionOk="0" h="630" w="1247">
                  <a:moveTo>
                    <a:pt x="290" y="0"/>
                  </a:moveTo>
                  <a:cubicBezTo>
                    <a:pt x="83" y="0"/>
                    <a:pt x="1" y="322"/>
                    <a:pt x="232" y="397"/>
                  </a:cubicBezTo>
                  <a:lnTo>
                    <a:pt x="888" y="618"/>
                  </a:lnTo>
                  <a:cubicBezTo>
                    <a:pt x="912" y="626"/>
                    <a:pt x="936" y="629"/>
                    <a:pt x="958" y="629"/>
                  </a:cubicBezTo>
                  <a:cubicBezTo>
                    <a:pt x="1166" y="629"/>
                    <a:pt x="1247" y="306"/>
                    <a:pt x="1014" y="230"/>
                  </a:cubicBezTo>
                  <a:lnTo>
                    <a:pt x="363" y="13"/>
                  </a:lnTo>
                  <a:cubicBezTo>
                    <a:pt x="337" y="4"/>
                    <a:pt x="312" y="0"/>
                    <a:pt x="2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2" name="Google Shape;9442;p30"/>
            <p:cNvSpPr/>
            <p:nvPr/>
          </p:nvSpPr>
          <p:spPr>
            <a:xfrm>
              <a:off x="7314080" y="2080592"/>
              <a:ext cx="32300" cy="16491"/>
            </a:xfrm>
            <a:custGeom>
              <a:rect b="b" l="l" r="r" t="t"/>
              <a:pathLst>
                <a:path extrusionOk="0" h="629" w="1232">
                  <a:moveTo>
                    <a:pt x="946" y="0"/>
                  </a:moveTo>
                  <a:cubicBezTo>
                    <a:pt x="923" y="0"/>
                    <a:pt x="899" y="4"/>
                    <a:pt x="873" y="13"/>
                  </a:cubicBezTo>
                  <a:lnTo>
                    <a:pt x="218" y="230"/>
                  </a:lnTo>
                  <a:cubicBezTo>
                    <a:pt x="0" y="303"/>
                    <a:pt x="51" y="625"/>
                    <a:pt x="283" y="629"/>
                  </a:cubicBezTo>
                  <a:cubicBezTo>
                    <a:pt x="305" y="629"/>
                    <a:pt x="326" y="625"/>
                    <a:pt x="348" y="618"/>
                  </a:cubicBezTo>
                  <a:lnTo>
                    <a:pt x="1000" y="400"/>
                  </a:lnTo>
                  <a:cubicBezTo>
                    <a:pt x="1232" y="322"/>
                    <a:pt x="1152" y="0"/>
                    <a:pt x="94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3" name="Google Shape;9443;p30"/>
            <p:cNvSpPr/>
            <p:nvPr/>
          </p:nvSpPr>
          <p:spPr>
            <a:xfrm>
              <a:off x="7293289" y="2297778"/>
              <a:ext cx="10644" cy="50600"/>
            </a:xfrm>
            <a:custGeom>
              <a:rect b="b" l="l" r="r" t="t"/>
              <a:pathLst>
                <a:path extrusionOk="0" h="1930" w="406">
                  <a:moveTo>
                    <a:pt x="210" y="1"/>
                  </a:moveTo>
                  <a:cubicBezTo>
                    <a:pt x="207" y="1"/>
                    <a:pt x="205" y="1"/>
                    <a:pt x="203" y="1"/>
                  </a:cubicBezTo>
                  <a:cubicBezTo>
                    <a:pt x="91" y="1"/>
                    <a:pt x="0" y="92"/>
                    <a:pt x="0" y="204"/>
                  </a:cubicBezTo>
                  <a:lnTo>
                    <a:pt x="0" y="1729"/>
                  </a:lnTo>
                  <a:cubicBezTo>
                    <a:pt x="0" y="1863"/>
                    <a:pt x="102" y="1930"/>
                    <a:pt x="203" y="1930"/>
                  </a:cubicBezTo>
                  <a:cubicBezTo>
                    <a:pt x="305" y="1930"/>
                    <a:pt x="406" y="1863"/>
                    <a:pt x="406" y="1729"/>
                  </a:cubicBezTo>
                  <a:lnTo>
                    <a:pt x="406" y="200"/>
                  </a:lnTo>
                  <a:cubicBezTo>
                    <a:pt x="406" y="90"/>
                    <a:pt x="319" y="1"/>
                    <a:pt x="2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4" name="Google Shape;9444;p30"/>
            <p:cNvSpPr/>
            <p:nvPr/>
          </p:nvSpPr>
          <p:spPr>
            <a:xfrm>
              <a:off x="7156067" y="1983508"/>
              <a:ext cx="285089" cy="365131"/>
            </a:xfrm>
            <a:custGeom>
              <a:rect b="b" l="l" r="r" t="t"/>
              <a:pathLst>
                <a:path extrusionOk="0" h="13927" w="10874">
                  <a:moveTo>
                    <a:pt x="6093" y="406"/>
                  </a:moveTo>
                  <a:cubicBezTo>
                    <a:pt x="7422" y="409"/>
                    <a:pt x="8501" y="1489"/>
                    <a:pt x="8505" y="2818"/>
                  </a:cubicBezTo>
                  <a:lnTo>
                    <a:pt x="8505" y="4140"/>
                  </a:lnTo>
                  <a:lnTo>
                    <a:pt x="8233" y="4140"/>
                  </a:lnTo>
                  <a:cubicBezTo>
                    <a:pt x="8226" y="4140"/>
                    <a:pt x="8222" y="4136"/>
                    <a:pt x="8219" y="4129"/>
                  </a:cubicBezTo>
                  <a:cubicBezTo>
                    <a:pt x="8121" y="3665"/>
                    <a:pt x="7791" y="2485"/>
                    <a:pt x="6889" y="1583"/>
                  </a:cubicBezTo>
                  <a:cubicBezTo>
                    <a:pt x="6850" y="1545"/>
                    <a:pt x="6797" y="1526"/>
                    <a:pt x="6745" y="1526"/>
                  </a:cubicBezTo>
                  <a:cubicBezTo>
                    <a:pt x="6692" y="1526"/>
                    <a:pt x="6640" y="1545"/>
                    <a:pt x="6600" y="1583"/>
                  </a:cubicBezTo>
                  <a:cubicBezTo>
                    <a:pt x="6596" y="1590"/>
                    <a:pt x="6017" y="2162"/>
                    <a:pt x="5437" y="2383"/>
                  </a:cubicBezTo>
                  <a:cubicBezTo>
                    <a:pt x="4858" y="2162"/>
                    <a:pt x="4282" y="1590"/>
                    <a:pt x="4275" y="1583"/>
                  </a:cubicBezTo>
                  <a:cubicBezTo>
                    <a:pt x="4235" y="1543"/>
                    <a:pt x="4182" y="1523"/>
                    <a:pt x="4130" y="1523"/>
                  </a:cubicBezTo>
                  <a:cubicBezTo>
                    <a:pt x="4077" y="1523"/>
                    <a:pt x="4025" y="1543"/>
                    <a:pt x="3985" y="1583"/>
                  </a:cubicBezTo>
                  <a:cubicBezTo>
                    <a:pt x="3909" y="1662"/>
                    <a:pt x="3829" y="1746"/>
                    <a:pt x="3757" y="1833"/>
                  </a:cubicBezTo>
                  <a:cubicBezTo>
                    <a:pt x="3625" y="1986"/>
                    <a:pt x="3763" y="2172"/>
                    <a:pt x="3916" y="2172"/>
                  </a:cubicBezTo>
                  <a:cubicBezTo>
                    <a:pt x="3968" y="2172"/>
                    <a:pt x="4023" y="2150"/>
                    <a:pt x="4068" y="2097"/>
                  </a:cubicBezTo>
                  <a:cubicBezTo>
                    <a:pt x="4090" y="2068"/>
                    <a:pt x="4115" y="2043"/>
                    <a:pt x="4141" y="2014"/>
                  </a:cubicBezTo>
                  <a:cubicBezTo>
                    <a:pt x="4380" y="2231"/>
                    <a:pt x="4872" y="2626"/>
                    <a:pt x="5376" y="2792"/>
                  </a:cubicBezTo>
                  <a:cubicBezTo>
                    <a:pt x="5395" y="2800"/>
                    <a:pt x="5417" y="2803"/>
                    <a:pt x="5439" y="2803"/>
                  </a:cubicBezTo>
                  <a:cubicBezTo>
                    <a:pt x="5461" y="2803"/>
                    <a:pt x="5482" y="2800"/>
                    <a:pt x="5502" y="2792"/>
                  </a:cubicBezTo>
                  <a:cubicBezTo>
                    <a:pt x="6006" y="2626"/>
                    <a:pt x="6498" y="2227"/>
                    <a:pt x="6737" y="2014"/>
                  </a:cubicBezTo>
                  <a:cubicBezTo>
                    <a:pt x="7462" y="2818"/>
                    <a:pt x="7733" y="3810"/>
                    <a:pt x="7824" y="4212"/>
                  </a:cubicBezTo>
                  <a:cubicBezTo>
                    <a:pt x="7864" y="4408"/>
                    <a:pt x="8037" y="4549"/>
                    <a:pt x="8237" y="4549"/>
                  </a:cubicBezTo>
                  <a:lnTo>
                    <a:pt x="8599" y="4549"/>
                  </a:lnTo>
                  <a:cubicBezTo>
                    <a:pt x="8802" y="4549"/>
                    <a:pt x="8957" y="4723"/>
                    <a:pt x="8939" y="4926"/>
                  </a:cubicBezTo>
                  <a:cubicBezTo>
                    <a:pt x="8921" y="5096"/>
                    <a:pt x="8758" y="5230"/>
                    <a:pt x="8566" y="5230"/>
                  </a:cubicBezTo>
                  <a:lnTo>
                    <a:pt x="8476" y="5230"/>
                  </a:lnTo>
                  <a:lnTo>
                    <a:pt x="8476" y="5219"/>
                  </a:lnTo>
                  <a:cubicBezTo>
                    <a:pt x="8476" y="5107"/>
                    <a:pt x="8385" y="5013"/>
                    <a:pt x="8273" y="5013"/>
                  </a:cubicBezTo>
                  <a:cubicBezTo>
                    <a:pt x="8161" y="5013"/>
                    <a:pt x="8070" y="5107"/>
                    <a:pt x="8070" y="5219"/>
                  </a:cubicBezTo>
                  <a:cubicBezTo>
                    <a:pt x="8070" y="6671"/>
                    <a:pt x="6893" y="7848"/>
                    <a:pt x="5441" y="7848"/>
                  </a:cubicBezTo>
                  <a:cubicBezTo>
                    <a:pt x="3988" y="7848"/>
                    <a:pt x="2811" y="6671"/>
                    <a:pt x="2811" y="5219"/>
                  </a:cubicBezTo>
                  <a:cubicBezTo>
                    <a:pt x="2811" y="5083"/>
                    <a:pt x="2709" y="5015"/>
                    <a:pt x="2607" y="5015"/>
                  </a:cubicBezTo>
                  <a:cubicBezTo>
                    <a:pt x="2504" y="5015"/>
                    <a:pt x="2402" y="5083"/>
                    <a:pt x="2402" y="5219"/>
                  </a:cubicBezTo>
                  <a:lnTo>
                    <a:pt x="2402" y="5230"/>
                  </a:lnTo>
                  <a:lnTo>
                    <a:pt x="2279" y="5230"/>
                  </a:lnTo>
                  <a:cubicBezTo>
                    <a:pt x="2076" y="5230"/>
                    <a:pt x="1920" y="5056"/>
                    <a:pt x="1942" y="4853"/>
                  </a:cubicBezTo>
                  <a:cubicBezTo>
                    <a:pt x="1957" y="4683"/>
                    <a:pt x="2123" y="4549"/>
                    <a:pt x="2312" y="4549"/>
                  </a:cubicBezTo>
                  <a:lnTo>
                    <a:pt x="2645" y="4549"/>
                  </a:lnTo>
                  <a:cubicBezTo>
                    <a:pt x="2844" y="4549"/>
                    <a:pt x="3014" y="4408"/>
                    <a:pt x="3058" y="4216"/>
                  </a:cubicBezTo>
                  <a:cubicBezTo>
                    <a:pt x="3166" y="3709"/>
                    <a:pt x="3351" y="3227"/>
                    <a:pt x="3601" y="2774"/>
                  </a:cubicBezTo>
                  <a:cubicBezTo>
                    <a:pt x="3690" y="2614"/>
                    <a:pt x="3553" y="2470"/>
                    <a:pt x="3415" y="2470"/>
                  </a:cubicBezTo>
                  <a:cubicBezTo>
                    <a:pt x="3351" y="2470"/>
                    <a:pt x="3287" y="2501"/>
                    <a:pt x="3246" y="2575"/>
                  </a:cubicBezTo>
                  <a:cubicBezTo>
                    <a:pt x="2974" y="3060"/>
                    <a:pt x="2775" y="3586"/>
                    <a:pt x="2656" y="4129"/>
                  </a:cubicBezTo>
                  <a:cubicBezTo>
                    <a:pt x="2656" y="4136"/>
                    <a:pt x="2648" y="4140"/>
                    <a:pt x="2641" y="4140"/>
                  </a:cubicBezTo>
                  <a:lnTo>
                    <a:pt x="2373" y="4140"/>
                  </a:lnTo>
                  <a:lnTo>
                    <a:pt x="2373" y="2818"/>
                  </a:lnTo>
                  <a:cubicBezTo>
                    <a:pt x="2373" y="1489"/>
                    <a:pt x="3452" y="409"/>
                    <a:pt x="4785" y="406"/>
                  </a:cubicBezTo>
                  <a:close/>
                  <a:moveTo>
                    <a:pt x="2601" y="6295"/>
                  </a:moveTo>
                  <a:cubicBezTo>
                    <a:pt x="2819" y="6867"/>
                    <a:pt x="3206" y="7359"/>
                    <a:pt x="3710" y="7711"/>
                  </a:cubicBezTo>
                  <a:lnTo>
                    <a:pt x="3710" y="8906"/>
                  </a:lnTo>
                  <a:lnTo>
                    <a:pt x="1681" y="6450"/>
                  </a:lnTo>
                  <a:lnTo>
                    <a:pt x="2601" y="6295"/>
                  </a:lnTo>
                  <a:close/>
                  <a:moveTo>
                    <a:pt x="8280" y="6295"/>
                  </a:moveTo>
                  <a:lnTo>
                    <a:pt x="9200" y="6450"/>
                  </a:lnTo>
                  <a:lnTo>
                    <a:pt x="7168" y="8906"/>
                  </a:lnTo>
                  <a:lnTo>
                    <a:pt x="7168" y="7711"/>
                  </a:lnTo>
                  <a:cubicBezTo>
                    <a:pt x="7672" y="7359"/>
                    <a:pt x="8059" y="6867"/>
                    <a:pt x="8280" y="6295"/>
                  </a:cubicBezTo>
                  <a:close/>
                  <a:moveTo>
                    <a:pt x="6763" y="7950"/>
                  </a:moveTo>
                  <a:lnTo>
                    <a:pt x="6763" y="9398"/>
                  </a:lnTo>
                  <a:lnTo>
                    <a:pt x="5441" y="10999"/>
                  </a:lnTo>
                  <a:lnTo>
                    <a:pt x="4119" y="9398"/>
                  </a:lnTo>
                  <a:lnTo>
                    <a:pt x="4119" y="7950"/>
                  </a:lnTo>
                  <a:cubicBezTo>
                    <a:pt x="4535" y="8153"/>
                    <a:pt x="4987" y="8254"/>
                    <a:pt x="5439" y="8254"/>
                  </a:cubicBezTo>
                  <a:cubicBezTo>
                    <a:pt x="5892" y="8254"/>
                    <a:pt x="6344" y="8153"/>
                    <a:pt x="6763" y="7950"/>
                  </a:cubicBezTo>
                  <a:close/>
                  <a:moveTo>
                    <a:pt x="4785" y="0"/>
                  </a:moveTo>
                  <a:cubicBezTo>
                    <a:pt x="3228" y="0"/>
                    <a:pt x="1964" y="1260"/>
                    <a:pt x="1964" y="2818"/>
                  </a:cubicBezTo>
                  <a:lnTo>
                    <a:pt x="1964" y="4219"/>
                  </a:lnTo>
                  <a:cubicBezTo>
                    <a:pt x="1645" y="4364"/>
                    <a:pt x="1471" y="4712"/>
                    <a:pt x="1547" y="5052"/>
                  </a:cubicBezTo>
                  <a:cubicBezTo>
                    <a:pt x="1623" y="5396"/>
                    <a:pt x="1928" y="5639"/>
                    <a:pt x="2275" y="5639"/>
                  </a:cubicBezTo>
                  <a:lnTo>
                    <a:pt x="2427" y="5639"/>
                  </a:lnTo>
                  <a:cubicBezTo>
                    <a:pt x="2442" y="5730"/>
                    <a:pt x="2456" y="5817"/>
                    <a:pt x="2478" y="5903"/>
                  </a:cubicBezTo>
                  <a:lnTo>
                    <a:pt x="1558" y="6056"/>
                  </a:lnTo>
                  <a:cubicBezTo>
                    <a:pt x="1276" y="6103"/>
                    <a:pt x="1120" y="6411"/>
                    <a:pt x="1254" y="6668"/>
                  </a:cubicBezTo>
                  <a:lnTo>
                    <a:pt x="2609" y="9264"/>
                  </a:lnTo>
                  <a:lnTo>
                    <a:pt x="1062" y="9746"/>
                  </a:lnTo>
                  <a:cubicBezTo>
                    <a:pt x="432" y="9942"/>
                    <a:pt x="1" y="10528"/>
                    <a:pt x="1" y="11191"/>
                  </a:cubicBezTo>
                  <a:lnTo>
                    <a:pt x="1" y="13716"/>
                  </a:lnTo>
                  <a:cubicBezTo>
                    <a:pt x="1" y="13850"/>
                    <a:pt x="103" y="13917"/>
                    <a:pt x="206" y="13917"/>
                  </a:cubicBezTo>
                  <a:cubicBezTo>
                    <a:pt x="308" y="13917"/>
                    <a:pt x="410" y="13850"/>
                    <a:pt x="410" y="13716"/>
                  </a:cubicBezTo>
                  <a:lnTo>
                    <a:pt x="410" y="11191"/>
                  </a:lnTo>
                  <a:cubicBezTo>
                    <a:pt x="410" y="11046"/>
                    <a:pt x="436" y="10905"/>
                    <a:pt x="490" y="10771"/>
                  </a:cubicBezTo>
                  <a:lnTo>
                    <a:pt x="1511" y="11648"/>
                  </a:lnTo>
                  <a:cubicBezTo>
                    <a:pt x="1660" y="11774"/>
                    <a:pt x="1747" y="11959"/>
                    <a:pt x="1747" y="12155"/>
                  </a:cubicBezTo>
                  <a:lnTo>
                    <a:pt x="1747" y="13716"/>
                  </a:lnTo>
                  <a:cubicBezTo>
                    <a:pt x="1747" y="13850"/>
                    <a:pt x="1848" y="13917"/>
                    <a:pt x="1949" y="13917"/>
                  </a:cubicBezTo>
                  <a:cubicBezTo>
                    <a:pt x="2051" y="13917"/>
                    <a:pt x="2152" y="13850"/>
                    <a:pt x="2152" y="13716"/>
                  </a:cubicBezTo>
                  <a:lnTo>
                    <a:pt x="2152" y="12155"/>
                  </a:lnTo>
                  <a:cubicBezTo>
                    <a:pt x="2152" y="11843"/>
                    <a:pt x="2015" y="11542"/>
                    <a:pt x="1776" y="11340"/>
                  </a:cubicBezTo>
                  <a:lnTo>
                    <a:pt x="714" y="10431"/>
                  </a:lnTo>
                  <a:cubicBezTo>
                    <a:pt x="845" y="10293"/>
                    <a:pt x="1004" y="10192"/>
                    <a:pt x="1185" y="10137"/>
                  </a:cubicBezTo>
                  <a:lnTo>
                    <a:pt x="2800" y="9634"/>
                  </a:lnTo>
                  <a:lnTo>
                    <a:pt x="3684" y="11322"/>
                  </a:lnTo>
                  <a:lnTo>
                    <a:pt x="3413" y="11865"/>
                  </a:lnTo>
                  <a:cubicBezTo>
                    <a:pt x="3304" y="12075"/>
                    <a:pt x="3326" y="12328"/>
                    <a:pt x="3463" y="12524"/>
                  </a:cubicBezTo>
                  <a:lnTo>
                    <a:pt x="4401" y="13835"/>
                  </a:lnTo>
                  <a:cubicBezTo>
                    <a:pt x="4445" y="13898"/>
                    <a:pt x="4504" y="13924"/>
                    <a:pt x="4561" y="13924"/>
                  </a:cubicBezTo>
                  <a:cubicBezTo>
                    <a:pt x="4706" y="13924"/>
                    <a:pt x="4845" y="13758"/>
                    <a:pt x="4731" y="13600"/>
                  </a:cubicBezTo>
                  <a:lnTo>
                    <a:pt x="3796" y="12285"/>
                  </a:lnTo>
                  <a:cubicBezTo>
                    <a:pt x="3746" y="12216"/>
                    <a:pt x="3739" y="12122"/>
                    <a:pt x="3778" y="12046"/>
                  </a:cubicBezTo>
                  <a:lnTo>
                    <a:pt x="4093" y="11408"/>
                  </a:lnTo>
                  <a:cubicBezTo>
                    <a:pt x="4122" y="11351"/>
                    <a:pt x="4122" y="11282"/>
                    <a:pt x="4093" y="11224"/>
                  </a:cubicBezTo>
                  <a:lnTo>
                    <a:pt x="2373" y="7932"/>
                  </a:lnTo>
                  <a:lnTo>
                    <a:pt x="5281" y="11452"/>
                  </a:lnTo>
                  <a:cubicBezTo>
                    <a:pt x="5321" y="11501"/>
                    <a:pt x="5379" y="11525"/>
                    <a:pt x="5438" y="11525"/>
                  </a:cubicBezTo>
                  <a:cubicBezTo>
                    <a:pt x="5496" y="11525"/>
                    <a:pt x="5555" y="11501"/>
                    <a:pt x="5596" y="11452"/>
                  </a:cubicBezTo>
                  <a:lnTo>
                    <a:pt x="8501" y="7932"/>
                  </a:lnTo>
                  <a:lnTo>
                    <a:pt x="6781" y="11227"/>
                  </a:lnTo>
                  <a:cubicBezTo>
                    <a:pt x="6752" y="11285"/>
                    <a:pt x="6752" y="11354"/>
                    <a:pt x="6781" y="11412"/>
                  </a:cubicBezTo>
                  <a:lnTo>
                    <a:pt x="7099" y="12050"/>
                  </a:lnTo>
                  <a:cubicBezTo>
                    <a:pt x="7136" y="12126"/>
                    <a:pt x="7128" y="12216"/>
                    <a:pt x="7078" y="12289"/>
                  </a:cubicBezTo>
                  <a:lnTo>
                    <a:pt x="6143" y="13600"/>
                  </a:lnTo>
                  <a:cubicBezTo>
                    <a:pt x="6029" y="13758"/>
                    <a:pt x="6169" y="13927"/>
                    <a:pt x="6314" y="13927"/>
                  </a:cubicBezTo>
                  <a:cubicBezTo>
                    <a:pt x="6371" y="13927"/>
                    <a:pt x="6429" y="13901"/>
                    <a:pt x="6473" y="13839"/>
                  </a:cubicBezTo>
                  <a:lnTo>
                    <a:pt x="7411" y="12524"/>
                  </a:lnTo>
                  <a:cubicBezTo>
                    <a:pt x="7549" y="12332"/>
                    <a:pt x="7570" y="12079"/>
                    <a:pt x="7462" y="11868"/>
                  </a:cubicBezTo>
                  <a:lnTo>
                    <a:pt x="7190" y="11325"/>
                  </a:lnTo>
                  <a:lnTo>
                    <a:pt x="8074" y="9634"/>
                  </a:lnTo>
                  <a:lnTo>
                    <a:pt x="9689" y="10137"/>
                  </a:lnTo>
                  <a:cubicBezTo>
                    <a:pt x="9870" y="10192"/>
                    <a:pt x="10029" y="10293"/>
                    <a:pt x="10160" y="10427"/>
                  </a:cubicBezTo>
                  <a:lnTo>
                    <a:pt x="9095" y="11340"/>
                  </a:lnTo>
                  <a:cubicBezTo>
                    <a:pt x="8860" y="11542"/>
                    <a:pt x="8722" y="11839"/>
                    <a:pt x="8722" y="12155"/>
                  </a:cubicBezTo>
                  <a:lnTo>
                    <a:pt x="8722" y="13716"/>
                  </a:lnTo>
                  <a:cubicBezTo>
                    <a:pt x="8722" y="13850"/>
                    <a:pt x="8823" y="13917"/>
                    <a:pt x="8925" y="13917"/>
                  </a:cubicBezTo>
                  <a:cubicBezTo>
                    <a:pt x="9026" y="13917"/>
                    <a:pt x="9128" y="13850"/>
                    <a:pt x="9128" y="13716"/>
                  </a:cubicBezTo>
                  <a:lnTo>
                    <a:pt x="9128" y="12155"/>
                  </a:lnTo>
                  <a:cubicBezTo>
                    <a:pt x="9128" y="11959"/>
                    <a:pt x="9215" y="11774"/>
                    <a:pt x="9363" y="11648"/>
                  </a:cubicBezTo>
                  <a:lnTo>
                    <a:pt x="10384" y="10771"/>
                  </a:lnTo>
                  <a:cubicBezTo>
                    <a:pt x="10439" y="10905"/>
                    <a:pt x="10464" y="11046"/>
                    <a:pt x="10464" y="11188"/>
                  </a:cubicBezTo>
                  <a:lnTo>
                    <a:pt x="10464" y="13716"/>
                  </a:lnTo>
                  <a:cubicBezTo>
                    <a:pt x="10464" y="13850"/>
                    <a:pt x="10566" y="13917"/>
                    <a:pt x="10669" y="13917"/>
                  </a:cubicBezTo>
                  <a:cubicBezTo>
                    <a:pt x="10771" y="13917"/>
                    <a:pt x="10873" y="13850"/>
                    <a:pt x="10873" y="13716"/>
                  </a:cubicBezTo>
                  <a:lnTo>
                    <a:pt x="10873" y="11191"/>
                  </a:lnTo>
                  <a:cubicBezTo>
                    <a:pt x="10873" y="10528"/>
                    <a:pt x="10442" y="9942"/>
                    <a:pt x="9812" y="9746"/>
                  </a:cubicBezTo>
                  <a:lnTo>
                    <a:pt x="8266" y="9264"/>
                  </a:lnTo>
                  <a:lnTo>
                    <a:pt x="9620" y="6668"/>
                  </a:lnTo>
                  <a:cubicBezTo>
                    <a:pt x="9754" y="6411"/>
                    <a:pt x="9598" y="6103"/>
                    <a:pt x="9316" y="6056"/>
                  </a:cubicBezTo>
                  <a:lnTo>
                    <a:pt x="8396" y="5903"/>
                  </a:lnTo>
                  <a:cubicBezTo>
                    <a:pt x="8418" y="5817"/>
                    <a:pt x="8432" y="5726"/>
                    <a:pt x="8447" y="5639"/>
                  </a:cubicBezTo>
                  <a:lnTo>
                    <a:pt x="8566" y="5639"/>
                  </a:lnTo>
                  <a:cubicBezTo>
                    <a:pt x="8965" y="5639"/>
                    <a:pt x="9305" y="5342"/>
                    <a:pt x="9341" y="4965"/>
                  </a:cubicBezTo>
                  <a:cubicBezTo>
                    <a:pt x="9374" y="4647"/>
                    <a:pt x="9204" y="4343"/>
                    <a:pt x="8910" y="4209"/>
                  </a:cubicBezTo>
                  <a:lnTo>
                    <a:pt x="8910" y="2818"/>
                  </a:lnTo>
                  <a:cubicBezTo>
                    <a:pt x="8910" y="1260"/>
                    <a:pt x="7646" y="0"/>
                    <a:pt x="60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5" name="Google Shape;9445;p30"/>
            <p:cNvSpPr/>
            <p:nvPr/>
          </p:nvSpPr>
          <p:spPr>
            <a:xfrm>
              <a:off x="7258446" y="2128308"/>
              <a:ext cx="82035" cy="37334"/>
            </a:xfrm>
            <a:custGeom>
              <a:rect b="b" l="l" r="r" t="t"/>
              <a:pathLst>
                <a:path extrusionOk="0" h="1424" w="3129">
                  <a:moveTo>
                    <a:pt x="775" y="504"/>
                  </a:moveTo>
                  <a:cubicBezTo>
                    <a:pt x="848" y="514"/>
                    <a:pt x="920" y="522"/>
                    <a:pt x="996" y="525"/>
                  </a:cubicBezTo>
                  <a:lnTo>
                    <a:pt x="887" y="746"/>
                  </a:lnTo>
                  <a:lnTo>
                    <a:pt x="775" y="504"/>
                  </a:lnTo>
                  <a:close/>
                  <a:moveTo>
                    <a:pt x="2293" y="504"/>
                  </a:moveTo>
                  <a:lnTo>
                    <a:pt x="2180" y="746"/>
                  </a:lnTo>
                  <a:lnTo>
                    <a:pt x="2068" y="525"/>
                  </a:lnTo>
                  <a:cubicBezTo>
                    <a:pt x="2144" y="522"/>
                    <a:pt x="2220" y="514"/>
                    <a:pt x="2293" y="504"/>
                  </a:cubicBezTo>
                  <a:close/>
                  <a:moveTo>
                    <a:pt x="2843" y="1"/>
                  </a:moveTo>
                  <a:cubicBezTo>
                    <a:pt x="2826" y="1"/>
                    <a:pt x="2808" y="3"/>
                    <a:pt x="2789" y="7"/>
                  </a:cubicBezTo>
                  <a:cubicBezTo>
                    <a:pt x="2374" y="98"/>
                    <a:pt x="1951" y="143"/>
                    <a:pt x="1528" y="143"/>
                  </a:cubicBezTo>
                  <a:cubicBezTo>
                    <a:pt x="1106" y="143"/>
                    <a:pt x="683" y="98"/>
                    <a:pt x="268" y="7"/>
                  </a:cubicBezTo>
                  <a:cubicBezTo>
                    <a:pt x="253" y="4"/>
                    <a:pt x="238" y="2"/>
                    <a:pt x="223" y="2"/>
                  </a:cubicBezTo>
                  <a:cubicBezTo>
                    <a:pt x="131" y="2"/>
                    <a:pt x="50" y="66"/>
                    <a:pt x="25" y="156"/>
                  </a:cubicBezTo>
                  <a:cubicBezTo>
                    <a:pt x="0" y="268"/>
                    <a:pt x="69" y="377"/>
                    <a:pt x="178" y="406"/>
                  </a:cubicBezTo>
                  <a:cubicBezTo>
                    <a:pt x="214" y="413"/>
                    <a:pt x="250" y="420"/>
                    <a:pt x="286" y="428"/>
                  </a:cubicBezTo>
                  <a:lnTo>
                    <a:pt x="695" y="1304"/>
                  </a:lnTo>
                  <a:cubicBezTo>
                    <a:pt x="728" y="1376"/>
                    <a:pt x="797" y="1420"/>
                    <a:pt x="877" y="1424"/>
                  </a:cubicBezTo>
                  <a:lnTo>
                    <a:pt x="880" y="1424"/>
                  </a:lnTo>
                  <a:cubicBezTo>
                    <a:pt x="956" y="1424"/>
                    <a:pt x="1025" y="1380"/>
                    <a:pt x="1061" y="1311"/>
                  </a:cubicBezTo>
                  <a:lnTo>
                    <a:pt x="1438" y="551"/>
                  </a:lnTo>
                  <a:lnTo>
                    <a:pt x="1619" y="551"/>
                  </a:lnTo>
                  <a:lnTo>
                    <a:pt x="1999" y="1311"/>
                  </a:lnTo>
                  <a:cubicBezTo>
                    <a:pt x="2036" y="1380"/>
                    <a:pt x="2104" y="1424"/>
                    <a:pt x="2180" y="1424"/>
                  </a:cubicBezTo>
                  <a:lnTo>
                    <a:pt x="2184" y="1424"/>
                  </a:lnTo>
                  <a:cubicBezTo>
                    <a:pt x="2264" y="1420"/>
                    <a:pt x="2332" y="1376"/>
                    <a:pt x="2365" y="1304"/>
                  </a:cubicBezTo>
                  <a:lnTo>
                    <a:pt x="2774" y="428"/>
                  </a:lnTo>
                  <a:cubicBezTo>
                    <a:pt x="2811" y="420"/>
                    <a:pt x="2847" y="413"/>
                    <a:pt x="2883" y="406"/>
                  </a:cubicBezTo>
                  <a:cubicBezTo>
                    <a:pt x="3128" y="345"/>
                    <a:pt x="3065" y="1"/>
                    <a:pt x="284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46" name="Google Shape;9446;p30"/>
          <p:cNvGrpSpPr/>
          <p:nvPr/>
        </p:nvGrpSpPr>
        <p:grpSpPr>
          <a:xfrm>
            <a:off x="5355790" y="1784258"/>
            <a:ext cx="284879" cy="364974"/>
            <a:chOff x="5355790" y="1983508"/>
            <a:chExt cx="284879" cy="364974"/>
          </a:xfrm>
        </p:grpSpPr>
        <p:sp>
          <p:nvSpPr>
            <p:cNvPr id="9447" name="Google Shape;9447;p30"/>
            <p:cNvSpPr/>
            <p:nvPr/>
          </p:nvSpPr>
          <p:spPr>
            <a:xfrm>
              <a:off x="5361086" y="2183076"/>
              <a:ext cx="274366" cy="160032"/>
            </a:xfrm>
            <a:custGeom>
              <a:rect b="b" l="l" r="r" t="t"/>
              <a:pathLst>
                <a:path extrusionOk="0" h="6104" w="10465">
                  <a:moveTo>
                    <a:pt x="3710" y="1"/>
                  </a:moveTo>
                  <a:lnTo>
                    <a:pt x="3710" y="1627"/>
                  </a:lnTo>
                  <a:cubicBezTo>
                    <a:pt x="3706" y="1917"/>
                    <a:pt x="3514" y="2174"/>
                    <a:pt x="3239" y="2254"/>
                  </a:cubicBezTo>
                  <a:lnTo>
                    <a:pt x="939" y="2927"/>
                  </a:lnTo>
                  <a:cubicBezTo>
                    <a:pt x="385" y="3094"/>
                    <a:pt x="1" y="3605"/>
                    <a:pt x="1" y="4184"/>
                  </a:cubicBezTo>
                  <a:lnTo>
                    <a:pt x="1" y="6104"/>
                  </a:lnTo>
                  <a:lnTo>
                    <a:pt x="10464" y="6104"/>
                  </a:lnTo>
                  <a:lnTo>
                    <a:pt x="10464" y="4184"/>
                  </a:lnTo>
                  <a:cubicBezTo>
                    <a:pt x="10460" y="3605"/>
                    <a:pt x="10080" y="3094"/>
                    <a:pt x="9526" y="2931"/>
                  </a:cubicBezTo>
                  <a:lnTo>
                    <a:pt x="7230" y="2254"/>
                  </a:lnTo>
                  <a:cubicBezTo>
                    <a:pt x="6951" y="2170"/>
                    <a:pt x="6759" y="1917"/>
                    <a:pt x="6759" y="1627"/>
                  </a:cubicBezTo>
                  <a:lnTo>
                    <a:pt x="675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8" name="Google Shape;9448;p30"/>
            <p:cNvSpPr/>
            <p:nvPr/>
          </p:nvSpPr>
          <p:spPr>
            <a:xfrm>
              <a:off x="5401172" y="2193065"/>
              <a:ext cx="194193" cy="102956"/>
            </a:xfrm>
            <a:custGeom>
              <a:rect b="b" l="l" r="r" t="t"/>
              <a:pathLst>
                <a:path extrusionOk="0" h="3927" w="7407">
                  <a:moveTo>
                    <a:pt x="1308" y="0"/>
                  </a:moveTo>
                  <a:cubicBezTo>
                    <a:pt x="583" y="0"/>
                    <a:pt x="0" y="587"/>
                    <a:pt x="0" y="1308"/>
                  </a:cubicBezTo>
                  <a:cubicBezTo>
                    <a:pt x="0" y="2753"/>
                    <a:pt x="1170" y="3923"/>
                    <a:pt x="2615" y="3926"/>
                  </a:cubicBezTo>
                  <a:lnTo>
                    <a:pt x="4792" y="3926"/>
                  </a:lnTo>
                  <a:cubicBezTo>
                    <a:pt x="6237" y="3926"/>
                    <a:pt x="7407" y="2753"/>
                    <a:pt x="7407" y="1311"/>
                  </a:cubicBezTo>
                  <a:cubicBezTo>
                    <a:pt x="7407" y="587"/>
                    <a:pt x="6824" y="4"/>
                    <a:pt x="6103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9" name="Google Shape;9449;p30"/>
            <p:cNvSpPr/>
            <p:nvPr/>
          </p:nvSpPr>
          <p:spPr>
            <a:xfrm>
              <a:off x="5419577" y="2210237"/>
              <a:ext cx="157384" cy="68585"/>
            </a:xfrm>
            <a:custGeom>
              <a:rect b="b" l="l" r="r" t="t"/>
              <a:pathLst>
                <a:path extrusionOk="0" h="2616" w="6003">
                  <a:moveTo>
                    <a:pt x="664" y="1"/>
                  </a:moveTo>
                  <a:cubicBezTo>
                    <a:pt x="189" y="1"/>
                    <a:pt x="1" y="616"/>
                    <a:pt x="396" y="877"/>
                  </a:cubicBezTo>
                  <a:lnTo>
                    <a:pt x="3003" y="2616"/>
                  </a:lnTo>
                  <a:lnTo>
                    <a:pt x="5607" y="877"/>
                  </a:lnTo>
                  <a:cubicBezTo>
                    <a:pt x="6002" y="616"/>
                    <a:pt x="5817" y="1"/>
                    <a:pt x="534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0" name="Google Shape;9450;p30"/>
            <p:cNvSpPr/>
            <p:nvPr/>
          </p:nvSpPr>
          <p:spPr>
            <a:xfrm>
              <a:off x="5444379" y="2188791"/>
              <a:ext cx="107780" cy="90031"/>
            </a:xfrm>
            <a:custGeom>
              <a:rect b="b" l="l" r="r" t="t"/>
              <a:pathLst>
                <a:path extrusionOk="0" h="3434" w="4111">
                  <a:moveTo>
                    <a:pt x="529" y="0"/>
                  </a:moveTo>
                  <a:lnTo>
                    <a:pt x="529" y="1420"/>
                  </a:lnTo>
                  <a:cubicBezTo>
                    <a:pt x="529" y="1710"/>
                    <a:pt x="337" y="1963"/>
                    <a:pt x="62" y="2047"/>
                  </a:cubicBezTo>
                  <a:lnTo>
                    <a:pt x="0" y="2065"/>
                  </a:lnTo>
                  <a:lnTo>
                    <a:pt x="2057" y="3434"/>
                  </a:lnTo>
                  <a:lnTo>
                    <a:pt x="4111" y="2065"/>
                  </a:lnTo>
                  <a:lnTo>
                    <a:pt x="4053" y="2047"/>
                  </a:lnTo>
                  <a:cubicBezTo>
                    <a:pt x="3774" y="1963"/>
                    <a:pt x="3582" y="1710"/>
                    <a:pt x="3582" y="1420"/>
                  </a:cubicBezTo>
                  <a:lnTo>
                    <a:pt x="3582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1" name="Google Shape;9451;p30"/>
            <p:cNvSpPr/>
            <p:nvPr/>
          </p:nvSpPr>
          <p:spPr>
            <a:xfrm>
              <a:off x="5458326" y="2188791"/>
              <a:ext cx="79990" cy="34345"/>
            </a:xfrm>
            <a:custGeom>
              <a:rect b="b" l="l" r="r" t="t"/>
              <a:pathLst>
                <a:path extrusionOk="0" h="1310" w="3051">
                  <a:moveTo>
                    <a:pt x="1" y="0"/>
                  </a:moveTo>
                  <a:lnTo>
                    <a:pt x="1" y="924"/>
                  </a:lnTo>
                  <a:cubicBezTo>
                    <a:pt x="475" y="1181"/>
                    <a:pt x="999" y="1309"/>
                    <a:pt x="1524" y="1309"/>
                  </a:cubicBezTo>
                  <a:cubicBezTo>
                    <a:pt x="2049" y="1309"/>
                    <a:pt x="2574" y="1181"/>
                    <a:pt x="3050" y="924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2" name="Google Shape;9452;p30"/>
            <p:cNvSpPr/>
            <p:nvPr/>
          </p:nvSpPr>
          <p:spPr>
            <a:xfrm>
              <a:off x="5401172" y="2091656"/>
              <a:ext cx="194298" cy="114439"/>
            </a:xfrm>
            <a:custGeom>
              <a:rect b="b" l="l" r="r" t="t"/>
              <a:pathLst>
                <a:path extrusionOk="0" h="4365" w="7411">
                  <a:moveTo>
                    <a:pt x="870" y="0"/>
                  </a:moveTo>
                  <a:lnTo>
                    <a:pt x="870" y="656"/>
                  </a:lnTo>
                  <a:lnTo>
                    <a:pt x="544" y="656"/>
                  </a:lnTo>
                  <a:cubicBezTo>
                    <a:pt x="243" y="656"/>
                    <a:pt x="0" y="898"/>
                    <a:pt x="0" y="1199"/>
                  </a:cubicBezTo>
                  <a:cubicBezTo>
                    <a:pt x="0" y="1500"/>
                    <a:pt x="243" y="1746"/>
                    <a:pt x="544" y="1746"/>
                  </a:cubicBezTo>
                  <a:lnTo>
                    <a:pt x="880" y="1746"/>
                  </a:lnTo>
                  <a:cubicBezTo>
                    <a:pt x="993" y="3220"/>
                    <a:pt x="2224" y="4364"/>
                    <a:pt x="3705" y="4364"/>
                  </a:cubicBezTo>
                  <a:cubicBezTo>
                    <a:pt x="5187" y="4364"/>
                    <a:pt x="6414" y="3220"/>
                    <a:pt x="6527" y="1746"/>
                  </a:cubicBezTo>
                  <a:lnTo>
                    <a:pt x="6863" y="1746"/>
                  </a:lnTo>
                  <a:cubicBezTo>
                    <a:pt x="7164" y="1746"/>
                    <a:pt x="7410" y="1500"/>
                    <a:pt x="7410" y="1199"/>
                  </a:cubicBezTo>
                  <a:cubicBezTo>
                    <a:pt x="7410" y="898"/>
                    <a:pt x="7164" y="656"/>
                    <a:pt x="6863" y="656"/>
                  </a:cubicBezTo>
                  <a:lnTo>
                    <a:pt x="6537" y="656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3" name="Google Shape;9453;p30"/>
            <p:cNvSpPr/>
            <p:nvPr/>
          </p:nvSpPr>
          <p:spPr>
            <a:xfrm>
              <a:off x="5401172" y="2091656"/>
              <a:ext cx="108540" cy="114387"/>
            </a:xfrm>
            <a:custGeom>
              <a:rect b="b" l="l" r="r" t="t"/>
              <a:pathLst>
                <a:path extrusionOk="0" h="4363" w="4140">
                  <a:moveTo>
                    <a:pt x="870" y="0"/>
                  </a:moveTo>
                  <a:lnTo>
                    <a:pt x="870" y="656"/>
                  </a:lnTo>
                  <a:lnTo>
                    <a:pt x="544" y="656"/>
                  </a:lnTo>
                  <a:cubicBezTo>
                    <a:pt x="243" y="656"/>
                    <a:pt x="0" y="898"/>
                    <a:pt x="0" y="1199"/>
                  </a:cubicBezTo>
                  <a:cubicBezTo>
                    <a:pt x="0" y="1500"/>
                    <a:pt x="243" y="1746"/>
                    <a:pt x="544" y="1746"/>
                  </a:cubicBezTo>
                  <a:lnTo>
                    <a:pt x="880" y="1746"/>
                  </a:lnTo>
                  <a:cubicBezTo>
                    <a:pt x="985" y="3241"/>
                    <a:pt x="2233" y="4362"/>
                    <a:pt x="3680" y="4362"/>
                  </a:cubicBezTo>
                  <a:cubicBezTo>
                    <a:pt x="3832" y="4362"/>
                    <a:pt x="3985" y="4350"/>
                    <a:pt x="4140" y="4325"/>
                  </a:cubicBezTo>
                  <a:cubicBezTo>
                    <a:pt x="2760" y="4111"/>
                    <a:pt x="1742" y="2923"/>
                    <a:pt x="1742" y="1525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4" name="Google Shape;9454;p30"/>
            <p:cNvSpPr/>
            <p:nvPr/>
          </p:nvSpPr>
          <p:spPr>
            <a:xfrm>
              <a:off x="5413416" y="1988804"/>
              <a:ext cx="169811" cy="74300"/>
            </a:xfrm>
            <a:custGeom>
              <a:rect b="b" l="l" r="r" t="t"/>
              <a:pathLst>
                <a:path extrusionOk="0" h="2834" w="6477">
                  <a:moveTo>
                    <a:pt x="3238" y="1"/>
                  </a:moveTo>
                  <a:cubicBezTo>
                    <a:pt x="1601" y="1"/>
                    <a:pt x="218" y="1214"/>
                    <a:pt x="0" y="2833"/>
                  </a:cubicBezTo>
                  <a:lnTo>
                    <a:pt x="6476" y="2833"/>
                  </a:lnTo>
                  <a:cubicBezTo>
                    <a:pt x="6259" y="1214"/>
                    <a:pt x="4875" y="1"/>
                    <a:pt x="3238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5" name="Google Shape;9455;p30"/>
            <p:cNvSpPr/>
            <p:nvPr/>
          </p:nvSpPr>
          <p:spPr>
            <a:xfrm>
              <a:off x="5486825" y="2285927"/>
              <a:ext cx="22888" cy="22914"/>
            </a:xfrm>
            <a:custGeom>
              <a:rect b="b" l="l" r="r" t="t"/>
              <a:pathLst>
                <a:path extrusionOk="0" h="874" w="873">
                  <a:moveTo>
                    <a:pt x="438" y="0"/>
                  </a:moveTo>
                  <a:cubicBezTo>
                    <a:pt x="196" y="0"/>
                    <a:pt x="0" y="196"/>
                    <a:pt x="0" y="438"/>
                  </a:cubicBezTo>
                  <a:cubicBezTo>
                    <a:pt x="0" y="678"/>
                    <a:pt x="196" y="873"/>
                    <a:pt x="438" y="873"/>
                  </a:cubicBezTo>
                  <a:cubicBezTo>
                    <a:pt x="677" y="873"/>
                    <a:pt x="873" y="678"/>
                    <a:pt x="873" y="438"/>
                  </a:cubicBezTo>
                  <a:cubicBezTo>
                    <a:pt x="873" y="196"/>
                    <a:pt x="677" y="0"/>
                    <a:pt x="4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6" name="Google Shape;9456;p30"/>
            <p:cNvSpPr/>
            <p:nvPr/>
          </p:nvSpPr>
          <p:spPr>
            <a:xfrm>
              <a:off x="5406862" y="2063157"/>
              <a:ext cx="182919" cy="28525"/>
            </a:xfrm>
            <a:custGeom>
              <a:rect b="b" l="l" r="r" t="t"/>
              <a:pathLst>
                <a:path extrusionOk="0" h="1088" w="6977">
                  <a:moveTo>
                    <a:pt x="218" y="1"/>
                  </a:moveTo>
                  <a:cubicBezTo>
                    <a:pt x="98" y="1"/>
                    <a:pt x="1" y="98"/>
                    <a:pt x="1" y="218"/>
                  </a:cubicBezTo>
                  <a:lnTo>
                    <a:pt x="1" y="1087"/>
                  </a:lnTo>
                  <a:lnTo>
                    <a:pt x="6976" y="1087"/>
                  </a:lnTo>
                  <a:lnTo>
                    <a:pt x="6976" y="218"/>
                  </a:lnTo>
                  <a:cubicBezTo>
                    <a:pt x="6976" y="98"/>
                    <a:pt x="6878" y="1"/>
                    <a:pt x="6755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7" name="Google Shape;9457;p30"/>
            <p:cNvSpPr/>
            <p:nvPr/>
          </p:nvSpPr>
          <p:spPr>
            <a:xfrm>
              <a:off x="5406862" y="2063079"/>
              <a:ext cx="40008" cy="28603"/>
            </a:xfrm>
            <a:custGeom>
              <a:rect b="b" l="l" r="r" t="t"/>
              <a:pathLst>
                <a:path extrusionOk="0" h="1091" w="1526">
                  <a:moveTo>
                    <a:pt x="218" y="0"/>
                  </a:moveTo>
                  <a:cubicBezTo>
                    <a:pt x="98" y="0"/>
                    <a:pt x="1" y="98"/>
                    <a:pt x="1" y="217"/>
                  </a:cubicBezTo>
                  <a:lnTo>
                    <a:pt x="1" y="1090"/>
                  </a:lnTo>
                  <a:lnTo>
                    <a:pt x="1312" y="1090"/>
                  </a:lnTo>
                  <a:lnTo>
                    <a:pt x="1312" y="221"/>
                  </a:lnTo>
                  <a:cubicBezTo>
                    <a:pt x="1308" y="101"/>
                    <a:pt x="1406" y="4"/>
                    <a:pt x="15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8" name="Google Shape;9458;p30"/>
            <p:cNvSpPr/>
            <p:nvPr/>
          </p:nvSpPr>
          <p:spPr>
            <a:xfrm>
              <a:off x="5412656" y="2091656"/>
              <a:ext cx="171515" cy="49604"/>
            </a:xfrm>
            <a:custGeom>
              <a:rect b="b" l="l" r="r" t="t"/>
              <a:pathLst>
                <a:path extrusionOk="0" h="1892" w="6542">
                  <a:moveTo>
                    <a:pt x="1" y="0"/>
                  </a:moveTo>
                  <a:lnTo>
                    <a:pt x="1" y="656"/>
                  </a:lnTo>
                  <a:lnTo>
                    <a:pt x="1580" y="1750"/>
                  </a:lnTo>
                  <a:cubicBezTo>
                    <a:pt x="1720" y="1846"/>
                    <a:pt x="1878" y="1891"/>
                    <a:pt x="2034" y="1891"/>
                  </a:cubicBezTo>
                  <a:cubicBezTo>
                    <a:pt x="2340" y="1891"/>
                    <a:pt x="2637" y="1716"/>
                    <a:pt x="2771" y="1409"/>
                  </a:cubicBezTo>
                  <a:cubicBezTo>
                    <a:pt x="2858" y="1214"/>
                    <a:pt x="3054" y="1090"/>
                    <a:pt x="3267" y="1090"/>
                  </a:cubicBezTo>
                  <a:cubicBezTo>
                    <a:pt x="3481" y="1090"/>
                    <a:pt x="3677" y="1214"/>
                    <a:pt x="3767" y="1409"/>
                  </a:cubicBezTo>
                  <a:cubicBezTo>
                    <a:pt x="3899" y="1716"/>
                    <a:pt x="4196" y="1891"/>
                    <a:pt x="4503" y="1891"/>
                  </a:cubicBezTo>
                  <a:cubicBezTo>
                    <a:pt x="4659" y="1891"/>
                    <a:pt x="4818" y="1846"/>
                    <a:pt x="4959" y="1750"/>
                  </a:cubicBezTo>
                  <a:lnTo>
                    <a:pt x="6534" y="656"/>
                  </a:lnTo>
                  <a:lnTo>
                    <a:pt x="6541" y="656"/>
                  </a:lnTo>
                  <a:lnTo>
                    <a:pt x="6541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9" name="Google Shape;9459;p30"/>
            <p:cNvSpPr/>
            <p:nvPr/>
          </p:nvSpPr>
          <p:spPr>
            <a:xfrm>
              <a:off x="5406862" y="2091656"/>
              <a:ext cx="182815" cy="17199"/>
            </a:xfrm>
            <a:custGeom>
              <a:rect b="b" l="l" r="r" t="t"/>
              <a:pathLst>
                <a:path extrusionOk="0" h="656" w="6973">
                  <a:moveTo>
                    <a:pt x="1" y="0"/>
                  </a:moveTo>
                  <a:lnTo>
                    <a:pt x="1" y="638"/>
                  </a:lnTo>
                  <a:cubicBezTo>
                    <a:pt x="1" y="645"/>
                    <a:pt x="1" y="649"/>
                    <a:pt x="1" y="656"/>
                  </a:cubicBezTo>
                  <a:lnTo>
                    <a:pt x="6972" y="656"/>
                  </a:lnTo>
                  <a:lnTo>
                    <a:pt x="6972" y="638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0" name="Google Shape;9460;p30"/>
            <p:cNvSpPr/>
            <p:nvPr/>
          </p:nvSpPr>
          <p:spPr>
            <a:xfrm>
              <a:off x="5355790" y="1983508"/>
              <a:ext cx="284879" cy="364974"/>
            </a:xfrm>
            <a:custGeom>
              <a:rect b="b" l="l" r="r" t="t"/>
              <a:pathLst>
                <a:path extrusionOk="0" h="13921" w="10866">
                  <a:moveTo>
                    <a:pt x="4803" y="561"/>
                  </a:moveTo>
                  <a:cubicBezTo>
                    <a:pt x="4545" y="1116"/>
                    <a:pt x="4411" y="1999"/>
                    <a:pt x="4364" y="2829"/>
                  </a:cubicBezTo>
                  <a:lnTo>
                    <a:pt x="3484" y="2829"/>
                  </a:lnTo>
                  <a:cubicBezTo>
                    <a:pt x="3495" y="2763"/>
                    <a:pt x="3502" y="2698"/>
                    <a:pt x="3517" y="2637"/>
                  </a:cubicBezTo>
                  <a:cubicBezTo>
                    <a:pt x="3544" y="2484"/>
                    <a:pt x="3426" y="2394"/>
                    <a:pt x="3310" y="2394"/>
                  </a:cubicBezTo>
                  <a:cubicBezTo>
                    <a:pt x="3223" y="2394"/>
                    <a:pt x="3137" y="2445"/>
                    <a:pt x="3115" y="2561"/>
                  </a:cubicBezTo>
                  <a:cubicBezTo>
                    <a:pt x="3097" y="2651"/>
                    <a:pt x="3086" y="2738"/>
                    <a:pt x="3071" y="2832"/>
                  </a:cubicBezTo>
                  <a:lnTo>
                    <a:pt x="2438" y="2832"/>
                  </a:lnTo>
                  <a:cubicBezTo>
                    <a:pt x="2618" y="2009"/>
                    <a:pt x="3127" y="1289"/>
                    <a:pt x="3848" y="854"/>
                  </a:cubicBezTo>
                  <a:lnTo>
                    <a:pt x="3848" y="854"/>
                  </a:lnTo>
                  <a:cubicBezTo>
                    <a:pt x="3659" y="1099"/>
                    <a:pt x="3505" y="1364"/>
                    <a:pt x="3386" y="1648"/>
                  </a:cubicBezTo>
                  <a:cubicBezTo>
                    <a:pt x="3319" y="1809"/>
                    <a:pt x="3452" y="1933"/>
                    <a:pt x="3583" y="1933"/>
                  </a:cubicBezTo>
                  <a:cubicBezTo>
                    <a:pt x="3655" y="1933"/>
                    <a:pt x="3726" y="1896"/>
                    <a:pt x="3763" y="1807"/>
                  </a:cubicBezTo>
                  <a:cubicBezTo>
                    <a:pt x="4017" y="1210"/>
                    <a:pt x="4386" y="779"/>
                    <a:pt x="4803" y="561"/>
                  </a:cubicBezTo>
                  <a:close/>
                  <a:moveTo>
                    <a:pt x="5436" y="406"/>
                  </a:moveTo>
                  <a:cubicBezTo>
                    <a:pt x="5480" y="406"/>
                    <a:pt x="5654" y="529"/>
                    <a:pt x="5820" y="1079"/>
                  </a:cubicBezTo>
                  <a:cubicBezTo>
                    <a:pt x="5961" y="1536"/>
                    <a:pt x="6056" y="2151"/>
                    <a:pt x="6092" y="2832"/>
                  </a:cubicBezTo>
                  <a:lnTo>
                    <a:pt x="4777" y="2832"/>
                  </a:lnTo>
                  <a:cubicBezTo>
                    <a:pt x="4813" y="2151"/>
                    <a:pt x="4908" y="1536"/>
                    <a:pt x="5049" y="1079"/>
                  </a:cubicBezTo>
                  <a:cubicBezTo>
                    <a:pt x="5215" y="529"/>
                    <a:pt x="5389" y="406"/>
                    <a:pt x="5436" y="406"/>
                  </a:cubicBezTo>
                  <a:close/>
                  <a:moveTo>
                    <a:pt x="6063" y="565"/>
                  </a:moveTo>
                  <a:lnTo>
                    <a:pt x="6063" y="565"/>
                  </a:lnTo>
                  <a:cubicBezTo>
                    <a:pt x="6722" y="906"/>
                    <a:pt x="7236" y="1760"/>
                    <a:pt x="7385" y="2832"/>
                  </a:cubicBezTo>
                  <a:lnTo>
                    <a:pt x="6501" y="2832"/>
                  </a:lnTo>
                  <a:cubicBezTo>
                    <a:pt x="6458" y="1999"/>
                    <a:pt x="6320" y="1119"/>
                    <a:pt x="6063" y="565"/>
                  </a:cubicBezTo>
                  <a:close/>
                  <a:moveTo>
                    <a:pt x="7012" y="848"/>
                  </a:moveTo>
                  <a:lnTo>
                    <a:pt x="7012" y="848"/>
                  </a:lnTo>
                  <a:cubicBezTo>
                    <a:pt x="7740" y="1286"/>
                    <a:pt x="8254" y="2003"/>
                    <a:pt x="8431" y="2832"/>
                  </a:cubicBezTo>
                  <a:lnTo>
                    <a:pt x="7798" y="2832"/>
                  </a:lnTo>
                  <a:cubicBezTo>
                    <a:pt x="7700" y="2086"/>
                    <a:pt x="7439" y="1405"/>
                    <a:pt x="7052" y="895"/>
                  </a:cubicBezTo>
                  <a:lnTo>
                    <a:pt x="7012" y="848"/>
                  </a:lnTo>
                  <a:close/>
                  <a:moveTo>
                    <a:pt x="8703" y="3242"/>
                  </a:moveTo>
                  <a:cubicBezTo>
                    <a:pt x="8714" y="3242"/>
                    <a:pt x="8718" y="3249"/>
                    <a:pt x="8718" y="3256"/>
                  </a:cubicBezTo>
                  <a:lnTo>
                    <a:pt x="8718" y="3922"/>
                  </a:lnTo>
                  <a:lnTo>
                    <a:pt x="2151" y="3919"/>
                  </a:lnTo>
                  <a:lnTo>
                    <a:pt x="2151" y="3256"/>
                  </a:lnTo>
                  <a:cubicBezTo>
                    <a:pt x="2151" y="3249"/>
                    <a:pt x="2159" y="3242"/>
                    <a:pt x="2166" y="3242"/>
                  </a:cubicBezTo>
                  <a:close/>
                  <a:moveTo>
                    <a:pt x="8718" y="4328"/>
                  </a:moveTo>
                  <a:lnTo>
                    <a:pt x="8718" y="4585"/>
                  </a:lnTo>
                  <a:cubicBezTo>
                    <a:pt x="8678" y="4578"/>
                    <a:pt x="8638" y="4574"/>
                    <a:pt x="8594" y="4574"/>
                  </a:cubicBezTo>
                  <a:lnTo>
                    <a:pt x="8471" y="4574"/>
                  </a:lnTo>
                  <a:lnTo>
                    <a:pt x="8471" y="4328"/>
                  </a:lnTo>
                  <a:close/>
                  <a:moveTo>
                    <a:pt x="2398" y="4328"/>
                  </a:moveTo>
                  <a:lnTo>
                    <a:pt x="2398" y="4574"/>
                  </a:lnTo>
                  <a:lnTo>
                    <a:pt x="2307" y="4574"/>
                  </a:lnTo>
                  <a:cubicBezTo>
                    <a:pt x="2256" y="4574"/>
                    <a:pt x="2202" y="4582"/>
                    <a:pt x="2151" y="4592"/>
                  </a:cubicBezTo>
                  <a:lnTo>
                    <a:pt x="2151" y="4589"/>
                  </a:lnTo>
                  <a:lnTo>
                    <a:pt x="2151" y="4328"/>
                  </a:lnTo>
                  <a:close/>
                  <a:moveTo>
                    <a:pt x="2398" y="4984"/>
                  </a:moveTo>
                  <a:lnTo>
                    <a:pt x="2398" y="5650"/>
                  </a:lnTo>
                  <a:lnTo>
                    <a:pt x="2398" y="5664"/>
                  </a:lnTo>
                  <a:lnTo>
                    <a:pt x="2275" y="5664"/>
                  </a:lnTo>
                  <a:cubicBezTo>
                    <a:pt x="2072" y="5664"/>
                    <a:pt x="1916" y="5487"/>
                    <a:pt x="1938" y="5288"/>
                  </a:cubicBezTo>
                  <a:cubicBezTo>
                    <a:pt x="1952" y="5118"/>
                    <a:pt x="2119" y="4984"/>
                    <a:pt x="2307" y="4984"/>
                  </a:cubicBezTo>
                  <a:close/>
                  <a:moveTo>
                    <a:pt x="8604" y="4984"/>
                  </a:moveTo>
                  <a:cubicBezTo>
                    <a:pt x="8804" y="4984"/>
                    <a:pt x="8956" y="5159"/>
                    <a:pt x="8935" y="5360"/>
                  </a:cubicBezTo>
                  <a:cubicBezTo>
                    <a:pt x="8917" y="5530"/>
                    <a:pt x="8754" y="5664"/>
                    <a:pt x="8565" y="5664"/>
                  </a:cubicBezTo>
                  <a:lnTo>
                    <a:pt x="8475" y="5664"/>
                  </a:lnTo>
                  <a:lnTo>
                    <a:pt x="8475" y="5654"/>
                  </a:lnTo>
                  <a:lnTo>
                    <a:pt x="8475" y="4984"/>
                  </a:lnTo>
                  <a:lnTo>
                    <a:pt x="8598" y="4984"/>
                  </a:lnTo>
                  <a:cubicBezTo>
                    <a:pt x="8600" y="4984"/>
                    <a:pt x="8602" y="4984"/>
                    <a:pt x="8604" y="4984"/>
                  </a:cubicBezTo>
                  <a:close/>
                  <a:moveTo>
                    <a:pt x="8066" y="4332"/>
                  </a:moveTo>
                  <a:lnTo>
                    <a:pt x="8066" y="4973"/>
                  </a:lnTo>
                  <a:lnTo>
                    <a:pt x="7008" y="5704"/>
                  </a:lnTo>
                  <a:cubicBezTo>
                    <a:pt x="6909" y="5774"/>
                    <a:pt x="6790" y="5811"/>
                    <a:pt x="6671" y="5811"/>
                  </a:cubicBezTo>
                  <a:cubicBezTo>
                    <a:pt x="6616" y="5811"/>
                    <a:pt x="6562" y="5803"/>
                    <a:pt x="6508" y="5788"/>
                  </a:cubicBezTo>
                  <a:cubicBezTo>
                    <a:pt x="6338" y="5737"/>
                    <a:pt x="6197" y="5614"/>
                    <a:pt x="6124" y="5451"/>
                  </a:cubicBezTo>
                  <a:cubicBezTo>
                    <a:pt x="6003" y="5182"/>
                    <a:pt x="5739" y="5009"/>
                    <a:pt x="5445" y="5009"/>
                  </a:cubicBezTo>
                  <a:cubicBezTo>
                    <a:pt x="5442" y="5009"/>
                    <a:pt x="5439" y="5009"/>
                    <a:pt x="5436" y="5009"/>
                  </a:cubicBezTo>
                  <a:cubicBezTo>
                    <a:pt x="5433" y="5009"/>
                    <a:pt x="5430" y="5009"/>
                    <a:pt x="5427" y="5009"/>
                  </a:cubicBezTo>
                  <a:cubicBezTo>
                    <a:pt x="5134" y="5009"/>
                    <a:pt x="4866" y="5182"/>
                    <a:pt x="4748" y="5451"/>
                  </a:cubicBezTo>
                  <a:cubicBezTo>
                    <a:pt x="4676" y="5614"/>
                    <a:pt x="4535" y="5737"/>
                    <a:pt x="4361" y="5788"/>
                  </a:cubicBezTo>
                  <a:cubicBezTo>
                    <a:pt x="4308" y="5802"/>
                    <a:pt x="4253" y="5810"/>
                    <a:pt x="4200" y="5810"/>
                  </a:cubicBezTo>
                  <a:cubicBezTo>
                    <a:pt x="4081" y="5810"/>
                    <a:pt x="3964" y="5774"/>
                    <a:pt x="3864" y="5704"/>
                  </a:cubicBezTo>
                  <a:lnTo>
                    <a:pt x="2807" y="4976"/>
                  </a:lnTo>
                  <a:lnTo>
                    <a:pt x="2807" y="4332"/>
                  </a:lnTo>
                  <a:close/>
                  <a:moveTo>
                    <a:pt x="5445" y="5418"/>
                  </a:moveTo>
                  <a:cubicBezTo>
                    <a:pt x="5576" y="5418"/>
                    <a:pt x="5691" y="5497"/>
                    <a:pt x="5748" y="5614"/>
                  </a:cubicBezTo>
                  <a:cubicBezTo>
                    <a:pt x="5913" y="6000"/>
                    <a:pt x="6287" y="6221"/>
                    <a:pt x="6671" y="6221"/>
                  </a:cubicBezTo>
                  <a:cubicBezTo>
                    <a:pt x="6867" y="6221"/>
                    <a:pt x="7065" y="6163"/>
                    <a:pt x="7240" y="6041"/>
                  </a:cubicBezTo>
                  <a:lnTo>
                    <a:pt x="8066" y="5469"/>
                  </a:lnTo>
                  <a:lnTo>
                    <a:pt x="8066" y="5650"/>
                  </a:lnTo>
                  <a:cubicBezTo>
                    <a:pt x="8066" y="7102"/>
                    <a:pt x="6885" y="8279"/>
                    <a:pt x="5436" y="8279"/>
                  </a:cubicBezTo>
                  <a:cubicBezTo>
                    <a:pt x="3984" y="8279"/>
                    <a:pt x="2807" y="7102"/>
                    <a:pt x="2807" y="5650"/>
                  </a:cubicBezTo>
                  <a:lnTo>
                    <a:pt x="2807" y="5469"/>
                  </a:lnTo>
                  <a:lnTo>
                    <a:pt x="3629" y="6041"/>
                  </a:lnTo>
                  <a:cubicBezTo>
                    <a:pt x="3804" y="6162"/>
                    <a:pt x="4002" y="6219"/>
                    <a:pt x="4197" y="6219"/>
                  </a:cubicBezTo>
                  <a:cubicBezTo>
                    <a:pt x="4581" y="6219"/>
                    <a:pt x="4953" y="6000"/>
                    <a:pt x="5121" y="5614"/>
                  </a:cubicBezTo>
                  <a:cubicBezTo>
                    <a:pt x="5178" y="5497"/>
                    <a:pt x="5297" y="5418"/>
                    <a:pt x="5428" y="5418"/>
                  </a:cubicBezTo>
                  <a:cubicBezTo>
                    <a:pt x="5430" y="5418"/>
                    <a:pt x="5433" y="5418"/>
                    <a:pt x="5436" y="5418"/>
                  </a:cubicBezTo>
                  <a:cubicBezTo>
                    <a:pt x="5439" y="5418"/>
                    <a:pt x="5442" y="5418"/>
                    <a:pt x="5445" y="5418"/>
                  </a:cubicBezTo>
                  <a:close/>
                  <a:moveTo>
                    <a:pt x="3705" y="8906"/>
                  </a:moveTo>
                  <a:lnTo>
                    <a:pt x="3705" y="9301"/>
                  </a:lnTo>
                  <a:cubicBezTo>
                    <a:pt x="3705" y="9489"/>
                    <a:pt x="3589" y="9656"/>
                    <a:pt x="3412" y="9724"/>
                  </a:cubicBezTo>
                  <a:lnTo>
                    <a:pt x="2941" y="9413"/>
                  </a:lnTo>
                  <a:cubicBezTo>
                    <a:pt x="2716" y="9261"/>
                    <a:pt x="2821" y="8910"/>
                    <a:pt x="3093" y="8910"/>
                  </a:cubicBezTo>
                  <a:lnTo>
                    <a:pt x="3705" y="8906"/>
                  </a:lnTo>
                  <a:close/>
                  <a:moveTo>
                    <a:pt x="7776" y="8906"/>
                  </a:moveTo>
                  <a:cubicBezTo>
                    <a:pt x="8048" y="8906"/>
                    <a:pt x="8153" y="9261"/>
                    <a:pt x="7928" y="9413"/>
                  </a:cubicBezTo>
                  <a:lnTo>
                    <a:pt x="7457" y="9724"/>
                  </a:lnTo>
                  <a:cubicBezTo>
                    <a:pt x="7283" y="9659"/>
                    <a:pt x="7164" y="9493"/>
                    <a:pt x="7164" y="9304"/>
                  </a:cubicBezTo>
                  <a:lnTo>
                    <a:pt x="7164" y="8906"/>
                  </a:lnTo>
                  <a:close/>
                  <a:moveTo>
                    <a:pt x="3705" y="8250"/>
                  </a:moveTo>
                  <a:lnTo>
                    <a:pt x="3705" y="8497"/>
                  </a:lnTo>
                  <a:lnTo>
                    <a:pt x="3093" y="8497"/>
                  </a:lnTo>
                  <a:cubicBezTo>
                    <a:pt x="2419" y="8497"/>
                    <a:pt x="2155" y="9373"/>
                    <a:pt x="2716" y="9750"/>
                  </a:cubicBezTo>
                  <a:lnTo>
                    <a:pt x="5172" y="11387"/>
                  </a:lnTo>
                  <a:cubicBezTo>
                    <a:pt x="5009" y="11463"/>
                    <a:pt x="4886" y="11600"/>
                    <a:pt x="4828" y="11767"/>
                  </a:cubicBezTo>
                  <a:lnTo>
                    <a:pt x="4346" y="11767"/>
                  </a:lnTo>
                  <a:cubicBezTo>
                    <a:pt x="3013" y="11767"/>
                    <a:pt x="1934" y="10688"/>
                    <a:pt x="1934" y="9355"/>
                  </a:cubicBezTo>
                  <a:cubicBezTo>
                    <a:pt x="1934" y="8747"/>
                    <a:pt x="2427" y="8254"/>
                    <a:pt x="3035" y="8250"/>
                  </a:cubicBezTo>
                  <a:close/>
                  <a:moveTo>
                    <a:pt x="7834" y="8254"/>
                  </a:moveTo>
                  <a:cubicBezTo>
                    <a:pt x="8442" y="8254"/>
                    <a:pt x="8935" y="8747"/>
                    <a:pt x="8935" y="9359"/>
                  </a:cubicBezTo>
                  <a:cubicBezTo>
                    <a:pt x="8935" y="10688"/>
                    <a:pt x="7856" y="11767"/>
                    <a:pt x="6526" y="11767"/>
                  </a:cubicBezTo>
                  <a:lnTo>
                    <a:pt x="6041" y="11767"/>
                  </a:lnTo>
                  <a:cubicBezTo>
                    <a:pt x="5983" y="11597"/>
                    <a:pt x="5860" y="11463"/>
                    <a:pt x="5697" y="11387"/>
                  </a:cubicBezTo>
                  <a:lnTo>
                    <a:pt x="6421" y="10905"/>
                  </a:lnTo>
                  <a:cubicBezTo>
                    <a:pt x="6610" y="10779"/>
                    <a:pt x="6487" y="10528"/>
                    <a:pt x="6312" y="10528"/>
                  </a:cubicBezTo>
                  <a:cubicBezTo>
                    <a:pt x="6275" y="10528"/>
                    <a:pt x="6236" y="10539"/>
                    <a:pt x="6197" y="10565"/>
                  </a:cubicBezTo>
                  <a:lnTo>
                    <a:pt x="5436" y="11072"/>
                  </a:lnTo>
                  <a:lnTo>
                    <a:pt x="3788" y="9974"/>
                  </a:lnTo>
                  <a:cubicBezTo>
                    <a:pt x="3995" y="9811"/>
                    <a:pt x="4114" y="9565"/>
                    <a:pt x="4114" y="9301"/>
                  </a:cubicBezTo>
                  <a:lnTo>
                    <a:pt x="4114" y="8384"/>
                  </a:lnTo>
                  <a:cubicBezTo>
                    <a:pt x="4533" y="8587"/>
                    <a:pt x="4985" y="8689"/>
                    <a:pt x="5438" y="8689"/>
                  </a:cubicBezTo>
                  <a:cubicBezTo>
                    <a:pt x="5890" y="8689"/>
                    <a:pt x="6342" y="8587"/>
                    <a:pt x="6758" y="8384"/>
                  </a:cubicBezTo>
                  <a:lnTo>
                    <a:pt x="6758" y="9304"/>
                  </a:lnTo>
                  <a:cubicBezTo>
                    <a:pt x="6758" y="9565"/>
                    <a:pt x="6878" y="9811"/>
                    <a:pt x="7084" y="9974"/>
                  </a:cubicBezTo>
                  <a:lnTo>
                    <a:pt x="6957" y="10058"/>
                  </a:lnTo>
                  <a:cubicBezTo>
                    <a:pt x="6772" y="10183"/>
                    <a:pt x="6892" y="10436"/>
                    <a:pt x="7068" y="10436"/>
                  </a:cubicBezTo>
                  <a:cubicBezTo>
                    <a:pt x="7106" y="10436"/>
                    <a:pt x="7145" y="10425"/>
                    <a:pt x="7186" y="10398"/>
                  </a:cubicBezTo>
                  <a:lnTo>
                    <a:pt x="8156" y="9750"/>
                  </a:lnTo>
                  <a:cubicBezTo>
                    <a:pt x="8718" y="9377"/>
                    <a:pt x="8453" y="8500"/>
                    <a:pt x="7776" y="8500"/>
                  </a:cubicBezTo>
                  <a:lnTo>
                    <a:pt x="7164" y="8500"/>
                  </a:lnTo>
                  <a:lnTo>
                    <a:pt x="7164" y="8254"/>
                  </a:lnTo>
                  <a:close/>
                  <a:moveTo>
                    <a:pt x="5436" y="11740"/>
                  </a:moveTo>
                  <a:cubicBezTo>
                    <a:pt x="5552" y="11740"/>
                    <a:pt x="5668" y="11818"/>
                    <a:pt x="5668" y="11973"/>
                  </a:cubicBezTo>
                  <a:cubicBezTo>
                    <a:pt x="5668" y="12100"/>
                    <a:pt x="5563" y="12205"/>
                    <a:pt x="5436" y="12205"/>
                  </a:cubicBezTo>
                  <a:cubicBezTo>
                    <a:pt x="5306" y="12205"/>
                    <a:pt x="5205" y="12100"/>
                    <a:pt x="5205" y="11973"/>
                  </a:cubicBezTo>
                  <a:cubicBezTo>
                    <a:pt x="5205" y="11818"/>
                    <a:pt x="5320" y="11740"/>
                    <a:pt x="5436" y="11740"/>
                  </a:cubicBezTo>
                  <a:close/>
                  <a:moveTo>
                    <a:pt x="5436" y="0"/>
                  </a:moveTo>
                  <a:cubicBezTo>
                    <a:pt x="3756" y="0"/>
                    <a:pt x="2314" y="1206"/>
                    <a:pt x="2021" y="2861"/>
                  </a:cubicBezTo>
                  <a:cubicBezTo>
                    <a:pt x="1854" y="2923"/>
                    <a:pt x="1746" y="3079"/>
                    <a:pt x="1742" y="3256"/>
                  </a:cubicBezTo>
                  <a:lnTo>
                    <a:pt x="1742" y="4810"/>
                  </a:lnTo>
                  <a:cubicBezTo>
                    <a:pt x="1623" y="4926"/>
                    <a:pt x="1547" y="5081"/>
                    <a:pt x="1528" y="5252"/>
                  </a:cubicBezTo>
                  <a:cubicBezTo>
                    <a:pt x="1485" y="5693"/>
                    <a:pt x="1829" y="6074"/>
                    <a:pt x="2275" y="6077"/>
                  </a:cubicBezTo>
                  <a:lnTo>
                    <a:pt x="2427" y="6077"/>
                  </a:lnTo>
                  <a:cubicBezTo>
                    <a:pt x="2521" y="6751"/>
                    <a:pt x="2843" y="7374"/>
                    <a:pt x="3336" y="7848"/>
                  </a:cubicBezTo>
                  <a:lnTo>
                    <a:pt x="3039" y="7848"/>
                  </a:lnTo>
                  <a:cubicBezTo>
                    <a:pt x="2202" y="7848"/>
                    <a:pt x="1528" y="8526"/>
                    <a:pt x="1525" y="9359"/>
                  </a:cubicBezTo>
                  <a:cubicBezTo>
                    <a:pt x="1525" y="9659"/>
                    <a:pt x="1572" y="9956"/>
                    <a:pt x="1666" y="10242"/>
                  </a:cubicBezTo>
                  <a:lnTo>
                    <a:pt x="1087" y="10409"/>
                  </a:lnTo>
                  <a:cubicBezTo>
                    <a:pt x="442" y="10601"/>
                    <a:pt x="4" y="11188"/>
                    <a:pt x="0" y="11858"/>
                  </a:cubicBezTo>
                  <a:lnTo>
                    <a:pt x="0" y="13716"/>
                  </a:lnTo>
                  <a:cubicBezTo>
                    <a:pt x="0" y="13850"/>
                    <a:pt x="102" y="13917"/>
                    <a:pt x="203" y="13917"/>
                  </a:cubicBezTo>
                  <a:cubicBezTo>
                    <a:pt x="304" y="13917"/>
                    <a:pt x="406" y="13850"/>
                    <a:pt x="406" y="13716"/>
                  </a:cubicBezTo>
                  <a:lnTo>
                    <a:pt x="406" y="11858"/>
                  </a:lnTo>
                  <a:cubicBezTo>
                    <a:pt x="406" y="11695"/>
                    <a:pt x="442" y="11535"/>
                    <a:pt x="511" y="11390"/>
                  </a:cubicBezTo>
                  <a:lnTo>
                    <a:pt x="1507" y="12245"/>
                  </a:lnTo>
                  <a:cubicBezTo>
                    <a:pt x="1655" y="12372"/>
                    <a:pt x="1742" y="12557"/>
                    <a:pt x="1742" y="12752"/>
                  </a:cubicBezTo>
                  <a:lnTo>
                    <a:pt x="1742" y="13716"/>
                  </a:lnTo>
                  <a:cubicBezTo>
                    <a:pt x="1742" y="13850"/>
                    <a:pt x="1844" y="13917"/>
                    <a:pt x="1945" y="13917"/>
                  </a:cubicBezTo>
                  <a:cubicBezTo>
                    <a:pt x="2046" y="13917"/>
                    <a:pt x="2148" y="13850"/>
                    <a:pt x="2148" y="13716"/>
                  </a:cubicBezTo>
                  <a:lnTo>
                    <a:pt x="2148" y="12756"/>
                  </a:lnTo>
                  <a:cubicBezTo>
                    <a:pt x="2148" y="12441"/>
                    <a:pt x="2010" y="12144"/>
                    <a:pt x="1771" y="11941"/>
                  </a:cubicBezTo>
                  <a:lnTo>
                    <a:pt x="750" y="11064"/>
                  </a:lnTo>
                  <a:cubicBezTo>
                    <a:pt x="877" y="10941"/>
                    <a:pt x="1029" y="10854"/>
                    <a:pt x="1195" y="10804"/>
                  </a:cubicBezTo>
                  <a:lnTo>
                    <a:pt x="1822" y="10623"/>
                  </a:lnTo>
                  <a:cubicBezTo>
                    <a:pt x="2300" y="11575"/>
                    <a:pt x="3278" y="12176"/>
                    <a:pt x="4346" y="12176"/>
                  </a:cubicBezTo>
                  <a:lnTo>
                    <a:pt x="4828" y="12176"/>
                  </a:lnTo>
                  <a:cubicBezTo>
                    <a:pt x="4893" y="12365"/>
                    <a:pt x="5042" y="12513"/>
                    <a:pt x="5230" y="12578"/>
                  </a:cubicBezTo>
                  <a:lnTo>
                    <a:pt x="5230" y="13716"/>
                  </a:lnTo>
                  <a:cubicBezTo>
                    <a:pt x="5230" y="13850"/>
                    <a:pt x="5332" y="13917"/>
                    <a:pt x="5434" y="13917"/>
                  </a:cubicBezTo>
                  <a:cubicBezTo>
                    <a:pt x="5537" y="13917"/>
                    <a:pt x="5639" y="13850"/>
                    <a:pt x="5639" y="13716"/>
                  </a:cubicBezTo>
                  <a:lnTo>
                    <a:pt x="5639" y="12578"/>
                  </a:lnTo>
                  <a:cubicBezTo>
                    <a:pt x="5827" y="12513"/>
                    <a:pt x="5976" y="12365"/>
                    <a:pt x="6041" y="12176"/>
                  </a:cubicBezTo>
                  <a:lnTo>
                    <a:pt x="6523" y="12176"/>
                  </a:lnTo>
                  <a:cubicBezTo>
                    <a:pt x="7591" y="12176"/>
                    <a:pt x="8565" y="11571"/>
                    <a:pt x="9044" y="10619"/>
                  </a:cubicBezTo>
                  <a:lnTo>
                    <a:pt x="9666" y="10800"/>
                  </a:lnTo>
                  <a:cubicBezTo>
                    <a:pt x="9837" y="10851"/>
                    <a:pt x="9989" y="10941"/>
                    <a:pt x="10116" y="11061"/>
                  </a:cubicBezTo>
                  <a:lnTo>
                    <a:pt x="9094" y="11937"/>
                  </a:lnTo>
                  <a:cubicBezTo>
                    <a:pt x="8855" y="12144"/>
                    <a:pt x="8718" y="12441"/>
                    <a:pt x="8718" y="12752"/>
                  </a:cubicBezTo>
                  <a:lnTo>
                    <a:pt x="8718" y="13716"/>
                  </a:lnTo>
                  <a:cubicBezTo>
                    <a:pt x="8718" y="13850"/>
                    <a:pt x="8819" y="13917"/>
                    <a:pt x="8920" y="13917"/>
                  </a:cubicBezTo>
                  <a:cubicBezTo>
                    <a:pt x="9022" y="13917"/>
                    <a:pt x="9123" y="13850"/>
                    <a:pt x="9123" y="13716"/>
                  </a:cubicBezTo>
                  <a:lnTo>
                    <a:pt x="9123" y="12756"/>
                  </a:lnTo>
                  <a:cubicBezTo>
                    <a:pt x="9123" y="12560"/>
                    <a:pt x="9210" y="12375"/>
                    <a:pt x="9359" y="12249"/>
                  </a:cubicBezTo>
                  <a:lnTo>
                    <a:pt x="10355" y="11394"/>
                  </a:lnTo>
                  <a:cubicBezTo>
                    <a:pt x="10423" y="11539"/>
                    <a:pt x="10460" y="11698"/>
                    <a:pt x="10460" y="11861"/>
                  </a:cubicBezTo>
                  <a:lnTo>
                    <a:pt x="10460" y="13719"/>
                  </a:lnTo>
                  <a:cubicBezTo>
                    <a:pt x="10460" y="13853"/>
                    <a:pt x="10561" y="13920"/>
                    <a:pt x="10662" y="13920"/>
                  </a:cubicBezTo>
                  <a:cubicBezTo>
                    <a:pt x="10764" y="13920"/>
                    <a:pt x="10865" y="13853"/>
                    <a:pt x="10865" y="13719"/>
                  </a:cubicBezTo>
                  <a:lnTo>
                    <a:pt x="10865" y="11861"/>
                  </a:lnTo>
                  <a:cubicBezTo>
                    <a:pt x="10865" y="11191"/>
                    <a:pt x="10427" y="10601"/>
                    <a:pt x="9786" y="10409"/>
                  </a:cubicBezTo>
                  <a:lnTo>
                    <a:pt x="9203" y="10239"/>
                  </a:lnTo>
                  <a:cubicBezTo>
                    <a:pt x="9297" y="9953"/>
                    <a:pt x="9344" y="9656"/>
                    <a:pt x="9344" y="9355"/>
                  </a:cubicBezTo>
                  <a:cubicBezTo>
                    <a:pt x="9344" y="8522"/>
                    <a:pt x="8667" y="7845"/>
                    <a:pt x="7834" y="7845"/>
                  </a:cubicBezTo>
                  <a:lnTo>
                    <a:pt x="7533" y="7845"/>
                  </a:lnTo>
                  <a:cubicBezTo>
                    <a:pt x="8026" y="7370"/>
                    <a:pt x="8348" y="6747"/>
                    <a:pt x="8442" y="6074"/>
                  </a:cubicBezTo>
                  <a:lnTo>
                    <a:pt x="8565" y="6074"/>
                  </a:lnTo>
                  <a:cubicBezTo>
                    <a:pt x="8964" y="6074"/>
                    <a:pt x="9304" y="5777"/>
                    <a:pt x="9341" y="5400"/>
                  </a:cubicBezTo>
                  <a:cubicBezTo>
                    <a:pt x="9362" y="5190"/>
                    <a:pt x="9293" y="4980"/>
                    <a:pt x="9152" y="4821"/>
                  </a:cubicBezTo>
                  <a:lnTo>
                    <a:pt x="9127" y="4795"/>
                  </a:lnTo>
                  <a:lnTo>
                    <a:pt x="9127" y="3256"/>
                  </a:lnTo>
                  <a:cubicBezTo>
                    <a:pt x="9127" y="3079"/>
                    <a:pt x="9015" y="2923"/>
                    <a:pt x="8852" y="2861"/>
                  </a:cubicBezTo>
                  <a:cubicBezTo>
                    <a:pt x="8555" y="1206"/>
                    <a:pt x="7117" y="0"/>
                    <a:pt x="543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1" name="Google Shape;9461;p30"/>
            <p:cNvSpPr/>
            <p:nvPr/>
          </p:nvSpPr>
          <p:spPr>
            <a:xfrm>
              <a:off x="5458615" y="2109195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0"/>
                  </a:moveTo>
                  <a:cubicBezTo>
                    <a:pt x="103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4"/>
                    <a:pt x="95" y="624"/>
                    <a:pt x="207" y="624"/>
                  </a:cubicBezTo>
                  <a:cubicBezTo>
                    <a:pt x="319" y="624"/>
                    <a:pt x="410" y="534"/>
                    <a:pt x="410" y="421"/>
                  </a:cubicBezTo>
                  <a:lnTo>
                    <a:pt x="410" y="204"/>
                  </a:lnTo>
                  <a:cubicBezTo>
                    <a:pt x="410" y="68"/>
                    <a:pt x="307" y="0"/>
                    <a:pt x="2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2" name="Google Shape;9462;p30"/>
            <p:cNvSpPr/>
            <p:nvPr/>
          </p:nvSpPr>
          <p:spPr>
            <a:xfrm>
              <a:off x="5527252" y="210919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4"/>
                    <a:pt x="91" y="624"/>
                    <a:pt x="204" y="624"/>
                  </a:cubicBezTo>
                  <a:cubicBezTo>
                    <a:pt x="316" y="624"/>
                    <a:pt x="407" y="534"/>
                    <a:pt x="407" y="421"/>
                  </a:cubicBezTo>
                  <a:lnTo>
                    <a:pt x="407" y="204"/>
                  </a:lnTo>
                  <a:cubicBezTo>
                    <a:pt x="407" y="68"/>
                    <a:pt x="305" y="0"/>
                    <a:pt x="20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3" name="Google Shape;9463;p30"/>
            <p:cNvSpPr/>
            <p:nvPr/>
          </p:nvSpPr>
          <p:spPr>
            <a:xfrm>
              <a:off x="5479694" y="2154892"/>
              <a:ext cx="37150" cy="10749"/>
            </a:xfrm>
            <a:custGeom>
              <a:rect b="b" l="l" r="r" t="t"/>
              <a:pathLst>
                <a:path extrusionOk="0" h="410" w="1417">
                  <a:moveTo>
                    <a:pt x="272" y="0"/>
                  </a:moveTo>
                  <a:cubicBezTo>
                    <a:pt x="0" y="0"/>
                    <a:pt x="0" y="410"/>
                    <a:pt x="272" y="410"/>
                  </a:cubicBezTo>
                  <a:lnTo>
                    <a:pt x="1145" y="410"/>
                  </a:lnTo>
                  <a:cubicBezTo>
                    <a:pt x="1417" y="410"/>
                    <a:pt x="1417" y="0"/>
                    <a:pt x="11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64" name="Google Shape;9464;p30"/>
          <p:cNvGrpSpPr/>
          <p:nvPr/>
        </p:nvGrpSpPr>
        <p:grpSpPr>
          <a:xfrm>
            <a:off x="7161573" y="2695500"/>
            <a:ext cx="273868" cy="365131"/>
            <a:chOff x="7161573" y="2894750"/>
            <a:chExt cx="273868" cy="365131"/>
          </a:xfrm>
        </p:grpSpPr>
        <p:sp>
          <p:nvSpPr>
            <p:cNvPr id="9465" name="Google Shape;9465;p30"/>
            <p:cNvSpPr/>
            <p:nvPr/>
          </p:nvSpPr>
          <p:spPr>
            <a:xfrm>
              <a:off x="7167104" y="3145520"/>
              <a:ext cx="262830" cy="109039"/>
            </a:xfrm>
            <a:custGeom>
              <a:rect b="b" l="l" r="r" t="t"/>
              <a:pathLst>
                <a:path extrusionOk="0" h="4159" w="10025">
                  <a:moveTo>
                    <a:pt x="3122" y="1"/>
                  </a:moveTo>
                  <a:lnTo>
                    <a:pt x="873" y="797"/>
                  </a:lnTo>
                  <a:cubicBezTo>
                    <a:pt x="348" y="978"/>
                    <a:pt x="0" y="1475"/>
                    <a:pt x="0" y="2029"/>
                  </a:cubicBezTo>
                  <a:lnTo>
                    <a:pt x="0" y="4158"/>
                  </a:lnTo>
                  <a:lnTo>
                    <a:pt x="10025" y="4158"/>
                  </a:lnTo>
                  <a:lnTo>
                    <a:pt x="10025" y="2029"/>
                  </a:lnTo>
                  <a:cubicBezTo>
                    <a:pt x="10025" y="1475"/>
                    <a:pt x="9674" y="978"/>
                    <a:pt x="9152" y="797"/>
                  </a:cubicBezTo>
                  <a:lnTo>
                    <a:pt x="69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6" name="Google Shape;9466;p30"/>
            <p:cNvSpPr/>
            <p:nvPr/>
          </p:nvSpPr>
          <p:spPr>
            <a:xfrm>
              <a:off x="7201371" y="2940237"/>
              <a:ext cx="194298" cy="291434"/>
            </a:xfrm>
            <a:custGeom>
              <a:rect b="b" l="l" r="r" t="t"/>
              <a:pathLst>
                <a:path extrusionOk="0" h="11116" w="7411">
                  <a:moveTo>
                    <a:pt x="3705" y="0"/>
                  </a:moveTo>
                  <a:cubicBezTo>
                    <a:pt x="2398" y="0"/>
                    <a:pt x="1091" y="3054"/>
                    <a:pt x="1091" y="5451"/>
                  </a:cubicBezTo>
                  <a:lnTo>
                    <a:pt x="1091" y="6309"/>
                  </a:lnTo>
                  <a:cubicBezTo>
                    <a:pt x="1087" y="6722"/>
                    <a:pt x="891" y="7110"/>
                    <a:pt x="562" y="7356"/>
                  </a:cubicBezTo>
                  <a:cubicBezTo>
                    <a:pt x="207" y="7624"/>
                    <a:pt x="0" y="7943"/>
                    <a:pt x="0" y="8280"/>
                  </a:cubicBezTo>
                  <a:cubicBezTo>
                    <a:pt x="0" y="9243"/>
                    <a:pt x="935" y="11115"/>
                    <a:pt x="3705" y="11115"/>
                  </a:cubicBezTo>
                  <a:cubicBezTo>
                    <a:pt x="6472" y="11115"/>
                    <a:pt x="7410" y="9243"/>
                    <a:pt x="7410" y="8280"/>
                  </a:cubicBezTo>
                  <a:cubicBezTo>
                    <a:pt x="7410" y="7943"/>
                    <a:pt x="7204" y="7624"/>
                    <a:pt x="6849" y="7356"/>
                  </a:cubicBezTo>
                  <a:cubicBezTo>
                    <a:pt x="6516" y="7110"/>
                    <a:pt x="6320" y="6722"/>
                    <a:pt x="6320" y="6309"/>
                  </a:cubicBezTo>
                  <a:lnTo>
                    <a:pt x="6320" y="5451"/>
                  </a:lnTo>
                  <a:cubicBezTo>
                    <a:pt x="6320" y="3050"/>
                    <a:pt x="5013" y="0"/>
                    <a:pt x="370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7" name="Google Shape;9467;p30"/>
            <p:cNvSpPr/>
            <p:nvPr/>
          </p:nvSpPr>
          <p:spPr>
            <a:xfrm>
              <a:off x="7224154" y="3020096"/>
              <a:ext cx="148627" cy="125844"/>
            </a:xfrm>
            <a:custGeom>
              <a:rect b="b" l="l" r="r" t="t"/>
              <a:pathLst>
                <a:path extrusionOk="0" h="4800" w="5669">
                  <a:moveTo>
                    <a:pt x="2836" y="0"/>
                  </a:moveTo>
                  <a:cubicBezTo>
                    <a:pt x="1272" y="0"/>
                    <a:pt x="1" y="1076"/>
                    <a:pt x="1" y="2402"/>
                  </a:cubicBezTo>
                  <a:cubicBezTo>
                    <a:pt x="1" y="3723"/>
                    <a:pt x="1272" y="4799"/>
                    <a:pt x="2836" y="4799"/>
                  </a:cubicBezTo>
                  <a:cubicBezTo>
                    <a:pt x="4397" y="4799"/>
                    <a:pt x="5669" y="3723"/>
                    <a:pt x="5669" y="2402"/>
                  </a:cubicBezTo>
                  <a:cubicBezTo>
                    <a:pt x="5669" y="1076"/>
                    <a:pt x="4397" y="0"/>
                    <a:pt x="283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8" name="Google Shape;9468;p30"/>
            <p:cNvSpPr/>
            <p:nvPr/>
          </p:nvSpPr>
          <p:spPr>
            <a:xfrm>
              <a:off x="7224154" y="2974504"/>
              <a:ext cx="148627" cy="142833"/>
            </a:xfrm>
            <a:custGeom>
              <a:rect b="b" l="l" r="r" t="t"/>
              <a:pathLst>
                <a:path extrusionOk="0" h="5448" w="5669">
                  <a:moveTo>
                    <a:pt x="1" y="1"/>
                  </a:moveTo>
                  <a:lnTo>
                    <a:pt x="1" y="2616"/>
                  </a:lnTo>
                  <a:cubicBezTo>
                    <a:pt x="1" y="4180"/>
                    <a:pt x="1272" y="5448"/>
                    <a:pt x="2836" y="5448"/>
                  </a:cubicBezTo>
                  <a:cubicBezTo>
                    <a:pt x="4401" y="5448"/>
                    <a:pt x="5669" y="4180"/>
                    <a:pt x="5669" y="2616"/>
                  </a:cubicBezTo>
                  <a:lnTo>
                    <a:pt x="56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9" name="Google Shape;9469;p30"/>
            <p:cNvSpPr/>
            <p:nvPr/>
          </p:nvSpPr>
          <p:spPr>
            <a:xfrm>
              <a:off x="7223918" y="2974504"/>
              <a:ext cx="148863" cy="142885"/>
            </a:xfrm>
            <a:custGeom>
              <a:rect b="b" l="l" r="r" t="t"/>
              <a:pathLst>
                <a:path extrusionOk="0" h="5450" w="5678">
                  <a:moveTo>
                    <a:pt x="13" y="1"/>
                  </a:moveTo>
                  <a:lnTo>
                    <a:pt x="13" y="2616"/>
                  </a:lnTo>
                  <a:cubicBezTo>
                    <a:pt x="0" y="4201"/>
                    <a:pt x="1291" y="5450"/>
                    <a:pt x="2819" y="5450"/>
                  </a:cubicBezTo>
                  <a:cubicBezTo>
                    <a:pt x="2971" y="5450"/>
                    <a:pt x="3125" y="5437"/>
                    <a:pt x="3280" y="5412"/>
                  </a:cubicBezTo>
                  <a:cubicBezTo>
                    <a:pt x="1900" y="5198"/>
                    <a:pt x="883" y="4010"/>
                    <a:pt x="883" y="2616"/>
                  </a:cubicBezTo>
                  <a:lnTo>
                    <a:pt x="883" y="2398"/>
                  </a:lnTo>
                  <a:cubicBezTo>
                    <a:pt x="883" y="1435"/>
                    <a:pt x="1665" y="656"/>
                    <a:pt x="2628" y="656"/>
                  </a:cubicBezTo>
                  <a:lnTo>
                    <a:pt x="5678" y="656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0" name="Google Shape;9470;p30"/>
            <p:cNvSpPr/>
            <p:nvPr/>
          </p:nvSpPr>
          <p:spPr>
            <a:xfrm>
              <a:off x="7193112" y="2900177"/>
              <a:ext cx="208927" cy="285351"/>
            </a:xfrm>
            <a:custGeom>
              <a:rect b="b" l="l" r="r" t="t"/>
              <a:pathLst>
                <a:path extrusionOk="0" h="10884" w="7969">
                  <a:moveTo>
                    <a:pt x="4018" y="1"/>
                  </a:moveTo>
                  <a:cubicBezTo>
                    <a:pt x="2074" y="1"/>
                    <a:pt x="441" y="1515"/>
                    <a:pt x="323" y="3481"/>
                  </a:cubicBezTo>
                  <a:lnTo>
                    <a:pt x="127" y="6765"/>
                  </a:lnTo>
                  <a:cubicBezTo>
                    <a:pt x="0" y="8899"/>
                    <a:pt x="1616" y="10735"/>
                    <a:pt x="3749" y="10883"/>
                  </a:cubicBezTo>
                  <a:cubicBezTo>
                    <a:pt x="2416" y="10746"/>
                    <a:pt x="1406" y="9623"/>
                    <a:pt x="1406" y="8283"/>
                  </a:cubicBezTo>
                  <a:lnTo>
                    <a:pt x="1406" y="6976"/>
                  </a:lnTo>
                  <a:cubicBezTo>
                    <a:pt x="1406" y="4574"/>
                    <a:pt x="2713" y="1525"/>
                    <a:pt x="4020" y="1525"/>
                  </a:cubicBezTo>
                  <a:cubicBezTo>
                    <a:pt x="5328" y="1525"/>
                    <a:pt x="6635" y="4578"/>
                    <a:pt x="6635" y="6976"/>
                  </a:cubicBezTo>
                  <a:lnTo>
                    <a:pt x="6635" y="9087"/>
                  </a:lnTo>
                  <a:cubicBezTo>
                    <a:pt x="6635" y="9275"/>
                    <a:pt x="6791" y="9394"/>
                    <a:pt x="6948" y="9394"/>
                  </a:cubicBezTo>
                  <a:cubicBezTo>
                    <a:pt x="7036" y="9394"/>
                    <a:pt x="7125" y="9356"/>
                    <a:pt x="7186" y="9272"/>
                  </a:cubicBezTo>
                  <a:cubicBezTo>
                    <a:pt x="7711" y="8544"/>
                    <a:pt x="7968" y="7660"/>
                    <a:pt x="7914" y="6765"/>
                  </a:cubicBezTo>
                  <a:lnTo>
                    <a:pt x="7722" y="3582"/>
                  </a:lnTo>
                  <a:cubicBezTo>
                    <a:pt x="7610" y="1691"/>
                    <a:pt x="6128" y="116"/>
                    <a:pt x="4238" y="7"/>
                  </a:cubicBezTo>
                  <a:cubicBezTo>
                    <a:pt x="4164" y="3"/>
                    <a:pt x="4091" y="1"/>
                    <a:pt x="401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1" name="Google Shape;9471;p30"/>
            <p:cNvSpPr/>
            <p:nvPr/>
          </p:nvSpPr>
          <p:spPr>
            <a:xfrm>
              <a:off x="7161573" y="2894750"/>
              <a:ext cx="273868" cy="365131"/>
            </a:xfrm>
            <a:custGeom>
              <a:rect b="b" l="l" r="r" t="t"/>
              <a:pathLst>
                <a:path extrusionOk="0" h="13927" w="10446">
                  <a:moveTo>
                    <a:pt x="5223" y="1935"/>
                  </a:moveTo>
                  <a:cubicBezTo>
                    <a:pt x="5607" y="1935"/>
                    <a:pt x="6020" y="2282"/>
                    <a:pt x="6390" y="2836"/>
                  </a:cubicBezTo>
                  <a:lnTo>
                    <a:pt x="4057" y="2836"/>
                  </a:lnTo>
                  <a:cubicBezTo>
                    <a:pt x="4427" y="2286"/>
                    <a:pt x="4836" y="1938"/>
                    <a:pt x="5223" y="1938"/>
                  </a:cubicBezTo>
                  <a:lnTo>
                    <a:pt x="5223" y="1935"/>
                  </a:lnTo>
                  <a:close/>
                  <a:moveTo>
                    <a:pt x="6636" y="3246"/>
                  </a:moveTo>
                  <a:cubicBezTo>
                    <a:pt x="7147" y="4184"/>
                    <a:pt x="7545" y="5502"/>
                    <a:pt x="7621" y="6755"/>
                  </a:cubicBezTo>
                  <a:cubicBezTo>
                    <a:pt x="7191" y="7692"/>
                    <a:pt x="6258" y="8287"/>
                    <a:pt x="5237" y="8287"/>
                  </a:cubicBezTo>
                  <a:cubicBezTo>
                    <a:pt x="5193" y="8287"/>
                    <a:pt x="5149" y="8286"/>
                    <a:pt x="5104" y="8284"/>
                  </a:cubicBezTo>
                  <a:cubicBezTo>
                    <a:pt x="4604" y="8258"/>
                    <a:pt x="4122" y="8088"/>
                    <a:pt x="3720" y="7791"/>
                  </a:cubicBezTo>
                  <a:cubicBezTo>
                    <a:pt x="3329" y="7505"/>
                    <a:pt x="3021" y="7117"/>
                    <a:pt x="2830" y="6672"/>
                  </a:cubicBezTo>
                  <a:cubicBezTo>
                    <a:pt x="2920" y="5444"/>
                    <a:pt x="3308" y="4166"/>
                    <a:pt x="3811" y="3246"/>
                  </a:cubicBezTo>
                  <a:close/>
                  <a:moveTo>
                    <a:pt x="2811" y="7454"/>
                  </a:moveTo>
                  <a:cubicBezTo>
                    <a:pt x="3000" y="7711"/>
                    <a:pt x="3224" y="7936"/>
                    <a:pt x="3478" y="8121"/>
                  </a:cubicBezTo>
                  <a:cubicBezTo>
                    <a:pt x="3945" y="8465"/>
                    <a:pt x="4506" y="8664"/>
                    <a:pt x="5086" y="8689"/>
                  </a:cubicBezTo>
                  <a:cubicBezTo>
                    <a:pt x="5133" y="8693"/>
                    <a:pt x="5184" y="8693"/>
                    <a:pt x="5231" y="8693"/>
                  </a:cubicBezTo>
                  <a:cubicBezTo>
                    <a:pt x="5235" y="8693"/>
                    <a:pt x="5238" y="8693"/>
                    <a:pt x="5242" y="8693"/>
                  </a:cubicBezTo>
                  <a:cubicBezTo>
                    <a:pt x="6176" y="8693"/>
                    <a:pt x="7058" y="8259"/>
                    <a:pt x="7632" y="7523"/>
                  </a:cubicBezTo>
                  <a:lnTo>
                    <a:pt x="7632" y="7523"/>
                  </a:lnTo>
                  <a:cubicBezTo>
                    <a:pt x="7596" y="7990"/>
                    <a:pt x="7360" y="8428"/>
                    <a:pt x="6958" y="8772"/>
                  </a:cubicBezTo>
                  <a:cubicBezTo>
                    <a:pt x="6795" y="8910"/>
                    <a:pt x="6926" y="9133"/>
                    <a:pt x="7090" y="9133"/>
                  </a:cubicBezTo>
                  <a:cubicBezTo>
                    <a:pt x="7134" y="9133"/>
                    <a:pt x="7179" y="9117"/>
                    <a:pt x="7223" y="9080"/>
                  </a:cubicBezTo>
                  <a:cubicBezTo>
                    <a:pt x="7375" y="8954"/>
                    <a:pt x="7512" y="8805"/>
                    <a:pt x="7632" y="8646"/>
                  </a:cubicBezTo>
                  <a:lnTo>
                    <a:pt x="7632" y="8646"/>
                  </a:lnTo>
                  <a:cubicBezTo>
                    <a:pt x="7552" y="9917"/>
                    <a:pt x="6498" y="10906"/>
                    <a:pt x="5223" y="10906"/>
                  </a:cubicBezTo>
                  <a:cubicBezTo>
                    <a:pt x="3950" y="10906"/>
                    <a:pt x="2898" y="9916"/>
                    <a:pt x="2819" y="8644"/>
                  </a:cubicBezTo>
                  <a:lnTo>
                    <a:pt x="2819" y="8644"/>
                  </a:lnTo>
                  <a:cubicBezTo>
                    <a:pt x="3316" y="9329"/>
                    <a:pt x="4205" y="9783"/>
                    <a:pt x="5220" y="9783"/>
                  </a:cubicBezTo>
                  <a:cubicBezTo>
                    <a:pt x="5229" y="9783"/>
                    <a:pt x="5239" y="9783"/>
                    <a:pt x="5248" y="9783"/>
                  </a:cubicBezTo>
                  <a:cubicBezTo>
                    <a:pt x="5637" y="9783"/>
                    <a:pt x="6022" y="9711"/>
                    <a:pt x="6382" y="9573"/>
                  </a:cubicBezTo>
                  <a:cubicBezTo>
                    <a:pt x="6607" y="9486"/>
                    <a:pt x="6519" y="9177"/>
                    <a:pt x="6318" y="9177"/>
                  </a:cubicBezTo>
                  <a:cubicBezTo>
                    <a:pt x="6293" y="9177"/>
                    <a:pt x="6266" y="9182"/>
                    <a:pt x="6238" y="9193"/>
                  </a:cubicBezTo>
                  <a:cubicBezTo>
                    <a:pt x="5912" y="9316"/>
                    <a:pt x="5568" y="9377"/>
                    <a:pt x="5220" y="9377"/>
                  </a:cubicBezTo>
                  <a:cubicBezTo>
                    <a:pt x="3916" y="9377"/>
                    <a:pt x="2848" y="8519"/>
                    <a:pt x="2811" y="7454"/>
                  </a:cubicBezTo>
                  <a:close/>
                  <a:moveTo>
                    <a:pt x="8679" y="9761"/>
                  </a:moveTo>
                  <a:cubicBezTo>
                    <a:pt x="8711" y="9848"/>
                    <a:pt x="8726" y="9935"/>
                    <a:pt x="8726" y="10026"/>
                  </a:cubicBezTo>
                  <a:cubicBezTo>
                    <a:pt x="8726" y="11471"/>
                    <a:pt x="7154" y="12644"/>
                    <a:pt x="5223" y="12644"/>
                  </a:cubicBezTo>
                  <a:lnTo>
                    <a:pt x="5220" y="12644"/>
                  </a:lnTo>
                  <a:cubicBezTo>
                    <a:pt x="4926" y="12644"/>
                    <a:pt x="4630" y="12615"/>
                    <a:pt x="4340" y="12561"/>
                  </a:cubicBezTo>
                  <a:cubicBezTo>
                    <a:pt x="5647" y="12477"/>
                    <a:pt x="6795" y="12007"/>
                    <a:pt x="7654" y="11192"/>
                  </a:cubicBezTo>
                  <a:cubicBezTo>
                    <a:pt x="8081" y="10782"/>
                    <a:pt x="8429" y="10297"/>
                    <a:pt x="8679" y="9761"/>
                  </a:cubicBezTo>
                  <a:close/>
                  <a:moveTo>
                    <a:pt x="5230" y="1"/>
                  </a:moveTo>
                  <a:cubicBezTo>
                    <a:pt x="5228" y="1"/>
                    <a:pt x="5226" y="1"/>
                    <a:pt x="5223" y="1"/>
                  </a:cubicBezTo>
                  <a:cubicBezTo>
                    <a:pt x="3152" y="4"/>
                    <a:pt x="1442" y="1620"/>
                    <a:pt x="1323" y="3688"/>
                  </a:cubicBezTo>
                  <a:lnTo>
                    <a:pt x="1127" y="6962"/>
                  </a:lnTo>
                  <a:cubicBezTo>
                    <a:pt x="1077" y="7748"/>
                    <a:pt x="1254" y="8533"/>
                    <a:pt x="1645" y="9222"/>
                  </a:cubicBezTo>
                  <a:cubicBezTo>
                    <a:pt x="1432" y="9435"/>
                    <a:pt x="1312" y="9725"/>
                    <a:pt x="1312" y="10029"/>
                  </a:cubicBezTo>
                  <a:lnTo>
                    <a:pt x="1312" y="10069"/>
                  </a:lnTo>
                  <a:lnTo>
                    <a:pt x="1011" y="10178"/>
                  </a:lnTo>
                  <a:cubicBezTo>
                    <a:pt x="407" y="10391"/>
                    <a:pt x="5" y="10960"/>
                    <a:pt x="5" y="11601"/>
                  </a:cubicBezTo>
                  <a:lnTo>
                    <a:pt x="5" y="13712"/>
                  </a:lnTo>
                  <a:cubicBezTo>
                    <a:pt x="1" y="13825"/>
                    <a:pt x="92" y="13919"/>
                    <a:pt x="204" y="13926"/>
                  </a:cubicBezTo>
                  <a:cubicBezTo>
                    <a:pt x="206" y="13926"/>
                    <a:pt x="208" y="13926"/>
                    <a:pt x="210" y="13926"/>
                  </a:cubicBezTo>
                  <a:cubicBezTo>
                    <a:pt x="320" y="13926"/>
                    <a:pt x="414" y="13834"/>
                    <a:pt x="414" y="13723"/>
                  </a:cubicBezTo>
                  <a:lnTo>
                    <a:pt x="414" y="11601"/>
                  </a:lnTo>
                  <a:cubicBezTo>
                    <a:pt x="410" y="11134"/>
                    <a:pt x="707" y="10717"/>
                    <a:pt x="1149" y="10562"/>
                  </a:cubicBezTo>
                  <a:lnTo>
                    <a:pt x="1355" y="10489"/>
                  </a:lnTo>
                  <a:cubicBezTo>
                    <a:pt x="1406" y="10739"/>
                    <a:pt x="1493" y="10978"/>
                    <a:pt x="1616" y="11203"/>
                  </a:cubicBezTo>
                  <a:cubicBezTo>
                    <a:pt x="1655" y="11273"/>
                    <a:pt x="1724" y="11310"/>
                    <a:pt x="1795" y="11310"/>
                  </a:cubicBezTo>
                  <a:cubicBezTo>
                    <a:pt x="1838" y="11310"/>
                    <a:pt x="1882" y="11296"/>
                    <a:pt x="1920" y="11268"/>
                  </a:cubicBezTo>
                  <a:cubicBezTo>
                    <a:pt x="2000" y="11206"/>
                    <a:pt x="2022" y="11094"/>
                    <a:pt x="1971" y="11003"/>
                  </a:cubicBezTo>
                  <a:cubicBezTo>
                    <a:pt x="1808" y="10706"/>
                    <a:pt x="1721" y="10370"/>
                    <a:pt x="1721" y="10029"/>
                  </a:cubicBezTo>
                  <a:cubicBezTo>
                    <a:pt x="1718" y="9866"/>
                    <a:pt x="1772" y="9707"/>
                    <a:pt x="1873" y="9580"/>
                  </a:cubicBezTo>
                  <a:cubicBezTo>
                    <a:pt x="1982" y="9736"/>
                    <a:pt x="2105" y="9881"/>
                    <a:pt x="2236" y="10022"/>
                  </a:cubicBezTo>
                  <a:cubicBezTo>
                    <a:pt x="3003" y="10842"/>
                    <a:pt x="4079" y="11312"/>
                    <a:pt x="5205" y="11312"/>
                  </a:cubicBezTo>
                  <a:cubicBezTo>
                    <a:pt x="5222" y="11312"/>
                    <a:pt x="5239" y="11311"/>
                    <a:pt x="5256" y="11311"/>
                  </a:cubicBezTo>
                  <a:cubicBezTo>
                    <a:pt x="6803" y="11293"/>
                    <a:pt x="8045" y="10036"/>
                    <a:pt x="8041" y="8490"/>
                  </a:cubicBezTo>
                  <a:lnTo>
                    <a:pt x="8041" y="7183"/>
                  </a:lnTo>
                  <a:cubicBezTo>
                    <a:pt x="8041" y="5995"/>
                    <a:pt x="7730" y="4607"/>
                    <a:pt x="7205" y="3474"/>
                  </a:cubicBezTo>
                  <a:cubicBezTo>
                    <a:pt x="6944" y="2909"/>
                    <a:pt x="6643" y="2438"/>
                    <a:pt x="6332" y="2108"/>
                  </a:cubicBezTo>
                  <a:cubicBezTo>
                    <a:pt x="5970" y="1725"/>
                    <a:pt x="5593" y="1529"/>
                    <a:pt x="5223" y="1529"/>
                  </a:cubicBezTo>
                  <a:cubicBezTo>
                    <a:pt x="4850" y="1529"/>
                    <a:pt x="4477" y="1725"/>
                    <a:pt x="4115" y="2108"/>
                  </a:cubicBezTo>
                  <a:cubicBezTo>
                    <a:pt x="3800" y="2438"/>
                    <a:pt x="3500" y="2909"/>
                    <a:pt x="3239" y="3474"/>
                  </a:cubicBezTo>
                  <a:cubicBezTo>
                    <a:pt x="2714" y="4607"/>
                    <a:pt x="2402" y="5995"/>
                    <a:pt x="2402" y="7183"/>
                  </a:cubicBezTo>
                  <a:lnTo>
                    <a:pt x="2402" y="8490"/>
                  </a:lnTo>
                  <a:cubicBezTo>
                    <a:pt x="2402" y="9055"/>
                    <a:pt x="2572" y="9609"/>
                    <a:pt x="2891" y="10076"/>
                  </a:cubicBezTo>
                  <a:cubicBezTo>
                    <a:pt x="2764" y="9971"/>
                    <a:pt x="2641" y="9859"/>
                    <a:pt x="2529" y="9739"/>
                  </a:cubicBezTo>
                  <a:cubicBezTo>
                    <a:pt x="1826" y="9001"/>
                    <a:pt x="1464" y="8001"/>
                    <a:pt x="1529" y="6983"/>
                  </a:cubicBezTo>
                  <a:lnTo>
                    <a:pt x="1729" y="3709"/>
                  </a:lnTo>
                  <a:cubicBezTo>
                    <a:pt x="1837" y="1862"/>
                    <a:pt x="3369" y="417"/>
                    <a:pt x="5220" y="417"/>
                  </a:cubicBezTo>
                  <a:cubicBezTo>
                    <a:pt x="5222" y="417"/>
                    <a:pt x="5225" y="417"/>
                    <a:pt x="5227" y="417"/>
                  </a:cubicBezTo>
                  <a:cubicBezTo>
                    <a:pt x="7074" y="417"/>
                    <a:pt x="8606" y="1854"/>
                    <a:pt x="8722" y="3702"/>
                  </a:cubicBezTo>
                  <a:lnTo>
                    <a:pt x="8860" y="6107"/>
                  </a:lnTo>
                  <a:cubicBezTo>
                    <a:pt x="9001" y="8178"/>
                    <a:pt x="8483" y="9834"/>
                    <a:pt x="7371" y="10895"/>
                  </a:cubicBezTo>
                  <a:cubicBezTo>
                    <a:pt x="6500" y="11728"/>
                    <a:pt x="5285" y="12168"/>
                    <a:pt x="3901" y="12168"/>
                  </a:cubicBezTo>
                  <a:cubicBezTo>
                    <a:pt x="3703" y="12168"/>
                    <a:pt x="3501" y="12159"/>
                    <a:pt x="3297" y="12141"/>
                  </a:cubicBezTo>
                  <a:cubicBezTo>
                    <a:pt x="3174" y="12130"/>
                    <a:pt x="3058" y="12090"/>
                    <a:pt x="2956" y="12025"/>
                  </a:cubicBezTo>
                  <a:cubicBezTo>
                    <a:pt x="2782" y="11912"/>
                    <a:pt x="2619" y="11786"/>
                    <a:pt x="2471" y="11644"/>
                  </a:cubicBezTo>
                  <a:cubicBezTo>
                    <a:pt x="2428" y="11606"/>
                    <a:pt x="2374" y="11586"/>
                    <a:pt x="2321" y="11586"/>
                  </a:cubicBezTo>
                  <a:cubicBezTo>
                    <a:pt x="2270" y="11586"/>
                    <a:pt x="2220" y="11604"/>
                    <a:pt x="2181" y="11641"/>
                  </a:cubicBezTo>
                  <a:cubicBezTo>
                    <a:pt x="2098" y="11721"/>
                    <a:pt x="2098" y="11855"/>
                    <a:pt x="2181" y="11934"/>
                  </a:cubicBezTo>
                  <a:cubicBezTo>
                    <a:pt x="2927" y="12644"/>
                    <a:pt x="4032" y="13053"/>
                    <a:pt x="5216" y="13053"/>
                  </a:cubicBezTo>
                  <a:cubicBezTo>
                    <a:pt x="6252" y="13053"/>
                    <a:pt x="7226" y="12745"/>
                    <a:pt x="7961" y="12184"/>
                  </a:cubicBezTo>
                  <a:cubicBezTo>
                    <a:pt x="8570" y="11721"/>
                    <a:pt x="8957" y="11127"/>
                    <a:pt x="9084" y="10482"/>
                  </a:cubicBezTo>
                  <a:lnTo>
                    <a:pt x="9298" y="10562"/>
                  </a:lnTo>
                  <a:cubicBezTo>
                    <a:pt x="9740" y="10717"/>
                    <a:pt x="10037" y="11134"/>
                    <a:pt x="10037" y="11601"/>
                  </a:cubicBezTo>
                  <a:lnTo>
                    <a:pt x="10037" y="13712"/>
                  </a:lnTo>
                  <a:cubicBezTo>
                    <a:pt x="10033" y="13825"/>
                    <a:pt x="10120" y="13919"/>
                    <a:pt x="10232" y="13926"/>
                  </a:cubicBezTo>
                  <a:cubicBezTo>
                    <a:pt x="10234" y="13926"/>
                    <a:pt x="10237" y="13926"/>
                    <a:pt x="10239" y="13926"/>
                  </a:cubicBezTo>
                  <a:cubicBezTo>
                    <a:pt x="10352" y="13926"/>
                    <a:pt x="10442" y="13833"/>
                    <a:pt x="10442" y="13720"/>
                  </a:cubicBezTo>
                  <a:lnTo>
                    <a:pt x="10442" y="11601"/>
                  </a:lnTo>
                  <a:cubicBezTo>
                    <a:pt x="10446" y="10960"/>
                    <a:pt x="10044" y="10391"/>
                    <a:pt x="9443" y="10178"/>
                  </a:cubicBezTo>
                  <a:lnTo>
                    <a:pt x="9131" y="10065"/>
                  </a:lnTo>
                  <a:lnTo>
                    <a:pt x="9131" y="10029"/>
                  </a:lnTo>
                  <a:cubicBezTo>
                    <a:pt x="9139" y="9761"/>
                    <a:pt x="9044" y="9504"/>
                    <a:pt x="8874" y="9305"/>
                  </a:cubicBezTo>
                  <a:cubicBezTo>
                    <a:pt x="9215" y="8381"/>
                    <a:pt x="9349" y="7298"/>
                    <a:pt x="9269" y="6082"/>
                  </a:cubicBezTo>
                  <a:lnTo>
                    <a:pt x="9131" y="3677"/>
                  </a:lnTo>
                  <a:cubicBezTo>
                    <a:pt x="9008" y="1615"/>
                    <a:pt x="7295" y="1"/>
                    <a:pt x="523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2" name="Google Shape;9472;p30"/>
            <p:cNvSpPr/>
            <p:nvPr/>
          </p:nvSpPr>
          <p:spPr>
            <a:xfrm>
              <a:off x="7273862" y="3066186"/>
              <a:ext cx="49682" cy="16517"/>
            </a:xfrm>
            <a:custGeom>
              <a:rect b="b" l="l" r="r" t="t"/>
              <a:pathLst>
                <a:path extrusionOk="0" h="630" w="1895">
                  <a:moveTo>
                    <a:pt x="295" y="1"/>
                  </a:moveTo>
                  <a:cubicBezTo>
                    <a:pt x="137" y="1"/>
                    <a:pt x="1" y="206"/>
                    <a:pt x="151" y="354"/>
                  </a:cubicBezTo>
                  <a:cubicBezTo>
                    <a:pt x="328" y="528"/>
                    <a:pt x="625" y="629"/>
                    <a:pt x="948" y="629"/>
                  </a:cubicBezTo>
                  <a:cubicBezTo>
                    <a:pt x="1270" y="629"/>
                    <a:pt x="1571" y="528"/>
                    <a:pt x="1744" y="354"/>
                  </a:cubicBezTo>
                  <a:cubicBezTo>
                    <a:pt x="1895" y="206"/>
                    <a:pt x="1758" y="1"/>
                    <a:pt x="1600" y="1"/>
                  </a:cubicBezTo>
                  <a:cubicBezTo>
                    <a:pt x="1552" y="1"/>
                    <a:pt x="1503" y="20"/>
                    <a:pt x="1458" y="64"/>
                  </a:cubicBezTo>
                  <a:cubicBezTo>
                    <a:pt x="1386" y="136"/>
                    <a:pt x="1205" y="223"/>
                    <a:pt x="948" y="223"/>
                  </a:cubicBezTo>
                  <a:cubicBezTo>
                    <a:pt x="691" y="223"/>
                    <a:pt x="513" y="136"/>
                    <a:pt x="437" y="64"/>
                  </a:cubicBezTo>
                  <a:cubicBezTo>
                    <a:pt x="393" y="20"/>
                    <a:pt x="343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3" name="Google Shape;9473;p30"/>
            <p:cNvSpPr/>
            <p:nvPr/>
          </p:nvSpPr>
          <p:spPr>
            <a:xfrm>
              <a:off x="7259102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4" name="Google Shape;9474;p30"/>
            <p:cNvSpPr/>
            <p:nvPr/>
          </p:nvSpPr>
          <p:spPr>
            <a:xfrm>
              <a:off x="7327660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5" name="Google Shape;9475;p30"/>
            <p:cNvSpPr/>
            <p:nvPr/>
          </p:nvSpPr>
          <p:spPr>
            <a:xfrm>
              <a:off x="7251682" y="3009085"/>
              <a:ext cx="25667" cy="10644"/>
            </a:xfrm>
            <a:custGeom>
              <a:rect b="b" l="l" r="r" t="t"/>
              <a:pathLst>
                <a:path extrusionOk="0" h="406" w="979">
                  <a:moveTo>
                    <a:pt x="273" y="0"/>
                  </a:moveTo>
                  <a:cubicBezTo>
                    <a:pt x="1" y="0"/>
                    <a:pt x="1" y="406"/>
                    <a:pt x="273" y="406"/>
                  </a:cubicBezTo>
                  <a:lnTo>
                    <a:pt x="707" y="406"/>
                  </a:lnTo>
                  <a:cubicBezTo>
                    <a:pt x="979" y="406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6" name="Google Shape;9476;p30"/>
            <p:cNvSpPr/>
            <p:nvPr/>
          </p:nvSpPr>
          <p:spPr>
            <a:xfrm>
              <a:off x="7320162" y="3009085"/>
              <a:ext cx="25746" cy="10644"/>
            </a:xfrm>
            <a:custGeom>
              <a:rect b="b" l="l" r="r" t="t"/>
              <a:pathLst>
                <a:path extrusionOk="0" h="406" w="982">
                  <a:moveTo>
                    <a:pt x="272" y="0"/>
                  </a:moveTo>
                  <a:cubicBezTo>
                    <a:pt x="0" y="0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82" y="406"/>
                    <a:pt x="982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77" name="Google Shape;9477;p30"/>
          <p:cNvGrpSpPr/>
          <p:nvPr/>
        </p:nvGrpSpPr>
        <p:grpSpPr>
          <a:xfrm>
            <a:off x="4911692" y="1314152"/>
            <a:ext cx="273108" cy="364974"/>
            <a:chOff x="4911692" y="1513402"/>
            <a:chExt cx="273108" cy="364974"/>
          </a:xfrm>
        </p:grpSpPr>
        <p:sp>
          <p:nvSpPr>
            <p:cNvPr id="9478" name="Google Shape;9478;p30"/>
            <p:cNvSpPr/>
            <p:nvPr/>
          </p:nvSpPr>
          <p:spPr>
            <a:xfrm>
              <a:off x="4924224" y="1610014"/>
              <a:ext cx="112919" cy="102746"/>
            </a:xfrm>
            <a:custGeom>
              <a:rect b="b" l="l" r="r" t="t"/>
              <a:pathLst>
                <a:path extrusionOk="0" h="3919" w="4307">
                  <a:moveTo>
                    <a:pt x="1246" y="0"/>
                  </a:moveTo>
                  <a:cubicBezTo>
                    <a:pt x="1042" y="0"/>
                    <a:pt x="834" y="58"/>
                    <a:pt x="645" y="183"/>
                  </a:cubicBezTo>
                  <a:cubicBezTo>
                    <a:pt x="4" y="610"/>
                    <a:pt x="0" y="1556"/>
                    <a:pt x="638" y="1987"/>
                  </a:cubicBezTo>
                  <a:cubicBezTo>
                    <a:pt x="757" y="2074"/>
                    <a:pt x="823" y="2215"/>
                    <a:pt x="815" y="2363"/>
                  </a:cubicBezTo>
                  <a:cubicBezTo>
                    <a:pt x="812" y="2523"/>
                    <a:pt x="833" y="2678"/>
                    <a:pt x="877" y="2830"/>
                  </a:cubicBezTo>
                  <a:cubicBezTo>
                    <a:pt x="1086" y="3532"/>
                    <a:pt x="1710" y="3918"/>
                    <a:pt x="2343" y="3918"/>
                  </a:cubicBezTo>
                  <a:cubicBezTo>
                    <a:pt x="2794" y="3918"/>
                    <a:pt x="3249" y="3722"/>
                    <a:pt x="3561" y="3305"/>
                  </a:cubicBezTo>
                  <a:cubicBezTo>
                    <a:pt x="4307" y="2298"/>
                    <a:pt x="3590" y="871"/>
                    <a:pt x="2336" y="871"/>
                  </a:cubicBezTo>
                  <a:lnTo>
                    <a:pt x="2315" y="871"/>
                  </a:lnTo>
                  <a:cubicBezTo>
                    <a:pt x="2205" y="336"/>
                    <a:pt x="1738" y="0"/>
                    <a:pt x="124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9" name="Google Shape;9479;p30"/>
            <p:cNvSpPr/>
            <p:nvPr/>
          </p:nvSpPr>
          <p:spPr>
            <a:xfrm>
              <a:off x="5059244" y="1610014"/>
              <a:ext cx="112919" cy="102720"/>
            </a:xfrm>
            <a:custGeom>
              <a:rect b="b" l="l" r="r" t="t"/>
              <a:pathLst>
                <a:path extrusionOk="0" h="3918" w="4307">
                  <a:moveTo>
                    <a:pt x="3063" y="0"/>
                  </a:moveTo>
                  <a:cubicBezTo>
                    <a:pt x="2571" y="0"/>
                    <a:pt x="2104" y="336"/>
                    <a:pt x="1996" y="871"/>
                  </a:cubicBezTo>
                  <a:lnTo>
                    <a:pt x="1971" y="871"/>
                  </a:lnTo>
                  <a:cubicBezTo>
                    <a:pt x="718" y="871"/>
                    <a:pt x="0" y="2298"/>
                    <a:pt x="750" y="3305"/>
                  </a:cubicBezTo>
                  <a:cubicBezTo>
                    <a:pt x="1060" y="3722"/>
                    <a:pt x="1514" y="3917"/>
                    <a:pt x="1963" y="3917"/>
                  </a:cubicBezTo>
                  <a:cubicBezTo>
                    <a:pt x="2596" y="3917"/>
                    <a:pt x="3221" y="3531"/>
                    <a:pt x="3430" y="2830"/>
                  </a:cubicBezTo>
                  <a:cubicBezTo>
                    <a:pt x="3477" y="2678"/>
                    <a:pt x="3495" y="2523"/>
                    <a:pt x="3495" y="2363"/>
                  </a:cubicBezTo>
                  <a:cubicBezTo>
                    <a:pt x="3485" y="2215"/>
                    <a:pt x="3550" y="2074"/>
                    <a:pt x="3669" y="1987"/>
                  </a:cubicBezTo>
                  <a:cubicBezTo>
                    <a:pt x="4307" y="1556"/>
                    <a:pt x="4303" y="610"/>
                    <a:pt x="3662" y="183"/>
                  </a:cubicBezTo>
                  <a:cubicBezTo>
                    <a:pt x="3474" y="58"/>
                    <a:pt x="3266" y="0"/>
                    <a:pt x="30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0" name="Google Shape;9480;p30"/>
            <p:cNvSpPr/>
            <p:nvPr/>
          </p:nvSpPr>
          <p:spPr>
            <a:xfrm>
              <a:off x="4962580" y="1518698"/>
              <a:ext cx="171226" cy="119866"/>
            </a:xfrm>
            <a:custGeom>
              <a:rect b="b" l="l" r="r" t="t"/>
              <a:pathLst>
                <a:path extrusionOk="0" h="4572" w="6531">
                  <a:moveTo>
                    <a:pt x="3267" y="1"/>
                  </a:moveTo>
                  <a:cubicBezTo>
                    <a:pt x="1464" y="1"/>
                    <a:pt x="1" y="1464"/>
                    <a:pt x="1" y="3268"/>
                  </a:cubicBezTo>
                  <a:lnTo>
                    <a:pt x="1" y="4571"/>
                  </a:lnTo>
                  <a:lnTo>
                    <a:pt x="6531" y="4571"/>
                  </a:lnTo>
                  <a:lnTo>
                    <a:pt x="6531" y="3268"/>
                  </a:lnTo>
                  <a:cubicBezTo>
                    <a:pt x="6531" y="1464"/>
                    <a:pt x="5067" y="1"/>
                    <a:pt x="32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1" name="Google Shape;9481;p30"/>
            <p:cNvSpPr/>
            <p:nvPr/>
          </p:nvSpPr>
          <p:spPr>
            <a:xfrm>
              <a:off x="4916909" y="1695614"/>
              <a:ext cx="262463" cy="176916"/>
            </a:xfrm>
            <a:custGeom>
              <a:rect b="b" l="l" r="r" t="t"/>
              <a:pathLst>
                <a:path extrusionOk="0" h="6748" w="10011">
                  <a:moveTo>
                    <a:pt x="3702" y="0"/>
                  </a:moveTo>
                  <a:lnTo>
                    <a:pt x="3702" y="1344"/>
                  </a:lnTo>
                  <a:cubicBezTo>
                    <a:pt x="3698" y="1713"/>
                    <a:pt x="3467" y="2043"/>
                    <a:pt x="3119" y="2166"/>
                  </a:cubicBezTo>
                  <a:lnTo>
                    <a:pt x="873" y="2959"/>
                  </a:lnTo>
                  <a:cubicBezTo>
                    <a:pt x="348" y="3144"/>
                    <a:pt x="1" y="3636"/>
                    <a:pt x="1" y="4190"/>
                  </a:cubicBezTo>
                  <a:lnTo>
                    <a:pt x="1" y="6747"/>
                  </a:lnTo>
                  <a:lnTo>
                    <a:pt x="10011" y="6747"/>
                  </a:lnTo>
                  <a:lnTo>
                    <a:pt x="10011" y="4190"/>
                  </a:lnTo>
                  <a:cubicBezTo>
                    <a:pt x="10011" y="3636"/>
                    <a:pt x="9663" y="3144"/>
                    <a:pt x="9142" y="2959"/>
                  </a:cubicBezTo>
                  <a:lnTo>
                    <a:pt x="6896" y="2166"/>
                  </a:lnTo>
                  <a:cubicBezTo>
                    <a:pt x="6549" y="2043"/>
                    <a:pt x="6313" y="1713"/>
                    <a:pt x="6313" y="1344"/>
                  </a:cubicBezTo>
                  <a:lnTo>
                    <a:pt x="6313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2" name="Google Shape;9482;p30"/>
            <p:cNvSpPr/>
            <p:nvPr/>
          </p:nvSpPr>
          <p:spPr>
            <a:xfrm>
              <a:off x="4917014" y="1745821"/>
              <a:ext cx="262463" cy="126788"/>
            </a:xfrm>
            <a:custGeom>
              <a:rect b="b" l="l" r="r" t="t"/>
              <a:pathLst>
                <a:path extrusionOk="0" h="4836" w="10011">
                  <a:moveTo>
                    <a:pt x="6530" y="1"/>
                  </a:moveTo>
                  <a:lnTo>
                    <a:pt x="6530" y="302"/>
                  </a:lnTo>
                  <a:cubicBezTo>
                    <a:pt x="6530" y="1196"/>
                    <a:pt x="5838" y="1978"/>
                    <a:pt x="4947" y="2004"/>
                  </a:cubicBezTo>
                  <a:cubicBezTo>
                    <a:pt x="4932" y="2004"/>
                    <a:pt x="4917" y="2004"/>
                    <a:pt x="4901" y="2004"/>
                  </a:cubicBezTo>
                  <a:cubicBezTo>
                    <a:pt x="4002" y="2004"/>
                    <a:pt x="3263" y="1278"/>
                    <a:pt x="3263" y="374"/>
                  </a:cubicBezTo>
                  <a:lnTo>
                    <a:pt x="3263" y="182"/>
                  </a:lnTo>
                  <a:cubicBezTo>
                    <a:pt x="3216" y="211"/>
                    <a:pt x="3169" y="233"/>
                    <a:pt x="3118" y="251"/>
                  </a:cubicBezTo>
                  <a:lnTo>
                    <a:pt x="869" y="1044"/>
                  </a:lnTo>
                  <a:cubicBezTo>
                    <a:pt x="348" y="1229"/>
                    <a:pt x="0" y="1721"/>
                    <a:pt x="0" y="2275"/>
                  </a:cubicBezTo>
                  <a:lnTo>
                    <a:pt x="0" y="4836"/>
                  </a:lnTo>
                  <a:lnTo>
                    <a:pt x="10011" y="4836"/>
                  </a:lnTo>
                  <a:lnTo>
                    <a:pt x="10011" y="2275"/>
                  </a:lnTo>
                  <a:cubicBezTo>
                    <a:pt x="10011" y="1721"/>
                    <a:pt x="9663" y="1229"/>
                    <a:pt x="9138" y="1044"/>
                  </a:cubicBezTo>
                  <a:lnTo>
                    <a:pt x="6892" y="251"/>
                  </a:lnTo>
                  <a:cubicBezTo>
                    <a:pt x="6751" y="200"/>
                    <a:pt x="6628" y="113"/>
                    <a:pt x="6530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3" name="Google Shape;9483;p30"/>
            <p:cNvSpPr/>
            <p:nvPr/>
          </p:nvSpPr>
          <p:spPr>
            <a:xfrm>
              <a:off x="4967509" y="1745821"/>
              <a:ext cx="161447" cy="87330"/>
            </a:xfrm>
            <a:custGeom>
              <a:rect b="b" l="l" r="r" t="t"/>
              <a:pathLst>
                <a:path extrusionOk="0" h="3331" w="6158">
                  <a:moveTo>
                    <a:pt x="4604" y="1"/>
                  </a:moveTo>
                  <a:lnTo>
                    <a:pt x="4604" y="302"/>
                  </a:lnTo>
                  <a:cubicBezTo>
                    <a:pt x="4604" y="1196"/>
                    <a:pt x="3916" y="1978"/>
                    <a:pt x="3021" y="2004"/>
                  </a:cubicBezTo>
                  <a:cubicBezTo>
                    <a:pt x="3006" y="2004"/>
                    <a:pt x="2991" y="2004"/>
                    <a:pt x="2975" y="2004"/>
                  </a:cubicBezTo>
                  <a:cubicBezTo>
                    <a:pt x="2076" y="2004"/>
                    <a:pt x="1337" y="1278"/>
                    <a:pt x="1337" y="374"/>
                  </a:cubicBezTo>
                  <a:lnTo>
                    <a:pt x="1337" y="182"/>
                  </a:lnTo>
                  <a:cubicBezTo>
                    <a:pt x="1290" y="211"/>
                    <a:pt x="1243" y="233"/>
                    <a:pt x="1192" y="251"/>
                  </a:cubicBezTo>
                  <a:lnTo>
                    <a:pt x="1" y="671"/>
                  </a:lnTo>
                  <a:cubicBezTo>
                    <a:pt x="15" y="1261"/>
                    <a:pt x="139" y="1844"/>
                    <a:pt x="363" y="2391"/>
                  </a:cubicBezTo>
                  <a:cubicBezTo>
                    <a:pt x="601" y="2970"/>
                    <a:pt x="1166" y="3331"/>
                    <a:pt x="1770" y="3331"/>
                  </a:cubicBezTo>
                  <a:cubicBezTo>
                    <a:pt x="1892" y="3331"/>
                    <a:pt x="2015" y="3316"/>
                    <a:pt x="2138" y="3286"/>
                  </a:cubicBezTo>
                  <a:lnTo>
                    <a:pt x="3079" y="3050"/>
                  </a:lnTo>
                  <a:lnTo>
                    <a:pt x="4017" y="3286"/>
                  </a:lnTo>
                  <a:cubicBezTo>
                    <a:pt x="4140" y="3316"/>
                    <a:pt x="4263" y="3331"/>
                    <a:pt x="4385" y="3331"/>
                  </a:cubicBezTo>
                  <a:cubicBezTo>
                    <a:pt x="4989" y="3331"/>
                    <a:pt x="5554" y="2970"/>
                    <a:pt x="5796" y="2391"/>
                  </a:cubicBezTo>
                  <a:cubicBezTo>
                    <a:pt x="6020" y="1844"/>
                    <a:pt x="6143" y="1261"/>
                    <a:pt x="6158" y="671"/>
                  </a:cubicBezTo>
                  <a:lnTo>
                    <a:pt x="4966" y="251"/>
                  </a:lnTo>
                  <a:cubicBezTo>
                    <a:pt x="4825" y="200"/>
                    <a:pt x="4702" y="113"/>
                    <a:pt x="460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4" name="Google Shape;9484;p30"/>
            <p:cNvSpPr/>
            <p:nvPr/>
          </p:nvSpPr>
          <p:spPr>
            <a:xfrm>
              <a:off x="5013940" y="1706992"/>
              <a:ext cx="68506" cy="34345"/>
            </a:xfrm>
            <a:custGeom>
              <a:rect b="b" l="l" r="r" t="t"/>
              <a:pathLst>
                <a:path extrusionOk="0" h="1310" w="2613">
                  <a:moveTo>
                    <a:pt x="1" y="1"/>
                  </a:moveTo>
                  <a:lnTo>
                    <a:pt x="1" y="1040"/>
                  </a:lnTo>
                  <a:cubicBezTo>
                    <a:pt x="417" y="1219"/>
                    <a:pt x="861" y="1309"/>
                    <a:pt x="1305" y="1309"/>
                  </a:cubicBezTo>
                  <a:cubicBezTo>
                    <a:pt x="1749" y="1309"/>
                    <a:pt x="2194" y="1219"/>
                    <a:pt x="2612" y="1040"/>
                  </a:cubicBezTo>
                  <a:lnTo>
                    <a:pt x="261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5" name="Google Shape;9485;p30"/>
            <p:cNvSpPr/>
            <p:nvPr/>
          </p:nvSpPr>
          <p:spPr>
            <a:xfrm>
              <a:off x="4951280" y="1575485"/>
              <a:ext cx="193931" cy="148627"/>
            </a:xfrm>
            <a:custGeom>
              <a:rect b="b" l="l" r="r" t="t"/>
              <a:pathLst>
                <a:path extrusionOk="0" h="5669" w="7397">
                  <a:moveTo>
                    <a:pt x="3697" y="1"/>
                  </a:moveTo>
                  <a:cubicBezTo>
                    <a:pt x="3628" y="1"/>
                    <a:pt x="3559" y="33"/>
                    <a:pt x="3517" y="98"/>
                  </a:cubicBezTo>
                  <a:cubicBezTo>
                    <a:pt x="2706" y="1348"/>
                    <a:pt x="1634" y="1775"/>
                    <a:pt x="1141" y="1913"/>
                  </a:cubicBezTo>
                  <a:cubicBezTo>
                    <a:pt x="1051" y="1938"/>
                    <a:pt x="761" y="1971"/>
                    <a:pt x="761" y="1971"/>
                  </a:cubicBezTo>
                  <a:lnTo>
                    <a:pt x="544" y="1971"/>
                  </a:lnTo>
                  <a:cubicBezTo>
                    <a:pt x="243" y="1971"/>
                    <a:pt x="1" y="2213"/>
                    <a:pt x="1" y="2514"/>
                  </a:cubicBezTo>
                  <a:cubicBezTo>
                    <a:pt x="1" y="2815"/>
                    <a:pt x="243" y="3057"/>
                    <a:pt x="544" y="3057"/>
                  </a:cubicBezTo>
                  <a:lnTo>
                    <a:pt x="881" y="3057"/>
                  </a:lnTo>
                  <a:cubicBezTo>
                    <a:pt x="993" y="4531"/>
                    <a:pt x="2221" y="5669"/>
                    <a:pt x="3698" y="5669"/>
                  </a:cubicBezTo>
                  <a:cubicBezTo>
                    <a:pt x="5176" y="5669"/>
                    <a:pt x="6404" y="4531"/>
                    <a:pt x="6516" y="3057"/>
                  </a:cubicBezTo>
                  <a:lnTo>
                    <a:pt x="6853" y="3057"/>
                  </a:lnTo>
                  <a:cubicBezTo>
                    <a:pt x="7153" y="3057"/>
                    <a:pt x="7396" y="2815"/>
                    <a:pt x="7396" y="2514"/>
                  </a:cubicBezTo>
                  <a:cubicBezTo>
                    <a:pt x="7396" y="2213"/>
                    <a:pt x="7153" y="1971"/>
                    <a:pt x="6853" y="1971"/>
                  </a:cubicBezTo>
                  <a:lnTo>
                    <a:pt x="6636" y="1971"/>
                  </a:lnTo>
                  <a:cubicBezTo>
                    <a:pt x="6636" y="1971"/>
                    <a:pt x="6342" y="1935"/>
                    <a:pt x="6255" y="1913"/>
                  </a:cubicBezTo>
                  <a:cubicBezTo>
                    <a:pt x="5759" y="1775"/>
                    <a:pt x="4691" y="1348"/>
                    <a:pt x="3879" y="98"/>
                  </a:cubicBezTo>
                  <a:cubicBezTo>
                    <a:pt x="3836" y="33"/>
                    <a:pt x="3766" y="1"/>
                    <a:pt x="369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6" name="Google Shape;9486;p30"/>
            <p:cNvSpPr/>
            <p:nvPr/>
          </p:nvSpPr>
          <p:spPr>
            <a:xfrm>
              <a:off x="4983659" y="1735570"/>
              <a:ext cx="129069" cy="80435"/>
            </a:xfrm>
            <a:custGeom>
              <a:rect b="b" l="l" r="r" t="t"/>
              <a:pathLst>
                <a:path extrusionOk="0" h="3068" w="4923">
                  <a:moveTo>
                    <a:pt x="1156" y="1"/>
                  </a:moveTo>
                  <a:lnTo>
                    <a:pt x="334" y="280"/>
                  </a:lnTo>
                  <a:cubicBezTo>
                    <a:pt x="167" y="338"/>
                    <a:pt x="51" y="493"/>
                    <a:pt x="40" y="667"/>
                  </a:cubicBezTo>
                  <a:cubicBezTo>
                    <a:pt x="1" y="1305"/>
                    <a:pt x="106" y="1942"/>
                    <a:pt x="348" y="2529"/>
                  </a:cubicBezTo>
                  <a:cubicBezTo>
                    <a:pt x="487" y="2861"/>
                    <a:pt x="811" y="3068"/>
                    <a:pt x="1158" y="3068"/>
                  </a:cubicBezTo>
                  <a:cubicBezTo>
                    <a:pt x="1227" y="3068"/>
                    <a:pt x="1297" y="3060"/>
                    <a:pt x="1366" y="3043"/>
                  </a:cubicBezTo>
                  <a:lnTo>
                    <a:pt x="2463" y="2768"/>
                  </a:lnTo>
                  <a:lnTo>
                    <a:pt x="3561" y="3043"/>
                  </a:lnTo>
                  <a:cubicBezTo>
                    <a:pt x="3629" y="3060"/>
                    <a:pt x="3699" y="3068"/>
                    <a:pt x="3767" y="3068"/>
                  </a:cubicBezTo>
                  <a:cubicBezTo>
                    <a:pt x="4113" y="3068"/>
                    <a:pt x="4439" y="2861"/>
                    <a:pt x="4575" y="2529"/>
                  </a:cubicBezTo>
                  <a:cubicBezTo>
                    <a:pt x="4817" y="1942"/>
                    <a:pt x="4923" y="1305"/>
                    <a:pt x="4883" y="667"/>
                  </a:cubicBezTo>
                  <a:cubicBezTo>
                    <a:pt x="4872" y="493"/>
                    <a:pt x="4756" y="338"/>
                    <a:pt x="4589" y="280"/>
                  </a:cubicBezTo>
                  <a:lnTo>
                    <a:pt x="3767" y="1"/>
                  </a:lnTo>
                  <a:lnTo>
                    <a:pt x="3767" y="645"/>
                  </a:lnTo>
                  <a:cubicBezTo>
                    <a:pt x="3756" y="1359"/>
                    <a:pt x="3173" y="1928"/>
                    <a:pt x="2463" y="1928"/>
                  </a:cubicBezTo>
                  <a:cubicBezTo>
                    <a:pt x="1750" y="1928"/>
                    <a:pt x="1170" y="1359"/>
                    <a:pt x="1156" y="645"/>
                  </a:cubicBezTo>
                  <a:lnTo>
                    <a:pt x="1156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7" name="Google Shape;9487;p30"/>
            <p:cNvSpPr/>
            <p:nvPr/>
          </p:nvSpPr>
          <p:spPr>
            <a:xfrm>
              <a:off x="5082420" y="1735386"/>
              <a:ext cx="26" cy="210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8" name="Google Shape;9488;p30"/>
            <p:cNvSpPr/>
            <p:nvPr/>
          </p:nvSpPr>
          <p:spPr>
            <a:xfrm>
              <a:off x="5013940" y="1735386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9" name="Google Shape;9489;p30"/>
            <p:cNvSpPr/>
            <p:nvPr/>
          </p:nvSpPr>
          <p:spPr>
            <a:xfrm>
              <a:off x="4950441" y="1575485"/>
              <a:ext cx="166271" cy="148732"/>
            </a:xfrm>
            <a:custGeom>
              <a:rect b="b" l="l" r="r" t="t"/>
              <a:pathLst>
                <a:path extrusionOk="0" h="5673" w="6342">
                  <a:moveTo>
                    <a:pt x="3730" y="1"/>
                  </a:moveTo>
                  <a:cubicBezTo>
                    <a:pt x="3662" y="1"/>
                    <a:pt x="3593" y="33"/>
                    <a:pt x="3549" y="98"/>
                  </a:cubicBezTo>
                  <a:cubicBezTo>
                    <a:pt x="2977" y="978"/>
                    <a:pt x="2274" y="1449"/>
                    <a:pt x="1738" y="1699"/>
                  </a:cubicBezTo>
                  <a:cubicBezTo>
                    <a:pt x="1702" y="1717"/>
                    <a:pt x="1409" y="1837"/>
                    <a:pt x="1376" y="1848"/>
                  </a:cubicBezTo>
                  <a:cubicBezTo>
                    <a:pt x="1304" y="1873"/>
                    <a:pt x="1235" y="1891"/>
                    <a:pt x="1173" y="1909"/>
                  </a:cubicBezTo>
                  <a:cubicBezTo>
                    <a:pt x="1083" y="1935"/>
                    <a:pt x="793" y="1971"/>
                    <a:pt x="793" y="1971"/>
                  </a:cubicBezTo>
                  <a:lnTo>
                    <a:pt x="608" y="1971"/>
                  </a:lnTo>
                  <a:cubicBezTo>
                    <a:pt x="322" y="1971"/>
                    <a:pt x="65" y="2174"/>
                    <a:pt x="36" y="2460"/>
                  </a:cubicBezTo>
                  <a:cubicBezTo>
                    <a:pt x="0" y="2780"/>
                    <a:pt x="250" y="3057"/>
                    <a:pt x="573" y="3057"/>
                  </a:cubicBezTo>
                  <a:cubicBezTo>
                    <a:pt x="575" y="3057"/>
                    <a:pt x="577" y="3057"/>
                    <a:pt x="579" y="3057"/>
                  </a:cubicBezTo>
                  <a:lnTo>
                    <a:pt x="916" y="3057"/>
                  </a:lnTo>
                  <a:cubicBezTo>
                    <a:pt x="1018" y="4554"/>
                    <a:pt x="2268" y="5673"/>
                    <a:pt x="3714" y="5673"/>
                  </a:cubicBezTo>
                  <a:cubicBezTo>
                    <a:pt x="3864" y="5673"/>
                    <a:pt x="4016" y="5661"/>
                    <a:pt x="4169" y="5636"/>
                  </a:cubicBezTo>
                  <a:cubicBezTo>
                    <a:pt x="2923" y="5440"/>
                    <a:pt x="1952" y="4444"/>
                    <a:pt x="1796" y="3191"/>
                  </a:cubicBezTo>
                  <a:cubicBezTo>
                    <a:pt x="1793" y="3155"/>
                    <a:pt x="1789" y="3101"/>
                    <a:pt x="1782" y="3039"/>
                  </a:cubicBezTo>
                  <a:cubicBezTo>
                    <a:pt x="1760" y="2699"/>
                    <a:pt x="1938" y="2376"/>
                    <a:pt x="2242" y="2213"/>
                  </a:cubicBezTo>
                  <a:cubicBezTo>
                    <a:pt x="2868" y="1888"/>
                    <a:pt x="3379" y="1428"/>
                    <a:pt x="3730" y="1047"/>
                  </a:cubicBezTo>
                  <a:cubicBezTo>
                    <a:pt x="4158" y="1511"/>
                    <a:pt x="4820" y="2098"/>
                    <a:pt x="5639" y="2405"/>
                  </a:cubicBezTo>
                  <a:cubicBezTo>
                    <a:pt x="5701" y="2429"/>
                    <a:pt x="5765" y="2440"/>
                    <a:pt x="5826" y="2440"/>
                  </a:cubicBezTo>
                  <a:cubicBezTo>
                    <a:pt x="6100" y="2440"/>
                    <a:pt x="6342" y="2220"/>
                    <a:pt x="6342" y="1924"/>
                  </a:cubicBezTo>
                  <a:cubicBezTo>
                    <a:pt x="6320" y="1920"/>
                    <a:pt x="6298" y="1913"/>
                    <a:pt x="6287" y="1909"/>
                  </a:cubicBezTo>
                  <a:cubicBezTo>
                    <a:pt x="5791" y="1775"/>
                    <a:pt x="4723" y="1348"/>
                    <a:pt x="3911" y="98"/>
                  </a:cubicBezTo>
                  <a:cubicBezTo>
                    <a:pt x="3868" y="33"/>
                    <a:pt x="3799" y="1"/>
                    <a:pt x="37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0" name="Google Shape;9490;p30"/>
            <p:cNvSpPr/>
            <p:nvPr/>
          </p:nvSpPr>
          <p:spPr>
            <a:xfrm>
              <a:off x="5059611" y="1519852"/>
              <a:ext cx="74196" cy="90214"/>
            </a:xfrm>
            <a:custGeom>
              <a:rect b="b" l="l" r="r" t="t"/>
              <a:pathLst>
                <a:path extrusionOk="0" h="3441" w="2830">
                  <a:moveTo>
                    <a:pt x="70" y="0"/>
                  </a:moveTo>
                  <a:cubicBezTo>
                    <a:pt x="26" y="199"/>
                    <a:pt x="1" y="406"/>
                    <a:pt x="1" y="612"/>
                  </a:cubicBezTo>
                  <a:cubicBezTo>
                    <a:pt x="1" y="2173"/>
                    <a:pt x="1269" y="3441"/>
                    <a:pt x="2830" y="3441"/>
                  </a:cubicBezTo>
                  <a:lnTo>
                    <a:pt x="2830" y="3224"/>
                  </a:lnTo>
                  <a:cubicBezTo>
                    <a:pt x="2830" y="1695"/>
                    <a:pt x="1772" y="373"/>
                    <a:pt x="283" y="40"/>
                  </a:cubicBezTo>
                  <a:cubicBezTo>
                    <a:pt x="233" y="29"/>
                    <a:pt x="178" y="18"/>
                    <a:pt x="128" y="11"/>
                  </a:cubicBezTo>
                  <a:lnTo>
                    <a:pt x="70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1" name="Google Shape;9491;p30"/>
            <p:cNvSpPr/>
            <p:nvPr/>
          </p:nvSpPr>
          <p:spPr>
            <a:xfrm>
              <a:off x="5008539" y="1627999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4"/>
                  </a:lnTo>
                  <a:cubicBezTo>
                    <a:pt x="0" y="558"/>
                    <a:pt x="103" y="625"/>
                    <a:pt x="205" y="625"/>
                  </a:cubicBezTo>
                  <a:cubicBezTo>
                    <a:pt x="307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2" name="Google Shape;9492;p30"/>
            <p:cNvSpPr/>
            <p:nvPr/>
          </p:nvSpPr>
          <p:spPr>
            <a:xfrm>
              <a:off x="5077098" y="1627999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4"/>
                  </a:lnTo>
                  <a:cubicBezTo>
                    <a:pt x="0" y="558"/>
                    <a:pt x="103" y="625"/>
                    <a:pt x="205" y="625"/>
                  </a:cubicBezTo>
                  <a:cubicBezTo>
                    <a:pt x="307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3" name="Google Shape;9493;p30"/>
            <p:cNvSpPr/>
            <p:nvPr/>
          </p:nvSpPr>
          <p:spPr>
            <a:xfrm>
              <a:off x="5023404" y="1667850"/>
              <a:ext cx="49604" cy="16569"/>
            </a:xfrm>
            <a:custGeom>
              <a:rect b="b" l="l" r="r" t="t"/>
              <a:pathLst>
                <a:path extrusionOk="0" h="632" w="1892">
                  <a:moveTo>
                    <a:pt x="293" y="0"/>
                  </a:moveTo>
                  <a:cubicBezTo>
                    <a:pt x="134" y="0"/>
                    <a:pt x="0" y="205"/>
                    <a:pt x="151" y="353"/>
                  </a:cubicBezTo>
                  <a:cubicBezTo>
                    <a:pt x="324" y="527"/>
                    <a:pt x="621" y="632"/>
                    <a:pt x="947" y="632"/>
                  </a:cubicBezTo>
                  <a:cubicBezTo>
                    <a:pt x="1270" y="632"/>
                    <a:pt x="1567" y="527"/>
                    <a:pt x="1744" y="353"/>
                  </a:cubicBezTo>
                  <a:cubicBezTo>
                    <a:pt x="1892" y="205"/>
                    <a:pt x="1757" y="0"/>
                    <a:pt x="1598" y="0"/>
                  </a:cubicBezTo>
                  <a:cubicBezTo>
                    <a:pt x="1550" y="0"/>
                    <a:pt x="1500" y="19"/>
                    <a:pt x="1454" y="63"/>
                  </a:cubicBezTo>
                  <a:cubicBezTo>
                    <a:pt x="1382" y="136"/>
                    <a:pt x="1205" y="222"/>
                    <a:pt x="947" y="222"/>
                  </a:cubicBezTo>
                  <a:cubicBezTo>
                    <a:pt x="690" y="222"/>
                    <a:pt x="509" y="136"/>
                    <a:pt x="437" y="63"/>
                  </a:cubicBezTo>
                  <a:cubicBezTo>
                    <a:pt x="391" y="19"/>
                    <a:pt x="341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4" name="Google Shape;9494;p30"/>
            <p:cNvSpPr/>
            <p:nvPr/>
          </p:nvSpPr>
          <p:spPr>
            <a:xfrm>
              <a:off x="4911692" y="1513402"/>
              <a:ext cx="273108" cy="364974"/>
            </a:xfrm>
            <a:custGeom>
              <a:rect b="b" l="l" r="r" t="t"/>
              <a:pathLst>
                <a:path extrusionOk="0" h="13921" w="10417">
                  <a:moveTo>
                    <a:pt x="1739" y="3890"/>
                  </a:moveTo>
                  <a:lnTo>
                    <a:pt x="1739" y="4205"/>
                  </a:lnTo>
                  <a:cubicBezTo>
                    <a:pt x="1420" y="4350"/>
                    <a:pt x="1246" y="4701"/>
                    <a:pt x="1319" y="5045"/>
                  </a:cubicBezTo>
                  <a:cubicBezTo>
                    <a:pt x="1395" y="5385"/>
                    <a:pt x="1699" y="5632"/>
                    <a:pt x="2050" y="5632"/>
                  </a:cubicBezTo>
                  <a:lnTo>
                    <a:pt x="2202" y="5632"/>
                  </a:lnTo>
                  <a:cubicBezTo>
                    <a:pt x="2293" y="6280"/>
                    <a:pt x="2593" y="6885"/>
                    <a:pt x="3057" y="7348"/>
                  </a:cubicBezTo>
                  <a:cubicBezTo>
                    <a:pt x="2939" y="7382"/>
                    <a:pt x="2817" y="7399"/>
                    <a:pt x="2696" y="7399"/>
                  </a:cubicBezTo>
                  <a:cubicBezTo>
                    <a:pt x="2623" y="7399"/>
                    <a:pt x="2550" y="7393"/>
                    <a:pt x="2478" y="7381"/>
                  </a:cubicBezTo>
                  <a:cubicBezTo>
                    <a:pt x="1866" y="7262"/>
                    <a:pt x="1442" y="6700"/>
                    <a:pt x="1500" y="6081"/>
                  </a:cubicBezTo>
                  <a:cubicBezTo>
                    <a:pt x="1521" y="5853"/>
                    <a:pt x="1416" y="5632"/>
                    <a:pt x="1228" y="5501"/>
                  </a:cubicBezTo>
                  <a:cubicBezTo>
                    <a:pt x="931" y="5302"/>
                    <a:pt x="783" y="4940"/>
                    <a:pt x="859" y="4592"/>
                  </a:cubicBezTo>
                  <a:cubicBezTo>
                    <a:pt x="935" y="4241"/>
                    <a:pt x="1214" y="3969"/>
                    <a:pt x="1565" y="3904"/>
                  </a:cubicBezTo>
                  <a:cubicBezTo>
                    <a:pt x="1623" y="3893"/>
                    <a:pt x="1681" y="3890"/>
                    <a:pt x="1739" y="3890"/>
                  </a:cubicBezTo>
                  <a:close/>
                  <a:moveTo>
                    <a:pt x="8720" y="3892"/>
                  </a:moveTo>
                  <a:cubicBezTo>
                    <a:pt x="8766" y="3892"/>
                    <a:pt x="8812" y="3896"/>
                    <a:pt x="8855" y="3904"/>
                  </a:cubicBezTo>
                  <a:cubicBezTo>
                    <a:pt x="9207" y="3969"/>
                    <a:pt x="9486" y="4241"/>
                    <a:pt x="9562" y="4592"/>
                  </a:cubicBezTo>
                  <a:cubicBezTo>
                    <a:pt x="9634" y="4944"/>
                    <a:pt x="9489" y="5302"/>
                    <a:pt x="9192" y="5501"/>
                  </a:cubicBezTo>
                  <a:cubicBezTo>
                    <a:pt x="9004" y="5632"/>
                    <a:pt x="8899" y="5853"/>
                    <a:pt x="8921" y="6081"/>
                  </a:cubicBezTo>
                  <a:cubicBezTo>
                    <a:pt x="8979" y="6700"/>
                    <a:pt x="8555" y="7262"/>
                    <a:pt x="7943" y="7381"/>
                  </a:cubicBezTo>
                  <a:cubicBezTo>
                    <a:pt x="7868" y="7395"/>
                    <a:pt x="7792" y="7402"/>
                    <a:pt x="7716" y="7402"/>
                  </a:cubicBezTo>
                  <a:cubicBezTo>
                    <a:pt x="7595" y="7402"/>
                    <a:pt x="7474" y="7384"/>
                    <a:pt x="7356" y="7348"/>
                  </a:cubicBezTo>
                  <a:cubicBezTo>
                    <a:pt x="7820" y="6881"/>
                    <a:pt x="8120" y="6280"/>
                    <a:pt x="8211" y="5632"/>
                  </a:cubicBezTo>
                  <a:lnTo>
                    <a:pt x="8363" y="5632"/>
                  </a:lnTo>
                  <a:cubicBezTo>
                    <a:pt x="8714" y="5632"/>
                    <a:pt x="9018" y="5389"/>
                    <a:pt x="9094" y="5045"/>
                  </a:cubicBezTo>
                  <a:cubicBezTo>
                    <a:pt x="9171" y="4701"/>
                    <a:pt x="8997" y="4350"/>
                    <a:pt x="8674" y="4205"/>
                  </a:cubicBezTo>
                  <a:lnTo>
                    <a:pt x="8674" y="3893"/>
                  </a:lnTo>
                  <a:cubicBezTo>
                    <a:pt x="8690" y="3892"/>
                    <a:pt x="8705" y="3892"/>
                    <a:pt x="8720" y="3892"/>
                  </a:cubicBezTo>
                  <a:close/>
                  <a:moveTo>
                    <a:pt x="5208" y="409"/>
                  </a:moveTo>
                  <a:cubicBezTo>
                    <a:pt x="6896" y="409"/>
                    <a:pt x="8265" y="1778"/>
                    <a:pt x="8269" y="3470"/>
                  </a:cubicBezTo>
                  <a:lnTo>
                    <a:pt x="8269" y="4136"/>
                  </a:lnTo>
                  <a:lnTo>
                    <a:pt x="8254" y="4136"/>
                  </a:lnTo>
                  <a:cubicBezTo>
                    <a:pt x="8051" y="4136"/>
                    <a:pt x="7849" y="4107"/>
                    <a:pt x="7653" y="4053"/>
                  </a:cubicBezTo>
                  <a:cubicBezTo>
                    <a:pt x="7631" y="4047"/>
                    <a:pt x="7611" y="4044"/>
                    <a:pt x="7591" y="4044"/>
                  </a:cubicBezTo>
                  <a:cubicBezTo>
                    <a:pt x="7377" y="4044"/>
                    <a:pt x="7306" y="4381"/>
                    <a:pt x="7548" y="4447"/>
                  </a:cubicBezTo>
                  <a:cubicBezTo>
                    <a:pt x="7776" y="4509"/>
                    <a:pt x="8015" y="4542"/>
                    <a:pt x="8254" y="4542"/>
                  </a:cubicBezTo>
                  <a:lnTo>
                    <a:pt x="8363" y="4542"/>
                  </a:lnTo>
                  <a:cubicBezTo>
                    <a:pt x="8367" y="4541"/>
                    <a:pt x="8372" y="4541"/>
                    <a:pt x="8376" y="4541"/>
                  </a:cubicBezTo>
                  <a:cubicBezTo>
                    <a:pt x="8566" y="4541"/>
                    <a:pt x="8721" y="4691"/>
                    <a:pt x="8721" y="4882"/>
                  </a:cubicBezTo>
                  <a:cubicBezTo>
                    <a:pt x="8721" y="5071"/>
                    <a:pt x="8569" y="5223"/>
                    <a:pt x="8382" y="5223"/>
                  </a:cubicBezTo>
                  <a:cubicBezTo>
                    <a:pt x="8376" y="5223"/>
                    <a:pt x="8369" y="5223"/>
                    <a:pt x="8363" y="5223"/>
                  </a:cubicBezTo>
                  <a:lnTo>
                    <a:pt x="8240" y="5223"/>
                  </a:lnTo>
                  <a:lnTo>
                    <a:pt x="8240" y="5208"/>
                  </a:lnTo>
                  <a:cubicBezTo>
                    <a:pt x="8240" y="5072"/>
                    <a:pt x="8138" y="5004"/>
                    <a:pt x="8037" y="5004"/>
                  </a:cubicBezTo>
                  <a:cubicBezTo>
                    <a:pt x="7936" y="5004"/>
                    <a:pt x="7834" y="5072"/>
                    <a:pt x="7834" y="5208"/>
                  </a:cubicBezTo>
                  <a:cubicBezTo>
                    <a:pt x="7834" y="6660"/>
                    <a:pt x="6657" y="7834"/>
                    <a:pt x="5208" y="7834"/>
                  </a:cubicBezTo>
                  <a:cubicBezTo>
                    <a:pt x="3756" y="7834"/>
                    <a:pt x="2583" y="6660"/>
                    <a:pt x="2583" y="5208"/>
                  </a:cubicBezTo>
                  <a:cubicBezTo>
                    <a:pt x="2583" y="5072"/>
                    <a:pt x="2480" y="5004"/>
                    <a:pt x="2378" y="5004"/>
                  </a:cubicBezTo>
                  <a:cubicBezTo>
                    <a:pt x="2276" y="5004"/>
                    <a:pt x="2173" y="5072"/>
                    <a:pt x="2173" y="5208"/>
                  </a:cubicBezTo>
                  <a:lnTo>
                    <a:pt x="2173" y="5223"/>
                  </a:lnTo>
                  <a:lnTo>
                    <a:pt x="2050" y="5223"/>
                  </a:lnTo>
                  <a:cubicBezTo>
                    <a:pt x="2044" y="5223"/>
                    <a:pt x="2038" y="5223"/>
                    <a:pt x="2031" y="5223"/>
                  </a:cubicBezTo>
                  <a:cubicBezTo>
                    <a:pt x="1848" y="5223"/>
                    <a:pt x="1695" y="5071"/>
                    <a:pt x="1695" y="4882"/>
                  </a:cubicBezTo>
                  <a:cubicBezTo>
                    <a:pt x="1695" y="4691"/>
                    <a:pt x="1851" y="4541"/>
                    <a:pt x="2037" y="4541"/>
                  </a:cubicBezTo>
                  <a:cubicBezTo>
                    <a:pt x="2041" y="4541"/>
                    <a:pt x="2046" y="4541"/>
                    <a:pt x="2050" y="4542"/>
                  </a:cubicBezTo>
                  <a:lnTo>
                    <a:pt x="2159" y="4542"/>
                  </a:lnTo>
                  <a:cubicBezTo>
                    <a:pt x="3615" y="4542"/>
                    <a:pt x="4770" y="3281"/>
                    <a:pt x="5197" y="2738"/>
                  </a:cubicBezTo>
                  <a:cubicBezTo>
                    <a:pt x="5199" y="2734"/>
                    <a:pt x="5203" y="2733"/>
                    <a:pt x="5207" y="2733"/>
                  </a:cubicBezTo>
                  <a:cubicBezTo>
                    <a:pt x="5211" y="2733"/>
                    <a:pt x="5216" y="2734"/>
                    <a:pt x="5219" y="2738"/>
                  </a:cubicBezTo>
                  <a:cubicBezTo>
                    <a:pt x="5480" y="3068"/>
                    <a:pt x="6023" y="3687"/>
                    <a:pt x="6744" y="4103"/>
                  </a:cubicBezTo>
                  <a:cubicBezTo>
                    <a:pt x="6781" y="4125"/>
                    <a:pt x="6818" y="4135"/>
                    <a:pt x="6852" y="4135"/>
                  </a:cubicBezTo>
                  <a:cubicBezTo>
                    <a:pt x="7034" y="4135"/>
                    <a:pt x="7149" y="3865"/>
                    <a:pt x="6950" y="3752"/>
                  </a:cubicBezTo>
                  <a:cubicBezTo>
                    <a:pt x="6288" y="3368"/>
                    <a:pt x="5781" y="2792"/>
                    <a:pt x="5538" y="2484"/>
                  </a:cubicBezTo>
                  <a:cubicBezTo>
                    <a:pt x="5458" y="2383"/>
                    <a:pt x="5335" y="2325"/>
                    <a:pt x="5208" y="2325"/>
                  </a:cubicBezTo>
                  <a:cubicBezTo>
                    <a:pt x="5078" y="2325"/>
                    <a:pt x="4955" y="2383"/>
                    <a:pt x="4875" y="2484"/>
                  </a:cubicBezTo>
                  <a:cubicBezTo>
                    <a:pt x="3702" y="3973"/>
                    <a:pt x="2586" y="4136"/>
                    <a:pt x="2159" y="4136"/>
                  </a:cubicBezTo>
                  <a:lnTo>
                    <a:pt x="2144" y="4136"/>
                  </a:lnTo>
                  <a:lnTo>
                    <a:pt x="2144" y="3470"/>
                  </a:lnTo>
                  <a:cubicBezTo>
                    <a:pt x="2148" y="1778"/>
                    <a:pt x="3517" y="409"/>
                    <a:pt x="5208" y="409"/>
                  </a:cubicBezTo>
                  <a:close/>
                  <a:moveTo>
                    <a:pt x="6309" y="8037"/>
                  </a:moveTo>
                  <a:lnTo>
                    <a:pt x="6309" y="9123"/>
                  </a:lnTo>
                  <a:cubicBezTo>
                    <a:pt x="6309" y="9732"/>
                    <a:pt x="5817" y="10224"/>
                    <a:pt x="5208" y="10224"/>
                  </a:cubicBezTo>
                  <a:cubicBezTo>
                    <a:pt x="4600" y="10224"/>
                    <a:pt x="4104" y="9732"/>
                    <a:pt x="4104" y="9123"/>
                  </a:cubicBezTo>
                  <a:lnTo>
                    <a:pt x="4104" y="8037"/>
                  </a:lnTo>
                  <a:cubicBezTo>
                    <a:pt x="4455" y="8174"/>
                    <a:pt x="4832" y="8243"/>
                    <a:pt x="5208" y="8243"/>
                  </a:cubicBezTo>
                  <a:cubicBezTo>
                    <a:pt x="5585" y="8243"/>
                    <a:pt x="5958" y="8174"/>
                    <a:pt x="6309" y="8037"/>
                  </a:cubicBezTo>
                  <a:close/>
                  <a:moveTo>
                    <a:pt x="6719" y="8761"/>
                  </a:moveTo>
                  <a:lnTo>
                    <a:pt x="7269" y="8949"/>
                  </a:lnTo>
                  <a:cubicBezTo>
                    <a:pt x="7360" y="8978"/>
                    <a:pt x="7421" y="9062"/>
                    <a:pt x="7425" y="9156"/>
                  </a:cubicBezTo>
                  <a:cubicBezTo>
                    <a:pt x="7461" y="9761"/>
                    <a:pt x="7363" y="10365"/>
                    <a:pt x="7131" y="10927"/>
                  </a:cubicBezTo>
                  <a:cubicBezTo>
                    <a:pt x="7029" y="11180"/>
                    <a:pt x="6781" y="11338"/>
                    <a:pt x="6515" y="11338"/>
                  </a:cubicBezTo>
                  <a:cubicBezTo>
                    <a:pt x="6461" y="11338"/>
                    <a:pt x="6407" y="11331"/>
                    <a:pt x="6353" y="11318"/>
                  </a:cubicBezTo>
                  <a:lnTo>
                    <a:pt x="5259" y="11043"/>
                  </a:lnTo>
                  <a:cubicBezTo>
                    <a:pt x="5243" y="11039"/>
                    <a:pt x="5226" y="11037"/>
                    <a:pt x="5208" y="11037"/>
                  </a:cubicBezTo>
                  <a:cubicBezTo>
                    <a:pt x="5191" y="11037"/>
                    <a:pt x="5174" y="11039"/>
                    <a:pt x="5158" y="11043"/>
                  </a:cubicBezTo>
                  <a:lnTo>
                    <a:pt x="4060" y="11318"/>
                  </a:lnTo>
                  <a:cubicBezTo>
                    <a:pt x="4006" y="11331"/>
                    <a:pt x="3952" y="11338"/>
                    <a:pt x="3898" y="11338"/>
                  </a:cubicBezTo>
                  <a:cubicBezTo>
                    <a:pt x="3633" y="11338"/>
                    <a:pt x="3387" y="11180"/>
                    <a:pt x="3282" y="10927"/>
                  </a:cubicBezTo>
                  <a:cubicBezTo>
                    <a:pt x="3050" y="10365"/>
                    <a:pt x="2952" y="9761"/>
                    <a:pt x="2988" y="9156"/>
                  </a:cubicBezTo>
                  <a:cubicBezTo>
                    <a:pt x="2995" y="9062"/>
                    <a:pt x="3053" y="8978"/>
                    <a:pt x="3144" y="8949"/>
                  </a:cubicBezTo>
                  <a:lnTo>
                    <a:pt x="3698" y="8761"/>
                  </a:lnTo>
                  <a:lnTo>
                    <a:pt x="3698" y="9123"/>
                  </a:lnTo>
                  <a:cubicBezTo>
                    <a:pt x="3698" y="9956"/>
                    <a:pt x="4372" y="10630"/>
                    <a:pt x="5208" y="10630"/>
                  </a:cubicBezTo>
                  <a:cubicBezTo>
                    <a:pt x="6041" y="10630"/>
                    <a:pt x="6715" y="9956"/>
                    <a:pt x="6719" y="9123"/>
                  </a:cubicBezTo>
                  <a:lnTo>
                    <a:pt x="6719" y="8761"/>
                  </a:lnTo>
                  <a:close/>
                  <a:moveTo>
                    <a:pt x="5208" y="0"/>
                  </a:moveTo>
                  <a:cubicBezTo>
                    <a:pt x="3292" y="0"/>
                    <a:pt x="1739" y="1554"/>
                    <a:pt x="1739" y="3470"/>
                  </a:cubicBezTo>
                  <a:lnTo>
                    <a:pt x="1739" y="3484"/>
                  </a:lnTo>
                  <a:cubicBezTo>
                    <a:pt x="1655" y="3484"/>
                    <a:pt x="1576" y="3491"/>
                    <a:pt x="1496" y="3502"/>
                  </a:cubicBezTo>
                  <a:cubicBezTo>
                    <a:pt x="978" y="3596"/>
                    <a:pt x="569" y="3991"/>
                    <a:pt x="460" y="4505"/>
                  </a:cubicBezTo>
                  <a:cubicBezTo>
                    <a:pt x="352" y="5016"/>
                    <a:pt x="562" y="5545"/>
                    <a:pt x="996" y="5842"/>
                  </a:cubicBezTo>
                  <a:cubicBezTo>
                    <a:pt x="1061" y="5885"/>
                    <a:pt x="1098" y="5965"/>
                    <a:pt x="1090" y="6045"/>
                  </a:cubicBezTo>
                  <a:cubicBezTo>
                    <a:pt x="1018" y="6874"/>
                    <a:pt x="1583" y="7627"/>
                    <a:pt x="2405" y="7783"/>
                  </a:cubicBezTo>
                  <a:cubicBezTo>
                    <a:pt x="2503" y="7801"/>
                    <a:pt x="2604" y="7808"/>
                    <a:pt x="2706" y="7808"/>
                  </a:cubicBezTo>
                  <a:cubicBezTo>
                    <a:pt x="2948" y="7808"/>
                    <a:pt x="3187" y="7754"/>
                    <a:pt x="3405" y="7649"/>
                  </a:cubicBezTo>
                  <a:cubicBezTo>
                    <a:pt x="3499" y="7718"/>
                    <a:pt x="3597" y="7783"/>
                    <a:pt x="3698" y="7841"/>
                  </a:cubicBezTo>
                  <a:lnTo>
                    <a:pt x="3698" y="8330"/>
                  </a:lnTo>
                  <a:lnTo>
                    <a:pt x="3014" y="8565"/>
                  </a:lnTo>
                  <a:cubicBezTo>
                    <a:pt x="2767" y="8649"/>
                    <a:pt x="2597" y="8873"/>
                    <a:pt x="2583" y="9134"/>
                  </a:cubicBezTo>
                  <a:lnTo>
                    <a:pt x="2583" y="9174"/>
                  </a:lnTo>
                  <a:lnTo>
                    <a:pt x="1007" y="9728"/>
                  </a:lnTo>
                  <a:cubicBezTo>
                    <a:pt x="402" y="9942"/>
                    <a:pt x="0" y="10514"/>
                    <a:pt x="0" y="11155"/>
                  </a:cubicBezTo>
                  <a:lnTo>
                    <a:pt x="0" y="13719"/>
                  </a:lnTo>
                  <a:cubicBezTo>
                    <a:pt x="0" y="13853"/>
                    <a:pt x="102" y="13920"/>
                    <a:pt x="203" y="13920"/>
                  </a:cubicBezTo>
                  <a:cubicBezTo>
                    <a:pt x="305" y="13920"/>
                    <a:pt x="406" y="13853"/>
                    <a:pt x="406" y="13719"/>
                  </a:cubicBezTo>
                  <a:lnTo>
                    <a:pt x="406" y="11151"/>
                  </a:lnTo>
                  <a:cubicBezTo>
                    <a:pt x="406" y="11017"/>
                    <a:pt x="431" y="10887"/>
                    <a:pt x="478" y="10764"/>
                  </a:cubicBezTo>
                  <a:lnTo>
                    <a:pt x="1507" y="11647"/>
                  </a:lnTo>
                  <a:cubicBezTo>
                    <a:pt x="1655" y="11771"/>
                    <a:pt x="1742" y="11959"/>
                    <a:pt x="1742" y="12151"/>
                  </a:cubicBezTo>
                  <a:lnTo>
                    <a:pt x="1742" y="13719"/>
                  </a:lnTo>
                  <a:cubicBezTo>
                    <a:pt x="1742" y="13853"/>
                    <a:pt x="1844" y="13920"/>
                    <a:pt x="1945" y="13920"/>
                  </a:cubicBezTo>
                  <a:cubicBezTo>
                    <a:pt x="2047" y="13920"/>
                    <a:pt x="2148" y="13853"/>
                    <a:pt x="2148" y="13719"/>
                  </a:cubicBezTo>
                  <a:lnTo>
                    <a:pt x="2148" y="12151"/>
                  </a:lnTo>
                  <a:cubicBezTo>
                    <a:pt x="2148" y="11839"/>
                    <a:pt x="2010" y="11542"/>
                    <a:pt x="1771" y="11336"/>
                  </a:cubicBezTo>
                  <a:lnTo>
                    <a:pt x="692" y="10412"/>
                  </a:lnTo>
                  <a:cubicBezTo>
                    <a:pt x="815" y="10278"/>
                    <a:pt x="967" y="10173"/>
                    <a:pt x="1141" y="10115"/>
                  </a:cubicBezTo>
                  <a:lnTo>
                    <a:pt x="2579" y="9605"/>
                  </a:lnTo>
                  <a:cubicBezTo>
                    <a:pt x="2601" y="10115"/>
                    <a:pt x="2713" y="10615"/>
                    <a:pt x="2905" y="11082"/>
                  </a:cubicBezTo>
                  <a:cubicBezTo>
                    <a:pt x="3074" y="11492"/>
                    <a:pt x="3473" y="11749"/>
                    <a:pt x="3898" y="11749"/>
                  </a:cubicBezTo>
                  <a:cubicBezTo>
                    <a:pt x="3984" y="11749"/>
                    <a:pt x="4071" y="11738"/>
                    <a:pt x="4158" y="11716"/>
                  </a:cubicBezTo>
                  <a:lnTo>
                    <a:pt x="5002" y="11503"/>
                  </a:lnTo>
                  <a:lnTo>
                    <a:pt x="5002" y="12176"/>
                  </a:lnTo>
                  <a:cubicBezTo>
                    <a:pt x="5002" y="12312"/>
                    <a:pt x="5104" y="12380"/>
                    <a:pt x="5207" y="12380"/>
                  </a:cubicBezTo>
                  <a:cubicBezTo>
                    <a:pt x="5309" y="12380"/>
                    <a:pt x="5411" y="12312"/>
                    <a:pt x="5411" y="12176"/>
                  </a:cubicBezTo>
                  <a:lnTo>
                    <a:pt x="5411" y="11503"/>
                  </a:lnTo>
                  <a:lnTo>
                    <a:pt x="6255" y="11713"/>
                  </a:lnTo>
                  <a:cubicBezTo>
                    <a:pt x="6342" y="11734"/>
                    <a:pt x="6429" y="11745"/>
                    <a:pt x="6519" y="11745"/>
                  </a:cubicBezTo>
                  <a:cubicBezTo>
                    <a:pt x="6954" y="11745"/>
                    <a:pt x="7345" y="11484"/>
                    <a:pt x="7508" y="11082"/>
                  </a:cubicBezTo>
                  <a:cubicBezTo>
                    <a:pt x="7704" y="10612"/>
                    <a:pt x="7812" y="10112"/>
                    <a:pt x="7834" y="9605"/>
                  </a:cubicBezTo>
                  <a:lnTo>
                    <a:pt x="9276" y="10112"/>
                  </a:lnTo>
                  <a:cubicBezTo>
                    <a:pt x="9446" y="10173"/>
                    <a:pt x="9602" y="10275"/>
                    <a:pt x="9721" y="10412"/>
                  </a:cubicBezTo>
                  <a:lnTo>
                    <a:pt x="8642" y="11336"/>
                  </a:lnTo>
                  <a:cubicBezTo>
                    <a:pt x="8406" y="11539"/>
                    <a:pt x="8269" y="11836"/>
                    <a:pt x="8269" y="12151"/>
                  </a:cubicBezTo>
                  <a:lnTo>
                    <a:pt x="8269" y="13719"/>
                  </a:lnTo>
                  <a:cubicBezTo>
                    <a:pt x="8269" y="13853"/>
                    <a:pt x="8370" y="13920"/>
                    <a:pt x="8472" y="13920"/>
                  </a:cubicBezTo>
                  <a:cubicBezTo>
                    <a:pt x="8573" y="13920"/>
                    <a:pt x="8674" y="13853"/>
                    <a:pt x="8674" y="13719"/>
                  </a:cubicBezTo>
                  <a:lnTo>
                    <a:pt x="8674" y="12151"/>
                  </a:lnTo>
                  <a:cubicBezTo>
                    <a:pt x="8674" y="11959"/>
                    <a:pt x="8761" y="11771"/>
                    <a:pt x="8910" y="11647"/>
                  </a:cubicBezTo>
                  <a:lnTo>
                    <a:pt x="9938" y="10764"/>
                  </a:lnTo>
                  <a:cubicBezTo>
                    <a:pt x="9985" y="10887"/>
                    <a:pt x="10007" y="11017"/>
                    <a:pt x="10007" y="11151"/>
                  </a:cubicBezTo>
                  <a:lnTo>
                    <a:pt x="10007" y="13719"/>
                  </a:lnTo>
                  <a:cubicBezTo>
                    <a:pt x="10007" y="13853"/>
                    <a:pt x="10109" y="13920"/>
                    <a:pt x="10212" y="13920"/>
                  </a:cubicBezTo>
                  <a:cubicBezTo>
                    <a:pt x="10314" y="13920"/>
                    <a:pt x="10416" y="13853"/>
                    <a:pt x="10416" y="13719"/>
                  </a:cubicBezTo>
                  <a:lnTo>
                    <a:pt x="10416" y="11151"/>
                  </a:lnTo>
                  <a:cubicBezTo>
                    <a:pt x="10416" y="10510"/>
                    <a:pt x="10014" y="9942"/>
                    <a:pt x="9410" y="9728"/>
                  </a:cubicBezTo>
                  <a:lnTo>
                    <a:pt x="7834" y="9170"/>
                  </a:lnTo>
                  <a:lnTo>
                    <a:pt x="7834" y="9130"/>
                  </a:lnTo>
                  <a:cubicBezTo>
                    <a:pt x="7820" y="8870"/>
                    <a:pt x="7649" y="8645"/>
                    <a:pt x="7403" y="8562"/>
                  </a:cubicBezTo>
                  <a:lnTo>
                    <a:pt x="6715" y="8330"/>
                  </a:lnTo>
                  <a:lnTo>
                    <a:pt x="6715" y="7841"/>
                  </a:lnTo>
                  <a:cubicBezTo>
                    <a:pt x="6820" y="7783"/>
                    <a:pt x="6918" y="7718"/>
                    <a:pt x="7012" y="7645"/>
                  </a:cubicBezTo>
                  <a:cubicBezTo>
                    <a:pt x="7229" y="7754"/>
                    <a:pt x="7468" y="7808"/>
                    <a:pt x="7715" y="7808"/>
                  </a:cubicBezTo>
                  <a:cubicBezTo>
                    <a:pt x="7816" y="7808"/>
                    <a:pt x="7917" y="7798"/>
                    <a:pt x="8015" y="7779"/>
                  </a:cubicBezTo>
                  <a:cubicBezTo>
                    <a:pt x="8837" y="7624"/>
                    <a:pt x="9402" y="6874"/>
                    <a:pt x="9330" y="6041"/>
                  </a:cubicBezTo>
                  <a:cubicBezTo>
                    <a:pt x="9323" y="5961"/>
                    <a:pt x="9355" y="5885"/>
                    <a:pt x="9424" y="5842"/>
                  </a:cubicBezTo>
                  <a:cubicBezTo>
                    <a:pt x="9855" y="5545"/>
                    <a:pt x="10069" y="5016"/>
                    <a:pt x="9960" y="4505"/>
                  </a:cubicBezTo>
                  <a:cubicBezTo>
                    <a:pt x="9848" y="3991"/>
                    <a:pt x="9442" y="3596"/>
                    <a:pt x="8924" y="3502"/>
                  </a:cubicBezTo>
                  <a:cubicBezTo>
                    <a:pt x="8841" y="3488"/>
                    <a:pt x="8758" y="3484"/>
                    <a:pt x="8674" y="3484"/>
                  </a:cubicBezTo>
                  <a:lnTo>
                    <a:pt x="8674" y="3470"/>
                  </a:lnTo>
                  <a:cubicBezTo>
                    <a:pt x="8674" y="1554"/>
                    <a:pt x="7121" y="0"/>
                    <a:pt x="52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5" name="Google Shape;9495;p30"/>
            <p:cNvSpPr/>
            <p:nvPr/>
          </p:nvSpPr>
          <p:spPr>
            <a:xfrm>
              <a:off x="5042805" y="1850088"/>
              <a:ext cx="10775" cy="16412"/>
            </a:xfrm>
            <a:custGeom>
              <a:rect b="b" l="l" r="r" t="t"/>
              <a:pathLst>
                <a:path extrusionOk="0" h="626" w="411">
                  <a:moveTo>
                    <a:pt x="207" y="1"/>
                  </a:moveTo>
                  <a:cubicBezTo>
                    <a:pt x="95" y="1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3" y="625"/>
                    <a:pt x="206" y="625"/>
                  </a:cubicBezTo>
                  <a:cubicBezTo>
                    <a:pt x="308" y="625"/>
                    <a:pt x="410" y="558"/>
                    <a:pt x="410" y="424"/>
                  </a:cubicBezTo>
                  <a:lnTo>
                    <a:pt x="410" y="203"/>
                  </a:lnTo>
                  <a:cubicBezTo>
                    <a:pt x="410" y="91"/>
                    <a:pt x="32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96" name="Google Shape;9496;p30"/>
          <p:cNvGrpSpPr/>
          <p:nvPr/>
        </p:nvGrpSpPr>
        <p:grpSpPr>
          <a:xfrm>
            <a:off x="8062013" y="3598378"/>
            <a:ext cx="273580" cy="364921"/>
            <a:chOff x="8062013" y="3797628"/>
            <a:chExt cx="273580" cy="364921"/>
          </a:xfrm>
        </p:grpSpPr>
        <p:sp>
          <p:nvSpPr>
            <p:cNvPr id="9497" name="Google Shape;9497;p30"/>
            <p:cNvSpPr/>
            <p:nvPr/>
          </p:nvSpPr>
          <p:spPr>
            <a:xfrm>
              <a:off x="8078818" y="3802872"/>
              <a:ext cx="239969" cy="114361"/>
            </a:xfrm>
            <a:custGeom>
              <a:rect b="b" l="l" r="r" t="t"/>
              <a:pathLst>
                <a:path extrusionOk="0" h="4362" w="9153">
                  <a:moveTo>
                    <a:pt x="4575" y="1"/>
                  </a:moveTo>
                  <a:lnTo>
                    <a:pt x="1308" y="874"/>
                  </a:lnTo>
                  <a:lnTo>
                    <a:pt x="1" y="3054"/>
                  </a:lnTo>
                  <a:lnTo>
                    <a:pt x="1308" y="4361"/>
                  </a:lnTo>
                  <a:lnTo>
                    <a:pt x="7845" y="4361"/>
                  </a:lnTo>
                  <a:lnTo>
                    <a:pt x="9153" y="3054"/>
                  </a:lnTo>
                  <a:lnTo>
                    <a:pt x="7845" y="874"/>
                  </a:lnTo>
                  <a:lnTo>
                    <a:pt x="457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8" name="Google Shape;9498;p30"/>
            <p:cNvSpPr/>
            <p:nvPr/>
          </p:nvSpPr>
          <p:spPr>
            <a:xfrm>
              <a:off x="8090223" y="3968566"/>
              <a:ext cx="79963" cy="125739"/>
            </a:xfrm>
            <a:custGeom>
              <a:rect b="b" l="l" r="r" t="t"/>
              <a:pathLst>
                <a:path extrusionOk="0" h="4796" w="3050">
                  <a:moveTo>
                    <a:pt x="873" y="1"/>
                  </a:moveTo>
                  <a:cubicBezTo>
                    <a:pt x="873" y="1373"/>
                    <a:pt x="0" y="1833"/>
                    <a:pt x="0" y="3890"/>
                  </a:cubicBezTo>
                  <a:lnTo>
                    <a:pt x="0" y="4796"/>
                  </a:lnTo>
                  <a:lnTo>
                    <a:pt x="3050" y="4796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9" name="Google Shape;9499;p30"/>
            <p:cNvSpPr/>
            <p:nvPr/>
          </p:nvSpPr>
          <p:spPr>
            <a:xfrm>
              <a:off x="8067335" y="4031515"/>
              <a:ext cx="262962" cy="125739"/>
            </a:xfrm>
            <a:custGeom>
              <a:rect b="b" l="l" r="r" t="t"/>
              <a:pathLst>
                <a:path extrusionOk="0" h="4796" w="10030">
                  <a:moveTo>
                    <a:pt x="3706" y="1"/>
                  </a:moveTo>
                  <a:lnTo>
                    <a:pt x="3706" y="693"/>
                  </a:lnTo>
                  <a:cubicBezTo>
                    <a:pt x="3706" y="1062"/>
                    <a:pt x="3474" y="1392"/>
                    <a:pt x="3126" y="1515"/>
                  </a:cubicBezTo>
                  <a:lnTo>
                    <a:pt x="873" y="2308"/>
                  </a:lnTo>
                  <a:cubicBezTo>
                    <a:pt x="352" y="2493"/>
                    <a:pt x="1" y="2985"/>
                    <a:pt x="1" y="3539"/>
                  </a:cubicBezTo>
                  <a:lnTo>
                    <a:pt x="1" y="4796"/>
                  </a:lnTo>
                  <a:lnTo>
                    <a:pt x="10025" y="4796"/>
                  </a:lnTo>
                  <a:lnTo>
                    <a:pt x="10025" y="3539"/>
                  </a:lnTo>
                  <a:cubicBezTo>
                    <a:pt x="10029" y="2985"/>
                    <a:pt x="9678" y="2489"/>
                    <a:pt x="9156" y="2304"/>
                  </a:cubicBezTo>
                  <a:lnTo>
                    <a:pt x="6904" y="1515"/>
                  </a:lnTo>
                  <a:cubicBezTo>
                    <a:pt x="6556" y="1392"/>
                    <a:pt x="6320" y="1062"/>
                    <a:pt x="6320" y="693"/>
                  </a:cubicBezTo>
                  <a:lnTo>
                    <a:pt x="6320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0" name="Google Shape;9500;p30"/>
            <p:cNvSpPr/>
            <p:nvPr/>
          </p:nvSpPr>
          <p:spPr>
            <a:xfrm>
              <a:off x="8067440" y="4070081"/>
              <a:ext cx="262857" cy="87173"/>
            </a:xfrm>
            <a:custGeom>
              <a:rect b="b" l="l" r="r" t="t"/>
              <a:pathLst>
                <a:path extrusionOk="0" h="3325" w="10026">
                  <a:moveTo>
                    <a:pt x="3213" y="0"/>
                  </a:moveTo>
                  <a:cubicBezTo>
                    <a:pt x="3184" y="15"/>
                    <a:pt x="3155" y="29"/>
                    <a:pt x="3122" y="44"/>
                  </a:cubicBezTo>
                  <a:lnTo>
                    <a:pt x="873" y="837"/>
                  </a:lnTo>
                  <a:cubicBezTo>
                    <a:pt x="348" y="1022"/>
                    <a:pt x="0" y="1514"/>
                    <a:pt x="0" y="2068"/>
                  </a:cubicBezTo>
                  <a:lnTo>
                    <a:pt x="0" y="3325"/>
                  </a:lnTo>
                  <a:lnTo>
                    <a:pt x="10025" y="3325"/>
                  </a:lnTo>
                  <a:lnTo>
                    <a:pt x="10025" y="2068"/>
                  </a:lnTo>
                  <a:cubicBezTo>
                    <a:pt x="10025" y="1514"/>
                    <a:pt x="9674" y="1018"/>
                    <a:pt x="9152" y="833"/>
                  </a:cubicBezTo>
                  <a:lnTo>
                    <a:pt x="6900" y="44"/>
                  </a:lnTo>
                  <a:cubicBezTo>
                    <a:pt x="6867" y="29"/>
                    <a:pt x="6838" y="15"/>
                    <a:pt x="6809" y="0"/>
                  </a:cubicBezTo>
                  <a:lnTo>
                    <a:pt x="5013" y="1145"/>
                  </a:lnTo>
                  <a:lnTo>
                    <a:pt x="3213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1" name="Google Shape;9501;p30"/>
            <p:cNvSpPr/>
            <p:nvPr/>
          </p:nvSpPr>
          <p:spPr>
            <a:xfrm>
              <a:off x="8164471" y="4031515"/>
              <a:ext cx="68690" cy="28525"/>
            </a:xfrm>
            <a:custGeom>
              <a:rect b="b" l="l" r="r" t="t"/>
              <a:pathLst>
                <a:path extrusionOk="0" h="1088" w="2620">
                  <a:moveTo>
                    <a:pt x="1" y="1"/>
                  </a:moveTo>
                  <a:lnTo>
                    <a:pt x="1" y="808"/>
                  </a:lnTo>
                  <a:cubicBezTo>
                    <a:pt x="413" y="993"/>
                    <a:pt x="859" y="1087"/>
                    <a:pt x="1308" y="1087"/>
                  </a:cubicBezTo>
                  <a:cubicBezTo>
                    <a:pt x="1761" y="1087"/>
                    <a:pt x="2206" y="993"/>
                    <a:pt x="2619" y="808"/>
                  </a:cubicBezTo>
                  <a:lnTo>
                    <a:pt x="261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2" name="Google Shape;9502;p30"/>
            <p:cNvSpPr/>
            <p:nvPr/>
          </p:nvSpPr>
          <p:spPr>
            <a:xfrm>
              <a:off x="8101601" y="3888629"/>
              <a:ext cx="194298" cy="154421"/>
            </a:xfrm>
            <a:custGeom>
              <a:rect b="b" l="l" r="r" t="t"/>
              <a:pathLst>
                <a:path extrusionOk="0" h="5890" w="7411">
                  <a:moveTo>
                    <a:pt x="2181" y="0"/>
                  </a:moveTo>
                  <a:cubicBezTo>
                    <a:pt x="1457" y="0"/>
                    <a:pt x="870" y="587"/>
                    <a:pt x="870" y="1308"/>
                  </a:cubicBezTo>
                  <a:lnTo>
                    <a:pt x="870" y="2180"/>
                  </a:lnTo>
                  <a:lnTo>
                    <a:pt x="544" y="2180"/>
                  </a:lnTo>
                  <a:cubicBezTo>
                    <a:pt x="244" y="2180"/>
                    <a:pt x="1" y="2423"/>
                    <a:pt x="1" y="2724"/>
                  </a:cubicBezTo>
                  <a:cubicBezTo>
                    <a:pt x="1" y="3024"/>
                    <a:pt x="244" y="3271"/>
                    <a:pt x="544" y="3271"/>
                  </a:cubicBezTo>
                  <a:lnTo>
                    <a:pt x="885" y="3271"/>
                  </a:lnTo>
                  <a:cubicBezTo>
                    <a:pt x="997" y="4748"/>
                    <a:pt x="2225" y="5889"/>
                    <a:pt x="3706" y="5889"/>
                  </a:cubicBezTo>
                  <a:cubicBezTo>
                    <a:pt x="5187" y="5889"/>
                    <a:pt x="6419" y="4748"/>
                    <a:pt x="6531" y="3271"/>
                  </a:cubicBezTo>
                  <a:lnTo>
                    <a:pt x="6868" y="3271"/>
                  </a:lnTo>
                  <a:cubicBezTo>
                    <a:pt x="7168" y="3271"/>
                    <a:pt x="7411" y="3024"/>
                    <a:pt x="7411" y="2724"/>
                  </a:cubicBezTo>
                  <a:cubicBezTo>
                    <a:pt x="7411" y="2423"/>
                    <a:pt x="7168" y="2180"/>
                    <a:pt x="6868" y="2180"/>
                  </a:cubicBezTo>
                  <a:lnTo>
                    <a:pt x="6542" y="2180"/>
                  </a:lnTo>
                  <a:lnTo>
                    <a:pt x="6542" y="1308"/>
                  </a:lnTo>
                  <a:cubicBezTo>
                    <a:pt x="6542" y="583"/>
                    <a:pt x="5955" y="0"/>
                    <a:pt x="523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3" name="Google Shape;9503;p30"/>
            <p:cNvSpPr/>
            <p:nvPr/>
          </p:nvSpPr>
          <p:spPr>
            <a:xfrm>
              <a:off x="8100867" y="3894318"/>
              <a:ext cx="172249" cy="148653"/>
            </a:xfrm>
            <a:custGeom>
              <a:rect b="b" l="l" r="r" t="t"/>
              <a:pathLst>
                <a:path extrusionOk="0" h="5670" w="6570">
                  <a:moveTo>
                    <a:pt x="1489" y="0"/>
                  </a:moveTo>
                  <a:cubicBezTo>
                    <a:pt x="1123" y="243"/>
                    <a:pt x="902" y="652"/>
                    <a:pt x="902" y="1091"/>
                  </a:cubicBezTo>
                  <a:lnTo>
                    <a:pt x="902" y="1963"/>
                  </a:lnTo>
                  <a:lnTo>
                    <a:pt x="605" y="1963"/>
                  </a:lnTo>
                  <a:cubicBezTo>
                    <a:pt x="322" y="1963"/>
                    <a:pt x="62" y="2166"/>
                    <a:pt x="33" y="2452"/>
                  </a:cubicBezTo>
                  <a:cubicBezTo>
                    <a:pt x="0" y="2775"/>
                    <a:pt x="254" y="3054"/>
                    <a:pt x="576" y="3054"/>
                  </a:cubicBezTo>
                  <a:lnTo>
                    <a:pt x="913" y="3054"/>
                  </a:lnTo>
                  <a:cubicBezTo>
                    <a:pt x="1018" y="4549"/>
                    <a:pt x="2265" y="5670"/>
                    <a:pt x="3713" y="5670"/>
                  </a:cubicBezTo>
                  <a:cubicBezTo>
                    <a:pt x="3864" y="5670"/>
                    <a:pt x="4018" y="5658"/>
                    <a:pt x="4172" y="5632"/>
                  </a:cubicBezTo>
                  <a:cubicBezTo>
                    <a:pt x="2792" y="5419"/>
                    <a:pt x="1775" y="4231"/>
                    <a:pt x="1775" y="2836"/>
                  </a:cubicBezTo>
                  <a:cubicBezTo>
                    <a:pt x="1775" y="2458"/>
                    <a:pt x="2081" y="2164"/>
                    <a:pt x="2447" y="2164"/>
                  </a:cubicBezTo>
                  <a:cubicBezTo>
                    <a:pt x="2477" y="2164"/>
                    <a:pt x="2508" y="2166"/>
                    <a:pt x="2539" y="2170"/>
                  </a:cubicBezTo>
                  <a:cubicBezTo>
                    <a:pt x="2934" y="2221"/>
                    <a:pt x="3336" y="2242"/>
                    <a:pt x="3734" y="2242"/>
                  </a:cubicBezTo>
                  <a:cubicBezTo>
                    <a:pt x="4770" y="2242"/>
                    <a:pt x="5845" y="2083"/>
                    <a:pt x="6570" y="1746"/>
                  </a:cubicBezTo>
                  <a:lnTo>
                    <a:pt x="6570" y="1091"/>
                  </a:lnTo>
                  <a:cubicBezTo>
                    <a:pt x="6570" y="652"/>
                    <a:pt x="6349" y="243"/>
                    <a:pt x="598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4" name="Google Shape;9504;p30"/>
            <p:cNvSpPr/>
            <p:nvPr/>
          </p:nvSpPr>
          <p:spPr>
            <a:xfrm>
              <a:off x="8261606" y="3905802"/>
              <a:ext cx="22914" cy="42761"/>
            </a:xfrm>
            <a:custGeom>
              <a:rect b="b" l="l" r="r" t="t"/>
              <a:pathLst>
                <a:path extrusionOk="0" h="1631" w="874">
                  <a:moveTo>
                    <a:pt x="1" y="1"/>
                  </a:moveTo>
                  <a:lnTo>
                    <a:pt x="1" y="1138"/>
                  </a:lnTo>
                  <a:cubicBezTo>
                    <a:pt x="1" y="1359"/>
                    <a:pt x="167" y="1544"/>
                    <a:pt x="384" y="1572"/>
                  </a:cubicBezTo>
                  <a:lnTo>
                    <a:pt x="873" y="1630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5" name="Google Shape;9505;p30"/>
            <p:cNvSpPr/>
            <p:nvPr/>
          </p:nvSpPr>
          <p:spPr>
            <a:xfrm>
              <a:off x="8113111" y="3905802"/>
              <a:ext cx="22809" cy="42761"/>
            </a:xfrm>
            <a:custGeom>
              <a:rect b="b" l="l" r="r" t="t"/>
              <a:pathLst>
                <a:path extrusionOk="0" h="1631" w="870">
                  <a:moveTo>
                    <a:pt x="0" y="1"/>
                  </a:moveTo>
                  <a:lnTo>
                    <a:pt x="0" y="1630"/>
                  </a:lnTo>
                  <a:lnTo>
                    <a:pt x="486" y="1572"/>
                  </a:lnTo>
                  <a:cubicBezTo>
                    <a:pt x="706" y="1544"/>
                    <a:pt x="869" y="1359"/>
                    <a:pt x="869" y="1138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6" name="Google Shape;9506;p30"/>
            <p:cNvSpPr/>
            <p:nvPr/>
          </p:nvSpPr>
          <p:spPr>
            <a:xfrm>
              <a:off x="8113111" y="3905802"/>
              <a:ext cx="171410" cy="28525"/>
            </a:xfrm>
            <a:custGeom>
              <a:rect b="b" l="l" r="r" t="t"/>
              <a:pathLst>
                <a:path extrusionOk="0" h="1088" w="6538">
                  <a:moveTo>
                    <a:pt x="0" y="1"/>
                  </a:moveTo>
                  <a:cubicBezTo>
                    <a:pt x="0" y="602"/>
                    <a:pt x="1463" y="1087"/>
                    <a:pt x="3267" y="1087"/>
                  </a:cubicBezTo>
                  <a:cubicBezTo>
                    <a:pt x="5074" y="1087"/>
                    <a:pt x="6537" y="602"/>
                    <a:pt x="653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7" name="Google Shape;9507;p30"/>
            <p:cNvSpPr/>
            <p:nvPr/>
          </p:nvSpPr>
          <p:spPr>
            <a:xfrm>
              <a:off x="8184789" y="4122856"/>
              <a:ext cx="27948" cy="34319"/>
            </a:xfrm>
            <a:custGeom>
              <a:rect b="b" l="l" r="r" t="t"/>
              <a:pathLst>
                <a:path extrusionOk="0" h="1309" w="1066">
                  <a:moveTo>
                    <a:pt x="863" y="1"/>
                  </a:moveTo>
                  <a:lnTo>
                    <a:pt x="203" y="19"/>
                  </a:lnTo>
                  <a:lnTo>
                    <a:pt x="1" y="1308"/>
                  </a:lnTo>
                  <a:lnTo>
                    <a:pt x="1065" y="1308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8" name="Google Shape;9508;p30"/>
            <p:cNvSpPr/>
            <p:nvPr/>
          </p:nvSpPr>
          <p:spPr>
            <a:xfrm>
              <a:off x="8113111" y="3871431"/>
              <a:ext cx="171410" cy="34319"/>
            </a:xfrm>
            <a:custGeom>
              <a:rect b="b" l="l" r="r" t="t"/>
              <a:pathLst>
                <a:path extrusionOk="0" h="1309" w="6538">
                  <a:moveTo>
                    <a:pt x="218" y="1"/>
                  </a:moveTo>
                  <a:cubicBezTo>
                    <a:pt x="98" y="1"/>
                    <a:pt x="0" y="98"/>
                    <a:pt x="0" y="222"/>
                  </a:cubicBezTo>
                  <a:lnTo>
                    <a:pt x="0" y="1308"/>
                  </a:lnTo>
                  <a:lnTo>
                    <a:pt x="6537" y="1308"/>
                  </a:lnTo>
                  <a:lnTo>
                    <a:pt x="6537" y="222"/>
                  </a:lnTo>
                  <a:cubicBezTo>
                    <a:pt x="6537" y="98"/>
                    <a:pt x="6440" y="1"/>
                    <a:pt x="632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9" name="Google Shape;9509;p30"/>
            <p:cNvSpPr/>
            <p:nvPr/>
          </p:nvSpPr>
          <p:spPr>
            <a:xfrm>
              <a:off x="8181669" y="3837164"/>
              <a:ext cx="34292" cy="40087"/>
            </a:xfrm>
            <a:custGeom>
              <a:rect b="b" l="l" r="r" t="t"/>
              <a:pathLst>
                <a:path extrusionOk="0" h="1529" w="1308">
                  <a:moveTo>
                    <a:pt x="0" y="0"/>
                  </a:moveTo>
                  <a:lnTo>
                    <a:pt x="0" y="873"/>
                  </a:lnTo>
                  <a:cubicBezTo>
                    <a:pt x="0" y="1235"/>
                    <a:pt x="293" y="1529"/>
                    <a:pt x="652" y="1529"/>
                  </a:cubicBezTo>
                  <a:cubicBezTo>
                    <a:pt x="1014" y="1529"/>
                    <a:pt x="1308" y="1235"/>
                    <a:pt x="1308" y="873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0" name="Google Shape;9510;p30"/>
            <p:cNvSpPr/>
            <p:nvPr/>
          </p:nvSpPr>
          <p:spPr>
            <a:xfrm>
              <a:off x="8126586" y="4070081"/>
              <a:ext cx="144458" cy="66514"/>
            </a:xfrm>
            <a:custGeom>
              <a:rect b="b" l="l" r="r" t="t"/>
              <a:pathLst>
                <a:path extrusionOk="0" h="2537" w="5510">
                  <a:moveTo>
                    <a:pt x="960" y="0"/>
                  </a:moveTo>
                  <a:cubicBezTo>
                    <a:pt x="928" y="15"/>
                    <a:pt x="899" y="29"/>
                    <a:pt x="870" y="40"/>
                  </a:cubicBezTo>
                  <a:lnTo>
                    <a:pt x="0" y="344"/>
                  </a:lnTo>
                  <a:cubicBezTo>
                    <a:pt x="11" y="384"/>
                    <a:pt x="22" y="420"/>
                    <a:pt x="37" y="457"/>
                  </a:cubicBezTo>
                  <a:lnTo>
                    <a:pt x="732" y="2018"/>
                  </a:lnTo>
                  <a:cubicBezTo>
                    <a:pt x="880" y="2350"/>
                    <a:pt x="1201" y="2536"/>
                    <a:pt x="1530" y="2536"/>
                  </a:cubicBezTo>
                  <a:cubicBezTo>
                    <a:pt x="1724" y="2536"/>
                    <a:pt x="1921" y="2471"/>
                    <a:pt x="2087" y="2333"/>
                  </a:cubicBezTo>
                  <a:lnTo>
                    <a:pt x="2757" y="1778"/>
                  </a:lnTo>
                  <a:lnTo>
                    <a:pt x="3423" y="2333"/>
                  </a:lnTo>
                  <a:cubicBezTo>
                    <a:pt x="3588" y="2471"/>
                    <a:pt x="3785" y="2536"/>
                    <a:pt x="3980" y="2536"/>
                  </a:cubicBezTo>
                  <a:cubicBezTo>
                    <a:pt x="4308" y="2536"/>
                    <a:pt x="4630" y="2350"/>
                    <a:pt x="4778" y="2018"/>
                  </a:cubicBezTo>
                  <a:lnTo>
                    <a:pt x="5473" y="457"/>
                  </a:lnTo>
                  <a:cubicBezTo>
                    <a:pt x="5487" y="420"/>
                    <a:pt x="5498" y="384"/>
                    <a:pt x="5509" y="344"/>
                  </a:cubicBezTo>
                  <a:lnTo>
                    <a:pt x="4644" y="40"/>
                  </a:lnTo>
                  <a:cubicBezTo>
                    <a:pt x="4615" y="29"/>
                    <a:pt x="4582" y="15"/>
                    <a:pt x="4553" y="0"/>
                  </a:cubicBezTo>
                  <a:lnTo>
                    <a:pt x="2757" y="1141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1" name="Google Shape;9511;p30"/>
            <p:cNvSpPr/>
            <p:nvPr/>
          </p:nvSpPr>
          <p:spPr>
            <a:xfrm>
              <a:off x="8177474" y="4094279"/>
              <a:ext cx="42577" cy="31749"/>
            </a:xfrm>
            <a:custGeom>
              <a:rect b="b" l="l" r="r" t="t"/>
              <a:pathLst>
                <a:path extrusionOk="0" h="1211" w="1624">
                  <a:moveTo>
                    <a:pt x="1" y="1"/>
                  </a:moveTo>
                  <a:lnTo>
                    <a:pt x="283" y="906"/>
                  </a:lnTo>
                  <a:cubicBezTo>
                    <a:pt x="341" y="1087"/>
                    <a:pt x="508" y="1210"/>
                    <a:pt x="700" y="1210"/>
                  </a:cubicBezTo>
                  <a:lnTo>
                    <a:pt x="924" y="1210"/>
                  </a:lnTo>
                  <a:cubicBezTo>
                    <a:pt x="1116" y="1210"/>
                    <a:pt x="1283" y="1087"/>
                    <a:pt x="1341" y="906"/>
                  </a:cubicBezTo>
                  <a:lnTo>
                    <a:pt x="162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2" name="Google Shape;9512;p30"/>
            <p:cNvSpPr/>
            <p:nvPr/>
          </p:nvSpPr>
          <p:spPr>
            <a:xfrm>
              <a:off x="8142264" y="4056683"/>
              <a:ext cx="56499" cy="62738"/>
            </a:xfrm>
            <a:custGeom>
              <a:rect b="b" l="l" r="r" t="t"/>
              <a:pathLst>
                <a:path extrusionOk="0" h="2393" w="2155">
                  <a:moveTo>
                    <a:pt x="627" y="1"/>
                  </a:moveTo>
                  <a:cubicBezTo>
                    <a:pt x="571" y="1"/>
                    <a:pt x="516" y="22"/>
                    <a:pt x="475" y="66"/>
                  </a:cubicBezTo>
                  <a:lnTo>
                    <a:pt x="80" y="461"/>
                  </a:lnTo>
                  <a:cubicBezTo>
                    <a:pt x="15" y="522"/>
                    <a:pt x="0" y="620"/>
                    <a:pt x="36" y="703"/>
                  </a:cubicBezTo>
                  <a:lnTo>
                    <a:pt x="728" y="2264"/>
                  </a:lnTo>
                  <a:cubicBezTo>
                    <a:pt x="765" y="2347"/>
                    <a:pt x="846" y="2393"/>
                    <a:pt x="930" y="2393"/>
                  </a:cubicBezTo>
                  <a:cubicBezTo>
                    <a:pt x="978" y="2393"/>
                    <a:pt x="1027" y="2377"/>
                    <a:pt x="1068" y="2344"/>
                  </a:cubicBezTo>
                  <a:lnTo>
                    <a:pt x="2155" y="1438"/>
                  </a:lnTo>
                  <a:lnTo>
                    <a:pt x="782" y="66"/>
                  </a:lnTo>
                  <a:cubicBezTo>
                    <a:pt x="739" y="22"/>
                    <a:pt x="683" y="1"/>
                    <a:pt x="62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3" name="Google Shape;9513;p30"/>
            <p:cNvSpPr/>
            <p:nvPr/>
          </p:nvSpPr>
          <p:spPr>
            <a:xfrm>
              <a:off x="8198763" y="4056683"/>
              <a:ext cx="56499" cy="62738"/>
            </a:xfrm>
            <a:custGeom>
              <a:rect b="b" l="l" r="r" t="t"/>
              <a:pathLst>
                <a:path extrusionOk="0" h="2393" w="2155">
                  <a:moveTo>
                    <a:pt x="1528" y="1"/>
                  </a:moveTo>
                  <a:cubicBezTo>
                    <a:pt x="1472" y="1"/>
                    <a:pt x="1416" y="22"/>
                    <a:pt x="1373" y="66"/>
                  </a:cubicBezTo>
                  <a:lnTo>
                    <a:pt x="0" y="1438"/>
                  </a:lnTo>
                  <a:lnTo>
                    <a:pt x="1087" y="2344"/>
                  </a:lnTo>
                  <a:cubicBezTo>
                    <a:pt x="1128" y="2377"/>
                    <a:pt x="1177" y="2393"/>
                    <a:pt x="1225" y="2393"/>
                  </a:cubicBezTo>
                  <a:cubicBezTo>
                    <a:pt x="1309" y="2393"/>
                    <a:pt x="1390" y="2347"/>
                    <a:pt x="1427" y="2264"/>
                  </a:cubicBezTo>
                  <a:lnTo>
                    <a:pt x="2119" y="703"/>
                  </a:lnTo>
                  <a:cubicBezTo>
                    <a:pt x="2155" y="620"/>
                    <a:pt x="2140" y="522"/>
                    <a:pt x="2075" y="461"/>
                  </a:cubicBezTo>
                  <a:lnTo>
                    <a:pt x="1680" y="66"/>
                  </a:lnTo>
                  <a:cubicBezTo>
                    <a:pt x="1639" y="22"/>
                    <a:pt x="1584" y="1"/>
                    <a:pt x="1528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4" name="Google Shape;9514;p30"/>
            <p:cNvSpPr/>
            <p:nvPr/>
          </p:nvSpPr>
          <p:spPr>
            <a:xfrm>
              <a:off x="8181669" y="3837164"/>
              <a:ext cx="17094" cy="40087"/>
            </a:xfrm>
            <a:custGeom>
              <a:rect b="b" l="l" r="r" t="t"/>
              <a:pathLst>
                <a:path extrusionOk="0" h="1529" w="652">
                  <a:moveTo>
                    <a:pt x="0" y="0"/>
                  </a:moveTo>
                  <a:lnTo>
                    <a:pt x="0" y="873"/>
                  </a:lnTo>
                  <a:cubicBezTo>
                    <a:pt x="0" y="1235"/>
                    <a:pt x="293" y="1529"/>
                    <a:pt x="652" y="1529"/>
                  </a:cubicBezTo>
                  <a:lnTo>
                    <a:pt x="652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5" name="Google Shape;9515;p30"/>
            <p:cNvSpPr/>
            <p:nvPr/>
          </p:nvSpPr>
          <p:spPr>
            <a:xfrm>
              <a:off x="8173988" y="3991795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0"/>
                  </a:moveTo>
                  <a:cubicBezTo>
                    <a:pt x="136" y="0"/>
                    <a:pt x="1" y="206"/>
                    <a:pt x="148" y="353"/>
                  </a:cubicBezTo>
                  <a:cubicBezTo>
                    <a:pt x="326" y="523"/>
                    <a:pt x="623" y="628"/>
                    <a:pt x="945" y="628"/>
                  </a:cubicBezTo>
                  <a:cubicBezTo>
                    <a:pt x="1271" y="628"/>
                    <a:pt x="1568" y="523"/>
                    <a:pt x="1745" y="353"/>
                  </a:cubicBezTo>
                  <a:cubicBezTo>
                    <a:pt x="1893" y="206"/>
                    <a:pt x="1758" y="0"/>
                    <a:pt x="1599" y="0"/>
                  </a:cubicBezTo>
                  <a:cubicBezTo>
                    <a:pt x="1551" y="0"/>
                    <a:pt x="1501" y="19"/>
                    <a:pt x="1456" y="63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6" name="Google Shape;9516;p30"/>
            <p:cNvSpPr/>
            <p:nvPr/>
          </p:nvSpPr>
          <p:spPr>
            <a:xfrm>
              <a:off x="8159148" y="394612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1" y="69"/>
                    <a:pt x="1" y="205"/>
                  </a:cubicBezTo>
                  <a:lnTo>
                    <a:pt x="1" y="426"/>
                  </a:lnTo>
                  <a:cubicBezTo>
                    <a:pt x="1" y="534"/>
                    <a:pt x="91" y="625"/>
                    <a:pt x="204" y="625"/>
                  </a:cubicBezTo>
                  <a:cubicBezTo>
                    <a:pt x="316" y="625"/>
                    <a:pt x="410" y="534"/>
                    <a:pt x="410" y="422"/>
                  </a:cubicBezTo>
                  <a:lnTo>
                    <a:pt x="410" y="205"/>
                  </a:lnTo>
                  <a:cubicBezTo>
                    <a:pt x="410" y="69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7" name="Google Shape;9517;p30"/>
            <p:cNvSpPr/>
            <p:nvPr/>
          </p:nvSpPr>
          <p:spPr>
            <a:xfrm>
              <a:off x="8227707" y="394612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1" y="69"/>
                    <a:pt x="1" y="205"/>
                  </a:cubicBezTo>
                  <a:lnTo>
                    <a:pt x="1" y="426"/>
                  </a:lnTo>
                  <a:cubicBezTo>
                    <a:pt x="1" y="534"/>
                    <a:pt x="91" y="625"/>
                    <a:pt x="203" y="625"/>
                  </a:cubicBezTo>
                  <a:cubicBezTo>
                    <a:pt x="316" y="625"/>
                    <a:pt x="410" y="534"/>
                    <a:pt x="410" y="422"/>
                  </a:cubicBezTo>
                  <a:lnTo>
                    <a:pt x="410" y="205"/>
                  </a:lnTo>
                  <a:cubicBezTo>
                    <a:pt x="410" y="69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8" name="Google Shape;9518;p30"/>
            <p:cNvSpPr/>
            <p:nvPr/>
          </p:nvSpPr>
          <p:spPr>
            <a:xfrm>
              <a:off x="8062013" y="3797628"/>
              <a:ext cx="273580" cy="364921"/>
            </a:xfrm>
            <a:custGeom>
              <a:rect b="b" l="l" r="r" t="t"/>
              <a:pathLst>
                <a:path extrusionOk="0" h="13919" w="10435">
                  <a:moveTo>
                    <a:pt x="5669" y="1715"/>
                  </a:moveTo>
                  <a:lnTo>
                    <a:pt x="5669" y="2381"/>
                  </a:lnTo>
                  <a:cubicBezTo>
                    <a:pt x="5665" y="2627"/>
                    <a:pt x="5466" y="2830"/>
                    <a:pt x="5216" y="2830"/>
                  </a:cubicBezTo>
                  <a:cubicBezTo>
                    <a:pt x="4970" y="2830"/>
                    <a:pt x="4767" y="2627"/>
                    <a:pt x="4767" y="2381"/>
                  </a:cubicBezTo>
                  <a:lnTo>
                    <a:pt x="4767" y="1715"/>
                  </a:lnTo>
                  <a:close/>
                  <a:moveTo>
                    <a:pt x="5216" y="411"/>
                  </a:moveTo>
                  <a:lnTo>
                    <a:pt x="8352" y="1247"/>
                  </a:lnTo>
                  <a:lnTo>
                    <a:pt x="9537" y="3221"/>
                  </a:lnTo>
                  <a:lnTo>
                    <a:pt x="8689" y="4069"/>
                  </a:lnTo>
                  <a:lnTo>
                    <a:pt x="8689" y="3033"/>
                  </a:lnTo>
                  <a:cubicBezTo>
                    <a:pt x="8689" y="2801"/>
                    <a:pt x="8501" y="2613"/>
                    <a:pt x="8269" y="2613"/>
                  </a:cubicBezTo>
                  <a:lnTo>
                    <a:pt x="8052" y="2613"/>
                  </a:lnTo>
                  <a:cubicBezTo>
                    <a:pt x="7780" y="2613"/>
                    <a:pt x="7780" y="3018"/>
                    <a:pt x="8052" y="3018"/>
                  </a:cubicBezTo>
                  <a:lnTo>
                    <a:pt x="8269" y="3018"/>
                  </a:lnTo>
                  <a:cubicBezTo>
                    <a:pt x="8276" y="3018"/>
                    <a:pt x="8284" y="3026"/>
                    <a:pt x="8284" y="3033"/>
                  </a:cubicBezTo>
                  <a:lnTo>
                    <a:pt x="8284" y="3920"/>
                  </a:lnTo>
                  <a:lnTo>
                    <a:pt x="2152" y="3920"/>
                  </a:lnTo>
                  <a:lnTo>
                    <a:pt x="2152" y="3033"/>
                  </a:lnTo>
                  <a:cubicBezTo>
                    <a:pt x="2152" y="3026"/>
                    <a:pt x="2159" y="3018"/>
                    <a:pt x="2167" y="3018"/>
                  </a:cubicBezTo>
                  <a:lnTo>
                    <a:pt x="4647" y="3018"/>
                  </a:lnTo>
                  <a:cubicBezTo>
                    <a:pt x="4810" y="3165"/>
                    <a:pt x="5014" y="3238"/>
                    <a:pt x="5218" y="3238"/>
                  </a:cubicBezTo>
                  <a:cubicBezTo>
                    <a:pt x="5422" y="3238"/>
                    <a:pt x="5625" y="3165"/>
                    <a:pt x="5788" y="3018"/>
                  </a:cubicBezTo>
                  <a:lnTo>
                    <a:pt x="7179" y="3018"/>
                  </a:lnTo>
                  <a:cubicBezTo>
                    <a:pt x="7451" y="3018"/>
                    <a:pt x="7451" y="2613"/>
                    <a:pt x="7179" y="2613"/>
                  </a:cubicBezTo>
                  <a:lnTo>
                    <a:pt x="6042" y="2613"/>
                  </a:lnTo>
                  <a:cubicBezTo>
                    <a:pt x="6063" y="2537"/>
                    <a:pt x="6074" y="2461"/>
                    <a:pt x="6074" y="2381"/>
                  </a:cubicBezTo>
                  <a:lnTo>
                    <a:pt x="6074" y="1508"/>
                  </a:lnTo>
                  <a:cubicBezTo>
                    <a:pt x="6074" y="1396"/>
                    <a:pt x="5984" y="1305"/>
                    <a:pt x="5872" y="1305"/>
                  </a:cubicBezTo>
                  <a:lnTo>
                    <a:pt x="4564" y="1305"/>
                  </a:lnTo>
                  <a:cubicBezTo>
                    <a:pt x="4452" y="1305"/>
                    <a:pt x="4361" y="1396"/>
                    <a:pt x="4361" y="1508"/>
                  </a:cubicBezTo>
                  <a:lnTo>
                    <a:pt x="4361" y="2381"/>
                  </a:lnTo>
                  <a:cubicBezTo>
                    <a:pt x="4361" y="2461"/>
                    <a:pt x="4369" y="2537"/>
                    <a:pt x="4390" y="2613"/>
                  </a:cubicBezTo>
                  <a:lnTo>
                    <a:pt x="2167" y="2613"/>
                  </a:lnTo>
                  <a:cubicBezTo>
                    <a:pt x="1935" y="2613"/>
                    <a:pt x="1743" y="2801"/>
                    <a:pt x="1743" y="3033"/>
                  </a:cubicBezTo>
                  <a:lnTo>
                    <a:pt x="1743" y="4069"/>
                  </a:lnTo>
                  <a:lnTo>
                    <a:pt x="899" y="3221"/>
                  </a:lnTo>
                  <a:lnTo>
                    <a:pt x="2080" y="1247"/>
                  </a:lnTo>
                  <a:lnTo>
                    <a:pt x="5216" y="411"/>
                  </a:lnTo>
                  <a:close/>
                  <a:moveTo>
                    <a:pt x="8175" y="4329"/>
                  </a:moveTo>
                  <a:cubicBezTo>
                    <a:pt x="8019" y="4478"/>
                    <a:pt x="7726" y="4616"/>
                    <a:pt x="7465" y="4703"/>
                  </a:cubicBezTo>
                  <a:cubicBezTo>
                    <a:pt x="6868" y="4902"/>
                    <a:pt x="6071" y="5010"/>
                    <a:pt x="5216" y="5010"/>
                  </a:cubicBezTo>
                  <a:cubicBezTo>
                    <a:pt x="4365" y="5010"/>
                    <a:pt x="3568" y="4902"/>
                    <a:pt x="2971" y="4703"/>
                  </a:cubicBezTo>
                  <a:cubicBezTo>
                    <a:pt x="2710" y="4616"/>
                    <a:pt x="2416" y="4478"/>
                    <a:pt x="2261" y="4329"/>
                  </a:cubicBezTo>
                  <a:close/>
                  <a:moveTo>
                    <a:pt x="2152" y="4764"/>
                  </a:moveTo>
                  <a:cubicBezTo>
                    <a:pt x="2297" y="4862"/>
                    <a:pt x="2453" y="4942"/>
                    <a:pt x="2616" y="5007"/>
                  </a:cubicBezTo>
                  <a:lnTo>
                    <a:pt x="2616" y="5213"/>
                  </a:lnTo>
                  <a:cubicBezTo>
                    <a:pt x="2616" y="5344"/>
                    <a:pt x="2511" y="5445"/>
                    <a:pt x="2384" y="5445"/>
                  </a:cubicBezTo>
                  <a:lnTo>
                    <a:pt x="2152" y="5445"/>
                  </a:lnTo>
                  <a:lnTo>
                    <a:pt x="2152" y="4764"/>
                  </a:lnTo>
                  <a:close/>
                  <a:moveTo>
                    <a:pt x="8284" y="4764"/>
                  </a:moveTo>
                  <a:lnTo>
                    <a:pt x="8284" y="5449"/>
                  </a:lnTo>
                  <a:lnTo>
                    <a:pt x="8052" y="5449"/>
                  </a:lnTo>
                  <a:cubicBezTo>
                    <a:pt x="7921" y="5449"/>
                    <a:pt x="7820" y="5344"/>
                    <a:pt x="7820" y="5217"/>
                  </a:cubicBezTo>
                  <a:lnTo>
                    <a:pt x="7820" y="5007"/>
                  </a:lnTo>
                  <a:cubicBezTo>
                    <a:pt x="7983" y="4942"/>
                    <a:pt x="8139" y="4862"/>
                    <a:pt x="8284" y="4764"/>
                  </a:cubicBezTo>
                  <a:close/>
                  <a:moveTo>
                    <a:pt x="7411" y="5144"/>
                  </a:moveTo>
                  <a:lnTo>
                    <a:pt x="7411" y="5213"/>
                  </a:lnTo>
                  <a:cubicBezTo>
                    <a:pt x="7411" y="5568"/>
                    <a:pt x="7697" y="5854"/>
                    <a:pt x="8052" y="5854"/>
                  </a:cubicBezTo>
                  <a:lnTo>
                    <a:pt x="8378" y="5854"/>
                  </a:lnTo>
                  <a:cubicBezTo>
                    <a:pt x="8566" y="5854"/>
                    <a:pt x="8718" y="6006"/>
                    <a:pt x="8718" y="6195"/>
                  </a:cubicBezTo>
                  <a:cubicBezTo>
                    <a:pt x="8718" y="6383"/>
                    <a:pt x="8566" y="6535"/>
                    <a:pt x="8378" y="6535"/>
                  </a:cubicBezTo>
                  <a:lnTo>
                    <a:pt x="8255" y="6535"/>
                  </a:lnTo>
                  <a:lnTo>
                    <a:pt x="8255" y="6521"/>
                  </a:lnTo>
                  <a:cubicBezTo>
                    <a:pt x="8255" y="6385"/>
                    <a:pt x="8152" y="6317"/>
                    <a:pt x="8050" y="6317"/>
                  </a:cubicBezTo>
                  <a:cubicBezTo>
                    <a:pt x="7948" y="6317"/>
                    <a:pt x="7845" y="6385"/>
                    <a:pt x="7845" y="6521"/>
                  </a:cubicBezTo>
                  <a:cubicBezTo>
                    <a:pt x="7845" y="7973"/>
                    <a:pt x="6668" y="9150"/>
                    <a:pt x="5216" y="9150"/>
                  </a:cubicBezTo>
                  <a:cubicBezTo>
                    <a:pt x="3764" y="9150"/>
                    <a:pt x="2587" y="7973"/>
                    <a:pt x="2587" y="6521"/>
                  </a:cubicBezTo>
                  <a:cubicBezTo>
                    <a:pt x="2587" y="6385"/>
                    <a:pt x="2485" y="6317"/>
                    <a:pt x="2384" y="6317"/>
                  </a:cubicBezTo>
                  <a:cubicBezTo>
                    <a:pt x="2282" y="6317"/>
                    <a:pt x="2181" y="6385"/>
                    <a:pt x="2181" y="6521"/>
                  </a:cubicBezTo>
                  <a:lnTo>
                    <a:pt x="2181" y="6535"/>
                  </a:lnTo>
                  <a:lnTo>
                    <a:pt x="2058" y="6535"/>
                  </a:lnTo>
                  <a:cubicBezTo>
                    <a:pt x="1870" y="6535"/>
                    <a:pt x="1717" y="6383"/>
                    <a:pt x="1717" y="6195"/>
                  </a:cubicBezTo>
                  <a:cubicBezTo>
                    <a:pt x="1717" y="6006"/>
                    <a:pt x="1870" y="5854"/>
                    <a:pt x="2058" y="5854"/>
                  </a:cubicBezTo>
                  <a:lnTo>
                    <a:pt x="2384" y="5854"/>
                  </a:lnTo>
                  <a:cubicBezTo>
                    <a:pt x="2735" y="5854"/>
                    <a:pt x="3021" y="5568"/>
                    <a:pt x="3025" y="5213"/>
                  </a:cubicBezTo>
                  <a:lnTo>
                    <a:pt x="3025" y="5144"/>
                  </a:lnTo>
                  <a:cubicBezTo>
                    <a:pt x="3637" y="5322"/>
                    <a:pt x="4405" y="5416"/>
                    <a:pt x="5216" y="5416"/>
                  </a:cubicBezTo>
                  <a:cubicBezTo>
                    <a:pt x="6027" y="5416"/>
                    <a:pt x="6799" y="5318"/>
                    <a:pt x="7411" y="5144"/>
                  </a:cubicBezTo>
                  <a:close/>
                  <a:moveTo>
                    <a:pt x="2210" y="6944"/>
                  </a:moveTo>
                  <a:cubicBezTo>
                    <a:pt x="2340" y="7872"/>
                    <a:pt x="2891" y="8686"/>
                    <a:pt x="3706" y="9154"/>
                  </a:cubicBezTo>
                  <a:lnTo>
                    <a:pt x="3706" y="9679"/>
                  </a:lnTo>
                  <a:cubicBezTo>
                    <a:pt x="3701" y="9679"/>
                    <a:pt x="3697" y="9679"/>
                    <a:pt x="3692" y="9679"/>
                  </a:cubicBezTo>
                  <a:cubicBezTo>
                    <a:pt x="3581" y="9679"/>
                    <a:pt x="3471" y="9722"/>
                    <a:pt x="3394" y="9802"/>
                  </a:cubicBezTo>
                  <a:lnTo>
                    <a:pt x="2894" y="10298"/>
                  </a:lnTo>
                  <a:cubicBezTo>
                    <a:pt x="2873" y="10323"/>
                    <a:pt x="2855" y="10352"/>
                    <a:pt x="2844" y="10385"/>
                  </a:cubicBezTo>
                  <a:lnTo>
                    <a:pt x="1283" y="10935"/>
                  </a:lnTo>
                  <a:lnTo>
                    <a:pt x="1283" y="10443"/>
                  </a:lnTo>
                  <a:cubicBezTo>
                    <a:pt x="1279" y="9407"/>
                    <a:pt x="1529" y="8831"/>
                    <a:pt x="1765" y="8274"/>
                  </a:cubicBezTo>
                  <a:cubicBezTo>
                    <a:pt x="1942" y="7861"/>
                    <a:pt x="2109" y="7466"/>
                    <a:pt x="2145" y="6944"/>
                  </a:cubicBezTo>
                  <a:close/>
                  <a:moveTo>
                    <a:pt x="6324" y="9353"/>
                  </a:moveTo>
                  <a:lnTo>
                    <a:pt x="6324" y="9925"/>
                  </a:lnTo>
                  <a:lnTo>
                    <a:pt x="5216" y="11030"/>
                  </a:lnTo>
                  <a:lnTo>
                    <a:pt x="4115" y="9925"/>
                  </a:lnTo>
                  <a:lnTo>
                    <a:pt x="4115" y="9353"/>
                  </a:lnTo>
                  <a:cubicBezTo>
                    <a:pt x="4470" y="9490"/>
                    <a:pt x="4845" y="9559"/>
                    <a:pt x="5220" y="9559"/>
                  </a:cubicBezTo>
                  <a:cubicBezTo>
                    <a:pt x="5594" y="9559"/>
                    <a:pt x="5969" y="9490"/>
                    <a:pt x="6324" y="9353"/>
                  </a:cubicBezTo>
                  <a:close/>
                  <a:moveTo>
                    <a:pt x="3691" y="10085"/>
                  </a:moveTo>
                  <a:cubicBezTo>
                    <a:pt x="3695" y="10085"/>
                    <a:pt x="3699" y="10086"/>
                    <a:pt x="3702" y="10088"/>
                  </a:cubicBezTo>
                  <a:lnTo>
                    <a:pt x="4915" y="11305"/>
                  </a:lnTo>
                  <a:lnTo>
                    <a:pt x="3999" y="12065"/>
                  </a:lnTo>
                  <a:cubicBezTo>
                    <a:pt x="3995" y="12069"/>
                    <a:pt x="3992" y="12069"/>
                    <a:pt x="3988" y="12069"/>
                  </a:cubicBezTo>
                  <a:cubicBezTo>
                    <a:pt x="3985" y="12069"/>
                    <a:pt x="3981" y="12065"/>
                    <a:pt x="3977" y="12062"/>
                  </a:cubicBezTo>
                  <a:lnTo>
                    <a:pt x="3282" y="10490"/>
                  </a:lnTo>
                  <a:lnTo>
                    <a:pt x="3680" y="10088"/>
                  </a:lnTo>
                  <a:cubicBezTo>
                    <a:pt x="3684" y="10086"/>
                    <a:pt x="3688" y="10085"/>
                    <a:pt x="3691" y="10085"/>
                  </a:cubicBezTo>
                  <a:close/>
                  <a:moveTo>
                    <a:pt x="5216" y="11584"/>
                  </a:moveTo>
                  <a:lnTo>
                    <a:pt x="5640" y="11935"/>
                  </a:lnTo>
                  <a:lnTo>
                    <a:pt x="5560" y="12170"/>
                  </a:lnTo>
                  <a:cubicBezTo>
                    <a:pt x="5527" y="12265"/>
                    <a:pt x="5441" y="12330"/>
                    <a:pt x="5339" y="12330"/>
                  </a:cubicBezTo>
                  <a:lnTo>
                    <a:pt x="5096" y="12330"/>
                  </a:lnTo>
                  <a:cubicBezTo>
                    <a:pt x="4995" y="12330"/>
                    <a:pt x="4908" y="12265"/>
                    <a:pt x="4876" y="12170"/>
                  </a:cubicBezTo>
                  <a:lnTo>
                    <a:pt x="4796" y="11935"/>
                  </a:lnTo>
                  <a:lnTo>
                    <a:pt x="5216" y="11584"/>
                  </a:lnTo>
                  <a:close/>
                  <a:moveTo>
                    <a:pt x="5220" y="1"/>
                  </a:moveTo>
                  <a:cubicBezTo>
                    <a:pt x="5202" y="1"/>
                    <a:pt x="5185" y="3"/>
                    <a:pt x="5169" y="9"/>
                  </a:cubicBezTo>
                  <a:lnTo>
                    <a:pt x="1899" y="878"/>
                  </a:lnTo>
                  <a:cubicBezTo>
                    <a:pt x="1844" y="889"/>
                    <a:pt x="1801" y="921"/>
                    <a:pt x="1775" y="969"/>
                  </a:cubicBezTo>
                  <a:lnTo>
                    <a:pt x="468" y="3145"/>
                  </a:lnTo>
                  <a:cubicBezTo>
                    <a:pt x="417" y="3228"/>
                    <a:pt x="432" y="3330"/>
                    <a:pt x="497" y="3395"/>
                  </a:cubicBezTo>
                  <a:lnTo>
                    <a:pt x="1746" y="4645"/>
                  </a:lnTo>
                  <a:lnTo>
                    <a:pt x="1746" y="5514"/>
                  </a:lnTo>
                  <a:cubicBezTo>
                    <a:pt x="1167" y="5782"/>
                    <a:pt x="1163" y="6604"/>
                    <a:pt x="1743" y="6872"/>
                  </a:cubicBezTo>
                  <a:cubicBezTo>
                    <a:pt x="1717" y="7350"/>
                    <a:pt x="1565" y="7705"/>
                    <a:pt x="1391" y="8111"/>
                  </a:cubicBezTo>
                  <a:cubicBezTo>
                    <a:pt x="1149" y="8679"/>
                    <a:pt x="874" y="9324"/>
                    <a:pt x="874" y="10443"/>
                  </a:cubicBezTo>
                  <a:lnTo>
                    <a:pt x="874" y="11091"/>
                  </a:lnTo>
                  <a:cubicBezTo>
                    <a:pt x="341" y="11337"/>
                    <a:pt x="4" y="11873"/>
                    <a:pt x="1" y="12460"/>
                  </a:cubicBezTo>
                  <a:lnTo>
                    <a:pt x="1" y="13713"/>
                  </a:lnTo>
                  <a:cubicBezTo>
                    <a:pt x="1" y="13849"/>
                    <a:pt x="103" y="13917"/>
                    <a:pt x="205" y="13917"/>
                  </a:cubicBezTo>
                  <a:cubicBezTo>
                    <a:pt x="308" y="13917"/>
                    <a:pt x="410" y="13849"/>
                    <a:pt x="410" y="13713"/>
                  </a:cubicBezTo>
                  <a:lnTo>
                    <a:pt x="410" y="12460"/>
                  </a:lnTo>
                  <a:cubicBezTo>
                    <a:pt x="410" y="12326"/>
                    <a:pt x="435" y="12192"/>
                    <a:pt x="482" y="12069"/>
                  </a:cubicBezTo>
                  <a:lnTo>
                    <a:pt x="1511" y="12953"/>
                  </a:lnTo>
                  <a:cubicBezTo>
                    <a:pt x="1659" y="13080"/>
                    <a:pt x="1746" y="13264"/>
                    <a:pt x="1746" y="13460"/>
                  </a:cubicBezTo>
                  <a:lnTo>
                    <a:pt x="1746" y="13713"/>
                  </a:lnTo>
                  <a:cubicBezTo>
                    <a:pt x="1746" y="13849"/>
                    <a:pt x="1848" y="13917"/>
                    <a:pt x="1949" y="13917"/>
                  </a:cubicBezTo>
                  <a:cubicBezTo>
                    <a:pt x="2051" y="13917"/>
                    <a:pt x="2152" y="13849"/>
                    <a:pt x="2152" y="13713"/>
                  </a:cubicBezTo>
                  <a:lnTo>
                    <a:pt x="2152" y="13460"/>
                  </a:lnTo>
                  <a:cubicBezTo>
                    <a:pt x="2152" y="13148"/>
                    <a:pt x="2014" y="12848"/>
                    <a:pt x="1775" y="12645"/>
                  </a:cubicBezTo>
                  <a:lnTo>
                    <a:pt x="696" y="11718"/>
                  </a:lnTo>
                  <a:cubicBezTo>
                    <a:pt x="819" y="11584"/>
                    <a:pt x="975" y="11482"/>
                    <a:pt x="1145" y="11421"/>
                  </a:cubicBezTo>
                  <a:lnTo>
                    <a:pt x="2963" y="10780"/>
                  </a:lnTo>
                  <a:lnTo>
                    <a:pt x="3608" y="12228"/>
                  </a:lnTo>
                  <a:cubicBezTo>
                    <a:pt x="3659" y="12348"/>
                    <a:pt x="3767" y="12438"/>
                    <a:pt x="3898" y="12467"/>
                  </a:cubicBezTo>
                  <a:cubicBezTo>
                    <a:pt x="3930" y="12475"/>
                    <a:pt x="3959" y="12478"/>
                    <a:pt x="3992" y="12478"/>
                  </a:cubicBezTo>
                  <a:cubicBezTo>
                    <a:pt x="4093" y="12478"/>
                    <a:pt x="4187" y="12442"/>
                    <a:pt x="4263" y="12381"/>
                  </a:cubicBezTo>
                  <a:lnTo>
                    <a:pt x="4459" y="12214"/>
                  </a:lnTo>
                  <a:lnTo>
                    <a:pt x="4488" y="12301"/>
                  </a:lnTo>
                  <a:cubicBezTo>
                    <a:pt x="4524" y="12406"/>
                    <a:pt x="4586" y="12500"/>
                    <a:pt x="4669" y="12572"/>
                  </a:cubicBezTo>
                  <a:lnTo>
                    <a:pt x="4488" y="13681"/>
                  </a:lnTo>
                  <a:cubicBezTo>
                    <a:pt x="4462" y="13831"/>
                    <a:pt x="4578" y="13919"/>
                    <a:pt x="4692" y="13919"/>
                  </a:cubicBezTo>
                  <a:cubicBezTo>
                    <a:pt x="4782" y="13919"/>
                    <a:pt x="4871" y="13865"/>
                    <a:pt x="4890" y="13746"/>
                  </a:cubicBezTo>
                  <a:lnTo>
                    <a:pt x="5057" y="12735"/>
                  </a:lnTo>
                  <a:lnTo>
                    <a:pt x="5379" y="12735"/>
                  </a:lnTo>
                  <a:lnTo>
                    <a:pt x="5546" y="13746"/>
                  </a:lnTo>
                  <a:cubicBezTo>
                    <a:pt x="5566" y="13865"/>
                    <a:pt x="5655" y="13919"/>
                    <a:pt x="5745" y="13919"/>
                  </a:cubicBezTo>
                  <a:cubicBezTo>
                    <a:pt x="5860" y="13919"/>
                    <a:pt x="5976" y="13831"/>
                    <a:pt x="5951" y="13681"/>
                  </a:cubicBezTo>
                  <a:lnTo>
                    <a:pt x="5767" y="12572"/>
                  </a:lnTo>
                  <a:cubicBezTo>
                    <a:pt x="5850" y="12500"/>
                    <a:pt x="5911" y="12406"/>
                    <a:pt x="5948" y="12301"/>
                  </a:cubicBezTo>
                  <a:lnTo>
                    <a:pt x="5977" y="12214"/>
                  </a:lnTo>
                  <a:lnTo>
                    <a:pt x="6172" y="12381"/>
                  </a:lnTo>
                  <a:cubicBezTo>
                    <a:pt x="6248" y="12442"/>
                    <a:pt x="6342" y="12478"/>
                    <a:pt x="6444" y="12478"/>
                  </a:cubicBezTo>
                  <a:cubicBezTo>
                    <a:pt x="6476" y="12478"/>
                    <a:pt x="6505" y="12475"/>
                    <a:pt x="6538" y="12467"/>
                  </a:cubicBezTo>
                  <a:cubicBezTo>
                    <a:pt x="6668" y="12438"/>
                    <a:pt x="6777" y="12348"/>
                    <a:pt x="6828" y="12228"/>
                  </a:cubicBezTo>
                  <a:lnTo>
                    <a:pt x="7139" y="11533"/>
                  </a:lnTo>
                  <a:cubicBezTo>
                    <a:pt x="7210" y="11370"/>
                    <a:pt x="7076" y="11243"/>
                    <a:pt x="6945" y="11243"/>
                  </a:cubicBezTo>
                  <a:cubicBezTo>
                    <a:pt x="6874" y="11243"/>
                    <a:pt x="6804" y="11279"/>
                    <a:pt x="6766" y="11366"/>
                  </a:cubicBezTo>
                  <a:lnTo>
                    <a:pt x="6455" y="12062"/>
                  </a:lnTo>
                  <a:cubicBezTo>
                    <a:pt x="6455" y="12065"/>
                    <a:pt x="6451" y="12069"/>
                    <a:pt x="6447" y="12069"/>
                  </a:cubicBezTo>
                  <a:cubicBezTo>
                    <a:pt x="6446" y="12070"/>
                    <a:pt x="6445" y="12071"/>
                    <a:pt x="6443" y="12071"/>
                  </a:cubicBezTo>
                  <a:cubicBezTo>
                    <a:pt x="6439" y="12071"/>
                    <a:pt x="6435" y="12069"/>
                    <a:pt x="6433" y="12069"/>
                  </a:cubicBezTo>
                  <a:lnTo>
                    <a:pt x="5520" y="11305"/>
                  </a:lnTo>
                  <a:lnTo>
                    <a:pt x="6734" y="10092"/>
                  </a:lnTo>
                  <a:cubicBezTo>
                    <a:pt x="6737" y="10088"/>
                    <a:pt x="6741" y="10086"/>
                    <a:pt x="6744" y="10086"/>
                  </a:cubicBezTo>
                  <a:cubicBezTo>
                    <a:pt x="6748" y="10086"/>
                    <a:pt x="6752" y="10088"/>
                    <a:pt x="6755" y="10092"/>
                  </a:cubicBezTo>
                  <a:lnTo>
                    <a:pt x="7154" y="10490"/>
                  </a:lnTo>
                  <a:lnTo>
                    <a:pt x="7114" y="10581"/>
                  </a:lnTo>
                  <a:cubicBezTo>
                    <a:pt x="7044" y="10738"/>
                    <a:pt x="7174" y="10871"/>
                    <a:pt x="7306" y="10871"/>
                  </a:cubicBezTo>
                  <a:cubicBezTo>
                    <a:pt x="7366" y="10871"/>
                    <a:pt x="7426" y="10844"/>
                    <a:pt x="7469" y="10780"/>
                  </a:cubicBezTo>
                  <a:lnTo>
                    <a:pt x="9290" y="11421"/>
                  </a:lnTo>
                  <a:cubicBezTo>
                    <a:pt x="9464" y="11482"/>
                    <a:pt x="9616" y="11584"/>
                    <a:pt x="9740" y="11721"/>
                  </a:cubicBezTo>
                  <a:lnTo>
                    <a:pt x="8660" y="12645"/>
                  </a:lnTo>
                  <a:cubicBezTo>
                    <a:pt x="8421" y="12851"/>
                    <a:pt x="8284" y="13148"/>
                    <a:pt x="8284" y="13460"/>
                  </a:cubicBezTo>
                  <a:lnTo>
                    <a:pt x="8284" y="13713"/>
                  </a:lnTo>
                  <a:cubicBezTo>
                    <a:pt x="8284" y="13849"/>
                    <a:pt x="8385" y="13917"/>
                    <a:pt x="8486" y="13917"/>
                  </a:cubicBezTo>
                  <a:cubicBezTo>
                    <a:pt x="8588" y="13917"/>
                    <a:pt x="8689" y="13849"/>
                    <a:pt x="8689" y="13713"/>
                  </a:cubicBezTo>
                  <a:lnTo>
                    <a:pt x="8689" y="13460"/>
                  </a:lnTo>
                  <a:cubicBezTo>
                    <a:pt x="8689" y="13268"/>
                    <a:pt x="8776" y="13080"/>
                    <a:pt x="8925" y="12953"/>
                  </a:cubicBezTo>
                  <a:lnTo>
                    <a:pt x="9957" y="12069"/>
                  </a:lnTo>
                  <a:cubicBezTo>
                    <a:pt x="10004" y="12196"/>
                    <a:pt x="10026" y="12326"/>
                    <a:pt x="10026" y="12460"/>
                  </a:cubicBezTo>
                  <a:lnTo>
                    <a:pt x="10026" y="13713"/>
                  </a:lnTo>
                  <a:cubicBezTo>
                    <a:pt x="10026" y="13849"/>
                    <a:pt x="10128" y="13917"/>
                    <a:pt x="10230" y="13917"/>
                  </a:cubicBezTo>
                  <a:cubicBezTo>
                    <a:pt x="10333" y="13917"/>
                    <a:pt x="10435" y="13849"/>
                    <a:pt x="10435" y="13713"/>
                  </a:cubicBezTo>
                  <a:lnTo>
                    <a:pt x="10435" y="12460"/>
                  </a:lnTo>
                  <a:cubicBezTo>
                    <a:pt x="10431" y="11819"/>
                    <a:pt x="10029" y="11251"/>
                    <a:pt x="9424" y="11037"/>
                  </a:cubicBezTo>
                  <a:lnTo>
                    <a:pt x="7592" y="10389"/>
                  </a:lnTo>
                  <a:cubicBezTo>
                    <a:pt x="7581" y="10356"/>
                    <a:pt x="7566" y="10327"/>
                    <a:pt x="7541" y="10302"/>
                  </a:cubicBezTo>
                  <a:lnTo>
                    <a:pt x="7045" y="9802"/>
                  </a:lnTo>
                  <a:cubicBezTo>
                    <a:pt x="6967" y="9728"/>
                    <a:pt x="6861" y="9682"/>
                    <a:pt x="6753" y="9682"/>
                  </a:cubicBezTo>
                  <a:cubicBezTo>
                    <a:pt x="6746" y="9682"/>
                    <a:pt x="6738" y="9682"/>
                    <a:pt x="6730" y="9682"/>
                  </a:cubicBezTo>
                  <a:lnTo>
                    <a:pt x="6730" y="9157"/>
                  </a:lnTo>
                  <a:cubicBezTo>
                    <a:pt x="7545" y="8690"/>
                    <a:pt x="8095" y="7875"/>
                    <a:pt x="8226" y="6944"/>
                  </a:cubicBezTo>
                  <a:lnTo>
                    <a:pt x="8381" y="6944"/>
                  </a:lnTo>
                  <a:cubicBezTo>
                    <a:pt x="8733" y="6944"/>
                    <a:pt x="9037" y="6702"/>
                    <a:pt x="9109" y="6358"/>
                  </a:cubicBezTo>
                  <a:cubicBezTo>
                    <a:pt x="9185" y="6014"/>
                    <a:pt x="9012" y="5666"/>
                    <a:pt x="8693" y="5517"/>
                  </a:cubicBezTo>
                  <a:lnTo>
                    <a:pt x="8693" y="4648"/>
                  </a:lnTo>
                  <a:lnTo>
                    <a:pt x="9942" y="3399"/>
                  </a:lnTo>
                  <a:cubicBezTo>
                    <a:pt x="10008" y="3333"/>
                    <a:pt x="10018" y="3228"/>
                    <a:pt x="9971" y="3149"/>
                  </a:cubicBezTo>
                  <a:lnTo>
                    <a:pt x="8664" y="969"/>
                  </a:lnTo>
                  <a:cubicBezTo>
                    <a:pt x="8635" y="925"/>
                    <a:pt x="8591" y="892"/>
                    <a:pt x="8541" y="878"/>
                  </a:cubicBezTo>
                  <a:lnTo>
                    <a:pt x="5274" y="9"/>
                  </a:lnTo>
                  <a:cubicBezTo>
                    <a:pt x="5256" y="3"/>
                    <a:pt x="5238" y="1"/>
                    <a:pt x="52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19" name="Google Shape;9519;p30"/>
          <p:cNvGrpSpPr/>
          <p:nvPr/>
        </p:nvGrpSpPr>
        <p:grpSpPr>
          <a:xfrm>
            <a:off x="6711785" y="3157348"/>
            <a:ext cx="273501" cy="365052"/>
            <a:chOff x="6711785" y="3356598"/>
            <a:chExt cx="273501" cy="365052"/>
          </a:xfrm>
        </p:grpSpPr>
        <p:sp>
          <p:nvSpPr>
            <p:cNvPr id="9520" name="Google Shape;9520;p30"/>
            <p:cNvSpPr/>
            <p:nvPr/>
          </p:nvSpPr>
          <p:spPr>
            <a:xfrm>
              <a:off x="6774261" y="3481943"/>
              <a:ext cx="148548" cy="148522"/>
            </a:xfrm>
            <a:custGeom>
              <a:rect b="b" l="l" r="r" t="t"/>
              <a:pathLst>
                <a:path extrusionOk="0" h="5665" w="5666">
                  <a:moveTo>
                    <a:pt x="1" y="0"/>
                  </a:moveTo>
                  <a:lnTo>
                    <a:pt x="1" y="5665"/>
                  </a:lnTo>
                  <a:lnTo>
                    <a:pt x="5665" y="5665"/>
                  </a:lnTo>
                  <a:lnTo>
                    <a:pt x="566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1" name="Google Shape;9521;p30"/>
            <p:cNvSpPr/>
            <p:nvPr/>
          </p:nvSpPr>
          <p:spPr>
            <a:xfrm>
              <a:off x="6717107" y="3561881"/>
              <a:ext cx="262857" cy="154342"/>
            </a:xfrm>
            <a:custGeom>
              <a:rect b="b" l="l" r="r" t="t"/>
              <a:pathLst>
                <a:path extrusionOk="0" h="5887" w="10026">
                  <a:moveTo>
                    <a:pt x="3706" y="1"/>
                  </a:moveTo>
                  <a:lnTo>
                    <a:pt x="3706" y="1131"/>
                  </a:lnTo>
                  <a:cubicBezTo>
                    <a:pt x="3706" y="1500"/>
                    <a:pt x="3474" y="1826"/>
                    <a:pt x="3126" y="1953"/>
                  </a:cubicBezTo>
                  <a:lnTo>
                    <a:pt x="874" y="2746"/>
                  </a:lnTo>
                  <a:cubicBezTo>
                    <a:pt x="352" y="2931"/>
                    <a:pt x="1" y="3423"/>
                    <a:pt x="1" y="3977"/>
                  </a:cubicBezTo>
                  <a:lnTo>
                    <a:pt x="1" y="5886"/>
                  </a:lnTo>
                  <a:lnTo>
                    <a:pt x="10026" y="5886"/>
                  </a:lnTo>
                  <a:lnTo>
                    <a:pt x="10026" y="3977"/>
                  </a:lnTo>
                  <a:cubicBezTo>
                    <a:pt x="10026" y="3423"/>
                    <a:pt x="9678" y="2931"/>
                    <a:pt x="9153" y="2746"/>
                  </a:cubicBezTo>
                  <a:lnTo>
                    <a:pt x="6904" y="1953"/>
                  </a:lnTo>
                  <a:cubicBezTo>
                    <a:pt x="6556" y="1830"/>
                    <a:pt x="6321" y="1500"/>
                    <a:pt x="6321" y="1131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2" name="Google Shape;9522;p30"/>
            <p:cNvSpPr/>
            <p:nvPr/>
          </p:nvSpPr>
          <p:spPr>
            <a:xfrm>
              <a:off x="6760209" y="3561881"/>
              <a:ext cx="176654" cy="148627"/>
            </a:xfrm>
            <a:custGeom>
              <a:rect b="b" l="l" r="r" t="t"/>
              <a:pathLst>
                <a:path extrusionOk="0" h="5669" w="6738">
                  <a:moveTo>
                    <a:pt x="2062" y="1"/>
                  </a:moveTo>
                  <a:lnTo>
                    <a:pt x="2062" y="1131"/>
                  </a:lnTo>
                  <a:cubicBezTo>
                    <a:pt x="2062" y="1500"/>
                    <a:pt x="1830" y="1826"/>
                    <a:pt x="1482" y="1953"/>
                  </a:cubicBezTo>
                  <a:lnTo>
                    <a:pt x="1" y="2474"/>
                  </a:lnTo>
                  <a:cubicBezTo>
                    <a:pt x="95" y="4264"/>
                    <a:pt x="1576" y="5669"/>
                    <a:pt x="3369" y="5669"/>
                  </a:cubicBezTo>
                  <a:cubicBezTo>
                    <a:pt x="5162" y="5669"/>
                    <a:pt x="6643" y="4264"/>
                    <a:pt x="6737" y="2474"/>
                  </a:cubicBezTo>
                  <a:lnTo>
                    <a:pt x="5260" y="1953"/>
                  </a:lnTo>
                  <a:cubicBezTo>
                    <a:pt x="4912" y="1830"/>
                    <a:pt x="4677" y="1500"/>
                    <a:pt x="4677" y="1131"/>
                  </a:cubicBezTo>
                  <a:lnTo>
                    <a:pt x="467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3" name="Google Shape;9523;p30"/>
            <p:cNvSpPr/>
            <p:nvPr/>
          </p:nvSpPr>
          <p:spPr>
            <a:xfrm>
              <a:off x="6777119" y="3561881"/>
              <a:ext cx="142833" cy="131455"/>
            </a:xfrm>
            <a:custGeom>
              <a:rect b="b" l="l" r="r" t="t"/>
              <a:pathLst>
                <a:path extrusionOk="0" h="5014" w="5448">
                  <a:moveTo>
                    <a:pt x="1417" y="1"/>
                  </a:moveTo>
                  <a:lnTo>
                    <a:pt x="1417" y="1127"/>
                  </a:lnTo>
                  <a:cubicBezTo>
                    <a:pt x="1417" y="1497"/>
                    <a:pt x="1185" y="1826"/>
                    <a:pt x="837" y="1953"/>
                  </a:cubicBezTo>
                  <a:lnTo>
                    <a:pt x="4" y="2246"/>
                  </a:lnTo>
                  <a:cubicBezTo>
                    <a:pt x="4" y="2261"/>
                    <a:pt x="1" y="2275"/>
                    <a:pt x="1" y="2290"/>
                  </a:cubicBezTo>
                  <a:cubicBezTo>
                    <a:pt x="1" y="3793"/>
                    <a:pt x="1221" y="5013"/>
                    <a:pt x="2724" y="5013"/>
                  </a:cubicBezTo>
                  <a:cubicBezTo>
                    <a:pt x="4227" y="5013"/>
                    <a:pt x="5448" y="3793"/>
                    <a:pt x="5448" y="2290"/>
                  </a:cubicBezTo>
                  <a:cubicBezTo>
                    <a:pt x="5448" y="2275"/>
                    <a:pt x="5448" y="2261"/>
                    <a:pt x="5448" y="2246"/>
                  </a:cubicBezTo>
                  <a:lnTo>
                    <a:pt x="4615" y="1949"/>
                  </a:lnTo>
                  <a:cubicBezTo>
                    <a:pt x="4267" y="1826"/>
                    <a:pt x="4032" y="1497"/>
                    <a:pt x="4032" y="1127"/>
                  </a:cubicBezTo>
                  <a:lnTo>
                    <a:pt x="403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4" name="Google Shape;9524;p30"/>
            <p:cNvSpPr/>
            <p:nvPr/>
          </p:nvSpPr>
          <p:spPr>
            <a:xfrm>
              <a:off x="6814243" y="3561881"/>
              <a:ext cx="68585" cy="34371"/>
            </a:xfrm>
            <a:custGeom>
              <a:rect b="b" l="l" r="r" t="t"/>
              <a:pathLst>
                <a:path extrusionOk="0" h="1311" w="2616">
                  <a:moveTo>
                    <a:pt x="1" y="1"/>
                  </a:moveTo>
                  <a:lnTo>
                    <a:pt x="1" y="1033"/>
                  </a:lnTo>
                  <a:cubicBezTo>
                    <a:pt x="417" y="1218"/>
                    <a:pt x="863" y="1310"/>
                    <a:pt x="1308" y="1310"/>
                  </a:cubicBezTo>
                  <a:cubicBezTo>
                    <a:pt x="1754" y="1310"/>
                    <a:pt x="2199" y="1218"/>
                    <a:pt x="2616" y="1033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5" name="Google Shape;9525;p30"/>
            <p:cNvSpPr/>
            <p:nvPr/>
          </p:nvSpPr>
          <p:spPr>
            <a:xfrm>
              <a:off x="6774261" y="3430478"/>
              <a:ext cx="148548" cy="148627"/>
            </a:xfrm>
            <a:custGeom>
              <a:rect b="b" l="l" r="r" t="t"/>
              <a:pathLst>
                <a:path extrusionOk="0" h="5669" w="5666">
                  <a:moveTo>
                    <a:pt x="1" y="0"/>
                  </a:moveTo>
                  <a:lnTo>
                    <a:pt x="1" y="2833"/>
                  </a:lnTo>
                  <a:cubicBezTo>
                    <a:pt x="1" y="4397"/>
                    <a:pt x="1269" y="5668"/>
                    <a:pt x="2833" y="5668"/>
                  </a:cubicBezTo>
                  <a:cubicBezTo>
                    <a:pt x="4398" y="5668"/>
                    <a:pt x="5665" y="4397"/>
                    <a:pt x="5665" y="2833"/>
                  </a:cubicBezTo>
                  <a:lnTo>
                    <a:pt x="566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6" name="Google Shape;9526;p30"/>
            <p:cNvSpPr/>
            <p:nvPr/>
          </p:nvSpPr>
          <p:spPr>
            <a:xfrm>
              <a:off x="6774025" y="3430478"/>
              <a:ext cx="148784" cy="148653"/>
            </a:xfrm>
            <a:custGeom>
              <a:rect b="b" l="l" r="r" t="t"/>
              <a:pathLst>
                <a:path extrusionOk="0" h="5670" w="5675">
                  <a:moveTo>
                    <a:pt x="10" y="0"/>
                  </a:moveTo>
                  <a:lnTo>
                    <a:pt x="10" y="2833"/>
                  </a:lnTo>
                  <a:cubicBezTo>
                    <a:pt x="0" y="4422"/>
                    <a:pt x="1290" y="5669"/>
                    <a:pt x="2823" y="5669"/>
                  </a:cubicBezTo>
                  <a:cubicBezTo>
                    <a:pt x="2973" y="5669"/>
                    <a:pt x="3126" y="5657"/>
                    <a:pt x="3280" y="5632"/>
                  </a:cubicBezTo>
                  <a:cubicBezTo>
                    <a:pt x="1901" y="5418"/>
                    <a:pt x="879" y="4231"/>
                    <a:pt x="879" y="2833"/>
                  </a:cubicBezTo>
                  <a:lnTo>
                    <a:pt x="879" y="2825"/>
                  </a:lnTo>
                  <a:cubicBezTo>
                    <a:pt x="879" y="2641"/>
                    <a:pt x="995" y="2478"/>
                    <a:pt x="1169" y="2420"/>
                  </a:cubicBezTo>
                  <a:cubicBezTo>
                    <a:pt x="1843" y="2177"/>
                    <a:pt x="2426" y="1739"/>
                    <a:pt x="2842" y="1156"/>
                  </a:cubicBezTo>
                  <a:cubicBezTo>
                    <a:pt x="3494" y="2072"/>
                    <a:pt x="4552" y="2615"/>
                    <a:pt x="5674" y="2615"/>
                  </a:cubicBezTo>
                  <a:lnTo>
                    <a:pt x="56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7" name="Google Shape;9527;p30"/>
            <p:cNvSpPr/>
            <p:nvPr/>
          </p:nvSpPr>
          <p:spPr>
            <a:xfrm>
              <a:off x="6751295" y="3361920"/>
              <a:ext cx="194298" cy="267890"/>
            </a:xfrm>
            <a:custGeom>
              <a:rect b="b" l="l" r="r" t="t"/>
              <a:pathLst>
                <a:path extrusionOk="0" h="10218" w="7411">
                  <a:moveTo>
                    <a:pt x="3706" y="0"/>
                  </a:moveTo>
                  <a:cubicBezTo>
                    <a:pt x="1659" y="0"/>
                    <a:pt x="1" y="1659"/>
                    <a:pt x="1" y="3705"/>
                  </a:cubicBezTo>
                  <a:lnTo>
                    <a:pt x="1" y="10217"/>
                  </a:lnTo>
                  <a:lnTo>
                    <a:pt x="877" y="9909"/>
                  </a:lnTo>
                  <a:lnTo>
                    <a:pt x="877" y="4991"/>
                  </a:lnTo>
                  <a:cubicBezTo>
                    <a:pt x="873" y="4774"/>
                    <a:pt x="1025" y="4589"/>
                    <a:pt x="1239" y="4549"/>
                  </a:cubicBezTo>
                  <a:cubicBezTo>
                    <a:pt x="2376" y="4368"/>
                    <a:pt x="3188" y="3387"/>
                    <a:pt x="3528" y="2894"/>
                  </a:cubicBezTo>
                  <a:cubicBezTo>
                    <a:pt x="3572" y="2833"/>
                    <a:pt x="3639" y="2802"/>
                    <a:pt x="3707" y="2802"/>
                  </a:cubicBezTo>
                  <a:cubicBezTo>
                    <a:pt x="3775" y="2802"/>
                    <a:pt x="3843" y="2833"/>
                    <a:pt x="3887" y="2894"/>
                  </a:cubicBezTo>
                  <a:cubicBezTo>
                    <a:pt x="4227" y="3387"/>
                    <a:pt x="5038" y="4368"/>
                    <a:pt x="6176" y="4549"/>
                  </a:cubicBezTo>
                  <a:cubicBezTo>
                    <a:pt x="6389" y="4589"/>
                    <a:pt x="6541" y="4774"/>
                    <a:pt x="6538" y="4991"/>
                  </a:cubicBezTo>
                  <a:lnTo>
                    <a:pt x="6538" y="9909"/>
                  </a:lnTo>
                  <a:lnTo>
                    <a:pt x="7411" y="10217"/>
                  </a:lnTo>
                  <a:lnTo>
                    <a:pt x="7411" y="3705"/>
                  </a:lnTo>
                  <a:cubicBezTo>
                    <a:pt x="7411" y="1659"/>
                    <a:pt x="5752" y="0"/>
                    <a:pt x="370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8" name="Google Shape;9528;p30"/>
            <p:cNvSpPr/>
            <p:nvPr/>
          </p:nvSpPr>
          <p:spPr>
            <a:xfrm>
              <a:off x="6777119" y="3608312"/>
              <a:ext cx="142833" cy="85023"/>
            </a:xfrm>
            <a:custGeom>
              <a:rect b="b" l="l" r="r" t="t"/>
              <a:pathLst>
                <a:path extrusionOk="0" h="3243" w="5448">
                  <a:moveTo>
                    <a:pt x="1131" y="1"/>
                  </a:moveTo>
                  <a:cubicBezTo>
                    <a:pt x="1044" y="77"/>
                    <a:pt x="946" y="138"/>
                    <a:pt x="837" y="182"/>
                  </a:cubicBezTo>
                  <a:lnTo>
                    <a:pt x="4" y="475"/>
                  </a:lnTo>
                  <a:cubicBezTo>
                    <a:pt x="4" y="490"/>
                    <a:pt x="1" y="504"/>
                    <a:pt x="1" y="519"/>
                  </a:cubicBezTo>
                  <a:cubicBezTo>
                    <a:pt x="1" y="2025"/>
                    <a:pt x="1221" y="3242"/>
                    <a:pt x="2724" y="3242"/>
                  </a:cubicBezTo>
                  <a:cubicBezTo>
                    <a:pt x="4231" y="3242"/>
                    <a:pt x="5448" y="2025"/>
                    <a:pt x="5448" y="519"/>
                  </a:cubicBezTo>
                  <a:cubicBezTo>
                    <a:pt x="5448" y="504"/>
                    <a:pt x="5448" y="490"/>
                    <a:pt x="5448" y="475"/>
                  </a:cubicBezTo>
                  <a:lnTo>
                    <a:pt x="4615" y="178"/>
                  </a:lnTo>
                  <a:cubicBezTo>
                    <a:pt x="4506" y="138"/>
                    <a:pt x="4405" y="77"/>
                    <a:pt x="4321" y="1"/>
                  </a:cubicBezTo>
                  <a:lnTo>
                    <a:pt x="2728" y="1062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9" name="Google Shape;9529;p30"/>
            <p:cNvSpPr/>
            <p:nvPr/>
          </p:nvSpPr>
          <p:spPr>
            <a:xfrm>
              <a:off x="6777119" y="3608312"/>
              <a:ext cx="142938" cy="70158"/>
            </a:xfrm>
            <a:custGeom>
              <a:rect b="b" l="l" r="r" t="t"/>
              <a:pathLst>
                <a:path extrusionOk="0" h="2676" w="5452">
                  <a:moveTo>
                    <a:pt x="1131" y="1"/>
                  </a:moveTo>
                  <a:cubicBezTo>
                    <a:pt x="1044" y="77"/>
                    <a:pt x="946" y="138"/>
                    <a:pt x="837" y="182"/>
                  </a:cubicBezTo>
                  <a:lnTo>
                    <a:pt x="4" y="475"/>
                  </a:lnTo>
                  <a:cubicBezTo>
                    <a:pt x="4" y="490"/>
                    <a:pt x="1" y="504"/>
                    <a:pt x="1" y="519"/>
                  </a:cubicBezTo>
                  <a:cubicBezTo>
                    <a:pt x="1" y="533"/>
                    <a:pt x="4" y="562"/>
                    <a:pt x="4" y="584"/>
                  </a:cubicBezTo>
                  <a:lnTo>
                    <a:pt x="703" y="2156"/>
                  </a:lnTo>
                  <a:cubicBezTo>
                    <a:pt x="852" y="2489"/>
                    <a:pt x="1174" y="2675"/>
                    <a:pt x="1503" y="2675"/>
                  </a:cubicBezTo>
                  <a:cubicBezTo>
                    <a:pt x="1697" y="2675"/>
                    <a:pt x="1893" y="2611"/>
                    <a:pt x="2058" y="2474"/>
                  </a:cubicBezTo>
                  <a:lnTo>
                    <a:pt x="2724" y="1917"/>
                  </a:lnTo>
                  <a:lnTo>
                    <a:pt x="3394" y="2474"/>
                  </a:lnTo>
                  <a:cubicBezTo>
                    <a:pt x="3559" y="2611"/>
                    <a:pt x="3755" y="2675"/>
                    <a:pt x="3948" y="2675"/>
                  </a:cubicBezTo>
                  <a:cubicBezTo>
                    <a:pt x="4278" y="2675"/>
                    <a:pt x="4600" y="2489"/>
                    <a:pt x="4749" y="2156"/>
                  </a:cubicBezTo>
                  <a:lnTo>
                    <a:pt x="5448" y="584"/>
                  </a:lnTo>
                  <a:cubicBezTo>
                    <a:pt x="5448" y="562"/>
                    <a:pt x="5451" y="540"/>
                    <a:pt x="5451" y="519"/>
                  </a:cubicBezTo>
                  <a:cubicBezTo>
                    <a:pt x="5451" y="497"/>
                    <a:pt x="5451" y="490"/>
                    <a:pt x="5448" y="475"/>
                  </a:cubicBezTo>
                  <a:lnTo>
                    <a:pt x="4615" y="182"/>
                  </a:lnTo>
                  <a:cubicBezTo>
                    <a:pt x="4506" y="138"/>
                    <a:pt x="4405" y="77"/>
                    <a:pt x="4321" y="1"/>
                  </a:cubicBezTo>
                  <a:lnTo>
                    <a:pt x="2728" y="1062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0" name="Google Shape;9530;p30"/>
            <p:cNvSpPr/>
            <p:nvPr/>
          </p:nvSpPr>
          <p:spPr>
            <a:xfrm>
              <a:off x="6791827" y="3598533"/>
              <a:ext cx="56735" cy="62738"/>
            </a:xfrm>
            <a:custGeom>
              <a:rect b="b" l="l" r="r" t="t"/>
              <a:pathLst>
                <a:path extrusionOk="0" h="2393" w="2164">
                  <a:moveTo>
                    <a:pt x="638" y="1"/>
                  </a:moveTo>
                  <a:cubicBezTo>
                    <a:pt x="582" y="1"/>
                    <a:pt x="526" y="23"/>
                    <a:pt x="483" y="66"/>
                  </a:cubicBezTo>
                  <a:lnTo>
                    <a:pt x="59" y="490"/>
                  </a:lnTo>
                  <a:cubicBezTo>
                    <a:pt x="12" y="537"/>
                    <a:pt x="1" y="606"/>
                    <a:pt x="26" y="664"/>
                  </a:cubicBezTo>
                  <a:lnTo>
                    <a:pt x="740" y="2264"/>
                  </a:lnTo>
                  <a:cubicBezTo>
                    <a:pt x="776" y="2347"/>
                    <a:pt x="856" y="2393"/>
                    <a:pt x="939" y="2393"/>
                  </a:cubicBezTo>
                  <a:cubicBezTo>
                    <a:pt x="987" y="2393"/>
                    <a:pt x="1035" y="2377"/>
                    <a:pt x="1077" y="2344"/>
                  </a:cubicBezTo>
                  <a:lnTo>
                    <a:pt x="2163" y="1439"/>
                  </a:lnTo>
                  <a:lnTo>
                    <a:pt x="791" y="66"/>
                  </a:lnTo>
                  <a:cubicBezTo>
                    <a:pt x="749" y="23"/>
                    <a:pt x="694" y="1"/>
                    <a:pt x="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1" name="Google Shape;9531;p30"/>
            <p:cNvSpPr/>
            <p:nvPr/>
          </p:nvSpPr>
          <p:spPr>
            <a:xfrm>
              <a:off x="6848536" y="3598533"/>
              <a:ext cx="56708" cy="62738"/>
            </a:xfrm>
            <a:custGeom>
              <a:rect b="b" l="l" r="r" t="t"/>
              <a:pathLst>
                <a:path extrusionOk="0" h="2393" w="2163">
                  <a:moveTo>
                    <a:pt x="1525" y="1"/>
                  </a:moveTo>
                  <a:cubicBezTo>
                    <a:pt x="1470" y="1"/>
                    <a:pt x="1414" y="23"/>
                    <a:pt x="1373" y="66"/>
                  </a:cubicBezTo>
                  <a:lnTo>
                    <a:pt x="0" y="1439"/>
                  </a:lnTo>
                  <a:lnTo>
                    <a:pt x="1087" y="2344"/>
                  </a:lnTo>
                  <a:cubicBezTo>
                    <a:pt x="1127" y="2377"/>
                    <a:pt x="1175" y="2393"/>
                    <a:pt x="1223" y="2393"/>
                  </a:cubicBezTo>
                  <a:cubicBezTo>
                    <a:pt x="1305" y="2393"/>
                    <a:pt x="1387" y="2347"/>
                    <a:pt x="1423" y="2264"/>
                  </a:cubicBezTo>
                  <a:lnTo>
                    <a:pt x="2137" y="664"/>
                  </a:lnTo>
                  <a:cubicBezTo>
                    <a:pt x="2162" y="606"/>
                    <a:pt x="2148" y="537"/>
                    <a:pt x="2104" y="490"/>
                  </a:cubicBezTo>
                  <a:lnTo>
                    <a:pt x="1681" y="66"/>
                  </a:lnTo>
                  <a:cubicBezTo>
                    <a:pt x="1637" y="23"/>
                    <a:pt x="1581" y="1"/>
                    <a:pt x="1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2" name="Google Shape;9532;p30"/>
            <p:cNvSpPr/>
            <p:nvPr/>
          </p:nvSpPr>
          <p:spPr>
            <a:xfrm>
              <a:off x="6808921" y="3482782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7" y="557"/>
                    <a:pt x="407" y="421"/>
                  </a:cubicBezTo>
                  <a:lnTo>
                    <a:pt x="407" y="204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3" name="Google Shape;9533;p30"/>
            <p:cNvSpPr/>
            <p:nvPr/>
          </p:nvSpPr>
          <p:spPr>
            <a:xfrm>
              <a:off x="6877480" y="3482782"/>
              <a:ext cx="10671" cy="16465"/>
            </a:xfrm>
            <a:custGeom>
              <a:rect b="b" l="l" r="r" t="t"/>
              <a:pathLst>
                <a:path extrusionOk="0" h="628" w="407">
                  <a:moveTo>
                    <a:pt x="204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3"/>
                    <a:pt x="91" y="627"/>
                    <a:pt x="204" y="627"/>
                  </a:cubicBezTo>
                  <a:cubicBezTo>
                    <a:pt x="316" y="627"/>
                    <a:pt x="406" y="533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5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4" name="Google Shape;9534;p30"/>
            <p:cNvSpPr/>
            <p:nvPr/>
          </p:nvSpPr>
          <p:spPr>
            <a:xfrm>
              <a:off x="6823681" y="3522685"/>
              <a:ext cx="49708" cy="16543"/>
            </a:xfrm>
            <a:custGeom>
              <a:rect b="b" l="l" r="r" t="t"/>
              <a:pathLst>
                <a:path extrusionOk="0" h="631" w="1896">
                  <a:moveTo>
                    <a:pt x="298" y="1"/>
                  </a:moveTo>
                  <a:cubicBezTo>
                    <a:pt x="139" y="1"/>
                    <a:pt x="0" y="207"/>
                    <a:pt x="151" y="355"/>
                  </a:cubicBezTo>
                  <a:cubicBezTo>
                    <a:pt x="329" y="525"/>
                    <a:pt x="626" y="630"/>
                    <a:pt x="948" y="630"/>
                  </a:cubicBezTo>
                  <a:cubicBezTo>
                    <a:pt x="1270" y="630"/>
                    <a:pt x="1571" y="525"/>
                    <a:pt x="1745" y="355"/>
                  </a:cubicBezTo>
                  <a:cubicBezTo>
                    <a:pt x="1896" y="207"/>
                    <a:pt x="1758" y="1"/>
                    <a:pt x="1599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5" y="221"/>
                    <a:pt x="948" y="221"/>
                  </a:cubicBezTo>
                  <a:cubicBezTo>
                    <a:pt x="691" y="221"/>
                    <a:pt x="514" y="138"/>
                    <a:pt x="437" y="62"/>
                  </a:cubicBezTo>
                  <a:cubicBezTo>
                    <a:pt x="394" y="19"/>
                    <a:pt x="345" y="1"/>
                    <a:pt x="2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5" name="Google Shape;9535;p30"/>
            <p:cNvSpPr/>
            <p:nvPr/>
          </p:nvSpPr>
          <p:spPr>
            <a:xfrm>
              <a:off x="6917461" y="3504726"/>
              <a:ext cx="26" cy="131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6" name="Google Shape;9536;p30"/>
            <p:cNvSpPr/>
            <p:nvPr/>
          </p:nvSpPr>
          <p:spPr>
            <a:xfrm>
              <a:off x="6711785" y="3356598"/>
              <a:ext cx="273501" cy="365052"/>
            </a:xfrm>
            <a:custGeom>
              <a:rect b="b" l="l" r="r" t="t"/>
              <a:pathLst>
                <a:path extrusionOk="0" h="13924" w="10432">
                  <a:moveTo>
                    <a:pt x="5220" y="406"/>
                  </a:moveTo>
                  <a:cubicBezTo>
                    <a:pt x="7154" y="406"/>
                    <a:pt x="8722" y="1971"/>
                    <a:pt x="8722" y="3905"/>
                  </a:cubicBezTo>
                  <a:lnTo>
                    <a:pt x="8718" y="10134"/>
                  </a:lnTo>
                  <a:lnTo>
                    <a:pt x="7592" y="9736"/>
                  </a:lnTo>
                  <a:cubicBezTo>
                    <a:pt x="7581" y="9703"/>
                    <a:pt x="7563" y="9674"/>
                    <a:pt x="7541" y="9649"/>
                  </a:cubicBezTo>
                  <a:lnTo>
                    <a:pt x="7041" y="9153"/>
                  </a:lnTo>
                  <a:cubicBezTo>
                    <a:pt x="6964" y="9075"/>
                    <a:pt x="6861" y="9029"/>
                    <a:pt x="6753" y="9029"/>
                  </a:cubicBezTo>
                  <a:cubicBezTo>
                    <a:pt x="6746" y="9029"/>
                    <a:pt x="6738" y="9029"/>
                    <a:pt x="6730" y="9030"/>
                  </a:cubicBezTo>
                  <a:lnTo>
                    <a:pt x="6730" y="8287"/>
                  </a:lnTo>
                  <a:cubicBezTo>
                    <a:pt x="7194" y="8019"/>
                    <a:pt x="7578" y="7635"/>
                    <a:pt x="7849" y="7172"/>
                  </a:cubicBezTo>
                  <a:lnTo>
                    <a:pt x="7849" y="9142"/>
                  </a:lnTo>
                  <a:cubicBezTo>
                    <a:pt x="7849" y="9278"/>
                    <a:pt x="7951" y="9346"/>
                    <a:pt x="8052" y="9346"/>
                  </a:cubicBezTo>
                  <a:cubicBezTo>
                    <a:pt x="8153" y="9346"/>
                    <a:pt x="8255" y="9278"/>
                    <a:pt x="8255" y="9142"/>
                  </a:cubicBezTo>
                  <a:lnTo>
                    <a:pt x="8255" y="5194"/>
                  </a:lnTo>
                  <a:cubicBezTo>
                    <a:pt x="8258" y="4879"/>
                    <a:pt x="8030" y="4607"/>
                    <a:pt x="7719" y="4553"/>
                  </a:cubicBezTo>
                  <a:cubicBezTo>
                    <a:pt x="7357" y="4495"/>
                    <a:pt x="6426" y="4227"/>
                    <a:pt x="5564" y="2981"/>
                  </a:cubicBezTo>
                  <a:cubicBezTo>
                    <a:pt x="5481" y="2862"/>
                    <a:pt x="5349" y="2802"/>
                    <a:pt x="5218" y="2802"/>
                  </a:cubicBezTo>
                  <a:cubicBezTo>
                    <a:pt x="5087" y="2802"/>
                    <a:pt x="4955" y="2862"/>
                    <a:pt x="4872" y="2981"/>
                  </a:cubicBezTo>
                  <a:cubicBezTo>
                    <a:pt x="4731" y="3181"/>
                    <a:pt x="4579" y="3369"/>
                    <a:pt x="4416" y="3546"/>
                  </a:cubicBezTo>
                  <a:cubicBezTo>
                    <a:pt x="4273" y="3697"/>
                    <a:pt x="4409" y="3894"/>
                    <a:pt x="4565" y="3894"/>
                  </a:cubicBezTo>
                  <a:cubicBezTo>
                    <a:pt x="4615" y="3894"/>
                    <a:pt x="4667" y="3874"/>
                    <a:pt x="4713" y="3825"/>
                  </a:cubicBezTo>
                  <a:cubicBezTo>
                    <a:pt x="4890" y="3633"/>
                    <a:pt x="5057" y="3430"/>
                    <a:pt x="5205" y="3213"/>
                  </a:cubicBezTo>
                  <a:cubicBezTo>
                    <a:pt x="5207" y="3210"/>
                    <a:pt x="5212" y="3208"/>
                    <a:pt x="5216" y="3208"/>
                  </a:cubicBezTo>
                  <a:cubicBezTo>
                    <a:pt x="5221" y="3208"/>
                    <a:pt x="5225" y="3210"/>
                    <a:pt x="5227" y="3213"/>
                  </a:cubicBezTo>
                  <a:cubicBezTo>
                    <a:pt x="5477" y="3579"/>
                    <a:pt x="5774" y="3908"/>
                    <a:pt x="6111" y="4198"/>
                  </a:cubicBezTo>
                  <a:cubicBezTo>
                    <a:pt x="6600" y="4615"/>
                    <a:pt x="7121" y="4868"/>
                    <a:pt x="7654" y="4952"/>
                  </a:cubicBezTo>
                  <a:cubicBezTo>
                    <a:pt x="7769" y="4977"/>
                    <a:pt x="7849" y="5078"/>
                    <a:pt x="7846" y="5194"/>
                  </a:cubicBezTo>
                  <a:lnTo>
                    <a:pt x="7846" y="5651"/>
                  </a:lnTo>
                  <a:cubicBezTo>
                    <a:pt x="7853" y="7103"/>
                    <a:pt x="6679" y="8284"/>
                    <a:pt x="5227" y="8291"/>
                  </a:cubicBezTo>
                  <a:cubicBezTo>
                    <a:pt x="5225" y="8291"/>
                    <a:pt x="5223" y="8291"/>
                    <a:pt x="5220" y="8291"/>
                  </a:cubicBezTo>
                  <a:cubicBezTo>
                    <a:pt x="3771" y="8291"/>
                    <a:pt x="2594" y="7119"/>
                    <a:pt x="2587" y="5669"/>
                  </a:cubicBezTo>
                  <a:lnTo>
                    <a:pt x="2587" y="5194"/>
                  </a:lnTo>
                  <a:cubicBezTo>
                    <a:pt x="2587" y="5078"/>
                    <a:pt x="2666" y="4977"/>
                    <a:pt x="2779" y="4952"/>
                  </a:cubicBezTo>
                  <a:cubicBezTo>
                    <a:pt x="3231" y="4875"/>
                    <a:pt x="3659" y="4694"/>
                    <a:pt x="4028" y="4426"/>
                  </a:cubicBezTo>
                  <a:cubicBezTo>
                    <a:pt x="4209" y="4299"/>
                    <a:pt x="4087" y="4053"/>
                    <a:pt x="3913" y="4053"/>
                  </a:cubicBezTo>
                  <a:cubicBezTo>
                    <a:pt x="3875" y="4053"/>
                    <a:pt x="3834" y="4065"/>
                    <a:pt x="3793" y="4093"/>
                  </a:cubicBezTo>
                  <a:cubicBezTo>
                    <a:pt x="3474" y="4325"/>
                    <a:pt x="3105" y="4481"/>
                    <a:pt x="2717" y="4550"/>
                  </a:cubicBezTo>
                  <a:cubicBezTo>
                    <a:pt x="2406" y="4604"/>
                    <a:pt x="2178" y="4879"/>
                    <a:pt x="2181" y="5194"/>
                  </a:cubicBezTo>
                  <a:lnTo>
                    <a:pt x="2181" y="9138"/>
                  </a:lnTo>
                  <a:cubicBezTo>
                    <a:pt x="2181" y="9274"/>
                    <a:pt x="2283" y="9342"/>
                    <a:pt x="2384" y="9342"/>
                  </a:cubicBezTo>
                  <a:cubicBezTo>
                    <a:pt x="2485" y="9342"/>
                    <a:pt x="2587" y="9274"/>
                    <a:pt x="2587" y="9138"/>
                  </a:cubicBezTo>
                  <a:lnTo>
                    <a:pt x="2587" y="7172"/>
                  </a:lnTo>
                  <a:cubicBezTo>
                    <a:pt x="2858" y="7635"/>
                    <a:pt x="3242" y="8019"/>
                    <a:pt x="3706" y="8287"/>
                  </a:cubicBezTo>
                  <a:lnTo>
                    <a:pt x="3706" y="9026"/>
                  </a:lnTo>
                  <a:cubicBezTo>
                    <a:pt x="3701" y="9026"/>
                    <a:pt x="3697" y="9026"/>
                    <a:pt x="3693" y="9026"/>
                  </a:cubicBezTo>
                  <a:cubicBezTo>
                    <a:pt x="3581" y="9026"/>
                    <a:pt x="3475" y="9069"/>
                    <a:pt x="3394" y="9149"/>
                  </a:cubicBezTo>
                  <a:lnTo>
                    <a:pt x="2895" y="9645"/>
                  </a:lnTo>
                  <a:cubicBezTo>
                    <a:pt x="2873" y="9671"/>
                    <a:pt x="2855" y="9700"/>
                    <a:pt x="2844" y="9732"/>
                  </a:cubicBezTo>
                  <a:lnTo>
                    <a:pt x="1718" y="10131"/>
                  </a:lnTo>
                  <a:lnTo>
                    <a:pt x="1718" y="3905"/>
                  </a:lnTo>
                  <a:cubicBezTo>
                    <a:pt x="1718" y="1971"/>
                    <a:pt x="3286" y="406"/>
                    <a:pt x="5220" y="406"/>
                  </a:cubicBezTo>
                  <a:close/>
                  <a:moveTo>
                    <a:pt x="6321" y="8483"/>
                  </a:moveTo>
                  <a:lnTo>
                    <a:pt x="6321" y="9272"/>
                  </a:lnTo>
                  <a:lnTo>
                    <a:pt x="5216" y="10377"/>
                  </a:lnTo>
                  <a:lnTo>
                    <a:pt x="4112" y="9272"/>
                  </a:lnTo>
                  <a:lnTo>
                    <a:pt x="4112" y="8483"/>
                  </a:lnTo>
                  <a:cubicBezTo>
                    <a:pt x="4466" y="8620"/>
                    <a:pt x="4841" y="8689"/>
                    <a:pt x="5216" y="8689"/>
                  </a:cubicBezTo>
                  <a:cubicBezTo>
                    <a:pt x="5591" y="8689"/>
                    <a:pt x="5966" y="8620"/>
                    <a:pt x="6321" y="8483"/>
                  </a:cubicBezTo>
                  <a:close/>
                  <a:moveTo>
                    <a:pt x="3693" y="9433"/>
                  </a:moveTo>
                  <a:cubicBezTo>
                    <a:pt x="3697" y="9433"/>
                    <a:pt x="3700" y="9435"/>
                    <a:pt x="3702" y="9439"/>
                  </a:cubicBezTo>
                  <a:lnTo>
                    <a:pt x="4916" y="10652"/>
                  </a:lnTo>
                  <a:lnTo>
                    <a:pt x="3999" y="11413"/>
                  </a:lnTo>
                  <a:cubicBezTo>
                    <a:pt x="3996" y="11415"/>
                    <a:pt x="3993" y="11417"/>
                    <a:pt x="3990" y="11417"/>
                  </a:cubicBezTo>
                  <a:cubicBezTo>
                    <a:pt x="3985" y="11417"/>
                    <a:pt x="3980" y="11414"/>
                    <a:pt x="3978" y="11409"/>
                  </a:cubicBezTo>
                  <a:lnTo>
                    <a:pt x="3282" y="9837"/>
                  </a:lnTo>
                  <a:lnTo>
                    <a:pt x="3684" y="9439"/>
                  </a:lnTo>
                  <a:cubicBezTo>
                    <a:pt x="3686" y="9435"/>
                    <a:pt x="3690" y="9433"/>
                    <a:pt x="3693" y="9433"/>
                  </a:cubicBezTo>
                  <a:close/>
                  <a:moveTo>
                    <a:pt x="6741" y="9433"/>
                  </a:moveTo>
                  <a:cubicBezTo>
                    <a:pt x="6745" y="9433"/>
                    <a:pt x="6748" y="9435"/>
                    <a:pt x="6752" y="9439"/>
                  </a:cubicBezTo>
                  <a:lnTo>
                    <a:pt x="7154" y="9837"/>
                  </a:lnTo>
                  <a:lnTo>
                    <a:pt x="7114" y="9928"/>
                  </a:lnTo>
                  <a:cubicBezTo>
                    <a:pt x="7044" y="10084"/>
                    <a:pt x="7171" y="10215"/>
                    <a:pt x="7303" y="10215"/>
                  </a:cubicBezTo>
                  <a:cubicBezTo>
                    <a:pt x="7363" y="10215"/>
                    <a:pt x="7425" y="10188"/>
                    <a:pt x="7469" y="10123"/>
                  </a:cubicBezTo>
                  <a:lnTo>
                    <a:pt x="7759" y="10228"/>
                  </a:lnTo>
                  <a:lnTo>
                    <a:pt x="7730" y="10442"/>
                  </a:lnTo>
                  <a:cubicBezTo>
                    <a:pt x="7559" y="11699"/>
                    <a:pt x="6484" y="12637"/>
                    <a:pt x="5216" y="12637"/>
                  </a:cubicBezTo>
                  <a:cubicBezTo>
                    <a:pt x="3945" y="12637"/>
                    <a:pt x="2873" y="11699"/>
                    <a:pt x="2703" y="10442"/>
                  </a:cubicBezTo>
                  <a:lnTo>
                    <a:pt x="2674" y="10228"/>
                  </a:lnTo>
                  <a:lnTo>
                    <a:pt x="2960" y="10127"/>
                  </a:lnTo>
                  <a:lnTo>
                    <a:pt x="3604" y="11576"/>
                  </a:lnTo>
                  <a:cubicBezTo>
                    <a:pt x="3659" y="11695"/>
                    <a:pt x="3764" y="11786"/>
                    <a:pt x="3894" y="11815"/>
                  </a:cubicBezTo>
                  <a:cubicBezTo>
                    <a:pt x="3927" y="11822"/>
                    <a:pt x="3959" y="11826"/>
                    <a:pt x="3992" y="11826"/>
                  </a:cubicBezTo>
                  <a:cubicBezTo>
                    <a:pt x="4090" y="11826"/>
                    <a:pt x="4184" y="11789"/>
                    <a:pt x="4260" y="11728"/>
                  </a:cubicBezTo>
                  <a:lnTo>
                    <a:pt x="5216" y="10931"/>
                  </a:lnTo>
                  <a:lnTo>
                    <a:pt x="6172" y="11728"/>
                  </a:lnTo>
                  <a:cubicBezTo>
                    <a:pt x="6248" y="11789"/>
                    <a:pt x="6343" y="11826"/>
                    <a:pt x="6440" y="11826"/>
                  </a:cubicBezTo>
                  <a:cubicBezTo>
                    <a:pt x="6473" y="11826"/>
                    <a:pt x="6505" y="11822"/>
                    <a:pt x="6538" y="11815"/>
                  </a:cubicBezTo>
                  <a:cubicBezTo>
                    <a:pt x="6665" y="11786"/>
                    <a:pt x="6773" y="11695"/>
                    <a:pt x="6828" y="11576"/>
                  </a:cubicBezTo>
                  <a:lnTo>
                    <a:pt x="7136" y="10880"/>
                  </a:lnTo>
                  <a:cubicBezTo>
                    <a:pt x="7209" y="10718"/>
                    <a:pt x="7076" y="10590"/>
                    <a:pt x="6944" y="10590"/>
                  </a:cubicBezTo>
                  <a:cubicBezTo>
                    <a:pt x="6873" y="10590"/>
                    <a:pt x="6802" y="10627"/>
                    <a:pt x="6763" y="10714"/>
                  </a:cubicBezTo>
                  <a:lnTo>
                    <a:pt x="6455" y="11409"/>
                  </a:lnTo>
                  <a:cubicBezTo>
                    <a:pt x="6453" y="11414"/>
                    <a:pt x="6448" y="11417"/>
                    <a:pt x="6442" y="11417"/>
                  </a:cubicBezTo>
                  <a:cubicBezTo>
                    <a:pt x="6439" y="11417"/>
                    <a:pt x="6436" y="11415"/>
                    <a:pt x="6433" y="11413"/>
                  </a:cubicBezTo>
                  <a:lnTo>
                    <a:pt x="5517" y="10652"/>
                  </a:lnTo>
                  <a:lnTo>
                    <a:pt x="6734" y="9439"/>
                  </a:lnTo>
                  <a:cubicBezTo>
                    <a:pt x="6735" y="9435"/>
                    <a:pt x="6738" y="9433"/>
                    <a:pt x="6741" y="9433"/>
                  </a:cubicBezTo>
                  <a:close/>
                  <a:moveTo>
                    <a:pt x="5216" y="1"/>
                  </a:moveTo>
                  <a:cubicBezTo>
                    <a:pt x="3058" y="1"/>
                    <a:pt x="1308" y="1750"/>
                    <a:pt x="1308" y="3908"/>
                  </a:cubicBezTo>
                  <a:lnTo>
                    <a:pt x="1308" y="10279"/>
                  </a:lnTo>
                  <a:lnTo>
                    <a:pt x="1008" y="10384"/>
                  </a:lnTo>
                  <a:cubicBezTo>
                    <a:pt x="403" y="10598"/>
                    <a:pt x="1" y="11170"/>
                    <a:pt x="1" y="11811"/>
                  </a:cubicBezTo>
                  <a:lnTo>
                    <a:pt x="1" y="13720"/>
                  </a:lnTo>
                  <a:cubicBezTo>
                    <a:pt x="1" y="13856"/>
                    <a:pt x="102" y="13923"/>
                    <a:pt x="204" y="13923"/>
                  </a:cubicBezTo>
                  <a:cubicBezTo>
                    <a:pt x="305" y="13923"/>
                    <a:pt x="407" y="13856"/>
                    <a:pt x="407" y="13720"/>
                  </a:cubicBezTo>
                  <a:lnTo>
                    <a:pt x="407" y="11811"/>
                  </a:lnTo>
                  <a:cubicBezTo>
                    <a:pt x="407" y="11677"/>
                    <a:pt x="432" y="11547"/>
                    <a:pt x="479" y="11420"/>
                  </a:cubicBezTo>
                  <a:lnTo>
                    <a:pt x="1511" y="12304"/>
                  </a:lnTo>
                  <a:cubicBezTo>
                    <a:pt x="1656" y="12430"/>
                    <a:pt x="1743" y="12615"/>
                    <a:pt x="1743" y="12811"/>
                  </a:cubicBezTo>
                  <a:lnTo>
                    <a:pt x="1743" y="13716"/>
                  </a:lnTo>
                  <a:cubicBezTo>
                    <a:pt x="1743" y="13852"/>
                    <a:pt x="1844" y="13920"/>
                    <a:pt x="1946" y="13920"/>
                  </a:cubicBezTo>
                  <a:cubicBezTo>
                    <a:pt x="2047" y="13920"/>
                    <a:pt x="2149" y="13852"/>
                    <a:pt x="2149" y="13716"/>
                  </a:cubicBezTo>
                  <a:lnTo>
                    <a:pt x="2149" y="12811"/>
                  </a:lnTo>
                  <a:cubicBezTo>
                    <a:pt x="2149" y="12499"/>
                    <a:pt x="2011" y="12202"/>
                    <a:pt x="1776" y="11996"/>
                  </a:cubicBezTo>
                  <a:lnTo>
                    <a:pt x="693" y="11069"/>
                  </a:lnTo>
                  <a:cubicBezTo>
                    <a:pt x="816" y="10935"/>
                    <a:pt x="971" y="10833"/>
                    <a:pt x="1142" y="10772"/>
                  </a:cubicBezTo>
                  <a:lnTo>
                    <a:pt x="2283" y="10370"/>
                  </a:lnTo>
                  <a:lnTo>
                    <a:pt x="2301" y="10500"/>
                  </a:lnTo>
                  <a:cubicBezTo>
                    <a:pt x="2496" y="11960"/>
                    <a:pt x="3742" y="13050"/>
                    <a:pt x="5216" y="13050"/>
                  </a:cubicBezTo>
                  <a:cubicBezTo>
                    <a:pt x="6690" y="13050"/>
                    <a:pt x="7936" y="11960"/>
                    <a:pt x="8132" y="10500"/>
                  </a:cubicBezTo>
                  <a:lnTo>
                    <a:pt x="8150" y="10370"/>
                  </a:lnTo>
                  <a:lnTo>
                    <a:pt x="9287" y="10772"/>
                  </a:lnTo>
                  <a:cubicBezTo>
                    <a:pt x="9461" y="10833"/>
                    <a:pt x="9617" y="10935"/>
                    <a:pt x="9736" y="11069"/>
                  </a:cubicBezTo>
                  <a:lnTo>
                    <a:pt x="8657" y="11996"/>
                  </a:lnTo>
                  <a:cubicBezTo>
                    <a:pt x="8418" y="12202"/>
                    <a:pt x="8280" y="12499"/>
                    <a:pt x="8280" y="12811"/>
                  </a:cubicBezTo>
                  <a:lnTo>
                    <a:pt x="8280" y="13716"/>
                  </a:lnTo>
                  <a:cubicBezTo>
                    <a:pt x="8280" y="13852"/>
                    <a:pt x="8382" y="13920"/>
                    <a:pt x="8485" y="13920"/>
                  </a:cubicBezTo>
                  <a:cubicBezTo>
                    <a:pt x="8587" y="13920"/>
                    <a:pt x="8689" y="13852"/>
                    <a:pt x="8689" y="13716"/>
                  </a:cubicBezTo>
                  <a:lnTo>
                    <a:pt x="8689" y="12811"/>
                  </a:lnTo>
                  <a:cubicBezTo>
                    <a:pt x="8689" y="12615"/>
                    <a:pt x="8773" y="12430"/>
                    <a:pt x="8921" y="12304"/>
                  </a:cubicBezTo>
                  <a:lnTo>
                    <a:pt x="9953" y="11420"/>
                  </a:lnTo>
                  <a:cubicBezTo>
                    <a:pt x="10000" y="11547"/>
                    <a:pt x="10022" y="11677"/>
                    <a:pt x="10026" y="11811"/>
                  </a:cubicBezTo>
                  <a:lnTo>
                    <a:pt x="10026" y="13720"/>
                  </a:lnTo>
                  <a:cubicBezTo>
                    <a:pt x="10026" y="13856"/>
                    <a:pt x="10127" y="13923"/>
                    <a:pt x="10229" y="13923"/>
                  </a:cubicBezTo>
                  <a:cubicBezTo>
                    <a:pt x="10330" y="13923"/>
                    <a:pt x="10431" y="13856"/>
                    <a:pt x="10431" y="13720"/>
                  </a:cubicBezTo>
                  <a:lnTo>
                    <a:pt x="10431" y="11811"/>
                  </a:lnTo>
                  <a:cubicBezTo>
                    <a:pt x="10431" y="11170"/>
                    <a:pt x="10029" y="10598"/>
                    <a:pt x="9425" y="10384"/>
                  </a:cubicBezTo>
                  <a:lnTo>
                    <a:pt x="9124" y="10279"/>
                  </a:lnTo>
                  <a:lnTo>
                    <a:pt x="9124" y="3908"/>
                  </a:lnTo>
                  <a:cubicBezTo>
                    <a:pt x="9124" y="1750"/>
                    <a:pt x="7375" y="1"/>
                    <a:pt x="5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37" name="Google Shape;9537;p30"/>
          <p:cNvGrpSpPr/>
          <p:nvPr/>
        </p:nvGrpSpPr>
        <p:grpSpPr>
          <a:xfrm>
            <a:off x="6261814" y="3157348"/>
            <a:ext cx="273501" cy="364948"/>
            <a:chOff x="6261814" y="3356598"/>
            <a:chExt cx="273501" cy="364948"/>
          </a:xfrm>
        </p:grpSpPr>
        <p:sp>
          <p:nvSpPr>
            <p:cNvPr id="9538" name="Google Shape;9538;p30"/>
            <p:cNvSpPr/>
            <p:nvPr/>
          </p:nvSpPr>
          <p:spPr>
            <a:xfrm>
              <a:off x="6272826" y="3361920"/>
              <a:ext cx="251373" cy="236665"/>
            </a:xfrm>
            <a:custGeom>
              <a:rect b="b" l="l" r="r" t="t"/>
              <a:pathLst>
                <a:path extrusionOk="0" h="9027" w="9588">
                  <a:moveTo>
                    <a:pt x="4792" y="0"/>
                  </a:moveTo>
                  <a:cubicBezTo>
                    <a:pt x="4383" y="0"/>
                    <a:pt x="4043" y="486"/>
                    <a:pt x="3666" y="587"/>
                  </a:cubicBezTo>
                  <a:cubicBezTo>
                    <a:pt x="3592" y="606"/>
                    <a:pt x="3514" y="613"/>
                    <a:pt x="3433" y="613"/>
                  </a:cubicBezTo>
                  <a:cubicBezTo>
                    <a:pt x="3216" y="613"/>
                    <a:pt x="2979" y="564"/>
                    <a:pt x="2764" y="564"/>
                  </a:cubicBezTo>
                  <a:cubicBezTo>
                    <a:pt x="2630" y="564"/>
                    <a:pt x="2504" y="583"/>
                    <a:pt x="2398" y="645"/>
                  </a:cubicBezTo>
                  <a:cubicBezTo>
                    <a:pt x="2058" y="841"/>
                    <a:pt x="1996" y="1435"/>
                    <a:pt x="1714" y="1714"/>
                  </a:cubicBezTo>
                  <a:cubicBezTo>
                    <a:pt x="1431" y="1996"/>
                    <a:pt x="845" y="2050"/>
                    <a:pt x="642" y="2398"/>
                  </a:cubicBezTo>
                  <a:cubicBezTo>
                    <a:pt x="443" y="2746"/>
                    <a:pt x="689" y="3278"/>
                    <a:pt x="584" y="3666"/>
                  </a:cubicBezTo>
                  <a:cubicBezTo>
                    <a:pt x="482" y="4046"/>
                    <a:pt x="1" y="4386"/>
                    <a:pt x="1" y="4796"/>
                  </a:cubicBezTo>
                  <a:cubicBezTo>
                    <a:pt x="1" y="5205"/>
                    <a:pt x="482" y="5545"/>
                    <a:pt x="584" y="5926"/>
                  </a:cubicBezTo>
                  <a:cubicBezTo>
                    <a:pt x="689" y="6317"/>
                    <a:pt x="443" y="6849"/>
                    <a:pt x="642" y="7193"/>
                  </a:cubicBezTo>
                  <a:cubicBezTo>
                    <a:pt x="841" y="7534"/>
                    <a:pt x="1431" y="7595"/>
                    <a:pt x="1714" y="7874"/>
                  </a:cubicBezTo>
                  <a:cubicBezTo>
                    <a:pt x="1993" y="8157"/>
                    <a:pt x="2051" y="8747"/>
                    <a:pt x="2398" y="8946"/>
                  </a:cubicBezTo>
                  <a:cubicBezTo>
                    <a:pt x="2504" y="9008"/>
                    <a:pt x="2628" y="9027"/>
                    <a:pt x="2760" y="9027"/>
                  </a:cubicBezTo>
                  <a:cubicBezTo>
                    <a:pt x="2974" y="9027"/>
                    <a:pt x="3209" y="8977"/>
                    <a:pt x="3426" y="8977"/>
                  </a:cubicBezTo>
                  <a:cubicBezTo>
                    <a:pt x="3447" y="8977"/>
                    <a:pt x="3468" y="8978"/>
                    <a:pt x="3488" y="8979"/>
                  </a:cubicBezTo>
                  <a:lnTo>
                    <a:pt x="6103" y="8979"/>
                  </a:lnTo>
                  <a:cubicBezTo>
                    <a:pt x="6124" y="8978"/>
                    <a:pt x="6145" y="8977"/>
                    <a:pt x="6166" y="8977"/>
                  </a:cubicBezTo>
                  <a:cubicBezTo>
                    <a:pt x="6381" y="8977"/>
                    <a:pt x="6616" y="9027"/>
                    <a:pt x="6830" y="9027"/>
                  </a:cubicBezTo>
                  <a:cubicBezTo>
                    <a:pt x="6963" y="9027"/>
                    <a:pt x="7087" y="9008"/>
                    <a:pt x="7193" y="8946"/>
                  </a:cubicBezTo>
                  <a:cubicBezTo>
                    <a:pt x="7541" y="8747"/>
                    <a:pt x="7595" y="8157"/>
                    <a:pt x="7878" y="7874"/>
                  </a:cubicBezTo>
                  <a:cubicBezTo>
                    <a:pt x="8160" y="7595"/>
                    <a:pt x="8747" y="7537"/>
                    <a:pt x="8950" y="7190"/>
                  </a:cubicBezTo>
                  <a:cubicBezTo>
                    <a:pt x="9149" y="6842"/>
                    <a:pt x="8899" y="6317"/>
                    <a:pt x="9004" y="5926"/>
                  </a:cubicBezTo>
                  <a:cubicBezTo>
                    <a:pt x="9106" y="5545"/>
                    <a:pt x="9587" y="5205"/>
                    <a:pt x="9587" y="4796"/>
                  </a:cubicBezTo>
                  <a:cubicBezTo>
                    <a:pt x="9587" y="4386"/>
                    <a:pt x="9106" y="4046"/>
                    <a:pt x="9004" y="3666"/>
                  </a:cubicBezTo>
                  <a:cubicBezTo>
                    <a:pt x="8899" y="3275"/>
                    <a:pt x="9142" y="2738"/>
                    <a:pt x="8946" y="2398"/>
                  </a:cubicBezTo>
                  <a:cubicBezTo>
                    <a:pt x="8747" y="2058"/>
                    <a:pt x="8157" y="1996"/>
                    <a:pt x="7874" y="1714"/>
                  </a:cubicBezTo>
                  <a:cubicBezTo>
                    <a:pt x="7592" y="1431"/>
                    <a:pt x="7537" y="844"/>
                    <a:pt x="7190" y="645"/>
                  </a:cubicBezTo>
                  <a:cubicBezTo>
                    <a:pt x="7081" y="582"/>
                    <a:pt x="6955" y="562"/>
                    <a:pt x="6821" y="562"/>
                  </a:cubicBezTo>
                  <a:cubicBezTo>
                    <a:pt x="6605" y="562"/>
                    <a:pt x="6368" y="613"/>
                    <a:pt x="6151" y="613"/>
                  </a:cubicBezTo>
                  <a:cubicBezTo>
                    <a:pt x="6072" y="613"/>
                    <a:pt x="5995" y="606"/>
                    <a:pt x="5922" y="587"/>
                  </a:cubicBezTo>
                  <a:cubicBezTo>
                    <a:pt x="5546" y="486"/>
                    <a:pt x="5205" y="0"/>
                    <a:pt x="47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9" name="Google Shape;9539;p30"/>
            <p:cNvSpPr/>
            <p:nvPr/>
          </p:nvSpPr>
          <p:spPr>
            <a:xfrm>
              <a:off x="6347074" y="3361920"/>
              <a:ext cx="177125" cy="198335"/>
            </a:xfrm>
            <a:custGeom>
              <a:rect b="b" l="l" r="r" t="t"/>
              <a:pathLst>
                <a:path extrusionOk="0" h="7565" w="6756">
                  <a:moveTo>
                    <a:pt x="1960" y="0"/>
                  </a:moveTo>
                  <a:cubicBezTo>
                    <a:pt x="1551" y="0"/>
                    <a:pt x="1211" y="486"/>
                    <a:pt x="834" y="587"/>
                  </a:cubicBezTo>
                  <a:cubicBezTo>
                    <a:pt x="759" y="606"/>
                    <a:pt x="679" y="613"/>
                    <a:pt x="597" y="613"/>
                  </a:cubicBezTo>
                  <a:cubicBezTo>
                    <a:pt x="411" y="613"/>
                    <a:pt x="211" y="578"/>
                    <a:pt x="23" y="565"/>
                  </a:cubicBezTo>
                  <a:cubicBezTo>
                    <a:pt x="8" y="739"/>
                    <a:pt x="1" y="913"/>
                    <a:pt x="1" y="1091"/>
                  </a:cubicBezTo>
                  <a:cubicBezTo>
                    <a:pt x="1" y="3999"/>
                    <a:pt x="1779" y="6212"/>
                    <a:pt x="4307" y="7258"/>
                  </a:cubicBezTo>
                  <a:cubicBezTo>
                    <a:pt x="4649" y="7401"/>
                    <a:pt x="5028" y="7565"/>
                    <a:pt x="5383" y="7565"/>
                  </a:cubicBezTo>
                  <a:cubicBezTo>
                    <a:pt x="5543" y="7565"/>
                    <a:pt x="5698" y="7531"/>
                    <a:pt x="5843" y="7447"/>
                  </a:cubicBezTo>
                  <a:cubicBezTo>
                    <a:pt x="5951" y="7389"/>
                    <a:pt x="6046" y="7302"/>
                    <a:pt x="6114" y="7193"/>
                  </a:cubicBezTo>
                  <a:cubicBezTo>
                    <a:pt x="6314" y="6853"/>
                    <a:pt x="6067" y="6317"/>
                    <a:pt x="6172" y="5926"/>
                  </a:cubicBezTo>
                  <a:cubicBezTo>
                    <a:pt x="6274" y="5545"/>
                    <a:pt x="6755" y="5205"/>
                    <a:pt x="6755" y="4796"/>
                  </a:cubicBezTo>
                  <a:cubicBezTo>
                    <a:pt x="6755" y="4386"/>
                    <a:pt x="6274" y="4046"/>
                    <a:pt x="6172" y="3666"/>
                  </a:cubicBezTo>
                  <a:cubicBezTo>
                    <a:pt x="6067" y="3275"/>
                    <a:pt x="6310" y="2738"/>
                    <a:pt x="6114" y="2398"/>
                  </a:cubicBezTo>
                  <a:cubicBezTo>
                    <a:pt x="5915" y="2058"/>
                    <a:pt x="5325" y="1996"/>
                    <a:pt x="5042" y="1714"/>
                  </a:cubicBezTo>
                  <a:cubicBezTo>
                    <a:pt x="4760" y="1431"/>
                    <a:pt x="4705" y="844"/>
                    <a:pt x="4358" y="645"/>
                  </a:cubicBezTo>
                  <a:cubicBezTo>
                    <a:pt x="4249" y="582"/>
                    <a:pt x="4123" y="562"/>
                    <a:pt x="3989" y="562"/>
                  </a:cubicBezTo>
                  <a:cubicBezTo>
                    <a:pt x="3773" y="562"/>
                    <a:pt x="3536" y="613"/>
                    <a:pt x="3319" y="613"/>
                  </a:cubicBezTo>
                  <a:cubicBezTo>
                    <a:pt x="3240" y="613"/>
                    <a:pt x="3163" y="606"/>
                    <a:pt x="3090" y="587"/>
                  </a:cubicBezTo>
                  <a:cubicBezTo>
                    <a:pt x="2714" y="486"/>
                    <a:pt x="2373" y="0"/>
                    <a:pt x="196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0" name="Google Shape;9540;p30"/>
            <p:cNvSpPr/>
            <p:nvPr/>
          </p:nvSpPr>
          <p:spPr>
            <a:xfrm>
              <a:off x="6267031" y="3590458"/>
              <a:ext cx="262857" cy="125844"/>
            </a:xfrm>
            <a:custGeom>
              <a:rect b="b" l="l" r="r" t="t"/>
              <a:pathLst>
                <a:path extrusionOk="0" h="4800" w="10026">
                  <a:moveTo>
                    <a:pt x="3706" y="1"/>
                  </a:moveTo>
                  <a:lnTo>
                    <a:pt x="3706" y="693"/>
                  </a:lnTo>
                  <a:cubicBezTo>
                    <a:pt x="3706" y="1062"/>
                    <a:pt x="3474" y="1392"/>
                    <a:pt x="3126" y="1515"/>
                  </a:cubicBezTo>
                  <a:lnTo>
                    <a:pt x="874" y="2312"/>
                  </a:lnTo>
                  <a:cubicBezTo>
                    <a:pt x="348" y="2493"/>
                    <a:pt x="1" y="2989"/>
                    <a:pt x="1" y="3543"/>
                  </a:cubicBezTo>
                  <a:lnTo>
                    <a:pt x="1" y="4800"/>
                  </a:lnTo>
                  <a:lnTo>
                    <a:pt x="10026" y="4800"/>
                  </a:lnTo>
                  <a:lnTo>
                    <a:pt x="10026" y="3543"/>
                  </a:lnTo>
                  <a:cubicBezTo>
                    <a:pt x="10026" y="2989"/>
                    <a:pt x="9678" y="2496"/>
                    <a:pt x="9156" y="2312"/>
                  </a:cubicBezTo>
                  <a:lnTo>
                    <a:pt x="6904" y="1515"/>
                  </a:lnTo>
                  <a:cubicBezTo>
                    <a:pt x="6556" y="1392"/>
                    <a:pt x="6321" y="1062"/>
                    <a:pt x="6321" y="693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1" name="Google Shape;9541;p30"/>
            <p:cNvSpPr/>
            <p:nvPr/>
          </p:nvSpPr>
          <p:spPr>
            <a:xfrm>
              <a:off x="6307485" y="3626743"/>
              <a:ext cx="181871" cy="89480"/>
            </a:xfrm>
            <a:custGeom>
              <a:rect b="b" l="l" r="r" t="t"/>
              <a:pathLst>
                <a:path extrusionOk="0" h="3413" w="6937">
                  <a:moveTo>
                    <a:pt x="1819" y="0"/>
                  </a:moveTo>
                  <a:cubicBezTo>
                    <a:pt x="1746" y="55"/>
                    <a:pt x="1663" y="98"/>
                    <a:pt x="1580" y="131"/>
                  </a:cubicBezTo>
                  <a:lnTo>
                    <a:pt x="1" y="685"/>
                  </a:lnTo>
                  <a:cubicBezTo>
                    <a:pt x="109" y="1833"/>
                    <a:pt x="779" y="2854"/>
                    <a:pt x="1786" y="3412"/>
                  </a:cubicBezTo>
                  <a:lnTo>
                    <a:pt x="5147" y="3412"/>
                  </a:lnTo>
                  <a:cubicBezTo>
                    <a:pt x="6158" y="2854"/>
                    <a:pt x="6828" y="1833"/>
                    <a:pt x="6936" y="685"/>
                  </a:cubicBezTo>
                  <a:lnTo>
                    <a:pt x="5361" y="131"/>
                  </a:lnTo>
                  <a:cubicBezTo>
                    <a:pt x="5274" y="98"/>
                    <a:pt x="5194" y="55"/>
                    <a:pt x="5122" y="0"/>
                  </a:cubicBezTo>
                  <a:lnTo>
                    <a:pt x="3470" y="775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2" name="Google Shape;9542;p30"/>
            <p:cNvSpPr/>
            <p:nvPr/>
          </p:nvSpPr>
          <p:spPr>
            <a:xfrm>
              <a:off x="6348883" y="3590458"/>
              <a:ext cx="99076" cy="62896"/>
            </a:xfrm>
            <a:custGeom>
              <a:rect b="b" l="l" r="r" t="t"/>
              <a:pathLst>
                <a:path extrusionOk="0" h="2399" w="3779">
                  <a:moveTo>
                    <a:pt x="584" y="1"/>
                  </a:moveTo>
                  <a:lnTo>
                    <a:pt x="584" y="693"/>
                  </a:lnTo>
                  <a:cubicBezTo>
                    <a:pt x="584" y="1062"/>
                    <a:pt x="348" y="1392"/>
                    <a:pt x="1" y="1515"/>
                  </a:cubicBezTo>
                  <a:lnTo>
                    <a:pt x="1891" y="2399"/>
                  </a:lnTo>
                  <a:lnTo>
                    <a:pt x="3778" y="1515"/>
                  </a:lnTo>
                  <a:cubicBezTo>
                    <a:pt x="3430" y="1392"/>
                    <a:pt x="3199" y="1062"/>
                    <a:pt x="3199" y="693"/>
                  </a:cubicBezTo>
                  <a:lnTo>
                    <a:pt x="319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3" name="Google Shape;9543;p30"/>
            <p:cNvSpPr/>
            <p:nvPr/>
          </p:nvSpPr>
          <p:spPr>
            <a:xfrm>
              <a:off x="6324290" y="3630151"/>
              <a:ext cx="148443" cy="81589"/>
            </a:xfrm>
            <a:custGeom>
              <a:rect b="b" l="l" r="r" t="t"/>
              <a:pathLst>
                <a:path extrusionOk="0" h="3112" w="5662">
                  <a:moveTo>
                    <a:pt x="939" y="1"/>
                  </a:moveTo>
                  <a:lnTo>
                    <a:pt x="1" y="334"/>
                  </a:lnTo>
                  <a:cubicBezTo>
                    <a:pt x="30" y="1877"/>
                    <a:pt x="1286" y="3112"/>
                    <a:pt x="2829" y="3112"/>
                  </a:cubicBezTo>
                  <a:cubicBezTo>
                    <a:pt x="4372" y="3112"/>
                    <a:pt x="5632" y="1877"/>
                    <a:pt x="5661" y="334"/>
                  </a:cubicBezTo>
                  <a:lnTo>
                    <a:pt x="4720" y="1"/>
                  </a:lnTo>
                  <a:lnTo>
                    <a:pt x="2829" y="888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4" name="Google Shape;9544;p30"/>
            <p:cNvSpPr/>
            <p:nvPr/>
          </p:nvSpPr>
          <p:spPr>
            <a:xfrm>
              <a:off x="6364167" y="3590458"/>
              <a:ext cx="68585" cy="28630"/>
            </a:xfrm>
            <a:custGeom>
              <a:rect b="b" l="l" r="r" t="t"/>
              <a:pathLst>
                <a:path extrusionOk="0" h="1092" w="2616">
                  <a:moveTo>
                    <a:pt x="1" y="1"/>
                  </a:moveTo>
                  <a:lnTo>
                    <a:pt x="1" y="812"/>
                  </a:lnTo>
                  <a:cubicBezTo>
                    <a:pt x="414" y="997"/>
                    <a:pt x="855" y="1091"/>
                    <a:pt x="1308" y="1091"/>
                  </a:cubicBezTo>
                  <a:cubicBezTo>
                    <a:pt x="1757" y="1091"/>
                    <a:pt x="2203" y="997"/>
                    <a:pt x="2616" y="812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5" name="Google Shape;9545;p30"/>
            <p:cNvSpPr/>
            <p:nvPr/>
          </p:nvSpPr>
          <p:spPr>
            <a:xfrm>
              <a:off x="6301324" y="3447651"/>
              <a:ext cx="194298" cy="154342"/>
            </a:xfrm>
            <a:custGeom>
              <a:rect b="b" l="l" r="r" t="t"/>
              <a:pathLst>
                <a:path extrusionOk="0" h="5887" w="7411">
                  <a:moveTo>
                    <a:pt x="3705" y="1"/>
                  </a:moveTo>
                  <a:cubicBezTo>
                    <a:pt x="2137" y="1"/>
                    <a:pt x="869" y="486"/>
                    <a:pt x="869" y="1091"/>
                  </a:cubicBezTo>
                  <a:lnTo>
                    <a:pt x="869" y="2178"/>
                  </a:lnTo>
                  <a:lnTo>
                    <a:pt x="543" y="2178"/>
                  </a:lnTo>
                  <a:cubicBezTo>
                    <a:pt x="243" y="2178"/>
                    <a:pt x="0" y="2424"/>
                    <a:pt x="0" y="2724"/>
                  </a:cubicBezTo>
                  <a:cubicBezTo>
                    <a:pt x="0" y="3025"/>
                    <a:pt x="243" y="3268"/>
                    <a:pt x="543" y="3268"/>
                  </a:cubicBezTo>
                  <a:lnTo>
                    <a:pt x="880" y="3268"/>
                  </a:lnTo>
                  <a:cubicBezTo>
                    <a:pt x="993" y="4745"/>
                    <a:pt x="2224" y="5886"/>
                    <a:pt x="3705" y="5886"/>
                  </a:cubicBezTo>
                  <a:cubicBezTo>
                    <a:pt x="5186" y="5886"/>
                    <a:pt x="6418" y="4745"/>
                    <a:pt x="6527" y="3268"/>
                  </a:cubicBezTo>
                  <a:lnTo>
                    <a:pt x="6863" y="3268"/>
                  </a:lnTo>
                  <a:cubicBezTo>
                    <a:pt x="7164" y="3268"/>
                    <a:pt x="7410" y="3025"/>
                    <a:pt x="7410" y="2724"/>
                  </a:cubicBezTo>
                  <a:cubicBezTo>
                    <a:pt x="7410" y="2424"/>
                    <a:pt x="7164" y="2178"/>
                    <a:pt x="6863" y="2178"/>
                  </a:cubicBezTo>
                  <a:lnTo>
                    <a:pt x="6537" y="2178"/>
                  </a:lnTo>
                  <a:lnTo>
                    <a:pt x="6537" y="1091"/>
                  </a:lnTo>
                  <a:cubicBezTo>
                    <a:pt x="6537" y="486"/>
                    <a:pt x="5270" y="1"/>
                    <a:pt x="3705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6" name="Google Shape;9546;p30"/>
            <p:cNvSpPr/>
            <p:nvPr/>
          </p:nvSpPr>
          <p:spPr>
            <a:xfrm>
              <a:off x="6301324" y="3447651"/>
              <a:ext cx="154316" cy="154342"/>
            </a:xfrm>
            <a:custGeom>
              <a:rect b="b" l="l" r="r" t="t"/>
              <a:pathLst>
                <a:path extrusionOk="0" h="5887" w="5886">
                  <a:moveTo>
                    <a:pt x="3705" y="1"/>
                  </a:moveTo>
                  <a:cubicBezTo>
                    <a:pt x="2945" y="1"/>
                    <a:pt x="2253" y="117"/>
                    <a:pt x="1742" y="305"/>
                  </a:cubicBezTo>
                  <a:cubicBezTo>
                    <a:pt x="1206" y="501"/>
                    <a:pt x="873" y="780"/>
                    <a:pt x="873" y="1087"/>
                  </a:cubicBezTo>
                  <a:lnTo>
                    <a:pt x="873" y="2178"/>
                  </a:lnTo>
                  <a:lnTo>
                    <a:pt x="543" y="2178"/>
                  </a:lnTo>
                  <a:cubicBezTo>
                    <a:pt x="243" y="2178"/>
                    <a:pt x="0" y="2424"/>
                    <a:pt x="0" y="2724"/>
                  </a:cubicBezTo>
                  <a:cubicBezTo>
                    <a:pt x="0" y="3025"/>
                    <a:pt x="243" y="3268"/>
                    <a:pt x="543" y="3268"/>
                  </a:cubicBezTo>
                  <a:lnTo>
                    <a:pt x="884" y="3268"/>
                  </a:lnTo>
                  <a:cubicBezTo>
                    <a:pt x="986" y="4765"/>
                    <a:pt x="2236" y="5887"/>
                    <a:pt x="3688" y="5887"/>
                  </a:cubicBezTo>
                  <a:cubicBezTo>
                    <a:pt x="3838" y="5887"/>
                    <a:pt x="3990" y="5875"/>
                    <a:pt x="4143" y="5850"/>
                  </a:cubicBezTo>
                  <a:cubicBezTo>
                    <a:pt x="2760" y="5636"/>
                    <a:pt x="1742" y="4445"/>
                    <a:pt x="1742" y="3050"/>
                  </a:cubicBezTo>
                  <a:lnTo>
                    <a:pt x="1742" y="2478"/>
                  </a:lnTo>
                  <a:cubicBezTo>
                    <a:pt x="1742" y="2272"/>
                    <a:pt x="1887" y="2094"/>
                    <a:pt x="2090" y="2051"/>
                  </a:cubicBezTo>
                  <a:cubicBezTo>
                    <a:pt x="3100" y="1841"/>
                    <a:pt x="4795" y="1308"/>
                    <a:pt x="5885" y="218"/>
                  </a:cubicBezTo>
                  <a:lnTo>
                    <a:pt x="5885" y="218"/>
                  </a:lnTo>
                  <a:lnTo>
                    <a:pt x="5588" y="276"/>
                  </a:lnTo>
                  <a:cubicBezTo>
                    <a:pt x="5085" y="106"/>
                    <a:pt x="4430" y="1"/>
                    <a:pt x="370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7" name="Google Shape;9547;p30"/>
            <p:cNvSpPr/>
            <p:nvPr/>
          </p:nvSpPr>
          <p:spPr>
            <a:xfrm>
              <a:off x="6318418" y="3447651"/>
              <a:ext cx="120024" cy="40008"/>
            </a:xfrm>
            <a:custGeom>
              <a:rect b="b" l="l" r="r" t="t"/>
              <a:pathLst>
                <a:path extrusionOk="0" h="1526" w="4578">
                  <a:moveTo>
                    <a:pt x="0" y="1"/>
                  </a:moveTo>
                  <a:lnTo>
                    <a:pt x="0" y="1526"/>
                  </a:lnTo>
                  <a:cubicBezTo>
                    <a:pt x="0" y="1526"/>
                    <a:pt x="2836" y="1312"/>
                    <a:pt x="45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8" name="Google Shape;9548;p30"/>
            <p:cNvSpPr/>
            <p:nvPr/>
          </p:nvSpPr>
          <p:spPr>
            <a:xfrm>
              <a:off x="6324212" y="3424789"/>
              <a:ext cx="148522" cy="51491"/>
            </a:xfrm>
            <a:custGeom>
              <a:rect b="b" l="l" r="r" t="t"/>
              <a:pathLst>
                <a:path extrusionOk="0" h="1964" w="5665">
                  <a:moveTo>
                    <a:pt x="2832" y="0"/>
                  </a:moveTo>
                  <a:cubicBezTo>
                    <a:pt x="1268" y="0"/>
                    <a:pt x="0" y="489"/>
                    <a:pt x="0" y="1090"/>
                  </a:cubicBezTo>
                  <a:lnTo>
                    <a:pt x="0" y="1963"/>
                  </a:lnTo>
                  <a:cubicBezTo>
                    <a:pt x="0" y="1358"/>
                    <a:pt x="1268" y="873"/>
                    <a:pt x="2832" y="873"/>
                  </a:cubicBezTo>
                  <a:cubicBezTo>
                    <a:pt x="4397" y="873"/>
                    <a:pt x="5664" y="1358"/>
                    <a:pt x="5664" y="1963"/>
                  </a:cubicBezTo>
                  <a:lnTo>
                    <a:pt x="5664" y="1090"/>
                  </a:lnTo>
                  <a:cubicBezTo>
                    <a:pt x="5664" y="489"/>
                    <a:pt x="4397" y="0"/>
                    <a:pt x="283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9" name="Google Shape;9549;p30"/>
            <p:cNvSpPr/>
            <p:nvPr/>
          </p:nvSpPr>
          <p:spPr>
            <a:xfrm>
              <a:off x="6326100" y="3630151"/>
              <a:ext cx="144721" cy="65491"/>
            </a:xfrm>
            <a:custGeom>
              <a:rect b="b" l="l" r="r" t="t"/>
              <a:pathLst>
                <a:path extrusionOk="0" h="2498" w="5520">
                  <a:moveTo>
                    <a:pt x="870" y="1"/>
                  </a:moveTo>
                  <a:lnTo>
                    <a:pt x="0" y="309"/>
                  </a:lnTo>
                  <a:cubicBezTo>
                    <a:pt x="8" y="327"/>
                    <a:pt x="11" y="345"/>
                    <a:pt x="19" y="363"/>
                  </a:cubicBezTo>
                  <a:lnTo>
                    <a:pt x="736" y="1978"/>
                  </a:lnTo>
                  <a:cubicBezTo>
                    <a:pt x="884" y="2311"/>
                    <a:pt x="1206" y="2497"/>
                    <a:pt x="1536" y="2497"/>
                  </a:cubicBezTo>
                  <a:cubicBezTo>
                    <a:pt x="1731" y="2497"/>
                    <a:pt x="1928" y="2432"/>
                    <a:pt x="2094" y="2293"/>
                  </a:cubicBezTo>
                  <a:lnTo>
                    <a:pt x="2760" y="1739"/>
                  </a:lnTo>
                  <a:lnTo>
                    <a:pt x="3427" y="2293"/>
                  </a:lnTo>
                  <a:cubicBezTo>
                    <a:pt x="3592" y="2432"/>
                    <a:pt x="3790" y="2497"/>
                    <a:pt x="3984" y="2497"/>
                  </a:cubicBezTo>
                  <a:cubicBezTo>
                    <a:pt x="4314" y="2497"/>
                    <a:pt x="4635" y="2311"/>
                    <a:pt x="4781" y="1978"/>
                  </a:cubicBezTo>
                  <a:lnTo>
                    <a:pt x="5502" y="359"/>
                  </a:lnTo>
                  <a:cubicBezTo>
                    <a:pt x="5509" y="345"/>
                    <a:pt x="5513" y="323"/>
                    <a:pt x="5520" y="309"/>
                  </a:cubicBezTo>
                  <a:lnTo>
                    <a:pt x="4651" y="1"/>
                  </a:lnTo>
                  <a:lnTo>
                    <a:pt x="2760" y="888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0" name="Google Shape;9550;p30"/>
            <p:cNvSpPr/>
            <p:nvPr/>
          </p:nvSpPr>
          <p:spPr>
            <a:xfrm>
              <a:off x="6341673" y="3615705"/>
              <a:ext cx="56813" cy="62738"/>
            </a:xfrm>
            <a:custGeom>
              <a:rect b="b" l="l" r="r" t="t"/>
              <a:pathLst>
                <a:path extrusionOk="0" h="2393" w="2167">
                  <a:moveTo>
                    <a:pt x="641" y="0"/>
                  </a:moveTo>
                  <a:cubicBezTo>
                    <a:pt x="585" y="0"/>
                    <a:pt x="529" y="21"/>
                    <a:pt x="486" y="63"/>
                  </a:cubicBezTo>
                  <a:lnTo>
                    <a:pt x="51" y="501"/>
                  </a:lnTo>
                  <a:cubicBezTo>
                    <a:pt x="11" y="541"/>
                    <a:pt x="0" y="599"/>
                    <a:pt x="22" y="646"/>
                  </a:cubicBezTo>
                  <a:lnTo>
                    <a:pt x="743" y="2261"/>
                  </a:lnTo>
                  <a:cubicBezTo>
                    <a:pt x="779" y="2345"/>
                    <a:pt x="859" y="2392"/>
                    <a:pt x="940" y="2392"/>
                  </a:cubicBezTo>
                  <a:cubicBezTo>
                    <a:pt x="989" y="2392"/>
                    <a:pt x="1038" y="2376"/>
                    <a:pt x="1080" y="2341"/>
                  </a:cubicBezTo>
                  <a:lnTo>
                    <a:pt x="2166" y="1436"/>
                  </a:lnTo>
                  <a:lnTo>
                    <a:pt x="794" y="63"/>
                  </a:lnTo>
                  <a:cubicBezTo>
                    <a:pt x="752" y="21"/>
                    <a:pt x="697" y="0"/>
                    <a:pt x="641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1" name="Google Shape;9551;p30"/>
            <p:cNvSpPr/>
            <p:nvPr/>
          </p:nvSpPr>
          <p:spPr>
            <a:xfrm>
              <a:off x="6398460" y="3615705"/>
              <a:ext cx="56787" cy="62738"/>
            </a:xfrm>
            <a:custGeom>
              <a:rect b="b" l="l" r="r" t="t"/>
              <a:pathLst>
                <a:path extrusionOk="0" h="2393" w="2166">
                  <a:moveTo>
                    <a:pt x="1525" y="0"/>
                  </a:moveTo>
                  <a:cubicBezTo>
                    <a:pt x="1470" y="0"/>
                    <a:pt x="1414" y="21"/>
                    <a:pt x="1373" y="63"/>
                  </a:cubicBezTo>
                  <a:lnTo>
                    <a:pt x="0" y="1436"/>
                  </a:lnTo>
                  <a:lnTo>
                    <a:pt x="1087" y="2341"/>
                  </a:lnTo>
                  <a:cubicBezTo>
                    <a:pt x="1128" y="2376"/>
                    <a:pt x="1178" y="2392"/>
                    <a:pt x="1226" y="2392"/>
                  </a:cubicBezTo>
                  <a:cubicBezTo>
                    <a:pt x="1308" y="2392"/>
                    <a:pt x="1387" y="2345"/>
                    <a:pt x="1424" y="2261"/>
                  </a:cubicBezTo>
                  <a:lnTo>
                    <a:pt x="2144" y="646"/>
                  </a:lnTo>
                  <a:cubicBezTo>
                    <a:pt x="2166" y="599"/>
                    <a:pt x="2155" y="541"/>
                    <a:pt x="2115" y="501"/>
                  </a:cubicBezTo>
                  <a:lnTo>
                    <a:pt x="1681" y="63"/>
                  </a:lnTo>
                  <a:cubicBezTo>
                    <a:pt x="1637" y="21"/>
                    <a:pt x="1581" y="0"/>
                    <a:pt x="1525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2" name="Google Shape;9552;p30"/>
            <p:cNvSpPr/>
            <p:nvPr/>
          </p:nvSpPr>
          <p:spPr>
            <a:xfrm>
              <a:off x="6301324" y="3533303"/>
              <a:ext cx="22914" cy="28603"/>
            </a:xfrm>
            <a:custGeom>
              <a:rect b="b" l="l" r="r" t="t"/>
              <a:pathLst>
                <a:path extrusionOk="0" h="1091" w="874">
                  <a:moveTo>
                    <a:pt x="435" y="1"/>
                  </a:moveTo>
                  <a:cubicBezTo>
                    <a:pt x="435" y="1"/>
                    <a:pt x="0" y="218"/>
                    <a:pt x="0" y="656"/>
                  </a:cubicBezTo>
                  <a:cubicBezTo>
                    <a:pt x="0" y="895"/>
                    <a:pt x="196" y="1091"/>
                    <a:pt x="435" y="1091"/>
                  </a:cubicBezTo>
                  <a:cubicBezTo>
                    <a:pt x="677" y="1091"/>
                    <a:pt x="873" y="895"/>
                    <a:pt x="873" y="656"/>
                  </a:cubicBezTo>
                  <a:cubicBezTo>
                    <a:pt x="873" y="222"/>
                    <a:pt x="435" y="1"/>
                    <a:pt x="43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3" name="Google Shape;9553;p30"/>
            <p:cNvSpPr/>
            <p:nvPr/>
          </p:nvSpPr>
          <p:spPr>
            <a:xfrm>
              <a:off x="6472708" y="3533303"/>
              <a:ext cx="22914" cy="28603"/>
            </a:xfrm>
            <a:custGeom>
              <a:rect b="b" l="l" r="r" t="t"/>
              <a:pathLst>
                <a:path extrusionOk="0" h="1091" w="874">
                  <a:moveTo>
                    <a:pt x="439" y="1"/>
                  </a:moveTo>
                  <a:cubicBezTo>
                    <a:pt x="439" y="1"/>
                    <a:pt x="0" y="218"/>
                    <a:pt x="0" y="656"/>
                  </a:cubicBezTo>
                  <a:cubicBezTo>
                    <a:pt x="0" y="895"/>
                    <a:pt x="196" y="1091"/>
                    <a:pt x="439" y="1091"/>
                  </a:cubicBezTo>
                  <a:cubicBezTo>
                    <a:pt x="678" y="1091"/>
                    <a:pt x="873" y="895"/>
                    <a:pt x="873" y="656"/>
                  </a:cubicBezTo>
                  <a:cubicBezTo>
                    <a:pt x="873" y="222"/>
                    <a:pt x="439" y="1"/>
                    <a:pt x="439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4" name="Google Shape;9554;p30"/>
            <p:cNvSpPr/>
            <p:nvPr/>
          </p:nvSpPr>
          <p:spPr>
            <a:xfrm>
              <a:off x="6261814" y="3356598"/>
              <a:ext cx="273501" cy="364948"/>
            </a:xfrm>
            <a:custGeom>
              <a:rect b="b" l="l" r="r" t="t"/>
              <a:pathLst>
                <a:path extrusionOk="0" h="13920" w="10432">
                  <a:moveTo>
                    <a:pt x="5209" y="3677"/>
                  </a:moveTo>
                  <a:cubicBezTo>
                    <a:pt x="5469" y="3677"/>
                    <a:pt x="5730" y="3691"/>
                    <a:pt x="5991" y="3720"/>
                  </a:cubicBezTo>
                  <a:cubicBezTo>
                    <a:pt x="4774" y="4452"/>
                    <a:pt x="3159" y="4702"/>
                    <a:pt x="2579" y="4770"/>
                  </a:cubicBezTo>
                  <a:lnTo>
                    <a:pt x="2579" y="4564"/>
                  </a:lnTo>
                  <a:cubicBezTo>
                    <a:pt x="2579" y="4191"/>
                    <a:pt x="3582" y="3677"/>
                    <a:pt x="5209" y="3677"/>
                  </a:cubicBezTo>
                  <a:close/>
                  <a:moveTo>
                    <a:pt x="5212" y="2804"/>
                  </a:moveTo>
                  <a:cubicBezTo>
                    <a:pt x="6842" y="2804"/>
                    <a:pt x="7842" y="3322"/>
                    <a:pt x="7842" y="3691"/>
                  </a:cubicBezTo>
                  <a:lnTo>
                    <a:pt x="7842" y="3890"/>
                  </a:lnTo>
                  <a:cubicBezTo>
                    <a:pt x="7800" y="3861"/>
                    <a:pt x="7759" y="3848"/>
                    <a:pt x="7719" y="3848"/>
                  </a:cubicBezTo>
                  <a:cubicBezTo>
                    <a:pt x="7547" y="3848"/>
                    <a:pt x="7422" y="4090"/>
                    <a:pt x="7599" y="4220"/>
                  </a:cubicBezTo>
                  <a:cubicBezTo>
                    <a:pt x="7711" y="4300"/>
                    <a:pt x="7842" y="4423"/>
                    <a:pt x="7842" y="4560"/>
                  </a:cubicBezTo>
                  <a:lnTo>
                    <a:pt x="7842" y="5448"/>
                  </a:lnTo>
                  <a:lnTo>
                    <a:pt x="5647" y="5448"/>
                  </a:lnTo>
                  <a:cubicBezTo>
                    <a:pt x="5535" y="5448"/>
                    <a:pt x="5444" y="5538"/>
                    <a:pt x="5444" y="5651"/>
                  </a:cubicBezTo>
                  <a:lnTo>
                    <a:pt x="5444" y="5665"/>
                  </a:lnTo>
                  <a:lnTo>
                    <a:pt x="4980" y="5665"/>
                  </a:lnTo>
                  <a:lnTo>
                    <a:pt x="4980" y="5651"/>
                  </a:lnTo>
                  <a:cubicBezTo>
                    <a:pt x="4980" y="5538"/>
                    <a:pt x="4890" y="5448"/>
                    <a:pt x="4778" y="5448"/>
                  </a:cubicBezTo>
                  <a:lnTo>
                    <a:pt x="2583" y="5448"/>
                  </a:lnTo>
                  <a:lnTo>
                    <a:pt x="2583" y="5183"/>
                  </a:lnTo>
                  <a:lnTo>
                    <a:pt x="2579" y="5183"/>
                  </a:lnTo>
                  <a:cubicBezTo>
                    <a:pt x="3206" y="5115"/>
                    <a:pt x="5216" y="4821"/>
                    <a:pt x="6581" y="3818"/>
                  </a:cubicBezTo>
                  <a:cubicBezTo>
                    <a:pt x="6690" y="3840"/>
                    <a:pt x="6795" y="3869"/>
                    <a:pt x="6896" y="3898"/>
                  </a:cubicBezTo>
                  <a:cubicBezTo>
                    <a:pt x="6920" y="3905"/>
                    <a:pt x="6943" y="3908"/>
                    <a:pt x="6964" y="3908"/>
                  </a:cubicBezTo>
                  <a:cubicBezTo>
                    <a:pt x="7176" y="3908"/>
                    <a:pt x="7253" y="3579"/>
                    <a:pt x="7016" y="3506"/>
                  </a:cubicBezTo>
                  <a:cubicBezTo>
                    <a:pt x="6494" y="3351"/>
                    <a:pt x="5871" y="3267"/>
                    <a:pt x="5212" y="3267"/>
                  </a:cubicBezTo>
                  <a:cubicBezTo>
                    <a:pt x="4198" y="3267"/>
                    <a:pt x="3144" y="3481"/>
                    <a:pt x="2583" y="3890"/>
                  </a:cubicBezTo>
                  <a:lnTo>
                    <a:pt x="2583" y="3691"/>
                  </a:lnTo>
                  <a:cubicBezTo>
                    <a:pt x="2583" y="3318"/>
                    <a:pt x="3582" y="2804"/>
                    <a:pt x="5212" y="2804"/>
                  </a:cubicBezTo>
                  <a:close/>
                  <a:moveTo>
                    <a:pt x="4571" y="5857"/>
                  </a:moveTo>
                  <a:lnTo>
                    <a:pt x="4571" y="6089"/>
                  </a:lnTo>
                  <a:cubicBezTo>
                    <a:pt x="4571" y="6458"/>
                    <a:pt x="4271" y="6755"/>
                    <a:pt x="3901" y="6755"/>
                  </a:cubicBezTo>
                  <a:cubicBezTo>
                    <a:pt x="3532" y="6755"/>
                    <a:pt x="3235" y="6458"/>
                    <a:pt x="3235" y="6089"/>
                  </a:cubicBezTo>
                  <a:lnTo>
                    <a:pt x="3235" y="5857"/>
                  </a:lnTo>
                  <a:lnTo>
                    <a:pt x="3698" y="5857"/>
                  </a:lnTo>
                  <a:lnTo>
                    <a:pt x="3698" y="6107"/>
                  </a:lnTo>
                  <a:cubicBezTo>
                    <a:pt x="3698" y="6243"/>
                    <a:pt x="3801" y="6311"/>
                    <a:pt x="3903" y="6311"/>
                  </a:cubicBezTo>
                  <a:cubicBezTo>
                    <a:pt x="4005" y="6311"/>
                    <a:pt x="4108" y="6243"/>
                    <a:pt x="4108" y="6107"/>
                  </a:cubicBezTo>
                  <a:lnTo>
                    <a:pt x="4108" y="5857"/>
                  </a:lnTo>
                  <a:close/>
                  <a:moveTo>
                    <a:pt x="7186" y="5857"/>
                  </a:moveTo>
                  <a:lnTo>
                    <a:pt x="7186" y="6089"/>
                  </a:lnTo>
                  <a:cubicBezTo>
                    <a:pt x="7186" y="6458"/>
                    <a:pt x="6885" y="6755"/>
                    <a:pt x="6516" y="6755"/>
                  </a:cubicBezTo>
                  <a:cubicBezTo>
                    <a:pt x="6150" y="6755"/>
                    <a:pt x="5850" y="6458"/>
                    <a:pt x="5850" y="6089"/>
                  </a:cubicBezTo>
                  <a:lnTo>
                    <a:pt x="5850" y="5857"/>
                  </a:lnTo>
                  <a:lnTo>
                    <a:pt x="6313" y="5857"/>
                  </a:lnTo>
                  <a:lnTo>
                    <a:pt x="6313" y="6107"/>
                  </a:lnTo>
                  <a:cubicBezTo>
                    <a:pt x="6313" y="6243"/>
                    <a:pt x="6416" y="6311"/>
                    <a:pt x="6518" y="6311"/>
                  </a:cubicBezTo>
                  <a:cubicBezTo>
                    <a:pt x="6620" y="6311"/>
                    <a:pt x="6722" y="6243"/>
                    <a:pt x="6722" y="6107"/>
                  </a:cubicBezTo>
                  <a:lnTo>
                    <a:pt x="6722" y="5857"/>
                  </a:lnTo>
                  <a:close/>
                  <a:moveTo>
                    <a:pt x="5212" y="406"/>
                  </a:moveTo>
                  <a:cubicBezTo>
                    <a:pt x="5375" y="406"/>
                    <a:pt x="5553" y="537"/>
                    <a:pt x="5741" y="674"/>
                  </a:cubicBezTo>
                  <a:cubicBezTo>
                    <a:pt x="5911" y="797"/>
                    <a:pt x="6085" y="928"/>
                    <a:pt x="6288" y="982"/>
                  </a:cubicBezTo>
                  <a:cubicBezTo>
                    <a:pt x="6382" y="1008"/>
                    <a:pt x="6478" y="1017"/>
                    <a:pt x="6576" y="1017"/>
                  </a:cubicBezTo>
                  <a:cubicBezTo>
                    <a:pt x="6695" y="1017"/>
                    <a:pt x="6816" y="1003"/>
                    <a:pt x="6936" y="989"/>
                  </a:cubicBezTo>
                  <a:cubicBezTo>
                    <a:pt x="7044" y="979"/>
                    <a:pt x="7150" y="968"/>
                    <a:pt x="7245" y="968"/>
                  </a:cubicBezTo>
                  <a:cubicBezTo>
                    <a:pt x="7348" y="968"/>
                    <a:pt x="7439" y="981"/>
                    <a:pt x="7508" y="1022"/>
                  </a:cubicBezTo>
                  <a:cubicBezTo>
                    <a:pt x="7642" y="1098"/>
                    <a:pt x="7733" y="1297"/>
                    <a:pt x="7823" y="1507"/>
                  </a:cubicBezTo>
                  <a:cubicBezTo>
                    <a:pt x="7910" y="1703"/>
                    <a:pt x="8001" y="1909"/>
                    <a:pt x="8149" y="2058"/>
                  </a:cubicBezTo>
                  <a:cubicBezTo>
                    <a:pt x="8302" y="2210"/>
                    <a:pt x="8504" y="2300"/>
                    <a:pt x="8704" y="2384"/>
                  </a:cubicBezTo>
                  <a:cubicBezTo>
                    <a:pt x="8910" y="2474"/>
                    <a:pt x="9109" y="2565"/>
                    <a:pt x="9189" y="2702"/>
                  </a:cubicBezTo>
                  <a:cubicBezTo>
                    <a:pt x="9269" y="2840"/>
                    <a:pt x="9243" y="3050"/>
                    <a:pt x="9218" y="3275"/>
                  </a:cubicBezTo>
                  <a:cubicBezTo>
                    <a:pt x="9196" y="3488"/>
                    <a:pt x="9171" y="3713"/>
                    <a:pt x="9225" y="3923"/>
                  </a:cubicBezTo>
                  <a:cubicBezTo>
                    <a:pt x="9279" y="4122"/>
                    <a:pt x="9410" y="4300"/>
                    <a:pt x="9537" y="4470"/>
                  </a:cubicBezTo>
                  <a:cubicBezTo>
                    <a:pt x="9671" y="4658"/>
                    <a:pt x="9805" y="4832"/>
                    <a:pt x="9805" y="4999"/>
                  </a:cubicBezTo>
                  <a:cubicBezTo>
                    <a:pt x="9805" y="5165"/>
                    <a:pt x="9674" y="5339"/>
                    <a:pt x="9537" y="5527"/>
                  </a:cubicBezTo>
                  <a:cubicBezTo>
                    <a:pt x="9410" y="5698"/>
                    <a:pt x="9279" y="5871"/>
                    <a:pt x="9225" y="6074"/>
                  </a:cubicBezTo>
                  <a:cubicBezTo>
                    <a:pt x="9171" y="6284"/>
                    <a:pt x="9196" y="6505"/>
                    <a:pt x="9218" y="6723"/>
                  </a:cubicBezTo>
                  <a:cubicBezTo>
                    <a:pt x="9243" y="6951"/>
                    <a:pt x="9265" y="7161"/>
                    <a:pt x="9189" y="7295"/>
                  </a:cubicBezTo>
                  <a:cubicBezTo>
                    <a:pt x="9171" y="7324"/>
                    <a:pt x="9149" y="7353"/>
                    <a:pt x="9120" y="7378"/>
                  </a:cubicBezTo>
                  <a:cubicBezTo>
                    <a:pt x="9113" y="7146"/>
                    <a:pt x="9019" y="6933"/>
                    <a:pt x="8852" y="6770"/>
                  </a:cubicBezTo>
                  <a:cubicBezTo>
                    <a:pt x="9392" y="6324"/>
                    <a:pt x="9073" y="5448"/>
                    <a:pt x="8374" y="5448"/>
                  </a:cubicBezTo>
                  <a:lnTo>
                    <a:pt x="8251" y="5448"/>
                  </a:lnTo>
                  <a:lnTo>
                    <a:pt x="8251" y="3691"/>
                  </a:lnTo>
                  <a:cubicBezTo>
                    <a:pt x="8251" y="2851"/>
                    <a:pt x="6686" y="2398"/>
                    <a:pt x="5212" y="2398"/>
                  </a:cubicBezTo>
                  <a:cubicBezTo>
                    <a:pt x="3742" y="2398"/>
                    <a:pt x="2174" y="2851"/>
                    <a:pt x="2174" y="3691"/>
                  </a:cubicBezTo>
                  <a:lnTo>
                    <a:pt x="2174" y="5448"/>
                  </a:lnTo>
                  <a:lnTo>
                    <a:pt x="2050" y="5448"/>
                  </a:lnTo>
                  <a:cubicBezTo>
                    <a:pt x="1351" y="5448"/>
                    <a:pt x="1033" y="6324"/>
                    <a:pt x="1572" y="6770"/>
                  </a:cubicBezTo>
                  <a:cubicBezTo>
                    <a:pt x="1406" y="6933"/>
                    <a:pt x="1312" y="7146"/>
                    <a:pt x="1304" y="7378"/>
                  </a:cubicBezTo>
                  <a:cubicBezTo>
                    <a:pt x="1275" y="7353"/>
                    <a:pt x="1254" y="7324"/>
                    <a:pt x="1236" y="7295"/>
                  </a:cubicBezTo>
                  <a:lnTo>
                    <a:pt x="1232" y="7295"/>
                  </a:lnTo>
                  <a:cubicBezTo>
                    <a:pt x="1156" y="7161"/>
                    <a:pt x="1181" y="6947"/>
                    <a:pt x="1203" y="6723"/>
                  </a:cubicBezTo>
                  <a:cubicBezTo>
                    <a:pt x="1228" y="6505"/>
                    <a:pt x="1250" y="6284"/>
                    <a:pt x="1196" y="6074"/>
                  </a:cubicBezTo>
                  <a:cubicBezTo>
                    <a:pt x="1141" y="5871"/>
                    <a:pt x="1011" y="5698"/>
                    <a:pt x="888" y="5527"/>
                  </a:cubicBezTo>
                  <a:cubicBezTo>
                    <a:pt x="750" y="5339"/>
                    <a:pt x="620" y="5165"/>
                    <a:pt x="620" y="4999"/>
                  </a:cubicBezTo>
                  <a:cubicBezTo>
                    <a:pt x="620" y="4832"/>
                    <a:pt x="750" y="4658"/>
                    <a:pt x="888" y="4470"/>
                  </a:cubicBezTo>
                  <a:cubicBezTo>
                    <a:pt x="1011" y="4300"/>
                    <a:pt x="1141" y="4122"/>
                    <a:pt x="1196" y="3923"/>
                  </a:cubicBezTo>
                  <a:cubicBezTo>
                    <a:pt x="1254" y="3713"/>
                    <a:pt x="1228" y="3488"/>
                    <a:pt x="1203" y="3275"/>
                  </a:cubicBezTo>
                  <a:cubicBezTo>
                    <a:pt x="1181" y="3047"/>
                    <a:pt x="1156" y="2836"/>
                    <a:pt x="1232" y="2702"/>
                  </a:cubicBezTo>
                  <a:cubicBezTo>
                    <a:pt x="1312" y="2568"/>
                    <a:pt x="1511" y="2478"/>
                    <a:pt x="1721" y="2384"/>
                  </a:cubicBezTo>
                  <a:cubicBezTo>
                    <a:pt x="1916" y="2300"/>
                    <a:pt x="2123" y="2210"/>
                    <a:pt x="2271" y="2058"/>
                  </a:cubicBezTo>
                  <a:cubicBezTo>
                    <a:pt x="2423" y="1909"/>
                    <a:pt x="2510" y="1703"/>
                    <a:pt x="2597" y="1507"/>
                  </a:cubicBezTo>
                  <a:cubicBezTo>
                    <a:pt x="2688" y="1297"/>
                    <a:pt x="2778" y="1102"/>
                    <a:pt x="2916" y="1022"/>
                  </a:cubicBezTo>
                  <a:cubicBezTo>
                    <a:pt x="2987" y="981"/>
                    <a:pt x="3077" y="968"/>
                    <a:pt x="3179" y="968"/>
                  </a:cubicBezTo>
                  <a:cubicBezTo>
                    <a:pt x="3273" y="968"/>
                    <a:pt x="3378" y="979"/>
                    <a:pt x="3488" y="989"/>
                  </a:cubicBezTo>
                  <a:cubicBezTo>
                    <a:pt x="3606" y="1003"/>
                    <a:pt x="3727" y="1017"/>
                    <a:pt x="3848" y="1017"/>
                  </a:cubicBezTo>
                  <a:cubicBezTo>
                    <a:pt x="3945" y="1017"/>
                    <a:pt x="4042" y="1008"/>
                    <a:pt x="4137" y="982"/>
                  </a:cubicBezTo>
                  <a:cubicBezTo>
                    <a:pt x="4336" y="928"/>
                    <a:pt x="4513" y="797"/>
                    <a:pt x="4683" y="674"/>
                  </a:cubicBezTo>
                  <a:cubicBezTo>
                    <a:pt x="4868" y="537"/>
                    <a:pt x="5046" y="406"/>
                    <a:pt x="5212" y="406"/>
                  </a:cubicBezTo>
                  <a:close/>
                  <a:moveTo>
                    <a:pt x="1942" y="6983"/>
                  </a:moveTo>
                  <a:cubicBezTo>
                    <a:pt x="2036" y="7059"/>
                    <a:pt x="2174" y="7201"/>
                    <a:pt x="2174" y="7396"/>
                  </a:cubicBezTo>
                  <a:cubicBezTo>
                    <a:pt x="2174" y="7523"/>
                    <a:pt x="2069" y="7628"/>
                    <a:pt x="1942" y="7628"/>
                  </a:cubicBezTo>
                  <a:cubicBezTo>
                    <a:pt x="1811" y="7628"/>
                    <a:pt x="1710" y="7523"/>
                    <a:pt x="1710" y="7396"/>
                  </a:cubicBezTo>
                  <a:cubicBezTo>
                    <a:pt x="1710" y="7201"/>
                    <a:pt x="1848" y="7059"/>
                    <a:pt x="1942" y="6983"/>
                  </a:cubicBezTo>
                  <a:close/>
                  <a:moveTo>
                    <a:pt x="8479" y="6987"/>
                  </a:moveTo>
                  <a:cubicBezTo>
                    <a:pt x="8577" y="7059"/>
                    <a:pt x="8711" y="7201"/>
                    <a:pt x="8711" y="7396"/>
                  </a:cubicBezTo>
                  <a:cubicBezTo>
                    <a:pt x="8711" y="7523"/>
                    <a:pt x="8609" y="7628"/>
                    <a:pt x="8483" y="7628"/>
                  </a:cubicBezTo>
                  <a:lnTo>
                    <a:pt x="8479" y="7628"/>
                  </a:lnTo>
                  <a:cubicBezTo>
                    <a:pt x="8352" y="7628"/>
                    <a:pt x="8247" y="7523"/>
                    <a:pt x="8247" y="7396"/>
                  </a:cubicBezTo>
                  <a:cubicBezTo>
                    <a:pt x="8247" y="7201"/>
                    <a:pt x="8385" y="7059"/>
                    <a:pt x="8479" y="6987"/>
                  </a:cubicBezTo>
                  <a:close/>
                  <a:moveTo>
                    <a:pt x="2445" y="7787"/>
                  </a:moveTo>
                  <a:cubicBezTo>
                    <a:pt x="2670" y="8276"/>
                    <a:pt x="3021" y="8696"/>
                    <a:pt x="3463" y="9008"/>
                  </a:cubicBezTo>
                  <a:cubicBezTo>
                    <a:pt x="3365" y="9018"/>
                    <a:pt x="3269" y="9027"/>
                    <a:pt x="3181" y="9027"/>
                  </a:cubicBezTo>
                  <a:cubicBezTo>
                    <a:pt x="3078" y="9027"/>
                    <a:pt x="2986" y="9014"/>
                    <a:pt x="2916" y="8975"/>
                  </a:cubicBezTo>
                  <a:cubicBezTo>
                    <a:pt x="2778" y="8896"/>
                    <a:pt x="2691" y="8696"/>
                    <a:pt x="2597" y="8486"/>
                  </a:cubicBezTo>
                  <a:cubicBezTo>
                    <a:pt x="2510" y="8294"/>
                    <a:pt x="2423" y="8092"/>
                    <a:pt x="2275" y="7939"/>
                  </a:cubicBezTo>
                  <a:cubicBezTo>
                    <a:pt x="2340" y="7900"/>
                    <a:pt x="2398" y="7845"/>
                    <a:pt x="2445" y="7787"/>
                  </a:cubicBezTo>
                  <a:close/>
                  <a:moveTo>
                    <a:pt x="7972" y="7784"/>
                  </a:moveTo>
                  <a:cubicBezTo>
                    <a:pt x="8019" y="7845"/>
                    <a:pt x="8077" y="7900"/>
                    <a:pt x="8142" y="7939"/>
                  </a:cubicBezTo>
                  <a:cubicBezTo>
                    <a:pt x="7997" y="8092"/>
                    <a:pt x="7910" y="8294"/>
                    <a:pt x="7823" y="8486"/>
                  </a:cubicBezTo>
                  <a:cubicBezTo>
                    <a:pt x="7733" y="8696"/>
                    <a:pt x="7642" y="8896"/>
                    <a:pt x="7505" y="8975"/>
                  </a:cubicBezTo>
                  <a:cubicBezTo>
                    <a:pt x="7436" y="9015"/>
                    <a:pt x="7347" y="9028"/>
                    <a:pt x="7246" y="9028"/>
                  </a:cubicBezTo>
                  <a:cubicBezTo>
                    <a:pt x="7157" y="9028"/>
                    <a:pt x="7059" y="9018"/>
                    <a:pt x="6958" y="9008"/>
                  </a:cubicBezTo>
                  <a:cubicBezTo>
                    <a:pt x="7396" y="8696"/>
                    <a:pt x="7747" y="8276"/>
                    <a:pt x="7972" y="7784"/>
                  </a:cubicBezTo>
                  <a:close/>
                  <a:moveTo>
                    <a:pt x="8370" y="5857"/>
                  </a:moveTo>
                  <a:cubicBezTo>
                    <a:pt x="8559" y="5857"/>
                    <a:pt x="8711" y="6009"/>
                    <a:pt x="8711" y="6197"/>
                  </a:cubicBezTo>
                  <a:cubicBezTo>
                    <a:pt x="8711" y="6386"/>
                    <a:pt x="8559" y="6538"/>
                    <a:pt x="8370" y="6538"/>
                  </a:cubicBezTo>
                  <a:lnTo>
                    <a:pt x="8247" y="6538"/>
                  </a:lnTo>
                  <a:lnTo>
                    <a:pt x="8247" y="6523"/>
                  </a:lnTo>
                  <a:cubicBezTo>
                    <a:pt x="8247" y="6388"/>
                    <a:pt x="8146" y="6320"/>
                    <a:pt x="8044" y="6320"/>
                  </a:cubicBezTo>
                  <a:cubicBezTo>
                    <a:pt x="7943" y="6320"/>
                    <a:pt x="7842" y="6388"/>
                    <a:pt x="7842" y="6523"/>
                  </a:cubicBezTo>
                  <a:cubicBezTo>
                    <a:pt x="7842" y="7976"/>
                    <a:pt x="6661" y="9153"/>
                    <a:pt x="5212" y="9153"/>
                  </a:cubicBezTo>
                  <a:cubicBezTo>
                    <a:pt x="3760" y="9153"/>
                    <a:pt x="2579" y="7976"/>
                    <a:pt x="2583" y="6523"/>
                  </a:cubicBezTo>
                  <a:lnTo>
                    <a:pt x="2579" y="6523"/>
                  </a:lnTo>
                  <a:cubicBezTo>
                    <a:pt x="2579" y="6388"/>
                    <a:pt x="2478" y="6320"/>
                    <a:pt x="2376" y="6320"/>
                  </a:cubicBezTo>
                  <a:cubicBezTo>
                    <a:pt x="2275" y="6320"/>
                    <a:pt x="2174" y="6388"/>
                    <a:pt x="2174" y="6523"/>
                  </a:cubicBezTo>
                  <a:lnTo>
                    <a:pt x="2174" y="6538"/>
                  </a:lnTo>
                  <a:lnTo>
                    <a:pt x="2050" y="6538"/>
                  </a:lnTo>
                  <a:cubicBezTo>
                    <a:pt x="1862" y="6538"/>
                    <a:pt x="1710" y="6386"/>
                    <a:pt x="1710" y="6197"/>
                  </a:cubicBezTo>
                  <a:cubicBezTo>
                    <a:pt x="1710" y="6009"/>
                    <a:pt x="1862" y="5857"/>
                    <a:pt x="2050" y="5857"/>
                  </a:cubicBezTo>
                  <a:lnTo>
                    <a:pt x="2825" y="5857"/>
                  </a:lnTo>
                  <a:lnTo>
                    <a:pt x="2825" y="6089"/>
                  </a:lnTo>
                  <a:cubicBezTo>
                    <a:pt x="2825" y="6683"/>
                    <a:pt x="3307" y="7164"/>
                    <a:pt x="3901" y="7164"/>
                  </a:cubicBezTo>
                  <a:cubicBezTo>
                    <a:pt x="4495" y="7164"/>
                    <a:pt x="4977" y="6683"/>
                    <a:pt x="4977" y="6089"/>
                  </a:cubicBezTo>
                  <a:lnTo>
                    <a:pt x="4977" y="6074"/>
                  </a:lnTo>
                  <a:lnTo>
                    <a:pt x="5444" y="6074"/>
                  </a:lnTo>
                  <a:lnTo>
                    <a:pt x="5444" y="6089"/>
                  </a:lnTo>
                  <a:cubicBezTo>
                    <a:pt x="5444" y="6683"/>
                    <a:pt x="5922" y="7164"/>
                    <a:pt x="6520" y="7164"/>
                  </a:cubicBezTo>
                  <a:cubicBezTo>
                    <a:pt x="7114" y="7164"/>
                    <a:pt x="7595" y="6683"/>
                    <a:pt x="7595" y="6089"/>
                  </a:cubicBezTo>
                  <a:lnTo>
                    <a:pt x="7595" y="5857"/>
                  </a:lnTo>
                  <a:close/>
                  <a:moveTo>
                    <a:pt x="6313" y="9352"/>
                  </a:moveTo>
                  <a:lnTo>
                    <a:pt x="6313" y="9928"/>
                  </a:lnTo>
                  <a:lnTo>
                    <a:pt x="5209" y="11029"/>
                  </a:lnTo>
                  <a:lnTo>
                    <a:pt x="4108" y="9928"/>
                  </a:lnTo>
                  <a:lnTo>
                    <a:pt x="4108" y="9352"/>
                  </a:lnTo>
                  <a:cubicBezTo>
                    <a:pt x="4463" y="9491"/>
                    <a:pt x="4836" y="9561"/>
                    <a:pt x="5210" y="9561"/>
                  </a:cubicBezTo>
                  <a:cubicBezTo>
                    <a:pt x="5584" y="9561"/>
                    <a:pt x="5958" y="9491"/>
                    <a:pt x="6313" y="9352"/>
                  </a:cubicBezTo>
                  <a:close/>
                  <a:moveTo>
                    <a:pt x="3684" y="10088"/>
                  </a:moveTo>
                  <a:cubicBezTo>
                    <a:pt x="3687" y="10088"/>
                    <a:pt x="3691" y="10089"/>
                    <a:pt x="3695" y="10091"/>
                  </a:cubicBezTo>
                  <a:lnTo>
                    <a:pt x="4908" y="11304"/>
                  </a:lnTo>
                  <a:lnTo>
                    <a:pt x="3995" y="12068"/>
                  </a:lnTo>
                  <a:cubicBezTo>
                    <a:pt x="3992" y="12072"/>
                    <a:pt x="3984" y="12072"/>
                    <a:pt x="3981" y="12072"/>
                  </a:cubicBezTo>
                  <a:cubicBezTo>
                    <a:pt x="3977" y="12068"/>
                    <a:pt x="3974" y="12068"/>
                    <a:pt x="3974" y="12061"/>
                  </a:cubicBezTo>
                  <a:lnTo>
                    <a:pt x="3275" y="10493"/>
                  </a:lnTo>
                  <a:lnTo>
                    <a:pt x="3677" y="10091"/>
                  </a:lnTo>
                  <a:cubicBezTo>
                    <a:pt x="3678" y="10089"/>
                    <a:pt x="3681" y="10088"/>
                    <a:pt x="3684" y="10088"/>
                  </a:cubicBezTo>
                  <a:close/>
                  <a:moveTo>
                    <a:pt x="2956" y="10779"/>
                  </a:moveTo>
                  <a:lnTo>
                    <a:pt x="3597" y="12228"/>
                  </a:lnTo>
                  <a:cubicBezTo>
                    <a:pt x="3651" y="12347"/>
                    <a:pt x="3760" y="12438"/>
                    <a:pt x="3887" y="12467"/>
                  </a:cubicBezTo>
                  <a:cubicBezTo>
                    <a:pt x="3919" y="12474"/>
                    <a:pt x="3952" y="12477"/>
                    <a:pt x="3984" y="12477"/>
                  </a:cubicBezTo>
                  <a:cubicBezTo>
                    <a:pt x="4082" y="12477"/>
                    <a:pt x="4180" y="12445"/>
                    <a:pt x="4252" y="12380"/>
                  </a:cubicBezTo>
                  <a:lnTo>
                    <a:pt x="5006" y="11753"/>
                  </a:lnTo>
                  <a:lnTo>
                    <a:pt x="5006" y="13285"/>
                  </a:lnTo>
                  <a:cubicBezTo>
                    <a:pt x="3731" y="13187"/>
                    <a:pt x="2710" y="12184"/>
                    <a:pt x="2594" y="10909"/>
                  </a:cubicBezTo>
                  <a:lnTo>
                    <a:pt x="2594" y="10906"/>
                  </a:lnTo>
                  <a:lnTo>
                    <a:pt x="2956" y="10779"/>
                  </a:lnTo>
                  <a:close/>
                  <a:moveTo>
                    <a:pt x="6737" y="10085"/>
                  </a:moveTo>
                  <a:cubicBezTo>
                    <a:pt x="6741" y="10085"/>
                    <a:pt x="6744" y="10087"/>
                    <a:pt x="6748" y="10091"/>
                  </a:cubicBezTo>
                  <a:lnTo>
                    <a:pt x="7146" y="10489"/>
                  </a:lnTo>
                  <a:lnTo>
                    <a:pt x="7106" y="10580"/>
                  </a:lnTo>
                  <a:cubicBezTo>
                    <a:pt x="7036" y="10737"/>
                    <a:pt x="7166" y="10870"/>
                    <a:pt x="7299" y="10870"/>
                  </a:cubicBezTo>
                  <a:cubicBezTo>
                    <a:pt x="7358" y="10870"/>
                    <a:pt x="7419" y="10843"/>
                    <a:pt x="7461" y="10779"/>
                  </a:cubicBezTo>
                  <a:lnTo>
                    <a:pt x="7831" y="10906"/>
                  </a:lnTo>
                  <a:cubicBezTo>
                    <a:pt x="7711" y="12184"/>
                    <a:pt x="6693" y="13187"/>
                    <a:pt x="5415" y="13285"/>
                  </a:cubicBezTo>
                  <a:lnTo>
                    <a:pt x="5415" y="11753"/>
                  </a:lnTo>
                  <a:lnTo>
                    <a:pt x="6165" y="12380"/>
                  </a:lnTo>
                  <a:cubicBezTo>
                    <a:pt x="6241" y="12441"/>
                    <a:pt x="6335" y="12477"/>
                    <a:pt x="6436" y="12477"/>
                  </a:cubicBezTo>
                  <a:cubicBezTo>
                    <a:pt x="6469" y="12477"/>
                    <a:pt x="6502" y="12474"/>
                    <a:pt x="6531" y="12467"/>
                  </a:cubicBezTo>
                  <a:cubicBezTo>
                    <a:pt x="6661" y="12438"/>
                    <a:pt x="6770" y="12347"/>
                    <a:pt x="6820" y="12228"/>
                  </a:cubicBezTo>
                  <a:lnTo>
                    <a:pt x="7132" y="11532"/>
                  </a:lnTo>
                  <a:cubicBezTo>
                    <a:pt x="7202" y="11369"/>
                    <a:pt x="7069" y="11242"/>
                    <a:pt x="6937" y="11242"/>
                  </a:cubicBezTo>
                  <a:cubicBezTo>
                    <a:pt x="6867" y="11242"/>
                    <a:pt x="6797" y="11278"/>
                    <a:pt x="6759" y="11366"/>
                  </a:cubicBezTo>
                  <a:lnTo>
                    <a:pt x="6451" y="12061"/>
                  </a:lnTo>
                  <a:cubicBezTo>
                    <a:pt x="6447" y="12065"/>
                    <a:pt x="6444" y="12068"/>
                    <a:pt x="6440" y="12068"/>
                  </a:cubicBezTo>
                  <a:cubicBezTo>
                    <a:pt x="6436" y="12068"/>
                    <a:pt x="6429" y="12068"/>
                    <a:pt x="6429" y="12065"/>
                  </a:cubicBezTo>
                  <a:lnTo>
                    <a:pt x="5513" y="11304"/>
                  </a:lnTo>
                  <a:lnTo>
                    <a:pt x="6726" y="10091"/>
                  </a:lnTo>
                  <a:cubicBezTo>
                    <a:pt x="6730" y="10087"/>
                    <a:pt x="6733" y="10085"/>
                    <a:pt x="6737" y="10085"/>
                  </a:cubicBezTo>
                  <a:close/>
                  <a:moveTo>
                    <a:pt x="5216" y="1"/>
                  </a:moveTo>
                  <a:cubicBezTo>
                    <a:pt x="4915" y="1"/>
                    <a:pt x="4665" y="185"/>
                    <a:pt x="4444" y="348"/>
                  </a:cubicBezTo>
                  <a:cubicBezTo>
                    <a:pt x="4300" y="457"/>
                    <a:pt x="4162" y="558"/>
                    <a:pt x="4035" y="591"/>
                  </a:cubicBezTo>
                  <a:cubicBezTo>
                    <a:pt x="3977" y="606"/>
                    <a:pt x="3912" y="612"/>
                    <a:pt x="3842" y="612"/>
                  </a:cubicBezTo>
                  <a:cubicBezTo>
                    <a:pt x="3746" y="612"/>
                    <a:pt x="3642" y="601"/>
                    <a:pt x="3535" y="591"/>
                  </a:cubicBezTo>
                  <a:cubicBezTo>
                    <a:pt x="3416" y="577"/>
                    <a:pt x="3294" y="563"/>
                    <a:pt x="3175" y="563"/>
                  </a:cubicBezTo>
                  <a:cubicBezTo>
                    <a:pt x="3015" y="563"/>
                    <a:pt x="2860" y="588"/>
                    <a:pt x="2717" y="671"/>
                  </a:cubicBezTo>
                  <a:cubicBezTo>
                    <a:pt x="2467" y="816"/>
                    <a:pt x="2340" y="1098"/>
                    <a:pt x="2232" y="1348"/>
                  </a:cubicBezTo>
                  <a:cubicBezTo>
                    <a:pt x="2155" y="1518"/>
                    <a:pt x="2087" y="1678"/>
                    <a:pt x="1989" y="1775"/>
                  </a:cubicBezTo>
                  <a:cubicBezTo>
                    <a:pt x="1895" y="1869"/>
                    <a:pt x="1732" y="1942"/>
                    <a:pt x="1562" y="2014"/>
                  </a:cubicBezTo>
                  <a:cubicBezTo>
                    <a:pt x="1315" y="2127"/>
                    <a:pt x="1033" y="2250"/>
                    <a:pt x="888" y="2500"/>
                  </a:cubicBezTo>
                  <a:cubicBezTo>
                    <a:pt x="739" y="2753"/>
                    <a:pt x="772" y="3039"/>
                    <a:pt x="805" y="3322"/>
                  </a:cubicBezTo>
                  <a:cubicBezTo>
                    <a:pt x="823" y="3506"/>
                    <a:pt x="844" y="3684"/>
                    <a:pt x="808" y="3818"/>
                  </a:cubicBezTo>
                  <a:cubicBezTo>
                    <a:pt x="772" y="3945"/>
                    <a:pt x="671" y="4086"/>
                    <a:pt x="562" y="4231"/>
                  </a:cubicBezTo>
                  <a:cubicBezTo>
                    <a:pt x="403" y="4452"/>
                    <a:pt x="218" y="4702"/>
                    <a:pt x="218" y="4999"/>
                  </a:cubicBezTo>
                  <a:cubicBezTo>
                    <a:pt x="218" y="5299"/>
                    <a:pt x="403" y="5549"/>
                    <a:pt x="562" y="5770"/>
                  </a:cubicBezTo>
                  <a:cubicBezTo>
                    <a:pt x="671" y="5915"/>
                    <a:pt x="772" y="6053"/>
                    <a:pt x="808" y="6179"/>
                  </a:cubicBezTo>
                  <a:cubicBezTo>
                    <a:pt x="844" y="6317"/>
                    <a:pt x="823" y="6494"/>
                    <a:pt x="805" y="6679"/>
                  </a:cubicBezTo>
                  <a:cubicBezTo>
                    <a:pt x="772" y="6958"/>
                    <a:pt x="743" y="7251"/>
                    <a:pt x="888" y="7498"/>
                  </a:cubicBezTo>
                  <a:cubicBezTo>
                    <a:pt x="1029" y="7748"/>
                    <a:pt x="1315" y="7874"/>
                    <a:pt x="1562" y="7983"/>
                  </a:cubicBezTo>
                  <a:cubicBezTo>
                    <a:pt x="1732" y="8059"/>
                    <a:pt x="1895" y="8128"/>
                    <a:pt x="1989" y="8226"/>
                  </a:cubicBezTo>
                  <a:cubicBezTo>
                    <a:pt x="2087" y="8323"/>
                    <a:pt x="2155" y="8483"/>
                    <a:pt x="2232" y="8653"/>
                  </a:cubicBezTo>
                  <a:cubicBezTo>
                    <a:pt x="2340" y="8899"/>
                    <a:pt x="2463" y="9182"/>
                    <a:pt x="2717" y="9330"/>
                  </a:cubicBezTo>
                  <a:cubicBezTo>
                    <a:pt x="2862" y="9413"/>
                    <a:pt x="3017" y="9438"/>
                    <a:pt x="3176" y="9438"/>
                  </a:cubicBezTo>
                  <a:cubicBezTo>
                    <a:pt x="3295" y="9438"/>
                    <a:pt x="3416" y="9424"/>
                    <a:pt x="3535" y="9410"/>
                  </a:cubicBezTo>
                  <a:cubicBezTo>
                    <a:pt x="3593" y="9403"/>
                    <a:pt x="3651" y="9399"/>
                    <a:pt x="3706" y="9395"/>
                  </a:cubicBezTo>
                  <a:lnTo>
                    <a:pt x="3706" y="9682"/>
                  </a:lnTo>
                  <a:lnTo>
                    <a:pt x="3691" y="9682"/>
                  </a:lnTo>
                  <a:cubicBezTo>
                    <a:pt x="3579" y="9682"/>
                    <a:pt x="3470" y="9725"/>
                    <a:pt x="3390" y="9805"/>
                  </a:cubicBezTo>
                  <a:lnTo>
                    <a:pt x="2894" y="10301"/>
                  </a:lnTo>
                  <a:cubicBezTo>
                    <a:pt x="2869" y="10326"/>
                    <a:pt x="2851" y="10355"/>
                    <a:pt x="2844" y="10388"/>
                  </a:cubicBezTo>
                  <a:lnTo>
                    <a:pt x="1011" y="11036"/>
                  </a:lnTo>
                  <a:cubicBezTo>
                    <a:pt x="406" y="11250"/>
                    <a:pt x="1" y="11822"/>
                    <a:pt x="1" y="12463"/>
                  </a:cubicBezTo>
                  <a:lnTo>
                    <a:pt x="1" y="13716"/>
                  </a:lnTo>
                  <a:cubicBezTo>
                    <a:pt x="1" y="13852"/>
                    <a:pt x="103" y="13920"/>
                    <a:pt x="205" y="13920"/>
                  </a:cubicBezTo>
                  <a:cubicBezTo>
                    <a:pt x="307" y="13920"/>
                    <a:pt x="410" y="13852"/>
                    <a:pt x="410" y="13716"/>
                  </a:cubicBezTo>
                  <a:lnTo>
                    <a:pt x="410" y="12463"/>
                  </a:lnTo>
                  <a:cubicBezTo>
                    <a:pt x="410" y="12329"/>
                    <a:pt x="432" y="12199"/>
                    <a:pt x="479" y="12072"/>
                  </a:cubicBezTo>
                  <a:lnTo>
                    <a:pt x="1511" y="12956"/>
                  </a:lnTo>
                  <a:cubicBezTo>
                    <a:pt x="1659" y="13082"/>
                    <a:pt x="1746" y="13267"/>
                    <a:pt x="1743" y="13463"/>
                  </a:cubicBezTo>
                  <a:lnTo>
                    <a:pt x="1743" y="13716"/>
                  </a:lnTo>
                  <a:cubicBezTo>
                    <a:pt x="1743" y="13852"/>
                    <a:pt x="1845" y="13920"/>
                    <a:pt x="1947" y="13920"/>
                  </a:cubicBezTo>
                  <a:cubicBezTo>
                    <a:pt x="2050" y="13920"/>
                    <a:pt x="2152" y="13852"/>
                    <a:pt x="2152" y="13716"/>
                  </a:cubicBezTo>
                  <a:lnTo>
                    <a:pt x="2152" y="13463"/>
                  </a:lnTo>
                  <a:cubicBezTo>
                    <a:pt x="2152" y="13151"/>
                    <a:pt x="2014" y="12854"/>
                    <a:pt x="1775" y="12648"/>
                  </a:cubicBezTo>
                  <a:lnTo>
                    <a:pt x="696" y="11721"/>
                  </a:lnTo>
                  <a:cubicBezTo>
                    <a:pt x="819" y="11587"/>
                    <a:pt x="971" y="11485"/>
                    <a:pt x="1145" y="11424"/>
                  </a:cubicBezTo>
                  <a:lnTo>
                    <a:pt x="2203" y="11051"/>
                  </a:lnTo>
                  <a:cubicBezTo>
                    <a:pt x="2395" y="12564"/>
                    <a:pt x="3684" y="13705"/>
                    <a:pt x="5216" y="13705"/>
                  </a:cubicBezTo>
                  <a:cubicBezTo>
                    <a:pt x="6744" y="13705"/>
                    <a:pt x="8034" y="12564"/>
                    <a:pt x="8229" y="11051"/>
                  </a:cubicBezTo>
                  <a:lnTo>
                    <a:pt x="9287" y="11424"/>
                  </a:lnTo>
                  <a:cubicBezTo>
                    <a:pt x="9460" y="11485"/>
                    <a:pt x="9613" y="11587"/>
                    <a:pt x="9736" y="11721"/>
                  </a:cubicBezTo>
                  <a:lnTo>
                    <a:pt x="8656" y="12648"/>
                  </a:lnTo>
                  <a:cubicBezTo>
                    <a:pt x="8417" y="12854"/>
                    <a:pt x="8280" y="13151"/>
                    <a:pt x="8280" y="13463"/>
                  </a:cubicBezTo>
                  <a:lnTo>
                    <a:pt x="8280" y="13716"/>
                  </a:lnTo>
                  <a:cubicBezTo>
                    <a:pt x="8280" y="13852"/>
                    <a:pt x="8382" y="13920"/>
                    <a:pt x="8484" y="13920"/>
                  </a:cubicBezTo>
                  <a:cubicBezTo>
                    <a:pt x="8587" y="13920"/>
                    <a:pt x="8689" y="13852"/>
                    <a:pt x="8689" y="13716"/>
                  </a:cubicBezTo>
                  <a:lnTo>
                    <a:pt x="8689" y="13463"/>
                  </a:lnTo>
                  <a:cubicBezTo>
                    <a:pt x="8685" y="13267"/>
                    <a:pt x="8772" y="13082"/>
                    <a:pt x="8921" y="12956"/>
                  </a:cubicBezTo>
                  <a:lnTo>
                    <a:pt x="9953" y="12072"/>
                  </a:lnTo>
                  <a:cubicBezTo>
                    <a:pt x="10000" y="12199"/>
                    <a:pt x="10022" y="12329"/>
                    <a:pt x="10022" y="12463"/>
                  </a:cubicBezTo>
                  <a:lnTo>
                    <a:pt x="10022" y="13716"/>
                  </a:lnTo>
                  <a:cubicBezTo>
                    <a:pt x="10022" y="13852"/>
                    <a:pt x="10124" y="13920"/>
                    <a:pt x="10226" y="13920"/>
                  </a:cubicBezTo>
                  <a:cubicBezTo>
                    <a:pt x="10329" y="13920"/>
                    <a:pt x="10431" y="13852"/>
                    <a:pt x="10431" y="13716"/>
                  </a:cubicBezTo>
                  <a:lnTo>
                    <a:pt x="10431" y="12463"/>
                  </a:lnTo>
                  <a:cubicBezTo>
                    <a:pt x="10431" y="11822"/>
                    <a:pt x="10025" y="11250"/>
                    <a:pt x="9421" y="11036"/>
                  </a:cubicBezTo>
                  <a:lnTo>
                    <a:pt x="7588" y="10388"/>
                  </a:lnTo>
                  <a:cubicBezTo>
                    <a:pt x="7577" y="10355"/>
                    <a:pt x="7559" y="10326"/>
                    <a:pt x="7537" y="10304"/>
                  </a:cubicBezTo>
                  <a:lnTo>
                    <a:pt x="7038" y="9805"/>
                  </a:lnTo>
                  <a:cubicBezTo>
                    <a:pt x="6958" y="9725"/>
                    <a:pt x="6853" y="9682"/>
                    <a:pt x="6741" y="9682"/>
                  </a:cubicBezTo>
                  <a:lnTo>
                    <a:pt x="6726" y="9682"/>
                  </a:lnTo>
                  <a:lnTo>
                    <a:pt x="6726" y="9395"/>
                  </a:lnTo>
                  <a:cubicBezTo>
                    <a:pt x="6780" y="9399"/>
                    <a:pt x="6835" y="9406"/>
                    <a:pt x="6893" y="9410"/>
                  </a:cubicBezTo>
                  <a:cubicBezTo>
                    <a:pt x="7012" y="9424"/>
                    <a:pt x="7132" y="9435"/>
                    <a:pt x="7251" y="9435"/>
                  </a:cubicBezTo>
                  <a:cubicBezTo>
                    <a:pt x="7265" y="9436"/>
                    <a:pt x="7278" y="9436"/>
                    <a:pt x="7291" y="9436"/>
                  </a:cubicBezTo>
                  <a:cubicBezTo>
                    <a:pt x="7438" y="9436"/>
                    <a:pt x="7585" y="9400"/>
                    <a:pt x="7715" y="9330"/>
                  </a:cubicBezTo>
                  <a:cubicBezTo>
                    <a:pt x="7965" y="9182"/>
                    <a:pt x="8091" y="8899"/>
                    <a:pt x="8200" y="8653"/>
                  </a:cubicBezTo>
                  <a:cubicBezTo>
                    <a:pt x="8273" y="8483"/>
                    <a:pt x="8345" y="8323"/>
                    <a:pt x="8439" y="8226"/>
                  </a:cubicBezTo>
                  <a:cubicBezTo>
                    <a:pt x="8537" y="8128"/>
                    <a:pt x="8696" y="8059"/>
                    <a:pt x="8867" y="7983"/>
                  </a:cubicBezTo>
                  <a:cubicBezTo>
                    <a:pt x="9116" y="7874"/>
                    <a:pt x="9399" y="7751"/>
                    <a:pt x="9544" y="7498"/>
                  </a:cubicBezTo>
                  <a:cubicBezTo>
                    <a:pt x="9689" y="7244"/>
                    <a:pt x="9656" y="6958"/>
                    <a:pt x="9627" y="6679"/>
                  </a:cubicBezTo>
                  <a:cubicBezTo>
                    <a:pt x="9605" y="6494"/>
                    <a:pt x="9587" y="6317"/>
                    <a:pt x="9623" y="6179"/>
                  </a:cubicBezTo>
                  <a:cubicBezTo>
                    <a:pt x="9656" y="6053"/>
                    <a:pt x="9757" y="5915"/>
                    <a:pt x="9866" y="5770"/>
                  </a:cubicBezTo>
                  <a:cubicBezTo>
                    <a:pt x="10029" y="5549"/>
                    <a:pt x="10214" y="5299"/>
                    <a:pt x="10214" y="4999"/>
                  </a:cubicBezTo>
                  <a:cubicBezTo>
                    <a:pt x="10214" y="4702"/>
                    <a:pt x="10029" y="4452"/>
                    <a:pt x="9866" y="4231"/>
                  </a:cubicBezTo>
                  <a:cubicBezTo>
                    <a:pt x="9757" y="4086"/>
                    <a:pt x="9656" y="3945"/>
                    <a:pt x="9623" y="3818"/>
                  </a:cubicBezTo>
                  <a:cubicBezTo>
                    <a:pt x="9587" y="3684"/>
                    <a:pt x="9605" y="3506"/>
                    <a:pt x="9627" y="3322"/>
                  </a:cubicBezTo>
                  <a:cubicBezTo>
                    <a:pt x="9656" y="3039"/>
                    <a:pt x="9689" y="2750"/>
                    <a:pt x="9544" y="2500"/>
                  </a:cubicBezTo>
                  <a:cubicBezTo>
                    <a:pt x="9399" y="2253"/>
                    <a:pt x="9116" y="2127"/>
                    <a:pt x="8867" y="2014"/>
                  </a:cubicBezTo>
                  <a:cubicBezTo>
                    <a:pt x="8696" y="1942"/>
                    <a:pt x="8537" y="1869"/>
                    <a:pt x="8439" y="1775"/>
                  </a:cubicBezTo>
                  <a:cubicBezTo>
                    <a:pt x="8345" y="1678"/>
                    <a:pt x="8273" y="1518"/>
                    <a:pt x="8200" y="1348"/>
                  </a:cubicBezTo>
                  <a:cubicBezTo>
                    <a:pt x="8091" y="1098"/>
                    <a:pt x="7968" y="819"/>
                    <a:pt x="7715" y="671"/>
                  </a:cubicBezTo>
                  <a:cubicBezTo>
                    <a:pt x="7570" y="588"/>
                    <a:pt x="7414" y="563"/>
                    <a:pt x="7255" y="563"/>
                  </a:cubicBezTo>
                  <a:cubicBezTo>
                    <a:pt x="7135" y="563"/>
                    <a:pt x="7014" y="577"/>
                    <a:pt x="6893" y="591"/>
                  </a:cubicBezTo>
                  <a:cubicBezTo>
                    <a:pt x="6786" y="601"/>
                    <a:pt x="6682" y="612"/>
                    <a:pt x="6587" y="612"/>
                  </a:cubicBezTo>
                  <a:cubicBezTo>
                    <a:pt x="6518" y="612"/>
                    <a:pt x="6453" y="606"/>
                    <a:pt x="6397" y="591"/>
                  </a:cubicBezTo>
                  <a:cubicBezTo>
                    <a:pt x="6270" y="558"/>
                    <a:pt x="6132" y="457"/>
                    <a:pt x="5984" y="348"/>
                  </a:cubicBezTo>
                  <a:cubicBezTo>
                    <a:pt x="5763" y="185"/>
                    <a:pt x="5513" y="1"/>
                    <a:pt x="5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5" name="Google Shape;9555;p30"/>
            <p:cNvSpPr/>
            <p:nvPr/>
          </p:nvSpPr>
          <p:spPr>
            <a:xfrm>
              <a:off x="6373606" y="3556454"/>
              <a:ext cx="49630" cy="16569"/>
            </a:xfrm>
            <a:custGeom>
              <a:rect b="b" l="l" r="r" t="t"/>
              <a:pathLst>
                <a:path extrusionOk="0" h="632" w="1893">
                  <a:moveTo>
                    <a:pt x="295" y="0"/>
                  </a:moveTo>
                  <a:cubicBezTo>
                    <a:pt x="136" y="0"/>
                    <a:pt x="1" y="208"/>
                    <a:pt x="151" y="353"/>
                  </a:cubicBezTo>
                  <a:cubicBezTo>
                    <a:pt x="325" y="530"/>
                    <a:pt x="626" y="632"/>
                    <a:pt x="948" y="632"/>
                  </a:cubicBezTo>
                  <a:cubicBezTo>
                    <a:pt x="1271" y="632"/>
                    <a:pt x="1571" y="527"/>
                    <a:pt x="1745" y="353"/>
                  </a:cubicBezTo>
                  <a:cubicBezTo>
                    <a:pt x="1893" y="208"/>
                    <a:pt x="1757" y="0"/>
                    <a:pt x="1599" y="0"/>
                  </a:cubicBezTo>
                  <a:cubicBezTo>
                    <a:pt x="1552" y="0"/>
                    <a:pt x="1503" y="19"/>
                    <a:pt x="1459" y="63"/>
                  </a:cubicBezTo>
                  <a:cubicBezTo>
                    <a:pt x="1383" y="135"/>
                    <a:pt x="1205" y="222"/>
                    <a:pt x="948" y="222"/>
                  </a:cubicBezTo>
                  <a:cubicBezTo>
                    <a:pt x="691" y="222"/>
                    <a:pt x="510" y="139"/>
                    <a:pt x="438" y="63"/>
                  </a:cubicBezTo>
                  <a:cubicBezTo>
                    <a:pt x="393" y="19"/>
                    <a:pt x="343" y="0"/>
                    <a:pt x="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6" name="Google Shape;9556;p30"/>
            <p:cNvSpPr/>
            <p:nvPr/>
          </p:nvSpPr>
          <p:spPr>
            <a:xfrm>
              <a:off x="6419906" y="3482310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57" name="Google Shape;9557;p30"/>
          <p:cNvGrpSpPr/>
          <p:nvPr/>
        </p:nvGrpSpPr>
        <p:grpSpPr>
          <a:xfrm>
            <a:off x="7611753" y="2695421"/>
            <a:ext cx="273868" cy="365131"/>
            <a:chOff x="7611753" y="2894671"/>
            <a:chExt cx="273868" cy="365131"/>
          </a:xfrm>
        </p:grpSpPr>
        <p:sp>
          <p:nvSpPr>
            <p:cNvPr id="9558" name="Google Shape;9558;p30"/>
            <p:cNvSpPr/>
            <p:nvPr/>
          </p:nvSpPr>
          <p:spPr>
            <a:xfrm>
              <a:off x="7644787" y="2900177"/>
              <a:ext cx="208088" cy="261887"/>
            </a:xfrm>
            <a:custGeom>
              <a:rect b="b" l="l" r="r" t="t"/>
              <a:pathLst>
                <a:path extrusionOk="0" h="9989" w="7937">
                  <a:moveTo>
                    <a:pt x="3970" y="0"/>
                  </a:moveTo>
                  <a:cubicBezTo>
                    <a:pt x="2011" y="0"/>
                    <a:pt x="388" y="1525"/>
                    <a:pt x="273" y="3481"/>
                  </a:cubicBezTo>
                  <a:lnTo>
                    <a:pt x="77" y="6765"/>
                  </a:lnTo>
                  <a:cubicBezTo>
                    <a:pt x="1" y="8000"/>
                    <a:pt x="515" y="9196"/>
                    <a:pt x="1464" y="9989"/>
                  </a:cubicBezTo>
                  <a:lnTo>
                    <a:pt x="6484" y="9982"/>
                  </a:lnTo>
                  <a:cubicBezTo>
                    <a:pt x="7425" y="9188"/>
                    <a:pt x="7936" y="7993"/>
                    <a:pt x="7864" y="6765"/>
                  </a:cubicBezTo>
                  <a:lnTo>
                    <a:pt x="7664" y="3481"/>
                  </a:lnTo>
                  <a:cubicBezTo>
                    <a:pt x="7549" y="1525"/>
                    <a:pt x="5930" y="0"/>
                    <a:pt x="397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9" name="Google Shape;9559;p30"/>
            <p:cNvSpPr/>
            <p:nvPr/>
          </p:nvSpPr>
          <p:spPr>
            <a:xfrm>
              <a:off x="7644787" y="2900177"/>
              <a:ext cx="104110" cy="261887"/>
            </a:xfrm>
            <a:custGeom>
              <a:rect b="b" l="l" r="r" t="t"/>
              <a:pathLst>
                <a:path extrusionOk="0" h="9989" w="3971">
                  <a:moveTo>
                    <a:pt x="3970" y="0"/>
                  </a:moveTo>
                  <a:cubicBezTo>
                    <a:pt x="2011" y="0"/>
                    <a:pt x="388" y="1525"/>
                    <a:pt x="273" y="3481"/>
                  </a:cubicBezTo>
                  <a:lnTo>
                    <a:pt x="77" y="6765"/>
                  </a:lnTo>
                  <a:cubicBezTo>
                    <a:pt x="1" y="8000"/>
                    <a:pt x="515" y="9196"/>
                    <a:pt x="1464" y="9989"/>
                  </a:cubicBezTo>
                  <a:lnTo>
                    <a:pt x="3970" y="9985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0" name="Google Shape;9560;p30"/>
            <p:cNvSpPr/>
            <p:nvPr/>
          </p:nvSpPr>
          <p:spPr>
            <a:xfrm>
              <a:off x="7617442" y="3088655"/>
              <a:ext cx="262857" cy="165799"/>
            </a:xfrm>
            <a:custGeom>
              <a:rect b="b" l="l" r="r" t="t"/>
              <a:pathLst>
                <a:path extrusionOk="0" h="6324" w="10026">
                  <a:moveTo>
                    <a:pt x="3706" y="0"/>
                  </a:moveTo>
                  <a:lnTo>
                    <a:pt x="3706" y="1347"/>
                  </a:lnTo>
                  <a:cubicBezTo>
                    <a:pt x="3706" y="1717"/>
                    <a:pt x="3470" y="2046"/>
                    <a:pt x="3123" y="2170"/>
                  </a:cubicBezTo>
                  <a:lnTo>
                    <a:pt x="874" y="2963"/>
                  </a:lnTo>
                  <a:cubicBezTo>
                    <a:pt x="349" y="3147"/>
                    <a:pt x="1" y="3640"/>
                    <a:pt x="1" y="4198"/>
                  </a:cubicBezTo>
                  <a:lnTo>
                    <a:pt x="1" y="6324"/>
                  </a:lnTo>
                  <a:lnTo>
                    <a:pt x="10026" y="6324"/>
                  </a:lnTo>
                  <a:lnTo>
                    <a:pt x="10026" y="4198"/>
                  </a:lnTo>
                  <a:cubicBezTo>
                    <a:pt x="10026" y="3640"/>
                    <a:pt x="9674" y="3147"/>
                    <a:pt x="9153" y="2963"/>
                  </a:cubicBezTo>
                  <a:lnTo>
                    <a:pt x="6904" y="2170"/>
                  </a:lnTo>
                  <a:cubicBezTo>
                    <a:pt x="6553" y="2046"/>
                    <a:pt x="6321" y="1717"/>
                    <a:pt x="6321" y="1347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1" name="Google Shape;9561;p30"/>
            <p:cNvSpPr/>
            <p:nvPr/>
          </p:nvSpPr>
          <p:spPr>
            <a:xfrm>
              <a:off x="7617442" y="3138966"/>
              <a:ext cx="262857" cy="115488"/>
            </a:xfrm>
            <a:custGeom>
              <a:rect b="b" l="l" r="r" t="t"/>
              <a:pathLst>
                <a:path extrusionOk="0" h="4405" w="10026">
                  <a:moveTo>
                    <a:pt x="6542" y="1"/>
                  </a:moveTo>
                  <a:lnTo>
                    <a:pt x="6542" y="301"/>
                  </a:lnTo>
                  <a:cubicBezTo>
                    <a:pt x="6542" y="1199"/>
                    <a:pt x="5850" y="1978"/>
                    <a:pt x="4955" y="2004"/>
                  </a:cubicBezTo>
                  <a:cubicBezTo>
                    <a:pt x="4938" y="2004"/>
                    <a:pt x="4920" y="2004"/>
                    <a:pt x="4903" y="2004"/>
                  </a:cubicBezTo>
                  <a:cubicBezTo>
                    <a:pt x="4003" y="2004"/>
                    <a:pt x="3271" y="1276"/>
                    <a:pt x="3271" y="370"/>
                  </a:cubicBezTo>
                  <a:lnTo>
                    <a:pt x="3271" y="182"/>
                  </a:lnTo>
                  <a:cubicBezTo>
                    <a:pt x="3224" y="207"/>
                    <a:pt x="3173" y="232"/>
                    <a:pt x="3126" y="251"/>
                  </a:cubicBezTo>
                  <a:lnTo>
                    <a:pt x="874" y="1044"/>
                  </a:lnTo>
                  <a:cubicBezTo>
                    <a:pt x="352" y="1228"/>
                    <a:pt x="1" y="1721"/>
                    <a:pt x="1" y="2279"/>
                  </a:cubicBezTo>
                  <a:lnTo>
                    <a:pt x="1" y="4405"/>
                  </a:lnTo>
                  <a:lnTo>
                    <a:pt x="10026" y="4405"/>
                  </a:lnTo>
                  <a:lnTo>
                    <a:pt x="10026" y="2279"/>
                  </a:lnTo>
                  <a:cubicBezTo>
                    <a:pt x="10026" y="1721"/>
                    <a:pt x="9674" y="1228"/>
                    <a:pt x="9153" y="1044"/>
                  </a:cubicBezTo>
                  <a:lnTo>
                    <a:pt x="6904" y="251"/>
                  </a:lnTo>
                  <a:cubicBezTo>
                    <a:pt x="6763" y="200"/>
                    <a:pt x="6636" y="113"/>
                    <a:pt x="6542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2" name="Google Shape;9562;p30"/>
            <p:cNvSpPr/>
            <p:nvPr/>
          </p:nvSpPr>
          <p:spPr>
            <a:xfrm>
              <a:off x="7714578" y="3100138"/>
              <a:ext cx="68585" cy="34292"/>
            </a:xfrm>
            <a:custGeom>
              <a:rect b="b" l="l" r="r" t="t"/>
              <a:pathLst>
                <a:path extrusionOk="0" h="1308" w="2616">
                  <a:moveTo>
                    <a:pt x="1" y="0"/>
                  </a:moveTo>
                  <a:lnTo>
                    <a:pt x="1" y="1036"/>
                  </a:lnTo>
                  <a:cubicBezTo>
                    <a:pt x="417" y="1217"/>
                    <a:pt x="862" y="1308"/>
                    <a:pt x="1307" y="1308"/>
                  </a:cubicBezTo>
                  <a:cubicBezTo>
                    <a:pt x="1752" y="1308"/>
                    <a:pt x="2197" y="1217"/>
                    <a:pt x="2616" y="1036"/>
                  </a:cubicBezTo>
                  <a:lnTo>
                    <a:pt x="261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3" name="Google Shape;9563;p30"/>
            <p:cNvSpPr/>
            <p:nvPr/>
          </p:nvSpPr>
          <p:spPr>
            <a:xfrm>
              <a:off x="7674518" y="2962942"/>
              <a:ext cx="148627" cy="154316"/>
            </a:xfrm>
            <a:custGeom>
              <a:rect b="b" l="l" r="r" t="t"/>
              <a:pathLst>
                <a:path extrusionOk="0" h="5886" w="5669">
                  <a:moveTo>
                    <a:pt x="0" y="0"/>
                  </a:moveTo>
                  <a:lnTo>
                    <a:pt x="0" y="3053"/>
                  </a:lnTo>
                  <a:cubicBezTo>
                    <a:pt x="0" y="4618"/>
                    <a:pt x="1272" y="5885"/>
                    <a:pt x="2836" y="5885"/>
                  </a:cubicBezTo>
                  <a:cubicBezTo>
                    <a:pt x="4401" y="5885"/>
                    <a:pt x="5668" y="4618"/>
                    <a:pt x="5668" y="3053"/>
                  </a:cubicBezTo>
                  <a:lnTo>
                    <a:pt x="5668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4" name="Google Shape;9564;p30"/>
            <p:cNvSpPr/>
            <p:nvPr/>
          </p:nvSpPr>
          <p:spPr>
            <a:xfrm>
              <a:off x="7674256" y="2962942"/>
              <a:ext cx="148889" cy="154342"/>
            </a:xfrm>
            <a:custGeom>
              <a:rect b="b" l="l" r="r" t="t"/>
              <a:pathLst>
                <a:path extrusionOk="0" h="5887" w="5679">
                  <a:moveTo>
                    <a:pt x="10" y="0"/>
                  </a:moveTo>
                  <a:lnTo>
                    <a:pt x="10" y="3053"/>
                  </a:lnTo>
                  <a:cubicBezTo>
                    <a:pt x="1" y="4638"/>
                    <a:pt x="1291" y="5887"/>
                    <a:pt x="2820" y="5887"/>
                  </a:cubicBezTo>
                  <a:cubicBezTo>
                    <a:pt x="2972" y="5887"/>
                    <a:pt x="3126" y="5875"/>
                    <a:pt x="3281" y="5849"/>
                  </a:cubicBezTo>
                  <a:cubicBezTo>
                    <a:pt x="1901" y="5635"/>
                    <a:pt x="883" y="4448"/>
                    <a:pt x="883" y="3053"/>
                  </a:cubicBezTo>
                  <a:lnTo>
                    <a:pt x="883" y="2303"/>
                  </a:lnTo>
                  <a:cubicBezTo>
                    <a:pt x="883" y="2039"/>
                    <a:pt x="1079" y="1818"/>
                    <a:pt x="1329" y="1749"/>
                  </a:cubicBezTo>
                  <a:cubicBezTo>
                    <a:pt x="1923" y="1597"/>
                    <a:pt x="2502" y="1398"/>
                    <a:pt x="3064" y="1148"/>
                  </a:cubicBezTo>
                  <a:cubicBezTo>
                    <a:pt x="3093" y="1485"/>
                    <a:pt x="3375" y="1746"/>
                    <a:pt x="3716" y="1746"/>
                  </a:cubicBezTo>
                  <a:cubicBezTo>
                    <a:pt x="4255" y="1735"/>
                    <a:pt x="4788" y="1652"/>
                    <a:pt x="5305" y="1499"/>
                  </a:cubicBezTo>
                  <a:cubicBezTo>
                    <a:pt x="5458" y="1456"/>
                    <a:pt x="5584" y="1355"/>
                    <a:pt x="5668" y="1221"/>
                  </a:cubicBezTo>
                  <a:cubicBezTo>
                    <a:pt x="5668" y="1217"/>
                    <a:pt x="5664" y="1210"/>
                    <a:pt x="5664" y="1206"/>
                  </a:cubicBezTo>
                  <a:lnTo>
                    <a:pt x="5678" y="1202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5" name="Google Shape;9565;p30"/>
            <p:cNvSpPr/>
            <p:nvPr/>
          </p:nvSpPr>
          <p:spPr>
            <a:xfrm>
              <a:off x="7783137" y="3128531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6" name="Google Shape;9566;p30"/>
            <p:cNvSpPr/>
            <p:nvPr/>
          </p:nvSpPr>
          <p:spPr>
            <a:xfrm>
              <a:off x="7714578" y="3128531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7" name="Google Shape;9567;p30"/>
            <p:cNvSpPr/>
            <p:nvPr/>
          </p:nvSpPr>
          <p:spPr>
            <a:xfrm>
              <a:off x="7651342" y="2900177"/>
              <a:ext cx="193931" cy="102746"/>
            </a:xfrm>
            <a:custGeom>
              <a:rect b="b" l="l" r="r" t="t"/>
              <a:pathLst>
                <a:path extrusionOk="0" h="3919" w="7397">
                  <a:moveTo>
                    <a:pt x="3723" y="0"/>
                  </a:moveTo>
                  <a:cubicBezTo>
                    <a:pt x="3648" y="0"/>
                    <a:pt x="3572" y="3"/>
                    <a:pt x="3496" y="7"/>
                  </a:cubicBezTo>
                  <a:cubicBezTo>
                    <a:pt x="1620" y="120"/>
                    <a:pt x="135" y="1641"/>
                    <a:pt x="23" y="3517"/>
                  </a:cubicBezTo>
                  <a:lnTo>
                    <a:pt x="1" y="3835"/>
                  </a:lnTo>
                  <a:lnTo>
                    <a:pt x="15" y="3919"/>
                  </a:lnTo>
                  <a:cubicBezTo>
                    <a:pt x="15" y="3919"/>
                    <a:pt x="3282" y="3484"/>
                    <a:pt x="4590" y="2394"/>
                  </a:cubicBezTo>
                  <a:lnTo>
                    <a:pt x="4590" y="3484"/>
                  </a:lnTo>
                  <a:cubicBezTo>
                    <a:pt x="5068" y="3473"/>
                    <a:pt x="5538" y="3401"/>
                    <a:pt x="5995" y="3267"/>
                  </a:cubicBezTo>
                  <a:cubicBezTo>
                    <a:pt x="6037" y="3254"/>
                    <a:pt x="6079" y="3248"/>
                    <a:pt x="6119" y="3248"/>
                  </a:cubicBezTo>
                  <a:cubicBezTo>
                    <a:pt x="6351" y="3248"/>
                    <a:pt x="6552" y="3437"/>
                    <a:pt x="6552" y="3683"/>
                  </a:cubicBezTo>
                  <a:cubicBezTo>
                    <a:pt x="7088" y="3557"/>
                    <a:pt x="7396" y="2999"/>
                    <a:pt x="7215" y="2477"/>
                  </a:cubicBezTo>
                  <a:cubicBezTo>
                    <a:pt x="6694" y="988"/>
                    <a:pt x="5286" y="0"/>
                    <a:pt x="372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8" name="Google Shape;9568;p30"/>
            <p:cNvSpPr/>
            <p:nvPr/>
          </p:nvSpPr>
          <p:spPr>
            <a:xfrm>
              <a:off x="7668068" y="3138966"/>
              <a:ext cx="161526" cy="87383"/>
            </a:xfrm>
            <a:custGeom>
              <a:rect b="b" l="l" r="r" t="t"/>
              <a:pathLst>
                <a:path extrusionOk="0" h="3333" w="6161">
                  <a:moveTo>
                    <a:pt x="4607" y="1"/>
                  </a:moveTo>
                  <a:lnTo>
                    <a:pt x="4607" y="301"/>
                  </a:lnTo>
                  <a:cubicBezTo>
                    <a:pt x="4607" y="1199"/>
                    <a:pt x="3919" y="1978"/>
                    <a:pt x="3024" y="2004"/>
                  </a:cubicBezTo>
                  <a:cubicBezTo>
                    <a:pt x="3007" y="2004"/>
                    <a:pt x="2989" y="2004"/>
                    <a:pt x="2972" y="2004"/>
                  </a:cubicBezTo>
                  <a:cubicBezTo>
                    <a:pt x="2072" y="2004"/>
                    <a:pt x="1337" y="1276"/>
                    <a:pt x="1337" y="370"/>
                  </a:cubicBezTo>
                  <a:lnTo>
                    <a:pt x="1337" y="182"/>
                  </a:lnTo>
                  <a:cubicBezTo>
                    <a:pt x="1290" y="207"/>
                    <a:pt x="1242" y="232"/>
                    <a:pt x="1192" y="251"/>
                  </a:cubicBezTo>
                  <a:lnTo>
                    <a:pt x="0" y="671"/>
                  </a:lnTo>
                  <a:cubicBezTo>
                    <a:pt x="15" y="1261"/>
                    <a:pt x="138" y="1844"/>
                    <a:pt x="362" y="2391"/>
                  </a:cubicBezTo>
                  <a:cubicBezTo>
                    <a:pt x="600" y="2971"/>
                    <a:pt x="1165" y="3332"/>
                    <a:pt x="1768" y="3332"/>
                  </a:cubicBezTo>
                  <a:cubicBezTo>
                    <a:pt x="1891" y="3332"/>
                    <a:pt x="2016" y="3317"/>
                    <a:pt x="2141" y="3286"/>
                  </a:cubicBezTo>
                  <a:lnTo>
                    <a:pt x="3082" y="3054"/>
                  </a:lnTo>
                  <a:lnTo>
                    <a:pt x="4020" y="3286"/>
                  </a:lnTo>
                  <a:cubicBezTo>
                    <a:pt x="4145" y="3317"/>
                    <a:pt x="4270" y="3332"/>
                    <a:pt x="4393" y="3332"/>
                  </a:cubicBezTo>
                  <a:cubicBezTo>
                    <a:pt x="4997" y="3332"/>
                    <a:pt x="5562" y="2971"/>
                    <a:pt x="5802" y="2391"/>
                  </a:cubicBezTo>
                  <a:cubicBezTo>
                    <a:pt x="6023" y="1844"/>
                    <a:pt x="6146" y="1261"/>
                    <a:pt x="6161" y="671"/>
                  </a:cubicBezTo>
                  <a:lnTo>
                    <a:pt x="4969" y="251"/>
                  </a:lnTo>
                  <a:cubicBezTo>
                    <a:pt x="4828" y="200"/>
                    <a:pt x="4705" y="113"/>
                    <a:pt x="460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9" name="Google Shape;9569;p30"/>
            <p:cNvSpPr/>
            <p:nvPr/>
          </p:nvSpPr>
          <p:spPr>
            <a:xfrm>
              <a:off x="7684192" y="3128715"/>
              <a:ext cx="129278" cy="80488"/>
            </a:xfrm>
            <a:custGeom>
              <a:rect b="b" l="l" r="r" t="t"/>
              <a:pathLst>
                <a:path extrusionOk="0" h="3070" w="4931">
                  <a:moveTo>
                    <a:pt x="1160" y="1"/>
                  </a:moveTo>
                  <a:lnTo>
                    <a:pt x="334" y="279"/>
                  </a:lnTo>
                  <a:cubicBezTo>
                    <a:pt x="168" y="337"/>
                    <a:pt x="52" y="489"/>
                    <a:pt x="41" y="667"/>
                  </a:cubicBezTo>
                  <a:cubicBezTo>
                    <a:pt x="1" y="1304"/>
                    <a:pt x="106" y="1942"/>
                    <a:pt x="349" y="2532"/>
                  </a:cubicBezTo>
                  <a:cubicBezTo>
                    <a:pt x="487" y="2863"/>
                    <a:pt x="808" y="3069"/>
                    <a:pt x="1153" y="3069"/>
                  </a:cubicBezTo>
                  <a:cubicBezTo>
                    <a:pt x="1224" y="3069"/>
                    <a:pt x="1295" y="3061"/>
                    <a:pt x="1366" y="3043"/>
                  </a:cubicBezTo>
                  <a:lnTo>
                    <a:pt x="2467" y="2768"/>
                  </a:lnTo>
                  <a:lnTo>
                    <a:pt x="3565" y="3043"/>
                  </a:lnTo>
                  <a:cubicBezTo>
                    <a:pt x="3636" y="3061"/>
                    <a:pt x="3707" y="3069"/>
                    <a:pt x="3778" y="3069"/>
                  </a:cubicBezTo>
                  <a:cubicBezTo>
                    <a:pt x="4123" y="3069"/>
                    <a:pt x="4444" y="2863"/>
                    <a:pt x="4582" y="2532"/>
                  </a:cubicBezTo>
                  <a:cubicBezTo>
                    <a:pt x="4825" y="1942"/>
                    <a:pt x="4930" y="1304"/>
                    <a:pt x="4890" y="667"/>
                  </a:cubicBezTo>
                  <a:cubicBezTo>
                    <a:pt x="4879" y="489"/>
                    <a:pt x="4763" y="337"/>
                    <a:pt x="4597" y="279"/>
                  </a:cubicBezTo>
                  <a:lnTo>
                    <a:pt x="3775" y="1"/>
                  </a:lnTo>
                  <a:lnTo>
                    <a:pt x="3775" y="645"/>
                  </a:lnTo>
                  <a:cubicBezTo>
                    <a:pt x="3789" y="1377"/>
                    <a:pt x="3199" y="1978"/>
                    <a:pt x="2467" y="1978"/>
                  </a:cubicBezTo>
                  <a:cubicBezTo>
                    <a:pt x="1736" y="1978"/>
                    <a:pt x="1145" y="1377"/>
                    <a:pt x="1160" y="645"/>
                  </a:cubicBezTo>
                  <a:lnTo>
                    <a:pt x="1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0" name="Google Shape;9570;p30"/>
            <p:cNvSpPr/>
            <p:nvPr/>
          </p:nvSpPr>
          <p:spPr>
            <a:xfrm>
              <a:off x="7611753" y="2894671"/>
              <a:ext cx="273868" cy="365131"/>
            </a:xfrm>
            <a:custGeom>
              <a:rect b="b" l="l" r="r" t="t"/>
              <a:pathLst>
                <a:path extrusionOk="0" h="13927" w="10446">
                  <a:moveTo>
                    <a:pt x="5897" y="3002"/>
                  </a:moveTo>
                  <a:lnTo>
                    <a:pt x="5897" y="3694"/>
                  </a:lnTo>
                  <a:cubicBezTo>
                    <a:pt x="5897" y="3806"/>
                    <a:pt x="5987" y="3897"/>
                    <a:pt x="6100" y="3897"/>
                  </a:cubicBezTo>
                  <a:cubicBezTo>
                    <a:pt x="6596" y="3890"/>
                    <a:pt x="7088" y="3814"/>
                    <a:pt x="7563" y="3672"/>
                  </a:cubicBezTo>
                  <a:cubicBezTo>
                    <a:pt x="7584" y="3666"/>
                    <a:pt x="7606" y="3662"/>
                    <a:pt x="7628" y="3662"/>
                  </a:cubicBezTo>
                  <a:cubicBezTo>
                    <a:pt x="7677" y="3662"/>
                    <a:pt x="7725" y="3679"/>
                    <a:pt x="7766" y="3709"/>
                  </a:cubicBezTo>
                  <a:cubicBezTo>
                    <a:pt x="7823" y="3752"/>
                    <a:pt x="7860" y="3821"/>
                    <a:pt x="7860" y="3893"/>
                  </a:cubicBezTo>
                  <a:lnTo>
                    <a:pt x="7860" y="5661"/>
                  </a:lnTo>
                  <a:cubicBezTo>
                    <a:pt x="7856" y="7120"/>
                    <a:pt x="6674" y="8290"/>
                    <a:pt x="5230" y="8290"/>
                  </a:cubicBezTo>
                  <a:cubicBezTo>
                    <a:pt x="5187" y="8290"/>
                    <a:pt x="5143" y="8289"/>
                    <a:pt x="5100" y="8287"/>
                  </a:cubicBezTo>
                  <a:cubicBezTo>
                    <a:pt x="4419" y="8254"/>
                    <a:pt x="3778" y="7950"/>
                    <a:pt x="3322" y="7443"/>
                  </a:cubicBezTo>
                  <a:cubicBezTo>
                    <a:pt x="2854" y="6936"/>
                    <a:pt x="2597" y="6269"/>
                    <a:pt x="2597" y="5581"/>
                  </a:cubicBezTo>
                  <a:lnTo>
                    <a:pt x="2597" y="4784"/>
                  </a:lnTo>
                  <a:cubicBezTo>
                    <a:pt x="2597" y="4649"/>
                    <a:pt x="2496" y="4581"/>
                    <a:pt x="2394" y="4581"/>
                  </a:cubicBezTo>
                  <a:cubicBezTo>
                    <a:pt x="2293" y="4581"/>
                    <a:pt x="2192" y="4649"/>
                    <a:pt x="2192" y="4784"/>
                  </a:cubicBezTo>
                  <a:lnTo>
                    <a:pt x="2192" y="5581"/>
                  </a:lnTo>
                  <a:cubicBezTo>
                    <a:pt x="2188" y="6371"/>
                    <a:pt x="2485" y="7135"/>
                    <a:pt x="3021" y="7718"/>
                  </a:cubicBezTo>
                  <a:cubicBezTo>
                    <a:pt x="3224" y="7939"/>
                    <a:pt x="3456" y="8131"/>
                    <a:pt x="3716" y="8283"/>
                  </a:cubicBezTo>
                  <a:lnTo>
                    <a:pt x="3716" y="8786"/>
                  </a:lnTo>
                  <a:lnTo>
                    <a:pt x="3028" y="9018"/>
                  </a:lnTo>
                  <a:cubicBezTo>
                    <a:pt x="2782" y="9105"/>
                    <a:pt x="2612" y="9330"/>
                    <a:pt x="2597" y="9590"/>
                  </a:cubicBezTo>
                  <a:lnTo>
                    <a:pt x="2597" y="9619"/>
                  </a:lnTo>
                  <a:lnTo>
                    <a:pt x="2467" y="9663"/>
                  </a:lnTo>
                  <a:cubicBezTo>
                    <a:pt x="1811" y="8931"/>
                    <a:pt x="1478" y="7968"/>
                    <a:pt x="1540" y="6986"/>
                  </a:cubicBezTo>
                  <a:lnTo>
                    <a:pt x="1699" y="4313"/>
                  </a:lnTo>
                  <a:cubicBezTo>
                    <a:pt x="2311" y="4223"/>
                    <a:pt x="4596" y="3828"/>
                    <a:pt x="5897" y="3002"/>
                  </a:cubicBezTo>
                  <a:close/>
                  <a:moveTo>
                    <a:pt x="5230" y="413"/>
                  </a:moveTo>
                  <a:cubicBezTo>
                    <a:pt x="7081" y="413"/>
                    <a:pt x="8609" y="1854"/>
                    <a:pt x="8722" y="3701"/>
                  </a:cubicBezTo>
                  <a:lnTo>
                    <a:pt x="8917" y="6986"/>
                  </a:lnTo>
                  <a:cubicBezTo>
                    <a:pt x="8982" y="7968"/>
                    <a:pt x="8646" y="8935"/>
                    <a:pt x="7990" y="9666"/>
                  </a:cubicBezTo>
                  <a:lnTo>
                    <a:pt x="7860" y="9619"/>
                  </a:lnTo>
                  <a:lnTo>
                    <a:pt x="7860" y="9587"/>
                  </a:lnTo>
                  <a:cubicBezTo>
                    <a:pt x="7842" y="9330"/>
                    <a:pt x="7671" y="9105"/>
                    <a:pt x="7425" y="9022"/>
                  </a:cubicBezTo>
                  <a:lnTo>
                    <a:pt x="7425" y="9018"/>
                  </a:lnTo>
                  <a:lnTo>
                    <a:pt x="6741" y="8786"/>
                  </a:lnTo>
                  <a:lnTo>
                    <a:pt x="6741" y="8297"/>
                  </a:lnTo>
                  <a:cubicBezTo>
                    <a:pt x="6951" y="8174"/>
                    <a:pt x="7146" y="8026"/>
                    <a:pt x="7324" y="7859"/>
                  </a:cubicBezTo>
                  <a:cubicBezTo>
                    <a:pt x="7928" y="7287"/>
                    <a:pt x="8269" y="6490"/>
                    <a:pt x="8265" y="5661"/>
                  </a:cubicBezTo>
                  <a:lnTo>
                    <a:pt x="8265" y="3893"/>
                  </a:lnTo>
                  <a:cubicBezTo>
                    <a:pt x="8265" y="3531"/>
                    <a:pt x="7968" y="3254"/>
                    <a:pt x="7628" y="3254"/>
                  </a:cubicBezTo>
                  <a:cubicBezTo>
                    <a:pt x="7567" y="3254"/>
                    <a:pt x="7505" y="3263"/>
                    <a:pt x="7443" y="3281"/>
                  </a:cubicBezTo>
                  <a:cubicBezTo>
                    <a:pt x="7074" y="3390"/>
                    <a:pt x="6690" y="3455"/>
                    <a:pt x="6306" y="3481"/>
                  </a:cubicBezTo>
                  <a:lnTo>
                    <a:pt x="6306" y="2604"/>
                  </a:lnTo>
                  <a:cubicBezTo>
                    <a:pt x="6306" y="2482"/>
                    <a:pt x="6206" y="2400"/>
                    <a:pt x="6101" y="2400"/>
                  </a:cubicBezTo>
                  <a:cubicBezTo>
                    <a:pt x="6056" y="2400"/>
                    <a:pt x="6009" y="2415"/>
                    <a:pt x="5969" y="2448"/>
                  </a:cubicBezTo>
                  <a:cubicBezTo>
                    <a:pt x="4919" y="3325"/>
                    <a:pt x="2481" y="3770"/>
                    <a:pt x="1724" y="3893"/>
                  </a:cubicBezTo>
                  <a:lnTo>
                    <a:pt x="1735" y="3701"/>
                  </a:lnTo>
                  <a:cubicBezTo>
                    <a:pt x="1848" y="1854"/>
                    <a:pt x="3376" y="413"/>
                    <a:pt x="5230" y="413"/>
                  </a:cubicBezTo>
                  <a:close/>
                  <a:moveTo>
                    <a:pt x="4126" y="8486"/>
                  </a:moveTo>
                  <a:cubicBezTo>
                    <a:pt x="4430" y="8609"/>
                    <a:pt x="4752" y="8678"/>
                    <a:pt x="5082" y="8692"/>
                  </a:cubicBezTo>
                  <a:cubicBezTo>
                    <a:pt x="5129" y="8696"/>
                    <a:pt x="5180" y="8696"/>
                    <a:pt x="5230" y="8696"/>
                  </a:cubicBezTo>
                  <a:cubicBezTo>
                    <a:pt x="5239" y="8696"/>
                    <a:pt x="5248" y="8696"/>
                    <a:pt x="5257" y="8696"/>
                  </a:cubicBezTo>
                  <a:cubicBezTo>
                    <a:pt x="5625" y="8696"/>
                    <a:pt x="5988" y="8624"/>
                    <a:pt x="6331" y="8493"/>
                  </a:cubicBezTo>
                  <a:lnTo>
                    <a:pt x="6331" y="9579"/>
                  </a:lnTo>
                  <a:cubicBezTo>
                    <a:pt x="6331" y="9703"/>
                    <a:pt x="6310" y="9829"/>
                    <a:pt x="6270" y="9945"/>
                  </a:cubicBezTo>
                  <a:cubicBezTo>
                    <a:pt x="6213" y="10106"/>
                    <a:pt x="6342" y="10220"/>
                    <a:pt x="6469" y="10220"/>
                  </a:cubicBezTo>
                  <a:cubicBezTo>
                    <a:pt x="6545" y="10220"/>
                    <a:pt x="6620" y="10179"/>
                    <a:pt x="6654" y="10083"/>
                  </a:cubicBezTo>
                  <a:cubicBezTo>
                    <a:pt x="6712" y="9920"/>
                    <a:pt x="6741" y="9750"/>
                    <a:pt x="6741" y="9579"/>
                  </a:cubicBezTo>
                  <a:lnTo>
                    <a:pt x="6741" y="9217"/>
                  </a:lnTo>
                  <a:lnTo>
                    <a:pt x="7291" y="9402"/>
                  </a:lnTo>
                  <a:cubicBezTo>
                    <a:pt x="7382" y="9435"/>
                    <a:pt x="7443" y="9518"/>
                    <a:pt x="7450" y="9612"/>
                  </a:cubicBezTo>
                  <a:cubicBezTo>
                    <a:pt x="7487" y="10217"/>
                    <a:pt x="7389" y="10825"/>
                    <a:pt x="7157" y="11387"/>
                  </a:cubicBezTo>
                  <a:cubicBezTo>
                    <a:pt x="7052" y="11643"/>
                    <a:pt x="6803" y="11801"/>
                    <a:pt x="6539" y="11801"/>
                  </a:cubicBezTo>
                  <a:cubicBezTo>
                    <a:pt x="6486" y="11801"/>
                    <a:pt x="6432" y="11795"/>
                    <a:pt x="6378" y="11781"/>
                  </a:cubicBezTo>
                  <a:lnTo>
                    <a:pt x="5277" y="11506"/>
                  </a:lnTo>
                  <a:cubicBezTo>
                    <a:pt x="5261" y="11501"/>
                    <a:pt x="5245" y="11498"/>
                    <a:pt x="5228" y="11498"/>
                  </a:cubicBezTo>
                  <a:cubicBezTo>
                    <a:pt x="5212" y="11498"/>
                    <a:pt x="5196" y="11501"/>
                    <a:pt x="5180" y="11506"/>
                  </a:cubicBezTo>
                  <a:lnTo>
                    <a:pt x="4079" y="11781"/>
                  </a:lnTo>
                  <a:cubicBezTo>
                    <a:pt x="4025" y="11795"/>
                    <a:pt x="3971" y="11801"/>
                    <a:pt x="3918" y="11801"/>
                  </a:cubicBezTo>
                  <a:cubicBezTo>
                    <a:pt x="3654" y="11801"/>
                    <a:pt x="3405" y="11643"/>
                    <a:pt x="3300" y="11387"/>
                  </a:cubicBezTo>
                  <a:cubicBezTo>
                    <a:pt x="3068" y="10825"/>
                    <a:pt x="2970" y="10221"/>
                    <a:pt x="3007" y="9612"/>
                  </a:cubicBezTo>
                  <a:cubicBezTo>
                    <a:pt x="3014" y="9518"/>
                    <a:pt x="3072" y="9438"/>
                    <a:pt x="3162" y="9406"/>
                  </a:cubicBezTo>
                  <a:lnTo>
                    <a:pt x="3716" y="9217"/>
                  </a:lnTo>
                  <a:lnTo>
                    <a:pt x="3716" y="9579"/>
                  </a:lnTo>
                  <a:cubicBezTo>
                    <a:pt x="3716" y="10469"/>
                    <a:pt x="4447" y="11094"/>
                    <a:pt x="5233" y="11094"/>
                  </a:cubicBezTo>
                  <a:cubicBezTo>
                    <a:pt x="5513" y="11094"/>
                    <a:pt x="5800" y="11015"/>
                    <a:pt x="6063" y="10840"/>
                  </a:cubicBezTo>
                  <a:cubicBezTo>
                    <a:pt x="6251" y="10714"/>
                    <a:pt x="6129" y="10461"/>
                    <a:pt x="5955" y="10461"/>
                  </a:cubicBezTo>
                  <a:cubicBezTo>
                    <a:pt x="5918" y="10461"/>
                    <a:pt x="5878" y="10473"/>
                    <a:pt x="5839" y="10499"/>
                  </a:cubicBezTo>
                  <a:cubicBezTo>
                    <a:pt x="5646" y="10627"/>
                    <a:pt x="5436" y="10685"/>
                    <a:pt x="5232" y="10685"/>
                  </a:cubicBezTo>
                  <a:cubicBezTo>
                    <a:pt x="4658" y="10685"/>
                    <a:pt x="4126" y="10229"/>
                    <a:pt x="4126" y="9579"/>
                  </a:cubicBezTo>
                  <a:lnTo>
                    <a:pt x="4126" y="8486"/>
                  </a:lnTo>
                  <a:close/>
                  <a:moveTo>
                    <a:pt x="5230" y="0"/>
                  </a:moveTo>
                  <a:cubicBezTo>
                    <a:pt x="3162" y="0"/>
                    <a:pt x="1453" y="1612"/>
                    <a:pt x="1330" y="3680"/>
                  </a:cubicBezTo>
                  <a:lnTo>
                    <a:pt x="1131" y="6961"/>
                  </a:lnTo>
                  <a:cubicBezTo>
                    <a:pt x="1065" y="7993"/>
                    <a:pt x="1395" y="9011"/>
                    <a:pt x="2054" y="9808"/>
                  </a:cubicBezTo>
                  <a:lnTo>
                    <a:pt x="1011" y="10177"/>
                  </a:lnTo>
                  <a:cubicBezTo>
                    <a:pt x="406" y="10391"/>
                    <a:pt x="4" y="10963"/>
                    <a:pt x="1" y="11604"/>
                  </a:cubicBezTo>
                  <a:lnTo>
                    <a:pt x="1" y="13723"/>
                  </a:lnTo>
                  <a:cubicBezTo>
                    <a:pt x="1" y="13859"/>
                    <a:pt x="103" y="13926"/>
                    <a:pt x="205" y="13926"/>
                  </a:cubicBezTo>
                  <a:cubicBezTo>
                    <a:pt x="307" y="13926"/>
                    <a:pt x="410" y="13859"/>
                    <a:pt x="410" y="13723"/>
                  </a:cubicBezTo>
                  <a:lnTo>
                    <a:pt x="410" y="11604"/>
                  </a:lnTo>
                  <a:cubicBezTo>
                    <a:pt x="410" y="11466"/>
                    <a:pt x="435" y="11329"/>
                    <a:pt x="486" y="11198"/>
                  </a:cubicBezTo>
                  <a:lnTo>
                    <a:pt x="1522" y="12089"/>
                  </a:lnTo>
                  <a:cubicBezTo>
                    <a:pt x="1670" y="12216"/>
                    <a:pt x="1757" y="12401"/>
                    <a:pt x="1753" y="12596"/>
                  </a:cubicBezTo>
                  <a:lnTo>
                    <a:pt x="1753" y="13719"/>
                  </a:lnTo>
                  <a:cubicBezTo>
                    <a:pt x="1753" y="13855"/>
                    <a:pt x="1856" y="13923"/>
                    <a:pt x="1958" y="13923"/>
                  </a:cubicBezTo>
                  <a:cubicBezTo>
                    <a:pt x="2060" y="13923"/>
                    <a:pt x="2163" y="13855"/>
                    <a:pt x="2163" y="13719"/>
                  </a:cubicBezTo>
                  <a:lnTo>
                    <a:pt x="2163" y="12596"/>
                  </a:lnTo>
                  <a:cubicBezTo>
                    <a:pt x="2163" y="12281"/>
                    <a:pt x="2025" y="11984"/>
                    <a:pt x="1786" y="11781"/>
                  </a:cubicBezTo>
                  <a:lnTo>
                    <a:pt x="707" y="10854"/>
                  </a:lnTo>
                  <a:cubicBezTo>
                    <a:pt x="826" y="10724"/>
                    <a:pt x="978" y="10626"/>
                    <a:pt x="1145" y="10565"/>
                  </a:cubicBezTo>
                  <a:lnTo>
                    <a:pt x="2594" y="10054"/>
                  </a:lnTo>
                  <a:cubicBezTo>
                    <a:pt x="2615" y="10565"/>
                    <a:pt x="2724" y="11072"/>
                    <a:pt x="2920" y="11546"/>
                  </a:cubicBezTo>
                  <a:cubicBezTo>
                    <a:pt x="3088" y="11956"/>
                    <a:pt x="3487" y="12212"/>
                    <a:pt x="3915" y="12212"/>
                  </a:cubicBezTo>
                  <a:cubicBezTo>
                    <a:pt x="4001" y="12212"/>
                    <a:pt x="4089" y="12202"/>
                    <a:pt x="4176" y="12180"/>
                  </a:cubicBezTo>
                  <a:lnTo>
                    <a:pt x="5227" y="11915"/>
                  </a:lnTo>
                  <a:lnTo>
                    <a:pt x="6273" y="12180"/>
                  </a:lnTo>
                  <a:cubicBezTo>
                    <a:pt x="6360" y="12202"/>
                    <a:pt x="6451" y="12212"/>
                    <a:pt x="6541" y="12212"/>
                  </a:cubicBezTo>
                  <a:cubicBezTo>
                    <a:pt x="6976" y="12212"/>
                    <a:pt x="7367" y="11948"/>
                    <a:pt x="7530" y="11546"/>
                  </a:cubicBezTo>
                  <a:cubicBezTo>
                    <a:pt x="7726" y="11075"/>
                    <a:pt x="7838" y="10572"/>
                    <a:pt x="7856" y="10058"/>
                  </a:cubicBezTo>
                  <a:lnTo>
                    <a:pt x="9297" y="10568"/>
                  </a:lnTo>
                  <a:cubicBezTo>
                    <a:pt x="9468" y="10626"/>
                    <a:pt x="9620" y="10728"/>
                    <a:pt x="9743" y="10862"/>
                  </a:cubicBezTo>
                  <a:lnTo>
                    <a:pt x="8671" y="11781"/>
                  </a:lnTo>
                  <a:cubicBezTo>
                    <a:pt x="8432" y="11984"/>
                    <a:pt x="8294" y="12281"/>
                    <a:pt x="8294" y="12596"/>
                  </a:cubicBezTo>
                  <a:lnTo>
                    <a:pt x="8294" y="13723"/>
                  </a:lnTo>
                  <a:cubicBezTo>
                    <a:pt x="8294" y="13857"/>
                    <a:pt x="8397" y="13924"/>
                    <a:pt x="8499" y="13924"/>
                  </a:cubicBezTo>
                  <a:cubicBezTo>
                    <a:pt x="8601" y="13924"/>
                    <a:pt x="8704" y="13857"/>
                    <a:pt x="8704" y="13723"/>
                  </a:cubicBezTo>
                  <a:lnTo>
                    <a:pt x="8704" y="12596"/>
                  </a:lnTo>
                  <a:cubicBezTo>
                    <a:pt x="8700" y="12401"/>
                    <a:pt x="8787" y="12216"/>
                    <a:pt x="8935" y="12089"/>
                  </a:cubicBezTo>
                  <a:lnTo>
                    <a:pt x="9964" y="11209"/>
                  </a:lnTo>
                  <a:cubicBezTo>
                    <a:pt x="10011" y="11336"/>
                    <a:pt x="10036" y="11470"/>
                    <a:pt x="10036" y="11604"/>
                  </a:cubicBezTo>
                  <a:lnTo>
                    <a:pt x="10036" y="13723"/>
                  </a:lnTo>
                  <a:cubicBezTo>
                    <a:pt x="10036" y="13859"/>
                    <a:pt x="10139" y="13926"/>
                    <a:pt x="10241" y="13926"/>
                  </a:cubicBezTo>
                  <a:cubicBezTo>
                    <a:pt x="10343" y="13926"/>
                    <a:pt x="10446" y="13859"/>
                    <a:pt x="10446" y="13723"/>
                  </a:cubicBezTo>
                  <a:lnTo>
                    <a:pt x="10446" y="11604"/>
                  </a:lnTo>
                  <a:cubicBezTo>
                    <a:pt x="10446" y="10963"/>
                    <a:pt x="10040" y="10394"/>
                    <a:pt x="9439" y="10181"/>
                  </a:cubicBezTo>
                  <a:lnTo>
                    <a:pt x="8399" y="9815"/>
                  </a:lnTo>
                  <a:cubicBezTo>
                    <a:pt x="9062" y="9014"/>
                    <a:pt x="9392" y="7993"/>
                    <a:pt x="9326" y="6961"/>
                  </a:cubicBezTo>
                  <a:lnTo>
                    <a:pt x="9127" y="3680"/>
                  </a:lnTo>
                  <a:cubicBezTo>
                    <a:pt x="9008" y="1612"/>
                    <a:pt x="7298" y="0"/>
                    <a:pt x="52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1" name="Google Shape;9571;p30"/>
            <p:cNvSpPr/>
            <p:nvPr/>
          </p:nvSpPr>
          <p:spPr>
            <a:xfrm>
              <a:off x="7724043" y="3066186"/>
              <a:ext cx="49604" cy="16517"/>
            </a:xfrm>
            <a:custGeom>
              <a:rect b="b" l="l" r="r" t="t"/>
              <a:pathLst>
                <a:path extrusionOk="0" h="630" w="1892">
                  <a:moveTo>
                    <a:pt x="293" y="1"/>
                  </a:moveTo>
                  <a:cubicBezTo>
                    <a:pt x="134" y="1"/>
                    <a:pt x="0" y="206"/>
                    <a:pt x="151" y="354"/>
                  </a:cubicBezTo>
                  <a:cubicBezTo>
                    <a:pt x="324" y="528"/>
                    <a:pt x="621" y="629"/>
                    <a:pt x="947" y="629"/>
                  </a:cubicBezTo>
                  <a:cubicBezTo>
                    <a:pt x="1270" y="629"/>
                    <a:pt x="1567" y="528"/>
                    <a:pt x="1744" y="354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20"/>
                    <a:pt x="1458" y="64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87" y="223"/>
                    <a:pt x="509" y="136"/>
                    <a:pt x="437" y="64"/>
                  </a:cubicBezTo>
                  <a:cubicBezTo>
                    <a:pt x="391" y="20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2" name="Google Shape;9572;p30"/>
            <p:cNvSpPr/>
            <p:nvPr/>
          </p:nvSpPr>
          <p:spPr>
            <a:xfrm>
              <a:off x="7709177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3" name="Google Shape;9573;p30"/>
            <p:cNvSpPr/>
            <p:nvPr/>
          </p:nvSpPr>
          <p:spPr>
            <a:xfrm>
              <a:off x="7777736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4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4" name="Google Shape;9574;p30"/>
            <p:cNvSpPr/>
            <p:nvPr/>
          </p:nvSpPr>
          <p:spPr>
            <a:xfrm>
              <a:off x="7701679" y="3009085"/>
              <a:ext cx="25746" cy="10644"/>
            </a:xfrm>
            <a:custGeom>
              <a:rect b="b" l="l" r="r" t="t"/>
              <a:pathLst>
                <a:path extrusionOk="0" h="406" w="982">
                  <a:moveTo>
                    <a:pt x="272" y="0"/>
                  </a:moveTo>
                  <a:cubicBezTo>
                    <a:pt x="0" y="0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82" y="406"/>
                    <a:pt x="982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5" name="Google Shape;9575;p30"/>
            <p:cNvSpPr/>
            <p:nvPr/>
          </p:nvSpPr>
          <p:spPr>
            <a:xfrm>
              <a:off x="7770317" y="3009085"/>
              <a:ext cx="25667" cy="10644"/>
            </a:xfrm>
            <a:custGeom>
              <a:rect b="b" l="l" r="r" t="t"/>
              <a:pathLst>
                <a:path extrusionOk="0" h="406" w="979">
                  <a:moveTo>
                    <a:pt x="272" y="0"/>
                  </a:moveTo>
                  <a:cubicBezTo>
                    <a:pt x="1" y="0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76" name="Google Shape;9576;p30"/>
          <p:cNvGrpSpPr/>
          <p:nvPr/>
        </p:nvGrpSpPr>
        <p:grpSpPr>
          <a:xfrm>
            <a:off x="6706096" y="1784232"/>
            <a:ext cx="284984" cy="364896"/>
            <a:chOff x="6706096" y="1983482"/>
            <a:chExt cx="284984" cy="364896"/>
          </a:xfrm>
        </p:grpSpPr>
        <p:sp>
          <p:nvSpPr>
            <p:cNvPr id="9577" name="Google Shape;9577;p30"/>
            <p:cNvSpPr/>
            <p:nvPr/>
          </p:nvSpPr>
          <p:spPr>
            <a:xfrm>
              <a:off x="6768572" y="1988804"/>
              <a:ext cx="160032" cy="57207"/>
            </a:xfrm>
            <a:custGeom>
              <a:rect b="b" l="l" r="r" t="t"/>
              <a:pathLst>
                <a:path extrusionOk="0" h="2182" w="6104">
                  <a:moveTo>
                    <a:pt x="3050" y="1"/>
                  </a:moveTo>
                  <a:cubicBezTo>
                    <a:pt x="1565" y="1"/>
                    <a:pt x="327" y="932"/>
                    <a:pt x="1" y="2181"/>
                  </a:cubicBezTo>
                  <a:lnTo>
                    <a:pt x="6103" y="2181"/>
                  </a:lnTo>
                  <a:cubicBezTo>
                    <a:pt x="5774" y="932"/>
                    <a:pt x="4535" y="1"/>
                    <a:pt x="305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8" name="Google Shape;9578;p30"/>
            <p:cNvSpPr/>
            <p:nvPr/>
          </p:nvSpPr>
          <p:spPr>
            <a:xfrm>
              <a:off x="6732313" y="2131611"/>
              <a:ext cx="232471" cy="112263"/>
            </a:xfrm>
            <a:custGeom>
              <a:rect b="b" l="l" r="r" t="t"/>
              <a:pathLst>
                <a:path extrusionOk="0" h="4282" w="8867">
                  <a:moveTo>
                    <a:pt x="1329" y="1"/>
                  </a:moveTo>
                  <a:cubicBezTo>
                    <a:pt x="1203" y="700"/>
                    <a:pt x="786" y="743"/>
                    <a:pt x="761" y="1736"/>
                  </a:cubicBezTo>
                  <a:cubicBezTo>
                    <a:pt x="746" y="2257"/>
                    <a:pt x="772" y="2551"/>
                    <a:pt x="464" y="3018"/>
                  </a:cubicBezTo>
                  <a:cubicBezTo>
                    <a:pt x="0" y="3720"/>
                    <a:pt x="337" y="4282"/>
                    <a:pt x="337" y="4282"/>
                  </a:cubicBezTo>
                  <a:lnTo>
                    <a:pt x="8529" y="4282"/>
                  </a:lnTo>
                  <a:cubicBezTo>
                    <a:pt x="8529" y="4282"/>
                    <a:pt x="8866" y="3720"/>
                    <a:pt x="8403" y="3018"/>
                  </a:cubicBezTo>
                  <a:cubicBezTo>
                    <a:pt x="8095" y="2551"/>
                    <a:pt x="8120" y="2257"/>
                    <a:pt x="8109" y="1736"/>
                  </a:cubicBezTo>
                  <a:cubicBezTo>
                    <a:pt x="8084" y="747"/>
                    <a:pt x="7664" y="700"/>
                    <a:pt x="75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9" name="Google Shape;9579;p30"/>
            <p:cNvSpPr/>
            <p:nvPr/>
          </p:nvSpPr>
          <p:spPr>
            <a:xfrm>
              <a:off x="6711418" y="2217369"/>
              <a:ext cx="274340" cy="125739"/>
            </a:xfrm>
            <a:custGeom>
              <a:rect b="b" l="l" r="r" t="t"/>
              <a:pathLst>
                <a:path extrusionOk="0" h="4796" w="10464">
                  <a:moveTo>
                    <a:pt x="4361" y="0"/>
                  </a:moveTo>
                  <a:lnTo>
                    <a:pt x="938" y="1033"/>
                  </a:lnTo>
                  <a:cubicBezTo>
                    <a:pt x="384" y="1196"/>
                    <a:pt x="0" y="1706"/>
                    <a:pt x="0" y="2286"/>
                  </a:cubicBezTo>
                  <a:lnTo>
                    <a:pt x="0" y="4796"/>
                  </a:lnTo>
                  <a:lnTo>
                    <a:pt x="10464" y="4796"/>
                  </a:lnTo>
                  <a:lnTo>
                    <a:pt x="10464" y="2286"/>
                  </a:lnTo>
                  <a:cubicBezTo>
                    <a:pt x="10464" y="1706"/>
                    <a:pt x="10080" y="1196"/>
                    <a:pt x="9522" y="1033"/>
                  </a:cubicBezTo>
                  <a:lnTo>
                    <a:pt x="610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0" name="Google Shape;9580;p30"/>
            <p:cNvSpPr/>
            <p:nvPr/>
          </p:nvSpPr>
          <p:spPr>
            <a:xfrm>
              <a:off x="6771718" y="2217369"/>
              <a:ext cx="153739" cy="74379"/>
            </a:xfrm>
            <a:custGeom>
              <a:rect b="b" l="l" r="r" t="t"/>
              <a:pathLst>
                <a:path extrusionOk="0" h="2837" w="5864">
                  <a:moveTo>
                    <a:pt x="2061" y="0"/>
                  </a:moveTo>
                  <a:lnTo>
                    <a:pt x="0" y="623"/>
                  </a:lnTo>
                  <a:cubicBezTo>
                    <a:pt x="373" y="1931"/>
                    <a:pt x="1568" y="2836"/>
                    <a:pt x="2930" y="2836"/>
                  </a:cubicBezTo>
                  <a:cubicBezTo>
                    <a:pt x="4292" y="2836"/>
                    <a:pt x="5491" y="1931"/>
                    <a:pt x="5864" y="623"/>
                  </a:cubicBezTo>
                  <a:lnTo>
                    <a:pt x="5860" y="623"/>
                  </a:lnTo>
                  <a:lnTo>
                    <a:pt x="3803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1" name="Google Shape;9581;p30"/>
            <p:cNvSpPr/>
            <p:nvPr/>
          </p:nvSpPr>
          <p:spPr>
            <a:xfrm>
              <a:off x="6762778" y="2227724"/>
              <a:ext cx="28603" cy="115383"/>
            </a:xfrm>
            <a:custGeom>
              <a:rect b="b" l="l" r="r" t="t"/>
              <a:pathLst>
                <a:path extrusionOk="0" h="4401" w="1091">
                  <a:moveTo>
                    <a:pt x="1091" y="0"/>
                  </a:moveTo>
                  <a:lnTo>
                    <a:pt x="1" y="330"/>
                  </a:lnTo>
                  <a:lnTo>
                    <a:pt x="1" y="4401"/>
                  </a:lnTo>
                  <a:lnTo>
                    <a:pt x="1091" y="4401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2" name="Google Shape;9582;p30"/>
            <p:cNvSpPr/>
            <p:nvPr/>
          </p:nvSpPr>
          <p:spPr>
            <a:xfrm>
              <a:off x="6905690" y="2227724"/>
              <a:ext cx="28603" cy="115383"/>
            </a:xfrm>
            <a:custGeom>
              <a:rect b="b" l="l" r="r" t="t"/>
              <a:pathLst>
                <a:path extrusionOk="0" h="4401" w="1091">
                  <a:moveTo>
                    <a:pt x="0" y="0"/>
                  </a:moveTo>
                  <a:lnTo>
                    <a:pt x="0" y="4401"/>
                  </a:lnTo>
                  <a:lnTo>
                    <a:pt x="1091" y="4401"/>
                  </a:lnTo>
                  <a:lnTo>
                    <a:pt x="1091" y="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3" name="Google Shape;9583;p30"/>
            <p:cNvSpPr/>
            <p:nvPr/>
          </p:nvSpPr>
          <p:spPr>
            <a:xfrm>
              <a:off x="6751400" y="2068873"/>
              <a:ext cx="194298" cy="137222"/>
            </a:xfrm>
            <a:custGeom>
              <a:rect b="b" l="l" r="r" t="t"/>
              <a:pathLst>
                <a:path extrusionOk="0" h="5234" w="7411">
                  <a:moveTo>
                    <a:pt x="873" y="0"/>
                  </a:moveTo>
                  <a:lnTo>
                    <a:pt x="873" y="1525"/>
                  </a:lnTo>
                  <a:lnTo>
                    <a:pt x="547" y="1525"/>
                  </a:lnTo>
                  <a:cubicBezTo>
                    <a:pt x="243" y="1525"/>
                    <a:pt x="0" y="1771"/>
                    <a:pt x="0" y="2072"/>
                  </a:cubicBezTo>
                  <a:cubicBezTo>
                    <a:pt x="0" y="2372"/>
                    <a:pt x="243" y="2615"/>
                    <a:pt x="547" y="2615"/>
                  </a:cubicBezTo>
                  <a:lnTo>
                    <a:pt x="884" y="2615"/>
                  </a:lnTo>
                  <a:cubicBezTo>
                    <a:pt x="992" y="4093"/>
                    <a:pt x="2224" y="5233"/>
                    <a:pt x="3705" y="5233"/>
                  </a:cubicBezTo>
                  <a:cubicBezTo>
                    <a:pt x="5186" y="5233"/>
                    <a:pt x="6418" y="4093"/>
                    <a:pt x="6526" y="2615"/>
                  </a:cubicBezTo>
                  <a:lnTo>
                    <a:pt x="6867" y="2615"/>
                  </a:lnTo>
                  <a:cubicBezTo>
                    <a:pt x="7168" y="2615"/>
                    <a:pt x="7410" y="2372"/>
                    <a:pt x="7410" y="2072"/>
                  </a:cubicBezTo>
                  <a:cubicBezTo>
                    <a:pt x="7410" y="1771"/>
                    <a:pt x="7168" y="1525"/>
                    <a:pt x="6867" y="1525"/>
                  </a:cubicBezTo>
                  <a:lnTo>
                    <a:pt x="6537" y="1525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4" name="Google Shape;9584;p30"/>
            <p:cNvSpPr/>
            <p:nvPr/>
          </p:nvSpPr>
          <p:spPr>
            <a:xfrm>
              <a:off x="6751400" y="2068873"/>
              <a:ext cx="171410" cy="116327"/>
            </a:xfrm>
            <a:custGeom>
              <a:rect b="b" l="l" r="r" t="t"/>
              <a:pathLst>
                <a:path extrusionOk="0" h="4437" w="6538">
                  <a:moveTo>
                    <a:pt x="873" y="0"/>
                  </a:moveTo>
                  <a:lnTo>
                    <a:pt x="873" y="1525"/>
                  </a:lnTo>
                  <a:lnTo>
                    <a:pt x="547" y="1525"/>
                  </a:lnTo>
                  <a:cubicBezTo>
                    <a:pt x="243" y="1525"/>
                    <a:pt x="0" y="1771"/>
                    <a:pt x="0" y="2072"/>
                  </a:cubicBezTo>
                  <a:cubicBezTo>
                    <a:pt x="0" y="2372"/>
                    <a:pt x="243" y="2615"/>
                    <a:pt x="547" y="2615"/>
                  </a:cubicBezTo>
                  <a:lnTo>
                    <a:pt x="884" y="2615"/>
                  </a:lnTo>
                  <a:cubicBezTo>
                    <a:pt x="935" y="3307"/>
                    <a:pt x="1242" y="3959"/>
                    <a:pt x="1742" y="4437"/>
                  </a:cubicBezTo>
                  <a:lnTo>
                    <a:pt x="1742" y="2177"/>
                  </a:lnTo>
                  <a:cubicBezTo>
                    <a:pt x="1742" y="1575"/>
                    <a:pt x="2231" y="1087"/>
                    <a:pt x="2832" y="1087"/>
                  </a:cubicBezTo>
                  <a:lnTo>
                    <a:pt x="6537" y="1087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5" name="Google Shape;9585;p30"/>
            <p:cNvSpPr/>
            <p:nvPr/>
          </p:nvSpPr>
          <p:spPr>
            <a:xfrm>
              <a:off x="6762778" y="2080251"/>
              <a:ext cx="22914" cy="31356"/>
            </a:xfrm>
            <a:custGeom>
              <a:rect b="b" l="l" r="r" t="t"/>
              <a:pathLst>
                <a:path extrusionOk="0" h="1196" w="874">
                  <a:moveTo>
                    <a:pt x="1" y="1"/>
                  </a:moveTo>
                  <a:lnTo>
                    <a:pt x="1" y="1196"/>
                  </a:lnTo>
                  <a:lnTo>
                    <a:pt x="493" y="1138"/>
                  </a:lnTo>
                  <a:cubicBezTo>
                    <a:pt x="711" y="1109"/>
                    <a:pt x="874" y="924"/>
                    <a:pt x="874" y="703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6" name="Google Shape;9586;p30"/>
            <p:cNvSpPr/>
            <p:nvPr/>
          </p:nvSpPr>
          <p:spPr>
            <a:xfrm>
              <a:off x="6911379" y="2080251"/>
              <a:ext cx="22914" cy="31461"/>
            </a:xfrm>
            <a:custGeom>
              <a:rect b="b" l="l" r="r" t="t"/>
              <a:pathLst>
                <a:path extrusionOk="0" h="1200" w="874">
                  <a:moveTo>
                    <a:pt x="1" y="1"/>
                  </a:moveTo>
                  <a:lnTo>
                    <a:pt x="1" y="703"/>
                  </a:lnTo>
                  <a:cubicBezTo>
                    <a:pt x="1" y="924"/>
                    <a:pt x="164" y="1109"/>
                    <a:pt x="385" y="1138"/>
                  </a:cubicBezTo>
                  <a:lnTo>
                    <a:pt x="874" y="1199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7" name="Google Shape;9587;p30"/>
            <p:cNvSpPr/>
            <p:nvPr/>
          </p:nvSpPr>
          <p:spPr>
            <a:xfrm>
              <a:off x="6757089" y="2045985"/>
              <a:ext cx="182893" cy="34292"/>
            </a:xfrm>
            <a:custGeom>
              <a:rect b="b" l="l" r="r" t="t"/>
              <a:pathLst>
                <a:path extrusionOk="0" h="1308" w="6976">
                  <a:moveTo>
                    <a:pt x="218" y="0"/>
                  </a:moveTo>
                  <a:cubicBezTo>
                    <a:pt x="98" y="0"/>
                    <a:pt x="0" y="98"/>
                    <a:pt x="0" y="217"/>
                  </a:cubicBezTo>
                  <a:lnTo>
                    <a:pt x="0" y="1090"/>
                  </a:lnTo>
                  <a:cubicBezTo>
                    <a:pt x="0" y="1210"/>
                    <a:pt x="98" y="1308"/>
                    <a:pt x="218" y="1308"/>
                  </a:cubicBezTo>
                  <a:lnTo>
                    <a:pt x="6759" y="1308"/>
                  </a:lnTo>
                  <a:cubicBezTo>
                    <a:pt x="6878" y="1308"/>
                    <a:pt x="6976" y="1210"/>
                    <a:pt x="6976" y="1090"/>
                  </a:cubicBezTo>
                  <a:lnTo>
                    <a:pt x="6976" y="217"/>
                  </a:lnTo>
                  <a:cubicBezTo>
                    <a:pt x="6976" y="98"/>
                    <a:pt x="6878" y="0"/>
                    <a:pt x="675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8" name="Google Shape;9588;p30"/>
            <p:cNvSpPr/>
            <p:nvPr/>
          </p:nvSpPr>
          <p:spPr>
            <a:xfrm>
              <a:off x="6818150" y="1988857"/>
              <a:ext cx="106260" cy="45750"/>
            </a:xfrm>
            <a:custGeom>
              <a:rect b="b" l="l" r="r" t="t"/>
              <a:pathLst>
                <a:path extrusionOk="0" h="1745" w="4053">
                  <a:moveTo>
                    <a:pt x="1163" y="0"/>
                  </a:moveTo>
                  <a:cubicBezTo>
                    <a:pt x="1122" y="0"/>
                    <a:pt x="1081" y="1"/>
                    <a:pt x="1040" y="3"/>
                  </a:cubicBezTo>
                  <a:lnTo>
                    <a:pt x="1032" y="3"/>
                  </a:lnTo>
                  <a:cubicBezTo>
                    <a:pt x="754" y="191"/>
                    <a:pt x="511" y="426"/>
                    <a:pt x="315" y="702"/>
                  </a:cubicBezTo>
                  <a:cubicBezTo>
                    <a:pt x="0" y="1133"/>
                    <a:pt x="308" y="1741"/>
                    <a:pt x="844" y="1745"/>
                  </a:cubicBezTo>
                  <a:lnTo>
                    <a:pt x="4053" y="1745"/>
                  </a:lnTo>
                  <a:cubicBezTo>
                    <a:pt x="3582" y="719"/>
                    <a:pt x="2465" y="0"/>
                    <a:pt x="116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9" name="Google Shape;9589;p30"/>
            <p:cNvSpPr/>
            <p:nvPr/>
          </p:nvSpPr>
          <p:spPr>
            <a:xfrm>
              <a:off x="6745684" y="2291721"/>
              <a:ext cx="17120" cy="51386"/>
            </a:xfrm>
            <a:custGeom>
              <a:rect b="b" l="l" r="r" t="t"/>
              <a:pathLst>
                <a:path extrusionOk="0" h="1960" w="653">
                  <a:moveTo>
                    <a:pt x="653" y="0"/>
                  </a:moveTo>
                  <a:cubicBezTo>
                    <a:pt x="294" y="0"/>
                    <a:pt x="1" y="290"/>
                    <a:pt x="1" y="652"/>
                  </a:cubicBezTo>
                  <a:lnTo>
                    <a:pt x="1" y="1960"/>
                  </a:lnTo>
                  <a:lnTo>
                    <a:pt x="653" y="1960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0" name="Google Shape;9590;p30"/>
            <p:cNvSpPr/>
            <p:nvPr/>
          </p:nvSpPr>
          <p:spPr>
            <a:xfrm>
              <a:off x="6934267" y="2291721"/>
              <a:ext cx="17120" cy="51386"/>
            </a:xfrm>
            <a:custGeom>
              <a:rect b="b" l="l" r="r" t="t"/>
              <a:pathLst>
                <a:path extrusionOk="0" h="1960" w="653">
                  <a:moveTo>
                    <a:pt x="1" y="0"/>
                  </a:moveTo>
                  <a:lnTo>
                    <a:pt x="1" y="1960"/>
                  </a:lnTo>
                  <a:lnTo>
                    <a:pt x="652" y="1960"/>
                  </a:lnTo>
                  <a:lnTo>
                    <a:pt x="652" y="652"/>
                  </a:lnTo>
                  <a:cubicBezTo>
                    <a:pt x="652" y="290"/>
                    <a:pt x="35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1" name="Google Shape;9591;p30"/>
            <p:cNvSpPr/>
            <p:nvPr/>
          </p:nvSpPr>
          <p:spPr>
            <a:xfrm>
              <a:off x="6771718" y="2227724"/>
              <a:ext cx="19768" cy="39720"/>
            </a:xfrm>
            <a:custGeom>
              <a:rect b="b" l="l" r="r" t="t"/>
              <a:pathLst>
                <a:path extrusionOk="0" h="1515" w="754">
                  <a:moveTo>
                    <a:pt x="750" y="0"/>
                  </a:moveTo>
                  <a:lnTo>
                    <a:pt x="562" y="58"/>
                  </a:lnTo>
                  <a:lnTo>
                    <a:pt x="0" y="228"/>
                  </a:lnTo>
                  <a:cubicBezTo>
                    <a:pt x="141" y="714"/>
                    <a:pt x="399" y="1155"/>
                    <a:pt x="753" y="1514"/>
                  </a:cubicBezTo>
                  <a:lnTo>
                    <a:pt x="75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2" name="Google Shape;9592;p30"/>
            <p:cNvSpPr/>
            <p:nvPr/>
          </p:nvSpPr>
          <p:spPr>
            <a:xfrm>
              <a:off x="6905690" y="2227724"/>
              <a:ext cx="19689" cy="39720"/>
            </a:xfrm>
            <a:custGeom>
              <a:rect b="b" l="l" r="r" t="t"/>
              <a:pathLst>
                <a:path extrusionOk="0" h="1515" w="751">
                  <a:moveTo>
                    <a:pt x="0" y="0"/>
                  </a:moveTo>
                  <a:lnTo>
                    <a:pt x="0" y="1514"/>
                  </a:lnTo>
                  <a:cubicBezTo>
                    <a:pt x="355" y="1155"/>
                    <a:pt x="612" y="714"/>
                    <a:pt x="750" y="228"/>
                  </a:cubicBezTo>
                  <a:lnTo>
                    <a:pt x="189" y="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3" name="Google Shape;9593;p30"/>
            <p:cNvSpPr/>
            <p:nvPr/>
          </p:nvSpPr>
          <p:spPr>
            <a:xfrm>
              <a:off x="6785666" y="2143121"/>
              <a:ext cx="125844" cy="131533"/>
            </a:xfrm>
            <a:custGeom>
              <a:rect b="b" l="l" r="r" t="t"/>
              <a:pathLst>
                <a:path extrusionOk="0" h="5017" w="4800">
                  <a:moveTo>
                    <a:pt x="4150" y="0"/>
                  </a:moveTo>
                  <a:cubicBezTo>
                    <a:pt x="4148" y="0"/>
                    <a:pt x="4146" y="0"/>
                    <a:pt x="4144" y="0"/>
                  </a:cubicBezTo>
                  <a:lnTo>
                    <a:pt x="656" y="0"/>
                  </a:lnTo>
                  <a:cubicBezTo>
                    <a:pt x="654" y="0"/>
                    <a:pt x="652" y="0"/>
                    <a:pt x="650" y="0"/>
                  </a:cubicBezTo>
                  <a:cubicBezTo>
                    <a:pt x="290" y="0"/>
                    <a:pt x="1" y="296"/>
                    <a:pt x="1" y="656"/>
                  </a:cubicBezTo>
                  <a:lnTo>
                    <a:pt x="1" y="2615"/>
                  </a:lnTo>
                  <a:cubicBezTo>
                    <a:pt x="1" y="3941"/>
                    <a:pt x="1076" y="5016"/>
                    <a:pt x="2402" y="5016"/>
                  </a:cubicBezTo>
                  <a:cubicBezTo>
                    <a:pt x="3724" y="5016"/>
                    <a:pt x="4799" y="3941"/>
                    <a:pt x="4799" y="2615"/>
                  </a:cubicBezTo>
                  <a:lnTo>
                    <a:pt x="4799" y="656"/>
                  </a:lnTo>
                  <a:cubicBezTo>
                    <a:pt x="4799" y="292"/>
                    <a:pt x="4510" y="0"/>
                    <a:pt x="415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4" name="Google Shape;9594;p30"/>
            <p:cNvSpPr/>
            <p:nvPr/>
          </p:nvSpPr>
          <p:spPr>
            <a:xfrm>
              <a:off x="6785666" y="2143121"/>
              <a:ext cx="99731" cy="131428"/>
            </a:xfrm>
            <a:custGeom>
              <a:rect b="b" l="l" r="r" t="t"/>
              <a:pathLst>
                <a:path extrusionOk="0" h="5013" w="3804">
                  <a:moveTo>
                    <a:pt x="652" y="0"/>
                  </a:moveTo>
                  <a:cubicBezTo>
                    <a:pt x="290" y="0"/>
                    <a:pt x="1" y="294"/>
                    <a:pt x="1" y="656"/>
                  </a:cubicBezTo>
                  <a:lnTo>
                    <a:pt x="1" y="2615"/>
                  </a:lnTo>
                  <a:cubicBezTo>
                    <a:pt x="1" y="3517"/>
                    <a:pt x="504" y="4343"/>
                    <a:pt x="1308" y="4752"/>
                  </a:cubicBezTo>
                  <a:cubicBezTo>
                    <a:pt x="1651" y="4927"/>
                    <a:pt x="2024" y="5013"/>
                    <a:pt x="2395" y="5013"/>
                  </a:cubicBezTo>
                  <a:cubicBezTo>
                    <a:pt x="2892" y="5013"/>
                    <a:pt x="3386" y="4858"/>
                    <a:pt x="3803" y="4553"/>
                  </a:cubicBezTo>
                  <a:lnTo>
                    <a:pt x="3803" y="4553"/>
                  </a:lnTo>
                  <a:cubicBezTo>
                    <a:pt x="3698" y="4567"/>
                    <a:pt x="3593" y="4574"/>
                    <a:pt x="3488" y="4578"/>
                  </a:cubicBezTo>
                  <a:cubicBezTo>
                    <a:pt x="2163" y="4578"/>
                    <a:pt x="1087" y="3502"/>
                    <a:pt x="1087" y="2177"/>
                  </a:cubicBezTo>
                  <a:lnTo>
                    <a:pt x="108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5" name="Google Shape;9595;p30"/>
            <p:cNvSpPr/>
            <p:nvPr/>
          </p:nvSpPr>
          <p:spPr>
            <a:xfrm>
              <a:off x="6808921" y="210922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0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6" name="Google Shape;9596;p30"/>
            <p:cNvSpPr/>
            <p:nvPr/>
          </p:nvSpPr>
          <p:spPr>
            <a:xfrm>
              <a:off x="6877480" y="210922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7" name="Google Shape;9597;p30"/>
            <p:cNvSpPr/>
            <p:nvPr/>
          </p:nvSpPr>
          <p:spPr>
            <a:xfrm>
              <a:off x="6823708" y="2160555"/>
              <a:ext cx="49682" cy="16491"/>
            </a:xfrm>
            <a:custGeom>
              <a:rect b="b" l="l" r="r" t="t"/>
              <a:pathLst>
                <a:path extrusionOk="0" h="629" w="1895">
                  <a:moveTo>
                    <a:pt x="295" y="0"/>
                  </a:moveTo>
                  <a:cubicBezTo>
                    <a:pt x="136" y="0"/>
                    <a:pt x="0" y="205"/>
                    <a:pt x="150" y="353"/>
                  </a:cubicBezTo>
                  <a:cubicBezTo>
                    <a:pt x="324" y="527"/>
                    <a:pt x="625" y="628"/>
                    <a:pt x="947" y="628"/>
                  </a:cubicBezTo>
                  <a:cubicBezTo>
                    <a:pt x="1269" y="628"/>
                    <a:pt x="1570" y="523"/>
                    <a:pt x="1744" y="353"/>
                  </a:cubicBezTo>
                  <a:cubicBezTo>
                    <a:pt x="1894" y="205"/>
                    <a:pt x="1758" y="0"/>
                    <a:pt x="1600" y="0"/>
                  </a:cubicBezTo>
                  <a:cubicBezTo>
                    <a:pt x="1552" y="0"/>
                    <a:pt x="1502" y="19"/>
                    <a:pt x="1458" y="63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90" y="223"/>
                    <a:pt x="513" y="136"/>
                    <a:pt x="436" y="63"/>
                  </a:cubicBezTo>
                  <a:cubicBezTo>
                    <a:pt x="392" y="19"/>
                    <a:pt x="342" y="0"/>
                    <a:pt x="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8" name="Google Shape;9598;p30"/>
            <p:cNvSpPr/>
            <p:nvPr/>
          </p:nvSpPr>
          <p:spPr>
            <a:xfrm>
              <a:off x="6706096" y="1983482"/>
              <a:ext cx="284984" cy="364895"/>
            </a:xfrm>
            <a:custGeom>
              <a:rect b="b" l="l" r="r" t="t"/>
              <a:pathLst>
                <a:path extrusionOk="0" h="13918" w="10870">
                  <a:moveTo>
                    <a:pt x="5435" y="409"/>
                  </a:moveTo>
                  <a:cubicBezTo>
                    <a:pt x="6079" y="409"/>
                    <a:pt x="6722" y="602"/>
                    <a:pt x="7273" y="990"/>
                  </a:cubicBezTo>
                  <a:cubicBezTo>
                    <a:pt x="7693" y="1290"/>
                    <a:pt x="8015" y="1703"/>
                    <a:pt x="8204" y="2181"/>
                  </a:cubicBezTo>
                  <a:lnTo>
                    <a:pt x="7831" y="2181"/>
                  </a:lnTo>
                  <a:cubicBezTo>
                    <a:pt x="7559" y="2181"/>
                    <a:pt x="7559" y="2587"/>
                    <a:pt x="7831" y="2587"/>
                  </a:cubicBezTo>
                  <a:lnTo>
                    <a:pt x="8704" y="2587"/>
                  </a:lnTo>
                  <a:cubicBezTo>
                    <a:pt x="8711" y="2587"/>
                    <a:pt x="8718" y="2594"/>
                    <a:pt x="8718" y="2601"/>
                  </a:cubicBezTo>
                  <a:lnTo>
                    <a:pt x="8718" y="3474"/>
                  </a:lnTo>
                  <a:cubicBezTo>
                    <a:pt x="8718" y="3482"/>
                    <a:pt x="8711" y="3489"/>
                    <a:pt x="8704" y="3489"/>
                  </a:cubicBezTo>
                  <a:lnTo>
                    <a:pt x="2163" y="3489"/>
                  </a:lnTo>
                  <a:cubicBezTo>
                    <a:pt x="2155" y="3489"/>
                    <a:pt x="2152" y="3482"/>
                    <a:pt x="2152" y="3474"/>
                  </a:cubicBezTo>
                  <a:lnTo>
                    <a:pt x="2152" y="2601"/>
                  </a:lnTo>
                  <a:cubicBezTo>
                    <a:pt x="2152" y="2594"/>
                    <a:pt x="2155" y="2587"/>
                    <a:pt x="2166" y="2587"/>
                  </a:cubicBezTo>
                  <a:lnTo>
                    <a:pt x="6962" y="2587"/>
                  </a:lnTo>
                  <a:cubicBezTo>
                    <a:pt x="7230" y="2587"/>
                    <a:pt x="7230" y="2181"/>
                    <a:pt x="6962" y="2181"/>
                  </a:cubicBezTo>
                  <a:lnTo>
                    <a:pt x="2663" y="2181"/>
                  </a:lnTo>
                  <a:cubicBezTo>
                    <a:pt x="2854" y="1703"/>
                    <a:pt x="3177" y="1290"/>
                    <a:pt x="3593" y="990"/>
                  </a:cubicBezTo>
                  <a:cubicBezTo>
                    <a:pt x="4146" y="602"/>
                    <a:pt x="4790" y="409"/>
                    <a:pt x="5435" y="409"/>
                  </a:cubicBezTo>
                  <a:close/>
                  <a:moveTo>
                    <a:pt x="2833" y="3894"/>
                  </a:moveTo>
                  <a:lnTo>
                    <a:pt x="2833" y="4344"/>
                  </a:lnTo>
                  <a:cubicBezTo>
                    <a:pt x="2833" y="4470"/>
                    <a:pt x="2728" y="4575"/>
                    <a:pt x="2601" y="4575"/>
                  </a:cubicBezTo>
                  <a:lnTo>
                    <a:pt x="2369" y="4575"/>
                  </a:lnTo>
                  <a:lnTo>
                    <a:pt x="2369" y="3894"/>
                  </a:lnTo>
                  <a:close/>
                  <a:moveTo>
                    <a:pt x="8501" y="3894"/>
                  </a:moveTo>
                  <a:lnTo>
                    <a:pt x="8501" y="4575"/>
                  </a:lnTo>
                  <a:lnTo>
                    <a:pt x="8269" y="4575"/>
                  </a:lnTo>
                  <a:cubicBezTo>
                    <a:pt x="8139" y="4575"/>
                    <a:pt x="8037" y="4474"/>
                    <a:pt x="8037" y="4344"/>
                  </a:cubicBezTo>
                  <a:lnTo>
                    <a:pt x="8037" y="3894"/>
                  </a:lnTo>
                  <a:close/>
                  <a:moveTo>
                    <a:pt x="7628" y="3894"/>
                  </a:moveTo>
                  <a:lnTo>
                    <a:pt x="7628" y="4344"/>
                  </a:lnTo>
                  <a:cubicBezTo>
                    <a:pt x="7628" y="4695"/>
                    <a:pt x="7914" y="4981"/>
                    <a:pt x="8265" y="4985"/>
                  </a:cubicBezTo>
                  <a:lnTo>
                    <a:pt x="8595" y="4985"/>
                  </a:lnTo>
                  <a:cubicBezTo>
                    <a:pt x="8798" y="4985"/>
                    <a:pt x="8953" y="5158"/>
                    <a:pt x="8932" y="5361"/>
                  </a:cubicBezTo>
                  <a:cubicBezTo>
                    <a:pt x="8917" y="5531"/>
                    <a:pt x="8751" y="5665"/>
                    <a:pt x="8562" y="5665"/>
                  </a:cubicBezTo>
                  <a:lnTo>
                    <a:pt x="8472" y="5665"/>
                  </a:lnTo>
                  <a:lnTo>
                    <a:pt x="8472" y="5658"/>
                  </a:lnTo>
                  <a:cubicBezTo>
                    <a:pt x="8472" y="5542"/>
                    <a:pt x="8381" y="5452"/>
                    <a:pt x="8269" y="5452"/>
                  </a:cubicBezTo>
                  <a:cubicBezTo>
                    <a:pt x="8157" y="5452"/>
                    <a:pt x="8066" y="5542"/>
                    <a:pt x="8066" y="5658"/>
                  </a:cubicBezTo>
                  <a:cubicBezTo>
                    <a:pt x="8063" y="5904"/>
                    <a:pt x="8030" y="6151"/>
                    <a:pt x="7961" y="6390"/>
                  </a:cubicBezTo>
                  <a:cubicBezTo>
                    <a:pt x="7820" y="6082"/>
                    <a:pt x="7516" y="5883"/>
                    <a:pt x="7179" y="5883"/>
                  </a:cubicBezTo>
                  <a:lnTo>
                    <a:pt x="3691" y="5883"/>
                  </a:lnTo>
                  <a:cubicBezTo>
                    <a:pt x="3354" y="5883"/>
                    <a:pt x="3050" y="6082"/>
                    <a:pt x="2912" y="6390"/>
                  </a:cubicBezTo>
                  <a:cubicBezTo>
                    <a:pt x="2840" y="6151"/>
                    <a:pt x="2807" y="5901"/>
                    <a:pt x="2807" y="5651"/>
                  </a:cubicBezTo>
                  <a:cubicBezTo>
                    <a:pt x="2807" y="5517"/>
                    <a:pt x="2705" y="5450"/>
                    <a:pt x="2603" y="5450"/>
                  </a:cubicBezTo>
                  <a:cubicBezTo>
                    <a:pt x="2500" y="5450"/>
                    <a:pt x="2398" y="5517"/>
                    <a:pt x="2398" y="5651"/>
                  </a:cubicBezTo>
                  <a:lnTo>
                    <a:pt x="2398" y="5665"/>
                  </a:lnTo>
                  <a:lnTo>
                    <a:pt x="2275" y="5665"/>
                  </a:lnTo>
                  <a:cubicBezTo>
                    <a:pt x="2072" y="5665"/>
                    <a:pt x="1916" y="5492"/>
                    <a:pt x="1935" y="5289"/>
                  </a:cubicBezTo>
                  <a:cubicBezTo>
                    <a:pt x="1953" y="5119"/>
                    <a:pt x="2116" y="4985"/>
                    <a:pt x="2304" y="4985"/>
                  </a:cubicBezTo>
                  <a:lnTo>
                    <a:pt x="2601" y="4985"/>
                  </a:lnTo>
                  <a:cubicBezTo>
                    <a:pt x="2952" y="4985"/>
                    <a:pt x="3238" y="4698"/>
                    <a:pt x="3238" y="4344"/>
                  </a:cubicBezTo>
                  <a:lnTo>
                    <a:pt x="3238" y="3894"/>
                  </a:lnTo>
                  <a:close/>
                  <a:moveTo>
                    <a:pt x="2456" y="6249"/>
                  </a:moveTo>
                  <a:cubicBezTo>
                    <a:pt x="2525" y="6593"/>
                    <a:pt x="2652" y="6922"/>
                    <a:pt x="2833" y="7219"/>
                  </a:cubicBezTo>
                  <a:lnTo>
                    <a:pt x="2833" y="8704"/>
                  </a:lnTo>
                  <a:cubicBezTo>
                    <a:pt x="2833" y="8878"/>
                    <a:pt x="2851" y="9055"/>
                    <a:pt x="2887" y="9229"/>
                  </a:cubicBezTo>
                  <a:lnTo>
                    <a:pt x="1467" y="9646"/>
                  </a:lnTo>
                  <a:cubicBezTo>
                    <a:pt x="1413" y="9501"/>
                    <a:pt x="1359" y="9193"/>
                    <a:pt x="1630" y="8816"/>
                  </a:cubicBezTo>
                  <a:cubicBezTo>
                    <a:pt x="1945" y="8378"/>
                    <a:pt x="1953" y="8074"/>
                    <a:pt x="1960" y="7654"/>
                  </a:cubicBezTo>
                  <a:cubicBezTo>
                    <a:pt x="1960" y="7618"/>
                    <a:pt x="1960" y="7578"/>
                    <a:pt x="1964" y="7534"/>
                  </a:cubicBezTo>
                  <a:cubicBezTo>
                    <a:pt x="1974" y="7067"/>
                    <a:pt x="2101" y="6875"/>
                    <a:pt x="2239" y="6651"/>
                  </a:cubicBezTo>
                  <a:cubicBezTo>
                    <a:pt x="2326" y="6524"/>
                    <a:pt x="2398" y="6390"/>
                    <a:pt x="2456" y="6249"/>
                  </a:cubicBezTo>
                  <a:close/>
                  <a:moveTo>
                    <a:pt x="8414" y="6249"/>
                  </a:moveTo>
                  <a:cubicBezTo>
                    <a:pt x="8468" y="6390"/>
                    <a:pt x="8541" y="6527"/>
                    <a:pt x="8628" y="6651"/>
                  </a:cubicBezTo>
                  <a:cubicBezTo>
                    <a:pt x="8769" y="6875"/>
                    <a:pt x="8892" y="7067"/>
                    <a:pt x="8903" y="7534"/>
                  </a:cubicBezTo>
                  <a:cubicBezTo>
                    <a:pt x="8903" y="7578"/>
                    <a:pt x="8903" y="7618"/>
                    <a:pt x="8906" y="7654"/>
                  </a:cubicBezTo>
                  <a:cubicBezTo>
                    <a:pt x="8914" y="8074"/>
                    <a:pt x="8921" y="8378"/>
                    <a:pt x="9240" y="8816"/>
                  </a:cubicBezTo>
                  <a:cubicBezTo>
                    <a:pt x="9508" y="9189"/>
                    <a:pt x="9453" y="9497"/>
                    <a:pt x="9399" y="9646"/>
                  </a:cubicBezTo>
                  <a:lnTo>
                    <a:pt x="7983" y="9229"/>
                  </a:lnTo>
                  <a:cubicBezTo>
                    <a:pt x="8015" y="9055"/>
                    <a:pt x="8034" y="8882"/>
                    <a:pt x="8034" y="8704"/>
                  </a:cubicBezTo>
                  <a:lnTo>
                    <a:pt x="8034" y="7219"/>
                  </a:lnTo>
                  <a:cubicBezTo>
                    <a:pt x="8215" y="6922"/>
                    <a:pt x="8345" y="6593"/>
                    <a:pt x="8414" y="6249"/>
                  </a:cubicBezTo>
                  <a:close/>
                  <a:moveTo>
                    <a:pt x="7175" y="6292"/>
                  </a:moveTo>
                  <a:cubicBezTo>
                    <a:pt x="7425" y="6296"/>
                    <a:pt x="7624" y="6495"/>
                    <a:pt x="7628" y="6745"/>
                  </a:cubicBezTo>
                  <a:lnTo>
                    <a:pt x="7628" y="8704"/>
                  </a:lnTo>
                  <a:cubicBezTo>
                    <a:pt x="7624" y="9914"/>
                    <a:pt x="6643" y="10895"/>
                    <a:pt x="5433" y="10899"/>
                  </a:cubicBezTo>
                  <a:cubicBezTo>
                    <a:pt x="4223" y="10895"/>
                    <a:pt x="3242" y="9914"/>
                    <a:pt x="3242" y="8704"/>
                  </a:cubicBezTo>
                  <a:lnTo>
                    <a:pt x="3242" y="6745"/>
                  </a:lnTo>
                  <a:cubicBezTo>
                    <a:pt x="3242" y="6495"/>
                    <a:pt x="3441" y="6296"/>
                    <a:pt x="3691" y="6292"/>
                  </a:cubicBezTo>
                  <a:close/>
                  <a:moveTo>
                    <a:pt x="5433" y="0"/>
                  </a:moveTo>
                  <a:cubicBezTo>
                    <a:pt x="4705" y="0"/>
                    <a:pt x="3977" y="220"/>
                    <a:pt x="3354" y="660"/>
                  </a:cubicBezTo>
                  <a:cubicBezTo>
                    <a:pt x="2829" y="1037"/>
                    <a:pt x="2438" y="1566"/>
                    <a:pt x="2232" y="2181"/>
                  </a:cubicBezTo>
                  <a:lnTo>
                    <a:pt x="2166" y="2181"/>
                  </a:lnTo>
                  <a:cubicBezTo>
                    <a:pt x="1931" y="2181"/>
                    <a:pt x="1743" y="2370"/>
                    <a:pt x="1743" y="2601"/>
                  </a:cubicBezTo>
                  <a:lnTo>
                    <a:pt x="1743" y="3474"/>
                  </a:lnTo>
                  <a:cubicBezTo>
                    <a:pt x="1743" y="3626"/>
                    <a:pt x="1826" y="3768"/>
                    <a:pt x="1960" y="3844"/>
                  </a:cubicBezTo>
                  <a:lnTo>
                    <a:pt x="1960" y="4659"/>
                  </a:lnTo>
                  <a:cubicBezTo>
                    <a:pt x="1323" y="4948"/>
                    <a:pt x="1409" y="5886"/>
                    <a:pt x="2094" y="6053"/>
                  </a:cubicBezTo>
                  <a:cubicBezTo>
                    <a:pt x="2047" y="6191"/>
                    <a:pt x="1978" y="6317"/>
                    <a:pt x="1898" y="6433"/>
                  </a:cubicBezTo>
                  <a:cubicBezTo>
                    <a:pt x="1746" y="6672"/>
                    <a:pt x="1572" y="6944"/>
                    <a:pt x="1558" y="7527"/>
                  </a:cubicBezTo>
                  <a:cubicBezTo>
                    <a:pt x="1558" y="7570"/>
                    <a:pt x="1558" y="7610"/>
                    <a:pt x="1554" y="7650"/>
                  </a:cubicBezTo>
                  <a:cubicBezTo>
                    <a:pt x="1547" y="8045"/>
                    <a:pt x="1543" y="8244"/>
                    <a:pt x="1301" y="8581"/>
                  </a:cubicBezTo>
                  <a:cubicBezTo>
                    <a:pt x="939" y="9077"/>
                    <a:pt x="997" y="9519"/>
                    <a:pt x="1076" y="9762"/>
                  </a:cubicBezTo>
                  <a:cubicBezTo>
                    <a:pt x="439" y="9957"/>
                    <a:pt x="4" y="10544"/>
                    <a:pt x="1" y="11210"/>
                  </a:cubicBezTo>
                  <a:lnTo>
                    <a:pt x="1" y="13717"/>
                  </a:lnTo>
                  <a:cubicBezTo>
                    <a:pt x="1" y="13851"/>
                    <a:pt x="102" y="13918"/>
                    <a:pt x="203" y="13918"/>
                  </a:cubicBezTo>
                  <a:cubicBezTo>
                    <a:pt x="305" y="13918"/>
                    <a:pt x="406" y="13851"/>
                    <a:pt x="406" y="13717"/>
                  </a:cubicBezTo>
                  <a:lnTo>
                    <a:pt x="406" y="11207"/>
                  </a:lnTo>
                  <a:cubicBezTo>
                    <a:pt x="410" y="10718"/>
                    <a:pt x="732" y="10290"/>
                    <a:pt x="1199" y="10149"/>
                  </a:cubicBezTo>
                  <a:lnTo>
                    <a:pt x="1960" y="9925"/>
                  </a:lnTo>
                  <a:lnTo>
                    <a:pt x="1960" y="13717"/>
                  </a:lnTo>
                  <a:cubicBezTo>
                    <a:pt x="1960" y="13851"/>
                    <a:pt x="2062" y="13918"/>
                    <a:pt x="2165" y="13918"/>
                  </a:cubicBezTo>
                  <a:cubicBezTo>
                    <a:pt x="2267" y="13918"/>
                    <a:pt x="2369" y="13851"/>
                    <a:pt x="2369" y="13717"/>
                  </a:cubicBezTo>
                  <a:lnTo>
                    <a:pt x="2369" y="9805"/>
                  </a:lnTo>
                  <a:lnTo>
                    <a:pt x="2999" y="9617"/>
                  </a:lnTo>
                  <a:cubicBezTo>
                    <a:pt x="3014" y="9660"/>
                    <a:pt x="3032" y="9704"/>
                    <a:pt x="3050" y="9744"/>
                  </a:cubicBezTo>
                  <a:lnTo>
                    <a:pt x="3050" y="13717"/>
                  </a:lnTo>
                  <a:cubicBezTo>
                    <a:pt x="3050" y="13851"/>
                    <a:pt x="3152" y="13918"/>
                    <a:pt x="3255" y="13918"/>
                  </a:cubicBezTo>
                  <a:cubicBezTo>
                    <a:pt x="3357" y="13918"/>
                    <a:pt x="3459" y="13851"/>
                    <a:pt x="3459" y="13717"/>
                  </a:cubicBezTo>
                  <a:lnTo>
                    <a:pt x="3459" y="10395"/>
                  </a:lnTo>
                  <a:cubicBezTo>
                    <a:pt x="3957" y="10978"/>
                    <a:pt x="4680" y="11304"/>
                    <a:pt x="5433" y="11304"/>
                  </a:cubicBezTo>
                  <a:cubicBezTo>
                    <a:pt x="5583" y="11304"/>
                    <a:pt x="5735" y="11291"/>
                    <a:pt x="5886" y="11265"/>
                  </a:cubicBezTo>
                  <a:cubicBezTo>
                    <a:pt x="6791" y="11105"/>
                    <a:pt x="7545" y="10482"/>
                    <a:pt x="7867" y="9620"/>
                  </a:cubicBezTo>
                  <a:lnTo>
                    <a:pt x="8501" y="9805"/>
                  </a:lnTo>
                  <a:lnTo>
                    <a:pt x="8501" y="13717"/>
                  </a:lnTo>
                  <a:cubicBezTo>
                    <a:pt x="8501" y="13851"/>
                    <a:pt x="8602" y="13918"/>
                    <a:pt x="8704" y="13918"/>
                  </a:cubicBezTo>
                  <a:cubicBezTo>
                    <a:pt x="8805" y="13918"/>
                    <a:pt x="8906" y="13851"/>
                    <a:pt x="8906" y="13717"/>
                  </a:cubicBezTo>
                  <a:lnTo>
                    <a:pt x="8906" y="9925"/>
                  </a:lnTo>
                  <a:lnTo>
                    <a:pt x="9667" y="10149"/>
                  </a:lnTo>
                  <a:cubicBezTo>
                    <a:pt x="10138" y="10290"/>
                    <a:pt x="10456" y="10718"/>
                    <a:pt x="10460" y="11207"/>
                  </a:cubicBezTo>
                  <a:lnTo>
                    <a:pt x="10460" y="13717"/>
                  </a:lnTo>
                  <a:cubicBezTo>
                    <a:pt x="10460" y="13851"/>
                    <a:pt x="10562" y="13918"/>
                    <a:pt x="10665" y="13918"/>
                  </a:cubicBezTo>
                  <a:cubicBezTo>
                    <a:pt x="10767" y="13918"/>
                    <a:pt x="10869" y="13851"/>
                    <a:pt x="10869" y="13717"/>
                  </a:cubicBezTo>
                  <a:lnTo>
                    <a:pt x="10869" y="11207"/>
                  </a:lnTo>
                  <a:cubicBezTo>
                    <a:pt x="10866" y="10540"/>
                    <a:pt x="10428" y="9954"/>
                    <a:pt x="9794" y="9762"/>
                  </a:cubicBezTo>
                  <a:cubicBezTo>
                    <a:pt x="9873" y="9519"/>
                    <a:pt x="9931" y="9077"/>
                    <a:pt x="9569" y="8577"/>
                  </a:cubicBezTo>
                  <a:cubicBezTo>
                    <a:pt x="9327" y="8244"/>
                    <a:pt x="9323" y="8041"/>
                    <a:pt x="9316" y="7647"/>
                  </a:cubicBezTo>
                  <a:cubicBezTo>
                    <a:pt x="9316" y="7607"/>
                    <a:pt x="9312" y="7567"/>
                    <a:pt x="9312" y="7527"/>
                  </a:cubicBezTo>
                  <a:cubicBezTo>
                    <a:pt x="9298" y="6944"/>
                    <a:pt x="9124" y="6672"/>
                    <a:pt x="8972" y="6433"/>
                  </a:cubicBezTo>
                  <a:cubicBezTo>
                    <a:pt x="8888" y="6314"/>
                    <a:pt x="8823" y="6183"/>
                    <a:pt x="8772" y="6046"/>
                  </a:cubicBezTo>
                  <a:cubicBezTo>
                    <a:pt x="9077" y="5966"/>
                    <a:pt x="9301" y="5713"/>
                    <a:pt x="9341" y="5401"/>
                  </a:cubicBezTo>
                  <a:cubicBezTo>
                    <a:pt x="9374" y="5082"/>
                    <a:pt x="9200" y="4778"/>
                    <a:pt x="8906" y="4644"/>
                  </a:cubicBezTo>
                  <a:lnTo>
                    <a:pt x="8906" y="3844"/>
                  </a:lnTo>
                  <a:cubicBezTo>
                    <a:pt x="9040" y="3768"/>
                    <a:pt x="9124" y="3626"/>
                    <a:pt x="9124" y="3474"/>
                  </a:cubicBezTo>
                  <a:lnTo>
                    <a:pt x="9124" y="2601"/>
                  </a:lnTo>
                  <a:cubicBezTo>
                    <a:pt x="9124" y="2370"/>
                    <a:pt x="8935" y="2178"/>
                    <a:pt x="8704" y="2178"/>
                  </a:cubicBezTo>
                  <a:lnTo>
                    <a:pt x="8638" y="2178"/>
                  </a:lnTo>
                  <a:cubicBezTo>
                    <a:pt x="8432" y="1566"/>
                    <a:pt x="8037" y="1033"/>
                    <a:pt x="7512" y="660"/>
                  </a:cubicBezTo>
                  <a:cubicBezTo>
                    <a:pt x="6889" y="220"/>
                    <a:pt x="6161" y="0"/>
                    <a:pt x="54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9" name="Google Shape;9599;p30"/>
            <p:cNvSpPr/>
            <p:nvPr/>
          </p:nvSpPr>
          <p:spPr>
            <a:xfrm>
              <a:off x="6900368" y="2269201"/>
              <a:ext cx="10671" cy="79177"/>
            </a:xfrm>
            <a:custGeom>
              <a:rect b="b" l="l" r="r" t="t"/>
              <a:pathLst>
                <a:path extrusionOk="0" h="3020" w="407">
                  <a:moveTo>
                    <a:pt x="203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2819"/>
                  </a:lnTo>
                  <a:cubicBezTo>
                    <a:pt x="1" y="2953"/>
                    <a:pt x="102" y="3020"/>
                    <a:pt x="203" y="3020"/>
                  </a:cubicBezTo>
                  <a:cubicBezTo>
                    <a:pt x="305" y="3020"/>
                    <a:pt x="406" y="2953"/>
                    <a:pt x="406" y="2819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0" name="Google Shape;9600;p30"/>
            <p:cNvSpPr/>
            <p:nvPr/>
          </p:nvSpPr>
          <p:spPr>
            <a:xfrm>
              <a:off x="6801134" y="2091996"/>
              <a:ext cx="26532" cy="13817"/>
            </a:xfrm>
            <a:custGeom>
              <a:rect b="b" l="l" r="r" t="t"/>
              <a:pathLst>
                <a:path extrusionOk="0" h="527" w="1012">
                  <a:moveTo>
                    <a:pt x="726" y="0"/>
                  </a:moveTo>
                  <a:cubicBezTo>
                    <a:pt x="707" y="0"/>
                    <a:pt x="686" y="3"/>
                    <a:pt x="664" y="9"/>
                  </a:cubicBezTo>
                  <a:lnTo>
                    <a:pt x="229" y="128"/>
                  </a:lnTo>
                  <a:cubicBezTo>
                    <a:pt x="1" y="190"/>
                    <a:pt x="44" y="523"/>
                    <a:pt x="280" y="527"/>
                  </a:cubicBezTo>
                  <a:lnTo>
                    <a:pt x="283" y="527"/>
                  </a:lnTo>
                  <a:cubicBezTo>
                    <a:pt x="298" y="527"/>
                    <a:pt x="316" y="527"/>
                    <a:pt x="334" y="520"/>
                  </a:cubicBezTo>
                  <a:lnTo>
                    <a:pt x="772" y="404"/>
                  </a:lnTo>
                  <a:cubicBezTo>
                    <a:pt x="1011" y="337"/>
                    <a:pt x="943" y="0"/>
                    <a:pt x="7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1" name="Google Shape;9601;p30"/>
            <p:cNvSpPr/>
            <p:nvPr/>
          </p:nvSpPr>
          <p:spPr>
            <a:xfrm>
              <a:off x="6869405" y="2091996"/>
              <a:ext cx="26899" cy="13869"/>
            </a:xfrm>
            <a:custGeom>
              <a:rect b="b" l="l" r="r" t="t"/>
              <a:pathLst>
                <a:path extrusionOk="0" h="529" w="1026">
                  <a:moveTo>
                    <a:pt x="286" y="0"/>
                  </a:moveTo>
                  <a:cubicBezTo>
                    <a:pt x="69" y="0"/>
                    <a:pt x="1" y="337"/>
                    <a:pt x="240" y="404"/>
                  </a:cubicBezTo>
                  <a:lnTo>
                    <a:pt x="678" y="520"/>
                  </a:lnTo>
                  <a:cubicBezTo>
                    <a:pt x="700" y="526"/>
                    <a:pt x="721" y="528"/>
                    <a:pt x="740" y="528"/>
                  </a:cubicBezTo>
                  <a:cubicBezTo>
                    <a:pt x="954" y="528"/>
                    <a:pt x="1026" y="192"/>
                    <a:pt x="783" y="128"/>
                  </a:cubicBezTo>
                  <a:lnTo>
                    <a:pt x="349" y="9"/>
                  </a:lnTo>
                  <a:cubicBezTo>
                    <a:pt x="327" y="3"/>
                    <a:pt x="306" y="0"/>
                    <a:pt x="2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02" name="Google Shape;9602;p30"/>
          <p:cNvGrpSpPr/>
          <p:nvPr/>
        </p:nvGrpSpPr>
        <p:grpSpPr>
          <a:xfrm>
            <a:off x="6261526" y="2695421"/>
            <a:ext cx="273868" cy="365026"/>
            <a:chOff x="6261526" y="2894671"/>
            <a:chExt cx="273868" cy="365026"/>
          </a:xfrm>
        </p:grpSpPr>
        <p:sp>
          <p:nvSpPr>
            <p:cNvPr id="9603" name="Google Shape;9603;p30"/>
            <p:cNvSpPr/>
            <p:nvPr/>
          </p:nvSpPr>
          <p:spPr>
            <a:xfrm>
              <a:off x="6266848" y="3094239"/>
              <a:ext cx="263224" cy="160215"/>
            </a:xfrm>
            <a:custGeom>
              <a:rect b="b" l="l" r="r" t="t"/>
              <a:pathLst>
                <a:path extrusionOk="0" h="6111" w="10040">
                  <a:moveTo>
                    <a:pt x="3709" y="1"/>
                  </a:moveTo>
                  <a:lnTo>
                    <a:pt x="3709" y="1127"/>
                  </a:lnTo>
                  <a:cubicBezTo>
                    <a:pt x="3709" y="1497"/>
                    <a:pt x="3477" y="1830"/>
                    <a:pt x="3126" y="1953"/>
                  </a:cubicBezTo>
                  <a:lnTo>
                    <a:pt x="873" y="2746"/>
                  </a:lnTo>
                  <a:cubicBezTo>
                    <a:pt x="348" y="2931"/>
                    <a:pt x="1" y="3427"/>
                    <a:pt x="1" y="3981"/>
                  </a:cubicBezTo>
                  <a:lnTo>
                    <a:pt x="1" y="6111"/>
                  </a:lnTo>
                  <a:lnTo>
                    <a:pt x="10040" y="6111"/>
                  </a:lnTo>
                  <a:lnTo>
                    <a:pt x="10040" y="3981"/>
                  </a:lnTo>
                  <a:cubicBezTo>
                    <a:pt x="10040" y="3427"/>
                    <a:pt x="9689" y="2934"/>
                    <a:pt x="9167" y="2750"/>
                  </a:cubicBezTo>
                  <a:lnTo>
                    <a:pt x="6911" y="1953"/>
                  </a:lnTo>
                  <a:cubicBezTo>
                    <a:pt x="6563" y="1830"/>
                    <a:pt x="6328" y="1497"/>
                    <a:pt x="6328" y="1127"/>
                  </a:cubicBezTo>
                  <a:lnTo>
                    <a:pt x="632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4" name="Google Shape;9604;p30"/>
            <p:cNvSpPr/>
            <p:nvPr/>
          </p:nvSpPr>
          <p:spPr>
            <a:xfrm>
              <a:off x="6364089" y="3094239"/>
              <a:ext cx="68769" cy="36416"/>
            </a:xfrm>
            <a:custGeom>
              <a:rect b="b" l="l" r="r" t="t"/>
              <a:pathLst>
                <a:path extrusionOk="0" h="1389" w="2623">
                  <a:moveTo>
                    <a:pt x="0" y="1"/>
                  </a:moveTo>
                  <a:lnTo>
                    <a:pt x="0" y="1131"/>
                  </a:lnTo>
                  <a:cubicBezTo>
                    <a:pt x="420" y="1303"/>
                    <a:pt x="866" y="1389"/>
                    <a:pt x="1311" y="1389"/>
                  </a:cubicBezTo>
                  <a:cubicBezTo>
                    <a:pt x="1757" y="1389"/>
                    <a:pt x="2202" y="1303"/>
                    <a:pt x="2622" y="1131"/>
                  </a:cubicBezTo>
                  <a:lnTo>
                    <a:pt x="262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5" name="Google Shape;9605;p30"/>
            <p:cNvSpPr/>
            <p:nvPr/>
          </p:nvSpPr>
          <p:spPr>
            <a:xfrm>
              <a:off x="6319440" y="3019912"/>
              <a:ext cx="158039" cy="85862"/>
            </a:xfrm>
            <a:custGeom>
              <a:rect b="b" l="l" r="r" t="t"/>
              <a:pathLst>
                <a:path extrusionOk="0" h="3275" w="6028">
                  <a:moveTo>
                    <a:pt x="1" y="0"/>
                  </a:moveTo>
                  <a:lnTo>
                    <a:pt x="23" y="438"/>
                  </a:lnTo>
                  <a:cubicBezTo>
                    <a:pt x="110" y="2028"/>
                    <a:pt x="1424" y="3274"/>
                    <a:pt x="3014" y="3274"/>
                  </a:cubicBezTo>
                  <a:cubicBezTo>
                    <a:pt x="4608" y="3274"/>
                    <a:pt x="5919" y="2028"/>
                    <a:pt x="6006" y="438"/>
                  </a:cubicBezTo>
                  <a:lnTo>
                    <a:pt x="602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6" name="Google Shape;9606;p30"/>
            <p:cNvSpPr/>
            <p:nvPr/>
          </p:nvSpPr>
          <p:spPr>
            <a:xfrm>
              <a:off x="6319440" y="3019912"/>
              <a:ext cx="158039" cy="85836"/>
            </a:xfrm>
            <a:custGeom>
              <a:rect b="b" l="l" r="r" t="t"/>
              <a:pathLst>
                <a:path extrusionOk="0" h="3274" w="6028">
                  <a:moveTo>
                    <a:pt x="1" y="0"/>
                  </a:moveTo>
                  <a:lnTo>
                    <a:pt x="23" y="438"/>
                  </a:lnTo>
                  <a:cubicBezTo>
                    <a:pt x="107" y="2055"/>
                    <a:pt x="1449" y="3273"/>
                    <a:pt x="3004" y="3273"/>
                  </a:cubicBezTo>
                  <a:cubicBezTo>
                    <a:pt x="3184" y="3273"/>
                    <a:pt x="3367" y="3257"/>
                    <a:pt x="3550" y="3223"/>
                  </a:cubicBezTo>
                  <a:cubicBezTo>
                    <a:pt x="2670" y="3060"/>
                    <a:pt x="1906" y="2514"/>
                    <a:pt x="1468" y="1728"/>
                  </a:cubicBezTo>
                  <a:cubicBezTo>
                    <a:pt x="1149" y="1152"/>
                    <a:pt x="1576" y="438"/>
                    <a:pt x="2239" y="438"/>
                  </a:cubicBezTo>
                  <a:lnTo>
                    <a:pt x="6006" y="435"/>
                  </a:lnTo>
                  <a:lnTo>
                    <a:pt x="602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7" name="Google Shape;9607;p30"/>
            <p:cNvSpPr/>
            <p:nvPr/>
          </p:nvSpPr>
          <p:spPr>
            <a:xfrm>
              <a:off x="6313069" y="2900230"/>
              <a:ext cx="170781" cy="85338"/>
            </a:xfrm>
            <a:custGeom>
              <a:rect b="b" l="l" r="r" t="t"/>
              <a:pathLst>
                <a:path extrusionOk="0" h="3255" w="6514">
                  <a:moveTo>
                    <a:pt x="225" y="0"/>
                  </a:moveTo>
                  <a:cubicBezTo>
                    <a:pt x="109" y="0"/>
                    <a:pt x="1" y="96"/>
                    <a:pt x="9" y="230"/>
                  </a:cubicBezTo>
                  <a:lnTo>
                    <a:pt x="172" y="3254"/>
                  </a:lnTo>
                  <a:lnTo>
                    <a:pt x="6343" y="3254"/>
                  </a:lnTo>
                  <a:lnTo>
                    <a:pt x="6506" y="230"/>
                  </a:lnTo>
                  <a:cubicBezTo>
                    <a:pt x="6514" y="96"/>
                    <a:pt x="6404" y="0"/>
                    <a:pt x="6288" y="0"/>
                  </a:cubicBezTo>
                  <a:cubicBezTo>
                    <a:pt x="6243" y="0"/>
                    <a:pt x="6198" y="14"/>
                    <a:pt x="6158" y="45"/>
                  </a:cubicBezTo>
                  <a:lnTo>
                    <a:pt x="4786" y="1074"/>
                  </a:lnTo>
                  <a:lnTo>
                    <a:pt x="1729" y="1074"/>
                  </a:lnTo>
                  <a:lnTo>
                    <a:pt x="356" y="45"/>
                  </a:lnTo>
                  <a:cubicBezTo>
                    <a:pt x="315" y="14"/>
                    <a:pt x="270" y="0"/>
                    <a:pt x="2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8" name="Google Shape;9608;p30"/>
            <p:cNvSpPr/>
            <p:nvPr/>
          </p:nvSpPr>
          <p:spPr>
            <a:xfrm>
              <a:off x="6317553" y="2909484"/>
              <a:ext cx="161814" cy="110454"/>
            </a:xfrm>
            <a:custGeom>
              <a:rect b="b" l="l" r="r" t="t"/>
              <a:pathLst>
                <a:path extrusionOk="0" h="4213" w="6172">
                  <a:moveTo>
                    <a:pt x="3086" y="0"/>
                  </a:moveTo>
                  <a:cubicBezTo>
                    <a:pt x="1464" y="4"/>
                    <a:pt x="116" y="1257"/>
                    <a:pt x="1" y="2876"/>
                  </a:cubicBezTo>
                  <a:lnTo>
                    <a:pt x="73" y="4212"/>
                  </a:lnTo>
                  <a:lnTo>
                    <a:pt x="6099" y="4212"/>
                  </a:lnTo>
                  <a:lnTo>
                    <a:pt x="6172" y="2876"/>
                  </a:lnTo>
                  <a:cubicBezTo>
                    <a:pt x="6056" y="1257"/>
                    <a:pt x="4709" y="0"/>
                    <a:pt x="308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9" name="Google Shape;9609;p30"/>
            <p:cNvSpPr/>
            <p:nvPr/>
          </p:nvSpPr>
          <p:spPr>
            <a:xfrm>
              <a:off x="6317553" y="2909484"/>
              <a:ext cx="95641" cy="110454"/>
            </a:xfrm>
            <a:custGeom>
              <a:rect b="b" l="l" r="r" t="t"/>
              <a:pathLst>
                <a:path extrusionOk="0" h="4213" w="3648">
                  <a:moveTo>
                    <a:pt x="3073" y="1"/>
                  </a:moveTo>
                  <a:cubicBezTo>
                    <a:pt x="1488" y="1"/>
                    <a:pt x="114" y="1229"/>
                    <a:pt x="1" y="2876"/>
                  </a:cubicBezTo>
                  <a:lnTo>
                    <a:pt x="73" y="4212"/>
                  </a:lnTo>
                  <a:lnTo>
                    <a:pt x="1196" y="4212"/>
                  </a:lnTo>
                  <a:lnTo>
                    <a:pt x="1123" y="2876"/>
                  </a:lnTo>
                  <a:cubicBezTo>
                    <a:pt x="1225" y="1470"/>
                    <a:pt x="2260" y="311"/>
                    <a:pt x="3648" y="54"/>
                  </a:cubicBezTo>
                  <a:cubicBezTo>
                    <a:pt x="3454" y="18"/>
                    <a:pt x="3262" y="1"/>
                    <a:pt x="30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0" name="Google Shape;9610;p30"/>
            <p:cNvSpPr/>
            <p:nvPr/>
          </p:nvSpPr>
          <p:spPr>
            <a:xfrm>
              <a:off x="6355542" y="3121977"/>
              <a:ext cx="85862" cy="29547"/>
            </a:xfrm>
            <a:custGeom>
              <a:rect b="b" l="l" r="r" t="t"/>
              <a:pathLst>
                <a:path extrusionOk="0" h="1127" w="3275">
                  <a:moveTo>
                    <a:pt x="326" y="0"/>
                  </a:moveTo>
                  <a:lnTo>
                    <a:pt x="326" y="73"/>
                  </a:lnTo>
                  <a:cubicBezTo>
                    <a:pt x="326" y="337"/>
                    <a:pt x="207" y="587"/>
                    <a:pt x="0" y="750"/>
                  </a:cubicBezTo>
                  <a:cubicBezTo>
                    <a:pt x="196" y="953"/>
                    <a:pt x="855" y="1127"/>
                    <a:pt x="1637" y="1127"/>
                  </a:cubicBezTo>
                  <a:cubicBezTo>
                    <a:pt x="2419" y="1127"/>
                    <a:pt x="3079" y="953"/>
                    <a:pt x="3274" y="750"/>
                  </a:cubicBezTo>
                  <a:cubicBezTo>
                    <a:pt x="3068" y="587"/>
                    <a:pt x="2948" y="337"/>
                    <a:pt x="2945" y="73"/>
                  </a:cubicBezTo>
                  <a:lnTo>
                    <a:pt x="2945" y="0"/>
                  </a:lnTo>
                  <a:cubicBezTo>
                    <a:pt x="2521" y="149"/>
                    <a:pt x="2078" y="223"/>
                    <a:pt x="1635" y="223"/>
                  </a:cubicBezTo>
                  <a:cubicBezTo>
                    <a:pt x="1193" y="223"/>
                    <a:pt x="750" y="149"/>
                    <a:pt x="3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1" name="Google Shape;9611;p30"/>
            <p:cNvSpPr/>
            <p:nvPr/>
          </p:nvSpPr>
          <p:spPr>
            <a:xfrm>
              <a:off x="6266848" y="3164790"/>
              <a:ext cx="263224" cy="89664"/>
            </a:xfrm>
            <a:custGeom>
              <a:rect b="b" l="l" r="r" t="t"/>
              <a:pathLst>
                <a:path extrusionOk="0" h="3420" w="10040">
                  <a:moveTo>
                    <a:pt x="1033" y="1"/>
                  </a:moveTo>
                  <a:lnTo>
                    <a:pt x="873" y="59"/>
                  </a:lnTo>
                  <a:cubicBezTo>
                    <a:pt x="352" y="243"/>
                    <a:pt x="1" y="736"/>
                    <a:pt x="1" y="1294"/>
                  </a:cubicBezTo>
                  <a:lnTo>
                    <a:pt x="1" y="3420"/>
                  </a:lnTo>
                  <a:lnTo>
                    <a:pt x="10040" y="3420"/>
                  </a:lnTo>
                  <a:lnTo>
                    <a:pt x="10040" y="1294"/>
                  </a:lnTo>
                  <a:cubicBezTo>
                    <a:pt x="10040" y="736"/>
                    <a:pt x="9689" y="243"/>
                    <a:pt x="9167" y="59"/>
                  </a:cubicBezTo>
                  <a:lnTo>
                    <a:pt x="9008" y="1"/>
                  </a:lnTo>
                  <a:cubicBezTo>
                    <a:pt x="8196" y="1439"/>
                    <a:pt x="6672" y="2330"/>
                    <a:pt x="5020" y="2330"/>
                  </a:cubicBezTo>
                  <a:cubicBezTo>
                    <a:pt x="3369" y="2330"/>
                    <a:pt x="1844" y="1439"/>
                    <a:pt x="103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2" name="Google Shape;9612;p30"/>
            <p:cNvSpPr/>
            <p:nvPr/>
          </p:nvSpPr>
          <p:spPr>
            <a:xfrm>
              <a:off x="6341201" y="2996920"/>
              <a:ext cx="45776" cy="41004"/>
            </a:xfrm>
            <a:custGeom>
              <a:rect b="b" l="l" r="r" t="t"/>
              <a:pathLst>
                <a:path extrusionOk="0" h="1564" w="1746">
                  <a:moveTo>
                    <a:pt x="630" y="1"/>
                  </a:moveTo>
                  <a:cubicBezTo>
                    <a:pt x="283" y="1"/>
                    <a:pt x="0" y="283"/>
                    <a:pt x="0" y="627"/>
                  </a:cubicBezTo>
                  <a:cubicBezTo>
                    <a:pt x="0" y="1029"/>
                    <a:pt x="272" y="1377"/>
                    <a:pt x="663" y="1475"/>
                  </a:cubicBezTo>
                  <a:lnTo>
                    <a:pt x="935" y="1543"/>
                  </a:lnTo>
                  <a:cubicBezTo>
                    <a:pt x="989" y="1557"/>
                    <a:pt x="1043" y="1564"/>
                    <a:pt x="1096" y="1564"/>
                  </a:cubicBezTo>
                  <a:cubicBezTo>
                    <a:pt x="1445" y="1564"/>
                    <a:pt x="1746" y="1278"/>
                    <a:pt x="1746" y="910"/>
                  </a:cubicBezTo>
                  <a:lnTo>
                    <a:pt x="1746" y="627"/>
                  </a:lnTo>
                  <a:cubicBezTo>
                    <a:pt x="1746" y="283"/>
                    <a:pt x="1467" y="1"/>
                    <a:pt x="111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3" name="Google Shape;9613;p30"/>
            <p:cNvSpPr/>
            <p:nvPr/>
          </p:nvSpPr>
          <p:spPr>
            <a:xfrm>
              <a:off x="6409838" y="2997025"/>
              <a:ext cx="45802" cy="40978"/>
            </a:xfrm>
            <a:custGeom>
              <a:rect b="b" l="l" r="r" t="t"/>
              <a:pathLst>
                <a:path extrusionOk="0" h="1563" w="1747">
                  <a:moveTo>
                    <a:pt x="631" y="0"/>
                  </a:moveTo>
                  <a:cubicBezTo>
                    <a:pt x="283" y="0"/>
                    <a:pt x="1" y="283"/>
                    <a:pt x="1" y="627"/>
                  </a:cubicBezTo>
                  <a:lnTo>
                    <a:pt x="1" y="909"/>
                  </a:lnTo>
                  <a:cubicBezTo>
                    <a:pt x="1" y="1278"/>
                    <a:pt x="306" y="1562"/>
                    <a:pt x="657" y="1562"/>
                  </a:cubicBezTo>
                  <a:cubicBezTo>
                    <a:pt x="709" y="1562"/>
                    <a:pt x="762" y="1556"/>
                    <a:pt x="816" y="1543"/>
                  </a:cubicBezTo>
                  <a:lnTo>
                    <a:pt x="1087" y="1474"/>
                  </a:lnTo>
                  <a:cubicBezTo>
                    <a:pt x="1475" y="1376"/>
                    <a:pt x="1746" y="1029"/>
                    <a:pt x="1746" y="627"/>
                  </a:cubicBezTo>
                  <a:cubicBezTo>
                    <a:pt x="1746" y="283"/>
                    <a:pt x="1468" y="0"/>
                    <a:pt x="11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4" name="Google Shape;9614;p30"/>
            <p:cNvSpPr/>
            <p:nvPr/>
          </p:nvSpPr>
          <p:spPr>
            <a:xfrm>
              <a:off x="6341201" y="2997025"/>
              <a:ext cx="45776" cy="28420"/>
            </a:xfrm>
            <a:custGeom>
              <a:rect b="b" l="l" r="r" t="t"/>
              <a:pathLst>
                <a:path extrusionOk="0" h="1084" w="1746">
                  <a:moveTo>
                    <a:pt x="630" y="0"/>
                  </a:moveTo>
                  <a:cubicBezTo>
                    <a:pt x="283" y="0"/>
                    <a:pt x="0" y="283"/>
                    <a:pt x="0" y="627"/>
                  </a:cubicBezTo>
                  <a:cubicBezTo>
                    <a:pt x="0" y="743"/>
                    <a:pt x="26" y="859"/>
                    <a:pt x="73" y="964"/>
                  </a:cubicBezTo>
                  <a:cubicBezTo>
                    <a:pt x="178" y="754"/>
                    <a:pt x="395" y="620"/>
                    <a:pt x="630" y="620"/>
                  </a:cubicBezTo>
                  <a:lnTo>
                    <a:pt x="1119" y="620"/>
                  </a:lnTo>
                  <a:cubicBezTo>
                    <a:pt x="1402" y="620"/>
                    <a:pt x="1648" y="808"/>
                    <a:pt x="1721" y="1083"/>
                  </a:cubicBezTo>
                  <a:cubicBezTo>
                    <a:pt x="1739" y="1025"/>
                    <a:pt x="1746" y="967"/>
                    <a:pt x="1746" y="909"/>
                  </a:cubicBezTo>
                  <a:lnTo>
                    <a:pt x="1746" y="627"/>
                  </a:lnTo>
                  <a:cubicBezTo>
                    <a:pt x="1746" y="283"/>
                    <a:pt x="1467" y="0"/>
                    <a:pt x="1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5" name="Google Shape;9615;p30"/>
            <p:cNvSpPr/>
            <p:nvPr/>
          </p:nvSpPr>
          <p:spPr>
            <a:xfrm>
              <a:off x="6409838" y="2997025"/>
              <a:ext cx="45802" cy="28315"/>
            </a:xfrm>
            <a:custGeom>
              <a:rect b="b" l="l" r="r" t="t"/>
              <a:pathLst>
                <a:path extrusionOk="0" h="1080" w="1747">
                  <a:moveTo>
                    <a:pt x="631" y="0"/>
                  </a:moveTo>
                  <a:cubicBezTo>
                    <a:pt x="283" y="0"/>
                    <a:pt x="1" y="279"/>
                    <a:pt x="1" y="627"/>
                  </a:cubicBezTo>
                  <a:lnTo>
                    <a:pt x="1" y="906"/>
                  </a:lnTo>
                  <a:cubicBezTo>
                    <a:pt x="1" y="964"/>
                    <a:pt x="12" y="1022"/>
                    <a:pt x="26" y="1080"/>
                  </a:cubicBezTo>
                  <a:cubicBezTo>
                    <a:pt x="102" y="808"/>
                    <a:pt x="348" y="620"/>
                    <a:pt x="631" y="620"/>
                  </a:cubicBezTo>
                  <a:lnTo>
                    <a:pt x="1120" y="620"/>
                  </a:lnTo>
                  <a:cubicBezTo>
                    <a:pt x="1355" y="620"/>
                    <a:pt x="1569" y="754"/>
                    <a:pt x="1678" y="964"/>
                  </a:cubicBezTo>
                  <a:cubicBezTo>
                    <a:pt x="1721" y="859"/>
                    <a:pt x="1746" y="743"/>
                    <a:pt x="1746" y="627"/>
                  </a:cubicBezTo>
                  <a:cubicBezTo>
                    <a:pt x="1746" y="279"/>
                    <a:pt x="1468" y="0"/>
                    <a:pt x="112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6" name="Google Shape;9616;p30"/>
            <p:cNvSpPr/>
            <p:nvPr/>
          </p:nvSpPr>
          <p:spPr>
            <a:xfrm>
              <a:off x="6261526" y="2894671"/>
              <a:ext cx="273868" cy="365026"/>
            </a:xfrm>
            <a:custGeom>
              <a:rect b="b" l="l" r="r" t="t"/>
              <a:pathLst>
                <a:path extrusionOk="0" h="13923" w="10446">
                  <a:moveTo>
                    <a:pt x="8253" y="417"/>
                  </a:moveTo>
                  <a:cubicBezTo>
                    <a:pt x="8262" y="417"/>
                    <a:pt x="8269" y="423"/>
                    <a:pt x="8269" y="431"/>
                  </a:cubicBezTo>
                  <a:lnTo>
                    <a:pt x="8175" y="2184"/>
                  </a:lnTo>
                  <a:cubicBezTo>
                    <a:pt x="8001" y="1836"/>
                    <a:pt x="7766" y="1521"/>
                    <a:pt x="7483" y="1257"/>
                  </a:cubicBezTo>
                  <a:cubicBezTo>
                    <a:pt x="7429" y="1206"/>
                    <a:pt x="7378" y="1159"/>
                    <a:pt x="7320" y="1116"/>
                  </a:cubicBezTo>
                  <a:lnTo>
                    <a:pt x="8244" y="420"/>
                  </a:lnTo>
                  <a:cubicBezTo>
                    <a:pt x="8247" y="418"/>
                    <a:pt x="8250" y="417"/>
                    <a:pt x="8253" y="417"/>
                  </a:cubicBezTo>
                  <a:close/>
                  <a:moveTo>
                    <a:pt x="2192" y="415"/>
                  </a:moveTo>
                  <a:cubicBezTo>
                    <a:pt x="2195" y="415"/>
                    <a:pt x="2199" y="417"/>
                    <a:pt x="2203" y="420"/>
                  </a:cubicBezTo>
                  <a:lnTo>
                    <a:pt x="3126" y="1116"/>
                  </a:lnTo>
                  <a:lnTo>
                    <a:pt x="3112" y="1126"/>
                  </a:lnTo>
                  <a:cubicBezTo>
                    <a:pt x="2945" y="1264"/>
                    <a:pt x="3074" y="1490"/>
                    <a:pt x="3240" y="1490"/>
                  </a:cubicBezTo>
                  <a:cubicBezTo>
                    <a:pt x="3283" y="1490"/>
                    <a:pt x="3329" y="1475"/>
                    <a:pt x="3373" y="1438"/>
                  </a:cubicBezTo>
                  <a:cubicBezTo>
                    <a:pt x="3902" y="998"/>
                    <a:pt x="4558" y="770"/>
                    <a:pt x="5221" y="770"/>
                  </a:cubicBezTo>
                  <a:cubicBezTo>
                    <a:pt x="5603" y="770"/>
                    <a:pt x="5986" y="845"/>
                    <a:pt x="6350" y="1000"/>
                  </a:cubicBezTo>
                  <a:cubicBezTo>
                    <a:pt x="7349" y="1420"/>
                    <a:pt x="8026" y="2365"/>
                    <a:pt x="8106" y="3448"/>
                  </a:cubicBezTo>
                  <a:lnTo>
                    <a:pt x="8045" y="4571"/>
                  </a:lnTo>
                  <a:lnTo>
                    <a:pt x="7610" y="4571"/>
                  </a:lnTo>
                  <a:lnTo>
                    <a:pt x="7610" y="4531"/>
                  </a:lnTo>
                  <a:cubicBezTo>
                    <a:pt x="7606" y="4071"/>
                    <a:pt x="7237" y="3698"/>
                    <a:pt x="6777" y="3698"/>
                  </a:cubicBezTo>
                  <a:lnTo>
                    <a:pt x="6288" y="3698"/>
                  </a:lnTo>
                  <a:cubicBezTo>
                    <a:pt x="5882" y="3698"/>
                    <a:pt x="5538" y="3988"/>
                    <a:pt x="5469" y="4382"/>
                  </a:cubicBezTo>
                  <a:cubicBezTo>
                    <a:pt x="5388" y="4362"/>
                    <a:pt x="5305" y="4352"/>
                    <a:pt x="5222" y="4352"/>
                  </a:cubicBezTo>
                  <a:cubicBezTo>
                    <a:pt x="5139" y="4352"/>
                    <a:pt x="5057" y="4362"/>
                    <a:pt x="4977" y="4382"/>
                  </a:cubicBezTo>
                  <a:cubicBezTo>
                    <a:pt x="4904" y="3988"/>
                    <a:pt x="4560" y="3698"/>
                    <a:pt x="4158" y="3698"/>
                  </a:cubicBezTo>
                  <a:lnTo>
                    <a:pt x="3666" y="3698"/>
                  </a:lnTo>
                  <a:cubicBezTo>
                    <a:pt x="3210" y="3698"/>
                    <a:pt x="2836" y="4071"/>
                    <a:pt x="2836" y="4531"/>
                  </a:cubicBezTo>
                  <a:lnTo>
                    <a:pt x="2836" y="4571"/>
                  </a:lnTo>
                  <a:lnTo>
                    <a:pt x="2398" y="4571"/>
                  </a:lnTo>
                  <a:lnTo>
                    <a:pt x="2340" y="3448"/>
                  </a:lnTo>
                  <a:cubicBezTo>
                    <a:pt x="2377" y="2948"/>
                    <a:pt x="2543" y="2466"/>
                    <a:pt x="2822" y="2050"/>
                  </a:cubicBezTo>
                  <a:cubicBezTo>
                    <a:pt x="2934" y="1889"/>
                    <a:pt x="2793" y="1727"/>
                    <a:pt x="2648" y="1727"/>
                  </a:cubicBezTo>
                  <a:cubicBezTo>
                    <a:pt x="2587" y="1727"/>
                    <a:pt x="2526" y="1756"/>
                    <a:pt x="2482" y="1825"/>
                  </a:cubicBezTo>
                  <a:cubicBezTo>
                    <a:pt x="2406" y="1941"/>
                    <a:pt x="2333" y="2061"/>
                    <a:pt x="2272" y="2188"/>
                  </a:cubicBezTo>
                  <a:lnTo>
                    <a:pt x="2177" y="431"/>
                  </a:lnTo>
                  <a:cubicBezTo>
                    <a:pt x="2177" y="424"/>
                    <a:pt x="2181" y="420"/>
                    <a:pt x="2185" y="420"/>
                  </a:cubicBezTo>
                  <a:cubicBezTo>
                    <a:pt x="2186" y="417"/>
                    <a:pt x="2189" y="415"/>
                    <a:pt x="2192" y="415"/>
                  </a:cubicBezTo>
                  <a:close/>
                  <a:moveTo>
                    <a:pt x="4158" y="4107"/>
                  </a:moveTo>
                  <a:cubicBezTo>
                    <a:pt x="4394" y="4107"/>
                    <a:pt x="4582" y="4295"/>
                    <a:pt x="4582" y="4531"/>
                  </a:cubicBezTo>
                  <a:lnTo>
                    <a:pt x="4582" y="4810"/>
                  </a:lnTo>
                  <a:cubicBezTo>
                    <a:pt x="4582" y="5066"/>
                    <a:pt x="4373" y="5261"/>
                    <a:pt x="4129" y="5261"/>
                  </a:cubicBezTo>
                  <a:cubicBezTo>
                    <a:pt x="4094" y="5261"/>
                    <a:pt x="4057" y="5257"/>
                    <a:pt x="4021" y="5248"/>
                  </a:cubicBezTo>
                  <a:lnTo>
                    <a:pt x="3749" y="5179"/>
                  </a:lnTo>
                  <a:cubicBezTo>
                    <a:pt x="3452" y="5107"/>
                    <a:pt x="3242" y="4839"/>
                    <a:pt x="3242" y="4531"/>
                  </a:cubicBezTo>
                  <a:cubicBezTo>
                    <a:pt x="3242" y="4295"/>
                    <a:pt x="3434" y="4107"/>
                    <a:pt x="3669" y="4107"/>
                  </a:cubicBezTo>
                  <a:close/>
                  <a:moveTo>
                    <a:pt x="6777" y="4107"/>
                  </a:moveTo>
                  <a:cubicBezTo>
                    <a:pt x="7012" y="4107"/>
                    <a:pt x="7201" y="4295"/>
                    <a:pt x="7201" y="4531"/>
                  </a:cubicBezTo>
                  <a:cubicBezTo>
                    <a:pt x="7201" y="4839"/>
                    <a:pt x="6994" y="5107"/>
                    <a:pt x="6694" y="5179"/>
                  </a:cubicBezTo>
                  <a:lnTo>
                    <a:pt x="6422" y="5248"/>
                  </a:lnTo>
                  <a:cubicBezTo>
                    <a:pt x="6386" y="5257"/>
                    <a:pt x="6350" y="5261"/>
                    <a:pt x="6315" y="5261"/>
                  </a:cubicBezTo>
                  <a:cubicBezTo>
                    <a:pt x="6074" y="5261"/>
                    <a:pt x="5864" y="5066"/>
                    <a:pt x="5864" y="4810"/>
                  </a:cubicBezTo>
                  <a:lnTo>
                    <a:pt x="5864" y="4531"/>
                  </a:lnTo>
                  <a:cubicBezTo>
                    <a:pt x="5864" y="4295"/>
                    <a:pt x="6053" y="4107"/>
                    <a:pt x="6288" y="4107"/>
                  </a:cubicBezTo>
                  <a:close/>
                  <a:moveTo>
                    <a:pt x="5225" y="4762"/>
                  </a:moveTo>
                  <a:cubicBezTo>
                    <a:pt x="5305" y="4762"/>
                    <a:pt x="5384" y="4779"/>
                    <a:pt x="5459" y="4813"/>
                  </a:cubicBezTo>
                  <a:cubicBezTo>
                    <a:pt x="5459" y="5284"/>
                    <a:pt x="5843" y="5668"/>
                    <a:pt x="6313" y="5668"/>
                  </a:cubicBezTo>
                  <a:cubicBezTo>
                    <a:pt x="6386" y="5668"/>
                    <a:pt x="6455" y="5661"/>
                    <a:pt x="6523" y="5643"/>
                  </a:cubicBezTo>
                  <a:lnTo>
                    <a:pt x="6795" y="5574"/>
                  </a:lnTo>
                  <a:cubicBezTo>
                    <a:pt x="7114" y="5498"/>
                    <a:pt x="7378" y="5277"/>
                    <a:pt x="7516" y="4980"/>
                  </a:cubicBezTo>
                  <a:lnTo>
                    <a:pt x="8023" y="4980"/>
                  </a:lnTo>
                  <a:lnTo>
                    <a:pt x="8012" y="5204"/>
                  </a:lnTo>
                  <a:cubicBezTo>
                    <a:pt x="7936" y="6689"/>
                    <a:pt x="6708" y="7852"/>
                    <a:pt x="5227" y="7852"/>
                  </a:cubicBezTo>
                  <a:cubicBezTo>
                    <a:pt x="3742" y="7852"/>
                    <a:pt x="2518" y="6689"/>
                    <a:pt x="2438" y="5204"/>
                  </a:cubicBezTo>
                  <a:lnTo>
                    <a:pt x="2434" y="5204"/>
                  </a:lnTo>
                  <a:lnTo>
                    <a:pt x="2424" y="4980"/>
                  </a:lnTo>
                  <a:lnTo>
                    <a:pt x="2938" y="4980"/>
                  </a:lnTo>
                  <a:cubicBezTo>
                    <a:pt x="3072" y="5277"/>
                    <a:pt x="3336" y="5498"/>
                    <a:pt x="3655" y="5574"/>
                  </a:cubicBezTo>
                  <a:lnTo>
                    <a:pt x="3927" y="5643"/>
                  </a:lnTo>
                  <a:cubicBezTo>
                    <a:pt x="3995" y="5661"/>
                    <a:pt x="4064" y="5668"/>
                    <a:pt x="4137" y="5668"/>
                  </a:cubicBezTo>
                  <a:cubicBezTo>
                    <a:pt x="4608" y="5668"/>
                    <a:pt x="4991" y="5284"/>
                    <a:pt x="4991" y="4813"/>
                  </a:cubicBezTo>
                  <a:cubicBezTo>
                    <a:pt x="5066" y="4779"/>
                    <a:pt x="5145" y="4762"/>
                    <a:pt x="5225" y="4762"/>
                  </a:cubicBezTo>
                  <a:close/>
                  <a:moveTo>
                    <a:pt x="6328" y="8058"/>
                  </a:moveTo>
                  <a:lnTo>
                    <a:pt x="6328" y="8471"/>
                  </a:lnTo>
                  <a:cubicBezTo>
                    <a:pt x="6306" y="8497"/>
                    <a:pt x="6284" y="8515"/>
                    <a:pt x="6255" y="8529"/>
                  </a:cubicBezTo>
                  <a:cubicBezTo>
                    <a:pt x="6187" y="8565"/>
                    <a:pt x="6114" y="8598"/>
                    <a:pt x="6038" y="8620"/>
                  </a:cubicBezTo>
                  <a:cubicBezTo>
                    <a:pt x="5800" y="8689"/>
                    <a:pt x="5876" y="9021"/>
                    <a:pt x="6089" y="9021"/>
                  </a:cubicBezTo>
                  <a:cubicBezTo>
                    <a:pt x="6109" y="9021"/>
                    <a:pt x="6131" y="9018"/>
                    <a:pt x="6154" y="9011"/>
                  </a:cubicBezTo>
                  <a:cubicBezTo>
                    <a:pt x="6219" y="8989"/>
                    <a:pt x="6284" y="8967"/>
                    <a:pt x="6346" y="8938"/>
                  </a:cubicBezTo>
                  <a:cubicBezTo>
                    <a:pt x="6375" y="9091"/>
                    <a:pt x="6433" y="9235"/>
                    <a:pt x="6523" y="9362"/>
                  </a:cubicBezTo>
                  <a:cubicBezTo>
                    <a:pt x="6397" y="9453"/>
                    <a:pt x="5948" y="9594"/>
                    <a:pt x="5223" y="9594"/>
                  </a:cubicBezTo>
                  <a:cubicBezTo>
                    <a:pt x="4499" y="9594"/>
                    <a:pt x="4050" y="9453"/>
                    <a:pt x="3923" y="9362"/>
                  </a:cubicBezTo>
                  <a:cubicBezTo>
                    <a:pt x="4010" y="9235"/>
                    <a:pt x="4071" y="9091"/>
                    <a:pt x="4097" y="8938"/>
                  </a:cubicBezTo>
                  <a:cubicBezTo>
                    <a:pt x="4140" y="8957"/>
                    <a:pt x="4184" y="8975"/>
                    <a:pt x="4231" y="8993"/>
                  </a:cubicBezTo>
                  <a:cubicBezTo>
                    <a:pt x="4542" y="9084"/>
                    <a:pt x="4863" y="9131"/>
                    <a:pt x="5187" y="9131"/>
                  </a:cubicBezTo>
                  <a:cubicBezTo>
                    <a:pt x="5199" y="9131"/>
                    <a:pt x="5211" y="9131"/>
                    <a:pt x="5223" y="9130"/>
                  </a:cubicBezTo>
                  <a:cubicBezTo>
                    <a:pt x="5495" y="9130"/>
                    <a:pt x="5495" y="8721"/>
                    <a:pt x="5223" y="8721"/>
                  </a:cubicBezTo>
                  <a:cubicBezTo>
                    <a:pt x="4546" y="8721"/>
                    <a:pt x="4173" y="8555"/>
                    <a:pt x="4119" y="8475"/>
                  </a:cubicBezTo>
                  <a:lnTo>
                    <a:pt x="4119" y="8062"/>
                  </a:lnTo>
                  <a:cubicBezTo>
                    <a:pt x="4470" y="8189"/>
                    <a:pt x="4847" y="8254"/>
                    <a:pt x="5223" y="8254"/>
                  </a:cubicBezTo>
                  <a:cubicBezTo>
                    <a:pt x="5600" y="8254"/>
                    <a:pt x="5973" y="8189"/>
                    <a:pt x="6328" y="8058"/>
                  </a:cubicBezTo>
                  <a:close/>
                  <a:moveTo>
                    <a:pt x="6813" y="9645"/>
                  </a:moveTo>
                  <a:cubicBezTo>
                    <a:pt x="6886" y="9692"/>
                    <a:pt x="6965" y="9728"/>
                    <a:pt x="7045" y="9757"/>
                  </a:cubicBezTo>
                  <a:lnTo>
                    <a:pt x="8906" y="10416"/>
                  </a:lnTo>
                  <a:cubicBezTo>
                    <a:pt x="8537" y="10992"/>
                    <a:pt x="8034" y="11477"/>
                    <a:pt x="7443" y="11829"/>
                  </a:cubicBezTo>
                  <a:lnTo>
                    <a:pt x="7440" y="11825"/>
                  </a:lnTo>
                  <a:cubicBezTo>
                    <a:pt x="6828" y="12187"/>
                    <a:pt x="6136" y="12394"/>
                    <a:pt x="5426" y="12426"/>
                  </a:cubicBezTo>
                  <a:lnTo>
                    <a:pt x="5426" y="12198"/>
                  </a:lnTo>
                  <a:cubicBezTo>
                    <a:pt x="5426" y="12062"/>
                    <a:pt x="5324" y="11994"/>
                    <a:pt x="5221" y="11994"/>
                  </a:cubicBezTo>
                  <a:cubicBezTo>
                    <a:pt x="5119" y="11994"/>
                    <a:pt x="5017" y="12062"/>
                    <a:pt x="5017" y="12198"/>
                  </a:cubicBezTo>
                  <a:lnTo>
                    <a:pt x="5017" y="12426"/>
                  </a:lnTo>
                  <a:cubicBezTo>
                    <a:pt x="3597" y="12361"/>
                    <a:pt x="2300" y="11611"/>
                    <a:pt x="1536" y="10416"/>
                  </a:cubicBezTo>
                  <a:lnTo>
                    <a:pt x="3398" y="9757"/>
                  </a:lnTo>
                  <a:cubicBezTo>
                    <a:pt x="3478" y="9728"/>
                    <a:pt x="3557" y="9692"/>
                    <a:pt x="3630" y="9645"/>
                  </a:cubicBezTo>
                  <a:cubicBezTo>
                    <a:pt x="3727" y="9732"/>
                    <a:pt x="3880" y="9808"/>
                    <a:pt x="4086" y="9866"/>
                  </a:cubicBezTo>
                  <a:cubicBezTo>
                    <a:pt x="4390" y="9953"/>
                    <a:pt x="4796" y="10000"/>
                    <a:pt x="5223" y="10000"/>
                  </a:cubicBezTo>
                  <a:cubicBezTo>
                    <a:pt x="5647" y="10000"/>
                    <a:pt x="6053" y="9953"/>
                    <a:pt x="6357" y="9866"/>
                  </a:cubicBezTo>
                  <a:cubicBezTo>
                    <a:pt x="6563" y="9808"/>
                    <a:pt x="6715" y="9732"/>
                    <a:pt x="6813" y="9645"/>
                  </a:cubicBezTo>
                  <a:close/>
                  <a:moveTo>
                    <a:pt x="2194" y="1"/>
                  </a:moveTo>
                  <a:cubicBezTo>
                    <a:pt x="1968" y="1"/>
                    <a:pt x="1756" y="189"/>
                    <a:pt x="1772" y="449"/>
                  </a:cubicBezTo>
                  <a:lnTo>
                    <a:pt x="2029" y="5223"/>
                  </a:lnTo>
                  <a:cubicBezTo>
                    <a:pt x="2087" y="6338"/>
                    <a:pt x="2724" y="7341"/>
                    <a:pt x="3709" y="7870"/>
                  </a:cubicBezTo>
                  <a:lnTo>
                    <a:pt x="3709" y="8739"/>
                  </a:lnTo>
                  <a:cubicBezTo>
                    <a:pt x="3709" y="9022"/>
                    <a:pt x="3532" y="9275"/>
                    <a:pt x="3264" y="9369"/>
                  </a:cubicBezTo>
                  <a:lnTo>
                    <a:pt x="1008" y="10166"/>
                  </a:lnTo>
                  <a:cubicBezTo>
                    <a:pt x="403" y="10380"/>
                    <a:pt x="1" y="10952"/>
                    <a:pt x="1" y="11593"/>
                  </a:cubicBezTo>
                  <a:lnTo>
                    <a:pt x="1" y="13719"/>
                  </a:lnTo>
                  <a:cubicBezTo>
                    <a:pt x="1" y="13855"/>
                    <a:pt x="102" y="13923"/>
                    <a:pt x="204" y="13923"/>
                  </a:cubicBezTo>
                  <a:cubicBezTo>
                    <a:pt x="305" y="13923"/>
                    <a:pt x="406" y="13855"/>
                    <a:pt x="406" y="13719"/>
                  </a:cubicBezTo>
                  <a:lnTo>
                    <a:pt x="406" y="11593"/>
                  </a:lnTo>
                  <a:cubicBezTo>
                    <a:pt x="406" y="11126"/>
                    <a:pt x="703" y="10709"/>
                    <a:pt x="1142" y="10550"/>
                  </a:cubicBezTo>
                  <a:cubicBezTo>
                    <a:pt x="2011" y="11970"/>
                    <a:pt x="3557" y="12835"/>
                    <a:pt x="5223" y="12835"/>
                  </a:cubicBezTo>
                  <a:cubicBezTo>
                    <a:pt x="6889" y="12835"/>
                    <a:pt x="8432" y="11970"/>
                    <a:pt x="9305" y="10550"/>
                  </a:cubicBezTo>
                  <a:cubicBezTo>
                    <a:pt x="9743" y="10709"/>
                    <a:pt x="10036" y="11126"/>
                    <a:pt x="10040" y="11593"/>
                  </a:cubicBezTo>
                  <a:lnTo>
                    <a:pt x="10040" y="13719"/>
                  </a:lnTo>
                  <a:cubicBezTo>
                    <a:pt x="10040" y="13855"/>
                    <a:pt x="10141" y="13923"/>
                    <a:pt x="10243" y="13923"/>
                  </a:cubicBezTo>
                  <a:cubicBezTo>
                    <a:pt x="10344" y="13923"/>
                    <a:pt x="10446" y="13855"/>
                    <a:pt x="10446" y="13719"/>
                  </a:cubicBezTo>
                  <a:lnTo>
                    <a:pt x="10446" y="11593"/>
                  </a:lnTo>
                  <a:cubicBezTo>
                    <a:pt x="10446" y="10952"/>
                    <a:pt x="10040" y="10383"/>
                    <a:pt x="9439" y="10166"/>
                  </a:cubicBezTo>
                  <a:lnTo>
                    <a:pt x="7183" y="9373"/>
                  </a:lnTo>
                  <a:cubicBezTo>
                    <a:pt x="6915" y="9275"/>
                    <a:pt x="6737" y="9025"/>
                    <a:pt x="6737" y="8739"/>
                  </a:cubicBezTo>
                  <a:lnTo>
                    <a:pt x="6737" y="7874"/>
                  </a:lnTo>
                  <a:cubicBezTo>
                    <a:pt x="7719" y="7345"/>
                    <a:pt x="8356" y="6342"/>
                    <a:pt x="8418" y="5226"/>
                  </a:cubicBezTo>
                  <a:lnTo>
                    <a:pt x="8675" y="453"/>
                  </a:lnTo>
                  <a:cubicBezTo>
                    <a:pt x="8690" y="192"/>
                    <a:pt x="8479" y="4"/>
                    <a:pt x="8252" y="4"/>
                  </a:cubicBezTo>
                  <a:cubicBezTo>
                    <a:pt x="8167" y="4"/>
                    <a:pt x="8079" y="31"/>
                    <a:pt x="8001" y="91"/>
                  </a:cubicBezTo>
                  <a:lnTo>
                    <a:pt x="6976" y="858"/>
                  </a:lnTo>
                  <a:cubicBezTo>
                    <a:pt x="6440" y="523"/>
                    <a:pt x="5832" y="356"/>
                    <a:pt x="5223" y="356"/>
                  </a:cubicBezTo>
                  <a:cubicBezTo>
                    <a:pt x="4615" y="356"/>
                    <a:pt x="4006" y="523"/>
                    <a:pt x="3470" y="858"/>
                  </a:cubicBezTo>
                  <a:lnTo>
                    <a:pt x="2445" y="87"/>
                  </a:lnTo>
                  <a:cubicBezTo>
                    <a:pt x="2367" y="28"/>
                    <a:pt x="2280" y="1"/>
                    <a:pt x="219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7" name="Google Shape;9617;p30"/>
            <p:cNvSpPr/>
            <p:nvPr/>
          </p:nvSpPr>
          <p:spPr>
            <a:xfrm>
              <a:off x="6373606" y="3054467"/>
              <a:ext cx="49708" cy="16543"/>
            </a:xfrm>
            <a:custGeom>
              <a:rect b="b" l="l" r="r" t="t"/>
              <a:pathLst>
                <a:path extrusionOk="0" h="631" w="1896">
                  <a:moveTo>
                    <a:pt x="296" y="1"/>
                  </a:moveTo>
                  <a:cubicBezTo>
                    <a:pt x="136" y="1"/>
                    <a:pt x="1" y="206"/>
                    <a:pt x="151" y="352"/>
                  </a:cubicBezTo>
                  <a:cubicBezTo>
                    <a:pt x="325" y="526"/>
                    <a:pt x="622" y="631"/>
                    <a:pt x="948" y="631"/>
                  </a:cubicBezTo>
                  <a:cubicBezTo>
                    <a:pt x="1271" y="631"/>
                    <a:pt x="1571" y="526"/>
                    <a:pt x="1745" y="352"/>
                  </a:cubicBezTo>
                  <a:cubicBezTo>
                    <a:pt x="1896" y="206"/>
                    <a:pt x="1760" y="1"/>
                    <a:pt x="1600" y="1"/>
                  </a:cubicBezTo>
                  <a:cubicBezTo>
                    <a:pt x="1553" y="1"/>
                    <a:pt x="1504" y="19"/>
                    <a:pt x="1459" y="62"/>
                  </a:cubicBezTo>
                  <a:cubicBezTo>
                    <a:pt x="1386" y="138"/>
                    <a:pt x="1205" y="221"/>
                    <a:pt x="948" y="221"/>
                  </a:cubicBezTo>
                  <a:cubicBezTo>
                    <a:pt x="691" y="221"/>
                    <a:pt x="510" y="134"/>
                    <a:pt x="438" y="62"/>
                  </a:cubicBezTo>
                  <a:cubicBezTo>
                    <a:pt x="393" y="19"/>
                    <a:pt x="343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8" name="Google Shape;9618;p30"/>
            <p:cNvSpPr/>
            <p:nvPr/>
          </p:nvSpPr>
          <p:spPr>
            <a:xfrm>
              <a:off x="6358767" y="3008796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9" name="Google Shape;9619;p30"/>
            <p:cNvSpPr/>
            <p:nvPr/>
          </p:nvSpPr>
          <p:spPr>
            <a:xfrm>
              <a:off x="6427404" y="3008770"/>
              <a:ext cx="10775" cy="16465"/>
            </a:xfrm>
            <a:custGeom>
              <a:rect b="b" l="l" r="r" t="t"/>
              <a:pathLst>
                <a:path extrusionOk="0" h="628" w="411">
                  <a:moveTo>
                    <a:pt x="205" y="0"/>
                  </a:moveTo>
                  <a:cubicBezTo>
                    <a:pt x="103" y="0"/>
                    <a:pt x="1" y="68"/>
                    <a:pt x="1" y="204"/>
                  </a:cubicBezTo>
                  <a:lnTo>
                    <a:pt x="1" y="425"/>
                  </a:lnTo>
                  <a:cubicBezTo>
                    <a:pt x="1" y="537"/>
                    <a:pt x="91" y="628"/>
                    <a:pt x="204" y="628"/>
                  </a:cubicBezTo>
                  <a:cubicBezTo>
                    <a:pt x="320" y="628"/>
                    <a:pt x="410" y="537"/>
                    <a:pt x="410" y="425"/>
                  </a:cubicBezTo>
                  <a:lnTo>
                    <a:pt x="410" y="204"/>
                  </a:lnTo>
                  <a:cubicBezTo>
                    <a:pt x="410" y="68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20" name="Google Shape;9620;p30"/>
          <p:cNvGrpSpPr/>
          <p:nvPr/>
        </p:nvGrpSpPr>
        <p:grpSpPr>
          <a:xfrm>
            <a:off x="4905609" y="1784258"/>
            <a:ext cx="285063" cy="364870"/>
            <a:chOff x="4905609" y="1983508"/>
            <a:chExt cx="285063" cy="364870"/>
          </a:xfrm>
        </p:grpSpPr>
        <p:sp>
          <p:nvSpPr>
            <p:cNvPr id="9621" name="Google Shape;9621;p30"/>
            <p:cNvSpPr/>
            <p:nvPr/>
          </p:nvSpPr>
          <p:spPr>
            <a:xfrm>
              <a:off x="4911115" y="2177387"/>
              <a:ext cx="274261" cy="165721"/>
            </a:xfrm>
            <a:custGeom>
              <a:rect b="b" l="l" r="r" t="t"/>
              <a:pathLst>
                <a:path extrusionOk="0" h="6321" w="10461">
                  <a:moveTo>
                    <a:pt x="3706" y="1"/>
                  </a:moveTo>
                  <a:lnTo>
                    <a:pt x="3706" y="1036"/>
                  </a:lnTo>
                  <a:cubicBezTo>
                    <a:pt x="3706" y="1326"/>
                    <a:pt x="3514" y="1583"/>
                    <a:pt x="3235" y="1663"/>
                  </a:cubicBezTo>
                  <a:lnTo>
                    <a:pt x="939" y="2340"/>
                  </a:lnTo>
                  <a:cubicBezTo>
                    <a:pt x="381" y="2503"/>
                    <a:pt x="1" y="3014"/>
                    <a:pt x="1" y="3593"/>
                  </a:cubicBezTo>
                  <a:lnTo>
                    <a:pt x="1" y="6321"/>
                  </a:lnTo>
                  <a:lnTo>
                    <a:pt x="10460" y="6321"/>
                  </a:lnTo>
                  <a:lnTo>
                    <a:pt x="10460" y="3593"/>
                  </a:lnTo>
                  <a:cubicBezTo>
                    <a:pt x="10460" y="3014"/>
                    <a:pt x="10080" y="2503"/>
                    <a:pt x="9522" y="2340"/>
                  </a:cubicBezTo>
                  <a:lnTo>
                    <a:pt x="7226" y="1663"/>
                  </a:lnTo>
                  <a:cubicBezTo>
                    <a:pt x="6947" y="1583"/>
                    <a:pt x="6755" y="1326"/>
                    <a:pt x="6755" y="1036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2" name="Google Shape;9622;p30"/>
            <p:cNvSpPr/>
            <p:nvPr/>
          </p:nvSpPr>
          <p:spPr>
            <a:xfrm>
              <a:off x="4911010" y="2224106"/>
              <a:ext cx="274366" cy="119001"/>
            </a:xfrm>
            <a:custGeom>
              <a:rect b="b" l="l" r="r" t="t"/>
              <a:pathLst>
                <a:path extrusionOk="0" h="4539" w="10465">
                  <a:moveTo>
                    <a:pt x="2833" y="1"/>
                  </a:moveTo>
                  <a:lnTo>
                    <a:pt x="943" y="558"/>
                  </a:lnTo>
                  <a:cubicBezTo>
                    <a:pt x="385" y="721"/>
                    <a:pt x="5" y="1232"/>
                    <a:pt x="1" y="1811"/>
                  </a:cubicBezTo>
                  <a:lnTo>
                    <a:pt x="1" y="4539"/>
                  </a:lnTo>
                  <a:lnTo>
                    <a:pt x="10464" y="4539"/>
                  </a:lnTo>
                  <a:lnTo>
                    <a:pt x="10464" y="1811"/>
                  </a:lnTo>
                  <a:cubicBezTo>
                    <a:pt x="10464" y="1232"/>
                    <a:pt x="10084" y="721"/>
                    <a:pt x="9526" y="558"/>
                  </a:cubicBezTo>
                  <a:lnTo>
                    <a:pt x="7632" y="1"/>
                  </a:lnTo>
                  <a:cubicBezTo>
                    <a:pt x="7230" y="620"/>
                    <a:pt x="6306" y="1051"/>
                    <a:pt x="5234" y="1051"/>
                  </a:cubicBezTo>
                  <a:cubicBezTo>
                    <a:pt x="4159" y="1051"/>
                    <a:pt x="3235" y="620"/>
                    <a:pt x="283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3" name="Google Shape;9623;p30"/>
            <p:cNvSpPr/>
            <p:nvPr/>
          </p:nvSpPr>
          <p:spPr>
            <a:xfrm>
              <a:off x="5008146" y="2177387"/>
              <a:ext cx="80094" cy="28577"/>
            </a:xfrm>
            <a:custGeom>
              <a:rect b="b" l="l" r="r" t="t"/>
              <a:pathLst>
                <a:path extrusionOk="0" h="1090" w="3055">
                  <a:moveTo>
                    <a:pt x="1" y="1"/>
                  </a:moveTo>
                  <a:lnTo>
                    <a:pt x="1" y="707"/>
                  </a:lnTo>
                  <a:cubicBezTo>
                    <a:pt x="477" y="962"/>
                    <a:pt x="1002" y="1090"/>
                    <a:pt x="1528" y="1090"/>
                  </a:cubicBezTo>
                  <a:cubicBezTo>
                    <a:pt x="2053" y="1090"/>
                    <a:pt x="2578" y="962"/>
                    <a:pt x="3054" y="70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4" name="Google Shape;9624;p30"/>
            <p:cNvSpPr/>
            <p:nvPr/>
          </p:nvSpPr>
          <p:spPr>
            <a:xfrm>
              <a:off x="4951096" y="2034475"/>
              <a:ext cx="194298" cy="154421"/>
            </a:xfrm>
            <a:custGeom>
              <a:rect b="b" l="l" r="r" t="t"/>
              <a:pathLst>
                <a:path extrusionOk="0" h="5890" w="7411">
                  <a:moveTo>
                    <a:pt x="870" y="1"/>
                  </a:moveTo>
                  <a:lnTo>
                    <a:pt x="870" y="2181"/>
                  </a:lnTo>
                  <a:lnTo>
                    <a:pt x="544" y="2181"/>
                  </a:lnTo>
                  <a:cubicBezTo>
                    <a:pt x="243" y="2181"/>
                    <a:pt x="0" y="2424"/>
                    <a:pt x="0" y="2728"/>
                  </a:cubicBezTo>
                  <a:cubicBezTo>
                    <a:pt x="0" y="3029"/>
                    <a:pt x="243" y="3271"/>
                    <a:pt x="544" y="3271"/>
                  </a:cubicBezTo>
                  <a:lnTo>
                    <a:pt x="880" y="3271"/>
                  </a:lnTo>
                  <a:cubicBezTo>
                    <a:pt x="993" y="4749"/>
                    <a:pt x="2224" y="5890"/>
                    <a:pt x="3705" y="5890"/>
                  </a:cubicBezTo>
                  <a:cubicBezTo>
                    <a:pt x="5187" y="5890"/>
                    <a:pt x="6414" y="4749"/>
                    <a:pt x="6527" y="3271"/>
                  </a:cubicBezTo>
                  <a:lnTo>
                    <a:pt x="6864" y="3271"/>
                  </a:lnTo>
                  <a:cubicBezTo>
                    <a:pt x="7164" y="3271"/>
                    <a:pt x="7410" y="3029"/>
                    <a:pt x="7410" y="2728"/>
                  </a:cubicBezTo>
                  <a:cubicBezTo>
                    <a:pt x="7410" y="2424"/>
                    <a:pt x="7164" y="2181"/>
                    <a:pt x="6864" y="2181"/>
                  </a:cubicBezTo>
                  <a:lnTo>
                    <a:pt x="6538" y="2181"/>
                  </a:lnTo>
                  <a:lnTo>
                    <a:pt x="653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5" name="Google Shape;9625;p30"/>
            <p:cNvSpPr/>
            <p:nvPr/>
          </p:nvSpPr>
          <p:spPr>
            <a:xfrm>
              <a:off x="4949104" y="2057363"/>
              <a:ext cx="150620" cy="131559"/>
            </a:xfrm>
            <a:custGeom>
              <a:rect b="b" l="l" r="r" t="t"/>
              <a:pathLst>
                <a:path extrusionOk="0" h="5018" w="5745">
                  <a:moveTo>
                    <a:pt x="946" y="1"/>
                  </a:moveTo>
                  <a:lnTo>
                    <a:pt x="946" y="1308"/>
                  </a:lnTo>
                  <a:lnTo>
                    <a:pt x="638" y="1308"/>
                  </a:lnTo>
                  <a:cubicBezTo>
                    <a:pt x="635" y="1308"/>
                    <a:pt x="632" y="1308"/>
                    <a:pt x="630" y="1308"/>
                  </a:cubicBezTo>
                  <a:cubicBezTo>
                    <a:pt x="383" y="1308"/>
                    <a:pt x="166" y="1470"/>
                    <a:pt x="94" y="1707"/>
                  </a:cubicBezTo>
                  <a:cubicBezTo>
                    <a:pt x="0" y="2054"/>
                    <a:pt x="261" y="2398"/>
                    <a:pt x="620" y="2398"/>
                  </a:cubicBezTo>
                  <a:lnTo>
                    <a:pt x="960" y="2398"/>
                  </a:lnTo>
                  <a:cubicBezTo>
                    <a:pt x="1062" y="3895"/>
                    <a:pt x="2312" y="5017"/>
                    <a:pt x="3764" y="5017"/>
                  </a:cubicBezTo>
                  <a:cubicBezTo>
                    <a:pt x="3914" y="5017"/>
                    <a:pt x="4066" y="5005"/>
                    <a:pt x="4220" y="4981"/>
                  </a:cubicBezTo>
                  <a:cubicBezTo>
                    <a:pt x="2836" y="4767"/>
                    <a:pt x="1818" y="3579"/>
                    <a:pt x="1818" y="2181"/>
                  </a:cubicBezTo>
                  <a:lnTo>
                    <a:pt x="1818" y="1964"/>
                  </a:lnTo>
                  <a:cubicBezTo>
                    <a:pt x="1818" y="1243"/>
                    <a:pt x="2405" y="656"/>
                    <a:pt x="3126" y="656"/>
                  </a:cubicBezTo>
                  <a:lnTo>
                    <a:pt x="5089" y="656"/>
                  </a:lnTo>
                  <a:cubicBezTo>
                    <a:pt x="5451" y="656"/>
                    <a:pt x="5744" y="363"/>
                    <a:pt x="57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6" name="Google Shape;9626;p30"/>
            <p:cNvSpPr/>
            <p:nvPr/>
          </p:nvSpPr>
          <p:spPr>
            <a:xfrm>
              <a:off x="4962475" y="1988804"/>
              <a:ext cx="171436" cy="68585"/>
            </a:xfrm>
            <a:custGeom>
              <a:rect b="b" l="l" r="r" t="t"/>
              <a:pathLst>
                <a:path extrusionOk="0" h="2616" w="6539">
                  <a:moveTo>
                    <a:pt x="1164" y="1"/>
                  </a:moveTo>
                  <a:cubicBezTo>
                    <a:pt x="863" y="1"/>
                    <a:pt x="602" y="204"/>
                    <a:pt x="530" y="497"/>
                  </a:cubicBezTo>
                  <a:lnTo>
                    <a:pt x="1" y="2616"/>
                  </a:lnTo>
                  <a:lnTo>
                    <a:pt x="6538" y="2616"/>
                  </a:lnTo>
                  <a:lnTo>
                    <a:pt x="6009" y="497"/>
                  </a:lnTo>
                  <a:cubicBezTo>
                    <a:pt x="5937" y="204"/>
                    <a:pt x="5676" y="1"/>
                    <a:pt x="5376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7" name="Google Shape;9627;p30"/>
            <p:cNvSpPr/>
            <p:nvPr/>
          </p:nvSpPr>
          <p:spPr>
            <a:xfrm>
              <a:off x="4981666" y="2200406"/>
              <a:ext cx="55188" cy="50600"/>
            </a:xfrm>
            <a:custGeom>
              <a:rect b="b" l="l" r="r" t="t"/>
              <a:pathLst>
                <a:path extrusionOk="0" h="1930" w="2105">
                  <a:moveTo>
                    <a:pt x="826" y="0"/>
                  </a:moveTo>
                  <a:cubicBezTo>
                    <a:pt x="738" y="0"/>
                    <a:pt x="649" y="40"/>
                    <a:pt x="591" y="119"/>
                  </a:cubicBezTo>
                  <a:lnTo>
                    <a:pt x="1" y="908"/>
                  </a:lnTo>
                  <a:cubicBezTo>
                    <a:pt x="468" y="1455"/>
                    <a:pt x="1221" y="1835"/>
                    <a:pt x="2101" y="1929"/>
                  </a:cubicBezTo>
                  <a:lnTo>
                    <a:pt x="2101" y="789"/>
                  </a:lnTo>
                  <a:cubicBezTo>
                    <a:pt x="2105" y="687"/>
                    <a:pt x="2036" y="600"/>
                    <a:pt x="1942" y="575"/>
                  </a:cubicBezTo>
                  <a:cubicBezTo>
                    <a:pt x="1561" y="484"/>
                    <a:pt x="1239" y="307"/>
                    <a:pt x="1033" y="90"/>
                  </a:cubicBezTo>
                  <a:cubicBezTo>
                    <a:pt x="976" y="30"/>
                    <a:pt x="901" y="0"/>
                    <a:pt x="826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8" name="Google Shape;9628;p30"/>
            <p:cNvSpPr/>
            <p:nvPr/>
          </p:nvSpPr>
          <p:spPr>
            <a:xfrm>
              <a:off x="5059611" y="2200406"/>
              <a:ext cx="55109" cy="50705"/>
            </a:xfrm>
            <a:custGeom>
              <a:rect b="b" l="l" r="r" t="t"/>
              <a:pathLst>
                <a:path extrusionOk="0" h="1934" w="2102">
                  <a:moveTo>
                    <a:pt x="1280" y="0"/>
                  </a:moveTo>
                  <a:cubicBezTo>
                    <a:pt x="1205" y="0"/>
                    <a:pt x="1130" y="30"/>
                    <a:pt x="1073" y="90"/>
                  </a:cubicBezTo>
                  <a:cubicBezTo>
                    <a:pt x="867" y="311"/>
                    <a:pt x="541" y="484"/>
                    <a:pt x="160" y="579"/>
                  </a:cubicBezTo>
                  <a:cubicBezTo>
                    <a:pt x="66" y="600"/>
                    <a:pt x="1" y="687"/>
                    <a:pt x="1" y="789"/>
                  </a:cubicBezTo>
                  <a:lnTo>
                    <a:pt x="1" y="1933"/>
                  </a:lnTo>
                  <a:cubicBezTo>
                    <a:pt x="885" y="1835"/>
                    <a:pt x="1634" y="1459"/>
                    <a:pt x="2102" y="908"/>
                  </a:cubicBezTo>
                  <a:lnTo>
                    <a:pt x="1511" y="119"/>
                  </a:lnTo>
                  <a:cubicBezTo>
                    <a:pt x="1455" y="40"/>
                    <a:pt x="1367" y="0"/>
                    <a:pt x="128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9" name="Google Shape;9629;p30"/>
            <p:cNvSpPr/>
            <p:nvPr/>
          </p:nvSpPr>
          <p:spPr>
            <a:xfrm>
              <a:off x="4962475" y="2057363"/>
              <a:ext cx="22914" cy="37150"/>
            </a:xfrm>
            <a:custGeom>
              <a:rect b="b" l="l" r="r" t="t"/>
              <a:pathLst>
                <a:path extrusionOk="0" h="1417" w="874">
                  <a:moveTo>
                    <a:pt x="1" y="1"/>
                  </a:moveTo>
                  <a:lnTo>
                    <a:pt x="1" y="1417"/>
                  </a:lnTo>
                  <a:lnTo>
                    <a:pt x="490" y="1355"/>
                  </a:lnTo>
                  <a:cubicBezTo>
                    <a:pt x="707" y="1330"/>
                    <a:pt x="874" y="1145"/>
                    <a:pt x="874" y="924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0" name="Google Shape;9630;p30"/>
            <p:cNvSpPr/>
            <p:nvPr/>
          </p:nvSpPr>
          <p:spPr>
            <a:xfrm>
              <a:off x="5111076" y="2057363"/>
              <a:ext cx="22835" cy="37150"/>
            </a:xfrm>
            <a:custGeom>
              <a:rect b="b" l="l" r="r" t="t"/>
              <a:pathLst>
                <a:path extrusionOk="0" h="1417" w="871">
                  <a:moveTo>
                    <a:pt x="1" y="1"/>
                  </a:moveTo>
                  <a:lnTo>
                    <a:pt x="1" y="924"/>
                  </a:lnTo>
                  <a:cubicBezTo>
                    <a:pt x="1" y="1145"/>
                    <a:pt x="164" y="1330"/>
                    <a:pt x="381" y="1355"/>
                  </a:cubicBezTo>
                  <a:lnTo>
                    <a:pt x="870" y="1417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1" name="Google Shape;9631;p30"/>
            <p:cNvSpPr/>
            <p:nvPr/>
          </p:nvSpPr>
          <p:spPr>
            <a:xfrm>
              <a:off x="4962475" y="1988804"/>
              <a:ext cx="70578" cy="68585"/>
            </a:xfrm>
            <a:custGeom>
              <a:rect b="b" l="l" r="r" t="t"/>
              <a:pathLst>
                <a:path extrusionOk="0" h="2616" w="2692">
                  <a:moveTo>
                    <a:pt x="1167" y="1"/>
                  </a:moveTo>
                  <a:cubicBezTo>
                    <a:pt x="867" y="1"/>
                    <a:pt x="606" y="204"/>
                    <a:pt x="533" y="497"/>
                  </a:cubicBezTo>
                  <a:lnTo>
                    <a:pt x="1" y="2616"/>
                  </a:lnTo>
                  <a:lnTo>
                    <a:pt x="1526" y="2616"/>
                  </a:lnTo>
                  <a:lnTo>
                    <a:pt x="2058" y="497"/>
                  </a:lnTo>
                  <a:cubicBezTo>
                    <a:pt x="2131" y="204"/>
                    <a:pt x="2391" y="1"/>
                    <a:pt x="2692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2" name="Google Shape;9632;p30"/>
            <p:cNvSpPr/>
            <p:nvPr/>
          </p:nvSpPr>
          <p:spPr>
            <a:xfrm>
              <a:off x="5008539" y="2092023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7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424"/>
                  </a:lnTo>
                  <a:cubicBezTo>
                    <a:pt x="0" y="558"/>
                    <a:pt x="103" y="625"/>
                    <a:pt x="205" y="625"/>
                  </a:cubicBezTo>
                  <a:cubicBezTo>
                    <a:pt x="307" y="625"/>
                    <a:pt x="410" y="558"/>
                    <a:pt x="410" y="424"/>
                  </a:cubicBezTo>
                  <a:lnTo>
                    <a:pt x="410" y="204"/>
                  </a:lnTo>
                  <a:cubicBezTo>
                    <a:pt x="410" y="91"/>
                    <a:pt x="316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3" name="Google Shape;9633;p30"/>
            <p:cNvSpPr/>
            <p:nvPr/>
          </p:nvSpPr>
          <p:spPr>
            <a:xfrm>
              <a:off x="5077176" y="2092023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4" y="1"/>
                  </a:moveTo>
                  <a:cubicBezTo>
                    <a:pt x="92" y="1"/>
                    <a:pt x="1" y="91"/>
                    <a:pt x="1" y="204"/>
                  </a:cubicBezTo>
                  <a:lnTo>
                    <a:pt x="1" y="424"/>
                  </a:lnTo>
                  <a:cubicBezTo>
                    <a:pt x="1" y="558"/>
                    <a:pt x="102" y="625"/>
                    <a:pt x="204" y="625"/>
                  </a:cubicBezTo>
                  <a:cubicBezTo>
                    <a:pt x="305" y="625"/>
                    <a:pt x="407" y="558"/>
                    <a:pt x="407" y="424"/>
                  </a:cubicBezTo>
                  <a:lnTo>
                    <a:pt x="407" y="204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4" name="Google Shape;9634;p30"/>
            <p:cNvSpPr/>
            <p:nvPr/>
          </p:nvSpPr>
          <p:spPr>
            <a:xfrm>
              <a:off x="5023404" y="2131952"/>
              <a:ext cx="49604" cy="16517"/>
            </a:xfrm>
            <a:custGeom>
              <a:rect b="b" l="l" r="r" t="t"/>
              <a:pathLst>
                <a:path extrusionOk="0" h="630" w="1892">
                  <a:moveTo>
                    <a:pt x="293" y="1"/>
                  </a:moveTo>
                  <a:cubicBezTo>
                    <a:pt x="134" y="1"/>
                    <a:pt x="0" y="206"/>
                    <a:pt x="151" y="354"/>
                  </a:cubicBezTo>
                  <a:cubicBezTo>
                    <a:pt x="324" y="528"/>
                    <a:pt x="621" y="629"/>
                    <a:pt x="947" y="629"/>
                  </a:cubicBezTo>
                  <a:cubicBezTo>
                    <a:pt x="1270" y="629"/>
                    <a:pt x="1567" y="528"/>
                    <a:pt x="1744" y="354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20"/>
                    <a:pt x="1458" y="64"/>
                  </a:cubicBezTo>
                  <a:cubicBezTo>
                    <a:pt x="1382" y="136"/>
                    <a:pt x="1205" y="223"/>
                    <a:pt x="947" y="223"/>
                  </a:cubicBezTo>
                  <a:cubicBezTo>
                    <a:pt x="687" y="223"/>
                    <a:pt x="509" y="136"/>
                    <a:pt x="437" y="64"/>
                  </a:cubicBezTo>
                  <a:cubicBezTo>
                    <a:pt x="391" y="20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5" name="Google Shape;9635;p30"/>
            <p:cNvSpPr/>
            <p:nvPr/>
          </p:nvSpPr>
          <p:spPr>
            <a:xfrm>
              <a:off x="4905609" y="1983508"/>
              <a:ext cx="285063" cy="364869"/>
            </a:xfrm>
            <a:custGeom>
              <a:rect b="b" l="l" r="r" t="t"/>
              <a:pathLst>
                <a:path extrusionOk="0" h="13917" w="10873">
                  <a:moveTo>
                    <a:pt x="7545" y="406"/>
                  </a:moveTo>
                  <a:cubicBezTo>
                    <a:pt x="7751" y="406"/>
                    <a:pt x="7932" y="547"/>
                    <a:pt x="7979" y="746"/>
                  </a:cubicBezTo>
                  <a:lnTo>
                    <a:pt x="8229" y="1742"/>
                  </a:lnTo>
                  <a:lnTo>
                    <a:pt x="7617" y="1742"/>
                  </a:lnTo>
                  <a:cubicBezTo>
                    <a:pt x="7345" y="1742"/>
                    <a:pt x="7345" y="2151"/>
                    <a:pt x="7617" y="2151"/>
                  </a:cubicBezTo>
                  <a:lnTo>
                    <a:pt x="8330" y="2151"/>
                  </a:lnTo>
                  <a:lnTo>
                    <a:pt x="8446" y="2615"/>
                  </a:lnTo>
                  <a:lnTo>
                    <a:pt x="2431" y="2615"/>
                  </a:lnTo>
                  <a:lnTo>
                    <a:pt x="2547" y="2151"/>
                  </a:lnTo>
                  <a:lnTo>
                    <a:pt x="6748" y="2151"/>
                  </a:lnTo>
                  <a:cubicBezTo>
                    <a:pt x="7019" y="2151"/>
                    <a:pt x="7019" y="1742"/>
                    <a:pt x="6748" y="1742"/>
                  </a:cubicBezTo>
                  <a:lnTo>
                    <a:pt x="2648" y="1742"/>
                  </a:lnTo>
                  <a:lnTo>
                    <a:pt x="2898" y="746"/>
                  </a:lnTo>
                  <a:cubicBezTo>
                    <a:pt x="2945" y="547"/>
                    <a:pt x="3126" y="406"/>
                    <a:pt x="3333" y="406"/>
                  </a:cubicBezTo>
                  <a:close/>
                  <a:moveTo>
                    <a:pt x="2836" y="3024"/>
                  </a:moveTo>
                  <a:lnTo>
                    <a:pt x="2836" y="3691"/>
                  </a:lnTo>
                  <a:cubicBezTo>
                    <a:pt x="2836" y="3817"/>
                    <a:pt x="2735" y="3922"/>
                    <a:pt x="2605" y="3922"/>
                  </a:cubicBezTo>
                  <a:lnTo>
                    <a:pt x="2373" y="3922"/>
                  </a:lnTo>
                  <a:lnTo>
                    <a:pt x="2373" y="3024"/>
                  </a:lnTo>
                  <a:close/>
                  <a:moveTo>
                    <a:pt x="8504" y="3021"/>
                  </a:moveTo>
                  <a:lnTo>
                    <a:pt x="8504" y="3024"/>
                  </a:lnTo>
                  <a:lnTo>
                    <a:pt x="8504" y="3922"/>
                  </a:lnTo>
                  <a:lnTo>
                    <a:pt x="8273" y="3922"/>
                  </a:lnTo>
                  <a:cubicBezTo>
                    <a:pt x="8146" y="3922"/>
                    <a:pt x="8041" y="3817"/>
                    <a:pt x="8041" y="3691"/>
                  </a:cubicBezTo>
                  <a:lnTo>
                    <a:pt x="8041" y="3021"/>
                  </a:lnTo>
                  <a:close/>
                  <a:moveTo>
                    <a:pt x="7632" y="3021"/>
                  </a:moveTo>
                  <a:lnTo>
                    <a:pt x="7632" y="3691"/>
                  </a:lnTo>
                  <a:cubicBezTo>
                    <a:pt x="7635" y="4042"/>
                    <a:pt x="7921" y="4328"/>
                    <a:pt x="8273" y="4328"/>
                  </a:cubicBezTo>
                  <a:lnTo>
                    <a:pt x="8599" y="4328"/>
                  </a:lnTo>
                  <a:cubicBezTo>
                    <a:pt x="8801" y="4328"/>
                    <a:pt x="8961" y="4506"/>
                    <a:pt x="8939" y="4705"/>
                  </a:cubicBezTo>
                  <a:cubicBezTo>
                    <a:pt x="8921" y="4879"/>
                    <a:pt x="8758" y="5013"/>
                    <a:pt x="8570" y="5013"/>
                  </a:cubicBezTo>
                  <a:lnTo>
                    <a:pt x="8479" y="5013"/>
                  </a:lnTo>
                  <a:lnTo>
                    <a:pt x="8479" y="4998"/>
                  </a:lnTo>
                  <a:cubicBezTo>
                    <a:pt x="8479" y="4886"/>
                    <a:pt x="8385" y="4795"/>
                    <a:pt x="8273" y="4795"/>
                  </a:cubicBezTo>
                  <a:cubicBezTo>
                    <a:pt x="8160" y="4795"/>
                    <a:pt x="8070" y="4886"/>
                    <a:pt x="8070" y="4998"/>
                  </a:cubicBezTo>
                  <a:cubicBezTo>
                    <a:pt x="8070" y="6450"/>
                    <a:pt x="6893" y="7627"/>
                    <a:pt x="5440" y="7627"/>
                  </a:cubicBezTo>
                  <a:cubicBezTo>
                    <a:pt x="3988" y="7627"/>
                    <a:pt x="2811" y="6450"/>
                    <a:pt x="2811" y="4998"/>
                  </a:cubicBezTo>
                  <a:cubicBezTo>
                    <a:pt x="2811" y="4862"/>
                    <a:pt x="2709" y="4794"/>
                    <a:pt x="2606" y="4794"/>
                  </a:cubicBezTo>
                  <a:cubicBezTo>
                    <a:pt x="2504" y="4794"/>
                    <a:pt x="2402" y="4862"/>
                    <a:pt x="2402" y="4998"/>
                  </a:cubicBezTo>
                  <a:lnTo>
                    <a:pt x="2402" y="5013"/>
                  </a:lnTo>
                  <a:lnTo>
                    <a:pt x="2279" y="5013"/>
                  </a:lnTo>
                  <a:cubicBezTo>
                    <a:pt x="2076" y="5013"/>
                    <a:pt x="1920" y="4835"/>
                    <a:pt x="1942" y="4636"/>
                  </a:cubicBezTo>
                  <a:cubicBezTo>
                    <a:pt x="1956" y="4466"/>
                    <a:pt x="2123" y="4332"/>
                    <a:pt x="2311" y="4332"/>
                  </a:cubicBezTo>
                  <a:lnTo>
                    <a:pt x="2605" y="4332"/>
                  </a:lnTo>
                  <a:cubicBezTo>
                    <a:pt x="2959" y="4328"/>
                    <a:pt x="3246" y="4042"/>
                    <a:pt x="3246" y="3691"/>
                  </a:cubicBezTo>
                  <a:lnTo>
                    <a:pt x="3246" y="3021"/>
                  </a:lnTo>
                  <a:close/>
                  <a:moveTo>
                    <a:pt x="3732" y="8478"/>
                  </a:moveTo>
                  <a:cubicBezTo>
                    <a:pt x="3751" y="8478"/>
                    <a:pt x="3770" y="8488"/>
                    <a:pt x="3785" y="8500"/>
                  </a:cubicBezTo>
                  <a:cubicBezTo>
                    <a:pt x="4021" y="8754"/>
                    <a:pt x="4379" y="8946"/>
                    <a:pt x="4796" y="9047"/>
                  </a:cubicBezTo>
                  <a:cubicBezTo>
                    <a:pt x="4799" y="9051"/>
                    <a:pt x="4799" y="9054"/>
                    <a:pt x="4799" y="9062"/>
                  </a:cubicBezTo>
                  <a:lnTo>
                    <a:pt x="4799" y="9971"/>
                  </a:lnTo>
                  <a:cubicBezTo>
                    <a:pt x="4147" y="9858"/>
                    <a:pt x="3568" y="9576"/>
                    <a:pt x="3166" y="9167"/>
                  </a:cubicBezTo>
                  <a:lnTo>
                    <a:pt x="3658" y="8515"/>
                  </a:lnTo>
                  <a:cubicBezTo>
                    <a:pt x="3673" y="8493"/>
                    <a:pt x="3698" y="8479"/>
                    <a:pt x="3724" y="8479"/>
                  </a:cubicBezTo>
                  <a:cubicBezTo>
                    <a:pt x="3727" y="8478"/>
                    <a:pt x="3729" y="8478"/>
                    <a:pt x="3732" y="8478"/>
                  </a:cubicBezTo>
                  <a:close/>
                  <a:moveTo>
                    <a:pt x="7153" y="8479"/>
                  </a:moveTo>
                  <a:cubicBezTo>
                    <a:pt x="7179" y="8479"/>
                    <a:pt x="7204" y="8493"/>
                    <a:pt x="7222" y="8515"/>
                  </a:cubicBezTo>
                  <a:lnTo>
                    <a:pt x="7711" y="9167"/>
                  </a:lnTo>
                  <a:cubicBezTo>
                    <a:pt x="7309" y="9576"/>
                    <a:pt x="6730" y="9858"/>
                    <a:pt x="6078" y="9971"/>
                  </a:cubicBezTo>
                  <a:lnTo>
                    <a:pt x="6078" y="9062"/>
                  </a:lnTo>
                  <a:cubicBezTo>
                    <a:pt x="6078" y="9054"/>
                    <a:pt x="6078" y="9051"/>
                    <a:pt x="6081" y="9047"/>
                  </a:cubicBezTo>
                  <a:cubicBezTo>
                    <a:pt x="6498" y="8946"/>
                    <a:pt x="6856" y="8754"/>
                    <a:pt x="7092" y="8500"/>
                  </a:cubicBezTo>
                  <a:cubicBezTo>
                    <a:pt x="7106" y="8486"/>
                    <a:pt x="7128" y="8479"/>
                    <a:pt x="7150" y="8479"/>
                  </a:cubicBezTo>
                  <a:close/>
                  <a:moveTo>
                    <a:pt x="6759" y="7732"/>
                  </a:moveTo>
                  <a:lnTo>
                    <a:pt x="6759" y="8258"/>
                  </a:lnTo>
                  <a:cubicBezTo>
                    <a:pt x="6578" y="8435"/>
                    <a:pt x="6299" y="8576"/>
                    <a:pt x="5987" y="8652"/>
                  </a:cubicBezTo>
                  <a:cubicBezTo>
                    <a:pt x="5799" y="8699"/>
                    <a:pt x="5669" y="8866"/>
                    <a:pt x="5672" y="9062"/>
                  </a:cubicBezTo>
                  <a:lnTo>
                    <a:pt x="5672" y="10018"/>
                  </a:lnTo>
                  <a:cubicBezTo>
                    <a:pt x="5594" y="10023"/>
                    <a:pt x="5516" y="10026"/>
                    <a:pt x="5439" y="10026"/>
                  </a:cubicBezTo>
                  <a:cubicBezTo>
                    <a:pt x="5361" y="10026"/>
                    <a:pt x="5283" y="10023"/>
                    <a:pt x="5205" y="10018"/>
                  </a:cubicBezTo>
                  <a:lnTo>
                    <a:pt x="5205" y="9062"/>
                  </a:lnTo>
                  <a:cubicBezTo>
                    <a:pt x="5209" y="8866"/>
                    <a:pt x="5078" y="8699"/>
                    <a:pt x="4890" y="8652"/>
                  </a:cubicBezTo>
                  <a:cubicBezTo>
                    <a:pt x="4575" y="8576"/>
                    <a:pt x="4296" y="8435"/>
                    <a:pt x="4115" y="8258"/>
                  </a:cubicBezTo>
                  <a:lnTo>
                    <a:pt x="4115" y="7732"/>
                  </a:lnTo>
                  <a:cubicBezTo>
                    <a:pt x="4533" y="7933"/>
                    <a:pt x="4986" y="8034"/>
                    <a:pt x="5438" y="8034"/>
                  </a:cubicBezTo>
                  <a:cubicBezTo>
                    <a:pt x="5890" y="8034"/>
                    <a:pt x="6342" y="7933"/>
                    <a:pt x="6759" y="7732"/>
                  </a:cubicBezTo>
                  <a:close/>
                  <a:moveTo>
                    <a:pt x="3333" y="0"/>
                  </a:moveTo>
                  <a:cubicBezTo>
                    <a:pt x="2941" y="0"/>
                    <a:pt x="2597" y="268"/>
                    <a:pt x="2503" y="648"/>
                  </a:cubicBezTo>
                  <a:lnTo>
                    <a:pt x="1971" y="2767"/>
                  </a:lnTo>
                  <a:cubicBezTo>
                    <a:pt x="1967" y="2785"/>
                    <a:pt x="1964" y="2800"/>
                    <a:pt x="1967" y="2818"/>
                  </a:cubicBezTo>
                  <a:lnTo>
                    <a:pt x="1967" y="3998"/>
                  </a:lnTo>
                  <a:cubicBezTo>
                    <a:pt x="1648" y="4147"/>
                    <a:pt x="1475" y="4495"/>
                    <a:pt x="1551" y="4835"/>
                  </a:cubicBezTo>
                  <a:cubicBezTo>
                    <a:pt x="1623" y="5173"/>
                    <a:pt x="1923" y="5418"/>
                    <a:pt x="2271" y="5418"/>
                  </a:cubicBezTo>
                  <a:cubicBezTo>
                    <a:pt x="2274" y="5418"/>
                    <a:pt x="2276" y="5418"/>
                    <a:pt x="2279" y="5418"/>
                  </a:cubicBezTo>
                  <a:lnTo>
                    <a:pt x="2431" y="5418"/>
                  </a:lnTo>
                  <a:cubicBezTo>
                    <a:pt x="2550" y="6258"/>
                    <a:pt x="3014" y="7008"/>
                    <a:pt x="3709" y="7493"/>
                  </a:cubicBezTo>
                  <a:lnTo>
                    <a:pt x="3709" y="8069"/>
                  </a:lnTo>
                  <a:lnTo>
                    <a:pt x="3698" y="8069"/>
                  </a:lnTo>
                  <a:cubicBezTo>
                    <a:pt x="3553" y="8077"/>
                    <a:pt x="3419" y="8149"/>
                    <a:pt x="3329" y="8268"/>
                  </a:cubicBezTo>
                  <a:lnTo>
                    <a:pt x="2742" y="9051"/>
                  </a:lnTo>
                  <a:lnTo>
                    <a:pt x="1087" y="9540"/>
                  </a:lnTo>
                  <a:cubicBezTo>
                    <a:pt x="446" y="9728"/>
                    <a:pt x="4" y="10318"/>
                    <a:pt x="1" y="10988"/>
                  </a:cubicBezTo>
                  <a:lnTo>
                    <a:pt x="1" y="13716"/>
                  </a:lnTo>
                  <a:cubicBezTo>
                    <a:pt x="1" y="13850"/>
                    <a:pt x="103" y="13917"/>
                    <a:pt x="205" y="13917"/>
                  </a:cubicBezTo>
                  <a:cubicBezTo>
                    <a:pt x="307" y="13917"/>
                    <a:pt x="410" y="13850"/>
                    <a:pt x="410" y="13716"/>
                  </a:cubicBezTo>
                  <a:lnTo>
                    <a:pt x="410" y="10988"/>
                  </a:lnTo>
                  <a:cubicBezTo>
                    <a:pt x="410" y="10499"/>
                    <a:pt x="732" y="10072"/>
                    <a:pt x="1203" y="9931"/>
                  </a:cubicBezTo>
                  <a:lnTo>
                    <a:pt x="2865" y="9442"/>
                  </a:lnTo>
                  <a:cubicBezTo>
                    <a:pt x="3097" y="9677"/>
                    <a:pt x="3369" y="9877"/>
                    <a:pt x="3669" y="10025"/>
                  </a:cubicBezTo>
                  <a:lnTo>
                    <a:pt x="2822" y="10025"/>
                  </a:lnTo>
                  <a:cubicBezTo>
                    <a:pt x="2228" y="10025"/>
                    <a:pt x="1746" y="10507"/>
                    <a:pt x="1746" y="11101"/>
                  </a:cubicBezTo>
                  <a:cubicBezTo>
                    <a:pt x="1746" y="11236"/>
                    <a:pt x="1849" y="11304"/>
                    <a:pt x="1951" y="11304"/>
                  </a:cubicBezTo>
                  <a:cubicBezTo>
                    <a:pt x="2053" y="11304"/>
                    <a:pt x="2155" y="11236"/>
                    <a:pt x="2155" y="11101"/>
                  </a:cubicBezTo>
                  <a:cubicBezTo>
                    <a:pt x="2155" y="10731"/>
                    <a:pt x="2452" y="10434"/>
                    <a:pt x="2822" y="10434"/>
                  </a:cubicBezTo>
                  <a:lnTo>
                    <a:pt x="5437" y="10434"/>
                  </a:lnTo>
                  <a:cubicBezTo>
                    <a:pt x="6458" y="10434"/>
                    <a:pt x="7403" y="10065"/>
                    <a:pt x="8012" y="9442"/>
                  </a:cubicBezTo>
                  <a:lnTo>
                    <a:pt x="9671" y="9931"/>
                  </a:lnTo>
                  <a:cubicBezTo>
                    <a:pt x="10141" y="10072"/>
                    <a:pt x="10460" y="10499"/>
                    <a:pt x="10464" y="10988"/>
                  </a:cubicBezTo>
                  <a:lnTo>
                    <a:pt x="10464" y="13716"/>
                  </a:lnTo>
                  <a:cubicBezTo>
                    <a:pt x="10464" y="13850"/>
                    <a:pt x="10566" y="13917"/>
                    <a:pt x="10668" y="13917"/>
                  </a:cubicBezTo>
                  <a:cubicBezTo>
                    <a:pt x="10771" y="13917"/>
                    <a:pt x="10873" y="13850"/>
                    <a:pt x="10873" y="13716"/>
                  </a:cubicBezTo>
                  <a:lnTo>
                    <a:pt x="10873" y="10988"/>
                  </a:lnTo>
                  <a:cubicBezTo>
                    <a:pt x="10869" y="10322"/>
                    <a:pt x="10431" y="9732"/>
                    <a:pt x="9790" y="9540"/>
                  </a:cubicBezTo>
                  <a:lnTo>
                    <a:pt x="8135" y="9051"/>
                  </a:lnTo>
                  <a:lnTo>
                    <a:pt x="7548" y="8265"/>
                  </a:lnTo>
                  <a:cubicBezTo>
                    <a:pt x="7458" y="8149"/>
                    <a:pt x="7324" y="8077"/>
                    <a:pt x="7179" y="8069"/>
                  </a:cubicBezTo>
                  <a:lnTo>
                    <a:pt x="7168" y="8069"/>
                  </a:lnTo>
                  <a:lnTo>
                    <a:pt x="7168" y="7493"/>
                  </a:lnTo>
                  <a:cubicBezTo>
                    <a:pt x="7863" y="7012"/>
                    <a:pt x="8327" y="6258"/>
                    <a:pt x="8446" y="5418"/>
                  </a:cubicBezTo>
                  <a:lnTo>
                    <a:pt x="8570" y="5418"/>
                  </a:lnTo>
                  <a:cubicBezTo>
                    <a:pt x="8964" y="5418"/>
                    <a:pt x="9305" y="5125"/>
                    <a:pt x="9345" y="4748"/>
                  </a:cubicBezTo>
                  <a:cubicBezTo>
                    <a:pt x="9377" y="4429"/>
                    <a:pt x="9203" y="4125"/>
                    <a:pt x="8914" y="3991"/>
                  </a:cubicBezTo>
                  <a:lnTo>
                    <a:pt x="8914" y="2818"/>
                  </a:lnTo>
                  <a:cubicBezTo>
                    <a:pt x="8914" y="2803"/>
                    <a:pt x="8910" y="2785"/>
                    <a:pt x="8906" y="2771"/>
                  </a:cubicBezTo>
                  <a:lnTo>
                    <a:pt x="8378" y="648"/>
                  </a:lnTo>
                  <a:cubicBezTo>
                    <a:pt x="8280" y="268"/>
                    <a:pt x="7936" y="0"/>
                    <a:pt x="75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6" name="Google Shape;9636;p30"/>
            <p:cNvSpPr/>
            <p:nvPr/>
          </p:nvSpPr>
          <p:spPr>
            <a:xfrm>
              <a:off x="5001041" y="2074929"/>
              <a:ext cx="25746" cy="10671"/>
            </a:xfrm>
            <a:custGeom>
              <a:rect b="b" l="l" r="r" t="t"/>
              <a:pathLst>
                <a:path extrusionOk="0" h="407" w="982">
                  <a:moveTo>
                    <a:pt x="272" y="1"/>
                  </a:moveTo>
                  <a:cubicBezTo>
                    <a:pt x="0" y="1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82" y="406"/>
                    <a:pt x="982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7" name="Google Shape;9637;p30"/>
            <p:cNvSpPr/>
            <p:nvPr/>
          </p:nvSpPr>
          <p:spPr>
            <a:xfrm>
              <a:off x="5069678" y="2074929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8" name="Google Shape;9638;p30"/>
            <p:cNvSpPr/>
            <p:nvPr/>
          </p:nvSpPr>
          <p:spPr>
            <a:xfrm>
              <a:off x="4951464" y="2292010"/>
              <a:ext cx="10671" cy="56368"/>
            </a:xfrm>
            <a:custGeom>
              <a:rect b="b" l="l" r="r" t="t"/>
              <a:pathLst>
                <a:path extrusionOk="0" h="2150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1949"/>
                  </a:lnTo>
                  <a:cubicBezTo>
                    <a:pt x="1" y="2083"/>
                    <a:pt x="102" y="2150"/>
                    <a:pt x="204" y="2150"/>
                  </a:cubicBezTo>
                  <a:cubicBezTo>
                    <a:pt x="305" y="2150"/>
                    <a:pt x="406" y="2083"/>
                    <a:pt x="406" y="1949"/>
                  </a:cubicBezTo>
                  <a:lnTo>
                    <a:pt x="406" y="206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9" name="Google Shape;9639;p30"/>
            <p:cNvSpPr/>
            <p:nvPr/>
          </p:nvSpPr>
          <p:spPr>
            <a:xfrm>
              <a:off x="4972647" y="2274916"/>
              <a:ext cx="12453" cy="10671"/>
            </a:xfrm>
            <a:custGeom>
              <a:rect b="b" l="l" r="r" t="t"/>
              <a:pathLst>
                <a:path extrusionOk="0" h="407" w="475">
                  <a:moveTo>
                    <a:pt x="275" y="0"/>
                  </a:moveTo>
                  <a:cubicBezTo>
                    <a:pt x="273" y="0"/>
                    <a:pt x="271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89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0" name="Google Shape;9640;p30"/>
            <p:cNvSpPr/>
            <p:nvPr/>
          </p:nvSpPr>
          <p:spPr>
            <a:xfrm>
              <a:off x="5109765" y="2274916"/>
              <a:ext cx="12453" cy="10671"/>
            </a:xfrm>
            <a:custGeom>
              <a:rect b="b" l="l" r="r" t="t"/>
              <a:pathLst>
                <a:path extrusionOk="0" h="407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89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1" name="Google Shape;9641;p30"/>
            <p:cNvSpPr/>
            <p:nvPr/>
          </p:nvSpPr>
          <p:spPr>
            <a:xfrm>
              <a:off x="5109765" y="2303493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89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2" name="Google Shape;9642;p30"/>
            <p:cNvSpPr/>
            <p:nvPr/>
          </p:nvSpPr>
          <p:spPr>
            <a:xfrm>
              <a:off x="4972647" y="2303493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1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89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3" name="Google Shape;9643;p30"/>
            <p:cNvSpPr/>
            <p:nvPr/>
          </p:nvSpPr>
          <p:spPr>
            <a:xfrm>
              <a:off x="5109765" y="2332070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0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4" name="Google Shape;9644;p30"/>
            <p:cNvSpPr/>
            <p:nvPr/>
          </p:nvSpPr>
          <p:spPr>
            <a:xfrm>
              <a:off x="4972647" y="2332070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1" y="0"/>
                    <a:pt x="268" y="0"/>
                  </a:cubicBezTo>
                  <a:cubicBezTo>
                    <a:pt x="87" y="0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0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45" name="Google Shape;9645;p30"/>
          <p:cNvGrpSpPr/>
          <p:nvPr/>
        </p:nvGrpSpPr>
        <p:grpSpPr>
          <a:xfrm>
            <a:off x="5811555" y="2695500"/>
            <a:ext cx="273684" cy="365052"/>
            <a:chOff x="5811555" y="2894750"/>
            <a:chExt cx="273684" cy="365052"/>
          </a:xfrm>
        </p:grpSpPr>
        <p:sp>
          <p:nvSpPr>
            <p:cNvPr id="9646" name="Google Shape;9646;p30"/>
            <p:cNvSpPr/>
            <p:nvPr/>
          </p:nvSpPr>
          <p:spPr>
            <a:xfrm>
              <a:off x="5817165" y="3157004"/>
              <a:ext cx="262830" cy="97450"/>
            </a:xfrm>
            <a:custGeom>
              <a:rect b="b" l="l" r="r" t="t"/>
              <a:pathLst>
                <a:path extrusionOk="0" h="3717" w="10025">
                  <a:moveTo>
                    <a:pt x="3118" y="1"/>
                  </a:moveTo>
                  <a:lnTo>
                    <a:pt x="873" y="794"/>
                  </a:lnTo>
                  <a:cubicBezTo>
                    <a:pt x="348" y="979"/>
                    <a:pt x="0" y="1475"/>
                    <a:pt x="0" y="2029"/>
                  </a:cubicBezTo>
                  <a:lnTo>
                    <a:pt x="0" y="3717"/>
                  </a:lnTo>
                  <a:lnTo>
                    <a:pt x="10025" y="3717"/>
                  </a:lnTo>
                  <a:lnTo>
                    <a:pt x="10025" y="2029"/>
                  </a:lnTo>
                  <a:cubicBezTo>
                    <a:pt x="10025" y="1475"/>
                    <a:pt x="9674" y="979"/>
                    <a:pt x="9149" y="794"/>
                  </a:cubicBezTo>
                  <a:lnTo>
                    <a:pt x="6899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7" name="Google Shape;9647;p30"/>
            <p:cNvSpPr/>
            <p:nvPr/>
          </p:nvSpPr>
          <p:spPr>
            <a:xfrm>
              <a:off x="5867765" y="3157004"/>
              <a:ext cx="161526" cy="81484"/>
            </a:xfrm>
            <a:custGeom>
              <a:rect b="b" l="l" r="r" t="t"/>
              <a:pathLst>
                <a:path extrusionOk="0" h="3108" w="6161">
                  <a:moveTo>
                    <a:pt x="1192" y="1"/>
                  </a:moveTo>
                  <a:lnTo>
                    <a:pt x="0" y="421"/>
                  </a:lnTo>
                  <a:cubicBezTo>
                    <a:pt x="15" y="1019"/>
                    <a:pt x="138" y="1612"/>
                    <a:pt x="363" y="2167"/>
                  </a:cubicBezTo>
                  <a:cubicBezTo>
                    <a:pt x="603" y="2745"/>
                    <a:pt x="1167" y="3107"/>
                    <a:pt x="1773" y="3107"/>
                  </a:cubicBezTo>
                  <a:cubicBezTo>
                    <a:pt x="1896" y="3107"/>
                    <a:pt x="2020" y="3092"/>
                    <a:pt x="2144" y="3061"/>
                  </a:cubicBezTo>
                  <a:lnTo>
                    <a:pt x="2141" y="3061"/>
                  </a:lnTo>
                  <a:lnTo>
                    <a:pt x="3028" y="2840"/>
                  </a:lnTo>
                  <a:cubicBezTo>
                    <a:pt x="3043" y="2833"/>
                    <a:pt x="3061" y="2833"/>
                    <a:pt x="3079" y="2833"/>
                  </a:cubicBezTo>
                  <a:cubicBezTo>
                    <a:pt x="3097" y="2833"/>
                    <a:pt x="3115" y="2833"/>
                    <a:pt x="3133" y="2840"/>
                  </a:cubicBezTo>
                  <a:lnTo>
                    <a:pt x="4021" y="3061"/>
                  </a:lnTo>
                  <a:cubicBezTo>
                    <a:pt x="4144" y="3092"/>
                    <a:pt x="4268" y="3107"/>
                    <a:pt x="4391" y="3107"/>
                  </a:cubicBezTo>
                  <a:cubicBezTo>
                    <a:pt x="4994" y="3107"/>
                    <a:pt x="5558" y="2745"/>
                    <a:pt x="5799" y="2167"/>
                  </a:cubicBezTo>
                  <a:cubicBezTo>
                    <a:pt x="6027" y="1612"/>
                    <a:pt x="6150" y="1019"/>
                    <a:pt x="6161" y="421"/>
                  </a:cubicBezTo>
                  <a:lnTo>
                    <a:pt x="497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8" name="Google Shape;9648;p30"/>
            <p:cNvSpPr/>
            <p:nvPr/>
          </p:nvSpPr>
          <p:spPr>
            <a:xfrm>
              <a:off x="5883915" y="3140775"/>
              <a:ext cx="129252" cy="80566"/>
            </a:xfrm>
            <a:custGeom>
              <a:rect b="b" l="l" r="r" t="t"/>
              <a:pathLst>
                <a:path extrusionOk="0" h="3073" w="4930">
                  <a:moveTo>
                    <a:pt x="1155" y="1"/>
                  </a:moveTo>
                  <a:lnTo>
                    <a:pt x="333" y="279"/>
                  </a:lnTo>
                  <a:cubicBezTo>
                    <a:pt x="167" y="341"/>
                    <a:pt x="51" y="493"/>
                    <a:pt x="40" y="671"/>
                  </a:cubicBezTo>
                  <a:cubicBezTo>
                    <a:pt x="0" y="1304"/>
                    <a:pt x="105" y="1942"/>
                    <a:pt x="348" y="2532"/>
                  </a:cubicBezTo>
                  <a:cubicBezTo>
                    <a:pt x="486" y="2864"/>
                    <a:pt x="808" y="3072"/>
                    <a:pt x="1155" y="3072"/>
                  </a:cubicBezTo>
                  <a:cubicBezTo>
                    <a:pt x="1224" y="3072"/>
                    <a:pt x="1295" y="3064"/>
                    <a:pt x="1365" y="3046"/>
                  </a:cubicBezTo>
                  <a:lnTo>
                    <a:pt x="2253" y="2825"/>
                  </a:lnTo>
                  <a:cubicBezTo>
                    <a:pt x="2322" y="2807"/>
                    <a:pt x="2393" y="2798"/>
                    <a:pt x="2465" y="2798"/>
                  </a:cubicBezTo>
                  <a:cubicBezTo>
                    <a:pt x="2536" y="2798"/>
                    <a:pt x="2608" y="2807"/>
                    <a:pt x="2677" y="2825"/>
                  </a:cubicBezTo>
                  <a:lnTo>
                    <a:pt x="3564" y="3046"/>
                  </a:lnTo>
                  <a:cubicBezTo>
                    <a:pt x="3634" y="3064"/>
                    <a:pt x="3705" y="3072"/>
                    <a:pt x="3775" y="3072"/>
                  </a:cubicBezTo>
                  <a:cubicBezTo>
                    <a:pt x="4121" y="3072"/>
                    <a:pt x="4443" y="2864"/>
                    <a:pt x="4582" y="2532"/>
                  </a:cubicBezTo>
                  <a:cubicBezTo>
                    <a:pt x="4824" y="1942"/>
                    <a:pt x="4929" y="1304"/>
                    <a:pt x="4889" y="671"/>
                  </a:cubicBezTo>
                  <a:cubicBezTo>
                    <a:pt x="4879" y="493"/>
                    <a:pt x="4763" y="341"/>
                    <a:pt x="4596" y="279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9" name="Google Shape;9649;p30"/>
            <p:cNvSpPr/>
            <p:nvPr/>
          </p:nvSpPr>
          <p:spPr>
            <a:xfrm>
              <a:off x="5914196" y="3111726"/>
              <a:ext cx="68585" cy="79963"/>
            </a:xfrm>
            <a:custGeom>
              <a:rect b="b" l="l" r="r" t="t"/>
              <a:pathLst>
                <a:path extrusionOk="0" h="3050" w="2616">
                  <a:moveTo>
                    <a:pt x="0" y="0"/>
                  </a:moveTo>
                  <a:lnTo>
                    <a:pt x="0" y="1742"/>
                  </a:lnTo>
                  <a:cubicBezTo>
                    <a:pt x="0" y="2463"/>
                    <a:pt x="587" y="3050"/>
                    <a:pt x="1308" y="3050"/>
                  </a:cubicBezTo>
                  <a:cubicBezTo>
                    <a:pt x="2032" y="3050"/>
                    <a:pt x="2615" y="2463"/>
                    <a:pt x="2615" y="1742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0" name="Google Shape;9650;p30"/>
            <p:cNvSpPr/>
            <p:nvPr/>
          </p:nvSpPr>
          <p:spPr>
            <a:xfrm>
              <a:off x="5914196" y="3111621"/>
              <a:ext cx="68585" cy="34319"/>
            </a:xfrm>
            <a:custGeom>
              <a:rect b="b" l="l" r="r" t="t"/>
              <a:pathLst>
                <a:path extrusionOk="0" h="1309" w="2616">
                  <a:moveTo>
                    <a:pt x="0" y="1"/>
                  </a:moveTo>
                  <a:lnTo>
                    <a:pt x="0" y="1029"/>
                  </a:lnTo>
                  <a:cubicBezTo>
                    <a:pt x="417" y="1216"/>
                    <a:pt x="862" y="1309"/>
                    <a:pt x="1308" y="1309"/>
                  </a:cubicBezTo>
                  <a:cubicBezTo>
                    <a:pt x="1753" y="1309"/>
                    <a:pt x="2199" y="1216"/>
                    <a:pt x="2615" y="1029"/>
                  </a:cubicBezTo>
                  <a:lnTo>
                    <a:pt x="2615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1" name="Google Shape;9651;p30"/>
            <p:cNvSpPr/>
            <p:nvPr/>
          </p:nvSpPr>
          <p:spPr>
            <a:xfrm>
              <a:off x="5914091" y="2900177"/>
              <a:ext cx="68690" cy="45776"/>
            </a:xfrm>
            <a:custGeom>
              <a:rect b="b" l="l" r="r" t="t"/>
              <a:pathLst>
                <a:path extrusionOk="0" h="1746" w="2620">
                  <a:moveTo>
                    <a:pt x="874" y="0"/>
                  </a:moveTo>
                  <a:cubicBezTo>
                    <a:pt x="392" y="0"/>
                    <a:pt x="1" y="391"/>
                    <a:pt x="1" y="873"/>
                  </a:cubicBezTo>
                  <a:cubicBezTo>
                    <a:pt x="1" y="1355"/>
                    <a:pt x="392" y="1746"/>
                    <a:pt x="874" y="1746"/>
                  </a:cubicBezTo>
                  <a:lnTo>
                    <a:pt x="1746" y="1746"/>
                  </a:lnTo>
                  <a:cubicBezTo>
                    <a:pt x="2228" y="1746"/>
                    <a:pt x="2619" y="1355"/>
                    <a:pt x="2619" y="873"/>
                  </a:cubicBezTo>
                  <a:cubicBezTo>
                    <a:pt x="2619" y="391"/>
                    <a:pt x="2228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2" name="Google Shape;9652;p30"/>
            <p:cNvSpPr/>
            <p:nvPr/>
          </p:nvSpPr>
          <p:spPr>
            <a:xfrm>
              <a:off x="5845638" y="2934443"/>
              <a:ext cx="205703" cy="137222"/>
            </a:xfrm>
            <a:custGeom>
              <a:rect b="b" l="l" r="r" t="t"/>
              <a:pathLst>
                <a:path extrusionOk="0" h="5234" w="7846">
                  <a:moveTo>
                    <a:pt x="2615" y="1"/>
                  </a:moveTo>
                  <a:cubicBezTo>
                    <a:pt x="1170" y="1"/>
                    <a:pt x="1" y="1174"/>
                    <a:pt x="1" y="2619"/>
                  </a:cubicBezTo>
                  <a:cubicBezTo>
                    <a:pt x="1" y="4060"/>
                    <a:pt x="1170" y="5234"/>
                    <a:pt x="2615" y="5234"/>
                  </a:cubicBezTo>
                  <a:lnTo>
                    <a:pt x="5230" y="5234"/>
                  </a:lnTo>
                  <a:cubicBezTo>
                    <a:pt x="6675" y="5234"/>
                    <a:pt x="7845" y="4060"/>
                    <a:pt x="7845" y="2619"/>
                  </a:cubicBezTo>
                  <a:cubicBezTo>
                    <a:pt x="7845" y="1174"/>
                    <a:pt x="6675" y="1"/>
                    <a:pt x="5230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3" name="Google Shape;9653;p30"/>
            <p:cNvSpPr/>
            <p:nvPr/>
          </p:nvSpPr>
          <p:spPr>
            <a:xfrm>
              <a:off x="5862836" y="2963020"/>
              <a:ext cx="171410" cy="102956"/>
            </a:xfrm>
            <a:custGeom>
              <a:rect b="b" l="l" r="r" t="t"/>
              <a:pathLst>
                <a:path extrusionOk="0" h="3927" w="6538">
                  <a:moveTo>
                    <a:pt x="1959" y="1"/>
                  </a:moveTo>
                  <a:cubicBezTo>
                    <a:pt x="877" y="1"/>
                    <a:pt x="0" y="881"/>
                    <a:pt x="0" y="1964"/>
                  </a:cubicBezTo>
                  <a:cubicBezTo>
                    <a:pt x="0" y="3047"/>
                    <a:pt x="877" y="3923"/>
                    <a:pt x="1959" y="3927"/>
                  </a:cubicBezTo>
                  <a:lnTo>
                    <a:pt x="4574" y="3927"/>
                  </a:lnTo>
                  <a:cubicBezTo>
                    <a:pt x="5657" y="3927"/>
                    <a:pt x="6537" y="3047"/>
                    <a:pt x="6537" y="1964"/>
                  </a:cubicBezTo>
                  <a:cubicBezTo>
                    <a:pt x="6537" y="881"/>
                    <a:pt x="5657" y="1"/>
                    <a:pt x="457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4" name="Google Shape;9654;p30"/>
            <p:cNvSpPr/>
            <p:nvPr/>
          </p:nvSpPr>
          <p:spPr>
            <a:xfrm>
              <a:off x="5850593" y="2980219"/>
              <a:ext cx="196448" cy="148627"/>
            </a:xfrm>
            <a:custGeom>
              <a:rect b="b" l="l" r="r" t="t"/>
              <a:pathLst>
                <a:path extrusionOk="0" h="5669" w="7493">
                  <a:moveTo>
                    <a:pt x="2426" y="0"/>
                  </a:moveTo>
                  <a:cubicBezTo>
                    <a:pt x="1706" y="0"/>
                    <a:pt x="1119" y="583"/>
                    <a:pt x="1119" y="1308"/>
                  </a:cubicBezTo>
                  <a:lnTo>
                    <a:pt x="1119" y="1666"/>
                  </a:lnTo>
                  <a:cubicBezTo>
                    <a:pt x="1119" y="1829"/>
                    <a:pt x="985" y="1960"/>
                    <a:pt x="822" y="1960"/>
                  </a:cubicBezTo>
                  <a:lnTo>
                    <a:pt x="605" y="1960"/>
                  </a:lnTo>
                  <a:cubicBezTo>
                    <a:pt x="322" y="1960"/>
                    <a:pt x="61" y="2166"/>
                    <a:pt x="32" y="2448"/>
                  </a:cubicBezTo>
                  <a:cubicBezTo>
                    <a:pt x="0" y="2769"/>
                    <a:pt x="250" y="3050"/>
                    <a:pt x="570" y="3050"/>
                  </a:cubicBezTo>
                  <a:cubicBezTo>
                    <a:pt x="572" y="3050"/>
                    <a:pt x="574" y="3050"/>
                    <a:pt x="576" y="3050"/>
                  </a:cubicBezTo>
                  <a:lnTo>
                    <a:pt x="913" y="3050"/>
                  </a:lnTo>
                  <a:cubicBezTo>
                    <a:pt x="1025" y="4527"/>
                    <a:pt x="2256" y="5668"/>
                    <a:pt x="3738" y="5668"/>
                  </a:cubicBezTo>
                  <a:cubicBezTo>
                    <a:pt x="5219" y="5668"/>
                    <a:pt x="6447" y="4527"/>
                    <a:pt x="6559" y="3050"/>
                  </a:cubicBezTo>
                  <a:lnTo>
                    <a:pt x="6914" y="3050"/>
                  </a:lnTo>
                  <a:cubicBezTo>
                    <a:pt x="6916" y="3050"/>
                    <a:pt x="6918" y="3050"/>
                    <a:pt x="6920" y="3050"/>
                  </a:cubicBezTo>
                  <a:cubicBezTo>
                    <a:pt x="7243" y="3050"/>
                    <a:pt x="7493" y="2769"/>
                    <a:pt x="7457" y="2448"/>
                  </a:cubicBezTo>
                  <a:cubicBezTo>
                    <a:pt x="7428" y="2166"/>
                    <a:pt x="7167" y="1960"/>
                    <a:pt x="6881" y="1960"/>
                  </a:cubicBezTo>
                  <a:lnTo>
                    <a:pt x="6646" y="1960"/>
                  </a:lnTo>
                  <a:cubicBezTo>
                    <a:pt x="6483" y="1960"/>
                    <a:pt x="6349" y="1829"/>
                    <a:pt x="6349" y="1666"/>
                  </a:cubicBezTo>
                  <a:lnTo>
                    <a:pt x="6349" y="1308"/>
                  </a:lnTo>
                  <a:cubicBezTo>
                    <a:pt x="6349" y="583"/>
                    <a:pt x="5766" y="0"/>
                    <a:pt x="5041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5" name="Google Shape;9655;p30"/>
            <p:cNvSpPr/>
            <p:nvPr/>
          </p:nvSpPr>
          <p:spPr>
            <a:xfrm>
              <a:off x="5850383" y="2980219"/>
              <a:ext cx="138088" cy="148653"/>
            </a:xfrm>
            <a:custGeom>
              <a:rect b="b" l="l" r="r" t="t"/>
              <a:pathLst>
                <a:path extrusionOk="0" h="5670" w="5267">
                  <a:moveTo>
                    <a:pt x="2434" y="0"/>
                  </a:moveTo>
                  <a:cubicBezTo>
                    <a:pt x="1714" y="0"/>
                    <a:pt x="1127" y="583"/>
                    <a:pt x="1127" y="1308"/>
                  </a:cubicBezTo>
                  <a:lnTo>
                    <a:pt x="1127" y="1666"/>
                  </a:lnTo>
                  <a:cubicBezTo>
                    <a:pt x="1127" y="1833"/>
                    <a:pt x="768" y="1960"/>
                    <a:pt x="605" y="1963"/>
                  </a:cubicBezTo>
                  <a:cubicBezTo>
                    <a:pt x="319" y="1963"/>
                    <a:pt x="66" y="2170"/>
                    <a:pt x="37" y="2448"/>
                  </a:cubicBezTo>
                  <a:cubicBezTo>
                    <a:pt x="1" y="2769"/>
                    <a:pt x="251" y="3050"/>
                    <a:pt x="574" y="3050"/>
                  </a:cubicBezTo>
                  <a:cubicBezTo>
                    <a:pt x="576" y="3050"/>
                    <a:pt x="578" y="3050"/>
                    <a:pt x="580" y="3050"/>
                  </a:cubicBezTo>
                  <a:lnTo>
                    <a:pt x="921" y="3050"/>
                  </a:lnTo>
                  <a:cubicBezTo>
                    <a:pt x="1026" y="4545"/>
                    <a:pt x="2274" y="5670"/>
                    <a:pt x="3722" y="5670"/>
                  </a:cubicBezTo>
                  <a:cubicBezTo>
                    <a:pt x="3873" y="5670"/>
                    <a:pt x="4026" y="5657"/>
                    <a:pt x="4180" y="5632"/>
                  </a:cubicBezTo>
                  <a:cubicBezTo>
                    <a:pt x="2800" y="5418"/>
                    <a:pt x="1783" y="4230"/>
                    <a:pt x="1783" y="2836"/>
                  </a:cubicBezTo>
                  <a:lnTo>
                    <a:pt x="1783" y="1746"/>
                  </a:lnTo>
                  <a:cubicBezTo>
                    <a:pt x="1783" y="1145"/>
                    <a:pt x="2268" y="656"/>
                    <a:pt x="2873" y="656"/>
                  </a:cubicBezTo>
                  <a:lnTo>
                    <a:pt x="4618" y="656"/>
                  </a:lnTo>
                  <a:cubicBezTo>
                    <a:pt x="4970" y="652"/>
                    <a:pt x="5256" y="377"/>
                    <a:pt x="5267" y="29"/>
                  </a:cubicBezTo>
                  <a:lnTo>
                    <a:pt x="5267" y="22"/>
                  </a:lnTo>
                  <a:cubicBezTo>
                    <a:pt x="5194" y="7"/>
                    <a:pt x="5122" y="0"/>
                    <a:pt x="504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6" name="Google Shape;9656;p30"/>
            <p:cNvSpPr/>
            <p:nvPr/>
          </p:nvSpPr>
          <p:spPr>
            <a:xfrm>
              <a:off x="5886956" y="3020096"/>
              <a:ext cx="54611" cy="31540"/>
            </a:xfrm>
            <a:custGeom>
              <a:rect b="b" l="l" r="r" t="t"/>
              <a:pathLst>
                <a:path extrusionOk="0" h="1203" w="2083">
                  <a:moveTo>
                    <a:pt x="1039" y="0"/>
                  </a:moveTo>
                  <a:cubicBezTo>
                    <a:pt x="420" y="0"/>
                    <a:pt x="0" y="631"/>
                    <a:pt x="232" y="1203"/>
                  </a:cubicBezTo>
                  <a:cubicBezTo>
                    <a:pt x="366" y="873"/>
                    <a:pt x="685" y="659"/>
                    <a:pt x="1039" y="659"/>
                  </a:cubicBezTo>
                  <a:cubicBezTo>
                    <a:pt x="1394" y="659"/>
                    <a:pt x="1713" y="873"/>
                    <a:pt x="1847" y="1203"/>
                  </a:cubicBezTo>
                  <a:cubicBezTo>
                    <a:pt x="2082" y="631"/>
                    <a:pt x="1659" y="0"/>
                    <a:pt x="103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7" name="Google Shape;9657;p30"/>
            <p:cNvSpPr/>
            <p:nvPr/>
          </p:nvSpPr>
          <p:spPr>
            <a:xfrm>
              <a:off x="5955489" y="3020096"/>
              <a:ext cx="54637" cy="31540"/>
            </a:xfrm>
            <a:custGeom>
              <a:rect b="b" l="l" r="r" t="t"/>
              <a:pathLst>
                <a:path extrusionOk="0" h="1203" w="2084">
                  <a:moveTo>
                    <a:pt x="1040" y="0"/>
                  </a:moveTo>
                  <a:cubicBezTo>
                    <a:pt x="421" y="0"/>
                    <a:pt x="1" y="631"/>
                    <a:pt x="233" y="1203"/>
                  </a:cubicBezTo>
                  <a:cubicBezTo>
                    <a:pt x="367" y="873"/>
                    <a:pt x="685" y="659"/>
                    <a:pt x="1040" y="659"/>
                  </a:cubicBezTo>
                  <a:cubicBezTo>
                    <a:pt x="1395" y="659"/>
                    <a:pt x="1714" y="873"/>
                    <a:pt x="1848" y="1203"/>
                  </a:cubicBezTo>
                  <a:cubicBezTo>
                    <a:pt x="2083" y="631"/>
                    <a:pt x="1660" y="0"/>
                    <a:pt x="104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8" name="Google Shape;9658;p30"/>
            <p:cNvSpPr/>
            <p:nvPr/>
          </p:nvSpPr>
          <p:spPr>
            <a:xfrm>
              <a:off x="5811555" y="2894750"/>
              <a:ext cx="273684" cy="365052"/>
            </a:xfrm>
            <a:custGeom>
              <a:rect b="b" l="l" r="r" t="t"/>
              <a:pathLst>
                <a:path extrusionOk="0" h="13924" w="10439">
                  <a:moveTo>
                    <a:pt x="4782" y="414"/>
                  </a:moveTo>
                  <a:cubicBezTo>
                    <a:pt x="4784" y="414"/>
                    <a:pt x="4786" y="414"/>
                    <a:pt x="4788" y="414"/>
                  </a:cubicBezTo>
                  <a:lnTo>
                    <a:pt x="5657" y="414"/>
                  </a:lnTo>
                  <a:cubicBezTo>
                    <a:pt x="6027" y="414"/>
                    <a:pt x="6324" y="711"/>
                    <a:pt x="6324" y="1080"/>
                  </a:cubicBezTo>
                  <a:cubicBezTo>
                    <a:pt x="6324" y="1160"/>
                    <a:pt x="6309" y="1239"/>
                    <a:pt x="6280" y="1312"/>
                  </a:cubicBezTo>
                  <a:lnTo>
                    <a:pt x="4165" y="1312"/>
                  </a:lnTo>
                  <a:cubicBezTo>
                    <a:pt x="4133" y="1239"/>
                    <a:pt x="4118" y="1160"/>
                    <a:pt x="4118" y="1080"/>
                  </a:cubicBezTo>
                  <a:cubicBezTo>
                    <a:pt x="4118" y="713"/>
                    <a:pt x="4415" y="414"/>
                    <a:pt x="4782" y="414"/>
                  </a:cubicBezTo>
                  <a:close/>
                  <a:moveTo>
                    <a:pt x="6530" y="1721"/>
                  </a:moveTo>
                  <a:cubicBezTo>
                    <a:pt x="8272" y="1721"/>
                    <a:pt x="9439" y="3510"/>
                    <a:pt x="8736" y="5107"/>
                  </a:cubicBezTo>
                  <a:cubicBezTo>
                    <a:pt x="8627" y="5046"/>
                    <a:pt x="8508" y="5017"/>
                    <a:pt x="8385" y="5017"/>
                  </a:cubicBezTo>
                  <a:lnTo>
                    <a:pt x="8041" y="5017"/>
                  </a:lnTo>
                  <a:lnTo>
                    <a:pt x="8041" y="4564"/>
                  </a:lnTo>
                  <a:cubicBezTo>
                    <a:pt x="8041" y="3731"/>
                    <a:pt x="7367" y="3054"/>
                    <a:pt x="6530" y="3054"/>
                  </a:cubicBezTo>
                  <a:cubicBezTo>
                    <a:pt x="6259" y="3054"/>
                    <a:pt x="6259" y="3463"/>
                    <a:pt x="6530" y="3463"/>
                  </a:cubicBezTo>
                  <a:cubicBezTo>
                    <a:pt x="7139" y="3463"/>
                    <a:pt x="7635" y="3956"/>
                    <a:pt x="7635" y="4564"/>
                  </a:cubicBezTo>
                  <a:lnTo>
                    <a:pt x="7635" y="5017"/>
                  </a:lnTo>
                  <a:lnTo>
                    <a:pt x="7396" y="5017"/>
                  </a:lnTo>
                  <a:cubicBezTo>
                    <a:pt x="7178" y="4719"/>
                    <a:pt x="6854" y="4576"/>
                    <a:pt x="6531" y="4576"/>
                  </a:cubicBezTo>
                  <a:cubicBezTo>
                    <a:pt x="6126" y="4576"/>
                    <a:pt x="5723" y="4802"/>
                    <a:pt x="5542" y="5230"/>
                  </a:cubicBezTo>
                  <a:lnTo>
                    <a:pt x="4904" y="5230"/>
                  </a:lnTo>
                  <a:cubicBezTo>
                    <a:pt x="4722" y="4802"/>
                    <a:pt x="4320" y="4576"/>
                    <a:pt x="3914" y="4576"/>
                  </a:cubicBezTo>
                  <a:cubicBezTo>
                    <a:pt x="3591" y="4576"/>
                    <a:pt x="3266" y="4719"/>
                    <a:pt x="3046" y="5017"/>
                  </a:cubicBezTo>
                  <a:lnTo>
                    <a:pt x="2811" y="5017"/>
                  </a:lnTo>
                  <a:lnTo>
                    <a:pt x="2811" y="4564"/>
                  </a:lnTo>
                  <a:cubicBezTo>
                    <a:pt x="2811" y="3956"/>
                    <a:pt x="3303" y="3463"/>
                    <a:pt x="3915" y="3463"/>
                  </a:cubicBezTo>
                  <a:lnTo>
                    <a:pt x="5657" y="3463"/>
                  </a:lnTo>
                  <a:cubicBezTo>
                    <a:pt x="5929" y="3463"/>
                    <a:pt x="5929" y="3054"/>
                    <a:pt x="5657" y="3054"/>
                  </a:cubicBezTo>
                  <a:lnTo>
                    <a:pt x="3915" y="3054"/>
                  </a:lnTo>
                  <a:cubicBezTo>
                    <a:pt x="3079" y="3054"/>
                    <a:pt x="2405" y="3731"/>
                    <a:pt x="2402" y="4564"/>
                  </a:cubicBezTo>
                  <a:lnTo>
                    <a:pt x="2402" y="5017"/>
                  </a:lnTo>
                  <a:lnTo>
                    <a:pt x="2061" y="5017"/>
                  </a:lnTo>
                  <a:cubicBezTo>
                    <a:pt x="1938" y="5017"/>
                    <a:pt x="1815" y="5046"/>
                    <a:pt x="1706" y="5107"/>
                  </a:cubicBezTo>
                  <a:cubicBezTo>
                    <a:pt x="1004" y="3510"/>
                    <a:pt x="2170" y="1721"/>
                    <a:pt x="3915" y="1721"/>
                  </a:cubicBezTo>
                  <a:close/>
                  <a:moveTo>
                    <a:pt x="3915" y="4988"/>
                  </a:moveTo>
                  <a:cubicBezTo>
                    <a:pt x="4509" y="4988"/>
                    <a:pt x="4810" y="5708"/>
                    <a:pt x="4386" y="6129"/>
                  </a:cubicBezTo>
                  <a:cubicBezTo>
                    <a:pt x="4250" y="6264"/>
                    <a:pt x="4084" y="6325"/>
                    <a:pt x="3920" y="6325"/>
                  </a:cubicBezTo>
                  <a:cubicBezTo>
                    <a:pt x="3577" y="6325"/>
                    <a:pt x="3249" y="6059"/>
                    <a:pt x="3249" y="5654"/>
                  </a:cubicBezTo>
                  <a:cubicBezTo>
                    <a:pt x="3249" y="5288"/>
                    <a:pt x="3546" y="4988"/>
                    <a:pt x="3915" y="4988"/>
                  </a:cubicBezTo>
                  <a:close/>
                  <a:moveTo>
                    <a:pt x="6530" y="4988"/>
                  </a:moveTo>
                  <a:cubicBezTo>
                    <a:pt x="7128" y="4988"/>
                    <a:pt x="7425" y="5708"/>
                    <a:pt x="7005" y="6129"/>
                  </a:cubicBezTo>
                  <a:cubicBezTo>
                    <a:pt x="6868" y="6264"/>
                    <a:pt x="6700" y="6325"/>
                    <a:pt x="6536" y="6325"/>
                  </a:cubicBezTo>
                  <a:cubicBezTo>
                    <a:pt x="6192" y="6325"/>
                    <a:pt x="5864" y="6059"/>
                    <a:pt x="5864" y="5654"/>
                  </a:cubicBezTo>
                  <a:cubicBezTo>
                    <a:pt x="5864" y="5288"/>
                    <a:pt x="6161" y="4988"/>
                    <a:pt x="6530" y="4988"/>
                  </a:cubicBezTo>
                  <a:close/>
                  <a:moveTo>
                    <a:pt x="8388" y="5426"/>
                  </a:moveTo>
                  <a:cubicBezTo>
                    <a:pt x="8577" y="5426"/>
                    <a:pt x="8729" y="5578"/>
                    <a:pt x="8729" y="5766"/>
                  </a:cubicBezTo>
                  <a:cubicBezTo>
                    <a:pt x="8729" y="5955"/>
                    <a:pt x="8577" y="6110"/>
                    <a:pt x="8388" y="6110"/>
                  </a:cubicBezTo>
                  <a:lnTo>
                    <a:pt x="8265" y="6110"/>
                  </a:lnTo>
                  <a:lnTo>
                    <a:pt x="8265" y="6096"/>
                  </a:lnTo>
                  <a:cubicBezTo>
                    <a:pt x="8265" y="5960"/>
                    <a:pt x="8163" y="5892"/>
                    <a:pt x="8060" y="5892"/>
                  </a:cubicBezTo>
                  <a:cubicBezTo>
                    <a:pt x="7958" y="5892"/>
                    <a:pt x="7856" y="5960"/>
                    <a:pt x="7856" y="6096"/>
                  </a:cubicBezTo>
                  <a:cubicBezTo>
                    <a:pt x="7856" y="7548"/>
                    <a:pt x="6679" y="8725"/>
                    <a:pt x="5227" y="8725"/>
                  </a:cubicBezTo>
                  <a:cubicBezTo>
                    <a:pt x="3774" y="8725"/>
                    <a:pt x="2597" y="7548"/>
                    <a:pt x="2597" y="6096"/>
                  </a:cubicBezTo>
                  <a:lnTo>
                    <a:pt x="2594" y="6096"/>
                  </a:lnTo>
                  <a:cubicBezTo>
                    <a:pt x="2594" y="5960"/>
                    <a:pt x="2492" y="5892"/>
                    <a:pt x="2391" y="5892"/>
                  </a:cubicBezTo>
                  <a:cubicBezTo>
                    <a:pt x="2289" y="5892"/>
                    <a:pt x="2188" y="5960"/>
                    <a:pt x="2188" y="6096"/>
                  </a:cubicBezTo>
                  <a:lnTo>
                    <a:pt x="2188" y="6110"/>
                  </a:lnTo>
                  <a:lnTo>
                    <a:pt x="2065" y="6110"/>
                  </a:lnTo>
                  <a:cubicBezTo>
                    <a:pt x="1876" y="6110"/>
                    <a:pt x="1724" y="5955"/>
                    <a:pt x="1724" y="5766"/>
                  </a:cubicBezTo>
                  <a:cubicBezTo>
                    <a:pt x="1724" y="5578"/>
                    <a:pt x="1876" y="5426"/>
                    <a:pt x="2065" y="5426"/>
                  </a:cubicBezTo>
                  <a:lnTo>
                    <a:pt x="2865" y="5426"/>
                  </a:lnTo>
                  <a:cubicBezTo>
                    <a:pt x="2731" y="6049"/>
                    <a:pt x="3169" y="6650"/>
                    <a:pt x="3803" y="6719"/>
                  </a:cubicBezTo>
                  <a:cubicBezTo>
                    <a:pt x="3843" y="6723"/>
                    <a:pt x="3882" y="6725"/>
                    <a:pt x="3921" y="6725"/>
                  </a:cubicBezTo>
                  <a:cubicBezTo>
                    <a:pt x="4504" y="6725"/>
                    <a:pt x="4991" y="6255"/>
                    <a:pt x="4995" y="5658"/>
                  </a:cubicBezTo>
                  <a:lnTo>
                    <a:pt x="4995" y="5643"/>
                  </a:lnTo>
                  <a:lnTo>
                    <a:pt x="5458" y="5643"/>
                  </a:lnTo>
                  <a:lnTo>
                    <a:pt x="5458" y="5658"/>
                  </a:lnTo>
                  <a:cubicBezTo>
                    <a:pt x="5462" y="6255"/>
                    <a:pt x="5949" y="6725"/>
                    <a:pt x="6532" y="6725"/>
                  </a:cubicBezTo>
                  <a:cubicBezTo>
                    <a:pt x="6571" y="6725"/>
                    <a:pt x="6610" y="6723"/>
                    <a:pt x="6650" y="6719"/>
                  </a:cubicBezTo>
                  <a:cubicBezTo>
                    <a:pt x="7284" y="6650"/>
                    <a:pt x="7718" y="6049"/>
                    <a:pt x="7584" y="5426"/>
                  </a:cubicBezTo>
                  <a:close/>
                  <a:moveTo>
                    <a:pt x="6328" y="8921"/>
                  </a:moveTo>
                  <a:lnTo>
                    <a:pt x="6328" y="10033"/>
                  </a:lnTo>
                  <a:cubicBezTo>
                    <a:pt x="6328" y="10156"/>
                    <a:pt x="6306" y="10283"/>
                    <a:pt x="6262" y="10399"/>
                  </a:cubicBezTo>
                  <a:cubicBezTo>
                    <a:pt x="6206" y="10559"/>
                    <a:pt x="6334" y="10672"/>
                    <a:pt x="6461" y="10672"/>
                  </a:cubicBezTo>
                  <a:cubicBezTo>
                    <a:pt x="6537" y="10672"/>
                    <a:pt x="6612" y="10631"/>
                    <a:pt x="6646" y="10536"/>
                  </a:cubicBezTo>
                  <a:cubicBezTo>
                    <a:pt x="6704" y="10373"/>
                    <a:pt x="6733" y="10203"/>
                    <a:pt x="6733" y="10029"/>
                  </a:cubicBezTo>
                  <a:lnTo>
                    <a:pt x="6733" y="9667"/>
                  </a:lnTo>
                  <a:lnTo>
                    <a:pt x="7287" y="9855"/>
                  </a:lnTo>
                  <a:cubicBezTo>
                    <a:pt x="7378" y="9888"/>
                    <a:pt x="7439" y="9971"/>
                    <a:pt x="7443" y="10065"/>
                  </a:cubicBezTo>
                  <a:cubicBezTo>
                    <a:pt x="7483" y="10670"/>
                    <a:pt x="7381" y="11275"/>
                    <a:pt x="7153" y="11840"/>
                  </a:cubicBezTo>
                  <a:cubicBezTo>
                    <a:pt x="7048" y="12092"/>
                    <a:pt x="6801" y="12252"/>
                    <a:pt x="6536" y="12252"/>
                  </a:cubicBezTo>
                  <a:cubicBezTo>
                    <a:pt x="6482" y="12252"/>
                    <a:pt x="6426" y="12245"/>
                    <a:pt x="6371" y="12231"/>
                  </a:cubicBezTo>
                  <a:lnTo>
                    <a:pt x="5274" y="11956"/>
                  </a:lnTo>
                  <a:cubicBezTo>
                    <a:pt x="5257" y="11952"/>
                    <a:pt x="5240" y="11951"/>
                    <a:pt x="5223" y="11951"/>
                  </a:cubicBezTo>
                  <a:cubicBezTo>
                    <a:pt x="5206" y="11951"/>
                    <a:pt x="5188" y="11952"/>
                    <a:pt x="5172" y="11956"/>
                  </a:cubicBezTo>
                  <a:lnTo>
                    <a:pt x="4075" y="12231"/>
                  </a:lnTo>
                  <a:cubicBezTo>
                    <a:pt x="4020" y="12245"/>
                    <a:pt x="3964" y="12252"/>
                    <a:pt x="3909" y="12252"/>
                  </a:cubicBezTo>
                  <a:cubicBezTo>
                    <a:pt x="3645" y="12252"/>
                    <a:pt x="3398" y="12092"/>
                    <a:pt x="3296" y="11840"/>
                  </a:cubicBezTo>
                  <a:cubicBezTo>
                    <a:pt x="3064" y="11279"/>
                    <a:pt x="2963" y="10670"/>
                    <a:pt x="3003" y="10065"/>
                  </a:cubicBezTo>
                  <a:cubicBezTo>
                    <a:pt x="3006" y="9971"/>
                    <a:pt x="3068" y="9888"/>
                    <a:pt x="3158" y="9859"/>
                  </a:cubicBezTo>
                  <a:lnTo>
                    <a:pt x="3713" y="9671"/>
                  </a:lnTo>
                  <a:lnTo>
                    <a:pt x="3713" y="10033"/>
                  </a:lnTo>
                  <a:cubicBezTo>
                    <a:pt x="3713" y="10920"/>
                    <a:pt x="4443" y="11545"/>
                    <a:pt x="5230" y="11545"/>
                  </a:cubicBezTo>
                  <a:cubicBezTo>
                    <a:pt x="5509" y="11545"/>
                    <a:pt x="5796" y="11467"/>
                    <a:pt x="6059" y="11293"/>
                  </a:cubicBezTo>
                  <a:cubicBezTo>
                    <a:pt x="6245" y="11168"/>
                    <a:pt x="6125" y="10914"/>
                    <a:pt x="5949" y="10914"/>
                  </a:cubicBezTo>
                  <a:cubicBezTo>
                    <a:pt x="5911" y="10914"/>
                    <a:pt x="5871" y="10926"/>
                    <a:pt x="5831" y="10953"/>
                  </a:cubicBezTo>
                  <a:cubicBezTo>
                    <a:pt x="5638" y="11080"/>
                    <a:pt x="5429" y="11138"/>
                    <a:pt x="5224" y="11138"/>
                  </a:cubicBezTo>
                  <a:cubicBezTo>
                    <a:pt x="4650" y="11138"/>
                    <a:pt x="4118" y="10682"/>
                    <a:pt x="4118" y="10033"/>
                  </a:cubicBezTo>
                  <a:lnTo>
                    <a:pt x="4118" y="8921"/>
                  </a:lnTo>
                  <a:cubicBezTo>
                    <a:pt x="4473" y="9060"/>
                    <a:pt x="4848" y="9130"/>
                    <a:pt x="5223" y="9130"/>
                  </a:cubicBezTo>
                  <a:cubicBezTo>
                    <a:pt x="5598" y="9130"/>
                    <a:pt x="5973" y="9060"/>
                    <a:pt x="6328" y="8921"/>
                  </a:cubicBezTo>
                  <a:close/>
                  <a:moveTo>
                    <a:pt x="4788" y="1"/>
                  </a:moveTo>
                  <a:cubicBezTo>
                    <a:pt x="4194" y="4"/>
                    <a:pt x="3716" y="482"/>
                    <a:pt x="3713" y="1076"/>
                  </a:cubicBezTo>
                  <a:cubicBezTo>
                    <a:pt x="3713" y="1156"/>
                    <a:pt x="3723" y="1236"/>
                    <a:pt x="3742" y="1315"/>
                  </a:cubicBezTo>
                  <a:cubicBezTo>
                    <a:pt x="1717" y="1442"/>
                    <a:pt x="486" y="3601"/>
                    <a:pt x="1406" y="5412"/>
                  </a:cubicBezTo>
                  <a:cubicBezTo>
                    <a:pt x="1138" y="5908"/>
                    <a:pt x="1500" y="6513"/>
                    <a:pt x="2065" y="6513"/>
                  </a:cubicBezTo>
                  <a:lnTo>
                    <a:pt x="2217" y="6513"/>
                  </a:lnTo>
                  <a:cubicBezTo>
                    <a:pt x="2347" y="7440"/>
                    <a:pt x="2901" y="8258"/>
                    <a:pt x="3713" y="8725"/>
                  </a:cubicBezTo>
                  <a:lnTo>
                    <a:pt x="3713" y="9236"/>
                  </a:lnTo>
                  <a:lnTo>
                    <a:pt x="3024" y="9471"/>
                  </a:lnTo>
                  <a:cubicBezTo>
                    <a:pt x="2782" y="9555"/>
                    <a:pt x="2612" y="9779"/>
                    <a:pt x="2597" y="10040"/>
                  </a:cubicBezTo>
                  <a:lnTo>
                    <a:pt x="2597" y="10069"/>
                  </a:lnTo>
                  <a:lnTo>
                    <a:pt x="1007" y="10630"/>
                  </a:lnTo>
                  <a:cubicBezTo>
                    <a:pt x="402" y="10844"/>
                    <a:pt x="0" y="11413"/>
                    <a:pt x="0" y="12054"/>
                  </a:cubicBezTo>
                  <a:lnTo>
                    <a:pt x="0" y="13720"/>
                  </a:lnTo>
                  <a:cubicBezTo>
                    <a:pt x="0" y="13856"/>
                    <a:pt x="102" y="13923"/>
                    <a:pt x="203" y="13923"/>
                  </a:cubicBezTo>
                  <a:cubicBezTo>
                    <a:pt x="305" y="13923"/>
                    <a:pt x="406" y="13856"/>
                    <a:pt x="406" y="13720"/>
                  </a:cubicBezTo>
                  <a:lnTo>
                    <a:pt x="406" y="12054"/>
                  </a:lnTo>
                  <a:cubicBezTo>
                    <a:pt x="406" y="11916"/>
                    <a:pt x="431" y="11778"/>
                    <a:pt x="482" y="11652"/>
                  </a:cubicBezTo>
                  <a:lnTo>
                    <a:pt x="1518" y="12539"/>
                  </a:lnTo>
                  <a:cubicBezTo>
                    <a:pt x="1666" y="12666"/>
                    <a:pt x="1753" y="12850"/>
                    <a:pt x="1753" y="13046"/>
                  </a:cubicBezTo>
                  <a:lnTo>
                    <a:pt x="1753" y="13716"/>
                  </a:lnTo>
                  <a:cubicBezTo>
                    <a:pt x="1753" y="13852"/>
                    <a:pt x="1855" y="13920"/>
                    <a:pt x="1956" y="13920"/>
                  </a:cubicBezTo>
                  <a:cubicBezTo>
                    <a:pt x="2057" y="13920"/>
                    <a:pt x="2159" y="13852"/>
                    <a:pt x="2159" y="13716"/>
                  </a:cubicBezTo>
                  <a:lnTo>
                    <a:pt x="2159" y="13046"/>
                  </a:lnTo>
                  <a:cubicBezTo>
                    <a:pt x="2159" y="12731"/>
                    <a:pt x="2021" y="12434"/>
                    <a:pt x="1782" y="12231"/>
                  </a:cubicBezTo>
                  <a:lnTo>
                    <a:pt x="703" y="11304"/>
                  </a:lnTo>
                  <a:cubicBezTo>
                    <a:pt x="822" y="11174"/>
                    <a:pt x="975" y="11076"/>
                    <a:pt x="1141" y="11014"/>
                  </a:cubicBezTo>
                  <a:lnTo>
                    <a:pt x="2590" y="10504"/>
                  </a:lnTo>
                  <a:cubicBezTo>
                    <a:pt x="2612" y="11014"/>
                    <a:pt x="2724" y="11521"/>
                    <a:pt x="2919" y="11996"/>
                  </a:cubicBezTo>
                  <a:cubicBezTo>
                    <a:pt x="3085" y="12405"/>
                    <a:pt x="3484" y="12662"/>
                    <a:pt x="3911" y="12662"/>
                  </a:cubicBezTo>
                  <a:cubicBezTo>
                    <a:pt x="3997" y="12662"/>
                    <a:pt x="4085" y="12652"/>
                    <a:pt x="4173" y="12630"/>
                  </a:cubicBezTo>
                  <a:lnTo>
                    <a:pt x="5223" y="12365"/>
                  </a:lnTo>
                  <a:lnTo>
                    <a:pt x="6270" y="12630"/>
                  </a:lnTo>
                  <a:cubicBezTo>
                    <a:pt x="6356" y="12651"/>
                    <a:pt x="6447" y="12662"/>
                    <a:pt x="6538" y="12662"/>
                  </a:cubicBezTo>
                  <a:cubicBezTo>
                    <a:pt x="6972" y="12662"/>
                    <a:pt x="7363" y="12398"/>
                    <a:pt x="7526" y="11996"/>
                  </a:cubicBezTo>
                  <a:cubicBezTo>
                    <a:pt x="7722" y="11525"/>
                    <a:pt x="7834" y="11022"/>
                    <a:pt x="7856" y="10507"/>
                  </a:cubicBezTo>
                  <a:lnTo>
                    <a:pt x="9294" y="11018"/>
                  </a:lnTo>
                  <a:cubicBezTo>
                    <a:pt x="9464" y="11076"/>
                    <a:pt x="9616" y="11177"/>
                    <a:pt x="9739" y="11311"/>
                  </a:cubicBezTo>
                  <a:lnTo>
                    <a:pt x="8664" y="12231"/>
                  </a:lnTo>
                  <a:cubicBezTo>
                    <a:pt x="8428" y="12434"/>
                    <a:pt x="8290" y="12731"/>
                    <a:pt x="8290" y="13046"/>
                  </a:cubicBezTo>
                  <a:lnTo>
                    <a:pt x="8290" y="13716"/>
                  </a:lnTo>
                  <a:cubicBezTo>
                    <a:pt x="8290" y="13852"/>
                    <a:pt x="8392" y="13920"/>
                    <a:pt x="8493" y="13920"/>
                  </a:cubicBezTo>
                  <a:cubicBezTo>
                    <a:pt x="8595" y="13920"/>
                    <a:pt x="8696" y="13852"/>
                    <a:pt x="8696" y="13716"/>
                  </a:cubicBezTo>
                  <a:lnTo>
                    <a:pt x="8696" y="13046"/>
                  </a:lnTo>
                  <a:cubicBezTo>
                    <a:pt x="8696" y="12850"/>
                    <a:pt x="8779" y="12666"/>
                    <a:pt x="8928" y="12539"/>
                  </a:cubicBezTo>
                  <a:lnTo>
                    <a:pt x="9956" y="11659"/>
                  </a:lnTo>
                  <a:cubicBezTo>
                    <a:pt x="10007" y="11786"/>
                    <a:pt x="10033" y="11920"/>
                    <a:pt x="10033" y="12054"/>
                  </a:cubicBezTo>
                  <a:lnTo>
                    <a:pt x="10033" y="13720"/>
                  </a:lnTo>
                  <a:cubicBezTo>
                    <a:pt x="10033" y="13856"/>
                    <a:pt x="10134" y="13923"/>
                    <a:pt x="10235" y="13923"/>
                  </a:cubicBezTo>
                  <a:cubicBezTo>
                    <a:pt x="10337" y="13923"/>
                    <a:pt x="10438" y="13856"/>
                    <a:pt x="10438" y="13720"/>
                  </a:cubicBezTo>
                  <a:lnTo>
                    <a:pt x="10438" y="12054"/>
                  </a:lnTo>
                  <a:cubicBezTo>
                    <a:pt x="10438" y="11413"/>
                    <a:pt x="10036" y="10844"/>
                    <a:pt x="9431" y="10630"/>
                  </a:cubicBezTo>
                  <a:lnTo>
                    <a:pt x="7852" y="10073"/>
                  </a:lnTo>
                  <a:lnTo>
                    <a:pt x="7852" y="10040"/>
                  </a:lnTo>
                  <a:cubicBezTo>
                    <a:pt x="7838" y="9783"/>
                    <a:pt x="7668" y="9555"/>
                    <a:pt x="7425" y="9471"/>
                  </a:cubicBezTo>
                  <a:lnTo>
                    <a:pt x="6737" y="9236"/>
                  </a:lnTo>
                  <a:lnTo>
                    <a:pt x="6737" y="8725"/>
                  </a:lnTo>
                  <a:cubicBezTo>
                    <a:pt x="7552" y="8258"/>
                    <a:pt x="8102" y="7440"/>
                    <a:pt x="8233" y="6513"/>
                  </a:cubicBezTo>
                  <a:lnTo>
                    <a:pt x="8385" y="6513"/>
                  </a:lnTo>
                  <a:cubicBezTo>
                    <a:pt x="8953" y="6513"/>
                    <a:pt x="9315" y="5908"/>
                    <a:pt x="9047" y="5412"/>
                  </a:cubicBezTo>
                  <a:cubicBezTo>
                    <a:pt x="9967" y="3601"/>
                    <a:pt x="8732" y="1442"/>
                    <a:pt x="6708" y="1315"/>
                  </a:cubicBezTo>
                  <a:cubicBezTo>
                    <a:pt x="6726" y="1236"/>
                    <a:pt x="6737" y="1156"/>
                    <a:pt x="6737" y="1076"/>
                  </a:cubicBezTo>
                  <a:cubicBezTo>
                    <a:pt x="6737" y="482"/>
                    <a:pt x="6255" y="4"/>
                    <a:pt x="56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9" name="Google Shape;9659;p30"/>
            <p:cNvSpPr/>
            <p:nvPr/>
          </p:nvSpPr>
          <p:spPr>
            <a:xfrm>
              <a:off x="5923635" y="3078115"/>
              <a:ext cx="49630" cy="16543"/>
            </a:xfrm>
            <a:custGeom>
              <a:rect b="b" l="l" r="r" t="t"/>
              <a:pathLst>
                <a:path extrusionOk="0" h="631" w="1893">
                  <a:moveTo>
                    <a:pt x="296" y="1"/>
                  </a:moveTo>
                  <a:cubicBezTo>
                    <a:pt x="136" y="1"/>
                    <a:pt x="0" y="206"/>
                    <a:pt x="151" y="351"/>
                  </a:cubicBezTo>
                  <a:cubicBezTo>
                    <a:pt x="325" y="525"/>
                    <a:pt x="626" y="630"/>
                    <a:pt x="948" y="630"/>
                  </a:cubicBezTo>
                  <a:cubicBezTo>
                    <a:pt x="1270" y="630"/>
                    <a:pt x="1571" y="525"/>
                    <a:pt x="1745" y="351"/>
                  </a:cubicBezTo>
                  <a:cubicBezTo>
                    <a:pt x="1893" y="206"/>
                    <a:pt x="1756" y="1"/>
                    <a:pt x="1598" y="1"/>
                  </a:cubicBezTo>
                  <a:cubicBezTo>
                    <a:pt x="1551" y="1"/>
                    <a:pt x="1502" y="19"/>
                    <a:pt x="1459" y="62"/>
                  </a:cubicBezTo>
                  <a:cubicBezTo>
                    <a:pt x="1382" y="134"/>
                    <a:pt x="1205" y="221"/>
                    <a:pt x="948" y="221"/>
                  </a:cubicBezTo>
                  <a:cubicBezTo>
                    <a:pt x="691" y="221"/>
                    <a:pt x="510" y="138"/>
                    <a:pt x="437" y="62"/>
                  </a:cubicBezTo>
                  <a:cubicBezTo>
                    <a:pt x="392" y="19"/>
                    <a:pt x="343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0" name="Google Shape;9660;p30"/>
            <p:cNvSpPr/>
            <p:nvPr/>
          </p:nvSpPr>
          <p:spPr>
            <a:xfrm>
              <a:off x="5908874" y="3032418"/>
              <a:ext cx="10671" cy="16465"/>
            </a:xfrm>
            <a:custGeom>
              <a:rect b="b" l="l" r="r" t="t"/>
              <a:pathLst>
                <a:path extrusionOk="0" h="628" w="407">
                  <a:moveTo>
                    <a:pt x="203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4"/>
                    <a:pt x="91" y="628"/>
                    <a:pt x="203" y="628"/>
                  </a:cubicBezTo>
                  <a:cubicBezTo>
                    <a:pt x="316" y="628"/>
                    <a:pt x="406" y="534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1" name="Google Shape;9661;p30"/>
            <p:cNvSpPr/>
            <p:nvPr/>
          </p:nvSpPr>
          <p:spPr>
            <a:xfrm>
              <a:off x="5977433" y="3032418"/>
              <a:ext cx="10749" cy="16465"/>
            </a:xfrm>
            <a:custGeom>
              <a:rect b="b" l="l" r="r" t="t"/>
              <a:pathLst>
                <a:path extrusionOk="0" h="628" w="410">
                  <a:moveTo>
                    <a:pt x="205" y="0"/>
                  </a:moveTo>
                  <a:cubicBezTo>
                    <a:pt x="103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34"/>
                    <a:pt x="91" y="628"/>
                    <a:pt x="203" y="628"/>
                  </a:cubicBezTo>
                  <a:cubicBezTo>
                    <a:pt x="316" y="628"/>
                    <a:pt x="410" y="534"/>
                    <a:pt x="410" y="421"/>
                  </a:cubicBezTo>
                  <a:lnTo>
                    <a:pt x="410" y="204"/>
                  </a:lnTo>
                  <a:cubicBezTo>
                    <a:pt x="410" y="68"/>
                    <a:pt x="307" y="0"/>
                    <a:pt x="2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2" name="Google Shape;9662;p30"/>
            <p:cNvSpPr/>
            <p:nvPr/>
          </p:nvSpPr>
          <p:spPr>
            <a:xfrm>
              <a:off x="5941436" y="3237727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6" y="0"/>
                  </a:moveTo>
                  <a:cubicBezTo>
                    <a:pt x="273" y="0"/>
                    <a:pt x="271" y="0"/>
                    <a:pt x="269" y="0"/>
                  </a:cubicBezTo>
                  <a:lnTo>
                    <a:pt x="273" y="0"/>
                  </a:lnTo>
                  <a:cubicBezTo>
                    <a:pt x="91" y="0"/>
                    <a:pt x="1" y="221"/>
                    <a:pt x="131" y="348"/>
                  </a:cubicBezTo>
                  <a:cubicBezTo>
                    <a:pt x="172" y="389"/>
                    <a:pt x="223" y="407"/>
                    <a:pt x="272" y="407"/>
                  </a:cubicBezTo>
                  <a:cubicBezTo>
                    <a:pt x="377" y="407"/>
                    <a:pt x="479" y="326"/>
                    <a:pt x="479" y="203"/>
                  </a:cubicBezTo>
                  <a:cubicBezTo>
                    <a:pt x="479" y="89"/>
                    <a:pt x="388" y="0"/>
                    <a:pt x="27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63" name="Google Shape;9663;p30"/>
          <p:cNvGrpSpPr/>
          <p:nvPr/>
        </p:nvGrpSpPr>
        <p:grpSpPr>
          <a:xfrm>
            <a:off x="5361296" y="2695500"/>
            <a:ext cx="274052" cy="365157"/>
            <a:chOff x="5361296" y="2894750"/>
            <a:chExt cx="274052" cy="365157"/>
          </a:xfrm>
        </p:grpSpPr>
        <p:sp>
          <p:nvSpPr>
            <p:cNvPr id="9664" name="Google Shape;9664;p30"/>
            <p:cNvSpPr/>
            <p:nvPr/>
          </p:nvSpPr>
          <p:spPr>
            <a:xfrm>
              <a:off x="5401172" y="3140198"/>
              <a:ext cx="194298" cy="51491"/>
            </a:xfrm>
            <a:custGeom>
              <a:rect b="b" l="l" r="r" t="t"/>
              <a:pathLst>
                <a:path extrusionOk="0" h="1964" w="7411">
                  <a:moveTo>
                    <a:pt x="870" y="1"/>
                  </a:moveTo>
                  <a:cubicBezTo>
                    <a:pt x="388" y="1"/>
                    <a:pt x="0" y="392"/>
                    <a:pt x="0" y="874"/>
                  </a:cubicBezTo>
                  <a:lnTo>
                    <a:pt x="0" y="1964"/>
                  </a:lnTo>
                  <a:lnTo>
                    <a:pt x="7410" y="1964"/>
                  </a:lnTo>
                  <a:lnTo>
                    <a:pt x="7410" y="874"/>
                  </a:lnTo>
                  <a:cubicBezTo>
                    <a:pt x="7410" y="392"/>
                    <a:pt x="7019" y="1"/>
                    <a:pt x="6537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5" name="Google Shape;9665;p30"/>
            <p:cNvSpPr/>
            <p:nvPr/>
          </p:nvSpPr>
          <p:spPr>
            <a:xfrm>
              <a:off x="5458222" y="2900177"/>
              <a:ext cx="80094" cy="45776"/>
            </a:xfrm>
            <a:custGeom>
              <a:rect b="b" l="l" r="r" t="t"/>
              <a:pathLst>
                <a:path extrusionOk="0" h="1746" w="3055">
                  <a:moveTo>
                    <a:pt x="874" y="0"/>
                  </a:moveTo>
                  <a:cubicBezTo>
                    <a:pt x="392" y="0"/>
                    <a:pt x="1" y="391"/>
                    <a:pt x="1" y="873"/>
                  </a:cubicBezTo>
                  <a:cubicBezTo>
                    <a:pt x="1" y="1355"/>
                    <a:pt x="392" y="1746"/>
                    <a:pt x="874" y="1746"/>
                  </a:cubicBezTo>
                  <a:lnTo>
                    <a:pt x="2181" y="1746"/>
                  </a:lnTo>
                  <a:cubicBezTo>
                    <a:pt x="2663" y="1746"/>
                    <a:pt x="3054" y="1355"/>
                    <a:pt x="3054" y="873"/>
                  </a:cubicBezTo>
                  <a:cubicBezTo>
                    <a:pt x="3054" y="391"/>
                    <a:pt x="2663" y="0"/>
                    <a:pt x="2181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6" name="Google Shape;9666;p30"/>
            <p:cNvSpPr/>
            <p:nvPr/>
          </p:nvSpPr>
          <p:spPr>
            <a:xfrm>
              <a:off x="5366880" y="3111621"/>
              <a:ext cx="262857" cy="142833"/>
            </a:xfrm>
            <a:custGeom>
              <a:rect b="b" l="l" r="r" t="t"/>
              <a:pathLst>
                <a:path extrusionOk="0" h="5448" w="10026">
                  <a:moveTo>
                    <a:pt x="3706" y="1"/>
                  </a:moveTo>
                  <a:lnTo>
                    <a:pt x="3706" y="1127"/>
                  </a:lnTo>
                  <a:cubicBezTo>
                    <a:pt x="3706" y="1496"/>
                    <a:pt x="3470" y="1826"/>
                    <a:pt x="3123" y="1949"/>
                  </a:cubicBezTo>
                  <a:lnTo>
                    <a:pt x="874" y="2742"/>
                  </a:lnTo>
                  <a:cubicBezTo>
                    <a:pt x="349" y="2927"/>
                    <a:pt x="1" y="3423"/>
                    <a:pt x="1" y="3977"/>
                  </a:cubicBezTo>
                  <a:lnTo>
                    <a:pt x="1" y="5448"/>
                  </a:lnTo>
                  <a:lnTo>
                    <a:pt x="10026" y="5448"/>
                  </a:lnTo>
                  <a:lnTo>
                    <a:pt x="10026" y="3977"/>
                  </a:lnTo>
                  <a:cubicBezTo>
                    <a:pt x="10026" y="3423"/>
                    <a:pt x="9674" y="2927"/>
                    <a:pt x="9153" y="2742"/>
                  </a:cubicBezTo>
                  <a:lnTo>
                    <a:pt x="6904" y="1949"/>
                  </a:lnTo>
                  <a:cubicBezTo>
                    <a:pt x="6553" y="1826"/>
                    <a:pt x="6321" y="1496"/>
                    <a:pt x="6321" y="1127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7" name="Google Shape;9667;p30"/>
            <p:cNvSpPr/>
            <p:nvPr/>
          </p:nvSpPr>
          <p:spPr>
            <a:xfrm>
              <a:off x="5366880" y="3164790"/>
              <a:ext cx="262857" cy="89664"/>
            </a:xfrm>
            <a:custGeom>
              <a:rect b="b" l="l" r="r" t="t"/>
              <a:pathLst>
                <a:path extrusionOk="0" h="3420" w="10026">
                  <a:moveTo>
                    <a:pt x="2895" y="1"/>
                  </a:moveTo>
                  <a:lnTo>
                    <a:pt x="874" y="714"/>
                  </a:lnTo>
                  <a:cubicBezTo>
                    <a:pt x="349" y="899"/>
                    <a:pt x="1" y="1395"/>
                    <a:pt x="1" y="1949"/>
                  </a:cubicBezTo>
                  <a:lnTo>
                    <a:pt x="1" y="3420"/>
                  </a:lnTo>
                  <a:lnTo>
                    <a:pt x="10026" y="3420"/>
                  </a:lnTo>
                  <a:lnTo>
                    <a:pt x="10026" y="1949"/>
                  </a:lnTo>
                  <a:cubicBezTo>
                    <a:pt x="10026" y="1395"/>
                    <a:pt x="9674" y="899"/>
                    <a:pt x="9153" y="714"/>
                  </a:cubicBezTo>
                  <a:lnTo>
                    <a:pt x="7132" y="1"/>
                  </a:lnTo>
                  <a:cubicBezTo>
                    <a:pt x="6900" y="982"/>
                    <a:pt x="6020" y="1678"/>
                    <a:pt x="5013" y="1678"/>
                  </a:cubicBezTo>
                  <a:cubicBezTo>
                    <a:pt x="4003" y="1678"/>
                    <a:pt x="3126" y="982"/>
                    <a:pt x="28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8" name="Google Shape;9668;p30"/>
            <p:cNvSpPr/>
            <p:nvPr/>
          </p:nvSpPr>
          <p:spPr>
            <a:xfrm>
              <a:off x="5464016" y="3111621"/>
              <a:ext cx="68585" cy="40034"/>
            </a:xfrm>
            <a:custGeom>
              <a:rect b="b" l="l" r="r" t="t"/>
              <a:pathLst>
                <a:path extrusionOk="0" h="1527" w="2616">
                  <a:moveTo>
                    <a:pt x="1" y="1"/>
                  </a:moveTo>
                  <a:lnTo>
                    <a:pt x="1" y="1247"/>
                  </a:lnTo>
                  <a:cubicBezTo>
                    <a:pt x="416" y="1433"/>
                    <a:pt x="861" y="1526"/>
                    <a:pt x="1307" y="1526"/>
                  </a:cubicBezTo>
                  <a:cubicBezTo>
                    <a:pt x="1753" y="1526"/>
                    <a:pt x="2199" y="1433"/>
                    <a:pt x="2616" y="1247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9" name="Google Shape;9669;p30"/>
            <p:cNvSpPr/>
            <p:nvPr/>
          </p:nvSpPr>
          <p:spPr>
            <a:xfrm>
              <a:off x="5401172" y="3014485"/>
              <a:ext cx="194298" cy="120155"/>
            </a:xfrm>
            <a:custGeom>
              <a:rect b="b" l="l" r="r" t="t"/>
              <a:pathLst>
                <a:path extrusionOk="0" h="4583" w="7411">
                  <a:moveTo>
                    <a:pt x="870" y="1"/>
                  </a:moveTo>
                  <a:lnTo>
                    <a:pt x="696" y="873"/>
                  </a:lnTo>
                  <a:lnTo>
                    <a:pt x="544" y="873"/>
                  </a:lnTo>
                  <a:cubicBezTo>
                    <a:pt x="243" y="873"/>
                    <a:pt x="0" y="1116"/>
                    <a:pt x="0" y="1417"/>
                  </a:cubicBezTo>
                  <a:cubicBezTo>
                    <a:pt x="0" y="1721"/>
                    <a:pt x="243" y="1964"/>
                    <a:pt x="544" y="1964"/>
                  </a:cubicBezTo>
                  <a:lnTo>
                    <a:pt x="880" y="1964"/>
                  </a:lnTo>
                  <a:cubicBezTo>
                    <a:pt x="993" y="3441"/>
                    <a:pt x="2224" y="4582"/>
                    <a:pt x="3705" y="4582"/>
                  </a:cubicBezTo>
                  <a:cubicBezTo>
                    <a:pt x="5187" y="4582"/>
                    <a:pt x="6414" y="3441"/>
                    <a:pt x="6527" y="1964"/>
                  </a:cubicBezTo>
                  <a:lnTo>
                    <a:pt x="6863" y="1964"/>
                  </a:lnTo>
                  <a:cubicBezTo>
                    <a:pt x="7164" y="1964"/>
                    <a:pt x="7410" y="1721"/>
                    <a:pt x="7410" y="1417"/>
                  </a:cubicBezTo>
                  <a:cubicBezTo>
                    <a:pt x="7410" y="1116"/>
                    <a:pt x="7164" y="873"/>
                    <a:pt x="6863" y="873"/>
                  </a:cubicBezTo>
                  <a:lnTo>
                    <a:pt x="6711" y="873"/>
                  </a:lnTo>
                  <a:lnTo>
                    <a:pt x="653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0" name="Google Shape;9670;p30"/>
            <p:cNvSpPr/>
            <p:nvPr/>
          </p:nvSpPr>
          <p:spPr>
            <a:xfrm>
              <a:off x="5400307" y="3003107"/>
              <a:ext cx="149492" cy="131455"/>
            </a:xfrm>
            <a:custGeom>
              <a:rect b="b" l="l" r="r" t="t"/>
              <a:pathLst>
                <a:path extrusionOk="0" h="5014" w="5702">
                  <a:moveTo>
                    <a:pt x="903" y="0"/>
                  </a:moveTo>
                  <a:lnTo>
                    <a:pt x="718" y="1307"/>
                  </a:lnTo>
                  <a:lnTo>
                    <a:pt x="609" y="1307"/>
                  </a:lnTo>
                  <a:cubicBezTo>
                    <a:pt x="323" y="1307"/>
                    <a:pt x="66" y="1510"/>
                    <a:pt x="37" y="1796"/>
                  </a:cubicBezTo>
                  <a:cubicBezTo>
                    <a:pt x="1" y="2119"/>
                    <a:pt x="254" y="2398"/>
                    <a:pt x="580" y="2398"/>
                  </a:cubicBezTo>
                  <a:lnTo>
                    <a:pt x="917" y="2398"/>
                  </a:lnTo>
                  <a:cubicBezTo>
                    <a:pt x="1022" y="3893"/>
                    <a:pt x="2270" y="5014"/>
                    <a:pt x="3717" y="5014"/>
                  </a:cubicBezTo>
                  <a:cubicBezTo>
                    <a:pt x="3868" y="5014"/>
                    <a:pt x="4022" y="5002"/>
                    <a:pt x="4177" y="4976"/>
                  </a:cubicBezTo>
                  <a:cubicBezTo>
                    <a:pt x="2909" y="4781"/>
                    <a:pt x="1931" y="3756"/>
                    <a:pt x="1793" y="2481"/>
                  </a:cubicBezTo>
                  <a:cubicBezTo>
                    <a:pt x="1743" y="1967"/>
                    <a:pt x="2148" y="1525"/>
                    <a:pt x="2663" y="1525"/>
                  </a:cubicBezTo>
                  <a:lnTo>
                    <a:pt x="5046" y="1525"/>
                  </a:lnTo>
                  <a:cubicBezTo>
                    <a:pt x="5408" y="1525"/>
                    <a:pt x="5701" y="1231"/>
                    <a:pt x="5701" y="873"/>
                  </a:cubicBezTo>
                  <a:lnTo>
                    <a:pt x="5701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1" name="Google Shape;9671;p30"/>
            <p:cNvSpPr/>
            <p:nvPr/>
          </p:nvSpPr>
          <p:spPr>
            <a:xfrm>
              <a:off x="5401172" y="2940133"/>
              <a:ext cx="194377" cy="111503"/>
            </a:xfrm>
            <a:custGeom>
              <a:rect b="b" l="l" r="r" t="t"/>
              <a:pathLst>
                <a:path extrusionOk="0" h="4253" w="7414">
                  <a:moveTo>
                    <a:pt x="3010" y="1"/>
                  </a:moveTo>
                  <a:cubicBezTo>
                    <a:pt x="1348" y="1"/>
                    <a:pt x="0" y="1268"/>
                    <a:pt x="0" y="2837"/>
                  </a:cubicBezTo>
                  <a:lnTo>
                    <a:pt x="0" y="4253"/>
                  </a:lnTo>
                  <a:cubicBezTo>
                    <a:pt x="0" y="3954"/>
                    <a:pt x="257" y="3709"/>
                    <a:pt x="573" y="3709"/>
                  </a:cubicBezTo>
                  <a:cubicBezTo>
                    <a:pt x="575" y="3709"/>
                    <a:pt x="577" y="3709"/>
                    <a:pt x="580" y="3709"/>
                  </a:cubicBezTo>
                  <a:cubicBezTo>
                    <a:pt x="641" y="3709"/>
                    <a:pt x="692" y="3662"/>
                    <a:pt x="692" y="3601"/>
                  </a:cubicBezTo>
                  <a:lnTo>
                    <a:pt x="692" y="3492"/>
                  </a:lnTo>
                  <a:cubicBezTo>
                    <a:pt x="699" y="3371"/>
                    <a:pt x="797" y="3275"/>
                    <a:pt x="917" y="3275"/>
                  </a:cubicBezTo>
                  <a:cubicBezTo>
                    <a:pt x="919" y="3275"/>
                    <a:pt x="922" y="3275"/>
                    <a:pt x="924" y="3275"/>
                  </a:cubicBezTo>
                  <a:lnTo>
                    <a:pt x="3977" y="3275"/>
                  </a:lnTo>
                  <a:cubicBezTo>
                    <a:pt x="4096" y="3275"/>
                    <a:pt x="4212" y="3228"/>
                    <a:pt x="4303" y="3144"/>
                  </a:cubicBezTo>
                  <a:lnTo>
                    <a:pt x="4806" y="2674"/>
                  </a:lnTo>
                  <a:cubicBezTo>
                    <a:pt x="4853" y="2630"/>
                    <a:pt x="4910" y="2609"/>
                    <a:pt x="4967" y="2609"/>
                  </a:cubicBezTo>
                  <a:cubicBezTo>
                    <a:pt x="5064" y="2609"/>
                    <a:pt x="5159" y="2670"/>
                    <a:pt x="5194" y="2775"/>
                  </a:cubicBezTo>
                  <a:lnTo>
                    <a:pt x="5284" y="3108"/>
                  </a:lnTo>
                  <a:cubicBezTo>
                    <a:pt x="5313" y="3207"/>
                    <a:pt x="5399" y="3275"/>
                    <a:pt x="5501" y="3275"/>
                  </a:cubicBezTo>
                  <a:cubicBezTo>
                    <a:pt x="5504" y="3275"/>
                    <a:pt x="5506" y="3275"/>
                    <a:pt x="5509" y="3275"/>
                  </a:cubicBezTo>
                  <a:lnTo>
                    <a:pt x="6487" y="3275"/>
                  </a:lnTo>
                  <a:cubicBezTo>
                    <a:pt x="6489" y="3275"/>
                    <a:pt x="6491" y="3275"/>
                    <a:pt x="6493" y="3275"/>
                  </a:cubicBezTo>
                  <a:cubicBezTo>
                    <a:pt x="6614" y="3275"/>
                    <a:pt x="6715" y="3371"/>
                    <a:pt x="6719" y="3492"/>
                  </a:cubicBezTo>
                  <a:lnTo>
                    <a:pt x="6719" y="3601"/>
                  </a:lnTo>
                  <a:cubicBezTo>
                    <a:pt x="6719" y="3662"/>
                    <a:pt x="6769" y="3709"/>
                    <a:pt x="6831" y="3709"/>
                  </a:cubicBezTo>
                  <a:cubicBezTo>
                    <a:pt x="7153" y="3709"/>
                    <a:pt x="7414" y="3952"/>
                    <a:pt x="7414" y="4253"/>
                  </a:cubicBezTo>
                  <a:lnTo>
                    <a:pt x="7414" y="2837"/>
                  </a:lnTo>
                  <a:cubicBezTo>
                    <a:pt x="7410" y="1272"/>
                    <a:pt x="6063" y="1"/>
                    <a:pt x="440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2" name="Google Shape;9672;p30"/>
            <p:cNvSpPr/>
            <p:nvPr/>
          </p:nvSpPr>
          <p:spPr>
            <a:xfrm>
              <a:off x="5462416" y="2940133"/>
              <a:ext cx="132765" cy="68690"/>
            </a:xfrm>
            <a:custGeom>
              <a:rect b="b" l="l" r="r" t="t"/>
              <a:pathLst>
                <a:path extrusionOk="0" h="2620" w="5064">
                  <a:moveTo>
                    <a:pt x="1855" y="1"/>
                  </a:moveTo>
                  <a:cubicBezTo>
                    <a:pt x="1195" y="254"/>
                    <a:pt x="649" y="732"/>
                    <a:pt x="312" y="1352"/>
                  </a:cubicBezTo>
                  <a:cubicBezTo>
                    <a:pt x="0" y="1931"/>
                    <a:pt x="446" y="2619"/>
                    <a:pt x="1138" y="2619"/>
                  </a:cubicBezTo>
                  <a:lnTo>
                    <a:pt x="2568" y="2619"/>
                  </a:lnTo>
                  <a:cubicBezTo>
                    <a:pt x="2590" y="2612"/>
                    <a:pt x="2612" y="2608"/>
                    <a:pt x="2633" y="2608"/>
                  </a:cubicBezTo>
                  <a:cubicBezTo>
                    <a:pt x="2655" y="2608"/>
                    <a:pt x="2677" y="2612"/>
                    <a:pt x="2698" y="2619"/>
                  </a:cubicBezTo>
                  <a:lnTo>
                    <a:pt x="5063" y="2619"/>
                  </a:lnTo>
                  <a:cubicBezTo>
                    <a:pt x="4944" y="1156"/>
                    <a:pt x="3647" y="1"/>
                    <a:pt x="206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3" name="Google Shape;9673;p30"/>
            <p:cNvSpPr/>
            <p:nvPr/>
          </p:nvSpPr>
          <p:spPr>
            <a:xfrm>
              <a:off x="5426525" y="3164790"/>
              <a:ext cx="143488" cy="61087"/>
            </a:xfrm>
            <a:custGeom>
              <a:rect b="b" l="l" r="r" t="t"/>
              <a:pathLst>
                <a:path extrusionOk="0" h="2330" w="5473">
                  <a:moveTo>
                    <a:pt x="620" y="1"/>
                  </a:moveTo>
                  <a:lnTo>
                    <a:pt x="0" y="222"/>
                  </a:lnTo>
                  <a:cubicBezTo>
                    <a:pt x="326" y="1464"/>
                    <a:pt x="1453" y="2330"/>
                    <a:pt x="2738" y="2330"/>
                  </a:cubicBezTo>
                  <a:cubicBezTo>
                    <a:pt x="4024" y="2330"/>
                    <a:pt x="5147" y="1464"/>
                    <a:pt x="5473" y="222"/>
                  </a:cubicBezTo>
                  <a:lnTo>
                    <a:pt x="4857" y="1"/>
                  </a:lnTo>
                  <a:cubicBezTo>
                    <a:pt x="4622" y="982"/>
                    <a:pt x="3745" y="1678"/>
                    <a:pt x="2738" y="1678"/>
                  </a:cubicBezTo>
                  <a:cubicBezTo>
                    <a:pt x="1728" y="1678"/>
                    <a:pt x="851" y="982"/>
                    <a:pt x="6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4" name="Google Shape;9674;p30"/>
            <p:cNvSpPr/>
            <p:nvPr/>
          </p:nvSpPr>
          <p:spPr>
            <a:xfrm>
              <a:off x="5418266" y="3159521"/>
              <a:ext cx="28603" cy="94934"/>
            </a:xfrm>
            <a:custGeom>
              <a:rect b="b" l="l" r="r" t="t"/>
              <a:pathLst>
                <a:path extrusionOk="0" h="3621" w="1091">
                  <a:moveTo>
                    <a:pt x="913" y="1"/>
                  </a:moveTo>
                  <a:cubicBezTo>
                    <a:pt x="892" y="1"/>
                    <a:pt x="869" y="5"/>
                    <a:pt x="848" y="13"/>
                  </a:cubicBezTo>
                  <a:lnTo>
                    <a:pt x="218" y="267"/>
                  </a:lnTo>
                  <a:cubicBezTo>
                    <a:pt x="87" y="318"/>
                    <a:pt x="0" y="444"/>
                    <a:pt x="0" y="586"/>
                  </a:cubicBezTo>
                  <a:lnTo>
                    <a:pt x="0" y="3621"/>
                  </a:lnTo>
                  <a:lnTo>
                    <a:pt x="1090" y="3621"/>
                  </a:lnTo>
                  <a:lnTo>
                    <a:pt x="1090" y="180"/>
                  </a:lnTo>
                  <a:cubicBezTo>
                    <a:pt x="1090" y="77"/>
                    <a:pt x="1007" y="1"/>
                    <a:pt x="91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5" name="Google Shape;9675;p30"/>
            <p:cNvSpPr/>
            <p:nvPr/>
          </p:nvSpPr>
          <p:spPr>
            <a:xfrm>
              <a:off x="5549668" y="3159521"/>
              <a:ext cx="28603" cy="94934"/>
            </a:xfrm>
            <a:custGeom>
              <a:rect b="b" l="l" r="r" t="t"/>
              <a:pathLst>
                <a:path extrusionOk="0" h="3621" w="1091">
                  <a:moveTo>
                    <a:pt x="178" y="1"/>
                  </a:moveTo>
                  <a:cubicBezTo>
                    <a:pt x="84" y="1"/>
                    <a:pt x="1" y="77"/>
                    <a:pt x="1" y="180"/>
                  </a:cubicBezTo>
                  <a:lnTo>
                    <a:pt x="1" y="3621"/>
                  </a:lnTo>
                  <a:lnTo>
                    <a:pt x="1091" y="3621"/>
                  </a:lnTo>
                  <a:lnTo>
                    <a:pt x="1091" y="586"/>
                  </a:lnTo>
                  <a:cubicBezTo>
                    <a:pt x="1091" y="444"/>
                    <a:pt x="1007" y="318"/>
                    <a:pt x="873" y="267"/>
                  </a:cubicBezTo>
                  <a:lnTo>
                    <a:pt x="243" y="13"/>
                  </a:lnTo>
                  <a:cubicBezTo>
                    <a:pt x="222" y="5"/>
                    <a:pt x="199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6" name="Google Shape;9676;p30"/>
            <p:cNvSpPr/>
            <p:nvPr/>
          </p:nvSpPr>
          <p:spPr>
            <a:xfrm>
              <a:off x="5473454" y="3083306"/>
              <a:ext cx="49630" cy="16569"/>
            </a:xfrm>
            <a:custGeom>
              <a:rect b="b" l="l" r="r" t="t"/>
              <a:pathLst>
                <a:path extrusionOk="0" h="632" w="1893">
                  <a:moveTo>
                    <a:pt x="295" y="0"/>
                  </a:moveTo>
                  <a:cubicBezTo>
                    <a:pt x="136" y="0"/>
                    <a:pt x="1" y="208"/>
                    <a:pt x="152" y="353"/>
                  </a:cubicBezTo>
                  <a:cubicBezTo>
                    <a:pt x="325" y="527"/>
                    <a:pt x="622" y="632"/>
                    <a:pt x="948" y="632"/>
                  </a:cubicBezTo>
                  <a:cubicBezTo>
                    <a:pt x="1271" y="632"/>
                    <a:pt x="1568" y="527"/>
                    <a:pt x="1745" y="353"/>
                  </a:cubicBezTo>
                  <a:cubicBezTo>
                    <a:pt x="1893" y="208"/>
                    <a:pt x="1757" y="0"/>
                    <a:pt x="1599" y="0"/>
                  </a:cubicBezTo>
                  <a:cubicBezTo>
                    <a:pt x="1552" y="0"/>
                    <a:pt x="1503" y="19"/>
                    <a:pt x="1459" y="63"/>
                  </a:cubicBezTo>
                  <a:cubicBezTo>
                    <a:pt x="1383" y="135"/>
                    <a:pt x="1205" y="222"/>
                    <a:pt x="948" y="222"/>
                  </a:cubicBezTo>
                  <a:cubicBezTo>
                    <a:pt x="688" y="222"/>
                    <a:pt x="510" y="135"/>
                    <a:pt x="438" y="63"/>
                  </a:cubicBezTo>
                  <a:cubicBezTo>
                    <a:pt x="393" y="19"/>
                    <a:pt x="343" y="0"/>
                    <a:pt x="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7" name="Google Shape;9677;p30"/>
            <p:cNvSpPr/>
            <p:nvPr/>
          </p:nvSpPr>
          <p:spPr>
            <a:xfrm>
              <a:off x="5458615" y="3043351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1"/>
                  </a:moveTo>
                  <a:cubicBezTo>
                    <a:pt x="95" y="1"/>
                    <a:pt x="0" y="91"/>
                    <a:pt x="0" y="203"/>
                  </a:cubicBezTo>
                  <a:lnTo>
                    <a:pt x="0" y="421"/>
                  </a:lnTo>
                  <a:cubicBezTo>
                    <a:pt x="0" y="557"/>
                    <a:pt x="103" y="624"/>
                    <a:pt x="205" y="624"/>
                  </a:cubicBezTo>
                  <a:cubicBezTo>
                    <a:pt x="307" y="624"/>
                    <a:pt x="410" y="557"/>
                    <a:pt x="410" y="421"/>
                  </a:cubicBezTo>
                  <a:lnTo>
                    <a:pt x="410" y="203"/>
                  </a:lnTo>
                  <a:cubicBezTo>
                    <a:pt x="410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8" name="Google Shape;9678;p30"/>
            <p:cNvSpPr/>
            <p:nvPr/>
          </p:nvSpPr>
          <p:spPr>
            <a:xfrm>
              <a:off x="5527252" y="304332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102" y="1"/>
                    <a:pt x="1" y="69"/>
                    <a:pt x="1" y="204"/>
                  </a:cubicBezTo>
                  <a:lnTo>
                    <a:pt x="1" y="422"/>
                  </a:lnTo>
                  <a:cubicBezTo>
                    <a:pt x="1" y="534"/>
                    <a:pt x="91" y="625"/>
                    <a:pt x="204" y="625"/>
                  </a:cubicBezTo>
                  <a:cubicBezTo>
                    <a:pt x="316" y="625"/>
                    <a:pt x="407" y="534"/>
                    <a:pt x="407" y="422"/>
                  </a:cubicBezTo>
                  <a:lnTo>
                    <a:pt x="407" y="204"/>
                  </a:lnTo>
                  <a:cubicBezTo>
                    <a:pt x="407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9" name="Google Shape;9679;p30"/>
            <p:cNvSpPr/>
            <p:nvPr/>
          </p:nvSpPr>
          <p:spPr>
            <a:xfrm>
              <a:off x="5361296" y="2894750"/>
              <a:ext cx="274052" cy="365079"/>
            </a:xfrm>
            <a:custGeom>
              <a:rect b="b" l="l" r="r" t="t"/>
              <a:pathLst>
                <a:path extrusionOk="0" h="13925" w="10453">
                  <a:moveTo>
                    <a:pt x="5878" y="410"/>
                  </a:moveTo>
                  <a:cubicBezTo>
                    <a:pt x="6248" y="410"/>
                    <a:pt x="6545" y="711"/>
                    <a:pt x="6548" y="1076"/>
                  </a:cubicBezTo>
                  <a:cubicBezTo>
                    <a:pt x="6548" y="1261"/>
                    <a:pt x="6472" y="1435"/>
                    <a:pt x="6335" y="1562"/>
                  </a:cubicBezTo>
                  <a:cubicBezTo>
                    <a:pt x="6186" y="1540"/>
                    <a:pt x="6030" y="1529"/>
                    <a:pt x="5878" y="1529"/>
                  </a:cubicBezTo>
                  <a:lnTo>
                    <a:pt x="4571" y="1529"/>
                  </a:lnTo>
                  <a:cubicBezTo>
                    <a:pt x="4419" y="1529"/>
                    <a:pt x="4267" y="1540"/>
                    <a:pt x="4114" y="1562"/>
                  </a:cubicBezTo>
                  <a:cubicBezTo>
                    <a:pt x="3980" y="1435"/>
                    <a:pt x="3904" y="1261"/>
                    <a:pt x="3904" y="1080"/>
                  </a:cubicBezTo>
                  <a:lnTo>
                    <a:pt x="3904" y="1076"/>
                  </a:lnTo>
                  <a:cubicBezTo>
                    <a:pt x="3904" y="711"/>
                    <a:pt x="4201" y="410"/>
                    <a:pt x="4571" y="410"/>
                  </a:cubicBezTo>
                  <a:close/>
                  <a:moveTo>
                    <a:pt x="5878" y="1938"/>
                  </a:moveTo>
                  <a:cubicBezTo>
                    <a:pt x="7450" y="1938"/>
                    <a:pt x="8725" y="3213"/>
                    <a:pt x="8729" y="4785"/>
                  </a:cubicBezTo>
                  <a:lnTo>
                    <a:pt x="8729" y="5317"/>
                  </a:lnTo>
                  <a:cubicBezTo>
                    <a:pt x="8620" y="5263"/>
                    <a:pt x="8504" y="5234"/>
                    <a:pt x="8384" y="5234"/>
                  </a:cubicBezTo>
                  <a:lnTo>
                    <a:pt x="8276" y="5234"/>
                  </a:lnTo>
                  <a:cubicBezTo>
                    <a:pt x="8272" y="5234"/>
                    <a:pt x="8269" y="5234"/>
                    <a:pt x="8269" y="5230"/>
                  </a:cubicBezTo>
                  <a:cubicBezTo>
                    <a:pt x="8265" y="5227"/>
                    <a:pt x="8261" y="5223"/>
                    <a:pt x="8261" y="5220"/>
                  </a:cubicBezTo>
                  <a:lnTo>
                    <a:pt x="8261" y="5002"/>
                  </a:lnTo>
                  <a:cubicBezTo>
                    <a:pt x="8261" y="4890"/>
                    <a:pt x="8171" y="4799"/>
                    <a:pt x="8058" y="4799"/>
                  </a:cubicBezTo>
                  <a:lnTo>
                    <a:pt x="6910" y="4799"/>
                  </a:lnTo>
                  <a:lnTo>
                    <a:pt x="6729" y="4082"/>
                  </a:lnTo>
                  <a:cubicBezTo>
                    <a:pt x="6704" y="3984"/>
                    <a:pt x="6620" y="3928"/>
                    <a:pt x="6533" y="3928"/>
                  </a:cubicBezTo>
                  <a:cubicBezTo>
                    <a:pt x="6482" y="3928"/>
                    <a:pt x="6430" y="3947"/>
                    <a:pt x="6389" y="3988"/>
                  </a:cubicBezTo>
                  <a:lnTo>
                    <a:pt x="5574" y="4799"/>
                  </a:lnTo>
                  <a:lnTo>
                    <a:pt x="3702" y="4799"/>
                  </a:lnTo>
                  <a:cubicBezTo>
                    <a:pt x="3430" y="4799"/>
                    <a:pt x="3430" y="5205"/>
                    <a:pt x="3702" y="5205"/>
                  </a:cubicBezTo>
                  <a:lnTo>
                    <a:pt x="5661" y="5205"/>
                  </a:lnTo>
                  <a:cubicBezTo>
                    <a:pt x="5715" y="5205"/>
                    <a:pt x="5766" y="5183"/>
                    <a:pt x="5806" y="5147"/>
                  </a:cubicBezTo>
                  <a:lnTo>
                    <a:pt x="6421" y="4531"/>
                  </a:lnTo>
                  <a:lnTo>
                    <a:pt x="6552" y="5053"/>
                  </a:lnTo>
                  <a:cubicBezTo>
                    <a:pt x="6577" y="5143"/>
                    <a:pt x="6657" y="5205"/>
                    <a:pt x="6751" y="5205"/>
                  </a:cubicBezTo>
                  <a:lnTo>
                    <a:pt x="7856" y="5205"/>
                  </a:lnTo>
                  <a:lnTo>
                    <a:pt x="7856" y="5220"/>
                  </a:lnTo>
                  <a:cubicBezTo>
                    <a:pt x="7856" y="5455"/>
                    <a:pt x="8044" y="5643"/>
                    <a:pt x="8276" y="5643"/>
                  </a:cubicBezTo>
                  <a:lnTo>
                    <a:pt x="8384" y="5643"/>
                  </a:lnTo>
                  <a:cubicBezTo>
                    <a:pt x="8573" y="5643"/>
                    <a:pt x="8725" y="5795"/>
                    <a:pt x="8725" y="5984"/>
                  </a:cubicBezTo>
                  <a:cubicBezTo>
                    <a:pt x="8725" y="6172"/>
                    <a:pt x="8573" y="6324"/>
                    <a:pt x="8384" y="6324"/>
                  </a:cubicBezTo>
                  <a:lnTo>
                    <a:pt x="8261" y="6324"/>
                  </a:lnTo>
                  <a:lnTo>
                    <a:pt x="8261" y="6310"/>
                  </a:lnTo>
                  <a:cubicBezTo>
                    <a:pt x="8261" y="6174"/>
                    <a:pt x="8160" y="6106"/>
                    <a:pt x="8058" y="6106"/>
                  </a:cubicBezTo>
                  <a:cubicBezTo>
                    <a:pt x="7957" y="6106"/>
                    <a:pt x="7856" y="6174"/>
                    <a:pt x="7856" y="6310"/>
                  </a:cubicBezTo>
                  <a:cubicBezTo>
                    <a:pt x="7856" y="7762"/>
                    <a:pt x="6679" y="8939"/>
                    <a:pt x="5226" y="8939"/>
                  </a:cubicBezTo>
                  <a:cubicBezTo>
                    <a:pt x="3774" y="8939"/>
                    <a:pt x="2597" y="7762"/>
                    <a:pt x="2597" y="6310"/>
                  </a:cubicBezTo>
                  <a:cubicBezTo>
                    <a:pt x="2597" y="6174"/>
                    <a:pt x="2495" y="6106"/>
                    <a:pt x="2392" y="6106"/>
                  </a:cubicBezTo>
                  <a:cubicBezTo>
                    <a:pt x="2290" y="6106"/>
                    <a:pt x="2188" y="6174"/>
                    <a:pt x="2188" y="6310"/>
                  </a:cubicBezTo>
                  <a:lnTo>
                    <a:pt x="2188" y="6324"/>
                  </a:lnTo>
                  <a:lnTo>
                    <a:pt x="2065" y="6324"/>
                  </a:lnTo>
                  <a:cubicBezTo>
                    <a:pt x="1876" y="6324"/>
                    <a:pt x="1724" y="6172"/>
                    <a:pt x="1724" y="5984"/>
                  </a:cubicBezTo>
                  <a:cubicBezTo>
                    <a:pt x="1724" y="5795"/>
                    <a:pt x="1876" y="5643"/>
                    <a:pt x="2065" y="5643"/>
                  </a:cubicBezTo>
                  <a:lnTo>
                    <a:pt x="2173" y="5643"/>
                  </a:lnTo>
                  <a:cubicBezTo>
                    <a:pt x="2405" y="5643"/>
                    <a:pt x="2597" y="5455"/>
                    <a:pt x="2597" y="5220"/>
                  </a:cubicBezTo>
                  <a:lnTo>
                    <a:pt x="2597" y="5209"/>
                  </a:lnTo>
                  <a:lnTo>
                    <a:pt x="2829" y="5209"/>
                  </a:lnTo>
                  <a:cubicBezTo>
                    <a:pt x="3100" y="5209"/>
                    <a:pt x="3100" y="4799"/>
                    <a:pt x="2829" y="4799"/>
                  </a:cubicBezTo>
                  <a:lnTo>
                    <a:pt x="2391" y="4799"/>
                  </a:lnTo>
                  <a:cubicBezTo>
                    <a:pt x="2278" y="4799"/>
                    <a:pt x="2188" y="4890"/>
                    <a:pt x="2188" y="5002"/>
                  </a:cubicBezTo>
                  <a:lnTo>
                    <a:pt x="2188" y="5220"/>
                  </a:lnTo>
                  <a:cubicBezTo>
                    <a:pt x="2188" y="5230"/>
                    <a:pt x="2180" y="5234"/>
                    <a:pt x="2173" y="5234"/>
                  </a:cubicBezTo>
                  <a:lnTo>
                    <a:pt x="2065" y="5234"/>
                  </a:lnTo>
                  <a:cubicBezTo>
                    <a:pt x="1945" y="5234"/>
                    <a:pt x="1829" y="5263"/>
                    <a:pt x="1724" y="5317"/>
                  </a:cubicBezTo>
                  <a:lnTo>
                    <a:pt x="1724" y="4785"/>
                  </a:lnTo>
                  <a:cubicBezTo>
                    <a:pt x="1728" y="3213"/>
                    <a:pt x="2999" y="1938"/>
                    <a:pt x="4571" y="1938"/>
                  </a:cubicBezTo>
                  <a:close/>
                  <a:moveTo>
                    <a:pt x="3712" y="9566"/>
                  </a:moveTo>
                  <a:cubicBezTo>
                    <a:pt x="3705" y="9750"/>
                    <a:pt x="3589" y="9917"/>
                    <a:pt x="3412" y="9978"/>
                  </a:cubicBezTo>
                  <a:lnTo>
                    <a:pt x="3347" y="10000"/>
                  </a:lnTo>
                  <a:cubicBezTo>
                    <a:pt x="3277" y="9933"/>
                    <a:pt x="3182" y="9896"/>
                    <a:pt x="3087" y="9896"/>
                  </a:cubicBezTo>
                  <a:cubicBezTo>
                    <a:pt x="3039" y="9896"/>
                    <a:pt x="2991" y="9905"/>
                    <a:pt x="2945" y="9924"/>
                  </a:cubicBezTo>
                  <a:lnTo>
                    <a:pt x="2314" y="10178"/>
                  </a:lnTo>
                  <a:cubicBezTo>
                    <a:pt x="2177" y="10232"/>
                    <a:pt x="2068" y="10337"/>
                    <a:pt x="2010" y="10475"/>
                  </a:cubicBezTo>
                  <a:lnTo>
                    <a:pt x="1724" y="10576"/>
                  </a:lnTo>
                  <a:lnTo>
                    <a:pt x="1724" y="10236"/>
                  </a:lnTo>
                  <a:cubicBezTo>
                    <a:pt x="1724" y="9866"/>
                    <a:pt x="2021" y="9566"/>
                    <a:pt x="2391" y="9566"/>
                  </a:cubicBezTo>
                  <a:close/>
                  <a:moveTo>
                    <a:pt x="8058" y="9566"/>
                  </a:moveTo>
                  <a:cubicBezTo>
                    <a:pt x="8428" y="9566"/>
                    <a:pt x="8729" y="9866"/>
                    <a:pt x="8729" y="10236"/>
                  </a:cubicBezTo>
                  <a:lnTo>
                    <a:pt x="8729" y="10576"/>
                  </a:lnTo>
                  <a:lnTo>
                    <a:pt x="8439" y="10471"/>
                  </a:lnTo>
                  <a:cubicBezTo>
                    <a:pt x="8381" y="10337"/>
                    <a:pt x="8272" y="10228"/>
                    <a:pt x="8135" y="10174"/>
                  </a:cubicBezTo>
                  <a:lnTo>
                    <a:pt x="7504" y="9921"/>
                  </a:lnTo>
                  <a:cubicBezTo>
                    <a:pt x="7459" y="9903"/>
                    <a:pt x="7411" y="9894"/>
                    <a:pt x="7364" y="9894"/>
                  </a:cubicBezTo>
                  <a:cubicBezTo>
                    <a:pt x="7269" y="9894"/>
                    <a:pt x="7175" y="9930"/>
                    <a:pt x="7102" y="10000"/>
                  </a:cubicBezTo>
                  <a:lnTo>
                    <a:pt x="7037" y="9975"/>
                  </a:lnTo>
                  <a:cubicBezTo>
                    <a:pt x="6863" y="9913"/>
                    <a:pt x="6744" y="9750"/>
                    <a:pt x="6737" y="9566"/>
                  </a:cubicBezTo>
                  <a:close/>
                  <a:moveTo>
                    <a:pt x="3061" y="10319"/>
                  </a:moveTo>
                  <a:lnTo>
                    <a:pt x="3061" y="11558"/>
                  </a:lnTo>
                  <a:lnTo>
                    <a:pt x="2376" y="11558"/>
                  </a:lnTo>
                  <a:lnTo>
                    <a:pt x="2376" y="10685"/>
                  </a:lnTo>
                  <a:cubicBezTo>
                    <a:pt x="2376" y="10627"/>
                    <a:pt x="2412" y="10576"/>
                    <a:pt x="2467" y="10554"/>
                  </a:cubicBezTo>
                  <a:lnTo>
                    <a:pt x="3061" y="10319"/>
                  </a:lnTo>
                  <a:close/>
                  <a:moveTo>
                    <a:pt x="7388" y="10319"/>
                  </a:moveTo>
                  <a:lnTo>
                    <a:pt x="7982" y="10558"/>
                  </a:lnTo>
                  <a:cubicBezTo>
                    <a:pt x="8037" y="10576"/>
                    <a:pt x="8073" y="10630"/>
                    <a:pt x="8073" y="10688"/>
                  </a:cubicBezTo>
                  <a:lnTo>
                    <a:pt x="8073" y="11558"/>
                  </a:lnTo>
                  <a:lnTo>
                    <a:pt x="7388" y="11558"/>
                  </a:lnTo>
                  <a:lnTo>
                    <a:pt x="7388" y="10319"/>
                  </a:lnTo>
                  <a:close/>
                  <a:moveTo>
                    <a:pt x="6327" y="9142"/>
                  </a:moveTo>
                  <a:lnTo>
                    <a:pt x="6327" y="9555"/>
                  </a:lnTo>
                  <a:cubicBezTo>
                    <a:pt x="6331" y="9917"/>
                    <a:pt x="6559" y="10239"/>
                    <a:pt x="6900" y="10362"/>
                  </a:cubicBezTo>
                  <a:lnTo>
                    <a:pt x="6983" y="10391"/>
                  </a:lnTo>
                  <a:lnTo>
                    <a:pt x="6983" y="10696"/>
                  </a:lnTo>
                  <a:cubicBezTo>
                    <a:pt x="6650" y="11358"/>
                    <a:pt x="5969" y="11775"/>
                    <a:pt x="5226" y="11775"/>
                  </a:cubicBezTo>
                  <a:cubicBezTo>
                    <a:pt x="4480" y="11775"/>
                    <a:pt x="3799" y="11358"/>
                    <a:pt x="3466" y="10696"/>
                  </a:cubicBezTo>
                  <a:lnTo>
                    <a:pt x="3466" y="10391"/>
                  </a:lnTo>
                  <a:lnTo>
                    <a:pt x="3549" y="10362"/>
                  </a:lnTo>
                  <a:cubicBezTo>
                    <a:pt x="3890" y="10239"/>
                    <a:pt x="4122" y="9917"/>
                    <a:pt x="4122" y="9555"/>
                  </a:cubicBezTo>
                  <a:lnTo>
                    <a:pt x="4122" y="9142"/>
                  </a:lnTo>
                  <a:cubicBezTo>
                    <a:pt x="4477" y="9279"/>
                    <a:pt x="4851" y="9348"/>
                    <a:pt x="5224" y="9348"/>
                  </a:cubicBezTo>
                  <a:cubicBezTo>
                    <a:pt x="5598" y="9348"/>
                    <a:pt x="5972" y="9279"/>
                    <a:pt x="6327" y="9142"/>
                  </a:cubicBezTo>
                  <a:close/>
                  <a:moveTo>
                    <a:pt x="4571" y="1"/>
                  </a:moveTo>
                  <a:cubicBezTo>
                    <a:pt x="3977" y="4"/>
                    <a:pt x="3495" y="482"/>
                    <a:pt x="3495" y="1076"/>
                  </a:cubicBezTo>
                  <a:cubicBezTo>
                    <a:pt x="3495" y="1283"/>
                    <a:pt x="3557" y="1482"/>
                    <a:pt x="3669" y="1656"/>
                  </a:cubicBezTo>
                  <a:cubicBezTo>
                    <a:pt x="2275" y="2058"/>
                    <a:pt x="1318" y="3333"/>
                    <a:pt x="1318" y="4781"/>
                  </a:cubicBezTo>
                  <a:lnTo>
                    <a:pt x="1318" y="5984"/>
                  </a:lnTo>
                  <a:cubicBezTo>
                    <a:pt x="1318" y="6397"/>
                    <a:pt x="1652" y="6733"/>
                    <a:pt x="2065" y="6733"/>
                  </a:cubicBezTo>
                  <a:lnTo>
                    <a:pt x="2217" y="6733"/>
                  </a:lnTo>
                  <a:cubicBezTo>
                    <a:pt x="2351" y="7661"/>
                    <a:pt x="2901" y="8475"/>
                    <a:pt x="3716" y="8946"/>
                  </a:cubicBezTo>
                  <a:lnTo>
                    <a:pt x="3716" y="9160"/>
                  </a:lnTo>
                  <a:lnTo>
                    <a:pt x="2394" y="9160"/>
                  </a:lnTo>
                  <a:cubicBezTo>
                    <a:pt x="1800" y="9160"/>
                    <a:pt x="1318" y="9642"/>
                    <a:pt x="1318" y="10236"/>
                  </a:cubicBezTo>
                  <a:lnTo>
                    <a:pt x="1318" y="10721"/>
                  </a:lnTo>
                  <a:lnTo>
                    <a:pt x="1007" y="10830"/>
                  </a:lnTo>
                  <a:cubicBezTo>
                    <a:pt x="402" y="11043"/>
                    <a:pt x="0" y="11615"/>
                    <a:pt x="0" y="12257"/>
                  </a:cubicBezTo>
                  <a:lnTo>
                    <a:pt x="0" y="13720"/>
                  </a:lnTo>
                  <a:cubicBezTo>
                    <a:pt x="0" y="13856"/>
                    <a:pt x="102" y="13923"/>
                    <a:pt x="203" y="13923"/>
                  </a:cubicBezTo>
                  <a:cubicBezTo>
                    <a:pt x="304" y="13923"/>
                    <a:pt x="406" y="13856"/>
                    <a:pt x="406" y="13720"/>
                  </a:cubicBezTo>
                  <a:lnTo>
                    <a:pt x="406" y="12257"/>
                  </a:lnTo>
                  <a:cubicBezTo>
                    <a:pt x="406" y="11786"/>
                    <a:pt x="703" y="11369"/>
                    <a:pt x="1145" y="11213"/>
                  </a:cubicBezTo>
                  <a:lnTo>
                    <a:pt x="1970" y="10920"/>
                  </a:lnTo>
                  <a:lnTo>
                    <a:pt x="1970" y="13720"/>
                  </a:lnTo>
                  <a:cubicBezTo>
                    <a:pt x="1970" y="13856"/>
                    <a:pt x="2073" y="13923"/>
                    <a:pt x="2175" y="13923"/>
                  </a:cubicBezTo>
                  <a:cubicBezTo>
                    <a:pt x="2277" y="13923"/>
                    <a:pt x="2380" y="13856"/>
                    <a:pt x="2380" y="13720"/>
                  </a:cubicBezTo>
                  <a:lnTo>
                    <a:pt x="2380" y="11963"/>
                  </a:lnTo>
                  <a:lnTo>
                    <a:pt x="3061" y="11963"/>
                  </a:lnTo>
                  <a:lnTo>
                    <a:pt x="3061" y="13720"/>
                  </a:lnTo>
                  <a:cubicBezTo>
                    <a:pt x="3061" y="13856"/>
                    <a:pt x="3162" y="13923"/>
                    <a:pt x="3263" y="13923"/>
                  </a:cubicBezTo>
                  <a:cubicBezTo>
                    <a:pt x="3365" y="13923"/>
                    <a:pt x="3466" y="13856"/>
                    <a:pt x="3466" y="13720"/>
                  </a:cubicBezTo>
                  <a:lnTo>
                    <a:pt x="3466" y="11405"/>
                  </a:lnTo>
                  <a:cubicBezTo>
                    <a:pt x="3607" y="11558"/>
                    <a:pt x="3767" y="11692"/>
                    <a:pt x="3941" y="11804"/>
                  </a:cubicBezTo>
                  <a:cubicBezTo>
                    <a:pt x="4332" y="12056"/>
                    <a:pt x="4778" y="12181"/>
                    <a:pt x="5224" y="12181"/>
                  </a:cubicBezTo>
                  <a:cubicBezTo>
                    <a:pt x="5671" y="12181"/>
                    <a:pt x="6117" y="12056"/>
                    <a:pt x="6508" y="11804"/>
                  </a:cubicBezTo>
                  <a:cubicBezTo>
                    <a:pt x="6682" y="11692"/>
                    <a:pt x="6842" y="11558"/>
                    <a:pt x="6983" y="11405"/>
                  </a:cubicBezTo>
                  <a:lnTo>
                    <a:pt x="6983" y="12195"/>
                  </a:lnTo>
                  <a:cubicBezTo>
                    <a:pt x="6983" y="12331"/>
                    <a:pt x="7084" y="12399"/>
                    <a:pt x="7186" y="12399"/>
                  </a:cubicBezTo>
                  <a:cubicBezTo>
                    <a:pt x="7287" y="12399"/>
                    <a:pt x="7388" y="12331"/>
                    <a:pt x="7388" y="12195"/>
                  </a:cubicBezTo>
                  <a:lnTo>
                    <a:pt x="7388" y="11963"/>
                  </a:lnTo>
                  <a:lnTo>
                    <a:pt x="8073" y="11963"/>
                  </a:lnTo>
                  <a:lnTo>
                    <a:pt x="8073" y="13720"/>
                  </a:lnTo>
                  <a:cubicBezTo>
                    <a:pt x="8073" y="13856"/>
                    <a:pt x="8175" y="13923"/>
                    <a:pt x="8278" y="13923"/>
                  </a:cubicBezTo>
                  <a:cubicBezTo>
                    <a:pt x="8380" y="13923"/>
                    <a:pt x="8482" y="13856"/>
                    <a:pt x="8482" y="13720"/>
                  </a:cubicBezTo>
                  <a:lnTo>
                    <a:pt x="8482" y="10920"/>
                  </a:lnTo>
                  <a:lnTo>
                    <a:pt x="9308" y="11213"/>
                  </a:lnTo>
                  <a:cubicBezTo>
                    <a:pt x="9750" y="11369"/>
                    <a:pt x="10043" y="11789"/>
                    <a:pt x="10043" y="12257"/>
                  </a:cubicBezTo>
                  <a:lnTo>
                    <a:pt x="10043" y="13723"/>
                  </a:lnTo>
                  <a:cubicBezTo>
                    <a:pt x="10043" y="13857"/>
                    <a:pt x="10146" y="13924"/>
                    <a:pt x="10248" y="13924"/>
                  </a:cubicBezTo>
                  <a:cubicBezTo>
                    <a:pt x="10350" y="13924"/>
                    <a:pt x="10452" y="13857"/>
                    <a:pt x="10452" y="13723"/>
                  </a:cubicBezTo>
                  <a:lnTo>
                    <a:pt x="10452" y="12257"/>
                  </a:lnTo>
                  <a:cubicBezTo>
                    <a:pt x="10452" y="11615"/>
                    <a:pt x="10047" y="11043"/>
                    <a:pt x="9446" y="10830"/>
                  </a:cubicBezTo>
                  <a:lnTo>
                    <a:pt x="9134" y="10717"/>
                  </a:lnTo>
                  <a:lnTo>
                    <a:pt x="9134" y="10232"/>
                  </a:lnTo>
                  <a:cubicBezTo>
                    <a:pt x="9134" y="9638"/>
                    <a:pt x="8652" y="9156"/>
                    <a:pt x="8058" y="9156"/>
                  </a:cubicBezTo>
                  <a:lnTo>
                    <a:pt x="6737" y="9156"/>
                  </a:lnTo>
                  <a:lnTo>
                    <a:pt x="6737" y="8943"/>
                  </a:lnTo>
                  <a:cubicBezTo>
                    <a:pt x="7551" y="8475"/>
                    <a:pt x="8102" y="7657"/>
                    <a:pt x="8232" y="6730"/>
                  </a:cubicBezTo>
                  <a:lnTo>
                    <a:pt x="8384" y="6730"/>
                  </a:lnTo>
                  <a:cubicBezTo>
                    <a:pt x="8801" y="6730"/>
                    <a:pt x="9134" y="6397"/>
                    <a:pt x="9134" y="5980"/>
                  </a:cubicBezTo>
                  <a:lnTo>
                    <a:pt x="9134" y="4781"/>
                  </a:lnTo>
                  <a:cubicBezTo>
                    <a:pt x="9134" y="3333"/>
                    <a:pt x="8174" y="2058"/>
                    <a:pt x="6784" y="1656"/>
                  </a:cubicBezTo>
                  <a:cubicBezTo>
                    <a:pt x="6896" y="1482"/>
                    <a:pt x="6954" y="1283"/>
                    <a:pt x="6954" y="1076"/>
                  </a:cubicBezTo>
                  <a:cubicBezTo>
                    <a:pt x="6954" y="482"/>
                    <a:pt x="6472" y="4"/>
                    <a:pt x="58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0" name="Google Shape;9680;p30"/>
            <p:cNvSpPr/>
            <p:nvPr/>
          </p:nvSpPr>
          <p:spPr>
            <a:xfrm>
              <a:off x="5544346" y="3232012"/>
              <a:ext cx="10775" cy="27895"/>
            </a:xfrm>
            <a:custGeom>
              <a:rect b="b" l="l" r="r" t="t"/>
              <a:pathLst>
                <a:path extrusionOk="0" h="1064" w="411">
                  <a:moveTo>
                    <a:pt x="204" y="1"/>
                  </a:moveTo>
                  <a:cubicBezTo>
                    <a:pt x="91" y="1"/>
                    <a:pt x="1" y="92"/>
                    <a:pt x="1" y="204"/>
                  </a:cubicBezTo>
                  <a:lnTo>
                    <a:pt x="1" y="859"/>
                  </a:lnTo>
                  <a:cubicBezTo>
                    <a:pt x="1" y="995"/>
                    <a:pt x="103" y="1063"/>
                    <a:pt x="205" y="1063"/>
                  </a:cubicBezTo>
                  <a:cubicBezTo>
                    <a:pt x="308" y="1063"/>
                    <a:pt x="410" y="995"/>
                    <a:pt x="410" y="859"/>
                  </a:cubicBezTo>
                  <a:lnTo>
                    <a:pt x="410" y="204"/>
                  </a:lnTo>
                  <a:cubicBezTo>
                    <a:pt x="410" y="92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81" name="Google Shape;9681;p30"/>
          <p:cNvGrpSpPr/>
          <p:nvPr/>
        </p:nvGrpSpPr>
        <p:grpSpPr>
          <a:xfrm>
            <a:off x="5805866" y="1784180"/>
            <a:ext cx="284958" cy="365078"/>
            <a:chOff x="5805866" y="1983430"/>
            <a:chExt cx="284958" cy="365078"/>
          </a:xfrm>
        </p:grpSpPr>
        <p:sp>
          <p:nvSpPr>
            <p:cNvPr id="9682" name="Google Shape;9682;p30"/>
            <p:cNvSpPr/>
            <p:nvPr/>
          </p:nvSpPr>
          <p:spPr>
            <a:xfrm>
              <a:off x="5811266" y="2225811"/>
              <a:ext cx="274261" cy="117297"/>
            </a:xfrm>
            <a:custGeom>
              <a:rect b="b" l="l" r="r" t="t"/>
              <a:pathLst>
                <a:path extrusionOk="0" h="4474" w="10461">
                  <a:moveTo>
                    <a:pt x="3582" y="1"/>
                  </a:moveTo>
                  <a:cubicBezTo>
                    <a:pt x="3499" y="124"/>
                    <a:pt x="3376" y="211"/>
                    <a:pt x="3235" y="254"/>
                  </a:cubicBezTo>
                  <a:lnTo>
                    <a:pt x="939" y="928"/>
                  </a:lnTo>
                  <a:cubicBezTo>
                    <a:pt x="381" y="1091"/>
                    <a:pt x="0" y="1602"/>
                    <a:pt x="0" y="2185"/>
                  </a:cubicBezTo>
                  <a:lnTo>
                    <a:pt x="0" y="4474"/>
                  </a:lnTo>
                  <a:lnTo>
                    <a:pt x="10460" y="4474"/>
                  </a:lnTo>
                  <a:lnTo>
                    <a:pt x="10460" y="2181"/>
                  </a:lnTo>
                  <a:cubicBezTo>
                    <a:pt x="10460" y="1602"/>
                    <a:pt x="10076" y="1091"/>
                    <a:pt x="9522" y="928"/>
                  </a:cubicBezTo>
                  <a:lnTo>
                    <a:pt x="7226" y="254"/>
                  </a:lnTo>
                  <a:cubicBezTo>
                    <a:pt x="7085" y="211"/>
                    <a:pt x="6961" y="124"/>
                    <a:pt x="687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3" name="Google Shape;9683;p30"/>
            <p:cNvSpPr/>
            <p:nvPr/>
          </p:nvSpPr>
          <p:spPr>
            <a:xfrm>
              <a:off x="5880769" y="2285927"/>
              <a:ext cx="135151" cy="57180"/>
            </a:xfrm>
            <a:custGeom>
              <a:rect b="b" l="l" r="r" t="t"/>
              <a:pathLst>
                <a:path extrusionOk="0" h="2181" w="5155">
                  <a:moveTo>
                    <a:pt x="2579" y="0"/>
                  </a:moveTo>
                  <a:cubicBezTo>
                    <a:pt x="1304" y="0"/>
                    <a:pt x="214" y="920"/>
                    <a:pt x="1" y="2181"/>
                  </a:cubicBezTo>
                  <a:lnTo>
                    <a:pt x="5154" y="2181"/>
                  </a:lnTo>
                  <a:cubicBezTo>
                    <a:pt x="4941" y="920"/>
                    <a:pt x="3854" y="0"/>
                    <a:pt x="257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4" name="Google Shape;9684;p30"/>
            <p:cNvSpPr/>
            <p:nvPr/>
          </p:nvSpPr>
          <p:spPr>
            <a:xfrm>
              <a:off x="5884859" y="2225811"/>
              <a:ext cx="127076" cy="25850"/>
            </a:xfrm>
            <a:custGeom>
              <a:rect b="b" l="l" r="r" t="t"/>
              <a:pathLst>
                <a:path extrusionOk="0" h="986" w="4847">
                  <a:moveTo>
                    <a:pt x="775" y="1"/>
                  </a:moveTo>
                  <a:cubicBezTo>
                    <a:pt x="692" y="120"/>
                    <a:pt x="569" y="211"/>
                    <a:pt x="428" y="251"/>
                  </a:cubicBezTo>
                  <a:lnTo>
                    <a:pt x="0" y="377"/>
                  </a:lnTo>
                  <a:cubicBezTo>
                    <a:pt x="746" y="779"/>
                    <a:pt x="1579" y="986"/>
                    <a:pt x="2423" y="986"/>
                  </a:cubicBezTo>
                  <a:cubicBezTo>
                    <a:pt x="3267" y="986"/>
                    <a:pt x="4100" y="779"/>
                    <a:pt x="4846" y="377"/>
                  </a:cubicBezTo>
                  <a:lnTo>
                    <a:pt x="4419" y="251"/>
                  </a:lnTo>
                  <a:cubicBezTo>
                    <a:pt x="4278" y="211"/>
                    <a:pt x="4154" y="120"/>
                    <a:pt x="4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5" name="Google Shape;9685;p30"/>
            <p:cNvSpPr/>
            <p:nvPr/>
          </p:nvSpPr>
          <p:spPr>
            <a:xfrm>
              <a:off x="5999744" y="1988804"/>
              <a:ext cx="68690" cy="68585"/>
            </a:xfrm>
            <a:custGeom>
              <a:rect b="b" l="l" r="r" t="t"/>
              <a:pathLst>
                <a:path extrusionOk="0" h="2616" w="2620">
                  <a:moveTo>
                    <a:pt x="1312" y="1"/>
                  </a:moveTo>
                  <a:cubicBezTo>
                    <a:pt x="587" y="1"/>
                    <a:pt x="1" y="588"/>
                    <a:pt x="1" y="1308"/>
                  </a:cubicBezTo>
                  <a:cubicBezTo>
                    <a:pt x="1" y="2029"/>
                    <a:pt x="587" y="2616"/>
                    <a:pt x="1312" y="2616"/>
                  </a:cubicBezTo>
                  <a:cubicBezTo>
                    <a:pt x="2032" y="2616"/>
                    <a:pt x="2619" y="2029"/>
                    <a:pt x="2619" y="1308"/>
                  </a:cubicBezTo>
                  <a:cubicBezTo>
                    <a:pt x="2619" y="588"/>
                    <a:pt x="2032" y="1"/>
                    <a:pt x="1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6" name="Google Shape;9686;p30"/>
            <p:cNvSpPr/>
            <p:nvPr/>
          </p:nvSpPr>
          <p:spPr>
            <a:xfrm>
              <a:off x="6022632" y="2011692"/>
              <a:ext cx="22914" cy="22809"/>
            </a:xfrm>
            <a:custGeom>
              <a:rect b="b" l="l" r="r" t="t"/>
              <a:pathLst>
                <a:path extrusionOk="0" h="870" w="874">
                  <a:moveTo>
                    <a:pt x="439" y="1"/>
                  </a:moveTo>
                  <a:cubicBezTo>
                    <a:pt x="196" y="1"/>
                    <a:pt x="0" y="196"/>
                    <a:pt x="0" y="435"/>
                  </a:cubicBezTo>
                  <a:cubicBezTo>
                    <a:pt x="0" y="674"/>
                    <a:pt x="196" y="870"/>
                    <a:pt x="439" y="870"/>
                  </a:cubicBezTo>
                  <a:cubicBezTo>
                    <a:pt x="678" y="870"/>
                    <a:pt x="873" y="674"/>
                    <a:pt x="873" y="435"/>
                  </a:cubicBezTo>
                  <a:cubicBezTo>
                    <a:pt x="873" y="196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7" name="Google Shape;9687;p30"/>
            <p:cNvSpPr/>
            <p:nvPr/>
          </p:nvSpPr>
          <p:spPr>
            <a:xfrm>
              <a:off x="5828360" y="1988804"/>
              <a:ext cx="68585" cy="68585"/>
            </a:xfrm>
            <a:custGeom>
              <a:rect b="b" l="l" r="r" t="t"/>
              <a:pathLst>
                <a:path extrusionOk="0" h="2616" w="2616">
                  <a:moveTo>
                    <a:pt x="1308" y="1"/>
                  </a:moveTo>
                  <a:cubicBezTo>
                    <a:pt x="587" y="1"/>
                    <a:pt x="0" y="588"/>
                    <a:pt x="0" y="1308"/>
                  </a:cubicBezTo>
                  <a:cubicBezTo>
                    <a:pt x="0" y="2029"/>
                    <a:pt x="587" y="2616"/>
                    <a:pt x="1308" y="2616"/>
                  </a:cubicBezTo>
                  <a:cubicBezTo>
                    <a:pt x="2032" y="2616"/>
                    <a:pt x="2615" y="2029"/>
                    <a:pt x="2615" y="1308"/>
                  </a:cubicBezTo>
                  <a:cubicBezTo>
                    <a:pt x="2615" y="588"/>
                    <a:pt x="2032" y="1"/>
                    <a:pt x="130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8" name="Google Shape;9688;p30"/>
            <p:cNvSpPr/>
            <p:nvPr/>
          </p:nvSpPr>
          <p:spPr>
            <a:xfrm>
              <a:off x="5851248" y="2011692"/>
              <a:ext cx="22809" cy="22809"/>
            </a:xfrm>
            <a:custGeom>
              <a:rect b="b" l="l" r="r" t="t"/>
              <a:pathLst>
                <a:path extrusionOk="0" h="870" w="870">
                  <a:moveTo>
                    <a:pt x="435" y="1"/>
                  </a:moveTo>
                  <a:cubicBezTo>
                    <a:pt x="196" y="1"/>
                    <a:pt x="0" y="196"/>
                    <a:pt x="0" y="435"/>
                  </a:cubicBezTo>
                  <a:cubicBezTo>
                    <a:pt x="0" y="674"/>
                    <a:pt x="196" y="870"/>
                    <a:pt x="435" y="870"/>
                  </a:cubicBezTo>
                  <a:cubicBezTo>
                    <a:pt x="674" y="870"/>
                    <a:pt x="869" y="674"/>
                    <a:pt x="869" y="435"/>
                  </a:cubicBezTo>
                  <a:cubicBezTo>
                    <a:pt x="869" y="196"/>
                    <a:pt x="674" y="1"/>
                    <a:pt x="4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9" name="Google Shape;9689;p30"/>
            <p:cNvSpPr/>
            <p:nvPr/>
          </p:nvSpPr>
          <p:spPr>
            <a:xfrm>
              <a:off x="5831218" y="2000209"/>
              <a:ext cx="234358" cy="234358"/>
            </a:xfrm>
            <a:custGeom>
              <a:rect b="b" l="l" r="r" t="t"/>
              <a:pathLst>
                <a:path extrusionOk="0" h="8939" w="8939">
                  <a:moveTo>
                    <a:pt x="4469" y="1"/>
                  </a:moveTo>
                  <a:cubicBezTo>
                    <a:pt x="2003" y="1"/>
                    <a:pt x="0" y="2003"/>
                    <a:pt x="0" y="4470"/>
                  </a:cubicBezTo>
                  <a:cubicBezTo>
                    <a:pt x="0" y="6936"/>
                    <a:pt x="2003" y="8939"/>
                    <a:pt x="4469" y="8939"/>
                  </a:cubicBezTo>
                  <a:cubicBezTo>
                    <a:pt x="6936" y="8939"/>
                    <a:pt x="8938" y="6936"/>
                    <a:pt x="8938" y="4470"/>
                  </a:cubicBezTo>
                  <a:cubicBezTo>
                    <a:pt x="8938" y="2003"/>
                    <a:pt x="6936" y="1"/>
                    <a:pt x="446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0" name="Google Shape;9690;p30"/>
            <p:cNvSpPr/>
            <p:nvPr/>
          </p:nvSpPr>
          <p:spPr>
            <a:xfrm>
              <a:off x="5874136" y="2051674"/>
              <a:ext cx="148522" cy="148627"/>
            </a:xfrm>
            <a:custGeom>
              <a:rect b="b" l="l" r="r" t="t"/>
              <a:pathLst>
                <a:path extrusionOk="0" h="5669" w="5665">
                  <a:moveTo>
                    <a:pt x="2832" y="0"/>
                  </a:moveTo>
                  <a:cubicBezTo>
                    <a:pt x="1268" y="0"/>
                    <a:pt x="0" y="1268"/>
                    <a:pt x="0" y="2833"/>
                  </a:cubicBezTo>
                  <a:cubicBezTo>
                    <a:pt x="0" y="4397"/>
                    <a:pt x="1268" y="5668"/>
                    <a:pt x="2832" y="5668"/>
                  </a:cubicBezTo>
                  <a:cubicBezTo>
                    <a:pt x="4397" y="5668"/>
                    <a:pt x="5664" y="4397"/>
                    <a:pt x="5664" y="2833"/>
                  </a:cubicBezTo>
                  <a:cubicBezTo>
                    <a:pt x="5664" y="1268"/>
                    <a:pt x="4397" y="0"/>
                    <a:pt x="28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1" name="Google Shape;9691;p30"/>
            <p:cNvSpPr/>
            <p:nvPr/>
          </p:nvSpPr>
          <p:spPr>
            <a:xfrm>
              <a:off x="5873559" y="2051621"/>
              <a:ext cx="86334" cy="148627"/>
            </a:xfrm>
            <a:custGeom>
              <a:rect b="b" l="l" r="r" t="t"/>
              <a:pathLst>
                <a:path extrusionOk="0" h="5669" w="3293">
                  <a:moveTo>
                    <a:pt x="2829" y="1"/>
                  </a:moveTo>
                  <a:cubicBezTo>
                    <a:pt x="1298" y="1"/>
                    <a:pt x="0" y="1247"/>
                    <a:pt x="0" y="2835"/>
                  </a:cubicBezTo>
                  <a:cubicBezTo>
                    <a:pt x="0" y="4425"/>
                    <a:pt x="1297" y="5669"/>
                    <a:pt x="2828" y="5669"/>
                  </a:cubicBezTo>
                  <a:cubicBezTo>
                    <a:pt x="2981" y="5669"/>
                    <a:pt x="3136" y="5656"/>
                    <a:pt x="3292" y="5631"/>
                  </a:cubicBezTo>
                  <a:cubicBezTo>
                    <a:pt x="1913" y="5421"/>
                    <a:pt x="895" y="4233"/>
                    <a:pt x="895" y="2835"/>
                  </a:cubicBezTo>
                  <a:cubicBezTo>
                    <a:pt x="895" y="1440"/>
                    <a:pt x="1913" y="252"/>
                    <a:pt x="3292" y="39"/>
                  </a:cubicBezTo>
                  <a:cubicBezTo>
                    <a:pt x="3136" y="13"/>
                    <a:pt x="2982" y="1"/>
                    <a:pt x="282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2" name="Google Shape;9692;p30"/>
            <p:cNvSpPr/>
            <p:nvPr/>
          </p:nvSpPr>
          <p:spPr>
            <a:xfrm>
              <a:off x="5922638" y="2145952"/>
              <a:ext cx="51491" cy="22835"/>
            </a:xfrm>
            <a:custGeom>
              <a:rect b="b" l="l" r="r" t="t"/>
              <a:pathLst>
                <a:path extrusionOk="0" h="871" w="1964">
                  <a:moveTo>
                    <a:pt x="1" y="1"/>
                  </a:moveTo>
                  <a:cubicBezTo>
                    <a:pt x="1" y="483"/>
                    <a:pt x="439" y="870"/>
                    <a:pt x="982" y="870"/>
                  </a:cubicBezTo>
                  <a:cubicBezTo>
                    <a:pt x="1522" y="870"/>
                    <a:pt x="1964" y="483"/>
                    <a:pt x="19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3" name="Google Shape;9693;p30"/>
            <p:cNvSpPr/>
            <p:nvPr/>
          </p:nvSpPr>
          <p:spPr>
            <a:xfrm>
              <a:off x="5816772" y="2027082"/>
              <a:ext cx="221931" cy="207407"/>
            </a:xfrm>
            <a:custGeom>
              <a:rect b="b" l="l" r="r" t="t"/>
              <a:pathLst>
                <a:path extrusionOk="0" h="7911" w="8465">
                  <a:moveTo>
                    <a:pt x="2174" y="0"/>
                  </a:moveTo>
                  <a:lnTo>
                    <a:pt x="2174" y="0"/>
                  </a:lnTo>
                  <a:cubicBezTo>
                    <a:pt x="145" y="1677"/>
                    <a:pt x="1" y="4741"/>
                    <a:pt x="1862" y="6603"/>
                  </a:cubicBezTo>
                  <a:cubicBezTo>
                    <a:pt x="2738" y="7479"/>
                    <a:pt x="3881" y="7911"/>
                    <a:pt x="5020" y="7911"/>
                  </a:cubicBezTo>
                  <a:cubicBezTo>
                    <a:pt x="6301" y="7911"/>
                    <a:pt x="7577" y="7365"/>
                    <a:pt x="8465" y="6291"/>
                  </a:cubicBezTo>
                  <a:lnTo>
                    <a:pt x="8465" y="6291"/>
                  </a:lnTo>
                  <a:cubicBezTo>
                    <a:pt x="7668" y="6951"/>
                    <a:pt x="6667" y="7313"/>
                    <a:pt x="5633" y="7313"/>
                  </a:cubicBezTo>
                  <a:cubicBezTo>
                    <a:pt x="5628" y="7313"/>
                    <a:pt x="5623" y="7313"/>
                    <a:pt x="5618" y="7313"/>
                  </a:cubicBezTo>
                  <a:cubicBezTo>
                    <a:pt x="3890" y="7313"/>
                    <a:pt x="2315" y="6313"/>
                    <a:pt x="1576" y="4749"/>
                  </a:cubicBezTo>
                  <a:cubicBezTo>
                    <a:pt x="841" y="3184"/>
                    <a:pt x="1073" y="1333"/>
                    <a:pt x="217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4" name="Google Shape;9694;p30"/>
            <p:cNvSpPr/>
            <p:nvPr/>
          </p:nvSpPr>
          <p:spPr>
            <a:xfrm>
              <a:off x="5919807" y="2034580"/>
              <a:ext cx="57180" cy="34319"/>
            </a:xfrm>
            <a:custGeom>
              <a:rect b="b" l="l" r="r" t="t"/>
              <a:pathLst>
                <a:path extrusionOk="0" h="1309" w="2181">
                  <a:moveTo>
                    <a:pt x="652" y="1"/>
                  </a:moveTo>
                  <a:cubicBezTo>
                    <a:pt x="293" y="1"/>
                    <a:pt x="0" y="294"/>
                    <a:pt x="0" y="656"/>
                  </a:cubicBezTo>
                  <a:cubicBezTo>
                    <a:pt x="0" y="1015"/>
                    <a:pt x="293" y="1308"/>
                    <a:pt x="652" y="1308"/>
                  </a:cubicBezTo>
                  <a:lnTo>
                    <a:pt x="1525" y="1308"/>
                  </a:lnTo>
                  <a:cubicBezTo>
                    <a:pt x="1887" y="1308"/>
                    <a:pt x="2180" y="1015"/>
                    <a:pt x="2180" y="656"/>
                  </a:cubicBezTo>
                  <a:cubicBezTo>
                    <a:pt x="2180" y="294"/>
                    <a:pt x="1887" y="1"/>
                    <a:pt x="15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5" name="Google Shape;9695;p30"/>
            <p:cNvSpPr/>
            <p:nvPr/>
          </p:nvSpPr>
          <p:spPr>
            <a:xfrm>
              <a:off x="5936979" y="2023097"/>
              <a:ext cx="22809" cy="22914"/>
            </a:xfrm>
            <a:custGeom>
              <a:rect b="b" l="l" r="r" t="t"/>
              <a:pathLst>
                <a:path extrusionOk="0" h="874" w="870">
                  <a:moveTo>
                    <a:pt x="435" y="0"/>
                  </a:moveTo>
                  <a:cubicBezTo>
                    <a:pt x="193" y="0"/>
                    <a:pt x="1" y="196"/>
                    <a:pt x="1" y="435"/>
                  </a:cubicBezTo>
                  <a:cubicBezTo>
                    <a:pt x="1" y="678"/>
                    <a:pt x="193" y="873"/>
                    <a:pt x="435" y="873"/>
                  </a:cubicBezTo>
                  <a:cubicBezTo>
                    <a:pt x="674" y="873"/>
                    <a:pt x="870" y="678"/>
                    <a:pt x="870" y="435"/>
                  </a:cubicBezTo>
                  <a:cubicBezTo>
                    <a:pt x="870" y="196"/>
                    <a:pt x="674" y="0"/>
                    <a:pt x="43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6" name="Google Shape;9696;p30"/>
            <p:cNvSpPr/>
            <p:nvPr/>
          </p:nvSpPr>
          <p:spPr>
            <a:xfrm>
              <a:off x="5908796" y="2109195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0"/>
                  </a:moveTo>
                  <a:cubicBezTo>
                    <a:pt x="101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34"/>
                    <a:pt x="91" y="624"/>
                    <a:pt x="203" y="624"/>
                  </a:cubicBezTo>
                  <a:cubicBezTo>
                    <a:pt x="315" y="624"/>
                    <a:pt x="406" y="534"/>
                    <a:pt x="406" y="421"/>
                  </a:cubicBezTo>
                  <a:lnTo>
                    <a:pt x="406" y="204"/>
                  </a:lnTo>
                  <a:cubicBezTo>
                    <a:pt x="406" y="68"/>
                    <a:pt x="304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7" name="Google Shape;9697;p30"/>
            <p:cNvSpPr/>
            <p:nvPr/>
          </p:nvSpPr>
          <p:spPr>
            <a:xfrm>
              <a:off x="5977328" y="2109195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4" y="0"/>
                  </a:moveTo>
                  <a:cubicBezTo>
                    <a:pt x="102" y="0"/>
                    <a:pt x="1" y="68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7" y="557"/>
                    <a:pt x="407" y="421"/>
                  </a:cubicBezTo>
                  <a:lnTo>
                    <a:pt x="407" y="204"/>
                  </a:lnTo>
                  <a:cubicBezTo>
                    <a:pt x="407" y="68"/>
                    <a:pt x="305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8" name="Google Shape;9698;p30"/>
            <p:cNvSpPr/>
            <p:nvPr/>
          </p:nvSpPr>
          <p:spPr>
            <a:xfrm>
              <a:off x="5805866" y="1983430"/>
              <a:ext cx="284958" cy="364948"/>
            </a:xfrm>
            <a:custGeom>
              <a:rect b="b" l="l" r="r" t="t"/>
              <a:pathLst>
                <a:path extrusionOk="0" h="13920" w="10869">
                  <a:moveTo>
                    <a:pt x="2163" y="1276"/>
                  </a:moveTo>
                  <a:cubicBezTo>
                    <a:pt x="2305" y="1276"/>
                    <a:pt x="2435" y="1408"/>
                    <a:pt x="2394" y="1568"/>
                  </a:cubicBezTo>
                  <a:lnTo>
                    <a:pt x="2390" y="1568"/>
                  </a:lnTo>
                  <a:cubicBezTo>
                    <a:pt x="2325" y="1626"/>
                    <a:pt x="2264" y="1684"/>
                    <a:pt x="2202" y="1742"/>
                  </a:cubicBezTo>
                  <a:cubicBezTo>
                    <a:pt x="2188" y="1745"/>
                    <a:pt x="2177" y="1745"/>
                    <a:pt x="2166" y="1745"/>
                  </a:cubicBezTo>
                  <a:cubicBezTo>
                    <a:pt x="1945" y="1745"/>
                    <a:pt x="1847" y="1463"/>
                    <a:pt x="2021" y="1325"/>
                  </a:cubicBezTo>
                  <a:cubicBezTo>
                    <a:pt x="2066" y="1291"/>
                    <a:pt x="2115" y="1276"/>
                    <a:pt x="2163" y="1276"/>
                  </a:cubicBezTo>
                  <a:close/>
                  <a:moveTo>
                    <a:pt x="8706" y="1281"/>
                  </a:moveTo>
                  <a:cubicBezTo>
                    <a:pt x="8763" y="1281"/>
                    <a:pt x="8821" y="1302"/>
                    <a:pt x="8870" y="1350"/>
                  </a:cubicBezTo>
                  <a:cubicBezTo>
                    <a:pt x="9015" y="1495"/>
                    <a:pt x="8913" y="1745"/>
                    <a:pt x="8707" y="1745"/>
                  </a:cubicBezTo>
                  <a:cubicBezTo>
                    <a:pt x="8692" y="1745"/>
                    <a:pt x="8681" y="1745"/>
                    <a:pt x="8670" y="1742"/>
                  </a:cubicBezTo>
                  <a:cubicBezTo>
                    <a:pt x="8609" y="1684"/>
                    <a:pt x="8544" y="1626"/>
                    <a:pt x="8479" y="1568"/>
                  </a:cubicBezTo>
                  <a:cubicBezTo>
                    <a:pt x="8475" y="1550"/>
                    <a:pt x="8475" y="1531"/>
                    <a:pt x="8475" y="1513"/>
                  </a:cubicBezTo>
                  <a:cubicBezTo>
                    <a:pt x="8475" y="1374"/>
                    <a:pt x="8587" y="1281"/>
                    <a:pt x="8706" y="1281"/>
                  </a:cubicBezTo>
                  <a:close/>
                  <a:moveTo>
                    <a:pt x="2170" y="413"/>
                  </a:moveTo>
                  <a:cubicBezTo>
                    <a:pt x="2583" y="413"/>
                    <a:pt x="2971" y="645"/>
                    <a:pt x="3158" y="1032"/>
                  </a:cubicBezTo>
                  <a:cubicBezTo>
                    <a:pt x="3021" y="1108"/>
                    <a:pt x="2890" y="1191"/>
                    <a:pt x="2760" y="1282"/>
                  </a:cubicBezTo>
                  <a:cubicBezTo>
                    <a:pt x="2658" y="1019"/>
                    <a:pt x="2412" y="873"/>
                    <a:pt x="2162" y="873"/>
                  </a:cubicBezTo>
                  <a:cubicBezTo>
                    <a:pt x="2011" y="873"/>
                    <a:pt x="1859" y="926"/>
                    <a:pt x="1735" y="1039"/>
                  </a:cubicBezTo>
                  <a:cubicBezTo>
                    <a:pt x="1402" y="1343"/>
                    <a:pt x="1478" y="1883"/>
                    <a:pt x="1876" y="2086"/>
                  </a:cubicBezTo>
                  <a:cubicBezTo>
                    <a:pt x="1775" y="2205"/>
                    <a:pt x="1681" y="2328"/>
                    <a:pt x="1590" y="2459"/>
                  </a:cubicBezTo>
                  <a:cubicBezTo>
                    <a:pt x="1260" y="2256"/>
                    <a:pt x="1061" y="1897"/>
                    <a:pt x="1061" y="1513"/>
                  </a:cubicBezTo>
                  <a:cubicBezTo>
                    <a:pt x="1065" y="999"/>
                    <a:pt x="1420" y="554"/>
                    <a:pt x="1920" y="441"/>
                  </a:cubicBezTo>
                  <a:cubicBezTo>
                    <a:pt x="2003" y="422"/>
                    <a:pt x="2087" y="413"/>
                    <a:pt x="2170" y="413"/>
                  </a:cubicBezTo>
                  <a:close/>
                  <a:moveTo>
                    <a:pt x="8707" y="409"/>
                  </a:moveTo>
                  <a:cubicBezTo>
                    <a:pt x="9199" y="409"/>
                    <a:pt x="9634" y="738"/>
                    <a:pt x="9768" y="1216"/>
                  </a:cubicBezTo>
                  <a:cubicBezTo>
                    <a:pt x="9902" y="1691"/>
                    <a:pt x="9703" y="2198"/>
                    <a:pt x="9279" y="2459"/>
                  </a:cubicBezTo>
                  <a:cubicBezTo>
                    <a:pt x="9188" y="2328"/>
                    <a:pt x="9094" y="2205"/>
                    <a:pt x="8993" y="2086"/>
                  </a:cubicBezTo>
                  <a:cubicBezTo>
                    <a:pt x="9395" y="1883"/>
                    <a:pt x="9467" y="1343"/>
                    <a:pt x="9134" y="1039"/>
                  </a:cubicBezTo>
                  <a:cubicBezTo>
                    <a:pt x="9010" y="926"/>
                    <a:pt x="8858" y="873"/>
                    <a:pt x="8707" y="873"/>
                  </a:cubicBezTo>
                  <a:cubicBezTo>
                    <a:pt x="8456" y="873"/>
                    <a:pt x="8211" y="1019"/>
                    <a:pt x="8109" y="1282"/>
                  </a:cubicBezTo>
                  <a:cubicBezTo>
                    <a:pt x="7982" y="1191"/>
                    <a:pt x="7848" y="1108"/>
                    <a:pt x="7711" y="1032"/>
                  </a:cubicBezTo>
                  <a:cubicBezTo>
                    <a:pt x="7895" y="651"/>
                    <a:pt x="8283" y="409"/>
                    <a:pt x="8707" y="409"/>
                  </a:cubicBezTo>
                  <a:close/>
                  <a:moveTo>
                    <a:pt x="5433" y="845"/>
                  </a:moveTo>
                  <a:cubicBezTo>
                    <a:pt x="6544" y="845"/>
                    <a:pt x="7635" y="1279"/>
                    <a:pt x="8450" y="2093"/>
                  </a:cubicBezTo>
                  <a:cubicBezTo>
                    <a:pt x="9670" y="3313"/>
                    <a:pt x="10036" y="5146"/>
                    <a:pt x="9377" y="6739"/>
                  </a:cubicBezTo>
                  <a:cubicBezTo>
                    <a:pt x="8714" y="8333"/>
                    <a:pt x="7160" y="9372"/>
                    <a:pt x="5436" y="9372"/>
                  </a:cubicBezTo>
                  <a:cubicBezTo>
                    <a:pt x="3082" y="9369"/>
                    <a:pt x="1173" y="7464"/>
                    <a:pt x="1173" y="5110"/>
                  </a:cubicBezTo>
                  <a:cubicBezTo>
                    <a:pt x="1173" y="3386"/>
                    <a:pt x="2209" y="1828"/>
                    <a:pt x="3803" y="1169"/>
                  </a:cubicBezTo>
                  <a:cubicBezTo>
                    <a:pt x="4330" y="951"/>
                    <a:pt x="4884" y="845"/>
                    <a:pt x="5433" y="845"/>
                  </a:cubicBezTo>
                  <a:close/>
                  <a:moveTo>
                    <a:pt x="2164" y="0"/>
                  </a:moveTo>
                  <a:cubicBezTo>
                    <a:pt x="1805" y="0"/>
                    <a:pt x="1443" y="127"/>
                    <a:pt x="1148" y="394"/>
                  </a:cubicBezTo>
                  <a:cubicBezTo>
                    <a:pt x="402" y="1072"/>
                    <a:pt x="518" y="2274"/>
                    <a:pt x="1376" y="2803"/>
                  </a:cubicBezTo>
                  <a:cubicBezTo>
                    <a:pt x="44" y="5142"/>
                    <a:pt x="960" y="8119"/>
                    <a:pt x="3379" y="9304"/>
                  </a:cubicBezTo>
                  <a:lnTo>
                    <a:pt x="1087" y="9977"/>
                  </a:lnTo>
                  <a:cubicBezTo>
                    <a:pt x="446" y="10169"/>
                    <a:pt x="4" y="10756"/>
                    <a:pt x="0" y="11426"/>
                  </a:cubicBezTo>
                  <a:lnTo>
                    <a:pt x="0" y="13719"/>
                  </a:lnTo>
                  <a:cubicBezTo>
                    <a:pt x="0" y="13853"/>
                    <a:pt x="101" y="13920"/>
                    <a:pt x="203" y="13920"/>
                  </a:cubicBezTo>
                  <a:cubicBezTo>
                    <a:pt x="304" y="13920"/>
                    <a:pt x="406" y="13853"/>
                    <a:pt x="406" y="13719"/>
                  </a:cubicBezTo>
                  <a:lnTo>
                    <a:pt x="406" y="11426"/>
                  </a:lnTo>
                  <a:cubicBezTo>
                    <a:pt x="409" y="10937"/>
                    <a:pt x="732" y="10506"/>
                    <a:pt x="1199" y="10368"/>
                  </a:cubicBezTo>
                  <a:lnTo>
                    <a:pt x="3495" y="9691"/>
                  </a:lnTo>
                  <a:cubicBezTo>
                    <a:pt x="3622" y="9655"/>
                    <a:pt x="3741" y="9590"/>
                    <a:pt x="3835" y="9499"/>
                  </a:cubicBezTo>
                  <a:cubicBezTo>
                    <a:pt x="4352" y="9686"/>
                    <a:pt x="4892" y="9779"/>
                    <a:pt x="5433" y="9779"/>
                  </a:cubicBezTo>
                  <a:cubicBezTo>
                    <a:pt x="5973" y="9779"/>
                    <a:pt x="6514" y="9686"/>
                    <a:pt x="7030" y="9499"/>
                  </a:cubicBezTo>
                  <a:cubicBezTo>
                    <a:pt x="7128" y="9590"/>
                    <a:pt x="7243" y="9655"/>
                    <a:pt x="7370" y="9691"/>
                  </a:cubicBezTo>
                  <a:lnTo>
                    <a:pt x="9670" y="10368"/>
                  </a:lnTo>
                  <a:cubicBezTo>
                    <a:pt x="10137" y="10506"/>
                    <a:pt x="10460" y="10937"/>
                    <a:pt x="10460" y="11426"/>
                  </a:cubicBezTo>
                  <a:lnTo>
                    <a:pt x="10460" y="13719"/>
                  </a:lnTo>
                  <a:cubicBezTo>
                    <a:pt x="10460" y="13853"/>
                    <a:pt x="10562" y="13920"/>
                    <a:pt x="10664" y="13920"/>
                  </a:cubicBezTo>
                  <a:cubicBezTo>
                    <a:pt x="10767" y="13920"/>
                    <a:pt x="10869" y="13853"/>
                    <a:pt x="10869" y="13719"/>
                  </a:cubicBezTo>
                  <a:lnTo>
                    <a:pt x="10869" y="11426"/>
                  </a:lnTo>
                  <a:cubicBezTo>
                    <a:pt x="10865" y="10756"/>
                    <a:pt x="10427" y="10169"/>
                    <a:pt x="9786" y="9977"/>
                  </a:cubicBezTo>
                  <a:lnTo>
                    <a:pt x="7493" y="9304"/>
                  </a:lnTo>
                  <a:cubicBezTo>
                    <a:pt x="9909" y="8119"/>
                    <a:pt x="10829" y="5142"/>
                    <a:pt x="9496" y="2803"/>
                  </a:cubicBezTo>
                  <a:cubicBezTo>
                    <a:pt x="10355" y="2274"/>
                    <a:pt x="10467" y="1072"/>
                    <a:pt x="9724" y="394"/>
                  </a:cubicBezTo>
                  <a:cubicBezTo>
                    <a:pt x="9430" y="127"/>
                    <a:pt x="9067" y="0"/>
                    <a:pt x="8708" y="0"/>
                  </a:cubicBezTo>
                  <a:cubicBezTo>
                    <a:pt x="8157" y="0"/>
                    <a:pt x="7616" y="299"/>
                    <a:pt x="7349" y="847"/>
                  </a:cubicBezTo>
                  <a:cubicBezTo>
                    <a:pt x="6740" y="574"/>
                    <a:pt x="6088" y="437"/>
                    <a:pt x="5436" y="437"/>
                  </a:cubicBezTo>
                  <a:cubicBezTo>
                    <a:pt x="4784" y="437"/>
                    <a:pt x="4132" y="574"/>
                    <a:pt x="3524" y="847"/>
                  </a:cubicBezTo>
                  <a:cubicBezTo>
                    <a:pt x="3254" y="299"/>
                    <a:pt x="2714" y="0"/>
                    <a:pt x="216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9" name="Google Shape;9699;p30"/>
            <p:cNvSpPr/>
            <p:nvPr/>
          </p:nvSpPr>
          <p:spPr>
            <a:xfrm>
              <a:off x="5901271" y="2092023"/>
              <a:ext cx="23858" cy="10671"/>
            </a:xfrm>
            <a:custGeom>
              <a:rect b="b" l="l" r="r" t="t"/>
              <a:pathLst>
                <a:path extrusionOk="0" h="407" w="910">
                  <a:moveTo>
                    <a:pt x="273" y="1"/>
                  </a:moveTo>
                  <a:cubicBezTo>
                    <a:pt x="1" y="1"/>
                    <a:pt x="1" y="406"/>
                    <a:pt x="273" y="406"/>
                  </a:cubicBezTo>
                  <a:lnTo>
                    <a:pt x="707" y="406"/>
                  </a:lnTo>
                  <a:cubicBezTo>
                    <a:pt x="819" y="406"/>
                    <a:pt x="910" y="316"/>
                    <a:pt x="910" y="204"/>
                  </a:cubicBezTo>
                  <a:cubicBezTo>
                    <a:pt x="910" y="91"/>
                    <a:pt x="81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0" name="Google Shape;9700;p30"/>
            <p:cNvSpPr/>
            <p:nvPr/>
          </p:nvSpPr>
          <p:spPr>
            <a:xfrm>
              <a:off x="5969830" y="2092023"/>
              <a:ext cx="23858" cy="10671"/>
            </a:xfrm>
            <a:custGeom>
              <a:rect b="b" l="l" r="r" t="t"/>
              <a:pathLst>
                <a:path extrusionOk="0" h="407" w="910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819" y="406"/>
                    <a:pt x="910" y="316"/>
                    <a:pt x="910" y="204"/>
                  </a:cubicBezTo>
                  <a:cubicBezTo>
                    <a:pt x="910" y="91"/>
                    <a:pt x="81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1" name="Google Shape;9701;p30"/>
            <p:cNvSpPr/>
            <p:nvPr/>
          </p:nvSpPr>
          <p:spPr>
            <a:xfrm>
              <a:off x="5851615" y="2303493"/>
              <a:ext cx="10671" cy="44884"/>
            </a:xfrm>
            <a:custGeom>
              <a:rect b="b" l="l" r="r" t="t"/>
              <a:pathLst>
                <a:path extrusionOk="0" h="1712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1511"/>
                  </a:lnTo>
                  <a:cubicBezTo>
                    <a:pt x="1" y="1645"/>
                    <a:pt x="102" y="1712"/>
                    <a:pt x="204" y="1712"/>
                  </a:cubicBezTo>
                  <a:cubicBezTo>
                    <a:pt x="305" y="1712"/>
                    <a:pt x="406" y="1645"/>
                    <a:pt x="406" y="1511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2" name="Google Shape;9702;p30"/>
            <p:cNvSpPr/>
            <p:nvPr/>
          </p:nvSpPr>
          <p:spPr>
            <a:xfrm>
              <a:off x="6034508" y="2303493"/>
              <a:ext cx="10644" cy="44884"/>
            </a:xfrm>
            <a:custGeom>
              <a:rect b="b" l="l" r="r" t="t"/>
              <a:pathLst>
                <a:path extrusionOk="0" h="1712" w="406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511"/>
                  </a:lnTo>
                  <a:cubicBezTo>
                    <a:pt x="0" y="1645"/>
                    <a:pt x="102" y="1712"/>
                    <a:pt x="203" y="1712"/>
                  </a:cubicBezTo>
                  <a:cubicBezTo>
                    <a:pt x="304" y="1712"/>
                    <a:pt x="406" y="1645"/>
                    <a:pt x="406" y="1511"/>
                  </a:cubicBezTo>
                  <a:lnTo>
                    <a:pt x="406" y="203"/>
                  </a:lnTo>
                  <a:cubicBezTo>
                    <a:pt x="406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3" name="Google Shape;9703;p30"/>
            <p:cNvSpPr/>
            <p:nvPr/>
          </p:nvSpPr>
          <p:spPr>
            <a:xfrm>
              <a:off x="5874896" y="2280605"/>
              <a:ext cx="146818" cy="67903"/>
            </a:xfrm>
            <a:custGeom>
              <a:rect b="b" l="l" r="r" t="t"/>
              <a:pathLst>
                <a:path extrusionOk="0" h="2590" w="5600">
                  <a:moveTo>
                    <a:pt x="2801" y="1"/>
                  </a:moveTo>
                  <a:cubicBezTo>
                    <a:pt x="2478" y="1"/>
                    <a:pt x="2153" y="57"/>
                    <a:pt x="1840" y="171"/>
                  </a:cubicBezTo>
                  <a:cubicBezTo>
                    <a:pt x="887" y="518"/>
                    <a:pt x="192" y="1351"/>
                    <a:pt x="25" y="2351"/>
                  </a:cubicBezTo>
                  <a:cubicBezTo>
                    <a:pt x="1" y="2502"/>
                    <a:pt x="117" y="2588"/>
                    <a:pt x="232" y="2588"/>
                  </a:cubicBezTo>
                  <a:cubicBezTo>
                    <a:pt x="321" y="2588"/>
                    <a:pt x="408" y="2536"/>
                    <a:pt x="427" y="2420"/>
                  </a:cubicBezTo>
                  <a:cubicBezTo>
                    <a:pt x="623" y="1257"/>
                    <a:pt x="1626" y="410"/>
                    <a:pt x="2803" y="410"/>
                  </a:cubicBezTo>
                  <a:cubicBezTo>
                    <a:pt x="3980" y="410"/>
                    <a:pt x="4984" y="1257"/>
                    <a:pt x="5179" y="2420"/>
                  </a:cubicBezTo>
                  <a:cubicBezTo>
                    <a:pt x="5194" y="2518"/>
                    <a:pt x="5281" y="2586"/>
                    <a:pt x="5378" y="2590"/>
                  </a:cubicBezTo>
                  <a:cubicBezTo>
                    <a:pt x="5389" y="2590"/>
                    <a:pt x="5400" y="2586"/>
                    <a:pt x="5415" y="2586"/>
                  </a:cubicBezTo>
                  <a:cubicBezTo>
                    <a:pt x="5523" y="2568"/>
                    <a:pt x="5599" y="2463"/>
                    <a:pt x="5581" y="2351"/>
                  </a:cubicBezTo>
                  <a:cubicBezTo>
                    <a:pt x="5469" y="1699"/>
                    <a:pt x="5132" y="1105"/>
                    <a:pt x="4632" y="674"/>
                  </a:cubicBezTo>
                  <a:cubicBezTo>
                    <a:pt x="4114" y="234"/>
                    <a:pt x="3462" y="1"/>
                    <a:pt x="280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4" name="Google Shape;9704;p30"/>
            <p:cNvSpPr/>
            <p:nvPr/>
          </p:nvSpPr>
          <p:spPr>
            <a:xfrm>
              <a:off x="5897207" y="2029127"/>
              <a:ext cx="12558" cy="10802"/>
            </a:xfrm>
            <a:custGeom>
              <a:rect b="b" l="l" r="r" t="t"/>
              <a:pathLst>
                <a:path extrusionOk="0" h="412" w="479">
                  <a:moveTo>
                    <a:pt x="208" y="1"/>
                  </a:moveTo>
                  <a:cubicBezTo>
                    <a:pt x="104" y="1"/>
                    <a:pt x="4" y="82"/>
                    <a:pt x="4" y="205"/>
                  </a:cubicBezTo>
                  <a:cubicBezTo>
                    <a:pt x="0" y="320"/>
                    <a:pt x="93" y="410"/>
                    <a:pt x="207" y="411"/>
                  </a:cubicBezTo>
                  <a:lnTo>
                    <a:pt x="207" y="411"/>
                  </a:lnTo>
                  <a:cubicBezTo>
                    <a:pt x="388" y="407"/>
                    <a:pt x="478" y="190"/>
                    <a:pt x="348" y="60"/>
                  </a:cubicBezTo>
                  <a:cubicBezTo>
                    <a:pt x="307" y="19"/>
                    <a:pt x="257" y="1"/>
                    <a:pt x="208" y="1"/>
                  </a:cubicBezTo>
                  <a:close/>
                  <a:moveTo>
                    <a:pt x="207" y="411"/>
                  </a:moveTo>
                  <a:lnTo>
                    <a:pt x="207" y="411"/>
                  </a:lnTo>
                  <a:cubicBezTo>
                    <a:pt x="207" y="411"/>
                    <a:pt x="207" y="411"/>
                    <a:pt x="207" y="411"/>
                  </a:cubicBezTo>
                  <a:lnTo>
                    <a:pt x="210" y="411"/>
                  </a:lnTo>
                  <a:cubicBezTo>
                    <a:pt x="209" y="411"/>
                    <a:pt x="208" y="411"/>
                    <a:pt x="207" y="41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5" name="Google Shape;9705;p30"/>
            <p:cNvSpPr/>
            <p:nvPr/>
          </p:nvSpPr>
          <p:spPr>
            <a:xfrm>
              <a:off x="5988628" y="2029127"/>
              <a:ext cx="12558" cy="10802"/>
            </a:xfrm>
            <a:custGeom>
              <a:rect b="b" l="l" r="r" t="t"/>
              <a:pathLst>
                <a:path extrusionOk="0" h="412" w="479">
                  <a:moveTo>
                    <a:pt x="207" y="1"/>
                  </a:moveTo>
                  <a:cubicBezTo>
                    <a:pt x="102" y="1"/>
                    <a:pt x="1" y="82"/>
                    <a:pt x="1" y="205"/>
                  </a:cubicBezTo>
                  <a:cubicBezTo>
                    <a:pt x="1" y="320"/>
                    <a:pt x="94" y="410"/>
                    <a:pt x="208" y="411"/>
                  </a:cubicBezTo>
                  <a:lnTo>
                    <a:pt x="208" y="411"/>
                  </a:lnTo>
                  <a:cubicBezTo>
                    <a:pt x="389" y="407"/>
                    <a:pt x="479" y="190"/>
                    <a:pt x="349" y="60"/>
                  </a:cubicBezTo>
                  <a:cubicBezTo>
                    <a:pt x="308" y="19"/>
                    <a:pt x="257" y="1"/>
                    <a:pt x="207" y="1"/>
                  </a:cubicBezTo>
                  <a:close/>
                  <a:moveTo>
                    <a:pt x="208" y="411"/>
                  </a:moveTo>
                  <a:cubicBezTo>
                    <a:pt x="208" y="411"/>
                    <a:pt x="208" y="411"/>
                    <a:pt x="207" y="411"/>
                  </a:cubicBezTo>
                  <a:lnTo>
                    <a:pt x="211" y="411"/>
                  </a:lnTo>
                  <a:cubicBezTo>
                    <a:pt x="210" y="411"/>
                    <a:pt x="209" y="411"/>
                    <a:pt x="208" y="41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6" name="Google Shape;9706;p30"/>
            <p:cNvSpPr/>
            <p:nvPr/>
          </p:nvSpPr>
          <p:spPr>
            <a:xfrm>
              <a:off x="5854552" y="2017827"/>
              <a:ext cx="145481" cy="157331"/>
            </a:xfrm>
            <a:custGeom>
              <a:rect b="b" l="l" r="r" t="t"/>
              <a:pathLst>
                <a:path extrusionOk="0" h="6001" w="5549">
                  <a:moveTo>
                    <a:pt x="3579" y="404"/>
                  </a:moveTo>
                  <a:cubicBezTo>
                    <a:pt x="3786" y="404"/>
                    <a:pt x="3887" y="654"/>
                    <a:pt x="3742" y="803"/>
                  </a:cubicBezTo>
                  <a:cubicBezTo>
                    <a:pt x="3696" y="849"/>
                    <a:pt x="3639" y="870"/>
                    <a:pt x="3582" y="870"/>
                  </a:cubicBezTo>
                  <a:cubicBezTo>
                    <a:pt x="3463" y="870"/>
                    <a:pt x="3347" y="776"/>
                    <a:pt x="3347" y="636"/>
                  </a:cubicBezTo>
                  <a:cubicBezTo>
                    <a:pt x="3347" y="509"/>
                    <a:pt x="3452" y="404"/>
                    <a:pt x="3579" y="404"/>
                  </a:cubicBezTo>
                  <a:close/>
                  <a:moveTo>
                    <a:pt x="4173" y="871"/>
                  </a:moveTo>
                  <a:cubicBezTo>
                    <a:pt x="4376" y="947"/>
                    <a:pt x="4496" y="1157"/>
                    <a:pt x="4459" y="1371"/>
                  </a:cubicBezTo>
                  <a:cubicBezTo>
                    <a:pt x="4419" y="1585"/>
                    <a:pt x="4231" y="1741"/>
                    <a:pt x="4014" y="1741"/>
                  </a:cubicBezTo>
                  <a:lnTo>
                    <a:pt x="3145" y="1741"/>
                  </a:lnTo>
                  <a:cubicBezTo>
                    <a:pt x="2642" y="1741"/>
                    <a:pt x="2515" y="1052"/>
                    <a:pt x="2982" y="873"/>
                  </a:cubicBezTo>
                  <a:lnTo>
                    <a:pt x="2982" y="873"/>
                  </a:lnTo>
                  <a:cubicBezTo>
                    <a:pt x="3089" y="1142"/>
                    <a:pt x="3334" y="1276"/>
                    <a:pt x="3579" y="1276"/>
                  </a:cubicBezTo>
                  <a:cubicBezTo>
                    <a:pt x="3824" y="1276"/>
                    <a:pt x="4068" y="1141"/>
                    <a:pt x="4173" y="871"/>
                  </a:cubicBezTo>
                  <a:close/>
                  <a:moveTo>
                    <a:pt x="3577" y="0"/>
                  </a:moveTo>
                  <a:cubicBezTo>
                    <a:pt x="3318" y="0"/>
                    <a:pt x="3060" y="151"/>
                    <a:pt x="2967" y="451"/>
                  </a:cubicBezTo>
                  <a:cubicBezTo>
                    <a:pt x="2569" y="535"/>
                    <a:pt x="2286" y="886"/>
                    <a:pt x="2286" y="1291"/>
                  </a:cubicBezTo>
                  <a:cubicBezTo>
                    <a:pt x="2286" y="1320"/>
                    <a:pt x="2286" y="1346"/>
                    <a:pt x="2290" y="1375"/>
                  </a:cubicBezTo>
                  <a:cubicBezTo>
                    <a:pt x="559" y="2182"/>
                    <a:pt x="1" y="4374"/>
                    <a:pt x="1127" y="5913"/>
                  </a:cubicBezTo>
                  <a:cubicBezTo>
                    <a:pt x="1173" y="5975"/>
                    <a:pt x="1231" y="6000"/>
                    <a:pt x="1289" y="6000"/>
                  </a:cubicBezTo>
                  <a:cubicBezTo>
                    <a:pt x="1436" y="6000"/>
                    <a:pt x="1574" y="5830"/>
                    <a:pt x="1457" y="5674"/>
                  </a:cubicBezTo>
                  <a:cubicBezTo>
                    <a:pt x="1091" y="5170"/>
                    <a:pt x="914" y="4555"/>
                    <a:pt x="957" y="3932"/>
                  </a:cubicBezTo>
                  <a:cubicBezTo>
                    <a:pt x="1026" y="2997"/>
                    <a:pt x="1584" y="2172"/>
                    <a:pt x="2428" y="1762"/>
                  </a:cubicBezTo>
                  <a:cubicBezTo>
                    <a:pt x="2583" y="2005"/>
                    <a:pt x="2855" y="2150"/>
                    <a:pt x="3145" y="2150"/>
                  </a:cubicBezTo>
                  <a:lnTo>
                    <a:pt x="4014" y="2150"/>
                  </a:lnTo>
                  <a:cubicBezTo>
                    <a:pt x="4304" y="2150"/>
                    <a:pt x="4572" y="2005"/>
                    <a:pt x="4731" y="1762"/>
                  </a:cubicBezTo>
                  <a:cubicBezTo>
                    <a:pt x="4869" y="1831"/>
                    <a:pt x="5003" y="1911"/>
                    <a:pt x="5129" y="2005"/>
                  </a:cubicBezTo>
                  <a:cubicBezTo>
                    <a:pt x="5170" y="2035"/>
                    <a:pt x="5211" y="2047"/>
                    <a:pt x="5250" y="2047"/>
                  </a:cubicBezTo>
                  <a:cubicBezTo>
                    <a:pt x="5421" y="2047"/>
                    <a:pt x="5548" y="1805"/>
                    <a:pt x="5368" y="1675"/>
                  </a:cubicBezTo>
                  <a:cubicBezTo>
                    <a:pt x="5213" y="1559"/>
                    <a:pt x="5042" y="1462"/>
                    <a:pt x="4869" y="1378"/>
                  </a:cubicBezTo>
                  <a:cubicBezTo>
                    <a:pt x="4912" y="940"/>
                    <a:pt x="4619" y="542"/>
                    <a:pt x="4188" y="451"/>
                  </a:cubicBezTo>
                  <a:cubicBezTo>
                    <a:pt x="4095" y="151"/>
                    <a:pt x="3836" y="0"/>
                    <a:pt x="35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7" name="Google Shape;9707;p30"/>
            <p:cNvSpPr/>
            <p:nvPr/>
          </p:nvSpPr>
          <p:spPr>
            <a:xfrm>
              <a:off x="5896788" y="2076764"/>
              <a:ext cx="136016" cy="128859"/>
            </a:xfrm>
            <a:custGeom>
              <a:rect b="b" l="l" r="r" t="t"/>
              <a:pathLst>
                <a:path extrusionOk="0" h="4915" w="5188">
                  <a:moveTo>
                    <a:pt x="4258" y="1"/>
                  </a:moveTo>
                  <a:cubicBezTo>
                    <a:pt x="4112" y="1"/>
                    <a:pt x="3973" y="170"/>
                    <a:pt x="4091" y="329"/>
                  </a:cubicBezTo>
                  <a:cubicBezTo>
                    <a:pt x="4858" y="1372"/>
                    <a:pt x="4746" y="2821"/>
                    <a:pt x="3830" y="3741"/>
                  </a:cubicBezTo>
                  <a:cubicBezTo>
                    <a:pt x="3321" y="4250"/>
                    <a:pt x="2648" y="4510"/>
                    <a:pt x="1971" y="4510"/>
                  </a:cubicBezTo>
                  <a:cubicBezTo>
                    <a:pt x="1429" y="4510"/>
                    <a:pt x="884" y="4343"/>
                    <a:pt x="418" y="4002"/>
                  </a:cubicBezTo>
                  <a:cubicBezTo>
                    <a:pt x="377" y="3971"/>
                    <a:pt x="335" y="3958"/>
                    <a:pt x="295" y="3958"/>
                  </a:cubicBezTo>
                  <a:cubicBezTo>
                    <a:pt x="125" y="3958"/>
                    <a:pt x="0" y="4198"/>
                    <a:pt x="179" y="4328"/>
                  </a:cubicBezTo>
                  <a:cubicBezTo>
                    <a:pt x="701" y="4708"/>
                    <a:pt x="1327" y="4914"/>
                    <a:pt x="1972" y="4914"/>
                  </a:cubicBezTo>
                  <a:cubicBezTo>
                    <a:pt x="2044" y="4914"/>
                    <a:pt x="2117" y="4911"/>
                    <a:pt x="2189" y="4907"/>
                  </a:cubicBezTo>
                  <a:cubicBezTo>
                    <a:pt x="3290" y="4827"/>
                    <a:pt x="4261" y="4157"/>
                    <a:pt x="4724" y="3154"/>
                  </a:cubicBezTo>
                  <a:cubicBezTo>
                    <a:pt x="5188" y="2155"/>
                    <a:pt x="5068" y="981"/>
                    <a:pt x="4417" y="90"/>
                  </a:cubicBezTo>
                  <a:lnTo>
                    <a:pt x="4417" y="87"/>
                  </a:lnTo>
                  <a:cubicBezTo>
                    <a:pt x="4372" y="26"/>
                    <a:pt x="4315" y="1"/>
                    <a:pt x="425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8" name="Google Shape;9708;p30"/>
            <p:cNvSpPr/>
            <p:nvPr/>
          </p:nvSpPr>
          <p:spPr>
            <a:xfrm>
              <a:off x="5917316" y="2140656"/>
              <a:ext cx="62135" cy="33532"/>
            </a:xfrm>
            <a:custGeom>
              <a:rect b="b" l="l" r="r" t="t"/>
              <a:pathLst>
                <a:path extrusionOk="0" h="1279" w="2370">
                  <a:moveTo>
                    <a:pt x="1924" y="406"/>
                  </a:moveTo>
                  <a:cubicBezTo>
                    <a:pt x="1823" y="674"/>
                    <a:pt x="1529" y="869"/>
                    <a:pt x="1185" y="869"/>
                  </a:cubicBezTo>
                  <a:cubicBezTo>
                    <a:pt x="841" y="869"/>
                    <a:pt x="544" y="674"/>
                    <a:pt x="446" y="406"/>
                  </a:cubicBezTo>
                  <a:close/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cubicBezTo>
                    <a:pt x="1" y="793"/>
                    <a:pt x="533" y="1278"/>
                    <a:pt x="1185" y="1278"/>
                  </a:cubicBezTo>
                  <a:cubicBezTo>
                    <a:pt x="1837" y="1278"/>
                    <a:pt x="2370" y="797"/>
                    <a:pt x="2370" y="203"/>
                  </a:cubicBezTo>
                  <a:cubicBezTo>
                    <a:pt x="2370" y="91"/>
                    <a:pt x="2279" y="0"/>
                    <a:pt x="21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09" name="Google Shape;9709;p30"/>
          <p:cNvGrpSpPr/>
          <p:nvPr/>
        </p:nvGrpSpPr>
        <p:grpSpPr>
          <a:xfrm>
            <a:off x="6255941" y="1784258"/>
            <a:ext cx="284958" cy="364948"/>
            <a:chOff x="6255941" y="1983508"/>
            <a:chExt cx="284958" cy="364948"/>
          </a:xfrm>
        </p:grpSpPr>
        <p:sp>
          <p:nvSpPr>
            <p:cNvPr id="9710" name="Google Shape;9710;p30"/>
            <p:cNvSpPr/>
            <p:nvPr/>
          </p:nvSpPr>
          <p:spPr>
            <a:xfrm>
              <a:off x="6391434" y="2337759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lnTo>
                    <a:pt x="272" y="1"/>
                  </a:lnTo>
                  <a:cubicBezTo>
                    <a:pt x="91" y="1"/>
                    <a:pt x="0" y="222"/>
                    <a:pt x="131" y="348"/>
                  </a:cubicBezTo>
                  <a:cubicBezTo>
                    <a:pt x="171" y="389"/>
                    <a:pt x="222" y="407"/>
                    <a:pt x="271" y="407"/>
                  </a:cubicBezTo>
                  <a:cubicBezTo>
                    <a:pt x="375" y="407"/>
                    <a:pt x="475" y="326"/>
                    <a:pt x="475" y="204"/>
                  </a:cubicBezTo>
                  <a:cubicBezTo>
                    <a:pt x="478" y="90"/>
                    <a:pt x="388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1" name="Google Shape;9711;p30"/>
            <p:cNvSpPr/>
            <p:nvPr/>
          </p:nvSpPr>
          <p:spPr>
            <a:xfrm>
              <a:off x="6261342" y="2188791"/>
              <a:ext cx="274340" cy="154316"/>
            </a:xfrm>
            <a:custGeom>
              <a:rect b="b" l="l" r="r" t="t"/>
              <a:pathLst>
                <a:path extrusionOk="0" h="5886" w="10464">
                  <a:moveTo>
                    <a:pt x="3705" y="0"/>
                  </a:moveTo>
                  <a:lnTo>
                    <a:pt x="3705" y="1040"/>
                  </a:lnTo>
                  <a:cubicBezTo>
                    <a:pt x="3705" y="1329"/>
                    <a:pt x="3514" y="1587"/>
                    <a:pt x="3235" y="1666"/>
                  </a:cubicBezTo>
                  <a:lnTo>
                    <a:pt x="938" y="2343"/>
                  </a:lnTo>
                  <a:cubicBezTo>
                    <a:pt x="384" y="2506"/>
                    <a:pt x="0" y="3017"/>
                    <a:pt x="0" y="3597"/>
                  </a:cubicBezTo>
                  <a:lnTo>
                    <a:pt x="0" y="5886"/>
                  </a:lnTo>
                  <a:lnTo>
                    <a:pt x="10464" y="5886"/>
                  </a:lnTo>
                  <a:lnTo>
                    <a:pt x="10464" y="3593"/>
                  </a:lnTo>
                  <a:cubicBezTo>
                    <a:pt x="10460" y="3014"/>
                    <a:pt x="10080" y="2503"/>
                    <a:pt x="9522" y="2340"/>
                  </a:cubicBezTo>
                  <a:lnTo>
                    <a:pt x="7226" y="1666"/>
                  </a:lnTo>
                  <a:cubicBezTo>
                    <a:pt x="6947" y="1583"/>
                    <a:pt x="6755" y="1329"/>
                    <a:pt x="6755" y="1040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2" name="Google Shape;9712;p30"/>
            <p:cNvSpPr/>
            <p:nvPr/>
          </p:nvSpPr>
          <p:spPr>
            <a:xfrm>
              <a:off x="6261342" y="2225811"/>
              <a:ext cx="274340" cy="117297"/>
            </a:xfrm>
            <a:custGeom>
              <a:rect b="b" l="l" r="r" t="t"/>
              <a:pathLst>
                <a:path extrusionOk="0" h="4474" w="10464">
                  <a:moveTo>
                    <a:pt x="3586" y="1"/>
                  </a:moveTo>
                  <a:cubicBezTo>
                    <a:pt x="3499" y="124"/>
                    <a:pt x="3376" y="211"/>
                    <a:pt x="3235" y="254"/>
                  </a:cubicBezTo>
                  <a:lnTo>
                    <a:pt x="938" y="928"/>
                  </a:lnTo>
                  <a:cubicBezTo>
                    <a:pt x="381" y="1091"/>
                    <a:pt x="0" y="1602"/>
                    <a:pt x="0" y="2185"/>
                  </a:cubicBezTo>
                  <a:lnTo>
                    <a:pt x="0" y="4474"/>
                  </a:lnTo>
                  <a:lnTo>
                    <a:pt x="10464" y="4474"/>
                  </a:lnTo>
                  <a:lnTo>
                    <a:pt x="10464" y="2181"/>
                  </a:lnTo>
                  <a:cubicBezTo>
                    <a:pt x="10460" y="1602"/>
                    <a:pt x="10080" y="1091"/>
                    <a:pt x="9522" y="928"/>
                  </a:cubicBezTo>
                  <a:lnTo>
                    <a:pt x="7226" y="254"/>
                  </a:lnTo>
                  <a:cubicBezTo>
                    <a:pt x="7085" y="211"/>
                    <a:pt x="6961" y="124"/>
                    <a:pt x="6878" y="1"/>
                  </a:cubicBezTo>
                  <a:lnTo>
                    <a:pt x="5230" y="551"/>
                  </a:lnTo>
                  <a:lnTo>
                    <a:pt x="3586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3" name="Google Shape;9713;p30"/>
            <p:cNvSpPr/>
            <p:nvPr/>
          </p:nvSpPr>
          <p:spPr>
            <a:xfrm>
              <a:off x="6316897" y="2225811"/>
              <a:ext cx="163152" cy="55188"/>
            </a:xfrm>
            <a:custGeom>
              <a:rect b="b" l="l" r="r" t="t"/>
              <a:pathLst>
                <a:path extrusionOk="0" h="2105" w="6223">
                  <a:moveTo>
                    <a:pt x="1463" y="1"/>
                  </a:moveTo>
                  <a:cubicBezTo>
                    <a:pt x="1380" y="124"/>
                    <a:pt x="1257" y="211"/>
                    <a:pt x="1116" y="254"/>
                  </a:cubicBezTo>
                  <a:lnTo>
                    <a:pt x="0" y="580"/>
                  </a:lnTo>
                  <a:lnTo>
                    <a:pt x="105" y="671"/>
                  </a:lnTo>
                  <a:lnTo>
                    <a:pt x="1471" y="1841"/>
                  </a:lnTo>
                  <a:cubicBezTo>
                    <a:pt x="1676" y="2018"/>
                    <a:pt x="1930" y="2104"/>
                    <a:pt x="2181" y="2104"/>
                  </a:cubicBezTo>
                  <a:cubicBezTo>
                    <a:pt x="2500" y="2104"/>
                    <a:pt x="2817" y="1965"/>
                    <a:pt x="3032" y="1696"/>
                  </a:cubicBezTo>
                  <a:lnTo>
                    <a:pt x="3111" y="1594"/>
                  </a:lnTo>
                  <a:lnTo>
                    <a:pt x="3191" y="1696"/>
                  </a:lnTo>
                  <a:cubicBezTo>
                    <a:pt x="3406" y="1965"/>
                    <a:pt x="3721" y="2104"/>
                    <a:pt x="4040" y="2104"/>
                  </a:cubicBezTo>
                  <a:cubicBezTo>
                    <a:pt x="4291" y="2104"/>
                    <a:pt x="4544" y="2018"/>
                    <a:pt x="4752" y="1841"/>
                  </a:cubicBezTo>
                  <a:lnTo>
                    <a:pt x="6117" y="671"/>
                  </a:lnTo>
                  <a:lnTo>
                    <a:pt x="6222" y="580"/>
                  </a:lnTo>
                  <a:lnTo>
                    <a:pt x="5107" y="254"/>
                  </a:lnTo>
                  <a:cubicBezTo>
                    <a:pt x="4966" y="211"/>
                    <a:pt x="4842" y="124"/>
                    <a:pt x="4755" y="1"/>
                  </a:cubicBezTo>
                  <a:lnTo>
                    <a:pt x="3111" y="551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4" name="Google Shape;9714;p30"/>
            <p:cNvSpPr/>
            <p:nvPr/>
          </p:nvSpPr>
          <p:spPr>
            <a:xfrm>
              <a:off x="6301324" y="2074562"/>
              <a:ext cx="194298" cy="132372"/>
            </a:xfrm>
            <a:custGeom>
              <a:rect b="b" l="l" r="r" t="t"/>
              <a:pathLst>
                <a:path extrusionOk="0" h="5049" w="7411">
                  <a:moveTo>
                    <a:pt x="873" y="0"/>
                  </a:moveTo>
                  <a:lnTo>
                    <a:pt x="873" y="1090"/>
                  </a:lnTo>
                  <a:lnTo>
                    <a:pt x="543" y="1090"/>
                  </a:lnTo>
                  <a:cubicBezTo>
                    <a:pt x="243" y="1090"/>
                    <a:pt x="0" y="1333"/>
                    <a:pt x="0" y="1634"/>
                  </a:cubicBezTo>
                  <a:cubicBezTo>
                    <a:pt x="0" y="1934"/>
                    <a:pt x="243" y="2177"/>
                    <a:pt x="543" y="2177"/>
                  </a:cubicBezTo>
                  <a:lnTo>
                    <a:pt x="873" y="2177"/>
                  </a:lnTo>
                  <a:cubicBezTo>
                    <a:pt x="851" y="3756"/>
                    <a:pt x="2126" y="5049"/>
                    <a:pt x="3705" y="5049"/>
                  </a:cubicBezTo>
                  <a:cubicBezTo>
                    <a:pt x="5284" y="5049"/>
                    <a:pt x="6559" y="3756"/>
                    <a:pt x="6537" y="2177"/>
                  </a:cubicBezTo>
                  <a:lnTo>
                    <a:pt x="6867" y="2177"/>
                  </a:lnTo>
                  <a:cubicBezTo>
                    <a:pt x="7168" y="2177"/>
                    <a:pt x="7410" y="1934"/>
                    <a:pt x="7410" y="1634"/>
                  </a:cubicBezTo>
                  <a:cubicBezTo>
                    <a:pt x="7410" y="1333"/>
                    <a:pt x="7168" y="1090"/>
                    <a:pt x="6867" y="1090"/>
                  </a:cubicBezTo>
                  <a:lnTo>
                    <a:pt x="6537" y="1090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5" name="Google Shape;9715;p30"/>
            <p:cNvSpPr/>
            <p:nvPr/>
          </p:nvSpPr>
          <p:spPr>
            <a:xfrm>
              <a:off x="6300564" y="2074562"/>
              <a:ext cx="160766" cy="131481"/>
            </a:xfrm>
            <a:custGeom>
              <a:rect b="b" l="l" r="r" t="t"/>
              <a:pathLst>
                <a:path extrusionOk="0" h="5015" w="6132">
                  <a:moveTo>
                    <a:pt x="902" y="0"/>
                  </a:moveTo>
                  <a:lnTo>
                    <a:pt x="902" y="1090"/>
                  </a:lnTo>
                  <a:lnTo>
                    <a:pt x="587" y="1090"/>
                  </a:lnTo>
                  <a:cubicBezTo>
                    <a:pt x="585" y="1090"/>
                    <a:pt x="582" y="1090"/>
                    <a:pt x="580" y="1090"/>
                  </a:cubicBezTo>
                  <a:cubicBezTo>
                    <a:pt x="297" y="1090"/>
                    <a:pt x="58" y="1303"/>
                    <a:pt x="33" y="1587"/>
                  </a:cubicBezTo>
                  <a:cubicBezTo>
                    <a:pt x="0" y="1905"/>
                    <a:pt x="254" y="2181"/>
                    <a:pt x="576" y="2181"/>
                  </a:cubicBezTo>
                  <a:lnTo>
                    <a:pt x="902" y="2181"/>
                  </a:lnTo>
                  <a:cubicBezTo>
                    <a:pt x="892" y="3765"/>
                    <a:pt x="2180" y="5014"/>
                    <a:pt x="3711" y="5014"/>
                  </a:cubicBezTo>
                  <a:cubicBezTo>
                    <a:pt x="3862" y="5014"/>
                    <a:pt x="4017" y="5002"/>
                    <a:pt x="4172" y="4977"/>
                  </a:cubicBezTo>
                  <a:cubicBezTo>
                    <a:pt x="2793" y="4763"/>
                    <a:pt x="1771" y="3575"/>
                    <a:pt x="1771" y="2177"/>
                  </a:cubicBezTo>
                  <a:lnTo>
                    <a:pt x="1771" y="1000"/>
                  </a:lnTo>
                  <a:lnTo>
                    <a:pt x="6132" y="1000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6" name="Google Shape;9716;p30"/>
            <p:cNvSpPr/>
            <p:nvPr/>
          </p:nvSpPr>
          <p:spPr>
            <a:xfrm>
              <a:off x="6324212" y="2132109"/>
              <a:ext cx="148522" cy="74274"/>
            </a:xfrm>
            <a:custGeom>
              <a:rect b="b" l="l" r="r" t="t"/>
              <a:pathLst>
                <a:path extrusionOk="0" h="2833" w="5665">
                  <a:moveTo>
                    <a:pt x="0" y="0"/>
                  </a:moveTo>
                  <a:cubicBezTo>
                    <a:pt x="0" y="1565"/>
                    <a:pt x="1268" y="2832"/>
                    <a:pt x="2832" y="2832"/>
                  </a:cubicBezTo>
                  <a:cubicBezTo>
                    <a:pt x="4397" y="2832"/>
                    <a:pt x="5664" y="1565"/>
                    <a:pt x="5664" y="0"/>
                  </a:cubicBezTo>
                  <a:lnTo>
                    <a:pt x="5664" y="0"/>
                  </a:lnTo>
                  <a:cubicBezTo>
                    <a:pt x="5031" y="384"/>
                    <a:pt x="4002" y="637"/>
                    <a:pt x="2832" y="637"/>
                  </a:cubicBezTo>
                  <a:cubicBezTo>
                    <a:pt x="1662" y="637"/>
                    <a:pt x="634" y="384"/>
                    <a:pt x="0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7" name="Google Shape;9717;p30"/>
            <p:cNvSpPr/>
            <p:nvPr/>
          </p:nvSpPr>
          <p:spPr>
            <a:xfrm>
              <a:off x="6312702" y="2074562"/>
              <a:ext cx="22914" cy="28498"/>
            </a:xfrm>
            <a:custGeom>
              <a:rect b="b" l="l" r="r" t="t"/>
              <a:pathLst>
                <a:path extrusionOk="0" h="1087" w="874">
                  <a:moveTo>
                    <a:pt x="1" y="0"/>
                  </a:moveTo>
                  <a:lnTo>
                    <a:pt x="1" y="1087"/>
                  </a:lnTo>
                  <a:lnTo>
                    <a:pt x="874" y="1087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8" name="Google Shape;9718;p30"/>
            <p:cNvSpPr/>
            <p:nvPr/>
          </p:nvSpPr>
          <p:spPr>
            <a:xfrm>
              <a:off x="6461303" y="2074562"/>
              <a:ext cx="22914" cy="28498"/>
            </a:xfrm>
            <a:custGeom>
              <a:rect b="b" l="l" r="r" t="t"/>
              <a:pathLst>
                <a:path extrusionOk="0" h="1087" w="874">
                  <a:moveTo>
                    <a:pt x="1" y="0"/>
                  </a:moveTo>
                  <a:lnTo>
                    <a:pt x="1" y="1087"/>
                  </a:lnTo>
                  <a:lnTo>
                    <a:pt x="874" y="1087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9" name="Google Shape;9719;p30"/>
            <p:cNvSpPr/>
            <p:nvPr/>
          </p:nvSpPr>
          <p:spPr>
            <a:xfrm>
              <a:off x="6336062" y="2213882"/>
              <a:ext cx="62424" cy="50023"/>
            </a:xfrm>
            <a:custGeom>
              <a:rect b="b" l="l" r="r" t="t"/>
              <a:pathLst>
                <a:path extrusionOk="0" h="1908" w="2381">
                  <a:moveTo>
                    <a:pt x="511" y="0"/>
                  </a:moveTo>
                  <a:cubicBezTo>
                    <a:pt x="432" y="0"/>
                    <a:pt x="356" y="44"/>
                    <a:pt x="316" y="119"/>
                  </a:cubicBezTo>
                  <a:lnTo>
                    <a:pt x="30" y="695"/>
                  </a:lnTo>
                  <a:cubicBezTo>
                    <a:pt x="1" y="749"/>
                    <a:pt x="15" y="814"/>
                    <a:pt x="62" y="854"/>
                  </a:cubicBezTo>
                  <a:lnTo>
                    <a:pt x="1167" y="1803"/>
                  </a:lnTo>
                  <a:cubicBezTo>
                    <a:pt x="1248" y="1873"/>
                    <a:pt x="1349" y="1908"/>
                    <a:pt x="1449" y="1908"/>
                  </a:cubicBezTo>
                  <a:cubicBezTo>
                    <a:pt x="1576" y="1908"/>
                    <a:pt x="1703" y="1852"/>
                    <a:pt x="1790" y="1745"/>
                  </a:cubicBezTo>
                  <a:lnTo>
                    <a:pt x="2380" y="1006"/>
                  </a:lnTo>
                  <a:lnTo>
                    <a:pt x="616" y="28"/>
                  </a:lnTo>
                  <a:cubicBezTo>
                    <a:pt x="583" y="9"/>
                    <a:pt x="546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0" name="Google Shape;9720;p30"/>
            <p:cNvSpPr/>
            <p:nvPr/>
          </p:nvSpPr>
          <p:spPr>
            <a:xfrm>
              <a:off x="6398460" y="2213882"/>
              <a:ext cx="62398" cy="50023"/>
            </a:xfrm>
            <a:custGeom>
              <a:rect b="b" l="l" r="r" t="t"/>
              <a:pathLst>
                <a:path extrusionOk="0" h="1908" w="2380">
                  <a:moveTo>
                    <a:pt x="1870" y="0"/>
                  </a:moveTo>
                  <a:cubicBezTo>
                    <a:pt x="1834" y="0"/>
                    <a:pt x="1798" y="9"/>
                    <a:pt x="1764" y="28"/>
                  </a:cubicBezTo>
                  <a:lnTo>
                    <a:pt x="0" y="1006"/>
                  </a:lnTo>
                  <a:lnTo>
                    <a:pt x="591" y="1745"/>
                  </a:lnTo>
                  <a:cubicBezTo>
                    <a:pt x="676" y="1852"/>
                    <a:pt x="803" y="1908"/>
                    <a:pt x="930" y="1908"/>
                  </a:cubicBezTo>
                  <a:cubicBezTo>
                    <a:pt x="1031" y="1908"/>
                    <a:pt x="1132" y="1873"/>
                    <a:pt x="1213" y="1803"/>
                  </a:cubicBezTo>
                  <a:lnTo>
                    <a:pt x="2322" y="854"/>
                  </a:lnTo>
                  <a:cubicBezTo>
                    <a:pt x="2365" y="814"/>
                    <a:pt x="2380" y="749"/>
                    <a:pt x="2351" y="695"/>
                  </a:cubicBezTo>
                  <a:lnTo>
                    <a:pt x="2065" y="119"/>
                  </a:lnTo>
                  <a:cubicBezTo>
                    <a:pt x="2025" y="44"/>
                    <a:pt x="1949" y="0"/>
                    <a:pt x="187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1" name="Google Shape;9721;p30"/>
            <p:cNvSpPr/>
            <p:nvPr/>
          </p:nvSpPr>
          <p:spPr>
            <a:xfrm>
              <a:off x="6312702" y="1988804"/>
              <a:ext cx="171515" cy="85784"/>
            </a:xfrm>
            <a:custGeom>
              <a:rect b="b" l="l" r="r" t="t"/>
              <a:pathLst>
                <a:path extrusionOk="0" h="3272" w="6542">
                  <a:moveTo>
                    <a:pt x="1877" y="1"/>
                  </a:moveTo>
                  <a:cubicBezTo>
                    <a:pt x="1287" y="1"/>
                    <a:pt x="769" y="399"/>
                    <a:pt x="616" y="972"/>
                  </a:cubicBezTo>
                  <a:lnTo>
                    <a:pt x="1" y="3271"/>
                  </a:lnTo>
                  <a:lnTo>
                    <a:pt x="6542" y="3271"/>
                  </a:lnTo>
                  <a:lnTo>
                    <a:pt x="5926" y="972"/>
                  </a:lnTo>
                  <a:cubicBezTo>
                    <a:pt x="5774" y="399"/>
                    <a:pt x="5256" y="1"/>
                    <a:pt x="466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2" name="Google Shape;9722;p30"/>
            <p:cNvSpPr/>
            <p:nvPr/>
          </p:nvSpPr>
          <p:spPr>
            <a:xfrm>
              <a:off x="6375572" y="2143121"/>
              <a:ext cx="45802" cy="28970"/>
            </a:xfrm>
            <a:custGeom>
              <a:rect b="b" l="l" r="r" t="t"/>
              <a:pathLst>
                <a:path extrusionOk="0" h="1105" w="1747">
                  <a:moveTo>
                    <a:pt x="0" y="0"/>
                  </a:moveTo>
                  <a:lnTo>
                    <a:pt x="0" y="667"/>
                  </a:lnTo>
                  <a:cubicBezTo>
                    <a:pt x="0" y="909"/>
                    <a:pt x="196" y="1105"/>
                    <a:pt x="439" y="1105"/>
                  </a:cubicBezTo>
                  <a:lnTo>
                    <a:pt x="1308" y="1105"/>
                  </a:lnTo>
                  <a:cubicBezTo>
                    <a:pt x="1550" y="1105"/>
                    <a:pt x="1746" y="909"/>
                    <a:pt x="1746" y="667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3" name="Google Shape;9723;p30"/>
            <p:cNvSpPr/>
            <p:nvPr/>
          </p:nvSpPr>
          <p:spPr>
            <a:xfrm>
              <a:off x="6312702" y="1988804"/>
              <a:ext cx="72098" cy="85784"/>
            </a:xfrm>
            <a:custGeom>
              <a:rect b="b" l="l" r="r" t="t"/>
              <a:pathLst>
                <a:path extrusionOk="0" h="3272" w="2750">
                  <a:moveTo>
                    <a:pt x="1877" y="1"/>
                  </a:moveTo>
                  <a:cubicBezTo>
                    <a:pt x="1287" y="1"/>
                    <a:pt x="769" y="399"/>
                    <a:pt x="616" y="972"/>
                  </a:cubicBezTo>
                  <a:lnTo>
                    <a:pt x="1" y="3271"/>
                  </a:lnTo>
                  <a:lnTo>
                    <a:pt x="874" y="3271"/>
                  </a:lnTo>
                  <a:lnTo>
                    <a:pt x="1486" y="972"/>
                  </a:lnTo>
                  <a:cubicBezTo>
                    <a:pt x="1638" y="399"/>
                    <a:pt x="2156" y="1"/>
                    <a:pt x="275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4" name="Google Shape;9724;p30"/>
            <p:cNvSpPr/>
            <p:nvPr/>
          </p:nvSpPr>
          <p:spPr>
            <a:xfrm>
              <a:off x="6314223" y="2051674"/>
              <a:ext cx="168474" cy="17225"/>
            </a:xfrm>
            <a:custGeom>
              <a:rect b="b" l="l" r="r" t="t"/>
              <a:pathLst>
                <a:path extrusionOk="0" h="657" w="6426">
                  <a:moveTo>
                    <a:pt x="175" y="0"/>
                  </a:moveTo>
                  <a:lnTo>
                    <a:pt x="1" y="656"/>
                  </a:lnTo>
                  <a:lnTo>
                    <a:pt x="6426" y="656"/>
                  </a:lnTo>
                  <a:lnTo>
                    <a:pt x="6252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5" name="Google Shape;9725;p30"/>
            <p:cNvSpPr/>
            <p:nvPr/>
          </p:nvSpPr>
          <p:spPr>
            <a:xfrm>
              <a:off x="6314223" y="2051674"/>
              <a:ext cx="27476" cy="17225"/>
            </a:xfrm>
            <a:custGeom>
              <a:rect b="b" l="l" r="r" t="t"/>
              <a:pathLst>
                <a:path extrusionOk="0" h="657" w="1048">
                  <a:moveTo>
                    <a:pt x="175" y="0"/>
                  </a:moveTo>
                  <a:lnTo>
                    <a:pt x="1" y="656"/>
                  </a:lnTo>
                  <a:lnTo>
                    <a:pt x="874" y="656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6" name="Google Shape;9726;p30"/>
            <p:cNvSpPr/>
            <p:nvPr/>
          </p:nvSpPr>
          <p:spPr>
            <a:xfrm>
              <a:off x="6312702" y="2235511"/>
              <a:ext cx="22914" cy="107597"/>
            </a:xfrm>
            <a:custGeom>
              <a:rect b="b" l="l" r="r" t="t"/>
              <a:pathLst>
                <a:path extrusionOk="0" h="4104" w="874">
                  <a:moveTo>
                    <a:pt x="874" y="0"/>
                  </a:moveTo>
                  <a:lnTo>
                    <a:pt x="1" y="257"/>
                  </a:lnTo>
                  <a:lnTo>
                    <a:pt x="1" y="4104"/>
                  </a:lnTo>
                  <a:lnTo>
                    <a:pt x="874" y="4104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7" name="Google Shape;9727;p30"/>
            <p:cNvSpPr/>
            <p:nvPr/>
          </p:nvSpPr>
          <p:spPr>
            <a:xfrm>
              <a:off x="6461303" y="2235511"/>
              <a:ext cx="22914" cy="107597"/>
            </a:xfrm>
            <a:custGeom>
              <a:rect b="b" l="l" r="r" t="t"/>
              <a:pathLst>
                <a:path extrusionOk="0" h="4104" w="874">
                  <a:moveTo>
                    <a:pt x="1" y="0"/>
                  </a:moveTo>
                  <a:lnTo>
                    <a:pt x="1" y="4104"/>
                  </a:lnTo>
                  <a:lnTo>
                    <a:pt x="874" y="4104"/>
                  </a:lnTo>
                  <a:lnTo>
                    <a:pt x="874" y="2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8" name="Google Shape;9728;p30"/>
            <p:cNvSpPr/>
            <p:nvPr/>
          </p:nvSpPr>
          <p:spPr>
            <a:xfrm>
              <a:off x="6295609" y="2291721"/>
              <a:ext cx="17120" cy="51386"/>
            </a:xfrm>
            <a:custGeom>
              <a:rect b="b" l="l" r="r" t="t"/>
              <a:pathLst>
                <a:path extrusionOk="0" h="1960" w="653">
                  <a:moveTo>
                    <a:pt x="653" y="0"/>
                  </a:moveTo>
                  <a:cubicBezTo>
                    <a:pt x="294" y="0"/>
                    <a:pt x="1" y="290"/>
                    <a:pt x="1" y="652"/>
                  </a:cubicBezTo>
                  <a:lnTo>
                    <a:pt x="1" y="1960"/>
                  </a:lnTo>
                  <a:lnTo>
                    <a:pt x="653" y="1960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9" name="Google Shape;9729;p30"/>
            <p:cNvSpPr/>
            <p:nvPr/>
          </p:nvSpPr>
          <p:spPr>
            <a:xfrm>
              <a:off x="6484191" y="2291721"/>
              <a:ext cx="17120" cy="51386"/>
            </a:xfrm>
            <a:custGeom>
              <a:rect b="b" l="l" r="r" t="t"/>
              <a:pathLst>
                <a:path extrusionOk="0" h="1960" w="653">
                  <a:moveTo>
                    <a:pt x="1" y="0"/>
                  </a:moveTo>
                  <a:lnTo>
                    <a:pt x="1" y="1960"/>
                  </a:lnTo>
                  <a:lnTo>
                    <a:pt x="653" y="1960"/>
                  </a:lnTo>
                  <a:lnTo>
                    <a:pt x="653" y="652"/>
                  </a:lnTo>
                  <a:cubicBezTo>
                    <a:pt x="653" y="290"/>
                    <a:pt x="359" y="0"/>
                    <a:pt x="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0" name="Google Shape;9730;p30"/>
            <p:cNvSpPr/>
            <p:nvPr/>
          </p:nvSpPr>
          <p:spPr>
            <a:xfrm>
              <a:off x="6364167" y="2143121"/>
              <a:ext cx="34319" cy="17199"/>
            </a:xfrm>
            <a:custGeom>
              <a:rect b="b" l="l" r="r" t="t"/>
              <a:pathLst>
                <a:path extrusionOk="0" h="656" w="1309">
                  <a:moveTo>
                    <a:pt x="656" y="0"/>
                  </a:moveTo>
                  <a:cubicBezTo>
                    <a:pt x="294" y="0"/>
                    <a:pt x="1" y="294"/>
                    <a:pt x="1" y="656"/>
                  </a:cubicBezTo>
                  <a:lnTo>
                    <a:pt x="653" y="656"/>
                  </a:lnTo>
                  <a:cubicBezTo>
                    <a:pt x="1015" y="652"/>
                    <a:pt x="1308" y="362"/>
                    <a:pt x="130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1" name="Google Shape;9731;p30"/>
            <p:cNvSpPr/>
            <p:nvPr/>
          </p:nvSpPr>
          <p:spPr>
            <a:xfrm>
              <a:off x="6398538" y="2143121"/>
              <a:ext cx="34214" cy="17199"/>
            </a:xfrm>
            <a:custGeom>
              <a:rect b="b" l="l" r="r" t="t"/>
              <a:pathLst>
                <a:path extrusionOk="0" h="656" w="1305">
                  <a:moveTo>
                    <a:pt x="1" y="0"/>
                  </a:moveTo>
                  <a:cubicBezTo>
                    <a:pt x="1" y="362"/>
                    <a:pt x="291" y="652"/>
                    <a:pt x="653" y="656"/>
                  </a:cubicBezTo>
                  <a:lnTo>
                    <a:pt x="1305" y="656"/>
                  </a:lnTo>
                  <a:cubicBezTo>
                    <a:pt x="1305" y="294"/>
                    <a:pt x="1015" y="0"/>
                    <a:pt x="6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2" name="Google Shape;9732;p30"/>
            <p:cNvSpPr/>
            <p:nvPr/>
          </p:nvSpPr>
          <p:spPr>
            <a:xfrm>
              <a:off x="6324212" y="2132109"/>
              <a:ext cx="85653" cy="73907"/>
            </a:xfrm>
            <a:custGeom>
              <a:rect b="b" l="l" r="r" t="t"/>
              <a:pathLst>
                <a:path extrusionOk="0" h="2819" w="3267">
                  <a:moveTo>
                    <a:pt x="0" y="0"/>
                  </a:moveTo>
                  <a:cubicBezTo>
                    <a:pt x="0" y="91"/>
                    <a:pt x="4" y="178"/>
                    <a:pt x="15" y="264"/>
                  </a:cubicBezTo>
                  <a:lnTo>
                    <a:pt x="15" y="275"/>
                  </a:lnTo>
                  <a:cubicBezTo>
                    <a:pt x="155" y="1739"/>
                    <a:pt x="1389" y="2819"/>
                    <a:pt x="2811" y="2819"/>
                  </a:cubicBezTo>
                  <a:cubicBezTo>
                    <a:pt x="2961" y="2819"/>
                    <a:pt x="3113" y="2806"/>
                    <a:pt x="3267" y="2782"/>
                  </a:cubicBezTo>
                  <a:cubicBezTo>
                    <a:pt x="2035" y="2586"/>
                    <a:pt x="1076" y="1612"/>
                    <a:pt x="902" y="380"/>
                  </a:cubicBezTo>
                  <a:cubicBezTo>
                    <a:pt x="587" y="293"/>
                    <a:pt x="283" y="163"/>
                    <a:pt x="0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3" name="Google Shape;9733;p30"/>
            <p:cNvSpPr/>
            <p:nvPr/>
          </p:nvSpPr>
          <p:spPr>
            <a:xfrm>
              <a:off x="6255941" y="1983508"/>
              <a:ext cx="284958" cy="364869"/>
            </a:xfrm>
            <a:custGeom>
              <a:rect b="b" l="l" r="r" t="t"/>
              <a:pathLst>
                <a:path extrusionOk="0" h="13917" w="10869">
                  <a:moveTo>
                    <a:pt x="6831" y="406"/>
                  </a:moveTo>
                  <a:cubicBezTo>
                    <a:pt x="7330" y="406"/>
                    <a:pt x="7769" y="743"/>
                    <a:pt x="7895" y="1228"/>
                  </a:cubicBezTo>
                  <a:lnTo>
                    <a:pt x="8207" y="2398"/>
                  </a:lnTo>
                  <a:lnTo>
                    <a:pt x="7399" y="2398"/>
                  </a:lnTo>
                  <a:cubicBezTo>
                    <a:pt x="7128" y="2398"/>
                    <a:pt x="7128" y="2803"/>
                    <a:pt x="7399" y="2803"/>
                  </a:cubicBezTo>
                  <a:lnTo>
                    <a:pt x="8315" y="2803"/>
                  </a:lnTo>
                  <a:lnTo>
                    <a:pt x="8442" y="3267"/>
                  </a:lnTo>
                  <a:lnTo>
                    <a:pt x="2434" y="3267"/>
                  </a:lnTo>
                  <a:lnTo>
                    <a:pt x="2557" y="2803"/>
                  </a:lnTo>
                  <a:lnTo>
                    <a:pt x="6526" y="2803"/>
                  </a:lnTo>
                  <a:cubicBezTo>
                    <a:pt x="6798" y="2803"/>
                    <a:pt x="6798" y="2398"/>
                    <a:pt x="6526" y="2398"/>
                  </a:cubicBezTo>
                  <a:lnTo>
                    <a:pt x="2666" y="2398"/>
                  </a:lnTo>
                  <a:lnTo>
                    <a:pt x="2977" y="1224"/>
                  </a:lnTo>
                  <a:cubicBezTo>
                    <a:pt x="3107" y="743"/>
                    <a:pt x="3542" y="406"/>
                    <a:pt x="4042" y="406"/>
                  </a:cubicBezTo>
                  <a:lnTo>
                    <a:pt x="4926" y="406"/>
                  </a:lnTo>
                  <a:cubicBezTo>
                    <a:pt x="5132" y="406"/>
                    <a:pt x="5313" y="547"/>
                    <a:pt x="5364" y="746"/>
                  </a:cubicBezTo>
                  <a:lnTo>
                    <a:pt x="5458" y="1123"/>
                  </a:lnTo>
                  <a:cubicBezTo>
                    <a:pt x="5485" y="1231"/>
                    <a:pt x="5567" y="1279"/>
                    <a:pt x="5650" y="1279"/>
                  </a:cubicBezTo>
                  <a:cubicBezTo>
                    <a:pt x="5770" y="1279"/>
                    <a:pt x="5891" y="1181"/>
                    <a:pt x="5853" y="1025"/>
                  </a:cubicBezTo>
                  <a:lnTo>
                    <a:pt x="5759" y="648"/>
                  </a:lnTo>
                  <a:cubicBezTo>
                    <a:pt x="5737" y="561"/>
                    <a:pt x="5704" y="482"/>
                    <a:pt x="5657" y="406"/>
                  </a:cubicBezTo>
                  <a:close/>
                  <a:moveTo>
                    <a:pt x="2836" y="3676"/>
                  </a:moveTo>
                  <a:lnTo>
                    <a:pt x="2836" y="4357"/>
                  </a:lnTo>
                  <a:lnTo>
                    <a:pt x="2372" y="4357"/>
                  </a:lnTo>
                  <a:lnTo>
                    <a:pt x="2372" y="3676"/>
                  </a:lnTo>
                  <a:close/>
                  <a:moveTo>
                    <a:pt x="8504" y="3676"/>
                  </a:moveTo>
                  <a:lnTo>
                    <a:pt x="8504" y="4357"/>
                  </a:lnTo>
                  <a:lnTo>
                    <a:pt x="8040" y="4357"/>
                  </a:lnTo>
                  <a:lnTo>
                    <a:pt x="8040" y="3676"/>
                  </a:lnTo>
                  <a:close/>
                  <a:moveTo>
                    <a:pt x="7631" y="3676"/>
                  </a:moveTo>
                  <a:lnTo>
                    <a:pt x="7631" y="4357"/>
                  </a:lnTo>
                  <a:lnTo>
                    <a:pt x="7602" y="4357"/>
                  </a:lnTo>
                  <a:lnTo>
                    <a:pt x="7602" y="4343"/>
                  </a:lnTo>
                  <a:cubicBezTo>
                    <a:pt x="7602" y="4230"/>
                    <a:pt x="7511" y="4140"/>
                    <a:pt x="7399" y="4140"/>
                  </a:cubicBezTo>
                  <a:lnTo>
                    <a:pt x="5871" y="4140"/>
                  </a:lnTo>
                  <a:cubicBezTo>
                    <a:pt x="5759" y="4140"/>
                    <a:pt x="5668" y="4230"/>
                    <a:pt x="5668" y="4343"/>
                  </a:cubicBezTo>
                  <a:lnTo>
                    <a:pt x="5668" y="4400"/>
                  </a:lnTo>
                  <a:cubicBezTo>
                    <a:pt x="5594" y="4372"/>
                    <a:pt x="5515" y="4357"/>
                    <a:pt x="5436" y="4357"/>
                  </a:cubicBezTo>
                  <a:cubicBezTo>
                    <a:pt x="5357" y="4357"/>
                    <a:pt x="5279" y="4372"/>
                    <a:pt x="5204" y="4400"/>
                  </a:cubicBezTo>
                  <a:lnTo>
                    <a:pt x="5204" y="4343"/>
                  </a:lnTo>
                  <a:cubicBezTo>
                    <a:pt x="5204" y="4230"/>
                    <a:pt x="5114" y="4140"/>
                    <a:pt x="5002" y="4140"/>
                  </a:cubicBezTo>
                  <a:lnTo>
                    <a:pt x="3477" y="4140"/>
                  </a:lnTo>
                  <a:cubicBezTo>
                    <a:pt x="3361" y="4140"/>
                    <a:pt x="3270" y="4230"/>
                    <a:pt x="3270" y="4343"/>
                  </a:cubicBezTo>
                  <a:lnTo>
                    <a:pt x="3270" y="4357"/>
                  </a:lnTo>
                  <a:lnTo>
                    <a:pt x="3245" y="4357"/>
                  </a:lnTo>
                  <a:lnTo>
                    <a:pt x="3245" y="3676"/>
                  </a:lnTo>
                  <a:close/>
                  <a:moveTo>
                    <a:pt x="4799" y="4549"/>
                  </a:moveTo>
                  <a:lnTo>
                    <a:pt x="4799" y="4998"/>
                  </a:lnTo>
                  <a:cubicBezTo>
                    <a:pt x="4799" y="5125"/>
                    <a:pt x="4694" y="5230"/>
                    <a:pt x="4567" y="5230"/>
                  </a:cubicBezTo>
                  <a:lnTo>
                    <a:pt x="3911" y="5230"/>
                  </a:lnTo>
                  <a:cubicBezTo>
                    <a:pt x="3785" y="5230"/>
                    <a:pt x="3680" y="5125"/>
                    <a:pt x="3680" y="4998"/>
                  </a:cubicBezTo>
                  <a:lnTo>
                    <a:pt x="3680" y="4549"/>
                  </a:lnTo>
                  <a:lnTo>
                    <a:pt x="4035" y="4549"/>
                  </a:lnTo>
                  <a:lnTo>
                    <a:pt x="4035" y="4563"/>
                  </a:lnTo>
                  <a:lnTo>
                    <a:pt x="4035" y="4781"/>
                  </a:lnTo>
                  <a:cubicBezTo>
                    <a:pt x="4035" y="4917"/>
                    <a:pt x="4136" y="4984"/>
                    <a:pt x="4237" y="4984"/>
                  </a:cubicBezTo>
                  <a:cubicBezTo>
                    <a:pt x="4339" y="4984"/>
                    <a:pt x="4440" y="4917"/>
                    <a:pt x="4440" y="4781"/>
                  </a:cubicBezTo>
                  <a:lnTo>
                    <a:pt x="4440" y="4563"/>
                  </a:lnTo>
                  <a:lnTo>
                    <a:pt x="4440" y="4549"/>
                  </a:lnTo>
                  <a:close/>
                  <a:moveTo>
                    <a:pt x="7193" y="4549"/>
                  </a:moveTo>
                  <a:lnTo>
                    <a:pt x="7193" y="4998"/>
                  </a:lnTo>
                  <a:cubicBezTo>
                    <a:pt x="7193" y="5125"/>
                    <a:pt x="7091" y="5230"/>
                    <a:pt x="6965" y="5230"/>
                  </a:cubicBezTo>
                  <a:lnTo>
                    <a:pt x="6309" y="5230"/>
                  </a:lnTo>
                  <a:cubicBezTo>
                    <a:pt x="6182" y="5230"/>
                    <a:pt x="6077" y="5125"/>
                    <a:pt x="6077" y="4998"/>
                  </a:cubicBezTo>
                  <a:lnTo>
                    <a:pt x="6077" y="4549"/>
                  </a:lnTo>
                  <a:lnTo>
                    <a:pt x="6432" y="4549"/>
                  </a:lnTo>
                  <a:lnTo>
                    <a:pt x="6432" y="4563"/>
                  </a:lnTo>
                  <a:lnTo>
                    <a:pt x="6432" y="4781"/>
                  </a:lnTo>
                  <a:cubicBezTo>
                    <a:pt x="6432" y="4893"/>
                    <a:pt x="6523" y="4984"/>
                    <a:pt x="6635" y="4984"/>
                  </a:cubicBezTo>
                  <a:cubicBezTo>
                    <a:pt x="6747" y="4984"/>
                    <a:pt x="6838" y="4893"/>
                    <a:pt x="6838" y="4781"/>
                  </a:cubicBezTo>
                  <a:lnTo>
                    <a:pt x="6838" y="4563"/>
                  </a:lnTo>
                  <a:lnTo>
                    <a:pt x="6838" y="4549"/>
                  </a:lnTo>
                  <a:close/>
                  <a:moveTo>
                    <a:pt x="5436" y="4764"/>
                  </a:moveTo>
                  <a:cubicBezTo>
                    <a:pt x="5552" y="4764"/>
                    <a:pt x="5668" y="4842"/>
                    <a:pt x="5668" y="4998"/>
                  </a:cubicBezTo>
                  <a:cubicBezTo>
                    <a:pt x="5668" y="5349"/>
                    <a:pt x="5954" y="5635"/>
                    <a:pt x="6309" y="5639"/>
                  </a:cubicBezTo>
                  <a:lnTo>
                    <a:pt x="6961" y="5639"/>
                  </a:lnTo>
                  <a:cubicBezTo>
                    <a:pt x="7316" y="5635"/>
                    <a:pt x="7602" y="5349"/>
                    <a:pt x="7602" y="4998"/>
                  </a:cubicBezTo>
                  <a:lnTo>
                    <a:pt x="7602" y="4766"/>
                  </a:lnTo>
                  <a:lnTo>
                    <a:pt x="8598" y="4766"/>
                  </a:lnTo>
                  <a:cubicBezTo>
                    <a:pt x="8801" y="4766"/>
                    <a:pt x="8957" y="4940"/>
                    <a:pt x="8938" y="5143"/>
                  </a:cubicBezTo>
                  <a:cubicBezTo>
                    <a:pt x="8920" y="5313"/>
                    <a:pt x="8757" y="5447"/>
                    <a:pt x="8565" y="5447"/>
                  </a:cubicBezTo>
                  <a:lnTo>
                    <a:pt x="8475" y="5447"/>
                  </a:lnTo>
                  <a:lnTo>
                    <a:pt x="8475" y="5433"/>
                  </a:lnTo>
                  <a:cubicBezTo>
                    <a:pt x="8475" y="5297"/>
                    <a:pt x="8373" y="5229"/>
                    <a:pt x="8272" y="5229"/>
                  </a:cubicBezTo>
                  <a:cubicBezTo>
                    <a:pt x="8171" y="5229"/>
                    <a:pt x="8069" y="5297"/>
                    <a:pt x="8069" y="5433"/>
                  </a:cubicBezTo>
                  <a:lnTo>
                    <a:pt x="8069" y="5549"/>
                  </a:lnTo>
                  <a:cubicBezTo>
                    <a:pt x="7526" y="5940"/>
                    <a:pt x="6831" y="6048"/>
                    <a:pt x="6628" y="6070"/>
                  </a:cubicBezTo>
                  <a:cubicBezTo>
                    <a:pt x="6476" y="5947"/>
                    <a:pt x="6287" y="5882"/>
                    <a:pt x="6092" y="5882"/>
                  </a:cubicBezTo>
                  <a:lnTo>
                    <a:pt x="4784" y="5882"/>
                  </a:lnTo>
                  <a:cubicBezTo>
                    <a:pt x="4589" y="5882"/>
                    <a:pt x="4400" y="5947"/>
                    <a:pt x="4248" y="6070"/>
                  </a:cubicBezTo>
                  <a:cubicBezTo>
                    <a:pt x="4045" y="6045"/>
                    <a:pt x="3354" y="5940"/>
                    <a:pt x="2807" y="5549"/>
                  </a:cubicBezTo>
                  <a:lnTo>
                    <a:pt x="2807" y="5433"/>
                  </a:lnTo>
                  <a:cubicBezTo>
                    <a:pt x="2807" y="5297"/>
                    <a:pt x="2705" y="5229"/>
                    <a:pt x="2604" y="5229"/>
                  </a:cubicBezTo>
                  <a:cubicBezTo>
                    <a:pt x="2503" y="5229"/>
                    <a:pt x="2401" y="5297"/>
                    <a:pt x="2401" y="5433"/>
                  </a:cubicBezTo>
                  <a:lnTo>
                    <a:pt x="2401" y="5447"/>
                  </a:lnTo>
                  <a:lnTo>
                    <a:pt x="2278" y="5447"/>
                  </a:lnTo>
                  <a:cubicBezTo>
                    <a:pt x="2180" y="5447"/>
                    <a:pt x="2086" y="5407"/>
                    <a:pt x="2025" y="5335"/>
                  </a:cubicBezTo>
                  <a:cubicBezTo>
                    <a:pt x="1959" y="5262"/>
                    <a:pt x="1927" y="5168"/>
                    <a:pt x="1938" y="5070"/>
                  </a:cubicBezTo>
                  <a:cubicBezTo>
                    <a:pt x="1956" y="4900"/>
                    <a:pt x="2119" y="4766"/>
                    <a:pt x="2307" y="4766"/>
                  </a:cubicBezTo>
                  <a:lnTo>
                    <a:pt x="3270" y="4766"/>
                  </a:lnTo>
                  <a:lnTo>
                    <a:pt x="3270" y="4998"/>
                  </a:lnTo>
                  <a:cubicBezTo>
                    <a:pt x="3274" y="5349"/>
                    <a:pt x="3560" y="5635"/>
                    <a:pt x="3911" y="5639"/>
                  </a:cubicBezTo>
                  <a:lnTo>
                    <a:pt x="4567" y="5639"/>
                  </a:lnTo>
                  <a:cubicBezTo>
                    <a:pt x="4918" y="5635"/>
                    <a:pt x="5204" y="5349"/>
                    <a:pt x="5204" y="4998"/>
                  </a:cubicBezTo>
                  <a:cubicBezTo>
                    <a:pt x="5204" y="4842"/>
                    <a:pt x="5320" y="4764"/>
                    <a:pt x="5436" y="4764"/>
                  </a:cubicBezTo>
                  <a:close/>
                  <a:moveTo>
                    <a:pt x="5183" y="6291"/>
                  </a:moveTo>
                  <a:cubicBezTo>
                    <a:pt x="5107" y="6440"/>
                    <a:pt x="4951" y="6534"/>
                    <a:pt x="4781" y="6534"/>
                  </a:cubicBezTo>
                  <a:lnTo>
                    <a:pt x="4382" y="6534"/>
                  </a:lnTo>
                  <a:cubicBezTo>
                    <a:pt x="4458" y="6385"/>
                    <a:pt x="4614" y="6291"/>
                    <a:pt x="4781" y="6291"/>
                  </a:cubicBezTo>
                  <a:close/>
                  <a:moveTo>
                    <a:pt x="6092" y="6291"/>
                  </a:moveTo>
                  <a:cubicBezTo>
                    <a:pt x="6262" y="6291"/>
                    <a:pt x="6414" y="6389"/>
                    <a:pt x="6490" y="6537"/>
                  </a:cubicBezTo>
                  <a:lnTo>
                    <a:pt x="6092" y="6537"/>
                  </a:lnTo>
                  <a:cubicBezTo>
                    <a:pt x="5922" y="6537"/>
                    <a:pt x="5769" y="6443"/>
                    <a:pt x="5690" y="6291"/>
                  </a:cubicBezTo>
                  <a:close/>
                  <a:moveTo>
                    <a:pt x="2836" y="6048"/>
                  </a:moveTo>
                  <a:cubicBezTo>
                    <a:pt x="3191" y="6240"/>
                    <a:pt x="3578" y="6371"/>
                    <a:pt x="3977" y="6443"/>
                  </a:cubicBezTo>
                  <a:cubicBezTo>
                    <a:pt x="3940" y="6537"/>
                    <a:pt x="3922" y="6639"/>
                    <a:pt x="3922" y="6740"/>
                  </a:cubicBezTo>
                  <a:cubicBezTo>
                    <a:pt x="3922" y="6852"/>
                    <a:pt x="4013" y="6943"/>
                    <a:pt x="4125" y="6943"/>
                  </a:cubicBezTo>
                  <a:lnTo>
                    <a:pt x="4781" y="6943"/>
                  </a:lnTo>
                  <a:cubicBezTo>
                    <a:pt x="4951" y="6740"/>
                    <a:pt x="5193" y="6639"/>
                    <a:pt x="5434" y="6639"/>
                  </a:cubicBezTo>
                  <a:cubicBezTo>
                    <a:pt x="5676" y="6639"/>
                    <a:pt x="5918" y="6740"/>
                    <a:pt x="6088" y="6943"/>
                  </a:cubicBezTo>
                  <a:lnTo>
                    <a:pt x="6740" y="6943"/>
                  </a:lnTo>
                  <a:cubicBezTo>
                    <a:pt x="6856" y="6943"/>
                    <a:pt x="6946" y="6852"/>
                    <a:pt x="6946" y="6740"/>
                  </a:cubicBezTo>
                  <a:cubicBezTo>
                    <a:pt x="6946" y="6639"/>
                    <a:pt x="6928" y="6537"/>
                    <a:pt x="6892" y="6443"/>
                  </a:cubicBezTo>
                  <a:cubicBezTo>
                    <a:pt x="7291" y="6371"/>
                    <a:pt x="7674" y="6240"/>
                    <a:pt x="8033" y="6048"/>
                  </a:cubicBezTo>
                  <a:lnTo>
                    <a:pt x="8033" y="6048"/>
                  </a:lnTo>
                  <a:cubicBezTo>
                    <a:pt x="7837" y="7330"/>
                    <a:pt x="6733" y="8279"/>
                    <a:pt x="5433" y="8279"/>
                  </a:cubicBezTo>
                  <a:cubicBezTo>
                    <a:pt x="4136" y="8279"/>
                    <a:pt x="3031" y="7330"/>
                    <a:pt x="2836" y="6048"/>
                  </a:cubicBezTo>
                  <a:close/>
                  <a:moveTo>
                    <a:pt x="6758" y="8384"/>
                  </a:moveTo>
                  <a:lnTo>
                    <a:pt x="6758" y="8826"/>
                  </a:lnTo>
                  <a:lnTo>
                    <a:pt x="5436" y="9558"/>
                  </a:lnTo>
                  <a:lnTo>
                    <a:pt x="4114" y="8826"/>
                  </a:lnTo>
                  <a:lnTo>
                    <a:pt x="4114" y="8384"/>
                  </a:lnTo>
                  <a:cubicBezTo>
                    <a:pt x="4527" y="8584"/>
                    <a:pt x="4980" y="8689"/>
                    <a:pt x="5436" y="8689"/>
                  </a:cubicBezTo>
                  <a:lnTo>
                    <a:pt x="5436" y="8685"/>
                  </a:lnTo>
                  <a:cubicBezTo>
                    <a:pt x="5444" y="8685"/>
                    <a:pt x="5451" y="8685"/>
                    <a:pt x="5459" y="8685"/>
                  </a:cubicBezTo>
                  <a:cubicBezTo>
                    <a:pt x="5908" y="8685"/>
                    <a:pt x="6352" y="8580"/>
                    <a:pt x="6758" y="8384"/>
                  </a:cubicBezTo>
                  <a:close/>
                  <a:moveTo>
                    <a:pt x="3566" y="8990"/>
                  </a:moveTo>
                  <a:cubicBezTo>
                    <a:pt x="3569" y="8990"/>
                    <a:pt x="3572" y="8991"/>
                    <a:pt x="3575" y="8993"/>
                  </a:cubicBezTo>
                  <a:lnTo>
                    <a:pt x="5128" y="9851"/>
                  </a:lnTo>
                  <a:lnTo>
                    <a:pt x="4690" y="10402"/>
                  </a:lnTo>
                  <a:cubicBezTo>
                    <a:pt x="4643" y="10461"/>
                    <a:pt x="4575" y="10491"/>
                    <a:pt x="4507" y="10491"/>
                  </a:cubicBezTo>
                  <a:cubicBezTo>
                    <a:pt x="4453" y="10491"/>
                    <a:pt x="4400" y="10472"/>
                    <a:pt x="4357" y="10434"/>
                  </a:cubicBezTo>
                  <a:lnTo>
                    <a:pt x="3292" y="9525"/>
                  </a:lnTo>
                  <a:lnTo>
                    <a:pt x="3557" y="8996"/>
                  </a:lnTo>
                  <a:cubicBezTo>
                    <a:pt x="3559" y="8992"/>
                    <a:pt x="3562" y="8990"/>
                    <a:pt x="3566" y="8990"/>
                  </a:cubicBezTo>
                  <a:close/>
                  <a:moveTo>
                    <a:pt x="7309" y="8993"/>
                  </a:moveTo>
                  <a:cubicBezTo>
                    <a:pt x="7312" y="8996"/>
                    <a:pt x="7316" y="8996"/>
                    <a:pt x="7319" y="9000"/>
                  </a:cubicBezTo>
                  <a:lnTo>
                    <a:pt x="7580" y="9525"/>
                  </a:lnTo>
                  <a:lnTo>
                    <a:pt x="6519" y="10434"/>
                  </a:lnTo>
                  <a:cubicBezTo>
                    <a:pt x="6475" y="10472"/>
                    <a:pt x="6421" y="10491"/>
                    <a:pt x="6368" y="10491"/>
                  </a:cubicBezTo>
                  <a:cubicBezTo>
                    <a:pt x="6300" y="10491"/>
                    <a:pt x="6233" y="10461"/>
                    <a:pt x="6186" y="10402"/>
                  </a:cubicBezTo>
                  <a:lnTo>
                    <a:pt x="5748" y="9855"/>
                  </a:lnTo>
                  <a:lnTo>
                    <a:pt x="7298" y="8993"/>
                  </a:lnTo>
                  <a:close/>
                  <a:moveTo>
                    <a:pt x="4045" y="0"/>
                  </a:moveTo>
                  <a:cubicBezTo>
                    <a:pt x="3357" y="0"/>
                    <a:pt x="2760" y="460"/>
                    <a:pt x="2582" y="1123"/>
                  </a:cubicBezTo>
                  <a:lnTo>
                    <a:pt x="2010" y="3271"/>
                  </a:lnTo>
                  <a:lnTo>
                    <a:pt x="1293" y="3271"/>
                  </a:lnTo>
                  <a:cubicBezTo>
                    <a:pt x="1021" y="3271"/>
                    <a:pt x="1021" y="3676"/>
                    <a:pt x="1293" y="3676"/>
                  </a:cubicBezTo>
                  <a:lnTo>
                    <a:pt x="1959" y="3676"/>
                  </a:lnTo>
                  <a:lnTo>
                    <a:pt x="1959" y="4437"/>
                  </a:lnTo>
                  <a:cubicBezTo>
                    <a:pt x="1644" y="4582"/>
                    <a:pt x="1470" y="4929"/>
                    <a:pt x="1546" y="5273"/>
                  </a:cubicBezTo>
                  <a:cubicBezTo>
                    <a:pt x="1619" y="5614"/>
                    <a:pt x="1923" y="5856"/>
                    <a:pt x="2274" y="5856"/>
                  </a:cubicBezTo>
                  <a:lnTo>
                    <a:pt x="2405" y="5856"/>
                  </a:lnTo>
                  <a:cubicBezTo>
                    <a:pt x="2466" y="6776"/>
                    <a:pt x="2948" y="7620"/>
                    <a:pt x="3705" y="8145"/>
                  </a:cubicBezTo>
                  <a:lnTo>
                    <a:pt x="3705" y="8605"/>
                  </a:lnTo>
                  <a:cubicBezTo>
                    <a:pt x="3659" y="8588"/>
                    <a:pt x="3611" y="8580"/>
                    <a:pt x="3564" y="8580"/>
                  </a:cubicBezTo>
                  <a:cubicBezTo>
                    <a:pt x="3410" y="8580"/>
                    <a:pt x="3263" y="8668"/>
                    <a:pt x="3191" y="8815"/>
                  </a:cubicBezTo>
                  <a:lnTo>
                    <a:pt x="2872" y="9449"/>
                  </a:lnTo>
                  <a:lnTo>
                    <a:pt x="1087" y="9974"/>
                  </a:lnTo>
                  <a:cubicBezTo>
                    <a:pt x="445" y="10163"/>
                    <a:pt x="4" y="10753"/>
                    <a:pt x="0" y="11423"/>
                  </a:cubicBezTo>
                  <a:lnTo>
                    <a:pt x="0" y="13716"/>
                  </a:lnTo>
                  <a:cubicBezTo>
                    <a:pt x="0" y="13850"/>
                    <a:pt x="102" y="13917"/>
                    <a:pt x="205" y="13917"/>
                  </a:cubicBezTo>
                  <a:cubicBezTo>
                    <a:pt x="307" y="13917"/>
                    <a:pt x="409" y="13850"/>
                    <a:pt x="409" y="13716"/>
                  </a:cubicBezTo>
                  <a:lnTo>
                    <a:pt x="409" y="11423"/>
                  </a:lnTo>
                  <a:cubicBezTo>
                    <a:pt x="409" y="10934"/>
                    <a:pt x="732" y="10503"/>
                    <a:pt x="1199" y="10365"/>
                  </a:cubicBezTo>
                  <a:lnTo>
                    <a:pt x="1963" y="10141"/>
                  </a:lnTo>
                  <a:lnTo>
                    <a:pt x="1963" y="13716"/>
                  </a:lnTo>
                  <a:cubicBezTo>
                    <a:pt x="1963" y="13850"/>
                    <a:pt x="2064" y="13917"/>
                    <a:pt x="2166" y="13917"/>
                  </a:cubicBezTo>
                  <a:cubicBezTo>
                    <a:pt x="2267" y="13917"/>
                    <a:pt x="2369" y="13850"/>
                    <a:pt x="2369" y="13716"/>
                  </a:cubicBezTo>
                  <a:lnTo>
                    <a:pt x="2369" y="10021"/>
                  </a:lnTo>
                  <a:lnTo>
                    <a:pt x="2832" y="9887"/>
                  </a:lnTo>
                  <a:lnTo>
                    <a:pt x="2832" y="13716"/>
                  </a:lnTo>
                  <a:cubicBezTo>
                    <a:pt x="2832" y="13850"/>
                    <a:pt x="2935" y="13917"/>
                    <a:pt x="3037" y="13917"/>
                  </a:cubicBezTo>
                  <a:cubicBezTo>
                    <a:pt x="3139" y="13917"/>
                    <a:pt x="3241" y="13850"/>
                    <a:pt x="3241" y="13716"/>
                  </a:cubicBezTo>
                  <a:lnTo>
                    <a:pt x="3241" y="10018"/>
                  </a:lnTo>
                  <a:lnTo>
                    <a:pt x="4085" y="10742"/>
                  </a:lnTo>
                  <a:cubicBezTo>
                    <a:pt x="4201" y="10844"/>
                    <a:pt x="4350" y="10898"/>
                    <a:pt x="4502" y="10898"/>
                  </a:cubicBezTo>
                  <a:cubicBezTo>
                    <a:pt x="4524" y="10898"/>
                    <a:pt x="4542" y="10894"/>
                    <a:pt x="4563" y="10894"/>
                  </a:cubicBezTo>
                  <a:cubicBezTo>
                    <a:pt x="4737" y="10880"/>
                    <a:pt x="4893" y="10793"/>
                    <a:pt x="5002" y="10655"/>
                  </a:cubicBezTo>
                  <a:lnTo>
                    <a:pt x="5433" y="10119"/>
                  </a:lnTo>
                  <a:lnTo>
                    <a:pt x="5864" y="10655"/>
                  </a:lnTo>
                  <a:cubicBezTo>
                    <a:pt x="5972" y="10793"/>
                    <a:pt x="6132" y="10880"/>
                    <a:pt x="6305" y="10894"/>
                  </a:cubicBezTo>
                  <a:cubicBezTo>
                    <a:pt x="6324" y="10894"/>
                    <a:pt x="6345" y="10898"/>
                    <a:pt x="6367" y="10898"/>
                  </a:cubicBezTo>
                  <a:cubicBezTo>
                    <a:pt x="6519" y="10898"/>
                    <a:pt x="6664" y="10844"/>
                    <a:pt x="6780" y="10742"/>
                  </a:cubicBezTo>
                  <a:lnTo>
                    <a:pt x="7845" y="9829"/>
                  </a:lnTo>
                  <a:lnTo>
                    <a:pt x="8500" y="10021"/>
                  </a:lnTo>
                  <a:lnTo>
                    <a:pt x="8500" y="13716"/>
                  </a:lnTo>
                  <a:cubicBezTo>
                    <a:pt x="8500" y="13850"/>
                    <a:pt x="8602" y="13917"/>
                    <a:pt x="8703" y="13917"/>
                  </a:cubicBezTo>
                  <a:cubicBezTo>
                    <a:pt x="8804" y="13917"/>
                    <a:pt x="8906" y="13850"/>
                    <a:pt x="8906" y="13716"/>
                  </a:cubicBezTo>
                  <a:lnTo>
                    <a:pt x="8906" y="10141"/>
                  </a:lnTo>
                  <a:lnTo>
                    <a:pt x="9666" y="10365"/>
                  </a:lnTo>
                  <a:cubicBezTo>
                    <a:pt x="10137" y="10507"/>
                    <a:pt x="10460" y="10938"/>
                    <a:pt x="10460" y="11427"/>
                  </a:cubicBezTo>
                  <a:lnTo>
                    <a:pt x="10460" y="13716"/>
                  </a:lnTo>
                  <a:cubicBezTo>
                    <a:pt x="10460" y="13850"/>
                    <a:pt x="10562" y="13917"/>
                    <a:pt x="10664" y="13917"/>
                  </a:cubicBezTo>
                  <a:cubicBezTo>
                    <a:pt x="10766" y="13917"/>
                    <a:pt x="10869" y="13850"/>
                    <a:pt x="10869" y="13716"/>
                  </a:cubicBezTo>
                  <a:lnTo>
                    <a:pt x="10869" y="11423"/>
                  </a:lnTo>
                  <a:cubicBezTo>
                    <a:pt x="10865" y="10757"/>
                    <a:pt x="10427" y="10166"/>
                    <a:pt x="9786" y="9974"/>
                  </a:cubicBezTo>
                  <a:lnTo>
                    <a:pt x="8000" y="9449"/>
                  </a:lnTo>
                  <a:lnTo>
                    <a:pt x="7682" y="8815"/>
                  </a:lnTo>
                  <a:cubicBezTo>
                    <a:pt x="7609" y="8670"/>
                    <a:pt x="7460" y="8582"/>
                    <a:pt x="7304" y="8582"/>
                  </a:cubicBezTo>
                  <a:cubicBezTo>
                    <a:pt x="7258" y="8582"/>
                    <a:pt x="7212" y="8590"/>
                    <a:pt x="7167" y="8605"/>
                  </a:cubicBezTo>
                  <a:lnTo>
                    <a:pt x="7167" y="8145"/>
                  </a:lnTo>
                  <a:cubicBezTo>
                    <a:pt x="7924" y="7620"/>
                    <a:pt x="8402" y="6776"/>
                    <a:pt x="8468" y="5853"/>
                  </a:cubicBezTo>
                  <a:lnTo>
                    <a:pt x="8565" y="5853"/>
                  </a:lnTo>
                  <a:cubicBezTo>
                    <a:pt x="8964" y="5853"/>
                    <a:pt x="9304" y="5559"/>
                    <a:pt x="9340" y="5183"/>
                  </a:cubicBezTo>
                  <a:cubicBezTo>
                    <a:pt x="9373" y="4864"/>
                    <a:pt x="9203" y="4560"/>
                    <a:pt x="8909" y="4426"/>
                  </a:cubicBezTo>
                  <a:lnTo>
                    <a:pt x="8909" y="3676"/>
                  </a:lnTo>
                  <a:lnTo>
                    <a:pt x="9579" y="3676"/>
                  </a:lnTo>
                  <a:cubicBezTo>
                    <a:pt x="9847" y="3676"/>
                    <a:pt x="9847" y="3271"/>
                    <a:pt x="9579" y="3271"/>
                  </a:cubicBezTo>
                  <a:lnTo>
                    <a:pt x="8862" y="3271"/>
                  </a:lnTo>
                  <a:lnTo>
                    <a:pt x="8290" y="1123"/>
                  </a:lnTo>
                  <a:cubicBezTo>
                    <a:pt x="8113" y="460"/>
                    <a:pt x="7515" y="0"/>
                    <a:pt x="68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4" name="Google Shape;9734;p30"/>
            <p:cNvSpPr/>
            <p:nvPr/>
          </p:nvSpPr>
          <p:spPr>
            <a:xfrm>
              <a:off x="6455981" y="2257717"/>
              <a:ext cx="10671" cy="90660"/>
            </a:xfrm>
            <a:custGeom>
              <a:rect b="b" l="l" r="r" t="t"/>
              <a:pathLst>
                <a:path extrusionOk="0" h="3458" w="407">
                  <a:moveTo>
                    <a:pt x="204" y="1"/>
                  </a:moveTo>
                  <a:cubicBezTo>
                    <a:pt x="92" y="1"/>
                    <a:pt x="1" y="91"/>
                    <a:pt x="1" y="207"/>
                  </a:cubicBezTo>
                  <a:lnTo>
                    <a:pt x="1" y="3257"/>
                  </a:lnTo>
                  <a:cubicBezTo>
                    <a:pt x="1" y="3391"/>
                    <a:pt x="102" y="3458"/>
                    <a:pt x="204" y="3458"/>
                  </a:cubicBezTo>
                  <a:cubicBezTo>
                    <a:pt x="305" y="3458"/>
                    <a:pt x="407" y="3391"/>
                    <a:pt x="407" y="3257"/>
                  </a:cubicBezTo>
                  <a:lnTo>
                    <a:pt x="407" y="203"/>
                  </a:lnTo>
                  <a:cubicBezTo>
                    <a:pt x="407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5" name="Google Shape;9735;p30"/>
            <p:cNvSpPr/>
            <p:nvPr/>
          </p:nvSpPr>
          <p:spPr>
            <a:xfrm>
              <a:off x="6391434" y="2269201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lnTo>
                    <a:pt x="272" y="1"/>
                  </a:lnTo>
                  <a:cubicBezTo>
                    <a:pt x="91" y="1"/>
                    <a:pt x="0" y="222"/>
                    <a:pt x="131" y="349"/>
                  </a:cubicBezTo>
                  <a:cubicBezTo>
                    <a:pt x="171" y="389"/>
                    <a:pt x="222" y="408"/>
                    <a:pt x="271" y="408"/>
                  </a:cubicBezTo>
                  <a:cubicBezTo>
                    <a:pt x="375" y="408"/>
                    <a:pt x="475" y="326"/>
                    <a:pt x="475" y="204"/>
                  </a:cubicBezTo>
                  <a:cubicBezTo>
                    <a:pt x="478" y="90"/>
                    <a:pt x="388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6" name="Google Shape;9736;p30"/>
            <p:cNvSpPr/>
            <p:nvPr/>
          </p:nvSpPr>
          <p:spPr>
            <a:xfrm>
              <a:off x="6391434" y="2303493"/>
              <a:ext cx="12558" cy="10697"/>
            </a:xfrm>
            <a:custGeom>
              <a:rect b="b" l="l" r="r" t="t"/>
              <a:pathLst>
                <a:path extrusionOk="0" h="408" w="479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lnTo>
                    <a:pt x="272" y="0"/>
                  </a:lnTo>
                  <a:cubicBezTo>
                    <a:pt x="91" y="0"/>
                    <a:pt x="0" y="221"/>
                    <a:pt x="131" y="348"/>
                  </a:cubicBezTo>
                  <a:cubicBezTo>
                    <a:pt x="171" y="389"/>
                    <a:pt x="222" y="407"/>
                    <a:pt x="271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8" y="89"/>
                    <a:pt x="388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7" name="Google Shape;9737;p30"/>
            <p:cNvSpPr/>
            <p:nvPr/>
          </p:nvSpPr>
          <p:spPr>
            <a:xfrm>
              <a:off x="6385639" y="2172065"/>
              <a:ext cx="23858" cy="10671"/>
            </a:xfrm>
            <a:custGeom>
              <a:rect b="b" l="l" r="r" t="t"/>
              <a:pathLst>
                <a:path extrusionOk="0" h="407" w="910">
                  <a:moveTo>
                    <a:pt x="272" y="1"/>
                  </a:moveTo>
                  <a:cubicBezTo>
                    <a:pt x="0" y="1"/>
                    <a:pt x="0" y="406"/>
                    <a:pt x="272" y="406"/>
                  </a:cubicBezTo>
                  <a:lnTo>
                    <a:pt x="707" y="406"/>
                  </a:lnTo>
                  <a:cubicBezTo>
                    <a:pt x="819" y="406"/>
                    <a:pt x="909" y="316"/>
                    <a:pt x="909" y="204"/>
                  </a:cubicBezTo>
                  <a:cubicBezTo>
                    <a:pt x="909" y="91"/>
                    <a:pt x="81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38" name="Google Shape;9738;p30"/>
          <p:cNvGrpSpPr/>
          <p:nvPr/>
        </p:nvGrpSpPr>
        <p:grpSpPr>
          <a:xfrm>
            <a:off x="6711706" y="2695605"/>
            <a:ext cx="273763" cy="364948"/>
            <a:chOff x="6711706" y="2894855"/>
            <a:chExt cx="273763" cy="364948"/>
          </a:xfrm>
        </p:grpSpPr>
        <p:sp>
          <p:nvSpPr>
            <p:cNvPr id="9739" name="Google Shape;9739;p30"/>
            <p:cNvSpPr/>
            <p:nvPr/>
          </p:nvSpPr>
          <p:spPr>
            <a:xfrm>
              <a:off x="6734857" y="2900177"/>
              <a:ext cx="227542" cy="208980"/>
            </a:xfrm>
            <a:custGeom>
              <a:rect b="b" l="l" r="r" t="t"/>
              <a:pathLst>
                <a:path extrusionOk="0" h="7971" w="8679">
                  <a:moveTo>
                    <a:pt x="4343" y="0"/>
                  </a:moveTo>
                  <a:cubicBezTo>
                    <a:pt x="2815" y="0"/>
                    <a:pt x="638" y="1079"/>
                    <a:pt x="638" y="3271"/>
                  </a:cubicBezTo>
                  <a:lnTo>
                    <a:pt x="638" y="5824"/>
                  </a:lnTo>
                  <a:cubicBezTo>
                    <a:pt x="638" y="6262"/>
                    <a:pt x="378" y="6432"/>
                    <a:pt x="186" y="6497"/>
                  </a:cubicBezTo>
                  <a:cubicBezTo>
                    <a:pt x="66" y="6534"/>
                    <a:pt x="1" y="6664"/>
                    <a:pt x="44" y="6780"/>
                  </a:cubicBezTo>
                  <a:cubicBezTo>
                    <a:pt x="141" y="7040"/>
                    <a:pt x="384" y="7412"/>
                    <a:pt x="989" y="7412"/>
                  </a:cubicBezTo>
                  <a:cubicBezTo>
                    <a:pt x="1016" y="7412"/>
                    <a:pt x="1044" y="7412"/>
                    <a:pt x="1073" y="7410"/>
                  </a:cubicBezTo>
                  <a:cubicBezTo>
                    <a:pt x="1337" y="7768"/>
                    <a:pt x="1753" y="7970"/>
                    <a:pt x="2189" y="7970"/>
                  </a:cubicBezTo>
                  <a:cubicBezTo>
                    <a:pt x="2261" y="7970"/>
                    <a:pt x="2333" y="7965"/>
                    <a:pt x="2406" y="7953"/>
                  </a:cubicBezTo>
                  <a:cubicBezTo>
                    <a:pt x="2801" y="7892"/>
                    <a:pt x="3199" y="7856"/>
                    <a:pt x="3597" y="7848"/>
                  </a:cubicBezTo>
                  <a:lnTo>
                    <a:pt x="5082" y="7848"/>
                  </a:lnTo>
                  <a:cubicBezTo>
                    <a:pt x="5484" y="7856"/>
                    <a:pt x="5879" y="7892"/>
                    <a:pt x="6274" y="7953"/>
                  </a:cubicBezTo>
                  <a:cubicBezTo>
                    <a:pt x="6347" y="7965"/>
                    <a:pt x="6420" y="7970"/>
                    <a:pt x="6492" y="7970"/>
                  </a:cubicBezTo>
                  <a:cubicBezTo>
                    <a:pt x="6929" y="7970"/>
                    <a:pt x="7343" y="7768"/>
                    <a:pt x="7610" y="7410"/>
                  </a:cubicBezTo>
                  <a:cubicBezTo>
                    <a:pt x="7639" y="7412"/>
                    <a:pt x="7666" y="7412"/>
                    <a:pt x="7693" y="7412"/>
                  </a:cubicBezTo>
                  <a:cubicBezTo>
                    <a:pt x="8295" y="7412"/>
                    <a:pt x="8542" y="7036"/>
                    <a:pt x="8639" y="6780"/>
                  </a:cubicBezTo>
                  <a:cubicBezTo>
                    <a:pt x="8679" y="6664"/>
                    <a:pt x="8617" y="6534"/>
                    <a:pt x="8498" y="6497"/>
                  </a:cubicBezTo>
                  <a:cubicBezTo>
                    <a:pt x="8306" y="6432"/>
                    <a:pt x="8048" y="6262"/>
                    <a:pt x="8048" y="5824"/>
                  </a:cubicBezTo>
                  <a:lnTo>
                    <a:pt x="8048" y="2836"/>
                  </a:lnTo>
                  <a:cubicBezTo>
                    <a:pt x="8045" y="1724"/>
                    <a:pt x="7215" y="793"/>
                    <a:pt x="6114" y="670"/>
                  </a:cubicBezTo>
                  <a:cubicBezTo>
                    <a:pt x="5980" y="656"/>
                    <a:pt x="5861" y="590"/>
                    <a:pt x="5785" y="482"/>
                  </a:cubicBezTo>
                  <a:cubicBezTo>
                    <a:pt x="5571" y="167"/>
                    <a:pt x="5089" y="0"/>
                    <a:pt x="434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0" name="Google Shape;9740;p30"/>
            <p:cNvSpPr/>
            <p:nvPr/>
          </p:nvSpPr>
          <p:spPr>
            <a:xfrm>
              <a:off x="6848719" y="2900177"/>
              <a:ext cx="113784" cy="208980"/>
            </a:xfrm>
            <a:custGeom>
              <a:rect b="b" l="l" r="r" t="t"/>
              <a:pathLst>
                <a:path extrusionOk="0" h="7971" w="4340">
                  <a:moveTo>
                    <a:pt x="0" y="0"/>
                  </a:moveTo>
                  <a:lnTo>
                    <a:pt x="0" y="7848"/>
                  </a:lnTo>
                  <a:lnTo>
                    <a:pt x="743" y="7848"/>
                  </a:lnTo>
                  <a:cubicBezTo>
                    <a:pt x="1141" y="7856"/>
                    <a:pt x="1540" y="7892"/>
                    <a:pt x="1934" y="7953"/>
                  </a:cubicBezTo>
                  <a:cubicBezTo>
                    <a:pt x="2006" y="7965"/>
                    <a:pt x="2078" y="7970"/>
                    <a:pt x="2149" y="7970"/>
                  </a:cubicBezTo>
                  <a:cubicBezTo>
                    <a:pt x="2585" y="7970"/>
                    <a:pt x="3003" y="7765"/>
                    <a:pt x="3267" y="7410"/>
                  </a:cubicBezTo>
                  <a:cubicBezTo>
                    <a:pt x="3296" y="7412"/>
                    <a:pt x="3323" y="7412"/>
                    <a:pt x="3350" y="7412"/>
                  </a:cubicBezTo>
                  <a:cubicBezTo>
                    <a:pt x="3952" y="7412"/>
                    <a:pt x="4199" y="7036"/>
                    <a:pt x="4296" y="6780"/>
                  </a:cubicBezTo>
                  <a:cubicBezTo>
                    <a:pt x="4339" y="6660"/>
                    <a:pt x="4274" y="6534"/>
                    <a:pt x="4155" y="6497"/>
                  </a:cubicBezTo>
                  <a:cubicBezTo>
                    <a:pt x="3963" y="6432"/>
                    <a:pt x="3705" y="6262"/>
                    <a:pt x="3705" y="5824"/>
                  </a:cubicBezTo>
                  <a:lnTo>
                    <a:pt x="3705" y="2836"/>
                  </a:lnTo>
                  <a:cubicBezTo>
                    <a:pt x="3702" y="1724"/>
                    <a:pt x="2872" y="793"/>
                    <a:pt x="1771" y="670"/>
                  </a:cubicBezTo>
                  <a:cubicBezTo>
                    <a:pt x="1637" y="656"/>
                    <a:pt x="1518" y="590"/>
                    <a:pt x="1442" y="482"/>
                  </a:cubicBezTo>
                  <a:cubicBezTo>
                    <a:pt x="1228" y="167"/>
                    <a:pt x="746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1" name="Google Shape;9741;p30"/>
            <p:cNvSpPr/>
            <p:nvPr/>
          </p:nvSpPr>
          <p:spPr>
            <a:xfrm>
              <a:off x="6717291" y="3139071"/>
              <a:ext cx="262857" cy="115488"/>
            </a:xfrm>
            <a:custGeom>
              <a:rect b="b" l="l" r="r" t="t"/>
              <a:pathLst>
                <a:path extrusionOk="0" h="4405" w="10026">
                  <a:moveTo>
                    <a:pt x="6538" y="0"/>
                  </a:moveTo>
                  <a:lnTo>
                    <a:pt x="6538" y="301"/>
                  </a:lnTo>
                  <a:cubicBezTo>
                    <a:pt x="6538" y="1195"/>
                    <a:pt x="5850" y="1978"/>
                    <a:pt x="4955" y="2003"/>
                  </a:cubicBezTo>
                  <a:cubicBezTo>
                    <a:pt x="4938" y="2004"/>
                    <a:pt x="4920" y="2004"/>
                    <a:pt x="4903" y="2004"/>
                  </a:cubicBezTo>
                  <a:cubicBezTo>
                    <a:pt x="4003" y="2004"/>
                    <a:pt x="3268" y="1276"/>
                    <a:pt x="3268" y="370"/>
                  </a:cubicBezTo>
                  <a:lnTo>
                    <a:pt x="3268" y="181"/>
                  </a:lnTo>
                  <a:cubicBezTo>
                    <a:pt x="3224" y="207"/>
                    <a:pt x="3174" y="228"/>
                    <a:pt x="3123" y="250"/>
                  </a:cubicBezTo>
                  <a:lnTo>
                    <a:pt x="874" y="1043"/>
                  </a:lnTo>
                  <a:cubicBezTo>
                    <a:pt x="349" y="1228"/>
                    <a:pt x="1" y="1721"/>
                    <a:pt x="1" y="2275"/>
                  </a:cubicBezTo>
                  <a:lnTo>
                    <a:pt x="1" y="4404"/>
                  </a:lnTo>
                  <a:lnTo>
                    <a:pt x="10026" y="4404"/>
                  </a:lnTo>
                  <a:lnTo>
                    <a:pt x="10026" y="2275"/>
                  </a:lnTo>
                  <a:cubicBezTo>
                    <a:pt x="10026" y="1721"/>
                    <a:pt x="9675" y="1228"/>
                    <a:pt x="9153" y="1043"/>
                  </a:cubicBezTo>
                  <a:lnTo>
                    <a:pt x="6900" y="250"/>
                  </a:lnTo>
                  <a:cubicBezTo>
                    <a:pt x="6759" y="200"/>
                    <a:pt x="6636" y="113"/>
                    <a:pt x="6538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2" name="Google Shape;9742;p30"/>
            <p:cNvSpPr/>
            <p:nvPr/>
          </p:nvSpPr>
          <p:spPr>
            <a:xfrm>
              <a:off x="6882907" y="3128610"/>
              <a:ext cx="105" cy="131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3" name="Google Shape;9743;p30"/>
            <p:cNvSpPr/>
            <p:nvPr/>
          </p:nvSpPr>
          <p:spPr>
            <a:xfrm>
              <a:off x="6814348" y="3128610"/>
              <a:ext cx="26" cy="131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4" name="Google Shape;9744;p30"/>
            <p:cNvSpPr/>
            <p:nvPr/>
          </p:nvSpPr>
          <p:spPr>
            <a:xfrm>
              <a:off x="6814348" y="3100138"/>
              <a:ext cx="68585" cy="80068"/>
            </a:xfrm>
            <a:custGeom>
              <a:rect b="b" l="l" r="r" t="t"/>
              <a:pathLst>
                <a:path extrusionOk="0" h="3054" w="2616">
                  <a:moveTo>
                    <a:pt x="0" y="0"/>
                  </a:moveTo>
                  <a:lnTo>
                    <a:pt x="0" y="1746"/>
                  </a:lnTo>
                  <a:cubicBezTo>
                    <a:pt x="0" y="2467"/>
                    <a:pt x="587" y="3054"/>
                    <a:pt x="1308" y="3054"/>
                  </a:cubicBezTo>
                  <a:cubicBezTo>
                    <a:pt x="2032" y="3054"/>
                    <a:pt x="2615" y="2467"/>
                    <a:pt x="2615" y="1746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5" name="Google Shape;9745;p30"/>
            <p:cNvSpPr/>
            <p:nvPr/>
          </p:nvSpPr>
          <p:spPr>
            <a:xfrm>
              <a:off x="6814348" y="3100243"/>
              <a:ext cx="68585" cy="34240"/>
            </a:xfrm>
            <a:custGeom>
              <a:rect b="b" l="l" r="r" t="t"/>
              <a:pathLst>
                <a:path extrusionOk="0" h="1306" w="2616">
                  <a:moveTo>
                    <a:pt x="0" y="0"/>
                  </a:moveTo>
                  <a:lnTo>
                    <a:pt x="0" y="1029"/>
                  </a:lnTo>
                  <a:cubicBezTo>
                    <a:pt x="417" y="1213"/>
                    <a:pt x="863" y="1306"/>
                    <a:pt x="1309" y="1306"/>
                  </a:cubicBezTo>
                  <a:cubicBezTo>
                    <a:pt x="1755" y="1306"/>
                    <a:pt x="2201" y="1213"/>
                    <a:pt x="2615" y="1029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6" name="Google Shape;9746;p30"/>
            <p:cNvSpPr/>
            <p:nvPr/>
          </p:nvSpPr>
          <p:spPr>
            <a:xfrm>
              <a:off x="6751478" y="2940133"/>
              <a:ext cx="194298" cy="177204"/>
            </a:xfrm>
            <a:custGeom>
              <a:rect b="b" l="l" r="r" t="t"/>
              <a:pathLst>
                <a:path extrusionOk="0" h="6759" w="7411">
                  <a:moveTo>
                    <a:pt x="874" y="1"/>
                  </a:moveTo>
                  <a:lnTo>
                    <a:pt x="874" y="3054"/>
                  </a:lnTo>
                  <a:lnTo>
                    <a:pt x="548" y="3054"/>
                  </a:lnTo>
                  <a:cubicBezTo>
                    <a:pt x="243" y="3054"/>
                    <a:pt x="1" y="3297"/>
                    <a:pt x="1" y="3597"/>
                  </a:cubicBezTo>
                  <a:cubicBezTo>
                    <a:pt x="1" y="3898"/>
                    <a:pt x="243" y="4140"/>
                    <a:pt x="548" y="4140"/>
                  </a:cubicBezTo>
                  <a:lnTo>
                    <a:pt x="884" y="4140"/>
                  </a:lnTo>
                  <a:cubicBezTo>
                    <a:pt x="993" y="5618"/>
                    <a:pt x="2224" y="6759"/>
                    <a:pt x="3706" y="6759"/>
                  </a:cubicBezTo>
                  <a:cubicBezTo>
                    <a:pt x="5187" y="6759"/>
                    <a:pt x="6418" y="5618"/>
                    <a:pt x="6527" y="4140"/>
                  </a:cubicBezTo>
                  <a:lnTo>
                    <a:pt x="6868" y="4140"/>
                  </a:lnTo>
                  <a:cubicBezTo>
                    <a:pt x="7168" y="4140"/>
                    <a:pt x="7411" y="3898"/>
                    <a:pt x="7411" y="3597"/>
                  </a:cubicBezTo>
                  <a:cubicBezTo>
                    <a:pt x="7411" y="3297"/>
                    <a:pt x="7168" y="3054"/>
                    <a:pt x="6868" y="3054"/>
                  </a:cubicBezTo>
                  <a:lnTo>
                    <a:pt x="6542" y="3054"/>
                  </a:lnTo>
                  <a:lnTo>
                    <a:pt x="6542" y="2619"/>
                  </a:lnTo>
                  <a:cubicBezTo>
                    <a:pt x="6542" y="1812"/>
                    <a:pt x="5451" y="1308"/>
                    <a:pt x="4796" y="218"/>
                  </a:cubicBezTo>
                  <a:lnTo>
                    <a:pt x="4796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7" name="Google Shape;9747;p30"/>
            <p:cNvSpPr/>
            <p:nvPr/>
          </p:nvSpPr>
          <p:spPr>
            <a:xfrm>
              <a:off x="6750718" y="2940237"/>
              <a:ext cx="140001" cy="177152"/>
            </a:xfrm>
            <a:custGeom>
              <a:rect b="b" l="l" r="r" t="t"/>
              <a:pathLst>
                <a:path extrusionOk="0" h="6757" w="5340">
                  <a:moveTo>
                    <a:pt x="903" y="0"/>
                  </a:moveTo>
                  <a:lnTo>
                    <a:pt x="903" y="3050"/>
                  </a:lnTo>
                  <a:lnTo>
                    <a:pt x="609" y="3050"/>
                  </a:lnTo>
                  <a:cubicBezTo>
                    <a:pt x="323" y="3050"/>
                    <a:pt x="66" y="3256"/>
                    <a:pt x="33" y="3539"/>
                  </a:cubicBezTo>
                  <a:cubicBezTo>
                    <a:pt x="1" y="3861"/>
                    <a:pt x="254" y="4140"/>
                    <a:pt x="577" y="4140"/>
                  </a:cubicBezTo>
                  <a:lnTo>
                    <a:pt x="917" y="4140"/>
                  </a:lnTo>
                  <a:cubicBezTo>
                    <a:pt x="1019" y="5635"/>
                    <a:pt x="2266" y="6756"/>
                    <a:pt x="3716" y="6756"/>
                  </a:cubicBezTo>
                  <a:cubicBezTo>
                    <a:pt x="3868" y="6756"/>
                    <a:pt x="4022" y="6744"/>
                    <a:pt x="4177" y="6719"/>
                  </a:cubicBezTo>
                  <a:cubicBezTo>
                    <a:pt x="2793" y="6509"/>
                    <a:pt x="1775" y="5321"/>
                    <a:pt x="1775" y="3923"/>
                  </a:cubicBezTo>
                  <a:lnTo>
                    <a:pt x="1775" y="2974"/>
                  </a:lnTo>
                  <a:cubicBezTo>
                    <a:pt x="1775" y="2633"/>
                    <a:pt x="1971" y="2326"/>
                    <a:pt x="2279" y="2181"/>
                  </a:cubicBezTo>
                  <a:cubicBezTo>
                    <a:pt x="2637" y="2007"/>
                    <a:pt x="3086" y="1862"/>
                    <a:pt x="3510" y="1724"/>
                  </a:cubicBezTo>
                  <a:cubicBezTo>
                    <a:pt x="4242" y="1489"/>
                    <a:pt x="4923" y="1264"/>
                    <a:pt x="5339" y="895"/>
                  </a:cubicBezTo>
                  <a:cubicBezTo>
                    <a:pt x="5147" y="685"/>
                    <a:pt x="4973" y="457"/>
                    <a:pt x="4825" y="218"/>
                  </a:cubicBezTo>
                  <a:lnTo>
                    <a:pt x="482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8" name="Google Shape;9748;p30"/>
            <p:cNvSpPr/>
            <p:nvPr/>
          </p:nvSpPr>
          <p:spPr>
            <a:xfrm>
              <a:off x="6751478" y="2900177"/>
              <a:ext cx="137327" cy="120024"/>
            </a:xfrm>
            <a:custGeom>
              <a:rect b="b" l="l" r="r" t="t"/>
              <a:pathLst>
                <a:path extrusionOk="0" h="4578" w="5238">
                  <a:moveTo>
                    <a:pt x="3706" y="0"/>
                  </a:moveTo>
                  <a:cubicBezTo>
                    <a:pt x="2181" y="0"/>
                    <a:pt x="1" y="1079"/>
                    <a:pt x="1" y="3271"/>
                  </a:cubicBezTo>
                  <a:lnTo>
                    <a:pt x="1" y="4578"/>
                  </a:lnTo>
                  <a:lnTo>
                    <a:pt x="874" y="4578"/>
                  </a:lnTo>
                  <a:cubicBezTo>
                    <a:pt x="993" y="4578"/>
                    <a:pt x="1091" y="4480"/>
                    <a:pt x="1091" y="4361"/>
                  </a:cubicBezTo>
                  <a:lnTo>
                    <a:pt x="1091" y="4143"/>
                  </a:lnTo>
                  <a:cubicBezTo>
                    <a:pt x="1091" y="2829"/>
                    <a:pt x="3847" y="2648"/>
                    <a:pt x="4886" y="1923"/>
                  </a:cubicBezTo>
                  <a:cubicBezTo>
                    <a:pt x="5107" y="1764"/>
                    <a:pt x="5238" y="1503"/>
                    <a:pt x="5234" y="1228"/>
                  </a:cubicBezTo>
                  <a:lnTo>
                    <a:pt x="5234" y="572"/>
                  </a:lnTo>
                  <a:cubicBezTo>
                    <a:pt x="5202" y="547"/>
                    <a:pt x="5173" y="518"/>
                    <a:pt x="5147" y="482"/>
                  </a:cubicBezTo>
                  <a:cubicBezTo>
                    <a:pt x="4937" y="167"/>
                    <a:pt x="4455" y="0"/>
                    <a:pt x="370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9" name="Google Shape;9749;p30"/>
            <p:cNvSpPr/>
            <p:nvPr/>
          </p:nvSpPr>
          <p:spPr>
            <a:xfrm>
              <a:off x="6767917" y="3139071"/>
              <a:ext cx="161526" cy="87357"/>
            </a:xfrm>
            <a:custGeom>
              <a:rect b="b" l="l" r="r" t="t"/>
              <a:pathLst>
                <a:path extrusionOk="0" h="3332" w="6161">
                  <a:moveTo>
                    <a:pt x="4607" y="0"/>
                  </a:moveTo>
                  <a:lnTo>
                    <a:pt x="4607" y="301"/>
                  </a:lnTo>
                  <a:cubicBezTo>
                    <a:pt x="4607" y="1195"/>
                    <a:pt x="3919" y="1978"/>
                    <a:pt x="3021" y="2003"/>
                  </a:cubicBezTo>
                  <a:cubicBezTo>
                    <a:pt x="3003" y="2004"/>
                    <a:pt x="2986" y="2004"/>
                    <a:pt x="2969" y="2004"/>
                  </a:cubicBezTo>
                  <a:cubicBezTo>
                    <a:pt x="2072" y="2004"/>
                    <a:pt x="1337" y="1276"/>
                    <a:pt x="1337" y="370"/>
                  </a:cubicBezTo>
                  <a:lnTo>
                    <a:pt x="1337" y="181"/>
                  </a:lnTo>
                  <a:cubicBezTo>
                    <a:pt x="1290" y="207"/>
                    <a:pt x="1243" y="228"/>
                    <a:pt x="1192" y="250"/>
                  </a:cubicBezTo>
                  <a:lnTo>
                    <a:pt x="0" y="670"/>
                  </a:lnTo>
                  <a:cubicBezTo>
                    <a:pt x="15" y="1261"/>
                    <a:pt x="138" y="1844"/>
                    <a:pt x="359" y="2391"/>
                  </a:cubicBezTo>
                  <a:cubicBezTo>
                    <a:pt x="599" y="2971"/>
                    <a:pt x="1162" y="3332"/>
                    <a:pt x="1767" y="3332"/>
                  </a:cubicBezTo>
                  <a:cubicBezTo>
                    <a:pt x="1891" y="3332"/>
                    <a:pt x="2016" y="3317"/>
                    <a:pt x="2141" y="3285"/>
                  </a:cubicBezTo>
                  <a:lnTo>
                    <a:pt x="3079" y="3053"/>
                  </a:lnTo>
                  <a:lnTo>
                    <a:pt x="4020" y="3285"/>
                  </a:lnTo>
                  <a:cubicBezTo>
                    <a:pt x="4145" y="3317"/>
                    <a:pt x="4270" y="3332"/>
                    <a:pt x="4393" y="3332"/>
                  </a:cubicBezTo>
                  <a:cubicBezTo>
                    <a:pt x="4996" y="3332"/>
                    <a:pt x="5558" y="2971"/>
                    <a:pt x="5799" y="2391"/>
                  </a:cubicBezTo>
                  <a:cubicBezTo>
                    <a:pt x="6023" y="1844"/>
                    <a:pt x="6146" y="1261"/>
                    <a:pt x="6161" y="670"/>
                  </a:cubicBezTo>
                  <a:lnTo>
                    <a:pt x="4969" y="250"/>
                  </a:lnTo>
                  <a:cubicBezTo>
                    <a:pt x="4828" y="200"/>
                    <a:pt x="4705" y="113"/>
                    <a:pt x="460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0" name="Google Shape;9750;p30"/>
            <p:cNvSpPr/>
            <p:nvPr/>
          </p:nvSpPr>
          <p:spPr>
            <a:xfrm>
              <a:off x="6784067" y="3128610"/>
              <a:ext cx="129252" cy="80671"/>
            </a:xfrm>
            <a:custGeom>
              <a:rect b="b" l="l" r="r" t="t"/>
              <a:pathLst>
                <a:path extrusionOk="0" h="3077" w="4930">
                  <a:moveTo>
                    <a:pt x="3774" y="1"/>
                  </a:moveTo>
                  <a:lnTo>
                    <a:pt x="3770" y="8"/>
                  </a:lnTo>
                  <a:lnTo>
                    <a:pt x="3774" y="9"/>
                  </a:lnTo>
                  <a:lnTo>
                    <a:pt x="3774" y="1"/>
                  </a:lnTo>
                  <a:close/>
                  <a:moveTo>
                    <a:pt x="1155" y="8"/>
                  </a:moveTo>
                  <a:lnTo>
                    <a:pt x="333" y="287"/>
                  </a:lnTo>
                  <a:cubicBezTo>
                    <a:pt x="167" y="345"/>
                    <a:pt x="51" y="497"/>
                    <a:pt x="40" y="675"/>
                  </a:cubicBezTo>
                  <a:cubicBezTo>
                    <a:pt x="0" y="1312"/>
                    <a:pt x="105" y="1949"/>
                    <a:pt x="348" y="2540"/>
                  </a:cubicBezTo>
                  <a:cubicBezTo>
                    <a:pt x="486" y="2871"/>
                    <a:pt x="807" y="3077"/>
                    <a:pt x="1153" y="3077"/>
                  </a:cubicBezTo>
                  <a:cubicBezTo>
                    <a:pt x="1223" y="3077"/>
                    <a:pt x="1294" y="3068"/>
                    <a:pt x="1365" y="3050"/>
                  </a:cubicBezTo>
                  <a:lnTo>
                    <a:pt x="2463" y="2775"/>
                  </a:lnTo>
                  <a:lnTo>
                    <a:pt x="3564" y="3050"/>
                  </a:lnTo>
                  <a:cubicBezTo>
                    <a:pt x="3635" y="3068"/>
                    <a:pt x="3706" y="3077"/>
                    <a:pt x="3777" y="3077"/>
                  </a:cubicBezTo>
                  <a:cubicBezTo>
                    <a:pt x="4122" y="3077"/>
                    <a:pt x="4443" y="2871"/>
                    <a:pt x="4581" y="2540"/>
                  </a:cubicBezTo>
                  <a:cubicBezTo>
                    <a:pt x="4824" y="1949"/>
                    <a:pt x="4929" y="1312"/>
                    <a:pt x="4889" y="675"/>
                  </a:cubicBezTo>
                  <a:cubicBezTo>
                    <a:pt x="4878" y="497"/>
                    <a:pt x="4763" y="345"/>
                    <a:pt x="4596" y="287"/>
                  </a:cubicBezTo>
                  <a:lnTo>
                    <a:pt x="3774" y="9"/>
                  </a:lnTo>
                  <a:lnTo>
                    <a:pt x="3774" y="653"/>
                  </a:lnTo>
                  <a:cubicBezTo>
                    <a:pt x="3785" y="1384"/>
                    <a:pt x="3198" y="1986"/>
                    <a:pt x="2463" y="1986"/>
                  </a:cubicBezTo>
                  <a:cubicBezTo>
                    <a:pt x="1731" y="1986"/>
                    <a:pt x="1144" y="1384"/>
                    <a:pt x="1155" y="653"/>
                  </a:cubicBezTo>
                  <a:lnTo>
                    <a:pt x="1155" y="8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1" name="Google Shape;9751;p30"/>
            <p:cNvSpPr/>
            <p:nvPr/>
          </p:nvSpPr>
          <p:spPr>
            <a:xfrm>
              <a:off x="6711706" y="2894855"/>
              <a:ext cx="273763" cy="364948"/>
            </a:xfrm>
            <a:custGeom>
              <a:rect b="b" l="l" r="r" t="t"/>
              <a:pathLst>
                <a:path extrusionOk="0" h="13920" w="10442">
                  <a:moveTo>
                    <a:pt x="8729" y="5994"/>
                  </a:moveTo>
                  <a:lnTo>
                    <a:pt x="8729" y="6027"/>
                  </a:lnTo>
                  <a:cubicBezTo>
                    <a:pt x="8725" y="6570"/>
                    <a:pt x="9051" y="6816"/>
                    <a:pt x="9337" y="6903"/>
                  </a:cubicBezTo>
                  <a:cubicBezTo>
                    <a:pt x="9264" y="7111"/>
                    <a:pt x="9069" y="7412"/>
                    <a:pt x="8573" y="7412"/>
                  </a:cubicBezTo>
                  <a:cubicBezTo>
                    <a:pt x="8550" y="7412"/>
                    <a:pt x="8527" y="7412"/>
                    <a:pt x="8504" y="7410"/>
                  </a:cubicBezTo>
                  <a:cubicBezTo>
                    <a:pt x="8501" y="7410"/>
                    <a:pt x="8498" y="7410"/>
                    <a:pt x="8494" y="7410"/>
                  </a:cubicBezTo>
                  <a:cubicBezTo>
                    <a:pt x="8422" y="7410"/>
                    <a:pt x="8350" y="7449"/>
                    <a:pt x="8316" y="7515"/>
                  </a:cubicBezTo>
                  <a:cubicBezTo>
                    <a:pt x="8303" y="7538"/>
                    <a:pt x="8067" y="7951"/>
                    <a:pt x="7497" y="7951"/>
                  </a:cubicBezTo>
                  <a:cubicBezTo>
                    <a:pt x="7418" y="7951"/>
                    <a:pt x="7332" y="7943"/>
                    <a:pt x="7240" y="7925"/>
                  </a:cubicBezTo>
                  <a:cubicBezTo>
                    <a:pt x="7780" y="7447"/>
                    <a:pt x="8135" y="6791"/>
                    <a:pt x="8236" y="6074"/>
                  </a:cubicBezTo>
                  <a:lnTo>
                    <a:pt x="8388" y="6074"/>
                  </a:lnTo>
                  <a:cubicBezTo>
                    <a:pt x="8504" y="6074"/>
                    <a:pt x="8624" y="6049"/>
                    <a:pt x="8729" y="5994"/>
                  </a:cubicBezTo>
                  <a:close/>
                  <a:moveTo>
                    <a:pt x="1724" y="5991"/>
                  </a:moveTo>
                  <a:cubicBezTo>
                    <a:pt x="1829" y="6045"/>
                    <a:pt x="1945" y="6074"/>
                    <a:pt x="2065" y="6074"/>
                  </a:cubicBezTo>
                  <a:lnTo>
                    <a:pt x="2217" y="6074"/>
                  </a:lnTo>
                  <a:cubicBezTo>
                    <a:pt x="2318" y="6791"/>
                    <a:pt x="2669" y="7447"/>
                    <a:pt x="3213" y="7925"/>
                  </a:cubicBezTo>
                  <a:cubicBezTo>
                    <a:pt x="3119" y="7943"/>
                    <a:pt x="3033" y="7951"/>
                    <a:pt x="2953" y="7951"/>
                  </a:cubicBezTo>
                  <a:cubicBezTo>
                    <a:pt x="2382" y="7951"/>
                    <a:pt x="2146" y="7541"/>
                    <a:pt x="2133" y="7519"/>
                  </a:cubicBezTo>
                  <a:cubicBezTo>
                    <a:pt x="2099" y="7453"/>
                    <a:pt x="2027" y="7410"/>
                    <a:pt x="1954" y="7410"/>
                  </a:cubicBezTo>
                  <a:cubicBezTo>
                    <a:pt x="1951" y="7410"/>
                    <a:pt x="1948" y="7410"/>
                    <a:pt x="1945" y="7410"/>
                  </a:cubicBezTo>
                  <a:cubicBezTo>
                    <a:pt x="1919" y="7412"/>
                    <a:pt x="1894" y="7413"/>
                    <a:pt x="1869" y="7413"/>
                  </a:cubicBezTo>
                  <a:cubicBezTo>
                    <a:pt x="1375" y="7413"/>
                    <a:pt x="1185" y="7110"/>
                    <a:pt x="1112" y="6903"/>
                  </a:cubicBezTo>
                  <a:cubicBezTo>
                    <a:pt x="1398" y="6813"/>
                    <a:pt x="1724" y="6566"/>
                    <a:pt x="1724" y="6027"/>
                  </a:cubicBezTo>
                  <a:lnTo>
                    <a:pt x="1724" y="5991"/>
                  </a:lnTo>
                  <a:close/>
                  <a:moveTo>
                    <a:pt x="5223" y="410"/>
                  </a:moveTo>
                  <a:cubicBezTo>
                    <a:pt x="5886" y="410"/>
                    <a:pt x="6324" y="544"/>
                    <a:pt x="6498" y="801"/>
                  </a:cubicBezTo>
                  <a:cubicBezTo>
                    <a:pt x="6606" y="956"/>
                    <a:pt x="6780" y="1058"/>
                    <a:pt x="6972" y="1076"/>
                  </a:cubicBezTo>
                  <a:cubicBezTo>
                    <a:pt x="7972" y="1185"/>
                    <a:pt x="8729" y="2032"/>
                    <a:pt x="8725" y="3039"/>
                  </a:cubicBezTo>
                  <a:lnTo>
                    <a:pt x="8725" y="4658"/>
                  </a:lnTo>
                  <a:cubicBezTo>
                    <a:pt x="8620" y="4607"/>
                    <a:pt x="8504" y="4578"/>
                    <a:pt x="8385" y="4578"/>
                  </a:cubicBezTo>
                  <a:lnTo>
                    <a:pt x="8261" y="4578"/>
                  </a:lnTo>
                  <a:lnTo>
                    <a:pt x="8261" y="4346"/>
                  </a:lnTo>
                  <a:cubicBezTo>
                    <a:pt x="8261" y="3665"/>
                    <a:pt x="7903" y="3379"/>
                    <a:pt x="7523" y="3075"/>
                  </a:cubicBezTo>
                  <a:cubicBezTo>
                    <a:pt x="7363" y="2952"/>
                    <a:pt x="7211" y="2818"/>
                    <a:pt x="7070" y="2677"/>
                  </a:cubicBezTo>
                  <a:cubicBezTo>
                    <a:pt x="7025" y="2632"/>
                    <a:pt x="6974" y="2613"/>
                    <a:pt x="6926" y="2613"/>
                  </a:cubicBezTo>
                  <a:cubicBezTo>
                    <a:pt x="6768" y="2613"/>
                    <a:pt x="6632" y="2813"/>
                    <a:pt x="6776" y="2963"/>
                  </a:cubicBezTo>
                  <a:cubicBezTo>
                    <a:pt x="6932" y="3115"/>
                    <a:pt x="7095" y="3260"/>
                    <a:pt x="7265" y="3394"/>
                  </a:cubicBezTo>
                  <a:cubicBezTo>
                    <a:pt x="7631" y="3687"/>
                    <a:pt x="7856" y="3865"/>
                    <a:pt x="7856" y="4346"/>
                  </a:cubicBezTo>
                  <a:lnTo>
                    <a:pt x="7856" y="4781"/>
                  </a:lnTo>
                  <a:cubicBezTo>
                    <a:pt x="7856" y="4853"/>
                    <a:pt x="7892" y="4919"/>
                    <a:pt x="7954" y="4958"/>
                  </a:cubicBezTo>
                  <a:cubicBezTo>
                    <a:pt x="8001" y="4987"/>
                    <a:pt x="8001" y="4987"/>
                    <a:pt x="8222" y="4987"/>
                  </a:cubicBezTo>
                  <a:lnTo>
                    <a:pt x="8385" y="4987"/>
                  </a:lnTo>
                  <a:cubicBezTo>
                    <a:pt x="8387" y="4987"/>
                    <a:pt x="8389" y="4987"/>
                    <a:pt x="8391" y="4987"/>
                  </a:cubicBezTo>
                  <a:cubicBezTo>
                    <a:pt x="8576" y="4987"/>
                    <a:pt x="8725" y="5142"/>
                    <a:pt x="8725" y="5328"/>
                  </a:cubicBezTo>
                  <a:cubicBezTo>
                    <a:pt x="8725" y="5516"/>
                    <a:pt x="8573" y="5668"/>
                    <a:pt x="8385" y="5668"/>
                  </a:cubicBezTo>
                  <a:lnTo>
                    <a:pt x="8261" y="5668"/>
                  </a:lnTo>
                  <a:lnTo>
                    <a:pt x="8261" y="5654"/>
                  </a:lnTo>
                  <a:cubicBezTo>
                    <a:pt x="8261" y="5518"/>
                    <a:pt x="8160" y="5450"/>
                    <a:pt x="8059" y="5450"/>
                  </a:cubicBezTo>
                  <a:cubicBezTo>
                    <a:pt x="7957" y="5450"/>
                    <a:pt x="7856" y="5518"/>
                    <a:pt x="7856" y="5654"/>
                  </a:cubicBezTo>
                  <a:cubicBezTo>
                    <a:pt x="7856" y="7106"/>
                    <a:pt x="6679" y="8283"/>
                    <a:pt x="5226" y="8283"/>
                  </a:cubicBezTo>
                  <a:cubicBezTo>
                    <a:pt x="3774" y="8283"/>
                    <a:pt x="2597" y="7106"/>
                    <a:pt x="2597" y="5654"/>
                  </a:cubicBezTo>
                  <a:cubicBezTo>
                    <a:pt x="2597" y="5518"/>
                    <a:pt x="2495" y="5450"/>
                    <a:pt x="2392" y="5450"/>
                  </a:cubicBezTo>
                  <a:cubicBezTo>
                    <a:pt x="2290" y="5450"/>
                    <a:pt x="2188" y="5518"/>
                    <a:pt x="2188" y="5654"/>
                  </a:cubicBezTo>
                  <a:lnTo>
                    <a:pt x="2188" y="5668"/>
                  </a:lnTo>
                  <a:lnTo>
                    <a:pt x="2065" y="5668"/>
                  </a:lnTo>
                  <a:cubicBezTo>
                    <a:pt x="1876" y="5668"/>
                    <a:pt x="1721" y="5516"/>
                    <a:pt x="1721" y="5328"/>
                  </a:cubicBezTo>
                  <a:cubicBezTo>
                    <a:pt x="1721" y="5142"/>
                    <a:pt x="1873" y="4987"/>
                    <a:pt x="2058" y="4987"/>
                  </a:cubicBezTo>
                  <a:cubicBezTo>
                    <a:pt x="2060" y="4987"/>
                    <a:pt x="2062" y="4987"/>
                    <a:pt x="2065" y="4987"/>
                  </a:cubicBezTo>
                  <a:lnTo>
                    <a:pt x="2173" y="4987"/>
                  </a:lnTo>
                  <a:cubicBezTo>
                    <a:pt x="2525" y="4984"/>
                    <a:pt x="2811" y="4698"/>
                    <a:pt x="2811" y="4346"/>
                  </a:cubicBezTo>
                  <a:cubicBezTo>
                    <a:pt x="2811" y="4118"/>
                    <a:pt x="2927" y="3926"/>
                    <a:pt x="3115" y="3760"/>
                  </a:cubicBezTo>
                  <a:lnTo>
                    <a:pt x="3129" y="3778"/>
                  </a:lnTo>
                  <a:cubicBezTo>
                    <a:pt x="3173" y="3826"/>
                    <a:pt x="3225" y="3846"/>
                    <a:pt x="3275" y="3846"/>
                  </a:cubicBezTo>
                  <a:cubicBezTo>
                    <a:pt x="3418" y="3846"/>
                    <a:pt x="3551" y="3683"/>
                    <a:pt x="3452" y="3528"/>
                  </a:cubicBezTo>
                  <a:cubicBezTo>
                    <a:pt x="3854" y="3303"/>
                    <a:pt x="4393" y="3126"/>
                    <a:pt x="4926" y="2956"/>
                  </a:cubicBezTo>
                  <a:cubicBezTo>
                    <a:pt x="5842" y="2655"/>
                    <a:pt x="6711" y="2376"/>
                    <a:pt x="6939" y="1808"/>
                  </a:cubicBezTo>
                  <a:cubicBezTo>
                    <a:pt x="7004" y="1646"/>
                    <a:pt x="6873" y="1525"/>
                    <a:pt x="6743" y="1525"/>
                  </a:cubicBezTo>
                  <a:cubicBezTo>
                    <a:pt x="6669" y="1525"/>
                    <a:pt x="6596" y="1564"/>
                    <a:pt x="6559" y="1655"/>
                  </a:cubicBezTo>
                  <a:cubicBezTo>
                    <a:pt x="6403" y="2047"/>
                    <a:pt x="5589" y="2311"/>
                    <a:pt x="4799" y="2568"/>
                  </a:cubicBezTo>
                  <a:cubicBezTo>
                    <a:pt x="4238" y="2749"/>
                    <a:pt x="3633" y="2945"/>
                    <a:pt x="3169" y="3224"/>
                  </a:cubicBezTo>
                  <a:lnTo>
                    <a:pt x="2590" y="2590"/>
                  </a:lnTo>
                  <a:cubicBezTo>
                    <a:pt x="2545" y="2541"/>
                    <a:pt x="2493" y="2521"/>
                    <a:pt x="2442" y="2521"/>
                  </a:cubicBezTo>
                  <a:cubicBezTo>
                    <a:pt x="2287" y="2521"/>
                    <a:pt x="2150" y="2715"/>
                    <a:pt x="2289" y="2869"/>
                  </a:cubicBezTo>
                  <a:lnTo>
                    <a:pt x="2836" y="3463"/>
                  </a:lnTo>
                  <a:cubicBezTo>
                    <a:pt x="2572" y="3698"/>
                    <a:pt x="2401" y="3981"/>
                    <a:pt x="2401" y="4346"/>
                  </a:cubicBezTo>
                  <a:cubicBezTo>
                    <a:pt x="2401" y="4473"/>
                    <a:pt x="2296" y="4578"/>
                    <a:pt x="2170" y="4578"/>
                  </a:cubicBezTo>
                  <a:lnTo>
                    <a:pt x="2065" y="4578"/>
                  </a:lnTo>
                  <a:cubicBezTo>
                    <a:pt x="1945" y="4578"/>
                    <a:pt x="1826" y="4607"/>
                    <a:pt x="1721" y="4658"/>
                  </a:cubicBezTo>
                  <a:lnTo>
                    <a:pt x="1721" y="3474"/>
                  </a:lnTo>
                  <a:cubicBezTo>
                    <a:pt x="1724" y="2311"/>
                    <a:pt x="2376" y="1587"/>
                    <a:pt x="2919" y="1181"/>
                  </a:cubicBezTo>
                  <a:cubicBezTo>
                    <a:pt x="3575" y="696"/>
                    <a:pt x="4437" y="410"/>
                    <a:pt x="5223" y="410"/>
                  </a:cubicBezTo>
                  <a:close/>
                  <a:moveTo>
                    <a:pt x="6327" y="8482"/>
                  </a:moveTo>
                  <a:lnTo>
                    <a:pt x="6327" y="9572"/>
                  </a:lnTo>
                  <a:cubicBezTo>
                    <a:pt x="6327" y="9699"/>
                    <a:pt x="6306" y="9822"/>
                    <a:pt x="6266" y="9942"/>
                  </a:cubicBezTo>
                  <a:cubicBezTo>
                    <a:pt x="6209" y="10100"/>
                    <a:pt x="6338" y="10213"/>
                    <a:pt x="6464" y="10213"/>
                  </a:cubicBezTo>
                  <a:cubicBezTo>
                    <a:pt x="6540" y="10213"/>
                    <a:pt x="6616" y="10172"/>
                    <a:pt x="6650" y="10076"/>
                  </a:cubicBezTo>
                  <a:cubicBezTo>
                    <a:pt x="6704" y="9913"/>
                    <a:pt x="6737" y="9743"/>
                    <a:pt x="6737" y="9572"/>
                  </a:cubicBezTo>
                  <a:lnTo>
                    <a:pt x="6737" y="9210"/>
                  </a:lnTo>
                  <a:lnTo>
                    <a:pt x="7287" y="9399"/>
                  </a:lnTo>
                  <a:cubicBezTo>
                    <a:pt x="7378" y="9428"/>
                    <a:pt x="7439" y="9511"/>
                    <a:pt x="7443" y="9605"/>
                  </a:cubicBezTo>
                  <a:cubicBezTo>
                    <a:pt x="7483" y="10210"/>
                    <a:pt x="7381" y="10818"/>
                    <a:pt x="7153" y="11380"/>
                  </a:cubicBezTo>
                  <a:cubicBezTo>
                    <a:pt x="7048" y="11636"/>
                    <a:pt x="6799" y="11794"/>
                    <a:pt x="6533" y="11794"/>
                  </a:cubicBezTo>
                  <a:cubicBezTo>
                    <a:pt x="6479" y="11794"/>
                    <a:pt x="6425" y="11788"/>
                    <a:pt x="6371" y="11774"/>
                  </a:cubicBezTo>
                  <a:lnTo>
                    <a:pt x="5273" y="11499"/>
                  </a:lnTo>
                  <a:cubicBezTo>
                    <a:pt x="5257" y="11494"/>
                    <a:pt x="5241" y="11491"/>
                    <a:pt x="5225" y="11491"/>
                  </a:cubicBezTo>
                  <a:cubicBezTo>
                    <a:pt x="5208" y="11491"/>
                    <a:pt x="5192" y="11494"/>
                    <a:pt x="5176" y="11499"/>
                  </a:cubicBezTo>
                  <a:lnTo>
                    <a:pt x="4075" y="11774"/>
                  </a:lnTo>
                  <a:cubicBezTo>
                    <a:pt x="4021" y="11788"/>
                    <a:pt x="3966" y="11794"/>
                    <a:pt x="3913" y="11794"/>
                  </a:cubicBezTo>
                  <a:cubicBezTo>
                    <a:pt x="3647" y="11794"/>
                    <a:pt x="3402" y="11636"/>
                    <a:pt x="3296" y="11380"/>
                  </a:cubicBezTo>
                  <a:cubicBezTo>
                    <a:pt x="3064" y="10818"/>
                    <a:pt x="2966" y="10214"/>
                    <a:pt x="3003" y="9605"/>
                  </a:cubicBezTo>
                  <a:cubicBezTo>
                    <a:pt x="3006" y="9511"/>
                    <a:pt x="3068" y="9431"/>
                    <a:pt x="3158" y="9399"/>
                  </a:cubicBezTo>
                  <a:lnTo>
                    <a:pt x="3713" y="9210"/>
                  </a:lnTo>
                  <a:lnTo>
                    <a:pt x="3713" y="9572"/>
                  </a:lnTo>
                  <a:cubicBezTo>
                    <a:pt x="3713" y="10462"/>
                    <a:pt x="4441" y="11087"/>
                    <a:pt x="5227" y="11087"/>
                  </a:cubicBezTo>
                  <a:cubicBezTo>
                    <a:pt x="5508" y="11087"/>
                    <a:pt x="5795" y="11008"/>
                    <a:pt x="6059" y="10833"/>
                  </a:cubicBezTo>
                  <a:cubicBezTo>
                    <a:pt x="6244" y="10707"/>
                    <a:pt x="6124" y="10454"/>
                    <a:pt x="5949" y="10454"/>
                  </a:cubicBezTo>
                  <a:cubicBezTo>
                    <a:pt x="5911" y="10454"/>
                    <a:pt x="5871" y="10466"/>
                    <a:pt x="5831" y="10492"/>
                  </a:cubicBezTo>
                  <a:cubicBezTo>
                    <a:pt x="5639" y="10620"/>
                    <a:pt x="5430" y="10678"/>
                    <a:pt x="5226" y="10678"/>
                  </a:cubicBezTo>
                  <a:cubicBezTo>
                    <a:pt x="4653" y="10678"/>
                    <a:pt x="4121" y="10222"/>
                    <a:pt x="4118" y="9572"/>
                  </a:cubicBezTo>
                  <a:lnTo>
                    <a:pt x="4118" y="8482"/>
                  </a:lnTo>
                  <a:cubicBezTo>
                    <a:pt x="4473" y="8622"/>
                    <a:pt x="4848" y="8691"/>
                    <a:pt x="5223" y="8691"/>
                  </a:cubicBezTo>
                  <a:cubicBezTo>
                    <a:pt x="5598" y="8691"/>
                    <a:pt x="5972" y="8622"/>
                    <a:pt x="6327" y="8482"/>
                  </a:cubicBezTo>
                  <a:close/>
                  <a:moveTo>
                    <a:pt x="5226" y="0"/>
                  </a:moveTo>
                  <a:cubicBezTo>
                    <a:pt x="4354" y="0"/>
                    <a:pt x="3401" y="319"/>
                    <a:pt x="2680" y="855"/>
                  </a:cubicBezTo>
                  <a:cubicBezTo>
                    <a:pt x="2057" y="1315"/>
                    <a:pt x="1315" y="2141"/>
                    <a:pt x="1315" y="3474"/>
                  </a:cubicBezTo>
                  <a:lnTo>
                    <a:pt x="1315" y="6027"/>
                  </a:lnTo>
                  <a:cubicBezTo>
                    <a:pt x="1315" y="6494"/>
                    <a:pt x="935" y="6534"/>
                    <a:pt x="862" y="6537"/>
                  </a:cubicBezTo>
                  <a:cubicBezTo>
                    <a:pt x="743" y="6541"/>
                    <a:pt x="652" y="6643"/>
                    <a:pt x="663" y="6762"/>
                  </a:cubicBezTo>
                  <a:cubicBezTo>
                    <a:pt x="663" y="6773"/>
                    <a:pt x="779" y="7805"/>
                    <a:pt x="1847" y="7820"/>
                  </a:cubicBezTo>
                  <a:cubicBezTo>
                    <a:pt x="1949" y="7957"/>
                    <a:pt x="2076" y="8069"/>
                    <a:pt x="2220" y="8160"/>
                  </a:cubicBezTo>
                  <a:cubicBezTo>
                    <a:pt x="2388" y="8263"/>
                    <a:pt x="2630" y="8359"/>
                    <a:pt x="2948" y="8359"/>
                  </a:cubicBezTo>
                  <a:cubicBezTo>
                    <a:pt x="3143" y="8359"/>
                    <a:pt x="3368" y="8323"/>
                    <a:pt x="3622" y="8229"/>
                  </a:cubicBezTo>
                  <a:cubicBezTo>
                    <a:pt x="3651" y="8251"/>
                    <a:pt x="3684" y="8269"/>
                    <a:pt x="3713" y="8287"/>
                  </a:cubicBezTo>
                  <a:lnTo>
                    <a:pt x="3713" y="8779"/>
                  </a:lnTo>
                  <a:lnTo>
                    <a:pt x="3024" y="9011"/>
                  </a:lnTo>
                  <a:cubicBezTo>
                    <a:pt x="2782" y="9098"/>
                    <a:pt x="2612" y="9323"/>
                    <a:pt x="2597" y="9583"/>
                  </a:cubicBezTo>
                  <a:lnTo>
                    <a:pt x="2597" y="9609"/>
                  </a:lnTo>
                  <a:lnTo>
                    <a:pt x="1007" y="10170"/>
                  </a:lnTo>
                  <a:cubicBezTo>
                    <a:pt x="402" y="10384"/>
                    <a:pt x="0" y="10956"/>
                    <a:pt x="0" y="11597"/>
                  </a:cubicBezTo>
                  <a:lnTo>
                    <a:pt x="0" y="13716"/>
                  </a:lnTo>
                  <a:cubicBezTo>
                    <a:pt x="0" y="13852"/>
                    <a:pt x="102" y="13919"/>
                    <a:pt x="203" y="13919"/>
                  </a:cubicBezTo>
                  <a:cubicBezTo>
                    <a:pt x="304" y="13919"/>
                    <a:pt x="406" y="13852"/>
                    <a:pt x="406" y="13716"/>
                  </a:cubicBezTo>
                  <a:lnTo>
                    <a:pt x="406" y="11597"/>
                  </a:lnTo>
                  <a:cubicBezTo>
                    <a:pt x="406" y="11459"/>
                    <a:pt x="431" y="11322"/>
                    <a:pt x="482" y="11195"/>
                  </a:cubicBezTo>
                  <a:lnTo>
                    <a:pt x="1518" y="12082"/>
                  </a:lnTo>
                  <a:cubicBezTo>
                    <a:pt x="1666" y="12209"/>
                    <a:pt x="1753" y="12394"/>
                    <a:pt x="1753" y="12589"/>
                  </a:cubicBezTo>
                  <a:lnTo>
                    <a:pt x="1753" y="13712"/>
                  </a:lnTo>
                  <a:cubicBezTo>
                    <a:pt x="1753" y="13848"/>
                    <a:pt x="1855" y="13916"/>
                    <a:pt x="1956" y="13916"/>
                  </a:cubicBezTo>
                  <a:cubicBezTo>
                    <a:pt x="2057" y="13916"/>
                    <a:pt x="2159" y="13848"/>
                    <a:pt x="2159" y="13712"/>
                  </a:cubicBezTo>
                  <a:lnTo>
                    <a:pt x="2159" y="12589"/>
                  </a:lnTo>
                  <a:cubicBezTo>
                    <a:pt x="2159" y="12274"/>
                    <a:pt x="2021" y="11977"/>
                    <a:pt x="1782" y="11774"/>
                  </a:cubicBezTo>
                  <a:lnTo>
                    <a:pt x="703" y="10847"/>
                  </a:lnTo>
                  <a:cubicBezTo>
                    <a:pt x="822" y="10717"/>
                    <a:pt x="974" y="10619"/>
                    <a:pt x="1141" y="10558"/>
                  </a:cubicBezTo>
                  <a:lnTo>
                    <a:pt x="2590" y="10047"/>
                  </a:lnTo>
                  <a:cubicBezTo>
                    <a:pt x="2612" y="10558"/>
                    <a:pt x="2720" y="11065"/>
                    <a:pt x="2916" y="11539"/>
                  </a:cubicBezTo>
                  <a:cubicBezTo>
                    <a:pt x="3084" y="11949"/>
                    <a:pt x="3483" y="12205"/>
                    <a:pt x="3911" y="12205"/>
                  </a:cubicBezTo>
                  <a:cubicBezTo>
                    <a:pt x="3997" y="12205"/>
                    <a:pt x="4085" y="12195"/>
                    <a:pt x="4172" y="12173"/>
                  </a:cubicBezTo>
                  <a:lnTo>
                    <a:pt x="5223" y="11908"/>
                  </a:lnTo>
                  <a:lnTo>
                    <a:pt x="6269" y="12173"/>
                  </a:lnTo>
                  <a:cubicBezTo>
                    <a:pt x="6356" y="12195"/>
                    <a:pt x="6447" y="12205"/>
                    <a:pt x="6537" y="12205"/>
                  </a:cubicBezTo>
                  <a:cubicBezTo>
                    <a:pt x="6972" y="12205"/>
                    <a:pt x="7363" y="11941"/>
                    <a:pt x="7526" y="11539"/>
                  </a:cubicBezTo>
                  <a:cubicBezTo>
                    <a:pt x="7722" y="11068"/>
                    <a:pt x="7834" y="10565"/>
                    <a:pt x="7852" y="10051"/>
                  </a:cubicBezTo>
                  <a:lnTo>
                    <a:pt x="9294" y="10561"/>
                  </a:lnTo>
                  <a:cubicBezTo>
                    <a:pt x="9464" y="10619"/>
                    <a:pt x="9616" y="10721"/>
                    <a:pt x="9739" y="10855"/>
                  </a:cubicBezTo>
                  <a:lnTo>
                    <a:pt x="8667" y="11774"/>
                  </a:lnTo>
                  <a:cubicBezTo>
                    <a:pt x="8428" y="11977"/>
                    <a:pt x="8290" y="12274"/>
                    <a:pt x="8290" y="12589"/>
                  </a:cubicBezTo>
                  <a:lnTo>
                    <a:pt x="8290" y="13716"/>
                  </a:lnTo>
                  <a:cubicBezTo>
                    <a:pt x="8290" y="13850"/>
                    <a:pt x="8392" y="13917"/>
                    <a:pt x="8493" y="13917"/>
                  </a:cubicBezTo>
                  <a:cubicBezTo>
                    <a:pt x="8595" y="13917"/>
                    <a:pt x="8696" y="13850"/>
                    <a:pt x="8696" y="13716"/>
                  </a:cubicBezTo>
                  <a:lnTo>
                    <a:pt x="8696" y="12589"/>
                  </a:lnTo>
                  <a:cubicBezTo>
                    <a:pt x="8696" y="12394"/>
                    <a:pt x="8783" y="12209"/>
                    <a:pt x="8931" y="12082"/>
                  </a:cubicBezTo>
                  <a:lnTo>
                    <a:pt x="9960" y="11202"/>
                  </a:lnTo>
                  <a:cubicBezTo>
                    <a:pt x="10007" y="11329"/>
                    <a:pt x="10032" y="11463"/>
                    <a:pt x="10032" y="11597"/>
                  </a:cubicBezTo>
                  <a:lnTo>
                    <a:pt x="10032" y="13716"/>
                  </a:lnTo>
                  <a:cubicBezTo>
                    <a:pt x="10032" y="13852"/>
                    <a:pt x="10135" y="13919"/>
                    <a:pt x="10237" y="13919"/>
                  </a:cubicBezTo>
                  <a:cubicBezTo>
                    <a:pt x="10339" y="13919"/>
                    <a:pt x="10442" y="13852"/>
                    <a:pt x="10442" y="13716"/>
                  </a:cubicBezTo>
                  <a:lnTo>
                    <a:pt x="10442" y="11597"/>
                  </a:lnTo>
                  <a:cubicBezTo>
                    <a:pt x="10438" y="10956"/>
                    <a:pt x="10036" y="10387"/>
                    <a:pt x="9431" y="10174"/>
                  </a:cubicBezTo>
                  <a:lnTo>
                    <a:pt x="7856" y="9616"/>
                  </a:lnTo>
                  <a:lnTo>
                    <a:pt x="7856" y="9583"/>
                  </a:lnTo>
                  <a:cubicBezTo>
                    <a:pt x="7838" y="9323"/>
                    <a:pt x="7667" y="9098"/>
                    <a:pt x="7421" y="9011"/>
                  </a:cubicBezTo>
                  <a:lnTo>
                    <a:pt x="6737" y="8779"/>
                  </a:lnTo>
                  <a:lnTo>
                    <a:pt x="6737" y="8290"/>
                  </a:lnTo>
                  <a:cubicBezTo>
                    <a:pt x="6769" y="8272"/>
                    <a:pt x="6798" y="8251"/>
                    <a:pt x="6827" y="8232"/>
                  </a:cubicBezTo>
                  <a:cubicBezTo>
                    <a:pt x="7041" y="8316"/>
                    <a:pt x="7269" y="8359"/>
                    <a:pt x="7501" y="8363"/>
                  </a:cubicBezTo>
                  <a:cubicBezTo>
                    <a:pt x="7754" y="8363"/>
                    <a:pt x="8008" y="8294"/>
                    <a:pt x="8229" y="8164"/>
                  </a:cubicBezTo>
                  <a:cubicBezTo>
                    <a:pt x="8374" y="8073"/>
                    <a:pt x="8500" y="7957"/>
                    <a:pt x="8602" y="7823"/>
                  </a:cubicBezTo>
                  <a:cubicBezTo>
                    <a:pt x="9670" y="7809"/>
                    <a:pt x="9786" y="6777"/>
                    <a:pt x="9786" y="6766"/>
                  </a:cubicBezTo>
                  <a:cubicBezTo>
                    <a:pt x="9797" y="6646"/>
                    <a:pt x="9706" y="6545"/>
                    <a:pt x="9587" y="6541"/>
                  </a:cubicBezTo>
                  <a:cubicBezTo>
                    <a:pt x="9507" y="6534"/>
                    <a:pt x="9428" y="6509"/>
                    <a:pt x="9355" y="6469"/>
                  </a:cubicBezTo>
                  <a:cubicBezTo>
                    <a:pt x="9207" y="6385"/>
                    <a:pt x="9134" y="6240"/>
                    <a:pt x="9134" y="6027"/>
                  </a:cubicBezTo>
                  <a:lnTo>
                    <a:pt x="9134" y="3039"/>
                  </a:lnTo>
                  <a:cubicBezTo>
                    <a:pt x="9134" y="1826"/>
                    <a:pt x="8222" y="804"/>
                    <a:pt x="7016" y="670"/>
                  </a:cubicBezTo>
                  <a:cubicBezTo>
                    <a:pt x="6947" y="667"/>
                    <a:pt x="6882" y="630"/>
                    <a:pt x="6834" y="573"/>
                  </a:cubicBezTo>
                  <a:cubicBezTo>
                    <a:pt x="6581" y="192"/>
                    <a:pt x="6041" y="0"/>
                    <a:pt x="52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2" name="Google Shape;9752;p30"/>
            <p:cNvSpPr/>
            <p:nvPr/>
          </p:nvSpPr>
          <p:spPr>
            <a:xfrm>
              <a:off x="6823865" y="3066186"/>
              <a:ext cx="49604" cy="16517"/>
            </a:xfrm>
            <a:custGeom>
              <a:rect b="b" l="l" r="r" t="t"/>
              <a:pathLst>
                <a:path extrusionOk="0" h="630" w="1892">
                  <a:moveTo>
                    <a:pt x="293" y="1"/>
                  </a:moveTo>
                  <a:cubicBezTo>
                    <a:pt x="135" y="1"/>
                    <a:pt x="0" y="206"/>
                    <a:pt x="148" y="354"/>
                  </a:cubicBezTo>
                  <a:cubicBezTo>
                    <a:pt x="325" y="528"/>
                    <a:pt x="622" y="629"/>
                    <a:pt x="945" y="629"/>
                  </a:cubicBezTo>
                  <a:cubicBezTo>
                    <a:pt x="1271" y="629"/>
                    <a:pt x="1568" y="524"/>
                    <a:pt x="1742" y="354"/>
                  </a:cubicBezTo>
                  <a:cubicBezTo>
                    <a:pt x="1892" y="206"/>
                    <a:pt x="1758" y="1"/>
                    <a:pt x="1599" y="1"/>
                  </a:cubicBezTo>
                  <a:cubicBezTo>
                    <a:pt x="1551" y="1"/>
                    <a:pt x="1501" y="20"/>
                    <a:pt x="1455" y="64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4"/>
                  </a:cubicBezTo>
                  <a:cubicBezTo>
                    <a:pt x="390" y="20"/>
                    <a:pt x="340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3" name="Google Shape;9753;p30"/>
            <p:cNvSpPr/>
            <p:nvPr/>
          </p:nvSpPr>
          <p:spPr>
            <a:xfrm>
              <a:off x="6809026" y="3026178"/>
              <a:ext cx="10671" cy="16360"/>
            </a:xfrm>
            <a:custGeom>
              <a:rect b="b" l="l" r="r" t="t"/>
              <a:pathLst>
                <a:path extrusionOk="0" h="624" w="407">
                  <a:moveTo>
                    <a:pt x="203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4" name="Google Shape;9754;p30"/>
            <p:cNvSpPr/>
            <p:nvPr/>
          </p:nvSpPr>
          <p:spPr>
            <a:xfrm>
              <a:off x="6877585" y="3026178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5" name="Google Shape;9755;p30"/>
            <p:cNvSpPr/>
            <p:nvPr/>
          </p:nvSpPr>
          <p:spPr>
            <a:xfrm>
              <a:off x="6801528" y="3009085"/>
              <a:ext cx="25667" cy="10644"/>
            </a:xfrm>
            <a:custGeom>
              <a:rect b="b" l="l" r="r" t="t"/>
              <a:pathLst>
                <a:path extrusionOk="0" h="406" w="979">
                  <a:moveTo>
                    <a:pt x="272" y="0"/>
                  </a:moveTo>
                  <a:cubicBezTo>
                    <a:pt x="0" y="0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78" y="406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6" name="Google Shape;9756;p30"/>
            <p:cNvSpPr/>
            <p:nvPr/>
          </p:nvSpPr>
          <p:spPr>
            <a:xfrm>
              <a:off x="6871895" y="3009085"/>
              <a:ext cx="23937" cy="10644"/>
            </a:xfrm>
            <a:custGeom>
              <a:rect b="b" l="l" r="r" t="t"/>
              <a:pathLst>
                <a:path extrusionOk="0" h="406" w="913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5"/>
                    <a:pt x="91" y="406"/>
                    <a:pt x="203" y="406"/>
                  </a:cubicBezTo>
                  <a:lnTo>
                    <a:pt x="641" y="406"/>
                  </a:lnTo>
                  <a:cubicBezTo>
                    <a:pt x="913" y="406"/>
                    <a:pt x="913" y="0"/>
                    <a:pt x="6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57" name="Google Shape;9757;p30"/>
          <p:cNvGrpSpPr/>
          <p:nvPr/>
        </p:nvGrpSpPr>
        <p:grpSpPr>
          <a:xfrm>
            <a:off x="7611753" y="1314152"/>
            <a:ext cx="273501" cy="364974"/>
            <a:chOff x="7611753" y="1513402"/>
            <a:chExt cx="273501" cy="364974"/>
          </a:xfrm>
        </p:grpSpPr>
        <p:sp>
          <p:nvSpPr>
            <p:cNvPr id="9758" name="Google Shape;9758;p30"/>
            <p:cNvSpPr/>
            <p:nvPr/>
          </p:nvSpPr>
          <p:spPr>
            <a:xfrm>
              <a:off x="7617259" y="1718214"/>
              <a:ext cx="262857" cy="154316"/>
            </a:xfrm>
            <a:custGeom>
              <a:rect b="b" l="l" r="r" t="t"/>
              <a:pathLst>
                <a:path extrusionOk="0" h="5886" w="10026">
                  <a:moveTo>
                    <a:pt x="3706" y="0"/>
                  </a:moveTo>
                  <a:lnTo>
                    <a:pt x="3706" y="1347"/>
                  </a:lnTo>
                  <a:cubicBezTo>
                    <a:pt x="3706" y="1717"/>
                    <a:pt x="3470" y="2046"/>
                    <a:pt x="3123" y="2169"/>
                  </a:cubicBezTo>
                  <a:lnTo>
                    <a:pt x="873" y="2963"/>
                  </a:lnTo>
                  <a:cubicBezTo>
                    <a:pt x="352" y="3147"/>
                    <a:pt x="1" y="3640"/>
                    <a:pt x="1" y="4198"/>
                  </a:cubicBezTo>
                  <a:lnTo>
                    <a:pt x="1" y="5885"/>
                  </a:lnTo>
                  <a:lnTo>
                    <a:pt x="10026" y="5885"/>
                  </a:lnTo>
                  <a:lnTo>
                    <a:pt x="10026" y="4198"/>
                  </a:lnTo>
                  <a:cubicBezTo>
                    <a:pt x="10026" y="3640"/>
                    <a:pt x="9678" y="3147"/>
                    <a:pt x="9156" y="2963"/>
                  </a:cubicBezTo>
                  <a:lnTo>
                    <a:pt x="6904" y="2169"/>
                  </a:lnTo>
                  <a:cubicBezTo>
                    <a:pt x="6556" y="2046"/>
                    <a:pt x="6320" y="1717"/>
                    <a:pt x="6320" y="1347"/>
                  </a:cubicBezTo>
                  <a:lnTo>
                    <a:pt x="6320" y="0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9" name="Google Shape;9759;p30"/>
            <p:cNvSpPr/>
            <p:nvPr/>
          </p:nvSpPr>
          <p:spPr>
            <a:xfrm>
              <a:off x="7636922" y="1518698"/>
              <a:ext cx="223635" cy="239602"/>
            </a:xfrm>
            <a:custGeom>
              <a:rect b="b" l="l" r="r" t="t"/>
              <a:pathLst>
                <a:path extrusionOk="0" h="9139" w="8530">
                  <a:moveTo>
                    <a:pt x="4263" y="1"/>
                  </a:moveTo>
                  <a:cubicBezTo>
                    <a:pt x="2217" y="1"/>
                    <a:pt x="558" y="1660"/>
                    <a:pt x="558" y="3706"/>
                  </a:cubicBezTo>
                  <a:lnTo>
                    <a:pt x="558" y="5231"/>
                  </a:lnTo>
                  <a:cubicBezTo>
                    <a:pt x="565" y="6067"/>
                    <a:pt x="406" y="6900"/>
                    <a:pt x="91" y="7675"/>
                  </a:cubicBezTo>
                  <a:cubicBezTo>
                    <a:pt x="0" y="7900"/>
                    <a:pt x="109" y="8153"/>
                    <a:pt x="333" y="8244"/>
                  </a:cubicBezTo>
                  <a:cubicBezTo>
                    <a:pt x="877" y="8461"/>
                    <a:pt x="2956" y="9138"/>
                    <a:pt x="4263" y="9138"/>
                  </a:cubicBezTo>
                  <a:cubicBezTo>
                    <a:pt x="5570" y="9138"/>
                    <a:pt x="7653" y="8461"/>
                    <a:pt x="8196" y="8247"/>
                  </a:cubicBezTo>
                  <a:cubicBezTo>
                    <a:pt x="8421" y="8157"/>
                    <a:pt x="8529" y="7900"/>
                    <a:pt x="8435" y="7679"/>
                  </a:cubicBezTo>
                  <a:cubicBezTo>
                    <a:pt x="8120" y="6900"/>
                    <a:pt x="7964" y="6071"/>
                    <a:pt x="7972" y="5231"/>
                  </a:cubicBezTo>
                  <a:lnTo>
                    <a:pt x="7972" y="3706"/>
                  </a:lnTo>
                  <a:cubicBezTo>
                    <a:pt x="7972" y="1660"/>
                    <a:pt x="6309" y="1"/>
                    <a:pt x="426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0" name="Google Shape;9760;p30"/>
            <p:cNvSpPr/>
            <p:nvPr/>
          </p:nvSpPr>
          <p:spPr>
            <a:xfrm>
              <a:off x="7651551" y="1723981"/>
              <a:ext cx="194377" cy="102877"/>
            </a:xfrm>
            <a:custGeom>
              <a:rect b="b" l="l" r="r" t="t"/>
              <a:pathLst>
                <a:path extrusionOk="0" h="3924" w="7414">
                  <a:moveTo>
                    <a:pt x="6109" y="1"/>
                  </a:moveTo>
                  <a:cubicBezTo>
                    <a:pt x="6107" y="1"/>
                    <a:pt x="6105" y="1"/>
                    <a:pt x="6103" y="1"/>
                  </a:cubicBezTo>
                  <a:lnTo>
                    <a:pt x="1307" y="1"/>
                  </a:lnTo>
                  <a:cubicBezTo>
                    <a:pt x="587" y="1"/>
                    <a:pt x="0" y="584"/>
                    <a:pt x="0" y="1308"/>
                  </a:cubicBezTo>
                  <a:cubicBezTo>
                    <a:pt x="0" y="2750"/>
                    <a:pt x="1170" y="3923"/>
                    <a:pt x="2615" y="3923"/>
                  </a:cubicBezTo>
                  <a:lnTo>
                    <a:pt x="4795" y="3923"/>
                  </a:lnTo>
                  <a:cubicBezTo>
                    <a:pt x="6240" y="3923"/>
                    <a:pt x="7414" y="2753"/>
                    <a:pt x="7414" y="1308"/>
                  </a:cubicBezTo>
                  <a:cubicBezTo>
                    <a:pt x="7414" y="586"/>
                    <a:pt x="6831" y="1"/>
                    <a:pt x="61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1" name="Google Shape;9761;p30"/>
            <p:cNvSpPr/>
            <p:nvPr/>
          </p:nvSpPr>
          <p:spPr>
            <a:xfrm>
              <a:off x="7670061" y="1741075"/>
              <a:ext cx="157357" cy="65072"/>
            </a:xfrm>
            <a:custGeom>
              <a:rect b="b" l="l" r="r" t="t"/>
              <a:pathLst>
                <a:path extrusionOk="0" h="2482" w="6002">
                  <a:moveTo>
                    <a:pt x="659" y="1"/>
                  </a:moveTo>
                  <a:cubicBezTo>
                    <a:pt x="189" y="1"/>
                    <a:pt x="0" y="617"/>
                    <a:pt x="395" y="881"/>
                  </a:cubicBezTo>
                  <a:lnTo>
                    <a:pt x="2637" y="2373"/>
                  </a:lnTo>
                  <a:cubicBezTo>
                    <a:pt x="2747" y="2446"/>
                    <a:pt x="2874" y="2482"/>
                    <a:pt x="3000" y="2482"/>
                  </a:cubicBezTo>
                  <a:cubicBezTo>
                    <a:pt x="3127" y="2482"/>
                    <a:pt x="3253" y="2446"/>
                    <a:pt x="3361" y="2373"/>
                  </a:cubicBezTo>
                  <a:lnTo>
                    <a:pt x="5607" y="881"/>
                  </a:lnTo>
                  <a:cubicBezTo>
                    <a:pt x="6001" y="617"/>
                    <a:pt x="5813" y="1"/>
                    <a:pt x="5339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2" name="Google Shape;9762;p30"/>
            <p:cNvSpPr/>
            <p:nvPr/>
          </p:nvSpPr>
          <p:spPr>
            <a:xfrm>
              <a:off x="7703016" y="1518698"/>
              <a:ext cx="142073" cy="85312"/>
            </a:xfrm>
            <a:custGeom>
              <a:rect b="b" l="l" r="r" t="t"/>
              <a:pathLst>
                <a:path extrusionOk="0" h="3254" w="5419">
                  <a:moveTo>
                    <a:pt x="1742" y="1"/>
                  </a:moveTo>
                  <a:cubicBezTo>
                    <a:pt x="1134" y="1"/>
                    <a:pt x="536" y="149"/>
                    <a:pt x="0" y="439"/>
                  </a:cubicBezTo>
                  <a:lnTo>
                    <a:pt x="0" y="638"/>
                  </a:lnTo>
                  <a:cubicBezTo>
                    <a:pt x="0" y="2080"/>
                    <a:pt x="1170" y="3253"/>
                    <a:pt x="2615" y="3253"/>
                  </a:cubicBezTo>
                  <a:lnTo>
                    <a:pt x="5418" y="3253"/>
                  </a:lnTo>
                  <a:cubicBezTo>
                    <a:pt x="5190" y="1395"/>
                    <a:pt x="3614" y="1"/>
                    <a:pt x="174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3" name="Google Shape;9763;p30"/>
            <p:cNvSpPr/>
            <p:nvPr/>
          </p:nvSpPr>
          <p:spPr>
            <a:xfrm>
              <a:off x="7697589" y="1718214"/>
              <a:ext cx="102196" cy="88038"/>
            </a:xfrm>
            <a:custGeom>
              <a:rect b="b" l="l" r="r" t="t"/>
              <a:pathLst>
                <a:path extrusionOk="0" h="3358" w="3898">
                  <a:moveTo>
                    <a:pt x="642" y="0"/>
                  </a:moveTo>
                  <a:lnTo>
                    <a:pt x="642" y="1347"/>
                  </a:lnTo>
                  <a:cubicBezTo>
                    <a:pt x="642" y="1717"/>
                    <a:pt x="406" y="2046"/>
                    <a:pt x="59" y="2169"/>
                  </a:cubicBezTo>
                  <a:lnTo>
                    <a:pt x="1" y="2188"/>
                  </a:lnTo>
                  <a:lnTo>
                    <a:pt x="1587" y="3249"/>
                  </a:lnTo>
                  <a:cubicBezTo>
                    <a:pt x="1697" y="3321"/>
                    <a:pt x="1824" y="3357"/>
                    <a:pt x="1950" y="3357"/>
                  </a:cubicBezTo>
                  <a:cubicBezTo>
                    <a:pt x="2077" y="3357"/>
                    <a:pt x="2203" y="3321"/>
                    <a:pt x="2311" y="3249"/>
                  </a:cubicBezTo>
                  <a:lnTo>
                    <a:pt x="3898" y="2191"/>
                  </a:lnTo>
                  <a:lnTo>
                    <a:pt x="3836" y="2169"/>
                  </a:lnTo>
                  <a:cubicBezTo>
                    <a:pt x="3488" y="2046"/>
                    <a:pt x="3256" y="1717"/>
                    <a:pt x="3256" y="1347"/>
                  </a:cubicBezTo>
                  <a:lnTo>
                    <a:pt x="325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4" name="Google Shape;9764;p30"/>
            <p:cNvSpPr/>
            <p:nvPr/>
          </p:nvSpPr>
          <p:spPr>
            <a:xfrm>
              <a:off x="7714395" y="1718214"/>
              <a:ext cx="68585" cy="34397"/>
            </a:xfrm>
            <a:custGeom>
              <a:rect b="b" l="l" r="r" t="t"/>
              <a:pathLst>
                <a:path extrusionOk="0" h="1312" w="2616">
                  <a:moveTo>
                    <a:pt x="1" y="0"/>
                  </a:moveTo>
                  <a:lnTo>
                    <a:pt x="1" y="1032"/>
                  </a:lnTo>
                  <a:cubicBezTo>
                    <a:pt x="363" y="1192"/>
                    <a:pt x="754" y="1286"/>
                    <a:pt x="1152" y="1307"/>
                  </a:cubicBezTo>
                  <a:cubicBezTo>
                    <a:pt x="1203" y="1307"/>
                    <a:pt x="1257" y="1311"/>
                    <a:pt x="1308" y="1311"/>
                  </a:cubicBezTo>
                  <a:cubicBezTo>
                    <a:pt x="1757" y="1307"/>
                    <a:pt x="2203" y="1217"/>
                    <a:pt x="2615" y="1036"/>
                  </a:cubicBezTo>
                  <a:lnTo>
                    <a:pt x="26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5" name="Google Shape;9765;p30"/>
            <p:cNvSpPr/>
            <p:nvPr/>
          </p:nvSpPr>
          <p:spPr>
            <a:xfrm>
              <a:off x="7674413" y="1591635"/>
              <a:ext cx="148627" cy="143777"/>
            </a:xfrm>
            <a:custGeom>
              <a:rect b="b" l="l" r="r" t="t"/>
              <a:pathLst>
                <a:path extrusionOk="0" h="5484" w="5669">
                  <a:moveTo>
                    <a:pt x="3402" y="1"/>
                  </a:moveTo>
                  <a:cubicBezTo>
                    <a:pt x="3335" y="1"/>
                    <a:pt x="3271" y="53"/>
                    <a:pt x="3271" y="131"/>
                  </a:cubicBezTo>
                  <a:lnTo>
                    <a:pt x="3271" y="688"/>
                  </a:lnTo>
                  <a:cubicBezTo>
                    <a:pt x="3271" y="808"/>
                    <a:pt x="3173" y="906"/>
                    <a:pt x="3050" y="906"/>
                  </a:cubicBezTo>
                  <a:lnTo>
                    <a:pt x="874" y="906"/>
                  </a:lnTo>
                  <a:cubicBezTo>
                    <a:pt x="392" y="906"/>
                    <a:pt x="1" y="1297"/>
                    <a:pt x="1" y="1779"/>
                  </a:cubicBezTo>
                  <a:lnTo>
                    <a:pt x="1" y="2572"/>
                  </a:lnTo>
                  <a:cubicBezTo>
                    <a:pt x="1" y="4096"/>
                    <a:pt x="1174" y="5408"/>
                    <a:pt x="2695" y="5480"/>
                  </a:cubicBezTo>
                  <a:cubicBezTo>
                    <a:pt x="2743" y="5482"/>
                    <a:pt x="2790" y="5483"/>
                    <a:pt x="2837" y="5483"/>
                  </a:cubicBezTo>
                  <a:cubicBezTo>
                    <a:pt x="4393" y="5483"/>
                    <a:pt x="5669" y="4219"/>
                    <a:pt x="5669" y="2651"/>
                  </a:cubicBezTo>
                  <a:lnTo>
                    <a:pt x="5669" y="1779"/>
                  </a:lnTo>
                  <a:cubicBezTo>
                    <a:pt x="5669" y="1297"/>
                    <a:pt x="5278" y="906"/>
                    <a:pt x="4796" y="906"/>
                  </a:cubicBezTo>
                  <a:lnTo>
                    <a:pt x="4452" y="906"/>
                  </a:lnTo>
                  <a:cubicBezTo>
                    <a:pt x="4394" y="906"/>
                    <a:pt x="4336" y="884"/>
                    <a:pt x="4296" y="844"/>
                  </a:cubicBezTo>
                  <a:lnTo>
                    <a:pt x="3492" y="40"/>
                  </a:lnTo>
                  <a:cubicBezTo>
                    <a:pt x="3466" y="13"/>
                    <a:pt x="3434" y="1"/>
                    <a:pt x="3402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6" name="Google Shape;9766;p30"/>
            <p:cNvSpPr/>
            <p:nvPr/>
          </p:nvSpPr>
          <p:spPr>
            <a:xfrm>
              <a:off x="7674334" y="1586785"/>
              <a:ext cx="125818" cy="148601"/>
            </a:xfrm>
            <a:custGeom>
              <a:rect b="b" l="l" r="r" t="t"/>
              <a:pathLst>
                <a:path extrusionOk="0" h="5668" w="4799">
                  <a:moveTo>
                    <a:pt x="3274" y="1"/>
                  </a:moveTo>
                  <a:lnTo>
                    <a:pt x="3274" y="1091"/>
                  </a:lnTo>
                  <a:lnTo>
                    <a:pt x="873" y="1091"/>
                  </a:lnTo>
                  <a:cubicBezTo>
                    <a:pt x="391" y="1091"/>
                    <a:pt x="0" y="1482"/>
                    <a:pt x="0" y="1964"/>
                  </a:cubicBezTo>
                  <a:lnTo>
                    <a:pt x="0" y="2749"/>
                  </a:lnTo>
                  <a:cubicBezTo>
                    <a:pt x="0" y="4028"/>
                    <a:pt x="815" y="5198"/>
                    <a:pt x="2043" y="5556"/>
                  </a:cubicBezTo>
                  <a:cubicBezTo>
                    <a:pt x="2298" y="5630"/>
                    <a:pt x="2562" y="5668"/>
                    <a:pt x="2826" y="5668"/>
                  </a:cubicBezTo>
                  <a:cubicBezTo>
                    <a:pt x="2975" y="5668"/>
                    <a:pt x="3123" y="5656"/>
                    <a:pt x="3271" y="5632"/>
                  </a:cubicBezTo>
                  <a:cubicBezTo>
                    <a:pt x="1894" y="5415"/>
                    <a:pt x="873" y="4180"/>
                    <a:pt x="873" y="2753"/>
                  </a:cubicBezTo>
                  <a:lnTo>
                    <a:pt x="873" y="2619"/>
                  </a:lnTo>
                  <a:cubicBezTo>
                    <a:pt x="873" y="2137"/>
                    <a:pt x="1264" y="1746"/>
                    <a:pt x="1746" y="1746"/>
                  </a:cubicBezTo>
                  <a:lnTo>
                    <a:pt x="4361" y="1746"/>
                  </a:lnTo>
                  <a:cubicBezTo>
                    <a:pt x="4603" y="1746"/>
                    <a:pt x="4799" y="1551"/>
                    <a:pt x="4799" y="1308"/>
                  </a:cubicBezTo>
                  <a:lnTo>
                    <a:pt x="4799" y="1091"/>
                  </a:lnTo>
                  <a:lnTo>
                    <a:pt x="4364" y="1091"/>
                  </a:lnTo>
                  <a:lnTo>
                    <a:pt x="327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7" name="Google Shape;9767;p30"/>
            <p:cNvSpPr/>
            <p:nvPr/>
          </p:nvSpPr>
          <p:spPr>
            <a:xfrm>
              <a:off x="7722942" y="1681561"/>
              <a:ext cx="51491" cy="22888"/>
            </a:xfrm>
            <a:custGeom>
              <a:rect b="b" l="l" r="r" t="t"/>
              <a:pathLst>
                <a:path extrusionOk="0" h="873" w="1964">
                  <a:moveTo>
                    <a:pt x="124" y="0"/>
                  </a:moveTo>
                  <a:cubicBezTo>
                    <a:pt x="55" y="0"/>
                    <a:pt x="1" y="65"/>
                    <a:pt x="15" y="134"/>
                  </a:cubicBezTo>
                  <a:cubicBezTo>
                    <a:pt x="84" y="554"/>
                    <a:pt x="493" y="873"/>
                    <a:pt x="982" y="873"/>
                  </a:cubicBezTo>
                  <a:cubicBezTo>
                    <a:pt x="1475" y="873"/>
                    <a:pt x="1880" y="551"/>
                    <a:pt x="1953" y="134"/>
                  </a:cubicBezTo>
                  <a:cubicBezTo>
                    <a:pt x="1964" y="65"/>
                    <a:pt x="1913" y="0"/>
                    <a:pt x="1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8" name="Google Shape;9768;p30"/>
            <p:cNvSpPr/>
            <p:nvPr/>
          </p:nvSpPr>
          <p:spPr>
            <a:xfrm>
              <a:off x="7709073" y="1644778"/>
              <a:ext cx="10775" cy="16412"/>
            </a:xfrm>
            <a:custGeom>
              <a:rect b="b" l="l" r="r" t="t"/>
              <a:pathLst>
                <a:path extrusionOk="0" h="626" w="411">
                  <a:moveTo>
                    <a:pt x="205" y="1"/>
                  </a:moveTo>
                  <a:cubicBezTo>
                    <a:pt x="103" y="1"/>
                    <a:pt x="1" y="68"/>
                    <a:pt x="1" y="204"/>
                  </a:cubicBezTo>
                  <a:lnTo>
                    <a:pt x="1" y="422"/>
                  </a:lnTo>
                  <a:cubicBezTo>
                    <a:pt x="1" y="557"/>
                    <a:pt x="103" y="625"/>
                    <a:pt x="205" y="625"/>
                  </a:cubicBezTo>
                  <a:cubicBezTo>
                    <a:pt x="308" y="625"/>
                    <a:pt x="410" y="557"/>
                    <a:pt x="410" y="422"/>
                  </a:cubicBezTo>
                  <a:lnTo>
                    <a:pt x="410" y="204"/>
                  </a:lnTo>
                  <a:cubicBezTo>
                    <a:pt x="410" y="68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9" name="Google Shape;9769;p30"/>
            <p:cNvSpPr/>
            <p:nvPr/>
          </p:nvSpPr>
          <p:spPr>
            <a:xfrm>
              <a:off x="7777631" y="1644805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3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1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0" name="Google Shape;9770;p30"/>
            <p:cNvSpPr/>
            <p:nvPr/>
          </p:nvSpPr>
          <p:spPr>
            <a:xfrm>
              <a:off x="7611753" y="1513402"/>
              <a:ext cx="273501" cy="364974"/>
            </a:xfrm>
            <a:custGeom>
              <a:rect b="b" l="l" r="r" t="t"/>
              <a:pathLst>
                <a:path extrusionOk="0" h="13921" w="10432">
                  <a:moveTo>
                    <a:pt x="5223" y="409"/>
                  </a:moveTo>
                  <a:cubicBezTo>
                    <a:pt x="7157" y="409"/>
                    <a:pt x="8725" y="1974"/>
                    <a:pt x="8725" y="3908"/>
                  </a:cubicBezTo>
                  <a:lnTo>
                    <a:pt x="8725" y="5433"/>
                  </a:lnTo>
                  <a:cubicBezTo>
                    <a:pt x="8725" y="6566"/>
                    <a:pt x="8990" y="7428"/>
                    <a:pt x="9207" y="7957"/>
                  </a:cubicBezTo>
                  <a:cubicBezTo>
                    <a:pt x="9232" y="8011"/>
                    <a:pt x="9232" y="8076"/>
                    <a:pt x="9207" y="8131"/>
                  </a:cubicBezTo>
                  <a:cubicBezTo>
                    <a:pt x="9185" y="8189"/>
                    <a:pt x="9138" y="8232"/>
                    <a:pt x="9080" y="8258"/>
                  </a:cubicBezTo>
                  <a:cubicBezTo>
                    <a:pt x="8982" y="8294"/>
                    <a:pt x="8885" y="8334"/>
                    <a:pt x="8783" y="8370"/>
                  </a:cubicBezTo>
                  <a:cubicBezTo>
                    <a:pt x="8497" y="8026"/>
                    <a:pt x="8070" y="7827"/>
                    <a:pt x="7621" y="7827"/>
                  </a:cubicBezTo>
                  <a:lnTo>
                    <a:pt x="7342" y="7827"/>
                  </a:lnTo>
                  <a:cubicBezTo>
                    <a:pt x="7928" y="7258"/>
                    <a:pt x="8262" y="6472"/>
                    <a:pt x="8262" y="5653"/>
                  </a:cubicBezTo>
                  <a:lnTo>
                    <a:pt x="8262" y="4781"/>
                  </a:lnTo>
                  <a:cubicBezTo>
                    <a:pt x="8262" y="4187"/>
                    <a:pt x="7780" y="3705"/>
                    <a:pt x="7186" y="3705"/>
                  </a:cubicBezTo>
                  <a:lnTo>
                    <a:pt x="6835" y="3705"/>
                  </a:lnTo>
                  <a:lnTo>
                    <a:pt x="5806" y="2676"/>
                  </a:lnTo>
                  <a:cubicBezTo>
                    <a:pt x="5765" y="2634"/>
                    <a:pt x="5713" y="2615"/>
                    <a:pt x="5663" y="2615"/>
                  </a:cubicBezTo>
                  <a:cubicBezTo>
                    <a:pt x="5559" y="2615"/>
                    <a:pt x="5458" y="2696"/>
                    <a:pt x="5458" y="2818"/>
                  </a:cubicBezTo>
                  <a:lnTo>
                    <a:pt x="5458" y="3705"/>
                  </a:lnTo>
                  <a:lnTo>
                    <a:pt x="4354" y="3705"/>
                  </a:lnTo>
                  <a:cubicBezTo>
                    <a:pt x="4082" y="3705"/>
                    <a:pt x="4082" y="4114"/>
                    <a:pt x="4354" y="4114"/>
                  </a:cubicBezTo>
                  <a:lnTo>
                    <a:pt x="5661" y="4114"/>
                  </a:lnTo>
                  <a:cubicBezTo>
                    <a:pt x="5774" y="4114"/>
                    <a:pt x="5868" y="4020"/>
                    <a:pt x="5868" y="3908"/>
                  </a:cubicBezTo>
                  <a:lnTo>
                    <a:pt x="5868" y="3310"/>
                  </a:lnTo>
                  <a:lnTo>
                    <a:pt x="6607" y="4053"/>
                  </a:lnTo>
                  <a:cubicBezTo>
                    <a:pt x="6646" y="4093"/>
                    <a:pt x="6697" y="4114"/>
                    <a:pt x="6751" y="4114"/>
                  </a:cubicBezTo>
                  <a:lnTo>
                    <a:pt x="7186" y="4114"/>
                  </a:lnTo>
                  <a:cubicBezTo>
                    <a:pt x="7555" y="4114"/>
                    <a:pt x="7856" y="4411"/>
                    <a:pt x="7856" y="4781"/>
                  </a:cubicBezTo>
                  <a:lnTo>
                    <a:pt x="7856" y="5653"/>
                  </a:lnTo>
                  <a:cubicBezTo>
                    <a:pt x="7856" y="7106"/>
                    <a:pt x="6679" y="8283"/>
                    <a:pt x="5227" y="8283"/>
                  </a:cubicBezTo>
                  <a:cubicBezTo>
                    <a:pt x="3774" y="8283"/>
                    <a:pt x="2597" y="7106"/>
                    <a:pt x="2597" y="5653"/>
                  </a:cubicBezTo>
                  <a:lnTo>
                    <a:pt x="2597" y="4781"/>
                  </a:lnTo>
                  <a:cubicBezTo>
                    <a:pt x="2597" y="4411"/>
                    <a:pt x="2894" y="4114"/>
                    <a:pt x="3264" y="4114"/>
                  </a:cubicBezTo>
                  <a:lnTo>
                    <a:pt x="3481" y="4114"/>
                  </a:lnTo>
                  <a:cubicBezTo>
                    <a:pt x="3753" y="4114"/>
                    <a:pt x="3753" y="3705"/>
                    <a:pt x="3481" y="3705"/>
                  </a:cubicBezTo>
                  <a:lnTo>
                    <a:pt x="3264" y="3705"/>
                  </a:lnTo>
                  <a:cubicBezTo>
                    <a:pt x="2670" y="3705"/>
                    <a:pt x="2184" y="4187"/>
                    <a:pt x="2184" y="4781"/>
                  </a:cubicBezTo>
                  <a:lnTo>
                    <a:pt x="2184" y="5653"/>
                  </a:lnTo>
                  <a:cubicBezTo>
                    <a:pt x="2184" y="6472"/>
                    <a:pt x="2518" y="7254"/>
                    <a:pt x="3104" y="7827"/>
                  </a:cubicBezTo>
                  <a:lnTo>
                    <a:pt x="2825" y="7827"/>
                  </a:lnTo>
                  <a:cubicBezTo>
                    <a:pt x="2376" y="7827"/>
                    <a:pt x="1949" y="8026"/>
                    <a:pt x="1663" y="8370"/>
                  </a:cubicBezTo>
                  <a:cubicBezTo>
                    <a:pt x="1565" y="8334"/>
                    <a:pt x="1467" y="8297"/>
                    <a:pt x="1370" y="8258"/>
                  </a:cubicBezTo>
                  <a:cubicBezTo>
                    <a:pt x="1312" y="8236"/>
                    <a:pt x="1265" y="8189"/>
                    <a:pt x="1243" y="8134"/>
                  </a:cubicBezTo>
                  <a:cubicBezTo>
                    <a:pt x="1217" y="8076"/>
                    <a:pt x="1217" y="8015"/>
                    <a:pt x="1243" y="7961"/>
                  </a:cubicBezTo>
                  <a:cubicBezTo>
                    <a:pt x="1460" y="7432"/>
                    <a:pt x="1724" y="6566"/>
                    <a:pt x="1724" y="5433"/>
                  </a:cubicBezTo>
                  <a:lnTo>
                    <a:pt x="1724" y="3908"/>
                  </a:lnTo>
                  <a:cubicBezTo>
                    <a:pt x="1724" y="1974"/>
                    <a:pt x="3289" y="409"/>
                    <a:pt x="5223" y="409"/>
                  </a:cubicBezTo>
                  <a:close/>
                  <a:moveTo>
                    <a:pt x="3713" y="8891"/>
                  </a:moveTo>
                  <a:lnTo>
                    <a:pt x="3713" y="9177"/>
                  </a:lnTo>
                  <a:cubicBezTo>
                    <a:pt x="3713" y="9437"/>
                    <a:pt x="3558" y="9676"/>
                    <a:pt x="3320" y="9785"/>
                  </a:cubicBezTo>
                  <a:lnTo>
                    <a:pt x="3320" y="9785"/>
                  </a:lnTo>
                  <a:lnTo>
                    <a:pt x="2731" y="9395"/>
                  </a:lnTo>
                  <a:cubicBezTo>
                    <a:pt x="2507" y="9243"/>
                    <a:pt x="2612" y="8891"/>
                    <a:pt x="2883" y="8891"/>
                  </a:cubicBezTo>
                  <a:close/>
                  <a:moveTo>
                    <a:pt x="7566" y="8891"/>
                  </a:moveTo>
                  <a:cubicBezTo>
                    <a:pt x="7838" y="8891"/>
                    <a:pt x="7943" y="9243"/>
                    <a:pt x="7718" y="9395"/>
                  </a:cubicBezTo>
                  <a:lnTo>
                    <a:pt x="7132" y="9786"/>
                  </a:lnTo>
                  <a:cubicBezTo>
                    <a:pt x="6893" y="9677"/>
                    <a:pt x="6737" y="9438"/>
                    <a:pt x="6737" y="9177"/>
                  </a:cubicBezTo>
                  <a:lnTo>
                    <a:pt x="6737" y="8891"/>
                  </a:lnTo>
                  <a:close/>
                  <a:moveTo>
                    <a:pt x="7624" y="8232"/>
                  </a:moveTo>
                  <a:cubicBezTo>
                    <a:pt x="8233" y="8236"/>
                    <a:pt x="8725" y="8728"/>
                    <a:pt x="8729" y="9337"/>
                  </a:cubicBezTo>
                  <a:cubicBezTo>
                    <a:pt x="8725" y="10589"/>
                    <a:pt x="7767" y="11635"/>
                    <a:pt x="6520" y="11741"/>
                  </a:cubicBezTo>
                  <a:lnTo>
                    <a:pt x="6520" y="11741"/>
                  </a:lnTo>
                  <a:lnTo>
                    <a:pt x="6520" y="11521"/>
                  </a:lnTo>
                  <a:cubicBezTo>
                    <a:pt x="6520" y="11385"/>
                    <a:pt x="6417" y="11317"/>
                    <a:pt x="6315" y="11317"/>
                  </a:cubicBezTo>
                  <a:cubicBezTo>
                    <a:pt x="6213" y="11317"/>
                    <a:pt x="6110" y="11385"/>
                    <a:pt x="6110" y="11521"/>
                  </a:cubicBezTo>
                  <a:lnTo>
                    <a:pt x="6110" y="11752"/>
                  </a:lnTo>
                  <a:lnTo>
                    <a:pt x="4339" y="11752"/>
                  </a:lnTo>
                  <a:lnTo>
                    <a:pt x="4339" y="11521"/>
                  </a:lnTo>
                  <a:cubicBezTo>
                    <a:pt x="4339" y="11385"/>
                    <a:pt x="4238" y="11317"/>
                    <a:pt x="4137" y="11317"/>
                  </a:cubicBezTo>
                  <a:cubicBezTo>
                    <a:pt x="4035" y="11317"/>
                    <a:pt x="3934" y="11385"/>
                    <a:pt x="3934" y="11521"/>
                  </a:cubicBezTo>
                  <a:lnTo>
                    <a:pt x="3934" y="11742"/>
                  </a:lnTo>
                  <a:cubicBezTo>
                    <a:pt x="2684" y="11633"/>
                    <a:pt x="1728" y="10590"/>
                    <a:pt x="1724" y="9340"/>
                  </a:cubicBezTo>
                  <a:cubicBezTo>
                    <a:pt x="1724" y="8728"/>
                    <a:pt x="2221" y="8236"/>
                    <a:pt x="2829" y="8236"/>
                  </a:cubicBezTo>
                  <a:lnTo>
                    <a:pt x="3629" y="8236"/>
                  </a:lnTo>
                  <a:cubicBezTo>
                    <a:pt x="3658" y="8254"/>
                    <a:pt x="3687" y="8272"/>
                    <a:pt x="3716" y="8286"/>
                  </a:cubicBezTo>
                  <a:lnTo>
                    <a:pt x="3716" y="8482"/>
                  </a:lnTo>
                  <a:lnTo>
                    <a:pt x="2887" y="8482"/>
                  </a:lnTo>
                  <a:cubicBezTo>
                    <a:pt x="2210" y="8482"/>
                    <a:pt x="1945" y="9359"/>
                    <a:pt x="2507" y="9735"/>
                  </a:cubicBezTo>
                  <a:lnTo>
                    <a:pt x="4752" y="11227"/>
                  </a:lnTo>
                  <a:cubicBezTo>
                    <a:pt x="4895" y="11323"/>
                    <a:pt x="5061" y="11371"/>
                    <a:pt x="5227" y="11371"/>
                  </a:cubicBezTo>
                  <a:cubicBezTo>
                    <a:pt x="5392" y="11371"/>
                    <a:pt x="5558" y="11323"/>
                    <a:pt x="5701" y="11227"/>
                  </a:cubicBezTo>
                  <a:lnTo>
                    <a:pt x="6212" y="10887"/>
                  </a:lnTo>
                  <a:cubicBezTo>
                    <a:pt x="6397" y="10764"/>
                    <a:pt x="6277" y="10512"/>
                    <a:pt x="6101" y="10512"/>
                  </a:cubicBezTo>
                  <a:cubicBezTo>
                    <a:pt x="6064" y="10512"/>
                    <a:pt x="6024" y="10523"/>
                    <a:pt x="5984" y="10550"/>
                  </a:cubicBezTo>
                  <a:lnTo>
                    <a:pt x="5477" y="10887"/>
                  </a:lnTo>
                  <a:cubicBezTo>
                    <a:pt x="5401" y="10938"/>
                    <a:pt x="5314" y="10963"/>
                    <a:pt x="5227" y="10963"/>
                  </a:cubicBezTo>
                  <a:cubicBezTo>
                    <a:pt x="5140" y="10963"/>
                    <a:pt x="5053" y="10938"/>
                    <a:pt x="4977" y="10887"/>
                  </a:cubicBezTo>
                  <a:lnTo>
                    <a:pt x="3695" y="10032"/>
                  </a:lnTo>
                  <a:cubicBezTo>
                    <a:pt x="3966" y="9829"/>
                    <a:pt x="4122" y="9511"/>
                    <a:pt x="4122" y="9174"/>
                  </a:cubicBezTo>
                  <a:lnTo>
                    <a:pt x="4122" y="8482"/>
                  </a:lnTo>
                  <a:cubicBezTo>
                    <a:pt x="4477" y="8621"/>
                    <a:pt x="4852" y="8691"/>
                    <a:pt x="5227" y="8691"/>
                  </a:cubicBezTo>
                  <a:cubicBezTo>
                    <a:pt x="5602" y="8691"/>
                    <a:pt x="5976" y="8621"/>
                    <a:pt x="6331" y="8482"/>
                  </a:cubicBezTo>
                  <a:lnTo>
                    <a:pt x="6331" y="9177"/>
                  </a:lnTo>
                  <a:cubicBezTo>
                    <a:pt x="6331" y="9514"/>
                    <a:pt x="6487" y="9833"/>
                    <a:pt x="6759" y="10036"/>
                  </a:cubicBezTo>
                  <a:lnTo>
                    <a:pt x="6748" y="10043"/>
                  </a:lnTo>
                  <a:cubicBezTo>
                    <a:pt x="6563" y="10168"/>
                    <a:pt x="6683" y="10422"/>
                    <a:pt x="6858" y="10422"/>
                  </a:cubicBezTo>
                  <a:cubicBezTo>
                    <a:pt x="6896" y="10422"/>
                    <a:pt x="6936" y="10410"/>
                    <a:pt x="6976" y="10383"/>
                  </a:cubicBezTo>
                  <a:lnTo>
                    <a:pt x="7947" y="9735"/>
                  </a:lnTo>
                  <a:cubicBezTo>
                    <a:pt x="8508" y="9362"/>
                    <a:pt x="8244" y="8486"/>
                    <a:pt x="7566" y="8482"/>
                  </a:cubicBezTo>
                  <a:lnTo>
                    <a:pt x="6737" y="8482"/>
                  </a:lnTo>
                  <a:lnTo>
                    <a:pt x="6737" y="8286"/>
                  </a:lnTo>
                  <a:cubicBezTo>
                    <a:pt x="6766" y="8268"/>
                    <a:pt x="6795" y="8250"/>
                    <a:pt x="6824" y="8232"/>
                  </a:cubicBezTo>
                  <a:close/>
                  <a:moveTo>
                    <a:pt x="5219" y="0"/>
                  </a:moveTo>
                  <a:cubicBezTo>
                    <a:pt x="3061" y="0"/>
                    <a:pt x="1312" y="1749"/>
                    <a:pt x="1312" y="3908"/>
                  </a:cubicBezTo>
                  <a:lnTo>
                    <a:pt x="1312" y="5433"/>
                  </a:lnTo>
                  <a:cubicBezTo>
                    <a:pt x="1315" y="6244"/>
                    <a:pt x="1163" y="7048"/>
                    <a:pt x="859" y="7801"/>
                  </a:cubicBezTo>
                  <a:cubicBezTo>
                    <a:pt x="794" y="7957"/>
                    <a:pt x="794" y="8131"/>
                    <a:pt x="859" y="8290"/>
                  </a:cubicBezTo>
                  <a:cubicBezTo>
                    <a:pt x="924" y="8446"/>
                    <a:pt x="1051" y="8573"/>
                    <a:pt x="1210" y="8634"/>
                  </a:cubicBezTo>
                  <a:cubicBezTo>
                    <a:pt x="1286" y="8667"/>
                    <a:pt x="1362" y="8696"/>
                    <a:pt x="1438" y="8725"/>
                  </a:cubicBezTo>
                  <a:cubicBezTo>
                    <a:pt x="1351" y="8920"/>
                    <a:pt x="1308" y="9127"/>
                    <a:pt x="1308" y="9340"/>
                  </a:cubicBezTo>
                  <a:cubicBezTo>
                    <a:pt x="1308" y="9710"/>
                    <a:pt x="1380" y="10076"/>
                    <a:pt x="1522" y="10420"/>
                  </a:cubicBezTo>
                  <a:lnTo>
                    <a:pt x="1007" y="10601"/>
                  </a:lnTo>
                  <a:cubicBezTo>
                    <a:pt x="403" y="10814"/>
                    <a:pt x="1" y="11387"/>
                    <a:pt x="1" y="12028"/>
                  </a:cubicBezTo>
                  <a:lnTo>
                    <a:pt x="1" y="13719"/>
                  </a:lnTo>
                  <a:cubicBezTo>
                    <a:pt x="1" y="13853"/>
                    <a:pt x="102" y="13920"/>
                    <a:pt x="203" y="13920"/>
                  </a:cubicBezTo>
                  <a:cubicBezTo>
                    <a:pt x="305" y="13920"/>
                    <a:pt x="406" y="13853"/>
                    <a:pt x="406" y="13719"/>
                  </a:cubicBezTo>
                  <a:lnTo>
                    <a:pt x="406" y="12028"/>
                  </a:lnTo>
                  <a:cubicBezTo>
                    <a:pt x="406" y="11894"/>
                    <a:pt x="432" y="11763"/>
                    <a:pt x="479" y="11637"/>
                  </a:cubicBezTo>
                  <a:lnTo>
                    <a:pt x="1511" y="12520"/>
                  </a:lnTo>
                  <a:cubicBezTo>
                    <a:pt x="1659" y="12647"/>
                    <a:pt x="1743" y="12832"/>
                    <a:pt x="1743" y="13027"/>
                  </a:cubicBezTo>
                  <a:lnTo>
                    <a:pt x="1743" y="13719"/>
                  </a:lnTo>
                  <a:cubicBezTo>
                    <a:pt x="1743" y="13853"/>
                    <a:pt x="1845" y="13920"/>
                    <a:pt x="1947" y="13920"/>
                  </a:cubicBezTo>
                  <a:cubicBezTo>
                    <a:pt x="2050" y="13920"/>
                    <a:pt x="2152" y="13853"/>
                    <a:pt x="2152" y="13719"/>
                  </a:cubicBezTo>
                  <a:lnTo>
                    <a:pt x="2152" y="13027"/>
                  </a:lnTo>
                  <a:cubicBezTo>
                    <a:pt x="2152" y="12716"/>
                    <a:pt x="2014" y="12419"/>
                    <a:pt x="1775" y="12212"/>
                  </a:cubicBezTo>
                  <a:lnTo>
                    <a:pt x="692" y="11285"/>
                  </a:lnTo>
                  <a:cubicBezTo>
                    <a:pt x="815" y="11151"/>
                    <a:pt x="971" y="11050"/>
                    <a:pt x="1145" y="10988"/>
                  </a:cubicBezTo>
                  <a:lnTo>
                    <a:pt x="1706" y="10789"/>
                  </a:lnTo>
                  <a:cubicBezTo>
                    <a:pt x="2181" y="11575"/>
                    <a:pt x="3007" y="12086"/>
                    <a:pt x="3923" y="12151"/>
                  </a:cubicBezTo>
                  <a:lnTo>
                    <a:pt x="3923" y="13701"/>
                  </a:lnTo>
                  <a:cubicBezTo>
                    <a:pt x="3923" y="13837"/>
                    <a:pt x="4024" y="13905"/>
                    <a:pt x="4126" y="13905"/>
                  </a:cubicBezTo>
                  <a:cubicBezTo>
                    <a:pt x="4227" y="13905"/>
                    <a:pt x="4328" y="13837"/>
                    <a:pt x="4328" y="13701"/>
                  </a:cubicBezTo>
                  <a:lnTo>
                    <a:pt x="4328" y="12162"/>
                  </a:lnTo>
                  <a:lnTo>
                    <a:pt x="6103" y="12162"/>
                  </a:lnTo>
                  <a:lnTo>
                    <a:pt x="6103" y="13701"/>
                  </a:lnTo>
                  <a:cubicBezTo>
                    <a:pt x="6103" y="13837"/>
                    <a:pt x="6205" y="13905"/>
                    <a:pt x="6306" y="13905"/>
                  </a:cubicBezTo>
                  <a:cubicBezTo>
                    <a:pt x="6407" y="13905"/>
                    <a:pt x="6509" y="13837"/>
                    <a:pt x="6509" y="13701"/>
                  </a:cubicBezTo>
                  <a:lnTo>
                    <a:pt x="6509" y="12151"/>
                  </a:lnTo>
                  <a:cubicBezTo>
                    <a:pt x="7425" y="12082"/>
                    <a:pt x="8251" y="11575"/>
                    <a:pt x="8725" y="10785"/>
                  </a:cubicBezTo>
                  <a:lnTo>
                    <a:pt x="9287" y="10985"/>
                  </a:lnTo>
                  <a:cubicBezTo>
                    <a:pt x="9460" y="11046"/>
                    <a:pt x="9616" y="11151"/>
                    <a:pt x="9739" y="11285"/>
                  </a:cubicBezTo>
                  <a:lnTo>
                    <a:pt x="8656" y="12212"/>
                  </a:lnTo>
                  <a:cubicBezTo>
                    <a:pt x="8417" y="12415"/>
                    <a:pt x="8280" y="12712"/>
                    <a:pt x="8280" y="13027"/>
                  </a:cubicBezTo>
                  <a:lnTo>
                    <a:pt x="8280" y="13719"/>
                  </a:lnTo>
                  <a:cubicBezTo>
                    <a:pt x="8280" y="13853"/>
                    <a:pt x="8382" y="13920"/>
                    <a:pt x="8484" y="13920"/>
                  </a:cubicBezTo>
                  <a:cubicBezTo>
                    <a:pt x="8587" y="13920"/>
                    <a:pt x="8689" y="13853"/>
                    <a:pt x="8689" y="13719"/>
                  </a:cubicBezTo>
                  <a:lnTo>
                    <a:pt x="8689" y="13027"/>
                  </a:lnTo>
                  <a:cubicBezTo>
                    <a:pt x="8689" y="12832"/>
                    <a:pt x="8772" y="12647"/>
                    <a:pt x="8921" y="12520"/>
                  </a:cubicBezTo>
                  <a:lnTo>
                    <a:pt x="9953" y="11637"/>
                  </a:lnTo>
                  <a:cubicBezTo>
                    <a:pt x="10000" y="11763"/>
                    <a:pt x="10025" y="11894"/>
                    <a:pt x="10025" y="12028"/>
                  </a:cubicBezTo>
                  <a:lnTo>
                    <a:pt x="10025" y="13719"/>
                  </a:lnTo>
                  <a:cubicBezTo>
                    <a:pt x="10025" y="13853"/>
                    <a:pt x="10127" y="13920"/>
                    <a:pt x="10228" y="13920"/>
                  </a:cubicBezTo>
                  <a:cubicBezTo>
                    <a:pt x="10330" y="13920"/>
                    <a:pt x="10431" y="13853"/>
                    <a:pt x="10431" y="13719"/>
                  </a:cubicBezTo>
                  <a:lnTo>
                    <a:pt x="10431" y="12028"/>
                  </a:lnTo>
                  <a:cubicBezTo>
                    <a:pt x="10431" y="11390"/>
                    <a:pt x="10033" y="10818"/>
                    <a:pt x="9431" y="10601"/>
                  </a:cubicBezTo>
                  <a:lnTo>
                    <a:pt x="8917" y="10420"/>
                  </a:lnTo>
                  <a:cubicBezTo>
                    <a:pt x="9058" y="10079"/>
                    <a:pt x="9135" y="9710"/>
                    <a:pt x="9135" y="9340"/>
                  </a:cubicBezTo>
                  <a:cubicBezTo>
                    <a:pt x="9135" y="9127"/>
                    <a:pt x="9087" y="8920"/>
                    <a:pt x="9004" y="8725"/>
                  </a:cubicBezTo>
                  <a:cubicBezTo>
                    <a:pt x="9080" y="8696"/>
                    <a:pt x="9156" y="8667"/>
                    <a:pt x="9229" y="8634"/>
                  </a:cubicBezTo>
                  <a:cubicBezTo>
                    <a:pt x="9388" y="8573"/>
                    <a:pt x="9515" y="8449"/>
                    <a:pt x="9584" y="8290"/>
                  </a:cubicBezTo>
                  <a:cubicBezTo>
                    <a:pt x="9649" y="8134"/>
                    <a:pt x="9649" y="7957"/>
                    <a:pt x="9584" y="7801"/>
                  </a:cubicBezTo>
                  <a:cubicBezTo>
                    <a:pt x="9279" y="7048"/>
                    <a:pt x="9124" y="6244"/>
                    <a:pt x="9131" y="5433"/>
                  </a:cubicBezTo>
                  <a:lnTo>
                    <a:pt x="9131" y="3908"/>
                  </a:lnTo>
                  <a:cubicBezTo>
                    <a:pt x="9131" y="1749"/>
                    <a:pt x="7378" y="0"/>
                    <a:pt x="52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1" name="Google Shape;9771;p30"/>
            <p:cNvSpPr/>
            <p:nvPr/>
          </p:nvSpPr>
          <p:spPr>
            <a:xfrm>
              <a:off x="7703383" y="1627134"/>
              <a:ext cx="23858" cy="10775"/>
            </a:xfrm>
            <a:custGeom>
              <a:rect b="b" l="l" r="r" t="t"/>
              <a:pathLst>
                <a:path extrusionOk="0" h="411" w="910">
                  <a:moveTo>
                    <a:pt x="203" y="1"/>
                  </a:moveTo>
                  <a:cubicBezTo>
                    <a:pt x="91" y="1"/>
                    <a:pt x="0" y="95"/>
                    <a:pt x="0" y="207"/>
                  </a:cubicBezTo>
                  <a:cubicBezTo>
                    <a:pt x="0" y="320"/>
                    <a:pt x="91" y="410"/>
                    <a:pt x="203" y="410"/>
                  </a:cubicBezTo>
                  <a:lnTo>
                    <a:pt x="638" y="410"/>
                  </a:lnTo>
                  <a:cubicBezTo>
                    <a:pt x="910" y="410"/>
                    <a:pt x="910" y="1"/>
                    <a:pt x="63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2" name="Google Shape;9772;p30"/>
            <p:cNvSpPr/>
            <p:nvPr/>
          </p:nvSpPr>
          <p:spPr>
            <a:xfrm>
              <a:off x="7770133" y="1627239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0"/>
                  </a:moveTo>
                  <a:cubicBezTo>
                    <a:pt x="1" y="0"/>
                    <a:pt x="1" y="406"/>
                    <a:pt x="272" y="406"/>
                  </a:cubicBezTo>
                  <a:lnTo>
                    <a:pt x="710" y="406"/>
                  </a:lnTo>
                  <a:cubicBezTo>
                    <a:pt x="978" y="406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3" name="Google Shape;9773;p30"/>
            <p:cNvSpPr/>
            <p:nvPr/>
          </p:nvSpPr>
          <p:spPr>
            <a:xfrm>
              <a:off x="7717620" y="1676239"/>
              <a:ext cx="62214" cy="33532"/>
            </a:xfrm>
            <a:custGeom>
              <a:rect b="b" l="l" r="r" t="t"/>
              <a:pathLst>
                <a:path extrusionOk="0" h="1279" w="2373">
                  <a:moveTo>
                    <a:pt x="1928" y="406"/>
                  </a:moveTo>
                  <a:cubicBezTo>
                    <a:pt x="1826" y="677"/>
                    <a:pt x="1533" y="873"/>
                    <a:pt x="1189" y="873"/>
                  </a:cubicBezTo>
                  <a:cubicBezTo>
                    <a:pt x="841" y="873"/>
                    <a:pt x="548" y="677"/>
                    <a:pt x="446" y="406"/>
                  </a:cubicBezTo>
                  <a:close/>
                  <a:moveTo>
                    <a:pt x="207" y="0"/>
                  </a:moveTo>
                  <a:cubicBezTo>
                    <a:pt x="95" y="0"/>
                    <a:pt x="1" y="91"/>
                    <a:pt x="4" y="203"/>
                  </a:cubicBezTo>
                  <a:cubicBezTo>
                    <a:pt x="4" y="797"/>
                    <a:pt x="533" y="1279"/>
                    <a:pt x="1189" y="1279"/>
                  </a:cubicBezTo>
                  <a:cubicBezTo>
                    <a:pt x="1841" y="1279"/>
                    <a:pt x="2373" y="797"/>
                    <a:pt x="2373" y="203"/>
                  </a:cubicBezTo>
                  <a:cubicBezTo>
                    <a:pt x="2373" y="91"/>
                    <a:pt x="2282" y="0"/>
                    <a:pt x="21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74" name="Google Shape;9774;p30"/>
          <p:cNvGrpSpPr/>
          <p:nvPr/>
        </p:nvGrpSpPr>
        <p:grpSpPr>
          <a:xfrm>
            <a:off x="6711706" y="4086837"/>
            <a:ext cx="273580" cy="365052"/>
            <a:chOff x="6711706" y="4286087"/>
            <a:chExt cx="273580" cy="365052"/>
          </a:xfrm>
        </p:grpSpPr>
        <p:sp>
          <p:nvSpPr>
            <p:cNvPr id="9775" name="Google Shape;9775;p30"/>
            <p:cNvSpPr/>
            <p:nvPr/>
          </p:nvSpPr>
          <p:spPr>
            <a:xfrm>
              <a:off x="6751400" y="4291409"/>
              <a:ext cx="194298" cy="131428"/>
            </a:xfrm>
            <a:custGeom>
              <a:rect b="b" l="l" r="r" t="t"/>
              <a:pathLst>
                <a:path extrusionOk="0" h="5013" w="7411">
                  <a:moveTo>
                    <a:pt x="3705" y="0"/>
                  </a:moveTo>
                  <a:cubicBezTo>
                    <a:pt x="1659" y="0"/>
                    <a:pt x="0" y="1659"/>
                    <a:pt x="0" y="3705"/>
                  </a:cubicBezTo>
                  <a:lnTo>
                    <a:pt x="0" y="5013"/>
                  </a:lnTo>
                  <a:lnTo>
                    <a:pt x="7410" y="5013"/>
                  </a:lnTo>
                  <a:lnTo>
                    <a:pt x="7410" y="3705"/>
                  </a:lnTo>
                  <a:cubicBezTo>
                    <a:pt x="7410" y="1659"/>
                    <a:pt x="5751" y="0"/>
                    <a:pt x="3705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6" name="Google Shape;9776;p30"/>
            <p:cNvSpPr/>
            <p:nvPr/>
          </p:nvSpPr>
          <p:spPr>
            <a:xfrm>
              <a:off x="6748149" y="4441714"/>
              <a:ext cx="37648" cy="119657"/>
            </a:xfrm>
            <a:custGeom>
              <a:rect b="b" l="l" r="r" t="t"/>
              <a:pathLst>
                <a:path extrusionOk="0" h="4564" w="1436">
                  <a:moveTo>
                    <a:pt x="671" y="1"/>
                  </a:moveTo>
                  <a:cubicBezTo>
                    <a:pt x="338" y="145"/>
                    <a:pt x="121" y="475"/>
                    <a:pt x="128" y="837"/>
                  </a:cubicBezTo>
                  <a:cubicBezTo>
                    <a:pt x="124" y="1044"/>
                    <a:pt x="193" y="1246"/>
                    <a:pt x="323" y="1409"/>
                  </a:cubicBezTo>
                  <a:cubicBezTo>
                    <a:pt x="396" y="1504"/>
                    <a:pt x="396" y="1634"/>
                    <a:pt x="323" y="1728"/>
                  </a:cubicBezTo>
                  <a:cubicBezTo>
                    <a:pt x="55" y="2069"/>
                    <a:pt x="59" y="2550"/>
                    <a:pt x="334" y="2887"/>
                  </a:cubicBezTo>
                  <a:cubicBezTo>
                    <a:pt x="421" y="2989"/>
                    <a:pt x="421" y="3137"/>
                    <a:pt x="334" y="3238"/>
                  </a:cubicBezTo>
                  <a:cubicBezTo>
                    <a:pt x="1" y="3644"/>
                    <a:pt x="73" y="4245"/>
                    <a:pt x="494" y="4564"/>
                  </a:cubicBezTo>
                  <a:lnTo>
                    <a:pt x="1417" y="4169"/>
                  </a:lnTo>
                  <a:cubicBezTo>
                    <a:pt x="1392" y="4013"/>
                    <a:pt x="1323" y="3869"/>
                    <a:pt x="1225" y="3745"/>
                  </a:cubicBezTo>
                  <a:cubicBezTo>
                    <a:pt x="1138" y="3644"/>
                    <a:pt x="1138" y="3496"/>
                    <a:pt x="1225" y="3394"/>
                  </a:cubicBezTo>
                  <a:cubicBezTo>
                    <a:pt x="1359" y="3231"/>
                    <a:pt x="1435" y="3021"/>
                    <a:pt x="1432" y="2807"/>
                  </a:cubicBezTo>
                  <a:cubicBezTo>
                    <a:pt x="1432" y="2601"/>
                    <a:pt x="1363" y="2398"/>
                    <a:pt x="1236" y="2235"/>
                  </a:cubicBezTo>
                  <a:cubicBezTo>
                    <a:pt x="1160" y="2141"/>
                    <a:pt x="1160" y="2011"/>
                    <a:pt x="1236" y="1916"/>
                  </a:cubicBezTo>
                  <a:cubicBezTo>
                    <a:pt x="1363" y="1753"/>
                    <a:pt x="1432" y="1554"/>
                    <a:pt x="1432" y="1348"/>
                  </a:cubicBezTo>
                  <a:cubicBezTo>
                    <a:pt x="1432" y="1319"/>
                    <a:pt x="997" y="182"/>
                    <a:pt x="997" y="153"/>
                  </a:cubicBezTo>
                  <a:lnTo>
                    <a:pt x="671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7" name="Google Shape;9777;p30"/>
            <p:cNvSpPr/>
            <p:nvPr/>
          </p:nvSpPr>
          <p:spPr>
            <a:xfrm>
              <a:off x="6911379" y="4441714"/>
              <a:ext cx="37543" cy="119657"/>
            </a:xfrm>
            <a:custGeom>
              <a:rect b="b" l="l" r="r" t="t"/>
              <a:pathLst>
                <a:path extrusionOk="0" h="4564" w="1432">
                  <a:moveTo>
                    <a:pt x="765" y="1"/>
                  </a:moveTo>
                  <a:lnTo>
                    <a:pt x="435" y="153"/>
                  </a:lnTo>
                  <a:cubicBezTo>
                    <a:pt x="435" y="182"/>
                    <a:pt x="1" y="1319"/>
                    <a:pt x="1" y="1348"/>
                  </a:cubicBezTo>
                  <a:cubicBezTo>
                    <a:pt x="1" y="1554"/>
                    <a:pt x="70" y="1753"/>
                    <a:pt x="196" y="1916"/>
                  </a:cubicBezTo>
                  <a:cubicBezTo>
                    <a:pt x="272" y="2011"/>
                    <a:pt x="272" y="2141"/>
                    <a:pt x="196" y="2235"/>
                  </a:cubicBezTo>
                  <a:cubicBezTo>
                    <a:pt x="70" y="2398"/>
                    <a:pt x="1" y="2601"/>
                    <a:pt x="1" y="2807"/>
                  </a:cubicBezTo>
                  <a:cubicBezTo>
                    <a:pt x="1" y="3021"/>
                    <a:pt x="73" y="3228"/>
                    <a:pt x="211" y="3394"/>
                  </a:cubicBezTo>
                  <a:cubicBezTo>
                    <a:pt x="294" y="3496"/>
                    <a:pt x="294" y="3644"/>
                    <a:pt x="211" y="3745"/>
                  </a:cubicBezTo>
                  <a:cubicBezTo>
                    <a:pt x="109" y="3865"/>
                    <a:pt x="41" y="4013"/>
                    <a:pt x="15" y="4169"/>
                  </a:cubicBezTo>
                  <a:lnTo>
                    <a:pt x="942" y="4564"/>
                  </a:lnTo>
                  <a:cubicBezTo>
                    <a:pt x="1359" y="4245"/>
                    <a:pt x="1431" y="3644"/>
                    <a:pt x="1098" y="3238"/>
                  </a:cubicBezTo>
                  <a:cubicBezTo>
                    <a:pt x="1011" y="3137"/>
                    <a:pt x="1011" y="2989"/>
                    <a:pt x="1098" y="2887"/>
                  </a:cubicBezTo>
                  <a:cubicBezTo>
                    <a:pt x="1373" y="2550"/>
                    <a:pt x="1377" y="2069"/>
                    <a:pt x="1109" y="1728"/>
                  </a:cubicBezTo>
                  <a:cubicBezTo>
                    <a:pt x="1037" y="1634"/>
                    <a:pt x="1037" y="1504"/>
                    <a:pt x="1109" y="1409"/>
                  </a:cubicBezTo>
                  <a:cubicBezTo>
                    <a:pt x="1239" y="1246"/>
                    <a:pt x="1308" y="1044"/>
                    <a:pt x="1308" y="837"/>
                  </a:cubicBezTo>
                  <a:cubicBezTo>
                    <a:pt x="1312" y="475"/>
                    <a:pt x="1098" y="145"/>
                    <a:pt x="76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8" name="Google Shape;9778;p30"/>
            <p:cNvSpPr/>
            <p:nvPr/>
          </p:nvSpPr>
          <p:spPr>
            <a:xfrm>
              <a:off x="6717107" y="4479991"/>
              <a:ext cx="262857" cy="165721"/>
            </a:xfrm>
            <a:custGeom>
              <a:rect b="b" l="l" r="r" t="t"/>
              <a:pathLst>
                <a:path extrusionOk="0" h="6321" w="10026">
                  <a:moveTo>
                    <a:pt x="3706" y="0"/>
                  </a:moveTo>
                  <a:lnTo>
                    <a:pt x="3706" y="1782"/>
                  </a:lnTo>
                  <a:cubicBezTo>
                    <a:pt x="3706" y="2151"/>
                    <a:pt x="3474" y="2481"/>
                    <a:pt x="3123" y="2604"/>
                  </a:cubicBezTo>
                  <a:lnTo>
                    <a:pt x="874" y="3397"/>
                  </a:lnTo>
                  <a:cubicBezTo>
                    <a:pt x="352" y="3582"/>
                    <a:pt x="1" y="4075"/>
                    <a:pt x="1" y="4629"/>
                  </a:cubicBezTo>
                  <a:lnTo>
                    <a:pt x="1" y="6320"/>
                  </a:lnTo>
                  <a:lnTo>
                    <a:pt x="10026" y="6320"/>
                  </a:lnTo>
                  <a:lnTo>
                    <a:pt x="10026" y="4629"/>
                  </a:lnTo>
                  <a:cubicBezTo>
                    <a:pt x="10026" y="4075"/>
                    <a:pt x="9678" y="3582"/>
                    <a:pt x="9153" y="3397"/>
                  </a:cubicBezTo>
                  <a:lnTo>
                    <a:pt x="6904" y="2604"/>
                  </a:lnTo>
                  <a:cubicBezTo>
                    <a:pt x="6556" y="2481"/>
                    <a:pt x="6321" y="2151"/>
                    <a:pt x="6321" y="1782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9" name="Google Shape;9779;p30"/>
            <p:cNvSpPr/>
            <p:nvPr/>
          </p:nvSpPr>
          <p:spPr>
            <a:xfrm>
              <a:off x="6717107" y="4552797"/>
              <a:ext cx="262857" cy="92915"/>
            </a:xfrm>
            <a:custGeom>
              <a:rect b="b" l="l" r="r" t="t"/>
              <a:pathLst>
                <a:path extrusionOk="0" h="3544" w="10026">
                  <a:moveTo>
                    <a:pt x="2623" y="1"/>
                  </a:moveTo>
                  <a:lnTo>
                    <a:pt x="874" y="620"/>
                  </a:lnTo>
                  <a:cubicBezTo>
                    <a:pt x="352" y="805"/>
                    <a:pt x="1" y="1298"/>
                    <a:pt x="1" y="1852"/>
                  </a:cubicBezTo>
                  <a:lnTo>
                    <a:pt x="1" y="3543"/>
                  </a:lnTo>
                  <a:lnTo>
                    <a:pt x="10026" y="3543"/>
                  </a:lnTo>
                  <a:lnTo>
                    <a:pt x="10026" y="1852"/>
                  </a:lnTo>
                  <a:cubicBezTo>
                    <a:pt x="10026" y="1298"/>
                    <a:pt x="9678" y="805"/>
                    <a:pt x="9153" y="620"/>
                  </a:cubicBezTo>
                  <a:lnTo>
                    <a:pt x="7403" y="1"/>
                  </a:lnTo>
                  <a:cubicBezTo>
                    <a:pt x="7317" y="1258"/>
                    <a:pt x="6274" y="2232"/>
                    <a:pt x="5013" y="2232"/>
                  </a:cubicBezTo>
                  <a:cubicBezTo>
                    <a:pt x="3753" y="2232"/>
                    <a:pt x="2710" y="1258"/>
                    <a:pt x="262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0" name="Google Shape;9780;p30"/>
            <p:cNvSpPr/>
            <p:nvPr/>
          </p:nvSpPr>
          <p:spPr>
            <a:xfrm>
              <a:off x="6814243" y="4491370"/>
              <a:ext cx="68585" cy="34345"/>
            </a:xfrm>
            <a:custGeom>
              <a:rect b="b" l="l" r="r" t="t"/>
              <a:pathLst>
                <a:path extrusionOk="0" h="1310" w="2616">
                  <a:moveTo>
                    <a:pt x="1" y="1"/>
                  </a:moveTo>
                  <a:lnTo>
                    <a:pt x="1" y="1040"/>
                  </a:lnTo>
                  <a:cubicBezTo>
                    <a:pt x="417" y="1219"/>
                    <a:pt x="863" y="1309"/>
                    <a:pt x="1308" y="1309"/>
                  </a:cubicBezTo>
                  <a:cubicBezTo>
                    <a:pt x="1754" y="1309"/>
                    <a:pt x="2199" y="1219"/>
                    <a:pt x="2616" y="1040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1" name="Google Shape;9781;p30"/>
            <p:cNvSpPr/>
            <p:nvPr/>
          </p:nvSpPr>
          <p:spPr>
            <a:xfrm>
              <a:off x="6751400" y="4359679"/>
              <a:ext cx="194298" cy="148994"/>
            </a:xfrm>
            <a:custGeom>
              <a:rect b="b" l="l" r="r" t="t"/>
              <a:pathLst>
                <a:path extrusionOk="0" h="5683" w="7411">
                  <a:moveTo>
                    <a:pt x="3707" y="0"/>
                  </a:moveTo>
                  <a:cubicBezTo>
                    <a:pt x="3637" y="0"/>
                    <a:pt x="3568" y="33"/>
                    <a:pt x="3524" y="98"/>
                  </a:cubicBezTo>
                  <a:cubicBezTo>
                    <a:pt x="2713" y="1348"/>
                    <a:pt x="1641" y="1775"/>
                    <a:pt x="1145" y="1913"/>
                  </a:cubicBezTo>
                  <a:cubicBezTo>
                    <a:pt x="1054" y="1938"/>
                    <a:pt x="764" y="1974"/>
                    <a:pt x="764" y="1974"/>
                  </a:cubicBezTo>
                  <a:lnTo>
                    <a:pt x="547" y="1974"/>
                  </a:lnTo>
                  <a:cubicBezTo>
                    <a:pt x="246" y="1974"/>
                    <a:pt x="0" y="2217"/>
                    <a:pt x="0" y="2518"/>
                  </a:cubicBezTo>
                  <a:cubicBezTo>
                    <a:pt x="0" y="2818"/>
                    <a:pt x="246" y="3064"/>
                    <a:pt x="547" y="3064"/>
                  </a:cubicBezTo>
                  <a:lnTo>
                    <a:pt x="884" y="3064"/>
                  </a:lnTo>
                  <a:cubicBezTo>
                    <a:pt x="996" y="4538"/>
                    <a:pt x="2224" y="5683"/>
                    <a:pt x="3705" y="5683"/>
                  </a:cubicBezTo>
                  <a:cubicBezTo>
                    <a:pt x="5186" y="5683"/>
                    <a:pt x="6418" y="4538"/>
                    <a:pt x="6530" y="3064"/>
                  </a:cubicBezTo>
                  <a:lnTo>
                    <a:pt x="6867" y="3064"/>
                  </a:lnTo>
                  <a:cubicBezTo>
                    <a:pt x="7168" y="3064"/>
                    <a:pt x="7410" y="2818"/>
                    <a:pt x="7410" y="2518"/>
                  </a:cubicBezTo>
                  <a:cubicBezTo>
                    <a:pt x="7410" y="2217"/>
                    <a:pt x="7168" y="1974"/>
                    <a:pt x="6867" y="1974"/>
                  </a:cubicBezTo>
                  <a:lnTo>
                    <a:pt x="6646" y="1974"/>
                  </a:lnTo>
                  <a:cubicBezTo>
                    <a:pt x="6646" y="1974"/>
                    <a:pt x="6356" y="1938"/>
                    <a:pt x="6266" y="1913"/>
                  </a:cubicBezTo>
                  <a:cubicBezTo>
                    <a:pt x="5770" y="1779"/>
                    <a:pt x="4698" y="1348"/>
                    <a:pt x="3886" y="98"/>
                  </a:cubicBezTo>
                  <a:cubicBezTo>
                    <a:pt x="3845" y="33"/>
                    <a:pt x="3776" y="0"/>
                    <a:pt x="370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2" name="Google Shape;9782;p30"/>
            <p:cNvSpPr/>
            <p:nvPr/>
          </p:nvSpPr>
          <p:spPr>
            <a:xfrm>
              <a:off x="6882802" y="4519763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3" name="Google Shape;9783;p30"/>
            <p:cNvSpPr/>
            <p:nvPr/>
          </p:nvSpPr>
          <p:spPr>
            <a:xfrm>
              <a:off x="6814243" y="4519763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4" name="Google Shape;9784;p30"/>
            <p:cNvSpPr/>
            <p:nvPr/>
          </p:nvSpPr>
          <p:spPr>
            <a:xfrm>
              <a:off x="6822790" y="4449028"/>
              <a:ext cx="51491" cy="22914"/>
            </a:xfrm>
            <a:custGeom>
              <a:rect b="b" l="l" r="r" t="t"/>
              <a:pathLst>
                <a:path extrusionOk="0" h="874" w="1964">
                  <a:moveTo>
                    <a:pt x="1" y="0"/>
                  </a:moveTo>
                  <a:cubicBezTo>
                    <a:pt x="1" y="482"/>
                    <a:pt x="443" y="873"/>
                    <a:pt x="982" y="873"/>
                  </a:cubicBezTo>
                  <a:cubicBezTo>
                    <a:pt x="1525" y="873"/>
                    <a:pt x="1964" y="482"/>
                    <a:pt x="1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5" name="Google Shape;9785;p30"/>
            <p:cNvSpPr/>
            <p:nvPr/>
          </p:nvSpPr>
          <p:spPr>
            <a:xfrm>
              <a:off x="6752816" y="4552797"/>
              <a:ext cx="191440" cy="92915"/>
            </a:xfrm>
            <a:custGeom>
              <a:rect b="b" l="l" r="r" t="t"/>
              <a:pathLst>
                <a:path extrusionOk="0" h="3544" w="7302">
                  <a:moveTo>
                    <a:pt x="1261" y="1"/>
                  </a:moveTo>
                  <a:lnTo>
                    <a:pt x="0" y="446"/>
                  </a:lnTo>
                  <a:cubicBezTo>
                    <a:pt x="297" y="2236"/>
                    <a:pt x="1840" y="3543"/>
                    <a:pt x="3651" y="3543"/>
                  </a:cubicBezTo>
                  <a:cubicBezTo>
                    <a:pt x="5462" y="3543"/>
                    <a:pt x="7008" y="2236"/>
                    <a:pt x="7302" y="446"/>
                  </a:cubicBezTo>
                  <a:lnTo>
                    <a:pt x="6041" y="1"/>
                  </a:lnTo>
                  <a:cubicBezTo>
                    <a:pt x="5955" y="1258"/>
                    <a:pt x="4912" y="2232"/>
                    <a:pt x="3651" y="2232"/>
                  </a:cubicBezTo>
                  <a:cubicBezTo>
                    <a:pt x="2391" y="2232"/>
                    <a:pt x="1348" y="1258"/>
                    <a:pt x="12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6" name="Google Shape;9786;p30"/>
            <p:cNvSpPr/>
            <p:nvPr/>
          </p:nvSpPr>
          <p:spPr>
            <a:xfrm>
              <a:off x="6769254" y="4548917"/>
              <a:ext cx="158590" cy="79701"/>
            </a:xfrm>
            <a:custGeom>
              <a:rect b="b" l="l" r="r" t="t"/>
              <a:pathLst>
                <a:path extrusionOk="0" h="3040" w="6049">
                  <a:moveTo>
                    <a:pt x="1065" y="1"/>
                  </a:moveTo>
                  <a:lnTo>
                    <a:pt x="0" y="374"/>
                  </a:lnTo>
                  <a:cubicBezTo>
                    <a:pt x="196" y="1895"/>
                    <a:pt x="1489" y="3035"/>
                    <a:pt x="3024" y="3039"/>
                  </a:cubicBezTo>
                  <a:cubicBezTo>
                    <a:pt x="4560" y="3035"/>
                    <a:pt x="5853" y="1895"/>
                    <a:pt x="6048" y="374"/>
                  </a:cubicBezTo>
                  <a:lnTo>
                    <a:pt x="4987" y="1"/>
                  </a:lnTo>
                  <a:cubicBezTo>
                    <a:pt x="4969" y="1069"/>
                    <a:pt x="4096" y="1931"/>
                    <a:pt x="3024" y="1931"/>
                  </a:cubicBezTo>
                  <a:cubicBezTo>
                    <a:pt x="1952" y="1931"/>
                    <a:pt x="1079" y="1069"/>
                    <a:pt x="106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7" name="Google Shape;9787;p30"/>
            <p:cNvSpPr/>
            <p:nvPr/>
          </p:nvSpPr>
          <p:spPr>
            <a:xfrm>
              <a:off x="6750535" y="4359600"/>
              <a:ext cx="166586" cy="149046"/>
            </a:xfrm>
            <a:custGeom>
              <a:rect b="b" l="l" r="r" t="t"/>
              <a:pathLst>
                <a:path extrusionOk="0" h="5685" w="6354">
                  <a:moveTo>
                    <a:pt x="3738" y="1"/>
                  </a:moveTo>
                  <a:cubicBezTo>
                    <a:pt x="3668" y="1"/>
                    <a:pt x="3599" y="34"/>
                    <a:pt x="3557" y="101"/>
                  </a:cubicBezTo>
                  <a:cubicBezTo>
                    <a:pt x="2981" y="985"/>
                    <a:pt x="2279" y="1456"/>
                    <a:pt x="1743" y="1706"/>
                  </a:cubicBezTo>
                  <a:cubicBezTo>
                    <a:pt x="1706" y="1724"/>
                    <a:pt x="1413" y="1843"/>
                    <a:pt x="1380" y="1854"/>
                  </a:cubicBezTo>
                  <a:cubicBezTo>
                    <a:pt x="1308" y="1879"/>
                    <a:pt x="1236" y="1898"/>
                    <a:pt x="1178" y="1916"/>
                  </a:cubicBezTo>
                  <a:cubicBezTo>
                    <a:pt x="1087" y="1941"/>
                    <a:pt x="797" y="1977"/>
                    <a:pt x="797" y="1977"/>
                  </a:cubicBezTo>
                  <a:lnTo>
                    <a:pt x="609" y="1977"/>
                  </a:lnTo>
                  <a:cubicBezTo>
                    <a:pt x="326" y="1977"/>
                    <a:pt x="66" y="2184"/>
                    <a:pt x="37" y="2466"/>
                  </a:cubicBezTo>
                  <a:cubicBezTo>
                    <a:pt x="1" y="2789"/>
                    <a:pt x="254" y="3067"/>
                    <a:pt x="580" y="3067"/>
                  </a:cubicBezTo>
                  <a:lnTo>
                    <a:pt x="917" y="3067"/>
                  </a:lnTo>
                  <a:cubicBezTo>
                    <a:pt x="1022" y="4561"/>
                    <a:pt x="2267" y="5685"/>
                    <a:pt x="3713" y="5685"/>
                  </a:cubicBezTo>
                  <a:cubicBezTo>
                    <a:pt x="3865" y="5685"/>
                    <a:pt x="4020" y="5672"/>
                    <a:pt x="4176" y="5646"/>
                  </a:cubicBezTo>
                  <a:cubicBezTo>
                    <a:pt x="2927" y="5454"/>
                    <a:pt x="1956" y="4455"/>
                    <a:pt x="1801" y="3198"/>
                  </a:cubicBezTo>
                  <a:cubicBezTo>
                    <a:pt x="1797" y="3162"/>
                    <a:pt x="1793" y="3107"/>
                    <a:pt x="1790" y="3049"/>
                  </a:cubicBezTo>
                  <a:cubicBezTo>
                    <a:pt x="1768" y="2705"/>
                    <a:pt x="1949" y="2383"/>
                    <a:pt x="2253" y="2224"/>
                  </a:cubicBezTo>
                  <a:cubicBezTo>
                    <a:pt x="2876" y="1894"/>
                    <a:pt x="3390" y="1430"/>
                    <a:pt x="3738" y="1050"/>
                  </a:cubicBezTo>
                  <a:cubicBezTo>
                    <a:pt x="4166" y="1514"/>
                    <a:pt x="4832" y="2100"/>
                    <a:pt x="5650" y="2412"/>
                  </a:cubicBezTo>
                  <a:cubicBezTo>
                    <a:pt x="5713" y="2436"/>
                    <a:pt x="5776" y="2447"/>
                    <a:pt x="5837" y="2447"/>
                  </a:cubicBezTo>
                  <a:cubicBezTo>
                    <a:pt x="6111" y="2447"/>
                    <a:pt x="6353" y="2226"/>
                    <a:pt x="6353" y="1930"/>
                  </a:cubicBezTo>
                  <a:cubicBezTo>
                    <a:pt x="6331" y="1927"/>
                    <a:pt x="6313" y="1919"/>
                    <a:pt x="6299" y="1916"/>
                  </a:cubicBezTo>
                  <a:cubicBezTo>
                    <a:pt x="5803" y="1782"/>
                    <a:pt x="4734" y="1351"/>
                    <a:pt x="3919" y="101"/>
                  </a:cubicBezTo>
                  <a:cubicBezTo>
                    <a:pt x="3878" y="34"/>
                    <a:pt x="3808" y="1"/>
                    <a:pt x="373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8" name="Google Shape;9788;p30"/>
            <p:cNvSpPr/>
            <p:nvPr/>
          </p:nvSpPr>
          <p:spPr>
            <a:xfrm>
              <a:off x="6844760" y="4293113"/>
              <a:ext cx="100937" cy="101147"/>
            </a:xfrm>
            <a:custGeom>
              <a:rect b="b" l="l" r="r" t="t"/>
              <a:pathLst>
                <a:path extrusionOk="0" h="3858" w="3850">
                  <a:moveTo>
                    <a:pt x="829" y="1"/>
                  </a:moveTo>
                  <a:cubicBezTo>
                    <a:pt x="0" y="1803"/>
                    <a:pt x="1315" y="3858"/>
                    <a:pt x="3301" y="3858"/>
                  </a:cubicBezTo>
                  <a:cubicBezTo>
                    <a:pt x="3302" y="3858"/>
                    <a:pt x="3304" y="3858"/>
                    <a:pt x="3306" y="3858"/>
                  </a:cubicBezTo>
                  <a:cubicBezTo>
                    <a:pt x="3487" y="3858"/>
                    <a:pt x="3668" y="3840"/>
                    <a:pt x="3849" y="3803"/>
                  </a:cubicBezTo>
                  <a:lnTo>
                    <a:pt x="3849" y="3640"/>
                  </a:lnTo>
                  <a:cubicBezTo>
                    <a:pt x="3846" y="1859"/>
                    <a:pt x="2578" y="330"/>
                    <a:pt x="82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9" name="Google Shape;9789;p30"/>
            <p:cNvSpPr/>
            <p:nvPr/>
          </p:nvSpPr>
          <p:spPr>
            <a:xfrm>
              <a:off x="6808921" y="4412245"/>
              <a:ext cx="10671" cy="16412"/>
            </a:xfrm>
            <a:custGeom>
              <a:rect b="b" l="l" r="r" t="t"/>
              <a:pathLst>
                <a:path extrusionOk="0" h="626" w="407">
                  <a:moveTo>
                    <a:pt x="204" y="1"/>
                  </a:moveTo>
                  <a:cubicBezTo>
                    <a:pt x="102" y="1"/>
                    <a:pt x="1" y="69"/>
                    <a:pt x="1" y="205"/>
                  </a:cubicBezTo>
                  <a:lnTo>
                    <a:pt x="1" y="422"/>
                  </a:lnTo>
                  <a:cubicBezTo>
                    <a:pt x="1" y="558"/>
                    <a:pt x="102" y="626"/>
                    <a:pt x="204" y="626"/>
                  </a:cubicBezTo>
                  <a:cubicBezTo>
                    <a:pt x="305" y="626"/>
                    <a:pt x="407" y="558"/>
                    <a:pt x="407" y="422"/>
                  </a:cubicBezTo>
                  <a:lnTo>
                    <a:pt x="407" y="205"/>
                  </a:lnTo>
                  <a:cubicBezTo>
                    <a:pt x="407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0" name="Google Shape;9790;p30"/>
            <p:cNvSpPr/>
            <p:nvPr/>
          </p:nvSpPr>
          <p:spPr>
            <a:xfrm>
              <a:off x="6877480" y="441227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2" y="625"/>
                    <a:pt x="204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1" name="Google Shape;9791;p30"/>
            <p:cNvSpPr/>
            <p:nvPr/>
          </p:nvSpPr>
          <p:spPr>
            <a:xfrm>
              <a:off x="6711706" y="4286087"/>
              <a:ext cx="273580" cy="365052"/>
            </a:xfrm>
            <a:custGeom>
              <a:rect b="b" l="l" r="r" t="t"/>
              <a:pathLst>
                <a:path extrusionOk="0" h="13924" w="10435">
                  <a:moveTo>
                    <a:pt x="5219" y="406"/>
                  </a:moveTo>
                  <a:lnTo>
                    <a:pt x="5223" y="410"/>
                  </a:lnTo>
                  <a:cubicBezTo>
                    <a:pt x="7153" y="410"/>
                    <a:pt x="8721" y="1978"/>
                    <a:pt x="8721" y="3908"/>
                  </a:cubicBezTo>
                  <a:lnTo>
                    <a:pt x="8721" y="4662"/>
                  </a:lnTo>
                  <a:cubicBezTo>
                    <a:pt x="8616" y="4607"/>
                    <a:pt x="8500" y="4578"/>
                    <a:pt x="8381" y="4578"/>
                  </a:cubicBezTo>
                  <a:lnTo>
                    <a:pt x="8272" y="4578"/>
                  </a:lnTo>
                  <a:cubicBezTo>
                    <a:pt x="8069" y="4578"/>
                    <a:pt x="7867" y="4549"/>
                    <a:pt x="7671" y="4495"/>
                  </a:cubicBezTo>
                  <a:cubicBezTo>
                    <a:pt x="7649" y="4489"/>
                    <a:pt x="7629" y="4486"/>
                    <a:pt x="7609" y="4486"/>
                  </a:cubicBezTo>
                  <a:cubicBezTo>
                    <a:pt x="7395" y="4486"/>
                    <a:pt x="7323" y="4823"/>
                    <a:pt x="7562" y="4886"/>
                  </a:cubicBezTo>
                  <a:cubicBezTo>
                    <a:pt x="7794" y="4951"/>
                    <a:pt x="8033" y="4984"/>
                    <a:pt x="8272" y="4984"/>
                  </a:cubicBezTo>
                  <a:lnTo>
                    <a:pt x="8381" y="4984"/>
                  </a:lnTo>
                  <a:cubicBezTo>
                    <a:pt x="8569" y="4984"/>
                    <a:pt x="8721" y="5140"/>
                    <a:pt x="8721" y="5325"/>
                  </a:cubicBezTo>
                  <a:cubicBezTo>
                    <a:pt x="8721" y="5513"/>
                    <a:pt x="8569" y="5669"/>
                    <a:pt x="8381" y="5669"/>
                  </a:cubicBezTo>
                  <a:lnTo>
                    <a:pt x="8258" y="5669"/>
                  </a:lnTo>
                  <a:lnTo>
                    <a:pt x="8258" y="5654"/>
                  </a:lnTo>
                  <a:cubicBezTo>
                    <a:pt x="8258" y="5518"/>
                    <a:pt x="8156" y="5450"/>
                    <a:pt x="8055" y="5450"/>
                  </a:cubicBezTo>
                  <a:cubicBezTo>
                    <a:pt x="7954" y="5450"/>
                    <a:pt x="7852" y="5518"/>
                    <a:pt x="7852" y="5654"/>
                  </a:cubicBezTo>
                  <a:cubicBezTo>
                    <a:pt x="7852" y="7106"/>
                    <a:pt x="6675" y="8283"/>
                    <a:pt x="5223" y="8283"/>
                  </a:cubicBezTo>
                  <a:cubicBezTo>
                    <a:pt x="3770" y="8283"/>
                    <a:pt x="2590" y="7106"/>
                    <a:pt x="2590" y="5654"/>
                  </a:cubicBezTo>
                  <a:cubicBezTo>
                    <a:pt x="2590" y="5518"/>
                    <a:pt x="2488" y="5450"/>
                    <a:pt x="2387" y="5450"/>
                  </a:cubicBezTo>
                  <a:cubicBezTo>
                    <a:pt x="2286" y="5450"/>
                    <a:pt x="2184" y="5518"/>
                    <a:pt x="2184" y="5654"/>
                  </a:cubicBezTo>
                  <a:lnTo>
                    <a:pt x="2184" y="5669"/>
                  </a:lnTo>
                  <a:lnTo>
                    <a:pt x="2061" y="5669"/>
                  </a:lnTo>
                  <a:cubicBezTo>
                    <a:pt x="1873" y="5669"/>
                    <a:pt x="1721" y="5516"/>
                    <a:pt x="1721" y="5328"/>
                  </a:cubicBezTo>
                  <a:lnTo>
                    <a:pt x="1721" y="5325"/>
                  </a:lnTo>
                  <a:cubicBezTo>
                    <a:pt x="1724" y="5136"/>
                    <a:pt x="1873" y="4988"/>
                    <a:pt x="2061" y="4988"/>
                  </a:cubicBezTo>
                  <a:lnTo>
                    <a:pt x="2170" y="4988"/>
                  </a:lnTo>
                  <a:cubicBezTo>
                    <a:pt x="3629" y="4988"/>
                    <a:pt x="4781" y="3724"/>
                    <a:pt x="5208" y="3180"/>
                  </a:cubicBezTo>
                  <a:cubicBezTo>
                    <a:pt x="5212" y="3177"/>
                    <a:pt x="5216" y="3175"/>
                    <a:pt x="5221" y="3175"/>
                  </a:cubicBezTo>
                  <a:cubicBezTo>
                    <a:pt x="5225" y="3175"/>
                    <a:pt x="5230" y="3177"/>
                    <a:pt x="5234" y="3180"/>
                  </a:cubicBezTo>
                  <a:cubicBezTo>
                    <a:pt x="5494" y="3510"/>
                    <a:pt x="6038" y="4129"/>
                    <a:pt x="6762" y="4546"/>
                  </a:cubicBezTo>
                  <a:cubicBezTo>
                    <a:pt x="6799" y="4568"/>
                    <a:pt x="6836" y="4577"/>
                    <a:pt x="6870" y="4577"/>
                  </a:cubicBezTo>
                  <a:cubicBezTo>
                    <a:pt x="7051" y="4577"/>
                    <a:pt x="7163" y="4310"/>
                    <a:pt x="6965" y="4195"/>
                  </a:cubicBezTo>
                  <a:cubicBezTo>
                    <a:pt x="6302" y="3811"/>
                    <a:pt x="5795" y="3235"/>
                    <a:pt x="5552" y="2927"/>
                  </a:cubicBezTo>
                  <a:cubicBezTo>
                    <a:pt x="5469" y="2820"/>
                    <a:pt x="5346" y="2767"/>
                    <a:pt x="5222" y="2767"/>
                  </a:cubicBezTo>
                  <a:cubicBezTo>
                    <a:pt x="5099" y="2767"/>
                    <a:pt x="4975" y="2820"/>
                    <a:pt x="4890" y="2927"/>
                  </a:cubicBezTo>
                  <a:cubicBezTo>
                    <a:pt x="3713" y="4419"/>
                    <a:pt x="2597" y="4578"/>
                    <a:pt x="2170" y="4578"/>
                  </a:cubicBezTo>
                  <a:lnTo>
                    <a:pt x="2061" y="4578"/>
                  </a:lnTo>
                  <a:cubicBezTo>
                    <a:pt x="1941" y="4578"/>
                    <a:pt x="1826" y="4607"/>
                    <a:pt x="1721" y="4662"/>
                  </a:cubicBezTo>
                  <a:lnTo>
                    <a:pt x="1721" y="3908"/>
                  </a:lnTo>
                  <a:cubicBezTo>
                    <a:pt x="1721" y="1978"/>
                    <a:pt x="3289" y="410"/>
                    <a:pt x="5219" y="406"/>
                  </a:cubicBezTo>
                  <a:close/>
                  <a:moveTo>
                    <a:pt x="7486" y="7675"/>
                  </a:moveTo>
                  <a:cubicBezTo>
                    <a:pt x="7526" y="7787"/>
                    <a:pt x="7584" y="7889"/>
                    <a:pt x="7657" y="7979"/>
                  </a:cubicBezTo>
                  <a:cubicBezTo>
                    <a:pt x="7671" y="8001"/>
                    <a:pt x="7671" y="8026"/>
                    <a:pt x="7657" y="8048"/>
                  </a:cubicBezTo>
                  <a:cubicBezTo>
                    <a:pt x="7331" y="8465"/>
                    <a:pt x="7334" y="9051"/>
                    <a:pt x="7671" y="9461"/>
                  </a:cubicBezTo>
                  <a:cubicBezTo>
                    <a:pt x="7693" y="9489"/>
                    <a:pt x="7693" y="9526"/>
                    <a:pt x="7671" y="9551"/>
                  </a:cubicBezTo>
                  <a:cubicBezTo>
                    <a:pt x="7584" y="9660"/>
                    <a:pt x="7515" y="9779"/>
                    <a:pt x="7472" y="9910"/>
                  </a:cubicBezTo>
                  <a:lnTo>
                    <a:pt x="7179" y="9808"/>
                  </a:lnTo>
                  <a:cubicBezTo>
                    <a:pt x="6910" y="9714"/>
                    <a:pt x="6733" y="9461"/>
                    <a:pt x="6733" y="9178"/>
                  </a:cubicBezTo>
                  <a:lnTo>
                    <a:pt x="6733" y="8287"/>
                  </a:lnTo>
                  <a:cubicBezTo>
                    <a:pt x="7016" y="8124"/>
                    <a:pt x="7269" y="7918"/>
                    <a:pt x="7486" y="7675"/>
                  </a:cubicBezTo>
                  <a:close/>
                  <a:moveTo>
                    <a:pt x="2956" y="7675"/>
                  </a:moveTo>
                  <a:cubicBezTo>
                    <a:pt x="3173" y="7918"/>
                    <a:pt x="3426" y="8124"/>
                    <a:pt x="3709" y="8287"/>
                  </a:cubicBezTo>
                  <a:lnTo>
                    <a:pt x="3709" y="9178"/>
                  </a:lnTo>
                  <a:cubicBezTo>
                    <a:pt x="3709" y="9461"/>
                    <a:pt x="3528" y="9714"/>
                    <a:pt x="3263" y="9805"/>
                  </a:cubicBezTo>
                  <a:lnTo>
                    <a:pt x="3263" y="9808"/>
                  </a:lnTo>
                  <a:lnTo>
                    <a:pt x="2970" y="9913"/>
                  </a:lnTo>
                  <a:cubicBezTo>
                    <a:pt x="2923" y="9779"/>
                    <a:pt x="2858" y="9660"/>
                    <a:pt x="2771" y="9551"/>
                  </a:cubicBezTo>
                  <a:cubicBezTo>
                    <a:pt x="2746" y="9526"/>
                    <a:pt x="2746" y="9489"/>
                    <a:pt x="2771" y="9461"/>
                  </a:cubicBezTo>
                  <a:cubicBezTo>
                    <a:pt x="3108" y="9051"/>
                    <a:pt x="3111" y="8465"/>
                    <a:pt x="2785" y="8048"/>
                  </a:cubicBezTo>
                  <a:cubicBezTo>
                    <a:pt x="2771" y="8026"/>
                    <a:pt x="2771" y="8001"/>
                    <a:pt x="2785" y="7979"/>
                  </a:cubicBezTo>
                  <a:cubicBezTo>
                    <a:pt x="2858" y="7889"/>
                    <a:pt x="2916" y="7787"/>
                    <a:pt x="2956" y="7675"/>
                  </a:cubicBezTo>
                  <a:close/>
                  <a:moveTo>
                    <a:pt x="8232" y="6074"/>
                  </a:moveTo>
                  <a:cubicBezTo>
                    <a:pt x="8251" y="6096"/>
                    <a:pt x="8276" y="6114"/>
                    <a:pt x="8301" y="6125"/>
                  </a:cubicBezTo>
                  <a:cubicBezTo>
                    <a:pt x="8562" y="6237"/>
                    <a:pt x="8725" y="6494"/>
                    <a:pt x="8721" y="6777"/>
                  </a:cubicBezTo>
                  <a:cubicBezTo>
                    <a:pt x="8725" y="6936"/>
                    <a:pt x="8671" y="7092"/>
                    <a:pt x="8569" y="7219"/>
                  </a:cubicBezTo>
                  <a:cubicBezTo>
                    <a:pt x="8439" y="7389"/>
                    <a:pt x="8439" y="7624"/>
                    <a:pt x="8569" y="7791"/>
                  </a:cubicBezTo>
                  <a:cubicBezTo>
                    <a:pt x="8671" y="7918"/>
                    <a:pt x="8725" y="8077"/>
                    <a:pt x="8721" y="8236"/>
                  </a:cubicBezTo>
                  <a:cubicBezTo>
                    <a:pt x="8721" y="8403"/>
                    <a:pt x="8663" y="8566"/>
                    <a:pt x="8558" y="8693"/>
                  </a:cubicBezTo>
                  <a:cubicBezTo>
                    <a:pt x="8410" y="8870"/>
                    <a:pt x="8410" y="9127"/>
                    <a:pt x="8558" y="9305"/>
                  </a:cubicBezTo>
                  <a:cubicBezTo>
                    <a:pt x="8794" y="9595"/>
                    <a:pt x="8772" y="10015"/>
                    <a:pt x="8508" y="10275"/>
                  </a:cubicBezTo>
                  <a:lnTo>
                    <a:pt x="7859" y="10047"/>
                  </a:lnTo>
                  <a:cubicBezTo>
                    <a:pt x="7885" y="9960"/>
                    <a:pt x="7928" y="9881"/>
                    <a:pt x="7986" y="9812"/>
                  </a:cubicBezTo>
                  <a:cubicBezTo>
                    <a:pt x="8135" y="9634"/>
                    <a:pt x="8135" y="9377"/>
                    <a:pt x="7986" y="9200"/>
                  </a:cubicBezTo>
                  <a:cubicBezTo>
                    <a:pt x="7881" y="9073"/>
                    <a:pt x="7823" y="8910"/>
                    <a:pt x="7823" y="8743"/>
                  </a:cubicBezTo>
                  <a:cubicBezTo>
                    <a:pt x="7823" y="8584"/>
                    <a:pt x="7874" y="8428"/>
                    <a:pt x="7975" y="8302"/>
                  </a:cubicBezTo>
                  <a:cubicBezTo>
                    <a:pt x="8106" y="8131"/>
                    <a:pt x="8106" y="7896"/>
                    <a:pt x="7975" y="7726"/>
                  </a:cubicBezTo>
                  <a:cubicBezTo>
                    <a:pt x="7874" y="7599"/>
                    <a:pt x="7823" y="7443"/>
                    <a:pt x="7823" y="7284"/>
                  </a:cubicBezTo>
                  <a:cubicBezTo>
                    <a:pt x="7823" y="7262"/>
                    <a:pt x="7823" y="7237"/>
                    <a:pt x="7827" y="7219"/>
                  </a:cubicBezTo>
                  <a:lnTo>
                    <a:pt x="7827" y="7215"/>
                  </a:lnTo>
                  <a:cubicBezTo>
                    <a:pt x="8037" y="6867"/>
                    <a:pt x="8171" y="6480"/>
                    <a:pt x="8229" y="6074"/>
                  </a:cubicBezTo>
                  <a:close/>
                  <a:moveTo>
                    <a:pt x="2213" y="6074"/>
                  </a:moveTo>
                  <a:cubicBezTo>
                    <a:pt x="2271" y="6480"/>
                    <a:pt x="2409" y="6867"/>
                    <a:pt x="2619" y="7215"/>
                  </a:cubicBezTo>
                  <a:lnTo>
                    <a:pt x="2619" y="7219"/>
                  </a:lnTo>
                  <a:cubicBezTo>
                    <a:pt x="2619" y="7240"/>
                    <a:pt x="2619" y="7262"/>
                    <a:pt x="2619" y="7284"/>
                  </a:cubicBezTo>
                  <a:cubicBezTo>
                    <a:pt x="2622" y="7443"/>
                    <a:pt x="2568" y="7603"/>
                    <a:pt x="2467" y="7726"/>
                  </a:cubicBezTo>
                  <a:cubicBezTo>
                    <a:pt x="2336" y="7896"/>
                    <a:pt x="2336" y="8131"/>
                    <a:pt x="2467" y="8302"/>
                  </a:cubicBezTo>
                  <a:cubicBezTo>
                    <a:pt x="2568" y="8428"/>
                    <a:pt x="2622" y="8584"/>
                    <a:pt x="2619" y="8743"/>
                  </a:cubicBezTo>
                  <a:cubicBezTo>
                    <a:pt x="2619" y="8910"/>
                    <a:pt x="2564" y="9073"/>
                    <a:pt x="2456" y="9200"/>
                  </a:cubicBezTo>
                  <a:cubicBezTo>
                    <a:pt x="2307" y="9377"/>
                    <a:pt x="2307" y="9638"/>
                    <a:pt x="2456" y="9812"/>
                  </a:cubicBezTo>
                  <a:cubicBezTo>
                    <a:pt x="2514" y="9884"/>
                    <a:pt x="2557" y="9960"/>
                    <a:pt x="2586" y="10047"/>
                  </a:cubicBezTo>
                  <a:lnTo>
                    <a:pt x="1934" y="10279"/>
                  </a:lnTo>
                  <a:cubicBezTo>
                    <a:pt x="1797" y="10141"/>
                    <a:pt x="1717" y="9957"/>
                    <a:pt x="1717" y="9761"/>
                  </a:cubicBezTo>
                  <a:lnTo>
                    <a:pt x="1721" y="9761"/>
                  </a:lnTo>
                  <a:cubicBezTo>
                    <a:pt x="1721" y="9595"/>
                    <a:pt x="1779" y="9435"/>
                    <a:pt x="1884" y="9305"/>
                  </a:cubicBezTo>
                  <a:cubicBezTo>
                    <a:pt x="2032" y="9127"/>
                    <a:pt x="2032" y="8870"/>
                    <a:pt x="1884" y="8693"/>
                  </a:cubicBezTo>
                  <a:cubicBezTo>
                    <a:pt x="1779" y="8566"/>
                    <a:pt x="1721" y="8403"/>
                    <a:pt x="1721" y="8236"/>
                  </a:cubicBezTo>
                  <a:cubicBezTo>
                    <a:pt x="1721" y="8077"/>
                    <a:pt x="1771" y="7918"/>
                    <a:pt x="1873" y="7791"/>
                  </a:cubicBezTo>
                  <a:cubicBezTo>
                    <a:pt x="2003" y="7624"/>
                    <a:pt x="2003" y="7389"/>
                    <a:pt x="1873" y="7219"/>
                  </a:cubicBezTo>
                  <a:cubicBezTo>
                    <a:pt x="1771" y="7092"/>
                    <a:pt x="1721" y="6936"/>
                    <a:pt x="1721" y="6777"/>
                  </a:cubicBezTo>
                  <a:cubicBezTo>
                    <a:pt x="1717" y="6494"/>
                    <a:pt x="1884" y="6237"/>
                    <a:pt x="2141" y="6125"/>
                  </a:cubicBezTo>
                  <a:cubicBezTo>
                    <a:pt x="2166" y="6114"/>
                    <a:pt x="2191" y="6096"/>
                    <a:pt x="2210" y="6074"/>
                  </a:cubicBezTo>
                  <a:close/>
                  <a:moveTo>
                    <a:pt x="6324" y="8483"/>
                  </a:moveTo>
                  <a:lnTo>
                    <a:pt x="6324" y="9178"/>
                  </a:lnTo>
                  <a:cubicBezTo>
                    <a:pt x="6324" y="9605"/>
                    <a:pt x="6577" y="9993"/>
                    <a:pt x="6968" y="10163"/>
                  </a:cubicBezTo>
                  <a:cubicBezTo>
                    <a:pt x="6943" y="10482"/>
                    <a:pt x="6827" y="10790"/>
                    <a:pt x="6639" y="11047"/>
                  </a:cubicBezTo>
                  <a:cubicBezTo>
                    <a:pt x="6524" y="11206"/>
                    <a:pt x="6662" y="11375"/>
                    <a:pt x="6808" y="11375"/>
                  </a:cubicBezTo>
                  <a:cubicBezTo>
                    <a:pt x="6865" y="11375"/>
                    <a:pt x="6923" y="11350"/>
                    <a:pt x="6968" y="11289"/>
                  </a:cubicBezTo>
                  <a:cubicBezTo>
                    <a:pt x="7179" y="11000"/>
                    <a:pt x="7316" y="10663"/>
                    <a:pt x="7363" y="10304"/>
                  </a:cubicBezTo>
                  <a:lnTo>
                    <a:pt x="8019" y="10536"/>
                  </a:lnTo>
                  <a:cubicBezTo>
                    <a:pt x="7899" y="11166"/>
                    <a:pt x="7573" y="11735"/>
                    <a:pt x="7092" y="12155"/>
                  </a:cubicBezTo>
                  <a:lnTo>
                    <a:pt x="7095" y="12159"/>
                  </a:lnTo>
                  <a:cubicBezTo>
                    <a:pt x="6567" y="12617"/>
                    <a:pt x="5901" y="12860"/>
                    <a:pt x="5223" y="12860"/>
                  </a:cubicBezTo>
                  <a:cubicBezTo>
                    <a:pt x="4909" y="12860"/>
                    <a:pt x="4594" y="12808"/>
                    <a:pt x="4288" y="12702"/>
                  </a:cubicBezTo>
                  <a:cubicBezTo>
                    <a:pt x="3325" y="12369"/>
                    <a:pt x="2612" y="11543"/>
                    <a:pt x="2423" y="10536"/>
                  </a:cubicBezTo>
                  <a:lnTo>
                    <a:pt x="3075" y="10308"/>
                  </a:lnTo>
                  <a:cubicBezTo>
                    <a:pt x="3232" y="11432"/>
                    <a:pt x="4196" y="12178"/>
                    <a:pt x="5227" y="12178"/>
                  </a:cubicBezTo>
                  <a:cubicBezTo>
                    <a:pt x="5578" y="12178"/>
                    <a:pt x="5936" y="12092"/>
                    <a:pt x="6273" y="11905"/>
                  </a:cubicBezTo>
                  <a:cubicBezTo>
                    <a:pt x="6476" y="11791"/>
                    <a:pt x="6363" y="11518"/>
                    <a:pt x="6178" y="11518"/>
                  </a:cubicBezTo>
                  <a:cubicBezTo>
                    <a:pt x="6145" y="11518"/>
                    <a:pt x="6110" y="11527"/>
                    <a:pt x="6074" y="11547"/>
                  </a:cubicBezTo>
                  <a:cubicBezTo>
                    <a:pt x="5799" y="11700"/>
                    <a:pt x="5507" y="11771"/>
                    <a:pt x="5221" y="11771"/>
                  </a:cubicBezTo>
                  <a:cubicBezTo>
                    <a:pt x="4355" y="11771"/>
                    <a:pt x="3551" y="11120"/>
                    <a:pt x="3466" y="10163"/>
                  </a:cubicBezTo>
                  <a:cubicBezTo>
                    <a:pt x="3861" y="9993"/>
                    <a:pt x="4115" y="9605"/>
                    <a:pt x="4115" y="9178"/>
                  </a:cubicBezTo>
                  <a:lnTo>
                    <a:pt x="4115" y="8483"/>
                  </a:lnTo>
                  <a:cubicBezTo>
                    <a:pt x="4469" y="8620"/>
                    <a:pt x="4844" y="8689"/>
                    <a:pt x="5219" y="8689"/>
                  </a:cubicBezTo>
                  <a:cubicBezTo>
                    <a:pt x="5594" y="8689"/>
                    <a:pt x="5969" y="8620"/>
                    <a:pt x="6324" y="8483"/>
                  </a:cubicBezTo>
                  <a:close/>
                  <a:moveTo>
                    <a:pt x="5219" y="1"/>
                  </a:moveTo>
                  <a:cubicBezTo>
                    <a:pt x="3061" y="1"/>
                    <a:pt x="1311" y="1750"/>
                    <a:pt x="1311" y="3908"/>
                  </a:cubicBezTo>
                  <a:lnTo>
                    <a:pt x="1311" y="5317"/>
                  </a:lnTo>
                  <a:lnTo>
                    <a:pt x="1311" y="5325"/>
                  </a:lnTo>
                  <a:cubicBezTo>
                    <a:pt x="1308" y="5582"/>
                    <a:pt x="1442" y="5821"/>
                    <a:pt x="1659" y="5958"/>
                  </a:cubicBezTo>
                  <a:cubicBezTo>
                    <a:pt x="1239" y="6360"/>
                    <a:pt x="1192" y="7016"/>
                    <a:pt x="1550" y="7472"/>
                  </a:cubicBezTo>
                  <a:cubicBezTo>
                    <a:pt x="1565" y="7494"/>
                    <a:pt x="1565" y="7519"/>
                    <a:pt x="1550" y="7541"/>
                  </a:cubicBezTo>
                  <a:cubicBezTo>
                    <a:pt x="1224" y="7958"/>
                    <a:pt x="1232" y="8544"/>
                    <a:pt x="1568" y="8953"/>
                  </a:cubicBezTo>
                  <a:cubicBezTo>
                    <a:pt x="1590" y="8979"/>
                    <a:pt x="1590" y="9019"/>
                    <a:pt x="1568" y="9044"/>
                  </a:cubicBezTo>
                  <a:cubicBezTo>
                    <a:pt x="1243" y="9439"/>
                    <a:pt x="1224" y="10004"/>
                    <a:pt x="1521" y="10420"/>
                  </a:cubicBezTo>
                  <a:lnTo>
                    <a:pt x="1011" y="10601"/>
                  </a:lnTo>
                  <a:cubicBezTo>
                    <a:pt x="406" y="10815"/>
                    <a:pt x="4" y="11387"/>
                    <a:pt x="0" y="12028"/>
                  </a:cubicBezTo>
                  <a:lnTo>
                    <a:pt x="0" y="13720"/>
                  </a:lnTo>
                  <a:cubicBezTo>
                    <a:pt x="0" y="13855"/>
                    <a:pt x="103" y="13923"/>
                    <a:pt x="205" y="13923"/>
                  </a:cubicBezTo>
                  <a:cubicBezTo>
                    <a:pt x="307" y="13923"/>
                    <a:pt x="410" y="13855"/>
                    <a:pt x="410" y="13720"/>
                  </a:cubicBezTo>
                  <a:lnTo>
                    <a:pt x="410" y="12028"/>
                  </a:lnTo>
                  <a:cubicBezTo>
                    <a:pt x="410" y="11561"/>
                    <a:pt x="703" y="11145"/>
                    <a:pt x="1145" y="10985"/>
                  </a:cubicBezTo>
                  <a:lnTo>
                    <a:pt x="2032" y="10674"/>
                  </a:lnTo>
                  <a:cubicBezTo>
                    <a:pt x="2344" y="12184"/>
                    <a:pt x="3676" y="13267"/>
                    <a:pt x="5219" y="13267"/>
                  </a:cubicBezTo>
                  <a:cubicBezTo>
                    <a:pt x="6762" y="13267"/>
                    <a:pt x="8091" y="12184"/>
                    <a:pt x="8406" y="10674"/>
                  </a:cubicBezTo>
                  <a:lnTo>
                    <a:pt x="9290" y="10985"/>
                  </a:lnTo>
                  <a:cubicBezTo>
                    <a:pt x="9732" y="11145"/>
                    <a:pt x="10029" y="11561"/>
                    <a:pt x="10029" y="12028"/>
                  </a:cubicBezTo>
                  <a:lnTo>
                    <a:pt x="10029" y="13720"/>
                  </a:lnTo>
                  <a:cubicBezTo>
                    <a:pt x="10029" y="13855"/>
                    <a:pt x="10130" y="13923"/>
                    <a:pt x="10232" y="13923"/>
                  </a:cubicBezTo>
                  <a:cubicBezTo>
                    <a:pt x="10333" y="13923"/>
                    <a:pt x="10434" y="13855"/>
                    <a:pt x="10434" y="13720"/>
                  </a:cubicBezTo>
                  <a:lnTo>
                    <a:pt x="10434" y="12028"/>
                  </a:lnTo>
                  <a:cubicBezTo>
                    <a:pt x="10434" y="11387"/>
                    <a:pt x="10032" y="10815"/>
                    <a:pt x="9428" y="10601"/>
                  </a:cubicBezTo>
                  <a:lnTo>
                    <a:pt x="8917" y="10420"/>
                  </a:lnTo>
                  <a:cubicBezTo>
                    <a:pt x="9214" y="10004"/>
                    <a:pt x="9196" y="9439"/>
                    <a:pt x="8870" y="9044"/>
                  </a:cubicBezTo>
                  <a:cubicBezTo>
                    <a:pt x="8848" y="9019"/>
                    <a:pt x="8848" y="8979"/>
                    <a:pt x="8870" y="8953"/>
                  </a:cubicBezTo>
                  <a:cubicBezTo>
                    <a:pt x="9207" y="8544"/>
                    <a:pt x="9214" y="7954"/>
                    <a:pt x="8888" y="7537"/>
                  </a:cubicBezTo>
                  <a:cubicBezTo>
                    <a:pt x="8873" y="7519"/>
                    <a:pt x="8873" y="7490"/>
                    <a:pt x="8888" y="7472"/>
                  </a:cubicBezTo>
                  <a:cubicBezTo>
                    <a:pt x="9247" y="7012"/>
                    <a:pt x="9199" y="6360"/>
                    <a:pt x="8779" y="5958"/>
                  </a:cubicBezTo>
                  <a:cubicBezTo>
                    <a:pt x="8993" y="5821"/>
                    <a:pt x="9123" y="5585"/>
                    <a:pt x="9127" y="5335"/>
                  </a:cubicBezTo>
                  <a:lnTo>
                    <a:pt x="9127" y="5325"/>
                  </a:lnTo>
                  <a:lnTo>
                    <a:pt x="9127" y="3908"/>
                  </a:lnTo>
                  <a:cubicBezTo>
                    <a:pt x="9127" y="1750"/>
                    <a:pt x="7378" y="1"/>
                    <a:pt x="5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2" name="Google Shape;9792;p30"/>
            <p:cNvSpPr/>
            <p:nvPr/>
          </p:nvSpPr>
          <p:spPr>
            <a:xfrm>
              <a:off x="6817468" y="4443706"/>
              <a:ext cx="62135" cy="33558"/>
            </a:xfrm>
            <a:custGeom>
              <a:rect b="b" l="l" r="r" t="t"/>
              <a:pathLst>
                <a:path extrusionOk="0" h="1280" w="2370">
                  <a:moveTo>
                    <a:pt x="1928" y="406"/>
                  </a:moveTo>
                  <a:cubicBezTo>
                    <a:pt x="1826" y="678"/>
                    <a:pt x="1529" y="870"/>
                    <a:pt x="1185" y="870"/>
                  </a:cubicBezTo>
                  <a:cubicBezTo>
                    <a:pt x="841" y="870"/>
                    <a:pt x="548" y="678"/>
                    <a:pt x="446" y="406"/>
                  </a:cubicBezTo>
                  <a:close/>
                  <a:moveTo>
                    <a:pt x="204" y="1"/>
                  </a:moveTo>
                  <a:cubicBezTo>
                    <a:pt x="91" y="1"/>
                    <a:pt x="1" y="91"/>
                    <a:pt x="1" y="203"/>
                  </a:cubicBezTo>
                  <a:cubicBezTo>
                    <a:pt x="1" y="797"/>
                    <a:pt x="533" y="1279"/>
                    <a:pt x="1185" y="1279"/>
                  </a:cubicBezTo>
                  <a:cubicBezTo>
                    <a:pt x="1841" y="1279"/>
                    <a:pt x="2369" y="797"/>
                    <a:pt x="2369" y="203"/>
                  </a:cubicBezTo>
                  <a:cubicBezTo>
                    <a:pt x="2369" y="91"/>
                    <a:pt x="2279" y="1"/>
                    <a:pt x="21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93" name="Google Shape;9793;p30"/>
          <p:cNvGrpSpPr/>
          <p:nvPr/>
        </p:nvGrpSpPr>
        <p:grpSpPr>
          <a:xfrm>
            <a:off x="8058499" y="4086837"/>
            <a:ext cx="280606" cy="365052"/>
            <a:chOff x="8058499" y="4286087"/>
            <a:chExt cx="280606" cy="365052"/>
          </a:xfrm>
        </p:grpSpPr>
        <p:sp>
          <p:nvSpPr>
            <p:cNvPr id="9794" name="Google Shape;9794;p30"/>
            <p:cNvSpPr/>
            <p:nvPr/>
          </p:nvSpPr>
          <p:spPr>
            <a:xfrm>
              <a:off x="8075016" y="4291409"/>
              <a:ext cx="247493" cy="196867"/>
            </a:xfrm>
            <a:custGeom>
              <a:rect b="b" l="l" r="r" t="t"/>
              <a:pathLst>
                <a:path extrusionOk="0" h="7509" w="9440">
                  <a:moveTo>
                    <a:pt x="3757" y="0"/>
                  </a:moveTo>
                  <a:cubicBezTo>
                    <a:pt x="1681" y="0"/>
                    <a:pt x="1" y="1681"/>
                    <a:pt x="1" y="3756"/>
                  </a:cubicBezTo>
                  <a:cubicBezTo>
                    <a:pt x="1" y="5828"/>
                    <a:pt x="1681" y="7508"/>
                    <a:pt x="3757" y="7508"/>
                  </a:cubicBezTo>
                  <a:lnTo>
                    <a:pt x="5687" y="7508"/>
                  </a:lnTo>
                  <a:cubicBezTo>
                    <a:pt x="7759" y="7508"/>
                    <a:pt x="9439" y="5828"/>
                    <a:pt x="9439" y="3756"/>
                  </a:cubicBezTo>
                  <a:cubicBezTo>
                    <a:pt x="9439" y="1681"/>
                    <a:pt x="7759" y="0"/>
                    <a:pt x="5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5" name="Google Shape;9795;p30"/>
            <p:cNvSpPr/>
            <p:nvPr/>
          </p:nvSpPr>
          <p:spPr>
            <a:xfrm>
              <a:off x="8063822" y="4493834"/>
              <a:ext cx="269988" cy="151878"/>
            </a:xfrm>
            <a:custGeom>
              <a:rect b="b" l="l" r="r" t="t"/>
              <a:pathLst>
                <a:path extrusionOk="0" h="5793" w="10298">
                  <a:moveTo>
                    <a:pt x="3648" y="1"/>
                  </a:moveTo>
                  <a:lnTo>
                    <a:pt x="3648" y="1022"/>
                  </a:lnTo>
                  <a:cubicBezTo>
                    <a:pt x="3648" y="1308"/>
                    <a:pt x="3459" y="1558"/>
                    <a:pt x="3184" y="1638"/>
                  </a:cubicBezTo>
                  <a:lnTo>
                    <a:pt x="1080" y="2261"/>
                  </a:lnTo>
                  <a:cubicBezTo>
                    <a:pt x="439" y="2446"/>
                    <a:pt x="1" y="3032"/>
                    <a:pt x="1" y="3699"/>
                  </a:cubicBezTo>
                  <a:lnTo>
                    <a:pt x="1" y="5792"/>
                  </a:lnTo>
                  <a:lnTo>
                    <a:pt x="10297" y="5792"/>
                  </a:lnTo>
                  <a:lnTo>
                    <a:pt x="10297" y="3699"/>
                  </a:lnTo>
                  <a:cubicBezTo>
                    <a:pt x="10297" y="3032"/>
                    <a:pt x="9855" y="2446"/>
                    <a:pt x="9218" y="2261"/>
                  </a:cubicBezTo>
                  <a:lnTo>
                    <a:pt x="7114" y="1638"/>
                  </a:lnTo>
                  <a:cubicBezTo>
                    <a:pt x="6838" y="1558"/>
                    <a:pt x="6650" y="1308"/>
                    <a:pt x="6650" y="1022"/>
                  </a:cubicBezTo>
                  <a:lnTo>
                    <a:pt x="6650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6" name="Google Shape;9796;p30"/>
            <p:cNvSpPr/>
            <p:nvPr/>
          </p:nvSpPr>
          <p:spPr>
            <a:xfrm>
              <a:off x="8159437" y="4493834"/>
              <a:ext cx="78731" cy="28158"/>
            </a:xfrm>
            <a:custGeom>
              <a:rect b="b" l="l" r="r" t="t"/>
              <a:pathLst>
                <a:path extrusionOk="0" h="1074" w="3003">
                  <a:moveTo>
                    <a:pt x="1" y="1"/>
                  </a:moveTo>
                  <a:lnTo>
                    <a:pt x="1" y="696"/>
                  </a:lnTo>
                  <a:cubicBezTo>
                    <a:pt x="468" y="948"/>
                    <a:pt x="984" y="1074"/>
                    <a:pt x="1500" y="1074"/>
                  </a:cubicBezTo>
                  <a:cubicBezTo>
                    <a:pt x="2017" y="1074"/>
                    <a:pt x="2534" y="948"/>
                    <a:pt x="3003" y="696"/>
                  </a:cubicBezTo>
                  <a:lnTo>
                    <a:pt x="300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7" name="Google Shape;9797;p30"/>
            <p:cNvSpPr/>
            <p:nvPr/>
          </p:nvSpPr>
          <p:spPr>
            <a:xfrm>
              <a:off x="8103122" y="4358919"/>
              <a:ext cx="191283" cy="146241"/>
            </a:xfrm>
            <a:custGeom>
              <a:rect b="b" l="l" r="r" t="t"/>
              <a:pathLst>
                <a:path extrusionOk="0" h="5578" w="7296">
                  <a:moveTo>
                    <a:pt x="1718" y="0"/>
                  </a:moveTo>
                  <a:cubicBezTo>
                    <a:pt x="1479" y="0"/>
                    <a:pt x="1287" y="192"/>
                    <a:pt x="1287" y="428"/>
                  </a:cubicBezTo>
                  <a:lnTo>
                    <a:pt x="1287" y="1500"/>
                  </a:lnTo>
                  <a:cubicBezTo>
                    <a:pt x="1287" y="1739"/>
                    <a:pt x="1095" y="1931"/>
                    <a:pt x="859" y="1931"/>
                  </a:cubicBezTo>
                  <a:lnTo>
                    <a:pt x="537" y="1931"/>
                  </a:lnTo>
                  <a:cubicBezTo>
                    <a:pt x="240" y="1931"/>
                    <a:pt x="1" y="2170"/>
                    <a:pt x="1" y="2467"/>
                  </a:cubicBezTo>
                  <a:cubicBezTo>
                    <a:pt x="1" y="2764"/>
                    <a:pt x="240" y="3003"/>
                    <a:pt x="537" y="3003"/>
                  </a:cubicBezTo>
                  <a:lnTo>
                    <a:pt x="874" y="3003"/>
                  </a:lnTo>
                  <a:cubicBezTo>
                    <a:pt x="982" y="4455"/>
                    <a:pt x="2192" y="5578"/>
                    <a:pt x="3648" y="5578"/>
                  </a:cubicBezTo>
                  <a:cubicBezTo>
                    <a:pt x="5108" y="5578"/>
                    <a:pt x="6317" y="4455"/>
                    <a:pt x="6426" y="3003"/>
                  </a:cubicBezTo>
                  <a:lnTo>
                    <a:pt x="6759" y="3003"/>
                  </a:lnTo>
                  <a:cubicBezTo>
                    <a:pt x="7052" y="3003"/>
                    <a:pt x="7295" y="2764"/>
                    <a:pt x="7295" y="2467"/>
                  </a:cubicBezTo>
                  <a:cubicBezTo>
                    <a:pt x="7295" y="2170"/>
                    <a:pt x="7052" y="1931"/>
                    <a:pt x="6759" y="1931"/>
                  </a:cubicBezTo>
                  <a:lnTo>
                    <a:pt x="6437" y="1931"/>
                  </a:lnTo>
                  <a:cubicBezTo>
                    <a:pt x="6198" y="1931"/>
                    <a:pt x="6006" y="1739"/>
                    <a:pt x="6006" y="1500"/>
                  </a:cubicBezTo>
                  <a:lnTo>
                    <a:pt x="6006" y="428"/>
                  </a:lnTo>
                  <a:cubicBezTo>
                    <a:pt x="6006" y="192"/>
                    <a:pt x="5814" y="0"/>
                    <a:pt x="5578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8" name="Google Shape;9798;p30"/>
            <p:cNvSpPr/>
            <p:nvPr/>
          </p:nvSpPr>
          <p:spPr>
            <a:xfrm>
              <a:off x="8103122" y="4358814"/>
              <a:ext cx="146346" cy="146346"/>
            </a:xfrm>
            <a:custGeom>
              <a:rect b="b" l="l" r="r" t="t"/>
              <a:pathLst>
                <a:path extrusionOk="0" h="5582" w="5582">
                  <a:moveTo>
                    <a:pt x="5582" y="1"/>
                  </a:moveTo>
                  <a:lnTo>
                    <a:pt x="1718" y="4"/>
                  </a:lnTo>
                  <a:cubicBezTo>
                    <a:pt x="1482" y="4"/>
                    <a:pt x="1290" y="196"/>
                    <a:pt x="1290" y="432"/>
                  </a:cubicBezTo>
                  <a:lnTo>
                    <a:pt x="1290" y="1504"/>
                  </a:lnTo>
                  <a:cubicBezTo>
                    <a:pt x="1290" y="1743"/>
                    <a:pt x="1098" y="1935"/>
                    <a:pt x="859" y="1935"/>
                  </a:cubicBezTo>
                  <a:lnTo>
                    <a:pt x="541" y="1935"/>
                  </a:lnTo>
                  <a:cubicBezTo>
                    <a:pt x="244" y="1935"/>
                    <a:pt x="1" y="2174"/>
                    <a:pt x="1" y="2471"/>
                  </a:cubicBezTo>
                  <a:cubicBezTo>
                    <a:pt x="1" y="2768"/>
                    <a:pt x="244" y="3007"/>
                    <a:pt x="541" y="3007"/>
                  </a:cubicBezTo>
                  <a:lnTo>
                    <a:pt x="874" y="3007"/>
                  </a:lnTo>
                  <a:cubicBezTo>
                    <a:pt x="975" y="4480"/>
                    <a:pt x="2204" y="5582"/>
                    <a:pt x="3630" y="5582"/>
                  </a:cubicBezTo>
                  <a:cubicBezTo>
                    <a:pt x="3778" y="5582"/>
                    <a:pt x="3928" y="5570"/>
                    <a:pt x="4079" y="5546"/>
                  </a:cubicBezTo>
                  <a:cubicBezTo>
                    <a:pt x="2721" y="5336"/>
                    <a:pt x="1721" y="4166"/>
                    <a:pt x="1718" y="2793"/>
                  </a:cubicBezTo>
                  <a:lnTo>
                    <a:pt x="1718" y="1507"/>
                  </a:lnTo>
                  <a:cubicBezTo>
                    <a:pt x="1718" y="1029"/>
                    <a:pt x="2105" y="646"/>
                    <a:pt x="2580" y="646"/>
                  </a:cubicBezTo>
                  <a:lnTo>
                    <a:pt x="5155" y="646"/>
                  </a:lnTo>
                  <a:cubicBezTo>
                    <a:pt x="5390" y="646"/>
                    <a:pt x="5582" y="454"/>
                    <a:pt x="5582" y="218"/>
                  </a:cubicBezTo>
                  <a:lnTo>
                    <a:pt x="55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9" name="Google Shape;9799;p30"/>
            <p:cNvSpPr/>
            <p:nvPr/>
          </p:nvSpPr>
          <p:spPr>
            <a:xfrm>
              <a:off x="8238168" y="4521939"/>
              <a:ext cx="95641" cy="123773"/>
            </a:xfrm>
            <a:custGeom>
              <a:rect b="b" l="l" r="r" t="t"/>
              <a:pathLst>
                <a:path extrusionOk="0" h="4721" w="3648">
                  <a:moveTo>
                    <a:pt x="0" y="1"/>
                  </a:moveTo>
                  <a:lnTo>
                    <a:pt x="0" y="4720"/>
                  </a:lnTo>
                  <a:lnTo>
                    <a:pt x="3647" y="4720"/>
                  </a:lnTo>
                  <a:lnTo>
                    <a:pt x="3647" y="2627"/>
                  </a:lnTo>
                  <a:cubicBezTo>
                    <a:pt x="3647" y="1960"/>
                    <a:pt x="3209" y="1374"/>
                    <a:pt x="2568" y="1185"/>
                  </a:cubicBezTo>
                  <a:lnTo>
                    <a:pt x="464" y="566"/>
                  </a:lnTo>
                  <a:cubicBezTo>
                    <a:pt x="206" y="490"/>
                    <a:pt x="25" y="265"/>
                    <a:pt x="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0" name="Google Shape;9800;p30"/>
            <p:cNvSpPr/>
            <p:nvPr/>
          </p:nvSpPr>
          <p:spPr>
            <a:xfrm>
              <a:off x="8238168" y="4520628"/>
              <a:ext cx="44360" cy="125084"/>
            </a:xfrm>
            <a:custGeom>
              <a:rect b="b" l="l" r="r" t="t"/>
              <a:pathLst>
                <a:path extrusionOk="0" h="4771" w="1692">
                  <a:moveTo>
                    <a:pt x="0" y="0"/>
                  </a:moveTo>
                  <a:lnTo>
                    <a:pt x="0" y="4770"/>
                  </a:lnTo>
                  <a:lnTo>
                    <a:pt x="1286" y="4770"/>
                  </a:lnTo>
                  <a:lnTo>
                    <a:pt x="1655" y="3111"/>
                  </a:lnTo>
                  <a:cubicBezTo>
                    <a:pt x="1691" y="2945"/>
                    <a:pt x="1630" y="2774"/>
                    <a:pt x="1496" y="2673"/>
                  </a:cubicBezTo>
                  <a:lnTo>
                    <a:pt x="1061" y="2351"/>
                  </a:lnTo>
                  <a:cubicBezTo>
                    <a:pt x="934" y="2257"/>
                    <a:pt x="873" y="2101"/>
                    <a:pt x="895" y="1945"/>
                  </a:cubicBezTo>
                  <a:lnTo>
                    <a:pt x="1047" y="877"/>
                  </a:lnTo>
                  <a:cubicBezTo>
                    <a:pt x="1065" y="754"/>
                    <a:pt x="1029" y="630"/>
                    <a:pt x="945" y="536"/>
                  </a:cubicBezTo>
                  <a:cubicBezTo>
                    <a:pt x="771" y="341"/>
                    <a:pt x="435" y="36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1" name="Google Shape;9801;p30"/>
            <p:cNvSpPr/>
            <p:nvPr/>
          </p:nvSpPr>
          <p:spPr>
            <a:xfrm>
              <a:off x="8063822" y="4521939"/>
              <a:ext cx="95641" cy="123773"/>
            </a:xfrm>
            <a:custGeom>
              <a:rect b="b" l="l" r="r" t="t"/>
              <a:pathLst>
                <a:path extrusionOk="0" h="4721" w="3648">
                  <a:moveTo>
                    <a:pt x="3644" y="1"/>
                  </a:moveTo>
                  <a:cubicBezTo>
                    <a:pt x="3622" y="265"/>
                    <a:pt x="3438" y="490"/>
                    <a:pt x="3184" y="566"/>
                  </a:cubicBezTo>
                  <a:lnTo>
                    <a:pt x="1080" y="1185"/>
                  </a:lnTo>
                  <a:cubicBezTo>
                    <a:pt x="439" y="1374"/>
                    <a:pt x="1" y="1960"/>
                    <a:pt x="1" y="2627"/>
                  </a:cubicBezTo>
                  <a:lnTo>
                    <a:pt x="1" y="4720"/>
                  </a:lnTo>
                  <a:lnTo>
                    <a:pt x="3648" y="4720"/>
                  </a:lnTo>
                  <a:lnTo>
                    <a:pt x="364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2" name="Google Shape;9802;p30"/>
            <p:cNvSpPr/>
            <p:nvPr/>
          </p:nvSpPr>
          <p:spPr>
            <a:xfrm>
              <a:off x="8114998" y="4520628"/>
              <a:ext cx="44465" cy="125084"/>
            </a:xfrm>
            <a:custGeom>
              <a:rect b="b" l="l" r="r" t="t"/>
              <a:pathLst>
                <a:path extrusionOk="0" h="4771" w="1696">
                  <a:moveTo>
                    <a:pt x="1696" y="0"/>
                  </a:moveTo>
                  <a:cubicBezTo>
                    <a:pt x="1257" y="36"/>
                    <a:pt x="921" y="341"/>
                    <a:pt x="750" y="536"/>
                  </a:cubicBezTo>
                  <a:cubicBezTo>
                    <a:pt x="667" y="630"/>
                    <a:pt x="631" y="754"/>
                    <a:pt x="649" y="877"/>
                  </a:cubicBezTo>
                  <a:lnTo>
                    <a:pt x="801" y="1945"/>
                  </a:lnTo>
                  <a:cubicBezTo>
                    <a:pt x="823" y="2101"/>
                    <a:pt x="758" y="2257"/>
                    <a:pt x="634" y="2351"/>
                  </a:cubicBezTo>
                  <a:lnTo>
                    <a:pt x="200" y="2673"/>
                  </a:lnTo>
                  <a:cubicBezTo>
                    <a:pt x="66" y="2774"/>
                    <a:pt x="1" y="2945"/>
                    <a:pt x="40" y="3111"/>
                  </a:cubicBezTo>
                  <a:lnTo>
                    <a:pt x="406" y="4770"/>
                  </a:lnTo>
                  <a:lnTo>
                    <a:pt x="1696" y="4770"/>
                  </a:lnTo>
                  <a:lnTo>
                    <a:pt x="169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3" name="Google Shape;9803;p30"/>
            <p:cNvSpPr/>
            <p:nvPr/>
          </p:nvSpPr>
          <p:spPr>
            <a:xfrm>
              <a:off x="8159437" y="4564097"/>
              <a:ext cx="78731" cy="81615"/>
            </a:xfrm>
            <a:custGeom>
              <a:rect b="b" l="l" r="r" t="t"/>
              <a:pathLst>
                <a:path extrusionOk="0" h="3113" w="3003">
                  <a:moveTo>
                    <a:pt x="1" y="1"/>
                  </a:moveTo>
                  <a:lnTo>
                    <a:pt x="1" y="3112"/>
                  </a:lnTo>
                  <a:lnTo>
                    <a:pt x="3003" y="3112"/>
                  </a:lnTo>
                  <a:lnTo>
                    <a:pt x="3003" y="1"/>
                  </a:lnTo>
                  <a:cubicBezTo>
                    <a:pt x="2583" y="345"/>
                    <a:pt x="2060" y="537"/>
                    <a:pt x="1515" y="537"/>
                  </a:cubicBezTo>
                  <a:cubicBezTo>
                    <a:pt x="1510" y="537"/>
                    <a:pt x="1505" y="537"/>
                    <a:pt x="1500" y="537"/>
                  </a:cubicBezTo>
                  <a:cubicBezTo>
                    <a:pt x="1495" y="537"/>
                    <a:pt x="1490" y="537"/>
                    <a:pt x="1485" y="537"/>
                  </a:cubicBezTo>
                  <a:cubicBezTo>
                    <a:pt x="943" y="537"/>
                    <a:pt x="417" y="345"/>
                    <a:pt x="1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4" name="Google Shape;9804;p30"/>
            <p:cNvSpPr/>
            <p:nvPr/>
          </p:nvSpPr>
          <p:spPr>
            <a:xfrm>
              <a:off x="8159437" y="4548052"/>
              <a:ext cx="78731" cy="41450"/>
            </a:xfrm>
            <a:custGeom>
              <a:rect b="b" l="l" r="r" t="t"/>
              <a:pathLst>
                <a:path extrusionOk="0" h="1581" w="3003">
                  <a:moveTo>
                    <a:pt x="1" y="1"/>
                  </a:moveTo>
                  <a:lnTo>
                    <a:pt x="1" y="1138"/>
                  </a:lnTo>
                  <a:cubicBezTo>
                    <a:pt x="457" y="1433"/>
                    <a:pt x="979" y="1581"/>
                    <a:pt x="1502" y="1581"/>
                  </a:cubicBezTo>
                  <a:cubicBezTo>
                    <a:pt x="2024" y="1581"/>
                    <a:pt x="2547" y="1433"/>
                    <a:pt x="3003" y="1138"/>
                  </a:cubicBezTo>
                  <a:lnTo>
                    <a:pt x="3003" y="1"/>
                  </a:lnTo>
                  <a:cubicBezTo>
                    <a:pt x="2617" y="481"/>
                    <a:pt x="2060" y="721"/>
                    <a:pt x="1502" y="721"/>
                  </a:cubicBezTo>
                  <a:cubicBezTo>
                    <a:pt x="944" y="721"/>
                    <a:pt x="386" y="481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5" name="Google Shape;9805;p30"/>
            <p:cNvSpPr/>
            <p:nvPr/>
          </p:nvSpPr>
          <p:spPr>
            <a:xfrm>
              <a:off x="8142527" y="4409519"/>
              <a:ext cx="45042" cy="32248"/>
            </a:xfrm>
            <a:custGeom>
              <a:rect b="b" l="l" r="r" t="t"/>
              <a:pathLst>
                <a:path extrusionOk="0" h="1230" w="1718">
                  <a:moveTo>
                    <a:pt x="617" y="1"/>
                  </a:moveTo>
                  <a:cubicBezTo>
                    <a:pt x="276" y="1"/>
                    <a:pt x="1" y="276"/>
                    <a:pt x="1" y="617"/>
                  </a:cubicBezTo>
                  <a:cubicBezTo>
                    <a:pt x="1" y="967"/>
                    <a:pt x="290" y="1229"/>
                    <a:pt x="614" y="1229"/>
                  </a:cubicBezTo>
                  <a:cubicBezTo>
                    <a:pt x="685" y="1229"/>
                    <a:pt x="758" y="1216"/>
                    <a:pt x="830" y="1189"/>
                  </a:cubicBezTo>
                  <a:lnTo>
                    <a:pt x="1319" y="1008"/>
                  </a:lnTo>
                  <a:cubicBezTo>
                    <a:pt x="1558" y="917"/>
                    <a:pt x="1718" y="689"/>
                    <a:pt x="1718" y="432"/>
                  </a:cubicBezTo>
                  <a:lnTo>
                    <a:pt x="171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6" name="Google Shape;9806;p30"/>
            <p:cNvSpPr/>
            <p:nvPr/>
          </p:nvSpPr>
          <p:spPr>
            <a:xfrm>
              <a:off x="8210037" y="4409519"/>
              <a:ext cx="45042" cy="32248"/>
            </a:xfrm>
            <a:custGeom>
              <a:rect b="b" l="l" r="r" t="t"/>
              <a:pathLst>
                <a:path extrusionOk="0" h="1230" w="1718">
                  <a:moveTo>
                    <a:pt x="1" y="1"/>
                  </a:moveTo>
                  <a:lnTo>
                    <a:pt x="1" y="432"/>
                  </a:lnTo>
                  <a:cubicBezTo>
                    <a:pt x="1" y="689"/>
                    <a:pt x="160" y="917"/>
                    <a:pt x="399" y="1008"/>
                  </a:cubicBezTo>
                  <a:lnTo>
                    <a:pt x="885" y="1189"/>
                  </a:lnTo>
                  <a:cubicBezTo>
                    <a:pt x="957" y="1216"/>
                    <a:pt x="1031" y="1229"/>
                    <a:pt x="1103" y="1229"/>
                  </a:cubicBezTo>
                  <a:cubicBezTo>
                    <a:pt x="1428" y="1229"/>
                    <a:pt x="1715" y="967"/>
                    <a:pt x="1718" y="617"/>
                  </a:cubicBezTo>
                  <a:cubicBezTo>
                    <a:pt x="1718" y="276"/>
                    <a:pt x="1442" y="1"/>
                    <a:pt x="110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7" name="Google Shape;9807;p30"/>
            <p:cNvSpPr/>
            <p:nvPr/>
          </p:nvSpPr>
          <p:spPr>
            <a:xfrm>
              <a:off x="8174276" y="4454691"/>
              <a:ext cx="49079" cy="16386"/>
            </a:xfrm>
            <a:custGeom>
              <a:rect b="b" l="l" r="r" t="t"/>
              <a:pathLst>
                <a:path extrusionOk="0" h="625" w="1872">
                  <a:moveTo>
                    <a:pt x="293" y="0"/>
                  </a:moveTo>
                  <a:cubicBezTo>
                    <a:pt x="135" y="0"/>
                    <a:pt x="1" y="206"/>
                    <a:pt x="148" y="353"/>
                  </a:cubicBezTo>
                  <a:cubicBezTo>
                    <a:pt x="322" y="523"/>
                    <a:pt x="615" y="625"/>
                    <a:pt x="934" y="625"/>
                  </a:cubicBezTo>
                  <a:cubicBezTo>
                    <a:pt x="1256" y="625"/>
                    <a:pt x="1550" y="520"/>
                    <a:pt x="1724" y="353"/>
                  </a:cubicBezTo>
                  <a:cubicBezTo>
                    <a:pt x="1871" y="206"/>
                    <a:pt x="1736" y="0"/>
                    <a:pt x="1579" y="0"/>
                  </a:cubicBezTo>
                  <a:cubicBezTo>
                    <a:pt x="1531" y="0"/>
                    <a:pt x="1482" y="19"/>
                    <a:pt x="1437" y="63"/>
                  </a:cubicBezTo>
                  <a:cubicBezTo>
                    <a:pt x="1361" y="136"/>
                    <a:pt x="1188" y="219"/>
                    <a:pt x="934" y="219"/>
                  </a:cubicBezTo>
                  <a:cubicBezTo>
                    <a:pt x="684" y="219"/>
                    <a:pt x="507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8" name="Google Shape;9808;p30"/>
            <p:cNvSpPr/>
            <p:nvPr/>
          </p:nvSpPr>
          <p:spPr>
            <a:xfrm>
              <a:off x="8154115" y="4606648"/>
              <a:ext cx="10671" cy="44386"/>
            </a:xfrm>
            <a:custGeom>
              <a:rect b="b" l="l" r="r" t="t"/>
              <a:pathLst>
                <a:path extrusionOk="0" h="1693" w="407">
                  <a:moveTo>
                    <a:pt x="204" y="1"/>
                  </a:moveTo>
                  <a:cubicBezTo>
                    <a:pt x="91" y="1"/>
                    <a:pt x="1" y="91"/>
                    <a:pt x="1" y="203"/>
                  </a:cubicBezTo>
                  <a:lnTo>
                    <a:pt x="1" y="1489"/>
                  </a:lnTo>
                  <a:cubicBezTo>
                    <a:pt x="1" y="1625"/>
                    <a:pt x="102" y="1693"/>
                    <a:pt x="204" y="1693"/>
                  </a:cubicBezTo>
                  <a:cubicBezTo>
                    <a:pt x="305" y="1693"/>
                    <a:pt x="406" y="1625"/>
                    <a:pt x="406" y="1489"/>
                  </a:cubicBezTo>
                  <a:lnTo>
                    <a:pt x="406" y="203"/>
                  </a:lnTo>
                  <a:cubicBezTo>
                    <a:pt x="406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9" name="Google Shape;9809;p30"/>
            <p:cNvSpPr/>
            <p:nvPr/>
          </p:nvSpPr>
          <p:spPr>
            <a:xfrm>
              <a:off x="8135133" y="4404118"/>
              <a:ext cx="127365" cy="43023"/>
            </a:xfrm>
            <a:custGeom>
              <a:rect b="b" l="l" r="r" t="t"/>
              <a:pathLst>
                <a:path extrusionOk="0" h="1641" w="4858">
                  <a:moveTo>
                    <a:pt x="1793" y="406"/>
                  </a:moveTo>
                  <a:lnTo>
                    <a:pt x="1793" y="634"/>
                  </a:lnTo>
                  <a:lnTo>
                    <a:pt x="1797" y="634"/>
                  </a:lnTo>
                  <a:cubicBezTo>
                    <a:pt x="1793" y="808"/>
                    <a:pt x="1688" y="960"/>
                    <a:pt x="1529" y="1022"/>
                  </a:cubicBezTo>
                  <a:lnTo>
                    <a:pt x="1044" y="1203"/>
                  </a:lnTo>
                  <a:cubicBezTo>
                    <a:pt x="995" y="1220"/>
                    <a:pt x="947" y="1228"/>
                    <a:pt x="899" y="1228"/>
                  </a:cubicBezTo>
                  <a:cubicBezTo>
                    <a:pt x="679" y="1228"/>
                    <a:pt x="486" y="1054"/>
                    <a:pt x="486" y="815"/>
                  </a:cubicBezTo>
                  <a:cubicBezTo>
                    <a:pt x="486" y="591"/>
                    <a:pt x="670" y="406"/>
                    <a:pt x="899" y="406"/>
                  </a:cubicBezTo>
                  <a:lnTo>
                    <a:pt x="938" y="406"/>
                  </a:lnTo>
                  <a:lnTo>
                    <a:pt x="938" y="609"/>
                  </a:lnTo>
                  <a:cubicBezTo>
                    <a:pt x="938" y="745"/>
                    <a:pt x="1040" y="813"/>
                    <a:pt x="1141" y="813"/>
                  </a:cubicBezTo>
                  <a:cubicBezTo>
                    <a:pt x="1243" y="813"/>
                    <a:pt x="1344" y="745"/>
                    <a:pt x="1344" y="609"/>
                  </a:cubicBezTo>
                  <a:lnTo>
                    <a:pt x="1344" y="406"/>
                  </a:lnTo>
                  <a:close/>
                  <a:moveTo>
                    <a:pt x="3959" y="410"/>
                  </a:moveTo>
                  <a:cubicBezTo>
                    <a:pt x="4187" y="410"/>
                    <a:pt x="4372" y="594"/>
                    <a:pt x="4372" y="819"/>
                  </a:cubicBezTo>
                  <a:cubicBezTo>
                    <a:pt x="4372" y="957"/>
                    <a:pt x="4303" y="1083"/>
                    <a:pt x="4194" y="1159"/>
                  </a:cubicBezTo>
                  <a:lnTo>
                    <a:pt x="4194" y="1156"/>
                  </a:lnTo>
                  <a:cubicBezTo>
                    <a:pt x="4126" y="1204"/>
                    <a:pt x="4043" y="1229"/>
                    <a:pt x="3960" y="1229"/>
                  </a:cubicBezTo>
                  <a:cubicBezTo>
                    <a:pt x="3911" y="1229"/>
                    <a:pt x="3863" y="1220"/>
                    <a:pt x="3818" y="1203"/>
                  </a:cubicBezTo>
                  <a:lnTo>
                    <a:pt x="3329" y="1022"/>
                  </a:lnTo>
                  <a:cubicBezTo>
                    <a:pt x="3169" y="960"/>
                    <a:pt x="3064" y="808"/>
                    <a:pt x="3064" y="634"/>
                  </a:cubicBezTo>
                  <a:lnTo>
                    <a:pt x="3064" y="410"/>
                  </a:lnTo>
                  <a:lnTo>
                    <a:pt x="3514" y="410"/>
                  </a:lnTo>
                  <a:lnTo>
                    <a:pt x="3514" y="612"/>
                  </a:lnTo>
                  <a:cubicBezTo>
                    <a:pt x="3514" y="748"/>
                    <a:pt x="3615" y="816"/>
                    <a:pt x="3716" y="816"/>
                  </a:cubicBezTo>
                  <a:cubicBezTo>
                    <a:pt x="3818" y="816"/>
                    <a:pt x="3919" y="748"/>
                    <a:pt x="3919" y="612"/>
                  </a:cubicBezTo>
                  <a:lnTo>
                    <a:pt x="3919" y="410"/>
                  </a:lnTo>
                  <a:close/>
                  <a:moveTo>
                    <a:pt x="899" y="0"/>
                  </a:moveTo>
                  <a:cubicBezTo>
                    <a:pt x="388" y="0"/>
                    <a:pt x="0" y="464"/>
                    <a:pt x="91" y="967"/>
                  </a:cubicBezTo>
                  <a:cubicBezTo>
                    <a:pt x="163" y="1370"/>
                    <a:pt x="513" y="1640"/>
                    <a:pt x="895" y="1640"/>
                  </a:cubicBezTo>
                  <a:cubicBezTo>
                    <a:pt x="991" y="1640"/>
                    <a:pt x="1089" y="1623"/>
                    <a:pt x="1185" y="1587"/>
                  </a:cubicBezTo>
                  <a:lnTo>
                    <a:pt x="1674" y="1406"/>
                  </a:lnTo>
                  <a:cubicBezTo>
                    <a:pt x="1992" y="1286"/>
                    <a:pt x="2202" y="978"/>
                    <a:pt x="2202" y="638"/>
                  </a:cubicBezTo>
                  <a:lnTo>
                    <a:pt x="2202" y="413"/>
                  </a:lnTo>
                  <a:lnTo>
                    <a:pt x="2652" y="413"/>
                  </a:lnTo>
                  <a:lnTo>
                    <a:pt x="2652" y="638"/>
                  </a:lnTo>
                  <a:cubicBezTo>
                    <a:pt x="2655" y="978"/>
                    <a:pt x="2865" y="1286"/>
                    <a:pt x="3184" y="1406"/>
                  </a:cubicBezTo>
                  <a:lnTo>
                    <a:pt x="3669" y="1587"/>
                  </a:lnTo>
                  <a:cubicBezTo>
                    <a:pt x="3765" y="1623"/>
                    <a:pt x="3863" y="1640"/>
                    <a:pt x="3959" y="1640"/>
                  </a:cubicBezTo>
                  <a:cubicBezTo>
                    <a:pt x="4341" y="1640"/>
                    <a:pt x="4691" y="1370"/>
                    <a:pt x="4763" y="967"/>
                  </a:cubicBezTo>
                  <a:cubicBezTo>
                    <a:pt x="4857" y="464"/>
                    <a:pt x="4470" y="0"/>
                    <a:pt x="39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0" name="Google Shape;9810;p30"/>
            <p:cNvSpPr/>
            <p:nvPr/>
          </p:nvSpPr>
          <p:spPr>
            <a:xfrm>
              <a:off x="8058499" y="4286087"/>
              <a:ext cx="280606" cy="365052"/>
            </a:xfrm>
            <a:custGeom>
              <a:rect b="b" l="l" r="r" t="t"/>
              <a:pathLst>
                <a:path extrusionOk="0" h="13924" w="10703">
                  <a:moveTo>
                    <a:pt x="6317" y="406"/>
                  </a:moveTo>
                  <a:cubicBezTo>
                    <a:pt x="7965" y="406"/>
                    <a:pt x="9395" y="1543"/>
                    <a:pt x="9772" y="3144"/>
                  </a:cubicBezTo>
                  <a:cubicBezTo>
                    <a:pt x="10149" y="4749"/>
                    <a:pt x="9374" y="6404"/>
                    <a:pt x="7896" y="7135"/>
                  </a:cubicBezTo>
                  <a:cubicBezTo>
                    <a:pt x="8113" y="6784"/>
                    <a:pt x="8255" y="6393"/>
                    <a:pt x="8313" y="5984"/>
                  </a:cubicBezTo>
                  <a:lnTo>
                    <a:pt x="8432" y="5984"/>
                  </a:lnTo>
                  <a:cubicBezTo>
                    <a:pt x="8823" y="5984"/>
                    <a:pt x="9160" y="5694"/>
                    <a:pt x="9196" y="5321"/>
                  </a:cubicBezTo>
                  <a:cubicBezTo>
                    <a:pt x="9240" y="4883"/>
                    <a:pt x="8899" y="4506"/>
                    <a:pt x="8461" y="4506"/>
                  </a:cubicBezTo>
                  <a:lnTo>
                    <a:pt x="8139" y="4506"/>
                  </a:lnTo>
                  <a:cubicBezTo>
                    <a:pt x="8012" y="4506"/>
                    <a:pt x="7914" y="4405"/>
                    <a:pt x="7914" y="4278"/>
                  </a:cubicBezTo>
                  <a:lnTo>
                    <a:pt x="7914" y="3206"/>
                  </a:lnTo>
                  <a:cubicBezTo>
                    <a:pt x="7914" y="2855"/>
                    <a:pt x="7628" y="2572"/>
                    <a:pt x="7280" y="2572"/>
                  </a:cubicBezTo>
                  <a:lnTo>
                    <a:pt x="7063" y="2572"/>
                  </a:lnTo>
                  <a:cubicBezTo>
                    <a:pt x="6791" y="2572"/>
                    <a:pt x="6791" y="2981"/>
                    <a:pt x="7063" y="2981"/>
                  </a:cubicBezTo>
                  <a:lnTo>
                    <a:pt x="7284" y="2981"/>
                  </a:lnTo>
                  <a:cubicBezTo>
                    <a:pt x="7407" y="2981"/>
                    <a:pt x="7509" y="3079"/>
                    <a:pt x="7509" y="3206"/>
                  </a:cubicBezTo>
                  <a:lnTo>
                    <a:pt x="7509" y="4278"/>
                  </a:lnTo>
                  <a:cubicBezTo>
                    <a:pt x="7509" y="4629"/>
                    <a:pt x="7791" y="4912"/>
                    <a:pt x="8142" y="4912"/>
                  </a:cubicBezTo>
                  <a:lnTo>
                    <a:pt x="8461" y="4912"/>
                  </a:lnTo>
                  <a:cubicBezTo>
                    <a:pt x="8657" y="4912"/>
                    <a:pt x="8809" y="5082"/>
                    <a:pt x="8791" y="5281"/>
                  </a:cubicBezTo>
                  <a:cubicBezTo>
                    <a:pt x="8773" y="5448"/>
                    <a:pt x="8613" y="5578"/>
                    <a:pt x="8428" y="5578"/>
                  </a:cubicBezTo>
                  <a:lnTo>
                    <a:pt x="8342" y="5578"/>
                  </a:lnTo>
                  <a:lnTo>
                    <a:pt x="8342" y="5567"/>
                  </a:lnTo>
                  <a:cubicBezTo>
                    <a:pt x="8342" y="5455"/>
                    <a:pt x="8247" y="5364"/>
                    <a:pt x="8135" y="5364"/>
                  </a:cubicBezTo>
                  <a:cubicBezTo>
                    <a:pt x="8023" y="5364"/>
                    <a:pt x="7932" y="5455"/>
                    <a:pt x="7932" y="5567"/>
                  </a:cubicBezTo>
                  <a:cubicBezTo>
                    <a:pt x="7932" y="6994"/>
                    <a:pt x="6777" y="8153"/>
                    <a:pt x="5350" y="8153"/>
                  </a:cubicBezTo>
                  <a:cubicBezTo>
                    <a:pt x="3919" y="8153"/>
                    <a:pt x="2764" y="6994"/>
                    <a:pt x="2764" y="5567"/>
                  </a:cubicBezTo>
                  <a:cubicBezTo>
                    <a:pt x="2764" y="5431"/>
                    <a:pt x="2662" y="5363"/>
                    <a:pt x="2559" y="5363"/>
                  </a:cubicBezTo>
                  <a:cubicBezTo>
                    <a:pt x="2457" y="5363"/>
                    <a:pt x="2355" y="5431"/>
                    <a:pt x="2355" y="5567"/>
                  </a:cubicBezTo>
                  <a:lnTo>
                    <a:pt x="2355" y="5578"/>
                  </a:lnTo>
                  <a:lnTo>
                    <a:pt x="2239" y="5578"/>
                  </a:lnTo>
                  <a:cubicBezTo>
                    <a:pt x="2040" y="5578"/>
                    <a:pt x="1888" y="5408"/>
                    <a:pt x="1909" y="5212"/>
                  </a:cubicBezTo>
                  <a:cubicBezTo>
                    <a:pt x="1924" y="5046"/>
                    <a:pt x="2083" y="4915"/>
                    <a:pt x="2272" y="4915"/>
                  </a:cubicBezTo>
                  <a:lnTo>
                    <a:pt x="2561" y="4915"/>
                  </a:lnTo>
                  <a:cubicBezTo>
                    <a:pt x="2913" y="4915"/>
                    <a:pt x="3195" y="4629"/>
                    <a:pt x="3195" y="4281"/>
                  </a:cubicBezTo>
                  <a:lnTo>
                    <a:pt x="3195" y="3209"/>
                  </a:lnTo>
                  <a:cubicBezTo>
                    <a:pt x="3195" y="3083"/>
                    <a:pt x="3296" y="2981"/>
                    <a:pt x="3420" y="2981"/>
                  </a:cubicBezTo>
                  <a:lnTo>
                    <a:pt x="6208" y="2981"/>
                  </a:lnTo>
                  <a:cubicBezTo>
                    <a:pt x="6480" y="2981"/>
                    <a:pt x="6480" y="2576"/>
                    <a:pt x="6208" y="2576"/>
                  </a:cubicBezTo>
                  <a:lnTo>
                    <a:pt x="3420" y="2576"/>
                  </a:lnTo>
                  <a:cubicBezTo>
                    <a:pt x="3072" y="2576"/>
                    <a:pt x="2786" y="2858"/>
                    <a:pt x="2786" y="3209"/>
                  </a:cubicBezTo>
                  <a:lnTo>
                    <a:pt x="2786" y="4281"/>
                  </a:lnTo>
                  <a:cubicBezTo>
                    <a:pt x="2786" y="4405"/>
                    <a:pt x="2688" y="4506"/>
                    <a:pt x="2561" y="4506"/>
                  </a:cubicBezTo>
                  <a:lnTo>
                    <a:pt x="2272" y="4506"/>
                  </a:lnTo>
                  <a:cubicBezTo>
                    <a:pt x="1877" y="4506"/>
                    <a:pt x="1540" y="4799"/>
                    <a:pt x="1504" y="5172"/>
                  </a:cubicBezTo>
                  <a:cubicBezTo>
                    <a:pt x="1460" y="5607"/>
                    <a:pt x="1801" y="5987"/>
                    <a:pt x="2239" y="5987"/>
                  </a:cubicBezTo>
                  <a:lnTo>
                    <a:pt x="2387" y="5987"/>
                  </a:lnTo>
                  <a:cubicBezTo>
                    <a:pt x="2445" y="6397"/>
                    <a:pt x="2587" y="6788"/>
                    <a:pt x="2804" y="7139"/>
                  </a:cubicBezTo>
                  <a:cubicBezTo>
                    <a:pt x="1598" y="6534"/>
                    <a:pt x="838" y="5304"/>
                    <a:pt x="837" y="3957"/>
                  </a:cubicBezTo>
                  <a:lnTo>
                    <a:pt x="837" y="3957"/>
                  </a:lnTo>
                  <a:cubicBezTo>
                    <a:pt x="838" y="1995"/>
                    <a:pt x="2428" y="410"/>
                    <a:pt x="4387" y="406"/>
                  </a:cubicBezTo>
                  <a:close/>
                  <a:moveTo>
                    <a:pt x="6650" y="8262"/>
                  </a:moveTo>
                  <a:lnTo>
                    <a:pt x="6650" y="9920"/>
                  </a:lnTo>
                  <a:cubicBezTo>
                    <a:pt x="6306" y="10313"/>
                    <a:pt x="5828" y="10510"/>
                    <a:pt x="5350" y="10510"/>
                  </a:cubicBezTo>
                  <a:cubicBezTo>
                    <a:pt x="4873" y="10510"/>
                    <a:pt x="4396" y="10313"/>
                    <a:pt x="4053" y="9920"/>
                  </a:cubicBezTo>
                  <a:lnTo>
                    <a:pt x="4053" y="8262"/>
                  </a:lnTo>
                  <a:cubicBezTo>
                    <a:pt x="4459" y="8457"/>
                    <a:pt x="4901" y="8559"/>
                    <a:pt x="5350" y="8559"/>
                  </a:cubicBezTo>
                  <a:cubicBezTo>
                    <a:pt x="5799" y="8559"/>
                    <a:pt x="6245" y="8457"/>
                    <a:pt x="6650" y="8262"/>
                  </a:cubicBezTo>
                  <a:close/>
                  <a:moveTo>
                    <a:pt x="6650" y="10478"/>
                  </a:moveTo>
                  <a:lnTo>
                    <a:pt x="6650" y="11014"/>
                  </a:lnTo>
                  <a:cubicBezTo>
                    <a:pt x="6255" y="11246"/>
                    <a:pt x="5806" y="11369"/>
                    <a:pt x="5350" y="11369"/>
                  </a:cubicBezTo>
                  <a:cubicBezTo>
                    <a:pt x="4894" y="11369"/>
                    <a:pt x="4448" y="11246"/>
                    <a:pt x="4053" y="11018"/>
                  </a:cubicBezTo>
                  <a:lnTo>
                    <a:pt x="4053" y="10478"/>
                  </a:lnTo>
                  <a:cubicBezTo>
                    <a:pt x="4436" y="10772"/>
                    <a:pt x="4893" y="10918"/>
                    <a:pt x="5350" y="10918"/>
                  </a:cubicBezTo>
                  <a:cubicBezTo>
                    <a:pt x="5808" y="10918"/>
                    <a:pt x="6266" y="10772"/>
                    <a:pt x="6650" y="10478"/>
                  </a:cubicBezTo>
                  <a:close/>
                  <a:moveTo>
                    <a:pt x="4387" y="1"/>
                  </a:moveTo>
                  <a:cubicBezTo>
                    <a:pt x="2406" y="1"/>
                    <a:pt x="729" y="1464"/>
                    <a:pt x="464" y="3427"/>
                  </a:cubicBezTo>
                  <a:cubicBezTo>
                    <a:pt x="196" y="5390"/>
                    <a:pt x="1424" y="7244"/>
                    <a:pt x="3333" y="7773"/>
                  </a:cubicBezTo>
                  <a:cubicBezTo>
                    <a:pt x="3430" y="7863"/>
                    <a:pt x="3536" y="7947"/>
                    <a:pt x="3644" y="8023"/>
                  </a:cubicBezTo>
                  <a:lnTo>
                    <a:pt x="3644" y="8772"/>
                  </a:lnTo>
                  <a:cubicBezTo>
                    <a:pt x="3228" y="8870"/>
                    <a:pt x="2913" y="9164"/>
                    <a:pt x="2750" y="9345"/>
                  </a:cubicBezTo>
                  <a:cubicBezTo>
                    <a:pt x="2692" y="9413"/>
                    <a:pt x="2648" y="9489"/>
                    <a:pt x="2623" y="9576"/>
                  </a:cubicBezTo>
                  <a:lnTo>
                    <a:pt x="1221" y="9986"/>
                  </a:lnTo>
                  <a:cubicBezTo>
                    <a:pt x="501" y="10203"/>
                    <a:pt x="4" y="10866"/>
                    <a:pt x="1" y="11623"/>
                  </a:cubicBezTo>
                  <a:lnTo>
                    <a:pt x="1" y="13716"/>
                  </a:lnTo>
                  <a:cubicBezTo>
                    <a:pt x="1" y="13852"/>
                    <a:pt x="102" y="13920"/>
                    <a:pt x="204" y="13920"/>
                  </a:cubicBezTo>
                  <a:cubicBezTo>
                    <a:pt x="305" y="13920"/>
                    <a:pt x="406" y="13852"/>
                    <a:pt x="406" y="13716"/>
                  </a:cubicBezTo>
                  <a:lnTo>
                    <a:pt x="406" y="11623"/>
                  </a:lnTo>
                  <a:cubicBezTo>
                    <a:pt x="410" y="11047"/>
                    <a:pt x="787" y="10543"/>
                    <a:pt x="1337" y="10377"/>
                  </a:cubicBezTo>
                  <a:lnTo>
                    <a:pt x="2623" y="10000"/>
                  </a:lnTo>
                  <a:lnTo>
                    <a:pt x="2753" y="10920"/>
                  </a:lnTo>
                  <a:cubicBezTo>
                    <a:pt x="2764" y="11003"/>
                    <a:pt x="2732" y="11083"/>
                    <a:pt x="2666" y="11134"/>
                  </a:cubicBezTo>
                  <a:lnTo>
                    <a:pt x="2232" y="11460"/>
                  </a:lnTo>
                  <a:cubicBezTo>
                    <a:pt x="2033" y="11608"/>
                    <a:pt x="1938" y="11858"/>
                    <a:pt x="1993" y="12101"/>
                  </a:cubicBezTo>
                  <a:lnTo>
                    <a:pt x="2362" y="13763"/>
                  </a:lnTo>
                  <a:cubicBezTo>
                    <a:pt x="2388" y="13873"/>
                    <a:pt x="2472" y="13922"/>
                    <a:pt x="2557" y="13922"/>
                  </a:cubicBezTo>
                  <a:cubicBezTo>
                    <a:pt x="2676" y="13922"/>
                    <a:pt x="2796" y="13827"/>
                    <a:pt x="2760" y="13673"/>
                  </a:cubicBezTo>
                  <a:lnTo>
                    <a:pt x="2395" y="12014"/>
                  </a:lnTo>
                  <a:cubicBezTo>
                    <a:pt x="2373" y="11927"/>
                    <a:pt x="2406" y="11836"/>
                    <a:pt x="2478" y="11782"/>
                  </a:cubicBezTo>
                  <a:lnTo>
                    <a:pt x="2913" y="11460"/>
                  </a:lnTo>
                  <a:cubicBezTo>
                    <a:pt x="3094" y="11318"/>
                    <a:pt x="3191" y="11090"/>
                    <a:pt x="3159" y="10862"/>
                  </a:cubicBezTo>
                  <a:lnTo>
                    <a:pt x="3007" y="9794"/>
                  </a:lnTo>
                  <a:cubicBezTo>
                    <a:pt x="2996" y="9732"/>
                    <a:pt x="3014" y="9667"/>
                    <a:pt x="3057" y="9616"/>
                  </a:cubicBezTo>
                  <a:cubicBezTo>
                    <a:pt x="3170" y="9489"/>
                    <a:pt x="3380" y="9290"/>
                    <a:pt x="3644" y="9196"/>
                  </a:cubicBezTo>
                  <a:lnTo>
                    <a:pt x="3644" y="11572"/>
                  </a:lnTo>
                  <a:cubicBezTo>
                    <a:pt x="3644" y="11708"/>
                    <a:pt x="3746" y="11776"/>
                    <a:pt x="3849" y="11776"/>
                  </a:cubicBezTo>
                  <a:cubicBezTo>
                    <a:pt x="3951" y="11776"/>
                    <a:pt x="4053" y="11708"/>
                    <a:pt x="4053" y="11572"/>
                  </a:cubicBezTo>
                  <a:lnTo>
                    <a:pt x="4053" y="11478"/>
                  </a:lnTo>
                  <a:cubicBezTo>
                    <a:pt x="4463" y="11677"/>
                    <a:pt x="4906" y="11777"/>
                    <a:pt x="5350" y="11777"/>
                  </a:cubicBezTo>
                  <a:cubicBezTo>
                    <a:pt x="5794" y="11777"/>
                    <a:pt x="6237" y="11677"/>
                    <a:pt x="6647" y="11478"/>
                  </a:cubicBezTo>
                  <a:lnTo>
                    <a:pt x="6647" y="13716"/>
                  </a:lnTo>
                  <a:cubicBezTo>
                    <a:pt x="6647" y="13852"/>
                    <a:pt x="6749" y="13920"/>
                    <a:pt x="6851" y="13920"/>
                  </a:cubicBezTo>
                  <a:cubicBezTo>
                    <a:pt x="6954" y="13920"/>
                    <a:pt x="7056" y="13852"/>
                    <a:pt x="7056" y="13716"/>
                  </a:cubicBezTo>
                  <a:lnTo>
                    <a:pt x="7056" y="9196"/>
                  </a:lnTo>
                  <a:cubicBezTo>
                    <a:pt x="7320" y="9287"/>
                    <a:pt x="7530" y="9489"/>
                    <a:pt x="7643" y="9616"/>
                  </a:cubicBezTo>
                  <a:cubicBezTo>
                    <a:pt x="7686" y="9667"/>
                    <a:pt x="7704" y="9732"/>
                    <a:pt x="7697" y="9794"/>
                  </a:cubicBezTo>
                  <a:lnTo>
                    <a:pt x="7545" y="10862"/>
                  </a:lnTo>
                  <a:cubicBezTo>
                    <a:pt x="7512" y="11090"/>
                    <a:pt x="7606" y="11318"/>
                    <a:pt x="7791" y="11460"/>
                  </a:cubicBezTo>
                  <a:lnTo>
                    <a:pt x="8226" y="11782"/>
                  </a:lnTo>
                  <a:cubicBezTo>
                    <a:pt x="8294" y="11836"/>
                    <a:pt x="8327" y="11927"/>
                    <a:pt x="8309" y="12010"/>
                  </a:cubicBezTo>
                  <a:lnTo>
                    <a:pt x="7940" y="13673"/>
                  </a:lnTo>
                  <a:cubicBezTo>
                    <a:pt x="7906" y="13827"/>
                    <a:pt x="8026" y="13922"/>
                    <a:pt x="8144" y="13922"/>
                  </a:cubicBezTo>
                  <a:cubicBezTo>
                    <a:pt x="8229" y="13922"/>
                    <a:pt x="8312" y="13873"/>
                    <a:pt x="8338" y="13763"/>
                  </a:cubicBezTo>
                  <a:lnTo>
                    <a:pt x="8707" y="12101"/>
                  </a:lnTo>
                  <a:cubicBezTo>
                    <a:pt x="8762" y="11858"/>
                    <a:pt x="8667" y="11608"/>
                    <a:pt x="8468" y="11460"/>
                  </a:cubicBezTo>
                  <a:lnTo>
                    <a:pt x="8037" y="11134"/>
                  </a:lnTo>
                  <a:cubicBezTo>
                    <a:pt x="7972" y="11083"/>
                    <a:pt x="7936" y="11003"/>
                    <a:pt x="7947" y="10924"/>
                  </a:cubicBezTo>
                  <a:lnTo>
                    <a:pt x="8081" y="10004"/>
                  </a:lnTo>
                  <a:lnTo>
                    <a:pt x="9363" y="10380"/>
                  </a:lnTo>
                  <a:cubicBezTo>
                    <a:pt x="9913" y="10543"/>
                    <a:pt x="10294" y="11050"/>
                    <a:pt x="10294" y="11626"/>
                  </a:cubicBezTo>
                  <a:lnTo>
                    <a:pt x="10294" y="13720"/>
                  </a:lnTo>
                  <a:cubicBezTo>
                    <a:pt x="10294" y="13855"/>
                    <a:pt x="10396" y="13923"/>
                    <a:pt x="10498" y="13923"/>
                  </a:cubicBezTo>
                  <a:cubicBezTo>
                    <a:pt x="10601" y="13923"/>
                    <a:pt x="10703" y="13855"/>
                    <a:pt x="10703" y="13720"/>
                  </a:cubicBezTo>
                  <a:lnTo>
                    <a:pt x="10703" y="11623"/>
                  </a:lnTo>
                  <a:cubicBezTo>
                    <a:pt x="10699" y="10866"/>
                    <a:pt x="10203" y="10203"/>
                    <a:pt x="9479" y="9986"/>
                  </a:cubicBezTo>
                  <a:lnTo>
                    <a:pt x="8081" y="9576"/>
                  </a:lnTo>
                  <a:cubicBezTo>
                    <a:pt x="8052" y="9489"/>
                    <a:pt x="8008" y="9413"/>
                    <a:pt x="7950" y="9345"/>
                  </a:cubicBezTo>
                  <a:cubicBezTo>
                    <a:pt x="7791" y="9164"/>
                    <a:pt x="7476" y="8870"/>
                    <a:pt x="7056" y="8772"/>
                  </a:cubicBezTo>
                  <a:lnTo>
                    <a:pt x="7056" y="8023"/>
                  </a:lnTo>
                  <a:cubicBezTo>
                    <a:pt x="7164" y="7947"/>
                    <a:pt x="7270" y="7863"/>
                    <a:pt x="7371" y="7773"/>
                  </a:cubicBezTo>
                  <a:cubicBezTo>
                    <a:pt x="9276" y="7244"/>
                    <a:pt x="10504" y="5390"/>
                    <a:pt x="10236" y="3427"/>
                  </a:cubicBezTo>
                  <a:cubicBezTo>
                    <a:pt x="9971" y="1464"/>
                    <a:pt x="8294" y="1"/>
                    <a:pt x="63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1" name="Google Shape;9811;p30"/>
          <p:cNvGrpSpPr/>
          <p:nvPr/>
        </p:nvGrpSpPr>
        <p:grpSpPr>
          <a:xfrm>
            <a:off x="6711785" y="3598300"/>
            <a:ext cx="273606" cy="365052"/>
            <a:chOff x="6711785" y="3797550"/>
            <a:chExt cx="273606" cy="365052"/>
          </a:xfrm>
        </p:grpSpPr>
        <p:sp>
          <p:nvSpPr>
            <p:cNvPr id="9812" name="Google Shape;9812;p30"/>
            <p:cNvSpPr/>
            <p:nvPr/>
          </p:nvSpPr>
          <p:spPr>
            <a:xfrm>
              <a:off x="6751400" y="3802977"/>
              <a:ext cx="194298" cy="256774"/>
            </a:xfrm>
            <a:custGeom>
              <a:rect b="b" l="l" r="r" t="t"/>
              <a:pathLst>
                <a:path extrusionOk="0" h="9794" w="7411">
                  <a:moveTo>
                    <a:pt x="3712" y="0"/>
                  </a:moveTo>
                  <a:cubicBezTo>
                    <a:pt x="3710" y="0"/>
                    <a:pt x="3707" y="0"/>
                    <a:pt x="3705" y="0"/>
                  </a:cubicBezTo>
                  <a:cubicBezTo>
                    <a:pt x="1659" y="0"/>
                    <a:pt x="0" y="1659"/>
                    <a:pt x="0" y="3705"/>
                  </a:cubicBezTo>
                  <a:lnTo>
                    <a:pt x="0" y="5375"/>
                  </a:lnTo>
                  <a:cubicBezTo>
                    <a:pt x="0" y="8298"/>
                    <a:pt x="1815" y="9793"/>
                    <a:pt x="1815" y="9793"/>
                  </a:cubicBezTo>
                  <a:lnTo>
                    <a:pt x="7410" y="9793"/>
                  </a:lnTo>
                  <a:lnTo>
                    <a:pt x="7410" y="3702"/>
                  </a:lnTo>
                  <a:cubicBezTo>
                    <a:pt x="7410" y="1658"/>
                    <a:pt x="5755" y="0"/>
                    <a:pt x="371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3" name="Google Shape;9813;p30"/>
            <p:cNvSpPr/>
            <p:nvPr/>
          </p:nvSpPr>
          <p:spPr>
            <a:xfrm>
              <a:off x="6751400" y="3802977"/>
              <a:ext cx="97162" cy="256774"/>
            </a:xfrm>
            <a:custGeom>
              <a:rect b="b" l="l" r="r" t="t"/>
              <a:pathLst>
                <a:path extrusionOk="0" h="9794" w="3706">
                  <a:moveTo>
                    <a:pt x="3698" y="0"/>
                  </a:moveTo>
                  <a:cubicBezTo>
                    <a:pt x="1655" y="0"/>
                    <a:pt x="0" y="1658"/>
                    <a:pt x="0" y="3702"/>
                  </a:cubicBezTo>
                  <a:lnTo>
                    <a:pt x="0" y="5375"/>
                  </a:lnTo>
                  <a:cubicBezTo>
                    <a:pt x="0" y="8298"/>
                    <a:pt x="1815" y="9793"/>
                    <a:pt x="1815" y="9793"/>
                  </a:cubicBezTo>
                  <a:lnTo>
                    <a:pt x="3705" y="9793"/>
                  </a:lnTo>
                  <a:lnTo>
                    <a:pt x="3705" y="0"/>
                  </a:lnTo>
                  <a:cubicBezTo>
                    <a:pt x="3703" y="0"/>
                    <a:pt x="3701" y="0"/>
                    <a:pt x="3698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4" name="Google Shape;9814;p30"/>
            <p:cNvSpPr/>
            <p:nvPr/>
          </p:nvSpPr>
          <p:spPr>
            <a:xfrm>
              <a:off x="6717107" y="4002938"/>
              <a:ext cx="262857" cy="154316"/>
            </a:xfrm>
            <a:custGeom>
              <a:rect b="b" l="l" r="r" t="t"/>
              <a:pathLst>
                <a:path extrusionOk="0" h="5886" w="10026">
                  <a:moveTo>
                    <a:pt x="3706" y="1"/>
                  </a:moveTo>
                  <a:lnTo>
                    <a:pt x="3706" y="1344"/>
                  </a:lnTo>
                  <a:cubicBezTo>
                    <a:pt x="3706" y="1714"/>
                    <a:pt x="3474" y="2043"/>
                    <a:pt x="3123" y="2166"/>
                  </a:cubicBezTo>
                  <a:lnTo>
                    <a:pt x="874" y="2960"/>
                  </a:lnTo>
                  <a:cubicBezTo>
                    <a:pt x="352" y="3144"/>
                    <a:pt x="1" y="3640"/>
                    <a:pt x="1" y="4195"/>
                  </a:cubicBezTo>
                  <a:lnTo>
                    <a:pt x="1" y="5886"/>
                  </a:lnTo>
                  <a:lnTo>
                    <a:pt x="10026" y="5886"/>
                  </a:lnTo>
                  <a:lnTo>
                    <a:pt x="10026" y="4195"/>
                  </a:lnTo>
                  <a:cubicBezTo>
                    <a:pt x="10026" y="3640"/>
                    <a:pt x="9678" y="3144"/>
                    <a:pt x="9153" y="2960"/>
                  </a:cubicBezTo>
                  <a:lnTo>
                    <a:pt x="6904" y="2166"/>
                  </a:lnTo>
                  <a:cubicBezTo>
                    <a:pt x="6556" y="2043"/>
                    <a:pt x="6321" y="1714"/>
                    <a:pt x="6321" y="1344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5" name="Google Shape;9815;p30"/>
            <p:cNvSpPr/>
            <p:nvPr/>
          </p:nvSpPr>
          <p:spPr>
            <a:xfrm>
              <a:off x="6717107" y="4063238"/>
              <a:ext cx="262857" cy="94016"/>
            </a:xfrm>
            <a:custGeom>
              <a:rect b="b" l="l" r="r" t="t"/>
              <a:pathLst>
                <a:path extrusionOk="0" h="3586" w="10026">
                  <a:moveTo>
                    <a:pt x="2746" y="0"/>
                  </a:moveTo>
                  <a:lnTo>
                    <a:pt x="874" y="660"/>
                  </a:lnTo>
                  <a:cubicBezTo>
                    <a:pt x="348" y="844"/>
                    <a:pt x="1" y="1340"/>
                    <a:pt x="1" y="1895"/>
                  </a:cubicBezTo>
                  <a:lnTo>
                    <a:pt x="1" y="3586"/>
                  </a:lnTo>
                  <a:lnTo>
                    <a:pt x="10026" y="3586"/>
                  </a:lnTo>
                  <a:lnTo>
                    <a:pt x="10026" y="1895"/>
                  </a:lnTo>
                  <a:cubicBezTo>
                    <a:pt x="10026" y="1340"/>
                    <a:pt x="9678" y="844"/>
                    <a:pt x="9153" y="660"/>
                  </a:cubicBezTo>
                  <a:lnTo>
                    <a:pt x="7280" y="0"/>
                  </a:lnTo>
                  <a:cubicBezTo>
                    <a:pt x="6951" y="971"/>
                    <a:pt x="6038" y="1623"/>
                    <a:pt x="5013" y="1623"/>
                  </a:cubicBezTo>
                  <a:cubicBezTo>
                    <a:pt x="3988" y="1623"/>
                    <a:pt x="3076" y="971"/>
                    <a:pt x="274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6" name="Google Shape;9816;p30"/>
            <p:cNvSpPr/>
            <p:nvPr/>
          </p:nvSpPr>
          <p:spPr>
            <a:xfrm>
              <a:off x="6767524" y="4063238"/>
              <a:ext cx="162024" cy="65439"/>
            </a:xfrm>
            <a:custGeom>
              <a:rect b="b" l="l" r="r" t="t"/>
              <a:pathLst>
                <a:path extrusionOk="0" h="2496" w="6180">
                  <a:moveTo>
                    <a:pt x="823" y="0"/>
                  </a:moveTo>
                  <a:lnTo>
                    <a:pt x="1" y="290"/>
                  </a:lnTo>
                  <a:cubicBezTo>
                    <a:pt x="457" y="1608"/>
                    <a:pt x="1696" y="2492"/>
                    <a:pt x="3090" y="2496"/>
                  </a:cubicBezTo>
                  <a:cubicBezTo>
                    <a:pt x="4485" y="2492"/>
                    <a:pt x="5723" y="1608"/>
                    <a:pt x="6179" y="290"/>
                  </a:cubicBezTo>
                  <a:lnTo>
                    <a:pt x="5357" y="0"/>
                  </a:lnTo>
                  <a:cubicBezTo>
                    <a:pt x="5028" y="971"/>
                    <a:pt x="4115" y="1623"/>
                    <a:pt x="3090" y="1623"/>
                  </a:cubicBezTo>
                  <a:cubicBezTo>
                    <a:pt x="2065" y="1623"/>
                    <a:pt x="1153" y="971"/>
                    <a:pt x="823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7" name="Google Shape;9817;p30"/>
            <p:cNvSpPr/>
            <p:nvPr/>
          </p:nvSpPr>
          <p:spPr>
            <a:xfrm>
              <a:off x="6814243" y="4002938"/>
              <a:ext cx="68585" cy="34319"/>
            </a:xfrm>
            <a:custGeom>
              <a:rect b="b" l="l" r="r" t="t"/>
              <a:pathLst>
                <a:path extrusionOk="0" h="1309" w="2616">
                  <a:moveTo>
                    <a:pt x="1" y="1"/>
                  </a:moveTo>
                  <a:lnTo>
                    <a:pt x="1" y="1029"/>
                  </a:lnTo>
                  <a:cubicBezTo>
                    <a:pt x="363" y="1192"/>
                    <a:pt x="754" y="1283"/>
                    <a:pt x="1152" y="1304"/>
                  </a:cubicBezTo>
                  <a:cubicBezTo>
                    <a:pt x="1203" y="1304"/>
                    <a:pt x="1257" y="1308"/>
                    <a:pt x="1308" y="1308"/>
                  </a:cubicBezTo>
                  <a:cubicBezTo>
                    <a:pt x="1757" y="1308"/>
                    <a:pt x="2203" y="1214"/>
                    <a:pt x="2616" y="1033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8" name="Google Shape;9818;p30"/>
            <p:cNvSpPr/>
            <p:nvPr/>
          </p:nvSpPr>
          <p:spPr>
            <a:xfrm>
              <a:off x="6751400" y="3871431"/>
              <a:ext cx="194298" cy="148732"/>
            </a:xfrm>
            <a:custGeom>
              <a:rect b="b" l="l" r="r" t="t"/>
              <a:pathLst>
                <a:path extrusionOk="0" h="5673" w="7411">
                  <a:moveTo>
                    <a:pt x="2398" y="1"/>
                  </a:moveTo>
                  <a:cubicBezTo>
                    <a:pt x="1793" y="1"/>
                    <a:pt x="1308" y="490"/>
                    <a:pt x="1308" y="1091"/>
                  </a:cubicBezTo>
                  <a:lnTo>
                    <a:pt x="1308" y="1449"/>
                  </a:lnTo>
                  <a:cubicBezTo>
                    <a:pt x="1308" y="1732"/>
                    <a:pt x="1076" y="1964"/>
                    <a:pt x="793" y="1964"/>
                  </a:cubicBezTo>
                  <a:lnTo>
                    <a:pt x="543" y="1964"/>
                  </a:lnTo>
                  <a:cubicBezTo>
                    <a:pt x="243" y="1964"/>
                    <a:pt x="0" y="2206"/>
                    <a:pt x="0" y="2507"/>
                  </a:cubicBezTo>
                  <a:cubicBezTo>
                    <a:pt x="0" y="2811"/>
                    <a:pt x="243" y="3054"/>
                    <a:pt x="543" y="3054"/>
                  </a:cubicBezTo>
                  <a:lnTo>
                    <a:pt x="880" y="3054"/>
                  </a:lnTo>
                  <a:cubicBezTo>
                    <a:pt x="992" y="4531"/>
                    <a:pt x="2224" y="5672"/>
                    <a:pt x="3705" y="5672"/>
                  </a:cubicBezTo>
                  <a:cubicBezTo>
                    <a:pt x="5186" y="5672"/>
                    <a:pt x="6414" y="4531"/>
                    <a:pt x="6526" y="3054"/>
                  </a:cubicBezTo>
                  <a:lnTo>
                    <a:pt x="6863" y="3054"/>
                  </a:lnTo>
                  <a:cubicBezTo>
                    <a:pt x="7164" y="3054"/>
                    <a:pt x="7410" y="2811"/>
                    <a:pt x="7410" y="2507"/>
                  </a:cubicBezTo>
                  <a:cubicBezTo>
                    <a:pt x="7410" y="2206"/>
                    <a:pt x="7164" y="1964"/>
                    <a:pt x="6863" y="1964"/>
                  </a:cubicBezTo>
                  <a:lnTo>
                    <a:pt x="6617" y="1964"/>
                  </a:lnTo>
                  <a:cubicBezTo>
                    <a:pt x="6331" y="1964"/>
                    <a:pt x="6103" y="1732"/>
                    <a:pt x="6103" y="1449"/>
                  </a:cubicBezTo>
                  <a:lnTo>
                    <a:pt x="6103" y="1091"/>
                  </a:lnTo>
                  <a:cubicBezTo>
                    <a:pt x="6103" y="490"/>
                    <a:pt x="5614" y="1"/>
                    <a:pt x="5013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9" name="Google Shape;9819;p30"/>
            <p:cNvSpPr/>
            <p:nvPr/>
          </p:nvSpPr>
          <p:spPr>
            <a:xfrm>
              <a:off x="6882802" y="4020031"/>
              <a:ext cx="62896" cy="137222"/>
            </a:xfrm>
            <a:custGeom>
              <a:rect b="b" l="l" r="r" t="t"/>
              <a:pathLst>
                <a:path extrusionOk="0" h="5234" w="2399">
                  <a:moveTo>
                    <a:pt x="1" y="1"/>
                  </a:moveTo>
                  <a:lnTo>
                    <a:pt x="1" y="873"/>
                  </a:lnTo>
                  <a:cubicBezTo>
                    <a:pt x="1" y="2797"/>
                    <a:pt x="1525" y="3488"/>
                    <a:pt x="1525" y="5234"/>
                  </a:cubicBezTo>
                  <a:lnTo>
                    <a:pt x="2398" y="5234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0" name="Google Shape;9820;p30"/>
            <p:cNvSpPr/>
            <p:nvPr/>
          </p:nvSpPr>
          <p:spPr>
            <a:xfrm>
              <a:off x="6750535" y="3871431"/>
              <a:ext cx="195163" cy="148653"/>
            </a:xfrm>
            <a:custGeom>
              <a:rect b="b" l="l" r="r" t="t"/>
              <a:pathLst>
                <a:path extrusionOk="0" h="5670" w="7444">
                  <a:moveTo>
                    <a:pt x="2431" y="1"/>
                  </a:moveTo>
                  <a:cubicBezTo>
                    <a:pt x="2376" y="1"/>
                    <a:pt x="2326" y="8"/>
                    <a:pt x="2275" y="15"/>
                  </a:cubicBezTo>
                  <a:cubicBezTo>
                    <a:pt x="2257" y="19"/>
                    <a:pt x="2239" y="22"/>
                    <a:pt x="2221" y="26"/>
                  </a:cubicBezTo>
                  <a:cubicBezTo>
                    <a:pt x="2188" y="33"/>
                    <a:pt x="2155" y="40"/>
                    <a:pt x="2123" y="51"/>
                  </a:cubicBezTo>
                  <a:cubicBezTo>
                    <a:pt x="2090" y="59"/>
                    <a:pt x="2061" y="69"/>
                    <a:pt x="2032" y="80"/>
                  </a:cubicBezTo>
                  <a:cubicBezTo>
                    <a:pt x="2011" y="91"/>
                    <a:pt x="1989" y="98"/>
                    <a:pt x="1967" y="109"/>
                  </a:cubicBezTo>
                  <a:cubicBezTo>
                    <a:pt x="1898" y="142"/>
                    <a:pt x="1833" y="178"/>
                    <a:pt x="1775" y="222"/>
                  </a:cubicBezTo>
                  <a:cubicBezTo>
                    <a:pt x="1500" y="428"/>
                    <a:pt x="1341" y="747"/>
                    <a:pt x="1341" y="1091"/>
                  </a:cubicBezTo>
                  <a:lnTo>
                    <a:pt x="1341" y="1471"/>
                  </a:lnTo>
                  <a:cubicBezTo>
                    <a:pt x="1341" y="1754"/>
                    <a:pt x="1102" y="1960"/>
                    <a:pt x="819" y="1964"/>
                  </a:cubicBezTo>
                  <a:lnTo>
                    <a:pt x="609" y="1964"/>
                  </a:lnTo>
                  <a:cubicBezTo>
                    <a:pt x="323" y="1964"/>
                    <a:pt x="66" y="2166"/>
                    <a:pt x="33" y="2449"/>
                  </a:cubicBezTo>
                  <a:cubicBezTo>
                    <a:pt x="1" y="2769"/>
                    <a:pt x="251" y="3050"/>
                    <a:pt x="570" y="3050"/>
                  </a:cubicBezTo>
                  <a:cubicBezTo>
                    <a:pt x="572" y="3050"/>
                    <a:pt x="574" y="3050"/>
                    <a:pt x="576" y="3050"/>
                  </a:cubicBezTo>
                  <a:lnTo>
                    <a:pt x="917" y="3050"/>
                  </a:lnTo>
                  <a:cubicBezTo>
                    <a:pt x="1019" y="4546"/>
                    <a:pt x="2267" y="5670"/>
                    <a:pt x="3717" y="5670"/>
                  </a:cubicBezTo>
                  <a:cubicBezTo>
                    <a:pt x="3868" y="5670"/>
                    <a:pt x="4022" y="5658"/>
                    <a:pt x="4176" y="5632"/>
                  </a:cubicBezTo>
                  <a:cubicBezTo>
                    <a:pt x="2793" y="5419"/>
                    <a:pt x="1775" y="4231"/>
                    <a:pt x="1775" y="2836"/>
                  </a:cubicBezTo>
                  <a:lnTo>
                    <a:pt x="1775" y="1504"/>
                  </a:lnTo>
                  <a:lnTo>
                    <a:pt x="1775" y="1493"/>
                  </a:lnTo>
                  <a:cubicBezTo>
                    <a:pt x="1780" y="1126"/>
                    <a:pt x="2090" y="890"/>
                    <a:pt x="2413" y="890"/>
                  </a:cubicBezTo>
                  <a:cubicBezTo>
                    <a:pt x="2562" y="890"/>
                    <a:pt x="2714" y="940"/>
                    <a:pt x="2840" y="1051"/>
                  </a:cubicBezTo>
                  <a:cubicBezTo>
                    <a:pt x="3988" y="2058"/>
                    <a:pt x="5463" y="2615"/>
                    <a:pt x="6990" y="2615"/>
                  </a:cubicBezTo>
                  <a:cubicBezTo>
                    <a:pt x="6995" y="2615"/>
                    <a:pt x="7000" y="2615"/>
                    <a:pt x="7005" y="2615"/>
                  </a:cubicBezTo>
                  <a:cubicBezTo>
                    <a:pt x="7114" y="2615"/>
                    <a:pt x="7226" y="2612"/>
                    <a:pt x="7349" y="2605"/>
                  </a:cubicBezTo>
                  <a:lnTo>
                    <a:pt x="7443" y="2503"/>
                  </a:lnTo>
                  <a:cubicBezTo>
                    <a:pt x="7440" y="2203"/>
                    <a:pt x="7197" y="1964"/>
                    <a:pt x="6900" y="1964"/>
                  </a:cubicBezTo>
                  <a:lnTo>
                    <a:pt x="6650" y="1964"/>
                  </a:lnTo>
                  <a:cubicBezTo>
                    <a:pt x="6364" y="1964"/>
                    <a:pt x="6136" y="1732"/>
                    <a:pt x="6136" y="1449"/>
                  </a:cubicBezTo>
                  <a:lnTo>
                    <a:pt x="6136" y="1091"/>
                  </a:lnTo>
                  <a:cubicBezTo>
                    <a:pt x="6136" y="490"/>
                    <a:pt x="5647" y="1"/>
                    <a:pt x="504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1" name="Google Shape;9821;p30"/>
            <p:cNvSpPr/>
            <p:nvPr/>
          </p:nvSpPr>
          <p:spPr>
            <a:xfrm>
              <a:off x="6792981" y="3802977"/>
              <a:ext cx="152717" cy="119945"/>
            </a:xfrm>
            <a:custGeom>
              <a:rect b="b" l="l" r="r" t="t"/>
              <a:pathLst>
                <a:path extrusionOk="0" h="4575" w="5825">
                  <a:moveTo>
                    <a:pt x="2102" y="0"/>
                  </a:moveTo>
                  <a:cubicBezTo>
                    <a:pt x="1351" y="0"/>
                    <a:pt x="615" y="235"/>
                    <a:pt x="0" y="667"/>
                  </a:cubicBezTo>
                  <a:cubicBezTo>
                    <a:pt x="761" y="2999"/>
                    <a:pt x="2938" y="4575"/>
                    <a:pt x="5390" y="4575"/>
                  </a:cubicBezTo>
                  <a:cubicBezTo>
                    <a:pt x="5534" y="4575"/>
                    <a:pt x="5679" y="4567"/>
                    <a:pt x="5824" y="4556"/>
                  </a:cubicBezTo>
                  <a:lnTo>
                    <a:pt x="5824" y="3705"/>
                  </a:lnTo>
                  <a:cubicBezTo>
                    <a:pt x="5824" y="1659"/>
                    <a:pt x="4165" y="0"/>
                    <a:pt x="2119" y="0"/>
                  </a:cubicBezTo>
                  <a:cubicBezTo>
                    <a:pt x="2113" y="0"/>
                    <a:pt x="2108" y="0"/>
                    <a:pt x="210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2" name="Google Shape;9822;p30"/>
            <p:cNvSpPr/>
            <p:nvPr/>
          </p:nvSpPr>
          <p:spPr>
            <a:xfrm>
              <a:off x="6808921" y="3923289"/>
              <a:ext cx="10671" cy="16360"/>
            </a:xfrm>
            <a:custGeom>
              <a:rect b="b" l="l" r="r" t="t"/>
              <a:pathLst>
                <a:path extrusionOk="0" h="624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0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3" name="Google Shape;9823;p30"/>
            <p:cNvSpPr/>
            <p:nvPr/>
          </p:nvSpPr>
          <p:spPr>
            <a:xfrm>
              <a:off x="6877480" y="3923289"/>
              <a:ext cx="10671" cy="16360"/>
            </a:xfrm>
            <a:custGeom>
              <a:rect b="b" l="l" r="r" t="t"/>
              <a:pathLst>
                <a:path extrusionOk="0" h="624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4" name="Google Shape;9824;p30"/>
            <p:cNvSpPr/>
            <p:nvPr/>
          </p:nvSpPr>
          <p:spPr>
            <a:xfrm>
              <a:off x="6823681" y="3963166"/>
              <a:ext cx="49708" cy="16543"/>
            </a:xfrm>
            <a:custGeom>
              <a:rect b="b" l="l" r="r" t="t"/>
              <a:pathLst>
                <a:path extrusionOk="0" h="631" w="1896">
                  <a:moveTo>
                    <a:pt x="297" y="1"/>
                  </a:moveTo>
                  <a:cubicBezTo>
                    <a:pt x="138" y="1"/>
                    <a:pt x="1" y="206"/>
                    <a:pt x="151" y="351"/>
                  </a:cubicBezTo>
                  <a:cubicBezTo>
                    <a:pt x="325" y="525"/>
                    <a:pt x="626" y="630"/>
                    <a:pt x="948" y="630"/>
                  </a:cubicBezTo>
                  <a:cubicBezTo>
                    <a:pt x="1270" y="630"/>
                    <a:pt x="1571" y="525"/>
                    <a:pt x="1745" y="351"/>
                  </a:cubicBezTo>
                  <a:cubicBezTo>
                    <a:pt x="1896" y="206"/>
                    <a:pt x="1758" y="1"/>
                    <a:pt x="1599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5" y="221"/>
                    <a:pt x="948" y="221"/>
                  </a:cubicBezTo>
                  <a:cubicBezTo>
                    <a:pt x="691" y="221"/>
                    <a:pt x="514" y="138"/>
                    <a:pt x="437" y="62"/>
                  </a:cubicBezTo>
                  <a:cubicBezTo>
                    <a:pt x="394" y="19"/>
                    <a:pt x="345" y="1"/>
                    <a:pt x="2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5" name="Google Shape;9825;p30"/>
            <p:cNvSpPr/>
            <p:nvPr/>
          </p:nvSpPr>
          <p:spPr>
            <a:xfrm>
              <a:off x="6711785" y="3797550"/>
              <a:ext cx="273606" cy="365052"/>
            </a:xfrm>
            <a:custGeom>
              <a:rect b="b" l="l" r="r" t="t"/>
              <a:pathLst>
                <a:path extrusionOk="0" h="13924" w="10436">
                  <a:moveTo>
                    <a:pt x="5215" y="409"/>
                  </a:moveTo>
                  <a:cubicBezTo>
                    <a:pt x="5789" y="409"/>
                    <a:pt x="6364" y="550"/>
                    <a:pt x="6886" y="834"/>
                  </a:cubicBezTo>
                  <a:cubicBezTo>
                    <a:pt x="8016" y="1446"/>
                    <a:pt x="8718" y="2627"/>
                    <a:pt x="8718" y="3909"/>
                  </a:cubicBezTo>
                  <a:lnTo>
                    <a:pt x="8718" y="4658"/>
                  </a:lnTo>
                  <a:cubicBezTo>
                    <a:pt x="8610" y="4608"/>
                    <a:pt x="8494" y="4579"/>
                    <a:pt x="8378" y="4579"/>
                  </a:cubicBezTo>
                  <a:lnTo>
                    <a:pt x="8048" y="4579"/>
                  </a:lnTo>
                  <a:cubicBezTo>
                    <a:pt x="7132" y="4579"/>
                    <a:pt x="6158" y="4220"/>
                    <a:pt x="5307" y="3568"/>
                  </a:cubicBezTo>
                  <a:cubicBezTo>
                    <a:pt x="4456" y="2913"/>
                    <a:pt x="3767" y="2022"/>
                    <a:pt x="3311" y="975"/>
                  </a:cubicBezTo>
                  <a:cubicBezTo>
                    <a:pt x="3888" y="598"/>
                    <a:pt x="4551" y="409"/>
                    <a:pt x="5215" y="409"/>
                  </a:cubicBezTo>
                  <a:close/>
                  <a:moveTo>
                    <a:pt x="2978" y="1221"/>
                  </a:moveTo>
                  <a:cubicBezTo>
                    <a:pt x="3463" y="2297"/>
                    <a:pt x="4177" y="3213"/>
                    <a:pt x="5060" y="3891"/>
                  </a:cubicBezTo>
                  <a:cubicBezTo>
                    <a:pt x="5984" y="4597"/>
                    <a:pt x="7045" y="4984"/>
                    <a:pt x="8052" y="4984"/>
                  </a:cubicBezTo>
                  <a:lnTo>
                    <a:pt x="8378" y="4984"/>
                  </a:lnTo>
                  <a:cubicBezTo>
                    <a:pt x="8581" y="4984"/>
                    <a:pt x="8736" y="5162"/>
                    <a:pt x="8718" y="5361"/>
                  </a:cubicBezTo>
                  <a:lnTo>
                    <a:pt x="8715" y="5361"/>
                  </a:lnTo>
                  <a:cubicBezTo>
                    <a:pt x="8697" y="5535"/>
                    <a:pt x="8534" y="5669"/>
                    <a:pt x="8345" y="5669"/>
                  </a:cubicBezTo>
                  <a:lnTo>
                    <a:pt x="8255" y="5669"/>
                  </a:lnTo>
                  <a:lnTo>
                    <a:pt x="8255" y="5654"/>
                  </a:lnTo>
                  <a:cubicBezTo>
                    <a:pt x="8255" y="5542"/>
                    <a:pt x="8164" y="5452"/>
                    <a:pt x="8052" y="5452"/>
                  </a:cubicBezTo>
                  <a:cubicBezTo>
                    <a:pt x="7936" y="5452"/>
                    <a:pt x="7846" y="5542"/>
                    <a:pt x="7846" y="5654"/>
                  </a:cubicBezTo>
                  <a:cubicBezTo>
                    <a:pt x="7846" y="7107"/>
                    <a:pt x="6668" y="8284"/>
                    <a:pt x="5216" y="8284"/>
                  </a:cubicBezTo>
                  <a:cubicBezTo>
                    <a:pt x="3764" y="8284"/>
                    <a:pt x="2587" y="7107"/>
                    <a:pt x="2587" y="5654"/>
                  </a:cubicBezTo>
                  <a:cubicBezTo>
                    <a:pt x="2587" y="5519"/>
                    <a:pt x="2485" y="5451"/>
                    <a:pt x="2384" y="5451"/>
                  </a:cubicBezTo>
                  <a:cubicBezTo>
                    <a:pt x="2283" y="5451"/>
                    <a:pt x="2181" y="5519"/>
                    <a:pt x="2181" y="5654"/>
                  </a:cubicBezTo>
                  <a:lnTo>
                    <a:pt x="2181" y="5669"/>
                  </a:lnTo>
                  <a:lnTo>
                    <a:pt x="2058" y="5669"/>
                  </a:lnTo>
                  <a:cubicBezTo>
                    <a:pt x="1855" y="5669"/>
                    <a:pt x="1696" y="5495"/>
                    <a:pt x="1718" y="5292"/>
                  </a:cubicBezTo>
                  <a:cubicBezTo>
                    <a:pt x="1736" y="5122"/>
                    <a:pt x="1899" y="4988"/>
                    <a:pt x="2087" y="4988"/>
                  </a:cubicBezTo>
                  <a:lnTo>
                    <a:pt x="2167" y="4988"/>
                  </a:lnTo>
                  <a:cubicBezTo>
                    <a:pt x="2641" y="4988"/>
                    <a:pt x="3025" y="4604"/>
                    <a:pt x="3025" y="4130"/>
                  </a:cubicBezTo>
                  <a:lnTo>
                    <a:pt x="3025" y="3912"/>
                  </a:lnTo>
                  <a:cubicBezTo>
                    <a:pt x="3021" y="3633"/>
                    <a:pt x="3155" y="3369"/>
                    <a:pt x="3380" y="3202"/>
                  </a:cubicBezTo>
                  <a:cubicBezTo>
                    <a:pt x="3556" y="3071"/>
                    <a:pt x="3428" y="2832"/>
                    <a:pt x="3258" y="2832"/>
                  </a:cubicBezTo>
                  <a:cubicBezTo>
                    <a:pt x="3218" y="2832"/>
                    <a:pt x="3175" y="2845"/>
                    <a:pt x="3134" y="2877"/>
                  </a:cubicBezTo>
                  <a:cubicBezTo>
                    <a:pt x="2808" y="3119"/>
                    <a:pt x="2616" y="3503"/>
                    <a:pt x="2616" y="3912"/>
                  </a:cubicBezTo>
                  <a:lnTo>
                    <a:pt x="2616" y="4130"/>
                  </a:lnTo>
                  <a:cubicBezTo>
                    <a:pt x="2616" y="4380"/>
                    <a:pt x="2417" y="4579"/>
                    <a:pt x="2167" y="4579"/>
                  </a:cubicBezTo>
                  <a:lnTo>
                    <a:pt x="2091" y="4579"/>
                  </a:lnTo>
                  <a:cubicBezTo>
                    <a:pt x="1960" y="4579"/>
                    <a:pt x="1830" y="4611"/>
                    <a:pt x="1718" y="4669"/>
                  </a:cubicBezTo>
                  <a:lnTo>
                    <a:pt x="1718" y="3909"/>
                  </a:lnTo>
                  <a:cubicBezTo>
                    <a:pt x="1718" y="2873"/>
                    <a:pt x="2178" y="1888"/>
                    <a:pt x="2978" y="1221"/>
                  </a:cubicBezTo>
                  <a:close/>
                  <a:moveTo>
                    <a:pt x="1725" y="6002"/>
                  </a:moveTo>
                  <a:lnTo>
                    <a:pt x="1725" y="6002"/>
                  </a:lnTo>
                  <a:cubicBezTo>
                    <a:pt x="1830" y="6053"/>
                    <a:pt x="1942" y="6078"/>
                    <a:pt x="2054" y="6078"/>
                  </a:cubicBezTo>
                  <a:lnTo>
                    <a:pt x="2207" y="6078"/>
                  </a:lnTo>
                  <a:cubicBezTo>
                    <a:pt x="2337" y="7005"/>
                    <a:pt x="2891" y="7824"/>
                    <a:pt x="3702" y="8291"/>
                  </a:cubicBezTo>
                  <a:lnTo>
                    <a:pt x="3702" y="9178"/>
                  </a:lnTo>
                  <a:cubicBezTo>
                    <a:pt x="3702" y="9417"/>
                    <a:pt x="3572" y="9642"/>
                    <a:pt x="3362" y="9758"/>
                  </a:cubicBezTo>
                  <a:cubicBezTo>
                    <a:pt x="3025" y="9435"/>
                    <a:pt x="1862" y="8164"/>
                    <a:pt x="1725" y="6002"/>
                  </a:cubicBezTo>
                  <a:close/>
                  <a:moveTo>
                    <a:pt x="9124" y="10931"/>
                  </a:moveTo>
                  <a:lnTo>
                    <a:pt x="9287" y="10986"/>
                  </a:lnTo>
                  <a:cubicBezTo>
                    <a:pt x="9461" y="11047"/>
                    <a:pt x="9617" y="11152"/>
                    <a:pt x="9736" y="11286"/>
                  </a:cubicBezTo>
                  <a:lnTo>
                    <a:pt x="9124" y="11811"/>
                  </a:lnTo>
                  <a:lnTo>
                    <a:pt x="9124" y="10931"/>
                  </a:lnTo>
                  <a:close/>
                  <a:moveTo>
                    <a:pt x="2829" y="10392"/>
                  </a:moveTo>
                  <a:cubicBezTo>
                    <a:pt x="3242" y="11344"/>
                    <a:pt x="4180" y="11960"/>
                    <a:pt x="5216" y="11960"/>
                  </a:cubicBezTo>
                  <a:cubicBezTo>
                    <a:pt x="5221" y="11960"/>
                    <a:pt x="5226" y="11960"/>
                    <a:pt x="5231" y="11960"/>
                  </a:cubicBezTo>
                  <a:cubicBezTo>
                    <a:pt x="5838" y="11960"/>
                    <a:pt x="6430" y="11739"/>
                    <a:pt x="6893" y="11344"/>
                  </a:cubicBezTo>
                  <a:cubicBezTo>
                    <a:pt x="6973" y="11482"/>
                    <a:pt x="7052" y="11616"/>
                    <a:pt x="7132" y="11750"/>
                  </a:cubicBezTo>
                  <a:cubicBezTo>
                    <a:pt x="6560" y="12209"/>
                    <a:pt x="5886" y="12425"/>
                    <a:pt x="5221" y="12425"/>
                  </a:cubicBezTo>
                  <a:cubicBezTo>
                    <a:pt x="4043" y="12425"/>
                    <a:pt x="2892" y="11747"/>
                    <a:pt x="2388" y="10547"/>
                  </a:cubicBezTo>
                  <a:lnTo>
                    <a:pt x="2829" y="10392"/>
                  </a:lnTo>
                  <a:close/>
                  <a:moveTo>
                    <a:pt x="5216" y="1"/>
                  </a:moveTo>
                  <a:cubicBezTo>
                    <a:pt x="3058" y="1"/>
                    <a:pt x="1308" y="1750"/>
                    <a:pt x="1308" y="3909"/>
                  </a:cubicBezTo>
                  <a:lnTo>
                    <a:pt x="1308" y="5582"/>
                  </a:lnTo>
                  <a:cubicBezTo>
                    <a:pt x="1308" y="7139"/>
                    <a:pt x="1819" y="8298"/>
                    <a:pt x="2246" y="8994"/>
                  </a:cubicBezTo>
                  <a:cubicBezTo>
                    <a:pt x="2446" y="9323"/>
                    <a:pt x="2681" y="9635"/>
                    <a:pt x="2949" y="9917"/>
                  </a:cubicBezTo>
                  <a:lnTo>
                    <a:pt x="1008" y="10602"/>
                  </a:lnTo>
                  <a:cubicBezTo>
                    <a:pt x="403" y="10815"/>
                    <a:pt x="1" y="11388"/>
                    <a:pt x="1" y="12029"/>
                  </a:cubicBezTo>
                  <a:lnTo>
                    <a:pt x="1" y="13716"/>
                  </a:lnTo>
                  <a:cubicBezTo>
                    <a:pt x="1" y="13852"/>
                    <a:pt x="102" y="13920"/>
                    <a:pt x="204" y="13920"/>
                  </a:cubicBezTo>
                  <a:cubicBezTo>
                    <a:pt x="305" y="13920"/>
                    <a:pt x="407" y="13852"/>
                    <a:pt x="407" y="13716"/>
                  </a:cubicBezTo>
                  <a:lnTo>
                    <a:pt x="407" y="12029"/>
                  </a:lnTo>
                  <a:cubicBezTo>
                    <a:pt x="407" y="11895"/>
                    <a:pt x="432" y="11761"/>
                    <a:pt x="479" y="11637"/>
                  </a:cubicBezTo>
                  <a:lnTo>
                    <a:pt x="1511" y="12521"/>
                  </a:lnTo>
                  <a:cubicBezTo>
                    <a:pt x="1656" y="12648"/>
                    <a:pt x="1743" y="12833"/>
                    <a:pt x="1743" y="13028"/>
                  </a:cubicBezTo>
                  <a:lnTo>
                    <a:pt x="1743" y="13716"/>
                  </a:lnTo>
                  <a:cubicBezTo>
                    <a:pt x="1743" y="13852"/>
                    <a:pt x="1844" y="13920"/>
                    <a:pt x="1946" y="13920"/>
                  </a:cubicBezTo>
                  <a:cubicBezTo>
                    <a:pt x="2047" y="13920"/>
                    <a:pt x="2149" y="13852"/>
                    <a:pt x="2149" y="13716"/>
                  </a:cubicBezTo>
                  <a:lnTo>
                    <a:pt x="2149" y="13028"/>
                  </a:lnTo>
                  <a:cubicBezTo>
                    <a:pt x="2149" y="12717"/>
                    <a:pt x="2011" y="12416"/>
                    <a:pt x="1776" y="12213"/>
                  </a:cubicBezTo>
                  <a:lnTo>
                    <a:pt x="693" y="11286"/>
                  </a:lnTo>
                  <a:cubicBezTo>
                    <a:pt x="816" y="11152"/>
                    <a:pt x="971" y="11051"/>
                    <a:pt x="1142" y="10989"/>
                  </a:cubicBezTo>
                  <a:lnTo>
                    <a:pt x="2004" y="10685"/>
                  </a:lnTo>
                  <a:cubicBezTo>
                    <a:pt x="2568" y="12056"/>
                    <a:pt x="3876" y="12835"/>
                    <a:pt x="5221" y="12835"/>
                  </a:cubicBezTo>
                  <a:cubicBezTo>
                    <a:pt x="5957" y="12835"/>
                    <a:pt x="6704" y="12602"/>
                    <a:pt x="7346" y="12105"/>
                  </a:cubicBezTo>
                  <a:cubicBezTo>
                    <a:pt x="7621" y="12586"/>
                    <a:pt x="7846" y="13079"/>
                    <a:pt x="7846" y="13720"/>
                  </a:cubicBezTo>
                  <a:cubicBezTo>
                    <a:pt x="7846" y="13856"/>
                    <a:pt x="7947" y="13924"/>
                    <a:pt x="8048" y="13924"/>
                  </a:cubicBezTo>
                  <a:cubicBezTo>
                    <a:pt x="8150" y="13924"/>
                    <a:pt x="8251" y="13856"/>
                    <a:pt x="8251" y="13720"/>
                  </a:cubicBezTo>
                  <a:cubicBezTo>
                    <a:pt x="8251" y="12815"/>
                    <a:pt x="7864" y="12170"/>
                    <a:pt x="7487" y="11551"/>
                  </a:cubicBezTo>
                  <a:cubicBezTo>
                    <a:pt x="7096" y="10902"/>
                    <a:pt x="6726" y="10290"/>
                    <a:pt x="6726" y="9359"/>
                  </a:cubicBezTo>
                  <a:lnTo>
                    <a:pt x="6726" y="9142"/>
                  </a:lnTo>
                  <a:cubicBezTo>
                    <a:pt x="6726" y="9006"/>
                    <a:pt x="6625" y="8938"/>
                    <a:pt x="6524" y="8938"/>
                  </a:cubicBezTo>
                  <a:cubicBezTo>
                    <a:pt x="6422" y="8938"/>
                    <a:pt x="6321" y="9006"/>
                    <a:pt x="6321" y="9142"/>
                  </a:cubicBezTo>
                  <a:lnTo>
                    <a:pt x="6321" y="9359"/>
                  </a:lnTo>
                  <a:cubicBezTo>
                    <a:pt x="6317" y="9921"/>
                    <a:pt x="6448" y="10475"/>
                    <a:pt x="6701" y="10975"/>
                  </a:cubicBezTo>
                  <a:cubicBezTo>
                    <a:pt x="6272" y="11368"/>
                    <a:pt x="5743" y="11554"/>
                    <a:pt x="5220" y="11554"/>
                  </a:cubicBezTo>
                  <a:cubicBezTo>
                    <a:pt x="4396" y="11554"/>
                    <a:pt x="3588" y="11093"/>
                    <a:pt x="3213" y="10258"/>
                  </a:cubicBezTo>
                  <a:lnTo>
                    <a:pt x="3394" y="10192"/>
                  </a:lnTo>
                  <a:cubicBezTo>
                    <a:pt x="3825" y="10040"/>
                    <a:pt x="4112" y="9635"/>
                    <a:pt x="4112" y="9178"/>
                  </a:cubicBezTo>
                  <a:lnTo>
                    <a:pt x="4112" y="8487"/>
                  </a:lnTo>
                  <a:cubicBezTo>
                    <a:pt x="4477" y="8629"/>
                    <a:pt x="4850" y="8695"/>
                    <a:pt x="5215" y="8695"/>
                  </a:cubicBezTo>
                  <a:cubicBezTo>
                    <a:pt x="6675" y="8695"/>
                    <a:pt x="8006" y="7631"/>
                    <a:pt x="8226" y="6078"/>
                  </a:cubicBezTo>
                  <a:lnTo>
                    <a:pt x="8345" y="6078"/>
                  </a:lnTo>
                  <a:cubicBezTo>
                    <a:pt x="8476" y="6078"/>
                    <a:pt x="8602" y="6046"/>
                    <a:pt x="8718" y="5988"/>
                  </a:cubicBezTo>
                  <a:lnTo>
                    <a:pt x="8718" y="13720"/>
                  </a:lnTo>
                  <a:cubicBezTo>
                    <a:pt x="8718" y="13856"/>
                    <a:pt x="8820" y="13924"/>
                    <a:pt x="8921" y="13924"/>
                  </a:cubicBezTo>
                  <a:cubicBezTo>
                    <a:pt x="9023" y="13924"/>
                    <a:pt x="9124" y="13856"/>
                    <a:pt x="9124" y="13720"/>
                  </a:cubicBezTo>
                  <a:lnTo>
                    <a:pt x="9124" y="12351"/>
                  </a:lnTo>
                  <a:lnTo>
                    <a:pt x="9953" y="11641"/>
                  </a:lnTo>
                  <a:cubicBezTo>
                    <a:pt x="10000" y="11768"/>
                    <a:pt x="10026" y="11898"/>
                    <a:pt x="10026" y="12032"/>
                  </a:cubicBezTo>
                  <a:lnTo>
                    <a:pt x="10026" y="13720"/>
                  </a:lnTo>
                  <a:cubicBezTo>
                    <a:pt x="10026" y="13856"/>
                    <a:pt x="10127" y="13924"/>
                    <a:pt x="10229" y="13924"/>
                  </a:cubicBezTo>
                  <a:cubicBezTo>
                    <a:pt x="10330" y="13924"/>
                    <a:pt x="10431" y="13856"/>
                    <a:pt x="10431" y="13720"/>
                  </a:cubicBezTo>
                  <a:lnTo>
                    <a:pt x="10431" y="12032"/>
                  </a:lnTo>
                  <a:cubicBezTo>
                    <a:pt x="10435" y="11388"/>
                    <a:pt x="10029" y="10815"/>
                    <a:pt x="9425" y="10602"/>
                  </a:cubicBezTo>
                  <a:lnTo>
                    <a:pt x="9124" y="10497"/>
                  </a:lnTo>
                  <a:lnTo>
                    <a:pt x="9124" y="3909"/>
                  </a:lnTo>
                  <a:cubicBezTo>
                    <a:pt x="9124" y="1750"/>
                    <a:pt x="7375" y="1"/>
                    <a:pt x="52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6" name="Google Shape;9826;p30"/>
            <p:cNvSpPr/>
            <p:nvPr/>
          </p:nvSpPr>
          <p:spPr>
            <a:xfrm>
              <a:off x="6795078" y="3900348"/>
              <a:ext cx="32667" cy="16543"/>
            </a:xfrm>
            <a:custGeom>
              <a:rect b="b" l="l" r="r" t="t"/>
              <a:pathLst>
                <a:path extrusionOk="0" h="631" w="1246">
                  <a:moveTo>
                    <a:pt x="958" y="0"/>
                  </a:moveTo>
                  <a:cubicBezTo>
                    <a:pt x="935" y="0"/>
                    <a:pt x="910" y="4"/>
                    <a:pt x="884" y="13"/>
                  </a:cubicBezTo>
                  <a:lnTo>
                    <a:pt x="232" y="230"/>
                  </a:lnTo>
                  <a:cubicBezTo>
                    <a:pt x="0" y="309"/>
                    <a:pt x="80" y="631"/>
                    <a:pt x="289" y="631"/>
                  </a:cubicBezTo>
                  <a:cubicBezTo>
                    <a:pt x="312" y="631"/>
                    <a:pt x="336" y="627"/>
                    <a:pt x="362" y="618"/>
                  </a:cubicBezTo>
                  <a:lnTo>
                    <a:pt x="1014" y="401"/>
                  </a:lnTo>
                  <a:cubicBezTo>
                    <a:pt x="1246" y="322"/>
                    <a:pt x="1166" y="0"/>
                    <a:pt x="95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27" name="Google Shape;9827;p30"/>
          <p:cNvGrpSpPr/>
          <p:nvPr/>
        </p:nvGrpSpPr>
        <p:grpSpPr>
          <a:xfrm>
            <a:off x="7156067" y="2231948"/>
            <a:ext cx="285089" cy="364948"/>
            <a:chOff x="7156067" y="2431198"/>
            <a:chExt cx="285089" cy="364948"/>
          </a:xfrm>
        </p:grpSpPr>
        <p:sp>
          <p:nvSpPr>
            <p:cNvPr id="9828" name="Google Shape;9828;p30"/>
            <p:cNvSpPr/>
            <p:nvPr/>
          </p:nvSpPr>
          <p:spPr>
            <a:xfrm>
              <a:off x="7218648" y="2436599"/>
              <a:ext cx="160032" cy="68585"/>
            </a:xfrm>
            <a:custGeom>
              <a:rect b="b" l="l" r="r" t="t"/>
              <a:pathLst>
                <a:path extrusionOk="0" h="2616" w="6104">
                  <a:moveTo>
                    <a:pt x="2615" y="1"/>
                  </a:moveTo>
                  <a:cubicBezTo>
                    <a:pt x="1170" y="1"/>
                    <a:pt x="1" y="1171"/>
                    <a:pt x="1" y="2616"/>
                  </a:cubicBezTo>
                  <a:lnTo>
                    <a:pt x="6103" y="2616"/>
                  </a:lnTo>
                  <a:cubicBezTo>
                    <a:pt x="6103" y="1171"/>
                    <a:pt x="4930" y="1"/>
                    <a:pt x="34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9" name="Google Shape;9829;p30"/>
            <p:cNvSpPr/>
            <p:nvPr/>
          </p:nvSpPr>
          <p:spPr>
            <a:xfrm>
              <a:off x="7161494" y="2619388"/>
              <a:ext cx="274235" cy="171515"/>
            </a:xfrm>
            <a:custGeom>
              <a:rect b="b" l="l" r="r" t="t"/>
              <a:pathLst>
                <a:path extrusionOk="0" h="6542" w="10460">
                  <a:moveTo>
                    <a:pt x="3705" y="1"/>
                  </a:moveTo>
                  <a:lnTo>
                    <a:pt x="3705" y="1257"/>
                  </a:lnTo>
                  <a:cubicBezTo>
                    <a:pt x="3705" y="1547"/>
                    <a:pt x="3513" y="1801"/>
                    <a:pt x="3235" y="1884"/>
                  </a:cubicBezTo>
                  <a:lnTo>
                    <a:pt x="938" y="2558"/>
                  </a:lnTo>
                  <a:cubicBezTo>
                    <a:pt x="381" y="2724"/>
                    <a:pt x="0" y="3235"/>
                    <a:pt x="0" y="3814"/>
                  </a:cubicBezTo>
                  <a:lnTo>
                    <a:pt x="0" y="6542"/>
                  </a:lnTo>
                  <a:lnTo>
                    <a:pt x="10460" y="6542"/>
                  </a:lnTo>
                  <a:lnTo>
                    <a:pt x="10460" y="3814"/>
                  </a:lnTo>
                  <a:cubicBezTo>
                    <a:pt x="10460" y="3235"/>
                    <a:pt x="10080" y="2724"/>
                    <a:pt x="9522" y="2558"/>
                  </a:cubicBezTo>
                  <a:lnTo>
                    <a:pt x="7226" y="1884"/>
                  </a:lnTo>
                  <a:cubicBezTo>
                    <a:pt x="6947" y="1801"/>
                    <a:pt x="6755" y="1547"/>
                    <a:pt x="6755" y="1257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0" name="Google Shape;9830;p30"/>
            <p:cNvSpPr/>
            <p:nvPr/>
          </p:nvSpPr>
          <p:spPr>
            <a:xfrm>
              <a:off x="7161494" y="2671534"/>
              <a:ext cx="274340" cy="119368"/>
            </a:xfrm>
            <a:custGeom>
              <a:rect b="b" l="l" r="r" t="t"/>
              <a:pathLst>
                <a:path extrusionOk="0" h="4553" w="10464">
                  <a:moveTo>
                    <a:pt x="2880" y="0"/>
                  </a:moveTo>
                  <a:lnTo>
                    <a:pt x="938" y="569"/>
                  </a:lnTo>
                  <a:cubicBezTo>
                    <a:pt x="381" y="735"/>
                    <a:pt x="0" y="1246"/>
                    <a:pt x="0" y="1825"/>
                  </a:cubicBezTo>
                  <a:lnTo>
                    <a:pt x="0" y="4553"/>
                  </a:lnTo>
                  <a:lnTo>
                    <a:pt x="10463" y="4553"/>
                  </a:lnTo>
                  <a:lnTo>
                    <a:pt x="10463" y="1825"/>
                  </a:lnTo>
                  <a:cubicBezTo>
                    <a:pt x="10460" y="1246"/>
                    <a:pt x="10080" y="735"/>
                    <a:pt x="9522" y="569"/>
                  </a:cubicBezTo>
                  <a:lnTo>
                    <a:pt x="7584" y="0"/>
                  </a:lnTo>
                  <a:cubicBezTo>
                    <a:pt x="7363" y="1123"/>
                    <a:pt x="6378" y="1938"/>
                    <a:pt x="5230" y="1938"/>
                  </a:cubicBezTo>
                  <a:cubicBezTo>
                    <a:pt x="4086" y="1938"/>
                    <a:pt x="3101" y="1123"/>
                    <a:pt x="2880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1" name="Google Shape;9831;p30"/>
            <p:cNvSpPr/>
            <p:nvPr/>
          </p:nvSpPr>
          <p:spPr>
            <a:xfrm>
              <a:off x="7258630" y="2619388"/>
              <a:ext cx="79963" cy="34345"/>
            </a:xfrm>
            <a:custGeom>
              <a:rect b="b" l="l" r="r" t="t"/>
              <a:pathLst>
                <a:path extrusionOk="0" h="1310" w="3050">
                  <a:moveTo>
                    <a:pt x="0" y="1"/>
                  </a:moveTo>
                  <a:lnTo>
                    <a:pt x="0" y="924"/>
                  </a:lnTo>
                  <a:cubicBezTo>
                    <a:pt x="477" y="1181"/>
                    <a:pt x="1001" y="1310"/>
                    <a:pt x="1525" y="1310"/>
                  </a:cubicBezTo>
                  <a:cubicBezTo>
                    <a:pt x="2049" y="1310"/>
                    <a:pt x="2574" y="1181"/>
                    <a:pt x="3050" y="924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2" name="Google Shape;9832;p30"/>
            <p:cNvSpPr/>
            <p:nvPr/>
          </p:nvSpPr>
          <p:spPr>
            <a:xfrm>
              <a:off x="7201476" y="2505158"/>
              <a:ext cx="194298" cy="131533"/>
            </a:xfrm>
            <a:custGeom>
              <a:rect b="b" l="l" r="r" t="t"/>
              <a:pathLst>
                <a:path extrusionOk="0" h="5017" w="7411">
                  <a:moveTo>
                    <a:pt x="873" y="1"/>
                  </a:moveTo>
                  <a:lnTo>
                    <a:pt x="873" y="1308"/>
                  </a:lnTo>
                  <a:lnTo>
                    <a:pt x="547" y="1308"/>
                  </a:lnTo>
                  <a:cubicBezTo>
                    <a:pt x="243" y="1308"/>
                    <a:pt x="0" y="1551"/>
                    <a:pt x="0" y="1851"/>
                  </a:cubicBezTo>
                  <a:cubicBezTo>
                    <a:pt x="0" y="2152"/>
                    <a:pt x="243" y="2398"/>
                    <a:pt x="547" y="2398"/>
                  </a:cubicBezTo>
                  <a:lnTo>
                    <a:pt x="884" y="2398"/>
                  </a:lnTo>
                  <a:cubicBezTo>
                    <a:pt x="992" y="3876"/>
                    <a:pt x="2224" y="5017"/>
                    <a:pt x="3705" y="5017"/>
                  </a:cubicBezTo>
                  <a:cubicBezTo>
                    <a:pt x="5186" y="5017"/>
                    <a:pt x="6418" y="3876"/>
                    <a:pt x="6526" y="2398"/>
                  </a:cubicBezTo>
                  <a:lnTo>
                    <a:pt x="6867" y="2398"/>
                  </a:lnTo>
                  <a:cubicBezTo>
                    <a:pt x="7167" y="2398"/>
                    <a:pt x="7410" y="2152"/>
                    <a:pt x="7410" y="1851"/>
                  </a:cubicBezTo>
                  <a:cubicBezTo>
                    <a:pt x="7410" y="1551"/>
                    <a:pt x="7167" y="1308"/>
                    <a:pt x="6867" y="1308"/>
                  </a:cubicBezTo>
                  <a:lnTo>
                    <a:pt x="6541" y="1308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3" name="Google Shape;9833;p30"/>
            <p:cNvSpPr/>
            <p:nvPr/>
          </p:nvSpPr>
          <p:spPr>
            <a:xfrm>
              <a:off x="7200610" y="2516563"/>
              <a:ext cx="160871" cy="120076"/>
            </a:xfrm>
            <a:custGeom>
              <a:rect b="b" l="l" r="r" t="t"/>
              <a:pathLst>
                <a:path extrusionOk="0" h="4580" w="6136">
                  <a:moveTo>
                    <a:pt x="906" y="0"/>
                  </a:moveTo>
                  <a:lnTo>
                    <a:pt x="906" y="873"/>
                  </a:lnTo>
                  <a:lnTo>
                    <a:pt x="609" y="873"/>
                  </a:lnTo>
                  <a:cubicBezTo>
                    <a:pt x="323" y="873"/>
                    <a:pt x="66" y="1080"/>
                    <a:pt x="37" y="1362"/>
                  </a:cubicBezTo>
                  <a:cubicBezTo>
                    <a:pt x="0" y="1684"/>
                    <a:pt x="254" y="1963"/>
                    <a:pt x="580" y="1963"/>
                  </a:cubicBezTo>
                  <a:lnTo>
                    <a:pt x="917" y="1963"/>
                  </a:lnTo>
                  <a:cubicBezTo>
                    <a:pt x="1022" y="3459"/>
                    <a:pt x="2269" y="4580"/>
                    <a:pt x="3717" y="4580"/>
                  </a:cubicBezTo>
                  <a:cubicBezTo>
                    <a:pt x="3868" y="4580"/>
                    <a:pt x="4022" y="4567"/>
                    <a:pt x="4176" y="4542"/>
                  </a:cubicBezTo>
                  <a:cubicBezTo>
                    <a:pt x="2796" y="4328"/>
                    <a:pt x="1779" y="3144"/>
                    <a:pt x="1779" y="1746"/>
                  </a:cubicBezTo>
                  <a:cubicBezTo>
                    <a:pt x="1775" y="1384"/>
                    <a:pt x="2068" y="1091"/>
                    <a:pt x="2431" y="1091"/>
                  </a:cubicBezTo>
                  <a:lnTo>
                    <a:pt x="5697" y="1091"/>
                  </a:lnTo>
                  <a:cubicBezTo>
                    <a:pt x="5940" y="1091"/>
                    <a:pt x="6136" y="895"/>
                    <a:pt x="6136" y="656"/>
                  </a:cubicBezTo>
                  <a:lnTo>
                    <a:pt x="613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4" name="Google Shape;9834;p30"/>
            <p:cNvSpPr/>
            <p:nvPr/>
          </p:nvSpPr>
          <p:spPr>
            <a:xfrm>
              <a:off x="7224337" y="2505158"/>
              <a:ext cx="148548" cy="22809"/>
            </a:xfrm>
            <a:custGeom>
              <a:rect b="b" l="l" r="r" t="t"/>
              <a:pathLst>
                <a:path extrusionOk="0" h="870" w="5666">
                  <a:moveTo>
                    <a:pt x="1" y="1"/>
                  </a:moveTo>
                  <a:lnTo>
                    <a:pt x="1" y="870"/>
                  </a:lnTo>
                  <a:lnTo>
                    <a:pt x="5665" y="870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5" name="Google Shape;9835;p30"/>
            <p:cNvSpPr/>
            <p:nvPr/>
          </p:nvSpPr>
          <p:spPr>
            <a:xfrm>
              <a:off x="7218648" y="2436599"/>
              <a:ext cx="100020" cy="68585"/>
            </a:xfrm>
            <a:custGeom>
              <a:rect b="b" l="l" r="r" t="t"/>
              <a:pathLst>
                <a:path extrusionOk="0" h="2616" w="3815">
                  <a:moveTo>
                    <a:pt x="2615" y="1"/>
                  </a:moveTo>
                  <a:cubicBezTo>
                    <a:pt x="1170" y="1"/>
                    <a:pt x="1" y="1171"/>
                    <a:pt x="1" y="2616"/>
                  </a:cubicBezTo>
                  <a:lnTo>
                    <a:pt x="1525" y="2616"/>
                  </a:lnTo>
                  <a:cubicBezTo>
                    <a:pt x="1525" y="1297"/>
                    <a:pt x="2507" y="186"/>
                    <a:pt x="3814" y="23"/>
                  </a:cubicBezTo>
                  <a:cubicBezTo>
                    <a:pt x="3706" y="8"/>
                    <a:pt x="3597" y="1"/>
                    <a:pt x="3488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6" name="Google Shape;9836;p30"/>
            <p:cNvSpPr/>
            <p:nvPr/>
          </p:nvSpPr>
          <p:spPr>
            <a:xfrm>
              <a:off x="7220457" y="2671534"/>
              <a:ext cx="156309" cy="67903"/>
            </a:xfrm>
            <a:custGeom>
              <a:rect b="b" l="l" r="r" t="t"/>
              <a:pathLst>
                <a:path extrusionOk="0" h="2590" w="5962">
                  <a:moveTo>
                    <a:pt x="631" y="0"/>
                  </a:moveTo>
                  <a:lnTo>
                    <a:pt x="0" y="185"/>
                  </a:lnTo>
                  <a:cubicBezTo>
                    <a:pt x="305" y="1590"/>
                    <a:pt x="1547" y="2590"/>
                    <a:pt x="2981" y="2590"/>
                  </a:cubicBezTo>
                  <a:cubicBezTo>
                    <a:pt x="4419" y="2590"/>
                    <a:pt x="5658" y="1590"/>
                    <a:pt x="5962" y="185"/>
                  </a:cubicBezTo>
                  <a:lnTo>
                    <a:pt x="5335" y="0"/>
                  </a:lnTo>
                  <a:cubicBezTo>
                    <a:pt x="5114" y="1123"/>
                    <a:pt x="4129" y="1938"/>
                    <a:pt x="2981" y="1938"/>
                  </a:cubicBezTo>
                  <a:cubicBezTo>
                    <a:pt x="1837" y="1938"/>
                    <a:pt x="852" y="1123"/>
                    <a:pt x="63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7" name="Google Shape;9837;p30"/>
            <p:cNvSpPr/>
            <p:nvPr/>
          </p:nvSpPr>
          <p:spPr>
            <a:xfrm>
              <a:off x="7258918" y="2539818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3" y="625"/>
                    <a:pt x="205" y="625"/>
                  </a:cubicBezTo>
                  <a:cubicBezTo>
                    <a:pt x="307" y="625"/>
                    <a:pt x="409" y="557"/>
                    <a:pt x="409" y="421"/>
                  </a:cubicBezTo>
                  <a:lnTo>
                    <a:pt x="409" y="204"/>
                  </a:lnTo>
                  <a:cubicBezTo>
                    <a:pt x="409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8" name="Google Shape;9838;p30"/>
            <p:cNvSpPr/>
            <p:nvPr/>
          </p:nvSpPr>
          <p:spPr>
            <a:xfrm>
              <a:off x="7327556" y="2539818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4" y="1"/>
                  </a:moveTo>
                  <a:cubicBezTo>
                    <a:pt x="91" y="1"/>
                    <a:pt x="1" y="91"/>
                    <a:pt x="1" y="204"/>
                  </a:cubicBezTo>
                  <a:lnTo>
                    <a:pt x="1" y="421"/>
                  </a:lnTo>
                  <a:cubicBezTo>
                    <a:pt x="1" y="557"/>
                    <a:pt x="103" y="625"/>
                    <a:pt x="205" y="625"/>
                  </a:cubicBezTo>
                  <a:cubicBezTo>
                    <a:pt x="308" y="625"/>
                    <a:pt x="410" y="557"/>
                    <a:pt x="410" y="421"/>
                  </a:cubicBezTo>
                  <a:lnTo>
                    <a:pt x="410" y="204"/>
                  </a:lnTo>
                  <a:cubicBezTo>
                    <a:pt x="410" y="91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9" name="Google Shape;9839;p30"/>
            <p:cNvSpPr/>
            <p:nvPr/>
          </p:nvSpPr>
          <p:spPr>
            <a:xfrm>
              <a:off x="7156067" y="2431198"/>
              <a:ext cx="285089" cy="364948"/>
            </a:xfrm>
            <a:custGeom>
              <a:rect b="b" l="l" r="r" t="t"/>
              <a:pathLst>
                <a:path extrusionOk="0" h="13920" w="10874">
                  <a:moveTo>
                    <a:pt x="5875" y="410"/>
                  </a:moveTo>
                  <a:cubicBezTo>
                    <a:pt x="6788" y="410"/>
                    <a:pt x="7625" y="928"/>
                    <a:pt x="8030" y="1746"/>
                  </a:cubicBezTo>
                  <a:lnTo>
                    <a:pt x="7617" y="1746"/>
                  </a:lnTo>
                  <a:cubicBezTo>
                    <a:pt x="7346" y="1746"/>
                    <a:pt x="7346" y="2152"/>
                    <a:pt x="7617" y="2152"/>
                  </a:cubicBezTo>
                  <a:lnTo>
                    <a:pt x="8190" y="2152"/>
                  </a:lnTo>
                  <a:cubicBezTo>
                    <a:pt x="8233" y="2304"/>
                    <a:pt x="8262" y="2460"/>
                    <a:pt x="8277" y="2615"/>
                  </a:cubicBezTo>
                  <a:lnTo>
                    <a:pt x="2598" y="2615"/>
                  </a:lnTo>
                  <a:cubicBezTo>
                    <a:pt x="2706" y="1369"/>
                    <a:pt x="3749" y="410"/>
                    <a:pt x="5002" y="410"/>
                  </a:cubicBezTo>
                  <a:close/>
                  <a:moveTo>
                    <a:pt x="8066" y="3025"/>
                  </a:moveTo>
                  <a:lnTo>
                    <a:pt x="8066" y="3488"/>
                  </a:lnTo>
                  <a:lnTo>
                    <a:pt x="7835" y="3488"/>
                  </a:lnTo>
                  <a:cubicBezTo>
                    <a:pt x="7563" y="3488"/>
                    <a:pt x="7563" y="3897"/>
                    <a:pt x="7835" y="3897"/>
                  </a:cubicBezTo>
                  <a:lnTo>
                    <a:pt x="8066" y="3897"/>
                  </a:lnTo>
                  <a:lnTo>
                    <a:pt x="8066" y="4129"/>
                  </a:lnTo>
                  <a:cubicBezTo>
                    <a:pt x="8066" y="4241"/>
                    <a:pt x="8157" y="4332"/>
                    <a:pt x="8269" y="4332"/>
                  </a:cubicBezTo>
                  <a:lnTo>
                    <a:pt x="8599" y="4332"/>
                  </a:lnTo>
                  <a:cubicBezTo>
                    <a:pt x="8798" y="4332"/>
                    <a:pt x="8957" y="4506"/>
                    <a:pt x="8936" y="4709"/>
                  </a:cubicBezTo>
                  <a:cubicBezTo>
                    <a:pt x="8918" y="4879"/>
                    <a:pt x="8755" y="5013"/>
                    <a:pt x="8566" y="5013"/>
                  </a:cubicBezTo>
                  <a:lnTo>
                    <a:pt x="8476" y="5013"/>
                  </a:lnTo>
                  <a:lnTo>
                    <a:pt x="8476" y="5002"/>
                  </a:lnTo>
                  <a:cubicBezTo>
                    <a:pt x="8476" y="4890"/>
                    <a:pt x="8385" y="4799"/>
                    <a:pt x="8273" y="4799"/>
                  </a:cubicBezTo>
                  <a:cubicBezTo>
                    <a:pt x="8161" y="4799"/>
                    <a:pt x="8066" y="4890"/>
                    <a:pt x="8066" y="5002"/>
                  </a:cubicBezTo>
                  <a:cubicBezTo>
                    <a:pt x="8066" y="6454"/>
                    <a:pt x="6889" y="7631"/>
                    <a:pt x="5437" y="7631"/>
                  </a:cubicBezTo>
                  <a:cubicBezTo>
                    <a:pt x="3985" y="7631"/>
                    <a:pt x="2808" y="6454"/>
                    <a:pt x="2808" y="5002"/>
                  </a:cubicBezTo>
                  <a:lnTo>
                    <a:pt x="2808" y="4998"/>
                  </a:lnTo>
                  <a:cubicBezTo>
                    <a:pt x="2808" y="4864"/>
                    <a:pt x="2706" y="4797"/>
                    <a:pt x="2605" y="4797"/>
                  </a:cubicBezTo>
                  <a:cubicBezTo>
                    <a:pt x="2504" y="4797"/>
                    <a:pt x="2402" y="4864"/>
                    <a:pt x="2402" y="4998"/>
                  </a:cubicBezTo>
                  <a:lnTo>
                    <a:pt x="2402" y="5013"/>
                  </a:lnTo>
                  <a:lnTo>
                    <a:pt x="2279" y="5013"/>
                  </a:lnTo>
                  <a:cubicBezTo>
                    <a:pt x="2076" y="5013"/>
                    <a:pt x="1917" y="4839"/>
                    <a:pt x="1939" y="4636"/>
                  </a:cubicBezTo>
                  <a:cubicBezTo>
                    <a:pt x="1957" y="4466"/>
                    <a:pt x="2120" y="4332"/>
                    <a:pt x="2308" y="4332"/>
                  </a:cubicBezTo>
                  <a:lnTo>
                    <a:pt x="2605" y="4332"/>
                  </a:lnTo>
                  <a:cubicBezTo>
                    <a:pt x="2717" y="4332"/>
                    <a:pt x="2808" y="4241"/>
                    <a:pt x="2808" y="4129"/>
                  </a:cubicBezTo>
                  <a:lnTo>
                    <a:pt x="2808" y="3897"/>
                  </a:lnTo>
                  <a:lnTo>
                    <a:pt x="6962" y="3897"/>
                  </a:lnTo>
                  <a:cubicBezTo>
                    <a:pt x="7233" y="3897"/>
                    <a:pt x="7233" y="3488"/>
                    <a:pt x="6962" y="3488"/>
                  </a:cubicBezTo>
                  <a:lnTo>
                    <a:pt x="2808" y="3488"/>
                  </a:lnTo>
                  <a:lnTo>
                    <a:pt x="2808" y="3025"/>
                  </a:lnTo>
                  <a:close/>
                  <a:moveTo>
                    <a:pt x="5002" y="0"/>
                  </a:moveTo>
                  <a:cubicBezTo>
                    <a:pt x="3525" y="4"/>
                    <a:pt x="2297" y="1145"/>
                    <a:pt x="2188" y="2615"/>
                  </a:cubicBezTo>
                  <a:lnTo>
                    <a:pt x="642" y="2615"/>
                  </a:lnTo>
                  <a:cubicBezTo>
                    <a:pt x="370" y="2615"/>
                    <a:pt x="370" y="3025"/>
                    <a:pt x="642" y="3025"/>
                  </a:cubicBezTo>
                  <a:lnTo>
                    <a:pt x="2398" y="3025"/>
                  </a:lnTo>
                  <a:lnTo>
                    <a:pt x="2398" y="3926"/>
                  </a:lnTo>
                  <a:lnTo>
                    <a:pt x="2308" y="3926"/>
                  </a:lnTo>
                  <a:cubicBezTo>
                    <a:pt x="1913" y="3926"/>
                    <a:pt x="1569" y="4223"/>
                    <a:pt x="1533" y="4600"/>
                  </a:cubicBezTo>
                  <a:cubicBezTo>
                    <a:pt x="1489" y="5038"/>
                    <a:pt x="1833" y="5419"/>
                    <a:pt x="2279" y="5422"/>
                  </a:cubicBezTo>
                  <a:lnTo>
                    <a:pt x="2431" y="5422"/>
                  </a:lnTo>
                  <a:cubicBezTo>
                    <a:pt x="2547" y="6259"/>
                    <a:pt x="3011" y="7012"/>
                    <a:pt x="3706" y="7494"/>
                  </a:cubicBezTo>
                  <a:lnTo>
                    <a:pt x="3706" y="8432"/>
                  </a:lnTo>
                  <a:cubicBezTo>
                    <a:pt x="3706" y="8631"/>
                    <a:pt x="3576" y="8805"/>
                    <a:pt x="3384" y="8863"/>
                  </a:cubicBezTo>
                  <a:lnTo>
                    <a:pt x="1087" y="9540"/>
                  </a:lnTo>
                  <a:cubicBezTo>
                    <a:pt x="446" y="9732"/>
                    <a:pt x="5" y="10319"/>
                    <a:pt x="1" y="10989"/>
                  </a:cubicBezTo>
                  <a:lnTo>
                    <a:pt x="1" y="13716"/>
                  </a:lnTo>
                  <a:cubicBezTo>
                    <a:pt x="1" y="13852"/>
                    <a:pt x="103" y="13920"/>
                    <a:pt x="206" y="13920"/>
                  </a:cubicBezTo>
                  <a:cubicBezTo>
                    <a:pt x="308" y="13920"/>
                    <a:pt x="410" y="13852"/>
                    <a:pt x="410" y="13716"/>
                  </a:cubicBezTo>
                  <a:lnTo>
                    <a:pt x="410" y="10989"/>
                  </a:lnTo>
                  <a:cubicBezTo>
                    <a:pt x="410" y="10500"/>
                    <a:pt x="732" y="10069"/>
                    <a:pt x="1200" y="9931"/>
                  </a:cubicBezTo>
                  <a:lnTo>
                    <a:pt x="1873" y="9732"/>
                  </a:lnTo>
                  <a:cubicBezTo>
                    <a:pt x="1877" y="9743"/>
                    <a:pt x="1877" y="9754"/>
                    <a:pt x="1881" y="9761"/>
                  </a:cubicBezTo>
                  <a:cubicBezTo>
                    <a:pt x="1911" y="9864"/>
                    <a:pt x="1989" y="9908"/>
                    <a:pt x="2069" y="9908"/>
                  </a:cubicBezTo>
                  <a:cubicBezTo>
                    <a:pt x="2192" y="9908"/>
                    <a:pt x="2318" y="9803"/>
                    <a:pt x="2272" y="9645"/>
                  </a:cubicBezTo>
                  <a:cubicBezTo>
                    <a:pt x="2268" y="9634"/>
                    <a:pt x="2268" y="9627"/>
                    <a:pt x="2264" y="9616"/>
                  </a:cubicBezTo>
                  <a:lnTo>
                    <a:pt x="2934" y="9421"/>
                  </a:lnTo>
                  <a:cubicBezTo>
                    <a:pt x="3257" y="10532"/>
                    <a:pt x="4275" y="11300"/>
                    <a:pt x="5437" y="11304"/>
                  </a:cubicBezTo>
                  <a:cubicBezTo>
                    <a:pt x="5846" y="11304"/>
                    <a:pt x="6252" y="11210"/>
                    <a:pt x="6618" y="11021"/>
                  </a:cubicBezTo>
                  <a:cubicBezTo>
                    <a:pt x="6812" y="10908"/>
                    <a:pt x="6708" y="10638"/>
                    <a:pt x="6524" y="10638"/>
                  </a:cubicBezTo>
                  <a:cubicBezTo>
                    <a:pt x="6495" y="10638"/>
                    <a:pt x="6465" y="10645"/>
                    <a:pt x="6433" y="10659"/>
                  </a:cubicBezTo>
                  <a:cubicBezTo>
                    <a:pt x="6125" y="10815"/>
                    <a:pt x="5781" y="10898"/>
                    <a:pt x="5437" y="10898"/>
                  </a:cubicBezTo>
                  <a:cubicBezTo>
                    <a:pt x="4459" y="10895"/>
                    <a:pt x="3597" y="10246"/>
                    <a:pt x="3326" y="9305"/>
                  </a:cubicBezTo>
                  <a:lnTo>
                    <a:pt x="3499" y="9254"/>
                  </a:lnTo>
                  <a:cubicBezTo>
                    <a:pt x="3862" y="9145"/>
                    <a:pt x="4112" y="8812"/>
                    <a:pt x="4115" y="8432"/>
                  </a:cubicBezTo>
                  <a:lnTo>
                    <a:pt x="4115" y="7736"/>
                  </a:lnTo>
                  <a:cubicBezTo>
                    <a:pt x="4532" y="7937"/>
                    <a:pt x="4983" y="8038"/>
                    <a:pt x="5436" y="8038"/>
                  </a:cubicBezTo>
                  <a:cubicBezTo>
                    <a:pt x="5888" y="8038"/>
                    <a:pt x="6341" y="7937"/>
                    <a:pt x="6759" y="7736"/>
                  </a:cubicBezTo>
                  <a:lnTo>
                    <a:pt x="6759" y="8435"/>
                  </a:lnTo>
                  <a:cubicBezTo>
                    <a:pt x="6759" y="8816"/>
                    <a:pt x="7009" y="9149"/>
                    <a:pt x="7375" y="9258"/>
                  </a:cubicBezTo>
                  <a:lnTo>
                    <a:pt x="7545" y="9308"/>
                  </a:lnTo>
                  <a:cubicBezTo>
                    <a:pt x="7458" y="9616"/>
                    <a:pt x="7302" y="9902"/>
                    <a:pt x="7092" y="10149"/>
                  </a:cubicBezTo>
                  <a:cubicBezTo>
                    <a:pt x="6957" y="10300"/>
                    <a:pt x="7095" y="10489"/>
                    <a:pt x="7248" y="10489"/>
                  </a:cubicBezTo>
                  <a:cubicBezTo>
                    <a:pt x="7299" y="10489"/>
                    <a:pt x="7352" y="10467"/>
                    <a:pt x="7396" y="10417"/>
                  </a:cubicBezTo>
                  <a:cubicBezTo>
                    <a:pt x="7646" y="10127"/>
                    <a:pt x="7831" y="9790"/>
                    <a:pt x="7936" y="9424"/>
                  </a:cubicBezTo>
                  <a:lnTo>
                    <a:pt x="8574" y="9612"/>
                  </a:lnTo>
                  <a:cubicBezTo>
                    <a:pt x="8552" y="9692"/>
                    <a:pt x="8526" y="9772"/>
                    <a:pt x="8497" y="9852"/>
                  </a:cubicBezTo>
                  <a:cubicBezTo>
                    <a:pt x="8438" y="10013"/>
                    <a:pt x="8568" y="10129"/>
                    <a:pt x="8696" y="10129"/>
                  </a:cubicBezTo>
                  <a:cubicBezTo>
                    <a:pt x="8771" y="10129"/>
                    <a:pt x="8846" y="10088"/>
                    <a:pt x="8881" y="9993"/>
                  </a:cubicBezTo>
                  <a:cubicBezTo>
                    <a:pt x="8914" y="9906"/>
                    <a:pt x="8943" y="9815"/>
                    <a:pt x="8968" y="9725"/>
                  </a:cubicBezTo>
                  <a:lnTo>
                    <a:pt x="9675" y="9931"/>
                  </a:lnTo>
                  <a:cubicBezTo>
                    <a:pt x="10142" y="10072"/>
                    <a:pt x="10464" y="10503"/>
                    <a:pt x="10468" y="10992"/>
                  </a:cubicBezTo>
                  <a:lnTo>
                    <a:pt x="10468" y="13716"/>
                  </a:lnTo>
                  <a:cubicBezTo>
                    <a:pt x="10468" y="13852"/>
                    <a:pt x="10569" y="13920"/>
                    <a:pt x="10670" y="13920"/>
                  </a:cubicBezTo>
                  <a:cubicBezTo>
                    <a:pt x="10772" y="13920"/>
                    <a:pt x="10873" y="13852"/>
                    <a:pt x="10873" y="13716"/>
                  </a:cubicBezTo>
                  <a:lnTo>
                    <a:pt x="10873" y="10992"/>
                  </a:lnTo>
                  <a:cubicBezTo>
                    <a:pt x="10870" y="10319"/>
                    <a:pt x="10428" y="9732"/>
                    <a:pt x="9787" y="9540"/>
                  </a:cubicBezTo>
                  <a:lnTo>
                    <a:pt x="7491" y="8866"/>
                  </a:lnTo>
                  <a:cubicBezTo>
                    <a:pt x="7299" y="8808"/>
                    <a:pt x="7168" y="8631"/>
                    <a:pt x="7168" y="8432"/>
                  </a:cubicBezTo>
                  <a:lnTo>
                    <a:pt x="7168" y="7497"/>
                  </a:lnTo>
                  <a:cubicBezTo>
                    <a:pt x="7864" y="7012"/>
                    <a:pt x="8327" y="6262"/>
                    <a:pt x="8447" y="5422"/>
                  </a:cubicBezTo>
                  <a:lnTo>
                    <a:pt x="8566" y="5422"/>
                  </a:lnTo>
                  <a:cubicBezTo>
                    <a:pt x="8965" y="5422"/>
                    <a:pt x="9305" y="5129"/>
                    <a:pt x="9341" y="4749"/>
                  </a:cubicBezTo>
                  <a:cubicBezTo>
                    <a:pt x="9388" y="4310"/>
                    <a:pt x="9041" y="3926"/>
                    <a:pt x="8599" y="3926"/>
                  </a:cubicBezTo>
                  <a:lnTo>
                    <a:pt x="8476" y="3926"/>
                  </a:lnTo>
                  <a:lnTo>
                    <a:pt x="8476" y="3025"/>
                  </a:lnTo>
                  <a:lnTo>
                    <a:pt x="8487" y="3025"/>
                  </a:lnTo>
                  <a:cubicBezTo>
                    <a:pt x="8599" y="3025"/>
                    <a:pt x="8693" y="2934"/>
                    <a:pt x="8693" y="2822"/>
                  </a:cubicBezTo>
                  <a:cubicBezTo>
                    <a:pt x="8689" y="1264"/>
                    <a:pt x="7429" y="4"/>
                    <a:pt x="58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0" name="Google Shape;9840;p30"/>
            <p:cNvSpPr/>
            <p:nvPr/>
          </p:nvSpPr>
          <p:spPr>
            <a:xfrm>
              <a:off x="7264922" y="2741823"/>
              <a:ext cx="26453" cy="13266"/>
            </a:xfrm>
            <a:custGeom>
              <a:rect b="b" l="l" r="r" t="t"/>
              <a:pathLst>
                <a:path extrusionOk="0" h="506" w="1009">
                  <a:moveTo>
                    <a:pt x="289" y="0"/>
                  </a:moveTo>
                  <a:cubicBezTo>
                    <a:pt x="76" y="0"/>
                    <a:pt x="1" y="332"/>
                    <a:pt x="238" y="401"/>
                  </a:cubicBezTo>
                  <a:cubicBezTo>
                    <a:pt x="387" y="445"/>
                    <a:pt x="539" y="477"/>
                    <a:pt x="688" y="503"/>
                  </a:cubicBezTo>
                  <a:cubicBezTo>
                    <a:pt x="700" y="504"/>
                    <a:pt x="713" y="505"/>
                    <a:pt x="724" y="505"/>
                  </a:cubicBezTo>
                  <a:cubicBezTo>
                    <a:pt x="964" y="505"/>
                    <a:pt x="1008" y="138"/>
                    <a:pt x="753" y="100"/>
                  </a:cubicBezTo>
                  <a:cubicBezTo>
                    <a:pt x="619" y="79"/>
                    <a:pt x="485" y="50"/>
                    <a:pt x="354" y="10"/>
                  </a:cubicBezTo>
                  <a:cubicBezTo>
                    <a:pt x="331" y="3"/>
                    <a:pt x="310" y="0"/>
                    <a:pt x="2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1" name="Google Shape;9841;p30"/>
            <p:cNvSpPr/>
            <p:nvPr/>
          </p:nvSpPr>
          <p:spPr>
            <a:xfrm>
              <a:off x="7298978" y="2743423"/>
              <a:ext cx="26401" cy="12453"/>
            </a:xfrm>
            <a:custGeom>
              <a:rect b="b" l="l" r="r" t="t"/>
              <a:pathLst>
                <a:path extrusionOk="0" h="475" w="1007">
                  <a:moveTo>
                    <a:pt x="725" y="0"/>
                  </a:moveTo>
                  <a:cubicBezTo>
                    <a:pt x="708" y="0"/>
                    <a:pt x="690" y="3"/>
                    <a:pt x="671" y="7"/>
                  </a:cubicBezTo>
                  <a:lnTo>
                    <a:pt x="674" y="3"/>
                  </a:lnTo>
                  <a:lnTo>
                    <a:pt x="674" y="3"/>
                  </a:lnTo>
                  <a:cubicBezTo>
                    <a:pt x="540" y="32"/>
                    <a:pt x="406" y="54"/>
                    <a:pt x="269" y="65"/>
                  </a:cubicBezTo>
                  <a:cubicBezTo>
                    <a:pt x="1" y="79"/>
                    <a:pt x="15" y="474"/>
                    <a:pt x="276" y="474"/>
                  </a:cubicBezTo>
                  <a:cubicBezTo>
                    <a:pt x="280" y="474"/>
                    <a:pt x="283" y="474"/>
                    <a:pt x="287" y="474"/>
                  </a:cubicBezTo>
                  <a:lnTo>
                    <a:pt x="305" y="474"/>
                  </a:lnTo>
                  <a:cubicBezTo>
                    <a:pt x="461" y="460"/>
                    <a:pt x="609" y="438"/>
                    <a:pt x="758" y="405"/>
                  </a:cubicBezTo>
                  <a:cubicBezTo>
                    <a:pt x="1006" y="348"/>
                    <a:pt x="949" y="0"/>
                    <a:pt x="7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2" name="Google Shape;9842;p30"/>
            <p:cNvSpPr/>
            <p:nvPr/>
          </p:nvSpPr>
          <p:spPr>
            <a:xfrm>
              <a:off x="7234562" y="2726407"/>
              <a:ext cx="25116" cy="17277"/>
            </a:xfrm>
            <a:custGeom>
              <a:rect b="b" l="l" r="r" t="t"/>
              <a:pathLst>
                <a:path extrusionOk="0" h="659" w="958">
                  <a:moveTo>
                    <a:pt x="295" y="1"/>
                  </a:moveTo>
                  <a:cubicBezTo>
                    <a:pt x="126" y="1"/>
                    <a:pt x="0" y="236"/>
                    <a:pt x="172" y="370"/>
                  </a:cubicBezTo>
                  <a:cubicBezTo>
                    <a:pt x="295" y="464"/>
                    <a:pt x="422" y="551"/>
                    <a:pt x="553" y="627"/>
                  </a:cubicBezTo>
                  <a:cubicBezTo>
                    <a:pt x="590" y="649"/>
                    <a:pt x="627" y="658"/>
                    <a:pt x="661" y="658"/>
                  </a:cubicBezTo>
                  <a:cubicBezTo>
                    <a:pt x="843" y="658"/>
                    <a:pt x="958" y="391"/>
                    <a:pt x="763" y="276"/>
                  </a:cubicBezTo>
                  <a:cubicBezTo>
                    <a:pt x="643" y="207"/>
                    <a:pt x="531" y="131"/>
                    <a:pt x="422" y="47"/>
                  </a:cubicBezTo>
                  <a:cubicBezTo>
                    <a:pt x="380" y="15"/>
                    <a:pt x="336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3" name="Google Shape;9843;p30"/>
            <p:cNvSpPr/>
            <p:nvPr/>
          </p:nvSpPr>
          <p:spPr>
            <a:xfrm>
              <a:off x="7332589" y="2729790"/>
              <a:ext cx="24566" cy="16884"/>
            </a:xfrm>
            <a:custGeom>
              <a:rect b="b" l="l" r="r" t="t"/>
              <a:pathLst>
                <a:path extrusionOk="0" h="644" w="937">
                  <a:moveTo>
                    <a:pt x="636" y="1"/>
                  </a:moveTo>
                  <a:cubicBezTo>
                    <a:pt x="597" y="1"/>
                    <a:pt x="556" y="13"/>
                    <a:pt x="515" y="42"/>
                  </a:cubicBezTo>
                  <a:lnTo>
                    <a:pt x="515" y="45"/>
                  </a:lnTo>
                  <a:cubicBezTo>
                    <a:pt x="403" y="121"/>
                    <a:pt x="283" y="190"/>
                    <a:pt x="164" y="252"/>
                  </a:cubicBezTo>
                  <a:cubicBezTo>
                    <a:pt x="51" y="295"/>
                    <a:pt x="1" y="425"/>
                    <a:pt x="55" y="531"/>
                  </a:cubicBezTo>
                  <a:cubicBezTo>
                    <a:pt x="91" y="603"/>
                    <a:pt x="164" y="644"/>
                    <a:pt x="238" y="644"/>
                  </a:cubicBezTo>
                  <a:cubicBezTo>
                    <a:pt x="275" y="644"/>
                    <a:pt x="311" y="634"/>
                    <a:pt x="345" y="614"/>
                  </a:cubicBezTo>
                  <a:cubicBezTo>
                    <a:pt x="482" y="545"/>
                    <a:pt x="616" y="465"/>
                    <a:pt x="743" y="378"/>
                  </a:cubicBezTo>
                  <a:cubicBezTo>
                    <a:pt x="936" y="257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4" name="Google Shape;9844;p30"/>
            <p:cNvSpPr/>
            <p:nvPr/>
          </p:nvSpPr>
          <p:spPr>
            <a:xfrm>
              <a:off x="7212566" y="2701081"/>
              <a:ext cx="21079" cy="20266"/>
            </a:xfrm>
            <a:custGeom>
              <a:rect b="b" l="l" r="r" t="t"/>
              <a:pathLst>
                <a:path extrusionOk="0" h="773" w="804">
                  <a:moveTo>
                    <a:pt x="281" y="0"/>
                  </a:moveTo>
                  <a:cubicBezTo>
                    <a:pt x="139" y="0"/>
                    <a:pt x="1" y="150"/>
                    <a:pt x="99" y="311"/>
                  </a:cubicBezTo>
                  <a:cubicBezTo>
                    <a:pt x="178" y="441"/>
                    <a:pt x="265" y="568"/>
                    <a:pt x="359" y="691"/>
                  </a:cubicBezTo>
                  <a:cubicBezTo>
                    <a:pt x="404" y="748"/>
                    <a:pt x="460" y="772"/>
                    <a:pt x="514" y="772"/>
                  </a:cubicBezTo>
                  <a:cubicBezTo>
                    <a:pt x="663" y="772"/>
                    <a:pt x="804" y="594"/>
                    <a:pt x="682" y="438"/>
                  </a:cubicBezTo>
                  <a:cubicBezTo>
                    <a:pt x="595" y="329"/>
                    <a:pt x="519" y="217"/>
                    <a:pt x="450" y="101"/>
                  </a:cubicBezTo>
                  <a:cubicBezTo>
                    <a:pt x="407" y="30"/>
                    <a:pt x="343" y="0"/>
                    <a:pt x="28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5" name="Google Shape;9845;p30"/>
            <p:cNvSpPr/>
            <p:nvPr/>
          </p:nvSpPr>
          <p:spPr>
            <a:xfrm>
              <a:off x="7358650" y="2706141"/>
              <a:ext cx="20686" cy="19742"/>
            </a:xfrm>
            <a:custGeom>
              <a:rect b="b" l="l" r="r" t="t"/>
              <a:pathLst>
                <a:path extrusionOk="0" h="753" w="789">
                  <a:moveTo>
                    <a:pt x="558" y="1"/>
                  </a:moveTo>
                  <a:cubicBezTo>
                    <a:pt x="493" y="1"/>
                    <a:pt x="430" y="31"/>
                    <a:pt x="390" y="89"/>
                  </a:cubicBezTo>
                  <a:cubicBezTo>
                    <a:pt x="314" y="201"/>
                    <a:pt x="227" y="306"/>
                    <a:pt x="137" y="411"/>
                  </a:cubicBezTo>
                  <a:cubicBezTo>
                    <a:pt x="0" y="561"/>
                    <a:pt x="139" y="752"/>
                    <a:pt x="294" y="752"/>
                  </a:cubicBezTo>
                  <a:cubicBezTo>
                    <a:pt x="344" y="752"/>
                    <a:pt x="396" y="732"/>
                    <a:pt x="441" y="683"/>
                  </a:cubicBezTo>
                  <a:cubicBezTo>
                    <a:pt x="542" y="567"/>
                    <a:pt x="640" y="444"/>
                    <a:pt x="727" y="321"/>
                  </a:cubicBezTo>
                  <a:cubicBezTo>
                    <a:pt x="789" y="226"/>
                    <a:pt x="767" y="100"/>
                    <a:pt x="676" y="38"/>
                  </a:cubicBezTo>
                  <a:cubicBezTo>
                    <a:pt x="640" y="13"/>
                    <a:pt x="598" y="1"/>
                    <a:pt x="55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6" name="Google Shape;9846;p30"/>
            <p:cNvSpPr/>
            <p:nvPr/>
          </p:nvSpPr>
          <p:spPr>
            <a:xfrm>
              <a:off x="7291480" y="2579799"/>
              <a:ext cx="25667" cy="10671"/>
            </a:xfrm>
            <a:custGeom>
              <a:rect b="b" l="l" r="r" t="t"/>
              <a:pathLst>
                <a:path extrusionOk="0" h="407" w="979">
                  <a:moveTo>
                    <a:pt x="272" y="0"/>
                  </a:moveTo>
                  <a:cubicBezTo>
                    <a:pt x="0" y="0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78" y="406"/>
                    <a:pt x="978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47" name="Google Shape;9847;p30"/>
          <p:cNvGrpSpPr/>
          <p:nvPr/>
        </p:nvGrpSpPr>
        <p:grpSpPr>
          <a:xfrm>
            <a:off x="8061252" y="2694373"/>
            <a:ext cx="274864" cy="367517"/>
            <a:chOff x="8061252" y="2893623"/>
            <a:chExt cx="274864" cy="367517"/>
          </a:xfrm>
        </p:grpSpPr>
        <p:sp>
          <p:nvSpPr>
            <p:cNvPr id="9848" name="Google Shape;9848;p30"/>
            <p:cNvSpPr/>
            <p:nvPr/>
          </p:nvSpPr>
          <p:spPr>
            <a:xfrm>
              <a:off x="8066679" y="3092823"/>
              <a:ext cx="264089" cy="162863"/>
            </a:xfrm>
            <a:custGeom>
              <a:rect b="b" l="l" r="r" t="t"/>
              <a:pathLst>
                <a:path extrusionOk="0" h="6212" w="10073">
                  <a:moveTo>
                    <a:pt x="6262" y="1"/>
                  </a:moveTo>
                  <a:lnTo>
                    <a:pt x="3647" y="48"/>
                  </a:lnTo>
                  <a:lnTo>
                    <a:pt x="3665" y="1174"/>
                  </a:lnTo>
                  <a:cubicBezTo>
                    <a:pt x="3673" y="1543"/>
                    <a:pt x="3444" y="1877"/>
                    <a:pt x="3097" y="2003"/>
                  </a:cubicBezTo>
                  <a:lnTo>
                    <a:pt x="862" y="2836"/>
                  </a:lnTo>
                  <a:cubicBezTo>
                    <a:pt x="341" y="3032"/>
                    <a:pt x="0" y="3532"/>
                    <a:pt x="11" y="4086"/>
                  </a:cubicBezTo>
                  <a:lnTo>
                    <a:pt x="47" y="6212"/>
                  </a:lnTo>
                  <a:lnTo>
                    <a:pt x="10072" y="6042"/>
                  </a:lnTo>
                  <a:lnTo>
                    <a:pt x="10036" y="3912"/>
                  </a:lnTo>
                  <a:cubicBezTo>
                    <a:pt x="10025" y="3358"/>
                    <a:pt x="9667" y="2869"/>
                    <a:pt x="9141" y="2695"/>
                  </a:cubicBezTo>
                  <a:lnTo>
                    <a:pt x="6878" y="1938"/>
                  </a:lnTo>
                  <a:cubicBezTo>
                    <a:pt x="6527" y="1822"/>
                    <a:pt x="6287" y="1496"/>
                    <a:pt x="6280" y="1127"/>
                  </a:cubicBezTo>
                  <a:lnTo>
                    <a:pt x="62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9" name="Google Shape;9849;p30"/>
            <p:cNvSpPr/>
            <p:nvPr/>
          </p:nvSpPr>
          <p:spPr>
            <a:xfrm>
              <a:off x="8066574" y="3147618"/>
              <a:ext cx="264089" cy="108069"/>
            </a:xfrm>
            <a:custGeom>
              <a:rect b="b" l="l" r="r" t="t"/>
              <a:pathLst>
                <a:path extrusionOk="0" h="4122" w="10073">
                  <a:moveTo>
                    <a:pt x="7335" y="0"/>
                  </a:moveTo>
                  <a:lnTo>
                    <a:pt x="7146" y="489"/>
                  </a:lnTo>
                  <a:cubicBezTo>
                    <a:pt x="6784" y="1438"/>
                    <a:pt x="5958" y="2057"/>
                    <a:pt x="5028" y="2072"/>
                  </a:cubicBezTo>
                  <a:cubicBezTo>
                    <a:pt x="5014" y="2072"/>
                    <a:pt x="5000" y="2072"/>
                    <a:pt x="4986" y="2072"/>
                  </a:cubicBezTo>
                  <a:cubicBezTo>
                    <a:pt x="4075" y="2072"/>
                    <a:pt x="3243" y="1482"/>
                    <a:pt x="2854" y="562"/>
                  </a:cubicBezTo>
                  <a:lnTo>
                    <a:pt x="2655" y="80"/>
                  </a:lnTo>
                  <a:lnTo>
                    <a:pt x="863" y="746"/>
                  </a:lnTo>
                  <a:cubicBezTo>
                    <a:pt x="345" y="942"/>
                    <a:pt x="1" y="1442"/>
                    <a:pt x="11" y="1996"/>
                  </a:cubicBezTo>
                  <a:lnTo>
                    <a:pt x="48" y="4122"/>
                  </a:lnTo>
                  <a:lnTo>
                    <a:pt x="10073" y="3952"/>
                  </a:lnTo>
                  <a:lnTo>
                    <a:pt x="10036" y="1822"/>
                  </a:lnTo>
                  <a:cubicBezTo>
                    <a:pt x="10025" y="1268"/>
                    <a:pt x="9671" y="779"/>
                    <a:pt x="9145" y="605"/>
                  </a:cubicBezTo>
                  <a:lnTo>
                    <a:pt x="7335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0" name="Google Shape;9850;p30"/>
            <p:cNvSpPr/>
            <p:nvPr/>
          </p:nvSpPr>
          <p:spPr>
            <a:xfrm>
              <a:off x="8162295" y="3092823"/>
              <a:ext cx="68847" cy="29180"/>
            </a:xfrm>
            <a:custGeom>
              <a:rect b="b" l="l" r="r" t="t"/>
              <a:pathLst>
                <a:path extrusionOk="0" h="1113" w="2626">
                  <a:moveTo>
                    <a:pt x="2615" y="1"/>
                  </a:moveTo>
                  <a:lnTo>
                    <a:pt x="0" y="48"/>
                  </a:lnTo>
                  <a:lnTo>
                    <a:pt x="11" y="859"/>
                  </a:lnTo>
                  <a:cubicBezTo>
                    <a:pt x="412" y="1026"/>
                    <a:pt x="839" y="1113"/>
                    <a:pt x="1274" y="1113"/>
                  </a:cubicBezTo>
                  <a:cubicBezTo>
                    <a:pt x="1291" y="1113"/>
                    <a:pt x="1308" y="1113"/>
                    <a:pt x="1326" y="1112"/>
                  </a:cubicBezTo>
                  <a:cubicBezTo>
                    <a:pt x="1775" y="1105"/>
                    <a:pt x="2220" y="1004"/>
                    <a:pt x="2626" y="812"/>
                  </a:cubicBezTo>
                  <a:lnTo>
                    <a:pt x="26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1" name="Google Shape;9851;p30"/>
            <p:cNvSpPr/>
            <p:nvPr/>
          </p:nvSpPr>
          <p:spPr>
            <a:xfrm>
              <a:off x="8119744" y="2949256"/>
              <a:ext cx="172852" cy="155706"/>
            </a:xfrm>
            <a:custGeom>
              <a:rect b="b" l="l" r="r" t="t"/>
              <a:pathLst>
                <a:path extrusionOk="0" h="5939" w="6593">
                  <a:moveTo>
                    <a:pt x="5669" y="1"/>
                  </a:moveTo>
                  <a:lnTo>
                    <a:pt x="1" y="102"/>
                  </a:lnTo>
                  <a:lnTo>
                    <a:pt x="55" y="3151"/>
                  </a:lnTo>
                  <a:cubicBezTo>
                    <a:pt x="77" y="4633"/>
                    <a:pt x="1239" y="5846"/>
                    <a:pt x="2717" y="5933"/>
                  </a:cubicBezTo>
                  <a:cubicBezTo>
                    <a:pt x="2776" y="5936"/>
                    <a:pt x="2834" y="5938"/>
                    <a:pt x="2892" y="5938"/>
                  </a:cubicBezTo>
                  <a:cubicBezTo>
                    <a:pt x="4296" y="5938"/>
                    <a:pt x="5499" y="4900"/>
                    <a:pt x="5690" y="3492"/>
                  </a:cubicBezTo>
                  <a:lnTo>
                    <a:pt x="6053" y="3485"/>
                  </a:lnTo>
                  <a:cubicBezTo>
                    <a:pt x="6353" y="3481"/>
                    <a:pt x="6592" y="3231"/>
                    <a:pt x="6589" y="2930"/>
                  </a:cubicBezTo>
                  <a:cubicBezTo>
                    <a:pt x="6585" y="2632"/>
                    <a:pt x="6339" y="2394"/>
                    <a:pt x="6041" y="2394"/>
                  </a:cubicBezTo>
                  <a:cubicBezTo>
                    <a:pt x="6039" y="2394"/>
                    <a:pt x="6037" y="2394"/>
                    <a:pt x="6035" y="2394"/>
                  </a:cubicBezTo>
                  <a:lnTo>
                    <a:pt x="5709" y="2402"/>
                  </a:lnTo>
                  <a:lnTo>
                    <a:pt x="56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2" name="Google Shape;9852;p30"/>
            <p:cNvSpPr/>
            <p:nvPr/>
          </p:nvSpPr>
          <p:spPr>
            <a:xfrm>
              <a:off x="8206445" y="3000538"/>
              <a:ext cx="51675" cy="18064"/>
            </a:xfrm>
            <a:custGeom>
              <a:rect b="b" l="l" r="r" t="t"/>
              <a:pathLst>
                <a:path extrusionOk="0" h="689" w="1971">
                  <a:moveTo>
                    <a:pt x="1960" y="0"/>
                  </a:moveTo>
                  <a:lnTo>
                    <a:pt x="0" y="36"/>
                  </a:lnTo>
                  <a:lnTo>
                    <a:pt x="11" y="688"/>
                  </a:lnTo>
                  <a:lnTo>
                    <a:pt x="1971" y="65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3" name="Google Shape;9853;p30"/>
            <p:cNvSpPr/>
            <p:nvPr/>
          </p:nvSpPr>
          <p:spPr>
            <a:xfrm>
              <a:off x="8119744" y="2949649"/>
              <a:ext cx="130406" cy="155260"/>
            </a:xfrm>
            <a:custGeom>
              <a:rect b="b" l="l" r="r" t="t"/>
              <a:pathLst>
                <a:path extrusionOk="0" h="5922" w="4974">
                  <a:moveTo>
                    <a:pt x="4973" y="0"/>
                  </a:moveTo>
                  <a:lnTo>
                    <a:pt x="1" y="87"/>
                  </a:lnTo>
                  <a:lnTo>
                    <a:pt x="55" y="3136"/>
                  </a:lnTo>
                  <a:cubicBezTo>
                    <a:pt x="80" y="4683"/>
                    <a:pt x="1341" y="5922"/>
                    <a:pt x="2885" y="5922"/>
                  </a:cubicBezTo>
                  <a:cubicBezTo>
                    <a:pt x="2902" y="5922"/>
                    <a:pt x="2920" y="5922"/>
                    <a:pt x="2938" y="5922"/>
                  </a:cubicBezTo>
                  <a:cubicBezTo>
                    <a:pt x="3083" y="5918"/>
                    <a:pt x="3228" y="5903"/>
                    <a:pt x="3369" y="5878"/>
                  </a:cubicBezTo>
                  <a:cubicBezTo>
                    <a:pt x="2384" y="5740"/>
                    <a:pt x="1544" y="5096"/>
                    <a:pt x="1152" y="4183"/>
                  </a:cubicBezTo>
                  <a:cubicBezTo>
                    <a:pt x="1029" y="3890"/>
                    <a:pt x="1142" y="3549"/>
                    <a:pt x="1413" y="3386"/>
                  </a:cubicBezTo>
                  <a:cubicBezTo>
                    <a:pt x="2279" y="2861"/>
                    <a:pt x="3311" y="2111"/>
                    <a:pt x="4256" y="1119"/>
                  </a:cubicBezTo>
                  <a:cubicBezTo>
                    <a:pt x="4564" y="797"/>
                    <a:pt x="4807" y="417"/>
                    <a:pt x="497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4" name="Google Shape;9854;p30"/>
            <p:cNvSpPr/>
            <p:nvPr/>
          </p:nvSpPr>
          <p:spPr>
            <a:xfrm>
              <a:off x="8216224" y="2909930"/>
              <a:ext cx="64679" cy="104975"/>
            </a:xfrm>
            <a:custGeom>
              <a:rect b="b" l="l" r="r" t="t"/>
              <a:pathLst>
                <a:path extrusionOk="0" h="4004" w="2467">
                  <a:moveTo>
                    <a:pt x="686" y="1"/>
                  </a:moveTo>
                  <a:cubicBezTo>
                    <a:pt x="675" y="1"/>
                    <a:pt x="663" y="1"/>
                    <a:pt x="652" y="1"/>
                  </a:cubicBezTo>
                  <a:lnTo>
                    <a:pt x="0" y="12"/>
                  </a:lnTo>
                  <a:lnTo>
                    <a:pt x="29" y="1754"/>
                  </a:lnTo>
                  <a:cubicBezTo>
                    <a:pt x="1082" y="3972"/>
                    <a:pt x="2392" y="4003"/>
                    <a:pt x="2464" y="4003"/>
                  </a:cubicBezTo>
                  <a:cubicBezTo>
                    <a:pt x="2466" y="4003"/>
                    <a:pt x="2467" y="4003"/>
                    <a:pt x="2467" y="4003"/>
                  </a:cubicBezTo>
                  <a:lnTo>
                    <a:pt x="2427" y="1714"/>
                  </a:lnTo>
                  <a:cubicBezTo>
                    <a:pt x="2409" y="762"/>
                    <a:pt x="1634" y="1"/>
                    <a:pt x="68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5" name="Google Shape;9855;p30"/>
            <p:cNvSpPr/>
            <p:nvPr/>
          </p:nvSpPr>
          <p:spPr>
            <a:xfrm>
              <a:off x="8099740" y="2899024"/>
              <a:ext cx="138927" cy="146634"/>
            </a:xfrm>
            <a:custGeom>
              <a:rect b="b" l="l" r="r" t="t"/>
              <a:pathLst>
                <a:path extrusionOk="0" h="5593" w="5299">
                  <a:moveTo>
                    <a:pt x="4034" y="0"/>
                  </a:moveTo>
                  <a:cubicBezTo>
                    <a:pt x="4023" y="0"/>
                    <a:pt x="4012" y="0"/>
                    <a:pt x="4002" y="1"/>
                  </a:cubicBezTo>
                  <a:lnTo>
                    <a:pt x="3567" y="8"/>
                  </a:lnTo>
                  <a:cubicBezTo>
                    <a:pt x="1771" y="37"/>
                    <a:pt x="61" y="1591"/>
                    <a:pt x="94" y="3554"/>
                  </a:cubicBezTo>
                  <a:cubicBezTo>
                    <a:pt x="108" y="4437"/>
                    <a:pt x="61" y="5024"/>
                    <a:pt x="18" y="5361"/>
                  </a:cubicBezTo>
                  <a:cubicBezTo>
                    <a:pt x="0" y="5487"/>
                    <a:pt x="104" y="5592"/>
                    <a:pt x="222" y="5592"/>
                  </a:cubicBezTo>
                  <a:cubicBezTo>
                    <a:pt x="249" y="5592"/>
                    <a:pt x="277" y="5587"/>
                    <a:pt x="304" y="5574"/>
                  </a:cubicBezTo>
                  <a:cubicBezTo>
                    <a:pt x="1068" y="5234"/>
                    <a:pt x="2948" y="4285"/>
                    <a:pt x="4548" y="2601"/>
                  </a:cubicBezTo>
                  <a:cubicBezTo>
                    <a:pt x="4802" y="2333"/>
                    <a:pt x="5001" y="2018"/>
                    <a:pt x="5139" y="1674"/>
                  </a:cubicBezTo>
                  <a:cubicBezTo>
                    <a:pt x="5298" y="1268"/>
                    <a:pt x="5258" y="794"/>
                    <a:pt x="4987" y="450"/>
                  </a:cubicBezTo>
                  <a:cubicBezTo>
                    <a:pt x="4835" y="258"/>
                    <a:pt x="4624" y="120"/>
                    <a:pt x="4393" y="51"/>
                  </a:cubicBezTo>
                  <a:cubicBezTo>
                    <a:pt x="4277" y="18"/>
                    <a:pt x="4154" y="0"/>
                    <a:pt x="40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6" name="Google Shape;9856;p30"/>
            <p:cNvSpPr/>
            <p:nvPr/>
          </p:nvSpPr>
          <p:spPr>
            <a:xfrm>
              <a:off x="8061252" y="2893623"/>
              <a:ext cx="274864" cy="367517"/>
            </a:xfrm>
            <a:custGeom>
              <a:rect b="b" l="l" r="r" t="t"/>
              <a:pathLst>
                <a:path extrusionOk="0" h="14018" w="10484">
                  <a:moveTo>
                    <a:pt x="6096" y="3013"/>
                  </a:moveTo>
                  <a:cubicBezTo>
                    <a:pt x="6332" y="3347"/>
                    <a:pt x="6610" y="3644"/>
                    <a:pt x="6925" y="3901"/>
                  </a:cubicBezTo>
                  <a:lnTo>
                    <a:pt x="6621" y="3904"/>
                  </a:lnTo>
                  <a:lnTo>
                    <a:pt x="6183" y="3915"/>
                  </a:lnTo>
                  <a:lnTo>
                    <a:pt x="5531" y="3926"/>
                  </a:lnTo>
                  <a:cubicBezTo>
                    <a:pt x="5408" y="3926"/>
                    <a:pt x="5314" y="4038"/>
                    <a:pt x="5332" y="4162"/>
                  </a:cubicBezTo>
                  <a:lnTo>
                    <a:pt x="5336" y="4162"/>
                  </a:lnTo>
                  <a:lnTo>
                    <a:pt x="5372" y="4404"/>
                  </a:lnTo>
                  <a:cubicBezTo>
                    <a:pt x="5289" y="4375"/>
                    <a:pt x="5202" y="4360"/>
                    <a:pt x="5115" y="4360"/>
                  </a:cubicBezTo>
                  <a:cubicBezTo>
                    <a:pt x="5021" y="4360"/>
                    <a:pt x="4926" y="4377"/>
                    <a:pt x="4836" y="4411"/>
                  </a:cubicBezTo>
                  <a:lnTo>
                    <a:pt x="4865" y="4169"/>
                  </a:lnTo>
                  <a:cubicBezTo>
                    <a:pt x="4868" y="4154"/>
                    <a:pt x="4868" y="4140"/>
                    <a:pt x="4865" y="4125"/>
                  </a:cubicBezTo>
                  <a:cubicBezTo>
                    <a:pt x="5299" y="3781"/>
                    <a:pt x="5712" y="3412"/>
                    <a:pt x="6096" y="3013"/>
                  </a:cubicBezTo>
                  <a:close/>
                  <a:moveTo>
                    <a:pt x="7266" y="4303"/>
                  </a:moveTo>
                  <a:lnTo>
                    <a:pt x="7175" y="5034"/>
                  </a:lnTo>
                  <a:cubicBezTo>
                    <a:pt x="7146" y="5259"/>
                    <a:pt x="6962" y="5426"/>
                    <a:pt x="6737" y="5429"/>
                  </a:cubicBezTo>
                  <a:lnTo>
                    <a:pt x="6534" y="5433"/>
                  </a:lnTo>
                  <a:cubicBezTo>
                    <a:pt x="6532" y="5433"/>
                    <a:pt x="6529" y="5433"/>
                    <a:pt x="6526" y="5433"/>
                  </a:cubicBezTo>
                  <a:cubicBezTo>
                    <a:pt x="6232" y="5433"/>
                    <a:pt x="5972" y="5242"/>
                    <a:pt x="5886" y="4958"/>
                  </a:cubicBezTo>
                  <a:cubicBezTo>
                    <a:pt x="5875" y="4922"/>
                    <a:pt x="5868" y="4890"/>
                    <a:pt x="5861" y="4853"/>
                  </a:cubicBezTo>
                  <a:cubicBezTo>
                    <a:pt x="5835" y="4701"/>
                    <a:pt x="5777" y="4328"/>
                    <a:pt x="5777" y="4328"/>
                  </a:cubicBezTo>
                  <a:lnTo>
                    <a:pt x="6194" y="4321"/>
                  </a:lnTo>
                  <a:lnTo>
                    <a:pt x="6628" y="4314"/>
                  </a:lnTo>
                  <a:lnTo>
                    <a:pt x="7266" y="4303"/>
                  </a:lnTo>
                  <a:close/>
                  <a:moveTo>
                    <a:pt x="4419" y="4469"/>
                  </a:moveTo>
                  <a:lnTo>
                    <a:pt x="4365" y="4897"/>
                  </a:lnTo>
                  <a:cubicBezTo>
                    <a:pt x="4365" y="4908"/>
                    <a:pt x="4347" y="4995"/>
                    <a:pt x="4340" y="5013"/>
                  </a:cubicBezTo>
                  <a:cubicBezTo>
                    <a:pt x="4253" y="5288"/>
                    <a:pt x="3999" y="5476"/>
                    <a:pt x="3713" y="5480"/>
                  </a:cubicBezTo>
                  <a:lnTo>
                    <a:pt x="3510" y="5483"/>
                  </a:lnTo>
                  <a:cubicBezTo>
                    <a:pt x="3506" y="5484"/>
                    <a:pt x="3503" y="5484"/>
                    <a:pt x="3499" y="5484"/>
                  </a:cubicBezTo>
                  <a:cubicBezTo>
                    <a:pt x="3358" y="5484"/>
                    <a:pt x="3229" y="5419"/>
                    <a:pt x="3144" y="5302"/>
                  </a:cubicBezTo>
                  <a:lnTo>
                    <a:pt x="3228" y="5255"/>
                  </a:lnTo>
                  <a:cubicBezTo>
                    <a:pt x="3347" y="5183"/>
                    <a:pt x="3474" y="5107"/>
                    <a:pt x="3604" y="5024"/>
                  </a:cubicBezTo>
                  <a:lnTo>
                    <a:pt x="3604" y="5034"/>
                  </a:lnTo>
                  <a:cubicBezTo>
                    <a:pt x="3608" y="5144"/>
                    <a:pt x="3699" y="5234"/>
                    <a:pt x="3811" y="5234"/>
                  </a:cubicBezTo>
                  <a:cubicBezTo>
                    <a:pt x="3814" y="5234"/>
                    <a:pt x="3816" y="5234"/>
                    <a:pt x="3818" y="5234"/>
                  </a:cubicBezTo>
                  <a:cubicBezTo>
                    <a:pt x="3930" y="5226"/>
                    <a:pt x="4017" y="5132"/>
                    <a:pt x="4014" y="5020"/>
                  </a:cubicBezTo>
                  <a:lnTo>
                    <a:pt x="4006" y="4759"/>
                  </a:lnTo>
                  <a:cubicBezTo>
                    <a:pt x="4140" y="4669"/>
                    <a:pt x="4278" y="4571"/>
                    <a:pt x="4419" y="4469"/>
                  </a:cubicBezTo>
                  <a:close/>
                  <a:moveTo>
                    <a:pt x="5473" y="409"/>
                  </a:moveTo>
                  <a:cubicBezTo>
                    <a:pt x="5582" y="409"/>
                    <a:pt x="5694" y="424"/>
                    <a:pt x="5799" y="457"/>
                  </a:cubicBezTo>
                  <a:cubicBezTo>
                    <a:pt x="6259" y="591"/>
                    <a:pt x="6560" y="1036"/>
                    <a:pt x="6531" y="1543"/>
                  </a:cubicBezTo>
                  <a:cubicBezTo>
                    <a:pt x="6523" y="1685"/>
                    <a:pt x="6631" y="1760"/>
                    <a:pt x="6737" y="1760"/>
                  </a:cubicBezTo>
                  <a:cubicBezTo>
                    <a:pt x="6835" y="1760"/>
                    <a:pt x="6931" y="1698"/>
                    <a:pt x="6940" y="1568"/>
                  </a:cubicBezTo>
                  <a:cubicBezTo>
                    <a:pt x="6951" y="1319"/>
                    <a:pt x="6904" y="1069"/>
                    <a:pt x="6802" y="844"/>
                  </a:cubicBezTo>
                  <a:lnTo>
                    <a:pt x="6802" y="844"/>
                  </a:lnTo>
                  <a:cubicBezTo>
                    <a:pt x="7556" y="945"/>
                    <a:pt x="8121" y="1583"/>
                    <a:pt x="8135" y="2340"/>
                  </a:cubicBezTo>
                  <a:lnTo>
                    <a:pt x="8164" y="4176"/>
                  </a:lnTo>
                  <a:cubicBezTo>
                    <a:pt x="7758" y="4002"/>
                    <a:pt x="6958" y="3575"/>
                    <a:pt x="6382" y="2709"/>
                  </a:cubicBezTo>
                  <a:cubicBezTo>
                    <a:pt x="6444" y="2640"/>
                    <a:pt x="6505" y="2568"/>
                    <a:pt x="6567" y="2499"/>
                  </a:cubicBezTo>
                  <a:cubicBezTo>
                    <a:pt x="6699" y="2345"/>
                    <a:pt x="6560" y="2157"/>
                    <a:pt x="6406" y="2157"/>
                  </a:cubicBezTo>
                  <a:cubicBezTo>
                    <a:pt x="6354" y="2157"/>
                    <a:pt x="6301" y="2179"/>
                    <a:pt x="6255" y="2231"/>
                  </a:cubicBezTo>
                  <a:cubicBezTo>
                    <a:pt x="4618" y="4154"/>
                    <a:pt x="2496" y="5230"/>
                    <a:pt x="1688" y="5592"/>
                  </a:cubicBezTo>
                  <a:cubicBezTo>
                    <a:pt x="1732" y="5244"/>
                    <a:pt x="1779" y="4650"/>
                    <a:pt x="1765" y="3760"/>
                  </a:cubicBezTo>
                  <a:cubicBezTo>
                    <a:pt x="1750" y="2887"/>
                    <a:pt x="2101" y="2054"/>
                    <a:pt x="2753" y="1409"/>
                  </a:cubicBezTo>
                  <a:cubicBezTo>
                    <a:pt x="3380" y="793"/>
                    <a:pt x="4209" y="431"/>
                    <a:pt x="5035" y="417"/>
                  </a:cubicBezTo>
                  <a:lnTo>
                    <a:pt x="5473" y="409"/>
                  </a:lnTo>
                  <a:close/>
                  <a:moveTo>
                    <a:pt x="7668" y="4390"/>
                  </a:moveTo>
                  <a:lnTo>
                    <a:pt x="7758" y="4433"/>
                  </a:lnTo>
                  <a:cubicBezTo>
                    <a:pt x="7816" y="4604"/>
                    <a:pt x="7975" y="4723"/>
                    <a:pt x="8156" y="4723"/>
                  </a:cubicBezTo>
                  <a:cubicBezTo>
                    <a:pt x="8159" y="4723"/>
                    <a:pt x="8161" y="4723"/>
                    <a:pt x="8164" y="4723"/>
                  </a:cubicBezTo>
                  <a:lnTo>
                    <a:pt x="8273" y="4723"/>
                  </a:lnTo>
                  <a:cubicBezTo>
                    <a:pt x="8275" y="4723"/>
                    <a:pt x="8277" y="4723"/>
                    <a:pt x="8280" y="4723"/>
                  </a:cubicBezTo>
                  <a:cubicBezTo>
                    <a:pt x="8465" y="4723"/>
                    <a:pt x="8617" y="4870"/>
                    <a:pt x="8620" y="5056"/>
                  </a:cubicBezTo>
                  <a:cubicBezTo>
                    <a:pt x="8624" y="5244"/>
                    <a:pt x="8472" y="5400"/>
                    <a:pt x="8287" y="5404"/>
                  </a:cubicBezTo>
                  <a:lnTo>
                    <a:pt x="8153" y="5407"/>
                  </a:lnTo>
                  <a:cubicBezTo>
                    <a:pt x="8161" y="5265"/>
                    <a:pt x="8053" y="5191"/>
                    <a:pt x="7947" y="5191"/>
                  </a:cubicBezTo>
                  <a:cubicBezTo>
                    <a:pt x="7850" y="5191"/>
                    <a:pt x="7755" y="5253"/>
                    <a:pt x="7748" y="5382"/>
                  </a:cubicBezTo>
                  <a:cubicBezTo>
                    <a:pt x="7686" y="6385"/>
                    <a:pt x="7059" y="7269"/>
                    <a:pt x="6132" y="7653"/>
                  </a:cubicBezTo>
                  <a:cubicBezTo>
                    <a:pt x="5806" y="7789"/>
                    <a:pt x="5463" y="7856"/>
                    <a:pt x="5122" y="7856"/>
                  </a:cubicBezTo>
                  <a:cubicBezTo>
                    <a:pt x="4494" y="7856"/>
                    <a:pt x="3874" y="7630"/>
                    <a:pt x="3383" y="7200"/>
                  </a:cubicBezTo>
                  <a:cubicBezTo>
                    <a:pt x="2923" y="6798"/>
                    <a:pt x="2619" y="6248"/>
                    <a:pt x="2521" y="5643"/>
                  </a:cubicBezTo>
                  <a:cubicBezTo>
                    <a:pt x="2605" y="5599"/>
                    <a:pt x="2695" y="5552"/>
                    <a:pt x="2786" y="5505"/>
                  </a:cubicBezTo>
                  <a:cubicBezTo>
                    <a:pt x="2941" y="5746"/>
                    <a:pt x="3211" y="5893"/>
                    <a:pt x="3497" y="5893"/>
                  </a:cubicBezTo>
                  <a:cubicBezTo>
                    <a:pt x="3504" y="5893"/>
                    <a:pt x="3511" y="5893"/>
                    <a:pt x="3517" y="5893"/>
                  </a:cubicBezTo>
                  <a:lnTo>
                    <a:pt x="3720" y="5889"/>
                  </a:lnTo>
                  <a:cubicBezTo>
                    <a:pt x="4220" y="5878"/>
                    <a:pt x="4647" y="5527"/>
                    <a:pt x="4752" y="5038"/>
                  </a:cubicBezTo>
                  <a:cubicBezTo>
                    <a:pt x="4808" y="4858"/>
                    <a:pt x="4963" y="4767"/>
                    <a:pt x="5118" y="4767"/>
                  </a:cubicBezTo>
                  <a:cubicBezTo>
                    <a:pt x="5268" y="4767"/>
                    <a:pt x="5418" y="4852"/>
                    <a:pt x="5477" y="5024"/>
                  </a:cubicBezTo>
                  <a:cubicBezTo>
                    <a:pt x="5599" y="5506"/>
                    <a:pt x="6037" y="5842"/>
                    <a:pt x="6534" y="5842"/>
                  </a:cubicBezTo>
                  <a:cubicBezTo>
                    <a:pt x="6536" y="5842"/>
                    <a:pt x="6539" y="5842"/>
                    <a:pt x="6542" y="5842"/>
                  </a:cubicBezTo>
                  <a:lnTo>
                    <a:pt x="6744" y="5838"/>
                  </a:lnTo>
                  <a:cubicBezTo>
                    <a:pt x="7168" y="5828"/>
                    <a:pt x="7527" y="5509"/>
                    <a:pt x="7581" y="5085"/>
                  </a:cubicBezTo>
                  <a:lnTo>
                    <a:pt x="7668" y="4390"/>
                  </a:lnTo>
                  <a:close/>
                  <a:moveTo>
                    <a:pt x="6270" y="8037"/>
                  </a:moveTo>
                  <a:lnTo>
                    <a:pt x="6284" y="8729"/>
                  </a:lnTo>
                  <a:cubicBezTo>
                    <a:pt x="6292" y="9185"/>
                    <a:pt x="6585" y="9587"/>
                    <a:pt x="7020" y="9732"/>
                  </a:cubicBezTo>
                  <a:lnTo>
                    <a:pt x="7338" y="9840"/>
                  </a:lnTo>
                  <a:lnTo>
                    <a:pt x="7165" y="10253"/>
                  </a:lnTo>
                  <a:cubicBezTo>
                    <a:pt x="6835" y="11032"/>
                    <a:pt x="6074" y="11546"/>
                    <a:pt x="5227" y="11561"/>
                  </a:cubicBezTo>
                  <a:cubicBezTo>
                    <a:pt x="5215" y="11561"/>
                    <a:pt x="5202" y="11561"/>
                    <a:pt x="5190" y="11561"/>
                  </a:cubicBezTo>
                  <a:cubicBezTo>
                    <a:pt x="4357" y="11561"/>
                    <a:pt x="3599" y="11079"/>
                    <a:pt x="3249" y="10322"/>
                  </a:cubicBezTo>
                  <a:lnTo>
                    <a:pt x="3057" y="9913"/>
                  </a:lnTo>
                  <a:lnTo>
                    <a:pt x="3376" y="9793"/>
                  </a:lnTo>
                  <a:cubicBezTo>
                    <a:pt x="3804" y="9634"/>
                    <a:pt x="4082" y="9225"/>
                    <a:pt x="4075" y="8768"/>
                  </a:cubicBezTo>
                  <a:lnTo>
                    <a:pt x="4064" y="8073"/>
                  </a:lnTo>
                  <a:lnTo>
                    <a:pt x="4064" y="8073"/>
                  </a:lnTo>
                  <a:cubicBezTo>
                    <a:pt x="4405" y="8199"/>
                    <a:pt x="4762" y="8262"/>
                    <a:pt x="5119" y="8262"/>
                  </a:cubicBezTo>
                  <a:cubicBezTo>
                    <a:pt x="5511" y="8262"/>
                    <a:pt x="5902" y="8186"/>
                    <a:pt x="6270" y="8037"/>
                  </a:cubicBezTo>
                  <a:close/>
                  <a:moveTo>
                    <a:pt x="5462" y="0"/>
                  </a:moveTo>
                  <a:lnTo>
                    <a:pt x="5028" y="11"/>
                  </a:lnTo>
                  <a:cubicBezTo>
                    <a:pt x="4101" y="26"/>
                    <a:pt x="3166" y="428"/>
                    <a:pt x="2467" y="1119"/>
                  </a:cubicBezTo>
                  <a:cubicBezTo>
                    <a:pt x="1732" y="1844"/>
                    <a:pt x="1337" y="2782"/>
                    <a:pt x="1355" y="3763"/>
                  </a:cubicBezTo>
                  <a:cubicBezTo>
                    <a:pt x="1381" y="5234"/>
                    <a:pt x="1229" y="5871"/>
                    <a:pt x="1225" y="5875"/>
                  </a:cubicBezTo>
                  <a:cubicBezTo>
                    <a:pt x="1191" y="6009"/>
                    <a:pt x="1297" y="6131"/>
                    <a:pt x="1424" y="6131"/>
                  </a:cubicBezTo>
                  <a:cubicBezTo>
                    <a:pt x="1448" y="6131"/>
                    <a:pt x="1472" y="6126"/>
                    <a:pt x="1497" y="6117"/>
                  </a:cubicBezTo>
                  <a:cubicBezTo>
                    <a:pt x="1511" y="6110"/>
                    <a:pt x="1754" y="6019"/>
                    <a:pt x="2141" y="5831"/>
                  </a:cubicBezTo>
                  <a:cubicBezTo>
                    <a:pt x="2319" y="6704"/>
                    <a:pt x="2873" y="7457"/>
                    <a:pt x="3651" y="7885"/>
                  </a:cubicBezTo>
                  <a:lnTo>
                    <a:pt x="3666" y="8776"/>
                  </a:lnTo>
                  <a:cubicBezTo>
                    <a:pt x="3673" y="9058"/>
                    <a:pt x="3496" y="9315"/>
                    <a:pt x="3231" y="9413"/>
                  </a:cubicBezTo>
                  <a:lnTo>
                    <a:pt x="997" y="10246"/>
                  </a:lnTo>
                  <a:cubicBezTo>
                    <a:pt x="396" y="10471"/>
                    <a:pt x="1" y="11046"/>
                    <a:pt x="12" y="11687"/>
                  </a:cubicBezTo>
                  <a:lnTo>
                    <a:pt x="48" y="13817"/>
                  </a:lnTo>
                  <a:cubicBezTo>
                    <a:pt x="50" y="13951"/>
                    <a:pt x="150" y="14017"/>
                    <a:pt x="251" y="14017"/>
                  </a:cubicBezTo>
                  <a:cubicBezTo>
                    <a:pt x="355" y="14017"/>
                    <a:pt x="459" y="13947"/>
                    <a:pt x="457" y="13810"/>
                  </a:cubicBezTo>
                  <a:lnTo>
                    <a:pt x="421" y="11680"/>
                  </a:lnTo>
                  <a:cubicBezTo>
                    <a:pt x="417" y="11499"/>
                    <a:pt x="457" y="11322"/>
                    <a:pt x="540" y="11159"/>
                  </a:cubicBezTo>
                  <a:lnTo>
                    <a:pt x="761" y="11340"/>
                  </a:lnTo>
                  <a:cubicBezTo>
                    <a:pt x="804" y="11375"/>
                    <a:pt x="849" y="11390"/>
                    <a:pt x="892" y="11390"/>
                  </a:cubicBezTo>
                  <a:cubicBezTo>
                    <a:pt x="1058" y="11390"/>
                    <a:pt x="1189" y="11163"/>
                    <a:pt x="1022" y="11025"/>
                  </a:cubicBezTo>
                  <a:lnTo>
                    <a:pt x="790" y="10833"/>
                  </a:lnTo>
                  <a:cubicBezTo>
                    <a:pt x="892" y="10746"/>
                    <a:pt x="1011" y="10673"/>
                    <a:pt x="1138" y="10626"/>
                  </a:cubicBezTo>
                  <a:lnTo>
                    <a:pt x="2674" y="10054"/>
                  </a:lnTo>
                  <a:lnTo>
                    <a:pt x="2876" y="10492"/>
                  </a:lnTo>
                  <a:cubicBezTo>
                    <a:pt x="3294" y="11391"/>
                    <a:pt x="4199" y="11967"/>
                    <a:pt x="5188" y="11967"/>
                  </a:cubicBezTo>
                  <a:cubicBezTo>
                    <a:pt x="5204" y="11967"/>
                    <a:pt x="5219" y="11967"/>
                    <a:pt x="5234" y="11966"/>
                  </a:cubicBezTo>
                  <a:cubicBezTo>
                    <a:pt x="6241" y="11948"/>
                    <a:pt x="7146" y="11340"/>
                    <a:pt x="7541" y="10409"/>
                  </a:cubicBezTo>
                  <a:lnTo>
                    <a:pt x="7726" y="9967"/>
                  </a:lnTo>
                  <a:lnTo>
                    <a:pt x="9283" y="10485"/>
                  </a:lnTo>
                  <a:cubicBezTo>
                    <a:pt x="9410" y="10529"/>
                    <a:pt x="9529" y="10597"/>
                    <a:pt x="9635" y="10681"/>
                  </a:cubicBezTo>
                  <a:lnTo>
                    <a:pt x="8668" y="11539"/>
                  </a:lnTo>
                  <a:cubicBezTo>
                    <a:pt x="8432" y="11749"/>
                    <a:pt x="8302" y="12050"/>
                    <a:pt x="8305" y="12361"/>
                  </a:cubicBezTo>
                  <a:lnTo>
                    <a:pt x="8331" y="13672"/>
                  </a:lnTo>
                  <a:cubicBezTo>
                    <a:pt x="8332" y="13804"/>
                    <a:pt x="8431" y="13869"/>
                    <a:pt x="8531" y="13869"/>
                  </a:cubicBezTo>
                  <a:cubicBezTo>
                    <a:pt x="8634" y="13869"/>
                    <a:pt x="8738" y="13799"/>
                    <a:pt x="8736" y="13661"/>
                  </a:cubicBezTo>
                  <a:lnTo>
                    <a:pt x="8715" y="12354"/>
                  </a:lnTo>
                  <a:cubicBezTo>
                    <a:pt x="8711" y="12162"/>
                    <a:pt x="8794" y="11974"/>
                    <a:pt x="8939" y="11843"/>
                  </a:cubicBezTo>
                  <a:lnTo>
                    <a:pt x="9895" y="10996"/>
                  </a:lnTo>
                  <a:cubicBezTo>
                    <a:pt x="9986" y="11155"/>
                    <a:pt x="10033" y="11333"/>
                    <a:pt x="10037" y="11514"/>
                  </a:cubicBezTo>
                  <a:lnTo>
                    <a:pt x="10073" y="13643"/>
                  </a:lnTo>
                  <a:cubicBezTo>
                    <a:pt x="10076" y="13777"/>
                    <a:pt x="10177" y="13843"/>
                    <a:pt x="10277" y="13843"/>
                  </a:cubicBezTo>
                  <a:cubicBezTo>
                    <a:pt x="10381" y="13843"/>
                    <a:pt x="10484" y="13774"/>
                    <a:pt x="10482" y="13636"/>
                  </a:cubicBezTo>
                  <a:lnTo>
                    <a:pt x="10446" y="11506"/>
                  </a:lnTo>
                  <a:cubicBezTo>
                    <a:pt x="10431" y="10869"/>
                    <a:pt x="10018" y="10304"/>
                    <a:pt x="9410" y="10101"/>
                  </a:cubicBezTo>
                  <a:lnTo>
                    <a:pt x="7146" y="9344"/>
                  </a:lnTo>
                  <a:cubicBezTo>
                    <a:pt x="6878" y="9257"/>
                    <a:pt x="6697" y="9007"/>
                    <a:pt x="6690" y="8725"/>
                  </a:cubicBezTo>
                  <a:lnTo>
                    <a:pt x="6676" y="7834"/>
                  </a:lnTo>
                  <a:cubicBezTo>
                    <a:pt x="7414" y="7392"/>
                    <a:pt x="7932" y="6657"/>
                    <a:pt x="8099" y="5813"/>
                  </a:cubicBezTo>
                  <a:lnTo>
                    <a:pt x="8291" y="5813"/>
                  </a:lnTo>
                  <a:cubicBezTo>
                    <a:pt x="8642" y="5806"/>
                    <a:pt x="8943" y="5556"/>
                    <a:pt x="9012" y="5212"/>
                  </a:cubicBezTo>
                  <a:cubicBezTo>
                    <a:pt x="9080" y="4864"/>
                    <a:pt x="8899" y="4520"/>
                    <a:pt x="8577" y="4379"/>
                  </a:cubicBezTo>
                  <a:lnTo>
                    <a:pt x="8544" y="2333"/>
                  </a:lnTo>
                  <a:cubicBezTo>
                    <a:pt x="8523" y="1268"/>
                    <a:pt x="7657" y="420"/>
                    <a:pt x="6597" y="420"/>
                  </a:cubicBezTo>
                  <a:cubicBezTo>
                    <a:pt x="6586" y="420"/>
                    <a:pt x="6575" y="420"/>
                    <a:pt x="6563" y="420"/>
                  </a:cubicBezTo>
                  <a:lnTo>
                    <a:pt x="6516" y="420"/>
                  </a:lnTo>
                  <a:cubicBezTo>
                    <a:pt x="6350" y="250"/>
                    <a:pt x="6143" y="127"/>
                    <a:pt x="5915" y="62"/>
                  </a:cubicBezTo>
                  <a:cubicBezTo>
                    <a:pt x="5770" y="18"/>
                    <a:pt x="5618" y="0"/>
                    <a:pt x="54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7" name="Google Shape;9857;p30"/>
            <p:cNvSpPr/>
            <p:nvPr/>
          </p:nvSpPr>
          <p:spPr>
            <a:xfrm>
              <a:off x="8171051" y="3053418"/>
              <a:ext cx="49630" cy="16832"/>
            </a:xfrm>
            <a:custGeom>
              <a:rect b="b" l="l" r="r" t="t"/>
              <a:pathLst>
                <a:path extrusionOk="0" h="642" w="1893">
                  <a:moveTo>
                    <a:pt x="1600" y="0"/>
                  </a:moveTo>
                  <a:cubicBezTo>
                    <a:pt x="1551" y="0"/>
                    <a:pt x="1501" y="20"/>
                    <a:pt x="1455" y="66"/>
                  </a:cubicBezTo>
                  <a:cubicBezTo>
                    <a:pt x="1383" y="142"/>
                    <a:pt x="1205" y="229"/>
                    <a:pt x="948" y="232"/>
                  </a:cubicBezTo>
                  <a:cubicBezTo>
                    <a:pt x="938" y="233"/>
                    <a:pt x="927" y="233"/>
                    <a:pt x="917" y="233"/>
                  </a:cubicBezTo>
                  <a:cubicBezTo>
                    <a:pt x="677" y="233"/>
                    <a:pt x="507" y="153"/>
                    <a:pt x="434" y="84"/>
                  </a:cubicBezTo>
                  <a:cubicBezTo>
                    <a:pt x="390" y="41"/>
                    <a:pt x="342" y="24"/>
                    <a:pt x="295" y="24"/>
                  </a:cubicBezTo>
                  <a:cubicBezTo>
                    <a:pt x="136" y="24"/>
                    <a:pt x="1" y="234"/>
                    <a:pt x="155" y="377"/>
                  </a:cubicBezTo>
                  <a:cubicBezTo>
                    <a:pt x="327" y="542"/>
                    <a:pt x="613" y="642"/>
                    <a:pt x="923" y="642"/>
                  </a:cubicBezTo>
                  <a:cubicBezTo>
                    <a:pt x="934" y="642"/>
                    <a:pt x="945" y="642"/>
                    <a:pt x="956" y="642"/>
                  </a:cubicBezTo>
                  <a:cubicBezTo>
                    <a:pt x="1278" y="638"/>
                    <a:pt x="1575" y="526"/>
                    <a:pt x="1749" y="352"/>
                  </a:cubicBezTo>
                  <a:cubicBezTo>
                    <a:pt x="1893" y="202"/>
                    <a:pt x="1758" y="0"/>
                    <a:pt x="1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8" name="Google Shape;9858;p30"/>
            <p:cNvSpPr/>
            <p:nvPr/>
          </p:nvSpPr>
          <p:spPr>
            <a:xfrm>
              <a:off x="8224142" y="3013227"/>
              <a:ext cx="10906" cy="16491"/>
            </a:xfrm>
            <a:custGeom>
              <a:rect b="b" l="l" r="r" t="t"/>
              <a:pathLst>
                <a:path extrusionOk="0" h="629" w="416">
                  <a:moveTo>
                    <a:pt x="207" y="1"/>
                  </a:moveTo>
                  <a:cubicBezTo>
                    <a:pt x="104" y="1"/>
                    <a:pt x="1" y="70"/>
                    <a:pt x="3" y="208"/>
                  </a:cubicBezTo>
                  <a:lnTo>
                    <a:pt x="6" y="425"/>
                  </a:lnTo>
                  <a:cubicBezTo>
                    <a:pt x="6" y="538"/>
                    <a:pt x="100" y="628"/>
                    <a:pt x="213" y="628"/>
                  </a:cubicBezTo>
                  <a:cubicBezTo>
                    <a:pt x="325" y="624"/>
                    <a:pt x="415" y="530"/>
                    <a:pt x="412" y="418"/>
                  </a:cubicBezTo>
                  <a:lnTo>
                    <a:pt x="408" y="201"/>
                  </a:lnTo>
                  <a:cubicBezTo>
                    <a:pt x="406" y="67"/>
                    <a:pt x="307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9" name="Google Shape;9859;p30"/>
            <p:cNvSpPr/>
            <p:nvPr/>
          </p:nvSpPr>
          <p:spPr>
            <a:xfrm>
              <a:off x="8093343" y="3195098"/>
              <a:ext cx="25614" cy="65177"/>
            </a:xfrm>
            <a:custGeom>
              <a:rect b="b" l="l" r="r" t="t"/>
              <a:pathLst>
                <a:path extrusionOk="0" h="2486" w="977">
                  <a:moveTo>
                    <a:pt x="297" y="0"/>
                  </a:moveTo>
                  <a:cubicBezTo>
                    <a:pt x="131" y="0"/>
                    <a:pt x="1" y="227"/>
                    <a:pt x="167" y="362"/>
                  </a:cubicBezTo>
                  <a:lnTo>
                    <a:pt x="305" y="475"/>
                  </a:lnTo>
                  <a:cubicBezTo>
                    <a:pt x="454" y="598"/>
                    <a:pt x="541" y="782"/>
                    <a:pt x="544" y="978"/>
                  </a:cubicBezTo>
                  <a:lnTo>
                    <a:pt x="570" y="2285"/>
                  </a:lnTo>
                  <a:cubicBezTo>
                    <a:pt x="571" y="2419"/>
                    <a:pt x="671" y="2486"/>
                    <a:pt x="771" y="2486"/>
                  </a:cubicBezTo>
                  <a:cubicBezTo>
                    <a:pt x="874" y="2486"/>
                    <a:pt x="977" y="2416"/>
                    <a:pt x="975" y="2278"/>
                  </a:cubicBezTo>
                  <a:lnTo>
                    <a:pt x="953" y="971"/>
                  </a:lnTo>
                  <a:cubicBezTo>
                    <a:pt x="946" y="656"/>
                    <a:pt x="805" y="359"/>
                    <a:pt x="562" y="159"/>
                  </a:cubicBezTo>
                  <a:lnTo>
                    <a:pt x="428" y="51"/>
                  </a:lnTo>
                  <a:cubicBezTo>
                    <a:pt x="385" y="15"/>
                    <a:pt x="340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60" name="Google Shape;9860;p30"/>
          <p:cNvGrpSpPr/>
          <p:nvPr/>
        </p:nvGrpSpPr>
        <p:grpSpPr>
          <a:xfrm>
            <a:off x="4905714" y="2231948"/>
            <a:ext cx="284958" cy="365053"/>
            <a:chOff x="4905714" y="2431198"/>
            <a:chExt cx="284958" cy="365053"/>
          </a:xfrm>
        </p:grpSpPr>
        <p:sp>
          <p:nvSpPr>
            <p:cNvPr id="9861" name="Google Shape;9861;p30"/>
            <p:cNvSpPr/>
            <p:nvPr/>
          </p:nvSpPr>
          <p:spPr>
            <a:xfrm>
              <a:off x="4951568" y="2436599"/>
              <a:ext cx="193249" cy="131455"/>
            </a:xfrm>
            <a:custGeom>
              <a:rect b="b" l="l" r="r" t="t"/>
              <a:pathLst>
                <a:path extrusionOk="0" h="5014" w="7371">
                  <a:moveTo>
                    <a:pt x="3064" y="1"/>
                  </a:moveTo>
                  <a:cubicBezTo>
                    <a:pt x="1330" y="1"/>
                    <a:pt x="0" y="1547"/>
                    <a:pt x="265" y="3264"/>
                  </a:cubicBezTo>
                  <a:lnTo>
                    <a:pt x="533" y="5013"/>
                  </a:lnTo>
                  <a:lnTo>
                    <a:pt x="6838" y="5013"/>
                  </a:lnTo>
                  <a:lnTo>
                    <a:pt x="7106" y="3264"/>
                  </a:lnTo>
                  <a:cubicBezTo>
                    <a:pt x="7371" y="1547"/>
                    <a:pt x="6041" y="1"/>
                    <a:pt x="43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2" name="Google Shape;9862;p30"/>
            <p:cNvSpPr/>
            <p:nvPr/>
          </p:nvSpPr>
          <p:spPr>
            <a:xfrm>
              <a:off x="4911115" y="2630871"/>
              <a:ext cx="274261" cy="160032"/>
            </a:xfrm>
            <a:custGeom>
              <a:rect b="b" l="l" r="r" t="t"/>
              <a:pathLst>
                <a:path extrusionOk="0" h="6104" w="10461">
                  <a:moveTo>
                    <a:pt x="3706" y="1"/>
                  </a:moveTo>
                  <a:lnTo>
                    <a:pt x="3706" y="1037"/>
                  </a:lnTo>
                  <a:cubicBezTo>
                    <a:pt x="3706" y="1326"/>
                    <a:pt x="3514" y="1580"/>
                    <a:pt x="3235" y="1663"/>
                  </a:cubicBezTo>
                  <a:lnTo>
                    <a:pt x="939" y="2341"/>
                  </a:lnTo>
                  <a:cubicBezTo>
                    <a:pt x="381" y="2504"/>
                    <a:pt x="1" y="3014"/>
                    <a:pt x="1" y="3594"/>
                  </a:cubicBezTo>
                  <a:lnTo>
                    <a:pt x="1" y="6104"/>
                  </a:lnTo>
                  <a:lnTo>
                    <a:pt x="10460" y="6104"/>
                  </a:lnTo>
                  <a:lnTo>
                    <a:pt x="10460" y="3594"/>
                  </a:lnTo>
                  <a:cubicBezTo>
                    <a:pt x="10460" y="3014"/>
                    <a:pt x="10080" y="2504"/>
                    <a:pt x="9522" y="2341"/>
                  </a:cubicBezTo>
                  <a:lnTo>
                    <a:pt x="7226" y="1663"/>
                  </a:lnTo>
                  <a:cubicBezTo>
                    <a:pt x="6947" y="1580"/>
                    <a:pt x="6755" y="1326"/>
                    <a:pt x="6755" y="1037"/>
                  </a:cubicBezTo>
                  <a:lnTo>
                    <a:pt x="675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3" name="Google Shape;9863;p30"/>
            <p:cNvSpPr/>
            <p:nvPr/>
          </p:nvSpPr>
          <p:spPr>
            <a:xfrm>
              <a:off x="4911010" y="2674471"/>
              <a:ext cx="274366" cy="116432"/>
            </a:xfrm>
            <a:custGeom>
              <a:rect b="b" l="l" r="r" t="t"/>
              <a:pathLst>
                <a:path extrusionOk="0" h="4441" w="10465">
                  <a:moveTo>
                    <a:pt x="7230" y="0"/>
                  </a:moveTo>
                  <a:cubicBezTo>
                    <a:pt x="7288" y="29"/>
                    <a:pt x="7349" y="58"/>
                    <a:pt x="7411" y="80"/>
                  </a:cubicBezTo>
                  <a:lnTo>
                    <a:pt x="5231" y="735"/>
                  </a:lnTo>
                  <a:lnTo>
                    <a:pt x="3054" y="80"/>
                  </a:lnTo>
                  <a:cubicBezTo>
                    <a:pt x="3116" y="58"/>
                    <a:pt x="3177" y="29"/>
                    <a:pt x="3239" y="0"/>
                  </a:cubicBezTo>
                  <a:lnTo>
                    <a:pt x="3239" y="0"/>
                  </a:lnTo>
                  <a:lnTo>
                    <a:pt x="943" y="674"/>
                  </a:lnTo>
                  <a:cubicBezTo>
                    <a:pt x="385" y="841"/>
                    <a:pt x="1" y="1351"/>
                    <a:pt x="1" y="1931"/>
                  </a:cubicBezTo>
                  <a:lnTo>
                    <a:pt x="1" y="4441"/>
                  </a:lnTo>
                  <a:lnTo>
                    <a:pt x="10464" y="4441"/>
                  </a:lnTo>
                  <a:lnTo>
                    <a:pt x="10464" y="1931"/>
                  </a:lnTo>
                  <a:cubicBezTo>
                    <a:pt x="10464" y="1351"/>
                    <a:pt x="10080" y="841"/>
                    <a:pt x="9526" y="678"/>
                  </a:cubicBezTo>
                  <a:lnTo>
                    <a:pt x="72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4" name="Google Shape;9864;p30"/>
            <p:cNvSpPr/>
            <p:nvPr/>
          </p:nvSpPr>
          <p:spPr>
            <a:xfrm>
              <a:off x="4979674" y="2679216"/>
              <a:ext cx="137144" cy="111687"/>
            </a:xfrm>
            <a:custGeom>
              <a:rect b="b" l="l" r="r" t="t"/>
              <a:pathLst>
                <a:path extrusionOk="0" h="4260" w="5231">
                  <a:moveTo>
                    <a:pt x="768" y="0"/>
                  </a:moveTo>
                  <a:lnTo>
                    <a:pt x="511" y="261"/>
                  </a:lnTo>
                  <a:cubicBezTo>
                    <a:pt x="182" y="587"/>
                    <a:pt x="0" y="1033"/>
                    <a:pt x="0" y="1493"/>
                  </a:cubicBezTo>
                  <a:lnTo>
                    <a:pt x="0" y="4260"/>
                  </a:lnTo>
                  <a:lnTo>
                    <a:pt x="5230" y="4260"/>
                  </a:lnTo>
                  <a:lnTo>
                    <a:pt x="5230" y="1493"/>
                  </a:lnTo>
                  <a:cubicBezTo>
                    <a:pt x="5230" y="1033"/>
                    <a:pt x="5046" y="587"/>
                    <a:pt x="4720" y="261"/>
                  </a:cubicBezTo>
                  <a:lnTo>
                    <a:pt x="4459" y="0"/>
                  </a:lnTo>
                  <a:lnTo>
                    <a:pt x="2615" y="337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5" name="Google Shape;9865;p30"/>
            <p:cNvSpPr/>
            <p:nvPr/>
          </p:nvSpPr>
          <p:spPr>
            <a:xfrm>
              <a:off x="4983082" y="2679216"/>
              <a:ext cx="130222" cy="51884"/>
            </a:xfrm>
            <a:custGeom>
              <a:rect b="b" l="l" r="r" t="t"/>
              <a:pathLst>
                <a:path extrusionOk="0" h="1979" w="4967">
                  <a:moveTo>
                    <a:pt x="638" y="0"/>
                  </a:moveTo>
                  <a:lnTo>
                    <a:pt x="381" y="261"/>
                  </a:lnTo>
                  <a:cubicBezTo>
                    <a:pt x="218" y="424"/>
                    <a:pt x="88" y="616"/>
                    <a:pt x="1" y="826"/>
                  </a:cubicBezTo>
                  <a:lnTo>
                    <a:pt x="751" y="1681"/>
                  </a:lnTo>
                  <a:cubicBezTo>
                    <a:pt x="922" y="1879"/>
                    <a:pt x="1163" y="1979"/>
                    <a:pt x="1404" y="1979"/>
                  </a:cubicBezTo>
                  <a:cubicBezTo>
                    <a:pt x="1627" y="1979"/>
                    <a:pt x="1850" y="1894"/>
                    <a:pt x="2022" y="1724"/>
                  </a:cubicBezTo>
                  <a:lnTo>
                    <a:pt x="2485" y="1261"/>
                  </a:lnTo>
                  <a:lnTo>
                    <a:pt x="2945" y="1724"/>
                  </a:lnTo>
                  <a:cubicBezTo>
                    <a:pt x="3117" y="1894"/>
                    <a:pt x="3340" y="1979"/>
                    <a:pt x="3563" y="1979"/>
                  </a:cubicBezTo>
                  <a:cubicBezTo>
                    <a:pt x="3805" y="1979"/>
                    <a:pt x="4047" y="1879"/>
                    <a:pt x="4220" y="1681"/>
                  </a:cubicBezTo>
                  <a:lnTo>
                    <a:pt x="4966" y="826"/>
                  </a:lnTo>
                  <a:cubicBezTo>
                    <a:pt x="4879" y="616"/>
                    <a:pt x="4749" y="424"/>
                    <a:pt x="4590" y="261"/>
                  </a:cubicBezTo>
                  <a:lnTo>
                    <a:pt x="4329" y="0"/>
                  </a:lnTo>
                  <a:lnTo>
                    <a:pt x="2485" y="337"/>
                  </a:lnTo>
                  <a:lnTo>
                    <a:pt x="638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6" name="Google Shape;9866;p30"/>
            <p:cNvSpPr/>
            <p:nvPr/>
          </p:nvSpPr>
          <p:spPr>
            <a:xfrm>
              <a:off x="5031034" y="2716523"/>
              <a:ext cx="34319" cy="74379"/>
            </a:xfrm>
            <a:custGeom>
              <a:rect b="b" l="l" r="r" t="t"/>
              <a:pathLst>
                <a:path extrusionOk="0" h="2837" w="1309">
                  <a:moveTo>
                    <a:pt x="341" y="1"/>
                  </a:moveTo>
                  <a:lnTo>
                    <a:pt x="1" y="2837"/>
                  </a:lnTo>
                  <a:lnTo>
                    <a:pt x="1308" y="2837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7" name="Google Shape;9867;p30"/>
            <p:cNvSpPr/>
            <p:nvPr/>
          </p:nvSpPr>
          <p:spPr>
            <a:xfrm>
              <a:off x="5025240" y="2688051"/>
              <a:ext cx="45802" cy="34292"/>
            </a:xfrm>
            <a:custGeom>
              <a:rect b="b" l="l" r="r" t="t"/>
              <a:pathLst>
                <a:path extrusionOk="0" h="1308" w="1747">
                  <a:moveTo>
                    <a:pt x="1" y="0"/>
                  </a:moveTo>
                  <a:lnTo>
                    <a:pt x="388" y="1156"/>
                  </a:lnTo>
                  <a:cubicBezTo>
                    <a:pt x="417" y="1246"/>
                    <a:pt x="501" y="1308"/>
                    <a:pt x="595" y="1308"/>
                  </a:cubicBezTo>
                  <a:lnTo>
                    <a:pt x="1153" y="1308"/>
                  </a:lnTo>
                  <a:cubicBezTo>
                    <a:pt x="1247" y="1304"/>
                    <a:pt x="1330" y="1246"/>
                    <a:pt x="1359" y="115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8" name="Google Shape;9868;p30"/>
            <p:cNvSpPr/>
            <p:nvPr/>
          </p:nvSpPr>
          <p:spPr>
            <a:xfrm>
              <a:off x="5008146" y="2630871"/>
              <a:ext cx="80094" cy="28577"/>
            </a:xfrm>
            <a:custGeom>
              <a:rect b="b" l="l" r="r" t="t"/>
              <a:pathLst>
                <a:path extrusionOk="0" h="1090" w="3055">
                  <a:moveTo>
                    <a:pt x="1" y="1"/>
                  </a:moveTo>
                  <a:lnTo>
                    <a:pt x="1" y="704"/>
                  </a:lnTo>
                  <a:cubicBezTo>
                    <a:pt x="477" y="961"/>
                    <a:pt x="1002" y="1089"/>
                    <a:pt x="1528" y="1089"/>
                  </a:cubicBezTo>
                  <a:cubicBezTo>
                    <a:pt x="2053" y="1089"/>
                    <a:pt x="2578" y="961"/>
                    <a:pt x="3054" y="704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9" name="Google Shape;9869;p30"/>
            <p:cNvSpPr/>
            <p:nvPr/>
          </p:nvSpPr>
          <p:spPr>
            <a:xfrm>
              <a:off x="4989348" y="2663643"/>
              <a:ext cx="58806" cy="50285"/>
            </a:xfrm>
            <a:custGeom>
              <a:rect b="b" l="l" r="r" t="t"/>
              <a:pathLst>
                <a:path extrusionOk="0" h="1918" w="2243">
                  <a:moveTo>
                    <a:pt x="577" y="0"/>
                  </a:moveTo>
                  <a:lnTo>
                    <a:pt x="1" y="699"/>
                  </a:lnTo>
                  <a:lnTo>
                    <a:pt x="1004" y="1844"/>
                  </a:lnTo>
                  <a:cubicBezTo>
                    <a:pt x="1047" y="1893"/>
                    <a:pt x="1107" y="1917"/>
                    <a:pt x="1167" y="1917"/>
                  </a:cubicBezTo>
                  <a:cubicBezTo>
                    <a:pt x="1222" y="1917"/>
                    <a:pt x="1277" y="1896"/>
                    <a:pt x="1319" y="1855"/>
                  </a:cubicBezTo>
                  <a:lnTo>
                    <a:pt x="2243" y="931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0" name="Google Shape;9870;p30"/>
            <p:cNvSpPr/>
            <p:nvPr/>
          </p:nvSpPr>
          <p:spPr>
            <a:xfrm>
              <a:off x="5048232" y="2663643"/>
              <a:ext cx="58885" cy="50285"/>
            </a:xfrm>
            <a:custGeom>
              <a:rect b="b" l="l" r="r" t="t"/>
              <a:pathLst>
                <a:path extrusionOk="0" h="1918" w="2246">
                  <a:moveTo>
                    <a:pt x="1670" y="0"/>
                  </a:moveTo>
                  <a:lnTo>
                    <a:pt x="0" y="931"/>
                  </a:lnTo>
                  <a:lnTo>
                    <a:pt x="928" y="1855"/>
                  </a:lnTo>
                  <a:cubicBezTo>
                    <a:pt x="969" y="1896"/>
                    <a:pt x="1024" y="1917"/>
                    <a:pt x="1080" y="1917"/>
                  </a:cubicBezTo>
                  <a:cubicBezTo>
                    <a:pt x="1139" y="1917"/>
                    <a:pt x="1199" y="1893"/>
                    <a:pt x="1243" y="1844"/>
                  </a:cubicBezTo>
                  <a:lnTo>
                    <a:pt x="2246" y="699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1" name="Google Shape;9871;p30"/>
            <p:cNvSpPr/>
            <p:nvPr/>
          </p:nvSpPr>
          <p:spPr>
            <a:xfrm>
              <a:off x="4940085" y="2647965"/>
              <a:ext cx="68087" cy="142938"/>
            </a:xfrm>
            <a:custGeom>
              <a:rect b="b" l="l" r="r" t="t"/>
              <a:pathLst>
                <a:path extrusionOk="0" h="5452" w="2597">
                  <a:moveTo>
                    <a:pt x="2597" y="1"/>
                  </a:moveTo>
                  <a:cubicBezTo>
                    <a:pt x="2597" y="1"/>
                    <a:pt x="1000" y="399"/>
                    <a:pt x="482" y="1964"/>
                  </a:cubicBezTo>
                  <a:cubicBezTo>
                    <a:pt x="435" y="2091"/>
                    <a:pt x="453" y="2235"/>
                    <a:pt x="529" y="2351"/>
                  </a:cubicBezTo>
                  <a:lnTo>
                    <a:pt x="851" y="2837"/>
                  </a:lnTo>
                  <a:lnTo>
                    <a:pt x="149" y="3539"/>
                  </a:lnTo>
                  <a:cubicBezTo>
                    <a:pt x="44" y="3644"/>
                    <a:pt x="0" y="3796"/>
                    <a:pt x="33" y="3941"/>
                  </a:cubicBezTo>
                  <a:lnTo>
                    <a:pt x="417" y="5452"/>
                  </a:lnTo>
                  <a:lnTo>
                    <a:pt x="1510" y="5452"/>
                  </a:lnTo>
                  <a:lnTo>
                    <a:pt x="1510" y="2685"/>
                  </a:lnTo>
                  <a:cubicBezTo>
                    <a:pt x="1510" y="2225"/>
                    <a:pt x="1692" y="1779"/>
                    <a:pt x="2021" y="1453"/>
                  </a:cubicBezTo>
                  <a:lnTo>
                    <a:pt x="2278" y="1192"/>
                  </a:lnTo>
                  <a:cubicBezTo>
                    <a:pt x="2481" y="990"/>
                    <a:pt x="2597" y="711"/>
                    <a:pt x="2597" y="421"/>
                  </a:cubicBezTo>
                  <a:lnTo>
                    <a:pt x="2597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2" name="Google Shape;9872;p30"/>
            <p:cNvSpPr/>
            <p:nvPr/>
          </p:nvSpPr>
          <p:spPr>
            <a:xfrm>
              <a:off x="5088214" y="2647965"/>
              <a:ext cx="68087" cy="142938"/>
            </a:xfrm>
            <a:custGeom>
              <a:rect b="b" l="l" r="r" t="t"/>
              <a:pathLst>
                <a:path extrusionOk="0" h="5452" w="2597">
                  <a:moveTo>
                    <a:pt x="0" y="1"/>
                  </a:moveTo>
                  <a:lnTo>
                    <a:pt x="0" y="421"/>
                  </a:lnTo>
                  <a:cubicBezTo>
                    <a:pt x="0" y="711"/>
                    <a:pt x="116" y="990"/>
                    <a:pt x="319" y="1192"/>
                  </a:cubicBezTo>
                  <a:lnTo>
                    <a:pt x="580" y="1453"/>
                  </a:lnTo>
                  <a:cubicBezTo>
                    <a:pt x="906" y="1779"/>
                    <a:pt x="1090" y="2221"/>
                    <a:pt x="1090" y="2685"/>
                  </a:cubicBezTo>
                  <a:lnTo>
                    <a:pt x="1090" y="5452"/>
                  </a:lnTo>
                  <a:lnTo>
                    <a:pt x="2180" y="5452"/>
                  </a:lnTo>
                  <a:lnTo>
                    <a:pt x="2564" y="3941"/>
                  </a:lnTo>
                  <a:cubicBezTo>
                    <a:pt x="2597" y="3796"/>
                    <a:pt x="2550" y="3644"/>
                    <a:pt x="2445" y="3539"/>
                  </a:cubicBezTo>
                  <a:lnTo>
                    <a:pt x="1742" y="2837"/>
                  </a:lnTo>
                  <a:lnTo>
                    <a:pt x="2068" y="2351"/>
                  </a:lnTo>
                  <a:cubicBezTo>
                    <a:pt x="2141" y="2235"/>
                    <a:pt x="2159" y="2091"/>
                    <a:pt x="2115" y="1964"/>
                  </a:cubicBezTo>
                  <a:cubicBezTo>
                    <a:pt x="1594" y="39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3" name="Google Shape;9873;p30"/>
            <p:cNvSpPr/>
            <p:nvPr/>
          </p:nvSpPr>
          <p:spPr>
            <a:xfrm>
              <a:off x="4951096" y="2493780"/>
              <a:ext cx="194298" cy="148627"/>
            </a:xfrm>
            <a:custGeom>
              <a:rect b="b" l="l" r="r" t="t"/>
              <a:pathLst>
                <a:path extrusionOk="0" h="5669" w="7411">
                  <a:moveTo>
                    <a:pt x="2365" y="0"/>
                  </a:moveTo>
                  <a:cubicBezTo>
                    <a:pt x="1598" y="0"/>
                    <a:pt x="1029" y="706"/>
                    <a:pt x="1196" y="1456"/>
                  </a:cubicBezTo>
                  <a:cubicBezTo>
                    <a:pt x="1253" y="1713"/>
                    <a:pt x="1054" y="1960"/>
                    <a:pt x="790" y="1960"/>
                  </a:cubicBezTo>
                  <a:lnTo>
                    <a:pt x="544" y="1960"/>
                  </a:lnTo>
                  <a:cubicBezTo>
                    <a:pt x="243" y="1960"/>
                    <a:pt x="0" y="2202"/>
                    <a:pt x="0" y="2503"/>
                  </a:cubicBezTo>
                  <a:cubicBezTo>
                    <a:pt x="0" y="2807"/>
                    <a:pt x="243" y="3050"/>
                    <a:pt x="544" y="3050"/>
                  </a:cubicBezTo>
                  <a:lnTo>
                    <a:pt x="880" y="3050"/>
                  </a:lnTo>
                  <a:cubicBezTo>
                    <a:pt x="993" y="4527"/>
                    <a:pt x="2224" y="5668"/>
                    <a:pt x="3705" y="5668"/>
                  </a:cubicBezTo>
                  <a:cubicBezTo>
                    <a:pt x="5187" y="5668"/>
                    <a:pt x="6414" y="4527"/>
                    <a:pt x="6527" y="3050"/>
                  </a:cubicBezTo>
                  <a:lnTo>
                    <a:pt x="6864" y="3050"/>
                  </a:lnTo>
                  <a:cubicBezTo>
                    <a:pt x="7164" y="3050"/>
                    <a:pt x="7410" y="2807"/>
                    <a:pt x="7410" y="2503"/>
                  </a:cubicBezTo>
                  <a:cubicBezTo>
                    <a:pt x="7410" y="2202"/>
                    <a:pt x="7164" y="1960"/>
                    <a:pt x="6864" y="1960"/>
                  </a:cubicBezTo>
                  <a:lnTo>
                    <a:pt x="6617" y="1960"/>
                  </a:lnTo>
                  <a:cubicBezTo>
                    <a:pt x="6353" y="1960"/>
                    <a:pt x="6157" y="1713"/>
                    <a:pt x="6215" y="1456"/>
                  </a:cubicBezTo>
                  <a:cubicBezTo>
                    <a:pt x="6378" y="706"/>
                    <a:pt x="5810" y="0"/>
                    <a:pt x="5045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4" name="Google Shape;9874;p30"/>
            <p:cNvSpPr/>
            <p:nvPr/>
          </p:nvSpPr>
          <p:spPr>
            <a:xfrm>
              <a:off x="4950231" y="2493675"/>
              <a:ext cx="132294" cy="148653"/>
            </a:xfrm>
            <a:custGeom>
              <a:rect b="b" l="l" r="r" t="t"/>
              <a:pathLst>
                <a:path extrusionOk="0" h="5670" w="5046">
                  <a:moveTo>
                    <a:pt x="2398" y="1"/>
                  </a:moveTo>
                  <a:cubicBezTo>
                    <a:pt x="1631" y="1"/>
                    <a:pt x="1062" y="714"/>
                    <a:pt x="1229" y="1460"/>
                  </a:cubicBezTo>
                  <a:cubicBezTo>
                    <a:pt x="1286" y="1721"/>
                    <a:pt x="1087" y="1964"/>
                    <a:pt x="823" y="1964"/>
                  </a:cubicBezTo>
                  <a:lnTo>
                    <a:pt x="609" y="1964"/>
                  </a:lnTo>
                  <a:cubicBezTo>
                    <a:pt x="323" y="1964"/>
                    <a:pt x="66" y="2170"/>
                    <a:pt x="33" y="2452"/>
                  </a:cubicBezTo>
                  <a:cubicBezTo>
                    <a:pt x="1" y="2775"/>
                    <a:pt x="254" y="3054"/>
                    <a:pt x="577" y="3054"/>
                  </a:cubicBezTo>
                  <a:lnTo>
                    <a:pt x="917" y="3054"/>
                  </a:lnTo>
                  <a:cubicBezTo>
                    <a:pt x="1019" y="4549"/>
                    <a:pt x="2266" y="5670"/>
                    <a:pt x="3716" y="5670"/>
                  </a:cubicBezTo>
                  <a:cubicBezTo>
                    <a:pt x="3868" y="5670"/>
                    <a:pt x="4022" y="5658"/>
                    <a:pt x="4177" y="5632"/>
                  </a:cubicBezTo>
                  <a:cubicBezTo>
                    <a:pt x="2793" y="5422"/>
                    <a:pt x="1775" y="4234"/>
                    <a:pt x="1775" y="2836"/>
                  </a:cubicBezTo>
                  <a:lnTo>
                    <a:pt x="1775" y="1746"/>
                  </a:lnTo>
                  <a:cubicBezTo>
                    <a:pt x="1775" y="1145"/>
                    <a:pt x="2264" y="656"/>
                    <a:pt x="2866" y="656"/>
                  </a:cubicBezTo>
                  <a:lnTo>
                    <a:pt x="4390" y="656"/>
                  </a:lnTo>
                  <a:cubicBezTo>
                    <a:pt x="4752" y="656"/>
                    <a:pt x="5046" y="363"/>
                    <a:pt x="504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5" name="Google Shape;9875;p30"/>
            <p:cNvSpPr/>
            <p:nvPr/>
          </p:nvSpPr>
          <p:spPr>
            <a:xfrm>
              <a:off x="5014910" y="2436599"/>
              <a:ext cx="115488" cy="39929"/>
            </a:xfrm>
            <a:custGeom>
              <a:rect b="b" l="l" r="r" t="t"/>
              <a:pathLst>
                <a:path extrusionOk="0" h="1523" w="4405">
                  <a:moveTo>
                    <a:pt x="1900" y="1"/>
                  </a:moveTo>
                  <a:cubicBezTo>
                    <a:pt x="1897" y="1"/>
                    <a:pt x="1894" y="1"/>
                    <a:pt x="1891" y="1"/>
                  </a:cubicBezTo>
                  <a:lnTo>
                    <a:pt x="648" y="1"/>
                  </a:lnTo>
                  <a:cubicBezTo>
                    <a:pt x="431" y="1"/>
                    <a:pt x="214" y="26"/>
                    <a:pt x="0" y="73"/>
                  </a:cubicBezTo>
                  <a:cubicBezTo>
                    <a:pt x="40" y="888"/>
                    <a:pt x="710" y="1522"/>
                    <a:pt x="1521" y="1522"/>
                  </a:cubicBezTo>
                  <a:lnTo>
                    <a:pt x="4404" y="1522"/>
                  </a:lnTo>
                  <a:cubicBezTo>
                    <a:pt x="3917" y="590"/>
                    <a:pt x="2954" y="1"/>
                    <a:pt x="190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6" name="Google Shape;9876;p30"/>
            <p:cNvSpPr/>
            <p:nvPr/>
          </p:nvSpPr>
          <p:spPr>
            <a:xfrm>
              <a:off x="4974273" y="2739805"/>
              <a:ext cx="10749" cy="56446"/>
            </a:xfrm>
            <a:custGeom>
              <a:rect b="b" l="l" r="r" t="t"/>
              <a:pathLst>
                <a:path extrusionOk="0" h="2153" w="410">
                  <a:moveTo>
                    <a:pt x="206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949"/>
                  </a:lnTo>
                  <a:cubicBezTo>
                    <a:pt x="0" y="2084"/>
                    <a:pt x="102" y="2152"/>
                    <a:pt x="205" y="2152"/>
                  </a:cubicBezTo>
                  <a:cubicBezTo>
                    <a:pt x="307" y="2152"/>
                    <a:pt x="409" y="2084"/>
                    <a:pt x="409" y="1949"/>
                  </a:cubicBezTo>
                  <a:lnTo>
                    <a:pt x="409" y="203"/>
                  </a:lnTo>
                  <a:cubicBezTo>
                    <a:pt x="409" y="91"/>
                    <a:pt x="319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7" name="Google Shape;9877;p30"/>
            <p:cNvSpPr/>
            <p:nvPr/>
          </p:nvSpPr>
          <p:spPr>
            <a:xfrm>
              <a:off x="5111469" y="2739805"/>
              <a:ext cx="10671" cy="56446"/>
            </a:xfrm>
            <a:custGeom>
              <a:rect b="b" l="l" r="r" t="t"/>
              <a:pathLst>
                <a:path extrusionOk="0" h="2153" w="407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1949"/>
                  </a:lnTo>
                  <a:cubicBezTo>
                    <a:pt x="0" y="2084"/>
                    <a:pt x="102" y="2152"/>
                    <a:pt x="203" y="2152"/>
                  </a:cubicBezTo>
                  <a:cubicBezTo>
                    <a:pt x="305" y="2152"/>
                    <a:pt x="406" y="2084"/>
                    <a:pt x="406" y="1949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8" name="Google Shape;9878;p30"/>
            <p:cNvSpPr/>
            <p:nvPr/>
          </p:nvSpPr>
          <p:spPr>
            <a:xfrm>
              <a:off x="4905714" y="2431198"/>
              <a:ext cx="284958" cy="365026"/>
            </a:xfrm>
            <a:custGeom>
              <a:rect b="b" l="l" r="r" t="t"/>
              <a:pathLst>
                <a:path extrusionOk="0" h="13923" w="10869">
                  <a:moveTo>
                    <a:pt x="5954" y="410"/>
                  </a:moveTo>
                  <a:cubicBezTo>
                    <a:pt x="7599" y="410"/>
                    <a:pt x="8837" y="1898"/>
                    <a:pt x="8540" y="3517"/>
                  </a:cubicBezTo>
                  <a:lnTo>
                    <a:pt x="8424" y="4144"/>
                  </a:lnTo>
                  <a:lnTo>
                    <a:pt x="8319" y="4144"/>
                  </a:lnTo>
                  <a:cubicBezTo>
                    <a:pt x="8182" y="4144"/>
                    <a:pt x="8073" y="4024"/>
                    <a:pt x="8087" y="3887"/>
                  </a:cubicBezTo>
                  <a:lnTo>
                    <a:pt x="8120" y="3619"/>
                  </a:lnTo>
                  <a:cubicBezTo>
                    <a:pt x="8203" y="2851"/>
                    <a:pt x="7602" y="2181"/>
                    <a:pt x="6834" y="2181"/>
                  </a:cubicBezTo>
                  <a:lnTo>
                    <a:pt x="6744" y="2181"/>
                  </a:lnTo>
                  <a:cubicBezTo>
                    <a:pt x="6472" y="2181"/>
                    <a:pt x="6472" y="2590"/>
                    <a:pt x="6744" y="2590"/>
                  </a:cubicBezTo>
                  <a:lnTo>
                    <a:pt x="6834" y="2590"/>
                  </a:lnTo>
                  <a:cubicBezTo>
                    <a:pt x="7359" y="2590"/>
                    <a:pt x="7772" y="3046"/>
                    <a:pt x="7714" y="3571"/>
                  </a:cubicBezTo>
                  <a:lnTo>
                    <a:pt x="7682" y="3839"/>
                  </a:lnTo>
                  <a:cubicBezTo>
                    <a:pt x="7642" y="4220"/>
                    <a:pt x="7935" y="4549"/>
                    <a:pt x="8316" y="4549"/>
                  </a:cubicBezTo>
                  <a:lnTo>
                    <a:pt x="8595" y="4549"/>
                  </a:lnTo>
                  <a:cubicBezTo>
                    <a:pt x="8797" y="4549"/>
                    <a:pt x="8953" y="4727"/>
                    <a:pt x="8931" y="4926"/>
                  </a:cubicBezTo>
                  <a:cubicBezTo>
                    <a:pt x="8913" y="5100"/>
                    <a:pt x="8750" y="5234"/>
                    <a:pt x="8562" y="5234"/>
                  </a:cubicBezTo>
                  <a:lnTo>
                    <a:pt x="8471" y="5234"/>
                  </a:lnTo>
                  <a:lnTo>
                    <a:pt x="8471" y="5219"/>
                  </a:lnTo>
                  <a:cubicBezTo>
                    <a:pt x="8471" y="5107"/>
                    <a:pt x="8381" y="5017"/>
                    <a:pt x="8269" y="5017"/>
                  </a:cubicBezTo>
                  <a:cubicBezTo>
                    <a:pt x="8156" y="5017"/>
                    <a:pt x="8062" y="5107"/>
                    <a:pt x="8062" y="5219"/>
                  </a:cubicBezTo>
                  <a:cubicBezTo>
                    <a:pt x="8062" y="6672"/>
                    <a:pt x="6885" y="7849"/>
                    <a:pt x="5433" y="7849"/>
                  </a:cubicBezTo>
                  <a:cubicBezTo>
                    <a:pt x="3984" y="7849"/>
                    <a:pt x="2807" y="6672"/>
                    <a:pt x="2803" y="5219"/>
                  </a:cubicBezTo>
                  <a:lnTo>
                    <a:pt x="2807" y="5219"/>
                  </a:lnTo>
                  <a:cubicBezTo>
                    <a:pt x="2807" y="5084"/>
                    <a:pt x="2706" y="5016"/>
                    <a:pt x="2604" y="5016"/>
                  </a:cubicBezTo>
                  <a:cubicBezTo>
                    <a:pt x="2503" y="5016"/>
                    <a:pt x="2401" y="5084"/>
                    <a:pt x="2401" y="5219"/>
                  </a:cubicBezTo>
                  <a:lnTo>
                    <a:pt x="2401" y="5230"/>
                  </a:lnTo>
                  <a:lnTo>
                    <a:pt x="2278" y="5230"/>
                  </a:lnTo>
                  <a:cubicBezTo>
                    <a:pt x="2276" y="5230"/>
                    <a:pt x="2274" y="5230"/>
                    <a:pt x="2272" y="5230"/>
                  </a:cubicBezTo>
                  <a:cubicBezTo>
                    <a:pt x="2072" y="5230"/>
                    <a:pt x="1916" y="5054"/>
                    <a:pt x="1938" y="4854"/>
                  </a:cubicBezTo>
                  <a:cubicBezTo>
                    <a:pt x="1956" y="4683"/>
                    <a:pt x="2119" y="4549"/>
                    <a:pt x="2307" y="4549"/>
                  </a:cubicBezTo>
                  <a:lnTo>
                    <a:pt x="2553" y="4549"/>
                  </a:lnTo>
                  <a:cubicBezTo>
                    <a:pt x="2934" y="4549"/>
                    <a:pt x="3227" y="4220"/>
                    <a:pt x="3187" y="3839"/>
                  </a:cubicBezTo>
                  <a:lnTo>
                    <a:pt x="3155" y="3571"/>
                  </a:lnTo>
                  <a:cubicBezTo>
                    <a:pt x="3097" y="3046"/>
                    <a:pt x="3510" y="2590"/>
                    <a:pt x="4038" y="2590"/>
                  </a:cubicBezTo>
                  <a:lnTo>
                    <a:pt x="5871" y="2590"/>
                  </a:lnTo>
                  <a:cubicBezTo>
                    <a:pt x="6143" y="2590"/>
                    <a:pt x="6143" y="2181"/>
                    <a:pt x="5871" y="2181"/>
                  </a:cubicBezTo>
                  <a:lnTo>
                    <a:pt x="4038" y="2181"/>
                  </a:lnTo>
                  <a:cubicBezTo>
                    <a:pt x="3267" y="2181"/>
                    <a:pt x="2666" y="2851"/>
                    <a:pt x="2753" y="3619"/>
                  </a:cubicBezTo>
                  <a:lnTo>
                    <a:pt x="2782" y="3887"/>
                  </a:lnTo>
                  <a:cubicBezTo>
                    <a:pt x="2796" y="4024"/>
                    <a:pt x="2687" y="4144"/>
                    <a:pt x="2550" y="4144"/>
                  </a:cubicBezTo>
                  <a:lnTo>
                    <a:pt x="2340" y="4144"/>
                  </a:lnTo>
                  <a:lnTo>
                    <a:pt x="2231" y="3448"/>
                  </a:lnTo>
                  <a:cubicBezTo>
                    <a:pt x="1978" y="1855"/>
                    <a:pt x="3213" y="410"/>
                    <a:pt x="4828" y="410"/>
                  </a:cubicBezTo>
                  <a:close/>
                  <a:moveTo>
                    <a:pt x="6758" y="7954"/>
                  </a:moveTo>
                  <a:lnTo>
                    <a:pt x="6758" y="8653"/>
                  </a:lnTo>
                  <a:cubicBezTo>
                    <a:pt x="6758" y="8700"/>
                    <a:pt x="6762" y="8751"/>
                    <a:pt x="6766" y="8801"/>
                  </a:cubicBezTo>
                  <a:lnTo>
                    <a:pt x="5436" y="9562"/>
                  </a:lnTo>
                  <a:lnTo>
                    <a:pt x="4107" y="8801"/>
                  </a:lnTo>
                  <a:cubicBezTo>
                    <a:pt x="4111" y="8751"/>
                    <a:pt x="4114" y="8700"/>
                    <a:pt x="4114" y="8653"/>
                  </a:cubicBezTo>
                  <a:lnTo>
                    <a:pt x="4114" y="7954"/>
                  </a:lnTo>
                  <a:cubicBezTo>
                    <a:pt x="4527" y="8153"/>
                    <a:pt x="4976" y="8254"/>
                    <a:pt x="5436" y="8254"/>
                  </a:cubicBezTo>
                  <a:cubicBezTo>
                    <a:pt x="5893" y="8254"/>
                    <a:pt x="6345" y="8153"/>
                    <a:pt x="6758" y="7954"/>
                  </a:cubicBezTo>
                  <a:close/>
                  <a:moveTo>
                    <a:pt x="6881" y="9207"/>
                  </a:moveTo>
                  <a:cubicBezTo>
                    <a:pt x="6947" y="9341"/>
                    <a:pt x="7034" y="9464"/>
                    <a:pt x="7139" y="9569"/>
                  </a:cubicBezTo>
                  <a:lnTo>
                    <a:pt x="7258" y="9689"/>
                  </a:lnTo>
                  <a:lnTo>
                    <a:pt x="6675" y="10388"/>
                  </a:lnTo>
                  <a:cubicBezTo>
                    <a:pt x="6629" y="10443"/>
                    <a:pt x="6563" y="10471"/>
                    <a:pt x="6497" y="10471"/>
                  </a:cubicBezTo>
                  <a:cubicBezTo>
                    <a:pt x="6438" y="10471"/>
                    <a:pt x="6379" y="10448"/>
                    <a:pt x="6335" y="10402"/>
                  </a:cubicBezTo>
                  <a:lnTo>
                    <a:pt x="5770" y="9841"/>
                  </a:lnTo>
                  <a:lnTo>
                    <a:pt x="6881" y="9207"/>
                  </a:lnTo>
                  <a:close/>
                  <a:moveTo>
                    <a:pt x="3991" y="9203"/>
                  </a:moveTo>
                  <a:lnTo>
                    <a:pt x="5103" y="9837"/>
                  </a:lnTo>
                  <a:lnTo>
                    <a:pt x="4542" y="10402"/>
                  </a:lnTo>
                  <a:cubicBezTo>
                    <a:pt x="4498" y="10446"/>
                    <a:pt x="4438" y="10471"/>
                    <a:pt x="4377" y="10471"/>
                  </a:cubicBezTo>
                  <a:cubicBezTo>
                    <a:pt x="4373" y="10471"/>
                    <a:pt x="4368" y="10471"/>
                    <a:pt x="4364" y="10471"/>
                  </a:cubicBezTo>
                  <a:cubicBezTo>
                    <a:pt x="4299" y="10467"/>
                    <a:pt x="4238" y="10438"/>
                    <a:pt x="4198" y="10388"/>
                  </a:cubicBezTo>
                  <a:lnTo>
                    <a:pt x="3615" y="9689"/>
                  </a:lnTo>
                  <a:lnTo>
                    <a:pt x="3738" y="9565"/>
                  </a:lnTo>
                  <a:cubicBezTo>
                    <a:pt x="3843" y="9460"/>
                    <a:pt x="3930" y="9337"/>
                    <a:pt x="3991" y="9203"/>
                  </a:cubicBezTo>
                  <a:close/>
                  <a:moveTo>
                    <a:pt x="5436" y="10083"/>
                  </a:moveTo>
                  <a:lnTo>
                    <a:pt x="5860" y="10503"/>
                  </a:lnTo>
                  <a:lnTo>
                    <a:pt x="5780" y="10742"/>
                  </a:lnTo>
                  <a:cubicBezTo>
                    <a:pt x="5748" y="10837"/>
                    <a:pt x="5661" y="10898"/>
                    <a:pt x="5560" y="10898"/>
                  </a:cubicBezTo>
                  <a:lnTo>
                    <a:pt x="5317" y="10898"/>
                  </a:lnTo>
                  <a:cubicBezTo>
                    <a:pt x="5215" y="10898"/>
                    <a:pt x="5129" y="10837"/>
                    <a:pt x="5096" y="10742"/>
                  </a:cubicBezTo>
                  <a:lnTo>
                    <a:pt x="5016" y="10503"/>
                  </a:lnTo>
                  <a:lnTo>
                    <a:pt x="5436" y="10083"/>
                  </a:lnTo>
                  <a:close/>
                  <a:moveTo>
                    <a:pt x="4828" y="0"/>
                  </a:moveTo>
                  <a:cubicBezTo>
                    <a:pt x="2959" y="0"/>
                    <a:pt x="1536" y="1666"/>
                    <a:pt x="1826" y="3514"/>
                  </a:cubicBezTo>
                  <a:lnTo>
                    <a:pt x="1941" y="4231"/>
                  </a:lnTo>
                  <a:cubicBezTo>
                    <a:pt x="1630" y="4383"/>
                    <a:pt x="1471" y="4730"/>
                    <a:pt x="1550" y="5067"/>
                  </a:cubicBezTo>
                  <a:cubicBezTo>
                    <a:pt x="1626" y="5404"/>
                    <a:pt x="1927" y="5639"/>
                    <a:pt x="2275" y="5639"/>
                  </a:cubicBezTo>
                  <a:lnTo>
                    <a:pt x="2427" y="5639"/>
                  </a:lnTo>
                  <a:cubicBezTo>
                    <a:pt x="2546" y="6480"/>
                    <a:pt x="3006" y="7229"/>
                    <a:pt x="3705" y="7715"/>
                  </a:cubicBezTo>
                  <a:lnTo>
                    <a:pt x="3705" y="8081"/>
                  </a:lnTo>
                  <a:cubicBezTo>
                    <a:pt x="3347" y="8204"/>
                    <a:pt x="2459" y="8580"/>
                    <a:pt x="1902" y="9482"/>
                  </a:cubicBezTo>
                  <a:lnTo>
                    <a:pt x="1087" y="9721"/>
                  </a:lnTo>
                  <a:cubicBezTo>
                    <a:pt x="446" y="9913"/>
                    <a:pt x="4" y="10500"/>
                    <a:pt x="0" y="11170"/>
                  </a:cubicBezTo>
                  <a:lnTo>
                    <a:pt x="0" y="13716"/>
                  </a:lnTo>
                  <a:cubicBezTo>
                    <a:pt x="0" y="13852"/>
                    <a:pt x="102" y="13920"/>
                    <a:pt x="203" y="13920"/>
                  </a:cubicBezTo>
                  <a:cubicBezTo>
                    <a:pt x="304" y="13920"/>
                    <a:pt x="406" y="13852"/>
                    <a:pt x="406" y="13716"/>
                  </a:cubicBezTo>
                  <a:lnTo>
                    <a:pt x="406" y="11170"/>
                  </a:lnTo>
                  <a:cubicBezTo>
                    <a:pt x="409" y="10681"/>
                    <a:pt x="732" y="10250"/>
                    <a:pt x="1199" y="10112"/>
                  </a:cubicBezTo>
                  <a:lnTo>
                    <a:pt x="1652" y="9978"/>
                  </a:lnTo>
                  <a:lnTo>
                    <a:pt x="1652" y="9978"/>
                  </a:lnTo>
                  <a:cubicBezTo>
                    <a:pt x="1634" y="10025"/>
                    <a:pt x="1615" y="10076"/>
                    <a:pt x="1597" y="10127"/>
                  </a:cubicBezTo>
                  <a:cubicBezTo>
                    <a:pt x="1532" y="10315"/>
                    <a:pt x="1561" y="10525"/>
                    <a:pt x="1670" y="10692"/>
                  </a:cubicBezTo>
                  <a:lnTo>
                    <a:pt x="1902" y="11039"/>
                  </a:lnTo>
                  <a:lnTo>
                    <a:pt x="1322" y="11619"/>
                  </a:lnTo>
                  <a:cubicBezTo>
                    <a:pt x="1163" y="11775"/>
                    <a:pt x="1101" y="12006"/>
                    <a:pt x="1152" y="12220"/>
                  </a:cubicBezTo>
                  <a:lnTo>
                    <a:pt x="1532" y="13767"/>
                  </a:lnTo>
                  <a:cubicBezTo>
                    <a:pt x="1557" y="13875"/>
                    <a:pt x="1639" y="13923"/>
                    <a:pt x="1723" y="13923"/>
                  </a:cubicBezTo>
                  <a:cubicBezTo>
                    <a:pt x="1843" y="13923"/>
                    <a:pt x="1965" y="13825"/>
                    <a:pt x="1927" y="13669"/>
                  </a:cubicBezTo>
                  <a:lnTo>
                    <a:pt x="1550" y="12126"/>
                  </a:lnTo>
                  <a:cubicBezTo>
                    <a:pt x="1529" y="12046"/>
                    <a:pt x="1554" y="11963"/>
                    <a:pt x="1612" y="11905"/>
                  </a:cubicBezTo>
                  <a:lnTo>
                    <a:pt x="2307" y="11206"/>
                  </a:lnTo>
                  <a:cubicBezTo>
                    <a:pt x="2376" y="11141"/>
                    <a:pt x="2387" y="11032"/>
                    <a:pt x="2333" y="10949"/>
                  </a:cubicBezTo>
                  <a:lnTo>
                    <a:pt x="2010" y="10467"/>
                  </a:lnTo>
                  <a:cubicBezTo>
                    <a:pt x="1970" y="10402"/>
                    <a:pt x="1960" y="10326"/>
                    <a:pt x="1985" y="10257"/>
                  </a:cubicBezTo>
                  <a:cubicBezTo>
                    <a:pt x="2340" y="9185"/>
                    <a:pt x="3256" y="8696"/>
                    <a:pt x="3705" y="8515"/>
                  </a:cubicBezTo>
                  <a:lnTo>
                    <a:pt x="3705" y="8653"/>
                  </a:lnTo>
                  <a:cubicBezTo>
                    <a:pt x="3705" y="8888"/>
                    <a:pt x="3615" y="9113"/>
                    <a:pt x="3448" y="9279"/>
                  </a:cubicBezTo>
                  <a:lnTo>
                    <a:pt x="3187" y="9540"/>
                  </a:lnTo>
                  <a:cubicBezTo>
                    <a:pt x="2821" y="9902"/>
                    <a:pt x="2615" y="10398"/>
                    <a:pt x="2615" y="10916"/>
                  </a:cubicBezTo>
                  <a:lnTo>
                    <a:pt x="2615" y="11105"/>
                  </a:lnTo>
                  <a:cubicBezTo>
                    <a:pt x="2615" y="11240"/>
                    <a:pt x="2717" y="11308"/>
                    <a:pt x="2820" y="11308"/>
                  </a:cubicBezTo>
                  <a:cubicBezTo>
                    <a:pt x="2922" y="11308"/>
                    <a:pt x="3024" y="11240"/>
                    <a:pt x="3024" y="11105"/>
                  </a:cubicBezTo>
                  <a:lnTo>
                    <a:pt x="3024" y="10916"/>
                  </a:lnTo>
                  <a:cubicBezTo>
                    <a:pt x="3024" y="10583"/>
                    <a:pt x="3133" y="10257"/>
                    <a:pt x="3332" y="9989"/>
                  </a:cubicBezTo>
                  <a:lnTo>
                    <a:pt x="3883" y="10648"/>
                  </a:lnTo>
                  <a:cubicBezTo>
                    <a:pt x="3999" y="10786"/>
                    <a:pt x="4165" y="10869"/>
                    <a:pt x="4346" y="10880"/>
                  </a:cubicBezTo>
                  <a:lnTo>
                    <a:pt x="4375" y="10880"/>
                  </a:lnTo>
                  <a:cubicBezTo>
                    <a:pt x="4484" y="10880"/>
                    <a:pt x="4589" y="10851"/>
                    <a:pt x="4683" y="10800"/>
                  </a:cubicBezTo>
                  <a:lnTo>
                    <a:pt x="4705" y="10869"/>
                  </a:lnTo>
                  <a:cubicBezTo>
                    <a:pt x="4741" y="10974"/>
                    <a:pt x="4806" y="11072"/>
                    <a:pt x="4889" y="11144"/>
                  </a:cubicBezTo>
                  <a:lnTo>
                    <a:pt x="4578" y="13694"/>
                  </a:lnTo>
                  <a:cubicBezTo>
                    <a:pt x="4560" y="13840"/>
                    <a:pt x="4673" y="13922"/>
                    <a:pt x="4784" y="13922"/>
                  </a:cubicBezTo>
                  <a:cubicBezTo>
                    <a:pt x="4877" y="13922"/>
                    <a:pt x="4969" y="13865"/>
                    <a:pt x="4984" y="13741"/>
                  </a:cubicBezTo>
                  <a:lnTo>
                    <a:pt x="5281" y="11304"/>
                  </a:lnTo>
                  <a:lnTo>
                    <a:pt x="5588" y="11304"/>
                  </a:lnTo>
                  <a:lnTo>
                    <a:pt x="5885" y="13741"/>
                  </a:lnTo>
                  <a:cubicBezTo>
                    <a:pt x="5900" y="13865"/>
                    <a:pt x="5992" y="13922"/>
                    <a:pt x="6085" y="13922"/>
                  </a:cubicBezTo>
                  <a:cubicBezTo>
                    <a:pt x="6196" y="13922"/>
                    <a:pt x="6309" y="13840"/>
                    <a:pt x="6291" y="13694"/>
                  </a:cubicBezTo>
                  <a:lnTo>
                    <a:pt x="5980" y="11148"/>
                  </a:lnTo>
                  <a:cubicBezTo>
                    <a:pt x="6063" y="11072"/>
                    <a:pt x="6128" y="10974"/>
                    <a:pt x="6164" y="10869"/>
                  </a:cubicBezTo>
                  <a:lnTo>
                    <a:pt x="6186" y="10800"/>
                  </a:lnTo>
                  <a:cubicBezTo>
                    <a:pt x="6280" y="10851"/>
                    <a:pt x="6389" y="10880"/>
                    <a:pt x="6494" y="10880"/>
                  </a:cubicBezTo>
                  <a:lnTo>
                    <a:pt x="6523" y="10880"/>
                  </a:lnTo>
                  <a:cubicBezTo>
                    <a:pt x="6704" y="10869"/>
                    <a:pt x="6871" y="10786"/>
                    <a:pt x="6986" y="10648"/>
                  </a:cubicBezTo>
                  <a:lnTo>
                    <a:pt x="7537" y="9989"/>
                  </a:lnTo>
                  <a:cubicBezTo>
                    <a:pt x="7740" y="10257"/>
                    <a:pt x="7848" y="10583"/>
                    <a:pt x="7845" y="10916"/>
                  </a:cubicBezTo>
                  <a:lnTo>
                    <a:pt x="7845" y="11105"/>
                  </a:lnTo>
                  <a:cubicBezTo>
                    <a:pt x="7845" y="11240"/>
                    <a:pt x="7947" y="11308"/>
                    <a:pt x="8049" y="11308"/>
                  </a:cubicBezTo>
                  <a:cubicBezTo>
                    <a:pt x="8152" y="11308"/>
                    <a:pt x="8254" y="11240"/>
                    <a:pt x="8254" y="11105"/>
                  </a:cubicBezTo>
                  <a:lnTo>
                    <a:pt x="8254" y="10916"/>
                  </a:lnTo>
                  <a:cubicBezTo>
                    <a:pt x="8254" y="10398"/>
                    <a:pt x="8051" y="9902"/>
                    <a:pt x="7682" y="9540"/>
                  </a:cubicBezTo>
                  <a:lnTo>
                    <a:pt x="7425" y="9279"/>
                  </a:lnTo>
                  <a:cubicBezTo>
                    <a:pt x="7258" y="9113"/>
                    <a:pt x="7164" y="8888"/>
                    <a:pt x="7164" y="8653"/>
                  </a:cubicBezTo>
                  <a:lnTo>
                    <a:pt x="7164" y="8515"/>
                  </a:lnTo>
                  <a:cubicBezTo>
                    <a:pt x="7609" y="8696"/>
                    <a:pt x="8526" y="9182"/>
                    <a:pt x="8884" y="10257"/>
                  </a:cubicBezTo>
                  <a:cubicBezTo>
                    <a:pt x="8910" y="10326"/>
                    <a:pt x="8899" y="10406"/>
                    <a:pt x="8859" y="10467"/>
                  </a:cubicBezTo>
                  <a:lnTo>
                    <a:pt x="8537" y="10953"/>
                  </a:lnTo>
                  <a:cubicBezTo>
                    <a:pt x="8482" y="11032"/>
                    <a:pt x="8493" y="11141"/>
                    <a:pt x="8562" y="11210"/>
                  </a:cubicBezTo>
                  <a:lnTo>
                    <a:pt x="9261" y="11909"/>
                  </a:lnTo>
                  <a:cubicBezTo>
                    <a:pt x="9315" y="11963"/>
                    <a:pt x="9341" y="12046"/>
                    <a:pt x="9319" y="12126"/>
                  </a:cubicBezTo>
                  <a:lnTo>
                    <a:pt x="8942" y="13669"/>
                  </a:lnTo>
                  <a:cubicBezTo>
                    <a:pt x="8904" y="13825"/>
                    <a:pt x="9026" y="13923"/>
                    <a:pt x="9147" y="13923"/>
                  </a:cubicBezTo>
                  <a:cubicBezTo>
                    <a:pt x="9231" y="13923"/>
                    <a:pt x="9314" y="13875"/>
                    <a:pt x="9341" y="13767"/>
                  </a:cubicBezTo>
                  <a:lnTo>
                    <a:pt x="9717" y="12224"/>
                  </a:lnTo>
                  <a:cubicBezTo>
                    <a:pt x="9768" y="12006"/>
                    <a:pt x="9706" y="11778"/>
                    <a:pt x="9547" y="11619"/>
                  </a:cubicBezTo>
                  <a:lnTo>
                    <a:pt x="8968" y="11039"/>
                  </a:lnTo>
                  <a:lnTo>
                    <a:pt x="9199" y="10692"/>
                  </a:lnTo>
                  <a:cubicBezTo>
                    <a:pt x="9308" y="10525"/>
                    <a:pt x="9337" y="10319"/>
                    <a:pt x="9272" y="10127"/>
                  </a:cubicBezTo>
                  <a:cubicBezTo>
                    <a:pt x="9254" y="10076"/>
                    <a:pt x="9236" y="10029"/>
                    <a:pt x="9217" y="9978"/>
                  </a:cubicBezTo>
                  <a:lnTo>
                    <a:pt x="9217" y="9978"/>
                  </a:lnTo>
                  <a:lnTo>
                    <a:pt x="9670" y="10112"/>
                  </a:lnTo>
                  <a:cubicBezTo>
                    <a:pt x="10137" y="10254"/>
                    <a:pt x="10460" y="10681"/>
                    <a:pt x="10463" y="11170"/>
                  </a:cubicBezTo>
                  <a:lnTo>
                    <a:pt x="10463" y="13716"/>
                  </a:lnTo>
                  <a:cubicBezTo>
                    <a:pt x="10463" y="13852"/>
                    <a:pt x="10565" y="13920"/>
                    <a:pt x="10666" y="13920"/>
                  </a:cubicBezTo>
                  <a:cubicBezTo>
                    <a:pt x="10768" y="13920"/>
                    <a:pt x="10869" y="13852"/>
                    <a:pt x="10869" y="13716"/>
                  </a:cubicBezTo>
                  <a:lnTo>
                    <a:pt x="10869" y="11170"/>
                  </a:lnTo>
                  <a:cubicBezTo>
                    <a:pt x="10865" y="10500"/>
                    <a:pt x="10427" y="9913"/>
                    <a:pt x="9786" y="9721"/>
                  </a:cubicBezTo>
                  <a:lnTo>
                    <a:pt x="8971" y="9482"/>
                  </a:lnTo>
                  <a:cubicBezTo>
                    <a:pt x="8413" y="8580"/>
                    <a:pt x="7526" y="8204"/>
                    <a:pt x="7168" y="8081"/>
                  </a:cubicBezTo>
                  <a:lnTo>
                    <a:pt x="7168" y="7715"/>
                  </a:lnTo>
                  <a:cubicBezTo>
                    <a:pt x="7863" y="7229"/>
                    <a:pt x="8326" y="6480"/>
                    <a:pt x="8446" y="5639"/>
                  </a:cubicBezTo>
                  <a:lnTo>
                    <a:pt x="8566" y="5639"/>
                  </a:lnTo>
                  <a:cubicBezTo>
                    <a:pt x="8960" y="5639"/>
                    <a:pt x="9301" y="5346"/>
                    <a:pt x="9341" y="4966"/>
                  </a:cubicBezTo>
                  <a:cubicBezTo>
                    <a:pt x="9377" y="4618"/>
                    <a:pt x="9163" y="4292"/>
                    <a:pt x="8834" y="4180"/>
                  </a:cubicBezTo>
                  <a:lnTo>
                    <a:pt x="8942" y="3590"/>
                  </a:lnTo>
                  <a:cubicBezTo>
                    <a:pt x="9286" y="1721"/>
                    <a:pt x="7852" y="0"/>
                    <a:pt x="59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9" name="Google Shape;9879;p30"/>
            <p:cNvSpPr/>
            <p:nvPr/>
          </p:nvSpPr>
          <p:spPr>
            <a:xfrm>
              <a:off x="5008539" y="2545533"/>
              <a:ext cx="10749" cy="16360"/>
            </a:xfrm>
            <a:custGeom>
              <a:rect b="b" l="l" r="r" t="t"/>
              <a:pathLst>
                <a:path extrusionOk="0" h="624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0" name="Google Shape;9880;p30"/>
            <p:cNvSpPr/>
            <p:nvPr/>
          </p:nvSpPr>
          <p:spPr>
            <a:xfrm>
              <a:off x="5077176" y="2545533"/>
              <a:ext cx="10671" cy="16360"/>
            </a:xfrm>
            <a:custGeom>
              <a:rect b="b" l="l" r="r" t="t"/>
              <a:pathLst>
                <a:path extrusionOk="0" h="624" w="407">
                  <a:moveTo>
                    <a:pt x="204" y="0"/>
                  </a:moveTo>
                  <a:cubicBezTo>
                    <a:pt x="92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0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1" name="Google Shape;9881;p30"/>
            <p:cNvSpPr/>
            <p:nvPr/>
          </p:nvSpPr>
          <p:spPr>
            <a:xfrm>
              <a:off x="5023378" y="2585410"/>
              <a:ext cx="49656" cy="16543"/>
            </a:xfrm>
            <a:custGeom>
              <a:rect b="b" l="l" r="r" t="t"/>
              <a:pathLst>
                <a:path extrusionOk="0" h="631" w="1894">
                  <a:moveTo>
                    <a:pt x="296" y="1"/>
                  </a:moveTo>
                  <a:cubicBezTo>
                    <a:pt x="137" y="1"/>
                    <a:pt x="1" y="207"/>
                    <a:pt x="152" y="355"/>
                  </a:cubicBezTo>
                  <a:cubicBezTo>
                    <a:pt x="325" y="525"/>
                    <a:pt x="622" y="630"/>
                    <a:pt x="948" y="630"/>
                  </a:cubicBezTo>
                  <a:cubicBezTo>
                    <a:pt x="1271" y="630"/>
                    <a:pt x="1568" y="525"/>
                    <a:pt x="1745" y="355"/>
                  </a:cubicBezTo>
                  <a:cubicBezTo>
                    <a:pt x="1893" y="207"/>
                    <a:pt x="1757" y="1"/>
                    <a:pt x="1598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6" y="221"/>
                    <a:pt x="948" y="221"/>
                  </a:cubicBezTo>
                  <a:cubicBezTo>
                    <a:pt x="688" y="221"/>
                    <a:pt x="510" y="138"/>
                    <a:pt x="438" y="62"/>
                  </a:cubicBezTo>
                  <a:cubicBezTo>
                    <a:pt x="393" y="19"/>
                    <a:pt x="344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2" name="Google Shape;9882;p30"/>
            <p:cNvSpPr/>
            <p:nvPr/>
          </p:nvSpPr>
          <p:spPr>
            <a:xfrm>
              <a:off x="5001041" y="2528334"/>
              <a:ext cx="25746" cy="10749"/>
            </a:xfrm>
            <a:custGeom>
              <a:rect b="b" l="l" r="r" t="t"/>
              <a:pathLst>
                <a:path extrusionOk="0" h="410" w="982">
                  <a:moveTo>
                    <a:pt x="272" y="0"/>
                  </a:moveTo>
                  <a:cubicBezTo>
                    <a:pt x="0" y="0"/>
                    <a:pt x="0" y="410"/>
                    <a:pt x="272" y="410"/>
                  </a:cubicBezTo>
                  <a:lnTo>
                    <a:pt x="710" y="410"/>
                  </a:lnTo>
                  <a:cubicBezTo>
                    <a:pt x="982" y="410"/>
                    <a:pt x="982" y="0"/>
                    <a:pt x="7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3" name="Google Shape;9883;p30"/>
            <p:cNvSpPr/>
            <p:nvPr/>
          </p:nvSpPr>
          <p:spPr>
            <a:xfrm>
              <a:off x="5069678" y="2528334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0"/>
                  </a:moveTo>
                  <a:cubicBezTo>
                    <a:pt x="1" y="0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0"/>
                    <a:pt x="7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4" name="Google Shape;9884;p30"/>
          <p:cNvGrpSpPr/>
          <p:nvPr/>
        </p:nvGrpSpPr>
        <p:grpSpPr>
          <a:xfrm>
            <a:off x="4911403" y="3157295"/>
            <a:ext cx="273475" cy="365052"/>
            <a:chOff x="4911403" y="3356545"/>
            <a:chExt cx="273475" cy="365052"/>
          </a:xfrm>
        </p:grpSpPr>
        <p:sp>
          <p:nvSpPr>
            <p:cNvPr id="9885" name="Google Shape;9885;p30"/>
            <p:cNvSpPr/>
            <p:nvPr/>
          </p:nvSpPr>
          <p:spPr>
            <a:xfrm>
              <a:off x="4916725" y="3601967"/>
              <a:ext cx="262935" cy="114256"/>
            </a:xfrm>
            <a:custGeom>
              <a:rect b="b" l="l" r="r" t="t"/>
              <a:pathLst>
                <a:path extrusionOk="0" h="4358" w="10029">
                  <a:moveTo>
                    <a:pt x="3709" y="0"/>
                  </a:moveTo>
                  <a:lnTo>
                    <a:pt x="3709" y="1344"/>
                  </a:lnTo>
                  <a:cubicBezTo>
                    <a:pt x="3705" y="1713"/>
                    <a:pt x="3474" y="2043"/>
                    <a:pt x="3126" y="2166"/>
                  </a:cubicBezTo>
                  <a:lnTo>
                    <a:pt x="1029" y="2905"/>
                  </a:lnTo>
                  <a:cubicBezTo>
                    <a:pt x="413" y="3122"/>
                    <a:pt x="0" y="3705"/>
                    <a:pt x="0" y="4357"/>
                  </a:cubicBezTo>
                  <a:lnTo>
                    <a:pt x="10029" y="4357"/>
                  </a:lnTo>
                  <a:cubicBezTo>
                    <a:pt x="10029" y="3705"/>
                    <a:pt x="9616" y="3122"/>
                    <a:pt x="9000" y="2905"/>
                  </a:cubicBezTo>
                  <a:lnTo>
                    <a:pt x="6903" y="2166"/>
                  </a:lnTo>
                  <a:cubicBezTo>
                    <a:pt x="6556" y="2043"/>
                    <a:pt x="6324" y="1713"/>
                    <a:pt x="6324" y="1344"/>
                  </a:cubicBezTo>
                  <a:lnTo>
                    <a:pt x="632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6" name="Google Shape;9886;p30"/>
            <p:cNvSpPr/>
            <p:nvPr/>
          </p:nvSpPr>
          <p:spPr>
            <a:xfrm>
              <a:off x="4916725" y="3646589"/>
              <a:ext cx="262935" cy="69634"/>
            </a:xfrm>
            <a:custGeom>
              <a:rect b="b" l="l" r="r" t="t"/>
              <a:pathLst>
                <a:path extrusionOk="0" h="2656" w="10029">
                  <a:moveTo>
                    <a:pt x="3629" y="0"/>
                  </a:moveTo>
                  <a:cubicBezTo>
                    <a:pt x="3531" y="218"/>
                    <a:pt x="3350" y="384"/>
                    <a:pt x="3126" y="464"/>
                  </a:cubicBezTo>
                  <a:lnTo>
                    <a:pt x="1029" y="1203"/>
                  </a:lnTo>
                  <a:cubicBezTo>
                    <a:pt x="413" y="1420"/>
                    <a:pt x="0" y="2003"/>
                    <a:pt x="4" y="2655"/>
                  </a:cubicBezTo>
                  <a:lnTo>
                    <a:pt x="10029" y="2655"/>
                  </a:lnTo>
                  <a:cubicBezTo>
                    <a:pt x="10029" y="2003"/>
                    <a:pt x="9616" y="1420"/>
                    <a:pt x="9000" y="1203"/>
                  </a:cubicBezTo>
                  <a:lnTo>
                    <a:pt x="6903" y="464"/>
                  </a:lnTo>
                  <a:cubicBezTo>
                    <a:pt x="6682" y="384"/>
                    <a:pt x="6498" y="218"/>
                    <a:pt x="6403" y="0"/>
                  </a:cubicBezTo>
                  <a:lnTo>
                    <a:pt x="5016" y="692"/>
                  </a:lnTo>
                  <a:lnTo>
                    <a:pt x="362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7" name="Google Shape;9887;p30"/>
            <p:cNvSpPr/>
            <p:nvPr/>
          </p:nvSpPr>
          <p:spPr>
            <a:xfrm>
              <a:off x="5013940" y="3601967"/>
              <a:ext cx="68585" cy="39982"/>
            </a:xfrm>
            <a:custGeom>
              <a:rect b="b" l="l" r="r" t="t"/>
              <a:pathLst>
                <a:path extrusionOk="0" h="1525" w="2616">
                  <a:moveTo>
                    <a:pt x="1" y="0"/>
                  </a:moveTo>
                  <a:lnTo>
                    <a:pt x="1" y="1253"/>
                  </a:lnTo>
                  <a:cubicBezTo>
                    <a:pt x="417" y="1434"/>
                    <a:pt x="862" y="1525"/>
                    <a:pt x="1307" y="1525"/>
                  </a:cubicBezTo>
                  <a:cubicBezTo>
                    <a:pt x="1752" y="1525"/>
                    <a:pt x="2197" y="1434"/>
                    <a:pt x="2616" y="1253"/>
                  </a:cubicBezTo>
                  <a:lnTo>
                    <a:pt x="261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8" name="Google Shape;9888;p30"/>
            <p:cNvSpPr/>
            <p:nvPr/>
          </p:nvSpPr>
          <p:spPr>
            <a:xfrm>
              <a:off x="4956786" y="3550502"/>
              <a:ext cx="57180" cy="165799"/>
            </a:xfrm>
            <a:custGeom>
              <a:rect b="b" l="l" r="r" t="t"/>
              <a:pathLst>
                <a:path extrusionOk="0" h="6324" w="2181">
                  <a:moveTo>
                    <a:pt x="218" y="0"/>
                  </a:moveTo>
                  <a:cubicBezTo>
                    <a:pt x="218" y="0"/>
                    <a:pt x="1" y="1960"/>
                    <a:pt x="218" y="3709"/>
                  </a:cubicBezTo>
                  <a:lnTo>
                    <a:pt x="218" y="6324"/>
                  </a:lnTo>
                  <a:lnTo>
                    <a:pt x="1743" y="6324"/>
                  </a:lnTo>
                  <a:cubicBezTo>
                    <a:pt x="1402" y="5002"/>
                    <a:pt x="653" y="3926"/>
                    <a:pt x="653" y="3926"/>
                  </a:cubicBezTo>
                  <a:lnTo>
                    <a:pt x="653" y="3705"/>
                  </a:lnTo>
                  <a:cubicBezTo>
                    <a:pt x="653" y="3705"/>
                    <a:pt x="1866" y="2695"/>
                    <a:pt x="2108" y="2191"/>
                  </a:cubicBezTo>
                  <a:lnTo>
                    <a:pt x="2181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9" name="Google Shape;9889;p30"/>
            <p:cNvSpPr/>
            <p:nvPr/>
          </p:nvSpPr>
          <p:spPr>
            <a:xfrm>
              <a:off x="4956786" y="3641923"/>
              <a:ext cx="28603" cy="22835"/>
            </a:xfrm>
            <a:custGeom>
              <a:rect b="b" l="l" r="r" t="t"/>
              <a:pathLst>
                <a:path extrusionOk="0" h="871" w="1091">
                  <a:moveTo>
                    <a:pt x="435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75"/>
                    <a:pt x="196" y="870"/>
                    <a:pt x="435" y="870"/>
                  </a:cubicBezTo>
                  <a:lnTo>
                    <a:pt x="653" y="870"/>
                  </a:lnTo>
                  <a:cubicBezTo>
                    <a:pt x="895" y="870"/>
                    <a:pt x="1091" y="675"/>
                    <a:pt x="1091" y="436"/>
                  </a:cubicBezTo>
                  <a:cubicBezTo>
                    <a:pt x="1091" y="196"/>
                    <a:pt x="895" y="1"/>
                    <a:pt x="6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0" name="Google Shape;9890;p30"/>
            <p:cNvSpPr/>
            <p:nvPr/>
          </p:nvSpPr>
          <p:spPr>
            <a:xfrm>
              <a:off x="5082420" y="3550502"/>
              <a:ext cx="57285" cy="165799"/>
            </a:xfrm>
            <a:custGeom>
              <a:rect b="b" l="l" r="r" t="t"/>
              <a:pathLst>
                <a:path extrusionOk="0" h="6324" w="2185">
                  <a:moveTo>
                    <a:pt x="0" y="0"/>
                  </a:moveTo>
                  <a:lnTo>
                    <a:pt x="73" y="2191"/>
                  </a:lnTo>
                  <a:cubicBezTo>
                    <a:pt x="315" y="2695"/>
                    <a:pt x="1529" y="3705"/>
                    <a:pt x="1529" y="3705"/>
                  </a:cubicBezTo>
                  <a:lnTo>
                    <a:pt x="1529" y="3926"/>
                  </a:lnTo>
                  <a:cubicBezTo>
                    <a:pt x="1529" y="3926"/>
                    <a:pt x="779" y="5002"/>
                    <a:pt x="438" y="6324"/>
                  </a:cubicBezTo>
                  <a:lnTo>
                    <a:pt x="1963" y="6324"/>
                  </a:lnTo>
                  <a:lnTo>
                    <a:pt x="1963" y="3709"/>
                  </a:lnTo>
                  <a:cubicBezTo>
                    <a:pt x="2184" y="1960"/>
                    <a:pt x="1963" y="0"/>
                    <a:pt x="196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1" name="Google Shape;9891;p30"/>
            <p:cNvSpPr/>
            <p:nvPr/>
          </p:nvSpPr>
          <p:spPr>
            <a:xfrm>
              <a:off x="5036749" y="3653327"/>
              <a:ext cx="22888" cy="22914"/>
            </a:xfrm>
            <a:custGeom>
              <a:rect b="b" l="l" r="r" t="t"/>
              <a:pathLst>
                <a:path extrusionOk="0" h="874" w="873">
                  <a:moveTo>
                    <a:pt x="438" y="1"/>
                  </a:moveTo>
                  <a:cubicBezTo>
                    <a:pt x="196" y="1"/>
                    <a:pt x="0" y="196"/>
                    <a:pt x="0" y="435"/>
                  </a:cubicBezTo>
                  <a:cubicBezTo>
                    <a:pt x="0" y="678"/>
                    <a:pt x="196" y="873"/>
                    <a:pt x="438" y="873"/>
                  </a:cubicBezTo>
                  <a:cubicBezTo>
                    <a:pt x="677" y="873"/>
                    <a:pt x="873" y="678"/>
                    <a:pt x="873" y="435"/>
                  </a:cubicBezTo>
                  <a:cubicBezTo>
                    <a:pt x="873" y="196"/>
                    <a:pt x="677" y="1"/>
                    <a:pt x="438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2" name="Google Shape;9892;p30"/>
            <p:cNvSpPr/>
            <p:nvPr/>
          </p:nvSpPr>
          <p:spPr>
            <a:xfrm>
              <a:off x="5111076" y="3641923"/>
              <a:ext cx="28630" cy="22835"/>
            </a:xfrm>
            <a:custGeom>
              <a:rect b="b" l="l" r="r" t="t"/>
              <a:pathLst>
                <a:path extrusionOk="0" h="871" w="1092">
                  <a:moveTo>
                    <a:pt x="436" y="1"/>
                  </a:moveTo>
                  <a:cubicBezTo>
                    <a:pt x="197" y="1"/>
                    <a:pt x="1" y="196"/>
                    <a:pt x="1" y="436"/>
                  </a:cubicBezTo>
                  <a:cubicBezTo>
                    <a:pt x="1" y="675"/>
                    <a:pt x="197" y="870"/>
                    <a:pt x="436" y="870"/>
                  </a:cubicBezTo>
                  <a:lnTo>
                    <a:pt x="653" y="870"/>
                  </a:lnTo>
                  <a:cubicBezTo>
                    <a:pt x="896" y="870"/>
                    <a:pt x="1091" y="675"/>
                    <a:pt x="1091" y="436"/>
                  </a:cubicBezTo>
                  <a:cubicBezTo>
                    <a:pt x="1091" y="196"/>
                    <a:pt x="896" y="1"/>
                    <a:pt x="6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3" name="Google Shape;9893;p30"/>
            <p:cNvSpPr/>
            <p:nvPr/>
          </p:nvSpPr>
          <p:spPr>
            <a:xfrm>
              <a:off x="5029985" y="3361893"/>
              <a:ext cx="66042" cy="57207"/>
            </a:xfrm>
            <a:custGeom>
              <a:rect b="b" l="l" r="r" t="t"/>
              <a:pathLst>
                <a:path extrusionOk="0" h="2182" w="2519">
                  <a:moveTo>
                    <a:pt x="900" y="1"/>
                  </a:moveTo>
                  <a:cubicBezTo>
                    <a:pt x="533" y="1"/>
                    <a:pt x="170" y="205"/>
                    <a:pt x="1" y="585"/>
                  </a:cubicBezTo>
                  <a:lnTo>
                    <a:pt x="1786" y="2182"/>
                  </a:lnTo>
                  <a:lnTo>
                    <a:pt x="2283" y="1805"/>
                  </a:lnTo>
                  <a:cubicBezTo>
                    <a:pt x="2485" y="1653"/>
                    <a:pt x="2518" y="1367"/>
                    <a:pt x="2355" y="1175"/>
                  </a:cubicBezTo>
                  <a:lnTo>
                    <a:pt x="1642" y="346"/>
                  </a:lnTo>
                  <a:cubicBezTo>
                    <a:pt x="1443" y="112"/>
                    <a:pt x="1171" y="1"/>
                    <a:pt x="90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4" name="Google Shape;9894;p30"/>
            <p:cNvSpPr/>
            <p:nvPr/>
          </p:nvSpPr>
          <p:spPr>
            <a:xfrm>
              <a:off x="4991078" y="3361920"/>
              <a:ext cx="114230" cy="102851"/>
            </a:xfrm>
            <a:custGeom>
              <a:rect b="b" l="l" r="r" t="t"/>
              <a:pathLst>
                <a:path extrusionOk="0" h="3923" w="4357">
                  <a:moveTo>
                    <a:pt x="2383" y="0"/>
                  </a:moveTo>
                  <a:cubicBezTo>
                    <a:pt x="1992" y="0"/>
                    <a:pt x="1641" y="229"/>
                    <a:pt x="1485" y="584"/>
                  </a:cubicBezTo>
                  <a:lnTo>
                    <a:pt x="0" y="3923"/>
                  </a:lnTo>
                  <a:lnTo>
                    <a:pt x="4357" y="3923"/>
                  </a:lnTo>
                  <a:lnTo>
                    <a:pt x="2383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5" name="Google Shape;9895;p30"/>
            <p:cNvSpPr/>
            <p:nvPr/>
          </p:nvSpPr>
          <p:spPr>
            <a:xfrm>
              <a:off x="4951096" y="3527614"/>
              <a:ext cx="194298" cy="97162"/>
            </a:xfrm>
            <a:custGeom>
              <a:rect b="b" l="l" r="r" t="t"/>
              <a:pathLst>
                <a:path extrusionOk="0" h="3706" w="7411">
                  <a:moveTo>
                    <a:pt x="544" y="0"/>
                  </a:moveTo>
                  <a:cubicBezTo>
                    <a:pt x="243" y="0"/>
                    <a:pt x="0" y="243"/>
                    <a:pt x="0" y="544"/>
                  </a:cubicBezTo>
                  <a:cubicBezTo>
                    <a:pt x="0" y="844"/>
                    <a:pt x="243" y="1087"/>
                    <a:pt x="544" y="1087"/>
                  </a:cubicBezTo>
                  <a:lnTo>
                    <a:pt x="880" y="1087"/>
                  </a:lnTo>
                  <a:cubicBezTo>
                    <a:pt x="993" y="2565"/>
                    <a:pt x="2224" y="3705"/>
                    <a:pt x="3705" y="3705"/>
                  </a:cubicBezTo>
                  <a:cubicBezTo>
                    <a:pt x="5187" y="3705"/>
                    <a:pt x="6414" y="2565"/>
                    <a:pt x="6527" y="1087"/>
                  </a:cubicBezTo>
                  <a:lnTo>
                    <a:pt x="6864" y="1087"/>
                  </a:lnTo>
                  <a:cubicBezTo>
                    <a:pt x="7164" y="1087"/>
                    <a:pt x="7410" y="844"/>
                    <a:pt x="7410" y="544"/>
                  </a:cubicBezTo>
                  <a:cubicBezTo>
                    <a:pt x="7410" y="243"/>
                    <a:pt x="7164" y="0"/>
                    <a:pt x="6864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6" name="Google Shape;9896;p30"/>
            <p:cNvSpPr/>
            <p:nvPr/>
          </p:nvSpPr>
          <p:spPr>
            <a:xfrm>
              <a:off x="4950231" y="3527614"/>
              <a:ext cx="155077" cy="97162"/>
            </a:xfrm>
            <a:custGeom>
              <a:rect b="b" l="l" r="r" t="t"/>
              <a:pathLst>
                <a:path extrusionOk="0" h="3706" w="5915">
                  <a:moveTo>
                    <a:pt x="609" y="0"/>
                  </a:moveTo>
                  <a:cubicBezTo>
                    <a:pt x="323" y="0"/>
                    <a:pt x="66" y="203"/>
                    <a:pt x="33" y="486"/>
                  </a:cubicBezTo>
                  <a:cubicBezTo>
                    <a:pt x="1" y="806"/>
                    <a:pt x="251" y="1087"/>
                    <a:pt x="570" y="1087"/>
                  </a:cubicBezTo>
                  <a:cubicBezTo>
                    <a:pt x="573" y="1087"/>
                    <a:pt x="575" y="1087"/>
                    <a:pt x="577" y="1087"/>
                  </a:cubicBezTo>
                  <a:lnTo>
                    <a:pt x="917" y="1087"/>
                  </a:lnTo>
                  <a:cubicBezTo>
                    <a:pt x="1022" y="2584"/>
                    <a:pt x="2270" y="3706"/>
                    <a:pt x="3721" y="3706"/>
                  </a:cubicBezTo>
                  <a:cubicBezTo>
                    <a:pt x="3871" y="3706"/>
                    <a:pt x="4023" y="3694"/>
                    <a:pt x="4177" y="3669"/>
                  </a:cubicBezTo>
                  <a:cubicBezTo>
                    <a:pt x="2818" y="3459"/>
                    <a:pt x="1775" y="2507"/>
                    <a:pt x="1775" y="1087"/>
                  </a:cubicBezTo>
                  <a:cubicBezTo>
                    <a:pt x="1775" y="848"/>
                    <a:pt x="1971" y="652"/>
                    <a:pt x="2214" y="652"/>
                  </a:cubicBezTo>
                  <a:lnTo>
                    <a:pt x="5480" y="652"/>
                  </a:lnTo>
                  <a:cubicBezTo>
                    <a:pt x="5719" y="652"/>
                    <a:pt x="5915" y="457"/>
                    <a:pt x="5915" y="218"/>
                  </a:cubicBezTo>
                  <a:lnTo>
                    <a:pt x="591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7" name="Google Shape;9897;p30"/>
            <p:cNvSpPr/>
            <p:nvPr/>
          </p:nvSpPr>
          <p:spPr>
            <a:xfrm>
              <a:off x="4921366" y="3487633"/>
              <a:ext cx="253733" cy="40008"/>
            </a:xfrm>
            <a:custGeom>
              <a:rect b="b" l="l" r="r" t="t"/>
              <a:pathLst>
                <a:path extrusionOk="0" h="1526" w="9678">
                  <a:moveTo>
                    <a:pt x="2442" y="1"/>
                  </a:moveTo>
                  <a:lnTo>
                    <a:pt x="138" y="1239"/>
                  </a:lnTo>
                  <a:cubicBezTo>
                    <a:pt x="1" y="1315"/>
                    <a:pt x="51" y="1525"/>
                    <a:pt x="211" y="1525"/>
                  </a:cubicBezTo>
                  <a:lnTo>
                    <a:pt x="9464" y="1525"/>
                  </a:lnTo>
                  <a:cubicBezTo>
                    <a:pt x="9624" y="1525"/>
                    <a:pt x="9678" y="1315"/>
                    <a:pt x="9537" y="1239"/>
                  </a:cubicBezTo>
                  <a:lnTo>
                    <a:pt x="723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8" name="Google Shape;9898;p30"/>
            <p:cNvSpPr/>
            <p:nvPr/>
          </p:nvSpPr>
          <p:spPr>
            <a:xfrm>
              <a:off x="4985284" y="3464745"/>
              <a:ext cx="125739" cy="22914"/>
            </a:xfrm>
            <a:custGeom>
              <a:rect b="b" l="l" r="r" t="t"/>
              <a:pathLst>
                <a:path extrusionOk="0" h="874" w="4796">
                  <a:moveTo>
                    <a:pt x="217" y="1"/>
                  </a:moveTo>
                  <a:cubicBezTo>
                    <a:pt x="98" y="1"/>
                    <a:pt x="0" y="99"/>
                    <a:pt x="0" y="218"/>
                  </a:cubicBezTo>
                  <a:lnTo>
                    <a:pt x="0" y="874"/>
                  </a:lnTo>
                  <a:lnTo>
                    <a:pt x="4795" y="874"/>
                  </a:lnTo>
                  <a:lnTo>
                    <a:pt x="4795" y="218"/>
                  </a:lnTo>
                  <a:cubicBezTo>
                    <a:pt x="4795" y="99"/>
                    <a:pt x="4698" y="1"/>
                    <a:pt x="4578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9" name="Google Shape;9899;p30"/>
            <p:cNvSpPr/>
            <p:nvPr/>
          </p:nvSpPr>
          <p:spPr>
            <a:xfrm>
              <a:off x="4991078" y="3362864"/>
              <a:ext cx="55765" cy="101907"/>
            </a:xfrm>
            <a:custGeom>
              <a:rect b="b" l="l" r="r" t="t"/>
              <a:pathLst>
                <a:path extrusionOk="0" h="3887" w="2127">
                  <a:moveTo>
                    <a:pt x="2126" y="1"/>
                  </a:moveTo>
                  <a:lnTo>
                    <a:pt x="2126" y="1"/>
                  </a:lnTo>
                  <a:cubicBezTo>
                    <a:pt x="1840" y="77"/>
                    <a:pt x="1605" y="276"/>
                    <a:pt x="1485" y="548"/>
                  </a:cubicBezTo>
                  <a:lnTo>
                    <a:pt x="0" y="3887"/>
                  </a:lnTo>
                  <a:lnTo>
                    <a:pt x="1090" y="3887"/>
                  </a:lnTo>
                  <a:lnTo>
                    <a:pt x="2126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0" name="Google Shape;9900;p30"/>
            <p:cNvSpPr/>
            <p:nvPr/>
          </p:nvSpPr>
          <p:spPr>
            <a:xfrm>
              <a:off x="4985363" y="3464745"/>
              <a:ext cx="28603" cy="22914"/>
            </a:xfrm>
            <a:custGeom>
              <a:rect b="b" l="l" r="r" t="t"/>
              <a:pathLst>
                <a:path extrusionOk="0" h="874" w="1091">
                  <a:moveTo>
                    <a:pt x="218" y="1"/>
                  </a:moveTo>
                  <a:cubicBezTo>
                    <a:pt x="99" y="1"/>
                    <a:pt x="1" y="99"/>
                    <a:pt x="1" y="218"/>
                  </a:cubicBezTo>
                  <a:lnTo>
                    <a:pt x="1" y="874"/>
                  </a:lnTo>
                  <a:lnTo>
                    <a:pt x="1091" y="874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1" name="Google Shape;9901;p30"/>
            <p:cNvSpPr/>
            <p:nvPr/>
          </p:nvSpPr>
          <p:spPr>
            <a:xfrm>
              <a:off x="4921366" y="3487633"/>
              <a:ext cx="92600" cy="40008"/>
            </a:xfrm>
            <a:custGeom>
              <a:rect b="b" l="l" r="r" t="t"/>
              <a:pathLst>
                <a:path extrusionOk="0" h="1526" w="3532">
                  <a:moveTo>
                    <a:pt x="2442" y="1"/>
                  </a:moveTo>
                  <a:lnTo>
                    <a:pt x="138" y="1239"/>
                  </a:lnTo>
                  <a:cubicBezTo>
                    <a:pt x="1" y="1315"/>
                    <a:pt x="51" y="1525"/>
                    <a:pt x="211" y="1525"/>
                  </a:cubicBezTo>
                  <a:lnTo>
                    <a:pt x="2540" y="1525"/>
                  </a:lnTo>
                  <a:cubicBezTo>
                    <a:pt x="2467" y="1525"/>
                    <a:pt x="2445" y="1315"/>
                    <a:pt x="2507" y="1239"/>
                  </a:cubicBezTo>
                  <a:lnTo>
                    <a:pt x="3532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2" name="Google Shape;9902;p30"/>
            <p:cNvSpPr/>
            <p:nvPr/>
          </p:nvSpPr>
          <p:spPr>
            <a:xfrm>
              <a:off x="5023378" y="3573626"/>
              <a:ext cx="49604" cy="16491"/>
            </a:xfrm>
            <a:custGeom>
              <a:rect b="b" l="l" r="r" t="t"/>
              <a:pathLst>
                <a:path extrusionOk="0" h="629" w="1892">
                  <a:moveTo>
                    <a:pt x="293" y="0"/>
                  </a:moveTo>
                  <a:cubicBezTo>
                    <a:pt x="135" y="0"/>
                    <a:pt x="0" y="206"/>
                    <a:pt x="148" y="353"/>
                  </a:cubicBezTo>
                  <a:cubicBezTo>
                    <a:pt x="325" y="527"/>
                    <a:pt x="622" y="628"/>
                    <a:pt x="945" y="628"/>
                  </a:cubicBezTo>
                  <a:cubicBezTo>
                    <a:pt x="1271" y="628"/>
                    <a:pt x="1568" y="527"/>
                    <a:pt x="1742" y="353"/>
                  </a:cubicBezTo>
                  <a:cubicBezTo>
                    <a:pt x="1892" y="206"/>
                    <a:pt x="1758" y="0"/>
                    <a:pt x="1599" y="0"/>
                  </a:cubicBezTo>
                  <a:cubicBezTo>
                    <a:pt x="1551" y="0"/>
                    <a:pt x="1501" y="19"/>
                    <a:pt x="1455" y="63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3"/>
                  </a:cubicBezTo>
                  <a:cubicBezTo>
                    <a:pt x="390" y="19"/>
                    <a:pt x="340" y="0"/>
                    <a:pt x="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3" name="Google Shape;9903;p30"/>
            <p:cNvSpPr/>
            <p:nvPr/>
          </p:nvSpPr>
          <p:spPr>
            <a:xfrm>
              <a:off x="4911403" y="3356545"/>
              <a:ext cx="273475" cy="365052"/>
            </a:xfrm>
            <a:custGeom>
              <a:rect b="b" l="l" r="r" t="t"/>
              <a:pathLst>
                <a:path extrusionOk="0" h="13924" w="10431">
                  <a:moveTo>
                    <a:pt x="5424" y="409"/>
                  </a:moveTo>
                  <a:cubicBezTo>
                    <a:pt x="5638" y="409"/>
                    <a:pt x="5855" y="496"/>
                    <a:pt x="6013" y="680"/>
                  </a:cubicBezTo>
                  <a:lnTo>
                    <a:pt x="6722" y="1509"/>
                  </a:lnTo>
                  <a:cubicBezTo>
                    <a:pt x="6809" y="1611"/>
                    <a:pt x="6791" y="1766"/>
                    <a:pt x="6686" y="1846"/>
                  </a:cubicBezTo>
                  <a:lnTo>
                    <a:pt x="6549" y="1951"/>
                  </a:lnTo>
                  <a:lnTo>
                    <a:pt x="6386" y="1618"/>
                  </a:lnTo>
                  <a:cubicBezTo>
                    <a:pt x="6344" y="1537"/>
                    <a:pt x="6277" y="1503"/>
                    <a:pt x="6209" y="1503"/>
                  </a:cubicBezTo>
                  <a:cubicBezTo>
                    <a:pt x="6074" y="1503"/>
                    <a:pt x="5940" y="1637"/>
                    <a:pt x="6020" y="1799"/>
                  </a:cubicBezTo>
                  <a:lnTo>
                    <a:pt x="7070" y="3929"/>
                  </a:lnTo>
                  <a:lnTo>
                    <a:pt x="3354" y="3929"/>
                  </a:lnTo>
                  <a:lnTo>
                    <a:pt x="4709" y="872"/>
                  </a:lnTo>
                  <a:cubicBezTo>
                    <a:pt x="4842" y="571"/>
                    <a:pt x="5132" y="409"/>
                    <a:pt x="5424" y="409"/>
                  </a:cubicBezTo>
                  <a:close/>
                  <a:moveTo>
                    <a:pt x="7396" y="4334"/>
                  </a:moveTo>
                  <a:cubicBezTo>
                    <a:pt x="7403" y="4334"/>
                    <a:pt x="7411" y="4338"/>
                    <a:pt x="7411" y="4345"/>
                  </a:cubicBezTo>
                  <a:lnTo>
                    <a:pt x="7411" y="4798"/>
                  </a:lnTo>
                  <a:lnTo>
                    <a:pt x="6961" y="4798"/>
                  </a:lnTo>
                  <a:cubicBezTo>
                    <a:pt x="6690" y="4798"/>
                    <a:pt x="6690" y="5203"/>
                    <a:pt x="6961" y="5203"/>
                  </a:cubicBezTo>
                  <a:lnTo>
                    <a:pt x="7563" y="5203"/>
                  </a:lnTo>
                  <a:lnTo>
                    <a:pt x="9638" y="6323"/>
                  </a:lnTo>
                  <a:lnTo>
                    <a:pt x="797" y="6323"/>
                  </a:lnTo>
                  <a:lnTo>
                    <a:pt x="2872" y="5203"/>
                  </a:lnTo>
                  <a:lnTo>
                    <a:pt x="6089" y="5203"/>
                  </a:lnTo>
                  <a:cubicBezTo>
                    <a:pt x="6360" y="5203"/>
                    <a:pt x="6360" y="4798"/>
                    <a:pt x="6089" y="4798"/>
                  </a:cubicBezTo>
                  <a:lnTo>
                    <a:pt x="3025" y="4798"/>
                  </a:lnTo>
                  <a:lnTo>
                    <a:pt x="3025" y="4345"/>
                  </a:lnTo>
                  <a:cubicBezTo>
                    <a:pt x="3025" y="4338"/>
                    <a:pt x="3032" y="4334"/>
                    <a:pt x="3039" y="4334"/>
                  </a:cubicBezTo>
                  <a:close/>
                  <a:moveTo>
                    <a:pt x="8381" y="6728"/>
                  </a:moveTo>
                  <a:cubicBezTo>
                    <a:pt x="8566" y="6728"/>
                    <a:pt x="8722" y="6884"/>
                    <a:pt x="8722" y="7072"/>
                  </a:cubicBezTo>
                  <a:cubicBezTo>
                    <a:pt x="8722" y="7257"/>
                    <a:pt x="8566" y="7413"/>
                    <a:pt x="8381" y="7413"/>
                  </a:cubicBezTo>
                  <a:lnTo>
                    <a:pt x="8258" y="7413"/>
                  </a:lnTo>
                  <a:lnTo>
                    <a:pt x="8258" y="7398"/>
                  </a:lnTo>
                  <a:cubicBezTo>
                    <a:pt x="8258" y="7262"/>
                    <a:pt x="8156" y="7194"/>
                    <a:pt x="8053" y="7194"/>
                  </a:cubicBezTo>
                  <a:cubicBezTo>
                    <a:pt x="7951" y="7194"/>
                    <a:pt x="7849" y="7262"/>
                    <a:pt x="7849" y="7398"/>
                  </a:cubicBezTo>
                  <a:cubicBezTo>
                    <a:pt x="7849" y="8851"/>
                    <a:pt x="6672" y="10028"/>
                    <a:pt x="5219" y="10028"/>
                  </a:cubicBezTo>
                  <a:cubicBezTo>
                    <a:pt x="3767" y="10028"/>
                    <a:pt x="2590" y="8851"/>
                    <a:pt x="2590" y="7398"/>
                  </a:cubicBezTo>
                  <a:cubicBezTo>
                    <a:pt x="2590" y="7262"/>
                    <a:pt x="2489" y="7194"/>
                    <a:pt x="2387" y="7194"/>
                  </a:cubicBezTo>
                  <a:cubicBezTo>
                    <a:pt x="2286" y="7194"/>
                    <a:pt x="2184" y="7262"/>
                    <a:pt x="2184" y="7398"/>
                  </a:cubicBezTo>
                  <a:lnTo>
                    <a:pt x="2184" y="7413"/>
                  </a:lnTo>
                  <a:lnTo>
                    <a:pt x="2061" y="7413"/>
                  </a:lnTo>
                  <a:cubicBezTo>
                    <a:pt x="1873" y="7413"/>
                    <a:pt x="1717" y="7257"/>
                    <a:pt x="1717" y="7072"/>
                  </a:cubicBezTo>
                  <a:cubicBezTo>
                    <a:pt x="1717" y="6884"/>
                    <a:pt x="1873" y="6728"/>
                    <a:pt x="2061" y="6728"/>
                  </a:cubicBezTo>
                  <a:lnTo>
                    <a:pt x="3709" y="6728"/>
                  </a:lnTo>
                  <a:lnTo>
                    <a:pt x="3709" y="7029"/>
                  </a:lnTo>
                  <a:cubicBezTo>
                    <a:pt x="3709" y="7165"/>
                    <a:pt x="3811" y="7233"/>
                    <a:pt x="3912" y="7233"/>
                  </a:cubicBezTo>
                  <a:cubicBezTo>
                    <a:pt x="4013" y="7233"/>
                    <a:pt x="4115" y="7165"/>
                    <a:pt x="4115" y="7029"/>
                  </a:cubicBezTo>
                  <a:lnTo>
                    <a:pt x="4115" y="6728"/>
                  </a:lnTo>
                  <a:lnTo>
                    <a:pt x="6324" y="6728"/>
                  </a:lnTo>
                  <a:lnTo>
                    <a:pt x="6324" y="7029"/>
                  </a:lnTo>
                  <a:cubicBezTo>
                    <a:pt x="6324" y="7165"/>
                    <a:pt x="6425" y="7233"/>
                    <a:pt x="6527" y="7233"/>
                  </a:cubicBezTo>
                  <a:cubicBezTo>
                    <a:pt x="6628" y="7233"/>
                    <a:pt x="6730" y="7165"/>
                    <a:pt x="6730" y="7029"/>
                  </a:cubicBezTo>
                  <a:lnTo>
                    <a:pt x="6730" y="6728"/>
                  </a:lnTo>
                  <a:close/>
                  <a:moveTo>
                    <a:pt x="8309" y="7818"/>
                  </a:moveTo>
                  <a:cubicBezTo>
                    <a:pt x="8406" y="8771"/>
                    <a:pt x="8406" y="9731"/>
                    <a:pt x="8309" y="10683"/>
                  </a:cubicBezTo>
                  <a:lnTo>
                    <a:pt x="8055" y="10683"/>
                  </a:lnTo>
                  <a:cubicBezTo>
                    <a:pt x="8008" y="10683"/>
                    <a:pt x="7965" y="10687"/>
                    <a:pt x="7921" y="10694"/>
                  </a:cubicBezTo>
                  <a:cubicBezTo>
                    <a:pt x="7700" y="10527"/>
                    <a:pt x="7240" y="10147"/>
                    <a:pt x="7016" y="9843"/>
                  </a:cubicBezTo>
                  <a:cubicBezTo>
                    <a:pt x="7675" y="9358"/>
                    <a:pt x="8113" y="8630"/>
                    <a:pt x="8225" y="7818"/>
                  </a:cubicBezTo>
                  <a:close/>
                  <a:moveTo>
                    <a:pt x="6324" y="10227"/>
                  </a:moveTo>
                  <a:lnTo>
                    <a:pt x="6324" y="10705"/>
                  </a:lnTo>
                  <a:cubicBezTo>
                    <a:pt x="6324" y="10792"/>
                    <a:pt x="6335" y="10879"/>
                    <a:pt x="6357" y="10962"/>
                  </a:cubicBezTo>
                  <a:lnTo>
                    <a:pt x="5672" y="11302"/>
                  </a:lnTo>
                  <a:cubicBezTo>
                    <a:pt x="5547" y="11179"/>
                    <a:pt x="5383" y="11118"/>
                    <a:pt x="5220" y="11118"/>
                  </a:cubicBezTo>
                  <a:cubicBezTo>
                    <a:pt x="5056" y="11118"/>
                    <a:pt x="4893" y="11179"/>
                    <a:pt x="4770" y="11302"/>
                  </a:cubicBezTo>
                  <a:lnTo>
                    <a:pt x="4086" y="10962"/>
                  </a:lnTo>
                  <a:cubicBezTo>
                    <a:pt x="4104" y="10875"/>
                    <a:pt x="4115" y="10792"/>
                    <a:pt x="4115" y="10705"/>
                  </a:cubicBezTo>
                  <a:lnTo>
                    <a:pt x="4115" y="10227"/>
                  </a:lnTo>
                  <a:cubicBezTo>
                    <a:pt x="4470" y="10366"/>
                    <a:pt x="4845" y="10436"/>
                    <a:pt x="5219" y="10436"/>
                  </a:cubicBezTo>
                  <a:cubicBezTo>
                    <a:pt x="5594" y="10436"/>
                    <a:pt x="5969" y="10366"/>
                    <a:pt x="6324" y="10227"/>
                  </a:cubicBezTo>
                  <a:close/>
                  <a:moveTo>
                    <a:pt x="3705" y="10140"/>
                  </a:moveTo>
                  <a:lnTo>
                    <a:pt x="3705" y="10701"/>
                  </a:lnTo>
                  <a:lnTo>
                    <a:pt x="3705" y="10705"/>
                  </a:lnTo>
                  <a:cubicBezTo>
                    <a:pt x="3705" y="10987"/>
                    <a:pt x="3528" y="11237"/>
                    <a:pt x="3260" y="11335"/>
                  </a:cubicBezTo>
                  <a:lnTo>
                    <a:pt x="3017" y="11418"/>
                  </a:lnTo>
                  <a:cubicBezTo>
                    <a:pt x="3046" y="11241"/>
                    <a:pt x="2996" y="11060"/>
                    <a:pt x="2887" y="10922"/>
                  </a:cubicBezTo>
                  <a:cubicBezTo>
                    <a:pt x="3101" y="10752"/>
                    <a:pt x="3466" y="10437"/>
                    <a:pt x="3705" y="10140"/>
                  </a:cubicBezTo>
                  <a:close/>
                  <a:moveTo>
                    <a:pt x="6733" y="10140"/>
                  </a:moveTo>
                  <a:cubicBezTo>
                    <a:pt x="6972" y="10440"/>
                    <a:pt x="7338" y="10752"/>
                    <a:pt x="7552" y="10922"/>
                  </a:cubicBezTo>
                  <a:cubicBezTo>
                    <a:pt x="7461" y="11034"/>
                    <a:pt x="7411" y="11176"/>
                    <a:pt x="7411" y="11324"/>
                  </a:cubicBezTo>
                  <a:lnTo>
                    <a:pt x="7414" y="11321"/>
                  </a:lnTo>
                  <a:cubicBezTo>
                    <a:pt x="7414" y="11353"/>
                    <a:pt x="7414" y="11386"/>
                    <a:pt x="7421" y="11418"/>
                  </a:cubicBezTo>
                  <a:lnTo>
                    <a:pt x="7179" y="11335"/>
                  </a:lnTo>
                  <a:cubicBezTo>
                    <a:pt x="6911" y="11241"/>
                    <a:pt x="6733" y="10987"/>
                    <a:pt x="6733" y="10705"/>
                  </a:cubicBezTo>
                  <a:lnTo>
                    <a:pt x="6733" y="10140"/>
                  </a:lnTo>
                  <a:close/>
                  <a:moveTo>
                    <a:pt x="2384" y="11089"/>
                  </a:moveTo>
                  <a:cubicBezTo>
                    <a:pt x="2514" y="11089"/>
                    <a:pt x="2615" y="11194"/>
                    <a:pt x="2615" y="11321"/>
                  </a:cubicBezTo>
                  <a:cubicBezTo>
                    <a:pt x="2615" y="11447"/>
                    <a:pt x="2514" y="11552"/>
                    <a:pt x="2384" y="11552"/>
                  </a:cubicBezTo>
                  <a:lnTo>
                    <a:pt x="2166" y="11552"/>
                  </a:lnTo>
                  <a:cubicBezTo>
                    <a:pt x="1858" y="11552"/>
                    <a:pt x="1858" y="11089"/>
                    <a:pt x="2166" y="11089"/>
                  </a:cubicBezTo>
                  <a:close/>
                  <a:moveTo>
                    <a:pt x="8272" y="11089"/>
                  </a:moveTo>
                  <a:cubicBezTo>
                    <a:pt x="8399" y="11089"/>
                    <a:pt x="8504" y="11194"/>
                    <a:pt x="8504" y="11321"/>
                  </a:cubicBezTo>
                  <a:cubicBezTo>
                    <a:pt x="8504" y="11447"/>
                    <a:pt x="8399" y="11552"/>
                    <a:pt x="8272" y="11552"/>
                  </a:cubicBezTo>
                  <a:lnTo>
                    <a:pt x="8052" y="11552"/>
                  </a:lnTo>
                  <a:cubicBezTo>
                    <a:pt x="7744" y="11552"/>
                    <a:pt x="7744" y="11089"/>
                    <a:pt x="8052" y="11089"/>
                  </a:cubicBezTo>
                  <a:close/>
                  <a:moveTo>
                    <a:pt x="5217" y="11524"/>
                  </a:moveTo>
                  <a:cubicBezTo>
                    <a:pt x="5337" y="11524"/>
                    <a:pt x="5451" y="11616"/>
                    <a:pt x="5451" y="11755"/>
                  </a:cubicBezTo>
                  <a:cubicBezTo>
                    <a:pt x="5451" y="11886"/>
                    <a:pt x="5346" y="11987"/>
                    <a:pt x="5219" y="11991"/>
                  </a:cubicBezTo>
                  <a:lnTo>
                    <a:pt x="5219" y="11987"/>
                  </a:lnTo>
                  <a:cubicBezTo>
                    <a:pt x="5013" y="11987"/>
                    <a:pt x="4908" y="11737"/>
                    <a:pt x="5053" y="11592"/>
                  </a:cubicBezTo>
                  <a:cubicBezTo>
                    <a:pt x="5101" y="11545"/>
                    <a:pt x="5160" y="11524"/>
                    <a:pt x="5217" y="11524"/>
                  </a:cubicBezTo>
                  <a:close/>
                  <a:moveTo>
                    <a:pt x="5423" y="0"/>
                  </a:moveTo>
                  <a:cubicBezTo>
                    <a:pt x="4979" y="0"/>
                    <a:pt x="4540" y="247"/>
                    <a:pt x="4336" y="705"/>
                  </a:cubicBezTo>
                  <a:lnTo>
                    <a:pt x="2894" y="3950"/>
                  </a:lnTo>
                  <a:cubicBezTo>
                    <a:pt x="2728" y="4012"/>
                    <a:pt x="2615" y="4168"/>
                    <a:pt x="2615" y="4345"/>
                  </a:cubicBezTo>
                  <a:lnTo>
                    <a:pt x="2615" y="4877"/>
                  </a:lnTo>
                  <a:lnTo>
                    <a:pt x="421" y="6062"/>
                  </a:lnTo>
                  <a:cubicBezTo>
                    <a:pt x="95" y="6236"/>
                    <a:pt x="218" y="6732"/>
                    <a:pt x="591" y="6732"/>
                  </a:cubicBezTo>
                  <a:lnTo>
                    <a:pt x="1391" y="6732"/>
                  </a:lnTo>
                  <a:cubicBezTo>
                    <a:pt x="1199" y="7101"/>
                    <a:pt x="1351" y="7561"/>
                    <a:pt x="1728" y="7742"/>
                  </a:cubicBezTo>
                  <a:cubicBezTo>
                    <a:pt x="1721" y="7818"/>
                    <a:pt x="1710" y="7916"/>
                    <a:pt x="1699" y="8036"/>
                  </a:cubicBezTo>
                  <a:cubicBezTo>
                    <a:pt x="1688" y="8148"/>
                    <a:pt x="1771" y="8246"/>
                    <a:pt x="1884" y="8257"/>
                  </a:cubicBezTo>
                  <a:lnTo>
                    <a:pt x="1902" y="8257"/>
                  </a:lnTo>
                  <a:cubicBezTo>
                    <a:pt x="2007" y="8257"/>
                    <a:pt x="2097" y="8173"/>
                    <a:pt x="2105" y="8068"/>
                  </a:cubicBezTo>
                  <a:cubicBezTo>
                    <a:pt x="2116" y="7970"/>
                    <a:pt x="2123" y="7887"/>
                    <a:pt x="2130" y="7818"/>
                  </a:cubicBezTo>
                  <a:lnTo>
                    <a:pt x="2210" y="7818"/>
                  </a:lnTo>
                  <a:cubicBezTo>
                    <a:pt x="2322" y="8630"/>
                    <a:pt x="2760" y="9361"/>
                    <a:pt x="3419" y="9846"/>
                  </a:cubicBezTo>
                  <a:cubicBezTo>
                    <a:pt x="3195" y="10143"/>
                    <a:pt x="2735" y="10527"/>
                    <a:pt x="2514" y="10694"/>
                  </a:cubicBezTo>
                  <a:cubicBezTo>
                    <a:pt x="2470" y="10687"/>
                    <a:pt x="2427" y="10679"/>
                    <a:pt x="2384" y="10679"/>
                  </a:cubicBezTo>
                  <a:lnTo>
                    <a:pt x="2130" y="10679"/>
                  </a:lnTo>
                  <a:cubicBezTo>
                    <a:pt x="2068" y="10100"/>
                    <a:pt x="2043" y="9513"/>
                    <a:pt x="2058" y="8927"/>
                  </a:cubicBezTo>
                  <a:cubicBezTo>
                    <a:pt x="2061" y="8814"/>
                    <a:pt x="1971" y="8720"/>
                    <a:pt x="1858" y="8720"/>
                  </a:cubicBezTo>
                  <a:lnTo>
                    <a:pt x="1855" y="8720"/>
                  </a:lnTo>
                  <a:cubicBezTo>
                    <a:pt x="1853" y="8720"/>
                    <a:pt x="1850" y="8720"/>
                    <a:pt x="1848" y="8720"/>
                  </a:cubicBezTo>
                  <a:cubicBezTo>
                    <a:pt x="1739" y="8720"/>
                    <a:pt x="1652" y="8809"/>
                    <a:pt x="1648" y="8919"/>
                  </a:cubicBezTo>
                  <a:cubicBezTo>
                    <a:pt x="1634" y="9560"/>
                    <a:pt x="1663" y="10205"/>
                    <a:pt x="1735" y="10846"/>
                  </a:cubicBezTo>
                  <a:cubicBezTo>
                    <a:pt x="1453" y="11100"/>
                    <a:pt x="1456" y="11549"/>
                    <a:pt x="1743" y="11799"/>
                  </a:cubicBezTo>
                  <a:lnTo>
                    <a:pt x="1743" y="11867"/>
                  </a:lnTo>
                  <a:lnTo>
                    <a:pt x="1007" y="12128"/>
                  </a:lnTo>
                  <a:cubicBezTo>
                    <a:pt x="402" y="12342"/>
                    <a:pt x="0" y="12910"/>
                    <a:pt x="0" y="13551"/>
                  </a:cubicBezTo>
                  <a:lnTo>
                    <a:pt x="0" y="13718"/>
                  </a:lnTo>
                  <a:cubicBezTo>
                    <a:pt x="0" y="13854"/>
                    <a:pt x="102" y="13922"/>
                    <a:pt x="203" y="13922"/>
                  </a:cubicBezTo>
                  <a:cubicBezTo>
                    <a:pt x="305" y="13922"/>
                    <a:pt x="406" y="13854"/>
                    <a:pt x="406" y="13718"/>
                  </a:cubicBezTo>
                  <a:lnTo>
                    <a:pt x="406" y="13551"/>
                  </a:lnTo>
                  <a:cubicBezTo>
                    <a:pt x="406" y="13084"/>
                    <a:pt x="703" y="12668"/>
                    <a:pt x="1141" y="12512"/>
                  </a:cubicBezTo>
                  <a:lnTo>
                    <a:pt x="1743" y="12298"/>
                  </a:lnTo>
                  <a:lnTo>
                    <a:pt x="1743" y="13718"/>
                  </a:lnTo>
                  <a:cubicBezTo>
                    <a:pt x="1743" y="13854"/>
                    <a:pt x="1844" y="13922"/>
                    <a:pt x="1945" y="13922"/>
                  </a:cubicBezTo>
                  <a:cubicBezTo>
                    <a:pt x="2047" y="13922"/>
                    <a:pt x="2148" y="13854"/>
                    <a:pt x="2148" y="13718"/>
                  </a:cubicBezTo>
                  <a:lnTo>
                    <a:pt x="2148" y="11962"/>
                  </a:lnTo>
                  <a:lnTo>
                    <a:pt x="2380" y="11962"/>
                  </a:lnTo>
                  <a:cubicBezTo>
                    <a:pt x="2413" y="11962"/>
                    <a:pt x="2445" y="11958"/>
                    <a:pt x="2478" y="11954"/>
                  </a:cubicBezTo>
                  <a:cubicBezTo>
                    <a:pt x="2637" y="12230"/>
                    <a:pt x="3101" y="13077"/>
                    <a:pt x="3274" y="13769"/>
                  </a:cubicBezTo>
                  <a:cubicBezTo>
                    <a:pt x="3301" y="13877"/>
                    <a:pt x="3382" y="13924"/>
                    <a:pt x="3465" y="13924"/>
                  </a:cubicBezTo>
                  <a:cubicBezTo>
                    <a:pt x="3585" y="13924"/>
                    <a:pt x="3708" y="13824"/>
                    <a:pt x="3669" y="13667"/>
                  </a:cubicBezTo>
                  <a:cubicBezTo>
                    <a:pt x="3506" y="13015"/>
                    <a:pt x="3119" y="12266"/>
                    <a:pt x="2909" y="11889"/>
                  </a:cubicBezTo>
                  <a:lnTo>
                    <a:pt x="3394" y="11719"/>
                  </a:lnTo>
                  <a:cubicBezTo>
                    <a:pt x="3600" y="11646"/>
                    <a:pt x="3782" y="11509"/>
                    <a:pt x="3908" y="11331"/>
                  </a:cubicBezTo>
                  <a:lnTo>
                    <a:pt x="4582" y="11668"/>
                  </a:lnTo>
                  <a:cubicBezTo>
                    <a:pt x="4538" y="11972"/>
                    <a:pt x="4720" y="12266"/>
                    <a:pt x="5009" y="12364"/>
                  </a:cubicBezTo>
                  <a:lnTo>
                    <a:pt x="5009" y="13718"/>
                  </a:lnTo>
                  <a:cubicBezTo>
                    <a:pt x="5009" y="13854"/>
                    <a:pt x="5112" y="13922"/>
                    <a:pt x="5214" y="13922"/>
                  </a:cubicBezTo>
                  <a:cubicBezTo>
                    <a:pt x="5316" y="13922"/>
                    <a:pt x="5419" y="13854"/>
                    <a:pt x="5419" y="13718"/>
                  </a:cubicBezTo>
                  <a:lnTo>
                    <a:pt x="5419" y="12364"/>
                  </a:lnTo>
                  <a:cubicBezTo>
                    <a:pt x="5712" y="12266"/>
                    <a:pt x="5889" y="11972"/>
                    <a:pt x="5850" y="11668"/>
                  </a:cubicBezTo>
                  <a:lnTo>
                    <a:pt x="6520" y="11331"/>
                  </a:lnTo>
                  <a:cubicBezTo>
                    <a:pt x="6650" y="11512"/>
                    <a:pt x="6827" y="11646"/>
                    <a:pt x="7037" y="11719"/>
                  </a:cubicBezTo>
                  <a:lnTo>
                    <a:pt x="7519" y="11889"/>
                  </a:lnTo>
                  <a:cubicBezTo>
                    <a:pt x="7313" y="12266"/>
                    <a:pt x="6922" y="13019"/>
                    <a:pt x="6759" y="13671"/>
                  </a:cubicBezTo>
                  <a:cubicBezTo>
                    <a:pt x="6720" y="13825"/>
                    <a:pt x="6844" y="13924"/>
                    <a:pt x="6965" y="13924"/>
                  </a:cubicBezTo>
                  <a:cubicBezTo>
                    <a:pt x="7048" y="13924"/>
                    <a:pt x="7130" y="13877"/>
                    <a:pt x="7157" y="13769"/>
                  </a:cubicBezTo>
                  <a:cubicBezTo>
                    <a:pt x="7327" y="13081"/>
                    <a:pt x="7794" y="12230"/>
                    <a:pt x="7950" y="11954"/>
                  </a:cubicBezTo>
                  <a:cubicBezTo>
                    <a:pt x="7983" y="11958"/>
                    <a:pt x="8015" y="11962"/>
                    <a:pt x="8048" y="11962"/>
                  </a:cubicBezTo>
                  <a:lnTo>
                    <a:pt x="8280" y="11962"/>
                  </a:lnTo>
                  <a:lnTo>
                    <a:pt x="8280" y="13718"/>
                  </a:lnTo>
                  <a:cubicBezTo>
                    <a:pt x="8280" y="13854"/>
                    <a:pt x="8381" y="13922"/>
                    <a:pt x="8483" y="13922"/>
                  </a:cubicBezTo>
                  <a:cubicBezTo>
                    <a:pt x="8584" y="13922"/>
                    <a:pt x="8685" y="13854"/>
                    <a:pt x="8685" y="13718"/>
                  </a:cubicBezTo>
                  <a:lnTo>
                    <a:pt x="8685" y="12302"/>
                  </a:lnTo>
                  <a:lnTo>
                    <a:pt x="9287" y="12516"/>
                  </a:lnTo>
                  <a:cubicBezTo>
                    <a:pt x="9728" y="12671"/>
                    <a:pt x="10022" y="13088"/>
                    <a:pt x="10022" y="13555"/>
                  </a:cubicBezTo>
                  <a:lnTo>
                    <a:pt x="10022" y="13718"/>
                  </a:lnTo>
                  <a:cubicBezTo>
                    <a:pt x="10022" y="13854"/>
                    <a:pt x="10124" y="13922"/>
                    <a:pt x="10226" y="13922"/>
                  </a:cubicBezTo>
                  <a:cubicBezTo>
                    <a:pt x="10329" y="13922"/>
                    <a:pt x="10431" y="13854"/>
                    <a:pt x="10431" y="13718"/>
                  </a:cubicBezTo>
                  <a:lnTo>
                    <a:pt x="10431" y="13555"/>
                  </a:lnTo>
                  <a:cubicBezTo>
                    <a:pt x="10431" y="12914"/>
                    <a:pt x="10029" y="12345"/>
                    <a:pt x="9428" y="12128"/>
                  </a:cubicBezTo>
                  <a:lnTo>
                    <a:pt x="8693" y="11867"/>
                  </a:lnTo>
                  <a:lnTo>
                    <a:pt x="8693" y="11802"/>
                  </a:lnTo>
                  <a:cubicBezTo>
                    <a:pt x="8979" y="11549"/>
                    <a:pt x="8982" y="11103"/>
                    <a:pt x="8696" y="10846"/>
                  </a:cubicBezTo>
                  <a:cubicBezTo>
                    <a:pt x="8816" y="9814"/>
                    <a:pt x="8819" y="8774"/>
                    <a:pt x="8707" y="7742"/>
                  </a:cubicBezTo>
                  <a:cubicBezTo>
                    <a:pt x="9084" y="7558"/>
                    <a:pt x="9236" y="7101"/>
                    <a:pt x="9044" y="6728"/>
                  </a:cubicBezTo>
                  <a:lnTo>
                    <a:pt x="9844" y="6728"/>
                  </a:lnTo>
                  <a:cubicBezTo>
                    <a:pt x="9846" y="6728"/>
                    <a:pt x="9847" y="6728"/>
                    <a:pt x="9848" y="6728"/>
                  </a:cubicBezTo>
                  <a:cubicBezTo>
                    <a:pt x="10218" y="6728"/>
                    <a:pt x="10339" y="6235"/>
                    <a:pt x="10015" y="6062"/>
                  </a:cubicBezTo>
                  <a:lnTo>
                    <a:pt x="7820" y="4877"/>
                  </a:lnTo>
                  <a:lnTo>
                    <a:pt x="7820" y="4345"/>
                  </a:lnTo>
                  <a:cubicBezTo>
                    <a:pt x="7820" y="4168"/>
                    <a:pt x="7707" y="4008"/>
                    <a:pt x="7537" y="3947"/>
                  </a:cubicBezTo>
                  <a:lnTo>
                    <a:pt x="6733" y="2321"/>
                  </a:lnTo>
                  <a:lnTo>
                    <a:pt x="6929" y="2172"/>
                  </a:lnTo>
                  <a:cubicBezTo>
                    <a:pt x="7226" y="1951"/>
                    <a:pt x="7273" y="1524"/>
                    <a:pt x="7030" y="1245"/>
                  </a:cubicBezTo>
                  <a:lnTo>
                    <a:pt x="6320" y="416"/>
                  </a:lnTo>
                  <a:cubicBezTo>
                    <a:pt x="6081" y="134"/>
                    <a:pt x="5751" y="0"/>
                    <a:pt x="54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04" name="Google Shape;9904;p30"/>
          <p:cNvGrpSpPr/>
          <p:nvPr/>
        </p:nvGrpSpPr>
        <p:grpSpPr>
          <a:xfrm>
            <a:off x="5361479" y="3157348"/>
            <a:ext cx="273580" cy="364948"/>
            <a:chOff x="5361479" y="3356598"/>
            <a:chExt cx="273580" cy="364948"/>
          </a:xfrm>
        </p:grpSpPr>
        <p:sp>
          <p:nvSpPr>
            <p:cNvPr id="9905" name="Google Shape;9905;p30"/>
            <p:cNvSpPr/>
            <p:nvPr/>
          </p:nvSpPr>
          <p:spPr>
            <a:xfrm>
              <a:off x="5401172" y="3527614"/>
              <a:ext cx="194298" cy="125739"/>
            </a:xfrm>
            <a:custGeom>
              <a:rect b="b" l="l" r="r" t="t"/>
              <a:pathLst>
                <a:path extrusionOk="0" h="4796" w="7411">
                  <a:moveTo>
                    <a:pt x="870" y="0"/>
                  </a:moveTo>
                  <a:cubicBezTo>
                    <a:pt x="870" y="1677"/>
                    <a:pt x="0" y="2637"/>
                    <a:pt x="435" y="4796"/>
                  </a:cubicBezTo>
                  <a:lnTo>
                    <a:pt x="6972" y="4796"/>
                  </a:lnTo>
                  <a:cubicBezTo>
                    <a:pt x="7410" y="2637"/>
                    <a:pt x="6537" y="1681"/>
                    <a:pt x="65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6" name="Google Shape;9906;p30"/>
            <p:cNvSpPr/>
            <p:nvPr/>
          </p:nvSpPr>
          <p:spPr>
            <a:xfrm>
              <a:off x="5401172" y="3527614"/>
              <a:ext cx="97162" cy="125739"/>
            </a:xfrm>
            <a:custGeom>
              <a:rect b="b" l="l" r="r" t="t"/>
              <a:pathLst>
                <a:path extrusionOk="0" h="4796" w="3706">
                  <a:moveTo>
                    <a:pt x="870" y="0"/>
                  </a:moveTo>
                  <a:cubicBezTo>
                    <a:pt x="870" y="1677"/>
                    <a:pt x="0" y="2637"/>
                    <a:pt x="435" y="4796"/>
                  </a:cubicBezTo>
                  <a:lnTo>
                    <a:pt x="3705" y="4796"/>
                  </a:lnTo>
                  <a:lnTo>
                    <a:pt x="370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7" name="Google Shape;9907;p30"/>
            <p:cNvSpPr/>
            <p:nvPr/>
          </p:nvSpPr>
          <p:spPr>
            <a:xfrm>
              <a:off x="5366880" y="3579079"/>
              <a:ext cx="262857" cy="137144"/>
            </a:xfrm>
            <a:custGeom>
              <a:rect b="b" l="l" r="r" t="t"/>
              <a:pathLst>
                <a:path extrusionOk="0" h="5231" w="10026">
                  <a:moveTo>
                    <a:pt x="3706" y="0"/>
                  </a:moveTo>
                  <a:lnTo>
                    <a:pt x="3706" y="1344"/>
                  </a:lnTo>
                  <a:cubicBezTo>
                    <a:pt x="3706" y="1713"/>
                    <a:pt x="3470" y="2043"/>
                    <a:pt x="3123" y="2166"/>
                  </a:cubicBezTo>
                  <a:lnTo>
                    <a:pt x="874" y="2959"/>
                  </a:lnTo>
                  <a:cubicBezTo>
                    <a:pt x="349" y="3144"/>
                    <a:pt x="1" y="3640"/>
                    <a:pt x="1" y="4194"/>
                  </a:cubicBezTo>
                  <a:lnTo>
                    <a:pt x="1" y="5230"/>
                  </a:lnTo>
                  <a:lnTo>
                    <a:pt x="10026" y="5230"/>
                  </a:lnTo>
                  <a:lnTo>
                    <a:pt x="10026" y="4194"/>
                  </a:lnTo>
                  <a:cubicBezTo>
                    <a:pt x="10026" y="3640"/>
                    <a:pt x="9674" y="3144"/>
                    <a:pt x="9153" y="2959"/>
                  </a:cubicBezTo>
                  <a:lnTo>
                    <a:pt x="6904" y="2166"/>
                  </a:lnTo>
                  <a:cubicBezTo>
                    <a:pt x="6553" y="2043"/>
                    <a:pt x="6321" y="1713"/>
                    <a:pt x="6321" y="1344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8" name="Google Shape;9908;p30"/>
            <p:cNvSpPr/>
            <p:nvPr/>
          </p:nvSpPr>
          <p:spPr>
            <a:xfrm>
              <a:off x="5366880" y="3636417"/>
              <a:ext cx="262857" cy="79806"/>
            </a:xfrm>
            <a:custGeom>
              <a:rect b="b" l="l" r="r" t="t"/>
              <a:pathLst>
                <a:path extrusionOk="0" h="3044" w="10026">
                  <a:moveTo>
                    <a:pt x="3068" y="1"/>
                  </a:moveTo>
                  <a:lnTo>
                    <a:pt x="874" y="772"/>
                  </a:lnTo>
                  <a:cubicBezTo>
                    <a:pt x="352" y="957"/>
                    <a:pt x="1" y="1453"/>
                    <a:pt x="1" y="2007"/>
                  </a:cubicBezTo>
                  <a:lnTo>
                    <a:pt x="1" y="3043"/>
                  </a:lnTo>
                  <a:lnTo>
                    <a:pt x="10026" y="3043"/>
                  </a:lnTo>
                  <a:lnTo>
                    <a:pt x="10026" y="2007"/>
                  </a:lnTo>
                  <a:cubicBezTo>
                    <a:pt x="10026" y="1450"/>
                    <a:pt x="9674" y="957"/>
                    <a:pt x="9153" y="772"/>
                  </a:cubicBezTo>
                  <a:lnTo>
                    <a:pt x="6962" y="1"/>
                  </a:lnTo>
                  <a:cubicBezTo>
                    <a:pt x="6842" y="986"/>
                    <a:pt x="6006" y="1725"/>
                    <a:pt x="5013" y="1725"/>
                  </a:cubicBezTo>
                  <a:cubicBezTo>
                    <a:pt x="4021" y="1725"/>
                    <a:pt x="3184" y="986"/>
                    <a:pt x="3068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9" name="Google Shape;9909;p30"/>
            <p:cNvSpPr/>
            <p:nvPr/>
          </p:nvSpPr>
          <p:spPr>
            <a:xfrm>
              <a:off x="5464016" y="3584768"/>
              <a:ext cx="68585" cy="34319"/>
            </a:xfrm>
            <a:custGeom>
              <a:rect b="b" l="l" r="r" t="t"/>
              <a:pathLst>
                <a:path extrusionOk="0" h="1309" w="2616">
                  <a:moveTo>
                    <a:pt x="1" y="1"/>
                  </a:moveTo>
                  <a:lnTo>
                    <a:pt x="1" y="1040"/>
                  </a:lnTo>
                  <a:cubicBezTo>
                    <a:pt x="417" y="1219"/>
                    <a:pt x="862" y="1309"/>
                    <a:pt x="1307" y="1309"/>
                  </a:cubicBezTo>
                  <a:cubicBezTo>
                    <a:pt x="1752" y="1309"/>
                    <a:pt x="2197" y="1219"/>
                    <a:pt x="2616" y="1040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0" name="Google Shape;9910;p30"/>
            <p:cNvSpPr/>
            <p:nvPr/>
          </p:nvSpPr>
          <p:spPr>
            <a:xfrm>
              <a:off x="5423955" y="3447651"/>
              <a:ext cx="148627" cy="154238"/>
            </a:xfrm>
            <a:custGeom>
              <a:rect b="b" l="l" r="r" t="t"/>
              <a:pathLst>
                <a:path extrusionOk="0" h="5883" w="5669">
                  <a:moveTo>
                    <a:pt x="1" y="1"/>
                  </a:moveTo>
                  <a:lnTo>
                    <a:pt x="1" y="3050"/>
                  </a:lnTo>
                  <a:cubicBezTo>
                    <a:pt x="1" y="4615"/>
                    <a:pt x="1272" y="5883"/>
                    <a:pt x="2836" y="5883"/>
                  </a:cubicBezTo>
                  <a:cubicBezTo>
                    <a:pt x="4401" y="5883"/>
                    <a:pt x="5668" y="4615"/>
                    <a:pt x="5668" y="3050"/>
                  </a:cubicBezTo>
                  <a:lnTo>
                    <a:pt x="5668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1" name="Google Shape;9911;p30"/>
            <p:cNvSpPr/>
            <p:nvPr/>
          </p:nvSpPr>
          <p:spPr>
            <a:xfrm>
              <a:off x="5423693" y="3447572"/>
              <a:ext cx="148889" cy="154342"/>
            </a:xfrm>
            <a:custGeom>
              <a:rect b="b" l="l" r="r" t="t"/>
              <a:pathLst>
                <a:path extrusionOk="0" h="5887" w="5679">
                  <a:moveTo>
                    <a:pt x="5678" y="0"/>
                  </a:moveTo>
                  <a:lnTo>
                    <a:pt x="11" y="4"/>
                  </a:lnTo>
                  <a:lnTo>
                    <a:pt x="11" y="3053"/>
                  </a:lnTo>
                  <a:cubicBezTo>
                    <a:pt x="1" y="4639"/>
                    <a:pt x="1294" y="5886"/>
                    <a:pt x="2824" y="5886"/>
                  </a:cubicBezTo>
                  <a:cubicBezTo>
                    <a:pt x="2974" y="5886"/>
                    <a:pt x="3127" y="5874"/>
                    <a:pt x="3281" y="5849"/>
                  </a:cubicBezTo>
                  <a:cubicBezTo>
                    <a:pt x="1901" y="5636"/>
                    <a:pt x="883" y="4448"/>
                    <a:pt x="883" y="3053"/>
                  </a:cubicBezTo>
                  <a:lnTo>
                    <a:pt x="883" y="2307"/>
                  </a:lnTo>
                  <a:cubicBezTo>
                    <a:pt x="883" y="2238"/>
                    <a:pt x="891" y="2173"/>
                    <a:pt x="905" y="2112"/>
                  </a:cubicBezTo>
                  <a:cubicBezTo>
                    <a:pt x="956" y="1884"/>
                    <a:pt x="1169" y="1750"/>
                    <a:pt x="1398" y="1721"/>
                  </a:cubicBezTo>
                  <a:cubicBezTo>
                    <a:pt x="1430" y="1717"/>
                    <a:pt x="1463" y="1710"/>
                    <a:pt x="1492" y="1702"/>
                  </a:cubicBezTo>
                  <a:cubicBezTo>
                    <a:pt x="2031" y="1558"/>
                    <a:pt x="2560" y="1369"/>
                    <a:pt x="3074" y="1145"/>
                  </a:cubicBezTo>
                  <a:cubicBezTo>
                    <a:pt x="3103" y="1482"/>
                    <a:pt x="3386" y="1739"/>
                    <a:pt x="3726" y="1742"/>
                  </a:cubicBezTo>
                  <a:cubicBezTo>
                    <a:pt x="4262" y="1728"/>
                    <a:pt x="4798" y="1648"/>
                    <a:pt x="5316" y="1496"/>
                  </a:cubicBezTo>
                  <a:cubicBezTo>
                    <a:pt x="5450" y="1453"/>
                    <a:pt x="5570" y="1369"/>
                    <a:pt x="5653" y="1257"/>
                  </a:cubicBezTo>
                  <a:lnTo>
                    <a:pt x="5678" y="1203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2" name="Google Shape;9912;p30"/>
            <p:cNvSpPr/>
            <p:nvPr/>
          </p:nvSpPr>
          <p:spPr>
            <a:xfrm>
              <a:off x="5532574" y="3613162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3" name="Google Shape;9913;p30"/>
            <p:cNvSpPr/>
            <p:nvPr/>
          </p:nvSpPr>
          <p:spPr>
            <a:xfrm>
              <a:off x="5464016" y="3613162"/>
              <a:ext cx="26" cy="210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4" name="Google Shape;9914;p30"/>
            <p:cNvSpPr/>
            <p:nvPr/>
          </p:nvSpPr>
          <p:spPr>
            <a:xfrm>
              <a:off x="5412551" y="3384808"/>
              <a:ext cx="171436" cy="114335"/>
            </a:xfrm>
            <a:custGeom>
              <a:rect b="b" l="l" r="r" t="t"/>
              <a:pathLst>
                <a:path extrusionOk="0" h="4361" w="6539">
                  <a:moveTo>
                    <a:pt x="3273" y="0"/>
                  </a:moveTo>
                  <a:cubicBezTo>
                    <a:pt x="3220" y="0"/>
                    <a:pt x="3166" y="1"/>
                    <a:pt x="3112" y="4"/>
                  </a:cubicBezTo>
                  <a:cubicBezTo>
                    <a:pt x="1355" y="87"/>
                    <a:pt x="1" y="1601"/>
                    <a:pt x="1" y="3361"/>
                  </a:cubicBezTo>
                  <a:lnTo>
                    <a:pt x="1" y="4357"/>
                  </a:lnTo>
                  <a:lnTo>
                    <a:pt x="436" y="4357"/>
                  </a:lnTo>
                  <a:lnTo>
                    <a:pt x="436" y="4158"/>
                  </a:lnTo>
                  <a:cubicBezTo>
                    <a:pt x="436" y="3959"/>
                    <a:pt x="570" y="3789"/>
                    <a:pt x="761" y="3738"/>
                  </a:cubicBezTo>
                  <a:cubicBezTo>
                    <a:pt x="1616" y="3517"/>
                    <a:pt x="2992" y="3111"/>
                    <a:pt x="3825" y="2615"/>
                  </a:cubicBezTo>
                  <a:cubicBezTo>
                    <a:pt x="3861" y="2594"/>
                    <a:pt x="3899" y="2584"/>
                    <a:pt x="3936" y="2584"/>
                  </a:cubicBezTo>
                  <a:cubicBezTo>
                    <a:pt x="4049" y="2584"/>
                    <a:pt x="4151" y="2675"/>
                    <a:pt x="4151" y="2804"/>
                  </a:cubicBezTo>
                  <a:lnTo>
                    <a:pt x="4151" y="3256"/>
                  </a:lnTo>
                  <a:cubicBezTo>
                    <a:pt x="4151" y="3375"/>
                    <a:pt x="4249" y="3474"/>
                    <a:pt x="4370" y="3474"/>
                  </a:cubicBezTo>
                  <a:cubicBezTo>
                    <a:pt x="4375" y="3474"/>
                    <a:pt x="4379" y="3474"/>
                    <a:pt x="4383" y="3474"/>
                  </a:cubicBezTo>
                  <a:cubicBezTo>
                    <a:pt x="4778" y="3445"/>
                    <a:pt x="5173" y="3376"/>
                    <a:pt x="5553" y="3263"/>
                  </a:cubicBezTo>
                  <a:cubicBezTo>
                    <a:pt x="5580" y="3255"/>
                    <a:pt x="5608" y="3251"/>
                    <a:pt x="5636" y="3251"/>
                  </a:cubicBezTo>
                  <a:cubicBezTo>
                    <a:pt x="5867" y="3251"/>
                    <a:pt x="6103" y="3518"/>
                    <a:pt x="6103" y="3799"/>
                  </a:cubicBezTo>
                  <a:lnTo>
                    <a:pt x="6103" y="4361"/>
                  </a:lnTo>
                  <a:lnTo>
                    <a:pt x="6538" y="4361"/>
                  </a:lnTo>
                  <a:lnTo>
                    <a:pt x="6538" y="3267"/>
                  </a:lnTo>
                  <a:cubicBezTo>
                    <a:pt x="6538" y="1456"/>
                    <a:pt x="5066" y="0"/>
                    <a:pt x="327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5" name="Google Shape;9915;p30"/>
            <p:cNvSpPr/>
            <p:nvPr/>
          </p:nvSpPr>
          <p:spPr>
            <a:xfrm>
              <a:off x="5458903" y="3384808"/>
              <a:ext cx="125084" cy="114335"/>
            </a:xfrm>
            <a:custGeom>
              <a:rect b="b" l="l" r="r" t="t"/>
              <a:pathLst>
                <a:path extrusionOk="0" h="4361" w="4771">
                  <a:moveTo>
                    <a:pt x="1505" y="0"/>
                  </a:moveTo>
                  <a:cubicBezTo>
                    <a:pt x="1452" y="0"/>
                    <a:pt x="1398" y="1"/>
                    <a:pt x="1344" y="4"/>
                  </a:cubicBezTo>
                  <a:cubicBezTo>
                    <a:pt x="873" y="26"/>
                    <a:pt x="413" y="152"/>
                    <a:pt x="0" y="377"/>
                  </a:cubicBezTo>
                  <a:cubicBezTo>
                    <a:pt x="113" y="1373"/>
                    <a:pt x="576" y="2300"/>
                    <a:pt x="1304" y="2988"/>
                  </a:cubicBezTo>
                  <a:cubicBezTo>
                    <a:pt x="1561" y="2880"/>
                    <a:pt x="1815" y="2756"/>
                    <a:pt x="2057" y="2615"/>
                  </a:cubicBezTo>
                  <a:cubicBezTo>
                    <a:pt x="2092" y="2595"/>
                    <a:pt x="2129" y="2586"/>
                    <a:pt x="2165" y="2586"/>
                  </a:cubicBezTo>
                  <a:cubicBezTo>
                    <a:pt x="2279" y="2586"/>
                    <a:pt x="2383" y="2677"/>
                    <a:pt x="2383" y="2804"/>
                  </a:cubicBezTo>
                  <a:lnTo>
                    <a:pt x="2383" y="3256"/>
                  </a:lnTo>
                  <a:cubicBezTo>
                    <a:pt x="2383" y="3379"/>
                    <a:pt x="2481" y="3474"/>
                    <a:pt x="2602" y="3474"/>
                  </a:cubicBezTo>
                  <a:cubicBezTo>
                    <a:pt x="2606" y="3474"/>
                    <a:pt x="2611" y="3474"/>
                    <a:pt x="2615" y="3474"/>
                  </a:cubicBezTo>
                  <a:cubicBezTo>
                    <a:pt x="3010" y="3448"/>
                    <a:pt x="3405" y="3379"/>
                    <a:pt x="3785" y="3267"/>
                  </a:cubicBezTo>
                  <a:cubicBezTo>
                    <a:pt x="3812" y="3259"/>
                    <a:pt x="3840" y="3255"/>
                    <a:pt x="3868" y="3255"/>
                  </a:cubicBezTo>
                  <a:cubicBezTo>
                    <a:pt x="4099" y="3255"/>
                    <a:pt x="4335" y="3522"/>
                    <a:pt x="4335" y="3803"/>
                  </a:cubicBezTo>
                  <a:lnTo>
                    <a:pt x="4335" y="4361"/>
                  </a:lnTo>
                  <a:lnTo>
                    <a:pt x="4770" y="4361"/>
                  </a:lnTo>
                  <a:lnTo>
                    <a:pt x="4770" y="3267"/>
                  </a:lnTo>
                  <a:cubicBezTo>
                    <a:pt x="4770" y="1456"/>
                    <a:pt x="3298" y="0"/>
                    <a:pt x="150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6" name="Google Shape;9916;p30"/>
            <p:cNvSpPr/>
            <p:nvPr/>
          </p:nvSpPr>
          <p:spPr>
            <a:xfrm>
              <a:off x="5395457" y="3487633"/>
              <a:ext cx="28525" cy="45697"/>
            </a:xfrm>
            <a:custGeom>
              <a:rect b="b" l="l" r="r" t="t"/>
              <a:pathLst>
                <a:path extrusionOk="0" h="1743" w="1088">
                  <a:moveTo>
                    <a:pt x="436" y="1"/>
                  </a:moveTo>
                  <a:cubicBezTo>
                    <a:pt x="193" y="1"/>
                    <a:pt x="1" y="196"/>
                    <a:pt x="1" y="435"/>
                  </a:cubicBezTo>
                  <a:lnTo>
                    <a:pt x="1" y="1308"/>
                  </a:lnTo>
                  <a:cubicBezTo>
                    <a:pt x="1" y="1547"/>
                    <a:pt x="193" y="1743"/>
                    <a:pt x="436" y="1743"/>
                  </a:cubicBezTo>
                  <a:lnTo>
                    <a:pt x="1088" y="1743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7" name="Google Shape;9917;p30"/>
            <p:cNvSpPr/>
            <p:nvPr/>
          </p:nvSpPr>
          <p:spPr>
            <a:xfrm>
              <a:off x="5572556" y="3487633"/>
              <a:ext cx="28603" cy="45697"/>
            </a:xfrm>
            <a:custGeom>
              <a:rect b="b" l="l" r="r" t="t"/>
              <a:pathLst>
                <a:path extrusionOk="0" h="1743" w="1091">
                  <a:moveTo>
                    <a:pt x="0" y="1"/>
                  </a:moveTo>
                  <a:lnTo>
                    <a:pt x="0" y="1743"/>
                  </a:lnTo>
                  <a:lnTo>
                    <a:pt x="656" y="1743"/>
                  </a:lnTo>
                  <a:cubicBezTo>
                    <a:pt x="895" y="1743"/>
                    <a:pt x="1091" y="1547"/>
                    <a:pt x="1091" y="1308"/>
                  </a:cubicBezTo>
                  <a:lnTo>
                    <a:pt x="1091" y="435"/>
                  </a:lnTo>
                  <a:cubicBezTo>
                    <a:pt x="1091" y="196"/>
                    <a:pt x="895" y="1"/>
                    <a:pt x="65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8" name="Google Shape;9918;p30"/>
            <p:cNvSpPr/>
            <p:nvPr/>
          </p:nvSpPr>
          <p:spPr>
            <a:xfrm>
              <a:off x="5430798" y="3636417"/>
              <a:ext cx="135046" cy="62607"/>
            </a:xfrm>
            <a:custGeom>
              <a:rect b="b" l="l" r="r" t="t"/>
              <a:pathLst>
                <a:path extrusionOk="0" h="2388" w="5151">
                  <a:moveTo>
                    <a:pt x="630" y="1"/>
                  </a:moveTo>
                  <a:lnTo>
                    <a:pt x="0" y="222"/>
                  </a:lnTo>
                  <a:cubicBezTo>
                    <a:pt x="218" y="1475"/>
                    <a:pt x="1304" y="2388"/>
                    <a:pt x="2575" y="2388"/>
                  </a:cubicBezTo>
                  <a:cubicBezTo>
                    <a:pt x="3847" y="2388"/>
                    <a:pt x="4933" y="1475"/>
                    <a:pt x="5150" y="222"/>
                  </a:cubicBezTo>
                  <a:lnTo>
                    <a:pt x="4524" y="1"/>
                  </a:lnTo>
                  <a:cubicBezTo>
                    <a:pt x="4404" y="986"/>
                    <a:pt x="3568" y="1725"/>
                    <a:pt x="2575" y="1725"/>
                  </a:cubicBezTo>
                  <a:cubicBezTo>
                    <a:pt x="1583" y="1725"/>
                    <a:pt x="746" y="986"/>
                    <a:pt x="630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9" name="Google Shape;9919;p30"/>
            <p:cNvSpPr/>
            <p:nvPr/>
          </p:nvSpPr>
          <p:spPr>
            <a:xfrm>
              <a:off x="5473742" y="3550738"/>
              <a:ext cx="49630" cy="16491"/>
            </a:xfrm>
            <a:custGeom>
              <a:rect b="b" l="l" r="r" t="t"/>
              <a:pathLst>
                <a:path extrusionOk="0" h="629" w="1893">
                  <a:moveTo>
                    <a:pt x="293" y="1"/>
                  </a:moveTo>
                  <a:cubicBezTo>
                    <a:pt x="135" y="1"/>
                    <a:pt x="0" y="206"/>
                    <a:pt x="148" y="353"/>
                  </a:cubicBezTo>
                  <a:cubicBezTo>
                    <a:pt x="325" y="527"/>
                    <a:pt x="622" y="629"/>
                    <a:pt x="945" y="629"/>
                  </a:cubicBezTo>
                  <a:cubicBezTo>
                    <a:pt x="1271" y="629"/>
                    <a:pt x="1567" y="527"/>
                    <a:pt x="1745" y="353"/>
                  </a:cubicBezTo>
                  <a:cubicBezTo>
                    <a:pt x="1892" y="206"/>
                    <a:pt x="1758" y="1"/>
                    <a:pt x="1599" y="1"/>
                  </a:cubicBezTo>
                  <a:cubicBezTo>
                    <a:pt x="1551" y="1"/>
                    <a:pt x="1500" y="19"/>
                    <a:pt x="1455" y="64"/>
                  </a:cubicBezTo>
                  <a:cubicBezTo>
                    <a:pt x="1383" y="136"/>
                    <a:pt x="1205" y="223"/>
                    <a:pt x="945" y="223"/>
                  </a:cubicBezTo>
                  <a:cubicBezTo>
                    <a:pt x="687" y="223"/>
                    <a:pt x="510" y="136"/>
                    <a:pt x="434" y="64"/>
                  </a:cubicBezTo>
                  <a:cubicBezTo>
                    <a:pt x="389" y="19"/>
                    <a:pt x="340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0" name="Google Shape;9920;p30"/>
            <p:cNvSpPr/>
            <p:nvPr/>
          </p:nvSpPr>
          <p:spPr>
            <a:xfrm>
              <a:off x="5458903" y="3510809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0"/>
                  </a:cubicBezTo>
                  <a:lnTo>
                    <a:pt x="410" y="203"/>
                  </a:lnTo>
                  <a:cubicBezTo>
                    <a:pt x="410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1" name="Google Shape;9921;p30"/>
            <p:cNvSpPr/>
            <p:nvPr/>
          </p:nvSpPr>
          <p:spPr>
            <a:xfrm>
              <a:off x="5527462" y="3510809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7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420"/>
                  </a:lnTo>
                  <a:cubicBezTo>
                    <a:pt x="0" y="556"/>
                    <a:pt x="102" y="624"/>
                    <a:pt x="205" y="624"/>
                  </a:cubicBezTo>
                  <a:cubicBezTo>
                    <a:pt x="307" y="624"/>
                    <a:pt x="409" y="556"/>
                    <a:pt x="409" y="420"/>
                  </a:cubicBezTo>
                  <a:lnTo>
                    <a:pt x="409" y="203"/>
                  </a:lnTo>
                  <a:cubicBezTo>
                    <a:pt x="409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2" name="Google Shape;9922;p30"/>
            <p:cNvSpPr/>
            <p:nvPr/>
          </p:nvSpPr>
          <p:spPr>
            <a:xfrm>
              <a:off x="5451405" y="3493610"/>
              <a:ext cx="25667" cy="10775"/>
            </a:xfrm>
            <a:custGeom>
              <a:rect b="b" l="l" r="r" t="t"/>
              <a:pathLst>
                <a:path extrusionOk="0" h="411" w="979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710" y="410"/>
                  </a:lnTo>
                  <a:cubicBezTo>
                    <a:pt x="978" y="410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3" name="Google Shape;9923;p30"/>
            <p:cNvSpPr/>
            <p:nvPr/>
          </p:nvSpPr>
          <p:spPr>
            <a:xfrm>
              <a:off x="5519964" y="3493610"/>
              <a:ext cx="25641" cy="10775"/>
            </a:xfrm>
            <a:custGeom>
              <a:rect b="b" l="l" r="r" t="t"/>
              <a:pathLst>
                <a:path extrusionOk="0" h="411" w="978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710" y="410"/>
                  </a:lnTo>
                  <a:cubicBezTo>
                    <a:pt x="978" y="410"/>
                    <a:pt x="978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4" name="Google Shape;9924;p30"/>
            <p:cNvSpPr/>
            <p:nvPr/>
          </p:nvSpPr>
          <p:spPr>
            <a:xfrm>
              <a:off x="5361479" y="3356598"/>
              <a:ext cx="273580" cy="364948"/>
            </a:xfrm>
            <a:custGeom>
              <a:rect b="b" l="l" r="r" t="t"/>
              <a:pathLst>
                <a:path extrusionOk="0" h="13920" w="10435">
                  <a:moveTo>
                    <a:pt x="5219" y="406"/>
                  </a:moveTo>
                  <a:cubicBezTo>
                    <a:pt x="7273" y="406"/>
                    <a:pt x="8939" y="2072"/>
                    <a:pt x="8939" y="4126"/>
                  </a:cubicBezTo>
                  <a:lnTo>
                    <a:pt x="8939" y="4839"/>
                  </a:lnTo>
                  <a:cubicBezTo>
                    <a:pt x="8863" y="4807"/>
                    <a:pt x="8787" y="4792"/>
                    <a:pt x="8707" y="4792"/>
                  </a:cubicBezTo>
                  <a:lnTo>
                    <a:pt x="8693" y="4792"/>
                  </a:lnTo>
                  <a:lnTo>
                    <a:pt x="8693" y="4343"/>
                  </a:lnTo>
                  <a:cubicBezTo>
                    <a:pt x="8693" y="2424"/>
                    <a:pt x="7139" y="870"/>
                    <a:pt x="5219" y="870"/>
                  </a:cubicBezTo>
                  <a:cubicBezTo>
                    <a:pt x="3300" y="870"/>
                    <a:pt x="1746" y="2424"/>
                    <a:pt x="1746" y="4343"/>
                  </a:cubicBezTo>
                  <a:lnTo>
                    <a:pt x="1746" y="4792"/>
                  </a:lnTo>
                  <a:lnTo>
                    <a:pt x="1732" y="4792"/>
                  </a:lnTo>
                  <a:cubicBezTo>
                    <a:pt x="1652" y="4792"/>
                    <a:pt x="1572" y="4807"/>
                    <a:pt x="1500" y="4839"/>
                  </a:cubicBezTo>
                  <a:lnTo>
                    <a:pt x="1500" y="4126"/>
                  </a:lnTo>
                  <a:cubicBezTo>
                    <a:pt x="1500" y="2072"/>
                    <a:pt x="3166" y="406"/>
                    <a:pt x="5219" y="406"/>
                  </a:cubicBezTo>
                  <a:close/>
                  <a:moveTo>
                    <a:pt x="2181" y="5201"/>
                  </a:moveTo>
                  <a:lnTo>
                    <a:pt x="2181" y="6538"/>
                  </a:lnTo>
                  <a:lnTo>
                    <a:pt x="1732" y="6538"/>
                  </a:lnTo>
                  <a:cubicBezTo>
                    <a:pt x="1601" y="6538"/>
                    <a:pt x="1500" y="6433"/>
                    <a:pt x="1500" y="6306"/>
                  </a:cubicBezTo>
                  <a:lnTo>
                    <a:pt x="1500" y="5433"/>
                  </a:lnTo>
                  <a:cubicBezTo>
                    <a:pt x="1500" y="5306"/>
                    <a:pt x="1605" y="5201"/>
                    <a:pt x="1732" y="5201"/>
                  </a:cubicBezTo>
                  <a:close/>
                  <a:moveTo>
                    <a:pt x="8707" y="5201"/>
                  </a:moveTo>
                  <a:cubicBezTo>
                    <a:pt x="8834" y="5201"/>
                    <a:pt x="8939" y="5306"/>
                    <a:pt x="8939" y="5433"/>
                  </a:cubicBezTo>
                  <a:lnTo>
                    <a:pt x="8939" y="6306"/>
                  </a:lnTo>
                  <a:cubicBezTo>
                    <a:pt x="8939" y="6433"/>
                    <a:pt x="8834" y="6538"/>
                    <a:pt x="8707" y="6538"/>
                  </a:cubicBezTo>
                  <a:lnTo>
                    <a:pt x="8265" y="6538"/>
                  </a:lnTo>
                  <a:lnTo>
                    <a:pt x="8265" y="6523"/>
                  </a:lnTo>
                  <a:lnTo>
                    <a:pt x="8265" y="5201"/>
                  </a:lnTo>
                  <a:close/>
                  <a:moveTo>
                    <a:pt x="1500" y="6904"/>
                  </a:moveTo>
                  <a:cubicBezTo>
                    <a:pt x="1572" y="6933"/>
                    <a:pt x="1652" y="6947"/>
                    <a:pt x="1732" y="6947"/>
                  </a:cubicBezTo>
                  <a:lnTo>
                    <a:pt x="2177" y="6947"/>
                  </a:lnTo>
                  <a:cubicBezTo>
                    <a:pt x="2166" y="7103"/>
                    <a:pt x="2148" y="7259"/>
                    <a:pt x="2123" y="7411"/>
                  </a:cubicBezTo>
                  <a:lnTo>
                    <a:pt x="1949" y="7411"/>
                  </a:lnTo>
                  <a:cubicBezTo>
                    <a:pt x="1703" y="7407"/>
                    <a:pt x="1500" y="7208"/>
                    <a:pt x="1500" y="6962"/>
                  </a:cubicBezTo>
                  <a:lnTo>
                    <a:pt x="1500" y="6904"/>
                  </a:lnTo>
                  <a:close/>
                  <a:moveTo>
                    <a:pt x="5215" y="1279"/>
                  </a:moveTo>
                  <a:cubicBezTo>
                    <a:pt x="6907" y="1279"/>
                    <a:pt x="8283" y="2653"/>
                    <a:pt x="8287" y="4347"/>
                  </a:cubicBezTo>
                  <a:lnTo>
                    <a:pt x="8287" y="4796"/>
                  </a:lnTo>
                  <a:lnTo>
                    <a:pt x="8269" y="4796"/>
                  </a:lnTo>
                  <a:lnTo>
                    <a:pt x="8269" y="4774"/>
                  </a:lnTo>
                  <a:cubicBezTo>
                    <a:pt x="8269" y="4568"/>
                    <a:pt x="8171" y="4372"/>
                    <a:pt x="8008" y="4245"/>
                  </a:cubicBezTo>
                  <a:cubicBezTo>
                    <a:pt x="7896" y="4163"/>
                    <a:pt x="7764" y="4120"/>
                    <a:pt x="7630" y="4120"/>
                  </a:cubicBezTo>
                  <a:cubicBezTo>
                    <a:pt x="7568" y="4120"/>
                    <a:pt x="7507" y="4129"/>
                    <a:pt x="7447" y="4148"/>
                  </a:cubicBezTo>
                  <a:cubicBezTo>
                    <a:pt x="7074" y="4256"/>
                    <a:pt x="6690" y="4325"/>
                    <a:pt x="6306" y="4347"/>
                  </a:cubicBezTo>
                  <a:lnTo>
                    <a:pt x="6306" y="3478"/>
                  </a:lnTo>
                  <a:cubicBezTo>
                    <a:pt x="6306" y="3412"/>
                    <a:pt x="6277" y="3351"/>
                    <a:pt x="6230" y="3311"/>
                  </a:cubicBezTo>
                  <a:cubicBezTo>
                    <a:pt x="6193" y="3281"/>
                    <a:pt x="6148" y="3267"/>
                    <a:pt x="6104" y="3267"/>
                  </a:cubicBezTo>
                  <a:cubicBezTo>
                    <a:pt x="6057" y="3267"/>
                    <a:pt x="6010" y="3283"/>
                    <a:pt x="5973" y="3315"/>
                  </a:cubicBezTo>
                  <a:cubicBezTo>
                    <a:pt x="5513" y="3695"/>
                    <a:pt x="4709" y="4053"/>
                    <a:pt x="3640" y="4347"/>
                  </a:cubicBezTo>
                  <a:cubicBezTo>
                    <a:pt x="3401" y="4413"/>
                    <a:pt x="3473" y="4750"/>
                    <a:pt x="3687" y="4750"/>
                  </a:cubicBezTo>
                  <a:cubicBezTo>
                    <a:pt x="3706" y="4750"/>
                    <a:pt x="3727" y="4748"/>
                    <a:pt x="3749" y="4741"/>
                  </a:cubicBezTo>
                  <a:cubicBezTo>
                    <a:pt x="4665" y="4488"/>
                    <a:pt x="5386" y="4195"/>
                    <a:pt x="5897" y="3869"/>
                  </a:cubicBezTo>
                  <a:lnTo>
                    <a:pt x="5897" y="4560"/>
                  </a:lnTo>
                  <a:cubicBezTo>
                    <a:pt x="5897" y="4673"/>
                    <a:pt x="5991" y="4763"/>
                    <a:pt x="6103" y="4763"/>
                  </a:cubicBezTo>
                  <a:cubicBezTo>
                    <a:pt x="6596" y="4752"/>
                    <a:pt x="7088" y="4676"/>
                    <a:pt x="7563" y="4539"/>
                  </a:cubicBezTo>
                  <a:cubicBezTo>
                    <a:pt x="7585" y="4532"/>
                    <a:pt x="7608" y="4528"/>
                    <a:pt x="7632" y="4528"/>
                  </a:cubicBezTo>
                  <a:cubicBezTo>
                    <a:pt x="7679" y="4528"/>
                    <a:pt x="7726" y="4543"/>
                    <a:pt x="7765" y="4575"/>
                  </a:cubicBezTo>
                  <a:cubicBezTo>
                    <a:pt x="7820" y="4615"/>
                    <a:pt x="7849" y="4680"/>
                    <a:pt x="7849" y="4749"/>
                  </a:cubicBezTo>
                  <a:lnTo>
                    <a:pt x="7849" y="6741"/>
                  </a:lnTo>
                  <a:lnTo>
                    <a:pt x="7849" y="6748"/>
                  </a:lnTo>
                  <a:cubicBezTo>
                    <a:pt x="7729" y="8113"/>
                    <a:pt x="6586" y="9152"/>
                    <a:pt x="5230" y="9152"/>
                  </a:cubicBezTo>
                  <a:cubicBezTo>
                    <a:pt x="5187" y="9152"/>
                    <a:pt x="5143" y="9151"/>
                    <a:pt x="5100" y="9149"/>
                  </a:cubicBezTo>
                  <a:lnTo>
                    <a:pt x="5100" y="9153"/>
                  </a:lnTo>
                  <a:cubicBezTo>
                    <a:pt x="4419" y="9117"/>
                    <a:pt x="3778" y="8812"/>
                    <a:pt x="3322" y="8309"/>
                  </a:cubicBezTo>
                  <a:cubicBezTo>
                    <a:pt x="3188" y="8157"/>
                    <a:pt x="3064" y="7994"/>
                    <a:pt x="2967" y="7820"/>
                  </a:cubicBezTo>
                  <a:lnTo>
                    <a:pt x="3684" y="7820"/>
                  </a:lnTo>
                  <a:cubicBezTo>
                    <a:pt x="3796" y="7820"/>
                    <a:pt x="3890" y="7733"/>
                    <a:pt x="3897" y="7621"/>
                  </a:cubicBezTo>
                  <a:cubicBezTo>
                    <a:pt x="3901" y="7505"/>
                    <a:pt x="3807" y="7411"/>
                    <a:pt x="3695" y="7411"/>
                  </a:cubicBezTo>
                  <a:lnTo>
                    <a:pt x="2775" y="7411"/>
                  </a:lnTo>
                  <a:cubicBezTo>
                    <a:pt x="2659" y="7103"/>
                    <a:pt x="2601" y="6773"/>
                    <a:pt x="2601" y="6444"/>
                  </a:cubicBezTo>
                  <a:lnTo>
                    <a:pt x="2601" y="5013"/>
                  </a:lnTo>
                  <a:cubicBezTo>
                    <a:pt x="2684" y="4995"/>
                    <a:pt x="2771" y="4977"/>
                    <a:pt x="2858" y="4959"/>
                  </a:cubicBezTo>
                  <a:cubicBezTo>
                    <a:pt x="2967" y="4937"/>
                    <a:pt x="3039" y="4832"/>
                    <a:pt x="3021" y="4720"/>
                  </a:cubicBezTo>
                  <a:cubicBezTo>
                    <a:pt x="3002" y="4623"/>
                    <a:pt x="2918" y="4555"/>
                    <a:pt x="2823" y="4555"/>
                  </a:cubicBezTo>
                  <a:cubicBezTo>
                    <a:pt x="2809" y="4555"/>
                    <a:pt x="2793" y="4557"/>
                    <a:pt x="2778" y="4560"/>
                  </a:cubicBezTo>
                  <a:cubicBezTo>
                    <a:pt x="2572" y="4604"/>
                    <a:pt x="2362" y="4647"/>
                    <a:pt x="2155" y="4687"/>
                  </a:cubicBezTo>
                  <a:lnTo>
                    <a:pt x="2155" y="4379"/>
                  </a:lnTo>
                  <a:cubicBezTo>
                    <a:pt x="2155" y="2688"/>
                    <a:pt x="3513" y="1290"/>
                    <a:pt x="5201" y="1279"/>
                  </a:cubicBezTo>
                  <a:cubicBezTo>
                    <a:pt x="5206" y="1279"/>
                    <a:pt x="5210" y="1279"/>
                    <a:pt x="5215" y="1279"/>
                  </a:cubicBezTo>
                  <a:close/>
                  <a:moveTo>
                    <a:pt x="2503" y="7820"/>
                  </a:moveTo>
                  <a:cubicBezTo>
                    <a:pt x="2637" y="8099"/>
                    <a:pt x="2814" y="8356"/>
                    <a:pt x="3021" y="8584"/>
                  </a:cubicBezTo>
                  <a:cubicBezTo>
                    <a:pt x="3224" y="8801"/>
                    <a:pt x="3452" y="8993"/>
                    <a:pt x="3709" y="9145"/>
                  </a:cubicBezTo>
                  <a:lnTo>
                    <a:pt x="3709" y="9830"/>
                  </a:lnTo>
                  <a:cubicBezTo>
                    <a:pt x="3705" y="10112"/>
                    <a:pt x="3528" y="10366"/>
                    <a:pt x="3260" y="10460"/>
                  </a:cubicBezTo>
                  <a:lnTo>
                    <a:pt x="2108" y="10869"/>
                  </a:lnTo>
                  <a:cubicBezTo>
                    <a:pt x="1920" y="9837"/>
                    <a:pt x="2108" y="9142"/>
                    <a:pt x="2307" y="8407"/>
                  </a:cubicBezTo>
                  <a:cubicBezTo>
                    <a:pt x="2362" y="8215"/>
                    <a:pt x="2412" y="8023"/>
                    <a:pt x="2460" y="7820"/>
                  </a:cubicBezTo>
                  <a:close/>
                  <a:moveTo>
                    <a:pt x="7979" y="7816"/>
                  </a:moveTo>
                  <a:cubicBezTo>
                    <a:pt x="8023" y="8019"/>
                    <a:pt x="8077" y="8215"/>
                    <a:pt x="8128" y="8407"/>
                  </a:cubicBezTo>
                  <a:cubicBezTo>
                    <a:pt x="8330" y="9142"/>
                    <a:pt x="8519" y="9837"/>
                    <a:pt x="8327" y="10869"/>
                  </a:cubicBezTo>
                  <a:lnTo>
                    <a:pt x="7175" y="10460"/>
                  </a:lnTo>
                  <a:cubicBezTo>
                    <a:pt x="6911" y="10366"/>
                    <a:pt x="6730" y="10112"/>
                    <a:pt x="6730" y="9830"/>
                  </a:cubicBezTo>
                  <a:lnTo>
                    <a:pt x="6730" y="9167"/>
                  </a:lnTo>
                  <a:cubicBezTo>
                    <a:pt x="7273" y="8852"/>
                    <a:pt x="7711" y="8385"/>
                    <a:pt x="7979" y="7816"/>
                  </a:cubicBezTo>
                  <a:close/>
                  <a:moveTo>
                    <a:pt x="5219" y="1"/>
                  </a:moveTo>
                  <a:cubicBezTo>
                    <a:pt x="2938" y="1"/>
                    <a:pt x="1091" y="1848"/>
                    <a:pt x="1091" y="4126"/>
                  </a:cubicBezTo>
                  <a:lnTo>
                    <a:pt x="1091" y="6958"/>
                  </a:lnTo>
                  <a:cubicBezTo>
                    <a:pt x="1091" y="7432"/>
                    <a:pt x="1474" y="7816"/>
                    <a:pt x="1949" y="7816"/>
                  </a:cubicBezTo>
                  <a:lnTo>
                    <a:pt x="2039" y="7816"/>
                  </a:lnTo>
                  <a:cubicBezTo>
                    <a:pt x="2000" y="7979"/>
                    <a:pt x="1956" y="8139"/>
                    <a:pt x="1913" y="8298"/>
                  </a:cubicBezTo>
                  <a:cubicBezTo>
                    <a:pt x="1706" y="9062"/>
                    <a:pt x="1493" y="9848"/>
                    <a:pt x="1721" y="11003"/>
                  </a:cubicBezTo>
                  <a:lnTo>
                    <a:pt x="1011" y="11253"/>
                  </a:lnTo>
                  <a:cubicBezTo>
                    <a:pt x="406" y="11467"/>
                    <a:pt x="0" y="12039"/>
                    <a:pt x="0" y="12680"/>
                  </a:cubicBezTo>
                  <a:lnTo>
                    <a:pt x="0" y="13716"/>
                  </a:lnTo>
                  <a:cubicBezTo>
                    <a:pt x="0" y="13852"/>
                    <a:pt x="103" y="13920"/>
                    <a:pt x="205" y="13920"/>
                  </a:cubicBezTo>
                  <a:cubicBezTo>
                    <a:pt x="307" y="13920"/>
                    <a:pt x="410" y="13852"/>
                    <a:pt x="410" y="13716"/>
                  </a:cubicBezTo>
                  <a:lnTo>
                    <a:pt x="410" y="12680"/>
                  </a:lnTo>
                  <a:cubicBezTo>
                    <a:pt x="410" y="12485"/>
                    <a:pt x="460" y="12293"/>
                    <a:pt x="558" y="12126"/>
                  </a:cubicBezTo>
                  <a:lnTo>
                    <a:pt x="1522" y="12952"/>
                  </a:lnTo>
                  <a:cubicBezTo>
                    <a:pt x="1670" y="13079"/>
                    <a:pt x="1753" y="13263"/>
                    <a:pt x="1753" y="13459"/>
                  </a:cubicBezTo>
                  <a:lnTo>
                    <a:pt x="1753" y="13712"/>
                  </a:lnTo>
                  <a:cubicBezTo>
                    <a:pt x="1753" y="13848"/>
                    <a:pt x="1856" y="13916"/>
                    <a:pt x="1958" y="13916"/>
                  </a:cubicBezTo>
                  <a:cubicBezTo>
                    <a:pt x="2060" y="13916"/>
                    <a:pt x="2163" y="13848"/>
                    <a:pt x="2163" y="13712"/>
                  </a:cubicBezTo>
                  <a:lnTo>
                    <a:pt x="2163" y="13459"/>
                  </a:lnTo>
                  <a:cubicBezTo>
                    <a:pt x="2163" y="13144"/>
                    <a:pt x="2025" y="12847"/>
                    <a:pt x="1786" y="12644"/>
                  </a:cubicBezTo>
                  <a:lnTo>
                    <a:pt x="823" y="11818"/>
                  </a:lnTo>
                  <a:cubicBezTo>
                    <a:pt x="920" y="11739"/>
                    <a:pt x="1029" y="11681"/>
                    <a:pt x="1145" y="11637"/>
                  </a:cubicBezTo>
                  <a:lnTo>
                    <a:pt x="3108" y="10945"/>
                  </a:lnTo>
                  <a:cubicBezTo>
                    <a:pt x="3350" y="11964"/>
                    <a:pt x="4256" y="12611"/>
                    <a:pt x="5218" y="12611"/>
                  </a:cubicBezTo>
                  <a:cubicBezTo>
                    <a:pt x="5549" y="12611"/>
                    <a:pt x="5888" y="12534"/>
                    <a:pt x="6208" y="12369"/>
                  </a:cubicBezTo>
                  <a:cubicBezTo>
                    <a:pt x="6416" y="12263"/>
                    <a:pt x="6307" y="11981"/>
                    <a:pt x="6121" y="11981"/>
                  </a:cubicBezTo>
                  <a:cubicBezTo>
                    <a:pt x="6090" y="11981"/>
                    <a:pt x="6057" y="11989"/>
                    <a:pt x="6023" y="12007"/>
                  </a:cubicBezTo>
                  <a:cubicBezTo>
                    <a:pt x="5773" y="12137"/>
                    <a:pt x="5498" y="12202"/>
                    <a:pt x="5216" y="12202"/>
                  </a:cubicBezTo>
                  <a:cubicBezTo>
                    <a:pt x="4383" y="12202"/>
                    <a:pt x="3666" y="11616"/>
                    <a:pt x="3495" y="10801"/>
                  </a:cubicBezTo>
                  <a:cubicBezTo>
                    <a:pt x="3872" y="10623"/>
                    <a:pt x="4115" y="10243"/>
                    <a:pt x="4115" y="9826"/>
                  </a:cubicBezTo>
                  <a:lnTo>
                    <a:pt x="4115" y="9341"/>
                  </a:lnTo>
                  <a:cubicBezTo>
                    <a:pt x="4423" y="9468"/>
                    <a:pt x="4748" y="9537"/>
                    <a:pt x="5082" y="9555"/>
                  </a:cubicBezTo>
                  <a:cubicBezTo>
                    <a:pt x="5129" y="9555"/>
                    <a:pt x="5179" y="9558"/>
                    <a:pt x="5230" y="9558"/>
                  </a:cubicBezTo>
                  <a:cubicBezTo>
                    <a:pt x="5603" y="9558"/>
                    <a:pt x="5973" y="9490"/>
                    <a:pt x="6320" y="9356"/>
                  </a:cubicBezTo>
                  <a:lnTo>
                    <a:pt x="6320" y="9826"/>
                  </a:lnTo>
                  <a:cubicBezTo>
                    <a:pt x="6324" y="10243"/>
                    <a:pt x="6563" y="10623"/>
                    <a:pt x="6940" y="10801"/>
                  </a:cubicBezTo>
                  <a:cubicBezTo>
                    <a:pt x="6889" y="11051"/>
                    <a:pt x="6780" y="11286"/>
                    <a:pt x="6628" y="11492"/>
                  </a:cubicBezTo>
                  <a:cubicBezTo>
                    <a:pt x="6510" y="11650"/>
                    <a:pt x="6650" y="11820"/>
                    <a:pt x="6797" y="11820"/>
                  </a:cubicBezTo>
                  <a:cubicBezTo>
                    <a:pt x="6853" y="11820"/>
                    <a:pt x="6910" y="11795"/>
                    <a:pt x="6954" y="11735"/>
                  </a:cubicBezTo>
                  <a:cubicBezTo>
                    <a:pt x="7132" y="11500"/>
                    <a:pt x="7258" y="11228"/>
                    <a:pt x="7324" y="10942"/>
                  </a:cubicBezTo>
                  <a:lnTo>
                    <a:pt x="9290" y="11634"/>
                  </a:lnTo>
                  <a:cubicBezTo>
                    <a:pt x="9410" y="11677"/>
                    <a:pt x="9522" y="11742"/>
                    <a:pt x="9623" y="11822"/>
                  </a:cubicBezTo>
                  <a:lnTo>
                    <a:pt x="8667" y="12640"/>
                  </a:lnTo>
                  <a:cubicBezTo>
                    <a:pt x="8432" y="12843"/>
                    <a:pt x="8294" y="13140"/>
                    <a:pt x="8294" y="13455"/>
                  </a:cubicBezTo>
                  <a:lnTo>
                    <a:pt x="8294" y="13709"/>
                  </a:lnTo>
                  <a:cubicBezTo>
                    <a:pt x="8294" y="13843"/>
                    <a:pt x="8396" y="13910"/>
                    <a:pt x="8497" y="13910"/>
                  </a:cubicBezTo>
                  <a:cubicBezTo>
                    <a:pt x="8598" y="13910"/>
                    <a:pt x="8700" y="13843"/>
                    <a:pt x="8700" y="13709"/>
                  </a:cubicBezTo>
                  <a:lnTo>
                    <a:pt x="8700" y="13455"/>
                  </a:lnTo>
                  <a:cubicBezTo>
                    <a:pt x="8700" y="13260"/>
                    <a:pt x="8787" y="13075"/>
                    <a:pt x="8932" y="12948"/>
                  </a:cubicBezTo>
                  <a:lnTo>
                    <a:pt x="9884" y="12133"/>
                  </a:lnTo>
                  <a:cubicBezTo>
                    <a:pt x="9978" y="12296"/>
                    <a:pt x="10025" y="12485"/>
                    <a:pt x="10025" y="12677"/>
                  </a:cubicBezTo>
                  <a:lnTo>
                    <a:pt x="10025" y="13712"/>
                  </a:lnTo>
                  <a:cubicBezTo>
                    <a:pt x="10025" y="13848"/>
                    <a:pt x="10128" y="13916"/>
                    <a:pt x="10230" y="13916"/>
                  </a:cubicBezTo>
                  <a:cubicBezTo>
                    <a:pt x="10332" y="13916"/>
                    <a:pt x="10435" y="13848"/>
                    <a:pt x="10435" y="13712"/>
                  </a:cubicBezTo>
                  <a:lnTo>
                    <a:pt x="10435" y="12680"/>
                  </a:lnTo>
                  <a:cubicBezTo>
                    <a:pt x="10435" y="12039"/>
                    <a:pt x="10029" y="11467"/>
                    <a:pt x="9428" y="11253"/>
                  </a:cubicBezTo>
                  <a:lnTo>
                    <a:pt x="8718" y="11003"/>
                  </a:lnTo>
                  <a:cubicBezTo>
                    <a:pt x="8942" y="9848"/>
                    <a:pt x="8729" y="9062"/>
                    <a:pt x="8522" y="8298"/>
                  </a:cubicBezTo>
                  <a:cubicBezTo>
                    <a:pt x="8403" y="7856"/>
                    <a:pt x="8287" y="7432"/>
                    <a:pt x="8262" y="6947"/>
                  </a:cubicBezTo>
                  <a:lnTo>
                    <a:pt x="8707" y="6947"/>
                  </a:lnTo>
                  <a:cubicBezTo>
                    <a:pt x="9058" y="6943"/>
                    <a:pt x="9344" y="6657"/>
                    <a:pt x="9344" y="6306"/>
                  </a:cubicBezTo>
                  <a:lnTo>
                    <a:pt x="9344" y="4126"/>
                  </a:lnTo>
                  <a:cubicBezTo>
                    <a:pt x="9344" y="1848"/>
                    <a:pt x="7497" y="1"/>
                    <a:pt x="5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25" name="Google Shape;9925;p30"/>
          <p:cNvGrpSpPr/>
          <p:nvPr/>
        </p:nvGrpSpPr>
        <p:grpSpPr>
          <a:xfrm>
            <a:off x="5808042" y="2231975"/>
            <a:ext cx="280711" cy="365026"/>
            <a:chOff x="5808042" y="2431225"/>
            <a:chExt cx="280711" cy="365026"/>
          </a:xfrm>
        </p:grpSpPr>
        <p:sp>
          <p:nvSpPr>
            <p:cNvPr id="9926" name="Google Shape;9926;p30"/>
            <p:cNvSpPr/>
            <p:nvPr/>
          </p:nvSpPr>
          <p:spPr>
            <a:xfrm>
              <a:off x="5822671" y="2436521"/>
              <a:ext cx="79963" cy="80068"/>
            </a:xfrm>
            <a:custGeom>
              <a:rect b="b" l="l" r="r" t="t"/>
              <a:pathLst>
                <a:path extrusionOk="0" h="3054" w="3050">
                  <a:moveTo>
                    <a:pt x="1525" y="0"/>
                  </a:moveTo>
                  <a:cubicBezTo>
                    <a:pt x="681" y="0"/>
                    <a:pt x="0" y="685"/>
                    <a:pt x="0" y="1529"/>
                  </a:cubicBezTo>
                  <a:cubicBezTo>
                    <a:pt x="0" y="2369"/>
                    <a:pt x="681" y="3053"/>
                    <a:pt x="1525" y="3053"/>
                  </a:cubicBezTo>
                  <a:cubicBezTo>
                    <a:pt x="2369" y="3053"/>
                    <a:pt x="3050" y="2369"/>
                    <a:pt x="3050" y="1529"/>
                  </a:cubicBezTo>
                  <a:cubicBezTo>
                    <a:pt x="3050" y="685"/>
                    <a:pt x="2369" y="0"/>
                    <a:pt x="1525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7" name="Google Shape;9927;p30"/>
            <p:cNvSpPr/>
            <p:nvPr/>
          </p:nvSpPr>
          <p:spPr>
            <a:xfrm>
              <a:off x="5994055" y="2436521"/>
              <a:ext cx="80068" cy="80068"/>
            </a:xfrm>
            <a:custGeom>
              <a:rect b="b" l="l" r="r" t="t"/>
              <a:pathLst>
                <a:path extrusionOk="0" h="3054" w="3054">
                  <a:moveTo>
                    <a:pt x="1529" y="0"/>
                  </a:moveTo>
                  <a:cubicBezTo>
                    <a:pt x="685" y="0"/>
                    <a:pt x="0" y="685"/>
                    <a:pt x="0" y="1529"/>
                  </a:cubicBezTo>
                  <a:cubicBezTo>
                    <a:pt x="0" y="2369"/>
                    <a:pt x="685" y="3053"/>
                    <a:pt x="1529" y="3053"/>
                  </a:cubicBezTo>
                  <a:cubicBezTo>
                    <a:pt x="2369" y="3053"/>
                    <a:pt x="3053" y="2369"/>
                    <a:pt x="3053" y="1529"/>
                  </a:cubicBezTo>
                  <a:cubicBezTo>
                    <a:pt x="3053" y="685"/>
                    <a:pt x="2369" y="0"/>
                    <a:pt x="152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8" name="Google Shape;9928;p30"/>
            <p:cNvSpPr/>
            <p:nvPr/>
          </p:nvSpPr>
          <p:spPr>
            <a:xfrm>
              <a:off x="5830720" y="2442105"/>
              <a:ext cx="219755" cy="137327"/>
            </a:xfrm>
            <a:custGeom>
              <a:rect b="b" l="l" r="r" t="t"/>
              <a:pathLst>
                <a:path extrusionOk="0" h="5238" w="8382">
                  <a:moveTo>
                    <a:pt x="4488" y="1"/>
                  </a:moveTo>
                  <a:cubicBezTo>
                    <a:pt x="1794" y="1"/>
                    <a:pt x="1" y="2786"/>
                    <a:pt x="1116" y="5238"/>
                  </a:cubicBezTo>
                  <a:lnTo>
                    <a:pt x="7860" y="5238"/>
                  </a:lnTo>
                  <a:cubicBezTo>
                    <a:pt x="8382" y="4090"/>
                    <a:pt x="8287" y="2757"/>
                    <a:pt x="7603" y="1700"/>
                  </a:cubicBezTo>
                  <a:cubicBezTo>
                    <a:pt x="6922" y="638"/>
                    <a:pt x="5749" y="1"/>
                    <a:pt x="4488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9" name="Google Shape;9929;p30"/>
            <p:cNvSpPr/>
            <p:nvPr/>
          </p:nvSpPr>
          <p:spPr>
            <a:xfrm>
              <a:off x="5816956" y="2647965"/>
              <a:ext cx="262857" cy="142938"/>
            </a:xfrm>
            <a:custGeom>
              <a:rect b="b" l="l" r="r" t="t"/>
              <a:pathLst>
                <a:path extrusionOk="0" h="5452" w="10026">
                  <a:moveTo>
                    <a:pt x="3702" y="1"/>
                  </a:moveTo>
                  <a:lnTo>
                    <a:pt x="3702" y="1127"/>
                  </a:lnTo>
                  <a:cubicBezTo>
                    <a:pt x="3702" y="1497"/>
                    <a:pt x="3470" y="1826"/>
                    <a:pt x="3123" y="1953"/>
                  </a:cubicBezTo>
                  <a:lnTo>
                    <a:pt x="874" y="2746"/>
                  </a:lnTo>
                  <a:cubicBezTo>
                    <a:pt x="348" y="2931"/>
                    <a:pt x="1" y="3423"/>
                    <a:pt x="1" y="3977"/>
                  </a:cubicBezTo>
                  <a:lnTo>
                    <a:pt x="1" y="5452"/>
                  </a:lnTo>
                  <a:lnTo>
                    <a:pt x="10026" y="5452"/>
                  </a:lnTo>
                  <a:lnTo>
                    <a:pt x="10026" y="3977"/>
                  </a:lnTo>
                  <a:cubicBezTo>
                    <a:pt x="10026" y="3423"/>
                    <a:pt x="9674" y="2931"/>
                    <a:pt x="9153" y="2746"/>
                  </a:cubicBezTo>
                  <a:lnTo>
                    <a:pt x="6900" y="1953"/>
                  </a:lnTo>
                  <a:cubicBezTo>
                    <a:pt x="6552" y="1830"/>
                    <a:pt x="6317" y="1500"/>
                    <a:pt x="6317" y="1131"/>
                  </a:cubicBezTo>
                  <a:lnTo>
                    <a:pt x="6317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0" name="Google Shape;9930;p30"/>
            <p:cNvSpPr/>
            <p:nvPr/>
          </p:nvSpPr>
          <p:spPr>
            <a:xfrm>
              <a:off x="5816956" y="2711883"/>
              <a:ext cx="262857" cy="79020"/>
            </a:xfrm>
            <a:custGeom>
              <a:rect b="b" l="l" r="r" t="t"/>
              <a:pathLst>
                <a:path extrusionOk="0" h="3014" w="10026">
                  <a:moveTo>
                    <a:pt x="1739" y="0"/>
                  </a:moveTo>
                  <a:lnTo>
                    <a:pt x="874" y="308"/>
                  </a:lnTo>
                  <a:cubicBezTo>
                    <a:pt x="348" y="493"/>
                    <a:pt x="1" y="985"/>
                    <a:pt x="1" y="1539"/>
                  </a:cubicBezTo>
                  <a:lnTo>
                    <a:pt x="1" y="3014"/>
                  </a:lnTo>
                  <a:lnTo>
                    <a:pt x="10026" y="3014"/>
                  </a:lnTo>
                  <a:lnTo>
                    <a:pt x="10026" y="1539"/>
                  </a:lnTo>
                  <a:cubicBezTo>
                    <a:pt x="10026" y="985"/>
                    <a:pt x="9674" y="493"/>
                    <a:pt x="9153" y="308"/>
                  </a:cubicBezTo>
                  <a:lnTo>
                    <a:pt x="8284" y="0"/>
                  </a:lnTo>
                  <a:cubicBezTo>
                    <a:pt x="7418" y="991"/>
                    <a:pt x="6215" y="1486"/>
                    <a:pt x="5011" y="1486"/>
                  </a:cubicBezTo>
                  <a:cubicBezTo>
                    <a:pt x="3808" y="1486"/>
                    <a:pt x="2605" y="991"/>
                    <a:pt x="173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1" name="Google Shape;9931;p30"/>
            <p:cNvSpPr/>
            <p:nvPr/>
          </p:nvSpPr>
          <p:spPr>
            <a:xfrm>
              <a:off x="5914091" y="2647965"/>
              <a:ext cx="68585" cy="28630"/>
            </a:xfrm>
            <a:custGeom>
              <a:rect b="b" l="l" r="r" t="t"/>
              <a:pathLst>
                <a:path extrusionOk="0" h="1092" w="2616">
                  <a:moveTo>
                    <a:pt x="1" y="1"/>
                  </a:moveTo>
                  <a:lnTo>
                    <a:pt x="1" y="812"/>
                  </a:lnTo>
                  <a:cubicBezTo>
                    <a:pt x="417" y="999"/>
                    <a:pt x="863" y="1092"/>
                    <a:pt x="1308" y="1092"/>
                  </a:cubicBezTo>
                  <a:cubicBezTo>
                    <a:pt x="1754" y="1092"/>
                    <a:pt x="2199" y="999"/>
                    <a:pt x="2616" y="812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2" name="Google Shape;9932;p30"/>
            <p:cNvSpPr/>
            <p:nvPr/>
          </p:nvSpPr>
          <p:spPr>
            <a:xfrm>
              <a:off x="5851248" y="2481326"/>
              <a:ext cx="194298" cy="178174"/>
            </a:xfrm>
            <a:custGeom>
              <a:rect b="b" l="l" r="r" t="t"/>
              <a:pathLst>
                <a:path extrusionOk="0" h="6796" w="7411">
                  <a:moveTo>
                    <a:pt x="3705" y="1"/>
                  </a:moveTo>
                  <a:cubicBezTo>
                    <a:pt x="2126" y="1"/>
                    <a:pt x="851" y="1290"/>
                    <a:pt x="869" y="2869"/>
                  </a:cubicBezTo>
                  <a:lnTo>
                    <a:pt x="869" y="3090"/>
                  </a:lnTo>
                  <a:lnTo>
                    <a:pt x="543" y="3090"/>
                  </a:lnTo>
                  <a:cubicBezTo>
                    <a:pt x="243" y="3090"/>
                    <a:pt x="0" y="3333"/>
                    <a:pt x="0" y="3633"/>
                  </a:cubicBezTo>
                  <a:cubicBezTo>
                    <a:pt x="0" y="3934"/>
                    <a:pt x="243" y="4177"/>
                    <a:pt x="543" y="4177"/>
                  </a:cubicBezTo>
                  <a:lnTo>
                    <a:pt x="884" y="4177"/>
                  </a:lnTo>
                  <a:cubicBezTo>
                    <a:pt x="996" y="5654"/>
                    <a:pt x="2224" y="6795"/>
                    <a:pt x="3705" y="6795"/>
                  </a:cubicBezTo>
                  <a:cubicBezTo>
                    <a:pt x="5187" y="6795"/>
                    <a:pt x="6418" y="5654"/>
                    <a:pt x="6530" y="4177"/>
                  </a:cubicBezTo>
                  <a:lnTo>
                    <a:pt x="6867" y="4177"/>
                  </a:lnTo>
                  <a:cubicBezTo>
                    <a:pt x="7168" y="4177"/>
                    <a:pt x="7410" y="3934"/>
                    <a:pt x="7410" y="3633"/>
                  </a:cubicBezTo>
                  <a:cubicBezTo>
                    <a:pt x="7410" y="3333"/>
                    <a:pt x="7168" y="3090"/>
                    <a:pt x="6867" y="3090"/>
                  </a:cubicBezTo>
                  <a:lnTo>
                    <a:pt x="6537" y="3090"/>
                  </a:lnTo>
                  <a:lnTo>
                    <a:pt x="6537" y="2869"/>
                  </a:lnTo>
                  <a:cubicBezTo>
                    <a:pt x="6559" y="1290"/>
                    <a:pt x="5284" y="1"/>
                    <a:pt x="37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3" name="Google Shape;9933;p30"/>
            <p:cNvSpPr/>
            <p:nvPr/>
          </p:nvSpPr>
          <p:spPr>
            <a:xfrm>
              <a:off x="5850383" y="2482323"/>
              <a:ext cx="172275" cy="177204"/>
            </a:xfrm>
            <a:custGeom>
              <a:rect b="b" l="l" r="r" t="t"/>
              <a:pathLst>
                <a:path extrusionOk="0" h="6759" w="6571">
                  <a:moveTo>
                    <a:pt x="3728" y="0"/>
                  </a:moveTo>
                  <a:cubicBezTo>
                    <a:pt x="3108" y="0"/>
                    <a:pt x="2492" y="202"/>
                    <a:pt x="1982" y="597"/>
                  </a:cubicBezTo>
                  <a:cubicBezTo>
                    <a:pt x="1323" y="1111"/>
                    <a:pt x="906" y="1922"/>
                    <a:pt x="906" y="2882"/>
                  </a:cubicBezTo>
                  <a:lnTo>
                    <a:pt x="906" y="3052"/>
                  </a:lnTo>
                  <a:lnTo>
                    <a:pt x="609" y="3052"/>
                  </a:lnTo>
                  <a:cubicBezTo>
                    <a:pt x="323" y="3052"/>
                    <a:pt x="66" y="3255"/>
                    <a:pt x="37" y="3541"/>
                  </a:cubicBezTo>
                  <a:cubicBezTo>
                    <a:pt x="1" y="3863"/>
                    <a:pt x="254" y="4142"/>
                    <a:pt x="580" y="4142"/>
                  </a:cubicBezTo>
                  <a:lnTo>
                    <a:pt x="917" y="4142"/>
                  </a:lnTo>
                  <a:cubicBezTo>
                    <a:pt x="1022" y="5637"/>
                    <a:pt x="2270" y="6758"/>
                    <a:pt x="3717" y="6758"/>
                  </a:cubicBezTo>
                  <a:cubicBezTo>
                    <a:pt x="3868" y="6758"/>
                    <a:pt x="4022" y="6746"/>
                    <a:pt x="4176" y="6721"/>
                  </a:cubicBezTo>
                  <a:cubicBezTo>
                    <a:pt x="2797" y="6507"/>
                    <a:pt x="1779" y="5319"/>
                    <a:pt x="1779" y="3925"/>
                  </a:cubicBezTo>
                  <a:lnTo>
                    <a:pt x="1779" y="2831"/>
                  </a:lnTo>
                  <a:cubicBezTo>
                    <a:pt x="1775" y="2592"/>
                    <a:pt x="1808" y="2357"/>
                    <a:pt x="1869" y="2125"/>
                  </a:cubicBezTo>
                  <a:cubicBezTo>
                    <a:pt x="1947" y="1824"/>
                    <a:pt x="2216" y="1637"/>
                    <a:pt x="2499" y="1637"/>
                  </a:cubicBezTo>
                  <a:cubicBezTo>
                    <a:pt x="2612" y="1637"/>
                    <a:pt x="2727" y="1666"/>
                    <a:pt x="2833" y="1730"/>
                  </a:cubicBezTo>
                  <a:cubicBezTo>
                    <a:pt x="3963" y="2415"/>
                    <a:pt x="5252" y="2791"/>
                    <a:pt x="6570" y="2828"/>
                  </a:cubicBezTo>
                  <a:cubicBezTo>
                    <a:pt x="6563" y="1745"/>
                    <a:pt x="5944" y="760"/>
                    <a:pt x="4970" y="285"/>
                  </a:cubicBezTo>
                  <a:cubicBezTo>
                    <a:pt x="4575" y="94"/>
                    <a:pt x="4150" y="0"/>
                    <a:pt x="37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4" name="Google Shape;9934;p30"/>
            <p:cNvSpPr/>
            <p:nvPr/>
          </p:nvSpPr>
          <p:spPr>
            <a:xfrm>
              <a:off x="5883050" y="2442315"/>
              <a:ext cx="162391" cy="97162"/>
            </a:xfrm>
            <a:custGeom>
              <a:rect b="b" l="l" r="r" t="t"/>
              <a:pathLst>
                <a:path extrusionOk="0" h="3706" w="6194">
                  <a:moveTo>
                    <a:pt x="2492" y="0"/>
                  </a:moveTo>
                  <a:cubicBezTo>
                    <a:pt x="1569" y="0"/>
                    <a:pt x="681" y="344"/>
                    <a:pt x="1" y="967"/>
                  </a:cubicBezTo>
                  <a:cubicBezTo>
                    <a:pt x="1319" y="2695"/>
                    <a:pt x="3369" y="3705"/>
                    <a:pt x="5542" y="3705"/>
                  </a:cubicBezTo>
                  <a:cubicBezTo>
                    <a:pt x="5763" y="3705"/>
                    <a:pt x="5980" y="3694"/>
                    <a:pt x="6194" y="3673"/>
                  </a:cubicBezTo>
                  <a:cubicBezTo>
                    <a:pt x="6179" y="1641"/>
                    <a:pt x="4524" y="0"/>
                    <a:pt x="249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5" name="Google Shape;9935;p30"/>
            <p:cNvSpPr/>
            <p:nvPr/>
          </p:nvSpPr>
          <p:spPr>
            <a:xfrm>
              <a:off x="5847342" y="2711883"/>
              <a:ext cx="201901" cy="56132"/>
            </a:xfrm>
            <a:custGeom>
              <a:rect b="b" l="l" r="r" t="t"/>
              <a:pathLst>
                <a:path extrusionOk="0" h="2141" w="7701">
                  <a:moveTo>
                    <a:pt x="580" y="0"/>
                  </a:moveTo>
                  <a:lnTo>
                    <a:pt x="1" y="203"/>
                  </a:lnTo>
                  <a:cubicBezTo>
                    <a:pt x="906" y="1424"/>
                    <a:pt x="2337" y="2141"/>
                    <a:pt x="3854" y="2141"/>
                  </a:cubicBezTo>
                  <a:cubicBezTo>
                    <a:pt x="5372" y="2141"/>
                    <a:pt x="6799" y="1420"/>
                    <a:pt x="7701" y="203"/>
                  </a:cubicBezTo>
                  <a:lnTo>
                    <a:pt x="7125" y="0"/>
                  </a:lnTo>
                  <a:cubicBezTo>
                    <a:pt x="6259" y="991"/>
                    <a:pt x="5056" y="1486"/>
                    <a:pt x="3852" y="1486"/>
                  </a:cubicBezTo>
                  <a:cubicBezTo>
                    <a:pt x="2649" y="1486"/>
                    <a:pt x="1446" y="991"/>
                    <a:pt x="58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6" name="Google Shape;9936;p30"/>
            <p:cNvSpPr/>
            <p:nvPr/>
          </p:nvSpPr>
          <p:spPr>
            <a:xfrm>
              <a:off x="5816956" y="2705617"/>
              <a:ext cx="85784" cy="85181"/>
            </a:xfrm>
            <a:custGeom>
              <a:rect b="b" l="l" r="r" t="t"/>
              <a:pathLst>
                <a:path extrusionOk="0" h="3249" w="3272">
                  <a:moveTo>
                    <a:pt x="2420" y="0"/>
                  </a:moveTo>
                  <a:lnTo>
                    <a:pt x="874" y="543"/>
                  </a:lnTo>
                  <a:cubicBezTo>
                    <a:pt x="352" y="728"/>
                    <a:pt x="1" y="1224"/>
                    <a:pt x="1" y="1778"/>
                  </a:cubicBezTo>
                  <a:lnTo>
                    <a:pt x="1" y="3249"/>
                  </a:lnTo>
                  <a:lnTo>
                    <a:pt x="3271" y="3249"/>
                  </a:lnTo>
                  <a:lnTo>
                    <a:pt x="3271" y="1123"/>
                  </a:lnTo>
                  <a:cubicBezTo>
                    <a:pt x="3271" y="949"/>
                    <a:pt x="3199" y="783"/>
                    <a:pt x="3079" y="663"/>
                  </a:cubicBezTo>
                  <a:lnTo>
                    <a:pt x="242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7" name="Google Shape;9937;p30"/>
            <p:cNvSpPr/>
            <p:nvPr/>
          </p:nvSpPr>
          <p:spPr>
            <a:xfrm>
              <a:off x="5994055" y="2705617"/>
              <a:ext cx="85757" cy="85181"/>
            </a:xfrm>
            <a:custGeom>
              <a:rect b="b" l="l" r="r" t="t"/>
              <a:pathLst>
                <a:path extrusionOk="0" h="3249" w="3271">
                  <a:moveTo>
                    <a:pt x="855" y="0"/>
                  </a:moveTo>
                  <a:lnTo>
                    <a:pt x="192" y="663"/>
                  </a:lnTo>
                  <a:cubicBezTo>
                    <a:pt x="69" y="786"/>
                    <a:pt x="0" y="949"/>
                    <a:pt x="0" y="1123"/>
                  </a:cubicBezTo>
                  <a:lnTo>
                    <a:pt x="0" y="3249"/>
                  </a:lnTo>
                  <a:lnTo>
                    <a:pt x="3271" y="3249"/>
                  </a:lnTo>
                  <a:lnTo>
                    <a:pt x="3271" y="1778"/>
                  </a:lnTo>
                  <a:cubicBezTo>
                    <a:pt x="3271" y="1224"/>
                    <a:pt x="2919" y="728"/>
                    <a:pt x="2398" y="543"/>
                  </a:cubicBezTo>
                  <a:lnTo>
                    <a:pt x="85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8" name="Google Shape;9938;p30"/>
            <p:cNvSpPr/>
            <p:nvPr/>
          </p:nvSpPr>
          <p:spPr>
            <a:xfrm>
              <a:off x="5808042" y="2431225"/>
              <a:ext cx="280711" cy="365026"/>
            </a:xfrm>
            <a:custGeom>
              <a:rect b="b" l="l" r="r" t="t"/>
              <a:pathLst>
                <a:path extrusionOk="0" h="13923" w="10707">
                  <a:moveTo>
                    <a:pt x="2081" y="405"/>
                  </a:moveTo>
                  <a:cubicBezTo>
                    <a:pt x="2481" y="405"/>
                    <a:pt x="2870" y="588"/>
                    <a:pt x="3126" y="916"/>
                  </a:cubicBezTo>
                  <a:cubicBezTo>
                    <a:pt x="2409" y="1412"/>
                    <a:pt x="1880" y="2133"/>
                    <a:pt x="1619" y="2966"/>
                  </a:cubicBezTo>
                  <a:cubicBezTo>
                    <a:pt x="1105" y="2774"/>
                    <a:pt x="761" y="2281"/>
                    <a:pt x="761" y="1731"/>
                  </a:cubicBezTo>
                  <a:cubicBezTo>
                    <a:pt x="761" y="1166"/>
                    <a:pt x="1119" y="662"/>
                    <a:pt x="1652" y="478"/>
                  </a:cubicBezTo>
                  <a:cubicBezTo>
                    <a:pt x="1792" y="429"/>
                    <a:pt x="1937" y="405"/>
                    <a:pt x="2081" y="405"/>
                  </a:cubicBezTo>
                  <a:close/>
                  <a:moveTo>
                    <a:pt x="8612" y="409"/>
                  </a:moveTo>
                  <a:cubicBezTo>
                    <a:pt x="8616" y="409"/>
                    <a:pt x="8620" y="409"/>
                    <a:pt x="8624" y="409"/>
                  </a:cubicBezTo>
                  <a:cubicBezTo>
                    <a:pt x="9261" y="409"/>
                    <a:pt x="9808" y="865"/>
                    <a:pt x="9924" y="1492"/>
                  </a:cubicBezTo>
                  <a:cubicBezTo>
                    <a:pt x="10036" y="2122"/>
                    <a:pt x="9685" y="2741"/>
                    <a:pt x="9087" y="2966"/>
                  </a:cubicBezTo>
                  <a:cubicBezTo>
                    <a:pt x="8826" y="2136"/>
                    <a:pt x="8298" y="1412"/>
                    <a:pt x="7581" y="916"/>
                  </a:cubicBezTo>
                  <a:cubicBezTo>
                    <a:pt x="7828" y="596"/>
                    <a:pt x="8207" y="409"/>
                    <a:pt x="8612" y="409"/>
                  </a:cubicBezTo>
                  <a:close/>
                  <a:moveTo>
                    <a:pt x="5353" y="626"/>
                  </a:moveTo>
                  <a:cubicBezTo>
                    <a:pt x="7573" y="626"/>
                    <a:pt x="9232" y="2669"/>
                    <a:pt x="8779" y="4842"/>
                  </a:cubicBezTo>
                  <a:cubicBezTo>
                    <a:pt x="8696" y="4809"/>
                    <a:pt x="8606" y="4795"/>
                    <a:pt x="8515" y="4795"/>
                  </a:cubicBezTo>
                  <a:lnTo>
                    <a:pt x="8392" y="4795"/>
                  </a:lnTo>
                  <a:lnTo>
                    <a:pt x="8392" y="4313"/>
                  </a:lnTo>
                  <a:lnTo>
                    <a:pt x="8403" y="4313"/>
                  </a:lnTo>
                  <a:cubicBezTo>
                    <a:pt x="8674" y="4313"/>
                    <a:pt x="8674" y="3907"/>
                    <a:pt x="8403" y="3907"/>
                  </a:cubicBezTo>
                  <a:cubicBezTo>
                    <a:pt x="6697" y="3907"/>
                    <a:pt x="5462" y="3353"/>
                    <a:pt x="4727" y="2890"/>
                  </a:cubicBezTo>
                  <a:cubicBezTo>
                    <a:pt x="3930" y="2386"/>
                    <a:pt x="3532" y="1876"/>
                    <a:pt x="3524" y="1868"/>
                  </a:cubicBezTo>
                  <a:cubicBezTo>
                    <a:pt x="3480" y="1810"/>
                    <a:pt x="3424" y="1786"/>
                    <a:pt x="3369" y="1786"/>
                  </a:cubicBezTo>
                  <a:cubicBezTo>
                    <a:pt x="3221" y="1786"/>
                    <a:pt x="3081" y="1960"/>
                    <a:pt x="3202" y="2118"/>
                  </a:cubicBezTo>
                  <a:cubicBezTo>
                    <a:pt x="3220" y="2140"/>
                    <a:pt x="3640" y="2683"/>
                    <a:pt x="4495" y="3223"/>
                  </a:cubicBezTo>
                  <a:cubicBezTo>
                    <a:pt x="5216" y="3679"/>
                    <a:pt x="6385" y="4219"/>
                    <a:pt x="7983" y="4302"/>
                  </a:cubicBezTo>
                  <a:lnTo>
                    <a:pt x="7983" y="4997"/>
                  </a:lnTo>
                  <a:cubicBezTo>
                    <a:pt x="7983" y="5070"/>
                    <a:pt x="8019" y="5135"/>
                    <a:pt x="8080" y="5175"/>
                  </a:cubicBezTo>
                  <a:cubicBezTo>
                    <a:pt x="8131" y="5204"/>
                    <a:pt x="8131" y="5204"/>
                    <a:pt x="8348" y="5204"/>
                  </a:cubicBezTo>
                  <a:lnTo>
                    <a:pt x="8515" y="5204"/>
                  </a:lnTo>
                  <a:cubicBezTo>
                    <a:pt x="8700" y="5204"/>
                    <a:pt x="8855" y="5356"/>
                    <a:pt x="8855" y="5544"/>
                  </a:cubicBezTo>
                  <a:cubicBezTo>
                    <a:pt x="8855" y="5733"/>
                    <a:pt x="8700" y="5885"/>
                    <a:pt x="8515" y="5885"/>
                  </a:cubicBezTo>
                  <a:lnTo>
                    <a:pt x="8392" y="5885"/>
                  </a:lnTo>
                  <a:lnTo>
                    <a:pt x="8392" y="5870"/>
                  </a:lnTo>
                  <a:cubicBezTo>
                    <a:pt x="8392" y="5734"/>
                    <a:pt x="8290" y="5667"/>
                    <a:pt x="8187" y="5667"/>
                  </a:cubicBezTo>
                  <a:cubicBezTo>
                    <a:pt x="8085" y="5667"/>
                    <a:pt x="7983" y="5734"/>
                    <a:pt x="7983" y="5870"/>
                  </a:cubicBezTo>
                  <a:cubicBezTo>
                    <a:pt x="7983" y="7323"/>
                    <a:pt x="6806" y="8500"/>
                    <a:pt x="5353" y="8500"/>
                  </a:cubicBezTo>
                  <a:cubicBezTo>
                    <a:pt x="3901" y="8500"/>
                    <a:pt x="2724" y="7323"/>
                    <a:pt x="2724" y="5870"/>
                  </a:cubicBezTo>
                  <a:lnTo>
                    <a:pt x="2724" y="5874"/>
                  </a:lnTo>
                  <a:cubicBezTo>
                    <a:pt x="2724" y="5738"/>
                    <a:pt x="2622" y="5670"/>
                    <a:pt x="2519" y="5670"/>
                  </a:cubicBezTo>
                  <a:cubicBezTo>
                    <a:pt x="2417" y="5670"/>
                    <a:pt x="2315" y="5738"/>
                    <a:pt x="2315" y="5874"/>
                  </a:cubicBezTo>
                  <a:lnTo>
                    <a:pt x="2315" y="5885"/>
                  </a:lnTo>
                  <a:lnTo>
                    <a:pt x="2191" y="5885"/>
                  </a:lnTo>
                  <a:cubicBezTo>
                    <a:pt x="2003" y="5885"/>
                    <a:pt x="1851" y="5733"/>
                    <a:pt x="1851" y="5544"/>
                  </a:cubicBezTo>
                  <a:cubicBezTo>
                    <a:pt x="1851" y="5356"/>
                    <a:pt x="2003" y="5204"/>
                    <a:pt x="2191" y="5204"/>
                  </a:cubicBezTo>
                  <a:lnTo>
                    <a:pt x="2354" y="5204"/>
                  </a:lnTo>
                  <a:cubicBezTo>
                    <a:pt x="2572" y="5204"/>
                    <a:pt x="2572" y="5204"/>
                    <a:pt x="2619" y="5179"/>
                  </a:cubicBezTo>
                  <a:cubicBezTo>
                    <a:pt x="2684" y="5142"/>
                    <a:pt x="2724" y="5073"/>
                    <a:pt x="2724" y="4997"/>
                  </a:cubicBezTo>
                  <a:lnTo>
                    <a:pt x="2724" y="4780"/>
                  </a:lnTo>
                  <a:cubicBezTo>
                    <a:pt x="2724" y="4132"/>
                    <a:pt x="2927" y="3567"/>
                    <a:pt x="3329" y="3100"/>
                  </a:cubicBezTo>
                  <a:cubicBezTo>
                    <a:pt x="3461" y="2946"/>
                    <a:pt x="3321" y="2757"/>
                    <a:pt x="3168" y="2757"/>
                  </a:cubicBezTo>
                  <a:cubicBezTo>
                    <a:pt x="3116" y="2757"/>
                    <a:pt x="3062" y="2779"/>
                    <a:pt x="3017" y="2832"/>
                  </a:cubicBezTo>
                  <a:cubicBezTo>
                    <a:pt x="2554" y="3375"/>
                    <a:pt x="2315" y="4030"/>
                    <a:pt x="2315" y="4780"/>
                  </a:cubicBezTo>
                  <a:lnTo>
                    <a:pt x="2315" y="4795"/>
                  </a:lnTo>
                  <a:lnTo>
                    <a:pt x="2191" y="4795"/>
                  </a:lnTo>
                  <a:cubicBezTo>
                    <a:pt x="2101" y="4795"/>
                    <a:pt x="2010" y="4809"/>
                    <a:pt x="1923" y="4842"/>
                  </a:cubicBezTo>
                  <a:cubicBezTo>
                    <a:pt x="1471" y="2669"/>
                    <a:pt x="3133" y="626"/>
                    <a:pt x="5353" y="626"/>
                  </a:cubicBezTo>
                  <a:close/>
                  <a:moveTo>
                    <a:pt x="6458" y="8702"/>
                  </a:moveTo>
                  <a:lnTo>
                    <a:pt x="6458" y="9394"/>
                  </a:lnTo>
                  <a:cubicBezTo>
                    <a:pt x="6458" y="9851"/>
                    <a:pt x="6744" y="10256"/>
                    <a:pt x="7175" y="10408"/>
                  </a:cubicBezTo>
                  <a:lnTo>
                    <a:pt x="7577" y="10553"/>
                  </a:lnTo>
                  <a:lnTo>
                    <a:pt x="7142" y="10984"/>
                  </a:lnTo>
                  <a:cubicBezTo>
                    <a:pt x="6983" y="11147"/>
                    <a:pt x="6892" y="11364"/>
                    <a:pt x="6892" y="11593"/>
                  </a:cubicBezTo>
                  <a:lnTo>
                    <a:pt x="6892" y="11661"/>
                  </a:lnTo>
                  <a:cubicBezTo>
                    <a:pt x="6402" y="11879"/>
                    <a:pt x="5877" y="11987"/>
                    <a:pt x="5352" y="11987"/>
                  </a:cubicBezTo>
                  <a:cubicBezTo>
                    <a:pt x="4827" y="11987"/>
                    <a:pt x="4303" y="11879"/>
                    <a:pt x="3814" y="11661"/>
                  </a:cubicBezTo>
                  <a:lnTo>
                    <a:pt x="3814" y="11593"/>
                  </a:lnTo>
                  <a:cubicBezTo>
                    <a:pt x="3814" y="11364"/>
                    <a:pt x="3723" y="11147"/>
                    <a:pt x="3564" y="10984"/>
                  </a:cubicBezTo>
                  <a:lnTo>
                    <a:pt x="3130" y="10553"/>
                  </a:lnTo>
                  <a:lnTo>
                    <a:pt x="3532" y="10412"/>
                  </a:lnTo>
                  <a:cubicBezTo>
                    <a:pt x="3963" y="10260"/>
                    <a:pt x="4249" y="9854"/>
                    <a:pt x="4249" y="9398"/>
                  </a:cubicBezTo>
                  <a:lnTo>
                    <a:pt x="4249" y="8702"/>
                  </a:lnTo>
                  <a:cubicBezTo>
                    <a:pt x="4604" y="8840"/>
                    <a:pt x="4978" y="8909"/>
                    <a:pt x="5353" y="8909"/>
                  </a:cubicBezTo>
                  <a:cubicBezTo>
                    <a:pt x="5728" y="8909"/>
                    <a:pt x="6103" y="8840"/>
                    <a:pt x="6458" y="8702"/>
                  </a:cubicBezTo>
                  <a:close/>
                  <a:moveTo>
                    <a:pt x="2084" y="0"/>
                  </a:moveTo>
                  <a:cubicBezTo>
                    <a:pt x="1560" y="0"/>
                    <a:pt x="1035" y="236"/>
                    <a:pt x="688" y="706"/>
                  </a:cubicBezTo>
                  <a:cubicBezTo>
                    <a:pt x="0" y="1647"/>
                    <a:pt x="420" y="2984"/>
                    <a:pt x="1521" y="3364"/>
                  </a:cubicBezTo>
                  <a:cubicBezTo>
                    <a:pt x="1406" y="3947"/>
                    <a:pt x="1424" y="4548"/>
                    <a:pt x="1576" y="5124"/>
                  </a:cubicBezTo>
                  <a:cubicBezTo>
                    <a:pt x="1239" y="5620"/>
                    <a:pt x="1594" y="6294"/>
                    <a:pt x="2195" y="6294"/>
                  </a:cubicBezTo>
                  <a:lnTo>
                    <a:pt x="2347" y="6294"/>
                  </a:lnTo>
                  <a:cubicBezTo>
                    <a:pt x="2478" y="7221"/>
                    <a:pt x="3032" y="8036"/>
                    <a:pt x="3843" y="8503"/>
                  </a:cubicBezTo>
                  <a:lnTo>
                    <a:pt x="3843" y="9394"/>
                  </a:lnTo>
                  <a:cubicBezTo>
                    <a:pt x="3843" y="9677"/>
                    <a:pt x="3666" y="9930"/>
                    <a:pt x="3398" y="10024"/>
                  </a:cubicBezTo>
                  <a:lnTo>
                    <a:pt x="1145" y="10818"/>
                  </a:lnTo>
                  <a:cubicBezTo>
                    <a:pt x="544" y="11035"/>
                    <a:pt x="138" y="11603"/>
                    <a:pt x="138" y="12244"/>
                  </a:cubicBezTo>
                  <a:lnTo>
                    <a:pt x="138" y="13719"/>
                  </a:lnTo>
                  <a:cubicBezTo>
                    <a:pt x="138" y="13854"/>
                    <a:pt x="239" y="13922"/>
                    <a:pt x="341" y="13922"/>
                  </a:cubicBezTo>
                  <a:cubicBezTo>
                    <a:pt x="442" y="13922"/>
                    <a:pt x="544" y="13854"/>
                    <a:pt x="544" y="13719"/>
                  </a:cubicBezTo>
                  <a:lnTo>
                    <a:pt x="544" y="12244"/>
                  </a:lnTo>
                  <a:cubicBezTo>
                    <a:pt x="547" y="11777"/>
                    <a:pt x="841" y="11361"/>
                    <a:pt x="1282" y="11205"/>
                  </a:cubicBezTo>
                  <a:lnTo>
                    <a:pt x="2706" y="10702"/>
                  </a:lnTo>
                  <a:lnTo>
                    <a:pt x="3274" y="11270"/>
                  </a:lnTo>
                  <a:cubicBezTo>
                    <a:pt x="3361" y="11357"/>
                    <a:pt x="3408" y="11469"/>
                    <a:pt x="3408" y="11589"/>
                  </a:cubicBezTo>
                  <a:lnTo>
                    <a:pt x="3408" y="13715"/>
                  </a:lnTo>
                  <a:cubicBezTo>
                    <a:pt x="3408" y="13851"/>
                    <a:pt x="3510" y="13919"/>
                    <a:pt x="3611" y="13919"/>
                  </a:cubicBezTo>
                  <a:cubicBezTo>
                    <a:pt x="3713" y="13919"/>
                    <a:pt x="3814" y="13851"/>
                    <a:pt x="3814" y="13715"/>
                  </a:cubicBezTo>
                  <a:lnTo>
                    <a:pt x="3814" y="12103"/>
                  </a:lnTo>
                  <a:cubicBezTo>
                    <a:pt x="4308" y="12297"/>
                    <a:pt x="4831" y="12394"/>
                    <a:pt x="5353" y="12394"/>
                  </a:cubicBezTo>
                  <a:cubicBezTo>
                    <a:pt x="5876" y="12394"/>
                    <a:pt x="6398" y="12297"/>
                    <a:pt x="6892" y="12103"/>
                  </a:cubicBezTo>
                  <a:lnTo>
                    <a:pt x="6892" y="12190"/>
                  </a:lnTo>
                  <a:cubicBezTo>
                    <a:pt x="6892" y="12326"/>
                    <a:pt x="6995" y="12394"/>
                    <a:pt x="7097" y="12394"/>
                  </a:cubicBezTo>
                  <a:cubicBezTo>
                    <a:pt x="7199" y="12394"/>
                    <a:pt x="7302" y="12326"/>
                    <a:pt x="7302" y="12190"/>
                  </a:cubicBezTo>
                  <a:lnTo>
                    <a:pt x="7302" y="11589"/>
                  </a:lnTo>
                  <a:cubicBezTo>
                    <a:pt x="7302" y="11473"/>
                    <a:pt x="7349" y="11357"/>
                    <a:pt x="7432" y="11274"/>
                  </a:cubicBezTo>
                  <a:lnTo>
                    <a:pt x="8001" y="10702"/>
                  </a:lnTo>
                  <a:lnTo>
                    <a:pt x="9424" y="11205"/>
                  </a:lnTo>
                  <a:cubicBezTo>
                    <a:pt x="9866" y="11361"/>
                    <a:pt x="10163" y="11777"/>
                    <a:pt x="10163" y="12244"/>
                  </a:cubicBezTo>
                  <a:lnTo>
                    <a:pt x="10163" y="13719"/>
                  </a:lnTo>
                  <a:cubicBezTo>
                    <a:pt x="10163" y="13854"/>
                    <a:pt x="10264" y="13922"/>
                    <a:pt x="10366" y="13922"/>
                  </a:cubicBezTo>
                  <a:cubicBezTo>
                    <a:pt x="10467" y="13922"/>
                    <a:pt x="10569" y="13854"/>
                    <a:pt x="10569" y="13719"/>
                  </a:cubicBezTo>
                  <a:lnTo>
                    <a:pt x="10569" y="12244"/>
                  </a:lnTo>
                  <a:cubicBezTo>
                    <a:pt x="10569" y="11603"/>
                    <a:pt x="10167" y="11035"/>
                    <a:pt x="9562" y="10821"/>
                  </a:cubicBezTo>
                  <a:lnTo>
                    <a:pt x="7309" y="10024"/>
                  </a:lnTo>
                  <a:cubicBezTo>
                    <a:pt x="7045" y="9930"/>
                    <a:pt x="6864" y="9680"/>
                    <a:pt x="6864" y="9394"/>
                  </a:cubicBezTo>
                  <a:lnTo>
                    <a:pt x="6864" y="8503"/>
                  </a:lnTo>
                  <a:cubicBezTo>
                    <a:pt x="7678" y="8036"/>
                    <a:pt x="8229" y="7221"/>
                    <a:pt x="8359" y="6294"/>
                  </a:cubicBezTo>
                  <a:lnTo>
                    <a:pt x="8515" y="6294"/>
                  </a:lnTo>
                  <a:cubicBezTo>
                    <a:pt x="9113" y="6294"/>
                    <a:pt x="9471" y="5620"/>
                    <a:pt x="9134" y="5124"/>
                  </a:cubicBezTo>
                  <a:cubicBezTo>
                    <a:pt x="9283" y="4548"/>
                    <a:pt x="9305" y="3947"/>
                    <a:pt x="9189" y="3364"/>
                  </a:cubicBezTo>
                  <a:cubicBezTo>
                    <a:pt x="10290" y="2984"/>
                    <a:pt x="10706" y="1647"/>
                    <a:pt x="10018" y="706"/>
                  </a:cubicBezTo>
                  <a:cubicBezTo>
                    <a:pt x="9671" y="236"/>
                    <a:pt x="9147" y="0"/>
                    <a:pt x="8622" y="0"/>
                  </a:cubicBezTo>
                  <a:cubicBezTo>
                    <a:pt x="8100" y="0"/>
                    <a:pt x="7578" y="234"/>
                    <a:pt x="7233" y="702"/>
                  </a:cubicBezTo>
                  <a:cubicBezTo>
                    <a:pt x="6648" y="380"/>
                    <a:pt x="6001" y="219"/>
                    <a:pt x="5353" y="219"/>
                  </a:cubicBezTo>
                  <a:cubicBezTo>
                    <a:pt x="4706" y="219"/>
                    <a:pt x="4058" y="380"/>
                    <a:pt x="3474" y="702"/>
                  </a:cubicBezTo>
                  <a:cubicBezTo>
                    <a:pt x="3128" y="234"/>
                    <a:pt x="2606" y="0"/>
                    <a:pt x="20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9" name="Google Shape;9939;p30"/>
            <p:cNvSpPr/>
            <p:nvPr/>
          </p:nvSpPr>
          <p:spPr>
            <a:xfrm>
              <a:off x="5923530" y="2608245"/>
              <a:ext cx="49630" cy="16596"/>
            </a:xfrm>
            <a:custGeom>
              <a:rect b="b" l="l" r="r" t="t"/>
              <a:pathLst>
                <a:path extrusionOk="0" h="633" w="1893">
                  <a:moveTo>
                    <a:pt x="295" y="1"/>
                  </a:moveTo>
                  <a:cubicBezTo>
                    <a:pt x="136" y="1"/>
                    <a:pt x="1" y="208"/>
                    <a:pt x="151" y="353"/>
                  </a:cubicBezTo>
                  <a:cubicBezTo>
                    <a:pt x="325" y="527"/>
                    <a:pt x="622" y="632"/>
                    <a:pt x="948" y="632"/>
                  </a:cubicBezTo>
                  <a:cubicBezTo>
                    <a:pt x="1271" y="632"/>
                    <a:pt x="1568" y="527"/>
                    <a:pt x="1745" y="353"/>
                  </a:cubicBezTo>
                  <a:cubicBezTo>
                    <a:pt x="1893" y="208"/>
                    <a:pt x="1757" y="1"/>
                    <a:pt x="1599" y="1"/>
                  </a:cubicBezTo>
                  <a:cubicBezTo>
                    <a:pt x="1552" y="1"/>
                    <a:pt x="1503" y="19"/>
                    <a:pt x="1459" y="64"/>
                  </a:cubicBezTo>
                  <a:cubicBezTo>
                    <a:pt x="1383" y="136"/>
                    <a:pt x="1205" y="223"/>
                    <a:pt x="948" y="223"/>
                  </a:cubicBezTo>
                  <a:cubicBezTo>
                    <a:pt x="691" y="223"/>
                    <a:pt x="510" y="140"/>
                    <a:pt x="438" y="64"/>
                  </a:cubicBezTo>
                  <a:cubicBezTo>
                    <a:pt x="393" y="19"/>
                    <a:pt x="343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0" name="Google Shape;9940;p30"/>
            <p:cNvSpPr/>
            <p:nvPr/>
          </p:nvSpPr>
          <p:spPr>
            <a:xfrm>
              <a:off x="5988733" y="2768382"/>
              <a:ext cx="10749" cy="27869"/>
            </a:xfrm>
            <a:custGeom>
              <a:rect b="b" l="l" r="r" t="t"/>
              <a:pathLst>
                <a:path extrusionOk="0" h="1063" w="41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lnTo>
                    <a:pt x="0" y="859"/>
                  </a:lnTo>
                  <a:cubicBezTo>
                    <a:pt x="0" y="994"/>
                    <a:pt x="103" y="1062"/>
                    <a:pt x="205" y="1062"/>
                  </a:cubicBezTo>
                  <a:cubicBezTo>
                    <a:pt x="307" y="1062"/>
                    <a:pt x="410" y="994"/>
                    <a:pt x="410" y="859"/>
                  </a:cubicBezTo>
                  <a:lnTo>
                    <a:pt x="410" y="203"/>
                  </a:lnTo>
                  <a:cubicBezTo>
                    <a:pt x="410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1" name="Google Shape;9941;p30"/>
            <p:cNvSpPr/>
            <p:nvPr/>
          </p:nvSpPr>
          <p:spPr>
            <a:xfrm>
              <a:off x="5908796" y="2562601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1" y="625"/>
                    <a:pt x="203" y="625"/>
                  </a:cubicBezTo>
                  <a:cubicBezTo>
                    <a:pt x="304" y="625"/>
                    <a:pt x="406" y="557"/>
                    <a:pt x="406" y="421"/>
                  </a:cubicBezTo>
                  <a:lnTo>
                    <a:pt x="406" y="204"/>
                  </a:lnTo>
                  <a:cubicBezTo>
                    <a:pt x="406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2" name="Google Shape;9942;p30"/>
            <p:cNvSpPr/>
            <p:nvPr/>
          </p:nvSpPr>
          <p:spPr>
            <a:xfrm>
              <a:off x="5977328" y="2562679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102" y="1"/>
                    <a:pt x="1" y="69"/>
                    <a:pt x="1" y="204"/>
                  </a:cubicBezTo>
                  <a:lnTo>
                    <a:pt x="1" y="422"/>
                  </a:lnTo>
                  <a:cubicBezTo>
                    <a:pt x="1" y="534"/>
                    <a:pt x="91" y="624"/>
                    <a:pt x="204" y="624"/>
                  </a:cubicBezTo>
                  <a:cubicBezTo>
                    <a:pt x="316" y="624"/>
                    <a:pt x="407" y="534"/>
                    <a:pt x="407" y="422"/>
                  </a:cubicBezTo>
                  <a:lnTo>
                    <a:pt x="407" y="204"/>
                  </a:lnTo>
                  <a:cubicBezTo>
                    <a:pt x="407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3" name="Google Shape;9943;p30"/>
            <p:cNvSpPr/>
            <p:nvPr/>
          </p:nvSpPr>
          <p:spPr>
            <a:xfrm>
              <a:off x="5901166" y="2545428"/>
              <a:ext cx="20187" cy="10854"/>
            </a:xfrm>
            <a:custGeom>
              <a:rect b="b" l="l" r="r" t="t"/>
              <a:pathLst>
                <a:path extrusionOk="0" h="414" w="770">
                  <a:moveTo>
                    <a:pt x="273" y="0"/>
                  </a:moveTo>
                  <a:cubicBezTo>
                    <a:pt x="8" y="0"/>
                    <a:pt x="0" y="399"/>
                    <a:pt x="269" y="406"/>
                  </a:cubicBezTo>
                  <a:lnTo>
                    <a:pt x="487" y="413"/>
                  </a:lnTo>
                  <a:lnTo>
                    <a:pt x="494" y="413"/>
                  </a:lnTo>
                  <a:cubicBezTo>
                    <a:pt x="765" y="413"/>
                    <a:pt x="769" y="8"/>
                    <a:pt x="497" y="4"/>
                  </a:cubicBezTo>
                  <a:lnTo>
                    <a:pt x="280" y="0"/>
                  </a:lnTo>
                  <a:cubicBezTo>
                    <a:pt x="278" y="0"/>
                    <a:pt x="275" y="0"/>
                    <a:pt x="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4" name="Google Shape;9944;p30"/>
            <p:cNvSpPr/>
            <p:nvPr/>
          </p:nvSpPr>
          <p:spPr>
            <a:xfrm>
              <a:off x="5975440" y="2545428"/>
              <a:ext cx="20083" cy="10854"/>
            </a:xfrm>
            <a:custGeom>
              <a:rect b="b" l="l" r="r" t="t"/>
              <a:pathLst>
                <a:path extrusionOk="0" h="414" w="766">
                  <a:moveTo>
                    <a:pt x="497" y="0"/>
                  </a:moveTo>
                  <a:cubicBezTo>
                    <a:pt x="494" y="0"/>
                    <a:pt x="492" y="0"/>
                    <a:pt x="489" y="0"/>
                  </a:cubicBezTo>
                  <a:lnTo>
                    <a:pt x="268" y="4"/>
                  </a:lnTo>
                  <a:cubicBezTo>
                    <a:pt x="0" y="8"/>
                    <a:pt x="4" y="413"/>
                    <a:pt x="276" y="413"/>
                  </a:cubicBezTo>
                  <a:lnTo>
                    <a:pt x="279" y="413"/>
                  </a:lnTo>
                  <a:lnTo>
                    <a:pt x="497" y="406"/>
                  </a:lnTo>
                  <a:cubicBezTo>
                    <a:pt x="766" y="399"/>
                    <a:pt x="761" y="0"/>
                    <a:pt x="4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45" name="Google Shape;9945;p30"/>
          <p:cNvGrpSpPr/>
          <p:nvPr/>
        </p:nvGrpSpPr>
        <p:grpSpPr>
          <a:xfrm>
            <a:off x="6705912" y="2231975"/>
            <a:ext cx="285063" cy="365026"/>
            <a:chOff x="6705912" y="2431225"/>
            <a:chExt cx="285063" cy="365026"/>
          </a:xfrm>
        </p:grpSpPr>
        <p:sp>
          <p:nvSpPr>
            <p:cNvPr id="9946" name="Google Shape;9946;p30"/>
            <p:cNvSpPr/>
            <p:nvPr/>
          </p:nvSpPr>
          <p:spPr>
            <a:xfrm>
              <a:off x="6711313" y="2625182"/>
              <a:ext cx="274340" cy="165721"/>
            </a:xfrm>
            <a:custGeom>
              <a:rect b="b" l="l" r="r" t="t"/>
              <a:pathLst>
                <a:path extrusionOk="0" h="6321" w="10464">
                  <a:moveTo>
                    <a:pt x="3709" y="1"/>
                  </a:moveTo>
                  <a:lnTo>
                    <a:pt x="3709" y="1036"/>
                  </a:lnTo>
                  <a:cubicBezTo>
                    <a:pt x="3709" y="1326"/>
                    <a:pt x="3517" y="1580"/>
                    <a:pt x="3239" y="1663"/>
                  </a:cubicBezTo>
                  <a:lnTo>
                    <a:pt x="942" y="2337"/>
                  </a:lnTo>
                  <a:cubicBezTo>
                    <a:pt x="385" y="2503"/>
                    <a:pt x="1" y="3014"/>
                    <a:pt x="1" y="3593"/>
                  </a:cubicBezTo>
                  <a:lnTo>
                    <a:pt x="1" y="6321"/>
                  </a:lnTo>
                  <a:lnTo>
                    <a:pt x="10464" y="6321"/>
                  </a:lnTo>
                  <a:lnTo>
                    <a:pt x="10464" y="3593"/>
                  </a:lnTo>
                  <a:cubicBezTo>
                    <a:pt x="10464" y="3014"/>
                    <a:pt x="10084" y="2503"/>
                    <a:pt x="9526" y="2337"/>
                  </a:cubicBezTo>
                  <a:lnTo>
                    <a:pt x="7230" y="1663"/>
                  </a:lnTo>
                  <a:cubicBezTo>
                    <a:pt x="6951" y="1580"/>
                    <a:pt x="6759" y="1326"/>
                    <a:pt x="6759" y="1036"/>
                  </a:cubicBezTo>
                  <a:lnTo>
                    <a:pt x="6759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7" name="Google Shape;9947;p30"/>
            <p:cNvSpPr/>
            <p:nvPr/>
          </p:nvSpPr>
          <p:spPr>
            <a:xfrm>
              <a:off x="6711418" y="2668755"/>
              <a:ext cx="274235" cy="122147"/>
            </a:xfrm>
            <a:custGeom>
              <a:rect b="b" l="l" r="r" t="t"/>
              <a:pathLst>
                <a:path extrusionOk="0" h="4659" w="10460">
                  <a:moveTo>
                    <a:pt x="3235" y="1"/>
                  </a:moveTo>
                  <a:lnTo>
                    <a:pt x="938" y="675"/>
                  </a:lnTo>
                  <a:cubicBezTo>
                    <a:pt x="381" y="841"/>
                    <a:pt x="0" y="1352"/>
                    <a:pt x="0" y="1931"/>
                  </a:cubicBezTo>
                  <a:lnTo>
                    <a:pt x="0" y="4659"/>
                  </a:lnTo>
                  <a:lnTo>
                    <a:pt x="10460" y="4659"/>
                  </a:lnTo>
                  <a:lnTo>
                    <a:pt x="10460" y="1931"/>
                  </a:lnTo>
                  <a:cubicBezTo>
                    <a:pt x="10460" y="1352"/>
                    <a:pt x="10080" y="841"/>
                    <a:pt x="9522" y="675"/>
                  </a:cubicBezTo>
                  <a:lnTo>
                    <a:pt x="7226" y="1"/>
                  </a:lnTo>
                  <a:lnTo>
                    <a:pt x="7226" y="1"/>
                  </a:lnTo>
                  <a:cubicBezTo>
                    <a:pt x="7284" y="30"/>
                    <a:pt x="7345" y="59"/>
                    <a:pt x="7410" y="81"/>
                  </a:cubicBezTo>
                  <a:lnTo>
                    <a:pt x="5230" y="736"/>
                  </a:lnTo>
                  <a:lnTo>
                    <a:pt x="3050" y="81"/>
                  </a:lnTo>
                  <a:cubicBezTo>
                    <a:pt x="3115" y="59"/>
                    <a:pt x="3177" y="30"/>
                    <a:pt x="3235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8" name="Google Shape;9948;p30"/>
            <p:cNvSpPr/>
            <p:nvPr/>
          </p:nvSpPr>
          <p:spPr>
            <a:xfrm>
              <a:off x="6779977" y="2673527"/>
              <a:ext cx="137144" cy="117376"/>
            </a:xfrm>
            <a:custGeom>
              <a:rect b="b" l="l" r="r" t="t"/>
              <a:pathLst>
                <a:path extrusionOk="0" h="4477" w="5231">
                  <a:moveTo>
                    <a:pt x="772" y="0"/>
                  </a:moveTo>
                  <a:lnTo>
                    <a:pt x="511" y="261"/>
                  </a:lnTo>
                  <a:cubicBezTo>
                    <a:pt x="185" y="587"/>
                    <a:pt x="0" y="1029"/>
                    <a:pt x="4" y="1492"/>
                  </a:cubicBezTo>
                  <a:lnTo>
                    <a:pt x="4" y="4477"/>
                  </a:lnTo>
                  <a:lnTo>
                    <a:pt x="5230" y="4477"/>
                  </a:lnTo>
                  <a:lnTo>
                    <a:pt x="5230" y="1492"/>
                  </a:lnTo>
                  <a:cubicBezTo>
                    <a:pt x="5230" y="1029"/>
                    <a:pt x="5045" y="587"/>
                    <a:pt x="4719" y="261"/>
                  </a:cubicBezTo>
                  <a:lnTo>
                    <a:pt x="4459" y="0"/>
                  </a:lnTo>
                  <a:lnTo>
                    <a:pt x="2615" y="333"/>
                  </a:lnTo>
                  <a:lnTo>
                    <a:pt x="772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9" name="Google Shape;9949;p30"/>
            <p:cNvSpPr/>
            <p:nvPr/>
          </p:nvSpPr>
          <p:spPr>
            <a:xfrm>
              <a:off x="6784434" y="2673527"/>
              <a:ext cx="128780" cy="49630"/>
            </a:xfrm>
            <a:custGeom>
              <a:rect b="b" l="l" r="r" t="t"/>
              <a:pathLst>
                <a:path extrusionOk="0" h="1893" w="4912">
                  <a:moveTo>
                    <a:pt x="602" y="0"/>
                  </a:moveTo>
                  <a:lnTo>
                    <a:pt x="341" y="261"/>
                  </a:lnTo>
                  <a:cubicBezTo>
                    <a:pt x="200" y="402"/>
                    <a:pt x="84" y="569"/>
                    <a:pt x="0" y="750"/>
                  </a:cubicBezTo>
                  <a:lnTo>
                    <a:pt x="739" y="1594"/>
                  </a:lnTo>
                  <a:cubicBezTo>
                    <a:pt x="913" y="1792"/>
                    <a:pt x="1155" y="1893"/>
                    <a:pt x="1397" y="1893"/>
                  </a:cubicBezTo>
                  <a:cubicBezTo>
                    <a:pt x="1619" y="1893"/>
                    <a:pt x="1841" y="1808"/>
                    <a:pt x="2011" y="1637"/>
                  </a:cubicBezTo>
                  <a:lnTo>
                    <a:pt x="2474" y="1174"/>
                  </a:lnTo>
                  <a:lnTo>
                    <a:pt x="2938" y="1637"/>
                  </a:lnTo>
                  <a:cubicBezTo>
                    <a:pt x="3107" y="1808"/>
                    <a:pt x="3330" y="1893"/>
                    <a:pt x="3552" y="1893"/>
                  </a:cubicBezTo>
                  <a:cubicBezTo>
                    <a:pt x="3795" y="1893"/>
                    <a:pt x="4037" y="1792"/>
                    <a:pt x="4209" y="1594"/>
                  </a:cubicBezTo>
                  <a:lnTo>
                    <a:pt x="4912" y="793"/>
                  </a:lnTo>
                  <a:cubicBezTo>
                    <a:pt x="4825" y="594"/>
                    <a:pt x="4701" y="413"/>
                    <a:pt x="4549" y="261"/>
                  </a:cubicBezTo>
                  <a:lnTo>
                    <a:pt x="4289" y="0"/>
                  </a:lnTo>
                  <a:lnTo>
                    <a:pt x="2445" y="333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0" name="Google Shape;9950;p30"/>
            <p:cNvSpPr/>
            <p:nvPr/>
          </p:nvSpPr>
          <p:spPr>
            <a:xfrm>
              <a:off x="6831442" y="2710834"/>
              <a:ext cx="34292" cy="80068"/>
            </a:xfrm>
            <a:custGeom>
              <a:rect b="b" l="l" r="r" t="t"/>
              <a:pathLst>
                <a:path extrusionOk="0" h="3054" w="1308">
                  <a:moveTo>
                    <a:pt x="337" y="0"/>
                  </a:moveTo>
                  <a:lnTo>
                    <a:pt x="0" y="3054"/>
                  </a:lnTo>
                  <a:lnTo>
                    <a:pt x="1308" y="3054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1" name="Google Shape;9951;p30"/>
            <p:cNvSpPr/>
            <p:nvPr/>
          </p:nvSpPr>
          <p:spPr>
            <a:xfrm>
              <a:off x="6825648" y="2682257"/>
              <a:ext cx="45776" cy="34292"/>
            </a:xfrm>
            <a:custGeom>
              <a:rect b="b" l="l" r="r" t="t"/>
              <a:pathLst>
                <a:path extrusionOk="0" h="1308" w="1746">
                  <a:moveTo>
                    <a:pt x="0" y="0"/>
                  </a:moveTo>
                  <a:lnTo>
                    <a:pt x="388" y="1159"/>
                  </a:lnTo>
                  <a:cubicBezTo>
                    <a:pt x="417" y="1250"/>
                    <a:pt x="500" y="1308"/>
                    <a:pt x="594" y="1308"/>
                  </a:cubicBezTo>
                  <a:lnTo>
                    <a:pt x="1152" y="1308"/>
                  </a:lnTo>
                  <a:cubicBezTo>
                    <a:pt x="1155" y="1308"/>
                    <a:pt x="1157" y="1308"/>
                    <a:pt x="1160" y="1308"/>
                  </a:cubicBezTo>
                  <a:cubicBezTo>
                    <a:pt x="1251" y="1308"/>
                    <a:pt x="1330" y="1247"/>
                    <a:pt x="1358" y="1159"/>
                  </a:cubicBezTo>
                  <a:lnTo>
                    <a:pt x="174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2" name="Google Shape;9952;p30"/>
            <p:cNvSpPr/>
            <p:nvPr/>
          </p:nvSpPr>
          <p:spPr>
            <a:xfrm>
              <a:off x="6808554" y="2625182"/>
              <a:ext cx="79963" cy="28551"/>
            </a:xfrm>
            <a:custGeom>
              <a:rect b="b" l="l" r="r" t="t"/>
              <a:pathLst>
                <a:path extrusionOk="0" h="1089" w="3050">
                  <a:moveTo>
                    <a:pt x="0" y="1"/>
                  </a:moveTo>
                  <a:lnTo>
                    <a:pt x="0" y="703"/>
                  </a:lnTo>
                  <a:cubicBezTo>
                    <a:pt x="475" y="960"/>
                    <a:pt x="999" y="1089"/>
                    <a:pt x="1524" y="1089"/>
                  </a:cubicBezTo>
                  <a:cubicBezTo>
                    <a:pt x="2048" y="1089"/>
                    <a:pt x="2574" y="960"/>
                    <a:pt x="3050" y="703"/>
                  </a:cubicBezTo>
                  <a:lnTo>
                    <a:pt x="3050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3" name="Google Shape;9953;p30"/>
            <p:cNvSpPr/>
            <p:nvPr/>
          </p:nvSpPr>
          <p:spPr>
            <a:xfrm>
              <a:off x="6728879" y="2465203"/>
              <a:ext cx="62503" cy="142833"/>
            </a:xfrm>
            <a:custGeom>
              <a:rect b="b" l="l" r="r" t="t"/>
              <a:pathLst>
                <a:path extrusionOk="0" h="5448" w="2384">
                  <a:moveTo>
                    <a:pt x="2384" y="0"/>
                  </a:moveTo>
                  <a:cubicBezTo>
                    <a:pt x="754" y="543"/>
                    <a:pt x="178" y="2437"/>
                    <a:pt x="30" y="3064"/>
                  </a:cubicBezTo>
                  <a:cubicBezTo>
                    <a:pt x="1" y="3191"/>
                    <a:pt x="30" y="3321"/>
                    <a:pt x="106" y="3426"/>
                  </a:cubicBezTo>
                  <a:lnTo>
                    <a:pt x="591" y="4071"/>
                  </a:lnTo>
                  <a:cubicBezTo>
                    <a:pt x="627" y="4118"/>
                    <a:pt x="642" y="4179"/>
                    <a:pt x="631" y="4237"/>
                  </a:cubicBezTo>
                  <a:cubicBezTo>
                    <a:pt x="613" y="4313"/>
                    <a:pt x="591" y="4390"/>
                    <a:pt x="566" y="4462"/>
                  </a:cubicBezTo>
                  <a:cubicBezTo>
                    <a:pt x="490" y="4672"/>
                    <a:pt x="588" y="4900"/>
                    <a:pt x="787" y="4998"/>
                  </a:cubicBezTo>
                  <a:cubicBezTo>
                    <a:pt x="1286" y="5244"/>
                    <a:pt x="1830" y="5396"/>
                    <a:pt x="2384" y="5447"/>
                  </a:cubicBezTo>
                  <a:lnTo>
                    <a:pt x="2384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4" name="Google Shape;9954;p30"/>
            <p:cNvSpPr/>
            <p:nvPr/>
          </p:nvSpPr>
          <p:spPr>
            <a:xfrm>
              <a:off x="6905690" y="2465203"/>
              <a:ext cx="62503" cy="142833"/>
            </a:xfrm>
            <a:custGeom>
              <a:rect b="b" l="l" r="r" t="t"/>
              <a:pathLst>
                <a:path extrusionOk="0" h="5448" w="2384">
                  <a:moveTo>
                    <a:pt x="0" y="0"/>
                  </a:moveTo>
                  <a:lnTo>
                    <a:pt x="0" y="5447"/>
                  </a:lnTo>
                  <a:cubicBezTo>
                    <a:pt x="555" y="5396"/>
                    <a:pt x="1098" y="5244"/>
                    <a:pt x="1598" y="4998"/>
                  </a:cubicBezTo>
                  <a:cubicBezTo>
                    <a:pt x="1797" y="4900"/>
                    <a:pt x="1895" y="4672"/>
                    <a:pt x="1819" y="4462"/>
                  </a:cubicBezTo>
                  <a:cubicBezTo>
                    <a:pt x="1793" y="4390"/>
                    <a:pt x="1771" y="4313"/>
                    <a:pt x="1753" y="4237"/>
                  </a:cubicBezTo>
                  <a:cubicBezTo>
                    <a:pt x="1742" y="4179"/>
                    <a:pt x="1757" y="4118"/>
                    <a:pt x="1793" y="4071"/>
                  </a:cubicBezTo>
                  <a:lnTo>
                    <a:pt x="2278" y="3426"/>
                  </a:lnTo>
                  <a:cubicBezTo>
                    <a:pt x="2355" y="3321"/>
                    <a:pt x="2384" y="3191"/>
                    <a:pt x="2355" y="3064"/>
                  </a:cubicBezTo>
                  <a:cubicBezTo>
                    <a:pt x="2206" y="2437"/>
                    <a:pt x="1630" y="543"/>
                    <a:pt x="0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5" name="Google Shape;9955;p30"/>
            <p:cNvSpPr/>
            <p:nvPr/>
          </p:nvSpPr>
          <p:spPr>
            <a:xfrm>
              <a:off x="6750246" y="2436573"/>
              <a:ext cx="196579" cy="200118"/>
            </a:xfrm>
            <a:custGeom>
              <a:rect b="b" l="l" r="r" t="t"/>
              <a:pathLst>
                <a:path extrusionOk="0" h="7633" w="7498">
                  <a:moveTo>
                    <a:pt x="3749" y="0"/>
                  </a:moveTo>
                  <a:cubicBezTo>
                    <a:pt x="3645" y="0"/>
                    <a:pt x="3541" y="6"/>
                    <a:pt x="3438" y="16"/>
                  </a:cubicBezTo>
                  <a:cubicBezTo>
                    <a:pt x="1761" y="176"/>
                    <a:pt x="479" y="1585"/>
                    <a:pt x="479" y="3269"/>
                  </a:cubicBezTo>
                  <a:lnTo>
                    <a:pt x="479" y="3935"/>
                  </a:lnTo>
                  <a:cubicBezTo>
                    <a:pt x="196" y="3982"/>
                    <a:pt x="1" y="4239"/>
                    <a:pt x="30" y="4525"/>
                  </a:cubicBezTo>
                  <a:cubicBezTo>
                    <a:pt x="58" y="4805"/>
                    <a:pt x="290" y="5015"/>
                    <a:pt x="570" y="5015"/>
                  </a:cubicBezTo>
                  <a:cubicBezTo>
                    <a:pt x="577" y="5015"/>
                    <a:pt x="584" y="5015"/>
                    <a:pt x="591" y="5014"/>
                  </a:cubicBezTo>
                  <a:lnTo>
                    <a:pt x="928" y="5014"/>
                  </a:lnTo>
                  <a:cubicBezTo>
                    <a:pt x="1036" y="6488"/>
                    <a:pt x="2268" y="7633"/>
                    <a:pt x="3749" y="7633"/>
                  </a:cubicBezTo>
                  <a:cubicBezTo>
                    <a:pt x="5230" y="7633"/>
                    <a:pt x="6462" y="6488"/>
                    <a:pt x="6570" y="5014"/>
                  </a:cubicBezTo>
                  <a:lnTo>
                    <a:pt x="6911" y="5014"/>
                  </a:lnTo>
                  <a:cubicBezTo>
                    <a:pt x="6918" y="5015"/>
                    <a:pt x="6925" y="5015"/>
                    <a:pt x="6932" y="5015"/>
                  </a:cubicBezTo>
                  <a:cubicBezTo>
                    <a:pt x="7209" y="5015"/>
                    <a:pt x="7440" y="4805"/>
                    <a:pt x="7469" y="4525"/>
                  </a:cubicBezTo>
                  <a:cubicBezTo>
                    <a:pt x="7498" y="4239"/>
                    <a:pt x="7302" y="3982"/>
                    <a:pt x="7020" y="3935"/>
                  </a:cubicBezTo>
                  <a:lnTo>
                    <a:pt x="7020" y="3269"/>
                  </a:lnTo>
                  <a:cubicBezTo>
                    <a:pt x="7020" y="1585"/>
                    <a:pt x="5737" y="176"/>
                    <a:pt x="4061" y="16"/>
                  </a:cubicBezTo>
                  <a:cubicBezTo>
                    <a:pt x="3957" y="6"/>
                    <a:pt x="3853" y="0"/>
                    <a:pt x="374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6" name="Google Shape;9956;p30"/>
            <p:cNvSpPr/>
            <p:nvPr/>
          </p:nvSpPr>
          <p:spPr>
            <a:xfrm>
              <a:off x="6797071" y="2533735"/>
              <a:ext cx="40087" cy="14184"/>
            </a:xfrm>
            <a:custGeom>
              <a:rect b="b" l="l" r="r" t="t"/>
              <a:pathLst>
                <a:path extrusionOk="0" h="541" w="1529">
                  <a:moveTo>
                    <a:pt x="0" y="1"/>
                  </a:moveTo>
                  <a:lnTo>
                    <a:pt x="0" y="541"/>
                  </a:lnTo>
                  <a:lnTo>
                    <a:pt x="1529" y="541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7" name="Google Shape;9957;p30"/>
            <p:cNvSpPr/>
            <p:nvPr/>
          </p:nvSpPr>
          <p:spPr>
            <a:xfrm>
              <a:off x="6859914" y="2533735"/>
              <a:ext cx="40113" cy="14184"/>
            </a:xfrm>
            <a:custGeom>
              <a:rect b="b" l="l" r="r" t="t"/>
              <a:pathLst>
                <a:path extrusionOk="0" h="541" w="1530">
                  <a:moveTo>
                    <a:pt x="1" y="1"/>
                  </a:moveTo>
                  <a:lnTo>
                    <a:pt x="1" y="541"/>
                  </a:lnTo>
                  <a:lnTo>
                    <a:pt x="1529" y="541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8" name="Google Shape;9958;p30"/>
            <p:cNvSpPr/>
            <p:nvPr/>
          </p:nvSpPr>
          <p:spPr>
            <a:xfrm>
              <a:off x="6789651" y="2657954"/>
              <a:ext cx="58911" cy="50285"/>
            </a:xfrm>
            <a:custGeom>
              <a:rect b="b" l="l" r="r" t="t"/>
              <a:pathLst>
                <a:path extrusionOk="0" h="1918" w="2247">
                  <a:moveTo>
                    <a:pt x="577" y="0"/>
                  </a:moveTo>
                  <a:lnTo>
                    <a:pt x="1" y="695"/>
                  </a:lnTo>
                  <a:lnTo>
                    <a:pt x="1004" y="1844"/>
                  </a:lnTo>
                  <a:cubicBezTo>
                    <a:pt x="1047" y="1893"/>
                    <a:pt x="1107" y="1917"/>
                    <a:pt x="1167" y="1917"/>
                  </a:cubicBezTo>
                  <a:cubicBezTo>
                    <a:pt x="1222" y="1917"/>
                    <a:pt x="1277" y="1896"/>
                    <a:pt x="1319" y="1854"/>
                  </a:cubicBezTo>
                  <a:lnTo>
                    <a:pt x="2246" y="92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9" name="Google Shape;9959;p30"/>
            <p:cNvSpPr/>
            <p:nvPr/>
          </p:nvSpPr>
          <p:spPr>
            <a:xfrm>
              <a:off x="6848536" y="2657954"/>
              <a:ext cx="58885" cy="50233"/>
            </a:xfrm>
            <a:custGeom>
              <a:rect b="b" l="l" r="r" t="t"/>
              <a:pathLst>
                <a:path extrusionOk="0" h="1916" w="2246">
                  <a:moveTo>
                    <a:pt x="1673" y="0"/>
                  </a:moveTo>
                  <a:lnTo>
                    <a:pt x="0" y="927"/>
                  </a:lnTo>
                  <a:lnTo>
                    <a:pt x="927" y="1851"/>
                  </a:lnTo>
                  <a:cubicBezTo>
                    <a:pt x="969" y="1894"/>
                    <a:pt x="1024" y="1915"/>
                    <a:pt x="1079" y="1915"/>
                  </a:cubicBezTo>
                  <a:cubicBezTo>
                    <a:pt x="1139" y="1915"/>
                    <a:pt x="1199" y="1891"/>
                    <a:pt x="1242" y="1844"/>
                  </a:cubicBezTo>
                  <a:lnTo>
                    <a:pt x="2246" y="695"/>
                  </a:lnTo>
                  <a:lnTo>
                    <a:pt x="16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0" name="Google Shape;9960;p30"/>
            <p:cNvSpPr/>
            <p:nvPr/>
          </p:nvSpPr>
          <p:spPr>
            <a:xfrm>
              <a:off x="6740467" y="2642276"/>
              <a:ext cx="68113" cy="148627"/>
            </a:xfrm>
            <a:custGeom>
              <a:rect b="b" l="l" r="r" t="t"/>
              <a:pathLst>
                <a:path extrusionOk="0" h="5669" w="2598">
                  <a:moveTo>
                    <a:pt x="2597" y="1"/>
                  </a:moveTo>
                  <a:cubicBezTo>
                    <a:pt x="2597" y="1"/>
                    <a:pt x="1000" y="399"/>
                    <a:pt x="482" y="1960"/>
                  </a:cubicBezTo>
                  <a:cubicBezTo>
                    <a:pt x="435" y="2090"/>
                    <a:pt x="453" y="2235"/>
                    <a:pt x="529" y="2347"/>
                  </a:cubicBezTo>
                  <a:lnTo>
                    <a:pt x="852" y="2833"/>
                  </a:lnTo>
                  <a:lnTo>
                    <a:pt x="149" y="3535"/>
                  </a:lnTo>
                  <a:cubicBezTo>
                    <a:pt x="44" y="3640"/>
                    <a:pt x="1" y="3792"/>
                    <a:pt x="33" y="3937"/>
                  </a:cubicBezTo>
                  <a:lnTo>
                    <a:pt x="417" y="5669"/>
                  </a:lnTo>
                  <a:lnTo>
                    <a:pt x="1511" y="5669"/>
                  </a:lnTo>
                  <a:lnTo>
                    <a:pt x="1511" y="2684"/>
                  </a:lnTo>
                  <a:cubicBezTo>
                    <a:pt x="1507" y="2221"/>
                    <a:pt x="1692" y="1779"/>
                    <a:pt x="2018" y="1449"/>
                  </a:cubicBezTo>
                  <a:lnTo>
                    <a:pt x="2279" y="1192"/>
                  </a:lnTo>
                  <a:cubicBezTo>
                    <a:pt x="2482" y="986"/>
                    <a:pt x="2597" y="710"/>
                    <a:pt x="2597" y="421"/>
                  </a:cubicBezTo>
                  <a:lnTo>
                    <a:pt x="259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1" name="Google Shape;9961;p30"/>
            <p:cNvSpPr/>
            <p:nvPr/>
          </p:nvSpPr>
          <p:spPr>
            <a:xfrm>
              <a:off x="6888491" y="2642276"/>
              <a:ext cx="68113" cy="148627"/>
            </a:xfrm>
            <a:custGeom>
              <a:rect b="b" l="l" r="r" t="t"/>
              <a:pathLst>
                <a:path extrusionOk="0" h="5669" w="2598">
                  <a:moveTo>
                    <a:pt x="1" y="1"/>
                  </a:moveTo>
                  <a:lnTo>
                    <a:pt x="1" y="421"/>
                  </a:lnTo>
                  <a:cubicBezTo>
                    <a:pt x="1" y="710"/>
                    <a:pt x="117" y="986"/>
                    <a:pt x="320" y="1192"/>
                  </a:cubicBezTo>
                  <a:lnTo>
                    <a:pt x="580" y="1449"/>
                  </a:lnTo>
                  <a:cubicBezTo>
                    <a:pt x="906" y="1779"/>
                    <a:pt x="1091" y="2221"/>
                    <a:pt x="1091" y="2684"/>
                  </a:cubicBezTo>
                  <a:lnTo>
                    <a:pt x="1091" y="5665"/>
                  </a:lnTo>
                  <a:lnTo>
                    <a:pt x="2181" y="5669"/>
                  </a:lnTo>
                  <a:lnTo>
                    <a:pt x="2565" y="3937"/>
                  </a:lnTo>
                  <a:cubicBezTo>
                    <a:pt x="2598" y="3792"/>
                    <a:pt x="2554" y="3640"/>
                    <a:pt x="2449" y="3535"/>
                  </a:cubicBezTo>
                  <a:lnTo>
                    <a:pt x="1747" y="2833"/>
                  </a:lnTo>
                  <a:lnTo>
                    <a:pt x="2069" y="2347"/>
                  </a:lnTo>
                  <a:cubicBezTo>
                    <a:pt x="2145" y="2235"/>
                    <a:pt x="2163" y="2090"/>
                    <a:pt x="2116" y="1960"/>
                  </a:cubicBezTo>
                  <a:cubicBezTo>
                    <a:pt x="1598" y="39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2" name="Google Shape;9962;p30"/>
            <p:cNvSpPr/>
            <p:nvPr/>
          </p:nvSpPr>
          <p:spPr>
            <a:xfrm>
              <a:off x="6751400" y="2436599"/>
              <a:ext cx="111687" cy="199987"/>
            </a:xfrm>
            <a:custGeom>
              <a:rect b="b" l="l" r="r" t="t"/>
              <a:pathLst>
                <a:path extrusionOk="0" h="7628" w="4260">
                  <a:moveTo>
                    <a:pt x="3686" y="1"/>
                  </a:moveTo>
                  <a:cubicBezTo>
                    <a:pt x="3588" y="1"/>
                    <a:pt x="3490" y="6"/>
                    <a:pt x="3394" y="15"/>
                  </a:cubicBezTo>
                  <a:cubicBezTo>
                    <a:pt x="1717" y="178"/>
                    <a:pt x="438" y="1584"/>
                    <a:pt x="435" y="3268"/>
                  </a:cubicBezTo>
                  <a:lnTo>
                    <a:pt x="435" y="3923"/>
                  </a:lnTo>
                  <a:lnTo>
                    <a:pt x="547" y="3923"/>
                  </a:lnTo>
                  <a:cubicBezTo>
                    <a:pt x="243" y="3923"/>
                    <a:pt x="0" y="4166"/>
                    <a:pt x="0" y="4466"/>
                  </a:cubicBezTo>
                  <a:cubicBezTo>
                    <a:pt x="0" y="4767"/>
                    <a:pt x="243" y="5010"/>
                    <a:pt x="547" y="5010"/>
                  </a:cubicBezTo>
                  <a:lnTo>
                    <a:pt x="884" y="5010"/>
                  </a:lnTo>
                  <a:cubicBezTo>
                    <a:pt x="1000" y="6513"/>
                    <a:pt x="2258" y="7627"/>
                    <a:pt x="3703" y="7627"/>
                  </a:cubicBezTo>
                  <a:cubicBezTo>
                    <a:pt x="3884" y="7627"/>
                    <a:pt x="4067" y="7610"/>
                    <a:pt x="4252" y="7574"/>
                  </a:cubicBezTo>
                  <a:cubicBezTo>
                    <a:pt x="2923" y="7313"/>
                    <a:pt x="1963" y="6151"/>
                    <a:pt x="1963" y="4796"/>
                  </a:cubicBezTo>
                  <a:lnTo>
                    <a:pt x="1963" y="2833"/>
                  </a:lnTo>
                  <a:cubicBezTo>
                    <a:pt x="1963" y="1475"/>
                    <a:pt x="2926" y="312"/>
                    <a:pt x="4259" y="55"/>
                  </a:cubicBezTo>
                  <a:cubicBezTo>
                    <a:pt x="4070" y="19"/>
                    <a:pt x="3877" y="1"/>
                    <a:pt x="368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3" name="Google Shape;9963;p30"/>
            <p:cNvSpPr/>
            <p:nvPr/>
          </p:nvSpPr>
          <p:spPr>
            <a:xfrm>
              <a:off x="6831442" y="2613698"/>
              <a:ext cx="34292" cy="34292"/>
            </a:xfrm>
            <a:custGeom>
              <a:rect b="b" l="l" r="r" t="t"/>
              <a:pathLst>
                <a:path extrusionOk="0" h="1308" w="1308">
                  <a:moveTo>
                    <a:pt x="218" y="0"/>
                  </a:moveTo>
                  <a:cubicBezTo>
                    <a:pt x="94" y="0"/>
                    <a:pt x="0" y="98"/>
                    <a:pt x="0" y="218"/>
                  </a:cubicBezTo>
                  <a:lnTo>
                    <a:pt x="0" y="656"/>
                  </a:lnTo>
                  <a:cubicBezTo>
                    <a:pt x="0" y="1014"/>
                    <a:pt x="290" y="1308"/>
                    <a:pt x="652" y="1308"/>
                  </a:cubicBezTo>
                  <a:cubicBezTo>
                    <a:pt x="1014" y="1308"/>
                    <a:pt x="1308" y="1014"/>
                    <a:pt x="1308" y="656"/>
                  </a:cubicBezTo>
                  <a:lnTo>
                    <a:pt x="1308" y="218"/>
                  </a:lnTo>
                  <a:cubicBezTo>
                    <a:pt x="1308" y="98"/>
                    <a:pt x="1210" y="0"/>
                    <a:pt x="108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4" name="Google Shape;9964;p30"/>
            <p:cNvSpPr/>
            <p:nvPr/>
          </p:nvSpPr>
          <p:spPr>
            <a:xfrm>
              <a:off x="6774655" y="2734089"/>
              <a:ext cx="10749" cy="62162"/>
            </a:xfrm>
            <a:custGeom>
              <a:rect b="b" l="l" r="r" t="t"/>
              <a:pathLst>
                <a:path extrusionOk="0" h="2371" w="410">
                  <a:moveTo>
                    <a:pt x="207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2167"/>
                  </a:lnTo>
                  <a:cubicBezTo>
                    <a:pt x="0" y="2302"/>
                    <a:pt x="103" y="2370"/>
                    <a:pt x="205" y="2370"/>
                  </a:cubicBezTo>
                  <a:cubicBezTo>
                    <a:pt x="307" y="2370"/>
                    <a:pt x="410" y="2302"/>
                    <a:pt x="410" y="2167"/>
                  </a:cubicBezTo>
                  <a:lnTo>
                    <a:pt x="410" y="207"/>
                  </a:lnTo>
                  <a:cubicBezTo>
                    <a:pt x="410" y="91"/>
                    <a:pt x="319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5" name="Google Shape;9965;p30"/>
            <p:cNvSpPr/>
            <p:nvPr/>
          </p:nvSpPr>
          <p:spPr>
            <a:xfrm>
              <a:off x="6911772" y="2734089"/>
              <a:ext cx="10749" cy="62162"/>
            </a:xfrm>
            <a:custGeom>
              <a:rect b="b" l="l" r="r" t="t"/>
              <a:pathLst>
                <a:path extrusionOk="0" h="2371" w="410">
                  <a:moveTo>
                    <a:pt x="203" y="1"/>
                  </a:moveTo>
                  <a:cubicBezTo>
                    <a:pt x="91" y="1"/>
                    <a:pt x="0" y="91"/>
                    <a:pt x="0" y="204"/>
                  </a:cubicBezTo>
                  <a:lnTo>
                    <a:pt x="0" y="2167"/>
                  </a:lnTo>
                  <a:cubicBezTo>
                    <a:pt x="0" y="2302"/>
                    <a:pt x="103" y="2370"/>
                    <a:pt x="205" y="2370"/>
                  </a:cubicBezTo>
                  <a:cubicBezTo>
                    <a:pt x="307" y="2370"/>
                    <a:pt x="409" y="2302"/>
                    <a:pt x="409" y="2167"/>
                  </a:cubicBezTo>
                  <a:lnTo>
                    <a:pt x="409" y="207"/>
                  </a:lnTo>
                  <a:cubicBezTo>
                    <a:pt x="409" y="91"/>
                    <a:pt x="319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6" name="Google Shape;9966;p30"/>
            <p:cNvSpPr/>
            <p:nvPr/>
          </p:nvSpPr>
          <p:spPr>
            <a:xfrm>
              <a:off x="6705912" y="2431225"/>
              <a:ext cx="285063" cy="365026"/>
            </a:xfrm>
            <a:custGeom>
              <a:rect b="b" l="l" r="r" t="t"/>
              <a:pathLst>
                <a:path extrusionOk="0" h="13923" w="10873">
                  <a:moveTo>
                    <a:pt x="4240" y="4548"/>
                  </a:moveTo>
                  <a:lnTo>
                    <a:pt x="4240" y="4548"/>
                  </a:lnTo>
                  <a:cubicBezTo>
                    <a:pt x="4239" y="4548"/>
                    <a:pt x="4238" y="4548"/>
                    <a:pt x="4238" y="4548"/>
                  </a:cubicBezTo>
                  <a:lnTo>
                    <a:pt x="4241" y="4548"/>
                  </a:lnTo>
                  <a:cubicBezTo>
                    <a:pt x="4241" y="4548"/>
                    <a:pt x="4240" y="4548"/>
                    <a:pt x="4240" y="4548"/>
                  </a:cubicBezTo>
                  <a:close/>
                  <a:moveTo>
                    <a:pt x="4799" y="4114"/>
                  </a:moveTo>
                  <a:lnTo>
                    <a:pt x="4799" y="4563"/>
                  </a:lnTo>
                  <a:cubicBezTo>
                    <a:pt x="4799" y="4690"/>
                    <a:pt x="4694" y="4795"/>
                    <a:pt x="4567" y="4795"/>
                  </a:cubicBezTo>
                  <a:lnTo>
                    <a:pt x="3915" y="4795"/>
                  </a:lnTo>
                  <a:cubicBezTo>
                    <a:pt x="3785" y="4795"/>
                    <a:pt x="3684" y="4690"/>
                    <a:pt x="3684" y="4563"/>
                  </a:cubicBezTo>
                  <a:lnTo>
                    <a:pt x="3684" y="4114"/>
                  </a:lnTo>
                  <a:lnTo>
                    <a:pt x="4039" y="4114"/>
                  </a:lnTo>
                  <a:lnTo>
                    <a:pt x="4039" y="4128"/>
                  </a:lnTo>
                  <a:lnTo>
                    <a:pt x="4039" y="4346"/>
                  </a:lnTo>
                  <a:cubicBezTo>
                    <a:pt x="4039" y="4457"/>
                    <a:pt x="4128" y="4547"/>
                    <a:pt x="4240" y="4548"/>
                  </a:cubicBezTo>
                  <a:lnTo>
                    <a:pt x="4240" y="4548"/>
                  </a:lnTo>
                  <a:cubicBezTo>
                    <a:pt x="4351" y="4547"/>
                    <a:pt x="4444" y="4457"/>
                    <a:pt x="4444" y="4346"/>
                  </a:cubicBezTo>
                  <a:lnTo>
                    <a:pt x="4444" y="4128"/>
                  </a:lnTo>
                  <a:lnTo>
                    <a:pt x="4444" y="4114"/>
                  </a:lnTo>
                  <a:close/>
                  <a:moveTo>
                    <a:pt x="7197" y="4114"/>
                  </a:moveTo>
                  <a:lnTo>
                    <a:pt x="7197" y="4563"/>
                  </a:lnTo>
                  <a:cubicBezTo>
                    <a:pt x="7197" y="4690"/>
                    <a:pt x="7095" y="4795"/>
                    <a:pt x="6965" y="4795"/>
                  </a:cubicBezTo>
                  <a:lnTo>
                    <a:pt x="6313" y="4795"/>
                  </a:lnTo>
                  <a:cubicBezTo>
                    <a:pt x="6186" y="4795"/>
                    <a:pt x="6081" y="4690"/>
                    <a:pt x="6081" y="4563"/>
                  </a:cubicBezTo>
                  <a:lnTo>
                    <a:pt x="6081" y="4114"/>
                  </a:lnTo>
                  <a:lnTo>
                    <a:pt x="6436" y="4114"/>
                  </a:lnTo>
                  <a:lnTo>
                    <a:pt x="6436" y="4128"/>
                  </a:lnTo>
                  <a:lnTo>
                    <a:pt x="6436" y="4346"/>
                  </a:lnTo>
                  <a:cubicBezTo>
                    <a:pt x="6436" y="4458"/>
                    <a:pt x="6527" y="4548"/>
                    <a:pt x="6639" y="4548"/>
                  </a:cubicBezTo>
                  <a:cubicBezTo>
                    <a:pt x="6751" y="4548"/>
                    <a:pt x="6842" y="4458"/>
                    <a:pt x="6842" y="4346"/>
                  </a:cubicBezTo>
                  <a:lnTo>
                    <a:pt x="6842" y="4128"/>
                  </a:lnTo>
                  <a:lnTo>
                    <a:pt x="6842" y="4114"/>
                  </a:lnTo>
                  <a:close/>
                  <a:moveTo>
                    <a:pt x="2362" y="1865"/>
                  </a:moveTo>
                  <a:cubicBezTo>
                    <a:pt x="2101" y="2361"/>
                    <a:pt x="1967" y="2911"/>
                    <a:pt x="1967" y="3473"/>
                  </a:cubicBezTo>
                  <a:lnTo>
                    <a:pt x="1967" y="4001"/>
                  </a:lnTo>
                  <a:cubicBezTo>
                    <a:pt x="1648" y="4146"/>
                    <a:pt x="1474" y="4494"/>
                    <a:pt x="1550" y="4838"/>
                  </a:cubicBezTo>
                  <a:cubicBezTo>
                    <a:pt x="1626" y="5179"/>
                    <a:pt x="1931" y="5421"/>
                    <a:pt x="2278" y="5421"/>
                  </a:cubicBezTo>
                  <a:lnTo>
                    <a:pt x="2434" y="5421"/>
                  </a:lnTo>
                  <a:cubicBezTo>
                    <a:pt x="2485" y="5798"/>
                    <a:pt x="2612" y="6164"/>
                    <a:pt x="2800" y="6497"/>
                  </a:cubicBezTo>
                  <a:cubicBezTo>
                    <a:pt x="2488" y="6439"/>
                    <a:pt x="2188" y="6341"/>
                    <a:pt x="1902" y="6207"/>
                  </a:cubicBezTo>
                  <a:lnTo>
                    <a:pt x="1898" y="6207"/>
                  </a:lnTo>
                  <a:cubicBezTo>
                    <a:pt x="1779" y="6149"/>
                    <a:pt x="1663" y="6088"/>
                    <a:pt x="1554" y="6019"/>
                  </a:cubicBezTo>
                  <a:cubicBezTo>
                    <a:pt x="1626" y="5852"/>
                    <a:pt x="1717" y="5606"/>
                    <a:pt x="1717" y="5436"/>
                  </a:cubicBezTo>
                  <a:cubicBezTo>
                    <a:pt x="1717" y="5389"/>
                    <a:pt x="1703" y="5345"/>
                    <a:pt x="1677" y="5313"/>
                  </a:cubicBezTo>
                  <a:lnTo>
                    <a:pt x="1080" y="4516"/>
                  </a:lnTo>
                  <a:cubicBezTo>
                    <a:pt x="1181" y="4049"/>
                    <a:pt x="1322" y="3592"/>
                    <a:pt x="1511" y="3150"/>
                  </a:cubicBezTo>
                  <a:cubicBezTo>
                    <a:pt x="1782" y="2517"/>
                    <a:pt x="2079" y="2115"/>
                    <a:pt x="2362" y="1865"/>
                  </a:cubicBezTo>
                  <a:close/>
                  <a:moveTo>
                    <a:pt x="5441" y="407"/>
                  </a:moveTo>
                  <a:cubicBezTo>
                    <a:pt x="7048" y="407"/>
                    <a:pt x="8390" y="1653"/>
                    <a:pt x="8497" y="3270"/>
                  </a:cubicBezTo>
                  <a:cubicBezTo>
                    <a:pt x="8505" y="3397"/>
                    <a:pt x="8602" y="3458"/>
                    <a:pt x="8700" y="3458"/>
                  </a:cubicBezTo>
                  <a:cubicBezTo>
                    <a:pt x="8807" y="3458"/>
                    <a:pt x="8916" y="3384"/>
                    <a:pt x="8906" y="3241"/>
                  </a:cubicBezTo>
                  <a:cubicBezTo>
                    <a:pt x="8874" y="2759"/>
                    <a:pt x="8743" y="2288"/>
                    <a:pt x="8519" y="1865"/>
                  </a:cubicBezTo>
                  <a:lnTo>
                    <a:pt x="8519" y="1865"/>
                  </a:lnTo>
                  <a:cubicBezTo>
                    <a:pt x="8903" y="2209"/>
                    <a:pt x="9185" y="2716"/>
                    <a:pt x="9373" y="3150"/>
                  </a:cubicBezTo>
                  <a:cubicBezTo>
                    <a:pt x="9558" y="3589"/>
                    <a:pt x="9699" y="4049"/>
                    <a:pt x="9801" y="4516"/>
                  </a:cubicBezTo>
                  <a:lnTo>
                    <a:pt x="9199" y="5313"/>
                  </a:lnTo>
                  <a:cubicBezTo>
                    <a:pt x="9174" y="5349"/>
                    <a:pt x="9160" y="5392"/>
                    <a:pt x="9160" y="5436"/>
                  </a:cubicBezTo>
                  <a:cubicBezTo>
                    <a:pt x="9160" y="5609"/>
                    <a:pt x="9250" y="5856"/>
                    <a:pt x="9323" y="6019"/>
                  </a:cubicBezTo>
                  <a:cubicBezTo>
                    <a:pt x="9214" y="6088"/>
                    <a:pt x="9098" y="6153"/>
                    <a:pt x="8979" y="6207"/>
                  </a:cubicBezTo>
                  <a:cubicBezTo>
                    <a:pt x="8692" y="6341"/>
                    <a:pt x="8392" y="6439"/>
                    <a:pt x="8080" y="6500"/>
                  </a:cubicBezTo>
                  <a:cubicBezTo>
                    <a:pt x="8269" y="6167"/>
                    <a:pt x="8392" y="5801"/>
                    <a:pt x="8446" y="5421"/>
                  </a:cubicBezTo>
                  <a:lnTo>
                    <a:pt x="8569" y="5421"/>
                  </a:lnTo>
                  <a:cubicBezTo>
                    <a:pt x="8968" y="5421"/>
                    <a:pt x="9308" y="5128"/>
                    <a:pt x="9344" y="4751"/>
                  </a:cubicBezTo>
                  <a:cubicBezTo>
                    <a:pt x="9388" y="4309"/>
                    <a:pt x="9044" y="3925"/>
                    <a:pt x="8602" y="3925"/>
                  </a:cubicBezTo>
                  <a:lnTo>
                    <a:pt x="7606" y="3925"/>
                  </a:lnTo>
                  <a:lnTo>
                    <a:pt x="7606" y="3911"/>
                  </a:lnTo>
                  <a:cubicBezTo>
                    <a:pt x="7606" y="3799"/>
                    <a:pt x="7512" y="3708"/>
                    <a:pt x="7400" y="3708"/>
                  </a:cubicBezTo>
                  <a:lnTo>
                    <a:pt x="5875" y="3708"/>
                  </a:lnTo>
                  <a:cubicBezTo>
                    <a:pt x="5762" y="3708"/>
                    <a:pt x="5672" y="3799"/>
                    <a:pt x="5672" y="3911"/>
                  </a:cubicBezTo>
                  <a:lnTo>
                    <a:pt x="5672" y="3969"/>
                  </a:lnTo>
                  <a:cubicBezTo>
                    <a:pt x="5598" y="3940"/>
                    <a:pt x="5519" y="3925"/>
                    <a:pt x="5440" y="3925"/>
                  </a:cubicBezTo>
                  <a:cubicBezTo>
                    <a:pt x="5361" y="3925"/>
                    <a:pt x="5283" y="3940"/>
                    <a:pt x="5208" y="3969"/>
                  </a:cubicBezTo>
                  <a:lnTo>
                    <a:pt x="5208" y="3911"/>
                  </a:lnTo>
                  <a:cubicBezTo>
                    <a:pt x="5208" y="3799"/>
                    <a:pt x="5118" y="3708"/>
                    <a:pt x="5006" y="3708"/>
                  </a:cubicBezTo>
                  <a:lnTo>
                    <a:pt x="3477" y="3708"/>
                  </a:lnTo>
                  <a:cubicBezTo>
                    <a:pt x="3365" y="3708"/>
                    <a:pt x="3274" y="3799"/>
                    <a:pt x="3274" y="3911"/>
                  </a:cubicBezTo>
                  <a:lnTo>
                    <a:pt x="3274" y="3925"/>
                  </a:lnTo>
                  <a:lnTo>
                    <a:pt x="2376" y="3925"/>
                  </a:lnTo>
                  <a:lnTo>
                    <a:pt x="2376" y="3473"/>
                  </a:lnTo>
                  <a:cubicBezTo>
                    <a:pt x="2373" y="1818"/>
                    <a:pt x="3684" y="463"/>
                    <a:pt x="5339" y="409"/>
                  </a:cubicBezTo>
                  <a:cubicBezTo>
                    <a:pt x="5373" y="408"/>
                    <a:pt x="5407" y="407"/>
                    <a:pt x="5441" y="407"/>
                  </a:cubicBezTo>
                  <a:close/>
                  <a:moveTo>
                    <a:pt x="3278" y="4331"/>
                  </a:moveTo>
                  <a:lnTo>
                    <a:pt x="3278" y="4563"/>
                  </a:lnTo>
                  <a:cubicBezTo>
                    <a:pt x="3278" y="4914"/>
                    <a:pt x="3560" y="5200"/>
                    <a:pt x="3915" y="5204"/>
                  </a:cubicBezTo>
                  <a:lnTo>
                    <a:pt x="4567" y="5204"/>
                  </a:lnTo>
                  <a:cubicBezTo>
                    <a:pt x="4919" y="5204"/>
                    <a:pt x="5205" y="4918"/>
                    <a:pt x="5208" y="4563"/>
                  </a:cubicBezTo>
                  <a:cubicBezTo>
                    <a:pt x="5208" y="4409"/>
                    <a:pt x="5324" y="4332"/>
                    <a:pt x="5440" y="4332"/>
                  </a:cubicBezTo>
                  <a:cubicBezTo>
                    <a:pt x="5556" y="4332"/>
                    <a:pt x="5672" y="4409"/>
                    <a:pt x="5672" y="4563"/>
                  </a:cubicBezTo>
                  <a:cubicBezTo>
                    <a:pt x="5672" y="4918"/>
                    <a:pt x="5958" y="5204"/>
                    <a:pt x="6313" y="5204"/>
                  </a:cubicBezTo>
                  <a:lnTo>
                    <a:pt x="6965" y="5204"/>
                  </a:lnTo>
                  <a:cubicBezTo>
                    <a:pt x="7320" y="5204"/>
                    <a:pt x="7606" y="4918"/>
                    <a:pt x="7606" y="4563"/>
                  </a:cubicBezTo>
                  <a:lnTo>
                    <a:pt x="7606" y="4335"/>
                  </a:lnTo>
                  <a:lnTo>
                    <a:pt x="8602" y="4335"/>
                  </a:lnTo>
                  <a:cubicBezTo>
                    <a:pt x="8604" y="4335"/>
                    <a:pt x="8606" y="4335"/>
                    <a:pt x="8608" y="4335"/>
                  </a:cubicBezTo>
                  <a:cubicBezTo>
                    <a:pt x="8808" y="4335"/>
                    <a:pt x="8964" y="4511"/>
                    <a:pt x="8942" y="4711"/>
                  </a:cubicBezTo>
                  <a:cubicBezTo>
                    <a:pt x="8924" y="4882"/>
                    <a:pt x="8761" y="5016"/>
                    <a:pt x="8569" y="5016"/>
                  </a:cubicBezTo>
                  <a:lnTo>
                    <a:pt x="8479" y="5016"/>
                  </a:lnTo>
                  <a:lnTo>
                    <a:pt x="8479" y="5005"/>
                  </a:lnTo>
                  <a:cubicBezTo>
                    <a:pt x="8479" y="4889"/>
                    <a:pt x="8388" y="4798"/>
                    <a:pt x="8276" y="4798"/>
                  </a:cubicBezTo>
                  <a:cubicBezTo>
                    <a:pt x="8164" y="4798"/>
                    <a:pt x="8073" y="4889"/>
                    <a:pt x="8073" y="5005"/>
                  </a:cubicBezTo>
                  <a:cubicBezTo>
                    <a:pt x="8073" y="5599"/>
                    <a:pt x="7867" y="6178"/>
                    <a:pt x="7494" y="6642"/>
                  </a:cubicBezTo>
                  <a:cubicBezTo>
                    <a:pt x="7182" y="7029"/>
                    <a:pt x="6769" y="7323"/>
                    <a:pt x="6298" y="7486"/>
                  </a:cubicBezTo>
                  <a:lnTo>
                    <a:pt x="6298" y="6960"/>
                  </a:lnTo>
                  <a:cubicBezTo>
                    <a:pt x="6298" y="6845"/>
                    <a:pt x="6208" y="6754"/>
                    <a:pt x="6096" y="6754"/>
                  </a:cubicBezTo>
                  <a:lnTo>
                    <a:pt x="4788" y="6754"/>
                  </a:lnTo>
                  <a:cubicBezTo>
                    <a:pt x="4676" y="6754"/>
                    <a:pt x="4585" y="6845"/>
                    <a:pt x="4585" y="6960"/>
                  </a:cubicBezTo>
                  <a:lnTo>
                    <a:pt x="4585" y="7482"/>
                  </a:lnTo>
                  <a:cubicBezTo>
                    <a:pt x="4115" y="7319"/>
                    <a:pt x="3702" y="7029"/>
                    <a:pt x="3390" y="6642"/>
                  </a:cubicBezTo>
                  <a:cubicBezTo>
                    <a:pt x="3014" y="6174"/>
                    <a:pt x="2811" y="5595"/>
                    <a:pt x="2814" y="4997"/>
                  </a:cubicBezTo>
                  <a:cubicBezTo>
                    <a:pt x="2814" y="4862"/>
                    <a:pt x="2712" y="4794"/>
                    <a:pt x="2610" y="4794"/>
                  </a:cubicBezTo>
                  <a:cubicBezTo>
                    <a:pt x="2507" y="4794"/>
                    <a:pt x="2405" y="4862"/>
                    <a:pt x="2405" y="4997"/>
                  </a:cubicBezTo>
                  <a:lnTo>
                    <a:pt x="2405" y="5012"/>
                  </a:lnTo>
                  <a:lnTo>
                    <a:pt x="2282" y="5012"/>
                  </a:lnTo>
                  <a:cubicBezTo>
                    <a:pt x="2079" y="5012"/>
                    <a:pt x="1923" y="4838"/>
                    <a:pt x="1945" y="4635"/>
                  </a:cubicBezTo>
                  <a:cubicBezTo>
                    <a:pt x="1960" y="4465"/>
                    <a:pt x="2126" y="4331"/>
                    <a:pt x="2315" y="4331"/>
                  </a:cubicBezTo>
                  <a:close/>
                  <a:moveTo>
                    <a:pt x="5889" y="7163"/>
                  </a:moveTo>
                  <a:lnTo>
                    <a:pt x="5889" y="7612"/>
                  </a:lnTo>
                  <a:cubicBezTo>
                    <a:pt x="5889" y="7862"/>
                    <a:pt x="5686" y="8065"/>
                    <a:pt x="5437" y="8065"/>
                  </a:cubicBezTo>
                  <a:cubicBezTo>
                    <a:pt x="5190" y="8065"/>
                    <a:pt x="4987" y="7862"/>
                    <a:pt x="4987" y="7612"/>
                  </a:cubicBezTo>
                  <a:lnTo>
                    <a:pt x="4987" y="7163"/>
                  </a:lnTo>
                  <a:close/>
                  <a:moveTo>
                    <a:pt x="6758" y="7732"/>
                  </a:moveTo>
                  <a:lnTo>
                    <a:pt x="6758" y="8431"/>
                  </a:lnTo>
                  <a:cubicBezTo>
                    <a:pt x="6758" y="8482"/>
                    <a:pt x="6762" y="8529"/>
                    <a:pt x="6766" y="8579"/>
                  </a:cubicBezTo>
                  <a:lnTo>
                    <a:pt x="5437" y="9340"/>
                  </a:lnTo>
                  <a:lnTo>
                    <a:pt x="4107" y="8579"/>
                  </a:lnTo>
                  <a:cubicBezTo>
                    <a:pt x="4111" y="8529"/>
                    <a:pt x="4115" y="8482"/>
                    <a:pt x="4115" y="8431"/>
                  </a:cubicBezTo>
                  <a:lnTo>
                    <a:pt x="4115" y="7732"/>
                  </a:lnTo>
                  <a:cubicBezTo>
                    <a:pt x="4285" y="7815"/>
                    <a:pt x="4459" y="7880"/>
                    <a:pt x="4640" y="7931"/>
                  </a:cubicBezTo>
                  <a:cubicBezTo>
                    <a:pt x="4770" y="8257"/>
                    <a:pt x="5089" y="8474"/>
                    <a:pt x="5440" y="8474"/>
                  </a:cubicBezTo>
                  <a:lnTo>
                    <a:pt x="5437" y="8471"/>
                  </a:lnTo>
                  <a:cubicBezTo>
                    <a:pt x="5788" y="8471"/>
                    <a:pt x="6107" y="8257"/>
                    <a:pt x="6233" y="7927"/>
                  </a:cubicBezTo>
                  <a:cubicBezTo>
                    <a:pt x="6414" y="7880"/>
                    <a:pt x="6592" y="7811"/>
                    <a:pt x="6758" y="7732"/>
                  </a:cubicBezTo>
                  <a:close/>
                  <a:moveTo>
                    <a:pt x="3991" y="8985"/>
                  </a:moveTo>
                  <a:lnTo>
                    <a:pt x="5103" y="9619"/>
                  </a:lnTo>
                  <a:lnTo>
                    <a:pt x="4542" y="10184"/>
                  </a:lnTo>
                  <a:cubicBezTo>
                    <a:pt x="4496" y="10230"/>
                    <a:pt x="4436" y="10253"/>
                    <a:pt x="4376" y="10253"/>
                  </a:cubicBezTo>
                  <a:cubicBezTo>
                    <a:pt x="4310" y="10253"/>
                    <a:pt x="4244" y="10225"/>
                    <a:pt x="4198" y="10169"/>
                  </a:cubicBezTo>
                  <a:lnTo>
                    <a:pt x="3615" y="9467"/>
                  </a:lnTo>
                  <a:lnTo>
                    <a:pt x="3738" y="9347"/>
                  </a:lnTo>
                  <a:cubicBezTo>
                    <a:pt x="3843" y="9242"/>
                    <a:pt x="3930" y="9119"/>
                    <a:pt x="3991" y="8985"/>
                  </a:cubicBezTo>
                  <a:close/>
                  <a:moveTo>
                    <a:pt x="6885" y="8989"/>
                  </a:moveTo>
                  <a:cubicBezTo>
                    <a:pt x="6950" y="9123"/>
                    <a:pt x="7037" y="9242"/>
                    <a:pt x="7142" y="9351"/>
                  </a:cubicBezTo>
                  <a:lnTo>
                    <a:pt x="7265" y="9470"/>
                  </a:lnTo>
                  <a:lnTo>
                    <a:pt x="6682" y="10169"/>
                  </a:lnTo>
                  <a:cubicBezTo>
                    <a:pt x="6635" y="10225"/>
                    <a:pt x="6569" y="10253"/>
                    <a:pt x="6503" y="10253"/>
                  </a:cubicBezTo>
                  <a:cubicBezTo>
                    <a:pt x="6444" y="10253"/>
                    <a:pt x="6385" y="10230"/>
                    <a:pt x="6338" y="10184"/>
                  </a:cubicBezTo>
                  <a:lnTo>
                    <a:pt x="5773" y="9622"/>
                  </a:lnTo>
                  <a:lnTo>
                    <a:pt x="6885" y="8989"/>
                  </a:lnTo>
                  <a:close/>
                  <a:moveTo>
                    <a:pt x="5440" y="9865"/>
                  </a:moveTo>
                  <a:lnTo>
                    <a:pt x="5860" y="10285"/>
                  </a:lnTo>
                  <a:lnTo>
                    <a:pt x="5781" y="10521"/>
                  </a:lnTo>
                  <a:cubicBezTo>
                    <a:pt x="5762" y="10575"/>
                    <a:pt x="5723" y="10618"/>
                    <a:pt x="5676" y="10647"/>
                  </a:cubicBezTo>
                  <a:lnTo>
                    <a:pt x="5657" y="10658"/>
                  </a:lnTo>
                  <a:cubicBezTo>
                    <a:pt x="5628" y="10673"/>
                    <a:pt x="5592" y="10680"/>
                    <a:pt x="5560" y="10680"/>
                  </a:cubicBezTo>
                  <a:lnTo>
                    <a:pt x="5317" y="10680"/>
                  </a:lnTo>
                  <a:cubicBezTo>
                    <a:pt x="5216" y="10680"/>
                    <a:pt x="5129" y="10615"/>
                    <a:pt x="5096" y="10521"/>
                  </a:cubicBezTo>
                  <a:lnTo>
                    <a:pt x="5020" y="10285"/>
                  </a:lnTo>
                  <a:lnTo>
                    <a:pt x="5440" y="9865"/>
                  </a:lnTo>
                  <a:close/>
                  <a:moveTo>
                    <a:pt x="5438" y="0"/>
                  </a:moveTo>
                  <a:cubicBezTo>
                    <a:pt x="4509" y="0"/>
                    <a:pt x="3580" y="371"/>
                    <a:pt x="2894" y="1111"/>
                  </a:cubicBezTo>
                  <a:cubicBezTo>
                    <a:pt x="1203" y="1560"/>
                    <a:pt x="681" y="4407"/>
                    <a:pt x="663" y="4527"/>
                  </a:cubicBezTo>
                  <a:cubicBezTo>
                    <a:pt x="652" y="4585"/>
                    <a:pt x="667" y="4643"/>
                    <a:pt x="699" y="4686"/>
                  </a:cubicBezTo>
                  <a:lnTo>
                    <a:pt x="1304" y="5494"/>
                  </a:lnTo>
                  <a:cubicBezTo>
                    <a:pt x="1261" y="5667"/>
                    <a:pt x="1199" y="5838"/>
                    <a:pt x="1116" y="5997"/>
                  </a:cubicBezTo>
                  <a:cubicBezTo>
                    <a:pt x="1072" y="6084"/>
                    <a:pt x="1094" y="6189"/>
                    <a:pt x="1170" y="6247"/>
                  </a:cubicBezTo>
                  <a:cubicBezTo>
                    <a:pt x="1203" y="6272"/>
                    <a:pt x="1920" y="6837"/>
                    <a:pt x="3119" y="6960"/>
                  </a:cubicBezTo>
                  <a:cubicBezTo>
                    <a:pt x="3289" y="7163"/>
                    <a:pt x="3488" y="7344"/>
                    <a:pt x="3705" y="7496"/>
                  </a:cubicBezTo>
                  <a:lnTo>
                    <a:pt x="3705" y="7866"/>
                  </a:lnTo>
                  <a:cubicBezTo>
                    <a:pt x="3347" y="7985"/>
                    <a:pt x="2459" y="8366"/>
                    <a:pt x="1902" y="9264"/>
                  </a:cubicBezTo>
                  <a:lnTo>
                    <a:pt x="1087" y="9503"/>
                  </a:lnTo>
                  <a:cubicBezTo>
                    <a:pt x="446" y="9695"/>
                    <a:pt x="4" y="10285"/>
                    <a:pt x="0" y="10952"/>
                  </a:cubicBezTo>
                  <a:lnTo>
                    <a:pt x="0" y="13719"/>
                  </a:lnTo>
                  <a:cubicBezTo>
                    <a:pt x="0" y="13854"/>
                    <a:pt x="103" y="13922"/>
                    <a:pt x="205" y="13922"/>
                  </a:cubicBezTo>
                  <a:cubicBezTo>
                    <a:pt x="307" y="13922"/>
                    <a:pt x="410" y="13854"/>
                    <a:pt x="410" y="13719"/>
                  </a:cubicBezTo>
                  <a:lnTo>
                    <a:pt x="410" y="10952"/>
                  </a:lnTo>
                  <a:cubicBezTo>
                    <a:pt x="410" y="10466"/>
                    <a:pt x="732" y="10035"/>
                    <a:pt x="1203" y="9894"/>
                  </a:cubicBezTo>
                  <a:lnTo>
                    <a:pt x="1655" y="9760"/>
                  </a:lnTo>
                  <a:lnTo>
                    <a:pt x="1655" y="9760"/>
                  </a:lnTo>
                  <a:cubicBezTo>
                    <a:pt x="1634" y="9811"/>
                    <a:pt x="1616" y="9861"/>
                    <a:pt x="1601" y="9908"/>
                  </a:cubicBezTo>
                  <a:cubicBezTo>
                    <a:pt x="1536" y="10100"/>
                    <a:pt x="1561" y="10307"/>
                    <a:pt x="1674" y="10473"/>
                  </a:cubicBezTo>
                  <a:lnTo>
                    <a:pt x="1902" y="10821"/>
                  </a:lnTo>
                  <a:lnTo>
                    <a:pt x="1319" y="11408"/>
                  </a:lnTo>
                  <a:cubicBezTo>
                    <a:pt x="1163" y="11560"/>
                    <a:pt x="1098" y="11781"/>
                    <a:pt x="1145" y="11995"/>
                  </a:cubicBezTo>
                  <a:lnTo>
                    <a:pt x="1529" y="13762"/>
                  </a:lnTo>
                  <a:cubicBezTo>
                    <a:pt x="1553" y="13873"/>
                    <a:pt x="1637" y="13922"/>
                    <a:pt x="1723" y="13922"/>
                  </a:cubicBezTo>
                  <a:cubicBezTo>
                    <a:pt x="1841" y="13922"/>
                    <a:pt x="1961" y="13828"/>
                    <a:pt x="1927" y="13675"/>
                  </a:cubicBezTo>
                  <a:lnTo>
                    <a:pt x="1543" y="11908"/>
                  </a:lnTo>
                  <a:cubicBezTo>
                    <a:pt x="1525" y="11832"/>
                    <a:pt x="1550" y="11752"/>
                    <a:pt x="1605" y="11694"/>
                  </a:cubicBezTo>
                  <a:lnTo>
                    <a:pt x="2311" y="10991"/>
                  </a:lnTo>
                  <a:cubicBezTo>
                    <a:pt x="2376" y="10923"/>
                    <a:pt x="2387" y="10814"/>
                    <a:pt x="2336" y="10734"/>
                  </a:cubicBezTo>
                  <a:lnTo>
                    <a:pt x="2010" y="10249"/>
                  </a:lnTo>
                  <a:cubicBezTo>
                    <a:pt x="1971" y="10187"/>
                    <a:pt x="1960" y="10108"/>
                    <a:pt x="1985" y="10039"/>
                  </a:cubicBezTo>
                  <a:cubicBezTo>
                    <a:pt x="2344" y="8970"/>
                    <a:pt x="3256" y="8482"/>
                    <a:pt x="3705" y="8300"/>
                  </a:cubicBezTo>
                  <a:lnTo>
                    <a:pt x="3705" y="8434"/>
                  </a:lnTo>
                  <a:cubicBezTo>
                    <a:pt x="3705" y="8670"/>
                    <a:pt x="3615" y="8898"/>
                    <a:pt x="3448" y="9061"/>
                  </a:cubicBezTo>
                  <a:lnTo>
                    <a:pt x="3187" y="9322"/>
                  </a:lnTo>
                  <a:cubicBezTo>
                    <a:pt x="2822" y="9688"/>
                    <a:pt x="2615" y="10184"/>
                    <a:pt x="2615" y="10698"/>
                  </a:cubicBezTo>
                  <a:lnTo>
                    <a:pt x="2615" y="10886"/>
                  </a:lnTo>
                  <a:cubicBezTo>
                    <a:pt x="2615" y="11022"/>
                    <a:pt x="2718" y="11090"/>
                    <a:pt x="2820" y="11090"/>
                  </a:cubicBezTo>
                  <a:cubicBezTo>
                    <a:pt x="2922" y="11090"/>
                    <a:pt x="3024" y="11022"/>
                    <a:pt x="3024" y="10886"/>
                  </a:cubicBezTo>
                  <a:lnTo>
                    <a:pt x="3024" y="10698"/>
                  </a:lnTo>
                  <a:cubicBezTo>
                    <a:pt x="3024" y="10365"/>
                    <a:pt x="3133" y="10039"/>
                    <a:pt x="3332" y="9774"/>
                  </a:cubicBezTo>
                  <a:lnTo>
                    <a:pt x="3883" y="10434"/>
                  </a:lnTo>
                  <a:cubicBezTo>
                    <a:pt x="3999" y="10571"/>
                    <a:pt x="4165" y="10655"/>
                    <a:pt x="4346" y="10662"/>
                  </a:cubicBezTo>
                  <a:lnTo>
                    <a:pt x="4375" y="10662"/>
                  </a:lnTo>
                  <a:cubicBezTo>
                    <a:pt x="4484" y="10662"/>
                    <a:pt x="4589" y="10636"/>
                    <a:pt x="4683" y="10582"/>
                  </a:cubicBezTo>
                  <a:lnTo>
                    <a:pt x="4709" y="10651"/>
                  </a:lnTo>
                  <a:cubicBezTo>
                    <a:pt x="4741" y="10760"/>
                    <a:pt x="4806" y="10857"/>
                    <a:pt x="4893" y="10930"/>
                  </a:cubicBezTo>
                  <a:lnTo>
                    <a:pt x="4578" y="13697"/>
                  </a:lnTo>
                  <a:cubicBezTo>
                    <a:pt x="4567" y="13809"/>
                    <a:pt x="4647" y="13910"/>
                    <a:pt x="4759" y="13921"/>
                  </a:cubicBezTo>
                  <a:lnTo>
                    <a:pt x="4785" y="13921"/>
                  </a:lnTo>
                  <a:cubicBezTo>
                    <a:pt x="4886" y="13921"/>
                    <a:pt x="4973" y="13845"/>
                    <a:pt x="4987" y="13740"/>
                  </a:cubicBezTo>
                  <a:lnTo>
                    <a:pt x="5284" y="11089"/>
                  </a:lnTo>
                  <a:lnTo>
                    <a:pt x="5589" y="11089"/>
                  </a:lnTo>
                  <a:lnTo>
                    <a:pt x="5889" y="13740"/>
                  </a:lnTo>
                  <a:cubicBezTo>
                    <a:pt x="5900" y="13845"/>
                    <a:pt x="5987" y="13921"/>
                    <a:pt x="6088" y="13921"/>
                  </a:cubicBezTo>
                  <a:lnTo>
                    <a:pt x="6114" y="13921"/>
                  </a:lnTo>
                  <a:cubicBezTo>
                    <a:pt x="6226" y="13910"/>
                    <a:pt x="6306" y="13809"/>
                    <a:pt x="6295" y="13697"/>
                  </a:cubicBezTo>
                  <a:lnTo>
                    <a:pt x="5980" y="10930"/>
                  </a:lnTo>
                  <a:cubicBezTo>
                    <a:pt x="6067" y="10857"/>
                    <a:pt x="6132" y="10760"/>
                    <a:pt x="6168" y="10651"/>
                  </a:cubicBezTo>
                  <a:lnTo>
                    <a:pt x="6190" y="10582"/>
                  </a:lnTo>
                  <a:cubicBezTo>
                    <a:pt x="6284" y="10636"/>
                    <a:pt x="6389" y="10662"/>
                    <a:pt x="6498" y="10662"/>
                  </a:cubicBezTo>
                  <a:lnTo>
                    <a:pt x="6527" y="10662"/>
                  </a:lnTo>
                  <a:cubicBezTo>
                    <a:pt x="6708" y="10655"/>
                    <a:pt x="6874" y="10571"/>
                    <a:pt x="6990" y="10434"/>
                  </a:cubicBezTo>
                  <a:lnTo>
                    <a:pt x="7541" y="9774"/>
                  </a:lnTo>
                  <a:cubicBezTo>
                    <a:pt x="7740" y="10039"/>
                    <a:pt x="7849" y="10365"/>
                    <a:pt x="7849" y="10698"/>
                  </a:cubicBezTo>
                  <a:lnTo>
                    <a:pt x="7849" y="10886"/>
                  </a:lnTo>
                  <a:cubicBezTo>
                    <a:pt x="7849" y="11022"/>
                    <a:pt x="7951" y="11090"/>
                    <a:pt x="8053" y="11090"/>
                  </a:cubicBezTo>
                  <a:cubicBezTo>
                    <a:pt x="8156" y="11090"/>
                    <a:pt x="8258" y="11022"/>
                    <a:pt x="8258" y="10886"/>
                  </a:cubicBezTo>
                  <a:lnTo>
                    <a:pt x="8258" y="10698"/>
                  </a:lnTo>
                  <a:cubicBezTo>
                    <a:pt x="8258" y="10184"/>
                    <a:pt x="8051" y="9688"/>
                    <a:pt x="7686" y="9322"/>
                  </a:cubicBezTo>
                  <a:lnTo>
                    <a:pt x="7425" y="9061"/>
                  </a:lnTo>
                  <a:cubicBezTo>
                    <a:pt x="7258" y="8898"/>
                    <a:pt x="7168" y="8670"/>
                    <a:pt x="7168" y="8434"/>
                  </a:cubicBezTo>
                  <a:lnTo>
                    <a:pt x="7168" y="8300"/>
                  </a:lnTo>
                  <a:cubicBezTo>
                    <a:pt x="7613" y="8482"/>
                    <a:pt x="8529" y="8967"/>
                    <a:pt x="8888" y="10039"/>
                  </a:cubicBezTo>
                  <a:cubicBezTo>
                    <a:pt x="8913" y="10111"/>
                    <a:pt x="8903" y="10187"/>
                    <a:pt x="8863" y="10249"/>
                  </a:cubicBezTo>
                  <a:lnTo>
                    <a:pt x="8540" y="10734"/>
                  </a:lnTo>
                  <a:cubicBezTo>
                    <a:pt x="8486" y="10818"/>
                    <a:pt x="8497" y="10923"/>
                    <a:pt x="8566" y="10991"/>
                  </a:cubicBezTo>
                  <a:lnTo>
                    <a:pt x="9268" y="11698"/>
                  </a:lnTo>
                  <a:cubicBezTo>
                    <a:pt x="9323" y="11752"/>
                    <a:pt x="9348" y="11832"/>
                    <a:pt x="9330" y="11908"/>
                  </a:cubicBezTo>
                  <a:lnTo>
                    <a:pt x="8946" y="13675"/>
                  </a:lnTo>
                  <a:cubicBezTo>
                    <a:pt x="8912" y="13828"/>
                    <a:pt x="9032" y="13922"/>
                    <a:pt x="9150" y="13922"/>
                  </a:cubicBezTo>
                  <a:cubicBezTo>
                    <a:pt x="9236" y="13922"/>
                    <a:pt x="9320" y="13873"/>
                    <a:pt x="9344" y="13762"/>
                  </a:cubicBezTo>
                  <a:lnTo>
                    <a:pt x="9728" y="11995"/>
                  </a:lnTo>
                  <a:cubicBezTo>
                    <a:pt x="9775" y="11785"/>
                    <a:pt x="9710" y="11560"/>
                    <a:pt x="9554" y="11408"/>
                  </a:cubicBezTo>
                  <a:lnTo>
                    <a:pt x="8971" y="10821"/>
                  </a:lnTo>
                  <a:lnTo>
                    <a:pt x="9199" y="10477"/>
                  </a:lnTo>
                  <a:cubicBezTo>
                    <a:pt x="9312" y="10310"/>
                    <a:pt x="9337" y="10100"/>
                    <a:pt x="9276" y="9912"/>
                  </a:cubicBezTo>
                  <a:cubicBezTo>
                    <a:pt x="9257" y="9861"/>
                    <a:pt x="9239" y="9811"/>
                    <a:pt x="9221" y="9764"/>
                  </a:cubicBezTo>
                  <a:lnTo>
                    <a:pt x="9221" y="9764"/>
                  </a:lnTo>
                  <a:lnTo>
                    <a:pt x="9674" y="9894"/>
                  </a:lnTo>
                  <a:cubicBezTo>
                    <a:pt x="10141" y="10035"/>
                    <a:pt x="10463" y="10466"/>
                    <a:pt x="10463" y="10955"/>
                  </a:cubicBezTo>
                  <a:lnTo>
                    <a:pt x="10463" y="13719"/>
                  </a:lnTo>
                  <a:cubicBezTo>
                    <a:pt x="10463" y="13854"/>
                    <a:pt x="10566" y="13922"/>
                    <a:pt x="10668" y="13922"/>
                  </a:cubicBezTo>
                  <a:cubicBezTo>
                    <a:pt x="10770" y="13922"/>
                    <a:pt x="10873" y="13854"/>
                    <a:pt x="10873" y="13719"/>
                  </a:cubicBezTo>
                  <a:lnTo>
                    <a:pt x="10873" y="10955"/>
                  </a:lnTo>
                  <a:cubicBezTo>
                    <a:pt x="10869" y="10285"/>
                    <a:pt x="10431" y="9695"/>
                    <a:pt x="9790" y="9503"/>
                  </a:cubicBezTo>
                  <a:lnTo>
                    <a:pt x="8975" y="9264"/>
                  </a:lnTo>
                  <a:cubicBezTo>
                    <a:pt x="8417" y="8362"/>
                    <a:pt x="7530" y="7985"/>
                    <a:pt x="7171" y="7862"/>
                  </a:cubicBezTo>
                  <a:lnTo>
                    <a:pt x="7171" y="7496"/>
                  </a:lnTo>
                  <a:cubicBezTo>
                    <a:pt x="7392" y="7344"/>
                    <a:pt x="7588" y="7163"/>
                    <a:pt x="7762" y="6960"/>
                  </a:cubicBezTo>
                  <a:cubicBezTo>
                    <a:pt x="8964" y="6837"/>
                    <a:pt x="9681" y="6272"/>
                    <a:pt x="9710" y="6247"/>
                  </a:cubicBezTo>
                  <a:cubicBezTo>
                    <a:pt x="9783" y="6189"/>
                    <a:pt x="9808" y="6084"/>
                    <a:pt x="9764" y="5997"/>
                  </a:cubicBezTo>
                  <a:cubicBezTo>
                    <a:pt x="9681" y="5838"/>
                    <a:pt x="9620" y="5667"/>
                    <a:pt x="9573" y="5494"/>
                  </a:cubicBezTo>
                  <a:lnTo>
                    <a:pt x="10181" y="4686"/>
                  </a:lnTo>
                  <a:cubicBezTo>
                    <a:pt x="10214" y="4643"/>
                    <a:pt x="10228" y="4585"/>
                    <a:pt x="10217" y="4527"/>
                  </a:cubicBezTo>
                  <a:cubicBezTo>
                    <a:pt x="10195" y="4407"/>
                    <a:pt x="9674" y="1560"/>
                    <a:pt x="7983" y="1111"/>
                  </a:cubicBezTo>
                  <a:cubicBezTo>
                    <a:pt x="7296" y="371"/>
                    <a:pt x="6367" y="0"/>
                    <a:pt x="54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7" name="Google Shape;9967;p30"/>
            <p:cNvSpPr/>
            <p:nvPr/>
          </p:nvSpPr>
          <p:spPr>
            <a:xfrm>
              <a:off x="6823681" y="2579721"/>
              <a:ext cx="49708" cy="16517"/>
            </a:xfrm>
            <a:custGeom>
              <a:rect b="b" l="l" r="r" t="t"/>
              <a:pathLst>
                <a:path extrusionOk="0" h="630" w="1896">
                  <a:moveTo>
                    <a:pt x="297" y="0"/>
                  </a:moveTo>
                  <a:cubicBezTo>
                    <a:pt x="138" y="0"/>
                    <a:pt x="1" y="206"/>
                    <a:pt x="151" y="351"/>
                  </a:cubicBezTo>
                  <a:cubicBezTo>
                    <a:pt x="329" y="525"/>
                    <a:pt x="626" y="630"/>
                    <a:pt x="948" y="630"/>
                  </a:cubicBezTo>
                  <a:cubicBezTo>
                    <a:pt x="1270" y="630"/>
                    <a:pt x="1571" y="525"/>
                    <a:pt x="1745" y="351"/>
                  </a:cubicBezTo>
                  <a:cubicBezTo>
                    <a:pt x="1896" y="206"/>
                    <a:pt x="1758" y="0"/>
                    <a:pt x="1599" y="0"/>
                  </a:cubicBezTo>
                  <a:cubicBezTo>
                    <a:pt x="1552" y="0"/>
                    <a:pt x="1503" y="18"/>
                    <a:pt x="1459" y="61"/>
                  </a:cubicBezTo>
                  <a:cubicBezTo>
                    <a:pt x="1383" y="137"/>
                    <a:pt x="1205" y="221"/>
                    <a:pt x="948" y="221"/>
                  </a:cubicBezTo>
                  <a:cubicBezTo>
                    <a:pt x="691" y="221"/>
                    <a:pt x="514" y="137"/>
                    <a:pt x="437" y="61"/>
                  </a:cubicBezTo>
                  <a:cubicBezTo>
                    <a:pt x="394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8" name="Google Shape;9968;p30"/>
            <p:cNvSpPr/>
            <p:nvPr/>
          </p:nvSpPr>
          <p:spPr>
            <a:xfrm>
              <a:off x="6801423" y="2511240"/>
              <a:ext cx="31356" cy="10671"/>
            </a:xfrm>
            <a:custGeom>
              <a:rect b="b" l="l" r="r" t="t"/>
              <a:pathLst>
                <a:path extrusionOk="0" h="407" w="1196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924" y="406"/>
                  </a:lnTo>
                  <a:cubicBezTo>
                    <a:pt x="1196" y="406"/>
                    <a:pt x="1196" y="1"/>
                    <a:pt x="9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9" name="Google Shape;9969;p30"/>
            <p:cNvSpPr/>
            <p:nvPr/>
          </p:nvSpPr>
          <p:spPr>
            <a:xfrm>
              <a:off x="6864292" y="2511240"/>
              <a:ext cx="31356" cy="10671"/>
            </a:xfrm>
            <a:custGeom>
              <a:rect b="b" l="l" r="r" t="t"/>
              <a:pathLst>
                <a:path extrusionOk="0" h="407" w="1196">
                  <a:moveTo>
                    <a:pt x="272" y="1"/>
                  </a:moveTo>
                  <a:cubicBezTo>
                    <a:pt x="0" y="1"/>
                    <a:pt x="0" y="406"/>
                    <a:pt x="272" y="406"/>
                  </a:cubicBezTo>
                  <a:lnTo>
                    <a:pt x="924" y="406"/>
                  </a:lnTo>
                  <a:cubicBezTo>
                    <a:pt x="1196" y="406"/>
                    <a:pt x="1196" y="1"/>
                    <a:pt x="9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70" name="Google Shape;9970;p30"/>
          <p:cNvGrpSpPr/>
          <p:nvPr/>
        </p:nvGrpSpPr>
        <p:grpSpPr>
          <a:xfrm>
            <a:off x="5811634" y="3157452"/>
            <a:ext cx="273501" cy="364948"/>
            <a:chOff x="5811634" y="3356702"/>
            <a:chExt cx="273501" cy="364948"/>
          </a:xfrm>
        </p:grpSpPr>
        <p:sp>
          <p:nvSpPr>
            <p:cNvPr id="9971" name="Google Shape;9971;p30"/>
            <p:cNvSpPr/>
            <p:nvPr/>
          </p:nvSpPr>
          <p:spPr>
            <a:xfrm>
              <a:off x="5860083" y="3544734"/>
              <a:ext cx="60589" cy="57259"/>
            </a:xfrm>
            <a:custGeom>
              <a:rect b="b" l="l" r="r" t="t"/>
              <a:pathLst>
                <a:path extrusionOk="0" h="2184" w="2311">
                  <a:moveTo>
                    <a:pt x="749" y="1"/>
                  </a:moveTo>
                  <a:cubicBezTo>
                    <a:pt x="626" y="1"/>
                    <a:pt x="500" y="36"/>
                    <a:pt x="388" y="112"/>
                  </a:cubicBezTo>
                  <a:cubicBezTo>
                    <a:pt x="25" y="354"/>
                    <a:pt x="0" y="872"/>
                    <a:pt x="330" y="1151"/>
                  </a:cubicBezTo>
                  <a:cubicBezTo>
                    <a:pt x="225" y="1726"/>
                    <a:pt x="684" y="2184"/>
                    <a:pt x="1191" y="2184"/>
                  </a:cubicBezTo>
                  <a:cubicBezTo>
                    <a:pt x="1351" y="2184"/>
                    <a:pt x="1516" y="2138"/>
                    <a:pt x="1670" y="2035"/>
                  </a:cubicBezTo>
                  <a:cubicBezTo>
                    <a:pt x="2311" y="1607"/>
                    <a:pt x="2122" y="622"/>
                    <a:pt x="1373" y="459"/>
                  </a:cubicBezTo>
                  <a:cubicBezTo>
                    <a:pt x="1283" y="173"/>
                    <a:pt x="1022" y="1"/>
                    <a:pt x="74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2" name="Google Shape;9972;p30"/>
            <p:cNvSpPr/>
            <p:nvPr/>
          </p:nvSpPr>
          <p:spPr>
            <a:xfrm>
              <a:off x="5976096" y="3544734"/>
              <a:ext cx="60615" cy="57259"/>
            </a:xfrm>
            <a:custGeom>
              <a:rect b="b" l="l" r="r" t="t"/>
              <a:pathLst>
                <a:path extrusionOk="0" h="2184" w="2312">
                  <a:moveTo>
                    <a:pt x="1561" y="1"/>
                  </a:moveTo>
                  <a:cubicBezTo>
                    <a:pt x="1290" y="1"/>
                    <a:pt x="1029" y="173"/>
                    <a:pt x="939" y="459"/>
                  </a:cubicBezTo>
                  <a:cubicBezTo>
                    <a:pt x="186" y="622"/>
                    <a:pt x="1" y="1607"/>
                    <a:pt x="638" y="2035"/>
                  </a:cubicBezTo>
                  <a:cubicBezTo>
                    <a:pt x="793" y="2138"/>
                    <a:pt x="958" y="2184"/>
                    <a:pt x="1119" y="2184"/>
                  </a:cubicBezTo>
                  <a:cubicBezTo>
                    <a:pt x="1626" y="2184"/>
                    <a:pt x="2083" y="1726"/>
                    <a:pt x="1978" y="1151"/>
                  </a:cubicBezTo>
                  <a:cubicBezTo>
                    <a:pt x="2311" y="872"/>
                    <a:pt x="2282" y="354"/>
                    <a:pt x="1920" y="112"/>
                  </a:cubicBezTo>
                  <a:cubicBezTo>
                    <a:pt x="1809" y="36"/>
                    <a:pt x="1684" y="1"/>
                    <a:pt x="15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3" name="Google Shape;9973;p30"/>
            <p:cNvSpPr/>
            <p:nvPr/>
          </p:nvSpPr>
          <p:spPr>
            <a:xfrm>
              <a:off x="5816956" y="3579079"/>
              <a:ext cx="262857" cy="137144"/>
            </a:xfrm>
            <a:custGeom>
              <a:rect b="b" l="l" r="r" t="t"/>
              <a:pathLst>
                <a:path extrusionOk="0" h="5231" w="10026">
                  <a:moveTo>
                    <a:pt x="3467" y="0"/>
                  </a:moveTo>
                  <a:lnTo>
                    <a:pt x="3467" y="1127"/>
                  </a:lnTo>
                  <a:cubicBezTo>
                    <a:pt x="3467" y="1496"/>
                    <a:pt x="3470" y="1826"/>
                    <a:pt x="3123" y="1949"/>
                  </a:cubicBezTo>
                  <a:lnTo>
                    <a:pt x="874" y="2746"/>
                  </a:lnTo>
                  <a:cubicBezTo>
                    <a:pt x="348" y="2927"/>
                    <a:pt x="1" y="3423"/>
                    <a:pt x="1" y="3977"/>
                  </a:cubicBezTo>
                  <a:lnTo>
                    <a:pt x="1" y="5230"/>
                  </a:lnTo>
                  <a:lnTo>
                    <a:pt x="10026" y="5230"/>
                  </a:lnTo>
                  <a:lnTo>
                    <a:pt x="10026" y="3977"/>
                  </a:lnTo>
                  <a:cubicBezTo>
                    <a:pt x="10026" y="3423"/>
                    <a:pt x="9674" y="2930"/>
                    <a:pt x="9153" y="2746"/>
                  </a:cubicBezTo>
                  <a:lnTo>
                    <a:pt x="6900" y="1949"/>
                  </a:lnTo>
                  <a:cubicBezTo>
                    <a:pt x="6552" y="1826"/>
                    <a:pt x="6556" y="1496"/>
                    <a:pt x="6556" y="1127"/>
                  </a:cubicBezTo>
                  <a:lnTo>
                    <a:pt x="6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4" name="Google Shape;9974;p30"/>
            <p:cNvSpPr/>
            <p:nvPr/>
          </p:nvSpPr>
          <p:spPr>
            <a:xfrm>
              <a:off x="5816956" y="3618196"/>
              <a:ext cx="262857" cy="98027"/>
            </a:xfrm>
            <a:custGeom>
              <a:rect b="b" l="l" r="r" t="t"/>
              <a:pathLst>
                <a:path extrusionOk="0" h="3739" w="10026">
                  <a:moveTo>
                    <a:pt x="3623" y="0"/>
                  </a:moveTo>
                  <a:cubicBezTo>
                    <a:pt x="3525" y="214"/>
                    <a:pt x="3344" y="377"/>
                    <a:pt x="3123" y="457"/>
                  </a:cubicBezTo>
                  <a:lnTo>
                    <a:pt x="874" y="1254"/>
                  </a:lnTo>
                  <a:cubicBezTo>
                    <a:pt x="348" y="1435"/>
                    <a:pt x="1" y="1931"/>
                    <a:pt x="1" y="2485"/>
                  </a:cubicBezTo>
                  <a:lnTo>
                    <a:pt x="1" y="3738"/>
                  </a:lnTo>
                  <a:lnTo>
                    <a:pt x="10026" y="3738"/>
                  </a:lnTo>
                  <a:lnTo>
                    <a:pt x="10026" y="2485"/>
                  </a:lnTo>
                  <a:cubicBezTo>
                    <a:pt x="10026" y="1931"/>
                    <a:pt x="9674" y="1438"/>
                    <a:pt x="9153" y="1254"/>
                  </a:cubicBezTo>
                  <a:lnTo>
                    <a:pt x="6900" y="457"/>
                  </a:lnTo>
                  <a:cubicBezTo>
                    <a:pt x="6679" y="377"/>
                    <a:pt x="6502" y="214"/>
                    <a:pt x="6404" y="0"/>
                  </a:cubicBezTo>
                  <a:cubicBezTo>
                    <a:pt x="6024" y="156"/>
                    <a:pt x="5542" y="250"/>
                    <a:pt x="5013" y="250"/>
                  </a:cubicBezTo>
                  <a:cubicBezTo>
                    <a:pt x="4481" y="250"/>
                    <a:pt x="3999" y="156"/>
                    <a:pt x="3623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5" name="Google Shape;9975;p30"/>
            <p:cNvSpPr/>
            <p:nvPr/>
          </p:nvSpPr>
          <p:spPr>
            <a:xfrm>
              <a:off x="5851248" y="3481943"/>
              <a:ext cx="194298" cy="120050"/>
            </a:xfrm>
            <a:custGeom>
              <a:rect b="b" l="l" r="r" t="t"/>
              <a:pathLst>
                <a:path extrusionOk="0" h="4579" w="7411">
                  <a:moveTo>
                    <a:pt x="873" y="0"/>
                  </a:moveTo>
                  <a:lnTo>
                    <a:pt x="873" y="870"/>
                  </a:lnTo>
                  <a:lnTo>
                    <a:pt x="543" y="870"/>
                  </a:lnTo>
                  <a:cubicBezTo>
                    <a:pt x="243" y="870"/>
                    <a:pt x="0" y="1116"/>
                    <a:pt x="0" y="1416"/>
                  </a:cubicBezTo>
                  <a:cubicBezTo>
                    <a:pt x="0" y="1717"/>
                    <a:pt x="243" y="1960"/>
                    <a:pt x="543" y="1960"/>
                  </a:cubicBezTo>
                  <a:lnTo>
                    <a:pt x="884" y="1960"/>
                  </a:lnTo>
                  <a:cubicBezTo>
                    <a:pt x="996" y="3437"/>
                    <a:pt x="2224" y="4578"/>
                    <a:pt x="3705" y="4578"/>
                  </a:cubicBezTo>
                  <a:cubicBezTo>
                    <a:pt x="5187" y="4578"/>
                    <a:pt x="6418" y="3437"/>
                    <a:pt x="6530" y="1960"/>
                  </a:cubicBezTo>
                  <a:lnTo>
                    <a:pt x="6867" y="1960"/>
                  </a:lnTo>
                  <a:cubicBezTo>
                    <a:pt x="7168" y="1960"/>
                    <a:pt x="7410" y="1717"/>
                    <a:pt x="7410" y="1416"/>
                  </a:cubicBezTo>
                  <a:cubicBezTo>
                    <a:pt x="7410" y="1116"/>
                    <a:pt x="7168" y="870"/>
                    <a:pt x="6867" y="870"/>
                  </a:cubicBezTo>
                  <a:lnTo>
                    <a:pt x="6537" y="870"/>
                  </a:lnTo>
                  <a:lnTo>
                    <a:pt x="653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6" name="Google Shape;9976;p30"/>
            <p:cNvSpPr/>
            <p:nvPr/>
          </p:nvSpPr>
          <p:spPr>
            <a:xfrm>
              <a:off x="5850383" y="3481943"/>
              <a:ext cx="149492" cy="120076"/>
            </a:xfrm>
            <a:custGeom>
              <a:rect b="b" l="l" r="r" t="t"/>
              <a:pathLst>
                <a:path extrusionOk="0" h="4580" w="5702">
                  <a:moveTo>
                    <a:pt x="906" y="0"/>
                  </a:moveTo>
                  <a:lnTo>
                    <a:pt x="906" y="873"/>
                  </a:lnTo>
                  <a:lnTo>
                    <a:pt x="609" y="873"/>
                  </a:lnTo>
                  <a:cubicBezTo>
                    <a:pt x="290" y="873"/>
                    <a:pt x="66" y="1076"/>
                    <a:pt x="37" y="1358"/>
                  </a:cubicBezTo>
                  <a:cubicBezTo>
                    <a:pt x="1" y="1679"/>
                    <a:pt x="251" y="1960"/>
                    <a:pt x="574" y="1960"/>
                  </a:cubicBezTo>
                  <a:cubicBezTo>
                    <a:pt x="576" y="1960"/>
                    <a:pt x="578" y="1960"/>
                    <a:pt x="580" y="1960"/>
                  </a:cubicBezTo>
                  <a:lnTo>
                    <a:pt x="917" y="1960"/>
                  </a:lnTo>
                  <a:cubicBezTo>
                    <a:pt x="1022" y="3455"/>
                    <a:pt x="2270" y="4579"/>
                    <a:pt x="3718" y="4579"/>
                  </a:cubicBezTo>
                  <a:cubicBezTo>
                    <a:pt x="3869" y="4579"/>
                    <a:pt x="4022" y="4567"/>
                    <a:pt x="4176" y="4542"/>
                  </a:cubicBezTo>
                  <a:cubicBezTo>
                    <a:pt x="2797" y="4328"/>
                    <a:pt x="1779" y="3140"/>
                    <a:pt x="1779" y="1746"/>
                  </a:cubicBezTo>
                  <a:lnTo>
                    <a:pt x="1779" y="1529"/>
                  </a:lnTo>
                  <a:cubicBezTo>
                    <a:pt x="1779" y="1047"/>
                    <a:pt x="2166" y="656"/>
                    <a:pt x="2648" y="656"/>
                  </a:cubicBezTo>
                  <a:lnTo>
                    <a:pt x="5263" y="656"/>
                  </a:lnTo>
                  <a:cubicBezTo>
                    <a:pt x="5506" y="656"/>
                    <a:pt x="5701" y="460"/>
                    <a:pt x="5701" y="218"/>
                  </a:cubicBezTo>
                  <a:lnTo>
                    <a:pt x="5701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7" name="Google Shape;9977;p30"/>
            <p:cNvSpPr/>
            <p:nvPr/>
          </p:nvSpPr>
          <p:spPr>
            <a:xfrm>
              <a:off x="5862627" y="3481943"/>
              <a:ext cx="22914" cy="25746"/>
            </a:xfrm>
            <a:custGeom>
              <a:rect b="b" l="l" r="r" t="t"/>
              <a:pathLst>
                <a:path extrusionOk="0" h="982" w="874">
                  <a:moveTo>
                    <a:pt x="1" y="0"/>
                  </a:moveTo>
                  <a:lnTo>
                    <a:pt x="1" y="982"/>
                  </a:lnTo>
                  <a:lnTo>
                    <a:pt x="301" y="942"/>
                  </a:lnTo>
                  <a:cubicBezTo>
                    <a:pt x="627" y="902"/>
                    <a:pt x="874" y="623"/>
                    <a:pt x="874" y="294"/>
                  </a:cubicBezTo>
                  <a:lnTo>
                    <a:pt x="87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8" name="Google Shape;9978;p30"/>
            <p:cNvSpPr/>
            <p:nvPr/>
          </p:nvSpPr>
          <p:spPr>
            <a:xfrm>
              <a:off x="6011227" y="3481943"/>
              <a:ext cx="22914" cy="25746"/>
            </a:xfrm>
            <a:custGeom>
              <a:rect b="b" l="l" r="r" t="t"/>
              <a:pathLst>
                <a:path extrusionOk="0" h="982" w="874">
                  <a:moveTo>
                    <a:pt x="1" y="0"/>
                  </a:moveTo>
                  <a:lnTo>
                    <a:pt x="1" y="294"/>
                  </a:lnTo>
                  <a:cubicBezTo>
                    <a:pt x="1" y="623"/>
                    <a:pt x="247" y="902"/>
                    <a:pt x="573" y="942"/>
                  </a:cubicBezTo>
                  <a:lnTo>
                    <a:pt x="874" y="982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9" name="Google Shape;9979;p30"/>
            <p:cNvSpPr/>
            <p:nvPr/>
          </p:nvSpPr>
          <p:spPr>
            <a:xfrm>
              <a:off x="5843357" y="3361920"/>
              <a:ext cx="207983" cy="120050"/>
            </a:xfrm>
            <a:custGeom>
              <a:rect b="b" l="l" r="r" t="t"/>
              <a:pathLst>
                <a:path extrusionOk="0" h="4579" w="7933">
                  <a:moveTo>
                    <a:pt x="3463" y="0"/>
                  </a:moveTo>
                  <a:cubicBezTo>
                    <a:pt x="2981" y="0"/>
                    <a:pt x="2529" y="247"/>
                    <a:pt x="2271" y="656"/>
                  </a:cubicBezTo>
                  <a:lnTo>
                    <a:pt x="1174" y="656"/>
                  </a:lnTo>
                  <a:cubicBezTo>
                    <a:pt x="1172" y="656"/>
                    <a:pt x="1169" y="656"/>
                    <a:pt x="1166" y="656"/>
                  </a:cubicBezTo>
                  <a:cubicBezTo>
                    <a:pt x="655" y="656"/>
                    <a:pt x="214" y="1017"/>
                    <a:pt x="109" y="1522"/>
                  </a:cubicBezTo>
                  <a:cubicBezTo>
                    <a:pt x="1" y="2025"/>
                    <a:pt x="265" y="2536"/>
                    <a:pt x="739" y="2742"/>
                  </a:cubicBezTo>
                  <a:lnTo>
                    <a:pt x="739" y="4578"/>
                  </a:lnTo>
                  <a:lnTo>
                    <a:pt x="7277" y="4578"/>
                  </a:lnTo>
                  <a:lnTo>
                    <a:pt x="7277" y="2742"/>
                  </a:lnTo>
                  <a:cubicBezTo>
                    <a:pt x="7675" y="2568"/>
                    <a:pt x="7929" y="2177"/>
                    <a:pt x="7932" y="1743"/>
                  </a:cubicBezTo>
                  <a:cubicBezTo>
                    <a:pt x="7932" y="1141"/>
                    <a:pt x="7443" y="656"/>
                    <a:pt x="6842" y="656"/>
                  </a:cubicBezTo>
                  <a:lnTo>
                    <a:pt x="5745" y="656"/>
                  </a:lnTo>
                  <a:cubicBezTo>
                    <a:pt x="5484" y="247"/>
                    <a:pt x="5035" y="0"/>
                    <a:pt x="4553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0" name="Google Shape;9980;p30"/>
            <p:cNvSpPr/>
            <p:nvPr/>
          </p:nvSpPr>
          <p:spPr>
            <a:xfrm>
              <a:off x="5862627" y="3436168"/>
              <a:ext cx="22914" cy="45802"/>
            </a:xfrm>
            <a:custGeom>
              <a:rect b="b" l="l" r="r" t="t"/>
              <a:pathLst>
                <a:path extrusionOk="0" h="1747" w="874">
                  <a:moveTo>
                    <a:pt x="1" y="1"/>
                  </a:moveTo>
                  <a:lnTo>
                    <a:pt x="1" y="1743"/>
                  </a:lnTo>
                  <a:lnTo>
                    <a:pt x="1" y="1746"/>
                  </a:lnTo>
                  <a:lnTo>
                    <a:pt x="874" y="1746"/>
                  </a:lnTo>
                  <a:lnTo>
                    <a:pt x="874" y="439"/>
                  </a:lnTo>
                  <a:cubicBezTo>
                    <a:pt x="874" y="196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1" name="Google Shape;9981;p30"/>
            <p:cNvSpPr/>
            <p:nvPr/>
          </p:nvSpPr>
          <p:spPr>
            <a:xfrm>
              <a:off x="5887428" y="3618196"/>
              <a:ext cx="121938" cy="40847"/>
            </a:xfrm>
            <a:custGeom>
              <a:rect b="b" l="l" r="r" t="t"/>
              <a:pathLst>
                <a:path extrusionOk="0" h="1558" w="4651">
                  <a:moveTo>
                    <a:pt x="935" y="0"/>
                  </a:moveTo>
                  <a:cubicBezTo>
                    <a:pt x="837" y="214"/>
                    <a:pt x="656" y="377"/>
                    <a:pt x="435" y="457"/>
                  </a:cubicBezTo>
                  <a:lnTo>
                    <a:pt x="0" y="609"/>
                  </a:lnTo>
                  <a:cubicBezTo>
                    <a:pt x="431" y="1174"/>
                    <a:pt x="1311" y="1558"/>
                    <a:pt x="2325" y="1558"/>
                  </a:cubicBezTo>
                  <a:cubicBezTo>
                    <a:pt x="2626" y="1558"/>
                    <a:pt x="2923" y="1522"/>
                    <a:pt x="3216" y="1449"/>
                  </a:cubicBezTo>
                  <a:lnTo>
                    <a:pt x="3683" y="1304"/>
                  </a:lnTo>
                  <a:cubicBezTo>
                    <a:pt x="4093" y="1134"/>
                    <a:pt x="4429" y="895"/>
                    <a:pt x="4650" y="609"/>
                  </a:cubicBezTo>
                  <a:lnTo>
                    <a:pt x="4212" y="457"/>
                  </a:lnTo>
                  <a:cubicBezTo>
                    <a:pt x="3991" y="377"/>
                    <a:pt x="3814" y="214"/>
                    <a:pt x="3716" y="0"/>
                  </a:cubicBezTo>
                  <a:cubicBezTo>
                    <a:pt x="3336" y="156"/>
                    <a:pt x="2854" y="250"/>
                    <a:pt x="2325" y="250"/>
                  </a:cubicBezTo>
                  <a:cubicBezTo>
                    <a:pt x="1793" y="250"/>
                    <a:pt x="1311" y="156"/>
                    <a:pt x="93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2" name="Google Shape;9982;p30"/>
            <p:cNvSpPr/>
            <p:nvPr/>
          </p:nvSpPr>
          <p:spPr>
            <a:xfrm>
              <a:off x="5923556" y="3550738"/>
              <a:ext cx="49604" cy="16596"/>
            </a:xfrm>
            <a:custGeom>
              <a:rect b="b" l="l" r="r" t="t"/>
              <a:pathLst>
                <a:path extrusionOk="0" h="633" w="1892">
                  <a:moveTo>
                    <a:pt x="293" y="1"/>
                  </a:moveTo>
                  <a:cubicBezTo>
                    <a:pt x="134" y="1"/>
                    <a:pt x="0" y="206"/>
                    <a:pt x="150" y="353"/>
                  </a:cubicBezTo>
                  <a:cubicBezTo>
                    <a:pt x="324" y="527"/>
                    <a:pt x="625" y="632"/>
                    <a:pt x="947" y="632"/>
                  </a:cubicBezTo>
                  <a:cubicBezTo>
                    <a:pt x="1270" y="632"/>
                    <a:pt x="1570" y="527"/>
                    <a:pt x="1744" y="353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19"/>
                    <a:pt x="1458" y="64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90" y="223"/>
                    <a:pt x="509" y="136"/>
                    <a:pt x="437" y="64"/>
                  </a:cubicBezTo>
                  <a:cubicBezTo>
                    <a:pt x="391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3" name="Google Shape;9983;p30"/>
            <p:cNvSpPr/>
            <p:nvPr/>
          </p:nvSpPr>
          <p:spPr>
            <a:xfrm>
              <a:off x="5908796" y="3505172"/>
              <a:ext cx="10644" cy="16386"/>
            </a:xfrm>
            <a:custGeom>
              <a:rect b="b" l="l" r="r" t="t"/>
              <a:pathLst>
                <a:path extrusionOk="0" h="625" w="406">
                  <a:moveTo>
                    <a:pt x="203" y="1"/>
                  </a:moveTo>
                  <a:cubicBezTo>
                    <a:pt x="101" y="1"/>
                    <a:pt x="0" y="69"/>
                    <a:pt x="0" y="204"/>
                  </a:cubicBezTo>
                  <a:lnTo>
                    <a:pt x="0" y="422"/>
                  </a:lnTo>
                  <a:cubicBezTo>
                    <a:pt x="0" y="534"/>
                    <a:pt x="91" y="625"/>
                    <a:pt x="203" y="625"/>
                  </a:cubicBezTo>
                  <a:cubicBezTo>
                    <a:pt x="315" y="625"/>
                    <a:pt x="406" y="534"/>
                    <a:pt x="406" y="422"/>
                  </a:cubicBezTo>
                  <a:lnTo>
                    <a:pt x="406" y="204"/>
                  </a:lnTo>
                  <a:cubicBezTo>
                    <a:pt x="406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4" name="Google Shape;9984;p30"/>
            <p:cNvSpPr/>
            <p:nvPr/>
          </p:nvSpPr>
          <p:spPr>
            <a:xfrm>
              <a:off x="5977328" y="3505172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1"/>
                  </a:moveTo>
                  <a:cubicBezTo>
                    <a:pt x="102" y="1"/>
                    <a:pt x="1" y="69"/>
                    <a:pt x="1" y="204"/>
                  </a:cubicBezTo>
                  <a:lnTo>
                    <a:pt x="1" y="422"/>
                  </a:lnTo>
                  <a:cubicBezTo>
                    <a:pt x="1" y="534"/>
                    <a:pt x="91" y="625"/>
                    <a:pt x="204" y="625"/>
                  </a:cubicBezTo>
                  <a:cubicBezTo>
                    <a:pt x="316" y="625"/>
                    <a:pt x="407" y="534"/>
                    <a:pt x="407" y="422"/>
                  </a:cubicBezTo>
                  <a:lnTo>
                    <a:pt x="407" y="204"/>
                  </a:lnTo>
                  <a:cubicBezTo>
                    <a:pt x="407" y="69"/>
                    <a:pt x="305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5" name="Google Shape;9985;p30"/>
            <p:cNvSpPr/>
            <p:nvPr/>
          </p:nvSpPr>
          <p:spPr>
            <a:xfrm>
              <a:off x="5811634" y="3356702"/>
              <a:ext cx="273501" cy="364948"/>
            </a:xfrm>
            <a:custGeom>
              <a:rect b="b" l="l" r="r" t="t"/>
              <a:pathLst>
                <a:path extrusionOk="0" h="13920" w="10432">
                  <a:moveTo>
                    <a:pt x="5763" y="402"/>
                  </a:moveTo>
                  <a:cubicBezTo>
                    <a:pt x="6325" y="402"/>
                    <a:pt x="6810" y="790"/>
                    <a:pt x="6940" y="1337"/>
                  </a:cubicBezTo>
                  <a:cubicBezTo>
                    <a:pt x="6966" y="1446"/>
                    <a:pt x="7048" y="1494"/>
                    <a:pt x="7132" y="1494"/>
                  </a:cubicBezTo>
                  <a:cubicBezTo>
                    <a:pt x="7250" y="1494"/>
                    <a:pt x="7371" y="1398"/>
                    <a:pt x="7335" y="1243"/>
                  </a:cubicBezTo>
                  <a:cubicBezTo>
                    <a:pt x="7320" y="1181"/>
                    <a:pt x="7302" y="1119"/>
                    <a:pt x="7281" y="1058"/>
                  </a:cubicBezTo>
                  <a:lnTo>
                    <a:pt x="8048" y="1058"/>
                  </a:lnTo>
                  <a:cubicBezTo>
                    <a:pt x="8530" y="1069"/>
                    <a:pt x="8914" y="1460"/>
                    <a:pt x="8914" y="1942"/>
                  </a:cubicBezTo>
                  <a:cubicBezTo>
                    <a:pt x="8914" y="2423"/>
                    <a:pt x="8530" y="2818"/>
                    <a:pt x="8048" y="2829"/>
                  </a:cubicBezTo>
                  <a:cubicBezTo>
                    <a:pt x="7777" y="2829"/>
                    <a:pt x="7777" y="3238"/>
                    <a:pt x="8048" y="3238"/>
                  </a:cubicBezTo>
                  <a:cubicBezTo>
                    <a:pt x="8128" y="3234"/>
                    <a:pt x="8204" y="3231"/>
                    <a:pt x="8280" y="3216"/>
                  </a:cubicBezTo>
                  <a:lnTo>
                    <a:pt x="8280" y="3702"/>
                  </a:lnTo>
                  <a:lnTo>
                    <a:pt x="7614" y="3702"/>
                  </a:lnTo>
                  <a:cubicBezTo>
                    <a:pt x="7342" y="3702"/>
                    <a:pt x="7342" y="4107"/>
                    <a:pt x="7614" y="4107"/>
                  </a:cubicBezTo>
                  <a:lnTo>
                    <a:pt x="8280" y="4107"/>
                  </a:lnTo>
                  <a:lnTo>
                    <a:pt x="8280" y="4571"/>
                  </a:lnTo>
                  <a:lnTo>
                    <a:pt x="2152" y="4571"/>
                  </a:lnTo>
                  <a:lnTo>
                    <a:pt x="2152" y="4107"/>
                  </a:lnTo>
                  <a:lnTo>
                    <a:pt x="6741" y="4107"/>
                  </a:lnTo>
                  <a:cubicBezTo>
                    <a:pt x="7013" y="4107"/>
                    <a:pt x="7013" y="3698"/>
                    <a:pt x="6741" y="3698"/>
                  </a:cubicBezTo>
                  <a:lnTo>
                    <a:pt x="2152" y="3698"/>
                  </a:lnTo>
                  <a:lnTo>
                    <a:pt x="2152" y="3213"/>
                  </a:lnTo>
                  <a:cubicBezTo>
                    <a:pt x="2228" y="3227"/>
                    <a:pt x="2304" y="3234"/>
                    <a:pt x="2384" y="3238"/>
                  </a:cubicBezTo>
                  <a:cubicBezTo>
                    <a:pt x="2656" y="3238"/>
                    <a:pt x="2656" y="2829"/>
                    <a:pt x="2384" y="2829"/>
                  </a:cubicBezTo>
                  <a:cubicBezTo>
                    <a:pt x="2377" y="2829"/>
                    <a:pt x="2371" y="2829"/>
                    <a:pt x="2364" y="2829"/>
                  </a:cubicBezTo>
                  <a:cubicBezTo>
                    <a:pt x="1877" y="2829"/>
                    <a:pt x="1479" y="2435"/>
                    <a:pt x="1479" y="1942"/>
                  </a:cubicBezTo>
                  <a:cubicBezTo>
                    <a:pt x="1479" y="1452"/>
                    <a:pt x="1877" y="1058"/>
                    <a:pt x="2364" y="1058"/>
                  </a:cubicBezTo>
                  <a:cubicBezTo>
                    <a:pt x="2371" y="1058"/>
                    <a:pt x="2377" y="1058"/>
                    <a:pt x="2384" y="1058"/>
                  </a:cubicBezTo>
                  <a:lnTo>
                    <a:pt x="3152" y="1058"/>
                  </a:lnTo>
                  <a:cubicBezTo>
                    <a:pt x="3130" y="1119"/>
                    <a:pt x="3112" y="1181"/>
                    <a:pt x="3098" y="1243"/>
                  </a:cubicBezTo>
                  <a:cubicBezTo>
                    <a:pt x="3061" y="1398"/>
                    <a:pt x="3182" y="1494"/>
                    <a:pt x="3302" y="1494"/>
                  </a:cubicBezTo>
                  <a:cubicBezTo>
                    <a:pt x="3386" y="1494"/>
                    <a:pt x="3469" y="1446"/>
                    <a:pt x="3496" y="1337"/>
                  </a:cubicBezTo>
                  <a:cubicBezTo>
                    <a:pt x="3623" y="790"/>
                    <a:pt x="4112" y="402"/>
                    <a:pt x="4673" y="402"/>
                  </a:cubicBezTo>
                  <a:close/>
                  <a:moveTo>
                    <a:pt x="2616" y="4980"/>
                  </a:moveTo>
                  <a:lnTo>
                    <a:pt x="2616" y="4995"/>
                  </a:lnTo>
                  <a:cubicBezTo>
                    <a:pt x="2612" y="5241"/>
                    <a:pt x="2413" y="5444"/>
                    <a:pt x="2163" y="5444"/>
                  </a:cubicBezTo>
                  <a:lnTo>
                    <a:pt x="2149" y="5444"/>
                  </a:lnTo>
                  <a:lnTo>
                    <a:pt x="2149" y="4980"/>
                  </a:lnTo>
                  <a:close/>
                  <a:moveTo>
                    <a:pt x="8280" y="4980"/>
                  </a:moveTo>
                  <a:lnTo>
                    <a:pt x="8280" y="5444"/>
                  </a:lnTo>
                  <a:lnTo>
                    <a:pt x="8266" y="5444"/>
                  </a:lnTo>
                  <a:cubicBezTo>
                    <a:pt x="8019" y="5444"/>
                    <a:pt x="7817" y="5241"/>
                    <a:pt x="7813" y="4995"/>
                  </a:cubicBezTo>
                  <a:lnTo>
                    <a:pt x="7817" y="4980"/>
                  </a:lnTo>
                  <a:close/>
                  <a:moveTo>
                    <a:pt x="7411" y="4980"/>
                  </a:moveTo>
                  <a:lnTo>
                    <a:pt x="7411" y="4991"/>
                  </a:lnTo>
                  <a:cubicBezTo>
                    <a:pt x="7415" y="5465"/>
                    <a:pt x="7799" y="5849"/>
                    <a:pt x="8273" y="5849"/>
                  </a:cubicBezTo>
                  <a:lnTo>
                    <a:pt x="8382" y="5849"/>
                  </a:lnTo>
                  <a:cubicBezTo>
                    <a:pt x="8570" y="5849"/>
                    <a:pt x="8722" y="6001"/>
                    <a:pt x="8722" y="6190"/>
                  </a:cubicBezTo>
                  <a:cubicBezTo>
                    <a:pt x="8722" y="6378"/>
                    <a:pt x="8570" y="6534"/>
                    <a:pt x="8382" y="6534"/>
                  </a:cubicBezTo>
                  <a:lnTo>
                    <a:pt x="8259" y="6534"/>
                  </a:lnTo>
                  <a:lnTo>
                    <a:pt x="8259" y="6519"/>
                  </a:lnTo>
                  <a:cubicBezTo>
                    <a:pt x="8259" y="6384"/>
                    <a:pt x="8156" y="6316"/>
                    <a:pt x="8054" y="6316"/>
                  </a:cubicBezTo>
                  <a:cubicBezTo>
                    <a:pt x="7952" y="6316"/>
                    <a:pt x="7849" y="6384"/>
                    <a:pt x="7849" y="6519"/>
                  </a:cubicBezTo>
                  <a:cubicBezTo>
                    <a:pt x="7849" y="7972"/>
                    <a:pt x="6672" y="9149"/>
                    <a:pt x="5220" y="9149"/>
                  </a:cubicBezTo>
                  <a:cubicBezTo>
                    <a:pt x="3768" y="9149"/>
                    <a:pt x="2591" y="7972"/>
                    <a:pt x="2591" y="6519"/>
                  </a:cubicBezTo>
                  <a:cubicBezTo>
                    <a:pt x="2591" y="6384"/>
                    <a:pt x="2489" y="6316"/>
                    <a:pt x="2388" y="6316"/>
                  </a:cubicBezTo>
                  <a:cubicBezTo>
                    <a:pt x="2286" y="6316"/>
                    <a:pt x="2185" y="6384"/>
                    <a:pt x="2185" y="6519"/>
                  </a:cubicBezTo>
                  <a:lnTo>
                    <a:pt x="2185" y="6534"/>
                  </a:lnTo>
                  <a:lnTo>
                    <a:pt x="2054" y="6534"/>
                  </a:lnTo>
                  <a:cubicBezTo>
                    <a:pt x="1870" y="6534"/>
                    <a:pt x="1714" y="6382"/>
                    <a:pt x="1714" y="6193"/>
                  </a:cubicBezTo>
                  <a:cubicBezTo>
                    <a:pt x="1714" y="6005"/>
                    <a:pt x="1870" y="5853"/>
                    <a:pt x="2054" y="5853"/>
                  </a:cubicBezTo>
                  <a:lnTo>
                    <a:pt x="2163" y="5853"/>
                  </a:lnTo>
                  <a:cubicBezTo>
                    <a:pt x="2638" y="5853"/>
                    <a:pt x="3025" y="5469"/>
                    <a:pt x="3025" y="4995"/>
                  </a:cubicBezTo>
                  <a:lnTo>
                    <a:pt x="3025" y="4980"/>
                  </a:lnTo>
                  <a:close/>
                  <a:moveTo>
                    <a:pt x="8103" y="7465"/>
                  </a:moveTo>
                  <a:cubicBezTo>
                    <a:pt x="8215" y="7552"/>
                    <a:pt x="8280" y="7686"/>
                    <a:pt x="8280" y="7827"/>
                  </a:cubicBezTo>
                  <a:cubicBezTo>
                    <a:pt x="8280" y="7961"/>
                    <a:pt x="8219" y="8084"/>
                    <a:pt x="8117" y="8167"/>
                  </a:cubicBezTo>
                  <a:cubicBezTo>
                    <a:pt x="8063" y="8214"/>
                    <a:pt x="8038" y="8290"/>
                    <a:pt x="8048" y="8363"/>
                  </a:cubicBezTo>
                  <a:cubicBezTo>
                    <a:pt x="8130" y="8807"/>
                    <a:pt x="7774" y="9149"/>
                    <a:pt x="7388" y="9149"/>
                  </a:cubicBezTo>
                  <a:cubicBezTo>
                    <a:pt x="7246" y="9149"/>
                    <a:pt x="7099" y="9102"/>
                    <a:pt x="6969" y="8997"/>
                  </a:cubicBezTo>
                  <a:cubicBezTo>
                    <a:pt x="7502" y="8620"/>
                    <a:pt x="7896" y="8084"/>
                    <a:pt x="8103" y="7465"/>
                  </a:cubicBezTo>
                  <a:close/>
                  <a:moveTo>
                    <a:pt x="2330" y="7468"/>
                  </a:moveTo>
                  <a:cubicBezTo>
                    <a:pt x="2536" y="8084"/>
                    <a:pt x="2931" y="8620"/>
                    <a:pt x="3463" y="8997"/>
                  </a:cubicBezTo>
                  <a:cubicBezTo>
                    <a:pt x="3335" y="9102"/>
                    <a:pt x="3188" y="9150"/>
                    <a:pt x="3043" y="9150"/>
                  </a:cubicBezTo>
                  <a:cubicBezTo>
                    <a:pt x="2697" y="9150"/>
                    <a:pt x="2370" y="8878"/>
                    <a:pt x="2370" y="8482"/>
                  </a:cubicBezTo>
                  <a:lnTo>
                    <a:pt x="2370" y="8479"/>
                  </a:lnTo>
                  <a:cubicBezTo>
                    <a:pt x="2370" y="8439"/>
                    <a:pt x="2373" y="8399"/>
                    <a:pt x="2380" y="8359"/>
                  </a:cubicBezTo>
                  <a:cubicBezTo>
                    <a:pt x="2395" y="8287"/>
                    <a:pt x="2370" y="8214"/>
                    <a:pt x="2312" y="8167"/>
                  </a:cubicBezTo>
                  <a:cubicBezTo>
                    <a:pt x="2091" y="7983"/>
                    <a:pt x="2098" y="7638"/>
                    <a:pt x="2330" y="7468"/>
                  </a:cubicBezTo>
                  <a:close/>
                  <a:moveTo>
                    <a:pt x="6538" y="9254"/>
                  </a:moveTo>
                  <a:lnTo>
                    <a:pt x="6538" y="9764"/>
                  </a:lnTo>
                  <a:cubicBezTo>
                    <a:pt x="6118" y="9935"/>
                    <a:pt x="5669" y="10022"/>
                    <a:pt x="5216" y="10022"/>
                  </a:cubicBezTo>
                  <a:cubicBezTo>
                    <a:pt x="5147" y="10022"/>
                    <a:pt x="5079" y="10022"/>
                    <a:pt x="5010" y="10014"/>
                  </a:cubicBezTo>
                  <a:cubicBezTo>
                    <a:pt x="5005" y="10014"/>
                    <a:pt x="5000" y="10014"/>
                    <a:pt x="4996" y="10014"/>
                  </a:cubicBezTo>
                  <a:cubicBezTo>
                    <a:pt x="4738" y="10014"/>
                    <a:pt x="4721" y="10406"/>
                    <a:pt x="4988" y="10424"/>
                  </a:cubicBezTo>
                  <a:cubicBezTo>
                    <a:pt x="5064" y="10427"/>
                    <a:pt x="5140" y="10431"/>
                    <a:pt x="5216" y="10431"/>
                  </a:cubicBezTo>
                  <a:cubicBezTo>
                    <a:pt x="5680" y="10431"/>
                    <a:pt x="6136" y="10348"/>
                    <a:pt x="6567" y="10188"/>
                  </a:cubicBezTo>
                  <a:cubicBezTo>
                    <a:pt x="6629" y="10380"/>
                    <a:pt x="6777" y="10529"/>
                    <a:pt x="6966" y="10597"/>
                  </a:cubicBezTo>
                  <a:lnTo>
                    <a:pt x="7194" y="10677"/>
                  </a:lnTo>
                  <a:cubicBezTo>
                    <a:pt x="6799" y="11075"/>
                    <a:pt x="6038" y="11329"/>
                    <a:pt x="5216" y="11329"/>
                  </a:cubicBezTo>
                  <a:cubicBezTo>
                    <a:pt x="4391" y="11329"/>
                    <a:pt x="3634" y="11072"/>
                    <a:pt x="3239" y="10677"/>
                  </a:cubicBezTo>
                  <a:lnTo>
                    <a:pt x="3467" y="10597"/>
                  </a:lnTo>
                  <a:cubicBezTo>
                    <a:pt x="3655" y="10529"/>
                    <a:pt x="3804" y="10380"/>
                    <a:pt x="3865" y="10188"/>
                  </a:cubicBezTo>
                  <a:cubicBezTo>
                    <a:pt x="3931" y="10214"/>
                    <a:pt x="3999" y="10235"/>
                    <a:pt x="4068" y="10257"/>
                  </a:cubicBezTo>
                  <a:cubicBezTo>
                    <a:pt x="4092" y="10264"/>
                    <a:pt x="4114" y="10268"/>
                    <a:pt x="4135" y="10268"/>
                  </a:cubicBezTo>
                  <a:cubicBezTo>
                    <a:pt x="4345" y="10268"/>
                    <a:pt x="4425" y="9938"/>
                    <a:pt x="4188" y="9866"/>
                  </a:cubicBezTo>
                  <a:cubicBezTo>
                    <a:pt x="4090" y="9837"/>
                    <a:pt x="3992" y="9801"/>
                    <a:pt x="3894" y="9764"/>
                  </a:cubicBezTo>
                  <a:lnTo>
                    <a:pt x="3894" y="9254"/>
                  </a:lnTo>
                  <a:cubicBezTo>
                    <a:pt x="4313" y="9457"/>
                    <a:pt x="4765" y="9558"/>
                    <a:pt x="5218" y="9558"/>
                  </a:cubicBezTo>
                  <a:cubicBezTo>
                    <a:pt x="5670" y="9558"/>
                    <a:pt x="6122" y="9457"/>
                    <a:pt x="6538" y="9254"/>
                  </a:cubicBezTo>
                  <a:close/>
                  <a:moveTo>
                    <a:pt x="4662" y="0"/>
                  </a:moveTo>
                  <a:cubicBezTo>
                    <a:pt x="4152" y="0"/>
                    <a:pt x="3671" y="242"/>
                    <a:pt x="3369" y="652"/>
                  </a:cubicBezTo>
                  <a:lnTo>
                    <a:pt x="2384" y="652"/>
                  </a:lnTo>
                  <a:cubicBezTo>
                    <a:pt x="1797" y="652"/>
                    <a:pt x="1283" y="1047"/>
                    <a:pt x="1131" y="1616"/>
                  </a:cubicBezTo>
                  <a:cubicBezTo>
                    <a:pt x="982" y="2184"/>
                    <a:pt x="1232" y="2778"/>
                    <a:pt x="1743" y="3072"/>
                  </a:cubicBezTo>
                  <a:lnTo>
                    <a:pt x="1743" y="5516"/>
                  </a:lnTo>
                  <a:cubicBezTo>
                    <a:pt x="1424" y="5661"/>
                    <a:pt x="1250" y="6012"/>
                    <a:pt x="1327" y="6356"/>
                  </a:cubicBezTo>
                  <a:cubicBezTo>
                    <a:pt x="1399" y="6697"/>
                    <a:pt x="1703" y="6943"/>
                    <a:pt x="2054" y="6943"/>
                  </a:cubicBezTo>
                  <a:lnTo>
                    <a:pt x="2207" y="6943"/>
                  </a:lnTo>
                  <a:cubicBezTo>
                    <a:pt x="2214" y="6983"/>
                    <a:pt x="2221" y="7019"/>
                    <a:pt x="2225" y="7059"/>
                  </a:cubicBezTo>
                  <a:cubicBezTo>
                    <a:pt x="1710" y="7305"/>
                    <a:pt x="1580" y="7979"/>
                    <a:pt x="1964" y="8403"/>
                  </a:cubicBezTo>
                  <a:cubicBezTo>
                    <a:pt x="1960" y="8428"/>
                    <a:pt x="1960" y="8457"/>
                    <a:pt x="1960" y="8482"/>
                  </a:cubicBezTo>
                  <a:cubicBezTo>
                    <a:pt x="1960" y="9104"/>
                    <a:pt x="2471" y="9561"/>
                    <a:pt x="3035" y="9561"/>
                  </a:cubicBezTo>
                  <a:cubicBezTo>
                    <a:pt x="3184" y="9561"/>
                    <a:pt x="3337" y="9529"/>
                    <a:pt x="3485" y="9460"/>
                  </a:cubicBezTo>
                  <a:lnTo>
                    <a:pt x="3485" y="9996"/>
                  </a:lnTo>
                  <a:cubicBezTo>
                    <a:pt x="3485" y="10094"/>
                    <a:pt x="3424" y="10181"/>
                    <a:pt x="3333" y="10214"/>
                  </a:cubicBezTo>
                  <a:lnTo>
                    <a:pt x="1008" y="11036"/>
                  </a:lnTo>
                  <a:cubicBezTo>
                    <a:pt x="403" y="11249"/>
                    <a:pt x="1" y="11818"/>
                    <a:pt x="1" y="12459"/>
                  </a:cubicBezTo>
                  <a:lnTo>
                    <a:pt x="1" y="13716"/>
                  </a:lnTo>
                  <a:cubicBezTo>
                    <a:pt x="1" y="13852"/>
                    <a:pt x="102" y="13919"/>
                    <a:pt x="204" y="13919"/>
                  </a:cubicBezTo>
                  <a:cubicBezTo>
                    <a:pt x="305" y="13919"/>
                    <a:pt x="407" y="13852"/>
                    <a:pt x="407" y="13716"/>
                  </a:cubicBezTo>
                  <a:lnTo>
                    <a:pt x="407" y="12459"/>
                  </a:lnTo>
                  <a:cubicBezTo>
                    <a:pt x="407" y="12329"/>
                    <a:pt x="432" y="12195"/>
                    <a:pt x="479" y="12071"/>
                  </a:cubicBezTo>
                  <a:lnTo>
                    <a:pt x="1511" y="12955"/>
                  </a:lnTo>
                  <a:cubicBezTo>
                    <a:pt x="1660" y="13082"/>
                    <a:pt x="1743" y="13267"/>
                    <a:pt x="1743" y="13462"/>
                  </a:cubicBezTo>
                  <a:lnTo>
                    <a:pt x="1743" y="13716"/>
                  </a:lnTo>
                  <a:cubicBezTo>
                    <a:pt x="1743" y="13852"/>
                    <a:pt x="1844" y="13919"/>
                    <a:pt x="1946" y="13919"/>
                  </a:cubicBezTo>
                  <a:cubicBezTo>
                    <a:pt x="2047" y="13919"/>
                    <a:pt x="2149" y="13852"/>
                    <a:pt x="2149" y="13716"/>
                  </a:cubicBezTo>
                  <a:lnTo>
                    <a:pt x="2149" y="13462"/>
                  </a:lnTo>
                  <a:cubicBezTo>
                    <a:pt x="2149" y="13147"/>
                    <a:pt x="2015" y="12850"/>
                    <a:pt x="1776" y="12647"/>
                  </a:cubicBezTo>
                  <a:lnTo>
                    <a:pt x="693" y="11720"/>
                  </a:lnTo>
                  <a:cubicBezTo>
                    <a:pt x="816" y="11583"/>
                    <a:pt x="972" y="11481"/>
                    <a:pt x="1142" y="11420"/>
                  </a:cubicBezTo>
                  <a:lnTo>
                    <a:pt x="2822" y="10829"/>
                  </a:lnTo>
                  <a:cubicBezTo>
                    <a:pt x="3264" y="11387"/>
                    <a:pt x="4184" y="11742"/>
                    <a:pt x="5216" y="11742"/>
                  </a:cubicBezTo>
                  <a:cubicBezTo>
                    <a:pt x="5582" y="11742"/>
                    <a:pt x="5948" y="11695"/>
                    <a:pt x="6299" y="11601"/>
                  </a:cubicBezTo>
                  <a:lnTo>
                    <a:pt x="6343" y="11644"/>
                  </a:lnTo>
                  <a:cubicBezTo>
                    <a:pt x="6466" y="11767"/>
                    <a:pt x="6538" y="11937"/>
                    <a:pt x="6538" y="12115"/>
                  </a:cubicBezTo>
                  <a:lnTo>
                    <a:pt x="6538" y="13716"/>
                  </a:lnTo>
                  <a:cubicBezTo>
                    <a:pt x="6538" y="13852"/>
                    <a:pt x="6640" y="13919"/>
                    <a:pt x="6741" y="13919"/>
                  </a:cubicBezTo>
                  <a:cubicBezTo>
                    <a:pt x="6842" y="13919"/>
                    <a:pt x="6944" y="13852"/>
                    <a:pt x="6944" y="13716"/>
                  </a:cubicBezTo>
                  <a:lnTo>
                    <a:pt x="6944" y="12115"/>
                  </a:lnTo>
                  <a:cubicBezTo>
                    <a:pt x="6944" y="11876"/>
                    <a:pt x="6864" y="11644"/>
                    <a:pt x="6719" y="11459"/>
                  </a:cubicBezTo>
                  <a:cubicBezTo>
                    <a:pt x="7092" y="11304"/>
                    <a:pt x="7404" y="11086"/>
                    <a:pt x="7607" y="10829"/>
                  </a:cubicBezTo>
                  <a:lnTo>
                    <a:pt x="9287" y="11420"/>
                  </a:lnTo>
                  <a:cubicBezTo>
                    <a:pt x="9457" y="11481"/>
                    <a:pt x="9613" y="11583"/>
                    <a:pt x="9736" y="11720"/>
                  </a:cubicBezTo>
                  <a:lnTo>
                    <a:pt x="8653" y="12647"/>
                  </a:lnTo>
                  <a:cubicBezTo>
                    <a:pt x="8414" y="12850"/>
                    <a:pt x="8280" y="13147"/>
                    <a:pt x="8277" y="13462"/>
                  </a:cubicBezTo>
                  <a:lnTo>
                    <a:pt x="8277" y="13716"/>
                  </a:lnTo>
                  <a:cubicBezTo>
                    <a:pt x="8277" y="13852"/>
                    <a:pt x="8379" y="13919"/>
                    <a:pt x="8481" y="13919"/>
                  </a:cubicBezTo>
                  <a:cubicBezTo>
                    <a:pt x="8584" y="13919"/>
                    <a:pt x="8686" y="13852"/>
                    <a:pt x="8686" y="13716"/>
                  </a:cubicBezTo>
                  <a:lnTo>
                    <a:pt x="8686" y="13462"/>
                  </a:lnTo>
                  <a:cubicBezTo>
                    <a:pt x="8686" y="13267"/>
                    <a:pt x="8769" y="13082"/>
                    <a:pt x="8918" y="12955"/>
                  </a:cubicBezTo>
                  <a:lnTo>
                    <a:pt x="9950" y="12071"/>
                  </a:lnTo>
                  <a:cubicBezTo>
                    <a:pt x="9997" y="12195"/>
                    <a:pt x="10022" y="12329"/>
                    <a:pt x="10022" y="12459"/>
                  </a:cubicBezTo>
                  <a:lnTo>
                    <a:pt x="10022" y="13716"/>
                  </a:lnTo>
                  <a:cubicBezTo>
                    <a:pt x="10022" y="13852"/>
                    <a:pt x="10124" y="13919"/>
                    <a:pt x="10225" y="13919"/>
                  </a:cubicBezTo>
                  <a:cubicBezTo>
                    <a:pt x="10327" y="13919"/>
                    <a:pt x="10428" y="13852"/>
                    <a:pt x="10428" y="13716"/>
                  </a:cubicBezTo>
                  <a:lnTo>
                    <a:pt x="10428" y="12459"/>
                  </a:lnTo>
                  <a:cubicBezTo>
                    <a:pt x="10432" y="11818"/>
                    <a:pt x="10026" y="11249"/>
                    <a:pt x="9425" y="11032"/>
                  </a:cubicBezTo>
                  <a:lnTo>
                    <a:pt x="7100" y="10214"/>
                  </a:lnTo>
                  <a:cubicBezTo>
                    <a:pt x="7009" y="10181"/>
                    <a:pt x="6944" y="10090"/>
                    <a:pt x="6944" y="9993"/>
                  </a:cubicBezTo>
                  <a:lnTo>
                    <a:pt x="6944" y="9460"/>
                  </a:lnTo>
                  <a:cubicBezTo>
                    <a:pt x="7093" y="9529"/>
                    <a:pt x="7246" y="9561"/>
                    <a:pt x="7395" y="9561"/>
                  </a:cubicBezTo>
                  <a:cubicBezTo>
                    <a:pt x="7962" y="9561"/>
                    <a:pt x="8472" y="9104"/>
                    <a:pt x="8472" y="8482"/>
                  </a:cubicBezTo>
                  <a:cubicBezTo>
                    <a:pt x="8472" y="8457"/>
                    <a:pt x="8472" y="8428"/>
                    <a:pt x="8469" y="8403"/>
                  </a:cubicBezTo>
                  <a:cubicBezTo>
                    <a:pt x="8852" y="7979"/>
                    <a:pt x="8718" y="7305"/>
                    <a:pt x="8204" y="7059"/>
                  </a:cubicBezTo>
                  <a:cubicBezTo>
                    <a:pt x="8211" y="7019"/>
                    <a:pt x="8219" y="6983"/>
                    <a:pt x="8222" y="6943"/>
                  </a:cubicBezTo>
                  <a:lnTo>
                    <a:pt x="8378" y="6943"/>
                  </a:lnTo>
                  <a:cubicBezTo>
                    <a:pt x="8729" y="6943"/>
                    <a:pt x="9034" y="6697"/>
                    <a:pt x="9106" y="6356"/>
                  </a:cubicBezTo>
                  <a:cubicBezTo>
                    <a:pt x="9182" y="6012"/>
                    <a:pt x="9008" y="5661"/>
                    <a:pt x="8689" y="5516"/>
                  </a:cubicBezTo>
                  <a:lnTo>
                    <a:pt x="8689" y="3072"/>
                  </a:lnTo>
                  <a:cubicBezTo>
                    <a:pt x="9200" y="2778"/>
                    <a:pt x="9450" y="2184"/>
                    <a:pt x="9298" y="1616"/>
                  </a:cubicBezTo>
                  <a:cubicBezTo>
                    <a:pt x="9149" y="1047"/>
                    <a:pt x="8635" y="652"/>
                    <a:pt x="8048" y="652"/>
                  </a:cubicBezTo>
                  <a:lnTo>
                    <a:pt x="7063" y="652"/>
                  </a:lnTo>
                  <a:cubicBezTo>
                    <a:pt x="6758" y="242"/>
                    <a:pt x="6281" y="0"/>
                    <a:pt x="5771" y="0"/>
                  </a:cubicBezTo>
                  <a:cubicBezTo>
                    <a:pt x="5767" y="0"/>
                    <a:pt x="5763" y="0"/>
                    <a:pt x="5760" y="0"/>
                  </a:cubicBezTo>
                  <a:lnTo>
                    <a:pt x="4673" y="0"/>
                  </a:lnTo>
                  <a:cubicBezTo>
                    <a:pt x="4669" y="0"/>
                    <a:pt x="4665" y="0"/>
                    <a:pt x="4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86" name="Google Shape;9986;p30"/>
          <p:cNvGrpSpPr/>
          <p:nvPr/>
        </p:nvGrpSpPr>
        <p:grpSpPr>
          <a:xfrm>
            <a:off x="4905793" y="2695552"/>
            <a:ext cx="284879" cy="365105"/>
            <a:chOff x="4905793" y="2894802"/>
            <a:chExt cx="284879" cy="365105"/>
          </a:xfrm>
        </p:grpSpPr>
        <p:sp>
          <p:nvSpPr>
            <p:cNvPr id="9987" name="Google Shape;9987;p30"/>
            <p:cNvSpPr/>
            <p:nvPr/>
          </p:nvSpPr>
          <p:spPr>
            <a:xfrm>
              <a:off x="4911115" y="3100243"/>
              <a:ext cx="274261" cy="154211"/>
            </a:xfrm>
            <a:custGeom>
              <a:rect b="b" l="l" r="r" t="t"/>
              <a:pathLst>
                <a:path extrusionOk="0" h="5882" w="10461">
                  <a:moveTo>
                    <a:pt x="3706" y="0"/>
                  </a:moveTo>
                  <a:lnTo>
                    <a:pt x="3706" y="1036"/>
                  </a:lnTo>
                  <a:cubicBezTo>
                    <a:pt x="3706" y="1326"/>
                    <a:pt x="3514" y="1579"/>
                    <a:pt x="3235" y="1662"/>
                  </a:cubicBezTo>
                  <a:lnTo>
                    <a:pt x="939" y="2336"/>
                  </a:lnTo>
                  <a:cubicBezTo>
                    <a:pt x="381" y="2503"/>
                    <a:pt x="1" y="3013"/>
                    <a:pt x="1" y="3593"/>
                  </a:cubicBezTo>
                  <a:lnTo>
                    <a:pt x="1" y="5882"/>
                  </a:lnTo>
                  <a:lnTo>
                    <a:pt x="10460" y="5882"/>
                  </a:lnTo>
                  <a:lnTo>
                    <a:pt x="10460" y="3593"/>
                  </a:lnTo>
                  <a:cubicBezTo>
                    <a:pt x="10460" y="3010"/>
                    <a:pt x="10080" y="2499"/>
                    <a:pt x="9522" y="2336"/>
                  </a:cubicBezTo>
                  <a:lnTo>
                    <a:pt x="7226" y="1662"/>
                  </a:lnTo>
                  <a:cubicBezTo>
                    <a:pt x="6947" y="1579"/>
                    <a:pt x="6755" y="1326"/>
                    <a:pt x="6755" y="1036"/>
                  </a:cubicBezTo>
                  <a:lnTo>
                    <a:pt x="675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8" name="Google Shape;9988;p30"/>
            <p:cNvSpPr/>
            <p:nvPr/>
          </p:nvSpPr>
          <p:spPr>
            <a:xfrm>
              <a:off x="4911115" y="3142584"/>
              <a:ext cx="274340" cy="111870"/>
            </a:xfrm>
            <a:custGeom>
              <a:rect b="b" l="l" r="r" t="t"/>
              <a:pathLst>
                <a:path extrusionOk="0" h="4267" w="10464">
                  <a:moveTo>
                    <a:pt x="3347" y="0"/>
                  </a:moveTo>
                  <a:cubicBezTo>
                    <a:pt x="3311" y="18"/>
                    <a:pt x="3275" y="37"/>
                    <a:pt x="3235" y="47"/>
                  </a:cubicBezTo>
                  <a:lnTo>
                    <a:pt x="939" y="721"/>
                  </a:lnTo>
                  <a:cubicBezTo>
                    <a:pt x="381" y="888"/>
                    <a:pt x="1" y="1398"/>
                    <a:pt x="1" y="1978"/>
                  </a:cubicBezTo>
                  <a:lnTo>
                    <a:pt x="1" y="4267"/>
                  </a:lnTo>
                  <a:lnTo>
                    <a:pt x="10464" y="4267"/>
                  </a:lnTo>
                  <a:lnTo>
                    <a:pt x="10464" y="1978"/>
                  </a:lnTo>
                  <a:cubicBezTo>
                    <a:pt x="10460" y="1395"/>
                    <a:pt x="10080" y="884"/>
                    <a:pt x="9522" y="721"/>
                  </a:cubicBezTo>
                  <a:lnTo>
                    <a:pt x="7226" y="47"/>
                  </a:lnTo>
                  <a:cubicBezTo>
                    <a:pt x="7186" y="37"/>
                    <a:pt x="7150" y="18"/>
                    <a:pt x="7117" y="0"/>
                  </a:cubicBezTo>
                  <a:lnTo>
                    <a:pt x="5230" y="344"/>
                  </a:lnTo>
                  <a:lnTo>
                    <a:pt x="33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9" name="Google Shape;9989;p30"/>
            <p:cNvSpPr/>
            <p:nvPr/>
          </p:nvSpPr>
          <p:spPr>
            <a:xfrm>
              <a:off x="4970261" y="3142584"/>
              <a:ext cx="155758" cy="49839"/>
            </a:xfrm>
            <a:custGeom>
              <a:rect b="b" l="l" r="r" t="t"/>
              <a:pathLst>
                <a:path extrusionOk="0" h="1901" w="5941">
                  <a:moveTo>
                    <a:pt x="1087" y="0"/>
                  </a:moveTo>
                  <a:cubicBezTo>
                    <a:pt x="1051" y="18"/>
                    <a:pt x="1015" y="37"/>
                    <a:pt x="975" y="47"/>
                  </a:cubicBezTo>
                  <a:lnTo>
                    <a:pt x="1" y="334"/>
                  </a:lnTo>
                  <a:lnTo>
                    <a:pt x="1" y="341"/>
                  </a:lnTo>
                  <a:cubicBezTo>
                    <a:pt x="48" y="486"/>
                    <a:pt x="135" y="612"/>
                    <a:pt x="251" y="714"/>
                  </a:cubicBezTo>
                  <a:lnTo>
                    <a:pt x="1334" y="1637"/>
                  </a:lnTo>
                  <a:cubicBezTo>
                    <a:pt x="1540" y="1815"/>
                    <a:pt x="1792" y="1901"/>
                    <a:pt x="2043" y="1901"/>
                  </a:cubicBezTo>
                  <a:cubicBezTo>
                    <a:pt x="2362" y="1901"/>
                    <a:pt x="2678" y="1762"/>
                    <a:pt x="2895" y="1492"/>
                  </a:cubicBezTo>
                  <a:lnTo>
                    <a:pt x="2974" y="1391"/>
                  </a:lnTo>
                  <a:lnTo>
                    <a:pt x="3054" y="1492"/>
                  </a:lnTo>
                  <a:cubicBezTo>
                    <a:pt x="3269" y="1762"/>
                    <a:pt x="3584" y="1901"/>
                    <a:pt x="3902" y="1901"/>
                  </a:cubicBezTo>
                  <a:cubicBezTo>
                    <a:pt x="4153" y="1901"/>
                    <a:pt x="4405" y="1815"/>
                    <a:pt x="4611" y="1637"/>
                  </a:cubicBezTo>
                  <a:lnTo>
                    <a:pt x="5694" y="714"/>
                  </a:lnTo>
                  <a:cubicBezTo>
                    <a:pt x="5807" y="612"/>
                    <a:pt x="5893" y="486"/>
                    <a:pt x="5941" y="341"/>
                  </a:cubicBezTo>
                  <a:lnTo>
                    <a:pt x="5941" y="334"/>
                  </a:lnTo>
                  <a:lnTo>
                    <a:pt x="4966" y="47"/>
                  </a:lnTo>
                  <a:cubicBezTo>
                    <a:pt x="4926" y="37"/>
                    <a:pt x="4890" y="18"/>
                    <a:pt x="4854" y="0"/>
                  </a:cubicBezTo>
                  <a:lnTo>
                    <a:pt x="2971" y="344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0" name="Google Shape;9990;p30"/>
            <p:cNvSpPr/>
            <p:nvPr/>
          </p:nvSpPr>
          <p:spPr>
            <a:xfrm>
              <a:off x="5008146" y="3100243"/>
              <a:ext cx="80094" cy="28551"/>
            </a:xfrm>
            <a:custGeom>
              <a:rect b="b" l="l" r="r" t="t"/>
              <a:pathLst>
                <a:path extrusionOk="0" h="1089" w="3055">
                  <a:moveTo>
                    <a:pt x="1" y="0"/>
                  </a:moveTo>
                  <a:lnTo>
                    <a:pt x="1" y="703"/>
                  </a:lnTo>
                  <a:cubicBezTo>
                    <a:pt x="477" y="960"/>
                    <a:pt x="1002" y="1088"/>
                    <a:pt x="1528" y="1088"/>
                  </a:cubicBezTo>
                  <a:cubicBezTo>
                    <a:pt x="2053" y="1088"/>
                    <a:pt x="2578" y="960"/>
                    <a:pt x="3054" y="703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1" name="Google Shape;9991;p30"/>
            <p:cNvSpPr/>
            <p:nvPr/>
          </p:nvSpPr>
          <p:spPr>
            <a:xfrm>
              <a:off x="4951096" y="2951537"/>
              <a:ext cx="194298" cy="160215"/>
            </a:xfrm>
            <a:custGeom>
              <a:rect b="b" l="l" r="r" t="t"/>
              <a:pathLst>
                <a:path extrusionOk="0" h="6111" w="7411">
                  <a:moveTo>
                    <a:pt x="870" y="0"/>
                  </a:moveTo>
                  <a:lnTo>
                    <a:pt x="870" y="2402"/>
                  </a:lnTo>
                  <a:lnTo>
                    <a:pt x="544" y="2402"/>
                  </a:lnTo>
                  <a:cubicBezTo>
                    <a:pt x="243" y="2402"/>
                    <a:pt x="0" y="2644"/>
                    <a:pt x="0" y="2945"/>
                  </a:cubicBezTo>
                  <a:cubicBezTo>
                    <a:pt x="0" y="3246"/>
                    <a:pt x="243" y="3492"/>
                    <a:pt x="544" y="3492"/>
                  </a:cubicBezTo>
                  <a:lnTo>
                    <a:pt x="880" y="3492"/>
                  </a:lnTo>
                  <a:cubicBezTo>
                    <a:pt x="993" y="4969"/>
                    <a:pt x="2224" y="6110"/>
                    <a:pt x="3705" y="6110"/>
                  </a:cubicBezTo>
                  <a:cubicBezTo>
                    <a:pt x="5187" y="6110"/>
                    <a:pt x="6414" y="4969"/>
                    <a:pt x="6527" y="3492"/>
                  </a:cubicBezTo>
                  <a:lnTo>
                    <a:pt x="6864" y="3492"/>
                  </a:lnTo>
                  <a:cubicBezTo>
                    <a:pt x="7164" y="3492"/>
                    <a:pt x="7410" y="3246"/>
                    <a:pt x="7410" y="2945"/>
                  </a:cubicBezTo>
                  <a:cubicBezTo>
                    <a:pt x="7410" y="2644"/>
                    <a:pt x="7164" y="2402"/>
                    <a:pt x="6864" y="2402"/>
                  </a:cubicBezTo>
                  <a:lnTo>
                    <a:pt x="6538" y="2402"/>
                  </a:lnTo>
                  <a:lnTo>
                    <a:pt x="653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2" name="Google Shape;9992;p30"/>
            <p:cNvSpPr/>
            <p:nvPr/>
          </p:nvSpPr>
          <p:spPr>
            <a:xfrm>
              <a:off x="4951096" y="2951642"/>
              <a:ext cx="148522" cy="160110"/>
            </a:xfrm>
            <a:custGeom>
              <a:rect b="b" l="l" r="r" t="t"/>
              <a:pathLst>
                <a:path extrusionOk="0" h="6107" w="5665">
                  <a:moveTo>
                    <a:pt x="870" y="0"/>
                  </a:moveTo>
                  <a:lnTo>
                    <a:pt x="870" y="2398"/>
                  </a:lnTo>
                  <a:lnTo>
                    <a:pt x="544" y="2398"/>
                  </a:lnTo>
                  <a:cubicBezTo>
                    <a:pt x="243" y="2398"/>
                    <a:pt x="0" y="2644"/>
                    <a:pt x="0" y="2945"/>
                  </a:cubicBezTo>
                  <a:cubicBezTo>
                    <a:pt x="0" y="3245"/>
                    <a:pt x="243" y="3488"/>
                    <a:pt x="544" y="3488"/>
                  </a:cubicBezTo>
                  <a:lnTo>
                    <a:pt x="880" y="3488"/>
                  </a:lnTo>
                  <a:cubicBezTo>
                    <a:pt x="985" y="4985"/>
                    <a:pt x="2236" y="6107"/>
                    <a:pt x="3686" y="6107"/>
                  </a:cubicBezTo>
                  <a:cubicBezTo>
                    <a:pt x="3835" y="6107"/>
                    <a:pt x="3987" y="6095"/>
                    <a:pt x="4140" y="6070"/>
                  </a:cubicBezTo>
                  <a:cubicBezTo>
                    <a:pt x="2760" y="5856"/>
                    <a:pt x="1742" y="4668"/>
                    <a:pt x="1742" y="3274"/>
                  </a:cubicBezTo>
                  <a:lnTo>
                    <a:pt x="1742" y="1963"/>
                  </a:lnTo>
                  <a:cubicBezTo>
                    <a:pt x="1742" y="1481"/>
                    <a:pt x="2134" y="1094"/>
                    <a:pt x="2615" y="1094"/>
                  </a:cubicBezTo>
                  <a:lnTo>
                    <a:pt x="5230" y="1094"/>
                  </a:lnTo>
                  <a:cubicBezTo>
                    <a:pt x="5469" y="1094"/>
                    <a:pt x="5665" y="898"/>
                    <a:pt x="5665" y="656"/>
                  </a:cubicBezTo>
                  <a:lnTo>
                    <a:pt x="5665" y="4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3" name="Google Shape;9993;p30"/>
            <p:cNvSpPr/>
            <p:nvPr/>
          </p:nvSpPr>
          <p:spPr>
            <a:xfrm>
              <a:off x="4986123" y="3125228"/>
              <a:ext cx="62135" cy="50023"/>
            </a:xfrm>
            <a:custGeom>
              <a:rect b="b" l="l" r="r" t="t"/>
              <a:pathLst>
                <a:path extrusionOk="0" h="1908" w="2370">
                  <a:moveTo>
                    <a:pt x="503" y="0"/>
                  </a:moveTo>
                  <a:cubicBezTo>
                    <a:pt x="423" y="0"/>
                    <a:pt x="346" y="44"/>
                    <a:pt x="309" y="119"/>
                  </a:cubicBezTo>
                  <a:lnTo>
                    <a:pt x="37" y="666"/>
                  </a:lnTo>
                  <a:cubicBezTo>
                    <a:pt x="1" y="738"/>
                    <a:pt x="15" y="825"/>
                    <a:pt x="77" y="880"/>
                  </a:cubicBezTo>
                  <a:lnTo>
                    <a:pt x="1156" y="1803"/>
                  </a:lnTo>
                  <a:cubicBezTo>
                    <a:pt x="1239" y="1873"/>
                    <a:pt x="1340" y="1908"/>
                    <a:pt x="1441" y="1908"/>
                  </a:cubicBezTo>
                  <a:cubicBezTo>
                    <a:pt x="1569" y="1908"/>
                    <a:pt x="1696" y="1853"/>
                    <a:pt x="1783" y="1745"/>
                  </a:cubicBezTo>
                  <a:lnTo>
                    <a:pt x="2369" y="1006"/>
                  </a:lnTo>
                  <a:lnTo>
                    <a:pt x="609" y="29"/>
                  </a:lnTo>
                  <a:cubicBezTo>
                    <a:pt x="575" y="9"/>
                    <a:pt x="539" y="0"/>
                    <a:pt x="50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4" name="Google Shape;9994;p30"/>
            <p:cNvSpPr/>
            <p:nvPr/>
          </p:nvSpPr>
          <p:spPr>
            <a:xfrm>
              <a:off x="5048232" y="3125228"/>
              <a:ext cx="62109" cy="50023"/>
            </a:xfrm>
            <a:custGeom>
              <a:rect b="b" l="l" r="r" t="t"/>
              <a:pathLst>
                <a:path extrusionOk="0" h="1908" w="2369">
                  <a:moveTo>
                    <a:pt x="1867" y="0"/>
                  </a:moveTo>
                  <a:cubicBezTo>
                    <a:pt x="1831" y="0"/>
                    <a:pt x="1794" y="9"/>
                    <a:pt x="1761" y="29"/>
                  </a:cubicBezTo>
                  <a:lnTo>
                    <a:pt x="0" y="1006"/>
                  </a:lnTo>
                  <a:lnTo>
                    <a:pt x="587" y="1745"/>
                  </a:lnTo>
                  <a:cubicBezTo>
                    <a:pt x="674" y="1853"/>
                    <a:pt x="801" y="1908"/>
                    <a:pt x="928" y="1908"/>
                  </a:cubicBezTo>
                  <a:cubicBezTo>
                    <a:pt x="1028" y="1908"/>
                    <a:pt x="1129" y="1873"/>
                    <a:pt x="1210" y="1803"/>
                  </a:cubicBezTo>
                  <a:lnTo>
                    <a:pt x="2289" y="880"/>
                  </a:lnTo>
                  <a:cubicBezTo>
                    <a:pt x="2351" y="825"/>
                    <a:pt x="2369" y="738"/>
                    <a:pt x="2333" y="666"/>
                  </a:cubicBezTo>
                  <a:lnTo>
                    <a:pt x="2061" y="119"/>
                  </a:lnTo>
                  <a:cubicBezTo>
                    <a:pt x="2024" y="44"/>
                    <a:pt x="1947" y="0"/>
                    <a:pt x="186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5" name="Google Shape;9995;p30"/>
            <p:cNvSpPr/>
            <p:nvPr/>
          </p:nvSpPr>
          <p:spPr>
            <a:xfrm>
              <a:off x="5022487" y="3052081"/>
              <a:ext cx="51413" cy="22914"/>
            </a:xfrm>
            <a:custGeom>
              <a:rect b="b" l="l" r="r" t="t"/>
              <a:pathLst>
                <a:path extrusionOk="0" h="874" w="1961">
                  <a:moveTo>
                    <a:pt x="1" y="1"/>
                  </a:moveTo>
                  <a:cubicBezTo>
                    <a:pt x="1" y="483"/>
                    <a:pt x="439" y="874"/>
                    <a:pt x="982" y="874"/>
                  </a:cubicBezTo>
                  <a:cubicBezTo>
                    <a:pt x="1522" y="874"/>
                    <a:pt x="1960" y="483"/>
                    <a:pt x="1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6" name="Google Shape;9996;p30"/>
            <p:cNvSpPr/>
            <p:nvPr/>
          </p:nvSpPr>
          <p:spPr>
            <a:xfrm>
              <a:off x="4953273" y="2945927"/>
              <a:ext cx="189841" cy="71443"/>
            </a:xfrm>
            <a:custGeom>
              <a:rect b="b" l="l" r="r" t="t"/>
              <a:pathLst>
                <a:path extrusionOk="0" h="2725" w="7241">
                  <a:moveTo>
                    <a:pt x="1178" y="1"/>
                  </a:moveTo>
                  <a:cubicBezTo>
                    <a:pt x="515" y="1"/>
                    <a:pt x="1" y="374"/>
                    <a:pt x="102" y="1033"/>
                  </a:cubicBezTo>
                  <a:lnTo>
                    <a:pt x="352" y="2724"/>
                  </a:lnTo>
                  <a:lnTo>
                    <a:pt x="841" y="2663"/>
                  </a:lnTo>
                  <a:cubicBezTo>
                    <a:pt x="1058" y="2634"/>
                    <a:pt x="1225" y="2449"/>
                    <a:pt x="1225" y="2228"/>
                  </a:cubicBezTo>
                  <a:lnTo>
                    <a:pt x="1225" y="653"/>
                  </a:lnTo>
                  <a:lnTo>
                    <a:pt x="6020" y="653"/>
                  </a:lnTo>
                  <a:lnTo>
                    <a:pt x="6020" y="2228"/>
                  </a:lnTo>
                  <a:cubicBezTo>
                    <a:pt x="6020" y="2449"/>
                    <a:pt x="6183" y="2634"/>
                    <a:pt x="6400" y="2663"/>
                  </a:cubicBezTo>
                  <a:lnTo>
                    <a:pt x="6889" y="2724"/>
                  </a:lnTo>
                  <a:lnTo>
                    <a:pt x="7143" y="1033"/>
                  </a:lnTo>
                  <a:cubicBezTo>
                    <a:pt x="7240" y="374"/>
                    <a:pt x="6730" y="1"/>
                    <a:pt x="60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7" name="Google Shape;9997;p30"/>
            <p:cNvSpPr/>
            <p:nvPr/>
          </p:nvSpPr>
          <p:spPr>
            <a:xfrm>
              <a:off x="4945302" y="3203068"/>
              <a:ext cx="17199" cy="51386"/>
            </a:xfrm>
            <a:custGeom>
              <a:rect b="b" l="l" r="r" t="t"/>
              <a:pathLst>
                <a:path extrusionOk="0" h="1960" w="656">
                  <a:moveTo>
                    <a:pt x="656" y="0"/>
                  </a:moveTo>
                  <a:cubicBezTo>
                    <a:pt x="294" y="0"/>
                    <a:pt x="4" y="290"/>
                    <a:pt x="0" y="652"/>
                  </a:cubicBezTo>
                  <a:lnTo>
                    <a:pt x="0" y="1960"/>
                  </a:lnTo>
                  <a:lnTo>
                    <a:pt x="656" y="1960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8" name="Google Shape;9998;p30"/>
            <p:cNvSpPr/>
            <p:nvPr/>
          </p:nvSpPr>
          <p:spPr>
            <a:xfrm>
              <a:off x="5133885" y="3203068"/>
              <a:ext cx="17199" cy="51386"/>
            </a:xfrm>
            <a:custGeom>
              <a:rect b="b" l="l" r="r" t="t"/>
              <a:pathLst>
                <a:path extrusionOk="0" h="1960" w="656">
                  <a:moveTo>
                    <a:pt x="0" y="0"/>
                  </a:moveTo>
                  <a:lnTo>
                    <a:pt x="0" y="1960"/>
                  </a:lnTo>
                  <a:lnTo>
                    <a:pt x="656" y="1960"/>
                  </a:lnTo>
                  <a:lnTo>
                    <a:pt x="656" y="652"/>
                  </a:lnTo>
                  <a:cubicBezTo>
                    <a:pt x="656" y="290"/>
                    <a:pt x="362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9" name="Google Shape;9999;p30"/>
            <p:cNvSpPr/>
            <p:nvPr/>
          </p:nvSpPr>
          <p:spPr>
            <a:xfrm>
              <a:off x="4962475" y="3146936"/>
              <a:ext cx="22914" cy="107518"/>
            </a:xfrm>
            <a:custGeom>
              <a:rect b="b" l="l" r="r" t="t"/>
              <a:pathLst>
                <a:path extrusionOk="0" h="4101" w="874">
                  <a:moveTo>
                    <a:pt x="874" y="1"/>
                  </a:moveTo>
                  <a:lnTo>
                    <a:pt x="1" y="254"/>
                  </a:lnTo>
                  <a:lnTo>
                    <a:pt x="1" y="4101"/>
                  </a:lnTo>
                  <a:lnTo>
                    <a:pt x="874" y="4101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0" name="Google Shape;10000;p30"/>
            <p:cNvSpPr/>
            <p:nvPr/>
          </p:nvSpPr>
          <p:spPr>
            <a:xfrm>
              <a:off x="5111076" y="3146936"/>
              <a:ext cx="22835" cy="107518"/>
            </a:xfrm>
            <a:custGeom>
              <a:rect b="b" l="l" r="r" t="t"/>
              <a:pathLst>
                <a:path extrusionOk="0" h="4101" w="871">
                  <a:moveTo>
                    <a:pt x="1" y="1"/>
                  </a:moveTo>
                  <a:lnTo>
                    <a:pt x="1" y="4101"/>
                  </a:lnTo>
                  <a:lnTo>
                    <a:pt x="870" y="4101"/>
                  </a:lnTo>
                  <a:lnTo>
                    <a:pt x="870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1" name="Google Shape;10001;p30"/>
            <p:cNvSpPr/>
            <p:nvPr/>
          </p:nvSpPr>
          <p:spPr>
            <a:xfrm>
              <a:off x="4985363" y="2900177"/>
              <a:ext cx="154342" cy="62870"/>
            </a:xfrm>
            <a:custGeom>
              <a:rect b="b" l="l" r="r" t="t"/>
              <a:pathLst>
                <a:path extrusionOk="0" h="2398" w="5887">
                  <a:moveTo>
                    <a:pt x="5231" y="0"/>
                  </a:moveTo>
                  <a:cubicBezTo>
                    <a:pt x="5230" y="0"/>
                    <a:pt x="4796" y="438"/>
                    <a:pt x="3706" y="438"/>
                  </a:cubicBezTo>
                  <a:lnTo>
                    <a:pt x="1743" y="438"/>
                  </a:lnTo>
                  <a:cubicBezTo>
                    <a:pt x="779" y="438"/>
                    <a:pt x="1" y="1217"/>
                    <a:pt x="1" y="2180"/>
                  </a:cubicBezTo>
                  <a:lnTo>
                    <a:pt x="1" y="2398"/>
                  </a:lnTo>
                  <a:lnTo>
                    <a:pt x="4140" y="2398"/>
                  </a:lnTo>
                  <a:cubicBezTo>
                    <a:pt x="5013" y="2398"/>
                    <a:pt x="5886" y="1525"/>
                    <a:pt x="5231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2" name="Google Shape;10002;p30"/>
            <p:cNvSpPr/>
            <p:nvPr/>
          </p:nvSpPr>
          <p:spPr>
            <a:xfrm>
              <a:off x="5019367" y="2900177"/>
              <a:ext cx="110349" cy="40087"/>
            </a:xfrm>
            <a:custGeom>
              <a:rect b="b" l="l" r="r" t="t"/>
              <a:pathLst>
                <a:path extrusionOk="0" h="1529" w="4209">
                  <a:moveTo>
                    <a:pt x="3934" y="0"/>
                  </a:moveTo>
                  <a:cubicBezTo>
                    <a:pt x="3934" y="0"/>
                    <a:pt x="3499" y="438"/>
                    <a:pt x="2409" y="438"/>
                  </a:cubicBezTo>
                  <a:lnTo>
                    <a:pt x="446" y="438"/>
                  </a:lnTo>
                  <a:cubicBezTo>
                    <a:pt x="326" y="438"/>
                    <a:pt x="203" y="449"/>
                    <a:pt x="87" y="475"/>
                  </a:cubicBezTo>
                  <a:cubicBezTo>
                    <a:pt x="29" y="634"/>
                    <a:pt x="0" y="804"/>
                    <a:pt x="0" y="974"/>
                  </a:cubicBezTo>
                  <a:lnTo>
                    <a:pt x="0" y="982"/>
                  </a:lnTo>
                  <a:cubicBezTo>
                    <a:pt x="4" y="1289"/>
                    <a:pt x="276" y="1528"/>
                    <a:pt x="587" y="1528"/>
                  </a:cubicBezTo>
                  <a:lnTo>
                    <a:pt x="4071" y="1528"/>
                  </a:lnTo>
                  <a:cubicBezTo>
                    <a:pt x="4209" y="1137"/>
                    <a:pt x="4202" y="623"/>
                    <a:pt x="393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3" name="Google Shape;10003;p30"/>
            <p:cNvSpPr/>
            <p:nvPr/>
          </p:nvSpPr>
          <p:spPr>
            <a:xfrm>
              <a:off x="4905793" y="2894802"/>
              <a:ext cx="284879" cy="365105"/>
            </a:xfrm>
            <a:custGeom>
              <a:rect b="b" l="l" r="r" t="t"/>
              <a:pathLst>
                <a:path extrusionOk="0" h="13926" w="10866">
                  <a:moveTo>
                    <a:pt x="2851" y="2150"/>
                  </a:moveTo>
                  <a:cubicBezTo>
                    <a:pt x="2840" y="2230"/>
                    <a:pt x="2837" y="2306"/>
                    <a:pt x="2837" y="2382"/>
                  </a:cubicBezTo>
                  <a:lnTo>
                    <a:pt x="2837" y="4127"/>
                  </a:lnTo>
                  <a:cubicBezTo>
                    <a:pt x="2833" y="4254"/>
                    <a:pt x="2732" y="4359"/>
                    <a:pt x="2605" y="4359"/>
                  </a:cubicBezTo>
                  <a:lnTo>
                    <a:pt x="2340" y="4359"/>
                  </a:lnTo>
                  <a:lnTo>
                    <a:pt x="2101" y="2929"/>
                  </a:lnTo>
                  <a:cubicBezTo>
                    <a:pt x="2069" y="2737"/>
                    <a:pt x="2123" y="2541"/>
                    <a:pt x="2246" y="2389"/>
                  </a:cubicBezTo>
                  <a:lnTo>
                    <a:pt x="2250" y="2389"/>
                  </a:lnTo>
                  <a:cubicBezTo>
                    <a:pt x="2377" y="2237"/>
                    <a:pt x="2561" y="2150"/>
                    <a:pt x="2761" y="2150"/>
                  </a:cubicBezTo>
                  <a:close/>
                  <a:moveTo>
                    <a:pt x="8381" y="2212"/>
                  </a:moveTo>
                  <a:cubicBezTo>
                    <a:pt x="8660" y="2338"/>
                    <a:pt x="8816" y="2632"/>
                    <a:pt x="8765" y="2932"/>
                  </a:cubicBezTo>
                  <a:lnTo>
                    <a:pt x="8769" y="2932"/>
                  </a:lnTo>
                  <a:lnTo>
                    <a:pt x="8530" y="4359"/>
                  </a:lnTo>
                  <a:lnTo>
                    <a:pt x="8266" y="4359"/>
                  </a:lnTo>
                  <a:cubicBezTo>
                    <a:pt x="8139" y="4359"/>
                    <a:pt x="8034" y="4258"/>
                    <a:pt x="8034" y="4131"/>
                  </a:cubicBezTo>
                  <a:lnTo>
                    <a:pt x="8034" y="2545"/>
                  </a:lnTo>
                  <a:cubicBezTo>
                    <a:pt x="8168" y="2454"/>
                    <a:pt x="8284" y="2342"/>
                    <a:pt x="8381" y="2212"/>
                  </a:cubicBezTo>
                  <a:close/>
                  <a:moveTo>
                    <a:pt x="8171" y="520"/>
                  </a:moveTo>
                  <a:lnTo>
                    <a:pt x="8171" y="520"/>
                  </a:lnTo>
                  <a:cubicBezTo>
                    <a:pt x="8352" y="1067"/>
                    <a:pt x="8331" y="1556"/>
                    <a:pt x="8095" y="1911"/>
                  </a:cubicBezTo>
                  <a:cubicBezTo>
                    <a:pt x="7893" y="2219"/>
                    <a:pt x="7548" y="2400"/>
                    <a:pt x="7179" y="2400"/>
                  </a:cubicBezTo>
                  <a:lnTo>
                    <a:pt x="3909" y="2400"/>
                  </a:lnTo>
                  <a:cubicBezTo>
                    <a:pt x="3637" y="2400"/>
                    <a:pt x="3637" y="2805"/>
                    <a:pt x="3909" y="2805"/>
                  </a:cubicBezTo>
                  <a:lnTo>
                    <a:pt x="7179" y="2805"/>
                  </a:lnTo>
                  <a:cubicBezTo>
                    <a:pt x="7331" y="2805"/>
                    <a:pt x="7483" y="2784"/>
                    <a:pt x="7628" y="2737"/>
                  </a:cubicBezTo>
                  <a:lnTo>
                    <a:pt x="7628" y="4127"/>
                  </a:lnTo>
                  <a:cubicBezTo>
                    <a:pt x="7628" y="4482"/>
                    <a:pt x="7914" y="4768"/>
                    <a:pt x="8269" y="4768"/>
                  </a:cubicBezTo>
                  <a:lnTo>
                    <a:pt x="8595" y="4768"/>
                  </a:lnTo>
                  <a:cubicBezTo>
                    <a:pt x="8798" y="4768"/>
                    <a:pt x="8954" y="4942"/>
                    <a:pt x="8936" y="5145"/>
                  </a:cubicBezTo>
                  <a:cubicBezTo>
                    <a:pt x="8917" y="5315"/>
                    <a:pt x="8754" y="5449"/>
                    <a:pt x="8563" y="5449"/>
                  </a:cubicBezTo>
                  <a:lnTo>
                    <a:pt x="8472" y="5449"/>
                  </a:lnTo>
                  <a:lnTo>
                    <a:pt x="8472" y="5438"/>
                  </a:lnTo>
                  <a:cubicBezTo>
                    <a:pt x="8472" y="5326"/>
                    <a:pt x="8381" y="5236"/>
                    <a:pt x="8269" y="5236"/>
                  </a:cubicBezTo>
                  <a:cubicBezTo>
                    <a:pt x="8157" y="5236"/>
                    <a:pt x="8066" y="5326"/>
                    <a:pt x="8066" y="5438"/>
                  </a:cubicBezTo>
                  <a:cubicBezTo>
                    <a:pt x="8066" y="6891"/>
                    <a:pt x="6889" y="8068"/>
                    <a:pt x="5437" y="8068"/>
                  </a:cubicBezTo>
                  <a:cubicBezTo>
                    <a:pt x="3985" y="8068"/>
                    <a:pt x="2808" y="6891"/>
                    <a:pt x="2808" y="5438"/>
                  </a:cubicBezTo>
                  <a:lnTo>
                    <a:pt x="2804" y="5435"/>
                  </a:lnTo>
                  <a:cubicBezTo>
                    <a:pt x="2804" y="5299"/>
                    <a:pt x="2703" y="5231"/>
                    <a:pt x="2601" y="5231"/>
                  </a:cubicBezTo>
                  <a:cubicBezTo>
                    <a:pt x="2500" y="5231"/>
                    <a:pt x="2398" y="5299"/>
                    <a:pt x="2398" y="5435"/>
                  </a:cubicBezTo>
                  <a:lnTo>
                    <a:pt x="2398" y="5449"/>
                  </a:lnTo>
                  <a:lnTo>
                    <a:pt x="2275" y="5449"/>
                  </a:lnTo>
                  <a:cubicBezTo>
                    <a:pt x="2072" y="5449"/>
                    <a:pt x="1913" y="5272"/>
                    <a:pt x="1935" y="5073"/>
                  </a:cubicBezTo>
                  <a:cubicBezTo>
                    <a:pt x="1953" y="4902"/>
                    <a:pt x="2116" y="4768"/>
                    <a:pt x="2308" y="4768"/>
                  </a:cubicBezTo>
                  <a:lnTo>
                    <a:pt x="2601" y="4768"/>
                  </a:lnTo>
                  <a:cubicBezTo>
                    <a:pt x="2956" y="4765"/>
                    <a:pt x="3242" y="4479"/>
                    <a:pt x="3242" y="4127"/>
                  </a:cubicBezTo>
                  <a:lnTo>
                    <a:pt x="3242" y="2382"/>
                  </a:lnTo>
                  <a:cubicBezTo>
                    <a:pt x="3242" y="1534"/>
                    <a:pt x="3930" y="843"/>
                    <a:pt x="4781" y="843"/>
                  </a:cubicBezTo>
                  <a:lnTo>
                    <a:pt x="6741" y="843"/>
                  </a:lnTo>
                  <a:cubicBezTo>
                    <a:pt x="7458" y="843"/>
                    <a:pt x="7918" y="661"/>
                    <a:pt x="8171" y="520"/>
                  </a:cubicBezTo>
                  <a:close/>
                  <a:moveTo>
                    <a:pt x="6755" y="8169"/>
                  </a:moveTo>
                  <a:lnTo>
                    <a:pt x="6755" y="8825"/>
                  </a:lnTo>
                  <a:lnTo>
                    <a:pt x="5433" y="9560"/>
                  </a:lnTo>
                  <a:lnTo>
                    <a:pt x="4111" y="8825"/>
                  </a:lnTo>
                  <a:lnTo>
                    <a:pt x="4111" y="8169"/>
                  </a:lnTo>
                  <a:cubicBezTo>
                    <a:pt x="4524" y="8368"/>
                    <a:pt x="4973" y="8473"/>
                    <a:pt x="5433" y="8473"/>
                  </a:cubicBezTo>
                  <a:cubicBezTo>
                    <a:pt x="5893" y="8473"/>
                    <a:pt x="6346" y="8368"/>
                    <a:pt x="6755" y="8169"/>
                  </a:cubicBezTo>
                  <a:close/>
                  <a:moveTo>
                    <a:pt x="3564" y="8991"/>
                  </a:moveTo>
                  <a:cubicBezTo>
                    <a:pt x="3566" y="8991"/>
                    <a:pt x="3569" y="8992"/>
                    <a:pt x="3572" y="8995"/>
                  </a:cubicBezTo>
                  <a:lnTo>
                    <a:pt x="5126" y="9853"/>
                  </a:lnTo>
                  <a:lnTo>
                    <a:pt x="4684" y="10404"/>
                  </a:lnTo>
                  <a:cubicBezTo>
                    <a:pt x="4639" y="10461"/>
                    <a:pt x="4571" y="10491"/>
                    <a:pt x="4503" y="10491"/>
                  </a:cubicBezTo>
                  <a:cubicBezTo>
                    <a:pt x="4450" y="10491"/>
                    <a:pt x="4397" y="10473"/>
                    <a:pt x="4354" y="10436"/>
                  </a:cubicBezTo>
                  <a:lnTo>
                    <a:pt x="3289" y="9524"/>
                  </a:lnTo>
                  <a:lnTo>
                    <a:pt x="3554" y="8999"/>
                  </a:lnTo>
                  <a:cubicBezTo>
                    <a:pt x="3556" y="8994"/>
                    <a:pt x="3560" y="8991"/>
                    <a:pt x="3564" y="8991"/>
                  </a:cubicBezTo>
                  <a:close/>
                  <a:moveTo>
                    <a:pt x="7306" y="8995"/>
                  </a:moveTo>
                  <a:cubicBezTo>
                    <a:pt x="7309" y="8995"/>
                    <a:pt x="7313" y="8999"/>
                    <a:pt x="7317" y="9002"/>
                  </a:cubicBezTo>
                  <a:lnTo>
                    <a:pt x="7577" y="9527"/>
                  </a:lnTo>
                  <a:lnTo>
                    <a:pt x="6516" y="10436"/>
                  </a:lnTo>
                  <a:cubicBezTo>
                    <a:pt x="6472" y="10473"/>
                    <a:pt x="6419" y="10491"/>
                    <a:pt x="6366" y="10491"/>
                  </a:cubicBezTo>
                  <a:cubicBezTo>
                    <a:pt x="6298" y="10491"/>
                    <a:pt x="6230" y="10461"/>
                    <a:pt x="6183" y="10404"/>
                  </a:cubicBezTo>
                  <a:lnTo>
                    <a:pt x="5745" y="9853"/>
                  </a:lnTo>
                  <a:lnTo>
                    <a:pt x="7295" y="8995"/>
                  </a:lnTo>
                  <a:close/>
                  <a:moveTo>
                    <a:pt x="8267" y="1"/>
                  </a:moveTo>
                  <a:cubicBezTo>
                    <a:pt x="8216" y="1"/>
                    <a:pt x="8165" y="20"/>
                    <a:pt x="8124" y="60"/>
                  </a:cubicBezTo>
                  <a:cubicBezTo>
                    <a:pt x="8121" y="64"/>
                    <a:pt x="7719" y="437"/>
                    <a:pt x="6741" y="437"/>
                  </a:cubicBezTo>
                  <a:lnTo>
                    <a:pt x="4778" y="437"/>
                  </a:lnTo>
                  <a:cubicBezTo>
                    <a:pt x="3952" y="437"/>
                    <a:pt x="3213" y="962"/>
                    <a:pt x="2942" y="1744"/>
                  </a:cubicBezTo>
                  <a:lnTo>
                    <a:pt x="2761" y="1744"/>
                  </a:lnTo>
                  <a:cubicBezTo>
                    <a:pt x="2094" y="1744"/>
                    <a:pt x="1587" y="2342"/>
                    <a:pt x="1699" y="2997"/>
                  </a:cubicBezTo>
                  <a:lnTo>
                    <a:pt x="1938" y="4450"/>
                  </a:lnTo>
                  <a:cubicBezTo>
                    <a:pt x="1631" y="4602"/>
                    <a:pt x="1468" y="4950"/>
                    <a:pt x="1547" y="5286"/>
                  </a:cubicBezTo>
                  <a:cubicBezTo>
                    <a:pt x="1627" y="5623"/>
                    <a:pt x="1928" y="5859"/>
                    <a:pt x="2275" y="5859"/>
                  </a:cubicBezTo>
                  <a:lnTo>
                    <a:pt x="2427" y="5859"/>
                  </a:lnTo>
                  <a:cubicBezTo>
                    <a:pt x="2547" y="6695"/>
                    <a:pt x="3010" y="7449"/>
                    <a:pt x="3706" y="7930"/>
                  </a:cubicBezTo>
                  <a:lnTo>
                    <a:pt x="3706" y="8611"/>
                  </a:lnTo>
                  <a:cubicBezTo>
                    <a:pt x="3659" y="8594"/>
                    <a:pt x="3612" y="8586"/>
                    <a:pt x="3565" y="8586"/>
                  </a:cubicBezTo>
                  <a:cubicBezTo>
                    <a:pt x="3410" y="8586"/>
                    <a:pt x="3263" y="8673"/>
                    <a:pt x="3188" y="8818"/>
                  </a:cubicBezTo>
                  <a:lnTo>
                    <a:pt x="2873" y="9451"/>
                  </a:lnTo>
                  <a:lnTo>
                    <a:pt x="1087" y="9980"/>
                  </a:lnTo>
                  <a:cubicBezTo>
                    <a:pt x="443" y="10168"/>
                    <a:pt x="4" y="10759"/>
                    <a:pt x="1" y="11429"/>
                  </a:cubicBezTo>
                  <a:lnTo>
                    <a:pt x="1" y="13718"/>
                  </a:lnTo>
                  <a:cubicBezTo>
                    <a:pt x="1" y="13854"/>
                    <a:pt x="102" y="13921"/>
                    <a:pt x="204" y="13921"/>
                  </a:cubicBezTo>
                  <a:cubicBezTo>
                    <a:pt x="305" y="13921"/>
                    <a:pt x="406" y="13854"/>
                    <a:pt x="406" y="13718"/>
                  </a:cubicBezTo>
                  <a:lnTo>
                    <a:pt x="406" y="11429"/>
                  </a:lnTo>
                  <a:cubicBezTo>
                    <a:pt x="410" y="10940"/>
                    <a:pt x="729" y="10509"/>
                    <a:pt x="1200" y="10368"/>
                  </a:cubicBezTo>
                  <a:lnTo>
                    <a:pt x="1960" y="10143"/>
                  </a:lnTo>
                  <a:lnTo>
                    <a:pt x="1960" y="13718"/>
                  </a:lnTo>
                  <a:cubicBezTo>
                    <a:pt x="1960" y="13854"/>
                    <a:pt x="2062" y="13921"/>
                    <a:pt x="2165" y="13921"/>
                  </a:cubicBezTo>
                  <a:cubicBezTo>
                    <a:pt x="2267" y="13921"/>
                    <a:pt x="2369" y="13854"/>
                    <a:pt x="2369" y="13718"/>
                  </a:cubicBezTo>
                  <a:lnTo>
                    <a:pt x="2369" y="10024"/>
                  </a:lnTo>
                  <a:lnTo>
                    <a:pt x="2833" y="9890"/>
                  </a:lnTo>
                  <a:lnTo>
                    <a:pt x="2833" y="13718"/>
                  </a:lnTo>
                  <a:cubicBezTo>
                    <a:pt x="2833" y="13854"/>
                    <a:pt x="2934" y="13921"/>
                    <a:pt x="3036" y="13921"/>
                  </a:cubicBezTo>
                  <a:cubicBezTo>
                    <a:pt x="3137" y="13921"/>
                    <a:pt x="3239" y="13854"/>
                    <a:pt x="3239" y="13718"/>
                  </a:cubicBezTo>
                  <a:lnTo>
                    <a:pt x="3239" y="10020"/>
                  </a:lnTo>
                  <a:lnTo>
                    <a:pt x="4086" y="10744"/>
                  </a:lnTo>
                  <a:cubicBezTo>
                    <a:pt x="4202" y="10846"/>
                    <a:pt x="4347" y="10900"/>
                    <a:pt x="4503" y="10900"/>
                  </a:cubicBezTo>
                  <a:cubicBezTo>
                    <a:pt x="4521" y="10900"/>
                    <a:pt x="4542" y="10896"/>
                    <a:pt x="4561" y="10896"/>
                  </a:cubicBezTo>
                  <a:cubicBezTo>
                    <a:pt x="4734" y="10882"/>
                    <a:pt x="4894" y="10795"/>
                    <a:pt x="5002" y="10657"/>
                  </a:cubicBezTo>
                  <a:lnTo>
                    <a:pt x="5433" y="10121"/>
                  </a:lnTo>
                  <a:lnTo>
                    <a:pt x="5864" y="10657"/>
                  </a:lnTo>
                  <a:cubicBezTo>
                    <a:pt x="5973" y="10795"/>
                    <a:pt x="6129" y="10882"/>
                    <a:pt x="6303" y="10896"/>
                  </a:cubicBezTo>
                  <a:cubicBezTo>
                    <a:pt x="6324" y="10896"/>
                    <a:pt x="6342" y="10900"/>
                    <a:pt x="6364" y="10900"/>
                  </a:cubicBezTo>
                  <a:cubicBezTo>
                    <a:pt x="6516" y="10900"/>
                    <a:pt x="6665" y="10846"/>
                    <a:pt x="6781" y="10744"/>
                  </a:cubicBezTo>
                  <a:lnTo>
                    <a:pt x="7845" y="9832"/>
                  </a:lnTo>
                  <a:lnTo>
                    <a:pt x="8497" y="10024"/>
                  </a:lnTo>
                  <a:lnTo>
                    <a:pt x="8497" y="13718"/>
                  </a:lnTo>
                  <a:cubicBezTo>
                    <a:pt x="8497" y="13854"/>
                    <a:pt x="8600" y="13921"/>
                    <a:pt x="8702" y="13921"/>
                  </a:cubicBezTo>
                  <a:cubicBezTo>
                    <a:pt x="8804" y="13921"/>
                    <a:pt x="8907" y="13854"/>
                    <a:pt x="8907" y="13718"/>
                  </a:cubicBezTo>
                  <a:lnTo>
                    <a:pt x="8907" y="10147"/>
                  </a:lnTo>
                  <a:lnTo>
                    <a:pt x="9667" y="10371"/>
                  </a:lnTo>
                  <a:cubicBezTo>
                    <a:pt x="10134" y="10512"/>
                    <a:pt x="10457" y="10940"/>
                    <a:pt x="10460" y="11429"/>
                  </a:cubicBezTo>
                  <a:lnTo>
                    <a:pt x="10460" y="13721"/>
                  </a:lnTo>
                  <a:cubicBezTo>
                    <a:pt x="10460" y="13857"/>
                    <a:pt x="10562" y="13925"/>
                    <a:pt x="10663" y="13925"/>
                  </a:cubicBezTo>
                  <a:cubicBezTo>
                    <a:pt x="10765" y="13925"/>
                    <a:pt x="10866" y="13857"/>
                    <a:pt x="10866" y="13721"/>
                  </a:cubicBezTo>
                  <a:lnTo>
                    <a:pt x="10866" y="11429"/>
                  </a:lnTo>
                  <a:cubicBezTo>
                    <a:pt x="10866" y="10759"/>
                    <a:pt x="10424" y="10172"/>
                    <a:pt x="9783" y="9976"/>
                  </a:cubicBezTo>
                  <a:lnTo>
                    <a:pt x="7998" y="9451"/>
                  </a:lnTo>
                  <a:lnTo>
                    <a:pt x="7679" y="8818"/>
                  </a:lnTo>
                  <a:cubicBezTo>
                    <a:pt x="7607" y="8673"/>
                    <a:pt x="7460" y="8586"/>
                    <a:pt x="7305" y="8586"/>
                  </a:cubicBezTo>
                  <a:cubicBezTo>
                    <a:pt x="7259" y="8586"/>
                    <a:pt x="7211" y="8594"/>
                    <a:pt x="7165" y="8611"/>
                  </a:cubicBezTo>
                  <a:lnTo>
                    <a:pt x="7165" y="7930"/>
                  </a:lnTo>
                  <a:cubicBezTo>
                    <a:pt x="7860" y="7449"/>
                    <a:pt x="8323" y="6695"/>
                    <a:pt x="8443" y="5859"/>
                  </a:cubicBezTo>
                  <a:lnTo>
                    <a:pt x="8563" y="5859"/>
                  </a:lnTo>
                  <a:cubicBezTo>
                    <a:pt x="8957" y="5859"/>
                    <a:pt x="9298" y="5562"/>
                    <a:pt x="9338" y="5185"/>
                  </a:cubicBezTo>
                  <a:cubicBezTo>
                    <a:pt x="9370" y="4877"/>
                    <a:pt x="9207" y="4580"/>
                    <a:pt x="8928" y="4439"/>
                  </a:cubicBezTo>
                  <a:lnTo>
                    <a:pt x="9171" y="2997"/>
                  </a:lnTo>
                  <a:cubicBezTo>
                    <a:pt x="9251" y="2527"/>
                    <a:pt x="9012" y="2059"/>
                    <a:pt x="8581" y="1853"/>
                  </a:cubicBezTo>
                  <a:cubicBezTo>
                    <a:pt x="8773" y="1368"/>
                    <a:pt x="8729" y="766"/>
                    <a:pt x="8454" y="125"/>
                  </a:cubicBezTo>
                  <a:cubicBezTo>
                    <a:pt x="8419" y="45"/>
                    <a:pt x="8343" y="1"/>
                    <a:pt x="82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4" name="Google Shape;10004;p30"/>
            <p:cNvSpPr/>
            <p:nvPr/>
          </p:nvSpPr>
          <p:spPr>
            <a:xfrm>
              <a:off x="5105675" y="3169169"/>
              <a:ext cx="10749" cy="90634"/>
            </a:xfrm>
            <a:custGeom>
              <a:rect b="b" l="l" r="r" t="t"/>
              <a:pathLst>
                <a:path extrusionOk="0" h="3457" w="410">
                  <a:moveTo>
                    <a:pt x="207" y="0"/>
                  </a:moveTo>
                  <a:cubicBezTo>
                    <a:pt x="95" y="0"/>
                    <a:pt x="1" y="91"/>
                    <a:pt x="1" y="203"/>
                  </a:cubicBezTo>
                  <a:lnTo>
                    <a:pt x="1" y="3253"/>
                  </a:lnTo>
                  <a:cubicBezTo>
                    <a:pt x="1" y="3389"/>
                    <a:pt x="103" y="3456"/>
                    <a:pt x="205" y="3456"/>
                  </a:cubicBezTo>
                  <a:cubicBezTo>
                    <a:pt x="307" y="3456"/>
                    <a:pt x="410" y="3389"/>
                    <a:pt x="410" y="3253"/>
                  </a:cubicBezTo>
                  <a:lnTo>
                    <a:pt x="410" y="203"/>
                  </a:lnTo>
                  <a:cubicBezTo>
                    <a:pt x="410" y="91"/>
                    <a:pt x="319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5" name="Google Shape;10005;p30"/>
            <p:cNvSpPr/>
            <p:nvPr/>
          </p:nvSpPr>
          <p:spPr>
            <a:xfrm>
              <a:off x="5041206" y="3180547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cubicBezTo>
                    <a:pt x="87" y="1"/>
                    <a:pt x="0" y="222"/>
                    <a:pt x="127" y="349"/>
                  </a:cubicBezTo>
                  <a:cubicBezTo>
                    <a:pt x="169" y="390"/>
                    <a:pt x="220" y="408"/>
                    <a:pt x="270" y="408"/>
                  </a:cubicBezTo>
                  <a:cubicBezTo>
                    <a:pt x="375" y="408"/>
                    <a:pt x="475" y="327"/>
                    <a:pt x="475" y="204"/>
                  </a:cubicBezTo>
                  <a:cubicBezTo>
                    <a:pt x="475" y="94"/>
                    <a:pt x="384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6" name="Google Shape;10006;p30"/>
            <p:cNvSpPr/>
            <p:nvPr/>
          </p:nvSpPr>
          <p:spPr>
            <a:xfrm>
              <a:off x="5041206" y="3249106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1"/>
                  </a:moveTo>
                  <a:cubicBezTo>
                    <a:pt x="273" y="1"/>
                    <a:pt x="270" y="1"/>
                    <a:pt x="268" y="1"/>
                  </a:cubicBezTo>
                  <a:cubicBezTo>
                    <a:pt x="87" y="5"/>
                    <a:pt x="0" y="222"/>
                    <a:pt x="127" y="349"/>
                  </a:cubicBezTo>
                  <a:cubicBezTo>
                    <a:pt x="169" y="389"/>
                    <a:pt x="220" y="408"/>
                    <a:pt x="270" y="408"/>
                  </a:cubicBezTo>
                  <a:cubicBezTo>
                    <a:pt x="375" y="408"/>
                    <a:pt x="475" y="327"/>
                    <a:pt x="475" y="204"/>
                  </a:cubicBezTo>
                  <a:cubicBezTo>
                    <a:pt x="475" y="94"/>
                    <a:pt x="384" y="1"/>
                    <a:pt x="2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7" name="Google Shape;10007;p30"/>
            <p:cNvSpPr/>
            <p:nvPr/>
          </p:nvSpPr>
          <p:spPr>
            <a:xfrm>
              <a:off x="5041206" y="3214840"/>
              <a:ext cx="12453" cy="10697"/>
            </a:xfrm>
            <a:custGeom>
              <a:rect b="b" l="l" r="r" t="t"/>
              <a:pathLst>
                <a:path extrusionOk="0" h="408" w="475">
                  <a:moveTo>
                    <a:pt x="275" y="0"/>
                  </a:moveTo>
                  <a:cubicBezTo>
                    <a:pt x="273" y="0"/>
                    <a:pt x="270" y="0"/>
                    <a:pt x="268" y="0"/>
                  </a:cubicBezTo>
                  <a:cubicBezTo>
                    <a:pt x="87" y="4"/>
                    <a:pt x="0" y="221"/>
                    <a:pt x="127" y="348"/>
                  </a:cubicBezTo>
                  <a:cubicBezTo>
                    <a:pt x="169" y="389"/>
                    <a:pt x="220" y="407"/>
                    <a:pt x="270" y="407"/>
                  </a:cubicBezTo>
                  <a:cubicBezTo>
                    <a:pt x="375" y="407"/>
                    <a:pt x="475" y="326"/>
                    <a:pt x="475" y="203"/>
                  </a:cubicBezTo>
                  <a:cubicBezTo>
                    <a:pt x="475" y="93"/>
                    <a:pt x="384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8" name="Google Shape;10008;p30"/>
            <p:cNvSpPr/>
            <p:nvPr/>
          </p:nvSpPr>
          <p:spPr>
            <a:xfrm>
              <a:off x="5008539" y="3015324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5" y="0"/>
                  </a:moveTo>
                  <a:cubicBezTo>
                    <a:pt x="103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3" y="625"/>
                    <a:pt x="205" y="625"/>
                  </a:cubicBezTo>
                  <a:cubicBezTo>
                    <a:pt x="307" y="625"/>
                    <a:pt x="410" y="557"/>
                    <a:pt x="410" y="421"/>
                  </a:cubicBezTo>
                  <a:lnTo>
                    <a:pt x="410" y="204"/>
                  </a:lnTo>
                  <a:cubicBezTo>
                    <a:pt x="410" y="68"/>
                    <a:pt x="307" y="0"/>
                    <a:pt x="2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9" name="Google Shape;10009;p30"/>
            <p:cNvSpPr/>
            <p:nvPr/>
          </p:nvSpPr>
          <p:spPr>
            <a:xfrm>
              <a:off x="5077176" y="3015351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2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0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0" name="Google Shape;10010;p30"/>
            <p:cNvSpPr/>
            <p:nvPr/>
          </p:nvSpPr>
          <p:spPr>
            <a:xfrm>
              <a:off x="5001041" y="2997680"/>
              <a:ext cx="23963" cy="10749"/>
            </a:xfrm>
            <a:custGeom>
              <a:rect b="b" l="l" r="r" t="t"/>
              <a:pathLst>
                <a:path extrusionOk="0" h="410" w="914">
                  <a:moveTo>
                    <a:pt x="272" y="1"/>
                  </a:moveTo>
                  <a:cubicBezTo>
                    <a:pt x="0" y="1"/>
                    <a:pt x="0" y="410"/>
                    <a:pt x="272" y="410"/>
                  </a:cubicBezTo>
                  <a:lnTo>
                    <a:pt x="710" y="410"/>
                  </a:lnTo>
                  <a:cubicBezTo>
                    <a:pt x="822" y="410"/>
                    <a:pt x="913" y="319"/>
                    <a:pt x="913" y="207"/>
                  </a:cubicBezTo>
                  <a:cubicBezTo>
                    <a:pt x="913" y="91"/>
                    <a:pt x="822" y="1"/>
                    <a:pt x="7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1" name="Google Shape;10011;p30"/>
            <p:cNvSpPr/>
            <p:nvPr/>
          </p:nvSpPr>
          <p:spPr>
            <a:xfrm>
              <a:off x="5069678" y="2997680"/>
              <a:ext cx="25667" cy="10749"/>
            </a:xfrm>
            <a:custGeom>
              <a:rect b="b" l="l" r="r" t="t"/>
              <a:pathLst>
                <a:path extrusionOk="0" h="410" w="979">
                  <a:moveTo>
                    <a:pt x="272" y="1"/>
                  </a:moveTo>
                  <a:cubicBezTo>
                    <a:pt x="1" y="1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1"/>
                    <a:pt x="7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2" name="Google Shape;10012;p30"/>
            <p:cNvSpPr/>
            <p:nvPr/>
          </p:nvSpPr>
          <p:spPr>
            <a:xfrm>
              <a:off x="5017191" y="3046785"/>
              <a:ext cx="62109" cy="33532"/>
            </a:xfrm>
            <a:custGeom>
              <a:rect b="b" l="l" r="r" t="t"/>
              <a:pathLst>
                <a:path extrusionOk="0" h="1279" w="2369">
                  <a:moveTo>
                    <a:pt x="1923" y="406"/>
                  </a:moveTo>
                  <a:cubicBezTo>
                    <a:pt x="1822" y="677"/>
                    <a:pt x="1528" y="869"/>
                    <a:pt x="1184" y="869"/>
                  </a:cubicBezTo>
                  <a:cubicBezTo>
                    <a:pt x="837" y="869"/>
                    <a:pt x="543" y="674"/>
                    <a:pt x="442" y="406"/>
                  </a:cubicBezTo>
                  <a:close/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797"/>
                    <a:pt x="529" y="1278"/>
                    <a:pt x="1184" y="1278"/>
                  </a:cubicBezTo>
                  <a:cubicBezTo>
                    <a:pt x="1836" y="1278"/>
                    <a:pt x="2369" y="797"/>
                    <a:pt x="2369" y="203"/>
                  </a:cubicBezTo>
                  <a:cubicBezTo>
                    <a:pt x="2369" y="91"/>
                    <a:pt x="2278" y="0"/>
                    <a:pt x="216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13" name="Google Shape;10013;p30"/>
          <p:cNvGrpSpPr/>
          <p:nvPr/>
        </p:nvGrpSpPr>
        <p:grpSpPr>
          <a:xfrm>
            <a:off x="8062013" y="3157348"/>
            <a:ext cx="273501" cy="364948"/>
            <a:chOff x="8062013" y="3356598"/>
            <a:chExt cx="273501" cy="364948"/>
          </a:xfrm>
        </p:grpSpPr>
        <p:sp>
          <p:nvSpPr>
            <p:cNvPr id="10014" name="Google Shape;10014;p30"/>
            <p:cNvSpPr/>
            <p:nvPr/>
          </p:nvSpPr>
          <p:spPr>
            <a:xfrm>
              <a:off x="8081571" y="3361920"/>
              <a:ext cx="234463" cy="302917"/>
            </a:xfrm>
            <a:custGeom>
              <a:rect b="b" l="l" r="r" t="t"/>
              <a:pathLst>
                <a:path extrusionOk="0" h="11554" w="8943">
                  <a:moveTo>
                    <a:pt x="4470" y="0"/>
                  </a:moveTo>
                  <a:cubicBezTo>
                    <a:pt x="2268" y="0"/>
                    <a:pt x="450" y="1717"/>
                    <a:pt x="327" y="3916"/>
                  </a:cubicBezTo>
                  <a:lnTo>
                    <a:pt x="128" y="7407"/>
                  </a:lnTo>
                  <a:cubicBezTo>
                    <a:pt x="1" y="9656"/>
                    <a:pt x="1794" y="11550"/>
                    <a:pt x="4046" y="11554"/>
                  </a:cubicBezTo>
                  <a:lnTo>
                    <a:pt x="4897" y="11554"/>
                  </a:lnTo>
                  <a:cubicBezTo>
                    <a:pt x="7150" y="11550"/>
                    <a:pt x="8943" y="9656"/>
                    <a:pt x="8812" y="7407"/>
                  </a:cubicBezTo>
                  <a:lnTo>
                    <a:pt x="8617" y="3919"/>
                  </a:lnTo>
                  <a:cubicBezTo>
                    <a:pt x="8494" y="1721"/>
                    <a:pt x="6672" y="0"/>
                    <a:pt x="447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5" name="Google Shape;10015;p30"/>
            <p:cNvSpPr/>
            <p:nvPr/>
          </p:nvSpPr>
          <p:spPr>
            <a:xfrm>
              <a:off x="8164471" y="3361867"/>
              <a:ext cx="151091" cy="301265"/>
            </a:xfrm>
            <a:custGeom>
              <a:rect b="b" l="l" r="r" t="t"/>
              <a:pathLst>
                <a:path extrusionOk="0" h="11491" w="5763">
                  <a:moveTo>
                    <a:pt x="1309" y="0"/>
                  </a:moveTo>
                  <a:cubicBezTo>
                    <a:pt x="867" y="0"/>
                    <a:pt x="425" y="73"/>
                    <a:pt x="1" y="216"/>
                  </a:cubicBezTo>
                  <a:lnTo>
                    <a:pt x="1" y="437"/>
                  </a:lnTo>
                  <a:cubicBezTo>
                    <a:pt x="1" y="1158"/>
                    <a:pt x="587" y="1745"/>
                    <a:pt x="1312" y="1745"/>
                  </a:cubicBezTo>
                  <a:lnTo>
                    <a:pt x="1746" y="1745"/>
                  </a:lnTo>
                  <a:cubicBezTo>
                    <a:pt x="2108" y="1745"/>
                    <a:pt x="2402" y="2038"/>
                    <a:pt x="2402" y="2396"/>
                  </a:cubicBezTo>
                  <a:lnTo>
                    <a:pt x="2402" y="11491"/>
                  </a:lnTo>
                  <a:cubicBezTo>
                    <a:pt x="4365" y="11154"/>
                    <a:pt x="5763" y="9397"/>
                    <a:pt x="5650" y="7409"/>
                  </a:cubicBezTo>
                  <a:lnTo>
                    <a:pt x="5462" y="4033"/>
                  </a:lnTo>
                  <a:cubicBezTo>
                    <a:pt x="5357" y="2204"/>
                    <a:pt x="4122" y="596"/>
                    <a:pt x="2347" y="136"/>
                  </a:cubicBezTo>
                  <a:cubicBezTo>
                    <a:pt x="2007" y="45"/>
                    <a:pt x="1658" y="0"/>
                    <a:pt x="130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6" name="Google Shape;10016;p30"/>
            <p:cNvSpPr/>
            <p:nvPr/>
          </p:nvSpPr>
          <p:spPr>
            <a:xfrm>
              <a:off x="8067335" y="3561881"/>
              <a:ext cx="262962" cy="154342"/>
            </a:xfrm>
            <a:custGeom>
              <a:rect b="b" l="l" r="r" t="t"/>
              <a:pathLst>
                <a:path extrusionOk="0" h="5887" w="10030">
                  <a:moveTo>
                    <a:pt x="3706" y="1"/>
                  </a:moveTo>
                  <a:lnTo>
                    <a:pt x="3706" y="1131"/>
                  </a:lnTo>
                  <a:cubicBezTo>
                    <a:pt x="3706" y="1500"/>
                    <a:pt x="3474" y="1830"/>
                    <a:pt x="3126" y="1953"/>
                  </a:cubicBezTo>
                  <a:lnTo>
                    <a:pt x="873" y="2746"/>
                  </a:lnTo>
                  <a:cubicBezTo>
                    <a:pt x="352" y="2931"/>
                    <a:pt x="1" y="3423"/>
                    <a:pt x="1" y="3977"/>
                  </a:cubicBezTo>
                  <a:lnTo>
                    <a:pt x="1" y="5886"/>
                  </a:lnTo>
                  <a:lnTo>
                    <a:pt x="10025" y="5886"/>
                  </a:lnTo>
                  <a:lnTo>
                    <a:pt x="10025" y="3977"/>
                  </a:lnTo>
                  <a:cubicBezTo>
                    <a:pt x="10029" y="3423"/>
                    <a:pt x="9678" y="2931"/>
                    <a:pt x="9156" y="2746"/>
                  </a:cubicBezTo>
                  <a:lnTo>
                    <a:pt x="6904" y="1953"/>
                  </a:lnTo>
                  <a:cubicBezTo>
                    <a:pt x="6556" y="1830"/>
                    <a:pt x="6320" y="1500"/>
                    <a:pt x="6320" y="1131"/>
                  </a:cubicBezTo>
                  <a:lnTo>
                    <a:pt x="6320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7" name="Google Shape;10017;p30"/>
            <p:cNvSpPr/>
            <p:nvPr/>
          </p:nvSpPr>
          <p:spPr>
            <a:xfrm>
              <a:off x="8067335" y="3620765"/>
              <a:ext cx="262857" cy="95458"/>
            </a:xfrm>
            <a:custGeom>
              <a:rect b="b" l="l" r="r" t="t"/>
              <a:pathLst>
                <a:path extrusionOk="0" h="3641" w="10026">
                  <a:moveTo>
                    <a:pt x="2289" y="0"/>
                  </a:moveTo>
                  <a:lnTo>
                    <a:pt x="873" y="500"/>
                  </a:lnTo>
                  <a:cubicBezTo>
                    <a:pt x="352" y="685"/>
                    <a:pt x="1" y="1177"/>
                    <a:pt x="1" y="1731"/>
                  </a:cubicBezTo>
                  <a:lnTo>
                    <a:pt x="1" y="3640"/>
                  </a:lnTo>
                  <a:lnTo>
                    <a:pt x="10025" y="3640"/>
                  </a:lnTo>
                  <a:lnTo>
                    <a:pt x="10025" y="1731"/>
                  </a:lnTo>
                  <a:cubicBezTo>
                    <a:pt x="10025" y="1177"/>
                    <a:pt x="9678" y="685"/>
                    <a:pt x="9156" y="500"/>
                  </a:cubicBezTo>
                  <a:lnTo>
                    <a:pt x="7737" y="0"/>
                  </a:lnTo>
                  <a:cubicBezTo>
                    <a:pt x="7219" y="1032"/>
                    <a:pt x="6165" y="1681"/>
                    <a:pt x="5013" y="1681"/>
                  </a:cubicBezTo>
                  <a:cubicBezTo>
                    <a:pt x="3861" y="1681"/>
                    <a:pt x="2807" y="1032"/>
                    <a:pt x="228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8" name="Google Shape;10018;p30"/>
            <p:cNvSpPr/>
            <p:nvPr/>
          </p:nvSpPr>
          <p:spPr>
            <a:xfrm>
              <a:off x="8164471" y="3561881"/>
              <a:ext cx="68585" cy="28630"/>
            </a:xfrm>
            <a:custGeom>
              <a:rect b="b" l="l" r="r" t="t"/>
              <a:pathLst>
                <a:path extrusionOk="0" h="1092" w="2616">
                  <a:moveTo>
                    <a:pt x="1" y="1"/>
                  </a:moveTo>
                  <a:lnTo>
                    <a:pt x="1" y="812"/>
                  </a:lnTo>
                  <a:cubicBezTo>
                    <a:pt x="417" y="999"/>
                    <a:pt x="863" y="1092"/>
                    <a:pt x="1309" y="1092"/>
                  </a:cubicBezTo>
                  <a:cubicBezTo>
                    <a:pt x="1755" y="1092"/>
                    <a:pt x="2201" y="999"/>
                    <a:pt x="2615" y="812"/>
                  </a:cubicBezTo>
                  <a:lnTo>
                    <a:pt x="2615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9" name="Google Shape;10019;p30"/>
            <p:cNvSpPr/>
            <p:nvPr/>
          </p:nvSpPr>
          <p:spPr>
            <a:xfrm>
              <a:off x="8101601" y="3424789"/>
              <a:ext cx="194298" cy="148627"/>
            </a:xfrm>
            <a:custGeom>
              <a:rect b="b" l="l" r="r" t="t"/>
              <a:pathLst>
                <a:path extrusionOk="0" h="5669" w="7411">
                  <a:moveTo>
                    <a:pt x="2619" y="0"/>
                  </a:moveTo>
                  <a:cubicBezTo>
                    <a:pt x="1776" y="0"/>
                    <a:pt x="1091" y="685"/>
                    <a:pt x="1091" y="1525"/>
                  </a:cubicBezTo>
                  <a:lnTo>
                    <a:pt x="1091" y="1666"/>
                  </a:lnTo>
                  <a:cubicBezTo>
                    <a:pt x="1091" y="1829"/>
                    <a:pt x="961" y="1959"/>
                    <a:pt x="798" y="1963"/>
                  </a:cubicBezTo>
                  <a:lnTo>
                    <a:pt x="548" y="1963"/>
                  </a:lnTo>
                  <a:cubicBezTo>
                    <a:pt x="247" y="1963"/>
                    <a:pt x="1" y="2206"/>
                    <a:pt x="1" y="2506"/>
                  </a:cubicBezTo>
                  <a:cubicBezTo>
                    <a:pt x="1" y="2807"/>
                    <a:pt x="247" y="3050"/>
                    <a:pt x="548" y="3050"/>
                  </a:cubicBezTo>
                  <a:lnTo>
                    <a:pt x="885" y="3050"/>
                  </a:lnTo>
                  <a:cubicBezTo>
                    <a:pt x="997" y="4527"/>
                    <a:pt x="2225" y="5668"/>
                    <a:pt x="3706" y="5668"/>
                  </a:cubicBezTo>
                  <a:cubicBezTo>
                    <a:pt x="5187" y="5668"/>
                    <a:pt x="6419" y="4527"/>
                    <a:pt x="6531" y="3050"/>
                  </a:cubicBezTo>
                  <a:lnTo>
                    <a:pt x="6868" y="3050"/>
                  </a:lnTo>
                  <a:cubicBezTo>
                    <a:pt x="7168" y="3050"/>
                    <a:pt x="7411" y="2807"/>
                    <a:pt x="7411" y="2506"/>
                  </a:cubicBezTo>
                  <a:cubicBezTo>
                    <a:pt x="7411" y="2206"/>
                    <a:pt x="7168" y="1963"/>
                    <a:pt x="6868" y="1963"/>
                  </a:cubicBezTo>
                  <a:lnTo>
                    <a:pt x="6618" y="1963"/>
                  </a:lnTo>
                  <a:cubicBezTo>
                    <a:pt x="6455" y="1959"/>
                    <a:pt x="6325" y="1829"/>
                    <a:pt x="6325" y="1666"/>
                  </a:cubicBezTo>
                  <a:lnTo>
                    <a:pt x="6325" y="1525"/>
                  </a:lnTo>
                  <a:cubicBezTo>
                    <a:pt x="6325" y="685"/>
                    <a:pt x="5640" y="0"/>
                    <a:pt x="4796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0" name="Google Shape;10020;p30"/>
            <p:cNvSpPr/>
            <p:nvPr/>
          </p:nvSpPr>
          <p:spPr>
            <a:xfrm>
              <a:off x="8173122" y="3516210"/>
              <a:ext cx="51386" cy="22914"/>
            </a:xfrm>
            <a:custGeom>
              <a:rect b="b" l="l" r="r" t="t"/>
              <a:pathLst>
                <a:path extrusionOk="0" h="874" w="1960">
                  <a:moveTo>
                    <a:pt x="0" y="1"/>
                  </a:moveTo>
                  <a:cubicBezTo>
                    <a:pt x="0" y="482"/>
                    <a:pt x="438" y="874"/>
                    <a:pt x="978" y="874"/>
                  </a:cubicBezTo>
                  <a:cubicBezTo>
                    <a:pt x="1521" y="874"/>
                    <a:pt x="1959" y="482"/>
                    <a:pt x="1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1" name="Google Shape;10021;p30"/>
            <p:cNvSpPr/>
            <p:nvPr/>
          </p:nvSpPr>
          <p:spPr>
            <a:xfrm>
              <a:off x="8125459" y="3374504"/>
              <a:ext cx="63813" cy="28603"/>
            </a:xfrm>
            <a:custGeom>
              <a:rect b="b" l="l" r="r" t="t"/>
              <a:pathLst>
                <a:path extrusionOk="0" h="1091" w="2434">
                  <a:moveTo>
                    <a:pt x="662" y="1"/>
                  </a:moveTo>
                  <a:cubicBezTo>
                    <a:pt x="459" y="1"/>
                    <a:pt x="273" y="31"/>
                    <a:pt x="116" y="89"/>
                  </a:cubicBezTo>
                  <a:cubicBezTo>
                    <a:pt x="33" y="118"/>
                    <a:pt x="0" y="223"/>
                    <a:pt x="51" y="296"/>
                  </a:cubicBezTo>
                  <a:cubicBezTo>
                    <a:pt x="254" y="578"/>
                    <a:pt x="619" y="839"/>
                    <a:pt x="1083" y="980"/>
                  </a:cubicBezTo>
                  <a:cubicBezTo>
                    <a:pt x="1321" y="1055"/>
                    <a:pt x="1556" y="1090"/>
                    <a:pt x="1772" y="1090"/>
                  </a:cubicBezTo>
                  <a:cubicBezTo>
                    <a:pt x="1974" y="1090"/>
                    <a:pt x="2161" y="1059"/>
                    <a:pt x="2318" y="1002"/>
                  </a:cubicBezTo>
                  <a:cubicBezTo>
                    <a:pt x="2405" y="969"/>
                    <a:pt x="2434" y="868"/>
                    <a:pt x="2383" y="795"/>
                  </a:cubicBezTo>
                  <a:cubicBezTo>
                    <a:pt x="2180" y="513"/>
                    <a:pt x="1815" y="252"/>
                    <a:pt x="1355" y="111"/>
                  </a:cubicBezTo>
                  <a:cubicBezTo>
                    <a:pt x="1115" y="36"/>
                    <a:pt x="879" y="1"/>
                    <a:pt x="662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2" name="Google Shape;10022;p30"/>
            <p:cNvSpPr/>
            <p:nvPr/>
          </p:nvSpPr>
          <p:spPr>
            <a:xfrm>
              <a:off x="8208254" y="3374504"/>
              <a:ext cx="63918" cy="28603"/>
            </a:xfrm>
            <a:custGeom>
              <a:rect b="b" l="l" r="r" t="t"/>
              <a:pathLst>
                <a:path extrusionOk="0" h="1091" w="2438">
                  <a:moveTo>
                    <a:pt x="1774" y="1"/>
                  </a:moveTo>
                  <a:cubicBezTo>
                    <a:pt x="1558" y="1"/>
                    <a:pt x="1323" y="36"/>
                    <a:pt x="1083" y="111"/>
                  </a:cubicBezTo>
                  <a:cubicBezTo>
                    <a:pt x="623" y="252"/>
                    <a:pt x="254" y="513"/>
                    <a:pt x="55" y="795"/>
                  </a:cubicBezTo>
                  <a:cubicBezTo>
                    <a:pt x="0" y="868"/>
                    <a:pt x="33" y="969"/>
                    <a:pt x="116" y="1002"/>
                  </a:cubicBezTo>
                  <a:cubicBezTo>
                    <a:pt x="275" y="1059"/>
                    <a:pt x="462" y="1090"/>
                    <a:pt x="665" y="1090"/>
                  </a:cubicBezTo>
                  <a:cubicBezTo>
                    <a:pt x="882" y="1090"/>
                    <a:pt x="1117" y="1055"/>
                    <a:pt x="1355" y="980"/>
                  </a:cubicBezTo>
                  <a:cubicBezTo>
                    <a:pt x="1815" y="839"/>
                    <a:pt x="2184" y="578"/>
                    <a:pt x="2387" y="296"/>
                  </a:cubicBezTo>
                  <a:cubicBezTo>
                    <a:pt x="2438" y="223"/>
                    <a:pt x="2405" y="118"/>
                    <a:pt x="2322" y="89"/>
                  </a:cubicBezTo>
                  <a:cubicBezTo>
                    <a:pt x="2163" y="31"/>
                    <a:pt x="1976" y="1"/>
                    <a:pt x="177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3" name="Google Shape;10023;p30"/>
            <p:cNvSpPr/>
            <p:nvPr/>
          </p:nvSpPr>
          <p:spPr>
            <a:xfrm>
              <a:off x="8101706" y="3424789"/>
              <a:ext cx="125739" cy="148627"/>
            </a:xfrm>
            <a:custGeom>
              <a:rect b="b" l="l" r="r" t="t"/>
              <a:pathLst>
                <a:path extrusionOk="0" h="5669" w="4796">
                  <a:moveTo>
                    <a:pt x="2615" y="0"/>
                  </a:moveTo>
                  <a:cubicBezTo>
                    <a:pt x="1772" y="0"/>
                    <a:pt x="1091" y="681"/>
                    <a:pt x="1091" y="1525"/>
                  </a:cubicBezTo>
                  <a:lnTo>
                    <a:pt x="1091" y="1666"/>
                  </a:lnTo>
                  <a:cubicBezTo>
                    <a:pt x="1087" y="1827"/>
                    <a:pt x="957" y="1959"/>
                    <a:pt x="793" y="1959"/>
                  </a:cubicBezTo>
                  <a:cubicBezTo>
                    <a:pt x="791" y="1959"/>
                    <a:pt x="789" y="1959"/>
                    <a:pt x="787" y="1959"/>
                  </a:cubicBezTo>
                  <a:lnTo>
                    <a:pt x="544" y="1959"/>
                  </a:lnTo>
                  <a:cubicBezTo>
                    <a:pt x="243" y="1959"/>
                    <a:pt x="1" y="2206"/>
                    <a:pt x="1" y="2506"/>
                  </a:cubicBezTo>
                  <a:cubicBezTo>
                    <a:pt x="1" y="2807"/>
                    <a:pt x="243" y="3050"/>
                    <a:pt x="544" y="3050"/>
                  </a:cubicBezTo>
                  <a:lnTo>
                    <a:pt x="881" y="3050"/>
                  </a:lnTo>
                  <a:cubicBezTo>
                    <a:pt x="986" y="4546"/>
                    <a:pt x="2236" y="5669"/>
                    <a:pt x="3686" y="5669"/>
                  </a:cubicBezTo>
                  <a:cubicBezTo>
                    <a:pt x="3836" y="5669"/>
                    <a:pt x="3987" y="5657"/>
                    <a:pt x="4140" y="5632"/>
                  </a:cubicBezTo>
                  <a:cubicBezTo>
                    <a:pt x="2760" y="5418"/>
                    <a:pt x="1743" y="4230"/>
                    <a:pt x="1743" y="2832"/>
                  </a:cubicBezTo>
                  <a:lnTo>
                    <a:pt x="1743" y="1525"/>
                  </a:lnTo>
                  <a:cubicBezTo>
                    <a:pt x="1739" y="1043"/>
                    <a:pt x="2130" y="652"/>
                    <a:pt x="2615" y="652"/>
                  </a:cubicBezTo>
                  <a:lnTo>
                    <a:pt x="4140" y="652"/>
                  </a:lnTo>
                  <a:cubicBezTo>
                    <a:pt x="4502" y="652"/>
                    <a:pt x="4796" y="362"/>
                    <a:pt x="4796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4" name="Google Shape;10024;p30"/>
            <p:cNvSpPr/>
            <p:nvPr/>
          </p:nvSpPr>
          <p:spPr>
            <a:xfrm>
              <a:off x="8187358" y="3384808"/>
              <a:ext cx="22914" cy="22809"/>
            </a:xfrm>
            <a:custGeom>
              <a:rect b="b" l="l" r="r" t="t"/>
              <a:pathLst>
                <a:path extrusionOk="0" h="870" w="874">
                  <a:moveTo>
                    <a:pt x="435" y="0"/>
                  </a:moveTo>
                  <a:cubicBezTo>
                    <a:pt x="196" y="0"/>
                    <a:pt x="0" y="196"/>
                    <a:pt x="0" y="435"/>
                  </a:cubicBezTo>
                  <a:cubicBezTo>
                    <a:pt x="0" y="674"/>
                    <a:pt x="196" y="870"/>
                    <a:pt x="435" y="870"/>
                  </a:cubicBezTo>
                  <a:cubicBezTo>
                    <a:pt x="678" y="870"/>
                    <a:pt x="873" y="674"/>
                    <a:pt x="873" y="435"/>
                  </a:cubicBezTo>
                  <a:cubicBezTo>
                    <a:pt x="873" y="196"/>
                    <a:pt x="678" y="0"/>
                    <a:pt x="435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5" name="Google Shape;10025;p30"/>
            <p:cNvSpPr/>
            <p:nvPr/>
          </p:nvSpPr>
          <p:spPr>
            <a:xfrm>
              <a:off x="8109597" y="3620765"/>
              <a:ext cx="178436" cy="61165"/>
            </a:xfrm>
            <a:custGeom>
              <a:rect b="b" l="l" r="r" t="t"/>
              <a:pathLst>
                <a:path extrusionOk="0" h="2333" w="6806">
                  <a:moveTo>
                    <a:pt x="677" y="0"/>
                  </a:moveTo>
                  <a:lnTo>
                    <a:pt x="0" y="239"/>
                  </a:lnTo>
                  <a:cubicBezTo>
                    <a:pt x="648" y="1521"/>
                    <a:pt x="1963" y="2333"/>
                    <a:pt x="3401" y="2333"/>
                  </a:cubicBezTo>
                  <a:cubicBezTo>
                    <a:pt x="4842" y="2333"/>
                    <a:pt x="6157" y="1521"/>
                    <a:pt x="6805" y="239"/>
                  </a:cubicBezTo>
                  <a:lnTo>
                    <a:pt x="6125" y="0"/>
                  </a:lnTo>
                  <a:cubicBezTo>
                    <a:pt x="5607" y="1029"/>
                    <a:pt x="4553" y="1677"/>
                    <a:pt x="3401" y="1677"/>
                  </a:cubicBezTo>
                  <a:cubicBezTo>
                    <a:pt x="2249" y="1677"/>
                    <a:pt x="1195" y="1029"/>
                    <a:pt x="67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6" name="Google Shape;10026;p30"/>
            <p:cNvSpPr/>
            <p:nvPr/>
          </p:nvSpPr>
          <p:spPr>
            <a:xfrm>
              <a:off x="8159253" y="3477172"/>
              <a:ext cx="10644" cy="16412"/>
            </a:xfrm>
            <a:custGeom>
              <a:rect b="b" l="l" r="r" t="t"/>
              <a:pathLst>
                <a:path extrusionOk="0" h="626" w="406">
                  <a:moveTo>
                    <a:pt x="203" y="0"/>
                  </a:moveTo>
                  <a:cubicBezTo>
                    <a:pt x="102" y="0"/>
                    <a:pt x="0" y="68"/>
                    <a:pt x="0" y="204"/>
                  </a:cubicBezTo>
                  <a:lnTo>
                    <a:pt x="0" y="421"/>
                  </a:lnTo>
                  <a:cubicBezTo>
                    <a:pt x="0" y="557"/>
                    <a:pt x="102" y="625"/>
                    <a:pt x="203" y="625"/>
                  </a:cubicBezTo>
                  <a:cubicBezTo>
                    <a:pt x="305" y="625"/>
                    <a:pt x="406" y="557"/>
                    <a:pt x="406" y="421"/>
                  </a:cubicBezTo>
                  <a:lnTo>
                    <a:pt x="406" y="418"/>
                  </a:lnTo>
                  <a:lnTo>
                    <a:pt x="406" y="204"/>
                  </a:lnTo>
                  <a:cubicBezTo>
                    <a:pt x="406" y="68"/>
                    <a:pt x="305" y="0"/>
                    <a:pt x="2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7" name="Google Shape;10027;p30"/>
            <p:cNvSpPr/>
            <p:nvPr/>
          </p:nvSpPr>
          <p:spPr>
            <a:xfrm>
              <a:off x="8227707" y="3477093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3" y="1"/>
                  </a:moveTo>
                  <a:cubicBezTo>
                    <a:pt x="91" y="1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7"/>
                    <a:pt x="103" y="624"/>
                    <a:pt x="205" y="624"/>
                  </a:cubicBezTo>
                  <a:cubicBezTo>
                    <a:pt x="308" y="624"/>
                    <a:pt x="410" y="557"/>
                    <a:pt x="410" y="421"/>
                  </a:cubicBezTo>
                  <a:lnTo>
                    <a:pt x="410" y="207"/>
                  </a:lnTo>
                  <a:cubicBezTo>
                    <a:pt x="410" y="91"/>
                    <a:pt x="319" y="1"/>
                    <a:pt x="2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8" name="Google Shape;10028;p30"/>
            <p:cNvSpPr/>
            <p:nvPr/>
          </p:nvSpPr>
          <p:spPr>
            <a:xfrm>
              <a:off x="8062013" y="3356598"/>
              <a:ext cx="273501" cy="364948"/>
            </a:xfrm>
            <a:custGeom>
              <a:rect b="b" l="l" r="r" t="t"/>
              <a:pathLst>
                <a:path extrusionOk="0" h="13920" w="10432">
                  <a:moveTo>
                    <a:pt x="5191" y="406"/>
                  </a:moveTo>
                  <a:cubicBezTo>
                    <a:pt x="5647" y="406"/>
                    <a:pt x="6096" y="486"/>
                    <a:pt x="6520" y="649"/>
                  </a:cubicBezTo>
                  <a:cubicBezTo>
                    <a:pt x="6226" y="754"/>
                    <a:pt x="5958" y="921"/>
                    <a:pt x="5738" y="1134"/>
                  </a:cubicBezTo>
                  <a:cubicBezTo>
                    <a:pt x="5609" y="957"/>
                    <a:pt x="5413" y="868"/>
                    <a:pt x="5218" y="868"/>
                  </a:cubicBezTo>
                  <a:cubicBezTo>
                    <a:pt x="5022" y="868"/>
                    <a:pt x="4827" y="957"/>
                    <a:pt x="4698" y="1134"/>
                  </a:cubicBezTo>
                  <a:cubicBezTo>
                    <a:pt x="4466" y="910"/>
                    <a:pt x="4187" y="739"/>
                    <a:pt x="3883" y="638"/>
                  </a:cubicBezTo>
                  <a:cubicBezTo>
                    <a:pt x="4303" y="486"/>
                    <a:pt x="4745" y="410"/>
                    <a:pt x="5191" y="406"/>
                  </a:cubicBezTo>
                  <a:close/>
                  <a:moveTo>
                    <a:pt x="3054" y="896"/>
                  </a:moveTo>
                  <a:cubicBezTo>
                    <a:pt x="3244" y="896"/>
                    <a:pt x="3450" y="926"/>
                    <a:pt x="3655" y="989"/>
                  </a:cubicBezTo>
                  <a:cubicBezTo>
                    <a:pt x="3992" y="1094"/>
                    <a:pt x="4289" y="1279"/>
                    <a:pt x="4470" y="1489"/>
                  </a:cubicBezTo>
                  <a:cubicBezTo>
                    <a:pt x="4362" y="1516"/>
                    <a:pt x="4244" y="1530"/>
                    <a:pt x="4118" y="1530"/>
                  </a:cubicBezTo>
                  <a:cubicBezTo>
                    <a:pt x="3927" y="1530"/>
                    <a:pt x="3721" y="1498"/>
                    <a:pt x="3517" y="1435"/>
                  </a:cubicBezTo>
                  <a:cubicBezTo>
                    <a:pt x="3177" y="1330"/>
                    <a:pt x="2884" y="1149"/>
                    <a:pt x="2703" y="935"/>
                  </a:cubicBezTo>
                  <a:cubicBezTo>
                    <a:pt x="2809" y="909"/>
                    <a:pt x="2928" y="896"/>
                    <a:pt x="3054" y="896"/>
                  </a:cubicBezTo>
                  <a:close/>
                  <a:moveTo>
                    <a:pt x="7376" y="895"/>
                  </a:moveTo>
                  <a:cubicBezTo>
                    <a:pt x="7503" y="895"/>
                    <a:pt x="7623" y="909"/>
                    <a:pt x="7731" y="938"/>
                  </a:cubicBezTo>
                  <a:lnTo>
                    <a:pt x="7731" y="938"/>
                  </a:lnTo>
                  <a:cubicBezTo>
                    <a:pt x="7549" y="1147"/>
                    <a:pt x="7257" y="1327"/>
                    <a:pt x="6918" y="1435"/>
                  </a:cubicBezTo>
                  <a:cubicBezTo>
                    <a:pt x="6715" y="1498"/>
                    <a:pt x="6507" y="1530"/>
                    <a:pt x="6316" y="1530"/>
                  </a:cubicBezTo>
                  <a:cubicBezTo>
                    <a:pt x="6190" y="1530"/>
                    <a:pt x="6072" y="1516"/>
                    <a:pt x="5966" y="1489"/>
                  </a:cubicBezTo>
                  <a:cubicBezTo>
                    <a:pt x="6147" y="1279"/>
                    <a:pt x="6440" y="1098"/>
                    <a:pt x="6781" y="989"/>
                  </a:cubicBezTo>
                  <a:cubicBezTo>
                    <a:pt x="6982" y="927"/>
                    <a:pt x="7186" y="895"/>
                    <a:pt x="7376" y="895"/>
                  </a:cubicBezTo>
                  <a:close/>
                  <a:moveTo>
                    <a:pt x="5218" y="1278"/>
                  </a:moveTo>
                  <a:cubicBezTo>
                    <a:pt x="5276" y="1278"/>
                    <a:pt x="5334" y="1300"/>
                    <a:pt x="5383" y="1348"/>
                  </a:cubicBezTo>
                  <a:cubicBezTo>
                    <a:pt x="5527" y="1493"/>
                    <a:pt x="5422" y="1743"/>
                    <a:pt x="5216" y="1743"/>
                  </a:cubicBezTo>
                  <a:cubicBezTo>
                    <a:pt x="5089" y="1743"/>
                    <a:pt x="4984" y="1638"/>
                    <a:pt x="4984" y="1511"/>
                  </a:cubicBezTo>
                  <a:cubicBezTo>
                    <a:pt x="4984" y="1371"/>
                    <a:pt x="5098" y="1278"/>
                    <a:pt x="5218" y="1278"/>
                  </a:cubicBezTo>
                  <a:close/>
                  <a:moveTo>
                    <a:pt x="2594" y="1402"/>
                  </a:moveTo>
                  <a:cubicBezTo>
                    <a:pt x="2833" y="1591"/>
                    <a:pt x="3105" y="1735"/>
                    <a:pt x="3394" y="1822"/>
                  </a:cubicBezTo>
                  <a:cubicBezTo>
                    <a:pt x="3626" y="1898"/>
                    <a:pt x="3869" y="1935"/>
                    <a:pt x="4115" y="1938"/>
                  </a:cubicBezTo>
                  <a:cubicBezTo>
                    <a:pt x="4303" y="1938"/>
                    <a:pt x="4495" y="1909"/>
                    <a:pt x="4676" y="1851"/>
                  </a:cubicBezTo>
                  <a:cubicBezTo>
                    <a:pt x="4801" y="2051"/>
                    <a:pt x="5009" y="2150"/>
                    <a:pt x="5216" y="2150"/>
                  </a:cubicBezTo>
                  <a:cubicBezTo>
                    <a:pt x="5424" y="2150"/>
                    <a:pt x="5633" y="2051"/>
                    <a:pt x="5759" y="1851"/>
                  </a:cubicBezTo>
                  <a:cubicBezTo>
                    <a:pt x="5940" y="1909"/>
                    <a:pt x="6129" y="1938"/>
                    <a:pt x="6317" y="1938"/>
                  </a:cubicBezTo>
                  <a:cubicBezTo>
                    <a:pt x="6563" y="1935"/>
                    <a:pt x="6806" y="1898"/>
                    <a:pt x="7038" y="1822"/>
                  </a:cubicBezTo>
                  <a:cubicBezTo>
                    <a:pt x="7313" y="1739"/>
                    <a:pt x="7566" y="1609"/>
                    <a:pt x="7795" y="1435"/>
                  </a:cubicBezTo>
                  <a:cubicBezTo>
                    <a:pt x="8610" y="2170"/>
                    <a:pt x="9109" y="3181"/>
                    <a:pt x="9175" y="4238"/>
                  </a:cubicBezTo>
                  <a:lnTo>
                    <a:pt x="9370" y="7585"/>
                  </a:lnTo>
                  <a:cubicBezTo>
                    <a:pt x="9424" y="8483"/>
                    <a:pt x="9185" y="9374"/>
                    <a:pt x="8686" y="10123"/>
                  </a:cubicBezTo>
                  <a:lnTo>
                    <a:pt x="7175" y="9587"/>
                  </a:lnTo>
                  <a:cubicBezTo>
                    <a:pt x="6907" y="9493"/>
                    <a:pt x="6730" y="9240"/>
                    <a:pt x="6730" y="8957"/>
                  </a:cubicBezTo>
                  <a:lnTo>
                    <a:pt x="6730" y="8066"/>
                  </a:lnTo>
                  <a:cubicBezTo>
                    <a:pt x="7541" y="7599"/>
                    <a:pt x="8092" y="6784"/>
                    <a:pt x="8222" y="5857"/>
                  </a:cubicBezTo>
                  <a:lnTo>
                    <a:pt x="8374" y="5857"/>
                  </a:lnTo>
                  <a:cubicBezTo>
                    <a:pt x="8791" y="5857"/>
                    <a:pt x="9124" y="5520"/>
                    <a:pt x="9124" y="5107"/>
                  </a:cubicBezTo>
                  <a:cubicBezTo>
                    <a:pt x="9124" y="4694"/>
                    <a:pt x="8791" y="4358"/>
                    <a:pt x="8374" y="4358"/>
                  </a:cubicBezTo>
                  <a:lnTo>
                    <a:pt x="8265" y="4358"/>
                  </a:lnTo>
                  <a:cubicBezTo>
                    <a:pt x="8139" y="4358"/>
                    <a:pt x="8034" y="4256"/>
                    <a:pt x="8034" y="4126"/>
                  </a:cubicBezTo>
                  <a:cubicBezTo>
                    <a:pt x="8034" y="3173"/>
                    <a:pt x="7259" y="2398"/>
                    <a:pt x="6306" y="2398"/>
                  </a:cubicBezTo>
                  <a:cubicBezTo>
                    <a:pt x="6035" y="2398"/>
                    <a:pt x="6035" y="2804"/>
                    <a:pt x="6306" y="2804"/>
                  </a:cubicBezTo>
                  <a:cubicBezTo>
                    <a:pt x="7034" y="2804"/>
                    <a:pt x="7628" y="3398"/>
                    <a:pt x="7628" y="4126"/>
                  </a:cubicBezTo>
                  <a:cubicBezTo>
                    <a:pt x="7628" y="4481"/>
                    <a:pt x="7914" y="4767"/>
                    <a:pt x="8265" y="4767"/>
                  </a:cubicBezTo>
                  <a:lnTo>
                    <a:pt x="8374" y="4767"/>
                  </a:lnTo>
                  <a:cubicBezTo>
                    <a:pt x="8562" y="4767"/>
                    <a:pt x="8715" y="4919"/>
                    <a:pt x="8715" y="5107"/>
                  </a:cubicBezTo>
                  <a:cubicBezTo>
                    <a:pt x="8715" y="5296"/>
                    <a:pt x="8562" y="5448"/>
                    <a:pt x="8374" y="5448"/>
                  </a:cubicBezTo>
                  <a:lnTo>
                    <a:pt x="8251" y="5448"/>
                  </a:lnTo>
                  <a:lnTo>
                    <a:pt x="8251" y="5433"/>
                  </a:lnTo>
                  <a:cubicBezTo>
                    <a:pt x="8251" y="5297"/>
                    <a:pt x="8150" y="5230"/>
                    <a:pt x="8048" y="5230"/>
                  </a:cubicBezTo>
                  <a:cubicBezTo>
                    <a:pt x="7947" y="5230"/>
                    <a:pt x="7845" y="5297"/>
                    <a:pt x="7845" y="5433"/>
                  </a:cubicBezTo>
                  <a:cubicBezTo>
                    <a:pt x="7845" y="6886"/>
                    <a:pt x="6668" y="8063"/>
                    <a:pt x="5216" y="8063"/>
                  </a:cubicBezTo>
                  <a:cubicBezTo>
                    <a:pt x="3764" y="8063"/>
                    <a:pt x="2587" y="6886"/>
                    <a:pt x="2587" y="5433"/>
                  </a:cubicBezTo>
                  <a:cubicBezTo>
                    <a:pt x="2587" y="5297"/>
                    <a:pt x="2484" y="5230"/>
                    <a:pt x="2382" y="5230"/>
                  </a:cubicBezTo>
                  <a:cubicBezTo>
                    <a:pt x="2280" y="5230"/>
                    <a:pt x="2177" y="5297"/>
                    <a:pt x="2177" y="5433"/>
                  </a:cubicBezTo>
                  <a:lnTo>
                    <a:pt x="2177" y="5448"/>
                  </a:lnTo>
                  <a:lnTo>
                    <a:pt x="2054" y="5448"/>
                  </a:lnTo>
                  <a:cubicBezTo>
                    <a:pt x="1866" y="5448"/>
                    <a:pt x="1714" y="5296"/>
                    <a:pt x="1714" y="5107"/>
                  </a:cubicBezTo>
                  <a:cubicBezTo>
                    <a:pt x="1714" y="4919"/>
                    <a:pt x="1866" y="4767"/>
                    <a:pt x="2054" y="4767"/>
                  </a:cubicBezTo>
                  <a:lnTo>
                    <a:pt x="2167" y="4767"/>
                  </a:lnTo>
                  <a:cubicBezTo>
                    <a:pt x="2518" y="4767"/>
                    <a:pt x="2804" y="4481"/>
                    <a:pt x="2804" y="4126"/>
                  </a:cubicBezTo>
                  <a:cubicBezTo>
                    <a:pt x="2804" y="3398"/>
                    <a:pt x="3398" y="2804"/>
                    <a:pt x="4126" y="2804"/>
                  </a:cubicBezTo>
                  <a:lnTo>
                    <a:pt x="5433" y="2804"/>
                  </a:lnTo>
                  <a:cubicBezTo>
                    <a:pt x="5705" y="2804"/>
                    <a:pt x="5705" y="2398"/>
                    <a:pt x="5433" y="2398"/>
                  </a:cubicBezTo>
                  <a:lnTo>
                    <a:pt x="4126" y="2398"/>
                  </a:lnTo>
                  <a:cubicBezTo>
                    <a:pt x="3173" y="2398"/>
                    <a:pt x="2398" y="3173"/>
                    <a:pt x="2398" y="4126"/>
                  </a:cubicBezTo>
                  <a:cubicBezTo>
                    <a:pt x="2398" y="4256"/>
                    <a:pt x="2293" y="4358"/>
                    <a:pt x="2167" y="4358"/>
                  </a:cubicBezTo>
                  <a:lnTo>
                    <a:pt x="2058" y="4358"/>
                  </a:lnTo>
                  <a:cubicBezTo>
                    <a:pt x="1641" y="4358"/>
                    <a:pt x="1308" y="4694"/>
                    <a:pt x="1308" y="5107"/>
                  </a:cubicBezTo>
                  <a:cubicBezTo>
                    <a:pt x="1308" y="5520"/>
                    <a:pt x="1641" y="5857"/>
                    <a:pt x="2058" y="5857"/>
                  </a:cubicBezTo>
                  <a:lnTo>
                    <a:pt x="2210" y="5857"/>
                  </a:lnTo>
                  <a:cubicBezTo>
                    <a:pt x="2340" y="6784"/>
                    <a:pt x="2891" y="7603"/>
                    <a:pt x="3706" y="8070"/>
                  </a:cubicBezTo>
                  <a:lnTo>
                    <a:pt x="3706" y="8961"/>
                  </a:lnTo>
                  <a:cubicBezTo>
                    <a:pt x="3706" y="9243"/>
                    <a:pt x="3525" y="9493"/>
                    <a:pt x="3260" y="9587"/>
                  </a:cubicBezTo>
                  <a:lnTo>
                    <a:pt x="1746" y="10123"/>
                  </a:lnTo>
                  <a:cubicBezTo>
                    <a:pt x="1247" y="9374"/>
                    <a:pt x="1008" y="8483"/>
                    <a:pt x="1066" y="7585"/>
                  </a:cubicBezTo>
                  <a:lnTo>
                    <a:pt x="1268" y="4133"/>
                  </a:lnTo>
                  <a:cubicBezTo>
                    <a:pt x="1330" y="3083"/>
                    <a:pt x="1808" y="2101"/>
                    <a:pt x="2594" y="1402"/>
                  </a:cubicBezTo>
                  <a:close/>
                  <a:moveTo>
                    <a:pt x="5212" y="1"/>
                  </a:moveTo>
                  <a:cubicBezTo>
                    <a:pt x="5205" y="1"/>
                    <a:pt x="5198" y="1"/>
                    <a:pt x="5191" y="1"/>
                  </a:cubicBezTo>
                  <a:cubicBezTo>
                    <a:pt x="4495" y="4"/>
                    <a:pt x="3814" y="175"/>
                    <a:pt x="3199" y="493"/>
                  </a:cubicBezTo>
                  <a:cubicBezTo>
                    <a:pt x="3150" y="490"/>
                    <a:pt x="3102" y="489"/>
                    <a:pt x="3055" y="489"/>
                  </a:cubicBezTo>
                  <a:cubicBezTo>
                    <a:pt x="2769" y="489"/>
                    <a:pt x="2504" y="545"/>
                    <a:pt x="2290" y="660"/>
                  </a:cubicBezTo>
                  <a:cubicBezTo>
                    <a:pt x="2195" y="714"/>
                    <a:pt x="2156" y="834"/>
                    <a:pt x="2206" y="931"/>
                  </a:cubicBezTo>
                  <a:cubicBezTo>
                    <a:pt x="2239" y="993"/>
                    <a:pt x="2272" y="1051"/>
                    <a:pt x="2315" y="1105"/>
                  </a:cubicBezTo>
                  <a:cubicBezTo>
                    <a:pt x="1453" y="1877"/>
                    <a:pt x="928" y="2956"/>
                    <a:pt x="859" y="4108"/>
                  </a:cubicBezTo>
                  <a:lnTo>
                    <a:pt x="656" y="7559"/>
                  </a:lnTo>
                  <a:cubicBezTo>
                    <a:pt x="598" y="8512"/>
                    <a:pt x="841" y="9457"/>
                    <a:pt x="1352" y="10261"/>
                  </a:cubicBezTo>
                  <a:lnTo>
                    <a:pt x="1008" y="10384"/>
                  </a:lnTo>
                  <a:cubicBezTo>
                    <a:pt x="403" y="10598"/>
                    <a:pt x="1" y="11166"/>
                    <a:pt x="1" y="11807"/>
                  </a:cubicBezTo>
                  <a:lnTo>
                    <a:pt x="1" y="13716"/>
                  </a:lnTo>
                  <a:cubicBezTo>
                    <a:pt x="1" y="13852"/>
                    <a:pt x="102" y="13920"/>
                    <a:pt x="204" y="13920"/>
                  </a:cubicBezTo>
                  <a:cubicBezTo>
                    <a:pt x="305" y="13920"/>
                    <a:pt x="406" y="13852"/>
                    <a:pt x="406" y="13716"/>
                  </a:cubicBezTo>
                  <a:lnTo>
                    <a:pt x="406" y="11807"/>
                  </a:lnTo>
                  <a:cubicBezTo>
                    <a:pt x="406" y="11340"/>
                    <a:pt x="703" y="10924"/>
                    <a:pt x="1145" y="10768"/>
                  </a:cubicBezTo>
                  <a:lnTo>
                    <a:pt x="2358" y="10341"/>
                  </a:lnTo>
                  <a:cubicBezTo>
                    <a:pt x="2474" y="10565"/>
                    <a:pt x="2623" y="10775"/>
                    <a:pt x="2800" y="10960"/>
                  </a:cubicBezTo>
                  <a:cubicBezTo>
                    <a:pt x="2845" y="11008"/>
                    <a:pt x="2897" y="11028"/>
                    <a:pt x="2946" y="11028"/>
                  </a:cubicBezTo>
                  <a:cubicBezTo>
                    <a:pt x="3101" y="11028"/>
                    <a:pt x="3237" y="10832"/>
                    <a:pt x="3097" y="10681"/>
                  </a:cubicBezTo>
                  <a:cubicBezTo>
                    <a:pt x="2960" y="10536"/>
                    <a:pt x="2840" y="10377"/>
                    <a:pt x="2746" y="10203"/>
                  </a:cubicBezTo>
                  <a:lnTo>
                    <a:pt x="3394" y="9975"/>
                  </a:lnTo>
                  <a:cubicBezTo>
                    <a:pt x="3825" y="9819"/>
                    <a:pt x="4111" y="9414"/>
                    <a:pt x="4111" y="8957"/>
                  </a:cubicBezTo>
                  <a:lnTo>
                    <a:pt x="4111" y="8265"/>
                  </a:lnTo>
                  <a:cubicBezTo>
                    <a:pt x="4466" y="8403"/>
                    <a:pt x="4841" y="8472"/>
                    <a:pt x="5216" y="8472"/>
                  </a:cubicBezTo>
                  <a:cubicBezTo>
                    <a:pt x="5591" y="8472"/>
                    <a:pt x="5966" y="8403"/>
                    <a:pt x="6321" y="8265"/>
                  </a:cubicBezTo>
                  <a:lnTo>
                    <a:pt x="6321" y="8961"/>
                  </a:lnTo>
                  <a:cubicBezTo>
                    <a:pt x="6321" y="9414"/>
                    <a:pt x="6607" y="9823"/>
                    <a:pt x="7038" y="9975"/>
                  </a:cubicBezTo>
                  <a:lnTo>
                    <a:pt x="7686" y="10203"/>
                  </a:lnTo>
                  <a:cubicBezTo>
                    <a:pt x="7472" y="10583"/>
                    <a:pt x="7161" y="10902"/>
                    <a:pt x="6788" y="11123"/>
                  </a:cubicBezTo>
                  <a:cubicBezTo>
                    <a:pt x="6302" y="11409"/>
                    <a:pt x="5758" y="11552"/>
                    <a:pt x="5214" y="11552"/>
                  </a:cubicBezTo>
                  <a:cubicBezTo>
                    <a:pt x="4710" y="11552"/>
                    <a:pt x="4207" y="11430"/>
                    <a:pt x="3749" y="11185"/>
                  </a:cubicBezTo>
                  <a:cubicBezTo>
                    <a:pt x="3713" y="11164"/>
                    <a:pt x="3677" y="11155"/>
                    <a:pt x="3644" y="11155"/>
                  </a:cubicBezTo>
                  <a:cubicBezTo>
                    <a:pt x="3460" y="11155"/>
                    <a:pt x="3351" y="11429"/>
                    <a:pt x="3554" y="11539"/>
                  </a:cubicBezTo>
                  <a:cubicBezTo>
                    <a:pt x="4072" y="11820"/>
                    <a:pt x="4644" y="11959"/>
                    <a:pt x="5215" y="11959"/>
                  </a:cubicBezTo>
                  <a:cubicBezTo>
                    <a:pt x="5832" y="11959"/>
                    <a:pt x="6449" y="11796"/>
                    <a:pt x="6998" y="11471"/>
                  </a:cubicBezTo>
                  <a:cubicBezTo>
                    <a:pt x="7454" y="11199"/>
                    <a:pt x="7827" y="10808"/>
                    <a:pt x="8074" y="10341"/>
                  </a:cubicBezTo>
                  <a:lnTo>
                    <a:pt x="9287" y="10768"/>
                  </a:lnTo>
                  <a:cubicBezTo>
                    <a:pt x="9729" y="10924"/>
                    <a:pt x="10026" y="11340"/>
                    <a:pt x="10026" y="11811"/>
                  </a:cubicBezTo>
                  <a:lnTo>
                    <a:pt x="10026" y="13716"/>
                  </a:lnTo>
                  <a:cubicBezTo>
                    <a:pt x="10026" y="13852"/>
                    <a:pt x="10127" y="13920"/>
                    <a:pt x="10228" y="13920"/>
                  </a:cubicBezTo>
                  <a:cubicBezTo>
                    <a:pt x="10330" y="13920"/>
                    <a:pt x="10431" y="13852"/>
                    <a:pt x="10431" y="13716"/>
                  </a:cubicBezTo>
                  <a:lnTo>
                    <a:pt x="10431" y="11811"/>
                  </a:lnTo>
                  <a:cubicBezTo>
                    <a:pt x="10431" y="11170"/>
                    <a:pt x="10029" y="10598"/>
                    <a:pt x="9424" y="10384"/>
                  </a:cubicBezTo>
                  <a:lnTo>
                    <a:pt x="9084" y="10261"/>
                  </a:lnTo>
                  <a:cubicBezTo>
                    <a:pt x="9595" y="9457"/>
                    <a:pt x="9837" y="8512"/>
                    <a:pt x="9776" y="7559"/>
                  </a:cubicBezTo>
                  <a:lnTo>
                    <a:pt x="9580" y="4213"/>
                  </a:lnTo>
                  <a:cubicBezTo>
                    <a:pt x="9511" y="3057"/>
                    <a:pt x="8972" y="1953"/>
                    <a:pt x="8088" y="1149"/>
                  </a:cubicBezTo>
                  <a:cubicBezTo>
                    <a:pt x="8139" y="1080"/>
                    <a:pt x="8186" y="1008"/>
                    <a:pt x="8226" y="931"/>
                  </a:cubicBezTo>
                  <a:cubicBezTo>
                    <a:pt x="8276" y="834"/>
                    <a:pt x="8240" y="714"/>
                    <a:pt x="8142" y="660"/>
                  </a:cubicBezTo>
                  <a:cubicBezTo>
                    <a:pt x="7928" y="545"/>
                    <a:pt x="7660" y="488"/>
                    <a:pt x="7371" y="488"/>
                  </a:cubicBezTo>
                  <a:cubicBezTo>
                    <a:pt x="7305" y="488"/>
                    <a:pt x="7237" y="491"/>
                    <a:pt x="7168" y="497"/>
                  </a:cubicBezTo>
                  <a:cubicBezTo>
                    <a:pt x="6566" y="174"/>
                    <a:pt x="5893" y="1"/>
                    <a:pt x="52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9" name="Google Shape;10029;p30"/>
            <p:cNvSpPr/>
            <p:nvPr/>
          </p:nvSpPr>
          <p:spPr>
            <a:xfrm>
              <a:off x="8167695" y="3510888"/>
              <a:ext cx="62214" cy="33558"/>
            </a:xfrm>
            <a:custGeom>
              <a:rect b="b" l="l" r="r" t="t"/>
              <a:pathLst>
                <a:path extrusionOk="0" h="1280" w="2373">
                  <a:moveTo>
                    <a:pt x="1927" y="407"/>
                  </a:moveTo>
                  <a:cubicBezTo>
                    <a:pt x="1826" y="675"/>
                    <a:pt x="1533" y="870"/>
                    <a:pt x="1185" y="870"/>
                  </a:cubicBezTo>
                  <a:cubicBezTo>
                    <a:pt x="841" y="870"/>
                    <a:pt x="548" y="675"/>
                    <a:pt x="446" y="407"/>
                  </a:cubicBezTo>
                  <a:close/>
                  <a:moveTo>
                    <a:pt x="201" y="1"/>
                  </a:moveTo>
                  <a:cubicBezTo>
                    <a:pt x="91" y="1"/>
                    <a:pt x="1" y="94"/>
                    <a:pt x="1" y="204"/>
                  </a:cubicBezTo>
                  <a:cubicBezTo>
                    <a:pt x="1" y="798"/>
                    <a:pt x="533" y="1279"/>
                    <a:pt x="1185" y="1279"/>
                  </a:cubicBezTo>
                  <a:cubicBezTo>
                    <a:pt x="1841" y="1279"/>
                    <a:pt x="2373" y="798"/>
                    <a:pt x="2373" y="204"/>
                  </a:cubicBezTo>
                  <a:cubicBezTo>
                    <a:pt x="2373" y="91"/>
                    <a:pt x="2279" y="1"/>
                    <a:pt x="2166" y="1"/>
                  </a:cubicBezTo>
                  <a:lnTo>
                    <a:pt x="207" y="1"/>
                  </a:lnTo>
                  <a:cubicBezTo>
                    <a:pt x="205" y="1"/>
                    <a:pt x="203" y="1"/>
                    <a:pt x="20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0" name="Google Shape;10030;p30"/>
            <p:cNvSpPr/>
            <p:nvPr/>
          </p:nvSpPr>
          <p:spPr>
            <a:xfrm>
              <a:off x="8151126" y="3456486"/>
              <a:ext cx="26794" cy="13712"/>
            </a:xfrm>
            <a:custGeom>
              <a:rect b="b" l="l" r="r" t="t"/>
              <a:pathLst>
                <a:path extrusionOk="0" h="523" w="1022">
                  <a:moveTo>
                    <a:pt x="737" y="1"/>
                  </a:moveTo>
                  <a:cubicBezTo>
                    <a:pt x="719" y="1"/>
                    <a:pt x="700" y="3"/>
                    <a:pt x="680" y="8"/>
                  </a:cubicBezTo>
                  <a:lnTo>
                    <a:pt x="245" y="120"/>
                  </a:lnTo>
                  <a:cubicBezTo>
                    <a:pt x="1" y="180"/>
                    <a:pt x="66" y="522"/>
                    <a:pt x="286" y="522"/>
                  </a:cubicBezTo>
                  <a:cubicBezTo>
                    <a:pt x="304" y="522"/>
                    <a:pt x="323" y="520"/>
                    <a:pt x="343" y="515"/>
                  </a:cubicBezTo>
                  <a:lnTo>
                    <a:pt x="778" y="406"/>
                  </a:lnTo>
                  <a:cubicBezTo>
                    <a:pt x="1022" y="343"/>
                    <a:pt x="957" y="1"/>
                    <a:pt x="7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1" name="Google Shape;10031;p30"/>
            <p:cNvSpPr/>
            <p:nvPr/>
          </p:nvSpPr>
          <p:spPr>
            <a:xfrm>
              <a:off x="8219685" y="3456486"/>
              <a:ext cx="26794" cy="13712"/>
            </a:xfrm>
            <a:custGeom>
              <a:rect b="b" l="l" r="r" t="t"/>
              <a:pathLst>
                <a:path extrusionOk="0" h="523" w="1022">
                  <a:moveTo>
                    <a:pt x="286" y="1"/>
                  </a:moveTo>
                  <a:cubicBezTo>
                    <a:pt x="66" y="1"/>
                    <a:pt x="1" y="343"/>
                    <a:pt x="245" y="406"/>
                  </a:cubicBezTo>
                  <a:lnTo>
                    <a:pt x="680" y="515"/>
                  </a:lnTo>
                  <a:cubicBezTo>
                    <a:pt x="700" y="520"/>
                    <a:pt x="719" y="522"/>
                    <a:pt x="737" y="522"/>
                  </a:cubicBezTo>
                  <a:cubicBezTo>
                    <a:pt x="957" y="522"/>
                    <a:pt x="1022" y="180"/>
                    <a:pt x="777" y="120"/>
                  </a:cubicBezTo>
                  <a:lnTo>
                    <a:pt x="343" y="8"/>
                  </a:lnTo>
                  <a:cubicBezTo>
                    <a:pt x="323" y="3"/>
                    <a:pt x="304" y="1"/>
                    <a:pt x="28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32" name="Google Shape;10032;p30"/>
          <p:cNvGrpSpPr/>
          <p:nvPr/>
        </p:nvGrpSpPr>
        <p:grpSpPr>
          <a:xfrm>
            <a:off x="6261709" y="2231948"/>
            <a:ext cx="273606" cy="365052"/>
            <a:chOff x="6261709" y="2431198"/>
            <a:chExt cx="273606" cy="365052"/>
          </a:xfrm>
        </p:grpSpPr>
        <p:sp>
          <p:nvSpPr>
            <p:cNvPr id="10033" name="Google Shape;10033;p30"/>
            <p:cNvSpPr/>
            <p:nvPr/>
          </p:nvSpPr>
          <p:spPr>
            <a:xfrm>
              <a:off x="6324212" y="2436599"/>
              <a:ext cx="148522" cy="57102"/>
            </a:xfrm>
            <a:custGeom>
              <a:rect b="b" l="l" r="r" t="t"/>
              <a:pathLst>
                <a:path extrusionOk="0" h="2178" w="5665">
                  <a:moveTo>
                    <a:pt x="2832" y="1"/>
                  </a:moveTo>
                  <a:cubicBezTo>
                    <a:pt x="1268" y="1"/>
                    <a:pt x="0" y="486"/>
                    <a:pt x="0" y="1087"/>
                  </a:cubicBezTo>
                  <a:lnTo>
                    <a:pt x="0" y="2178"/>
                  </a:lnTo>
                  <a:lnTo>
                    <a:pt x="5664" y="2178"/>
                  </a:lnTo>
                  <a:lnTo>
                    <a:pt x="5664" y="1091"/>
                  </a:lnTo>
                  <a:cubicBezTo>
                    <a:pt x="5664" y="486"/>
                    <a:pt x="4397" y="1"/>
                    <a:pt x="28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4" name="Google Shape;10034;p30"/>
            <p:cNvSpPr/>
            <p:nvPr/>
          </p:nvSpPr>
          <p:spPr>
            <a:xfrm>
              <a:off x="6278436" y="2470892"/>
              <a:ext cx="240074" cy="148522"/>
            </a:xfrm>
            <a:custGeom>
              <a:rect b="b" l="l" r="r" t="t"/>
              <a:pathLst>
                <a:path extrusionOk="0" h="5665" w="9157">
                  <a:moveTo>
                    <a:pt x="4578" y="0"/>
                  </a:moveTo>
                  <a:cubicBezTo>
                    <a:pt x="2050" y="0"/>
                    <a:pt x="0" y="1268"/>
                    <a:pt x="0" y="2833"/>
                  </a:cubicBezTo>
                  <a:cubicBezTo>
                    <a:pt x="0" y="4397"/>
                    <a:pt x="2050" y="5665"/>
                    <a:pt x="4578" y="5665"/>
                  </a:cubicBezTo>
                  <a:cubicBezTo>
                    <a:pt x="7106" y="5665"/>
                    <a:pt x="9156" y="4397"/>
                    <a:pt x="9156" y="2833"/>
                  </a:cubicBezTo>
                  <a:cubicBezTo>
                    <a:pt x="9156" y="1268"/>
                    <a:pt x="7106" y="0"/>
                    <a:pt x="4578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5" name="Google Shape;10035;p30"/>
            <p:cNvSpPr/>
            <p:nvPr/>
          </p:nvSpPr>
          <p:spPr>
            <a:xfrm>
              <a:off x="6291152" y="2493780"/>
              <a:ext cx="214538" cy="232104"/>
            </a:xfrm>
            <a:custGeom>
              <a:rect b="b" l="l" r="r" t="t"/>
              <a:pathLst>
                <a:path extrusionOk="0" h="8853" w="8183">
                  <a:moveTo>
                    <a:pt x="4093" y="0"/>
                  </a:moveTo>
                  <a:cubicBezTo>
                    <a:pt x="2047" y="0"/>
                    <a:pt x="388" y="877"/>
                    <a:pt x="388" y="1960"/>
                  </a:cubicBezTo>
                  <a:lnTo>
                    <a:pt x="388" y="5447"/>
                  </a:lnTo>
                  <a:cubicBezTo>
                    <a:pt x="381" y="6019"/>
                    <a:pt x="272" y="6588"/>
                    <a:pt x="69" y="7124"/>
                  </a:cubicBezTo>
                  <a:cubicBezTo>
                    <a:pt x="1" y="7305"/>
                    <a:pt x="62" y="7512"/>
                    <a:pt x="218" y="7631"/>
                  </a:cubicBezTo>
                  <a:cubicBezTo>
                    <a:pt x="624" y="7924"/>
                    <a:pt x="1069" y="8171"/>
                    <a:pt x="1536" y="8355"/>
                  </a:cubicBezTo>
                  <a:cubicBezTo>
                    <a:pt x="2357" y="8687"/>
                    <a:pt x="3225" y="8853"/>
                    <a:pt x="4093" y="8853"/>
                  </a:cubicBezTo>
                  <a:cubicBezTo>
                    <a:pt x="4961" y="8853"/>
                    <a:pt x="5828" y="8687"/>
                    <a:pt x="6647" y="8355"/>
                  </a:cubicBezTo>
                  <a:cubicBezTo>
                    <a:pt x="7114" y="8171"/>
                    <a:pt x="7559" y="7924"/>
                    <a:pt x="7965" y="7631"/>
                  </a:cubicBezTo>
                  <a:cubicBezTo>
                    <a:pt x="8124" y="7515"/>
                    <a:pt x="8182" y="7309"/>
                    <a:pt x="8113" y="7124"/>
                  </a:cubicBezTo>
                  <a:cubicBezTo>
                    <a:pt x="7910" y="6588"/>
                    <a:pt x="7805" y="6019"/>
                    <a:pt x="7798" y="5447"/>
                  </a:cubicBezTo>
                  <a:lnTo>
                    <a:pt x="7798" y="1960"/>
                  </a:lnTo>
                  <a:cubicBezTo>
                    <a:pt x="7798" y="877"/>
                    <a:pt x="6139" y="0"/>
                    <a:pt x="409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6" name="Google Shape;10036;p30"/>
            <p:cNvSpPr/>
            <p:nvPr/>
          </p:nvSpPr>
          <p:spPr>
            <a:xfrm>
              <a:off x="6267031" y="2647965"/>
              <a:ext cx="262962" cy="142938"/>
            </a:xfrm>
            <a:custGeom>
              <a:rect b="b" l="l" r="r" t="t"/>
              <a:pathLst>
                <a:path extrusionOk="0" h="5452" w="10030">
                  <a:moveTo>
                    <a:pt x="3706" y="1"/>
                  </a:moveTo>
                  <a:lnTo>
                    <a:pt x="3706" y="1348"/>
                  </a:lnTo>
                  <a:cubicBezTo>
                    <a:pt x="3706" y="1718"/>
                    <a:pt x="3474" y="2047"/>
                    <a:pt x="3126" y="2170"/>
                  </a:cubicBezTo>
                  <a:lnTo>
                    <a:pt x="874" y="2963"/>
                  </a:lnTo>
                  <a:cubicBezTo>
                    <a:pt x="352" y="3148"/>
                    <a:pt x="1" y="3641"/>
                    <a:pt x="1" y="4195"/>
                  </a:cubicBezTo>
                  <a:lnTo>
                    <a:pt x="1" y="5452"/>
                  </a:lnTo>
                  <a:lnTo>
                    <a:pt x="10026" y="5452"/>
                  </a:lnTo>
                  <a:lnTo>
                    <a:pt x="10026" y="4195"/>
                  </a:lnTo>
                  <a:cubicBezTo>
                    <a:pt x="10029" y="3641"/>
                    <a:pt x="9678" y="3148"/>
                    <a:pt x="9156" y="2963"/>
                  </a:cubicBezTo>
                  <a:lnTo>
                    <a:pt x="6904" y="2170"/>
                  </a:lnTo>
                  <a:cubicBezTo>
                    <a:pt x="6556" y="2047"/>
                    <a:pt x="6321" y="1718"/>
                    <a:pt x="6321" y="1348"/>
                  </a:cubicBezTo>
                  <a:lnTo>
                    <a:pt x="6321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7" name="Google Shape;10037;p30"/>
            <p:cNvSpPr/>
            <p:nvPr/>
          </p:nvSpPr>
          <p:spPr>
            <a:xfrm>
              <a:off x="6364167" y="2647965"/>
              <a:ext cx="68585" cy="34319"/>
            </a:xfrm>
            <a:custGeom>
              <a:rect b="b" l="l" r="r" t="t"/>
              <a:pathLst>
                <a:path extrusionOk="0" h="1309" w="2616">
                  <a:moveTo>
                    <a:pt x="1" y="1"/>
                  </a:moveTo>
                  <a:lnTo>
                    <a:pt x="1" y="1029"/>
                  </a:lnTo>
                  <a:cubicBezTo>
                    <a:pt x="363" y="1192"/>
                    <a:pt x="754" y="1287"/>
                    <a:pt x="1152" y="1305"/>
                  </a:cubicBezTo>
                  <a:cubicBezTo>
                    <a:pt x="1203" y="1308"/>
                    <a:pt x="1258" y="1308"/>
                    <a:pt x="1308" y="1308"/>
                  </a:cubicBezTo>
                  <a:cubicBezTo>
                    <a:pt x="1757" y="1308"/>
                    <a:pt x="2203" y="1214"/>
                    <a:pt x="2616" y="1033"/>
                  </a:cubicBezTo>
                  <a:lnTo>
                    <a:pt x="2616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8" name="Google Shape;10038;p30"/>
            <p:cNvSpPr/>
            <p:nvPr/>
          </p:nvSpPr>
          <p:spPr>
            <a:xfrm>
              <a:off x="6324107" y="2516563"/>
              <a:ext cx="148627" cy="148627"/>
            </a:xfrm>
            <a:custGeom>
              <a:rect b="b" l="l" r="r" t="t"/>
              <a:pathLst>
                <a:path extrusionOk="0" h="5669" w="5669">
                  <a:moveTo>
                    <a:pt x="3271" y="0"/>
                  </a:moveTo>
                  <a:lnTo>
                    <a:pt x="3271" y="1091"/>
                  </a:lnTo>
                  <a:lnTo>
                    <a:pt x="873" y="1091"/>
                  </a:lnTo>
                  <a:cubicBezTo>
                    <a:pt x="392" y="1091"/>
                    <a:pt x="0" y="1482"/>
                    <a:pt x="0" y="1963"/>
                  </a:cubicBezTo>
                  <a:lnTo>
                    <a:pt x="0" y="2807"/>
                  </a:lnTo>
                  <a:cubicBezTo>
                    <a:pt x="0" y="4321"/>
                    <a:pt x="1177" y="5592"/>
                    <a:pt x="2691" y="5665"/>
                  </a:cubicBezTo>
                  <a:cubicBezTo>
                    <a:pt x="2739" y="5667"/>
                    <a:pt x="2786" y="5668"/>
                    <a:pt x="2834" y="5668"/>
                  </a:cubicBezTo>
                  <a:cubicBezTo>
                    <a:pt x="4389" y="5668"/>
                    <a:pt x="5668" y="4407"/>
                    <a:pt x="5668" y="2836"/>
                  </a:cubicBezTo>
                  <a:lnTo>
                    <a:pt x="5668" y="1963"/>
                  </a:lnTo>
                  <a:cubicBezTo>
                    <a:pt x="5668" y="1482"/>
                    <a:pt x="5277" y="1091"/>
                    <a:pt x="4799" y="1091"/>
                  </a:cubicBezTo>
                  <a:lnTo>
                    <a:pt x="4451" y="1091"/>
                  </a:lnTo>
                  <a:cubicBezTo>
                    <a:pt x="4394" y="1091"/>
                    <a:pt x="4339" y="1069"/>
                    <a:pt x="4299" y="1025"/>
                  </a:cubicBezTo>
                  <a:lnTo>
                    <a:pt x="3271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9" name="Google Shape;10039;p30"/>
            <p:cNvSpPr/>
            <p:nvPr/>
          </p:nvSpPr>
          <p:spPr>
            <a:xfrm>
              <a:off x="6324107" y="2516563"/>
              <a:ext cx="125844" cy="148601"/>
            </a:xfrm>
            <a:custGeom>
              <a:rect b="b" l="l" r="r" t="t"/>
              <a:pathLst>
                <a:path extrusionOk="0" h="5668" w="4800">
                  <a:moveTo>
                    <a:pt x="3271" y="0"/>
                  </a:moveTo>
                  <a:lnTo>
                    <a:pt x="3271" y="1091"/>
                  </a:lnTo>
                  <a:lnTo>
                    <a:pt x="873" y="1091"/>
                  </a:lnTo>
                  <a:cubicBezTo>
                    <a:pt x="392" y="1091"/>
                    <a:pt x="0" y="1482"/>
                    <a:pt x="0" y="1963"/>
                  </a:cubicBezTo>
                  <a:lnTo>
                    <a:pt x="0" y="2746"/>
                  </a:lnTo>
                  <a:cubicBezTo>
                    <a:pt x="0" y="4028"/>
                    <a:pt x="815" y="5198"/>
                    <a:pt x="2043" y="5552"/>
                  </a:cubicBezTo>
                  <a:cubicBezTo>
                    <a:pt x="2299" y="5629"/>
                    <a:pt x="2564" y="5667"/>
                    <a:pt x="2829" y="5667"/>
                  </a:cubicBezTo>
                  <a:cubicBezTo>
                    <a:pt x="2977" y="5667"/>
                    <a:pt x="3125" y="5655"/>
                    <a:pt x="3271" y="5632"/>
                  </a:cubicBezTo>
                  <a:cubicBezTo>
                    <a:pt x="1895" y="5415"/>
                    <a:pt x="870" y="4176"/>
                    <a:pt x="870" y="2753"/>
                  </a:cubicBezTo>
                  <a:lnTo>
                    <a:pt x="870" y="2619"/>
                  </a:lnTo>
                  <a:cubicBezTo>
                    <a:pt x="870" y="2137"/>
                    <a:pt x="1261" y="1746"/>
                    <a:pt x="1742" y="1746"/>
                  </a:cubicBezTo>
                  <a:lnTo>
                    <a:pt x="4357" y="1746"/>
                  </a:lnTo>
                  <a:cubicBezTo>
                    <a:pt x="4600" y="1746"/>
                    <a:pt x="4799" y="1550"/>
                    <a:pt x="4799" y="1308"/>
                  </a:cubicBezTo>
                  <a:lnTo>
                    <a:pt x="4799" y="1091"/>
                  </a:lnTo>
                  <a:lnTo>
                    <a:pt x="4361" y="1091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0" name="Google Shape;10040;p30"/>
            <p:cNvSpPr/>
            <p:nvPr/>
          </p:nvSpPr>
          <p:spPr>
            <a:xfrm>
              <a:off x="6267031" y="2713954"/>
              <a:ext cx="262857" cy="76948"/>
            </a:xfrm>
            <a:custGeom>
              <a:rect b="b" l="l" r="r" t="t"/>
              <a:pathLst>
                <a:path extrusionOk="0" h="2935" w="10026">
                  <a:moveTo>
                    <a:pt x="2130" y="1"/>
                  </a:moveTo>
                  <a:lnTo>
                    <a:pt x="874" y="446"/>
                  </a:lnTo>
                  <a:cubicBezTo>
                    <a:pt x="352" y="631"/>
                    <a:pt x="1" y="1124"/>
                    <a:pt x="1" y="1678"/>
                  </a:cubicBezTo>
                  <a:lnTo>
                    <a:pt x="1" y="2935"/>
                  </a:lnTo>
                  <a:lnTo>
                    <a:pt x="10026" y="2935"/>
                  </a:lnTo>
                  <a:lnTo>
                    <a:pt x="10026" y="1678"/>
                  </a:lnTo>
                  <a:cubicBezTo>
                    <a:pt x="10026" y="1124"/>
                    <a:pt x="9678" y="631"/>
                    <a:pt x="9156" y="446"/>
                  </a:cubicBezTo>
                  <a:lnTo>
                    <a:pt x="7896" y="1"/>
                  </a:lnTo>
                  <a:cubicBezTo>
                    <a:pt x="7476" y="1232"/>
                    <a:pt x="6317" y="2062"/>
                    <a:pt x="5013" y="2062"/>
                  </a:cubicBezTo>
                  <a:cubicBezTo>
                    <a:pt x="3713" y="2062"/>
                    <a:pt x="2554" y="1232"/>
                    <a:pt x="21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1" name="Google Shape;10041;p30"/>
            <p:cNvSpPr/>
            <p:nvPr/>
          </p:nvSpPr>
          <p:spPr>
            <a:xfrm>
              <a:off x="6301324" y="2493675"/>
              <a:ext cx="194298" cy="68690"/>
            </a:xfrm>
            <a:custGeom>
              <a:rect b="b" l="l" r="r" t="t"/>
              <a:pathLst>
                <a:path extrusionOk="0" h="2620" w="7411">
                  <a:moveTo>
                    <a:pt x="3705" y="1"/>
                  </a:moveTo>
                  <a:cubicBezTo>
                    <a:pt x="1659" y="1"/>
                    <a:pt x="0" y="881"/>
                    <a:pt x="0" y="1964"/>
                  </a:cubicBezTo>
                  <a:lnTo>
                    <a:pt x="0" y="2619"/>
                  </a:lnTo>
                  <a:cubicBezTo>
                    <a:pt x="0" y="1533"/>
                    <a:pt x="1659" y="656"/>
                    <a:pt x="3705" y="656"/>
                  </a:cubicBezTo>
                  <a:cubicBezTo>
                    <a:pt x="5751" y="656"/>
                    <a:pt x="7410" y="1533"/>
                    <a:pt x="7410" y="2619"/>
                  </a:cubicBezTo>
                  <a:lnTo>
                    <a:pt x="7410" y="1964"/>
                  </a:lnTo>
                  <a:cubicBezTo>
                    <a:pt x="7410" y="881"/>
                    <a:pt x="5751" y="1"/>
                    <a:pt x="37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2" name="Google Shape;10042;p30"/>
            <p:cNvSpPr/>
            <p:nvPr/>
          </p:nvSpPr>
          <p:spPr>
            <a:xfrm>
              <a:off x="6306725" y="2713954"/>
              <a:ext cx="183470" cy="71259"/>
            </a:xfrm>
            <a:custGeom>
              <a:rect b="b" l="l" r="r" t="t"/>
              <a:pathLst>
                <a:path extrusionOk="0" h="2718" w="6998">
                  <a:moveTo>
                    <a:pt x="616" y="1"/>
                  </a:moveTo>
                  <a:lnTo>
                    <a:pt x="1" y="218"/>
                  </a:lnTo>
                  <a:cubicBezTo>
                    <a:pt x="515" y="1714"/>
                    <a:pt x="1920" y="2717"/>
                    <a:pt x="3499" y="2717"/>
                  </a:cubicBezTo>
                  <a:cubicBezTo>
                    <a:pt x="5078" y="2717"/>
                    <a:pt x="6484" y="1714"/>
                    <a:pt x="6998" y="218"/>
                  </a:cubicBezTo>
                  <a:lnTo>
                    <a:pt x="6382" y="1"/>
                  </a:lnTo>
                  <a:cubicBezTo>
                    <a:pt x="5958" y="1232"/>
                    <a:pt x="4799" y="2062"/>
                    <a:pt x="3499" y="2062"/>
                  </a:cubicBezTo>
                  <a:cubicBezTo>
                    <a:pt x="2195" y="2062"/>
                    <a:pt x="1040" y="1232"/>
                    <a:pt x="616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3" name="Google Shape;10043;p30"/>
            <p:cNvSpPr/>
            <p:nvPr/>
          </p:nvSpPr>
          <p:spPr>
            <a:xfrm>
              <a:off x="6358845" y="2574110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2" y="625"/>
                    <a:pt x="204" y="625"/>
                  </a:cubicBezTo>
                  <a:cubicBezTo>
                    <a:pt x="305" y="625"/>
                    <a:pt x="407" y="558"/>
                    <a:pt x="407" y="424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4" name="Google Shape;10044;p30"/>
            <p:cNvSpPr/>
            <p:nvPr/>
          </p:nvSpPr>
          <p:spPr>
            <a:xfrm>
              <a:off x="6427404" y="2574110"/>
              <a:ext cx="10671" cy="16386"/>
            </a:xfrm>
            <a:custGeom>
              <a:rect b="b" l="l" r="r" t="t"/>
              <a:pathLst>
                <a:path extrusionOk="0" h="625" w="407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4"/>
                  </a:lnTo>
                  <a:cubicBezTo>
                    <a:pt x="1" y="558"/>
                    <a:pt x="102" y="625"/>
                    <a:pt x="204" y="625"/>
                  </a:cubicBezTo>
                  <a:cubicBezTo>
                    <a:pt x="305" y="625"/>
                    <a:pt x="406" y="558"/>
                    <a:pt x="406" y="424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5" name="Google Shape;10045;p30"/>
            <p:cNvSpPr/>
            <p:nvPr/>
          </p:nvSpPr>
          <p:spPr>
            <a:xfrm>
              <a:off x="6373606" y="2613987"/>
              <a:ext cx="49656" cy="16543"/>
            </a:xfrm>
            <a:custGeom>
              <a:rect b="b" l="l" r="r" t="t"/>
              <a:pathLst>
                <a:path extrusionOk="0" h="631" w="1894">
                  <a:moveTo>
                    <a:pt x="296" y="1"/>
                  </a:moveTo>
                  <a:cubicBezTo>
                    <a:pt x="136" y="1"/>
                    <a:pt x="1" y="206"/>
                    <a:pt x="151" y="352"/>
                  </a:cubicBezTo>
                  <a:cubicBezTo>
                    <a:pt x="325" y="525"/>
                    <a:pt x="626" y="630"/>
                    <a:pt x="948" y="630"/>
                  </a:cubicBezTo>
                  <a:cubicBezTo>
                    <a:pt x="1271" y="630"/>
                    <a:pt x="1571" y="525"/>
                    <a:pt x="1745" y="352"/>
                  </a:cubicBezTo>
                  <a:cubicBezTo>
                    <a:pt x="1893" y="206"/>
                    <a:pt x="1757" y="1"/>
                    <a:pt x="1598" y="1"/>
                  </a:cubicBezTo>
                  <a:cubicBezTo>
                    <a:pt x="1552" y="1"/>
                    <a:pt x="1503" y="19"/>
                    <a:pt x="1459" y="62"/>
                  </a:cubicBezTo>
                  <a:cubicBezTo>
                    <a:pt x="1383" y="138"/>
                    <a:pt x="1205" y="221"/>
                    <a:pt x="948" y="221"/>
                  </a:cubicBezTo>
                  <a:cubicBezTo>
                    <a:pt x="691" y="221"/>
                    <a:pt x="510" y="138"/>
                    <a:pt x="438" y="62"/>
                  </a:cubicBezTo>
                  <a:cubicBezTo>
                    <a:pt x="393" y="19"/>
                    <a:pt x="343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6" name="Google Shape;10046;p30"/>
            <p:cNvSpPr/>
            <p:nvPr/>
          </p:nvSpPr>
          <p:spPr>
            <a:xfrm>
              <a:off x="6261709" y="2431198"/>
              <a:ext cx="273606" cy="365052"/>
            </a:xfrm>
            <a:custGeom>
              <a:rect b="b" l="l" r="r" t="t"/>
              <a:pathLst>
                <a:path extrusionOk="0" h="13924" w="10436">
                  <a:moveTo>
                    <a:pt x="5216" y="410"/>
                  </a:moveTo>
                  <a:cubicBezTo>
                    <a:pt x="6846" y="410"/>
                    <a:pt x="7846" y="924"/>
                    <a:pt x="7846" y="1293"/>
                  </a:cubicBezTo>
                  <a:lnTo>
                    <a:pt x="7846" y="1804"/>
                  </a:lnTo>
                  <a:cubicBezTo>
                    <a:pt x="7074" y="1482"/>
                    <a:pt x="6165" y="1308"/>
                    <a:pt x="5216" y="1308"/>
                  </a:cubicBezTo>
                  <a:cubicBezTo>
                    <a:pt x="4271" y="1308"/>
                    <a:pt x="3362" y="1482"/>
                    <a:pt x="2587" y="1804"/>
                  </a:cubicBezTo>
                  <a:lnTo>
                    <a:pt x="2587" y="1297"/>
                  </a:lnTo>
                  <a:lnTo>
                    <a:pt x="2587" y="1293"/>
                  </a:lnTo>
                  <a:cubicBezTo>
                    <a:pt x="2587" y="924"/>
                    <a:pt x="3590" y="410"/>
                    <a:pt x="5216" y="410"/>
                  </a:cubicBezTo>
                  <a:close/>
                  <a:moveTo>
                    <a:pt x="5216" y="1714"/>
                  </a:moveTo>
                  <a:cubicBezTo>
                    <a:pt x="6401" y="1714"/>
                    <a:pt x="7512" y="2000"/>
                    <a:pt x="8345" y="2514"/>
                  </a:cubicBezTo>
                  <a:cubicBezTo>
                    <a:pt x="9149" y="3014"/>
                    <a:pt x="9591" y="3662"/>
                    <a:pt x="9591" y="4343"/>
                  </a:cubicBezTo>
                  <a:cubicBezTo>
                    <a:pt x="9591" y="4752"/>
                    <a:pt x="9432" y="5147"/>
                    <a:pt x="9124" y="5513"/>
                  </a:cubicBezTo>
                  <a:lnTo>
                    <a:pt x="9124" y="4347"/>
                  </a:lnTo>
                  <a:cubicBezTo>
                    <a:pt x="9124" y="3789"/>
                    <a:pt x="8755" y="3260"/>
                    <a:pt x="8081" y="2862"/>
                  </a:cubicBezTo>
                  <a:cubicBezTo>
                    <a:pt x="8044" y="2840"/>
                    <a:pt x="8008" y="2830"/>
                    <a:pt x="7974" y="2830"/>
                  </a:cubicBezTo>
                  <a:cubicBezTo>
                    <a:pt x="7794" y="2830"/>
                    <a:pt x="7677" y="3097"/>
                    <a:pt x="7875" y="3213"/>
                  </a:cubicBezTo>
                  <a:cubicBezTo>
                    <a:pt x="8418" y="3535"/>
                    <a:pt x="8718" y="3937"/>
                    <a:pt x="8718" y="4347"/>
                  </a:cubicBezTo>
                  <a:lnTo>
                    <a:pt x="8718" y="7831"/>
                  </a:lnTo>
                  <a:cubicBezTo>
                    <a:pt x="8722" y="8428"/>
                    <a:pt x="8834" y="9019"/>
                    <a:pt x="9044" y="9576"/>
                  </a:cubicBezTo>
                  <a:cubicBezTo>
                    <a:pt x="9084" y="9674"/>
                    <a:pt x="9052" y="9786"/>
                    <a:pt x="8965" y="9848"/>
                  </a:cubicBezTo>
                  <a:cubicBezTo>
                    <a:pt x="8603" y="10101"/>
                    <a:pt x="8211" y="10308"/>
                    <a:pt x="7795" y="10460"/>
                  </a:cubicBezTo>
                  <a:lnTo>
                    <a:pt x="7176" y="10239"/>
                  </a:lnTo>
                  <a:cubicBezTo>
                    <a:pt x="6908" y="10145"/>
                    <a:pt x="6730" y="9895"/>
                    <a:pt x="6730" y="9612"/>
                  </a:cubicBezTo>
                  <a:lnTo>
                    <a:pt x="6730" y="8725"/>
                  </a:lnTo>
                  <a:cubicBezTo>
                    <a:pt x="7672" y="8182"/>
                    <a:pt x="8255" y="7179"/>
                    <a:pt x="8255" y="6092"/>
                  </a:cubicBezTo>
                  <a:lnTo>
                    <a:pt x="8255" y="5219"/>
                  </a:lnTo>
                  <a:cubicBezTo>
                    <a:pt x="8255" y="4625"/>
                    <a:pt x="7773" y="4144"/>
                    <a:pt x="7179" y="4144"/>
                  </a:cubicBezTo>
                  <a:lnTo>
                    <a:pt x="6828" y="4144"/>
                  </a:lnTo>
                  <a:lnTo>
                    <a:pt x="5796" y="3112"/>
                  </a:lnTo>
                  <a:cubicBezTo>
                    <a:pt x="5755" y="3070"/>
                    <a:pt x="5704" y="3051"/>
                    <a:pt x="5654" y="3051"/>
                  </a:cubicBezTo>
                  <a:cubicBezTo>
                    <a:pt x="5550" y="3051"/>
                    <a:pt x="5448" y="3134"/>
                    <a:pt x="5448" y="3256"/>
                  </a:cubicBezTo>
                  <a:lnTo>
                    <a:pt x="5448" y="4140"/>
                  </a:lnTo>
                  <a:lnTo>
                    <a:pt x="4343" y="4140"/>
                  </a:lnTo>
                  <a:cubicBezTo>
                    <a:pt x="4072" y="4140"/>
                    <a:pt x="4072" y="4549"/>
                    <a:pt x="4343" y="4549"/>
                  </a:cubicBezTo>
                  <a:lnTo>
                    <a:pt x="5651" y="4549"/>
                  </a:lnTo>
                  <a:cubicBezTo>
                    <a:pt x="5763" y="4549"/>
                    <a:pt x="5857" y="4459"/>
                    <a:pt x="5857" y="4347"/>
                  </a:cubicBezTo>
                  <a:lnTo>
                    <a:pt x="5857" y="3749"/>
                  </a:lnTo>
                  <a:lnTo>
                    <a:pt x="6596" y="4491"/>
                  </a:lnTo>
                  <a:cubicBezTo>
                    <a:pt x="6636" y="4528"/>
                    <a:pt x="6687" y="4549"/>
                    <a:pt x="6741" y="4549"/>
                  </a:cubicBezTo>
                  <a:lnTo>
                    <a:pt x="7176" y="4549"/>
                  </a:lnTo>
                  <a:cubicBezTo>
                    <a:pt x="7545" y="4549"/>
                    <a:pt x="7842" y="4850"/>
                    <a:pt x="7846" y="5219"/>
                  </a:cubicBezTo>
                  <a:lnTo>
                    <a:pt x="7846" y="6089"/>
                  </a:lnTo>
                  <a:cubicBezTo>
                    <a:pt x="7846" y="7541"/>
                    <a:pt x="6665" y="8718"/>
                    <a:pt x="5216" y="8718"/>
                  </a:cubicBezTo>
                  <a:cubicBezTo>
                    <a:pt x="3764" y="8718"/>
                    <a:pt x="2583" y="7541"/>
                    <a:pt x="2587" y="6089"/>
                  </a:cubicBezTo>
                  <a:lnTo>
                    <a:pt x="2587" y="5219"/>
                  </a:lnTo>
                  <a:cubicBezTo>
                    <a:pt x="2587" y="4850"/>
                    <a:pt x="2884" y="4549"/>
                    <a:pt x="3253" y="4549"/>
                  </a:cubicBezTo>
                  <a:lnTo>
                    <a:pt x="3474" y="4549"/>
                  </a:lnTo>
                  <a:cubicBezTo>
                    <a:pt x="3742" y="4549"/>
                    <a:pt x="3742" y="4144"/>
                    <a:pt x="3474" y="4144"/>
                  </a:cubicBezTo>
                  <a:lnTo>
                    <a:pt x="3253" y="4144"/>
                  </a:lnTo>
                  <a:cubicBezTo>
                    <a:pt x="2659" y="4144"/>
                    <a:pt x="2178" y="4625"/>
                    <a:pt x="2178" y="5219"/>
                  </a:cubicBezTo>
                  <a:lnTo>
                    <a:pt x="2178" y="6092"/>
                  </a:lnTo>
                  <a:cubicBezTo>
                    <a:pt x="2178" y="7179"/>
                    <a:pt x="2761" y="8182"/>
                    <a:pt x="3706" y="8725"/>
                  </a:cubicBezTo>
                  <a:lnTo>
                    <a:pt x="3706" y="9616"/>
                  </a:lnTo>
                  <a:cubicBezTo>
                    <a:pt x="3702" y="9899"/>
                    <a:pt x="3525" y="10149"/>
                    <a:pt x="3260" y="10243"/>
                  </a:cubicBezTo>
                  <a:lnTo>
                    <a:pt x="2638" y="10464"/>
                  </a:lnTo>
                  <a:cubicBezTo>
                    <a:pt x="2221" y="10311"/>
                    <a:pt x="1830" y="10109"/>
                    <a:pt x="1468" y="9852"/>
                  </a:cubicBezTo>
                  <a:lnTo>
                    <a:pt x="1471" y="9852"/>
                  </a:lnTo>
                  <a:cubicBezTo>
                    <a:pt x="1384" y="9790"/>
                    <a:pt x="1352" y="9678"/>
                    <a:pt x="1388" y="9580"/>
                  </a:cubicBezTo>
                  <a:cubicBezTo>
                    <a:pt x="1598" y="9022"/>
                    <a:pt x="1710" y="8432"/>
                    <a:pt x="1718" y="7834"/>
                  </a:cubicBezTo>
                  <a:lnTo>
                    <a:pt x="1718" y="4347"/>
                  </a:lnTo>
                  <a:cubicBezTo>
                    <a:pt x="1718" y="3398"/>
                    <a:pt x="3318" y="2590"/>
                    <a:pt x="5216" y="2590"/>
                  </a:cubicBezTo>
                  <a:cubicBezTo>
                    <a:pt x="5228" y="2590"/>
                    <a:pt x="5239" y="2590"/>
                    <a:pt x="5251" y="2590"/>
                  </a:cubicBezTo>
                  <a:cubicBezTo>
                    <a:pt x="5884" y="2590"/>
                    <a:pt x="6513" y="2688"/>
                    <a:pt x="7114" y="2876"/>
                  </a:cubicBezTo>
                  <a:cubicBezTo>
                    <a:pt x="7140" y="2885"/>
                    <a:pt x="7165" y="2889"/>
                    <a:pt x="7188" y="2889"/>
                  </a:cubicBezTo>
                  <a:cubicBezTo>
                    <a:pt x="7396" y="2889"/>
                    <a:pt x="7476" y="2567"/>
                    <a:pt x="7244" y="2492"/>
                  </a:cubicBezTo>
                  <a:cubicBezTo>
                    <a:pt x="6610" y="2289"/>
                    <a:pt x="5949" y="2184"/>
                    <a:pt x="5283" y="2184"/>
                  </a:cubicBezTo>
                  <a:cubicBezTo>
                    <a:pt x="5261" y="2184"/>
                    <a:pt x="5238" y="2184"/>
                    <a:pt x="5216" y="2184"/>
                  </a:cubicBezTo>
                  <a:cubicBezTo>
                    <a:pt x="4195" y="2184"/>
                    <a:pt x="3232" y="2394"/>
                    <a:pt x="2500" y="2782"/>
                  </a:cubicBezTo>
                  <a:cubicBezTo>
                    <a:pt x="1732" y="3188"/>
                    <a:pt x="1308" y="3745"/>
                    <a:pt x="1308" y="4350"/>
                  </a:cubicBezTo>
                  <a:lnTo>
                    <a:pt x="1308" y="5513"/>
                  </a:lnTo>
                  <a:cubicBezTo>
                    <a:pt x="1004" y="5151"/>
                    <a:pt x="845" y="4752"/>
                    <a:pt x="845" y="4343"/>
                  </a:cubicBezTo>
                  <a:cubicBezTo>
                    <a:pt x="845" y="3662"/>
                    <a:pt x="1287" y="3010"/>
                    <a:pt x="2087" y="2514"/>
                  </a:cubicBezTo>
                  <a:cubicBezTo>
                    <a:pt x="2920" y="2000"/>
                    <a:pt x="4032" y="1714"/>
                    <a:pt x="5216" y="1714"/>
                  </a:cubicBezTo>
                  <a:close/>
                  <a:moveTo>
                    <a:pt x="6321" y="8921"/>
                  </a:moveTo>
                  <a:lnTo>
                    <a:pt x="6321" y="9616"/>
                  </a:lnTo>
                  <a:cubicBezTo>
                    <a:pt x="6321" y="10069"/>
                    <a:pt x="6607" y="10478"/>
                    <a:pt x="7038" y="10630"/>
                  </a:cubicBezTo>
                  <a:lnTo>
                    <a:pt x="7838" y="10913"/>
                  </a:lnTo>
                  <a:cubicBezTo>
                    <a:pt x="7628" y="11398"/>
                    <a:pt x="7288" y="11818"/>
                    <a:pt x="6857" y="12122"/>
                  </a:cubicBezTo>
                  <a:cubicBezTo>
                    <a:pt x="6354" y="12476"/>
                    <a:pt x="5784" y="12643"/>
                    <a:pt x="5222" y="12643"/>
                  </a:cubicBezTo>
                  <a:cubicBezTo>
                    <a:pt x="4129" y="12643"/>
                    <a:pt x="3067" y="12012"/>
                    <a:pt x="2598" y="10909"/>
                  </a:cubicBezTo>
                  <a:lnTo>
                    <a:pt x="3394" y="10627"/>
                  </a:lnTo>
                  <a:cubicBezTo>
                    <a:pt x="3825" y="10474"/>
                    <a:pt x="4112" y="10069"/>
                    <a:pt x="4112" y="9612"/>
                  </a:cubicBezTo>
                  <a:lnTo>
                    <a:pt x="4112" y="8921"/>
                  </a:lnTo>
                  <a:cubicBezTo>
                    <a:pt x="4467" y="9058"/>
                    <a:pt x="4841" y="9127"/>
                    <a:pt x="5216" y="9127"/>
                  </a:cubicBezTo>
                  <a:cubicBezTo>
                    <a:pt x="5591" y="9127"/>
                    <a:pt x="5966" y="9058"/>
                    <a:pt x="6321" y="8921"/>
                  </a:cubicBezTo>
                  <a:close/>
                  <a:moveTo>
                    <a:pt x="5216" y="0"/>
                  </a:moveTo>
                  <a:cubicBezTo>
                    <a:pt x="3746" y="0"/>
                    <a:pt x="2181" y="453"/>
                    <a:pt x="2181" y="1297"/>
                  </a:cubicBezTo>
                  <a:lnTo>
                    <a:pt x="2181" y="1996"/>
                  </a:lnTo>
                  <a:cubicBezTo>
                    <a:pt x="2076" y="2050"/>
                    <a:pt x="1971" y="2108"/>
                    <a:pt x="1873" y="2170"/>
                  </a:cubicBezTo>
                  <a:cubicBezTo>
                    <a:pt x="946" y="2742"/>
                    <a:pt x="436" y="3517"/>
                    <a:pt x="436" y="4347"/>
                  </a:cubicBezTo>
                  <a:cubicBezTo>
                    <a:pt x="436" y="4980"/>
                    <a:pt x="736" y="5585"/>
                    <a:pt x="1308" y="6099"/>
                  </a:cubicBezTo>
                  <a:lnTo>
                    <a:pt x="1308" y="7834"/>
                  </a:lnTo>
                  <a:cubicBezTo>
                    <a:pt x="1301" y="8381"/>
                    <a:pt x="1200" y="8924"/>
                    <a:pt x="1008" y="9435"/>
                  </a:cubicBezTo>
                  <a:cubicBezTo>
                    <a:pt x="906" y="9707"/>
                    <a:pt x="997" y="10014"/>
                    <a:pt x="1232" y="10185"/>
                  </a:cubicBezTo>
                  <a:cubicBezTo>
                    <a:pt x="1497" y="10369"/>
                    <a:pt x="1776" y="10532"/>
                    <a:pt x="2069" y="10666"/>
                  </a:cubicBezTo>
                  <a:lnTo>
                    <a:pt x="1011" y="11039"/>
                  </a:lnTo>
                  <a:cubicBezTo>
                    <a:pt x="407" y="11253"/>
                    <a:pt x="5" y="11825"/>
                    <a:pt x="1" y="12463"/>
                  </a:cubicBezTo>
                  <a:lnTo>
                    <a:pt x="1" y="13720"/>
                  </a:lnTo>
                  <a:cubicBezTo>
                    <a:pt x="1" y="13855"/>
                    <a:pt x="103" y="13923"/>
                    <a:pt x="206" y="13923"/>
                  </a:cubicBezTo>
                  <a:cubicBezTo>
                    <a:pt x="308" y="13923"/>
                    <a:pt x="410" y="13855"/>
                    <a:pt x="410" y="13720"/>
                  </a:cubicBezTo>
                  <a:lnTo>
                    <a:pt x="410" y="12463"/>
                  </a:lnTo>
                  <a:cubicBezTo>
                    <a:pt x="410" y="11996"/>
                    <a:pt x="704" y="11579"/>
                    <a:pt x="1145" y="11423"/>
                  </a:cubicBezTo>
                  <a:lnTo>
                    <a:pt x="2214" y="11047"/>
                  </a:lnTo>
                  <a:cubicBezTo>
                    <a:pt x="2717" y="12260"/>
                    <a:pt x="3905" y="13049"/>
                    <a:pt x="5220" y="13049"/>
                  </a:cubicBezTo>
                  <a:cubicBezTo>
                    <a:pt x="6535" y="13049"/>
                    <a:pt x="7719" y="12260"/>
                    <a:pt x="8226" y="11047"/>
                  </a:cubicBezTo>
                  <a:lnTo>
                    <a:pt x="9291" y="11423"/>
                  </a:lnTo>
                  <a:cubicBezTo>
                    <a:pt x="9732" y="11579"/>
                    <a:pt x="10026" y="11996"/>
                    <a:pt x="10026" y="12463"/>
                  </a:cubicBezTo>
                  <a:lnTo>
                    <a:pt x="10026" y="13720"/>
                  </a:lnTo>
                  <a:cubicBezTo>
                    <a:pt x="10026" y="13855"/>
                    <a:pt x="10128" y="13923"/>
                    <a:pt x="10230" y="13923"/>
                  </a:cubicBezTo>
                  <a:cubicBezTo>
                    <a:pt x="10333" y="13923"/>
                    <a:pt x="10435" y="13855"/>
                    <a:pt x="10435" y="13720"/>
                  </a:cubicBezTo>
                  <a:lnTo>
                    <a:pt x="10435" y="12463"/>
                  </a:lnTo>
                  <a:cubicBezTo>
                    <a:pt x="10435" y="11822"/>
                    <a:pt x="10029" y="11253"/>
                    <a:pt x="9425" y="11039"/>
                  </a:cubicBezTo>
                  <a:lnTo>
                    <a:pt x="8367" y="10666"/>
                  </a:lnTo>
                  <a:cubicBezTo>
                    <a:pt x="8660" y="10532"/>
                    <a:pt x="8939" y="10369"/>
                    <a:pt x="9204" y="10185"/>
                  </a:cubicBezTo>
                  <a:cubicBezTo>
                    <a:pt x="9439" y="10014"/>
                    <a:pt x="9530" y="9707"/>
                    <a:pt x="9428" y="9435"/>
                  </a:cubicBezTo>
                  <a:cubicBezTo>
                    <a:pt x="9236" y="8924"/>
                    <a:pt x="9135" y="8381"/>
                    <a:pt x="9128" y="7834"/>
                  </a:cubicBezTo>
                  <a:lnTo>
                    <a:pt x="9128" y="6099"/>
                  </a:lnTo>
                  <a:cubicBezTo>
                    <a:pt x="9696" y="5585"/>
                    <a:pt x="10000" y="4980"/>
                    <a:pt x="10000" y="4350"/>
                  </a:cubicBezTo>
                  <a:cubicBezTo>
                    <a:pt x="10000" y="3517"/>
                    <a:pt x="9490" y="2746"/>
                    <a:pt x="8563" y="2170"/>
                  </a:cubicBezTo>
                  <a:cubicBezTo>
                    <a:pt x="8461" y="2112"/>
                    <a:pt x="8360" y="2054"/>
                    <a:pt x="8255" y="1996"/>
                  </a:cubicBezTo>
                  <a:lnTo>
                    <a:pt x="8255" y="1297"/>
                  </a:lnTo>
                  <a:cubicBezTo>
                    <a:pt x="8255" y="457"/>
                    <a:pt x="6690" y="0"/>
                    <a:pt x="52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7" name="Google Shape;10047;p30"/>
            <p:cNvSpPr/>
            <p:nvPr/>
          </p:nvSpPr>
          <p:spPr>
            <a:xfrm>
              <a:off x="6352579" y="2555155"/>
              <a:ext cx="24933" cy="13214"/>
            </a:xfrm>
            <a:custGeom>
              <a:rect b="b" l="l" r="r" t="t"/>
              <a:pathLst>
                <a:path extrusionOk="0" h="504" w="951">
                  <a:moveTo>
                    <a:pt x="668" y="0"/>
                  </a:moveTo>
                  <a:cubicBezTo>
                    <a:pt x="651" y="0"/>
                    <a:pt x="634" y="2"/>
                    <a:pt x="617" y="6"/>
                  </a:cubicBezTo>
                  <a:lnTo>
                    <a:pt x="182" y="100"/>
                  </a:lnTo>
                  <a:cubicBezTo>
                    <a:pt x="70" y="126"/>
                    <a:pt x="1" y="234"/>
                    <a:pt x="26" y="343"/>
                  </a:cubicBezTo>
                  <a:cubicBezTo>
                    <a:pt x="45" y="439"/>
                    <a:pt x="128" y="504"/>
                    <a:pt x="222" y="504"/>
                  </a:cubicBezTo>
                  <a:cubicBezTo>
                    <a:pt x="238" y="504"/>
                    <a:pt x="253" y="502"/>
                    <a:pt x="269" y="499"/>
                  </a:cubicBezTo>
                  <a:lnTo>
                    <a:pt x="704" y="404"/>
                  </a:lnTo>
                  <a:cubicBezTo>
                    <a:pt x="950" y="350"/>
                    <a:pt x="891" y="0"/>
                    <a:pt x="66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8" name="Google Shape;10048;p30"/>
            <p:cNvSpPr/>
            <p:nvPr/>
          </p:nvSpPr>
          <p:spPr>
            <a:xfrm>
              <a:off x="6419329" y="2555155"/>
              <a:ext cx="26716" cy="13240"/>
            </a:xfrm>
            <a:custGeom>
              <a:rect b="b" l="l" r="r" t="t"/>
              <a:pathLst>
                <a:path extrusionOk="0" h="505" w="1019">
                  <a:moveTo>
                    <a:pt x="286" y="0"/>
                  </a:moveTo>
                  <a:cubicBezTo>
                    <a:pt x="60" y="0"/>
                    <a:pt x="1" y="350"/>
                    <a:pt x="251" y="404"/>
                  </a:cubicBezTo>
                  <a:lnTo>
                    <a:pt x="685" y="499"/>
                  </a:lnTo>
                  <a:cubicBezTo>
                    <a:pt x="703" y="503"/>
                    <a:pt x="720" y="504"/>
                    <a:pt x="737" y="504"/>
                  </a:cubicBezTo>
                  <a:cubicBezTo>
                    <a:pt x="960" y="504"/>
                    <a:pt x="1019" y="154"/>
                    <a:pt x="772" y="100"/>
                  </a:cubicBezTo>
                  <a:lnTo>
                    <a:pt x="338" y="6"/>
                  </a:lnTo>
                  <a:cubicBezTo>
                    <a:pt x="320" y="2"/>
                    <a:pt x="302" y="0"/>
                    <a:pt x="2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49" name="Google Shape;10049;p30"/>
          <p:cNvGrpSpPr/>
          <p:nvPr/>
        </p:nvGrpSpPr>
        <p:grpSpPr>
          <a:xfrm>
            <a:off x="5361296" y="2231948"/>
            <a:ext cx="273947" cy="365052"/>
            <a:chOff x="5361296" y="2431198"/>
            <a:chExt cx="273947" cy="365052"/>
          </a:xfrm>
        </p:grpSpPr>
        <p:sp>
          <p:nvSpPr>
            <p:cNvPr id="10050" name="Google Shape;10050;p30"/>
            <p:cNvSpPr/>
            <p:nvPr/>
          </p:nvSpPr>
          <p:spPr>
            <a:xfrm>
              <a:off x="5366985" y="2653392"/>
              <a:ext cx="262568" cy="137511"/>
            </a:xfrm>
            <a:custGeom>
              <a:rect b="b" l="l" r="r" t="t"/>
              <a:pathLst>
                <a:path extrusionOk="0" h="5245" w="10015">
                  <a:moveTo>
                    <a:pt x="4354" y="0"/>
                  </a:moveTo>
                  <a:lnTo>
                    <a:pt x="1018" y="1177"/>
                  </a:lnTo>
                  <a:cubicBezTo>
                    <a:pt x="410" y="1391"/>
                    <a:pt x="0" y="1967"/>
                    <a:pt x="4" y="2615"/>
                  </a:cubicBezTo>
                  <a:lnTo>
                    <a:pt x="4" y="5245"/>
                  </a:lnTo>
                  <a:lnTo>
                    <a:pt x="10015" y="5245"/>
                  </a:lnTo>
                  <a:lnTo>
                    <a:pt x="10015" y="2615"/>
                  </a:lnTo>
                  <a:cubicBezTo>
                    <a:pt x="10015" y="1970"/>
                    <a:pt x="9605" y="1391"/>
                    <a:pt x="8997" y="1177"/>
                  </a:cubicBezTo>
                  <a:lnTo>
                    <a:pt x="5661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1" name="Google Shape;10051;p30"/>
            <p:cNvSpPr/>
            <p:nvPr/>
          </p:nvSpPr>
          <p:spPr>
            <a:xfrm>
              <a:off x="5402772" y="2653392"/>
              <a:ext cx="191073" cy="108540"/>
            </a:xfrm>
            <a:custGeom>
              <a:rect b="b" l="l" r="r" t="t"/>
              <a:pathLst>
                <a:path extrusionOk="0" h="4140" w="7288">
                  <a:moveTo>
                    <a:pt x="2989" y="0"/>
                  </a:moveTo>
                  <a:lnTo>
                    <a:pt x="1" y="1058"/>
                  </a:lnTo>
                  <a:cubicBezTo>
                    <a:pt x="298" y="2836"/>
                    <a:pt x="1841" y="4140"/>
                    <a:pt x="3644" y="4140"/>
                  </a:cubicBezTo>
                  <a:cubicBezTo>
                    <a:pt x="5448" y="4140"/>
                    <a:pt x="6987" y="2836"/>
                    <a:pt x="7288" y="1058"/>
                  </a:cubicBezTo>
                  <a:lnTo>
                    <a:pt x="4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2" name="Google Shape;10052;p30"/>
            <p:cNvSpPr/>
            <p:nvPr/>
          </p:nvSpPr>
          <p:spPr>
            <a:xfrm>
              <a:off x="5366985" y="2653392"/>
              <a:ext cx="131350" cy="137511"/>
            </a:xfrm>
            <a:custGeom>
              <a:rect b="b" l="l" r="r" t="t"/>
              <a:pathLst>
                <a:path extrusionOk="0" h="5245" w="5010">
                  <a:moveTo>
                    <a:pt x="4354" y="0"/>
                  </a:moveTo>
                  <a:lnTo>
                    <a:pt x="1018" y="1177"/>
                  </a:lnTo>
                  <a:cubicBezTo>
                    <a:pt x="410" y="1391"/>
                    <a:pt x="0" y="1967"/>
                    <a:pt x="4" y="2615"/>
                  </a:cubicBezTo>
                  <a:lnTo>
                    <a:pt x="4" y="5245"/>
                  </a:lnTo>
                  <a:lnTo>
                    <a:pt x="5009" y="5245"/>
                  </a:lnTo>
                  <a:lnTo>
                    <a:pt x="5009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3" name="Google Shape;10053;p30"/>
            <p:cNvSpPr/>
            <p:nvPr/>
          </p:nvSpPr>
          <p:spPr>
            <a:xfrm>
              <a:off x="5402772" y="2653392"/>
              <a:ext cx="95563" cy="108462"/>
            </a:xfrm>
            <a:custGeom>
              <a:rect b="b" l="l" r="r" t="t"/>
              <a:pathLst>
                <a:path extrusionOk="0" h="4137" w="3645">
                  <a:moveTo>
                    <a:pt x="2989" y="0"/>
                  </a:moveTo>
                  <a:lnTo>
                    <a:pt x="1" y="1058"/>
                  </a:lnTo>
                  <a:cubicBezTo>
                    <a:pt x="301" y="2832"/>
                    <a:pt x="1841" y="4133"/>
                    <a:pt x="3644" y="4136"/>
                  </a:cubicBezTo>
                  <a:lnTo>
                    <a:pt x="36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4" name="Google Shape;10054;p30"/>
            <p:cNvSpPr/>
            <p:nvPr/>
          </p:nvSpPr>
          <p:spPr>
            <a:xfrm>
              <a:off x="5418633" y="2653392"/>
              <a:ext cx="159350" cy="91368"/>
            </a:xfrm>
            <a:custGeom>
              <a:rect b="b" l="l" r="r" t="t"/>
              <a:pathLst>
                <a:path extrusionOk="0" h="3485" w="6078">
                  <a:moveTo>
                    <a:pt x="3039" y="0"/>
                  </a:moveTo>
                  <a:cubicBezTo>
                    <a:pt x="3039" y="0"/>
                    <a:pt x="1620" y="0"/>
                    <a:pt x="156" y="486"/>
                  </a:cubicBezTo>
                  <a:cubicBezTo>
                    <a:pt x="62" y="518"/>
                    <a:pt x="1" y="609"/>
                    <a:pt x="8" y="707"/>
                  </a:cubicBezTo>
                  <a:cubicBezTo>
                    <a:pt x="146" y="2278"/>
                    <a:pt x="1460" y="3481"/>
                    <a:pt x="3039" y="3484"/>
                  </a:cubicBezTo>
                  <a:cubicBezTo>
                    <a:pt x="4615" y="3484"/>
                    <a:pt x="5933" y="2278"/>
                    <a:pt x="6071" y="707"/>
                  </a:cubicBezTo>
                  <a:cubicBezTo>
                    <a:pt x="6078" y="609"/>
                    <a:pt x="6016" y="518"/>
                    <a:pt x="5922" y="486"/>
                  </a:cubicBezTo>
                  <a:cubicBezTo>
                    <a:pt x="4459" y="0"/>
                    <a:pt x="3039" y="0"/>
                    <a:pt x="3039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5" name="Google Shape;10055;p30"/>
            <p:cNvSpPr/>
            <p:nvPr/>
          </p:nvSpPr>
          <p:spPr>
            <a:xfrm>
              <a:off x="5464016" y="2636377"/>
              <a:ext cx="68506" cy="62791"/>
            </a:xfrm>
            <a:custGeom>
              <a:rect b="b" l="l" r="r" t="t"/>
              <a:pathLst>
                <a:path extrusionOk="0" h="2395" w="2613">
                  <a:moveTo>
                    <a:pt x="1" y="1"/>
                  </a:moveTo>
                  <a:lnTo>
                    <a:pt x="1" y="1087"/>
                  </a:lnTo>
                  <a:cubicBezTo>
                    <a:pt x="1" y="1808"/>
                    <a:pt x="584" y="2395"/>
                    <a:pt x="1308" y="2395"/>
                  </a:cubicBezTo>
                  <a:cubicBezTo>
                    <a:pt x="2029" y="2391"/>
                    <a:pt x="2612" y="1808"/>
                    <a:pt x="2612" y="1087"/>
                  </a:cubicBezTo>
                  <a:lnTo>
                    <a:pt x="261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6" name="Google Shape;10056;p30"/>
            <p:cNvSpPr/>
            <p:nvPr/>
          </p:nvSpPr>
          <p:spPr>
            <a:xfrm>
              <a:off x="5464016" y="2636298"/>
              <a:ext cx="68506" cy="34240"/>
            </a:xfrm>
            <a:custGeom>
              <a:rect b="b" l="l" r="r" t="t"/>
              <a:pathLst>
                <a:path extrusionOk="0" h="1306" w="2613">
                  <a:moveTo>
                    <a:pt x="1" y="0"/>
                  </a:moveTo>
                  <a:lnTo>
                    <a:pt x="1" y="1029"/>
                  </a:lnTo>
                  <a:cubicBezTo>
                    <a:pt x="417" y="1214"/>
                    <a:pt x="863" y="1306"/>
                    <a:pt x="1308" y="1306"/>
                  </a:cubicBezTo>
                  <a:cubicBezTo>
                    <a:pt x="1753" y="1306"/>
                    <a:pt x="2197" y="1214"/>
                    <a:pt x="2612" y="102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7" name="Google Shape;10057;p30"/>
            <p:cNvSpPr/>
            <p:nvPr/>
          </p:nvSpPr>
          <p:spPr>
            <a:xfrm>
              <a:off x="5368400" y="2499364"/>
              <a:ext cx="92522" cy="131350"/>
            </a:xfrm>
            <a:custGeom>
              <a:rect b="b" l="l" r="r" t="t"/>
              <a:pathLst>
                <a:path extrusionOk="0" h="5010" w="3529">
                  <a:moveTo>
                    <a:pt x="1687" y="0"/>
                  </a:moveTo>
                  <a:cubicBezTo>
                    <a:pt x="1162" y="0"/>
                    <a:pt x="710" y="491"/>
                    <a:pt x="841" y="1066"/>
                  </a:cubicBezTo>
                  <a:cubicBezTo>
                    <a:pt x="881" y="1232"/>
                    <a:pt x="790" y="1399"/>
                    <a:pt x="645" y="1497"/>
                  </a:cubicBezTo>
                  <a:cubicBezTo>
                    <a:pt x="73" y="1881"/>
                    <a:pt x="1" y="2692"/>
                    <a:pt x="497" y="3170"/>
                  </a:cubicBezTo>
                  <a:cubicBezTo>
                    <a:pt x="591" y="3271"/>
                    <a:pt x="631" y="3409"/>
                    <a:pt x="609" y="3547"/>
                  </a:cubicBezTo>
                  <a:cubicBezTo>
                    <a:pt x="510" y="4375"/>
                    <a:pt x="1175" y="5010"/>
                    <a:pt x="1909" y="5010"/>
                  </a:cubicBezTo>
                  <a:cubicBezTo>
                    <a:pt x="2140" y="5010"/>
                    <a:pt x="2378" y="4947"/>
                    <a:pt x="2601" y="4807"/>
                  </a:cubicBezTo>
                  <a:cubicBezTo>
                    <a:pt x="3528" y="4224"/>
                    <a:pt x="3373" y="2826"/>
                    <a:pt x="2333" y="2467"/>
                  </a:cubicBezTo>
                  <a:lnTo>
                    <a:pt x="2337" y="2467"/>
                  </a:lnTo>
                  <a:cubicBezTo>
                    <a:pt x="2337" y="2442"/>
                    <a:pt x="2340" y="2420"/>
                    <a:pt x="2340" y="2395"/>
                  </a:cubicBezTo>
                  <a:cubicBezTo>
                    <a:pt x="2340" y="2120"/>
                    <a:pt x="2239" y="1859"/>
                    <a:pt x="2051" y="1660"/>
                  </a:cubicBezTo>
                  <a:cubicBezTo>
                    <a:pt x="2717" y="1352"/>
                    <a:pt x="2728" y="414"/>
                    <a:pt x="2072" y="91"/>
                  </a:cubicBezTo>
                  <a:cubicBezTo>
                    <a:pt x="1944" y="29"/>
                    <a:pt x="1814" y="0"/>
                    <a:pt x="168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8" name="Google Shape;10058;p30"/>
            <p:cNvSpPr/>
            <p:nvPr/>
          </p:nvSpPr>
          <p:spPr>
            <a:xfrm>
              <a:off x="5535721" y="2499364"/>
              <a:ext cx="92495" cy="131350"/>
            </a:xfrm>
            <a:custGeom>
              <a:rect b="b" l="l" r="r" t="t"/>
              <a:pathLst>
                <a:path extrusionOk="0" h="5010" w="3528">
                  <a:moveTo>
                    <a:pt x="1840" y="0"/>
                  </a:moveTo>
                  <a:cubicBezTo>
                    <a:pt x="1714" y="0"/>
                    <a:pt x="1583" y="29"/>
                    <a:pt x="1456" y="91"/>
                  </a:cubicBezTo>
                  <a:cubicBezTo>
                    <a:pt x="801" y="414"/>
                    <a:pt x="812" y="1352"/>
                    <a:pt x="1474" y="1660"/>
                  </a:cubicBezTo>
                  <a:cubicBezTo>
                    <a:pt x="1290" y="1859"/>
                    <a:pt x="1185" y="2120"/>
                    <a:pt x="1185" y="2395"/>
                  </a:cubicBezTo>
                  <a:cubicBezTo>
                    <a:pt x="1185" y="2420"/>
                    <a:pt x="1192" y="2442"/>
                    <a:pt x="1192" y="2467"/>
                  </a:cubicBezTo>
                  <a:lnTo>
                    <a:pt x="1195" y="2467"/>
                  </a:lnTo>
                  <a:cubicBezTo>
                    <a:pt x="156" y="2826"/>
                    <a:pt x="0" y="4224"/>
                    <a:pt x="927" y="4807"/>
                  </a:cubicBezTo>
                  <a:cubicBezTo>
                    <a:pt x="1150" y="4947"/>
                    <a:pt x="1388" y="5010"/>
                    <a:pt x="1619" y="5010"/>
                  </a:cubicBezTo>
                  <a:cubicBezTo>
                    <a:pt x="2352" y="5010"/>
                    <a:pt x="3016" y="4375"/>
                    <a:pt x="2919" y="3547"/>
                  </a:cubicBezTo>
                  <a:cubicBezTo>
                    <a:pt x="2898" y="3409"/>
                    <a:pt x="2937" y="3271"/>
                    <a:pt x="3032" y="3170"/>
                  </a:cubicBezTo>
                  <a:cubicBezTo>
                    <a:pt x="3528" y="2692"/>
                    <a:pt x="3455" y="1881"/>
                    <a:pt x="2883" y="1497"/>
                  </a:cubicBezTo>
                  <a:cubicBezTo>
                    <a:pt x="2738" y="1399"/>
                    <a:pt x="2648" y="1232"/>
                    <a:pt x="2688" y="1066"/>
                  </a:cubicBezTo>
                  <a:cubicBezTo>
                    <a:pt x="2819" y="491"/>
                    <a:pt x="2365" y="0"/>
                    <a:pt x="1840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9" name="Google Shape;10059;p30"/>
            <p:cNvSpPr/>
            <p:nvPr/>
          </p:nvSpPr>
          <p:spPr>
            <a:xfrm>
              <a:off x="5401251" y="2459408"/>
              <a:ext cx="194036" cy="194010"/>
            </a:xfrm>
            <a:custGeom>
              <a:rect b="b" l="l" r="r" t="t"/>
              <a:pathLst>
                <a:path extrusionOk="0" h="7400" w="7401">
                  <a:moveTo>
                    <a:pt x="3702" y="0"/>
                  </a:moveTo>
                  <a:cubicBezTo>
                    <a:pt x="2138" y="0"/>
                    <a:pt x="870" y="1268"/>
                    <a:pt x="870" y="2829"/>
                  </a:cubicBezTo>
                  <a:lnTo>
                    <a:pt x="870" y="3263"/>
                  </a:lnTo>
                  <a:lnTo>
                    <a:pt x="544" y="3263"/>
                  </a:lnTo>
                  <a:cubicBezTo>
                    <a:pt x="244" y="3263"/>
                    <a:pt x="1" y="3510"/>
                    <a:pt x="1" y="3807"/>
                  </a:cubicBezTo>
                  <a:cubicBezTo>
                    <a:pt x="1" y="4107"/>
                    <a:pt x="244" y="4350"/>
                    <a:pt x="544" y="4350"/>
                  </a:cubicBezTo>
                  <a:lnTo>
                    <a:pt x="870" y="4350"/>
                  </a:lnTo>
                  <a:lnTo>
                    <a:pt x="870" y="4571"/>
                  </a:lnTo>
                  <a:cubicBezTo>
                    <a:pt x="870" y="6132"/>
                    <a:pt x="2138" y="7399"/>
                    <a:pt x="3702" y="7399"/>
                  </a:cubicBezTo>
                  <a:cubicBezTo>
                    <a:pt x="5263" y="7399"/>
                    <a:pt x="6531" y="6132"/>
                    <a:pt x="6531" y="4571"/>
                  </a:cubicBezTo>
                  <a:lnTo>
                    <a:pt x="6531" y="4353"/>
                  </a:lnTo>
                  <a:lnTo>
                    <a:pt x="6857" y="4353"/>
                  </a:lnTo>
                  <a:cubicBezTo>
                    <a:pt x="7157" y="4353"/>
                    <a:pt x="7400" y="4111"/>
                    <a:pt x="7400" y="3810"/>
                  </a:cubicBezTo>
                  <a:cubicBezTo>
                    <a:pt x="7400" y="3510"/>
                    <a:pt x="7157" y="3267"/>
                    <a:pt x="6857" y="3267"/>
                  </a:cubicBezTo>
                  <a:lnTo>
                    <a:pt x="6857" y="3263"/>
                  </a:lnTo>
                  <a:lnTo>
                    <a:pt x="6531" y="3263"/>
                  </a:lnTo>
                  <a:lnTo>
                    <a:pt x="6531" y="2829"/>
                  </a:lnTo>
                  <a:cubicBezTo>
                    <a:pt x="6531" y="1268"/>
                    <a:pt x="5263" y="0"/>
                    <a:pt x="370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0" name="Google Shape;10060;p30"/>
            <p:cNvSpPr/>
            <p:nvPr/>
          </p:nvSpPr>
          <p:spPr>
            <a:xfrm>
              <a:off x="5401251" y="2480094"/>
              <a:ext cx="108462" cy="173350"/>
            </a:xfrm>
            <a:custGeom>
              <a:rect b="b" l="l" r="r" t="t"/>
              <a:pathLst>
                <a:path extrusionOk="0" h="6612" w="4137">
                  <a:moveTo>
                    <a:pt x="1743" y="1"/>
                  </a:moveTo>
                  <a:cubicBezTo>
                    <a:pt x="1185" y="533"/>
                    <a:pt x="874" y="1268"/>
                    <a:pt x="874" y="2040"/>
                  </a:cubicBezTo>
                  <a:lnTo>
                    <a:pt x="874" y="2474"/>
                  </a:lnTo>
                  <a:lnTo>
                    <a:pt x="544" y="2474"/>
                  </a:lnTo>
                  <a:cubicBezTo>
                    <a:pt x="247" y="2474"/>
                    <a:pt x="1" y="2717"/>
                    <a:pt x="1" y="3018"/>
                  </a:cubicBezTo>
                  <a:cubicBezTo>
                    <a:pt x="1" y="3318"/>
                    <a:pt x="247" y="3561"/>
                    <a:pt x="544" y="3561"/>
                  </a:cubicBezTo>
                  <a:lnTo>
                    <a:pt x="874" y="3561"/>
                  </a:lnTo>
                  <a:lnTo>
                    <a:pt x="874" y="3782"/>
                  </a:lnTo>
                  <a:cubicBezTo>
                    <a:pt x="861" y="5366"/>
                    <a:pt x="2148" y="6612"/>
                    <a:pt x="3675" y="6612"/>
                  </a:cubicBezTo>
                  <a:cubicBezTo>
                    <a:pt x="3827" y="6612"/>
                    <a:pt x="3981" y="6600"/>
                    <a:pt x="4137" y="6574"/>
                  </a:cubicBezTo>
                  <a:cubicBezTo>
                    <a:pt x="2761" y="6360"/>
                    <a:pt x="1743" y="5176"/>
                    <a:pt x="1743" y="3782"/>
                  </a:cubicBezTo>
                  <a:lnTo>
                    <a:pt x="174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1" name="Google Shape;10061;p30"/>
            <p:cNvSpPr/>
            <p:nvPr/>
          </p:nvSpPr>
          <p:spPr>
            <a:xfrm>
              <a:off x="5469731" y="2590627"/>
              <a:ext cx="57075" cy="28603"/>
            </a:xfrm>
            <a:custGeom>
              <a:rect b="b" l="l" r="r" t="t"/>
              <a:pathLst>
                <a:path extrusionOk="0" h="1091" w="2177">
                  <a:moveTo>
                    <a:pt x="0" y="0"/>
                  </a:moveTo>
                  <a:cubicBezTo>
                    <a:pt x="0" y="602"/>
                    <a:pt x="489" y="1090"/>
                    <a:pt x="1090" y="1090"/>
                  </a:cubicBezTo>
                  <a:cubicBezTo>
                    <a:pt x="1692" y="1090"/>
                    <a:pt x="2177" y="602"/>
                    <a:pt x="2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2" name="Google Shape;10062;p30"/>
            <p:cNvSpPr/>
            <p:nvPr/>
          </p:nvSpPr>
          <p:spPr>
            <a:xfrm>
              <a:off x="5481109" y="2556439"/>
              <a:ext cx="34319" cy="34214"/>
            </a:xfrm>
            <a:custGeom>
              <a:rect b="b" l="l" r="r" t="t"/>
              <a:pathLst>
                <a:path extrusionOk="0" h="1305" w="1309">
                  <a:moveTo>
                    <a:pt x="656" y="1"/>
                  </a:moveTo>
                  <a:cubicBezTo>
                    <a:pt x="294" y="1"/>
                    <a:pt x="1" y="290"/>
                    <a:pt x="1" y="652"/>
                  </a:cubicBezTo>
                  <a:cubicBezTo>
                    <a:pt x="1" y="1011"/>
                    <a:pt x="294" y="1304"/>
                    <a:pt x="656" y="1304"/>
                  </a:cubicBezTo>
                  <a:cubicBezTo>
                    <a:pt x="1015" y="1304"/>
                    <a:pt x="1308" y="1011"/>
                    <a:pt x="1308" y="652"/>
                  </a:cubicBezTo>
                  <a:cubicBezTo>
                    <a:pt x="1308" y="290"/>
                    <a:pt x="1015" y="1"/>
                    <a:pt x="65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3" name="Google Shape;10063;p30"/>
            <p:cNvSpPr/>
            <p:nvPr/>
          </p:nvSpPr>
          <p:spPr>
            <a:xfrm>
              <a:off x="5412656" y="2448004"/>
              <a:ext cx="171331" cy="99915"/>
            </a:xfrm>
            <a:custGeom>
              <a:rect b="b" l="l" r="r" t="t"/>
              <a:pathLst>
                <a:path extrusionOk="0" h="3811" w="6535">
                  <a:moveTo>
                    <a:pt x="3270" y="0"/>
                  </a:moveTo>
                  <a:cubicBezTo>
                    <a:pt x="3216" y="0"/>
                    <a:pt x="3162" y="2"/>
                    <a:pt x="3108" y="4"/>
                  </a:cubicBezTo>
                  <a:cubicBezTo>
                    <a:pt x="1351" y="87"/>
                    <a:pt x="1" y="1598"/>
                    <a:pt x="1" y="3358"/>
                  </a:cubicBezTo>
                  <a:lnTo>
                    <a:pt x="1" y="3811"/>
                  </a:lnTo>
                  <a:lnTo>
                    <a:pt x="518" y="3745"/>
                  </a:lnTo>
                  <a:cubicBezTo>
                    <a:pt x="721" y="3720"/>
                    <a:pt x="873" y="3550"/>
                    <a:pt x="873" y="3347"/>
                  </a:cubicBezTo>
                  <a:cubicBezTo>
                    <a:pt x="873" y="2029"/>
                    <a:pt x="1906" y="895"/>
                    <a:pt x="3220" y="873"/>
                  </a:cubicBezTo>
                  <a:cubicBezTo>
                    <a:pt x="3236" y="873"/>
                    <a:pt x="3251" y="873"/>
                    <a:pt x="3267" y="873"/>
                  </a:cubicBezTo>
                  <a:cubicBezTo>
                    <a:pt x="4586" y="873"/>
                    <a:pt x="5661" y="1939"/>
                    <a:pt x="5661" y="3264"/>
                  </a:cubicBezTo>
                  <a:lnTo>
                    <a:pt x="5661" y="3343"/>
                  </a:lnTo>
                  <a:cubicBezTo>
                    <a:pt x="5661" y="3546"/>
                    <a:pt x="5813" y="3720"/>
                    <a:pt x="6016" y="3745"/>
                  </a:cubicBezTo>
                  <a:lnTo>
                    <a:pt x="6534" y="3807"/>
                  </a:lnTo>
                  <a:lnTo>
                    <a:pt x="6534" y="3264"/>
                  </a:lnTo>
                  <a:cubicBezTo>
                    <a:pt x="6534" y="1453"/>
                    <a:pt x="5063" y="0"/>
                    <a:pt x="3270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4" name="Google Shape;10064;p30"/>
            <p:cNvSpPr/>
            <p:nvPr/>
          </p:nvSpPr>
          <p:spPr>
            <a:xfrm>
              <a:off x="5464409" y="2436547"/>
              <a:ext cx="119473" cy="91289"/>
            </a:xfrm>
            <a:custGeom>
              <a:rect b="b" l="l" r="r" t="t"/>
              <a:pathLst>
                <a:path extrusionOk="0" h="3482" w="4557">
                  <a:moveTo>
                    <a:pt x="1181" y="0"/>
                  </a:moveTo>
                  <a:cubicBezTo>
                    <a:pt x="825" y="0"/>
                    <a:pt x="473" y="194"/>
                    <a:pt x="301" y="553"/>
                  </a:cubicBezTo>
                  <a:cubicBezTo>
                    <a:pt x="0" y="1173"/>
                    <a:pt x="420" y="1901"/>
                    <a:pt x="1109" y="1951"/>
                  </a:cubicBezTo>
                  <a:cubicBezTo>
                    <a:pt x="945" y="2534"/>
                    <a:pt x="1401" y="3051"/>
                    <a:pt x="1936" y="3051"/>
                  </a:cubicBezTo>
                  <a:cubicBezTo>
                    <a:pt x="2063" y="3051"/>
                    <a:pt x="2194" y="3022"/>
                    <a:pt x="2322" y="2958"/>
                  </a:cubicBezTo>
                  <a:cubicBezTo>
                    <a:pt x="2532" y="3303"/>
                    <a:pt x="2892" y="3482"/>
                    <a:pt x="3253" y="3482"/>
                  </a:cubicBezTo>
                  <a:cubicBezTo>
                    <a:pt x="3552" y="3482"/>
                    <a:pt x="3853" y="3359"/>
                    <a:pt x="4071" y="3107"/>
                  </a:cubicBezTo>
                  <a:cubicBezTo>
                    <a:pt x="4556" y="2549"/>
                    <a:pt x="4357" y="1683"/>
                    <a:pt x="3680" y="1397"/>
                  </a:cubicBezTo>
                  <a:cubicBezTo>
                    <a:pt x="3610" y="705"/>
                    <a:pt x="3027" y="219"/>
                    <a:pt x="2382" y="219"/>
                  </a:cubicBezTo>
                  <a:cubicBezTo>
                    <a:pt x="2221" y="219"/>
                    <a:pt x="2056" y="249"/>
                    <a:pt x="1895" y="314"/>
                  </a:cubicBezTo>
                  <a:cubicBezTo>
                    <a:pt x="1698" y="102"/>
                    <a:pt x="1439" y="0"/>
                    <a:pt x="1181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5" name="Google Shape;10065;p30"/>
            <p:cNvSpPr/>
            <p:nvPr/>
          </p:nvSpPr>
          <p:spPr>
            <a:xfrm>
              <a:off x="5477596" y="2557960"/>
              <a:ext cx="36206" cy="32746"/>
            </a:xfrm>
            <a:custGeom>
              <a:rect b="b" l="l" r="r" t="t"/>
              <a:pathLst>
                <a:path extrusionOk="0" h="1249" w="1381">
                  <a:moveTo>
                    <a:pt x="522" y="0"/>
                  </a:moveTo>
                  <a:cubicBezTo>
                    <a:pt x="102" y="185"/>
                    <a:pt x="1" y="732"/>
                    <a:pt x="323" y="1058"/>
                  </a:cubicBezTo>
                  <a:cubicBezTo>
                    <a:pt x="454" y="1187"/>
                    <a:pt x="619" y="1248"/>
                    <a:pt x="783" y="1248"/>
                  </a:cubicBezTo>
                  <a:cubicBezTo>
                    <a:pt x="1029" y="1248"/>
                    <a:pt x="1270" y="1111"/>
                    <a:pt x="1381" y="859"/>
                  </a:cubicBezTo>
                  <a:lnTo>
                    <a:pt x="1381" y="859"/>
                  </a:lnTo>
                  <a:cubicBezTo>
                    <a:pt x="1297" y="899"/>
                    <a:pt x="1207" y="920"/>
                    <a:pt x="1116" y="920"/>
                  </a:cubicBezTo>
                  <a:cubicBezTo>
                    <a:pt x="1115" y="920"/>
                    <a:pt x="1113" y="920"/>
                    <a:pt x="1111" y="920"/>
                  </a:cubicBezTo>
                  <a:cubicBezTo>
                    <a:pt x="639" y="920"/>
                    <a:pt x="324" y="430"/>
                    <a:pt x="52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6" name="Google Shape;10066;p30"/>
            <p:cNvSpPr/>
            <p:nvPr/>
          </p:nvSpPr>
          <p:spPr>
            <a:xfrm>
              <a:off x="5458720" y="2545874"/>
              <a:ext cx="10749" cy="16412"/>
            </a:xfrm>
            <a:custGeom>
              <a:rect b="b" l="l" r="r" t="t"/>
              <a:pathLst>
                <a:path extrusionOk="0" h="626" w="410">
                  <a:moveTo>
                    <a:pt x="205" y="1"/>
                  </a:moveTo>
                  <a:cubicBezTo>
                    <a:pt x="102" y="1"/>
                    <a:pt x="0" y="68"/>
                    <a:pt x="0" y="204"/>
                  </a:cubicBezTo>
                  <a:lnTo>
                    <a:pt x="0" y="422"/>
                  </a:lnTo>
                  <a:cubicBezTo>
                    <a:pt x="0" y="557"/>
                    <a:pt x="102" y="625"/>
                    <a:pt x="205" y="625"/>
                  </a:cubicBezTo>
                  <a:cubicBezTo>
                    <a:pt x="307" y="625"/>
                    <a:pt x="409" y="557"/>
                    <a:pt x="409" y="422"/>
                  </a:cubicBezTo>
                  <a:lnTo>
                    <a:pt x="409" y="204"/>
                  </a:lnTo>
                  <a:cubicBezTo>
                    <a:pt x="409" y="68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7" name="Google Shape;10067;p30"/>
            <p:cNvSpPr/>
            <p:nvPr/>
          </p:nvSpPr>
          <p:spPr>
            <a:xfrm>
              <a:off x="5527174" y="2545874"/>
              <a:ext cx="10749" cy="16386"/>
            </a:xfrm>
            <a:custGeom>
              <a:rect b="b" l="l" r="r" t="t"/>
              <a:pathLst>
                <a:path extrusionOk="0" h="625" w="410">
                  <a:moveTo>
                    <a:pt x="205" y="1"/>
                  </a:moveTo>
                  <a:cubicBezTo>
                    <a:pt x="103" y="1"/>
                    <a:pt x="0" y="68"/>
                    <a:pt x="0" y="204"/>
                  </a:cubicBezTo>
                  <a:lnTo>
                    <a:pt x="0" y="422"/>
                  </a:lnTo>
                  <a:cubicBezTo>
                    <a:pt x="0" y="534"/>
                    <a:pt x="91" y="624"/>
                    <a:pt x="203" y="624"/>
                  </a:cubicBezTo>
                  <a:cubicBezTo>
                    <a:pt x="315" y="624"/>
                    <a:pt x="410" y="534"/>
                    <a:pt x="410" y="422"/>
                  </a:cubicBezTo>
                  <a:lnTo>
                    <a:pt x="410" y="204"/>
                  </a:lnTo>
                  <a:cubicBezTo>
                    <a:pt x="410" y="68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8" name="Google Shape;10068;p30"/>
            <p:cNvSpPr/>
            <p:nvPr/>
          </p:nvSpPr>
          <p:spPr>
            <a:xfrm>
              <a:off x="5361296" y="2431198"/>
              <a:ext cx="273947" cy="365052"/>
            </a:xfrm>
            <a:custGeom>
              <a:rect b="b" l="l" r="r" t="t"/>
              <a:pathLst>
                <a:path extrusionOk="0" h="13924" w="10449">
                  <a:moveTo>
                    <a:pt x="5118" y="406"/>
                  </a:moveTo>
                  <a:lnTo>
                    <a:pt x="5118" y="410"/>
                  </a:lnTo>
                  <a:cubicBezTo>
                    <a:pt x="5331" y="410"/>
                    <a:pt x="5534" y="500"/>
                    <a:pt x="5679" y="656"/>
                  </a:cubicBezTo>
                  <a:cubicBezTo>
                    <a:pt x="5719" y="698"/>
                    <a:pt x="5774" y="722"/>
                    <a:pt x="5830" y="722"/>
                  </a:cubicBezTo>
                  <a:cubicBezTo>
                    <a:pt x="5856" y="722"/>
                    <a:pt x="5882" y="717"/>
                    <a:pt x="5907" y="707"/>
                  </a:cubicBezTo>
                  <a:cubicBezTo>
                    <a:pt x="6042" y="652"/>
                    <a:pt x="6181" y="627"/>
                    <a:pt x="6316" y="627"/>
                  </a:cubicBezTo>
                  <a:cubicBezTo>
                    <a:pt x="6858" y="627"/>
                    <a:pt x="7352" y="1034"/>
                    <a:pt x="7410" y="1619"/>
                  </a:cubicBezTo>
                  <a:cubicBezTo>
                    <a:pt x="7417" y="1692"/>
                    <a:pt x="7465" y="1757"/>
                    <a:pt x="7533" y="1786"/>
                  </a:cubicBezTo>
                  <a:cubicBezTo>
                    <a:pt x="8087" y="2018"/>
                    <a:pt x="8250" y="2724"/>
                    <a:pt x="7856" y="3177"/>
                  </a:cubicBezTo>
                  <a:cubicBezTo>
                    <a:pt x="7677" y="3383"/>
                    <a:pt x="7433" y="3483"/>
                    <a:pt x="7189" y="3483"/>
                  </a:cubicBezTo>
                  <a:cubicBezTo>
                    <a:pt x="6894" y="3483"/>
                    <a:pt x="6601" y="3336"/>
                    <a:pt x="6432" y="3054"/>
                  </a:cubicBezTo>
                  <a:cubicBezTo>
                    <a:pt x="6394" y="2990"/>
                    <a:pt x="6325" y="2955"/>
                    <a:pt x="6255" y="2955"/>
                  </a:cubicBezTo>
                  <a:cubicBezTo>
                    <a:pt x="6226" y="2955"/>
                    <a:pt x="6196" y="2961"/>
                    <a:pt x="6168" y="2974"/>
                  </a:cubicBezTo>
                  <a:cubicBezTo>
                    <a:pt x="6077" y="3021"/>
                    <a:pt x="5980" y="3043"/>
                    <a:pt x="5878" y="3046"/>
                  </a:cubicBezTo>
                  <a:cubicBezTo>
                    <a:pt x="5509" y="3046"/>
                    <a:pt x="5212" y="2746"/>
                    <a:pt x="5212" y="2380"/>
                  </a:cubicBezTo>
                  <a:cubicBezTo>
                    <a:pt x="5212" y="2318"/>
                    <a:pt x="5223" y="2260"/>
                    <a:pt x="5237" y="2206"/>
                  </a:cubicBezTo>
                  <a:cubicBezTo>
                    <a:pt x="5270" y="2083"/>
                    <a:pt x="5183" y="1960"/>
                    <a:pt x="5056" y="1949"/>
                  </a:cubicBezTo>
                  <a:cubicBezTo>
                    <a:pt x="4643" y="1916"/>
                    <a:pt x="4332" y="1561"/>
                    <a:pt x="4350" y="1149"/>
                  </a:cubicBezTo>
                  <a:cubicBezTo>
                    <a:pt x="4364" y="736"/>
                    <a:pt x="4701" y="410"/>
                    <a:pt x="5118" y="406"/>
                  </a:cubicBezTo>
                  <a:close/>
                  <a:moveTo>
                    <a:pt x="8236" y="3351"/>
                  </a:moveTo>
                  <a:cubicBezTo>
                    <a:pt x="8269" y="3532"/>
                    <a:pt x="8287" y="3720"/>
                    <a:pt x="8287" y="3905"/>
                  </a:cubicBezTo>
                  <a:lnTo>
                    <a:pt x="8287" y="4136"/>
                  </a:lnTo>
                  <a:lnTo>
                    <a:pt x="8055" y="4136"/>
                  </a:lnTo>
                  <a:cubicBezTo>
                    <a:pt x="7928" y="4136"/>
                    <a:pt x="7823" y="4031"/>
                    <a:pt x="7823" y="3905"/>
                  </a:cubicBezTo>
                  <a:cubicBezTo>
                    <a:pt x="7823" y="3847"/>
                    <a:pt x="7819" y="3785"/>
                    <a:pt x="7816" y="3724"/>
                  </a:cubicBezTo>
                  <a:cubicBezTo>
                    <a:pt x="7982" y="3633"/>
                    <a:pt x="8124" y="3503"/>
                    <a:pt x="8236" y="3351"/>
                  </a:cubicBezTo>
                  <a:close/>
                  <a:moveTo>
                    <a:pt x="1941" y="2782"/>
                  </a:moveTo>
                  <a:cubicBezTo>
                    <a:pt x="1818" y="3144"/>
                    <a:pt x="1757" y="3524"/>
                    <a:pt x="1757" y="3905"/>
                  </a:cubicBezTo>
                  <a:lnTo>
                    <a:pt x="1757" y="4205"/>
                  </a:lnTo>
                  <a:cubicBezTo>
                    <a:pt x="1438" y="4354"/>
                    <a:pt x="1264" y="4701"/>
                    <a:pt x="1340" y="5046"/>
                  </a:cubicBezTo>
                  <a:cubicBezTo>
                    <a:pt x="1413" y="5390"/>
                    <a:pt x="1717" y="5632"/>
                    <a:pt x="2068" y="5632"/>
                  </a:cubicBezTo>
                  <a:lnTo>
                    <a:pt x="2191" y="5632"/>
                  </a:lnTo>
                  <a:lnTo>
                    <a:pt x="2191" y="5647"/>
                  </a:lnTo>
                  <a:cubicBezTo>
                    <a:pt x="2191" y="6219"/>
                    <a:pt x="2354" y="6784"/>
                    <a:pt x="2662" y="7266"/>
                  </a:cubicBezTo>
                  <a:cubicBezTo>
                    <a:pt x="2513" y="7342"/>
                    <a:pt x="2348" y="7379"/>
                    <a:pt x="2179" y="7379"/>
                  </a:cubicBezTo>
                  <a:cubicBezTo>
                    <a:pt x="2164" y="7379"/>
                    <a:pt x="2149" y="7378"/>
                    <a:pt x="2133" y="7378"/>
                  </a:cubicBezTo>
                  <a:cubicBezTo>
                    <a:pt x="1492" y="7353"/>
                    <a:pt x="1007" y="6788"/>
                    <a:pt x="1083" y="6150"/>
                  </a:cubicBezTo>
                  <a:cubicBezTo>
                    <a:pt x="1112" y="5951"/>
                    <a:pt x="1050" y="5748"/>
                    <a:pt x="909" y="5603"/>
                  </a:cubicBezTo>
                  <a:cubicBezTo>
                    <a:pt x="482" y="5190"/>
                    <a:pt x="580" y="4484"/>
                    <a:pt x="1101" y="4202"/>
                  </a:cubicBezTo>
                  <a:cubicBezTo>
                    <a:pt x="1297" y="4089"/>
                    <a:pt x="1391" y="3858"/>
                    <a:pt x="1322" y="3640"/>
                  </a:cubicBezTo>
                  <a:cubicBezTo>
                    <a:pt x="1286" y="3517"/>
                    <a:pt x="1282" y="3387"/>
                    <a:pt x="1318" y="3264"/>
                  </a:cubicBezTo>
                  <a:cubicBezTo>
                    <a:pt x="1384" y="3032"/>
                    <a:pt x="1568" y="2851"/>
                    <a:pt x="1804" y="2800"/>
                  </a:cubicBezTo>
                  <a:cubicBezTo>
                    <a:pt x="1851" y="2789"/>
                    <a:pt x="1898" y="2782"/>
                    <a:pt x="1941" y="2782"/>
                  </a:cubicBezTo>
                  <a:close/>
                  <a:moveTo>
                    <a:pt x="8508" y="2782"/>
                  </a:moveTo>
                  <a:cubicBezTo>
                    <a:pt x="8555" y="2782"/>
                    <a:pt x="8602" y="2789"/>
                    <a:pt x="8645" y="2800"/>
                  </a:cubicBezTo>
                  <a:cubicBezTo>
                    <a:pt x="8881" y="2851"/>
                    <a:pt x="9069" y="3032"/>
                    <a:pt x="9131" y="3264"/>
                  </a:cubicBezTo>
                  <a:cubicBezTo>
                    <a:pt x="9167" y="3387"/>
                    <a:pt x="9167" y="3517"/>
                    <a:pt x="9127" y="3644"/>
                  </a:cubicBezTo>
                  <a:cubicBezTo>
                    <a:pt x="9062" y="3858"/>
                    <a:pt x="9152" y="4089"/>
                    <a:pt x="9351" y="4202"/>
                  </a:cubicBezTo>
                  <a:cubicBezTo>
                    <a:pt x="9873" y="4484"/>
                    <a:pt x="9967" y="5190"/>
                    <a:pt x="9540" y="5603"/>
                  </a:cubicBezTo>
                  <a:cubicBezTo>
                    <a:pt x="9402" y="5748"/>
                    <a:pt x="9337" y="5951"/>
                    <a:pt x="9366" y="6150"/>
                  </a:cubicBezTo>
                  <a:cubicBezTo>
                    <a:pt x="9442" y="6788"/>
                    <a:pt x="8957" y="7353"/>
                    <a:pt x="8316" y="7378"/>
                  </a:cubicBezTo>
                  <a:cubicBezTo>
                    <a:pt x="8301" y="7378"/>
                    <a:pt x="8285" y="7379"/>
                    <a:pt x="8270" y="7379"/>
                  </a:cubicBezTo>
                  <a:cubicBezTo>
                    <a:pt x="8104" y="7379"/>
                    <a:pt x="7940" y="7342"/>
                    <a:pt x="7790" y="7269"/>
                  </a:cubicBezTo>
                  <a:cubicBezTo>
                    <a:pt x="8095" y="6784"/>
                    <a:pt x="8258" y="6223"/>
                    <a:pt x="8258" y="5647"/>
                  </a:cubicBezTo>
                  <a:lnTo>
                    <a:pt x="8258" y="5632"/>
                  </a:lnTo>
                  <a:lnTo>
                    <a:pt x="8381" y="5632"/>
                  </a:lnTo>
                  <a:cubicBezTo>
                    <a:pt x="8732" y="5632"/>
                    <a:pt x="9036" y="5390"/>
                    <a:pt x="9112" y="5046"/>
                  </a:cubicBezTo>
                  <a:cubicBezTo>
                    <a:pt x="9188" y="4701"/>
                    <a:pt x="9015" y="4354"/>
                    <a:pt x="8696" y="4205"/>
                  </a:cubicBezTo>
                  <a:lnTo>
                    <a:pt x="8696" y="3905"/>
                  </a:lnTo>
                  <a:cubicBezTo>
                    <a:pt x="8696" y="3524"/>
                    <a:pt x="8631" y="3144"/>
                    <a:pt x="8508" y="2782"/>
                  </a:cubicBezTo>
                  <a:close/>
                  <a:moveTo>
                    <a:pt x="3933" y="1130"/>
                  </a:moveTo>
                  <a:lnTo>
                    <a:pt x="3933" y="1185"/>
                  </a:lnTo>
                  <a:cubicBezTo>
                    <a:pt x="3937" y="1717"/>
                    <a:pt x="4296" y="2181"/>
                    <a:pt x="4806" y="2322"/>
                  </a:cubicBezTo>
                  <a:lnTo>
                    <a:pt x="4806" y="2384"/>
                  </a:lnTo>
                  <a:cubicBezTo>
                    <a:pt x="4806" y="2978"/>
                    <a:pt x="5288" y="3456"/>
                    <a:pt x="5882" y="3459"/>
                  </a:cubicBezTo>
                  <a:cubicBezTo>
                    <a:pt x="5983" y="3459"/>
                    <a:pt x="6088" y="3441"/>
                    <a:pt x="6186" y="3412"/>
                  </a:cubicBezTo>
                  <a:cubicBezTo>
                    <a:pt x="6429" y="3716"/>
                    <a:pt x="6798" y="3894"/>
                    <a:pt x="7189" y="3894"/>
                  </a:cubicBezTo>
                  <a:cubicBezTo>
                    <a:pt x="7265" y="3894"/>
                    <a:pt x="7341" y="3887"/>
                    <a:pt x="7417" y="3872"/>
                  </a:cubicBezTo>
                  <a:lnTo>
                    <a:pt x="7417" y="3908"/>
                  </a:lnTo>
                  <a:cubicBezTo>
                    <a:pt x="7421" y="4260"/>
                    <a:pt x="7704" y="4546"/>
                    <a:pt x="8058" y="4546"/>
                  </a:cubicBezTo>
                  <a:lnTo>
                    <a:pt x="8384" y="4546"/>
                  </a:lnTo>
                  <a:cubicBezTo>
                    <a:pt x="8391" y="4545"/>
                    <a:pt x="8397" y="4545"/>
                    <a:pt x="8404" y="4545"/>
                  </a:cubicBezTo>
                  <a:cubicBezTo>
                    <a:pt x="8591" y="4545"/>
                    <a:pt x="8743" y="4697"/>
                    <a:pt x="8743" y="4886"/>
                  </a:cubicBezTo>
                  <a:cubicBezTo>
                    <a:pt x="8743" y="5077"/>
                    <a:pt x="8587" y="5227"/>
                    <a:pt x="8398" y="5227"/>
                  </a:cubicBezTo>
                  <a:cubicBezTo>
                    <a:pt x="8393" y="5227"/>
                    <a:pt x="8389" y="5227"/>
                    <a:pt x="8384" y="5227"/>
                  </a:cubicBezTo>
                  <a:lnTo>
                    <a:pt x="8261" y="5227"/>
                  </a:lnTo>
                  <a:lnTo>
                    <a:pt x="8261" y="5212"/>
                  </a:lnTo>
                  <a:cubicBezTo>
                    <a:pt x="8261" y="5076"/>
                    <a:pt x="8160" y="5008"/>
                    <a:pt x="8058" y="5008"/>
                  </a:cubicBezTo>
                  <a:cubicBezTo>
                    <a:pt x="7957" y="5008"/>
                    <a:pt x="7856" y="5076"/>
                    <a:pt x="7856" y="5212"/>
                  </a:cubicBezTo>
                  <a:lnTo>
                    <a:pt x="7856" y="5647"/>
                  </a:lnTo>
                  <a:cubicBezTo>
                    <a:pt x="7856" y="7095"/>
                    <a:pt x="6679" y="8272"/>
                    <a:pt x="5230" y="8272"/>
                  </a:cubicBezTo>
                  <a:cubicBezTo>
                    <a:pt x="3778" y="8272"/>
                    <a:pt x="2604" y="7095"/>
                    <a:pt x="2604" y="5647"/>
                  </a:cubicBezTo>
                  <a:lnTo>
                    <a:pt x="2601" y="5647"/>
                  </a:lnTo>
                  <a:lnTo>
                    <a:pt x="2601" y="5212"/>
                  </a:lnTo>
                  <a:cubicBezTo>
                    <a:pt x="2601" y="5076"/>
                    <a:pt x="2498" y="5008"/>
                    <a:pt x="2396" y="5008"/>
                  </a:cubicBezTo>
                  <a:cubicBezTo>
                    <a:pt x="2294" y="5008"/>
                    <a:pt x="2191" y="5076"/>
                    <a:pt x="2191" y="5212"/>
                  </a:cubicBezTo>
                  <a:lnTo>
                    <a:pt x="2191" y="5227"/>
                  </a:lnTo>
                  <a:lnTo>
                    <a:pt x="2068" y="5227"/>
                  </a:lnTo>
                  <a:cubicBezTo>
                    <a:pt x="2064" y="5227"/>
                    <a:pt x="2060" y="5227"/>
                    <a:pt x="2055" y="5227"/>
                  </a:cubicBezTo>
                  <a:cubicBezTo>
                    <a:pt x="1869" y="5227"/>
                    <a:pt x="1713" y="5074"/>
                    <a:pt x="1713" y="4886"/>
                  </a:cubicBezTo>
                  <a:cubicBezTo>
                    <a:pt x="1713" y="4697"/>
                    <a:pt x="1866" y="4545"/>
                    <a:pt x="2049" y="4545"/>
                  </a:cubicBezTo>
                  <a:cubicBezTo>
                    <a:pt x="2056" y="4545"/>
                    <a:pt x="2062" y="4545"/>
                    <a:pt x="2068" y="4546"/>
                  </a:cubicBezTo>
                  <a:lnTo>
                    <a:pt x="2398" y="4546"/>
                  </a:lnTo>
                  <a:cubicBezTo>
                    <a:pt x="2749" y="4546"/>
                    <a:pt x="3035" y="4260"/>
                    <a:pt x="3035" y="3908"/>
                  </a:cubicBezTo>
                  <a:cubicBezTo>
                    <a:pt x="3032" y="3303"/>
                    <a:pt x="3281" y="2728"/>
                    <a:pt x="3723" y="2315"/>
                  </a:cubicBezTo>
                  <a:cubicBezTo>
                    <a:pt x="3875" y="2169"/>
                    <a:pt x="3741" y="1958"/>
                    <a:pt x="3581" y="1958"/>
                  </a:cubicBezTo>
                  <a:cubicBezTo>
                    <a:pt x="3534" y="1958"/>
                    <a:pt x="3486" y="1975"/>
                    <a:pt x="3441" y="2018"/>
                  </a:cubicBezTo>
                  <a:cubicBezTo>
                    <a:pt x="2919" y="2507"/>
                    <a:pt x="2626" y="3191"/>
                    <a:pt x="2626" y="3908"/>
                  </a:cubicBezTo>
                  <a:cubicBezTo>
                    <a:pt x="2626" y="4035"/>
                    <a:pt x="2525" y="4136"/>
                    <a:pt x="2398" y="4136"/>
                  </a:cubicBezTo>
                  <a:lnTo>
                    <a:pt x="2166" y="4136"/>
                  </a:lnTo>
                  <a:lnTo>
                    <a:pt x="2166" y="3908"/>
                  </a:lnTo>
                  <a:cubicBezTo>
                    <a:pt x="2162" y="2717"/>
                    <a:pt x="2854" y="1630"/>
                    <a:pt x="3933" y="1130"/>
                  </a:cubicBezTo>
                  <a:close/>
                  <a:moveTo>
                    <a:pt x="6327" y="8475"/>
                  </a:moveTo>
                  <a:lnTo>
                    <a:pt x="6327" y="8906"/>
                  </a:lnTo>
                  <a:cubicBezTo>
                    <a:pt x="6327" y="9033"/>
                    <a:pt x="6306" y="9160"/>
                    <a:pt x="6262" y="9279"/>
                  </a:cubicBezTo>
                  <a:cubicBezTo>
                    <a:pt x="6205" y="9440"/>
                    <a:pt x="6334" y="9554"/>
                    <a:pt x="6461" y="9554"/>
                  </a:cubicBezTo>
                  <a:cubicBezTo>
                    <a:pt x="6537" y="9554"/>
                    <a:pt x="6612" y="9513"/>
                    <a:pt x="6646" y="9417"/>
                  </a:cubicBezTo>
                  <a:cubicBezTo>
                    <a:pt x="6704" y="9254"/>
                    <a:pt x="6737" y="9080"/>
                    <a:pt x="6737" y="8906"/>
                  </a:cubicBezTo>
                  <a:lnTo>
                    <a:pt x="6737" y="8816"/>
                  </a:lnTo>
                  <a:cubicBezTo>
                    <a:pt x="7182" y="8895"/>
                    <a:pt x="7620" y="9008"/>
                    <a:pt x="8044" y="9156"/>
                  </a:cubicBezTo>
                  <a:cubicBezTo>
                    <a:pt x="8051" y="9156"/>
                    <a:pt x="8055" y="9160"/>
                    <a:pt x="8055" y="9167"/>
                  </a:cubicBezTo>
                  <a:cubicBezTo>
                    <a:pt x="7993" y="9870"/>
                    <a:pt x="7667" y="10525"/>
                    <a:pt x="7149" y="11003"/>
                  </a:cubicBezTo>
                  <a:cubicBezTo>
                    <a:pt x="6615" y="11496"/>
                    <a:pt x="5925" y="11756"/>
                    <a:pt x="5223" y="11756"/>
                  </a:cubicBezTo>
                  <a:cubicBezTo>
                    <a:pt x="4878" y="11756"/>
                    <a:pt x="4531" y="11693"/>
                    <a:pt x="4198" y="11565"/>
                  </a:cubicBezTo>
                  <a:cubicBezTo>
                    <a:pt x="3187" y="11173"/>
                    <a:pt x="2488" y="10243"/>
                    <a:pt x="2394" y="9163"/>
                  </a:cubicBezTo>
                  <a:cubicBezTo>
                    <a:pt x="2394" y="9160"/>
                    <a:pt x="2398" y="9153"/>
                    <a:pt x="2405" y="9153"/>
                  </a:cubicBezTo>
                  <a:cubicBezTo>
                    <a:pt x="2832" y="9004"/>
                    <a:pt x="3271" y="8892"/>
                    <a:pt x="3712" y="8812"/>
                  </a:cubicBezTo>
                  <a:lnTo>
                    <a:pt x="3712" y="8903"/>
                  </a:lnTo>
                  <a:cubicBezTo>
                    <a:pt x="3715" y="9784"/>
                    <a:pt x="4437" y="10414"/>
                    <a:pt x="5224" y="10414"/>
                  </a:cubicBezTo>
                  <a:cubicBezTo>
                    <a:pt x="5475" y="10414"/>
                    <a:pt x="5733" y="10350"/>
                    <a:pt x="5976" y="10210"/>
                  </a:cubicBezTo>
                  <a:cubicBezTo>
                    <a:pt x="6174" y="10097"/>
                    <a:pt x="6062" y="9828"/>
                    <a:pt x="5881" y="9828"/>
                  </a:cubicBezTo>
                  <a:cubicBezTo>
                    <a:pt x="5847" y="9828"/>
                    <a:pt x="5810" y="9837"/>
                    <a:pt x="5773" y="9859"/>
                  </a:cubicBezTo>
                  <a:cubicBezTo>
                    <a:pt x="5597" y="9959"/>
                    <a:pt x="5411" y="10005"/>
                    <a:pt x="5229" y="10005"/>
                  </a:cubicBezTo>
                  <a:cubicBezTo>
                    <a:pt x="4654" y="10005"/>
                    <a:pt x="4124" y="9547"/>
                    <a:pt x="4122" y="8906"/>
                  </a:cubicBezTo>
                  <a:lnTo>
                    <a:pt x="4122" y="8475"/>
                  </a:lnTo>
                  <a:cubicBezTo>
                    <a:pt x="4477" y="8613"/>
                    <a:pt x="4851" y="8682"/>
                    <a:pt x="5224" y="8682"/>
                  </a:cubicBezTo>
                  <a:cubicBezTo>
                    <a:pt x="5598" y="8682"/>
                    <a:pt x="5972" y="8613"/>
                    <a:pt x="6327" y="8475"/>
                  </a:cubicBezTo>
                  <a:close/>
                  <a:moveTo>
                    <a:pt x="5118" y="0"/>
                  </a:moveTo>
                  <a:cubicBezTo>
                    <a:pt x="4679" y="0"/>
                    <a:pt x="4274" y="247"/>
                    <a:pt x="4071" y="634"/>
                  </a:cubicBezTo>
                  <a:cubicBezTo>
                    <a:pt x="3213" y="938"/>
                    <a:pt x="2506" y="1565"/>
                    <a:pt x="2108" y="2384"/>
                  </a:cubicBezTo>
                  <a:cubicBezTo>
                    <a:pt x="2060" y="2377"/>
                    <a:pt x="2012" y="2374"/>
                    <a:pt x="1964" y="2374"/>
                  </a:cubicBezTo>
                  <a:cubicBezTo>
                    <a:pt x="1880" y="2374"/>
                    <a:pt x="1797" y="2383"/>
                    <a:pt x="1717" y="2402"/>
                  </a:cubicBezTo>
                  <a:cubicBezTo>
                    <a:pt x="1333" y="2489"/>
                    <a:pt x="1029" y="2778"/>
                    <a:pt x="924" y="3159"/>
                  </a:cubicBezTo>
                  <a:cubicBezTo>
                    <a:pt x="869" y="3354"/>
                    <a:pt x="873" y="3564"/>
                    <a:pt x="935" y="3760"/>
                  </a:cubicBezTo>
                  <a:cubicBezTo>
                    <a:pt x="942" y="3792"/>
                    <a:pt x="931" y="3825"/>
                    <a:pt x="906" y="3843"/>
                  </a:cubicBezTo>
                  <a:cubicBezTo>
                    <a:pt x="141" y="4256"/>
                    <a:pt x="0" y="5292"/>
                    <a:pt x="623" y="5897"/>
                  </a:cubicBezTo>
                  <a:cubicBezTo>
                    <a:pt x="688" y="5955"/>
                    <a:pt x="685" y="6060"/>
                    <a:pt x="677" y="6099"/>
                  </a:cubicBezTo>
                  <a:cubicBezTo>
                    <a:pt x="576" y="6976"/>
                    <a:pt x="1239" y="7751"/>
                    <a:pt x="2119" y="7784"/>
                  </a:cubicBezTo>
                  <a:lnTo>
                    <a:pt x="2177" y="7784"/>
                  </a:lnTo>
                  <a:cubicBezTo>
                    <a:pt x="2434" y="7784"/>
                    <a:pt x="2684" y="7722"/>
                    <a:pt x="2905" y="7599"/>
                  </a:cubicBezTo>
                  <a:cubicBezTo>
                    <a:pt x="3133" y="7870"/>
                    <a:pt x="3408" y="8099"/>
                    <a:pt x="3716" y="8276"/>
                  </a:cubicBezTo>
                  <a:lnTo>
                    <a:pt x="3716" y="8399"/>
                  </a:lnTo>
                  <a:cubicBezTo>
                    <a:pt x="3223" y="8483"/>
                    <a:pt x="2742" y="8606"/>
                    <a:pt x="2271" y="8769"/>
                  </a:cubicBezTo>
                  <a:cubicBezTo>
                    <a:pt x="2101" y="8827"/>
                    <a:pt x="1985" y="8990"/>
                    <a:pt x="1988" y="9171"/>
                  </a:cubicBezTo>
                  <a:lnTo>
                    <a:pt x="1166" y="9460"/>
                  </a:lnTo>
                  <a:cubicBezTo>
                    <a:pt x="478" y="9707"/>
                    <a:pt x="15" y="10359"/>
                    <a:pt x="15" y="11090"/>
                  </a:cubicBezTo>
                  <a:lnTo>
                    <a:pt x="15" y="13720"/>
                  </a:lnTo>
                  <a:cubicBezTo>
                    <a:pt x="15" y="13855"/>
                    <a:pt x="117" y="13923"/>
                    <a:pt x="219" y="13923"/>
                  </a:cubicBezTo>
                  <a:cubicBezTo>
                    <a:pt x="322" y="13923"/>
                    <a:pt x="424" y="13855"/>
                    <a:pt x="424" y="13720"/>
                  </a:cubicBezTo>
                  <a:lnTo>
                    <a:pt x="424" y="11090"/>
                  </a:lnTo>
                  <a:cubicBezTo>
                    <a:pt x="424" y="10532"/>
                    <a:pt x="775" y="10033"/>
                    <a:pt x="1304" y="9844"/>
                  </a:cubicBezTo>
                  <a:lnTo>
                    <a:pt x="2046" y="9584"/>
                  </a:lnTo>
                  <a:cubicBezTo>
                    <a:pt x="2347" y="11010"/>
                    <a:pt x="3564" y="12064"/>
                    <a:pt x="5020" y="12155"/>
                  </a:cubicBezTo>
                  <a:lnTo>
                    <a:pt x="5020" y="13701"/>
                  </a:lnTo>
                  <a:cubicBezTo>
                    <a:pt x="5020" y="13837"/>
                    <a:pt x="5122" y="13905"/>
                    <a:pt x="5224" y="13905"/>
                  </a:cubicBezTo>
                  <a:cubicBezTo>
                    <a:pt x="5327" y="13905"/>
                    <a:pt x="5429" y="13837"/>
                    <a:pt x="5429" y="13701"/>
                  </a:cubicBezTo>
                  <a:lnTo>
                    <a:pt x="5429" y="12155"/>
                  </a:lnTo>
                  <a:cubicBezTo>
                    <a:pt x="6885" y="12064"/>
                    <a:pt x="8102" y="11010"/>
                    <a:pt x="8403" y="9584"/>
                  </a:cubicBezTo>
                  <a:lnTo>
                    <a:pt x="9145" y="9844"/>
                  </a:lnTo>
                  <a:cubicBezTo>
                    <a:pt x="9674" y="10033"/>
                    <a:pt x="10025" y="10532"/>
                    <a:pt x="10025" y="11090"/>
                  </a:cubicBezTo>
                  <a:lnTo>
                    <a:pt x="10025" y="13720"/>
                  </a:lnTo>
                  <a:cubicBezTo>
                    <a:pt x="10025" y="13855"/>
                    <a:pt x="10127" y="13923"/>
                    <a:pt x="10230" y="13923"/>
                  </a:cubicBezTo>
                  <a:cubicBezTo>
                    <a:pt x="10332" y="13923"/>
                    <a:pt x="10434" y="13855"/>
                    <a:pt x="10434" y="13720"/>
                  </a:cubicBezTo>
                  <a:lnTo>
                    <a:pt x="10434" y="11090"/>
                  </a:lnTo>
                  <a:cubicBezTo>
                    <a:pt x="10434" y="10359"/>
                    <a:pt x="9974" y="9707"/>
                    <a:pt x="9283" y="9460"/>
                  </a:cubicBezTo>
                  <a:lnTo>
                    <a:pt x="8461" y="9171"/>
                  </a:lnTo>
                  <a:cubicBezTo>
                    <a:pt x="8464" y="8990"/>
                    <a:pt x="8348" y="8827"/>
                    <a:pt x="8178" y="8769"/>
                  </a:cubicBezTo>
                  <a:cubicBezTo>
                    <a:pt x="7707" y="8606"/>
                    <a:pt x="7225" y="8483"/>
                    <a:pt x="6737" y="8399"/>
                  </a:cubicBezTo>
                  <a:lnTo>
                    <a:pt x="6737" y="8276"/>
                  </a:lnTo>
                  <a:cubicBezTo>
                    <a:pt x="7041" y="8099"/>
                    <a:pt x="7316" y="7870"/>
                    <a:pt x="7544" y="7599"/>
                  </a:cubicBezTo>
                  <a:cubicBezTo>
                    <a:pt x="7769" y="7722"/>
                    <a:pt x="8019" y="7784"/>
                    <a:pt x="8272" y="7784"/>
                  </a:cubicBezTo>
                  <a:lnTo>
                    <a:pt x="8330" y="7784"/>
                  </a:lnTo>
                  <a:cubicBezTo>
                    <a:pt x="9210" y="7751"/>
                    <a:pt x="9873" y="6976"/>
                    <a:pt x="9772" y="6099"/>
                  </a:cubicBezTo>
                  <a:cubicBezTo>
                    <a:pt x="9768" y="6060"/>
                    <a:pt x="9764" y="5955"/>
                    <a:pt x="9826" y="5897"/>
                  </a:cubicBezTo>
                  <a:cubicBezTo>
                    <a:pt x="10449" y="5292"/>
                    <a:pt x="10308" y="4256"/>
                    <a:pt x="9547" y="3843"/>
                  </a:cubicBezTo>
                  <a:cubicBezTo>
                    <a:pt x="9518" y="3825"/>
                    <a:pt x="9507" y="3792"/>
                    <a:pt x="9518" y="3760"/>
                  </a:cubicBezTo>
                  <a:cubicBezTo>
                    <a:pt x="9576" y="3564"/>
                    <a:pt x="9580" y="3354"/>
                    <a:pt x="9525" y="3159"/>
                  </a:cubicBezTo>
                  <a:cubicBezTo>
                    <a:pt x="9420" y="2778"/>
                    <a:pt x="9120" y="2489"/>
                    <a:pt x="8736" y="2398"/>
                  </a:cubicBezTo>
                  <a:cubicBezTo>
                    <a:pt x="8657" y="2382"/>
                    <a:pt x="8575" y="2372"/>
                    <a:pt x="8493" y="2372"/>
                  </a:cubicBezTo>
                  <a:cubicBezTo>
                    <a:pt x="8481" y="2372"/>
                    <a:pt x="8469" y="2372"/>
                    <a:pt x="8457" y="2373"/>
                  </a:cubicBezTo>
                  <a:cubicBezTo>
                    <a:pt x="8388" y="1985"/>
                    <a:pt x="8145" y="1652"/>
                    <a:pt x="7801" y="1464"/>
                  </a:cubicBezTo>
                  <a:cubicBezTo>
                    <a:pt x="7672" y="723"/>
                    <a:pt x="7027" y="218"/>
                    <a:pt x="6318" y="218"/>
                  </a:cubicBezTo>
                  <a:cubicBezTo>
                    <a:pt x="6174" y="218"/>
                    <a:pt x="6028" y="239"/>
                    <a:pt x="5882" y="283"/>
                  </a:cubicBezTo>
                  <a:cubicBezTo>
                    <a:pt x="5668" y="102"/>
                    <a:pt x="5397" y="0"/>
                    <a:pt x="51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9" name="Google Shape;10069;p30"/>
            <p:cNvSpPr/>
            <p:nvPr/>
          </p:nvSpPr>
          <p:spPr>
            <a:xfrm>
              <a:off x="5464409" y="2551039"/>
              <a:ext cx="67825" cy="73514"/>
            </a:xfrm>
            <a:custGeom>
              <a:rect b="b" l="l" r="r" t="t"/>
              <a:pathLst>
                <a:path extrusionOk="0" h="2804" w="2587">
                  <a:moveTo>
                    <a:pt x="1295" y="407"/>
                  </a:moveTo>
                  <a:cubicBezTo>
                    <a:pt x="1405" y="407"/>
                    <a:pt x="1517" y="448"/>
                    <a:pt x="1608" y="540"/>
                  </a:cubicBezTo>
                  <a:cubicBezTo>
                    <a:pt x="1895" y="822"/>
                    <a:pt x="1692" y="1308"/>
                    <a:pt x="1293" y="1308"/>
                  </a:cubicBezTo>
                  <a:cubicBezTo>
                    <a:pt x="1043" y="1308"/>
                    <a:pt x="844" y="1105"/>
                    <a:pt x="844" y="858"/>
                  </a:cubicBezTo>
                  <a:cubicBezTo>
                    <a:pt x="844" y="586"/>
                    <a:pt x="1065" y="407"/>
                    <a:pt x="1295" y="407"/>
                  </a:cubicBezTo>
                  <a:close/>
                  <a:moveTo>
                    <a:pt x="2152" y="1717"/>
                  </a:moveTo>
                  <a:cubicBezTo>
                    <a:pt x="2057" y="2112"/>
                    <a:pt x="1703" y="2394"/>
                    <a:pt x="1293" y="2394"/>
                  </a:cubicBezTo>
                  <a:cubicBezTo>
                    <a:pt x="884" y="2394"/>
                    <a:pt x="526" y="2112"/>
                    <a:pt x="431" y="1717"/>
                  </a:cubicBezTo>
                  <a:close/>
                  <a:moveTo>
                    <a:pt x="1293" y="0"/>
                  </a:moveTo>
                  <a:cubicBezTo>
                    <a:pt x="623" y="0"/>
                    <a:pt x="210" y="735"/>
                    <a:pt x="562" y="1308"/>
                  </a:cubicBezTo>
                  <a:lnTo>
                    <a:pt x="203" y="1308"/>
                  </a:lnTo>
                  <a:cubicBezTo>
                    <a:pt x="91" y="1308"/>
                    <a:pt x="0" y="1398"/>
                    <a:pt x="0" y="1510"/>
                  </a:cubicBezTo>
                  <a:cubicBezTo>
                    <a:pt x="0" y="2224"/>
                    <a:pt x="580" y="2803"/>
                    <a:pt x="1293" y="2803"/>
                  </a:cubicBezTo>
                  <a:cubicBezTo>
                    <a:pt x="2007" y="2803"/>
                    <a:pt x="2586" y="2224"/>
                    <a:pt x="2586" y="1510"/>
                  </a:cubicBezTo>
                  <a:cubicBezTo>
                    <a:pt x="2586" y="1398"/>
                    <a:pt x="2492" y="1308"/>
                    <a:pt x="2380" y="1308"/>
                  </a:cubicBezTo>
                  <a:lnTo>
                    <a:pt x="2021" y="1308"/>
                  </a:lnTo>
                  <a:cubicBezTo>
                    <a:pt x="2373" y="735"/>
                    <a:pt x="1963" y="0"/>
                    <a:pt x="129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0" name="Google Shape;10070;p30"/>
            <p:cNvSpPr/>
            <p:nvPr/>
          </p:nvSpPr>
          <p:spPr>
            <a:xfrm>
              <a:off x="5450330" y="2522409"/>
              <a:ext cx="27476" cy="16701"/>
            </a:xfrm>
            <a:custGeom>
              <a:rect b="b" l="l" r="r" t="t"/>
              <a:pathLst>
                <a:path extrusionOk="0" h="637" w="1048">
                  <a:moveTo>
                    <a:pt x="751" y="0"/>
                  </a:moveTo>
                  <a:cubicBezTo>
                    <a:pt x="719" y="0"/>
                    <a:pt x="685" y="8"/>
                    <a:pt x="650" y="27"/>
                  </a:cubicBezTo>
                  <a:lnTo>
                    <a:pt x="215" y="245"/>
                  </a:lnTo>
                  <a:cubicBezTo>
                    <a:pt x="0" y="344"/>
                    <a:pt x="106" y="636"/>
                    <a:pt x="297" y="636"/>
                  </a:cubicBezTo>
                  <a:cubicBezTo>
                    <a:pt x="328" y="636"/>
                    <a:pt x="361" y="628"/>
                    <a:pt x="396" y="610"/>
                  </a:cubicBezTo>
                  <a:lnTo>
                    <a:pt x="831" y="393"/>
                  </a:lnTo>
                  <a:cubicBezTo>
                    <a:pt x="1048" y="291"/>
                    <a:pt x="941" y="0"/>
                    <a:pt x="75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71" name="Google Shape;10071;p30"/>
          <p:cNvSpPr txBox="1"/>
          <p:nvPr/>
        </p:nvSpPr>
        <p:spPr>
          <a:xfrm>
            <a:off x="849675" y="715988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Help &amp; Support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2" name="Google Shape;10072;p30"/>
          <p:cNvSpPr txBox="1"/>
          <p:nvPr/>
        </p:nvSpPr>
        <p:spPr>
          <a:xfrm>
            <a:off x="4858400" y="715988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Avatar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3" name="Google Shape;10073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0077" name="Shape 10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8" name="Google Shape;10078;p31"/>
          <p:cNvGrpSpPr/>
          <p:nvPr/>
        </p:nvGrpSpPr>
        <p:grpSpPr>
          <a:xfrm>
            <a:off x="3516462" y="3178478"/>
            <a:ext cx="367569" cy="365289"/>
            <a:chOff x="3516462" y="3365328"/>
            <a:chExt cx="367569" cy="365289"/>
          </a:xfrm>
        </p:grpSpPr>
        <p:sp>
          <p:nvSpPr>
            <p:cNvPr id="10079" name="Google Shape;10079;p31"/>
            <p:cNvSpPr/>
            <p:nvPr/>
          </p:nvSpPr>
          <p:spPr>
            <a:xfrm>
              <a:off x="3621377" y="3394648"/>
              <a:ext cx="128943" cy="148437"/>
            </a:xfrm>
            <a:custGeom>
              <a:rect b="b" l="l" r="r" t="t"/>
              <a:pathLst>
                <a:path extrusionOk="0" h="5665" w="4921">
                  <a:moveTo>
                    <a:pt x="528" y="0"/>
                  </a:moveTo>
                  <a:cubicBezTo>
                    <a:pt x="236" y="0"/>
                    <a:pt x="0" y="235"/>
                    <a:pt x="0" y="523"/>
                  </a:cubicBezTo>
                  <a:lnTo>
                    <a:pt x="0" y="3682"/>
                  </a:lnTo>
                  <a:cubicBezTo>
                    <a:pt x="5" y="4776"/>
                    <a:pt x="893" y="5664"/>
                    <a:pt x="1988" y="5664"/>
                  </a:cubicBezTo>
                  <a:lnTo>
                    <a:pt x="2933" y="5664"/>
                  </a:lnTo>
                  <a:cubicBezTo>
                    <a:pt x="4028" y="5660"/>
                    <a:pt x="4916" y="4776"/>
                    <a:pt x="4921" y="3682"/>
                  </a:cubicBezTo>
                  <a:lnTo>
                    <a:pt x="4921" y="523"/>
                  </a:lnTo>
                  <a:cubicBezTo>
                    <a:pt x="4916" y="235"/>
                    <a:pt x="4685" y="0"/>
                    <a:pt x="439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0" name="Google Shape;10080;p31"/>
            <p:cNvSpPr/>
            <p:nvPr/>
          </p:nvSpPr>
          <p:spPr>
            <a:xfrm>
              <a:off x="3519370" y="3435891"/>
              <a:ext cx="358372" cy="70852"/>
            </a:xfrm>
            <a:custGeom>
              <a:rect b="b" l="l" r="r" t="t"/>
              <a:pathLst>
                <a:path extrusionOk="0" h="2704" w="13677">
                  <a:moveTo>
                    <a:pt x="11158" y="0"/>
                  </a:moveTo>
                  <a:cubicBezTo>
                    <a:pt x="11149" y="0"/>
                    <a:pt x="11141" y="0"/>
                    <a:pt x="11132" y="1"/>
                  </a:cubicBezTo>
                  <a:lnTo>
                    <a:pt x="1426" y="1"/>
                  </a:lnTo>
                  <a:cubicBezTo>
                    <a:pt x="816" y="15"/>
                    <a:pt x="288" y="437"/>
                    <a:pt x="144" y="1028"/>
                  </a:cubicBezTo>
                  <a:cubicBezTo>
                    <a:pt x="0" y="1623"/>
                    <a:pt x="274" y="2238"/>
                    <a:pt x="807" y="2535"/>
                  </a:cubicBezTo>
                  <a:cubicBezTo>
                    <a:pt x="999" y="2636"/>
                    <a:pt x="1210" y="2698"/>
                    <a:pt x="1426" y="2703"/>
                  </a:cubicBezTo>
                  <a:lnTo>
                    <a:pt x="11132" y="2703"/>
                  </a:lnTo>
                  <a:cubicBezTo>
                    <a:pt x="11319" y="2703"/>
                    <a:pt x="11502" y="2660"/>
                    <a:pt x="11670" y="2574"/>
                  </a:cubicBezTo>
                  <a:lnTo>
                    <a:pt x="12855" y="1945"/>
                  </a:lnTo>
                  <a:lnTo>
                    <a:pt x="13455" y="1623"/>
                  </a:lnTo>
                  <a:cubicBezTo>
                    <a:pt x="13676" y="1508"/>
                    <a:pt x="13672" y="1191"/>
                    <a:pt x="13455" y="1076"/>
                  </a:cubicBezTo>
                  <a:lnTo>
                    <a:pt x="12855" y="759"/>
                  </a:lnTo>
                  <a:lnTo>
                    <a:pt x="11670" y="130"/>
                  </a:lnTo>
                  <a:cubicBezTo>
                    <a:pt x="11509" y="48"/>
                    <a:pt x="11336" y="0"/>
                    <a:pt x="11158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1" name="Google Shape;10081;p31"/>
            <p:cNvSpPr/>
            <p:nvPr/>
          </p:nvSpPr>
          <p:spPr>
            <a:xfrm>
              <a:off x="3521755" y="3435760"/>
              <a:ext cx="35007" cy="70983"/>
            </a:xfrm>
            <a:custGeom>
              <a:rect b="b" l="l" r="r" t="t"/>
              <a:pathLst>
                <a:path extrusionOk="0" h="2709" w="1336">
                  <a:moveTo>
                    <a:pt x="1335" y="1"/>
                  </a:moveTo>
                  <a:cubicBezTo>
                    <a:pt x="591" y="20"/>
                    <a:pt x="1" y="634"/>
                    <a:pt x="15" y="1379"/>
                  </a:cubicBezTo>
                  <a:cubicBezTo>
                    <a:pt x="34" y="2103"/>
                    <a:pt x="610" y="2684"/>
                    <a:pt x="1335" y="2708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2" name="Google Shape;10082;p31"/>
            <p:cNvSpPr/>
            <p:nvPr/>
          </p:nvSpPr>
          <p:spPr>
            <a:xfrm>
              <a:off x="3526524" y="3435760"/>
              <a:ext cx="30238" cy="36395"/>
            </a:xfrm>
            <a:custGeom>
              <a:rect b="b" l="l" r="r" t="t"/>
              <a:pathLst>
                <a:path extrusionOk="0" h="1389" w="1154">
                  <a:moveTo>
                    <a:pt x="1153" y="1"/>
                  </a:moveTo>
                  <a:cubicBezTo>
                    <a:pt x="673" y="15"/>
                    <a:pt x="236" y="274"/>
                    <a:pt x="1" y="692"/>
                  </a:cubicBezTo>
                  <a:cubicBezTo>
                    <a:pt x="241" y="1110"/>
                    <a:pt x="673" y="1369"/>
                    <a:pt x="1153" y="1388"/>
                  </a:cubicBezTo>
                  <a:lnTo>
                    <a:pt x="1153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3" name="Google Shape;10083;p31"/>
            <p:cNvSpPr/>
            <p:nvPr/>
          </p:nvSpPr>
          <p:spPr>
            <a:xfrm>
              <a:off x="3810428" y="3435760"/>
              <a:ext cx="67314" cy="70983"/>
            </a:xfrm>
            <a:custGeom>
              <a:rect b="b" l="l" r="r" t="t"/>
              <a:pathLst>
                <a:path extrusionOk="0" h="2709" w="2569">
                  <a:moveTo>
                    <a:pt x="10" y="1"/>
                  </a:moveTo>
                  <a:lnTo>
                    <a:pt x="10" y="2684"/>
                  </a:lnTo>
                  <a:lnTo>
                    <a:pt x="0" y="2708"/>
                  </a:lnTo>
                  <a:lnTo>
                    <a:pt x="24" y="2708"/>
                  </a:lnTo>
                  <a:cubicBezTo>
                    <a:pt x="211" y="2708"/>
                    <a:pt x="394" y="2665"/>
                    <a:pt x="562" y="2579"/>
                  </a:cubicBezTo>
                  <a:lnTo>
                    <a:pt x="1747" y="1950"/>
                  </a:lnTo>
                  <a:lnTo>
                    <a:pt x="2347" y="1628"/>
                  </a:lnTo>
                  <a:cubicBezTo>
                    <a:pt x="2568" y="1513"/>
                    <a:pt x="2568" y="1196"/>
                    <a:pt x="2347" y="1081"/>
                  </a:cubicBezTo>
                  <a:lnTo>
                    <a:pt x="1747" y="764"/>
                  </a:lnTo>
                  <a:lnTo>
                    <a:pt x="562" y="135"/>
                  </a:lnTo>
                  <a:cubicBezTo>
                    <a:pt x="394" y="49"/>
                    <a:pt x="211" y="1"/>
                    <a:pt x="2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4" name="Google Shape;10084;p31"/>
            <p:cNvSpPr/>
            <p:nvPr/>
          </p:nvSpPr>
          <p:spPr>
            <a:xfrm>
              <a:off x="3556735" y="3435891"/>
              <a:ext cx="31705" cy="70852"/>
            </a:xfrm>
            <a:custGeom>
              <a:rect b="b" l="l" r="r" t="t"/>
              <a:pathLst>
                <a:path extrusionOk="0" h="2704" w="1210">
                  <a:moveTo>
                    <a:pt x="0" y="1"/>
                  </a:moveTo>
                  <a:lnTo>
                    <a:pt x="0" y="2703"/>
                  </a:lnTo>
                  <a:lnTo>
                    <a:pt x="1210" y="2703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5" name="Google Shape;10085;p31"/>
            <p:cNvSpPr/>
            <p:nvPr/>
          </p:nvSpPr>
          <p:spPr>
            <a:xfrm>
              <a:off x="3588414" y="3472129"/>
              <a:ext cx="222145" cy="34718"/>
            </a:xfrm>
            <a:custGeom>
              <a:rect b="b" l="l" r="r" t="t"/>
              <a:pathLst>
                <a:path extrusionOk="0" h="1325" w="8478">
                  <a:moveTo>
                    <a:pt x="1" y="0"/>
                  </a:moveTo>
                  <a:lnTo>
                    <a:pt x="1" y="1325"/>
                  </a:lnTo>
                  <a:lnTo>
                    <a:pt x="8473" y="1325"/>
                  </a:lnTo>
                  <a:lnTo>
                    <a:pt x="8478" y="1296"/>
                  </a:lnTo>
                  <a:lnTo>
                    <a:pt x="84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6" name="Google Shape;10086;p31"/>
            <p:cNvSpPr/>
            <p:nvPr/>
          </p:nvSpPr>
          <p:spPr>
            <a:xfrm>
              <a:off x="3621377" y="3370621"/>
              <a:ext cx="128811" cy="83403"/>
            </a:xfrm>
            <a:custGeom>
              <a:rect b="b" l="l" r="r" t="t"/>
              <a:pathLst>
                <a:path extrusionOk="0" h="3183" w="4916">
                  <a:moveTo>
                    <a:pt x="610" y="0"/>
                  </a:moveTo>
                  <a:cubicBezTo>
                    <a:pt x="274" y="0"/>
                    <a:pt x="5" y="274"/>
                    <a:pt x="0" y="605"/>
                  </a:cubicBezTo>
                  <a:lnTo>
                    <a:pt x="0" y="2578"/>
                  </a:lnTo>
                  <a:cubicBezTo>
                    <a:pt x="5" y="2914"/>
                    <a:pt x="274" y="3183"/>
                    <a:pt x="610" y="3183"/>
                  </a:cubicBezTo>
                  <a:lnTo>
                    <a:pt x="624" y="3183"/>
                  </a:lnTo>
                  <a:cubicBezTo>
                    <a:pt x="932" y="3183"/>
                    <a:pt x="1191" y="2948"/>
                    <a:pt x="1224" y="2640"/>
                  </a:cubicBezTo>
                  <a:cubicBezTo>
                    <a:pt x="1258" y="2948"/>
                    <a:pt x="1517" y="3183"/>
                    <a:pt x="1824" y="3183"/>
                  </a:cubicBezTo>
                  <a:lnTo>
                    <a:pt x="1848" y="3183"/>
                  </a:lnTo>
                  <a:cubicBezTo>
                    <a:pt x="2151" y="3183"/>
                    <a:pt x="2405" y="2962"/>
                    <a:pt x="2449" y="2669"/>
                  </a:cubicBezTo>
                  <a:cubicBezTo>
                    <a:pt x="2497" y="2962"/>
                    <a:pt x="2751" y="3183"/>
                    <a:pt x="3049" y="3183"/>
                  </a:cubicBezTo>
                  <a:lnTo>
                    <a:pt x="3111" y="3183"/>
                  </a:lnTo>
                  <a:cubicBezTo>
                    <a:pt x="3394" y="3183"/>
                    <a:pt x="3644" y="2981"/>
                    <a:pt x="3701" y="2703"/>
                  </a:cubicBezTo>
                  <a:cubicBezTo>
                    <a:pt x="3764" y="2981"/>
                    <a:pt x="4009" y="3183"/>
                    <a:pt x="4297" y="3183"/>
                  </a:cubicBezTo>
                  <a:lnTo>
                    <a:pt x="4311" y="3183"/>
                  </a:lnTo>
                  <a:cubicBezTo>
                    <a:pt x="4647" y="3183"/>
                    <a:pt x="4916" y="2914"/>
                    <a:pt x="4916" y="2578"/>
                  </a:cubicBezTo>
                  <a:lnTo>
                    <a:pt x="4916" y="605"/>
                  </a:lnTo>
                  <a:cubicBezTo>
                    <a:pt x="4916" y="274"/>
                    <a:pt x="4647" y="0"/>
                    <a:pt x="4311" y="0"/>
                  </a:cubicBezTo>
                  <a:lnTo>
                    <a:pt x="4297" y="0"/>
                  </a:lnTo>
                  <a:cubicBezTo>
                    <a:pt x="4009" y="0"/>
                    <a:pt x="3764" y="202"/>
                    <a:pt x="3701" y="480"/>
                  </a:cubicBezTo>
                  <a:cubicBezTo>
                    <a:pt x="3644" y="202"/>
                    <a:pt x="3394" y="0"/>
                    <a:pt x="3111" y="0"/>
                  </a:cubicBezTo>
                  <a:lnTo>
                    <a:pt x="3049" y="0"/>
                  </a:lnTo>
                  <a:cubicBezTo>
                    <a:pt x="2751" y="0"/>
                    <a:pt x="2497" y="221"/>
                    <a:pt x="2449" y="519"/>
                  </a:cubicBezTo>
                  <a:cubicBezTo>
                    <a:pt x="2405" y="221"/>
                    <a:pt x="2151" y="0"/>
                    <a:pt x="1848" y="0"/>
                  </a:cubicBezTo>
                  <a:lnTo>
                    <a:pt x="1824" y="0"/>
                  </a:lnTo>
                  <a:cubicBezTo>
                    <a:pt x="1517" y="5"/>
                    <a:pt x="1258" y="236"/>
                    <a:pt x="1224" y="543"/>
                  </a:cubicBezTo>
                  <a:cubicBezTo>
                    <a:pt x="1191" y="236"/>
                    <a:pt x="932" y="5"/>
                    <a:pt x="624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7" name="Google Shape;10087;p31"/>
            <p:cNvSpPr/>
            <p:nvPr/>
          </p:nvSpPr>
          <p:spPr>
            <a:xfrm>
              <a:off x="3674568" y="3390482"/>
              <a:ext cx="107954" cy="152603"/>
            </a:xfrm>
            <a:custGeom>
              <a:rect b="b" l="l" r="r" t="t"/>
              <a:pathLst>
                <a:path extrusionOk="0" h="5824" w="4120">
                  <a:moveTo>
                    <a:pt x="3289" y="1"/>
                  </a:moveTo>
                  <a:cubicBezTo>
                    <a:pt x="3068" y="1"/>
                    <a:pt x="2891" y="178"/>
                    <a:pt x="2891" y="399"/>
                  </a:cubicBezTo>
                  <a:lnTo>
                    <a:pt x="2891" y="1820"/>
                  </a:lnTo>
                  <a:cubicBezTo>
                    <a:pt x="2891" y="1935"/>
                    <a:pt x="2809" y="2031"/>
                    <a:pt x="2699" y="2050"/>
                  </a:cubicBezTo>
                  <a:cubicBezTo>
                    <a:pt x="1139" y="2348"/>
                    <a:pt x="6" y="3707"/>
                    <a:pt x="1" y="5291"/>
                  </a:cubicBezTo>
                  <a:cubicBezTo>
                    <a:pt x="1" y="5583"/>
                    <a:pt x="241" y="5823"/>
                    <a:pt x="534" y="5823"/>
                  </a:cubicBezTo>
                  <a:lnTo>
                    <a:pt x="1830" y="5823"/>
                  </a:lnTo>
                  <a:cubicBezTo>
                    <a:pt x="3092" y="5819"/>
                    <a:pt x="4115" y="4796"/>
                    <a:pt x="4120" y="3534"/>
                  </a:cubicBezTo>
                  <a:lnTo>
                    <a:pt x="4120" y="2530"/>
                  </a:lnTo>
                  <a:cubicBezTo>
                    <a:pt x="4120" y="2526"/>
                    <a:pt x="4120" y="2521"/>
                    <a:pt x="4120" y="2516"/>
                  </a:cubicBezTo>
                  <a:lnTo>
                    <a:pt x="4120" y="826"/>
                  </a:lnTo>
                  <a:cubicBezTo>
                    <a:pt x="4115" y="370"/>
                    <a:pt x="3745" y="1"/>
                    <a:pt x="328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8" name="Google Shape;10088;p31"/>
            <p:cNvSpPr/>
            <p:nvPr/>
          </p:nvSpPr>
          <p:spPr>
            <a:xfrm>
              <a:off x="3644016" y="3539784"/>
              <a:ext cx="110470" cy="185435"/>
            </a:xfrm>
            <a:custGeom>
              <a:rect b="b" l="l" r="r" t="t"/>
              <a:pathLst>
                <a:path extrusionOk="0" h="7077" w="4216">
                  <a:moveTo>
                    <a:pt x="528" y="1"/>
                  </a:moveTo>
                  <a:cubicBezTo>
                    <a:pt x="236" y="1"/>
                    <a:pt x="0" y="236"/>
                    <a:pt x="0" y="524"/>
                  </a:cubicBezTo>
                  <a:lnTo>
                    <a:pt x="0" y="6548"/>
                  </a:lnTo>
                  <a:cubicBezTo>
                    <a:pt x="0" y="6841"/>
                    <a:pt x="236" y="7071"/>
                    <a:pt x="528" y="7076"/>
                  </a:cubicBezTo>
                  <a:lnTo>
                    <a:pt x="3692" y="7076"/>
                  </a:lnTo>
                  <a:cubicBezTo>
                    <a:pt x="3980" y="7071"/>
                    <a:pt x="4215" y="6841"/>
                    <a:pt x="4215" y="6548"/>
                  </a:cubicBezTo>
                  <a:lnTo>
                    <a:pt x="4215" y="524"/>
                  </a:lnTo>
                  <a:cubicBezTo>
                    <a:pt x="4215" y="236"/>
                    <a:pt x="3980" y="1"/>
                    <a:pt x="36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9" name="Google Shape;10089;p31"/>
            <p:cNvSpPr/>
            <p:nvPr/>
          </p:nvSpPr>
          <p:spPr>
            <a:xfrm>
              <a:off x="3666524" y="3602041"/>
              <a:ext cx="87962" cy="123047"/>
            </a:xfrm>
            <a:custGeom>
              <a:rect b="b" l="l" r="r" t="t"/>
              <a:pathLst>
                <a:path extrusionOk="0" h="4696" w="3357">
                  <a:moveTo>
                    <a:pt x="524" y="1"/>
                  </a:moveTo>
                  <a:cubicBezTo>
                    <a:pt x="231" y="1"/>
                    <a:pt x="1" y="236"/>
                    <a:pt x="1" y="524"/>
                  </a:cubicBezTo>
                  <a:lnTo>
                    <a:pt x="1" y="4695"/>
                  </a:lnTo>
                  <a:lnTo>
                    <a:pt x="2833" y="4695"/>
                  </a:lnTo>
                  <a:cubicBezTo>
                    <a:pt x="3121" y="4695"/>
                    <a:pt x="3356" y="4465"/>
                    <a:pt x="3356" y="4172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0" name="Google Shape;10090;p31"/>
            <p:cNvSpPr/>
            <p:nvPr/>
          </p:nvSpPr>
          <p:spPr>
            <a:xfrm>
              <a:off x="3619988" y="3521049"/>
              <a:ext cx="163923" cy="57252"/>
            </a:xfrm>
            <a:custGeom>
              <a:rect b="b" l="l" r="r" t="t"/>
              <a:pathLst>
                <a:path extrusionOk="0" h="2185" w="6256">
                  <a:moveTo>
                    <a:pt x="745" y="0"/>
                  </a:moveTo>
                  <a:cubicBezTo>
                    <a:pt x="337" y="0"/>
                    <a:pt x="1" y="336"/>
                    <a:pt x="1" y="749"/>
                  </a:cubicBezTo>
                  <a:lnTo>
                    <a:pt x="1" y="1440"/>
                  </a:lnTo>
                  <a:cubicBezTo>
                    <a:pt x="1" y="1848"/>
                    <a:pt x="337" y="2185"/>
                    <a:pt x="745" y="2185"/>
                  </a:cubicBezTo>
                  <a:lnTo>
                    <a:pt x="5511" y="2185"/>
                  </a:lnTo>
                  <a:cubicBezTo>
                    <a:pt x="5919" y="2185"/>
                    <a:pt x="6255" y="1848"/>
                    <a:pt x="6255" y="1440"/>
                  </a:cubicBezTo>
                  <a:lnTo>
                    <a:pt x="6255" y="749"/>
                  </a:lnTo>
                  <a:cubicBezTo>
                    <a:pt x="6255" y="336"/>
                    <a:pt x="5919" y="0"/>
                    <a:pt x="551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1" name="Google Shape;10091;p31"/>
            <p:cNvSpPr/>
            <p:nvPr/>
          </p:nvSpPr>
          <p:spPr>
            <a:xfrm>
              <a:off x="3848395" y="3455779"/>
              <a:ext cx="29347" cy="31076"/>
            </a:xfrm>
            <a:custGeom>
              <a:rect b="b" l="l" r="r" t="t"/>
              <a:pathLst>
                <a:path extrusionOk="0" h="1186" w="1120">
                  <a:moveTo>
                    <a:pt x="298" y="0"/>
                  </a:moveTo>
                  <a:cubicBezTo>
                    <a:pt x="1" y="341"/>
                    <a:pt x="1" y="845"/>
                    <a:pt x="298" y="1186"/>
                  </a:cubicBezTo>
                  <a:lnTo>
                    <a:pt x="898" y="864"/>
                  </a:lnTo>
                  <a:cubicBezTo>
                    <a:pt x="1119" y="749"/>
                    <a:pt x="1119" y="432"/>
                    <a:pt x="898" y="317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2" name="Google Shape;10092;p31"/>
            <p:cNvSpPr/>
            <p:nvPr/>
          </p:nvSpPr>
          <p:spPr>
            <a:xfrm>
              <a:off x="3556735" y="3472129"/>
              <a:ext cx="31705" cy="34614"/>
            </a:xfrm>
            <a:custGeom>
              <a:rect b="b" l="l" r="r" t="t"/>
              <a:pathLst>
                <a:path extrusionOk="0" h="1321" w="1210">
                  <a:moveTo>
                    <a:pt x="0" y="0"/>
                  </a:moveTo>
                  <a:lnTo>
                    <a:pt x="0" y="1320"/>
                  </a:lnTo>
                  <a:lnTo>
                    <a:pt x="1210" y="132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3" name="Google Shape;10093;p31"/>
            <p:cNvSpPr/>
            <p:nvPr/>
          </p:nvSpPr>
          <p:spPr>
            <a:xfrm>
              <a:off x="3827774" y="3507974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4" name="Google Shape;10094;p31"/>
            <p:cNvSpPr/>
            <p:nvPr/>
          </p:nvSpPr>
          <p:spPr>
            <a:xfrm>
              <a:off x="3827774" y="3507974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5" name="Google Shape;10095;p31"/>
            <p:cNvSpPr/>
            <p:nvPr/>
          </p:nvSpPr>
          <p:spPr>
            <a:xfrm>
              <a:off x="3516462" y="3365328"/>
              <a:ext cx="367569" cy="304106"/>
            </a:xfrm>
            <a:custGeom>
              <a:rect b="b" l="l" r="r" t="t"/>
              <a:pathLst>
                <a:path extrusionOk="0" h="11606" w="14028">
                  <a:moveTo>
                    <a:pt x="8315" y="414"/>
                  </a:moveTo>
                  <a:cubicBezTo>
                    <a:pt x="8536" y="414"/>
                    <a:pt x="8713" y="591"/>
                    <a:pt x="8713" y="812"/>
                  </a:cubicBezTo>
                  <a:lnTo>
                    <a:pt x="8713" y="2809"/>
                  </a:lnTo>
                  <a:cubicBezTo>
                    <a:pt x="8584" y="2828"/>
                    <a:pt x="8459" y="2857"/>
                    <a:pt x="8334" y="2895"/>
                  </a:cubicBezTo>
                  <a:cubicBezTo>
                    <a:pt x="8214" y="2934"/>
                    <a:pt x="8094" y="2977"/>
                    <a:pt x="7979" y="3025"/>
                  </a:cubicBezTo>
                  <a:cubicBezTo>
                    <a:pt x="7854" y="2852"/>
                    <a:pt x="7921" y="2684"/>
                    <a:pt x="7902" y="2482"/>
                  </a:cubicBezTo>
                  <a:lnTo>
                    <a:pt x="7902" y="2482"/>
                  </a:lnTo>
                  <a:lnTo>
                    <a:pt x="7897" y="2487"/>
                  </a:lnTo>
                  <a:lnTo>
                    <a:pt x="7897" y="812"/>
                  </a:lnTo>
                  <a:cubicBezTo>
                    <a:pt x="7897" y="591"/>
                    <a:pt x="8075" y="414"/>
                    <a:pt x="8296" y="414"/>
                  </a:cubicBezTo>
                  <a:close/>
                  <a:moveTo>
                    <a:pt x="5857" y="414"/>
                  </a:moveTo>
                  <a:cubicBezTo>
                    <a:pt x="6078" y="414"/>
                    <a:pt x="6256" y="591"/>
                    <a:pt x="6256" y="812"/>
                  </a:cubicBezTo>
                  <a:lnTo>
                    <a:pt x="6256" y="2780"/>
                  </a:lnTo>
                  <a:cubicBezTo>
                    <a:pt x="6256" y="3044"/>
                    <a:pt x="6048" y="3180"/>
                    <a:pt x="5842" y="3180"/>
                  </a:cubicBezTo>
                  <a:cubicBezTo>
                    <a:pt x="5640" y="3180"/>
                    <a:pt x="5440" y="3049"/>
                    <a:pt x="5440" y="2780"/>
                  </a:cubicBezTo>
                  <a:cubicBezTo>
                    <a:pt x="5444" y="2334"/>
                    <a:pt x="5444" y="1215"/>
                    <a:pt x="5444" y="807"/>
                  </a:cubicBezTo>
                  <a:lnTo>
                    <a:pt x="5444" y="807"/>
                  </a:lnTo>
                  <a:lnTo>
                    <a:pt x="5440" y="812"/>
                  </a:lnTo>
                  <a:cubicBezTo>
                    <a:pt x="5440" y="591"/>
                    <a:pt x="5622" y="414"/>
                    <a:pt x="5843" y="414"/>
                  </a:cubicBezTo>
                  <a:close/>
                  <a:moveTo>
                    <a:pt x="4624" y="414"/>
                  </a:moveTo>
                  <a:cubicBezTo>
                    <a:pt x="4844" y="414"/>
                    <a:pt x="5022" y="591"/>
                    <a:pt x="5027" y="812"/>
                  </a:cubicBezTo>
                  <a:lnTo>
                    <a:pt x="5027" y="2487"/>
                  </a:lnTo>
                  <a:cubicBezTo>
                    <a:pt x="5027" y="2799"/>
                    <a:pt x="5032" y="2823"/>
                    <a:pt x="5008" y="2900"/>
                  </a:cubicBezTo>
                  <a:cubicBezTo>
                    <a:pt x="4955" y="3068"/>
                    <a:pt x="4801" y="3183"/>
                    <a:pt x="4624" y="3183"/>
                  </a:cubicBezTo>
                  <a:cubicBezTo>
                    <a:pt x="4624" y="3183"/>
                    <a:pt x="4621" y="3183"/>
                    <a:pt x="4617" y="3183"/>
                  </a:cubicBezTo>
                  <a:cubicBezTo>
                    <a:pt x="4572" y="3183"/>
                    <a:pt x="4313" y="3171"/>
                    <a:pt x="4230" y="2900"/>
                  </a:cubicBezTo>
                  <a:cubicBezTo>
                    <a:pt x="4196" y="2794"/>
                    <a:pt x="4220" y="2722"/>
                    <a:pt x="4211" y="2482"/>
                  </a:cubicBezTo>
                  <a:lnTo>
                    <a:pt x="4211" y="2482"/>
                  </a:lnTo>
                  <a:lnTo>
                    <a:pt x="4211" y="812"/>
                  </a:lnTo>
                  <a:cubicBezTo>
                    <a:pt x="4211" y="591"/>
                    <a:pt x="4388" y="414"/>
                    <a:pt x="4609" y="414"/>
                  </a:cubicBezTo>
                  <a:close/>
                  <a:moveTo>
                    <a:pt x="7086" y="414"/>
                  </a:moveTo>
                  <a:cubicBezTo>
                    <a:pt x="7307" y="414"/>
                    <a:pt x="7485" y="591"/>
                    <a:pt x="7485" y="812"/>
                  </a:cubicBezTo>
                  <a:lnTo>
                    <a:pt x="7485" y="2487"/>
                  </a:lnTo>
                  <a:cubicBezTo>
                    <a:pt x="7485" y="2775"/>
                    <a:pt x="7494" y="2818"/>
                    <a:pt x="7465" y="2900"/>
                  </a:cubicBezTo>
                  <a:cubicBezTo>
                    <a:pt x="7417" y="3068"/>
                    <a:pt x="7259" y="3183"/>
                    <a:pt x="7086" y="3183"/>
                  </a:cubicBezTo>
                  <a:cubicBezTo>
                    <a:pt x="7086" y="3183"/>
                    <a:pt x="7084" y="3183"/>
                    <a:pt x="7079" y="3183"/>
                  </a:cubicBezTo>
                  <a:cubicBezTo>
                    <a:pt x="7034" y="3183"/>
                    <a:pt x="6771" y="3171"/>
                    <a:pt x="6688" y="2900"/>
                  </a:cubicBezTo>
                  <a:cubicBezTo>
                    <a:pt x="6664" y="2818"/>
                    <a:pt x="6673" y="2770"/>
                    <a:pt x="6673" y="2482"/>
                  </a:cubicBezTo>
                  <a:lnTo>
                    <a:pt x="6673" y="2482"/>
                  </a:lnTo>
                  <a:lnTo>
                    <a:pt x="6669" y="2487"/>
                  </a:lnTo>
                  <a:lnTo>
                    <a:pt x="6669" y="812"/>
                  </a:lnTo>
                  <a:cubicBezTo>
                    <a:pt x="6669" y="591"/>
                    <a:pt x="6851" y="414"/>
                    <a:pt x="7072" y="414"/>
                  </a:cubicBezTo>
                  <a:close/>
                  <a:moveTo>
                    <a:pt x="3803" y="2900"/>
                  </a:moveTo>
                  <a:cubicBezTo>
                    <a:pt x="3864" y="3334"/>
                    <a:pt x="4240" y="3597"/>
                    <a:pt x="4624" y="3597"/>
                  </a:cubicBezTo>
                  <a:cubicBezTo>
                    <a:pt x="4844" y="3597"/>
                    <a:pt x="5066" y="3511"/>
                    <a:pt x="5233" y="3322"/>
                  </a:cubicBezTo>
                  <a:cubicBezTo>
                    <a:pt x="5396" y="3505"/>
                    <a:pt x="5621" y="3596"/>
                    <a:pt x="5846" y="3596"/>
                  </a:cubicBezTo>
                  <a:cubicBezTo>
                    <a:pt x="6071" y="3596"/>
                    <a:pt x="6296" y="3505"/>
                    <a:pt x="6462" y="3322"/>
                  </a:cubicBezTo>
                  <a:cubicBezTo>
                    <a:pt x="6611" y="3490"/>
                    <a:pt x="6827" y="3591"/>
                    <a:pt x="7053" y="3596"/>
                  </a:cubicBezTo>
                  <a:cubicBezTo>
                    <a:pt x="6952" y="3682"/>
                    <a:pt x="6856" y="3774"/>
                    <a:pt x="6765" y="3870"/>
                  </a:cubicBezTo>
                  <a:lnTo>
                    <a:pt x="2948" y="3870"/>
                  </a:lnTo>
                  <a:lnTo>
                    <a:pt x="2948" y="2900"/>
                  </a:lnTo>
                  <a:close/>
                  <a:moveTo>
                    <a:pt x="11013" y="2900"/>
                  </a:moveTo>
                  <a:lnTo>
                    <a:pt x="11013" y="3874"/>
                  </a:lnTo>
                  <a:lnTo>
                    <a:pt x="10355" y="3874"/>
                  </a:lnTo>
                  <a:lnTo>
                    <a:pt x="10355" y="2900"/>
                  </a:lnTo>
                  <a:close/>
                  <a:moveTo>
                    <a:pt x="13029" y="3721"/>
                  </a:moveTo>
                  <a:lnTo>
                    <a:pt x="13466" y="3956"/>
                  </a:lnTo>
                  <a:cubicBezTo>
                    <a:pt x="13538" y="3990"/>
                    <a:pt x="13538" y="4095"/>
                    <a:pt x="13470" y="4134"/>
                  </a:cubicBezTo>
                  <a:lnTo>
                    <a:pt x="13466" y="4139"/>
                  </a:lnTo>
                  <a:lnTo>
                    <a:pt x="13029" y="4369"/>
                  </a:lnTo>
                  <a:cubicBezTo>
                    <a:pt x="12918" y="4167"/>
                    <a:pt x="12918" y="3923"/>
                    <a:pt x="13029" y="3721"/>
                  </a:cubicBezTo>
                  <a:close/>
                  <a:moveTo>
                    <a:pt x="6433" y="4287"/>
                  </a:moveTo>
                  <a:cubicBezTo>
                    <a:pt x="6352" y="4407"/>
                    <a:pt x="6280" y="4532"/>
                    <a:pt x="6217" y="4662"/>
                  </a:cubicBezTo>
                  <a:lnTo>
                    <a:pt x="6208" y="4667"/>
                  </a:lnTo>
                  <a:cubicBezTo>
                    <a:pt x="6150" y="4777"/>
                    <a:pt x="6097" y="4892"/>
                    <a:pt x="6054" y="5012"/>
                  </a:cubicBezTo>
                  <a:cubicBezTo>
                    <a:pt x="6030" y="5070"/>
                    <a:pt x="6011" y="5132"/>
                    <a:pt x="5992" y="5190"/>
                  </a:cubicBezTo>
                  <a:lnTo>
                    <a:pt x="2953" y="5190"/>
                  </a:lnTo>
                  <a:lnTo>
                    <a:pt x="2953" y="4287"/>
                  </a:lnTo>
                  <a:close/>
                  <a:moveTo>
                    <a:pt x="2535" y="2900"/>
                  </a:moveTo>
                  <a:lnTo>
                    <a:pt x="2535" y="5195"/>
                  </a:lnTo>
                  <a:lnTo>
                    <a:pt x="1739" y="5195"/>
                  </a:lnTo>
                  <a:lnTo>
                    <a:pt x="1739" y="2900"/>
                  </a:lnTo>
                  <a:close/>
                  <a:moveTo>
                    <a:pt x="11013" y="4287"/>
                  </a:moveTo>
                  <a:lnTo>
                    <a:pt x="11013" y="5195"/>
                  </a:lnTo>
                  <a:lnTo>
                    <a:pt x="10240" y="5195"/>
                  </a:lnTo>
                  <a:cubicBezTo>
                    <a:pt x="10331" y="4897"/>
                    <a:pt x="10370" y="4595"/>
                    <a:pt x="10355" y="4287"/>
                  </a:cubicBezTo>
                  <a:close/>
                  <a:moveTo>
                    <a:pt x="9335" y="1172"/>
                  </a:moveTo>
                  <a:cubicBezTo>
                    <a:pt x="9388" y="1172"/>
                    <a:pt x="9444" y="1184"/>
                    <a:pt x="9496" y="1201"/>
                  </a:cubicBezTo>
                  <a:cubicBezTo>
                    <a:pt x="9693" y="1263"/>
                    <a:pt x="9846" y="1412"/>
                    <a:pt x="9904" y="1609"/>
                  </a:cubicBezTo>
                  <a:cubicBezTo>
                    <a:pt x="9952" y="1762"/>
                    <a:pt x="9928" y="1906"/>
                    <a:pt x="9933" y="2084"/>
                  </a:cubicBezTo>
                  <a:cubicBezTo>
                    <a:pt x="9937" y="4494"/>
                    <a:pt x="9995" y="4657"/>
                    <a:pt x="9827" y="5142"/>
                  </a:cubicBezTo>
                  <a:lnTo>
                    <a:pt x="9822" y="5147"/>
                  </a:lnTo>
                  <a:cubicBezTo>
                    <a:pt x="9745" y="5358"/>
                    <a:pt x="9635" y="5559"/>
                    <a:pt x="9501" y="5742"/>
                  </a:cubicBezTo>
                  <a:lnTo>
                    <a:pt x="6284" y="5742"/>
                  </a:lnTo>
                  <a:cubicBezTo>
                    <a:pt x="6400" y="5031"/>
                    <a:pt x="6808" y="4331"/>
                    <a:pt x="7317" y="3918"/>
                  </a:cubicBezTo>
                  <a:cubicBezTo>
                    <a:pt x="7662" y="3615"/>
                    <a:pt x="8075" y="3399"/>
                    <a:pt x="8517" y="3274"/>
                  </a:cubicBezTo>
                  <a:cubicBezTo>
                    <a:pt x="8905" y="3169"/>
                    <a:pt x="8953" y="3226"/>
                    <a:pt x="9054" y="3140"/>
                  </a:cubicBezTo>
                  <a:cubicBezTo>
                    <a:pt x="9078" y="3121"/>
                    <a:pt x="9093" y="3092"/>
                    <a:pt x="9107" y="3063"/>
                  </a:cubicBezTo>
                  <a:cubicBezTo>
                    <a:pt x="9121" y="3010"/>
                    <a:pt x="9126" y="2958"/>
                    <a:pt x="9121" y="2905"/>
                  </a:cubicBezTo>
                  <a:lnTo>
                    <a:pt x="9121" y="1364"/>
                  </a:lnTo>
                  <a:cubicBezTo>
                    <a:pt x="9121" y="1321"/>
                    <a:pt x="9131" y="1282"/>
                    <a:pt x="9155" y="1254"/>
                  </a:cubicBezTo>
                  <a:cubicBezTo>
                    <a:pt x="9199" y="1193"/>
                    <a:pt x="9264" y="1172"/>
                    <a:pt x="9335" y="1172"/>
                  </a:cubicBezTo>
                  <a:close/>
                  <a:moveTo>
                    <a:pt x="5886" y="5607"/>
                  </a:moveTo>
                  <a:cubicBezTo>
                    <a:pt x="5881" y="5651"/>
                    <a:pt x="5876" y="5689"/>
                    <a:pt x="5867" y="5737"/>
                  </a:cubicBezTo>
                  <a:lnTo>
                    <a:pt x="5862" y="5742"/>
                  </a:lnTo>
                  <a:lnTo>
                    <a:pt x="4696" y="5742"/>
                  </a:lnTo>
                  <a:cubicBezTo>
                    <a:pt x="4624" y="5742"/>
                    <a:pt x="4556" y="5747"/>
                    <a:pt x="4489" y="5761"/>
                  </a:cubicBezTo>
                  <a:cubicBezTo>
                    <a:pt x="4460" y="5713"/>
                    <a:pt x="4427" y="5660"/>
                    <a:pt x="4403" y="5607"/>
                  </a:cubicBezTo>
                  <a:close/>
                  <a:moveTo>
                    <a:pt x="4609" y="1"/>
                  </a:moveTo>
                  <a:cubicBezTo>
                    <a:pt x="4163" y="1"/>
                    <a:pt x="3798" y="366"/>
                    <a:pt x="3798" y="812"/>
                  </a:cubicBezTo>
                  <a:lnTo>
                    <a:pt x="3798" y="2487"/>
                  </a:lnTo>
                  <a:lnTo>
                    <a:pt x="1571" y="2487"/>
                  </a:lnTo>
                  <a:cubicBezTo>
                    <a:pt x="1566" y="2487"/>
                    <a:pt x="1562" y="2487"/>
                    <a:pt x="1557" y="2487"/>
                  </a:cubicBezTo>
                  <a:cubicBezTo>
                    <a:pt x="1015" y="2487"/>
                    <a:pt x="512" y="2774"/>
                    <a:pt x="231" y="3236"/>
                  </a:cubicBezTo>
                  <a:cubicBezTo>
                    <a:pt x="138" y="3400"/>
                    <a:pt x="277" y="3549"/>
                    <a:pt x="418" y="3549"/>
                  </a:cubicBezTo>
                  <a:cubicBezTo>
                    <a:pt x="480" y="3549"/>
                    <a:pt x="543" y="3521"/>
                    <a:pt x="587" y="3452"/>
                  </a:cubicBezTo>
                  <a:cubicBezTo>
                    <a:pt x="750" y="3178"/>
                    <a:pt x="1019" y="2991"/>
                    <a:pt x="1326" y="2924"/>
                  </a:cubicBezTo>
                  <a:lnTo>
                    <a:pt x="1326" y="5166"/>
                  </a:lnTo>
                  <a:cubicBezTo>
                    <a:pt x="827" y="5055"/>
                    <a:pt x="462" y="4633"/>
                    <a:pt x="423" y="4124"/>
                  </a:cubicBezTo>
                  <a:cubicBezTo>
                    <a:pt x="414" y="3992"/>
                    <a:pt x="316" y="3929"/>
                    <a:pt x="217" y="3929"/>
                  </a:cubicBezTo>
                  <a:cubicBezTo>
                    <a:pt x="109" y="3929"/>
                    <a:pt x="0" y="4005"/>
                    <a:pt x="11" y="4148"/>
                  </a:cubicBezTo>
                  <a:cubicBezTo>
                    <a:pt x="68" y="4940"/>
                    <a:pt x="707" y="5564"/>
                    <a:pt x="1503" y="5607"/>
                  </a:cubicBezTo>
                  <a:lnTo>
                    <a:pt x="3947" y="5607"/>
                  </a:lnTo>
                  <a:cubicBezTo>
                    <a:pt x="3995" y="5723"/>
                    <a:pt x="4048" y="5833"/>
                    <a:pt x="4115" y="5939"/>
                  </a:cubicBezTo>
                  <a:cubicBezTo>
                    <a:pt x="3880" y="6116"/>
                    <a:pt x="3740" y="6395"/>
                    <a:pt x="3740" y="6692"/>
                  </a:cubicBezTo>
                  <a:lnTo>
                    <a:pt x="3740" y="7383"/>
                  </a:lnTo>
                  <a:cubicBezTo>
                    <a:pt x="3740" y="7892"/>
                    <a:pt x="4148" y="8315"/>
                    <a:pt x="4657" y="8334"/>
                  </a:cubicBezTo>
                  <a:lnTo>
                    <a:pt x="4657" y="11396"/>
                  </a:lnTo>
                  <a:cubicBezTo>
                    <a:pt x="4657" y="11536"/>
                    <a:pt x="4762" y="11605"/>
                    <a:pt x="4866" y="11605"/>
                  </a:cubicBezTo>
                  <a:cubicBezTo>
                    <a:pt x="4970" y="11605"/>
                    <a:pt x="5075" y="11536"/>
                    <a:pt x="5075" y="11396"/>
                  </a:cubicBezTo>
                  <a:lnTo>
                    <a:pt x="5075" y="8334"/>
                  </a:lnTo>
                  <a:lnTo>
                    <a:pt x="6568" y="8334"/>
                  </a:lnTo>
                  <a:cubicBezTo>
                    <a:pt x="6841" y="8334"/>
                    <a:pt x="6841" y="7921"/>
                    <a:pt x="6568" y="7921"/>
                  </a:cubicBezTo>
                  <a:lnTo>
                    <a:pt x="4657" y="7921"/>
                  </a:lnTo>
                  <a:cubicBezTo>
                    <a:pt x="4374" y="7902"/>
                    <a:pt x="4153" y="7667"/>
                    <a:pt x="4158" y="7379"/>
                  </a:cubicBezTo>
                  <a:lnTo>
                    <a:pt x="4158" y="6687"/>
                  </a:lnTo>
                  <a:cubicBezTo>
                    <a:pt x="4158" y="6390"/>
                    <a:pt x="4398" y="6150"/>
                    <a:pt x="4696" y="6150"/>
                  </a:cubicBezTo>
                  <a:lnTo>
                    <a:pt x="9457" y="6150"/>
                  </a:lnTo>
                  <a:cubicBezTo>
                    <a:pt x="9529" y="6150"/>
                    <a:pt x="9597" y="6164"/>
                    <a:pt x="9664" y="6188"/>
                  </a:cubicBezTo>
                  <a:lnTo>
                    <a:pt x="9683" y="6198"/>
                  </a:lnTo>
                  <a:cubicBezTo>
                    <a:pt x="9875" y="6284"/>
                    <a:pt x="9995" y="6476"/>
                    <a:pt x="9995" y="6687"/>
                  </a:cubicBezTo>
                  <a:lnTo>
                    <a:pt x="9995" y="7379"/>
                  </a:lnTo>
                  <a:cubicBezTo>
                    <a:pt x="9995" y="7676"/>
                    <a:pt x="9755" y="7921"/>
                    <a:pt x="9457" y="7921"/>
                  </a:cubicBezTo>
                  <a:lnTo>
                    <a:pt x="7393" y="7921"/>
                  </a:lnTo>
                  <a:cubicBezTo>
                    <a:pt x="7120" y="7921"/>
                    <a:pt x="7120" y="8334"/>
                    <a:pt x="7393" y="8334"/>
                  </a:cubicBezTo>
                  <a:lnTo>
                    <a:pt x="8872" y="8334"/>
                  </a:lnTo>
                  <a:lnTo>
                    <a:pt x="8872" y="8924"/>
                  </a:lnTo>
                  <a:cubicBezTo>
                    <a:pt x="8872" y="9061"/>
                    <a:pt x="8976" y="9130"/>
                    <a:pt x="9081" y="9130"/>
                  </a:cubicBezTo>
                  <a:cubicBezTo>
                    <a:pt x="9185" y="9130"/>
                    <a:pt x="9289" y="9061"/>
                    <a:pt x="9289" y="8924"/>
                  </a:cubicBezTo>
                  <a:lnTo>
                    <a:pt x="9289" y="8334"/>
                  </a:lnTo>
                  <a:lnTo>
                    <a:pt x="9457" y="8334"/>
                  </a:lnTo>
                  <a:cubicBezTo>
                    <a:pt x="9981" y="8334"/>
                    <a:pt x="10408" y="7907"/>
                    <a:pt x="10408" y="7379"/>
                  </a:cubicBezTo>
                  <a:lnTo>
                    <a:pt x="10408" y="6687"/>
                  </a:lnTo>
                  <a:cubicBezTo>
                    <a:pt x="10408" y="6351"/>
                    <a:pt x="10230" y="6039"/>
                    <a:pt x="9942" y="5871"/>
                  </a:cubicBezTo>
                  <a:lnTo>
                    <a:pt x="9942" y="5867"/>
                  </a:lnTo>
                  <a:lnTo>
                    <a:pt x="9947" y="5819"/>
                  </a:lnTo>
                  <a:cubicBezTo>
                    <a:pt x="9990" y="5751"/>
                    <a:pt x="10033" y="5679"/>
                    <a:pt x="10072" y="5603"/>
                  </a:cubicBezTo>
                  <a:lnTo>
                    <a:pt x="11238" y="5603"/>
                  </a:lnTo>
                  <a:cubicBezTo>
                    <a:pt x="11459" y="5603"/>
                    <a:pt x="11675" y="5550"/>
                    <a:pt x="11872" y="5449"/>
                  </a:cubicBezTo>
                  <a:lnTo>
                    <a:pt x="13653" y="4503"/>
                  </a:lnTo>
                  <a:cubicBezTo>
                    <a:pt x="13965" y="4340"/>
                    <a:pt x="14027" y="3918"/>
                    <a:pt x="13778" y="3673"/>
                  </a:cubicBezTo>
                  <a:cubicBezTo>
                    <a:pt x="13686" y="3586"/>
                    <a:pt x="13653" y="3591"/>
                    <a:pt x="13062" y="3270"/>
                  </a:cubicBezTo>
                  <a:lnTo>
                    <a:pt x="12683" y="3073"/>
                  </a:lnTo>
                  <a:cubicBezTo>
                    <a:pt x="12647" y="3054"/>
                    <a:pt x="12612" y="3045"/>
                    <a:pt x="12580" y="3045"/>
                  </a:cubicBezTo>
                  <a:cubicBezTo>
                    <a:pt x="12391" y="3045"/>
                    <a:pt x="12282" y="3327"/>
                    <a:pt x="12491" y="3438"/>
                  </a:cubicBezTo>
                  <a:lnTo>
                    <a:pt x="12664" y="3529"/>
                  </a:lnTo>
                  <a:cubicBezTo>
                    <a:pt x="12491" y="3850"/>
                    <a:pt x="12491" y="4239"/>
                    <a:pt x="12664" y="4566"/>
                  </a:cubicBezTo>
                  <a:lnTo>
                    <a:pt x="11680" y="5084"/>
                  </a:lnTo>
                  <a:cubicBezTo>
                    <a:pt x="11603" y="5127"/>
                    <a:pt x="11517" y="5156"/>
                    <a:pt x="11430" y="5175"/>
                  </a:cubicBezTo>
                  <a:lnTo>
                    <a:pt x="11430" y="2919"/>
                  </a:lnTo>
                  <a:cubicBezTo>
                    <a:pt x="11546" y="2943"/>
                    <a:pt x="11656" y="2991"/>
                    <a:pt x="11757" y="3049"/>
                  </a:cubicBezTo>
                  <a:cubicBezTo>
                    <a:pt x="11793" y="3068"/>
                    <a:pt x="11828" y="3076"/>
                    <a:pt x="11860" y="3076"/>
                  </a:cubicBezTo>
                  <a:cubicBezTo>
                    <a:pt x="12049" y="3076"/>
                    <a:pt x="12158" y="2795"/>
                    <a:pt x="11954" y="2684"/>
                  </a:cubicBezTo>
                  <a:lnTo>
                    <a:pt x="11872" y="2641"/>
                  </a:lnTo>
                  <a:cubicBezTo>
                    <a:pt x="11680" y="2540"/>
                    <a:pt x="11464" y="2487"/>
                    <a:pt x="11243" y="2487"/>
                  </a:cubicBezTo>
                  <a:lnTo>
                    <a:pt x="10355" y="2487"/>
                  </a:lnTo>
                  <a:lnTo>
                    <a:pt x="10355" y="1791"/>
                  </a:lnTo>
                  <a:cubicBezTo>
                    <a:pt x="10355" y="1364"/>
                    <a:pt x="10091" y="985"/>
                    <a:pt x="9697" y="826"/>
                  </a:cubicBezTo>
                  <a:cubicBezTo>
                    <a:pt x="9593" y="786"/>
                    <a:pt x="9458" y="756"/>
                    <a:pt x="9330" y="756"/>
                  </a:cubicBezTo>
                  <a:cubicBezTo>
                    <a:pt x="9258" y="756"/>
                    <a:pt x="9188" y="766"/>
                    <a:pt x="9126" y="788"/>
                  </a:cubicBezTo>
                  <a:cubicBezTo>
                    <a:pt x="9112" y="346"/>
                    <a:pt x="8752" y="1"/>
                    <a:pt x="8315" y="1"/>
                  </a:cubicBezTo>
                  <a:lnTo>
                    <a:pt x="8301" y="1"/>
                  </a:lnTo>
                  <a:cubicBezTo>
                    <a:pt x="8065" y="1"/>
                    <a:pt x="7845" y="97"/>
                    <a:pt x="7691" y="270"/>
                  </a:cubicBezTo>
                  <a:cubicBezTo>
                    <a:pt x="7537" y="97"/>
                    <a:pt x="7317" y="1"/>
                    <a:pt x="7086" y="1"/>
                  </a:cubicBezTo>
                  <a:lnTo>
                    <a:pt x="7072" y="1"/>
                  </a:lnTo>
                  <a:cubicBezTo>
                    <a:pt x="6837" y="1"/>
                    <a:pt x="6616" y="97"/>
                    <a:pt x="6462" y="270"/>
                  </a:cubicBezTo>
                  <a:cubicBezTo>
                    <a:pt x="6308" y="97"/>
                    <a:pt x="6088" y="1"/>
                    <a:pt x="5857" y="1"/>
                  </a:cubicBezTo>
                  <a:lnTo>
                    <a:pt x="5843" y="1"/>
                  </a:lnTo>
                  <a:cubicBezTo>
                    <a:pt x="5608" y="1"/>
                    <a:pt x="5387" y="97"/>
                    <a:pt x="5233" y="274"/>
                  </a:cubicBezTo>
                  <a:cubicBezTo>
                    <a:pt x="5080" y="97"/>
                    <a:pt x="4859" y="1"/>
                    <a:pt x="462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6" name="Google Shape;10096;p31"/>
            <p:cNvSpPr/>
            <p:nvPr/>
          </p:nvSpPr>
          <p:spPr>
            <a:xfrm>
              <a:off x="3827643" y="350807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7" name="Google Shape;10097;p31"/>
            <p:cNvSpPr/>
            <p:nvPr/>
          </p:nvSpPr>
          <p:spPr>
            <a:xfrm>
              <a:off x="3638618" y="3615378"/>
              <a:ext cx="121396" cy="115239"/>
            </a:xfrm>
            <a:custGeom>
              <a:rect b="b" l="l" r="r" t="t"/>
              <a:pathLst>
                <a:path extrusionOk="0" h="4398" w="4633">
                  <a:moveTo>
                    <a:pt x="4421" y="1"/>
                  </a:moveTo>
                  <a:cubicBezTo>
                    <a:pt x="4306" y="1"/>
                    <a:pt x="4215" y="97"/>
                    <a:pt x="4215" y="207"/>
                  </a:cubicBezTo>
                  <a:lnTo>
                    <a:pt x="4215" y="3663"/>
                  </a:lnTo>
                  <a:cubicBezTo>
                    <a:pt x="4215" y="3841"/>
                    <a:pt x="4071" y="3980"/>
                    <a:pt x="3898" y="3980"/>
                  </a:cubicBezTo>
                  <a:lnTo>
                    <a:pt x="734" y="3980"/>
                  </a:lnTo>
                  <a:cubicBezTo>
                    <a:pt x="557" y="3980"/>
                    <a:pt x="413" y="3841"/>
                    <a:pt x="413" y="3663"/>
                  </a:cubicBezTo>
                  <a:lnTo>
                    <a:pt x="413" y="2684"/>
                  </a:lnTo>
                  <a:cubicBezTo>
                    <a:pt x="413" y="2547"/>
                    <a:pt x="310" y="2479"/>
                    <a:pt x="206" y="2479"/>
                  </a:cubicBezTo>
                  <a:cubicBezTo>
                    <a:pt x="103" y="2479"/>
                    <a:pt x="0" y="2547"/>
                    <a:pt x="0" y="2684"/>
                  </a:cubicBezTo>
                  <a:lnTo>
                    <a:pt x="0" y="3663"/>
                  </a:lnTo>
                  <a:cubicBezTo>
                    <a:pt x="0" y="4071"/>
                    <a:pt x="326" y="4398"/>
                    <a:pt x="734" y="4398"/>
                  </a:cubicBezTo>
                  <a:lnTo>
                    <a:pt x="3898" y="4398"/>
                  </a:lnTo>
                  <a:cubicBezTo>
                    <a:pt x="4301" y="4398"/>
                    <a:pt x="4632" y="4071"/>
                    <a:pt x="4632" y="3663"/>
                  </a:cubicBezTo>
                  <a:lnTo>
                    <a:pt x="4632" y="212"/>
                  </a:lnTo>
                  <a:cubicBezTo>
                    <a:pt x="4632" y="97"/>
                    <a:pt x="4536" y="1"/>
                    <a:pt x="44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8" name="Google Shape;10098;p31"/>
          <p:cNvGrpSpPr/>
          <p:nvPr/>
        </p:nvGrpSpPr>
        <p:grpSpPr>
          <a:xfrm>
            <a:off x="2758162" y="1778583"/>
            <a:ext cx="112329" cy="366285"/>
            <a:chOff x="2758162" y="1965433"/>
            <a:chExt cx="112329" cy="366285"/>
          </a:xfrm>
        </p:grpSpPr>
        <p:sp>
          <p:nvSpPr>
            <p:cNvPr id="10099" name="Google Shape;10099;p31"/>
            <p:cNvSpPr/>
            <p:nvPr/>
          </p:nvSpPr>
          <p:spPr>
            <a:xfrm>
              <a:off x="2781429" y="1970831"/>
              <a:ext cx="65925" cy="67445"/>
            </a:xfrm>
            <a:custGeom>
              <a:rect b="b" l="l" r="r" t="t"/>
              <a:pathLst>
                <a:path extrusionOk="0" h="2574" w="2516">
                  <a:moveTo>
                    <a:pt x="523" y="1"/>
                  </a:moveTo>
                  <a:cubicBezTo>
                    <a:pt x="235" y="5"/>
                    <a:pt x="0" y="236"/>
                    <a:pt x="0" y="529"/>
                  </a:cubicBezTo>
                  <a:lnTo>
                    <a:pt x="0" y="2050"/>
                  </a:lnTo>
                  <a:cubicBezTo>
                    <a:pt x="0" y="2338"/>
                    <a:pt x="235" y="2574"/>
                    <a:pt x="523" y="2574"/>
                  </a:cubicBezTo>
                  <a:lnTo>
                    <a:pt x="1988" y="2574"/>
                  </a:lnTo>
                  <a:cubicBezTo>
                    <a:pt x="2280" y="2574"/>
                    <a:pt x="2511" y="2338"/>
                    <a:pt x="2516" y="2050"/>
                  </a:cubicBezTo>
                  <a:lnTo>
                    <a:pt x="2516" y="529"/>
                  </a:lnTo>
                  <a:cubicBezTo>
                    <a:pt x="2511" y="236"/>
                    <a:pt x="2280" y="5"/>
                    <a:pt x="1988" y="1"/>
                  </a:cubicBez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0" name="Google Shape;10100;p31"/>
            <p:cNvSpPr/>
            <p:nvPr/>
          </p:nvSpPr>
          <p:spPr>
            <a:xfrm>
              <a:off x="2773123" y="2018624"/>
              <a:ext cx="82538" cy="53610"/>
            </a:xfrm>
            <a:custGeom>
              <a:rect b="b" l="l" r="r" t="t"/>
              <a:pathLst>
                <a:path extrusionOk="0" h="2046" w="3150">
                  <a:moveTo>
                    <a:pt x="524" y="1"/>
                  </a:moveTo>
                  <a:cubicBezTo>
                    <a:pt x="236" y="1"/>
                    <a:pt x="0" y="236"/>
                    <a:pt x="0" y="524"/>
                  </a:cubicBezTo>
                  <a:lnTo>
                    <a:pt x="0" y="1518"/>
                  </a:lnTo>
                  <a:cubicBezTo>
                    <a:pt x="0" y="1810"/>
                    <a:pt x="236" y="2041"/>
                    <a:pt x="524" y="2046"/>
                  </a:cubicBezTo>
                  <a:lnTo>
                    <a:pt x="2621" y="2046"/>
                  </a:lnTo>
                  <a:cubicBezTo>
                    <a:pt x="2914" y="2041"/>
                    <a:pt x="3149" y="1806"/>
                    <a:pt x="3149" y="1518"/>
                  </a:cubicBezTo>
                  <a:lnTo>
                    <a:pt x="3149" y="524"/>
                  </a:lnTo>
                  <a:cubicBezTo>
                    <a:pt x="3145" y="236"/>
                    <a:pt x="2914" y="1"/>
                    <a:pt x="2621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1" name="Google Shape;10101;p31"/>
            <p:cNvSpPr/>
            <p:nvPr/>
          </p:nvSpPr>
          <p:spPr>
            <a:xfrm>
              <a:off x="2799666" y="2018624"/>
              <a:ext cx="29452" cy="31102"/>
            </a:xfrm>
            <a:custGeom>
              <a:rect b="b" l="l" r="r" t="t"/>
              <a:pathLst>
                <a:path extrusionOk="0" h="1187" w="1124">
                  <a:moveTo>
                    <a:pt x="0" y="1"/>
                  </a:moveTo>
                  <a:lnTo>
                    <a:pt x="0" y="1186"/>
                  </a:lnTo>
                  <a:lnTo>
                    <a:pt x="1124" y="1186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2" name="Google Shape;10102;p31"/>
            <p:cNvSpPr/>
            <p:nvPr/>
          </p:nvSpPr>
          <p:spPr>
            <a:xfrm>
              <a:off x="2763690" y="2049700"/>
              <a:ext cx="101273" cy="276489"/>
            </a:xfrm>
            <a:custGeom>
              <a:rect b="b" l="l" r="r" t="t"/>
              <a:pathLst>
                <a:path extrusionOk="0" h="10552" w="3865">
                  <a:moveTo>
                    <a:pt x="456" y="0"/>
                  </a:moveTo>
                  <a:cubicBezTo>
                    <a:pt x="202" y="0"/>
                    <a:pt x="0" y="207"/>
                    <a:pt x="0" y="456"/>
                  </a:cubicBezTo>
                  <a:lnTo>
                    <a:pt x="0" y="10028"/>
                  </a:lnTo>
                  <a:cubicBezTo>
                    <a:pt x="0" y="10311"/>
                    <a:pt x="231" y="10546"/>
                    <a:pt x="519" y="10551"/>
                  </a:cubicBezTo>
                  <a:lnTo>
                    <a:pt x="3351" y="10551"/>
                  </a:lnTo>
                  <a:cubicBezTo>
                    <a:pt x="3634" y="10546"/>
                    <a:pt x="3865" y="10311"/>
                    <a:pt x="3865" y="10028"/>
                  </a:cubicBezTo>
                  <a:lnTo>
                    <a:pt x="3865" y="456"/>
                  </a:lnTo>
                  <a:cubicBezTo>
                    <a:pt x="3865" y="207"/>
                    <a:pt x="3663" y="0"/>
                    <a:pt x="3409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3" name="Google Shape;10103;p31"/>
            <p:cNvSpPr/>
            <p:nvPr/>
          </p:nvSpPr>
          <p:spPr>
            <a:xfrm>
              <a:off x="2787587" y="2049700"/>
              <a:ext cx="77376" cy="208048"/>
            </a:xfrm>
            <a:custGeom>
              <a:rect b="b" l="l" r="r" t="t"/>
              <a:pathLst>
                <a:path extrusionOk="0" h="7940" w="2953">
                  <a:moveTo>
                    <a:pt x="0" y="0"/>
                  </a:moveTo>
                  <a:lnTo>
                    <a:pt x="0" y="7417"/>
                  </a:lnTo>
                  <a:cubicBezTo>
                    <a:pt x="0" y="7705"/>
                    <a:pt x="231" y="7935"/>
                    <a:pt x="514" y="7940"/>
                  </a:cubicBezTo>
                  <a:lnTo>
                    <a:pt x="2953" y="7940"/>
                  </a:lnTo>
                  <a:lnTo>
                    <a:pt x="2953" y="456"/>
                  </a:lnTo>
                  <a:cubicBezTo>
                    <a:pt x="2953" y="207"/>
                    <a:pt x="2751" y="0"/>
                    <a:pt x="2501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4" name="Google Shape;10104;p31"/>
            <p:cNvSpPr/>
            <p:nvPr/>
          </p:nvSpPr>
          <p:spPr>
            <a:xfrm>
              <a:off x="2763690" y="2283400"/>
              <a:ext cx="101273" cy="42789"/>
            </a:xfrm>
            <a:custGeom>
              <a:rect b="b" l="l" r="r" t="t"/>
              <a:pathLst>
                <a:path extrusionOk="0" h="1633" w="3865">
                  <a:moveTo>
                    <a:pt x="0" y="0"/>
                  </a:moveTo>
                  <a:lnTo>
                    <a:pt x="0" y="1109"/>
                  </a:lnTo>
                  <a:cubicBezTo>
                    <a:pt x="0" y="1392"/>
                    <a:pt x="231" y="1627"/>
                    <a:pt x="519" y="1632"/>
                  </a:cubicBezTo>
                  <a:lnTo>
                    <a:pt x="3351" y="1632"/>
                  </a:lnTo>
                  <a:cubicBezTo>
                    <a:pt x="3634" y="1627"/>
                    <a:pt x="3865" y="1392"/>
                    <a:pt x="3865" y="1109"/>
                  </a:cubicBezTo>
                  <a:lnTo>
                    <a:pt x="3865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5" name="Google Shape;10105;p31"/>
            <p:cNvSpPr/>
            <p:nvPr/>
          </p:nvSpPr>
          <p:spPr>
            <a:xfrm>
              <a:off x="2811484" y="2049700"/>
              <a:ext cx="23163" cy="88329"/>
            </a:xfrm>
            <a:custGeom>
              <a:rect b="b" l="l" r="r" t="t"/>
              <a:pathLst>
                <a:path extrusionOk="0" h="3371" w="884">
                  <a:moveTo>
                    <a:pt x="0" y="0"/>
                  </a:moveTo>
                  <a:lnTo>
                    <a:pt x="0" y="2929"/>
                  </a:lnTo>
                  <a:cubicBezTo>
                    <a:pt x="0" y="3173"/>
                    <a:pt x="197" y="3370"/>
                    <a:pt x="442" y="3370"/>
                  </a:cubicBezTo>
                  <a:cubicBezTo>
                    <a:pt x="687" y="3370"/>
                    <a:pt x="884" y="3173"/>
                    <a:pt x="884" y="2929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6" name="Google Shape;10106;p31"/>
            <p:cNvSpPr/>
            <p:nvPr/>
          </p:nvSpPr>
          <p:spPr>
            <a:xfrm>
              <a:off x="2811484" y="2049700"/>
              <a:ext cx="23163" cy="65166"/>
            </a:xfrm>
            <a:custGeom>
              <a:rect b="b" l="l" r="r" t="t"/>
              <a:pathLst>
                <a:path extrusionOk="0" h="2487" w="884">
                  <a:moveTo>
                    <a:pt x="0" y="0"/>
                  </a:moveTo>
                  <a:lnTo>
                    <a:pt x="0" y="2045"/>
                  </a:lnTo>
                  <a:cubicBezTo>
                    <a:pt x="0" y="2290"/>
                    <a:pt x="197" y="2487"/>
                    <a:pt x="442" y="2487"/>
                  </a:cubicBezTo>
                  <a:cubicBezTo>
                    <a:pt x="687" y="2487"/>
                    <a:pt x="884" y="2290"/>
                    <a:pt x="884" y="2045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7" name="Google Shape;10107;p31"/>
            <p:cNvSpPr/>
            <p:nvPr/>
          </p:nvSpPr>
          <p:spPr>
            <a:xfrm>
              <a:off x="2758266" y="2187814"/>
              <a:ext cx="112225" cy="143904"/>
            </a:xfrm>
            <a:custGeom>
              <a:rect b="b" l="l" r="r" t="t"/>
              <a:pathLst>
                <a:path extrusionOk="0" h="5492" w="4283">
                  <a:moveTo>
                    <a:pt x="3865" y="3855"/>
                  </a:moveTo>
                  <a:lnTo>
                    <a:pt x="3865" y="4757"/>
                  </a:lnTo>
                  <a:cubicBezTo>
                    <a:pt x="3865" y="4925"/>
                    <a:pt x="3731" y="5064"/>
                    <a:pt x="3563" y="5074"/>
                  </a:cubicBezTo>
                  <a:lnTo>
                    <a:pt x="3563" y="4431"/>
                  </a:lnTo>
                  <a:cubicBezTo>
                    <a:pt x="3563" y="4294"/>
                    <a:pt x="3460" y="4225"/>
                    <a:pt x="3356" y="4225"/>
                  </a:cubicBezTo>
                  <a:cubicBezTo>
                    <a:pt x="3253" y="4225"/>
                    <a:pt x="3150" y="4294"/>
                    <a:pt x="3150" y="4431"/>
                  </a:cubicBezTo>
                  <a:lnTo>
                    <a:pt x="3150" y="5074"/>
                  </a:lnTo>
                  <a:lnTo>
                    <a:pt x="2752" y="5074"/>
                  </a:lnTo>
                  <a:lnTo>
                    <a:pt x="2752" y="4431"/>
                  </a:lnTo>
                  <a:cubicBezTo>
                    <a:pt x="2752" y="4294"/>
                    <a:pt x="2648" y="4225"/>
                    <a:pt x="2545" y="4225"/>
                  </a:cubicBezTo>
                  <a:cubicBezTo>
                    <a:pt x="2442" y="4225"/>
                    <a:pt x="2339" y="4294"/>
                    <a:pt x="2339" y="4431"/>
                  </a:cubicBezTo>
                  <a:lnTo>
                    <a:pt x="2339" y="5074"/>
                  </a:lnTo>
                  <a:lnTo>
                    <a:pt x="1945" y="5074"/>
                  </a:lnTo>
                  <a:lnTo>
                    <a:pt x="1945" y="4431"/>
                  </a:lnTo>
                  <a:cubicBezTo>
                    <a:pt x="1945" y="4294"/>
                    <a:pt x="1841" y="4225"/>
                    <a:pt x="1736" y="4225"/>
                  </a:cubicBezTo>
                  <a:cubicBezTo>
                    <a:pt x="1632" y="4225"/>
                    <a:pt x="1527" y="4294"/>
                    <a:pt x="1527" y="4431"/>
                  </a:cubicBezTo>
                  <a:lnTo>
                    <a:pt x="1527" y="5074"/>
                  </a:lnTo>
                  <a:lnTo>
                    <a:pt x="1134" y="5074"/>
                  </a:lnTo>
                  <a:lnTo>
                    <a:pt x="1134" y="4431"/>
                  </a:lnTo>
                  <a:cubicBezTo>
                    <a:pt x="1134" y="4294"/>
                    <a:pt x="1029" y="4225"/>
                    <a:pt x="925" y="4225"/>
                  </a:cubicBezTo>
                  <a:cubicBezTo>
                    <a:pt x="821" y="4225"/>
                    <a:pt x="716" y="4294"/>
                    <a:pt x="716" y="4431"/>
                  </a:cubicBezTo>
                  <a:lnTo>
                    <a:pt x="716" y="5074"/>
                  </a:lnTo>
                  <a:cubicBezTo>
                    <a:pt x="548" y="5064"/>
                    <a:pt x="414" y="4925"/>
                    <a:pt x="414" y="4757"/>
                  </a:cubicBezTo>
                  <a:lnTo>
                    <a:pt x="414" y="3855"/>
                  </a:lnTo>
                  <a:close/>
                  <a:moveTo>
                    <a:pt x="4072" y="0"/>
                  </a:moveTo>
                  <a:cubicBezTo>
                    <a:pt x="3961" y="0"/>
                    <a:pt x="3865" y="91"/>
                    <a:pt x="3865" y="206"/>
                  </a:cubicBezTo>
                  <a:lnTo>
                    <a:pt x="3865" y="3442"/>
                  </a:lnTo>
                  <a:lnTo>
                    <a:pt x="414" y="3442"/>
                  </a:lnTo>
                  <a:lnTo>
                    <a:pt x="414" y="1690"/>
                  </a:lnTo>
                  <a:cubicBezTo>
                    <a:pt x="414" y="1550"/>
                    <a:pt x="311" y="1481"/>
                    <a:pt x="207" y="1481"/>
                  </a:cubicBezTo>
                  <a:cubicBezTo>
                    <a:pt x="104" y="1481"/>
                    <a:pt x="1" y="1550"/>
                    <a:pt x="1" y="1690"/>
                  </a:cubicBezTo>
                  <a:lnTo>
                    <a:pt x="1" y="4757"/>
                  </a:lnTo>
                  <a:cubicBezTo>
                    <a:pt x="1" y="5160"/>
                    <a:pt x="327" y="5487"/>
                    <a:pt x="731" y="5491"/>
                  </a:cubicBezTo>
                  <a:lnTo>
                    <a:pt x="3548" y="5491"/>
                  </a:lnTo>
                  <a:cubicBezTo>
                    <a:pt x="3952" y="5487"/>
                    <a:pt x="4283" y="5160"/>
                    <a:pt x="4283" y="4757"/>
                  </a:cubicBezTo>
                  <a:lnTo>
                    <a:pt x="4283" y="206"/>
                  </a:lnTo>
                  <a:cubicBezTo>
                    <a:pt x="4283" y="91"/>
                    <a:pt x="4187" y="0"/>
                    <a:pt x="40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8" name="Google Shape;10108;p31"/>
            <p:cNvSpPr/>
            <p:nvPr/>
          </p:nvSpPr>
          <p:spPr>
            <a:xfrm>
              <a:off x="2758162" y="1965433"/>
              <a:ext cx="112199" cy="250260"/>
            </a:xfrm>
            <a:custGeom>
              <a:rect b="b" l="l" r="r" t="t"/>
              <a:pathLst>
                <a:path extrusionOk="0" h="9551" w="4282">
                  <a:moveTo>
                    <a:pt x="1373" y="2237"/>
                  </a:moveTo>
                  <a:lnTo>
                    <a:pt x="1373" y="3010"/>
                  </a:lnTo>
                  <a:lnTo>
                    <a:pt x="773" y="3010"/>
                  </a:lnTo>
                  <a:lnTo>
                    <a:pt x="773" y="2554"/>
                  </a:lnTo>
                  <a:cubicBezTo>
                    <a:pt x="773" y="2381"/>
                    <a:pt x="917" y="2237"/>
                    <a:pt x="1090" y="2237"/>
                  </a:cubicBezTo>
                  <a:close/>
                  <a:moveTo>
                    <a:pt x="2501" y="2237"/>
                  </a:moveTo>
                  <a:lnTo>
                    <a:pt x="2501" y="3010"/>
                  </a:lnTo>
                  <a:lnTo>
                    <a:pt x="1795" y="3010"/>
                  </a:lnTo>
                  <a:lnTo>
                    <a:pt x="1795" y="2237"/>
                  </a:lnTo>
                  <a:close/>
                  <a:moveTo>
                    <a:pt x="3188" y="2237"/>
                  </a:moveTo>
                  <a:cubicBezTo>
                    <a:pt x="3365" y="2237"/>
                    <a:pt x="3504" y="2381"/>
                    <a:pt x="3504" y="2554"/>
                  </a:cubicBezTo>
                  <a:cubicBezTo>
                    <a:pt x="3514" y="2669"/>
                    <a:pt x="3514" y="2895"/>
                    <a:pt x="3514" y="3010"/>
                  </a:cubicBezTo>
                  <a:lnTo>
                    <a:pt x="2909" y="3010"/>
                  </a:lnTo>
                  <a:lnTo>
                    <a:pt x="2909" y="2237"/>
                  </a:lnTo>
                  <a:close/>
                  <a:moveTo>
                    <a:pt x="1411" y="0"/>
                  </a:moveTo>
                  <a:cubicBezTo>
                    <a:pt x="1008" y="0"/>
                    <a:pt x="677" y="331"/>
                    <a:pt x="677" y="735"/>
                  </a:cubicBezTo>
                  <a:lnTo>
                    <a:pt x="677" y="1954"/>
                  </a:lnTo>
                  <a:cubicBezTo>
                    <a:pt x="480" y="2088"/>
                    <a:pt x="360" y="2314"/>
                    <a:pt x="360" y="2554"/>
                  </a:cubicBezTo>
                  <a:lnTo>
                    <a:pt x="360" y="3082"/>
                  </a:lnTo>
                  <a:cubicBezTo>
                    <a:pt x="139" y="3197"/>
                    <a:pt x="0" y="3423"/>
                    <a:pt x="0" y="3672"/>
                  </a:cubicBezTo>
                  <a:lnTo>
                    <a:pt x="0" y="9341"/>
                  </a:lnTo>
                  <a:cubicBezTo>
                    <a:pt x="0" y="9481"/>
                    <a:pt x="105" y="9550"/>
                    <a:pt x="209" y="9550"/>
                  </a:cubicBezTo>
                  <a:cubicBezTo>
                    <a:pt x="313" y="9550"/>
                    <a:pt x="418" y="9481"/>
                    <a:pt x="418" y="9341"/>
                  </a:cubicBezTo>
                  <a:lnTo>
                    <a:pt x="418" y="3672"/>
                  </a:lnTo>
                  <a:cubicBezTo>
                    <a:pt x="418" y="3533"/>
                    <a:pt x="528" y="3423"/>
                    <a:pt x="663" y="3423"/>
                  </a:cubicBezTo>
                  <a:lnTo>
                    <a:pt x="1824" y="3423"/>
                  </a:lnTo>
                  <a:lnTo>
                    <a:pt x="1824" y="6145"/>
                  </a:lnTo>
                  <a:cubicBezTo>
                    <a:pt x="1824" y="6505"/>
                    <a:pt x="2112" y="6793"/>
                    <a:pt x="2472" y="6793"/>
                  </a:cubicBezTo>
                  <a:cubicBezTo>
                    <a:pt x="2832" y="6793"/>
                    <a:pt x="3120" y="6505"/>
                    <a:pt x="3120" y="6145"/>
                  </a:cubicBezTo>
                  <a:lnTo>
                    <a:pt x="3120" y="5338"/>
                  </a:lnTo>
                  <a:cubicBezTo>
                    <a:pt x="3120" y="5201"/>
                    <a:pt x="3017" y="5133"/>
                    <a:pt x="2914" y="5133"/>
                  </a:cubicBezTo>
                  <a:cubicBezTo>
                    <a:pt x="2811" y="5133"/>
                    <a:pt x="2708" y="5201"/>
                    <a:pt x="2708" y="5338"/>
                  </a:cubicBezTo>
                  <a:lnTo>
                    <a:pt x="2708" y="6145"/>
                  </a:lnTo>
                  <a:cubicBezTo>
                    <a:pt x="2708" y="6301"/>
                    <a:pt x="2590" y="6379"/>
                    <a:pt x="2472" y="6379"/>
                  </a:cubicBezTo>
                  <a:cubicBezTo>
                    <a:pt x="2355" y="6379"/>
                    <a:pt x="2237" y="6301"/>
                    <a:pt x="2237" y="6145"/>
                  </a:cubicBezTo>
                  <a:lnTo>
                    <a:pt x="2237" y="3428"/>
                  </a:lnTo>
                  <a:lnTo>
                    <a:pt x="2708" y="3428"/>
                  </a:lnTo>
                  <a:lnTo>
                    <a:pt x="2708" y="4512"/>
                  </a:lnTo>
                  <a:cubicBezTo>
                    <a:pt x="2708" y="4649"/>
                    <a:pt x="2811" y="4718"/>
                    <a:pt x="2914" y="4718"/>
                  </a:cubicBezTo>
                  <a:cubicBezTo>
                    <a:pt x="3017" y="4718"/>
                    <a:pt x="3120" y="4649"/>
                    <a:pt x="3120" y="4512"/>
                  </a:cubicBezTo>
                  <a:lnTo>
                    <a:pt x="3120" y="3428"/>
                  </a:lnTo>
                  <a:lnTo>
                    <a:pt x="3620" y="3428"/>
                  </a:lnTo>
                  <a:cubicBezTo>
                    <a:pt x="3754" y="3428"/>
                    <a:pt x="3864" y="3538"/>
                    <a:pt x="3869" y="3672"/>
                  </a:cubicBezTo>
                  <a:lnTo>
                    <a:pt x="3869" y="7868"/>
                  </a:lnTo>
                  <a:cubicBezTo>
                    <a:pt x="3869" y="8005"/>
                    <a:pt x="3972" y="8073"/>
                    <a:pt x="4076" y="8073"/>
                  </a:cubicBezTo>
                  <a:cubicBezTo>
                    <a:pt x="4179" y="8073"/>
                    <a:pt x="4282" y="8005"/>
                    <a:pt x="4282" y="7868"/>
                  </a:cubicBezTo>
                  <a:lnTo>
                    <a:pt x="4282" y="3672"/>
                  </a:lnTo>
                  <a:cubicBezTo>
                    <a:pt x="4282" y="3428"/>
                    <a:pt x="4143" y="3202"/>
                    <a:pt x="3927" y="3087"/>
                  </a:cubicBezTo>
                  <a:lnTo>
                    <a:pt x="3927" y="2554"/>
                  </a:lnTo>
                  <a:cubicBezTo>
                    <a:pt x="3927" y="2314"/>
                    <a:pt x="3807" y="2088"/>
                    <a:pt x="3610" y="1954"/>
                  </a:cubicBezTo>
                  <a:lnTo>
                    <a:pt x="3610" y="1354"/>
                  </a:lnTo>
                  <a:cubicBezTo>
                    <a:pt x="3610" y="1217"/>
                    <a:pt x="3506" y="1149"/>
                    <a:pt x="3401" y="1149"/>
                  </a:cubicBezTo>
                  <a:cubicBezTo>
                    <a:pt x="3297" y="1149"/>
                    <a:pt x="3192" y="1217"/>
                    <a:pt x="3192" y="1354"/>
                  </a:cubicBezTo>
                  <a:lnTo>
                    <a:pt x="3192" y="1824"/>
                  </a:lnTo>
                  <a:lnTo>
                    <a:pt x="1095" y="1824"/>
                  </a:lnTo>
                  <a:lnTo>
                    <a:pt x="1095" y="735"/>
                  </a:lnTo>
                  <a:cubicBezTo>
                    <a:pt x="1095" y="557"/>
                    <a:pt x="1239" y="418"/>
                    <a:pt x="1411" y="413"/>
                  </a:cubicBezTo>
                  <a:lnTo>
                    <a:pt x="2876" y="413"/>
                  </a:lnTo>
                  <a:cubicBezTo>
                    <a:pt x="3005" y="418"/>
                    <a:pt x="3120" y="495"/>
                    <a:pt x="3168" y="610"/>
                  </a:cubicBezTo>
                  <a:cubicBezTo>
                    <a:pt x="3205" y="705"/>
                    <a:pt x="3279" y="744"/>
                    <a:pt x="3354" y="744"/>
                  </a:cubicBezTo>
                  <a:cubicBezTo>
                    <a:pt x="3488" y="744"/>
                    <a:pt x="3624" y="618"/>
                    <a:pt x="3548" y="451"/>
                  </a:cubicBezTo>
                  <a:cubicBezTo>
                    <a:pt x="3437" y="178"/>
                    <a:pt x="3168" y="0"/>
                    <a:pt x="287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09" name="Google Shape;10109;p31"/>
          <p:cNvGrpSpPr/>
          <p:nvPr/>
        </p:nvGrpSpPr>
        <p:grpSpPr>
          <a:xfrm>
            <a:off x="1840734" y="3622479"/>
            <a:ext cx="169818" cy="365525"/>
            <a:chOff x="1840734" y="3809329"/>
            <a:chExt cx="169818" cy="365525"/>
          </a:xfrm>
        </p:grpSpPr>
        <p:sp>
          <p:nvSpPr>
            <p:cNvPr id="10110" name="Google Shape;10110;p31"/>
            <p:cNvSpPr/>
            <p:nvPr/>
          </p:nvSpPr>
          <p:spPr>
            <a:xfrm>
              <a:off x="1846891" y="4125777"/>
              <a:ext cx="158132" cy="43680"/>
            </a:xfrm>
            <a:custGeom>
              <a:rect b="b" l="l" r="r" t="t"/>
              <a:pathLst>
                <a:path extrusionOk="0" h="1667" w="6035">
                  <a:moveTo>
                    <a:pt x="15" y="1"/>
                  </a:moveTo>
                  <a:lnTo>
                    <a:pt x="0" y="126"/>
                  </a:lnTo>
                  <a:lnTo>
                    <a:pt x="0" y="1278"/>
                  </a:lnTo>
                  <a:cubicBezTo>
                    <a:pt x="0" y="1494"/>
                    <a:pt x="173" y="1667"/>
                    <a:pt x="389" y="1667"/>
                  </a:cubicBezTo>
                  <a:lnTo>
                    <a:pt x="5665" y="1667"/>
                  </a:lnTo>
                  <a:cubicBezTo>
                    <a:pt x="5871" y="1657"/>
                    <a:pt x="6034" y="1484"/>
                    <a:pt x="6034" y="1278"/>
                  </a:cubicBezTo>
                  <a:lnTo>
                    <a:pt x="6034" y="121"/>
                  </a:lnTo>
                  <a:lnTo>
                    <a:pt x="6015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1" name="Google Shape;10111;p31"/>
            <p:cNvSpPr/>
            <p:nvPr/>
          </p:nvSpPr>
          <p:spPr>
            <a:xfrm>
              <a:off x="1875819" y="4128921"/>
              <a:ext cx="129205" cy="40535"/>
            </a:xfrm>
            <a:custGeom>
              <a:rect b="b" l="l" r="r" t="t"/>
              <a:pathLst>
                <a:path extrusionOk="0" h="1547" w="4931">
                  <a:moveTo>
                    <a:pt x="4930" y="1"/>
                  </a:moveTo>
                  <a:lnTo>
                    <a:pt x="0" y="6"/>
                  </a:lnTo>
                  <a:lnTo>
                    <a:pt x="0" y="1158"/>
                  </a:lnTo>
                  <a:cubicBezTo>
                    <a:pt x="0" y="1374"/>
                    <a:pt x="173" y="1547"/>
                    <a:pt x="389" y="1547"/>
                  </a:cubicBezTo>
                  <a:lnTo>
                    <a:pt x="4561" y="1547"/>
                  </a:lnTo>
                  <a:cubicBezTo>
                    <a:pt x="4767" y="1537"/>
                    <a:pt x="4930" y="1364"/>
                    <a:pt x="4930" y="1158"/>
                  </a:cubicBezTo>
                  <a:lnTo>
                    <a:pt x="493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2" name="Google Shape;10112;p31"/>
            <p:cNvSpPr/>
            <p:nvPr/>
          </p:nvSpPr>
          <p:spPr>
            <a:xfrm>
              <a:off x="1896807" y="3856860"/>
              <a:ext cx="58274" cy="66319"/>
            </a:xfrm>
            <a:custGeom>
              <a:rect b="b" l="l" r="r" t="t"/>
              <a:pathLst>
                <a:path extrusionOk="0" h="2531" w="2224">
                  <a:moveTo>
                    <a:pt x="1" y="1"/>
                  </a:moveTo>
                  <a:lnTo>
                    <a:pt x="1" y="2531"/>
                  </a:lnTo>
                  <a:lnTo>
                    <a:pt x="2223" y="2531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3" name="Google Shape;10113;p31"/>
            <p:cNvSpPr/>
            <p:nvPr/>
          </p:nvSpPr>
          <p:spPr>
            <a:xfrm>
              <a:off x="1923874" y="3856860"/>
              <a:ext cx="31207" cy="66319"/>
            </a:xfrm>
            <a:custGeom>
              <a:rect b="b" l="l" r="r" t="t"/>
              <a:pathLst>
                <a:path extrusionOk="0" h="2531" w="1191">
                  <a:moveTo>
                    <a:pt x="0" y="1"/>
                  </a:moveTo>
                  <a:lnTo>
                    <a:pt x="0" y="2531"/>
                  </a:lnTo>
                  <a:lnTo>
                    <a:pt x="1190" y="2531"/>
                  </a:lnTo>
                  <a:lnTo>
                    <a:pt x="119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4" name="Google Shape;10114;p31"/>
            <p:cNvSpPr/>
            <p:nvPr/>
          </p:nvSpPr>
          <p:spPr>
            <a:xfrm>
              <a:off x="1846891" y="3891343"/>
              <a:ext cx="158132" cy="237604"/>
            </a:xfrm>
            <a:custGeom>
              <a:rect b="b" l="l" r="r" t="t"/>
              <a:pathLst>
                <a:path extrusionOk="0" h="9068" w="6035">
                  <a:moveTo>
                    <a:pt x="1431" y="0"/>
                  </a:moveTo>
                  <a:cubicBezTo>
                    <a:pt x="1253" y="0"/>
                    <a:pt x="1100" y="135"/>
                    <a:pt x="1080" y="312"/>
                  </a:cubicBezTo>
                  <a:lnTo>
                    <a:pt x="15" y="8943"/>
                  </a:lnTo>
                  <a:lnTo>
                    <a:pt x="0" y="9068"/>
                  </a:lnTo>
                  <a:lnTo>
                    <a:pt x="6034" y="9068"/>
                  </a:lnTo>
                  <a:lnTo>
                    <a:pt x="6015" y="8943"/>
                  </a:lnTo>
                  <a:lnTo>
                    <a:pt x="4949" y="312"/>
                  </a:lnTo>
                  <a:cubicBezTo>
                    <a:pt x="4930" y="135"/>
                    <a:pt x="4777" y="0"/>
                    <a:pt x="4599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5" name="Google Shape;10115;p31"/>
            <p:cNvSpPr/>
            <p:nvPr/>
          </p:nvSpPr>
          <p:spPr>
            <a:xfrm>
              <a:off x="1882972" y="3814858"/>
              <a:ext cx="85944" cy="52353"/>
            </a:xfrm>
            <a:custGeom>
              <a:rect b="b" l="l" r="r" t="t"/>
              <a:pathLst>
                <a:path extrusionOk="0" h="1998" w="3280">
                  <a:moveTo>
                    <a:pt x="332" y="1"/>
                  </a:moveTo>
                  <a:cubicBezTo>
                    <a:pt x="150" y="1"/>
                    <a:pt x="1" y="150"/>
                    <a:pt x="1" y="332"/>
                  </a:cubicBezTo>
                  <a:lnTo>
                    <a:pt x="1" y="1666"/>
                  </a:lnTo>
                  <a:cubicBezTo>
                    <a:pt x="1" y="1849"/>
                    <a:pt x="150" y="1998"/>
                    <a:pt x="332" y="1998"/>
                  </a:cubicBezTo>
                  <a:lnTo>
                    <a:pt x="2948" y="1998"/>
                  </a:lnTo>
                  <a:cubicBezTo>
                    <a:pt x="3131" y="1998"/>
                    <a:pt x="3280" y="1849"/>
                    <a:pt x="3280" y="1666"/>
                  </a:cubicBezTo>
                  <a:lnTo>
                    <a:pt x="3280" y="332"/>
                  </a:lnTo>
                  <a:cubicBezTo>
                    <a:pt x="3280" y="150"/>
                    <a:pt x="3131" y="1"/>
                    <a:pt x="2948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6" name="Google Shape;10116;p31"/>
            <p:cNvSpPr/>
            <p:nvPr/>
          </p:nvSpPr>
          <p:spPr>
            <a:xfrm>
              <a:off x="1875819" y="3891343"/>
              <a:ext cx="129205" cy="237604"/>
            </a:xfrm>
            <a:custGeom>
              <a:rect b="b" l="l" r="r" t="t"/>
              <a:pathLst>
                <a:path extrusionOk="0" h="9068" w="4931">
                  <a:moveTo>
                    <a:pt x="1431" y="0"/>
                  </a:moveTo>
                  <a:cubicBezTo>
                    <a:pt x="1253" y="0"/>
                    <a:pt x="1100" y="130"/>
                    <a:pt x="1080" y="307"/>
                  </a:cubicBezTo>
                  <a:lnTo>
                    <a:pt x="0" y="9068"/>
                  </a:lnTo>
                  <a:lnTo>
                    <a:pt x="4930" y="9068"/>
                  </a:lnTo>
                  <a:lnTo>
                    <a:pt x="3845" y="307"/>
                  </a:lnTo>
                  <a:cubicBezTo>
                    <a:pt x="3826" y="130"/>
                    <a:pt x="3673" y="0"/>
                    <a:pt x="3495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7" name="Google Shape;10117;p31"/>
            <p:cNvSpPr/>
            <p:nvPr/>
          </p:nvSpPr>
          <p:spPr>
            <a:xfrm>
              <a:off x="1911926" y="3814858"/>
              <a:ext cx="56990" cy="52353"/>
            </a:xfrm>
            <a:custGeom>
              <a:rect b="b" l="l" r="r" t="t"/>
              <a:pathLst>
                <a:path extrusionOk="0" h="1998" w="2175">
                  <a:moveTo>
                    <a:pt x="331" y="1"/>
                  </a:moveTo>
                  <a:cubicBezTo>
                    <a:pt x="149" y="1"/>
                    <a:pt x="0" y="150"/>
                    <a:pt x="0" y="332"/>
                  </a:cubicBezTo>
                  <a:lnTo>
                    <a:pt x="0" y="1666"/>
                  </a:lnTo>
                  <a:cubicBezTo>
                    <a:pt x="0" y="1849"/>
                    <a:pt x="149" y="1998"/>
                    <a:pt x="331" y="1998"/>
                  </a:cubicBezTo>
                  <a:lnTo>
                    <a:pt x="1843" y="1998"/>
                  </a:lnTo>
                  <a:cubicBezTo>
                    <a:pt x="2026" y="1998"/>
                    <a:pt x="2175" y="1849"/>
                    <a:pt x="2175" y="1666"/>
                  </a:cubicBezTo>
                  <a:lnTo>
                    <a:pt x="2175" y="332"/>
                  </a:lnTo>
                  <a:cubicBezTo>
                    <a:pt x="2175" y="150"/>
                    <a:pt x="2026" y="1"/>
                    <a:pt x="1843" y="1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8" name="Google Shape;10118;p31"/>
            <p:cNvSpPr/>
            <p:nvPr/>
          </p:nvSpPr>
          <p:spPr>
            <a:xfrm>
              <a:off x="1860726" y="3809329"/>
              <a:ext cx="136751" cy="217376"/>
            </a:xfrm>
            <a:custGeom>
              <a:rect b="b" l="l" r="r" t="t"/>
              <a:pathLst>
                <a:path extrusionOk="0" h="8296" w="5219">
                  <a:moveTo>
                    <a:pt x="3394" y="2415"/>
                  </a:moveTo>
                  <a:lnTo>
                    <a:pt x="3394" y="2924"/>
                  </a:lnTo>
                  <a:lnTo>
                    <a:pt x="1584" y="2924"/>
                  </a:lnTo>
                  <a:lnTo>
                    <a:pt x="1584" y="2415"/>
                  </a:lnTo>
                  <a:close/>
                  <a:moveTo>
                    <a:pt x="1181" y="1"/>
                  </a:moveTo>
                  <a:cubicBezTo>
                    <a:pt x="884" y="1"/>
                    <a:pt x="644" y="241"/>
                    <a:pt x="644" y="543"/>
                  </a:cubicBezTo>
                  <a:lnTo>
                    <a:pt x="644" y="1877"/>
                  </a:lnTo>
                  <a:cubicBezTo>
                    <a:pt x="639" y="2170"/>
                    <a:pt x="874" y="2410"/>
                    <a:pt x="1172" y="2415"/>
                  </a:cubicBezTo>
                  <a:lnTo>
                    <a:pt x="1172" y="2924"/>
                  </a:lnTo>
                  <a:lnTo>
                    <a:pt x="903" y="2924"/>
                  </a:lnTo>
                  <a:cubicBezTo>
                    <a:pt x="620" y="2924"/>
                    <a:pt x="380" y="3135"/>
                    <a:pt x="346" y="3413"/>
                  </a:cubicBezTo>
                  <a:lnTo>
                    <a:pt x="15" y="6102"/>
                  </a:lnTo>
                  <a:cubicBezTo>
                    <a:pt x="0" y="6217"/>
                    <a:pt x="82" y="6322"/>
                    <a:pt x="197" y="6337"/>
                  </a:cubicBezTo>
                  <a:cubicBezTo>
                    <a:pt x="203" y="6337"/>
                    <a:pt x="210" y="6338"/>
                    <a:pt x="216" y="6338"/>
                  </a:cubicBezTo>
                  <a:cubicBezTo>
                    <a:pt x="319" y="6338"/>
                    <a:pt x="414" y="6263"/>
                    <a:pt x="428" y="6154"/>
                  </a:cubicBezTo>
                  <a:lnTo>
                    <a:pt x="759" y="3466"/>
                  </a:lnTo>
                  <a:cubicBezTo>
                    <a:pt x="768" y="3394"/>
                    <a:pt x="831" y="3337"/>
                    <a:pt x="903" y="3337"/>
                  </a:cubicBezTo>
                  <a:lnTo>
                    <a:pt x="4071" y="3337"/>
                  </a:lnTo>
                  <a:cubicBezTo>
                    <a:pt x="4148" y="3337"/>
                    <a:pt x="4210" y="3394"/>
                    <a:pt x="4220" y="3466"/>
                  </a:cubicBezTo>
                  <a:lnTo>
                    <a:pt x="4791" y="8118"/>
                  </a:lnTo>
                  <a:cubicBezTo>
                    <a:pt x="4805" y="8218"/>
                    <a:pt x="4892" y="8295"/>
                    <a:pt x="4997" y="8295"/>
                  </a:cubicBezTo>
                  <a:lnTo>
                    <a:pt x="5026" y="8295"/>
                  </a:lnTo>
                  <a:cubicBezTo>
                    <a:pt x="5137" y="8281"/>
                    <a:pt x="5218" y="8180"/>
                    <a:pt x="5204" y="8065"/>
                  </a:cubicBezTo>
                  <a:lnTo>
                    <a:pt x="4633" y="3418"/>
                  </a:lnTo>
                  <a:cubicBezTo>
                    <a:pt x="4594" y="3135"/>
                    <a:pt x="4354" y="2924"/>
                    <a:pt x="4071" y="2924"/>
                  </a:cubicBezTo>
                  <a:lnTo>
                    <a:pt x="3807" y="2924"/>
                  </a:lnTo>
                  <a:lnTo>
                    <a:pt x="3807" y="2415"/>
                  </a:lnTo>
                  <a:cubicBezTo>
                    <a:pt x="4100" y="2410"/>
                    <a:pt x="4335" y="2170"/>
                    <a:pt x="4335" y="1877"/>
                  </a:cubicBezTo>
                  <a:lnTo>
                    <a:pt x="4335" y="543"/>
                  </a:lnTo>
                  <a:cubicBezTo>
                    <a:pt x="4335" y="241"/>
                    <a:pt x="4095" y="1"/>
                    <a:pt x="3797" y="1"/>
                  </a:cubicBezTo>
                  <a:lnTo>
                    <a:pt x="2535" y="1"/>
                  </a:lnTo>
                  <a:cubicBezTo>
                    <a:pt x="2261" y="1"/>
                    <a:pt x="2261" y="413"/>
                    <a:pt x="2535" y="413"/>
                  </a:cubicBezTo>
                  <a:lnTo>
                    <a:pt x="3797" y="413"/>
                  </a:lnTo>
                  <a:cubicBezTo>
                    <a:pt x="3865" y="418"/>
                    <a:pt x="3917" y="471"/>
                    <a:pt x="3922" y="538"/>
                  </a:cubicBezTo>
                  <a:lnTo>
                    <a:pt x="3922" y="1873"/>
                  </a:lnTo>
                  <a:cubicBezTo>
                    <a:pt x="3917" y="1940"/>
                    <a:pt x="3869" y="1993"/>
                    <a:pt x="3807" y="1997"/>
                  </a:cubicBezTo>
                  <a:lnTo>
                    <a:pt x="1167" y="1997"/>
                  </a:lnTo>
                  <a:cubicBezTo>
                    <a:pt x="1104" y="1993"/>
                    <a:pt x="1056" y="1940"/>
                    <a:pt x="1056" y="1873"/>
                  </a:cubicBezTo>
                  <a:lnTo>
                    <a:pt x="1056" y="538"/>
                  </a:lnTo>
                  <a:cubicBezTo>
                    <a:pt x="1056" y="471"/>
                    <a:pt x="1109" y="418"/>
                    <a:pt x="1176" y="413"/>
                  </a:cubicBezTo>
                  <a:lnTo>
                    <a:pt x="1709" y="413"/>
                  </a:lnTo>
                  <a:cubicBezTo>
                    <a:pt x="1983" y="413"/>
                    <a:pt x="1983" y="1"/>
                    <a:pt x="17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9" name="Google Shape;10119;p31"/>
            <p:cNvSpPr/>
            <p:nvPr/>
          </p:nvSpPr>
          <p:spPr>
            <a:xfrm>
              <a:off x="1840734" y="3986039"/>
              <a:ext cx="169818" cy="188815"/>
            </a:xfrm>
            <a:custGeom>
              <a:rect b="b" l="l" r="r" t="t"/>
              <a:pathLst>
                <a:path extrusionOk="0" h="7206" w="6481">
                  <a:moveTo>
                    <a:pt x="882" y="0"/>
                  </a:moveTo>
                  <a:cubicBezTo>
                    <a:pt x="788" y="0"/>
                    <a:pt x="695" y="58"/>
                    <a:pt x="682" y="183"/>
                  </a:cubicBezTo>
                  <a:cubicBezTo>
                    <a:pt x="0" y="5689"/>
                    <a:pt x="29" y="5435"/>
                    <a:pt x="29" y="5454"/>
                  </a:cubicBezTo>
                  <a:lnTo>
                    <a:pt x="29" y="6995"/>
                  </a:lnTo>
                  <a:cubicBezTo>
                    <a:pt x="29" y="7110"/>
                    <a:pt x="120" y="7201"/>
                    <a:pt x="235" y="7201"/>
                  </a:cubicBezTo>
                  <a:lnTo>
                    <a:pt x="5799" y="7206"/>
                  </a:lnTo>
                  <a:lnTo>
                    <a:pt x="6269" y="7206"/>
                  </a:lnTo>
                  <a:cubicBezTo>
                    <a:pt x="6384" y="7206"/>
                    <a:pt x="6480" y="7115"/>
                    <a:pt x="6480" y="7000"/>
                  </a:cubicBezTo>
                  <a:cubicBezTo>
                    <a:pt x="6476" y="5353"/>
                    <a:pt x="6476" y="5459"/>
                    <a:pt x="6476" y="5430"/>
                  </a:cubicBezTo>
                  <a:lnTo>
                    <a:pt x="6068" y="2142"/>
                  </a:lnTo>
                  <a:cubicBezTo>
                    <a:pt x="6052" y="2018"/>
                    <a:pt x="5960" y="1961"/>
                    <a:pt x="5866" y="1961"/>
                  </a:cubicBezTo>
                  <a:cubicBezTo>
                    <a:pt x="5753" y="1961"/>
                    <a:pt x="5639" y="2045"/>
                    <a:pt x="5660" y="2195"/>
                  </a:cubicBezTo>
                  <a:lnTo>
                    <a:pt x="6034" y="5247"/>
                  </a:lnTo>
                  <a:lnTo>
                    <a:pt x="2674" y="5247"/>
                  </a:lnTo>
                  <a:cubicBezTo>
                    <a:pt x="2400" y="5247"/>
                    <a:pt x="2400" y="5665"/>
                    <a:pt x="2674" y="5665"/>
                  </a:cubicBezTo>
                  <a:lnTo>
                    <a:pt x="6058" y="5665"/>
                  </a:lnTo>
                  <a:lnTo>
                    <a:pt x="6058" y="6793"/>
                  </a:lnTo>
                  <a:lnTo>
                    <a:pt x="5789" y="6793"/>
                  </a:lnTo>
                  <a:lnTo>
                    <a:pt x="5789" y="6131"/>
                  </a:lnTo>
                  <a:cubicBezTo>
                    <a:pt x="5789" y="5994"/>
                    <a:pt x="5686" y="5926"/>
                    <a:pt x="5583" y="5926"/>
                  </a:cubicBezTo>
                  <a:cubicBezTo>
                    <a:pt x="5480" y="5926"/>
                    <a:pt x="5376" y="5994"/>
                    <a:pt x="5376" y="6131"/>
                  </a:cubicBezTo>
                  <a:lnTo>
                    <a:pt x="5376" y="6793"/>
                  </a:lnTo>
                  <a:lnTo>
                    <a:pt x="4863" y="6793"/>
                  </a:lnTo>
                  <a:lnTo>
                    <a:pt x="4863" y="6131"/>
                  </a:lnTo>
                  <a:cubicBezTo>
                    <a:pt x="4863" y="5994"/>
                    <a:pt x="4760" y="5926"/>
                    <a:pt x="4656" y="5926"/>
                  </a:cubicBezTo>
                  <a:cubicBezTo>
                    <a:pt x="4553" y="5926"/>
                    <a:pt x="4450" y="5994"/>
                    <a:pt x="4450" y="6131"/>
                  </a:cubicBezTo>
                  <a:lnTo>
                    <a:pt x="4450" y="6793"/>
                  </a:lnTo>
                  <a:lnTo>
                    <a:pt x="3941" y="6793"/>
                  </a:lnTo>
                  <a:lnTo>
                    <a:pt x="3941" y="6131"/>
                  </a:lnTo>
                  <a:cubicBezTo>
                    <a:pt x="3941" y="5994"/>
                    <a:pt x="3837" y="5926"/>
                    <a:pt x="3732" y="5926"/>
                  </a:cubicBezTo>
                  <a:cubicBezTo>
                    <a:pt x="3628" y="5926"/>
                    <a:pt x="3523" y="5994"/>
                    <a:pt x="3523" y="6131"/>
                  </a:cubicBezTo>
                  <a:lnTo>
                    <a:pt x="3523" y="6793"/>
                  </a:lnTo>
                  <a:lnTo>
                    <a:pt x="3015" y="6793"/>
                  </a:lnTo>
                  <a:lnTo>
                    <a:pt x="3015" y="6131"/>
                  </a:lnTo>
                  <a:cubicBezTo>
                    <a:pt x="3015" y="5994"/>
                    <a:pt x="2911" y="5926"/>
                    <a:pt x="2808" y="5926"/>
                  </a:cubicBezTo>
                  <a:cubicBezTo>
                    <a:pt x="2705" y="5926"/>
                    <a:pt x="2602" y="5994"/>
                    <a:pt x="2602" y="6131"/>
                  </a:cubicBezTo>
                  <a:lnTo>
                    <a:pt x="2602" y="6793"/>
                  </a:lnTo>
                  <a:lnTo>
                    <a:pt x="2088" y="6793"/>
                  </a:lnTo>
                  <a:lnTo>
                    <a:pt x="2088" y="6131"/>
                  </a:lnTo>
                  <a:cubicBezTo>
                    <a:pt x="2088" y="5994"/>
                    <a:pt x="1985" y="5926"/>
                    <a:pt x="1882" y="5926"/>
                  </a:cubicBezTo>
                  <a:cubicBezTo>
                    <a:pt x="1779" y="5926"/>
                    <a:pt x="1675" y="5994"/>
                    <a:pt x="1675" y="6131"/>
                  </a:cubicBezTo>
                  <a:lnTo>
                    <a:pt x="1675" y="6793"/>
                  </a:lnTo>
                  <a:lnTo>
                    <a:pt x="1167" y="6793"/>
                  </a:lnTo>
                  <a:lnTo>
                    <a:pt x="1167" y="6131"/>
                  </a:lnTo>
                  <a:cubicBezTo>
                    <a:pt x="1167" y="5994"/>
                    <a:pt x="1062" y="5926"/>
                    <a:pt x="958" y="5926"/>
                  </a:cubicBezTo>
                  <a:cubicBezTo>
                    <a:pt x="853" y="5926"/>
                    <a:pt x="749" y="5994"/>
                    <a:pt x="749" y="6131"/>
                  </a:cubicBezTo>
                  <a:lnTo>
                    <a:pt x="749" y="6793"/>
                  </a:lnTo>
                  <a:lnTo>
                    <a:pt x="446" y="6793"/>
                  </a:lnTo>
                  <a:lnTo>
                    <a:pt x="446" y="5665"/>
                  </a:lnTo>
                  <a:lnTo>
                    <a:pt x="1853" y="5665"/>
                  </a:lnTo>
                  <a:cubicBezTo>
                    <a:pt x="2127" y="5665"/>
                    <a:pt x="2127" y="5247"/>
                    <a:pt x="1853" y="5247"/>
                  </a:cubicBezTo>
                  <a:lnTo>
                    <a:pt x="470" y="5247"/>
                  </a:lnTo>
                  <a:lnTo>
                    <a:pt x="1090" y="231"/>
                  </a:lnTo>
                  <a:cubicBezTo>
                    <a:pt x="1108" y="83"/>
                    <a:pt x="994" y="0"/>
                    <a:pt x="88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20" name="Google Shape;10120;p31"/>
          <p:cNvGrpSpPr/>
          <p:nvPr/>
        </p:nvGrpSpPr>
        <p:grpSpPr>
          <a:xfrm>
            <a:off x="3964761" y="1823232"/>
            <a:ext cx="365394" cy="276856"/>
            <a:chOff x="3964761" y="2010082"/>
            <a:chExt cx="365394" cy="276856"/>
          </a:xfrm>
        </p:grpSpPr>
        <p:sp>
          <p:nvSpPr>
            <p:cNvPr id="10121" name="Google Shape;10121;p31"/>
            <p:cNvSpPr/>
            <p:nvPr/>
          </p:nvSpPr>
          <p:spPr>
            <a:xfrm>
              <a:off x="3970158" y="2042285"/>
              <a:ext cx="354598" cy="239255"/>
            </a:xfrm>
            <a:custGeom>
              <a:rect b="b" l="l" r="r" t="t"/>
              <a:pathLst>
                <a:path extrusionOk="0" h="9131" w="13533">
                  <a:moveTo>
                    <a:pt x="0" y="0"/>
                  </a:moveTo>
                  <a:lnTo>
                    <a:pt x="0" y="8079"/>
                  </a:lnTo>
                  <a:cubicBezTo>
                    <a:pt x="0" y="8660"/>
                    <a:pt x="471" y="9130"/>
                    <a:pt x="1057" y="9130"/>
                  </a:cubicBezTo>
                  <a:lnTo>
                    <a:pt x="13532" y="9130"/>
                  </a:lnTo>
                  <a:lnTo>
                    <a:pt x="13532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2" name="Google Shape;10122;p31"/>
            <p:cNvSpPr/>
            <p:nvPr/>
          </p:nvSpPr>
          <p:spPr>
            <a:xfrm>
              <a:off x="3970158" y="2015480"/>
              <a:ext cx="76616" cy="235613"/>
            </a:xfrm>
            <a:custGeom>
              <a:rect b="b" l="l" r="r" t="t"/>
              <a:pathLst>
                <a:path extrusionOk="0" h="8992" w="2924">
                  <a:moveTo>
                    <a:pt x="1018" y="1"/>
                  </a:moveTo>
                  <a:cubicBezTo>
                    <a:pt x="956" y="1"/>
                    <a:pt x="893" y="6"/>
                    <a:pt x="831" y="15"/>
                  </a:cubicBezTo>
                  <a:cubicBezTo>
                    <a:pt x="351" y="106"/>
                    <a:pt x="0" y="524"/>
                    <a:pt x="0" y="1014"/>
                  </a:cubicBezTo>
                  <a:lnTo>
                    <a:pt x="0" y="1028"/>
                  </a:lnTo>
                  <a:lnTo>
                    <a:pt x="0" y="1062"/>
                  </a:lnTo>
                  <a:lnTo>
                    <a:pt x="0" y="8992"/>
                  </a:lnTo>
                  <a:lnTo>
                    <a:pt x="10" y="8992"/>
                  </a:lnTo>
                  <a:cubicBezTo>
                    <a:pt x="73" y="8483"/>
                    <a:pt x="505" y="8099"/>
                    <a:pt x="1018" y="8099"/>
                  </a:cubicBezTo>
                  <a:lnTo>
                    <a:pt x="2924" y="8099"/>
                  </a:lnTo>
                  <a:lnTo>
                    <a:pt x="2924" y="1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3" name="Google Shape;10123;p31"/>
            <p:cNvSpPr/>
            <p:nvPr/>
          </p:nvSpPr>
          <p:spPr>
            <a:xfrm>
              <a:off x="3970158" y="2015873"/>
              <a:ext cx="21774" cy="235220"/>
            </a:xfrm>
            <a:custGeom>
              <a:rect b="b" l="l" r="r" t="t"/>
              <a:pathLst>
                <a:path extrusionOk="0" h="8977" w="831">
                  <a:moveTo>
                    <a:pt x="831" y="0"/>
                  </a:moveTo>
                  <a:cubicBezTo>
                    <a:pt x="351" y="91"/>
                    <a:pt x="0" y="509"/>
                    <a:pt x="0" y="999"/>
                  </a:cubicBezTo>
                  <a:lnTo>
                    <a:pt x="0" y="1013"/>
                  </a:lnTo>
                  <a:lnTo>
                    <a:pt x="0" y="1047"/>
                  </a:lnTo>
                  <a:lnTo>
                    <a:pt x="0" y="8977"/>
                  </a:lnTo>
                  <a:lnTo>
                    <a:pt x="10" y="8977"/>
                  </a:lnTo>
                  <a:cubicBezTo>
                    <a:pt x="63" y="8535"/>
                    <a:pt x="394" y="8185"/>
                    <a:pt x="831" y="8103"/>
                  </a:cubicBezTo>
                  <a:lnTo>
                    <a:pt x="831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4" name="Google Shape;10124;p31"/>
            <p:cNvSpPr/>
            <p:nvPr/>
          </p:nvSpPr>
          <p:spPr>
            <a:xfrm>
              <a:off x="4119093" y="2112717"/>
              <a:ext cx="211061" cy="174220"/>
            </a:xfrm>
            <a:custGeom>
              <a:rect b="b" l="l" r="r" t="t"/>
              <a:pathLst>
                <a:path extrusionOk="0" h="6649" w="8055">
                  <a:moveTo>
                    <a:pt x="7848" y="0"/>
                  </a:moveTo>
                  <a:cubicBezTo>
                    <a:pt x="7733" y="0"/>
                    <a:pt x="7642" y="91"/>
                    <a:pt x="7642" y="207"/>
                  </a:cubicBezTo>
                  <a:lnTo>
                    <a:pt x="7642" y="6236"/>
                  </a:lnTo>
                  <a:lnTo>
                    <a:pt x="274" y="6236"/>
                  </a:lnTo>
                  <a:cubicBezTo>
                    <a:pt x="0" y="6236"/>
                    <a:pt x="0" y="6649"/>
                    <a:pt x="274" y="6649"/>
                  </a:cubicBezTo>
                  <a:lnTo>
                    <a:pt x="7848" y="6649"/>
                  </a:lnTo>
                  <a:cubicBezTo>
                    <a:pt x="7964" y="6649"/>
                    <a:pt x="8055" y="6553"/>
                    <a:pt x="8055" y="6442"/>
                  </a:cubicBezTo>
                  <a:lnTo>
                    <a:pt x="8055" y="207"/>
                  </a:lnTo>
                  <a:cubicBezTo>
                    <a:pt x="8055" y="91"/>
                    <a:pt x="7964" y="0"/>
                    <a:pt x="78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5" name="Google Shape;10125;p31"/>
            <p:cNvSpPr/>
            <p:nvPr/>
          </p:nvSpPr>
          <p:spPr>
            <a:xfrm>
              <a:off x="3964761" y="2010082"/>
              <a:ext cx="365394" cy="276856"/>
            </a:xfrm>
            <a:custGeom>
              <a:rect b="b" l="l" r="r" t="t"/>
              <a:pathLst>
                <a:path extrusionOk="0" h="10566" w="13945">
                  <a:moveTo>
                    <a:pt x="1224" y="0"/>
                  </a:moveTo>
                  <a:cubicBezTo>
                    <a:pt x="547" y="0"/>
                    <a:pt x="0" y="548"/>
                    <a:pt x="0" y="1220"/>
                  </a:cubicBezTo>
                  <a:lnTo>
                    <a:pt x="0" y="9303"/>
                  </a:lnTo>
                  <a:cubicBezTo>
                    <a:pt x="0" y="9999"/>
                    <a:pt x="567" y="10561"/>
                    <a:pt x="1263" y="10566"/>
                  </a:cubicBezTo>
                  <a:lnTo>
                    <a:pt x="5333" y="10566"/>
                  </a:lnTo>
                  <a:cubicBezTo>
                    <a:pt x="5605" y="10566"/>
                    <a:pt x="5607" y="10153"/>
                    <a:pt x="5338" y="10153"/>
                  </a:cubicBezTo>
                  <a:cubicBezTo>
                    <a:pt x="5336" y="10153"/>
                    <a:pt x="5335" y="10153"/>
                    <a:pt x="5333" y="10153"/>
                  </a:cubicBezTo>
                  <a:lnTo>
                    <a:pt x="1263" y="10153"/>
                  </a:lnTo>
                  <a:cubicBezTo>
                    <a:pt x="792" y="10148"/>
                    <a:pt x="413" y="9769"/>
                    <a:pt x="413" y="9303"/>
                  </a:cubicBezTo>
                  <a:lnTo>
                    <a:pt x="413" y="9250"/>
                  </a:lnTo>
                  <a:cubicBezTo>
                    <a:pt x="418" y="9241"/>
                    <a:pt x="418" y="9231"/>
                    <a:pt x="423" y="9222"/>
                  </a:cubicBezTo>
                  <a:cubicBezTo>
                    <a:pt x="471" y="8814"/>
                    <a:pt x="816" y="8511"/>
                    <a:pt x="1224" y="8511"/>
                  </a:cubicBezTo>
                  <a:lnTo>
                    <a:pt x="1608" y="8511"/>
                  </a:lnTo>
                  <a:cubicBezTo>
                    <a:pt x="1882" y="8511"/>
                    <a:pt x="1882" y="8093"/>
                    <a:pt x="1608" y="8093"/>
                  </a:cubicBezTo>
                  <a:cubicBezTo>
                    <a:pt x="1582" y="8097"/>
                    <a:pt x="1553" y="8098"/>
                    <a:pt x="1519" y="8098"/>
                  </a:cubicBezTo>
                  <a:cubicBezTo>
                    <a:pt x="1457" y="8098"/>
                    <a:pt x="1383" y="8094"/>
                    <a:pt x="1300" y="8094"/>
                  </a:cubicBezTo>
                  <a:cubicBezTo>
                    <a:pt x="1052" y="8094"/>
                    <a:pt x="726" y="8128"/>
                    <a:pt x="413" y="8401"/>
                  </a:cubicBezTo>
                  <a:lnTo>
                    <a:pt x="413" y="1220"/>
                  </a:lnTo>
                  <a:cubicBezTo>
                    <a:pt x="418" y="773"/>
                    <a:pt x="778" y="408"/>
                    <a:pt x="1224" y="408"/>
                  </a:cubicBezTo>
                  <a:lnTo>
                    <a:pt x="2923" y="408"/>
                  </a:lnTo>
                  <a:lnTo>
                    <a:pt x="2923" y="8098"/>
                  </a:lnTo>
                  <a:lnTo>
                    <a:pt x="2434" y="8098"/>
                  </a:lnTo>
                  <a:cubicBezTo>
                    <a:pt x="2160" y="8098"/>
                    <a:pt x="2160" y="8516"/>
                    <a:pt x="2434" y="8516"/>
                  </a:cubicBezTo>
                  <a:lnTo>
                    <a:pt x="3130" y="8516"/>
                  </a:lnTo>
                  <a:cubicBezTo>
                    <a:pt x="3245" y="8511"/>
                    <a:pt x="3336" y="8420"/>
                    <a:pt x="3336" y="8305"/>
                  </a:cubicBezTo>
                  <a:lnTo>
                    <a:pt x="3336" y="1436"/>
                  </a:lnTo>
                  <a:lnTo>
                    <a:pt x="13532" y="1436"/>
                  </a:lnTo>
                  <a:lnTo>
                    <a:pt x="13532" y="3293"/>
                  </a:lnTo>
                  <a:cubicBezTo>
                    <a:pt x="13532" y="3432"/>
                    <a:pt x="13635" y="3502"/>
                    <a:pt x="13738" y="3502"/>
                  </a:cubicBezTo>
                  <a:cubicBezTo>
                    <a:pt x="13842" y="3502"/>
                    <a:pt x="13945" y="3432"/>
                    <a:pt x="13945" y="3293"/>
                  </a:cubicBezTo>
                  <a:lnTo>
                    <a:pt x="13945" y="1229"/>
                  </a:lnTo>
                  <a:cubicBezTo>
                    <a:pt x="13945" y="1114"/>
                    <a:pt x="13854" y="1023"/>
                    <a:pt x="13738" y="1023"/>
                  </a:cubicBezTo>
                  <a:lnTo>
                    <a:pt x="3336" y="1023"/>
                  </a:lnTo>
                  <a:lnTo>
                    <a:pt x="3336" y="207"/>
                  </a:lnTo>
                  <a:cubicBezTo>
                    <a:pt x="3336" y="92"/>
                    <a:pt x="3245" y="0"/>
                    <a:pt x="31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6" name="Google Shape;10126;p31"/>
            <p:cNvSpPr/>
            <p:nvPr/>
          </p:nvSpPr>
          <p:spPr>
            <a:xfrm>
              <a:off x="4068025" y="2070584"/>
              <a:ext cx="228433" cy="178753"/>
            </a:xfrm>
            <a:custGeom>
              <a:rect b="b" l="l" r="r" t="t"/>
              <a:pathLst>
                <a:path extrusionOk="0" h="6822" w="8718">
                  <a:moveTo>
                    <a:pt x="6500" y="413"/>
                  </a:moveTo>
                  <a:lnTo>
                    <a:pt x="6500" y="1935"/>
                  </a:lnTo>
                  <a:lnTo>
                    <a:pt x="3562" y="1935"/>
                  </a:lnTo>
                  <a:lnTo>
                    <a:pt x="3562" y="413"/>
                  </a:lnTo>
                  <a:close/>
                  <a:moveTo>
                    <a:pt x="3149" y="3600"/>
                  </a:moveTo>
                  <a:lnTo>
                    <a:pt x="3149" y="6409"/>
                  </a:lnTo>
                  <a:lnTo>
                    <a:pt x="1939" y="6409"/>
                  </a:lnTo>
                  <a:cubicBezTo>
                    <a:pt x="1099" y="6409"/>
                    <a:pt x="418" y="5727"/>
                    <a:pt x="413" y="4887"/>
                  </a:cubicBezTo>
                  <a:lnTo>
                    <a:pt x="413" y="3600"/>
                  </a:lnTo>
                  <a:close/>
                  <a:moveTo>
                    <a:pt x="8305" y="413"/>
                  </a:moveTo>
                  <a:lnTo>
                    <a:pt x="8305" y="6409"/>
                  </a:lnTo>
                  <a:lnTo>
                    <a:pt x="3567" y="6409"/>
                  </a:lnTo>
                  <a:lnTo>
                    <a:pt x="3567" y="2348"/>
                  </a:lnTo>
                  <a:lnTo>
                    <a:pt x="6706" y="2348"/>
                  </a:lnTo>
                  <a:cubicBezTo>
                    <a:pt x="6821" y="2348"/>
                    <a:pt x="6912" y="2256"/>
                    <a:pt x="6912" y="2141"/>
                  </a:cubicBezTo>
                  <a:lnTo>
                    <a:pt x="6912" y="413"/>
                  </a:lnTo>
                  <a:close/>
                  <a:moveTo>
                    <a:pt x="207" y="0"/>
                  </a:moveTo>
                  <a:cubicBezTo>
                    <a:pt x="91" y="0"/>
                    <a:pt x="0" y="91"/>
                    <a:pt x="0" y="207"/>
                  </a:cubicBezTo>
                  <a:lnTo>
                    <a:pt x="0" y="4887"/>
                  </a:lnTo>
                  <a:cubicBezTo>
                    <a:pt x="0" y="5957"/>
                    <a:pt x="869" y="6821"/>
                    <a:pt x="1939" y="6821"/>
                  </a:cubicBezTo>
                  <a:lnTo>
                    <a:pt x="8511" y="6821"/>
                  </a:lnTo>
                  <a:cubicBezTo>
                    <a:pt x="8626" y="6821"/>
                    <a:pt x="8717" y="6730"/>
                    <a:pt x="8717" y="6615"/>
                  </a:cubicBezTo>
                  <a:lnTo>
                    <a:pt x="8717" y="207"/>
                  </a:lnTo>
                  <a:cubicBezTo>
                    <a:pt x="8717" y="91"/>
                    <a:pt x="8626" y="0"/>
                    <a:pt x="8511" y="0"/>
                  </a:cubicBezTo>
                  <a:lnTo>
                    <a:pt x="2395" y="0"/>
                  </a:lnTo>
                  <a:cubicBezTo>
                    <a:pt x="2117" y="0"/>
                    <a:pt x="2117" y="413"/>
                    <a:pt x="2395" y="413"/>
                  </a:cubicBezTo>
                  <a:lnTo>
                    <a:pt x="3149" y="413"/>
                  </a:lnTo>
                  <a:lnTo>
                    <a:pt x="3149" y="3188"/>
                  </a:lnTo>
                  <a:lnTo>
                    <a:pt x="413" y="3188"/>
                  </a:lnTo>
                  <a:lnTo>
                    <a:pt x="413" y="413"/>
                  </a:lnTo>
                  <a:lnTo>
                    <a:pt x="1565" y="413"/>
                  </a:lnTo>
                  <a:cubicBezTo>
                    <a:pt x="1843" y="413"/>
                    <a:pt x="1843" y="0"/>
                    <a:pt x="15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27" name="Google Shape;10127;p31"/>
          <p:cNvGrpSpPr/>
          <p:nvPr/>
        </p:nvGrpSpPr>
        <p:grpSpPr>
          <a:xfrm>
            <a:off x="1769017" y="1830490"/>
            <a:ext cx="365420" cy="248217"/>
            <a:chOff x="1769017" y="2017340"/>
            <a:chExt cx="365420" cy="248217"/>
          </a:xfrm>
        </p:grpSpPr>
        <p:sp>
          <p:nvSpPr>
            <p:cNvPr id="10128" name="Google Shape;10128;p31"/>
            <p:cNvSpPr/>
            <p:nvPr/>
          </p:nvSpPr>
          <p:spPr>
            <a:xfrm>
              <a:off x="1870526" y="2022659"/>
              <a:ext cx="78267" cy="70328"/>
            </a:xfrm>
            <a:custGeom>
              <a:rect b="b" l="l" r="r" t="t"/>
              <a:pathLst>
                <a:path extrusionOk="0" h="2684" w="2987">
                  <a:moveTo>
                    <a:pt x="783" y="0"/>
                  </a:moveTo>
                  <a:cubicBezTo>
                    <a:pt x="378" y="0"/>
                    <a:pt x="16" y="318"/>
                    <a:pt x="1" y="759"/>
                  </a:cubicBezTo>
                  <a:lnTo>
                    <a:pt x="1" y="1263"/>
                  </a:lnTo>
                  <a:cubicBezTo>
                    <a:pt x="774" y="1479"/>
                    <a:pt x="1431" y="1988"/>
                    <a:pt x="1834" y="2684"/>
                  </a:cubicBezTo>
                  <a:lnTo>
                    <a:pt x="2046" y="2684"/>
                  </a:lnTo>
                  <a:cubicBezTo>
                    <a:pt x="2602" y="2684"/>
                    <a:pt x="2986" y="2112"/>
                    <a:pt x="2775" y="1594"/>
                  </a:cubicBezTo>
                  <a:cubicBezTo>
                    <a:pt x="2473" y="864"/>
                    <a:pt x="1806" y="336"/>
                    <a:pt x="1066" y="53"/>
                  </a:cubicBezTo>
                  <a:cubicBezTo>
                    <a:pt x="972" y="17"/>
                    <a:pt x="877" y="0"/>
                    <a:pt x="783" y="0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9" name="Google Shape;10129;p31"/>
            <p:cNvSpPr/>
            <p:nvPr/>
          </p:nvSpPr>
          <p:spPr>
            <a:xfrm>
              <a:off x="1905375" y="2205658"/>
              <a:ext cx="198379" cy="54501"/>
            </a:xfrm>
            <a:custGeom>
              <a:rect b="b" l="l" r="r" t="t"/>
              <a:pathLst>
                <a:path extrusionOk="0" h="2080" w="7571">
                  <a:moveTo>
                    <a:pt x="0" y="1"/>
                  </a:moveTo>
                  <a:lnTo>
                    <a:pt x="0" y="2079"/>
                  </a:lnTo>
                  <a:lnTo>
                    <a:pt x="7570" y="2079"/>
                  </a:lnTo>
                  <a:lnTo>
                    <a:pt x="7570" y="1"/>
                  </a:ln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0" name="Google Shape;10130;p31"/>
            <p:cNvSpPr/>
            <p:nvPr/>
          </p:nvSpPr>
          <p:spPr>
            <a:xfrm>
              <a:off x="2103728" y="2183019"/>
              <a:ext cx="25312" cy="77140"/>
            </a:xfrm>
            <a:custGeom>
              <a:rect b="b" l="l" r="r" t="t"/>
              <a:pathLst>
                <a:path extrusionOk="0" h="2944" w="966">
                  <a:moveTo>
                    <a:pt x="207" y="1"/>
                  </a:moveTo>
                  <a:cubicBezTo>
                    <a:pt x="92" y="1"/>
                    <a:pt x="0" y="92"/>
                    <a:pt x="0" y="207"/>
                  </a:cubicBezTo>
                  <a:lnTo>
                    <a:pt x="0" y="2943"/>
                  </a:lnTo>
                  <a:lnTo>
                    <a:pt x="754" y="2943"/>
                  </a:lnTo>
                  <a:cubicBezTo>
                    <a:pt x="869" y="2938"/>
                    <a:pt x="960" y="2847"/>
                    <a:pt x="965" y="2732"/>
                  </a:cubicBezTo>
                  <a:lnTo>
                    <a:pt x="965" y="207"/>
                  </a:lnTo>
                  <a:cubicBezTo>
                    <a:pt x="960" y="92"/>
                    <a:pt x="869" y="1"/>
                    <a:pt x="754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1" name="Google Shape;10131;p31"/>
            <p:cNvSpPr/>
            <p:nvPr/>
          </p:nvSpPr>
          <p:spPr>
            <a:xfrm>
              <a:off x="1774441" y="2040896"/>
              <a:ext cx="160386" cy="219263"/>
            </a:xfrm>
            <a:custGeom>
              <a:rect b="b" l="l" r="r" t="t"/>
              <a:pathLst>
                <a:path extrusionOk="0" h="8368" w="6121">
                  <a:moveTo>
                    <a:pt x="3058" y="0"/>
                  </a:moveTo>
                  <a:cubicBezTo>
                    <a:pt x="1368" y="0"/>
                    <a:pt x="0" y="1373"/>
                    <a:pt x="0" y="3063"/>
                  </a:cubicBezTo>
                  <a:lnTo>
                    <a:pt x="0" y="7844"/>
                  </a:lnTo>
                  <a:cubicBezTo>
                    <a:pt x="0" y="8132"/>
                    <a:pt x="231" y="8362"/>
                    <a:pt x="524" y="8367"/>
                  </a:cubicBezTo>
                  <a:lnTo>
                    <a:pt x="5597" y="8367"/>
                  </a:lnTo>
                  <a:cubicBezTo>
                    <a:pt x="5885" y="8362"/>
                    <a:pt x="6121" y="8132"/>
                    <a:pt x="6121" y="7844"/>
                  </a:cubicBezTo>
                  <a:lnTo>
                    <a:pt x="6121" y="3063"/>
                  </a:lnTo>
                  <a:cubicBezTo>
                    <a:pt x="6121" y="1373"/>
                    <a:pt x="4748" y="0"/>
                    <a:pt x="3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2" name="Google Shape;10132;p31"/>
            <p:cNvSpPr/>
            <p:nvPr/>
          </p:nvSpPr>
          <p:spPr>
            <a:xfrm>
              <a:off x="1795325" y="2041001"/>
              <a:ext cx="139502" cy="196624"/>
            </a:xfrm>
            <a:custGeom>
              <a:rect b="b" l="l" r="r" t="t"/>
              <a:pathLst>
                <a:path extrusionOk="0" h="7504" w="5324">
                  <a:moveTo>
                    <a:pt x="2258" y="1"/>
                  </a:moveTo>
                  <a:cubicBezTo>
                    <a:pt x="1626" y="1"/>
                    <a:pt x="999" y="196"/>
                    <a:pt x="471" y="582"/>
                  </a:cubicBezTo>
                  <a:cubicBezTo>
                    <a:pt x="163" y="1067"/>
                    <a:pt x="0" y="1628"/>
                    <a:pt x="0" y="2200"/>
                  </a:cubicBezTo>
                  <a:lnTo>
                    <a:pt x="0" y="6981"/>
                  </a:lnTo>
                  <a:cubicBezTo>
                    <a:pt x="0" y="7269"/>
                    <a:pt x="235" y="7504"/>
                    <a:pt x="523" y="7504"/>
                  </a:cubicBezTo>
                  <a:lnTo>
                    <a:pt x="5324" y="7504"/>
                  </a:lnTo>
                  <a:lnTo>
                    <a:pt x="5324" y="3059"/>
                  </a:lnTo>
                  <a:cubicBezTo>
                    <a:pt x="5324" y="1912"/>
                    <a:pt x="4676" y="856"/>
                    <a:pt x="3653" y="337"/>
                  </a:cubicBezTo>
                  <a:cubicBezTo>
                    <a:pt x="3213" y="112"/>
                    <a:pt x="2735" y="1"/>
                    <a:pt x="2258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3" name="Google Shape;10133;p31"/>
            <p:cNvSpPr/>
            <p:nvPr/>
          </p:nvSpPr>
          <p:spPr>
            <a:xfrm>
              <a:off x="1801770" y="2085414"/>
              <a:ext cx="92442" cy="79105"/>
            </a:xfrm>
            <a:custGeom>
              <a:rect b="b" l="l" r="r" t="t"/>
              <a:pathLst>
                <a:path extrusionOk="0" h="3019" w="3528">
                  <a:moveTo>
                    <a:pt x="2024" y="1"/>
                  </a:moveTo>
                  <a:cubicBezTo>
                    <a:pt x="2021" y="1"/>
                    <a:pt x="2018" y="1"/>
                    <a:pt x="2015" y="1"/>
                  </a:cubicBezTo>
                  <a:cubicBezTo>
                    <a:pt x="2013" y="1"/>
                    <a:pt x="2011" y="1"/>
                    <a:pt x="2009" y="1"/>
                  </a:cubicBezTo>
                  <a:cubicBezTo>
                    <a:pt x="669" y="1"/>
                    <a:pt x="0" y="1625"/>
                    <a:pt x="949" y="2574"/>
                  </a:cubicBezTo>
                  <a:cubicBezTo>
                    <a:pt x="1257" y="2881"/>
                    <a:pt x="1635" y="3019"/>
                    <a:pt x="2007" y="3019"/>
                  </a:cubicBezTo>
                  <a:cubicBezTo>
                    <a:pt x="2783" y="3019"/>
                    <a:pt x="3527" y="2417"/>
                    <a:pt x="3527" y="1508"/>
                  </a:cubicBezTo>
                  <a:cubicBezTo>
                    <a:pt x="3527" y="676"/>
                    <a:pt x="2855" y="1"/>
                    <a:pt x="202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4" name="Google Shape;10134;p31"/>
            <p:cNvSpPr/>
            <p:nvPr/>
          </p:nvSpPr>
          <p:spPr>
            <a:xfrm>
              <a:off x="1825641" y="2085336"/>
              <a:ext cx="68572" cy="59637"/>
            </a:xfrm>
            <a:custGeom>
              <a:rect b="b" l="l" r="r" t="t"/>
              <a:pathLst>
                <a:path extrusionOk="0" h="2276" w="2617">
                  <a:moveTo>
                    <a:pt x="1107" y="0"/>
                  </a:moveTo>
                  <a:cubicBezTo>
                    <a:pt x="900" y="0"/>
                    <a:pt x="687" y="44"/>
                    <a:pt x="480" y="138"/>
                  </a:cubicBezTo>
                  <a:cubicBezTo>
                    <a:pt x="0" y="1193"/>
                    <a:pt x="825" y="2275"/>
                    <a:pt x="1847" y="2275"/>
                  </a:cubicBezTo>
                  <a:cubicBezTo>
                    <a:pt x="2052" y="2275"/>
                    <a:pt x="2265" y="2231"/>
                    <a:pt x="2477" y="2135"/>
                  </a:cubicBezTo>
                  <a:cubicBezTo>
                    <a:pt x="2568" y="1938"/>
                    <a:pt x="2616" y="1727"/>
                    <a:pt x="2616" y="1511"/>
                  </a:cubicBezTo>
                  <a:cubicBezTo>
                    <a:pt x="2616" y="639"/>
                    <a:pt x="1901" y="0"/>
                    <a:pt x="1107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5" name="Google Shape;10135;p31"/>
            <p:cNvSpPr/>
            <p:nvPr/>
          </p:nvSpPr>
          <p:spPr>
            <a:xfrm>
              <a:off x="1769017" y="2177621"/>
              <a:ext cx="365420" cy="87936"/>
            </a:xfrm>
            <a:custGeom>
              <a:rect b="b" l="l" r="r" t="t"/>
              <a:pathLst>
                <a:path extrusionOk="0" h="3356" w="13946">
                  <a:moveTo>
                    <a:pt x="13528" y="413"/>
                  </a:moveTo>
                  <a:lnTo>
                    <a:pt x="13528" y="2938"/>
                  </a:lnTo>
                  <a:lnTo>
                    <a:pt x="12981" y="2938"/>
                  </a:lnTo>
                  <a:lnTo>
                    <a:pt x="12981" y="413"/>
                  </a:lnTo>
                  <a:close/>
                  <a:moveTo>
                    <a:pt x="12981" y="0"/>
                  </a:moveTo>
                  <a:cubicBezTo>
                    <a:pt x="12750" y="0"/>
                    <a:pt x="12568" y="183"/>
                    <a:pt x="12568" y="413"/>
                  </a:cubicBezTo>
                  <a:lnTo>
                    <a:pt x="12568" y="864"/>
                  </a:lnTo>
                  <a:lnTo>
                    <a:pt x="6534" y="864"/>
                  </a:lnTo>
                  <a:lnTo>
                    <a:pt x="6534" y="744"/>
                  </a:lnTo>
                  <a:cubicBezTo>
                    <a:pt x="6534" y="607"/>
                    <a:pt x="6431" y="539"/>
                    <a:pt x="6328" y="539"/>
                  </a:cubicBezTo>
                  <a:cubicBezTo>
                    <a:pt x="6224" y="539"/>
                    <a:pt x="6121" y="607"/>
                    <a:pt x="6121" y="744"/>
                  </a:cubicBezTo>
                  <a:lnTo>
                    <a:pt x="6121" y="2621"/>
                  </a:lnTo>
                  <a:cubicBezTo>
                    <a:pt x="6121" y="2799"/>
                    <a:pt x="5982" y="2938"/>
                    <a:pt x="5804" y="2938"/>
                  </a:cubicBezTo>
                  <a:lnTo>
                    <a:pt x="731" y="2938"/>
                  </a:lnTo>
                  <a:cubicBezTo>
                    <a:pt x="553" y="2938"/>
                    <a:pt x="414" y="2799"/>
                    <a:pt x="414" y="2621"/>
                  </a:cubicBezTo>
                  <a:lnTo>
                    <a:pt x="414" y="1618"/>
                  </a:lnTo>
                  <a:cubicBezTo>
                    <a:pt x="414" y="1481"/>
                    <a:pt x="311" y="1413"/>
                    <a:pt x="207" y="1413"/>
                  </a:cubicBezTo>
                  <a:cubicBezTo>
                    <a:pt x="104" y="1413"/>
                    <a:pt x="1" y="1481"/>
                    <a:pt x="1" y="1618"/>
                  </a:cubicBezTo>
                  <a:lnTo>
                    <a:pt x="1" y="2626"/>
                  </a:lnTo>
                  <a:cubicBezTo>
                    <a:pt x="1" y="3029"/>
                    <a:pt x="327" y="3356"/>
                    <a:pt x="731" y="3356"/>
                  </a:cubicBezTo>
                  <a:lnTo>
                    <a:pt x="7283" y="3356"/>
                  </a:lnTo>
                  <a:cubicBezTo>
                    <a:pt x="7555" y="3356"/>
                    <a:pt x="7557" y="2943"/>
                    <a:pt x="7288" y="2943"/>
                  </a:cubicBezTo>
                  <a:cubicBezTo>
                    <a:pt x="7286" y="2943"/>
                    <a:pt x="7284" y="2943"/>
                    <a:pt x="7283" y="2943"/>
                  </a:cubicBezTo>
                  <a:lnTo>
                    <a:pt x="6462" y="2943"/>
                  </a:lnTo>
                  <a:cubicBezTo>
                    <a:pt x="6587" y="2684"/>
                    <a:pt x="6515" y="2549"/>
                    <a:pt x="6534" y="1277"/>
                  </a:cubicBezTo>
                  <a:lnTo>
                    <a:pt x="6774" y="1277"/>
                  </a:lnTo>
                  <a:lnTo>
                    <a:pt x="6774" y="1728"/>
                  </a:lnTo>
                  <a:cubicBezTo>
                    <a:pt x="6774" y="1867"/>
                    <a:pt x="6878" y="1937"/>
                    <a:pt x="6983" y="1937"/>
                  </a:cubicBezTo>
                  <a:cubicBezTo>
                    <a:pt x="7087" y="1937"/>
                    <a:pt x="7192" y="1867"/>
                    <a:pt x="7192" y="1728"/>
                  </a:cubicBezTo>
                  <a:lnTo>
                    <a:pt x="7192" y="1277"/>
                  </a:lnTo>
                  <a:lnTo>
                    <a:pt x="7417" y="1277"/>
                  </a:lnTo>
                  <a:lnTo>
                    <a:pt x="7417" y="2304"/>
                  </a:lnTo>
                  <a:cubicBezTo>
                    <a:pt x="7417" y="2441"/>
                    <a:pt x="7521" y="2510"/>
                    <a:pt x="7624" y="2510"/>
                  </a:cubicBezTo>
                  <a:cubicBezTo>
                    <a:pt x="7727" y="2510"/>
                    <a:pt x="7830" y="2441"/>
                    <a:pt x="7830" y="2304"/>
                  </a:cubicBezTo>
                  <a:lnTo>
                    <a:pt x="7830" y="1277"/>
                  </a:lnTo>
                  <a:lnTo>
                    <a:pt x="8056" y="1277"/>
                  </a:lnTo>
                  <a:lnTo>
                    <a:pt x="8056" y="1728"/>
                  </a:lnTo>
                  <a:cubicBezTo>
                    <a:pt x="8056" y="1867"/>
                    <a:pt x="8159" y="1937"/>
                    <a:pt x="8262" y="1937"/>
                  </a:cubicBezTo>
                  <a:cubicBezTo>
                    <a:pt x="8365" y="1937"/>
                    <a:pt x="8469" y="1867"/>
                    <a:pt x="8469" y="1728"/>
                  </a:cubicBezTo>
                  <a:lnTo>
                    <a:pt x="8469" y="1277"/>
                  </a:lnTo>
                  <a:lnTo>
                    <a:pt x="8704" y="1277"/>
                  </a:lnTo>
                  <a:lnTo>
                    <a:pt x="8704" y="1728"/>
                  </a:lnTo>
                  <a:cubicBezTo>
                    <a:pt x="8704" y="1867"/>
                    <a:pt x="8807" y="1937"/>
                    <a:pt x="8910" y="1937"/>
                  </a:cubicBezTo>
                  <a:cubicBezTo>
                    <a:pt x="9013" y="1937"/>
                    <a:pt x="9117" y="1867"/>
                    <a:pt x="9117" y="1728"/>
                  </a:cubicBezTo>
                  <a:lnTo>
                    <a:pt x="9117" y="1277"/>
                  </a:lnTo>
                  <a:lnTo>
                    <a:pt x="9342" y="1277"/>
                  </a:lnTo>
                  <a:lnTo>
                    <a:pt x="9342" y="1728"/>
                  </a:lnTo>
                  <a:cubicBezTo>
                    <a:pt x="9342" y="1867"/>
                    <a:pt x="9445" y="1937"/>
                    <a:pt x="9549" y="1937"/>
                  </a:cubicBezTo>
                  <a:cubicBezTo>
                    <a:pt x="9652" y="1937"/>
                    <a:pt x="9755" y="1867"/>
                    <a:pt x="9755" y="1728"/>
                  </a:cubicBezTo>
                  <a:lnTo>
                    <a:pt x="9755" y="1277"/>
                  </a:lnTo>
                  <a:lnTo>
                    <a:pt x="9981" y="1277"/>
                  </a:lnTo>
                  <a:lnTo>
                    <a:pt x="9981" y="2304"/>
                  </a:lnTo>
                  <a:cubicBezTo>
                    <a:pt x="9981" y="2441"/>
                    <a:pt x="10084" y="2510"/>
                    <a:pt x="10187" y="2510"/>
                  </a:cubicBezTo>
                  <a:cubicBezTo>
                    <a:pt x="10290" y="2510"/>
                    <a:pt x="10393" y="2441"/>
                    <a:pt x="10393" y="2304"/>
                  </a:cubicBezTo>
                  <a:lnTo>
                    <a:pt x="10393" y="1277"/>
                  </a:lnTo>
                  <a:lnTo>
                    <a:pt x="10624" y="1277"/>
                  </a:lnTo>
                  <a:lnTo>
                    <a:pt x="10624" y="1728"/>
                  </a:lnTo>
                  <a:cubicBezTo>
                    <a:pt x="10624" y="1867"/>
                    <a:pt x="10727" y="1937"/>
                    <a:pt x="10830" y="1937"/>
                  </a:cubicBezTo>
                  <a:cubicBezTo>
                    <a:pt x="10934" y="1937"/>
                    <a:pt x="11037" y="1867"/>
                    <a:pt x="11037" y="1728"/>
                  </a:cubicBezTo>
                  <a:lnTo>
                    <a:pt x="11037" y="1277"/>
                  </a:lnTo>
                  <a:lnTo>
                    <a:pt x="11262" y="1277"/>
                  </a:lnTo>
                  <a:lnTo>
                    <a:pt x="11262" y="1728"/>
                  </a:lnTo>
                  <a:cubicBezTo>
                    <a:pt x="11262" y="1867"/>
                    <a:pt x="11366" y="1937"/>
                    <a:pt x="11469" y="1937"/>
                  </a:cubicBezTo>
                  <a:cubicBezTo>
                    <a:pt x="11572" y="1937"/>
                    <a:pt x="11675" y="1867"/>
                    <a:pt x="11675" y="1728"/>
                  </a:cubicBezTo>
                  <a:lnTo>
                    <a:pt x="11675" y="1277"/>
                  </a:lnTo>
                  <a:lnTo>
                    <a:pt x="11901" y="1277"/>
                  </a:lnTo>
                  <a:lnTo>
                    <a:pt x="11901" y="1728"/>
                  </a:lnTo>
                  <a:cubicBezTo>
                    <a:pt x="11901" y="1867"/>
                    <a:pt x="12004" y="1937"/>
                    <a:pt x="12107" y="1937"/>
                  </a:cubicBezTo>
                  <a:cubicBezTo>
                    <a:pt x="12210" y="1937"/>
                    <a:pt x="12314" y="1867"/>
                    <a:pt x="12314" y="1728"/>
                  </a:cubicBezTo>
                  <a:lnTo>
                    <a:pt x="12314" y="1277"/>
                  </a:lnTo>
                  <a:lnTo>
                    <a:pt x="12563" y="1277"/>
                  </a:lnTo>
                  <a:lnTo>
                    <a:pt x="12563" y="2943"/>
                  </a:lnTo>
                  <a:lnTo>
                    <a:pt x="8113" y="2943"/>
                  </a:lnTo>
                  <a:cubicBezTo>
                    <a:pt x="7835" y="2943"/>
                    <a:pt x="7835" y="3356"/>
                    <a:pt x="8113" y="3356"/>
                  </a:cubicBezTo>
                  <a:lnTo>
                    <a:pt x="13528" y="3356"/>
                  </a:lnTo>
                  <a:cubicBezTo>
                    <a:pt x="13758" y="3356"/>
                    <a:pt x="13946" y="3168"/>
                    <a:pt x="13946" y="2943"/>
                  </a:cubicBezTo>
                  <a:lnTo>
                    <a:pt x="13946" y="413"/>
                  </a:lnTo>
                  <a:cubicBezTo>
                    <a:pt x="13946" y="183"/>
                    <a:pt x="13758" y="0"/>
                    <a:pt x="135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6" name="Google Shape;10136;p31"/>
            <p:cNvSpPr/>
            <p:nvPr/>
          </p:nvSpPr>
          <p:spPr>
            <a:xfrm>
              <a:off x="1846760" y="2017340"/>
              <a:ext cx="106566" cy="163530"/>
            </a:xfrm>
            <a:custGeom>
              <a:rect b="b" l="l" r="r" t="t"/>
              <a:pathLst>
                <a:path extrusionOk="0" h="6241" w="4067">
                  <a:moveTo>
                    <a:pt x="1769" y="0"/>
                  </a:moveTo>
                  <a:cubicBezTo>
                    <a:pt x="1520" y="0"/>
                    <a:pt x="1488" y="387"/>
                    <a:pt x="1753" y="415"/>
                  </a:cubicBezTo>
                  <a:cubicBezTo>
                    <a:pt x="1801" y="419"/>
                    <a:pt x="1853" y="429"/>
                    <a:pt x="1901" y="448"/>
                  </a:cubicBezTo>
                  <a:cubicBezTo>
                    <a:pt x="3005" y="875"/>
                    <a:pt x="3533" y="1730"/>
                    <a:pt x="3533" y="2099"/>
                  </a:cubicBezTo>
                  <a:cubicBezTo>
                    <a:pt x="3533" y="2296"/>
                    <a:pt x="3433" y="2483"/>
                    <a:pt x="3269" y="2589"/>
                  </a:cubicBezTo>
                  <a:cubicBezTo>
                    <a:pt x="2857" y="1711"/>
                    <a:pt x="2084" y="1058"/>
                    <a:pt x="1148" y="803"/>
                  </a:cubicBezTo>
                  <a:cubicBezTo>
                    <a:pt x="1162" y="751"/>
                    <a:pt x="1191" y="703"/>
                    <a:pt x="1220" y="655"/>
                  </a:cubicBezTo>
                  <a:cubicBezTo>
                    <a:pt x="1350" y="494"/>
                    <a:pt x="1204" y="316"/>
                    <a:pt x="1052" y="316"/>
                  </a:cubicBezTo>
                  <a:cubicBezTo>
                    <a:pt x="991" y="316"/>
                    <a:pt x="929" y="344"/>
                    <a:pt x="884" y="415"/>
                  </a:cubicBezTo>
                  <a:cubicBezTo>
                    <a:pt x="817" y="511"/>
                    <a:pt x="769" y="611"/>
                    <a:pt x="735" y="722"/>
                  </a:cubicBezTo>
                  <a:cubicBezTo>
                    <a:pt x="586" y="703"/>
                    <a:pt x="428" y="693"/>
                    <a:pt x="274" y="693"/>
                  </a:cubicBezTo>
                  <a:cubicBezTo>
                    <a:pt x="0" y="693"/>
                    <a:pt x="0" y="1106"/>
                    <a:pt x="274" y="1106"/>
                  </a:cubicBezTo>
                  <a:lnTo>
                    <a:pt x="279" y="1106"/>
                  </a:lnTo>
                  <a:cubicBezTo>
                    <a:pt x="418" y="1106"/>
                    <a:pt x="557" y="1115"/>
                    <a:pt x="697" y="1135"/>
                  </a:cubicBezTo>
                  <a:cubicBezTo>
                    <a:pt x="2108" y="1336"/>
                    <a:pt x="3154" y="2541"/>
                    <a:pt x="3154" y="3962"/>
                  </a:cubicBezTo>
                  <a:lnTo>
                    <a:pt x="3154" y="6036"/>
                  </a:lnTo>
                  <a:cubicBezTo>
                    <a:pt x="3154" y="6172"/>
                    <a:pt x="3257" y="6241"/>
                    <a:pt x="3361" y="6241"/>
                  </a:cubicBezTo>
                  <a:cubicBezTo>
                    <a:pt x="3464" y="6241"/>
                    <a:pt x="3567" y="6172"/>
                    <a:pt x="3567" y="6036"/>
                  </a:cubicBezTo>
                  <a:cubicBezTo>
                    <a:pt x="3533" y="4188"/>
                    <a:pt x="3658" y="3741"/>
                    <a:pt x="3418" y="2973"/>
                  </a:cubicBezTo>
                  <a:cubicBezTo>
                    <a:pt x="3869" y="2733"/>
                    <a:pt x="4066" y="2195"/>
                    <a:pt x="3874" y="1720"/>
                  </a:cubicBezTo>
                  <a:cubicBezTo>
                    <a:pt x="3581" y="1000"/>
                    <a:pt x="2914" y="395"/>
                    <a:pt x="2050" y="59"/>
                  </a:cubicBezTo>
                  <a:cubicBezTo>
                    <a:pt x="1969" y="31"/>
                    <a:pt x="1882" y="11"/>
                    <a:pt x="1796" y="2"/>
                  </a:cubicBezTo>
                  <a:cubicBezTo>
                    <a:pt x="1787" y="1"/>
                    <a:pt x="1778" y="0"/>
                    <a:pt x="17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7" name="Google Shape;10137;p31"/>
            <p:cNvSpPr/>
            <p:nvPr/>
          </p:nvSpPr>
          <p:spPr>
            <a:xfrm>
              <a:off x="1769017" y="2038486"/>
              <a:ext cx="71507" cy="165312"/>
            </a:xfrm>
            <a:custGeom>
              <a:rect b="b" l="l" r="r" t="t"/>
              <a:pathLst>
                <a:path extrusionOk="0" h="6309" w="2729">
                  <a:moveTo>
                    <a:pt x="2438" y="1"/>
                  </a:moveTo>
                  <a:cubicBezTo>
                    <a:pt x="2417" y="1"/>
                    <a:pt x="2395" y="4"/>
                    <a:pt x="2372" y="11"/>
                  </a:cubicBezTo>
                  <a:cubicBezTo>
                    <a:pt x="971" y="414"/>
                    <a:pt x="6" y="1696"/>
                    <a:pt x="1" y="3155"/>
                  </a:cubicBezTo>
                  <a:lnTo>
                    <a:pt x="1" y="6097"/>
                  </a:lnTo>
                  <a:cubicBezTo>
                    <a:pt x="1" y="6213"/>
                    <a:pt x="92" y="6304"/>
                    <a:pt x="207" y="6309"/>
                  </a:cubicBezTo>
                  <a:cubicBezTo>
                    <a:pt x="318" y="6309"/>
                    <a:pt x="414" y="6213"/>
                    <a:pt x="414" y="6097"/>
                  </a:cubicBezTo>
                  <a:lnTo>
                    <a:pt x="414" y="3155"/>
                  </a:lnTo>
                  <a:cubicBezTo>
                    <a:pt x="419" y="1878"/>
                    <a:pt x="1263" y="764"/>
                    <a:pt x="2487" y="409"/>
                  </a:cubicBezTo>
                  <a:cubicBezTo>
                    <a:pt x="2728" y="339"/>
                    <a:pt x="2653" y="1"/>
                    <a:pt x="243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8" name="Google Shape;10138;p31"/>
            <p:cNvSpPr/>
            <p:nvPr/>
          </p:nvSpPr>
          <p:spPr>
            <a:xfrm>
              <a:off x="1807876" y="2079990"/>
              <a:ext cx="85001" cy="52981"/>
            </a:xfrm>
            <a:custGeom>
              <a:rect b="b" l="l" r="r" t="t"/>
              <a:pathLst>
                <a:path extrusionOk="0" h="2022" w="3244">
                  <a:moveTo>
                    <a:pt x="1806" y="0"/>
                  </a:moveTo>
                  <a:cubicBezTo>
                    <a:pt x="892" y="0"/>
                    <a:pt x="0" y="727"/>
                    <a:pt x="73" y="1830"/>
                  </a:cubicBezTo>
                  <a:cubicBezTo>
                    <a:pt x="82" y="1960"/>
                    <a:pt x="180" y="2021"/>
                    <a:pt x="278" y="2021"/>
                  </a:cubicBezTo>
                  <a:cubicBezTo>
                    <a:pt x="387" y="2021"/>
                    <a:pt x="496" y="1945"/>
                    <a:pt x="486" y="1801"/>
                  </a:cubicBezTo>
                  <a:cubicBezTo>
                    <a:pt x="429" y="971"/>
                    <a:pt x="1105" y="412"/>
                    <a:pt x="1801" y="412"/>
                  </a:cubicBezTo>
                  <a:cubicBezTo>
                    <a:pt x="2159" y="412"/>
                    <a:pt x="2523" y="560"/>
                    <a:pt x="2795" y="894"/>
                  </a:cubicBezTo>
                  <a:cubicBezTo>
                    <a:pt x="2840" y="951"/>
                    <a:pt x="2896" y="975"/>
                    <a:pt x="2951" y="975"/>
                  </a:cubicBezTo>
                  <a:cubicBezTo>
                    <a:pt x="3103" y="975"/>
                    <a:pt x="3244" y="790"/>
                    <a:pt x="3117" y="635"/>
                  </a:cubicBezTo>
                  <a:cubicBezTo>
                    <a:pt x="2761" y="196"/>
                    <a:pt x="2280" y="0"/>
                    <a:pt x="18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9" name="Google Shape;10139;p31"/>
            <p:cNvSpPr/>
            <p:nvPr/>
          </p:nvSpPr>
          <p:spPr>
            <a:xfrm>
              <a:off x="1814898" y="2114185"/>
              <a:ext cx="87857" cy="55654"/>
            </a:xfrm>
            <a:custGeom>
              <a:rect b="b" l="l" r="r" t="t"/>
              <a:pathLst>
                <a:path extrusionOk="0" h="2124" w="3353">
                  <a:moveTo>
                    <a:pt x="3017" y="1"/>
                  </a:moveTo>
                  <a:cubicBezTo>
                    <a:pt x="2903" y="1"/>
                    <a:pt x="2787" y="86"/>
                    <a:pt x="2805" y="237"/>
                  </a:cubicBezTo>
                  <a:cubicBezTo>
                    <a:pt x="2887" y="828"/>
                    <a:pt x="2551" y="1399"/>
                    <a:pt x="1994" y="1620"/>
                  </a:cubicBezTo>
                  <a:cubicBezTo>
                    <a:pt x="1838" y="1680"/>
                    <a:pt x="1677" y="1708"/>
                    <a:pt x="1518" y="1708"/>
                  </a:cubicBezTo>
                  <a:cubicBezTo>
                    <a:pt x="1103" y="1708"/>
                    <a:pt x="703" y="1513"/>
                    <a:pt x="453" y="1159"/>
                  </a:cubicBezTo>
                  <a:cubicBezTo>
                    <a:pt x="408" y="1095"/>
                    <a:pt x="349" y="1068"/>
                    <a:pt x="290" y="1068"/>
                  </a:cubicBezTo>
                  <a:cubicBezTo>
                    <a:pt x="142" y="1068"/>
                    <a:pt x="0" y="1237"/>
                    <a:pt x="117" y="1399"/>
                  </a:cubicBezTo>
                  <a:cubicBezTo>
                    <a:pt x="439" y="1855"/>
                    <a:pt x="962" y="2124"/>
                    <a:pt x="1514" y="2124"/>
                  </a:cubicBezTo>
                  <a:cubicBezTo>
                    <a:pt x="2551" y="2124"/>
                    <a:pt x="3353" y="1212"/>
                    <a:pt x="3218" y="180"/>
                  </a:cubicBezTo>
                  <a:cubicBezTo>
                    <a:pt x="3201" y="57"/>
                    <a:pt x="3110" y="1"/>
                    <a:pt x="30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40" name="Google Shape;10140;p31"/>
          <p:cNvGrpSpPr/>
          <p:nvPr/>
        </p:nvGrpSpPr>
        <p:grpSpPr>
          <a:xfrm>
            <a:off x="1298499" y="1879436"/>
            <a:ext cx="365525" cy="164421"/>
            <a:chOff x="1298499" y="2066286"/>
            <a:chExt cx="365525" cy="164421"/>
          </a:xfrm>
        </p:grpSpPr>
        <p:sp>
          <p:nvSpPr>
            <p:cNvPr id="10141" name="Google Shape;10141;p31"/>
            <p:cNvSpPr/>
            <p:nvPr/>
          </p:nvSpPr>
          <p:spPr>
            <a:xfrm>
              <a:off x="1466536" y="2101398"/>
              <a:ext cx="191960" cy="89953"/>
            </a:xfrm>
            <a:custGeom>
              <a:rect b="b" l="l" r="r" t="t"/>
              <a:pathLst>
                <a:path extrusionOk="0" h="3433" w="7326">
                  <a:moveTo>
                    <a:pt x="168" y="0"/>
                  </a:moveTo>
                  <a:cubicBezTo>
                    <a:pt x="72" y="0"/>
                    <a:pt x="0" y="77"/>
                    <a:pt x="0" y="168"/>
                  </a:cubicBezTo>
                  <a:lnTo>
                    <a:pt x="0" y="3264"/>
                  </a:lnTo>
                  <a:cubicBezTo>
                    <a:pt x="0" y="3360"/>
                    <a:pt x="72" y="3432"/>
                    <a:pt x="168" y="3432"/>
                  </a:cubicBezTo>
                  <a:lnTo>
                    <a:pt x="7162" y="3432"/>
                  </a:lnTo>
                  <a:cubicBezTo>
                    <a:pt x="7253" y="3432"/>
                    <a:pt x="7325" y="3360"/>
                    <a:pt x="7325" y="3264"/>
                  </a:cubicBezTo>
                  <a:lnTo>
                    <a:pt x="7325" y="168"/>
                  </a:lnTo>
                  <a:cubicBezTo>
                    <a:pt x="7325" y="77"/>
                    <a:pt x="7253" y="0"/>
                    <a:pt x="7162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2" name="Google Shape;10142;p31"/>
            <p:cNvSpPr/>
            <p:nvPr/>
          </p:nvSpPr>
          <p:spPr>
            <a:xfrm>
              <a:off x="1466536" y="2150580"/>
              <a:ext cx="191960" cy="40771"/>
            </a:xfrm>
            <a:custGeom>
              <a:rect b="b" l="l" r="r" t="t"/>
              <a:pathLst>
                <a:path extrusionOk="0" h="1556" w="7326">
                  <a:moveTo>
                    <a:pt x="0" y="0"/>
                  </a:moveTo>
                  <a:lnTo>
                    <a:pt x="0" y="1387"/>
                  </a:lnTo>
                  <a:cubicBezTo>
                    <a:pt x="0" y="1483"/>
                    <a:pt x="72" y="1555"/>
                    <a:pt x="168" y="1555"/>
                  </a:cubicBezTo>
                  <a:lnTo>
                    <a:pt x="7162" y="1555"/>
                  </a:lnTo>
                  <a:cubicBezTo>
                    <a:pt x="7253" y="1555"/>
                    <a:pt x="7325" y="1483"/>
                    <a:pt x="7325" y="1387"/>
                  </a:cubicBezTo>
                  <a:lnTo>
                    <a:pt x="732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3" name="Google Shape;10143;p31"/>
            <p:cNvSpPr/>
            <p:nvPr/>
          </p:nvSpPr>
          <p:spPr>
            <a:xfrm>
              <a:off x="1466536" y="2170703"/>
              <a:ext cx="191960" cy="20648"/>
            </a:xfrm>
            <a:custGeom>
              <a:rect b="b" l="l" r="r" t="t"/>
              <a:pathLst>
                <a:path extrusionOk="0" h="788" w="7326">
                  <a:moveTo>
                    <a:pt x="0" y="0"/>
                  </a:moveTo>
                  <a:lnTo>
                    <a:pt x="0" y="619"/>
                  </a:lnTo>
                  <a:cubicBezTo>
                    <a:pt x="0" y="711"/>
                    <a:pt x="72" y="787"/>
                    <a:pt x="168" y="787"/>
                  </a:cubicBezTo>
                  <a:lnTo>
                    <a:pt x="7162" y="787"/>
                  </a:lnTo>
                  <a:cubicBezTo>
                    <a:pt x="7253" y="787"/>
                    <a:pt x="7325" y="711"/>
                    <a:pt x="7325" y="619"/>
                  </a:cubicBezTo>
                  <a:lnTo>
                    <a:pt x="7325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4" name="Google Shape;10144;p31"/>
            <p:cNvSpPr/>
            <p:nvPr/>
          </p:nvSpPr>
          <p:spPr>
            <a:xfrm>
              <a:off x="1304028" y="2101398"/>
              <a:ext cx="102164" cy="89953"/>
            </a:xfrm>
            <a:custGeom>
              <a:rect b="b" l="l" r="r" t="t"/>
              <a:pathLst>
                <a:path extrusionOk="0" h="3433" w="3899">
                  <a:moveTo>
                    <a:pt x="168" y="0"/>
                  </a:moveTo>
                  <a:cubicBezTo>
                    <a:pt x="72" y="0"/>
                    <a:pt x="0" y="77"/>
                    <a:pt x="0" y="168"/>
                  </a:cubicBezTo>
                  <a:lnTo>
                    <a:pt x="0" y="3264"/>
                  </a:lnTo>
                  <a:cubicBezTo>
                    <a:pt x="0" y="3360"/>
                    <a:pt x="72" y="3432"/>
                    <a:pt x="168" y="3432"/>
                  </a:cubicBezTo>
                  <a:lnTo>
                    <a:pt x="3730" y="3432"/>
                  </a:lnTo>
                  <a:cubicBezTo>
                    <a:pt x="3821" y="3432"/>
                    <a:pt x="3898" y="3360"/>
                    <a:pt x="3898" y="3264"/>
                  </a:cubicBezTo>
                  <a:lnTo>
                    <a:pt x="3898" y="168"/>
                  </a:lnTo>
                  <a:cubicBezTo>
                    <a:pt x="3898" y="77"/>
                    <a:pt x="3821" y="0"/>
                    <a:pt x="373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5" name="Google Shape;10145;p31"/>
            <p:cNvSpPr/>
            <p:nvPr/>
          </p:nvSpPr>
          <p:spPr>
            <a:xfrm>
              <a:off x="1322762" y="2101398"/>
              <a:ext cx="83429" cy="69332"/>
            </a:xfrm>
            <a:custGeom>
              <a:rect b="b" l="l" r="r" t="t"/>
              <a:pathLst>
                <a:path extrusionOk="0" h="2646" w="3184">
                  <a:moveTo>
                    <a:pt x="1" y="0"/>
                  </a:moveTo>
                  <a:lnTo>
                    <a:pt x="1" y="2477"/>
                  </a:lnTo>
                  <a:cubicBezTo>
                    <a:pt x="1" y="2568"/>
                    <a:pt x="77" y="2645"/>
                    <a:pt x="169" y="2645"/>
                  </a:cubicBezTo>
                  <a:lnTo>
                    <a:pt x="3183" y="2645"/>
                  </a:lnTo>
                  <a:lnTo>
                    <a:pt x="3183" y="168"/>
                  </a:lnTo>
                  <a:cubicBezTo>
                    <a:pt x="3183" y="101"/>
                    <a:pt x="3145" y="34"/>
                    <a:pt x="308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6" name="Google Shape;10146;p31"/>
            <p:cNvSpPr/>
            <p:nvPr/>
          </p:nvSpPr>
          <p:spPr>
            <a:xfrm>
              <a:off x="1304028" y="2150580"/>
              <a:ext cx="102164" cy="40771"/>
            </a:xfrm>
            <a:custGeom>
              <a:rect b="b" l="l" r="r" t="t"/>
              <a:pathLst>
                <a:path extrusionOk="0" h="1556" w="3899">
                  <a:moveTo>
                    <a:pt x="0" y="0"/>
                  </a:moveTo>
                  <a:lnTo>
                    <a:pt x="0" y="1387"/>
                  </a:lnTo>
                  <a:cubicBezTo>
                    <a:pt x="0" y="1483"/>
                    <a:pt x="72" y="1555"/>
                    <a:pt x="168" y="1555"/>
                  </a:cubicBezTo>
                  <a:lnTo>
                    <a:pt x="3730" y="1555"/>
                  </a:lnTo>
                  <a:cubicBezTo>
                    <a:pt x="3821" y="1555"/>
                    <a:pt x="3898" y="1483"/>
                    <a:pt x="3898" y="1387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7" name="Google Shape;10147;p31"/>
            <p:cNvSpPr/>
            <p:nvPr/>
          </p:nvSpPr>
          <p:spPr>
            <a:xfrm>
              <a:off x="1304028" y="2150580"/>
              <a:ext cx="102164" cy="40771"/>
            </a:xfrm>
            <a:custGeom>
              <a:rect b="b" l="l" r="r" t="t"/>
              <a:pathLst>
                <a:path extrusionOk="0" h="1556" w="3899">
                  <a:moveTo>
                    <a:pt x="0" y="0"/>
                  </a:moveTo>
                  <a:lnTo>
                    <a:pt x="0" y="1387"/>
                  </a:lnTo>
                  <a:cubicBezTo>
                    <a:pt x="0" y="1479"/>
                    <a:pt x="72" y="1555"/>
                    <a:pt x="168" y="1555"/>
                  </a:cubicBezTo>
                  <a:lnTo>
                    <a:pt x="3730" y="1555"/>
                  </a:lnTo>
                  <a:cubicBezTo>
                    <a:pt x="3821" y="1555"/>
                    <a:pt x="3898" y="1479"/>
                    <a:pt x="3898" y="1387"/>
                  </a:cubicBezTo>
                  <a:lnTo>
                    <a:pt x="3898" y="768"/>
                  </a:lnTo>
                  <a:lnTo>
                    <a:pt x="888" y="768"/>
                  </a:lnTo>
                  <a:cubicBezTo>
                    <a:pt x="792" y="768"/>
                    <a:pt x="720" y="696"/>
                    <a:pt x="720" y="600"/>
                  </a:cubicBezTo>
                  <a:lnTo>
                    <a:pt x="720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8" name="Google Shape;10148;p31"/>
            <p:cNvSpPr/>
            <p:nvPr/>
          </p:nvSpPr>
          <p:spPr>
            <a:xfrm>
              <a:off x="1378495" y="2071763"/>
              <a:ext cx="43418" cy="153520"/>
            </a:xfrm>
            <a:custGeom>
              <a:rect b="b" l="l" r="r" t="t"/>
              <a:pathLst>
                <a:path extrusionOk="0" h="5859" w="1657">
                  <a:moveTo>
                    <a:pt x="1428" y="0"/>
                  </a:moveTo>
                  <a:cubicBezTo>
                    <a:pt x="1351" y="0"/>
                    <a:pt x="1273" y="38"/>
                    <a:pt x="1229" y="123"/>
                  </a:cubicBezTo>
                  <a:lnTo>
                    <a:pt x="77" y="2331"/>
                  </a:lnTo>
                  <a:cubicBezTo>
                    <a:pt x="29" y="2427"/>
                    <a:pt x="0" y="2533"/>
                    <a:pt x="0" y="2643"/>
                  </a:cubicBezTo>
                  <a:lnTo>
                    <a:pt x="0" y="4314"/>
                  </a:lnTo>
                  <a:cubicBezTo>
                    <a:pt x="0" y="4472"/>
                    <a:pt x="58" y="4626"/>
                    <a:pt x="159" y="4751"/>
                  </a:cubicBezTo>
                  <a:lnTo>
                    <a:pt x="989" y="5725"/>
                  </a:lnTo>
                  <a:cubicBezTo>
                    <a:pt x="1066" y="5816"/>
                    <a:pt x="1172" y="5858"/>
                    <a:pt x="1277" y="5858"/>
                  </a:cubicBezTo>
                  <a:cubicBezTo>
                    <a:pt x="1433" y="5858"/>
                    <a:pt x="1587" y="5765"/>
                    <a:pt x="1642" y="5595"/>
                  </a:cubicBezTo>
                  <a:cubicBezTo>
                    <a:pt x="1651" y="5557"/>
                    <a:pt x="1656" y="5514"/>
                    <a:pt x="1656" y="5475"/>
                  </a:cubicBezTo>
                  <a:lnTo>
                    <a:pt x="1656" y="229"/>
                  </a:lnTo>
                  <a:cubicBezTo>
                    <a:pt x="1656" y="85"/>
                    <a:pt x="1543" y="0"/>
                    <a:pt x="1428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9" name="Google Shape;10149;p31"/>
            <p:cNvSpPr/>
            <p:nvPr/>
          </p:nvSpPr>
          <p:spPr>
            <a:xfrm>
              <a:off x="1396837" y="2086672"/>
              <a:ext cx="25076" cy="131720"/>
            </a:xfrm>
            <a:custGeom>
              <a:rect b="b" l="l" r="r" t="t"/>
              <a:pathLst>
                <a:path extrusionOk="0" h="5027" w="957">
                  <a:moveTo>
                    <a:pt x="956" y="1"/>
                  </a:moveTo>
                  <a:lnTo>
                    <a:pt x="78" y="1690"/>
                  </a:lnTo>
                  <a:cubicBezTo>
                    <a:pt x="25" y="1786"/>
                    <a:pt x="1" y="1892"/>
                    <a:pt x="1" y="2002"/>
                  </a:cubicBezTo>
                  <a:lnTo>
                    <a:pt x="1" y="3673"/>
                  </a:lnTo>
                  <a:cubicBezTo>
                    <a:pt x="1" y="3831"/>
                    <a:pt x="59" y="3985"/>
                    <a:pt x="159" y="4105"/>
                  </a:cubicBezTo>
                  <a:lnTo>
                    <a:pt x="942" y="5026"/>
                  </a:lnTo>
                  <a:cubicBezTo>
                    <a:pt x="951" y="4988"/>
                    <a:pt x="956" y="4950"/>
                    <a:pt x="956" y="4906"/>
                  </a:cubicBezTo>
                  <a:lnTo>
                    <a:pt x="956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0" name="Google Shape;10150;p31"/>
            <p:cNvSpPr/>
            <p:nvPr/>
          </p:nvSpPr>
          <p:spPr>
            <a:xfrm>
              <a:off x="1451574" y="2071763"/>
              <a:ext cx="43418" cy="153520"/>
            </a:xfrm>
            <a:custGeom>
              <a:rect b="b" l="l" r="r" t="t"/>
              <a:pathLst>
                <a:path extrusionOk="0" h="5859" w="1657">
                  <a:moveTo>
                    <a:pt x="228" y="0"/>
                  </a:moveTo>
                  <a:cubicBezTo>
                    <a:pt x="113" y="0"/>
                    <a:pt x="0" y="85"/>
                    <a:pt x="0" y="229"/>
                  </a:cubicBezTo>
                  <a:lnTo>
                    <a:pt x="0" y="5480"/>
                  </a:lnTo>
                  <a:cubicBezTo>
                    <a:pt x="0" y="5523"/>
                    <a:pt x="5" y="5562"/>
                    <a:pt x="19" y="5600"/>
                  </a:cubicBezTo>
                  <a:cubicBezTo>
                    <a:pt x="76" y="5766"/>
                    <a:pt x="229" y="5859"/>
                    <a:pt x="383" y="5859"/>
                  </a:cubicBezTo>
                  <a:cubicBezTo>
                    <a:pt x="487" y="5859"/>
                    <a:pt x="592" y="5816"/>
                    <a:pt x="667" y="5725"/>
                  </a:cubicBezTo>
                  <a:lnTo>
                    <a:pt x="1498" y="4751"/>
                  </a:lnTo>
                  <a:cubicBezTo>
                    <a:pt x="1599" y="4631"/>
                    <a:pt x="1656" y="4477"/>
                    <a:pt x="1656" y="4319"/>
                  </a:cubicBezTo>
                  <a:lnTo>
                    <a:pt x="1656" y="2643"/>
                  </a:lnTo>
                  <a:cubicBezTo>
                    <a:pt x="1656" y="2538"/>
                    <a:pt x="1632" y="2432"/>
                    <a:pt x="1579" y="2336"/>
                  </a:cubicBezTo>
                  <a:lnTo>
                    <a:pt x="427" y="123"/>
                  </a:lnTo>
                  <a:cubicBezTo>
                    <a:pt x="383" y="38"/>
                    <a:pt x="305" y="0"/>
                    <a:pt x="228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1" name="Google Shape;10151;p31"/>
            <p:cNvSpPr/>
            <p:nvPr/>
          </p:nvSpPr>
          <p:spPr>
            <a:xfrm>
              <a:off x="1451443" y="2086934"/>
              <a:ext cx="25181" cy="131458"/>
            </a:xfrm>
            <a:custGeom>
              <a:rect b="b" l="l" r="r" t="t"/>
              <a:pathLst>
                <a:path extrusionOk="0" h="5017" w="961">
                  <a:moveTo>
                    <a:pt x="0" y="0"/>
                  </a:moveTo>
                  <a:lnTo>
                    <a:pt x="0" y="4896"/>
                  </a:lnTo>
                  <a:cubicBezTo>
                    <a:pt x="0" y="4940"/>
                    <a:pt x="10" y="4978"/>
                    <a:pt x="19" y="5016"/>
                  </a:cubicBezTo>
                  <a:lnTo>
                    <a:pt x="802" y="4104"/>
                  </a:lnTo>
                  <a:cubicBezTo>
                    <a:pt x="903" y="3980"/>
                    <a:pt x="960" y="3826"/>
                    <a:pt x="960" y="3668"/>
                  </a:cubicBezTo>
                  <a:lnTo>
                    <a:pt x="960" y="1997"/>
                  </a:lnTo>
                  <a:cubicBezTo>
                    <a:pt x="960" y="1892"/>
                    <a:pt x="931" y="1786"/>
                    <a:pt x="883" y="169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2" name="Google Shape;10152;p31"/>
            <p:cNvSpPr/>
            <p:nvPr/>
          </p:nvSpPr>
          <p:spPr>
            <a:xfrm>
              <a:off x="1465016" y="2218104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3" name="Google Shape;10153;p31"/>
            <p:cNvSpPr/>
            <p:nvPr/>
          </p:nvSpPr>
          <p:spPr>
            <a:xfrm>
              <a:off x="1465147" y="2218104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4" name="Google Shape;10154;p31"/>
            <p:cNvSpPr/>
            <p:nvPr/>
          </p:nvSpPr>
          <p:spPr>
            <a:xfrm>
              <a:off x="1465147" y="221799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5" name="Google Shape;10155;p31"/>
            <p:cNvSpPr/>
            <p:nvPr/>
          </p:nvSpPr>
          <p:spPr>
            <a:xfrm>
              <a:off x="1465016" y="2218235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6" name="Google Shape;10156;p31"/>
            <p:cNvSpPr/>
            <p:nvPr/>
          </p:nvSpPr>
          <p:spPr>
            <a:xfrm>
              <a:off x="1465147" y="221799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7" name="Google Shape;10157;p31"/>
            <p:cNvSpPr/>
            <p:nvPr/>
          </p:nvSpPr>
          <p:spPr>
            <a:xfrm>
              <a:off x="1446150" y="2091179"/>
              <a:ext cx="217874" cy="139476"/>
            </a:xfrm>
            <a:custGeom>
              <a:rect b="b" l="l" r="r" t="t"/>
              <a:pathLst>
                <a:path extrusionOk="0" h="5323" w="8315">
                  <a:moveTo>
                    <a:pt x="7892" y="597"/>
                  </a:moveTo>
                  <a:lnTo>
                    <a:pt x="7892" y="2056"/>
                  </a:lnTo>
                  <a:lnTo>
                    <a:pt x="2070" y="2056"/>
                  </a:lnTo>
                  <a:cubicBezTo>
                    <a:pt x="2065" y="1763"/>
                    <a:pt x="2089" y="1715"/>
                    <a:pt x="2046" y="1643"/>
                  </a:cubicBezTo>
                  <a:lnTo>
                    <a:pt x="1503" y="597"/>
                  </a:lnTo>
                  <a:lnTo>
                    <a:pt x="2108" y="597"/>
                  </a:lnTo>
                  <a:lnTo>
                    <a:pt x="2108" y="1048"/>
                  </a:lnTo>
                  <a:cubicBezTo>
                    <a:pt x="2108" y="1187"/>
                    <a:pt x="2212" y="1257"/>
                    <a:pt x="2317" y="1257"/>
                  </a:cubicBezTo>
                  <a:cubicBezTo>
                    <a:pt x="2421" y="1257"/>
                    <a:pt x="2526" y="1187"/>
                    <a:pt x="2526" y="1048"/>
                  </a:cubicBezTo>
                  <a:lnTo>
                    <a:pt x="2526" y="597"/>
                  </a:lnTo>
                  <a:lnTo>
                    <a:pt x="2751" y="597"/>
                  </a:lnTo>
                  <a:lnTo>
                    <a:pt x="2751" y="1624"/>
                  </a:lnTo>
                  <a:cubicBezTo>
                    <a:pt x="2751" y="1761"/>
                    <a:pt x="2854" y="1829"/>
                    <a:pt x="2958" y="1829"/>
                  </a:cubicBezTo>
                  <a:cubicBezTo>
                    <a:pt x="3061" y="1829"/>
                    <a:pt x="3164" y="1761"/>
                    <a:pt x="3164" y="1624"/>
                  </a:cubicBezTo>
                  <a:lnTo>
                    <a:pt x="3164" y="597"/>
                  </a:lnTo>
                  <a:lnTo>
                    <a:pt x="3390" y="597"/>
                  </a:lnTo>
                  <a:lnTo>
                    <a:pt x="3390" y="1048"/>
                  </a:lnTo>
                  <a:cubicBezTo>
                    <a:pt x="3390" y="1187"/>
                    <a:pt x="3493" y="1257"/>
                    <a:pt x="3596" y="1257"/>
                  </a:cubicBezTo>
                  <a:cubicBezTo>
                    <a:pt x="3699" y="1257"/>
                    <a:pt x="3802" y="1187"/>
                    <a:pt x="3802" y="1048"/>
                  </a:cubicBezTo>
                  <a:lnTo>
                    <a:pt x="3802" y="597"/>
                  </a:lnTo>
                  <a:lnTo>
                    <a:pt x="4028" y="597"/>
                  </a:lnTo>
                  <a:lnTo>
                    <a:pt x="4028" y="1048"/>
                  </a:lnTo>
                  <a:cubicBezTo>
                    <a:pt x="4028" y="1187"/>
                    <a:pt x="4132" y="1257"/>
                    <a:pt x="4237" y="1257"/>
                  </a:cubicBezTo>
                  <a:cubicBezTo>
                    <a:pt x="4341" y="1257"/>
                    <a:pt x="4446" y="1187"/>
                    <a:pt x="4446" y="1048"/>
                  </a:cubicBezTo>
                  <a:lnTo>
                    <a:pt x="4446" y="597"/>
                  </a:lnTo>
                  <a:lnTo>
                    <a:pt x="4671" y="597"/>
                  </a:lnTo>
                  <a:lnTo>
                    <a:pt x="4671" y="1048"/>
                  </a:lnTo>
                  <a:cubicBezTo>
                    <a:pt x="4671" y="1187"/>
                    <a:pt x="4774" y="1257"/>
                    <a:pt x="4878" y="1257"/>
                  </a:cubicBezTo>
                  <a:cubicBezTo>
                    <a:pt x="4981" y="1257"/>
                    <a:pt x="5084" y="1187"/>
                    <a:pt x="5084" y="1048"/>
                  </a:cubicBezTo>
                  <a:lnTo>
                    <a:pt x="5084" y="597"/>
                  </a:lnTo>
                  <a:lnTo>
                    <a:pt x="5310" y="597"/>
                  </a:lnTo>
                  <a:lnTo>
                    <a:pt x="5310" y="1624"/>
                  </a:lnTo>
                  <a:cubicBezTo>
                    <a:pt x="5310" y="1761"/>
                    <a:pt x="5413" y="1829"/>
                    <a:pt x="5516" y="1829"/>
                  </a:cubicBezTo>
                  <a:cubicBezTo>
                    <a:pt x="5619" y="1829"/>
                    <a:pt x="5723" y="1761"/>
                    <a:pt x="5723" y="1624"/>
                  </a:cubicBezTo>
                  <a:lnTo>
                    <a:pt x="5723" y="597"/>
                  </a:lnTo>
                  <a:lnTo>
                    <a:pt x="5948" y="597"/>
                  </a:lnTo>
                  <a:lnTo>
                    <a:pt x="5948" y="1048"/>
                  </a:lnTo>
                  <a:cubicBezTo>
                    <a:pt x="5948" y="1187"/>
                    <a:pt x="6053" y="1257"/>
                    <a:pt x="6157" y="1257"/>
                  </a:cubicBezTo>
                  <a:cubicBezTo>
                    <a:pt x="6261" y="1257"/>
                    <a:pt x="6366" y="1187"/>
                    <a:pt x="6366" y="1048"/>
                  </a:cubicBezTo>
                  <a:lnTo>
                    <a:pt x="6366" y="597"/>
                  </a:lnTo>
                  <a:lnTo>
                    <a:pt x="6591" y="597"/>
                  </a:lnTo>
                  <a:lnTo>
                    <a:pt x="6591" y="1048"/>
                  </a:lnTo>
                  <a:cubicBezTo>
                    <a:pt x="6591" y="1187"/>
                    <a:pt x="6695" y="1257"/>
                    <a:pt x="6798" y="1257"/>
                  </a:cubicBezTo>
                  <a:cubicBezTo>
                    <a:pt x="6901" y="1257"/>
                    <a:pt x="7004" y="1187"/>
                    <a:pt x="7004" y="1048"/>
                  </a:cubicBezTo>
                  <a:lnTo>
                    <a:pt x="7004" y="597"/>
                  </a:lnTo>
                  <a:lnTo>
                    <a:pt x="7230" y="597"/>
                  </a:lnTo>
                  <a:lnTo>
                    <a:pt x="7230" y="1048"/>
                  </a:lnTo>
                  <a:cubicBezTo>
                    <a:pt x="7230" y="1187"/>
                    <a:pt x="7334" y="1257"/>
                    <a:pt x="7438" y="1257"/>
                  </a:cubicBezTo>
                  <a:cubicBezTo>
                    <a:pt x="7542" y="1257"/>
                    <a:pt x="7645" y="1187"/>
                    <a:pt x="7643" y="1048"/>
                  </a:cubicBezTo>
                  <a:lnTo>
                    <a:pt x="7643" y="597"/>
                  </a:lnTo>
                  <a:close/>
                  <a:moveTo>
                    <a:pt x="1066" y="0"/>
                  </a:moveTo>
                  <a:cubicBezTo>
                    <a:pt x="968" y="0"/>
                    <a:pt x="871" y="67"/>
                    <a:pt x="860" y="184"/>
                  </a:cubicBezTo>
                  <a:cubicBezTo>
                    <a:pt x="855" y="227"/>
                    <a:pt x="860" y="265"/>
                    <a:pt x="879" y="304"/>
                  </a:cubicBezTo>
                  <a:lnTo>
                    <a:pt x="1037" y="601"/>
                  </a:lnTo>
                  <a:lnTo>
                    <a:pt x="1657" y="1792"/>
                  </a:lnTo>
                  <a:lnTo>
                    <a:pt x="1657" y="3746"/>
                  </a:lnTo>
                  <a:lnTo>
                    <a:pt x="721" y="4845"/>
                  </a:lnTo>
                  <a:lnTo>
                    <a:pt x="721" y="4850"/>
                  </a:lnTo>
                  <a:cubicBezTo>
                    <a:pt x="687" y="4888"/>
                    <a:pt x="639" y="4912"/>
                    <a:pt x="591" y="4912"/>
                  </a:cubicBezTo>
                  <a:cubicBezTo>
                    <a:pt x="495" y="4912"/>
                    <a:pt x="413" y="4835"/>
                    <a:pt x="413" y="4739"/>
                  </a:cubicBezTo>
                  <a:lnTo>
                    <a:pt x="413" y="3419"/>
                  </a:lnTo>
                  <a:cubicBezTo>
                    <a:pt x="413" y="3282"/>
                    <a:pt x="310" y="3214"/>
                    <a:pt x="207" y="3214"/>
                  </a:cubicBezTo>
                  <a:cubicBezTo>
                    <a:pt x="104" y="3214"/>
                    <a:pt x="1" y="3282"/>
                    <a:pt x="1" y="3419"/>
                  </a:cubicBezTo>
                  <a:lnTo>
                    <a:pt x="1" y="4734"/>
                  </a:lnTo>
                  <a:cubicBezTo>
                    <a:pt x="1" y="5092"/>
                    <a:pt x="292" y="5323"/>
                    <a:pt x="593" y="5323"/>
                  </a:cubicBezTo>
                  <a:cubicBezTo>
                    <a:pt x="752" y="5323"/>
                    <a:pt x="915" y="5258"/>
                    <a:pt x="1037" y="5114"/>
                  </a:cubicBezTo>
                  <a:lnTo>
                    <a:pt x="1959" y="4029"/>
                  </a:lnTo>
                  <a:lnTo>
                    <a:pt x="3730" y="4029"/>
                  </a:lnTo>
                  <a:cubicBezTo>
                    <a:pt x="4009" y="4029"/>
                    <a:pt x="4009" y="3616"/>
                    <a:pt x="3730" y="3616"/>
                  </a:cubicBezTo>
                  <a:lnTo>
                    <a:pt x="2070" y="3616"/>
                  </a:lnTo>
                  <a:lnTo>
                    <a:pt x="2070" y="2474"/>
                  </a:lnTo>
                  <a:lnTo>
                    <a:pt x="7897" y="2474"/>
                  </a:lnTo>
                  <a:lnTo>
                    <a:pt x="7897" y="3616"/>
                  </a:lnTo>
                  <a:lnTo>
                    <a:pt x="4561" y="3616"/>
                  </a:lnTo>
                  <a:cubicBezTo>
                    <a:pt x="4282" y="3616"/>
                    <a:pt x="4282" y="4029"/>
                    <a:pt x="4561" y="4029"/>
                  </a:cubicBezTo>
                  <a:lnTo>
                    <a:pt x="8103" y="4029"/>
                  </a:lnTo>
                  <a:cubicBezTo>
                    <a:pt x="8219" y="4029"/>
                    <a:pt x="8315" y="3938"/>
                    <a:pt x="8315" y="3822"/>
                  </a:cubicBezTo>
                  <a:lnTo>
                    <a:pt x="8315" y="390"/>
                  </a:lnTo>
                  <a:cubicBezTo>
                    <a:pt x="8315" y="275"/>
                    <a:pt x="8219" y="184"/>
                    <a:pt x="8103" y="184"/>
                  </a:cubicBezTo>
                  <a:lnTo>
                    <a:pt x="1287" y="184"/>
                  </a:lnTo>
                  <a:lnTo>
                    <a:pt x="1249" y="112"/>
                  </a:lnTo>
                  <a:cubicBezTo>
                    <a:pt x="1208" y="35"/>
                    <a:pt x="1137" y="0"/>
                    <a:pt x="106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8" name="Google Shape;10158;p31"/>
            <p:cNvSpPr/>
            <p:nvPr/>
          </p:nvSpPr>
          <p:spPr>
            <a:xfrm>
              <a:off x="1465147" y="221799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9" name="Google Shape;10159;p31"/>
            <p:cNvSpPr/>
            <p:nvPr/>
          </p:nvSpPr>
          <p:spPr>
            <a:xfrm>
              <a:off x="1465147" y="221799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0" name="Google Shape;10160;p31"/>
            <p:cNvSpPr/>
            <p:nvPr/>
          </p:nvSpPr>
          <p:spPr>
            <a:xfrm>
              <a:off x="1383893" y="2189307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1" name="Google Shape;10161;p31"/>
            <p:cNvSpPr/>
            <p:nvPr/>
          </p:nvSpPr>
          <p:spPr>
            <a:xfrm>
              <a:off x="1298499" y="2066313"/>
              <a:ext cx="128943" cy="164394"/>
            </a:xfrm>
            <a:custGeom>
              <a:rect b="b" l="l" r="r" t="t"/>
              <a:pathLst>
                <a:path extrusionOk="0" h="6274" w="4921">
                  <a:moveTo>
                    <a:pt x="2847" y="3423"/>
                  </a:moveTo>
                  <a:lnTo>
                    <a:pt x="2847" y="4565"/>
                  </a:lnTo>
                  <a:lnTo>
                    <a:pt x="418" y="4565"/>
                  </a:lnTo>
                  <a:lnTo>
                    <a:pt x="418" y="3423"/>
                  </a:lnTo>
                  <a:close/>
                  <a:moveTo>
                    <a:pt x="4484" y="0"/>
                  </a:moveTo>
                  <a:cubicBezTo>
                    <a:pt x="4320" y="0"/>
                    <a:pt x="4172" y="91"/>
                    <a:pt x="4100" y="235"/>
                  </a:cubicBezTo>
                  <a:lnTo>
                    <a:pt x="3629" y="1133"/>
                  </a:lnTo>
                  <a:lnTo>
                    <a:pt x="211" y="1133"/>
                  </a:lnTo>
                  <a:cubicBezTo>
                    <a:pt x="96" y="1133"/>
                    <a:pt x="5" y="1229"/>
                    <a:pt x="5" y="1344"/>
                  </a:cubicBezTo>
                  <a:lnTo>
                    <a:pt x="5" y="1786"/>
                  </a:lnTo>
                  <a:cubicBezTo>
                    <a:pt x="5" y="1922"/>
                    <a:pt x="108" y="1991"/>
                    <a:pt x="211" y="1991"/>
                  </a:cubicBezTo>
                  <a:cubicBezTo>
                    <a:pt x="315" y="1991"/>
                    <a:pt x="418" y="1922"/>
                    <a:pt x="418" y="1786"/>
                  </a:cubicBezTo>
                  <a:lnTo>
                    <a:pt x="418" y="1550"/>
                  </a:lnTo>
                  <a:lnTo>
                    <a:pt x="701" y="1550"/>
                  </a:lnTo>
                  <a:lnTo>
                    <a:pt x="701" y="2573"/>
                  </a:lnTo>
                  <a:cubicBezTo>
                    <a:pt x="701" y="2710"/>
                    <a:pt x="804" y="2778"/>
                    <a:pt x="907" y="2778"/>
                  </a:cubicBezTo>
                  <a:cubicBezTo>
                    <a:pt x="1011" y="2778"/>
                    <a:pt x="1114" y="2710"/>
                    <a:pt x="1114" y="2573"/>
                  </a:cubicBezTo>
                  <a:lnTo>
                    <a:pt x="1114" y="1546"/>
                  </a:lnTo>
                  <a:lnTo>
                    <a:pt x="1339" y="1546"/>
                  </a:lnTo>
                  <a:lnTo>
                    <a:pt x="1339" y="1997"/>
                  </a:lnTo>
                  <a:cubicBezTo>
                    <a:pt x="1337" y="2136"/>
                    <a:pt x="1440" y="2206"/>
                    <a:pt x="1544" y="2206"/>
                  </a:cubicBezTo>
                  <a:cubicBezTo>
                    <a:pt x="1648" y="2206"/>
                    <a:pt x="1752" y="2136"/>
                    <a:pt x="1752" y="1997"/>
                  </a:cubicBezTo>
                  <a:lnTo>
                    <a:pt x="1752" y="1546"/>
                  </a:lnTo>
                  <a:lnTo>
                    <a:pt x="1978" y="1546"/>
                  </a:lnTo>
                  <a:lnTo>
                    <a:pt x="1978" y="1997"/>
                  </a:lnTo>
                  <a:cubicBezTo>
                    <a:pt x="1978" y="2136"/>
                    <a:pt x="2081" y="2206"/>
                    <a:pt x="2184" y="2206"/>
                  </a:cubicBezTo>
                  <a:cubicBezTo>
                    <a:pt x="2287" y="2206"/>
                    <a:pt x="2391" y="2136"/>
                    <a:pt x="2391" y="1997"/>
                  </a:cubicBezTo>
                  <a:lnTo>
                    <a:pt x="2391" y="1546"/>
                  </a:lnTo>
                  <a:lnTo>
                    <a:pt x="2616" y="1546"/>
                  </a:lnTo>
                  <a:lnTo>
                    <a:pt x="2616" y="1997"/>
                  </a:lnTo>
                  <a:cubicBezTo>
                    <a:pt x="2616" y="2136"/>
                    <a:pt x="2719" y="2206"/>
                    <a:pt x="2823" y="2206"/>
                  </a:cubicBezTo>
                  <a:cubicBezTo>
                    <a:pt x="2926" y="2206"/>
                    <a:pt x="3029" y="2136"/>
                    <a:pt x="3029" y="1997"/>
                  </a:cubicBezTo>
                  <a:lnTo>
                    <a:pt x="3029" y="1546"/>
                  </a:lnTo>
                  <a:lnTo>
                    <a:pt x="3260" y="1546"/>
                  </a:lnTo>
                  <a:lnTo>
                    <a:pt x="3260" y="1843"/>
                  </a:lnTo>
                  <a:cubicBezTo>
                    <a:pt x="2717" y="2904"/>
                    <a:pt x="2871" y="2458"/>
                    <a:pt x="2842" y="3010"/>
                  </a:cubicBezTo>
                  <a:lnTo>
                    <a:pt x="418" y="3010"/>
                  </a:lnTo>
                  <a:lnTo>
                    <a:pt x="418" y="2611"/>
                  </a:lnTo>
                  <a:cubicBezTo>
                    <a:pt x="418" y="2472"/>
                    <a:pt x="313" y="2403"/>
                    <a:pt x="209" y="2403"/>
                  </a:cubicBezTo>
                  <a:cubicBezTo>
                    <a:pt x="105" y="2403"/>
                    <a:pt x="0" y="2472"/>
                    <a:pt x="0" y="2611"/>
                  </a:cubicBezTo>
                  <a:lnTo>
                    <a:pt x="0" y="4771"/>
                  </a:lnTo>
                  <a:cubicBezTo>
                    <a:pt x="0" y="4887"/>
                    <a:pt x="96" y="4978"/>
                    <a:pt x="207" y="4978"/>
                  </a:cubicBezTo>
                  <a:lnTo>
                    <a:pt x="2957" y="4978"/>
                  </a:lnTo>
                  <a:lnTo>
                    <a:pt x="3207" y="5271"/>
                  </a:lnTo>
                  <a:cubicBezTo>
                    <a:pt x="3252" y="5325"/>
                    <a:pt x="3307" y="5348"/>
                    <a:pt x="3360" y="5348"/>
                  </a:cubicBezTo>
                  <a:cubicBezTo>
                    <a:pt x="3514" y="5348"/>
                    <a:pt x="3655" y="5159"/>
                    <a:pt x="3524" y="5002"/>
                  </a:cubicBezTo>
                  <a:lnTo>
                    <a:pt x="3260" y="4695"/>
                  </a:lnTo>
                  <a:lnTo>
                    <a:pt x="3260" y="2736"/>
                  </a:lnTo>
                  <a:cubicBezTo>
                    <a:pt x="4402" y="548"/>
                    <a:pt x="4467" y="415"/>
                    <a:pt x="4476" y="415"/>
                  </a:cubicBezTo>
                  <a:cubicBezTo>
                    <a:pt x="4477" y="415"/>
                    <a:pt x="4477" y="418"/>
                    <a:pt x="4479" y="418"/>
                  </a:cubicBezTo>
                  <a:cubicBezTo>
                    <a:pt x="4483" y="418"/>
                    <a:pt x="4486" y="413"/>
                    <a:pt x="4489" y="413"/>
                  </a:cubicBezTo>
                  <a:cubicBezTo>
                    <a:pt x="4510" y="413"/>
                    <a:pt x="4503" y="702"/>
                    <a:pt x="4503" y="5683"/>
                  </a:cubicBezTo>
                  <a:cubicBezTo>
                    <a:pt x="4503" y="5784"/>
                    <a:pt x="4421" y="5861"/>
                    <a:pt x="4325" y="5861"/>
                  </a:cubicBezTo>
                  <a:cubicBezTo>
                    <a:pt x="4205" y="5861"/>
                    <a:pt x="4162" y="5741"/>
                    <a:pt x="4061" y="5635"/>
                  </a:cubicBezTo>
                  <a:cubicBezTo>
                    <a:pt x="4014" y="5581"/>
                    <a:pt x="3959" y="5559"/>
                    <a:pt x="3905" y="5559"/>
                  </a:cubicBezTo>
                  <a:cubicBezTo>
                    <a:pt x="3751" y="5559"/>
                    <a:pt x="3612" y="5747"/>
                    <a:pt x="3744" y="5904"/>
                  </a:cubicBezTo>
                  <a:lnTo>
                    <a:pt x="3884" y="6067"/>
                  </a:lnTo>
                  <a:cubicBezTo>
                    <a:pt x="3989" y="6197"/>
                    <a:pt x="4152" y="6274"/>
                    <a:pt x="4325" y="6274"/>
                  </a:cubicBezTo>
                  <a:cubicBezTo>
                    <a:pt x="4328" y="6274"/>
                    <a:pt x="4331" y="6274"/>
                    <a:pt x="4334" y="6274"/>
                  </a:cubicBezTo>
                  <a:cubicBezTo>
                    <a:pt x="4656" y="6274"/>
                    <a:pt x="4920" y="6007"/>
                    <a:pt x="4916" y="5683"/>
                  </a:cubicBezTo>
                  <a:lnTo>
                    <a:pt x="4916" y="437"/>
                  </a:lnTo>
                  <a:cubicBezTo>
                    <a:pt x="4920" y="192"/>
                    <a:pt x="4724" y="0"/>
                    <a:pt x="44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2" name="Google Shape;10162;p31"/>
            <p:cNvSpPr/>
            <p:nvPr/>
          </p:nvSpPr>
          <p:spPr>
            <a:xfrm>
              <a:off x="1446019" y="2066286"/>
              <a:ext cx="24526" cy="98155"/>
            </a:xfrm>
            <a:custGeom>
              <a:rect b="b" l="l" r="r" t="t"/>
              <a:pathLst>
                <a:path extrusionOk="0" h="3746" w="936">
                  <a:moveTo>
                    <a:pt x="429" y="1"/>
                  </a:moveTo>
                  <a:cubicBezTo>
                    <a:pt x="193" y="1"/>
                    <a:pt x="1" y="196"/>
                    <a:pt x="1" y="438"/>
                  </a:cubicBezTo>
                  <a:lnTo>
                    <a:pt x="1" y="3544"/>
                  </a:lnTo>
                  <a:cubicBezTo>
                    <a:pt x="6" y="3654"/>
                    <a:pt x="97" y="3745"/>
                    <a:pt x="212" y="3745"/>
                  </a:cubicBezTo>
                  <a:cubicBezTo>
                    <a:pt x="327" y="3745"/>
                    <a:pt x="418" y="3654"/>
                    <a:pt x="418" y="3539"/>
                  </a:cubicBezTo>
                  <a:lnTo>
                    <a:pt x="418" y="438"/>
                  </a:lnTo>
                  <a:cubicBezTo>
                    <a:pt x="418" y="433"/>
                    <a:pt x="418" y="419"/>
                    <a:pt x="442" y="419"/>
                  </a:cubicBezTo>
                  <a:cubicBezTo>
                    <a:pt x="447" y="419"/>
                    <a:pt x="452" y="419"/>
                    <a:pt x="457" y="428"/>
                  </a:cubicBezTo>
                  <a:lnTo>
                    <a:pt x="500" y="519"/>
                  </a:lnTo>
                  <a:cubicBezTo>
                    <a:pt x="544" y="585"/>
                    <a:pt x="607" y="613"/>
                    <a:pt x="670" y="613"/>
                  </a:cubicBezTo>
                  <a:cubicBezTo>
                    <a:pt x="804" y="613"/>
                    <a:pt x="935" y="485"/>
                    <a:pt x="870" y="327"/>
                  </a:cubicBezTo>
                  <a:lnTo>
                    <a:pt x="822" y="236"/>
                  </a:lnTo>
                  <a:cubicBezTo>
                    <a:pt x="750" y="92"/>
                    <a:pt x="601" y="1"/>
                    <a:pt x="438" y="1"/>
                  </a:cubicBezTo>
                  <a:cubicBezTo>
                    <a:pt x="435" y="1"/>
                    <a:pt x="432" y="1"/>
                    <a:pt x="42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3" name="Google Shape;10163;p31"/>
          <p:cNvGrpSpPr/>
          <p:nvPr/>
        </p:nvGrpSpPr>
        <p:grpSpPr>
          <a:xfrm>
            <a:off x="854105" y="1898328"/>
            <a:ext cx="365551" cy="126663"/>
            <a:chOff x="854105" y="2085178"/>
            <a:chExt cx="365551" cy="126663"/>
          </a:xfrm>
        </p:grpSpPr>
        <p:sp>
          <p:nvSpPr>
            <p:cNvPr id="10164" name="Google Shape;10164;p31"/>
            <p:cNvSpPr/>
            <p:nvPr/>
          </p:nvSpPr>
          <p:spPr>
            <a:xfrm>
              <a:off x="859660" y="2090707"/>
              <a:ext cx="354467" cy="115736"/>
            </a:xfrm>
            <a:custGeom>
              <a:rect b="b" l="l" r="r" t="t"/>
              <a:pathLst>
                <a:path extrusionOk="0" h="4417" w="13528">
                  <a:moveTo>
                    <a:pt x="490" y="0"/>
                  </a:moveTo>
                  <a:cubicBezTo>
                    <a:pt x="216" y="5"/>
                    <a:pt x="0" y="231"/>
                    <a:pt x="0" y="504"/>
                  </a:cubicBezTo>
                  <a:lnTo>
                    <a:pt x="0" y="3908"/>
                  </a:lnTo>
                  <a:cubicBezTo>
                    <a:pt x="0" y="4191"/>
                    <a:pt x="226" y="4416"/>
                    <a:pt x="504" y="4416"/>
                  </a:cubicBezTo>
                  <a:lnTo>
                    <a:pt x="13023" y="4416"/>
                  </a:lnTo>
                  <a:cubicBezTo>
                    <a:pt x="13302" y="4416"/>
                    <a:pt x="13527" y="4191"/>
                    <a:pt x="13527" y="3908"/>
                  </a:cubicBezTo>
                  <a:lnTo>
                    <a:pt x="13527" y="504"/>
                  </a:lnTo>
                  <a:cubicBezTo>
                    <a:pt x="13527" y="240"/>
                    <a:pt x="13330" y="19"/>
                    <a:pt x="13071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5" name="Google Shape;10165;p31"/>
            <p:cNvSpPr/>
            <p:nvPr/>
          </p:nvSpPr>
          <p:spPr>
            <a:xfrm>
              <a:off x="859660" y="2139758"/>
              <a:ext cx="354467" cy="66685"/>
            </a:xfrm>
            <a:custGeom>
              <a:rect b="b" l="l" r="r" t="t"/>
              <a:pathLst>
                <a:path extrusionOk="0" h="2545" w="13528">
                  <a:moveTo>
                    <a:pt x="0" y="0"/>
                  </a:moveTo>
                  <a:lnTo>
                    <a:pt x="0" y="2040"/>
                  </a:lnTo>
                  <a:cubicBezTo>
                    <a:pt x="0" y="2319"/>
                    <a:pt x="226" y="2544"/>
                    <a:pt x="504" y="2544"/>
                  </a:cubicBezTo>
                  <a:lnTo>
                    <a:pt x="13023" y="2544"/>
                  </a:lnTo>
                  <a:cubicBezTo>
                    <a:pt x="13302" y="2544"/>
                    <a:pt x="13527" y="2319"/>
                    <a:pt x="13527" y="2040"/>
                  </a:cubicBezTo>
                  <a:lnTo>
                    <a:pt x="13527" y="0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6" name="Google Shape;10166;p31"/>
            <p:cNvSpPr/>
            <p:nvPr/>
          </p:nvSpPr>
          <p:spPr>
            <a:xfrm>
              <a:off x="859660" y="2163891"/>
              <a:ext cx="354467" cy="42553"/>
            </a:xfrm>
            <a:custGeom>
              <a:rect b="b" l="l" r="r" t="t"/>
              <a:pathLst>
                <a:path extrusionOk="0" h="1624" w="13528">
                  <a:moveTo>
                    <a:pt x="0" y="1"/>
                  </a:moveTo>
                  <a:lnTo>
                    <a:pt x="0" y="1119"/>
                  </a:lnTo>
                  <a:cubicBezTo>
                    <a:pt x="0" y="1398"/>
                    <a:pt x="226" y="1623"/>
                    <a:pt x="504" y="1623"/>
                  </a:cubicBezTo>
                  <a:lnTo>
                    <a:pt x="13023" y="1623"/>
                  </a:lnTo>
                  <a:cubicBezTo>
                    <a:pt x="13302" y="1623"/>
                    <a:pt x="13527" y="1398"/>
                    <a:pt x="13527" y="1119"/>
                  </a:cubicBezTo>
                  <a:lnTo>
                    <a:pt x="13527" y="1"/>
                  </a:lnTo>
                  <a:cubicBezTo>
                    <a:pt x="13527" y="279"/>
                    <a:pt x="13302" y="505"/>
                    <a:pt x="13023" y="505"/>
                  </a:cubicBezTo>
                  <a:lnTo>
                    <a:pt x="504" y="505"/>
                  </a:lnTo>
                  <a:cubicBezTo>
                    <a:pt x="226" y="505"/>
                    <a:pt x="0" y="279"/>
                    <a:pt x="0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7" name="Google Shape;10167;p31"/>
            <p:cNvSpPr/>
            <p:nvPr/>
          </p:nvSpPr>
          <p:spPr>
            <a:xfrm>
              <a:off x="854105" y="2085178"/>
              <a:ext cx="365551" cy="126663"/>
            </a:xfrm>
            <a:custGeom>
              <a:rect b="b" l="l" r="r" t="t"/>
              <a:pathLst>
                <a:path extrusionOk="0" h="4834" w="13951">
                  <a:moveTo>
                    <a:pt x="207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4627"/>
                  </a:lnTo>
                  <a:cubicBezTo>
                    <a:pt x="1" y="4743"/>
                    <a:pt x="97" y="4834"/>
                    <a:pt x="207" y="4834"/>
                  </a:cubicBezTo>
                  <a:lnTo>
                    <a:pt x="1426" y="4834"/>
                  </a:lnTo>
                  <a:cubicBezTo>
                    <a:pt x="1700" y="4834"/>
                    <a:pt x="1700" y="4421"/>
                    <a:pt x="1426" y="4421"/>
                  </a:cubicBezTo>
                  <a:lnTo>
                    <a:pt x="418" y="4421"/>
                  </a:lnTo>
                  <a:lnTo>
                    <a:pt x="418" y="2290"/>
                  </a:lnTo>
                  <a:lnTo>
                    <a:pt x="13533" y="2290"/>
                  </a:lnTo>
                  <a:lnTo>
                    <a:pt x="13533" y="4421"/>
                  </a:lnTo>
                  <a:lnTo>
                    <a:pt x="2252" y="4421"/>
                  </a:lnTo>
                  <a:cubicBezTo>
                    <a:pt x="1979" y="4421"/>
                    <a:pt x="1979" y="4834"/>
                    <a:pt x="2252" y="4834"/>
                  </a:cubicBezTo>
                  <a:lnTo>
                    <a:pt x="13739" y="4834"/>
                  </a:lnTo>
                  <a:cubicBezTo>
                    <a:pt x="13854" y="4834"/>
                    <a:pt x="13950" y="4738"/>
                    <a:pt x="13950" y="4627"/>
                  </a:cubicBezTo>
                  <a:lnTo>
                    <a:pt x="13950" y="1810"/>
                  </a:lnTo>
                  <a:cubicBezTo>
                    <a:pt x="13948" y="1673"/>
                    <a:pt x="13844" y="1605"/>
                    <a:pt x="13740" y="1605"/>
                  </a:cubicBezTo>
                  <a:cubicBezTo>
                    <a:pt x="13636" y="1605"/>
                    <a:pt x="13533" y="1673"/>
                    <a:pt x="13533" y="1810"/>
                  </a:cubicBezTo>
                  <a:lnTo>
                    <a:pt x="13533" y="1877"/>
                  </a:lnTo>
                  <a:lnTo>
                    <a:pt x="418" y="1877"/>
                  </a:lnTo>
                  <a:lnTo>
                    <a:pt x="418" y="418"/>
                  </a:lnTo>
                  <a:lnTo>
                    <a:pt x="1383" y="418"/>
                  </a:lnTo>
                  <a:lnTo>
                    <a:pt x="1383" y="1330"/>
                  </a:lnTo>
                  <a:cubicBezTo>
                    <a:pt x="1383" y="1467"/>
                    <a:pt x="1486" y="1535"/>
                    <a:pt x="1590" y="1535"/>
                  </a:cubicBezTo>
                  <a:cubicBezTo>
                    <a:pt x="1693" y="1535"/>
                    <a:pt x="1796" y="1467"/>
                    <a:pt x="1796" y="1330"/>
                  </a:cubicBezTo>
                  <a:lnTo>
                    <a:pt x="1796" y="418"/>
                  </a:lnTo>
                  <a:lnTo>
                    <a:pt x="2473" y="418"/>
                  </a:lnTo>
                  <a:lnTo>
                    <a:pt x="2473" y="979"/>
                  </a:lnTo>
                  <a:cubicBezTo>
                    <a:pt x="2473" y="1116"/>
                    <a:pt x="2576" y="1184"/>
                    <a:pt x="2679" y="1184"/>
                  </a:cubicBezTo>
                  <a:cubicBezTo>
                    <a:pt x="2783" y="1184"/>
                    <a:pt x="2886" y="1116"/>
                    <a:pt x="2886" y="979"/>
                  </a:cubicBezTo>
                  <a:lnTo>
                    <a:pt x="2886" y="418"/>
                  </a:lnTo>
                  <a:lnTo>
                    <a:pt x="3539" y="418"/>
                  </a:lnTo>
                  <a:lnTo>
                    <a:pt x="3539" y="1330"/>
                  </a:lnTo>
                  <a:cubicBezTo>
                    <a:pt x="3539" y="1467"/>
                    <a:pt x="3642" y="1535"/>
                    <a:pt x="3745" y="1535"/>
                  </a:cubicBezTo>
                  <a:cubicBezTo>
                    <a:pt x="3848" y="1535"/>
                    <a:pt x="3951" y="1467"/>
                    <a:pt x="3951" y="1330"/>
                  </a:cubicBezTo>
                  <a:lnTo>
                    <a:pt x="3951" y="418"/>
                  </a:lnTo>
                  <a:lnTo>
                    <a:pt x="4623" y="418"/>
                  </a:lnTo>
                  <a:lnTo>
                    <a:pt x="4623" y="979"/>
                  </a:lnTo>
                  <a:cubicBezTo>
                    <a:pt x="4623" y="1116"/>
                    <a:pt x="4728" y="1184"/>
                    <a:pt x="4832" y="1184"/>
                  </a:cubicBezTo>
                  <a:cubicBezTo>
                    <a:pt x="4937" y="1184"/>
                    <a:pt x="5041" y="1116"/>
                    <a:pt x="5041" y="979"/>
                  </a:cubicBezTo>
                  <a:lnTo>
                    <a:pt x="5041" y="418"/>
                  </a:lnTo>
                  <a:lnTo>
                    <a:pt x="5689" y="418"/>
                  </a:lnTo>
                  <a:lnTo>
                    <a:pt x="5689" y="1330"/>
                  </a:lnTo>
                  <a:cubicBezTo>
                    <a:pt x="5689" y="1467"/>
                    <a:pt x="5794" y="1535"/>
                    <a:pt x="5898" y="1535"/>
                  </a:cubicBezTo>
                  <a:cubicBezTo>
                    <a:pt x="6002" y="1535"/>
                    <a:pt x="6107" y="1467"/>
                    <a:pt x="6107" y="1330"/>
                  </a:cubicBezTo>
                  <a:lnTo>
                    <a:pt x="6107" y="418"/>
                  </a:lnTo>
                  <a:lnTo>
                    <a:pt x="6779" y="418"/>
                  </a:lnTo>
                  <a:lnTo>
                    <a:pt x="6779" y="979"/>
                  </a:lnTo>
                  <a:cubicBezTo>
                    <a:pt x="6779" y="1116"/>
                    <a:pt x="6882" y="1184"/>
                    <a:pt x="6985" y="1184"/>
                  </a:cubicBezTo>
                  <a:cubicBezTo>
                    <a:pt x="7088" y="1184"/>
                    <a:pt x="7192" y="1116"/>
                    <a:pt x="7192" y="979"/>
                  </a:cubicBezTo>
                  <a:lnTo>
                    <a:pt x="7192" y="418"/>
                  </a:lnTo>
                  <a:lnTo>
                    <a:pt x="7844" y="418"/>
                  </a:lnTo>
                  <a:lnTo>
                    <a:pt x="7844" y="1330"/>
                  </a:lnTo>
                  <a:cubicBezTo>
                    <a:pt x="7844" y="1467"/>
                    <a:pt x="7948" y="1535"/>
                    <a:pt x="8051" y="1535"/>
                  </a:cubicBezTo>
                  <a:cubicBezTo>
                    <a:pt x="8154" y="1535"/>
                    <a:pt x="8257" y="1467"/>
                    <a:pt x="8257" y="1330"/>
                  </a:cubicBezTo>
                  <a:lnTo>
                    <a:pt x="8257" y="418"/>
                  </a:lnTo>
                  <a:lnTo>
                    <a:pt x="8929" y="418"/>
                  </a:lnTo>
                  <a:lnTo>
                    <a:pt x="8929" y="979"/>
                  </a:lnTo>
                  <a:cubicBezTo>
                    <a:pt x="8929" y="1116"/>
                    <a:pt x="9032" y="1184"/>
                    <a:pt x="9136" y="1184"/>
                  </a:cubicBezTo>
                  <a:cubicBezTo>
                    <a:pt x="9239" y="1184"/>
                    <a:pt x="9342" y="1116"/>
                    <a:pt x="9342" y="979"/>
                  </a:cubicBezTo>
                  <a:lnTo>
                    <a:pt x="9342" y="418"/>
                  </a:lnTo>
                  <a:lnTo>
                    <a:pt x="9995" y="418"/>
                  </a:lnTo>
                  <a:lnTo>
                    <a:pt x="9995" y="1330"/>
                  </a:lnTo>
                  <a:cubicBezTo>
                    <a:pt x="9995" y="1467"/>
                    <a:pt x="10098" y="1535"/>
                    <a:pt x="10202" y="1535"/>
                  </a:cubicBezTo>
                  <a:cubicBezTo>
                    <a:pt x="10306" y="1535"/>
                    <a:pt x="10410" y="1467"/>
                    <a:pt x="10413" y="1330"/>
                  </a:cubicBezTo>
                  <a:lnTo>
                    <a:pt x="10413" y="418"/>
                  </a:lnTo>
                  <a:lnTo>
                    <a:pt x="11085" y="418"/>
                  </a:lnTo>
                  <a:lnTo>
                    <a:pt x="11085" y="979"/>
                  </a:lnTo>
                  <a:cubicBezTo>
                    <a:pt x="11085" y="1116"/>
                    <a:pt x="11188" y="1184"/>
                    <a:pt x="11291" y="1184"/>
                  </a:cubicBezTo>
                  <a:cubicBezTo>
                    <a:pt x="11394" y="1184"/>
                    <a:pt x="11497" y="1116"/>
                    <a:pt x="11497" y="979"/>
                  </a:cubicBezTo>
                  <a:lnTo>
                    <a:pt x="11497" y="418"/>
                  </a:lnTo>
                  <a:lnTo>
                    <a:pt x="12150" y="418"/>
                  </a:lnTo>
                  <a:lnTo>
                    <a:pt x="12150" y="1330"/>
                  </a:lnTo>
                  <a:cubicBezTo>
                    <a:pt x="12150" y="1467"/>
                    <a:pt x="12253" y="1535"/>
                    <a:pt x="12357" y="1535"/>
                  </a:cubicBezTo>
                  <a:cubicBezTo>
                    <a:pt x="12460" y="1535"/>
                    <a:pt x="12563" y="1467"/>
                    <a:pt x="12563" y="1330"/>
                  </a:cubicBezTo>
                  <a:lnTo>
                    <a:pt x="12563" y="418"/>
                  </a:lnTo>
                  <a:lnTo>
                    <a:pt x="13533" y="418"/>
                  </a:lnTo>
                  <a:lnTo>
                    <a:pt x="13533" y="984"/>
                  </a:lnTo>
                  <a:cubicBezTo>
                    <a:pt x="13533" y="1099"/>
                    <a:pt x="13629" y="1190"/>
                    <a:pt x="13739" y="1190"/>
                  </a:cubicBezTo>
                  <a:cubicBezTo>
                    <a:pt x="13854" y="1190"/>
                    <a:pt x="13950" y="1094"/>
                    <a:pt x="13950" y="979"/>
                  </a:cubicBezTo>
                  <a:lnTo>
                    <a:pt x="13950" y="211"/>
                  </a:lnTo>
                  <a:cubicBezTo>
                    <a:pt x="13946" y="96"/>
                    <a:pt x="13854" y="0"/>
                    <a:pt x="137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8" name="Google Shape;10168;p31"/>
          <p:cNvGrpSpPr/>
          <p:nvPr/>
        </p:nvGrpSpPr>
        <p:grpSpPr>
          <a:xfrm>
            <a:off x="2315916" y="1778950"/>
            <a:ext cx="110705" cy="365472"/>
            <a:chOff x="2315916" y="1965800"/>
            <a:chExt cx="110705" cy="365472"/>
          </a:xfrm>
        </p:grpSpPr>
        <p:sp>
          <p:nvSpPr>
            <p:cNvPr id="10169" name="Google Shape;10169;p31"/>
            <p:cNvSpPr/>
            <p:nvPr/>
          </p:nvSpPr>
          <p:spPr>
            <a:xfrm>
              <a:off x="2321445" y="1971250"/>
              <a:ext cx="97133" cy="306386"/>
            </a:xfrm>
            <a:custGeom>
              <a:rect b="b" l="l" r="r" t="t"/>
              <a:pathLst>
                <a:path extrusionOk="0" h="11693" w="3707">
                  <a:moveTo>
                    <a:pt x="1921" y="1"/>
                  </a:moveTo>
                  <a:cubicBezTo>
                    <a:pt x="1759" y="1"/>
                    <a:pt x="1597" y="67"/>
                    <a:pt x="1479" y="201"/>
                  </a:cubicBezTo>
                  <a:lnTo>
                    <a:pt x="879" y="882"/>
                  </a:lnTo>
                  <a:cubicBezTo>
                    <a:pt x="313" y="1526"/>
                    <a:pt x="1" y="2351"/>
                    <a:pt x="1" y="3210"/>
                  </a:cubicBezTo>
                  <a:lnTo>
                    <a:pt x="1" y="5562"/>
                  </a:lnTo>
                  <a:lnTo>
                    <a:pt x="255" y="5769"/>
                  </a:lnTo>
                  <a:cubicBezTo>
                    <a:pt x="524" y="5990"/>
                    <a:pt x="548" y="6388"/>
                    <a:pt x="308" y="6633"/>
                  </a:cubicBezTo>
                  <a:lnTo>
                    <a:pt x="1" y="6955"/>
                  </a:lnTo>
                  <a:lnTo>
                    <a:pt x="1" y="8409"/>
                  </a:lnTo>
                  <a:cubicBezTo>
                    <a:pt x="1" y="8884"/>
                    <a:pt x="149" y="9350"/>
                    <a:pt x="423" y="9734"/>
                  </a:cubicBezTo>
                  <a:lnTo>
                    <a:pt x="1820" y="11692"/>
                  </a:lnTo>
                  <a:lnTo>
                    <a:pt x="2281" y="11064"/>
                  </a:lnTo>
                  <a:lnTo>
                    <a:pt x="3265" y="9715"/>
                  </a:lnTo>
                  <a:cubicBezTo>
                    <a:pt x="3548" y="9321"/>
                    <a:pt x="3702" y="8851"/>
                    <a:pt x="3702" y="8366"/>
                  </a:cubicBezTo>
                  <a:lnTo>
                    <a:pt x="3702" y="5274"/>
                  </a:lnTo>
                  <a:lnTo>
                    <a:pt x="3212" y="4876"/>
                  </a:lnTo>
                  <a:cubicBezTo>
                    <a:pt x="2948" y="4660"/>
                    <a:pt x="2924" y="4262"/>
                    <a:pt x="3164" y="4012"/>
                  </a:cubicBezTo>
                  <a:lnTo>
                    <a:pt x="3706" y="3455"/>
                  </a:lnTo>
                  <a:lnTo>
                    <a:pt x="3706" y="3100"/>
                  </a:lnTo>
                  <a:cubicBezTo>
                    <a:pt x="3706" y="2289"/>
                    <a:pt x="3428" y="1506"/>
                    <a:pt x="2919" y="877"/>
                  </a:cubicBezTo>
                  <a:lnTo>
                    <a:pt x="2382" y="220"/>
                  </a:lnTo>
                  <a:lnTo>
                    <a:pt x="2377" y="215"/>
                  </a:lnTo>
                  <a:cubicBezTo>
                    <a:pt x="2259" y="73"/>
                    <a:pt x="2090" y="1"/>
                    <a:pt x="192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0" name="Google Shape;10170;p31"/>
            <p:cNvSpPr/>
            <p:nvPr/>
          </p:nvSpPr>
          <p:spPr>
            <a:xfrm>
              <a:off x="2345210" y="1976883"/>
              <a:ext cx="73367" cy="284271"/>
            </a:xfrm>
            <a:custGeom>
              <a:rect b="b" l="l" r="r" t="t"/>
              <a:pathLst>
                <a:path extrusionOk="0" h="10849" w="2800">
                  <a:moveTo>
                    <a:pt x="1470" y="0"/>
                  </a:moveTo>
                  <a:lnTo>
                    <a:pt x="884" y="667"/>
                  </a:lnTo>
                  <a:cubicBezTo>
                    <a:pt x="313" y="1311"/>
                    <a:pt x="1" y="2136"/>
                    <a:pt x="1" y="2995"/>
                  </a:cubicBezTo>
                  <a:lnTo>
                    <a:pt x="1" y="5347"/>
                  </a:lnTo>
                  <a:lnTo>
                    <a:pt x="260" y="5554"/>
                  </a:lnTo>
                  <a:cubicBezTo>
                    <a:pt x="524" y="5775"/>
                    <a:pt x="548" y="6173"/>
                    <a:pt x="308" y="6418"/>
                  </a:cubicBezTo>
                  <a:lnTo>
                    <a:pt x="1" y="6740"/>
                  </a:lnTo>
                  <a:lnTo>
                    <a:pt x="1" y="8194"/>
                  </a:lnTo>
                  <a:cubicBezTo>
                    <a:pt x="1" y="8669"/>
                    <a:pt x="150" y="9135"/>
                    <a:pt x="428" y="9519"/>
                  </a:cubicBezTo>
                  <a:lnTo>
                    <a:pt x="1374" y="10849"/>
                  </a:lnTo>
                  <a:lnTo>
                    <a:pt x="2358" y="9500"/>
                  </a:lnTo>
                  <a:cubicBezTo>
                    <a:pt x="2641" y="9106"/>
                    <a:pt x="2795" y="8636"/>
                    <a:pt x="2795" y="8151"/>
                  </a:cubicBezTo>
                  <a:lnTo>
                    <a:pt x="2795" y="5059"/>
                  </a:lnTo>
                  <a:lnTo>
                    <a:pt x="2305" y="4661"/>
                  </a:lnTo>
                  <a:cubicBezTo>
                    <a:pt x="2041" y="4445"/>
                    <a:pt x="2017" y="4047"/>
                    <a:pt x="2257" y="3797"/>
                  </a:cubicBezTo>
                  <a:lnTo>
                    <a:pt x="2799" y="3240"/>
                  </a:lnTo>
                  <a:lnTo>
                    <a:pt x="2799" y="2885"/>
                  </a:lnTo>
                  <a:cubicBezTo>
                    <a:pt x="2799" y="2074"/>
                    <a:pt x="2521" y="1291"/>
                    <a:pt x="2012" y="662"/>
                  </a:cubicBezTo>
                  <a:lnTo>
                    <a:pt x="1475" y="5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1" name="Google Shape;10171;p31"/>
            <p:cNvSpPr/>
            <p:nvPr/>
          </p:nvSpPr>
          <p:spPr>
            <a:xfrm>
              <a:off x="2315916" y="1965800"/>
              <a:ext cx="88591" cy="255894"/>
            </a:xfrm>
            <a:custGeom>
              <a:rect b="b" l="l" r="r" t="t"/>
              <a:pathLst>
                <a:path extrusionOk="0" h="9766" w="3381">
                  <a:moveTo>
                    <a:pt x="2132" y="0"/>
                  </a:moveTo>
                  <a:cubicBezTo>
                    <a:pt x="1914" y="0"/>
                    <a:pt x="1696" y="89"/>
                    <a:pt x="1537" y="269"/>
                  </a:cubicBezTo>
                  <a:lnTo>
                    <a:pt x="937" y="951"/>
                  </a:lnTo>
                  <a:cubicBezTo>
                    <a:pt x="336" y="1633"/>
                    <a:pt x="5" y="2506"/>
                    <a:pt x="5" y="3414"/>
                  </a:cubicBezTo>
                  <a:lnTo>
                    <a:pt x="5" y="5766"/>
                  </a:lnTo>
                  <a:cubicBezTo>
                    <a:pt x="5" y="6015"/>
                    <a:pt x="476" y="6068"/>
                    <a:pt x="476" y="6433"/>
                  </a:cubicBezTo>
                  <a:cubicBezTo>
                    <a:pt x="476" y="6673"/>
                    <a:pt x="288" y="6750"/>
                    <a:pt x="63" y="7014"/>
                  </a:cubicBezTo>
                  <a:cubicBezTo>
                    <a:pt x="24" y="7052"/>
                    <a:pt x="0" y="7105"/>
                    <a:pt x="0" y="7158"/>
                  </a:cubicBezTo>
                  <a:lnTo>
                    <a:pt x="0" y="8622"/>
                  </a:lnTo>
                  <a:cubicBezTo>
                    <a:pt x="0" y="8967"/>
                    <a:pt x="72" y="9313"/>
                    <a:pt x="216" y="9630"/>
                  </a:cubicBezTo>
                  <a:cubicBezTo>
                    <a:pt x="252" y="9726"/>
                    <a:pt x="325" y="9766"/>
                    <a:pt x="400" y="9766"/>
                  </a:cubicBezTo>
                  <a:cubicBezTo>
                    <a:pt x="538" y="9766"/>
                    <a:pt x="680" y="9630"/>
                    <a:pt x="596" y="9462"/>
                  </a:cubicBezTo>
                  <a:cubicBezTo>
                    <a:pt x="480" y="9193"/>
                    <a:pt x="456" y="8406"/>
                    <a:pt x="418" y="7244"/>
                  </a:cubicBezTo>
                  <a:cubicBezTo>
                    <a:pt x="562" y="7062"/>
                    <a:pt x="893" y="6884"/>
                    <a:pt x="893" y="6433"/>
                  </a:cubicBezTo>
                  <a:cubicBezTo>
                    <a:pt x="893" y="5943"/>
                    <a:pt x="495" y="5751"/>
                    <a:pt x="418" y="5670"/>
                  </a:cubicBezTo>
                  <a:lnTo>
                    <a:pt x="418" y="3414"/>
                  </a:lnTo>
                  <a:cubicBezTo>
                    <a:pt x="418" y="2607"/>
                    <a:pt x="716" y="1830"/>
                    <a:pt x="1249" y="1225"/>
                  </a:cubicBezTo>
                  <a:lnTo>
                    <a:pt x="1849" y="543"/>
                  </a:lnTo>
                  <a:cubicBezTo>
                    <a:pt x="1923" y="457"/>
                    <a:pt x="2026" y="415"/>
                    <a:pt x="2130" y="415"/>
                  </a:cubicBezTo>
                  <a:cubicBezTo>
                    <a:pt x="2241" y="415"/>
                    <a:pt x="2352" y="463"/>
                    <a:pt x="2429" y="557"/>
                  </a:cubicBezTo>
                  <a:lnTo>
                    <a:pt x="2914" y="1157"/>
                  </a:lnTo>
                  <a:cubicBezTo>
                    <a:pt x="2960" y="1220"/>
                    <a:pt x="3019" y="1246"/>
                    <a:pt x="3076" y="1246"/>
                  </a:cubicBezTo>
                  <a:cubicBezTo>
                    <a:pt x="3233" y="1246"/>
                    <a:pt x="3380" y="1052"/>
                    <a:pt x="3236" y="893"/>
                  </a:cubicBezTo>
                  <a:lnTo>
                    <a:pt x="2751" y="293"/>
                  </a:lnTo>
                  <a:cubicBezTo>
                    <a:pt x="2591" y="99"/>
                    <a:pt x="2362" y="0"/>
                    <a:pt x="213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2" name="Google Shape;10172;p31"/>
            <p:cNvSpPr/>
            <p:nvPr/>
          </p:nvSpPr>
          <p:spPr>
            <a:xfrm>
              <a:off x="2329908" y="2004920"/>
              <a:ext cx="96713" cy="326352"/>
            </a:xfrm>
            <a:custGeom>
              <a:rect b="b" l="l" r="r" t="t"/>
              <a:pathLst>
                <a:path extrusionOk="0" h="12455" w="3691">
                  <a:moveTo>
                    <a:pt x="3003" y="0"/>
                  </a:moveTo>
                  <a:cubicBezTo>
                    <a:pt x="2861" y="0"/>
                    <a:pt x="2718" y="148"/>
                    <a:pt x="2817" y="317"/>
                  </a:cubicBezTo>
                  <a:cubicBezTo>
                    <a:pt x="3259" y="1191"/>
                    <a:pt x="3158" y="1940"/>
                    <a:pt x="3177" y="2084"/>
                  </a:cubicBezTo>
                  <a:lnTo>
                    <a:pt x="2697" y="2583"/>
                  </a:lnTo>
                  <a:cubicBezTo>
                    <a:pt x="2371" y="2914"/>
                    <a:pt x="2404" y="3457"/>
                    <a:pt x="2764" y="3749"/>
                  </a:cubicBezTo>
                  <a:lnTo>
                    <a:pt x="3177" y="4090"/>
                  </a:lnTo>
                  <a:lnTo>
                    <a:pt x="3177" y="7081"/>
                  </a:lnTo>
                  <a:cubicBezTo>
                    <a:pt x="3177" y="7522"/>
                    <a:pt x="3038" y="7950"/>
                    <a:pt x="2779" y="8305"/>
                  </a:cubicBezTo>
                  <a:lnTo>
                    <a:pt x="1742" y="9726"/>
                  </a:lnTo>
                  <a:lnTo>
                    <a:pt x="1742" y="4978"/>
                  </a:lnTo>
                  <a:lnTo>
                    <a:pt x="2683" y="4292"/>
                  </a:lnTo>
                  <a:cubicBezTo>
                    <a:pt x="2866" y="4159"/>
                    <a:pt x="2739" y="3912"/>
                    <a:pt x="2563" y="3912"/>
                  </a:cubicBezTo>
                  <a:cubicBezTo>
                    <a:pt x="2523" y="3912"/>
                    <a:pt x="2480" y="3925"/>
                    <a:pt x="2438" y="3956"/>
                  </a:cubicBezTo>
                  <a:lnTo>
                    <a:pt x="1742" y="4460"/>
                  </a:lnTo>
                  <a:lnTo>
                    <a:pt x="1742" y="298"/>
                  </a:lnTo>
                  <a:cubicBezTo>
                    <a:pt x="1742" y="159"/>
                    <a:pt x="1639" y="89"/>
                    <a:pt x="1535" y="89"/>
                  </a:cubicBezTo>
                  <a:cubicBezTo>
                    <a:pt x="1431" y="89"/>
                    <a:pt x="1327" y="159"/>
                    <a:pt x="1324" y="298"/>
                  </a:cubicBezTo>
                  <a:lnTo>
                    <a:pt x="1324" y="1628"/>
                  </a:lnTo>
                  <a:lnTo>
                    <a:pt x="839" y="1196"/>
                  </a:lnTo>
                  <a:cubicBezTo>
                    <a:pt x="795" y="1157"/>
                    <a:pt x="747" y="1140"/>
                    <a:pt x="702" y="1140"/>
                  </a:cubicBezTo>
                  <a:cubicBezTo>
                    <a:pt x="537" y="1140"/>
                    <a:pt x="404" y="1361"/>
                    <a:pt x="566" y="1508"/>
                  </a:cubicBezTo>
                  <a:cubicBezTo>
                    <a:pt x="1142" y="2021"/>
                    <a:pt x="1315" y="2175"/>
                    <a:pt x="1329" y="2185"/>
                  </a:cubicBezTo>
                  <a:lnTo>
                    <a:pt x="1329" y="6111"/>
                  </a:lnTo>
                  <a:lnTo>
                    <a:pt x="902" y="5718"/>
                  </a:lnTo>
                  <a:cubicBezTo>
                    <a:pt x="855" y="5670"/>
                    <a:pt x="803" y="5650"/>
                    <a:pt x="753" y="5650"/>
                  </a:cubicBezTo>
                  <a:cubicBezTo>
                    <a:pt x="583" y="5650"/>
                    <a:pt x="440" y="5880"/>
                    <a:pt x="619" y="6025"/>
                  </a:cubicBezTo>
                  <a:lnTo>
                    <a:pt x="1329" y="6678"/>
                  </a:lnTo>
                  <a:lnTo>
                    <a:pt x="1329" y="9807"/>
                  </a:lnTo>
                  <a:lnTo>
                    <a:pt x="489" y="8636"/>
                  </a:lnTo>
                  <a:cubicBezTo>
                    <a:pt x="444" y="8582"/>
                    <a:pt x="388" y="8559"/>
                    <a:pt x="334" y="8559"/>
                  </a:cubicBezTo>
                  <a:cubicBezTo>
                    <a:pt x="192" y="8559"/>
                    <a:pt x="59" y="8716"/>
                    <a:pt x="153" y="8876"/>
                  </a:cubicBezTo>
                  <a:lnTo>
                    <a:pt x="1329" y="10523"/>
                  </a:lnTo>
                  <a:lnTo>
                    <a:pt x="1329" y="10979"/>
                  </a:lnTo>
                  <a:lnTo>
                    <a:pt x="451" y="10139"/>
                  </a:lnTo>
                  <a:cubicBezTo>
                    <a:pt x="404" y="10091"/>
                    <a:pt x="352" y="10071"/>
                    <a:pt x="302" y="10071"/>
                  </a:cubicBezTo>
                  <a:cubicBezTo>
                    <a:pt x="138" y="10071"/>
                    <a:pt x="0" y="10289"/>
                    <a:pt x="162" y="10436"/>
                  </a:cubicBezTo>
                  <a:lnTo>
                    <a:pt x="1329" y="11559"/>
                  </a:lnTo>
                  <a:lnTo>
                    <a:pt x="1329" y="12246"/>
                  </a:lnTo>
                  <a:cubicBezTo>
                    <a:pt x="1329" y="12385"/>
                    <a:pt x="1432" y="12455"/>
                    <a:pt x="1535" y="12455"/>
                  </a:cubicBezTo>
                  <a:cubicBezTo>
                    <a:pt x="1639" y="12455"/>
                    <a:pt x="1742" y="12385"/>
                    <a:pt x="1742" y="12246"/>
                  </a:cubicBezTo>
                  <a:lnTo>
                    <a:pt x="1742" y="11555"/>
                  </a:lnTo>
                  <a:lnTo>
                    <a:pt x="2947" y="10340"/>
                  </a:lnTo>
                  <a:cubicBezTo>
                    <a:pt x="3084" y="10188"/>
                    <a:pt x="2952" y="9990"/>
                    <a:pt x="2794" y="9990"/>
                  </a:cubicBezTo>
                  <a:cubicBezTo>
                    <a:pt x="2747" y="9990"/>
                    <a:pt x="2698" y="10007"/>
                    <a:pt x="2654" y="10047"/>
                  </a:cubicBezTo>
                  <a:lnTo>
                    <a:pt x="1742" y="10964"/>
                  </a:lnTo>
                  <a:lnTo>
                    <a:pt x="1742" y="10431"/>
                  </a:lnTo>
                  <a:lnTo>
                    <a:pt x="3115" y="8554"/>
                  </a:lnTo>
                  <a:cubicBezTo>
                    <a:pt x="3427" y="8127"/>
                    <a:pt x="3595" y="7609"/>
                    <a:pt x="3595" y="7081"/>
                  </a:cubicBezTo>
                  <a:lnTo>
                    <a:pt x="3595" y="3994"/>
                  </a:lnTo>
                  <a:cubicBezTo>
                    <a:pt x="3595" y="3932"/>
                    <a:pt x="3566" y="3869"/>
                    <a:pt x="3518" y="3831"/>
                  </a:cubicBezTo>
                  <a:lnTo>
                    <a:pt x="3028" y="3433"/>
                  </a:lnTo>
                  <a:cubicBezTo>
                    <a:pt x="2855" y="3289"/>
                    <a:pt x="2841" y="3034"/>
                    <a:pt x="2995" y="2871"/>
                  </a:cubicBezTo>
                  <a:cubicBezTo>
                    <a:pt x="3499" y="2324"/>
                    <a:pt x="3590" y="2314"/>
                    <a:pt x="3590" y="2170"/>
                  </a:cubicBezTo>
                  <a:cubicBezTo>
                    <a:pt x="3571" y="1983"/>
                    <a:pt x="3691" y="1124"/>
                    <a:pt x="3187" y="130"/>
                  </a:cubicBezTo>
                  <a:cubicBezTo>
                    <a:pt x="3146" y="38"/>
                    <a:pt x="3075" y="0"/>
                    <a:pt x="30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73" name="Google Shape;10173;p31"/>
          <p:cNvGrpSpPr/>
          <p:nvPr/>
        </p:nvGrpSpPr>
        <p:grpSpPr>
          <a:xfrm>
            <a:off x="936878" y="3622558"/>
            <a:ext cx="198615" cy="365446"/>
            <a:chOff x="936878" y="3809408"/>
            <a:chExt cx="198615" cy="365446"/>
          </a:xfrm>
        </p:grpSpPr>
        <p:sp>
          <p:nvSpPr>
            <p:cNvPr id="10174" name="Google Shape;10174;p31"/>
            <p:cNvSpPr/>
            <p:nvPr/>
          </p:nvSpPr>
          <p:spPr>
            <a:xfrm>
              <a:off x="1023163" y="4029063"/>
              <a:ext cx="25940" cy="140262"/>
            </a:xfrm>
            <a:custGeom>
              <a:rect b="b" l="l" r="r" t="t"/>
              <a:pathLst>
                <a:path extrusionOk="0" h="5353" w="99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4858"/>
                  </a:lnTo>
                  <a:cubicBezTo>
                    <a:pt x="0" y="5132"/>
                    <a:pt x="221" y="5353"/>
                    <a:pt x="495" y="5353"/>
                  </a:cubicBezTo>
                  <a:cubicBezTo>
                    <a:pt x="768" y="5353"/>
                    <a:pt x="989" y="5132"/>
                    <a:pt x="989" y="4858"/>
                  </a:cubicBezTo>
                  <a:lnTo>
                    <a:pt x="989" y="241"/>
                  </a:lnTo>
                  <a:cubicBezTo>
                    <a:pt x="989" y="106"/>
                    <a:pt x="879" y="1"/>
                    <a:pt x="749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5" name="Google Shape;10175;p31"/>
            <p:cNvSpPr/>
            <p:nvPr/>
          </p:nvSpPr>
          <p:spPr>
            <a:xfrm>
              <a:off x="1026805" y="4035719"/>
              <a:ext cx="80153" cy="132087"/>
            </a:xfrm>
            <a:custGeom>
              <a:rect b="b" l="l" r="r" t="t"/>
              <a:pathLst>
                <a:path extrusionOk="0" h="5041" w="3059">
                  <a:moveTo>
                    <a:pt x="736" y="1"/>
                  </a:moveTo>
                  <a:cubicBezTo>
                    <a:pt x="700" y="1"/>
                    <a:pt x="664" y="8"/>
                    <a:pt x="629" y="25"/>
                  </a:cubicBezTo>
                  <a:lnTo>
                    <a:pt x="173" y="246"/>
                  </a:lnTo>
                  <a:cubicBezTo>
                    <a:pt x="53" y="303"/>
                    <a:pt x="1" y="447"/>
                    <a:pt x="58" y="567"/>
                  </a:cubicBezTo>
                  <a:lnTo>
                    <a:pt x="2050" y="4763"/>
                  </a:lnTo>
                  <a:cubicBezTo>
                    <a:pt x="2137" y="4939"/>
                    <a:pt x="2313" y="5041"/>
                    <a:pt x="2498" y="5041"/>
                  </a:cubicBezTo>
                  <a:cubicBezTo>
                    <a:pt x="2570" y="5041"/>
                    <a:pt x="2643" y="5025"/>
                    <a:pt x="2713" y="4993"/>
                  </a:cubicBezTo>
                  <a:cubicBezTo>
                    <a:pt x="2958" y="4873"/>
                    <a:pt x="3058" y="4580"/>
                    <a:pt x="2943" y="4331"/>
                  </a:cubicBezTo>
                  <a:lnTo>
                    <a:pt x="951" y="135"/>
                  </a:lnTo>
                  <a:cubicBezTo>
                    <a:pt x="910" y="50"/>
                    <a:pt x="825" y="1"/>
                    <a:pt x="73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6" name="Google Shape;10176;p31"/>
            <p:cNvSpPr/>
            <p:nvPr/>
          </p:nvSpPr>
          <p:spPr>
            <a:xfrm>
              <a:off x="965308" y="4035719"/>
              <a:ext cx="80127" cy="132139"/>
            </a:xfrm>
            <a:custGeom>
              <a:rect b="b" l="l" r="r" t="t"/>
              <a:pathLst>
                <a:path extrusionOk="0" h="5043" w="3058">
                  <a:moveTo>
                    <a:pt x="2328" y="1"/>
                  </a:moveTo>
                  <a:cubicBezTo>
                    <a:pt x="2239" y="1"/>
                    <a:pt x="2153" y="50"/>
                    <a:pt x="2112" y="135"/>
                  </a:cubicBezTo>
                  <a:lnTo>
                    <a:pt x="120" y="4331"/>
                  </a:lnTo>
                  <a:cubicBezTo>
                    <a:pt x="0" y="4580"/>
                    <a:pt x="101" y="4873"/>
                    <a:pt x="346" y="4993"/>
                  </a:cubicBezTo>
                  <a:cubicBezTo>
                    <a:pt x="416" y="5027"/>
                    <a:pt x="490" y="5043"/>
                    <a:pt x="563" y="5043"/>
                  </a:cubicBezTo>
                  <a:cubicBezTo>
                    <a:pt x="749" y="5043"/>
                    <a:pt x="927" y="4939"/>
                    <a:pt x="1013" y="4763"/>
                  </a:cubicBezTo>
                  <a:lnTo>
                    <a:pt x="3000" y="567"/>
                  </a:lnTo>
                  <a:cubicBezTo>
                    <a:pt x="3058" y="447"/>
                    <a:pt x="3010" y="303"/>
                    <a:pt x="2890" y="246"/>
                  </a:cubicBezTo>
                  <a:lnTo>
                    <a:pt x="2434" y="25"/>
                  </a:lnTo>
                  <a:cubicBezTo>
                    <a:pt x="2400" y="8"/>
                    <a:pt x="2363" y="1"/>
                    <a:pt x="23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7" name="Google Shape;10177;p31"/>
            <p:cNvSpPr/>
            <p:nvPr/>
          </p:nvSpPr>
          <p:spPr>
            <a:xfrm>
              <a:off x="1021512" y="3814858"/>
              <a:ext cx="28980" cy="40404"/>
            </a:xfrm>
            <a:custGeom>
              <a:rect b="b" l="l" r="r" t="t"/>
              <a:pathLst>
                <a:path extrusionOk="0" h="1542" w="1106">
                  <a:moveTo>
                    <a:pt x="553" y="1"/>
                  </a:moveTo>
                  <a:cubicBezTo>
                    <a:pt x="251" y="6"/>
                    <a:pt x="1" y="250"/>
                    <a:pt x="1" y="558"/>
                  </a:cubicBezTo>
                  <a:lnTo>
                    <a:pt x="1" y="1182"/>
                  </a:lnTo>
                  <a:cubicBezTo>
                    <a:pt x="1" y="1378"/>
                    <a:pt x="164" y="1542"/>
                    <a:pt x="361" y="1542"/>
                  </a:cubicBezTo>
                  <a:lnTo>
                    <a:pt x="755" y="1542"/>
                  </a:lnTo>
                  <a:cubicBezTo>
                    <a:pt x="947" y="1537"/>
                    <a:pt x="1105" y="1378"/>
                    <a:pt x="1105" y="1182"/>
                  </a:cubicBezTo>
                  <a:lnTo>
                    <a:pt x="1105" y="558"/>
                  </a:lnTo>
                  <a:cubicBezTo>
                    <a:pt x="1105" y="250"/>
                    <a:pt x="860" y="6"/>
                    <a:pt x="553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8" name="Google Shape;10178;p31"/>
            <p:cNvSpPr/>
            <p:nvPr/>
          </p:nvSpPr>
          <p:spPr>
            <a:xfrm>
              <a:off x="960906" y="3853978"/>
              <a:ext cx="150455" cy="182396"/>
            </a:xfrm>
            <a:custGeom>
              <a:rect b="b" l="l" r="r" t="t"/>
              <a:pathLst>
                <a:path extrusionOk="0" h="6961" w="5742">
                  <a:moveTo>
                    <a:pt x="327" y="1"/>
                  </a:moveTo>
                  <a:cubicBezTo>
                    <a:pt x="144" y="1"/>
                    <a:pt x="0" y="145"/>
                    <a:pt x="0" y="327"/>
                  </a:cubicBezTo>
                  <a:lnTo>
                    <a:pt x="0" y="6635"/>
                  </a:lnTo>
                  <a:cubicBezTo>
                    <a:pt x="0" y="6817"/>
                    <a:pt x="144" y="6961"/>
                    <a:pt x="327" y="6961"/>
                  </a:cubicBezTo>
                  <a:lnTo>
                    <a:pt x="5415" y="6961"/>
                  </a:lnTo>
                  <a:cubicBezTo>
                    <a:pt x="5597" y="6961"/>
                    <a:pt x="5741" y="6817"/>
                    <a:pt x="5741" y="6635"/>
                  </a:cubicBezTo>
                  <a:lnTo>
                    <a:pt x="5741" y="327"/>
                  </a:lnTo>
                  <a:cubicBezTo>
                    <a:pt x="5741" y="145"/>
                    <a:pt x="5597" y="1"/>
                    <a:pt x="541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9" name="Google Shape;10179;p31"/>
            <p:cNvSpPr/>
            <p:nvPr/>
          </p:nvSpPr>
          <p:spPr>
            <a:xfrm>
              <a:off x="983152" y="3853978"/>
              <a:ext cx="128209" cy="182396"/>
            </a:xfrm>
            <a:custGeom>
              <a:rect b="b" l="l" r="r" t="t"/>
              <a:pathLst>
                <a:path extrusionOk="0" h="6961" w="4893">
                  <a:moveTo>
                    <a:pt x="332" y="1"/>
                  </a:moveTo>
                  <a:cubicBezTo>
                    <a:pt x="150" y="1"/>
                    <a:pt x="1" y="145"/>
                    <a:pt x="1" y="327"/>
                  </a:cubicBezTo>
                  <a:lnTo>
                    <a:pt x="1" y="6635"/>
                  </a:lnTo>
                  <a:cubicBezTo>
                    <a:pt x="1" y="6817"/>
                    <a:pt x="150" y="6961"/>
                    <a:pt x="332" y="6961"/>
                  </a:cubicBezTo>
                  <a:lnTo>
                    <a:pt x="4566" y="6961"/>
                  </a:lnTo>
                  <a:cubicBezTo>
                    <a:pt x="4748" y="6961"/>
                    <a:pt x="4892" y="6817"/>
                    <a:pt x="4892" y="6635"/>
                  </a:cubicBezTo>
                  <a:lnTo>
                    <a:pt x="4892" y="327"/>
                  </a:lnTo>
                  <a:cubicBezTo>
                    <a:pt x="4892" y="145"/>
                    <a:pt x="4748" y="1"/>
                    <a:pt x="456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0" name="Google Shape;10180;p31"/>
            <p:cNvSpPr/>
            <p:nvPr/>
          </p:nvSpPr>
          <p:spPr>
            <a:xfrm>
              <a:off x="942276" y="3837890"/>
              <a:ext cx="187820" cy="30080"/>
            </a:xfrm>
            <a:custGeom>
              <a:rect b="b" l="l" r="r" t="t"/>
              <a:pathLst>
                <a:path extrusionOk="0" h="1148" w="7168">
                  <a:moveTo>
                    <a:pt x="342" y="0"/>
                  </a:moveTo>
                  <a:cubicBezTo>
                    <a:pt x="154" y="5"/>
                    <a:pt x="1" y="154"/>
                    <a:pt x="1" y="346"/>
                  </a:cubicBezTo>
                  <a:lnTo>
                    <a:pt x="1" y="802"/>
                  </a:lnTo>
                  <a:cubicBezTo>
                    <a:pt x="1" y="994"/>
                    <a:pt x="154" y="1143"/>
                    <a:pt x="342" y="1147"/>
                  </a:cubicBezTo>
                  <a:lnTo>
                    <a:pt x="6822" y="1147"/>
                  </a:lnTo>
                  <a:cubicBezTo>
                    <a:pt x="7014" y="1143"/>
                    <a:pt x="7163" y="994"/>
                    <a:pt x="7168" y="802"/>
                  </a:cubicBezTo>
                  <a:lnTo>
                    <a:pt x="7168" y="346"/>
                  </a:lnTo>
                  <a:cubicBezTo>
                    <a:pt x="7163" y="154"/>
                    <a:pt x="7014" y="5"/>
                    <a:pt x="682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1" name="Google Shape;10181;p31"/>
            <p:cNvSpPr/>
            <p:nvPr/>
          </p:nvSpPr>
          <p:spPr>
            <a:xfrm>
              <a:off x="942276" y="4022408"/>
              <a:ext cx="187820" cy="30080"/>
            </a:xfrm>
            <a:custGeom>
              <a:rect b="b" l="l" r="r" t="t"/>
              <a:pathLst>
                <a:path extrusionOk="0" h="1148" w="7168">
                  <a:moveTo>
                    <a:pt x="342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02"/>
                  </a:lnTo>
                  <a:cubicBezTo>
                    <a:pt x="1" y="989"/>
                    <a:pt x="154" y="1143"/>
                    <a:pt x="342" y="1147"/>
                  </a:cubicBezTo>
                  <a:lnTo>
                    <a:pt x="6822" y="1147"/>
                  </a:lnTo>
                  <a:cubicBezTo>
                    <a:pt x="7014" y="1143"/>
                    <a:pt x="7163" y="989"/>
                    <a:pt x="7168" y="802"/>
                  </a:cubicBezTo>
                  <a:lnTo>
                    <a:pt x="7168" y="346"/>
                  </a:lnTo>
                  <a:cubicBezTo>
                    <a:pt x="7163" y="154"/>
                    <a:pt x="7014" y="0"/>
                    <a:pt x="682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2" name="Google Shape;10182;p31"/>
            <p:cNvSpPr/>
            <p:nvPr/>
          </p:nvSpPr>
          <p:spPr>
            <a:xfrm>
              <a:off x="968819" y="3837890"/>
              <a:ext cx="161276" cy="30080"/>
            </a:xfrm>
            <a:custGeom>
              <a:rect b="b" l="l" r="r" t="t"/>
              <a:pathLst>
                <a:path extrusionOk="0" h="1148" w="6155">
                  <a:moveTo>
                    <a:pt x="346" y="0"/>
                  </a:moveTo>
                  <a:cubicBezTo>
                    <a:pt x="154" y="5"/>
                    <a:pt x="1" y="154"/>
                    <a:pt x="1" y="346"/>
                  </a:cubicBezTo>
                  <a:lnTo>
                    <a:pt x="1" y="802"/>
                  </a:lnTo>
                  <a:cubicBezTo>
                    <a:pt x="1" y="994"/>
                    <a:pt x="154" y="1143"/>
                    <a:pt x="346" y="1147"/>
                  </a:cubicBezTo>
                  <a:lnTo>
                    <a:pt x="5809" y="1147"/>
                  </a:lnTo>
                  <a:cubicBezTo>
                    <a:pt x="6001" y="1143"/>
                    <a:pt x="6150" y="994"/>
                    <a:pt x="6155" y="802"/>
                  </a:cubicBezTo>
                  <a:lnTo>
                    <a:pt x="6155" y="346"/>
                  </a:lnTo>
                  <a:cubicBezTo>
                    <a:pt x="6150" y="154"/>
                    <a:pt x="6001" y="5"/>
                    <a:pt x="580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3" name="Google Shape;10183;p31"/>
            <p:cNvSpPr/>
            <p:nvPr/>
          </p:nvSpPr>
          <p:spPr>
            <a:xfrm>
              <a:off x="968819" y="4022408"/>
              <a:ext cx="161276" cy="30080"/>
            </a:xfrm>
            <a:custGeom>
              <a:rect b="b" l="l" r="r" t="t"/>
              <a:pathLst>
                <a:path extrusionOk="0" h="1148" w="6155">
                  <a:moveTo>
                    <a:pt x="346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02"/>
                  </a:lnTo>
                  <a:cubicBezTo>
                    <a:pt x="1" y="989"/>
                    <a:pt x="154" y="1143"/>
                    <a:pt x="346" y="1147"/>
                  </a:cubicBezTo>
                  <a:lnTo>
                    <a:pt x="5809" y="1147"/>
                  </a:lnTo>
                  <a:cubicBezTo>
                    <a:pt x="6001" y="1143"/>
                    <a:pt x="6150" y="989"/>
                    <a:pt x="6155" y="802"/>
                  </a:cubicBezTo>
                  <a:lnTo>
                    <a:pt x="6155" y="346"/>
                  </a:lnTo>
                  <a:cubicBezTo>
                    <a:pt x="6150" y="154"/>
                    <a:pt x="6001" y="0"/>
                    <a:pt x="580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4" name="Google Shape;10184;p31"/>
            <p:cNvSpPr/>
            <p:nvPr/>
          </p:nvSpPr>
          <p:spPr>
            <a:xfrm>
              <a:off x="936878" y="3809408"/>
              <a:ext cx="198615" cy="111492"/>
            </a:xfrm>
            <a:custGeom>
              <a:rect b="b" l="l" r="r" t="t"/>
              <a:pathLst>
                <a:path extrusionOk="0" h="4255" w="7580">
                  <a:moveTo>
                    <a:pt x="3789" y="1"/>
                  </a:moveTo>
                  <a:cubicBezTo>
                    <a:pt x="3608" y="1"/>
                    <a:pt x="3473" y="86"/>
                    <a:pt x="3500" y="252"/>
                  </a:cubicBezTo>
                  <a:cubicBezTo>
                    <a:pt x="3513" y="351"/>
                    <a:pt x="3599" y="423"/>
                    <a:pt x="3700" y="423"/>
                  </a:cubicBezTo>
                  <a:cubicBezTo>
                    <a:pt x="3711" y="423"/>
                    <a:pt x="3723" y="422"/>
                    <a:pt x="3735" y="420"/>
                  </a:cubicBezTo>
                  <a:cubicBezTo>
                    <a:pt x="3754" y="417"/>
                    <a:pt x="3772" y="416"/>
                    <a:pt x="3790" y="416"/>
                  </a:cubicBezTo>
                  <a:cubicBezTo>
                    <a:pt x="3978" y="416"/>
                    <a:pt x="4133" y="569"/>
                    <a:pt x="4133" y="766"/>
                  </a:cubicBezTo>
                  <a:lnTo>
                    <a:pt x="4133" y="886"/>
                  </a:lnTo>
                  <a:lnTo>
                    <a:pt x="3442" y="886"/>
                  </a:lnTo>
                  <a:lnTo>
                    <a:pt x="3442" y="809"/>
                  </a:lnTo>
                  <a:cubicBezTo>
                    <a:pt x="3442" y="672"/>
                    <a:pt x="3339" y="604"/>
                    <a:pt x="3236" y="604"/>
                  </a:cubicBezTo>
                  <a:cubicBezTo>
                    <a:pt x="3133" y="604"/>
                    <a:pt x="3029" y="672"/>
                    <a:pt x="3029" y="809"/>
                  </a:cubicBezTo>
                  <a:lnTo>
                    <a:pt x="3029" y="886"/>
                  </a:lnTo>
                  <a:lnTo>
                    <a:pt x="1757" y="886"/>
                  </a:lnTo>
                  <a:cubicBezTo>
                    <a:pt x="1484" y="886"/>
                    <a:pt x="1484" y="1294"/>
                    <a:pt x="1757" y="1294"/>
                  </a:cubicBezTo>
                  <a:lnTo>
                    <a:pt x="7028" y="1294"/>
                  </a:lnTo>
                  <a:cubicBezTo>
                    <a:pt x="7105" y="1298"/>
                    <a:pt x="7162" y="1356"/>
                    <a:pt x="7167" y="1433"/>
                  </a:cubicBezTo>
                  <a:lnTo>
                    <a:pt x="7167" y="1889"/>
                  </a:lnTo>
                  <a:cubicBezTo>
                    <a:pt x="7162" y="1966"/>
                    <a:pt x="7105" y="2028"/>
                    <a:pt x="7028" y="2028"/>
                  </a:cubicBezTo>
                  <a:lnTo>
                    <a:pt x="548" y="2028"/>
                  </a:lnTo>
                  <a:cubicBezTo>
                    <a:pt x="471" y="2028"/>
                    <a:pt x="413" y="1966"/>
                    <a:pt x="408" y="1889"/>
                  </a:cubicBezTo>
                  <a:lnTo>
                    <a:pt x="408" y="1433"/>
                  </a:lnTo>
                  <a:cubicBezTo>
                    <a:pt x="413" y="1356"/>
                    <a:pt x="471" y="1298"/>
                    <a:pt x="548" y="1294"/>
                  </a:cubicBezTo>
                  <a:lnTo>
                    <a:pt x="936" y="1294"/>
                  </a:lnTo>
                  <a:cubicBezTo>
                    <a:pt x="1210" y="1294"/>
                    <a:pt x="1210" y="886"/>
                    <a:pt x="936" y="886"/>
                  </a:cubicBezTo>
                  <a:lnTo>
                    <a:pt x="548" y="886"/>
                  </a:lnTo>
                  <a:cubicBezTo>
                    <a:pt x="245" y="886"/>
                    <a:pt x="0" y="1130"/>
                    <a:pt x="0" y="1433"/>
                  </a:cubicBezTo>
                  <a:lnTo>
                    <a:pt x="0" y="1889"/>
                  </a:lnTo>
                  <a:cubicBezTo>
                    <a:pt x="0" y="2191"/>
                    <a:pt x="245" y="2436"/>
                    <a:pt x="548" y="2441"/>
                  </a:cubicBezTo>
                  <a:lnTo>
                    <a:pt x="711" y="2441"/>
                  </a:lnTo>
                  <a:lnTo>
                    <a:pt x="711" y="4049"/>
                  </a:lnTo>
                  <a:cubicBezTo>
                    <a:pt x="711" y="4186"/>
                    <a:pt x="814" y="4254"/>
                    <a:pt x="917" y="4254"/>
                  </a:cubicBezTo>
                  <a:cubicBezTo>
                    <a:pt x="1020" y="4254"/>
                    <a:pt x="1124" y="4186"/>
                    <a:pt x="1124" y="4049"/>
                  </a:cubicBezTo>
                  <a:lnTo>
                    <a:pt x="1124" y="2441"/>
                  </a:lnTo>
                  <a:lnTo>
                    <a:pt x="6457" y="2441"/>
                  </a:lnTo>
                  <a:lnTo>
                    <a:pt x="6457" y="2950"/>
                  </a:lnTo>
                  <a:cubicBezTo>
                    <a:pt x="6457" y="3086"/>
                    <a:pt x="6559" y="3155"/>
                    <a:pt x="6661" y="3155"/>
                  </a:cubicBezTo>
                  <a:cubicBezTo>
                    <a:pt x="6764" y="3155"/>
                    <a:pt x="6867" y="3086"/>
                    <a:pt x="6870" y="2950"/>
                  </a:cubicBezTo>
                  <a:lnTo>
                    <a:pt x="6870" y="2441"/>
                  </a:lnTo>
                  <a:lnTo>
                    <a:pt x="7028" y="2441"/>
                  </a:lnTo>
                  <a:cubicBezTo>
                    <a:pt x="7335" y="2436"/>
                    <a:pt x="7580" y="2191"/>
                    <a:pt x="7580" y="1889"/>
                  </a:cubicBezTo>
                  <a:lnTo>
                    <a:pt x="7580" y="1433"/>
                  </a:lnTo>
                  <a:cubicBezTo>
                    <a:pt x="7580" y="1133"/>
                    <a:pt x="7335" y="885"/>
                    <a:pt x="7037" y="885"/>
                  </a:cubicBezTo>
                  <a:cubicBezTo>
                    <a:pt x="7034" y="885"/>
                    <a:pt x="7031" y="886"/>
                    <a:pt x="7028" y="886"/>
                  </a:cubicBezTo>
                  <a:lnTo>
                    <a:pt x="4546" y="886"/>
                  </a:lnTo>
                  <a:lnTo>
                    <a:pt x="4546" y="766"/>
                  </a:lnTo>
                  <a:cubicBezTo>
                    <a:pt x="4546" y="250"/>
                    <a:pt x="4100" y="1"/>
                    <a:pt x="378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5" name="Google Shape;10185;p31"/>
            <p:cNvSpPr/>
            <p:nvPr/>
          </p:nvSpPr>
          <p:spPr>
            <a:xfrm>
              <a:off x="936878" y="3902846"/>
              <a:ext cx="198615" cy="272008"/>
            </a:xfrm>
            <a:custGeom>
              <a:rect b="b" l="l" r="r" t="t"/>
              <a:pathLst>
                <a:path extrusionOk="0" h="10381" w="7580">
                  <a:moveTo>
                    <a:pt x="4484" y="5912"/>
                  </a:moveTo>
                  <a:lnTo>
                    <a:pt x="6188" y="9498"/>
                  </a:lnTo>
                  <a:cubicBezTo>
                    <a:pt x="6255" y="9642"/>
                    <a:pt x="6198" y="9815"/>
                    <a:pt x="6054" y="9882"/>
                  </a:cubicBezTo>
                  <a:cubicBezTo>
                    <a:pt x="6015" y="9901"/>
                    <a:pt x="5972" y="9911"/>
                    <a:pt x="5929" y="9911"/>
                  </a:cubicBezTo>
                  <a:cubicBezTo>
                    <a:pt x="5818" y="9911"/>
                    <a:pt x="5717" y="9848"/>
                    <a:pt x="5669" y="9752"/>
                  </a:cubicBezTo>
                  <a:lnTo>
                    <a:pt x="4489" y="7261"/>
                  </a:lnTo>
                  <a:lnTo>
                    <a:pt x="4018" y="6262"/>
                  </a:lnTo>
                  <a:lnTo>
                    <a:pt x="4177" y="5917"/>
                  </a:lnTo>
                  <a:lnTo>
                    <a:pt x="4177" y="5912"/>
                  </a:lnTo>
                  <a:close/>
                  <a:moveTo>
                    <a:pt x="3725" y="5912"/>
                  </a:moveTo>
                  <a:lnTo>
                    <a:pt x="1906" y="9752"/>
                  </a:lnTo>
                  <a:cubicBezTo>
                    <a:pt x="1858" y="9848"/>
                    <a:pt x="1757" y="9911"/>
                    <a:pt x="1647" y="9915"/>
                  </a:cubicBezTo>
                  <a:cubicBezTo>
                    <a:pt x="1604" y="9915"/>
                    <a:pt x="1560" y="9901"/>
                    <a:pt x="1522" y="9887"/>
                  </a:cubicBezTo>
                  <a:cubicBezTo>
                    <a:pt x="1378" y="9815"/>
                    <a:pt x="1320" y="9642"/>
                    <a:pt x="1388" y="9498"/>
                  </a:cubicBezTo>
                  <a:lnTo>
                    <a:pt x="3087" y="5917"/>
                  </a:lnTo>
                  <a:lnTo>
                    <a:pt x="3087" y="5912"/>
                  </a:lnTo>
                  <a:close/>
                  <a:moveTo>
                    <a:pt x="3788" y="6742"/>
                  </a:moveTo>
                  <a:lnTo>
                    <a:pt x="4076" y="7352"/>
                  </a:lnTo>
                  <a:lnTo>
                    <a:pt x="4076" y="9680"/>
                  </a:lnTo>
                  <a:cubicBezTo>
                    <a:pt x="4085" y="9843"/>
                    <a:pt x="3951" y="9983"/>
                    <a:pt x="3788" y="9983"/>
                  </a:cubicBezTo>
                  <a:cubicBezTo>
                    <a:pt x="3625" y="9983"/>
                    <a:pt x="3490" y="9843"/>
                    <a:pt x="3500" y="9680"/>
                  </a:cubicBezTo>
                  <a:lnTo>
                    <a:pt x="3500" y="7352"/>
                  </a:lnTo>
                  <a:lnTo>
                    <a:pt x="3788" y="6742"/>
                  </a:lnTo>
                  <a:close/>
                  <a:moveTo>
                    <a:pt x="6658" y="0"/>
                  </a:moveTo>
                  <a:cubicBezTo>
                    <a:pt x="6555" y="0"/>
                    <a:pt x="6452" y="70"/>
                    <a:pt x="6452" y="209"/>
                  </a:cubicBezTo>
                  <a:lnTo>
                    <a:pt x="6452" y="4357"/>
                  </a:lnTo>
                  <a:lnTo>
                    <a:pt x="1124" y="4357"/>
                  </a:lnTo>
                  <a:lnTo>
                    <a:pt x="1124" y="1309"/>
                  </a:lnTo>
                  <a:cubicBezTo>
                    <a:pt x="1124" y="1172"/>
                    <a:pt x="1020" y="1103"/>
                    <a:pt x="917" y="1103"/>
                  </a:cubicBezTo>
                  <a:cubicBezTo>
                    <a:pt x="814" y="1103"/>
                    <a:pt x="711" y="1172"/>
                    <a:pt x="711" y="1309"/>
                  </a:cubicBezTo>
                  <a:lnTo>
                    <a:pt x="711" y="4357"/>
                  </a:lnTo>
                  <a:lnTo>
                    <a:pt x="548" y="4357"/>
                  </a:lnTo>
                  <a:cubicBezTo>
                    <a:pt x="245" y="4357"/>
                    <a:pt x="0" y="4606"/>
                    <a:pt x="0" y="4909"/>
                  </a:cubicBezTo>
                  <a:lnTo>
                    <a:pt x="0" y="5365"/>
                  </a:lnTo>
                  <a:cubicBezTo>
                    <a:pt x="0" y="5667"/>
                    <a:pt x="245" y="5912"/>
                    <a:pt x="548" y="5912"/>
                  </a:cubicBezTo>
                  <a:lnTo>
                    <a:pt x="2631" y="5912"/>
                  </a:lnTo>
                  <a:lnTo>
                    <a:pt x="1018" y="9320"/>
                  </a:lnTo>
                  <a:cubicBezTo>
                    <a:pt x="850" y="9666"/>
                    <a:pt x="994" y="10083"/>
                    <a:pt x="1344" y="10251"/>
                  </a:cubicBezTo>
                  <a:cubicBezTo>
                    <a:pt x="1436" y="10299"/>
                    <a:pt x="1541" y="10323"/>
                    <a:pt x="1647" y="10323"/>
                  </a:cubicBezTo>
                  <a:cubicBezTo>
                    <a:pt x="1916" y="10323"/>
                    <a:pt x="2160" y="10170"/>
                    <a:pt x="2280" y="9925"/>
                  </a:cubicBezTo>
                  <a:lnTo>
                    <a:pt x="3087" y="8221"/>
                  </a:lnTo>
                  <a:lnTo>
                    <a:pt x="3087" y="9680"/>
                  </a:lnTo>
                  <a:cubicBezTo>
                    <a:pt x="3087" y="10064"/>
                    <a:pt x="3399" y="10381"/>
                    <a:pt x="3788" y="10381"/>
                  </a:cubicBezTo>
                  <a:cubicBezTo>
                    <a:pt x="4172" y="10381"/>
                    <a:pt x="4489" y="10064"/>
                    <a:pt x="4489" y="9680"/>
                  </a:cubicBezTo>
                  <a:lnTo>
                    <a:pt x="4489" y="8221"/>
                  </a:lnTo>
                  <a:lnTo>
                    <a:pt x="5300" y="9930"/>
                  </a:lnTo>
                  <a:cubicBezTo>
                    <a:pt x="5415" y="10170"/>
                    <a:pt x="5660" y="10323"/>
                    <a:pt x="5929" y="10323"/>
                  </a:cubicBezTo>
                  <a:cubicBezTo>
                    <a:pt x="6034" y="10323"/>
                    <a:pt x="6140" y="10299"/>
                    <a:pt x="6231" y="10256"/>
                  </a:cubicBezTo>
                  <a:cubicBezTo>
                    <a:pt x="6582" y="10088"/>
                    <a:pt x="6726" y="9671"/>
                    <a:pt x="6558" y="9320"/>
                  </a:cubicBezTo>
                  <a:lnTo>
                    <a:pt x="4945" y="5917"/>
                  </a:lnTo>
                  <a:lnTo>
                    <a:pt x="5818" y="5917"/>
                  </a:lnTo>
                  <a:cubicBezTo>
                    <a:pt x="6092" y="5917"/>
                    <a:pt x="6092" y="5504"/>
                    <a:pt x="5818" y="5504"/>
                  </a:cubicBezTo>
                  <a:lnTo>
                    <a:pt x="548" y="5504"/>
                  </a:lnTo>
                  <a:cubicBezTo>
                    <a:pt x="471" y="5499"/>
                    <a:pt x="408" y="5442"/>
                    <a:pt x="408" y="5365"/>
                  </a:cubicBezTo>
                  <a:lnTo>
                    <a:pt x="408" y="4909"/>
                  </a:lnTo>
                  <a:cubicBezTo>
                    <a:pt x="408" y="4832"/>
                    <a:pt x="471" y="4770"/>
                    <a:pt x="548" y="4770"/>
                  </a:cubicBezTo>
                  <a:lnTo>
                    <a:pt x="7028" y="4770"/>
                  </a:lnTo>
                  <a:cubicBezTo>
                    <a:pt x="7105" y="4770"/>
                    <a:pt x="7162" y="4832"/>
                    <a:pt x="7162" y="4909"/>
                  </a:cubicBezTo>
                  <a:lnTo>
                    <a:pt x="7162" y="5365"/>
                  </a:lnTo>
                  <a:cubicBezTo>
                    <a:pt x="7162" y="5442"/>
                    <a:pt x="7105" y="5499"/>
                    <a:pt x="7028" y="5504"/>
                  </a:cubicBezTo>
                  <a:lnTo>
                    <a:pt x="6644" y="5504"/>
                  </a:lnTo>
                  <a:cubicBezTo>
                    <a:pt x="6366" y="5504"/>
                    <a:pt x="6366" y="5917"/>
                    <a:pt x="6644" y="5917"/>
                  </a:cubicBezTo>
                  <a:lnTo>
                    <a:pt x="7028" y="5917"/>
                  </a:lnTo>
                  <a:cubicBezTo>
                    <a:pt x="7330" y="5912"/>
                    <a:pt x="7575" y="5667"/>
                    <a:pt x="7580" y="5365"/>
                  </a:cubicBezTo>
                  <a:lnTo>
                    <a:pt x="7580" y="4909"/>
                  </a:lnTo>
                  <a:cubicBezTo>
                    <a:pt x="7580" y="4606"/>
                    <a:pt x="7330" y="4357"/>
                    <a:pt x="7028" y="4357"/>
                  </a:cubicBezTo>
                  <a:lnTo>
                    <a:pt x="6865" y="4357"/>
                  </a:lnTo>
                  <a:lnTo>
                    <a:pt x="6865" y="209"/>
                  </a:lnTo>
                  <a:cubicBezTo>
                    <a:pt x="6865" y="70"/>
                    <a:pt x="6762" y="0"/>
                    <a:pt x="665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86" name="Google Shape;10186;p31"/>
          <p:cNvGrpSpPr/>
          <p:nvPr/>
        </p:nvGrpSpPr>
        <p:grpSpPr>
          <a:xfrm>
            <a:off x="2270140" y="3622610"/>
            <a:ext cx="202022" cy="365394"/>
            <a:chOff x="2270140" y="3809460"/>
            <a:chExt cx="202022" cy="365394"/>
          </a:xfrm>
        </p:grpSpPr>
        <p:sp>
          <p:nvSpPr>
            <p:cNvPr id="10187" name="Google Shape;10187;p31"/>
            <p:cNvSpPr/>
            <p:nvPr/>
          </p:nvSpPr>
          <p:spPr>
            <a:xfrm>
              <a:off x="2322466" y="3814832"/>
              <a:ext cx="38753" cy="56545"/>
            </a:xfrm>
            <a:custGeom>
              <a:rect b="b" l="l" r="r" t="t"/>
              <a:pathLst>
                <a:path extrusionOk="0" h="2158" w="1479">
                  <a:moveTo>
                    <a:pt x="745" y="0"/>
                  </a:moveTo>
                  <a:cubicBezTo>
                    <a:pt x="362" y="0"/>
                    <a:pt x="0" y="300"/>
                    <a:pt x="0" y="741"/>
                  </a:cubicBezTo>
                  <a:lnTo>
                    <a:pt x="0" y="1826"/>
                  </a:lnTo>
                  <a:cubicBezTo>
                    <a:pt x="0" y="2008"/>
                    <a:pt x="149" y="2157"/>
                    <a:pt x="331" y="2157"/>
                  </a:cubicBezTo>
                  <a:lnTo>
                    <a:pt x="1147" y="2157"/>
                  </a:lnTo>
                  <a:cubicBezTo>
                    <a:pt x="1171" y="2157"/>
                    <a:pt x="1195" y="2157"/>
                    <a:pt x="1215" y="2152"/>
                  </a:cubicBezTo>
                  <a:cubicBezTo>
                    <a:pt x="1368" y="2119"/>
                    <a:pt x="1479" y="1984"/>
                    <a:pt x="1479" y="1826"/>
                  </a:cubicBezTo>
                  <a:lnTo>
                    <a:pt x="1479" y="741"/>
                  </a:lnTo>
                  <a:cubicBezTo>
                    <a:pt x="1479" y="544"/>
                    <a:pt x="1402" y="357"/>
                    <a:pt x="1263" y="218"/>
                  </a:cubicBezTo>
                  <a:cubicBezTo>
                    <a:pt x="1248" y="203"/>
                    <a:pt x="1234" y="189"/>
                    <a:pt x="1219" y="175"/>
                  </a:cubicBezTo>
                  <a:cubicBezTo>
                    <a:pt x="1075" y="54"/>
                    <a:pt x="908" y="0"/>
                    <a:pt x="745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8" name="Google Shape;10188;p31"/>
            <p:cNvSpPr/>
            <p:nvPr/>
          </p:nvSpPr>
          <p:spPr>
            <a:xfrm>
              <a:off x="2346468" y="3819391"/>
              <a:ext cx="15643" cy="51724"/>
            </a:xfrm>
            <a:custGeom>
              <a:rect b="b" l="l" r="r" t="t"/>
              <a:pathLst>
                <a:path extrusionOk="0" h="1974" w="597">
                  <a:moveTo>
                    <a:pt x="299" y="1"/>
                  </a:moveTo>
                  <a:cubicBezTo>
                    <a:pt x="135" y="145"/>
                    <a:pt x="35" y="351"/>
                    <a:pt x="35" y="567"/>
                  </a:cubicBezTo>
                  <a:lnTo>
                    <a:pt x="35" y="1652"/>
                  </a:lnTo>
                  <a:cubicBezTo>
                    <a:pt x="1" y="1820"/>
                    <a:pt x="131" y="1973"/>
                    <a:pt x="299" y="1973"/>
                  </a:cubicBezTo>
                  <a:cubicBezTo>
                    <a:pt x="471" y="1973"/>
                    <a:pt x="596" y="1820"/>
                    <a:pt x="563" y="1652"/>
                  </a:cubicBezTo>
                  <a:lnTo>
                    <a:pt x="563" y="567"/>
                  </a:lnTo>
                  <a:cubicBezTo>
                    <a:pt x="563" y="370"/>
                    <a:pt x="486" y="183"/>
                    <a:pt x="347" y="44"/>
                  </a:cubicBezTo>
                  <a:cubicBezTo>
                    <a:pt x="332" y="29"/>
                    <a:pt x="318" y="15"/>
                    <a:pt x="299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9" name="Google Shape;10189;p31"/>
            <p:cNvSpPr/>
            <p:nvPr/>
          </p:nvSpPr>
          <p:spPr>
            <a:xfrm>
              <a:off x="2275669" y="3856991"/>
              <a:ext cx="132480" cy="312465"/>
            </a:xfrm>
            <a:custGeom>
              <a:rect b="b" l="l" r="r" t="t"/>
              <a:pathLst>
                <a:path extrusionOk="0" h="11925" w="5056">
                  <a:moveTo>
                    <a:pt x="2170" y="1"/>
                  </a:moveTo>
                  <a:cubicBezTo>
                    <a:pt x="975" y="6"/>
                    <a:pt x="5" y="975"/>
                    <a:pt x="0" y="2170"/>
                  </a:cubicBezTo>
                  <a:lnTo>
                    <a:pt x="0" y="11157"/>
                  </a:lnTo>
                  <a:cubicBezTo>
                    <a:pt x="0" y="11565"/>
                    <a:pt x="317" y="11901"/>
                    <a:pt x="730" y="11925"/>
                  </a:cubicBezTo>
                  <a:lnTo>
                    <a:pt x="4325" y="11925"/>
                  </a:lnTo>
                  <a:cubicBezTo>
                    <a:pt x="4733" y="11901"/>
                    <a:pt x="5055" y="11565"/>
                    <a:pt x="5050" y="11152"/>
                  </a:cubicBezTo>
                  <a:lnTo>
                    <a:pt x="5050" y="2170"/>
                  </a:lnTo>
                  <a:cubicBezTo>
                    <a:pt x="5050" y="1014"/>
                    <a:pt x="4138" y="58"/>
                    <a:pt x="2981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0" name="Google Shape;10190;p31"/>
            <p:cNvSpPr/>
            <p:nvPr/>
          </p:nvSpPr>
          <p:spPr>
            <a:xfrm>
              <a:off x="2298308" y="3857385"/>
              <a:ext cx="111099" cy="312072"/>
            </a:xfrm>
            <a:custGeom>
              <a:rect b="b" l="l" r="r" t="t"/>
              <a:pathLst>
                <a:path extrusionOk="0" h="11910" w="4240">
                  <a:moveTo>
                    <a:pt x="2117" y="0"/>
                  </a:moveTo>
                  <a:cubicBezTo>
                    <a:pt x="941" y="0"/>
                    <a:pt x="0" y="979"/>
                    <a:pt x="48" y="2155"/>
                  </a:cubicBezTo>
                  <a:lnTo>
                    <a:pt x="48" y="11142"/>
                  </a:lnTo>
                  <a:cubicBezTo>
                    <a:pt x="48" y="11550"/>
                    <a:pt x="365" y="11886"/>
                    <a:pt x="778" y="11910"/>
                  </a:cubicBezTo>
                  <a:lnTo>
                    <a:pt x="3461" y="11910"/>
                  </a:lnTo>
                  <a:cubicBezTo>
                    <a:pt x="3869" y="11886"/>
                    <a:pt x="4191" y="11550"/>
                    <a:pt x="4186" y="11137"/>
                  </a:cubicBezTo>
                  <a:lnTo>
                    <a:pt x="4186" y="2155"/>
                  </a:lnTo>
                  <a:lnTo>
                    <a:pt x="4191" y="2155"/>
                  </a:lnTo>
                  <a:cubicBezTo>
                    <a:pt x="4239" y="979"/>
                    <a:pt x="3298" y="0"/>
                    <a:pt x="2117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1" name="Google Shape;10191;p31"/>
            <p:cNvSpPr/>
            <p:nvPr/>
          </p:nvSpPr>
          <p:spPr>
            <a:xfrm>
              <a:off x="2275669" y="3937250"/>
              <a:ext cx="132349" cy="232207"/>
            </a:xfrm>
            <a:custGeom>
              <a:rect b="b" l="l" r="r" t="t"/>
              <a:pathLst>
                <a:path extrusionOk="0" h="8862" w="5051">
                  <a:moveTo>
                    <a:pt x="0" y="0"/>
                  </a:moveTo>
                  <a:lnTo>
                    <a:pt x="0" y="8127"/>
                  </a:lnTo>
                  <a:cubicBezTo>
                    <a:pt x="5" y="8526"/>
                    <a:pt x="327" y="8852"/>
                    <a:pt x="730" y="8862"/>
                  </a:cubicBezTo>
                  <a:lnTo>
                    <a:pt x="4325" y="8862"/>
                  </a:lnTo>
                  <a:cubicBezTo>
                    <a:pt x="4729" y="8852"/>
                    <a:pt x="5045" y="8526"/>
                    <a:pt x="5050" y="8127"/>
                  </a:cubicBezTo>
                  <a:lnTo>
                    <a:pt x="5050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2" name="Google Shape;10192;p31"/>
            <p:cNvSpPr/>
            <p:nvPr/>
          </p:nvSpPr>
          <p:spPr>
            <a:xfrm>
              <a:off x="2299565" y="3937250"/>
              <a:ext cx="108452" cy="207314"/>
            </a:xfrm>
            <a:custGeom>
              <a:rect b="b" l="l" r="r" t="t"/>
              <a:pathLst>
                <a:path extrusionOk="0" h="7912" w="4139">
                  <a:moveTo>
                    <a:pt x="0" y="0"/>
                  </a:moveTo>
                  <a:lnTo>
                    <a:pt x="0" y="7172"/>
                  </a:lnTo>
                  <a:cubicBezTo>
                    <a:pt x="5" y="7575"/>
                    <a:pt x="327" y="7902"/>
                    <a:pt x="730" y="7911"/>
                  </a:cubicBezTo>
                  <a:lnTo>
                    <a:pt x="3413" y="7911"/>
                  </a:lnTo>
                  <a:cubicBezTo>
                    <a:pt x="3817" y="7897"/>
                    <a:pt x="4133" y="7575"/>
                    <a:pt x="4138" y="7172"/>
                  </a:cubicBezTo>
                  <a:lnTo>
                    <a:pt x="4138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3" name="Google Shape;10193;p31"/>
            <p:cNvSpPr/>
            <p:nvPr/>
          </p:nvSpPr>
          <p:spPr>
            <a:xfrm>
              <a:off x="2350372" y="3991201"/>
              <a:ext cx="57646" cy="119510"/>
            </a:xfrm>
            <a:custGeom>
              <a:rect b="b" l="l" r="r" t="t"/>
              <a:pathLst>
                <a:path extrusionOk="0" h="4561" w="2200">
                  <a:moveTo>
                    <a:pt x="706" y="1"/>
                  </a:moveTo>
                  <a:cubicBezTo>
                    <a:pt x="673" y="1"/>
                    <a:pt x="639" y="1"/>
                    <a:pt x="610" y="5"/>
                  </a:cubicBezTo>
                  <a:cubicBezTo>
                    <a:pt x="260" y="53"/>
                    <a:pt x="1" y="356"/>
                    <a:pt x="1" y="706"/>
                  </a:cubicBezTo>
                  <a:lnTo>
                    <a:pt x="1" y="3855"/>
                  </a:lnTo>
                  <a:cubicBezTo>
                    <a:pt x="6" y="4244"/>
                    <a:pt x="318" y="4556"/>
                    <a:pt x="706" y="4561"/>
                  </a:cubicBezTo>
                  <a:lnTo>
                    <a:pt x="2199" y="4561"/>
                  </a:lnTo>
                  <a:lnTo>
                    <a:pt x="2199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4" name="Google Shape;10194;p31"/>
            <p:cNvSpPr/>
            <p:nvPr/>
          </p:nvSpPr>
          <p:spPr>
            <a:xfrm>
              <a:off x="2270140" y="3809460"/>
              <a:ext cx="143537" cy="365394"/>
            </a:xfrm>
            <a:custGeom>
              <a:rect b="b" l="l" r="r" t="t"/>
              <a:pathLst>
                <a:path extrusionOk="0" h="13945" w="5478">
                  <a:moveTo>
                    <a:pt x="5060" y="7138"/>
                  </a:moveTo>
                  <a:lnTo>
                    <a:pt x="5055" y="11286"/>
                  </a:lnTo>
                  <a:lnTo>
                    <a:pt x="3768" y="11286"/>
                  </a:lnTo>
                  <a:cubicBezTo>
                    <a:pt x="3495" y="11286"/>
                    <a:pt x="3269" y="11060"/>
                    <a:pt x="3269" y="10786"/>
                  </a:cubicBezTo>
                  <a:lnTo>
                    <a:pt x="3269" y="7637"/>
                  </a:lnTo>
                  <a:cubicBezTo>
                    <a:pt x="3269" y="7364"/>
                    <a:pt x="3495" y="7138"/>
                    <a:pt x="3768" y="7138"/>
                  </a:cubicBezTo>
                  <a:close/>
                  <a:moveTo>
                    <a:pt x="2746" y="0"/>
                  </a:moveTo>
                  <a:cubicBezTo>
                    <a:pt x="2472" y="0"/>
                    <a:pt x="2472" y="413"/>
                    <a:pt x="2746" y="413"/>
                  </a:cubicBezTo>
                  <a:cubicBezTo>
                    <a:pt x="3000" y="418"/>
                    <a:pt x="3216" y="600"/>
                    <a:pt x="3264" y="850"/>
                  </a:cubicBezTo>
                  <a:cubicBezTo>
                    <a:pt x="3237" y="840"/>
                    <a:pt x="3209" y="835"/>
                    <a:pt x="3183" y="835"/>
                  </a:cubicBezTo>
                  <a:cubicBezTo>
                    <a:pt x="3059" y="835"/>
                    <a:pt x="2953" y="937"/>
                    <a:pt x="2957" y="1071"/>
                  </a:cubicBezTo>
                  <a:cubicBezTo>
                    <a:pt x="2957" y="1202"/>
                    <a:pt x="3066" y="1300"/>
                    <a:pt x="3187" y="1300"/>
                  </a:cubicBezTo>
                  <a:cubicBezTo>
                    <a:pt x="3216" y="1300"/>
                    <a:pt x="3245" y="1294"/>
                    <a:pt x="3274" y="1282"/>
                  </a:cubicBezTo>
                  <a:lnTo>
                    <a:pt x="3274" y="1618"/>
                  </a:lnTo>
                  <a:cubicBezTo>
                    <a:pt x="3216" y="1613"/>
                    <a:pt x="3159" y="1608"/>
                    <a:pt x="3101" y="1608"/>
                  </a:cubicBezTo>
                  <a:lnTo>
                    <a:pt x="2381" y="1608"/>
                  </a:lnTo>
                  <a:cubicBezTo>
                    <a:pt x="2323" y="1608"/>
                    <a:pt x="2266" y="1613"/>
                    <a:pt x="2203" y="1618"/>
                  </a:cubicBezTo>
                  <a:lnTo>
                    <a:pt x="2203" y="946"/>
                  </a:lnTo>
                  <a:cubicBezTo>
                    <a:pt x="2203" y="864"/>
                    <a:pt x="2223" y="783"/>
                    <a:pt x="2261" y="711"/>
                  </a:cubicBezTo>
                  <a:cubicBezTo>
                    <a:pt x="2344" y="544"/>
                    <a:pt x="2206" y="408"/>
                    <a:pt x="2068" y="408"/>
                  </a:cubicBezTo>
                  <a:cubicBezTo>
                    <a:pt x="2000" y="408"/>
                    <a:pt x="1931" y="442"/>
                    <a:pt x="1891" y="524"/>
                  </a:cubicBezTo>
                  <a:cubicBezTo>
                    <a:pt x="1824" y="653"/>
                    <a:pt x="1791" y="797"/>
                    <a:pt x="1791" y="946"/>
                  </a:cubicBezTo>
                  <a:lnTo>
                    <a:pt x="1791" y="1685"/>
                  </a:lnTo>
                  <a:cubicBezTo>
                    <a:pt x="1579" y="1738"/>
                    <a:pt x="1378" y="1820"/>
                    <a:pt x="1191" y="1930"/>
                  </a:cubicBezTo>
                  <a:cubicBezTo>
                    <a:pt x="988" y="2047"/>
                    <a:pt x="1107" y="2321"/>
                    <a:pt x="1292" y="2321"/>
                  </a:cubicBezTo>
                  <a:cubicBezTo>
                    <a:pt x="1327" y="2321"/>
                    <a:pt x="1364" y="2312"/>
                    <a:pt x="1402" y="2290"/>
                  </a:cubicBezTo>
                  <a:cubicBezTo>
                    <a:pt x="1647" y="2146"/>
                    <a:pt x="1920" y="2060"/>
                    <a:pt x="2203" y="2031"/>
                  </a:cubicBezTo>
                  <a:cubicBezTo>
                    <a:pt x="2266" y="2026"/>
                    <a:pt x="2323" y="2026"/>
                    <a:pt x="2381" y="2026"/>
                  </a:cubicBezTo>
                  <a:lnTo>
                    <a:pt x="3096" y="2026"/>
                  </a:lnTo>
                  <a:cubicBezTo>
                    <a:pt x="3154" y="2026"/>
                    <a:pt x="3216" y="2026"/>
                    <a:pt x="3269" y="2031"/>
                  </a:cubicBezTo>
                  <a:cubicBezTo>
                    <a:pt x="3408" y="2045"/>
                    <a:pt x="3548" y="2069"/>
                    <a:pt x="3677" y="2112"/>
                  </a:cubicBezTo>
                  <a:cubicBezTo>
                    <a:pt x="4498" y="2367"/>
                    <a:pt x="5060" y="3125"/>
                    <a:pt x="5060" y="3984"/>
                  </a:cubicBezTo>
                  <a:lnTo>
                    <a:pt x="5060" y="4575"/>
                  </a:lnTo>
                  <a:cubicBezTo>
                    <a:pt x="5060" y="4642"/>
                    <a:pt x="5002" y="4695"/>
                    <a:pt x="4935" y="4700"/>
                  </a:cubicBezTo>
                  <a:lnTo>
                    <a:pt x="543" y="4700"/>
                  </a:lnTo>
                  <a:cubicBezTo>
                    <a:pt x="475" y="4695"/>
                    <a:pt x="423" y="4642"/>
                    <a:pt x="418" y="4575"/>
                  </a:cubicBezTo>
                  <a:lnTo>
                    <a:pt x="418" y="3984"/>
                  </a:lnTo>
                  <a:cubicBezTo>
                    <a:pt x="418" y="3548"/>
                    <a:pt x="567" y="3120"/>
                    <a:pt x="840" y="2780"/>
                  </a:cubicBezTo>
                  <a:cubicBezTo>
                    <a:pt x="950" y="2621"/>
                    <a:pt x="815" y="2451"/>
                    <a:pt x="667" y="2451"/>
                  </a:cubicBezTo>
                  <a:cubicBezTo>
                    <a:pt x="614" y="2451"/>
                    <a:pt x="559" y="2473"/>
                    <a:pt x="514" y="2525"/>
                  </a:cubicBezTo>
                  <a:cubicBezTo>
                    <a:pt x="183" y="2938"/>
                    <a:pt x="5" y="3456"/>
                    <a:pt x="5" y="3984"/>
                  </a:cubicBezTo>
                  <a:lnTo>
                    <a:pt x="5" y="12716"/>
                  </a:lnTo>
                  <a:cubicBezTo>
                    <a:pt x="0" y="13388"/>
                    <a:pt x="543" y="13940"/>
                    <a:pt x="1219" y="13945"/>
                  </a:cubicBezTo>
                  <a:lnTo>
                    <a:pt x="1800" y="13945"/>
                  </a:lnTo>
                  <a:cubicBezTo>
                    <a:pt x="2079" y="13945"/>
                    <a:pt x="2079" y="13532"/>
                    <a:pt x="1800" y="13532"/>
                  </a:cubicBezTo>
                  <a:lnTo>
                    <a:pt x="1219" y="13532"/>
                  </a:lnTo>
                  <a:cubicBezTo>
                    <a:pt x="773" y="13523"/>
                    <a:pt x="418" y="13158"/>
                    <a:pt x="423" y="12716"/>
                  </a:cubicBezTo>
                  <a:lnTo>
                    <a:pt x="423" y="5098"/>
                  </a:lnTo>
                  <a:cubicBezTo>
                    <a:pt x="461" y="5108"/>
                    <a:pt x="504" y="5113"/>
                    <a:pt x="547" y="5113"/>
                  </a:cubicBezTo>
                  <a:lnTo>
                    <a:pt x="4935" y="5113"/>
                  </a:lnTo>
                  <a:cubicBezTo>
                    <a:pt x="4973" y="5113"/>
                    <a:pt x="5016" y="5108"/>
                    <a:pt x="5060" y="5098"/>
                  </a:cubicBezTo>
                  <a:lnTo>
                    <a:pt x="5060" y="6730"/>
                  </a:lnTo>
                  <a:lnTo>
                    <a:pt x="3768" y="6730"/>
                  </a:lnTo>
                  <a:cubicBezTo>
                    <a:pt x="3264" y="6730"/>
                    <a:pt x="2856" y="7138"/>
                    <a:pt x="2856" y="7642"/>
                  </a:cubicBezTo>
                  <a:lnTo>
                    <a:pt x="2856" y="10791"/>
                  </a:lnTo>
                  <a:cubicBezTo>
                    <a:pt x="2856" y="11295"/>
                    <a:pt x="3264" y="11703"/>
                    <a:pt x="3768" y="11703"/>
                  </a:cubicBezTo>
                  <a:lnTo>
                    <a:pt x="5060" y="11703"/>
                  </a:lnTo>
                  <a:lnTo>
                    <a:pt x="5060" y="12716"/>
                  </a:lnTo>
                  <a:cubicBezTo>
                    <a:pt x="5064" y="13158"/>
                    <a:pt x="4704" y="13527"/>
                    <a:pt x="4263" y="13532"/>
                  </a:cubicBezTo>
                  <a:lnTo>
                    <a:pt x="2631" y="13532"/>
                  </a:lnTo>
                  <a:cubicBezTo>
                    <a:pt x="2352" y="13532"/>
                    <a:pt x="2352" y="13945"/>
                    <a:pt x="2631" y="13945"/>
                  </a:cubicBezTo>
                  <a:lnTo>
                    <a:pt x="4263" y="13945"/>
                  </a:lnTo>
                  <a:cubicBezTo>
                    <a:pt x="4935" y="13940"/>
                    <a:pt x="5477" y="13388"/>
                    <a:pt x="5472" y="12716"/>
                  </a:cubicBezTo>
                  <a:lnTo>
                    <a:pt x="5472" y="3984"/>
                  </a:lnTo>
                  <a:cubicBezTo>
                    <a:pt x="5468" y="2900"/>
                    <a:pt x="4733" y="1954"/>
                    <a:pt x="3687" y="1685"/>
                  </a:cubicBezTo>
                  <a:lnTo>
                    <a:pt x="3687" y="946"/>
                  </a:lnTo>
                  <a:cubicBezTo>
                    <a:pt x="3682" y="428"/>
                    <a:pt x="3264" y="5"/>
                    <a:pt x="274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5" name="Google Shape;10195;p31"/>
            <p:cNvSpPr/>
            <p:nvPr/>
          </p:nvSpPr>
          <p:spPr>
            <a:xfrm>
              <a:off x="2443522" y="3862258"/>
              <a:ext cx="27382" cy="18630"/>
            </a:xfrm>
            <a:custGeom>
              <a:rect b="b" l="l" r="r" t="t"/>
              <a:pathLst>
                <a:path extrusionOk="0" h="711" w="1045">
                  <a:moveTo>
                    <a:pt x="296" y="1"/>
                  </a:moveTo>
                  <a:cubicBezTo>
                    <a:pt x="112" y="1"/>
                    <a:pt x="1" y="281"/>
                    <a:pt x="204" y="395"/>
                  </a:cubicBezTo>
                  <a:cubicBezTo>
                    <a:pt x="348" y="467"/>
                    <a:pt x="483" y="558"/>
                    <a:pt x="612" y="659"/>
                  </a:cubicBezTo>
                  <a:cubicBezTo>
                    <a:pt x="656" y="695"/>
                    <a:pt x="701" y="711"/>
                    <a:pt x="744" y="711"/>
                  </a:cubicBezTo>
                  <a:cubicBezTo>
                    <a:pt x="912" y="711"/>
                    <a:pt x="1044" y="480"/>
                    <a:pt x="876" y="342"/>
                  </a:cubicBezTo>
                  <a:cubicBezTo>
                    <a:pt x="728" y="222"/>
                    <a:pt x="569" y="117"/>
                    <a:pt x="401" y="30"/>
                  </a:cubicBezTo>
                  <a:cubicBezTo>
                    <a:pt x="365" y="10"/>
                    <a:pt x="329" y="1"/>
                    <a:pt x="2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6" name="Google Shape;10196;p31"/>
            <p:cNvSpPr/>
            <p:nvPr/>
          </p:nvSpPr>
          <p:spPr>
            <a:xfrm>
              <a:off x="2376155" y="3841322"/>
              <a:ext cx="28980" cy="13599"/>
            </a:xfrm>
            <a:custGeom>
              <a:rect b="b" l="l" r="r" t="t"/>
              <a:pathLst>
                <a:path extrusionOk="0" h="519" w="1106">
                  <a:moveTo>
                    <a:pt x="288" y="0"/>
                  </a:moveTo>
                  <a:cubicBezTo>
                    <a:pt x="48" y="0"/>
                    <a:pt x="0" y="371"/>
                    <a:pt x="260" y="412"/>
                  </a:cubicBezTo>
                  <a:cubicBezTo>
                    <a:pt x="260" y="412"/>
                    <a:pt x="462" y="445"/>
                    <a:pt x="764" y="512"/>
                  </a:cubicBezTo>
                  <a:cubicBezTo>
                    <a:pt x="783" y="517"/>
                    <a:pt x="801" y="519"/>
                    <a:pt x="818" y="519"/>
                  </a:cubicBezTo>
                  <a:cubicBezTo>
                    <a:pt x="1044" y="519"/>
                    <a:pt x="1105" y="163"/>
                    <a:pt x="855" y="109"/>
                  </a:cubicBezTo>
                  <a:cubicBezTo>
                    <a:pt x="543" y="42"/>
                    <a:pt x="337" y="4"/>
                    <a:pt x="327" y="4"/>
                  </a:cubicBezTo>
                  <a:cubicBezTo>
                    <a:pt x="313" y="1"/>
                    <a:pt x="300" y="0"/>
                    <a:pt x="28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7" name="Google Shape;10197;p31"/>
            <p:cNvSpPr/>
            <p:nvPr/>
          </p:nvSpPr>
          <p:spPr>
            <a:xfrm>
              <a:off x="2410507" y="3849419"/>
              <a:ext cx="28875" cy="15250"/>
            </a:xfrm>
            <a:custGeom>
              <a:rect b="b" l="l" r="r" t="t"/>
              <a:pathLst>
                <a:path extrusionOk="0" h="582" w="1102">
                  <a:moveTo>
                    <a:pt x="291" y="0"/>
                  </a:moveTo>
                  <a:cubicBezTo>
                    <a:pt x="77" y="0"/>
                    <a:pt x="1" y="336"/>
                    <a:pt x="240" y="410"/>
                  </a:cubicBezTo>
                  <a:cubicBezTo>
                    <a:pt x="413" y="458"/>
                    <a:pt x="576" y="511"/>
                    <a:pt x="730" y="568"/>
                  </a:cubicBezTo>
                  <a:cubicBezTo>
                    <a:pt x="757" y="578"/>
                    <a:pt x="782" y="582"/>
                    <a:pt x="806" y="582"/>
                  </a:cubicBezTo>
                  <a:cubicBezTo>
                    <a:pt x="1014" y="582"/>
                    <a:pt x="1101" y="261"/>
                    <a:pt x="869" y="175"/>
                  </a:cubicBezTo>
                  <a:lnTo>
                    <a:pt x="874" y="175"/>
                  </a:lnTo>
                  <a:cubicBezTo>
                    <a:pt x="715" y="117"/>
                    <a:pt x="543" y="64"/>
                    <a:pt x="360" y="11"/>
                  </a:cubicBezTo>
                  <a:cubicBezTo>
                    <a:pt x="336" y="4"/>
                    <a:pt x="313" y="0"/>
                    <a:pt x="2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8" name="Google Shape;10198;p31"/>
            <p:cNvSpPr/>
            <p:nvPr/>
          </p:nvSpPr>
          <p:spPr>
            <a:xfrm>
              <a:off x="2375579" y="3825339"/>
              <a:ext cx="28797" cy="12813"/>
            </a:xfrm>
            <a:custGeom>
              <a:rect b="b" l="l" r="r" t="t"/>
              <a:pathLst>
                <a:path extrusionOk="0" h="489" w="1099">
                  <a:moveTo>
                    <a:pt x="816" y="1"/>
                  </a:moveTo>
                  <a:cubicBezTo>
                    <a:pt x="803" y="1"/>
                    <a:pt x="790" y="2"/>
                    <a:pt x="776" y="4"/>
                  </a:cubicBezTo>
                  <a:lnTo>
                    <a:pt x="258" y="76"/>
                  </a:lnTo>
                  <a:cubicBezTo>
                    <a:pt x="0" y="109"/>
                    <a:pt x="27" y="489"/>
                    <a:pt x="282" y="489"/>
                  </a:cubicBezTo>
                  <a:cubicBezTo>
                    <a:pt x="284" y="489"/>
                    <a:pt x="285" y="489"/>
                    <a:pt x="287" y="489"/>
                  </a:cubicBezTo>
                  <a:lnTo>
                    <a:pt x="320" y="489"/>
                  </a:lnTo>
                  <a:lnTo>
                    <a:pt x="839" y="412"/>
                  </a:lnTo>
                  <a:cubicBezTo>
                    <a:pt x="1099" y="375"/>
                    <a:pt x="1055" y="1"/>
                    <a:pt x="8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9" name="Google Shape;10199;p31"/>
            <p:cNvSpPr/>
            <p:nvPr/>
          </p:nvSpPr>
          <p:spPr>
            <a:xfrm>
              <a:off x="2410559" y="3820072"/>
              <a:ext cx="28954" cy="12996"/>
            </a:xfrm>
            <a:custGeom>
              <a:rect b="b" l="l" r="r" t="t"/>
              <a:pathLst>
                <a:path extrusionOk="0" h="496" w="1105">
                  <a:moveTo>
                    <a:pt x="821" y="1"/>
                  </a:moveTo>
                  <a:cubicBezTo>
                    <a:pt x="810" y="1"/>
                    <a:pt x="798" y="2"/>
                    <a:pt x="785" y="3"/>
                  </a:cubicBezTo>
                  <a:lnTo>
                    <a:pt x="262" y="80"/>
                  </a:lnTo>
                  <a:cubicBezTo>
                    <a:pt x="1" y="117"/>
                    <a:pt x="46" y="495"/>
                    <a:pt x="290" y="495"/>
                  </a:cubicBezTo>
                  <a:cubicBezTo>
                    <a:pt x="301" y="495"/>
                    <a:pt x="313" y="495"/>
                    <a:pt x="325" y="493"/>
                  </a:cubicBezTo>
                  <a:lnTo>
                    <a:pt x="843" y="416"/>
                  </a:lnTo>
                  <a:cubicBezTo>
                    <a:pt x="1104" y="375"/>
                    <a:pt x="1064" y="1"/>
                    <a:pt x="8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0" name="Google Shape;10200;p31"/>
            <p:cNvSpPr/>
            <p:nvPr/>
          </p:nvSpPr>
          <p:spPr>
            <a:xfrm>
              <a:off x="2445042" y="3810901"/>
              <a:ext cx="27120" cy="16272"/>
            </a:xfrm>
            <a:custGeom>
              <a:rect b="b" l="l" r="r" t="t"/>
              <a:pathLst>
                <a:path extrusionOk="0" h="621" w="1035">
                  <a:moveTo>
                    <a:pt x="799" y="0"/>
                  </a:moveTo>
                  <a:cubicBezTo>
                    <a:pt x="765" y="0"/>
                    <a:pt x="730" y="9"/>
                    <a:pt x="698" y="27"/>
                  </a:cubicBezTo>
                  <a:cubicBezTo>
                    <a:pt x="554" y="99"/>
                    <a:pt x="406" y="161"/>
                    <a:pt x="252" y="209"/>
                  </a:cubicBezTo>
                  <a:cubicBezTo>
                    <a:pt x="1" y="274"/>
                    <a:pt x="78" y="621"/>
                    <a:pt x="296" y="621"/>
                  </a:cubicBezTo>
                  <a:cubicBezTo>
                    <a:pt x="320" y="621"/>
                    <a:pt x="345" y="617"/>
                    <a:pt x="372" y="608"/>
                  </a:cubicBezTo>
                  <a:cubicBezTo>
                    <a:pt x="550" y="550"/>
                    <a:pt x="727" y="478"/>
                    <a:pt x="890" y="392"/>
                  </a:cubicBezTo>
                  <a:cubicBezTo>
                    <a:pt x="996" y="339"/>
                    <a:pt x="1034" y="214"/>
                    <a:pt x="982" y="109"/>
                  </a:cubicBezTo>
                  <a:cubicBezTo>
                    <a:pt x="942" y="40"/>
                    <a:pt x="872" y="0"/>
                    <a:pt x="7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01" name="Google Shape;10201;p31"/>
          <p:cNvGrpSpPr/>
          <p:nvPr/>
        </p:nvGrpSpPr>
        <p:grpSpPr>
          <a:xfrm>
            <a:off x="3201010" y="1778976"/>
            <a:ext cx="115370" cy="365420"/>
            <a:chOff x="3201010" y="1965826"/>
            <a:chExt cx="115370" cy="365420"/>
          </a:xfrm>
        </p:grpSpPr>
        <p:sp>
          <p:nvSpPr>
            <p:cNvPr id="10202" name="Google Shape;10202;p31"/>
            <p:cNvSpPr/>
            <p:nvPr/>
          </p:nvSpPr>
          <p:spPr>
            <a:xfrm>
              <a:off x="3222025" y="2095109"/>
              <a:ext cx="61419" cy="230634"/>
            </a:xfrm>
            <a:custGeom>
              <a:rect b="b" l="l" r="r" t="t"/>
              <a:pathLst>
                <a:path extrusionOk="0" h="8802" w="2344">
                  <a:moveTo>
                    <a:pt x="409" y="0"/>
                  </a:moveTo>
                  <a:cubicBezTo>
                    <a:pt x="322" y="423"/>
                    <a:pt x="212" y="1052"/>
                    <a:pt x="140" y="1815"/>
                  </a:cubicBezTo>
                  <a:cubicBezTo>
                    <a:pt x="101" y="2175"/>
                    <a:pt x="77" y="2559"/>
                    <a:pt x="63" y="2967"/>
                  </a:cubicBezTo>
                  <a:cubicBezTo>
                    <a:pt x="1" y="4733"/>
                    <a:pt x="188" y="6893"/>
                    <a:pt x="1109" y="8765"/>
                  </a:cubicBezTo>
                  <a:cubicBezTo>
                    <a:pt x="1121" y="8789"/>
                    <a:pt x="1145" y="8801"/>
                    <a:pt x="1169" y="8801"/>
                  </a:cubicBezTo>
                  <a:cubicBezTo>
                    <a:pt x="1193" y="8801"/>
                    <a:pt x="1217" y="8789"/>
                    <a:pt x="1229" y="8765"/>
                  </a:cubicBezTo>
                  <a:cubicBezTo>
                    <a:pt x="2151" y="6889"/>
                    <a:pt x="2343" y="4733"/>
                    <a:pt x="2281" y="2967"/>
                  </a:cubicBezTo>
                  <a:cubicBezTo>
                    <a:pt x="2266" y="2564"/>
                    <a:pt x="2237" y="2180"/>
                    <a:pt x="2204" y="1820"/>
                  </a:cubicBezTo>
                  <a:cubicBezTo>
                    <a:pt x="2127" y="1052"/>
                    <a:pt x="2021" y="423"/>
                    <a:pt x="1935" y="0"/>
                  </a:cubicBezTo>
                  <a:cubicBezTo>
                    <a:pt x="1743" y="96"/>
                    <a:pt x="1532" y="154"/>
                    <a:pt x="1321" y="168"/>
                  </a:cubicBezTo>
                  <a:lnTo>
                    <a:pt x="1057" y="168"/>
                  </a:lnTo>
                  <a:cubicBezTo>
                    <a:pt x="831" y="159"/>
                    <a:pt x="610" y="101"/>
                    <a:pt x="40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3" name="Google Shape;10203;p31"/>
            <p:cNvSpPr/>
            <p:nvPr/>
          </p:nvSpPr>
          <p:spPr>
            <a:xfrm>
              <a:off x="3222025" y="2095109"/>
              <a:ext cx="44046" cy="230634"/>
            </a:xfrm>
            <a:custGeom>
              <a:rect b="b" l="l" r="r" t="t"/>
              <a:pathLst>
                <a:path extrusionOk="0" h="8802" w="1681">
                  <a:moveTo>
                    <a:pt x="409" y="0"/>
                  </a:moveTo>
                  <a:cubicBezTo>
                    <a:pt x="322" y="423"/>
                    <a:pt x="212" y="1052"/>
                    <a:pt x="140" y="1815"/>
                  </a:cubicBezTo>
                  <a:cubicBezTo>
                    <a:pt x="101" y="2175"/>
                    <a:pt x="77" y="2559"/>
                    <a:pt x="63" y="2967"/>
                  </a:cubicBezTo>
                  <a:cubicBezTo>
                    <a:pt x="1" y="4733"/>
                    <a:pt x="188" y="6889"/>
                    <a:pt x="1109" y="8765"/>
                  </a:cubicBezTo>
                  <a:cubicBezTo>
                    <a:pt x="1121" y="8789"/>
                    <a:pt x="1145" y="8801"/>
                    <a:pt x="1169" y="8801"/>
                  </a:cubicBezTo>
                  <a:cubicBezTo>
                    <a:pt x="1193" y="8801"/>
                    <a:pt x="1217" y="8789"/>
                    <a:pt x="1229" y="8765"/>
                  </a:cubicBezTo>
                  <a:cubicBezTo>
                    <a:pt x="1402" y="8410"/>
                    <a:pt x="1551" y="8045"/>
                    <a:pt x="1681" y="7671"/>
                  </a:cubicBezTo>
                  <a:cubicBezTo>
                    <a:pt x="1143" y="6087"/>
                    <a:pt x="1028" y="4397"/>
                    <a:pt x="1081" y="2967"/>
                  </a:cubicBezTo>
                  <a:cubicBezTo>
                    <a:pt x="1100" y="2559"/>
                    <a:pt x="1124" y="2175"/>
                    <a:pt x="1157" y="1815"/>
                  </a:cubicBezTo>
                  <a:cubicBezTo>
                    <a:pt x="1225" y="1143"/>
                    <a:pt x="1321" y="571"/>
                    <a:pt x="1397" y="159"/>
                  </a:cubicBezTo>
                  <a:cubicBezTo>
                    <a:pt x="1373" y="159"/>
                    <a:pt x="1345" y="163"/>
                    <a:pt x="1321" y="163"/>
                  </a:cubicBezTo>
                  <a:lnTo>
                    <a:pt x="1057" y="163"/>
                  </a:lnTo>
                  <a:cubicBezTo>
                    <a:pt x="831" y="154"/>
                    <a:pt x="610" y="101"/>
                    <a:pt x="409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4" name="Google Shape;10204;p31"/>
            <p:cNvSpPr/>
            <p:nvPr/>
          </p:nvSpPr>
          <p:spPr>
            <a:xfrm>
              <a:off x="3204285" y="1971224"/>
              <a:ext cx="108085" cy="142908"/>
            </a:xfrm>
            <a:custGeom>
              <a:rect b="b" l="l" r="r" t="t"/>
              <a:pathLst>
                <a:path extrusionOk="0" h="5454" w="4125">
                  <a:moveTo>
                    <a:pt x="3734" y="0"/>
                  </a:moveTo>
                  <a:cubicBezTo>
                    <a:pt x="3148" y="0"/>
                    <a:pt x="2568" y="159"/>
                    <a:pt x="2065" y="461"/>
                  </a:cubicBezTo>
                  <a:cubicBezTo>
                    <a:pt x="687" y="1287"/>
                    <a:pt x="188" y="2923"/>
                    <a:pt x="188" y="2923"/>
                  </a:cubicBezTo>
                  <a:cubicBezTo>
                    <a:pt x="140" y="3077"/>
                    <a:pt x="106" y="3240"/>
                    <a:pt x="92" y="3403"/>
                  </a:cubicBezTo>
                  <a:cubicBezTo>
                    <a:pt x="1" y="4459"/>
                    <a:pt x="702" y="5405"/>
                    <a:pt x="1729" y="5453"/>
                  </a:cubicBezTo>
                  <a:lnTo>
                    <a:pt x="1993" y="5453"/>
                  </a:lnTo>
                  <a:cubicBezTo>
                    <a:pt x="2511" y="5419"/>
                    <a:pt x="2986" y="5141"/>
                    <a:pt x="3260" y="4699"/>
                  </a:cubicBezTo>
                  <a:cubicBezTo>
                    <a:pt x="3529" y="4287"/>
                    <a:pt x="3610" y="3778"/>
                    <a:pt x="3495" y="3303"/>
                  </a:cubicBezTo>
                  <a:cubicBezTo>
                    <a:pt x="3476" y="3221"/>
                    <a:pt x="3447" y="3139"/>
                    <a:pt x="3418" y="3063"/>
                  </a:cubicBezTo>
                  <a:cubicBezTo>
                    <a:pt x="3337" y="2861"/>
                    <a:pt x="3236" y="2674"/>
                    <a:pt x="3198" y="2453"/>
                  </a:cubicBezTo>
                  <a:cubicBezTo>
                    <a:pt x="3150" y="2151"/>
                    <a:pt x="3178" y="1839"/>
                    <a:pt x="3274" y="1551"/>
                  </a:cubicBezTo>
                  <a:cubicBezTo>
                    <a:pt x="3380" y="1253"/>
                    <a:pt x="3529" y="974"/>
                    <a:pt x="3716" y="720"/>
                  </a:cubicBezTo>
                  <a:cubicBezTo>
                    <a:pt x="3759" y="662"/>
                    <a:pt x="3899" y="461"/>
                    <a:pt x="4033" y="288"/>
                  </a:cubicBezTo>
                  <a:cubicBezTo>
                    <a:pt x="4124" y="178"/>
                    <a:pt x="4047" y="10"/>
                    <a:pt x="3903" y="5"/>
                  </a:cubicBezTo>
                  <a:cubicBezTo>
                    <a:pt x="3847" y="2"/>
                    <a:pt x="3790" y="0"/>
                    <a:pt x="373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5" name="Google Shape;10205;p31"/>
            <p:cNvSpPr/>
            <p:nvPr/>
          </p:nvSpPr>
          <p:spPr>
            <a:xfrm>
              <a:off x="3225300" y="1971224"/>
              <a:ext cx="87071" cy="125798"/>
            </a:xfrm>
            <a:custGeom>
              <a:rect b="b" l="l" r="r" t="t"/>
              <a:pathLst>
                <a:path extrusionOk="0" h="4801" w="3323">
                  <a:moveTo>
                    <a:pt x="2932" y="0"/>
                  </a:moveTo>
                  <a:cubicBezTo>
                    <a:pt x="2346" y="0"/>
                    <a:pt x="1766" y="159"/>
                    <a:pt x="1263" y="461"/>
                  </a:cubicBezTo>
                  <a:cubicBezTo>
                    <a:pt x="783" y="984"/>
                    <a:pt x="418" y="1599"/>
                    <a:pt x="192" y="2266"/>
                  </a:cubicBezTo>
                  <a:cubicBezTo>
                    <a:pt x="140" y="2419"/>
                    <a:pt x="106" y="2583"/>
                    <a:pt x="92" y="2746"/>
                  </a:cubicBezTo>
                  <a:cubicBezTo>
                    <a:pt x="0" y="3807"/>
                    <a:pt x="701" y="4752"/>
                    <a:pt x="1733" y="4800"/>
                  </a:cubicBezTo>
                  <a:lnTo>
                    <a:pt x="1992" y="4800"/>
                  </a:lnTo>
                  <a:cubicBezTo>
                    <a:pt x="2151" y="4786"/>
                    <a:pt x="2309" y="4757"/>
                    <a:pt x="2458" y="4699"/>
                  </a:cubicBezTo>
                  <a:cubicBezTo>
                    <a:pt x="2727" y="4287"/>
                    <a:pt x="2808" y="3778"/>
                    <a:pt x="2693" y="3303"/>
                  </a:cubicBezTo>
                  <a:cubicBezTo>
                    <a:pt x="2674" y="3221"/>
                    <a:pt x="2645" y="3139"/>
                    <a:pt x="2616" y="3063"/>
                  </a:cubicBezTo>
                  <a:cubicBezTo>
                    <a:pt x="2535" y="2861"/>
                    <a:pt x="2434" y="2674"/>
                    <a:pt x="2396" y="2453"/>
                  </a:cubicBezTo>
                  <a:cubicBezTo>
                    <a:pt x="2348" y="2151"/>
                    <a:pt x="2376" y="1839"/>
                    <a:pt x="2472" y="1551"/>
                  </a:cubicBezTo>
                  <a:cubicBezTo>
                    <a:pt x="2578" y="1253"/>
                    <a:pt x="2727" y="974"/>
                    <a:pt x="2914" y="720"/>
                  </a:cubicBezTo>
                  <a:cubicBezTo>
                    <a:pt x="2957" y="662"/>
                    <a:pt x="3097" y="461"/>
                    <a:pt x="3231" y="288"/>
                  </a:cubicBezTo>
                  <a:cubicBezTo>
                    <a:pt x="3322" y="178"/>
                    <a:pt x="3245" y="10"/>
                    <a:pt x="3101" y="5"/>
                  </a:cubicBezTo>
                  <a:cubicBezTo>
                    <a:pt x="3045" y="2"/>
                    <a:pt x="2988" y="0"/>
                    <a:pt x="29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6" name="Google Shape;10206;p31"/>
            <p:cNvSpPr/>
            <p:nvPr/>
          </p:nvSpPr>
          <p:spPr>
            <a:xfrm>
              <a:off x="3223544" y="2142641"/>
              <a:ext cx="58117" cy="30211"/>
            </a:xfrm>
            <a:custGeom>
              <a:rect b="b" l="l" r="r" t="t"/>
              <a:pathLst>
                <a:path extrusionOk="0" h="1153" w="2218">
                  <a:moveTo>
                    <a:pt x="77" y="1"/>
                  </a:moveTo>
                  <a:cubicBezTo>
                    <a:pt x="43" y="356"/>
                    <a:pt x="15" y="745"/>
                    <a:pt x="0" y="1153"/>
                  </a:cubicBezTo>
                  <a:lnTo>
                    <a:pt x="2218" y="1153"/>
                  </a:lnTo>
                  <a:cubicBezTo>
                    <a:pt x="2203" y="745"/>
                    <a:pt x="2179" y="361"/>
                    <a:pt x="2141" y="1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7" name="Google Shape;10207;p31"/>
            <p:cNvSpPr/>
            <p:nvPr/>
          </p:nvSpPr>
          <p:spPr>
            <a:xfrm>
              <a:off x="3223544" y="2142641"/>
              <a:ext cx="28823" cy="30211"/>
            </a:xfrm>
            <a:custGeom>
              <a:rect b="b" l="l" r="r" t="t"/>
              <a:pathLst>
                <a:path extrusionOk="0" h="1153" w="1100">
                  <a:moveTo>
                    <a:pt x="82" y="1"/>
                  </a:moveTo>
                  <a:cubicBezTo>
                    <a:pt x="43" y="356"/>
                    <a:pt x="15" y="745"/>
                    <a:pt x="0" y="1153"/>
                  </a:cubicBezTo>
                  <a:lnTo>
                    <a:pt x="1023" y="1153"/>
                  </a:lnTo>
                  <a:cubicBezTo>
                    <a:pt x="1042" y="745"/>
                    <a:pt x="1066" y="361"/>
                    <a:pt x="1099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8" name="Google Shape;10208;p31"/>
            <p:cNvSpPr/>
            <p:nvPr/>
          </p:nvSpPr>
          <p:spPr>
            <a:xfrm>
              <a:off x="3201010" y="1965826"/>
              <a:ext cx="115370" cy="365420"/>
            </a:xfrm>
            <a:custGeom>
              <a:rect b="b" l="l" r="r" t="t"/>
              <a:pathLst>
                <a:path extrusionOk="0" h="13946" w="4403">
                  <a:moveTo>
                    <a:pt x="3862" y="0"/>
                  </a:moveTo>
                  <a:cubicBezTo>
                    <a:pt x="2969" y="0"/>
                    <a:pt x="2109" y="342"/>
                    <a:pt x="1455" y="960"/>
                  </a:cubicBezTo>
                  <a:cubicBezTo>
                    <a:pt x="884" y="1483"/>
                    <a:pt x="524" y="2117"/>
                    <a:pt x="323" y="2553"/>
                  </a:cubicBezTo>
                  <a:cubicBezTo>
                    <a:pt x="244" y="2717"/>
                    <a:pt x="380" y="2848"/>
                    <a:pt x="515" y="2848"/>
                  </a:cubicBezTo>
                  <a:cubicBezTo>
                    <a:pt x="587" y="2848"/>
                    <a:pt x="657" y="2812"/>
                    <a:pt x="697" y="2726"/>
                  </a:cubicBezTo>
                  <a:cubicBezTo>
                    <a:pt x="1329" y="1376"/>
                    <a:pt x="2390" y="417"/>
                    <a:pt x="3911" y="417"/>
                  </a:cubicBezTo>
                  <a:cubicBezTo>
                    <a:pt x="3926" y="417"/>
                    <a:pt x="3941" y="417"/>
                    <a:pt x="3956" y="417"/>
                  </a:cubicBezTo>
                  <a:cubicBezTo>
                    <a:pt x="3625" y="844"/>
                    <a:pt x="3351" y="1248"/>
                    <a:pt x="3203" y="1694"/>
                  </a:cubicBezTo>
                  <a:cubicBezTo>
                    <a:pt x="2929" y="2539"/>
                    <a:pt x="3227" y="3043"/>
                    <a:pt x="3351" y="3345"/>
                  </a:cubicBezTo>
                  <a:cubicBezTo>
                    <a:pt x="3740" y="4305"/>
                    <a:pt x="3097" y="5385"/>
                    <a:pt x="2103" y="5453"/>
                  </a:cubicBezTo>
                  <a:cubicBezTo>
                    <a:pt x="2063" y="5453"/>
                    <a:pt x="2005" y="5457"/>
                    <a:pt x="1933" y="5457"/>
                  </a:cubicBezTo>
                  <a:cubicBezTo>
                    <a:pt x="1786" y="5457"/>
                    <a:pt x="1579" y="5439"/>
                    <a:pt x="1340" y="5333"/>
                  </a:cubicBezTo>
                  <a:cubicBezTo>
                    <a:pt x="668" y="5030"/>
                    <a:pt x="303" y="4253"/>
                    <a:pt x="443" y="3461"/>
                  </a:cubicBezTo>
                  <a:cubicBezTo>
                    <a:pt x="470" y="3306"/>
                    <a:pt x="352" y="3218"/>
                    <a:pt x="235" y="3218"/>
                  </a:cubicBezTo>
                  <a:cubicBezTo>
                    <a:pt x="145" y="3218"/>
                    <a:pt x="55" y="3271"/>
                    <a:pt x="34" y="3389"/>
                  </a:cubicBezTo>
                  <a:cubicBezTo>
                    <a:pt x="10" y="3523"/>
                    <a:pt x="1" y="3662"/>
                    <a:pt x="1" y="3797"/>
                  </a:cubicBezTo>
                  <a:cubicBezTo>
                    <a:pt x="1" y="4550"/>
                    <a:pt x="361" y="5193"/>
                    <a:pt x="884" y="5549"/>
                  </a:cubicBezTo>
                  <a:cubicBezTo>
                    <a:pt x="452" y="8222"/>
                    <a:pt x="519" y="11352"/>
                    <a:pt x="1724" y="13791"/>
                  </a:cubicBezTo>
                  <a:cubicBezTo>
                    <a:pt x="1775" y="13894"/>
                    <a:pt x="1873" y="13945"/>
                    <a:pt x="1971" y="13945"/>
                  </a:cubicBezTo>
                  <a:cubicBezTo>
                    <a:pt x="2070" y="13945"/>
                    <a:pt x="2168" y="13894"/>
                    <a:pt x="2219" y="13791"/>
                  </a:cubicBezTo>
                  <a:cubicBezTo>
                    <a:pt x="2550" y="13114"/>
                    <a:pt x="2799" y="12399"/>
                    <a:pt x="2963" y="11659"/>
                  </a:cubicBezTo>
                  <a:cubicBezTo>
                    <a:pt x="2999" y="11502"/>
                    <a:pt x="2877" y="11404"/>
                    <a:pt x="2756" y="11404"/>
                  </a:cubicBezTo>
                  <a:cubicBezTo>
                    <a:pt x="2670" y="11404"/>
                    <a:pt x="2585" y="11454"/>
                    <a:pt x="2559" y="11568"/>
                  </a:cubicBezTo>
                  <a:cubicBezTo>
                    <a:pt x="2420" y="12178"/>
                    <a:pt x="2223" y="12768"/>
                    <a:pt x="1969" y="13344"/>
                  </a:cubicBezTo>
                  <a:cubicBezTo>
                    <a:pt x="1239" y="11717"/>
                    <a:pt x="1019" y="9864"/>
                    <a:pt x="1062" y="8107"/>
                  </a:cubicBezTo>
                  <a:lnTo>
                    <a:pt x="1364" y="8107"/>
                  </a:lnTo>
                  <a:cubicBezTo>
                    <a:pt x="1643" y="8107"/>
                    <a:pt x="1643" y="7690"/>
                    <a:pt x="1364" y="7690"/>
                  </a:cubicBezTo>
                  <a:lnTo>
                    <a:pt x="1076" y="7690"/>
                  </a:lnTo>
                  <a:cubicBezTo>
                    <a:pt x="1076" y="7627"/>
                    <a:pt x="1095" y="7277"/>
                    <a:pt x="1124" y="6955"/>
                  </a:cubicBezTo>
                  <a:lnTo>
                    <a:pt x="1873" y="6955"/>
                  </a:lnTo>
                  <a:cubicBezTo>
                    <a:pt x="2151" y="6955"/>
                    <a:pt x="2151" y="6538"/>
                    <a:pt x="1873" y="6538"/>
                  </a:cubicBezTo>
                  <a:lnTo>
                    <a:pt x="1167" y="6538"/>
                  </a:lnTo>
                  <a:cubicBezTo>
                    <a:pt x="1196" y="6250"/>
                    <a:pt x="1235" y="5986"/>
                    <a:pt x="1273" y="5745"/>
                  </a:cubicBezTo>
                  <a:cubicBezTo>
                    <a:pt x="1499" y="5827"/>
                    <a:pt x="1734" y="5868"/>
                    <a:pt x="1969" y="5868"/>
                  </a:cubicBezTo>
                  <a:cubicBezTo>
                    <a:pt x="2204" y="5868"/>
                    <a:pt x="2439" y="5827"/>
                    <a:pt x="2665" y="5745"/>
                  </a:cubicBezTo>
                  <a:cubicBezTo>
                    <a:pt x="2703" y="5986"/>
                    <a:pt x="2742" y="6254"/>
                    <a:pt x="2771" y="6542"/>
                  </a:cubicBezTo>
                  <a:lnTo>
                    <a:pt x="2703" y="6542"/>
                  </a:lnTo>
                  <a:cubicBezTo>
                    <a:pt x="2425" y="6542"/>
                    <a:pt x="2425" y="6955"/>
                    <a:pt x="2703" y="6955"/>
                  </a:cubicBezTo>
                  <a:lnTo>
                    <a:pt x="2814" y="6955"/>
                  </a:lnTo>
                  <a:cubicBezTo>
                    <a:pt x="2833" y="7214"/>
                    <a:pt x="2852" y="7430"/>
                    <a:pt x="2862" y="7694"/>
                  </a:cubicBezTo>
                  <a:lnTo>
                    <a:pt x="2195" y="7694"/>
                  </a:lnTo>
                  <a:cubicBezTo>
                    <a:pt x="1921" y="7694"/>
                    <a:pt x="1921" y="8107"/>
                    <a:pt x="2195" y="8107"/>
                  </a:cubicBezTo>
                  <a:lnTo>
                    <a:pt x="2876" y="8107"/>
                  </a:lnTo>
                  <a:cubicBezTo>
                    <a:pt x="2905" y="8995"/>
                    <a:pt x="2847" y="9888"/>
                    <a:pt x="2713" y="10771"/>
                  </a:cubicBezTo>
                  <a:cubicBezTo>
                    <a:pt x="2689" y="10922"/>
                    <a:pt x="2807" y="11009"/>
                    <a:pt x="2923" y="11009"/>
                  </a:cubicBezTo>
                  <a:cubicBezTo>
                    <a:pt x="3014" y="11009"/>
                    <a:pt x="3104" y="10954"/>
                    <a:pt x="3121" y="10834"/>
                  </a:cubicBezTo>
                  <a:cubicBezTo>
                    <a:pt x="3395" y="9130"/>
                    <a:pt x="3332" y="7262"/>
                    <a:pt x="3054" y="5539"/>
                  </a:cubicBezTo>
                  <a:cubicBezTo>
                    <a:pt x="3798" y="5011"/>
                    <a:pt x="4076" y="4037"/>
                    <a:pt x="3735" y="3192"/>
                  </a:cubicBezTo>
                  <a:cubicBezTo>
                    <a:pt x="3606" y="2870"/>
                    <a:pt x="3169" y="2217"/>
                    <a:pt x="4009" y="1046"/>
                  </a:cubicBezTo>
                  <a:cubicBezTo>
                    <a:pt x="4336" y="580"/>
                    <a:pt x="4403" y="571"/>
                    <a:pt x="4403" y="388"/>
                  </a:cubicBezTo>
                  <a:cubicBezTo>
                    <a:pt x="4403" y="182"/>
                    <a:pt x="4244" y="9"/>
                    <a:pt x="4038" y="4"/>
                  </a:cubicBezTo>
                  <a:cubicBezTo>
                    <a:pt x="3979" y="1"/>
                    <a:pt x="3921" y="0"/>
                    <a:pt x="38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09" name="Google Shape;10209;p31"/>
          <p:cNvGrpSpPr/>
          <p:nvPr/>
        </p:nvGrpSpPr>
        <p:grpSpPr>
          <a:xfrm>
            <a:off x="3520366" y="1823232"/>
            <a:ext cx="365551" cy="276856"/>
            <a:chOff x="3520366" y="2010082"/>
            <a:chExt cx="365551" cy="276856"/>
          </a:xfrm>
        </p:grpSpPr>
        <p:sp>
          <p:nvSpPr>
            <p:cNvPr id="10210" name="Google Shape;10210;p31"/>
            <p:cNvSpPr/>
            <p:nvPr/>
          </p:nvSpPr>
          <p:spPr>
            <a:xfrm>
              <a:off x="3525790" y="2062015"/>
              <a:ext cx="26" cy="1415"/>
            </a:xfrm>
            <a:custGeom>
              <a:rect b="b" l="l" r="r" t="t"/>
              <a:pathLst>
                <a:path extrusionOk="0" h="54" w="1">
                  <a:moveTo>
                    <a:pt x="0" y="1"/>
                  </a:moveTo>
                  <a:lnTo>
                    <a:pt x="0" y="54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1" name="Google Shape;10211;p31"/>
            <p:cNvSpPr/>
            <p:nvPr/>
          </p:nvSpPr>
          <p:spPr>
            <a:xfrm>
              <a:off x="3525790" y="2042285"/>
              <a:ext cx="354598" cy="239255"/>
            </a:xfrm>
            <a:custGeom>
              <a:rect b="b" l="l" r="r" t="t"/>
              <a:pathLst>
                <a:path extrusionOk="0" h="9131" w="13533">
                  <a:moveTo>
                    <a:pt x="0" y="0"/>
                  </a:moveTo>
                  <a:lnTo>
                    <a:pt x="0" y="8074"/>
                  </a:lnTo>
                  <a:lnTo>
                    <a:pt x="0" y="8103"/>
                  </a:lnTo>
                  <a:cubicBezTo>
                    <a:pt x="15" y="8665"/>
                    <a:pt x="466" y="9116"/>
                    <a:pt x="1027" y="9130"/>
                  </a:cubicBezTo>
                  <a:lnTo>
                    <a:pt x="13532" y="9130"/>
                  </a:lnTo>
                  <a:lnTo>
                    <a:pt x="13532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2" name="Google Shape;10212;p31"/>
            <p:cNvSpPr/>
            <p:nvPr/>
          </p:nvSpPr>
          <p:spPr>
            <a:xfrm>
              <a:off x="3623499" y="2160642"/>
              <a:ext cx="236635" cy="71952"/>
            </a:xfrm>
            <a:custGeom>
              <a:rect b="b" l="l" r="r" t="t"/>
              <a:pathLst>
                <a:path extrusionOk="0" h="2746" w="9031">
                  <a:moveTo>
                    <a:pt x="179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2568"/>
                  </a:lnTo>
                  <a:cubicBezTo>
                    <a:pt x="1" y="2664"/>
                    <a:pt x="83" y="2746"/>
                    <a:pt x="179" y="2746"/>
                  </a:cubicBezTo>
                  <a:lnTo>
                    <a:pt x="8853" y="2746"/>
                  </a:lnTo>
                  <a:cubicBezTo>
                    <a:pt x="8949" y="2746"/>
                    <a:pt x="9030" y="2664"/>
                    <a:pt x="9030" y="2568"/>
                  </a:cubicBezTo>
                  <a:lnTo>
                    <a:pt x="9030" y="183"/>
                  </a:lnTo>
                  <a:cubicBezTo>
                    <a:pt x="9030" y="82"/>
                    <a:pt x="8949" y="0"/>
                    <a:pt x="8853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3" name="Google Shape;10213;p31"/>
            <p:cNvSpPr/>
            <p:nvPr/>
          </p:nvSpPr>
          <p:spPr>
            <a:xfrm>
              <a:off x="3623499" y="2160746"/>
              <a:ext cx="236635" cy="46090"/>
            </a:xfrm>
            <a:custGeom>
              <a:rect b="b" l="l" r="r" t="t"/>
              <a:pathLst>
                <a:path extrusionOk="0" h="1759" w="9031">
                  <a:moveTo>
                    <a:pt x="162" y="0"/>
                  </a:moveTo>
                  <a:cubicBezTo>
                    <a:pt x="78" y="0"/>
                    <a:pt x="5" y="69"/>
                    <a:pt x="1" y="159"/>
                  </a:cubicBezTo>
                  <a:lnTo>
                    <a:pt x="1" y="1599"/>
                  </a:lnTo>
                  <a:cubicBezTo>
                    <a:pt x="6" y="1688"/>
                    <a:pt x="82" y="1758"/>
                    <a:pt x="170" y="1758"/>
                  </a:cubicBezTo>
                  <a:cubicBezTo>
                    <a:pt x="173" y="1758"/>
                    <a:pt x="176" y="1758"/>
                    <a:pt x="179" y="1758"/>
                  </a:cubicBezTo>
                  <a:lnTo>
                    <a:pt x="8853" y="1758"/>
                  </a:lnTo>
                  <a:cubicBezTo>
                    <a:pt x="8856" y="1758"/>
                    <a:pt x="8858" y="1758"/>
                    <a:pt x="8861" y="1758"/>
                  </a:cubicBezTo>
                  <a:cubicBezTo>
                    <a:pt x="8949" y="1758"/>
                    <a:pt x="9026" y="1688"/>
                    <a:pt x="9030" y="1599"/>
                  </a:cubicBezTo>
                  <a:lnTo>
                    <a:pt x="9030" y="159"/>
                  </a:lnTo>
                  <a:cubicBezTo>
                    <a:pt x="9026" y="69"/>
                    <a:pt x="8953" y="0"/>
                    <a:pt x="8869" y="0"/>
                  </a:cubicBezTo>
                  <a:cubicBezTo>
                    <a:pt x="8864" y="0"/>
                    <a:pt x="8858" y="0"/>
                    <a:pt x="8853" y="1"/>
                  </a:cubicBezTo>
                  <a:lnTo>
                    <a:pt x="179" y="1"/>
                  </a:lnTo>
                  <a:cubicBezTo>
                    <a:pt x="173" y="0"/>
                    <a:pt x="168" y="0"/>
                    <a:pt x="16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4" name="Google Shape;10214;p31"/>
            <p:cNvSpPr/>
            <p:nvPr/>
          </p:nvSpPr>
          <p:spPr>
            <a:xfrm>
              <a:off x="3525790" y="2015480"/>
              <a:ext cx="76616" cy="235613"/>
            </a:xfrm>
            <a:custGeom>
              <a:rect b="b" l="l" r="r" t="t"/>
              <a:pathLst>
                <a:path extrusionOk="0" h="8992" w="2924">
                  <a:moveTo>
                    <a:pt x="1018" y="1"/>
                  </a:moveTo>
                  <a:cubicBezTo>
                    <a:pt x="456" y="1"/>
                    <a:pt x="5" y="457"/>
                    <a:pt x="0" y="1014"/>
                  </a:cubicBezTo>
                  <a:lnTo>
                    <a:pt x="0" y="1028"/>
                  </a:lnTo>
                  <a:lnTo>
                    <a:pt x="0" y="1062"/>
                  </a:lnTo>
                  <a:lnTo>
                    <a:pt x="0" y="8992"/>
                  </a:lnTo>
                  <a:lnTo>
                    <a:pt x="10" y="8992"/>
                  </a:lnTo>
                  <a:cubicBezTo>
                    <a:pt x="72" y="8483"/>
                    <a:pt x="504" y="8103"/>
                    <a:pt x="1018" y="8099"/>
                  </a:cubicBezTo>
                  <a:lnTo>
                    <a:pt x="2386" y="8099"/>
                  </a:lnTo>
                  <a:cubicBezTo>
                    <a:pt x="2684" y="8099"/>
                    <a:pt x="2924" y="7859"/>
                    <a:pt x="2924" y="7566"/>
                  </a:cubicBezTo>
                  <a:lnTo>
                    <a:pt x="2924" y="534"/>
                  </a:lnTo>
                  <a:cubicBezTo>
                    <a:pt x="2924" y="241"/>
                    <a:pt x="2684" y="1"/>
                    <a:pt x="238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5" name="Google Shape;10215;p31"/>
            <p:cNvSpPr/>
            <p:nvPr/>
          </p:nvSpPr>
          <p:spPr>
            <a:xfrm>
              <a:off x="3525790" y="2015480"/>
              <a:ext cx="26936" cy="235613"/>
            </a:xfrm>
            <a:custGeom>
              <a:rect b="b" l="l" r="r" t="t"/>
              <a:pathLst>
                <a:path extrusionOk="0" h="8992" w="1028">
                  <a:moveTo>
                    <a:pt x="1018" y="1"/>
                  </a:moveTo>
                  <a:cubicBezTo>
                    <a:pt x="456" y="1"/>
                    <a:pt x="5" y="457"/>
                    <a:pt x="0" y="1014"/>
                  </a:cubicBezTo>
                  <a:lnTo>
                    <a:pt x="0" y="1028"/>
                  </a:lnTo>
                  <a:lnTo>
                    <a:pt x="0" y="1062"/>
                  </a:lnTo>
                  <a:lnTo>
                    <a:pt x="0" y="8992"/>
                  </a:lnTo>
                  <a:lnTo>
                    <a:pt x="10" y="8992"/>
                  </a:lnTo>
                  <a:cubicBezTo>
                    <a:pt x="72" y="8483"/>
                    <a:pt x="504" y="8103"/>
                    <a:pt x="1018" y="8099"/>
                  </a:cubicBezTo>
                  <a:lnTo>
                    <a:pt x="1027" y="8099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6" name="Google Shape;10216;p31"/>
            <p:cNvSpPr/>
            <p:nvPr/>
          </p:nvSpPr>
          <p:spPr>
            <a:xfrm>
              <a:off x="3520366" y="2010082"/>
              <a:ext cx="365551" cy="276856"/>
            </a:xfrm>
            <a:custGeom>
              <a:rect b="b" l="l" r="r" t="t"/>
              <a:pathLst>
                <a:path extrusionOk="0" h="10566" w="13951">
                  <a:moveTo>
                    <a:pt x="1225" y="0"/>
                  </a:moveTo>
                  <a:cubicBezTo>
                    <a:pt x="548" y="0"/>
                    <a:pt x="1" y="548"/>
                    <a:pt x="1" y="1220"/>
                  </a:cubicBezTo>
                  <a:lnTo>
                    <a:pt x="1" y="9303"/>
                  </a:lnTo>
                  <a:cubicBezTo>
                    <a:pt x="1" y="9999"/>
                    <a:pt x="567" y="10561"/>
                    <a:pt x="1258" y="10566"/>
                  </a:cubicBezTo>
                  <a:lnTo>
                    <a:pt x="5334" y="10566"/>
                  </a:lnTo>
                  <a:cubicBezTo>
                    <a:pt x="5606" y="10566"/>
                    <a:pt x="5607" y="10153"/>
                    <a:pt x="5339" y="10153"/>
                  </a:cubicBezTo>
                  <a:cubicBezTo>
                    <a:pt x="5337" y="10153"/>
                    <a:pt x="5335" y="10153"/>
                    <a:pt x="5334" y="10153"/>
                  </a:cubicBezTo>
                  <a:lnTo>
                    <a:pt x="1268" y="10153"/>
                  </a:lnTo>
                  <a:cubicBezTo>
                    <a:pt x="798" y="10148"/>
                    <a:pt x="418" y="9769"/>
                    <a:pt x="418" y="9303"/>
                  </a:cubicBezTo>
                  <a:lnTo>
                    <a:pt x="423" y="9222"/>
                  </a:lnTo>
                  <a:cubicBezTo>
                    <a:pt x="476" y="8814"/>
                    <a:pt x="817" y="8511"/>
                    <a:pt x="1225" y="8511"/>
                  </a:cubicBezTo>
                  <a:lnTo>
                    <a:pt x="1609" y="8511"/>
                  </a:lnTo>
                  <a:cubicBezTo>
                    <a:pt x="1887" y="8511"/>
                    <a:pt x="1887" y="8093"/>
                    <a:pt x="1609" y="8093"/>
                  </a:cubicBezTo>
                  <a:cubicBezTo>
                    <a:pt x="1584" y="8097"/>
                    <a:pt x="1554" y="8098"/>
                    <a:pt x="1521" y="8098"/>
                  </a:cubicBezTo>
                  <a:cubicBezTo>
                    <a:pt x="1460" y="8098"/>
                    <a:pt x="1386" y="8094"/>
                    <a:pt x="1303" y="8094"/>
                  </a:cubicBezTo>
                  <a:cubicBezTo>
                    <a:pt x="1056" y="8094"/>
                    <a:pt x="729" y="8128"/>
                    <a:pt x="418" y="8401"/>
                  </a:cubicBezTo>
                  <a:cubicBezTo>
                    <a:pt x="428" y="836"/>
                    <a:pt x="394" y="1205"/>
                    <a:pt x="442" y="1018"/>
                  </a:cubicBezTo>
                  <a:cubicBezTo>
                    <a:pt x="534" y="658"/>
                    <a:pt x="855" y="408"/>
                    <a:pt x="1225" y="408"/>
                  </a:cubicBezTo>
                  <a:lnTo>
                    <a:pt x="2924" y="408"/>
                  </a:lnTo>
                  <a:lnTo>
                    <a:pt x="2924" y="8098"/>
                  </a:lnTo>
                  <a:lnTo>
                    <a:pt x="2439" y="8098"/>
                  </a:lnTo>
                  <a:cubicBezTo>
                    <a:pt x="2161" y="8098"/>
                    <a:pt x="2161" y="8516"/>
                    <a:pt x="2439" y="8516"/>
                  </a:cubicBezTo>
                  <a:lnTo>
                    <a:pt x="3131" y="8516"/>
                  </a:lnTo>
                  <a:cubicBezTo>
                    <a:pt x="3246" y="8511"/>
                    <a:pt x="3337" y="8420"/>
                    <a:pt x="3337" y="8305"/>
                  </a:cubicBezTo>
                  <a:lnTo>
                    <a:pt x="3337" y="1436"/>
                  </a:lnTo>
                  <a:lnTo>
                    <a:pt x="13533" y="1436"/>
                  </a:lnTo>
                  <a:lnTo>
                    <a:pt x="13533" y="3293"/>
                  </a:lnTo>
                  <a:cubicBezTo>
                    <a:pt x="13533" y="3432"/>
                    <a:pt x="13637" y="3502"/>
                    <a:pt x="13742" y="3502"/>
                  </a:cubicBezTo>
                  <a:cubicBezTo>
                    <a:pt x="13846" y="3502"/>
                    <a:pt x="13950" y="3432"/>
                    <a:pt x="13950" y="3293"/>
                  </a:cubicBezTo>
                  <a:lnTo>
                    <a:pt x="13950" y="1229"/>
                  </a:lnTo>
                  <a:cubicBezTo>
                    <a:pt x="13950" y="1117"/>
                    <a:pt x="13859" y="1023"/>
                    <a:pt x="13747" y="1023"/>
                  </a:cubicBezTo>
                  <a:cubicBezTo>
                    <a:pt x="13745" y="1023"/>
                    <a:pt x="13742" y="1023"/>
                    <a:pt x="13739" y="1023"/>
                  </a:cubicBezTo>
                  <a:lnTo>
                    <a:pt x="3337" y="1023"/>
                  </a:lnTo>
                  <a:lnTo>
                    <a:pt x="3337" y="207"/>
                  </a:lnTo>
                  <a:cubicBezTo>
                    <a:pt x="3337" y="92"/>
                    <a:pt x="3246" y="0"/>
                    <a:pt x="31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7" name="Google Shape;10217;p31"/>
            <p:cNvSpPr/>
            <p:nvPr/>
          </p:nvSpPr>
          <p:spPr>
            <a:xfrm>
              <a:off x="3674699" y="2112717"/>
              <a:ext cx="211087" cy="174220"/>
            </a:xfrm>
            <a:custGeom>
              <a:rect b="b" l="l" r="r" t="t"/>
              <a:pathLst>
                <a:path extrusionOk="0" h="6649" w="8056">
                  <a:moveTo>
                    <a:pt x="7849" y="0"/>
                  </a:moveTo>
                  <a:cubicBezTo>
                    <a:pt x="7734" y="0"/>
                    <a:pt x="7643" y="91"/>
                    <a:pt x="7643" y="207"/>
                  </a:cubicBezTo>
                  <a:lnTo>
                    <a:pt x="7643" y="6236"/>
                  </a:lnTo>
                  <a:lnTo>
                    <a:pt x="274" y="6236"/>
                  </a:lnTo>
                  <a:cubicBezTo>
                    <a:pt x="1" y="6236"/>
                    <a:pt x="1" y="6649"/>
                    <a:pt x="274" y="6649"/>
                  </a:cubicBezTo>
                  <a:lnTo>
                    <a:pt x="7849" y="6649"/>
                  </a:lnTo>
                  <a:cubicBezTo>
                    <a:pt x="7964" y="6649"/>
                    <a:pt x="8056" y="6553"/>
                    <a:pt x="8056" y="6442"/>
                  </a:cubicBezTo>
                  <a:lnTo>
                    <a:pt x="8056" y="207"/>
                  </a:lnTo>
                  <a:cubicBezTo>
                    <a:pt x="8056" y="91"/>
                    <a:pt x="7964" y="0"/>
                    <a:pt x="784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8" name="Google Shape;10218;p31"/>
            <p:cNvSpPr/>
            <p:nvPr/>
          </p:nvSpPr>
          <p:spPr>
            <a:xfrm>
              <a:off x="3618101" y="2155349"/>
              <a:ext cx="247430" cy="82669"/>
            </a:xfrm>
            <a:custGeom>
              <a:rect b="b" l="l" r="r" t="t"/>
              <a:pathLst>
                <a:path extrusionOk="0" h="3155" w="9443">
                  <a:moveTo>
                    <a:pt x="199" y="0"/>
                  </a:moveTo>
                  <a:cubicBezTo>
                    <a:pt x="87" y="0"/>
                    <a:pt x="1" y="95"/>
                    <a:pt x="1" y="207"/>
                  </a:cubicBezTo>
                  <a:lnTo>
                    <a:pt x="1" y="2948"/>
                  </a:lnTo>
                  <a:cubicBezTo>
                    <a:pt x="1" y="3063"/>
                    <a:pt x="92" y="3154"/>
                    <a:pt x="207" y="3154"/>
                  </a:cubicBezTo>
                  <a:lnTo>
                    <a:pt x="5871" y="3154"/>
                  </a:lnTo>
                  <a:cubicBezTo>
                    <a:pt x="6150" y="3154"/>
                    <a:pt x="6150" y="2741"/>
                    <a:pt x="5871" y="2741"/>
                  </a:cubicBezTo>
                  <a:lnTo>
                    <a:pt x="413" y="2741"/>
                  </a:lnTo>
                  <a:lnTo>
                    <a:pt x="413" y="413"/>
                  </a:lnTo>
                  <a:lnTo>
                    <a:pt x="586" y="413"/>
                  </a:lnTo>
                  <a:lnTo>
                    <a:pt x="586" y="1460"/>
                  </a:lnTo>
                  <a:cubicBezTo>
                    <a:pt x="586" y="1597"/>
                    <a:pt x="689" y="1665"/>
                    <a:pt x="793" y="1665"/>
                  </a:cubicBezTo>
                  <a:cubicBezTo>
                    <a:pt x="896" y="1665"/>
                    <a:pt x="999" y="1597"/>
                    <a:pt x="999" y="1460"/>
                  </a:cubicBezTo>
                  <a:lnTo>
                    <a:pt x="999" y="413"/>
                  </a:lnTo>
                  <a:lnTo>
                    <a:pt x="1239" y="413"/>
                  </a:lnTo>
                  <a:lnTo>
                    <a:pt x="1239" y="874"/>
                  </a:lnTo>
                  <a:cubicBezTo>
                    <a:pt x="1239" y="1011"/>
                    <a:pt x="1342" y="1079"/>
                    <a:pt x="1445" y="1079"/>
                  </a:cubicBezTo>
                  <a:cubicBezTo>
                    <a:pt x="1549" y="1079"/>
                    <a:pt x="1652" y="1011"/>
                    <a:pt x="1652" y="874"/>
                  </a:cubicBezTo>
                  <a:lnTo>
                    <a:pt x="1652" y="413"/>
                  </a:lnTo>
                  <a:lnTo>
                    <a:pt x="1892" y="413"/>
                  </a:lnTo>
                  <a:lnTo>
                    <a:pt x="1892" y="874"/>
                  </a:lnTo>
                  <a:cubicBezTo>
                    <a:pt x="1892" y="1011"/>
                    <a:pt x="1995" y="1079"/>
                    <a:pt x="2098" y="1079"/>
                  </a:cubicBezTo>
                  <a:cubicBezTo>
                    <a:pt x="2201" y="1079"/>
                    <a:pt x="2305" y="1011"/>
                    <a:pt x="2305" y="874"/>
                  </a:cubicBezTo>
                  <a:lnTo>
                    <a:pt x="2305" y="413"/>
                  </a:lnTo>
                  <a:lnTo>
                    <a:pt x="2545" y="413"/>
                  </a:lnTo>
                  <a:lnTo>
                    <a:pt x="2545" y="874"/>
                  </a:lnTo>
                  <a:cubicBezTo>
                    <a:pt x="2545" y="1011"/>
                    <a:pt x="2649" y="1079"/>
                    <a:pt x="2754" y="1079"/>
                  </a:cubicBezTo>
                  <a:cubicBezTo>
                    <a:pt x="2858" y="1079"/>
                    <a:pt x="2962" y="1011"/>
                    <a:pt x="2962" y="874"/>
                  </a:cubicBezTo>
                  <a:lnTo>
                    <a:pt x="2962" y="413"/>
                  </a:lnTo>
                  <a:lnTo>
                    <a:pt x="3202" y="413"/>
                  </a:lnTo>
                  <a:lnTo>
                    <a:pt x="3202" y="1460"/>
                  </a:lnTo>
                  <a:cubicBezTo>
                    <a:pt x="3202" y="1597"/>
                    <a:pt x="3306" y="1665"/>
                    <a:pt x="3409" y="1665"/>
                  </a:cubicBezTo>
                  <a:cubicBezTo>
                    <a:pt x="3512" y="1665"/>
                    <a:pt x="3615" y="1597"/>
                    <a:pt x="3615" y="1460"/>
                  </a:cubicBezTo>
                  <a:lnTo>
                    <a:pt x="3615" y="413"/>
                  </a:lnTo>
                  <a:lnTo>
                    <a:pt x="3855" y="413"/>
                  </a:lnTo>
                  <a:lnTo>
                    <a:pt x="3855" y="874"/>
                  </a:lnTo>
                  <a:cubicBezTo>
                    <a:pt x="3855" y="1011"/>
                    <a:pt x="3958" y="1079"/>
                    <a:pt x="4062" y="1079"/>
                  </a:cubicBezTo>
                  <a:cubicBezTo>
                    <a:pt x="4165" y="1079"/>
                    <a:pt x="4268" y="1011"/>
                    <a:pt x="4268" y="874"/>
                  </a:cubicBezTo>
                  <a:lnTo>
                    <a:pt x="4268" y="413"/>
                  </a:lnTo>
                  <a:lnTo>
                    <a:pt x="4508" y="413"/>
                  </a:lnTo>
                  <a:lnTo>
                    <a:pt x="4508" y="874"/>
                  </a:lnTo>
                  <a:cubicBezTo>
                    <a:pt x="4508" y="1011"/>
                    <a:pt x="4611" y="1079"/>
                    <a:pt x="4714" y="1079"/>
                  </a:cubicBezTo>
                  <a:cubicBezTo>
                    <a:pt x="4818" y="1079"/>
                    <a:pt x="4921" y="1011"/>
                    <a:pt x="4921" y="874"/>
                  </a:cubicBezTo>
                  <a:lnTo>
                    <a:pt x="4921" y="413"/>
                  </a:lnTo>
                  <a:lnTo>
                    <a:pt x="5161" y="413"/>
                  </a:lnTo>
                  <a:lnTo>
                    <a:pt x="5161" y="874"/>
                  </a:lnTo>
                  <a:cubicBezTo>
                    <a:pt x="5161" y="1011"/>
                    <a:pt x="5265" y="1079"/>
                    <a:pt x="5370" y="1079"/>
                  </a:cubicBezTo>
                  <a:cubicBezTo>
                    <a:pt x="5474" y="1079"/>
                    <a:pt x="5578" y="1011"/>
                    <a:pt x="5578" y="874"/>
                  </a:cubicBezTo>
                  <a:lnTo>
                    <a:pt x="5578" y="413"/>
                  </a:lnTo>
                  <a:lnTo>
                    <a:pt x="5818" y="413"/>
                  </a:lnTo>
                  <a:lnTo>
                    <a:pt x="5818" y="1460"/>
                  </a:lnTo>
                  <a:cubicBezTo>
                    <a:pt x="5818" y="1597"/>
                    <a:pt x="5922" y="1665"/>
                    <a:pt x="6025" y="1665"/>
                  </a:cubicBezTo>
                  <a:cubicBezTo>
                    <a:pt x="6128" y="1665"/>
                    <a:pt x="6231" y="1597"/>
                    <a:pt x="6231" y="1460"/>
                  </a:cubicBezTo>
                  <a:lnTo>
                    <a:pt x="6231" y="413"/>
                  </a:lnTo>
                  <a:lnTo>
                    <a:pt x="6471" y="413"/>
                  </a:lnTo>
                  <a:lnTo>
                    <a:pt x="6471" y="874"/>
                  </a:lnTo>
                  <a:cubicBezTo>
                    <a:pt x="6471" y="1011"/>
                    <a:pt x="6575" y="1079"/>
                    <a:pt x="6678" y="1079"/>
                  </a:cubicBezTo>
                  <a:cubicBezTo>
                    <a:pt x="6781" y="1079"/>
                    <a:pt x="6884" y="1011"/>
                    <a:pt x="6884" y="874"/>
                  </a:cubicBezTo>
                  <a:lnTo>
                    <a:pt x="6884" y="413"/>
                  </a:lnTo>
                  <a:lnTo>
                    <a:pt x="7124" y="413"/>
                  </a:lnTo>
                  <a:lnTo>
                    <a:pt x="7124" y="874"/>
                  </a:lnTo>
                  <a:cubicBezTo>
                    <a:pt x="7124" y="1011"/>
                    <a:pt x="7227" y="1079"/>
                    <a:pt x="7331" y="1079"/>
                  </a:cubicBezTo>
                  <a:cubicBezTo>
                    <a:pt x="7434" y="1079"/>
                    <a:pt x="7537" y="1011"/>
                    <a:pt x="7537" y="874"/>
                  </a:cubicBezTo>
                  <a:lnTo>
                    <a:pt x="7537" y="413"/>
                  </a:lnTo>
                  <a:lnTo>
                    <a:pt x="7777" y="413"/>
                  </a:lnTo>
                  <a:lnTo>
                    <a:pt x="7777" y="874"/>
                  </a:lnTo>
                  <a:cubicBezTo>
                    <a:pt x="7777" y="1011"/>
                    <a:pt x="7881" y="1079"/>
                    <a:pt x="7986" y="1079"/>
                  </a:cubicBezTo>
                  <a:cubicBezTo>
                    <a:pt x="8090" y="1079"/>
                    <a:pt x="8195" y="1011"/>
                    <a:pt x="8195" y="874"/>
                  </a:cubicBezTo>
                  <a:lnTo>
                    <a:pt x="8195" y="413"/>
                  </a:lnTo>
                  <a:lnTo>
                    <a:pt x="8435" y="413"/>
                  </a:lnTo>
                  <a:lnTo>
                    <a:pt x="8435" y="1460"/>
                  </a:lnTo>
                  <a:cubicBezTo>
                    <a:pt x="8435" y="1597"/>
                    <a:pt x="8538" y="1665"/>
                    <a:pt x="8641" y="1665"/>
                  </a:cubicBezTo>
                  <a:cubicBezTo>
                    <a:pt x="8744" y="1665"/>
                    <a:pt x="8847" y="1597"/>
                    <a:pt x="8847" y="1460"/>
                  </a:cubicBezTo>
                  <a:lnTo>
                    <a:pt x="8847" y="413"/>
                  </a:lnTo>
                  <a:lnTo>
                    <a:pt x="9015" y="413"/>
                  </a:lnTo>
                  <a:lnTo>
                    <a:pt x="9015" y="2741"/>
                  </a:lnTo>
                  <a:lnTo>
                    <a:pt x="6687" y="2741"/>
                  </a:lnTo>
                  <a:cubicBezTo>
                    <a:pt x="6409" y="2741"/>
                    <a:pt x="6409" y="3154"/>
                    <a:pt x="6687" y="3154"/>
                  </a:cubicBezTo>
                  <a:lnTo>
                    <a:pt x="9236" y="3154"/>
                  </a:lnTo>
                  <a:cubicBezTo>
                    <a:pt x="9351" y="3154"/>
                    <a:pt x="9443" y="3063"/>
                    <a:pt x="9443" y="2948"/>
                  </a:cubicBezTo>
                  <a:lnTo>
                    <a:pt x="9443" y="207"/>
                  </a:lnTo>
                  <a:cubicBezTo>
                    <a:pt x="9443" y="92"/>
                    <a:pt x="9351" y="1"/>
                    <a:pt x="9236" y="1"/>
                  </a:cubicBezTo>
                  <a:lnTo>
                    <a:pt x="207" y="1"/>
                  </a:lnTo>
                  <a:cubicBezTo>
                    <a:pt x="204" y="0"/>
                    <a:pt x="201" y="0"/>
                    <a:pt x="1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9" name="Google Shape;10219;p31"/>
            <p:cNvSpPr/>
            <p:nvPr/>
          </p:nvSpPr>
          <p:spPr>
            <a:xfrm>
              <a:off x="3625019" y="2066417"/>
              <a:ext cx="204799" cy="71716"/>
            </a:xfrm>
            <a:custGeom>
              <a:rect b="b" l="l" r="r" t="t"/>
              <a:pathLst>
                <a:path extrusionOk="0" h="2737" w="7816">
                  <a:moveTo>
                    <a:pt x="274" y="1"/>
                  </a:moveTo>
                  <a:cubicBezTo>
                    <a:pt x="1" y="1"/>
                    <a:pt x="1" y="418"/>
                    <a:pt x="274" y="418"/>
                  </a:cubicBezTo>
                  <a:lnTo>
                    <a:pt x="3634" y="418"/>
                  </a:lnTo>
                  <a:cubicBezTo>
                    <a:pt x="3831" y="418"/>
                    <a:pt x="3994" y="577"/>
                    <a:pt x="3994" y="778"/>
                  </a:cubicBezTo>
                  <a:lnTo>
                    <a:pt x="3994" y="831"/>
                  </a:lnTo>
                  <a:cubicBezTo>
                    <a:pt x="3994" y="1033"/>
                    <a:pt x="3831" y="1191"/>
                    <a:pt x="3634" y="1191"/>
                  </a:cubicBezTo>
                  <a:lnTo>
                    <a:pt x="3385" y="1191"/>
                  </a:lnTo>
                  <a:cubicBezTo>
                    <a:pt x="2958" y="1191"/>
                    <a:pt x="2612" y="1537"/>
                    <a:pt x="2612" y="1964"/>
                  </a:cubicBezTo>
                  <a:cubicBezTo>
                    <a:pt x="2612" y="2391"/>
                    <a:pt x="2958" y="2737"/>
                    <a:pt x="3385" y="2737"/>
                  </a:cubicBezTo>
                  <a:lnTo>
                    <a:pt x="7542" y="2737"/>
                  </a:lnTo>
                  <a:cubicBezTo>
                    <a:pt x="7815" y="2737"/>
                    <a:pt x="7815" y="2324"/>
                    <a:pt x="7542" y="2324"/>
                  </a:cubicBezTo>
                  <a:lnTo>
                    <a:pt x="3385" y="2324"/>
                  </a:lnTo>
                  <a:cubicBezTo>
                    <a:pt x="3183" y="2324"/>
                    <a:pt x="3025" y="2166"/>
                    <a:pt x="3025" y="1964"/>
                  </a:cubicBezTo>
                  <a:cubicBezTo>
                    <a:pt x="3025" y="1767"/>
                    <a:pt x="3183" y="1604"/>
                    <a:pt x="3385" y="1604"/>
                  </a:cubicBezTo>
                  <a:lnTo>
                    <a:pt x="3634" y="1604"/>
                  </a:lnTo>
                  <a:cubicBezTo>
                    <a:pt x="4057" y="1604"/>
                    <a:pt x="4407" y="1258"/>
                    <a:pt x="4407" y="831"/>
                  </a:cubicBezTo>
                  <a:lnTo>
                    <a:pt x="4407" y="778"/>
                  </a:lnTo>
                  <a:cubicBezTo>
                    <a:pt x="4407" y="351"/>
                    <a:pt x="4057" y="1"/>
                    <a:pt x="36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20" name="Google Shape;10220;p31"/>
          <p:cNvGrpSpPr/>
          <p:nvPr/>
        </p:nvGrpSpPr>
        <p:grpSpPr>
          <a:xfrm>
            <a:off x="1298368" y="3622610"/>
            <a:ext cx="365420" cy="365394"/>
            <a:chOff x="1298368" y="3809460"/>
            <a:chExt cx="365420" cy="365394"/>
          </a:xfrm>
        </p:grpSpPr>
        <p:sp>
          <p:nvSpPr>
            <p:cNvPr id="10221" name="Google Shape;10221;p31"/>
            <p:cNvSpPr/>
            <p:nvPr/>
          </p:nvSpPr>
          <p:spPr>
            <a:xfrm>
              <a:off x="1306150" y="4053956"/>
              <a:ext cx="354598" cy="113614"/>
            </a:xfrm>
            <a:custGeom>
              <a:rect b="b" l="l" r="r" t="t"/>
              <a:pathLst>
                <a:path extrusionOk="0" h="4336" w="13533">
                  <a:moveTo>
                    <a:pt x="2171" y="1959"/>
                  </a:moveTo>
                  <a:cubicBezTo>
                    <a:pt x="2747" y="1959"/>
                    <a:pt x="3040" y="2660"/>
                    <a:pt x="2627" y="3068"/>
                  </a:cubicBezTo>
                  <a:cubicBezTo>
                    <a:pt x="2495" y="3200"/>
                    <a:pt x="2332" y="3259"/>
                    <a:pt x="2173" y="3259"/>
                  </a:cubicBezTo>
                  <a:cubicBezTo>
                    <a:pt x="1839" y="3259"/>
                    <a:pt x="1519" y="3000"/>
                    <a:pt x="1523" y="2607"/>
                  </a:cubicBezTo>
                  <a:cubicBezTo>
                    <a:pt x="1518" y="2252"/>
                    <a:pt x="1811" y="1959"/>
                    <a:pt x="2171" y="1959"/>
                  </a:cubicBezTo>
                  <a:close/>
                  <a:moveTo>
                    <a:pt x="1863" y="1"/>
                  </a:moveTo>
                  <a:cubicBezTo>
                    <a:pt x="1513" y="1"/>
                    <a:pt x="1167" y="102"/>
                    <a:pt x="875" y="289"/>
                  </a:cubicBezTo>
                  <a:cubicBezTo>
                    <a:pt x="831" y="313"/>
                    <a:pt x="788" y="342"/>
                    <a:pt x="750" y="375"/>
                  </a:cubicBezTo>
                  <a:cubicBezTo>
                    <a:pt x="279" y="726"/>
                    <a:pt x="1" y="1278"/>
                    <a:pt x="1" y="1863"/>
                  </a:cubicBezTo>
                  <a:lnTo>
                    <a:pt x="1" y="2526"/>
                  </a:lnTo>
                  <a:cubicBezTo>
                    <a:pt x="35" y="3529"/>
                    <a:pt x="855" y="4331"/>
                    <a:pt x="1863" y="4336"/>
                  </a:cubicBezTo>
                  <a:lnTo>
                    <a:pt x="12760" y="4336"/>
                  </a:lnTo>
                  <a:cubicBezTo>
                    <a:pt x="13187" y="4331"/>
                    <a:pt x="13533" y="3985"/>
                    <a:pt x="13533" y="3563"/>
                  </a:cubicBezTo>
                  <a:lnTo>
                    <a:pt x="13533" y="774"/>
                  </a:lnTo>
                  <a:cubicBezTo>
                    <a:pt x="13533" y="347"/>
                    <a:pt x="13187" y="1"/>
                    <a:pt x="12760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2" name="Google Shape;10222;p31"/>
            <p:cNvSpPr/>
            <p:nvPr/>
          </p:nvSpPr>
          <p:spPr>
            <a:xfrm>
              <a:off x="1306281" y="4076699"/>
              <a:ext cx="354467" cy="90870"/>
            </a:xfrm>
            <a:custGeom>
              <a:rect b="b" l="l" r="r" t="t"/>
              <a:pathLst>
                <a:path extrusionOk="0" h="3468" w="13528">
                  <a:moveTo>
                    <a:pt x="2167" y="1091"/>
                  </a:moveTo>
                  <a:cubicBezTo>
                    <a:pt x="2320" y="1091"/>
                    <a:pt x="2475" y="1145"/>
                    <a:pt x="2602" y="1259"/>
                  </a:cubicBezTo>
                  <a:cubicBezTo>
                    <a:pt x="3044" y="1663"/>
                    <a:pt x="2751" y="2392"/>
                    <a:pt x="2166" y="2392"/>
                  </a:cubicBezTo>
                  <a:cubicBezTo>
                    <a:pt x="1710" y="2392"/>
                    <a:pt x="1393" y="1931"/>
                    <a:pt x="1561" y="1509"/>
                  </a:cubicBezTo>
                  <a:cubicBezTo>
                    <a:pt x="1663" y="1242"/>
                    <a:pt x="1912" y="1091"/>
                    <a:pt x="2167" y="1091"/>
                  </a:cubicBezTo>
                  <a:close/>
                  <a:moveTo>
                    <a:pt x="2930" y="1"/>
                  </a:moveTo>
                  <a:cubicBezTo>
                    <a:pt x="1638" y="1"/>
                    <a:pt x="1779" y="2"/>
                    <a:pt x="1710" y="7"/>
                  </a:cubicBezTo>
                  <a:cubicBezTo>
                    <a:pt x="850" y="83"/>
                    <a:pt x="154" y="731"/>
                    <a:pt x="20" y="1581"/>
                  </a:cubicBezTo>
                  <a:cubicBezTo>
                    <a:pt x="6" y="1648"/>
                    <a:pt x="1" y="1720"/>
                    <a:pt x="6" y="1792"/>
                  </a:cubicBezTo>
                  <a:cubicBezTo>
                    <a:pt x="106" y="2743"/>
                    <a:pt x="908" y="3463"/>
                    <a:pt x="1863" y="3468"/>
                  </a:cubicBezTo>
                  <a:lnTo>
                    <a:pt x="12755" y="3468"/>
                  </a:lnTo>
                  <a:cubicBezTo>
                    <a:pt x="13182" y="3468"/>
                    <a:pt x="13528" y="3122"/>
                    <a:pt x="13528" y="2695"/>
                  </a:cubicBezTo>
                  <a:lnTo>
                    <a:pt x="13528" y="775"/>
                  </a:lnTo>
                  <a:cubicBezTo>
                    <a:pt x="13528" y="347"/>
                    <a:pt x="13182" y="2"/>
                    <a:pt x="12755" y="2"/>
                  </a:cubicBezTo>
                  <a:cubicBezTo>
                    <a:pt x="6949" y="2"/>
                    <a:pt x="4223" y="1"/>
                    <a:pt x="2930" y="1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3" name="Google Shape;10223;p31"/>
            <p:cNvSpPr/>
            <p:nvPr/>
          </p:nvSpPr>
          <p:spPr>
            <a:xfrm>
              <a:off x="1597076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8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B5C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4" name="Google Shape;10224;p31"/>
            <p:cNvSpPr/>
            <p:nvPr/>
          </p:nvSpPr>
          <p:spPr>
            <a:xfrm>
              <a:off x="1510163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5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6" y="2454"/>
                    <a:pt x="145" y="2598"/>
                    <a:pt x="318" y="2598"/>
                  </a:cubicBezTo>
                  <a:lnTo>
                    <a:pt x="1124" y="2598"/>
                  </a:lnTo>
                  <a:cubicBezTo>
                    <a:pt x="1297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7" y="1"/>
                    <a:pt x="1124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5" name="Google Shape;10225;p31"/>
            <p:cNvSpPr/>
            <p:nvPr/>
          </p:nvSpPr>
          <p:spPr>
            <a:xfrm>
              <a:off x="1424140" y="4076726"/>
              <a:ext cx="37627" cy="68074"/>
            </a:xfrm>
            <a:custGeom>
              <a:rect b="b" l="l" r="r" t="t"/>
              <a:pathLst>
                <a:path extrusionOk="0" h="2598" w="1436">
                  <a:moveTo>
                    <a:pt x="317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7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6" name="Google Shape;10226;p31"/>
            <p:cNvSpPr/>
            <p:nvPr/>
          </p:nvSpPr>
          <p:spPr>
            <a:xfrm>
              <a:off x="1305285" y="3917205"/>
              <a:ext cx="342257" cy="250339"/>
            </a:xfrm>
            <a:custGeom>
              <a:rect b="b" l="l" r="r" t="t"/>
              <a:pathLst>
                <a:path extrusionOk="0" h="9554" w="13062">
                  <a:moveTo>
                    <a:pt x="2193" y="7178"/>
                  </a:moveTo>
                  <a:cubicBezTo>
                    <a:pt x="2522" y="7178"/>
                    <a:pt x="2852" y="7418"/>
                    <a:pt x="2852" y="7831"/>
                  </a:cubicBezTo>
                  <a:cubicBezTo>
                    <a:pt x="2852" y="8014"/>
                    <a:pt x="2775" y="8186"/>
                    <a:pt x="2640" y="8311"/>
                  </a:cubicBezTo>
                  <a:cubicBezTo>
                    <a:pt x="2507" y="8431"/>
                    <a:pt x="2356" y="8483"/>
                    <a:pt x="2210" y="8483"/>
                  </a:cubicBezTo>
                  <a:cubicBezTo>
                    <a:pt x="1783" y="8483"/>
                    <a:pt x="1398" y="8041"/>
                    <a:pt x="1608" y="7562"/>
                  </a:cubicBezTo>
                  <a:cubicBezTo>
                    <a:pt x="1726" y="7298"/>
                    <a:pt x="1959" y="7178"/>
                    <a:pt x="2193" y="7178"/>
                  </a:cubicBezTo>
                  <a:close/>
                  <a:moveTo>
                    <a:pt x="10786" y="0"/>
                  </a:moveTo>
                  <a:cubicBezTo>
                    <a:pt x="10654" y="0"/>
                    <a:pt x="10521" y="33"/>
                    <a:pt x="10398" y="103"/>
                  </a:cubicBezTo>
                  <a:lnTo>
                    <a:pt x="8238" y="1356"/>
                  </a:lnTo>
                  <a:cubicBezTo>
                    <a:pt x="8233" y="1356"/>
                    <a:pt x="884" y="5580"/>
                    <a:pt x="696" y="5738"/>
                  </a:cubicBezTo>
                  <a:cubicBezTo>
                    <a:pt x="245" y="6122"/>
                    <a:pt x="0" y="6689"/>
                    <a:pt x="34" y="7274"/>
                  </a:cubicBezTo>
                  <a:cubicBezTo>
                    <a:pt x="68" y="7850"/>
                    <a:pt x="317" y="8134"/>
                    <a:pt x="586" y="8623"/>
                  </a:cubicBezTo>
                  <a:cubicBezTo>
                    <a:pt x="922" y="9200"/>
                    <a:pt x="1537" y="9553"/>
                    <a:pt x="2200" y="9553"/>
                  </a:cubicBezTo>
                  <a:cubicBezTo>
                    <a:pt x="2238" y="9553"/>
                    <a:pt x="2276" y="9552"/>
                    <a:pt x="2314" y="9550"/>
                  </a:cubicBezTo>
                  <a:cubicBezTo>
                    <a:pt x="2967" y="9511"/>
                    <a:pt x="3289" y="9180"/>
                    <a:pt x="3850" y="8892"/>
                  </a:cubicBezTo>
                  <a:lnTo>
                    <a:pt x="12567" y="3857"/>
                  </a:lnTo>
                  <a:cubicBezTo>
                    <a:pt x="12937" y="3641"/>
                    <a:pt x="13062" y="3170"/>
                    <a:pt x="12851" y="2801"/>
                  </a:cubicBezTo>
                  <a:lnTo>
                    <a:pt x="11502" y="468"/>
                  </a:lnTo>
                  <a:lnTo>
                    <a:pt x="11459" y="386"/>
                  </a:lnTo>
                  <a:cubicBezTo>
                    <a:pt x="11314" y="138"/>
                    <a:pt x="11054" y="0"/>
                    <a:pt x="10786" y="0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7" name="Google Shape;10227;p31"/>
            <p:cNvSpPr/>
            <p:nvPr/>
          </p:nvSpPr>
          <p:spPr>
            <a:xfrm>
              <a:off x="1307932" y="3929441"/>
              <a:ext cx="339611" cy="238128"/>
            </a:xfrm>
            <a:custGeom>
              <a:rect b="b" l="l" r="r" t="t"/>
              <a:pathLst>
                <a:path extrusionOk="0" h="9088" w="12961">
                  <a:moveTo>
                    <a:pt x="2092" y="6711"/>
                  </a:moveTo>
                  <a:cubicBezTo>
                    <a:pt x="2421" y="6711"/>
                    <a:pt x="2751" y="6951"/>
                    <a:pt x="2751" y="7364"/>
                  </a:cubicBezTo>
                  <a:cubicBezTo>
                    <a:pt x="2751" y="7547"/>
                    <a:pt x="2674" y="7719"/>
                    <a:pt x="2539" y="7844"/>
                  </a:cubicBezTo>
                  <a:cubicBezTo>
                    <a:pt x="2406" y="7964"/>
                    <a:pt x="2255" y="8016"/>
                    <a:pt x="2109" y="8016"/>
                  </a:cubicBezTo>
                  <a:cubicBezTo>
                    <a:pt x="1682" y="8016"/>
                    <a:pt x="1297" y="7574"/>
                    <a:pt x="1507" y="7095"/>
                  </a:cubicBezTo>
                  <a:cubicBezTo>
                    <a:pt x="1625" y="6831"/>
                    <a:pt x="1858" y="6711"/>
                    <a:pt x="2092" y="6711"/>
                  </a:cubicBezTo>
                  <a:close/>
                  <a:moveTo>
                    <a:pt x="11401" y="1"/>
                  </a:moveTo>
                  <a:lnTo>
                    <a:pt x="8545" y="1642"/>
                  </a:lnTo>
                  <a:lnTo>
                    <a:pt x="8473" y="1686"/>
                  </a:lnTo>
                  <a:lnTo>
                    <a:pt x="8137" y="1878"/>
                  </a:lnTo>
                  <a:lnTo>
                    <a:pt x="864" y="6078"/>
                  </a:lnTo>
                  <a:cubicBezTo>
                    <a:pt x="845" y="6092"/>
                    <a:pt x="826" y="6102"/>
                    <a:pt x="807" y="6116"/>
                  </a:cubicBezTo>
                  <a:cubicBezTo>
                    <a:pt x="730" y="6159"/>
                    <a:pt x="658" y="6212"/>
                    <a:pt x="595" y="6270"/>
                  </a:cubicBezTo>
                  <a:cubicBezTo>
                    <a:pt x="307" y="6515"/>
                    <a:pt x="96" y="6836"/>
                    <a:pt x="0" y="7201"/>
                  </a:cubicBezTo>
                  <a:cubicBezTo>
                    <a:pt x="39" y="7350"/>
                    <a:pt x="101" y="7499"/>
                    <a:pt x="178" y="7633"/>
                  </a:cubicBezTo>
                  <a:lnTo>
                    <a:pt x="485" y="8156"/>
                  </a:lnTo>
                  <a:cubicBezTo>
                    <a:pt x="528" y="8238"/>
                    <a:pt x="581" y="8315"/>
                    <a:pt x="634" y="8382"/>
                  </a:cubicBezTo>
                  <a:cubicBezTo>
                    <a:pt x="994" y="8828"/>
                    <a:pt x="1531" y="9088"/>
                    <a:pt x="2103" y="9088"/>
                  </a:cubicBezTo>
                  <a:lnTo>
                    <a:pt x="2208" y="9088"/>
                  </a:lnTo>
                  <a:cubicBezTo>
                    <a:pt x="2266" y="9083"/>
                    <a:pt x="2323" y="9078"/>
                    <a:pt x="2386" y="9068"/>
                  </a:cubicBezTo>
                  <a:cubicBezTo>
                    <a:pt x="2828" y="9001"/>
                    <a:pt x="2938" y="8896"/>
                    <a:pt x="4455" y="8017"/>
                  </a:cubicBezTo>
                  <a:lnTo>
                    <a:pt x="12462" y="3394"/>
                  </a:lnTo>
                  <a:cubicBezTo>
                    <a:pt x="12836" y="3178"/>
                    <a:pt x="12961" y="2708"/>
                    <a:pt x="12750" y="2334"/>
                  </a:cubicBezTo>
                  <a:lnTo>
                    <a:pt x="11401" y="1"/>
                  </a:ln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8" name="Google Shape;10228;p31"/>
            <p:cNvSpPr/>
            <p:nvPr/>
          </p:nvSpPr>
          <p:spPr>
            <a:xfrm>
              <a:off x="1553449" y="3945582"/>
              <a:ext cx="62912" cy="71769"/>
            </a:xfrm>
            <a:custGeom>
              <a:rect b="b" l="l" r="r" t="t"/>
              <a:pathLst>
                <a:path extrusionOk="0" h="2739" w="2401">
                  <a:moveTo>
                    <a:pt x="1055" y="1"/>
                  </a:moveTo>
                  <a:cubicBezTo>
                    <a:pt x="1002" y="1"/>
                    <a:pt x="948" y="14"/>
                    <a:pt x="898" y="42"/>
                  </a:cubicBezTo>
                  <a:lnTo>
                    <a:pt x="202" y="446"/>
                  </a:lnTo>
                  <a:cubicBezTo>
                    <a:pt x="53" y="532"/>
                    <a:pt x="0" y="729"/>
                    <a:pt x="87" y="878"/>
                  </a:cubicBezTo>
                  <a:lnTo>
                    <a:pt x="1071" y="2577"/>
                  </a:lnTo>
                  <a:cubicBezTo>
                    <a:pt x="1129" y="2681"/>
                    <a:pt x="1236" y="2738"/>
                    <a:pt x="1346" y="2738"/>
                  </a:cubicBezTo>
                  <a:cubicBezTo>
                    <a:pt x="1399" y="2738"/>
                    <a:pt x="1453" y="2725"/>
                    <a:pt x="1503" y="2697"/>
                  </a:cubicBezTo>
                  <a:lnTo>
                    <a:pt x="2199" y="2294"/>
                  </a:lnTo>
                  <a:cubicBezTo>
                    <a:pt x="2348" y="2207"/>
                    <a:pt x="2400" y="2010"/>
                    <a:pt x="2314" y="1862"/>
                  </a:cubicBezTo>
                  <a:lnTo>
                    <a:pt x="1330" y="162"/>
                  </a:lnTo>
                  <a:cubicBezTo>
                    <a:pt x="1272" y="59"/>
                    <a:pt x="1165" y="1"/>
                    <a:pt x="1055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9" name="Google Shape;10229;p31"/>
            <p:cNvSpPr/>
            <p:nvPr/>
          </p:nvSpPr>
          <p:spPr>
            <a:xfrm>
              <a:off x="1478222" y="3989026"/>
              <a:ext cx="62912" cy="71716"/>
            </a:xfrm>
            <a:custGeom>
              <a:rect b="b" l="l" r="r" t="t"/>
              <a:pathLst>
                <a:path extrusionOk="0" h="2737" w="2401">
                  <a:moveTo>
                    <a:pt x="1061" y="0"/>
                  </a:moveTo>
                  <a:cubicBezTo>
                    <a:pt x="1007" y="0"/>
                    <a:pt x="953" y="15"/>
                    <a:pt x="903" y="45"/>
                  </a:cubicBezTo>
                  <a:lnTo>
                    <a:pt x="202" y="444"/>
                  </a:lnTo>
                  <a:cubicBezTo>
                    <a:pt x="54" y="530"/>
                    <a:pt x="1" y="727"/>
                    <a:pt x="87" y="876"/>
                  </a:cubicBezTo>
                  <a:lnTo>
                    <a:pt x="1071" y="2580"/>
                  </a:lnTo>
                  <a:cubicBezTo>
                    <a:pt x="1129" y="2680"/>
                    <a:pt x="1235" y="2737"/>
                    <a:pt x="1345" y="2737"/>
                  </a:cubicBezTo>
                  <a:cubicBezTo>
                    <a:pt x="1399" y="2737"/>
                    <a:pt x="1453" y="2723"/>
                    <a:pt x="1503" y="2695"/>
                  </a:cubicBezTo>
                  <a:lnTo>
                    <a:pt x="2199" y="2292"/>
                  </a:lnTo>
                  <a:cubicBezTo>
                    <a:pt x="2348" y="2205"/>
                    <a:pt x="2401" y="2009"/>
                    <a:pt x="2314" y="1860"/>
                  </a:cubicBezTo>
                  <a:lnTo>
                    <a:pt x="1330" y="160"/>
                  </a:lnTo>
                  <a:cubicBezTo>
                    <a:pt x="1273" y="58"/>
                    <a:pt x="1168" y="0"/>
                    <a:pt x="1061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0" name="Google Shape;10230;p31"/>
            <p:cNvSpPr/>
            <p:nvPr/>
          </p:nvSpPr>
          <p:spPr>
            <a:xfrm>
              <a:off x="1403650" y="4032103"/>
              <a:ext cx="62912" cy="71664"/>
            </a:xfrm>
            <a:custGeom>
              <a:rect b="b" l="l" r="r" t="t"/>
              <a:pathLst>
                <a:path extrusionOk="0" h="2735" w="2401">
                  <a:moveTo>
                    <a:pt x="1060" y="0"/>
                  </a:moveTo>
                  <a:cubicBezTo>
                    <a:pt x="1007" y="0"/>
                    <a:pt x="952" y="14"/>
                    <a:pt x="903" y="43"/>
                  </a:cubicBezTo>
                  <a:lnTo>
                    <a:pt x="207" y="446"/>
                  </a:lnTo>
                  <a:cubicBezTo>
                    <a:pt x="53" y="533"/>
                    <a:pt x="0" y="725"/>
                    <a:pt x="87" y="878"/>
                  </a:cubicBezTo>
                  <a:lnTo>
                    <a:pt x="1071" y="2577"/>
                  </a:lnTo>
                  <a:cubicBezTo>
                    <a:pt x="1129" y="2678"/>
                    <a:pt x="1235" y="2734"/>
                    <a:pt x="1345" y="2734"/>
                  </a:cubicBezTo>
                  <a:cubicBezTo>
                    <a:pt x="1398" y="2734"/>
                    <a:pt x="1452" y="2721"/>
                    <a:pt x="1503" y="2693"/>
                  </a:cubicBezTo>
                  <a:lnTo>
                    <a:pt x="2199" y="2289"/>
                  </a:lnTo>
                  <a:cubicBezTo>
                    <a:pt x="2352" y="2203"/>
                    <a:pt x="2400" y="2011"/>
                    <a:pt x="2314" y="1857"/>
                  </a:cubicBezTo>
                  <a:lnTo>
                    <a:pt x="1335" y="158"/>
                  </a:lnTo>
                  <a:cubicBezTo>
                    <a:pt x="1274" y="56"/>
                    <a:pt x="1168" y="0"/>
                    <a:pt x="106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1" name="Google Shape;10231;p31"/>
            <p:cNvSpPr/>
            <p:nvPr/>
          </p:nvSpPr>
          <p:spPr>
            <a:xfrm>
              <a:off x="1306150" y="3829033"/>
              <a:ext cx="253221" cy="338458"/>
            </a:xfrm>
            <a:custGeom>
              <a:rect b="b" l="l" r="r" t="t"/>
              <a:pathLst>
                <a:path extrusionOk="0" h="12917" w="9664">
                  <a:moveTo>
                    <a:pt x="2160" y="10543"/>
                  </a:moveTo>
                  <a:cubicBezTo>
                    <a:pt x="2489" y="10543"/>
                    <a:pt x="2819" y="10783"/>
                    <a:pt x="2819" y="11196"/>
                  </a:cubicBezTo>
                  <a:cubicBezTo>
                    <a:pt x="2819" y="11379"/>
                    <a:pt x="2742" y="11551"/>
                    <a:pt x="2607" y="11676"/>
                  </a:cubicBezTo>
                  <a:cubicBezTo>
                    <a:pt x="2474" y="11796"/>
                    <a:pt x="2323" y="11848"/>
                    <a:pt x="2177" y="11848"/>
                  </a:cubicBezTo>
                  <a:cubicBezTo>
                    <a:pt x="1750" y="11848"/>
                    <a:pt x="1365" y="11406"/>
                    <a:pt x="1575" y="10927"/>
                  </a:cubicBezTo>
                  <a:cubicBezTo>
                    <a:pt x="1693" y="10663"/>
                    <a:pt x="1926" y="10543"/>
                    <a:pt x="2160" y="10543"/>
                  </a:cubicBezTo>
                  <a:close/>
                  <a:moveTo>
                    <a:pt x="6369" y="0"/>
                  </a:moveTo>
                  <a:cubicBezTo>
                    <a:pt x="6101" y="0"/>
                    <a:pt x="5841" y="138"/>
                    <a:pt x="5699" y="386"/>
                  </a:cubicBezTo>
                  <a:lnTo>
                    <a:pt x="4336" y="2743"/>
                  </a:lnTo>
                  <a:lnTo>
                    <a:pt x="3472" y="4246"/>
                  </a:lnTo>
                  <a:lnTo>
                    <a:pt x="2958" y="5134"/>
                  </a:lnTo>
                  <a:lnTo>
                    <a:pt x="2545" y="5844"/>
                  </a:lnTo>
                  <a:lnTo>
                    <a:pt x="2492" y="5935"/>
                  </a:lnTo>
                  <a:lnTo>
                    <a:pt x="2315" y="6242"/>
                  </a:lnTo>
                  <a:lnTo>
                    <a:pt x="251" y="9819"/>
                  </a:lnTo>
                  <a:cubicBezTo>
                    <a:pt x="107" y="10068"/>
                    <a:pt x="20" y="10351"/>
                    <a:pt x="6" y="10639"/>
                  </a:cubicBezTo>
                  <a:cubicBezTo>
                    <a:pt x="6" y="10678"/>
                    <a:pt x="1" y="10711"/>
                    <a:pt x="1" y="10745"/>
                  </a:cubicBezTo>
                  <a:cubicBezTo>
                    <a:pt x="1" y="10841"/>
                    <a:pt x="11" y="10937"/>
                    <a:pt x="25" y="11033"/>
                  </a:cubicBezTo>
                  <a:cubicBezTo>
                    <a:pt x="92" y="11499"/>
                    <a:pt x="337" y="11921"/>
                    <a:pt x="707" y="12214"/>
                  </a:cubicBezTo>
                  <a:cubicBezTo>
                    <a:pt x="774" y="12262"/>
                    <a:pt x="841" y="12310"/>
                    <a:pt x="913" y="12353"/>
                  </a:cubicBezTo>
                  <a:lnTo>
                    <a:pt x="932" y="12368"/>
                  </a:lnTo>
                  <a:lnTo>
                    <a:pt x="1460" y="12670"/>
                  </a:lnTo>
                  <a:cubicBezTo>
                    <a:pt x="1754" y="12837"/>
                    <a:pt x="2073" y="12917"/>
                    <a:pt x="2389" y="12917"/>
                  </a:cubicBezTo>
                  <a:cubicBezTo>
                    <a:pt x="3033" y="12917"/>
                    <a:pt x="3660" y="12585"/>
                    <a:pt x="4004" y="11988"/>
                  </a:cubicBezTo>
                  <a:lnTo>
                    <a:pt x="7331" y="6228"/>
                  </a:lnTo>
                  <a:lnTo>
                    <a:pt x="8205" y="4716"/>
                  </a:lnTo>
                  <a:lnTo>
                    <a:pt x="9453" y="2551"/>
                  </a:lnTo>
                  <a:cubicBezTo>
                    <a:pt x="9664" y="2181"/>
                    <a:pt x="9539" y="1711"/>
                    <a:pt x="9169" y="1500"/>
                  </a:cubicBezTo>
                  <a:lnTo>
                    <a:pt x="6885" y="180"/>
                  </a:lnTo>
                  <a:lnTo>
                    <a:pt x="6755" y="103"/>
                  </a:lnTo>
                  <a:cubicBezTo>
                    <a:pt x="6633" y="33"/>
                    <a:pt x="6500" y="0"/>
                    <a:pt x="6369" y="0"/>
                  </a:cubicBez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2" name="Google Shape;10232;p31"/>
            <p:cNvSpPr/>
            <p:nvPr/>
          </p:nvSpPr>
          <p:spPr>
            <a:xfrm>
              <a:off x="1320745" y="3833724"/>
              <a:ext cx="238626" cy="333846"/>
            </a:xfrm>
            <a:custGeom>
              <a:rect b="b" l="l" r="r" t="t"/>
              <a:pathLst>
                <a:path extrusionOk="0" h="12741" w="9107">
                  <a:moveTo>
                    <a:pt x="1603" y="10364"/>
                  </a:moveTo>
                  <a:cubicBezTo>
                    <a:pt x="1932" y="10364"/>
                    <a:pt x="2262" y="10604"/>
                    <a:pt x="2262" y="11017"/>
                  </a:cubicBezTo>
                  <a:cubicBezTo>
                    <a:pt x="2262" y="11200"/>
                    <a:pt x="2185" y="11372"/>
                    <a:pt x="2050" y="11497"/>
                  </a:cubicBezTo>
                  <a:cubicBezTo>
                    <a:pt x="1917" y="11617"/>
                    <a:pt x="1766" y="11669"/>
                    <a:pt x="1620" y="11669"/>
                  </a:cubicBezTo>
                  <a:cubicBezTo>
                    <a:pt x="1193" y="11669"/>
                    <a:pt x="808" y="11227"/>
                    <a:pt x="1018" y="10748"/>
                  </a:cubicBezTo>
                  <a:cubicBezTo>
                    <a:pt x="1136" y="10484"/>
                    <a:pt x="1369" y="10364"/>
                    <a:pt x="1603" y="10364"/>
                  </a:cubicBezTo>
                  <a:close/>
                  <a:moveTo>
                    <a:pt x="6328" y="1"/>
                  </a:moveTo>
                  <a:lnTo>
                    <a:pt x="5723" y="1023"/>
                  </a:lnTo>
                  <a:lnTo>
                    <a:pt x="5199" y="1906"/>
                  </a:lnTo>
                  <a:lnTo>
                    <a:pt x="4431" y="3212"/>
                  </a:lnTo>
                  <a:lnTo>
                    <a:pt x="3995" y="3961"/>
                  </a:lnTo>
                  <a:lnTo>
                    <a:pt x="3779" y="4335"/>
                  </a:lnTo>
                  <a:lnTo>
                    <a:pt x="3563" y="4710"/>
                  </a:lnTo>
                  <a:lnTo>
                    <a:pt x="3558" y="4715"/>
                  </a:lnTo>
                  <a:lnTo>
                    <a:pt x="3049" y="5603"/>
                  </a:lnTo>
                  <a:lnTo>
                    <a:pt x="3020" y="5651"/>
                  </a:lnTo>
                  <a:lnTo>
                    <a:pt x="2780" y="6063"/>
                  </a:lnTo>
                  <a:lnTo>
                    <a:pt x="1426" y="8401"/>
                  </a:lnTo>
                  <a:cubicBezTo>
                    <a:pt x="1426" y="8401"/>
                    <a:pt x="327" y="10307"/>
                    <a:pt x="313" y="10336"/>
                  </a:cubicBezTo>
                  <a:cubicBezTo>
                    <a:pt x="1" y="10912"/>
                    <a:pt x="20" y="11612"/>
                    <a:pt x="356" y="12174"/>
                  </a:cubicBezTo>
                  <a:lnTo>
                    <a:pt x="375" y="12189"/>
                  </a:lnTo>
                  <a:lnTo>
                    <a:pt x="898" y="12491"/>
                  </a:lnTo>
                  <a:cubicBezTo>
                    <a:pt x="1148" y="12635"/>
                    <a:pt x="1431" y="12717"/>
                    <a:pt x="1719" y="12736"/>
                  </a:cubicBezTo>
                  <a:cubicBezTo>
                    <a:pt x="1753" y="12736"/>
                    <a:pt x="1791" y="12741"/>
                    <a:pt x="1825" y="12741"/>
                  </a:cubicBezTo>
                  <a:cubicBezTo>
                    <a:pt x="1887" y="12741"/>
                    <a:pt x="1945" y="12736"/>
                    <a:pt x="2007" y="12731"/>
                  </a:cubicBezTo>
                  <a:cubicBezTo>
                    <a:pt x="2492" y="12683"/>
                    <a:pt x="2943" y="12448"/>
                    <a:pt x="3260" y="12078"/>
                  </a:cubicBezTo>
                  <a:cubicBezTo>
                    <a:pt x="3443" y="11857"/>
                    <a:pt x="3471" y="11752"/>
                    <a:pt x="4345" y="10259"/>
                  </a:cubicBezTo>
                  <a:lnTo>
                    <a:pt x="6774" y="6049"/>
                  </a:lnTo>
                  <a:lnTo>
                    <a:pt x="6784" y="6030"/>
                  </a:lnTo>
                  <a:lnTo>
                    <a:pt x="7648" y="4537"/>
                  </a:lnTo>
                  <a:lnTo>
                    <a:pt x="8896" y="2372"/>
                  </a:lnTo>
                  <a:cubicBezTo>
                    <a:pt x="9107" y="2002"/>
                    <a:pt x="8982" y="1532"/>
                    <a:pt x="8612" y="1321"/>
                  </a:cubicBezTo>
                  <a:lnTo>
                    <a:pt x="6328" y="1"/>
                  </a:ln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3" name="Google Shape;10233;p31"/>
            <p:cNvSpPr/>
            <p:nvPr/>
          </p:nvSpPr>
          <p:spPr>
            <a:xfrm>
              <a:off x="1456212" y="3859061"/>
              <a:ext cx="74127" cy="60554"/>
            </a:xfrm>
            <a:custGeom>
              <a:rect b="b" l="l" r="r" t="t"/>
              <a:pathLst>
                <a:path extrusionOk="0" h="2311" w="2829">
                  <a:moveTo>
                    <a:pt x="767" y="0"/>
                  </a:moveTo>
                  <a:cubicBezTo>
                    <a:pt x="657" y="0"/>
                    <a:pt x="548" y="57"/>
                    <a:pt x="490" y="157"/>
                  </a:cubicBezTo>
                  <a:lnTo>
                    <a:pt x="87" y="853"/>
                  </a:lnTo>
                  <a:cubicBezTo>
                    <a:pt x="1" y="1007"/>
                    <a:pt x="53" y="1199"/>
                    <a:pt x="207" y="1285"/>
                  </a:cubicBezTo>
                  <a:lnTo>
                    <a:pt x="1906" y="2269"/>
                  </a:lnTo>
                  <a:cubicBezTo>
                    <a:pt x="1955" y="2297"/>
                    <a:pt x="2009" y="2311"/>
                    <a:pt x="2062" y="2311"/>
                  </a:cubicBezTo>
                  <a:cubicBezTo>
                    <a:pt x="2172" y="2311"/>
                    <a:pt x="2280" y="2254"/>
                    <a:pt x="2338" y="2154"/>
                  </a:cubicBezTo>
                  <a:lnTo>
                    <a:pt x="2742" y="1458"/>
                  </a:lnTo>
                  <a:cubicBezTo>
                    <a:pt x="2828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4" y="14"/>
                    <a:pt x="820" y="0"/>
                    <a:pt x="767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4" name="Google Shape;10234;p31"/>
            <p:cNvSpPr/>
            <p:nvPr/>
          </p:nvSpPr>
          <p:spPr>
            <a:xfrm>
              <a:off x="1412192" y="3934027"/>
              <a:ext cx="73996" cy="60554"/>
            </a:xfrm>
            <a:custGeom>
              <a:rect b="b" l="l" r="r" t="t"/>
              <a:pathLst>
                <a:path extrusionOk="0" h="2311" w="2824">
                  <a:moveTo>
                    <a:pt x="765" y="0"/>
                  </a:moveTo>
                  <a:cubicBezTo>
                    <a:pt x="655" y="0"/>
                    <a:pt x="549" y="58"/>
                    <a:pt x="490" y="162"/>
                  </a:cubicBezTo>
                  <a:lnTo>
                    <a:pt x="87" y="858"/>
                  </a:lnTo>
                  <a:cubicBezTo>
                    <a:pt x="1" y="1007"/>
                    <a:pt x="53" y="1199"/>
                    <a:pt x="202" y="1290"/>
                  </a:cubicBezTo>
                  <a:lnTo>
                    <a:pt x="1906" y="2269"/>
                  </a:lnTo>
                  <a:cubicBezTo>
                    <a:pt x="1955" y="2297"/>
                    <a:pt x="2008" y="2311"/>
                    <a:pt x="2061" y="2311"/>
                  </a:cubicBezTo>
                  <a:cubicBezTo>
                    <a:pt x="2169" y="2311"/>
                    <a:pt x="2275" y="2254"/>
                    <a:pt x="2333" y="2154"/>
                  </a:cubicBezTo>
                  <a:lnTo>
                    <a:pt x="2737" y="1458"/>
                  </a:lnTo>
                  <a:cubicBezTo>
                    <a:pt x="2823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2" y="14"/>
                    <a:pt x="818" y="0"/>
                    <a:pt x="765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5" name="Google Shape;10235;p31"/>
            <p:cNvSpPr/>
            <p:nvPr/>
          </p:nvSpPr>
          <p:spPr>
            <a:xfrm>
              <a:off x="1369062" y="4008599"/>
              <a:ext cx="74101" cy="60580"/>
            </a:xfrm>
            <a:custGeom>
              <a:rect b="b" l="l" r="r" t="t"/>
              <a:pathLst>
                <a:path extrusionOk="0" h="2312" w="2828">
                  <a:moveTo>
                    <a:pt x="766" y="1"/>
                  </a:moveTo>
                  <a:cubicBezTo>
                    <a:pt x="656" y="1"/>
                    <a:pt x="548" y="57"/>
                    <a:pt x="490" y="157"/>
                  </a:cubicBezTo>
                  <a:lnTo>
                    <a:pt x="86" y="858"/>
                  </a:lnTo>
                  <a:cubicBezTo>
                    <a:pt x="0" y="1007"/>
                    <a:pt x="53" y="1199"/>
                    <a:pt x="206" y="1286"/>
                  </a:cubicBezTo>
                  <a:lnTo>
                    <a:pt x="1906" y="2270"/>
                  </a:lnTo>
                  <a:cubicBezTo>
                    <a:pt x="1956" y="2298"/>
                    <a:pt x="2010" y="2311"/>
                    <a:pt x="2064" y="2311"/>
                  </a:cubicBezTo>
                  <a:cubicBezTo>
                    <a:pt x="2174" y="2311"/>
                    <a:pt x="2280" y="2255"/>
                    <a:pt x="2338" y="2154"/>
                  </a:cubicBezTo>
                  <a:lnTo>
                    <a:pt x="2741" y="1458"/>
                  </a:lnTo>
                  <a:cubicBezTo>
                    <a:pt x="2827" y="1305"/>
                    <a:pt x="2775" y="1113"/>
                    <a:pt x="2621" y="1026"/>
                  </a:cubicBezTo>
                  <a:lnTo>
                    <a:pt x="922" y="42"/>
                  </a:lnTo>
                  <a:cubicBezTo>
                    <a:pt x="873" y="14"/>
                    <a:pt x="819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6" name="Google Shape;10236;p31"/>
            <p:cNvSpPr/>
            <p:nvPr/>
          </p:nvSpPr>
          <p:spPr>
            <a:xfrm>
              <a:off x="1304657" y="3812971"/>
              <a:ext cx="115108" cy="354598"/>
            </a:xfrm>
            <a:custGeom>
              <a:rect b="b" l="l" r="r" t="t"/>
              <a:pathLst>
                <a:path extrusionOk="0" h="13533" w="4393">
                  <a:moveTo>
                    <a:pt x="2228" y="11156"/>
                  </a:moveTo>
                  <a:cubicBezTo>
                    <a:pt x="2808" y="11156"/>
                    <a:pt x="3097" y="11857"/>
                    <a:pt x="2688" y="12265"/>
                  </a:cubicBezTo>
                  <a:cubicBezTo>
                    <a:pt x="2555" y="12397"/>
                    <a:pt x="2392" y="12456"/>
                    <a:pt x="2232" y="12456"/>
                  </a:cubicBezTo>
                  <a:cubicBezTo>
                    <a:pt x="1898" y="12456"/>
                    <a:pt x="1580" y="12197"/>
                    <a:pt x="1580" y="11804"/>
                  </a:cubicBezTo>
                  <a:cubicBezTo>
                    <a:pt x="1580" y="11449"/>
                    <a:pt x="1868" y="11156"/>
                    <a:pt x="2228" y="11156"/>
                  </a:cubicBezTo>
                  <a:close/>
                  <a:moveTo>
                    <a:pt x="831" y="1"/>
                  </a:moveTo>
                  <a:cubicBezTo>
                    <a:pt x="404" y="1"/>
                    <a:pt x="58" y="346"/>
                    <a:pt x="58" y="774"/>
                  </a:cubicBezTo>
                  <a:cubicBezTo>
                    <a:pt x="58" y="12260"/>
                    <a:pt x="0" y="11872"/>
                    <a:pt x="188" y="12352"/>
                  </a:cubicBezTo>
                  <a:cubicBezTo>
                    <a:pt x="471" y="13062"/>
                    <a:pt x="1157" y="13528"/>
                    <a:pt x="1920" y="13533"/>
                  </a:cubicBezTo>
                  <a:lnTo>
                    <a:pt x="2530" y="13533"/>
                  </a:lnTo>
                  <a:cubicBezTo>
                    <a:pt x="2573" y="13533"/>
                    <a:pt x="2621" y="13533"/>
                    <a:pt x="2664" y="13528"/>
                  </a:cubicBezTo>
                  <a:cubicBezTo>
                    <a:pt x="3466" y="13465"/>
                    <a:pt x="4138" y="12904"/>
                    <a:pt x="4340" y="12126"/>
                  </a:cubicBezTo>
                  <a:cubicBezTo>
                    <a:pt x="4373" y="11977"/>
                    <a:pt x="4393" y="11828"/>
                    <a:pt x="4393" y="11680"/>
                  </a:cubicBezTo>
                  <a:lnTo>
                    <a:pt x="4393" y="11670"/>
                  </a:lnTo>
                  <a:lnTo>
                    <a:pt x="4393" y="774"/>
                  </a:lnTo>
                  <a:cubicBezTo>
                    <a:pt x="4393" y="346"/>
                    <a:pt x="4047" y="1"/>
                    <a:pt x="3625" y="1"/>
                  </a:cubicBez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7" name="Google Shape;10237;p31"/>
            <p:cNvSpPr/>
            <p:nvPr/>
          </p:nvSpPr>
          <p:spPr>
            <a:xfrm>
              <a:off x="1327033" y="3812971"/>
              <a:ext cx="92731" cy="354467"/>
            </a:xfrm>
            <a:custGeom>
              <a:rect b="b" l="l" r="r" t="t"/>
              <a:pathLst>
                <a:path extrusionOk="0" h="13528" w="3539">
                  <a:moveTo>
                    <a:pt x="1385" y="11154"/>
                  </a:moveTo>
                  <a:cubicBezTo>
                    <a:pt x="1927" y="11154"/>
                    <a:pt x="2277" y="11865"/>
                    <a:pt x="1810" y="12289"/>
                  </a:cubicBezTo>
                  <a:cubicBezTo>
                    <a:pt x="1690" y="12395"/>
                    <a:pt x="1532" y="12457"/>
                    <a:pt x="1374" y="12457"/>
                  </a:cubicBezTo>
                  <a:cubicBezTo>
                    <a:pt x="654" y="12452"/>
                    <a:pt x="471" y="11459"/>
                    <a:pt x="1143" y="11200"/>
                  </a:cubicBezTo>
                  <a:cubicBezTo>
                    <a:pt x="1226" y="11168"/>
                    <a:pt x="1307" y="11154"/>
                    <a:pt x="1385" y="11154"/>
                  </a:cubicBezTo>
                  <a:close/>
                  <a:moveTo>
                    <a:pt x="850" y="1"/>
                  </a:moveTo>
                  <a:cubicBezTo>
                    <a:pt x="423" y="1"/>
                    <a:pt x="78" y="346"/>
                    <a:pt x="73" y="774"/>
                  </a:cubicBezTo>
                  <a:cubicBezTo>
                    <a:pt x="78" y="12404"/>
                    <a:pt x="1" y="11905"/>
                    <a:pt x="241" y="12433"/>
                  </a:cubicBezTo>
                  <a:cubicBezTo>
                    <a:pt x="514" y="13043"/>
                    <a:pt x="1095" y="13461"/>
                    <a:pt x="1762" y="13523"/>
                  </a:cubicBezTo>
                  <a:lnTo>
                    <a:pt x="1806" y="13528"/>
                  </a:lnTo>
                  <a:cubicBezTo>
                    <a:pt x="2780" y="13456"/>
                    <a:pt x="3534" y="12645"/>
                    <a:pt x="3539" y="11665"/>
                  </a:cubicBezTo>
                  <a:lnTo>
                    <a:pt x="3539" y="774"/>
                  </a:lnTo>
                  <a:cubicBezTo>
                    <a:pt x="3539" y="346"/>
                    <a:pt x="3193" y="1"/>
                    <a:pt x="2771" y="1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8" name="Google Shape;10238;p31"/>
            <p:cNvSpPr/>
            <p:nvPr/>
          </p:nvSpPr>
          <p:spPr>
            <a:xfrm>
              <a:off x="1329051" y="3839017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0"/>
                  </a:moveTo>
                  <a:cubicBezTo>
                    <a:pt x="140" y="0"/>
                    <a:pt x="1" y="144"/>
                    <a:pt x="1" y="317"/>
                  </a:cubicBezTo>
                  <a:lnTo>
                    <a:pt x="1" y="1124"/>
                  </a:lnTo>
                  <a:cubicBezTo>
                    <a:pt x="1" y="1296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6"/>
                    <a:pt x="2593" y="1124"/>
                  </a:cubicBezTo>
                  <a:lnTo>
                    <a:pt x="2593" y="317"/>
                  </a:lnTo>
                  <a:cubicBezTo>
                    <a:pt x="2593" y="144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9" name="Google Shape;10239;p31"/>
            <p:cNvSpPr/>
            <p:nvPr/>
          </p:nvSpPr>
          <p:spPr>
            <a:xfrm>
              <a:off x="1329051" y="3925930"/>
              <a:ext cx="68074" cy="37627"/>
            </a:xfrm>
            <a:custGeom>
              <a:rect b="b" l="l" r="r" t="t"/>
              <a:pathLst>
                <a:path extrusionOk="0" h="1436" w="2598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lnTo>
                    <a:pt x="1" y="1119"/>
                  </a:lnTo>
                  <a:cubicBezTo>
                    <a:pt x="1" y="1292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8" y="1292"/>
                    <a:pt x="2593" y="1119"/>
                  </a:cubicBezTo>
                  <a:lnTo>
                    <a:pt x="2593" y="312"/>
                  </a:lnTo>
                  <a:cubicBezTo>
                    <a:pt x="2593" y="140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0" name="Google Shape;10240;p31"/>
            <p:cNvSpPr/>
            <p:nvPr/>
          </p:nvSpPr>
          <p:spPr>
            <a:xfrm>
              <a:off x="1329051" y="4011953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1"/>
                  </a:moveTo>
                  <a:cubicBezTo>
                    <a:pt x="140" y="1"/>
                    <a:pt x="1" y="145"/>
                    <a:pt x="1" y="317"/>
                  </a:cubicBezTo>
                  <a:lnTo>
                    <a:pt x="1" y="1119"/>
                  </a:lnTo>
                  <a:cubicBezTo>
                    <a:pt x="1" y="1297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7"/>
                    <a:pt x="2593" y="1119"/>
                  </a:cubicBezTo>
                  <a:lnTo>
                    <a:pt x="2593" y="317"/>
                  </a:lnTo>
                  <a:cubicBezTo>
                    <a:pt x="2593" y="145"/>
                    <a:pt x="2454" y="1"/>
                    <a:pt x="228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1" name="Google Shape;10241;p31"/>
            <p:cNvSpPr/>
            <p:nvPr/>
          </p:nvSpPr>
          <p:spPr>
            <a:xfrm>
              <a:off x="1459618" y="4067686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2" name="Google Shape;10242;p31"/>
            <p:cNvSpPr/>
            <p:nvPr/>
          </p:nvSpPr>
          <p:spPr>
            <a:xfrm>
              <a:off x="1298368" y="3809460"/>
              <a:ext cx="365420" cy="365394"/>
            </a:xfrm>
            <a:custGeom>
              <a:rect b="b" l="l" r="r" t="t"/>
              <a:pathLst>
                <a:path extrusionOk="0" h="13945" w="13946">
                  <a:moveTo>
                    <a:pt x="980" y="0"/>
                  </a:moveTo>
                  <a:cubicBezTo>
                    <a:pt x="437" y="0"/>
                    <a:pt x="0" y="442"/>
                    <a:pt x="0" y="980"/>
                  </a:cubicBezTo>
                  <a:lnTo>
                    <a:pt x="0" y="11876"/>
                  </a:lnTo>
                  <a:cubicBezTo>
                    <a:pt x="0" y="13019"/>
                    <a:pt x="927" y="13945"/>
                    <a:pt x="2069" y="13945"/>
                  </a:cubicBezTo>
                  <a:lnTo>
                    <a:pt x="12966" y="13945"/>
                  </a:lnTo>
                  <a:cubicBezTo>
                    <a:pt x="13503" y="13945"/>
                    <a:pt x="13940" y="13508"/>
                    <a:pt x="13945" y="12966"/>
                  </a:cubicBezTo>
                  <a:lnTo>
                    <a:pt x="13945" y="12457"/>
                  </a:lnTo>
                  <a:cubicBezTo>
                    <a:pt x="13945" y="12318"/>
                    <a:pt x="13841" y="12248"/>
                    <a:pt x="13736" y="12248"/>
                  </a:cubicBezTo>
                  <a:cubicBezTo>
                    <a:pt x="13632" y="12248"/>
                    <a:pt x="13527" y="12318"/>
                    <a:pt x="13527" y="12457"/>
                  </a:cubicBezTo>
                  <a:lnTo>
                    <a:pt x="13527" y="12966"/>
                  </a:lnTo>
                  <a:cubicBezTo>
                    <a:pt x="13527" y="13278"/>
                    <a:pt x="13273" y="13532"/>
                    <a:pt x="12961" y="13532"/>
                  </a:cubicBezTo>
                  <a:lnTo>
                    <a:pt x="3917" y="13532"/>
                  </a:lnTo>
                  <a:cubicBezTo>
                    <a:pt x="4061" y="13422"/>
                    <a:pt x="4196" y="13292"/>
                    <a:pt x="4306" y="13148"/>
                  </a:cubicBezTo>
                  <a:lnTo>
                    <a:pt x="4666" y="12942"/>
                  </a:lnTo>
                  <a:cubicBezTo>
                    <a:pt x="4762" y="13028"/>
                    <a:pt x="4887" y="13076"/>
                    <a:pt x="5021" y="13076"/>
                  </a:cubicBezTo>
                  <a:lnTo>
                    <a:pt x="5693" y="13076"/>
                  </a:lnTo>
                  <a:cubicBezTo>
                    <a:pt x="5967" y="13076"/>
                    <a:pt x="5967" y="12663"/>
                    <a:pt x="5693" y="12663"/>
                  </a:cubicBezTo>
                  <a:lnTo>
                    <a:pt x="5146" y="12663"/>
                  </a:lnTo>
                  <a:lnTo>
                    <a:pt x="5933" y="12212"/>
                  </a:lnTo>
                  <a:lnTo>
                    <a:pt x="5933" y="12351"/>
                  </a:lnTo>
                  <a:cubicBezTo>
                    <a:pt x="5933" y="12490"/>
                    <a:pt x="6037" y="12560"/>
                    <a:pt x="6140" y="12560"/>
                  </a:cubicBezTo>
                  <a:cubicBezTo>
                    <a:pt x="6243" y="12560"/>
                    <a:pt x="6346" y="12490"/>
                    <a:pt x="6346" y="12351"/>
                  </a:cubicBezTo>
                  <a:lnTo>
                    <a:pt x="6346" y="11972"/>
                  </a:lnTo>
                  <a:lnTo>
                    <a:pt x="6879" y="11665"/>
                  </a:lnTo>
                  <a:lnTo>
                    <a:pt x="6879" y="11713"/>
                  </a:lnTo>
                  <a:cubicBezTo>
                    <a:pt x="6879" y="11850"/>
                    <a:pt x="6982" y="11918"/>
                    <a:pt x="7086" y="11918"/>
                  </a:cubicBezTo>
                  <a:cubicBezTo>
                    <a:pt x="7189" y="11918"/>
                    <a:pt x="7292" y="11850"/>
                    <a:pt x="7292" y="11713"/>
                  </a:cubicBezTo>
                  <a:lnTo>
                    <a:pt x="7292" y="11425"/>
                  </a:lnTo>
                  <a:lnTo>
                    <a:pt x="7782" y="11142"/>
                  </a:lnTo>
                  <a:lnTo>
                    <a:pt x="7782" y="12553"/>
                  </a:lnTo>
                  <a:cubicBezTo>
                    <a:pt x="7782" y="12846"/>
                    <a:pt x="8017" y="13076"/>
                    <a:pt x="8305" y="13076"/>
                  </a:cubicBezTo>
                  <a:lnTo>
                    <a:pt x="8982" y="13076"/>
                  </a:lnTo>
                  <a:cubicBezTo>
                    <a:pt x="9255" y="13076"/>
                    <a:pt x="9255" y="12663"/>
                    <a:pt x="8982" y="12663"/>
                  </a:cubicBezTo>
                  <a:lnTo>
                    <a:pt x="8310" y="12663"/>
                  </a:lnTo>
                  <a:cubicBezTo>
                    <a:pt x="8247" y="12663"/>
                    <a:pt x="8199" y="12615"/>
                    <a:pt x="8199" y="12558"/>
                  </a:cubicBezTo>
                  <a:lnTo>
                    <a:pt x="8199" y="10902"/>
                  </a:lnTo>
                  <a:lnTo>
                    <a:pt x="8929" y="10484"/>
                  </a:lnTo>
                  <a:lnTo>
                    <a:pt x="9116" y="10484"/>
                  </a:lnTo>
                  <a:cubicBezTo>
                    <a:pt x="9174" y="10484"/>
                    <a:pt x="9222" y="10532"/>
                    <a:pt x="9222" y="10590"/>
                  </a:cubicBezTo>
                  <a:lnTo>
                    <a:pt x="9222" y="12351"/>
                  </a:lnTo>
                  <a:cubicBezTo>
                    <a:pt x="9222" y="12490"/>
                    <a:pt x="9325" y="12560"/>
                    <a:pt x="9428" y="12560"/>
                  </a:cubicBezTo>
                  <a:cubicBezTo>
                    <a:pt x="9531" y="12560"/>
                    <a:pt x="9634" y="12490"/>
                    <a:pt x="9634" y="12351"/>
                  </a:cubicBezTo>
                  <a:lnTo>
                    <a:pt x="9634" y="10590"/>
                  </a:lnTo>
                  <a:cubicBezTo>
                    <a:pt x="9634" y="10431"/>
                    <a:pt x="9567" y="10282"/>
                    <a:pt x="9442" y="10186"/>
                  </a:cubicBezTo>
                  <a:lnTo>
                    <a:pt x="10441" y="9610"/>
                  </a:lnTo>
                  <a:lnTo>
                    <a:pt x="12966" y="9610"/>
                  </a:lnTo>
                  <a:cubicBezTo>
                    <a:pt x="13278" y="9610"/>
                    <a:pt x="13527" y="9865"/>
                    <a:pt x="13527" y="10177"/>
                  </a:cubicBezTo>
                  <a:lnTo>
                    <a:pt x="13527" y="11626"/>
                  </a:lnTo>
                  <a:cubicBezTo>
                    <a:pt x="13527" y="11742"/>
                    <a:pt x="13623" y="11833"/>
                    <a:pt x="13739" y="11833"/>
                  </a:cubicBezTo>
                  <a:cubicBezTo>
                    <a:pt x="13849" y="11833"/>
                    <a:pt x="13945" y="11742"/>
                    <a:pt x="13945" y="11626"/>
                  </a:cubicBezTo>
                  <a:lnTo>
                    <a:pt x="13945" y="10177"/>
                  </a:lnTo>
                  <a:cubicBezTo>
                    <a:pt x="13945" y="9634"/>
                    <a:pt x="13503" y="9198"/>
                    <a:pt x="12966" y="9198"/>
                  </a:cubicBezTo>
                  <a:lnTo>
                    <a:pt x="11156" y="9198"/>
                  </a:lnTo>
                  <a:lnTo>
                    <a:pt x="12841" y="8223"/>
                  </a:lnTo>
                  <a:cubicBezTo>
                    <a:pt x="13311" y="7949"/>
                    <a:pt x="13470" y="7354"/>
                    <a:pt x="13201" y="6884"/>
                  </a:cubicBezTo>
                  <a:lnTo>
                    <a:pt x="12947" y="6442"/>
                  </a:lnTo>
                  <a:cubicBezTo>
                    <a:pt x="12903" y="6367"/>
                    <a:pt x="12837" y="6335"/>
                    <a:pt x="12772" y="6335"/>
                  </a:cubicBezTo>
                  <a:cubicBezTo>
                    <a:pt x="12630" y="6335"/>
                    <a:pt x="12491" y="6484"/>
                    <a:pt x="12587" y="6649"/>
                  </a:cubicBezTo>
                  <a:lnTo>
                    <a:pt x="12841" y="7090"/>
                  </a:lnTo>
                  <a:cubicBezTo>
                    <a:pt x="12995" y="7359"/>
                    <a:pt x="12903" y="7705"/>
                    <a:pt x="12635" y="7863"/>
                  </a:cubicBezTo>
                  <a:lnTo>
                    <a:pt x="8818" y="10066"/>
                  </a:lnTo>
                  <a:lnTo>
                    <a:pt x="4661" y="12466"/>
                  </a:lnTo>
                  <a:cubicBezTo>
                    <a:pt x="4666" y="12447"/>
                    <a:pt x="4671" y="12428"/>
                    <a:pt x="4681" y="12409"/>
                  </a:cubicBezTo>
                  <a:lnTo>
                    <a:pt x="5199" y="11506"/>
                  </a:lnTo>
                  <a:cubicBezTo>
                    <a:pt x="5225" y="11510"/>
                    <a:pt x="5249" y="11512"/>
                    <a:pt x="5273" y="11512"/>
                  </a:cubicBezTo>
                  <a:cubicBezTo>
                    <a:pt x="5498" y="11512"/>
                    <a:pt x="5647" y="11356"/>
                    <a:pt x="5933" y="11209"/>
                  </a:cubicBezTo>
                  <a:lnTo>
                    <a:pt x="6116" y="11103"/>
                  </a:lnTo>
                  <a:cubicBezTo>
                    <a:pt x="6313" y="10994"/>
                    <a:pt x="6209" y="10715"/>
                    <a:pt x="6019" y="10715"/>
                  </a:cubicBezTo>
                  <a:cubicBezTo>
                    <a:pt x="5992" y="10715"/>
                    <a:pt x="5963" y="10721"/>
                    <a:pt x="5933" y="10734"/>
                  </a:cubicBezTo>
                  <a:cubicBezTo>
                    <a:pt x="5909" y="10743"/>
                    <a:pt x="5929" y="10734"/>
                    <a:pt x="5506" y="10978"/>
                  </a:cubicBezTo>
                  <a:lnTo>
                    <a:pt x="5909" y="10273"/>
                  </a:lnTo>
                  <a:lnTo>
                    <a:pt x="5957" y="10359"/>
                  </a:lnTo>
                  <a:cubicBezTo>
                    <a:pt x="6001" y="10434"/>
                    <a:pt x="6066" y="10465"/>
                    <a:pt x="6130" y="10465"/>
                  </a:cubicBezTo>
                  <a:cubicBezTo>
                    <a:pt x="6273" y="10465"/>
                    <a:pt x="6413" y="10315"/>
                    <a:pt x="6317" y="10153"/>
                  </a:cubicBezTo>
                  <a:lnTo>
                    <a:pt x="6149" y="9860"/>
                  </a:lnTo>
                  <a:lnTo>
                    <a:pt x="6149" y="9855"/>
                  </a:lnTo>
                  <a:lnTo>
                    <a:pt x="6149" y="9850"/>
                  </a:lnTo>
                  <a:lnTo>
                    <a:pt x="6457" y="9327"/>
                  </a:lnTo>
                  <a:cubicBezTo>
                    <a:pt x="6499" y="9403"/>
                    <a:pt x="6564" y="9434"/>
                    <a:pt x="6628" y="9434"/>
                  </a:cubicBezTo>
                  <a:cubicBezTo>
                    <a:pt x="6769" y="9434"/>
                    <a:pt x="6909" y="9285"/>
                    <a:pt x="6817" y="9121"/>
                  </a:cubicBezTo>
                  <a:lnTo>
                    <a:pt x="6697" y="8914"/>
                  </a:lnTo>
                  <a:lnTo>
                    <a:pt x="6975" y="8425"/>
                  </a:lnTo>
                  <a:cubicBezTo>
                    <a:pt x="7690" y="9663"/>
                    <a:pt x="7662" y="9606"/>
                    <a:pt x="7662" y="9610"/>
                  </a:cubicBezTo>
                  <a:cubicBezTo>
                    <a:pt x="7758" y="9777"/>
                    <a:pt x="7932" y="9869"/>
                    <a:pt x="8111" y="9869"/>
                  </a:cubicBezTo>
                  <a:cubicBezTo>
                    <a:pt x="8200" y="9869"/>
                    <a:pt x="8290" y="9846"/>
                    <a:pt x="8372" y="9798"/>
                  </a:cubicBezTo>
                  <a:lnTo>
                    <a:pt x="8962" y="9462"/>
                  </a:lnTo>
                  <a:cubicBezTo>
                    <a:pt x="9165" y="9344"/>
                    <a:pt x="9050" y="9070"/>
                    <a:pt x="8865" y="9070"/>
                  </a:cubicBezTo>
                  <a:cubicBezTo>
                    <a:pt x="8831" y="9070"/>
                    <a:pt x="8794" y="9080"/>
                    <a:pt x="8756" y="9102"/>
                  </a:cubicBezTo>
                  <a:lnTo>
                    <a:pt x="8593" y="9198"/>
                  </a:lnTo>
                  <a:cubicBezTo>
                    <a:pt x="8156" y="9442"/>
                    <a:pt x="8170" y="9452"/>
                    <a:pt x="8118" y="9452"/>
                  </a:cubicBezTo>
                  <a:cubicBezTo>
                    <a:pt x="8007" y="9452"/>
                    <a:pt x="8074" y="9447"/>
                    <a:pt x="7220" y="8007"/>
                  </a:cubicBezTo>
                  <a:lnTo>
                    <a:pt x="7686" y="7201"/>
                  </a:lnTo>
                  <a:cubicBezTo>
                    <a:pt x="7762" y="7157"/>
                    <a:pt x="7786" y="7133"/>
                    <a:pt x="7830" y="7133"/>
                  </a:cubicBezTo>
                  <a:cubicBezTo>
                    <a:pt x="7868" y="7133"/>
                    <a:pt x="7902" y="7153"/>
                    <a:pt x="7926" y="7186"/>
                  </a:cubicBezTo>
                  <a:lnTo>
                    <a:pt x="8804" y="8713"/>
                  </a:lnTo>
                  <a:cubicBezTo>
                    <a:pt x="8848" y="8788"/>
                    <a:pt x="8913" y="8820"/>
                    <a:pt x="8979" y="8820"/>
                  </a:cubicBezTo>
                  <a:cubicBezTo>
                    <a:pt x="9120" y="8820"/>
                    <a:pt x="9259" y="8671"/>
                    <a:pt x="9164" y="8506"/>
                  </a:cubicBezTo>
                  <a:lnTo>
                    <a:pt x="8286" y="6980"/>
                  </a:lnTo>
                  <a:cubicBezTo>
                    <a:pt x="8214" y="6855"/>
                    <a:pt x="8094" y="6769"/>
                    <a:pt x="7954" y="6735"/>
                  </a:cubicBezTo>
                  <a:lnTo>
                    <a:pt x="8559" y="5689"/>
                  </a:lnTo>
                  <a:cubicBezTo>
                    <a:pt x="10743" y="4455"/>
                    <a:pt x="10691" y="4393"/>
                    <a:pt x="10959" y="4393"/>
                  </a:cubicBezTo>
                  <a:cubicBezTo>
                    <a:pt x="11161" y="4393"/>
                    <a:pt x="11348" y="4498"/>
                    <a:pt x="11449" y="4676"/>
                  </a:cubicBezTo>
                  <a:lnTo>
                    <a:pt x="12174" y="5933"/>
                  </a:lnTo>
                  <a:cubicBezTo>
                    <a:pt x="12217" y="6008"/>
                    <a:pt x="12282" y="6039"/>
                    <a:pt x="12347" y="6039"/>
                  </a:cubicBezTo>
                  <a:cubicBezTo>
                    <a:pt x="12489" y="6039"/>
                    <a:pt x="12630" y="5889"/>
                    <a:pt x="12534" y="5727"/>
                  </a:cubicBezTo>
                  <a:lnTo>
                    <a:pt x="11809" y="4469"/>
                  </a:lnTo>
                  <a:cubicBezTo>
                    <a:pt x="11629" y="4154"/>
                    <a:pt x="11299" y="3979"/>
                    <a:pt x="10960" y="3979"/>
                  </a:cubicBezTo>
                  <a:cubicBezTo>
                    <a:pt x="10793" y="3979"/>
                    <a:pt x="10625" y="4021"/>
                    <a:pt x="10470" y="4109"/>
                  </a:cubicBezTo>
                  <a:lnTo>
                    <a:pt x="8977" y="4973"/>
                  </a:lnTo>
                  <a:lnTo>
                    <a:pt x="9841" y="3476"/>
                  </a:lnTo>
                  <a:cubicBezTo>
                    <a:pt x="10110" y="3005"/>
                    <a:pt x="9946" y="2405"/>
                    <a:pt x="9481" y="2136"/>
                  </a:cubicBezTo>
                  <a:lnTo>
                    <a:pt x="9039" y="1882"/>
                  </a:lnTo>
                  <a:cubicBezTo>
                    <a:pt x="9001" y="1860"/>
                    <a:pt x="8965" y="1851"/>
                    <a:pt x="8930" y="1851"/>
                  </a:cubicBezTo>
                  <a:cubicBezTo>
                    <a:pt x="8745" y="1851"/>
                    <a:pt x="8631" y="2125"/>
                    <a:pt x="8833" y="2242"/>
                  </a:cubicBezTo>
                  <a:lnTo>
                    <a:pt x="9274" y="2496"/>
                  </a:lnTo>
                  <a:cubicBezTo>
                    <a:pt x="9543" y="2655"/>
                    <a:pt x="9634" y="3000"/>
                    <a:pt x="9481" y="3269"/>
                  </a:cubicBezTo>
                  <a:lnTo>
                    <a:pt x="8257" y="5386"/>
                  </a:lnTo>
                  <a:lnTo>
                    <a:pt x="7844" y="6106"/>
                  </a:lnTo>
                  <a:lnTo>
                    <a:pt x="7388" y="6898"/>
                  </a:lnTo>
                  <a:lnTo>
                    <a:pt x="6745" y="8007"/>
                  </a:lnTo>
                  <a:lnTo>
                    <a:pt x="5084" y="10882"/>
                  </a:lnTo>
                  <a:lnTo>
                    <a:pt x="4844" y="11295"/>
                  </a:lnTo>
                  <a:lnTo>
                    <a:pt x="4748" y="11458"/>
                  </a:lnTo>
                  <a:lnTo>
                    <a:pt x="4748" y="10172"/>
                  </a:lnTo>
                  <a:cubicBezTo>
                    <a:pt x="5093" y="10110"/>
                    <a:pt x="5151" y="9798"/>
                    <a:pt x="5290" y="9610"/>
                  </a:cubicBezTo>
                  <a:lnTo>
                    <a:pt x="5290" y="9606"/>
                  </a:lnTo>
                  <a:lnTo>
                    <a:pt x="5444" y="9337"/>
                  </a:lnTo>
                  <a:cubicBezTo>
                    <a:pt x="5539" y="9172"/>
                    <a:pt x="5400" y="9024"/>
                    <a:pt x="5258" y="9024"/>
                  </a:cubicBezTo>
                  <a:cubicBezTo>
                    <a:pt x="5193" y="9024"/>
                    <a:pt x="5128" y="9055"/>
                    <a:pt x="5084" y="9130"/>
                  </a:cubicBezTo>
                  <a:lnTo>
                    <a:pt x="4748" y="9716"/>
                  </a:lnTo>
                  <a:lnTo>
                    <a:pt x="4748" y="8660"/>
                  </a:lnTo>
                  <a:lnTo>
                    <a:pt x="4935" y="8770"/>
                  </a:lnTo>
                  <a:cubicBezTo>
                    <a:pt x="4972" y="8791"/>
                    <a:pt x="5008" y="8800"/>
                    <a:pt x="5041" y="8800"/>
                  </a:cubicBezTo>
                  <a:cubicBezTo>
                    <a:pt x="5228" y="8800"/>
                    <a:pt x="5345" y="8524"/>
                    <a:pt x="5141" y="8410"/>
                  </a:cubicBezTo>
                  <a:lnTo>
                    <a:pt x="4748" y="8180"/>
                  </a:lnTo>
                  <a:lnTo>
                    <a:pt x="4748" y="7561"/>
                  </a:lnTo>
                  <a:cubicBezTo>
                    <a:pt x="4834" y="7609"/>
                    <a:pt x="4873" y="7652"/>
                    <a:pt x="4959" y="7652"/>
                  </a:cubicBezTo>
                  <a:cubicBezTo>
                    <a:pt x="5170" y="7652"/>
                    <a:pt x="5247" y="7373"/>
                    <a:pt x="5065" y="7268"/>
                  </a:cubicBezTo>
                  <a:lnTo>
                    <a:pt x="4753" y="7085"/>
                  </a:lnTo>
                  <a:lnTo>
                    <a:pt x="4753" y="6524"/>
                  </a:lnTo>
                  <a:cubicBezTo>
                    <a:pt x="6159" y="7335"/>
                    <a:pt x="6125" y="7340"/>
                    <a:pt x="6303" y="7340"/>
                  </a:cubicBezTo>
                  <a:cubicBezTo>
                    <a:pt x="6490" y="7340"/>
                    <a:pt x="6663" y="7239"/>
                    <a:pt x="6759" y="7076"/>
                  </a:cubicBezTo>
                  <a:lnTo>
                    <a:pt x="6759" y="7071"/>
                  </a:lnTo>
                  <a:lnTo>
                    <a:pt x="7090" y="6495"/>
                  </a:lnTo>
                  <a:cubicBezTo>
                    <a:pt x="7170" y="6354"/>
                    <a:pt x="7062" y="6184"/>
                    <a:pt x="6910" y="6184"/>
                  </a:cubicBezTo>
                  <a:cubicBezTo>
                    <a:pt x="6897" y="6184"/>
                    <a:pt x="6883" y="6185"/>
                    <a:pt x="6870" y="6188"/>
                  </a:cubicBezTo>
                  <a:cubicBezTo>
                    <a:pt x="6812" y="6197"/>
                    <a:pt x="6759" y="6236"/>
                    <a:pt x="6730" y="6289"/>
                  </a:cubicBezTo>
                  <a:lnTo>
                    <a:pt x="6394" y="6869"/>
                  </a:lnTo>
                  <a:cubicBezTo>
                    <a:pt x="6375" y="6906"/>
                    <a:pt x="6337" y="6926"/>
                    <a:pt x="6298" y="6926"/>
                  </a:cubicBezTo>
                  <a:cubicBezTo>
                    <a:pt x="6280" y="6926"/>
                    <a:pt x="6262" y="6922"/>
                    <a:pt x="6245" y="6913"/>
                  </a:cubicBezTo>
                  <a:lnTo>
                    <a:pt x="4743" y="6044"/>
                  </a:lnTo>
                  <a:lnTo>
                    <a:pt x="4743" y="5362"/>
                  </a:lnTo>
                  <a:cubicBezTo>
                    <a:pt x="4892" y="5132"/>
                    <a:pt x="4897" y="5031"/>
                    <a:pt x="4997" y="5031"/>
                  </a:cubicBezTo>
                  <a:cubicBezTo>
                    <a:pt x="5000" y="5031"/>
                    <a:pt x="5003" y="5031"/>
                    <a:pt x="5005" y="5031"/>
                  </a:cubicBezTo>
                  <a:cubicBezTo>
                    <a:pt x="5051" y="5031"/>
                    <a:pt x="5053" y="5053"/>
                    <a:pt x="6581" y="5924"/>
                  </a:cubicBezTo>
                  <a:cubicBezTo>
                    <a:pt x="6619" y="5946"/>
                    <a:pt x="6656" y="5955"/>
                    <a:pt x="6691" y="5955"/>
                  </a:cubicBezTo>
                  <a:cubicBezTo>
                    <a:pt x="6875" y="5955"/>
                    <a:pt x="6990" y="5681"/>
                    <a:pt x="6788" y="5564"/>
                  </a:cubicBezTo>
                  <a:lnTo>
                    <a:pt x="5261" y="4685"/>
                  </a:lnTo>
                  <a:cubicBezTo>
                    <a:pt x="5179" y="4637"/>
                    <a:pt x="5087" y="4613"/>
                    <a:pt x="4997" y="4613"/>
                  </a:cubicBezTo>
                  <a:cubicBezTo>
                    <a:pt x="4909" y="4613"/>
                    <a:pt x="4821" y="4636"/>
                    <a:pt x="4743" y="4681"/>
                  </a:cubicBezTo>
                  <a:lnTo>
                    <a:pt x="4743" y="3620"/>
                  </a:lnTo>
                  <a:lnTo>
                    <a:pt x="6073" y="1311"/>
                  </a:lnTo>
                  <a:cubicBezTo>
                    <a:pt x="6179" y="1130"/>
                    <a:pt x="6370" y="1030"/>
                    <a:pt x="6566" y="1030"/>
                  </a:cubicBezTo>
                  <a:cubicBezTo>
                    <a:pt x="6663" y="1030"/>
                    <a:pt x="6760" y="1054"/>
                    <a:pt x="6850" y="1104"/>
                  </a:cubicBezTo>
                  <a:lnTo>
                    <a:pt x="8103" y="1829"/>
                  </a:lnTo>
                  <a:cubicBezTo>
                    <a:pt x="8141" y="1851"/>
                    <a:pt x="8178" y="1861"/>
                    <a:pt x="8213" y="1861"/>
                  </a:cubicBezTo>
                  <a:cubicBezTo>
                    <a:pt x="8398" y="1861"/>
                    <a:pt x="8517" y="1586"/>
                    <a:pt x="8314" y="1469"/>
                  </a:cubicBezTo>
                  <a:lnTo>
                    <a:pt x="7057" y="744"/>
                  </a:lnTo>
                  <a:cubicBezTo>
                    <a:pt x="6903" y="656"/>
                    <a:pt x="6735" y="615"/>
                    <a:pt x="6570" y="615"/>
                  </a:cubicBezTo>
                  <a:cubicBezTo>
                    <a:pt x="6229" y="615"/>
                    <a:pt x="5898" y="791"/>
                    <a:pt x="5717" y="1104"/>
                  </a:cubicBezTo>
                  <a:lnTo>
                    <a:pt x="4743" y="2789"/>
                  </a:lnTo>
                  <a:lnTo>
                    <a:pt x="4743" y="984"/>
                  </a:lnTo>
                  <a:cubicBezTo>
                    <a:pt x="4743" y="442"/>
                    <a:pt x="4301" y="5"/>
                    <a:pt x="3764" y="5"/>
                  </a:cubicBezTo>
                  <a:lnTo>
                    <a:pt x="3250" y="5"/>
                  </a:lnTo>
                  <a:cubicBezTo>
                    <a:pt x="2976" y="5"/>
                    <a:pt x="2976" y="418"/>
                    <a:pt x="3250" y="418"/>
                  </a:cubicBezTo>
                  <a:lnTo>
                    <a:pt x="3764" y="418"/>
                  </a:lnTo>
                  <a:cubicBezTo>
                    <a:pt x="4076" y="418"/>
                    <a:pt x="4325" y="672"/>
                    <a:pt x="4330" y="984"/>
                  </a:cubicBezTo>
                  <a:lnTo>
                    <a:pt x="4330" y="5252"/>
                  </a:lnTo>
                  <a:cubicBezTo>
                    <a:pt x="4330" y="11175"/>
                    <a:pt x="4364" y="11919"/>
                    <a:pt x="4287" y="12255"/>
                  </a:cubicBezTo>
                  <a:cubicBezTo>
                    <a:pt x="4234" y="12476"/>
                    <a:pt x="4138" y="12683"/>
                    <a:pt x="3999" y="12865"/>
                  </a:cubicBezTo>
                  <a:cubicBezTo>
                    <a:pt x="3965" y="12913"/>
                    <a:pt x="3917" y="12966"/>
                    <a:pt x="3879" y="13009"/>
                  </a:cubicBezTo>
                  <a:cubicBezTo>
                    <a:pt x="3567" y="13345"/>
                    <a:pt x="3130" y="13532"/>
                    <a:pt x="2669" y="13532"/>
                  </a:cubicBezTo>
                  <a:lnTo>
                    <a:pt x="2069" y="13532"/>
                  </a:lnTo>
                  <a:cubicBezTo>
                    <a:pt x="1157" y="13532"/>
                    <a:pt x="413" y="12793"/>
                    <a:pt x="413" y="11876"/>
                  </a:cubicBezTo>
                  <a:lnTo>
                    <a:pt x="413" y="980"/>
                  </a:lnTo>
                  <a:cubicBezTo>
                    <a:pt x="413" y="668"/>
                    <a:pt x="668" y="413"/>
                    <a:pt x="980" y="413"/>
                  </a:cubicBezTo>
                  <a:lnTo>
                    <a:pt x="2429" y="413"/>
                  </a:lnTo>
                  <a:cubicBezTo>
                    <a:pt x="2703" y="413"/>
                    <a:pt x="2703" y="0"/>
                    <a:pt x="24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3" name="Google Shape;10243;p31"/>
            <p:cNvSpPr/>
            <p:nvPr/>
          </p:nvSpPr>
          <p:spPr>
            <a:xfrm>
              <a:off x="1589163" y="4073214"/>
              <a:ext cx="48579" cy="78896"/>
            </a:xfrm>
            <a:custGeom>
              <a:rect b="b" l="l" r="r" t="t"/>
              <a:pathLst>
                <a:path extrusionOk="0" h="3011" w="1854">
                  <a:moveTo>
                    <a:pt x="524" y="0"/>
                  </a:moveTo>
                  <a:cubicBezTo>
                    <a:pt x="236" y="0"/>
                    <a:pt x="1" y="236"/>
                    <a:pt x="1" y="524"/>
                  </a:cubicBezTo>
                  <a:lnTo>
                    <a:pt x="1" y="2487"/>
                  </a:lnTo>
                  <a:cubicBezTo>
                    <a:pt x="1" y="2775"/>
                    <a:pt x="236" y="3010"/>
                    <a:pt x="524" y="3010"/>
                  </a:cubicBezTo>
                  <a:lnTo>
                    <a:pt x="1201" y="3010"/>
                  </a:lnTo>
                  <a:cubicBezTo>
                    <a:pt x="1474" y="3010"/>
                    <a:pt x="1474" y="2597"/>
                    <a:pt x="1201" y="2597"/>
                  </a:cubicBezTo>
                  <a:lnTo>
                    <a:pt x="524" y="2597"/>
                  </a:lnTo>
                  <a:cubicBezTo>
                    <a:pt x="466" y="2597"/>
                    <a:pt x="413" y="2549"/>
                    <a:pt x="418" y="2487"/>
                  </a:cubicBezTo>
                  <a:lnTo>
                    <a:pt x="418" y="524"/>
                  </a:lnTo>
                  <a:cubicBezTo>
                    <a:pt x="418" y="466"/>
                    <a:pt x="466" y="418"/>
                    <a:pt x="524" y="418"/>
                  </a:cubicBezTo>
                  <a:lnTo>
                    <a:pt x="1330" y="418"/>
                  </a:lnTo>
                  <a:cubicBezTo>
                    <a:pt x="1388" y="418"/>
                    <a:pt x="1436" y="466"/>
                    <a:pt x="1436" y="524"/>
                  </a:cubicBezTo>
                  <a:lnTo>
                    <a:pt x="1436" y="2285"/>
                  </a:lnTo>
                  <a:cubicBezTo>
                    <a:pt x="1436" y="2400"/>
                    <a:pt x="1532" y="2492"/>
                    <a:pt x="1647" y="2492"/>
                  </a:cubicBezTo>
                  <a:cubicBezTo>
                    <a:pt x="1757" y="2492"/>
                    <a:pt x="1853" y="2400"/>
                    <a:pt x="1853" y="2285"/>
                  </a:cubicBezTo>
                  <a:lnTo>
                    <a:pt x="1853" y="524"/>
                  </a:lnTo>
                  <a:cubicBezTo>
                    <a:pt x="1853" y="236"/>
                    <a:pt x="1618" y="0"/>
                    <a:pt x="13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4" name="Google Shape;10244;p31"/>
            <p:cNvSpPr/>
            <p:nvPr/>
          </p:nvSpPr>
          <p:spPr>
            <a:xfrm>
              <a:off x="1565529" y="4074656"/>
              <a:ext cx="10953" cy="47060"/>
            </a:xfrm>
            <a:custGeom>
              <a:rect b="b" l="l" r="r" t="t"/>
              <a:pathLst>
                <a:path extrusionOk="0" h="1796" w="418">
                  <a:moveTo>
                    <a:pt x="207" y="1"/>
                  </a:moveTo>
                  <a:cubicBezTo>
                    <a:pt x="103" y="1"/>
                    <a:pt x="0" y="70"/>
                    <a:pt x="0" y="209"/>
                  </a:cubicBezTo>
                  <a:lnTo>
                    <a:pt x="0" y="1587"/>
                  </a:lnTo>
                  <a:cubicBezTo>
                    <a:pt x="0" y="1726"/>
                    <a:pt x="104" y="1796"/>
                    <a:pt x="209" y="1796"/>
                  </a:cubicBezTo>
                  <a:cubicBezTo>
                    <a:pt x="313" y="1796"/>
                    <a:pt x="418" y="1726"/>
                    <a:pt x="418" y="1587"/>
                  </a:cubicBezTo>
                  <a:lnTo>
                    <a:pt x="418" y="209"/>
                  </a:lnTo>
                  <a:cubicBezTo>
                    <a:pt x="415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5" name="Google Shape;10245;p31"/>
            <p:cNvSpPr/>
            <p:nvPr/>
          </p:nvSpPr>
          <p:spPr>
            <a:xfrm>
              <a:off x="1565529" y="4132589"/>
              <a:ext cx="10822" cy="18106"/>
            </a:xfrm>
            <a:custGeom>
              <a:rect b="b" l="l" r="r" t="t"/>
              <a:pathLst>
                <a:path extrusionOk="0" h="691" w="413">
                  <a:moveTo>
                    <a:pt x="206" y="0"/>
                  </a:moveTo>
                  <a:cubicBezTo>
                    <a:pt x="91" y="0"/>
                    <a:pt x="0" y="91"/>
                    <a:pt x="0" y="206"/>
                  </a:cubicBezTo>
                  <a:lnTo>
                    <a:pt x="0" y="485"/>
                  </a:lnTo>
                  <a:cubicBezTo>
                    <a:pt x="0" y="622"/>
                    <a:pt x="103" y="690"/>
                    <a:pt x="206" y="690"/>
                  </a:cubicBezTo>
                  <a:cubicBezTo>
                    <a:pt x="310" y="690"/>
                    <a:pt x="413" y="622"/>
                    <a:pt x="413" y="485"/>
                  </a:cubicBezTo>
                  <a:lnTo>
                    <a:pt x="413" y="206"/>
                  </a:lnTo>
                  <a:cubicBezTo>
                    <a:pt x="413" y="91"/>
                    <a:pt x="322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6" name="Google Shape;10246;p31"/>
            <p:cNvSpPr/>
            <p:nvPr/>
          </p:nvSpPr>
          <p:spPr>
            <a:xfrm>
              <a:off x="1478720" y="4132589"/>
              <a:ext cx="10848" cy="18106"/>
            </a:xfrm>
            <a:custGeom>
              <a:rect b="b" l="l" r="r" t="t"/>
              <a:pathLst>
                <a:path extrusionOk="0" h="691" w="414">
                  <a:moveTo>
                    <a:pt x="207" y="0"/>
                  </a:moveTo>
                  <a:cubicBezTo>
                    <a:pt x="92" y="0"/>
                    <a:pt x="1" y="91"/>
                    <a:pt x="1" y="206"/>
                  </a:cubicBezTo>
                  <a:lnTo>
                    <a:pt x="1" y="485"/>
                  </a:lnTo>
                  <a:cubicBezTo>
                    <a:pt x="1" y="622"/>
                    <a:pt x="104" y="690"/>
                    <a:pt x="207" y="690"/>
                  </a:cubicBezTo>
                  <a:cubicBezTo>
                    <a:pt x="311" y="690"/>
                    <a:pt x="414" y="622"/>
                    <a:pt x="414" y="485"/>
                  </a:cubicBezTo>
                  <a:lnTo>
                    <a:pt x="414" y="206"/>
                  </a:lnTo>
                  <a:cubicBezTo>
                    <a:pt x="414" y="91"/>
                    <a:pt x="323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7" name="Google Shape;10247;p31"/>
            <p:cNvSpPr/>
            <p:nvPr/>
          </p:nvSpPr>
          <p:spPr>
            <a:xfrm>
              <a:off x="1338117" y="4101697"/>
              <a:ext cx="52457" cy="44990"/>
            </a:xfrm>
            <a:custGeom>
              <a:rect b="b" l="l" r="r" t="t"/>
              <a:pathLst>
                <a:path extrusionOk="0" h="1717" w="2002">
                  <a:moveTo>
                    <a:pt x="855" y="416"/>
                  </a:moveTo>
                  <a:cubicBezTo>
                    <a:pt x="1248" y="416"/>
                    <a:pt x="1445" y="891"/>
                    <a:pt x="1167" y="1169"/>
                  </a:cubicBezTo>
                  <a:cubicBezTo>
                    <a:pt x="1077" y="1260"/>
                    <a:pt x="966" y="1300"/>
                    <a:pt x="857" y="1300"/>
                  </a:cubicBezTo>
                  <a:cubicBezTo>
                    <a:pt x="630" y="1300"/>
                    <a:pt x="413" y="1124"/>
                    <a:pt x="413" y="857"/>
                  </a:cubicBezTo>
                  <a:cubicBezTo>
                    <a:pt x="413" y="617"/>
                    <a:pt x="610" y="416"/>
                    <a:pt x="855" y="416"/>
                  </a:cubicBezTo>
                  <a:close/>
                  <a:moveTo>
                    <a:pt x="861" y="1"/>
                  </a:moveTo>
                  <a:cubicBezTo>
                    <a:pt x="422" y="1"/>
                    <a:pt x="0" y="341"/>
                    <a:pt x="0" y="857"/>
                  </a:cubicBezTo>
                  <a:cubicBezTo>
                    <a:pt x="0" y="1333"/>
                    <a:pt x="384" y="1717"/>
                    <a:pt x="855" y="1717"/>
                  </a:cubicBezTo>
                  <a:cubicBezTo>
                    <a:pt x="1618" y="1717"/>
                    <a:pt x="2002" y="795"/>
                    <a:pt x="1459" y="253"/>
                  </a:cubicBezTo>
                  <a:cubicBezTo>
                    <a:pt x="1285" y="79"/>
                    <a:pt x="1071" y="1"/>
                    <a:pt x="8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8" name="Google Shape;10248;p31"/>
            <p:cNvSpPr/>
            <p:nvPr/>
          </p:nvSpPr>
          <p:spPr>
            <a:xfrm>
              <a:off x="1321138" y="3835479"/>
              <a:ext cx="78870" cy="48579"/>
            </a:xfrm>
            <a:custGeom>
              <a:rect b="b" l="l" r="r" t="t"/>
              <a:pathLst>
                <a:path extrusionOk="0" h="1854" w="3010">
                  <a:moveTo>
                    <a:pt x="523" y="1"/>
                  </a:moveTo>
                  <a:cubicBezTo>
                    <a:pt x="235" y="1"/>
                    <a:pt x="0" y="236"/>
                    <a:pt x="0" y="524"/>
                  </a:cubicBezTo>
                  <a:lnTo>
                    <a:pt x="0" y="1331"/>
                  </a:lnTo>
                  <a:cubicBezTo>
                    <a:pt x="0" y="1619"/>
                    <a:pt x="235" y="1849"/>
                    <a:pt x="523" y="1854"/>
                  </a:cubicBezTo>
                  <a:lnTo>
                    <a:pt x="2487" y="1854"/>
                  </a:lnTo>
                  <a:cubicBezTo>
                    <a:pt x="2775" y="1849"/>
                    <a:pt x="3010" y="1619"/>
                    <a:pt x="3010" y="1331"/>
                  </a:cubicBezTo>
                  <a:lnTo>
                    <a:pt x="3010" y="654"/>
                  </a:lnTo>
                  <a:cubicBezTo>
                    <a:pt x="3010" y="517"/>
                    <a:pt x="2907" y="449"/>
                    <a:pt x="2804" y="449"/>
                  </a:cubicBezTo>
                  <a:cubicBezTo>
                    <a:pt x="2700" y="449"/>
                    <a:pt x="2597" y="517"/>
                    <a:pt x="2597" y="654"/>
                  </a:cubicBezTo>
                  <a:lnTo>
                    <a:pt x="2597" y="1331"/>
                  </a:lnTo>
                  <a:cubicBezTo>
                    <a:pt x="2597" y="1388"/>
                    <a:pt x="2549" y="1436"/>
                    <a:pt x="2487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1"/>
                  </a:cubicBezTo>
                  <a:lnTo>
                    <a:pt x="413" y="524"/>
                  </a:lnTo>
                  <a:cubicBezTo>
                    <a:pt x="413" y="462"/>
                    <a:pt x="461" y="414"/>
                    <a:pt x="523" y="414"/>
                  </a:cubicBezTo>
                  <a:lnTo>
                    <a:pt x="2285" y="414"/>
                  </a:lnTo>
                  <a:cubicBezTo>
                    <a:pt x="2564" y="414"/>
                    <a:pt x="2564" y="1"/>
                    <a:pt x="22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9" name="Google Shape;10249;p31"/>
            <p:cNvSpPr/>
            <p:nvPr/>
          </p:nvSpPr>
          <p:spPr>
            <a:xfrm>
              <a:off x="1378731" y="3896741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8"/>
                    <a:pt x="274" y="418"/>
                  </a:cubicBezTo>
                  <a:lnTo>
                    <a:pt x="553" y="418"/>
                  </a:lnTo>
                  <a:cubicBezTo>
                    <a:pt x="826" y="418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0" name="Google Shape;10250;p31"/>
            <p:cNvSpPr/>
            <p:nvPr/>
          </p:nvSpPr>
          <p:spPr>
            <a:xfrm>
              <a:off x="1320745" y="3896741"/>
              <a:ext cx="50728" cy="10979"/>
            </a:xfrm>
            <a:custGeom>
              <a:rect b="b" l="l" r="r" t="t"/>
              <a:pathLst>
                <a:path extrusionOk="0" h="419" w="1936">
                  <a:moveTo>
                    <a:pt x="279" y="1"/>
                  </a:moveTo>
                  <a:cubicBezTo>
                    <a:pt x="1" y="1"/>
                    <a:pt x="1" y="418"/>
                    <a:pt x="279" y="418"/>
                  </a:cubicBezTo>
                  <a:lnTo>
                    <a:pt x="1657" y="418"/>
                  </a:lnTo>
                  <a:cubicBezTo>
                    <a:pt x="1935" y="418"/>
                    <a:pt x="1935" y="1"/>
                    <a:pt x="16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1" name="Google Shape;10251;p31"/>
            <p:cNvSpPr/>
            <p:nvPr/>
          </p:nvSpPr>
          <p:spPr>
            <a:xfrm>
              <a:off x="1321138" y="3922288"/>
              <a:ext cx="78870" cy="48553"/>
            </a:xfrm>
            <a:custGeom>
              <a:rect b="b" l="l" r="r" t="t"/>
              <a:pathLst>
                <a:path extrusionOk="0" h="1853" w="3010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53"/>
                    <a:pt x="523" y="1853"/>
                  </a:cubicBezTo>
                  <a:lnTo>
                    <a:pt x="2487" y="1853"/>
                  </a:lnTo>
                  <a:cubicBezTo>
                    <a:pt x="2775" y="1853"/>
                    <a:pt x="3010" y="1618"/>
                    <a:pt x="3010" y="1330"/>
                  </a:cubicBezTo>
                  <a:lnTo>
                    <a:pt x="3010" y="658"/>
                  </a:lnTo>
                  <a:cubicBezTo>
                    <a:pt x="3010" y="543"/>
                    <a:pt x="2919" y="447"/>
                    <a:pt x="2804" y="447"/>
                  </a:cubicBezTo>
                  <a:cubicBezTo>
                    <a:pt x="2780" y="447"/>
                    <a:pt x="2760" y="451"/>
                    <a:pt x="2736" y="461"/>
                  </a:cubicBezTo>
                  <a:cubicBezTo>
                    <a:pt x="2655" y="485"/>
                    <a:pt x="2597" y="567"/>
                    <a:pt x="2597" y="653"/>
                  </a:cubicBezTo>
                  <a:lnTo>
                    <a:pt x="2597" y="1330"/>
                  </a:lnTo>
                  <a:cubicBezTo>
                    <a:pt x="2597" y="1387"/>
                    <a:pt x="2549" y="1435"/>
                    <a:pt x="2487" y="1435"/>
                  </a:cubicBezTo>
                  <a:lnTo>
                    <a:pt x="523" y="1435"/>
                  </a:lnTo>
                  <a:cubicBezTo>
                    <a:pt x="466" y="1435"/>
                    <a:pt x="413" y="1387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6" y="418"/>
                    <a:pt x="523" y="418"/>
                  </a:cubicBezTo>
                  <a:lnTo>
                    <a:pt x="2285" y="418"/>
                  </a:lnTo>
                  <a:cubicBezTo>
                    <a:pt x="2564" y="418"/>
                    <a:pt x="2564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2" name="Google Shape;10252;p31"/>
            <p:cNvSpPr/>
            <p:nvPr/>
          </p:nvSpPr>
          <p:spPr>
            <a:xfrm>
              <a:off x="1378731" y="3983654"/>
              <a:ext cx="21669" cy="10848"/>
            </a:xfrm>
            <a:custGeom>
              <a:rect b="b" l="l" r="r" t="t"/>
              <a:pathLst>
                <a:path extrusionOk="0" h="414" w="827">
                  <a:moveTo>
                    <a:pt x="274" y="1"/>
                  </a:moveTo>
                  <a:cubicBezTo>
                    <a:pt x="1" y="1"/>
                    <a:pt x="1" y="413"/>
                    <a:pt x="274" y="413"/>
                  </a:cubicBezTo>
                  <a:lnTo>
                    <a:pt x="553" y="413"/>
                  </a:lnTo>
                  <a:cubicBezTo>
                    <a:pt x="826" y="413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3" name="Google Shape;10253;p31"/>
            <p:cNvSpPr/>
            <p:nvPr/>
          </p:nvSpPr>
          <p:spPr>
            <a:xfrm>
              <a:off x="1320745" y="3983654"/>
              <a:ext cx="50807" cy="10848"/>
            </a:xfrm>
            <a:custGeom>
              <a:rect b="b" l="l" r="r" t="t"/>
              <a:pathLst>
                <a:path extrusionOk="0" h="414" w="1939">
                  <a:moveTo>
                    <a:pt x="279" y="1"/>
                  </a:moveTo>
                  <a:cubicBezTo>
                    <a:pt x="1" y="1"/>
                    <a:pt x="1" y="413"/>
                    <a:pt x="279" y="413"/>
                  </a:cubicBezTo>
                  <a:lnTo>
                    <a:pt x="1657" y="413"/>
                  </a:lnTo>
                  <a:cubicBezTo>
                    <a:pt x="1658" y="413"/>
                    <a:pt x="1660" y="413"/>
                    <a:pt x="1662" y="413"/>
                  </a:cubicBezTo>
                  <a:cubicBezTo>
                    <a:pt x="1935" y="413"/>
                    <a:pt x="1938" y="5"/>
                    <a:pt x="166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4" name="Google Shape;10254;p31"/>
            <p:cNvSpPr/>
            <p:nvPr/>
          </p:nvSpPr>
          <p:spPr>
            <a:xfrm>
              <a:off x="1321138" y="4008442"/>
              <a:ext cx="79498" cy="48448"/>
            </a:xfrm>
            <a:custGeom>
              <a:rect b="b" l="l" r="r" t="t"/>
              <a:pathLst>
                <a:path extrusionOk="0" h="1849" w="3034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48"/>
                    <a:pt x="523" y="1848"/>
                  </a:cubicBezTo>
                  <a:lnTo>
                    <a:pt x="2487" y="1848"/>
                  </a:lnTo>
                  <a:cubicBezTo>
                    <a:pt x="2492" y="1849"/>
                    <a:pt x="2497" y="1849"/>
                    <a:pt x="2502" y="1849"/>
                  </a:cubicBezTo>
                  <a:cubicBezTo>
                    <a:pt x="2650" y="1849"/>
                    <a:pt x="2788" y="1782"/>
                    <a:pt x="2885" y="1671"/>
                  </a:cubicBezTo>
                  <a:cubicBezTo>
                    <a:pt x="2967" y="1575"/>
                    <a:pt x="3010" y="1455"/>
                    <a:pt x="3010" y="1330"/>
                  </a:cubicBezTo>
                  <a:cubicBezTo>
                    <a:pt x="3000" y="658"/>
                    <a:pt x="3034" y="629"/>
                    <a:pt x="2981" y="543"/>
                  </a:cubicBezTo>
                  <a:cubicBezTo>
                    <a:pt x="2937" y="477"/>
                    <a:pt x="2872" y="448"/>
                    <a:pt x="2807" y="448"/>
                  </a:cubicBezTo>
                  <a:cubicBezTo>
                    <a:pt x="2701" y="448"/>
                    <a:pt x="2597" y="527"/>
                    <a:pt x="2597" y="658"/>
                  </a:cubicBezTo>
                  <a:lnTo>
                    <a:pt x="2597" y="1330"/>
                  </a:lnTo>
                  <a:cubicBezTo>
                    <a:pt x="2597" y="1388"/>
                    <a:pt x="2549" y="1436"/>
                    <a:pt x="2492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1" y="413"/>
                    <a:pt x="523" y="413"/>
                  </a:cubicBezTo>
                  <a:lnTo>
                    <a:pt x="2285" y="413"/>
                  </a:lnTo>
                  <a:cubicBezTo>
                    <a:pt x="2372" y="413"/>
                    <a:pt x="2448" y="360"/>
                    <a:pt x="2477" y="279"/>
                  </a:cubicBezTo>
                  <a:cubicBezTo>
                    <a:pt x="2525" y="144"/>
                    <a:pt x="2429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5" name="Google Shape;10255;p31"/>
            <p:cNvSpPr/>
            <p:nvPr/>
          </p:nvSpPr>
          <p:spPr>
            <a:xfrm>
              <a:off x="1320614" y="4069677"/>
              <a:ext cx="49103" cy="10848"/>
            </a:xfrm>
            <a:custGeom>
              <a:rect b="b" l="l" r="r" t="t"/>
              <a:pathLst>
                <a:path extrusionOk="0" h="414" w="1874">
                  <a:moveTo>
                    <a:pt x="255" y="1"/>
                  </a:moveTo>
                  <a:cubicBezTo>
                    <a:pt x="1" y="39"/>
                    <a:pt x="30" y="414"/>
                    <a:pt x="284" y="414"/>
                  </a:cubicBezTo>
                  <a:lnTo>
                    <a:pt x="1667" y="414"/>
                  </a:lnTo>
                  <a:cubicBezTo>
                    <a:pt x="1777" y="414"/>
                    <a:pt x="1873" y="323"/>
                    <a:pt x="1873" y="207"/>
                  </a:cubicBezTo>
                  <a:cubicBezTo>
                    <a:pt x="1873" y="92"/>
                    <a:pt x="1782" y="1"/>
                    <a:pt x="16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6" name="Google Shape;10256;p31"/>
            <p:cNvSpPr/>
            <p:nvPr/>
          </p:nvSpPr>
          <p:spPr>
            <a:xfrm>
              <a:off x="1378731" y="4069677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9"/>
                    <a:pt x="274" y="419"/>
                  </a:cubicBezTo>
                  <a:lnTo>
                    <a:pt x="553" y="419"/>
                  </a:lnTo>
                  <a:cubicBezTo>
                    <a:pt x="826" y="419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7" name="Google Shape;10257;p31"/>
            <p:cNvSpPr/>
            <p:nvPr/>
          </p:nvSpPr>
          <p:spPr>
            <a:xfrm>
              <a:off x="1546768" y="3942045"/>
              <a:ext cx="69437" cy="82512"/>
            </a:xfrm>
            <a:custGeom>
              <a:rect b="b" l="l" r="r" t="t"/>
              <a:pathLst>
                <a:path extrusionOk="0" h="3149" w="2650">
                  <a:moveTo>
                    <a:pt x="1219" y="1"/>
                  </a:moveTo>
                  <a:cubicBezTo>
                    <a:pt x="1130" y="1"/>
                    <a:pt x="1039" y="24"/>
                    <a:pt x="956" y="72"/>
                  </a:cubicBezTo>
                  <a:lnTo>
                    <a:pt x="260" y="470"/>
                  </a:lnTo>
                  <a:cubicBezTo>
                    <a:pt x="97" y="566"/>
                    <a:pt x="1" y="739"/>
                    <a:pt x="1" y="926"/>
                  </a:cubicBezTo>
                  <a:cubicBezTo>
                    <a:pt x="1" y="1171"/>
                    <a:pt x="73" y="1147"/>
                    <a:pt x="1052" y="2889"/>
                  </a:cubicBezTo>
                  <a:cubicBezTo>
                    <a:pt x="1143" y="3048"/>
                    <a:pt x="1316" y="3149"/>
                    <a:pt x="1503" y="3149"/>
                  </a:cubicBezTo>
                  <a:cubicBezTo>
                    <a:pt x="1734" y="3149"/>
                    <a:pt x="1825" y="3029"/>
                    <a:pt x="2348" y="2741"/>
                  </a:cubicBezTo>
                  <a:cubicBezTo>
                    <a:pt x="2551" y="2627"/>
                    <a:pt x="2434" y="2351"/>
                    <a:pt x="2248" y="2351"/>
                  </a:cubicBezTo>
                  <a:cubicBezTo>
                    <a:pt x="2214" y="2351"/>
                    <a:pt x="2178" y="2360"/>
                    <a:pt x="2142" y="2381"/>
                  </a:cubicBezTo>
                  <a:cubicBezTo>
                    <a:pt x="1527" y="2731"/>
                    <a:pt x="1556" y="2731"/>
                    <a:pt x="1503" y="2731"/>
                  </a:cubicBezTo>
                  <a:cubicBezTo>
                    <a:pt x="1383" y="2731"/>
                    <a:pt x="1451" y="2707"/>
                    <a:pt x="428" y="979"/>
                  </a:cubicBezTo>
                  <a:cubicBezTo>
                    <a:pt x="399" y="926"/>
                    <a:pt x="418" y="864"/>
                    <a:pt x="466" y="835"/>
                  </a:cubicBezTo>
                  <a:lnTo>
                    <a:pt x="1167" y="432"/>
                  </a:lnTo>
                  <a:cubicBezTo>
                    <a:pt x="1184" y="420"/>
                    <a:pt x="1202" y="415"/>
                    <a:pt x="1221" y="415"/>
                  </a:cubicBezTo>
                  <a:cubicBezTo>
                    <a:pt x="1257" y="415"/>
                    <a:pt x="1294" y="435"/>
                    <a:pt x="1316" y="470"/>
                  </a:cubicBezTo>
                  <a:lnTo>
                    <a:pt x="2195" y="1997"/>
                  </a:lnTo>
                  <a:cubicBezTo>
                    <a:pt x="2238" y="2072"/>
                    <a:pt x="2304" y="2103"/>
                    <a:pt x="2369" y="2103"/>
                  </a:cubicBezTo>
                  <a:cubicBezTo>
                    <a:pt x="2511" y="2103"/>
                    <a:pt x="2650" y="1955"/>
                    <a:pt x="2555" y="1790"/>
                  </a:cubicBezTo>
                  <a:lnTo>
                    <a:pt x="1671" y="264"/>
                  </a:lnTo>
                  <a:cubicBezTo>
                    <a:pt x="1575" y="94"/>
                    <a:pt x="1400" y="1"/>
                    <a:pt x="1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8" name="Google Shape;10258;p31"/>
            <p:cNvSpPr/>
            <p:nvPr/>
          </p:nvSpPr>
          <p:spPr>
            <a:xfrm>
              <a:off x="1552192" y="4021019"/>
              <a:ext cx="16979" cy="17294"/>
            </a:xfrm>
            <a:custGeom>
              <a:rect b="b" l="l" r="r" t="t"/>
              <a:pathLst>
                <a:path extrusionOk="0" h="660" w="648">
                  <a:moveTo>
                    <a:pt x="235" y="1"/>
                  </a:moveTo>
                  <a:cubicBezTo>
                    <a:pt x="200" y="1"/>
                    <a:pt x="163" y="10"/>
                    <a:pt x="130" y="29"/>
                  </a:cubicBezTo>
                  <a:cubicBezTo>
                    <a:pt x="34" y="87"/>
                    <a:pt x="0" y="216"/>
                    <a:pt x="58" y="312"/>
                  </a:cubicBezTo>
                  <a:lnTo>
                    <a:pt x="192" y="552"/>
                  </a:lnTo>
                  <a:cubicBezTo>
                    <a:pt x="236" y="628"/>
                    <a:pt x="302" y="659"/>
                    <a:pt x="367" y="659"/>
                  </a:cubicBezTo>
                  <a:cubicBezTo>
                    <a:pt x="509" y="659"/>
                    <a:pt x="648" y="510"/>
                    <a:pt x="552" y="346"/>
                  </a:cubicBezTo>
                  <a:lnTo>
                    <a:pt x="418" y="106"/>
                  </a:lnTo>
                  <a:cubicBezTo>
                    <a:pt x="379" y="38"/>
                    <a:pt x="308" y="1"/>
                    <a:pt x="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9" name="Google Shape;10259;p31"/>
            <p:cNvSpPr/>
            <p:nvPr/>
          </p:nvSpPr>
          <p:spPr>
            <a:xfrm>
              <a:off x="1523133" y="3970972"/>
              <a:ext cx="31574" cy="42291"/>
            </a:xfrm>
            <a:custGeom>
              <a:rect b="b" l="l" r="r" t="t"/>
              <a:pathLst>
                <a:path extrusionOk="0" h="1614" w="1205">
                  <a:moveTo>
                    <a:pt x="239" y="1"/>
                  </a:moveTo>
                  <a:cubicBezTo>
                    <a:pt x="204" y="1"/>
                    <a:pt x="168" y="10"/>
                    <a:pt x="135" y="29"/>
                  </a:cubicBezTo>
                  <a:cubicBezTo>
                    <a:pt x="39" y="86"/>
                    <a:pt x="0" y="211"/>
                    <a:pt x="58" y="312"/>
                  </a:cubicBezTo>
                  <a:lnTo>
                    <a:pt x="749" y="1507"/>
                  </a:lnTo>
                  <a:cubicBezTo>
                    <a:pt x="793" y="1583"/>
                    <a:pt x="859" y="1614"/>
                    <a:pt x="924" y="1614"/>
                  </a:cubicBezTo>
                  <a:cubicBezTo>
                    <a:pt x="1066" y="1614"/>
                    <a:pt x="1205" y="1465"/>
                    <a:pt x="1109" y="1301"/>
                  </a:cubicBezTo>
                  <a:lnTo>
                    <a:pt x="418" y="105"/>
                  </a:lnTo>
                  <a:cubicBezTo>
                    <a:pt x="379" y="38"/>
                    <a:pt x="311" y="1"/>
                    <a:pt x="23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0" name="Google Shape;10260;p31"/>
            <p:cNvSpPr/>
            <p:nvPr/>
          </p:nvSpPr>
          <p:spPr>
            <a:xfrm>
              <a:off x="1476964" y="4064489"/>
              <a:ext cx="17005" cy="17241"/>
            </a:xfrm>
            <a:custGeom>
              <a:rect b="b" l="l" r="r" t="t"/>
              <a:pathLst>
                <a:path extrusionOk="0" h="658" w="649">
                  <a:moveTo>
                    <a:pt x="237" y="1"/>
                  </a:moveTo>
                  <a:cubicBezTo>
                    <a:pt x="201" y="1"/>
                    <a:pt x="164" y="10"/>
                    <a:pt x="130" y="31"/>
                  </a:cubicBezTo>
                  <a:cubicBezTo>
                    <a:pt x="34" y="84"/>
                    <a:pt x="1" y="213"/>
                    <a:pt x="58" y="314"/>
                  </a:cubicBezTo>
                  <a:lnTo>
                    <a:pt x="193" y="554"/>
                  </a:lnTo>
                  <a:cubicBezTo>
                    <a:pt x="236" y="627"/>
                    <a:pt x="301" y="658"/>
                    <a:pt x="365" y="658"/>
                  </a:cubicBezTo>
                  <a:cubicBezTo>
                    <a:pt x="508" y="658"/>
                    <a:pt x="649" y="508"/>
                    <a:pt x="553" y="343"/>
                  </a:cubicBezTo>
                  <a:lnTo>
                    <a:pt x="418" y="103"/>
                  </a:lnTo>
                  <a:cubicBezTo>
                    <a:pt x="380" y="39"/>
                    <a:pt x="310" y="1"/>
                    <a:pt x="2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1" name="Google Shape;10261;p31"/>
            <p:cNvSpPr/>
            <p:nvPr/>
          </p:nvSpPr>
          <p:spPr>
            <a:xfrm>
              <a:off x="1448666" y="3854974"/>
              <a:ext cx="81437" cy="71611"/>
            </a:xfrm>
            <a:custGeom>
              <a:rect b="b" l="l" r="r" t="t"/>
              <a:pathLst>
                <a:path extrusionOk="0" h="2733" w="3108">
                  <a:moveTo>
                    <a:pt x="927" y="1"/>
                  </a:moveTo>
                  <a:cubicBezTo>
                    <a:pt x="740" y="1"/>
                    <a:pt x="567" y="102"/>
                    <a:pt x="471" y="265"/>
                  </a:cubicBezTo>
                  <a:cubicBezTo>
                    <a:pt x="116" y="918"/>
                    <a:pt x="1" y="995"/>
                    <a:pt x="1" y="1225"/>
                  </a:cubicBezTo>
                  <a:cubicBezTo>
                    <a:pt x="1" y="1412"/>
                    <a:pt x="101" y="1585"/>
                    <a:pt x="260" y="1681"/>
                  </a:cubicBezTo>
                  <a:cubicBezTo>
                    <a:pt x="2002" y="2656"/>
                    <a:pt x="1978" y="2732"/>
                    <a:pt x="2223" y="2732"/>
                  </a:cubicBezTo>
                  <a:cubicBezTo>
                    <a:pt x="2410" y="2732"/>
                    <a:pt x="2583" y="2632"/>
                    <a:pt x="2674" y="2468"/>
                  </a:cubicBezTo>
                  <a:lnTo>
                    <a:pt x="3015" y="1887"/>
                  </a:lnTo>
                  <a:cubicBezTo>
                    <a:pt x="3107" y="1723"/>
                    <a:pt x="2967" y="1574"/>
                    <a:pt x="2827" y="1574"/>
                  </a:cubicBezTo>
                  <a:cubicBezTo>
                    <a:pt x="2762" y="1574"/>
                    <a:pt x="2697" y="1606"/>
                    <a:pt x="2655" y="1681"/>
                  </a:cubicBezTo>
                  <a:lnTo>
                    <a:pt x="2314" y="2262"/>
                  </a:lnTo>
                  <a:cubicBezTo>
                    <a:pt x="2295" y="2297"/>
                    <a:pt x="2260" y="2317"/>
                    <a:pt x="2222" y="2317"/>
                  </a:cubicBezTo>
                  <a:cubicBezTo>
                    <a:pt x="2203" y="2317"/>
                    <a:pt x="2183" y="2312"/>
                    <a:pt x="2166" y="2300"/>
                  </a:cubicBezTo>
                  <a:cubicBezTo>
                    <a:pt x="404" y="1263"/>
                    <a:pt x="413" y="1340"/>
                    <a:pt x="413" y="1225"/>
                  </a:cubicBezTo>
                  <a:cubicBezTo>
                    <a:pt x="413" y="1172"/>
                    <a:pt x="413" y="1206"/>
                    <a:pt x="826" y="476"/>
                  </a:cubicBezTo>
                  <a:cubicBezTo>
                    <a:pt x="848" y="441"/>
                    <a:pt x="885" y="421"/>
                    <a:pt x="922" y="421"/>
                  </a:cubicBezTo>
                  <a:cubicBezTo>
                    <a:pt x="940" y="421"/>
                    <a:pt x="959" y="426"/>
                    <a:pt x="975" y="438"/>
                  </a:cubicBezTo>
                  <a:lnTo>
                    <a:pt x="2506" y="1316"/>
                  </a:lnTo>
                  <a:cubicBezTo>
                    <a:pt x="2543" y="1337"/>
                    <a:pt x="2579" y="1346"/>
                    <a:pt x="2613" y="1346"/>
                  </a:cubicBezTo>
                  <a:cubicBezTo>
                    <a:pt x="2799" y="1346"/>
                    <a:pt x="2916" y="1070"/>
                    <a:pt x="2713" y="956"/>
                  </a:cubicBezTo>
                  <a:cubicBezTo>
                    <a:pt x="1167" y="87"/>
                    <a:pt x="1172" y="1"/>
                    <a:pt x="9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2" name="Google Shape;10262;p31"/>
            <p:cNvSpPr/>
            <p:nvPr/>
          </p:nvSpPr>
          <p:spPr>
            <a:xfrm>
              <a:off x="1482624" y="3934656"/>
              <a:ext cx="22325" cy="14752"/>
            </a:xfrm>
            <a:custGeom>
              <a:rect b="b" l="l" r="r" t="t"/>
              <a:pathLst>
                <a:path extrusionOk="0" h="563" w="852">
                  <a:moveTo>
                    <a:pt x="300" y="1"/>
                  </a:moveTo>
                  <a:cubicBezTo>
                    <a:pt x="115" y="1"/>
                    <a:pt x="0" y="275"/>
                    <a:pt x="202" y="392"/>
                  </a:cubicBezTo>
                  <a:lnTo>
                    <a:pt x="442" y="531"/>
                  </a:lnTo>
                  <a:cubicBezTo>
                    <a:pt x="480" y="553"/>
                    <a:pt x="517" y="563"/>
                    <a:pt x="551" y="563"/>
                  </a:cubicBezTo>
                  <a:cubicBezTo>
                    <a:pt x="736" y="563"/>
                    <a:pt x="851" y="289"/>
                    <a:pt x="649" y="171"/>
                  </a:cubicBezTo>
                  <a:lnTo>
                    <a:pt x="409" y="32"/>
                  </a:lnTo>
                  <a:cubicBezTo>
                    <a:pt x="371" y="10"/>
                    <a:pt x="334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3" name="Google Shape;10263;p31"/>
            <p:cNvSpPr/>
            <p:nvPr/>
          </p:nvSpPr>
          <p:spPr>
            <a:xfrm>
              <a:off x="1432420" y="3905728"/>
              <a:ext cx="47374" cy="29216"/>
            </a:xfrm>
            <a:custGeom>
              <a:rect b="b" l="l" r="r" t="t"/>
              <a:pathLst>
                <a:path extrusionOk="0" h="1115" w="1808">
                  <a:moveTo>
                    <a:pt x="300" y="1"/>
                  </a:moveTo>
                  <a:cubicBezTo>
                    <a:pt x="116" y="1"/>
                    <a:pt x="1" y="275"/>
                    <a:pt x="203" y="392"/>
                  </a:cubicBezTo>
                  <a:lnTo>
                    <a:pt x="1398" y="1083"/>
                  </a:lnTo>
                  <a:cubicBezTo>
                    <a:pt x="1436" y="1105"/>
                    <a:pt x="1473" y="1115"/>
                    <a:pt x="1507" y="1115"/>
                  </a:cubicBezTo>
                  <a:cubicBezTo>
                    <a:pt x="1692" y="1115"/>
                    <a:pt x="1808" y="841"/>
                    <a:pt x="1609" y="723"/>
                  </a:cubicBezTo>
                  <a:lnTo>
                    <a:pt x="409" y="32"/>
                  </a:lnTo>
                  <a:cubicBezTo>
                    <a:pt x="372" y="10"/>
                    <a:pt x="335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4" name="Google Shape;10264;p31"/>
            <p:cNvSpPr/>
            <p:nvPr/>
          </p:nvSpPr>
          <p:spPr>
            <a:xfrm>
              <a:off x="1439102" y="4009883"/>
              <a:ext cx="21800" cy="14673"/>
            </a:xfrm>
            <a:custGeom>
              <a:rect b="b" l="l" r="r" t="t"/>
              <a:pathLst>
                <a:path extrusionOk="0" h="560" w="832">
                  <a:moveTo>
                    <a:pt x="304" y="0"/>
                  </a:moveTo>
                  <a:cubicBezTo>
                    <a:pt x="118" y="0"/>
                    <a:pt x="0" y="274"/>
                    <a:pt x="202" y="392"/>
                  </a:cubicBezTo>
                  <a:lnTo>
                    <a:pt x="442" y="531"/>
                  </a:lnTo>
                  <a:cubicBezTo>
                    <a:pt x="477" y="551"/>
                    <a:pt x="512" y="559"/>
                    <a:pt x="545" y="559"/>
                  </a:cubicBezTo>
                  <a:cubicBezTo>
                    <a:pt x="711" y="559"/>
                    <a:pt x="831" y="340"/>
                    <a:pt x="711" y="224"/>
                  </a:cubicBezTo>
                  <a:cubicBezTo>
                    <a:pt x="668" y="171"/>
                    <a:pt x="634" y="161"/>
                    <a:pt x="414" y="32"/>
                  </a:cubicBezTo>
                  <a:cubicBezTo>
                    <a:pt x="376" y="10"/>
                    <a:pt x="339" y="0"/>
                    <a:pt x="3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65" name="Google Shape;10265;p31"/>
          <p:cNvGrpSpPr/>
          <p:nvPr/>
        </p:nvGrpSpPr>
        <p:grpSpPr>
          <a:xfrm>
            <a:off x="3963503" y="3164093"/>
            <a:ext cx="365394" cy="365472"/>
            <a:chOff x="3963503" y="3350943"/>
            <a:chExt cx="365394" cy="365472"/>
          </a:xfrm>
        </p:grpSpPr>
        <p:sp>
          <p:nvSpPr>
            <p:cNvPr id="10266" name="Google Shape;10266;p31"/>
            <p:cNvSpPr/>
            <p:nvPr/>
          </p:nvSpPr>
          <p:spPr>
            <a:xfrm>
              <a:off x="4062470" y="3404553"/>
              <a:ext cx="167198" cy="216642"/>
            </a:xfrm>
            <a:custGeom>
              <a:rect b="b" l="l" r="r" t="t"/>
              <a:pathLst>
                <a:path extrusionOk="0" h="8268" w="6381">
                  <a:moveTo>
                    <a:pt x="2918" y="0"/>
                  </a:moveTo>
                  <a:cubicBezTo>
                    <a:pt x="2906" y="0"/>
                    <a:pt x="2893" y="4"/>
                    <a:pt x="2881" y="11"/>
                  </a:cubicBezTo>
                  <a:cubicBezTo>
                    <a:pt x="2751" y="78"/>
                    <a:pt x="2646" y="193"/>
                    <a:pt x="2588" y="328"/>
                  </a:cubicBezTo>
                  <a:lnTo>
                    <a:pt x="745" y="4562"/>
                  </a:lnTo>
                  <a:cubicBezTo>
                    <a:pt x="1" y="6275"/>
                    <a:pt x="1211" y="8219"/>
                    <a:pt x="3073" y="8267"/>
                  </a:cubicBezTo>
                  <a:lnTo>
                    <a:pt x="3246" y="8267"/>
                  </a:lnTo>
                  <a:cubicBezTo>
                    <a:pt x="3294" y="8267"/>
                    <a:pt x="3342" y="8263"/>
                    <a:pt x="3390" y="8263"/>
                  </a:cubicBezTo>
                  <a:cubicBezTo>
                    <a:pt x="5219" y="8171"/>
                    <a:pt x="6380" y="6251"/>
                    <a:pt x="5646" y="4571"/>
                  </a:cubicBezTo>
                  <a:lnTo>
                    <a:pt x="3798" y="328"/>
                  </a:lnTo>
                  <a:cubicBezTo>
                    <a:pt x="3740" y="193"/>
                    <a:pt x="3639" y="78"/>
                    <a:pt x="3510" y="11"/>
                  </a:cubicBezTo>
                  <a:cubicBezTo>
                    <a:pt x="3499" y="4"/>
                    <a:pt x="3486" y="1"/>
                    <a:pt x="3474" y="1"/>
                  </a:cubicBezTo>
                  <a:cubicBezTo>
                    <a:pt x="3436" y="1"/>
                    <a:pt x="3399" y="33"/>
                    <a:pt x="3399" y="73"/>
                  </a:cubicBezTo>
                  <a:lnTo>
                    <a:pt x="3399" y="4432"/>
                  </a:lnTo>
                  <a:cubicBezTo>
                    <a:pt x="3399" y="4437"/>
                    <a:pt x="3399" y="4446"/>
                    <a:pt x="3399" y="4451"/>
                  </a:cubicBezTo>
                  <a:cubicBezTo>
                    <a:pt x="3932" y="4557"/>
                    <a:pt x="4292" y="5046"/>
                    <a:pt x="4240" y="5584"/>
                  </a:cubicBezTo>
                  <a:cubicBezTo>
                    <a:pt x="4187" y="6122"/>
                    <a:pt x="3735" y="6530"/>
                    <a:pt x="3193" y="6530"/>
                  </a:cubicBezTo>
                  <a:cubicBezTo>
                    <a:pt x="2655" y="6530"/>
                    <a:pt x="2204" y="6122"/>
                    <a:pt x="2151" y="5584"/>
                  </a:cubicBezTo>
                  <a:cubicBezTo>
                    <a:pt x="2099" y="5046"/>
                    <a:pt x="2459" y="4557"/>
                    <a:pt x="2987" y="4451"/>
                  </a:cubicBezTo>
                  <a:cubicBezTo>
                    <a:pt x="2987" y="4446"/>
                    <a:pt x="2987" y="4437"/>
                    <a:pt x="2987" y="4432"/>
                  </a:cubicBezTo>
                  <a:lnTo>
                    <a:pt x="2987" y="73"/>
                  </a:lnTo>
                  <a:cubicBezTo>
                    <a:pt x="2990" y="30"/>
                    <a:pt x="2956" y="0"/>
                    <a:pt x="291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7" name="Google Shape;10267;p31"/>
            <p:cNvSpPr/>
            <p:nvPr/>
          </p:nvSpPr>
          <p:spPr>
            <a:xfrm>
              <a:off x="4062470" y="3404553"/>
              <a:ext cx="96137" cy="216642"/>
            </a:xfrm>
            <a:custGeom>
              <a:rect b="b" l="l" r="r" t="t"/>
              <a:pathLst>
                <a:path extrusionOk="0" h="8268" w="3669">
                  <a:moveTo>
                    <a:pt x="2919" y="0"/>
                  </a:moveTo>
                  <a:cubicBezTo>
                    <a:pt x="2906" y="0"/>
                    <a:pt x="2893" y="4"/>
                    <a:pt x="2881" y="11"/>
                  </a:cubicBezTo>
                  <a:cubicBezTo>
                    <a:pt x="2751" y="78"/>
                    <a:pt x="2646" y="193"/>
                    <a:pt x="2588" y="328"/>
                  </a:cubicBezTo>
                  <a:lnTo>
                    <a:pt x="745" y="4562"/>
                  </a:lnTo>
                  <a:cubicBezTo>
                    <a:pt x="1" y="6275"/>
                    <a:pt x="1211" y="8219"/>
                    <a:pt x="3073" y="8267"/>
                  </a:cubicBezTo>
                  <a:lnTo>
                    <a:pt x="3246" y="8267"/>
                  </a:lnTo>
                  <a:cubicBezTo>
                    <a:pt x="3294" y="8267"/>
                    <a:pt x="3342" y="8263"/>
                    <a:pt x="3390" y="8263"/>
                  </a:cubicBezTo>
                  <a:cubicBezTo>
                    <a:pt x="3481" y="8258"/>
                    <a:pt x="3572" y="8248"/>
                    <a:pt x="3668" y="8234"/>
                  </a:cubicBezTo>
                  <a:cubicBezTo>
                    <a:pt x="2003" y="7975"/>
                    <a:pt x="990" y="6165"/>
                    <a:pt x="1686" y="4566"/>
                  </a:cubicBezTo>
                  <a:lnTo>
                    <a:pt x="2991" y="1566"/>
                  </a:lnTo>
                  <a:lnTo>
                    <a:pt x="2991" y="73"/>
                  </a:lnTo>
                  <a:cubicBezTo>
                    <a:pt x="2991" y="30"/>
                    <a:pt x="2956" y="0"/>
                    <a:pt x="2919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8" name="Google Shape;10268;p31"/>
            <p:cNvSpPr/>
            <p:nvPr/>
          </p:nvSpPr>
          <p:spPr>
            <a:xfrm>
              <a:off x="4127766" y="3356393"/>
              <a:ext cx="36867" cy="36893"/>
            </a:xfrm>
            <a:custGeom>
              <a:rect b="b" l="l" r="r" t="t"/>
              <a:pathLst>
                <a:path extrusionOk="0" h="1408" w="1407">
                  <a:moveTo>
                    <a:pt x="187" y="1"/>
                  </a:moveTo>
                  <a:cubicBezTo>
                    <a:pt x="82" y="1"/>
                    <a:pt x="0" y="83"/>
                    <a:pt x="0" y="188"/>
                  </a:cubicBezTo>
                  <a:lnTo>
                    <a:pt x="0" y="1220"/>
                  </a:lnTo>
                  <a:cubicBezTo>
                    <a:pt x="0" y="1326"/>
                    <a:pt x="82" y="1407"/>
                    <a:pt x="187" y="1407"/>
                  </a:cubicBezTo>
                  <a:lnTo>
                    <a:pt x="1219" y="1407"/>
                  </a:lnTo>
                  <a:cubicBezTo>
                    <a:pt x="1325" y="1407"/>
                    <a:pt x="1407" y="1326"/>
                    <a:pt x="1407" y="1220"/>
                  </a:cubicBezTo>
                  <a:lnTo>
                    <a:pt x="1407" y="188"/>
                  </a:lnTo>
                  <a:cubicBezTo>
                    <a:pt x="1407" y="83"/>
                    <a:pt x="1325" y="1"/>
                    <a:pt x="1219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9" name="Google Shape;10269;p31"/>
            <p:cNvSpPr/>
            <p:nvPr/>
          </p:nvSpPr>
          <p:spPr>
            <a:xfrm>
              <a:off x="4285872" y="3533495"/>
              <a:ext cx="37496" cy="37522"/>
            </a:xfrm>
            <a:custGeom>
              <a:rect b="b" l="l" r="r" t="t"/>
              <a:pathLst>
                <a:path extrusionOk="0" h="1432" w="1431">
                  <a:moveTo>
                    <a:pt x="235" y="1"/>
                  </a:moveTo>
                  <a:cubicBezTo>
                    <a:pt x="106" y="1"/>
                    <a:pt x="0" y="106"/>
                    <a:pt x="0" y="236"/>
                  </a:cubicBezTo>
                  <a:lnTo>
                    <a:pt x="0" y="1196"/>
                  </a:lnTo>
                  <a:cubicBezTo>
                    <a:pt x="0" y="1325"/>
                    <a:pt x="106" y="1431"/>
                    <a:pt x="235" y="1431"/>
                  </a:cubicBezTo>
                  <a:lnTo>
                    <a:pt x="1195" y="1431"/>
                  </a:lnTo>
                  <a:cubicBezTo>
                    <a:pt x="1325" y="1431"/>
                    <a:pt x="1431" y="1325"/>
                    <a:pt x="1431" y="1196"/>
                  </a:cubicBezTo>
                  <a:lnTo>
                    <a:pt x="1431" y="236"/>
                  </a:lnTo>
                  <a:cubicBezTo>
                    <a:pt x="1431" y="106"/>
                    <a:pt x="1325" y="1"/>
                    <a:pt x="1195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0" name="Google Shape;10270;p31"/>
            <p:cNvSpPr/>
            <p:nvPr/>
          </p:nvSpPr>
          <p:spPr>
            <a:xfrm>
              <a:off x="3968639" y="3533495"/>
              <a:ext cx="37653" cy="37522"/>
            </a:xfrm>
            <a:custGeom>
              <a:rect b="b" l="l" r="r" t="t"/>
              <a:pathLst>
                <a:path extrusionOk="0" h="1432" w="1437">
                  <a:moveTo>
                    <a:pt x="241" y="1"/>
                  </a:moveTo>
                  <a:cubicBezTo>
                    <a:pt x="106" y="1"/>
                    <a:pt x="1" y="106"/>
                    <a:pt x="1" y="236"/>
                  </a:cubicBezTo>
                  <a:lnTo>
                    <a:pt x="1" y="1196"/>
                  </a:lnTo>
                  <a:cubicBezTo>
                    <a:pt x="1" y="1325"/>
                    <a:pt x="106" y="1431"/>
                    <a:pt x="241" y="1431"/>
                  </a:cubicBezTo>
                  <a:lnTo>
                    <a:pt x="1201" y="1431"/>
                  </a:lnTo>
                  <a:cubicBezTo>
                    <a:pt x="1331" y="1431"/>
                    <a:pt x="1436" y="1325"/>
                    <a:pt x="1436" y="1196"/>
                  </a:cubicBezTo>
                  <a:lnTo>
                    <a:pt x="1436" y="236"/>
                  </a:lnTo>
                  <a:cubicBezTo>
                    <a:pt x="1436" y="106"/>
                    <a:pt x="1331" y="1"/>
                    <a:pt x="1201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1" name="Google Shape;10271;p31"/>
            <p:cNvSpPr/>
            <p:nvPr/>
          </p:nvSpPr>
          <p:spPr>
            <a:xfrm>
              <a:off x="4089013" y="3637886"/>
              <a:ext cx="114374" cy="73105"/>
            </a:xfrm>
            <a:custGeom>
              <a:rect b="b" l="l" r="r" t="t"/>
              <a:pathLst>
                <a:path extrusionOk="0" h="2790" w="4365">
                  <a:moveTo>
                    <a:pt x="1" y="1"/>
                  </a:moveTo>
                  <a:lnTo>
                    <a:pt x="1" y="2559"/>
                  </a:lnTo>
                  <a:cubicBezTo>
                    <a:pt x="1" y="2689"/>
                    <a:pt x="102" y="2790"/>
                    <a:pt x="231" y="2790"/>
                  </a:cubicBezTo>
                  <a:lnTo>
                    <a:pt x="4139" y="2790"/>
                  </a:lnTo>
                  <a:cubicBezTo>
                    <a:pt x="4263" y="2790"/>
                    <a:pt x="4364" y="2689"/>
                    <a:pt x="4364" y="2559"/>
                  </a:cubicBezTo>
                  <a:lnTo>
                    <a:pt x="4364" y="1"/>
                  </a:ln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2" name="Google Shape;10272;p31"/>
            <p:cNvSpPr/>
            <p:nvPr/>
          </p:nvSpPr>
          <p:spPr>
            <a:xfrm>
              <a:off x="4068758" y="3611867"/>
              <a:ext cx="154883" cy="44911"/>
            </a:xfrm>
            <a:custGeom>
              <a:rect b="b" l="l" r="r" t="t"/>
              <a:pathLst>
                <a:path extrusionOk="0" h="1714" w="5911">
                  <a:moveTo>
                    <a:pt x="500" y="0"/>
                  </a:moveTo>
                  <a:cubicBezTo>
                    <a:pt x="222" y="0"/>
                    <a:pt x="1" y="221"/>
                    <a:pt x="1" y="495"/>
                  </a:cubicBezTo>
                  <a:lnTo>
                    <a:pt x="1" y="1215"/>
                  </a:lnTo>
                  <a:cubicBezTo>
                    <a:pt x="1" y="1488"/>
                    <a:pt x="222" y="1714"/>
                    <a:pt x="500" y="1714"/>
                  </a:cubicBezTo>
                  <a:lnTo>
                    <a:pt x="5416" y="1714"/>
                  </a:lnTo>
                  <a:cubicBezTo>
                    <a:pt x="5689" y="1714"/>
                    <a:pt x="5910" y="1488"/>
                    <a:pt x="5910" y="1215"/>
                  </a:cubicBezTo>
                  <a:lnTo>
                    <a:pt x="5910" y="495"/>
                  </a:lnTo>
                  <a:cubicBezTo>
                    <a:pt x="5910" y="221"/>
                    <a:pt x="5689" y="0"/>
                    <a:pt x="5416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3" name="Google Shape;10273;p31"/>
            <p:cNvSpPr/>
            <p:nvPr/>
          </p:nvSpPr>
          <p:spPr>
            <a:xfrm>
              <a:off x="4118202" y="3637886"/>
              <a:ext cx="85184" cy="73105"/>
            </a:xfrm>
            <a:custGeom>
              <a:rect b="b" l="l" r="r" t="t"/>
              <a:pathLst>
                <a:path extrusionOk="0" h="2790" w="3251">
                  <a:moveTo>
                    <a:pt x="0" y="1"/>
                  </a:moveTo>
                  <a:lnTo>
                    <a:pt x="0" y="2559"/>
                  </a:lnTo>
                  <a:cubicBezTo>
                    <a:pt x="0" y="2689"/>
                    <a:pt x="106" y="2790"/>
                    <a:pt x="231" y="2790"/>
                  </a:cubicBezTo>
                  <a:lnTo>
                    <a:pt x="3025" y="2790"/>
                  </a:lnTo>
                  <a:cubicBezTo>
                    <a:pt x="3149" y="2790"/>
                    <a:pt x="3250" y="2689"/>
                    <a:pt x="3250" y="2559"/>
                  </a:cubicBezTo>
                  <a:lnTo>
                    <a:pt x="3250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4" name="Google Shape;10274;p31"/>
            <p:cNvSpPr/>
            <p:nvPr/>
          </p:nvSpPr>
          <p:spPr>
            <a:xfrm>
              <a:off x="4098079" y="3611867"/>
              <a:ext cx="125562" cy="44911"/>
            </a:xfrm>
            <a:custGeom>
              <a:rect b="b" l="l" r="r" t="t"/>
              <a:pathLst>
                <a:path extrusionOk="0" h="1714" w="4792">
                  <a:moveTo>
                    <a:pt x="500" y="0"/>
                  </a:moveTo>
                  <a:cubicBezTo>
                    <a:pt x="226" y="0"/>
                    <a:pt x="0" y="221"/>
                    <a:pt x="0" y="495"/>
                  </a:cubicBezTo>
                  <a:lnTo>
                    <a:pt x="0" y="1215"/>
                  </a:lnTo>
                  <a:cubicBezTo>
                    <a:pt x="0" y="1488"/>
                    <a:pt x="226" y="1714"/>
                    <a:pt x="500" y="1714"/>
                  </a:cubicBezTo>
                  <a:lnTo>
                    <a:pt x="4297" y="1714"/>
                  </a:lnTo>
                  <a:cubicBezTo>
                    <a:pt x="4570" y="1714"/>
                    <a:pt x="4791" y="1488"/>
                    <a:pt x="4791" y="1215"/>
                  </a:cubicBezTo>
                  <a:lnTo>
                    <a:pt x="4791" y="495"/>
                  </a:lnTo>
                  <a:cubicBezTo>
                    <a:pt x="4791" y="221"/>
                    <a:pt x="4570" y="0"/>
                    <a:pt x="429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5" name="Google Shape;10275;p31"/>
            <p:cNvSpPr/>
            <p:nvPr/>
          </p:nvSpPr>
          <p:spPr>
            <a:xfrm>
              <a:off x="3991671" y="3356393"/>
              <a:ext cx="36998" cy="36893"/>
            </a:xfrm>
            <a:custGeom>
              <a:rect b="b" l="l" r="r" t="t"/>
              <a:pathLst>
                <a:path extrusionOk="0" h="1408" w="1412">
                  <a:moveTo>
                    <a:pt x="706" y="1"/>
                  </a:moveTo>
                  <a:cubicBezTo>
                    <a:pt x="317" y="1"/>
                    <a:pt x="0" y="318"/>
                    <a:pt x="0" y="707"/>
                  </a:cubicBezTo>
                  <a:cubicBezTo>
                    <a:pt x="0" y="1095"/>
                    <a:pt x="317" y="1407"/>
                    <a:pt x="706" y="1407"/>
                  </a:cubicBezTo>
                  <a:cubicBezTo>
                    <a:pt x="1095" y="1407"/>
                    <a:pt x="1412" y="1095"/>
                    <a:pt x="1412" y="707"/>
                  </a:cubicBezTo>
                  <a:cubicBezTo>
                    <a:pt x="1412" y="318"/>
                    <a:pt x="1095" y="1"/>
                    <a:pt x="70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6" name="Google Shape;10276;p31"/>
            <p:cNvSpPr/>
            <p:nvPr/>
          </p:nvSpPr>
          <p:spPr>
            <a:xfrm>
              <a:off x="4263731" y="3356393"/>
              <a:ext cx="36998" cy="36893"/>
            </a:xfrm>
            <a:custGeom>
              <a:rect b="b" l="l" r="r" t="t"/>
              <a:pathLst>
                <a:path extrusionOk="0" h="1408" w="1412">
                  <a:moveTo>
                    <a:pt x="706" y="1"/>
                  </a:moveTo>
                  <a:cubicBezTo>
                    <a:pt x="317" y="1"/>
                    <a:pt x="0" y="318"/>
                    <a:pt x="0" y="707"/>
                  </a:cubicBezTo>
                  <a:cubicBezTo>
                    <a:pt x="0" y="1095"/>
                    <a:pt x="317" y="1407"/>
                    <a:pt x="706" y="1407"/>
                  </a:cubicBezTo>
                  <a:cubicBezTo>
                    <a:pt x="1095" y="1407"/>
                    <a:pt x="1412" y="1095"/>
                    <a:pt x="1412" y="707"/>
                  </a:cubicBezTo>
                  <a:cubicBezTo>
                    <a:pt x="1412" y="318"/>
                    <a:pt x="1095" y="1"/>
                    <a:pt x="70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7" name="Google Shape;10277;p31"/>
            <p:cNvSpPr/>
            <p:nvPr/>
          </p:nvSpPr>
          <p:spPr>
            <a:xfrm>
              <a:off x="3963503" y="3350943"/>
              <a:ext cx="365394" cy="365472"/>
            </a:xfrm>
            <a:custGeom>
              <a:rect b="b" l="l" r="r" t="t"/>
              <a:pathLst>
                <a:path extrusionOk="0" h="13948" w="13945">
                  <a:moveTo>
                    <a:pt x="7469" y="415"/>
                  </a:moveTo>
                  <a:lnTo>
                    <a:pt x="7469" y="1409"/>
                  </a:lnTo>
                  <a:lnTo>
                    <a:pt x="6476" y="1409"/>
                  </a:lnTo>
                  <a:lnTo>
                    <a:pt x="6476" y="415"/>
                  </a:lnTo>
                  <a:close/>
                  <a:moveTo>
                    <a:pt x="1426" y="7174"/>
                  </a:moveTo>
                  <a:lnTo>
                    <a:pt x="1426" y="8192"/>
                  </a:lnTo>
                  <a:lnTo>
                    <a:pt x="413" y="8192"/>
                  </a:lnTo>
                  <a:lnTo>
                    <a:pt x="413" y="7174"/>
                  </a:lnTo>
                  <a:close/>
                  <a:moveTo>
                    <a:pt x="13527" y="7174"/>
                  </a:moveTo>
                  <a:lnTo>
                    <a:pt x="13527" y="8192"/>
                  </a:lnTo>
                  <a:lnTo>
                    <a:pt x="12514" y="8192"/>
                  </a:lnTo>
                  <a:lnTo>
                    <a:pt x="12514" y="7174"/>
                  </a:lnTo>
                  <a:close/>
                  <a:moveTo>
                    <a:pt x="1782" y="1"/>
                  </a:moveTo>
                  <a:cubicBezTo>
                    <a:pt x="1699" y="1"/>
                    <a:pt x="1615" y="12"/>
                    <a:pt x="1531" y="36"/>
                  </a:cubicBezTo>
                  <a:cubicBezTo>
                    <a:pt x="1027" y="180"/>
                    <a:pt x="749" y="713"/>
                    <a:pt x="917" y="1207"/>
                  </a:cubicBezTo>
                  <a:cubicBezTo>
                    <a:pt x="952" y="1308"/>
                    <a:pt x="1030" y="1351"/>
                    <a:pt x="1108" y="1351"/>
                  </a:cubicBezTo>
                  <a:cubicBezTo>
                    <a:pt x="1236" y="1351"/>
                    <a:pt x="1364" y="1238"/>
                    <a:pt x="1311" y="1078"/>
                  </a:cubicBezTo>
                  <a:cubicBezTo>
                    <a:pt x="1191" y="725"/>
                    <a:pt x="1472" y="417"/>
                    <a:pt x="1785" y="417"/>
                  </a:cubicBezTo>
                  <a:cubicBezTo>
                    <a:pt x="1885" y="417"/>
                    <a:pt x="1989" y="449"/>
                    <a:pt x="2083" y="521"/>
                  </a:cubicBezTo>
                  <a:cubicBezTo>
                    <a:pt x="2467" y="815"/>
                    <a:pt x="2249" y="1415"/>
                    <a:pt x="1785" y="1415"/>
                  </a:cubicBezTo>
                  <a:cubicBezTo>
                    <a:pt x="1773" y="1415"/>
                    <a:pt x="1760" y="1415"/>
                    <a:pt x="1747" y="1414"/>
                  </a:cubicBezTo>
                  <a:cubicBezTo>
                    <a:pt x="1741" y="1413"/>
                    <a:pt x="1735" y="1413"/>
                    <a:pt x="1729" y="1413"/>
                  </a:cubicBezTo>
                  <a:cubicBezTo>
                    <a:pt x="1473" y="1413"/>
                    <a:pt x="1451" y="1808"/>
                    <a:pt x="1719" y="1827"/>
                  </a:cubicBezTo>
                  <a:cubicBezTo>
                    <a:pt x="1739" y="1828"/>
                    <a:pt x="1758" y="1829"/>
                    <a:pt x="1778" y="1829"/>
                  </a:cubicBezTo>
                  <a:cubicBezTo>
                    <a:pt x="2200" y="1829"/>
                    <a:pt x="2573" y="1538"/>
                    <a:pt x="2669" y="1126"/>
                  </a:cubicBezTo>
                  <a:lnTo>
                    <a:pt x="4728" y="1126"/>
                  </a:lnTo>
                  <a:cubicBezTo>
                    <a:pt x="2386" y="2033"/>
                    <a:pt x="816" y="4255"/>
                    <a:pt x="739" y="6766"/>
                  </a:cubicBezTo>
                  <a:lnTo>
                    <a:pt x="206" y="6766"/>
                  </a:lnTo>
                  <a:cubicBezTo>
                    <a:pt x="91" y="6766"/>
                    <a:pt x="0" y="6857"/>
                    <a:pt x="0" y="6972"/>
                  </a:cubicBezTo>
                  <a:lnTo>
                    <a:pt x="0" y="8403"/>
                  </a:lnTo>
                  <a:cubicBezTo>
                    <a:pt x="0" y="8513"/>
                    <a:pt x="91" y="8609"/>
                    <a:pt x="206" y="8609"/>
                  </a:cubicBezTo>
                  <a:lnTo>
                    <a:pt x="1637" y="8609"/>
                  </a:lnTo>
                  <a:cubicBezTo>
                    <a:pt x="1747" y="8609"/>
                    <a:pt x="1843" y="8513"/>
                    <a:pt x="1843" y="8403"/>
                  </a:cubicBezTo>
                  <a:lnTo>
                    <a:pt x="1843" y="6972"/>
                  </a:lnTo>
                  <a:cubicBezTo>
                    <a:pt x="1843" y="6857"/>
                    <a:pt x="1747" y="6766"/>
                    <a:pt x="1637" y="6766"/>
                  </a:cubicBezTo>
                  <a:lnTo>
                    <a:pt x="1157" y="6766"/>
                  </a:lnTo>
                  <a:cubicBezTo>
                    <a:pt x="1243" y="3972"/>
                    <a:pt x="3303" y="1635"/>
                    <a:pt x="6063" y="1193"/>
                  </a:cubicBezTo>
                  <a:lnTo>
                    <a:pt x="6063" y="1615"/>
                  </a:lnTo>
                  <a:cubicBezTo>
                    <a:pt x="6063" y="1731"/>
                    <a:pt x="6154" y="1827"/>
                    <a:pt x="6269" y="1827"/>
                  </a:cubicBezTo>
                  <a:lnTo>
                    <a:pt x="6672" y="1827"/>
                  </a:lnTo>
                  <a:cubicBezTo>
                    <a:pt x="6447" y="1903"/>
                    <a:pt x="6269" y="2076"/>
                    <a:pt x="6173" y="2292"/>
                  </a:cubicBezTo>
                  <a:lnTo>
                    <a:pt x="4335" y="6526"/>
                  </a:lnTo>
                  <a:cubicBezTo>
                    <a:pt x="3874" y="7577"/>
                    <a:pt x="4085" y="8797"/>
                    <a:pt x="4868" y="9632"/>
                  </a:cubicBezTo>
                  <a:cubicBezTo>
                    <a:pt x="4906" y="9670"/>
                    <a:pt x="4949" y="9713"/>
                    <a:pt x="4988" y="9752"/>
                  </a:cubicBezTo>
                  <a:lnTo>
                    <a:pt x="4517" y="9752"/>
                  </a:lnTo>
                  <a:cubicBezTo>
                    <a:pt x="4234" y="9752"/>
                    <a:pt x="3975" y="9920"/>
                    <a:pt x="3869" y="10179"/>
                  </a:cubicBezTo>
                  <a:cubicBezTo>
                    <a:pt x="3798" y="10343"/>
                    <a:pt x="3931" y="10470"/>
                    <a:pt x="4064" y="10470"/>
                  </a:cubicBezTo>
                  <a:cubicBezTo>
                    <a:pt x="4137" y="10470"/>
                    <a:pt x="4209" y="10432"/>
                    <a:pt x="4248" y="10342"/>
                  </a:cubicBezTo>
                  <a:cubicBezTo>
                    <a:pt x="4292" y="10232"/>
                    <a:pt x="4397" y="10165"/>
                    <a:pt x="4517" y="10160"/>
                  </a:cubicBezTo>
                  <a:lnTo>
                    <a:pt x="9433" y="10160"/>
                  </a:lnTo>
                  <a:cubicBezTo>
                    <a:pt x="9591" y="10160"/>
                    <a:pt x="9721" y="10289"/>
                    <a:pt x="9721" y="10453"/>
                  </a:cubicBezTo>
                  <a:lnTo>
                    <a:pt x="9721" y="11173"/>
                  </a:lnTo>
                  <a:cubicBezTo>
                    <a:pt x="9721" y="11331"/>
                    <a:pt x="9591" y="11461"/>
                    <a:pt x="9433" y="11461"/>
                  </a:cubicBezTo>
                  <a:lnTo>
                    <a:pt x="4517" y="11461"/>
                  </a:lnTo>
                  <a:cubicBezTo>
                    <a:pt x="4354" y="11461"/>
                    <a:pt x="4224" y="11331"/>
                    <a:pt x="4224" y="11173"/>
                  </a:cubicBezTo>
                  <a:lnTo>
                    <a:pt x="4224" y="11081"/>
                  </a:lnTo>
                  <a:cubicBezTo>
                    <a:pt x="4224" y="10945"/>
                    <a:pt x="4121" y="10876"/>
                    <a:pt x="4018" y="10876"/>
                  </a:cubicBezTo>
                  <a:cubicBezTo>
                    <a:pt x="3915" y="10876"/>
                    <a:pt x="3811" y="10945"/>
                    <a:pt x="3811" y="11081"/>
                  </a:cubicBezTo>
                  <a:lnTo>
                    <a:pt x="3811" y="11173"/>
                  </a:lnTo>
                  <a:cubicBezTo>
                    <a:pt x="3811" y="11561"/>
                    <a:pt x="4128" y="11873"/>
                    <a:pt x="4517" y="11878"/>
                  </a:cubicBezTo>
                  <a:lnTo>
                    <a:pt x="4584" y="11878"/>
                  </a:lnTo>
                  <a:lnTo>
                    <a:pt x="4584" y="13741"/>
                  </a:lnTo>
                  <a:cubicBezTo>
                    <a:pt x="4584" y="13856"/>
                    <a:pt x="4676" y="13947"/>
                    <a:pt x="4791" y="13947"/>
                  </a:cubicBezTo>
                  <a:lnTo>
                    <a:pt x="9154" y="13947"/>
                  </a:lnTo>
                  <a:cubicBezTo>
                    <a:pt x="9269" y="13947"/>
                    <a:pt x="9361" y="13856"/>
                    <a:pt x="9361" y="13741"/>
                  </a:cubicBezTo>
                  <a:lnTo>
                    <a:pt x="9361" y="13242"/>
                  </a:lnTo>
                  <a:cubicBezTo>
                    <a:pt x="9361" y="13105"/>
                    <a:pt x="9257" y="13036"/>
                    <a:pt x="9154" y="13036"/>
                  </a:cubicBezTo>
                  <a:cubicBezTo>
                    <a:pt x="9051" y="13036"/>
                    <a:pt x="8948" y="13105"/>
                    <a:pt x="8948" y="13242"/>
                  </a:cubicBezTo>
                  <a:lnTo>
                    <a:pt x="8948" y="13534"/>
                  </a:lnTo>
                  <a:lnTo>
                    <a:pt x="4997" y="13534"/>
                  </a:lnTo>
                  <a:lnTo>
                    <a:pt x="4997" y="11878"/>
                  </a:lnTo>
                  <a:lnTo>
                    <a:pt x="8948" y="11878"/>
                  </a:lnTo>
                  <a:lnTo>
                    <a:pt x="8948" y="12416"/>
                  </a:lnTo>
                  <a:cubicBezTo>
                    <a:pt x="8948" y="12553"/>
                    <a:pt x="9051" y="12621"/>
                    <a:pt x="9154" y="12621"/>
                  </a:cubicBezTo>
                  <a:cubicBezTo>
                    <a:pt x="9257" y="12621"/>
                    <a:pt x="9361" y="12553"/>
                    <a:pt x="9361" y="12416"/>
                  </a:cubicBezTo>
                  <a:lnTo>
                    <a:pt x="9361" y="11878"/>
                  </a:lnTo>
                  <a:lnTo>
                    <a:pt x="9428" y="11878"/>
                  </a:lnTo>
                  <a:cubicBezTo>
                    <a:pt x="9821" y="11873"/>
                    <a:pt x="10133" y="11561"/>
                    <a:pt x="10133" y="11173"/>
                  </a:cubicBezTo>
                  <a:lnTo>
                    <a:pt x="10133" y="10453"/>
                  </a:lnTo>
                  <a:cubicBezTo>
                    <a:pt x="10133" y="10064"/>
                    <a:pt x="9821" y="9747"/>
                    <a:pt x="9428" y="9747"/>
                  </a:cubicBezTo>
                  <a:lnTo>
                    <a:pt x="8962" y="9747"/>
                  </a:lnTo>
                  <a:cubicBezTo>
                    <a:pt x="9236" y="9488"/>
                    <a:pt x="9457" y="9176"/>
                    <a:pt x="9605" y="8830"/>
                  </a:cubicBezTo>
                  <a:cubicBezTo>
                    <a:pt x="9677" y="8665"/>
                    <a:pt x="9544" y="8538"/>
                    <a:pt x="9411" y="8538"/>
                  </a:cubicBezTo>
                  <a:cubicBezTo>
                    <a:pt x="9339" y="8538"/>
                    <a:pt x="9267" y="8575"/>
                    <a:pt x="9226" y="8662"/>
                  </a:cubicBezTo>
                  <a:cubicBezTo>
                    <a:pt x="9029" y="9109"/>
                    <a:pt x="8703" y="9488"/>
                    <a:pt x="8285" y="9747"/>
                  </a:cubicBezTo>
                  <a:lnTo>
                    <a:pt x="5669" y="9747"/>
                  </a:lnTo>
                  <a:cubicBezTo>
                    <a:pt x="4628" y="9113"/>
                    <a:pt x="4220" y="7803"/>
                    <a:pt x="4709" y="6684"/>
                  </a:cubicBezTo>
                  <a:lnTo>
                    <a:pt x="6552" y="2451"/>
                  </a:lnTo>
                  <a:cubicBezTo>
                    <a:pt x="6596" y="2355"/>
                    <a:pt x="6668" y="2273"/>
                    <a:pt x="6764" y="2225"/>
                  </a:cubicBezTo>
                  <a:lnTo>
                    <a:pt x="6764" y="6281"/>
                  </a:lnTo>
                  <a:cubicBezTo>
                    <a:pt x="6308" y="6358"/>
                    <a:pt x="5933" y="6680"/>
                    <a:pt x="5784" y="7112"/>
                  </a:cubicBezTo>
                  <a:cubicBezTo>
                    <a:pt x="5728" y="7275"/>
                    <a:pt x="5858" y="7389"/>
                    <a:pt x="5985" y="7389"/>
                  </a:cubicBezTo>
                  <a:cubicBezTo>
                    <a:pt x="6063" y="7389"/>
                    <a:pt x="6140" y="7346"/>
                    <a:pt x="6173" y="7246"/>
                  </a:cubicBezTo>
                  <a:cubicBezTo>
                    <a:pt x="6306" y="6863"/>
                    <a:pt x="6632" y="6684"/>
                    <a:pt x="6959" y="6684"/>
                  </a:cubicBezTo>
                  <a:cubicBezTo>
                    <a:pt x="7353" y="6684"/>
                    <a:pt x="7748" y="6944"/>
                    <a:pt x="7805" y="7419"/>
                  </a:cubicBezTo>
                  <a:lnTo>
                    <a:pt x="7815" y="7520"/>
                  </a:lnTo>
                  <a:cubicBezTo>
                    <a:pt x="7815" y="8047"/>
                    <a:pt x="7383" y="8364"/>
                    <a:pt x="6953" y="8364"/>
                  </a:cubicBezTo>
                  <a:cubicBezTo>
                    <a:pt x="6643" y="8364"/>
                    <a:pt x="6334" y="8199"/>
                    <a:pt x="6188" y="7832"/>
                  </a:cubicBezTo>
                  <a:cubicBezTo>
                    <a:pt x="6151" y="7740"/>
                    <a:pt x="6078" y="7701"/>
                    <a:pt x="6004" y="7701"/>
                  </a:cubicBezTo>
                  <a:cubicBezTo>
                    <a:pt x="5873" y="7701"/>
                    <a:pt x="5739" y="7823"/>
                    <a:pt x="5804" y="7985"/>
                  </a:cubicBezTo>
                  <a:cubicBezTo>
                    <a:pt x="6008" y="8500"/>
                    <a:pt x="6489" y="8779"/>
                    <a:pt x="6976" y="8779"/>
                  </a:cubicBezTo>
                  <a:cubicBezTo>
                    <a:pt x="7333" y="8779"/>
                    <a:pt x="7693" y="8629"/>
                    <a:pt x="7949" y="8312"/>
                  </a:cubicBezTo>
                  <a:cubicBezTo>
                    <a:pt x="8554" y="7563"/>
                    <a:pt x="8127" y="6440"/>
                    <a:pt x="7176" y="6281"/>
                  </a:cubicBezTo>
                  <a:lnTo>
                    <a:pt x="7176" y="2230"/>
                  </a:lnTo>
                  <a:cubicBezTo>
                    <a:pt x="7272" y="2278"/>
                    <a:pt x="7349" y="2355"/>
                    <a:pt x="7388" y="2451"/>
                  </a:cubicBezTo>
                  <a:lnTo>
                    <a:pt x="9231" y="6694"/>
                  </a:lnTo>
                  <a:cubicBezTo>
                    <a:pt x="9404" y="7078"/>
                    <a:pt x="9471" y="7505"/>
                    <a:pt x="9423" y="7923"/>
                  </a:cubicBezTo>
                  <a:cubicBezTo>
                    <a:pt x="9405" y="8073"/>
                    <a:pt x="9520" y="8156"/>
                    <a:pt x="9633" y="8156"/>
                  </a:cubicBezTo>
                  <a:cubicBezTo>
                    <a:pt x="9730" y="8156"/>
                    <a:pt x="9825" y="8096"/>
                    <a:pt x="9836" y="7966"/>
                  </a:cubicBezTo>
                  <a:cubicBezTo>
                    <a:pt x="9889" y="7476"/>
                    <a:pt x="9812" y="6977"/>
                    <a:pt x="9615" y="6526"/>
                  </a:cubicBezTo>
                  <a:lnTo>
                    <a:pt x="7767" y="2287"/>
                  </a:lnTo>
                  <a:cubicBezTo>
                    <a:pt x="7676" y="2071"/>
                    <a:pt x="7498" y="1899"/>
                    <a:pt x="7277" y="1822"/>
                  </a:cubicBezTo>
                  <a:lnTo>
                    <a:pt x="7676" y="1822"/>
                  </a:lnTo>
                  <a:cubicBezTo>
                    <a:pt x="7791" y="1822"/>
                    <a:pt x="7887" y="1726"/>
                    <a:pt x="7887" y="1611"/>
                  </a:cubicBezTo>
                  <a:lnTo>
                    <a:pt x="7887" y="1188"/>
                  </a:lnTo>
                  <a:cubicBezTo>
                    <a:pt x="10647" y="1630"/>
                    <a:pt x="12702" y="3967"/>
                    <a:pt x="12793" y="6761"/>
                  </a:cubicBezTo>
                  <a:lnTo>
                    <a:pt x="12308" y="6761"/>
                  </a:lnTo>
                  <a:cubicBezTo>
                    <a:pt x="12193" y="6761"/>
                    <a:pt x="12102" y="6852"/>
                    <a:pt x="12102" y="6968"/>
                  </a:cubicBezTo>
                  <a:lnTo>
                    <a:pt x="12102" y="8398"/>
                  </a:lnTo>
                  <a:cubicBezTo>
                    <a:pt x="12102" y="8508"/>
                    <a:pt x="12193" y="8604"/>
                    <a:pt x="12308" y="8604"/>
                  </a:cubicBezTo>
                  <a:lnTo>
                    <a:pt x="13738" y="8604"/>
                  </a:lnTo>
                  <a:cubicBezTo>
                    <a:pt x="13854" y="8604"/>
                    <a:pt x="13945" y="8508"/>
                    <a:pt x="13945" y="8398"/>
                  </a:cubicBezTo>
                  <a:lnTo>
                    <a:pt x="13945" y="6968"/>
                  </a:lnTo>
                  <a:cubicBezTo>
                    <a:pt x="13945" y="6852"/>
                    <a:pt x="13849" y="6761"/>
                    <a:pt x="13734" y="6761"/>
                  </a:cubicBezTo>
                  <a:lnTo>
                    <a:pt x="13206" y="6761"/>
                  </a:lnTo>
                  <a:cubicBezTo>
                    <a:pt x="13129" y="4251"/>
                    <a:pt x="11559" y="2028"/>
                    <a:pt x="9217" y="1121"/>
                  </a:cubicBezTo>
                  <a:lnTo>
                    <a:pt x="11276" y="1121"/>
                  </a:lnTo>
                  <a:cubicBezTo>
                    <a:pt x="11376" y="1562"/>
                    <a:pt x="11764" y="1830"/>
                    <a:pt x="12168" y="1830"/>
                  </a:cubicBezTo>
                  <a:cubicBezTo>
                    <a:pt x="12362" y="1830"/>
                    <a:pt x="12559" y="1768"/>
                    <a:pt x="12730" y="1635"/>
                  </a:cubicBezTo>
                  <a:cubicBezTo>
                    <a:pt x="13254" y="1217"/>
                    <a:pt x="13172" y="401"/>
                    <a:pt x="12572" y="103"/>
                  </a:cubicBezTo>
                  <a:cubicBezTo>
                    <a:pt x="12537" y="86"/>
                    <a:pt x="12503" y="78"/>
                    <a:pt x="12471" y="78"/>
                  </a:cubicBezTo>
                  <a:cubicBezTo>
                    <a:pt x="12279" y="78"/>
                    <a:pt x="12174" y="366"/>
                    <a:pt x="12385" y="473"/>
                  </a:cubicBezTo>
                  <a:cubicBezTo>
                    <a:pt x="12826" y="694"/>
                    <a:pt x="12716" y="1351"/>
                    <a:pt x="12226" y="1409"/>
                  </a:cubicBezTo>
                  <a:cubicBezTo>
                    <a:pt x="12203" y="1412"/>
                    <a:pt x="12180" y="1413"/>
                    <a:pt x="12157" y="1413"/>
                  </a:cubicBezTo>
                  <a:cubicBezTo>
                    <a:pt x="11717" y="1413"/>
                    <a:pt x="11486" y="851"/>
                    <a:pt x="11838" y="540"/>
                  </a:cubicBezTo>
                  <a:cubicBezTo>
                    <a:pt x="11994" y="399"/>
                    <a:pt x="11862" y="179"/>
                    <a:pt x="11698" y="179"/>
                  </a:cubicBezTo>
                  <a:cubicBezTo>
                    <a:pt x="11656" y="179"/>
                    <a:pt x="11611" y="194"/>
                    <a:pt x="11569" y="228"/>
                  </a:cubicBezTo>
                  <a:cubicBezTo>
                    <a:pt x="11425" y="353"/>
                    <a:pt x="11319" y="521"/>
                    <a:pt x="11276" y="708"/>
                  </a:cubicBezTo>
                  <a:lnTo>
                    <a:pt x="7882" y="708"/>
                  </a:lnTo>
                  <a:lnTo>
                    <a:pt x="7882" y="214"/>
                  </a:lnTo>
                  <a:cubicBezTo>
                    <a:pt x="7882" y="98"/>
                    <a:pt x="7791" y="7"/>
                    <a:pt x="7676" y="7"/>
                  </a:cubicBezTo>
                  <a:lnTo>
                    <a:pt x="6269" y="7"/>
                  </a:lnTo>
                  <a:cubicBezTo>
                    <a:pt x="6154" y="7"/>
                    <a:pt x="6063" y="98"/>
                    <a:pt x="6063" y="214"/>
                  </a:cubicBezTo>
                  <a:lnTo>
                    <a:pt x="6063" y="708"/>
                  </a:lnTo>
                  <a:lnTo>
                    <a:pt x="2669" y="708"/>
                  </a:lnTo>
                  <a:cubicBezTo>
                    <a:pt x="2573" y="284"/>
                    <a:pt x="2194" y="1"/>
                    <a:pt x="17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78" name="Google Shape;10278;p31"/>
          <p:cNvGrpSpPr/>
          <p:nvPr/>
        </p:nvGrpSpPr>
        <p:grpSpPr>
          <a:xfrm>
            <a:off x="858140" y="3178111"/>
            <a:ext cx="319879" cy="365918"/>
            <a:chOff x="858140" y="3364961"/>
            <a:chExt cx="319879" cy="365918"/>
          </a:xfrm>
        </p:grpSpPr>
        <p:sp>
          <p:nvSpPr>
            <p:cNvPr id="10279" name="Google Shape;10279;p31"/>
            <p:cNvSpPr/>
            <p:nvPr/>
          </p:nvSpPr>
          <p:spPr>
            <a:xfrm>
              <a:off x="867573" y="3543086"/>
              <a:ext cx="304159" cy="182369"/>
            </a:xfrm>
            <a:custGeom>
              <a:rect b="b" l="l" r="r" t="t"/>
              <a:pathLst>
                <a:path extrusionOk="0" h="6960" w="11608">
                  <a:moveTo>
                    <a:pt x="5802" y="1"/>
                  </a:moveTo>
                  <a:cubicBezTo>
                    <a:pt x="5726" y="1"/>
                    <a:pt x="5650" y="21"/>
                    <a:pt x="5583" y="62"/>
                  </a:cubicBezTo>
                  <a:lnTo>
                    <a:pt x="792" y="2827"/>
                  </a:lnTo>
                  <a:lnTo>
                    <a:pt x="293" y="3115"/>
                  </a:lnTo>
                  <a:cubicBezTo>
                    <a:pt x="0" y="3283"/>
                    <a:pt x="0" y="3705"/>
                    <a:pt x="293" y="3873"/>
                  </a:cubicBezTo>
                  <a:lnTo>
                    <a:pt x="5583" y="6902"/>
                  </a:lnTo>
                  <a:cubicBezTo>
                    <a:pt x="5650" y="6941"/>
                    <a:pt x="5726" y="6960"/>
                    <a:pt x="5802" y="6960"/>
                  </a:cubicBezTo>
                  <a:cubicBezTo>
                    <a:pt x="5877" y="6960"/>
                    <a:pt x="5953" y="6941"/>
                    <a:pt x="6020" y="6902"/>
                  </a:cubicBezTo>
                  <a:lnTo>
                    <a:pt x="11310" y="3873"/>
                  </a:lnTo>
                  <a:cubicBezTo>
                    <a:pt x="11607" y="3710"/>
                    <a:pt x="11607" y="3283"/>
                    <a:pt x="11315" y="3115"/>
                  </a:cubicBezTo>
                  <a:lnTo>
                    <a:pt x="10815" y="2827"/>
                  </a:lnTo>
                  <a:lnTo>
                    <a:pt x="6020" y="62"/>
                  </a:lnTo>
                  <a:cubicBezTo>
                    <a:pt x="5953" y="21"/>
                    <a:pt x="5877" y="1"/>
                    <a:pt x="5802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0" name="Google Shape;10280;p31"/>
            <p:cNvSpPr/>
            <p:nvPr/>
          </p:nvSpPr>
          <p:spPr>
            <a:xfrm>
              <a:off x="888194" y="3543059"/>
              <a:ext cx="262785" cy="147441"/>
            </a:xfrm>
            <a:custGeom>
              <a:rect b="b" l="l" r="r" t="t"/>
              <a:pathLst>
                <a:path extrusionOk="0" h="5627" w="10029">
                  <a:moveTo>
                    <a:pt x="5015" y="0"/>
                  </a:moveTo>
                  <a:cubicBezTo>
                    <a:pt x="4939" y="0"/>
                    <a:pt x="4863" y="20"/>
                    <a:pt x="4796" y="58"/>
                  </a:cubicBezTo>
                  <a:lnTo>
                    <a:pt x="1" y="2828"/>
                  </a:lnTo>
                  <a:lnTo>
                    <a:pt x="4796" y="5569"/>
                  </a:lnTo>
                  <a:cubicBezTo>
                    <a:pt x="4863" y="5607"/>
                    <a:pt x="4939" y="5626"/>
                    <a:pt x="5015" y="5626"/>
                  </a:cubicBezTo>
                  <a:cubicBezTo>
                    <a:pt x="5090" y="5626"/>
                    <a:pt x="5166" y="5607"/>
                    <a:pt x="5233" y="5569"/>
                  </a:cubicBezTo>
                  <a:lnTo>
                    <a:pt x="10028" y="2828"/>
                  </a:lnTo>
                  <a:lnTo>
                    <a:pt x="5233" y="58"/>
                  </a:lnTo>
                  <a:cubicBezTo>
                    <a:pt x="5166" y="20"/>
                    <a:pt x="5090" y="0"/>
                    <a:pt x="5015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1" name="Google Shape;10281;p31"/>
            <p:cNvSpPr/>
            <p:nvPr/>
          </p:nvSpPr>
          <p:spPr>
            <a:xfrm>
              <a:off x="867573" y="3485230"/>
              <a:ext cx="304159" cy="182291"/>
            </a:xfrm>
            <a:custGeom>
              <a:rect b="b" l="l" r="r" t="t"/>
              <a:pathLst>
                <a:path extrusionOk="0" h="6957" w="11608">
                  <a:moveTo>
                    <a:pt x="5802" y="1"/>
                  </a:moveTo>
                  <a:cubicBezTo>
                    <a:pt x="5726" y="1"/>
                    <a:pt x="5650" y="21"/>
                    <a:pt x="5583" y="62"/>
                  </a:cubicBezTo>
                  <a:lnTo>
                    <a:pt x="792" y="2827"/>
                  </a:lnTo>
                  <a:lnTo>
                    <a:pt x="293" y="3115"/>
                  </a:lnTo>
                  <a:cubicBezTo>
                    <a:pt x="0" y="3283"/>
                    <a:pt x="0" y="3705"/>
                    <a:pt x="293" y="3873"/>
                  </a:cubicBezTo>
                  <a:lnTo>
                    <a:pt x="5583" y="6902"/>
                  </a:lnTo>
                  <a:cubicBezTo>
                    <a:pt x="5650" y="6938"/>
                    <a:pt x="5726" y="6956"/>
                    <a:pt x="5802" y="6956"/>
                  </a:cubicBezTo>
                  <a:cubicBezTo>
                    <a:pt x="5877" y="6956"/>
                    <a:pt x="5953" y="6938"/>
                    <a:pt x="6020" y="6902"/>
                  </a:cubicBezTo>
                  <a:lnTo>
                    <a:pt x="11310" y="3873"/>
                  </a:lnTo>
                  <a:cubicBezTo>
                    <a:pt x="11603" y="3705"/>
                    <a:pt x="11607" y="3283"/>
                    <a:pt x="11315" y="3115"/>
                  </a:cubicBezTo>
                  <a:lnTo>
                    <a:pt x="10815" y="2827"/>
                  </a:lnTo>
                  <a:lnTo>
                    <a:pt x="6020" y="62"/>
                  </a:lnTo>
                  <a:cubicBezTo>
                    <a:pt x="5953" y="21"/>
                    <a:pt x="5877" y="1"/>
                    <a:pt x="5802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2" name="Google Shape;10282;p31"/>
            <p:cNvSpPr/>
            <p:nvPr/>
          </p:nvSpPr>
          <p:spPr>
            <a:xfrm>
              <a:off x="888194" y="3485204"/>
              <a:ext cx="262785" cy="147441"/>
            </a:xfrm>
            <a:custGeom>
              <a:rect b="b" l="l" r="r" t="t"/>
              <a:pathLst>
                <a:path extrusionOk="0" h="5627" w="10029">
                  <a:moveTo>
                    <a:pt x="5015" y="0"/>
                  </a:moveTo>
                  <a:cubicBezTo>
                    <a:pt x="4939" y="0"/>
                    <a:pt x="4863" y="20"/>
                    <a:pt x="4796" y="58"/>
                  </a:cubicBezTo>
                  <a:lnTo>
                    <a:pt x="1" y="2828"/>
                  </a:lnTo>
                  <a:lnTo>
                    <a:pt x="4796" y="5569"/>
                  </a:lnTo>
                  <a:cubicBezTo>
                    <a:pt x="4863" y="5607"/>
                    <a:pt x="4939" y="5626"/>
                    <a:pt x="5015" y="5626"/>
                  </a:cubicBezTo>
                  <a:cubicBezTo>
                    <a:pt x="5090" y="5626"/>
                    <a:pt x="5166" y="5607"/>
                    <a:pt x="5233" y="5569"/>
                  </a:cubicBezTo>
                  <a:lnTo>
                    <a:pt x="10028" y="2828"/>
                  </a:lnTo>
                  <a:lnTo>
                    <a:pt x="5233" y="58"/>
                  </a:lnTo>
                  <a:cubicBezTo>
                    <a:pt x="5166" y="20"/>
                    <a:pt x="5090" y="0"/>
                    <a:pt x="5015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3" name="Google Shape;10283;p31"/>
            <p:cNvSpPr/>
            <p:nvPr/>
          </p:nvSpPr>
          <p:spPr>
            <a:xfrm>
              <a:off x="867573" y="3427244"/>
              <a:ext cx="304159" cy="182369"/>
            </a:xfrm>
            <a:custGeom>
              <a:rect b="b" l="l" r="r" t="t"/>
              <a:pathLst>
                <a:path extrusionOk="0" h="6960" w="11608">
                  <a:moveTo>
                    <a:pt x="5802" y="1"/>
                  </a:moveTo>
                  <a:cubicBezTo>
                    <a:pt x="5726" y="1"/>
                    <a:pt x="5650" y="21"/>
                    <a:pt x="5583" y="62"/>
                  </a:cubicBezTo>
                  <a:lnTo>
                    <a:pt x="706" y="2875"/>
                  </a:lnTo>
                  <a:lnTo>
                    <a:pt x="293" y="3115"/>
                  </a:lnTo>
                  <a:cubicBezTo>
                    <a:pt x="0" y="3288"/>
                    <a:pt x="0" y="3705"/>
                    <a:pt x="293" y="3878"/>
                  </a:cubicBezTo>
                  <a:lnTo>
                    <a:pt x="5583" y="6902"/>
                  </a:lnTo>
                  <a:cubicBezTo>
                    <a:pt x="5650" y="6941"/>
                    <a:pt x="5726" y="6960"/>
                    <a:pt x="5802" y="6960"/>
                  </a:cubicBezTo>
                  <a:cubicBezTo>
                    <a:pt x="5877" y="6960"/>
                    <a:pt x="5953" y="6941"/>
                    <a:pt x="6020" y="6902"/>
                  </a:cubicBezTo>
                  <a:lnTo>
                    <a:pt x="11310" y="3878"/>
                  </a:lnTo>
                  <a:cubicBezTo>
                    <a:pt x="11607" y="3710"/>
                    <a:pt x="11607" y="3283"/>
                    <a:pt x="11315" y="3115"/>
                  </a:cubicBezTo>
                  <a:lnTo>
                    <a:pt x="10422" y="2601"/>
                  </a:lnTo>
                  <a:lnTo>
                    <a:pt x="6020" y="62"/>
                  </a:lnTo>
                  <a:cubicBezTo>
                    <a:pt x="5953" y="21"/>
                    <a:pt x="5877" y="1"/>
                    <a:pt x="5802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4" name="Google Shape;10284;p31"/>
            <p:cNvSpPr/>
            <p:nvPr/>
          </p:nvSpPr>
          <p:spPr>
            <a:xfrm>
              <a:off x="885941" y="3427218"/>
              <a:ext cx="254715" cy="151870"/>
            </a:xfrm>
            <a:custGeom>
              <a:rect b="b" l="l" r="r" t="t"/>
              <a:pathLst>
                <a:path extrusionOk="0" h="5796" w="9721">
                  <a:moveTo>
                    <a:pt x="5101" y="0"/>
                  </a:moveTo>
                  <a:cubicBezTo>
                    <a:pt x="5025" y="0"/>
                    <a:pt x="4949" y="20"/>
                    <a:pt x="4882" y="58"/>
                  </a:cubicBezTo>
                  <a:lnTo>
                    <a:pt x="0" y="2876"/>
                  </a:lnTo>
                  <a:lnTo>
                    <a:pt x="5036" y="5756"/>
                  </a:lnTo>
                  <a:cubicBezTo>
                    <a:pt x="5081" y="5782"/>
                    <a:pt x="5132" y="5796"/>
                    <a:pt x="5183" y="5796"/>
                  </a:cubicBezTo>
                  <a:cubicBezTo>
                    <a:pt x="5234" y="5796"/>
                    <a:pt x="5285" y="5782"/>
                    <a:pt x="5333" y="5756"/>
                  </a:cubicBezTo>
                  <a:lnTo>
                    <a:pt x="6130" y="5300"/>
                  </a:lnTo>
                  <a:lnTo>
                    <a:pt x="9303" y="3485"/>
                  </a:lnTo>
                  <a:cubicBezTo>
                    <a:pt x="9562" y="3337"/>
                    <a:pt x="9721" y="3068"/>
                    <a:pt x="9721" y="2770"/>
                  </a:cubicBezTo>
                  <a:lnTo>
                    <a:pt x="9721" y="2602"/>
                  </a:lnTo>
                  <a:lnTo>
                    <a:pt x="5319" y="58"/>
                  </a:lnTo>
                  <a:cubicBezTo>
                    <a:pt x="5252" y="20"/>
                    <a:pt x="5176" y="0"/>
                    <a:pt x="5101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5" name="Google Shape;10285;p31"/>
            <p:cNvSpPr/>
            <p:nvPr/>
          </p:nvSpPr>
          <p:spPr>
            <a:xfrm>
              <a:off x="864559" y="3370332"/>
              <a:ext cx="273973" cy="183391"/>
            </a:xfrm>
            <a:custGeom>
              <a:rect b="b" l="l" r="r" t="t"/>
              <a:pathLst>
                <a:path extrusionOk="0" h="6999" w="10456">
                  <a:moveTo>
                    <a:pt x="5919" y="1"/>
                  </a:moveTo>
                  <a:cubicBezTo>
                    <a:pt x="5867" y="1"/>
                    <a:pt x="5816" y="14"/>
                    <a:pt x="5770" y="40"/>
                  </a:cubicBezTo>
                  <a:lnTo>
                    <a:pt x="197" y="3256"/>
                  </a:lnTo>
                  <a:cubicBezTo>
                    <a:pt x="0" y="3376"/>
                    <a:pt x="0" y="3659"/>
                    <a:pt x="197" y="3775"/>
                  </a:cubicBezTo>
                  <a:lnTo>
                    <a:pt x="5770" y="6962"/>
                  </a:lnTo>
                  <a:cubicBezTo>
                    <a:pt x="5816" y="6986"/>
                    <a:pt x="5866" y="6998"/>
                    <a:pt x="5917" y="6998"/>
                  </a:cubicBezTo>
                  <a:cubicBezTo>
                    <a:pt x="5967" y="6998"/>
                    <a:pt x="6017" y="6986"/>
                    <a:pt x="6063" y="6962"/>
                  </a:cubicBezTo>
                  <a:lnTo>
                    <a:pt x="6865" y="6506"/>
                  </a:lnTo>
                  <a:lnTo>
                    <a:pt x="10455" y="4452"/>
                  </a:lnTo>
                  <a:lnTo>
                    <a:pt x="10455" y="2575"/>
                  </a:lnTo>
                  <a:lnTo>
                    <a:pt x="6797" y="463"/>
                  </a:lnTo>
                  <a:lnTo>
                    <a:pt x="6068" y="40"/>
                  </a:lnTo>
                  <a:cubicBezTo>
                    <a:pt x="6022" y="14"/>
                    <a:pt x="5971" y="1"/>
                    <a:pt x="5919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6" name="Google Shape;10286;p31"/>
            <p:cNvSpPr/>
            <p:nvPr/>
          </p:nvSpPr>
          <p:spPr>
            <a:xfrm>
              <a:off x="1093333" y="3437778"/>
              <a:ext cx="45199" cy="49208"/>
            </a:xfrm>
            <a:custGeom>
              <a:rect b="b" l="l" r="r" t="t"/>
              <a:pathLst>
                <a:path extrusionOk="0" h="1878" w="1725">
                  <a:moveTo>
                    <a:pt x="1724" y="1"/>
                  </a:moveTo>
                  <a:lnTo>
                    <a:pt x="155" y="759"/>
                  </a:lnTo>
                  <a:cubicBezTo>
                    <a:pt x="1" y="831"/>
                    <a:pt x="1" y="1052"/>
                    <a:pt x="155" y="1129"/>
                  </a:cubicBezTo>
                  <a:lnTo>
                    <a:pt x="1724" y="1878"/>
                  </a:lnTo>
                  <a:lnTo>
                    <a:pt x="1724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7" name="Google Shape;10287;p31"/>
            <p:cNvSpPr/>
            <p:nvPr/>
          </p:nvSpPr>
          <p:spPr>
            <a:xfrm>
              <a:off x="858140" y="3428947"/>
              <a:ext cx="140052" cy="214782"/>
            </a:xfrm>
            <a:custGeom>
              <a:rect b="b" l="l" r="r" t="t"/>
              <a:pathLst>
                <a:path extrusionOk="0" h="8197" w="5345">
                  <a:moveTo>
                    <a:pt x="1840" y="1"/>
                  </a:moveTo>
                  <a:cubicBezTo>
                    <a:pt x="1806" y="1"/>
                    <a:pt x="1770" y="10"/>
                    <a:pt x="1733" y="30"/>
                  </a:cubicBezTo>
                  <a:lnTo>
                    <a:pt x="336" y="842"/>
                  </a:lnTo>
                  <a:cubicBezTo>
                    <a:pt x="0" y="1038"/>
                    <a:pt x="0" y="1523"/>
                    <a:pt x="336" y="1720"/>
                  </a:cubicBezTo>
                  <a:lnTo>
                    <a:pt x="1445" y="2354"/>
                  </a:lnTo>
                  <a:lnTo>
                    <a:pt x="548" y="2872"/>
                  </a:lnTo>
                  <a:cubicBezTo>
                    <a:pt x="116" y="3122"/>
                    <a:pt x="116" y="3741"/>
                    <a:pt x="548" y="3991"/>
                  </a:cubicBezTo>
                  <a:lnTo>
                    <a:pt x="1493" y="4533"/>
                  </a:lnTo>
                  <a:lnTo>
                    <a:pt x="548" y="5085"/>
                  </a:lnTo>
                  <a:cubicBezTo>
                    <a:pt x="116" y="5330"/>
                    <a:pt x="116" y="5954"/>
                    <a:pt x="548" y="6199"/>
                  </a:cubicBezTo>
                  <a:lnTo>
                    <a:pt x="1498" y="6746"/>
                  </a:lnTo>
                  <a:lnTo>
                    <a:pt x="1200" y="6914"/>
                  </a:lnTo>
                  <a:cubicBezTo>
                    <a:pt x="1013" y="7020"/>
                    <a:pt x="1090" y="7303"/>
                    <a:pt x="1301" y="7303"/>
                  </a:cubicBezTo>
                  <a:cubicBezTo>
                    <a:pt x="1397" y="7303"/>
                    <a:pt x="1412" y="7260"/>
                    <a:pt x="1911" y="6981"/>
                  </a:cubicBezTo>
                  <a:lnTo>
                    <a:pt x="3985" y="8167"/>
                  </a:lnTo>
                  <a:cubicBezTo>
                    <a:pt x="4021" y="8187"/>
                    <a:pt x="4057" y="8196"/>
                    <a:pt x="4091" y="8196"/>
                  </a:cubicBezTo>
                  <a:cubicBezTo>
                    <a:pt x="4277" y="8196"/>
                    <a:pt x="4394" y="7921"/>
                    <a:pt x="4191" y="7807"/>
                  </a:cubicBezTo>
                  <a:lnTo>
                    <a:pt x="754" y="5844"/>
                  </a:lnTo>
                  <a:cubicBezTo>
                    <a:pt x="600" y="5752"/>
                    <a:pt x="600" y="5531"/>
                    <a:pt x="754" y="5440"/>
                  </a:cubicBezTo>
                  <a:lnTo>
                    <a:pt x="1916" y="4773"/>
                  </a:lnTo>
                  <a:cubicBezTo>
                    <a:pt x="1948" y="4789"/>
                    <a:pt x="1980" y="4796"/>
                    <a:pt x="2010" y="4796"/>
                  </a:cubicBezTo>
                  <a:cubicBezTo>
                    <a:pt x="2198" y="4796"/>
                    <a:pt x="2307" y="4515"/>
                    <a:pt x="2108" y="4403"/>
                  </a:cubicBezTo>
                  <a:lnTo>
                    <a:pt x="1916" y="4293"/>
                  </a:lnTo>
                  <a:lnTo>
                    <a:pt x="754" y="3635"/>
                  </a:lnTo>
                  <a:cubicBezTo>
                    <a:pt x="600" y="3544"/>
                    <a:pt x="600" y="3323"/>
                    <a:pt x="754" y="3237"/>
                  </a:cubicBezTo>
                  <a:lnTo>
                    <a:pt x="1863" y="2594"/>
                  </a:lnTo>
                  <a:lnTo>
                    <a:pt x="4935" y="4351"/>
                  </a:lnTo>
                  <a:cubicBezTo>
                    <a:pt x="4972" y="4371"/>
                    <a:pt x="5008" y="4380"/>
                    <a:pt x="5041" y="4380"/>
                  </a:cubicBezTo>
                  <a:cubicBezTo>
                    <a:pt x="5228" y="4380"/>
                    <a:pt x="5345" y="4104"/>
                    <a:pt x="5141" y="3991"/>
                  </a:cubicBezTo>
                  <a:lnTo>
                    <a:pt x="543" y="1360"/>
                  </a:lnTo>
                  <a:cubicBezTo>
                    <a:pt x="485" y="1326"/>
                    <a:pt x="485" y="1240"/>
                    <a:pt x="543" y="1202"/>
                  </a:cubicBezTo>
                  <a:lnTo>
                    <a:pt x="1945" y="390"/>
                  </a:lnTo>
                  <a:cubicBezTo>
                    <a:pt x="2144" y="277"/>
                    <a:pt x="2026" y="1"/>
                    <a:pt x="18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8" name="Google Shape;10288;p31"/>
            <p:cNvSpPr/>
            <p:nvPr/>
          </p:nvSpPr>
          <p:spPr>
            <a:xfrm>
              <a:off x="917619" y="3364961"/>
              <a:ext cx="187348" cy="64170"/>
            </a:xfrm>
            <a:custGeom>
              <a:rect b="b" l="l" r="r" t="t"/>
              <a:pathLst>
                <a:path extrusionOk="0" h="2449" w="7150">
                  <a:moveTo>
                    <a:pt x="3868" y="0"/>
                  </a:moveTo>
                  <a:cubicBezTo>
                    <a:pt x="3659" y="0"/>
                    <a:pt x="3746" y="32"/>
                    <a:pt x="183" y="2060"/>
                  </a:cubicBezTo>
                  <a:cubicBezTo>
                    <a:pt x="1" y="2165"/>
                    <a:pt x="78" y="2448"/>
                    <a:pt x="289" y="2448"/>
                  </a:cubicBezTo>
                  <a:cubicBezTo>
                    <a:pt x="295" y="2448"/>
                    <a:pt x="301" y="2449"/>
                    <a:pt x="306" y="2449"/>
                  </a:cubicBezTo>
                  <a:cubicBezTo>
                    <a:pt x="386" y="2449"/>
                    <a:pt x="427" y="2389"/>
                    <a:pt x="3846" y="428"/>
                  </a:cubicBezTo>
                  <a:cubicBezTo>
                    <a:pt x="3859" y="420"/>
                    <a:pt x="3867" y="413"/>
                    <a:pt x="3882" y="413"/>
                  </a:cubicBezTo>
                  <a:cubicBezTo>
                    <a:pt x="3967" y="413"/>
                    <a:pt x="4257" y="628"/>
                    <a:pt x="6741" y="2045"/>
                  </a:cubicBezTo>
                  <a:cubicBezTo>
                    <a:pt x="6778" y="2067"/>
                    <a:pt x="6815" y="2077"/>
                    <a:pt x="6850" y="2077"/>
                  </a:cubicBezTo>
                  <a:cubicBezTo>
                    <a:pt x="7034" y="2077"/>
                    <a:pt x="7149" y="1803"/>
                    <a:pt x="6947" y="1685"/>
                  </a:cubicBezTo>
                  <a:cubicBezTo>
                    <a:pt x="4076" y="53"/>
                    <a:pt x="4134" y="0"/>
                    <a:pt x="3889" y="0"/>
                  </a:cubicBezTo>
                  <a:cubicBezTo>
                    <a:pt x="3882" y="0"/>
                    <a:pt x="3875" y="0"/>
                    <a:pt x="386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9" name="Google Shape;10289;p31"/>
            <p:cNvSpPr/>
            <p:nvPr/>
          </p:nvSpPr>
          <p:spPr>
            <a:xfrm>
              <a:off x="921497" y="3419226"/>
              <a:ext cx="256522" cy="253693"/>
            </a:xfrm>
            <a:custGeom>
              <a:rect b="b" l="l" r="r" t="t"/>
              <a:pathLst>
                <a:path extrusionOk="0" h="9682" w="9790">
                  <a:moveTo>
                    <a:pt x="8071" y="1040"/>
                  </a:moveTo>
                  <a:lnTo>
                    <a:pt x="8071" y="2254"/>
                  </a:lnTo>
                  <a:lnTo>
                    <a:pt x="6809" y="1649"/>
                  </a:lnTo>
                  <a:lnTo>
                    <a:pt x="8071" y="1040"/>
                  </a:lnTo>
                  <a:close/>
                  <a:moveTo>
                    <a:pt x="7405" y="0"/>
                  </a:moveTo>
                  <a:cubicBezTo>
                    <a:pt x="7220" y="0"/>
                    <a:pt x="7105" y="275"/>
                    <a:pt x="7308" y="392"/>
                  </a:cubicBezTo>
                  <a:lnTo>
                    <a:pt x="7836" y="694"/>
                  </a:lnTo>
                  <a:lnTo>
                    <a:pt x="6237" y="1467"/>
                  </a:lnTo>
                  <a:cubicBezTo>
                    <a:pt x="6079" y="1544"/>
                    <a:pt x="6079" y="1765"/>
                    <a:pt x="6237" y="1842"/>
                  </a:cubicBezTo>
                  <a:lnTo>
                    <a:pt x="7831" y="2605"/>
                  </a:lnTo>
                  <a:lnTo>
                    <a:pt x="3789" y="4914"/>
                  </a:lnTo>
                  <a:cubicBezTo>
                    <a:pt x="3775" y="4921"/>
                    <a:pt x="3759" y="4924"/>
                    <a:pt x="3744" y="4924"/>
                  </a:cubicBezTo>
                  <a:cubicBezTo>
                    <a:pt x="3728" y="4924"/>
                    <a:pt x="3712" y="4921"/>
                    <a:pt x="3698" y="4914"/>
                  </a:cubicBezTo>
                  <a:lnTo>
                    <a:pt x="3444" y="4770"/>
                  </a:lnTo>
                  <a:cubicBezTo>
                    <a:pt x="3406" y="4748"/>
                    <a:pt x="3369" y="4738"/>
                    <a:pt x="3334" y="4738"/>
                  </a:cubicBezTo>
                  <a:cubicBezTo>
                    <a:pt x="3150" y="4738"/>
                    <a:pt x="3035" y="5012"/>
                    <a:pt x="3237" y="5130"/>
                  </a:cubicBezTo>
                  <a:lnTo>
                    <a:pt x="3492" y="5274"/>
                  </a:lnTo>
                  <a:cubicBezTo>
                    <a:pt x="3571" y="5319"/>
                    <a:pt x="3657" y="5342"/>
                    <a:pt x="3744" y="5342"/>
                  </a:cubicBezTo>
                  <a:cubicBezTo>
                    <a:pt x="3830" y="5342"/>
                    <a:pt x="3916" y="5319"/>
                    <a:pt x="3996" y="5274"/>
                  </a:cubicBezTo>
                  <a:lnTo>
                    <a:pt x="8042" y="2960"/>
                  </a:lnTo>
                  <a:lnTo>
                    <a:pt x="9151" y="3603"/>
                  </a:lnTo>
                  <a:cubicBezTo>
                    <a:pt x="9305" y="3690"/>
                    <a:pt x="9305" y="3910"/>
                    <a:pt x="9151" y="4002"/>
                  </a:cubicBezTo>
                  <a:cubicBezTo>
                    <a:pt x="6180" y="5696"/>
                    <a:pt x="7433" y="4981"/>
                    <a:pt x="3861" y="7026"/>
                  </a:cubicBezTo>
                  <a:cubicBezTo>
                    <a:pt x="3825" y="7045"/>
                    <a:pt x="3786" y="7055"/>
                    <a:pt x="3746" y="7055"/>
                  </a:cubicBezTo>
                  <a:cubicBezTo>
                    <a:pt x="3706" y="7055"/>
                    <a:pt x="3667" y="7045"/>
                    <a:pt x="3631" y="7026"/>
                  </a:cubicBezTo>
                  <a:lnTo>
                    <a:pt x="410" y="5182"/>
                  </a:lnTo>
                  <a:cubicBezTo>
                    <a:pt x="373" y="5162"/>
                    <a:pt x="337" y="5153"/>
                    <a:pt x="303" y="5153"/>
                  </a:cubicBezTo>
                  <a:cubicBezTo>
                    <a:pt x="117" y="5153"/>
                    <a:pt x="0" y="5429"/>
                    <a:pt x="203" y="5542"/>
                  </a:cubicBezTo>
                  <a:lnTo>
                    <a:pt x="3424" y="7386"/>
                  </a:lnTo>
                  <a:cubicBezTo>
                    <a:pt x="3523" y="7443"/>
                    <a:pt x="3633" y="7472"/>
                    <a:pt x="3744" y="7472"/>
                  </a:cubicBezTo>
                  <a:cubicBezTo>
                    <a:pt x="3854" y="7472"/>
                    <a:pt x="3964" y="7443"/>
                    <a:pt x="4063" y="7386"/>
                  </a:cubicBezTo>
                  <a:lnTo>
                    <a:pt x="7989" y="5139"/>
                  </a:lnTo>
                  <a:lnTo>
                    <a:pt x="9151" y="5811"/>
                  </a:lnTo>
                  <a:cubicBezTo>
                    <a:pt x="9305" y="5898"/>
                    <a:pt x="9305" y="6123"/>
                    <a:pt x="9151" y="6210"/>
                  </a:cubicBezTo>
                  <a:lnTo>
                    <a:pt x="3861" y="9239"/>
                  </a:lnTo>
                  <a:cubicBezTo>
                    <a:pt x="3825" y="9258"/>
                    <a:pt x="3786" y="9267"/>
                    <a:pt x="3746" y="9267"/>
                  </a:cubicBezTo>
                  <a:cubicBezTo>
                    <a:pt x="3706" y="9267"/>
                    <a:pt x="3667" y="9258"/>
                    <a:pt x="3631" y="9239"/>
                  </a:cubicBezTo>
                  <a:lnTo>
                    <a:pt x="2498" y="8586"/>
                  </a:lnTo>
                  <a:cubicBezTo>
                    <a:pt x="2461" y="8565"/>
                    <a:pt x="2425" y="8556"/>
                    <a:pt x="2392" y="8556"/>
                  </a:cubicBezTo>
                  <a:cubicBezTo>
                    <a:pt x="2205" y="8556"/>
                    <a:pt x="2088" y="8832"/>
                    <a:pt x="2291" y="8946"/>
                  </a:cubicBezTo>
                  <a:lnTo>
                    <a:pt x="3424" y="9599"/>
                  </a:lnTo>
                  <a:cubicBezTo>
                    <a:pt x="3523" y="9654"/>
                    <a:pt x="3633" y="9681"/>
                    <a:pt x="3744" y="9681"/>
                  </a:cubicBezTo>
                  <a:cubicBezTo>
                    <a:pt x="3854" y="9681"/>
                    <a:pt x="3964" y="9654"/>
                    <a:pt x="4063" y="9599"/>
                  </a:cubicBezTo>
                  <a:lnTo>
                    <a:pt x="7989" y="7352"/>
                  </a:lnTo>
                  <a:lnTo>
                    <a:pt x="9151" y="8024"/>
                  </a:lnTo>
                  <a:cubicBezTo>
                    <a:pt x="9305" y="8111"/>
                    <a:pt x="9305" y="8331"/>
                    <a:pt x="9151" y="8423"/>
                  </a:cubicBezTo>
                  <a:lnTo>
                    <a:pt x="8177" y="8979"/>
                  </a:lnTo>
                  <a:cubicBezTo>
                    <a:pt x="7994" y="9085"/>
                    <a:pt x="8071" y="9363"/>
                    <a:pt x="8282" y="9368"/>
                  </a:cubicBezTo>
                  <a:cubicBezTo>
                    <a:pt x="8378" y="9368"/>
                    <a:pt x="8340" y="9354"/>
                    <a:pt x="9357" y="8783"/>
                  </a:cubicBezTo>
                  <a:cubicBezTo>
                    <a:pt x="9789" y="8533"/>
                    <a:pt x="9789" y="7914"/>
                    <a:pt x="9357" y="7664"/>
                  </a:cubicBezTo>
                  <a:lnTo>
                    <a:pt x="8407" y="7117"/>
                  </a:lnTo>
                  <a:lnTo>
                    <a:pt x="9353" y="6575"/>
                  </a:lnTo>
                  <a:cubicBezTo>
                    <a:pt x="9785" y="6325"/>
                    <a:pt x="9785" y="5706"/>
                    <a:pt x="9353" y="5456"/>
                  </a:cubicBezTo>
                  <a:lnTo>
                    <a:pt x="8407" y="4904"/>
                  </a:lnTo>
                  <a:lnTo>
                    <a:pt x="9353" y="4362"/>
                  </a:lnTo>
                  <a:cubicBezTo>
                    <a:pt x="9785" y="4112"/>
                    <a:pt x="9785" y="3493"/>
                    <a:pt x="9353" y="3243"/>
                  </a:cubicBezTo>
                  <a:lnTo>
                    <a:pt x="8484" y="2744"/>
                  </a:lnTo>
                  <a:cubicBezTo>
                    <a:pt x="8484" y="550"/>
                    <a:pt x="8503" y="661"/>
                    <a:pt x="8436" y="574"/>
                  </a:cubicBezTo>
                  <a:cubicBezTo>
                    <a:pt x="8388" y="521"/>
                    <a:pt x="8412" y="555"/>
                    <a:pt x="7514" y="32"/>
                  </a:cubicBezTo>
                  <a:cubicBezTo>
                    <a:pt x="7476" y="10"/>
                    <a:pt x="7439" y="0"/>
                    <a:pt x="74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0" name="Google Shape;10290;p31"/>
            <p:cNvSpPr/>
            <p:nvPr/>
          </p:nvSpPr>
          <p:spPr>
            <a:xfrm>
              <a:off x="988654" y="3664482"/>
              <a:ext cx="138952" cy="66397"/>
            </a:xfrm>
            <a:custGeom>
              <a:rect b="b" l="l" r="r" t="t"/>
              <a:pathLst>
                <a:path extrusionOk="0" h="2534" w="5303">
                  <a:moveTo>
                    <a:pt x="5003" y="1"/>
                  </a:moveTo>
                  <a:cubicBezTo>
                    <a:pt x="4968" y="1"/>
                    <a:pt x="4931" y="10"/>
                    <a:pt x="4894" y="32"/>
                  </a:cubicBezTo>
                  <a:lnTo>
                    <a:pt x="1293" y="2087"/>
                  </a:lnTo>
                  <a:cubicBezTo>
                    <a:pt x="1257" y="2108"/>
                    <a:pt x="1218" y="2119"/>
                    <a:pt x="1178" y="2119"/>
                  </a:cubicBezTo>
                  <a:cubicBezTo>
                    <a:pt x="1139" y="2119"/>
                    <a:pt x="1099" y="2108"/>
                    <a:pt x="1063" y="2087"/>
                  </a:cubicBezTo>
                  <a:lnTo>
                    <a:pt x="410" y="1712"/>
                  </a:lnTo>
                  <a:cubicBezTo>
                    <a:pt x="373" y="1692"/>
                    <a:pt x="337" y="1683"/>
                    <a:pt x="304" y="1683"/>
                  </a:cubicBezTo>
                  <a:cubicBezTo>
                    <a:pt x="117" y="1683"/>
                    <a:pt x="0" y="1959"/>
                    <a:pt x="204" y="2072"/>
                  </a:cubicBezTo>
                  <a:cubicBezTo>
                    <a:pt x="794" y="2389"/>
                    <a:pt x="905" y="2533"/>
                    <a:pt x="1178" y="2533"/>
                  </a:cubicBezTo>
                  <a:cubicBezTo>
                    <a:pt x="1481" y="2533"/>
                    <a:pt x="1293" y="2533"/>
                    <a:pt x="5100" y="392"/>
                  </a:cubicBezTo>
                  <a:cubicBezTo>
                    <a:pt x="5302" y="275"/>
                    <a:pt x="5187" y="1"/>
                    <a:pt x="50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1" name="Google Shape;10291;p31"/>
            <p:cNvSpPr/>
            <p:nvPr/>
          </p:nvSpPr>
          <p:spPr>
            <a:xfrm>
              <a:off x="861022" y="3620252"/>
              <a:ext cx="124436" cy="88486"/>
            </a:xfrm>
            <a:custGeom>
              <a:rect b="b" l="l" r="r" t="t"/>
              <a:pathLst>
                <a:path extrusionOk="0" h="3377" w="4749">
                  <a:moveTo>
                    <a:pt x="483" y="1"/>
                  </a:moveTo>
                  <a:cubicBezTo>
                    <a:pt x="438" y="1"/>
                    <a:pt x="391" y="17"/>
                    <a:pt x="346" y="55"/>
                  </a:cubicBezTo>
                  <a:cubicBezTo>
                    <a:pt x="1" y="343"/>
                    <a:pt x="49" y="885"/>
                    <a:pt x="438" y="1111"/>
                  </a:cubicBezTo>
                  <a:cubicBezTo>
                    <a:pt x="4297" y="3305"/>
                    <a:pt x="4364" y="3377"/>
                    <a:pt x="4442" y="3377"/>
                  </a:cubicBezTo>
                  <a:cubicBezTo>
                    <a:pt x="4448" y="3377"/>
                    <a:pt x="4453" y="3376"/>
                    <a:pt x="4460" y="3376"/>
                  </a:cubicBezTo>
                  <a:cubicBezTo>
                    <a:pt x="4671" y="3376"/>
                    <a:pt x="4748" y="3093"/>
                    <a:pt x="4561" y="2992"/>
                  </a:cubicBezTo>
                  <a:lnTo>
                    <a:pt x="644" y="751"/>
                  </a:lnTo>
                  <a:cubicBezTo>
                    <a:pt x="505" y="669"/>
                    <a:pt x="486" y="477"/>
                    <a:pt x="610" y="371"/>
                  </a:cubicBezTo>
                  <a:cubicBezTo>
                    <a:pt x="786" y="234"/>
                    <a:pt x="653" y="1"/>
                    <a:pt x="4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92" name="Google Shape;10292;p31"/>
          <p:cNvGrpSpPr/>
          <p:nvPr/>
        </p:nvGrpSpPr>
        <p:grpSpPr>
          <a:xfrm>
            <a:off x="4014938" y="1317445"/>
            <a:ext cx="318125" cy="362931"/>
            <a:chOff x="4014938" y="1504295"/>
            <a:chExt cx="318125" cy="362931"/>
          </a:xfrm>
        </p:grpSpPr>
        <p:sp>
          <p:nvSpPr>
            <p:cNvPr id="10293" name="Google Shape;10293;p31"/>
            <p:cNvSpPr/>
            <p:nvPr/>
          </p:nvSpPr>
          <p:spPr>
            <a:xfrm>
              <a:off x="4020467" y="1509745"/>
              <a:ext cx="307172" cy="351821"/>
            </a:xfrm>
            <a:custGeom>
              <a:rect b="b" l="l" r="r" t="t"/>
              <a:pathLst>
                <a:path extrusionOk="0" h="13427" w="11723">
                  <a:moveTo>
                    <a:pt x="5864" y="0"/>
                  </a:moveTo>
                  <a:cubicBezTo>
                    <a:pt x="5757" y="0"/>
                    <a:pt x="5651" y="29"/>
                    <a:pt x="5555" y="86"/>
                  </a:cubicBezTo>
                  <a:lnTo>
                    <a:pt x="418" y="3043"/>
                  </a:lnTo>
                  <a:cubicBezTo>
                    <a:pt x="293" y="3115"/>
                    <a:pt x="188" y="3221"/>
                    <a:pt x="116" y="3346"/>
                  </a:cubicBezTo>
                  <a:lnTo>
                    <a:pt x="116" y="3351"/>
                  </a:lnTo>
                  <a:cubicBezTo>
                    <a:pt x="39" y="3475"/>
                    <a:pt x="1" y="3624"/>
                    <a:pt x="1" y="3768"/>
                  </a:cubicBezTo>
                  <a:lnTo>
                    <a:pt x="1" y="9711"/>
                  </a:lnTo>
                  <a:cubicBezTo>
                    <a:pt x="1" y="9922"/>
                    <a:pt x="116" y="10119"/>
                    <a:pt x="303" y="10224"/>
                  </a:cubicBezTo>
                  <a:lnTo>
                    <a:pt x="5876" y="13426"/>
                  </a:lnTo>
                  <a:lnTo>
                    <a:pt x="11440" y="10215"/>
                  </a:lnTo>
                  <a:cubicBezTo>
                    <a:pt x="11454" y="10205"/>
                    <a:pt x="11468" y="10196"/>
                    <a:pt x="11483" y="10186"/>
                  </a:cubicBezTo>
                  <a:cubicBezTo>
                    <a:pt x="11488" y="10181"/>
                    <a:pt x="11497" y="10176"/>
                    <a:pt x="11502" y="10172"/>
                  </a:cubicBezTo>
                  <a:lnTo>
                    <a:pt x="11526" y="10152"/>
                  </a:lnTo>
                  <a:lnTo>
                    <a:pt x="11550" y="10133"/>
                  </a:lnTo>
                  <a:lnTo>
                    <a:pt x="11564" y="10119"/>
                  </a:lnTo>
                  <a:lnTo>
                    <a:pt x="11574" y="10109"/>
                  </a:lnTo>
                  <a:lnTo>
                    <a:pt x="11588" y="10095"/>
                  </a:lnTo>
                  <a:lnTo>
                    <a:pt x="11593" y="10090"/>
                  </a:lnTo>
                  <a:cubicBezTo>
                    <a:pt x="11598" y="10080"/>
                    <a:pt x="11603" y="10076"/>
                    <a:pt x="11608" y="10066"/>
                  </a:cubicBezTo>
                  <a:cubicBezTo>
                    <a:pt x="11617" y="10056"/>
                    <a:pt x="11622" y="10052"/>
                    <a:pt x="11627" y="10042"/>
                  </a:cubicBezTo>
                  <a:lnTo>
                    <a:pt x="11632" y="10032"/>
                  </a:lnTo>
                  <a:cubicBezTo>
                    <a:pt x="11641" y="10023"/>
                    <a:pt x="11646" y="10018"/>
                    <a:pt x="11646" y="10008"/>
                  </a:cubicBezTo>
                  <a:cubicBezTo>
                    <a:pt x="11670" y="9975"/>
                    <a:pt x="11684" y="9936"/>
                    <a:pt x="11699" y="9898"/>
                  </a:cubicBezTo>
                  <a:cubicBezTo>
                    <a:pt x="11699" y="9893"/>
                    <a:pt x="11704" y="9888"/>
                    <a:pt x="11704" y="9879"/>
                  </a:cubicBezTo>
                  <a:cubicBezTo>
                    <a:pt x="11708" y="9874"/>
                    <a:pt x="11708" y="9860"/>
                    <a:pt x="11713" y="9855"/>
                  </a:cubicBezTo>
                  <a:cubicBezTo>
                    <a:pt x="11713" y="9845"/>
                    <a:pt x="11713" y="9845"/>
                    <a:pt x="11718" y="9836"/>
                  </a:cubicBezTo>
                  <a:cubicBezTo>
                    <a:pt x="11718" y="9821"/>
                    <a:pt x="11723" y="9807"/>
                    <a:pt x="11723" y="9792"/>
                  </a:cubicBezTo>
                  <a:lnTo>
                    <a:pt x="11723" y="9778"/>
                  </a:lnTo>
                  <a:lnTo>
                    <a:pt x="11723" y="9754"/>
                  </a:lnTo>
                  <a:cubicBezTo>
                    <a:pt x="11723" y="9749"/>
                    <a:pt x="11723" y="9740"/>
                    <a:pt x="11723" y="9735"/>
                  </a:cubicBezTo>
                  <a:lnTo>
                    <a:pt x="11723" y="9706"/>
                  </a:lnTo>
                  <a:lnTo>
                    <a:pt x="11723" y="3715"/>
                  </a:lnTo>
                  <a:cubicBezTo>
                    <a:pt x="11723" y="3451"/>
                    <a:pt x="11584" y="3207"/>
                    <a:pt x="11353" y="3072"/>
                  </a:cubicBezTo>
                  <a:lnTo>
                    <a:pt x="6683" y="379"/>
                  </a:lnTo>
                  <a:lnTo>
                    <a:pt x="6174" y="86"/>
                  </a:lnTo>
                  <a:cubicBezTo>
                    <a:pt x="6078" y="29"/>
                    <a:pt x="5971" y="0"/>
                    <a:pt x="586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4" name="Google Shape;10294;p31"/>
            <p:cNvSpPr/>
            <p:nvPr/>
          </p:nvSpPr>
          <p:spPr>
            <a:xfrm>
              <a:off x="4020467" y="1597262"/>
              <a:ext cx="307172" cy="264305"/>
            </a:xfrm>
            <a:custGeom>
              <a:rect b="b" l="l" r="r" t="t"/>
              <a:pathLst>
                <a:path extrusionOk="0" h="10087" w="11723">
                  <a:moveTo>
                    <a:pt x="11622" y="1"/>
                  </a:moveTo>
                  <a:lnTo>
                    <a:pt x="5862" y="3294"/>
                  </a:lnTo>
                  <a:lnTo>
                    <a:pt x="831" y="419"/>
                  </a:lnTo>
                  <a:lnTo>
                    <a:pt x="116" y="11"/>
                  </a:lnTo>
                  <a:cubicBezTo>
                    <a:pt x="39" y="135"/>
                    <a:pt x="1" y="284"/>
                    <a:pt x="1" y="428"/>
                  </a:cubicBezTo>
                  <a:lnTo>
                    <a:pt x="1" y="6371"/>
                  </a:lnTo>
                  <a:cubicBezTo>
                    <a:pt x="1" y="6582"/>
                    <a:pt x="116" y="6779"/>
                    <a:pt x="303" y="6884"/>
                  </a:cubicBezTo>
                  <a:lnTo>
                    <a:pt x="5876" y="10086"/>
                  </a:lnTo>
                  <a:lnTo>
                    <a:pt x="11440" y="6875"/>
                  </a:lnTo>
                  <a:cubicBezTo>
                    <a:pt x="11454" y="6865"/>
                    <a:pt x="11468" y="6856"/>
                    <a:pt x="11483" y="6846"/>
                  </a:cubicBezTo>
                  <a:cubicBezTo>
                    <a:pt x="11488" y="6841"/>
                    <a:pt x="11497" y="6836"/>
                    <a:pt x="11502" y="6832"/>
                  </a:cubicBezTo>
                  <a:lnTo>
                    <a:pt x="11526" y="6812"/>
                  </a:lnTo>
                  <a:lnTo>
                    <a:pt x="11550" y="6793"/>
                  </a:lnTo>
                  <a:lnTo>
                    <a:pt x="11564" y="6779"/>
                  </a:lnTo>
                  <a:lnTo>
                    <a:pt x="11574" y="6769"/>
                  </a:lnTo>
                  <a:lnTo>
                    <a:pt x="11588" y="6755"/>
                  </a:lnTo>
                  <a:lnTo>
                    <a:pt x="11593" y="6750"/>
                  </a:lnTo>
                  <a:cubicBezTo>
                    <a:pt x="11598" y="6740"/>
                    <a:pt x="11603" y="6736"/>
                    <a:pt x="11608" y="6726"/>
                  </a:cubicBezTo>
                  <a:cubicBezTo>
                    <a:pt x="11617" y="6716"/>
                    <a:pt x="11622" y="6712"/>
                    <a:pt x="11627" y="6702"/>
                  </a:cubicBezTo>
                  <a:lnTo>
                    <a:pt x="11632" y="6692"/>
                  </a:lnTo>
                  <a:cubicBezTo>
                    <a:pt x="11641" y="6683"/>
                    <a:pt x="11646" y="6678"/>
                    <a:pt x="11646" y="6668"/>
                  </a:cubicBezTo>
                  <a:cubicBezTo>
                    <a:pt x="11670" y="6635"/>
                    <a:pt x="11684" y="6596"/>
                    <a:pt x="11699" y="6558"/>
                  </a:cubicBezTo>
                  <a:cubicBezTo>
                    <a:pt x="11699" y="6553"/>
                    <a:pt x="11704" y="6548"/>
                    <a:pt x="11704" y="6539"/>
                  </a:cubicBezTo>
                  <a:cubicBezTo>
                    <a:pt x="11708" y="6534"/>
                    <a:pt x="11708" y="6520"/>
                    <a:pt x="11713" y="6515"/>
                  </a:cubicBezTo>
                  <a:cubicBezTo>
                    <a:pt x="11713" y="6505"/>
                    <a:pt x="11713" y="6505"/>
                    <a:pt x="11718" y="6496"/>
                  </a:cubicBezTo>
                  <a:cubicBezTo>
                    <a:pt x="11718" y="6481"/>
                    <a:pt x="11723" y="6467"/>
                    <a:pt x="11723" y="6452"/>
                  </a:cubicBezTo>
                  <a:lnTo>
                    <a:pt x="11723" y="6438"/>
                  </a:lnTo>
                  <a:lnTo>
                    <a:pt x="11723" y="6414"/>
                  </a:lnTo>
                  <a:cubicBezTo>
                    <a:pt x="11723" y="6409"/>
                    <a:pt x="11723" y="6400"/>
                    <a:pt x="11723" y="6395"/>
                  </a:cubicBezTo>
                  <a:lnTo>
                    <a:pt x="11723" y="6366"/>
                  </a:lnTo>
                  <a:lnTo>
                    <a:pt x="11723" y="371"/>
                  </a:lnTo>
                  <a:cubicBezTo>
                    <a:pt x="11723" y="241"/>
                    <a:pt x="11684" y="116"/>
                    <a:pt x="11622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5" name="Google Shape;10295;p31"/>
            <p:cNvSpPr/>
            <p:nvPr/>
          </p:nvSpPr>
          <p:spPr>
            <a:xfrm>
              <a:off x="4020598" y="1597393"/>
              <a:ext cx="153468" cy="238757"/>
            </a:xfrm>
            <a:custGeom>
              <a:rect b="b" l="l" r="r" t="t"/>
              <a:pathLst>
                <a:path extrusionOk="0" h="9112" w="5857">
                  <a:moveTo>
                    <a:pt x="116" y="1"/>
                  </a:moveTo>
                  <a:lnTo>
                    <a:pt x="111" y="6"/>
                  </a:lnTo>
                  <a:cubicBezTo>
                    <a:pt x="39" y="130"/>
                    <a:pt x="0" y="274"/>
                    <a:pt x="0" y="423"/>
                  </a:cubicBezTo>
                  <a:lnTo>
                    <a:pt x="0" y="5727"/>
                  </a:lnTo>
                  <a:lnTo>
                    <a:pt x="5857" y="9112"/>
                  </a:lnTo>
                  <a:lnTo>
                    <a:pt x="5857" y="3289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6" name="Google Shape;10296;p31"/>
            <p:cNvSpPr/>
            <p:nvPr/>
          </p:nvSpPr>
          <p:spPr>
            <a:xfrm>
              <a:off x="4174040" y="1597262"/>
              <a:ext cx="153599" cy="264436"/>
            </a:xfrm>
            <a:custGeom>
              <a:rect b="b" l="l" r="r" t="t"/>
              <a:pathLst>
                <a:path extrusionOk="0" h="10092" w="5862">
                  <a:moveTo>
                    <a:pt x="5761" y="1"/>
                  </a:moveTo>
                  <a:lnTo>
                    <a:pt x="1" y="3294"/>
                  </a:lnTo>
                  <a:lnTo>
                    <a:pt x="1" y="10091"/>
                  </a:lnTo>
                  <a:lnTo>
                    <a:pt x="5564" y="6880"/>
                  </a:lnTo>
                  <a:cubicBezTo>
                    <a:pt x="5747" y="6774"/>
                    <a:pt x="5862" y="6582"/>
                    <a:pt x="5862" y="6366"/>
                  </a:cubicBezTo>
                  <a:lnTo>
                    <a:pt x="5862" y="371"/>
                  </a:lnTo>
                  <a:cubicBezTo>
                    <a:pt x="5862" y="241"/>
                    <a:pt x="5828" y="116"/>
                    <a:pt x="57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7" name="Google Shape;10297;p31"/>
            <p:cNvSpPr/>
            <p:nvPr/>
          </p:nvSpPr>
          <p:spPr>
            <a:xfrm>
              <a:off x="4174040" y="1597393"/>
              <a:ext cx="153599" cy="238757"/>
            </a:xfrm>
            <a:custGeom>
              <a:rect b="b" l="l" r="r" t="t"/>
              <a:pathLst>
                <a:path extrusionOk="0" h="9112" w="5862">
                  <a:moveTo>
                    <a:pt x="5761" y="1"/>
                  </a:moveTo>
                  <a:lnTo>
                    <a:pt x="1" y="3294"/>
                  </a:lnTo>
                  <a:lnTo>
                    <a:pt x="1" y="9112"/>
                  </a:lnTo>
                  <a:lnTo>
                    <a:pt x="5564" y="5900"/>
                  </a:lnTo>
                  <a:cubicBezTo>
                    <a:pt x="5747" y="5795"/>
                    <a:pt x="5862" y="5598"/>
                    <a:pt x="5862" y="5387"/>
                  </a:cubicBezTo>
                  <a:lnTo>
                    <a:pt x="5862" y="366"/>
                  </a:lnTo>
                  <a:cubicBezTo>
                    <a:pt x="5862" y="236"/>
                    <a:pt x="5828" y="111"/>
                    <a:pt x="576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8" name="Google Shape;10298;p31"/>
            <p:cNvSpPr/>
            <p:nvPr/>
          </p:nvSpPr>
          <p:spPr>
            <a:xfrm>
              <a:off x="4015174" y="1504295"/>
              <a:ext cx="317889" cy="362931"/>
            </a:xfrm>
            <a:custGeom>
              <a:rect b="b" l="l" r="r" t="t"/>
              <a:pathLst>
                <a:path extrusionOk="0" h="13851" w="12132">
                  <a:moveTo>
                    <a:pt x="6064" y="0"/>
                  </a:moveTo>
                  <a:cubicBezTo>
                    <a:pt x="5921" y="0"/>
                    <a:pt x="5778" y="38"/>
                    <a:pt x="5651" y="112"/>
                  </a:cubicBezTo>
                  <a:lnTo>
                    <a:pt x="4988" y="496"/>
                  </a:lnTo>
                  <a:cubicBezTo>
                    <a:pt x="4789" y="610"/>
                    <a:pt x="4907" y="886"/>
                    <a:pt x="5093" y="886"/>
                  </a:cubicBezTo>
                  <a:cubicBezTo>
                    <a:pt x="5127" y="886"/>
                    <a:pt x="5163" y="877"/>
                    <a:pt x="5200" y="856"/>
                  </a:cubicBezTo>
                  <a:lnTo>
                    <a:pt x="5857" y="472"/>
                  </a:lnTo>
                  <a:cubicBezTo>
                    <a:pt x="5922" y="436"/>
                    <a:pt x="5994" y="418"/>
                    <a:pt x="6066" y="418"/>
                  </a:cubicBezTo>
                  <a:cubicBezTo>
                    <a:pt x="6137" y="418"/>
                    <a:pt x="6208" y="436"/>
                    <a:pt x="6270" y="472"/>
                  </a:cubicBezTo>
                  <a:lnTo>
                    <a:pt x="11450" y="3463"/>
                  </a:lnTo>
                  <a:cubicBezTo>
                    <a:pt x="11469" y="3472"/>
                    <a:pt x="11488" y="3487"/>
                    <a:pt x="11502" y="3496"/>
                  </a:cubicBezTo>
                  <a:lnTo>
                    <a:pt x="6064" y="6607"/>
                  </a:lnTo>
                  <a:lnTo>
                    <a:pt x="5281" y="6160"/>
                  </a:lnTo>
                  <a:cubicBezTo>
                    <a:pt x="5244" y="6138"/>
                    <a:pt x="5207" y="6129"/>
                    <a:pt x="5172" y="6129"/>
                  </a:cubicBezTo>
                  <a:cubicBezTo>
                    <a:pt x="4987" y="6129"/>
                    <a:pt x="4873" y="6403"/>
                    <a:pt x="5075" y="6520"/>
                  </a:cubicBezTo>
                  <a:lnTo>
                    <a:pt x="5857" y="6967"/>
                  </a:lnTo>
                  <a:lnTo>
                    <a:pt x="5857" y="13284"/>
                  </a:lnTo>
                  <a:lnTo>
                    <a:pt x="606" y="10255"/>
                  </a:lnTo>
                  <a:cubicBezTo>
                    <a:pt x="486" y="10183"/>
                    <a:pt x="414" y="10058"/>
                    <a:pt x="414" y="9919"/>
                  </a:cubicBezTo>
                  <a:lnTo>
                    <a:pt x="414" y="9458"/>
                  </a:lnTo>
                  <a:cubicBezTo>
                    <a:pt x="414" y="9321"/>
                    <a:pt x="311" y="9253"/>
                    <a:pt x="207" y="9253"/>
                  </a:cubicBezTo>
                  <a:cubicBezTo>
                    <a:pt x="104" y="9253"/>
                    <a:pt x="1" y="9321"/>
                    <a:pt x="1" y="9458"/>
                  </a:cubicBezTo>
                  <a:lnTo>
                    <a:pt x="1" y="9919"/>
                  </a:lnTo>
                  <a:cubicBezTo>
                    <a:pt x="1" y="10202"/>
                    <a:pt x="155" y="10466"/>
                    <a:pt x="399" y="10610"/>
                  </a:cubicBezTo>
                  <a:lnTo>
                    <a:pt x="5963" y="13821"/>
                  </a:lnTo>
                  <a:cubicBezTo>
                    <a:pt x="5994" y="13841"/>
                    <a:pt x="6030" y="13850"/>
                    <a:pt x="6066" y="13850"/>
                  </a:cubicBezTo>
                  <a:cubicBezTo>
                    <a:pt x="6102" y="13850"/>
                    <a:pt x="6138" y="13841"/>
                    <a:pt x="6169" y="13821"/>
                  </a:cubicBezTo>
                  <a:lnTo>
                    <a:pt x="8209" y="12645"/>
                  </a:lnTo>
                  <a:cubicBezTo>
                    <a:pt x="8412" y="12528"/>
                    <a:pt x="8297" y="12254"/>
                    <a:pt x="8112" y="12254"/>
                  </a:cubicBezTo>
                  <a:cubicBezTo>
                    <a:pt x="8078" y="12254"/>
                    <a:pt x="8041" y="12263"/>
                    <a:pt x="8003" y="12285"/>
                  </a:cubicBezTo>
                  <a:lnTo>
                    <a:pt x="6275" y="13284"/>
                  </a:lnTo>
                  <a:lnTo>
                    <a:pt x="6275" y="6962"/>
                  </a:lnTo>
                  <a:lnTo>
                    <a:pt x="11714" y="3851"/>
                  </a:lnTo>
                  <a:lnTo>
                    <a:pt x="11714" y="3871"/>
                  </a:lnTo>
                  <a:lnTo>
                    <a:pt x="11714" y="3885"/>
                  </a:lnTo>
                  <a:lnTo>
                    <a:pt x="11714" y="3919"/>
                  </a:lnTo>
                  <a:lnTo>
                    <a:pt x="11714" y="9914"/>
                  </a:lnTo>
                  <a:cubicBezTo>
                    <a:pt x="11714" y="10053"/>
                    <a:pt x="11642" y="10178"/>
                    <a:pt x="11522" y="10250"/>
                  </a:cubicBezTo>
                  <a:lnTo>
                    <a:pt x="8713" y="11868"/>
                  </a:lnTo>
                  <a:cubicBezTo>
                    <a:pt x="8511" y="11985"/>
                    <a:pt x="8629" y="12259"/>
                    <a:pt x="8812" y="12259"/>
                  </a:cubicBezTo>
                  <a:cubicBezTo>
                    <a:pt x="8846" y="12259"/>
                    <a:pt x="8883" y="12250"/>
                    <a:pt x="8920" y="12228"/>
                  </a:cubicBezTo>
                  <a:lnTo>
                    <a:pt x="11728" y="10610"/>
                  </a:lnTo>
                  <a:cubicBezTo>
                    <a:pt x="11978" y="10466"/>
                    <a:pt x="12131" y="10202"/>
                    <a:pt x="12131" y="9914"/>
                  </a:cubicBezTo>
                  <a:lnTo>
                    <a:pt x="12131" y="3919"/>
                  </a:lnTo>
                  <a:cubicBezTo>
                    <a:pt x="12131" y="3755"/>
                    <a:pt x="12088" y="3592"/>
                    <a:pt x="12006" y="3448"/>
                  </a:cubicBezTo>
                  <a:cubicBezTo>
                    <a:pt x="11920" y="3304"/>
                    <a:pt x="11805" y="3184"/>
                    <a:pt x="11661" y="3103"/>
                  </a:cubicBezTo>
                  <a:lnTo>
                    <a:pt x="6481" y="112"/>
                  </a:lnTo>
                  <a:cubicBezTo>
                    <a:pt x="6352" y="38"/>
                    <a:pt x="6208" y="0"/>
                    <a:pt x="606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9" name="Google Shape;10299;p31"/>
            <p:cNvSpPr/>
            <p:nvPr/>
          </p:nvSpPr>
          <p:spPr>
            <a:xfrm>
              <a:off x="4014938" y="1527196"/>
              <a:ext cx="124934" cy="208598"/>
            </a:xfrm>
            <a:custGeom>
              <a:rect b="b" l="l" r="r" t="t"/>
              <a:pathLst>
                <a:path extrusionOk="0" h="7961" w="4768">
                  <a:moveTo>
                    <a:pt x="4384" y="1"/>
                  </a:moveTo>
                  <a:cubicBezTo>
                    <a:pt x="4350" y="1"/>
                    <a:pt x="4314" y="9"/>
                    <a:pt x="4277" y="30"/>
                  </a:cubicBezTo>
                  <a:lnTo>
                    <a:pt x="524" y="2195"/>
                  </a:lnTo>
                  <a:cubicBezTo>
                    <a:pt x="202" y="2382"/>
                    <a:pt x="5" y="2728"/>
                    <a:pt x="5" y="3102"/>
                  </a:cubicBezTo>
                  <a:lnTo>
                    <a:pt x="5" y="7754"/>
                  </a:lnTo>
                  <a:cubicBezTo>
                    <a:pt x="1" y="7866"/>
                    <a:pt x="92" y="7960"/>
                    <a:pt x="208" y="7960"/>
                  </a:cubicBezTo>
                  <a:cubicBezTo>
                    <a:pt x="211" y="7960"/>
                    <a:pt x="214" y="7960"/>
                    <a:pt x="216" y="7960"/>
                  </a:cubicBezTo>
                  <a:cubicBezTo>
                    <a:pt x="332" y="7960"/>
                    <a:pt x="423" y="7869"/>
                    <a:pt x="423" y="7754"/>
                  </a:cubicBezTo>
                  <a:lnTo>
                    <a:pt x="423" y="3102"/>
                  </a:lnTo>
                  <a:lnTo>
                    <a:pt x="423" y="3049"/>
                  </a:lnTo>
                  <a:lnTo>
                    <a:pt x="423" y="3035"/>
                  </a:lnTo>
                  <a:cubicBezTo>
                    <a:pt x="423" y="3021"/>
                    <a:pt x="428" y="3001"/>
                    <a:pt x="428" y="2987"/>
                  </a:cubicBezTo>
                  <a:lnTo>
                    <a:pt x="428" y="2982"/>
                  </a:lnTo>
                  <a:lnTo>
                    <a:pt x="4359" y="5229"/>
                  </a:lnTo>
                  <a:cubicBezTo>
                    <a:pt x="4397" y="5251"/>
                    <a:pt x="4434" y="5260"/>
                    <a:pt x="4468" y="5260"/>
                  </a:cubicBezTo>
                  <a:cubicBezTo>
                    <a:pt x="4653" y="5260"/>
                    <a:pt x="4768" y="4986"/>
                    <a:pt x="4565" y="4869"/>
                  </a:cubicBezTo>
                  <a:lnTo>
                    <a:pt x="639" y="2622"/>
                  </a:lnTo>
                  <a:cubicBezTo>
                    <a:pt x="668" y="2598"/>
                    <a:pt x="701" y="2574"/>
                    <a:pt x="735" y="2555"/>
                  </a:cubicBezTo>
                  <a:lnTo>
                    <a:pt x="4484" y="390"/>
                  </a:lnTo>
                  <a:cubicBezTo>
                    <a:pt x="4687" y="276"/>
                    <a:pt x="4570" y="1"/>
                    <a:pt x="43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00" name="Google Shape;10300;p31"/>
          <p:cNvGrpSpPr/>
          <p:nvPr/>
        </p:nvGrpSpPr>
        <p:grpSpPr>
          <a:xfrm>
            <a:off x="1308797" y="3178268"/>
            <a:ext cx="311705" cy="365499"/>
            <a:chOff x="1308797" y="3365118"/>
            <a:chExt cx="311705" cy="365499"/>
          </a:xfrm>
        </p:grpSpPr>
        <p:sp>
          <p:nvSpPr>
            <p:cNvPr id="10301" name="Google Shape;10301;p31"/>
            <p:cNvSpPr/>
            <p:nvPr/>
          </p:nvSpPr>
          <p:spPr>
            <a:xfrm>
              <a:off x="1322003" y="3370673"/>
              <a:ext cx="56886" cy="181714"/>
            </a:xfrm>
            <a:custGeom>
              <a:rect b="b" l="l" r="r" t="t"/>
              <a:pathLst>
                <a:path extrusionOk="0" h="6935" w="2171">
                  <a:moveTo>
                    <a:pt x="1084" y="1"/>
                  </a:moveTo>
                  <a:cubicBezTo>
                    <a:pt x="1042" y="1"/>
                    <a:pt x="1002" y="22"/>
                    <a:pt x="980" y="66"/>
                  </a:cubicBezTo>
                  <a:lnTo>
                    <a:pt x="610" y="766"/>
                  </a:lnTo>
                  <a:lnTo>
                    <a:pt x="106" y="1717"/>
                  </a:lnTo>
                  <a:cubicBezTo>
                    <a:pt x="39" y="1851"/>
                    <a:pt x="1" y="1995"/>
                    <a:pt x="1" y="2144"/>
                  </a:cubicBezTo>
                  <a:lnTo>
                    <a:pt x="1" y="6239"/>
                  </a:lnTo>
                  <a:cubicBezTo>
                    <a:pt x="1" y="6623"/>
                    <a:pt x="313" y="6935"/>
                    <a:pt x="697" y="6935"/>
                  </a:cubicBezTo>
                  <a:lnTo>
                    <a:pt x="1474" y="6935"/>
                  </a:lnTo>
                  <a:cubicBezTo>
                    <a:pt x="1858" y="6935"/>
                    <a:pt x="2170" y="6623"/>
                    <a:pt x="2170" y="6239"/>
                  </a:cubicBezTo>
                  <a:lnTo>
                    <a:pt x="2170" y="2149"/>
                  </a:lnTo>
                  <a:lnTo>
                    <a:pt x="2170" y="2144"/>
                  </a:lnTo>
                  <a:cubicBezTo>
                    <a:pt x="2170" y="1995"/>
                    <a:pt x="2137" y="1846"/>
                    <a:pt x="2065" y="1717"/>
                  </a:cubicBezTo>
                  <a:lnTo>
                    <a:pt x="1561" y="762"/>
                  </a:lnTo>
                  <a:lnTo>
                    <a:pt x="1191" y="66"/>
                  </a:lnTo>
                  <a:cubicBezTo>
                    <a:pt x="1167" y="22"/>
                    <a:pt x="1125" y="1"/>
                    <a:pt x="108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2" name="Google Shape;10302;p31"/>
            <p:cNvSpPr/>
            <p:nvPr/>
          </p:nvSpPr>
          <p:spPr>
            <a:xfrm>
              <a:off x="1337986" y="3370673"/>
              <a:ext cx="24919" cy="24683"/>
            </a:xfrm>
            <a:custGeom>
              <a:rect b="b" l="l" r="r" t="t"/>
              <a:pathLst>
                <a:path extrusionOk="0" h="942" w="951">
                  <a:moveTo>
                    <a:pt x="474" y="1"/>
                  </a:moveTo>
                  <a:cubicBezTo>
                    <a:pt x="432" y="1"/>
                    <a:pt x="392" y="22"/>
                    <a:pt x="370" y="66"/>
                  </a:cubicBezTo>
                  <a:lnTo>
                    <a:pt x="0" y="762"/>
                  </a:lnTo>
                  <a:cubicBezTo>
                    <a:pt x="137" y="882"/>
                    <a:pt x="306" y="942"/>
                    <a:pt x="476" y="942"/>
                  </a:cubicBezTo>
                  <a:cubicBezTo>
                    <a:pt x="645" y="942"/>
                    <a:pt x="814" y="882"/>
                    <a:pt x="951" y="762"/>
                  </a:cubicBezTo>
                  <a:lnTo>
                    <a:pt x="581" y="66"/>
                  </a:lnTo>
                  <a:cubicBezTo>
                    <a:pt x="557" y="22"/>
                    <a:pt x="515" y="1"/>
                    <a:pt x="474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3" name="Google Shape;10303;p31"/>
            <p:cNvSpPr/>
            <p:nvPr/>
          </p:nvSpPr>
          <p:spPr>
            <a:xfrm>
              <a:off x="1322003" y="3421427"/>
              <a:ext cx="56886" cy="130960"/>
            </a:xfrm>
            <a:custGeom>
              <a:rect b="b" l="l" r="r" t="t"/>
              <a:pathLst>
                <a:path extrusionOk="0" h="4998" w="2171">
                  <a:moveTo>
                    <a:pt x="25" y="1"/>
                  </a:moveTo>
                  <a:cubicBezTo>
                    <a:pt x="10" y="68"/>
                    <a:pt x="1" y="140"/>
                    <a:pt x="1" y="207"/>
                  </a:cubicBezTo>
                  <a:lnTo>
                    <a:pt x="1" y="4302"/>
                  </a:lnTo>
                  <a:cubicBezTo>
                    <a:pt x="1" y="4686"/>
                    <a:pt x="313" y="4998"/>
                    <a:pt x="697" y="4998"/>
                  </a:cubicBezTo>
                  <a:lnTo>
                    <a:pt x="1474" y="4998"/>
                  </a:lnTo>
                  <a:cubicBezTo>
                    <a:pt x="1858" y="4998"/>
                    <a:pt x="2170" y="4686"/>
                    <a:pt x="2170" y="4302"/>
                  </a:cubicBezTo>
                  <a:lnTo>
                    <a:pt x="2170" y="212"/>
                  </a:lnTo>
                  <a:cubicBezTo>
                    <a:pt x="2170" y="140"/>
                    <a:pt x="2166" y="68"/>
                    <a:pt x="2151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4" name="Google Shape;10304;p31"/>
            <p:cNvSpPr/>
            <p:nvPr/>
          </p:nvSpPr>
          <p:spPr>
            <a:xfrm>
              <a:off x="1350432" y="3421427"/>
              <a:ext cx="28456" cy="130960"/>
            </a:xfrm>
            <a:custGeom>
              <a:rect b="b" l="l" r="r" t="t"/>
              <a:pathLst>
                <a:path extrusionOk="0" h="4998" w="1086">
                  <a:moveTo>
                    <a:pt x="1" y="1"/>
                  </a:moveTo>
                  <a:lnTo>
                    <a:pt x="1" y="4998"/>
                  </a:lnTo>
                  <a:lnTo>
                    <a:pt x="389" y="4998"/>
                  </a:lnTo>
                  <a:cubicBezTo>
                    <a:pt x="773" y="4998"/>
                    <a:pt x="1085" y="4686"/>
                    <a:pt x="1085" y="4302"/>
                  </a:cubicBezTo>
                  <a:lnTo>
                    <a:pt x="1085" y="212"/>
                  </a:lnTo>
                  <a:cubicBezTo>
                    <a:pt x="1085" y="140"/>
                    <a:pt x="1081" y="68"/>
                    <a:pt x="1061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5" name="Google Shape;10305;p31"/>
            <p:cNvSpPr/>
            <p:nvPr/>
          </p:nvSpPr>
          <p:spPr>
            <a:xfrm>
              <a:off x="1378233" y="3370673"/>
              <a:ext cx="56886" cy="181714"/>
            </a:xfrm>
            <a:custGeom>
              <a:rect b="b" l="l" r="r" t="t"/>
              <a:pathLst>
                <a:path extrusionOk="0" h="6935" w="2171">
                  <a:moveTo>
                    <a:pt x="1083" y="1"/>
                  </a:moveTo>
                  <a:cubicBezTo>
                    <a:pt x="1042" y="1"/>
                    <a:pt x="1001" y="22"/>
                    <a:pt x="980" y="66"/>
                  </a:cubicBezTo>
                  <a:lnTo>
                    <a:pt x="610" y="762"/>
                  </a:lnTo>
                  <a:lnTo>
                    <a:pt x="106" y="1717"/>
                  </a:lnTo>
                  <a:cubicBezTo>
                    <a:pt x="34" y="1846"/>
                    <a:pt x="0" y="1995"/>
                    <a:pt x="0" y="2144"/>
                  </a:cubicBezTo>
                  <a:lnTo>
                    <a:pt x="0" y="6239"/>
                  </a:lnTo>
                  <a:cubicBezTo>
                    <a:pt x="0" y="6623"/>
                    <a:pt x="308" y="6935"/>
                    <a:pt x="697" y="6935"/>
                  </a:cubicBezTo>
                  <a:lnTo>
                    <a:pt x="1474" y="6935"/>
                  </a:lnTo>
                  <a:cubicBezTo>
                    <a:pt x="1858" y="6930"/>
                    <a:pt x="2165" y="6623"/>
                    <a:pt x="2170" y="6239"/>
                  </a:cubicBezTo>
                  <a:lnTo>
                    <a:pt x="2170" y="2149"/>
                  </a:lnTo>
                  <a:lnTo>
                    <a:pt x="2170" y="2144"/>
                  </a:lnTo>
                  <a:cubicBezTo>
                    <a:pt x="2170" y="1995"/>
                    <a:pt x="2132" y="1846"/>
                    <a:pt x="2065" y="1717"/>
                  </a:cubicBezTo>
                  <a:lnTo>
                    <a:pt x="1561" y="762"/>
                  </a:lnTo>
                  <a:lnTo>
                    <a:pt x="1186" y="66"/>
                  </a:lnTo>
                  <a:cubicBezTo>
                    <a:pt x="1165" y="22"/>
                    <a:pt x="1124" y="1"/>
                    <a:pt x="108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6" name="Google Shape;10306;p31"/>
            <p:cNvSpPr/>
            <p:nvPr/>
          </p:nvSpPr>
          <p:spPr>
            <a:xfrm>
              <a:off x="1394217" y="3370778"/>
              <a:ext cx="24919" cy="24578"/>
            </a:xfrm>
            <a:custGeom>
              <a:rect b="b" l="l" r="r" t="t"/>
              <a:pathLst>
                <a:path extrusionOk="0" h="938" w="951">
                  <a:moveTo>
                    <a:pt x="473" y="0"/>
                  </a:moveTo>
                  <a:cubicBezTo>
                    <a:pt x="432" y="0"/>
                    <a:pt x="391" y="21"/>
                    <a:pt x="370" y="62"/>
                  </a:cubicBezTo>
                  <a:lnTo>
                    <a:pt x="0" y="758"/>
                  </a:lnTo>
                  <a:cubicBezTo>
                    <a:pt x="135" y="878"/>
                    <a:pt x="304" y="938"/>
                    <a:pt x="474" y="938"/>
                  </a:cubicBezTo>
                  <a:cubicBezTo>
                    <a:pt x="643" y="938"/>
                    <a:pt x="814" y="878"/>
                    <a:pt x="951" y="758"/>
                  </a:cubicBezTo>
                  <a:lnTo>
                    <a:pt x="576" y="62"/>
                  </a:lnTo>
                  <a:cubicBezTo>
                    <a:pt x="555" y="21"/>
                    <a:pt x="514" y="0"/>
                    <a:pt x="47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7" name="Google Shape;10307;p31"/>
            <p:cNvSpPr/>
            <p:nvPr/>
          </p:nvSpPr>
          <p:spPr>
            <a:xfrm>
              <a:off x="1378233" y="3421427"/>
              <a:ext cx="56886" cy="130960"/>
            </a:xfrm>
            <a:custGeom>
              <a:rect b="b" l="l" r="r" t="t"/>
              <a:pathLst>
                <a:path extrusionOk="0" h="4998" w="2171">
                  <a:moveTo>
                    <a:pt x="24" y="1"/>
                  </a:moveTo>
                  <a:cubicBezTo>
                    <a:pt x="5" y="68"/>
                    <a:pt x="0" y="135"/>
                    <a:pt x="0" y="207"/>
                  </a:cubicBezTo>
                  <a:lnTo>
                    <a:pt x="0" y="4302"/>
                  </a:lnTo>
                  <a:cubicBezTo>
                    <a:pt x="0" y="4686"/>
                    <a:pt x="308" y="4998"/>
                    <a:pt x="697" y="4998"/>
                  </a:cubicBezTo>
                  <a:lnTo>
                    <a:pt x="1474" y="4998"/>
                  </a:lnTo>
                  <a:cubicBezTo>
                    <a:pt x="1858" y="4993"/>
                    <a:pt x="2165" y="4686"/>
                    <a:pt x="2170" y="4302"/>
                  </a:cubicBezTo>
                  <a:lnTo>
                    <a:pt x="2170" y="212"/>
                  </a:lnTo>
                  <a:cubicBezTo>
                    <a:pt x="2170" y="140"/>
                    <a:pt x="2161" y="68"/>
                    <a:pt x="214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8" name="Google Shape;10308;p31"/>
            <p:cNvSpPr/>
            <p:nvPr/>
          </p:nvSpPr>
          <p:spPr>
            <a:xfrm>
              <a:off x="1406663" y="3421427"/>
              <a:ext cx="28456" cy="130960"/>
            </a:xfrm>
            <a:custGeom>
              <a:rect b="b" l="l" r="r" t="t"/>
              <a:pathLst>
                <a:path extrusionOk="0" h="4998" w="1086">
                  <a:moveTo>
                    <a:pt x="0" y="1"/>
                  </a:moveTo>
                  <a:lnTo>
                    <a:pt x="0" y="4998"/>
                  </a:lnTo>
                  <a:lnTo>
                    <a:pt x="389" y="4998"/>
                  </a:lnTo>
                  <a:cubicBezTo>
                    <a:pt x="773" y="4993"/>
                    <a:pt x="1080" y="4686"/>
                    <a:pt x="1085" y="4302"/>
                  </a:cubicBezTo>
                  <a:lnTo>
                    <a:pt x="1085" y="212"/>
                  </a:lnTo>
                  <a:cubicBezTo>
                    <a:pt x="1085" y="140"/>
                    <a:pt x="1076" y="68"/>
                    <a:pt x="106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9" name="Google Shape;10309;p31"/>
            <p:cNvSpPr/>
            <p:nvPr/>
          </p:nvSpPr>
          <p:spPr>
            <a:xfrm>
              <a:off x="1434700" y="3370778"/>
              <a:ext cx="56886" cy="181610"/>
            </a:xfrm>
            <a:custGeom>
              <a:rect b="b" l="l" r="r" t="t"/>
              <a:pathLst>
                <a:path extrusionOk="0" h="6931" w="2171">
                  <a:moveTo>
                    <a:pt x="1084" y="0"/>
                  </a:moveTo>
                  <a:cubicBezTo>
                    <a:pt x="1042" y="0"/>
                    <a:pt x="1002" y="21"/>
                    <a:pt x="980" y="62"/>
                  </a:cubicBezTo>
                  <a:lnTo>
                    <a:pt x="610" y="762"/>
                  </a:lnTo>
                  <a:lnTo>
                    <a:pt x="106" y="1713"/>
                  </a:lnTo>
                  <a:cubicBezTo>
                    <a:pt x="34" y="1847"/>
                    <a:pt x="1" y="1991"/>
                    <a:pt x="1" y="2140"/>
                  </a:cubicBezTo>
                  <a:lnTo>
                    <a:pt x="1" y="6235"/>
                  </a:lnTo>
                  <a:cubicBezTo>
                    <a:pt x="1" y="6619"/>
                    <a:pt x="313" y="6931"/>
                    <a:pt x="697" y="6931"/>
                  </a:cubicBezTo>
                  <a:lnTo>
                    <a:pt x="1474" y="6931"/>
                  </a:lnTo>
                  <a:cubicBezTo>
                    <a:pt x="1859" y="6931"/>
                    <a:pt x="2171" y="6619"/>
                    <a:pt x="2171" y="6235"/>
                  </a:cubicBezTo>
                  <a:lnTo>
                    <a:pt x="2171" y="2145"/>
                  </a:lnTo>
                  <a:cubicBezTo>
                    <a:pt x="2171" y="1991"/>
                    <a:pt x="2132" y="1847"/>
                    <a:pt x="2065" y="1713"/>
                  </a:cubicBezTo>
                  <a:lnTo>
                    <a:pt x="1561" y="762"/>
                  </a:lnTo>
                  <a:lnTo>
                    <a:pt x="1191" y="62"/>
                  </a:lnTo>
                  <a:cubicBezTo>
                    <a:pt x="1167" y="21"/>
                    <a:pt x="1125" y="0"/>
                    <a:pt x="1084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0" name="Google Shape;10310;p31"/>
            <p:cNvSpPr/>
            <p:nvPr/>
          </p:nvSpPr>
          <p:spPr>
            <a:xfrm>
              <a:off x="1450683" y="3370778"/>
              <a:ext cx="24919" cy="24578"/>
            </a:xfrm>
            <a:custGeom>
              <a:rect b="b" l="l" r="r" t="t"/>
              <a:pathLst>
                <a:path extrusionOk="0" h="938" w="951">
                  <a:moveTo>
                    <a:pt x="474" y="0"/>
                  </a:moveTo>
                  <a:cubicBezTo>
                    <a:pt x="432" y="0"/>
                    <a:pt x="392" y="21"/>
                    <a:pt x="370" y="62"/>
                  </a:cubicBezTo>
                  <a:lnTo>
                    <a:pt x="0" y="758"/>
                  </a:lnTo>
                  <a:cubicBezTo>
                    <a:pt x="137" y="878"/>
                    <a:pt x="306" y="938"/>
                    <a:pt x="476" y="938"/>
                  </a:cubicBezTo>
                  <a:cubicBezTo>
                    <a:pt x="645" y="938"/>
                    <a:pt x="814" y="878"/>
                    <a:pt x="951" y="758"/>
                  </a:cubicBezTo>
                  <a:lnTo>
                    <a:pt x="581" y="62"/>
                  </a:lnTo>
                  <a:cubicBezTo>
                    <a:pt x="557" y="21"/>
                    <a:pt x="515" y="0"/>
                    <a:pt x="474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1" name="Google Shape;10311;p31"/>
            <p:cNvSpPr/>
            <p:nvPr/>
          </p:nvSpPr>
          <p:spPr>
            <a:xfrm>
              <a:off x="1434700" y="3421427"/>
              <a:ext cx="56886" cy="130960"/>
            </a:xfrm>
            <a:custGeom>
              <a:rect b="b" l="l" r="r" t="t"/>
              <a:pathLst>
                <a:path extrusionOk="0" h="4998" w="2171">
                  <a:moveTo>
                    <a:pt x="25" y="1"/>
                  </a:moveTo>
                  <a:cubicBezTo>
                    <a:pt x="6" y="68"/>
                    <a:pt x="1" y="140"/>
                    <a:pt x="1" y="207"/>
                  </a:cubicBezTo>
                  <a:lnTo>
                    <a:pt x="1" y="4302"/>
                  </a:lnTo>
                  <a:cubicBezTo>
                    <a:pt x="1" y="4686"/>
                    <a:pt x="313" y="4998"/>
                    <a:pt x="697" y="4998"/>
                  </a:cubicBezTo>
                  <a:lnTo>
                    <a:pt x="1474" y="4998"/>
                  </a:lnTo>
                  <a:cubicBezTo>
                    <a:pt x="1859" y="4998"/>
                    <a:pt x="2171" y="4686"/>
                    <a:pt x="2171" y="4302"/>
                  </a:cubicBezTo>
                  <a:lnTo>
                    <a:pt x="2171" y="212"/>
                  </a:lnTo>
                  <a:cubicBezTo>
                    <a:pt x="2171" y="140"/>
                    <a:pt x="2161" y="68"/>
                    <a:pt x="2147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2" name="Google Shape;10312;p31"/>
            <p:cNvSpPr/>
            <p:nvPr/>
          </p:nvSpPr>
          <p:spPr>
            <a:xfrm>
              <a:off x="1463129" y="3421427"/>
              <a:ext cx="28456" cy="130960"/>
            </a:xfrm>
            <a:custGeom>
              <a:rect b="b" l="l" r="r" t="t"/>
              <a:pathLst>
                <a:path extrusionOk="0" h="4998" w="1086">
                  <a:moveTo>
                    <a:pt x="1" y="1"/>
                  </a:moveTo>
                  <a:lnTo>
                    <a:pt x="1" y="4998"/>
                  </a:lnTo>
                  <a:lnTo>
                    <a:pt x="389" y="4998"/>
                  </a:lnTo>
                  <a:cubicBezTo>
                    <a:pt x="774" y="4998"/>
                    <a:pt x="1086" y="4686"/>
                    <a:pt x="1086" y="4302"/>
                  </a:cubicBezTo>
                  <a:lnTo>
                    <a:pt x="1086" y="212"/>
                  </a:lnTo>
                  <a:cubicBezTo>
                    <a:pt x="1086" y="140"/>
                    <a:pt x="1076" y="68"/>
                    <a:pt x="1062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3" name="Google Shape;10313;p31"/>
            <p:cNvSpPr/>
            <p:nvPr/>
          </p:nvSpPr>
          <p:spPr>
            <a:xfrm>
              <a:off x="1491297" y="3370778"/>
              <a:ext cx="56886" cy="181610"/>
            </a:xfrm>
            <a:custGeom>
              <a:rect b="b" l="l" r="r" t="t"/>
              <a:pathLst>
                <a:path extrusionOk="0" h="6931" w="2171">
                  <a:moveTo>
                    <a:pt x="1084" y="0"/>
                  </a:moveTo>
                  <a:cubicBezTo>
                    <a:pt x="1043" y="0"/>
                    <a:pt x="1002" y="21"/>
                    <a:pt x="980" y="62"/>
                  </a:cubicBezTo>
                  <a:lnTo>
                    <a:pt x="611" y="762"/>
                  </a:lnTo>
                  <a:lnTo>
                    <a:pt x="107" y="1713"/>
                  </a:lnTo>
                  <a:cubicBezTo>
                    <a:pt x="35" y="1847"/>
                    <a:pt x="1" y="1991"/>
                    <a:pt x="1" y="2140"/>
                  </a:cubicBezTo>
                  <a:lnTo>
                    <a:pt x="1" y="6235"/>
                  </a:lnTo>
                  <a:cubicBezTo>
                    <a:pt x="1" y="6619"/>
                    <a:pt x="313" y="6931"/>
                    <a:pt x="697" y="6931"/>
                  </a:cubicBezTo>
                  <a:lnTo>
                    <a:pt x="1475" y="6931"/>
                  </a:lnTo>
                  <a:cubicBezTo>
                    <a:pt x="1859" y="6931"/>
                    <a:pt x="2171" y="6619"/>
                    <a:pt x="2171" y="6235"/>
                  </a:cubicBezTo>
                  <a:lnTo>
                    <a:pt x="2171" y="2145"/>
                  </a:lnTo>
                  <a:cubicBezTo>
                    <a:pt x="2171" y="1991"/>
                    <a:pt x="2132" y="1847"/>
                    <a:pt x="2065" y="1713"/>
                  </a:cubicBezTo>
                  <a:lnTo>
                    <a:pt x="1561" y="762"/>
                  </a:lnTo>
                  <a:lnTo>
                    <a:pt x="1191" y="62"/>
                  </a:lnTo>
                  <a:cubicBezTo>
                    <a:pt x="1167" y="21"/>
                    <a:pt x="1125" y="0"/>
                    <a:pt x="1084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4" name="Google Shape;10314;p31"/>
            <p:cNvSpPr/>
            <p:nvPr/>
          </p:nvSpPr>
          <p:spPr>
            <a:xfrm>
              <a:off x="1507280" y="3370778"/>
              <a:ext cx="24945" cy="24578"/>
            </a:xfrm>
            <a:custGeom>
              <a:rect b="b" l="l" r="r" t="t"/>
              <a:pathLst>
                <a:path extrusionOk="0" h="938" w="952">
                  <a:moveTo>
                    <a:pt x="474" y="0"/>
                  </a:moveTo>
                  <a:cubicBezTo>
                    <a:pt x="433" y="0"/>
                    <a:pt x="392" y="21"/>
                    <a:pt x="370" y="62"/>
                  </a:cubicBezTo>
                  <a:lnTo>
                    <a:pt x="1" y="758"/>
                  </a:lnTo>
                  <a:cubicBezTo>
                    <a:pt x="137" y="878"/>
                    <a:pt x="307" y="938"/>
                    <a:pt x="476" y="938"/>
                  </a:cubicBezTo>
                  <a:cubicBezTo>
                    <a:pt x="645" y="938"/>
                    <a:pt x="814" y="878"/>
                    <a:pt x="951" y="758"/>
                  </a:cubicBezTo>
                  <a:lnTo>
                    <a:pt x="581" y="62"/>
                  </a:lnTo>
                  <a:cubicBezTo>
                    <a:pt x="557" y="21"/>
                    <a:pt x="515" y="0"/>
                    <a:pt x="474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5" name="Google Shape;10315;p31"/>
            <p:cNvSpPr/>
            <p:nvPr/>
          </p:nvSpPr>
          <p:spPr>
            <a:xfrm>
              <a:off x="1491297" y="3421427"/>
              <a:ext cx="56886" cy="130960"/>
            </a:xfrm>
            <a:custGeom>
              <a:rect b="b" l="l" r="r" t="t"/>
              <a:pathLst>
                <a:path extrusionOk="0" h="4998" w="2171">
                  <a:moveTo>
                    <a:pt x="25" y="1"/>
                  </a:moveTo>
                  <a:cubicBezTo>
                    <a:pt x="6" y="68"/>
                    <a:pt x="1" y="140"/>
                    <a:pt x="1" y="207"/>
                  </a:cubicBezTo>
                  <a:lnTo>
                    <a:pt x="1" y="4302"/>
                  </a:lnTo>
                  <a:cubicBezTo>
                    <a:pt x="1" y="4686"/>
                    <a:pt x="313" y="4998"/>
                    <a:pt x="697" y="4998"/>
                  </a:cubicBezTo>
                  <a:lnTo>
                    <a:pt x="1475" y="4998"/>
                  </a:lnTo>
                  <a:cubicBezTo>
                    <a:pt x="1859" y="4998"/>
                    <a:pt x="2171" y="4686"/>
                    <a:pt x="2171" y="4302"/>
                  </a:cubicBezTo>
                  <a:lnTo>
                    <a:pt x="2171" y="212"/>
                  </a:lnTo>
                  <a:cubicBezTo>
                    <a:pt x="2171" y="140"/>
                    <a:pt x="2161" y="68"/>
                    <a:pt x="214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6" name="Google Shape;10316;p31"/>
            <p:cNvSpPr/>
            <p:nvPr/>
          </p:nvSpPr>
          <p:spPr>
            <a:xfrm>
              <a:off x="1519727" y="3421427"/>
              <a:ext cx="28456" cy="130960"/>
            </a:xfrm>
            <a:custGeom>
              <a:rect b="b" l="l" r="r" t="t"/>
              <a:pathLst>
                <a:path extrusionOk="0" h="4998" w="1086">
                  <a:moveTo>
                    <a:pt x="1" y="1"/>
                  </a:moveTo>
                  <a:lnTo>
                    <a:pt x="1" y="4998"/>
                  </a:lnTo>
                  <a:lnTo>
                    <a:pt x="390" y="4998"/>
                  </a:lnTo>
                  <a:cubicBezTo>
                    <a:pt x="774" y="4998"/>
                    <a:pt x="1086" y="4686"/>
                    <a:pt x="1086" y="4302"/>
                  </a:cubicBezTo>
                  <a:lnTo>
                    <a:pt x="1086" y="212"/>
                  </a:lnTo>
                  <a:cubicBezTo>
                    <a:pt x="1086" y="140"/>
                    <a:pt x="1076" y="68"/>
                    <a:pt x="1062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7" name="Google Shape;10317;p31"/>
            <p:cNvSpPr/>
            <p:nvPr/>
          </p:nvSpPr>
          <p:spPr>
            <a:xfrm>
              <a:off x="1548156" y="3370778"/>
              <a:ext cx="57017" cy="181610"/>
            </a:xfrm>
            <a:custGeom>
              <a:rect b="b" l="l" r="r" t="t"/>
              <a:pathLst>
                <a:path extrusionOk="0" h="6931" w="2176">
                  <a:moveTo>
                    <a:pt x="1087" y="0"/>
                  </a:moveTo>
                  <a:cubicBezTo>
                    <a:pt x="1046" y="0"/>
                    <a:pt x="1004" y="21"/>
                    <a:pt x="980" y="62"/>
                  </a:cubicBezTo>
                  <a:lnTo>
                    <a:pt x="610" y="762"/>
                  </a:lnTo>
                  <a:lnTo>
                    <a:pt x="111" y="1713"/>
                  </a:lnTo>
                  <a:cubicBezTo>
                    <a:pt x="39" y="1847"/>
                    <a:pt x="1" y="1991"/>
                    <a:pt x="1" y="2140"/>
                  </a:cubicBezTo>
                  <a:lnTo>
                    <a:pt x="1" y="6235"/>
                  </a:lnTo>
                  <a:cubicBezTo>
                    <a:pt x="1" y="6619"/>
                    <a:pt x="313" y="6931"/>
                    <a:pt x="697" y="6931"/>
                  </a:cubicBezTo>
                  <a:lnTo>
                    <a:pt x="1479" y="6931"/>
                  </a:lnTo>
                  <a:cubicBezTo>
                    <a:pt x="1863" y="6931"/>
                    <a:pt x="2175" y="6619"/>
                    <a:pt x="2175" y="6235"/>
                  </a:cubicBezTo>
                  <a:lnTo>
                    <a:pt x="2175" y="2145"/>
                  </a:lnTo>
                  <a:cubicBezTo>
                    <a:pt x="2175" y="1991"/>
                    <a:pt x="2137" y="1847"/>
                    <a:pt x="2065" y="1713"/>
                  </a:cubicBezTo>
                  <a:lnTo>
                    <a:pt x="1561" y="762"/>
                  </a:lnTo>
                  <a:lnTo>
                    <a:pt x="1191" y="62"/>
                  </a:lnTo>
                  <a:cubicBezTo>
                    <a:pt x="1170" y="21"/>
                    <a:pt x="1129" y="0"/>
                    <a:pt x="108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8" name="Google Shape;10318;p31"/>
            <p:cNvSpPr/>
            <p:nvPr/>
          </p:nvSpPr>
          <p:spPr>
            <a:xfrm>
              <a:off x="1564140" y="3370778"/>
              <a:ext cx="24919" cy="24578"/>
            </a:xfrm>
            <a:custGeom>
              <a:rect b="b" l="l" r="r" t="t"/>
              <a:pathLst>
                <a:path extrusionOk="0" h="938" w="951">
                  <a:moveTo>
                    <a:pt x="477" y="0"/>
                  </a:moveTo>
                  <a:cubicBezTo>
                    <a:pt x="436" y="0"/>
                    <a:pt x="394" y="21"/>
                    <a:pt x="370" y="62"/>
                  </a:cubicBezTo>
                  <a:lnTo>
                    <a:pt x="0" y="758"/>
                  </a:lnTo>
                  <a:cubicBezTo>
                    <a:pt x="137" y="878"/>
                    <a:pt x="306" y="938"/>
                    <a:pt x="476" y="938"/>
                  </a:cubicBezTo>
                  <a:cubicBezTo>
                    <a:pt x="645" y="938"/>
                    <a:pt x="814" y="878"/>
                    <a:pt x="951" y="758"/>
                  </a:cubicBezTo>
                  <a:lnTo>
                    <a:pt x="581" y="62"/>
                  </a:lnTo>
                  <a:cubicBezTo>
                    <a:pt x="560" y="21"/>
                    <a:pt x="519" y="0"/>
                    <a:pt x="47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9" name="Google Shape;10319;p31"/>
            <p:cNvSpPr/>
            <p:nvPr/>
          </p:nvSpPr>
          <p:spPr>
            <a:xfrm>
              <a:off x="1548156" y="3421427"/>
              <a:ext cx="57017" cy="130960"/>
            </a:xfrm>
            <a:custGeom>
              <a:rect b="b" l="l" r="r" t="t"/>
              <a:pathLst>
                <a:path extrusionOk="0" h="4998" w="2176">
                  <a:moveTo>
                    <a:pt x="25" y="1"/>
                  </a:moveTo>
                  <a:cubicBezTo>
                    <a:pt x="10" y="68"/>
                    <a:pt x="1" y="140"/>
                    <a:pt x="1" y="207"/>
                  </a:cubicBezTo>
                  <a:lnTo>
                    <a:pt x="1" y="4302"/>
                  </a:lnTo>
                  <a:cubicBezTo>
                    <a:pt x="1" y="4686"/>
                    <a:pt x="313" y="4998"/>
                    <a:pt x="697" y="4998"/>
                  </a:cubicBezTo>
                  <a:lnTo>
                    <a:pt x="1479" y="4998"/>
                  </a:lnTo>
                  <a:cubicBezTo>
                    <a:pt x="1863" y="4998"/>
                    <a:pt x="2175" y="4686"/>
                    <a:pt x="2175" y="4302"/>
                  </a:cubicBezTo>
                  <a:lnTo>
                    <a:pt x="2175" y="212"/>
                  </a:lnTo>
                  <a:cubicBezTo>
                    <a:pt x="2175" y="140"/>
                    <a:pt x="2166" y="68"/>
                    <a:pt x="2151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0" name="Google Shape;10320;p31"/>
            <p:cNvSpPr/>
            <p:nvPr/>
          </p:nvSpPr>
          <p:spPr>
            <a:xfrm>
              <a:off x="1576586" y="3421427"/>
              <a:ext cx="28587" cy="130960"/>
            </a:xfrm>
            <a:custGeom>
              <a:rect b="b" l="l" r="r" t="t"/>
              <a:pathLst>
                <a:path extrusionOk="0" h="4998" w="1091">
                  <a:moveTo>
                    <a:pt x="1" y="1"/>
                  </a:moveTo>
                  <a:lnTo>
                    <a:pt x="1" y="4998"/>
                  </a:lnTo>
                  <a:lnTo>
                    <a:pt x="394" y="4998"/>
                  </a:lnTo>
                  <a:cubicBezTo>
                    <a:pt x="778" y="4998"/>
                    <a:pt x="1090" y="4686"/>
                    <a:pt x="1090" y="4302"/>
                  </a:cubicBezTo>
                  <a:lnTo>
                    <a:pt x="1090" y="212"/>
                  </a:lnTo>
                  <a:cubicBezTo>
                    <a:pt x="1085" y="140"/>
                    <a:pt x="1081" y="68"/>
                    <a:pt x="106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1" name="Google Shape;10321;p31"/>
            <p:cNvSpPr/>
            <p:nvPr/>
          </p:nvSpPr>
          <p:spPr>
            <a:xfrm>
              <a:off x="1314325" y="3493248"/>
              <a:ext cx="300647" cy="231840"/>
            </a:xfrm>
            <a:custGeom>
              <a:rect b="b" l="l" r="r" t="t"/>
              <a:pathLst>
                <a:path extrusionOk="0" h="8848" w="11474">
                  <a:moveTo>
                    <a:pt x="323" y="1"/>
                  </a:moveTo>
                  <a:cubicBezTo>
                    <a:pt x="145" y="1"/>
                    <a:pt x="1" y="145"/>
                    <a:pt x="1" y="322"/>
                  </a:cubicBezTo>
                  <a:lnTo>
                    <a:pt x="1" y="7926"/>
                  </a:lnTo>
                  <a:cubicBezTo>
                    <a:pt x="1" y="8435"/>
                    <a:pt x="438" y="8847"/>
                    <a:pt x="980" y="8847"/>
                  </a:cubicBezTo>
                  <a:lnTo>
                    <a:pt x="10494" y="8847"/>
                  </a:lnTo>
                  <a:cubicBezTo>
                    <a:pt x="11037" y="8847"/>
                    <a:pt x="11474" y="8435"/>
                    <a:pt x="11474" y="7926"/>
                  </a:cubicBezTo>
                  <a:lnTo>
                    <a:pt x="11474" y="7758"/>
                  </a:lnTo>
                  <a:lnTo>
                    <a:pt x="11474" y="298"/>
                  </a:lnTo>
                  <a:cubicBezTo>
                    <a:pt x="11464" y="130"/>
                    <a:pt x="11320" y="1"/>
                    <a:pt x="1115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2" name="Google Shape;10322;p31"/>
            <p:cNvSpPr/>
            <p:nvPr/>
          </p:nvSpPr>
          <p:spPr>
            <a:xfrm>
              <a:off x="1344537" y="3493248"/>
              <a:ext cx="270436" cy="203279"/>
            </a:xfrm>
            <a:custGeom>
              <a:rect b="b" l="l" r="r" t="t"/>
              <a:pathLst>
                <a:path extrusionOk="0" h="7758" w="10321">
                  <a:moveTo>
                    <a:pt x="0" y="1"/>
                  </a:moveTo>
                  <a:lnTo>
                    <a:pt x="0" y="6836"/>
                  </a:lnTo>
                  <a:cubicBezTo>
                    <a:pt x="0" y="7345"/>
                    <a:pt x="442" y="7758"/>
                    <a:pt x="979" y="7758"/>
                  </a:cubicBezTo>
                  <a:lnTo>
                    <a:pt x="10321" y="7758"/>
                  </a:lnTo>
                  <a:lnTo>
                    <a:pt x="10321" y="322"/>
                  </a:lnTo>
                  <a:cubicBezTo>
                    <a:pt x="10321" y="317"/>
                    <a:pt x="10321" y="308"/>
                    <a:pt x="10321" y="298"/>
                  </a:cubicBezTo>
                  <a:cubicBezTo>
                    <a:pt x="10311" y="130"/>
                    <a:pt x="10167" y="1"/>
                    <a:pt x="999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3" name="Google Shape;10323;p31"/>
            <p:cNvSpPr/>
            <p:nvPr/>
          </p:nvSpPr>
          <p:spPr>
            <a:xfrm>
              <a:off x="1314325" y="3596512"/>
              <a:ext cx="300647" cy="39644"/>
            </a:xfrm>
            <a:custGeom>
              <a:rect b="b" l="l" r="r" t="t"/>
              <a:pathLst>
                <a:path extrusionOk="0" h="1513" w="11474">
                  <a:moveTo>
                    <a:pt x="1" y="1"/>
                  </a:moveTo>
                  <a:lnTo>
                    <a:pt x="1" y="1513"/>
                  </a:lnTo>
                  <a:lnTo>
                    <a:pt x="11474" y="1513"/>
                  </a:lnTo>
                  <a:lnTo>
                    <a:pt x="11474" y="1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4" name="Google Shape;10324;p31"/>
            <p:cNvSpPr/>
            <p:nvPr/>
          </p:nvSpPr>
          <p:spPr>
            <a:xfrm>
              <a:off x="1314325" y="3596512"/>
              <a:ext cx="30238" cy="39644"/>
            </a:xfrm>
            <a:custGeom>
              <a:rect b="b" l="l" r="r" t="t"/>
              <a:pathLst>
                <a:path extrusionOk="0" h="1513" w="1154">
                  <a:moveTo>
                    <a:pt x="1" y="1"/>
                  </a:moveTo>
                  <a:lnTo>
                    <a:pt x="1" y="1513"/>
                  </a:lnTo>
                  <a:lnTo>
                    <a:pt x="1153" y="1513"/>
                  </a:lnTo>
                  <a:lnTo>
                    <a:pt x="1153" y="1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5" name="Google Shape;10325;p31"/>
            <p:cNvSpPr/>
            <p:nvPr/>
          </p:nvSpPr>
          <p:spPr>
            <a:xfrm>
              <a:off x="1308797" y="3365118"/>
              <a:ext cx="311705" cy="365499"/>
            </a:xfrm>
            <a:custGeom>
              <a:rect b="b" l="l" r="r" t="t"/>
              <a:pathLst>
                <a:path extrusionOk="0" h="13949" w="11896">
                  <a:moveTo>
                    <a:pt x="1590" y="527"/>
                  </a:moveTo>
                  <a:lnTo>
                    <a:pt x="1791" y="902"/>
                  </a:lnTo>
                  <a:cubicBezTo>
                    <a:pt x="1726" y="928"/>
                    <a:pt x="1658" y="941"/>
                    <a:pt x="1590" y="941"/>
                  </a:cubicBezTo>
                  <a:cubicBezTo>
                    <a:pt x="1521" y="941"/>
                    <a:pt x="1453" y="928"/>
                    <a:pt x="1388" y="902"/>
                  </a:cubicBezTo>
                  <a:lnTo>
                    <a:pt x="1590" y="527"/>
                  </a:lnTo>
                  <a:close/>
                  <a:moveTo>
                    <a:pt x="3764" y="527"/>
                  </a:moveTo>
                  <a:lnTo>
                    <a:pt x="3961" y="902"/>
                  </a:lnTo>
                  <a:cubicBezTo>
                    <a:pt x="3899" y="928"/>
                    <a:pt x="3831" y="941"/>
                    <a:pt x="3764" y="941"/>
                  </a:cubicBezTo>
                  <a:cubicBezTo>
                    <a:pt x="3696" y="941"/>
                    <a:pt x="3627" y="928"/>
                    <a:pt x="3563" y="902"/>
                  </a:cubicBezTo>
                  <a:lnTo>
                    <a:pt x="3764" y="527"/>
                  </a:lnTo>
                  <a:close/>
                  <a:moveTo>
                    <a:pt x="8104" y="542"/>
                  </a:moveTo>
                  <a:lnTo>
                    <a:pt x="8305" y="916"/>
                  </a:lnTo>
                  <a:cubicBezTo>
                    <a:pt x="8240" y="942"/>
                    <a:pt x="8172" y="956"/>
                    <a:pt x="8104" y="956"/>
                  </a:cubicBezTo>
                  <a:cubicBezTo>
                    <a:pt x="8036" y="956"/>
                    <a:pt x="7969" y="942"/>
                    <a:pt x="7907" y="916"/>
                  </a:cubicBezTo>
                  <a:lnTo>
                    <a:pt x="8104" y="542"/>
                  </a:lnTo>
                  <a:close/>
                  <a:moveTo>
                    <a:pt x="10273" y="542"/>
                  </a:moveTo>
                  <a:lnTo>
                    <a:pt x="10475" y="916"/>
                  </a:lnTo>
                  <a:cubicBezTo>
                    <a:pt x="10413" y="942"/>
                    <a:pt x="10345" y="956"/>
                    <a:pt x="10278" y="956"/>
                  </a:cubicBezTo>
                  <a:cubicBezTo>
                    <a:pt x="10210" y="956"/>
                    <a:pt x="10141" y="942"/>
                    <a:pt x="10076" y="916"/>
                  </a:cubicBezTo>
                  <a:lnTo>
                    <a:pt x="10273" y="542"/>
                  </a:lnTo>
                  <a:close/>
                  <a:moveTo>
                    <a:pt x="5929" y="542"/>
                  </a:moveTo>
                  <a:lnTo>
                    <a:pt x="6131" y="921"/>
                  </a:lnTo>
                  <a:cubicBezTo>
                    <a:pt x="6066" y="945"/>
                    <a:pt x="5997" y="957"/>
                    <a:pt x="5930" y="957"/>
                  </a:cubicBezTo>
                  <a:cubicBezTo>
                    <a:pt x="5862" y="957"/>
                    <a:pt x="5795" y="945"/>
                    <a:pt x="5732" y="921"/>
                  </a:cubicBezTo>
                  <a:lnTo>
                    <a:pt x="5929" y="542"/>
                  </a:lnTo>
                  <a:close/>
                  <a:moveTo>
                    <a:pt x="1983" y="1276"/>
                  </a:moveTo>
                  <a:lnTo>
                    <a:pt x="2338" y="1938"/>
                  </a:lnTo>
                  <a:lnTo>
                    <a:pt x="841" y="1938"/>
                  </a:lnTo>
                  <a:lnTo>
                    <a:pt x="1191" y="1276"/>
                  </a:lnTo>
                  <a:cubicBezTo>
                    <a:pt x="1318" y="1334"/>
                    <a:pt x="1454" y="1362"/>
                    <a:pt x="1589" y="1362"/>
                  </a:cubicBezTo>
                  <a:cubicBezTo>
                    <a:pt x="1724" y="1362"/>
                    <a:pt x="1858" y="1334"/>
                    <a:pt x="1983" y="1276"/>
                  </a:cubicBezTo>
                  <a:close/>
                  <a:moveTo>
                    <a:pt x="4158" y="1276"/>
                  </a:moveTo>
                  <a:lnTo>
                    <a:pt x="4508" y="1938"/>
                  </a:lnTo>
                  <a:lnTo>
                    <a:pt x="3015" y="1938"/>
                  </a:lnTo>
                  <a:lnTo>
                    <a:pt x="3366" y="1276"/>
                  </a:lnTo>
                  <a:cubicBezTo>
                    <a:pt x="3491" y="1334"/>
                    <a:pt x="3626" y="1362"/>
                    <a:pt x="3762" y="1362"/>
                  </a:cubicBezTo>
                  <a:cubicBezTo>
                    <a:pt x="3897" y="1362"/>
                    <a:pt x="4033" y="1334"/>
                    <a:pt x="4158" y="1276"/>
                  </a:cubicBezTo>
                  <a:close/>
                  <a:moveTo>
                    <a:pt x="6327" y="1290"/>
                  </a:moveTo>
                  <a:lnTo>
                    <a:pt x="6678" y="1953"/>
                  </a:lnTo>
                  <a:lnTo>
                    <a:pt x="5185" y="1953"/>
                  </a:lnTo>
                  <a:lnTo>
                    <a:pt x="5535" y="1290"/>
                  </a:lnTo>
                  <a:cubicBezTo>
                    <a:pt x="5660" y="1348"/>
                    <a:pt x="5796" y="1377"/>
                    <a:pt x="5931" y="1377"/>
                  </a:cubicBezTo>
                  <a:cubicBezTo>
                    <a:pt x="6067" y="1377"/>
                    <a:pt x="6203" y="1348"/>
                    <a:pt x="6327" y="1290"/>
                  </a:cubicBezTo>
                  <a:close/>
                  <a:moveTo>
                    <a:pt x="8502" y="1290"/>
                  </a:moveTo>
                  <a:lnTo>
                    <a:pt x="8852" y="1953"/>
                  </a:lnTo>
                  <a:lnTo>
                    <a:pt x="7360" y="1953"/>
                  </a:lnTo>
                  <a:lnTo>
                    <a:pt x="7710" y="1290"/>
                  </a:lnTo>
                  <a:cubicBezTo>
                    <a:pt x="7835" y="1348"/>
                    <a:pt x="7969" y="1377"/>
                    <a:pt x="8104" y="1377"/>
                  </a:cubicBezTo>
                  <a:cubicBezTo>
                    <a:pt x="8239" y="1377"/>
                    <a:pt x="8375" y="1348"/>
                    <a:pt x="8502" y="1290"/>
                  </a:cubicBezTo>
                  <a:close/>
                  <a:moveTo>
                    <a:pt x="10672" y="1286"/>
                  </a:moveTo>
                  <a:lnTo>
                    <a:pt x="11022" y="1953"/>
                  </a:lnTo>
                  <a:lnTo>
                    <a:pt x="9529" y="1953"/>
                  </a:lnTo>
                  <a:lnTo>
                    <a:pt x="9880" y="1286"/>
                  </a:lnTo>
                  <a:cubicBezTo>
                    <a:pt x="10004" y="1346"/>
                    <a:pt x="10140" y="1376"/>
                    <a:pt x="10276" y="1376"/>
                  </a:cubicBezTo>
                  <a:cubicBezTo>
                    <a:pt x="10411" y="1376"/>
                    <a:pt x="10547" y="1346"/>
                    <a:pt x="10672" y="1286"/>
                  </a:cubicBezTo>
                  <a:close/>
                  <a:moveTo>
                    <a:pt x="1383" y="2361"/>
                  </a:moveTo>
                  <a:lnTo>
                    <a:pt x="1378" y="4679"/>
                  </a:lnTo>
                  <a:lnTo>
                    <a:pt x="716" y="4679"/>
                  </a:lnTo>
                  <a:lnTo>
                    <a:pt x="716" y="2361"/>
                  </a:lnTo>
                  <a:close/>
                  <a:moveTo>
                    <a:pt x="2463" y="2361"/>
                  </a:moveTo>
                  <a:lnTo>
                    <a:pt x="2463" y="4679"/>
                  </a:lnTo>
                  <a:lnTo>
                    <a:pt x="1801" y="4679"/>
                  </a:lnTo>
                  <a:lnTo>
                    <a:pt x="1801" y="2361"/>
                  </a:lnTo>
                  <a:close/>
                  <a:moveTo>
                    <a:pt x="3553" y="2361"/>
                  </a:moveTo>
                  <a:lnTo>
                    <a:pt x="3553" y="4679"/>
                  </a:lnTo>
                  <a:lnTo>
                    <a:pt x="2886" y="4679"/>
                  </a:lnTo>
                  <a:lnTo>
                    <a:pt x="2886" y="2361"/>
                  </a:lnTo>
                  <a:close/>
                  <a:moveTo>
                    <a:pt x="4638" y="2361"/>
                  </a:moveTo>
                  <a:cubicBezTo>
                    <a:pt x="4638" y="2361"/>
                    <a:pt x="4638" y="2366"/>
                    <a:pt x="4638" y="2370"/>
                  </a:cubicBezTo>
                  <a:lnTo>
                    <a:pt x="4638" y="4679"/>
                  </a:lnTo>
                  <a:lnTo>
                    <a:pt x="3971" y="4679"/>
                  </a:lnTo>
                  <a:lnTo>
                    <a:pt x="3971" y="2361"/>
                  </a:lnTo>
                  <a:close/>
                  <a:moveTo>
                    <a:pt x="5723" y="2370"/>
                  </a:moveTo>
                  <a:lnTo>
                    <a:pt x="5723" y="4679"/>
                  </a:lnTo>
                  <a:lnTo>
                    <a:pt x="5060" y="4679"/>
                  </a:lnTo>
                  <a:lnTo>
                    <a:pt x="5060" y="2370"/>
                  </a:lnTo>
                  <a:close/>
                  <a:moveTo>
                    <a:pt x="6808" y="2370"/>
                  </a:moveTo>
                  <a:lnTo>
                    <a:pt x="6808" y="4679"/>
                  </a:lnTo>
                  <a:lnTo>
                    <a:pt x="6140" y="4679"/>
                  </a:lnTo>
                  <a:lnTo>
                    <a:pt x="6140" y="2370"/>
                  </a:lnTo>
                  <a:close/>
                  <a:moveTo>
                    <a:pt x="7897" y="2370"/>
                  </a:moveTo>
                  <a:lnTo>
                    <a:pt x="7897" y="4679"/>
                  </a:lnTo>
                  <a:lnTo>
                    <a:pt x="7230" y="4679"/>
                  </a:lnTo>
                  <a:lnTo>
                    <a:pt x="7230" y="2370"/>
                  </a:lnTo>
                  <a:close/>
                  <a:moveTo>
                    <a:pt x="8987" y="2370"/>
                  </a:moveTo>
                  <a:lnTo>
                    <a:pt x="8982" y="4679"/>
                  </a:lnTo>
                  <a:lnTo>
                    <a:pt x="8315" y="4679"/>
                  </a:lnTo>
                  <a:lnTo>
                    <a:pt x="8315" y="2370"/>
                  </a:lnTo>
                  <a:close/>
                  <a:moveTo>
                    <a:pt x="10067" y="2370"/>
                  </a:moveTo>
                  <a:lnTo>
                    <a:pt x="10067" y="4679"/>
                  </a:lnTo>
                  <a:lnTo>
                    <a:pt x="9400" y="4679"/>
                  </a:lnTo>
                  <a:lnTo>
                    <a:pt x="9400" y="2370"/>
                  </a:lnTo>
                  <a:close/>
                  <a:moveTo>
                    <a:pt x="11152" y="2370"/>
                  </a:moveTo>
                  <a:lnTo>
                    <a:pt x="11152" y="4679"/>
                  </a:lnTo>
                  <a:lnTo>
                    <a:pt x="10485" y="4679"/>
                  </a:lnTo>
                  <a:lnTo>
                    <a:pt x="10485" y="2370"/>
                  </a:lnTo>
                  <a:close/>
                  <a:moveTo>
                    <a:pt x="3762" y="0"/>
                  </a:moveTo>
                  <a:cubicBezTo>
                    <a:pt x="3650" y="0"/>
                    <a:pt x="3539" y="58"/>
                    <a:pt x="3476" y="167"/>
                  </a:cubicBezTo>
                  <a:cubicBezTo>
                    <a:pt x="3471" y="177"/>
                    <a:pt x="3529" y="71"/>
                    <a:pt x="2674" y="1679"/>
                  </a:cubicBezTo>
                  <a:lnTo>
                    <a:pt x="2252" y="878"/>
                  </a:lnTo>
                  <a:lnTo>
                    <a:pt x="1878" y="177"/>
                  </a:lnTo>
                  <a:cubicBezTo>
                    <a:pt x="1818" y="62"/>
                    <a:pt x="1704" y="4"/>
                    <a:pt x="1589" y="4"/>
                  </a:cubicBezTo>
                  <a:cubicBezTo>
                    <a:pt x="1474" y="4"/>
                    <a:pt x="1359" y="62"/>
                    <a:pt x="1297" y="177"/>
                  </a:cubicBezTo>
                  <a:lnTo>
                    <a:pt x="423" y="1828"/>
                  </a:lnTo>
                  <a:cubicBezTo>
                    <a:pt x="342" y="1991"/>
                    <a:pt x="294" y="2174"/>
                    <a:pt x="294" y="2356"/>
                  </a:cubicBezTo>
                  <a:lnTo>
                    <a:pt x="294" y="4737"/>
                  </a:lnTo>
                  <a:cubicBezTo>
                    <a:pt x="116" y="4828"/>
                    <a:pt x="1" y="5011"/>
                    <a:pt x="1" y="5212"/>
                  </a:cubicBezTo>
                  <a:lnTo>
                    <a:pt x="1" y="6479"/>
                  </a:lnTo>
                  <a:cubicBezTo>
                    <a:pt x="1" y="6619"/>
                    <a:pt x="105" y="6688"/>
                    <a:pt x="210" y="6688"/>
                  </a:cubicBezTo>
                  <a:cubicBezTo>
                    <a:pt x="314" y="6688"/>
                    <a:pt x="418" y="6619"/>
                    <a:pt x="418" y="6479"/>
                  </a:cubicBezTo>
                  <a:lnTo>
                    <a:pt x="418" y="5212"/>
                  </a:lnTo>
                  <a:cubicBezTo>
                    <a:pt x="418" y="5150"/>
                    <a:pt x="471" y="5102"/>
                    <a:pt x="534" y="5102"/>
                  </a:cubicBezTo>
                  <a:lnTo>
                    <a:pt x="11363" y="5102"/>
                  </a:lnTo>
                  <a:cubicBezTo>
                    <a:pt x="11421" y="5102"/>
                    <a:pt x="11469" y="5145"/>
                    <a:pt x="11473" y="5203"/>
                  </a:cubicBezTo>
                  <a:lnTo>
                    <a:pt x="11473" y="8620"/>
                  </a:lnTo>
                  <a:lnTo>
                    <a:pt x="8094" y="8620"/>
                  </a:lnTo>
                  <a:cubicBezTo>
                    <a:pt x="7816" y="8620"/>
                    <a:pt x="7816" y="9043"/>
                    <a:pt x="8094" y="9043"/>
                  </a:cubicBezTo>
                  <a:lnTo>
                    <a:pt x="11473" y="9043"/>
                  </a:lnTo>
                  <a:lnTo>
                    <a:pt x="11473" y="10132"/>
                  </a:lnTo>
                  <a:lnTo>
                    <a:pt x="5132" y="10132"/>
                  </a:lnTo>
                  <a:cubicBezTo>
                    <a:pt x="4849" y="10132"/>
                    <a:pt x="4849" y="10550"/>
                    <a:pt x="5132" y="10550"/>
                  </a:cubicBezTo>
                  <a:lnTo>
                    <a:pt x="11478" y="10550"/>
                  </a:lnTo>
                  <a:lnTo>
                    <a:pt x="11478" y="11390"/>
                  </a:lnTo>
                  <a:cubicBezTo>
                    <a:pt x="11473" y="11395"/>
                    <a:pt x="11473" y="11395"/>
                    <a:pt x="11478" y="11400"/>
                  </a:cubicBezTo>
                  <a:lnTo>
                    <a:pt x="11478" y="12821"/>
                  </a:lnTo>
                  <a:cubicBezTo>
                    <a:pt x="11478" y="13209"/>
                    <a:pt x="11133" y="13531"/>
                    <a:pt x="10705" y="13531"/>
                  </a:cubicBezTo>
                  <a:lnTo>
                    <a:pt x="1191" y="13531"/>
                  </a:lnTo>
                  <a:cubicBezTo>
                    <a:pt x="764" y="13531"/>
                    <a:pt x="423" y="13209"/>
                    <a:pt x="423" y="12821"/>
                  </a:cubicBezTo>
                  <a:lnTo>
                    <a:pt x="423" y="10555"/>
                  </a:lnTo>
                  <a:lnTo>
                    <a:pt x="4292" y="10555"/>
                  </a:lnTo>
                  <a:cubicBezTo>
                    <a:pt x="4571" y="10555"/>
                    <a:pt x="4571" y="10132"/>
                    <a:pt x="4292" y="10132"/>
                  </a:cubicBezTo>
                  <a:lnTo>
                    <a:pt x="418" y="10132"/>
                  </a:lnTo>
                  <a:lnTo>
                    <a:pt x="418" y="9043"/>
                  </a:lnTo>
                  <a:lnTo>
                    <a:pt x="7259" y="9043"/>
                  </a:lnTo>
                  <a:cubicBezTo>
                    <a:pt x="7537" y="9043"/>
                    <a:pt x="7537" y="8625"/>
                    <a:pt x="7259" y="8625"/>
                  </a:cubicBezTo>
                  <a:lnTo>
                    <a:pt x="418" y="8625"/>
                  </a:lnTo>
                  <a:lnTo>
                    <a:pt x="418" y="7315"/>
                  </a:lnTo>
                  <a:cubicBezTo>
                    <a:pt x="418" y="7175"/>
                    <a:pt x="314" y="7106"/>
                    <a:pt x="210" y="7106"/>
                  </a:cubicBezTo>
                  <a:cubicBezTo>
                    <a:pt x="105" y="7106"/>
                    <a:pt x="1" y="7175"/>
                    <a:pt x="1" y="7315"/>
                  </a:cubicBezTo>
                  <a:lnTo>
                    <a:pt x="1" y="12816"/>
                  </a:lnTo>
                  <a:cubicBezTo>
                    <a:pt x="1" y="13445"/>
                    <a:pt x="534" y="13949"/>
                    <a:pt x="1191" y="13949"/>
                  </a:cubicBezTo>
                  <a:lnTo>
                    <a:pt x="10705" y="13949"/>
                  </a:lnTo>
                  <a:cubicBezTo>
                    <a:pt x="11363" y="13949"/>
                    <a:pt x="11896" y="13440"/>
                    <a:pt x="11896" y="12816"/>
                  </a:cubicBezTo>
                  <a:cubicBezTo>
                    <a:pt x="11896" y="12734"/>
                    <a:pt x="11896" y="5342"/>
                    <a:pt x="11896" y="5193"/>
                  </a:cubicBezTo>
                  <a:lnTo>
                    <a:pt x="11896" y="5179"/>
                  </a:lnTo>
                  <a:cubicBezTo>
                    <a:pt x="11881" y="4977"/>
                    <a:pt x="11757" y="4804"/>
                    <a:pt x="11574" y="4723"/>
                  </a:cubicBezTo>
                  <a:lnTo>
                    <a:pt x="11574" y="2370"/>
                  </a:lnTo>
                  <a:cubicBezTo>
                    <a:pt x="11574" y="2188"/>
                    <a:pt x="11526" y="2006"/>
                    <a:pt x="11440" y="1842"/>
                  </a:cubicBezTo>
                  <a:cubicBezTo>
                    <a:pt x="11440" y="1842"/>
                    <a:pt x="10561" y="186"/>
                    <a:pt x="10557" y="172"/>
                  </a:cubicBezTo>
                  <a:cubicBezTo>
                    <a:pt x="10492" y="69"/>
                    <a:pt x="10386" y="18"/>
                    <a:pt x="10280" y="18"/>
                  </a:cubicBezTo>
                  <a:cubicBezTo>
                    <a:pt x="10164" y="18"/>
                    <a:pt x="10048" y="78"/>
                    <a:pt x="9985" y="196"/>
                  </a:cubicBezTo>
                  <a:lnTo>
                    <a:pt x="9616" y="892"/>
                  </a:lnTo>
                  <a:lnTo>
                    <a:pt x="9193" y="1694"/>
                  </a:lnTo>
                  <a:cubicBezTo>
                    <a:pt x="9193" y="1694"/>
                    <a:pt x="8387" y="182"/>
                    <a:pt x="8387" y="172"/>
                  </a:cubicBezTo>
                  <a:cubicBezTo>
                    <a:pt x="8323" y="69"/>
                    <a:pt x="8215" y="18"/>
                    <a:pt x="8109" y="18"/>
                  </a:cubicBezTo>
                  <a:cubicBezTo>
                    <a:pt x="7992" y="18"/>
                    <a:pt x="7876" y="78"/>
                    <a:pt x="7816" y="196"/>
                  </a:cubicBezTo>
                  <a:lnTo>
                    <a:pt x="7446" y="892"/>
                  </a:lnTo>
                  <a:lnTo>
                    <a:pt x="7019" y="1698"/>
                  </a:lnTo>
                  <a:cubicBezTo>
                    <a:pt x="6918" y="1506"/>
                    <a:pt x="6217" y="182"/>
                    <a:pt x="6212" y="177"/>
                  </a:cubicBezTo>
                  <a:cubicBezTo>
                    <a:pt x="6148" y="75"/>
                    <a:pt x="6040" y="21"/>
                    <a:pt x="5931" y="21"/>
                  </a:cubicBezTo>
                  <a:cubicBezTo>
                    <a:pt x="5845" y="21"/>
                    <a:pt x="5759" y="54"/>
                    <a:pt x="5694" y="124"/>
                  </a:cubicBezTo>
                  <a:cubicBezTo>
                    <a:pt x="5646" y="172"/>
                    <a:pt x="5675" y="124"/>
                    <a:pt x="5271" y="892"/>
                  </a:cubicBezTo>
                  <a:lnTo>
                    <a:pt x="4854" y="1684"/>
                  </a:lnTo>
                  <a:lnTo>
                    <a:pt x="4427" y="878"/>
                  </a:lnTo>
                  <a:cubicBezTo>
                    <a:pt x="4033" y="143"/>
                    <a:pt x="4057" y="167"/>
                    <a:pt x="4019" y="124"/>
                  </a:cubicBezTo>
                  <a:cubicBezTo>
                    <a:pt x="3951" y="41"/>
                    <a:pt x="3856" y="0"/>
                    <a:pt x="37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26" name="Google Shape;10326;p31"/>
          <p:cNvGrpSpPr/>
          <p:nvPr/>
        </p:nvGrpSpPr>
        <p:grpSpPr>
          <a:xfrm>
            <a:off x="2661291" y="1316083"/>
            <a:ext cx="336624" cy="365551"/>
            <a:chOff x="2661291" y="1502933"/>
            <a:chExt cx="336624" cy="365551"/>
          </a:xfrm>
        </p:grpSpPr>
        <p:sp>
          <p:nvSpPr>
            <p:cNvPr id="10327" name="Google Shape;10327;p31"/>
            <p:cNvSpPr/>
            <p:nvPr/>
          </p:nvSpPr>
          <p:spPr>
            <a:xfrm>
              <a:off x="2683694" y="1602188"/>
              <a:ext cx="222407" cy="244286"/>
            </a:xfrm>
            <a:custGeom>
              <a:rect b="b" l="l" r="r" t="t"/>
              <a:pathLst>
                <a:path extrusionOk="0" h="9323" w="8488">
                  <a:moveTo>
                    <a:pt x="0" y="0"/>
                  </a:moveTo>
                  <a:lnTo>
                    <a:pt x="0" y="9322"/>
                  </a:lnTo>
                  <a:lnTo>
                    <a:pt x="8487" y="9322"/>
                  </a:lnTo>
                  <a:lnTo>
                    <a:pt x="8487" y="869"/>
                  </a:lnTo>
                  <a:cubicBezTo>
                    <a:pt x="8487" y="389"/>
                    <a:pt x="8094" y="0"/>
                    <a:pt x="761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8" name="Google Shape;10328;p31"/>
            <p:cNvSpPr/>
            <p:nvPr/>
          </p:nvSpPr>
          <p:spPr>
            <a:xfrm>
              <a:off x="2716028" y="1642304"/>
              <a:ext cx="157608" cy="162534"/>
            </a:xfrm>
            <a:custGeom>
              <a:rect b="b" l="l" r="r" t="t"/>
              <a:pathLst>
                <a:path extrusionOk="0" h="6203" w="6015">
                  <a:moveTo>
                    <a:pt x="528" y="0"/>
                  </a:moveTo>
                  <a:cubicBezTo>
                    <a:pt x="235" y="0"/>
                    <a:pt x="0" y="231"/>
                    <a:pt x="0" y="524"/>
                  </a:cubicBezTo>
                  <a:lnTo>
                    <a:pt x="0" y="5679"/>
                  </a:lnTo>
                  <a:cubicBezTo>
                    <a:pt x="0" y="5967"/>
                    <a:pt x="235" y="6202"/>
                    <a:pt x="528" y="6202"/>
                  </a:cubicBezTo>
                  <a:lnTo>
                    <a:pt x="5492" y="6202"/>
                  </a:lnTo>
                  <a:cubicBezTo>
                    <a:pt x="5780" y="6202"/>
                    <a:pt x="6015" y="5967"/>
                    <a:pt x="6015" y="5679"/>
                  </a:cubicBezTo>
                  <a:lnTo>
                    <a:pt x="6015" y="524"/>
                  </a:lnTo>
                  <a:cubicBezTo>
                    <a:pt x="6015" y="236"/>
                    <a:pt x="5780" y="0"/>
                    <a:pt x="5492" y="0"/>
                  </a:cubicBezTo>
                  <a:close/>
                </a:path>
              </a:pathLst>
            </a:custGeom>
            <a:solidFill>
              <a:srgbClr val="445A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9" name="Google Shape;10329;p31"/>
            <p:cNvSpPr/>
            <p:nvPr/>
          </p:nvSpPr>
          <p:spPr>
            <a:xfrm>
              <a:off x="2737645" y="1642304"/>
              <a:ext cx="135991" cy="162534"/>
            </a:xfrm>
            <a:custGeom>
              <a:rect b="b" l="l" r="r" t="t"/>
              <a:pathLst>
                <a:path extrusionOk="0" h="6203" w="5190">
                  <a:moveTo>
                    <a:pt x="529" y="0"/>
                  </a:moveTo>
                  <a:cubicBezTo>
                    <a:pt x="236" y="0"/>
                    <a:pt x="1" y="231"/>
                    <a:pt x="1" y="524"/>
                  </a:cubicBezTo>
                  <a:lnTo>
                    <a:pt x="1" y="5679"/>
                  </a:lnTo>
                  <a:cubicBezTo>
                    <a:pt x="1" y="5967"/>
                    <a:pt x="236" y="6202"/>
                    <a:pt x="529" y="6202"/>
                  </a:cubicBezTo>
                  <a:lnTo>
                    <a:pt x="4667" y="6202"/>
                  </a:lnTo>
                  <a:cubicBezTo>
                    <a:pt x="4955" y="6202"/>
                    <a:pt x="5190" y="5967"/>
                    <a:pt x="5190" y="5679"/>
                  </a:cubicBezTo>
                  <a:lnTo>
                    <a:pt x="5190" y="524"/>
                  </a:lnTo>
                  <a:cubicBezTo>
                    <a:pt x="5190" y="231"/>
                    <a:pt x="4955" y="0"/>
                    <a:pt x="46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0" name="Google Shape;10330;p31"/>
            <p:cNvSpPr/>
            <p:nvPr/>
          </p:nvSpPr>
          <p:spPr>
            <a:xfrm>
              <a:off x="2723810" y="1720387"/>
              <a:ext cx="104810" cy="84451"/>
            </a:xfrm>
            <a:custGeom>
              <a:rect b="b" l="l" r="r" t="t"/>
              <a:pathLst>
                <a:path extrusionOk="0" h="3223" w="4000">
                  <a:moveTo>
                    <a:pt x="1986" y="0"/>
                  </a:moveTo>
                  <a:cubicBezTo>
                    <a:pt x="1767" y="0"/>
                    <a:pt x="1549" y="114"/>
                    <a:pt x="1436" y="342"/>
                  </a:cubicBezTo>
                  <a:lnTo>
                    <a:pt x="994" y="1201"/>
                  </a:lnTo>
                  <a:lnTo>
                    <a:pt x="980" y="1235"/>
                  </a:lnTo>
                  <a:lnTo>
                    <a:pt x="1" y="3170"/>
                  </a:lnTo>
                  <a:cubicBezTo>
                    <a:pt x="68" y="3203"/>
                    <a:pt x="150" y="3222"/>
                    <a:pt x="231" y="3222"/>
                  </a:cubicBezTo>
                  <a:lnTo>
                    <a:pt x="3999" y="3222"/>
                  </a:lnTo>
                  <a:lnTo>
                    <a:pt x="2996" y="1235"/>
                  </a:lnTo>
                  <a:lnTo>
                    <a:pt x="2977" y="1206"/>
                  </a:lnTo>
                  <a:lnTo>
                    <a:pt x="2540" y="342"/>
                  </a:lnTo>
                  <a:cubicBezTo>
                    <a:pt x="2425" y="114"/>
                    <a:pt x="2205" y="0"/>
                    <a:pt x="198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1" name="Google Shape;10331;p31"/>
            <p:cNvSpPr/>
            <p:nvPr/>
          </p:nvSpPr>
          <p:spPr>
            <a:xfrm>
              <a:off x="2723810" y="1775753"/>
              <a:ext cx="27696" cy="29085"/>
            </a:xfrm>
            <a:custGeom>
              <a:rect b="b" l="l" r="r" t="t"/>
              <a:pathLst>
                <a:path extrusionOk="0" h="1110" w="1057">
                  <a:moveTo>
                    <a:pt x="534" y="0"/>
                  </a:moveTo>
                  <a:lnTo>
                    <a:pt x="1" y="1057"/>
                  </a:lnTo>
                  <a:cubicBezTo>
                    <a:pt x="68" y="1090"/>
                    <a:pt x="150" y="1109"/>
                    <a:pt x="231" y="1109"/>
                  </a:cubicBezTo>
                  <a:lnTo>
                    <a:pt x="1057" y="1109"/>
                  </a:lnTo>
                  <a:cubicBezTo>
                    <a:pt x="769" y="1109"/>
                    <a:pt x="534" y="874"/>
                    <a:pt x="534" y="586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2" name="Google Shape;10332;p31"/>
            <p:cNvSpPr/>
            <p:nvPr/>
          </p:nvSpPr>
          <p:spPr>
            <a:xfrm>
              <a:off x="2794871" y="1665938"/>
              <a:ext cx="58510" cy="53453"/>
            </a:xfrm>
            <a:custGeom>
              <a:rect b="b" l="l" r="r" t="t"/>
              <a:pathLst>
                <a:path extrusionOk="0" h="2040" w="2233">
                  <a:moveTo>
                    <a:pt x="1153" y="1"/>
                  </a:moveTo>
                  <a:lnTo>
                    <a:pt x="1153" y="1"/>
                  </a:lnTo>
                  <a:cubicBezTo>
                    <a:pt x="375" y="107"/>
                    <a:pt x="1" y="1009"/>
                    <a:pt x="476" y="1633"/>
                  </a:cubicBezTo>
                  <a:cubicBezTo>
                    <a:pt x="685" y="1908"/>
                    <a:pt x="990" y="2039"/>
                    <a:pt x="1293" y="2039"/>
                  </a:cubicBezTo>
                  <a:cubicBezTo>
                    <a:pt x="1678" y="2039"/>
                    <a:pt x="2058" y="1827"/>
                    <a:pt x="2233" y="1427"/>
                  </a:cubicBezTo>
                  <a:lnTo>
                    <a:pt x="2233" y="1427"/>
                  </a:lnTo>
                  <a:cubicBezTo>
                    <a:pt x="2185" y="1433"/>
                    <a:pt x="2138" y="1436"/>
                    <a:pt x="2091" y="1436"/>
                  </a:cubicBezTo>
                  <a:cubicBezTo>
                    <a:pt x="1371" y="1436"/>
                    <a:pt x="851" y="691"/>
                    <a:pt x="1153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3" name="Google Shape;10333;p31"/>
            <p:cNvSpPr/>
            <p:nvPr/>
          </p:nvSpPr>
          <p:spPr>
            <a:xfrm>
              <a:off x="2749986" y="1720466"/>
              <a:ext cx="51829" cy="44466"/>
            </a:xfrm>
            <a:custGeom>
              <a:rect b="b" l="l" r="r" t="t"/>
              <a:pathLst>
                <a:path extrusionOk="0" h="1697" w="1978">
                  <a:moveTo>
                    <a:pt x="987" y="1"/>
                  </a:moveTo>
                  <a:cubicBezTo>
                    <a:pt x="768" y="1"/>
                    <a:pt x="550" y="114"/>
                    <a:pt x="437" y="339"/>
                  </a:cubicBezTo>
                  <a:lnTo>
                    <a:pt x="0" y="1203"/>
                  </a:lnTo>
                  <a:cubicBezTo>
                    <a:pt x="247" y="1532"/>
                    <a:pt x="618" y="1696"/>
                    <a:pt x="989" y="1696"/>
                  </a:cubicBezTo>
                  <a:cubicBezTo>
                    <a:pt x="1360" y="1696"/>
                    <a:pt x="1731" y="1532"/>
                    <a:pt x="1978" y="1203"/>
                  </a:cubicBezTo>
                  <a:lnTo>
                    <a:pt x="1541" y="339"/>
                  </a:lnTo>
                  <a:cubicBezTo>
                    <a:pt x="1426" y="114"/>
                    <a:pt x="1206" y="1"/>
                    <a:pt x="987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4" name="Google Shape;10334;p31"/>
            <p:cNvSpPr/>
            <p:nvPr/>
          </p:nvSpPr>
          <p:spPr>
            <a:xfrm>
              <a:off x="2666715" y="1508357"/>
              <a:ext cx="34116" cy="34220"/>
            </a:xfrm>
            <a:custGeom>
              <a:rect b="b" l="l" r="r" t="t"/>
              <a:pathLst>
                <a:path extrusionOk="0" h="1306" w="1302">
                  <a:moveTo>
                    <a:pt x="197" y="0"/>
                  </a:moveTo>
                  <a:cubicBezTo>
                    <a:pt x="87" y="0"/>
                    <a:pt x="0" y="87"/>
                    <a:pt x="0" y="197"/>
                  </a:cubicBezTo>
                  <a:lnTo>
                    <a:pt x="0" y="1109"/>
                  </a:lnTo>
                  <a:cubicBezTo>
                    <a:pt x="0" y="1215"/>
                    <a:pt x="87" y="1306"/>
                    <a:pt x="197" y="1306"/>
                  </a:cubicBezTo>
                  <a:lnTo>
                    <a:pt x="1104" y="1306"/>
                  </a:lnTo>
                  <a:cubicBezTo>
                    <a:pt x="1210" y="1306"/>
                    <a:pt x="1301" y="1215"/>
                    <a:pt x="1301" y="1109"/>
                  </a:cubicBezTo>
                  <a:lnTo>
                    <a:pt x="1301" y="197"/>
                  </a:lnTo>
                  <a:cubicBezTo>
                    <a:pt x="1301" y="87"/>
                    <a:pt x="1210" y="0"/>
                    <a:pt x="110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5" name="Google Shape;10335;p31"/>
            <p:cNvSpPr/>
            <p:nvPr/>
          </p:nvSpPr>
          <p:spPr>
            <a:xfrm>
              <a:off x="2812872" y="1508357"/>
              <a:ext cx="34116" cy="34220"/>
            </a:xfrm>
            <a:custGeom>
              <a:rect b="b" l="l" r="r" t="t"/>
              <a:pathLst>
                <a:path extrusionOk="0" h="1306" w="1302">
                  <a:moveTo>
                    <a:pt x="197" y="0"/>
                  </a:moveTo>
                  <a:cubicBezTo>
                    <a:pt x="91" y="0"/>
                    <a:pt x="0" y="87"/>
                    <a:pt x="0" y="197"/>
                  </a:cubicBezTo>
                  <a:lnTo>
                    <a:pt x="0" y="1109"/>
                  </a:lnTo>
                  <a:cubicBezTo>
                    <a:pt x="0" y="1215"/>
                    <a:pt x="91" y="1306"/>
                    <a:pt x="197" y="1306"/>
                  </a:cubicBezTo>
                  <a:lnTo>
                    <a:pt x="1104" y="1306"/>
                  </a:lnTo>
                  <a:cubicBezTo>
                    <a:pt x="1215" y="1306"/>
                    <a:pt x="1301" y="1215"/>
                    <a:pt x="1301" y="1109"/>
                  </a:cubicBezTo>
                  <a:lnTo>
                    <a:pt x="1301" y="197"/>
                  </a:lnTo>
                  <a:cubicBezTo>
                    <a:pt x="1301" y="87"/>
                    <a:pt x="1215" y="0"/>
                    <a:pt x="110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6" name="Google Shape;10336;p31"/>
            <p:cNvSpPr/>
            <p:nvPr/>
          </p:nvSpPr>
          <p:spPr>
            <a:xfrm>
              <a:off x="2958401" y="1508357"/>
              <a:ext cx="34116" cy="34220"/>
            </a:xfrm>
            <a:custGeom>
              <a:rect b="b" l="l" r="r" t="t"/>
              <a:pathLst>
                <a:path extrusionOk="0" h="1306" w="1302">
                  <a:moveTo>
                    <a:pt x="197" y="0"/>
                  </a:moveTo>
                  <a:cubicBezTo>
                    <a:pt x="87" y="0"/>
                    <a:pt x="0" y="87"/>
                    <a:pt x="0" y="197"/>
                  </a:cubicBezTo>
                  <a:lnTo>
                    <a:pt x="0" y="1109"/>
                  </a:lnTo>
                  <a:cubicBezTo>
                    <a:pt x="0" y="1215"/>
                    <a:pt x="87" y="1306"/>
                    <a:pt x="197" y="1306"/>
                  </a:cubicBezTo>
                  <a:lnTo>
                    <a:pt x="1104" y="1306"/>
                  </a:lnTo>
                  <a:cubicBezTo>
                    <a:pt x="1215" y="1306"/>
                    <a:pt x="1301" y="1215"/>
                    <a:pt x="1301" y="1109"/>
                  </a:cubicBezTo>
                  <a:lnTo>
                    <a:pt x="1301" y="197"/>
                  </a:lnTo>
                  <a:cubicBezTo>
                    <a:pt x="1301" y="87"/>
                    <a:pt x="1215" y="0"/>
                    <a:pt x="110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7" name="Google Shape;10337;p31"/>
            <p:cNvSpPr/>
            <p:nvPr/>
          </p:nvSpPr>
          <p:spPr>
            <a:xfrm>
              <a:off x="2666715" y="1828944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197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105"/>
                  </a:lnTo>
                  <a:cubicBezTo>
                    <a:pt x="0" y="1211"/>
                    <a:pt x="87" y="1302"/>
                    <a:pt x="197" y="1302"/>
                  </a:cubicBezTo>
                  <a:lnTo>
                    <a:pt x="1104" y="1302"/>
                  </a:lnTo>
                  <a:cubicBezTo>
                    <a:pt x="1210" y="1302"/>
                    <a:pt x="1301" y="1211"/>
                    <a:pt x="1301" y="1105"/>
                  </a:cubicBezTo>
                  <a:lnTo>
                    <a:pt x="1301" y="193"/>
                  </a:lnTo>
                  <a:cubicBezTo>
                    <a:pt x="1301" y="87"/>
                    <a:pt x="1210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8" name="Google Shape;10338;p31"/>
            <p:cNvSpPr/>
            <p:nvPr/>
          </p:nvSpPr>
          <p:spPr>
            <a:xfrm>
              <a:off x="2813003" y="1828944"/>
              <a:ext cx="34089" cy="34116"/>
            </a:xfrm>
            <a:custGeom>
              <a:rect b="b" l="l" r="r" t="t"/>
              <a:pathLst>
                <a:path extrusionOk="0" h="1302" w="1301">
                  <a:moveTo>
                    <a:pt x="197" y="1"/>
                  </a:moveTo>
                  <a:cubicBezTo>
                    <a:pt x="86" y="1"/>
                    <a:pt x="0" y="87"/>
                    <a:pt x="0" y="193"/>
                  </a:cubicBezTo>
                  <a:lnTo>
                    <a:pt x="0" y="1105"/>
                  </a:lnTo>
                  <a:cubicBezTo>
                    <a:pt x="0" y="1211"/>
                    <a:pt x="86" y="1297"/>
                    <a:pt x="192" y="1302"/>
                  </a:cubicBezTo>
                  <a:lnTo>
                    <a:pt x="1099" y="1302"/>
                  </a:lnTo>
                  <a:cubicBezTo>
                    <a:pt x="1210" y="1302"/>
                    <a:pt x="1301" y="1211"/>
                    <a:pt x="1301" y="1105"/>
                  </a:cubicBezTo>
                  <a:lnTo>
                    <a:pt x="1301" y="193"/>
                  </a:lnTo>
                  <a:cubicBezTo>
                    <a:pt x="1301" y="87"/>
                    <a:pt x="1215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9" name="Google Shape;10339;p31"/>
            <p:cNvSpPr/>
            <p:nvPr/>
          </p:nvSpPr>
          <p:spPr>
            <a:xfrm>
              <a:off x="2958401" y="1828944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197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105"/>
                  </a:lnTo>
                  <a:cubicBezTo>
                    <a:pt x="0" y="1211"/>
                    <a:pt x="87" y="1302"/>
                    <a:pt x="197" y="1302"/>
                  </a:cubicBezTo>
                  <a:lnTo>
                    <a:pt x="1104" y="1302"/>
                  </a:lnTo>
                  <a:cubicBezTo>
                    <a:pt x="1215" y="1302"/>
                    <a:pt x="1301" y="1211"/>
                    <a:pt x="1301" y="1105"/>
                  </a:cubicBezTo>
                  <a:lnTo>
                    <a:pt x="1301" y="193"/>
                  </a:lnTo>
                  <a:cubicBezTo>
                    <a:pt x="1301" y="87"/>
                    <a:pt x="1215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0" name="Google Shape;10340;p31"/>
            <p:cNvSpPr/>
            <p:nvPr/>
          </p:nvSpPr>
          <p:spPr>
            <a:xfrm>
              <a:off x="2666715" y="1669083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197" y="1"/>
                  </a:moveTo>
                  <a:cubicBezTo>
                    <a:pt x="87" y="1"/>
                    <a:pt x="0" y="87"/>
                    <a:pt x="0" y="198"/>
                  </a:cubicBezTo>
                  <a:lnTo>
                    <a:pt x="0" y="1105"/>
                  </a:lnTo>
                  <a:cubicBezTo>
                    <a:pt x="0" y="1211"/>
                    <a:pt x="87" y="1302"/>
                    <a:pt x="197" y="1302"/>
                  </a:cubicBezTo>
                  <a:lnTo>
                    <a:pt x="1104" y="1302"/>
                  </a:lnTo>
                  <a:cubicBezTo>
                    <a:pt x="1210" y="1302"/>
                    <a:pt x="1301" y="1211"/>
                    <a:pt x="1301" y="1105"/>
                  </a:cubicBezTo>
                  <a:lnTo>
                    <a:pt x="1301" y="198"/>
                  </a:lnTo>
                  <a:cubicBezTo>
                    <a:pt x="1301" y="87"/>
                    <a:pt x="1210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1" name="Google Shape;10341;p31"/>
            <p:cNvSpPr/>
            <p:nvPr/>
          </p:nvSpPr>
          <p:spPr>
            <a:xfrm>
              <a:off x="2958401" y="1669083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197" y="1"/>
                  </a:moveTo>
                  <a:cubicBezTo>
                    <a:pt x="87" y="1"/>
                    <a:pt x="0" y="87"/>
                    <a:pt x="0" y="198"/>
                  </a:cubicBezTo>
                  <a:lnTo>
                    <a:pt x="0" y="1105"/>
                  </a:lnTo>
                  <a:cubicBezTo>
                    <a:pt x="0" y="1211"/>
                    <a:pt x="87" y="1302"/>
                    <a:pt x="197" y="1302"/>
                  </a:cubicBezTo>
                  <a:lnTo>
                    <a:pt x="1104" y="1302"/>
                  </a:lnTo>
                  <a:cubicBezTo>
                    <a:pt x="1215" y="1302"/>
                    <a:pt x="1301" y="1211"/>
                    <a:pt x="1301" y="1105"/>
                  </a:cubicBezTo>
                  <a:lnTo>
                    <a:pt x="1301" y="198"/>
                  </a:lnTo>
                  <a:cubicBezTo>
                    <a:pt x="1301" y="87"/>
                    <a:pt x="1215" y="1"/>
                    <a:pt x="1104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2" name="Google Shape;10342;p31"/>
            <p:cNvSpPr/>
            <p:nvPr/>
          </p:nvSpPr>
          <p:spPr>
            <a:xfrm>
              <a:off x="2885322" y="1561364"/>
              <a:ext cx="66974" cy="62860"/>
            </a:xfrm>
            <a:custGeom>
              <a:rect b="b" l="l" r="r" t="t"/>
              <a:pathLst>
                <a:path extrusionOk="0" h="2399" w="2556">
                  <a:moveTo>
                    <a:pt x="2259" y="0"/>
                  </a:moveTo>
                  <a:cubicBezTo>
                    <a:pt x="2210" y="0"/>
                    <a:pt x="2158" y="19"/>
                    <a:pt x="2112" y="65"/>
                  </a:cubicBezTo>
                  <a:lnTo>
                    <a:pt x="135" y="2048"/>
                  </a:lnTo>
                  <a:cubicBezTo>
                    <a:pt x="0" y="2177"/>
                    <a:pt x="96" y="2398"/>
                    <a:pt x="279" y="2398"/>
                  </a:cubicBezTo>
                  <a:cubicBezTo>
                    <a:pt x="336" y="2398"/>
                    <a:pt x="389" y="2379"/>
                    <a:pt x="427" y="2341"/>
                  </a:cubicBezTo>
                  <a:lnTo>
                    <a:pt x="2405" y="358"/>
                  </a:lnTo>
                  <a:cubicBezTo>
                    <a:pt x="2556" y="207"/>
                    <a:pt x="2419" y="0"/>
                    <a:pt x="22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3" name="Google Shape;10343;p31"/>
            <p:cNvSpPr/>
            <p:nvPr/>
          </p:nvSpPr>
          <p:spPr>
            <a:xfrm>
              <a:off x="2881811" y="1592991"/>
              <a:ext cx="37365" cy="36526"/>
            </a:xfrm>
            <a:custGeom>
              <a:rect b="b" l="l" r="r" t="t"/>
              <a:pathLst>
                <a:path extrusionOk="0" h="1394" w="1426">
                  <a:moveTo>
                    <a:pt x="238" y="1"/>
                  </a:moveTo>
                  <a:cubicBezTo>
                    <a:pt x="196" y="1"/>
                    <a:pt x="155" y="32"/>
                    <a:pt x="149" y="82"/>
                  </a:cubicBezTo>
                  <a:lnTo>
                    <a:pt x="81" y="654"/>
                  </a:lnTo>
                  <a:lnTo>
                    <a:pt x="5" y="1292"/>
                  </a:lnTo>
                  <a:cubicBezTo>
                    <a:pt x="0" y="1345"/>
                    <a:pt x="41" y="1394"/>
                    <a:pt x="92" y="1394"/>
                  </a:cubicBezTo>
                  <a:cubicBezTo>
                    <a:pt x="96" y="1394"/>
                    <a:pt x="101" y="1394"/>
                    <a:pt x="105" y="1393"/>
                  </a:cubicBezTo>
                  <a:lnTo>
                    <a:pt x="749" y="1321"/>
                  </a:lnTo>
                  <a:lnTo>
                    <a:pt x="1315" y="1254"/>
                  </a:lnTo>
                  <a:cubicBezTo>
                    <a:pt x="1392" y="1244"/>
                    <a:pt x="1426" y="1153"/>
                    <a:pt x="1373" y="1095"/>
                  </a:cubicBezTo>
                  <a:lnTo>
                    <a:pt x="302" y="30"/>
                  </a:lnTo>
                  <a:cubicBezTo>
                    <a:pt x="284" y="10"/>
                    <a:pt x="261" y="1"/>
                    <a:pt x="238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4" name="Google Shape;10344;p31"/>
            <p:cNvSpPr/>
            <p:nvPr/>
          </p:nvSpPr>
          <p:spPr>
            <a:xfrm>
              <a:off x="2915010" y="1559032"/>
              <a:ext cx="37365" cy="36579"/>
            </a:xfrm>
            <a:custGeom>
              <a:rect b="b" l="l" r="r" t="t"/>
              <a:pathLst>
                <a:path extrusionOk="0" h="1396" w="1426">
                  <a:moveTo>
                    <a:pt x="1328" y="0"/>
                  </a:moveTo>
                  <a:cubicBezTo>
                    <a:pt x="1325" y="0"/>
                    <a:pt x="1323" y="0"/>
                    <a:pt x="1320" y="1"/>
                  </a:cubicBezTo>
                  <a:lnTo>
                    <a:pt x="677" y="78"/>
                  </a:lnTo>
                  <a:lnTo>
                    <a:pt x="106" y="145"/>
                  </a:lnTo>
                  <a:cubicBezTo>
                    <a:pt x="29" y="154"/>
                    <a:pt x="0" y="246"/>
                    <a:pt x="53" y="298"/>
                  </a:cubicBezTo>
                  <a:lnTo>
                    <a:pt x="1123" y="1369"/>
                  </a:lnTo>
                  <a:cubicBezTo>
                    <a:pt x="1142" y="1387"/>
                    <a:pt x="1165" y="1396"/>
                    <a:pt x="1187" y="1396"/>
                  </a:cubicBezTo>
                  <a:cubicBezTo>
                    <a:pt x="1230" y="1396"/>
                    <a:pt x="1271" y="1366"/>
                    <a:pt x="1277" y="1316"/>
                  </a:cubicBezTo>
                  <a:lnTo>
                    <a:pt x="1344" y="745"/>
                  </a:lnTo>
                  <a:lnTo>
                    <a:pt x="1421" y="102"/>
                  </a:lnTo>
                  <a:cubicBezTo>
                    <a:pt x="1426" y="47"/>
                    <a:pt x="1382" y="0"/>
                    <a:pt x="1328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5" name="Google Shape;10345;p31"/>
            <p:cNvSpPr/>
            <p:nvPr/>
          </p:nvSpPr>
          <p:spPr>
            <a:xfrm>
              <a:off x="2943806" y="15863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6" name="Google Shape;10346;p31"/>
            <p:cNvSpPr/>
            <p:nvPr/>
          </p:nvSpPr>
          <p:spPr>
            <a:xfrm>
              <a:off x="2661291" y="1502933"/>
              <a:ext cx="336624" cy="365551"/>
            </a:xfrm>
            <a:custGeom>
              <a:rect b="b" l="l" r="r" t="t"/>
              <a:pathLst>
                <a:path extrusionOk="0" h="13951" w="12847">
                  <a:moveTo>
                    <a:pt x="1302" y="418"/>
                  </a:moveTo>
                  <a:lnTo>
                    <a:pt x="1302" y="1306"/>
                  </a:lnTo>
                  <a:lnTo>
                    <a:pt x="414" y="1302"/>
                  </a:lnTo>
                  <a:lnTo>
                    <a:pt x="414" y="418"/>
                  </a:lnTo>
                  <a:close/>
                  <a:moveTo>
                    <a:pt x="6880" y="418"/>
                  </a:moveTo>
                  <a:lnTo>
                    <a:pt x="6880" y="1306"/>
                  </a:lnTo>
                  <a:lnTo>
                    <a:pt x="5996" y="1306"/>
                  </a:lnTo>
                  <a:lnTo>
                    <a:pt x="5996" y="418"/>
                  </a:lnTo>
                  <a:close/>
                  <a:moveTo>
                    <a:pt x="12434" y="418"/>
                  </a:moveTo>
                  <a:lnTo>
                    <a:pt x="12434" y="1306"/>
                  </a:lnTo>
                  <a:lnTo>
                    <a:pt x="11546" y="1306"/>
                  </a:lnTo>
                  <a:lnTo>
                    <a:pt x="11546" y="418"/>
                  </a:lnTo>
                  <a:close/>
                  <a:moveTo>
                    <a:pt x="10878" y="2367"/>
                  </a:moveTo>
                  <a:lnTo>
                    <a:pt x="10782" y="3183"/>
                  </a:lnTo>
                  <a:lnTo>
                    <a:pt x="10782" y="3188"/>
                  </a:lnTo>
                  <a:lnTo>
                    <a:pt x="10782" y="3193"/>
                  </a:lnTo>
                  <a:lnTo>
                    <a:pt x="10566" y="2977"/>
                  </a:lnTo>
                  <a:lnTo>
                    <a:pt x="10274" y="2684"/>
                  </a:lnTo>
                  <a:lnTo>
                    <a:pt x="10053" y="2463"/>
                  </a:lnTo>
                  <a:lnTo>
                    <a:pt x="10058" y="2463"/>
                  </a:lnTo>
                  <a:lnTo>
                    <a:pt x="10878" y="2367"/>
                  </a:lnTo>
                  <a:close/>
                  <a:moveTo>
                    <a:pt x="8742" y="3783"/>
                  </a:moveTo>
                  <a:lnTo>
                    <a:pt x="9472" y="4513"/>
                  </a:lnTo>
                  <a:lnTo>
                    <a:pt x="8641" y="4609"/>
                  </a:lnTo>
                  <a:lnTo>
                    <a:pt x="8742" y="3783"/>
                  </a:lnTo>
                  <a:close/>
                  <a:moveTo>
                    <a:pt x="1302" y="6548"/>
                  </a:moveTo>
                  <a:lnTo>
                    <a:pt x="1302" y="7436"/>
                  </a:lnTo>
                  <a:lnTo>
                    <a:pt x="414" y="7436"/>
                  </a:lnTo>
                  <a:lnTo>
                    <a:pt x="414" y="6548"/>
                  </a:lnTo>
                  <a:close/>
                  <a:moveTo>
                    <a:pt x="12429" y="6548"/>
                  </a:moveTo>
                  <a:lnTo>
                    <a:pt x="12429" y="7436"/>
                  </a:lnTo>
                  <a:lnTo>
                    <a:pt x="11541" y="7436"/>
                  </a:lnTo>
                  <a:lnTo>
                    <a:pt x="11541" y="6548"/>
                  </a:lnTo>
                  <a:close/>
                  <a:moveTo>
                    <a:pt x="8301" y="3995"/>
                  </a:moveTo>
                  <a:lnTo>
                    <a:pt x="8200" y="4820"/>
                  </a:lnTo>
                  <a:cubicBezTo>
                    <a:pt x="8186" y="4947"/>
                    <a:pt x="8283" y="5052"/>
                    <a:pt x="8407" y="5052"/>
                  </a:cubicBezTo>
                  <a:cubicBezTo>
                    <a:pt x="8414" y="5052"/>
                    <a:pt x="8422" y="5051"/>
                    <a:pt x="8430" y="5051"/>
                  </a:cubicBezTo>
                  <a:lnTo>
                    <a:pt x="9131" y="4969"/>
                  </a:lnTo>
                  <a:lnTo>
                    <a:pt x="9131" y="12885"/>
                  </a:lnTo>
                  <a:lnTo>
                    <a:pt x="7297" y="12885"/>
                  </a:lnTo>
                  <a:lnTo>
                    <a:pt x="7297" y="12443"/>
                  </a:lnTo>
                  <a:cubicBezTo>
                    <a:pt x="7297" y="12328"/>
                    <a:pt x="7201" y="12237"/>
                    <a:pt x="7091" y="12237"/>
                  </a:cubicBezTo>
                  <a:lnTo>
                    <a:pt x="5790" y="12237"/>
                  </a:lnTo>
                  <a:cubicBezTo>
                    <a:pt x="5675" y="12237"/>
                    <a:pt x="5584" y="12328"/>
                    <a:pt x="5584" y="12443"/>
                  </a:cubicBezTo>
                  <a:lnTo>
                    <a:pt x="5584" y="12885"/>
                  </a:lnTo>
                  <a:lnTo>
                    <a:pt x="1715" y="12885"/>
                  </a:lnTo>
                  <a:lnTo>
                    <a:pt x="1715" y="12443"/>
                  </a:lnTo>
                  <a:cubicBezTo>
                    <a:pt x="1715" y="12328"/>
                    <a:pt x="1623" y="12237"/>
                    <a:pt x="1508" y="12237"/>
                  </a:cubicBezTo>
                  <a:lnTo>
                    <a:pt x="1067" y="12237"/>
                  </a:lnTo>
                  <a:lnTo>
                    <a:pt x="1067" y="7849"/>
                  </a:lnTo>
                  <a:lnTo>
                    <a:pt x="1508" y="7849"/>
                  </a:lnTo>
                  <a:cubicBezTo>
                    <a:pt x="1623" y="7849"/>
                    <a:pt x="1715" y="7758"/>
                    <a:pt x="1715" y="7643"/>
                  </a:cubicBezTo>
                  <a:lnTo>
                    <a:pt x="1715" y="6342"/>
                  </a:lnTo>
                  <a:cubicBezTo>
                    <a:pt x="1715" y="6227"/>
                    <a:pt x="1623" y="6135"/>
                    <a:pt x="1508" y="6135"/>
                  </a:cubicBezTo>
                  <a:lnTo>
                    <a:pt x="1067" y="6135"/>
                  </a:lnTo>
                  <a:lnTo>
                    <a:pt x="1067" y="3995"/>
                  </a:lnTo>
                  <a:close/>
                  <a:moveTo>
                    <a:pt x="11133" y="1066"/>
                  </a:moveTo>
                  <a:lnTo>
                    <a:pt x="11133" y="1513"/>
                  </a:lnTo>
                  <a:cubicBezTo>
                    <a:pt x="11133" y="1623"/>
                    <a:pt x="11224" y="1719"/>
                    <a:pt x="11339" y="1719"/>
                  </a:cubicBezTo>
                  <a:lnTo>
                    <a:pt x="11781" y="1719"/>
                  </a:lnTo>
                  <a:lnTo>
                    <a:pt x="11781" y="6135"/>
                  </a:lnTo>
                  <a:lnTo>
                    <a:pt x="11339" y="6135"/>
                  </a:lnTo>
                  <a:cubicBezTo>
                    <a:pt x="11224" y="6135"/>
                    <a:pt x="11133" y="6227"/>
                    <a:pt x="11133" y="6342"/>
                  </a:cubicBezTo>
                  <a:lnTo>
                    <a:pt x="11133" y="7643"/>
                  </a:lnTo>
                  <a:cubicBezTo>
                    <a:pt x="11133" y="7758"/>
                    <a:pt x="11224" y="7849"/>
                    <a:pt x="11339" y="7849"/>
                  </a:cubicBezTo>
                  <a:lnTo>
                    <a:pt x="11781" y="7849"/>
                  </a:lnTo>
                  <a:lnTo>
                    <a:pt x="11781" y="12232"/>
                  </a:lnTo>
                  <a:lnTo>
                    <a:pt x="11339" y="12232"/>
                  </a:lnTo>
                  <a:cubicBezTo>
                    <a:pt x="11224" y="12232"/>
                    <a:pt x="11133" y="12328"/>
                    <a:pt x="11133" y="12443"/>
                  </a:cubicBezTo>
                  <a:lnTo>
                    <a:pt x="11133" y="12885"/>
                  </a:lnTo>
                  <a:lnTo>
                    <a:pt x="9544" y="12885"/>
                  </a:lnTo>
                  <a:lnTo>
                    <a:pt x="9544" y="4921"/>
                  </a:lnTo>
                  <a:lnTo>
                    <a:pt x="9942" y="4873"/>
                  </a:lnTo>
                  <a:cubicBezTo>
                    <a:pt x="10115" y="4849"/>
                    <a:pt x="10187" y="4643"/>
                    <a:pt x="10062" y="4518"/>
                  </a:cubicBezTo>
                  <a:lnTo>
                    <a:pt x="9549" y="4004"/>
                  </a:lnTo>
                  <a:lnTo>
                    <a:pt x="9549" y="3999"/>
                  </a:lnTo>
                  <a:lnTo>
                    <a:pt x="10274" y="3275"/>
                  </a:lnTo>
                  <a:cubicBezTo>
                    <a:pt x="10778" y="3755"/>
                    <a:pt x="10787" y="3851"/>
                    <a:pt x="10936" y="3851"/>
                  </a:cubicBezTo>
                  <a:cubicBezTo>
                    <a:pt x="11042" y="3851"/>
                    <a:pt x="11128" y="3774"/>
                    <a:pt x="11142" y="3668"/>
                  </a:cubicBezTo>
                  <a:lnTo>
                    <a:pt x="11142" y="3659"/>
                  </a:lnTo>
                  <a:lnTo>
                    <a:pt x="11320" y="2161"/>
                  </a:lnTo>
                  <a:cubicBezTo>
                    <a:pt x="11334" y="2034"/>
                    <a:pt x="11237" y="1929"/>
                    <a:pt x="11113" y="1929"/>
                  </a:cubicBezTo>
                  <a:cubicBezTo>
                    <a:pt x="11105" y="1929"/>
                    <a:pt x="11098" y="1930"/>
                    <a:pt x="11090" y="1930"/>
                  </a:cubicBezTo>
                  <a:lnTo>
                    <a:pt x="9577" y="2108"/>
                  </a:lnTo>
                  <a:cubicBezTo>
                    <a:pt x="9405" y="2132"/>
                    <a:pt x="9333" y="2339"/>
                    <a:pt x="9457" y="2463"/>
                  </a:cubicBezTo>
                  <a:lnTo>
                    <a:pt x="9981" y="2987"/>
                  </a:lnTo>
                  <a:lnTo>
                    <a:pt x="9981" y="2991"/>
                  </a:lnTo>
                  <a:lnTo>
                    <a:pt x="9251" y="3707"/>
                  </a:lnTo>
                  <a:lnTo>
                    <a:pt x="9126" y="3587"/>
                  </a:lnTo>
                  <a:lnTo>
                    <a:pt x="8733" y="3188"/>
                  </a:lnTo>
                  <a:cubicBezTo>
                    <a:pt x="8689" y="3145"/>
                    <a:pt x="8636" y="3125"/>
                    <a:pt x="8585" y="3125"/>
                  </a:cubicBezTo>
                  <a:cubicBezTo>
                    <a:pt x="8487" y="3125"/>
                    <a:pt x="8393" y="3195"/>
                    <a:pt x="8377" y="3308"/>
                  </a:cubicBezTo>
                  <a:lnTo>
                    <a:pt x="8344" y="3582"/>
                  </a:lnTo>
                  <a:lnTo>
                    <a:pt x="1062" y="3582"/>
                  </a:lnTo>
                  <a:lnTo>
                    <a:pt x="1062" y="1719"/>
                  </a:lnTo>
                  <a:lnTo>
                    <a:pt x="1503" y="1719"/>
                  </a:lnTo>
                  <a:cubicBezTo>
                    <a:pt x="1619" y="1719"/>
                    <a:pt x="1715" y="1623"/>
                    <a:pt x="1715" y="1513"/>
                  </a:cubicBezTo>
                  <a:lnTo>
                    <a:pt x="1715" y="1066"/>
                  </a:lnTo>
                  <a:lnTo>
                    <a:pt x="5579" y="1066"/>
                  </a:lnTo>
                  <a:lnTo>
                    <a:pt x="5579" y="1513"/>
                  </a:lnTo>
                  <a:cubicBezTo>
                    <a:pt x="5579" y="1623"/>
                    <a:pt x="5670" y="1719"/>
                    <a:pt x="5785" y="1719"/>
                  </a:cubicBezTo>
                  <a:lnTo>
                    <a:pt x="7086" y="1719"/>
                  </a:lnTo>
                  <a:cubicBezTo>
                    <a:pt x="7201" y="1719"/>
                    <a:pt x="7293" y="1623"/>
                    <a:pt x="7293" y="1513"/>
                  </a:cubicBezTo>
                  <a:lnTo>
                    <a:pt x="7293" y="1066"/>
                  </a:lnTo>
                  <a:close/>
                  <a:moveTo>
                    <a:pt x="1302" y="12649"/>
                  </a:moveTo>
                  <a:lnTo>
                    <a:pt x="1302" y="13533"/>
                  </a:lnTo>
                  <a:lnTo>
                    <a:pt x="414" y="13533"/>
                  </a:lnTo>
                  <a:lnTo>
                    <a:pt x="414" y="12649"/>
                  </a:lnTo>
                  <a:close/>
                  <a:moveTo>
                    <a:pt x="6880" y="12649"/>
                  </a:moveTo>
                  <a:lnTo>
                    <a:pt x="6880" y="13533"/>
                  </a:lnTo>
                  <a:lnTo>
                    <a:pt x="5996" y="13533"/>
                  </a:lnTo>
                  <a:lnTo>
                    <a:pt x="5996" y="12649"/>
                  </a:lnTo>
                  <a:close/>
                  <a:moveTo>
                    <a:pt x="12429" y="12649"/>
                  </a:moveTo>
                  <a:lnTo>
                    <a:pt x="12429" y="13537"/>
                  </a:lnTo>
                  <a:lnTo>
                    <a:pt x="11541" y="13537"/>
                  </a:lnTo>
                  <a:lnTo>
                    <a:pt x="11541" y="12649"/>
                  </a:lnTo>
                  <a:close/>
                  <a:moveTo>
                    <a:pt x="207" y="1"/>
                  </a:moveTo>
                  <a:cubicBezTo>
                    <a:pt x="97" y="6"/>
                    <a:pt x="1" y="97"/>
                    <a:pt x="1" y="212"/>
                  </a:cubicBezTo>
                  <a:lnTo>
                    <a:pt x="1" y="1513"/>
                  </a:lnTo>
                  <a:cubicBezTo>
                    <a:pt x="1" y="1623"/>
                    <a:pt x="97" y="1719"/>
                    <a:pt x="207" y="1719"/>
                  </a:cubicBezTo>
                  <a:lnTo>
                    <a:pt x="649" y="1719"/>
                  </a:lnTo>
                  <a:lnTo>
                    <a:pt x="649" y="6135"/>
                  </a:lnTo>
                  <a:lnTo>
                    <a:pt x="207" y="6135"/>
                  </a:lnTo>
                  <a:cubicBezTo>
                    <a:pt x="97" y="6135"/>
                    <a:pt x="1" y="6227"/>
                    <a:pt x="1" y="6342"/>
                  </a:cubicBezTo>
                  <a:lnTo>
                    <a:pt x="1" y="7643"/>
                  </a:lnTo>
                  <a:cubicBezTo>
                    <a:pt x="1" y="7758"/>
                    <a:pt x="97" y="7849"/>
                    <a:pt x="207" y="7849"/>
                  </a:cubicBezTo>
                  <a:lnTo>
                    <a:pt x="649" y="7849"/>
                  </a:lnTo>
                  <a:lnTo>
                    <a:pt x="649" y="12232"/>
                  </a:lnTo>
                  <a:lnTo>
                    <a:pt x="207" y="12232"/>
                  </a:lnTo>
                  <a:cubicBezTo>
                    <a:pt x="97" y="12232"/>
                    <a:pt x="1" y="12328"/>
                    <a:pt x="1" y="12438"/>
                  </a:cubicBezTo>
                  <a:lnTo>
                    <a:pt x="1" y="13739"/>
                  </a:lnTo>
                  <a:cubicBezTo>
                    <a:pt x="1" y="13854"/>
                    <a:pt x="97" y="13950"/>
                    <a:pt x="207" y="13950"/>
                  </a:cubicBezTo>
                  <a:lnTo>
                    <a:pt x="1508" y="13950"/>
                  </a:lnTo>
                  <a:cubicBezTo>
                    <a:pt x="1623" y="13950"/>
                    <a:pt x="1715" y="13854"/>
                    <a:pt x="1715" y="13739"/>
                  </a:cubicBezTo>
                  <a:lnTo>
                    <a:pt x="1715" y="13297"/>
                  </a:lnTo>
                  <a:lnTo>
                    <a:pt x="5584" y="13297"/>
                  </a:lnTo>
                  <a:lnTo>
                    <a:pt x="5584" y="13739"/>
                  </a:lnTo>
                  <a:cubicBezTo>
                    <a:pt x="5584" y="13854"/>
                    <a:pt x="5675" y="13950"/>
                    <a:pt x="5790" y="13950"/>
                  </a:cubicBezTo>
                  <a:lnTo>
                    <a:pt x="7091" y="13950"/>
                  </a:lnTo>
                  <a:cubicBezTo>
                    <a:pt x="7206" y="13950"/>
                    <a:pt x="7297" y="13854"/>
                    <a:pt x="7297" y="13739"/>
                  </a:cubicBezTo>
                  <a:lnTo>
                    <a:pt x="7297" y="13297"/>
                  </a:lnTo>
                  <a:lnTo>
                    <a:pt x="11133" y="13297"/>
                  </a:lnTo>
                  <a:lnTo>
                    <a:pt x="11133" y="13739"/>
                  </a:lnTo>
                  <a:cubicBezTo>
                    <a:pt x="11133" y="13854"/>
                    <a:pt x="11224" y="13950"/>
                    <a:pt x="11339" y="13950"/>
                  </a:cubicBezTo>
                  <a:lnTo>
                    <a:pt x="12640" y="13950"/>
                  </a:lnTo>
                  <a:cubicBezTo>
                    <a:pt x="12750" y="13950"/>
                    <a:pt x="12846" y="13854"/>
                    <a:pt x="12846" y="13739"/>
                  </a:cubicBezTo>
                  <a:lnTo>
                    <a:pt x="12846" y="12443"/>
                  </a:lnTo>
                  <a:cubicBezTo>
                    <a:pt x="12846" y="12328"/>
                    <a:pt x="12750" y="12237"/>
                    <a:pt x="12640" y="12237"/>
                  </a:cubicBezTo>
                  <a:lnTo>
                    <a:pt x="12198" y="12237"/>
                  </a:lnTo>
                  <a:lnTo>
                    <a:pt x="12198" y="7849"/>
                  </a:lnTo>
                  <a:lnTo>
                    <a:pt x="12640" y="7849"/>
                  </a:lnTo>
                  <a:cubicBezTo>
                    <a:pt x="12750" y="7849"/>
                    <a:pt x="12846" y="7758"/>
                    <a:pt x="12846" y="7643"/>
                  </a:cubicBezTo>
                  <a:lnTo>
                    <a:pt x="12846" y="6342"/>
                  </a:lnTo>
                  <a:cubicBezTo>
                    <a:pt x="12846" y="6227"/>
                    <a:pt x="12750" y="6135"/>
                    <a:pt x="12640" y="6135"/>
                  </a:cubicBezTo>
                  <a:lnTo>
                    <a:pt x="12198" y="6135"/>
                  </a:lnTo>
                  <a:lnTo>
                    <a:pt x="12198" y="1719"/>
                  </a:lnTo>
                  <a:lnTo>
                    <a:pt x="12640" y="1719"/>
                  </a:lnTo>
                  <a:cubicBezTo>
                    <a:pt x="12755" y="1719"/>
                    <a:pt x="12846" y="1623"/>
                    <a:pt x="12846" y="1513"/>
                  </a:cubicBezTo>
                  <a:lnTo>
                    <a:pt x="12846" y="212"/>
                  </a:lnTo>
                  <a:cubicBezTo>
                    <a:pt x="12846" y="97"/>
                    <a:pt x="12755" y="1"/>
                    <a:pt x="12640" y="1"/>
                  </a:cubicBezTo>
                  <a:lnTo>
                    <a:pt x="11339" y="1"/>
                  </a:lnTo>
                  <a:cubicBezTo>
                    <a:pt x="11224" y="1"/>
                    <a:pt x="11128" y="97"/>
                    <a:pt x="11133" y="212"/>
                  </a:cubicBezTo>
                  <a:lnTo>
                    <a:pt x="11133" y="654"/>
                  </a:lnTo>
                  <a:lnTo>
                    <a:pt x="7293" y="654"/>
                  </a:lnTo>
                  <a:lnTo>
                    <a:pt x="7293" y="212"/>
                  </a:lnTo>
                  <a:cubicBezTo>
                    <a:pt x="7293" y="97"/>
                    <a:pt x="7201" y="1"/>
                    <a:pt x="7086" y="1"/>
                  </a:cubicBezTo>
                  <a:lnTo>
                    <a:pt x="5790" y="1"/>
                  </a:lnTo>
                  <a:cubicBezTo>
                    <a:pt x="5675" y="6"/>
                    <a:pt x="5584" y="97"/>
                    <a:pt x="5584" y="212"/>
                  </a:cubicBezTo>
                  <a:lnTo>
                    <a:pt x="5584" y="654"/>
                  </a:lnTo>
                  <a:lnTo>
                    <a:pt x="1715" y="654"/>
                  </a:lnTo>
                  <a:lnTo>
                    <a:pt x="1715" y="212"/>
                  </a:lnTo>
                  <a:cubicBezTo>
                    <a:pt x="1715" y="97"/>
                    <a:pt x="1623" y="1"/>
                    <a:pt x="15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7" name="Google Shape;10347;p31"/>
            <p:cNvSpPr/>
            <p:nvPr/>
          </p:nvSpPr>
          <p:spPr>
            <a:xfrm>
              <a:off x="2924941" y="156746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8" name="Google Shape;10348;p31"/>
            <p:cNvSpPr/>
            <p:nvPr/>
          </p:nvSpPr>
          <p:spPr>
            <a:xfrm>
              <a:off x="2924941" y="1567469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9" name="Google Shape;10349;p31"/>
            <p:cNvSpPr/>
            <p:nvPr/>
          </p:nvSpPr>
          <p:spPr>
            <a:xfrm>
              <a:off x="2953239" y="1599043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0" name="Google Shape;10350;p31"/>
            <p:cNvSpPr/>
            <p:nvPr/>
          </p:nvSpPr>
          <p:spPr>
            <a:xfrm>
              <a:off x="2953239" y="159891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1" name="Google Shape;10351;p31"/>
            <p:cNvSpPr/>
            <p:nvPr/>
          </p:nvSpPr>
          <p:spPr>
            <a:xfrm>
              <a:off x="2924810" y="156746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2" name="Google Shape;10352;p31"/>
            <p:cNvSpPr/>
            <p:nvPr/>
          </p:nvSpPr>
          <p:spPr>
            <a:xfrm>
              <a:off x="2924810" y="156746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3" name="Google Shape;10353;p31"/>
            <p:cNvSpPr/>
            <p:nvPr/>
          </p:nvSpPr>
          <p:spPr>
            <a:xfrm>
              <a:off x="2953239" y="159891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4" name="Google Shape;10354;p31"/>
            <p:cNvSpPr/>
            <p:nvPr/>
          </p:nvSpPr>
          <p:spPr>
            <a:xfrm>
              <a:off x="2953239" y="159891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5" name="Google Shape;10355;p31"/>
            <p:cNvSpPr/>
            <p:nvPr/>
          </p:nvSpPr>
          <p:spPr>
            <a:xfrm>
              <a:off x="2922792" y="1581042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6" name="Google Shape;10356;p31"/>
            <p:cNvSpPr/>
            <p:nvPr/>
          </p:nvSpPr>
          <p:spPr>
            <a:xfrm>
              <a:off x="2953239" y="159865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7" name="Google Shape;10357;p31"/>
            <p:cNvSpPr/>
            <p:nvPr/>
          </p:nvSpPr>
          <p:spPr>
            <a:xfrm>
              <a:off x="2953239" y="159878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8" name="Google Shape;10358;p31"/>
            <p:cNvSpPr/>
            <p:nvPr/>
          </p:nvSpPr>
          <p:spPr>
            <a:xfrm>
              <a:off x="2953239" y="159878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9" name="Google Shape;10359;p31"/>
            <p:cNvSpPr/>
            <p:nvPr/>
          </p:nvSpPr>
          <p:spPr>
            <a:xfrm>
              <a:off x="2922556" y="1581304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0" name="Google Shape;10360;p31"/>
            <p:cNvSpPr/>
            <p:nvPr/>
          </p:nvSpPr>
          <p:spPr>
            <a:xfrm>
              <a:off x="2787587" y="1636906"/>
              <a:ext cx="91473" cy="102845"/>
            </a:xfrm>
            <a:custGeom>
              <a:rect b="b" l="l" r="r" t="t"/>
              <a:pathLst>
                <a:path extrusionOk="0" h="3925" w="3491">
                  <a:moveTo>
                    <a:pt x="274" y="0"/>
                  </a:moveTo>
                  <a:cubicBezTo>
                    <a:pt x="0" y="0"/>
                    <a:pt x="0" y="413"/>
                    <a:pt x="274" y="413"/>
                  </a:cubicBezTo>
                  <a:lnTo>
                    <a:pt x="2761" y="413"/>
                  </a:lnTo>
                  <a:cubicBezTo>
                    <a:pt x="2933" y="413"/>
                    <a:pt x="3077" y="552"/>
                    <a:pt x="3077" y="730"/>
                  </a:cubicBezTo>
                  <a:lnTo>
                    <a:pt x="3077" y="3715"/>
                  </a:lnTo>
                  <a:cubicBezTo>
                    <a:pt x="3077" y="3855"/>
                    <a:pt x="3181" y="3924"/>
                    <a:pt x="3284" y="3924"/>
                  </a:cubicBezTo>
                  <a:cubicBezTo>
                    <a:pt x="3387" y="3924"/>
                    <a:pt x="3490" y="3855"/>
                    <a:pt x="3490" y="3715"/>
                  </a:cubicBezTo>
                  <a:lnTo>
                    <a:pt x="3490" y="730"/>
                  </a:lnTo>
                  <a:cubicBezTo>
                    <a:pt x="3490" y="326"/>
                    <a:pt x="3164" y="0"/>
                    <a:pt x="276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1" name="Google Shape;10361;p31"/>
            <p:cNvSpPr/>
            <p:nvPr/>
          </p:nvSpPr>
          <p:spPr>
            <a:xfrm>
              <a:off x="2710604" y="1636906"/>
              <a:ext cx="69725" cy="124671"/>
            </a:xfrm>
            <a:custGeom>
              <a:rect b="b" l="l" r="r" t="t"/>
              <a:pathLst>
                <a:path extrusionOk="0" h="4758" w="2661">
                  <a:moveTo>
                    <a:pt x="735" y="0"/>
                  </a:moveTo>
                  <a:cubicBezTo>
                    <a:pt x="327" y="0"/>
                    <a:pt x="1" y="326"/>
                    <a:pt x="1" y="730"/>
                  </a:cubicBezTo>
                  <a:lnTo>
                    <a:pt x="1" y="4551"/>
                  </a:lnTo>
                  <a:cubicBezTo>
                    <a:pt x="1" y="4666"/>
                    <a:pt x="97" y="4757"/>
                    <a:pt x="207" y="4757"/>
                  </a:cubicBezTo>
                  <a:cubicBezTo>
                    <a:pt x="322" y="4757"/>
                    <a:pt x="418" y="4666"/>
                    <a:pt x="418" y="4551"/>
                  </a:cubicBezTo>
                  <a:lnTo>
                    <a:pt x="418" y="730"/>
                  </a:lnTo>
                  <a:cubicBezTo>
                    <a:pt x="418" y="552"/>
                    <a:pt x="558" y="413"/>
                    <a:pt x="735" y="413"/>
                  </a:cubicBezTo>
                  <a:lnTo>
                    <a:pt x="2386" y="413"/>
                  </a:lnTo>
                  <a:cubicBezTo>
                    <a:pt x="2660" y="413"/>
                    <a:pt x="2660" y="0"/>
                    <a:pt x="23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2" name="Google Shape;10362;p31"/>
            <p:cNvSpPr/>
            <p:nvPr/>
          </p:nvSpPr>
          <p:spPr>
            <a:xfrm>
              <a:off x="2710735" y="1714937"/>
              <a:ext cx="168325" cy="95298"/>
            </a:xfrm>
            <a:custGeom>
              <a:rect b="b" l="l" r="r" t="t"/>
              <a:pathLst>
                <a:path extrusionOk="0" h="3637" w="6424">
                  <a:moveTo>
                    <a:pt x="2486" y="415"/>
                  </a:moveTo>
                  <a:cubicBezTo>
                    <a:pt x="2632" y="415"/>
                    <a:pt x="2777" y="490"/>
                    <a:pt x="2852" y="641"/>
                  </a:cubicBezTo>
                  <a:lnTo>
                    <a:pt x="3231" y="1381"/>
                  </a:lnTo>
                  <a:cubicBezTo>
                    <a:pt x="3027" y="1592"/>
                    <a:pt x="2756" y="1697"/>
                    <a:pt x="2485" y="1697"/>
                  </a:cubicBezTo>
                  <a:cubicBezTo>
                    <a:pt x="2215" y="1697"/>
                    <a:pt x="1945" y="1592"/>
                    <a:pt x="1743" y="1381"/>
                  </a:cubicBezTo>
                  <a:lnTo>
                    <a:pt x="2117" y="641"/>
                  </a:lnTo>
                  <a:cubicBezTo>
                    <a:pt x="2194" y="490"/>
                    <a:pt x="2341" y="415"/>
                    <a:pt x="2486" y="415"/>
                  </a:cubicBezTo>
                  <a:close/>
                  <a:moveTo>
                    <a:pt x="3423" y="1765"/>
                  </a:moveTo>
                  <a:lnTo>
                    <a:pt x="4162" y="3219"/>
                  </a:lnTo>
                  <a:lnTo>
                    <a:pt x="807" y="3219"/>
                  </a:lnTo>
                  <a:lnTo>
                    <a:pt x="1546" y="1765"/>
                  </a:lnTo>
                  <a:cubicBezTo>
                    <a:pt x="1817" y="1995"/>
                    <a:pt x="2152" y="2110"/>
                    <a:pt x="2486" y="2110"/>
                  </a:cubicBezTo>
                  <a:cubicBezTo>
                    <a:pt x="2821" y="2110"/>
                    <a:pt x="3154" y="1995"/>
                    <a:pt x="3423" y="1765"/>
                  </a:cubicBezTo>
                  <a:close/>
                  <a:moveTo>
                    <a:pt x="2485" y="1"/>
                  </a:moveTo>
                  <a:cubicBezTo>
                    <a:pt x="2193" y="1"/>
                    <a:pt x="1901" y="152"/>
                    <a:pt x="1748" y="454"/>
                  </a:cubicBezTo>
                  <a:lnTo>
                    <a:pt x="1311" y="1313"/>
                  </a:lnTo>
                  <a:lnTo>
                    <a:pt x="1311" y="1318"/>
                  </a:lnTo>
                  <a:lnTo>
                    <a:pt x="442" y="3032"/>
                  </a:lnTo>
                  <a:cubicBezTo>
                    <a:pt x="423" y="2994"/>
                    <a:pt x="413" y="2950"/>
                    <a:pt x="413" y="2907"/>
                  </a:cubicBezTo>
                  <a:lnTo>
                    <a:pt x="413" y="2398"/>
                  </a:lnTo>
                  <a:cubicBezTo>
                    <a:pt x="413" y="2259"/>
                    <a:pt x="310" y="2189"/>
                    <a:pt x="207" y="2189"/>
                  </a:cubicBezTo>
                  <a:cubicBezTo>
                    <a:pt x="104" y="2189"/>
                    <a:pt x="0" y="2259"/>
                    <a:pt x="0" y="2398"/>
                  </a:cubicBezTo>
                  <a:lnTo>
                    <a:pt x="0" y="2907"/>
                  </a:lnTo>
                  <a:cubicBezTo>
                    <a:pt x="0" y="3310"/>
                    <a:pt x="327" y="3637"/>
                    <a:pt x="730" y="3637"/>
                  </a:cubicBezTo>
                  <a:lnTo>
                    <a:pt x="5694" y="3637"/>
                  </a:lnTo>
                  <a:cubicBezTo>
                    <a:pt x="6097" y="3632"/>
                    <a:pt x="6423" y="3310"/>
                    <a:pt x="6423" y="2907"/>
                  </a:cubicBezTo>
                  <a:lnTo>
                    <a:pt x="6423" y="1568"/>
                  </a:lnTo>
                  <a:cubicBezTo>
                    <a:pt x="6423" y="1453"/>
                    <a:pt x="6332" y="1361"/>
                    <a:pt x="6217" y="1361"/>
                  </a:cubicBezTo>
                  <a:cubicBezTo>
                    <a:pt x="6102" y="1361"/>
                    <a:pt x="6010" y="1453"/>
                    <a:pt x="6010" y="1568"/>
                  </a:cubicBezTo>
                  <a:lnTo>
                    <a:pt x="6010" y="2907"/>
                  </a:lnTo>
                  <a:cubicBezTo>
                    <a:pt x="6010" y="3080"/>
                    <a:pt x="5871" y="3224"/>
                    <a:pt x="5694" y="3224"/>
                  </a:cubicBezTo>
                  <a:lnTo>
                    <a:pt x="4628" y="3224"/>
                  </a:lnTo>
                  <a:lnTo>
                    <a:pt x="3221" y="454"/>
                  </a:lnTo>
                  <a:cubicBezTo>
                    <a:pt x="3068" y="152"/>
                    <a:pt x="2776" y="1"/>
                    <a:pt x="24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3" name="Google Shape;10363;p31"/>
            <p:cNvSpPr/>
            <p:nvPr/>
          </p:nvSpPr>
          <p:spPr>
            <a:xfrm>
              <a:off x="2788085" y="1660488"/>
              <a:ext cx="71847" cy="64380"/>
            </a:xfrm>
            <a:custGeom>
              <a:rect b="b" l="l" r="r" t="t"/>
              <a:pathLst>
                <a:path extrusionOk="0" h="2457" w="2742">
                  <a:moveTo>
                    <a:pt x="1119" y="531"/>
                  </a:moveTo>
                  <a:lnTo>
                    <a:pt x="1119" y="531"/>
                  </a:lnTo>
                  <a:cubicBezTo>
                    <a:pt x="1076" y="1145"/>
                    <a:pt x="1498" y="1702"/>
                    <a:pt x="2103" y="1827"/>
                  </a:cubicBezTo>
                  <a:cubicBezTo>
                    <a:pt x="1945" y="1969"/>
                    <a:pt x="1748" y="2039"/>
                    <a:pt x="1551" y="2039"/>
                  </a:cubicBezTo>
                  <a:cubicBezTo>
                    <a:pt x="1305" y="2039"/>
                    <a:pt x="1061" y="1930"/>
                    <a:pt x="898" y="1716"/>
                  </a:cubicBezTo>
                  <a:cubicBezTo>
                    <a:pt x="610" y="1332"/>
                    <a:pt x="711" y="780"/>
                    <a:pt x="1119" y="531"/>
                  </a:cubicBezTo>
                  <a:close/>
                  <a:moveTo>
                    <a:pt x="1409" y="1"/>
                  </a:moveTo>
                  <a:cubicBezTo>
                    <a:pt x="1401" y="1"/>
                    <a:pt x="1392" y="1"/>
                    <a:pt x="1383" y="2"/>
                  </a:cubicBezTo>
                  <a:cubicBezTo>
                    <a:pt x="452" y="132"/>
                    <a:pt x="1" y="1217"/>
                    <a:pt x="572" y="1966"/>
                  </a:cubicBezTo>
                  <a:cubicBezTo>
                    <a:pt x="821" y="2298"/>
                    <a:pt x="1187" y="2456"/>
                    <a:pt x="1550" y="2456"/>
                  </a:cubicBezTo>
                  <a:cubicBezTo>
                    <a:pt x="2012" y="2456"/>
                    <a:pt x="2470" y="2200"/>
                    <a:pt x="2679" y="1716"/>
                  </a:cubicBezTo>
                  <a:cubicBezTo>
                    <a:pt x="2742" y="1577"/>
                    <a:pt x="2637" y="1426"/>
                    <a:pt x="2494" y="1426"/>
                  </a:cubicBezTo>
                  <a:cubicBezTo>
                    <a:pt x="2484" y="1426"/>
                    <a:pt x="2474" y="1427"/>
                    <a:pt x="2463" y="1428"/>
                  </a:cubicBezTo>
                  <a:cubicBezTo>
                    <a:pt x="2425" y="1433"/>
                    <a:pt x="2386" y="1433"/>
                    <a:pt x="2348" y="1433"/>
                  </a:cubicBezTo>
                  <a:cubicBezTo>
                    <a:pt x="1897" y="1433"/>
                    <a:pt x="1532" y="1068"/>
                    <a:pt x="1532" y="617"/>
                  </a:cubicBezTo>
                  <a:cubicBezTo>
                    <a:pt x="1532" y="507"/>
                    <a:pt x="1556" y="396"/>
                    <a:pt x="1599" y="290"/>
                  </a:cubicBezTo>
                  <a:cubicBezTo>
                    <a:pt x="1663" y="150"/>
                    <a:pt x="1555" y="1"/>
                    <a:pt x="14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64" name="Google Shape;10364;p31"/>
          <p:cNvGrpSpPr/>
          <p:nvPr/>
        </p:nvGrpSpPr>
        <p:grpSpPr>
          <a:xfrm>
            <a:off x="854000" y="1404700"/>
            <a:ext cx="365787" cy="188501"/>
            <a:chOff x="854000" y="1591550"/>
            <a:chExt cx="365787" cy="188501"/>
          </a:xfrm>
        </p:grpSpPr>
        <p:sp>
          <p:nvSpPr>
            <p:cNvPr id="10365" name="Google Shape;10365;p31"/>
            <p:cNvSpPr/>
            <p:nvPr/>
          </p:nvSpPr>
          <p:spPr>
            <a:xfrm>
              <a:off x="859528" y="1597026"/>
              <a:ext cx="354834" cy="177496"/>
            </a:xfrm>
            <a:custGeom>
              <a:rect b="b" l="l" r="r" t="t"/>
              <a:pathLst>
                <a:path extrusionOk="0" h="6774" w="13542">
                  <a:moveTo>
                    <a:pt x="6769" y="0"/>
                  </a:moveTo>
                  <a:cubicBezTo>
                    <a:pt x="6697" y="0"/>
                    <a:pt x="6629" y="0"/>
                    <a:pt x="6562" y="5"/>
                  </a:cubicBezTo>
                  <a:cubicBezTo>
                    <a:pt x="6255" y="10"/>
                    <a:pt x="5948" y="44"/>
                    <a:pt x="5645" y="92"/>
                  </a:cubicBezTo>
                  <a:cubicBezTo>
                    <a:pt x="5511" y="116"/>
                    <a:pt x="5377" y="144"/>
                    <a:pt x="5242" y="173"/>
                  </a:cubicBezTo>
                  <a:cubicBezTo>
                    <a:pt x="4940" y="240"/>
                    <a:pt x="4647" y="332"/>
                    <a:pt x="4364" y="442"/>
                  </a:cubicBezTo>
                  <a:cubicBezTo>
                    <a:pt x="4296" y="466"/>
                    <a:pt x="4234" y="490"/>
                    <a:pt x="4167" y="519"/>
                  </a:cubicBezTo>
                  <a:cubicBezTo>
                    <a:pt x="4104" y="543"/>
                    <a:pt x="4042" y="572"/>
                    <a:pt x="3980" y="600"/>
                  </a:cubicBezTo>
                  <a:cubicBezTo>
                    <a:pt x="3701" y="725"/>
                    <a:pt x="3428" y="874"/>
                    <a:pt x="3168" y="1037"/>
                  </a:cubicBezTo>
                  <a:cubicBezTo>
                    <a:pt x="3053" y="1109"/>
                    <a:pt x="2938" y="1186"/>
                    <a:pt x="2828" y="1268"/>
                  </a:cubicBezTo>
                  <a:cubicBezTo>
                    <a:pt x="2578" y="1445"/>
                    <a:pt x="2338" y="1642"/>
                    <a:pt x="2117" y="1853"/>
                  </a:cubicBezTo>
                  <a:cubicBezTo>
                    <a:pt x="2069" y="1896"/>
                    <a:pt x="2016" y="1949"/>
                    <a:pt x="1968" y="1997"/>
                  </a:cubicBezTo>
                  <a:cubicBezTo>
                    <a:pt x="1920" y="2045"/>
                    <a:pt x="1872" y="2093"/>
                    <a:pt x="1824" y="2146"/>
                  </a:cubicBezTo>
                  <a:cubicBezTo>
                    <a:pt x="1618" y="2367"/>
                    <a:pt x="1421" y="2607"/>
                    <a:pt x="1243" y="2857"/>
                  </a:cubicBezTo>
                  <a:cubicBezTo>
                    <a:pt x="1167" y="2967"/>
                    <a:pt x="1090" y="3082"/>
                    <a:pt x="1013" y="3197"/>
                  </a:cubicBezTo>
                  <a:cubicBezTo>
                    <a:pt x="855" y="3461"/>
                    <a:pt x="711" y="3730"/>
                    <a:pt x="586" y="4009"/>
                  </a:cubicBezTo>
                  <a:cubicBezTo>
                    <a:pt x="557" y="4071"/>
                    <a:pt x="528" y="4133"/>
                    <a:pt x="504" y="4201"/>
                  </a:cubicBezTo>
                  <a:cubicBezTo>
                    <a:pt x="475" y="4263"/>
                    <a:pt x="451" y="4325"/>
                    <a:pt x="427" y="4393"/>
                  </a:cubicBezTo>
                  <a:cubicBezTo>
                    <a:pt x="322" y="4681"/>
                    <a:pt x="231" y="4973"/>
                    <a:pt x="163" y="5271"/>
                  </a:cubicBezTo>
                  <a:cubicBezTo>
                    <a:pt x="135" y="5405"/>
                    <a:pt x="106" y="5540"/>
                    <a:pt x="87" y="5674"/>
                  </a:cubicBezTo>
                  <a:cubicBezTo>
                    <a:pt x="43" y="5938"/>
                    <a:pt x="15" y="6202"/>
                    <a:pt x="5" y="6466"/>
                  </a:cubicBezTo>
                  <a:cubicBezTo>
                    <a:pt x="0" y="6634"/>
                    <a:pt x="130" y="6773"/>
                    <a:pt x="303" y="6773"/>
                  </a:cubicBezTo>
                  <a:lnTo>
                    <a:pt x="13235" y="6773"/>
                  </a:lnTo>
                  <a:cubicBezTo>
                    <a:pt x="13407" y="6773"/>
                    <a:pt x="13542" y="6629"/>
                    <a:pt x="13532" y="6461"/>
                  </a:cubicBezTo>
                  <a:cubicBezTo>
                    <a:pt x="13523" y="6197"/>
                    <a:pt x="13494" y="5933"/>
                    <a:pt x="13451" y="5674"/>
                  </a:cubicBezTo>
                  <a:cubicBezTo>
                    <a:pt x="13431" y="5535"/>
                    <a:pt x="13403" y="5401"/>
                    <a:pt x="13374" y="5266"/>
                  </a:cubicBezTo>
                  <a:cubicBezTo>
                    <a:pt x="13307" y="4969"/>
                    <a:pt x="13215" y="4676"/>
                    <a:pt x="13110" y="4388"/>
                  </a:cubicBezTo>
                  <a:cubicBezTo>
                    <a:pt x="13086" y="4325"/>
                    <a:pt x="13057" y="4258"/>
                    <a:pt x="13033" y="4196"/>
                  </a:cubicBezTo>
                  <a:cubicBezTo>
                    <a:pt x="13009" y="4133"/>
                    <a:pt x="12980" y="4066"/>
                    <a:pt x="12951" y="4004"/>
                  </a:cubicBezTo>
                  <a:cubicBezTo>
                    <a:pt x="12827" y="3725"/>
                    <a:pt x="12683" y="3457"/>
                    <a:pt x="12519" y="3197"/>
                  </a:cubicBezTo>
                  <a:cubicBezTo>
                    <a:pt x="12447" y="3077"/>
                    <a:pt x="12370" y="2962"/>
                    <a:pt x="12294" y="2852"/>
                  </a:cubicBezTo>
                  <a:cubicBezTo>
                    <a:pt x="12116" y="2602"/>
                    <a:pt x="11919" y="2367"/>
                    <a:pt x="11713" y="2141"/>
                  </a:cubicBezTo>
                  <a:cubicBezTo>
                    <a:pt x="11665" y="2093"/>
                    <a:pt x="11617" y="2040"/>
                    <a:pt x="11569" y="1992"/>
                  </a:cubicBezTo>
                  <a:cubicBezTo>
                    <a:pt x="11516" y="1944"/>
                    <a:pt x="11468" y="1896"/>
                    <a:pt x="11420" y="1848"/>
                  </a:cubicBezTo>
                  <a:cubicBezTo>
                    <a:pt x="11194" y="1637"/>
                    <a:pt x="10959" y="1445"/>
                    <a:pt x="10710" y="1263"/>
                  </a:cubicBezTo>
                  <a:cubicBezTo>
                    <a:pt x="10599" y="1186"/>
                    <a:pt x="10484" y="1109"/>
                    <a:pt x="10369" y="1032"/>
                  </a:cubicBezTo>
                  <a:cubicBezTo>
                    <a:pt x="10105" y="869"/>
                    <a:pt x="9836" y="725"/>
                    <a:pt x="9558" y="600"/>
                  </a:cubicBezTo>
                  <a:cubicBezTo>
                    <a:pt x="9495" y="572"/>
                    <a:pt x="9433" y="543"/>
                    <a:pt x="9366" y="514"/>
                  </a:cubicBezTo>
                  <a:cubicBezTo>
                    <a:pt x="9303" y="490"/>
                    <a:pt x="9241" y="466"/>
                    <a:pt x="9174" y="442"/>
                  </a:cubicBezTo>
                  <a:cubicBezTo>
                    <a:pt x="8890" y="332"/>
                    <a:pt x="8593" y="240"/>
                    <a:pt x="8295" y="173"/>
                  </a:cubicBezTo>
                  <a:cubicBezTo>
                    <a:pt x="8161" y="140"/>
                    <a:pt x="8026" y="116"/>
                    <a:pt x="7892" y="92"/>
                  </a:cubicBezTo>
                  <a:cubicBezTo>
                    <a:pt x="7585" y="44"/>
                    <a:pt x="7282" y="10"/>
                    <a:pt x="6975" y="5"/>
                  </a:cubicBezTo>
                  <a:cubicBezTo>
                    <a:pt x="6908" y="0"/>
                    <a:pt x="6836" y="0"/>
                    <a:pt x="676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6" name="Google Shape;10366;p31"/>
            <p:cNvSpPr/>
            <p:nvPr/>
          </p:nvSpPr>
          <p:spPr>
            <a:xfrm>
              <a:off x="859397" y="1597026"/>
              <a:ext cx="192719" cy="177365"/>
            </a:xfrm>
            <a:custGeom>
              <a:rect b="b" l="l" r="r" t="t"/>
              <a:pathLst>
                <a:path extrusionOk="0" h="6769" w="7355">
                  <a:moveTo>
                    <a:pt x="6774" y="0"/>
                  </a:moveTo>
                  <a:cubicBezTo>
                    <a:pt x="6702" y="0"/>
                    <a:pt x="6634" y="0"/>
                    <a:pt x="6567" y="5"/>
                  </a:cubicBezTo>
                  <a:cubicBezTo>
                    <a:pt x="6260" y="10"/>
                    <a:pt x="5953" y="44"/>
                    <a:pt x="5650" y="92"/>
                  </a:cubicBezTo>
                  <a:cubicBezTo>
                    <a:pt x="5516" y="116"/>
                    <a:pt x="5382" y="144"/>
                    <a:pt x="5247" y="173"/>
                  </a:cubicBezTo>
                  <a:cubicBezTo>
                    <a:pt x="4945" y="240"/>
                    <a:pt x="4652" y="332"/>
                    <a:pt x="4364" y="437"/>
                  </a:cubicBezTo>
                  <a:cubicBezTo>
                    <a:pt x="4297" y="461"/>
                    <a:pt x="4234" y="490"/>
                    <a:pt x="4172" y="514"/>
                  </a:cubicBezTo>
                  <a:cubicBezTo>
                    <a:pt x="4105" y="543"/>
                    <a:pt x="4042" y="572"/>
                    <a:pt x="3980" y="600"/>
                  </a:cubicBezTo>
                  <a:cubicBezTo>
                    <a:pt x="3701" y="725"/>
                    <a:pt x="3433" y="869"/>
                    <a:pt x="3173" y="1032"/>
                  </a:cubicBezTo>
                  <a:cubicBezTo>
                    <a:pt x="3053" y="1109"/>
                    <a:pt x="2938" y="1186"/>
                    <a:pt x="2828" y="1263"/>
                  </a:cubicBezTo>
                  <a:cubicBezTo>
                    <a:pt x="2578" y="1440"/>
                    <a:pt x="2343" y="1637"/>
                    <a:pt x="2122" y="1848"/>
                  </a:cubicBezTo>
                  <a:cubicBezTo>
                    <a:pt x="2069" y="1896"/>
                    <a:pt x="2021" y="1944"/>
                    <a:pt x="1973" y="1992"/>
                  </a:cubicBezTo>
                  <a:cubicBezTo>
                    <a:pt x="1921" y="2040"/>
                    <a:pt x="1877" y="2093"/>
                    <a:pt x="1829" y="2141"/>
                  </a:cubicBezTo>
                  <a:cubicBezTo>
                    <a:pt x="1618" y="2367"/>
                    <a:pt x="1426" y="2602"/>
                    <a:pt x="1248" y="2852"/>
                  </a:cubicBezTo>
                  <a:cubicBezTo>
                    <a:pt x="1167" y="2962"/>
                    <a:pt x="1090" y="3077"/>
                    <a:pt x="1018" y="3197"/>
                  </a:cubicBezTo>
                  <a:cubicBezTo>
                    <a:pt x="855" y="3457"/>
                    <a:pt x="711" y="3725"/>
                    <a:pt x="586" y="4009"/>
                  </a:cubicBezTo>
                  <a:cubicBezTo>
                    <a:pt x="557" y="4071"/>
                    <a:pt x="533" y="4133"/>
                    <a:pt x="504" y="4196"/>
                  </a:cubicBezTo>
                  <a:cubicBezTo>
                    <a:pt x="480" y="4258"/>
                    <a:pt x="452" y="4325"/>
                    <a:pt x="428" y="4388"/>
                  </a:cubicBezTo>
                  <a:cubicBezTo>
                    <a:pt x="322" y="4676"/>
                    <a:pt x="236" y="4969"/>
                    <a:pt x="168" y="5266"/>
                  </a:cubicBezTo>
                  <a:cubicBezTo>
                    <a:pt x="135" y="5401"/>
                    <a:pt x="111" y="5535"/>
                    <a:pt x="87" y="5674"/>
                  </a:cubicBezTo>
                  <a:cubicBezTo>
                    <a:pt x="44" y="5933"/>
                    <a:pt x="15" y="6197"/>
                    <a:pt x="5" y="6461"/>
                  </a:cubicBezTo>
                  <a:cubicBezTo>
                    <a:pt x="0" y="6629"/>
                    <a:pt x="135" y="6769"/>
                    <a:pt x="308" y="6769"/>
                  </a:cubicBezTo>
                  <a:lnTo>
                    <a:pt x="1469" y="6769"/>
                  </a:lnTo>
                  <a:cubicBezTo>
                    <a:pt x="1301" y="6769"/>
                    <a:pt x="1167" y="6629"/>
                    <a:pt x="1172" y="6461"/>
                  </a:cubicBezTo>
                  <a:cubicBezTo>
                    <a:pt x="1181" y="6197"/>
                    <a:pt x="1210" y="5933"/>
                    <a:pt x="1253" y="5674"/>
                  </a:cubicBezTo>
                  <a:cubicBezTo>
                    <a:pt x="1272" y="5535"/>
                    <a:pt x="1301" y="5401"/>
                    <a:pt x="1330" y="5266"/>
                  </a:cubicBezTo>
                  <a:cubicBezTo>
                    <a:pt x="1397" y="4969"/>
                    <a:pt x="1488" y="4676"/>
                    <a:pt x="1594" y="4388"/>
                  </a:cubicBezTo>
                  <a:cubicBezTo>
                    <a:pt x="1618" y="4325"/>
                    <a:pt x="1647" y="4258"/>
                    <a:pt x="1671" y="4196"/>
                  </a:cubicBezTo>
                  <a:cubicBezTo>
                    <a:pt x="1695" y="4133"/>
                    <a:pt x="1724" y="4066"/>
                    <a:pt x="1753" y="4004"/>
                  </a:cubicBezTo>
                  <a:cubicBezTo>
                    <a:pt x="1877" y="3725"/>
                    <a:pt x="2021" y="3457"/>
                    <a:pt x="2185" y="3197"/>
                  </a:cubicBezTo>
                  <a:cubicBezTo>
                    <a:pt x="2257" y="3077"/>
                    <a:pt x="2333" y="2962"/>
                    <a:pt x="2415" y="2852"/>
                  </a:cubicBezTo>
                  <a:cubicBezTo>
                    <a:pt x="2588" y="2602"/>
                    <a:pt x="2785" y="2367"/>
                    <a:pt x="2996" y="2141"/>
                  </a:cubicBezTo>
                  <a:cubicBezTo>
                    <a:pt x="3039" y="2093"/>
                    <a:pt x="3087" y="2040"/>
                    <a:pt x="3140" y="1992"/>
                  </a:cubicBezTo>
                  <a:cubicBezTo>
                    <a:pt x="3188" y="1944"/>
                    <a:pt x="3236" y="1896"/>
                    <a:pt x="3284" y="1848"/>
                  </a:cubicBezTo>
                  <a:cubicBezTo>
                    <a:pt x="3509" y="1637"/>
                    <a:pt x="3745" y="1440"/>
                    <a:pt x="3994" y="1263"/>
                  </a:cubicBezTo>
                  <a:cubicBezTo>
                    <a:pt x="4105" y="1186"/>
                    <a:pt x="4220" y="1104"/>
                    <a:pt x="4340" y="1032"/>
                  </a:cubicBezTo>
                  <a:cubicBezTo>
                    <a:pt x="4599" y="869"/>
                    <a:pt x="4868" y="725"/>
                    <a:pt x="5146" y="600"/>
                  </a:cubicBezTo>
                  <a:cubicBezTo>
                    <a:pt x="5209" y="572"/>
                    <a:pt x="5271" y="543"/>
                    <a:pt x="5338" y="514"/>
                  </a:cubicBezTo>
                  <a:cubicBezTo>
                    <a:pt x="5401" y="490"/>
                    <a:pt x="5463" y="461"/>
                    <a:pt x="5530" y="437"/>
                  </a:cubicBezTo>
                  <a:cubicBezTo>
                    <a:pt x="5814" y="332"/>
                    <a:pt x="6111" y="240"/>
                    <a:pt x="6409" y="173"/>
                  </a:cubicBezTo>
                  <a:cubicBezTo>
                    <a:pt x="6543" y="140"/>
                    <a:pt x="6678" y="116"/>
                    <a:pt x="6817" y="92"/>
                  </a:cubicBezTo>
                  <a:cubicBezTo>
                    <a:pt x="6990" y="63"/>
                    <a:pt x="7172" y="39"/>
                    <a:pt x="7354" y="24"/>
                  </a:cubicBezTo>
                  <a:cubicBezTo>
                    <a:pt x="7230" y="15"/>
                    <a:pt x="7105" y="5"/>
                    <a:pt x="6980" y="5"/>
                  </a:cubicBezTo>
                  <a:cubicBezTo>
                    <a:pt x="6913" y="0"/>
                    <a:pt x="6841" y="0"/>
                    <a:pt x="6774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7" name="Google Shape;10367;p31"/>
            <p:cNvSpPr/>
            <p:nvPr/>
          </p:nvSpPr>
          <p:spPr>
            <a:xfrm>
              <a:off x="854000" y="1591550"/>
              <a:ext cx="365787" cy="188501"/>
            </a:xfrm>
            <a:custGeom>
              <a:rect b="b" l="l" r="r" t="t"/>
              <a:pathLst>
                <a:path extrusionOk="0" h="7194" w="13960">
                  <a:moveTo>
                    <a:pt x="6773" y="416"/>
                  </a:moveTo>
                  <a:lnTo>
                    <a:pt x="6773" y="5024"/>
                  </a:lnTo>
                  <a:cubicBezTo>
                    <a:pt x="6653" y="5034"/>
                    <a:pt x="6538" y="5058"/>
                    <a:pt x="6423" y="5091"/>
                  </a:cubicBezTo>
                  <a:lnTo>
                    <a:pt x="4651" y="838"/>
                  </a:lnTo>
                  <a:cubicBezTo>
                    <a:pt x="4925" y="737"/>
                    <a:pt x="5208" y="651"/>
                    <a:pt x="5492" y="584"/>
                  </a:cubicBezTo>
                  <a:lnTo>
                    <a:pt x="5751" y="1885"/>
                  </a:lnTo>
                  <a:cubicBezTo>
                    <a:pt x="5773" y="1999"/>
                    <a:pt x="5860" y="2050"/>
                    <a:pt x="5948" y="2050"/>
                  </a:cubicBezTo>
                  <a:cubicBezTo>
                    <a:pt x="6067" y="2050"/>
                    <a:pt x="6189" y="1957"/>
                    <a:pt x="6159" y="1803"/>
                  </a:cubicBezTo>
                  <a:lnTo>
                    <a:pt x="5900" y="502"/>
                  </a:lnTo>
                  <a:cubicBezTo>
                    <a:pt x="6188" y="454"/>
                    <a:pt x="6480" y="425"/>
                    <a:pt x="6773" y="416"/>
                  </a:cubicBezTo>
                  <a:close/>
                  <a:moveTo>
                    <a:pt x="7186" y="421"/>
                  </a:moveTo>
                  <a:cubicBezTo>
                    <a:pt x="7479" y="425"/>
                    <a:pt x="7772" y="454"/>
                    <a:pt x="8060" y="502"/>
                  </a:cubicBezTo>
                  <a:lnTo>
                    <a:pt x="7800" y="1798"/>
                  </a:lnTo>
                  <a:cubicBezTo>
                    <a:pt x="7767" y="1956"/>
                    <a:pt x="7890" y="2050"/>
                    <a:pt x="8010" y="2050"/>
                  </a:cubicBezTo>
                  <a:cubicBezTo>
                    <a:pt x="8099" y="2050"/>
                    <a:pt x="8186" y="1999"/>
                    <a:pt x="8208" y="1885"/>
                  </a:cubicBezTo>
                  <a:lnTo>
                    <a:pt x="8468" y="589"/>
                  </a:lnTo>
                  <a:cubicBezTo>
                    <a:pt x="8751" y="651"/>
                    <a:pt x="9034" y="737"/>
                    <a:pt x="9308" y="843"/>
                  </a:cubicBezTo>
                  <a:lnTo>
                    <a:pt x="7546" y="5091"/>
                  </a:lnTo>
                  <a:cubicBezTo>
                    <a:pt x="7426" y="5058"/>
                    <a:pt x="7306" y="5038"/>
                    <a:pt x="7186" y="5024"/>
                  </a:cubicBezTo>
                  <a:lnTo>
                    <a:pt x="7186" y="421"/>
                  </a:lnTo>
                  <a:close/>
                  <a:moveTo>
                    <a:pt x="9687" y="997"/>
                  </a:moveTo>
                  <a:cubicBezTo>
                    <a:pt x="9956" y="1121"/>
                    <a:pt x="10215" y="1261"/>
                    <a:pt x="10465" y="1414"/>
                  </a:cubicBezTo>
                  <a:lnTo>
                    <a:pt x="9730" y="2513"/>
                  </a:lnTo>
                  <a:cubicBezTo>
                    <a:pt x="9621" y="2674"/>
                    <a:pt x="9764" y="2836"/>
                    <a:pt x="9911" y="2836"/>
                  </a:cubicBezTo>
                  <a:cubicBezTo>
                    <a:pt x="9971" y="2836"/>
                    <a:pt x="10031" y="2809"/>
                    <a:pt x="10076" y="2744"/>
                  </a:cubicBezTo>
                  <a:lnTo>
                    <a:pt x="10805" y="1645"/>
                  </a:lnTo>
                  <a:cubicBezTo>
                    <a:pt x="11045" y="1817"/>
                    <a:pt x="11271" y="2005"/>
                    <a:pt x="11482" y="2206"/>
                  </a:cubicBezTo>
                  <a:cubicBezTo>
                    <a:pt x="8122" y="5566"/>
                    <a:pt x="8266" y="5413"/>
                    <a:pt x="8256" y="5432"/>
                  </a:cubicBezTo>
                  <a:cubicBezTo>
                    <a:pt x="8151" y="5355"/>
                    <a:pt x="8045" y="5288"/>
                    <a:pt x="7935" y="5235"/>
                  </a:cubicBezTo>
                  <a:lnTo>
                    <a:pt x="9687" y="997"/>
                  </a:lnTo>
                  <a:close/>
                  <a:moveTo>
                    <a:pt x="4267" y="1001"/>
                  </a:moveTo>
                  <a:lnTo>
                    <a:pt x="6034" y="5240"/>
                  </a:lnTo>
                  <a:cubicBezTo>
                    <a:pt x="5919" y="5298"/>
                    <a:pt x="5813" y="5365"/>
                    <a:pt x="5708" y="5442"/>
                  </a:cubicBezTo>
                  <a:cubicBezTo>
                    <a:pt x="5703" y="5427"/>
                    <a:pt x="2477" y="2206"/>
                    <a:pt x="2477" y="2206"/>
                  </a:cubicBezTo>
                  <a:cubicBezTo>
                    <a:pt x="2688" y="2005"/>
                    <a:pt x="2914" y="1817"/>
                    <a:pt x="3154" y="1645"/>
                  </a:cubicBezTo>
                  <a:lnTo>
                    <a:pt x="3888" y="2749"/>
                  </a:lnTo>
                  <a:cubicBezTo>
                    <a:pt x="3933" y="2816"/>
                    <a:pt x="3995" y="2844"/>
                    <a:pt x="4055" y="2844"/>
                  </a:cubicBezTo>
                  <a:cubicBezTo>
                    <a:pt x="4201" y="2844"/>
                    <a:pt x="4342" y="2681"/>
                    <a:pt x="4234" y="2518"/>
                  </a:cubicBezTo>
                  <a:lnTo>
                    <a:pt x="3495" y="1414"/>
                  </a:lnTo>
                  <a:cubicBezTo>
                    <a:pt x="3744" y="1261"/>
                    <a:pt x="4003" y="1121"/>
                    <a:pt x="4267" y="1001"/>
                  </a:cubicBezTo>
                  <a:close/>
                  <a:moveTo>
                    <a:pt x="11775" y="2499"/>
                  </a:moveTo>
                  <a:cubicBezTo>
                    <a:pt x="11977" y="2710"/>
                    <a:pt x="12159" y="2936"/>
                    <a:pt x="12332" y="3176"/>
                  </a:cubicBezTo>
                  <a:lnTo>
                    <a:pt x="11233" y="3910"/>
                  </a:lnTo>
                  <a:cubicBezTo>
                    <a:pt x="11046" y="4037"/>
                    <a:pt x="11171" y="4293"/>
                    <a:pt x="11348" y="4293"/>
                  </a:cubicBezTo>
                  <a:cubicBezTo>
                    <a:pt x="11385" y="4293"/>
                    <a:pt x="11424" y="4282"/>
                    <a:pt x="11463" y="4256"/>
                  </a:cubicBezTo>
                  <a:lnTo>
                    <a:pt x="12562" y="3522"/>
                  </a:lnTo>
                  <a:cubicBezTo>
                    <a:pt x="12716" y="3771"/>
                    <a:pt x="12850" y="4030"/>
                    <a:pt x="12970" y="4294"/>
                  </a:cubicBezTo>
                  <a:lnTo>
                    <a:pt x="8804" y="6022"/>
                  </a:lnTo>
                  <a:cubicBezTo>
                    <a:pt x="8732" y="5912"/>
                    <a:pt x="8650" y="5806"/>
                    <a:pt x="8564" y="5706"/>
                  </a:cubicBezTo>
                  <a:lnTo>
                    <a:pt x="11775" y="2499"/>
                  </a:lnTo>
                  <a:close/>
                  <a:moveTo>
                    <a:pt x="830" y="4678"/>
                  </a:moveTo>
                  <a:lnTo>
                    <a:pt x="4987" y="6402"/>
                  </a:lnTo>
                  <a:cubicBezTo>
                    <a:pt x="4944" y="6522"/>
                    <a:pt x="4911" y="6646"/>
                    <a:pt x="4887" y="6771"/>
                  </a:cubicBezTo>
                  <a:lnTo>
                    <a:pt x="422" y="6771"/>
                  </a:lnTo>
                  <a:cubicBezTo>
                    <a:pt x="427" y="6488"/>
                    <a:pt x="456" y="6205"/>
                    <a:pt x="504" y="5922"/>
                  </a:cubicBezTo>
                  <a:lnTo>
                    <a:pt x="1814" y="6186"/>
                  </a:lnTo>
                  <a:cubicBezTo>
                    <a:pt x="1831" y="6189"/>
                    <a:pt x="1846" y="6190"/>
                    <a:pt x="1861" y="6190"/>
                  </a:cubicBezTo>
                  <a:cubicBezTo>
                    <a:pt x="2092" y="6190"/>
                    <a:pt x="2148" y="5827"/>
                    <a:pt x="1891" y="5778"/>
                  </a:cubicBezTo>
                  <a:lnTo>
                    <a:pt x="576" y="5518"/>
                  </a:lnTo>
                  <a:cubicBezTo>
                    <a:pt x="643" y="5230"/>
                    <a:pt x="725" y="4952"/>
                    <a:pt x="830" y="4678"/>
                  </a:cubicBezTo>
                  <a:close/>
                  <a:moveTo>
                    <a:pt x="6989" y="5427"/>
                  </a:moveTo>
                  <a:cubicBezTo>
                    <a:pt x="7796" y="5427"/>
                    <a:pt x="8492" y="5989"/>
                    <a:pt x="8664" y="6771"/>
                  </a:cubicBezTo>
                  <a:lnTo>
                    <a:pt x="5309" y="6771"/>
                  </a:lnTo>
                  <a:cubicBezTo>
                    <a:pt x="5487" y="5989"/>
                    <a:pt x="6183" y="5427"/>
                    <a:pt x="6989" y="5427"/>
                  </a:cubicBezTo>
                  <a:close/>
                  <a:moveTo>
                    <a:pt x="6933" y="0"/>
                  </a:moveTo>
                  <a:cubicBezTo>
                    <a:pt x="5116" y="0"/>
                    <a:pt x="3274" y="708"/>
                    <a:pt x="1853" y="2245"/>
                  </a:cubicBezTo>
                  <a:cubicBezTo>
                    <a:pt x="1711" y="2397"/>
                    <a:pt x="1853" y="2597"/>
                    <a:pt x="2012" y="2597"/>
                  </a:cubicBezTo>
                  <a:cubicBezTo>
                    <a:pt x="2062" y="2597"/>
                    <a:pt x="2115" y="2577"/>
                    <a:pt x="2160" y="2528"/>
                  </a:cubicBezTo>
                  <a:lnTo>
                    <a:pt x="2184" y="2499"/>
                  </a:lnTo>
                  <a:cubicBezTo>
                    <a:pt x="2861" y="3176"/>
                    <a:pt x="5381" y="5696"/>
                    <a:pt x="5405" y="5720"/>
                  </a:cubicBezTo>
                  <a:cubicBezTo>
                    <a:pt x="5319" y="5816"/>
                    <a:pt x="5242" y="5917"/>
                    <a:pt x="5175" y="6027"/>
                  </a:cubicBezTo>
                  <a:lnTo>
                    <a:pt x="989" y="4294"/>
                  </a:lnTo>
                  <a:cubicBezTo>
                    <a:pt x="1109" y="4030"/>
                    <a:pt x="1243" y="3771"/>
                    <a:pt x="1402" y="3522"/>
                  </a:cubicBezTo>
                  <a:cubicBezTo>
                    <a:pt x="2559" y="4285"/>
                    <a:pt x="2511" y="4294"/>
                    <a:pt x="2621" y="4294"/>
                  </a:cubicBezTo>
                  <a:cubicBezTo>
                    <a:pt x="2827" y="4294"/>
                    <a:pt x="2909" y="4030"/>
                    <a:pt x="2736" y="3915"/>
                  </a:cubicBezTo>
                  <a:lnTo>
                    <a:pt x="1627" y="3176"/>
                  </a:lnTo>
                  <a:lnTo>
                    <a:pt x="1651" y="3147"/>
                  </a:lnTo>
                  <a:cubicBezTo>
                    <a:pt x="1784" y="2984"/>
                    <a:pt x="1637" y="2803"/>
                    <a:pt x="1485" y="2803"/>
                  </a:cubicBezTo>
                  <a:cubicBezTo>
                    <a:pt x="1423" y="2803"/>
                    <a:pt x="1360" y="2833"/>
                    <a:pt x="1315" y="2907"/>
                  </a:cubicBezTo>
                  <a:cubicBezTo>
                    <a:pt x="456" y="4093"/>
                    <a:pt x="0" y="5518"/>
                    <a:pt x="0" y="6982"/>
                  </a:cubicBezTo>
                  <a:cubicBezTo>
                    <a:pt x="0" y="7098"/>
                    <a:pt x="91" y="7189"/>
                    <a:pt x="206" y="7189"/>
                  </a:cubicBezTo>
                  <a:lnTo>
                    <a:pt x="9567" y="7189"/>
                  </a:lnTo>
                  <a:cubicBezTo>
                    <a:pt x="9845" y="7189"/>
                    <a:pt x="9845" y="6776"/>
                    <a:pt x="9567" y="6776"/>
                  </a:cubicBezTo>
                  <a:lnTo>
                    <a:pt x="9087" y="6776"/>
                  </a:lnTo>
                  <a:cubicBezTo>
                    <a:pt x="9063" y="6646"/>
                    <a:pt x="9029" y="6522"/>
                    <a:pt x="8986" y="6397"/>
                  </a:cubicBezTo>
                  <a:lnTo>
                    <a:pt x="13129" y="4678"/>
                  </a:lnTo>
                  <a:cubicBezTo>
                    <a:pt x="13230" y="4952"/>
                    <a:pt x="13316" y="5235"/>
                    <a:pt x="13378" y="5518"/>
                  </a:cubicBezTo>
                  <a:lnTo>
                    <a:pt x="12087" y="5778"/>
                  </a:lnTo>
                  <a:cubicBezTo>
                    <a:pt x="11830" y="5827"/>
                    <a:pt x="11886" y="6190"/>
                    <a:pt x="12117" y="6190"/>
                  </a:cubicBezTo>
                  <a:cubicBezTo>
                    <a:pt x="12132" y="6190"/>
                    <a:pt x="12148" y="6189"/>
                    <a:pt x="12164" y="6186"/>
                  </a:cubicBezTo>
                  <a:lnTo>
                    <a:pt x="13460" y="5926"/>
                  </a:lnTo>
                  <a:cubicBezTo>
                    <a:pt x="13503" y="6210"/>
                    <a:pt x="13532" y="6493"/>
                    <a:pt x="13542" y="6776"/>
                  </a:cubicBezTo>
                  <a:lnTo>
                    <a:pt x="10397" y="6776"/>
                  </a:lnTo>
                  <a:cubicBezTo>
                    <a:pt x="10124" y="6776"/>
                    <a:pt x="10124" y="7194"/>
                    <a:pt x="10397" y="7194"/>
                  </a:cubicBezTo>
                  <a:lnTo>
                    <a:pt x="13753" y="7194"/>
                  </a:lnTo>
                  <a:cubicBezTo>
                    <a:pt x="13863" y="7194"/>
                    <a:pt x="13959" y="7098"/>
                    <a:pt x="13959" y="6982"/>
                  </a:cubicBezTo>
                  <a:cubicBezTo>
                    <a:pt x="13959" y="6070"/>
                    <a:pt x="13782" y="5168"/>
                    <a:pt x="13436" y="4328"/>
                  </a:cubicBezTo>
                  <a:cubicBezTo>
                    <a:pt x="12306" y="1577"/>
                    <a:pt x="9646" y="0"/>
                    <a:pt x="69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68" name="Google Shape;10368;p31"/>
          <p:cNvGrpSpPr/>
          <p:nvPr/>
        </p:nvGrpSpPr>
        <p:grpSpPr>
          <a:xfrm>
            <a:off x="3562762" y="1316083"/>
            <a:ext cx="326535" cy="365551"/>
            <a:chOff x="3562762" y="1502933"/>
            <a:chExt cx="326535" cy="365551"/>
          </a:xfrm>
        </p:grpSpPr>
        <p:sp>
          <p:nvSpPr>
            <p:cNvPr id="10369" name="Google Shape;10369;p31"/>
            <p:cNvSpPr/>
            <p:nvPr/>
          </p:nvSpPr>
          <p:spPr>
            <a:xfrm>
              <a:off x="3597611" y="1508488"/>
              <a:ext cx="254715" cy="354572"/>
            </a:xfrm>
            <a:custGeom>
              <a:rect b="b" l="l" r="r" t="t"/>
              <a:pathLst>
                <a:path extrusionOk="0" h="13532" w="9721">
                  <a:moveTo>
                    <a:pt x="1258" y="0"/>
                  </a:moveTo>
                  <a:cubicBezTo>
                    <a:pt x="562" y="0"/>
                    <a:pt x="0" y="562"/>
                    <a:pt x="0" y="1258"/>
                  </a:cubicBezTo>
                  <a:lnTo>
                    <a:pt x="0" y="13532"/>
                  </a:lnTo>
                  <a:lnTo>
                    <a:pt x="7508" y="13532"/>
                  </a:lnTo>
                  <a:cubicBezTo>
                    <a:pt x="8146" y="13532"/>
                    <a:pt x="8669" y="13009"/>
                    <a:pt x="8669" y="12365"/>
                  </a:cubicBezTo>
                  <a:lnTo>
                    <a:pt x="8669" y="3216"/>
                  </a:lnTo>
                  <a:lnTo>
                    <a:pt x="8669" y="1114"/>
                  </a:lnTo>
                  <a:cubicBezTo>
                    <a:pt x="8669" y="523"/>
                    <a:pt x="9130" y="34"/>
                    <a:pt x="972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0" name="Google Shape;10370;p31"/>
            <p:cNvSpPr/>
            <p:nvPr/>
          </p:nvSpPr>
          <p:spPr>
            <a:xfrm>
              <a:off x="3625019" y="1508488"/>
              <a:ext cx="227307" cy="354572"/>
            </a:xfrm>
            <a:custGeom>
              <a:rect b="b" l="l" r="r" t="t"/>
              <a:pathLst>
                <a:path extrusionOk="0" h="13532" w="8675">
                  <a:moveTo>
                    <a:pt x="1263" y="0"/>
                  </a:moveTo>
                  <a:cubicBezTo>
                    <a:pt x="567" y="0"/>
                    <a:pt x="1" y="562"/>
                    <a:pt x="1" y="1258"/>
                  </a:cubicBezTo>
                  <a:lnTo>
                    <a:pt x="1" y="13532"/>
                  </a:lnTo>
                  <a:lnTo>
                    <a:pt x="6462" y="13532"/>
                  </a:lnTo>
                  <a:cubicBezTo>
                    <a:pt x="7100" y="13532"/>
                    <a:pt x="7623" y="13009"/>
                    <a:pt x="7623" y="12365"/>
                  </a:cubicBezTo>
                  <a:lnTo>
                    <a:pt x="7623" y="3216"/>
                  </a:lnTo>
                  <a:lnTo>
                    <a:pt x="7623" y="1114"/>
                  </a:lnTo>
                  <a:cubicBezTo>
                    <a:pt x="7623" y="523"/>
                    <a:pt x="8084" y="34"/>
                    <a:pt x="8675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1" name="Google Shape;10371;p31"/>
            <p:cNvSpPr/>
            <p:nvPr/>
          </p:nvSpPr>
          <p:spPr>
            <a:xfrm>
              <a:off x="3824761" y="1508357"/>
              <a:ext cx="59008" cy="84424"/>
            </a:xfrm>
            <a:custGeom>
              <a:rect b="b" l="l" r="r" t="t"/>
              <a:pathLst>
                <a:path extrusionOk="0" h="3222" w="2252">
                  <a:moveTo>
                    <a:pt x="1119" y="0"/>
                  </a:moveTo>
                  <a:cubicBezTo>
                    <a:pt x="500" y="5"/>
                    <a:pt x="0" y="504"/>
                    <a:pt x="0" y="1119"/>
                  </a:cubicBezTo>
                  <a:lnTo>
                    <a:pt x="0" y="3221"/>
                  </a:lnTo>
                  <a:lnTo>
                    <a:pt x="1560" y="3221"/>
                  </a:lnTo>
                  <a:cubicBezTo>
                    <a:pt x="1944" y="3221"/>
                    <a:pt x="2252" y="2909"/>
                    <a:pt x="2252" y="2525"/>
                  </a:cubicBezTo>
                  <a:lnTo>
                    <a:pt x="2252" y="1123"/>
                  </a:lnTo>
                  <a:lnTo>
                    <a:pt x="2252" y="1119"/>
                  </a:lnTo>
                  <a:cubicBezTo>
                    <a:pt x="2247" y="504"/>
                    <a:pt x="1748" y="5"/>
                    <a:pt x="1133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2" name="Google Shape;10372;p31"/>
            <p:cNvSpPr/>
            <p:nvPr/>
          </p:nvSpPr>
          <p:spPr>
            <a:xfrm>
              <a:off x="3568055" y="1778635"/>
              <a:ext cx="223272" cy="84320"/>
            </a:xfrm>
            <a:custGeom>
              <a:rect b="b" l="l" r="r" t="t"/>
              <a:pathLst>
                <a:path extrusionOk="0" h="3218" w="8521">
                  <a:moveTo>
                    <a:pt x="696" y="1"/>
                  </a:moveTo>
                  <a:cubicBezTo>
                    <a:pt x="312" y="1"/>
                    <a:pt x="0" y="313"/>
                    <a:pt x="0" y="697"/>
                  </a:cubicBezTo>
                  <a:lnTo>
                    <a:pt x="0" y="2103"/>
                  </a:lnTo>
                  <a:cubicBezTo>
                    <a:pt x="0" y="2171"/>
                    <a:pt x="10" y="2243"/>
                    <a:pt x="19" y="2310"/>
                  </a:cubicBezTo>
                  <a:cubicBezTo>
                    <a:pt x="120" y="2838"/>
                    <a:pt x="581" y="3217"/>
                    <a:pt x="1119" y="3217"/>
                  </a:cubicBezTo>
                  <a:lnTo>
                    <a:pt x="8521" y="3217"/>
                  </a:lnTo>
                  <a:lnTo>
                    <a:pt x="8521" y="3212"/>
                  </a:lnTo>
                  <a:cubicBezTo>
                    <a:pt x="8036" y="3150"/>
                    <a:pt x="7647" y="2785"/>
                    <a:pt x="7556" y="2310"/>
                  </a:cubicBezTo>
                  <a:cubicBezTo>
                    <a:pt x="7541" y="2243"/>
                    <a:pt x="7536" y="2171"/>
                    <a:pt x="7536" y="2103"/>
                  </a:cubicBezTo>
                  <a:lnTo>
                    <a:pt x="7536" y="697"/>
                  </a:lnTo>
                  <a:cubicBezTo>
                    <a:pt x="7536" y="313"/>
                    <a:pt x="7224" y="1"/>
                    <a:pt x="6845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3" name="Google Shape;10373;p31"/>
            <p:cNvSpPr/>
            <p:nvPr/>
          </p:nvSpPr>
          <p:spPr>
            <a:xfrm>
              <a:off x="3568553" y="1839137"/>
              <a:ext cx="222774" cy="23818"/>
            </a:xfrm>
            <a:custGeom>
              <a:rect b="b" l="l" r="r" t="t"/>
              <a:pathLst>
                <a:path extrusionOk="0" h="909" w="8502">
                  <a:moveTo>
                    <a:pt x="0" y="1"/>
                  </a:moveTo>
                  <a:cubicBezTo>
                    <a:pt x="101" y="529"/>
                    <a:pt x="562" y="908"/>
                    <a:pt x="1100" y="908"/>
                  </a:cubicBezTo>
                  <a:lnTo>
                    <a:pt x="8502" y="908"/>
                  </a:lnTo>
                  <a:lnTo>
                    <a:pt x="8502" y="903"/>
                  </a:lnTo>
                  <a:cubicBezTo>
                    <a:pt x="8017" y="841"/>
                    <a:pt x="7628" y="476"/>
                    <a:pt x="7537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4" name="Google Shape;10374;p31"/>
            <p:cNvSpPr/>
            <p:nvPr/>
          </p:nvSpPr>
          <p:spPr>
            <a:xfrm>
              <a:off x="3562762" y="1504924"/>
              <a:ext cx="267554" cy="363560"/>
            </a:xfrm>
            <a:custGeom>
              <a:rect b="b" l="l" r="r" t="t"/>
              <a:pathLst>
                <a:path extrusionOk="0" h="13875" w="10211">
                  <a:moveTo>
                    <a:pt x="2164" y="1"/>
                  </a:moveTo>
                  <a:cubicBezTo>
                    <a:pt x="2139" y="1"/>
                    <a:pt x="2112" y="6"/>
                    <a:pt x="2084" y="16"/>
                  </a:cubicBezTo>
                  <a:cubicBezTo>
                    <a:pt x="1508" y="232"/>
                    <a:pt x="1124" y="779"/>
                    <a:pt x="1124" y="1398"/>
                  </a:cubicBezTo>
                  <a:lnTo>
                    <a:pt x="1124" y="10240"/>
                  </a:lnTo>
                  <a:lnTo>
                    <a:pt x="207" y="10240"/>
                  </a:lnTo>
                  <a:cubicBezTo>
                    <a:pt x="92" y="10240"/>
                    <a:pt x="0" y="10336"/>
                    <a:pt x="0" y="10447"/>
                  </a:cubicBezTo>
                  <a:lnTo>
                    <a:pt x="0" y="12549"/>
                  </a:lnTo>
                  <a:cubicBezTo>
                    <a:pt x="0" y="13281"/>
                    <a:pt x="591" y="13874"/>
                    <a:pt x="1321" y="13874"/>
                  </a:cubicBezTo>
                  <a:cubicBezTo>
                    <a:pt x="1324" y="13874"/>
                    <a:pt x="1327" y="13874"/>
                    <a:pt x="1330" y="13874"/>
                  </a:cubicBezTo>
                  <a:lnTo>
                    <a:pt x="8843" y="13874"/>
                  </a:lnTo>
                  <a:cubicBezTo>
                    <a:pt x="9601" y="13869"/>
                    <a:pt x="10211" y="13260"/>
                    <a:pt x="10211" y="12501"/>
                  </a:cubicBezTo>
                  <a:lnTo>
                    <a:pt x="10211" y="6117"/>
                  </a:lnTo>
                  <a:cubicBezTo>
                    <a:pt x="10211" y="6007"/>
                    <a:pt x="10115" y="5911"/>
                    <a:pt x="10004" y="5911"/>
                  </a:cubicBezTo>
                  <a:cubicBezTo>
                    <a:pt x="9889" y="5911"/>
                    <a:pt x="9798" y="6002"/>
                    <a:pt x="9798" y="6117"/>
                  </a:cubicBezTo>
                  <a:lnTo>
                    <a:pt x="9798" y="12501"/>
                  </a:lnTo>
                  <a:cubicBezTo>
                    <a:pt x="9793" y="13029"/>
                    <a:pt x="9366" y="13457"/>
                    <a:pt x="8838" y="13457"/>
                  </a:cubicBezTo>
                  <a:cubicBezTo>
                    <a:pt x="8795" y="13457"/>
                    <a:pt x="8747" y="13452"/>
                    <a:pt x="8747" y="13452"/>
                  </a:cubicBezTo>
                  <a:cubicBezTo>
                    <a:pt x="8291" y="13394"/>
                    <a:pt x="7945" y="13005"/>
                    <a:pt x="7945" y="12549"/>
                  </a:cubicBezTo>
                  <a:lnTo>
                    <a:pt x="7945" y="11901"/>
                  </a:lnTo>
                  <a:cubicBezTo>
                    <a:pt x="7945" y="11762"/>
                    <a:pt x="7842" y="11693"/>
                    <a:pt x="7738" y="11693"/>
                  </a:cubicBezTo>
                  <a:cubicBezTo>
                    <a:pt x="7635" y="11693"/>
                    <a:pt x="7532" y="11762"/>
                    <a:pt x="7532" y="11901"/>
                  </a:cubicBezTo>
                  <a:lnTo>
                    <a:pt x="7532" y="12549"/>
                  </a:lnTo>
                  <a:cubicBezTo>
                    <a:pt x="7532" y="12885"/>
                    <a:pt x="7662" y="13212"/>
                    <a:pt x="7897" y="13457"/>
                  </a:cubicBezTo>
                  <a:cubicBezTo>
                    <a:pt x="4580" y="13457"/>
                    <a:pt x="2914" y="13460"/>
                    <a:pt x="2066" y="13460"/>
                  </a:cubicBezTo>
                  <a:cubicBezTo>
                    <a:pt x="1077" y="13460"/>
                    <a:pt x="1202" y="13456"/>
                    <a:pt x="1119" y="13437"/>
                  </a:cubicBezTo>
                  <a:cubicBezTo>
                    <a:pt x="706" y="13341"/>
                    <a:pt x="413" y="12972"/>
                    <a:pt x="408" y="12549"/>
                  </a:cubicBezTo>
                  <a:lnTo>
                    <a:pt x="408" y="10658"/>
                  </a:lnTo>
                  <a:lnTo>
                    <a:pt x="7532" y="10658"/>
                  </a:lnTo>
                  <a:lnTo>
                    <a:pt x="7532" y="11071"/>
                  </a:lnTo>
                  <a:cubicBezTo>
                    <a:pt x="7532" y="11208"/>
                    <a:pt x="7635" y="11276"/>
                    <a:pt x="7738" y="11276"/>
                  </a:cubicBezTo>
                  <a:cubicBezTo>
                    <a:pt x="7842" y="11276"/>
                    <a:pt x="7945" y="11208"/>
                    <a:pt x="7945" y="11071"/>
                  </a:cubicBezTo>
                  <a:lnTo>
                    <a:pt x="7945" y="10452"/>
                  </a:lnTo>
                  <a:cubicBezTo>
                    <a:pt x="7945" y="10336"/>
                    <a:pt x="7854" y="10240"/>
                    <a:pt x="7738" y="10240"/>
                  </a:cubicBezTo>
                  <a:lnTo>
                    <a:pt x="1537" y="10240"/>
                  </a:lnTo>
                  <a:lnTo>
                    <a:pt x="1537" y="1394"/>
                  </a:lnTo>
                  <a:cubicBezTo>
                    <a:pt x="1537" y="952"/>
                    <a:pt x="1815" y="558"/>
                    <a:pt x="2228" y="405"/>
                  </a:cubicBezTo>
                  <a:cubicBezTo>
                    <a:pt x="2459" y="319"/>
                    <a:pt x="2369" y="1"/>
                    <a:pt x="21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5" name="Google Shape;10375;p31"/>
            <p:cNvSpPr/>
            <p:nvPr/>
          </p:nvSpPr>
          <p:spPr>
            <a:xfrm>
              <a:off x="3633456" y="1502933"/>
              <a:ext cx="255841" cy="146027"/>
            </a:xfrm>
            <a:custGeom>
              <a:rect b="b" l="l" r="r" t="t"/>
              <a:pathLst>
                <a:path extrusionOk="0" h="5573" w="9764">
                  <a:moveTo>
                    <a:pt x="8411" y="418"/>
                  </a:moveTo>
                  <a:cubicBezTo>
                    <a:pt x="8414" y="418"/>
                    <a:pt x="8417" y="418"/>
                    <a:pt x="8420" y="418"/>
                  </a:cubicBezTo>
                  <a:lnTo>
                    <a:pt x="8434" y="418"/>
                  </a:lnTo>
                  <a:cubicBezTo>
                    <a:pt x="8938" y="418"/>
                    <a:pt x="9346" y="826"/>
                    <a:pt x="9346" y="1326"/>
                  </a:cubicBezTo>
                  <a:lnTo>
                    <a:pt x="9346" y="3217"/>
                  </a:lnTo>
                  <a:lnTo>
                    <a:pt x="7513" y="3217"/>
                  </a:lnTo>
                  <a:lnTo>
                    <a:pt x="7513" y="1748"/>
                  </a:lnTo>
                  <a:lnTo>
                    <a:pt x="7513" y="1326"/>
                  </a:lnTo>
                  <a:cubicBezTo>
                    <a:pt x="7508" y="825"/>
                    <a:pt x="7911" y="418"/>
                    <a:pt x="8411" y="418"/>
                  </a:cubicBezTo>
                  <a:close/>
                  <a:moveTo>
                    <a:pt x="274" y="1"/>
                  </a:moveTo>
                  <a:cubicBezTo>
                    <a:pt x="0" y="1"/>
                    <a:pt x="0" y="418"/>
                    <a:pt x="274" y="418"/>
                  </a:cubicBezTo>
                  <a:lnTo>
                    <a:pt x="7460" y="418"/>
                  </a:lnTo>
                  <a:cubicBezTo>
                    <a:pt x="7345" y="538"/>
                    <a:pt x="7253" y="682"/>
                    <a:pt x="7191" y="841"/>
                  </a:cubicBezTo>
                  <a:cubicBezTo>
                    <a:pt x="7129" y="994"/>
                    <a:pt x="7100" y="1162"/>
                    <a:pt x="7100" y="1326"/>
                  </a:cubicBezTo>
                  <a:lnTo>
                    <a:pt x="7100" y="1748"/>
                  </a:lnTo>
                  <a:lnTo>
                    <a:pt x="7100" y="5367"/>
                  </a:lnTo>
                  <a:cubicBezTo>
                    <a:pt x="7100" y="5504"/>
                    <a:pt x="7203" y="5573"/>
                    <a:pt x="7306" y="5573"/>
                  </a:cubicBezTo>
                  <a:cubicBezTo>
                    <a:pt x="7409" y="5573"/>
                    <a:pt x="7513" y="5504"/>
                    <a:pt x="7513" y="5367"/>
                  </a:cubicBezTo>
                  <a:lnTo>
                    <a:pt x="7513" y="3635"/>
                  </a:lnTo>
                  <a:lnTo>
                    <a:pt x="9553" y="3635"/>
                  </a:lnTo>
                  <a:cubicBezTo>
                    <a:pt x="9668" y="3635"/>
                    <a:pt x="9764" y="3539"/>
                    <a:pt x="9764" y="3428"/>
                  </a:cubicBezTo>
                  <a:lnTo>
                    <a:pt x="9764" y="1326"/>
                  </a:lnTo>
                  <a:cubicBezTo>
                    <a:pt x="9759" y="596"/>
                    <a:pt x="9169" y="6"/>
                    <a:pt x="84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6" name="Google Shape;10376;p31"/>
            <p:cNvSpPr/>
            <p:nvPr/>
          </p:nvSpPr>
          <p:spPr>
            <a:xfrm>
              <a:off x="3636967" y="1599043"/>
              <a:ext cx="148070" cy="10953"/>
            </a:xfrm>
            <a:custGeom>
              <a:rect b="b" l="l" r="r" t="t"/>
              <a:pathLst>
                <a:path extrusionOk="0" h="418" w="5651">
                  <a:moveTo>
                    <a:pt x="279" y="0"/>
                  </a:moveTo>
                  <a:cubicBezTo>
                    <a:pt x="1" y="0"/>
                    <a:pt x="1" y="418"/>
                    <a:pt x="279" y="418"/>
                  </a:cubicBezTo>
                  <a:lnTo>
                    <a:pt x="5372" y="418"/>
                  </a:lnTo>
                  <a:cubicBezTo>
                    <a:pt x="5651" y="418"/>
                    <a:pt x="5651" y="0"/>
                    <a:pt x="53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7" name="Google Shape;10377;p31"/>
            <p:cNvSpPr/>
            <p:nvPr/>
          </p:nvSpPr>
          <p:spPr>
            <a:xfrm>
              <a:off x="3637098" y="1643561"/>
              <a:ext cx="147939" cy="10848"/>
            </a:xfrm>
            <a:custGeom>
              <a:rect b="b" l="l" r="r" t="t"/>
              <a:pathLst>
                <a:path extrusionOk="0" h="414" w="5646">
                  <a:moveTo>
                    <a:pt x="274" y="0"/>
                  </a:moveTo>
                  <a:cubicBezTo>
                    <a:pt x="0" y="0"/>
                    <a:pt x="0" y="413"/>
                    <a:pt x="274" y="413"/>
                  </a:cubicBezTo>
                  <a:lnTo>
                    <a:pt x="5367" y="413"/>
                  </a:lnTo>
                  <a:cubicBezTo>
                    <a:pt x="5646" y="413"/>
                    <a:pt x="5646" y="0"/>
                    <a:pt x="53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8" name="Google Shape;10378;p31"/>
            <p:cNvSpPr/>
            <p:nvPr/>
          </p:nvSpPr>
          <p:spPr>
            <a:xfrm>
              <a:off x="3637098" y="1688080"/>
              <a:ext cx="147939" cy="10848"/>
            </a:xfrm>
            <a:custGeom>
              <a:rect b="b" l="l" r="r" t="t"/>
              <a:pathLst>
                <a:path extrusionOk="0" h="414" w="5646">
                  <a:moveTo>
                    <a:pt x="274" y="1"/>
                  </a:moveTo>
                  <a:cubicBezTo>
                    <a:pt x="0" y="1"/>
                    <a:pt x="0" y="414"/>
                    <a:pt x="274" y="414"/>
                  </a:cubicBezTo>
                  <a:lnTo>
                    <a:pt x="5367" y="414"/>
                  </a:lnTo>
                  <a:cubicBezTo>
                    <a:pt x="5646" y="414"/>
                    <a:pt x="5646" y="1"/>
                    <a:pt x="53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9" name="Google Shape;10379;p31"/>
            <p:cNvSpPr/>
            <p:nvPr/>
          </p:nvSpPr>
          <p:spPr>
            <a:xfrm>
              <a:off x="3637098" y="1732624"/>
              <a:ext cx="147939" cy="10822"/>
            </a:xfrm>
            <a:custGeom>
              <a:rect b="b" l="l" r="r" t="t"/>
              <a:pathLst>
                <a:path extrusionOk="0" h="413" w="5646">
                  <a:moveTo>
                    <a:pt x="274" y="0"/>
                  </a:moveTo>
                  <a:cubicBezTo>
                    <a:pt x="0" y="0"/>
                    <a:pt x="0" y="413"/>
                    <a:pt x="274" y="413"/>
                  </a:cubicBezTo>
                  <a:lnTo>
                    <a:pt x="5367" y="413"/>
                  </a:lnTo>
                  <a:cubicBezTo>
                    <a:pt x="5646" y="413"/>
                    <a:pt x="5646" y="0"/>
                    <a:pt x="53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80" name="Google Shape;10380;p31"/>
          <p:cNvGrpSpPr/>
          <p:nvPr/>
        </p:nvGrpSpPr>
        <p:grpSpPr>
          <a:xfrm>
            <a:off x="1302508" y="1316083"/>
            <a:ext cx="364162" cy="365551"/>
            <a:chOff x="1302508" y="1502933"/>
            <a:chExt cx="364162" cy="365551"/>
          </a:xfrm>
        </p:grpSpPr>
        <p:sp>
          <p:nvSpPr>
            <p:cNvPr id="10381" name="Google Shape;10381;p31"/>
            <p:cNvSpPr/>
            <p:nvPr/>
          </p:nvSpPr>
          <p:spPr>
            <a:xfrm>
              <a:off x="1457339" y="1716640"/>
              <a:ext cx="55366" cy="127947"/>
            </a:xfrm>
            <a:custGeom>
              <a:rect b="b" l="l" r="r" t="t"/>
              <a:pathLst>
                <a:path extrusionOk="0" h="4883" w="2113">
                  <a:moveTo>
                    <a:pt x="1" y="0"/>
                  </a:moveTo>
                  <a:lnTo>
                    <a:pt x="1" y="4882"/>
                  </a:lnTo>
                  <a:lnTo>
                    <a:pt x="2113" y="4882"/>
                  </a:lnTo>
                  <a:lnTo>
                    <a:pt x="211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2" name="Google Shape;10382;p31"/>
            <p:cNvSpPr/>
            <p:nvPr/>
          </p:nvSpPr>
          <p:spPr>
            <a:xfrm>
              <a:off x="1483384" y="1756756"/>
              <a:ext cx="29452" cy="87831"/>
            </a:xfrm>
            <a:custGeom>
              <a:rect b="b" l="l" r="r" t="t"/>
              <a:pathLst>
                <a:path extrusionOk="0" h="3352" w="1124">
                  <a:moveTo>
                    <a:pt x="573" y="1"/>
                  </a:moveTo>
                  <a:cubicBezTo>
                    <a:pt x="255" y="1"/>
                    <a:pt x="1" y="258"/>
                    <a:pt x="1" y="577"/>
                  </a:cubicBezTo>
                  <a:lnTo>
                    <a:pt x="1" y="3351"/>
                  </a:lnTo>
                  <a:lnTo>
                    <a:pt x="1124" y="3351"/>
                  </a:lnTo>
                  <a:lnTo>
                    <a:pt x="1124" y="1"/>
                  </a:lnTo>
                  <a:lnTo>
                    <a:pt x="581" y="1"/>
                  </a:lnTo>
                  <a:cubicBezTo>
                    <a:pt x="578" y="1"/>
                    <a:pt x="575" y="1"/>
                    <a:pt x="573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3" name="Google Shape;10383;p31"/>
            <p:cNvSpPr/>
            <p:nvPr/>
          </p:nvSpPr>
          <p:spPr>
            <a:xfrm>
              <a:off x="1399981" y="1828315"/>
              <a:ext cx="170211" cy="34745"/>
            </a:xfrm>
            <a:custGeom>
              <a:rect b="b" l="l" r="r" t="t"/>
              <a:pathLst>
                <a:path extrusionOk="0" h="1326" w="6496">
                  <a:moveTo>
                    <a:pt x="620" y="1"/>
                  </a:moveTo>
                  <a:cubicBezTo>
                    <a:pt x="279" y="1"/>
                    <a:pt x="1" y="279"/>
                    <a:pt x="1" y="620"/>
                  </a:cubicBezTo>
                  <a:lnTo>
                    <a:pt x="1" y="702"/>
                  </a:lnTo>
                  <a:cubicBezTo>
                    <a:pt x="1" y="1043"/>
                    <a:pt x="279" y="1326"/>
                    <a:pt x="620" y="1326"/>
                  </a:cubicBezTo>
                  <a:lnTo>
                    <a:pt x="5872" y="1326"/>
                  </a:lnTo>
                  <a:cubicBezTo>
                    <a:pt x="6217" y="1326"/>
                    <a:pt x="6496" y="1047"/>
                    <a:pt x="6496" y="702"/>
                  </a:cubicBezTo>
                  <a:lnTo>
                    <a:pt x="6496" y="625"/>
                  </a:lnTo>
                  <a:cubicBezTo>
                    <a:pt x="6496" y="279"/>
                    <a:pt x="6217" y="1"/>
                    <a:pt x="5872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4" name="Google Shape;10384;p31"/>
            <p:cNvSpPr/>
            <p:nvPr/>
          </p:nvSpPr>
          <p:spPr>
            <a:xfrm>
              <a:off x="1422751" y="1846683"/>
              <a:ext cx="147441" cy="16377"/>
            </a:xfrm>
            <a:custGeom>
              <a:rect b="b" l="l" r="r" t="t"/>
              <a:pathLst>
                <a:path extrusionOk="0" h="625" w="5627">
                  <a:moveTo>
                    <a:pt x="625" y="1"/>
                  </a:moveTo>
                  <a:cubicBezTo>
                    <a:pt x="279" y="1"/>
                    <a:pt x="1" y="279"/>
                    <a:pt x="1" y="625"/>
                  </a:cubicBezTo>
                  <a:lnTo>
                    <a:pt x="5003" y="625"/>
                  </a:lnTo>
                  <a:cubicBezTo>
                    <a:pt x="5348" y="625"/>
                    <a:pt x="5627" y="346"/>
                    <a:pt x="5627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5" name="Google Shape;10385;p31"/>
            <p:cNvSpPr/>
            <p:nvPr/>
          </p:nvSpPr>
          <p:spPr>
            <a:xfrm>
              <a:off x="1308797" y="1508461"/>
              <a:ext cx="352476" cy="224424"/>
            </a:xfrm>
            <a:custGeom>
              <a:rect b="b" l="l" r="r" t="t"/>
              <a:pathLst>
                <a:path extrusionOk="0" h="8565" w="13452">
                  <a:moveTo>
                    <a:pt x="1360" y="1"/>
                  </a:moveTo>
                  <a:cubicBezTo>
                    <a:pt x="610" y="1"/>
                    <a:pt x="1" y="614"/>
                    <a:pt x="1" y="1364"/>
                  </a:cubicBezTo>
                  <a:lnTo>
                    <a:pt x="1" y="7201"/>
                  </a:lnTo>
                  <a:cubicBezTo>
                    <a:pt x="1" y="7955"/>
                    <a:pt x="615" y="8565"/>
                    <a:pt x="1369" y="8565"/>
                  </a:cubicBezTo>
                  <a:lnTo>
                    <a:pt x="12088" y="8565"/>
                  </a:lnTo>
                  <a:cubicBezTo>
                    <a:pt x="12841" y="8565"/>
                    <a:pt x="13451" y="7955"/>
                    <a:pt x="13451" y="7201"/>
                  </a:cubicBezTo>
                  <a:lnTo>
                    <a:pt x="13451" y="1364"/>
                  </a:lnTo>
                  <a:cubicBezTo>
                    <a:pt x="13451" y="614"/>
                    <a:pt x="12846" y="1"/>
                    <a:pt x="12097" y="1"/>
                  </a:cubicBezTo>
                  <a:cubicBezTo>
                    <a:pt x="12094" y="1"/>
                    <a:pt x="12091" y="1"/>
                    <a:pt x="12088" y="1"/>
                  </a:cubicBezTo>
                  <a:lnTo>
                    <a:pt x="1369" y="1"/>
                  </a:lnTo>
                  <a:cubicBezTo>
                    <a:pt x="1366" y="1"/>
                    <a:pt x="1363" y="1"/>
                    <a:pt x="1360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6" name="Google Shape;10386;p31"/>
            <p:cNvSpPr/>
            <p:nvPr/>
          </p:nvSpPr>
          <p:spPr>
            <a:xfrm>
              <a:off x="1330047" y="1527851"/>
              <a:ext cx="310080" cy="182893"/>
            </a:xfrm>
            <a:custGeom>
              <a:rect b="b" l="l" r="r" t="t"/>
              <a:pathLst>
                <a:path extrusionOk="0" h="6980" w="11834">
                  <a:moveTo>
                    <a:pt x="860" y="0"/>
                  </a:moveTo>
                  <a:cubicBezTo>
                    <a:pt x="385" y="0"/>
                    <a:pt x="1" y="384"/>
                    <a:pt x="1" y="864"/>
                  </a:cubicBezTo>
                  <a:lnTo>
                    <a:pt x="1" y="6116"/>
                  </a:lnTo>
                  <a:cubicBezTo>
                    <a:pt x="1" y="6596"/>
                    <a:pt x="385" y="6980"/>
                    <a:pt x="860" y="6980"/>
                  </a:cubicBezTo>
                  <a:lnTo>
                    <a:pt x="10970" y="6980"/>
                  </a:lnTo>
                  <a:cubicBezTo>
                    <a:pt x="11411" y="6980"/>
                    <a:pt x="11781" y="6649"/>
                    <a:pt x="11829" y="6212"/>
                  </a:cubicBezTo>
                  <a:cubicBezTo>
                    <a:pt x="11834" y="6178"/>
                    <a:pt x="11834" y="6149"/>
                    <a:pt x="11834" y="6116"/>
                  </a:cubicBezTo>
                  <a:lnTo>
                    <a:pt x="11834" y="864"/>
                  </a:lnTo>
                  <a:cubicBezTo>
                    <a:pt x="11834" y="384"/>
                    <a:pt x="11450" y="0"/>
                    <a:pt x="10974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7" name="Google Shape;10387;p31"/>
            <p:cNvSpPr/>
            <p:nvPr/>
          </p:nvSpPr>
          <p:spPr>
            <a:xfrm>
              <a:off x="1352948" y="1527851"/>
              <a:ext cx="287179" cy="162770"/>
            </a:xfrm>
            <a:custGeom>
              <a:rect b="b" l="l" r="r" t="t"/>
              <a:pathLst>
                <a:path extrusionOk="0" h="6212" w="10960">
                  <a:moveTo>
                    <a:pt x="5" y="0"/>
                  </a:moveTo>
                  <a:cubicBezTo>
                    <a:pt x="5" y="34"/>
                    <a:pt x="1" y="63"/>
                    <a:pt x="1" y="96"/>
                  </a:cubicBezTo>
                  <a:lnTo>
                    <a:pt x="1" y="5348"/>
                  </a:lnTo>
                  <a:cubicBezTo>
                    <a:pt x="1" y="5828"/>
                    <a:pt x="389" y="6212"/>
                    <a:pt x="865" y="6212"/>
                  </a:cubicBezTo>
                  <a:lnTo>
                    <a:pt x="10955" y="6212"/>
                  </a:lnTo>
                  <a:cubicBezTo>
                    <a:pt x="10960" y="6178"/>
                    <a:pt x="10960" y="6149"/>
                    <a:pt x="10960" y="6116"/>
                  </a:cubicBezTo>
                  <a:lnTo>
                    <a:pt x="10960" y="864"/>
                  </a:lnTo>
                  <a:cubicBezTo>
                    <a:pt x="10960" y="384"/>
                    <a:pt x="10576" y="0"/>
                    <a:pt x="10100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8" name="Google Shape;10388;p31"/>
            <p:cNvSpPr/>
            <p:nvPr/>
          </p:nvSpPr>
          <p:spPr>
            <a:xfrm>
              <a:off x="1471566" y="1548106"/>
              <a:ext cx="88826" cy="72974"/>
            </a:xfrm>
            <a:custGeom>
              <a:rect b="b" l="l" r="r" t="t"/>
              <a:pathLst>
                <a:path extrusionOk="0" h="2785" w="339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lnTo>
                    <a:pt x="0" y="2583"/>
                  </a:lnTo>
                  <a:cubicBezTo>
                    <a:pt x="0" y="2693"/>
                    <a:pt x="91" y="2784"/>
                    <a:pt x="202" y="2784"/>
                  </a:cubicBezTo>
                  <a:lnTo>
                    <a:pt x="3192" y="2784"/>
                  </a:lnTo>
                  <a:cubicBezTo>
                    <a:pt x="3303" y="2784"/>
                    <a:pt x="3389" y="2693"/>
                    <a:pt x="3389" y="2583"/>
                  </a:cubicBezTo>
                  <a:lnTo>
                    <a:pt x="3389" y="202"/>
                  </a:lnTo>
                  <a:cubicBezTo>
                    <a:pt x="3389" y="91"/>
                    <a:pt x="3298" y="0"/>
                    <a:pt x="3188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9" name="Google Shape;10389;p31"/>
            <p:cNvSpPr/>
            <p:nvPr/>
          </p:nvSpPr>
          <p:spPr>
            <a:xfrm>
              <a:off x="1564664" y="1624329"/>
              <a:ext cx="58877" cy="56571"/>
            </a:xfrm>
            <a:custGeom>
              <a:rect b="b" l="l" r="r" t="t"/>
              <a:pathLst>
                <a:path extrusionOk="0" h="2159" w="2247">
                  <a:moveTo>
                    <a:pt x="240" y="0"/>
                  </a:moveTo>
                  <a:cubicBezTo>
                    <a:pt x="104" y="0"/>
                    <a:pt x="1" y="131"/>
                    <a:pt x="43" y="269"/>
                  </a:cubicBezTo>
                  <a:lnTo>
                    <a:pt x="552" y="2007"/>
                  </a:lnTo>
                  <a:cubicBezTo>
                    <a:pt x="580" y="2109"/>
                    <a:pt x="666" y="2159"/>
                    <a:pt x="752" y="2159"/>
                  </a:cubicBezTo>
                  <a:cubicBezTo>
                    <a:pt x="840" y="2159"/>
                    <a:pt x="928" y="2106"/>
                    <a:pt x="955" y="2002"/>
                  </a:cubicBezTo>
                  <a:lnTo>
                    <a:pt x="1142" y="1262"/>
                  </a:lnTo>
                  <a:cubicBezTo>
                    <a:pt x="1161" y="1186"/>
                    <a:pt x="1219" y="1128"/>
                    <a:pt x="1296" y="1114"/>
                  </a:cubicBezTo>
                  <a:lnTo>
                    <a:pt x="2030" y="922"/>
                  </a:lnTo>
                  <a:cubicBezTo>
                    <a:pt x="2241" y="874"/>
                    <a:pt x="2246" y="576"/>
                    <a:pt x="2040" y="518"/>
                  </a:cubicBezTo>
                  <a:lnTo>
                    <a:pt x="302" y="10"/>
                  </a:lnTo>
                  <a:cubicBezTo>
                    <a:pt x="281" y="3"/>
                    <a:pt x="260" y="0"/>
                    <a:pt x="24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0" name="Google Shape;10390;p31"/>
            <p:cNvSpPr/>
            <p:nvPr/>
          </p:nvSpPr>
          <p:spPr>
            <a:xfrm>
              <a:off x="1352712" y="1549232"/>
              <a:ext cx="118881" cy="140550"/>
            </a:xfrm>
            <a:custGeom>
              <a:rect b="b" l="l" r="r" t="t"/>
              <a:pathLst>
                <a:path extrusionOk="0" h="5364" w="4537">
                  <a:moveTo>
                    <a:pt x="2290" y="1804"/>
                  </a:moveTo>
                  <a:cubicBezTo>
                    <a:pt x="2320" y="1804"/>
                    <a:pt x="2350" y="1822"/>
                    <a:pt x="2362" y="1858"/>
                  </a:cubicBezTo>
                  <a:lnTo>
                    <a:pt x="2755" y="3140"/>
                  </a:lnTo>
                  <a:cubicBezTo>
                    <a:pt x="2770" y="3188"/>
                    <a:pt x="2731" y="3240"/>
                    <a:pt x="2683" y="3240"/>
                  </a:cubicBezTo>
                  <a:lnTo>
                    <a:pt x="1896" y="3240"/>
                  </a:lnTo>
                  <a:cubicBezTo>
                    <a:pt x="1843" y="3240"/>
                    <a:pt x="1810" y="3188"/>
                    <a:pt x="1824" y="3140"/>
                  </a:cubicBezTo>
                  <a:lnTo>
                    <a:pt x="2218" y="1858"/>
                  </a:lnTo>
                  <a:cubicBezTo>
                    <a:pt x="2230" y="1822"/>
                    <a:pt x="2260" y="1804"/>
                    <a:pt x="2290" y="1804"/>
                  </a:cubicBezTo>
                  <a:close/>
                  <a:moveTo>
                    <a:pt x="2122" y="0"/>
                  </a:moveTo>
                  <a:cubicBezTo>
                    <a:pt x="1781" y="0"/>
                    <a:pt x="1483" y="216"/>
                    <a:pt x="1383" y="538"/>
                  </a:cubicBezTo>
                  <a:lnTo>
                    <a:pt x="120" y="4460"/>
                  </a:lnTo>
                  <a:cubicBezTo>
                    <a:pt x="0" y="4820"/>
                    <a:pt x="197" y="5213"/>
                    <a:pt x="562" y="5329"/>
                  </a:cubicBezTo>
                  <a:cubicBezTo>
                    <a:pt x="634" y="5352"/>
                    <a:pt x="708" y="5364"/>
                    <a:pt x="780" y="5364"/>
                  </a:cubicBezTo>
                  <a:cubicBezTo>
                    <a:pt x="1070" y="5364"/>
                    <a:pt x="1339" y="5179"/>
                    <a:pt x="1435" y="4887"/>
                  </a:cubicBezTo>
                  <a:lnTo>
                    <a:pt x="1551" y="4541"/>
                  </a:lnTo>
                  <a:cubicBezTo>
                    <a:pt x="1637" y="4282"/>
                    <a:pt x="1877" y="4104"/>
                    <a:pt x="2155" y="4104"/>
                  </a:cubicBezTo>
                  <a:lnTo>
                    <a:pt x="2381" y="4104"/>
                  </a:lnTo>
                  <a:cubicBezTo>
                    <a:pt x="2655" y="4104"/>
                    <a:pt x="2899" y="4282"/>
                    <a:pt x="2986" y="4541"/>
                  </a:cubicBezTo>
                  <a:lnTo>
                    <a:pt x="3101" y="4887"/>
                  </a:lnTo>
                  <a:cubicBezTo>
                    <a:pt x="3193" y="5179"/>
                    <a:pt x="3464" y="5364"/>
                    <a:pt x="3756" y="5364"/>
                  </a:cubicBezTo>
                  <a:cubicBezTo>
                    <a:pt x="3829" y="5364"/>
                    <a:pt x="3902" y="5352"/>
                    <a:pt x="3975" y="5329"/>
                  </a:cubicBezTo>
                  <a:cubicBezTo>
                    <a:pt x="4335" y="5213"/>
                    <a:pt x="4536" y="4820"/>
                    <a:pt x="4416" y="4460"/>
                  </a:cubicBezTo>
                  <a:lnTo>
                    <a:pt x="3154" y="538"/>
                  </a:lnTo>
                  <a:cubicBezTo>
                    <a:pt x="3048" y="216"/>
                    <a:pt x="2751" y="0"/>
                    <a:pt x="241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1" name="Google Shape;10391;p31"/>
            <p:cNvSpPr/>
            <p:nvPr/>
          </p:nvSpPr>
          <p:spPr>
            <a:xfrm>
              <a:off x="1302508" y="1502933"/>
              <a:ext cx="137878" cy="208415"/>
            </a:xfrm>
            <a:custGeom>
              <a:rect b="b" l="l" r="r" t="t"/>
              <a:pathLst>
                <a:path extrusionOk="0" h="7954" w="5262">
                  <a:moveTo>
                    <a:pt x="1609" y="1"/>
                  </a:moveTo>
                  <a:cubicBezTo>
                    <a:pt x="740" y="6"/>
                    <a:pt x="34" y="706"/>
                    <a:pt x="34" y="1575"/>
                  </a:cubicBezTo>
                  <a:cubicBezTo>
                    <a:pt x="54" y="7801"/>
                    <a:pt x="1" y="7460"/>
                    <a:pt x="82" y="7796"/>
                  </a:cubicBezTo>
                  <a:cubicBezTo>
                    <a:pt x="110" y="7906"/>
                    <a:pt x="193" y="7953"/>
                    <a:pt x="277" y="7953"/>
                  </a:cubicBezTo>
                  <a:cubicBezTo>
                    <a:pt x="400" y="7953"/>
                    <a:pt x="525" y="7852"/>
                    <a:pt x="486" y="7696"/>
                  </a:cubicBezTo>
                  <a:cubicBezTo>
                    <a:pt x="418" y="7441"/>
                    <a:pt x="466" y="7648"/>
                    <a:pt x="452" y="1575"/>
                  </a:cubicBezTo>
                  <a:cubicBezTo>
                    <a:pt x="452" y="937"/>
                    <a:pt x="970" y="418"/>
                    <a:pt x="1609" y="418"/>
                  </a:cubicBezTo>
                  <a:lnTo>
                    <a:pt x="4988" y="418"/>
                  </a:lnTo>
                  <a:cubicBezTo>
                    <a:pt x="5262" y="418"/>
                    <a:pt x="5262" y="1"/>
                    <a:pt x="498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2" name="Google Shape;10392;p31"/>
            <p:cNvSpPr/>
            <p:nvPr/>
          </p:nvSpPr>
          <p:spPr>
            <a:xfrm>
              <a:off x="1447670" y="1502933"/>
              <a:ext cx="219000" cy="126401"/>
            </a:xfrm>
            <a:custGeom>
              <a:rect b="b" l="l" r="r" t="t"/>
              <a:pathLst>
                <a:path extrusionOk="0" h="4824" w="8358">
                  <a:moveTo>
                    <a:pt x="274" y="1"/>
                  </a:moveTo>
                  <a:cubicBezTo>
                    <a:pt x="0" y="1"/>
                    <a:pt x="0" y="418"/>
                    <a:pt x="274" y="418"/>
                  </a:cubicBezTo>
                  <a:lnTo>
                    <a:pt x="6788" y="418"/>
                  </a:lnTo>
                  <a:cubicBezTo>
                    <a:pt x="7426" y="418"/>
                    <a:pt x="7945" y="937"/>
                    <a:pt x="7945" y="1575"/>
                  </a:cubicBezTo>
                  <a:lnTo>
                    <a:pt x="7945" y="4619"/>
                  </a:lnTo>
                  <a:cubicBezTo>
                    <a:pt x="7945" y="4755"/>
                    <a:pt x="8048" y="4824"/>
                    <a:pt x="8151" y="4824"/>
                  </a:cubicBezTo>
                  <a:cubicBezTo>
                    <a:pt x="8254" y="4824"/>
                    <a:pt x="8357" y="4755"/>
                    <a:pt x="8357" y="4619"/>
                  </a:cubicBezTo>
                  <a:lnTo>
                    <a:pt x="8357" y="1575"/>
                  </a:lnTo>
                  <a:cubicBezTo>
                    <a:pt x="8357" y="706"/>
                    <a:pt x="7657" y="6"/>
                    <a:pt x="678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3" name="Google Shape;10393;p31"/>
            <p:cNvSpPr/>
            <p:nvPr/>
          </p:nvSpPr>
          <p:spPr>
            <a:xfrm>
              <a:off x="1313539" y="1640155"/>
              <a:ext cx="353131" cy="228329"/>
            </a:xfrm>
            <a:custGeom>
              <a:rect b="b" l="l" r="r" t="t"/>
              <a:pathLst>
                <a:path extrusionOk="0" h="8714" w="13477">
                  <a:moveTo>
                    <a:pt x="7395" y="3750"/>
                  </a:moveTo>
                  <a:lnTo>
                    <a:pt x="7395" y="6976"/>
                  </a:lnTo>
                  <a:lnTo>
                    <a:pt x="5700" y="6976"/>
                  </a:lnTo>
                  <a:lnTo>
                    <a:pt x="5700" y="3750"/>
                  </a:lnTo>
                  <a:close/>
                  <a:moveTo>
                    <a:pt x="9171" y="7388"/>
                  </a:moveTo>
                  <a:cubicBezTo>
                    <a:pt x="9401" y="7393"/>
                    <a:pt x="9588" y="7576"/>
                    <a:pt x="9588" y="7806"/>
                  </a:cubicBezTo>
                  <a:lnTo>
                    <a:pt x="9588" y="7883"/>
                  </a:lnTo>
                  <a:cubicBezTo>
                    <a:pt x="9588" y="8113"/>
                    <a:pt x="9401" y="8296"/>
                    <a:pt x="9171" y="8300"/>
                  </a:cubicBezTo>
                  <a:lnTo>
                    <a:pt x="3924" y="8300"/>
                  </a:lnTo>
                  <a:cubicBezTo>
                    <a:pt x="3694" y="8296"/>
                    <a:pt x="3506" y="8113"/>
                    <a:pt x="3506" y="7883"/>
                  </a:cubicBezTo>
                  <a:lnTo>
                    <a:pt x="3506" y="7806"/>
                  </a:lnTo>
                  <a:cubicBezTo>
                    <a:pt x="3506" y="7576"/>
                    <a:pt x="3694" y="7393"/>
                    <a:pt x="3924" y="7388"/>
                  </a:cubicBezTo>
                  <a:close/>
                  <a:moveTo>
                    <a:pt x="13270" y="1"/>
                  </a:moveTo>
                  <a:cubicBezTo>
                    <a:pt x="13155" y="1"/>
                    <a:pt x="13064" y="92"/>
                    <a:pt x="13064" y="207"/>
                  </a:cubicBezTo>
                  <a:lnTo>
                    <a:pt x="13064" y="2175"/>
                  </a:lnTo>
                  <a:cubicBezTo>
                    <a:pt x="13064" y="2814"/>
                    <a:pt x="12545" y="3332"/>
                    <a:pt x="11907" y="3332"/>
                  </a:cubicBezTo>
                  <a:lnTo>
                    <a:pt x="1188" y="3332"/>
                  </a:lnTo>
                  <a:cubicBezTo>
                    <a:pt x="909" y="3332"/>
                    <a:pt x="636" y="3231"/>
                    <a:pt x="425" y="3049"/>
                  </a:cubicBezTo>
                  <a:cubicBezTo>
                    <a:pt x="381" y="3013"/>
                    <a:pt x="336" y="2997"/>
                    <a:pt x="293" y="2997"/>
                  </a:cubicBezTo>
                  <a:cubicBezTo>
                    <a:pt x="130" y="2997"/>
                    <a:pt x="0" y="3217"/>
                    <a:pt x="156" y="3361"/>
                  </a:cubicBezTo>
                  <a:cubicBezTo>
                    <a:pt x="439" y="3611"/>
                    <a:pt x="809" y="3745"/>
                    <a:pt x="1188" y="3750"/>
                  </a:cubicBezTo>
                  <a:lnTo>
                    <a:pt x="5282" y="3750"/>
                  </a:lnTo>
                  <a:lnTo>
                    <a:pt x="5282" y="6976"/>
                  </a:lnTo>
                  <a:lnTo>
                    <a:pt x="3919" y="6976"/>
                  </a:lnTo>
                  <a:cubicBezTo>
                    <a:pt x="3463" y="6976"/>
                    <a:pt x="3094" y="7345"/>
                    <a:pt x="3094" y="7806"/>
                  </a:cubicBezTo>
                  <a:lnTo>
                    <a:pt x="3094" y="7883"/>
                  </a:lnTo>
                  <a:cubicBezTo>
                    <a:pt x="3094" y="8339"/>
                    <a:pt x="3463" y="8713"/>
                    <a:pt x="3924" y="8713"/>
                  </a:cubicBezTo>
                  <a:lnTo>
                    <a:pt x="9171" y="8713"/>
                  </a:lnTo>
                  <a:cubicBezTo>
                    <a:pt x="9631" y="8713"/>
                    <a:pt x="10001" y="8339"/>
                    <a:pt x="10006" y="7883"/>
                  </a:cubicBezTo>
                  <a:lnTo>
                    <a:pt x="10006" y="7806"/>
                  </a:lnTo>
                  <a:cubicBezTo>
                    <a:pt x="10001" y="7345"/>
                    <a:pt x="9631" y="6976"/>
                    <a:pt x="9175" y="6976"/>
                  </a:cubicBezTo>
                  <a:lnTo>
                    <a:pt x="7807" y="6976"/>
                  </a:lnTo>
                  <a:lnTo>
                    <a:pt x="7807" y="3750"/>
                  </a:lnTo>
                  <a:lnTo>
                    <a:pt x="11907" y="3750"/>
                  </a:lnTo>
                  <a:cubicBezTo>
                    <a:pt x="12776" y="3745"/>
                    <a:pt x="13476" y="3044"/>
                    <a:pt x="13476" y="2175"/>
                  </a:cubicBezTo>
                  <a:lnTo>
                    <a:pt x="13476" y="207"/>
                  </a:lnTo>
                  <a:cubicBezTo>
                    <a:pt x="13476" y="92"/>
                    <a:pt x="13385" y="1"/>
                    <a:pt x="132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4" name="Google Shape;10394;p31"/>
            <p:cNvSpPr/>
            <p:nvPr/>
          </p:nvSpPr>
          <p:spPr>
            <a:xfrm>
              <a:off x="1324518" y="1522427"/>
              <a:ext cx="196362" cy="143380"/>
            </a:xfrm>
            <a:custGeom>
              <a:rect b="b" l="l" r="r" t="t"/>
              <a:pathLst>
                <a:path extrusionOk="0" h="5472" w="7494">
                  <a:moveTo>
                    <a:pt x="1071" y="1"/>
                  </a:moveTo>
                  <a:cubicBezTo>
                    <a:pt x="481" y="1"/>
                    <a:pt x="6" y="481"/>
                    <a:pt x="1" y="1071"/>
                  </a:cubicBezTo>
                  <a:lnTo>
                    <a:pt x="1" y="5267"/>
                  </a:lnTo>
                  <a:cubicBezTo>
                    <a:pt x="1" y="5403"/>
                    <a:pt x="105" y="5472"/>
                    <a:pt x="210" y="5472"/>
                  </a:cubicBezTo>
                  <a:cubicBezTo>
                    <a:pt x="314" y="5472"/>
                    <a:pt x="418" y="5403"/>
                    <a:pt x="418" y="5267"/>
                  </a:cubicBezTo>
                  <a:lnTo>
                    <a:pt x="418" y="1071"/>
                  </a:lnTo>
                  <a:cubicBezTo>
                    <a:pt x="418" y="706"/>
                    <a:pt x="711" y="414"/>
                    <a:pt x="1071" y="414"/>
                  </a:cubicBezTo>
                  <a:lnTo>
                    <a:pt x="7220" y="414"/>
                  </a:lnTo>
                  <a:cubicBezTo>
                    <a:pt x="7494" y="414"/>
                    <a:pt x="7494" y="1"/>
                    <a:pt x="72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5" name="Google Shape;10395;p31"/>
            <p:cNvSpPr/>
            <p:nvPr/>
          </p:nvSpPr>
          <p:spPr>
            <a:xfrm>
              <a:off x="1324518" y="1522427"/>
              <a:ext cx="321033" cy="193741"/>
            </a:xfrm>
            <a:custGeom>
              <a:rect b="b" l="l" r="r" t="t"/>
              <a:pathLst>
                <a:path extrusionOk="0" h="7394" w="12252">
                  <a:moveTo>
                    <a:pt x="8046" y="1"/>
                  </a:moveTo>
                  <a:cubicBezTo>
                    <a:pt x="7772" y="1"/>
                    <a:pt x="7772" y="414"/>
                    <a:pt x="8046" y="414"/>
                  </a:cubicBezTo>
                  <a:lnTo>
                    <a:pt x="11185" y="414"/>
                  </a:lnTo>
                  <a:cubicBezTo>
                    <a:pt x="11545" y="414"/>
                    <a:pt x="11838" y="706"/>
                    <a:pt x="11838" y="1071"/>
                  </a:cubicBezTo>
                  <a:lnTo>
                    <a:pt x="11838" y="6323"/>
                  </a:lnTo>
                  <a:cubicBezTo>
                    <a:pt x="11838" y="6688"/>
                    <a:pt x="11545" y="6980"/>
                    <a:pt x="11185" y="6980"/>
                  </a:cubicBezTo>
                  <a:lnTo>
                    <a:pt x="1071" y="6980"/>
                  </a:lnTo>
                  <a:cubicBezTo>
                    <a:pt x="711" y="6980"/>
                    <a:pt x="418" y="6688"/>
                    <a:pt x="418" y="6328"/>
                  </a:cubicBezTo>
                  <a:lnTo>
                    <a:pt x="418" y="6092"/>
                  </a:lnTo>
                  <a:cubicBezTo>
                    <a:pt x="418" y="5977"/>
                    <a:pt x="322" y="5886"/>
                    <a:pt x="212" y="5886"/>
                  </a:cubicBezTo>
                  <a:cubicBezTo>
                    <a:pt x="97" y="5886"/>
                    <a:pt x="1" y="5977"/>
                    <a:pt x="1" y="6092"/>
                  </a:cubicBezTo>
                  <a:lnTo>
                    <a:pt x="1" y="6328"/>
                  </a:lnTo>
                  <a:cubicBezTo>
                    <a:pt x="6" y="6913"/>
                    <a:pt x="481" y="7393"/>
                    <a:pt x="1071" y="7393"/>
                  </a:cubicBezTo>
                  <a:lnTo>
                    <a:pt x="11185" y="7393"/>
                  </a:lnTo>
                  <a:cubicBezTo>
                    <a:pt x="11771" y="7393"/>
                    <a:pt x="12251" y="6913"/>
                    <a:pt x="12251" y="6328"/>
                  </a:cubicBezTo>
                  <a:lnTo>
                    <a:pt x="12251" y="1071"/>
                  </a:lnTo>
                  <a:cubicBezTo>
                    <a:pt x="12251" y="481"/>
                    <a:pt x="11771" y="1"/>
                    <a:pt x="111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6" name="Google Shape;10396;p31"/>
            <p:cNvSpPr/>
            <p:nvPr/>
          </p:nvSpPr>
          <p:spPr>
            <a:xfrm>
              <a:off x="1584263" y="167537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7" name="Google Shape;10397;p31"/>
            <p:cNvSpPr/>
            <p:nvPr/>
          </p:nvSpPr>
          <p:spPr>
            <a:xfrm>
              <a:off x="1466143" y="1542551"/>
              <a:ext cx="164054" cy="143773"/>
            </a:xfrm>
            <a:custGeom>
              <a:rect b="b" l="l" r="r" t="t"/>
              <a:pathLst>
                <a:path extrusionOk="0" h="5487" w="6261">
                  <a:moveTo>
                    <a:pt x="3087" y="418"/>
                  </a:moveTo>
                  <a:lnTo>
                    <a:pt x="1902" y="1335"/>
                  </a:lnTo>
                  <a:lnTo>
                    <a:pt x="697" y="418"/>
                  </a:lnTo>
                  <a:close/>
                  <a:moveTo>
                    <a:pt x="3390" y="707"/>
                  </a:moveTo>
                  <a:lnTo>
                    <a:pt x="3390" y="2468"/>
                  </a:lnTo>
                  <a:lnTo>
                    <a:pt x="2243" y="1595"/>
                  </a:lnTo>
                  <a:lnTo>
                    <a:pt x="3390" y="707"/>
                  </a:lnTo>
                  <a:close/>
                  <a:moveTo>
                    <a:pt x="414" y="726"/>
                  </a:moveTo>
                  <a:lnTo>
                    <a:pt x="1561" y="1599"/>
                  </a:lnTo>
                  <a:lnTo>
                    <a:pt x="414" y="2483"/>
                  </a:lnTo>
                  <a:lnTo>
                    <a:pt x="414" y="726"/>
                  </a:lnTo>
                  <a:close/>
                  <a:moveTo>
                    <a:pt x="1902" y="1859"/>
                  </a:moveTo>
                  <a:lnTo>
                    <a:pt x="3131" y="2795"/>
                  </a:lnTo>
                  <a:lnTo>
                    <a:pt x="692" y="2795"/>
                  </a:lnTo>
                  <a:lnTo>
                    <a:pt x="1902" y="1859"/>
                  </a:lnTo>
                  <a:close/>
                  <a:moveTo>
                    <a:pt x="3999" y="3332"/>
                  </a:moveTo>
                  <a:cubicBezTo>
                    <a:pt x="4000" y="3332"/>
                    <a:pt x="5742" y="3836"/>
                    <a:pt x="5742" y="3836"/>
                  </a:cubicBezTo>
                  <a:cubicBezTo>
                    <a:pt x="5742" y="3836"/>
                    <a:pt x="5742" y="3841"/>
                    <a:pt x="5742" y="3841"/>
                  </a:cubicBezTo>
                  <a:cubicBezTo>
                    <a:pt x="5732" y="3844"/>
                    <a:pt x="5731" y="3845"/>
                    <a:pt x="5732" y="3845"/>
                  </a:cubicBezTo>
                  <a:cubicBezTo>
                    <a:pt x="5732" y="3845"/>
                    <a:pt x="5734" y="3845"/>
                    <a:pt x="5734" y="3845"/>
                  </a:cubicBezTo>
                  <a:cubicBezTo>
                    <a:pt x="5736" y="3845"/>
                    <a:pt x="5682" y="3857"/>
                    <a:pt x="5003" y="4028"/>
                  </a:cubicBezTo>
                  <a:cubicBezTo>
                    <a:pt x="4854" y="4067"/>
                    <a:pt x="4739" y="4182"/>
                    <a:pt x="4700" y="4331"/>
                  </a:cubicBezTo>
                  <a:cubicBezTo>
                    <a:pt x="4531" y="4990"/>
                    <a:pt x="4512" y="5069"/>
                    <a:pt x="4513" y="5069"/>
                  </a:cubicBezTo>
                  <a:cubicBezTo>
                    <a:pt x="4513" y="5069"/>
                    <a:pt x="4515" y="5061"/>
                    <a:pt x="4515" y="5061"/>
                  </a:cubicBezTo>
                  <a:lnTo>
                    <a:pt x="4515" y="5061"/>
                  </a:lnTo>
                  <a:cubicBezTo>
                    <a:pt x="4515" y="5061"/>
                    <a:pt x="4515" y="5064"/>
                    <a:pt x="4513" y="5070"/>
                  </a:cubicBezTo>
                  <a:lnTo>
                    <a:pt x="4508" y="5070"/>
                  </a:lnTo>
                  <a:lnTo>
                    <a:pt x="3999" y="3332"/>
                  </a:lnTo>
                  <a:close/>
                  <a:moveTo>
                    <a:pt x="409" y="1"/>
                  </a:moveTo>
                  <a:cubicBezTo>
                    <a:pt x="183" y="1"/>
                    <a:pt x="1" y="188"/>
                    <a:pt x="1" y="414"/>
                  </a:cubicBezTo>
                  <a:lnTo>
                    <a:pt x="1" y="2795"/>
                  </a:lnTo>
                  <a:cubicBezTo>
                    <a:pt x="1" y="3020"/>
                    <a:pt x="183" y="3203"/>
                    <a:pt x="409" y="3207"/>
                  </a:cubicBezTo>
                  <a:lnTo>
                    <a:pt x="3395" y="3207"/>
                  </a:lnTo>
                  <a:cubicBezTo>
                    <a:pt x="3481" y="3203"/>
                    <a:pt x="3567" y="3174"/>
                    <a:pt x="3639" y="3121"/>
                  </a:cubicBezTo>
                  <a:lnTo>
                    <a:pt x="3639" y="3121"/>
                  </a:lnTo>
                  <a:cubicBezTo>
                    <a:pt x="3582" y="3217"/>
                    <a:pt x="3567" y="3337"/>
                    <a:pt x="3601" y="3447"/>
                  </a:cubicBezTo>
                  <a:lnTo>
                    <a:pt x="4110" y="5185"/>
                  </a:lnTo>
                  <a:cubicBezTo>
                    <a:pt x="4169" y="5387"/>
                    <a:pt x="4340" y="5486"/>
                    <a:pt x="4510" y="5486"/>
                  </a:cubicBezTo>
                  <a:cubicBezTo>
                    <a:pt x="4684" y="5486"/>
                    <a:pt x="4858" y="5382"/>
                    <a:pt x="4912" y="5176"/>
                  </a:cubicBezTo>
                  <a:lnTo>
                    <a:pt x="5104" y="4431"/>
                  </a:lnTo>
                  <a:lnTo>
                    <a:pt x="5838" y="4244"/>
                  </a:lnTo>
                  <a:cubicBezTo>
                    <a:pt x="6251" y="4139"/>
                    <a:pt x="6260" y="3563"/>
                    <a:pt x="5852" y="3443"/>
                  </a:cubicBezTo>
                  <a:lnTo>
                    <a:pt x="4120" y="2929"/>
                  </a:lnTo>
                  <a:cubicBezTo>
                    <a:pt x="4081" y="2918"/>
                    <a:pt x="4043" y="2912"/>
                    <a:pt x="4004" y="2912"/>
                  </a:cubicBezTo>
                  <a:cubicBezTo>
                    <a:pt x="3913" y="2912"/>
                    <a:pt x="3824" y="2943"/>
                    <a:pt x="3750" y="3001"/>
                  </a:cubicBezTo>
                  <a:cubicBezTo>
                    <a:pt x="3851" y="2828"/>
                    <a:pt x="3783" y="2886"/>
                    <a:pt x="3803" y="414"/>
                  </a:cubicBezTo>
                  <a:cubicBezTo>
                    <a:pt x="3803" y="366"/>
                    <a:pt x="3793" y="318"/>
                    <a:pt x="3779" y="274"/>
                  </a:cubicBezTo>
                  <a:cubicBezTo>
                    <a:pt x="3769" y="212"/>
                    <a:pt x="3735" y="164"/>
                    <a:pt x="3687" y="130"/>
                  </a:cubicBezTo>
                  <a:cubicBezTo>
                    <a:pt x="3611" y="49"/>
                    <a:pt x="3505" y="1"/>
                    <a:pt x="33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8" name="Google Shape;10398;p31"/>
            <p:cNvSpPr/>
            <p:nvPr/>
          </p:nvSpPr>
          <p:spPr>
            <a:xfrm>
              <a:off x="1348808" y="1543809"/>
              <a:ext cx="125929" cy="151398"/>
            </a:xfrm>
            <a:custGeom>
              <a:rect b="b" l="l" r="r" t="t"/>
              <a:pathLst>
                <a:path extrusionOk="0" h="5778" w="4806">
                  <a:moveTo>
                    <a:pt x="2271" y="1"/>
                  </a:moveTo>
                  <a:cubicBezTo>
                    <a:pt x="1844" y="1"/>
                    <a:pt x="1464" y="279"/>
                    <a:pt x="1335" y="683"/>
                  </a:cubicBezTo>
                  <a:cubicBezTo>
                    <a:pt x="0" y="4864"/>
                    <a:pt x="24" y="4633"/>
                    <a:pt x="24" y="4883"/>
                  </a:cubicBezTo>
                  <a:cubicBezTo>
                    <a:pt x="29" y="5320"/>
                    <a:pt x="346" y="5694"/>
                    <a:pt x="783" y="5766"/>
                  </a:cubicBezTo>
                  <a:cubicBezTo>
                    <a:pt x="832" y="5774"/>
                    <a:pt x="880" y="5778"/>
                    <a:pt x="928" y="5778"/>
                  </a:cubicBezTo>
                  <a:cubicBezTo>
                    <a:pt x="1311" y="5778"/>
                    <a:pt x="1658" y="5532"/>
                    <a:pt x="1781" y="5161"/>
                  </a:cubicBezTo>
                  <a:lnTo>
                    <a:pt x="1896" y="4816"/>
                  </a:lnTo>
                  <a:cubicBezTo>
                    <a:pt x="1954" y="4643"/>
                    <a:pt x="2117" y="4523"/>
                    <a:pt x="2304" y="4523"/>
                  </a:cubicBezTo>
                  <a:lnTo>
                    <a:pt x="2530" y="4523"/>
                  </a:lnTo>
                  <a:cubicBezTo>
                    <a:pt x="2717" y="4523"/>
                    <a:pt x="2880" y="4643"/>
                    <a:pt x="2938" y="4816"/>
                  </a:cubicBezTo>
                  <a:lnTo>
                    <a:pt x="3053" y="5161"/>
                  </a:lnTo>
                  <a:cubicBezTo>
                    <a:pt x="3177" y="5532"/>
                    <a:pt x="3524" y="5778"/>
                    <a:pt x="3902" y="5778"/>
                  </a:cubicBezTo>
                  <a:cubicBezTo>
                    <a:pt x="3950" y="5778"/>
                    <a:pt x="3998" y="5774"/>
                    <a:pt x="4047" y="5766"/>
                  </a:cubicBezTo>
                  <a:cubicBezTo>
                    <a:pt x="4484" y="5694"/>
                    <a:pt x="4805" y="5320"/>
                    <a:pt x="4805" y="4883"/>
                  </a:cubicBezTo>
                  <a:cubicBezTo>
                    <a:pt x="4805" y="4638"/>
                    <a:pt x="4752" y="4614"/>
                    <a:pt x="4277" y="3092"/>
                  </a:cubicBezTo>
                  <a:cubicBezTo>
                    <a:pt x="4248" y="2985"/>
                    <a:pt x="4167" y="2939"/>
                    <a:pt x="4085" y="2939"/>
                  </a:cubicBezTo>
                  <a:cubicBezTo>
                    <a:pt x="3955" y="2939"/>
                    <a:pt x="3822" y="3054"/>
                    <a:pt x="3884" y="3222"/>
                  </a:cubicBezTo>
                  <a:cubicBezTo>
                    <a:pt x="4388" y="4806"/>
                    <a:pt x="4392" y="4748"/>
                    <a:pt x="4392" y="4883"/>
                  </a:cubicBezTo>
                  <a:cubicBezTo>
                    <a:pt x="4390" y="5190"/>
                    <a:pt x="4146" y="5363"/>
                    <a:pt x="3902" y="5363"/>
                  </a:cubicBezTo>
                  <a:cubicBezTo>
                    <a:pt x="3712" y="5363"/>
                    <a:pt x="3522" y="5258"/>
                    <a:pt x="3447" y="5032"/>
                  </a:cubicBezTo>
                  <a:lnTo>
                    <a:pt x="3332" y="4686"/>
                  </a:lnTo>
                  <a:cubicBezTo>
                    <a:pt x="3218" y="4344"/>
                    <a:pt x="2901" y="4110"/>
                    <a:pt x="2541" y="4110"/>
                  </a:cubicBezTo>
                  <a:cubicBezTo>
                    <a:pt x="2537" y="4110"/>
                    <a:pt x="2534" y="4110"/>
                    <a:pt x="2530" y="4110"/>
                  </a:cubicBezTo>
                  <a:lnTo>
                    <a:pt x="2304" y="4110"/>
                  </a:lnTo>
                  <a:cubicBezTo>
                    <a:pt x="2301" y="4110"/>
                    <a:pt x="2297" y="4110"/>
                    <a:pt x="2293" y="4110"/>
                  </a:cubicBezTo>
                  <a:cubicBezTo>
                    <a:pt x="1933" y="4110"/>
                    <a:pt x="1612" y="4344"/>
                    <a:pt x="1503" y="4686"/>
                  </a:cubicBezTo>
                  <a:lnTo>
                    <a:pt x="1388" y="5032"/>
                  </a:lnTo>
                  <a:cubicBezTo>
                    <a:pt x="1314" y="5228"/>
                    <a:pt x="1127" y="5353"/>
                    <a:pt x="927" y="5353"/>
                  </a:cubicBezTo>
                  <a:cubicBezTo>
                    <a:pt x="878" y="5353"/>
                    <a:pt x="827" y="5345"/>
                    <a:pt x="778" y="5329"/>
                  </a:cubicBezTo>
                  <a:cubicBezTo>
                    <a:pt x="528" y="5248"/>
                    <a:pt x="389" y="4984"/>
                    <a:pt x="466" y="4734"/>
                  </a:cubicBezTo>
                  <a:lnTo>
                    <a:pt x="1728" y="812"/>
                  </a:lnTo>
                  <a:cubicBezTo>
                    <a:pt x="1805" y="577"/>
                    <a:pt x="2021" y="418"/>
                    <a:pt x="2266" y="418"/>
                  </a:cubicBezTo>
                  <a:lnTo>
                    <a:pt x="2559" y="418"/>
                  </a:lnTo>
                  <a:cubicBezTo>
                    <a:pt x="2808" y="418"/>
                    <a:pt x="3024" y="577"/>
                    <a:pt x="3101" y="812"/>
                  </a:cubicBezTo>
                  <a:lnTo>
                    <a:pt x="3624" y="2430"/>
                  </a:lnTo>
                  <a:cubicBezTo>
                    <a:pt x="3651" y="2518"/>
                    <a:pt x="3733" y="2576"/>
                    <a:pt x="3821" y="2576"/>
                  </a:cubicBezTo>
                  <a:cubicBezTo>
                    <a:pt x="3844" y="2576"/>
                    <a:pt x="3866" y="2572"/>
                    <a:pt x="3888" y="2564"/>
                  </a:cubicBezTo>
                  <a:cubicBezTo>
                    <a:pt x="3994" y="2531"/>
                    <a:pt x="4056" y="2411"/>
                    <a:pt x="4023" y="2305"/>
                  </a:cubicBezTo>
                  <a:lnTo>
                    <a:pt x="3500" y="683"/>
                  </a:lnTo>
                  <a:cubicBezTo>
                    <a:pt x="3365" y="279"/>
                    <a:pt x="2991" y="1"/>
                    <a:pt x="25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9" name="Google Shape;10399;p31"/>
            <p:cNvSpPr/>
            <p:nvPr/>
          </p:nvSpPr>
          <p:spPr>
            <a:xfrm>
              <a:off x="1393457" y="1586335"/>
              <a:ext cx="38518" cy="53217"/>
            </a:xfrm>
            <a:custGeom>
              <a:rect b="b" l="l" r="r" t="t"/>
              <a:pathLst>
                <a:path extrusionOk="0" h="2031" w="1470">
                  <a:moveTo>
                    <a:pt x="735" y="912"/>
                  </a:moveTo>
                  <a:lnTo>
                    <a:pt x="951" y="1613"/>
                  </a:lnTo>
                  <a:lnTo>
                    <a:pt x="519" y="1613"/>
                  </a:lnTo>
                  <a:lnTo>
                    <a:pt x="735" y="912"/>
                  </a:lnTo>
                  <a:close/>
                  <a:moveTo>
                    <a:pt x="735" y="0"/>
                  </a:moveTo>
                  <a:cubicBezTo>
                    <a:pt x="644" y="0"/>
                    <a:pt x="562" y="58"/>
                    <a:pt x="538" y="144"/>
                  </a:cubicBezTo>
                  <a:lnTo>
                    <a:pt x="44" y="1762"/>
                  </a:lnTo>
                  <a:cubicBezTo>
                    <a:pt x="0" y="1896"/>
                    <a:pt x="101" y="2031"/>
                    <a:pt x="240" y="2031"/>
                  </a:cubicBezTo>
                  <a:lnTo>
                    <a:pt x="1229" y="2031"/>
                  </a:lnTo>
                  <a:cubicBezTo>
                    <a:pt x="1368" y="2031"/>
                    <a:pt x="1469" y="1896"/>
                    <a:pt x="1426" y="1762"/>
                  </a:cubicBezTo>
                  <a:lnTo>
                    <a:pt x="932" y="144"/>
                  </a:lnTo>
                  <a:cubicBezTo>
                    <a:pt x="908" y="58"/>
                    <a:pt x="826" y="0"/>
                    <a:pt x="73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00" name="Google Shape;10400;p31"/>
          <p:cNvGrpSpPr/>
          <p:nvPr/>
        </p:nvGrpSpPr>
        <p:grpSpPr>
          <a:xfrm>
            <a:off x="2213019" y="1316083"/>
            <a:ext cx="336755" cy="365551"/>
            <a:chOff x="2213019" y="1502933"/>
            <a:chExt cx="336755" cy="365551"/>
          </a:xfrm>
        </p:grpSpPr>
        <p:sp>
          <p:nvSpPr>
            <p:cNvPr id="10401" name="Google Shape;10401;p31"/>
            <p:cNvSpPr/>
            <p:nvPr/>
          </p:nvSpPr>
          <p:spPr>
            <a:xfrm>
              <a:off x="2246872" y="1525336"/>
              <a:ext cx="268942" cy="319408"/>
            </a:xfrm>
            <a:custGeom>
              <a:rect b="b" l="l" r="r" t="t"/>
              <a:pathLst>
                <a:path extrusionOk="0" h="12190" w="10264">
                  <a:moveTo>
                    <a:pt x="5184" y="4619"/>
                  </a:moveTo>
                  <a:cubicBezTo>
                    <a:pt x="5337" y="4619"/>
                    <a:pt x="5489" y="4707"/>
                    <a:pt x="5544" y="4882"/>
                  </a:cubicBezTo>
                  <a:lnTo>
                    <a:pt x="6173" y="6937"/>
                  </a:lnTo>
                  <a:cubicBezTo>
                    <a:pt x="6240" y="7162"/>
                    <a:pt x="6072" y="7393"/>
                    <a:pt x="5837" y="7393"/>
                  </a:cubicBezTo>
                  <a:lnTo>
                    <a:pt x="4536" y="7393"/>
                  </a:lnTo>
                  <a:cubicBezTo>
                    <a:pt x="4296" y="7393"/>
                    <a:pt x="4128" y="7162"/>
                    <a:pt x="4200" y="6937"/>
                  </a:cubicBezTo>
                  <a:lnTo>
                    <a:pt x="4824" y="4882"/>
                  </a:lnTo>
                  <a:cubicBezTo>
                    <a:pt x="4880" y="4707"/>
                    <a:pt x="5032" y="4619"/>
                    <a:pt x="5184" y="4619"/>
                  </a:cubicBezTo>
                  <a:close/>
                  <a:moveTo>
                    <a:pt x="4800" y="0"/>
                  </a:moveTo>
                  <a:cubicBezTo>
                    <a:pt x="4032" y="0"/>
                    <a:pt x="3351" y="499"/>
                    <a:pt x="3115" y="1229"/>
                  </a:cubicBezTo>
                  <a:lnTo>
                    <a:pt x="235" y="10172"/>
                  </a:lnTo>
                  <a:cubicBezTo>
                    <a:pt x="0" y="10988"/>
                    <a:pt x="451" y="11842"/>
                    <a:pt x="1258" y="12106"/>
                  </a:cubicBezTo>
                  <a:cubicBezTo>
                    <a:pt x="1421" y="12160"/>
                    <a:pt x="1587" y="12185"/>
                    <a:pt x="1750" y="12185"/>
                  </a:cubicBezTo>
                  <a:cubicBezTo>
                    <a:pt x="2396" y="12185"/>
                    <a:pt x="2998" y="11787"/>
                    <a:pt x="3235" y="11151"/>
                  </a:cubicBezTo>
                  <a:lnTo>
                    <a:pt x="3495" y="10364"/>
                  </a:lnTo>
                  <a:cubicBezTo>
                    <a:pt x="3692" y="9769"/>
                    <a:pt x="4248" y="9365"/>
                    <a:pt x="4872" y="9365"/>
                  </a:cubicBezTo>
                  <a:lnTo>
                    <a:pt x="5386" y="9365"/>
                  </a:lnTo>
                  <a:cubicBezTo>
                    <a:pt x="5501" y="9365"/>
                    <a:pt x="5616" y="9380"/>
                    <a:pt x="5732" y="9409"/>
                  </a:cubicBezTo>
                  <a:cubicBezTo>
                    <a:pt x="6216" y="9529"/>
                    <a:pt x="6610" y="9889"/>
                    <a:pt x="6768" y="10369"/>
                  </a:cubicBezTo>
                  <a:lnTo>
                    <a:pt x="7028" y="11156"/>
                  </a:lnTo>
                  <a:cubicBezTo>
                    <a:pt x="7261" y="11792"/>
                    <a:pt x="7866" y="12190"/>
                    <a:pt x="8510" y="12190"/>
                  </a:cubicBezTo>
                  <a:cubicBezTo>
                    <a:pt x="8673" y="12190"/>
                    <a:pt x="8838" y="12164"/>
                    <a:pt x="9001" y="12111"/>
                  </a:cubicBezTo>
                  <a:cubicBezTo>
                    <a:pt x="9812" y="11847"/>
                    <a:pt x="10263" y="10988"/>
                    <a:pt x="10028" y="10172"/>
                  </a:cubicBezTo>
                  <a:lnTo>
                    <a:pt x="10037" y="10172"/>
                  </a:lnTo>
                  <a:lnTo>
                    <a:pt x="7157" y="1229"/>
                  </a:lnTo>
                  <a:cubicBezTo>
                    <a:pt x="6922" y="499"/>
                    <a:pt x="6240" y="0"/>
                    <a:pt x="547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2" name="Google Shape;10402;p31"/>
            <p:cNvSpPr/>
            <p:nvPr/>
          </p:nvSpPr>
          <p:spPr>
            <a:xfrm>
              <a:off x="2277791" y="1528349"/>
              <a:ext cx="238024" cy="316395"/>
            </a:xfrm>
            <a:custGeom>
              <a:rect b="b" l="l" r="r" t="t"/>
              <a:pathLst>
                <a:path extrusionOk="0" h="12075" w="9084">
                  <a:moveTo>
                    <a:pt x="4004" y="4504"/>
                  </a:moveTo>
                  <a:cubicBezTo>
                    <a:pt x="4157" y="4504"/>
                    <a:pt x="4309" y="4592"/>
                    <a:pt x="4364" y="4767"/>
                  </a:cubicBezTo>
                  <a:lnTo>
                    <a:pt x="4993" y="6822"/>
                  </a:lnTo>
                  <a:cubicBezTo>
                    <a:pt x="5060" y="7047"/>
                    <a:pt x="4892" y="7278"/>
                    <a:pt x="4657" y="7278"/>
                  </a:cubicBezTo>
                  <a:lnTo>
                    <a:pt x="3356" y="7278"/>
                  </a:lnTo>
                  <a:cubicBezTo>
                    <a:pt x="3116" y="7278"/>
                    <a:pt x="2948" y="7047"/>
                    <a:pt x="3020" y="6822"/>
                  </a:cubicBezTo>
                  <a:lnTo>
                    <a:pt x="3644" y="4767"/>
                  </a:lnTo>
                  <a:cubicBezTo>
                    <a:pt x="3700" y="4592"/>
                    <a:pt x="3852" y="4504"/>
                    <a:pt x="4004" y="4504"/>
                  </a:cubicBezTo>
                  <a:close/>
                  <a:moveTo>
                    <a:pt x="4556" y="0"/>
                  </a:moveTo>
                  <a:cubicBezTo>
                    <a:pt x="3884" y="0"/>
                    <a:pt x="3299" y="461"/>
                    <a:pt x="3140" y="1114"/>
                  </a:cubicBezTo>
                  <a:lnTo>
                    <a:pt x="255" y="10057"/>
                  </a:lnTo>
                  <a:cubicBezTo>
                    <a:pt x="1" y="10839"/>
                    <a:pt x="395" y="11684"/>
                    <a:pt x="1153" y="12001"/>
                  </a:cubicBezTo>
                  <a:cubicBezTo>
                    <a:pt x="1580" y="11823"/>
                    <a:pt x="1907" y="11473"/>
                    <a:pt x="2055" y="11036"/>
                  </a:cubicBezTo>
                  <a:lnTo>
                    <a:pt x="2315" y="10249"/>
                  </a:lnTo>
                  <a:cubicBezTo>
                    <a:pt x="2512" y="9654"/>
                    <a:pt x="3068" y="9250"/>
                    <a:pt x="3692" y="9250"/>
                  </a:cubicBezTo>
                  <a:lnTo>
                    <a:pt x="4206" y="9250"/>
                  </a:lnTo>
                  <a:cubicBezTo>
                    <a:pt x="4321" y="9250"/>
                    <a:pt x="4436" y="9265"/>
                    <a:pt x="4552" y="9294"/>
                  </a:cubicBezTo>
                  <a:cubicBezTo>
                    <a:pt x="5041" y="9414"/>
                    <a:pt x="5430" y="9774"/>
                    <a:pt x="5588" y="10254"/>
                  </a:cubicBezTo>
                  <a:lnTo>
                    <a:pt x="5848" y="11041"/>
                  </a:lnTo>
                  <a:cubicBezTo>
                    <a:pt x="6081" y="11677"/>
                    <a:pt x="6686" y="12075"/>
                    <a:pt x="7330" y="12075"/>
                  </a:cubicBezTo>
                  <a:cubicBezTo>
                    <a:pt x="7493" y="12075"/>
                    <a:pt x="7658" y="12049"/>
                    <a:pt x="7821" y="11996"/>
                  </a:cubicBezTo>
                  <a:cubicBezTo>
                    <a:pt x="8632" y="11732"/>
                    <a:pt x="9083" y="10873"/>
                    <a:pt x="8848" y="10057"/>
                  </a:cubicBezTo>
                  <a:lnTo>
                    <a:pt x="8857" y="10057"/>
                  </a:lnTo>
                  <a:lnTo>
                    <a:pt x="5977" y="1114"/>
                  </a:lnTo>
                  <a:cubicBezTo>
                    <a:pt x="5814" y="461"/>
                    <a:pt x="5228" y="0"/>
                    <a:pt x="455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3" name="Google Shape;10403;p31"/>
            <p:cNvSpPr/>
            <p:nvPr/>
          </p:nvSpPr>
          <p:spPr>
            <a:xfrm>
              <a:off x="2218574" y="1508488"/>
              <a:ext cx="33985" cy="34089"/>
            </a:xfrm>
            <a:custGeom>
              <a:rect b="b" l="l" r="r" t="t"/>
              <a:pathLst>
                <a:path extrusionOk="0" h="1301" w="1297">
                  <a:moveTo>
                    <a:pt x="221" y="0"/>
                  </a:moveTo>
                  <a:cubicBezTo>
                    <a:pt x="96" y="0"/>
                    <a:pt x="0" y="101"/>
                    <a:pt x="0" y="221"/>
                  </a:cubicBezTo>
                  <a:lnTo>
                    <a:pt x="0" y="1075"/>
                  </a:lnTo>
                  <a:cubicBezTo>
                    <a:pt x="0" y="1200"/>
                    <a:pt x="96" y="1301"/>
                    <a:pt x="221" y="1301"/>
                  </a:cubicBezTo>
                  <a:lnTo>
                    <a:pt x="1075" y="1301"/>
                  </a:lnTo>
                  <a:cubicBezTo>
                    <a:pt x="1195" y="1301"/>
                    <a:pt x="1296" y="1200"/>
                    <a:pt x="1296" y="1075"/>
                  </a:cubicBezTo>
                  <a:lnTo>
                    <a:pt x="1296" y="221"/>
                  </a:lnTo>
                  <a:cubicBezTo>
                    <a:pt x="1296" y="101"/>
                    <a:pt x="1195" y="0"/>
                    <a:pt x="1075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4" name="Google Shape;10404;p31"/>
            <p:cNvSpPr/>
            <p:nvPr/>
          </p:nvSpPr>
          <p:spPr>
            <a:xfrm>
              <a:off x="2364705" y="1508488"/>
              <a:ext cx="34116" cy="34089"/>
            </a:xfrm>
            <a:custGeom>
              <a:rect b="b" l="l" r="r" t="t"/>
              <a:pathLst>
                <a:path extrusionOk="0" h="1301" w="1302">
                  <a:moveTo>
                    <a:pt x="227" y="0"/>
                  </a:moveTo>
                  <a:cubicBezTo>
                    <a:pt x="102" y="0"/>
                    <a:pt x="1" y="101"/>
                    <a:pt x="1" y="221"/>
                  </a:cubicBezTo>
                  <a:lnTo>
                    <a:pt x="1" y="1075"/>
                  </a:lnTo>
                  <a:cubicBezTo>
                    <a:pt x="1" y="1200"/>
                    <a:pt x="102" y="1301"/>
                    <a:pt x="227" y="1301"/>
                  </a:cubicBezTo>
                  <a:lnTo>
                    <a:pt x="1076" y="1301"/>
                  </a:lnTo>
                  <a:cubicBezTo>
                    <a:pt x="1201" y="1301"/>
                    <a:pt x="1302" y="1200"/>
                    <a:pt x="1302" y="1075"/>
                  </a:cubicBezTo>
                  <a:lnTo>
                    <a:pt x="1302" y="221"/>
                  </a:lnTo>
                  <a:cubicBezTo>
                    <a:pt x="1302" y="101"/>
                    <a:pt x="1201" y="0"/>
                    <a:pt x="1076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5" name="Google Shape;10405;p31"/>
            <p:cNvSpPr/>
            <p:nvPr/>
          </p:nvSpPr>
          <p:spPr>
            <a:xfrm>
              <a:off x="2510234" y="1508488"/>
              <a:ext cx="34116" cy="34089"/>
            </a:xfrm>
            <a:custGeom>
              <a:rect b="b" l="l" r="r" t="t"/>
              <a:pathLst>
                <a:path extrusionOk="0" h="1301" w="1302">
                  <a:moveTo>
                    <a:pt x="222" y="0"/>
                  </a:moveTo>
                  <a:cubicBezTo>
                    <a:pt x="102" y="0"/>
                    <a:pt x="1" y="101"/>
                    <a:pt x="1" y="221"/>
                  </a:cubicBezTo>
                  <a:lnTo>
                    <a:pt x="1" y="1075"/>
                  </a:lnTo>
                  <a:cubicBezTo>
                    <a:pt x="1" y="1200"/>
                    <a:pt x="102" y="1296"/>
                    <a:pt x="222" y="1301"/>
                  </a:cubicBezTo>
                  <a:lnTo>
                    <a:pt x="1076" y="1301"/>
                  </a:lnTo>
                  <a:cubicBezTo>
                    <a:pt x="1201" y="1301"/>
                    <a:pt x="1302" y="1200"/>
                    <a:pt x="1302" y="1075"/>
                  </a:cubicBezTo>
                  <a:lnTo>
                    <a:pt x="1302" y="221"/>
                  </a:lnTo>
                  <a:cubicBezTo>
                    <a:pt x="1302" y="101"/>
                    <a:pt x="1201" y="0"/>
                    <a:pt x="1076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6" name="Google Shape;10406;p31"/>
            <p:cNvSpPr/>
            <p:nvPr/>
          </p:nvSpPr>
          <p:spPr>
            <a:xfrm>
              <a:off x="2218574" y="1828944"/>
              <a:ext cx="33985" cy="34116"/>
            </a:xfrm>
            <a:custGeom>
              <a:rect b="b" l="l" r="r" t="t"/>
              <a:pathLst>
                <a:path extrusionOk="0" h="1302" w="1297">
                  <a:moveTo>
                    <a:pt x="221" y="1"/>
                  </a:moveTo>
                  <a:cubicBezTo>
                    <a:pt x="96" y="1"/>
                    <a:pt x="0" y="102"/>
                    <a:pt x="0" y="222"/>
                  </a:cubicBezTo>
                  <a:lnTo>
                    <a:pt x="0" y="1076"/>
                  </a:lnTo>
                  <a:cubicBezTo>
                    <a:pt x="0" y="1201"/>
                    <a:pt x="96" y="1302"/>
                    <a:pt x="221" y="1302"/>
                  </a:cubicBezTo>
                  <a:lnTo>
                    <a:pt x="1075" y="1302"/>
                  </a:lnTo>
                  <a:cubicBezTo>
                    <a:pt x="1195" y="1302"/>
                    <a:pt x="1296" y="1201"/>
                    <a:pt x="1296" y="1076"/>
                  </a:cubicBezTo>
                  <a:lnTo>
                    <a:pt x="1296" y="222"/>
                  </a:lnTo>
                  <a:cubicBezTo>
                    <a:pt x="1296" y="102"/>
                    <a:pt x="1195" y="1"/>
                    <a:pt x="1075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7" name="Google Shape;10407;p31"/>
            <p:cNvSpPr/>
            <p:nvPr/>
          </p:nvSpPr>
          <p:spPr>
            <a:xfrm>
              <a:off x="2364705" y="1828944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236" y="1"/>
                  </a:moveTo>
                  <a:cubicBezTo>
                    <a:pt x="107" y="1"/>
                    <a:pt x="1" y="102"/>
                    <a:pt x="1" y="231"/>
                  </a:cubicBezTo>
                  <a:lnTo>
                    <a:pt x="1" y="1067"/>
                  </a:lnTo>
                  <a:cubicBezTo>
                    <a:pt x="1" y="1196"/>
                    <a:pt x="107" y="1297"/>
                    <a:pt x="236" y="1302"/>
                  </a:cubicBezTo>
                  <a:lnTo>
                    <a:pt x="1071" y="1302"/>
                  </a:lnTo>
                  <a:cubicBezTo>
                    <a:pt x="1196" y="1302"/>
                    <a:pt x="1302" y="1196"/>
                    <a:pt x="1302" y="1067"/>
                  </a:cubicBezTo>
                  <a:lnTo>
                    <a:pt x="1302" y="231"/>
                  </a:lnTo>
                  <a:cubicBezTo>
                    <a:pt x="1302" y="102"/>
                    <a:pt x="1196" y="1"/>
                    <a:pt x="1071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8" name="Google Shape;10408;p31"/>
            <p:cNvSpPr/>
            <p:nvPr/>
          </p:nvSpPr>
          <p:spPr>
            <a:xfrm>
              <a:off x="2510234" y="1828944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222" y="1"/>
                  </a:moveTo>
                  <a:cubicBezTo>
                    <a:pt x="102" y="1"/>
                    <a:pt x="1" y="102"/>
                    <a:pt x="1" y="222"/>
                  </a:cubicBezTo>
                  <a:lnTo>
                    <a:pt x="1" y="1076"/>
                  </a:lnTo>
                  <a:cubicBezTo>
                    <a:pt x="1" y="1201"/>
                    <a:pt x="102" y="1297"/>
                    <a:pt x="222" y="1302"/>
                  </a:cubicBezTo>
                  <a:lnTo>
                    <a:pt x="1076" y="1302"/>
                  </a:lnTo>
                  <a:cubicBezTo>
                    <a:pt x="1201" y="1302"/>
                    <a:pt x="1302" y="1201"/>
                    <a:pt x="1302" y="1076"/>
                  </a:cubicBezTo>
                  <a:lnTo>
                    <a:pt x="1302" y="222"/>
                  </a:lnTo>
                  <a:cubicBezTo>
                    <a:pt x="1302" y="102"/>
                    <a:pt x="1201" y="1"/>
                    <a:pt x="1076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9" name="Google Shape;10409;p31"/>
            <p:cNvSpPr/>
            <p:nvPr/>
          </p:nvSpPr>
          <p:spPr>
            <a:xfrm>
              <a:off x="2218574" y="1669083"/>
              <a:ext cx="33985" cy="34116"/>
            </a:xfrm>
            <a:custGeom>
              <a:rect b="b" l="l" r="r" t="t"/>
              <a:pathLst>
                <a:path extrusionOk="0" h="1302" w="1297">
                  <a:moveTo>
                    <a:pt x="221" y="1"/>
                  </a:moveTo>
                  <a:cubicBezTo>
                    <a:pt x="96" y="1"/>
                    <a:pt x="0" y="102"/>
                    <a:pt x="0" y="227"/>
                  </a:cubicBezTo>
                  <a:lnTo>
                    <a:pt x="0" y="1076"/>
                  </a:lnTo>
                  <a:cubicBezTo>
                    <a:pt x="0" y="1201"/>
                    <a:pt x="96" y="1302"/>
                    <a:pt x="221" y="1302"/>
                  </a:cubicBezTo>
                  <a:lnTo>
                    <a:pt x="1075" y="1302"/>
                  </a:lnTo>
                  <a:cubicBezTo>
                    <a:pt x="1195" y="1302"/>
                    <a:pt x="1296" y="1201"/>
                    <a:pt x="1296" y="1076"/>
                  </a:cubicBezTo>
                  <a:lnTo>
                    <a:pt x="1296" y="227"/>
                  </a:lnTo>
                  <a:cubicBezTo>
                    <a:pt x="1296" y="102"/>
                    <a:pt x="1195" y="1"/>
                    <a:pt x="1075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0" name="Google Shape;10410;p31"/>
            <p:cNvSpPr/>
            <p:nvPr/>
          </p:nvSpPr>
          <p:spPr>
            <a:xfrm>
              <a:off x="2510234" y="1669083"/>
              <a:ext cx="34116" cy="34116"/>
            </a:xfrm>
            <a:custGeom>
              <a:rect b="b" l="l" r="r" t="t"/>
              <a:pathLst>
                <a:path extrusionOk="0" h="1302" w="1302">
                  <a:moveTo>
                    <a:pt x="222" y="1"/>
                  </a:moveTo>
                  <a:cubicBezTo>
                    <a:pt x="102" y="1"/>
                    <a:pt x="1" y="102"/>
                    <a:pt x="1" y="227"/>
                  </a:cubicBezTo>
                  <a:lnTo>
                    <a:pt x="1" y="1076"/>
                  </a:lnTo>
                  <a:cubicBezTo>
                    <a:pt x="1" y="1201"/>
                    <a:pt x="102" y="1302"/>
                    <a:pt x="222" y="1302"/>
                  </a:cubicBezTo>
                  <a:lnTo>
                    <a:pt x="1076" y="1302"/>
                  </a:lnTo>
                  <a:cubicBezTo>
                    <a:pt x="1201" y="1302"/>
                    <a:pt x="1302" y="1201"/>
                    <a:pt x="1302" y="1076"/>
                  </a:cubicBezTo>
                  <a:lnTo>
                    <a:pt x="1302" y="227"/>
                  </a:lnTo>
                  <a:cubicBezTo>
                    <a:pt x="1302" y="102"/>
                    <a:pt x="1201" y="1"/>
                    <a:pt x="1076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1" name="Google Shape;10411;p31"/>
            <p:cNvSpPr/>
            <p:nvPr/>
          </p:nvSpPr>
          <p:spPr>
            <a:xfrm>
              <a:off x="2348879" y="1640889"/>
              <a:ext cx="67812" cy="83560"/>
            </a:xfrm>
            <a:custGeom>
              <a:rect b="b" l="l" r="r" t="t"/>
              <a:pathLst>
                <a:path extrusionOk="0" h="3189" w="2588">
                  <a:moveTo>
                    <a:pt x="1294" y="416"/>
                  </a:moveTo>
                  <a:cubicBezTo>
                    <a:pt x="1362" y="416"/>
                    <a:pt x="1431" y="455"/>
                    <a:pt x="1455" y="534"/>
                  </a:cubicBezTo>
                  <a:lnTo>
                    <a:pt x="2083" y="2584"/>
                  </a:lnTo>
                  <a:cubicBezTo>
                    <a:pt x="2112" y="2680"/>
                    <a:pt x="2040" y="2776"/>
                    <a:pt x="1944" y="2776"/>
                  </a:cubicBezTo>
                  <a:lnTo>
                    <a:pt x="643" y="2776"/>
                  </a:lnTo>
                  <a:cubicBezTo>
                    <a:pt x="543" y="2776"/>
                    <a:pt x="475" y="2680"/>
                    <a:pt x="504" y="2584"/>
                  </a:cubicBezTo>
                  <a:lnTo>
                    <a:pt x="1133" y="534"/>
                  </a:lnTo>
                  <a:cubicBezTo>
                    <a:pt x="1157" y="455"/>
                    <a:pt x="1225" y="416"/>
                    <a:pt x="1294" y="416"/>
                  </a:cubicBezTo>
                  <a:close/>
                  <a:moveTo>
                    <a:pt x="1294" y="0"/>
                  </a:moveTo>
                  <a:cubicBezTo>
                    <a:pt x="1056" y="0"/>
                    <a:pt x="819" y="138"/>
                    <a:pt x="735" y="414"/>
                  </a:cubicBezTo>
                  <a:lnTo>
                    <a:pt x="106" y="2464"/>
                  </a:lnTo>
                  <a:cubicBezTo>
                    <a:pt x="0" y="2824"/>
                    <a:pt x="269" y="3189"/>
                    <a:pt x="643" y="3189"/>
                  </a:cubicBezTo>
                  <a:lnTo>
                    <a:pt x="1944" y="3189"/>
                  </a:lnTo>
                  <a:cubicBezTo>
                    <a:pt x="2319" y="3189"/>
                    <a:pt x="2587" y="2824"/>
                    <a:pt x="2482" y="2464"/>
                  </a:cubicBezTo>
                  <a:lnTo>
                    <a:pt x="1853" y="414"/>
                  </a:lnTo>
                  <a:cubicBezTo>
                    <a:pt x="1769" y="138"/>
                    <a:pt x="1531" y="0"/>
                    <a:pt x="12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2" name="Google Shape;10412;p31"/>
            <p:cNvSpPr/>
            <p:nvPr/>
          </p:nvSpPr>
          <p:spPr>
            <a:xfrm>
              <a:off x="2213019" y="1502933"/>
              <a:ext cx="336755" cy="365551"/>
            </a:xfrm>
            <a:custGeom>
              <a:rect b="b" l="l" r="r" t="t"/>
              <a:pathLst>
                <a:path extrusionOk="0" h="13951" w="12852">
                  <a:moveTo>
                    <a:pt x="1302" y="418"/>
                  </a:moveTo>
                  <a:lnTo>
                    <a:pt x="1302" y="1306"/>
                  </a:lnTo>
                  <a:lnTo>
                    <a:pt x="418" y="1306"/>
                  </a:lnTo>
                  <a:lnTo>
                    <a:pt x="418" y="418"/>
                  </a:lnTo>
                  <a:close/>
                  <a:moveTo>
                    <a:pt x="6884" y="418"/>
                  </a:moveTo>
                  <a:lnTo>
                    <a:pt x="6884" y="1306"/>
                  </a:lnTo>
                  <a:lnTo>
                    <a:pt x="5996" y="1306"/>
                  </a:lnTo>
                  <a:lnTo>
                    <a:pt x="5996" y="418"/>
                  </a:lnTo>
                  <a:close/>
                  <a:moveTo>
                    <a:pt x="12434" y="418"/>
                  </a:moveTo>
                  <a:lnTo>
                    <a:pt x="12434" y="1306"/>
                  </a:lnTo>
                  <a:lnTo>
                    <a:pt x="11550" y="1306"/>
                  </a:lnTo>
                  <a:lnTo>
                    <a:pt x="11550" y="418"/>
                  </a:lnTo>
                  <a:close/>
                  <a:moveTo>
                    <a:pt x="1302" y="6548"/>
                  </a:moveTo>
                  <a:lnTo>
                    <a:pt x="1302" y="7436"/>
                  </a:lnTo>
                  <a:lnTo>
                    <a:pt x="418" y="7436"/>
                  </a:lnTo>
                  <a:lnTo>
                    <a:pt x="418" y="6548"/>
                  </a:lnTo>
                  <a:close/>
                  <a:moveTo>
                    <a:pt x="12438" y="6548"/>
                  </a:moveTo>
                  <a:lnTo>
                    <a:pt x="12438" y="7436"/>
                  </a:lnTo>
                  <a:lnTo>
                    <a:pt x="11550" y="7436"/>
                  </a:lnTo>
                  <a:lnTo>
                    <a:pt x="11550" y="6548"/>
                  </a:lnTo>
                  <a:close/>
                  <a:moveTo>
                    <a:pt x="1719" y="12726"/>
                  </a:moveTo>
                  <a:cubicBezTo>
                    <a:pt x="1767" y="12784"/>
                    <a:pt x="1825" y="12837"/>
                    <a:pt x="1887" y="12885"/>
                  </a:cubicBezTo>
                  <a:lnTo>
                    <a:pt x="1719" y="12885"/>
                  </a:lnTo>
                  <a:lnTo>
                    <a:pt x="1719" y="12726"/>
                  </a:lnTo>
                  <a:close/>
                  <a:moveTo>
                    <a:pt x="11137" y="12726"/>
                  </a:moveTo>
                  <a:lnTo>
                    <a:pt x="11137" y="12885"/>
                  </a:lnTo>
                  <a:lnTo>
                    <a:pt x="10969" y="12885"/>
                  </a:lnTo>
                  <a:cubicBezTo>
                    <a:pt x="11032" y="12837"/>
                    <a:pt x="11085" y="12784"/>
                    <a:pt x="11137" y="12726"/>
                  </a:cubicBezTo>
                  <a:close/>
                  <a:moveTo>
                    <a:pt x="11137" y="1066"/>
                  </a:moveTo>
                  <a:lnTo>
                    <a:pt x="11137" y="1513"/>
                  </a:lnTo>
                  <a:cubicBezTo>
                    <a:pt x="11137" y="1623"/>
                    <a:pt x="11229" y="1719"/>
                    <a:pt x="11344" y="1719"/>
                  </a:cubicBezTo>
                  <a:lnTo>
                    <a:pt x="11790" y="1719"/>
                  </a:lnTo>
                  <a:lnTo>
                    <a:pt x="11790" y="6135"/>
                  </a:lnTo>
                  <a:lnTo>
                    <a:pt x="11344" y="6135"/>
                  </a:lnTo>
                  <a:cubicBezTo>
                    <a:pt x="11229" y="6135"/>
                    <a:pt x="11137" y="6227"/>
                    <a:pt x="11137" y="6342"/>
                  </a:cubicBezTo>
                  <a:lnTo>
                    <a:pt x="11137" y="7643"/>
                  </a:lnTo>
                  <a:cubicBezTo>
                    <a:pt x="11137" y="7758"/>
                    <a:pt x="11229" y="7849"/>
                    <a:pt x="11344" y="7849"/>
                  </a:cubicBezTo>
                  <a:lnTo>
                    <a:pt x="11790" y="7849"/>
                  </a:lnTo>
                  <a:lnTo>
                    <a:pt x="11790" y="12237"/>
                  </a:lnTo>
                  <a:lnTo>
                    <a:pt x="11464" y="12237"/>
                  </a:lnTo>
                  <a:cubicBezTo>
                    <a:pt x="11641" y="11833"/>
                    <a:pt x="11661" y="11382"/>
                    <a:pt x="11526" y="10965"/>
                  </a:cubicBezTo>
                  <a:lnTo>
                    <a:pt x="9040" y="3255"/>
                  </a:lnTo>
                  <a:cubicBezTo>
                    <a:pt x="9006" y="3156"/>
                    <a:pt x="8928" y="3113"/>
                    <a:pt x="8848" y="3113"/>
                  </a:cubicBezTo>
                  <a:cubicBezTo>
                    <a:pt x="8721" y="3113"/>
                    <a:pt x="8591" y="3223"/>
                    <a:pt x="8641" y="3385"/>
                  </a:cubicBezTo>
                  <a:lnTo>
                    <a:pt x="11133" y="11089"/>
                  </a:lnTo>
                  <a:cubicBezTo>
                    <a:pt x="11449" y="12081"/>
                    <a:pt x="10658" y="12887"/>
                    <a:pt x="9810" y="12887"/>
                  </a:cubicBezTo>
                  <a:cubicBezTo>
                    <a:pt x="9501" y="12887"/>
                    <a:pt x="9184" y="12779"/>
                    <a:pt x="8910" y="12534"/>
                  </a:cubicBezTo>
                  <a:cubicBezTo>
                    <a:pt x="8865" y="12492"/>
                    <a:pt x="8816" y="12474"/>
                    <a:pt x="8770" y="12474"/>
                  </a:cubicBezTo>
                  <a:cubicBezTo>
                    <a:pt x="8604" y="12474"/>
                    <a:pt x="8468" y="12699"/>
                    <a:pt x="8637" y="12841"/>
                  </a:cubicBezTo>
                  <a:cubicBezTo>
                    <a:pt x="8651" y="12856"/>
                    <a:pt x="8665" y="12870"/>
                    <a:pt x="8685" y="12885"/>
                  </a:cubicBezTo>
                  <a:lnTo>
                    <a:pt x="7297" y="12885"/>
                  </a:lnTo>
                  <a:lnTo>
                    <a:pt x="7297" y="12443"/>
                  </a:lnTo>
                  <a:cubicBezTo>
                    <a:pt x="7297" y="12328"/>
                    <a:pt x="7206" y="12232"/>
                    <a:pt x="7091" y="12232"/>
                  </a:cubicBezTo>
                  <a:lnTo>
                    <a:pt x="5790" y="12232"/>
                  </a:lnTo>
                  <a:cubicBezTo>
                    <a:pt x="5675" y="12232"/>
                    <a:pt x="5584" y="12328"/>
                    <a:pt x="5584" y="12443"/>
                  </a:cubicBezTo>
                  <a:lnTo>
                    <a:pt x="5584" y="12885"/>
                  </a:lnTo>
                  <a:lnTo>
                    <a:pt x="4172" y="12885"/>
                  </a:lnTo>
                  <a:cubicBezTo>
                    <a:pt x="4748" y="12405"/>
                    <a:pt x="4758" y="11843"/>
                    <a:pt x="4984" y="11286"/>
                  </a:cubicBezTo>
                  <a:cubicBezTo>
                    <a:pt x="5152" y="10777"/>
                    <a:pt x="5632" y="10432"/>
                    <a:pt x="6169" y="10432"/>
                  </a:cubicBezTo>
                  <a:lnTo>
                    <a:pt x="6683" y="10432"/>
                  </a:lnTo>
                  <a:cubicBezTo>
                    <a:pt x="7220" y="10432"/>
                    <a:pt x="7700" y="10777"/>
                    <a:pt x="7868" y="11286"/>
                  </a:cubicBezTo>
                  <a:lnTo>
                    <a:pt x="8128" y="12069"/>
                  </a:lnTo>
                  <a:cubicBezTo>
                    <a:pt x="8161" y="12168"/>
                    <a:pt x="8239" y="12210"/>
                    <a:pt x="8317" y="12210"/>
                  </a:cubicBezTo>
                  <a:cubicBezTo>
                    <a:pt x="8445" y="12210"/>
                    <a:pt x="8575" y="12099"/>
                    <a:pt x="8521" y="11939"/>
                  </a:cubicBezTo>
                  <a:lnTo>
                    <a:pt x="8262" y="11157"/>
                  </a:lnTo>
                  <a:cubicBezTo>
                    <a:pt x="8038" y="10478"/>
                    <a:pt x="7405" y="10019"/>
                    <a:pt x="6694" y="10019"/>
                  </a:cubicBezTo>
                  <a:cubicBezTo>
                    <a:pt x="6690" y="10019"/>
                    <a:pt x="6686" y="10019"/>
                    <a:pt x="6683" y="10019"/>
                  </a:cubicBezTo>
                  <a:lnTo>
                    <a:pt x="6169" y="10019"/>
                  </a:lnTo>
                  <a:cubicBezTo>
                    <a:pt x="6165" y="10019"/>
                    <a:pt x="6162" y="10019"/>
                    <a:pt x="6158" y="10019"/>
                  </a:cubicBezTo>
                  <a:cubicBezTo>
                    <a:pt x="5447" y="10019"/>
                    <a:pt x="4814" y="10478"/>
                    <a:pt x="4590" y="11157"/>
                  </a:cubicBezTo>
                  <a:lnTo>
                    <a:pt x="4331" y="11944"/>
                  </a:lnTo>
                  <a:cubicBezTo>
                    <a:pt x="4143" y="12510"/>
                    <a:pt x="3616" y="12884"/>
                    <a:pt x="3033" y="12884"/>
                  </a:cubicBezTo>
                  <a:cubicBezTo>
                    <a:pt x="2959" y="12884"/>
                    <a:pt x="2884" y="12878"/>
                    <a:pt x="2809" y="12865"/>
                  </a:cubicBezTo>
                  <a:cubicBezTo>
                    <a:pt x="2147" y="12760"/>
                    <a:pt x="1657" y="12189"/>
                    <a:pt x="1652" y="11517"/>
                  </a:cubicBezTo>
                  <a:cubicBezTo>
                    <a:pt x="1652" y="11157"/>
                    <a:pt x="1767" y="11008"/>
                    <a:pt x="2171" y="9697"/>
                  </a:cubicBezTo>
                  <a:cubicBezTo>
                    <a:pt x="2233" y="9532"/>
                    <a:pt x="2098" y="9417"/>
                    <a:pt x="1968" y="9417"/>
                  </a:cubicBezTo>
                  <a:cubicBezTo>
                    <a:pt x="1887" y="9417"/>
                    <a:pt x="1806" y="9462"/>
                    <a:pt x="1777" y="9568"/>
                  </a:cubicBezTo>
                  <a:lnTo>
                    <a:pt x="1331" y="10965"/>
                  </a:lnTo>
                  <a:cubicBezTo>
                    <a:pt x="1191" y="11382"/>
                    <a:pt x="1215" y="11833"/>
                    <a:pt x="1393" y="12237"/>
                  </a:cubicBezTo>
                  <a:lnTo>
                    <a:pt x="1066" y="12237"/>
                  </a:lnTo>
                  <a:lnTo>
                    <a:pt x="1066" y="7849"/>
                  </a:lnTo>
                  <a:lnTo>
                    <a:pt x="1508" y="7849"/>
                  </a:lnTo>
                  <a:cubicBezTo>
                    <a:pt x="1623" y="7849"/>
                    <a:pt x="1719" y="7758"/>
                    <a:pt x="1719" y="7643"/>
                  </a:cubicBezTo>
                  <a:lnTo>
                    <a:pt x="1719" y="6342"/>
                  </a:lnTo>
                  <a:cubicBezTo>
                    <a:pt x="1719" y="6227"/>
                    <a:pt x="1623" y="6135"/>
                    <a:pt x="1508" y="6135"/>
                  </a:cubicBezTo>
                  <a:lnTo>
                    <a:pt x="1066" y="6135"/>
                  </a:lnTo>
                  <a:lnTo>
                    <a:pt x="1066" y="1719"/>
                  </a:lnTo>
                  <a:lnTo>
                    <a:pt x="1508" y="1719"/>
                  </a:lnTo>
                  <a:cubicBezTo>
                    <a:pt x="1623" y="1719"/>
                    <a:pt x="1719" y="1623"/>
                    <a:pt x="1719" y="1513"/>
                  </a:cubicBezTo>
                  <a:lnTo>
                    <a:pt x="1719" y="1066"/>
                  </a:lnTo>
                  <a:lnTo>
                    <a:pt x="4883" y="1066"/>
                  </a:lnTo>
                  <a:cubicBezTo>
                    <a:pt x="4566" y="1311"/>
                    <a:pt x="4331" y="1647"/>
                    <a:pt x="4211" y="2026"/>
                  </a:cubicBezTo>
                  <a:lnTo>
                    <a:pt x="2031" y="8780"/>
                  </a:lnTo>
                  <a:cubicBezTo>
                    <a:pt x="1969" y="8946"/>
                    <a:pt x="2103" y="9060"/>
                    <a:pt x="2234" y="9060"/>
                  </a:cubicBezTo>
                  <a:cubicBezTo>
                    <a:pt x="2315" y="9060"/>
                    <a:pt x="2395" y="9015"/>
                    <a:pt x="2425" y="8910"/>
                  </a:cubicBezTo>
                  <a:lnTo>
                    <a:pt x="4604" y="2151"/>
                  </a:lnTo>
                  <a:cubicBezTo>
                    <a:pt x="4753" y="1681"/>
                    <a:pt x="5118" y="1311"/>
                    <a:pt x="5584" y="1153"/>
                  </a:cubicBezTo>
                  <a:lnTo>
                    <a:pt x="5584" y="1513"/>
                  </a:lnTo>
                  <a:cubicBezTo>
                    <a:pt x="5584" y="1628"/>
                    <a:pt x="5675" y="1719"/>
                    <a:pt x="5790" y="1719"/>
                  </a:cubicBezTo>
                  <a:lnTo>
                    <a:pt x="7091" y="1719"/>
                  </a:lnTo>
                  <a:cubicBezTo>
                    <a:pt x="7206" y="1719"/>
                    <a:pt x="7297" y="1623"/>
                    <a:pt x="7297" y="1513"/>
                  </a:cubicBezTo>
                  <a:lnTo>
                    <a:pt x="7297" y="1162"/>
                  </a:lnTo>
                  <a:cubicBezTo>
                    <a:pt x="7748" y="1326"/>
                    <a:pt x="8099" y="1690"/>
                    <a:pt x="8248" y="2151"/>
                  </a:cubicBezTo>
                  <a:lnTo>
                    <a:pt x="8392" y="2598"/>
                  </a:lnTo>
                  <a:cubicBezTo>
                    <a:pt x="8423" y="2697"/>
                    <a:pt x="8501" y="2740"/>
                    <a:pt x="8581" y="2740"/>
                  </a:cubicBezTo>
                  <a:cubicBezTo>
                    <a:pt x="8708" y="2740"/>
                    <a:pt x="8838" y="2631"/>
                    <a:pt x="8785" y="2468"/>
                  </a:cubicBezTo>
                  <a:cubicBezTo>
                    <a:pt x="8670" y="2209"/>
                    <a:pt x="8617" y="1570"/>
                    <a:pt x="7974" y="1066"/>
                  </a:cubicBezTo>
                  <a:close/>
                  <a:moveTo>
                    <a:pt x="1302" y="12649"/>
                  </a:moveTo>
                  <a:lnTo>
                    <a:pt x="1302" y="13537"/>
                  </a:lnTo>
                  <a:lnTo>
                    <a:pt x="418" y="13537"/>
                  </a:lnTo>
                  <a:lnTo>
                    <a:pt x="418" y="12649"/>
                  </a:lnTo>
                  <a:close/>
                  <a:moveTo>
                    <a:pt x="6884" y="12649"/>
                  </a:moveTo>
                  <a:lnTo>
                    <a:pt x="6884" y="13537"/>
                  </a:lnTo>
                  <a:lnTo>
                    <a:pt x="5996" y="13537"/>
                  </a:lnTo>
                  <a:lnTo>
                    <a:pt x="5996" y="12649"/>
                  </a:lnTo>
                  <a:close/>
                  <a:moveTo>
                    <a:pt x="12438" y="12649"/>
                  </a:moveTo>
                  <a:lnTo>
                    <a:pt x="12438" y="13537"/>
                  </a:lnTo>
                  <a:lnTo>
                    <a:pt x="11550" y="13537"/>
                  </a:lnTo>
                  <a:lnTo>
                    <a:pt x="11550" y="12649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513"/>
                  </a:lnTo>
                  <a:cubicBezTo>
                    <a:pt x="1" y="1623"/>
                    <a:pt x="97" y="1719"/>
                    <a:pt x="212" y="1719"/>
                  </a:cubicBezTo>
                  <a:lnTo>
                    <a:pt x="654" y="1719"/>
                  </a:lnTo>
                  <a:lnTo>
                    <a:pt x="654" y="6135"/>
                  </a:lnTo>
                  <a:lnTo>
                    <a:pt x="212" y="6135"/>
                  </a:lnTo>
                  <a:cubicBezTo>
                    <a:pt x="97" y="6135"/>
                    <a:pt x="1" y="6227"/>
                    <a:pt x="1" y="6342"/>
                  </a:cubicBezTo>
                  <a:lnTo>
                    <a:pt x="1" y="7643"/>
                  </a:lnTo>
                  <a:cubicBezTo>
                    <a:pt x="1" y="7758"/>
                    <a:pt x="97" y="7849"/>
                    <a:pt x="212" y="7849"/>
                  </a:cubicBezTo>
                  <a:lnTo>
                    <a:pt x="654" y="7849"/>
                  </a:lnTo>
                  <a:lnTo>
                    <a:pt x="654" y="12237"/>
                  </a:lnTo>
                  <a:lnTo>
                    <a:pt x="212" y="12237"/>
                  </a:lnTo>
                  <a:cubicBezTo>
                    <a:pt x="97" y="12237"/>
                    <a:pt x="1" y="12328"/>
                    <a:pt x="1" y="12443"/>
                  </a:cubicBezTo>
                  <a:lnTo>
                    <a:pt x="1" y="13744"/>
                  </a:lnTo>
                  <a:cubicBezTo>
                    <a:pt x="1" y="13854"/>
                    <a:pt x="97" y="13950"/>
                    <a:pt x="212" y="13950"/>
                  </a:cubicBezTo>
                  <a:lnTo>
                    <a:pt x="1513" y="13950"/>
                  </a:lnTo>
                  <a:cubicBezTo>
                    <a:pt x="1623" y="13950"/>
                    <a:pt x="1719" y="13854"/>
                    <a:pt x="1719" y="13744"/>
                  </a:cubicBezTo>
                  <a:lnTo>
                    <a:pt x="1719" y="13297"/>
                  </a:lnTo>
                  <a:lnTo>
                    <a:pt x="5584" y="13297"/>
                  </a:lnTo>
                  <a:lnTo>
                    <a:pt x="5584" y="13744"/>
                  </a:lnTo>
                  <a:cubicBezTo>
                    <a:pt x="5584" y="13854"/>
                    <a:pt x="5675" y="13950"/>
                    <a:pt x="5790" y="13950"/>
                  </a:cubicBezTo>
                  <a:lnTo>
                    <a:pt x="7091" y="13950"/>
                  </a:lnTo>
                  <a:cubicBezTo>
                    <a:pt x="7206" y="13950"/>
                    <a:pt x="7297" y="13854"/>
                    <a:pt x="7297" y="13744"/>
                  </a:cubicBezTo>
                  <a:lnTo>
                    <a:pt x="7297" y="13297"/>
                  </a:lnTo>
                  <a:lnTo>
                    <a:pt x="11137" y="13297"/>
                  </a:lnTo>
                  <a:lnTo>
                    <a:pt x="11137" y="13744"/>
                  </a:lnTo>
                  <a:cubicBezTo>
                    <a:pt x="11137" y="13854"/>
                    <a:pt x="11229" y="13950"/>
                    <a:pt x="11344" y="13950"/>
                  </a:cubicBezTo>
                  <a:lnTo>
                    <a:pt x="12645" y="13950"/>
                  </a:lnTo>
                  <a:cubicBezTo>
                    <a:pt x="12760" y="13950"/>
                    <a:pt x="12851" y="13854"/>
                    <a:pt x="12851" y="13744"/>
                  </a:cubicBezTo>
                  <a:lnTo>
                    <a:pt x="12851" y="12443"/>
                  </a:lnTo>
                  <a:cubicBezTo>
                    <a:pt x="12851" y="12328"/>
                    <a:pt x="12760" y="12237"/>
                    <a:pt x="12645" y="12237"/>
                  </a:cubicBezTo>
                  <a:lnTo>
                    <a:pt x="12203" y="12237"/>
                  </a:lnTo>
                  <a:lnTo>
                    <a:pt x="12203" y="7849"/>
                  </a:lnTo>
                  <a:lnTo>
                    <a:pt x="12645" y="7849"/>
                  </a:lnTo>
                  <a:cubicBezTo>
                    <a:pt x="12760" y="7849"/>
                    <a:pt x="12851" y="7758"/>
                    <a:pt x="12851" y="7643"/>
                  </a:cubicBezTo>
                  <a:lnTo>
                    <a:pt x="12851" y="6342"/>
                  </a:lnTo>
                  <a:cubicBezTo>
                    <a:pt x="12851" y="6227"/>
                    <a:pt x="12760" y="6135"/>
                    <a:pt x="12645" y="6135"/>
                  </a:cubicBezTo>
                  <a:lnTo>
                    <a:pt x="12203" y="6135"/>
                  </a:lnTo>
                  <a:lnTo>
                    <a:pt x="12203" y="1719"/>
                  </a:lnTo>
                  <a:lnTo>
                    <a:pt x="12645" y="1719"/>
                  </a:lnTo>
                  <a:cubicBezTo>
                    <a:pt x="12755" y="1719"/>
                    <a:pt x="12851" y="1623"/>
                    <a:pt x="12851" y="1513"/>
                  </a:cubicBezTo>
                  <a:lnTo>
                    <a:pt x="12851" y="212"/>
                  </a:lnTo>
                  <a:cubicBezTo>
                    <a:pt x="12851" y="97"/>
                    <a:pt x="12755" y="1"/>
                    <a:pt x="12645" y="1"/>
                  </a:cubicBezTo>
                  <a:lnTo>
                    <a:pt x="11344" y="1"/>
                  </a:lnTo>
                  <a:cubicBezTo>
                    <a:pt x="11229" y="6"/>
                    <a:pt x="11137" y="97"/>
                    <a:pt x="11137" y="212"/>
                  </a:cubicBezTo>
                  <a:lnTo>
                    <a:pt x="11137" y="654"/>
                  </a:lnTo>
                  <a:lnTo>
                    <a:pt x="7297" y="654"/>
                  </a:lnTo>
                  <a:lnTo>
                    <a:pt x="7297" y="212"/>
                  </a:lnTo>
                  <a:cubicBezTo>
                    <a:pt x="7297" y="97"/>
                    <a:pt x="7206" y="1"/>
                    <a:pt x="7091" y="1"/>
                  </a:cubicBezTo>
                  <a:lnTo>
                    <a:pt x="5790" y="1"/>
                  </a:lnTo>
                  <a:cubicBezTo>
                    <a:pt x="5675" y="1"/>
                    <a:pt x="5584" y="97"/>
                    <a:pt x="5584" y="212"/>
                  </a:cubicBezTo>
                  <a:lnTo>
                    <a:pt x="5584" y="654"/>
                  </a:lnTo>
                  <a:lnTo>
                    <a:pt x="1719" y="654"/>
                  </a:lnTo>
                  <a:lnTo>
                    <a:pt x="1719" y="212"/>
                  </a:lnTo>
                  <a:cubicBezTo>
                    <a:pt x="1719" y="97"/>
                    <a:pt x="1623" y="1"/>
                    <a:pt x="15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13" name="Google Shape;10413;p31"/>
          <p:cNvGrpSpPr/>
          <p:nvPr/>
        </p:nvGrpSpPr>
        <p:grpSpPr>
          <a:xfrm>
            <a:off x="2202380" y="3178347"/>
            <a:ext cx="306255" cy="365499"/>
            <a:chOff x="2202380" y="3365197"/>
            <a:chExt cx="306255" cy="365499"/>
          </a:xfrm>
        </p:grpSpPr>
        <p:sp>
          <p:nvSpPr>
            <p:cNvPr id="10414" name="Google Shape;10414;p31"/>
            <p:cNvSpPr/>
            <p:nvPr/>
          </p:nvSpPr>
          <p:spPr>
            <a:xfrm>
              <a:off x="2230260" y="3427375"/>
              <a:ext cx="216118" cy="213288"/>
            </a:xfrm>
            <a:custGeom>
              <a:rect b="b" l="l" r="r" t="t"/>
              <a:pathLst>
                <a:path extrusionOk="0" h="8140" w="8248">
                  <a:moveTo>
                    <a:pt x="6300" y="0"/>
                  </a:moveTo>
                  <a:cubicBezTo>
                    <a:pt x="6208" y="0"/>
                    <a:pt x="6116" y="35"/>
                    <a:pt x="6044" y="105"/>
                  </a:cubicBezTo>
                  <a:lnTo>
                    <a:pt x="3548" y="2606"/>
                  </a:lnTo>
                  <a:lnTo>
                    <a:pt x="1431" y="4718"/>
                  </a:lnTo>
                  <a:cubicBezTo>
                    <a:pt x="1090" y="5063"/>
                    <a:pt x="946" y="5563"/>
                    <a:pt x="1061" y="6033"/>
                  </a:cubicBezTo>
                  <a:lnTo>
                    <a:pt x="308" y="6787"/>
                  </a:lnTo>
                  <a:cubicBezTo>
                    <a:pt x="0" y="7094"/>
                    <a:pt x="0" y="7598"/>
                    <a:pt x="308" y="7905"/>
                  </a:cubicBezTo>
                  <a:cubicBezTo>
                    <a:pt x="464" y="8062"/>
                    <a:pt x="668" y="8140"/>
                    <a:pt x="872" y="8140"/>
                  </a:cubicBezTo>
                  <a:cubicBezTo>
                    <a:pt x="1074" y="8140"/>
                    <a:pt x="1276" y="8063"/>
                    <a:pt x="1431" y="7910"/>
                  </a:cubicBezTo>
                  <a:lnTo>
                    <a:pt x="2185" y="7156"/>
                  </a:lnTo>
                  <a:cubicBezTo>
                    <a:pt x="2291" y="7181"/>
                    <a:pt x="2398" y="7193"/>
                    <a:pt x="2505" y="7193"/>
                  </a:cubicBezTo>
                  <a:cubicBezTo>
                    <a:pt x="2870" y="7193"/>
                    <a:pt x="3227" y="7050"/>
                    <a:pt x="3495" y="6782"/>
                  </a:cubicBezTo>
                  <a:lnTo>
                    <a:pt x="5612" y="4670"/>
                  </a:lnTo>
                  <a:lnTo>
                    <a:pt x="8108" y="2169"/>
                  </a:lnTo>
                  <a:cubicBezTo>
                    <a:pt x="8247" y="2030"/>
                    <a:pt x="8247" y="1804"/>
                    <a:pt x="8108" y="1665"/>
                  </a:cubicBezTo>
                  <a:lnTo>
                    <a:pt x="6553" y="105"/>
                  </a:lnTo>
                  <a:cubicBezTo>
                    <a:pt x="6483" y="35"/>
                    <a:pt x="6392" y="0"/>
                    <a:pt x="6300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5" name="Google Shape;10415;p31"/>
            <p:cNvSpPr/>
            <p:nvPr/>
          </p:nvSpPr>
          <p:spPr>
            <a:xfrm>
              <a:off x="2225727" y="3427375"/>
              <a:ext cx="195366" cy="213184"/>
            </a:xfrm>
            <a:custGeom>
              <a:rect b="b" l="l" r="r" t="t"/>
              <a:pathLst>
                <a:path extrusionOk="0" h="8136" w="7456">
                  <a:moveTo>
                    <a:pt x="6473" y="0"/>
                  </a:moveTo>
                  <a:cubicBezTo>
                    <a:pt x="6381" y="0"/>
                    <a:pt x="6289" y="35"/>
                    <a:pt x="6217" y="105"/>
                  </a:cubicBezTo>
                  <a:lnTo>
                    <a:pt x="3721" y="2606"/>
                  </a:lnTo>
                  <a:lnTo>
                    <a:pt x="1604" y="4718"/>
                  </a:lnTo>
                  <a:cubicBezTo>
                    <a:pt x="1263" y="5063"/>
                    <a:pt x="1119" y="5563"/>
                    <a:pt x="1234" y="6033"/>
                  </a:cubicBezTo>
                  <a:lnTo>
                    <a:pt x="481" y="6787"/>
                  </a:lnTo>
                  <a:cubicBezTo>
                    <a:pt x="1" y="7267"/>
                    <a:pt x="308" y="8088"/>
                    <a:pt x="985" y="8136"/>
                  </a:cubicBezTo>
                  <a:cubicBezTo>
                    <a:pt x="966" y="7905"/>
                    <a:pt x="1052" y="7680"/>
                    <a:pt x="1215" y="7516"/>
                  </a:cubicBezTo>
                  <a:lnTo>
                    <a:pt x="1964" y="6768"/>
                  </a:lnTo>
                  <a:cubicBezTo>
                    <a:pt x="1854" y="6292"/>
                    <a:pt x="1993" y="5798"/>
                    <a:pt x="2338" y="5452"/>
                  </a:cubicBezTo>
                  <a:lnTo>
                    <a:pt x="4451" y="3340"/>
                  </a:lnTo>
                  <a:lnTo>
                    <a:pt x="6951" y="839"/>
                  </a:lnTo>
                  <a:cubicBezTo>
                    <a:pt x="7022" y="769"/>
                    <a:pt x="7114" y="734"/>
                    <a:pt x="7206" y="734"/>
                  </a:cubicBezTo>
                  <a:cubicBezTo>
                    <a:pt x="7296" y="734"/>
                    <a:pt x="7386" y="768"/>
                    <a:pt x="7455" y="834"/>
                  </a:cubicBezTo>
                  <a:lnTo>
                    <a:pt x="6726" y="105"/>
                  </a:lnTo>
                  <a:cubicBezTo>
                    <a:pt x="6656" y="35"/>
                    <a:pt x="6565" y="0"/>
                    <a:pt x="6473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6" name="Google Shape;10416;p31"/>
            <p:cNvSpPr/>
            <p:nvPr/>
          </p:nvSpPr>
          <p:spPr>
            <a:xfrm>
              <a:off x="2323200" y="3427506"/>
              <a:ext cx="123178" cy="122235"/>
            </a:xfrm>
            <a:custGeom>
              <a:rect b="b" l="l" r="r" t="t"/>
              <a:pathLst>
                <a:path extrusionOk="0" h="4665" w="4701">
                  <a:moveTo>
                    <a:pt x="2753" y="0"/>
                  </a:moveTo>
                  <a:cubicBezTo>
                    <a:pt x="2661" y="0"/>
                    <a:pt x="2569" y="35"/>
                    <a:pt x="2497" y="105"/>
                  </a:cubicBezTo>
                  <a:lnTo>
                    <a:pt x="1" y="2601"/>
                  </a:lnTo>
                  <a:lnTo>
                    <a:pt x="2065" y="4665"/>
                  </a:lnTo>
                  <a:lnTo>
                    <a:pt x="4561" y="2164"/>
                  </a:lnTo>
                  <a:cubicBezTo>
                    <a:pt x="4700" y="2025"/>
                    <a:pt x="4700" y="1799"/>
                    <a:pt x="4561" y="1660"/>
                  </a:cubicBezTo>
                  <a:lnTo>
                    <a:pt x="3006" y="105"/>
                  </a:lnTo>
                  <a:cubicBezTo>
                    <a:pt x="2936" y="35"/>
                    <a:pt x="2845" y="0"/>
                    <a:pt x="2753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7" name="Google Shape;10417;p31"/>
            <p:cNvSpPr/>
            <p:nvPr/>
          </p:nvSpPr>
          <p:spPr>
            <a:xfrm>
              <a:off x="2209507" y="3652953"/>
              <a:ext cx="51226" cy="72266"/>
            </a:xfrm>
            <a:custGeom>
              <a:rect b="b" l="l" r="r" t="t"/>
              <a:pathLst>
                <a:path extrusionOk="0" h="2758" w="1955">
                  <a:moveTo>
                    <a:pt x="1032" y="1"/>
                  </a:moveTo>
                  <a:cubicBezTo>
                    <a:pt x="964" y="1"/>
                    <a:pt x="896" y="38"/>
                    <a:pt x="864" y="112"/>
                  </a:cubicBezTo>
                  <a:lnTo>
                    <a:pt x="240" y="1548"/>
                  </a:lnTo>
                  <a:cubicBezTo>
                    <a:pt x="0" y="2095"/>
                    <a:pt x="375" y="2728"/>
                    <a:pt x="975" y="2757"/>
                  </a:cubicBezTo>
                  <a:lnTo>
                    <a:pt x="1090" y="2757"/>
                  </a:lnTo>
                  <a:cubicBezTo>
                    <a:pt x="1325" y="2748"/>
                    <a:pt x="1546" y="2632"/>
                    <a:pt x="1700" y="2450"/>
                  </a:cubicBezTo>
                  <a:cubicBezTo>
                    <a:pt x="1906" y="2196"/>
                    <a:pt x="1954" y="1850"/>
                    <a:pt x="1825" y="1548"/>
                  </a:cubicBezTo>
                  <a:lnTo>
                    <a:pt x="1340" y="429"/>
                  </a:lnTo>
                  <a:lnTo>
                    <a:pt x="1200" y="112"/>
                  </a:lnTo>
                  <a:cubicBezTo>
                    <a:pt x="1169" y="38"/>
                    <a:pt x="1101" y="1"/>
                    <a:pt x="1032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8" name="Google Shape;10418;p31"/>
            <p:cNvSpPr/>
            <p:nvPr/>
          </p:nvSpPr>
          <p:spPr>
            <a:xfrm>
              <a:off x="2229133" y="3664193"/>
              <a:ext cx="31600" cy="52955"/>
            </a:xfrm>
            <a:custGeom>
              <a:rect b="b" l="l" r="r" t="t"/>
              <a:pathLst>
                <a:path extrusionOk="0" h="2021" w="1206">
                  <a:moveTo>
                    <a:pt x="591" y="0"/>
                  </a:moveTo>
                  <a:lnTo>
                    <a:pt x="235" y="816"/>
                  </a:lnTo>
                  <a:cubicBezTo>
                    <a:pt x="0" y="1354"/>
                    <a:pt x="365" y="1978"/>
                    <a:pt x="951" y="2021"/>
                  </a:cubicBezTo>
                  <a:cubicBezTo>
                    <a:pt x="1157" y="1767"/>
                    <a:pt x="1205" y="1421"/>
                    <a:pt x="1076" y="1119"/>
                  </a:cubicBezTo>
                  <a:lnTo>
                    <a:pt x="591" y="0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9" name="Google Shape;10419;p31"/>
            <p:cNvSpPr/>
            <p:nvPr/>
          </p:nvSpPr>
          <p:spPr>
            <a:xfrm>
              <a:off x="2323200" y="3427375"/>
              <a:ext cx="97893" cy="87543"/>
            </a:xfrm>
            <a:custGeom>
              <a:rect b="b" l="l" r="r" t="t"/>
              <a:pathLst>
                <a:path extrusionOk="0" h="3341" w="3736">
                  <a:moveTo>
                    <a:pt x="2753" y="0"/>
                  </a:moveTo>
                  <a:cubicBezTo>
                    <a:pt x="2661" y="0"/>
                    <a:pt x="2569" y="35"/>
                    <a:pt x="2497" y="105"/>
                  </a:cubicBezTo>
                  <a:lnTo>
                    <a:pt x="1" y="2606"/>
                  </a:lnTo>
                  <a:lnTo>
                    <a:pt x="731" y="3340"/>
                  </a:lnTo>
                  <a:lnTo>
                    <a:pt x="3231" y="839"/>
                  </a:lnTo>
                  <a:cubicBezTo>
                    <a:pt x="3302" y="769"/>
                    <a:pt x="3394" y="734"/>
                    <a:pt x="3486" y="734"/>
                  </a:cubicBezTo>
                  <a:cubicBezTo>
                    <a:pt x="3576" y="734"/>
                    <a:pt x="3666" y="768"/>
                    <a:pt x="3735" y="834"/>
                  </a:cubicBezTo>
                  <a:lnTo>
                    <a:pt x="3006" y="105"/>
                  </a:lnTo>
                  <a:cubicBezTo>
                    <a:pt x="2936" y="35"/>
                    <a:pt x="2845" y="0"/>
                    <a:pt x="275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0" name="Google Shape;10420;p31"/>
            <p:cNvSpPr/>
            <p:nvPr/>
          </p:nvSpPr>
          <p:spPr>
            <a:xfrm>
              <a:off x="2379929" y="3369704"/>
              <a:ext cx="127580" cy="122470"/>
            </a:xfrm>
            <a:custGeom>
              <a:rect b="b" l="l" r="r" t="t"/>
              <a:pathLst>
                <a:path extrusionOk="0" h="4674" w="4869">
                  <a:moveTo>
                    <a:pt x="2892" y="0"/>
                  </a:moveTo>
                  <a:cubicBezTo>
                    <a:pt x="2445" y="0"/>
                    <a:pt x="2004" y="176"/>
                    <a:pt x="1671" y="506"/>
                  </a:cubicBezTo>
                  <a:lnTo>
                    <a:pt x="126" y="2051"/>
                  </a:lnTo>
                  <a:cubicBezTo>
                    <a:pt x="1" y="2181"/>
                    <a:pt x="1" y="2392"/>
                    <a:pt x="126" y="2522"/>
                  </a:cubicBezTo>
                  <a:lnTo>
                    <a:pt x="2185" y="4576"/>
                  </a:lnTo>
                  <a:cubicBezTo>
                    <a:pt x="2250" y="4641"/>
                    <a:pt x="2335" y="4674"/>
                    <a:pt x="2420" y="4674"/>
                  </a:cubicBezTo>
                  <a:cubicBezTo>
                    <a:pt x="2505" y="4674"/>
                    <a:pt x="2591" y="4641"/>
                    <a:pt x="2655" y="4576"/>
                  </a:cubicBezTo>
                  <a:lnTo>
                    <a:pt x="3927" y="3304"/>
                  </a:lnTo>
                  <a:lnTo>
                    <a:pt x="4201" y="3031"/>
                  </a:lnTo>
                  <a:cubicBezTo>
                    <a:pt x="4868" y="2359"/>
                    <a:pt x="4868" y="1269"/>
                    <a:pt x="4201" y="597"/>
                  </a:cubicBezTo>
                  <a:lnTo>
                    <a:pt x="4105" y="506"/>
                  </a:lnTo>
                  <a:cubicBezTo>
                    <a:pt x="3951" y="347"/>
                    <a:pt x="3764" y="223"/>
                    <a:pt x="3558" y="136"/>
                  </a:cubicBezTo>
                  <a:cubicBezTo>
                    <a:pt x="3343" y="45"/>
                    <a:pt x="3117" y="0"/>
                    <a:pt x="2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1" name="Google Shape;10421;p31"/>
            <p:cNvSpPr/>
            <p:nvPr/>
          </p:nvSpPr>
          <p:spPr>
            <a:xfrm>
              <a:off x="2439303" y="3373372"/>
              <a:ext cx="68205" cy="82931"/>
            </a:xfrm>
            <a:custGeom>
              <a:rect b="b" l="l" r="r" t="t"/>
              <a:pathLst>
                <a:path extrusionOk="0" h="3165" w="2603">
                  <a:moveTo>
                    <a:pt x="1297" y="1"/>
                  </a:moveTo>
                  <a:lnTo>
                    <a:pt x="130" y="1167"/>
                  </a:lnTo>
                  <a:cubicBezTo>
                    <a:pt x="1" y="1297"/>
                    <a:pt x="1" y="1503"/>
                    <a:pt x="130" y="1633"/>
                  </a:cubicBezTo>
                  <a:lnTo>
                    <a:pt x="1661" y="3164"/>
                  </a:lnTo>
                  <a:lnTo>
                    <a:pt x="1935" y="2891"/>
                  </a:lnTo>
                  <a:cubicBezTo>
                    <a:pt x="2602" y="2219"/>
                    <a:pt x="2602" y="1134"/>
                    <a:pt x="1935" y="457"/>
                  </a:cubicBezTo>
                  <a:lnTo>
                    <a:pt x="1839" y="366"/>
                  </a:lnTo>
                  <a:cubicBezTo>
                    <a:pt x="1685" y="207"/>
                    <a:pt x="1498" y="83"/>
                    <a:pt x="129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2" name="Google Shape;10422;p31"/>
            <p:cNvSpPr/>
            <p:nvPr/>
          </p:nvSpPr>
          <p:spPr>
            <a:xfrm>
              <a:off x="2347988" y="3390246"/>
              <a:ext cx="135991" cy="133345"/>
            </a:xfrm>
            <a:custGeom>
              <a:rect b="b" l="l" r="r" t="t"/>
              <a:pathLst>
                <a:path extrusionOk="0" h="5089" w="5190">
                  <a:moveTo>
                    <a:pt x="1025" y="0"/>
                  </a:moveTo>
                  <a:cubicBezTo>
                    <a:pt x="898" y="0"/>
                    <a:pt x="771" y="48"/>
                    <a:pt x="673" y="144"/>
                  </a:cubicBezTo>
                  <a:lnTo>
                    <a:pt x="193" y="624"/>
                  </a:lnTo>
                  <a:cubicBezTo>
                    <a:pt x="1" y="816"/>
                    <a:pt x="1" y="1133"/>
                    <a:pt x="193" y="1325"/>
                  </a:cubicBezTo>
                  <a:lnTo>
                    <a:pt x="802" y="1935"/>
                  </a:lnTo>
                  <a:lnTo>
                    <a:pt x="807" y="1939"/>
                  </a:lnTo>
                  <a:lnTo>
                    <a:pt x="3822" y="4949"/>
                  </a:lnTo>
                  <a:cubicBezTo>
                    <a:pt x="3917" y="5042"/>
                    <a:pt x="4042" y="5089"/>
                    <a:pt x="4167" y="5089"/>
                  </a:cubicBezTo>
                  <a:cubicBezTo>
                    <a:pt x="4294" y="5089"/>
                    <a:pt x="4421" y="5041"/>
                    <a:pt x="4518" y="4944"/>
                  </a:cubicBezTo>
                  <a:lnTo>
                    <a:pt x="4998" y="4464"/>
                  </a:lnTo>
                  <a:cubicBezTo>
                    <a:pt x="5190" y="4272"/>
                    <a:pt x="5190" y="3956"/>
                    <a:pt x="4998" y="3764"/>
                  </a:cubicBezTo>
                  <a:lnTo>
                    <a:pt x="1993" y="759"/>
                  </a:lnTo>
                  <a:lnTo>
                    <a:pt x="1378" y="144"/>
                  </a:lnTo>
                  <a:cubicBezTo>
                    <a:pt x="1280" y="48"/>
                    <a:pt x="1153" y="0"/>
                    <a:pt x="1025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3" name="Google Shape;10423;p31"/>
            <p:cNvSpPr/>
            <p:nvPr/>
          </p:nvSpPr>
          <p:spPr>
            <a:xfrm>
              <a:off x="2364076" y="3406204"/>
              <a:ext cx="119903" cy="117387"/>
            </a:xfrm>
            <a:custGeom>
              <a:rect b="b" l="l" r="r" t="t"/>
              <a:pathLst>
                <a:path extrusionOk="0" h="4480" w="4576">
                  <a:moveTo>
                    <a:pt x="1024" y="1"/>
                  </a:moveTo>
                  <a:cubicBezTo>
                    <a:pt x="896" y="1"/>
                    <a:pt x="769" y="49"/>
                    <a:pt x="673" y="145"/>
                  </a:cubicBezTo>
                  <a:lnTo>
                    <a:pt x="193" y="625"/>
                  </a:lnTo>
                  <a:cubicBezTo>
                    <a:pt x="1" y="822"/>
                    <a:pt x="1" y="1129"/>
                    <a:pt x="188" y="1326"/>
                  </a:cubicBezTo>
                  <a:lnTo>
                    <a:pt x="193" y="1330"/>
                  </a:lnTo>
                  <a:lnTo>
                    <a:pt x="3208" y="4340"/>
                  </a:lnTo>
                  <a:cubicBezTo>
                    <a:pt x="3303" y="4433"/>
                    <a:pt x="3428" y="4480"/>
                    <a:pt x="3553" y="4480"/>
                  </a:cubicBezTo>
                  <a:cubicBezTo>
                    <a:pt x="3680" y="4480"/>
                    <a:pt x="3807" y="4432"/>
                    <a:pt x="3904" y="4335"/>
                  </a:cubicBezTo>
                  <a:lnTo>
                    <a:pt x="4384" y="3855"/>
                  </a:lnTo>
                  <a:cubicBezTo>
                    <a:pt x="4576" y="3663"/>
                    <a:pt x="4576" y="3347"/>
                    <a:pt x="4384" y="3155"/>
                  </a:cubicBezTo>
                  <a:lnTo>
                    <a:pt x="1379" y="145"/>
                  </a:lnTo>
                  <a:cubicBezTo>
                    <a:pt x="1280" y="49"/>
                    <a:pt x="1152" y="1"/>
                    <a:pt x="1024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4" name="Google Shape;10424;p31"/>
            <p:cNvSpPr/>
            <p:nvPr/>
          </p:nvSpPr>
          <p:spPr>
            <a:xfrm>
              <a:off x="2277084" y="3365197"/>
              <a:ext cx="231551" cy="215751"/>
            </a:xfrm>
            <a:custGeom>
              <a:rect b="b" l="l" r="r" t="t"/>
              <a:pathLst>
                <a:path extrusionOk="0" h="8234" w="8837">
                  <a:moveTo>
                    <a:pt x="3681" y="3351"/>
                  </a:moveTo>
                  <a:lnTo>
                    <a:pt x="5447" y="5123"/>
                  </a:lnTo>
                  <a:lnTo>
                    <a:pt x="3825" y="6750"/>
                  </a:lnTo>
                  <a:lnTo>
                    <a:pt x="2054" y="4979"/>
                  </a:lnTo>
                  <a:lnTo>
                    <a:pt x="3681" y="3351"/>
                  </a:lnTo>
                  <a:close/>
                  <a:moveTo>
                    <a:pt x="7133" y="1"/>
                  </a:moveTo>
                  <a:cubicBezTo>
                    <a:pt x="6903" y="1"/>
                    <a:pt x="6851" y="359"/>
                    <a:pt x="7104" y="409"/>
                  </a:cubicBezTo>
                  <a:cubicBezTo>
                    <a:pt x="7660" y="515"/>
                    <a:pt x="7924" y="875"/>
                    <a:pt x="7977" y="918"/>
                  </a:cubicBezTo>
                  <a:cubicBezTo>
                    <a:pt x="8568" y="1508"/>
                    <a:pt x="8568" y="2463"/>
                    <a:pt x="7977" y="3059"/>
                  </a:cubicBezTo>
                  <a:lnTo>
                    <a:pt x="7156" y="3875"/>
                  </a:lnTo>
                  <a:lnTo>
                    <a:pt x="4924" y="1643"/>
                  </a:lnTo>
                  <a:lnTo>
                    <a:pt x="5745" y="827"/>
                  </a:lnTo>
                  <a:cubicBezTo>
                    <a:pt x="5923" y="649"/>
                    <a:pt x="6139" y="515"/>
                    <a:pt x="6379" y="447"/>
                  </a:cubicBezTo>
                  <a:cubicBezTo>
                    <a:pt x="6623" y="373"/>
                    <a:pt x="6546" y="38"/>
                    <a:pt x="6329" y="38"/>
                  </a:cubicBezTo>
                  <a:cubicBezTo>
                    <a:pt x="6307" y="38"/>
                    <a:pt x="6283" y="41"/>
                    <a:pt x="6259" y="49"/>
                  </a:cubicBezTo>
                  <a:cubicBezTo>
                    <a:pt x="5956" y="140"/>
                    <a:pt x="5678" y="303"/>
                    <a:pt x="5447" y="529"/>
                  </a:cubicBezTo>
                  <a:lnTo>
                    <a:pt x="4631" y="1350"/>
                  </a:lnTo>
                  <a:lnTo>
                    <a:pt x="4228" y="947"/>
                  </a:lnTo>
                  <a:cubicBezTo>
                    <a:pt x="4091" y="810"/>
                    <a:pt x="3911" y="741"/>
                    <a:pt x="3731" y="741"/>
                  </a:cubicBezTo>
                  <a:cubicBezTo>
                    <a:pt x="3551" y="741"/>
                    <a:pt x="3371" y="810"/>
                    <a:pt x="3235" y="947"/>
                  </a:cubicBezTo>
                  <a:lnTo>
                    <a:pt x="2755" y="1427"/>
                  </a:lnTo>
                  <a:cubicBezTo>
                    <a:pt x="2476" y="1705"/>
                    <a:pt x="2476" y="2147"/>
                    <a:pt x="2755" y="2425"/>
                  </a:cubicBezTo>
                  <a:lnTo>
                    <a:pt x="3383" y="3059"/>
                  </a:lnTo>
                  <a:lnTo>
                    <a:pt x="162" y="6280"/>
                  </a:lnTo>
                  <a:cubicBezTo>
                    <a:pt x="1" y="6427"/>
                    <a:pt x="146" y="6641"/>
                    <a:pt x="309" y="6641"/>
                  </a:cubicBezTo>
                  <a:cubicBezTo>
                    <a:pt x="358" y="6641"/>
                    <a:pt x="410" y="6621"/>
                    <a:pt x="455" y="6572"/>
                  </a:cubicBezTo>
                  <a:lnTo>
                    <a:pt x="1761" y="5267"/>
                  </a:lnTo>
                  <a:lnTo>
                    <a:pt x="3527" y="7038"/>
                  </a:lnTo>
                  <a:lnTo>
                    <a:pt x="2687" y="7878"/>
                  </a:lnTo>
                  <a:cubicBezTo>
                    <a:pt x="2558" y="8008"/>
                    <a:pt x="2654" y="8233"/>
                    <a:pt x="2836" y="8233"/>
                  </a:cubicBezTo>
                  <a:cubicBezTo>
                    <a:pt x="2838" y="8233"/>
                    <a:pt x="2840" y="8233"/>
                    <a:pt x="2842" y="8233"/>
                  </a:cubicBezTo>
                  <a:cubicBezTo>
                    <a:pt x="2996" y="8233"/>
                    <a:pt x="2908" y="8215"/>
                    <a:pt x="5783" y="5372"/>
                  </a:cubicBezTo>
                  <a:cubicBezTo>
                    <a:pt x="5899" y="5372"/>
                    <a:pt x="5995" y="5276"/>
                    <a:pt x="5995" y="5161"/>
                  </a:cubicBezTo>
                  <a:cubicBezTo>
                    <a:pt x="5995" y="5027"/>
                    <a:pt x="5884" y="4984"/>
                    <a:pt x="5740" y="4825"/>
                  </a:cubicBezTo>
                  <a:lnTo>
                    <a:pt x="3974" y="3054"/>
                  </a:lnTo>
                  <a:lnTo>
                    <a:pt x="3047" y="2132"/>
                  </a:lnTo>
                  <a:cubicBezTo>
                    <a:pt x="2932" y="2017"/>
                    <a:pt x="2932" y="1835"/>
                    <a:pt x="3047" y="1719"/>
                  </a:cubicBezTo>
                  <a:lnTo>
                    <a:pt x="3527" y="1239"/>
                  </a:lnTo>
                  <a:cubicBezTo>
                    <a:pt x="3585" y="1184"/>
                    <a:pt x="3659" y="1157"/>
                    <a:pt x="3733" y="1157"/>
                  </a:cubicBezTo>
                  <a:cubicBezTo>
                    <a:pt x="3807" y="1157"/>
                    <a:pt x="3880" y="1184"/>
                    <a:pt x="3935" y="1239"/>
                  </a:cubicBezTo>
                  <a:lnTo>
                    <a:pt x="7560" y="4859"/>
                  </a:lnTo>
                  <a:cubicBezTo>
                    <a:pt x="7670" y="4974"/>
                    <a:pt x="7670" y="5156"/>
                    <a:pt x="7560" y="5272"/>
                  </a:cubicBezTo>
                  <a:lnTo>
                    <a:pt x="7080" y="5752"/>
                  </a:lnTo>
                  <a:cubicBezTo>
                    <a:pt x="7022" y="5807"/>
                    <a:pt x="6948" y="5834"/>
                    <a:pt x="6873" y="5834"/>
                  </a:cubicBezTo>
                  <a:cubicBezTo>
                    <a:pt x="6799" y="5834"/>
                    <a:pt x="6724" y="5807"/>
                    <a:pt x="6667" y="5752"/>
                  </a:cubicBezTo>
                  <a:lnTo>
                    <a:pt x="6518" y="5603"/>
                  </a:lnTo>
                  <a:cubicBezTo>
                    <a:pt x="6474" y="5561"/>
                    <a:pt x="6425" y="5543"/>
                    <a:pt x="6379" y="5543"/>
                  </a:cubicBezTo>
                  <a:cubicBezTo>
                    <a:pt x="6221" y="5543"/>
                    <a:pt x="6084" y="5744"/>
                    <a:pt x="6225" y="5896"/>
                  </a:cubicBezTo>
                  <a:lnTo>
                    <a:pt x="6374" y="6044"/>
                  </a:lnTo>
                  <a:cubicBezTo>
                    <a:pt x="6511" y="6181"/>
                    <a:pt x="6691" y="6250"/>
                    <a:pt x="6871" y="6250"/>
                  </a:cubicBezTo>
                  <a:cubicBezTo>
                    <a:pt x="7052" y="6250"/>
                    <a:pt x="7233" y="6181"/>
                    <a:pt x="7372" y="6044"/>
                  </a:cubicBezTo>
                  <a:lnTo>
                    <a:pt x="7852" y="5564"/>
                  </a:lnTo>
                  <a:cubicBezTo>
                    <a:pt x="8126" y="5286"/>
                    <a:pt x="8126" y="4844"/>
                    <a:pt x="7852" y="4566"/>
                  </a:cubicBezTo>
                  <a:lnTo>
                    <a:pt x="7449" y="4168"/>
                  </a:lnTo>
                  <a:lnTo>
                    <a:pt x="8270" y="3347"/>
                  </a:lnTo>
                  <a:cubicBezTo>
                    <a:pt x="8630" y="2987"/>
                    <a:pt x="8836" y="2497"/>
                    <a:pt x="8832" y="1988"/>
                  </a:cubicBezTo>
                  <a:cubicBezTo>
                    <a:pt x="8832" y="1062"/>
                    <a:pt x="8208" y="577"/>
                    <a:pt x="8179" y="529"/>
                  </a:cubicBezTo>
                  <a:cubicBezTo>
                    <a:pt x="7905" y="260"/>
                    <a:pt x="7560" y="73"/>
                    <a:pt x="7180" y="6"/>
                  </a:cubicBezTo>
                  <a:cubicBezTo>
                    <a:pt x="7164" y="2"/>
                    <a:pt x="7148" y="1"/>
                    <a:pt x="713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5" name="Google Shape;10425;p31"/>
            <p:cNvSpPr/>
            <p:nvPr/>
          </p:nvSpPr>
          <p:spPr>
            <a:xfrm>
              <a:off x="2226749" y="3543426"/>
              <a:ext cx="116968" cy="102740"/>
            </a:xfrm>
            <a:custGeom>
              <a:rect b="b" l="l" r="r" t="t"/>
              <a:pathLst>
                <a:path extrusionOk="0" h="3921" w="4464">
                  <a:moveTo>
                    <a:pt x="1642" y="1"/>
                  </a:moveTo>
                  <a:cubicBezTo>
                    <a:pt x="1593" y="1"/>
                    <a:pt x="1543" y="19"/>
                    <a:pt x="1498" y="63"/>
                  </a:cubicBezTo>
                  <a:cubicBezTo>
                    <a:pt x="1483" y="92"/>
                    <a:pt x="826" y="610"/>
                    <a:pt x="970" y="1537"/>
                  </a:cubicBezTo>
                  <a:lnTo>
                    <a:pt x="293" y="2209"/>
                  </a:lnTo>
                  <a:cubicBezTo>
                    <a:pt x="106" y="2396"/>
                    <a:pt x="0" y="2651"/>
                    <a:pt x="0" y="2919"/>
                  </a:cubicBezTo>
                  <a:cubicBezTo>
                    <a:pt x="0" y="3523"/>
                    <a:pt x="493" y="3920"/>
                    <a:pt x="1007" y="3920"/>
                  </a:cubicBezTo>
                  <a:cubicBezTo>
                    <a:pt x="1254" y="3920"/>
                    <a:pt x="1505" y="3829"/>
                    <a:pt x="1709" y="3625"/>
                  </a:cubicBezTo>
                  <a:lnTo>
                    <a:pt x="2381" y="2953"/>
                  </a:lnTo>
                  <a:cubicBezTo>
                    <a:pt x="2466" y="2967"/>
                    <a:pt x="2551" y="2973"/>
                    <a:pt x="2635" y="2973"/>
                  </a:cubicBezTo>
                  <a:cubicBezTo>
                    <a:pt x="3058" y="2973"/>
                    <a:pt x="3469" y="2806"/>
                    <a:pt x="3773" y="2502"/>
                  </a:cubicBezTo>
                  <a:lnTo>
                    <a:pt x="4315" y="1959"/>
                  </a:lnTo>
                  <a:cubicBezTo>
                    <a:pt x="4463" y="1811"/>
                    <a:pt x="4324" y="1604"/>
                    <a:pt x="4164" y="1604"/>
                  </a:cubicBezTo>
                  <a:cubicBezTo>
                    <a:pt x="4116" y="1604"/>
                    <a:pt x="4067" y="1622"/>
                    <a:pt x="4023" y="1667"/>
                  </a:cubicBezTo>
                  <a:lnTo>
                    <a:pt x="3485" y="2209"/>
                  </a:lnTo>
                  <a:cubicBezTo>
                    <a:pt x="3259" y="2435"/>
                    <a:pt x="2952" y="2558"/>
                    <a:pt x="2639" y="2558"/>
                  </a:cubicBezTo>
                  <a:cubicBezTo>
                    <a:pt x="2546" y="2558"/>
                    <a:pt x="2453" y="2548"/>
                    <a:pt x="2362" y="2526"/>
                  </a:cubicBezTo>
                  <a:cubicBezTo>
                    <a:pt x="2347" y="2523"/>
                    <a:pt x="2332" y="2521"/>
                    <a:pt x="2317" y="2521"/>
                  </a:cubicBezTo>
                  <a:cubicBezTo>
                    <a:pt x="2264" y="2521"/>
                    <a:pt x="2211" y="2541"/>
                    <a:pt x="2170" y="2579"/>
                  </a:cubicBezTo>
                  <a:lnTo>
                    <a:pt x="1421" y="3332"/>
                  </a:lnTo>
                  <a:cubicBezTo>
                    <a:pt x="1306" y="3447"/>
                    <a:pt x="1155" y="3505"/>
                    <a:pt x="1004" y="3505"/>
                  </a:cubicBezTo>
                  <a:cubicBezTo>
                    <a:pt x="853" y="3505"/>
                    <a:pt x="703" y="3447"/>
                    <a:pt x="590" y="3332"/>
                  </a:cubicBezTo>
                  <a:cubicBezTo>
                    <a:pt x="360" y="3102"/>
                    <a:pt x="360" y="2732"/>
                    <a:pt x="590" y="2502"/>
                  </a:cubicBezTo>
                  <a:lnTo>
                    <a:pt x="1339" y="1753"/>
                  </a:lnTo>
                  <a:cubicBezTo>
                    <a:pt x="1392" y="1700"/>
                    <a:pt x="1411" y="1628"/>
                    <a:pt x="1397" y="1556"/>
                  </a:cubicBezTo>
                  <a:cubicBezTo>
                    <a:pt x="1224" y="812"/>
                    <a:pt x="1781" y="380"/>
                    <a:pt x="1791" y="356"/>
                  </a:cubicBezTo>
                  <a:cubicBezTo>
                    <a:pt x="1942" y="208"/>
                    <a:pt x="1803" y="1"/>
                    <a:pt x="164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6" name="Google Shape;10426;p31"/>
            <p:cNvSpPr/>
            <p:nvPr/>
          </p:nvSpPr>
          <p:spPr>
            <a:xfrm>
              <a:off x="2202380" y="3647529"/>
              <a:ext cx="67524" cy="83167"/>
            </a:xfrm>
            <a:custGeom>
              <a:rect b="b" l="l" r="r" t="t"/>
              <a:pathLst>
                <a:path extrusionOk="0" h="3174" w="2577">
                  <a:moveTo>
                    <a:pt x="1304" y="454"/>
                  </a:moveTo>
                  <a:lnTo>
                    <a:pt x="1905" y="1836"/>
                  </a:lnTo>
                  <a:cubicBezTo>
                    <a:pt x="2077" y="2230"/>
                    <a:pt x="1842" y="2748"/>
                    <a:pt x="1285" y="2758"/>
                  </a:cubicBezTo>
                  <a:cubicBezTo>
                    <a:pt x="805" y="2758"/>
                    <a:pt x="517" y="2259"/>
                    <a:pt x="700" y="1836"/>
                  </a:cubicBezTo>
                  <a:lnTo>
                    <a:pt x="1304" y="454"/>
                  </a:lnTo>
                  <a:close/>
                  <a:moveTo>
                    <a:pt x="1303" y="0"/>
                  </a:moveTo>
                  <a:cubicBezTo>
                    <a:pt x="1157" y="0"/>
                    <a:pt x="1012" y="79"/>
                    <a:pt x="944" y="238"/>
                  </a:cubicBezTo>
                  <a:lnTo>
                    <a:pt x="320" y="1673"/>
                  </a:lnTo>
                  <a:cubicBezTo>
                    <a:pt x="0" y="2383"/>
                    <a:pt x="528" y="3173"/>
                    <a:pt x="1292" y="3173"/>
                  </a:cubicBezTo>
                  <a:cubicBezTo>
                    <a:pt x="1318" y="3173"/>
                    <a:pt x="1345" y="3172"/>
                    <a:pt x="1372" y="3171"/>
                  </a:cubicBezTo>
                  <a:cubicBezTo>
                    <a:pt x="2125" y="3137"/>
                    <a:pt x="2577" y="2345"/>
                    <a:pt x="2284" y="1673"/>
                  </a:cubicBezTo>
                  <a:lnTo>
                    <a:pt x="1665" y="238"/>
                  </a:lnTo>
                  <a:cubicBezTo>
                    <a:pt x="1595" y="79"/>
                    <a:pt x="1448" y="0"/>
                    <a:pt x="13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27" name="Google Shape;10427;p31"/>
          <p:cNvGrpSpPr/>
          <p:nvPr/>
        </p:nvGrpSpPr>
        <p:grpSpPr>
          <a:xfrm>
            <a:off x="1759349" y="3178294"/>
            <a:ext cx="304525" cy="365394"/>
            <a:chOff x="1759349" y="3365144"/>
            <a:chExt cx="304525" cy="365394"/>
          </a:xfrm>
        </p:grpSpPr>
        <p:sp>
          <p:nvSpPr>
            <p:cNvPr id="10428" name="Google Shape;10428;p31"/>
            <p:cNvSpPr/>
            <p:nvPr/>
          </p:nvSpPr>
          <p:spPr>
            <a:xfrm>
              <a:off x="1884125" y="3689584"/>
              <a:ext cx="57121" cy="35504"/>
            </a:xfrm>
            <a:custGeom>
              <a:rect b="b" l="l" r="r" t="t"/>
              <a:pathLst>
                <a:path extrusionOk="0" h="1355" w="2180">
                  <a:moveTo>
                    <a:pt x="0" y="1"/>
                  </a:moveTo>
                  <a:lnTo>
                    <a:pt x="0" y="265"/>
                  </a:lnTo>
                  <a:cubicBezTo>
                    <a:pt x="0" y="870"/>
                    <a:pt x="485" y="1354"/>
                    <a:pt x="1090" y="1354"/>
                  </a:cubicBezTo>
                  <a:cubicBezTo>
                    <a:pt x="1690" y="1354"/>
                    <a:pt x="2179" y="870"/>
                    <a:pt x="2179" y="265"/>
                  </a:cubicBezTo>
                  <a:lnTo>
                    <a:pt x="2179" y="1"/>
                  </a:ln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9" name="Google Shape;10429;p31"/>
            <p:cNvSpPr/>
            <p:nvPr/>
          </p:nvSpPr>
          <p:spPr>
            <a:xfrm>
              <a:off x="1912659" y="3689584"/>
              <a:ext cx="28587" cy="31731"/>
            </a:xfrm>
            <a:custGeom>
              <a:rect b="b" l="l" r="r" t="t"/>
              <a:pathLst>
                <a:path extrusionOk="0" h="1211" w="1091">
                  <a:moveTo>
                    <a:pt x="1" y="1"/>
                  </a:moveTo>
                  <a:lnTo>
                    <a:pt x="1" y="265"/>
                  </a:lnTo>
                  <a:cubicBezTo>
                    <a:pt x="1" y="654"/>
                    <a:pt x="207" y="1014"/>
                    <a:pt x="548" y="1210"/>
                  </a:cubicBezTo>
                  <a:cubicBezTo>
                    <a:pt x="884" y="1014"/>
                    <a:pt x="1090" y="654"/>
                    <a:pt x="1090" y="265"/>
                  </a:cubicBezTo>
                  <a:lnTo>
                    <a:pt x="1090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0" name="Google Shape;10430;p31"/>
            <p:cNvSpPr/>
            <p:nvPr/>
          </p:nvSpPr>
          <p:spPr>
            <a:xfrm>
              <a:off x="1814688" y="3423786"/>
              <a:ext cx="194475" cy="268733"/>
            </a:xfrm>
            <a:custGeom>
              <a:rect b="b" l="l" r="r" t="t"/>
              <a:pathLst>
                <a:path extrusionOk="0" h="10256" w="7422">
                  <a:moveTo>
                    <a:pt x="3729" y="1"/>
                  </a:moveTo>
                  <a:cubicBezTo>
                    <a:pt x="2326" y="1"/>
                    <a:pt x="1059" y="856"/>
                    <a:pt x="538" y="2167"/>
                  </a:cubicBezTo>
                  <a:cubicBezTo>
                    <a:pt x="0" y="3506"/>
                    <a:pt x="356" y="5037"/>
                    <a:pt x="1421" y="6007"/>
                  </a:cubicBezTo>
                  <a:cubicBezTo>
                    <a:pt x="1844" y="6391"/>
                    <a:pt x="2084" y="6938"/>
                    <a:pt x="2079" y="7514"/>
                  </a:cubicBezTo>
                  <a:lnTo>
                    <a:pt x="2079" y="9665"/>
                  </a:lnTo>
                  <a:cubicBezTo>
                    <a:pt x="2079" y="9991"/>
                    <a:pt x="2343" y="10255"/>
                    <a:pt x="2669" y="10255"/>
                  </a:cubicBezTo>
                  <a:lnTo>
                    <a:pt x="4810" y="10255"/>
                  </a:lnTo>
                  <a:cubicBezTo>
                    <a:pt x="5137" y="10255"/>
                    <a:pt x="5401" y="9991"/>
                    <a:pt x="5401" y="9665"/>
                  </a:cubicBezTo>
                  <a:lnTo>
                    <a:pt x="5401" y="7505"/>
                  </a:lnTo>
                  <a:cubicBezTo>
                    <a:pt x="5401" y="6924"/>
                    <a:pt x="5650" y="6372"/>
                    <a:pt x="6078" y="5983"/>
                  </a:cubicBezTo>
                  <a:cubicBezTo>
                    <a:pt x="7052" y="5080"/>
                    <a:pt x="7422" y="3708"/>
                    <a:pt x="7038" y="2440"/>
                  </a:cubicBezTo>
                  <a:cubicBezTo>
                    <a:pt x="6654" y="1178"/>
                    <a:pt x="5578" y="242"/>
                    <a:pt x="4268" y="40"/>
                  </a:cubicBezTo>
                  <a:cubicBezTo>
                    <a:pt x="4124" y="16"/>
                    <a:pt x="3970" y="2"/>
                    <a:pt x="3821" y="2"/>
                  </a:cubicBezTo>
                  <a:cubicBezTo>
                    <a:pt x="3791" y="1"/>
                    <a:pt x="3760" y="1"/>
                    <a:pt x="3729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1" name="Google Shape;10431;p31"/>
            <p:cNvSpPr/>
            <p:nvPr/>
          </p:nvSpPr>
          <p:spPr>
            <a:xfrm>
              <a:off x="1843878" y="3424834"/>
              <a:ext cx="165154" cy="267685"/>
            </a:xfrm>
            <a:custGeom>
              <a:rect b="b" l="l" r="r" t="t"/>
              <a:pathLst>
                <a:path extrusionOk="0" h="10216" w="6303">
                  <a:moveTo>
                    <a:pt x="3149" y="0"/>
                  </a:moveTo>
                  <a:cubicBezTo>
                    <a:pt x="1839" y="207"/>
                    <a:pt x="759" y="1147"/>
                    <a:pt x="379" y="2420"/>
                  </a:cubicBezTo>
                  <a:cubicBezTo>
                    <a:pt x="0" y="3692"/>
                    <a:pt x="384" y="5074"/>
                    <a:pt x="1368" y="5967"/>
                  </a:cubicBezTo>
                  <a:cubicBezTo>
                    <a:pt x="1791" y="6351"/>
                    <a:pt x="2031" y="6898"/>
                    <a:pt x="2026" y="7474"/>
                  </a:cubicBezTo>
                  <a:lnTo>
                    <a:pt x="2026" y="9625"/>
                  </a:lnTo>
                  <a:cubicBezTo>
                    <a:pt x="2026" y="9951"/>
                    <a:pt x="2290" y="10215"/>
                    <a:pt x="2616" y="10215"/>
                  </a:cubicBezTo>
                  <a:lnTo>
                    <a:pt x="3696" y="10215"/>
                  </a:lnTo>
                  <a:cubicBezTo>
                    <a:pt x="4023" y="10215"/>
                    <a:pt x="4287" y="9951"/>
                    <a:pt x="4287" y="9625"/>
                  </a:cubicBezTo>
                  <a:lnTo>
                    <a:pt x="4287" y="7465"/>
                  </a:lnTo>
                  <a:cubicBezTo>
                    <a:pt x="4287" y="6884"/>
                    <a:pt x="4536" y="6332"/>
                    <a:pt x="4964" y="5943"/>
                  </a:cubicBezTo>
                  <a:lnTo>
                    <a:pt x="4964" y="5938"/>
                  </a:lnTo>
                  <a:cubicBezTo>
                    <a:pt x="5933" y="5040"/>
                    <a:pt x="6303" y="3668"/>
                    <a:pt x="5919" y="2400"/>
                  </a:cubicBezTo>
                  <a:cubicBezTo>
                    <a:pt x="5535" y="1138"/>
                    <a:pt x="4460" y="202"/>
                    <a:pt x="3149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2" name="Google Shape;10432;p31"/>
            <p:cNvSpPr/>
            <p:nvPr/>
          </p:nvSpPr>
          <p:spPr>
            <a:xfrm>
              <a:off x="1869137" y="3623815"/>
              <a:ext cx="87071" cy="34482"/>
            </a:xfrm>
            <a:custGeom>
              <a:rect b="b" l="l" r="r" t="t"/>
              <a:pathLst>
                <a:path extrusionOk="0" h="1316" w="3323">
                  <a:moveTo>
                    <a:pt x="1" y="0"/>
                  </a:moveTo>
                  <a:lnTo>
                    <a:pt x="1" y="1315"/>
                  </a:lnTo>
                  <a:lnTo>
                    <a:pt x="3323" y="1315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3" name="Google Shape;10433;p31"/>
            <p:cNvSpPr/>
            <p:nvPr/>
          </p:nvSpPr>
          <p:spPr>
            <a:xfrm>
              <a:off x="1869137" y="3658272"/>
              <a:ext cx="87071" cy="34247"/>
            </a:xfrm>
            <a:custGeom>
              <a:rect b="b" l="l" r="r" t="t"/>
              <a:pathLst>
                <a:path extrusionOk="0" h="1307" w="3323">
                  <a:moveTo>
                    <a:pt x="1" y="0"/>
                  </a:moveTo>
                  <a:lnTo>
                    <a:pt x="1" y="716"/>
                  </a:lnTo>
                  <a:cubicBezTo>
                    <a:pt x="1" y="1042"/>
                    <a:pt x="265" y="1306"/>
                    <a:pt x="591" y="1306"/>
                  </a:cubicBezTo>
                  <a:lnTo>
                    <a:pt x="2732" y="1306"/>
                  </a:lnTo>
                  <a:cubicBezTo>
                    <a:pt x="3059" y="1306"/>
                    <a:pt x="3323" y="1042"/>
                    <a:pt x="3323" y="716"/>
                  </a:cubicBezTo>
                  <a:lnTo>
                    <a:pt x="3323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4" name="Google Shape;10434;p31"/>
            <p:cNvSpPr/>
            <p:nvPr/>
          </p:nvSpPr>
          <p:spPr>
            <a:xfrm>
              <a:off x="1896938" y="3623815"/>
              <a:ext cx="59270" cy="34482"/>
            </a:xfrm>
            <a:custGeom>
              <a:rect b="b" l="l" r="r" t="t"/>
              <a:pathLst>
                <a:path extrusionOk="0" h="1316" w="2262">
                  <a:moveTo>
                    <a:pt x="1" y="0"/>
                  </a:moveTo>
                  <a:lnTo>
                    <a:pt x="1" y="1315"/>
                  </a:lnTo>
                  <a:lnTo>
                    <a:pt x="2262" y="1315"/>
                  </a:lnTo>
                  <a:lnTo>
                    <a:pt x="226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5" name="Google Shape;10435;p31"/>
            <p:cNvSpPr/>
            <p:nvPr/>
          </p:nvSpPr>
          <p:spPr>
            <a:xfrm>
              <a:off x="1896938" y="3658272"/>
              <a:ext cx="59270" cy="34247"/>
            </a:xfrm>
            <a:custGeom>
              <a:rect b="b" l="l" r="r" t="t"/>
              <a:pathLst>
                <a:path extrusionOk="0" h="1307" w="2262">
                  <a:moveTo>
                    <a:pt x="1" y="0"/>
                  </a:moveTo>
                  <a:lnTo>
                    <a:pt x="1" y="716"/>
                  </a:lnTo>
                  <a:cubicBezTo>
                    <a:pt x="1" y="1042"/>
                    <a:pt x="265" y="1306"/>
                    <a:pt x="591" y="1306"/>
                  </a:cubicBezTo>
                  <a:lnTo>
                    <a:pt x="1671" y="1306"/>
                  </a:lnTo>
                  <a:cubicBezTo>
                    <a:pt x="1998" y="1306"/>
                    <a:pt x="2262" y="1042"/>
                    <a:pt x="2262" y="716"/>
                  </a:cubicBezTo>
                  <a:lnTo>
                    <a:pt x="2262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6" name="Google Shape;10436;p31"/>
            <p:cNvSpPr/>
            <p:nvPr/>
          </p:nvSpPr>
          <p:spPr>
            <a:xfrm>
              <a:off x="1777061" y="3569524"/>
              <a:ext cx="37155" cy="23215"/>
            </a:xfrm>
            <a:custGeom>
              <a:rect b="b" l="l" r="r" t="t"/>
              <a:pathLst>
                <a:path extrusionOk="0" h="886" w="1418">
                  <a:moveTo>
                    <a:pt x="1121" y="0"/>
                  </a:moveTo>
                  <a:cubicBezTo>
                    <a:pt x="1088" y="0"/>
                    <a:pt x="1054" y="9"/>
                    <a:pt x="1019" y="27"/>
                  </a:cubicBezTo>
                  <a:lnTo>
                    <a:pt x="217" y="488"/>
                  </a:lnTo>
                  <a:cubicBezTo>
                    <a:pt x="1" y="600"/>
                    <a:pt x="119" y="886"/>
                    <a:pt x="306" y="886"/>
                  </a:cubicBezTo>
                  <a:cubicBezTo>
                    <a:pt x="343" y="886"/>
                    <a:pt x="383" y="874"/>
                    <a:pt x="424" y="848"/>
                  </a:cubicBezTo>
                  <a:lnTo>
                    <a:pt x="1230" y="387"/>
                  </a:lnTo>
                  <a:cubicBezTo>
                    <a:pt x="1418" y="265"/>
                    <a:pt x="1304" y="0"/>
                    <a:pt x="112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7" name="Google Shape;10437;p31"/>
            <p:cNvSpPr/>
            <p:nvPr/>
          </p:nvSpPr>
          <p:spPr>
            <a:xfrm>
              <a:off x="2007015" y="3571201"/>
              <a:ext cx="36998" cy="23320"/>
            </a:xfrm>
            <a:custGeom>
              <a:rect b="b" l="l" r="r" t="t"/>
              <a:pathLst>
                <a:path extrusionOk="0" h="890" w="1412">
                  <a:moveTo>
                    <a:pt x="307" y="1"/>
                  </a:moveTo>
                  <a:cubicBezTo>
                    <a:pt x="120" y="1"/>
                    <a:pt x="1" y="288"/>
                    <a:pt x="216" y="400"/>
                  </a:cubicBezTo>
                  <a:cubicBezTo>
                    <a:pt x="1046" y="866"/>
                    <a:pt x="1027" y="890"/>
                    <a:pt x="1128" y="890"/>
                  </a:cubicBezTo>
                  <a:cubicBezTo>
                    <a:pt x="1334" y="885"/>
                    <a:pt x="1411" y="611"/>
                    <a:pt x="1229" y="501"/>
                  </a:cubicBezTo>
                  <a:lnTo>
                    <a:pt x="427" y="40"/>
                  </a:lnTo>
                  <a:cubicBezTo>
                    <a:pt x="386" y="13"/>
                    <a:pt x="345" y="1"/>
                    <a:pt x="3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8" name="Google Shape;10438;p31"/>
            <p:cNvSpPr/>
            <p:nvPr/>
          </p:nvSpPr>
          <p:spPr>
            <a:xfrm>
              <a:off x="1822601" y="3479911"/>
              <a:ext cx="155171" cy="250627"/>
            </a:xfrm>
            <a:custGeom>
              <a:rect b="b" l="l" r="r" t="t"/>
              <a:pathLst>
                <a:path extrusionOk="0" h="9565" w="5922">
                  <a:moveTo>
                    <a:pt x="4691" y="418"/>
                  </a:moveTo>
                  <a:cubicBezTo>
                    <a:pt x="4907" y="418"/>
                    <a:pt x="5084" y="596"/>
                    <a:pt x="5084" y="817"/>
                  </a:cubicBezTo>
                  <a:cubicBezTo>
                    <a:pt x="5084" y="1033"/>
                    <a:pt x="4907" y="1210"/>
                    <a:pt x="4691" y="1210"/>
                  </a:cubicBezTo>
                  <a:lnTo>
                    <a:pt x="4244" y="1210"/>
                  </a:lnTo>
                  <a:lnTo>
                    <a:pt x="4244" y="817"/>
                  </a:lnTo>
                  <a:cubicBezTo>
                    <a:pt x="4244" y="596"/>
                    <a:pt x="4422" y="418"/>
                    <a:pt x="4638" y="418"/>
                  </a:cubicBezTo>
                  <a:close/>
                  <a:moveTo>
                    <a:pt x="2238" y="418"/>
                  </a:moveTo>
                  <a:cubicBezTo>
                    <a:pt x="2459" y="418"/>
                    <a:pt x="2636" y="596"/>
                    <a:pt x="2636" y="817"/>
                  </a:cubicBezTo>
                  <a:lnTo>
                    <a:pt x="2636" y="1215"/>
                  </a:lnTo>
                  <a:lnTo>
                    <a:pt x="2190" y="1215"/>
                  </a:lnTo>
                  <a:cubicBezTo>
                    <a:pt x="1969" y="1215"/>
                    <a:pt x="1791" y="1033"/>
                    <a:pt x="1791" y="817"/>
                  </a:cubicBezTo>
                  <a:cubicBezTo>
                    <a:pt x="1791" y="596"/>
                    <a:pt x="1969" y="418"/>
                    <a:pt x="2190" y="418"/>
                  </a:cubicBezTo>
                  <a:close/>
                  <a:moveTo>
                    <a:pt x="4892" y="5699"/>
                  </a:moveTo>
                  <a:lnTo>
                    <a:pt x="4892" y="6596"/>
                  </a:lnTo>
                  <a:lnTo>
                    <a:pt x="1988" y="6596"/>
                  </a:lnTo>
                  <a:lnTo>
                    <a:pt x="1988" y="5699"/>
                  </a:lnTo>
                  <a:close/>
                  <a:moveTo>
                    <a:pt x="4892" y="7014"/>
                  </a:moveTo>
                  <a:lnTo>
                    <a:pt x="4892" y="7585"/>
                  </a:lnTo>
                  <a:cubicBezTo>
                    <a:pt x="4892" y="7758"/>
                    <a:pt x="4748" y="7902"/>
                    <a:pt x="4571" y="7902"/>
                  </a:cubicBezTo>
                  <a:lnTo>
                    <a:pt x="2305" y="7902"/>
                  </a:lnTo>
                  <a:cubicBezTo>
                    <a:pt x="2132" y="7902"/>
                    <a:pt x="1988" y="7758"/>
                    <a:pt x="1988" y="7585"/>
                  </a:cubicBezTo>
                  <a:lnTo>
                    <a:pt x="1988" y="7014"/>
                  </a:lnTo>
                  <a:close/>
                  <a:moveTo>
                    <a:pt x="2190" y="1"/>
                  </a:moveTo>
                  <a:cubicBezTo>
                    <a:pt x="1743" y="1"/>
                    <a:pt x="1378" y="366"/>
                    <a:pt x="1378" y="812"/>
                  </a:cubicBezTo>
                  <a:cubicBezTo>
                    <a:pt x="1378" y="1263"/>
                    <a:pt x="1743" y="1628"/>
                    <a:pt x="2190" y="1628"/>
                  </a:cubicBezTo>
                  <a:lnTo>
                    <a:pt x="2636" y="1628"/>
                  </a:lnTo>
                  <a:lnTo>
                    <a:pt x="2636" y="3322"/>
                  </a:lnTo>
                  <a:cubicBezTo>
                    <a:pt x="2636" y="3462"/>
                    <a:pt x="2741" y="3531"/>
                    <a:pt x="2845" y="3531"/>
                  </a:cubicBezTo>
                  <a:cubicBezTo>
                    <a:pt x="2949" y="3531"/>
                    <a:pt x="3054" y="3462"/>
                    <a:pt x="3054" y="3322"/>
                  </a:cubicBezTo>
                  <a:lnTo>
                    <a:pt x="3054" y="1628"/>
                  </a:lnTo>
                  <a:lnTo>
                    <a:pt x="3822" y="1628"/>
                  </a:lnTo>
                  <a:lnTo>
                    <a:pt x="3822" y="5281"/>
                  </a:lnTo>
                  <a:lnTo>
                    <a:pt x="3059" y="5281"/>
                  </a:lnTo>
                  <a:lnTo>
                    <a:pt x="3059" y="4158"/>
                  </a:lnTo>
                  <a:cubicBezTo>
                    <a:pt x="3059" y="4019"/>
                    <a:pt x="2954" y="3949"/>
                    <a:pt x="2850" y="3949"/>
                  </a:cubicBezTo>
                  <a:cubicBezTo>
                    <a:pt x="2745" y="3949"/>
                    <a:pt x="2641" y="4019"/>
                    <a:pt x="2641" y="4158"/>
                  </a:cubicBezTo>
                  <a:lnTo>
                    <a:pt x="2641" y="5281"/>
                  </a:lnTo>
                  <a:lnTo>
                    <a:pt x="1988" y="5281"/>
                  </a:lnTo>
                  <a:cubicBezTo>
                    <a:pt x="1969" y="4676"/>
                    <a:pt x="1705" y="4105"/>
                    <a:pt x="1258" y="3697"/>
                  </a:cubicBezTo>
                  <a:cubicBezTo>
                    <a:pt x="913" y="3380"/>
                    <a:pt x="639" y="2996"/>
                    <a:pt x="452" y="2564"/>
                  </a:cubicBezTo>
                  <a:cubicBezTo>
                    <a:pt x="414" y="2472"/>
                    <a:pt x="341" y="2433"/>
                    <a:pt x="268" y="2433"/>
                  </a:cubicBezTo>
                  <a:cubicBezTo>
                    <a:pt x="135" y="2433"/>
                    <a:pt x="0" y="2559"/>
                    <a:pt x="68" y="2722"/>
                  </a:cubicBezTo>
                  <a:cubicBezTo>
                    <a:pt x="274" y="3212"/>
                    <a:pt x="586" y="3649"/>
                    <a:pt x="975" y="4004"/>
                  </a:cubicBezTo>
                  <a:cubicBezTo>
                    <a:pt x="1354" y="4350"/>
                    <a:pt x="1571" y="4835"/>
                    <a:pt x="1575" y="5348"/>
                  </a:cubicBezTo>
                  <a:lnTo>
                    <a:pt x="1575" y="7585"/>
                  </a:lnTo>
                  <a:cubicBezTo>
                    <a:pt x="1575" y="7926"/>
                    <a:pt x="1811" y="8224"/>
                    <a:pt x="2147" y="8300"/>
                  </a:cubicBezTo>
                  <a:cubicBezTo>
                    <a:pt x="2147" y="8483"/>
                    <a:pt x="2190" y="8660"/>
                    <a:pt x="2271" y="8824"/>
                  </a:cubicBezTo>
                  <a:cubicBezTo>
                    <a:pt x="2311" y="8910"/>
                    <a:pt x="2380" y="8946"/>
                    <a:pt x="2451" y="8946"/>
                  </a:cubicBezTo>
                  <a:cubicBezTo>
                    <a:pt x="2587" y="8946"/>
                    <a:pt x="2725" y="8811"/>
                    <a:pt x="2646" y="8646"/>
                  </a:cubicBezTo>
                  <a:cubicBezTo>
                    <a:pt x="2598" y="8545"/>
                    <a:pt x="2569" y="8430"/>
                    <a:pt x="2564" y="8320"/>
                  </a:cubicBezTo>
                  <a:lnTo>
                    <a:pt x="4326" y="8320"/>
                  </a:lnTo>
                  <a:cubicBezTo>
                    <a:pt x="4295" y="8803"/>
                    <a:pt x="3893" y="9150"/>
                    <a:pt x="3444" y="9150"/>
                  </a:cubicBezTo>
                  <a:cubicBezTo>
                    <a:pt x="3341" y="9150"/>
                    <a:pt x="3235" y="9132"/>
                    <a:pt x="3131" y="9092"/>
                  </a:cubicBezTo>
                  <a:cubicBezTo>
                    <a:pt x="3101" y="9081"/>
                    <a:pt x="3073" y="9076"/>
                    <a:pt x="3047" y="9076"/>
                  </a:cubicBezTo>
                  <a:cubicBezTo>
                    <a:pt x="2843" y="9076"/>
                    <a:pt x="2752" y="9392"/>
                    <a:pt x="2982" y="9481"/>
                  </a:cubicBezTo>
                  <a:cubicBezTo>
                    <a:pt x="3133" y="9538"/>
                    <a:pt x="3287" y="9564"/>
                    <a:pt x="3437" y="9564"/>
                  </a:cubicBezTo>
                  <a:cubicBezTo>
                    <a:pt x="4113" y="9564"/>
                    <a:pt x="4715" y="9027"/>
                    <a:pt x="4739" y="8300"/>
                  </a:cubicBezTo>
                  <a:cubicBezTo>
                    <a:pt x="5070" y="8219"/>
                    <a:pt x="5305" y="7921"/>
                    <a:pt x="5305" y="7580"/>
                  </a:cubicBezTo>
                  <a:lnTo>
                    <a:pt x="5305" y="5377"/>
                  </a:lnTo>
                  <a:cubicBezTo>
                    <a:pt x="5305" y="4916"/>
                    <a:pt x="5473" y="4470"/>
                    <a:pt x="5780" y="4124"/>
                  </a:cubicBezTo>
                  <a:cubicBezTo>
                    <a:pt x="5922" y="3968"/>
                    <a:pt x="5781" y="3771"/>
                    <a:pt x="5623" y="3771"/>
                  </a:cubicBezTo>
                  <a:cubicBezTo>
                    <a:pt x="5572" y="3771"/>
                    <a:pt x="5519" y="3792"/>
                    <a:pt x="5473" y="3841"/>
                  </a:cubicBezTo>
                  <a:lnTo>
                    <a:pt x="5478" y="3846"/>
                  </a:lnTo>
                  <a:cubicBezTo>
                    <a:pt x="5118" y="4244"/>
                    <a:pt x="4911" y="4748"/>
                    <a:pt x="4892" y="5281"/>
                  </a:cubicBezTo>
                  <a:lnTo>
                    <a:pt x="4244" y="5281"/>
                  </a:lnTo>
                  <a:lnTo>
                    <a:pt x="4244" y="1628"/>
                  </a:lnTo>
                  <a:lnTo>
                    <a:pt x="4691" y="1628"/>
                  </a:lnTo>
                  <a:cubicBezTo>
                    <a:pt x="5137" y="1628"/>
                    <a:pt x="5502" y="1263"/>
                    <a:pt x="5502" y="812"/>
                  </a:cubicBezTo>
                  <a:cubicBezTo>
                    <a:pt x="5502" y="366"/>
                    <a:pt x="5137" y="1"/>
                    <a:pt x="4691" y="1"/>
                  </a:cubicBezTo>
                  <a:lnTo>
                    <a:pt x="4638" y="1"/>
                  </a:lnTo>
                  <a:cubicBezTo>
                    <a:pt x="4191" y="1"/>
                    <a:pt x="3827" y="366"/>
                    <a:pt x="3827" y="812"/>
                  </a:cubicBezTo>
                  <a:lnTo>
                    <a:pt x="3827" y="1210"/>
                  </a:lnTo>
                  <a:lnTo>
                    <a:pt x="3059" y="1210"/>
                  </a:lnTo>
                  <a:lnTo>
                    <a:pt x="3059" y="812"/>
                  </a:lnTo>
                  <a:cubicBezTo>
                    <a:pt x="3054" y="366"/>
                    <a:pt x="2689" y="1"/>
                    <a:pt x="224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9" name="Google Shape;10439;p31"/>
            <p:cNvSpPr/>
            <p:nvPr/>
          </p:nvSpPr>
          <p:spPr>
            <a:xfrm>
              <a:off x="1816837" y="3418152"/>
              <a:ext cx="191829" cy="155721"/>
            </a:xfrm>
            <a:custGeom>
              <a:rect b="b" l="l" r="r" t="t"/>
              <a:pathLst>
                <a:path extrusionOk="0" h="5943" w="7321">
                  <a:moveTo>
                    <a:pt x="3691" y="1"/>
                  </a:moveTo>
                  <a:cubicBezTo>
                    <a:pt x="1810" y="1"/>
                    <a:pt x="0" y="1459"/>
                    <a:pt x="0" y="3659"/>
                  </a:cubicBezTo>
                  <a:cubicBezTo>
                    <a:pt x="0" y="3851"/>
                    <a:pt x="14" y="4043"/>
                    <a:pt x="43" y="4230"/>
                  </a:cubicBezTo>
                  <a:cubicBezTo>
                    <a:pt x="58" y="4358"/>
                    <a:pt x="153" y="4416"/>
                    <a:pt x="248" y="4416"/>
                  </a:cubicBezTo>
                  <a:cubicBezTo>
                    <a:pt x="367" y="4416"/>
                    <a:pt x="488" y="4325"/>
                    <a:pt x="456" y="4167"/>
                  </a:cubicBezTo>
                  <a:cubicBezTo>
                    <a:pt x="182" y="2319"/>
                    <a:pt x="1522" y="620"/>
                    <a:pt x="3384" y="457"/>
                  </a:cubicBezTo>
                  <a:cubicBezTo>
                    <a:pt x="3478" y="449"/>
                    <a:pt x="3571" y="445"/>
                    <a:pt x="3663" y="445"/>
                  </a:cubicBezTo>
                  <a:cubicBezTo>
                    <a:pt x="5405" y="445"/>
                    <a:pt x="6862" y="1838"/>
                    <a:pt x="6903" y="3615"/>
                  </a:cubicBezTo>
                  <a:lnTo>
                    <a:pt x="6903" y="3659"/>
                  </a:lnTo>
                  <a:cubicBezTo>
                    <a:pt x="6903" y="4359"/>
                    <a:pt x="6672" y="5046"/>
                    <a:pt x="6250" y="5607"/>
                  </a:cubicBezTo>
                  <a:cubicBezTo>
                    <a:pt x="6128" y="5768"/>
                    <a:pt x="6271" y="5943"/>
                    <a:pt x="6422" y="5943"/>
                  </a:cubicBezTo>
                  <a:cubicBezTo>
                    <a:pt x="6478" y="5943"/>
                    <a:pt x="6536" y="5918"/>
                    <a:pt x="6581" y="5857"/>
                  </a:cubicBezTo>
                  <a:cubicBezTo>
                    <a:pt x="7061" y="5223"/>
                    <a:pt x="7320" y="4451"/>
                    <a:pt x="7316" y="3659"/>
                  </a:cubicBezTo>
                  <a:lnTo>
                    <a:pt x="7316" y="3606"/>
                  </a:lnTo>
                  <a:cubicBezTo>
                    <a:pt x="7306" y="2655"/>
                    <a:pt x="6922" y="1748"/>
                    <a:pt x="6245" y="1076"/>
                  </a:cubicBezTo>
                  <a:cubicBezTo>
                    <a:pt x="5504" y="333"/>
                    <a:pt x="4589" y="1"/>
                    <a:pt x="36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0" name="Google Shape;10440;p31"/>
            <p:cNvSpPr/>
            <p:nvPr/>
          </p:nvSpPr>
          <p:spPr>
            <a:xfrm>
              <a:off x="1907262" y="3365144"/>
              <a:ext cx="10979" cy="35295"/>
            </a:xfrm>
            <a:custGeom>
              <a:rect b="b" l="l" r="r" t="t"/>
              <a:pathLst>
                <a:path extrusionOk="0" h="1347" w="419">
                  <a:moveTo>
                    <a:pt x="209" y="1"/>
                  </a:moveTo>
                  <a:cubicBezTo>
                    <a:pt x="105" y="1"/>
                    <a:pt x="0" y="70"/>
                    <a:pt x="0" y="209"/>
                  </a:cubicBezTo>
                  <a:lnTo>
                    <a:pt x="0" y="1141"/>
                  </a:lnTo>
                  <a:cubicBezTo>
                    <a:pt x="0" y="1256"/>
                    <a:pt x="92" y="1347"/>
                    <a:pt x="207" y="1347"/>
                  </a:cubicBezTo>
                  <a:cubicBezTo>
                    <a:pt x="322" y="1347"/>
                    <a:pt x="418" y="1256"/>
                    <a:pt x="418" y="1141"/>
                  </a:cubicBezTo>
                  <a:lnTo>
                    <a:pt x="418" y="209"/>
                  </a:lnTo>
                  <a:cubicBezTo>
                    <a:pt x="418" y="70"/>
                    <a:pt x="314" y="1"/>
                    <a:pt x="2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1" name="Google Shape;10441;p31"/>
            <p:cNvSpPr/>
            <p:nvPr/>
          </p:nvSpPr>
          <p:spPr>
            <a:xfrm>
              <a:off x="1833135" y="3384194"/>
              <a:ext cx="26674" cy="32203"/>
            </a:xfrm>
            <a:custGeom>
              <a:rect b="b" l="l" r="r" t="t"/>
              <a:pathLst>
                <a:path extrusionOk="0" h="1229" w="1018">
                  <a:moveTo>
                    <a:pt x="275" y="0"/>
                  </a:moveTo>
                  <a:cubicBezTo>
                    <a:pt x="136" y="0"/>
                    <a:pt x="1" y="145"/>
                    <a:pt x="84" y="308"/>
                  </a:cubicBezTo>
                  <a:lnTo>
                    <a:pt x="549" y="1110"/>
                  </a:lnTo>
                  <a:cubicBezTo>
                    <a:pt x="592" y="1194"/>
                    <a:pt x="660" y="1228"/>
                    <a:pt x="728" y="1228"/>
                  </a:cubicBezTo>
                  <a:cubicBezTo>
                    <a:pt x="873" y="1228"/>
                    <a:pt x="1017" y="1070"/>
                    <a:pt x="909" y="903"/>
                  </a:cubicBezTo>
                  <a:lnTo>
                    <a:pt x="444" y="97"/>
                  </a:lnTo>
                  <a:cubicBezTo>
                    <a:pt x="399" y="29"/>
                    <a:pt x="337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2" name="Google Shape;10442;p31"/>
            <p:cNvSpPr/>
            <p:nvPr/>
          </p:nvSpPr>
          <p:spPr>
            <a:xfrm>
              <a:off x="1778214" y="3436415"/>
              <a:ext cx="37155" cy="23320"/>
            </a:xfrm>
            <a:custGeom>
              <a:rect b="b" l="l" r="r" t="t"/>
              <a:pathLst>
                <a:path extrusionOk="0" h="890" w="1418">
                  <a:moveTo>
                    <a:pt x="305" y="1"/>
                  </a:moveTo>
                  <a:cubicBezTo>
                    <a:pt x="118" y="1"/>
                    <a:pt x="0" y="286"/>
                    <a:pt x="216" y="398"/>
                  </a:cubicBezTo>
                  <a:lnTo>
                    <a:pt x="1023" y="864"/>
                  </a:lnTo>
                  <a:cubicBezTo>
                    <a:pt x="1057" y="882"/>
                    <a:pt x="1091" y="889"/>
                    <a:pt x="1122" y="889"/>
                  </a:cubicBezTo>
                  <a:cubicBezTo>
                    <a:pt x="1306" y="889"/>
                    <a:pt x="1418" y="627"/>
                    <a:pt x="1229" y="504"/>
                  </a:cubicBezTo>
                  <a:lnTo>
                    <a:pt x="423" y="38"/>
                  </a:lnTo>
                  <a:cubicBezTo>
                    <a:pt x="382" y="12"/>
                    <a:pt x="342" y="1"/>
                    <a:pt x="3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3" name="Google Shape;10443;p31"/>
            <p:cNvSpPr/>
            <p:nvPr/>
          </p:nvSpPr>
          <p:spPr>
            <a:xfrm>
              <a:off x="1759349" y="3508970"/>
              <a:ext cx="37129" cy="10979"/>
            </a:xfrm>
            <a:custGeom>
              <a:rect b="b" l="l" r="r" t="t"/>
              <a:pathLst>
                <a:path extrusionOk="0" h="419" w="1417">
                  <a:moveTo>
                    <a:pt x="279" y="1"/>
                  </a:moveTo>
                  <a:cubicBezTo>
                    <a:pt x="0" y="1"/>
                    <a:pt x="0" y="418"/>
                    <a:pt x="279" y="418"/>
                  </a:cubicBezTo>
                  <a:lnTo>
                    <a:pt x="1205" y="418"/>
                  </a:lnTo>
                  <a:cubicBezTo>
                    <a:pt x="1320" y="418"/>
                    <a:pt x="1416" y="327"/>
                    <a:pt x="1416" y="212"/>
                  </a:cubicBezTo>
                  <a:cubicBezTo>
                    <a:pt x="1416" y="97"/>
                    <a:pt x="1320" y="1"/>
                    <a:pt x="1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4" name="Google Shape;10444;p31"/>
            <p:cNvSpPr/>
            <p:nvPr/>
          </p:nvSpPr>
          <p:spPr>
            <a:xfrm>
              <a:off x="2024858" y="3511354"/>
              <a:ext cx="39016" cy="10848"/>
            </a:xfrm>
            <a:custGeom>
              <a:rect b="b" l="l" r="r" t="t"/>
              <a:pathLst>
                <a:path extrusionOk="0" h="414" w="1489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1210" y="414"/>
                  </a:lnTo>
                  <a:cubicBezTo>
                    <a:pt x="1489" y="414"/>
                    <a:pt x="1489" y="1"/>
                    <a:pt x="12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5" name="Google Shape;10445;p31"/>
            <p:cNvSpPr/>
            <p:nvPr/>
          </p:nvSpPr>
          <p:spPr>
            <a:xfrm>
              <a:off x="2008875" y="3438826"/>
              <a:ext cx="36526" cy="22927"/>
            </a:xfrm>
            <a:custGeom>
              <a:rect b="b" l="l" r="r" t="t"/>
              <a:pathLst>
                <a:path extrusionOk="0" h="875" w="1394">
                  <a:moveTo>
                    <a:pt x="1097" y="1"/>
                  </a:moveTo>
                  <a:cubicBezTo>
                    <a:pt x="1064" y="1"/>
                    <a:pt x="1030" y="9"/>
                    <a:pt x="995" y="28"/>
                  </a:cubicBezTo>
                  <a:lnTo>
                    <a:pt x="193" y="489"/>
                  </a:lnTo>
                  <a:cubicBezTo>
                    <a:pt x="1" y="612"/>
                    <a:pt x="116" y="874"/>
                    <a:pt x="299" y="874"/>
                  </a:cubicBezTo>
                  <a:cubicBezTo>
                    <a:pt x="331" y="874"/>
                    <a:pt x="365" y="866"/>
                    <a:pt x="399" y="849"/>
                  </a:cubicBezTo>
                  <a:lnTo>
                    <a:pt x="1206" y="388"/>
                  </a:lnTo>
                  <a:cubicBezTo>
                    <a:pt x="1394" y="265"/>
                    <a:pt x="1280" y="1"/>
                    <a:pt x="10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6" name="Google Shape;10446;p31"/>
            <p:cNvSpPr/>
            <p:nvPr/>
          </p:nvSpPr>
          <p:spPr>
            <a:xfrm>
              <a:off x="1966008" y="3385373"/>
              <a:ext cx="25967" cy="31810"/>
            </a:xfrm>
            <a:custGeom>
              <a:rect b="b" l="l" r="r" t="t"/>
              <a:pathLst>
                <a:path extrusionOk="0" h="1214" w="991">
                  <a:moveTo>
                    <a:pt x="718" y="0"/>
                  </a:moveTo>
                  <a:cubicBezTo>
                    <a:pt x="655" y="0"/>
                    <a:pt x="592" y="30"/>
                    <a:pt x="547" y="100"/>
                  </a:cubicBezTo>
                  <a:lnTo>
                    <a:pt x="82" y="901"/>
                  </a:lnTo>
                  <a:cubicBezTo>
                    <a:pt x="0" y="1041"/>
                    <a:pt x="101" y="1213"/>
                    <a:pt x="264" y="1213"/>
                  </a:cubicBezTo>
                  <a:cubicBezTo>
                    <a:pt x="336" y="1213"/>
                    <a:pt x="403" y="1175"/>
                    <a:pt x="442" y="1113"/>
                  </a:cubicBezTo>
                  <a:lnTo>
                    <a:pt x="907" y="306"/>
                  </a:lnTo>
                  <a:cubicBezTo>
                    <a:pt x="990" y="144"/>
                    <a:pt x="856" y="0"/>
                    <a:pt x="7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7" name="Google Shape;10447;p31"/>
          <p:cNvGrpSpPr/>
          <p:nvPr/>
        </p:nvGrpSpPr>
        <p:grpSpPr>
          <a:xfrm>
            <a:off x="4110892" y="2234952"/>
            <a:ext cx="95115" cy="365368"/>
            <a:chOff x="4110892" y="2421802"/>
            <a:chExt cx="95115" cy="365368"/>
          </a:xfrm>
        </p:grpSpPr>
        <p:sp>
          <p:nvSpPr>
            <p:cNvPr id="10448" name="Google Shape;10448;p31"/>
            <p:cNvSpPr/>
            <p:nvPr/>
          </p:nvSpPr>
          <p:spPr>
            <a:xfrm>
              <a:off x="4116185" y="2427095"/>
              <a:ext cx="84424" cy="354782"/>
            </a:xfrm>
            <a:custGeom>
              <a:rect b="b" l="l" r="r" t="t"/>
              <a:pathLst>
                <a:path extrusionOk="0" h="13540" w="3222">
                  <a:moveTo>
                    <a:pt x="1611" y="1"/>
                  </a:moveTo>
                  <a:cubicBezTo>
                    <a:pt x="1395" y="1"/>
                    <a:pt x="1180" y="111"/>
                    <a:pt x="1066" y="329"/>
                  </a:cubicBezTo>
                  <a:lnTo>
                    <a:pt x="908" y="632"/>
                  </a:lnTo>
                  <a:lnTo>
                    <a:pt x="159" y="2758"/>
                  </a:lnTo>
                  <a:cubicBezTo>
                    <a:pt x="53" y="2955"/>
                    <a:pt x="1" y="3171"/>
                    <a:pt x="1" y="3392"/>
                  </a:cubicBezTo>
                  <a:lnTo>
                    <a:pt x="1" y="12579"/>
                  </a:lnTo>
                  <a:cubicBezTo>
                    <a:pt x="1" y="13107"/>
                    <a:pt x="433" y="13539"/>
                    <a:pt x="961" y="13539"/>
                  </a:cubicBezTo>
                  <a:lnTo>
                    <a:pt x="2262" y="13539"/>
                  </a:lnTo>
                  <a:cubicBezTo>
                    <a:pt x="2790" y="13539"/>
                    <a:pt x="3222" y="13107"/>
                    <a:pt x="3222" y="12579"/>
                  </a:cubicBezTo>
                  <a:lnTo>
                    <a:pt x="3222" y="3392"/>
                  </a:lnTo>
                  <a:cubicBezTo>
                    <a:pt x="3222" y="3171"/>
                    <a:pt x="3164" y="2950"/>
                    <a:pt x="3063" y="2753"/>
                  </a:cubicBezTo>
                  <a:lnTo>
                    <a:pt x="2314" y="632"/>
                  </a:lnTo>
                  <a:lnTo>
                    <a:pt x="2156" y="329"/>
                  </a:lnTo>
                  <a:cubicBezTo>
                    <a:pt x="2151" y="320"/>
                    <a:pt x="2142" y="305"/>
                    <a:pt x="2137" y="296"/>
                  </a:cubicBezTo>
                  <a:cubicBezTo>
                    <a:pt x="2016" y="98"/>
                    <a:pt x="1813" y="1"/>
                    <a:pt x="1611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9" name="Google Shape;10449;p31"/>
            <p:cNvSpPr/>
            <p:nvPr/>
          </p:nvSpPr>
          <p:spPr>
            <a:xfrm>
              <a:off x="4143724" y="2434825"/>
              <a:ext cx="56886" cy="347052"/>
            </a:xfrm>
            <a:custGeom>
              <a:rect b="b" l="l" r="r" t="t"/>
              <a:pathLst>
                <a:path extrusionOk="0" h="13245" w="2171">
                  <a:moveTo>
                    <a:pt x="1086" y="1"/>
                  </a:moveTo>
                  <a:cubicBezTo>
                    <a:pt x="1081" y="10"/>
                    <a:pt x="1071" y="25"/>
                    <a:pt x="1067" y="34"/>
                  </a:cubicBezTo>
                  <a:lnTo>
                    <a:pt x="908" y="337"/>
                  </a:lnTo>
                  <a:lnTo>
                    <a:pt x="164" y="2463"/>
                  </a:lnTo>
                  <a:cubicBezTo>
                    <a:pt x="58" y="2655"/>
                    <a:pt x="1" y="2876"/>
                    <a:pt x="1" y="3097"/>
                  </a:cubicBezTo>
                  <a:lnTo>
                    <a:pt x="1" y="12284"/>
                  </a:lnTo>
                  <a:cubicBezTo>
                    <a:pt x="1" y="12812"/>
                    <a:pt x="428" y="13244"/>
                    <a:pt x="961" y="13244"/>
                  </a:cubicBezTo>
                  <a:lnTo>
                    <a:pt x="1211" y="13244"/>
                  </a:lnTo>
                  <a:cubicBezTo>
                    <a:pt x="1739" y="13244"/>
                    <a:pt x="2171" y="12812"/>
                    <a:pt x="2171" y="12284"/>
                  </a:cubicBezTo>
                  <a:lnTo>
                    <a:pt x="2171" y="3097"/>
                  </a:lnTo>
                  <a:cubicBezTo>
                    <a:pt x="2171" y="2871"/>
                    <a:pt x="2118" y="2655"/>
                    <a:pt x="2012" y="2458"/>
                  </a:cubicBezTo>
                  <a:lnTo>
                    <a:pt x="1268" y="337"/>
                  </a:lnTo>
                  <a:lnTo>
                    <a:pt x="1110" y="34"/>
                  </a:lnTo>
                  <a:cubicBezTo>
                    <a:pt x="1100" y="25"/>
                    <a:pt x="1095" y="10"/>
                    <a:pt x="1086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0" name="Google Shape;10450;p31"/>
            <p:cNvSpPr/>
            <p:nvPr/>
          </p:nvSpPr>
          <p:spPr>
            <a:xfrm>
              <a:off x="4116185" y="2507903"/>
              <a:ext cx="84424" cy="273973"/>
            </a:xfrm>
            <a:custGeom>
              <a:rect b="b" l="l" r="r" t="t"/>
              <a:pathLst>
                <a:path extrusionOk="0" h="10456" w="3222">
                  <a:moveTo>
                    <a:pt x="34" y="1"/>
                  </a:moveTo>
                  <a:cubicBezTo>
                    <a:pt x="10" y="101"/>
                    <a:pt x="1" y="207"/>
                    <a:pt x="1" y="308"/>
                  </a:cubicBezTo>
                  <a:lnTo>
                    <a:pt x="1" y="9495"/>
                  </a:lnTo>
                  <a:cubicBezTo>
                    <a:pt x="1" y="10023"/>
                    <a:pt x="433" y="10455"/>
                    <a:pt x="961" y="10455"/>
                  </a:cubicBezTo>
                  <a:lnTo>
                    <a:pt x="2262" y="10455"/>
                  </a:lnTo>
                  <a:cubicBezTo>
                    <a:pt x="2790" y="10455"/>
                    <a:pt x="3222" y="10023"/>
                    <a:pt x="3222" y="9495"/>
                  </a:cubicBezTo>
                  <a:lnTo>
                    <a:pt x="3222" y="308"/>
                  </a:lnTo>
                  <a:cubicBezTo>
                    <a:pt x="3222" y="207"/>
                    <a:pt x="3212" y="101"/>
                    <a:pt x="3188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1" name="Google Shape;10451;p31"/>
            <p:cNvSpPr/>
            <p:nvPr/>
          </p:nvSpPr>
          <p:spPr>
            <a:xfrm>
              <a:off x="4143724" y="2507903"/>
              <a:ext cx="56886" cy="273973"/>
            </a:xfrm>
            <a:custGeom>
              <a:rect b="b" l="l" r="r" t="t"/>
              <a:pathLst>
                <a:path extrusionOk="0" h="10456" w="2171">
                  <a:moveTo>
                    <a:pt x="34" y="1"/>
                  </a:moveTo>
                  <a:cubicBezTo>
                    <a:pt x="10" y="101"/>
                    <a:pt x="1" y="207"/>
                    <a:pt x="1" y="308"/>
                  </a:cubicBezTo>
                  <a:lnTo>
                    <a:pt x="1" y="9495"/>
                  </a:lnTo>
                  <a:cubicBezTo>
                    <a:pt x="1" y="10023"/>
                    <a:pt x="428" y="10455"/>
                    <a:pt x="961" y="10455"/>
                  </a:cubicBezTo>
                  <a:lnTo>
                    <a:pt x="1211" y="10455"/>
                  </a:lnTo>
                  <a:cubicBezTo>
                    <a:pt x="1739" y="10455"/>
                    <a:pt x="2171" y="10023"/>
                    <a:pt x="2171" y="9495"/>
                  </a:cubicBezTo>
                  <a:lnTo>
                    <a:pt x="2171" y="308"/>
                  </a:lnTo>
                  <a:cubicBezTo>
                    <a:pt x="2171" y="207"/>
                    <a:pt x="2161" y="101"/>
                    <a:pt x="213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2" name="Google Shape;10452;p31"/>
            <p:cNvSpPr/>
            <p:nvPr/>
          </p:nvSpPr>
          <p:spPr>
            <a:xfrm>
              <a:off x="4116316" y="2549906"/>
              <a:ext cx="84293" cy="189077"/>
            </a:xfrm>
            <a:custGeom>
              <a:rect b="b" l="l" r="r" t="t"/>
              <a:pathLst>
                <a:path extrusionOk="0" h="7216" w="3217">
                  <a:moveTo>
                    <a:pt x="0" y="1"/>
                  </a:moveTo>
                  <a:lnTo>
                    <a:pt x="0" y="7216"/>
                  </a:lnTo>
                  <a:lnTo>
                    <a:pt x="3217" y="7216"/>
                  </a:lnTo>
                  <a:lnTo>
                    <a:pt x="3217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3" name="Google Shape;10453;p31"/>
            <p:cNvSpPr/>
            <p:nvPr/>
          </p:nvSpPr>
          <p:spPr>
            <a:xfrm>
              <a:off x="4143855" y="2549906"/>
              <a:ext cx="56755" cy="189077"/>
            </a:xfrm>
            <a:custGeom>
              <a:rect b="b" l="l" r="r" t="t"/>
              <a:pathLst>
                <a:path extrusionOk="0" h="7216" w="2166">
                  <a:moveTo>
                    <a:pt x="1" y="1"/>
                  </a:moveTo>
                  <a:lnTo>
                    <a:pt x="1" y="7216"/>
                  </a:lnTo>
                  <a:lnTo>
                    <a:pt x="2166" y="7216"/>
                  </a:lnTo>
                  <a:lnTo>
                    <a:pt x="2166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4" name="Google Shape;10454;p31"/>
            <p:cNvSpPr/>
            <p:nvPr/>
          </p:nvSpPr>
          <p:spPr>
            <a:xfrm>
              <a:off x="4110892" y="2421802"/>
              <a:ext cx="95115" cy="365368"/>
            </a:xfrm>
            <a:custGeom>
              <a:rect b="b" l="l" r="r" t="t"/>
              <a:pathLst>
                <a:path extrusionOk="0" h="13944" w="3630">
                  <a:moveTo>
                    <a:pt x="3212" y="3493"/>
                  </a:moveTo>
                  <a:lnTo>
                    <a:pt x="3212" y="4683"/>
                  </a:lnTo>
                  <a:lnTo>
                    <a:pt x="2262" y="4683"/>
                  </a:lnTo>
                  <a:cubicBezTo>
                    <a:pt x="1988" y="4683"/>
                    <a:pt x="1988" y="5096"/>
                    <a:pt x="2262" y="5096"/>
                  </a:cubicBezTo>
                  <a:lnTo>
                    <a:pt x="3217" y="5096"/>
                  </a:lnTo>
                  <a:lnTo>
                    <a:pt x="3217" y="11898"/>
                  </a:lnTo>
                  <a:lnTo>
                    <a:pt x="414" y="11898"/>
                  </a:lnTo>
                  <a:lnTo>
                    <a:pt x="414" y="5096"/>
                  </a:lnTo>
                  <a:lnTo>
                    <a:pt x="1436" y="5096"/>
                  </a:lnTo>
                  <a:cubicBezTo>
                    <a:pt x="1710" y="5096"/>
                    <a:pt x="1710" y="4683"/>
                    <a:pt x="1436" y="4683"/>
                  </a:cubicBezTo>
                  <a:lnTo>
                    <a:pt x="414" y="4683"/>
                  </a:lnTo>
                  <a:lnTo>
                    <a:pt x="414" y="3493"/>
                  </a:lnTo>
                  <a:close/>
                  <a:moveTo>
                    <a:pt x="1815" y="1"/>
                  </a:moveTo>
                  <a:cubicBezTo>
                    <a:pt x="1529" y="1"/>
                    <a:pt x="1242" y="147"/>
                    <a:pt x="1086" y="440"/>
                  </a:cubicBezTo>
                  <a:lnTo>
                    <a:pt x="711" y="1352"/>
                  </a:lnTo>
                  <a:cubicBezTo>
                    <a:pt x="655" y="1517"/>
                    <a:pt x="784" y="1631"/>
                    <a:pt x="912" y="1631"/>
                  </a:cubicBezTo>
                  <a:cubicBezTo>
                    <a:pt x="989" y="1631"/>
                    <a:pt x="1066" y="1589"/>
                    <a:pt x="1100" y="1491"/>
                  </a:cubicBezTo>
                  <a:lnTo>
                    <a:pt x="1451" y="632"/>
                  </a:lnTo>
                  <a:cubicBezTo>
                    <a:pt x="1530" y="486"/>
                    <a:pt x="1673" y="412"/>
                    <a:pt x="1815" y="412"/>
                  </a:cubicBezTo>
                  <a:cubicBezTo>
                    <a:pt x="1957" y="412"/>
                    <a:pt x="2099" y="486"/>
                    <a:pt x="2176" y="632"/>
                  </a:cubicBezTo>
                  <a:lnTo>
                    <a:pt x="3092" y="3080"/>
                  </a:lnTo>
                  <a:lnTo>
                    <a:pt x="539" y="3080"/>
                  </a:lnTo>
                  <a:cubicBezTo>
                    <a:pt x="582" y="2994"/>
                    <a:pt x="539" y="3080"/>
                    <a:pt x="827" y="2274"/>
                  </a:cubicBezTo>
                  <a:cubicBezTo>
                    <a:pt x="883" y="2109"/>
                    <a:pt x="752" y="1995"/>
                    <a:pt x="623" y="1995"/>
                  </a:cubicBezTo>
                  <a:cubicBezTo>
                    <a:pt x="545" y="1995"/>
                    <a:pt x="467" y="2037"/>
                    <a:pt x="433" y="2135"/>
                  </a:cubicBezTo>
                  <a:lnTo>
                    <a:pt x="145" y="2936"/>
                  </a:lnTo>
                  <a:cubicBezTo>
                    <a:pt x="49" y="3143"/>
                    <a:pt x="1" y="3363"/>
                    <a:pt x="1" y="3594"/>
                  </a:cubicBezTo>
                  <a:lnTo>
                    <a:pt x="1" y="4880"/>
                  </a:lnTo>
                  <a:lnTo>
                    <a:pt x="1" y="4890"/>
                  </a:lnTo>
                  <a:lnTo>
                    <a:pt x="1" y="12109"/>
                  </a:lnTo>
                  <a:lnTo>
                    <a:pt x="1" y="12781"/>
                  </a:lnTo>
                  <a:cubicBezTo>
                    <a:pt x="1" y="13199"/>
                    <a:pt x="227" y="13583"/>
                    <a:pt x="591" y="13794"/>
                  </a:cubicBezTo>
                  <a:cubicBezTo>
                    <a:pt x="628" y="13815"/>
                    <a:pt x="664" y="13824"/>
                    <a:pt x="697" y="13824"/>
                  </a:cubicBezTo>
                  <a:cubicBezTo>
                    <a:pt x="883" y="13824"/>
                    <a:pt x="996" y="13548"/>
                    <a:pt x="793" y="13434"/>
                  </a:cubicBezTo>
                  <a:cubicBezTo>
                    <a:pt x="563" y="13300"/>
                    <a:pt x="414" y="13050"/>
                    <a:pt x="414" y="12781"/>
                  </a:cubicBezTo>
                  <a:lnTo>
                    <a:pt x="414" y="12311"/>
                  </a:lnTo>
                  <a:lnTo>
                    <a:pt x="3217" y="12311"/>
                  </a:lnTo>
                  <a:lnTo>
                    <a:pt x="3217" y="12781"/>
                  </a:lnTo>
                  <a:cubicBezTo>
                    <a:pt x="3217" y="13194"/>
                    <a:pt x="2881" y="13530"/>
                    <a:pt x="2468" y="13530"/>
                  </a:cubicBezTo>
                  <a:lnTo>
                    <a:pt x="1499" y="13530"/>
                  </a:lnTo>
                  <a:cubicBezTo>
                    <a:pt x="1225" y="13530"/>
                    <a:pt x="1225" y="13943"/>
                    <a:pt x="1499" y="13943"/>
                  </a:cubicBezTo>
                  <a:lnTo>
                    <a:pt x="2468" y="13943"/>
                  </a:lnTo>
                  <a:cubicBezTo>
                    <a:pt x="3107" y="13943"/>
                    <a:pt x="3630" y="13425"/>
                    <a:pt x="3630" y="12781"/>
                  </a:cubicBezTo>
                  <a:lnTo>
                    <a:pt x="3630" y="3594"/>
                  </a:lnTo>
                  <a:cubicBezTo>
                    <a:pt x="3630" y="3411"/>
                    <a:pt x="3457" y="2874"/>
                    <a:pt x="3457" y="2874"/>
                  </a:cubicBezTo>
                  <a:lnTo>
                    <a:pt x="2545" y="440"/>
                  </a:lnTo>
                  <a:cubicBezTo>
                    <a:pt x="2389" y="147"/>
                    <a:pt x="2102" y="1"/>
                    <a:pt x="18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55" name="Google Shape;10455;p31"/>
          <p:cNvGrpSpPr/>
          <p:nvPr/>
        </p:nvGrpSpPr>
        <p:grpSpPr>
          <a:xfrm>
            <a:off x="2769848" y="3618785"/>
            <a:ext cx="91473" cy="365525"/>
            <a:chOff x="2769848" y="3805635"/>
            <a:chExt cx="91473" cy="365525"/>
          </a:xfrm>
        </p:grpSpPr>
        <p:sp>
          <p:nvSpPr>
            <p:cNvPr id="10456" name="Google Shape;10456;p31"/>
            <p:cNvSpPr/>
            <p:nvPr/>
          </p:nvSpPr>
          <p:spPr>
            <a:xfrm>
              <a:off x="2776268" y="3941390"/>
              <a:ext cx="78765" cy="175373"/>
            </a:xfrm>
            <a:custGeom>
              <a:rect b="b" l="l" r="r" t="t"/>
              <a:pathLst>
                <a:path extrusionOk="0" h="6693" w="3006">
                  <a:moveTo>
                    <a:pt x="557" y="1"/>
                  </a:moveTo>
                  <a:cubicBezTo>
                    <a:pt x="250" y="1"/>
                    <a:pt x="0" y="246"/>
                    <a:pt x="5" y="553"/>
                  </a:cubicBezTo>
                  <a:lnTo>
                    <a:pt x="5" y="6692"/>
                  </a:lnTo>
                  <a:lnTo>
                    <a:pt x="3005" y="6692"/>
                  </a:lnTo>
                  <a:lnTo>
                    <a:pt x="3005" y="553"/>
                  </a:lnTo>
                  <a:cubicBezTo>
                    <a:pt x="3005" y="246"/>
                    <a:pt x="2761" y="1"/>
                    <a:pt x="245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7" name="Google Shape;10457;p31"/>
            <p:cNvSpPr/>
            <p:nvPr/>
          </p:nvSpPr>
          <p:spPr>
            <a:xfrm>
              <a:off x="2794636" y="3941390"/>
              <a:ext cx="60397" cy="175373"/>
            </a:xfrm>
            <a:custGeom>
              <a:rect b="b" l="l" r="r" t="t"/>
              <a:pathLst>
                <a:path extrusionOk="0" h="6693" w="2305">
                  <a:moveTo>
                    <a:pt x="552" y="1"/>
                  </a:moveTo>
                  <a:cubicBezTo>
                    <a:pt x="245" y="1"/>
                    <a:pt x="0" y="246"/>
                    <a:pt x="0" y="553"/>
                  </a:cubicBezTo>
                  <a:lnTo>
                    <a:pt x="0" y="6692"/>
                  </a:lnTo>
                  <a:lnTo>
                    <a:pt x="2304" y="6692"/>
                  </a:lnTo>
                  <a:lnTo>
                    <a:pt x="2304" y="553"/>
                  </a:lnTo>
                  <a:cubicBezTo>
                    <a:pt x="2304" y="246"/>
                    <a:pt x="2060" y="1"/>
                    <a:pt x="1752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8" name="Google Shape;10458;p31"/>
            <p:cNvSpPr/>
            <p:nvPr/>
          </p:nvSpPr>
          <p:spPr>
            <a:xfrm>
              <a:off x="2794636" y="3811216"/>
              <a:ext cx="41531" cy="276856"/>
            </a:xfrm>
            <a:custGeom>
              <a:rect b="b" l="l" r="r" t="t"/>
              <a:pathLst>
                <a:path extrusionOk="0" h="10566" w="1585">
                  <a:moveTo>
                    <a:pt x="145" y="1"/>
                  </a:moveTo>
                  <a:cubicBezTo>
                    <a:pt x="68" y="1"/>
                    <a:pt x="0" y="61"/>
                    <a:pt x="0" y="149"/>
                  </a:cubicBezTo>
                  <a:lnTo>
                    <a:pt x="0" y="9995"/>
                  </a:lnTo>
                  <a:cubicBezTo>
                    <a:pt x="0" y="10311"/>
                    <a:pt x="255" y="10566"/>
                    <a:pt x="571" y="10566"/>
                  </a:cubicBezTo>
                  <a:lnTo>
                    <a:pt x="1013" y="10566"/>
                  </a:lnTo>
                  <a:cubicBezTo>
                    <a:pt x="1330" y="10566"/>
                    <a:pt x="1584" y="10311"/>
                    <a:pt x="1584" y="9995"/>
                  </a:cubicBezTo>
                  <a:lnTo>
                    <a:pt x="1584" y="874"/>
                  </a:lnTo>
                  <a:lnTo>
                    <a:pt x="754" y="351"/>
                  </a:lnTo>
                  <a:lnTo>
                    <a:pt x="226" y="25"/>
                  </a:lnTo>
                  <a:cubicBezTo>
                    <a:pt x="200" y="8"/>
                    <a:pt x="172" y="1"/>
                    <a:pt x="14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9" name="Google Shape;10459;p31"/>
            <p:cNvSpPr/>
            <p:nvPr/>
          </p:nvSpPr>
          <p:spPr>
            <a:xfrm>
              <a:off x="2814628" y="3820387"/>
              <a:ext cx="21905" cy="250575"/>
            </a:xfrm>
            <a:custGeom>
              <a:rect b="b" l="l" r="r" t="t"/>
              <a:pathLst>
                <a:path extrusionOk="0" h="9563" w="836">
                  <a:moveTo>
                    <a:pt x="0" y="1"/>
                  </a:moveTo>
                  <a:lnTo>
                    <a:pt x="0" y="8992"/>
                  </a:lnTo>
                  <a:cubicBezTo>
                    <a:pt x="0" y="9309"/>
                    <a:pt x="260" y="9563"/>
                    <a:pt x="572" y="9563"/>
                  </a:cubicBezTo>
                  <a:lnTo>
                    <a:pt x="836" y="9563"/>
                  </a:lnTo>
                  <a:lnTo>
                    <a:pt x="836" y="5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0" name="Google Shape;10460;p31"/>
            <p:cNvSpPr/>
            <p:nvPr/>
          </p:nvSpPr>
          <p:spPr>
            <a:xfrm>
              <a:off x="2776268" y="4028303"/>
              <a:ext cx="78896" cy="32858"/>
            </a:xfrm>
            <a:custGeom>
              <a:rect b="b" l="l" r="r" t="t"/>
              <a:pathLst>
                <a:path extrusionOk="0" h="1254" w="3011">
                  <a:moveTo>
                    <a:pt x="629" y="1"/>
                  </a:moveTo>
                  <a:cubicBezTo>
                    <a:pt x="279" y="1"/>
                    <a:pt x="0" y="279"/>
                    <a:pt x="0" y="630"/>
                  </a:cubicBezTo>
                  <a:cubicBezTo>
                    <a:pt x="0" y="975"/>
                    <a:pt x="279" y="1254"/>
                    <a:pt x="629" y="1254"/>
                  </a:cubicBezTo>
                  <a:lnTo>
                    <a:pt x="2381" y="1254"/>
                  </a:lnTo>
                  <a:cubicBezTo>
                    <a:pt x="2732" y="1254"/>
                    <a:pt x="3010" y="975"/>
                    <a:pt x="3010" y="630"/>
                  </a:cubicBezTo>
                  <a:cubicBezTo>
                    <a:pt x="3010" y="279"/>
                    <a:pt x="2732" y="1"/>
                    <a:pt x="238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1" name="Google Shape;10461;p31"/>
            <p:cNvSpPr/>
            <p:nvPr/>
          </p:nvSpPr>
          <p:spPr>
            <a:xfrm>
              <a:off x="2776634" y="4107933"/>
              <a:ext cx="78398" cy="57750"/>
            </a:xfrm>
            <a:custGeom>
              <a:rect b="b" l="l" r="r" t="t"/>
              <a:pathLst>
                <a:path extrusionOk="0" h="2204" w="2992">
                  <a:moveTo>
                    <a:pt x="1" y="0"/>
                  </a:moveTo>
                  <a:lnTo>
                    <a:pt x="1" y="701"/>
                  </a:lnTo>
                  <a:cubicBezTo>
                    <a:pt x="1" y="1532"/>
                    <a:pt x="673" y="2204"/>
                    <a:pt x="1503" y="2204"/>
                  </a:cubicBezTo>
                  <a:cubicBezTo>
                    <a:pt x="1618" y="2204"/>
                    <a:pt x="1739" y="2189"/>
                    <a:pt x="1849" y="2160"/>
                  </a:cubicBezTo>
                  <a:lnTo>
                    <a:pt x="1911" y="2146"/>
                  </a:lnTo>
                  <a:cubicBezTo>
                    <a:pt x="1931" y="2141"/>
                    <a:pt x="1950" y="2132"/>
                    <a:pt x="1969" y="2127"/>
                  </a:cubicBezTo>
                  <a:lnTo>
                    <a:pt x="1993" y="2117"/>
                  </a:lnTo>
                  <a:cubicBezTo>
                    <a:pt x="2017" y="2112"/>
                    <a:pt x="2041" y="2103"/>
                    <a:pt x="2060" y="2093"/>
                  </a:cubicBezTo>
                  <a:lnTo>
                    <a:pt x="2089" y="2084"/>
                  </a:lnTo>
                  <a:lnTo>
                    <a:pt x="2118" y="2069"/>
                  </a:lnTo>
                  <a:lnTo>
                    <a:pt x="2147" y="2055"/>
                  </a:lnTo>
                  <a:lnTo>
                    <a:pt x="2175" y="2045"/>
                  </a:lnTo>
                  <a:lnTo>
                    <a:pt x="2199" y="2031"/>
                  </a:lnTo>
                  <a:cubicBezTo>
                    <a:pt x="2247" y="2007"/>
                    <a:pt x="2291" y="1978"/>
                    <a:pt x="2334" y="1949"/>
                  </a:cubicBezTo>
                  <a:lnTo>
                    <a:pt x="2358" y="1935"/>
                  </a:lnTo>
                  <a:lnTo>
                    <a:pt x="2387" y="1916"/>
                  </a:lnTo>
                  <a:lnTo>
                    <a:pt x="2411" y="1896"/>
                  </a:lnTo>
                  <a:lnTo>
                    <a:pt x="2435" y="1877"/>
                  </a:lnTo>
                  <a:cubicBezTo>
                    <a:pt x="2473" y="1848"/>
                    <a:pt x="2507" y="1815"/>
                    <a:pt x="2540" y="1786"/>
                  </a:cubicBezTo>
                  <a:lnTo>
                    <a:pt x="2564" y="1762"/>
                  </a:lnTo>
                  <a:lnTo>
                    <a:pt x="2588" y="1738"/>
                  </a:lnTo>
                  <a:lnTo>
                    <a:pt x="2612" y="1709"/>
                  </a:lnTo>
                  <a:lnTo>
                    <a:pt x="2636" y="1685"/>
                  </a:lnTo>
                  <a:lnTo>
                    <a:pt x="2660" y="1656"/>
                  </a:lnTo>
                  <a:cubicBezTo>
                    <a:pt x="2679" y="1632"/>
                    <a:pt x="2703" y="1599"/>
                    <a:pt x="2723" y="1570"/>
                  </a:cubicBezTo>
                  <a:lnTo>
                    <a:pt x="2747" y="1541"/>
                  </a:lnTo>
                  <a:cubicBezTo>
                    <a:pt x="2756" y="1522"/>
                    <a:pt x="2771" y="1503"/>
                    <a:pt x="2780" y="1484"/>
                  </a:cubicBezTo>
                  <a:cubicBezTo>
                    <a:pt x="2790" y="1469"/>
                    <a:pt x="2795" y="1460"/>
                    <a:pt x="2799" y="1450"/>
                  </a:cubicBezTo>
                  <a:lnTo>
                    <a:pt x="2819" y="1416"/>
                  </a:lnTo>
                  <a:lnTo>
                    <a:pt x="2833" y="1392"/>
                  </a:lnTo>
                  <a:cubicBezTo>
                    <a:pt x="2881" y="1301"/>
                    <a:pt x="2919" y="1205"/>
                    <a:pt x="2943" y="1109"/>
                  </a:cubicBezTo>
                  <a:cubicBezTo>
                    <a:pt x="2953" y="1085"/>
                    <a:pt x="2958" y="1056"/>
                    <a:pt x="2963" y="1042"/>
                  </a:cubicBezTo>
                  <a:cubicBezTo>
                    <a:pt x="2963" y="1027"/>
                    <a:pt x="2967" y="1013"/>
                    <a:pt x="2972" y="1003"/>
                  </a:cubicBezTo>
                  <a:cubicBezTo>
                    <a:pt x="2972" y="989"/>
                    <a:pt x="2977" y="979"/>
                    <a:pt x="2977" y="970"/>
                  </a:cubicBezTo>
                  <a:cubicBezTo>
                    <a:pt x="2977" y="960"/>
                    <a:pt x="2982" y="951"/>
                    <a:pt x="2982" y="936"/>
                  </a:cubicBezTo>
                  <a:cubicBezTo>
                    <a:pt x="2982" y="927"/>
                    <a:pt x="2987" y="907"/>
                    <a:pt x="2987" y="898"/>
                  </a:cubicBezTo>
                  <a:cubicBezTo>
                    <a:pt x="2991" y="888"/>
                    <a:pt x="2991" y="879"/>
                    <a:pt x="2991" y="874"/>
                  </a:cubicBezTo>
                  <a:cubicBezTo>
                    <a:pt x="2991" y="864"/>
                    <a:pt x="2987" y="864"/>
                    <a:pt x="2991" y="855"/>
                  </a:cubicBezTo>
                  <a:cubicBezTo>
                    <a:pt x="2991" y="840"/>
                    <a:pt x="2991" y="831"/>
                    <a:pt x="2991" y="816"/>
                  </a:cubicBezTo>
                  <a:lnTo>
                    <a:pt x="2991" y="773"/>
                  </a:lnTo>
                  <a:lnTo>
                    <a:pt x="2991" y="739"/>
                  </a:lnTo>
                  <a:lnTo>
                    <a:pt x="2991" y="701"/>
                  </a:lnTo>
                  <a:lnTo>
                    <a:pt x="2991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2" name="Google Shape;10462;p31"/>
            <p:cNvSpPr/>
            <p:nvPr/>
          </p:nvSpPr>
          <p:spPr>
            <a:xfrm>
              <a:off x="2794871" y="4107933"/>
              <a:ext cx="60161" cy="56624"/>
            </a:xfrm>
            <a:custGeom>
              <a:rect b="b" l="l" r="r" t="t"/>
              <a:pathLst>
                <a:path extrusionOk="0" h="2161" w="2296">
                  <a:moveTo>
                    <a:pt x="1" y="0"/>
                  </a:moveTo>
                  <a:lnTo>
                    <a:pt x="1" y="701"/>
                  </a:lnTo>
                  <a:cubicBezTo>
                    <a:pt x="1" y="1397"/>
                    <a:pt x="476" y="2002"/>
                    <a:pt x="1153" y="2160"/>
                  </a:cubicBezTo>
                  <a:lnTo>
                    <a:pt x="1215" y="2146"/>
                  </a:lnTo>
                  <a:lnTo>
                    <a:pt x="1273" y="2127"/>
                  </a:lnTo>
                  <a:lnTo>
                    <a:pt x="1297" y="2117"/>
                  </a:lnTo>
                  <a:cubicBezTo>
                    <a:pt x="1321" y="2112"/>
                    <a:pt x="1345" y="2103"/>
                    <a:pt x="1364" y="2093"/>
                  </a:cubicBezTo>
                  <a:lnTo>
                    <a:pt x="1393" y="2084"/>
                  </a:lnTo>
                  <a:lnTo>
                    <a:pt x="1422" y="2069"/>
                  </a:lnTo>
                  <a:lnTo>
                    <a:pt x="1451" y="2055"/>
                  </a:lnTo>
                  <a:lnTo>
                    <a:pt x="1479" y="2045"/>
                  </a:lnTo>
                  <a:lnTo>
                    <a:pt x="1503" y="2031"/>
                  </a:lnTo>
                  <a:cubicBezTo>
                    <a:pt x="1551" y="2007"/>
                    <a:pt x="1595" y="1978"/>
                    <a:pt x="1638" y="1949"/>
                  </a:cubicBezTo>
                  <a:lnTo>
                    <a:pt x="1662" y="1935"/>
                  </a:lnTo>
                  <a:lnTo>
                    <a:pt x="1691" y="1916"/>
                  </a:lnTo>
                  <a:lnTo>
                    <a:pt x="1715" y="1896"/>
                  </a:lnTo>
                  <a:lnTo>
                    <a:pt x="1739" y="1877"/>
                  </a:lnTo>
                  <a:cubicBezTo>
                    <a:pt x="1777" y="1848"/>
                    <a:pt x="1811" y="1815"/>
                    <a:pt x="1844" y="1786"/>
                  </a:cubicBezTo>
                  <a:lnTo>
                    <a:pt x="1868" y="1762"/>
                  </a:lnTo>
                  <a:lnTo>
                    <a:pt x="1892" y="1738"/>
                  </a:lnTo>
                  <a:lnTo>
                    <a:pt x="1916" y="1709"/>
                  </a:lnTo>
                  <a:lnTo>
                    <a:pt x="1940" y="1685"/>
                  </a:lnTo>
                  <a:lnTo>
                    <a:pt x="1964" y="1656"/>
                  </a:lnTo>
                  <a:cubicBezTo>
                    <a:pt x="1983" y="1632"/>
                    <a:pt x="2007" y="1599"/>
                    <a:pt x="2027" y="1570"/>
                  </a:cubicBezTo>
                  <a:lnTo>
                    <a:pt x="2051" y="1541"/>
                  </a:lnTo>
                  <a:cubicBezTo>
                    <a:pt x="2060" y="1522"/>
                    <a:pt x="2075" y="1503"/>
                    <a:pt x="2084" y="1484"/>
                  </a:cubicBezTo>
                  <a:cubicBezTo>
                    <a:pt x="2094" y="1469"/>
                    <a:pt x="2099" y="1460"/>
                    <a:pt x="2103" y="1450"/>
                  </a:cubicBezTo>
                  <a:lnTo>
                    <a:pt x="2123" y="1416"/>
                  </a:lnTo>
                  <a:lnTo>
                    <a:pt x="2137" y="1392"/>
                  </a:lnTo>
                  <a:cubicBezTo>
                    <a:pt x="2185" y="1301"/>
                    <a:pt x="2223" y="1205"/>
                    <a:pt x="2247" y="1109"/>
                  </a:cubicBezTo>
                  <a:cubicBezTo>
                    <a:pt x="2257" y="1085"/>
                    <a:pt x="2262" y="1056"/>
                    <a:pt x="2267" y="1042"/>
                  </a:cubicBezTo>
                  <a:cubicBezTo>
                    <a:pt x="2267" y="1027"/>
                    <a:pt x="2271" y="1013"/>
                    <a:pt x="2276" y="1003"/>
                  </a:cubicBezTo>
                  <a:cubicBezTo>
                    <a:pt x="2276" y="989"/>
                    <a:pt x="2281" y="979"/>
                    <a:pt x="2281" y="970"/>
                  </a:cubicBezTo>
                  <a:cubicBezTo>
                    <a:pt x="2281" y="960"/>
                    <a:pt x="2286" y="951"/>
                    <a:pt x="2286" y="936"/>
                  </a:cubicBezTo>
                  <a:cubicBezTo>
                    <a:pt x="2286" y="927"/>
                    <a:pt x="2291" y="907"/>
                    <a:pt x="2291" y="898"/>
                  </a:cubicBezTo>
                  <a:cubicBezTo>
                    <a:pt x="2295" y="888"/>
                    <a:pt x="2295" y="879"/>
                    <a:pt x="2295" y="874"/>
                  </a:cubicBezTo>
                  <a:cubicBezTo>
                    <a:pt x="2295" y="864"/>
                    <a:pt x="2291" y="864"/>
                    <a:pt x="2295" y="855"/>
                  </a:cubicBezTo>
                  <a:cubicBezTo>
                    <a:pt x="2295" y="840"/>
                    <a:pt x="2295" y="831"/>
                    <a:pt x="2295" y="816"/>
                  </a:cubicBezTo>
                  <a:lnTo>
                    <a:pt x="2295" y="773"/>
                  </a:lnTo>
                  <a:lnTo>
                    <a:pt x="2295" y="739"/>
                  </a:lnTo>
                  <a:lnTo>
                    <a:pt x="2295" y="701"/>
                  </a:lnTo>
                  <a:lnTo>
                    <a:pt x="2295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3" name="Google Shape;10463;p31"/>
            <p:cNvSpPr/>
            <p:nvPr/>
          </p:nvSpPr>
          <p:spPr>
            <a:xfrm>
              <a:off x="2769848" y="3805635"/>
              <a:ext cx="91473" cy="365525"/>
            </a:xfrm>
            <a:custGeom>
              <a:rect b="b" l="l" r="r" t="t"/>
              <a:pathLst>
                <a:path extrusionOk="0" h="13950" w="3491">
                  <a:moveTo>
                    <a:pt x="1167" y="2172"/>
                  </a:moveTo>
                  <a:lnTo>
                    <a:pt x="2334" y="2902"/>
                  </a:lnTo>
                  <a:lnTo>
                    <a:pt x="2334" y="4068"/>
                  </a:lnTo>
                  <a:lnTo>
                    <a:pt x="1167" y="3338"/>
                  </a:lnTo>
                  <a:lnTo>
                    <a:pt x="1167" y="2172"/>
                  </a:lnTo>
                  <a:close/>
                  <a:moveTo>
                    <a:pt x="1167" y="3833"/>
                  </a:moveTo>
                  <a:lnTo>
                    <a:pt x="2334" y="4563"/>
                  </a:lnTo>
                  <a:lnTo>
                    <a:pt x="2334" y="5729"/>
                  </a:lnTo>
                  <a:lnTo>
                    <a:pt x="1177" y="5009"/>
                  </a:lnTo>
                  <a:lnTo>
                    <a:pt x="1172" y="5004"/>
                  </a:lnTo>
                  <a:cubicBezTo>
                    <a:pt x="1167" y="4894"/>
                    <a:pt x="1167" y="4270"/>
                    <a:pt x="1167" y="3833"/>
                  </a:cubicBezTo>
                  <a:close/>
                  <a:moveTo>
                    <a:pt x="1167" y="5489"/>
                  </a:moveTo>
                  <a:lnTo>
                    <a:pt x="2334" y="6223"/>
                  </a:lnTo>
                  <a:lnTo>
                    <a:pt x="2334" y="7390"/>
                  </a:lnTo>
                  <a:lnTo>
                    <a:pt x="1167" y="6660"/>
                  </a:lnTo>
                  <a:lnTo>
                    <a:pt x="1167" y="5489"/>
                  </a:lnTo>
                  <a:close/>
                  <a:moveTo>
                    <a:pt x="1167" y="7150"/>
                  </a:moveTo>
                  <a:lnTo>
                    <a:pt x="2334" y="7879"/>
                  </a:lnTo>
                  <a:lnTo>
                    <a:pt x="2334" y="8287"/>
                  </a:lnTo>
                  <a:lnTo>
                    <a:pt x="1167" y="8287"/>
                  </a:lnTo>
                  <a:lnTo>
                    <a:pt x="1167" y="7150"/>
                  </a:lnTo>
                  <a:close/>
                  <a:moveTo>
                    <a:pt x="3044" y="5388"/>
                  </a:moveTo>
                  <a:lnTo>
                    <a:pt x="3044" y="8403"/>
                  </a:lnTo>
                  <a:cubicBezTo>
                    <a:pt x="2953" y="8350"/>
                    <a:pt x="2857" y="8316"/>
                    <a:pt x="2751" y="8302"/>
                  </a:cubicBezTo>
                  <a:lnTo>
                    <a:pt x="2751" y="5388"/>
                  </a:lnTo>
                  <a:close/>
                  <a:moveTo>
                    <a:pt x="2059" y="8710"/>
                  </a:moveTo>
                  <a:cubicBezTo>
                    <a:pt x="2726" y="8710"/>
                    <a:pt x="2689" y="8712"/>
                    <a:pt x="2751" y="8729"/>
                  </a:cubicBezTo>
                  <a:cubicBezTo>
                    <a:pt x="3207" y="8868"/>
                    <a:pt x="3106" y="9545"/>
                    <a:pt x="2626" y="9545"/>
                  </a:cubicBezTo>
                  <a:cubicBezTo>
                    <a:pt x="1784" y="9545"/>
                    <a:pt x="1335" y="9547"/>
                    <a:pt x="1090" y="9547"/>
                  </a:cubicBezTo>
                  <a:cubicBezTo>
                    <a:pt x="784" y="9547"/>
                    <a:pt x="795" y="9544"/>
                    <a:pt x="749" y="9531"/>
                  </a:cubicBezTo>
                  <a:cubicBezTo>
                    <a:pt x="591" y="9478"/>
                    <a:pt x="476" y="9344"/>
                    <a:pt x="457" y="9180"/>
                  </a:cubicBezTo>
                  <a:lnTo>
                    <a:pt x="457" y="9080"/>
                  </a:lnTo>
                  <a:cubicBezTo>
                    <a:pt x="481" y="8868"/>
                    <a:pt x="658" y="8710"/>
                    <a:pt x="869" y="8710"/>
                  </a:cubicBezTo>
                  <a:cubicBezTo>
                    <a:pt x="1413" y="8710"/>
                    <a:pt x="1792" y="8710"/>
                    <a:pt x="2059" y="8710"/>
                  </a:cubicBezTo>
                  <a:close/>
                  <a:moveTo>
                    <a:pt x="3044" y="9852"/>
                  </a:moveTo>
                  <a:lnTo>
                    <a:pt x="3044" y="11331"/>
                  </a:lnTo>
                  <a:lnTo>
                    <a:pt x="2823" y="11331"/>
                  </a:lnTo>
                  <a:cubicBezTo>
                    <a:pt x="2545" y="11331"/>
                    <a:pt x="2545" y="11748"/>
                    <a:pt x="2823" y="11748"/>
                  </a:cubicBezTo>
                  <a:lnTo>
                    <a:pt x="3044" y="11748"/>
                  </a:lnTo>
                  <a:cubicBezTo>
                    <a:pt x="3030" y="12099"/>
                    <a:pt x="3092" y="12372"/>
                    <a:pt x="2948" y="12728"/>
                  </a:cubicBezTo>
                  <a:cubicBezTo>
                    <a:pt x="2948" y="12728"/>
                    <a:pt x="2948" y="12728"/>
                    <a:pt x="2948" y="12732"/>
                  </a:cubicBezTo>
                  <a:cubicBezTo>
                    <a:pt x="2857" y="12944"/>
                    <a:pt x="2713" y="13131"/>
                    <a:pt x="2526" y="13275"/>
                  </a:cubicBezTo>
                  <a:cubicBezTo>
                    <a:pt x="2482" y="13299"/>
                    <a:pt x="2179" y="13533"/>
                    <a:pt x="1745" y="13533"/>
                  </a:cubicBezTo>
                  <a:cubicBezTo>
                    <a:pt x="1651" y="13533"/>
                    <a:pt x="1550" y="13522"/>
                    <a:pt x="1445" y="13496"/>
                  </a:cubicBezTo>
                  <a:cubicBezTo>
                    <a:pt x="1052" y="13400"/>
                    <a:pt x="721" y="13126"/>
                    <a:pt x="562" y="12752"/>
                  </a:cubicBezTo>
                  <a:cubicBezTo>
                    <a:pt x="409" y="12392"/>
                    <a:pt x="471" y="12185"/>
                    <a:pt x="457" y="11748"/>
                  </a:cubicBezTo>
                  <a:lnTo>
                    <a:pt x="1988" y="11748"/>
                  </a:lnTo>
                  <a:cubicBezTo>
                    <a:pt x="2266" y="11748"/>
                    <a:pt x="2266" y="11326"/>
                    <a:pt x="1988" y="11326"/>
                  </a:cubicBezTo>
                  <a:lnTo>
                    <a:pt x="457" y="11326"/>
                  </a:lnTo>
                  <a:lnTo>
                    <a:pt x="457" y="9852"/>
                  </a:lnTo>
                  <a:cubicBezTo>
                    <a:pt x="543" y="9900"/>
                    <a:pt x="644" y="9939"/>
                    <a:pt x="749" y="9953"/>
                  </a:cubicBezTo>
                  <a:lnTo>
                    <a:pt x="749" y="10774"/>
                  </a:lnTo>
                  <a:cubicBezTo>
                    <a:pt x="749" y="10889"/>
                    <a:pt x="841" y="10985"/>
                    <a:pt x="956" y="10985"/>
                  </a:cubicBezTo>
                  <a:lnTo>
                    <a:pt x="2540" y="10985"/>
                  </a:lnTo>
                  <a:cubicBezTo>
                    <a:pt x="2655" y="10985"/>
                    <a:pt x="2751" y="10889"/>
                    <a:pt x="2751" y="10774"/>
                  </a:cubicBezTo>
                  <a:lnTo>
                    <a:pt x="2751" y="10476"/>
                  </a:lnTo>
                  <a:cubicBezTo>
                    <a:pt x="2751" y="10337"/>
                    <a:pt x="2646" y="10268"/>
                    <a:pt x="2540" y="10268"/>
                  </a:cubicBezTo>
                  <a:cubicBezTo>
                    <a:pt x="2434" y="10268"/>
                    <a:pt x="2329" y="10337"/>
                    <a:pt x="2329" y="10476"/>
                  </a:cubicBezTo>
                  <a:lnTo>
                    <a:pt x="2329" y="10568"/>
                  </a:lnTo>
                  <a:lnTo>
                    <a:pt x="1167" y="10568"/>
                  </a:lnTo>
                  <a:lnTo>
                    <a:pt x="1167" y="9963"/>
                  </a:lnTo>
                  <a:lnTo>
                    <a:pt x="2626" y="9963"/>
                  </a:lnTo>
                  <a:cubicBezTo>
                    <a:pt x="2775" y="9963"/>
                    <a:pt x="2919" y="9924"/>
                    <a:pt x="3044" y="9852"/>
                  </a:cubicBezTo>
                  <a:close/>
                  <a:moveTo>
                    <a:pt x="1106" y="0"/>
                  </a:moveTo>
                  <a:cubicBezTo>
                    <a:pt x="921" y="0"/>
                    <a:pt x="749" y="149"/>
                    <a:pt x="749" y="358"/>
                  </a:cubicBezTo>
                  <a:lnTo>
                    <a:pt x="749" y="703"/>
                  </a:lnTo>
                  <a:cubicBezTo>
                    <a:pt x="749" y="842"/>
                    <a:pt x="855" y="912"/>
                    <a:pt x="961" y="912"/>
                  </a:cubicBezTo>
                  <a:cubicBezTo>
                    <a:pt x="1066" y="912"/>
                    <a:pt x="1172" y="842"/>
                    <a:pt x="1172" y="703"/>
                  </a:cubicBezTo>
                  <a:lnTo>
                    <a:pt x="1172" y="468"/>
                  </a:lnTo>
                  <a:lnTo>
                    <a:pt x="2334" y="1198"/>
                  </a:lnTo>
                  <a:lnTo>
                    <a:pt x="2334" y="2407"/>
                  </a:lnTo>
                  <a:lnTo>
                    <a:pt x="1167" y="1678"/>
                  </a:lnTo>
                  <a:lnTo>
                    <a:pt x="1167" y="1543"/>
                  </a:lnTo>
                  <a:cubicBezTo>
                    <a:pt x="1167" y="1402"/>
                    <a:pt x="1063" y="1331"/>
                    <a:pt x="958" y="1331"/>
                  </a:cubicBezTo>
                  <a:cubicBezTo>
                    <a:pt x="854" y="1331"/>
                    <a:pt x="749" y="1402"/>
                    <a:pt x="749" y="1543"/>
                  </a:cubicBezTo>
                  <a:lnTo>
                    <a:pt x="749" y="4971"/>
                  </a:lnTo>
                  <a:lnTo>
                    <a:pt x="245" y="4971"/>
                  </a:lnTo>
                  <a:cubicBezTo>
                    <a:pt x="130" y="4971"/>
                    <a:pt x="34" y="5067"/>
                    <a:pt x="34" y="5182"/>
                  </a:cubicBezTo>
                  <a:lnTo>
                    <a:pt x="34" y="7063"/>
                  </a:lnTo>
                  <a:cubicBezTo>
                    <a:pt x="34" y="7203"/>
                    <a:pt x="140" y="7272"/>
                    <a:pt x="245" y="7272"/>
                  </a:cubicBezTo>
                  <a:cubicBezTo>
                    <a:pt x="351" y="7272"/>
                    <a:pt x="457" y="7203"/>
                    <a:pt x="457" y="7063"/>
                  </a:cubicBezTo>
                  <a:lnTo>
                    <a:pt x="457" y="5388"/>
                  </a:lnTo>
                  <a:lnTo>
                    <a:pt x="749" y="5388"/>
                  </a:lnTo>
                  <a:lnTo>
                    <a:pt x="749" y="8297"/>
                  </a:lnTo>
                  <a:cubicBezTo>
                    <a:pt x="644" y="8311"/>
                    <a:pt x="543" y="8350"/>
                    <a:pt x="457" y="8403"/>
                  </a:cubicBezTo>
                  <a:lnTo>
                    <a:pt x="457" y="7899"/>
                  </a:lnTo>
                  <a:cubicBezTo>
                    <a:pt x="457" y="7759"/>
                    <a:pt x="351" y="7690"/>
                    <a:pt x="245" y="7690"/>
                  </a:cubicBezTo>
                  <a:cubicBezTo>
                    <a:pt x="140" y="7690"/>
                    <a:pt x="34" y="7759"/>
                    <a:pt x="34" y="7899"/>
                  </a:cubicBezTo>
                  <a:lnTo>
                    <a:pt x="34" y="11859"/>
                  </a:lnTo>
                  <a:cubicBezTo>
                    <a:pt x="44" y="12142"/>
                    <a:pt x="1" y="12387"/>
                    <a:pt x="111" y="12747"/>
                  </a:cubicBezTo>
                  <a:cubicBezTo>
                    <a:pt x="111" y="12747"/>
                    <a:pt x="111" y="12752"/>
                    <a:pt x="111" y="12752"/>
                  </a:cubicBezTo>
                  <a:cubicBezTo>
                    <a:pt x="348" y="13504"/>
                    <a:pt x="1035" y="13949"/>
                    <a:pt x="1748" y="13949"/>
                  </a:cubicBezTo>
                  <a:cubicBezTo>
                    <a:pt x="2091" y="13949"/>
                    <a:pt x="2439" y="13847"/>
                    <a:pt x="2746" y="13625"/>
                  </a:cubicBezTo>
                  <a:lnTo>
                    <a:pt x="2799" y="13587"/>
                  </a:lnTo>
                  <a:cubicBezTo>
                    <a:pt x="3034" y="13400"/>
                    <a:pt x="3217" y="13160"/>
                    <a:pt x="3332" y="12886"/>
                  </a:cubicBezTo>
                  <a:cubicBezTo>
                    <a:pt x="3490" y="12507"/>
                    <a:pt x="3462" y="12276"/>
                    <a:pt x="3462" y="11537"/>
                  </a:cubicBezTo>
                  <a:lnTo>
                    <a:pt x="3462" y="5177"/>
                  </a:lnTo>
                  <a:cubicBezTo>
                    <a:pt x="3462" y="5062"/>
                    <a:pt x="3366" y="4971"/>
                    <a:pt x="3250" y="4971"/>
                  </a:cubicBezTo>
                  <a:lnTo>
                    <a:pt x="2751" y="4971"/>
                  </a:lnTo>
                  <a:lnTo>
                    <a:pt x="2751" y="1087"/>
                  </a:lnTo>
                  <a:cubicBezTo>
                    <a:pt x="2751" y="1015"/>
                    <a:pt x="2718" y="948"/>
                    <a:pt x="2655" y="910"/>
                  </a:cubicBezTo>
                  <a:lnTo>
                    <a:pt x="1292" y="55"/>
                  </a:lnTo>
                  <a:cubicBezTo>
                    <a:pt x="1232" y="17"/>
                    <a:pt x="1168" y="0"/>
                    <a:pt x="11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64" name="Google Shape;10464;p31"/>
          <p:cNvGrpSpPr/>
          <p:nvPr/>
        </p:nvGrpSpPr>
        <p:grpSpPr>
          <a:xfrm>
            <a:off x="1794067" y="2234900"/>
            <a:ext cx="269807" cy="365525"/>
            <a:chOff x="1794067" y="2421750"/>
            <a:chExt cx="269807" cy="365525"/>
          </a:xfrm>
        </p:grpSpPr>
        <p:sp>
          <p:nvSpPr>
            <p:cNvPr id="10465" name="Google Shape;10465;p31"/>
            <p:cNvSpPr/>
            <p:nvPr/>
          </p:nvSpPr>
          <p:spPr>
            <a:xfrm>
              <a:off x="1812304" y="2427278"/>
              <a:ext cx="235980" cy="154228"/>
            </a:xfrm>
            <a:custGeom>
              <a:rect b="b" l="l" r="r" t="t"/>
              <a:pathLst>
                <a:path extrusionOk="0" h="5886" w="9006">
                  <a:moveTo>
                    <a:pt x="629" y="1"/>
                  </a:moveTo>
                  <a:cubicBezTo>
                    <a:pt x="283" y="1"/>
                    <a:pt x="0" y="279"/>
                    <a:pt x="0" y="625"/>
                  </a:cubicBezTo>
                  <a:lnTo>
                    <a:pt x="0" y="5886"/>
                  </a:lnTo>
                  <a:lnTo>
                    <a:pt x="9005" y="5886"/>
                  </a:lnTo>
                  <a:lnTo>
                    <a:pt x="9005" y="625"/>
                  </a:lnTo>
                  <a:cubicBezTo>
                    <a:pt x="9005" y="279"/>
                    <a:pt x="8727" y="1"/>
                    <a:pt x="838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6" name="Google Shape;10466;p31"/>
            <p:cNvSpPr/>
            <p:nvPr/>
          </p:nvSpPr>
          <p:spPr>
            <a:xfrm>
              <a:off x="1799334" y="2581480"/>
              <a:ext cx="258881" cy="45173"/>
            </a:xfrm>
            <a:custGeom>
              <a:rect b="b" l="l" r="r" t="t"/>
              <a:pathLst>
                <a:path extrusionOk="0" h="1724" w="9880">
                  <a:moveTo>
                    <a:pt x="495" y="1"/>
                  </a:moveTo>
                  <a:lnTo>
                    <a:pt x="1" y="1724"/>
                  </a:lnTo>
                  <a:lnTo>
                    <a:pt x="9880" y="1724"/>
                  </a:lnTo>
                  <a:lnTo>
                    <a:pt x="9496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7" name="Google Shape;10467;p31"/>
            <p:cNvSpPr/>
            <p:nvPr/>
          </p:nvSpPr>
          <p:spPr>
            <a:xfrm>
              <a:off x="1799334" y="2626653"/>
              <a:ext cx="258881" cy="57750"/>
            </a:xfrm>
            <a:custGeom>
              <a:rect b="b" l="l" r="r" t="t"/>
              <a:pathLst>
                <a:path extrusionOk="0" h="2204" w="9880">
                  <a:moveTo>
                    <a:pt x="1" y="0"/>
                  </a:moveTo>
                  <a:lnTo>
                    <a:pt x="1" y="1896"/>
                  </a:lnTo>
                  <a:cubicBezTo>
                    <a:pt x="1" y="2064"/>
                    <a:pt x="140" y="2203"/>
                    <a:pt x="308" y="2203"/>
                  </a:cubicBezTo>
                  <a:lnTo>
                    <a:pt x="9572" y="2203"/>
                  </a:lnTo>
                  <a:cubicBezTo>
                    <a:pt x="9741" y="2203"/>
                    <a:pt x="9880" y="2064"/>
                    <a:pt x="9880" y="1896"/>
                  </a:cubicBezTo>
                  <a:lnTo>
                    <a:pt x="98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8" name="Google Shape;10468;p31"/>
            <p:cNvSpPr/>
            <p:nvPr/>
          </p:nvSpPr>
          <p:spPr>
            <a:xfrm>
              <a:off x="1832663" y="2427278"/>
              <a:ext cx="215620" cy="154228"/>
            </a:xfrm>
            <a:custGeom>
              <a:rect b="b" l="l" r="r" t="t"/>
              <a:pathLst>
                <a:path extrusionOk="0" h="5886" w="8229">
                  <a:moveTo>
                    <a:pt x="625" y="1"/>
                  </a:moveTo>
                  <a:cubicBezTo>
                    <a:pt x="279" y="1"/>
                    <a:pt x="1" y="279"/>
                    <a:pt x="1" y="625"/>
                  </a:cubicBezTo>
                  <a:lnTo>
                    <a:pt x="1" y="5886"/>
                  </a:lnTo>
                  <a:lnTo>
                    <a:pt x="8228" y="5886"/>
                  </a:lnTo>
                  <a:lnTo>
                    <a:pt x="8228" y="625"/>
                  </a:lnTo>
                  <a:cubicBezTo>
                    <a:pt x="8228" y="279"/>
                    <a:pt x="7950" y="1"/>
                    <a:pt x="7604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9" name="Google Shape;10469;p31"/>
            <p:cNvSpPr/>
            <p:nvPr/>
          </p:nvSpPr>
          <p:spPr>
            <a:xfrm>
              <a:off x="1819588" y="2581480"/>
              <a:ext cx="238626" cy="45173"/>
            </a:xfrm>
            <a:custGeom>
              <a:rect b="b" l="l" r="r" t="t"/>
              <a:pathLst>
                <a:path extrusionOk="0" h="1724" w="9107">
                  <a:moveTo>
                    <a:pt x="500" y="1"/>
                  </a:moveTo>
                  <a:lnTo>
                    <a:pt x="1" y="1724"/>
                  </a:lnTo>
                  <a:lnTo>
                    <a:pt x="9107" y="1724"/>
                  </a:lnTo>
                  <a:lnTo>
                    <a:pt x="8723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0" name="Google Shape;10470;p31"/>
            <p:cNvSpPr/>
            <p:nvPr/>
          </p:nvSpPr>
          <p:spPr>
            <a:xfrm>
              <a:off x="1819588" y="2626653"/>
              <a:ext cx="238626" cy="57750"/>
            </a:xfrm>
            <a:custGeom>
              <a:rect b="b" l="l" r="r" t="t"/>
              <a:pathLst>
                <a:path extrusionOk="0" h="2204" w="9107">
                  <a:moveTo>
                    <a:pt x="1" y="0"/>
                  </a:moveTo>
                  <a:lnTo>
                    <a:pt x="1" y="1896"/>
                  </a:lnTo>
                  <a:cubicBezTo>
                    <a:pt x="1" y="2064"/>
                    <a:pt x="140" y="2203"/>
                    <a:pt x="308" y="2203"/>
                  </a:cubicBezTo>
                  <a:lnTo>
                    <a:pt x="8799" y="2203"/>
                  </a:lnTo>
                  <a:cubicBezTo>
                    <a:pt x="8968" y="2203"/>
                    <a:pt x="9107" y="2064"/>
                    <a:pt x="9107" y="1896"/>
                  </a:cubicBezTo>
                  <a:lnTo>
                    <a:pt x="9107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1" name="Google Shape;10471;p31"/>
            <p:cNvSpPr/>
            <p:nvPr/>
          </p:nvSpPr>
          <p:spPr>
            <a:xfrm>
              <a:off x="1999573" y="2445515"/>
              <a:ext cx="27067" cy="23687"/>
            </a:xfrm>
            <a:custGeom>
              <a:rect b="b" l="l" r="r" t="t"/>
              <a:pathLst>
                <a:path extrusionOk="0" h="904" w="1033">
                  <a:moveTo>
                    <a:pt x="121" y="1"/>
                  </a:moveTo>
                  <a:cubicBezTo>
                    <a:pt x="54" y="1"/>
                    <a:pt x="1" y="58"/>
                    <a:pt x="1" y="125"/>
                  </a:cubicBezTo>
                  <a:lnTo>
                    <a:pt x="1" y="778"/>
                  </a:lnTo>
                  <a:cubicBezTo>
                    <a:pt x="1" y="846"/>
                    <a:pt x="54" y="903"/>
                    <a:pt x="121" y="903"/>
                  </a:cubicBezTo>
                  <a:lnTo>
                    <a:pt x="908" y="903"/>
                  </a:lnTo>
                  <a:cubicBezTo>
                    <a:pt x="975" y="903"/>
                    <a:pt x="1033" y="846"/>
                    <a:pt x="1033" y="778"/>
                  </a:cubicBezTo>
                  <a:lnTo>
                    <a:pt x="1033" y="125"/>
                  </a:lnTo>
                  <a:cubicBezTo>
                    <a:pt x="1033" y="58"/>
                    <a:pt x="975" y="1"/>
                    <a:pt x="908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2" name="Google Shape;10472;p31"/>
            <p:cNvSpPr/>
            <p:nvPr/>
          </p:nvSpPr>
          <p:spPr>
            <a:xfrm>
              <a:off x="2011914" y="2445515"/>
              <a:ext cx="14726" cy="14254"/>
            </a:xfrm>
            <a:custGeom>
              <a:rect b="b" l="l" r="r" t="t"/>
              <a:pathLst>
                <a:path extrusionOk="0" h="544" w="562">
                  <a:moveTo>
                    <a:pt x="0" y="1"/>
                  </a:moveTo>
                  <a:lnTo>
                    <a:pt x="0" y="423"/>
                  </a:lnTo>
                  <a:cubicBezTo>
                    <a:pt x="0" y="490"/>
                    <a:pt x="53" y="543"/>
                    <a:pt x="120" y="543"/>
                  </a:cubicBezTo>
                  <a:lnTo>
                    <a:pt x="562" y="543"/>
                  </a:lnTo>
                  <a:lnTo>
                    <a:pt x="562" y="125"/>
                  </a:lnTo>
                  <a:cubicBezTo>
                    <a:pt x="562" y="58"/>
                    <a:pt x="504" y="1"/>
                    <a:pt x="437" y="1"/>
                  </a:cubicBez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3" name="Google Shape;10473;p31"/>
            <p:cNvSpPr/>
            <p:nvPr/>
          </p:nvSpPr>
          <p:spPr>
            <a:xfrm>
              <a:off x="1832034" y="2540185"/>
              <a:ext cx="25574" cy="22718"/>
            </a:xfrm>
            <a:custGeom>
              <a:rect b="b" l="l" r="r" t="t"/>
              <a:pathLst>
                <a:path extrusionOk="0" h="867" w="976">
                  <a:moveTo>
                    <a:pt x="540" y="0"/>
                  </a:moveTo>
                  <a:cubicBezTo>
                    <a:pt x="527" y="0"/>
                    <a:pt x="513" y="1"/>
                    <a:pt x="500" y="2"/>
                  </a:cubicBezTo>
                  <a:cubicBezTo>
                    <a:pt x="466" y="7"/>
                    <a:pt x="433" y="12"/>
                    <a:pt x="399" y="21"/>
                  </a:cubicBezTo>
                  <a:cubicBezTo>
                    <a:pt x="82" y="132"/>
                    <a:pt x="1" y="545"/>
                    <a:pt x="255" y="761"/>
                  </a:cubicBezTo>
                  <a:cubicBezTo>
                    <a:pt x="340" y="833"/>
                    <a:pt x="440" y="866"/>
                    <a:pt x="537" y="866"/>
                  </a:cubicBezTo>
                  <a:cubicBezTo>
                    <a:pt x="737" y="866"/>
                    <a:pt x="927" y="727"/>
                    <a:pt x="966" y="501"/>
                  </a:cubicBezTo>
                  <a:cubicBezTo>
                    <a:pt x="975" y="434"/>
                    <a:pt x="970" y="362"/>
                    <a:pt x="946" y="295"/>
                  </a:cubicBezTo>
                  <a:cubicBezTo>
                    <a:pt x="888" y="121"/>
                    <a:pt x="722" y="0"/>
                    <a:pt x="54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4" name="Google Shape;10474;p31"/>
            <p:cNvSpPr/>
            <p:nvPr/>
          </p:nvSpPr>
          <p:spPr>
            <a:xfrm>
              <a:off x="1997058" y="2540159"/>
              <a:ext cx="26334" cy="22665"/>
            </a:xfrm>
            <a:custGeom>
              <a:rect b="b" l="l" r="r" t="t"/>
              <a:pathLst>
                <a:path extrusionOk="0" h="865" w="1005">
                  <a:moveTo>
                    <a:pt x="556" y="0"/>
                  </a:moveTo>
                  <a:cubicBezTo>
                    <a:pt x="541" y="0"/>
                    <a:pt x="525" y="1"/>
                    <a:pt x="510" y="3"/>
                  </a:cubicBezTo>
                  <a:cubicBezTo>
                    <a:pt x="178" y="32"/>
                    <a:pt x="1" y="402"/>
                    <a:pt x="188" y="675"/>
                  </a:cubicBezTo>
                  <a:cubicBezTo>
                    <a:pt x="275" y="802"/>
                    <a:pt x="411" y="864"/>
                    <a:pt x="545" y="864"/>
                  </a:cubicBezTo>
                  <a:cubicBezTo>
                    <a:pt x="701" y="864"/>
                    <a:pt x="855" y="782"/>
                    <a:pt x="932" y="622"/>
                  </a:cubicBezTo>
                  <a:cubicBezTo>
                    <a:pt x="951" y="589"/>
                    <a:pt x="966" y="546"/>
                    <a:pt x="975" y="502"/>
                  </a:cubicBezTo>
                  <a:cubicBezTo>
                    <a:pt x="1004" y="315"/>
                    <a:pt x="913" y="128"/>
                    <a:pt x="740" y="46"/>
                  </a:cubicBezTo>
                  <a:cubicBezTo>
                    <a:pt x="682" y="16"/>
                    <a:pt x="619" y="0"/>
                    <a:pt x="556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5" name="Google Shape;10475;p31"/>
            <p:cNvSpPr/>
            <p:nvPr/>
          </p:nvSpPr>
          <p:spPr>
            <a:xfrm>
              <a:off x="1844742" y="2540185"/>
              <a:ext cx="12865" cy="13206"/>
            </a:xfrm>
            <a:custGeom>
              <a:rect b="b" l="l" r="r" t="t"/>
              <a:pathLst>
                <a:path extrusionOk="0" h="504" w="491">
                  <a:moveTo>
                    <a:pt x="56" y="0"/>
                  </a:moveTo>
                  <a:cubicBezTo>
                    <a:pt x="43" y="0"/>
                    <a:pt x="29" y="1"/>
                    <a:pt x="15" y="2"/>
                  </a:cubicBezTo>
                  <a:cubicBezTo>
                    <a:pt x="1" y="69"/>
                    <a:pt x="5" y="141"/>
                    <a:pt x="29" y="209"/>
                  </a:cubicBezTo>
                  <a:cubicBezTo>
                    <a:pt x="87" y="387"/>
                    <a:pt x="253" y="503"/>
                    <a:pt x="439" y="503"/>
                  </a:cubicBezTo>
                  <a:cubicBezTo>
                    <a:pt x="452" y="503"/>
                    <a:pt x="467" y="503"/>
                    <a:pt x="481" y="501"/>
                  </a:cubicBezTo>
                  <a:cubicBezTo>
                    <a:pt x="490" y="434"/>
                    <a:pt x="485" y="362"/>
                    <a:pt x="461" y="295"/>
                  </a:cubicBezTo>
                  <a:cubicBezTo>
                    <a:pt x="403" y="117"/>
                    <a:pt x="238" y="0"/>
                    <a:pt x="5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6" name="Google Shape;10476;p31"/>
            <p:cNvSpPr/>
            <p:nvPr/>
          </p:nvSpPr>
          <p:spPr>
            <a:xfrm>
              <a:off x="2009530" y="2540159"/>
              <a:ext cx="13861" cy="13258"/>
            </a:xfrm>
            <a:custGeom>
              <a:rect b="b" l="l" r="r" t="t"/>
              <a:pathLst>
                <a:path extrusionOk="0" h="506" w="529">
                  <a:moveTo>
                    <a:pt x="80" y="0"/>
                  </a:moveTo>
                  <a:cubicBezTo>
                    <a:pt x="65" y="0"/>
                    <a:pt x="49" y="1"/>
                    <a:pt x="34" y="3"/>
                  </a:cubicBezTo>
                  <a:cubicBezTo>
                    <a:pt x="0" y="190"/>
                    <a:pt x="96" y="378"/>
                    <a:pt x="264" y="459"/>
                  </a:cubicBezTo>
                  <a:cubicBezTo>
                    <a:pt x="322" y="490"/>
                    <a:pt x="385" y="505"/>
                    <a:pt x="450" y="505"/>
                  </a:cubicBezTo>
                  <a:cubicBezTo>
                    <a:pt x="467" y="505"/>
                    <a:pt x="483" y="504"/>
                    <a:pt x="499" y="502"/>
                  </a:cubicBezTo>
                  <a:cubicBezTo>
                    <a:pt x="528" y="315"/>
                    <a:pt x="432" y="133"/>
                    <a:pt x="264" y="46"/>
                  </a:cubicBezTo>
                  <a:cubicBezTo>
                    <a:pt x="206" y="16"/>
                    <a:pt x="143" y="0"/>
                    <a:pt x="80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7" name="Google Shape;10477;p31"/>
            <p:cNvSpPr/>
            <p:nvPr/>
          </p:nvSpPr>
          <p:spPr>
            <a:xfrm>
              <a:off x="1853940" y="2655057"/>
              <a:ext cx="149826" cy="126689"/>
            </a:xfrm>
            <a:custGeom>
              <a:rect b="b" l="l" r="r" t="t"/>
              <a:pathLst>
                <a:path extrusionOk="0" h="4835" w="5718">
                  <a:moveTo>
                    <a:pt x="0" y="1"/>
                  </a:moveTo>
                  <a:lnTo>
                    <a:pt x="0" y="4527"/>
                  </a:lnTo>
                  <a:cubicBezTo>
                    <a:pt x="0" y="4700"/>
                    <a:pt x="134" y="4835"/>
                    <a:pt x="307" y="4835"/>
                  </a:cubicBezTo>
                  <a:lnTo>
                    <a:pt x="5405" y="4835"/>
                  </a:lnTo>
                  <a:cubicBezTo>
                    <a:pt x="5408" y="4835"/>
                    <a:pt x="5411" y="4835"/>
                    <a:pt x="5414" y="4835"/>
                  </a:cubicBezTo>
                  <a:cubicBezTo>
                    <a:pt x="5583" y="4835"/>
                    <a:pt x="5717" y="4697"/>
                    <a:pt x="5717" y="4527"/>
                  </a:cubicBezTo>
                  <a:lnTo>
                    <a:pt x="5717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8" name="Google Shape;10478;p31"/>
            <p:cNvSpPr/>
            <p:nvPr/>
          </p:nvSpPr>
          <p:spPr>
            <a:xfrm>
              <a:off x="1877705" y="2677591"/>
              <a:ext cx="102164" cy="81647"/>
            </a:xfrm>
            <a:custGeom>
              <a:rect b="b" l="l" r="r" t="t"/>
              <a:pathLst>
                <a:path extrusionOk="0" h="3116" w="3899">
                  <a:moveTo>
                    <a:pt x="226" y="0"/>
                  </a:moveTo>
                  <a:cubicBezTo>
                    <a:pt x="101" y="0"/>
                    <a:pt x="0" y="101"/>
                    <a:pt x="0" y="226"/>
                  </a:cubicBezTo>
                  <a:lnTo>
                    <a:pt x="0" y="2895"/>
                  </a:lnTo>
                  <a:cubicBezTo>
                    <a:pt x="0" y="3015"/>
                    <a:pt x="101" y="3115"/>
                    <a:pt x="226" y="3115"/>
                  </a:cubicBezTo>
                  <a:lnTo>
                    <a:pt x="3673" y="3115"/>
                  </a:lnTo>
                  <a:cubicBezTo>
                    <a:pt x="3793" y="3115"/>
                    <a:pt x="3898" y="3015"/>
                    <a:pt x="3898" y="2895"/>
                  </a:cubicBezTo>
                  <a:lnTo>
                    <a:pt x="3898" y="226"/>
                  </a:lnTo>
                  <a:cubicBezTo>
                    <a:pt x="3898" y="101"/>
                    <a:pt x="3797" y="0"/>
                    <a:pt x="3673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9" name="Google Shape;10479;p31"/>
            <p:cNvSpPr/>
            <p:nvPr/>
          </p:nvSpPr>
          <p:spPr>
            <a:xfrm>
              <a:off x="1812304" y="2481360"/>
              <a:ext cx="235980" cy="42684"/>
            </a:xfrm>
            <a:custGeom>
              <a:rect b="b" l="l" r="r" t="t"/>
              <a:pathLst>
                <a:path extrusionOk="0" h="1629" w="9006">
                  <a:moveTo>
                    <a:pt x="0" y="1"/>
                  </a:moveTo>
                  <a:lnTo>
                    <a:pt x="0" y="1628"/>
                  </a:lnTo>
                  <a:lnTo>
                    <a:pt x="9005" y="1628"/>
                  </a:lnTo>
                  <a:lnTo>
                    <a:pt x="9005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0" name="Google Shape;10480;p31"/>
            <p:cNvSpPr/>
            <p:nvPr/>
          </p:nvSpPr>
          <p:spPr>
            <a:xfrm>
              <a:off x="1832663" y="2481360"/>
              <a:ext cx="215620" cy="42684"/>
            </a:xfrm>
            <a:custGeom>
              <a:rect b="b" l="l" r="r" t="t"/>
              <a:pathLst>
                <a:path extrusionOk="0" h="1629" w="8229">
                  <a:moveTo>
                    <a:pt x="1" y="1"/>
                  </a:moveTo>
                  <a:lnTo>
                    <a:pt x="1" y="1628"/>
                  </a:lnTo>
                  <a:lnTo>
                    <a:pt x="8228" y="1628"/>
                  </a:lnTo>
                  <a:lnTo>
                    <a:pt x="8228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1" name="Google Shape;10481;p31"/>
            <p:cNvSpPr/>
            <p:nvPr/>
          </p:nvSpPr>
          <p:spPr>
            <a:xfrm>
              <a:off x="1873172" y="2448293"/>
              <a:ext cx="111203" cy="111334"/>
            </a:xfrm>
            <a:custGeom>
              <a:rect b="b" l="l" r="r" t="t"/>
              <a:pathLst>
                <a:path extrusionOk="0" h="4249" w="4244">
                  <a:moveTo>
                    <a:pt x="2122" y="0"/>
                  </a:moveTo>
                  <a:cubicBezTo>
                    <a:pt x="951" y="0"/>
                    <a:pt x="1" y="951"/>
                    <a:pt x="1" y="2122"/>
                  </a:cubicBezTo>
                  <a:cubicBezTo>
                    <a:pt x="1" y="3298"/>
                    <a:pt x="951" y="4248"/>
                    <a:pt x="2122" y="4248"/>
                  </a:cubicBezTo>
                  <a:cubicBezTo>
                    <a:pt x="3294" y="4248"/>
                    <a:pt x="4244" y="3298"/>
                    <a:pt x="4244" y="2122"/>
                  </a:cubicBezTo>
                  <a:cubicBezTo>
                    <a:pt x="4244" y="951"/>
                    <a:pt x="3294" y="0"/>
                    <a:pt x="212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2" name="Google Shape;10482;p31"/>
            <p:cNvSpPr/>
            <p:nvPr/>
          </p:nvSpPr>
          <p:spPr>
            <a:xfrm>
              <a:off x="1891042" y="2470198"/>
              <a:ext cx="75358" cy="67288"/>
            </a:xfrm>
            <a:custGeom>
              <a:rect b="b" l="l" r="r" t="t"/>
              <a:pathLst>
                <a:path extrusionOk="0" h="2568" w="2876">
                  <a:moveTo>
                    <a:pt x="1440" y="1"/>
                  </a:moveTo>
                  <a:cubicBezTo>
                    <a:pt x="1074" y="1"/>
                    <a:pt x="711" y="156"/>
                    <a:pt x="456" y="456"/>
                  </a:cubicBezTo>
                  <a:cubicBezTo>
                    <a:pt x="0" y="998"/>
                    <a:pt x="67" y="1804"/>
                    <a:pt x="610" y="2260"/>
                  </a:cubicBezTo>
                  <a:cubicBezTo>
                    <a:pt x="850" y="2467"/>
                    <a:pt x="1145" y="2567"/>
                    <a:pt x="1438" y="2567"/>
                  </a:cubicBezTo>
                  <a:cubicBezTo>
                    <a:pt x="1800" y="2567"/>
                    <a:pt x="2160" y="2414"/>
                    <a:pt x="2415" y="2116"/>
                  </a:cubicBezTo>
                  <a:lnTo>
                    <a:pt x="2424" y="2102"/>
                  </a:lnTo>
                  <a:cubicBezTo>
                    <a:pt x="2876" y="1560"/>
                    <a:pt x="2804" y="753"/>
                    <a:pt x="2261" y="297"/>
                  </a:cubicBezTo>
                  <a:cubicBezTo>
                    <a:pt x="2021" y="98"/>
                    <a:pt x="1730" y="1"/>
                    <a:pt x="1440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3" name="Google Shape;10483;p31"/>
            <p:cNvSpPr/>
            <p:nvPr/>
          </p:nvSpPr>
          <p:spPr>
            <a:xfrm>
              <a:off x="1909279" y="2470408"/>
              <a:ext cx="55602" cy="56152"/>
            </a:xfrm>
            <a:custGeom>
              <a:rect b="b" l="l" r="r" t="t"/>
              <a:pathLst>
                <a:path extrusionOk="0" h="2143" w="2122">
                  <a:moveTo>
                    <a:pt x="743" y="0"/>
                  </a:moveTo>
                  <a:cubicBezTo>
                    <a:pt x="627" y="0"/>
                    <a:pt x="509" y="16"/>
                    <a:pt x="394" y="49"/>
                  </a:cubicBezTo>
                  <a:cubicBezTo>
                    <a:pt x="34" y="481"/>
                    <a:pt x="0" y="1096"/>
                    <a:pt x="307" y="1561"/>
                  </a:cubicBezTo>
                  <a:cubicBezTo>
                    <a:pt x="549" y="1930"/>
                    <a:pt x="955" y="2143"/>
                    <a:pt x="1379" y="2143"/>
                  </a:cubicBezTo>
                  <a:cubicBezTo>
                    <a:pt x="1495" y="2143"/>
                    <a:pt x="1613" y="2127"/>
                    <a:pt x="1728" y="2094"/>
                  </a:cubicBezTo>
                  <a:cubicBezTo>
                    <a:pt x="2084" y="1662"/>
                    <a:pt x="2122" y="1048"/>
                    <a:pt x="1815" y="582"/>
                  </a:cubicBezTo>
                  <a:cubicBezTo>
                    <a:pt x="1574" y="213"/>
                    <a:pt x="1167" y="0"/>
                    <a:pt x="743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4" name="Google Shape;10484;p31"/>
            <p:cNvSpPr/>
            <p:nvPr/>
          </p:nvSpPr>
          <p:spPr>
            <a:xfrm>
              <a:off x="1923979" y="2487911"/>
              <a:ext cx="21303" cy="21145"/>
            </a:xfrm>
            <a:custGeom>
              <a:rect b="b" l="l" r="r" t="t"/>
              <a:pathLst>
                <a:path extrusionOk="0" h="807" w="813">
                  <a:moveTo>
                    <a:pt x="409" y="0"/>
                  </a:moveTo>
                  <a:cubicBezTo>
                    <a:pt x="183" y="0"/>
                    <a:pt x="1" y="178"/>
                    <a:pt x="1" y="404"/>
                  </a:cubicBezTo>
                  <a:cubicBezTo>
                    <a:pt x="1" y="629"/>
                    <a:pt x="183" y="807"/>
                    <a:pt x="409" y="807"/>
                  </a:cubicBezTo>
                  <a:cubicBezTo>
                    <a:pt x="630" y="807"/>
                    <a:pt x="812" y="629"/>
                    <a:pt x="812" y="404"/>
                  </a:cubicBezTo>
                  <a:cubicBezTo>
                    <a:pt x="812" y="178"/>
                    <a:pt x="630" y="0"/>
                    <a:pt x="409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5" name="Google Shape;10485;p31"/>
            <p:cNvSpPr/>
            <p:nvPr/>
          </p:nvSpPr>
          <p:spPr>
            <a:xfrm>
              <a:off x="1994044" y="2436973"/>
              <a:ext cx="38020" cy="34614"/>
            </a:xfrm>
            <a:custGeom>
              <a:rect b="b" l="l" r="r" t="t"/>
              <a:pathLst>
                <a:path extrusionOk="0" h="1321" w="1451">
                  <a:moveTo>
                    <a:pt x="1037" y="418"/>
                  </a:moveTo>
                  <a:lnTo>
                    <a:pt x="1037" y="903"/>
                  </a:lnTo>
                  <a:lnTo>
                    <a:pt x="418" y="903"/>
                  </a:lnTo>
                  <a:lnTo>
                    <a:pt x="418" y="418"/>
                  </a:lnTo>
                  <a:close/>
                  <a:moveTo>
                    <a:pt x="332" y="0"/>
                  </a:moveTo>
                  <a:cubicBezTo>
                    <a:pt x="149" y="0"/>
                    <a:pt x="1" y="149"/>
                    <a:pt x="5" y="331"/>
                  </a:cubicBezTo>
                  <a:lnTo>
                    <a:pt x="5" y="989"/>
                  </a:lnTo>
                  <a:cubicBezTo>
                    <a:pt x="1" y="1172"/>
                    <a:pt x="149" y="1316"/>
                    <a:pt x="332" y="1320"/>
                  </a:cubicBezTo>
                  <a:lnTo>
                    <a:pt x="1119" y="1320"/>
                  </a:lnTo>
                  <a:cubicBezTo>
                    <a:pt x="1301" y="1320"/>
                    <a:pt x="1450" y="1172"/>
                    <a:pt x="1450" y="989"/>
                  </a:cubicBezTo>
                  <a:lnTo>
                    <a:pt x="1450" y="331"/>
                  </a:lnTo>
                  <a:cubicBezTo>
                    <a:pt x="1450" y="149"/>
                    <a:pt x="1301" y="0"/>
                    <a:pt x="11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6" name="Google Shape;10486;p31"/>
            <p:cNvSpPr/>
            <p:nvPr/>
          </p:nvSpPr>
          <p:spPr>
            <a:xfrm>
              <a:off x="1830226" y="2534735"/>
              <a:ext cx="35950" cy="33723"/>
            </a:xfrm>
            <a:custGeom>
              <a:rect b="b" l="l" r="r" t="t"/>
              <a:pathLst>
                <a:path extrusionOk="0" h="1287" w="1372">
                  <a:moveTo>
                    <a:pt x="600" y="0"/>
                  </a:moveTo>
                  <a:cubicBezTo>
                    <a:pt x="367" y="0"/>
                    <a:pt x="180" y="126"/>
                    <a:pt x="257" y="316"/>
                  </a:cubicBezTo>
                  <a:cubicBezTo>
                    <a:pt x="287" y="398"/>
                    <a:pt x="366" y="448"/>
                    <a:pt x="452" y="448"/>
                  </a:cubicBezTo>
                  <a:cubicBezTo>
                    <a:pt x="477" y="448"/>
                    <a:pt x="501" y="444"/>
                    <a:pt x="526" y="436"/>
                  </a:cubicBezTo>
                  <a:cubicBezTo>
                    <a:pt x="554" y="425"/>
                    <a:pt x="582" y="419"/>
                    <a:pt x="610" y="419"/>
                  </a:cubicBezTo>
                  <a:cubicBezTo>
                    <a:pt x="746" y="419"/>
                    <a:pt x="859" y="547"/>
                    <a:pt x="823" y="695"/>
                  </a:cubicBezTo>
                  <a:cubicBezTo>
                    <a:pt x="797" y="806"/>
                    <a:pt x="701" y="870"/>
                    <a:pt x="603" y="870"/>
                  </a:cubicBezTo>
                  <a:cubicBezTo>
                    <a:pt x="544" y="870"/>
                    <a:pt x="485" y="846"/>
                    <a:pt x="439" y="796"/>
                  </a:cubicBezTo>
                  <a:cubicBezTo>
                    <a:pt x="393" y="748"/>
                    <a:pt x="341" y="729"/>
                    <a:pt x="290" y="729"/>
                  </a:cubicBezTo>
                  <a:cubicBezTo>
                    <a:pt x="136" y="729"/>
                    <a:pt x="1" y="914"/>
                    <a:pt x="127" y="1069"/>
                  </a:cubicBezTo>
                  <a:cubicBezTo>
                    <a:pt x="262" y="1221"/>
                    <a:pt x="431" y="1286"/>
                    <a:pt x="597" y="1286"/>
                  </a:cubicBezTo>
                  <a:cubicBezTo>
                    <a:pt x="993" y="1286"/>
                    <a:pt x="1371" y="911"/>
                    <a:pt x="1212" y="441"/>
                  </a:cubicBezTo>
                  <a:cubicBezTo>
                    <a:pt x="1109" y="126"/>
                    <a:pt x="832" y="0"/>
                    <a:pt x="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7" name="Google Shape;10487;p31"/>
            <p:cNvSpPr/>
            <p:nvPr/>
          </p:nvSpPr>
          <p:spPr>
            <a:xfrm>
              <a:off x="1994542" y="2534709"/>
              <a:ext cx="33618" cy="32622"/>
            </a:xfrm>
            <a:custGeom>
              <a:rect b="b" l="l" r="r" t="t"/>
              <a:pathLst>
                <a:path extrusionOk="0" h="1245" w="1283">
                  <a:moveTo>
                    <a:pt x="644" y="0"/>
                  </a:moveTo>
                  <a:cubicBezTo>
                    <a:pt x="289" y="0"/>
                    <a:pt x="1" y="288"/>
                    <a:pt x="1" y="643"/>
                  </a:cubicBezTo>
                  <a:cubicBezTo>
                    <a:pt x="1" y="982"/>
                    <a:pt x="277" y="1244"/>
                    <a:pt x="482" y="1244"/>
                  </a:cubicBezTo>
                  <a:cubicBezTo>
                    <a:pt x="559" y="1244"/>
                    <a:pt x="625" y="1207"/>
                    <a:pt x="663" y="1123"/>
                  </a:cubicBezTo>
                  <a:cubicBezTo>
                    <a:pt x="706" y="1018"/>
                    <a:pt x="658" y="893"/>
                    <a:pt x="553" y="850"/>
                  </a:cubicBezTo>
                  <a:cubicBezTo>
                    <a:pt x="385" y="778"/>
                    <a:pt x="370" y="547"/>
                    <a:pt x="524" y="451"/>
                  </a:cubicBezTo>
                  <a:cubicBezTo>
                    <a:pt x="563" y="428"/>
                    <a:pt x="603" y="417"/>
                    <a:pt x="643" y="417"/>
                  </a:cubicBezTo>
                  <a:cubicBezTo>
                    <a:pt x="766" y="417"/>
                    <a:pt x="877" y="520"/>
                    <a:pt x="870" y="658"/>
                  </a:cubicBezTo>
                  <a:cubicBezTo>
                    <a:pt x="860" y="797"/>
                    <a:pt x="967" y="876"/>
                    <a:pt x="1075" y="876"/>
                  </a:cubicBezTo>
                  <a:cubicBezTo>
                    <a:pt x="1179" y="876"/>
                    <a:pt x="1282" y="803"/>
                    <a:pt x="1282" y="643"/>
                  </a:cubicBezTo>
                  <a:cubicBezTo>
                    <a:pt x="1282" y="288"/>
                    <a:pt x="994" y="0"/>
                    <a:pt x="64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8" name="Google Shape;10488;p31"/>
            <p:cNvSpPr/>
            <p:nvPr/>
          </p:nvSpPr>
          <p:spPr>
            <a:xfrm>
              <a:off x="1915804" y="2482435"/>
              <a:ext cx="37208" cy="31050"/>
            </a:xfrm>
            <a:custGeom>
              <a:rect b="b" l="l" r="r" t="t"/>
              <a:pathLst>
                <a:path extrusionOk="0" h="1185" w="1420">
                  <a:moveTo>
                    <a:pt x="712" y="1"/>
                  </a:moveTo>
                  <a:cubicBezTo>
                    <a:pt x="570" y="1"/>
                    <a:pt x="425" y="51"/>
                    <a:pt x="303" y="166"/>
                  </a:cubicBezTo>
                  <a:cubicBezTo>
                    <a:pt x="1" y="449"/>
                    <a:pt x="58" y="939"/>
                    <a:pt x="418" y="1145"/>
                  </a:cubicBezTo>
                  <a:cubicBezTo>
                    <a:pt x="459" y="1173"/>
                    <a:pt x="500" y="1184"/>
                    <a:pt x="537" y="1184"/>
                  </a:cubicBezTo>
                  <a:cubicBezTo>
                    <a:pt x="725" y="1184"/>
                    <a:pt x="844" y="893"/>
                    <a:pt x="620" y="785"/>
                  </a:cubicBezTo>
                  <a:cubicBezTo>
                    <a:pt x="481" y="704"/>
                    <a:pt x="490" y="497"/>
                    <a:pt x="639" y="430"/>
                  </a:cubicBezTo>
                  <a:cubicBezTo>
                    <a:pt x="666" y="419"/>
                    <a:pt x="692" y="415"/>
                    <a:pt x="718" y="415"/>
                  </a:cubicBezTo>
                  <a:cubicBezTo>
                    <a:pt x="841" y="415"/>
                    <a:pt x="945" y="529"/>
                    <a:pt x="913" y="661"/>
                  </a:cubicBezTo>
                  <a:cubicBezTo>
                    <a:pt x="882" y="814"/>
                    <a:pt x="1002" y="908"/>
                    <a:pt x="1121" y="908"/>
                  </a:cubicBezTo>
                  <a:cubicBezTo>
                    <a:pt x="1203" y="908"/>
                    <a:pt x="1285" y="863"/>
                    <a:pt x="1316" y="761"/>
                  </a:cubicBezTo>
                  <a:cubicBezTo>
                    <a:pt x="1420" y="330"/>
                    <a:pt x="1074" y="1"/>
                    <a:pt x="7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9" name="Google Shape;10489;p31"/>
            <p:cNvSpPr/>
            <p:nvPr/>
          </p:nvSpPr>
          <p:spPr>
            <a:xfrm>
              <a:off x="1794067" y="2421750"/>
              <a:ext cx="269807" cy="365525"/>
            </a:xfrm>
            <a:custGeom>
              <a:rect b="b" l="l" r="r" t="t"/>
              <a:pathLst>
                <a:path extrusionOk="0" h="13950" w="10297">
                  <a:moveTo>
                    <a:pt x="9077" y="418"/>
                  </a:moveTo>
                  <a:cubicBezTo>
                    <a:pt x="9308" y="418"/>
                    <a:pt x="9495" y="605"/>
                    <a:pt x="9495" y="836"/>
                  </a:cubicBezTo>
                  <a:lnTo>
                    <a:pt x="9495" y="2069"/>
                  </a:lnTo>
                  <a:lnTo>
                    <a:pt x="7210" y="2069"/>
                  </a:lnTo>
                  <a:cubicBezTo>
                    <a:pt x="6776" y="1227"/>
                    <a:pt x="5957" y="806"/>
                    <a:pt x="5139" y="806"/>
                  </a:cubicBezTo>
                  <a:cubicBezTo>
                    <a:pt x="4322" y="806"/>
                    <a:pt x="3504" y="1227"/>
                    <a:pt x="3072" y="2069"/>
                  </a:cubicBezTo>
                  <a:lnTo>
                    <a:pt x="907" y="2069"/>
                  </a:lnTo>
                  <a:lnTo>
                    <a:pt x="907" y="836"/>
                  </a:lnTo>
                  <a:cubicBezTo>
                    <a:pt x="907" y="605"/>
                    <a:pt x="1095" y="418"/>
                    <a:pt x="1325" y="418"/>
                  </a:cubicBezTo>
                  <a:close/>
                  <a:moveTo>
                    <a:pt x="2904" y="2482"/>
                  </a:moveTo>
                  <a:cubicBezTo>
                    <a:pt x="2789" y="2876"/>
                    <a:pt x="2780" y="3293"/>
                    <a:pt x="2880" y="3697"/>
                  </a:cubicBezTo>
                  <a:lnTo>
                    <a:pt x="907" y="3697"/>
                  </a:lnTo>
                  <a:lnTo>
                    <a:pt x="907" y="2482"/>
                  </a:lnTo>
                  <a:close/>
                  <a:moveTo>
                    <a:pt x="5144" y="1223"/>
                  </a:moveTo>
                  <a:cubicBezTo>
                    <a:pt x="5748" y="1223"/>
                    <a:pt x="6353" y="1505"/>
                    <a:pt x="6735" y="2069"/>
                  </a:cubicBezTo>
                  <a:cubicBezTo>
                    <a:pt x="6793" y="2161"/>
                    <a:pt x="6845" y="2257"/>
                    <a:pt x="6893" y="2357"/>
                  </a:cubicBezTo>
                  <a:cubicBezTo>
                    <a:pt x="6908" y="2396"/>
                    <a:pt x="6922" y="2434"/>
                    <a:pt x="6946" y="2473"/>
                  </a:cubicBezTo>
                  <a:cubicBezTo>
                    <a:pt x="6988" y="2525"/>
                    <a:pt x="7050" y="2551"/>
                    <a:pt x="7112" y="2551"/>
                  </a:cubicBezTo>
                  <a:cubicBezTo>
                    <a:pt x="7169" y="2551"/>
                    <a:pt x="7226" y="2528"/>
                    <a:pt x="7268" y="2482"/>
                  </a:cubicBezTo>
                  <a:lnTo>
                    <a:pt x="9495" y="2482"/>
                  </a:lnTo>
                  <a:lnTo>
                    <a:pt x="9495" y="3697"/>
                  </a:lnTo>
                  <a:lnTo>
                    <a:pt x="7402" y="3697"/>
                  </a:lnTo>
                  <a:cubicBezTo>
                    <a:pt x="7445" y="3509"/>
                    <a:pt x="7469" y="3322"/>
                    <a:pt x="7469" y="3135"/>
                  </a:cubicBezTo>
                  <a:cubicBezTo>
                    <a:pt x="7469" y="3025"/>
                    <a:pt x="7378" y="2933"/>
                    <a:pt x="7268" y="2929"/>
                  </a:cubicBezTo>
                  <a:cubicBezTo>
                    <a:pt x="7153" y="2929"/>
                    <a:pt x="7057" y="3020"/>
                    <a:pt x="7057" y="3135"/>
                  </a:cubicBezTo>
                  <a:cubicBezTo>
                    <a:pt x="7057" y="4196"/>
                    <a:pt x="6202" y="5050"/>
                    <a:pt x="5141" y="5050"/>
                  </a:cubicBezTo>
                  <a:cubicBezTo>
                    <a:pt x="3624" y="5050"/>
                    <a:pt x="2693" y="3341"/>
                    <a:pt x="3557" y="2069"/>
                  </a:cubicBezTo>
                  <a:cubicBezTo>
                    <a:pt x="3936" y="1505"/>
                    <a:pt x="4540" y="1223"/>
                    <a:pt x="5144" y="1223"/>
                  </a:cubicBezTo>
                  <a:close/>
                  <a:moveTo>
                    <a:pt x="9495" y="4109"/>
                  </a:moveTo>
                  <a:lnTo>
                    <a:pt x="9495" y="5886"/>
                  </a:lnTo>
                  <a:lnTo>
                    <a:pt x="907" y="5886"/>
                  </a:lnTo>
                  <a:lnTo>
                    <a:pt x="907" y="4109"/>
                  </a:lnTo>
                  <a:lnTo>
                    <a:pt x="3024" y="4109"/>
                  </a:lnTo>
                  <a:cubicBezTo>
                    <a:pt x="3408" y="4935"/>
                    <a:pt x="4234" y="5463"/>
                    <a:pt x="5141" y="5463"/>
                  </a:cubicBezTo>
                  <a:cubicBezTo>
                    <a:pt x="6048" y="5463"/>
                    <a:pt x="6874" y="4935"/>
                    <a:pt x="7258" y="4109"/>
                  </a:cubicBezTo>
                  <a:close/>
                  <a:moveTo>
                    <a:pt x="9533" y="6303"/>
                  </a:moveTo>
                  <a:lnTo>
                    <a:pt x="9821" y="7609"/>
                  </a:lnTo>
                  <a:lnTo>
                    <a:pt x="475" y="7609"/>
                  </a:lnTo>
                  <a:lnTo>
                    <a:pt x="855" y="6303"/>
                  </a:lnTo>
                  <a:close/>
                  <a:moveTo>
                    <a:pt x="9874" y="8026"/>
                  </a:moveTo>
                  <a:lnTo>
                    <a:pt x="9874" y="9812"/>
                  </a:lnTo>
                  <a:lnTo>
                    <a:pt x="8209" y="9812"/>
                  </a:lnTo>
                  <a:lnTo>
                    <a:pt x="8209" y="9111"/>
                  </a:lnTo>
                  <a:lnTo>
                    <a:pt x="9058" y="9111"/>
                  </a:lnTo>
                  <a:cubicBezTo>
                    <a:pt x="9317" y="9097"/>
                    <a:pt x="9317" y="8713"/>
                    <a:pt x="9058" y="8698"/>
                  </a:cubicBezTo>
                  <a:lnTo>
                    <a:pt x="1224" y="8698"/>
                  </a:lnTo>
                  <a:cubicBezTo>
                    <a:pt x="1220" y="8698"/>
                    <a:pt x="1215" y="8698"/>
                    <a:pt x="1211" y="8698"/>
                  </a:cubicBezTo>
                  <a:cubicBezTo>
                    <a:pt x="937" y="8698"/>
                    <a:pt x="936" y="9112"/>
                    <a:pt x="1206" y="9112"/>
                  </a:cubicBezTo>
                  <a:cubicBezTo>
                    <a:pt x="1212" y="9112"/>
                    <a:pt x="1218" y="9112"/>
                    <a:pt x="1224" y="9111"/>
                  </a:cubicBezTo>
                  <a:lnTo>
                    <a:pt x="2074" y="9111"/>
                  </a:lnTo>
                  <a:lnTo>
                    <a:pt x="2074" y="9812"/>
                  </a:lnTo>
                  <a:lnTo>
                    <a:pt x="408" y="9812"/>
                  </a:lnTo>
                  <a:lnTo>
                    <a:pt x="408" y="8026"/>
                  </a:lnTo>
                  <a:close/>
                  <a:moveTo>
                    <a:pt x="7791" y="9116"/>
                  </a:moveTo>
                  <a:lnTo>
                    <a:pt x="7791" y="13532"/>
                  </a:lnTo>
                  <a:lnTo>
                    <a:pt x="2491" y="13532"/>
                  </a:lnTo>
                  <a:lnTo>
                    <a:pt x="2491" y="9116"/>
                  </a:lnTo>
                  <a:close/>
                  <a:moveTo>
                    <a:pt x="1325" y="0"/>
                  </a:moveTo>
                  <a:cubicBezTo>
                    <a:pt x="864" y="5"/>
                    <a:pt x="490" y="375"/>
                    <a:pt x="490" y="836"/>
                  </a:cubicBezTo>
                  <a:lnTo>
                    <a:pt x="490" y="6068"/>
                  </a:lnTo>
                  <a:lnTo>
                    <a:pt x="5" y="7758"/>
                  </a:lnTo>
                  <a:lnTo>
                    <a:pt x="5" y="7762"/>
                  </a:lnTo>
                  <a:cubicBezTo>
                    <a:pt x="5" y="7767"/>
                    <a:pt x="5" y="7772"/>
                    <a:pt x="0" y="7777"/>
                  </a:cubicBezTo>
                  <a:cubicBezTo>
                    <a:pt x="0" y="7786"/>
                    <a:pt x="0" y="7791"/>
                    <a:pt x="0" y="7796"/>
                  </a:cubicBezTo>
                  <a:cubicBezTo>
                    <a:pt x="0" y="7796"/>
                    <a:pt x="0" y="7801"/>
                    <a:pt x="0" y="7801"/>
                  </a:cubicBezTo>
                  <a:cubicBezTo>
                    <a:pt x="0" y="7806"/>
                    <a:pt x="0" y="7810"/>
                    <a:pt x="0" y="7820"/>
                  </a:cubicBezTo>
                  <a:lnTo>
                    <a:pt x="0" y="10023"/>
                  </a:lnTo>
                  <a:cubicBezTo>
                    <a:pt x="0" y="10134"/>
                    <a:pt x="96" y="10230"/>
                    <a:pt x="211" y="10230"/>
                  </a:cubicBezTo>
                  <a:lnTo>
                    <a:pt x="2083" y="10230"/>
                  </a:lnTo>
                  <a:lnTo>
                    <a:pt x="2083" y="13743"/>
                  </a:lnTo>
                  <a:cubicBezTo>
                    <a:pt x="2083" y="13854"/>
                    <a:pt x="2175" y="13950"/>
                    <a:pt x="2290" y="13950"/>
                  </a:cubicBezTo>
                  <a:lnTo>
                    <a:pt x="8007" y="13950"/>
                  </a:lnTo>
                  <a:cubicBezTo>
                    <a:pt x="8122" y="13950"/>
                    <a:pt x="8213" y="13854"/>
                    <a:pt x="8213" y="13743"/>
                  </a:cubicBezTo>
                  <a:lnTo>
                    <a:pt x="8213" y="10230"/>
                  </a:lnTo>
                  <a:lnTo>
                    <a:pt x="10086" y="10230"/>
                  </a:lnTo>
                  <a:cubicBezTo>
                    <a:pt x="10201" y="10230"/>
                    <a:pt x="10297" y="10134"/>
                    <a:pt x="10297" y="10019"/>
                  </a:cubicBezTo>
                  <a:lnTo>
                    <a:pt x="10297" y="7820"/>
                  </a:lnTo>
                  <a:cubicBezTo>
                    <a:pt x="10292" y="7810"/>
                    <a:pt x="10287" y="7796"/>
                    <a:pt x="10282" y="7786"/>
                  </a:cubicBezTo>
                  <a:cubicBezTo>
                    <a:pt x="10282" y="7777"/>
                    <a:pt x="10278" y="7762"/>
                    <a:pt x="10278" y="7753"/>
                  </a:cubicBezTo>
                  <a:lnTo>
                    <a:pt x="9913" y="6102"/>
                  </a:lnTo>
                  <a:cubicBezTo>
                    <a:pt x="9913" y="6097"/>
                    <a:pt x="9913" y="6097"/>
                    <a:pt x="9913" y="6097"/>
                  </a:cubicBezTo>
                  <a:lnTo>
                    <a:pt x="9913" y="836"/>
                  </a:lnTo>
                  <a:cubicBezTo>
                    <a:pt x="9908" y="375"/>
                    <a:pt x="9538" y="5"/>
                    <a:pt x="90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0" name="Google Shape;10490;p31"/>
            <p:cNvSpPr/>
            <p:nvPr/>
          </p:nvSpPr>
          <p:spPr>
            <a:xfrm>
              <a:off x="1878203" y="2465429"/>
              <a:ext cx="89586" cy="77507"/>
            </a:xfrm>
            <a:custGeom>
              <a:rect b="b" l="l" r="r" t="t"/>
              <a:pathLst>
                <a:path extrusionOk="0" h="2958" w="3419">
                  <a:moveTo>
                    <a:pt x="1704" y="0"/>
                  </a:moveTo>
                  <a:cubicBezTo>
                    <a:pt x="1691" y="0"/>
                    <a:pt x="1676" y="1"/>
                    <a:pt x="1661" y="4"/>
                  </a:cubicBezTo>
                  <a:cubicBezTo>
                    <a:pt x="447" y="225"/>
                    <a:pt x="1" y="1785"/>
                    <a:pt x="965" y="2601"/>
                  </a:cubicBezTo>
                  <a:cubicBezTo>
                    <a:pt x="1256" y="2847"/>
                    <a:pt x="1594" y="2958"/>
                    <a:pt x="1923" y="2958"/>
                  </a:cubicBezTo>
                  <a:cubicBezTo>
                    <a:pt x="2692" y="2958"/>
                    <a:pt x="3418" y="2356"/>
                    <a:pt x="3418" y="1473"/>
                  </a:cubicBezTo>
                  <a:cubicBezTo>
                    <a:pt x="3418" y="911"/>
                    <a:pt x="3102" y="398"/>
                    <a:pt x="2602" y="143"/>
                  </a:cubicBezTo>
                  <a:cubicBezTo>
                    <a:pt x="2571" y="127"/>
                    <a:pt x="2539" y="120"/>
                    <a:pt x="2508" y="120"/>
                  </a:cubicBezTo>
                  <a:cubicBezTo>
                    <a:pt x="2373" y="120"/>
                    <a:pt x="2260" y="258"/>
                    <a:pt x="2314" y="402"/>
                  </a:cubicBezTo>
                  <a:cubicBezTo>
                    <a:pt x="2319" y="412"/>
                    <a:pt x="2324" y="422"/>
                    <a:pt x="2329" y="431"/>
                  </a:cubicBezTo>
                  <a:cubicBezTo>
                    <a:pt x="2348" y="465"/>
                    <a:pt x="2377" y="494"/>
                    <a:pt x="2415" y="513"/>
                  </a:cubicBezTo>
                  <a:cubicBezTo>
                    <a:pt x="2881" y="748"/>
                    <a:pt x="3111" y="1290"/>
                    <a:pt x="2953" y="1790"/>
                  </a:cubicBezTo>
                  <a:cubicBezTo>
                    <a:pt x="2810" y="2243"/>
                    <a:pt x="2393" y="2540"/>
                    <a:pt x="1933" y="2540"/>
                  </a:cubicBezTo>
                  <a:cubicBezTo>
                    <a:pt x="1882" y="2540"/>
                    <a:pt x="1829" y="2537"/>
                    <a:pt x="1777" y="2529"/>
                  </a:cubicBezTo>
                  <a:cubicBezTo>
                    <a:pt x="1253" y="2457"/>
                    <a:pt x="865" y="2015"/>
                    <a:pt x="855" y="1487"/>
                  </a:cubicBezTo>
                  <a:cubicBezTo>
                    <a:pt x="845" y="964"/>
                    <a:pt x="1220" y="508"/>
                    <a:pt x="1738" y="412"/>
                  </a:cubicBezTo>
                  <a:cubicBezTo>
                    <a:pt x="1997" y="367"/>
                    <a:pt x="1938" y="0"/>
                    <a:pt x="17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1" name="Google Shape;10491;p31"/>
            <p:cNvSpPr/>
            <p:nvPr/>
          </p:nvSpPr>
          <p:spPr>
            <a:xfrm>
              <a:off x="1872281" y="2672298"/>
              <a:ext cx="112854" cy="92469"/>
            </a:xfrm>
            <a:custGeom>
              <a:rect b="b" l="l" r="r" t="t"/>
              <a:pathLst>
                <a:path extrusionOk="0" h="3529" w="4307">
                  <a:moveTo>
                    <a:pt x="3899" y="413"/>
                  </a:moveTo>
                  <a:lnTo>
                    <a:pt x="3899" y="3111"/>
                  </a:lnTo>
                  <a:lnTo>
                    <a:pt x="419" y="3111"/>
                  </a:lnTo>
                  <a:lnTo>
                    <a:pt x="419" y="413"/>
                  </a:lnTo>
                  <a:close/>
                  <a:moveTo>
                    <a:pt x="4109" y="0"/>
                  </a:moveTo>
                  <a:cubicBezTo>
                    <a:pt x="4106" y="0"/>
                    <a:pt x="4103" y="0"/>
                    <a:pt x="4100" y="0"/>
                  </a:cubicBezTo>
                  <a:lnTo>
                    <a:pt x="207" y="0"/>
                  </a:lnTo>
                  <a:cubicBezTo>
                    <a:pt x="92" y="0"/>
                    <a:pt x="1" y="92"/>
                    <a:pt x="1" y="207"/>
                  </a:cubicBezTo>
                  <a:lnTo>
                    <a:pt x="1" y="3322"/>
                  </a:lnTo>
                  <a:cubicBezTo>
                    <a:pt x="1" y="3433"/>
                    <a:pt x="92" y="3529"/>
                    <a:pt x="207" y="3529"/>
                  </a:cubicBezTo>
                  <a:lnTo>
                    <a:pt x="4100" y="3529"/>
                  </a:lnTo>
                  <a:cubicBezTo>
                    <a:pt x="4216" y="3529"/>
                    <a:pt x="4307" y="3433"/>
                    <a:pt x="4307" y="3317"/>
                  </a:cubicBezTo>
                  <a:lnTo>
                    <a:pt x="4307" y="202"/>
                  </a:lnTo>
                  <a:cubicBezTo>
                    <a:pt x="4307" y="94"/>
                    <a:pt x="4220" y="0"/>
                    <a:pt x="41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92" name="Google Shape;10492;p31"/>
          <p:cNvGrpSpPr/>
          <p:nvPr/>
        </p:nvGrpSpPr>
        <p:grpSpPr>
          <a:xfrm>
            <a:off x="3606782" y="2234900"/>
            <a:ext cx="211585" cy="365525"/>
            <a:chOff x="3606782" y="2421750"/>
            <a:chExt cx="211585" cy="365525"/>
          </a:xfrm>
        </p:grpSpPr>
        <p:sp>
          <p:nvSpPr>
            <p:cNvPr id="10493" name="Google Shape;10493;p31"/>
            <p:cNvSpPr/>
            <p:nvPr/>
          </p:nvSpPr>
          <p:spPr>
            <a:xfrm>
              <a:off x="3637229" y="2427278"/>
              <a:ext cx="150586" cy="196493"/>
            </a:xfrm>
            <a:custGeom>
              <a:rect b="b" l="l" r="r" t="t"/>
              <a:pathLst>
                <a:path extrusionOk="0" h="7499" w="5747">
                  <a:moveTo>
                    <a:pt x="1863" y="1"/>
                  </a:moveTo>
                  <a:cubicBezTo>
                    <a:pt x="835" y="1"/>
                    <a:pt x="0" y="831"/>
                    <a:pt x="0" y="1858"/>
                  </a:cubicBezTo>
                  <a:lnTo>
                    <a:pt x="0" y="7230"/>
                  </a:lnTo>
                  <a:cubicBezTo>
                    <a:pt x="0" y="7379"/>
                    <a:pt x="120" y="7499"/>
                    <a:pt x="269" y="7499"/>
                  </a:cubicBezTo>
                  <a:lnTo>
                    <a:pt x="5482" y="7499"/>
                  </a:lnTo>
                  <a:cubicBezTo>
                    <a:pt x="5626" y="7499"/>
                    <a:pt x="5746" y="7379"/>
                    <a:pt x="5746" y="7230"/>
                  </a:cubicBezTo>
                  <a:lnTo>
                    <a:pt x="5746" y="1858"/>
                  </a:lnTo>
                  <a:cubicBezTo>
                    <a:pt x="5746" y="831"/>
                    <a:pt x="4916" y="1"/>
                    <a:pt x="3888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4" name="Google Shape;10494;p31"/>
            <p:cNvSpPr/>
            <p:nvPr/>
          </p:nvSpPr>
          <p:spPr>
            <a:xfrm>
              <a:off x="3664008" y="2451935"/>
              <a:ext cx="123807" cy="171836"/>
            </a:xfrm>
            <a:custGeom>
              <a:rect b="b" l="l" r="r" t="t"/>
              <a:pathLst>
                <a:path extrusionOk="0" h="6558" w="4725">
                  <a:moveTo>
                    <a:pt x="1340" y="0"/>
                  </a:moveTo>
                  <a:cubicBezTo>
                    <a:pt x="601" y="0"/>
                    <a:pt x="1" y="596"/>
                    <a:pt x="1" y="1335"/>
                  </a:cubicBezTo>
                  <a:lnTo>
                    <a:pt x="1" y="6558"/>
                  </a:lnTo>
                  <a:lnTo>
                    <a:pt x="4460" y="6558"/>
                  </a:lnTo>
                  <a:cubicBezTo>
                    <a:pt x="4604" y="6558"/>
                    <a:pt x="4724" y="6438"/>
                    <a:pt x="4724" y="6289"/>
                  </a:cubicBezTo>
                  <a:lnTo>
                    <a:pt x="4724" y="917"/>
                  </a:lnTo>
                  <a:cubicBezTo>
                    <a:pt x="4724" y="596"/>
                    <a:pt x="4643" y="279"/>
                    <a:pt x="447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5" name="Google Shape;10495;p31"/>
            <p:cNvSpPr/>
            <p:nvPr/>
          </p:nvSpPr>
          <p:spPr>
            <a:xfrm>
              <a:off x="3612180" y="2553312"/>
              <a:ext cx="200790" cy="228433"/>
            </a:xfrm>
            <a:custGeom>
              <a:rect b="b" l="l" r="r" t="t"/>
              <a:pathLst>
                <a:path extrusionOk="0" h="8718" w="7663">
                  <a:moveTo>
                    <a:pt x="385" y="0"/>
                  </a:moveTo>
                  <a:cubicBezTo>
                    <a:pt x="174" y="0"/>
                    <a:pt x="1" y="173"/>
                    <a:pt x="1" y="389"/>
                  </a:cubicBezTo>
                  <a:lnTo>
                    <a:pt x="1" y="8334"/>
                  </a:lnTo>
                  <a:cubicBezTo>
                    <a:pt x="1" y="8545"/>
                    <a:pt x="174" y="8718"/>
                    <a:pt x="385" y="8718"/>
                  </a:cubicBezTo>
                  <a:lnTo>
                    <a:pt x="7273" y="8718"/>
                  </a:lnTo>
                  <a:cubicBezTo>
                    <a:pt x="7489" y="8718"/>
                    <a:pt x="7662" y="8545"/>
                    <a:pt x="7662" y="8334"/>
                  </a:cubicBezTo>
                  <a:lnTo>
                    <a:pt x="7662" y="389"/>
                  </a:lnTo>
                  <a:cubicBezTo>
                    <a:pt x="7662" y="173"/>
                    <a:pt x="7489" y="0"/>
                    <a:pt x="7273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6" name="Google Shape;10496;p31"/>
            <p:cNvSpPr/>
            <p:nvPr/>
          </p:nvSpPr>
          <p:spPr>
            <a:xfrm>
              <a:off x="3642391" y="2553312"/>
              <a:ext cx="170578" cy="200135"/>
            </a:xfrm>
            <a:custGeom>
              <a:rect b="b" l="l" r="r" t="t"/>
              <a:pathLst>
                <a:path extrusionOk="0" h="7638" w="6510">
                  <a:moveTo>
                    <a:pt x="0" y="0"/>
                  </a:moveTo>
                  <a:lnTo>
                    <a:pt x="0" y="7249"/>
                  </a:lnTo>
                  <a:cubicBezTo>
                    <a:pt x="0" y="7465"/>
                    <a:pt x="173" y="7638"/>
                    <a:pt x="389" y="7638"/>
                  </a:cubicBezTo>
                  <a:lnTo>
                    <a:pt x="6509" y="7638"/>
                  </a:lnTo>
                  <a:lnTo>
                    <a:pt x="6509" y="389"/>
                  </a:lnTo>
                  <a:cubicBezTo>
                    <a:pt x="6509" y="173"/>
                    <a:pt x="6336" y="0"/>
                    <a:pt x="6120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7" name="Google Shape;10497;p31"/>
            <p:cNvSpPr/>
            <p:nvPr/>
          </p:nvSpPr>
          <p:spPr>
            <a:xfrm>
              <a:off x="3612180" y="2618347"/>
              <a:ext cx="200790" cy="98495"/>
            </a:xfrm>
            <a:custGeom>
              <a:rect b="b" l="l" r="r" t="t"/>
              <a:pathLst>
                <a:path extrusionOk="0" h="3759" w="7663">
                  <a:moveTo>
                    <a:pt x="1" y="0"/>
                  </a:moveTo>
                  <a:lnTo>
                    <a:pt x="1" y="3759"/>
                  </a:lnTo>
                  <a:lnTo>
                    <a:pt x="7662" y="3759"/>
                  </a:lnTo>
                  <a:lnTo>
                    <a:pt x="7662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8" name="Google Shape;10498;p31"/>
            <p:cNvSpPr/>
            <p:nvPr/>
          </p:nvSpPr>
          <p:spPr>
            <a:xfrm>
              <a:off x="3612180" y="2618347"/>
              <a:ext cx="30238" cy="98495"/>
            </a:xfrm>
            <a:custGeom>
              <a:rect b="b" l="l" r="r" t="t"/>
              <a:pathLst>
                <a:path extrusionOk="0" h="3759" w="1154">
                  <a:moveTo>
                    <a:pt x="1" y="0"/>
                  </a:moveTo>
                  <a:lnTo>
                    <a:pt x="1" y="3759"/>
                  </a:lnTo>
                  <a:lnTo>
                    <a:pt x="1153" y="3759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9" name="Google Shape;10499;p31"/>
            <p:cNvSpPr/>
            <p:nvPr/>
          </p:nvSpPr>
          <p:spPr>
            <a:xfrm>
              <a:off x="3606782" y="2481151"/>
              <a:ext cx="211585" cy="306124"/>
            </a:xfrm>
            <a:custGeom>
              <a:rect b="b" l="l" r="r" t="t"/>
              <a:pathLst>
                <a:path extrusionOk="0" h="11683" w="8075">
                  <a:moveTo>
                    <a:pt x="7479" y="2961"/>
                  </a:moveTo>
                  <a:cubicBezTo>
                    <a:pt x="7580" y="2961"/>
                    <a:pt x="7657" y="3042"/>
                    <a:pt x="7657" y="3143"/>
                  </a:cubicBezTo>
                  <a:lnTo>
                    <a:pt x="7657" y="5030"/>
                  </a:lnTo>
                  <a:lnTo>
                    <a:pt x="6063" y="5030"/>
                  </a:lnTo>
                  <a:cubicBezTo>
                    <a:pt x="5785" y="5030"/>
                    <a:pt x="5785" y="5443"/>
                    <a:pt x="6063" y="5443"/>
                  </a:cubicBezTo>
                  <a:lnTo>
                    <a:pt x="7657" y="5443"/>
                  </a:lnTo>
                  <a:lnTo>
                    <a:pt x="7657" y="8784"/>
                  </a:lnTo>
                  <a:lnTo>
                    <a:pt x="3025" y="8784"/>
                  </a:lnTo>
                  <a:cubicBezTo>
                    <a:pt x="2751" y="8784"/>
                    <a:pt x="2751" y="9201"/>
                    <a:pt x="3025" y="9201"/>
                  </a:cubicBezTo>
                  <a:lnTo>
                    <a:pt x="7657" y="9201"/>
                  </a:lnTo>
                  <a:lnTo>
                    <a:pt x="7657" y="11088"/>
                  </a:lnTo>
                  <a:cubicBezTo>
                    <a:pt x="7657" y="11184"/>
                    <a:pt x="7580" y="11265"/>
                    <a:pt x="7479" y="11265"/>
                  </a:cubicBezTo>
                  <a:lnTo>
                    <a:pt x="591" y="11265"/>
                  </a:lnTo>
                  <a:cubicBezTo>
                    <a:pt x="495" y="11265"/>
                    <a:pt x="413" y="11184"/>
                    <a:pt x="413" y="11088"/>
                  </a:cubicBezTo>
                  <a:lnTo>
                    <a:pt x="413" y="9201"/>
                  </a:lnTo>
                  <a:lnTo>
                    <a:pt x="2199" y="9201"/>
                  </a:lnTo>
                  <a:cubicBezTo>
                    <a:pt x="2473" y="9201"/>
                    <a:pt x="2473" y="8788"/>
                    <a:pt x="2199" y="8788"/>
                  </a:cubicBezTo>
                  <a:lnTo>
                    <a:pt x="413" y="8788"/>
                  </a:lnTo>
                  <a:lnTo>
                    <a:pt x="413" y="5443"/>
                  </a:lnTo>
                  <a:lnTo>
                    <a:pt x="5233" y="5443"/>
                  </a:lnTo>
                  <a:cubicBezTo>
                    <a:pt x="5511" y="5443"/>
                    <a:pt x="5511" y="5030"/>
                    <a:pt x="5233" y="5030"/>
                  </a:cubicBezTo>
                  <a:lnTo>
                    <a:pt x="413" y="5030"/>
                  </a:lnTo>
                  <a:lnTo>
                    <a:pt x="413" y="3143"/>
                  </a:lnTo>
                  <a:cubicBezTo>
                    <a:pt x="413" y="3042"/>
                    <a:pt x="495" y="2961"/>
                    <a:pt x="591" y="2961"/>
                  </a:cubicBezTo>
                  <a:close/>
                  <a:moveTo>
                    <a:pt x="6908" y="0"/>
                  </a:moveTo>
                  <a:cubicBezTo>
                    <a:pt x="6805" y="0"/>
                    <a:pt x="6702" y="69"/>
                    <a:pt x="6702" y="206"/>
                  </a:cubicBezTo>
                  <a:lnTo>
                    <a:pt x="6702" y="2548"/>
                  </a:lnTo>
                  <a:lnTo>
                    <a:pt x="1369" y="2548"/>
                  </a:lnTo>
                  <a:lnTo>
                    <a:pt x="1369" y="1996"/>
                  </a:lnTo>
                  <a:cubicBezTo>
                    <a:pt x="1369" y="1857"/>
                    <a:pt x="1265" y="1787"/>
                    <a:pt x="1162" y="1787"/>
                  </a:cubicBezTo>
                  <a:cubicBezTo>
                    <a:pt x="1059" y="1787"/>
                    <a:pt x="956" y="1857"/>
                    <a:pt x="956" y="1996"/>
                  </a:cubicBezTo>
                  <a:lnTo>
                    <a:pt x="956" y="2548"/>
                  </a:lnTo>
                  <a:lnTo>
                    <a:pt x="591" y="2548"/>
                  </a:lnTo>
                  <a:cubicBezTo>
                    <a:pt x="265" y="2548"/>
                    <a:pt x="1" y="2812"/>
                    <a:pt x="1" y="3143"/>
                  </a:cubicBezTo>
                  <a:lnTo>
                    <a:pt x="1" y="11088"/>
                  </a:lnTo>
                  <a:cubicBezTo>
                    <a:pt x="1" y="11414"/>
                    <a:pt x="265" y="11683"/>
                    <a:pt x="591" y="11683"/>
                  </a:cubicBezTo>
                  <a:lnTo>
                    <a:pt x="7479" y="11683"/>
                  </a:lnTo>
                  <a:cubicBezTo>
                    <a:pt x="7806" y="11683"/>
                    <a:pt x="8075" y="11414"/>
                    <a:pt x="8075" y="11088"/>
                  </a:cubicBezTo>
                  <a:lnTo>
                    <a:pt x="8075" y="3143"/>
                  </a:lnTo>
                  <a:cubicBezTo>
                    <a:pt x="8075" y="2812"/>
                    <a:pt x="7806" y="2548"/>
                    <a:pt x="7479" y="2548"/>
                  </a:cubicBezTo>
                  <a:lnTo>
                    <a:pt x="7115" y="2548"/>
                  </a:lnTo>
                  <a:lnTo>
                    <a:pt x="7115" y="206"/>
                  </a:lnTo>
                  <a:cubicBezTo>
                    <a:pt x="7115" y="69"/>
                    <a:pt x="7011" y="0"/>
                    <a:pt x="69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0" name="Google Shape;10500;p31"/>
            <p:cNvSpPr/>
            <p:nvPr/>
          </p:nvSpPr>
          <p:spPr>
            <a:xfrm>
              <a:off x="3631805" y="2421750"/>
              <a:ext cx="161119" cy="95377"/>
            </a:xfrm>
            <a:custGeom>
              <a:rect b="b" l="l" r="r" t="t"/>
              <a:pathLst>
                <a:path extrusionOk="0" h="3640" w="6149">
                  <a:moveTo>
                    <a:pt x="2070" y="0"/>
                  </a:moveTo>
                  <a:cubicBezTo>
                    <a:pt x="927" y="5"/>
                    <a:pt x="6" y="927"/>
                    <a:pt x="1" y="2069"/>
                  </a:cubicBezTo>
                  <a:lnTo>
                    <a:pt x="1" y="3433"/>
                  </a:lnTo>
                  <a:cubicBezTo>
                    <a:pt x="1" y="3548"/>
                    <a:pt x="92" y="3639"/>
                    <a:pt x="207" y="3639"/>
                  </a:cubicBezTo>
                  <a:cubicBezTo>
                    <a:pt x="322" y="3639"/>
                    <a:pt x="414" y="3548"/>
                    <a:pt x="414" y="3433"/>
                  </a:cubicBezTo>
                  <a:lnTo>
                    <a:pt x="414" y="2069"/>
                  </a:lnTo>
                  <a:cubicBezTo>
                    <a:pt x="414" y="1157"/>
                    <a:pt x="1158" y="418"/>
                    <a:pt x="2070" y="418"/>
                  </a:cubicBezTo>
                  <a:lnTo>
                    <a:pt x="4095" y="418"/>
                  </a:lnTo>
                  <a:cubicBezTo>
                    <a:pt x="4099" y="418"/>
                    <a:pt x="4102" y="418"/>
                    <a:pt x="4106" y="418"/>
                  </a:cubicBezTo>
                  <a:cubicBezTo>
                    <a:pt x="4869" y="418"/>
                    <a:pt x="5531" y="949"/>
                    <a:pt x="5704" y="1695"/>
                  </a:cubicBezTo>
                  <a:cubicBezTo>
                    <a:pt x="5727" y="1808"/>
                    <a:pt x="5813" y="1858"/>
                    <a:pt x="5900" y="1858"/>
                  </a:cubicBezTo>
                  <a:cubicBezTo>
                    <a:pt x="6023" y="1858"/>
                    <a:pt x="6149" y="1759"/>
                    <a:pt x="6107" y="1599"/>
                  </a:cubicBezTo>
                  <a:cubicBezTo>
                    <a:pt x="5891" y="663"/>
                    <a:pt x="5055" y="0"/>
                    <a:pt x="40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01" name="Google Shape;10501;p31"/>
          <p:cNvGrpSpPr/>
          <p:nvPr/>
        </p:nvGrpSpPr>
        <p:grpSpPr>
          <a:xfrm>
            <a:off x="3104664" y="1316187"/>
            <a:ext cx="336754" cy="365342"/>
            <a:chOff x="3104664" y="1503037"/>
            <a:chExt cx="336754" cy="365342"/>
          </a:xfrm>
        </p:grpSpPr>
        <p:sp>
          <p:nvSpPr>
            <p:cNvPr id="10502" name="Google Shape;10502;p31"/>
            <p:cNvSpPr/>
            <p:nvPr/>
          </p:nvSpPr>
          <p:spPr>
            <a:xfrm>
              <a:off x="3121407" y="1506208"/>
              <a:ext cx="315347" cy="358136"/>
            </a:xfrm>
            <a:custGeom>
              <a:rect b="b" l="l" r="r" t="t"/>
              <a:pathLst>
                <a:path extrusionOk="0" h="13668" w="12035">
                  <a:moveTo>
                    <a:pt x="3965" y="1"/>
                  </a:moveTo>
                  <a:cubicBezTo>
                    <a:pt x="3173" y="1"/>
                    <a:pt x="2544" y="668"/>
                    <a:pt x="2588" y="1460"/>
                  </a:cubicBezTo>
                  <a:lnTo>
                    <a:pt x="1887" y="1460"/>
                  </a:lnTo>
                  <a:cubicBezTo>
                    <a:pt x="1560" y="1460"/>
                    <a:pt x="1292" y="1729"/>
                    <a:pt x="1292" y="2055"/>
                  </a:cubicBezTo>
                  <a:lnTo>
                    <a:pt x="1292" y="2766"/>
                  </a:lnTo>
                  <a:cubicBezTo>
                    <a:pt x="567" y="2809"/>
                    <a:pt x="0" y="3414"/>
                    <a:pt x="0" y="4138"/>
                  </a:cubicBezTo>
                  <a:cubicBezTo>
                    <a:pt x="0" y="4868"/>
                    <a:pt x="567" y="5473"/>
                    <a:pt x="1292" y="5516"/>
                  </a:cubicBezTo>
                  <a:lnTo>
                    <a:pt x="1292" y="11579"/>
                  </a:lnTo>
                  <a:cubicBezTo>
                    <a:pt x="1292" y="11905"/>
                    <a:pt x="1560" y="12174"/>
                    <a:pt x="1887" y="12174"/>
                  </a:cubicBezTo>
                  <a:lnTo>
                    <a:pt x="2592" y="12174"/>
                  </a:lnTo>
                  <a:lnTo>
                    <a:pt x="2592" y="12145"/>
                  </a:lnTo>
                  <a:lnTo>
                    <a:pt x="2592" y="12121"/>
                  </a:lnTo>
                  <a:cubicBezTo>
                    <a:pt x="2645" y="11401"/>
                    <a:pt x="3249" y="10844"/>
                    <a:pt x="3967" y="10844"/>
                  </a:cubicBezTo>
                  <a:cubicBezTo>
                    <a:pt x="3976" y="10844"/>
                    <a:pt x="3985" y="10844"/>
                    <a:pt x="3994" y="10844"/>
                  </a:cubicBezTo>
                  <a:cubicBezTo>
                    <a:pt x="4729" y="10859"/>
                    <a:pt x="5319" y="11440"/>
                    <a:pt x="5348" y="12174"/>
                  </a:cubicBezTo>
                  <a:lnTo>
                    <a:pt x="7950" y="12174"/>
                  </a:lnTo>
                  <a:cubicBezTo>
                    <a:pt x="7882" y="12966"/>
                    <a:pt x="8497" y="13652"/>
                    <a:pt x="9294" y="13667"/>
                  </a:cubicBezTo>
                  <a:cubicBezTo>
                    <a:pt x="9305" y="13667"/>
                    <a:pt x="9316" y="13667"/>
                    <a:pt x="9328" y="13667"/>
                  </a:cubicBezTo>
                  <a:cubicBezTo>
                    <a:pt x="10109" y="13667"/>
                    <a:pt x="10733" y="13017"/>
                    <a:pt x="10705" y="12232"/>
                  </a:cubicBezTo>
                  <a:lnTo>
                    <a:pt x="10705" y="12174"/>
                  </a:lnTo>
                  <a:lnTo>
                    <a:pt x="11161" y="12174"/>
                  </a:lnTo>
                  <a:cubicBezTo>
                    <a:pt x="11627" y="12174"/>
                    <a:pt x="12035" y="12044"/>
                    <a:pt x="12001" y="11334"/>
                  </a:cubicBezTo>
                  <a:lnTo>
                    <a:pt x="12001" y="10873"/>
                  </a:lnTo>
                  <a:cubicBezTo>
                    <a:pt x="11271" y="10830"/>
                    <a:pt x="10705" y="10225"/>
                    <a:pt x="10705" y="9495"/>
                  </a:cubicBezTo>
                  <a:cubicBezTo>
                    <a:pt x="10705" y="8766"/>
                    <a:pt x="11271" y="8161"/>
                    <a:pt x="12001" y="8118"/>
                  </a:cubicBezTo>
                  <a:lnTo>
                    <a:pt x="12001" y="2060"/>
                  </a:lnTo>
                  <a:cubicBezTo>
                    <a:pt x="12001" y="1729"/>
                    <a:pt x="11737" y="1465"/>
                    <a:pt x="11411" y="1465"/>
                  </a:cubicBezTo>
                  <a:lnTo>
                    <a:pt x="10705" y="1465"/>
                  </a:lnTo>
                  <a:cubicBezTo>
                    <a:pt x="10739" y="2170"/>
                    <a:pt x="10134" y="2862"/>
                    <a:pt x="9322" y="2862"/>
                  </a:cubicBezTo>
                  <a:cubicBezTo>
                    <a:pt x="8559" y="2862"/>
                    <a:pt x="7945" y="2242"/>
                    <a:pt x="7945" y="1484"/>
                  </a:cubicBezTo>
                  <a:lnTo>
                    <a:pt x="7945" y="1460"/>
                  </a:lnTo>
                  <a:lnTo>
                    <a:pt x="5343" y="1460"/>
                  </a:lnTo>
                  <a:cubicBezTo>
                    <a:pt x="5386" y="668"/>
                    <a:pt x="4757" y="1"/>
                    <a:pt x="3965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3" name="Google Shape;10503;p31"/>
            <p:cNvSpPr/>
            <p:nvPr/>
          </p:nvSpPr>
          <p:spPr>
            <a:xfrm>
              <a:off x="3295601" y="1684935"/>
              <a:ext cx="141415" cy="180011"/>
            </a:xfrm>
            <a:custGeom>
              <a:rect b="b" l="l" r="r" t="t"/>
              <a:pathLst>
                <a:path extrusionOk="0" h="6870" w="5397">
                  <a:moveTo>
                    <a:pt x="1" y="1"/>
                  </a:moveTo>
                  <a:lnTo>
                    <a:pt x="1" y="1297"/>
                  </a:lnTo>
                  <a:cubicBezTo>
                    <a:pt x="730" y="1340"/>
                    <a:pt x="1306" y="1945"/>
                    <a:pt x="1306" y="2674"/>
                  </a:cubicBezTo>
                  <a:cubicBezTo>
                    <a:pt x="1306" y="3409"/>
                    <a:pt x="730" y="4014"/>
                    <a:pt x="1" y="4052"/>
                  </a:cubicBezTo>
                  <a:lnTo>
                    <a:pt x="1" y="5353"/>
                  </a:lnTo>
                  <a:lnTo>
                    <a:pt x="1302" y="5353"/>
                  </a:lnTo>
                  <a:lnTo>
                    <a:pt x="1302" y="5415"/>
                  </a:lnTo>
                  <a:cubicBezTo>
                    <a:pt x="1258" y="6203"/>
                    <a:pt x="1887" y="6870"/>
                    <a:pt x="2679" y="6870"/>
                  </a:cubicBezTo>
                  <a:cubicBezTo>
                    <a:pt x="3471" y="6870"/>
                    <a:pt x="4100" y="6203"/>
                    <a:pt x="4057" y="5415"/>
                  </a:cubicBezTo>
                  <a:lnTo>
                    <a:pt x="4057" y="5353"/>
                  </a:lnTo>
                  <a:lnTo>
                    <a:pt x="4518" y="5353"/>
                  </a:lnTo>
                  <a:cubicBezTo>
                    <a:pt x="4983" y="5353"/>
                    <a:pt x="5396" y="5223"/>
                    <a:pt x="5358" y="4513"/>
                  </a:cubicBezTo>
                  <a:lnTo>
                    <a:pt x="5358" y="4057"/>
                  </a:lnTo>
                  <a:cubicBezTo>
                    <a:pt x="4628" y="4014"/>
                    <a:pt x="4057" y="3409"/>
                    <a:pt x="4057" y="2679"/>
                  </a:cubicBezTo>
                  <a:cubicBezTo>
                    <a:pt x="4057" y="1950"/>
                    <a:pt x="4628" y="1345"/>
                    <a:pt x="5358" y="1302"/>
                  </a:cubicBezTo>
                  <a:lnTo>
                    <a:pt x="5358" y="1297"/>
                  </a:lnTo>
                  <a:lnTo>
                    <a:pt x="5358" y="1"/>
                  </a:lnTo>
                  <a:lnTo>
                    <a:pt x="4057" y="1"/>
                  </a:lnTo>
                  <a:cubicBezTo>
                    <a:pt x="4014" y="730"/>
                    <a:pt x="3409" y="1302"/>
                    <a:pt x="2679" y="1302"/>
                  </a:cubicBezTo>
                  <a:cubicBezTo>
                    <a:pt x="1945" y="1302"/>
                    <a:pt x="1340" y="730"/>
                    <a:pt x="130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4" name="Google Shape;10504;p31"/>
            <p:cNvSpPr/>
            <p:nvPr/>
          </p:nvSpPr>
          <p:spPr>
            <a:xfrm>
              <a:off x="3261407" y="1544568"/>
              <a:ext cx="174587" cy="174220"/>
            </a:xfrm>
            <a:custGeom>
              <a:rect b="b" l="l" r="r" t="t"/>
              <a:pathLst>
                <a:path extrusionOk="0" h="6649" w="6663">
                  <a:moveTo>
                    <a:pt x="1306" y="1"/>
                  </a:moveTo>
                  <a:lnTo>
                    <a:pt x="1306" y="1306"/>
                  </a:lnTo>
                  <a:cubicBezTo>
                    <a:pt x="571" y="1345"/>
                    <a:pt x="0" y="1950"/>
                    <a:pt x="0" y="2684"/>
                  </a:cubicBezTo>
                  <a:cubicBezTo>
                    <a:pt x="0" y="3414"/>
                    <a:pt x="571" y="4018"/>
                    <a:pt x="1306" y="4062"/>
                  </a:cubicBezTo>
                  <a:lnTo>
                    <a:pt x="1306" y="5358"/>
                  </a:lnTo>
                  <a:lnTo>
                    <a:pt x="2607" y="5358"/>
                  </a:lnTo>
                  <a:cubicBezTo>
                    <a:pt x="2650" y="6083"/>
                    <a:pt x="3255" y="6649"/>
                    <a:pt x="3979" y="6649"/>
                  </a:cubicBezTo>
                  <a:cubicBezTo>
                    <a:pt x="4709" y="6649"/>
                    <a:pt x="5314" y="6083"/>
                    <a:pt x="5357" y="5358"/>
                  </a:cubicBezTo>
                  <a:lnTo>
                    <a:pt x="6658" y="5358"/>
                  </a:lnTo>
                  <a:lnTo>
                    <a:pt x="6658" y="596"/>
                  </a:lnTo>
                  <a:lnTo>
                    <a:pt x="6663" y="596"/>
                  </a:lnTo>
                  <a:cubicBezTo>
                    <a:pt x="6663" y="265"/>
                    <a:pt x="6394" y="1"/>
                    <a:pt x="6068" y="1"/>
                  </a:cubicBezTo>
                  <a:lnTo>
                    <a:pt x="5362" y="1"/>
                  </a:lnTo>
                  <a:lnTo>
                    <a:pt x="5362" y="20"/>
                  </a:lnTo>
                  <a:cubicBezTo>
                    <a:pt x="5319" y="750"/>
                    <a:pt x="4714" y="1326"/>
                    <a:pt x="3984" y="1326"/>
                  </a:cubicBezTo>
                  <a:cubicBezTo>
                    <a:pt x="3250" y="1326"/>
                    <a:pt x="2645" y="750"/>
                    <a:pt x="2607" y="20"/>
                  </a:cubicBezTo>
                  <a:lnTo>
                    <a:pt x="2607" y="1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5" name="Google Shape;10505;p31"/>
            <p:cNvSpPr/>
            <p:nvPr/>
          </p:nvSpPr>
          <p:spPr>
            <a:xfrm>
              <a:off x="3155234" y="1684935"/>
              <a:ext cx="176369" cy="140393"/>
            </a:xfrm>
            <a:custGeom>
              <a:rect b="b" l="l" r="r" t="t"/>
              <a:pathLst>
                <a:path extrusionOk="0" h="5358" w="6731">
                  <a:moveTo>
                    <a:pt x="1" y="1"/>
                  </a:moveTo>
                  <a:lnTo>
                    <a:pt x="1" y="4763"/>
                  </a:lnTo>
                  <a:cubicBezTo>
                    <a:pt x="1" y="5089"/>
                    <a:pt x="269" y="5358"/>
                    <a:pt x="596" y="5358"/>
                  </a:cubicBezTo>
                  <a:lnTo>
                    <a:pt x="1301" y="5358"/>
                  </a:lnTo>
                  <a:lnTo>
                    <a:pt x="1301" y="5329"/>
                  </a:lnTo>
                  <a:lnTo>
                    <a:pt x="1301" y="5305"/>
                  </a:lnTo>
                  <a:cubicBezTo>
                    <a:pt x="1349" y="4581"/>
                    <a:pt x="1949" y="4018"/>
                    <a:pt x="2675" y="4018"/>
                  </a:cubicBezTo>
                  <a:cubicBezTo>
                    <a:pt x="2681" y="4018"/>
                    <a:pt x="2687" y="4018"/>
                    <a:pt x="2694" y="4019"/>
                  </a:cubicBezTo>
                  <a:cubicBezTo>
                    <a:pt x="3423" y="4023"/>
                    <a:pt x="4023" y="4599"/>
                    <a:pt x="4057" y="5329"/>
                  </a:cubicBezTo>
                  <a:lnTo>
                    <a:pt x="4057" y="5358"/>
                  </a:lnTo>
                  <a:lnTo>
                    <a:pt x="5358" y="5358"/>
                  </a:lnTo>
                  <a:lnTo>
                    <a:pt x="5358" y="4057"/>
                  </a:lnTo>
                  <a:cubicBezTo>
                    <a:pt x="6116" y="4052"/>
                    <a:pt x="6731" y="3438"/>
                    <a:pt x="6731" y="2674"/>
                  </a:cubicBezTo>
                  <a:cubicBezTo>
                    <a:pt x="6731" y="1916"/>
                    <a:pt x="6116" y="1302"/>
                    <a:pt x="5358" y="1297"/>
                  </a:cubicBezTo>
                  <a:lnTo>
                    <a:pt x="5358" y="1"/>
                  </a:lnTo>
                  <a:lnTo>
                    <a:pt x="4057" y="1"/>
                  </a:lnTo>
                  <a:cubicBezTo>
                    <a:pt x="4018" y="730"/>
                    <a:pt x="3414" y="1302"/>
                    <a:pt x="2679" y="1302"/>
                  </a:cubicBezTo>
                  <a:cubicBezTo>
                    <a:pt x="1945" y="1302"/>
                    <a:pt x="1340" y="730"/>
                    <a:pt x="1301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6" name="Google Shape;10506;p31"/>
            <p:cNvSpPr/>
            <p:nvPr/>
          </p:nvSpPr>
          <p:spPr>
            <a:xfrm>
              <a:off x="3121407" y="1506339"/>
              <a:ext cx="174351" cy="212581"/>
            </a:xfrm>
            <a:custGeom>
              <a:rect b="b" l="l" r="r" t="t"/>
              <a:pathLst>
                <a:path extrusionOk="0" h="8113" w="6654">
                  <a:moveTo>
                    <a:pt x="3975" y="0"/>
                  </a:moveTo>
                  <a:cubicBezTo>
                    <a:pt x="3183" y="0"/>
                    <a:pt x="2554" y="663"/>
                    <a:pt x="2597" y="1455"/>
                  </a:cubicBezTo>
                  <a:lnTo>
                    <a:pt x="2597" y="1460"/>
                  </a:lnTo>
                  <a:lnTo>
                    <a:pt x="1892" y="1460"/>
                  </a:lnTo>
                  <a:cubicBezTo>
                    <a:pt x="1560" y="1460"/>
                    <a:pt x="1296" y="1724"/>
                    <a:pt x="1296" y="2055"/>
                  </a:cubicBezTo>
                  <a:lnTo>
                    <a:pt x="1296" y="2761"/>
                  </a:lnTo>
                  <a:cubicBezTo>
                    <a:pt x="567" y="2804"/>
                    <a:pt x="0" y="3409"/>
                    <a:pt x="0" y="4133"/>
                  </a:cubicBezTo>
                  <a:cubicBezTo>
                    <a:pt x="0" y="4863"/>
                    <a:pt x="567" y="5468"/>
                    <a:pt x="1296" y="5511"/>
                  </a:cubicBezTo>
                  <a:lnTo>
                    <a:pt x="1296" y="6817"/>
                  </a:lnTo>
                  <a:lnTo>
                    <a:pt x="2597" y="6817"/>
                  </a:lnTo>
                  <a:cubicBezTo>
                    <a:pt x="2640" y="7542"/>
                    <a:pt x="3241" y="8113"/>
                    <a:pt x="3975" y="8113"/>
                  </a:cubicBezTo>
                  <a:cubicBezTo>
                    <a:pt x="4705" y="8113"/>
                    <a:pt x="5309" y="7542"/>
                    <a:pt x="5353" y="6817"/>
                  </a:cubicBezTo>
                  <a:lnTo>
                    <a:pt x="6653" y="6817"/>
                  </a:lnTo>
                  <a:lnTo>
                    <a:pt x="6653" y="5516"/>
                  </a:lnTo>
                  <a:cubicBezTo>
                    <a:pt x="5890" y="5516"/>
                    <a:pt x="5271" y="4897"/>
                    <a:pt x="5271" y="4138"/>
                  </a:cubicBezTo>
                  <a:cubicBezTo>
                    <a:pt x="5271" y="3378"/>
                    <a:pt x="5885" y="2761"/>
                    <a:pt x="6645" y="2761"/>
                  </a:cubicBezTo>
                  <a:cubicBezTo>
                    <a:pt x="6648" y="2761"/>
                    <a:pt x="6651" y="2761"/>
                    <a:pt x="6653" y="2761"/>
                  </a:cubicBezTo>
                  <a:lnTo>
                    <a:pt x="6653" y="1460"/>
                  </a:lnTo>
                  <a:lnTo>
                    <a:pt x="5353" y="1460"/>
                  </a:lnTo>
                  <a:lnTo>
                    <a:pt x="5353" y="1455"/>
                  </a:lnTo>
                  <a:cubicBezTo>
                    <a:pt x="5396" y="663"/>
                    <a:pt x="4767" y="0"/>
                    <a:pt x="3975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7" name="Google Shape;10507;p31"/>
            <p:cNvSpPr/>
            <p:nvPr/>
          </p:nvSpPr>
          <p:spPr>
            <a:xfrm>
              <a:off x="3155234" y="1684935"/>
              <a:ext cx="34116" cy="140262"/>
            </a:xfrm>
            <a:custGeom>
              <a:rect b="b" l="l" r="r" t="t"/>
              <a:pathLst>
                <a:path extrusionOk="0" h="5353" w="1302">
                  <a:moveTo>
                    <a:pt x="1" y="1"/>
                  </a:moveTo>
                  <a:lnTo>
                    <a:pt x="1" y="4758"/>
                  </a:lnTo>
                  <a:cubicBezTo>
                    <a:pt x="1" y="5089"/>
                    <a:pt x="269" y="5353"/>
                    <a:pt x="596" y="5353"/>
                  </a:cubicBezTo>
                  <a:lnTo>
                    <a:pt x="1301" y="5353"/>
                  </a:lnTo>
                  <a:lnTo>
                    <a:pt x="1301" y="5329"/>
                  </a:lnTo>
                  <a:lnTo>
                    <a:pt x="1301" y="5300"/>
                  </a:lnTo>
                  <a:cubicBezTo>
                    <a:pt x="1090" y="5204"/>
                    <a:pt x="951" y="4993"/>
                    <a:pt x="951" y="4758"/>
                  </a:cubicBezTo>
                  <a:lnTo>
                    <a:pt x="951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8" name="Google Shape;10508;p31"/>
            <p:cNvSpPr/>
            <p:nvPr/>
          </p:nvSpPr>
          <p:spPr>
            <a:xfrm>
              <a:off x="3121407" y="1508278"/>
              <a:ext cx="116627" cy="176683"/>
            </a:xfrm>
            <a:custGeom>
              <a:rect b="b" l="l" r="r" t="t"/>
              <a:pathLst>
                <a:path extrusionOk="0" h="6743" w="4451">
                  <a:moveTo>
                    <a:pt x="3977" y="1"/>
                  </a:moveTo>
                  <a:cubicBezTo>
                    <a:pt x="3244" y="1"/>
                    <a:pt x="2597" y="593"/>
                    <a:pt x="2597" y="1381"/>
                  </a:cubicBezTo>
                  <a:lnTo>
                    <a:pt x="2597" y="1386"/>
                  </a:lnTo>
                  <a:lnTo>
                    <a:pt x="1892" y="1386"/>
                  </a:lnTo>
                  <a:cubicBezTo>
                    <a:pt x="1560" y="1386"/>
                    <a:pt x="1296" y="1650"/>
                    <a:pt x="1296" y="1981"/>
                  </a:cubicBezTo>
                  <a:lnTo>
                    <a:pt x="1296" y="2687"/>
                  </a:lnTo>
                  <a:cubicBezTo>
                    <a:pt x="567" y="2730"/>
                    <a:pt x="0" y="3335"/>
                    <a:pt x="0" y="4059"/>
                  </a:cubicBezTo>
                  <a:cubicBezTo>
                    <a:pt x="0" y="4789"/>
                    <a:pt x="567" y="5394"/>
                    <a:pt x="1296" y="5437"/>
                  </a:cubicBezTo>
                  <a:lnTo>
                    <a:pt x="1296" y="6743"/>
                  </a:lnTo>
                  <a:lnTo>
                    <a:pt x="2247" y="6743"/>
                  </a:lnTo>
                  <a:lnTo>
                    <a:pt x="2247" y="5437"/>
                  </a:lnTo>
                  <a:cubicBezTo>
                    <a:pt x="1517" y="5394"/>
                    <a:pt x="951" y="4789"/>
                    <a:pt x="951" y="4059"/>
                  </a:cubicBezTo>
                  <a:cubicBezTo>
                    <a:pt x="951" y="3335"/>
                    <a:pt x="1517" y="2730"/>
                    <a:pt x="2247" y="2687"/>
                  </a:cubicBezTo>
                  <a:lnTo>
                    <a:pt x="2247" y="1981"/>
                  </a:lnTo>
                  <a:cubicBezTo>
                    <a:pt x="2247" y="1650"/>
                    <a:pt x="2511" y="1386"/>
                    <a:pt x="2842" y="1386"/>
                  </a:cubicBezTo>
                  <a:lnTo>
                    <a:pt x="3548" y="1386"/>
                  </a:lnTo>
                  <a:lnTo>
                    <a:pt x="3548" y="1381"/>
                  </a:lnTo>
                  <a:cubicBezTo>
                    <a:pt x="3548" y="805"/>
                    <a:pt x="3903" y="286"/>
                    <a:pt x="4445" y="90"/>
                  </a:cubicBezTo>
                  <a:lnTo>
                    <a:pt x="4450" y="85"/>
                  </a:lnTo>
                  <a:cubicBezTo>
                    <a:pt x="4292" y="28"/>
                    <a:pt x="4133" y="1"/>
                    <a:pt x="3977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9" name="Google Shape;10509;p31"/>
            <p:cNvSpPr/>
            <p:nvPr/>
          </p:nvSpPr>
          <p:spPr>
            <a:xfrm>
              <a:off x="3383956" y="1783902"/>
              <a:ext cx="57331" cy="73341"/>
            </a:xfrm>
            <a:custGeom>
              <a:rect b="b" l="l" r="r" t="t"/>
              <a:pathLst>
                <a:path extrusionOk="0" h="2799" w="2188">
                  <a:moveTo>
                    <a:pt x="1580" y="0"/>
                  </a:moveTo>
                  <a:cubicBezTo>
                    <a:pt x="1365" y="0"/>
                    <a:pt x="1281" y="331"/>
                    <a:pt x="1520" y="410"/>
                  </a:cubicBezTo>
                  <a:cubicBezTo>
                    <a:pt x="1602" y="434"/>
                    <a:pt x="1688" y="453"/>
                    <a:pt x="1775" y="467"/>
                  </a:cubicBezTo>
                  <a:lnTo>
                    <a:pt x="1775" y="1370"/>
                  </a:lnTo>
                  <a:cubicBezTo>
                    <a:pt x="1632" y="1372"/>
                    <a:pt x="1508" y="1373"/>
                    <a:pt x="1398" y="1373"/>
                  </a:cubicBezTo>
                  <a:cubicBezTo>
                    <a:pt x="1074" y="1373"/>
                    <a:pt x="884" y="1365"/>
                    <a:pt x="765" y="1365"/>
                  </a:cubicBezTo>
                  <a:cubicBezTo>
                    <a:pt x="621" y="1365"/>
                    <a:pt x="582" y="1377"/>
                    <a:pt x="531" y="1432"/>
                  </a:cubicBezTo>
                  <a:cubicBezTo>
                    <a:pt x="493" y="1470"/>
                    <a:pt x="469" y="1528"/>
                    <a:pt x="474" y="1586"/>
                  </a:cubicBezTo>
                  <a:cubicBezTo>
                    <a:pt x="488" y="1902"/>
                    <a:pt x="373" y="2210"/>
                    <a:pt x="152" y="2440"/>
                  </a:cubicBezTo>
                  <a:cubicBezTo>
                    <a:pt x="0" y="2592"/>
                    <a:pt x="140" y="2798"/>
                    <a:pt x="298" y="2798"/>
                  </a:cubicBezTo>
                  <a:cubicBezTo>
                    <a:pt x="350" y="2798"/>
                    <a:pt x="404" y="2776"/>
                    <a:pt x="450" y="2723"/>
                  </a:cubicBezTo>
                  <a:cubicBezTo>
                    <a:pt x="699" y="2469"/>
                    <a:pt x="848" y="2138"/>
                    <a:pt x="882" y="1782"/>
                  </a:cubicBezTo>
                  <a:lnTo>
                    <a:pt x="1981" y="1782"/>
                  </a:lnTo>
                  <a:cubicBezTo>
                    <a:pt x="2091" y="1782"/>
                    <a:pt x="2187" y="1686"/>
                    <a:pt x="2187" y="1576"/>
                  </a:cubicBezTo>
                  <a:lnTo>
                    <a:pt x="2187" y="275"/>
                  </a:lnTo>
                  <a:cubicBezTo>
                    <a:pt x="2187" y="165"/>
                    <a:pt x="2096" y="74"/>
                    <a:pt x="1986" y="69"/>
                  </a:cubicBezTo>
                  <a:cubicBezTo>
                    <a:pt x="1871" y="69"/>
                    <a:pt x="1755" y="50"/>
                    <a:pt x="1650" y="11"/>
                  </a:cubicBezTo>
                  <a:cubicBezTo>
                    <a:pt x="1625" y="4"/>
                    <a:pt x="1602" y="0"/>
                    <a:pt x="158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0" name="Google Shape;10510;p31"/>
            <p:cNvSpPr/>
            <p:nvPr/>
          </p:nvSpPr>
          <p:spPr>
            <a:xfrm>
              <a:off x="3344547" y="1539171"/>
              <a:ext cx="96871" cy="63122"/>
            </a:xfrm>
            <a:custGeom>
              <a:rect b="b" l="l" r="r" t="t"/>
              <a:pathLst>
                <a:path extrusionOk="0" h="2409" w="3697">
                  <a:moveTo>
                    <a:pt x="2189" y="0"/>
                  </a:moveTo>
                  <a:cubicBezTo>
                    <a:pt x="2069" y="0"/>
                    <a:pt x="1973" y="96"/>
                    <a:pt x="1983" y="216"/>
                  </a:cubicBezTo>
                  <a:cubicBezTo>
                    <a:pt x="2011" y="797"/>
                    <a:pt x="1502" y="1397"/>
                    <a:pt x="811" y="1397"/>
                  </a:cubicBezTo>
                  <a:cubicBezTo>
                    <a:pt x="662" y="1397"/>
                    <a:pt x="518" y="1368"/>
                    <a:pt x="379" y="1316"/>
                  </a:cubicBezTo>
                  <a:cubicBezTo>
                    <a:pt x="350" y="1304"/>
                    <a:pt x="322" y="1299"/>
                    <a:pt x="296" y="1299"/>
                  </a:cubicBezTo>
                  <a:cubicBezTo>
                    <a:pt x="95" y="1299"/>
                    <a:pt x="0" y="1610"/>
                    <a:pt x="226" y="1700"/>
                  </a:cubicBezTo>
                  <a:cubicBezTo>
                    <a:pt x="419" y="1775"/>
                    <a:pt x="616" y="1810"/>
                    <a:pt x="808" y="1810"/>
                  </a:cubicBezTo>
                  <a:cubicBezTo>
                    <a:pt x="1583" y="1810"/>
                    <a:pt x="2286" y="1240"/>
                    <a:pt x="2386" y="413"/>
                  </a:cubicBezTo>
                  <a:lnTo>
                    <a:pt x="3279" y="413"/>
                  </a:lnTo>
                  <a:lnTo>
                    <a:pt x="3279" y="2204"/>
                  </a:lnTo>
                  <a:cubicBezTo>
                    <a:pt x="3279" y="2340"/>
                    <a:pt x="3383" y="2409"/>
                    <a:pt x="3487" y="2409"/>
                  </a:cubicBezTo>
                  <a:cubicBezTo>
                    <a:pt x="3592" y="2409"/>
                    <a:pt x="3696" y="2340"/>
                    <a:pt x="3696" y="2204"/>
                  </a:cubicBezTo>
                  <a:lnTo>
                    <a:pt x="3696" y="207"/>
                  </a:lnTo>
                  <a:cubicBezTo>
                    <a:pt x="3696" y="91"/>
                    <a:pt x="3600" y="0"/>
                    <a:pt x="34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1" name="Google Shape;10511;p31"/>
            <p:cNvSpPr/>
            <p:nvPr/>
          </p:nvSpPr>
          <p:spPr>
            <a:xfrm>
              <a:off x="3104664" y="1585287"/>
              <a:ext cx="336624" cy="283092"/>
            </a:xfrm>
            <a:custGeom>
              <a:rect b="b" l="l" r="r" t="t"/>
              <a:pathLst>
                <a:path extrusionOk="0" h="10804" w="12847">
                  <a:moveTo>
                    <a:pt x="6249" y="1"/>
                  </a:moveTo>
                  <a:cubicBezTo>
                    <a:pt x="6197" y="1"/>
                    <a:pt x="6143" y="22"/>
                    <a:pt x="6097" y="74"/>
                  </a:cubicBezTo>
                  <a:cubicBezTo>
                    <a:pt x="5262" y="1020"/>
                    <a:pt x="5819" y="2536"/>
                    <a:pt x="7081" y="2700"/>
                  </a:cubicBezTo>
                  <a:lnTo>
                    <a:pt x="7081" y="3593"/>
                  </a:lnTo>
                  <a:lnTo>
                    <a:pt x="5987" y="3593"/>
                  </a:lnTo>
                  <a:cubicBezTo>
                    <a:pt x="5872" y="3593"/>
                    <a:pt x="5780" y="3689"/>
                    <a:pt x="5780" y="3799"/>
                  </a:cubicBezTo>
                  <a:cubicBezTo>
                    <a:pt x="5761" y="4433"/>
                    <a:pt x="5243" y="4932"/>
                    <a:pt x="4609" y="4932"/>
                  </a:cubicBezTo>
                  <a:cubicBezTo>
                    <a:pt x="3976" y="4932"/>
                    <a:pt x="3462" y="4433"/>
                    <a:pt x="3438" y="3799"/>
                  </a:cubicBezTo>
                  <a:cubicBezTo>
                    <a:pt x="3438" y="3689"/>
                    <a:pt x="3347" y="3593"/>
                    <a:pt x="3231" y="3593"/>
                  </a:cubicBezTo>
                  <a:lnTo>
                    <a:pt x="2142" y="3593"/>
                  </a:lnTo>
                  <a:lnTo>
                    <a:pt x="2142" y="2503"/>
                  </a:lnTo>
                  <a:cubicBezTo>
                    <a:pt x="2142" y="2388"/>
                    <a:pt x="2046" y="2296"/>
                    <a:pt x="1935" y="2292"/>
                  </a:cubicBezTo>
                  <a:cubicBezTo>
                    <a:pt x="1033" y="2277"/>
                    <a:pt x="481" y="1293"/>
                    <a:pt x="947" y="516"/>
                  </a:cubicBezTo>
                  <a:cubicBezTo>
                    <a:pt x="1047" y="352"/>
                    <a:pt x="906" y="198"/>
                    <a:pt x="762" y="198"/>
                  </a:cubicBezTo>
                  <a:cubicBezTo>
                    <a:pt x="699" y="198"/>
                    <a:pt x="635" y="228"/>
                    <a:pt x="591" y="300"/>
                  </a:cubicBezTo>
                  <a:cubicBezTo>
                    <a:pt x="1" y="1274"/>
                    <a:pt x="611" y="2532"/>
                    <a:pt x="1724" y="2695"/>
                  </a:cubicBezTo>
                  <a:lnTo>
                    <a:pt x="1724" y="4481"/>
                  </a:lnTo>
                  <a:cubicBezTo>
                    <a:pt x="1724" y="4620"/>
                    <a:pt x="1827" y="4689"/>
                    <a:pt x="1931" y="4689"/>
                  </a:cubicBezTo>
                  <a:cubicBezTo>
                    <a:pt x="2034" y="4689"/>
                    <a:pt x="2137" y="4620"/>
                    <a:pt x="2137" y="4481"/>
                  </a:cubicBezTo>
                  <a:lnTo>
                    <a:pt x="2137" y="4010"/>
                  </a:lnTo>
                  <a:lnTo>
                    <a:pt x="3039" y="4010"/>
                  </a:lnTo>
                  <a:cubicBezTo>
                    <a:pt x="3145" y="4793"/>
                    <a:pt x="3817" y="5378"/>
                    <a:pt x="4609" y="5378"/>
                  </a:cubicBezTo>
                  <a:cubicBezTo>
                    <a:pt x="5401" y="5378"/>
                    <a:pt x="6073" y="4793"/>
                    <a:pt x="6179" y="4010"/>
                  </a:cubicBezTo>
                  <a:lnTo>
                    <a:pt x="7081" y="4010"/>
                  </a:lnTo>
                  <a:lnTo>
                    <a:pt x="7081" y="5100"/>
                  </a:lnTo>
                  <a:cubicBezTo>
                    <a:pt x="7081" y="5215"/>
                    <a:pt x="7172" y="5311"/>
                    <a:pt x="7288" y="5311"/>
                  </a:cubicBezTo>
                  <a:cubicBezTo>
                    <a:pt x="7917" y="5330"/>
                    <a:pt x="8421" y="5849"/>
                    <a:pt x="8421" y="6477"/>
                  </a:cubicBezTo>
                  <a:cubicBezTo>
                    <a:pt x="8421" y="7111"/>
                    <a:pt x="7917" y="7630"/>
                    <a:pt x="7288" y="7649"/>
                  </a:cubicBezTo>
                  <a:cubicBezTo>
                    <a:pt x="7172" y="7649"/>
                    <a:pt x="7081" y="7740"/>
                    <a:pt x="7081" y="7855"/>
                  </a:cubicBezTo>
                  <a:lnTo>
                    <a:pt x="7081" y="8950"/>
                  </a:lnTo>
                  <a:lnTo>
                    <a:pt x="6179" y="8950"/>
                  </a:lnTo>
                  <a:cubicBezTo>
                    <a:pt x="5900" y="8950"/>
                    <a:pt x="5900" y="9362"/>
                    <a:pt x="6179" y="9362"/>
                  </a:cubicBezTo>
                  <a:lnTo>
                    <a:pt x="8387" y="9362"/>
                  </a:lnTo>
                  <a:cubicBezTo>
                    <a:pt x="8463" y="10195"/>
                    <a:pt x="9164" y="10804"/>
                    <a:pt x="9965" y="10804"/>
                  </a:cubicBezTo>
                  <a:cubicBezTo>
                    <a:pt x="10075" y="10804"/>
                    <a:pt x="10186" y="10792"/>
                    <a:pt x="10297" y="10769"/>
                  </a:cubicBezTo>
                  <a:cubicBezTo>
                    <a:pt x="10549" y="10715"/>
                    <a:pt x="10490" y="10355"/>
                    <a:pt x="10262" y="10355"/>
                  </a:cubicBezTo>
                  <a:cubicBezTo>
                    <a:pt x="10246" y="10355"/>
                    <a:pt x="10229" y="10357"/>
                    <a:pt x="10211" y="10361"/>
                  </a:cubicBezTo>
                  <a:cubicBezTo>
                    <a:pt x="10126" y="10379"/>
                    <a:pt x="10042" y="10388"/>
                    <a:pt x="9960" y="10388"/>
                  </a:cubicBezTo>
                  <a:cubicBezTo>
                    <a:pt x="9313" y="10388"/>
                    <a:pt x="8765" y="9847"/>
                    <a:pt x="8795" y="9166"/>
                  </a:cubicBezTo>
                  <a:cubicBezTo>
                    <a:pt x="8800" y="9108"/>
                    <a:pt x="8776" y="9055"/>
                    <a:pt x="8737" y="9012"/>
                  </a:cubicBezTo>
                  <a:cubicBezTo>
                    <a:pt x="8684" y="8958"/>
                    <a:pt x="8642" y="8947"/>
                    <a:pt x="8489" y="8947"/>
                  </a:cubicBezTo>
                  <a:cubicBezTo>
                    <a:pt x="8373" y="8947"/>
                    <a:pt x="8191" y="8953"/>
                    <a:pt x="7890" y="8953"/>
                  </a:cubicBezTo>
                  <a:cubicBezTo>
                    <a:pt x="7775" y="8953"/>
                    <a:pt x="7643" y="8952"/>
                    <a:pt x="7489" y="8950"/>
                  </a:cubicBezTo>
                  <a:lnTo>
                    <a:pt x="7489" y="8052"/>
                  </a:lnTo>
                  <a:cubicBezTo>
                    <a:pt x="8281" y="7946"/>
                    <a:pt x="8867" y="7274"/>
                    <a:pt x="8867" y="6477"/>
                  </a:cubicBezTo>
                  <a:cubicBezTo>
                    <a:pt x="8867" y="5685"/>
                    <a:pt x="8281" y="5013"/>
                    <a:pt x="7489" y="4908"/>
                  </a:cubicBezTo>
                  <a:lnTo>
                    <a:pt x="7489" y="4010"/>
                  </a:lnTo>
                  <a:lnTo>
                    <a:pt x="8392" y="4010"/>
                  </a:lnTo>
                  <a:cubicBezTo>
                    <a:pt x="8502" y="4788"/>
                    <a:pt x="9174" y="5369"/>
                    <a:pt x="9961" y="5369"/>
                  </a:cubicBezTo>
                  <a:cubicBezTo>
                    <a:pt x="10749" y="5369"/>
                    <a:pt x="11421" y="4788"/>
                    <a:pt x="11531" y="4010"/>
                  </a:cubicBezTo>
                  <a:lnTo>
                    <a:pt x="12429" y="4010"/>
                  </a:lnTo>
                  <a:lnTo>
                    <a:pt x="12429" y="4908"/>
                  </a:lnTo>
                  <a:cubicBezTo>
                    <a:pt x="11248" y="5081"/>
                    <a:pt x="10667" y="6482"/>
                    <a:pt x="11411" y="7442"/>
                  </a:cubicBezTo>
                  <a:cubicBezTo>
                    <a:pt x="11457" y="7502"/>
                    <a:pt x="11514" y="7527"/>
                    <a:pt x="11570" y="7527"/>
                  </a:cubicBezTo>
                  <a:cubicBezTo>
                    <a:pt x="11720" y="7527"/>
                    <a:pt x="11860" y="7349"/>
                    <a:pt x="11738" y="7188"/>
                  </a:cubicBezTo>
                  <a:cubicBezTo>
                    <a:pt x="11157" y="6434"/>
                    <a:pt x="11685" y="5321"/>
                    <a:pt x="12645" y="5306"/>
                  </a:cubicBezTo>
                  <a:cubicBezTo>
                    <a:pt x="12755" y="5301"/>
                    <a:pt x="12846" y="5210"/>
                    <a:pt x="12846" y="5100"/>
                  </a:cubicBezTo>
                  <a:lnTo>
                    <a:pt x="12846" y="1274"/>
                  </a:lnTo>
                  <a:cubicBezTo>
                    <a:pt x="12846" y="1159"/>
                    <a:pt x="12755" y="1063"/>
                    <a:pt x="12645" y="1063"/>
                  </a:cubicBezTo>
                  <a:cubicBezTo>
                    <a:pt x="12530" y="1063"/>
                    <a:pt x="12434" y="1159"/>
                    <a:pt x="12434" y="1269"/>
                  </a:cubicBezTo>
                  <a:lnTo>
                    <a:pt x="12434" y="3593"/>
                  </a:lnTo>
                  <a:lnTo>
                    <a:pt x="11344" y="3593"/>
                  </a:lnTo>
                  <a:cubicBezTo>
                    <a:pt x="11229" y="3593"/>
                    <a:pt x="11138" y="3684"/>
                    <a:pt x="11138" y="3799"/>
                  </a:cubicBezTo>
                  <a:cubicBezTo>
                    <a:pt x="11133" y="4087"/>
                    <a:pt x="11022" y="4361"/>
                    <a:pt x="10830" y="4572"/>
                  </a:cubicBezTo>
                  <a:cubicBezTo>
                    <a:pt x="10589" y="4837"/>
                    <a:pt x="10279" y="4956"/>
                    <a:pt x="9974" y="4956"/>
                  </a:cubicBezTo>
                  <a:cubicBezTo>
                    <a:pt x="9378" y="4956"/>
                    <a:pt x="8801" y="4503"/>
                    <a:pt x="8795" y="3799"/>
                  </a:cubicBezTo>
                  <a:cubicBezTo>
                    <a:pt x="8795" y="3684"/>
                    <a:pt x="8699" y="3593"/>
                    <a:pt x="8589" y="3593"/>
                  </a:cubicBezTo>
                  <a:lnTo>
                    <a:pt x="7494" y="3593"/>
                  </a:lnTo>
                  <a:lnTo>
                    <a:pt x="7494" y="2503"/>
                  </a:lnTo>
                  <a:cubicBezTo>
                    <a:pt x="7494" y="2390"/>
                    <a:pt x="7407" y="2296"/>
                    <a:pt x="7296" y="2296"/>
                  </a:cubicBezTo>
                  <a:cubicBezTo>
                    <a:pt x="7293" y="2296"/>
                    <a:pt x="7290" y="2296"/>
                    <a:pt x="7288" y="2296"/>
                  </a:cubicBezTo>
                  <a:cubicBezTo>
                    <a:pt x="6280" y="2296"/>
                    <a:pt x="5747" y="1101"/>
                    <a:pt x="6409" y="348"/>
                  </a:cubicBezTo>
                  <a:cubicBezTo>
                    <a:pt x="6546" y="193"/>
                    <a:pt x="6405" y="1"/>
                    <a:pt x="62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2" name="Google Shape;10512;p31"/>
            <p:cNvSpPr/>
            <p:nvPr/>
          </p:nvSpPr>
          <p:spPr>
            <a:xfrm>
              <a:off x="3132805" y="1507177"/>
              <a:ext cx="83638" cy="80127"/>
            </a:xfrm>
            <a:custGeom>
              <a:rect b="b" l="l" r="r" t="t"/>
              <a:pathLst>
                <a:path extrusionOk="0" h="3058" w="3192">
                  <a:moveTo>
                    <a:pt x="2884" y="0"/>
                  </a:moveTo>
                  <a:cubicBezTo>
                    <a:pt x="2846" y="0"/>
                    <a:pt x="2804" y="12"/>
                    <a:pt x="2762" y="40"/>
                  </a:cubicBezTo>
                  <a:cubicBezTo>
                    <a:pt x="2321" y="285"/>
                    <a:pt x="2023" y="722"/>
                    <a:pt x="1961" y="1221"/>
                  </a:cubicBezTo>
                  <a:lnTo>
                    <a:pt x="857" y="1221"/>
                  </a:lnTo>
                  <a:cubicBezTo>
                    <a:pt x="741" y="1221"/>
                    <a:pt x="645" y="1312"/>
                    <a:pt x="645" y="1428"/>
                  </a:cubicBezTo>
                  <a:lnTo>
                    <a:pt x="645" y="2537"/>
                  </a:lnTo>
                  <a:cubicBezTo>
                    <a:pt x="497" y="2556"/>
                    <a:pt x="353" y="2599"/>
                    <a:pt x="218" y="2661"/>
                  </a:cubicBezTo>
                  <a:cubicBezTo>
                    <a:pt x="1" y="2757"/>
                    <a:pt x="100" y="3057"/>
                    <a:pt x="297" y="3057"/>
                  </a:cubicBezTo>
                  <a:cubicBezTo>
                    <a:pt x="327" y="3057"/>
                    <a:pt x="358" y="3051"/>
                    <a:pt x="391" y="3036"/>
                  </a:cubicBezTo>
                  <a:cubicBezTo>
                    <a:pt x="540" y="2969"/>
                    <a:pt x="698" y="2935"/>
                    <a:pt x="861" y="2935"/>
                  </a:cubicBezTo>
                  <a:cubicBezTo>
                    <a:pt x="972" y="2930"/>
                    <a:pt x="1063" y="2839"/>
                    <a:pt x="1063" y="2729"/>
                  </a:cubicBezTo>
                  <a:lnTo>
                    <a:pt x="1063" y="1634"/>
                  </a:lnTo>
                  <a:lnTo>
                    <a:pt x="2157" y="1634"/>
                  </a:lnTo>
                  <a:cubicBezTo>
                    <a:pt x="2273" y="1634"/>
                    <a:pt x="2364" y="1543"/>
                    <a:pt x="2364" y="1428"/>
                  </a:cubicBezTo>
                  <a:cubicBezTo>
                    <a:pt x="2364" y="1428"/>
                    <a:pt x="2340" y="746"/>
                    <a:pt x="2964" y="400"/>
                  </a:cubicBezTo>
                  <a:cubicBezTo>
                    <a:pt x="3192" y="297"/>
                    <a:pt x="3074" y="0"/>
                    <a:pt x="28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3" name="Google Shape;10513;p31"/>
            <p:cNvSpPr/>
            <p:nvPr/>
          </p:nvSpPr>
          <p:spPr>
            <a:xfrm>
              <a:off x="3221343" y="1503037"/>
              <a:ext cx="121920" cy="84189"/>
            </a:xfrm>
            <a:custGeom>
              <a:rect b="b" l="l" r="r" t="t"/>
              <a:pathLst>
                <a:path extrusionOk="0" h="3213" w="4653">
                  <a:moveTo>
                    <a:pt x="282" y="1"/>
                  </a:moveTo>
                  <a:cubicBezTo>
                    <a:pt x="29" y="1"/>
                    <a:pt x="1" y="386"/>
                    <a:pt x="267" y="414"/>
                  </a:cubicBezTo>
                  <a:cubicBezTo>
                    <a:pt x="871" y="467"/>
                    <a:pt x="1332" y="976"/>
                    <a:pt x="1327" y="1586"/>
                  </a:cubicBezTo>
                  <a:cubicBezTo>
                    <a:pt x="1327" y="1696"/>
                    <a:pt x="1419" y="1792"/>
                    <a:pt x="1534" y="1792"/>
                  </a:cubicBezTo>
                  <a:lnTo>
                    <a:pt x="2628" y="1792"/>
                  </a:lnTo>
                  <a:lnTo>
                    <a:pt x="2628" y="2690"/>
                  </a:lnTo>
                  <a:cubicBezTo>
                    <a:pt x="2484" y="2714"/>
                    <a:pt x="2340" y="2752"/>
                    <a:pt x="2206" y="2810"/>
                  </a:cubicBezTo>
                  <a:cubicBezTo>
                    <a:pt x="1982" y="2907"/>
                    <a:pt x="2085" y="3212"/>
                    <a:pt x="2283" y="3212"/>
                  </a:cubicBezTo>
                  <a:cubicBezTo>
                    <a:pt x="2310" y="3212"/>
                    <a:pt x="2339" y="3206"/>
                    <a:pt x="2369" y="3194"/>
                  </a:cubicBezTo>
                  <a:cubicBezTo>
                    <a:pt x="2518" y="3127"/>
                    <a:pt x="2676" y="3098"/>
                    <a:pt x="2835" y="3098"/>
                  </a:cubicBezTo>
                  <a:cubicBezTo>
                    <a:pt x="2950" y="3098"/>
                    <a:pt x="3041" y="3002"/>
                    <a:pt x="3041" y="2891"/>
                  </a:cubicBezTo>
                  <a:lnTo>
                    <a:pt x="3041" y="1792"/>
                  </a:lnTo>
                  <a:lnTo>
                    <a:pt x="3939" y="1792"/>
                  </a:lnTo>
                  <a:cubicBezTo>
                    <a:pt x="3968" y="2042"/>
                    <a:pt x="4054" y="2282"/>
                    <a:pt x="4198" y="2493"/>
                  </a:cubicBezTo>
                  <a:cubicBezTo>
                    <a:pt x="4243" y="2560"/>
                    <a:pt x="4303" y="2587"/>
                    <a:pt x="4363" y="2587"/>
                  </a:cubicBezTo>
                  <a:cubicBezTo>
                    <a:pt x="4510" y="2587"/>
                    <a:pt x="4653" y="2423"/>
                    <a:pt x="4544" y="2263"/>
                  </a:cubicBezTo>
                  <a:cubicBezTo>
                    <a:pt x="4409" y="2066"/>
                    <a:pt x="4337" y="1830"/>
                    <a:pt x="4342" y="1595"/>
                  </a:cubicBezTo>
                  <a:cubicBezTo>
                    <a:pt x="4347" y="1475"/>
                    <a:pt x="4251" y="1379"/>
                    <a:pt x="4136" y="1379"/>
                  </a:cubicBezTo>
                  <a:lnTo>
                    <a:pt x="1731" y="1379"/>
                  </a:lnTo>
                  <a:cubicBezTo>
                    <a:pt x="1635" y="645"/>
                    <a:pt x="1044" y="74"/>
                    <a:pt x="305" y="2"/>
                  </a:cubicBezTo>
                  <a:cubicBezTo>
                    <a:pt x="297" y="1"/>
                    <a:pt x="290" y="1"/>
                    <a:pt x="2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4" name="Google Shape;10514;p31"/>
            <p:cNvSpPr/>
            <p:nvPr/>
          </p:nvSpPr>
          <p:spPr>
            <a:xfrm>
              <a:off x="3174598" y="1782985"/>
              <a:ext cx="90425" cy="47636"/>
            </a:xfrm>
            <a:custGeom>
              <a:rect b="b" l="l" r="r" t="t"/>
              <a:pathLst>
                <a:path extrusionOk="0" h="1818" w="3451">
                  <a:moveTo>
                    <a:pt x="1940" y="1"/>
                  </a:moveTo>
                  <a:cubicBezTo>
                    <a:pt x="1854" y="1"/>
                    <a:pt x="1768" y="8"/>
                    <a:pt x="1681" y="22"/>
                  </a:cubicBezTo>
                  <a:cubicBezTo>
                    <a:pt x="985" y="137"/>
                    <a:pt x="447" y="704"/>
                    <a:pt x="366" y="1405"/>
                  </a:cubicBezTo>
                  <a:lnTo>
                    <a:pt x="274" y="1405"/>
                  </a:lnTo>
                  <a:cubicBezTo>
                    <a:pt x="1" y="1405"/>
                    <a:pt x="1" y="1817"/>
                    <a:pt x="274" y="1817"/>
                  </a:cubicBezTo>
                  <a:lnTo>
                    <a:pt x="562" y="1817"/>
                  </a:lnTo>
                  <a:cubicBezTo>
                    <a:pt x="682" y="1817"/>
                    <a:pt x="774" y="1721"/>
                    <a:pt x="769" y="1601"/>
                  </a:cubicBezTo>
                  <a:cubicBezTo>
                    <a:pt x="745" y="1001"/>
                    <a:pt x="1259" y="416"/>
                    <a:pt x="1940" y="416"/>
                  </a:cubicBezTo>
                  <a:cubicBezTo>
                    <a:pt x="2391" y="416"/>
                    <a:pt x="2804" y="675"/>
                    <a:pt x="2996" y="1083"/>
                  </a:cubicBezTo>
                  <a:cubicBezTo>
                    <a:pt x="3037" y="1167"/>
                    <a:pt x="3106" y="1202"/>
                    <a:pt x="3175" y="1202"/>
                  </a:cubicBezTo>
                  <a:cubicBezTo>
                    <a:pt x="3312" y="1202"/>
                    <a:pt x="3450" y="1066"/>
                    <a:pt x="3371" y="901"/>
                  </a:cubicBezTo>
                  <a:lnTo>
                    <a:pt x="3371" y="901"/>
                  </a:lnTo>
                  <a:lnTo>
                    <a:pt x="3371" y="905"/>
                  </a:lnTo>
                  <a:cubicBezTo>
                    <a:pt x="3106" y="346"/>
                    <a:pt x="2543" y="1"/>
                    <a:pt x="19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5" name="Google Shape;10515;p31"/>
            <p:cNvSpPr/>
            <p:nvPr/>
          </p:nvSpPr>
          <p:spPr>
            <a:xfrm>
              <a:off x="3149837" y="1718972"/>
              <a:ext cx="17713" cy="111649"/>
            </a:xfrm>
            <a:custGeom>
              <a:rect b="b" l="l" r="r" t="t"/>
              <a:pathLst>
                <a:path extrusionOk="0" h="4261" w="676">
                  <a:moveTo>
                    <a:pt x="207" y="0"/>
                  </a:moveTo>
                  <a:cubicBezTo>
                    <a:pt x="103" y="0"/>
                    <a:pt x="0" y="70"/>
                    <a:pt x="0" y="209"/>
                  </a:cubicBezTo>
                  <a:lnTo>
                    <a:pt x="0" y="4054"/>
                  </a:lnTo>
                  <a:cubicBezTo>
                    <a:pt x="0" y="4169"/>
                    <a:pt x="91" y="4260"/>
                    <a:pt x="207" y="4260"/>
                  </a:cubicBezTo>
                  <a:lnTo>
                    <a:pt x="394" y="4260"/>
                  </a:lnTo>
                  <a:cubicBezTo>
                    <a:pt x="395" y="4260"/>
                    <a:pt x="397" y="4260"/>
                    <a:pt x="399" y="4260"/>
                  </a:cubicBezTo>
                  <a:cubicBezTo>
                    <a:pt x="653" y="4260"/>
                    <a:pt x="675" y="3876"/>
                    <a:pt x="413" y="3848"/>
                  </a:cubicBezTo>
                  <a:lnTo>
                    <a:pt x="413" y="209"/>
                  </a:lnTo>
                  <a:cubicBezTo>
                    <a:pt x="413" y="70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6" name="Google Shape;10516;p31"/>
          <p:cNvGrpSpPr/>
          <p:nvPr/>
        </p:nvGrpSpPr>
        <p:grpSpPr>
          <a:xfrm>
            <a:off x="2241946" y="2234900"/>
            <a:ext cx="265562" cy="365525"/>
            <a:chOff x="2241946" y="2421750"/>
            <a:chExt cx="265562" cy="365525"/>
          </a:xfrm>
        </p:grpSpPr>
        <p:sp>
          <p:nvSpPr>
            <p:cNvPr id="10517" name="Google Shape;10517;p31"/>
            <p:cNvSpPr/>
            <p:nvPr/>
          </p:nvSpPr>
          <p:spPr>
            <a:xfrm>
              <a:off x="2279573" y="2518594"/>
              <a:ext cx="190309" cy="263152"/>
            </a:xfrm>
            <a:custGeom>
              <a:rect b="b" l="l" r="r" t="t"/>
              <a:pathLst>
                <a:path extrusionOk="0" h="10043" w="7263">
                  <a:moveTo>
                    <a:pt x="605" y="1"/>
                  </a:moveTo>
                  <a:cubicBezTo>
                    <a:pt x="303" y="1"/>
                    <a:pt x="43" y="226"/>
                    <a:pt x="5" y="529"/>
                  </a:cubicBezTo>
                  <a:cubicBezTo>
                    <a:pt x="0" y="553"/>
                    <a:pt x="0" y="577"/>
                    <a:pt x="0" y="605"/>
                  </a:cubicBezTo>
                  <a:lnTo>
                    <a:pt x="0" y="8766"/>
                  </a:lnTo>
                  <a:cubicBezTo>
                    <a:pt x="0" y="9471"/>
                    <a:pt x="576" y="10043"/>
                    <a:pt x="1282" y="10043"/>
                  </a:cubicBezTo>
                  <a:lnTo>
                    <a:pt x="5981" y="10043"/>
                  </a:lnTo>
                  <a:cubicBezTo>
                    <a:pt x="6687" y="10043"/>
                    <a:pt x="7258" y="9471"/>
                    <a:pt x="7263" y="8766"/>
                  </a:cubicBezTo>
                  <a:lnTo>
                    <a:pt x="7263" y="605"/>
                  </a:lnTo>
                  <a:cubicBezTo>
                    <a:pt x="7263" y="577"/>
                    <a:pt x="7258" y="553"/>
                    <a:pt x="7253" y="529"/>
                  </a:cubicBezTo>
                  <a:cubicBezTo>
                    <a:pt x="7220" y="226"/>
                    <a:pt x="6961" y="1"/>
                    <a:pt x="6658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8" name="Google Shape;10518;p31"/>
            <p:cNvSpPr/>
            <p:nvPr/>
          </p:nvSpPr>
          <p:spPr>
            <a:xfrm>
              <a:off x="2308867" y="2518594"/>
              <a:ext cx="161014" cy="237133"/>
            </a:xfrm>
            <a:custGeom>
              <a:rect b="b" l="l" r="r" t="t"/>
              <a:pathLst>
                <a:path extrusionOk="0" h="9050" w="6145">
                  <a:moveTo>
                    <a:pt x="1" y="1"/>
                  </a:moveTo>
                  <a:lnTo>
                    <a:pt x="1" y="7767"/>
                  </a:lnTo>
                  <a:cubicBezTo>
                    <a:pt x="5" y="8478"/>
                    <a:pt x="577" y="9049"/>
                    <a:pt x="1282" y="9049"/>
                  </a:cubicBezTo>
                  <a:lnTo>
                    <a:pt x="5982" y="9049"/>
                  </a:lnTo>
                  <a:cubicBezTo>
                    <a:pt x="6025" y="9049"/>
                    <a:pt x="6068" y="9049"/>
                    <a:pt x="6111" y="9044"/>
                  </a:cubicBezTo>
                  <a:cubicBezTo>
                    <a:pt x="6131" y="8953"/>
                    <a:pt x="6140" y="8857"/>
                    <a:pt x="6145" y="8766"/>
                  </a:cubicBezTo>
                  <a:lnTo>
                    <a:pt x="6145" y="605"/>
                  </a:lnTo>
                  <a:cubicBezTo>
                    <a:pt x="6145" y="577"/>
                    <a:pt x="6140" y="553"/>
                    <a:pt x="6135" y="529"/>
                  </a:cubicBezTo>
                  <a:cubicBezTo>
                    <a:pt x="6102" y="226"/>
                    <a:pt x="5843" y="1"/>
                    <a:pt x="55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9" name="Google Shape;10519;p31"/>
            <p:cNvSpPr/>
            <p:nvPr/>
          </p:nvSpPr>
          <p:spPr>
            <a:xfrm>
              <a:off x="2279573" y="2518594"/>
              <a:ext cx="190309" cy="161407"/>
            </a:xfrm>
            <a:custGeom>
              <a:rect b="b" l="l" r="r" t="t"/>
              <a:pathLst>
                <a:path extrusionOk="0" h="6160" w="7263">
                  <a:moveTo>
                    <a:pt x="605" y="1"/>
                  </a:moveTo>
                  <a:cubicBezTo>
                    <a:pt x="269" y="1"/>
                    <a:pt x="0" y="269"/>
                    <a:pt x="0" y="605"/>
                  </a:cubicBezTo>
                  <a:lnTo>
                    <a:pt x="0" y="1460"/>
                  </a:lnTo>
                  <a:lnTo>
                    <a:pt x="883" y="1460"/>
                  </a:lnTo>
                  <a:cubicBezTo>
                    <a:pt x="1191" y="1460"/>
                    <a:pt x="1445" y="1714"/>
                    <a:pt x="1445" y="2026"/>
                  </a:cubicBezTo>
                  <a:lnTo>
                    <a:pt x="1445" y="3567"/>
                  </a:lnTo>
                  <a:cubicBezTo>
                    <a:pt x="1440" y="3913"/>
                    <a:pt x="1704" y="4206"/>
                    <a:pt x="2050" y="4239"/>
                  </a:cubicBezTo>
                  <a:cubicBezTo>
                    <a:pt x="2064" y="4240"/>
                    <a:pt x="2079" y="4241"/>
                    <a:pt x="2093" y="4241"/>
                  </a:cubicBezTo>
                  <a:cubicBezTo>
                    <a:pt x="2453" y="4241"/>
                    <a:pt x="2756" y="3951"/>
                    <a:pt x="2760" y="3586"/>
                  </a:cubicBezTo>
                  <a:lnTo>
                    <a:pt x="2760" y="5506"/>
                  </a:lnTo>
                  <a:cubicBezTo>
                    <a:pt x="2760" y="5866"/>
                    <a:pt x="3053" y="6159"/>
                    <a:pt x="3413" y="6159"/>
                  </a:cubicBezTo>
                  <a:cubicBezTo>
                    <a:pt x="3778" y="6159"/>
                    <a:pt x="4071" y="5866"/>
                    <a:pt x="4071" y="5506"/>
                  </a:cubicBezTo>
                  <a:lnTo>
                    <a:pt x="4071" y="2026"/>
                  </a:lnTo>
                  <a:cubicBezTo>
                    <a:pt x="4071" y="1714"/>
                    <a:pt x="4325" y="1460"/>
                    <a:pt x="4632" y="1460"/>
                  </a:cubicBezTo>
                  <a:lnTo>
                    <a:pt x="4820" y="1460"/>
                  </a:lnTo>
                  <a:cubicBezTo>
                    <a:pt x="5132" y="1460"/>
                    <a:pt x="5386" y="1714"/>
                    <a:pt x="5386" y="2026"/>
                  </a:cubicBezTo>
                  <a:lnTo>
                    <a:pt x="5386" y="3567"/>
                  </a:lnTo>
                  <a:cubicBezTo>
                    <a:pt x="5381" y="3913"/>
                    <a:pt x="5645" y="4206"/>
                    <a:pt x="5991" y="4234"/>
                  </a:cubicBezTo>
                  <a:cubicBezTo>
                    <a:pt x="6008" y="4236"/>
                    <a:pt x="6025" y="4236"/>
                    <a:pt x="6042" y="4236"/>
                  </a:cubicBezTo>
                  <a:cubicBezTo>
                    <a:pt x="6399" y="4236"/>
                    <a:pt x="6697" y="3949"/>
                    <a:pt x="6697" y="3586"/>
                  </a:cubicBezTo>
                  <a:lnTo>
                    <a:pt x="6697" y="2026"/>
                  </a:lnTo>
                  <a:cubicBezTo>
                    <a:pt x="6697" y="1714"/>
                    <a:pt x="6951" y="1460"/>
                    <a:pt x="7263" y="1460"/>
                  </a:cubicBezTo>
                  <a:lnTo>
                    <a:pt x="7263" y="605"/>
                  </a:lnTo>
                  <a:cubicBezTo>
                    <a:pt x="7258" y="269"/>
                    <a:pt x="6989" y="1"/>
                    <a:pt x="6658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0" name="Google Shape;10520;p31"/>
            <p:cNvSpPr/>
            <p:nvPr/>
          </p:nvSpPr>
          <p:spPr>
            <a:xfrm>
              <a:off x="2328126" y="2427278"/>
              <a:ext cx="93097" cy="38885"/>
            </a:xfrm>
            <a:custGeom>
              <a:rect b="b" l="l" r="r" t="t"/>
              <a:pathLst>
                <a:path extrusionOk="0" h="1484" w="3553">
                  <a:moveTo>
                    <a:pt x="331" y="1"/>
                  </a:moveTo>
                  <a:cubicBezTo>
                    <a:pt x="149" y="1"/>
                    <a:pt x="5" y="145"/>
                    <a:pt x="0" y="327"/>
                  </a:cubicBezTo>
                  <a:lnTo>
                    <a:pt x="0" y="1153"/>
                  </a:lnTo>
                  <a:cubicBezTo>
                    <a:pt x="5" y="1335"/>
                    <a:pt x="149" y="1484"/>
                    <a:pt x="331" y="1484"/>
                  </a:cubicBezTo>
                  <a:lnTo>
                    <a:pt x="3221" y="1484"/>
                  </a:lnTo>
                  <a:cubicBezTo>
                    <a:pt x="3403" y="1484"/>
                    <a:pt x="3552" y="1335"/>
                    <a:pt x="3552" y="1153"/>
                  </a:cubicBezTo>
                  <a:lnTo>
                    <a:pt x="3552" y="327"/>
                  </a:lnTo>
                  <a:cubicBezTo>
                    <a:pt x="3552" y="145"/>
                    <a:pt x="3403" y="1"/>
                    <a:pt x="3221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1" name="Google Shape;10521;p31"/>
            <p:cNvSpPr/>
            <p:nvPr/>
          </p:nvSpPr>
          <p:spPr>
            <a:xfrm>
              <a:off x="2352757" y="2427278"/>
              <a:ext cx="68467" cy="18656"/>
            </a:xfrm>
            <a:custGeom>
              <a:rect b="b" l="l" r="r" t="t"/>
              <a:pathLst>
                <a:path extrusionOk="0" h="712" w="2613">
                  <a:moveTo>
                    <a:pt x="1" y="1"/>
                  </a:moveTo>
                  <a:lnTo>
                    <a:pt x="1" y="380"/>
                  </a:lnTo>
                  <a:cubicBezTo>
                    <a:pt x="1" y="562"/>
                    <a:pt x="150" y="711"/>
                    <a:pt x="332" y="711"/>
                  </a:cubicBezTo>
                  <a:lnTo>
                    <a:pt x="2612" y="711"/>
                  </a:lnTo>
                  <a:lnTo>
                    <a:pt x="2612" y="327"/>
                  </a:lnTo>
                  <a:cubicBezTo>
                    <a:pt x="2612" y="145"/>
                    <a:pt x="2463" y="1"/>
                    <a:pt x="2281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2" name="Google Shape;10522;p31"/>
            <p:cNvSpPr/>
            <p:nvPr/>
          </p:nvSpPr>
          <p:spPr>
            <a:xfrm>
              <a:off x="2317305" y="2587638"/>
              <a:ext cx="68939" cy="92364"/>
            </a:xfrm>
            <a:custGeom>
              <a:rect b="b" l="l" r="r" t="t"/>
              <a:pathLst>
                <a:path extrusionOk="0" h="3525" w="2631">
                  <a:moveTo>
                    <a:pt x="5" y="1"/>
                  </a:moveTo>
                  <a:lnTo>
                    <a:pt x="5" y="1"/>
                  </a:lnTo>
                  <a:cubicBezTo>
                    <a:pt x="5" y="7"/>
                    <a:pt x="5" y="13"/>
                    <a:pt x="5" y="19"/>
                  </a:cubicBezTo>
                  <a:lnTo>
                    <a:pt x="5" y="19"/>
                  </a:lnTo>
                  <a:lnTo>
                    <a:pt x="5" y="1"/>
                  </a:lnTo>
                  <a:close/>
                  <a:moveTo>
                    <a:pt x="5" y="19"/>
                  </a:moveTo>
                  <a:lnTo>
                    <a:pt x="5" y="937"/>
                  </a:lnTo>
                  <a:cubicBezTo>
                    <a:pt x="0" y="1283"/>
                    <a:pt x="264" y="1575"/>
                    <a:pt x="615" y="1604"/>
                  </a:cubicBezTo>
                  <a:cubicBezTo>
                    <a:pt x="631" y="1605"/>
                    <a:pt x="648" y="1606"/>
                    <a:pt x="665" y="1606"/>
                  </a:cubicBezTo>
                  <a:cubicBezTo>
                    <a:pt x="1022" y="1606"/>
                    <a:pt x="1316" y="1314"/>
                    <a:pt x="1320" y="951"/>
                  </a:cubicBezTo>
                  <a:lnTo>
                    <a:pt x="1320" y="131"/>
                  </a:lnTo>
                  <a:cubicBezTo>
                    <a:pt x="1317" y="127"/>
                    <a:pt x="1314" y="126"/>
                    <a:pt x="1312" y="126"/>
                  </a:cubicBezTo>
                  <a:cubicBezTo>
                    <a:pt x="1308" y="126"/>
                    <a:pt x="1306" y="131"/>
                    <a:pt x="1306" y="131"/>
                  </a:cubicBezTo>
                  <a:cubicBezTo>
                    <a:pt x="1251" y="446"/>
                    <a:pt x="974" y="670"/>
                    <a:pt x="662" y="670"/>
                  </a:cubicBezTo>
                  <a:cubicBezTo>
                    <a:pt x="646" y="670"/>
                    <a:pt x="631" y="669"/>
                    <a:pt x="615" y="668"/>
                  </a:cubicBezTo>
                  <a:cubicBezTo>
                    <a:pt x="271" y="640"/>
                    <a:pt x="10" y="357"/>
                    <a:pt x="5" y="19"/>
                  </a:cubicBezTo>
                  <a:close/>
                  <a:moveTo>
                    <a:pt x="1320" y="1931"/>
                  </a:moveTo>
                  <a:lnTo>
                    <a:pt x="1320" y="2871"/>
                  </a:lnTo>
                  <a:cubicBezTo>
                    <a:pt x="1320" y="3231"/>
                    <a:pt x="1613" y="3524"/>
                    <a:pt x="1973" y="3524"/>
                  </a:cubicBezTo>
                  <a:cubicBezTo>
                    <a:pt x="2338" y="3524"/>
                    <a:pt x="2631" y="3231"/>
                    <a:pt x="2631" y="2871"/>
                  </a:cubicBezTo>
                  <a:lnTo>
                    <a:pt x="2631" y="1931"/>
                  </a:lnTo>
                  <a:cubicBezTo>
                    <a:pt x="2631" y="2291"/>
                    <a:pt x="2338" y="2583"/>
                    <a:pt x="1973" y="2588"/>
                  </a:cubicBezTo>
                  <a:cubicBezTo>
                    <a:pt x="1613" y="2583"/>
                    <a:pt x="1320" y="2291"/>
                    <a:pt x="1320" y="193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3" name="Google Shape;10523;p31"/>
            <p:cNvSpPr/>
            <p:nvPr/>
          </p:nvSpPr>
          <p:spPr>
            <a:xfrm>
              <a:off x="2420569" y="2587533"/>
              <a:ext cx="34482" cy="42186"/>
            </a:xfrm>
            <a:custGeom>
              <a:rect b="b" l="l" r="r" t="t"/>
              <a:pathLst>
                <a:path extrusionOk="0" h="1610" w="1316">
                  <a:moveTo>
                    <a:pt x="5" y="0"/>
                  </a:moveTo>
                  <a:cubicBezTo>
                    <a:pt x="5" y="6"/>
                    <a:pt x="5" y="13"/>
                    <a:pt x="5" y="19"/>
                  </a:cubicBezTo>
                  <a:lnTo>
                    <a:pt x="5" y="19"/>
                  </a:lnTo>
                  <a:lnTo>
                    <a:pt x="5" y="0"/>
                  </a:lnTo>
                  <a:close/>
                  <a:moveTo>
                    <a:pt x="1316" y="15"/>
                  </a:moveTo>
                  <a:cubicBezTo>
                    <a:pt x="1316" y="192"/>
                    <a:pt x="1248" y="355"/>
                    <a:pt x="1124" y="480"/>
                  </a:cubicBezTo>
                  <a:cubicBezTo>
                    <a:pt x="1000" y="603"/>
                    <a:pt x="833" y="674"/>
                    <a:pt x="658" y="674"/>
                  </a:cubicBezTo>
                  <a:cubicBezTo>
                    <a:pt x="642" y="674"/>
                    <a:pt x="626" y="673"/>
                    <a:pt x="610" y="672"/>
                  </a:cubicBezTo>
                  <a:cubicBezTo>
                    <a:pt x="270" y="639"/>
                    <a:pt x="10" y="361"/>
                    <a:pt x="5" y="19"/>
                  </a:cubicBezTo>
                  <a:lnTo>
                    <a:pt x="5" y="19"/>
                  </a:lnTo>
                  <a:lnTo>
                    <a:pt x="5" y="936"/>
                  </a:lnTo>
                  <a:cubicBezTo>
                    <a:pt x="0" y="1282"/>
                    <a:pt x="264" y="1575"/>
                    <a:pt x="610" y="1608"/>
                  </a:cubicBezTo>
                  <a:cubicBezTo>
                    <a:pt x="624" y="1609"/>
                    <a:pt x="639" y="1610"/>
                    <a:pt x="653" y="1610"/>
                  </a:cubicBezTo>
                  <a:cubicBezTo>
                    <a:pt x="1013" y="1610"/>
                    <a:pt x="1316" y="1320"/>
                    <a:pt x="1316" y="955"/>
                  </a:cubicBezTo>
                  <a:lnTo>
                    <a:pt x="1316" y="15"/>
                  </a:ln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4" name="Google Shape;10524;p31"/>
            <p:cNvSpPr/>
            <p:nvPr/>
          </p:nvSpPr>
          <p:spPr>
            <a:xfrm>
              <a:off x="2241946" y="2421750"/>
              <a:ext cx="265562" cy="365525"/>
            </a:xfrm>
            <a:custGeom>
              <a:rect b="b" l="l" r="r" t="t"/>
              <a:pathLst>
                <a:path extrusionOk="0" h="13950" w="10135">
                  <a:moveTo>
                    <a:pt x="7052" y="1186"/>
                  </a:moveTo>
                  <a:cubicBezTo>
                    <a:pt x="8550" y="1325"/>
                    <a:pt x="9721" y="2473"/>
                    <a:pt x="9721" y="3860"/>
                  </a:cubicBezTo>
                  <a:lnTo>
                    <a:pt x="9721" y="5377"/>
                  </a:lnTo>
                  <a:lnTo>
                    <a:pt x="9717" y="5377"/>
                  </a:lnTo>
                  <a:cubicBezTo>
                    <a:pt x="9717" y="5626"/>
                    <a:pt x="9481" y="5833"/>
                    <a:pt x="9193" y="5833"/>
                  </a:cubicBezTo>
                  <a:lnTo>
                    <a:pt x="8905" y="5833"/>
                  </a:lnTo>
                  <a:cubicBezTo>
                    <a:pt x="8905" y="4229"/>
                    <a:pt x="8968" y="4042"/>
                    <a:pt x="8680" y="3740"/>
                  </a:cubicBezTo>
                  <a:cubicBezTo>
                    <a:pt x="8545" y="3601"/>
                    <a:pt x="8368" y="3514"/>
                    <a:pt x="8181" y="3495"/>
                  </a:cubicBezTo>
                  <a:cubicBezTo>
                    <a:pt x="8147" y="3490"/>
                    <a:pt x="8226" y="3489"/>
                    <a:pt x="7507" y="3489"/>
                  </a:cubicBezTo>
                  <a:cubicBezTo>
                    <a:pt x="6787" y="3489"/>
                    <a:pt x="5269" y="3490"/>
                    <a:pt x="2041" y="3490"/>
                  </a:cubicBezTo>
                  <a:cubicBezTo>
                    <a:pt x="1595" y="3490"/>
                    <a:pt x="1230" y="3850"/>
                    <a:pt x="1230" y="4301"/>
                  </a:cubicBezTo>
                  <a:lnTo>
                    <a:pt x="1230" y="5833"/>
                  </a:lnTo>
                  <a:lnTo>
                    <a:pt x="942" y="5833"/>
                  </a:lnTo>
                  <a:cubicBezTo>
                    <a:pt x="654" y="5833"/>
                    <a:pt x="419" y="5626"/>
                    <a:pt x="419" y="5377"/>
                  </a:cubicBezTo>
                  <a:lnTo>
                    <a:pt x="419" y="3860"/>
                  </a:lnTo>
                  <a:cubicBezTo>
                    <a:pt x="419" y="2473"/>
                    <a:pt x="1590" y="1325"/>
                    <a:pt x="3083" y="1186"/>
                  </a:cubicBezTo>
                  <a:lnTo>
                    <a:pt x="3083" y="1369"/>
                  </a:lnTo>
                  <a:cubicBezTo>
                    <a:pt x="3083" y="1666"/>
                    <a:pt x="3323" y="1906"/>
                    <a:pt x="3625" y="1906"/>
                  </a:cubicBezTo>
                  <a:lnTo>
                    <a:pt x="6515" y="1906"/>
                  </a:lnTo>
                  <a:cubicBezTo>
                    <a:pt x="6812" y="1906"/>
                    <a:pt x="7052" y="1666"/>
                    <a:pt x="7052" y="1369"/>
                  </a:cubicBezTo>
                  <a:lnTo>
                    <a:pt x="7052" y="1186"/>
                  </a:lnTo>
                  <a:close/>
                  <a:moveTo>
                    <a:pt x="8118" y="3903"/>
                  </a:moveTo>
                  <a:cubicBezTo>
                    <a:pt x="8224" y="3908"/>
                    <a:pt x="8315" y="3956"/>
                    <a:pt x="8387" y="4033"/>
                  </a:cubicBezTo>
                  <a:cubicBezTo>
                    <a:pt x="8550" y="4220"/>
                    <a:pt x="8469" y="4369"/>
                    <a:pt x="8488" y="4978"/>
                  </a:cubicBezTo>
                  <a:cubicBezTo>
                    <a:pt x="8157" y="5074"/>
                    <a:pt x="7926" y="5377"/>
                    <a:pt x="7926" y="5722"/>
                  </a:cubicBezTo>
                  <a:lnTo>
                    <a:pt x="7926" y="7282"/>
                  </a:lnTo>
                  <a:cubicBezTo>
                    <a:pt x="7926" y="7530"/>
                    <a:pt x="7724" y="7730"/>
                    <a:pt x="7475" y="7730"/>
                  </a:cubicBezTo>
                  <a:cubicBezTo>
                    <a:pt x="7464" y="7730"/>
                    <a:pt x="7453" y="7730"/>
                    <a:pt x="7441" y="7729"/>
                  </a:cubicBezTo>
                  <a:cubicBezTo>
                    <a:pt x="7206" y="7705"/>
                    <a:pt x="7024" y="7503"/>
                    <a:pt x="7028" y="7268"/>
                  </a:cubicBezTo>
                  <a:lnTo>
                    <a:pt x="7028" y="7254"/>
                  </a:lnTo>
                  <a:cubicBezTo>
                    <a:pt x="7028" y="7114"/>
                    <a:pt x="6925" y="7045"/>
                    <a:pt x="6822" y="7045"/>
                  </a:cubicBezTo>
                  <a:cubicBezTo>
                    <a:pt x="6719" y="7045"/>
                    <a:pt x="6616" y="7114"/>
                    <a:pt x="6616" y="7254"/>
                  </a:cubicBezTo>
                  <a:lnTo>
                    <a:pt x="6616" y="7268"/>
                  </a:lnTo>
                  <a:cubicBezTo>
                    <a:pt x="6611" y="7724"/>
                    <a:pt x="6956" y="8103"/>
                    <a:pt x="7413" y="8142"/>
                  </a:cubicBezTo>
                  <a:cubicBezTo>
                    <a:pt x="7435" y="8143"/>
                    <a:pt x="7457" y="8144"/>
                    <a:pt x="7479" y="8144"/>
                  </a:cubicBezTo>
                  <a:cubicBezTo>
                    <a:pt x="7949" y="8144"/>
                    <a:pt x="8339" y="7759"/>
                    <a:pt x="8344" y="7282"/>
                  </a:cubicBezTo>
                  <a:lnTo>
                    <a:pt x="8344" y="5722"/>
                  </a:lnTo>
                  <a:cubicBezTo>
                    <a:pt x="8339" y="5607"/>
                    <a:pt x="8397" y="5497"/>
                    <a:pt x="8488" y="5429"/>
                  </a:cubicBezTo>
                  <a:lnTo>
                    <a:pt x="8488" y="12462"/>
                  </a:lnTo>
                  <a:cubicBezTo>
                    <a:pt x="8488" y="13052"/>
                    <a:pt x="8008" y="13532"/>
                    <a:pt x="7417" y="13532"/>
                  </a:cubicBezTo>
                  <a:lnTo>
                    <a:pt x="2718" y="13532"/>
                  </a:lnTo>
                  <a:cubicBezTo>
                    <a:pt x="2123" y="13532"/>
                    <a:pt x="1643" y="13052"/>
                    <a:pt x="1643" y="12462"/>
                  </a:cubicBezTo>
                  <a:lnTo>
                    <a:pt x="1643" y="5367"/>
                  </a:lnTo>
                  <a:lnTo>
                    <a:pt x="2319" y="5367"/>
                  </a:lnTo>
                  <a:cubicBezTo>
                    <a:pt x="2516" y="5367"/>
                    <a:pt x="2675" y="5525"/>
                    <a:pt x="2675" y="5722"/>
                  </a:cubicBezTo>
                  <a:lnTo>
                    <a:pt x="2675" y="7018"/>
                  </a:lnTo>
                  <a:cubicBezTo>
                    <a:pt x="2675" y="7158"/>
                    <a:pt x="2778" y="7227"/>
                    <a:pt x="2881" y="7227"/>
                  </a:cubicBezTo>
                  <a:cubicBezTo>
                    <a:pt x="2984" y="7227"/>
                    <a:pt x="3087" y="7158"/>
                    <a:pt x="3087" y="7018"/>
                  </a:cubicBezTo>
                  <a:lnTo>
                    <a:pt x="3087" y="5722"/>
                  </a:lnTo>
                  <a:cubicBezTo>
                    <a:pt x="3087" y="5295"/>
                    <a:pt x="2742" y="4949"/>
                    <a:pt x="2319" y="4949"/>
                  </a:cubicBezTo>
                  <a:lnTo>
                    <a:pt x="1643" y="4949"/>
                  </a:lnTo>
                  <a:lnTo>
                    <a:pt x="1643" y="4301"/>
                  </a:lnTo>
                  <a:cubicBezTo>
                    <a:pt x="1643" y="4081"/>
                    <a:pt x="1820" y="3903"/>
                    <a:pt x="2041" y="3903"/>
                  </a:cubicBezTo>
                  <a:close/>
                  <a:moveTo>
                    <a:pt x="3620" y="0"/>
                  </a:moveTo>
                  <a:cubicBezTo>
                    <a:pt x="3323" y="0"/>
                    <a:pt x="3083" y="245"/>
                    <a:pt x="3083" y="543"/>
                  </a:cubicBezTo>
                  <a:lnTo>
                    <a:pt x="3083" y="773"/>
                  </a:lnTo>
                  <a:cubicBezTo>
                    <a:pt x="1359" y="912"/>
                    <a:pt x="1" y="2242"/>
                    <a:pt x="1" y="3860"/>
                  </a:cubicBezTo>
                  <a:lnTo>
                    <a:pt x="1" y="5377"/>
                  </a:lnTo>
                  <a:cubicBezTo>
                    <a:pt x="1" y="5857"/>
                    <a:pt x="423" y="6250"/>
                    <a:pt x="942" y="6250"/>
                  </a:cubicBezTo>
                  <a:lnTo>
                    <a:pt x="1230" y="6250"/>
                  </a:lnTo>
                  <a:lnTo>
                    <a:pt x="1230" y="12462"/>
                  </a:lnTo>
                  <a:cubicBezTo>
                    <a:pt x="1230" y="13283"/>
                    <a:pt x="1897" y="13945"/>
                    <a:pt x="2718" y="13950"/>
                  </a:cubicBezTo>
                  <a:lnTo>
                    <a:pt x="7417" y="13950"/>
                  </a:lnTo>
                  <a:cubicBezTo>
                    <a:pt x="8238" y="13945"/>
                    <a:pt x="8901" y="13283"/>
                    <a:pt x="8901" y="12462"/>
                  </a:cubicBezTo>
                  <a:lnTo>
                    <a:pt x="8901" y="6250"/>
                  </a:lnTo>
                  <a:lnTo>
                    <a:pt x="9193" y="6250"/>
                  </a:lnTo>
                  <a:cubicBezTo>
                    <a:pt x="9712" y="6250"/>
                    <a:pt x="10134" y="5857"/>
                    <a:pt x="10134" y="5377"/>
                  </a:cubicBezTo>
                  <a:lnTo>
                    <a:pt x="10134" y="3860"/>
                  </a:lnTo>
                  <a:cubicBezTo>
                    <a:pt x="10129" y="2242"/>
                    <a:pt x="8776" y="912"/>
                    <a:pt x="7048" y="768"/>
                  </a:cubicBezTo>
                  <a:lnTo>
                    <a:pt x="7048" y="543"/>
                  </a:lnTo>
                  <a:cubicBezTo>
                    <a:pt x="7048" y="240"/>
                    <a:pt x="6808" y="0"/>
                    <a:pt x="6510" y="0"/>
                  </a:cubicBezTo>
                  <a:lnTo>
                    <a:pt x="5084" y="0"/>
                  </a:lnTo>
                  <a:cubicBezTo>
                    <a:pt x="4808" y="0"/>
                    <a:pt x="4806" y="413"/>
                    <a:pt x="5080" y="413"/>
                  </a:cubicBezTo>
                  <a:cubicBezTo>
                    <a:pt x="5081" y="413"/>
                    <a:pt x="5083" y="413"/>
                    <a:pt x="5084" y="413"/>
                  </a:cubicBezTo>
                  <a:lnTo>
                    <a:pt x="6510" y="413"/>
                  </a:lnTo>
                  <a:cubicBezTo>
                    <a:pt x="6577" y="418"/>
                    <a:pt x="6635" y="471"/>
                    <a:pt x="6635" y="538"/>
                  </a:cubicBezTo>
                  <a:lnTo>
                    <a:pt x="6635" y="1364"/>
                  </a:lnTo>
                  <a:cubicBezTo>
                    <a:pt x="6635" y="1431"/>
                    <a:pt x="6577" y="1489"/>
                    <a:pt x="6510" y="1489"/>
                  </a:cubicBezTo>
                  <a:lnTo>
                    <a:pt x="3620" y="1489"/>
                  </a:lnTo>
                  <a:cubicBezTo>
                    <a:pt x="3553" y="1489"/>
                    <a:pt x="3500" y="1431"/>
                    <a:pt x="3500" y="1364"/>
                  </a:cubicBezTo>
                  <a:lnTo>
                    <a:pt x="3500" y="538"/>
                  </a:lnTo>
                  <a:cubicBezTo>
                    <a:pt x="3500" y="471"/>
                    <a:pt x="3553" y="418"/>
                    <a:pt x="3620" y="418"/>
                  </a:cubicBezTo>
                  <a:lnTo>
                    <a:pt x="4254" y="418"/>
                  </a:lnTo>
                  <a:cubicBezTo>
                    <a:pt x="4532" y="418"/>
                    <a:pt x="4532" y="0"/>
                    <a:pt x="42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5" name="Google Shape;10525;p31"/>
            <p:cNvSpPr/>
            <p:nvPr/>
          </p:nvSpPr>
          <p:spPr>
            <a:xfrm>
              <a:off x="2315811" y="2607080"/>
              <a:ext cx="76092" cy="78293"/>
            </a:xfrm>
            <a:custGeom>
              <a:rect b="b" l="l" r="r" t="t"/>
              <a:pathLst>
                <a:path extrusionOk="0" h="2988" w="2904">
                  <a:moveTo>
                    <a:pt x="1375" y="1"/>
                  </a:moveTo>
                  <a:cubicBezTo>
                    <a:pt x="1271" y="1"/>
                    <a:pt x="1166" y="70"/>
                    <a:pt x="1166" y="209"/>
                  </a:cubicBezTo>
                  <a:cubicBezTo>
                    <a:pt x="1166" y="473"/>
                    <a:pt x="947" y="653"/>
                    <a:pt x="717" y="653"/>
                  </a:cubicBezTo>
                  <a:cubicBezTo>
                    <a:pt x="621" y="653"/>
                    <a:pt x="522" y="621"/>
                    <a:pt x="436" y="550"/>
                  </a:cubicBezTo>
                  <a:cubicBezTo>
                    <a:pt x="392" y="512"/>
                    <a:pt x="345" y="495"/>
                    <a:pt x="300" y="495"/>
                  </a:cubicBezTo>
                  <a:cubicBezTo>
                    <a:pt x="133" y="495"/>
                    <a:pt x="0" y="722"/>
                    <a:pt x="163" y="862"/>
                  </a:cubicBezTo>
                  <a:cubicBezTo>
                    <a:pt x="323" y="998"/>
                    <a:pt x="524" y="1068"/>
                    <a:pt x="725" y="1068"/>
                  </a:cubicBezTo>
                  <a:cubicBezTo>
                    <a:pt x="879" y="1068"/>
                    <a:pt x="1034" y="1027"/>
                    <a:pt x="1171" y="944"/>
                  </a:cubicBezTo>
                  <a:lnTo>
                    <a:pt x="1171" y="2125"/>
                  </a:lnTo>
                  <a:cubicBezTo>
                    <a:pt x="1171" y="2642"/>
                    <a:pt x="1596" y="2987"/>
                    <a:pt x="2041" y="2987"/>
                  </a:cubicBezTo>
                  <a:cubicBezTo>
                    <a:pt x="2252" y="2987"/>
                    <a:pt x="2468" y="2909"/>
                    <a:pt x="2645" y="2734"/>
                  </a:cubicBezTo>
                  <a:cubicBezTo>
                    <a:pt x="2779" y="2600"/>
                    <a:pt x="2865" y="2422"/>
                    <a:pt x="2889" y="2230"/>
                  </a:cubicBezTo>
                  <a:cubicBezTo>
                    <a:pt x="2904" y="2120"/>
                    <a:pt x="2822" y="2014"/>
                    <a:pt x="2712" y="2000"/>
                  </a:cubicBezTo>
                  <a:cubicBezTo>
                    <a:pt x="2703" y="1999"/>
                    <a:pt x="2694" y="1998"/>
                    <a:pt x="2685" y="1998"/>
                  </a:cubicBezTo>
                  <a:cubicBezTo>
                    <a:pt x="2581" y="1998"/>
                    <a:pt x="2490" y="2076"/>
                    <a:pt x="2477" y="2182"/>
                  </a:cubicBezTo>
                  <a:cubicBezTo>
                    <a:pt x="2449" y="2408"/>
                    <a:pt x="2258" y="2572"/>
                    <a:pt x="2030" y="2572"/>
                  </a:cubicBezTo>
                  <a:cubicBezTo>
                    <a:pt x="2020" y="2572"/>
                    <a:pt x="2011" y="2572"/>
                    <a:pt x="2001" y="2571"/>
                  </a:cubicBezTo>
                  <a:cubicBezTo>
                    <a:pt x="1766" y="2557"/>
                    <a:pt x="1584" y="2360"/>
                    <a:pt x="1584" y="2125"/>
                  </a:cubicBezTo>
                  <a:lnTo>
                    <a:pt x="1584" y="209"/>
                  </a:lnTo>
                  <a:cubicBezTo>
                    <a:pt x="1584" y="70"/>
                    <a:pt x="1479" y="1"/>
                    <a:pt x="137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6" name="Google Shape;10526;p31"/>
            <p:cNvSpPr/>
            <p:nvPr/>
          </p:nvSpPr>
          <p:spPr>
            <a:xfrm>
              <a:off x="2380819" y="2551426"/>
              <a:ext cx="45304" cy="97185"/>
            </a:xfrm>
            <a:custGeom>
              <a:rect b="b" l="l" r="r" t="t"/>
              <a:pathLst>
                <a:path extrusionOk="0" h="3709" w="1729">
                  <a:moveTo>
                    <a:pt x="773" y="0"/>
                  </a:moveTo>
                  <a:cubicBezTo>
                    <a:pt x="346" y="0"/>
                    <a:pt x="0" y="346"/>
                    <a:pt x="0" y="773"/>
                  </a:cubicBezTo>
                  <a:lnTo>
                    <a:pt x="0" y="3500"/>
                  </a:lnTo>
                  <a:cubicBezTo>
                    <a:pt x="0" y="3639"/>
                    <a:pt x="105" y="3709"/>
                    <a:pt x="209" y="3709"/>
                  </a:cubicBezTo>
                  <a:cubicBezTo>
                    <a:pt x="314" y="3709"/>
                    <a:pt x="418" y="3639"/>
                    <a:pt x="418" y="3500"/>
                  </a:cubicBezTo>
                  <a:lnTo>
                    <a:pt x="418" y="773"/>
                  </a:lnTo>
                  <a:cubicBezTo>
                    <a:pt x="418" y="576"/>
                    <a:pt x="576" y="413"/>
                    <a:pt x="773" y="413"/>
                  </a:cubicBezTo>
                  <a:lnTo>
                    <a:pt x="960" y="413"/>
                  </a:lnTo>
                  <a:cubicBezTo>
                    <a:pt x="1152" y="413"/>
                    <a:pt x="1316" y="576"/>
                    <a:pt x="1316" y="773"/>
                  </a:cubicBezTo>
                  <a:lnTo>
                    <a:pt x="1316" y="1474"/>
                  </a:lnTo>
                  <a:cubicBezTo>
                    <a:pt x="1316" y="1611"/>
                    <a:pt x="1419" y="1679"/>
                    <a:pt x="1522" y="1679"/>
                  </a:cubicBezTo>
                  <a:cubicBezTo>
                    <a:pt x="1625" y="1679"/>
                    <a:pt x="1728" y="1611"/>
                    <a:pt x="1728" y="1474"/>
                  </a:cubicBezTo>
                  <a:lnTo>
                    <a:pt x="1728" y="773"/>
                  </a:lnTo>
                  <a:cubicBezTo>
                    <a:pt x="1728" y="346"/>
                    <a:pt x="1383" y="0"/>
                    <a:pt x="9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27" name="Google Shape;10527;p31"/>
          <p:cNvGrpSpPr/>
          <p:nvPr/>
        </p:nvGrpSpPr>
        <p:grpSpPr>
          <a:xfrm>
            <a:off x="2694018" y="2235031"/>
            <a:ext cx="254583" cy="365393"/>
            <a:chOff x="2694018" y="2421881"/>
            <a:chExt cx="254583" cy="365393"/>
          </a:xfrm>
        </p:grpSpPr>
        <p:sp>
          <p:nvSpPr>
            <p:cNvPr id="10528" name="Google Shape;10528;p31"/>
            <p:cNvSpPr/>
            <p:nvPr/>
          </p:nvSpPr>
          <p:spPr>
            <a:xfrm>
              <a:off x="2721295" y="2427278"/>
              <a:ext cx="220520" cy="83796"/>
            </a:xfrm>
            <a:custGeom>
              <a:rect b="b" l="l" r="r" t="t"/>
              <a:pathLst>
                <a:path extrusionOk="0" h="3198" w="8416">
                  <a:moveTo>
                    <a:pt x="1369" y="1"/>
                  </a:moveTo>
                  <a:cubicBezTo>
                    <a:pt x="615" y="5"/>
                    <a:pt x="1" y="615"/>
                    <a:pt x="1" y="1369"/>
                  </a:cubicBezTo>
                  <a:lnTo>
                    <a:pt x="1" y="1825"/>
                  </a:lnTo>
                  <a:lnTo>
                    <a:pt x="1" y="1902"/>
                  </a:lnTo>
                  <a:lnTo>
                    <a:pt x="1" y="1906"/>
                  </a:lnTo>
                  <a:cubicBezTo>
                    <a:pt x="1" y="1921"/>
                    <a:pt x="1" y="1935"/>
                    <a:pt x="5" y="1950"/>
                  </a:cubicBezTo>
                  <a:cubicBezTo>
                    <a:pt x="25" y="2161"/>
                    <a:pt x="92" y="2367"/>
                    <a:pt x="207" y="2550"/>
                  </a:cubicBezTo>
                  <a:lnTo>
                    <a:pt x="207" y="2554"/>
                  </a:lnTo>
                  <a:cubicBezTo>
                    <a:pt x="236" y="2598"/>
                    <a:pt x="265" y="2641"/>
                    <a:pt x="298" y="2679"/>
                  </a:cubicBezTo>
                  <a:cubicBezTo>
                    <a:pt x="558" y="3006"/>
                    <a:pt x="951" y="3198"/>
                    <a:pt x="1364" y="3198"/>
                  </a:cubicBezTo>
                  <a:lnTo>
                    <a:pt x="7043" y="3198"/>
                  </a:lnTo>
                  <a:cubicBezTo>
                    <a:pt x="7537" y="3193"/>
                    <a:pt x="7988" y="2934"/>
                    <a:pt x="8233" y="2506"/>
                  </a:cubicBezTo>
                  <a:cubicBezTo>
                    <a:pt x="8257" y="2458"/>
                    <a:pt x="8281" y="2410"/>
                    <a:pt x="8305" y="2362"/>
                  </a:cubicBezTo>
                  <a:cubicBezTo>
                    <a:pt x="8363" y="2218"/>
                    <a:pt x="8401" y="2065"/>
                    <a:pt x="8411" y="1911"/>
                  </a:cubicBezTo>
                  <a:lnTo>
                    <a:pt x="8411" y="1830"/>
                  </a:lnTo>
                  <a:lnTo>
                    <a:pt x="8411" y="1758"/>
                  </a:lnTo>
                  <a:cubicBezTo>
                    <a:pt x="8411" y="1714"/>
                    <a:pt x="8411" y="1676"/>
                    <a:pt x="8406" y="1633"/>
                  </a:cubicBezTo>
                  <a:lnTo>
                    <a:pt x="8406" y="1633"/>
                  </a:lnTo>
                  <a:lnTo>
                    <a:pt x="8411" y="1638"/>
                  </a:lnTo>
                  <a:lnTo>
                    <a:pt x="8411" y="1369"/>
                  </a:lnTo>
                  <a:lnTo>
                    <a:pt x="8416" y="1369"/>
                  </a:lnTo>
                  <a:cubicBezTo>
                    <a:pt x="8411" y="615"/>
                    <a:pt x="7801" y="5"/>
                    <a:pt x="7047" y="1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9" name="Google Shape;10529;p31"/>
            <p:cNvSpPr/>
            <p:nvPr/>
          </p:nvSpPr>
          <p:spPr>
            <a:xfrm>
              <a:off x="2806715" y="2626260"/>
              <a:ext cx="49811" cy="155486"/>
            </a:xfrm>
            <a:custGeom>
              <a:rect b="b" l="l" r="r" t="t"/>
              <a:pathLst>
                <a:path extrusionOk="0" h="5934" w="1901">
                  <a:moveTo>
                    <a:pt x="480" y="1"/>
                  </a:moveTo>
                  <a:cubicBezTo>
                    <a:pt x="211" y="1"/>
                    <a:pt x="0" y="217"/>
                    <a:pt x="0" y="481"/>
                  </a:cubicBezTo>
                  <a:lnTo>
                    <a:pt x="0" y="5454"/>
                  </a:lnTo>
                  <a:cubicBezTo>
                    <a:pt x="0" y="5718"/>
                    <a:pt x="211" y="5934"/>
                    <a:pt x="480" y="5934"/>
                  </a:cubicBezTo>
                  <a:lnTo>
                    <a:pt x="1421" y="5934"/>
                  </a:lnTo>
                  <a:cubicBezTo>
                    <a:pt x="1685" y="5934"/>
                    <a:pt x="1901" y="5718"/>
                    <a:pt x="1901" y="5454"/>
                  </a:cubicBezTo>
                  <a:lnTo>
                    <a:pt x="1901" y="481"/>
                  </a:lnTo>
                  <a:cubicBezTo>
                    <a:pt x="1901" y="217"/>
                    <a:pt x="1685" y="1"/>
                    <a:pt x="1421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0" name="Google Shape;10530;p31"/>
            <p:cNvSpPr/>
            <p:nvPr/>
          </p:nvSpPr>
          <p:spPr>
            <a:xfrm>
              <a:off x="2829852" y="2626260"/>
              <a:ext cx="26674" cy="134602"/>
            </a:xfrm>
            <a:custGeom>
              <a:rect b="b" l="l" r="r" t="t"/>
              <a:pathLst>
                <a:path extrusionOk="0" h="5137" w="1018">
                  <a:moveTo>
                    <a:pt x="0" y="1"/>
                  </a:moveTo>
                  <a:lnTo>
                    <a:pt x="0" y="4657"/>
                  </a:lnTo>
                  <a:cubicBezTo>
                    <a:pt x="0" y="4921"/>
                    <a:pt x="216" y="5132"/>
                    <a:pt x="480" y="5137"/>
                  </a:cubicBezTo>
                  <a:lnTo>
                    <a:pt x="1018" y="5137"/>
                  </a:lnTo>
                  <a:lnTo>
                    <a:pt x="1018" y="481"/>
                  </a:lnTo>
                  <a:cubicBezTo>
                    <a:pt x="1018" y="217"/>
                    <a:pt x="802" y="1"/>
                    <a:pt x="53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1" name="Google Shape;10531;p31"/>
            <p:cNvSpPr/>
            <p:nvPr/>
          </p:nvSpPr>
          <p:spPr>
            <a:xfrm>
              <a:off x="2721426" y="2437340"/>
              <a:ext cx="220389" cy="67602"/>
            </a:xfrm>
            <a:custGeom>
              <a:rect b="b" l="l" r="r" t="t"/>
              <a:pathLst>
                <a:path extrusionOk="0" h="2580" w="8411">
                  <a:moveTo>
                    <a:pt x="1369" y="1"/>
                  </a:moveTo>
                  <a:cubicBezTo>
                    <a:pt x="615" y="5"/>
                    <a:pt x="0" y="615"/>
                    <a:pt x="0" y="1369"/>
                  </a:cubicBezTo>
                  <a:lnTo>
                    <a:pt x="0" y="1441"/>
                  </a:lnTo>
                  <a:lnTo>
                    <a:pt x="0" y="1518"/>
                  </a:lnTo>
                  <a:cubicBezTo>
                    <a:pt x="0" y="1537"/>
                    <a:pt x="5" y="1551"/>
                    <a:pt x="5" y="1566"/>
                  </a:cubicBezTo>
                  <a:cubicBezTo>
                    <a:pt x="24" y="1777"/>
                    <a:pt x="92" y="1983"/>
                    <a:pt x="207" y="2166"/>
                  </a:cubicBezTo>
                  <a:lnTo>
                    <a:pt x="207" y="2170"/>
                  </a:lnTo>
                  <a:cubicBezTo>
                    <a:pt x="236" y="2214"/>
                    <a:pt x="265" y="2252"/>
                    <a:pt x="298" y="2290"/>
                  </a:cubicBezTo>
                  <a:lnTo>
                    <a:pt x="644" y="1858"/>
                  </a:lnTo>
                  <a:cubicBezTo>
                    <a:pt x="735" y="1743"/>
                    <a:pt x="867" y="1686"/>
                    <a:pt x="999" y="1686"/>
                  </a:cubicBezTo>
                  <a:cubicBezTo>
                    <a:pt x="1131" y="1686"/>
                    <a:pt x="1263" y="1743"/>
                    <a:pt x="1354" y="1858"/>
                  </a:cubicBezTo>
                  <a:lnTo>
                    <a:pt x="1825" y="2439"/>
                  </a:lnTo>
                  <a:cubicBezTo>
                    <a:pt x="1897" y="2533"/>
                    <a:pt x="2003" y="2580"/>
                    <a:pt x="2111" y="2580"/>
                  </a:cubicBezTo>
                  <a:cubicBezTo>
                    <a:pt x="2218" y="2580"/>
                    <a:pt x="2326" y="2533"/>
                    <a:pt x="2401" y="2439"/>
                  </a:cubicBezTo>
                  <a:lnTo>
                    <a:pt x="2866" y="1858"/>
                  </a:lnTo>
                  <a:cubicBezTo>
                    <a:pt x="2957" y="1743"/>
                    <a:pt x="3089" y="1686"/>
                    <a:pt x="3221" y="1686"/>
                  </a:cubicBezTo>
                  <a:cubicBezTo>
                    <a:pt x="3353" y="1686"/>
                    <a:pt x="3485" y="1743"/>
                    <a:pt x="3577" y="1858"/>
                  </a:cubicBezTo>
                  <a:lnTo>
                    <a:pt x="4047" y="2439"/>
                  </a:lnTo>
                  <a:cubicBezTo>
                    <a:pt x="4119" y="2533"/>
                    <a:pt x="4226" y="2580"/>
                    <a:pt x="4333" y="2580"/>
                  </a:cubicBezTo>
                  <a:cubicBezTo>
                    <a:pt x="4441" y="2580"/>
                    <a:pt x="4549" y="2533"/>
                    <a:pt x="4623" y="2439"/>
                  </a:cubicBezTo>
                  <a:lnTo>
                    <a:pt x="5089" y="1858"/>
                  </a:lnTo>
                  <a:cubicBezTo>
                    <a:pt x="5180" y="1743"/>
                    <a:pt x="5312" y="1686"/>
                    <a:pt x="5444" y="1686"/>
                  </a:cubicBezTo>
                  <a:cubicBezTo>
                    <a:pt x="5576" y="1686"/>
                    <a:pt x="5708" y="1743"/>
                    <a:pt x="5799" y="1858"/>
                  </a:cubicBezTo>
                  <a:lnTo>
                    <a:pt x="6270" y="2439"/>
                  </a:lnTo>
                  <a:cubicBezTo>
                    <a:pt x="6342" y="2533"/>
                    <a:pt x="6448" y="2580"/>
                    <a:pt x="6556" y="2580"/>
                  </a:cubicBezTo>
                  <a:cubicBezTo>
                    <a:pt x="6663" y="2580"/>
                    <a:pt x="6771" y="2533"/>
                    <a:pt x="6846" y="2439"/>
                  </a:cubicBezTo>
                  <a:lnTo>
                    <a:pt x="7311" y="1858"/>
                  </a:lnTo>
                  <a:cubicBezTo>
                    <a:pt x="7402" y="1743"/>
                    <a:pt x="7535" y="1686"/>
                    <a:pt x="7667" y="1686"/>
                  </a:cubicBezTo>
                  <a:cubicBezTo>
                    <a:pt x="7799" y="1686"/>
                    <a:pt x="7931" y="1743"/>
                    <a:pt x="8022" y="1858"/>
                  </a:cubicBezTo>
                  <a:lnTo>
                    <a:pt x="8233" y="2118"/>
                  </a:lnTo>
                  <a:cubicBezTo>
                    <a:pt x="8257" y="2074"/>
                    <a:pt x="8281" y="2026"/>
                    <a:pt x="8305" y="1974"/>
                  </a:cubicBezTo>
                  <a:cubicBezTo>
                    <a:pt x="8363" y="1830"/>
                    <a:pt x="8401" y="1681"/>
                    <a:pt x="8411" y="1522"/>
                  </a:cubicBezTo>
                  <a:lnTo>
                    <a:pt x="8411" y="1441"/>
                  </a:lnTo>
                  <a:lnTo>
                    <a:pt x="8411" y="1374"/>
                  </a:lnTo>
                  <a:cubicBezTo>
                    <a:pt x="8411" y="620"/>
                    <a:pt x="7801" y="5"/>
                    <a:pt x="704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2" name="Google Shape;10532;p31"/>
            <p:cNvSpPr/>
            <p:nvPr/>
          </p:nvSpPr>
          <p:spPr>
            <a:xfrm>
              <a:off x="2721295" y="2427278"/>
              <a:ext cx="220520" cy="51095"/>
            </a:xfrm>
            <a:custGeom>
              <a:rect b="b" l="l" r="r" t="t"/>
              <a:pathLst>
                <a:path extrusionOk="0" h="1950" w="8416">
                  <a:moveTo>
                    <a:pt x="1369" y="1"/>
                  </a:moveTo>
                  <a:cubicBezTo>
                    <a:pt x="615" y="5"/>
                    <a:pt x="1" y="615"/>
                    <a:pt x="1" y="1369"/>
                  </a:cubicBezTo>
                  <a:lnTo>
                    <a:pt x="1" y="1825"/>
                  </a:lnTo>
                  <a:cubicBezTo>
                    <a:pt x="1" y="1868"/>
                    <a:pt x="1" y="1911"/>
                    <a:pt x="5" y="1950"/>
                  </a:cubicBezTo>
                  <a:lnTo>
                    <a:pt x="649" y="1153"/>
                  </a:lnTo>
                  <a:cubicBezTo>
                    <a:pt x="740" y="1037"/>
                    <a:pt x="872" y="980"/>
                    <a:pt x="1004" y="980"/>
                  </a:cubicBezTo>
                  <a:cubicBezTo>
                    <a:pt x="1136" y="980"/>
                    <a:pt x="1268" y="1037"/>
                    <a:pt x="1359" y="1153"/>
                  </a:cubicBezTo>
                  <a:lnTo>
                    <a:pt x="1825" y="1734"/>
                  </a:lnTo>
                  <a:cubicBezTo>
                    <a:pt x="1899" y="1827"/>
                    <a:pt x="2007" y="1874"/>
                    <a:pt x="2115" y="1874"/>
                  </a:cubicBezTo>
                  <a:cubicBezTo>
                    <a:pt x="2222" y="1874"/>
                    <a:pt x="2329" y="1827"/>
                    <a:pt x="2401" y="1734"/>
                  </a:cubicBezTo>
                  <a:lnTo>
                    <a:pt x="2871" y="1153"/>
                  </a:lnTo>
                  <a:cubicBezTo>
                    <a:pt x="2962" y="1037"/>
                    <a:pt x="3094" y="980"/>
                    <a:pt x="3226" y="980"/>
                  </a:cubicBezTo>
                  <a:cubicBezTo>
                    <a:pt x="3358" y="980"/>
                    <a:pt x="3490" y="1037"/>
                    <a:pt x="3582" y="1153"/>
                  </a:cubicBezTo>
                  <a:lnTo>
                    <a:pt x="4047" y="1734"/>
                  </a:lnTo>
                  <a:cubicBezTo>
                    <a:pt x="4122" y="1827"/>
                    <a:pt x="4230" y="1874"/>
                    <a:pt x="4337" y="1874"/>
                  </a:cubicBezTo>
                  <a:cubicBezTo>
                    <a:pt x="4445" y="1874"/>
                    <a:pt x="4551" y="1827"/>
                    <a:pt x="4623" y="1734"/>
                  </a:cubicBezTo>
                  <a:lnTo>
                    <a:pt x="5094" y="1153"/>
                  </a:lnTo>
                  <a:cubicBezTo>
                    <a:pt x="5185" y="1037"/>
                    <a:pt x="5317" y="980"/>
                    <a:pt x="5449" y="980"/>
                  </a:cubicBezTo>
                  <a:cubicBezTo>
                    <a:pt x="5581" y="980"/>
                    <a:pt x="5713" y="1037"/>
                    <a:pt x="5804" y="1153"/>
                  </a:cubicBezTo>
                  <a:lnTo>
                    <a:pt x="6270" y="1734"/>
                  </a:lnTo>
                  <a:cubicBezTo>
                    <a:pt x="6344" y="1827"/>
                    <a:pt x="6452" y="1874"/>
                    <a:pt x="6560" y="1874"/>
                  </a:cubicBezTo>
                  <a:cubicBezTo>
                    <a:pt x="6667" y="1874"/>
                    <a:pt x="6774" y="1827"/>
                    <a:pt x="6846" y="1734"/>
                  </a:cubicBezTo>
                  <a:lnTo>
                    <a:pt x="7316" y="1153"/>
                  </a:lnTo>
                  <a:cubicBezTo>
                    <a:pt x="7407" y="1037"/>
                    <a:pt x="7540" y="980"/>
                    <a:pt x="7672" y="980"/>
                  </a:cubicBezTo>
                  <a:cubicBezTo>
                    <a:pt x="7804" y="980"/>
                    <a:pt x="7936" y="1037"/>
                    <a:pt x="8027" y="1153"/>
                  </a:cubicBezTo>
                  <a:lnTo>
                    <a:pt x="8416" y="1638"/>
                  </a:lnTo>
                  <a:lnTo>
                    <a:pt x="8416" y="1369"/>
                  </a:lnTo>
                  <a:cubicBezTo>
                    <a:pt x="8411" y="615"/>
                    <a:pt x="7801" y="5"/>
                    <a:pt x="7047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3" name="Google Shape;10533;p31"/>
            <p:cNvSpPr/>
            <p:nvPr/>
          </p:nvSpPr>
          <p:spPr>
            <a:xfrm>
              <a:off x="2694018" y="2421881"/>
              <a:ext cx="254583" cy="294437"/>
            </a:xfrm>
            <a:custGeom>
              <a:rect b="b" l="l" r="r" t="t"/>
              <a:pathLst>
                <a:path extrusionOk="0" h="11237" w="9716">
                  <a:moveTo>
                    <a:pt x="8712" y="1396"/>
                  </a:moveTo>
                  <a:cubicBezTo>
                    <a:pt x="8785" y="1396"/>
                    <a:pt x="8857" y="1428"/>
                    <a:pt x="8905" y="1493"/>
                  </a:cubicBezTo>
                  <a:lnTo>
                    <a:pt x="9250" y="1920"/>
                  </a:lnTo>
                  <a:cubicBezTo>
                    <a:pt x="9250" y="2026"/>
                    <a:pt x="9250" y="2040"/>
                    <a:pt x="9250" y="2079"/>
                  </a:cubicBezTo>
                  <a:cubicBezTo>
                    <a:pt x="9226" y="2703"/>
                    <a:pt x="8713" y="3192"/>
                    <a:pt x="8088" y="3197"/>
                  </a:cubicBezTo>
                  <a:lnTo>
                    <a:pt x="2410" y="3197"/>
                  </a:lnTo>
                  <a:cubicBezTo>
                    <a:pt x="1839" y="3192"/>
                    <a:pt x="1354" y="2780"/>
                    <a:pt x="1263" y="2223"/>
                  </a:cubicBezTo>
                  <a:lnTo>
                    <a:pt x="1853" y="1493"/>
                  </a:lnTo>
                  <a:cubicBezTo>
                    <a:pt x="1901" y="1428"/>
                    <a:pt x="1973" y="1396"/>
                    <a:pt x="2045" y="1396"/>
                  </a:cubicBezTo>
                  <a:cubicBezTo>
                    <a:pt x="2117" y="1396"/>
                    <a:pt x="2189" y="1428"/>
                    <a:pt x="2237" y="1493"/>
                  </a:cubicBezTo>
                  <a:lnTo>
                    <a:pt x="2707" y="2074"/>
                  </a:lnTo>
                  <a:cubicBezTo>
                    <a:pt x="2823" y="2218"/>
                    <a:pt x="2989" y="2290"/>
                    <a:pt x="3156" y="2290"/>
                  </a:cubicBezTo>
                  <a:cubicBezTo>
                    <a:pt x="3323" y="2290"/>
                    <a:pt x="3490" y="2218"/>
                    <a:pt x="3605" y="2074"/>
                  </a:cubicBezTo>
                  <a:lnTo>
                    <a:pt x="4075" y="1493"/>
                  </a:lnTo>
                  <a:cubicBezTo>
                    <a:pt x="4123" y="1428"/>
                    <a:pt x="4195" y="1396"/>
                    <a:pt x="4267" y="1396"/>
                  </a:cubicBezTo>
                  <a:cubicBezTo>
                    <a:pt x="4339" y="1396"/>
                    <a:pt x="4411" y="1428"/>
                    <a:pt x="4459" y="1493"/>
                  </a:cubicBezTo>
                  <a:lnTo>
                    <a:pt x="4930" y="2074"/>
                  </a:lnTo>
                  <a:cubicBezTo>
                    <a:pt x="5045" y="2218"/>
                    <a:pt x="5212" y="2290"/>
                    <a:pt x="5379" y="2290"/>
                  </a:cubicBezTo>
                  <a:cubicBezTo>
                    <a:pt x="5546" y="2290"/>
                    <a:pt x="5712" y="2218"/>
                    <a:pt x="5828" y="2074"/>
                  </a:cubicBezTo>
                  <a:lnTo>
                    <a:pt x="6298" y="1493"/>
                  </a:lnTo>
                  <a:cubicBezTo>
                    <a:pt x="6346" y="1428"/>
                    <a:pt x="6418" y="1396"/>
                    <a:pt x="6490" y="1396"/>
                  </a:cubicBezTo>
                  <a:cubicBezTo>
                    <a:pt x="6562" y="1396"/>
                    <a:pt x="6634" y="1428"/>
                    <a:pt x="6682" y="1493"/>
                  </a:cubicBezTo>
                  <a:lnTo>
                    <a:pt x="7152" y="2074"/>
                  </a:lnTo>
                  <a:cubicBezTo>
                    <a:pt x="7268" y="2218"/>
                    <a:pt x="7434" y="2290"/>
                    <a:pt x="7601" y="2290"/>
                  </a:cubicBezTo>
                  <a:cubicBezTo>
                    <a:pt x="7768" y="2290"/>
                    <a:pt x="7935" y="2218"/>
                    <a:pt x="8050" y="2074"/>
                  </a:cubicBezTo>
                  <a:lnTo>
                    <a:pt x="8516" y="1493"/>
                  </a:lnTo>
                  <a:cubicBezTo>
                    <a:pt x="8566" y="1428"/>
                    <a:pt x="8639" y="1396"/>
                    <a:pt x="8712" y="1396"/>
                  </a:cubicBezTo>
                  <a:close/>
                  <a:moveTo>
                    <a:pt x="7651" y="0"/>
                  </a:moveTo>
                  <a:cubicBezTo>
                    <a:pt x="7120" y="0"/>
                    <a:pt x="6218" y="11"/>
                    <a:pt x="4586" y="11"/>
                  </a:cubicBezTo>
                  <a:cubicBezTo>
                    <a:pt x="3970" y="11"/>
                    <a:pt x="3252" y="9"/>
                    <a:pt x="2410" y="5"/>
                  </a:cubicBezTo>
                  <a:cubicBezTo>
                    <a:pt x="1541" y="5"/>
                    <a:pt x="835" y="706"/>
                    <a:pt x="835" y="1575"/>
                  </a:cubicBezTo>
                  <a:lnTo>
                    <a:pt x="835" y="1666"/>
                  </a:lnTo>
                  <a:cubicBezTo>
                    <a:pt x="360" y="1719"/>
                    <a:pt x="0" y="2117"/>
                    <a:pt x="0" y="2597"/>
                  </a:cubicBezTo>
                  <a:lnTo>
                    <a:pt x="0" y="4114"/>
                  </a:lnTo>
                  <a:cubicBezTo>
                    <a:pt x="0" y="4498"/>
                    <a:pt x="230" y="4839"/>
                    <a:pt x="590" y="4983"/>
                  </a:cubicBezTo>
                  <a:lnTo>
                    <a:pt x="605" y="4988"/>
                  </a:lnTo>
                  <a:lnTo>
                    <a:pt x="4560" y="6140"/>
                  </a:lnTo>
                  <a:cubicBezTo>
                    <a:pt x="4839" y="6255"/>
                    <a:pt x="5016" y="6524"/>
                    <a:pt x="5016" y="6821"/>
                  </a:cubicBezTo>
                  <a:lnTo>
                    <a:pt x="5016" y="7589"/>
                  </a:lnTo>
                  <a:lnTo>
                    <a:pt x="4776" y="7589"/>
                  </a:lnTo>
                  <a:cubicBezTo>
                    <a:pt x="4397" y="7589"/>
                    <a:pt x="4085" y="7901"/>
                    <a:pt x="4085" y="8281"/>
                  </a:cubicBezTo>
                  <a:lnTo>
                    <a:pt x="4085" y="8597"/>
                  </a:lnTo>
                  <a:cubicBezTo>
                    <a:pt x="4085" y="8737"/>
                    <a:pt x="4189" y="8806"/>
                    <a:pt x="4294" y="8806"/>
                  </a:cubicBezTo>
                  <a:cubicBezTo>
                    <a:pt x="4398" y="8806"/>
                    <a:pt x="4503" y="8737"/>
                    <a:pt x="4503" y="8597"/>
                  </a:cubicBezTo>
                  <a:lnTo>
                    <a:pt x="4503" y="8281"/>
                  </a:lnTo>
                  <a:cubicBezTo>
                    <a:pt x="4503" y="8127"/>
                    <a:pt x="4623" y="8007"/>
                    <a:pt x="4776" y="8007"/>
                  </a:cubicBezTo>
                  <a:lnTo>
                    <a:pt x="5722" y="8007"/>
                  </a:lnTo>
                  <a:cubicBezTo>
                    <a:pt x="5871" y="8007"/>
                    <a:pt x="5996" y="8127"/>
                    <a:pt x="5996" y="8281"/>
                  </a:cubicBezTo>
                  <a:lnTo>
                    <a:pt x="5996" y="11031"/>
                  </a:lnTo>
                  <a:cubicBezTo>
                    <a:pt x="5996" y="11168"/>
                    <a:pt x="6099" y="11236"/>
                    <a:pt x="6202" y="11236"/>
                  </a:cubicBezTo>
                  <a:cubicBezTo>
                    <a:pt x="6305" y="11236"/>
                    <a:pt x="6408" y="11168"/>
                    <a:pt x="6408" y="11031"/>
                  </a:cubicBezTo>
                  <a:lnTo>
                    <a:pt x="6408" y="8281"/>
                  </a:lnTo>
                  <a:cubicBezTo>
                    <a:pt x="6408" y="7901"/>
                    <a:pt x="6101" y="7589"/>
                    <a:pt x="5722" y="7589"/>
                  </a:cubicBezTo>
                  <a:lnTo>
                    <a:pt x="5429" y="7589"/>
                  </a:lnTo>
                  <a:lnTo>
                    <a:pt x="5429" y="6821"/>
                  </a:lnTo>
                  <a:cubicBezTo>
                    <a:pt x="5429" y="6293"/>
                    <a:pt x="5064" y="5861"/>
                    <a:pt x="4685" y="5746"/>
                  </a:cubicBezTo>
                  <a:lnTo>
                    <a:pt x="734" y="4594"/>
                  </a:lnTo>
                  <a:cubicBezTo>
                    <a:pt x="538" y="4512"/>
                    <a:pt x="413" y="4320"/>
                    <a:pt x="413" y="4114"/>
                  </a:cubicBezTo>
                  <a:lnTo>
                    <a:pt x="413" y="2597"/>
                  </a:lnTo>
                  <a:cubicBezTo>
                    <a:pt x="413" y="2348"/>
                    <a:pt x="590" y="2132"/>
                    <a:pt x="835" y="2088"/>
                  </a:cubicBezTo>
                  <a:cubicBezTo>
                    <a:pt x="864" y="2933"/>
                    <a:pt x="1560" y="3605"/>
                    <a:pt x="2405" y="3605"/>
                  </a:cubicBezTo>
                  <a:lnTo>
                    <a:pt x="8088" y="3605"/>
                  </a:lnTo>
                  <a:cubicBezTo>
                    <a:pt x="8938" y="3605"/>
                    <a:pt x="9634" y="2928"/>
                    <a:pt x="9663" y="2074"/>
                  </a:cubicBezTo>
                  <a:cubicBezTo>
                    <a:pt x="9663" y="1546"/>
                    <a:pt x="9716" y="1143"/>
                    <a:pt x="9370" y="663"/>
                  </a:cubicBezTo>
                  <a:cubicBezTo>
                    <a:pt x="9324" y="590"/>
                    <a:pt x="9261" y="561"/>
                    <a:pt x="9200" y="561"/>
                  </a:cubicBezTo>
                  <a:cubicBezTo>
                    <a:pt x="9049" y="561"/>
                    <a:pt x="8905" y="739"/>
                    <a:pt x="9034" y="903"/>
                  </a:cubicBezTo>
                  <a:cubicBezTo>
                    <a:pt x="9092" y="984"/>
                    <a:pt x="9140" y="1071"/>
                    <a:pt x="9173" y="1167"/>
                  </a:cubicBezTo>
                  <a:cubicBezTo>
                    <a:pt x="9045" y="1041"/>
                    <a:pt x="8879" y="979"/>
                    <a:pt x="8713" y="979"/>
                  </a:cubicBezTo>
                  <a:cubicBezTo>
                    <a:pt x="8519" y="979"/>
                    <a:pt x="8326" y="1063"/>
                    <a:pt x="8194" y="1229"/>
                  </a:cubicBezTo>
                  <a:cubicBezTo>
                    <a:pt x="7709" y="1820"/>
                    <a:pt x="7714" y="1872"/>
                    <a:pt x="7599" y="1872"/>
                  </a:cubicBezTo>
                  <a:cubicBezTo>
                    <a:pt x="7551" y="1872"/>
                    <a:pt x="7503" y="1848"/>
                    <a:pt x="7474" y="1810"/>
                  </a:cubicBezTo>
                  <a:lnTo>
                    <a:pt x="7004" y="1229"/>
                  </a:lnTo>
                  <a:cubicBezTo>
                    <a:pt x="6872" y="1063"/>
                    <a:pt x="6680" y="981"/>
                    <a:pt x="6488" y="981"/>
                  </a:cubicBezTo>
                  <a:cubicBezTo>
                    <a:pt x="6296" y="981"/>
                    <a:pt x="6104" y="1063"/>
                    <a:pt x="5972" y="1229"/>
                  </a:cubicBezTo>
                  <a:lnTo>
                    <a:pt x="5506" y="1810"/>
                  </a:lnTo>
                  <a:cubicBezTo>
                    <a:pt x="5472" y="1853"/>
                    <a:pt x="5424" y="1875"/>
                    <a:pt x="5377" y="1875"/>
                  </a:cubicBezTo>
                  <a:cubicBezTo>
                    <a:pt x="5330" y="1875"/>
                    <a:pt x="5283" y="1853"/>
                    <a:pt x="5252" y="1810"/>
                  </a:cubicBezTo>
                  <a:lnTo>
                    <a:pt x="4781" y="1229"/>
                  </a:lnTo>
                  <a:cubicBezTo>
                    <a:pt x="4649" y="1063"/>
                    <a:pt x="4457" y="981"/>
                    <a:pt x="4265" y="981"/>
                  </a:cubicBezTo>
                  <a:cubicBezTo>
                    <a:pt x="4073" y="981"/>
                    <a:pt x="3881" y="1063"/>
                    <a:pt x="3749" y="1229"/>
                  </a:cubicBezTo>
                  <a:lnTo>
                    <a:pt x="3283" y="1810"/>
                  </a:lnTo>
                  <a:cubicBezTo>
                    <a:pt x="3250" y="1853"/>
                    <a:pt x="3202" y="1875"/>
                    <a:pt x="3154" y="1875"/>
                  </a:cubicBezTo>
                  <a:cubicBezTo>
                    <a:pt x="3107" y="1875"/>
                    <a:pt x="3060" y="1853"/>
                    <a:pt x="3029" y="1810"/>
                  </a:cubicBezTo>
                  <a:lnTo>
                    <a:pt x="2559" y="1229"/>
                  </a:lnTo>
                  <a:cubicBezTo>
                    <a:pt x="2427" y="1063"/>
                    <a:pt x="2235" y="981"/>
                    <a:pt x="2043" y="981"/>
                  </a:cubicBezTo>
                  <a:cubicBezTo>
                    <a:pt x="1851" y="981"/>
                    <a:pt x="1659" y="1063"/>
                    <a:pt x="1527" y="1229"/>
                  </a:cubicBezTo>
                  <a:lnTo>
                    <a:pt x="1248" y="1580"/>
                  </a:lnTo>
                  <a:cubicBezTo>
                    <a:pt x="1248" y="936"/>
                    <a:pt x="1767" y="418"/>
                    <a:pt x="2410" y="418"/>
                  </a:cubicBezTo>
                  <a:cubicBezTo>
                    <a:pt x="3341" y="422"/>
                    <a:pt x="4122" y="423"/>
                    <a:pt x="4777" y="423"/>
                  </a:cubicBezTo>
                  <a:cubicBezTo>
                    <a:pt x="6347" y="423"/>
                    <a:pt x="7198" y="415"/>
                    <a:pt x="7682" y="415"/>
                  </a:cubicBezTo>
                  <a:cubicBezTo>
                    <a:pt x="8307" y="415"/>
                    <a:pt x="8319" y="428"/>
                    <a:pt x="8477" y="485"/>
                  </a:cubicBezTo>
                  <a:cubicBezTo>
                    <a:pt x="8505" y="495"/>
                    <a:pt x="8532" y="500"/>
                    <a:pt x="8557" y="500"/>
                  </a:cubicBezTo>
                  <a:cubicBezTo>
                    <a:pt x="8763" y="500"/>
                    <a:pt x="8852" y="182"/>
                    <a:pt x="8621" y="96"/>
                  </a:cubicBezTo>
                  <a:cubicBezTo>
                    <a:pt x="8403" y="17"/>
                    <a:pt x="8334" y="0"/>
                    <a:pt x="765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4" name="Google Shape;10534;p31"/>
            <p:cNvSpPr/>
            <p:nvPr/>
          </p:nvSpPr>
          <p:spPr>
            <a:xfrm>
              <a:off x="2801160" y="2663441"/>
              <a:ext cx="60921" cy="123833"/>
            </a:xfrm>
            <a:custGeom>
              <a:rect b="b" l="l" r="r" t="t"/>
              <a:pathLst>
                <a:path extrusionOk="0" h="4726" w="2325">
                  <a:moveTo>
                    <a:pt x="207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4035"/>
                  </a:lnTo>
                  <a:cubicBezTo>
                    <a:pt x="1" y="4414"/>
                    <a:pt x="308" y="4726"/>
                    <a:pt x="687" y="4726"/>
                  </a:cubicBezTo>
                  <a:lnTo>
                    <a:pt x="1633" y="4726"/>
                  </a:lnTo>
                  <a:cubicBezTo>
                    <a:pt x="2012" y="4726"/>
                    <a:pt x="2319" y="4414"/>
                    <a:pt x="2324" y="4035"/>
                  </a:cubicBezTo>
                  <a:lnTo>
                    <a:pt x="2324" y="2643"/>
                  </a:lnTo>
                  <a:cubicBezTo>
                    <a:pt x="2319" y="2527"/>
                    <a:pt x="2228" y="2431"/>
                    <a:pt x="2113" y="2431"/>
                  </a:cubicBezTo>
                  <a:cubicBezTo>
                    <a:pt x="1998" y="2431"/>
                    <a:pt x="1907" y="2527"/>
                    <a:pt x="1907" y="2638"/>
                  </a:cubicBezTo>
                  <a:lnTo>
                    <a:pt x="1907" y="4035"/>
                  </a:lnTo>
                  <a:cubicBezTo>
                    <a:pt x="1907" y="4183"/>
                    <a:pt x="1782" y="4308"/>
                    <a:pt x="1633" y="4308"/>
                  </a:cubicBezTo>
                  <a:lnTo>
                    <a:pt x="687" y="4308"/>
                  </a:lnTo>
                  <a:cubicBezTo>
                    <a:pt x="538" y="4308"/>
                    <a:pt x="414" y="4183"/>
                    <a:pt x="414" y="4035"/>
                  </a:cubicBezTo>
                  <a:lnTo>
                    <a:pt x="414" y="209"/>
                  </a:lnTo>
                  <a:cubicBezTo>
                    <a:pt x="414" y="70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35" name="Google Shape;10535;p31"/>
          <p:cNvGrpSpPr/>
          <p:nvPr/>
        </p:nvGrpSpPr>
        <p:grpSpPr>
          <a:xfrm>
            <a:off x="3947519" y="4139297"/>
            <a:ext cx="365420" cy="263021"/>
            <a:chOff x="3947519" y="4326147"/>
            <a:chExt cx="365420" cy="263021"/>
          </a:xfrm>
        </p:grpSpPr>
        <p:sp>
          <p:nvSpPr>
            <p:cNvPr id="10536" name="Google Shape;10536;p31"/>
            <p:cNvSpPr/>
            <p:nvPr/>
          </p:nvSpPr>
          <p:spPr>
            <a:xfrm>
              <a:off x="4100725" y="4343755"/>
              <a:ext cx="105046" cy="39147"/>
            </a:xfrm>
            <a:custGeom>
              <a:rect b="b" l="l" r="r" t="t"/>
              <a:pathLst>
                <a:path extrusionOk="0" h="1494" w="4009">
                  <a:moveTo>
                    <a:pt x="1162" y="1"/>
                  </a:moveTo>
                  <a:cubicBezTo>
                    <a:pt x="874" y="1"/>
                    <a:pt x="615" y="169"/>
                    <a:pt x="490" y="433"/>
                  </a:cubicBezTo>
                  <a:lnTo>
                    <a:pt x="0" y="1494"/>
                  </a:lnTo>
                  <a:lnTo>
                    <a:pt x="4008" y="1494"/>
                  </a:lnTo>
                  <a:lnTo>
                    <a:pt x="3519" y="433"/>
                  </a:lnTo>
                  <a:cubicBezTo>
                    <a:pt x="3399" y="169"/>
                    <a:pt x="3135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7" name="Google Shape;10537;p31"/>
            <p:cNvSpPr/>
            <p:nvPr/>
          </p:nvSpPr>
          <p:spPr>
            <a:xfrm>
              <a:off x="4229773" y="4358219"/>
              <a:ext cx="54973" cy="29976"/>
            </a:xfrm>
            <a:custGeom>
              <a:rect b="b" l="l" r="r" t="t"/>
              <a:pathLst>
                <a:path extrusionOk="0" h="1144" w="2098">
                  <a:moveTo>
                    <a:pt x="331" y="1"/>
                  </a:moveTo>
                  <a:cubicBezTo>
                    <a:pt x="149" y="1"/>
                    <a:pt x="0" y="149"/>
                    <a:pt x="0" y="332"/>
                  </a:cubicBezTo>
                  <a:lnTo>
                    <a:pt x="0" y="1143"/>
                  </a:lnTo>
                  <a:lnTo>
                    <a:pt x="2098" y="1143"/>
                  </a:lnTo>
                  <a:lnTo>
                    <a:pt x="2098" y="332"/>
                  </a:lnTo>
                  <a:cubicBezTo>
                    <a:pt x="2098" y="149"/>
                    <a:pt x="1949" y="1"/>
                    <a:pt x="17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8" name="Google Shape;10538;p31"/>
            <p:cNvSpPr/>
            <p:nvPr/>
          </p:nvSpPr>
          <p:spPr>
            <a:xfrm>
              <a:off x="3952917" y="4382876"/>
              <a:ext cx="354598" cy="200895"/>
            </a:xfrm>
            <a:custGeom>
              <a:rect b="b" l="l" r="r" t="t"/>
              <a:pathLst>
                <a:path extrusionOk="0" h="7667" w="13533">
                  <a:moveTo>
                    <a:pt x="827" y="1"/>
                  </a:moveTo>
                  <a:cubicBezTo>
                    <a:pt x="370" y="1"/>
                    <a:pt x="1" y="370"/>
                    <a:pt x="1" y="826"/>
                  </a:cubicBezTo>
                  <a:lnTo>
                    <a:pt x="1" y="6841"/>
                  </a:lnTo>
                  <a:cubicBezTo>
                    <a:pt x="1" y="7297"/>
                    <a:pt x="370" y="7666"/>
                    <a:pt x="827" y="7666"/>
                  </a:cubicBezTo>
                  <a:lnTo>
                    <a:pt x="12707" y="7666"/>
                  </a:lnTo>
                  <a:cubicBezTo>
                    <a:pt x="13163" y="7666"/>
                    <a:pt x="13533" y="7297"/>
                    <a:pt x="13533" y="6841"/>
                  </a:cubicBezTo>
                  <a:lnTo>
                    <a:pt x="13533" y="826"/>
                  </a:lnTo>
                  <a:cubicBezTo>
                    <a:pt x="13533" y="370"/>
                    <a:pt x="13163" y="1"/>
                    <a:pt x="12707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9" name="Google Shape;10539;p31"/>
            <p:cNvSpPr/>
            <p:nvPr/>
          </p:nvSpPr>
          <p:spPr>
            <a:xfrm>
              <a:off x="4256945" y="4416572"/>
              <a:ext cx="50571" cy="140157"/>
            </a:xfrm>
            <a:custGeom>
              <a:rect b="b" l="l" r="r" t="t"/>
              <a:pathLst>
                <a:path extrusionOk="0" h="5349" w="1930">
                  <a:moveTo>
                    <a:pt x="725" y="1"/>
                  </a:moveTo>
                  <a:cubicBezTo>
                    <a:pt x="317" y="25"/>
                    <a:pt x="0" y="366"/>
                    <a:pt x="0" y="774"/>
                  </a:cubicBezTo>
                  <a:lnTo>
                    <a:pt x="0" y="4576"/>
                  </a:lnTo>
                  <a:cubicBezTo>
                    <a:pt x="0" y="5003"/>
                    <a:pt x="346" y="5348"/>
                    <a:pt x="773" y="5348"/>
                  </a:cubicBezTo>
                  <a:lnTo>
                    <a:pt x="1930" y="5348"/>
                  </a:lnTo>
                  <a:lnTo>
                    <a:pt x="193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0" name="Google Shape;10540;p31"/>
            <p:cNvSpPr/>
            <p:nvPr/>
          </p:nvSpPr>
          <p:spPr>
            <a:xfrm>
              <a:off x="4062601" y="4397470"/>
              <a:ext cx="179775" cy="172805"/>
            </a:xfrm>
            <a:custGeom>
              <a:rect b="b" l="l" r="r" t="t"/>
              <a:pathLst>
                <a:path extrusionOk="0" h="6595" w="6861">
                  <a:moveTo>
                    <a:pt x="3575" y="0"/>
                  </a:moveTo>
                  <a:cubicBezTo>
                    <a:pt x="3569" y="0"/>
                    <a:pt x="3564" y="0"/>
                    <a:pt x="3558" y="0"/>
                  </a:cubicBezTo>
                  <a:cubicBezTo>
                    <a:pt x="2223" y="0"/>
                    <a:pt x="1018" y="802"/>
                    <a:pt x="510" y="2036"/>
                  </a:cubicBezTo>
                  <a:cubicBezTo>
                    <a:pt x="1" y="3269"/>
                    <a:pt x="284" y="4685"/>
                    <a:pt x="1225" y="5631"/>
                  </a:cubicBezTo>
                  <a:cubicBezTo>
                    <a:pt x="1853" y="6260"/>
                    <a:pt x="2696" y="6595"/>
                    <a:pt x="3554" y="6595"/>
                  </a:cubicBezTo>
                  <a:cubicBezTo>
                    <a:pt x="3981" y="6595"/>
                    <a:pt x="4411" y="6512"/>
                    <a:pt x="4820" y="6341"/>
                  </a:cubicBezTo>
                  <a:cubicBezTo>
                    <a:pt x="6049" y="5833"/>
                    <a:pt x="6855" y="4628"/>
                    <a:pt x="6855" y="3298"/>
                  </a:cubicBezTo>
                  <a:cubicBezTo>
                    <a:pt x="6860" y="1480"/>
                    <a:pt x="5391" y="0"/>
                    <a:pt x="3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1" name="Google Shape;10541;p31"/>
            <p:cNvSpPr/>
            <p:nvPr/>
          </p:nvSpPr>
          <p:spPr>
            <a:xfrm>
              <a:off x="4078453" y="4412170"/>
              <a:ext cx="149197" cy="143328"/>
            </a:xfrm>
            <a:custGeom>
              <a:rect b="b" l="l" r="r" t="t"/>
              <a:pathLst>
                <a:path extrusionOk="0" h="5470" w="5694">
                  <a:moveTo>
                    <a:pt x="2962" y="1"/>
                  </a:moveTo>
                  <a:cubicBezTo>
                    <a:pt x="2959" y="1"/>
                    <a:pt x="2956" y="1"/>
                    <a:pt x="2953" y="1"/>
                  </a:cubicBezTo>
                  <a:cubicBezTo>
                    <a:pt x="1844" y="1"/>
                    <a:pt x="850" y="668"/>
                    <a:pt x="428" y="1691"/>
                  </a:cubicBezTo>
                  <a:cubicBezTo>
                    <a:pt x="1" y="2713"/>
                    <a:pt x="236" y="3884"/>
                    <a:pt x="1018" y="4667"/>
                  </a:cubicBezTo>
                  <a:cubicBezTo>
                    <a:pt x="1542" y="5191"/>
                    <a:pt x="2243" y="5469"/>
                    <a:pt x="2955" y="5469"/>
                  </a:cubicBezTo>
                  <a:cubicBezTo>
                    <a:pt x="3307" y="5469"/>
                    <a:pt x="3661" y="5402"/>
                    <a:pt x="3999" y="5262"/>
                  </a:cubicBezTo>
                  <a:cubicBezTo>
                    <a:pt x="5017" y="4840"/>
                    <a:pt x="5684" y="3841"/>
                    <a:pt x="5684" y="2737"/>
                  </a:cubicBezTo>
                  <a:cubicBezTo>
                    <a:pt x="5694" y="1228"/>
                    <a:pt x="4470" y="1"/>
                    <a:pt x="2962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2" name="Google Shape;10542;p31"/>
            <p:cNvSpPr/>
            <p:nvPr/>
          </p:nvSpPr>
          <p:spPr>
            <a:xfrm>
              <a:off x="4093913" y="4430983"/>
              <a:ext cx="117125" cy="104286"/>
            </a:xfrm>
            <a:custGeom>
              <a:rect b="b" l="l" r="r" t="t"/>
              <a:pathLst>
                <a:path extrusionOk="0" h="3980" w="4470">
                  <a:moveTo>
                    <a:pt x="2351" y="1"/>
                  </a:moveTo>
                  <a:cubicBezTo>
                    <a:pt x="2140" y="1"/>
                    <a:pt x="1927" y="34"/>
                    <a:pt x="1719" y="104"/>
                  </a:cubicBezTo>
                  <a:cubicBezTo>
                    <a:pt x="1647" y="128"/>
                    <a:pt x="1575" y="161"/>
                    <a:pt x="1503" y="195"/>
                  </a:cubicBezTo>
                  <a:cubicBezTo>
                    <a:pt x="356" y="733"/>
                    <a:pt x="1" y="2192"/>
                    <a:pt x="769" y="3195"/>
                  </a:cubicBezTo>
                  <a:cubicBezTo>
                    <a:pt x="1166" y="3716"/>
                    <a:pt x="1760" y="3980"/>
                    <a:pt x="2354" y="3980"/>
                  </a:cubicBezTo>
                  <a:cubicBezTo>
                    <a:pt x="2909" y="3980"/>
                    <a:pt x="3464" y="3750"/>
                    <a:pt x="3860" y="3286"/>
                  </a:cubicBezTo>
                  <a:lnTo>
                    <a:pt x="3870" y="3277"/>
                  </a:lnTo>
                  <a:cubicBezTo>
                    <a:pt x="3904" y="3234"/>
                    <a:pt x="3942" y="3190"/>
                    <a:pt x="3971" y="3142"/>
                  </a:cubicBezTo>
                  <a:cubicBezTo>
                    <a:pt x="4470" y="2442"/>
                    <a:pt x="4460" y="1496"/>
                    <a:pt x="3952" y="805"/>
                  </a:cubicBezTo>
                  <a:cubicBezTo>
                    <a:pt x="3569" y="289"/>
                    <a:pt x="2969" y="1"/>
                    <a:pt x="2351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3" name="Google Shape;10543;p31"/>
            <p:cNvSpPr/>
            <p:nvPr/>
          </p:nvSpPr>
          <p:spPr>
            <a:xfrm>
              <a:off x="4119591" y="4430983"/>
              <a:ext cx="91447" cy="87333"/>
            </a:xfrm>
            <a:custGeom>
              <a:rect b="b" l="l" r="r" t="t"/>
              <a:pathLst>
                <a:path extrusionOk="0" h="3333" w="3490">
                  <a:moveTo>
                    <a:pt x="1371" y="1"/>
                  </a:moveTo>
                  <a:cubicBezTo>
                    <a:pt x="1160" y="1"/>
                    <a:pt x="947" y="34"/>
                    <a:pt x="739" y="104"/>
                  </a:cubicBezTo>
                  <a:cubicBezTo>
                    <a:pt x="667" y="128"/>
                    <a:pt x="595" y="157"/>
                    <a:pt x="523" y="190"/>
                  </a:cubicBezTo>
                  <a:cubicBezTo>
                    <a:pt x="0" y="929"/>
                    <a:pt x="39" y="1928"/>
                    <a:pt x="619" y="2619"/>
                  </a:cubicBezTo>
                  <a:cubicBezTo>
                    <a:pt x="1007" y="3083"/>
                    <a:pt x="1570" y="3332"/>
                    <a:pt x="2144" y="3332"/>
                  </a:cubicBezTo>
                  <a:cubicBezTo>
                    <a:pt x="2430" y="3332"/>
                    <a:pt x="2719" y="3270"/>
                    <a:pt x="2991" y="3142"/>
                  </a:cubicBezTo>
                  <a:cubicBezTo>
                    <a:pt x="3490" y="2442"/>
                    <a:pt x="3480" y="1496"/>
                    <a:pt x="2972" y="805"/>
                  </a:cubicBezTo>
                  <a:cubicBezTo>
                    <a:pt x="2589" y="289"/>
                    <a:pt x="1989" y="1"/>
                    <a:pt x="1371" y="1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4" name="Google Shape;10544;p31"/>
            <p:cNvSpPr/>
            <p:nvPr/>
          </p:nvSpPr>
          <p:spPr>
            <a:xfrm>
              <a:off x="4148257" y="4458208"/>
              <a:ext cx="32989" cy="32989"/>
            </a:xfrm>
            <a:custGeom>
              <a:rect b="b" l="l" r="r" t="t"/>
              <a:pathLst>
                <a:path extrusionOk="0" h="1259" w="1259">
                  <a:moveTo>
                    <a:pt x="630" y="1"/>
                  </a:moveTo>
                  <a:cubicBezTo>
                    <a:pt x="279" y="1"/>
                    <a:pt x="1" y="279"/>
                    <a:pt x="1" y="630"/>
                  </a:cubicBezTo>
                  <a:cubicBezTo>
                    <a:pt x="1" y="975"/>
                    <a:pt x="279" y="1259"/>
                    <a:pt x="630" y="1259"/>
                  </a:cubicBezTo>
                  <a:cubicBezTo>
                    <a:pt x="975" y="1259"/>
                    <a:pt x="1258" y="975"/>
                    <a:pt x="1258" y="630"/>
                  </a:cubicBezTo>
                  <a:cubicBezTo>
                    <a:pt x="1258" y="279"/>
                    <a:pt x="975" y="1"/>
                    <a:pt x="630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5" name="Google Shape;10545;p31"/>
            <p:cNvSpPr/>
            <p:nvPr/>
          </p:nvSpPr>
          <p:spPr>
            <a:xfrm>
              <a:off x="3984622" y="4335711"/>
              <a:ext cx="33985" cy="29714"/>
            </a:xfrm>
            <a:custGeom>
              <a:rect b="b" l="l" r="r" t="t"/>
              <a:pathLst>
                <a:path extrusionOk="0" h="1134" w="1297">
                  <a:moveTo>
                    <a:pt x="332" y="0"/>
                  </a:moveTo>
                  <a:cubicBezTo>
                    <a:pt x="149" y="0"/>
                    <a:pt x="1" y="149"/>
                    <a:pt x="1" y="332"/>
                  </a:cubicBezTo>
                  <a:lnTo>
                    <a:pt x="1" y="802"/>
                  </a:lnTo>
                  <a:cubicBezTo>
                    <a:pt x="1" y="984"/>
                    <a:pt x="149" y="1129"/>
                    <a:pt x="332" y="1133"/>
                  </a:cubicBezTo>
                  <a:lnTo>
                    <a:pt x="965" y="1133"/>
                  </a:lnTo>
                  <a:cubicBezTo>
                    <a:pt x="1148" y="1129"/>
                    <a:pt x="1297" y="984"/>
                    <a:pt x="1297" y="802"/>
                  </a:cubicBezTo>
                  <a:lnTo>
                    <a:pt x="1297" y="332"/>
                  </a:lnTo>
                  <a:cubicBezTo>
                    <a:pt x="1297" y="149"/>
                    <a:pt x="1148" y="0"/>
                    <a:pt x="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6" name="Google Shape;10546;p31"/>
            <p:cNvSpPr/>
            <p:nvPr/>
          </p:nvSpPr>
          <p:spPr>
            <a:xfrm>
              <a:off x="3952917" y="4356830"/>
              <a:ext cx="97526" cy="226940"/>
            </a:xfrm>
            <a:custGeom>
              <a:rect b="b" l="l" r="r" t="t"/>
              <a:pathLst>
                <a:path extrusionOk="0" h="8661" w="3722">
                  <a:moveTo>
                    <a:pt x="831" y="1"/>
                  </a:moveTo>
                  <a:cubicBezTo>
                    <a:pt x="370" y="1"/>
                    <a:pt x="1" y="371"/>
                    <a:pt x="1" y="831"/>
                  </a:cubicBezTo>
                  <a:lnTo>
                    <a:pt x="1" y="7835"/>
                  </a:lnTo>
                  <a:cubicBezTo>
                    <a:pt x="1" y="8291"/>
                    <a:pt x="370" y="8660"/>
                    <a:pt x="831" y="8660"/>
                  </a:cubicBezTo>
                  <a:lnTo>
                    <a:pt x="2891" y="8660"/>
                  </a:lnTo>
                  <a:cubicBezTo>
                    <a:pt x="3347" y="8660"/>
                    <a:pt x="3716" y="8291"/>
                    <a:pt x="3721" y="7835"/>
                  </a:cubicBezTo>
                  <a:lnTo>
                    <a:pt x="3721" y="831"/>
                  </a:lnTo>
                  <a:cubicBezTo>
                    <a:pt x="3716" y="385"/>
                    <a:pt x="3366" y="15"/>
                    <a:pt x="2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7" name="Google Shape;10547;p31"/>
            <p:cNvSpPr/>
            <p:nvPr/>
          </p:nvSpPr>
          <p:spPr>
            <a:xfrm>
              <a:off x="3952917" y="4356830"/>
              <a:ext cx="76511" cy="201523"/>
            </a:xfrm>
            <a:custGeom>
              <a:rect b="b" l="l" r="r" t="t"/>
              <a:pathLst>
                <a:path extrusionOk="0" h="7691" w="2920">
                  <a:moveTo>
                    <a:pt x="831" y="1"/>
                  </a:moveTo>
                  <a:cubicBezTo>
                    <a:pt x="375" y="1"/>
                    <a:pt x="6" y="371"/>
                    <a:pt x="1" y="831"/>
                  </a:cubicBezTo>
                  <a:lnTo>
                    <a:pt x="1" y="7691"/>
                  </a:lnTo>
                  <a:lnTo>
                    <a:pt x="2094" y="7691"/>
                  </a:lnTo>
                  <a:cubicBezTo>
                    <a:pt x="2550" y="7691"/>
                    <a:pt x="2919" y="7321"/>
                    <a:pt x="2919" y="6865"/>
                  </a:cubicBezTo>
                  <a:lnTo>
                    <a:pt x="2919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8" name="Google Shape;10548;p31"/>
            <p:cNvSpPr/>
            <p:nvPr/>
          </p:nvSpPr>
          <p:spPr>
            <a:xfrm>
              <a:off x="4229380" y="4400746"/>
              <a:ext cx="21800" cy="21774"/>
            </a:xfrm>
            <a:custGeom>
              <a:rect b="b" l="l" r="r" t="t"/>
              <a:pathLst>
                <a:path extrusionOk="0" h="831" w="832">
                  <a:moveTo>
                    <a:pt x="418" y="0"/>
                  </a:moveTo>
                  <a:cubicBezTo>
                    <a:pt x="188" y="0"/>
                    <a:pt x="1" y="187"/>
                    <a:pt x="1" y="413"/>
                  </a:cubicBezTo>
                  <a:cubicBezTo>
                    <a:pt x="1" y="643"/>
                    <a:pt x="188" y="831"/>
                    <a:pt x="418" y="831"/>
                  </a:cubicBezTo>
                  <a:cubicBezTo>
                    <a:pt x="644" y="831"/>
                    <a:pt x="831" y="643"/>
                    <a:pt x="831" y="413"/>
                  </a:cubicBezTo>
                  <a:cubicBezTo>
                    <a:pt x="831" y="187"/>
                    <a:pt x="644" y="0"/>
                    <a:pt x="418" y="0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9" name="Google Shape;10549;p31"/>
            <p:cNvSpPr/>
            <p:nvPr/>
          </p:nvSpPr>
          <p:spPr>
            <a:xfrm>
              <a:off x="3947519" y="4326147"/>
              <a:ext cx="365420" cy="263021"/>
            </a:xfrm>
            <a:custGeom>
              <a:rect b="b" l="l" r="r" t="t"/>
              <a:pathLst>
                <a:path extrusionOk="0" h="10038" w="13946">
                  <a:moveTo>
                    <a:pt x="2381" y="413"/>
                  </a:moveTo>
                  <a:cubicBezTo>
                    <a:pt x="2449" y="413"/>
                    <a:pt x="2506" y="466"/>
                    <a:pt x="2506" y="538"/>
                  </a:cubicBezTo>
                  <a:lnTo>
                    <a:pt x="2506" y="965"/>
                  </a:lnTo>
                  <a:lnTo>
                    <a:pt x="1623" y="965"/>
                  </a:lnTo>
                  <a:lnTo>
                    <a:pt x="1623" y="538"/>
                  </a:lnTo>
                  <a:cubicBezTo>
                    <a:pt x="1623" y="466"/>
                    <a:pt x="1681" y="413"/>
                    <a:pt x="1748" y="413"/>
                  </a:cubicBezTo>
                  <a:close/>
                  <a:moveTo>
                    <a:pt x="12544" y="1431"/>
                  </a:moveTo>
                  <a:cubicBezTo>
                    <a:pt x="12611" y="1431"/>
                    <a:pt x="12664" y="1484"/>
                    <a:pt x="12664" y="1551"/>
                  </a:cubicBezTo>
                  <a:lnTo>
                    <a:pt x="12664" y="1954"/>
                  </a:lnTo>
                  <a:lnTo>
                    <a:pt x="10983" y="1954"/>
                  </a:lnTo>
                  <a:lnTo>
                    <a:pt x="10983" y="1551"/>
                  </a:lnTo>
                  <a:cubicBezTo>
                    <a:pt x="10983" y="1484"/>
                    <a:pt x="11036" y="1431"/>
                    <a:pt x="11103" y="1431"/>
                  </a:cubicBezTo>
                  <a:close/>
                  <a:moveTo>
                    <a:pt x="1738" y="1"/>
                  </a:moveTo>
                  <a:cubicBezTo>
                    <a:pt x="1441" y="1"/>
                    <a:pt x="1201" y="241"/>
                    <a:pt x="1201" y="538"/>
                  </a:cubicBezTo>
                  <a:lnTo>
                    <a:pt x="1201" y="965"/>
                  </a:lnTo>
                  <a:lnTo>
                    <a:pt x="1023" y="965"/>
                  </a:lnTo>
                  <a:cubicBezTo>
                    <a:pt x="788" y="965"/>
                    <a:pt x="557" y="1047"/>
                    <a:pt x="370" y="1196"/>
                  </a:cubicBezTo>
                  <a:cubicBezTo>
                    <a:pt x="202" y="1337"/>
                    <a:pt x="332" y="1567"/>
                    <a:pt x="502" y="1567"/>
                  </a:cubicBezTo>
                  <a:cubicBezTo>
                    <a:pt x="545" y="1567"/>
                    <a:pt x="590" y="1553"/>
                    <a:pt x="634" y="1518"/>
                  </a:cubicBezTo>
                  <a:cubicBezTo>
                    <a:pt x="784" y="1397"/>
                    <a:pt x="930" y="1378"/>
                    <a:pt x="1072" y="1378"/>
                  </a:cubicBezTo>
                  <a:cubicBezTo>
                    <a:pt x="1137" y="1378"/>
                    <a:pt x="1201" y="1382"/>
                    <a:pt x="1264" y="1382"/>
                  </a:cubicBezTo>
                  <a:cubicBezTo>
                    <a:pt x="1293" y="1382"/>
                    <a:pt x="1321" y="1381"/>
                    <a:pt x="1349" y="1378"/>
                  </a:cubicBezTo>
                  <a:lnTo>
                    <a:pt x="3092" y="1378"/>
                  </a:lnTo>
                  <a:cubicBezTo>
                    <a:pt x="3433" y="1378"/>
                    <a:pt x="3711" y="1657"/>
                    <a:pt x="3711" y="1998"/>
                  </a:cubicBezTo>
                  <a:lnTo>
                    <a:pt x="3711" y="2790"/>
                  </a:lnTo>
                  <a:cubicBezTo>
                    <a:pt x="3711" y="2929"/>
                    <a:pt x="3814" y="2998"/>
                    <a:pt x="3917" y="2998"/>
                  </a:cubicBezTo>
                  <a:cubicBezTo>
                    <a:pt x="4021" y="2998"/>
                    <a:pt x="4124" y="2929"/>
                    <a:pt x="4124" y="2790"/>
                  </a:cubicBezTo>
                  <a:lnTo>
                    <a:pt x="4124" y="2372"/>
                  </a:lnTo>
                  <a:lnTo>
                    <a:pt x="12947" y="2372"/>
                  </a:lnTo>
                  <a:cubicBezTo>
                    <a:pt x="13273" y="2396"/>
                    <a:pt x="13523" y="2665"/>
                    <a:pt x="13523" y="2991"/>
                  </a:cubicBezTo>
                  <a:lnTo>
                    <a:pt x="13523" y="3246"/>
                  </a:lnTo>
                  <a:lnTo>
                    <a:pt x="13168" y="3246"/>
                  </a:lnTo>
                  <a:cubicBezTo>
                    <a:pt x="12894" y="3246"/>
                    <a:pt x="12894" y="3658"/>
                    <a:pt x="13168" y="3658"/>
                  </a:cubicBezTo>
                  <a:lnTo>
                    <a:pt x="13523" y="3658"/>
                  </a:lnTo>
                  <a:lnTo>
                    <a:pt x="13523" y="8593"/>
                  </a:lnTo>
                  <a:lnTo>
                    <a:pt x="12572" y="8593"/>
                  </a:lnTo>
                  <a:cubicBezTo>
                    <a:pt x="12260" y="8593"/>
                    <a:pt x="12006" y="8339"/>
                    <a:pt x="12006" y="8027"/>
                  </a:cubicBezTo>
                  <a:lnTo>
                    <a:pt x="12006" y="4225"/>
                  </a:lnTo>
                  <a:cubicBezTo>
                    <a:pt x="12011" y="3975"/>
                    <a:pt x="12169" y="3759"/>
                    <a:pt x="12404" y="3682"/>
                  </a:cubicBezTo>
                  <a:cubicBezTo>
                    <a:pt x="12630" y="3598"/>
                    <a:pt x="12554" y="3282"/>
                    <a:pt x="12341" y="3282"/>
                  </a:cubicBezTo>
                  <a:cubicBezTo>
                    <a:pt x="12323" y="3282"/>
                    <a:pt x="12304" y="3284"/>
                    <a:pt x="12284" y="3289"/>
                  </a:cubicBezTo>
                  <a:cubicBezTo>
                    <a:pt x="11876" y="3414"/>
                    <a:pt x="11598" y="3793"/>
                    <a:pt x="11593" y="4225"/>
                  </a:cubicBezTo>
                  <a:lnTo>
                    <a:pt x="11593" y="8027"/>
                  </a:lnTo>
                  <a:cubicBezTo>
                    <a:pt x="11598" y="8569"/>
                    <a:pt x="12035" y="9006"/>
                    <a:pt x="12572" y="9006"/>
                  </a:cubicBezTo>
                  <a:lnTo>
                    <a:pt x="13528" y="9006"/>
                  </a:lnTo>
                  <a:cubicBezTo>
                    <a:pt x="13523" y="9347"/>
                    <a:pt x="13249" y="9620"/>
                    <a:pt x="12908" y="9625"/>
                  </a:cubicBezTo>
                  <a:lnTo>
                    <a:pt x="3927" y="9625"/>
                  </a:lnTo>
                  <a:cubicBezTo>
                    <a:pt x="4018" y="9500"/>
                    <a:pt x="4081" y="9361"/>
                    <a:pt x="4114" y="9212"/>
                  </a:cubicBezTo>
                  <a:cubicBezTo>
                    <a:pt x="4145" y="9055"/>
                    <a:pt x="4024" y="8961"/>
                    <a:pt x="3905" y="8961"/>
                  </a:cubicBezTo>
                  <a:cubicBezTo>
                    <a:pt x="3817" y="8961"/>
                    <a:pt x="3731" y="9012"/>
                    <a:pt x="3706" y="9126"/>
                  </a:cubicBezTo>
                  <a:cubicBezTo>
                    <a:pt x="3644" y="9414"/>
                    <a:pt x="3394" y="9620"/>
                    <a:pt x="3097" y="9625"/>
                  </a:cubicBezTo>
                  <a:lnTo>
                    <a:pt x="975" y="9625"/>
                  </a:lnTo>
                  <a:lnTo>
                    <a:pt x="946" y="9620"/>
                  </a:lnTo>
                  <a:cubicBezTo>
                    <a:pt x="639" y="9572"/>
                    <a:pt x="413" y="9313"/>
                    <a:pt x="413" y="9006"/>
                  </a:cubicBezTo>
                  <a:lnTo>
                    <a:pt x="413" y="2094"/>
                  </a:lnTo>
                  <a:cubicBezTo>
                    <a:pt x="413" y="1954"/>
                    <a:pt x="310" y="1885"/>
                    <a:pt x="207" y="1885"/>
                  </a:cubicBezTo>
                  <a:cubicBezTo>
                    <a:pt x="104" y="1885"/>
                    <a:pt x="0" y="1954"/>
                    <a:pt x="0" y="2094"/>
                  </a:cubicBezTo>
                  <a:lnTo>
                    <a:pt x="0" y="9001"/>
                  </a:lnTo>
                  <a:cubicBezTo>
                    <a:pt x="0" y="9505"/>
                    <a:pt x="365" y="9937"/>
                    <a:pt x="860" y="10023"/>
                  </a:cubicBezTo>
                  <a:cubicBezTo>
                    <a:pt x="884" y="10028"/>
                    <a:pt x="908" y="10028"/>
                    <a:pt x="932" y="10033"/>
                  </a:cubicBezTo>
                  <a:lnTo>
                    <a:pt x="980" y="10038"/>
                  </a:lnTo>
                  <a:lnTo>
                    <a:pt x="12913" y="10038"/>
                  </a:lnTo>
                  <a:cubicBezTo>
                    <a:pt x="13484" y="10033"/>
                    <a:pt x="13945" y="9572"/>
                    <a:pt x="13945" y="9006"/>
                  </a:cubicBezTo>
                  <a:lnTo>
                    <a:pt x="13945" y="2991"/>
                  </a:lnTo>
                  <a:cubicBezTo>
                    <a:pt x="13945" y="2487"/>
                    <a:pt x="13580" y="2055"/>
                    <a:pt x="13081" y="1969"/>
                  </a:cubicBezTo>
                  <a:lnTo>
                    <a:pt x="13081" y="1556"/>
                  </a:lnTo>
                  <a:cubicBezTo>
                    <a:pt x="13081" y="1258"/>
                    <a:pt x="12836" y="1013"/>
                    <a:pt x="12539" y="1013"/>
                  </a:cubicBezTo>
                  <a:lnTo>
                    <a:pt x="11103" y="1013"/>
                  </a:lnTo>
                  <a:cubicBezTo>
                    <a:pt x="10806" y="1013"/>
                    <a:pt x="10566" y="1258"/>
                    <a:pt x="10566" y="1556"/>
                  </a:cubicBezTo>
                  <a:lnTo>
                    <a:pt x="10566" y="1959"/>
                  </a:lnTo>
                  <a:lnTo>
                    <a:pt x="9985" y="1959"/>
                  </a:lnTo>
                  <a:lnTo>
                    <a:pt x="9548" y="1018"/>
                  </a:lnTo>
                  <a:cubicBezTo>
                    <a:pt x="9395" y="682"/>
                    <a:pt x="9059" y="471"/>
                    <a:pt x="8694" y="466"/>
                  </a:cubicBezTo>
                  <a:lnTo>
                    <a:pt x="7004" y="466"/>
                  </a:lnTo>
                  <a:cubicBezTo>
                    <a:pt x="6702" y="471"/>
                    <a:pt x="6414" y="615"/>
                    <a:pt x="6236" y="865"/>
                  </a:cubicBezTo>
                  <a:cubicBezTo>
                    <a:pt x="6119" y="1026"/>
                    <a:pt x="6261" y="1195"/>
                    <a:pt x="6409" y="1195"/>
                  </a:cubicBezTo>
                  <a:cubicBezTo>
                    <a:pt x="6467" y="1195"/>
                    <a:pt x="6527" y="1169"/>
                    <a:pt x="6572" y="1105"/>
                  </a:cubicBezTo>
                  <a:cubicBezTo>
                    <a:pt x="6673" y="965"/>
                    <a:pt x="6836" y="884"/>
                    <a:pt x="7004" y="884"/>
                  </a:cubicBezTo>
                  <a:lnTo>
                    <a:pt x="8694" y="884"/>
                  </a:lnTo>
                  <a:cubicBezTo>
                    <a:pt x="8895" y="884"/>
                    <a:pt x="9083" y="1004"/>
                    <a:pt x="9174" y="1191"/>
                  </a:cubicBezTo>
                  <a:lnTo>
                    <a:pt x="9524" y="1959"/>
                  </a:lnTo>
                  <a:lnTo>
                    <a:pt x="6164" y="1959"/>
                  </a:lnTo>
                  <a:lnTo>
                    <a:pt x="6231" y="1820"/>
                  </a:lnTo>
                  <a:cubicBezTo>
                    <a:pt x="6310" y="1654"/>
                    <a:pt x="6173" y="1520"/>
                    <a:pt x="6037" y="1520"/>
                  </a:cubicBezTo>
                  <a:cubicBezTo>
                    <a:pt x="5966" y="1520"/>
                    <a:pt x="5895" y="1557"/>
                    <a:pt x="5857" y="1647"/>
                  </a:cubicBezTo>
                  <a:lnTo>
                    <a:pt x="5708" y="1959"/>
                  </a:lnTo>
                  <a:lnTo>
                    <a:pt x="4129" y="1959"/>
                  </a:lnTo>
                  <a:cubicBezTo>
                    <a:pt x="4105" y="1402"/>
                    <a:pt x="3649" y="965"/>
                    <a:pt x="3092" y="965"/>
                  </a:cubicBezTo>
                  <a:lnTo>
                    <a:pt x="2914" y="965"/>
                  </a:lnTo>
                  <a:lnTo>
                    <a:pt x="2914" y="538"/>
                  </a:lnTo>
                  <a:cubicBezTo>
                    <a:pt x="2914" y="241"/>
                    <a:pt x="2669" y="1"/>
                    <a:pt x="23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0" name="Google Shape;10550;p31"/>
            <p:cNvSpPr/>
            <p:nvPr/>
          </p:nvSpPr>
          <p:spPr>
            <a:xfrm>
              <a:off x="4044862" y="4415603"/>
              <a:ext cx="10979" cy="134576"/>
            </a:xfrm>
            <a:custGeom>
              <a:rect b="b" l="l" r="r" t="t"/>
              <a:pathLst>
                <a:path extrusionOk="0" h="5136" w="419">
                  <a:moveTo>
                    <a:pt x="210" y="1"/>
                  </a:moveTo>
                  <a:cubicBezTo>
                    <a:pt x="105" y="1"/>
                    <a:pt x="1" y="69"/>
                    <a:pt x="1" y="206"/>
                  </a:cubicBezTo>
                  <a:lnTo>
                    <a:pt x="1" y="4929"/>
                  </a:lnTo>
                  <a:cubicBezTo>
                    <a:pt x="6" y="5045"/>
                    <a:pt x="97" y="5136"/>
                    <a:pt x="212" y="5136"/>
                  </a:cubicBezTo>
                  <a:cubicBezTo>
                    <a:pt x="322" y="5136"/>
                    <a:pt x="418" y="5040"/>
                    <a:pt x="418" y="4929"/>
                  </a:cubicBezTo>
                  <a:lnTo>
                    <a:pt x="418" y="206"/>
                  </a:lnTo>
                  <a:cubicBezTo>
                    <a:pt x="418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1" name="Google Shape;10551;p31"/>
            <p:cNvSpPr/>
            <p:nvPr/>
          </p:nvSpPr>
          <p:spPr>
            <a:xfrm>
              <a:off x="4222357" y="4397313"/>
              <a:ext cx="40273" cy="30605"/>
            </a:xfrm>
            <a:custGeom>
              <a:rect b="b" l="l" r="r" t="t"/>
              <a:pathLst>
                <a:path extrusionOk="0" h="1168" w="1537">
                  <a:moveTo>
                    <a:pt x="926" y="0"/>
                  </a:moveTo>
                  <a:cubicBezTo>
                    <a:pt x="752" y="0"/>
                    <a:pt x="629" y="246"/>
                    <a:pt x="806" y="376"/>
                  </a:cubicBezTo>
                  <a:cubicBezTo>
                    <a:pt x="941" y="472"/>
                    <a:pt x="917" y="678"/>
                    <a:pt x="763" y="736"/>
                  </a:cubicBezTo>
                  <a:cubicBezTo>
                    <a:pt x="736" y="747"/>
                    <a:pt x="709" y="752"/>
                    <a:pt x="683" y="752"/>
                  </a:cubicBezTo>
                  <a:cubicBezTo>
                    <a:pt x="560" y="752"/>
                    <a:pt x="457" y="640"/>
                    <a:pt x="485" y="506"/>
                  </a:cubicBezTo>
                  <a:cubicBezTo>
                    <a:pt x="504" y="395"/>
                    <a:pt x="427" y="285"/>
                    <a:pt x="317" y="266"/>
                  </a:cubicBezTo>
                  <a:cubicBezTo>
                    <a:pt x="303" y="263"/>
                    <a:pt x="289" y="261"/>
                    <a:pt x="276" y="261"/>
                  </a:cubicBezTo>
                  <a:cubicBezTo>
                    <a:pt x="180" y="261"/>
                    <a:pt x="94" y="332"/>
                    <a:pt x="77" y="429"/>
                  </a:cubicBezTo>
                  <a:cubicBezTo>
                    <a:pt x="0" y="813"/>
                    <a:pt x="298" y="1168"/>
                    <a:pt x="686" y="1168"/>
                  </a:cubicBezTo>
                  <a:cubicBezTo>
                    <a:pt x="1286" y="1168"/>
                    <a:pt x="1536" y="390"/>
                    <a:pt x="1046" y="40"/>
                  </a:cubicBezTo>
                  <a:cubicBezTo>
                    <a:pt x="1006" y="12"/>
                    <a:pt x="965" y="0"/>
                    <a:pt x="9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2" name="Google Shape;10552;p31"/>
            <p:cNvSpPr/>
            <p:nvPr/>
          </p:nvSpPr>
          <p:spPr>
            <a:xfrm>
              <a:off x="4063623" y="4391313"/>
              <a:ext cx="183653" cy="183653"/>
            </a:xfrm>
            <a:custGeom>
              <a:rect b="b" l="l" r="r" t="t"/>
              <a:pathLst>
                <a:path extrusionOk="0" h="7009" w="7009">
                  <a:moveTo>
                    <a:pt x="3481" y="1"/>
                  </a:moveTo>
                  <a:cubicBezTo>
                    <a:pt x="2745" y="1"/>
                    <a:pt x="1993" y="235"/>
                    <a:pt x="1335" y="754"/>
                  </a:cubicBezTo>
                  <a:cubicBezTo>
                    <a:pt x="1161" y="889"/>
                    <a:pt x="1295" y="1127"/>
                    <a:pt x="1466" y="1127"/>
                  </a:cubicBezTo>
                  <a:cubicBezTo>
                    <a:pt x="1508" y="1127"/>
                    <a:pt x="1552" y="1113"/>
                    <a:pt x="1594" y="1080"/>
                  </a:cubicBezTo>
                  <a:cubicBezTo>
                    <a:pt x="2175" y="621"/>
                    <a:pt x="2838" y="414"/>
                    <a:pt x="3487" y="414"/>
                  </a:cubicBezTo>
                  <a:cubicBezTo>
                    <a:pt x="5084" y="414"/>
                    <a:pt x="6596" y="1668"/>
                    <a:pt x="6596" y="3504"/>
                  </a:cubicBezTo>
                  <a:cubicBezTo>
                    <a:pt x="6596" y="5208"/>
                    <a:pt x="5213" y="6591"/>
                    <a:pt x="3504" y="6591"/>
                  </a:cubicBezTo>
                  <a:cubicBezTo>
                    <a:pt x="1800" y="6591"/>
                    <a:pt x="418" y="5208"/>
                    <a:pt x="418" y="3504"/>
                  </a:cubicBezTo>
                  <a:cubicBezTo>
                    <a:pt x="413" y="2827"/>
                    <a:pt x="634" y="2165"/>
                    <a:pt x="1051" y="1627"/>
                  </a:cubicBezTo>
                  <a:cubicBezTo>
                    <a:pt x="1119" y="1541"/>
                    <a:pt x="1104" y="1411"/>
                    <a:pt x="1013" y="1339"/>
                  </a:cubicBezTo>
                  <a:cubicBezTo>
                    <a:pt x="975" y="1310"/>
                    <a:pt x="931" y="1296"/>
                    <a:pt x="888" y="1296"/>
                  </a:cubicBezTo>
                  <a:cubicBezTo>
                    <a:pt x="825" y="1296"/>
                    <a:pt x="764" y="1324"/>
                    <a:pt x="725" y="1378"/>
                  </a:cubicBezTo>
                  <a:cubicBezTo>
                    <a:pt x="255" y="1987"/>
                    <a:pt x="0" y="2736"/>
                    <a:pt x="5" y="3504"/>
                  </a:cubicBezTo>
                  <a:cubicBezTo>
                    <a:pt x="5" y="5439"/>
                    <a:pt x="1570" y="7008"/>
                    <a:pt x="3504" y="7008"/>
                  </a:cubicBezTo>
                  <a:cubicBezTo>
                    <a:pt x="5444" y="7008"/>
                    <a:pt x="7008" y="5439"/>
                    <a:pt x="7008" y="3504"/>
                  </a:cubicBezTo>
                  <a:cubicBezTo>
                    <a:pt x="7008" y="1419"/>
                    <a:pt x="5293" y="1"/>
                    <a:pt x="3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3" name="Google Shape;10553;p31"/>
            <p:cNvSpPr/>
            <p:nvPr/>
          </p:nvSpPr>
          <p:spPr>
            <a:xfrm>
              <a:off x="4092917" y="4425638"/>
              <a:ext cx="138768" cy="114977"/>
            </a:xfrm>
            <a:custGeom>
              <a:rect b="b" l="l" r="r" t="t"/>
              <a:pathLst>
                <a:path extrusionOk="0" h="4388" w="5296">
                  <a:moveTo>
                    <a:pt x="2391" y="1"/>
                  </a:moveTo>
                  <a:cubicBezTo>
                    <a:pt x="1033" y="1"/>
                    <a:pt x="1" y="1215"/>
                    <a:pt x="226" y="2554"/>
                  </a:cubicBezTo>
                  <a:cubicBezTo>
                    <a:pt x="245" y="2675"/>
                    <a:pt x="335" y="2729"/>
                    <a:pt x="425" y="2729"/>
                  </a:cubicBezTo>
                  <a:cubicBezTo>
                    <a:pt x="541" y="2729"/>
                    <a:pt x="658" y="2640"/>
                    <a:pt x="634" y="2487"/>
                  </a:cubicBezTo>
                  <a:cubicBezTo>
                    <a:pt x="438" y="1327"/>
                    <a:pt x="1370" y="412"/>
                    <a:pt x="2398" y="412"/>
                  </a:cubicBezTo>
                  <a:cubicBezTo>
                    <a:pt x="2807" y="412"/>
                    <a:pt x="3231" y="557"/>
                    <a:pt x="3606" y="889"/>
                  </a:cubicBezTo>
                  <a:cubicBezTo>
                    <a:pt x="4388" y="1618"/>
                    <a:pt x="4359" y="2866"/>
                    <a:pt x="3538" y="3558"/>
                  </a:cubicBezTo>
                  <a:cubicBezTo>
                    <a:pt x="3203" y="3842"/>
                    <a:pt x="2796" y="3978"/>
                    <a:pt x="2393" y="3978"/>
                  </a:cubicBezTo>
                  <a:cubicBezTo>
                    <a:pt x="1816" y="3978"/>
                    <a:pt x="1245" y="3698"/>
                    <a:pt x="903" y="3169"/>
                  </a:cubicBezTo>
                  <a:lnTo>
                    <a:pt x="903" y="3174"/>
                  </a:lnTo>
                  <a:cubicBezTo>
                    <a:pt x="858" y="3105"/>
                    <a:pt x="795" y="3077"/>
                    <a:pt x="734" y="3077"/>
                  </a:cubicBezTo>
                  <a:cubicBezTo>
                    <a:pt x="589" y="3077"/>
                    <a:pt x="449" y="3237"/>
                    <a:pt x="557" y="3399"/>
                  </a:cubicBezTo>
                  <a:cubicBezTo>
                    <a:pt x="985" y="4050"/>
                    <a:pt x="1686" y="4387"/>
                    <a:pt x="2392" y="4387"/>
                  </a:cubicBezTo>
                  <a:cubicBezTo>
                    <a:pt x="2977" y="4387"/>
                    <a:pt x="3565" y="4156"/>
                    <a:pt x="4004" y="3682"/>
                  </a:cubicBezTo>
                  <a:cubicBezTo>
                    <a:pt x="5295" y="2286"/>
                    <a:pt x="4297" y="1"/>
                    <a:pt x="23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4" name="Google Shape;10554;p31"/>
            <p:cNvSpPr/>
            <p:nvPr/>
          </p:nvSpPr>
          <p:spPr>
            <a:xfrm>
              <a:off x="4136177" y="4453072"/>
              <a:ext cx="55759" cy="43653"/>
            </a:xfrm>
            <a:custGeom>
              <a:rect b="b" l="l" r="r" t="t"/>
              <a:pathLst>
                <a:path extrusionOk="0" h="1666" w="2128">
                  <a:moveTo>
                    <a:pt x="975" y="0"/>
                  </a:moveTo>
                  <a:cubicBezTo>
                    <a:pt x="960" y="0"/>
                    <a:pt x="944" y="2"/>
                    <a:pt x="927" y="5"/>
                  </a:cubicBezTo>
                  <a:cubicBezTo>
                    <a:pt x="145" y="158"/>
                    <a:pt x="1" y="1219"/>
                    <a:pt x="716" y="1575"/>
                  </a:cubicBezTo>
                  <a:cubicBezTo>
                    <a:pt x="842" y="1637"/>
                    <a:pt x="970" y="1665"/>
                    <a:pt x="1092" y="1665"/>
                  </a:cubicBezTo>
                  <a:cubicBezTo>
                    <a:pt x="1664" y="1665"/>
                    <a:pt x="2128" y="1050"/>
                    <a:pt x="1839" y="461"/>
                  </a:cubicBezTo>
                  <a:cubicBezTo>
                    <a:pt x="1800" y="370"/>
                    <a:pt x="1728" y="333"/>
                    <a:pt x="1657" y="333"/>
                  </a:cubicBezTo>
                  <a:cubicBezTo>
                    <a:pt x="1519" y="333"/>
                    <a:pt x="1381" y="471"/>
                    <a:pt x="1470" y="638"/>
                  </a:cubicBezTo>
                  <a:cubicBezTo>
                    <a:pt x="1612" y="935"/>
                    <a:pt x="1380" y="1241"/>
                    <a:pt x="1093" y="1241"/>
                  </a:cubicBezTo>
                  <a:cubicBezTo>
                    <a:pt x="1031" y="1241"/>
                    <a:pt x="967" y="1227"/>
                    <a:pt x="903" y="1195"/>
                  </a:cubicBezTo>
                  <a:cubicBezTo>
                    <a:pt x="548" y="1018"/>
                    <a:pt x="615" y="490"/>
                    <a:pt x="1004" y="408"/>
                  </a:cubicBezTo>
                  <a:cubicBezTo>
                    <a:pt x="1261" y="359"/>
                    <a:pt x="1205" y="0"/>
                    <a:pt x="9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55" name="Google Shape;10555;p31"/>
          <p:cNvGrpSpPr/>
          <p:nvPr/>
        </p:nvGrpSpPr>
        <p:grpSpPr>
          <a:xfrm>
            <a:off x="3430072" y="4105024"/>
            <a:ext cx="368931" cy="331489"/>
            <a:chOff x="3430072" y="4291874"/>
            <a:chExt cx="368931" cy="331489"/>
          </a:xfrm>
        </p:grpSpPr>
        <p:sp>
          <p:nvSpPr>
            <p:cNvPr id="10556" name="Google Shape;10556;p31"/>
            <p:cNvSpPr/>
            <p:nvPr/>
          </p:nvSpPr>
          <p:spPr>
            <a:xfrm>
              <a:off x="3435968" y="4367652"/>
              <a:ext cx="356878" cy="179802"/>
            </a:xfrm>
            <a:custGeom>
              <a:rect b="b" l="l" r="r" t="t"/>
              <a:pathLst>
                <a:path extrusionOk="0" h="6862" w="13620">
                  <a:moveTo>
                    <a:pt x="6511" y="0"/>
                  </a:moveTo>
                  <a:cubicBezTo>
                    <a:pt x="3146" y="0"/>
                    <a:pt x="853" y="2254"/>
                    <a:pt x="140" y="3058"/>
                  </a:cubicBezTo>
                  <a:cubicBezTo>
                    <a:pt x="1" y="3212"/>
                    <a:pt x="10" y="3447"/>
                    <a:pt x="154" y="3596"/>
                  </a:cubicBezTo>
                  <a:cubicBezTo>
                    <a:pt x="2548" y="6038"/>
                    <a:pt x="4824" y="6862"/>
                    <a:pt x="6802" y="6862"/>
                  </a:cubicBezTo>
                  <a:cubicBezTo>
                    <a:pt x="7005" y="6862"/>
                    <a:pt x="7206" y="6853"/>
                    <a:pt x="7403" y="6836"/>
                  </a:cubicBezTo>
                  <a:cubicBezTo>
                    <a:pt x="10461" y="6587"/>
                    <a:pt x="12721" y="4441"/>
                    <a:pt x="13466" y="3639"/>
                  </a:cubicBezTo>
                  <a:cubicBezTo>
                    <a:pt x="13619" y="3476"/>
                    <a:pt x="13605" y="3222"/>
                    <a:pt x="13442" y="3078"/>
                  </a:cubicBezTo>
                  <a:cubicBezTo>
                    <a:pt x="11291" y="1186"/>
                    <a:pt x="9323" y="322"/>
                    <a:pt x="7595" y="78"/>
                  </a:cubicBezTo>
                  <a:cubicBezTo>
                    <a:pt x="7222" y="25"/>
                    <a:pt x="6861" y="0"/>
                    <a:pt x="651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7" name="Google Shape;10557;p31"/>
            <p:cNvSpPr/>
            <p:nvPr/>
          </p:nvSpPr>
          <p:spPr>
            <a:xfrm>
              <a:off x="3479490" y="4369670"/>
              <a:ext cx="313356" cy="177129"/>
            </a:xfrm>
            <a:custGeom>
              <a:rect b="b" l="l" r="r" t="t"/>
              <a:pathLst>
                <a:path extrusionOk="0" h="6760" w="11959">
                  <a:moveTo>
                    <a:pt x="5934" y="1"/>
                  </a:moveTo>
                  <a:cubicBezTo>
                    <a:pt x="2881" y="236"/>
                    <a:pt x="807" y="2276"/>
                    <a:pt x="135" y="3034"/>
                  </a:cubicBezTo>
                  <a:cubicBezTo>
                    <a:pt x="1" y="3188"/>
                    <a:pt x="5" y="3428"/>
                    <a:pt x="149" y="3577"/>
                  </a:cubicBezTo>
                  <a:cubicBezTo>
                    <a:pt x="2127" y="5593"/>
                    <a:pt x="4023" y="6505"/>
                    <a:pt x="5742" y="6759"/>
                  </a:cubicBezTo>
                  <a:cubicBezTo>
                    <a:pt x="8800" y="6510"/>
                    <a:pt x="11060" y="4364"/>
                    <a:pt x="11805" y="3562"/>
                  </a:cubicBezTo>
                  <a:cubicBezTo>
                    <a:pt x="11958" y="3399"/>
                    <a:pt x="11944" y="3145"/>
                    <a:pt x="11781" y="2996"/>
                  </a:cubicBezTo>
                  <a:cubicBezTo>
                    <a:pt x="9630" y="1105"/>
                    <a:pt x="7662" y="245"/>
                    <a:pt x="5934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8" name="Google Shape;10558;p31"/>
            <p:cNvSpPr/>
            <p:nvPr/>
          </p:nvSpPr>
          <p:spPr>
            <a:xfrm>
              <a:off x="3510173" y="4369512"/>
              <a:ext cx="201026" cy="176395"/>
            </a:xfrm>
            <a:custGeom>
              <a:rect b="b" l="l" r="r" t="t"/>
              <a:pathLst>
                <a:path extrusionOk="0" h="6732" w="7672">
                  <a:moveTo>
                    <a:pt x="3977" y="1"/>
                  </a:moveTo>
                  <a:cubicBezTo>
                    <a:pt x="3687" y="1"/>
                    <a:pt x="3393" y="39"/>
                    <a:pt x="3102" y="117"/>
                  </a:cubicBezTo>
                  <a:cubicBezTo>
                    <a:pt x="2992" y="146"/>
                    <a:pt x="2886" y="179"/>
                    <a:pt x="2780" y="223"/>
                  </a:cubicBezTo>
                  <a:cubicBezTo>
                    <a:pt x="807" y="971"/>
                    <a:pt x="1" y="3333"/>
                    <a:pt x="1110" y="5133"/>
                  </a:cubicBezTo>
                  <a:cubicBezTo>
                    <a:pt x="1755" y="6177"/>
                    <a:pt x="2861" y="6731"/>
                    <a:pt x="3980" y="6731"/>
                  </a:cubicBezTo>
                  <a:cubicBezTo>
                    <a:pt x="4784" y="6731"/>
                    <a:pt x="5595" y="6445"/>
                    <a:pt x="6246" y="5848"/>
                  </a:cubicBezTo>
                  <a:lnTo>
                    <a:pt x="6251" y="5848"/>
                  </a:lnTo>
                  <a:cubicBezTo>
                    <a:pt x="7393" y="4802"/>
                    <a:pt x="7672" y="3107"/>
                    <a:pt x="6928" y="1749"/>
                  </a:cubicBezTo>
                  <a:cubicBezTo>
                    <a:pt x="6324" y="651"/>
                    <a:pt x="5182" y="1"/>
                    <a:pt x="397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9" name="Google Shape;10559;p31"/>
            <p:cNvSpPr/>
            <p:nvPr/>
          </p:nvSpPr>
          <p:spPr>
            <a:xfrm>
              <a:off x="3545652" y="4369512"/>
              <a:ext cx="165547" cy="159049"/>
            </a:xfrm>
            <a:custGeom>
              <a:rect b="b" l="l" r="r" t="t"/>
              <a:pathLst>
                <a:path extrusionOk="0" h="6070" w="6318">
                  <a:moveTo>
                    <a:pt x="2623" y="1"/>
                  </a:moveTo>
                  <a:cubicBezTo>
                    <a:pt x="2333" y="1"/>
                    <a:pt x="2039" y="39"/>
                    <a:pt x="1748" y="117"/>
                  </a:cubicBezTo>
                  <a:cubicBezTo>
                    <a:pt x="1638" y="146"/>
                    <a:pt x="1532" y="179"/>
                    <a:pt x="1426" y="223"/>
                  </a:cubicBezTo>
                  <a:cubicBezTo>
                    <a:pt x="284" y="1269"/>
                    <a:pt x="1" y="2963"/>
                    <a:pt x="749" y="4322"/>
                  </a:cubicBezTo>
                  <a:cubicBezTo>
                    <a:pt x="1349" y="5417"/>
                    <a:pt x="2493" y="6070"/>
                    <a:pt x="3698" y="6070"/>
                  </a:cubicBezTo>
                  <a:cubicBezTo>
                    <a:pt x="3988" y="6070"/>
                    <a:pt x="4281" y="6032"/>
                    <a:pt x="4570" y="5954"/>
                  </a:cubicBezTo>
                  <a:cubicBezTo>
                    <a:pt x="4681" y="5925"/>
                    <a:pt x="4786" y="5887"/>
                    <a:pt x="4892" y="5848"/>
                  </a:cubicBezTo>
                  <a:cubicBezTo>
                    <a:pt x="6039" y="4802"/>
                    <a:pt x="6318" y="3107"/>
                    <a:pt x="5574" y="1749"/>
                  </a:cubicBezTo>
                  <a:cubicBezTo>
                    <a:pt x="4970" y="651"/>
                    <a:pt x="3828" y="1"/>
                    <a:pt x="2623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0" name="Google Shape;10560;p31"/>
            <p:cNvSpPr/>
            <p:nvPr/>
          </p:nvSpPr>
          <p:spPr>
            <a:xfrm>
              <a:off x="3582518" y="4429228"/>
              <a:ext cx="62519" cy="56597"/>
            </a:xfrm>
            <a:custGeom>
              <a:rect b="b" l="l" r="r" t="t"/>
              <a:pathLst>
                <a:path extrusionOk="0" h="2160" w="2386">
                  <a:moveTo>
                    <a:pt x="1218" y="0"/>
                  </a:moveTo>
                  <a:cubicBezTo>
                    <a:pt x="806" y="0"/>
                    <a:pt x="416" y="235"/>
                    <a:pt x="235" y="627"/>
                  </a:cubicBezTo>
                  <a:cubicBezTo>
                    <a:pt x="0" y="1126"/>
                    <a:pt x="182" y="1721"/>
                    <a:pt x="653" y="2005"/>
                  </a:cubicBezTo>
                  <a:cubicBezTo>
                    <a:pt x="828" y="2109"/>
                    <a:pt x="1021" y="2159"/>
                    <a:pt x="1213" y="2159"/>
                  </a:cubicBezTo>
                  <a:cubicBezTo>
                    <a:pt x="1540" y="2159"/>
                    <a:pt x="1862" y="2012"/>
                    <a:pt x="2074" y="1736"/>
                  </a:cubicBezTo>
                  <a:cubicBezTo>
                    <a:pt x="2165" y="1611"/>
                    <a:pt x="2232" y="1467"/>
                    <a:pt x="2266" y="1313"/>
                  </a:cubicBezTo>
                  <a:cubicBezTo>
                    <a:pt x="2386" y="776"/>
                    <a:pt x="2079" y="233"/>
                    <a:pt x="1560" y="56"/>
                  </a:cubicBezTo>
                  <a:cubicBezTo>
                    <a:pt x="1447" y="18"/>
                    <a:pt x="1332" y="0"/>
                    <a:pt x="1218" y="0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1" name="Google Shape;10561;p31"/>
            <p:cNvSpPr/>
            <p:nvPr/>
          </p:nvSpPr>
          <p:spPr>
            <a:xfrm>
              <a:off x="3636600" y="4397968"/>
              <a:ext cx="31705" cy="31862"/>
            </a:xfrm>
            <a:custGeom>
              <a:rect b="b" l="l" r="r" t="t"/>
              <a:pathLst>
                <a:path extrusionOk="0" h="1216" w="1210">
                  <a:moveTo>
                    <a:pt x="605" y="1"/>
                  </a:moveTo>
                  <a:cubicBezTo>
                    <a:pt x="269" y="1"/>
                    <a:pt x="0" y="274"/>
                    <a:pt x="0" y="610"/>
                  </a:cubicBezTo>
                  <a:cubicBezTo>
                    <a:pt x="0" y="941"/>
                    <a:pt x="269" y="1215"/>
                    <a:pt x="605" y="1215"/>
                  </a:cubicBezTo>
                  <a:cubicBezTo>
                    <a:pt x="941" y="1215"/>
                    <a:pt x="1210" y="941"/>
                    <a:pt x="1210" y="610"/>
                  </a:cubicBezTo>
                  <a:cubicBezTo>
                    <a:pt x="1210" y="274"/>
                    <a:pt x="941" y="1"/>
                    <a:pt x="60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2" name="Google Shape;10562;p31"/>
            <p:cNvSpPr/>
            <p:nvPr/>
          </p:nvSpPr>
          <p:spPr>
            <a:xfrm>
              <a:off x="3430072" y="4362097"/>
              <a:ext cx="368931" cy="190649"/>
            </a:xfrm>
            <a:custGeom>
              <a:rect b="b" l="l" r="r" t="t"/>
              <a:pathLst>
                <a:path extrusionOk="0" h="7276" w="14080">
                  <a:moveTo>
                    <a:pt x="6723" y="1"/>
                  </a:moveTo>
                  <a:cubicBezTo>
                    <a:pt x="5287" y="1"/>
                    <a:pt x="3849" y="400"/>
                    <a:pt x="2448" y="1259"/>
                  </a:cubicBezTo>
                  <a:cubicBezTo>
                    <a:pt x="1618" y="1768"/>
                    <a:pt x="864" y="2397"/>
                    <a:pt x="211" y="3126"/>
                  </a:cubicBezTo>
                  <a:cubicBezTo>
                    <a:pt x="0" y="3362"/>
                    <a:pt x="10" y="3722"/>
                    <a:pt x="231" y="3947"/>
                  </a:cubicBezTo>
                  <a:cubicBezTo>
                    <a:pt x="1339" y="5075"/>
                    <a:pt x="2487" y="5930"/>
                    <a:pt x="3653" y="6482"/>
                  </a:cubicBezTo>
                  <a:cubicBezTo>
                    <a:pt x="3687" y="6498"/>
                    <a:pt x="3719" y="6505"/>
                    <a:pt x="3750" y="6505"/>
                  </a:cubicBezTo>
                  <a:cubicBezTo>
                    <a:pt x="3943" y="6505"/>
                    <a:pt x="4047" y="6211"/>
                    <a:pt x="3831" y="6107"/>
                  </a:cubicBezTo>
                  <a:cubicBezTo>
                    <a:pt x="2712" y="5575"/>
                    <a:pt x="1603" y="4749"/>
                    <a:pt x="533" y="3659"/>
                  </a:cubicBezTo>
                  <a:cubicBezTo>
                    <a:pt x="461" y="3587"/>
                    <a:pt x="461" y="3472"/>
                    <a:pt x="528" y="3400"/>
                  </a:cubicBezTo>
                  <a:cubicBezTo>
                    <a:pt x="1042" y="2814"/>
                    <a:pt x="2717" y="1130"/>
                    <a:pt x="5184" y="587"/>
                  </a:cubicBezTo>
                  <a:lnTo>
                    <a:pt x="5184" y="587"/>
                  </a:lnTo>
                  <a:cubicBezTo>
                    <a:pt x="4704" y="875"/>
                    <a:pt x="4301" y="1274"/>
                    <a:pt x="4008" y="1749"/>
                  </a:cubicBezTo>
                  <a:cubicBezTo>
                    <a:pt x="3905" y="1909"/>
                    <a:pt x="4046" y="2065"/>
                    <a:pt x="4190" y="2065"/>
                  </a:cubicBezTo>
                  <a:cubicBezTo>
                    <a:pt x="4252" y="2065"/>
                    <a:pt x="4315" y="2036"/>
                    <a:pt x="4359" y="1965"/>
                  </a:cubicBezTo>
                  <a:cubicBezTo>
                    <a:pt x="4955" y="1009"/>
                    <a:pt x="5983" y="480"/>
                    <a:pt x="7039" y="480"/>
                  </a:cubicBezTo>
                  <a:cubicBezTo>
                    <a:pt x="7548" y="480"/>
                    <a:pt x="8064" y="603"/>
                    <a:pt x="8540" y="861"/>
                  </a:cubicBezTo>
                  <a:cubicBezTo>
                    <a:pt x="10009" y="1658"/>
                    <a:pt x="10599" y="3458"/>
                    <a:pt x="9898" y="4970"/>
                  </a:cubicBezTo>
                  <a:cubicBezTo>
                    <a:pt x="9364" y="6114"/>
                    <a:pt x="8228" y="6797"/>
                    <a:pt x="7035" y="6797"/>
                  </a:cubicBezTo>
                  <a:cubicBezTo>
                    <a:pt x="6652" y="6797"/>
                    <a:pt x="6262" y="6726"/>
                    <a:pt x="5885" y="6578"/>
                  </a:cubicBezTo>
                  <a:cubicBezTo>
                    <a:pt x="4330" y="5968"/>
                    <a:pt x="3519" y="4259"/>
                    <a:pt x="4032" y="2670"/>
                  </a:cubicBezTo>
                  <a:cubicBezTo>
                    <a:pt x="4086" y="2508"/>
                    <a:pt x="3955" y="2398"/>
                    <a:pt x="3828" y="2398"/>
                  </a:cubicBezTo>
                  <a:cubicBezTo>
                    <a:pt x="3748" y="2398"/>
                    <a:pt x="3670" y="2441"/>
                    <a:pt x="3639" y="2541"/>
                  </a:cubicBezTo>
                  <a:cubicBezTo>
                    <a:pt x="3159" y="4024"/>
                    <a:pt x="3696" y="5647"/>
                    <a:pt x="4968" y="6549"/>
                  </a:cubicBezTo>
                  <a:cubicBezTo>
                    <a:pt x="4839" y="6511"/>
                    <a:pt x="4709" y="6467"/>
                    <a:pt x="4580" y="6419"/>
                  </a:cubicBezTo>
                  <a:cubicBezTo>
                    <a:pt x="4551" y="6409"/>
                    <a:pt x="4524" y="6404"/>
                    <a:pt x="4498" y="6404"/>
                  </a:cubicBezTo>
                  <a:cubicBezTo>
                    <a:pt x="4290" y="6404"/>
                    <a:pt x="4205" y="6723"/>
                    <a:pt x="4436" y="6808"/>
                  </a:cubicBezTo>
                  <a:cubicBezTo>
                    <a:pt x="5312" y="7125"/>
                    <a:pt x="6184" y="7275"/>
                    <a:pt x="7042" y="7275"/>
                  </a:cubicBezTo>
                  <a:cubicBezTo>
                    <a:pt x="8565" y="7275"/>
                    <a:pt x="10046" y="6804"/>
                    <a:pt x="11439" y="5954"/>
                  </a:cubicBezTo>
                  <a:cubicBezTo>
                    <a:pt x="12327" y="5407"/>
                    <a:pt x="13138" y="4749"/>
                    <a:pt x="13849" y="3986"/>
                  </a:cubicBezTo>
                  <a:cubicBezTo>
                    <a:pt x="14079" y="3736"/>
                    <a:pt x="14055" y="3347"/>
                    <a:pt x="13801" y="3126"/>
                  </a:cubicBezTo>
                  <a:cubicBezTo>
                    <a:pt x="13374" y="2747"/>
                    <a:pt x="12927" y="2392"/>
                    <a:pt x="12466" y="2061"/>
                  </a:cubicBezTo>
                  <a:cubicBezTo>
                    <a:pt x="12424" y="2029"/>
                    <a:pt x="12381" y="2016"/>
                    <a:pt x="12340" y="2016"/>
                  </a:cubicBezTo>
                  <a:cubicBezTo>
                    <a:pt x="12164" y="2016"/>
                    <a:pt x="12035" y="2268"/>
                    <a:pt x="12226" y="2397"/>
                  </a:cubicBezTo>
                  <a:cubicBezTo>
                    <a:pt x="12678" y="2723"/>
                    <a:pt x="13110" y="3069"/>
                    <a:pt x="13527" y="3434"/>
                  </a:cubicBezTo>
                  <a:cubicBezTo>
                    <a:pt x="13609" y="3506"/>
                    <a:pt x="13614" y="3626"/>
                    <a:pt x="13542" y="3707"/>
                  </a:cubicBezTo>
                  <a:cubicBezTo>
                    <a:pt x="13004" y="4283"/>
                    <a:pt x="11362" y="5882"/>
                    <a:pt x="9097" y="6554"/>
                  </a:cubicBezTo>
                  <a:cubicBezTo>
                    <a:pt x="11041" y="5176"/>
                    <a:pt x="11118" y="2315"/>
                    <a:pt x="9250" y="837"/>
                  </a:cubicBezTo>
                  <a:lnTo>
                    <a:pt x="9250" y="837"/>
                  </a:lnTo>
                  <a:cubicBezTo>
                    <a:pt x="10057" y="1110"/>
                    <a:pt x="10830" y="1485"/>
                    <a:pt x="11550" y="1941"/>
                  </a:cubicBezTo>
                  <a:cubicBezTo>
                    <a:pt x="11590" y="1968"/>
                    <a:pt x="11631" y="1980"/>
                    <a:pt x="11669" y="1980"/>
                  </a:cubicBezTo>
                  <a:cubicBezTo>
                    <a:pt x="11850" y="1980"/>
                    <a:pt x="11973" y="1710"/>
                    <a:pt x="11770" y="1590"/>
                  </a:cubicBezTo>
                  <a:cubicBezTo>
                    <a:pt x="10135" y="565"/>
                    <a:pt x="8431" y="1"/>
                    <a:pt x="672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3" name="Google Shape;10563;p31"/>
            <p:cNvSpPr/>
            <p:nvPr/>
          </p:nvSpPr>
          <p:spPr>
            <a:xfrm>
              <a:off x="3574343" y="4423752"/>
              <a:ext cx="83403" cy="67288"/>
            </a:xfrm>
            <a:custGeom>
              <a:rect b="b" l="l" r="r" t="t"/>
              <a:pathLst>
                <a:path extrusionOk="0" h="2568" w="3183">
                  <a:moveTo>
                    <a:pt x="1524" y="1"/>
                  </a:moveTo>
                  <a:cubicBezTo>
                    <a:pt x="621" y="1"/>
                    <a:pt x="1" y="910"/>
                    <a:pt x="331" y="1748"/>
                  </a:cubicBezTo>
                  <a:cubicBezTo>
                    <a:pt x="366" y="1843"/>
                    <a:pt x="441" y="1883"/>
                    <a:pt x="516" y="1883"/>
                  </a:cubicBezTo>
                  <a:cubicBezTo>
                    <a:pt x="647" y="1883"/>
                    <a:pt x="779" y="1763"/>
                    <a:pt x="715" y="1599"/>
                  </a:cubicBezTo>
                  <a:cubicBezTo>
                    <a:pt x="478" y="981"/>
                    <a:pt x="972" y="413"/>
                    <a:pt x="1532" y="413"/>
                  </a:cubicBezTo>
                  <a:cubicBezTo>
                    <a:pt x="1706" y="413"/>
                    <a:pt x="1888" y="469"/>
                    <a:pt x="2055" y="596"/>
                  </a:cubicBezTo>
                  <a:cubicBezTo>
                    <a:pt x="2712" y="1095"/>
                    <a:pt x="2357" y="2156"/>
                    <a:pt x="1527" y="2156"/>
                  </a:cubicBezTo>
                  <a:cubicBezTo>
                    <a:pt x="1402" y="2156"/>
                    <a:pt x="1277" y="2127"/>
                    <a:pt x="1162" y="2074"/>
                  </a:cubicBezTo>
                  <a:cubicBezTo>
                    <a:pt x="1129" y="2059"/>
                    <a:pt x="1098" y="2053"/>
                    <a:pt x="1069" y="2053"/>
                  </a:cubicBezTo>
                  <a:cubicBezTo>
                    <a:pt x="874" y="2053"/>
                    <a:pt x="772" y="2349"/>
                    <a:pt x="989" y="2449"/>
                  </a:cubicBezTo>
                  <a:cubicBezTo>
                    <a:pt x="1162" y="2529"/>
                    <a:pt x="1346" y="2568"/>
                    <a:pt x="1527" y="2568"/>
                  </a:cubicBezTo>
                  <a:cubicBezTo>
                    <a:pt x="1918" y="2568"/>
                    <a:pt x="2300" y="2388"/>
                    <a:pt x="2549" y="2060"/>
                  </a:cubicBezTo>
                  <a:cubicBezTo>
                    <a:pt x="3183" y="1229"/>
                    <a:pt x="2602" y="1"/>
                    <a:pt x="1531" y="1"/>
                  </a:cubicBezTo>
                  <a:cubicBezTo>
                    <a:pt x="1529" y="1"/>
                    <a:pt x="1527" y="1"/>
                    <a:pt x="15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4" name="Google Shape;10564;p31"/>
            <p:cNvSpPr/>
            <p:nvPr/>
          </p:nvSpPr>
          <p:spPr>
            <a:xfrm>
              <a:off x="3624993" y="4392413"/>
              <a:ext cx="50623" cy="42631"/>
            </a:xfrm>
            <a:custGeom>
              <a:rect b="b" l="l" r="r" t="t"/>
              <a:pathLst>
                <a:path extrusionOk="0" h="1627" w="1932">
                  <a:moveTo>
                    <a:pt x="1048" y="414"/>
                  </a:moveTo>
                  <a:cubicBezTo>
                    <a:pt x="1174" y="414"/>
                    <a:pt x="1300" y="472"/>
                    <a:pt x="1379" y="592"/>
                  </a:cubicBezTo>
                  <a:cubicBezTo>
                    <a:pt x="1538" y="827"/>
                    <a:pt x="1408" y="1149"/>
                    <a:pt x="1130" y="1206"/>
                  </a:cubicBezTo>
                  <a:cubicBezTo>
                    <a:pt x="1102" y="1211"/>
                    <a:pt x="1075" y="1214"/>
                    <a:pt x="1049" y="1214"/>
                  </a:cubicBezTo>
                  <a:cubicBezTo>
                    <a:pt x="741" y="1214"/>
                    <a:pt x="535" y="867"/>
                    <a:pt x="717" y="597"/>
                  </a:cubicBezTo>
                  <a:lnTo>
                    <a:pt x="717" y="592"/>
                  </a:lnTo>
                  <a:cubicBezTo>
                    <a:pt x="794" y="474"/>
                    <a:pt x="921" y="414"/>
                    <a:pt x="1048" y="414"/>
                  </a:cubicBezTo>
                  <a:close/>
                  <a:moveTo>
                    <a:pt x="1041" y="0"/>
                  </a:moveTo>
                  <a:cubicBezTo>
                    <a:pt x="789" y="0"/>
                    <a:pt x="535" y="116"/>
                    <a:pt x="371" y="366"/>
                  </a:cubicBezTo>
                  <a:cubicBezTo>
                    <a:pt x="1" y="922"/>
                    <a:pt x="420" y="1627"/>
                    <a:pt x="1041" y="1627"/>
                  </a:cubicBezTo>
                  <a:cubicBezTo>
                    <a:pt x="1096" y="1627"/>
                    <a:pt x="1153" y="1621"/>
                    <a:pt x="1211" y="1609"/>
                  </a:cubicBezTo>
                  <a:cubicBezTo>
                    <a:pt x="1648" y="1518"/>
                    <a:pt x="1931" y="1091"/>
                    <a:pt x="1845" y="649"/>
                  </a:cubicBezTo>
                  <a:cubicBezTo>
                    <a:pt x="1760" y="237"/>
                    <a:pt x="1402" y="0"/>
                    <a:pt x="10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5" name="Google Shape;10565;p31"/>
            <p:cNvSpPr/>
            <p:nvPr/>
          </p:nvSpPr>
          <p:spPr>
            <a:xfrm>
              <a:off x="3608931" y="4291874"/>
              <a:ext cx="10822" cy="46745"/>
            </a:xfrm>
            <a:custGeom>
              <a:rect b="b" l="l" r="r" t="t"/>
              <a:pathLst>
                <a:path extrusionOk="0" h="1784" w="413">
                  <a:moveTo>
                    <a:pt x="207" y="1"/>
                  </a:moveTo>
                  <a:cubicBezTo>
                    <a:pt x="103" y="1"/>
                    <a:pt x="0" y="70"/>
                    <a:pt x="0" y="209"/>
                  </a:cubicBezTo>
                  <a:lnTo>
                    <a:pt x="0" y="1573"/>
                  </a:lnTo>
                  <a:cubicBezTo>
                    <a:pt x="0" y="1688"/>
                    <a:pt x="91" y="1784"/>
                    <a:pt x="207" y="1784"/>
                  </a:cubicBezTo>
                  <a:cubicBezTo>
                    <a:pt x="322" y="1779"/>
                    <a:pt x="413" y="1688"/>
                    <a:pt x="413" y="1573"/>
                  </a:cubicBezTo>
                  <a:lnTo>
                    <a:pt x="413" y="209"/>
                  </a:lnTo>
                  <a:cubicBezTo>
                    <a:pt x="413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6" name="Google Shape;10566;p31"/>
            <p:cNvSpPr/>
            <p:nvPr/>
          </p:nvSpPr>
          <p:spPr>
            <a:xfrm>
              <a:off x="3524899" y="4306207"/>
              <a:ext cx="25547" cy="44597"/>
            </a:xfrm>
            <a:custGeom>
              <a:rect b="b" l="l" r="r" t="t"/>
              <a:pathLst>
                <a:path extrusionOk="0" h="1702" w="975">
                  <a:moveTo>
                    <a:pt x="263" y="1"/>
                  </a:moveTo>
                  <a:cubicBezTo>
                    <a:pt x="134" y="1"/>
                    <a:pt x="1" y="118"/>
                    <a:pt x="58" y="282"/>
                  </a:cubicBezTo>
                  <a:lnTo>
                    <a:pt x="529" y="1563"/>
                  </a:lnTo>
                  <a:cubicBezTo>
                    <a:pt x="563" y="1660"/>
                    <a:pt x="639" y="1701"/>
                    <a:pt x="715" y="1701"/>
                  </a:cubicBezTo>
                  <a:cubicBezTo>
                    <a:pt x="844" y="1701"/>
                    <a:pt x="974" y="1586"/>
                    <a:pt x="917" y="1424"/>
                  </a:cubicBezTo>
                  <a:lnTo>
                    <a:pt x="447" y="138"/>
                  </a:lnTo>
                  <a:cubicBezTo>
                    <a:pt x="413" y="42"/>
                    <a:pt x="339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7" name="Google Shape;10567;p31"/>
            <p:cNvSpPr/>
            <p:nvPr/>
          </p:nvSpPr>
          <p:spPr>
            <a:xfrm>
              <a:off x="3446737" y="4342236"/>
              <a:ext cx="38229" cy="38413"/>
            </a:xfrm>
            <a:custGeom>
              <a:rect b="b" l="l" r="r" t="t"/>
              <a:pathLst>
                <a:path extrusionOk="0" h="1466" w="1459">
                  <a:moveTo>
                    <a:pt x="294" y="0"/>
                  </a:moveTo>
                  <a:cubicBezTo>
                    <a:pt x="140" y="0"/>
                    <a:pt x="1" y="186"/>
                    <a:pt x="132" y="342"/>
                  </a:cubicBezTo>
                  <a:lnTo>
                    <a:pt x="1011" y="1388"/>
                  </a:lnTo>
                  <a:cubicBezTo>
                    <a:pt x="1057" y="1443"/>
                    <a:pt x="1112" y="1466"/>
                    <a:pt x="1166" y="1466"/>
                  </a:cubicBezTo>
                  <a:cubicBezTo>
                    <a:pt x="1319" y="1466"/>
                    <a:pt x="1459" y="1281"/>
                    <a:pt x="1327" y="1124"/>
                  </a:cubicBezTo>
                  <a:lnTo>
                    <a:pt x="449" y="78"/>
                  </a:lnTo>
                  <a:cubicBezTo>
                    <a:pt x="403" y="23"/>
                    <a:pt x="347" y="0"/>
                    <a:pt x="2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8" name="Google Shape;10568;p31"/>
            <p:cNvSpPr/>
            <p:nvPr/>
          </p:nvSpPr>
          <p:spPr>
            <a:xfrm>
              <a:off x="3743507" y="4345144"/>
              <a:ext cx="36710" cy="38439"/>
            </a:xfrm>
            <a:custGeom>
              <a:rect b="b" l="l" r="r" t="t"/>
              <a:pathLst>
                <a:path extrusionOk="0" h="1467" w="1401">
                  <a:moveTo>
                    <a:pt x="1105" y="0"/>
                  </a:moveTo>
                  <a:cubicBezTo>
                    <a:pt x="1051" y="0"/>
                    <a:pt x="997" y="23"/>
                    <a:pt x="951" y="77"/>
                  </a:cubicBezTo>
                  <a:lnTo>
                    <a:pt x="72" y="1124"/>
                  </a:lnTo>
                  <a:cubicBezTo>
                    <a:pt x="0" y="1215"/>
                    <a:pt x="10" y="1345"/>
                    <a:pt x="101" y="1417"/>
                  </a:cubicBezTo>
                  <a:cubicBezTo>
                    <a:pt x="139" y="1450"/>
                    <a:pt x="186" y="1467"/>
                    <a:pt x="233" y="1467"/>
                  </a:cubicBezTo>
                  <a:cubicBezTo>
                    <a:pt x="292" y="1467"/>
                    <a:pt x="351" y="1441"/>
                    <a:pt x="394" y="1393"/>
                  </a:cubicBezTo>
                  <a:lnTo>
                    <a:pt x="1272" y="346"/>
                  </a:lnTo>
                  <a:cubicBezTo>
                    <a:pt x="1401" y="189"/>
                    <a:pt x="1259" y="0"/>
                    <a:pt x="11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9" name="Google Shape;10569;p31"/>
            <p:cNvSpPr/>
            <p:nvPr/>
          </p:nvSpPr>
          <p:spPr>
            <a:xfrm>
              <a:off x="3678341" y="4306679"/>
              <a:ext cx="25390" cy="44518"/>
            </a:xfrm>
            <a:custGeom>
              <a:rect b="b" l="l" r="r" t="t"/>
              <a:pathLst>
                <a:path extrusionOk="0" h="1699" w="969">
                  <a:moveTo>
                    <a:pt x="709" y="1"/>
                  </a:moveTo>
                  <a:cubicBezTo>
                    <a:pt x="632" y="1"/>
                    <a:pt x="555" y="42"/>
                    <a:pt x="519" y="139"/>
                  </a:cubicBezTo>
                  <a:lnTo>
                    <a:pt x="54" y="1420"/>
                  </a:lnTo>
                  <a:cubicBezTo>
                    <a:pt x="1" y="1555"/>
                    <a:pt x="102" y="1699"/>
                    <a:pt x="246" y="1699"/>
                  </a:cubicBezTo>
                  <a:cubicBezTo>
                    <a:pt x="332" y="1699"/>
                    <a:pt x="414" y="1646"/>
                    <a:pt x="443" y="1564"/>
                  </a:cubicBezTo>
                  <a:lnTo>
                    <a:pt x="908" y="278"/>
                  </a:lnTo>
                  <a:cubicBezTo>
                    <a:pt x="968" y="116"/>
                    <a:pt x="838" y="1"/>
                    <a:pt x="7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0" name="Google Shape;10570;p31"/>
            <p:cNvSpPr/>
            <p:nvPr/>
          </p:nvSpPr>
          <p:spPr>
            <a:xfrm>
              <a:off x="3607149" y="4576696"/>
              <a:ext cx="10848" cy="46667"/>
            </a:xfrm>
            <a:custGeom>
              <a:rect b="b" l="l" r="r" t="t"/>
              <a:pathLst>
                <a:path extrusionOk="0" h="1781" w="414">
                  <a:moveTo>
                    <a:pt x="207" y="1"/>
                  </a:moveTo>
                  <a:cubicBezTo>
                    <a:pt x="92" y="1"/>
                    <a:pt x="1" y="92"/>
                    <a:pt x="1" y="207"/>
                  </a:cubicBezTo>
                  <a:lnTo>
                    <a:pt x="1" y="1575"/>
                  </a:lnTo>
                  <a:cubicBezTo>
                    <a:pt x="1" y="1712"/>
                    <a:pt x="104" y="1780"/>
                    <a:pt x="207" y="1780"/>
                  </a:cubicBezTo>
                  <a:cubicBezTo>
                    <a:pt x="311" y="1780"/>
                    <a:pt x="414" y="1712"/>
                    <a:pt x="414" y="1575"/>
                  </a:cubicBezTo>
                  <a:lnTo>
                    <a:pt x="414" y="207"/>
                  </a:lnTo>
                  <a:cubicBezTo>
                    <a:pt x="414" y="92"/>
                    <a:pt x="323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1" name="Google Shape;10571;p31"/>
            <p:cNvSpPr/>
            <p:nvPr/>
          </p:nvSpPr>
          <p:spPr>
            <a:xfrm>
              <a:off x="3676507" y="4564433"/>
              <a:ext cx="25574" cy="44597"/>
            </a:xfrm>
            <a:custGeom>
              <a:rect b="b" l="l" r="r" t="t"/>
              <a:pathLst>
                <a:path extrusionOk="0" h="1702" w="976">
                  <a:moveTo>
                    <a:pt x="262" y="1"/>
                  </a:moveTo>
                  <a:cubicBezTo>
                    <a:pt x="133" y="1"/>
                    <a:pt x="1" y="118"/>
                    <a:pt x="61" y="281"/>
                  </a:cubicBezTo>
                  <a:lnTo>
                    <a:pt x="527" y="1563"/>
                  </a:lnTo>
                  <a:cubicBezTo>
                    <a:pt x="563" y="1660"/>
                    <a:pt x="640" y="1701"/>
                    <a:pt x="717" y="1701"/>
                  </a:cubicBezTo>
                  <a:cubicBezTo>
                    <a:pt x="846" y="1701"/>
                    <a:pt x="976" y="1586"/>
                    <a:pt x="916" y="1424"/>
                  </a:cubicBezTo>
                  <a:lnTo>
                    <a:pt x="450" y="137"/>
                  </a:lnTo>
                  <a:cubicBezTo>
                    <a:pt x="415" y="41"/>
                    <a:pt x="339" y="1"/>
                    <a:pt x="26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2" name="Google Shape;10572;p31"/>
            <p:cNvSpPr/>
            <p:nvPr/>
          </p:nvSpPr>
          <p:spPr>
            <a:xfrm>
              <a:off x="3742066" y="4534562"/>
              <a:ext cx="38256" cy="38518"/>
            </a:xfrm>
            <a:custGeom>
              <a:rect b="b" l="l" r="r" t="t"/>
              <a:pathLst>
                <a:path extrusionOk="0" h="1470" w="1460">
                  <a:moveTo>
                    <a:pt x="295" y="1"/>
                  </a:moveTo>
                  <a:cubicBezTo>
                    <a:pt x="141" y="1"/>
                    <a:pt x="0" y="189"/>
                    <a:pt x="132" y="346"/>
                  </a:cubicBezTo>
                  <a:lnTo>
                    <a:pt x="1011" y="1393"/>
                  </a:lnTo>
                  <a:cubicBezTo>
                    <a:pt x="1055" y="1447"/>
                    <a:pt x="1109" y="1470"/>
                    <a:pt x="1162" y="1470"/>
                  </a:cubicBezTo>
                  <a:cubicBezTo>
                    <a:pt x="1316" y="1470"/>
                    <a:pt x="1459" y="1281"/>
                    <a:pt x="1327" y="1124"/>
                  </a:cubicBezTo>
                  <a:lnTo>
                    <a:pt x="449" y="77"/>
                  </a:lnTo>
                  <a:cubicBezTo>
                    <a:pt x="403" y="23"/>
                    <a:pt x="349" y="1"/>
                    <a:pt x="2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3" name="Google Shape;10573;p31"/>
            <p:cNvSpPr/>
            <p:nvPr/>
          </p:nvSpPr>
          <p:spPr>
            <a:xfrm>
              <a:off x="3446737" y="4531680"/>
              <a:ext cx="36683" cy="38413"/>
            </a:xfrm>
            <a:custGeom>
              <a:rect b="b" l="l" r="r" t="t"/>
              <a:pathLst>
                <a:path extrusionOk="0" h="1466" w="1400">
                  <a:moveTo>
                    <a:pt x="1169" y="1"/>
                  </a:moveTo>
                  <a:cubicBezTo>
                    <a:pt x="1109" y="1"/>
                    <a:pt x="1051" y="26"/>
                    <a:pt x="1011" y="77"/>
                  </a:cubicBezTo>
                  <a:lnTo>
                    <a:pt x="132" y="1123"/>
                  </a:lnTo>
                  <a:cubicBezTo>
                    <a:pt x="1" y="1280"/>
                    <a:pt x="140" y="1465"/>
                    <a:pt x="294" y="1465"/>
                  </a:cubicBezTo>
                  <a:cubicBezTo>
                    <a:pt x="347" y="1465"/>
                    <a:pt x="403" y="1442"/>
                    <a:pt x="449" y="1387"/>
                  </a:cubicBezTo>
                  <a:lnTo>
                    <a:pt x="1327" y="341"/>
                  </a:lnTo>
                  <a:cubicBezTo>
                    <a:pt x="1399" y="255"/>
                    <a:pt x="1390" y="125"/>
                    <a:pt x="1303" y="48"/>
                  </a:cubicBezTo>
                  <a:cubicBezTo>
                    <a:pt x="1263" y="16"/>
                    <a:pt x="1216" y="1"/>
                    <a:pt x="11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4" name="Google Shape;10574;p31"/>
            <p:cNvSpPr/>
            <p:nvPr/>
          </p:nvSpPr>
          <p:spPr>
            <a:xfrm>
              <a:off x="3523196" y="4564066"/>
              <a:ext cx="25128" cy="44544"/>
            </a:xfrm>
            <a:custGeom>
              <a:rect b="b" l="l" r="r" t="t"/>
              <a:pathLst>
                <a:path extrusionOk="0" h="1700" w="959">
                  <a:moveTo>
                    <a:pt x="725" y="0"/>
                  </a:moveTo>
                  <a:cubicBezTo>
                    <a:pt x="639" y="0"/>
                    <a:pt x="560" y="54"/>
                    <a:pt x="526" y="137"/>
                  </a:cubicBezTo>
                  <a:lnTo>
                    <a:pt x="61" y="1419"/>
                  </a:lnTo>
                  <a:cubicBezTo>
                    <a:pt x="0" y="1582"/>
                    <a:pt x="132" y="1699"/>
                    <a:pt x="262" y="1699"/>
                  </a:cubicBezTo>
                  <a:cubicBezTo>
                    <a:pt x="338" y="1699"/>
                    <a:pt x="414" y="1659"/>
                    <a:pt x="450" y="1563"/>
                  </a:cubicBezTo>
                  <a:lnTo>
                    <a:pt x="920" y="276"/>
                  </a:lnTo>
                  <a:cubicBezTo>
                    <a:pt x="958" y="171"/>
                    <a:pt x="901" y="51"/>
                    <a:pt x="795" y="12"/>
                  </a:cubicBezTo>
                  <a:cubicBezTo>
                    <a:pt x="772" y="4"/>
                    <a:pt x="748" y="0"/>
                    <a:pt x="7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75" name="Google Shape;10575;p31"/>
          <p:cNvGrpSpPr/>
          <p:nvPr/>
        </p:nvGrpSpPr>
        <p:grpSpPr>
          <a:xfrm>
            <a:off x="3153479" y="2235031"/>
            <a:ext cx="225158" cy="364267"/>
            <a:chOff x="3153479" y="2421881"/>
            <a:chExt cx="225158" cy="364267"/>
          </a:xfrm>
        </p:grpSpPr>
        <p:sp>
          <p:nvSpPr>
            <p:cNvPr id="10576" name="Google Shape;10576;p31"/>
            <p:cNvSpPr/>
            <p:nvPr/>
          </p:nvSpPr>
          <p:spPr>
            <a:xfrm>
              <a:off x="3238008" y="2600608"/>
              <a:ext cx="56990" cy="180326"/>
            </a:xfrm>
            <a:custGeom>
              <a:rect b="b" l="l" r="r" t="t"/>
              <a:pathLst>
                <a:path extrusionOk="0" h="6882" w="2175">
                  <a:moveTo>
                    <a:pt x="1090" y="5218"/>
                  </a:moveTo>
                  <a:cubicBezTo>
                    <a:pt x="1170" y="5218"/>
                    <a:pt x="1252" y="5242"/>
                    <a:pt x="1330" y="5295"/>
                  </a:cubicBezTo>
                  <a:cubicBezTo>
                    <a:pt x="1685" y="5530"/>
                    <a:pt x="1517" y="6077"/>
                    <a:pt x="1090" y="6077"/>
                  </a:cubicBezTo>
                  <a:lnTo>
                    <a:pt x="1090" y="6082"/>
                  </a:lnTo>
                  <a:cubicBezTo>
                    <a:pt x="927" y="6077"/>
                    <a:pt x="778" y="5986"/>
                    <a:pt x="706" y="5837"/>
                  </a:cubicBezTo>
                  <a:cubicBezTo>
                    <a:pt x="701" y="5828"/>
                    <a:pt x="696" y="5818"/>
                    <a:pt x="691" y="5813"/>
                  </a:cubicBezTo>
                  <a:cubicBezTo>
                    <a:pt x="568" y="5507"/>
                    <a:pt x="811" y="5218"/>
                    <a:pt x="1090" y="5218"/>
                  </a:cubicBezTo>
                  <a:close/>
                  <a:moveTo>
                    <a:pt x="341" y="0"/>
                  </a:moveTo>
                  <a:cubicBezTo>
                    <a:pt x="159" y="0"/>
                    <a:pt x="10" y="149"/>
                    <a:pt x="10" y="336"/>
                  </a:cubicBezTo>
                  <a:lnTo>
                    <a:pt x="10" y="5789"/>
                  </a:lnTo>
                  <a:cubicBezTo>
                    <a:pt x="0" y="6327"/>
                    <a:pt x="394" y="6793"/>
                    <a:pt x="927" y="6869"/>
                  </a:cubicBezTo>
                  <a:cubicBezTo>
                    <a:pt x="981" y="6878"/>
                    <a:pt x="1036" y="6882"/>
                    <a:pt x="1090" y="6882"/>
                  </a:cubicBezTo>
                  <a:cubicBezTo>
                    <a:pt x="1561" y="6882"/>
                    <a:pt x="1989" y="6571"/>
                    <a:pt x="2127" y="6106"/>
                  </a:cubicBezTo>
                  <a:cubicBezTo>
                    <a:pt x="2155" y="6005"/>
                    <a:pt x="2175" y="5895"/>
                    <a:pt x="2175" y="5789"/>
                  </a:cubicBezTo>
                  <a:lnTo>
                    <a:pt x="2175" y="336"/>
                  </a:lnTo>
                  <a:cubicBezTo>
                    <a:pt x="2170" y="149"/>
                    <a:pt x="2026" y="5"/>
                    <a:pt x="184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7" name="Google Shape;10577;p31"/>
            <p:cNvSpPr/>
            <p:nvPr/>
          </p:nvSpPr>
          <p:spPr>
            <a:xfrm>
              <a:off x="3260778" y="2600608"/>
              <a:ext cx="34220" cy="160386"/>
            </a:xfrm>
            <a:custGeom>
              <a:rect b="b" l="l" r="r" t="t"/>
              <a:pathLst>
                <a:path extrusionOk="0" h="6121" w="1306">
                  <a:moveTo>
                    <a:pt x="0" y="0"/>
                  </a:moveTo>
                  <a:lnTo>
                    <a:pt x="0" y="5041"/>
                  </a:lnTo>
                  <a:cubicBezTo>
                    <a:pt x="0" y="5117"/>
                    <a:pt x="10" y="5194"/>
                    <a:pt x="24" y="5271"/>
                  </a:cubicBezTo>
                  <a:cubicBezTo>
                    <a:pt x="80" y="5241"/>
                    <a:pt x="140" y="5222"/>
                    <a:pt x="200" y="5222"/>
                  </a:cubicBezTo>
                  <a:cubicBezTo>
                    <a:pt x="207" y="5222"/>
                    <a:pt x="214" y="5223"/>
                    <a:pt x="221" y="5223"/>
                  </a:cubicBezTo>
                  <a:cubicBezTo>
                    <a:pt x="223" y="5223"/>
                    <a:pt x="225" y="5223"/>
                    <a:pt x="227" y="5223"/>
                  </a:cubicBezTo>
                  <a:cubicBezTo>
                    <a:pt x="612" y="5223"/>
                    <a:pt x="800" y="5695"/>
                    <a:pt x="518" y="5962"/>
                  </a:cubicBezTo>
                  <a:cubicBezTo>
                    <a:pt x="686" y="6068"/>
                    <a:pt x="883" y="6121"/>
                    <a:pt x="1085" y="6121"/>
                  </a:cubicBezTo>
                  <a:cubicBezTo>
                    <a:pt x="1142" y="6121"/>
                    <a:pt x="1200" y="6116"/>
                    <a:pt x="1258" y="6106"/>
                  </a:cubicBezTo>
                  <a:cubicBezTo>
                    <a:pt x="1291" y="6005"/>
                    <a:pt x="1306" y="5895"/>
                    <a:pt x="1306" y="5789"/>
                  </a:cubicBezTo>
                  <a:lnTo>
                    <a:pt x="1306" y="336"/>
                  </a:lnTo>
                  <a:cubicBezTo>
                    <a:pt x="1306" y="149"/>
                    <a:pt x="1157" y="0"/>
                    <a:pt x="974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8" name="Google Shape;10578;p31"/>
            <p:cNvSpPr/>
            <p:nvPr/>
          </p:nvSpPr>
          <p:spPr>
            <a:xfrm>
              <a:off x="3197237" y="2543879"/>
              <a:ext cx="138637" cy="86180"/>
            </a:xfrm>
            <a:custGeom>
              <a:rect b="b" l="l" r="r" t="t"/>
              <a:pathLst>
                <a:path extrusionOk="0" h="3289" w="5291">
                  <a:moveTo>
                    <a:pt x="1" y="0"/>
                  </a:moveTo>
                  <a:lnTo>
                    <a:pt x="1" y="2127"/>
                  </a:lnTo>
                  <a:cubicBezTo>
                    <a:pt x="1" y="2770"/>
                    <a:pt x="524" y="3289"/>
                    <a:pt x="1167" y="3289"/>
                  </a:cubicBezTo>
                  <a:lnTo>
                    <a:pt x="4124" y="3289"/>
                  </a:lnTo>
                  <a:cubicBezTo>
                    <a:pt x="4768" y="3289"/>
                    <a:pt x="5291" y="2770"/>
                    <a:pt x="5291" y="2127"/>
                  </a:cubicBezTo>
                  <a:lnTo>
                    <a:pt x="529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9" name="Google Shape;10579;p31"/>
            <p:cNvSpPr/>
            <p:nvPr/>
          </p:nvSpPr>
          <p:spPr>
            <a:xfrm>
              <a:off x="3216234" y="2543879"/>
              <a:ext cx="119641" cy="67314"/>
            </a:xfrm>
            <a:custGeom>
              <a:rect b="b" l="l" r="r" t="t"/>
              <a:pathLst>
                <a:path extrusionOk="0" h="2569" w="4566">
                  <a:moveTo>
                    <a:pt x="1" y="0"/>
                  </a:moveTo>
                  <a:lnTo>
                    <a:pt x="1" y="1714"/>
                  </a:lnTo>
                  <a:cubicBezTo>
                    <a:pt x="1" y="2185"/>
                    <a:pt x="380" y="2569"/>
                    <a:pt x="850" y="2569"/>
                  </a:cubicBezTo>
                  <a:lnTo>
                    <a:pt x="4479" y="2569"/>
                  </a:lnTo>
                  <a:cubicBezTo>
                    <a:pt x="4537" y="2425"/>
                    <a:pt x="4566" y="2276"/>
                    <a:pt x="4566" y="2127"/>
                  </a:cubicBezTo>
                  <a:lnTo>
                    <a:pt x="4566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0" name="Google Shape;10580;p31"/>
            <p:cNvSpPr/>
            <p:nvPr/>
          </p:nvSpPr>
          <p:spPr>
            <a:xfrm>
              <a:off x="3183166" y="2426021"/>
              <a:ext cx="166936" cy="115736"/>
            </a:xfrm>
            <a:custGeom>
              <a:rect b="b" l="l" r="r" t="t"/>
              <a:pathLst>
                <a:path extrusionOk="0" h="4417" w="6371">
                  <a:moveTo>
                    <a:pt x="514" y="1"/>
                  </a:moveTo>
                  <a:cubicBezTo>
                    <a:pt x="231" y="1"/>
                    <a:pt x="0" y="231"/>
                    <a:pt x="0" y="519"/>
                  </a:cubicBezTo>
                  <a:lnTo>
                    <a:pt x="0" y="4417"/>
                  </a:lnTo>
                  <a:lnTo>
                    <a:pt x="6370" y="4417"/>
                  </a:lnTo>
                  <a:lnTo>
                    <a:pt x="6370" y="519"/>
                  </a:lnTo>
                  <a:cubicBezTo>
                    <a:pt x="6370" y="231"/>
                    <a:pt x="6140" y="1"/>
                    <a:pt x="58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1" name="Google Shape;10581;p31"/>
            <p:cNvSpPr/>
            <p:nvPr/>
          </p:nvSpPr>
          <p:spPr>
            <a:xfrm>
              <a:off x="3202032" y="2426152"/>
              <a:ext cx="148070" cy="82905"/>
            </a:xfrm>
            <a:custGeom>
              <a:rect b="b" l="l" r="r" t="t"/>
              <a:pathLst>
                <a:path extrusionOk="0" h="3164" w="5651">
                  <a:moveTo>
                    <a:pt x="0" y="0"/>
                  </a:moveTo>
                  <a:lnTo>
                    <a:pt x="0" y="2487"/>
                  </a:lnTo>
                  <a:cubicBezTo>
                    <a:pt x="0" y="2861"/>
                    <a:pt x="303" y="3164"/>
                    <a:pt x="672" y="3164"/>
                  </a:cubicBezTo>
                  <a:lnTo>
                    <a:pt x="5650" y="3164"/>
                  </a:lnTo>
                  <a:lnTo>
                    <a:pt x="5650" y="514"/>
                  </a:lnTo>
                  <a:cubicBezTo>
                    <a:pt x="5645" y="226"/>
                    <a:pt x="5420" y="0"/>
                    <a:pt x="513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2" name="Google Shape;10582;p31"/>
            <p:cNvSpPr/>
            <p:nvPr/>
          </p:nvSpPr>
          <p:spPr>
            <a:xfrm>
              <a:off x="3153479" y="2525380"/>
              <a:ext cx="218372" cy="40404"/>
            </a:xfrm>
            <a:custGeom>
              <a:rect b="b" l="l" r="r" t="t"/>
              <a:pathLst>
                <a:path extrusionOk="0" h="1542" w="8334">
                  <a:moveTo>
                    <a:pt x="1071" y="1"/>
                  </a:moveTo>
                  <a:cubicBezTo>
                    <a:pt x="1032" y="1"/>
                    <a:pt x="994" y="1"/>
                    <a:pt x="956" y="10"/>
                  </a:cubicBezTo>
                  <a:cubicBezTo>
                    <a:pt x="927" y="10"/>
                    <a:pt x="903" y="15"/>
                    <a:pt x="879" y="25"/>
                  </a:cubicBezTo>
                  <a:cubicBezTo>
                    <a:pt x="831" y="34"/>
                    <a:pt x="783" y="54"/>
                    <a:pt x="735" y="78"/>
                  </a:cubicBezTo>
                  <a:cubicBezTo>
                    <a:pt x="0" y="433"/>
                    <a:pt x="250" y="1542"/>
                    <a:pt x="1071" y="1542"/>
                  </a:cubicBezTo>
                  <a:lnTo>
                    <a:pt x="7566" y="1542"/>
                  </a:lnTo>
                  <a:cubicBezTo>
                    <a:pt x="7954" y="1542"/>
                    <a:pt x="8281" y="1249"/>
                    <a:pt x="8329" y="860"/>
                  </a:cubicBezTo>
                  <a:cubicBezTo>
                    <a:pt x="8334" y="831"/>
                    <a:pt x="8334" y="798"/>
                    <a:pt x="8334" y="769"/>
                  </a:cubicBezTo>
                  <a:cubicBezTo>
                    <a:pt x="8334" y="754"/>
                    <a:pt x="8334" y="740"/>
                    <a:pt x="8334" y="726"/>
                  </a:cubicBezTo>
                  <a:cubicBezTo>
                    <a:pt x="8310" y="318"/>
                    <a:pt x="7974" y="1"/>
                    <a:pt x="7566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3" name="Google Shape;10583;p31"/>
            <p:cNvSpPr/>
            <p:nvPr/>
          </p:nvSpPr>
          <p:spPr>
            <a:xfrm>
              <a:off x="3178502" y="2525380"/>
              <a:ext cx="193348" cy="19285"/>
            </a:xfrm>
            <a:custGeom>
              <a:rect b="b" l="l" r="r" t="t"/>
              <a:pathLst>
                <a:path extrusionOk="0" h="736" w="7379">
                  <a:moveTo>
                    <a:pt x="116" y="1"/>
                  </a:moveTo>
                  <a:cubicBezTo>
                    <a:pt x="77" y="1"/>
                    <a:pt x="39" y="6"/>
                    <a:pt x="1" y="10"/>
                  </a:cubicBezTo>
                  <a:cubicBezTo>
                    <a:pt x="20" y="418"/>
                    <a:pt x="361" y="735"/>
                    <a:pt x="769" y="735"/>
                  </a:cubicBezTo>
                  <a:lnTo>
                    <a:pt x="7263" y="735"/>
                  </a:lnTo>
                  <a:cubicBezTo>
                    <a:pt x="7302" y="735"/>
                    <a:pt x="7340" y="730"/>
                    <a:pt x="7379" y="726"/>
                  </a:cubicBezTo>
                  <a:cubicBezTo>
                    <a:pt x="7355" y="318"/>
                    <a:pt x="7019" y="1"/>
                    <a:pt x="6611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4" name="Google Shape;10584;p31"/>
            <p:cNvSpPr/>
            <p:nvPr/>
          </p:nvSpPr>
          <p:spPr>
            <a:xfrm>
              <a:off x="3219247" y="2426152"/>
              <a:ext cx="106330" cy="82669"/>
            </a:xfrm>
            <a:custGeom>
              <a:rect b="b" l="l" r="r" t="t"/>
              <a:pathLst>
                <a:path extrusionOk="0" h="3155" w="4058">
                  <a:moveTo>
                    <a:pt x="1" y="0"/>
                  </a:moveTo>
                  <a:lnTo>
                    <a:pt x="1" y="1532"/>
                  </a:lnTo>
                  <a:cubicBezTo>
                    <a:pt x="1" y="1810"/>
                    <a:pt x="231" y="2041"/>
                    <a:pt x="510" y="2041"/>
                  </a:cubicBezTo>
                  <a:cubicBezTo>
                    <a:pt x="793" y="2041"/>
                    <a:pt x="1019" y="1810"/>
                    <a:pt x="1019" y="1532"/>
                  </a:cubicBezTo>
                  <a:lnTo>
                    <a:pt x="1019" y="576"/>
                  </a:lnTo>
                  <a:cubicBezTo>
                    <a:pt x="1043" y="836"/>
                    <a:pt x="1263" y="1037"/>
                    <a:pt x="1523" y="1037"/>
                  </a:cubicBezTo>
                  <a:cubicBezTo>
                    <a:pt x="1787" y="1037"/>
                    <a:pt x="2003" y="836"/>
                    <a:pt x="2027" y="576"/>
                  </a:cubicBezTo>
                  <a:lnTo>
                    <a:pt x="2027" y="2650"/>
                  </a:lnTo>
                  <a:cubicBezTo>
                    <a:pt x="2027" y="2929"/>
                    <a:pt x="2257" y="3154"/>
                    <a:pt x="2535" y="3154"/>
                  </a:cubicBezTo>
                  <a:cubicBezTo>
                    <a:pt x="2819" y="3154"/>
                    <a:pt x="3044" y="2929"/>
                    <a:pt x="3044" y="2650"/>
                  </a:cubicBezTo>
                  <a:lnTo>
                    <a:pt x="3044" y="1695"/>
                  </a:lnTo>
                  <a:cubicBezTo>
                    <a:pt x="3067" y="1955"/>
                    <a:pt x="3288" y="2152"/>
                    <a:pt x="3550" y="2152"/>
                  </a:cubicBezTo>
                  <a:cubicBezTo>
                    <a:pt x="3559" y="2152"/>
                    <a:pt x="3568" y="2151"/>
                    <a:pt x="3577" y="2151"/>
                  </a:cubicBezTo>
                  <a:cubicBezTo>
                    <a:pt x="3846" y="2137"/>
                    <a:pt x="4057" y="1911"/>
                    <a:pt x="4057" y="1642"/>
                  </a:cubicBezTo>
                  <a:lnTo>
                    <a:pt x="4057" y="0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5" name="Google Shape;10585;p31"/>
            <p:cNvSpPr/>
            <p:nvPr/>
          </p:nvSpPr>
          <p:spPr>
            <a:xfrm>
              <a:off x="3219247" y="2426152"/>
              <a:ext cx="26700" cy="30578"/>
            </a:xfrm>
            <a:custGeom>
              <a:rect b="b" l="l" r="r" t="t"/>
              <a:pathLst>
                <a:path extrusionOk="0" h="1167" w="1019">
                  <a:moveTo>
                    <a:pt x="1" y="0"/>
                  </a:moveTo>
                  <a:lnTo>
                    <a:pt x="1" y="658"/>
                  </a:lnTo>
                  <a:cubicBezTo>
                    <a:pt x="1" y="941"/>
                    <a:pt x="231" y="1167"/>
                    <a:pt x="510" y="1167"/>
                  </a:cubicBezTo>
                  <a:cubicBezTo>
                    <a:pt x="793" y="1167"/>
                    <a:pt x="1019" y="941"/>
                    <a:pt x="1019" y="658"/>
                  </a:cubicBezTo>
                  <a:lnTo>
                    <a:pt x="101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6" name="Google Shape;10586;p31"/>
            <p:cNvSpPr/>
            <p:nvPr/>
          </p:nvSpPr>
          <p:spPr>
            <a:xfrm>
              <a:off x="3272333" y="2426152"/>
              <a:ext cx="53243" cy="59270"/>
            </a:xfrm>
            <a:custGeom>
              <a:rect b="b" l="l" r="r" t="t"/>
              <a:pathLst>
                <a:path extrusionOk="0" h="2262" w="2032">
                  <a:moveTo>
                    <a:pt x="1" y="0"/>
                  </a:moveTo>
                  <a:lnTo>
                    <a:pt x="1" y="1753"/>
                  </a:lnTo>
                  <a:cubicBezTo>
                    <a:pt x="1" y="2036"/>
                    <a:pt x="231" y="2261"/>
                    <a:pt x="509" y="2261"/>
                  </a:cubicBezTo>
                  <a:cubicBezTo>
                    <a:pt x="793" y="2261"/>
                    <a:pt x="1018" y="2036"/>
                    <a:pt x="1018" y="1753"/>
                  </a:cubicBezTo>
                  <a:lnTo>
                    <a:pt x="1018" y="792"/>
                  </a:lnTo>
                  <a:cubicBezTo>
                    <a:pt x="1041" y="1057"/>
                    <a:pt x="1262" y="1254"/>
                    <a:pt x="1524" y="1254"/>
                  </a:cubicBezTo>
                  <a:cubicBezTo>
                    <a:pt x="1533" y="1254"/>
                    <a:pt x="1542" y="1254"/>
                    <a:pt x="1551" y="1253"/>
                  </a:cubicBezTo>
                  <a:cubicBezTo>
                    <a:pt x="1820" y="1239"/>
                    <a:pt x="2031" y="1013"/>
                    <a:pt x="2031" y="744"/>
                  </a:cubicBezTo>
                  <a:lnTo>
                    <a:pt x="2031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7" name="Google Shape;10587;p31"/>
            <p:cNvSpPr/>
            <p:nvPr/>
          </p:nvSpPr>
          <p:spPr>
            <a:xfrm>
              <a:off x="3155103" y="2421881"/>
              <a:ext cx="223534" cy="364267"/>
            </a:xfrm>
            <a:custGeom>
              <a:rect b="b" l="l" r="r" t="t"/>
              <a:pathLst>
                <a:path extrusionOk="0" h="13902" w="8531">
                  <a:moveTo>
                    <a:pt x="6294" y="413"/>
                  </a:moveTo>
                  <a:lnTo>
                    <a:pt x="6294" y="1848"/>
                  </a:lnTo>
                  <a:cubicBezTo>
                    <a:pt x="6291" y="2042"/>
                    <a:pt x="6143" y="2143"/>
                    <a:pt x="5995" y="2143"/>
                  </a:cubicBezTo>
                  <a:cubicBezTo>
                    <a:pt x="5860" y="2143"/>
                    <a:pt x="5724" y="2058"/>
                    <a:pt x="5699" y="1882"/>
                  </a:cubicBezTo>
                  <a:lnTo>
                    <a:pt x="5699" y="1037"/>
                  </a:lnTo>
                  <a:cubicBezTo>
                    <a:pt x="5699" y="898"/>
                    <a:pt x="5594" y="828"/>
                    <a:pt x="5490" y="828"/>
                  </a:cubicBezTo>
                  <a:cubicBezTo>
                    <a:pt x="5385" y="828"/>
                    <a:pt x="5281" y="898"/>
                    <a:pt x="5281" y="1037"/>
                  </a:cubicBezTo>
                  <a:lnTo>
                    <a:pt x="5281" y="2050"/>
                  </a:lnTo>
                  <a:lnTo>
                    <a:pt x="5281" y="2856"/>
                  </a:lnTo>
                  <a:cubicBezTo>
                    <a:pt x="5281" y="3020"/>
                    <a:pt x="5147" y="3154"/>
                    <a:pt x="4983" y="3154"/>
                  </a:cubicBezTo>
                  <a:cubicBezTo>
                    <a:pt x="4815" y="3154"/>
                    <a:pt x="4681" y="3020"/>
                    <a:pt x="4681" y="2856"/>
                  </a:cubicBezTo>
                  <a:lnTo>
                    <a:pt x="4681" y="783"/>
                  </a:lnTo>
                  <a:cubicBezTo>
                    <a:pt x="4681" y="672"/>
                    <a:pt x="4595" y="581"/>
                    <a:pt x="4484" y="576"/>
                  </a:cubicBezTo>
                  <a:lnTo>
                    <a:pt x="4475" y="576"/>
                  </a:lnTo>
                  <a:cubicBezTo>
                    <a:pt x="4364" y="576"/>
                    <a:pt x="4278" y="658"/>
                    <a:pt x="4268" y="763"/>
                  </a:cubicBezTo>
                  <a:cubicBezTo>
                    <a:pt x="4247" y="941"/>
                    <a:pt x="4107" y="1030"/>
                    <a:pt x="3968" y="1030"/>
                  </a:cubicBezTo>
                  <a:cubicBezTo>
                    <a:pt x="3829" y="1030"/>
                    <a:pt x="3690" y="941"/>
                    <a:pt x="3668" y="763"/>
                  </a:cubicBezTo>
                  <a:cubicBezTo>
                    <a:pt x="3657" y="639"/>
                    <a:pt x="3561" y="578"/>
                    <a:pt x="3464" y="578"/>
                  </a:cubicBezTo>
                  <a:cubicBezTo>
                    <a:pt x="3360" y="578"/>
                    <a:pt x="3255" y="648"/>
                    <a:pt x="3255" y="783"/>
                  </a:cubicBezTo>
                  <a:lnTo>
                    <a:pt x="3255" y="1738"/>
                  </a:lnTo>
                  <a:cubicBezTo>
                    <a:pt x="3255" y="1906"/>
                    <a:pt x="3121" y="2040"/>
                    <a:pt x="2953" y="2040"/>
                  </a:cubicBezTo>
                  <a:cubicBezTo>
                    <a:pt x="2790" y="2040"/>
                    <a:pt x="2655" y="1906"/>
                    <a:pt x="2655" y="1738"/>
                  </a:cubicBezTo>
                  <a:lnTo>
                    <a:pt x="2655" y="413"/>
                  </a:lnTo>
                  <a:close/>
                  <a:moveTo>
                    <a:pt x="6683" y="5741"/>
                  </a:moveTo>
                  <a:lnTo>
                    <a:pt x="6683" y="6821"/>
                  </a:lnTo>
                  <a:lnTo>
                    <a:pt x="6688" y="6821"/>
                  </a:lnTo>
                  <a:cubicBezTo>
                    <a:pt x="6688" y="7354"/>
                    <a:pt x="6260" y="7781"/>
                    <a:pt x="5728" y="7781"/>
                  </a:cubicBezTo>
                  <a:lnTo>
                    <a:pt x="2771" y="7781"/>
                  </a:lnTo>
                  <a:cubicBezTo>
                    <a:pt x="2243" y="7781"/>
                    <a:pt x="1810" y="7354"/>
                    <a:pt x="1810" y="6821"/>
                  </a:cubicBezTo>
                  <a:lnTo>
                    <a:pt x="1810" y="5741"/>
                  </a:lnTo>
                  <a:close/>
                  <a:moveTo>
                    <a:pt x="1585" y="0"/>
                  </a:moveTo>
                  <a:cubicBezTo>
                    <a:pt x="1186" y="0"/>
                    <a:pt x="865" y="322"/>
                    <a:pt x="865" y="720"/>
                  </a:cubicBezTo>
                  <a:lnTo>
                    <a:pt x="865" y="1479"/>
                  </a:lnTo>
                  <a:cubicBezTo>
                    <a:pt x="865" y="1618"/>
                    <a:pt x="969" y="1688"/>
                    <a:pt x="1074" y="1688"/>
                  </a:cubicBezTo>
                  <a:cubicBezTo>
                    <a:pt x="1178" y="1688"/>
                    <a:pt x="1282" y="1618"/>
                    <a:pt x="1282" y="1479"/>
                  </a:cubicBezTo>
                  <a:lnTo>
                    <a:pt x="1282" y="720"/>
                  </a:lnTo>
                  <a:cubicBezTo>
                    <a:pt x="1282" y="552"/>
                    <a:pt x="1417" y="413"/>
                    <a:pt x="1590" y="413"/>
                  </a:cubicBezTo>
                  <a:lnTo>
                    <a:pt x="2247" y="413"/>
                  </a:lnTo>
                  <a:lnTo>
                    <a:pt x="2247" y="1738"/>
                  </a:lnTo>
                  <a:cubicBezTo>
                    <a:pt x="2247" y="2136"/>
                    <a:pt x="2569" y="2453"/>
                    <a:pt x="2963" y="2453"/>
                  </a:cubicBezTo>
                  <a:cubicBezTo>
                    <a:pt x="3361" y="2453"/>
                    <a:pt x="3678" y="2136"/>
                    <a:pt x="3678" y="1738"/>
                  </a:cubicBezTo>
                  <a:lnTo>
                    <a:pt x="3678" y="1383"/>
                  </a:lnTo>
                  <a:cubicBezTo>
                    <a:pt x="3774" y="1426"/>
                    <a:pt x="3876" y="1448"/>
                    <a:pt x="3977" y="1448"/>
                  </a:cubicBezTo>
                  <a:cubicBezTo>
                    <a:pt x="4079" y="1448"/>
                    <a:pt x="4179" y="1426"/>
                    <a:pt x="4273" y="1383"/>
                  </a:cubicBezTo>
                  <a:lnTo>
                    <a:pt x="4273" y="2856"/>
                  </a:lnTo>
                  <a:cubicBezTo>
                    <a:pt x="4273" y="3250"/>
                    <a:pt x="4595" y="3572"/>
                    <a:pt x="4988" y="3572"/>
                  </a:cubicBezTo>
                  <a:cubicBezTo>
                    <a:pt x="5387" y="3572"/>
                    <a:pt x="5704" y="3250"/>
                    <a:pt x="5704" y="2856"/>
                  </a:cubicBezTo>
                  <a:lnTo>
                    <a:pt x="5704" y="2501"/>
                  </a:lnTo>
                  <a:cubicBezTo>
                    <a:pt x="5800" y="2544"/>
                    <a:pt x="5900" y="2564"/>
                    <a:pt x="5997" y="2564"/>
                  </a:cubicBezTo>
                  <a:cubicBezTo>
                    <a:pt x="6376" y="2564"/>
                    <a:pt x="6717" y="2261"/>
                    <a:pt x="6721" y="1848"/>
                  </a:cubicBezTo>
                  <a:lnTo>
                    <a:pt x="6721" y="413"/>
                  </a:lnTo>
                  <a:lnTo>
                    <a:pt x="6928" y="413"/>
                  </a:lnTo>
                  <a:cubicBezTo>
                    <a:pt x="7096" y="413"/>
                    <a:pt x="7230" y="552"/>
                    <a:pt x="7230" y="720"/>
                  </a:cubicBezTo>
                  <a:lnTo>
                    <a:pt x="7230" y="3788"/>
                  </a:lnTo>
                  <a:lnTo>
                    <a:pt x="5497" y="3788"/>
                  </a:lnTo>
                  <a:cubicBezTo>
                    <a:pt x="5219" y="3788"/>
                    <a:pt x="5219" y="4200"/>
                    <a:pt x="5497" y="4200"/>
                  </a:cubicBezTo>
                  <a:lnTo>
                    <a:pt x="7504" y="4200"/>
                  </a:lnTo>
                  <a:cubicBezTo>
                    <a:pt x="7509" y="4200"/>
                    <a:pt x="7515" y="4200"/>
                    <a:pt x="7521" y="4200"/>
                  </a:cubicBezTo>
                  <a:cubicBezTo>
                    <a:pt x="7830" y="4200"/>
                    <a:pt x="8084" y="4451"/>
                    <a:pt x="8084" y="4762"/>
                  </a:cubicBezTo>
                  <a:cubicBezTo>
                    <a:pt x="8084" y="5070"/>
                    <a:pt x="7834" y="5324"/>
                    <a:pt x="7529" y="5324"/>
                  </a:cubicBezTo>
                  <a:cubicBezTo>
                    <a:pt x="7520" y="5324"/>
                    <a:pt x="7512" y="5324"/>
                    <a:pt x="7504" y="5324"/>
                  </a:cubicBezTo>
                  <a:lnTo>
                    <a:pt x="1009" y="5324"/>
                  </a:lnTo>
                  <a:cubicBezTo>
                    <a:pt x="1000" y="5324"/>
                    <a:pt x="992" y="5324"/>
                    <a:pt x="984" y="5324"/>
                  </a:cubicBezTo>
                  <a:cubicBezTo>
                    <a:pt x="678" y="5324"/>
                    <a:pt x="428" y="5070"/>
                    <a:pt x="428" y="4762"/>
                  </a:cubicBezTo>
                  <a:cubicBezTo>
                    <a:pt x="428" y="4451"/>
                    <a:pt x="682" y="4200"/>
                    <a:pt x="992" y="4200"/>
                  </a:cubicBezTo>
                  <a:cubicBezTo>
                    <a:pt x="997" y="4200"/>
                    <a:pt x="1003" y="4200"/>
                    <a:pt x="1009" y="4200"/>
                  </a:cubicBezTo>
                  <a:lnTo>
                    <a:pt x="4667" y="4200"/>
                  </a:lnTo>
                  <a:cubicBezTo>
                    <a:pt x="4945" y="4200"/>
                    <a:pt x="4945" y="3788"/>
                    <a:pt x="4667" y="3788"/>
                  </a:cubicBezTo>
                  <a:lnTo>
                    <a:pt x="1282" y="3788"/>
                  </a:lnTo>
                  <a:lnTo>
                    <a:pt x="1282" y="2314"/>
                  </a:lnTo>
                  <a:cubicBezTo>
                    <a:pt x="1282" y="2175"/>
                    <a:pt x="1178" y="2105"/>
                    <a:pt x="1074" y="2105"/>
                  </a:cubicBezTo>
                  <a:cubicBezTo>
                    <a:pt x="969" y="2105"/>
                    <a:pt x="865" y="2175"/>
                    <a:pt x="865" y="2314"/>
                  </a:cubicBezTo>
                  <a:lnTo>
                    <a:pt x="865" y="3797"/>
                  </a:lnTo>
                  <a:cubicBezTo>
                    <a:pt x="361" y="3874"/>
                    <a:pt x="1" y="4325"/>
                    <a:pt x="34" y="4834"/>
                  </a:cubicBezTo>
                  <a:cubicBezTo>
                    <a:pt x="73" y="5343"/>
                    <a:pt x="500" y="5741"/>
                    <a:pt x="1009" y="5741"/>
                  </a:cubicBezTo>
                  <a:lnTo>
                    <a:pt x="1407" y="5741"/>
                  </a:lnTo>
                  <a:lnTo>
                    <a:pt x="1407" y="6821"/>
                  </a:lnTo>
                  <a:cubicBezTo>
                    <a:pt x="1407" y="7580"/>
                    <a:pt x="2022" y="8194"/>
                    <a:pt x="2780" y="8194"/>
                  </a:cubicBezTo>
                  <a:lnTo>
                    <a:pt x="2967" y="8194"/>
                  </a:lnTo>
                  <a:lnTo>
                    <a:pt x="2967" y="12649"/>
                  </a:lnTo>
                  <a:cubicBezTo>
                    <a:pt x="2987" y="13345"/>
                    <a:pt x="3558" y="13902"/>
                    <a:pt x="4254" y="13902"/>
                  </a:cubicBezTo>
                  <a:cubicBezTo>
                    <a:pt x="4955" y="13902"/>
                    <a:pt x="5526" y="13345"/>
                    <a:pt x="5545" y="12649"/>
                  </a:cubicBezTo>
                  <a:lnTo>
                    <a:pt x="5545" y="10902"/>
                  </a:lnTo>
                  <a:cubicBezTo>
                    <a:pt x="5545" y="10765"/>
                    <a:pt x="5441" y="10696"/>
                    <a:pt x="5336" y="10696"/>
                  </a:cubicBezTo>
                  <a:cubicBezTo>
                    <a:pt x="5232" y="10696"/>
                    <a:pt x="5127" y="10765"/>
                    <a:pt x="5127" y="10902"/>
                  </a:cubicBezTo>
                  <a:lnTo>
                    <a:pt x="5127" y="12649"/>
                  </a:lnTo>
                  <a:cubicBezTo>
                    <a:pt x="5127" y="13134"/>
                    <a:pt x="4739" y="13522"/>
                    <a:pt x="4254" y="13522"/>
                  </a:cubicBezTo>
                  <a:cubicBezTo>
                    <a:pt x="3774" y="13522"/>
                    <a:pt x="3380" y="13134"/>
                    <a:pt x="3380" y="12649"/>
                  </a:cubicBezTo>
                  <a:lnTo>
                    <a:pt x="3380" y="8199"/>
                  </a:lnTo>
                  <a:lnTo>
                    <a:pt x="5127" y="8199"/>
                  </a:lnTo>
                  <a:lnTo>
                    <a:pt x="5127" y="10076"/>
                  </a:lnTo>
                  <a:cubicBezTo>
                    <a:pt x="5127" y="10213"/>
                    <a:pt x="5232" y="10281"/>
                    <a:pt x="5336" y="10281"/>
                  </a:cubicBezTo>
                  <a:cubicBezTo>
                    <a:pt x="5441" y="10281"/>
                    <a:pt x="5545" y="10213"/>
                    <a:pt x="5545" y="10076"/>
                  </a:cubicBezTo>
                  <a:lnTo>
                    <a:pt x="5545" y="8199"/>
                  </a:lnTo>
                  <a:lnTo>
                    <a:pt x="5732" y="8199"/>
                  </a:lnTo>
                  <a:cubicBezTo>
                    <a:pt x="6491" y="8199"/>
                    <a:pt x="7105" y="7585"/>
                    <a:pt x="7105" y="6826"/>
                  </a:cubicBezTo>
                  <a:lnTo>
                    <a:pt x="7105" y="5746"/>
                  </a:lnTo>
                  <a:lnTo>
                    <a:pt x="7504" y="5746"/>
                  </a:lnTo>
                  <a:cubicBezTo>
                    <a:pt x="7507" y="5746"/>
                    <a:pt x="7510" y="5746"/>
                    <a:pt x="7513" y="5746"/>
                  </a:cubicBezTo>
                  <a:cubicBezTo>
                    <a:pt x="8027" y="5746"/>
                    <a:pt x="8454" y="5349"/>
                    <a:pt x="8492" y="4839"/>
                  </a:cubicBezTo>
                  <a:cubicBezTo>
                    <a:pt x="8531" y="4320"/>
                    <a:pt x="8161" y="3864"/>
                    <a:pt x="7648" y="3797"/>
                  </a:cubicBezTo>
                  <a:lnTo>
                    <a:pt x="7648" y="720"/>
                  </a:lnTo>
                  <a:cubicBezTo>
                    <a:pt x="7648" y="322"/>
                    <a:pt x="7321" y="0"/>
                    <a:pt x="69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8" name="Google Shape;10588;p31"/>
            <p:cNvSpPr/>
            <p:nvPr/>
          </p:nvSpPr>
          <p:spPr>
            <a:xfrm>
              <a:off x="3249301" y="2733166"/>
              <a:ext cx="38544" cy="33356"/>
            </a:xfrm>
            <a:custGeom>
              <a:rect b="b" l="l" r="r" t="t"/>
              <a:pathLst>
                <a:path extrusionOk="0" h="1273" w="1471">
                  <a:moveTo>
                    <a:pt x="736" y="1"/>
                  </a:moveTo>
                  <a:cubicBezTo>
                    <a:pt x="501" y="1"/>
                    <a:pt x="445" y="364"/>
                    <a:pt x="702" y="418"/>
                  </a:cubicBezTo>
                  <a:cubicBezTo>
                    <a:pt x="966" y="466"/>
                    <a:pt x="928" y="855"/>
                    <a:pt x="659" y="855"/>
                  </a:cubicBezTo>
                  <a:cubicBezTo>
                    <a:pt x="553" y="855"/>
                    <a:pt x="457" y="778"/>
                    <a:pt x="443" y="673"/>
                  </a:cubicBezTo>
                  <a:cubicBezTo>
                    <a:pt x="424" y="551"/>
                    <a:pt x="332" y="496"/>
                    <a:pt x="240" y="496"/>
                  </a:cubicBezTo>
                  <a:cubicBezTo>
                    <a:pt x="121" y="496"/>
                    <a:pt x="0" y="586"/>
                    <a:pt x="30" y="740"/>
                  </a:cubicBezTo>
                  <a:cubicBezTo>
                    <a:pt x="86" y="1072"/>
                    <a:pt x="369" y="1273"/>
                    <a:pt x="662" y="1273"/>
                  </a:cubicBezTo>
                  <a:cubicBezTo>
                    <a:pt x="818" y="1273"/>
                    <a:pt x="977" y="1216"/>
                    <a:pt x="1105" y="1090"/>
                  </a:cubicBezTo>
                  <a:cubicBezTo>
                    <a:pt x="1470" y="730"/>
                    <a:pt x="1288" y="106"/>
                    <a:pt x="784" y="6"/>
                  </a:cubicBezTo>
                  <a:cubicBezTo>
                    <a:pt x="767" y="2"/>
                    <a:pt x="751" y="1"/>
                    <a:pt x="7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9" name="Google Shape;10589;p31"/>
          <p:cNvGrpSpPr/>
          <p:nvPr/>
        </p:nvGrpSpPr>
        <p:grpSpPr>
          <a:xfrm>
            <a:off x="3967643" y="3653031"/>
            <a:ext cx="365551" cy="297504"/>
            <a:chOff x="3967643" y="3839881"/>
            <a:chExt cx="365551" cy="297504"/>
          </a:xfrm>
        </p:grpSpPr>
        <p:sp>
          <p:nvSpPr>
            <p:cNvPr id="10590" name="Google Shape;10590;p31"/>
            <p:cNvSpPr/>
            <p:nvPr/>
          </p:nvSpPr>
          <p:spPr>
            <a:xfrm>
              <a:off x="3973172" y="3871219"/>
              <a:ext cx="354598" cy="260767"/>
            </a:xfrm>
            <a:custGeom>
              <a:rect b="b" l="l" r="r" t="t"/>
              <a:pathLst>
                <a:path extrusionOk="0" h="9952" w="13533">
                  <a:moveTo>
                    <a:pt x="1143" y="0"/>
                  </a:moveTo>
                  <a:cubicBezTo>
                    <a:pt x="1038" y="0"/>
                    <a:pt x="932" y="15"/>
                    <a:pt x="831" y="43"/>
                  </a:cubicBezTo>
                  <a:lnTo>
                    <a:pt x="788" y="58"/>
                  </a:lnTo>
                  <a:cubicBezTo>
                    <a:pt x="318" y="211"/>
                    <a:pt x="1" y="648"/>
                    <a:pt x="1" y="1143"/>
                  </a:cubicBezTo>
                  <a:lnTo>
                    <a:pt x="1" y="8804"/>
                  </a:lnTo>
                  <a:cubicBezTo>
                    <a:pt x="1" y="9437"/>
                    <a:pt x="514" y="9951"/>
                    <a:pt x="1148" y="9951"/>
                  </a:cubicBezTo>
                  <a:lnTo>
                    <a:pt x="12385" y="9951"/>
                  </a:lnTo>
                  <a:cubicBezTo>
                    <a:pt x="13019" y="9951"/>
                    <a:pt x="13533" y="9437"/>
                    <a:pt x="13533" y="8804"/>
                  </a:cubicBezTo>
                  <a:lnTo>
                    <a:pt x="13533" y="1143"/>
                  </a:lnTo>
                  <a:cubicBezTo>
                    <a:pt x="13533" y="514"/>
                    <a:pt x="13019" y="0"/>
                    <a:pt x="12385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1" name="Google Shape;10591;p31"/>
            <p:cNvSpPr/>
            <p:nvPr/>
          </p:nvSpPr>
          <p:spPr>
            <a:xfrm>
              <a:off x="3993426" y="3871088"/>
              <a:ext cx="337383" cy="237735"/>
            </a:xfrm>
            <a:custGeom>
              <a:rect b="b" l="l" r="r" t="t"/>
              <a:pathLst>
                <a:path extrusionOk="0" h="9073" w="12876">
                  <a:moveTo>
                    <a:pt x="370" y="0"/>
                  </a:moveTo>
                  <a:cubicBezTo>
                    <a:pt x="265" y="0"/>
                    <a:pt x="159" y="15"/>
                    <a:pt x="53" y="44"/>
                  </a:cubicBezTo>
                  <a:lnTo>
                    <a:pt x="15" y="58"/>
                  </a:lnTo>
                  <a:cubicBezTo>
                    <a:pt x="5" y="116"/>
                    <a:pt x="1" y="178"/>
                    <a:pt x="1" y="240"/>
                  </a:cubicBezTo>
                  <a:lnTo>
                    <a:pt x="1" y="7897"/>
                  </a:lnTo>
                  <a:cubicBezTo>
                    <a:pt x="1" y="8530"/>
                    <a:pt x="514" y="9044"/>
                    <a:pt x="1143" y="9044"/>
                  </a:cubicBezTo>
                  <a:lnTo>
                    <a:pt x="12385" y="9044"/>
                  </a:lnTo>
                  <a:cubicBezTo>
                    <a:pt x="12427" y="9064"/>
                    <a:pt x="12470" y="9073"/>
                    <a:pt x="12510" y="9073"/>
                  </a:cubicBezTo>
                  <a:cubicBezTo>
                    <a:pt x="12715" y="9073"/>
                    <a:pt x="12876" y="8846"/>
                    <a:pt x="12760" y="8646"/>
                  </a:cubicBezTo>
                  <a:lnTo>
                    <a:pt x="12760" y="1148"/>
                  </a:lnTo>
                  <a:cubicBezTo>
                    <a:pt x="12760" y="514"/>
                    <a:pt x="12246" y="0"/>
                    <a:pt x="1161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2" name="Google Shape;10592;p31"/>
            <p:cNvSpPr/>
            <p:nvPr/>
          </p:nvSpPr>
          <p:spPr>
            <a:xfrm>
              <a:off x="4043604" y="3844912"/>
              <a:ext cx="20412" cy="51357"/>
            </a:xfrm>
            <a:custGeom>
              <a:rect b="b" l="l" r="r" t="t"/>
              <a:pathLst>
                <a:path extrusionOk="0" h="1960" w="779">
                  <a:moveTo>
                    <a:pt x="390" y="1"/>
                  </a:moveTo>
                  <a:cubicBezTo>
                    <a:pt x="174" y="1"/>
                    <a:pt x="1" y="174"/>
                    <a:pt x="1" y="385"/>
                  </a:cubicBezTo>
                  <a:lnTo>
                    <a:pt x="1" y="1575"/>
                  </a:lnTo>
                  <a:cubicBezTo>
                    <a:pt x="1" y="1787"/>
                    <a:pt x="174" y="1959"/>
                    <a:pt x="390" y="1959"/>
                  </a:cubicBezTo>
                  <a:cubicBezTo>
                    <a:pt x="601" y="1959"/>
                    <a:pt x="778" y="1787"/>
                    <a:pt x="778" y="1575"/>
                  </a:cubicBezTo>
                  <a:lnTo>
                    <a:pt x="778" y="385"/>
                  </a:lnTo>
                  <a:cubicBezTo>
                    <a:pt x="778" y="174"/>
                    <a:pt x="601" y="1"/>
                    <a:pt x="39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3" name="Google Shape;10593;p31"/>
            <p:cNvSpPr/>
            <p:nvPr/>
          </p:nvSpPr>
          <p:spPr>
            <a:xfrm>
              <a:off x="4108010" y="3844912"/>
              <a:ext cx="20412" cy="51357"/>
            </a:xfrm>
            <a:custGeom>
              <a:rect b="b" l="l" r="r" t="t"/>
              <a:pathLst>
                <a:path extrusionOk="0" h="1960" w="779">
                  <a:moveTo>
                    <a:pt x="389" y="1"/>
                  </a:moveTo>
                  <a:cubicBezTo>
                    <a:pt x="173" y="1"/>
                    <a:pt x="1" y="174"/>
                    <a:pt x="1" y="385"/>
                  </a:cubicBezTo>
                  <a:lnTo>
                    <a:pt x="1" y="1575"/>
                  </a:lnTo>
                  <a:cubicBezTo>
                    <a:pt x="1" y="1787"/>
                    <a:pt x="173" y="1959"/>
                    <a:pt x="389" y="1959"/>
                  </a:cubicBezTo>
                  <a:cubicBezTo>
                    <a:pt x="601" y="1959"/>
                    <a:pt x="778" y="1787"/>
                    <a:pt x="778" y="1575"/>
                  </a:cubicBezTo>
                  <a:lnTo>
                    <a:pt x="778" y="385"/>
                  </a:lnTo>
                  <a:cubicBezTo>
                    <a:pt x="778" y="174"/>
                    <a:pt x="601" y="1"/>
                    <a:pt x="38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4" name="Google Shape;10594;p31"/>
            <p:cNvSpPr/>
            <p:nvPr/>
          </p:nvSpPr>
          <p:spPr>
            <a:xfrm>
              <a:off x="4172546" y="3844912"/>
              <a:ext cx="20255" cy="51357"/>
            </a:xfrm>
            <a:custGeom>
              <a:rect b="b" l="l" r="r" t="t"/>
              <a:pathLst>
                <a:path extrusionOk="0" h="1960" w="773">
                  <a:moveTo>
                    <a:pt x="384" y="1"/>
                  </a:moveTo>
                  <a:cubicBezTo>
                    <a:pt x="173" y="1"/>
                    <a:pt x="0" y="174"/>
                    <a:pt x="0" y="385"/>
                  </a:cubicBezTo>
                  <a:lnTo>
                    <a:pt x="0" y="1575"/>
                  </a:lnTo>
                  <a:cubicBezTo>
                    <a:pt x="0" y="1787"/>
                    <a:pt x="173" y="1959"/>
                    <a:pt x="384" y="1959"/>
                  </a:cubicBezTo>
                  <a:cubicBezTo>
                    <a:pt x="600" y="1959"/>
                    <a:pt x="773" y="1787"/>
                    <a:pt x="773" y="1575"/>
                  </a:cubicBezTo>
                  <a:lnTo>
                    <a:pt x="773" y="385"/>
                  </a:lnTo>
                  <a:cubicBezTo>
                    <a:pt x="773" y="174"/>
                    <a:pt x="600" y="1"/>
                    <a:pt x="3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5" name="Google Shape;10595;p31"/>
            <p:cNvSpPr/>
            <p:nvPr/>
          </p:nvSpPr>
          <p:spPr>
            <a:xfrm>
              <a:off x="4236926" y="3844912"/>
              <a:ext cx="20281" cy="51357"/>
            </a:xfrm>
            <a:custGeom>
              <a:rect b="b" l="l" r="r" t="t"/>
              <a:pathLst>
                <a:path extrusionOk="0" h="1960" w="774">
                  <a:moveTo>
                    <a:pt x="385" y="1"/>
                  </a:moveTo>
                  <a:cubicBezTo>
                    <a:pt x="174" y="1"/>
                    <a:pt x="1" y="174"/>
                    <a:pt x="1" y="385"/>
                  </a:cubicBezTo>
                  <a:lnTo>
                    <a:pt x="1" y="1575"/>
                  </a:lnTo>
                  <a:cubicBezTo>
                    <a:pt x="1" y="1787"/>
                    <a:pt x="174" y="1959"/>
                    <a:pt x="385" y="1959"/>
                  </a:cubicBezTo>
                  <a:cubicBezTo>
                    <a:pt x="601" y="1959"/>
                    <a:pt x="774" y="1787"/>
                    <a:pt x="774" y="1575"/>
                  </a:cubicBezTo>
                  <a:lnTo>
                    <a:pt x="774" y="385"/>
                  </a:lnTo>
                  <a:cubicBezTo>
                    <a:pt x="774" y="174"/>
                    <a:pt x="601" y="1"/>
                    <a:pt x="38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6" name="Google Shape;10596;p31"/>
            <p:cNvSpPr/>
            <p:nvPr/>
          </p:nvSpPr>
          <p:spPr>
            <a:xfrm>
              <a:off x="4043604" y="3844912"/>
              <a:ext cx="20412" cy="28587"/>
            </a:xfrm>
            <a:custGeom>
              <a:rect b="b" l="l" r="r" t="t"/>
              <a:pathLst>
                <a:path extrusionOk="0" h="1091" w="779">
                  <a:moveTo>
                    <a:pt x="390" y="1"/>
                  </a:moveTo>
                  <a:cubicBezTo>
                    <a:pt x="174" y="1"/>
                    <a:pt x="1" y="174"/>
                    <a:pt x="1" y="385"/>
                  </a:cubicBezTo>
                  <a:lnTo>
                    <a:pt x="1" y="707"/>
                  </a:lnTo>
                  <a:cubicBezTo>
                    <a:pt x="1" y="918"/>
                    <a:pt x="174" y="1091"/>
                    <a:pt x="390" y="1091"/>
                  </a:cubicBezTo>
                  <a:cubicBezTo>
                    <a:pt x="601" y="1091"/>
                    <a:pt x="778" y="918"/>
                    <a:pt x="778" y="707"/>
                  </a:cubicBezTo>
                  <a:lnTo>
                    <a:pt x="778" y="385"/>
                  </a:lnTo>
                  <a:cubicBezTo>
                    <a:pt x="778" y="174"/>
                    <a:pt x="601" y="1"/>
                    <a:pt x="390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7" name="Google Shape;10597;p31"/>
            <p:cNvSpPr/>
            <p:nvPr/>
          </p:nvSpPr>
          <p:spPr>
            <a:xfrm>
              <a:off x="4108010" y="3844912"/>
              <a:ext cx="20412" cy="28587"/>
            </a:xfrm>
            <a:custGeom>
              <a:rect b="b" l="l" r="r" t="t"/>
              <a:pathLst>
                <a:path extrusionOk="0" h="1091" w="779">
                  <a:moveTo>
                    <a:pt x="389" y="1"/>
                  </a:moveTo>
                  <a:cubicBezTo>
                    <a:pt x="173" y="1"/>
                    <a:pt x="1" y="174"/>
                    <a:pt x="1" y="385"/>
                  </a:cubicBezTo>
                  <a:lnTo>
                    <a:pt x="1" y="707"/>
                  </a:lnTo>
                  <a:cubicBezTo>
                    <a:pt x="1" y="918"/>
                    <a:pt x="173" y="1091"/>
                    <a:pt x="389" y="1091"/>
                  </a:cubicBezTo>
                  <a:cubicBezTo>
                    <a:pt x="601" y="1091"/>
                    <a:pt x="778" y="918"/>
                    <a:pt x="778" y="707"/>
                  </a:cubicBezTo>
                  <a:lnTo>
                    <a:pt x="778" y="385"/>
                  </a:lnTo>
                  <a:cubicBezTo>
                    <a:pt x="778" y="174"/>
                    <a:pt x="601" y="1"/>
                    <a:pt x="3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8" name="Google Shape;10598;p31"/>
            <p:cNvSpPr/>
            <p:nvPr/>
          </p:nvSpPr>
          <p:spPr>
            <a:xfrm>
              <a:off x="4172546" y="3844912"/>
              <a:ext cx="20255" cy="28587"/>
            </a:xfrm>
            <a:custGeom>
              <a:rect b="b" l="l" r="r" t="t"/>
              <a:pathLst>
                <a:path extrusionOk="0" h="1091" w="773">
                  <a:moveTo>
                    <a:pt x="384" y="1"/>
                  </a:moveTo>
                  <a:cubicBezTo>
                    <a:pt x="173" y="1"/>
                    <a:pt x="0" y="174"/>
                    <a:pt x="0" y="385"/>
                  </a:cubicBezTo>
                  <a:lnTo>
                    <a:pt x="0" y="707"/>
                  </a:lnTo>
                  <a:cubicBezTo>
                    <a:pt x="0" y="918"/>
                    <a:pt x="173" y="1091"/>
                    <a:pt x="384" y="1091"/>
                  </a:cubicBezTo>
                  <a:cubicBezTo>
                    <a:pt x="600" y="1091"/>
                    <a:pt x="773" y="918"/>
                    <a:pt x="773" y="707"/>
                  </a:cubicBezTo>
                  <a:lnTo>
                    <a:pt x="773" y="385"/>
                  </a:lnTo>
                  <a:cubicBezTo>
                    <a:pt x="773" y="174"/>
                    <a:pt x="600" y="1"/>
                    <a:pt x="38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9" name="Google Shape;10599;p31"/>
            <p:cNvSpPr/>
            <p:nvPr/>
          </p:nvSpPr>
          <p:spPr>
            <a:xfrm>
              <a:off x="4236926" y="3844912"/>
              <a:ext cx="20281" cy="28587"/>
            </a:xfrm>
            <a:custGeom>
              <a:rect b="b" l="l" r="r" t="t"/>
              <a:pathLst>
                <a:path extrusionOk="0" h="1091" w="774">
                  <a:moveTo>
                    <a:pt x="385" y="1"/>
                  </a:moveTo>
                  <a:cubicBezTo>
                    <a:pt x="174" y="1"/>
                    <a:pt x="1" y="174"/>
                    <a:pt x="1" y="385"/>
                  </a:cubicBezTo>
                  <a:lnTo>
                    <a:pt x="1" y="707"/>
                  </a:lnTo>
                  <a:cubicBezTo>
                    <a:pt x="1" y="918"/>
                    <a:pt x="174" y="1091"/>
                    <a:pt x="385" y="1091"/>
                  </a:cubicBezTo>
                  <a:cubicBezTo>
                    <a:pt x="601" y="1091"/>
                    <a:pt x="774" y="918"/>
                    <a:pt x="774" y="707"/>
                  </a:cubicBezTo>
                  <a:lnTo>
                    <a:pt x="774" y="385"/>
                  </a:lnTo>
                  <a:cubicBezTo>
                    <a:pt x="774" y="174"/>
                    <a:pt x="601" y="1"/>
                    <a:pt x="38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0" name="Google Shape;10600;p31"/>
            <p:cNvSpPr/>
            <p:nvPr/>
          </p:nvSpPr>
          <p:spPr>
            <a:xfrm>
              <a:off x="4168590" y="3935651"/>
              <a:ext cx="142070" cy="138952"/>
            </a:xfrm>
            <a:custGeom>
              <a:rect b="b" l="l" r="r" t="t"/>
              <a:pathLst>
                <a:path extrusionOk="0" h="5303" w="5422">
                  <a:moveTo>
                    <a:pt x="4338" y="1"/>
                  </a:moveTo>
                  <a:cubicBezTo>
                    <a:pt x="4086" y="1"/>
                    <a:pt x="3834" y="97"/>
                    <a:pt x="3641" y="287"/>
                  </a:cubicBezTo>
                  <a:lnTo>
                    <a:pt x="3627" y="297"/>
                  </a:lnTo>
                  <a:lnTo>
                    <a:pt x="3002" y="925"/>
                  </a:lnTo>
                  <a:lnTo>
                    <a:pt x="727" y="3201"/>
                  </a:lnTo>
                  <a:cubicBezTo>
                    <a:pt x="631" y="3297"/>
                    <a:pt x="559" y="3412"/>
                    <a:pt x="521" y="3542"/>
                  </a:cubicBezTo>
                  <a:lnTo>
                    <a:pt x="233" y="4478"/>
                  </a:lnTo>
                  <a:lnTo>
                    <a:pt x="22" y="5159"/>
                  </a:lnTo>
                  <a:cubicBezTo>
                    <a:pt x="1" y="5235"/>
                    <a:pt x="57" y="5303"/>
                    <a:pt x="125" y="5303"/>
                  </a:cubicBezTo>
                  <a:cubicBezTo>
                    <a:pt x="135" y="5303"/>
                    <a:pt x="146" y="5301"/>
                    <a:pt x="156" y="5298"/>
                  </a:cubicBezTo>
                  <a:lnTo>
                    <a:pt x="842" y="5087"/>
                  </a:lnTo>
                  <a:lnTo>
                    <a:pt x="1774" y="4799"/>
                  </a:lnTo>
                  <a:cubicBezTo>
                    <a:pt x="1841" y="4775"/>
                    <a:pt x="1908" y="4746"/>
                    <a:pt x="1970" y="4708"/>
                  </a:cubicBezTo>
                  <a:cubicBezTo>
                    <a:pt x="2023" y="4674"/>
                    <a:pt x="2071" y="4636"/>
                    <a:pt x="2119" y="4588"/>
                  </a:cubicBezTo>
                  <a:lnTo>
                    <a:pt x="4395" y="2313"/>
                  </a:lnTo>
                  <a:lnTo>
                    <a:pt x="5033" y="1674"/>
                  </a:lnTo>
                  <a:lnTo>
                    <a:pt x="5033" y="1679"/>
                  </a:lnTo>
                  <a:cubicBezTo>
                    <a:pt x="5422" y="1285"/>
                    <a:pt x="5417" y="657"/>
                    <a:pt x="5019" y="273"/>
                  </a:cubicBezTo>
                  <a:cubicBezTo>
                    <a:pt x="4827" y="91"/>
                    <a:pt x="4583" y="1"/>
                    <a:pt x="4338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1" name="Google Shape;10601;p31"/>
            <p:cNvSpPr/>
            <p:nvPr/>
          </p:nvSpPr>
          <p:spPr>
            <a:xfrm>
              <a:off x="4168590" y="4052829"/>
              <a:ext cx="22089" cy="21669"/>
            </a:xfrm>
            <a:custGeom>
              <a:rect b="b" l="l" r="r" t="t"/>
              <a:pathLst>
                <a:path extrusionOk="0" h="827" w="843">
                  <a:moveTo>
                    <a:pt x="233" y="1"/>
                  </a:moveTo>
                  <a:lnTo>
                    <a:pt x="22" y="687"/>
                  </a:lnTo>
                  <a:cubicBezTo>
                    <a:pt x="1" y="758"/>
                    <a:pt x="56" y="826"/>
                    <a:pt x="125" y="826"/>
                  </a:cubicBezTo>
                  <a:cubicBezTo>
                    <a:pt x="135" y="826"/>
                    <a:pt x="146" y="825"/>
                    <a:pt x="156" y="822"/>
                  </a:cubicBezTo>
                  <a:lnTo>
                    <a:pt x="842" y="610"/>
                  </a:lnTo>
                  <a:cubicBezTo>
                    <a:pt x="818" y="284"/>
                    <a:pt x="559" y="25"/>
                    <a:pt x="23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2" name="Google Shape;10602;p31"/>
            <p:cNvSpPr/>
            <p:nvPr/>
          </p:nvSpPr>
          <p:spPr>
            <a:xfrm>
              <a:off x="4184495" y="3959758"/>
              <a:ext cx="99255" cy="99255"/>
            </a:xfrm>
            <a:custGeom>
              <a:rect b="b" l="l" r="r" t="t"/>
              <a:pathLst>
                <a:path extrusionOk="0" h="3788" w="3788">
                  <a:moveTo>
                    <a:pt x="2395" y="1"/>
                  </a:moveTo>
                  <a:lnTo>
                    <a:pt x="120" y="2276"/>
                  </a:lnTo>
                  <a:cubicBezTo>
                    <a:pt x="72" y="2324"/>
                    <a:pt x="34" y="2372"/>
                    <a:pt x="0" y="2425"/>
                  </a:cubicBezTo>
                  <a:lnTo>
                    <a:pt x="653" y="3082"/>
                  </a:lnTo>
                  <a:lnTo>
                    <a:pt x="1349" y="3774"/>
                  </a:lnTo>
                  <a:lnTo>
                    <a:pt x="1363" y="3788"/>
                  </a:lnTo>
                  <a:cubicBezTo>
                    <a:pt x="1416" y="3754"/>
                    <a:pt x="1464" y="3716"/>
                    <a:pt x="1512" y="3668"/>
                  </a:cubicBezTo>
                  <a:lnTo>
                    <a:pt x="3788" y="1393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3" name="Google Shape;10603;p31"/>
            <p:cNvSpPr/>
            <p:nvPr/>
          </p:nvSpPr>
          <p:spPr>
            <a:xfrm>
              <a:off x="4263967" y="3935573"/>
              <a:ext cx="46693" cy="43968"/>
            </a:xfrm>
            <a:custGeom>
              <a:rect b="b" l="l" r="r" t="t"/>
              <a:pathLst>
                <a:path extrusionOk="0" h="1678" w="1782">
                  <a:moveTo>
                    <a:pt x="696" y="1"/>
                  </a:moveTo>
                  <a:cubicBezTo>
                    <a:pt x="444" y="1"/>
                    <a:pt x="193" y="96"/>
                    <a:pt x="1" y="285"/>
                  </a:cubicBezTo>
                  <a:lnTo>
                    <a:pt x="1393" y="1677"/>
                  </a:lnTo>
                  <a:cubicBezTo>
                    <a:pt x="1782" y="1288"/>
                    <a:pt x="1777" y="655"/>
                    <a:pt x="1379" y="271"/>
                  </a:cubicBezTo>
                  <a:cubicBezTo>
                    <a:pt x="1187" y="91"/>
                    <a:pt x="941" y="1"/>
                    <a:pt x="69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4" name="Google Shape;10604;p31"/>
            <p:cNvSpPr/>
            <p:nvPr/>
          </p:nvSpPr>
          <p:spPr>
            <a:xfrm>
              <a:off x="4201579" y="3976868"/>
              <a:ext cx="82171" cy="82145"/>
            </a:xfrm>
            <a:custGeom>
              <a:rect b="b" l="l" r="r" t="t"/>
              <a:pathLst>
                <a:path extrusionOk="0" h="3135" w="3136">
                  <a:moveTo>
                    <a:pt x="2396" y="0"/>
                  </a:moveTo>
                  <a:lnTo>
                    <a:pt x="121" y="2281"/>
                  </a:lnTo>
                  <a:cubicBezTo>
                    <a:pt x="73" y="2324"/>
                    <a:pt x="35" y="2372"/>
                    <a:pt x="1" y="2429"/>
                  </a:cubicBezTo>
                  <a:lnTo>
                    <a:pt x="697" y="3121"/>
                  </a:lnTo>
                  <a:lnTo>
                    <a:pt x="711" y="3135"/>
                  </a:lnTo>
                  <a:cubicBezTo>
                    <a:pt x="764" y="3101"/>
                    <a:pt x="812" y="3063"/>
                    <a:pt x="860" y="3015"/>
                  </a:cubicBezTo>
                  <a:lnTo>
                    <a:pt x="3136" y="74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5" name="Google Shape;10605;p31"/>
            <p:cNvSpPr/>
            <p:nvPr/>
          </p:nvSpPr>
          <p:spPr>
            <a:xfrm>
              <a:off x="4263967" y="3935599"/>
              <a:ext cx="46693" cy="43942"/>
            </a:xfrm>
            <a:custGeom>
              <a:rect b="b" l="l" r="r" t="t"/>
              <a:pathLst>
                <a:path extrusionOk="0" h="1677" w="1782">
                  <a:moveTo>
                    <a:pt x="693" y="0"/>
                  </a:moveTo>
                  <a:cubicBezTo>
                    <a:pt x="443" y="0"/>
                    <a:pt x="192" y="95"/>
                    <a:pt x="1" y="284"/>
                  </a:cubicBezTo>
                  <a:lnTo>
                    <a:pt x="654" y="937"/>
                  </a:lnTo>
                  <a:lnTo>
                    <a:pt x="1393" y="1676"/>
                  </a:lnTo>
                  <a:cubicBezTo>
                    <a:pt x="1782" y="1287"/>
                    <a:pt x="1777" y="654"/>
                    <a:pt x="1379" y="275"/>
                  </a:cubicBezTo>
                  <a:cubicBezTo>
                    <a:pt x="1186" y="92"/>
                    <a:pt x="939" y="0"/>
                    <a:pt x="693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6" name="Google Shape;10606;p31"/>
            <p:cNvSpPr/>
            <p:nvPr/>
          </p:nvSpPr>
          <p:spPr>
            <a:xfrm>
              <a:off x="4281077" y="3952709"/>
              <a:ext cx="28587" cy="26831"/>
            </a:xfrm>
            <a:custGeom>
              <a:rect b="b" l="l" r="r" t="t"/>
              <a:pathLst>
                <a:path extrusionOk="0" h="1024" w="1091">
                  <a:moveTo>
                    <a:pt x="696" y="1"/>
                  </a:moveTo>
                  <a:cubicBezTo>
                    <a:pt x="440" y="1"/>
                    <a:pt x="189" y="99"/>
                    <a:pt x="1" y="284"/>
                  </a:cubicBezTo>
                  <a:lnTo>
                    <a:pt x="740" y="1023"/>
                  </a:lnTo>
                  <a:cubicBezTo>
                    <a:pt x="994" y="769"/>
                    <a:pt x="1090" y="390"/>
                    <a:pt x="985" y="44"/>
                  </a:cubicBezTo>
                  <a:cubicBezTo>
                    <a:pt x="890" y="15"/>
                    <a:pt x="792" y="1"/>
                    <a:pt x="6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7" name="Google Shape;10607;p31"/>
            <p:cNvSpPr/>
            <p:nvPr/>
          </p:nvSpPr>
          <p:spPr>
            <a:xfrm>
              <a:off x="4247250" y="3943040"/>
              <a:ext cx="53217" cy="53217"/>
            </a:xfrm>
            <a:custGeom>
              <a:rect b="b" l="l" r="r" t="t"/>
              <a:pathLst>
                <a:path extrusionOk="0" h="2031" w="2031">
                  <a:moveTo>
                    <a:pt x="639" y="0"/>
                  </a:moveTo>
                  <a:lnTo>
                    <a:pt x="625" y="10"/>
                  </a:lnTo>
                  <a:lnTo>
                    <a:pt x="0" y="639"/>
                  </a:lnTo>
                  <a:lnTo>
                    <a:pt x="1393" y="2031"/>
                  </a:lnTo>
                  <a:lnTo>
                    <a:pt x="2031" y="1392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8" name="Google Shape;10608;p31"/>
            <p:cNvSpPr/>
            <p:nvPr/>
          </p:nvSpPr>
          <p:spPr>
            <a:xfrm>
              <a:off x="4264360" y="3960125"/>
              <a:ext cx="36107" cy="36133"/>
            </a:xfrm>
            <a:custGeom>
              <a:rect b="b" l="l" r="r" t="t"/>
              <a:pathLst>
                <a:path extrusionOk="0" h="1379" w="1378">
                  <a:moveTo>
                    <a:pt x="639" y="1"/>
                  </a:moveTo>
                  <a:lnTo>
                    <a:pt x="629" y="15"/>
                  </a:lnTo>
                  <a:lnTo>
                    <a:pt x="0" y="639"/>
                  </a:lnTo>
                  <a:lnTo>
                    <a:pt x="740" y="1379"/>
                  </a:lnTo>
                  <a:lnTo>
                    <a:pt x="1378" y="740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9" name="Google Shape;10609;p31"/>
            <p:cNvSpPr/>
            <p:nvPr/>
          </p:nvSpPr>
          <p:spPr>
            <a:xfrm>
              <a:off x="4264360" y="3960125"/>
              <a:ext cx="36107" cy="36133"/>
            </a:xfrm>
            <a:custGeom>
              <a:rect b="b" l="l" r="r" t="t"/>
              <a:pathLst>
                <a:path extrusionOk="0" h="1379" w="1378">
                  <a:moveTo>
                    <a:pt x="639" y="1"/>
                  </a:moveTo>
                  <a:lnTo>
                    <a:pt x="629" y="15"/>
                  </a:lnTo>
                  <a:lnTo>
                    <a:pt x="0" y="639"/>
                  </a:lnTo>
                  <a:lnTo>
                    <a:pt x="740" y="1379"/>
                  </a:lnTo>
                  <a:lnTo>
                    <a:pt x="1378" y="740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0" name="Google Shape;10610;p31"/>
            <p:cNvSpPr/>
            <p:nvPr/>
          </p:nvSpPr>
          <p:spPr>
            <a:xfrm>
              <a:off x="4176555" y="3871141"/>
              <a:ext cx="156639" cy="266244"/>
            </a:xfrm>
            <a:custGeom>
              <a:rect b="b" l="l" r="r" t="t"/>
              <a:pathLst>
                <a:path extrusionOk="0" h="10161" w="5978">
                  <a:moveTo>
                    <a:pt x="5284" y="0"/>
                  </a:moveTo>
                  <a:cubicBezTo>
                    <a:pt x="5108" y="0"/>
                    <a:pt x="4981" y="249"/>
                    <a:pt x="5166" y="382"/>
                  </a:cubicBezTo>
                  <a:cubicBezTo>
                    <a:pt x="5411" y="555"/>
                    <a:pt x="5559" y="843"/>
                    <a:pt x="5559" y="1146"/>
                  </a:cubicBezTo>
                  <a:lnTo>
                    <a:pt x="5559" y="8807"/>
                  </a:lnTo>
                  <a:cubicBezTo>
                    <a:pt x="5559" y="9325"/>
                    <a:pt x="5142" y="9748"/>
                    <a:pt x="4623" y="9748"/>
                  </a:cubicBezTo>
                  <a:lnTo>
                    <a:pt x="274" y="9748"/>
                  </a:lnTo>
                  <a:cubicBezTo>
                    <a:pt x="1" y="9748"/>
                    <a:pt x="1" y="10160"/>
                    <a:pt x="274" y="10160"/>
                  </a:cubicBezTo>
                  <a:lnTo>
                    <a:pt x="4623" y="10160"/>
                  </a:lnTo>
                  <a:cubicBezTo>
                    <a:pt x="5367" y="10160"/>
                    <a:pt x="5972" y="9556"/>
                    <a:pt x="5977" y="8807"/>
                  </a:cubicBezTo>
                  <a:lnTo>
                    <a:pt x="5977" y="1146"/>
                  </a:lnTo>
                  <a:cubicBezTo>
                    <a:pt x="5977" y="709"/>
                    <a:pt x="5761" y="296"/>
                    <a:pt x="5406" y="42"/>
                  </a:cubicBezTo>
                  <a:cubicBezTo>
                    <a:pt x="5365" y="13"/>
                    <a:pt x="5323" y="0"/>
                    <a:pt x="52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1" name="Google Shape;10611;p31"/>
            <p:cNvSpPr/>
            <p:nvPr/>
          </p:nvSpPr>
          <p:spPr>
            <a:xfrm>
              <a:off x="3967774" y="3940839"/>
              <a:ext cx="201523" cy="196545"/>
            </a:xfrm>
            <a:custGeom>
              <a:rect b="b" l="l" r="r" t="t"/>
              <a:pathLst>
                <a:path extrusionOk="0" h="7501" w="7691">
                  <a:moveTo>
                    <a:pt x="207" y="0"/>
                  </a:moveTo>
                  <a:cubicBezTo>
                    <a:pt x="103" y="0"/>
                    <a:pt x="0" y="70"/>
                    <a:pt x="0" y="209"/>
                  </a:cubicBezTo>
                  <a:lnTo>
                    <a:pt x="0" y="6147"/>
                  </a:lnTo>
                  <a:cubicBezTo>
                    <a:pt x="0" y="6896"/>
                    <a:pt x="605" y="7500"/>
                    <a:pt x="1349" y="7500"/>
                  </a:cubicBezTo>
                  <a:lnTo>
                    <a:pt x="7417" y="7500"/>
                  </a:lnTo>
                  <a:cubicBezTo>
                    <a:pt x="7690" y="7500"/>
                    <a:pt x="7690" y="7088"/>
                    <a:pt x="7417" y="7088"/>
                  </a:cubicBezTo>
                  <a:lnTo>
                    <a:pt x="1354" y="7088"/>
                  </a:lnTo>
                  <a:cubicBezTo>
                    <a:pt x="831" y="7088"/>
                    <a:pt x="413" y="6665"/>
                    <a:pt x="413" y="6147"/>
                  </a:cubicBezTo>
                  <a:lnTo>
                    <a:pt x="413" y="209"/>
                  </a:lnTo>
                  <a:cubicBezTo>
                    <a:pt x="413" y="70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2" name="Google Shape;10612;p31"/>
            <p:cNvSpPr/>
            <p:nvPr/>
          </p:nvSpPr>
          <p:spPr>
            <a:xfrm>
              <a:off x="3967643" y="3839881"/>
              <a:ext cx="334082" cy="90084"/>
            </a:xfrm>
            <a:custGeom>
              <a:rect b="b" l="l" r="r" t="t"/>
              <a:pathLst>
                <a:path extrusionOk="0" h="3438" w="12750">
                  <a:moveTo>
                    <a:pt x="3281" y="397"/>
                  </a:moveTo>
                  <a:cubicBezTo>
                    <a:pt x="3371" y="397"/>
                    <a:pt x="3461" y="457"/>
                    <a:pt x="3461" y="577"/>
                  </a:cubicBezTo>
                  <a:lnTo>
                    <a:pt x="3461" y="1767"/>
                  </a:lnTo>
                  <a:cubicBezTo>
                    <a:pt x="3461" y="1885"/>
                    <a:pt x="3371" y="1944"/>
                    <a:pt x="3281" y="1944"/>
                  </a:cubicBezTo>
                  <a:cubicBezTo>
                    <a:pt x="3191" y="1944"/>
                    <a:pt x="3101" y="1885"/>
                    <a:pt x="3101" y="1767"/>
                  </a:cubicBezTo>
                  <a:cubicBezTo>
                    <a:pt x="3111" y="1374"/>
                    <a:pt x="3111" y="1043"/>
                    <a:pt x="3111" y="577"/>
                  </a:cubicBezTo>
                  <a:lnTo>
                    <a:pt x="3101" y="577"/>
                  </a:lnTo>
                  <a:cubicBezTo>
                    <a:pt x="3101" y="457"/>
                    <a:pt x="3191" y="397"/>
                    <a:pt x="3281" y="397"/>
                  </a:cubicBezTo>
                  <a:close/>
                  <a:moveTo>
                    <a:pt x="5744" y="397"/>
                  </a:moveTo>
                  <a:cubicBezTo>
                    <a:pt x="5834" y="397"/>
                    <a:pt x="5924" y="457"/>
                    <a:pt x="5924" y="577"/>
                  </a:cubicBezTo>
                  <a:lnTo>
                    <a:pt x="5924" y="1767"/>
                  </a:lnTo>
                  <a:cubicBezTo>
                    <a:pt x="5924" y="1885"/>
                    <a:pt x="5834" y="1944"/>
                    <a:pt x="5744" y="1944"/>
                  </a:cubicBezTo>
                  <a:cubicBezTo>
                    <a:pt x="5654" y="1944"/>
                    <a:pt x="5564" y="1885"/>
                    <a:pt x="5564" y="1767"/>
                  </a:cubicBezTo>
                  <a:lnTo>
                    <a:pt x="5564" y="577"/>
                  </a:lnTo>
                  <a:cubicBezTo>
                    <a:pt x="5564" y="457"/>
                    <a:pt x="5654" y="397"/>
                    <a:pt x="5744" y="397"/>
                  </a:cubicBezTo>
                  <a:close/>
                  <a:moveTo>
                    <a:pt x="8202" y="397"/>
                  </a:moveTo>
                  <a:cubicBezTo>
                    <a:pt x="8292" y="397"/>
                    <a:pt x="8382" y="457"/>
                    <a:pt x="8382" y="577"/>
                  </a:cubicBezTo>
                  <a:lnTo>
                    <a:pt x="8382" y="1767"/>
                  </a:lnTo>
                  <a:cubicBezTo>
                    <a:pt x="8382" y="1885"/>
                    <a:pt x="8292" y="1944"/>
                    <a:pt x="8202" y="1944"/>
                  </a:cubicBezTo>
                  <a:cubicBezTo>
                    <a:pt x="8112" y="1944"/>
                    <a:pt x="8022" y="1885"/>
                    <a:pt x="8022" y="1767"/>
                  </a:cubicBezTo>
                  <a:lnTo>
                    <a:pt x="8022" y="577"/>
                  </a:lnTo>
                  <a:cubicBezTo>
                    <a:pt x="8022" y="457"/>
                    <a:pt x="8112" y="397"/>
                    <a:pt x="8202" y="397"/>
                  </a:cubicBezTo>
                  <a:close/>
                  <a:moveTo>
                    <a:pt x="10664" y="397"/>
                  </a:moveTo>
                  <a:cubicBezTo>
                    <a:pt x="10754" y="397"/>
                    <a:pt x="10844" y="457"/>
                    <a:pt x="10844" y="577"/>
                  </a:cubicBezTo>
                  <a:lnTo>
                    <a:pt x="10844" y="1767"/>
                  </a:lnTo>
                  <a:cubicBezTo>
                    <a:pt x="10844" y="1885"/>
                    <a:pt x="10754" y="1944"/>
                    <a:pt x="10664" y="1944"/>
                  </a:cubicBezTo>
                  <a:cubicBezTo>
                    <a:pt x="10574" y="1944"/>
                    <a:pt x="10484" y="1885"/>
                    <a:pt x="10484" y="1767"/>
                  </a:cubicBezTo>
                  <a:lnTo>
                    <a:pt x="10484" y="1403"/>
                  </a:lnTo>
                  <a:lnTo>
                    <a:pt x="10484" y="577"/>
                  </a:lnTo>
                  <a:cubicBezTo>
                    <a:pt x="10484" y="457"/>
                    <a:pt x="10574" y="397"/>
                    <a:pt x="10664" y="397"/>
                  </a:cubicBezTo>
                  <a:close/>
                  <a:moveTo>
                    <a:pt x="3289" y="1"/>
                  </a:moveTo>
                  <a:cubicBezTo>
                    <a:pt x="2967" y="1"/>
                    <a:pt x="2703" y="255"/>
                    <a:pt x="2693" y="577"/>
                  </a:cubicBezTo>
                  <a:lnTo>
                    <a:pt x="2693" y="985"/>
                  </a:lnTo>
                  <a:lnTo>
                    <a:pt x="1359" y="985"/>
                  </a:lnTo>
                  <a:cubicBezTo>
                    <a:pt x="610" y="985"/>
                    <a:pt x="5" y="1595"/>
                    <a:pt x="5" y="2339"/>
                  </a:cubicBezTo>
                  <a:lnTo>
                    <a:pt x="5" y="3227"/>
                  </a:lnTo>
                  <a:cubicBezTo>
                    <a:pt x="0" y="3342"/>
                    <a:pt x="96" y="3438"/>
                    <a:pt x="212" y="3438"/>
                  </a:cubicBezTo>
                  <a:cubicBezTo>
                    <a:pt x="322" y="3438"/>
                    <a:pt x="418" y="3342"/>
                    <a:pt x="418" y="3232"/>
                  </a:cubicBezTo>
                  <a:lnTo>
                    <a:pt x="418" y="2339"/>
                  </a:lnTo>
                  <a:cubicBezTo>
                    <a:pt x="418" y="1823"/>
                    <a:pt x="831" y="1403"/>
                    <a:pt x="1350" y="1403"/>
                  </a:cubicBezTo>
                  <a:cubicBezTo>
                    <a:pt x="1353" y="1403"/>
                    <a:pt x="1356" y="1403"/>
                    <a:pt x="1359" y="1403"/>
                  </a:cubicBezTo>
                  <a:lnTo>
                    <a:pt x="2698" y="1403"/>
                  </a:lnTo>
                  <a:lnTo>
                    <a:pt x="2698" y="1767"/>
                  </a:lnTo>
                  <a:cubicBezTo>
                    <a:pt x="2708" y="2084"/>
                    <a:pt x="2967" y="2339"/>
                    <a:pt x="3289" y="2339"/>
                  </a:cubicBezTo>
                  <a:cubicBezTo>
                    <a:pt x="3610" y="2339"/>
                    <a:pt x="3874" y="2084"/>
                    <a:pt x="3884" y="1767"/>
                  </a:cubicBezTo>
                  <a:lnTo>
                    <a:pt x="3884" y="1403"/>
                  </a:lnTo>
                  <a:lnTo>
                    <a:pt x="5151" y="1403"/>
                  </a:lnTo>
                  <a:lnTo>
                    <a:pt x="5151" y="1767"/>
                  </a:lnTo>
                  <a:cubicBezTo>
                    <a:pt x="5166" y="2084"/>
                    <a:pt x="5425" y="2339"/>
                    <a:pt x="5746" y="2339"/>
                  </a:cubicBezTo>
                  <a:cubicBezTo>
                    <a:pt x="6068" y="2339"/>
                    <a:pt x="6332" y="2084"/>
                    <a:pt x="6342" y="1767"/>
                  </a:cubicBezTo>
                  <a:lnTo>
                    <a:pt x="6342" y="1403"/>
                  </a:lnTo>
                  <a:lnTo>
                    <a:pt x="7609" y="1403"/>
                  </a:lnTo>
                  <a:lnTo>
                    <a:pt x="7609" y="1767"/>
                  </a:lnTo>
                  <a:cubicBezTo>
                    <a:pt x="7623" y="2084"/>
                    <a:pt x="7883" y="2339"/>
                    <a:pt x="8204" y="2339"/>
                  </a:cubicBezTo>
                  <a:cubicBezTo>
                    <a:pt x="8526" y="2339"/>
                    <a:pt x="8790" y="2084"/>
                    <a:pt x="8799" y="1767"/>
                  </a:cubicBezTo>
                  <a:lnTo>
                    <a:pt x="8799" y="1403"/>
                  </a:lnTo>
                  <a:lnTo>
                    <a:pt x="10067" y="1403"/>
                  </a:lnTo>
                  <a:lnTo>
                    <a:pt x="10067" y="1767"/>
                  </a:lnTo>
                  <a:cubicBezTo>
                    <a:pt x="10081" y="2084"/>
                    <a:pt x="10340" y="2339"/>
                    <a:pt x="10662" y="2339"/>
                  </a:cubicBezTo>
                  <a:cubicBezTo>
                    <a:pt x="10983" y="2339"/>
                    <a:pt x="11248" y="2084"/>
                    <a:pt x="11257" y="1767"/>
                  </a:cubicBezTo>
                  <a:lnTo>
                    <a:pt x="11257" y="1403"/>
                  </a:lnTo>
                  <a:lnTo>
                    <a:pt x="12472" y="1403"/>
                  </a:lnTo>
                  <a:cubicBezTo>
                    <a:pt x="12750" y="1403"/>
                    <a:pt x="12750" y="985"/>
                    <a:pt x="12472" y="985"/>
                  </a:cubicBezTo>
                  <a:lnTo>
                    <a:pt x="11257" y="985"/>
                  </a:lnTo>
                  <a:lnTo>
                    <a:pt x="11257" y="577"/>
                  </a:lnTo>
                  <a:cubicBezTo>
                    <a:pt x="11248" y="255"/>
                    <a:pt x="10983" y="1"/>
                    <a:pt x="10662" y="1"/>
                  </a:cubicBezTo>
                  <a:cubicBezTo>
                    <a:pt x="10340" y="1"/>
                    <a:pt x="10081" y="255"/>
                    <a:pt x="10071" y="577"/>
                  </a:cubicBezTo>
                  <a:lnTo>
                    <a:pt x="10071" y="985"/>
                  </a:lnTo>
                  <a:lnTo>
                    <a:pt x="8799" y="985"/>
                  </a:lnTo>
                  <a:lnTo>
                    <a:pt x="8799" y="577"/>
                  </a:lnTo>
                  <a:cubicBezTo>
                    <a:pt x="8785" y="255"/>
                    <a:pt x="8526" y="1"/>
                    <a:pt x="8204" y="1"/>
                  </a:cubicBezTo>
                  <a:cubicBezTo>
                    <a:pt x="7883" y="1"/>
                    <a:pt x="7619" y="255"/>
                    <a:pt x="7609" y="577"/>
                  </a:cubicBezTo>
                  <a:lnTo>
                    <a:pt x="7609" y="985"/>
                  </a:lnTo>
                  <a:lnTo>
                    <a:pt x="6342" y="985"/>
                  </a:lnTo>
                  <a:lnTo>
                    <a:pt x="6342" y="577"/>
                  </a:lnTo>
                  <a:cubicBezTo>
                    <a:pt x="6327" y="255"/>
                    <a:pt x="6068" y="1"/>
                    <a:pt x="5746" y="1"/>
                  </a:cubicBezTo>
                  <a:cubicBezTo>
                    <a:pt x="5425" y="1"/>
                    <a:pt x="5161" y="255"/>
                    <a:pt x="5151" y="577"/>
                  </a:cubicBezTo>
                  <a:lnTo>
                    <a:pt x="5151" y="985"/>
                  </a:lnTo>
                  <a:lnTo>
                    <a:pt x="3884" y="985"/>
                  </a:lnTo>
                  <a:lnTo>
                    <a:pt x="3884" y="577"/>
                  </a:lnTo>
                  <a:cubicBezTo>
                    <a:pt x="3870" y="255"/>
                    <a:pt x="3610" y="1"/>
                    <a:pt x="328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3" name="Google Shape;10613;p31"/>
            <p:cNvSpPr/>
            <p:nvPr/>
          </p:nvSpPr>
          <p:spPr>
            <a:xfrm>
              <a:off x="3993059" y="3920271"/>
              <a:ext cx="161381" cy="157503"/>
            </a:xfrm>
            <a:custGeom>
              <a:rect b="b" l="l" r="r" t="t"/>
              <a:pathLst>
                <a:path extrusionOk="0" h="6011" w="6159">
                  <a:moveTo>
                    <a:pt x="207" y="0"/>
                  </a:moveTo>
                  <a:cubicBezTo>
                    <a:pt x="91" y="0"/>
                    <a:pt x="0" y="96"/>
                    <a:pt x="0" y="207"/>
                  </a:cubicBezTo>
                  <a:lnTo>
                    <a:pt x="0" y="1536"/>
                  </a:lnTo>
                  <a:cubicBezTo>
                    <a:pt x="0" y="2516"/>
                    <a:pt x="797" y="3312"/>
                    <a:pt x="1781" y="3317"/>
                  </a:cubicBezTo>
                  <a:lnTo>
                    <a:pt x="2506" y="3317"/>
                  </a:lnTo>
                  <a:cubicBezTo>
                    <a:pt x="3135" y="3317"/>
                    <a:pt x="3644" y="3826"/>
                    <a:pt x="3644" y="4455"/>
                  </a:cubicBezTo>
                  <a:cubicBezTo>
                    <a:pt x="3648" y="5314"/>
                    <a:pt x="4340" y="6005"/>
                    <a:pt x="5199" y="6010"/>
                  </a:cubicBezTo>
                  <a:lnTo>
                    <a:pt x="5880" y="6010"/>
                  </a:lnTo>
                  <a:cubicBezTo>
                    <a:pt x="6159" y="6010"/>
                    <a:pt x="6159" y="5593"/>
                    <a:pt x="5880" y="5593"/>
                  </a:cubicBezTo>
                  <a:lnTo>
                    <a:pt x="5199" y="5593"/>
                  </a:lnTo>
                  <a:cubicBezTo>
                    <a:pt x="4570" y="5593"/>
                    <a:pt x="4056" y="5084"/>
                    <a:pt x="4056" y="4455"/>
                  </a:cubicBezTo>
                  <a:cubicBezTo>
                    <a:pt x="4056" y="3596"/>
                    <a:pt x="3365" y="2900"/>
                    <a:pt x="2506" y="2900"/>
                  </a:cubicBezTo>
                  <a:lnTo>
                    <a:pt x="1781" y="2900"/>
                  </a:lnTo>
                  <a:cubicBezTo>
                    <a:pt x="1027" y="2900"/>
                    <a:pt x="413" y="2290"/>
                    <a:pt x="413" y="1536"/>
                  </a:cubicBezTo>
                  <a:lnTo>
                    <a:pt x="413" y="207"/>
                  </a:lnTo>
                  <a:cubicBezTo>
                    <a:pt x="413" y="96"/>
                    <a:pt x="322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4" name="Google Shape;10614;p31"/>
            <p:cNvSpPr/>
            <p:nvPr/>
          </p:nvSpPr>
          <p:spPr>
            <a:xfrm>
              <a:off x="4161148" y="3930594"/>
              <a:ext cx="156324" cy="150848"/>
            </a:xfrm>
            <a:custGeom>
              <a:rect b="b" l="l" r="r" t="t"/>
              <a:pathLst>
                <a:path extrusionOk="0" h="5757" w="5966">
                  <a:moveTo>
                    <a:pt x="3925" y="768"/>
                  </a:moveTo>
                  <a:lnTo>
                    <a:pt x="5024" y="1867"/>
                  </a:lnTo>
                  <a:lnTo>
                    <a:pt x="4679" y="2213"/>
                  </a:lnTo>
                  <a:lnTo>
                    <a:pt x="3579" y="1114"/>
                  </a:lnTo>
                  <a:lnTo>
                    <a:pt x="3925" y="768"/>
                  </a:lnTo>
                  <a:close/>
                  <a:moveTo>
                    <a:pt x="3286" y="1406"/>
                  </a:moveTo>
                  <a:lnTo>
                    <a:pt x="3690" y="1810"/>
                  </a:lnTo>
                  <a:lnTo>
                    <a:pt x="1573" y="3927"/>
                  </a:lnTo>
                  <a:lnTo>
                    <a:pt x="1170" y="3523"/>
                  </a:lnTo>
                  <a:lnTo>
                    <a:pt x="3286" y="1406"/>
                  </a:lnTo>
                  <a:close/>
                  <a:moveTo>
                    <a:pt x="968" y="3907"/>
                  </a:moveTo>
                  <a:lnTo>
                    <a:pt x="1890" y="4824"/>
                  </a:lnTo>
                  <a:lnTo>
                    <a:pt x="1280" y="5011"/>
                  </a:lnTo>
                  <a:cubicBezTo>
                    <a:pt x="1189" y="4781"/>
                    <a:pt x="1011" y="4603"/>
                    <a:pt x="781" y="4517"/>
                  </a:cubicBezTo>
                  <a:lnTo>
                    <a:pt x="968" y="3907"/>
                  </a:lnTo>
                  <a:close/>
                  <a:moveTo>
                    <a:pt x="656" y="4915"/>
                  </a:moveTo>
                  <a:cubicBezTo>
                    <a:pt x="757" y="4959"/>
                    <a:pt x="834" y="5035"/>
                    <a:pt x="882" y="5136"/>
                  </a:cubicBezTo>
                  <a:lnTo>
                    <a:pt x="560" y="5232"/>
                  </a:lnTo>
                  <a:lnTo>
                    <a:pt x="656" y="4915"/>
                  </a:lnTo>
                  <a:close/>
                  <a:moveTo>
                    <a:pt x="4453" y="1"/>
                  </a:moveTo>
                  <a:cubicBezTo>
                    <a:pt x="4439" y="1"/>
                    <a:pt x="4425" y="2"/>
                    <a:pt x="4410" y="5"/>
                  </a:cubicBezTo>
                  <a:cubicBezTo>
                    <a:pt x="3834" y="106"/>
                    <a:pt x="3642" y="518"/>
                    <a:pt x="3142" y="960"/>
                  </a:cubicBezTo>
                  <a:cubicBezTo>
                    <a:pt x="3142" y="960"/>
                    <a:pt x="843" y="3254"/>
                    <a:pt x="819" y="3307"/>
                  </a:cubicBezTo>
                  <a:cubicBezTo>
                    <a:pt x="608" y="3442"/>
                    <a:pt x="522" y="3999"/>
                    <a:pt x="42" y="5491"/>
                  </a:cubicBezTo>
                  <a:cubicBezTo>
                    <a:pt x="0" y="5628"/>
                    <a:pt x="104" y="5757"/>
                    <a:pt x="238" y="5757"/>
                  </a:cubicBezTo>
                  <a:cubicBezTo>
                    <a:pt x="260" y="5757"/>
                    <a:pt x="283" y="5753"/>
                    <a:pt x="306" y="5746"/>
                  </a:cubicBezTo>
                  <a:lnTo>
                    <a:pt x="2115" y="5189"/>
                  </a:lnTo>
                  <a:cubicBezTo>
                    <a:pt x="2456" y="5083"/>
                    <a:pt x="2600" y="4863"/>
                    <a:pt x="2710" y="4767"/>
                  </a:cubicBezTo>
                  <a:cubicBezTo>
                    <a:pt x="2861" y="4616"/>
                    <a:pt x="2725" y="4409"/>
                    <a:pt x="2564" y="4409"/>
                  </a:cubicBezTo>
                  <a:cubicBezTo>
                    <a:pt x="2515" y="4409"/>
                    <a:pt x="2464" y="4428"/>
                    <a:pt x="2418" y="4474"/>
                  </a:cubicBezTo>
                  <a:lnTo>
                    <a:pt x="2269" y="4623"/>
                  </a:lnTo>
                  <a:lnTo>
                    <a:pt x="1866" y="4219"/>
                  </a:lnTo>
                  <a:lnTo>
                    <a:pt x="3983" y="2102"/>
                  </a:lnTo>
                  <a:lnTo>
                    <a:pt x="4386" y="2506"/>
                  </a:lnTo>
                  <a:lnTo>
                    <a:pt x="3003" y="3888"/>
                  </a:lnTo>
                  <a:cubicBezTo>
                    <a:pt x="2878" y="4018"/>
                    <a:pt x="2970" y="4239"/>
                    <a:pt x="3152" y="4239"/>
                  </a:cubicBezTo>
                  <a:cubicBezTo>
                    <a:pt x="3315" y="4239"/>
                    <a:pt x="3258" y="4191"/>
                    <a:pt x="4818" y="2659"/>
                  </a:cubicBezTo>
                  <a:lnTo>
                    <a:pt x="4827" y="2654"/>
                  </a:lnTo>
                  <a:lnTo>
                    <a:pt x="4832" y="2645"/>
                  </a:lnTo>
                  <a:lnTo>
                    <a:pt x="5461" y="2016"/>
                  </a:lnTo>
                  <a:cubicBezTo>
                    <a:pt x="5965" y="1512"/>
                    <a:pt x="5917" y="682"/>
                    <a:pt x="5355" y="240"/>
                  </a:cubicBezTo>
                  <a:cubicBezTo>
                    <a:pt x="5312" y="206"/>
                    <a:pt x="5268" y="191"/>
                    <a:pt x="5226" y="191"/>
                  </a:cubicBezTo>
                  <a:cubicBezTo>
                    <a:pt x="5057" y="191"/>
                    <a:pt x="4928" y="428"/>
                    <a:pt x="5101" y="566"/>
                  </a:cubicBezTo>
                  <a:cubicBezTo>
                    <a:pt x="5399" y="802"/>
                    <a:pt x="5480" y="1224"/>
                    <a:pt x="5293" y="1560"/>
                  </a:cubicBezTo>
                  <a:lnTo>
                    <a:pt x="4237" y="499"/>
                  </a:lnTo>
                  <a:cubicBezTo>
                    <a:pt x="4314" y="456"/>
                    <a:pt x="4395" y="427"/>
                    <a:pt x="4482" y="413"/>
                  </a:cubicBezTo>
                  <a:cubicBezTo>
                    <a:pt x="4740" y="367"/>
                    <a:pt x="4690" y="1"/>
                    <a:pt x="44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15" name="Google Shape;10615;p31"/>
          <p:cNvGrpSpPr/>
          <p:nvPr/>
        </p:nvGrpSpPr>
        <p:grpSpPr>
          <a:xfrm>
            <a:off x="3220505" y="3618837"/>
            <a:ext cx="80153" cy="365472"/>
            <a:chOff x="3220505" y="3805687"/>
            <a:chExt cx="80153" cy="365472"/>
          </a:xfrm>
        </p:grpSpPr>
        <p:sp>
          <p:nvSpPr>
            <p:cNvPr id="10616" name="Google Shape;10616;p31"/>
            <p:cNvSpPr/>
            <p:nvPr/>
          </p:nvSpPr>
          <p:spPr>
            <a:xfrm>
              <a:off x="3225929" y="3814072"/>
              <a:ext cx="69332" cy="351611"/>
            </a:xfrm>
            <a:custGeom>
              <a:rect b="b" l="l" r="r" t="t"/>
              <a:pathLst>
                <a:path extrusionOk="0" h="13419" w="2646">
                  <a:moveTo>
                    <a:pt x="1325" y="1"/>
                  </a:moveTo>
                  <a:cubicBezTo>
                    <a:pt x="1289" y="1"/>
                    <a:pt x="1253" y="19"/>
                    <a:pt x="1234" y="55"/>
                  </a:cubicBezTo>
                  <a:lnTo>
                    <a:pt x="744" y="981"/>
                  </a:lnTo>
                  <a:lnTo>
                    <a:pt x="135" y="2138"/>
                  </a:lnTo>
                  <a:cubicBezTo>
                    <a:pt x="48" y="2301"/>
                    <a:pt x="0" y="2479"/>
                    <a:pt x="5" y="2661"/>
                  </a:cubicBezTo>
                  <a:lnTo>
                    <a:pt x="5" y="12098"/>
                  </a:lnTo>
                  <a:cubicBezTo>
                    <a:pt x="0" y="12829"/>
                    <a:pt x="596" y="13419"/>
                    <a:pt x="1318" y="13419"/>
                  </a:cubicBezTo>
                  <a:cubicBezTo>
                    <a:pt x="1327" y="13419"/>
                    <a:pt x="1336" y="13419"/>
                    <a:pt x="1344" y="13419"/>
                  </a:cubicBezTo>
                  <a:cubicBezTo>
                    <a:pt x="1522" y="13419"/>
                    <a:pt x="1700" y="13380"/>
                    <a:pt x="1858" y="13303"/>
                  </a:cubicBezTo>
                  <a:cubicBezTo>
                    <a:pt x="2333" y="13087"/>
                    <a:pt x="2636" y="12617"/>
                    <a:pt x="2645" y="12098"/>
                  </a:cubicBezTo>
                  <a:lnTo>
                    <a:pt x="2645" y="12079"/>
                  </a:lnTo>
                  <a:lnTo>
                    <a:pt x="2645" y="2661"/>
                  </a:lnTo>
                  <a:cubicBezTo>
                    <a:pt x="2645" y="2584"/>
                    <a:pt x="2636" y="2503"/>
                    <a:pt x="2621" y="2426"/>
                  </a:cubicBezTo>
                  <a:cubicBezTo>
                    <a:pt x="2616" y="2421"/>
                    <a:pt x="2616" y="2416"/>
                    <a:pt x="2616" y="2412"/>
                  </a:cubicBezTo>
                  <a:cubicBezTo>
                    <a:pt x="2597" y="2316"/>
                    <a:pt x="2564" y="2224"/>
                    <a:pt x="2516" y="2138"/>
                  </a:cubicBezTo>
                  <a:lnTo>
                    <a:pt x="1906" y="981"/>
                  </a:lnTo>
                  <a:lnTo>
                    <a:pt x="1416" y="55"/>
                  </a:lnTo>
                  <a:cubicBezTo>
                    <a:pt x="1397" y="19"/>
                    <a:pt x="1361" y="1"/>
                    <a:pt x="132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7" name="Google Shape;10617;p31"/>
            <p:cNvSpPr/>
            <p:nvPr/>
          </p:nvSpPr>
          <p:spPr>
            <a:xfrm>
              <a:off x="3226060" y="4099365"/>
              <a:ext cx="69201" cy="31731"/>
            </a:xfrm>
            <a:custGeom>
              <a:rect b="b" l="l" r="r" t="t"/>
              <a:pathLst>
                <a:path extrusionOk="0" h="1211" w="2641">
                  <a:moveTo>
                    <a:pt x="0" y="1"/>
                  </a:moveTo>
                  <a:lnTo>
                    <a:pt x="0" y="1210"/>
                  </a:lnTo>
                  <a:lnTo>
                    <a:pt x="2640" y="1210"/>
                  </a:lnTo>
                  <a:lnTo>
                    <a:pt x="2640" y="1191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8" name="Google Shape;10618;p31"/>
            <p:cNvSpPr/>
            <p:nvPr/>
          </p:nvSpPr>
          <p:spPr>
            <a:xfrm>
              <a:off x="3245423" y="3814072"/>
              <a:ext cx="30342" cy="31391"/>
            </a:xfrm>
            <a:custGeom>
              <a:rect b="b" l="l" r="r" t="t"/>
              <a:pathLst>
                <a:path extrusionOk="0" h="1198" w="1158">
                  <a:moveTo>
                    <a:pt x="581" y="1"/>
                  </a:moveTo>
                  <a:cubicBezTo>
                    <a:pt x="545" y="1"/>
                    <a:pt x="509" y="19"/>
                    <a:pt x="490" y="55"/>
                  </a:cubicBezTo>
                  <a:lnTo>
                    <a:pt x="0" y="981"/>
                  </a:lnTo>
                  <a:cubicBezTo>
                    <a:pt x="166" y="1125"/>
                    <a:pt x="372" y="1197"/>
                    <a:pt x="579" y="1197"/>
                  </a:cubicBezTo>
                  <a:cubicBezTo>
                    <a:pt x="785" y="1197"/>
                    <a:pt x="992" y="1125"/>
                    <a:pt x="1157" y="981"/>
                  </a:cubicBezTo>
                  <a:lnTo>
                    <a:pt x="672" y="55"/>
                  </a:lnTo>
                  <a:cubicBezTo>
                    <a:pt x="653" y="19"/>
                    <a:pt x="617" y="1"/>
                    <a:pt x="581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9" name="Google Shape;10619;p31"/>
            <p:cNvSpPr/>
            <p:nvPr/>
          </p:nvSpPr>
          <p:spPr>
            <a:xfrm>
              <a:off x="3225929" y="4131070"/>
              <a:ext cx="69332" cy="34614"/>
            </a:xfrm>
            <a:custGeom>
              <a:rect b="b" l="l" r="r" t="t"/>
              <a:pathLst>
                <a:path extrusionOk="0" h="1321" w="2646">
                  <a:moveTo>
                    <a:pt x="0" y="0"/>
                  </a:moveTo>
                  <a:cubicBezTo>
                    <a:pt x="0" y="731"/>
                    <a:pt x="591" y="1321"/>
                    <a:pt x="1318" y="1321"/>
                  </a:cubicBezTo>
                  <a:cubicBezTo>
                    <a:pt x="1327" y="1321"/>
                    <a:pt x="1336" y="1321"/>
                    <a:pt x="1344" y="1321"/>
                  </a:cubicBezTo>
                  <a:cubicBezTo>
                    <a:pt x="1522" y="1321"/>
                    <a:pt x="1700" y="1277"/>
                    <a:pt x="1858" y="1205"/>
                  </a:cubicBezTo>
                  <a:cubicBezTo>
                    <a:pt x="2333" y="989"/>
                    <a:pt x="2636" y="519"/>
                    <a:pt x="264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0" name="Google Shape;10620;p31"/>
            <p:cNvSpPr/>
            <p:nvPr/>
          </p:nvSpPr>
          <p:spPr>
            <a:xfrm>
              <a:off x="3254227" y="4099365"/>
              <a:ext cx="41033" cy="31731"/>
            </a:xfrm>
            <a:custGeom>
              <a:rect b="b" l="l" r="r" t="t"/>
              <a:pathLst>
                <a:path extrusionOk="0" h="1211" w="1566">
                  <a:moveTo>
                    <a:pt x="0" y="1"/>
                  </a:moveTo>
                  <a:lnTo>
                    <a:pt x="0" y="1210"/>
                  </a:lnTo>
                  <a:lnTo>
                    <a:pt x="1565" y="1210"/>
                  </a:lnTo>
                  <a:lnTo>
                    <a:pt x="1565" y="1191"/>
                  </a:lnTo>
                  <a:lnTo>
                    <a:pt x="1565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1" name="Google Shape;10621;p31"/>
            <p:cNvSpPr/>
            <p:nvPr/>
          </p:nvSpPr>
          <p:spPr>
            <a:xfrm>
              <a:off x="3254227" y="4131070"/>
              <a:ext cx="41033" cy="31600"/>
            </a:xfrm>
            <a:custGeom>
              <a:rect b="b" l="l" r="r" t="t"/>
              <a:pathLst>
                <a:path extrusionOk="0" h="1206" w="1566">
                  <a:moveTo>
                    <a:pt x="0" y="0"/>
                  </a:moveTo>
                  <a:cubicBezTo>
                    <a:pt x="0" y="519"/>
                    <a:pt x="303" y="994"/>
                    <a:pt x="778" y="1205"/>
                  </a:cubicBezTo>
                  <a:cubicBezTo>
                    <a:pt x="1253" y="989"/>
                    <a:pt x="1556" y="519"/>
                    <a:pt x="15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2" name="Google Shape;10622;p31"/>
            <p:cNvSpPr/>
            <p:nvPr/>
          </p:nvSpPr>
          <p:spPr>
            <a:xfrm>
              <a:off x="3226060" y="3877115"/>
              <a:ext cx="69201" cy="222276"/>
            </a:xfrm>
            <a:custGeom>
              <a:rect b="b" l="l" r="r" t="t"/>
              <a:pathLst>
                <a:path extrusionOk="0" h="8483" w="2641">
                  <a:moveTo>
                    <a:pt x="29" y="1"/>
                  </a:moveTo>
                  <a:cubicBezTo>
                    <a:pt x="10" y="87"/>
                    <a:pt x="0" y="169"/>
                    <a:pt x="0" y="255"/>
                  </a:cubicBezTo>
                  <a:lnTo>
                    <a:pt x="0" y="8483"/>
                  </a:lnTo>
                  <a:lnTo>
                    <a:pt x="2640" y="8483"/>
                  </a:lnTo>
                  <a:lnTo>
                    <a:pt x="2640" y="255"/>
                  </a:lnTo>
                  <a:cubicBezTo>
                    <a:pt x="2640" y="174"/>
                    <a:pt x="2631" y="97"/>
                    <a:pt x="2616" y="20"/>
                  </a:cubicBezTo>
                  <a:cubicBezTo>
                    <a:pt x="2611" y="15"/>
                    <a:pt x="2611" y="6"/>
                    <a:pt x="2611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3" name="Google Shape;10623;p31"/>
            <p:cNvSpPr/>
            <p:nvPr/>
          </p:nvSpPr>
          <p:spPr>
            <a:xfrm>
              <a:off x="3258891" y="3877115"/>
              <a:ext cx="36369" cy="222276"/>
            </a:xfrm>
            <a:custGeom>
              <a:rect b="b" l="l" r="r" t="t"/>
              <a:pathLst>
                <a:path extrusionOk="0" h="8483" w="1388">
                  <a:moveTo>
                    <a:pt x="0" y="1"/>
                  </a:moveTo>
                  <a:lnTo>
                    <a:pt x="0" y="8483"/>
                  </a:lnTo>
                  <a:lnTo>
                    <a:pt x="1387" y="8483"/>
                  </a:lnTo>
                  <a:lnTo>
                    <a:pt x="1387" y="255"/>
                  </a:lnTo>
                  <a:cubicBezTo>
                    <a:pt x="1387" y="174"/>
                    <a:pt x="1378" y="97"/>
                    <a:pt x="1363" y="20"/>
                  </a:cubicBezTo>
                  <a:cubicBezTo>
                    <a:pt x="1363" y="15"/>
                    <a:pt x="1363" y="6"/>
                    <a:pt x="1363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4" name="Google Shape;10624;p31"/>
            <p:cNvSpPr/>
            <p:nvPr/>
          </p:nvSpPr>
          <p:spPr>
            <a:xfrm>
              <a:off x="3220505" y="3805687"/>
              <a:ext cx="80153" cy="365472"/>
            </a:xfrm>
            <a:custGeom>
              <a:rect b="b" l="l" r="r" t="t"/>
              <a:pathLst>
                <a:path extrusionOk="0" h="13948" w="3059">
                  <a:moveTo>
                    <a:pt x="1532" y="653"/>
                  </a:moveTo>
                  <a:lnTo>
                    <a:pt x="1835" y="1224"/>
                  </a:lnTo>
                  <a:lnTo>
                    <a:pt x="1839" y="1234"/>
                  </a:lnTo>
                  <a:cubicBezTo>
                    <a:pt x="1741" y="1284"/>
                    <a:pt x="1635" y="1310"/>
                    <a:pt x="1530" y="1310"/>
                  </a:cubicBezTo>
                  <a:cubicBezTo>
                    <a:pt x="1424" y="1310"/>
                    <a:pt x="1319" y="1284"/>
                    <a:pt x="1220" y="1234"/>
                  </a:cubicBezTo>
                  <a:lnTo>
                    <a:pt x="1532" y="653"/>
                  </a:lnTo>
                  <a:close/>
                  <a:moveTo>
                    <a:pt x="2031" y="1599"/>
                  </a:moveTo>
                  <a:lnTo>
                    <a:pt x="2521" y="2520"/>
                  </a:lnTo>
                  <a:lnTo>
                    <a:pt x="539" y="2520"/>
                  </a:lnTo>
                  <a:lnTo>
                    <a:pt x="1028" y="1599"/>
                  </a:lnTo>
                  <a:cubicBezTo>
                    <a:pt x="1187" y="1683"/>
                    <a:pt x="1359" y="1725"/>
                    <a:pt x="1532" y="1725"/>
                  </a:cubicBezTo>
                  <a:cubicBezTo>
                    <a:pt x="1704" y="1725"/>
                    <a:pt x="1875" y="1683"/>
                    <a:pt x="2031" y="1599"/>
                  </a:cubicBezTo>
                  <a:close/>
                  <a:moveTo>
                    <a:pt x="2646" y="11415"/>
                  </a:moveTo>
                  <a:lnTo>
                    <a:pt x="2646" y="12212"/>
                  </a:lnTo>
                  <a:lnTo>
                    <a:pt x="419" y="12212"/>
                  </a:lnTo>
                  <a:lnTo>
                    <a:pt x="419" y="11415"/>
                  </a:lnTo>
                  <a:close/>
                  <a:moveTo>
                    <a:pt x="1527" y="0"/>
                  </a:moveTo>
                  <a:cubicBezTo>
                    <a:pt x="1451" y="0"/>
                    <a:pt x="1383" y="44"/>
                    <a:pt x="1345" y="111"/>
                  </a:cubicBezTo>
                  <a:lnTo>
                    <a:pt x="769" y="1205"/>
                  </a:lnTo>
                  <a:lnTo>
                    <a:pt x="155" y="2362"/>
                  </a:lnTo>
                  <a:cubicBezTo>
                    <a:pt x="54" y="2554"/>
                    <a:pt x="1" y="2765"/>
                    <a:pt x="1" y="2981"/>
                  </a:cubicBezTo>
                  <a:lnTo>
                    <a:pt x="1" y="6701"/>
                  </a:lnTo>
                  <a:cubicBezTo>
                    <a:pt x="1" y="6841"/>
                    <a:pt x="105" y="6910"/>
                    <a:pt x="210" y="6910"/>
                  </a:cubicBezTo>
                  <a:cubicBezTo>
                    <a:pt x="314" y="6910"/>
                    <a:pt x="419" y="6841"/>
                    <a:pt x="419" y="6701"/>
                  </a:cubicBezTo>
                  <a:lnTo>
                    <a:pt x="419" y="2938"/>
                  </a:lnTo>
                  <a:lnTo>
                    <a:pt x="1321" y="2938"/>
                  </a:lnTo>
                  <a:lnTo>
                    <a:pt x="1321" y="10993"/>
                  </a:lnTo>
                  <a:lnTo>
                    <a:pt x="1321" y="11002"/>
                  </a:lnTo>
                  <a:lnTo>
                    <a:pt x="414" y="11002"/>
                  </a:lnTo>
                  <a:lnTo>
                    <a:pt x="414" y="7532"/>
                  </a:lnTo>
                  <a:cubicBezTo>
                    <a:pt x="414" y="7393"/>
                    <a:pt x="311" y="7323"/>
                    <a:pt x="207" y="7323"/>
                  </a:cubicBezTo>
                  <a:cubicBezTo>
                    <a:pt x="104" y="7323"/>
                    <a:pt x="1" y="7393"/>
                    <a:pt x="1" y="7532"/>
                  </a:cubicBezTo>
                  <a:lnTo>
                    <a:pt x="1" y="12418"/>
                  </a:lnTo>
                  <a:lnTo>
                    <a:pt x="1" y="12423"/>
                  </a:lnTo>
                  <a:cubicBezTo>
                    <a:pt x="1" y="12697"/>
                    <a:pt x="78" y="12971"/>
                    <a:pt x="222" y="13206"/>
                  </a:cubicBezTo>
                  <a:cubicBezTo>
                    <a:pt x="265" y="13281"/>
                    <a:pt x="329" y="13313"/>
                    <a:pt x="393" y="13313"/>
                  </a:cubicBezTo>
                  <a:cubicBezTo>
                    <a:pt x="535" y="13313"/>
                    <a:pt x="675" y="13157"/>
                    <a:pt x="572" y="12995"/>
                  </a:cubicBezTo>
                  <a:cubicBezTo>
                    <a:pt x="505" y="12879"/>
                    <a:pt x="457" y="12755"/>
                    <a:pt x="433" y="12625"/>
                  </a:cubicBezTo>
                  <a:lnTo>
                    <a:pt x="2622" y="12625"/>
                  </a:lnTo>
                  <a:cubicBezTo>
                    <a:pt x="2516" y="13143"/>
                    <a:pt x="2075" y="13518"/>
                    <a:pt x="1547" y="13532"/>
                  </a:cubicBezTo>
                  <a:cubicBezTo>
                    <a:pt x="1536" y="13532"/>
                    <a:pt x="1525" y="13533"/>
                    <a:pt x="1514" y="13533"/>
                  </a:cubicBezTo>
                  <a:cubicBezTo>
                    <a:pt x="1370" y="13533"/>
                    <a:pt x="1225" y="13504"/>
                    <a:pt x="1095" y="13446"/>
                  </a:cubicBezTo>
                  <a:cubicBezTo>
                    <a:pt x="1064" y="13432"/>
                    <a:pt x="1034" y="13426"/>
                    <a:pt x="1006" y="13426"/>
                  </a:cubicBezTo>
                  <a:cubicBezTo>
                    <a:pt x="807" y="13426"/>
                    <a:pt x="709" y="13732"/>
                    <a:pt x="932" y="13825"/>
                  </a:cubicBezTo>
                  <a:cubicBezTo>
                    <a:pt x="1128" y="13909"/>
                    <a:pt x="1329" y="13948"/>
                    <a:pt x="1525" y="13948"/>
                  </a:cubicBezTo>
                  <a:cubicBezTo>
                    <a:pt x="2333" y="13948"/>
                    <a:pt x="3059" y="13284"/>
                    <a:pt x="3059" y="12418"/>
                  </a:cubicBezTo>
                  <a:lnTo>
                    <a:pt x="3059" y="11223"/>
                  </a:lnTo>
                  <a:cubicBezTo>
                    <a:pt x="3059" y="11218"/>
                    <a:pt x="3059" y="11214"/>
                    <a:pt x="3059" y="11209"/>
                  </a:cubicBezTo>
                  <a:lnTo>
                    <a:pt x="3059" y="11190"/>
                  </a:lnTo>
                  <a:lnTo>
                    <a:pt x="3059" y="9414"/>
                  </a:lnTo>
                  <a:cubicBezTo>
                    <a:pt x="3059" y="9277"/>
                    <a:pt x="2955" y="9208"/>
                    <a:pt x="2852" y="9208"/>
                  </a:cubicBezTo>
                  <a:cubicBezTo>
                    <a:pt x="2749" y="9208"/>
                    <a:pt x="2646" y="9277"/>
                    <a:pt x="2646" y="9414"/>
                  </a:cubicBezTo>
                  <a:lnTo>
                    <a:pt x="2646" y="10998"/>
                  </a:lnTo>
                  <a:lnTo>
                    <a:pt x="1739" y="10998"/>
                  </a:lnTo>
                  <a:lnTo>
                    <a:pt x="1739" y="10988"/>
                  </a:lnTo>
                  <a:lnTo>
                    <a:pt x="1739" y="2933"/>
                  </a:lnTo>
                  <a:lnTo>
                    <a:pt x="2646" y="2933"/>
                  </a:lnTo>
                  <a:lnTo>
                    <a:pt x="2646" y="2981"/>
                  </a:lnTo>
                  <a:lnTo>
                    <a:pt x="2646" y="8588"/>
                  </a:lnTo>
                  <a:cubicBezTo>
                    <a:pt x="2646" y="8725"/>
                    <a:pt x="2749" y="8793"/>
                    <a:pt x="2852" y="8793"/>
                  </a:cubicBezTo>
                  <a:cubicBezTo>
                    <a:pt x="2955" y="8793"/>
                    <a:pt x="3059" y="8725"/>
                    <a:pt x="3059" y="8588"/>
                  </a:cubicBezTo>
                  <a:lnTo>
                    <a:pt x="3059" y="2981"/>
                  </a:lnTo>
                  <a:cubicBezTo>
                    <a:pt x="3059" y="2765"/>
                    <a:pt x="3006" y="2549"/>
                    <a:pt x="2905" y="2362"/>
                  </a:cubicBezTo>
                  <a:lnTo>
                    <a:pt x="1710" y="111"/>
                  </a:lnTo>
                  <a:cubicBezTo>
                    <a:pt x="1676" y="44"/>
                    <a:pt x="1604" y="0"/>
                    <a:pt x="15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25" name="Google Shape;10625;p31"/>
          <p:cNvGrpSpPr/>
          <p:nvPr/>
        </p:nvGrpSpPr>
        <p:grpSpPr>
          <a:xfrm>
            <a:off x="1347157" y="2234873"/>
            <a:ext cx="280655" cy="365552"/>
            <a:chOff x="1347157" y="2421723"/>
            <a:chExt cx="280655" cy="365552"/>
          </a:xfrm>
        </p:grpSpPr>
        <p:sp>
          <p:nvSpPr>
            <p:cNvPr id="10626" name="Google Shape;10626;p31"/>
            <p:cNvSpPr/>
            <p:nvPr/>
          </p:nvSpPr>
          <p:spPr>
            <a:xfrm>
              <a:off x="1348546" y="2427357"/>
              <a:ext cx="273607" cy="354520"/>
            </a:xfrm>
            <a:custGeom>
              <a:rect b="b" l="l" r="r" t="t"/>
              <a:pathLst>
                <a:path extrusionOk="0" h="13530" w="10442">
                  <a:moveTo>
                    <a:pt x="5529" y="0"/>
                  </a:moveTo>
                  <a:cubicBezTo>
                    <a:pt x="4771" y="0"/>
                    <a:pt x="4010" y="189"/>
                    <a:pt x="3318" y="574"/>
                  </a:cubicBezTo>
                  <a:cubicBezTo>
                    <a:pt x="1638" y="1515"/>
                    <a:pt x="725" y="3411"/>
                    <a:pt x="1047" y="5307"/>
                  </a:cubicBezTo>
                  <a:lnTo>
                    <a:pt x="207" y="7793"/>
                  </a:lnTo>
                  <a:cubicBezTo>
                    <a:pt x="1" y="8398"/>
                    <a:pt x="423" y="9051"/>
                    <a:pt x="1061" y="9080"/>
                  </a:cubicBezTo>
                  <a:lnTo>
                    <a:pt x="1426" y="9080"/>
                  </a:lnTo>
                  <a:cubicBezTo>
                    <a:pt x="1532" y="9080"/>
                    <a:pt x="1618" y="9166"/>
                    <a:pt x="1618" y="9272"/>
                  </a:cubicBezTo>
                  <a:lnTo>
                    <a:pt x="1618" y="11005"/>
                  </a:lnTo>
                  <a:cubicBezTo>
                    <a:pt x="1618" y="11513"/>
                    <a:pt x="2031" y="11926"/>
                    <a:pt x="2540" y="11926"/>
                  </a:cubicBezTo>
                  <a:lnTo>
                    <a:pt x="3860" y="11705"/>
                  </a:lnTo>
                  <a:cubicBezTo>
                    <a:pt x="3871" y="11704"/>
                    <a:pt x="3882" y="11703"/>
                    <a:pt x="3893" y="11703"/>
                  </a:cubicBezTo>
                  <a:cubicBezTo>
                    <a:pt x="3999" y="11703"/>
                    <a:pt x="4086" y="11784"/>
                    <a:pt x="4086" y="11893"/>
                  </a:cubicBezTo>
                  <a:lnTo>
                    <a:pt x="4086" y="13241"/>
                  </a:lnTo>
                  <a:cubicBezTo>
                    <a:pt x="4086" y="13400"/>
                    <a:pt x="4210" y="13529"/>
                    <a:pt x="4369" y="13529"/>
                  </a:cubicBezTo>
                  <a:lnTo>
                    <a:pt x="8588" y="13529"/>
                  </a:lnTo>
                  <a:cubicBezTo>
                    <a:pt x="8747" y="13529"/>
                    <a:pt x="8876" y="13400"/>
                    <a:pt x="8876" y="13241"/>
                  </a:cubicBezTo>
                  <a:lnTo>
                    <a:pt x="8876" y="8763"/>
                  </a:lnTo>
                  <a:cubicBezTo>
                    <a:pt x="8876" y="8470"/>
                    <a:pt x="8915" y="8177"/>
                    <a:pt x="8996" y="7899"/>
                  </a:cubicBezTo>
                  <a:cubicBezTo>
                    <a:pt x="9073" y="7616"/>
                    <a:pt x="9193" y="7352"/>
                    <a:pt x="9352" y="7102"/>
                  </a:cubicBezTo>
                  <a:cubicBezTo>
                    <a:pt x="9587" y="6737"/>
                    <a:pt x="9764" y="6339"/>
                    <a:pt x="9889" y="5921"/>
                  </a:cubicBezTo>
                  <a:lnTo>
                    <a:pt x="9884" y="5921"/>
                  </a:lnTo>
                  <a:cubicBezTo>
                    <a:pt x="10441" y="4145"/>
                    <a:pt x="9860" y="2201"/>
                    <a:pt x="8411" y="1025"/>
                  </a:cubicBezTo>
                  <a:cubicBezTo>
                    <a:pt x="7579" y="348"/>
                    <a:pt x="6557" y="0"/>
                    <a:pt x="5529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7" name="Google Shape;10627;p31"/>
            <p:cNvSpPr/>
            <p:nvPr/>
          </p:nvSpPr>
          <p:spPr>
            <a:xfrm>
              <a:off x="1475969" y="2654428"/>
              <a:ext cx="35740" cy="22220"/>
            </a:xfrm>
            <a:custGeom>
              <a:rect b="b" l="l" r="r" t="t"/>
              <a:pathLst>
                <a:path extrusionOk="0" h="848" w="1364">
                  <a:moveTo>
                    <a:pt x="0" y="1"/>
                  </a:moveTo>
                  <a:lnTo>
                    <a:pt x="0" y="169"/>
                  </a:lnTo>
                  <a:cubicBezTo>
                    <a:pt x="0" y="562"/>
                    <a:pt x="326" y="847"/>
                    <a:pt x="682" y="847"/>
                  </a:cubicBezTo>
                  <a:cubicBezTo>
                    <a:pt x="796" y="847"/>
                    <a:pt x="912" y="818"/>
                    <a:pt x="1023" y="754"/>
                  </a:cubicBezTo>
                  <a:lnTo>
                    <a:pt x="1028" y="750"/>
                  </a:lnTo>
                  <a:cubicBezTo>
                    <a:pt x="1234" y="630"/>
                    <a:pt x="1364" y="409"/>
                    <a:pt x="1364" y="169"/>
                  </a:cubicBezTo>
                  <a:lnTo>
                    <a:pt x="1364" y="1"/>
                  </a:ln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8" name="Google Shape;10628;p31"/>
            <p:cNvSpPr/>
            <p:nvPr/>
          </p:nvSpPr>
          <p:spPr>
            <a:xfrm>
              <a:off x="1494205" y="2654428"/>
              <a:ext cx="17503" cy="19652"/>
            </a:xfrm>
            <a:custGeom>
              <a:rect b="b" l="l" r="r" t="t"/>
              <a:pathLst>
                <a:path extrusionOk="0" h="750" w="668">
                  <a:moveTo>
                    <a:pt x="0" y="1"/>
                  </a:moveTo>
                  <a:lnTo>
                    <a:pt x="0" y="169"/>
                  </a:lnTo>
                  <a:cubicBezTo>
                    <a:pt x="0" y="404"/>
                    <a:pt x="125" y="630"/>
                    <a:pt x="332" y="750"/>
                  </a:cubicBezTo>
                  <a:cubicBezTo>
                    <a:pt x="538" y="630"/>
                    <a:pt x="668" y="409"/>
                    <a:pt x="668" y="169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9" name="Google Shape;10629;p31"/>
            <p:cNvSpPr/>
            <p:nvPr/>
          </p:nvSpPr>
          <p:spPr>
            <a:xfrm>
              <a:off x="1432708" y="2488514"/>
              <a:ext cx="121265" cy="167722"/>
            </a:xfrm>
            <a:custGeom>
              <a:rect b="b" l="l" r="r" t="t"/>
              <a:pathLst>
                <a:path extrusionOk="0" h="6401" w="4628">
                  <a:moveTo>
                    <a:pt x="2328" y="1"/>
                  </a:moveTo>
                  <a:cubicBezTo>
                    <a:pt x="1453" y="1"/>
                    <a:pt x="660" y="533"/>
                    <a:pt x="331" y="1350"/>
                  </a:cubicBezTo>
                  <a:cubicBezTo>
                    <a:pt x="0" y="2190"/>
                    <a:pt x="221" y="3146"/>
                    <a:pt x="888" y="3750"/>
                  </a:cubicBezTo>
                  <a:cubicBezTo>
                    <a:pt x="1147" y="3990"/>
                    <a:pt x="1296" y="4331"/>
                    <a:pt x="1296" y="4691"/>
                  </a:cubicBezTo>
                  <a:lnTo>
                    <a:pt x="1296" y="6035"/>
                  </a:lnTo>
                  <a:cubicBezTo>
                    <a:pt x="1296" y="6131"/>
                    <a:pt x="1334" y="6227"/>
                    <a:pt x="1402" y="6294"/>
                  </a:cubicBezTo>
                  <a:cubicBezTo>
                    <a:pt x="1416" y="6304"/>
                    <a:pt x="1430" y="6318"/>
                    <a:pt x="1445" y="6328"/>
                  </a:cubicBezTo>
                  <a:cubicBezTo>
                    <a:pt x="1454" y="6338"/>
                    <a:pt x="1464" y="6342"/>
                    <a:pt x="1474" y="6347"/>
                  </a:cubicBezTo>
                  <a:cubicBezTo>
                    <a:pt x="1531" y="6386"/>
                    <a:pt x="1598" y="6400"/>
                    <a:pt x="1666" y="6400"/>
                  </a:cubicBezTo>
                  <a:lnTo>
                    <a:pt x="3000" y="6400"/>
                  </a:lnTo>
                  <a:cubicBezTo>
                    <a:pt x="3067" y="6400"/>
                    <a:pt x="3135" y="6386"/>
                    <a:pt x="3192" y="6347"/>
                  </a:cubicBezTo>
                  <a:cubicBezTo>
                    <a:pt x="3202" y="6342"/>
                    <a:pt x="3211" y="6338"/>
                    <a:pt x="3221" y="6328"/>
                  </a:cubicBezTo>
                  <a:cubicBezTo>
                    <a:pt x="3235" y="6318"/>
                    <a:pt x="3245" y="6304"/>
                    <a:pt x="3259" y="6294"/>
                  </a:cubicBezTo>
                  <a:cubicBezTo>
                    <a:pt x="3331" y="6227"/>
                    <a:pt x="3370" y="6131"/>
                    <a:pt x="3370" y="6035"/>
                  </a:cubicBezTo>
                  <a:lnTo>
                    <a:pt x="3370" y="4686"/>
                  </a:lnTo>
                  <a:cubicBezTo>
                    <a:pt x="3370" y="4322"/>
                    <a:pt x="3523" y="3981"/>
                    <a:pt x="3792" y="3736"/>
                  </a:cubicBezTo>
                  <a:cubicBezTo>
                    <a:pt x="4397" y="3179"/>
                    <a:pt x="4627" y="2334"/>
                    <a:pt x="4402" y="1547"/>
                  </a:cubicBezTo>
                  <a:cubicBezTo>
                    <a:pt x="4171" y="765"/>
                    <a:pt x="3514" y="174"/>
                    <a:pt x="2712" y="35"/>
                  </a:cubicBezTo>
                  <a:lnTo>
                    <a:pt x="2664" y="25"/>
                  </a:lnTo>
                  <a:cubicBezTo>
                    <a:pt x="2573" y="11"/>
                    <a:pt x="2482" y="1"/>
                    <a:pt x="2386" y="1"/>
                  </a:cubicBezTo>
                  <a:cubicBezTo>
                    <a:pt x="2366" y="1"/>
                    <a:pt x="2347" y="1"/>
                    <a:pt x="2328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0" name="Google Shape;10630;p31"/>
            <p:cNvSpPr/>
            <p:nvPr/>
          </p:nvSpPr>
          <p:spPr>
            <a:xfrm>
              <a:off x="1440988" y="2489404"/>
              <a:ext cx="112985" cy="166831"/>
            </a:xfrm>
            <a:custGeom>
              <a:rect b="b" l="l" r="r" t="t"/>
              <a:pathLst>
                <a:path extrusionOk="0" h="6367" w="4312">
                  <a:moveTo>
                    <a:pt x="2391" y="1"/>
                  </a:moveTo>
                  <a:cubicBezTo>
                    <a:pt x="630" y="313"/>
                    <a:pt x="1" y="2511"/>
                    <a:pt x="1326" y="3716"/>
                  </a:cubicBezTo>
                  <a:cubicBezTo>
                    <a:pt x="1590" y="3956"/>
                    <a:pt x="1739" y="4297"/>
                    <a:pt x="1734" y="4657"/>
                  </a:cubicBezTo>
                  <a:lnTo>
                    <a:pt x="1734" y="6001"/>
                  </a:lnTo>
                  <a:cubicBezTo>
                    <a:pt x="1734" y="6203"/>
                    <a:pt x="1902" y="6366"/>
                    <a:pt x="2103" y="6366"/>
                  </a:cubicBezTo>
                  <a:lnTo>
                    <a:pt x="2684" y="6366"/>
                  </a:lnTo>
                  <a:cubicBezTo>
                    <a:pt x="2886" y="6366"/>
                    <a:pt x="3054" y="6203"/>
                    <a:pt x="3054" y="6001"/>
                  </a:cubicBezTo>
                  <a:lnTo>
                    <a:pt x="3054" y="4652"/>
                  </a:lnTo>
                  <a:cubicBezTo>
                    <a:pt x="3054" y="4288"/>
                    <a:pt x="3207" y="3947"/>
                    <a:pt x="3476" y="3702"/>
                  </a:cubicBezTo>
                  <a:cubicBezTo>
                    <a:pt x="4076" y="3145"/>
                    <a:pt x="4311" y="2300"/>
                    <a:pt x="4081" y="1513"/>
                  </a:cubicBezTo>
                  <a:cubicBezTo>
                    <a:pt x="3851" y="731"/>
                    <a:pt x="3198" y="140"/>
                    <a:pt x="2391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1" name="Google Shape;10631;p31"/>
            <p:cNvSpPr/>
            <p:nvPr/>
          </p:nvSpPr>
          <p:spPr>
            <a:xfrm>
              <a:off x="1466667" y="2613421"/>
              <a:ext cx="54344" cy="21538"/>
            </a:xfrm>
            <a:custGeom>
              <a:rect b="b" l="l" r="r" t="t"/>
              <a:pathLst>
                <a:path extrusionOk="0" h="822" w="2074">
                  <a:moveTo>
                    <a:pt x="0" y="1"/>
                  </a:moveTo>
                  <a:lnTo>
                    <a:pt x="0" y="822"/>
                  </a:lnTo>
                  <a:lnTo>
                    <a:pt x="2074" y="822"/>
                  </a:lnTo>
                  <a:lnTo>
                    <a:pt x="2074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2" name="Google Shape;10632;p31"/>
            <p:cNvSpPr/>
            <p:nvPr/>
          </p:nvSpPr>
          <p:spPr>
            <a:xfrm>
              <a:off x="1466667" y="2634933"/>
              <a:ext cx="54344" cy="21303"/>
            </a:xfrm>
            <a:custGeom>
              <a:rect b="b" l="l" r="r" t="t"/>
              <a:pathLst>
                <a:path extrusionOk="0" h="813" w="2074">
                  <a:moveTo>
                    <a:pt x="0" y="1"/>
                  </a:moveTo>
                  <a:lnTo>
                    <a:pt x="0" y="447"/>
                  </a:lnTo>
                  <a:cubicBezTo>
                    <a:pt x="0" y="543"/>
                    <a:pt x="38" y="639"/>
                    <a:pt x="106" y="706"/>
                  </a:cubicBezTo>
                  <a:cubicBezTo>
                    <a:pt x="120" y="721"/>
                    <a:pt x="134" y="730"/>
                    <a:pt x="149" y="740"/>
                  </a:cubicBezTo>
                  <a:cubicBezTo>
                    <a:pt x="158" y="750"/>
                    <a:pt x="168" y="754"/>
                    <a:pt x="178" y="759"/>
                  </a:cubicBezTo>
                  <a:cubicBezTo>
                    <a:pt x="235" y="798"/>
                    <a:pt x="302" y="812"/>
                    <a:pt x="370" y="812"/>
                  </a:cubicBezTo>
                  <a:lnTo>
                    <a:pt x="1704" y="812"/>
                  </a:lnTo>
                  <a:cubicBezTo>
                    <a:pt x="1771" y="812"/>
                    <a:pt x="1839" y="798"/>
                    <a:pt x="1896" y="759"/>
                  </a:cubicBezTo>
                  <a:cubicBezTo>
                    <a:pt x="1906" y="754"/>
                    <a:pt x="1915" y="750"/>
                    <a:pt x="1925" y="740"/>
                  </a:cubicBezTo>
                  <a:cubicBezTo>
                    <a:pt x="1939" y="730"/>
                    <a:pt x="1954" y="721"/>
                    <a:pt x="1963" y="706"/>
                  </a:cubicBezTo>
                  <a:cubicBezTo>
                    <a:pt x="2035" y="639"/>
                    <a:pt x="2074" y="543"/>
                    <a:pt x="2074" y="447"/>
                  </a:cubicBezTo>
                  <a:lnTo>
                    <a:pt x="2074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3" name="Google Shape;10633;p31"/>
            <p:cNvSpPr/>
            <p:nvPr/>
          </p:nvSpPr>
          <p:spPr>
            <a:xfrm>
              <a:off x="1486397" y="2613421"/>
              <a:ext cx="34614" cy="21538"/>
            </a:xfrm>
            <a:custGeom>
              <a:rect b="b" l="l" r="r" t="t"/>
              <a:pathLst>
                <a:path extrusionOk="0" h="822" w="1321">
                  <a:moveTo>
                    <a:pt x="1" y="1"/>
                  </a:moveTo>
                  <a:lnTo>
                    <a:pt x="1" y="822"/>
                  </a:lnTo>
                  <a:lnTo>
                    <a:pt x="1321" y="822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4" name="Google Shape;10634;p31"/>
            <p:cNvSpPr/>
            <p:nvPr/>
          </p:nvSpPr>
          <p:spPr>
            <a:xfrm>
              <a:off x="1486397" y="2634933"/>
              <a:ext cx="34614" cy="21303"/>
            </a:xfrm>
            <a:custGeom>
              <a:rect b="b" l="l" r="r" t="t"/>
              <a:pathLst>
                <a:path extrusionOk="0" h="813" w="1321">
                  <a:moveTo>
                    <a:pt x="1" y="1"/>
                  </a:moveTo>
                  <a:lnTo>
                    <a:pt x="1" y="447"/>
                  </a:lnTo>
                  <a:cubicBezTo>
                    <a:pt x="1" y="649"/>
                    <a:pt x="169" y="812"/>
                    <a:pt x="370" y="812"/>
                  </a:cubicBezTo>
                  <a:lnTo>
                    <a:pt x="951" y="812"/>
                  </a:lnTo>
                  <a:cubicBezTo>
                    <a:pt x="1018" y="812"/>
                    <a:pt x="1086" y="798"/>
                    <a:pt x="1143" y="759"/>
                  </a:cubicBezTo>
                  <a:cubicBezTo>
                    <a:pt x="1153" y="754"/>
                    <a:pt x="1162" y="750"/>
                    <a:pt x="1172" y="740"/>
                  </a:cubicBezTo>
                  <a:cubicBezTo>
                    <a:pt x="1186" y="730"/>
                    <a:pt x="1201" y="721"/>
                    <a:pt x="1210" y="706"/>
                  </a:cubicBezTo>
                  <a:cubicBezTo>
                    <a:pt x="1282" y="639"/>
                    <a:pt x="1321" y="543"/>
                    <a:pt x="1321" y="447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5" name="Google Shape;10635;p31"/>
            <p:cNvSpPr/>
            <p:nvPr/>
          </p:nvSpPr>
          <p:spPr>
            <a:xfrm>
              <a:off x="1372076" y="2659852"/>
              <a:ext cx="138009" cy="127423"/>
            </a:xfrm>
            <a:custGeom>
              <a:rect b="b" l="l" r="r" t="t"/>
              <a:pathLst>
                <a:path extrusionOk="0" h="4863" w="5267">
                  <a:moveTo>
                    <a:pt x="279" y="0"/>
                  </a:moveTo>
                  <a:cubicBezTo>
                    <a:pt x="0" y="0"/>
                    <a:pt x="0" y="413"/>
                    <a:pt x="279" y="413"/>
                  </a:cubicBezTo>
                  <a:lnTo>
                    <a:pt x="519" y="413"/>
                  </a:lnTo>
                  <a:lnTo>
                    <a:pt x="519" y="2132"/>
                  </a:lnTo>
                  <a:cubicBezTo>
                    <a:pt x="519" y="2751"/>
                    <a:pt x="1023" y="3260"/>
                    <a:pt x="1647" y="3260"/>
                  </a:cubicBezTo>
                  <a:cubicBezTo>
                    <a:pt x="1648" y="3260"/>
                    <a:pt x="1649" y="3260"/>
                    <a:pt x="1650" y="3260"/>
                  </a:cubicBezTo>
                  <a:cubicBezTo>
                    <a:pt x="1677" y="3260"/>
                    <a:pt x="1664" y="3255"/>
                    <a:pt x="2981" y="3039"/>
                  </a:cubicBezTo>
                  <a:lnTo>
                    <a:pt x="2981" y="4368"/>
                  </a:lnTo>
                  <a:cubicBezTo>
                    <a:pt x="2981" y="4642"/>
                    <a:pt x="3202" y="4858"/>
                    <a:pt x="3476" y="4863"/>
                  </a:cubicBezTo>
                  <a:lnTo>
                    <a:pt x="4988" y="4863"/>
                  </a:lnTo>
                  <a:cubicBezTo>
                    <a:pt x="5266" y="4858"/>
                    <a:pt x="5266" y="4445"/>
                    <a:pt x="4988" y="4445"/>
                  </a:cubicBezTo>
                  <a:lnTo>
                    <a:pt x="3471" y="4445"/>
                  </a:lnTo>
                  <a:cubicBezTo>
                    <a:pt x="3428" y="4445"/>
                    <a:pt x="3394" y="4412"/>
                    <a:pt x="3394" y="4368"/>
                  </a:cubicBezTo>
                  <a:lnTo>
                    <a:pt x="3394" y="2794"/>
                  </a:lnTo>
                  <a:cubicBezTo>
                    <a:pt x="3394" y="2676"/>
                    <a:pt x="3298" y="2585"/>
                    <a:pt x="3186" y="2585"/>
                  </a:cubicBezTo>
                  <a:cubicBezTo>
                    <a:pt x="3175" y="2585"/>
                    <a:pt x="3165" y="2586"/>
                    <a:pt x="3154" y="2588"/>
                  </a:cubicBezTo>
                  <a:lnTo>
                    <a:pt x="1628" y="2847"/>
                  </a:lnTo>
                  <a:cubicBezTo>
                    <a:pt x="1239" y="2837"/>
                    <a:pt x="932" y="2520"/>
                    <a:pt x="932" y="2132"/>
                  </a:cubicBezTo>
                  <a:lnTo>
                    <a:pt x="932" y="207"/>
                  </a:lnTo>
                  <a:cubicBezTo>
                    <a:pt x="932" y="91"/>
                    <a:pt x="836" y="0"/>
                    <a:pt x="7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6" name="Google Shape;10636;p31"/>
            <p:cNvSpPr/>
            <p:nvPr/>
          </p:nvSpPr>
          <p:spPr>
            <a:xfrm>
              <a:off x="1347157" y="2442004"/>
              <a:ext cx="88040" cy="221306"/>
            </a:xfrm>
            <a:custGeom>
              <a:rect b="b" l="l" r="r" t="t"/>
              <a:pathLst>
                <a:path extrusionOk="0" h="8446" w="3360">
                  <a:moveTo>
                    <a:pt x="3055" y="0"/>
                  </a:moveTo>
                  <a:cubicBezTo>
                    <a:pt x="3018" y="0"/>
                    <a:pt x="2978" y="12"/>
                    <a:pt x="2939" y="39"/>
                  </a:cubicBezTo>
                  <a:cubicBezTo>
                    <a:pt x="1619" y="922"/>
                    <a:pt x="831" y="2405"/>
                    <a:pt x="831" y="3994"/>
                  </a:cubicBezTo>
                  <a:cubicBezTo>
                    <a:pt x="831" y="4244"/>
                    <a:pt x="850" y="4488"/>
                    <a:pt x="889" y="4733"/>
                  </a:cubicBezTo>
                  <a:cubicBezTo>
                    <a:pt x="68" y="7225"/>
                    <a:pt x="1" y="7210"/>
                    <a:pt x="1" y="7551"/>
                  </a:cubicBezTo>
                  <a:cubicBezTo>
                    <a:pt x="1" y="7858"/>
                    <a:pt x="121" y="8156"/>
                    <a:pt x="332" y="8377"/>
                  </a:cubicBezTo>
                  <a:cubicBezTo>
                    <a:pt x="378" y="8425"/>
                    <a:pt x="430" y="8445"/>
                    <a:pt x="480" y="8445"/>
                  </a:cubicBezTo>
                  <a:cubicBezTo>
                    <a:pt x="639" y="8445"/>
                    <a:pt x="776" y="8242"/>
                    <a:pt x="630" y="8089"/>
                  </a:cubicBezTo>
                  <a:cubicBezTo>
                    <a:pt x="428" y="7882"/>
                    <a:pt x="361" y="7575"/>
                    <a:pt x="457" y="7301"/>
                  </a:cubicBezTo>
                  <a:lnTo>
                    <a:pt x="1297" y="4815"/>
                  </a:lnTo>
                  <a:cubicBezTo>
                    <a:pt x="1306" y="4781"/>
                    <a:pt x="1311" y="4748"/>
                    <a:pt x="1306" y="4714"/>
                  </a:cubicBezTo>
                  <a:cubicBezTo>
                    <a:pt x="1263" y="4474"/>
                    <a:pt x="1244" y="4234"/>
                    <a:pt x="1244" y="3994"/>
                  </a:cubicBezTo>
                  <a:cubicBezTo>
                    <a:pt x="1244" y="2544"/>
                    <a:pt x="1964" y="1191"/>
                    <a:pt x="3169" y="384"/>
                  </a:cubicBezTo>
                  <a:cubicBezTo>
                    <a:pt x="3359" y="258"/>
                    <a:pt x="3232" y="0"/>
                    <a:pt x="30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7" name="Google Shape;10637;p31"/>
            <p:cNvSpPr/>
            <p:nvPr/>
          </p:nvSpPr>
          <p:spPr>
            <a:xfrm>
              <a:off x="1438289" y="2421723"/>
              <a:ext cx="189523" cy="168901"/>
            </a:xfrm>
            <a:custGeom>
              <a:rect b="b" l="l" r="r" t="t"/>
              <a:pathLst>
                <a:path extrusionOk="0" h="6446" w="7233">
                  <a:moveTo>
                    <a:pt x="2116" y="1"/>
                  </a:moveTo>
                  <a:cubicBezTo>
                    <a:pt x="1476" y="1"/>
                    <a:pt x="830" y="130"/>
                    <a:pt x="219" y="395"/>
                  </a:cubicBezTo>
                  <a:cubicBezTo>
                    <a:pt x="1" y="492"/>
                    <a:pt x="98" y="794"/>
                    <a:pt x="297" y="794"/>
                  </a:cubicBezTo>
                  <a:cubicBezTo>
                    <a:pt x="325" y="794"/>
                    <a:pt x="355" y="788"/>
                    <a:pt x="387" y="774"/>
                  </a:cubicBezTo>
                  <a:cubicBezTo>
                    <a:pt x="939" y="534"/>
                    <a:pt x="1539" y="414"/>
                    <a:pt x="2144" y="414"/>
                  </a:cubicBezTo>
                  <a:cubicBezTo>
                    <a:pt x="5034" y="433"/>
                    <a:pt x="7184" y="3198"/>
                    <a:pt x="6234" y="6175"/>
                  </a:cubicBezTo>
                  <a:cubicBezTo>
                    <a:pt x="6184" y="6336"/>
                    <a:pt x="6312" y="6446"/>
                    <a:pt x="6439" y="6446"/>
                  </a:cubicBezTo>
                  <a:cubicBezTo>
                    <a:pt x="6519" y="6446"/>
                    <a:pt x="6599" y="6402"/>
                    <a:pt x="6632" y="6299"/>
                  </a:cubicBezTo>
                  <a:cubicBezTo>
                    <a:pt x="7232" y="4413"/>
                    <a:pt x="6695" y="2574"/>
                    <a:pt x="5461" y="1365"/>
                  </a:cubicBezTo>
                  <a:cubicBezTo>
                    <a:pt x="4547" y="473"/>
                    <a:pt x="3341" y="1"/>
                    <a:pt x="21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8" name="Google Shape;10638;p31"/>
            <p:cNvSpPr/>
            <p:nvPr/>
          </p:nvSpPr>
          <p:spPr>
            <a:xfrm>
              <a:off x="1517211" y="2599743"/>
              <a:ext cx="87438" cy="187531"/>
            </a:xfrm>
            <a:custGeom>
              <a:rect b="b" l="l" r="r" t="t"/>
              <a:pathLst>
                <a:path extrusionOk="0" h="7157" w="3337">
                  <a:moveTo>
                    <a:pt x="3102" y="0"/>
                  </a:moveTo>
                  <a:cubicBezTo>
                    <a:pt x="3027" y="0"/>
                    <a:pt x="2955" y="40"/>
                    <a:pt x="2915" y="110"/>
                  </a:cubicBezTo>
                  <a:cubicBezTo>
                    <a:pt x="2723" y="475"/>
                    <a:pt x="2233" y="1080"/>
                    <a:pt x="2233" y="2184"/>
                  </a:cubicBezTo>
                  <a:lnTo>
                    <a:pt x="2233" y="6662"/>
                  </a:lnTo>
                  <a:cubicBezTo>
                    <a:pt x="2233" y="6706"/>
                    <a:pt x="2195" y="6739"/>
                    <a:pt x="2151" y="6739"/>
                  </a:cubicBezTo>
                  <a:lnTo>
                    <a:pt x="274" y="6739"/>
                  </a:lnTo>
                  <a:cubicBezTo>
                    <a:pt x="1" y="6739"/>
                    <a:pt x="1" y="7157"/>
                    <a:pt x="274" y="7157"/>
                  </a:cubicBezTo>
                  <a:lnTo>
                    <a:pt x="2151" y="7157"/>
                  </a:lnTo>
                  <a:cubicBezTo>
                    <a:pt x="2425" y="7152"/>
                    <a:pt x="2646" y="6936"/>
                    <a:pt x="2646" y="6662"/>
                  </a:cubicBezTo>
                  <a:lnTo>
                    <a:pt x="2646" y="2184"/>
                  </a:lnTo>
                  <a:cubicBezTo>
                    <a:pt x="2646" y="1205"/>
                    <a:pt x="3073" y="701"/>
                    <a:pt x="3284" y="307"/>
                  </a:cubicBezTo>
                  <a:cubicBezTo>
                    <a:pt x="3337" y="206"/>
                    <a:pt x="3299" y="77"/>
                    <a:pt x="3198" y="24"/>
                  </a:cubicBezTo>
                  <a:cubicBezTo>
                    <a:pt x="3167" y="8"/>
                    <a:pt x="3134" y="0"/>
                    <a:pt x="31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9" name="Google Shape;10639;p31"/>
            <p:cNvSpPr/>
            <p:nvPr/>
          </p:nvSpPr>
          <p:spPr>
            <a:xfrm>
              <a:off x="1406899" y="2577392"/>
              <a:ext cx="28744" cy="18578"/>
            </a:xfrm>
            <a:custGeom>
              <a:rect b="b" l="l" r="r" t="t"/>
              <a:pathLst>
                <a:path extrusionOk="0" h="709" w="1097">
                  <a:moveTo>
                    <a:pt x="795" y="0"/>
                  </a:moveTo>
                  <a:cubicBezTo>
                    <a:pt x="761" y="0"/>
                    <a:pt x="724" y="10"/>
                    <a:pt x="687" y="32"/>
                  </a:cubicBezTo>
                  <a:lnTo>
                    <a:pt x="183" y="320"/>
                  </a:lnTo>
                  <a:cubicBezTo>
                    <a:pt x="1" y="426"/>
                    <a:pt x="73" y="709"/>
                    <a:pt x="289" y="709"/>
                  </a:cubicBezTo>
                  <a:cubicBezTo>
                    <a:pt x="323" y="709"/>
                    <a:pt x="356" y="699"/>
                    <a:pt x="390" y="680"/>
                  </a:cubicBezTo>
                  <a:lnTo>
                    <a:pt x="894" y="392"/>
                  </a:lnTo>
                  <a:cubicBezTo>
                    <a:pt x="1096" y="275"/>
                    <a:pt x="978" y="0"/>
                    <a:pt x="7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0" name="Google Shape;10640;p31"/>
            <p:cNvSpPr/>
            <p:nvPr/>
          </p:nvSpPr>
          <p:spPr>
            <a:xfrm>
              <a:off x="1549912" y="2578650"/>
              <a:ext cx="28587" cy="18578"/>
            </a:xfrm>
            <a:custGeom>
              <a:rect b="b" l="l" r="r" t="t"/>
              <a:pathLst>
                <a:path extrusionOk="0" h="709" w="1091">
                  <a:moveTo>
                    <a:pt x="300" y="0"/>
                  </a:moveTo>
                  <a:cubicBezTo>
                    <a:pt x="115" y="0"/>
                    <a:pt x="0" y="275"/>
                    <a:pt x="202" y="392"/>
                  </a:cubicBezTo>
                  <a:cubicBezTo>
                    <a:pt x="702" y="670"/>
                    <a:pt x="711" y="709"/>
                    <a:pt x="807" y="709"/>
                  </a:cubicBezTo>
                  <a:cubicBezTo>
                    <a:pt x="1019" y="709"/>
                    <a:pt x="1091" y="430"/>
                    <a:pt x="913" y="325"/>
                  </a:cubicBezTo>
                  <a:lnTo>
                    <a:pt x="409" y="32"/>
                  </a:lnTo>
                  <a:cubicBezTo>
                    <a:pt x="371" y="10"/>
                    <a:pt x="334" y="0"/>
                    <a:pt x="3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1" name="Google Shape;10641;p31"/>
            <p:cNvSpPr/>
            <p:nvPr/>
          </p:nvSpPr>
          <p:spPr>
            <a:xfrm>
              <a:off x="1427022" y="2483116"/>
              <a:ext cx="133738" cy="199008"/>
            </a:xfrm>
            <a:custGeom>
              <a:rect b="b" l="l" r="r" t="t"/>
              <a:pathLst>
                <a:path extrusionOk="0" h="7595" w="5104">
                  <a:moveTo>
                    <a:pt x="1787" y="1883"/>
                  </a:moveTo>
                  <a:cubicBezTo>
                    <a:pt x="1880" y="1883"/>
                    <a:pt x="1974" y="1940"/>
                    <a:pt x="1974" y="2055"/>
                  </a:cubicBezTo>
                  <a:lnTo>
                    <a:pt x="1974" y="2228"/>
                  </a:lnTo>
                  <a:lnTo>
                    <a:pt x="1772" y="2228"/>
                  </a:lnTo>
                  <a:cubicBezTo>
                    <a:pt x="1676" y="2223"/>
                    <a:pt x="1599" y="2151"/>
                    <a:pt x="1599" y="2055"/>
                  </a:cubicBezTo>
                  <a:cubicBezTo>
                    <a:pt x="1599" y="1940"/>
                    <a:pt x="1693" y="1883"/>
                    <a:pt x="1787" y="1883"/>
                  </a:cubicBezTo>
                  <a:close/>
                  <a:moveTo>
                    <a:pt x="3313" y="1883"/>
                  </a:moveTo>
                  <a:cubicBezTo>
                    <a:pt x="3407" y="1883"/>
                    <a:pt x="3500" y="1940"/>
                    <a:pt x="3500" y="2055"/>
                  </a:cubicBezTo>
                  <a:cubicBezTo>
                    <a:pt x="3500" y="2151"/>
                    <a:pt x="3424" y="2223"/>
                    <a:pt x="3328" y="2228"/>
                  </a:cubicBezTo>
                  <a:lnTo>
                    <a:pt x="3126" y="2228"/>
                  </a:lnTo>
                  <a:lnTo>
                    <a:pt x="3126" y="2055"/>
                  </a:lnTo>
                  <a:cubicBezTo>
                    <a:pt x="3126" y="1940"/>
                    <a:pt x="3220" y="1883"/>
                    <a:pt x="3313" y="1883"/>
                  </a:cubicBezTo>
                  <a:close/>
                  <a:moveTo>
                    <a:pt x="2713" y="2641"/>
                  </a:moveTo>
                  <a:lnTo>
                    <a:pt x="2713" y="4768"/>
                  </a:lnTo>
                  <a:lnTo>
                    <a:pt x="2387" y="4768"/>
                  </a:lnTo>
                  <a:lnTo>
                    <a:pt x="2387" y="2641"/>
                  </a:lnTo>
                  <a:close/>
                  <a:moveTo>
                    <a:pt x="3380" y="5180"/>
                  </a:moveTo>
                  <a:lnTo>
                    <a:pt x="3380" y="5588"/>
                  </a:lnTo>
                  <a:lnTo>
                    <a:pt x="1719" y="5588"/>
                  </a:lnTo>
                  <a:lnTo>
                    <a:pt x="1719" y="5180"/>
                  </a:lnTo>
                  <a:close/>
                  <a:moveTo>
                    <a:pt x="3380" y="6001"/>
                  </a:moveTo>
                  <a:lnTo>
                    <a:pt x="3380" y="6241"/>
                  </a:lnTo>
                  <a:cubicBezTo>
                    <a:pt x="3380" y="6328"/>
                    <a:pt x="3308" y="6400"/>
                    <a:pt x="3222" y="6400"/>
                  </a:cubicBezTo>
                  <a:lnTo>
                    <a:pt x="1883" y="6400"/>
                  </a:lnTo>
                  <a:cubicBezTo>
                    <a:pt x="1791" y="6400"/>
                    <a:pt x="1719" y="6328"/>
                    <a:pt x="1719" y="6241"/>
                  </a:cubicBezTo>
                  <a:lnTo>
                    <a:pt x="1719" y="6001"/>
                  </a:lnTo>
                  <a:close/>
                  <a:moveTo>
                    <a:pt x="3011" y="6817"/>
                  </a:moveTo>
                  <a:cubicBezTo>
                    <a:pt x="2963" y="7028"/>
                    <a:pt x="2772" y="7176"/>
                    <a:pt x="2552" y="7177"/>
                  </a:cubicBezTo>
                  <a:lnTo>
                    <a:pt x="2552" y="7177"/>
                  </a:lnTo>
                  <a:cubicBezTo>
                    <a:pt x="2333" y="7176"/>
                    <a:pt x="2142" y="7028"/>
                    <a:pt x="2094" y="6817"/>
                  </a:cubicBezTo>
                  <a:close/>
                  <a:moveTo>
                    <a:pt x="2556" y="1"/>
                  </a:moveTo>
                  <a:cubicBezTo>
                    <a:pt x="2544" y="1"/>
                    <a:pt x="2533" y="1"/>
                    <a:pt x="2521" y="1"/>
                  </a:cubicBezTo>
                  <a:cubicBezTo>
                    <a:pt x="1551" y="15"/>
                    <a:pt x="687" y="620"/>
                    <a:pt x="342" y="1527"/>
                  </a:cubicBezTo>
                  <a:cubicBezTo>
                    <a:pt x="1" y="2435"/>
                    <a:pt x="246" y="3457"/>
                    <a:pt x="966" y="4110"/>
                  </a:cubicBezTo>
                  <a:cubicBezTo>
                    <a:pt x="1187" y="4312"/>
                    <a:pt x="1307" y="4600"/>
                    <a:pt x="1307" y="4897"/>
                  </a:cubicBezTo>
                  <a:lnTo>
                    <a:pt x="1307" y="6241"/>
                  </a:lnTo>
                  <a:cubicBezTo>
                    <a:pt x="1307" y="6476"/>
                    <a:pt x="1451" y="6683"/>
                    <a:pt x="1667" y="6774"/>
                  </a:cubicBezTo>
                  <a:cubicBezTo>
                    <a:pt x="1700" y="7235"/>
                    <a:pt x="2089" y="7595"/>
                    <a:pt x="2550" y="7595"/>
                  </a:cubicBezTo>
                  <a:cubicBezTo>
                    <a:pt x="3016" y="7595"/>
                    <a:pt x="3404" y="7235"/>
                    <a:pt x="3438" y="6774"/>
                  </a:cubicBezTo>
                  <a:cubicBezTo>
                    <a:pt x="3654" y="6683"/>
                    <a:pt x="3793" y="6472"/>
                    <a:pt x="3793" y="6241"/>
                  </a:cubicBezTo>
                  <a:lnTo>
                    <a:pt x="3793" y="4892"/>
                  </a:lnTo>
                  <a:cubicBezTo>
                    <a:pt x="3793" y="4816"/>
                    <a:pt x="3803" y="4739"/>
                    <a:pt x="3817" y="4662"/>
                  </a:cubicBezTo>
                  <a:cubicBezTo>
                    <a:pt x="3856" y="4503"/>
                    <a:pt x="3733" y="4406"/>
                    <a:pt x="3612" y="4406"/>
                  </a:cubicBezTo>
                  <a:cubicBezTo>
                    <a:pt x="3525" y="4406"/>
                    <a:pt x="3438" y="4456"/>
                    <a:pt x="3414" y="4571"/>
                  </a:cubicBezTo>
                  <a:cubicBezTo>
                    <a:pt x="3400" y="4633"/>
                    <a:pt x="3390" y="4700"/>
                    <a:pt x="3385" y="4768"/>
                  </a:cubicBezTo>
                  <a:lnTo>
                    <a:pt x="3126" y="4768"/>
                  </a:lnTo>
                  <a:lnTo>
                    <a:pt x="3126" y="2641"/>
                  </a:lnTo>
                  <a:lnTo>
                    <a:pt x="3328" y="2641"/>
                  </a:lnTo>
                  <a:cubicBezTo>
                    <a:pt x="3333" y="2641"/>
                    <a:pt x="3339" y="2641"/>
                    <a:pt x="3345" y="2641"/>
                  </a:cubicBezTo>
                  <a:cubicBezTo>
                    <a:pt x="3668" y="2641"/>
                    <a:pt x="3932" y="2381"/>
                    <a:pt x="3932" y="2055"/>
                  </a:cubicBezTo>
                  <a:cubicBezTo>
                    <a:pt x="3932" y="1730"/>
                    <a:pt x="3668" y="1470"/>
                    <a:pt x="3345" y="1470"/>
                  </a:cubicBezTo>
                  <a:cubicBezTo>
                    <a:pt x="3339" y="1470"/>
                    <a:pt x="3333" y="1470"/>
                    <a:pt x="3328" y="1470"/>
                  </a:cubicBezTo>
                  <a:lnTo>
                    <a:pt x="3299" y="1470"/>
                  </a:lnTo>
                  <a:cubicBezTo>
                    <a:pt x="2972" y="1470"/>
                    <a:pt x="2713" y="1734"/>
                    <a:pt x="2713" y="2055"/>
                  </a:cubicBezTo>
                  <a:lnTo>
                    <a:pt x="2713" y="2228"/>
                  </a:lnTo>
                  <a:lnTo>
                    <a:pt x="2387" y="2228"/>
                  </a:lnTo>
                  <a:lnTo>
                    <a:pt x="2387" y="2055"/>
                  </a:lnTo>
                  <a:cubicBezTo>
                    <a:pt x="2387" y="1734"/>
                    <a:pt x="2123" y="1470"/>
                    <a:pt x="1801" y="1470"/>
                  </a:cubicBezTo>
                  <a:lnTo>
                    <a:pt x="1772" y="1470"/>
                  </a:lnTo>
                  <a:cubicBezTo>
                    <a:pt x="1455" y="1479"/>
                    <a:pt x="1206" y="1739"/>
                    <a:pt x="1206" y="2055"/>
                  </a:cubicBezTo>
                  <a:cubicBezTo>
                    <a:pt x="1206" y="2372"/>
                    <a:pt x="1455" y="2631"/>
                    <a:pt x="1772" y="2641"/>
                  </a:cubicBezTo>
                  <a:lnTo>
                    <a:pt x="1974" y="2641"/>
                  </a:lnTo>
                  <a:lnTo>
                    <a:pt x="1974" y="4768"/>
                  </a:lnTo>
                  <a:lnTo>
                    <a:pt x="1715" y="4768"/>
                  </a:lnTo>
                  <a:cubicBezTo>
                    <a:pt x="1681" y="4398"/>
                    <a:pt x="1513" y="4052"/>
                    <a:pt x="1239" y="3803"/>
                  </a:cubicBezTo>
                  <a:cubicBezTo>
                    <a:pt x="644" y="3260"/>
                    <a:pt x="443" y="2411"/>
                    <a:pt x="731" y="1657"/>
                  </a:cubicBezTo>
                  <a:cubicBezTo>
                    <a:pt x="1023" y="908"/>
                    <a:pt x="1743" y="414"/>
                    <a:pt x="2545" y="414"/>
                  </a:cubicBezTo>
                  <a:lnTo>
                    <a:pt x="2593" y="414"/>
                  </a:lnTo>
                  <a:cubicBezTo>
                    <a:pt x="3635" y="447"/>
                    <a:pt x="4470" y="1292"/>
                    <a:pt x="4494" y="2334"/>
                  </a:cubicBezTo>
                  <a:lnTo>
                    <a:pt x="4494" y="2363"/>
                  </a:lnTo>
                  <a:cubicBezTo>
                    <a:pt x="4494" y="2891"/>
                    <a:pt x="4278" y="3400"/>
                    <a:pt x="3894" y="3769"/>
                  </a:cubicBezTo>
                  <a:cubicBezTo>
                    <a:pt x="3738" y="3914"/>
                    <a:pt x="3875" y="4128"/>
                    <a:pt x="4037" y="4128"/>
                  </a:cubicBezTo>
                  <a:cubicBezTo>
                    <a:pt x="4084" y="4128"/>
                    <a:pt x="4133" y="4110"/>
                    <a:pt x="4177" y="4067"/>
                  </a:cubicBezTo>
                  <a:cubicBezTo>
                    <a:pt x="4883" y="3400"/>
                    <a:pt x="5104" y="2367"/>
                    <a:pt x="4734" y="1470"/>
                  </a:cubicBezTo>
                  <a:cubicBezTo>
                    <a:pt x="4374" y="583"/>
                    <a:pt x="3512" y="1"/>
                    <a:pt x="255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2" name="Google Shape;10642;p31"/>
            <p:cNvSpPr/>
            <p:nvPr/>
          </p:nvSpPr>
          <p:spPr>
            <a:xfrm>
              <a:off x="1488415" y="2449996"/>
              <a:ext cx="10848" cy="26071"/>
            </a:xfrm>
            <a:custGeom>
              <a:rect b="b" l="l" r="r" t="t"/>
              <a:pathLst>
                <a:path extrusionOk="0" h="995" w="414">
                  <a:moveTo>
                    <a:pt x="207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790"/>
                  </a:lnTo>
                  <a:cubicBezTo>
                    <a:pt x="1" y="927"/>
                    <a:pt x="104" y="995"/>
                    <a:pt x="207" y="995"/>
                  </a:cubicBezTo>
                  <a:cubicBezTo>
                    <a:pt x="310" y="995"/>
                    <a:pt x="413" y="927"/>
                    <a:pt x="413" y="790"/>
                  </a:cubicBezTo>
                  <a:lnTo>
                    <a:pt x="413" y="209"/>
                  </a:lnTo>
                  <a:cubicBezTo>
                    <a:pt x="413" y="70"/>
                    <a:pt x="310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3" name="Google Shape;10643;p31"/>
            <p:cNvSpPr/>
            <p:nvPr/>
          </p:nvSpPr>
          <p:spPr>
            <a:xfrm>
              <a:off x="1441276" y="2461708"/>
              <a:ext cx="21014" cy="24080"/>
            </a:xfrm>
            <a:custGeom>
              <a:rect b="b" l="l" r="r" t="t"/>
              <a:pathLst>
                <a:path extrusionOk="0" h="919" w="802">
                  <a:moveTo>
                    <a:pt x="281" y="1"/>
                  </a:moveTo>
                  <a:cubicBezTo>
                    <a:pt x="139" y="1"/>
                    <a:pt x="0" y="149"/>
                    <a:pt x="95" y="314"/>
                  </a:cubicBezTo>
                  <a:lnTo>
                    <a:pt x="383" y="813"/>
                  </a:lnTo>
                  <a:cubicBezTo>
                    <a:pt x="422" y="881"/>
                    <a:pt x="493" y="918"/>
                    <a:pt x="566" y="918"/>
                  </a:cubicBezTo>
                  <a:cubicBezTo>
                    <a:pt x="602" y="918"/>
                    <a:pt x="638" y="909"/>
                    <a:pt x="671" y="890"/>
                  </a:cubicBezTo>
                  <a:cubicBezTo>
                    <a:pt x="767" y="832"/>
                    <a:pt x="801" y="708"/>
                    <a:pt x="743" y="607"/>
                  </a:cubicBezTo>
                  <a:lnTo>
                    <a:pt x="455" y="108"/>
                  </a:lnTo>
                  <a:cubicBezTo>
                    <a:pt x="412" y="32"/>
                    <a:pt x="346" y="1"/>
                    <a:pt x="2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4" name="Google Shape;10644;p31"/>
            <p:cNvSpPr/>
            <p:nvPr/>
          </p:nvSpPr>
          <p:spPr>
            <a:xfrm>
              <a:off x="1407135" y="2494514"/>
              <a:ext cx="27355" cy="18578"/>
            </a:xfrm>
            <a:custGeom>
              <a:rect b="b" l="l" r="r" t="t"/>
              <a:pathLst>
                <a:path extrusionOk="0" h="709" w="1044">
                  <a:moveTo>
                    <a:pt x="300" y="0"/>
                  </a:moveTo>
                  <a:cubicBezTo>
                    <a:pt x="116" y="0"/>
                    <a:pt x="1" y="274"/>
                    <a:pt x="203" y="392"/>
                  </a:cubicBezTo>
                  <a:cubicBezTo>
                    <a:pt x="702" y="670"/>
                    <a:pt x="712" y="708"/>
                    <a:pt x="808" y="708"/>
                  </a:cubicBezTo>
                  <a:cubicBezTo>
                    <a:pt x="880" y="708"/>
                    <a:pt x="947" y="665"/>
                    <a:pt x="986" y="603"/>
                  </a:cubicBezTo>
                  <a:cubicBezTo>
                    <a:pt x="1043" y="502"/>
                    <a:pt x="1010" y="377"/>
                    <a:pt x="909" y="320"/>
                  </a:cubicBezTo>
                  <a:lnTo>
                    <a:pt x="410" y="32"/>
                  </a:lnTo>
                  <a:cubicBezTo>
                    <a:pt x="372" y="10"/>
                    <a:pt x="335" y="0"/>
                    <a:pt x="3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5" name="Google Shape;10645;p31"/>
            <p:cNvSpPr/>
            <p:nvPr/>
          </p:nvSpPr>
          <p:spPr>
            <a:xfrm>
              <a:off x="1395474" y="2539739"/>
              <a:ext cx="27801" cy="10822"/>
            </a:xfrm>
            <a:custGeom>
              <a:rect b="b" l="l" r="r" t="t"/>
              <a:pathLst>
                <a:path extrusionOk="0" h="413" w="1061">
                  <a:moveTo>
                    <a:pt x="279" y="0"/>
                  </a:moveTo>
                  <a:cubicBezTo>
                    <a:pt x="0" y="0"/>
                    <a:pt x="0" y="413"/>
                    <a:pt x="279" y="413"/>
                  </a:cubicBezTo>
                  <a:lnTo>
                    <a:pt x="855" y="413"/>
                  </a:lnTo>
                  <a:cubicBezTo>
                    <a:pt x="970" y="413"/>
                    <a:pt x="1061" y="322"/>
                    <a:pt x="1061" y="206"/>
                  </a:cubicBezTo>
                  <a:cubicBezTo>
                    <a:pt x="1061" y="91"/>
                    <a:pt x="970" y="0"/>
                    <a:pt x="8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6" name="Google Shape;10646;p31"/>
            <p:cNvSpPr/>
            <p:nvPr/>
          </p:nvSpPr>
          <p:spPr>
            <a:xfrm>
              <a:off x="1561127" y="2541233"/>
              <a:ext cx="27801" cy="10848"/>
            </a:xfrm>
            <a:custGeom>
              <a:rect b="b" l="l" r="r" t="t"/>
              <a:pathLst>
                <a:path extrusionOk="0" h="414" w="1061">
                  <a:moveTo>
                    <a:pt x="274" y="1"/>
                  </a:moveTo>
                  <a:cubicBezTo>
                    <a:pt x="0" y="1"/>
                    <a:pt x="0" y="413"/>
                    <a:pt x="274" y="413"/>
                  </a:cubicBezTo>
                  <a:lnTo>
                    <a:pt x="855" y="413"/>
                  </a:lnTo>
                  <a:cubicBezTo>
                    <a:pt x="970" y="413"/>
                    <a:pt x="1061" y="322"/>
                    <a:pt x="1061" y="207"/>
                  </a:cubicBezTo>
                  <a:cubicBezTo>
                    <a:pt x="1061" y="92"/>
                    <a:pt x="970" y="1"/>
                    <a:pt x="8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7" name="Google Shape;10647;p31"/>
            <p:cNvSpPr/>
            <p:nvPr/>
          </p:nvSpPr>
          <p:spPr>
            <a:xfrm>
              <a:off x="1550646" y="2495772"/>
              <a:ext cx="29137" cy="18656"/>
            </a:xfrm>
            <a:custGeom>
              <a:rect b="b" l="l" r="r" t="t"/>
              <a:pathLst>
                <a:path extrusionOk="0" h="712" w="1112">
                  <a:moveTo>
                    <a:pt x="812" y="0"/>
                  </a:moveTo>
                  <a:cubicBezTo>
                    <a:pt x="777" y="0"/>
                    <a:pt x="740" y="10"/>
                    <a:pt x="702" y="32"/>
                  </a:cubicBezTo>
                  <a:lnTo>
                    <a:pt x="203" y="320"/>
                  </a:lnTo>
                  <a:cubicBezTo>
                    <a:pt x="1" y="437"/>
                    <a:pt x="116" y="711"/>
                    <a:pt x="301" y="711"/>
                  </a:cubicBezTo>
                  <a:cubicBezTo>
                    <a:pt x="335" y="711"/>
                    <a:pt x="372" y="701"/>
                    <a:pt x="410" y="680"/>
                  </a:cubicBezTo>
                  <a:lnTo>
                    <a:pt x="909" y="392"/>
                  </a:lnTo>
                  <a:cubicBezTo>
                    <a:pt x="1111" y="274"/>
                    <a:pt x="996" y="0"/>
                    <a:pt x="8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8" name="Google Shape;10648;p31"/>
            <p:cNvSpPr/>
            <p:nvPr/>
          </p:nvSpPr>
          <p:spPr>
            <a:xfrm>
              <a:off x="1524155" y="2462416"/>
              <a:ext cx="22010" cy="24159"/>
            </a:xfrm>
            <a:custGeom>
              <a:rect b="b" l="l" r="r" t="t"/>
              <a:pathLst>
                <a:path extrusionOk="0" h="922" w="840">
                  <a:moveTo>
                    <a:pt x="556" y="1"/>
                  </a:moveTo>
                  <a:cubicBezTo>
                    <a:pt x="492" y="1"/>
                    <a:pt x="427" y="31"/>
                    <a:pt x="384" y="105"/>
                  </a:cubicBezTo>
                  <a:lnTo>
                    <a:pt x="96" y="609"/>
                  </a:lnTo>
                  <a:cubicBezTo>
                    <a:pt x="0" y="773"/>
                    <a:pt x="140" y="922"/>
                    <a:pt x="281" y="922"/>
                  </a:cubicBezTo>
                  <a:cubicBezTo>
                    <a:pt x="346" y="922"/>
                    <a:pt x="412" y="890"/>
                    <a:pt x="456" y="815"/>
                  </a:cubicBezTo>
                  <a:lnTo>
                    <a:pt x="744" y="316"/>
                  </a:lnTo>
                  <a:cubicBezTo>
                    <a:pt x="840" y="150"/>
                    <a:pt x="699" y="1"/>
                    <a:pt x="55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49" name="Google Shape;10649;p31"/>
          <p:cNvGrpSpPr/>
          <p:nvPr/>
        </p:nvGrpSpPr>
        <p:grpSpPr>
          <a:xfrm>
            <a:off x="3507658" y="3645406"/>
            <a:ext cx="395474" cy="312491"/>
            <a:chOff x="3507658" y="3832256"/>
            <a:chExt cx="395474" cy="312491"/>
          </a:xfrm>
        </p:grpSpPr>
        <p:sp>
          <p:nvSpPr>
            <p:cNvPr id="10650" name="Google Shape;10650;p31"/>
            <p:cNvSpPr/>
            <p:nvPr/>
          </p:nvSpPr>
          <p:spPr>
            <a:xfrm>
              <a:off x="3526655" y="3837680"/>
              <a:ext cx="355358" cy="301460"/>
            </a:xfrm>
            <a:custGeom>
              <a:rect b="b" l="l" r="r" t="t"/>
              <a:pathLst>
                <a:path extrusionOk="0" h="11505" w="13562">
                  <a:moveTo>
                    <a:pt x="8492" y="0"/>
                  </a:moveTo>
                  <a:cubicBezTo>
                    <a:pt x="7671" y="0"/>
                    <a:pt x="6875" y="612"/>
                    <a:pt x="6832" y="1578"/>
                  </a:cubicBezTo>
                  <a:lnTo>
                    <a:pt x="6827" y="1578"/>
                  </a:lnTo>
                  <a:cubicBezTo>
                    <a:pt x="6784" y="695"/>
                    <a:pt x="6059" y="3"/>
                    <a:pt x="5175" y="3"/>
                  </a:cubicBezTo>
                  <a:cubicBezTo>
                    <a:pt x="4940" y="3"/>
                    <a:pt x="4705" y="56"/>
                    <a:pt x="4494" y="152"/>
                  </a:cubicBezTo>
                  <a:cubicBezTo>
                    <a:pt x="4283" y="248"/>
                    <a:pt x="4095" y="387"/>
                    <a:pt x="3947" y="555"/>
                  </a:cubicBezTo>
                  <a:cubicBezTo>
                    <a:pt x="3811" y="525"/>
                    <a:pt x="3675" y="510"/>
                    <a:pt x="3540" y="510"/>
                  </a:cubicBezTo>
                  <a:cubicBezTo>
                    <a:pt x="2792" y="510"/>
                    <a:pt x="2102" y="969"/>
                    <a:pt x="1830" y="1693"/>
                  </a:cubicBezTo>
                  <a:cubicBezTo>
                    <a:pt x="1815" y="1741"/>
                    <a:pt x="1796" y="1789"/>
                    <a:pt x="1786" y="1837"/>
                  </a:cubicBezTo>
                  <a:cubicBezTo>
                    <a:pt x="1666" y="2250"/>
                    <a:pt x="1700" y="2696"/>
                    <a:pt x="1878" y="3090"/>
                  </a:cubicBezTo>
                  <a:lnTo>
                    <a:pt x="1834" y="3104"/>
                  </a:lnTo>
                  <a:cubicBezTo>
                    <a:pt x="884" y="3440"/>
                    <a:pt x="217" y="4290"/>
                    <a:pt x="111" y="5288"/>
                  </a:cubicBezTo>
                  <a:cubicBezTo>
                    <a:pt x="1" y="6287"/>
                    <a:pt x="481" y="7257"/>
                    <a:pt x="1340" y="7785"/>
                  </a:cubicBezTo>
                  <a:cubicBezTo>
                    <a:pt x="500" y="8997"/>
                    <a:pt x="1373" y="10646"/>
                    <a:pt x="2836" y="10646"/>
                  </a:cubicBezTo>
                  <a:cubicBezTo>
                    <a:pt x="2845" y="10646"/>
                    <a:pt x="2853" y="10646"/>
                    <a:pt x="2862" y="10645"/>
                  </a:cubicBezTo>
                  <a:cubicBezTo>
                    <a:pt x="3135" y="10641"/>
                    <a:pt x="3399" y="10578"/>
                    <a:pt x="3644" y="10458"/>
                  </a:cubicBezTo>
                  <a:cubicBezTo>
                    <a:pt x="3898" y="11094"/>
                    <a:pt x="4509" y="11503"/>
                    <a:pt x="5181" y="11503"/>
                  </a:cubicBezTo>
                  <a:cubicBezTo>
                    <a:pt x="5235" y="11503"/>
                    <a:pt x="5289" y="11500"/>
                    <a:pt x="5343" y="11495"/>
                  </a:cubicBezTo>
                  <a:cubicBezTo>
                    <a:pt x="6078" y="11418"/>
                    <a:pt x="6673" y="10871"/>
                    <a:pt x="6803" y="10141"/>
                  </a:cubicBezTo>
                  <a:cubicBezTo>
                    <a:pt x="6812" y="10093"/>
                    <a:pt x="6817" y="10045"/>
                    <a:pt x="6822" y="9997"/>
                  </a:cubicBezTo>
                  <a:cubicBezTo>
                    <a:pt x="6827" y="9969"/>
                    <a:pt x="6827" y="9940"/>
                    <a:pt x="6827" y="9911"/>
                  </a:cubicBezTo>
                  <a:cubicBezTo>
                    <a:pt x="6832" y="9940"/>
                    <a:pt x="6832" y="9964"/>
                    <a:pt x="6832" y="9988"/>
                  </a:cubicBezTo>
                  <a:cubicBezTo>
                    <a:pt x="6836" y="10026"/>
                    <a:pt x="6841" y="10060"/>
                    <a:pt x="6846" y="10093"/>
                  </a:cubicBezTo>
                  <a:cubicBezTo>
                    <a:pt x="6971" y="10900"/>
                    <a:pt x="7662" y="11500"/>
                    <a:pt x="8478" y="11505"/>
                  </a:cubicBezTo>
                  <a:cubicBezTo>
                    <a:pt x="8809" y="11505"/>
                    <a:pt x="9136" y="11404"/>
                    <a:pt x="9414" y="11212"/>
                  </a:cubicBezTo>
                  <a:cubicBezTo>
                    <a:pt x="9683" y="11025"/>
                    <a:pt x="9889" y="10765"/>
                    <a:pt x="10014" y="10463"/>
                  </a:cubicBezTo>
                  <a:cubicBezTo>
                    <a:pt x="10254" y="10578"/>
                    <a:pt x="10523" y="10645"/>
                    <a:pt x="10792" y="10645"/>
                  </a:cubicBezTo>
                  <a:cubicBezTo>
                    <a:pt x="10799" y="10646"/>
                    <a:pt x="10805" y="10646"/>
                    <a:pt x="10812" y="10646"/>
                  </a:cubicBezTo>
                  <a:cubicBezTo>
                    <a:pt x="11677" y="10646"/>
                    <a:pt x="12420" y="10039"/>
                    <a:pt x="12601" y="9196"/>
                  </a:cubicBezTo>
                  <a:cubicBezTo>
                    <a:pt x="12611" y="9157"/>
                    <a:pt x="12616" y="9119"/>
                    <a:pt x="12621" y="9081"/>
                  </a:cubicBezTo>
                  <a:cubicBezTo>
                    <a:pt x="12630" y="9013"/>
                    <a:pt x="12635" y="8951"/>
                    <a:pt x="12640" y="8884"/>
                  </a:cubicBezTo>
                  <a:cubicBezTo>
                    <a:pt x="12654" y="8490"/>
                    <a:pt x="12539" y="8106"/>
                    <a:pt x="12318" y="7785"/>
                  </a:cubicBezTo>
                  <a:cubicBezTo>
                    <a:pt x="12433" y="7713"/>
                    <a:pt x="12544" y="7636"/>
                    <a:pt x="12645" y="7545"/>
                  </a:cubicBezTo>
                  <a:cubicBezTo>
                    <a:pt x="12673" y="7521"/>
                    <a:pt x="12702" y="7492"/>
                    <a:pt x="12731" y="7468"/>
                  </a:cubicBezTo>
                  <a:cubicBezTo>
                    <a:pt x="12793" y="7410"/>
                    <a:pt x="12851" y="7353"/>
                    <a:pt x="12909" y="7285"/>
                  </a:cubicBezTo>
                  <a:cubicBezTo>
                    <a:pt x="13331" y="6810"/>
                    <a:pt x="13562" y="6200"/>
                    <a:pt x="13562" y="5567"/>
                  </a:cubicBezTo>
                  <a:cubicBezTo>
                    <a:pt x="13562" y="4444"/>
                    <a:pt x="12846" y="3445"/>
                    <a:pt x="11781" y="3090"/>
                  </a:cubicBezTo>
                  <a:cubicBezTo>
                    <a:pt x="11968" y="2677"/>
                    <a:pt x="11997" y="2211"/>
                    <a:pt x="11857" y="1779"/>
                  </a:cubicBezTo>
                  <a:cubicBezTo>
                    <a:pt x="11848" y="1751"/>
                    <a:pt x="11838" y="1722"/>
                    <a:pt x="11829" y="1693"/>
                  </a:cubicBezTo>
                  <a:cubicBezTo>
                    <a:pt x="11556" y="969"/>
                    <a:pt x="10862" y="510"/>
                    <a:pt x="10116" y="510"/>
                  </a:cubicBezTo>
                  <a:cubicBezTo>
                    <a:pt x="9982" y="510"/>
                    <a:pt x="9847" y="525"/>
                    <a:pt x="9712" y="555"/>
                  </a:cubicBezTo>
                  <a:cubicBezTo>
                    <a:pt x="9371" y="173"/>
                    <a:pt x="8928" y="0"/>
                    <a:pt x="8492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1" name="Google Shape;10651;p31"/>
            <p:cNvSpPr/>
            <p:nvPr/>
          </p:nvSpPr>
          <p:spPr>
            <a:xfrm>
              <a:off x="3526655" y="3918751"/>
              <a:ext cx="331593" cy="220389"/>
            </a:xfrm>
            <a:custGeom>
              <a:rect b="b" l="l" r="r" t="t"/>
              <a:pathLst>
                <a:path extrusionOk="0" h="8411" w="12655">
                  <a:moveTo>
                    <a:pt x="1882" y="1"/>
                  </a:moveTo>
                  <a:cubicBezTo>
                    <a:pt x="922" y="318"/>
                    <a:pt x="231" y="1167"/>
                    <a:pt x="116" y="2170"/>
                  </a:cubicBezTo>
                  <a:cubicBezTo>
                    <a:pt x="1" y="3178"/>
                    <a:pt x="481" y="4163"/>
                    <a:pt x="1340" y="4691"/>
                  </a:cubicBezTo>
                  <a:cubicBezTo>
                    <a:pt x="870" y="5372"/>
                    <a:pt x="922" y="6289"/>
                    <a:pt x="1460" y="6918"/>
                  </a:cubicBezTo>
                  <a:cubicBezTo>
                    <a:pt x="1817" y="7331"/>
                    <a:pt x="2327" y="7552"/>
                    <a:pt x="2847" y="7552"/>
                  </a:cubicBezTo>
                  <a:cubicBezTo>
                    <a:pt x="3117" y="7552"/>
                    <a:pt x="3390" y="7492"/>
                    <a:pt x="3644" y="7369"/>
                  </a:cubicBezTo>
                  <a:cubicBezTo>
                    <a:pt x="3896" y="7997"/>
                    <a:pt x="4507" y="8405"/>
                    <a:pt x="5173" y="8405"/>
                  </a:cubicBezTo>
                  <a:cubicBezTo>
                    <a:pt x="5229" y="8405"/>
                    <a:pt x="5286" y="8402"/>
                    <a:pt x="5343" y="8396"/>
                  </a:cubicBezTo>
                  <a:cubicBezTo>
                    <a:pt x="6078" y="8324"/>
                    <a:pt x="6673" y="7777"/>
                    <a:pt x="6808" y="7052"/>
                  </a:cubicBezTo>
                  <a:cubicBezTo>
                    <a:pt x="6817" y="7004"/>
                    <a:pt x="6822" y="6951"/>
                    <a:pt x="6827" y="6903"/>
                  </a:cubicBezTo>
                  <a:cubicBezTo>
                    <a:pt x="6827" y="6875"/>
                    <a:pt x="6832" y="6846"/>
                    <a:pt x="6832" y="6822"/>
                  </a:cubicBezTo>
                  <a:cubicBezTo>
                    <a:pt x="6832" y="6846"/>
                    <a:pt x="6832" y="6870"/>
                    <a:pt x="6836" y="6899"/>
                  </a:cubicBezTo>
                  <a:cubicBezTo>
                    <a:pt x="6836" y="6932"/>
                    <a:pt x="6841" y="6966"/>
                    <a:pt x="6851" y="7004"/>
                  </a:cubicBezTo>
                  <a:cubicBezTo>
                    <a:pt x="6976" y="7811"/>
                    <a:pt x="7667" y="8406"/>
                    <a:pt x="8483" y="8411"/>
                  </a:cubicBezTo>
                  <a:cubicBezTo>
                    <a:pt x="8819" y="8411"/>
                    <a:pt x="9145" y="8310"/>
                    <a:pt x="9419" y="8118"/>
                  </a:cubicBezTo>
                  <a:cubicBezTo>
                    <a:pt x="9688" y="7931"/>
                    <a:pt x="9899" y="7671"/>
                    <a:pt x="10019" y="7369"/>
                  </a:cubicBezTo>
                  <a:cubicBezTo>
                    <a:pt x="10264" y="7484"/>
                    <a:pt x="10528" y="7551"/>
                    <a:pt x="10801" y="7551"/>
                  </a:cubicBezTo>
                  <a:cubicBezTo>
                    <a:pt x="10808" y="7552"/>
                    <a:pt x="10815" y="7552"/>
                    <a:pt x="10822" y="7552"/>
                  </a:cubicBezTo>
                  <a:cubicBezTo>
                    <a:pt x="11682" y="7552"/>
                    <a:pt x="12430" y="6945"/>
                    <a:pt x="12611" y="6097"/>
                  </a:cubicBezTo>
                  <a:cubicBezTo>
                    <a:pt x="12616" y="6063"/>
                    <a:pt x="12625" y="6025"/>
                    <a:pt x="12630" y="5987"/>
                  </a:cubicBezTo>
                  <a:cubicBezTo>
                    <a:pt x="12640" y="5919"/>
                    <a:pt x="12645" y="5857"/>
                    <a:pt x="12645" y="5790"/>
                  </a:cubicBezTo>
                  <a:cubicBezTo>
                    <a:pt x="12654" y="5545"/>
                    <a:pt x="12611" y="5305"/>
                    <a:pt x="12525" y="5079"/>
                  </a:cubicBezTo>
                  <a:cubicBezTo>
                    <a:pt x="12252" y="5796"/>
                    <a:pt x="11567" y="6265"/>
                    <a:pt x="10803" y="6265"/>
                  </a:cubicBezTo>
                  <a:cubicBezTo>
                    <a:pt x="10800" y="6265"/>
                    <a:pt x="10796" y="6265"/>
                    <a:pt x="10792" y="6265"/>
                  </a:cubicBezTo>
                  <a:cubicBezTo>
                    <a:pt x="10561" y="6260"/>
                    <a:pt x="10336" y="6217"/>
                    <a:pt x="10125" y="6131"/>
                  </a:cubicBezTo>
                  <a:cubicBezTo>
                    <a:pt x="10108" y="6123"/>
                    <a:pt x="10091" y="6119"/>
                    <a:pt x="10074" y="6119"/>
                  </a:cubicBezTo>
                  <a:cubicBezTo>
                    <a:pt x="10029" y="6119"/>
                    <a:pt x="9987" y="6146"/>
                    <a:pt x="9966" y="6188"/>
                  </a:cubicBezTo>
                  <a:cubicBezTo>
                    <a:pt x="9837" y="6447"/>
                    <a:pt x="9649" y="6663"/>
                    <a:pt x="9414" y="6827"/>
                  </a:cubicBezTo>
                  <a:cubicBezTo>
                    <a:pt x="9140" y="7019"/>
                    <a:pt x="8814" y="7119"/>
                    <a:pt x="8478" y="7119"/>
                  </a:cubicBezTo>
                  <a:cubicBezTo>
                    <a:pt x="7662" y="7115"/>
                    <a:pt x="6971" y="6519"/>
                    <a:pt x="6846" y="5713"/>
                  </a:cubicBezTo>
                  <a:cubicBezTo>
                    <a:pt x="6836" y="5651"/>
                    <a:pt x="6832" y="5593"/>
                    <a:pt x="6832" y="5531"/>
                  </a:cubicBezTo>
                  <a:cubicBezTo>
                    <a:pt x="6827" y="5607"/>
                    <a:pt x="6817" y="5684"/>
                    <a:pt x="6803" y="5761"/>
                  </a:cubicBezTo>
                  <a:cubicBezTo>
                    <a:pt x="6678" y="6452"/>
                    <a:pt x="6136" y="6990"/>
                    <a:pt x="5439" y="7100"/>
                  </a:cubicBezTo>
                  <a:cubicBezTo>
                    <a:pt x="5352" y="7114"/>
                    <a:pt x="5265" y="7121"/>
                    <a:pt x="5178" y="7121"/>
                  </a:cubicBezTo>
                  <a:cubicBezTo>
                    <a:pt x="4580" y="7121"/>
                    <a:pt x="4019" y="6796"/>
                    <a:pt x="3726" y="6255"/>
                  </a:cubicBezTo>
                  <a:cubicBezTo>
                    <a:pt x="3677" y="6161"/>
                    <a:pt x="3573" y="6101"/>
                    <a:pt x="3466" y="6101"/>
                  </a:cubicBezTo>
                  <a:cubicBezTo>
                    <a:pt x="3458" y="6101"/>
                    <a:pt x="3450" y="6101"/>
                    <a:pt x="3443" y="6102"/>
                  </a:cubicBezTo>
                  <a:cubicBezTo>
                    <a:pt x="3377" y="6107"/>
                    <a:pt x="3316" y="6110"/>
                    <a:pt x="3257" y="6110"/>
                  </a:cubicBezTo>
                  <a:cubicBezTo>
                    <a:pt x="2209" y="6110"/>
                    <a:pt x="2292" y="5283"/>
                    <a:pt x="2310" y="4892"/>
                  </a:cubicBezTo>
                  <a:cubicBezTo>
                    <a:pt x="2314" y="4767"/>
                    <a:pt x="2262" y="4647"/>
                    <a:pt x="2156" y="4571"/>
                  </a:cubicBezTo>
                  <a:cubicBezTo>
                    <a:pt x="1513" y="4095"/>
                    <a:pt x="1210" y="3332"/>
                    <a:pt x="1210" y="2473"/>
                  </a:cubicBezTo>
                  <a:cubicBezTo>
                    <a:pt x="1210" y="1940"/>
                    <a:pt x="1369" y="1422"/>
                    <a:pt x="1676" y="985"/>
                  </a:cubicBezTo>
                  <a:cubicBezTo>
                    <a:pt x="1815" y="802"/>
                    <a:pt x="1964" y="630"/>
                    <a:pt x="2132" y="471"/>
                  </a:cubicBezTo>
                  <a:cubicBezTo>
                    <a:pt x="2257" y="351"/>
                    <a:pt x="1983" y="159"/>
                    <a:pt x="1892" y="15"/>
                  </a:cubicBezTo>
                  <a:lnTo>
                    <a:pt x="1882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2" name="Google Shape;10652;p31"/>
            <p:cNvSpPr/>
            <p:nvPr/>
          </p:nvSpPr>
          <p:spPr>
            <a:xfrm>
              <a:off x="3507658" y="3832256"/>
              <a:ext cx="395474" cy="312491"/>
            </a:xfrm>
            <a:custGeom>
              <a:rect b="b" l="l" r="r" t="t"/>
              <a:pathLst>
                <a:path extrusionOk="0" h="11926" w="15093">
                  <a:moveTo>
                    <a:pt x="5894" y="0"/>
                  </a:moveTo>
                  <a:cubicBezTo>
                    <a:pt x="5434" y="0"/>
                    <a:pt x="4970" y="169"/>
                    <a:pt x="4604" y="522"/>
                  </a:cubicBezTo>
                  <a:lnTo>
                    <a:pt x="4595" y="532"/>
                  </a:lnTo>
                  <a:lnTo>
                    <a:pt x="4580" y="532"/>
                  </a:lnTo>
                  <a:cubicBezTo>
                    <a:pt x="4472" y="515"/>
                    <a:pt x="4365" y="507"/>
                    <a:pt x="4260" y="507"/>
                  </a:cubicBezTo>
                  <a:cubicBezTo>
                    <a:pt x="2923" y="507"/>
                    <a:pt x="1901" y="1818"/>
                    <a:pt x="2315" y="3153"/>
                  </a:cubicBezTo>
                  <a:lnTo>
                    <a:pt x="2324" y="3177"/>
                  </a:lnTo>
                  <a:lnTo>
                    <a:pt x="2300" y="3187"/>
                  </a:lnTo>
                  <a:cubicBezTo>
                    <a:pt x="308" y="4051"/>
                    <a:pt x="1" y="6753"/>
                    <a:pt x="1753" y="8040"/>
                  </a:cubicBezTo>
                  <a:lnTo>
                    <a:pt x="1772" y="8054"/>
                  </a:lnTo>
                  <a:lnTo>
                    <a:pt x="1763" y="8073"/>
                  </a:lnTo>
                  <a:cubicBezTo>
                    <a:pt x="1364" y="8827"/>
                    <a:pt x="1465" y="9700"/>
                    <a:pt x="2031" y="10353"/>
                  </a:cubicBezTo>
                  <a:cubicBezTo>
                    <a:pt x="2418" y="10815"/>
                    <a:pt x="2982" y="11067"/>
                    <a:pt x="3560" y="11067"/>
                  </a:cubicBezTo>
                  <a:cubicBezTo>
                    <a:pt x="3786" y="11067"/>
                    <a:pt x="4014" y="11028"/>
                    <a:pt x="4235" y="10948"/>
                  </a:cubicBezTo>
                  <a:lnTo>
                    <a:pt x="4259" y="10939"/>
                  </a:lnTo>
                  <a:lnTo>
                    <a:pt x="4268" y="10958"/>
                  </a:lnTo>
                  <a:cubicBezTo>
                    <a:pt x="4393" y="11179"/>
                    <a:pt x="4561" y="11371"/>
                    <a:pt x="4758" y="11529"/>
                  </a:cubicBezTo>
                  <a:cubicBezTo>
                    <a:pt x="4801" y="11563"/>
                    <a:pt x="4846" y="11577"/>
                    <a:pt x="4888" y="11577"/>
                  </a:cubicBezTo>
                  <a:cubicBezTo>
                    <a:pt x="5062" y="11577"/>
                    <a:pt x="5195" y="11332"/>
                    <a:pt x="5017" y="11193"/>
                  </a:cubicBezTo>
                  <a:cubicBezTo>
                    <a:pt x="4816" y="11035"/>
                    <a:pt x="4657" y="10828"/>
                    <a:pt x="4556" y="10588"/>
                  </a:cubicBezTo>
                  <a:cubicBezTo>
                    <a:pt x="4525" y="10505"/>
                    <a:pt x="4446" y="10455"/>
                    <a:pt x="4363" y="10455"/>
                  </a:cubicBezTo>
                  <a:cubicBezTo>
                    <a:pt x="4332" y="10455"/>
                    <a:pt x="4299" y="10462"/>
                    <a:pt x="4268" y="10478"/>
                  </a:cubicBezTo>
                  <a:cubicBezTo>
                    <a:pt x="4037" y="10589"/>
                    <a:pt x="3799" y="10640"/>
                    <a:pt x="3568" y="10640"/>
                  </a:cubicBezTo>
                  <a:cubicBezTo>
                    <a:pt x="2661" y="10640"/>
                    <a:pt x="1855" y="9857"/>
                    <a:pt x="1955" y="8851"/>
                  </a:cubicBezTo>
                  <a:cubicBezTo>
                    <a:pt x="2041" y="8030"/>
                    <a:pt x="2737" y="7406"/>
                    <a:pt x="3563" y="7406"/>
                  </a:cubicBezTo>
                  <a:cubicBezTo>
                    <a:pt x="3822" y="7387"/>
                    <a:pt x="3822" y="7007"/>
                    <a:pt x="3563" y="6988"/>
                  </a:cubicBezTo>
                  <a:cubicBezTo>
                    <a:pt x="2972" y="6988"/>
                    <a:pt x="2415" y="7243"/>
                    <a:pt x="2027" y="7684"/>
                  </a:cubicBezTo>
                  <a:lnTo>
                    <a:pt x="2012" y="7704"/>
                  </a:lnTo>
                  <a:lnTo>
                    <a:pt x="1993" y="7689"/>
                  </a:lnTo>
                  <a:cubicBezTo>
                    <a:pt x="510" y="6590"/>
                    <a:pt x="779" y="4300"/>
                    <a:pt x="2473" y="3571"/>
                  </a:cubicBezTo>
                  <a:lnTo>
                    <a:pt x="2492" y="3561"/>
                  </a:lnTo>
                  <a:lnTo>
                    <a:pt x="2507" y="3580"/>
                  </a:lnTo>
                  <a:cubicBezTo>
                    <a:pt x="2876" y="4199"/>
                    <a:pt x="3539" y="4579"/>
                    <a:pt x="4259" y="4583"/>
                  </a:cubicBezTo>
                  <a:cubicBezTo>
                    <a:pt x="4518" y="4564"/>
                    <a:pt x="4518" y="4180"/>
                    <a:pt x="4259" y="4161"/>
                  </a:cubicBezTo>
                  <a:cubicBezTo>
                    <a:pt x="3356" y="4151"/>
                    <a:pt x="2636" y="3403"/>
                    <a:pt x="2660" y="2500"/>
                  </a:cubicBezTo>
                  <a:cubicBezTo>
                    <a:pt x="2688" y="1624"/>
                    <a:pt x="3404" y="933"/>
                    <a:pt x="4271" y="933"/>
                  </a:cubicBezTo>
                  <a:cubicBezTo>
                    <a:pt x="4297" y="933"/>
                    <a:pt x="4324" y="934"/>
                    <a:pt x="4350" y="935"/>
                  </a:cubicBezTo>
                  <a:cubicBezTo>
                    <a:pt x="4883" y="959"/>
                    <a:pt x="5368" y="1252"/>
                    <a:pt x="5641" y="1713"/>
                  </a:cubicBezTo>
                  <a:cubicBezTo>
                    <a:pt x="5687" y="1783"/>
                    <a:pt x="5750" y="1812"/>
                    <a:pt x="5813" y="1812"/>
                  </a:cubicBezTo>
                  <a:cubicBezTo>
                    <a:pt x="5956" y="1812"/>
                    <a:pt x="6095" y="1660"/>
                    <a:pt x="6001" y="1497"/>
                  </a:cubicBezTo>
                  <a:cubicBezTo>
                    <a:pt x="5795" y="1151"/>
                    <a:pt x="5488" y="873"/>
                    <a:pt x="5123" y="700"/>
                  </a:cubicBezTo>
                  <a:lnTo>
                    <a:pt x="5075" y="681"/>
                  </a:lnTo>
                  <a:lnTo>
                    <a:pt x="5118" y="652"/>
                  </a:lnTo>
                  <a:cubicBezTo>
                    <a:pt x="5364" y="496"/>
                    <a:pt x="5630" y="424"/>
                    <a:pt x="5890" y="424"/>
                  </a:cubicBezTo>
                  <a:cubicBezTo>
                    <a:pt x="6641" y="424"/>
                    <a:pt x="7336" y="1021"/>
                    <a:pt x="7336" y="1866"/>
                  </a:cubicBezTo>
                  <a:lnTo>
                    <a:pt x="7336" y="4934"/>
                  </a:lnTo>
                  <a:lnTo>
                    <a:pt x="7307" y="4934"/>
                  </a:lnTo>
                  <a:cubicBezTo>
                    <a:pt x="6880" y="4915"/>
                    <a:pt x="6587" y="4756"/>
                    <a:pt x="6390" y="4439"/>
                  </a:cubicBezTo>
                  <a:cubicBezTo>
                    <a:pt x="6345" y="4366"/>
                    <a:pt x="6280" y="4336"/>
                    <a:pt x="6215" y="4336"/>
                  </a:cubicBezTo>
                  <a:cubicBezTo>
                    <a:pt x="6069" y="4336"/>
                    <a:pt x="5927" y="4493"/>
                    <a:pt x="6030" y="4660"/>
                  </a:cubicBezTo>
                  <a:cubicBezTo>
                    <a:pt x="6304" y="5102"/>
                    <a:pt x="6731" y="5337"/>
                    <a:pt x="7307" y="5351"/>
                  </a:cubicBezTo>
                  <a:lnTo>
                    <a:pt x="7331" y="5351"/>
                  </a:lnTo>
                  <a:lnTo>
                    <a:pt x="7331" y="8553"/>
                  </a:lnTo>
                  <a:lnTo>
                    <a:pt x="7288" y="8510"/>
                  </a:lnTo>
                  <a:cubicBezTo>
                    <a:pt x="7009" y="8241"/>
                    <a:pt x="6640" y="8097"/>
                    <a:pt x="6256" y="8097"/>
                  </a:cubicBezTo>
                  <a:lnTo>
                    <a:pt x="4950" y="8097"/>
                  </a:lnTo>
                  <a:cubicBezTo>
                    <a:pt x="4691" y="8116"/>
                    <a:pt x="4691" y="8496"/>
                    <a:pt x="4950" y="8515"/>
                  </a:cubicBezTo>
                  <a:lnTo>
                    <a:pt x="6256" y="8515"/>
                  </a:lnTo>
                  <a:cubicBezTo>
                    <a:pt x="6851" y="8515"/>
                    <a:pt x="7336" y="9000"/>
                    <a:pt x="7336" y="9595"/>
                  </a:cubicBezTo>
                  <a:lnTo>
                    <a:pt x="7336" y="10060"/>
                  </a:lnTo>
                  <a:cubicBezTo>
                    <a:pt x="7336" y="10870"/>
                    <a:pt x="6677" y="11504"/>
                    <a:pt x="5899" y="11504"/>
                  </a:cubicBezTo>
                  <a:cubicBezTo>
                    <a:pt x="5823" y="11504"/>
                    <a:pt x="5747" y="11498"/>
                    <a:pt x="5670" y="11486"/>
                  </a:cubicBezTo>
                  <a:cubicBezTo>
                    <a:pt x="5663" y="11484"/>
                    <a:pt x="5657" y="11482"/>
                    <a:pt x="5651" y="11482"/>
                  </a:cubicBezTo>
                  <a:cubicBezTo>
                    <a:pt x="5646" y="11482"/>
                    <a:pt x="5641" y="11484"/>
                    <a:pt x="5636" y="11486"/>
                  </a:cubicBezTo>
                  <a:cubicBezTo>
                    <a:pt x="5629" y="11485"/>
                    <a:pt x="5621" y="11485"/>
                    <a:pt x="5614" y="11485"/>
                  </a:cubicBezTo>
                  <a:cubicBezTo>
                    <a:pt x="5352" y="11485"/>
                    <a:pt x="5327" y="11885"/>
                    <a:pt x="5603" y="11904"/>
                  </a:cubicBezTo>
                  <a:cubicBezTo>
                    <a:pt x="5699" y="11919"/>
                    <a:pt x="5795" y="11926"/>
                    <a:pt x="5890" y="11926"/>
                  </a:cubicBezTo>
                  <a:cubicBezTo>
                    <a:pt x="6560" y="11926"/>
                    <a:pt x="7187" y="11565"/>
                    <a:pt x="7523" y="10968"/>
                  </a:cubicBezTo>
                  <a:lnTo>
                    <a:pt x="7547" y="10924"/>
                  </a:lnTo>
                  <a:lnTo>
                    <a:pt x="7571" y="10968"/>
                  </a:lnTo>
                  <a:cubicBezTo>
                    <a:pt x="7903" y="11565"/>
                    <a:pt x="8533" y="11926"/>
                    <a:pt x="9204" y="11926"/>
                  </a:cubicBezTo>
                  <a:cubicBezTo>
                    <a:pt x="9299" y="11926"/>
                    <a:pt x="9395" y="11919"/>
                    <a:pt x="9491" y="11904"/>
                  </a:cubicBezTo>
                  <a:cubicBezTo>
                    <a:pt x="9756" y="11863"/>
                    <a:pt x="9708" y="11483"/>
                    <a:pt x="9463" y="11483"/>
                  </a:cubicBezTo>
                  <a:cubicBezTo>
                    <a:pt x="9451" y="11483"/>
                    <a:pt x="9438" y="11484"/>
                    <a:pt x="9424" y="11486"/>
                  </a:cubicBezTo>
                  <a:cubicBezTo>
                    <a:pt x="9345" y="11499"/>
                    <a:pt x="9266" y="11505"/>
                    <a:pt x="9188" y="11505"/>
                  </a:cubicBezTo>
                  <a:cubicBezTo>
                    <a:pt x="8412" y="11505"/>
                    <a:pt x="7753" y="10873"/>
                    <a:pt x="7753" y="10065"/>
                  </a:cubicBezTo>
                  <a:lnTo>
                    <a:pt x="7753" y="8217"/>
                  </a:lnTo>
                  <a:cubicBezTo>
                    <a:pt x="7753" y="7622"/>
                    <a:pt x="8238" y="7137"/>
                    <a:pt x="8833" y="7137"/>
                  </a:cubicBezTo>
                  <a:lnTo>
                    <a:pt x="10725" y="7137"/>
                  </a:lnTo>
                  <a:cubicBezTo>
                    <a:pt x="10732" y="7138"/>
                    <a:pt x="10740" y="7138"/>
                    <a:pt x="10747" y="7138"/>
                  </a:cubicBezTo>
                  <a:cubicBezTo>
                    <a:pt x="11020" y="7138"/>
                    <a:pt x="11020" y="6719"/>
                    <a:pt x="10747" y="6719"/>
                  </a:cubicBezTo>
                  <a:cubicBezTo>
                    <a:pt x="10740" y="6719"/>
                    <a:pt x="10732" y="6719"/>
                    <a:pt x="10725" y="6719"/>
                  </a:cubicBezTo>
                  <a:lnTo>
                    <a:pt x="8833" y="6719"/>
                  </a:lnTo>
                  <a:cubicBezTo>
                    <a:pt x="8449" y="6719"/>
                    <a:pt x="8080" y="6863"/>
                    <a:pt x="7806" y="7132"/>
                  </a:cubicBezTo>
                  <a:lnTo>
                    <a:pt x="7758" y="7175"/>
                  </a:lnTo>
                  <a:lnTo>
                    <a:pt x="7758" y="6311"/>
                  </a:lnTo>
                  <a:lnTo>
                    <a:pt x="7782" y="6311"/>
                  </a:lnTo>
                  <a:cubicBezTo>
                    <a:pt x="8675" y="6273"/>
                    <a:pt x="9376" y="5539"/>
                    <a:pt x="9371" y="4646"/>
                  </a:cubicBezTo>
                  <a:cubicBezTo>
                    <a:pt x="9383" y="4495"/>
                    <a:pt x="9273" y="4419"/>
                    <a:pt x="9162" y="4419"/>
                  </a:cubicBezTo>
                  <a:cubicBezTo>
                    <a:pt x="9052" y="4419"/>
                    <a:pt x="8941" y="4495"/>
                    <a:pt x="8953" y="4646"/>
                  </a:cubicBezTo>
                  <a:cubicBezTo>
                    <a:pt x="8953" y="5303"/>
                    <a:pt x="8445" y="5846"/>
                    <a:pt x="7787" y="5889"/>
                  </a:cubicBezTo>
                  <a:lnTo>
                    <a:pt x="7758" y="5889"/>
                  </a:lnTo>
                  <a:lnTo>
                    <a:pt x="7758" y="1866"/>
                  </a:lnTo>
                  <a:cubicBezTo>
                    <a:pt x="7758" y="1022"/>
                    <a:pt x="8451" y="426"/>
                    <a:pt x="9200" y="426"/>
                  </a:cubicBezTo>
                  <a:cubicBezTo>
                    <a:pt x="9461" y="426"/>
                    <a:pt x="9728" y="498"/>
                    <a:pt x="9976" y="657"/>
                  </a:cubicBezTo>
                  <a:lnTo>
                    <a:pt x="10019" y="681"/>
                  </a:lnTo>
                  <a:lnTo>
                    <a:pt x="9971" y="705"/>
                  </a:lnTo>
                  <a:cubicBezTo>
                    <a:pt x="9606" y="873"/>
                    <a:pt x="9299" y="1151"/>
                    <a:pt x="9093" y="1497"/>
                  </a:cubicBezTo>
                  <a:cubicBezTo>
                    <a:pt x="8999" y="1660"/>
                    <a:pt x="9138" y="1812"/>
                    <a:pt x="9281" y="1812"/>
                  </a:cubicBezTo>
                  <a:cubicBezTo>
                    <a:pt x="9344" y="1812"/>
                    <a:pt x="9407" y="1783"/>
                    <a:pt x="9453" y="1713"/>
                  </a:cubicBezTo>
                  <a:cubicBezTo>
                    <a:pt x="9767" y="1193"/>
                    <a:pt x="10301" y="935"/>
                    <a:pt x="10834" y="935"/>
                  </a:cubicBezTo>
                  <a:cubicBezTo>
                    <a:pt x="11385" y="935"/>
                    <a:pt x="11934" y="1210"/>
                    <a:pt x="12242" y="1756"/>
                  </a:cubicBezTo>
                  <a:cubicBezTo>
                    <a:pt x="12851" y="2831"/>
                    <a:pt x="12074" y="4166"/>
                    <a:pt x="10835" y="4166"/>
                  </a:cubicBezTo>
                  <a:cubicBezTo>
                    <a:pt x="10828" y="4165"/>
                    <a:pt x="10820" y="4165"/>
                    <a:pt x="10813" y="4165"/>
                  </a:cubicBezTo>
                  <a:cubicBezTo>
                    <a:pt x="10540" y="4165"/>
                    <a:pt x="10540" y="4584"/>
                    <a:pt x="10813" y="4584"/>
                  </a:cubicBezTo>
                  <a:cubicBezTo>
                    <a:pt x="10820" y="4584"/>
                    <a:pt x="10828" y="4584"/>
                    <a:pt x="10835" y="4583"/>
                  </a:cubicBezTo>
                  <a:cubicBezTo>
                    <a:pt x="11555" y="4583"/>
                    <a:pt x="12222" y="4204"/>
                    <a:pt x="12587" y="3585"/>
                  </a:cubicBezTo>
                  <a:lnTo>
                    <a:pt x="12602" y="3566"/>
                  </a:lnTo>
                  <a:lnTo>
                    <a:pt x="12621" y="3575"/>
                  </a:lnTo>
                  <a:cubicBezTo>
                    <a:pt x="14315" y="4305"/>
                    <a:pt x="14584" y="6595"/>
                    <a:pt x="13101" y="7694"/>
                  </a:cubicBezTo>
                  <a:lnTo>
                    <a:pt x="13082" y="7708"/>
                  </a:lnTo>
                  <a:lnTo>
                    <a:pt x="13067" y="7689"/>
                  </a:lnTo>
                  <a:cubicBezTo>
                    <a:pt x="12678" y="7247"/>
                    <a:pt x="12122" y="6993"/>
                    <a:pt x="11531" y="6993"/>
                  </a:cubicBezTo>
                  <a:cubicBezTo>
                    <a:pt x="11524" y="6992"/>
                    <a:pt x="11516" y="6992"/>
                    <a:pt x="11509" y="6992"/>
                  </a:cubicBezTo>
                  <a:cubicBezTo>
                    <a:pt x="11236" y="6992"/>
                    <a:pt x="11236" y="7412"/>
                    <a:pt x="11509" y="7412"/>
                  </a:cubicBezTo>
                  <a:cubicBezTo>
                    <a:pt x="11516" y="7412"/>
                    <a:pt x="11524" y="7411"/>
                    <a:pt x="11531" y="7411"/>
                  </a:cubicBezTo>
                  <a:cubicBezTo>
                    <a:pt x="12299" y="7411"/>
                    <a:pt x="12962" y="7953"/>
                    <a:pt x="13115" y="8707"/>
                  </a:cubicBezTo>
                  <a:cubicBezTo>
                    <a:pt x="13245" y="9307"/>
                    <a:pt x="13014" y="9931"/>
                    <a:pt x="12520" y="10300"/>
                  </a:cubicBezTo>
                  <a:cubicBezTo>
                    <a:pt x="12231" y="10529"/>
                    <a:pt x="11882" y="10645"/>
                    <a:pt x="11529" y="10645"/>
                  </a:cubicBezTo>
                  <a:cubicBezTo>
                    <a:pt x="11290" y="10645"/>
                    <a:pt x="11049" y="10592"/>
                    <a:pt x="10826" y="10483"/>
                  </a:cubicBezTo>
                  <a:cubicBezTo>
                    <a:pt x="10795" y="10468"/>
                    <a:pt x="10763" y="10461"/>
                    <a:pt x="10732" y="10461"/>
                  </a:cubicBezTo>
                  <a:cubicBezTo>
                    <a:pt x="10648" y="10461"/>
                    <a:pt x="10569" y="10510"/>
                    <a:pt x="10538" y="10593"/>
                  </a:cubicBezTo>
                  <a:cubicBezTo>
                    <a:pt x="10442" y="10833"/>
                    <a:pt x="10283" y="11044"/>
                    <a:pt x="10077" y="11198"/>
                  </a:cubicBezTo>
                  <a:cubicBezTo>
                    <a:pt x="9899" y="11337"/>
                    <a:pt x="10032" y="11582"/>
                    <a:pt x="10206" y="11582"/>
                  </a:cubicBezTo>
                  <a:cubicBezTo>
                    <a:pt x="10248" y="11582"/>
                    <a:pt x="10293" y="11568"/>
                    <a:pt x="10336" y="11534"/>
                  </a:cubicBezTo>
                  <a:cubicBezTo>
                    <a:pt x="10538" y="11380"/>
                    <a:pt x="10701" y="11184"/>
                    <a:pt x="10826" y="10963"/>
                  </a:cubicBezTo>
                  <a:lnTo>
                    <a:pt x="10835" y="10944"/>
                  </a:lnTo>
                  <a:lnTo>
                    <a:pt x="10859" y="10953"/>
                  </a:lnTo>
                  <a:cubicBezTo>
                    <a:pt x="11077" y="11030"/>
                    <a:pt x="11304" y="11068"/>
                    <a:pt x="11529" y="11068"/>
                  </a:cubicBezTo>
                  <a:cubicBezTo>
                    <a:pt x="11963" y="11068"/>
                    <a:pt x="12393" y="10927"/>
                    <a:pt x="12750" y="10656"/>
                  </a:cubicBezTo>
                  <a:cubicBezTo>
                    <a:pt x="13302" y="10252"/>
                    <a:pt x="13610" y="9600"/>
                    <a:pt x="13566" y="8918"/>
                  </a:cubicBezTo>
                  <a:cubicBezTo>
                    <a:pt x="13552" y="8625"/>
                    <a:pt x="13470" y="8337"/>
                    <a:pt x="13331" y="8078"/>
                  </a:cubicBezTo>
                  <a:lnTo>
                    <a:pt x="13322" y="8059"/>
                  </a:lnTo>
                  <a:lnTo>
                    <a:pt x="13341" y="8044"/>
                  </a:lnTo>
                  <a:cubicBezTo>
                    <a:pt x="15093" y="6758"/>
                    <a:pt x="14786" y="4055"/>
                    <a:pt x="12794" y="3191"/>
                  </a:cubicBezTo>
                  <a:lnTo>
                    <a:pt x="12798" y="3187"/>
                  </a:lnTo>
                  <a:lnTo>
                    <a:pt x="12779" y="3177"/>
                  </a:lnTo>
                  <a:lnTo>
                    <a:pt x="12784" y="3153"/>
                  </a:lnTo>
                  <a:cubicBezTo>
                    <a:pt x="13198" y="1818"/>
                    <a:pt x="12180" y="507"/>
                    <a:pt x="10839" y="507"/>
                  </a:cubicBezTo>
                  <a:cubicBezTo>
                    <a:pt x="10734" y="507"/>
                    <a:pt x="10627" y="515"/>
                    <a:pt x="10518" y="532"/>
                  </a:cubicBezTo>
                  <a:lnTo>
                    <a:pt x="10509" y="532"/>
                  </a:lnTo>
                  <a:lnTo>
                    <a:pt x="10499" y="522"/>
                  </a:lnTo>
                  <a:cubicBezTo>
                    <a:pt x="10132" y="169"/>
                    <a:pt x="9667" y="0"/>
                    <a:pt x="9206" y="0"/>
                  </a:cubicBezTo>
                  <a:cubicBezTo>
                    <a:pt x="8559" y="0"/>
                    <a:pt x="7921" y="334"/>
                    <a:pt x="7576" y="959"/>
                  </a:cubicBezTo>
                  <a:lnTo>
                    <a:pt x="7552" y="1002"/>
                  </a:lnTo>
                  <a:lnTo>
                    <a:pt x="7528" y="959"/>
                  </a:lnTo>
                  <a:cubicBezTo>
                    <a:pt x="7180" y="334"/>
                    <a:pt x="6541" y="0"/>
                    <a:pt x="58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53" name="Google Shape;10653;p31"/>
          <p:cNvGrpSpPr/>
          <p:nvPr/>
        </p:nvGrpSpPr>
        <p:grpSpPr>
          <a:xfrm>
            <a:off x="3962481" y="2714405"/>
            <a:ext cx="365158" cy="365368"/>
            <a:chOff x="3962481" y="2901255"/>
            <a:chExt cx="365158" cy="365368"/>
          </a:xfrm>
        </p:grpSpPr>
        <p:sp>
          <p:nvSpPr>
            <p:cNvPr id="10654" name="Google Shape;10654;p31"/>
            <p:cNvSpPr/>
            <p:nvPr/>
          </p:nvSpPr>
          <p:spPr>
            <a:xfrm>
              <a:off x="4221964" y="3072777"/>
              <a:ext cx="24683" cy="24552"/>
            </a:xfrm>
            <a:custGeom>
              <a:rect b="b" l="l" r="r" t="t"/>
              <a:pathLst>
                <a:path extrusionOk="0" fill="none" h="937" w="942">
                  <a:moveTo>
                    <a:pt x="941" y="936"/>
                  </a:moveTo>
                  <a:lnTo>
                    <a:pt x="1" y="0"/>
                  </a:lnTo>
                </a:path>
              </a:pathLst>
            </a:custGeom>
            <a:noFill/>
            <a:ln cap="rnd" cmpd="sng" w="225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5" name="Google Shape;10655;p31"/>
            <p:cNvSpPr/>
            <p:nvPr/>
          </p:nvSpPr>
          <p:spPr>
            <a:xfrm>
              <a:off x="3968901" y="2983584"/>
              <a:ext cx="353341" cy="277642"/>
            </a:xfrm>
            <a:custGeom>
              <a:rect b="b" l="l" r="r" t="t"/>
              <a:pathLst>
                <a:path extrusionOk="0" h="10596" w="13485">
                  <a:moveTo>
                    <a:pt x="693" y="1"/>
                  </a:moveTo>
                  <a:cubicBezTo>
                    <a:pt x="308" y="1"/>
                    <a:pt x="0" y="316"/>
                    <a:pt x="0" y="702"/>
                  </a:cubicBezTo>
                  <a:lnTo>
                    <a:pt x="0" y="9890"/>
                  </a:lnTo>
                  <a:cubicBezTo>
                    <a:pt x="0" y="10278"/>
                    <a:pt x="313" y="10595"/>
                    <a:pt x="701" y="10595"/>
                  </a:cubicBezTo>
                  <a:lnTo>
                    <a:pt x="12779" y="10595"/>
                  </a:lnTo>
                  <a:cubicBezTo>
                    <a:pt x="13168" y="10595"/>
                    <a:pt x="13484" y="10278"/>
                    <a:pt x="13484" y="9890"/>
                  </a:cubicBezTo>
                  <a:lnTo>
                    <a:pt x="13484" y="702"/>
                  </a:lnTo>
                  <a:cubicBezTo>
                    <a:pt x="13484" y="316"/>
                    <a:pt x="13172" y="1"/>
                    <a:pt x="12788" y="1"/>
                  </a:cubicBezTo>
                  <a:cubicBezTo>
                    <a:pt x="12785" y="1"/>
                    <a:pt x="12782" y="1"/>
                    <a:pt x="12779" y="1"/>
                  </a:cubicBezTo>
                  <a:lnTo>
                    <a:pt x="701" y="1"/>
                  </a:lnTo>
                  <a:cubicBezTo>
                    <a:pt x="698" y="1"/>
                    <a:pt x="696" y="1"/>
                    <a:pt x="693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6" name="Google Shape;10656;p31"/>
            <p:cNvSpPr/>
            <p:nvPr/>
          </p:nvSpPr>
          <p:spPr>
            <a:xfrm>
              <a:off x="3991906" y="2982850"/>
              <a:ext cx="332850" cy="278873"/>
            </a:xfrm>
            <a:custGeom>
              <a:rect b="b" l="l" r="r" t="t"/>
              <a:pathLst>
                <a:path extrusionOk="0" h="10643" w="12703">
                  <a:moveTo>
                    <a:pt x="11954" y="0"/>
                  </a:moveTo>
                  <a:lnTo>
                    <a:pt x="707" y="53"/>
                  </a:lnTo>
                  <a:cubicBezTo>
                    <a:pt x="318" y="53"/>
                    <a:pt x="1" y="370"/>
                    <a:pt x="6" y="759"/>
                  </a:cubicBezTo>
                  <a:lnTo>
                    <a:pt x="44" y="9946"/>
                  </a:lnTo>
                  <a:cubicBezTo>
                    <a:pt x="44" y="10332"/>
                    <a:pt x="356" y="10642"/>
                    <a:pt x="741" y="10642"/>
                  </a:cubicBezTo>
                  <a:cubicBezTo>
                    <a:pt x="744" y="10642"/>
                    <a:pt x="747" y="10642"/>
                    <a:pt x="750" y="10642"/>
                  </a:cubicBezTo>
                  <a:lnTo>
                    <a:pt x="12002" y="10594"/>
                  </a:lnTo>
                  <a:cubicBezTo>
                    <a:pt x="12390" y="10594"/>
                    <a:pt x="12702" y="10278"/>
                    <a:pt x="12702" y="9889"/>
                  </a:cubicBezTo>
                  <a:lnTo>
                    <a:pt x="12659" y="701"/>
                  </a:lnTo>
                  <a:cubicBezTo>
                    <a:pt x="12659" y="312"/>
                    <a:pt x="12342" y="0"/>
                    <a:pt x="1195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7" name="Google Shape;10657;p31"/>
            <p:cNvSpPr/>
            <p:nvPr/>
          </p:nvSpPr>
          <p:spPr>
            <a:xfrm>
              <a:off x="3992535" y="3007375"/>
              <a:ext cx="45566" cy="27198"/>
            </a:xfrm>
            <a:custGeom>
              <a:rect b="b" l="l" r="r" t="t"/>
              <a:pathLst>
                <a:path extrusionOk="0" h="1038" w="1739">
                  <a:moveTo>
                    <a:pt x="145" y="0"/>
                  </a:moveTo>
                  <a:cubicBezTo>
                    <a:pt x="68" y="0"/>
                    <a:pt x="1" y="67"/>
                    <a:pt x="1" y="144"/>
                  </a:cubicBezTo>
                  <a:lnTo>
                    <a:pt x="1" y="893"/>
                  </a:lnTo>
                  <a:cubicBezTo>
                    <a:pt x="1" y="970"/>
                    <a:pt x="68" y="1037"/>
                    <a:pt x="145" y="1037"/>
                  </a:cubicBezTo>
                  <a:lnTo>
                    <a:pt x="1595" y="1037"/>
                  </a:lnTo>
                  <a:cubicBezTo>
                    <a:pt x="1671" y="1037"/>
                    <a:pt x="1739" y="970"/>
                    <a:pt x="1739" y="893"/>
                  </a:cubicBezTo>
                  <a:lnTo>
                    <a:pt x="1739" y="144"/>
                  </a:lnTo>
                  <a:cubicBezTo>
                    <a:pt x="1739" y="67"/>
                    <a:pt x="1671" y="0"/>
                    <a:pt x="159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8" name="Google Shape;10658;p31"/>
            <p:cNvSpPr/>
            <p:nvPr/>
          </p:nvSpPr>
          <p:spPr>
            <a:xfrm>
              <a:off x="4252778" y="3007375"/>
              <a:ext cx="45566" cy="27198"/>
            </a:xfrm>
            <a:custGeom>
              <a:rect b="b" l="l" r="r" t="t"/>
              <a:pathLst>
                <a:path extrusionOk="0" h="1038" w="1739">
                  <a:moveTo>
                    <a:pt x="145" y="0"/>
                  </a:moveTo>
                  <a:cubicBezTo>
                    <a:pt x="68" y="0"/>
                    <a:pt x="1" y="67"/>
                    <a:pt x="1" y="144"/>
                  </a:cubicBezTo>
                  <a:lnTo>
                    <a:pt x="1" y="893"/>
                  </a:lnTo>
                  <a:cubicBezTo>
                    <a:pt x="1" y="970"/>
                    <a:pt x="68" y="1037"/>
                    <a:pt x="145" y="1037"/>
                  </a:cubicBezTo>
                  <a:lnTo>
                    <a:pt x="1594" y="1037"/>
                  </a:lnTo>
                  <a:cubicBezTo>
                    <a:pt x="1671" y="1037"/>
                    <a:pt x="1738" y="970"/>
                    <a:pt x="1738" y="893"/>
                  </a:cubicBezTo>
                  <a:lnTo>
                    <a:pt x="1738" y="144"/>
                  </a:lnTo>
                  <a:cubicBezTo>
                    <a:pt x="1738" y="67"/>
                    <a:pt x="1671" y="0"/>
                    <a:pt x="159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9" name="Google Shape;10659;p31"/>
            <p:cNvSpPr/>
            <p:nvPr/>
          </p:nvSpPr>
          <p:spPr>
            <a:xfrm>
              <a:off x="4014178" y="3007375"/>
              <a:ext cx="23923" cy="27198"/>
            </a:xfrm>
            <a:custGeom>
              <a:rect b="b" l="l" r="r" t="t"/>
              <a:pathLst>
                <a:path extrusionOk="0" h="1038" w="913">
                  <a:moveTo>
                    <a:pt x="145" y="0"/>
                  </a:moveTo>
                  <a:cubicBezTo>
                    <a:pt x="68" y="0"/>
                    <a:pt x="1" y="67"/>
                    <a:pt x="1" y="144"/>
                  </a:cubicBezTo>
                  <a:lnTo>
                    <a:pt x="1" y="893"/>
                  </a:lnTo>
                  <a:cubicBezTo>
                    <a:pt x="1" y="970"/>
                    <a:pt x="68" y="1037"/>
                    <a:pt x="149" y="1037"/>
                  </a:cubicBezTo>
                  <a:lnTo>
                    <a:pt x="769" y="1037"/>
                  </a:lnTo>
                  <a:cubicBezTo>
                    <a:pt x="845" y="1037"/>
                    <a:pt x="913" y="970"/>
                    <a:pt x="913" y="893"/>
                  </a:cubicBezTo>
                  <a:lnTo>
                    <a:pt x="913" y="144"/>
                  </a:lnTo>
                  <a:cubicBezTo>
                    <a:pt x="913" y="67"/>
                    <a:pt x="845" y="0"/>
                    <a:pt x="76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0" name="Google Shape;10660;p31"/>
            <p:cNvSpPr/>
            <p:nvPr/>
          </p:nvSpPr>
          <p:spPr>
            <a:xfrm>
              <a:off x="4274553" y="3007375"/>
              <a:ext cx="23792" cy="27198"/>
            </a:xfrm>
            <a:custGeom>
              <a:rect b="b" l="l" r="r" t="t"/>
              <a:pathLst>
                <a:path extrusionOk="0" h="1038" w="908">
                  <a:moveTo>
                    <a:pt x="144" y="0"/>
                  </a:moveTo>
                  <a:cubicBezTo>
                    <a:pt x="63" y="0"/>
                    <a:pt x="0" y="67"/>
                    <a:pt x="0" y="144"/>
                  </a:cubicBezTo>
                  <a:lnTo>
                    <a:pt x="0" y="893"/>
                  </a:lnTo>
                  <a:cubicBezTo>
                    <a:pt x="0" y="970"/>
                    <a:pt x="63" y="1037"/>
                    <a:pt x="144" y="1037"/>
                  </a:cubicBezTo>
                  <a:lnTo>
                    <a:pt x="763" y="1037"/>
                  </a:lnTo>
                  <a:cubicBezTo>
                    <a:pt x="840" y="1037"/>
                    <a:pt x="907" y="970"/>
                    <a:pt x="907" y="893"/>
                  </a:cubicBezTo>
                  <a:lnTo>
                    <a:pt x="907" y="144"/>
                  </a:lnTo>
                  <a:cubicBezTo>
                    <a:pt x="907" y="67"/>
                    <a:pt x="845" y="5"/>
                    <a:pt x="763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1" name="Google Shape;10661;p31"/>
            <p:cNvSpPr/>
            <p:nvPr/>
          </p:nvSpPr>
          <p:spPr>
            <a:xfrm>
              <a:off x="4117705" y="3067720"/>
              <a:ext cx="135729" cy="132087"/>
            </a:xfrm>
            <a:custGeom>
              <a:rect b="b" l="l" r="r" t="t"/>
              <a:pathLst>
                <a:path extrusionOk="0" h="5041" w="5180">
                  <a:moveTo>
                    <a:pt x="4449" y="0"/>
                  </a:moveTo>
                  <a:cubicBezTo>
                    <a:pt x="4276" y="0"/>
                    <a:pt x="4104" y="66"/>
                    <a:pt x="3975" y="198"/>
                  </a:cubicBezTo>
                  <a:lnTo>
                    <a:pt x="3548" y="621"/>
                  </a:lnTo>
                  <a:lnTo>
                    <a:pt x="451" y="3678"/>
                  </a:lnTo>
                  <a:cubicBezTo>
                    <a:pt x="384" y="3746"/>
                    <a:pt x="341" y="3822"/>
                    <a:pt x="312" y="3914"/>
                  </a:cubicBezTo>
                  <a:lnTo>
                    <a:pt x="173" y="4370"/>
                  </a:lnTo>
                  <a:lnTo>
                    <a:pt x="120" y="4538"/>
                  </a:lnTo>
                  <a:lnTo>
                    <a:pt x="34" y="4811"/>
                  </a:lnTo>
                  <a:cubicBezTo>
                    <a:pt x="1" y="4928"/>
                    <a:pt x="90" y="5040"/>
                    <a:pt x="205" y="5040"/>
                  </a:cubicBezTo>
                  <a:cubicBezTo>
                    <a:pt x="222" y="5040"/>
                    <a:pt x="241" y="5038"/>
                    <a:pt x="259" y="5032"/>
                  </a:cubicBezTo>
                  <a:lnTo>
                    <a:pt x="528" y="4950"/>
                  </a:lnTo>
                  <a:lnTo>
                    <a:pt x="1157" y="4758"/>
                  </a:lnTo>
                  <a:cubicBezTo>
                    <a:pt x="1243" y="4730"/>
                    <a:pt x="1320" y="4682"/>
                    <a:pt x="1387" y="4619"/>
                  </a:cubicBezTo>
                  <a:lnTo>
                    <a:pt x="4488" y="1557"/>
                  </a:lnTo>
                  <a:lnTo>
                    <a:pt x="4920" y="1129"/>
                  </a:lnTo>
                  <a:cubicBezTo>
                    <a:pt x="5160" y="894"/>
                    <a:pt x="5180" y="515"/>
                    <a:pt x="4973" y="251"/>
                  </a:cubicBezTo>
                  <a:cubicBezTo>
                    <a:pt x="4954" y="227"/>
                    <a:pt x="4935" y="203"/>
                    <a:pt x="4911" y="184"/>
                  </a:cubicBezTo>
                  <a:cubicBezTo>
                    <a:pt x="4781" y="61"/>
                    <a:pt x="4615" y="0"/>
                    <a:pt x="4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2" name="Google Shape;10662;p31"/>
            <p:cNvSpPr/>
            <p:nvPr/>
          </p:nvSpPr>
          <p:spPr>
            <a:xfrm>
              <a:off x="4122107" y="3067825"/>
              <a:ext cx="125798" cy="114531"/>
            </a:xfrm>
            <a:custGeom>
              <a:rect b="b" l="l" r="r" t="t"/>
              <a:pathLst>
                <a:path extrusionOk="0" h="4371" w="4801">
                  <a:moveTo>
                    <a:pt x="4281" y="1"/>
                  </a:moveTo>
                  <a:cubicBezTo>
                    <a:pt x="4108" y="1"/>
                    <a:pt x="3936" y="67"/>
                    <a:pt x="3807" y="199"/>
                  </a:cubicBezTo>
                  <a:lnTo>
                    <a:pt x="3380" y="617"/>
                  </a:lnTo>
                  <a:lnTo>
                    <a:pt x="283" y="3679"/>
                  </a:lnTo>
                  <a:cubicBezTo>
                    <a:pt x="216" y="3746"/>
                    <a:pt x="168" y="3823"/>
                    <a:pt x="144" y="3910"/>
                  </a:cubicBezTo>
                  <a:lnTo>
                    <a:pt x="0" y="4370"/>
                  </a:lnTo>
                  <a:lnTo>
                    <a:pt x="0" y="4370"/>
                  </a:lnTo>
                  <a:lnTo>
                    <a:pt x="269" y="4289"/>
                  </a:lnTo>
                  <a:lnTo>
                    <a:pt x="605" y="4183"/>
                  </a:lnTo>
                  <a:lnTo>
                    <a:pt x="898" y="4092"/>
                  </a:lnTo>
                  <a:cubicBezTo>
                    <a:pt x="984" y="4063"/>
                    <a:pt x="1061" y="4020"/>
                    <a:pt x="1128" y="3953"/>
                  </a:cubicBezTo>
                  <a:lnTo>
                    <a:pt x="3941" y="1173"/>
                  </a:lnTo>
                  <a:lnTo>
                    <a:pt x="4224" y="890"/>
                  </a:lnTo>
                  <a:lnTo>
                    <a:pt x="4656" y="463"/>
                  </a:lnTo>
                  <a:cubicBezTo>
                    <a:pt x="4719" y="401"/>
                    <a:pt x="4772" y="329"/>
                    <a:pt x="4800" y="247"/>
                  </a:cubicBezTo>
                  <a:cubicBezTo>
                    <a:pt x="4786" y="223"/>
                    <a:pt x="4762" y="204"/>
                    <a:pt x="4743" y="185"/>
                  </a:cubicBezTo>
                  <a:cubicBezTo>
                    <a:pt x="4613" y="62"/>
                    <a:pt x="4447" y="1"/>
                    <a:pt x="428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3" name="Google Shape;10663;p31"/>
            <p:cNvSpPr/>
            <p:nvPr/>
          </p:nvSpPr>
          <p:spPr>
            <a:xfrm>
              <a:off x="4127373" y="3083965"/>
              <a:ext cx="98024" cy="93491"/>
            </a:xfrm>
            <a:custGeom>
              <a:rect b="b" l="l" r="r" t="t"/>
              <a:pathLst>
                <a:path extrusionOk="0" h="3568" w="3741">
                  <a:moveTo>
                    <a:pt x="3179" y="1"/>
                  </a:moveTo>
                  <a:lnTo>
                    <a:pt x="82" y="3063"/>
                  </a:lnTo>
                  <a:cubicBezTo>
                    <a:pt x="49" y="3092"/>
                    <a:pt x="25" y="3126"/>
                    <a:pt x="1" y="3164"/>
                  </a:cubicBezTo>
                  <a:lnTo>
                    <a:pt x="404" y="3567"/>
                  </a:lnTo>
                  <a:lnTo>
                    <a:pt x="697" y="3476"/>
                  </a:lnTo>
                  <a:cubicBezTo>
                    <a:pt x="783" y="3447"/>
                    <a:pt x="860" y="3404"/>
                    <a:pt x="927" y="3337"/>
                  </a:cubicBezTo>
                  <a:lnTo>
                    <a:pt x="3740" y="557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4" name="Google Shape;10664;p31"/>
            <p:cNvSpPr/>
            <p:nvPr/>
          </p:nvSpPr>
          <p:spPr>
            <a:xfrm>
              <a:off x="3968901" y="3223205"/>
              <a:ext cx="23661" cy="10848"/>
            </a:xfrm>
            <a:custGeom>
              <a:rect b="b" l="l" r="r" t="t"/>
              <a:pathLst>
                <a:path extrusionOk="0" h="414" w="903">
                  <a:moveTo>
                    <a:pt x="0" y="0"/>
                  </a:moveTo>
                  <a:lnTo>
                    <a:pt x="0" y="413"/>
                  </a:lnTo>
                  <a:lnTo>
                    <a:pt x="903" y="413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5" name="Google Shape;10665;p31"/>
            <p:cNvSpPr/>
            <p:nvPr/>
          </p:nvSpPr>
          <p:spPr>
            <a:xfrm>
              <a:off x="3968901" y="3047491"/>
              <a:ext cx="23661" cy="10979"/>
            </a:xfrm>
            <a:custGeom>
              <a:rect b="b" l="l" r="r" t="t"/>
              <a:pathLst>
                <a:path extrusionOk="0" h="419" w="903">
                  <a:moveTo>
                    <a:pt x="0" y="1"/>
                  </a:moveTo>
                  <a:lnTo>
                    <a:pt x="0" y="418"/>
                  </a:lnTo>
                  <a:lnTo>
                    <a:pt x="903" y="418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6" name="Google Shape;10666;p31"/>
            <p:cNvSpPr/>
            <p:nvPr/>
          </p:nvSpPr>
          <p:spPr>
            <a:xfrm>
              <a:off x="4127373" y="3083965"/>
              <a:ext cx="107954" cy="106828"/>
            </a:xfrm>
            <a:custGeom>
              <a:rect b="b" l="l" r="r" t="t"/>
              <a:pathLst>
                <a:path extrusionOk="0" h="4077" w="4120">
                  <a:moveTo>
                    <a:pt x="3179" y="1"/>
                  </a:moveTo>
                  <a:lnTo>
                    <a:pt x="82" y="3058"/>
                  </a:lnTo>
                  <a:cubicBezTo>
                    <a:pt x="49" y="3092"/>
                    <a:pt x="25" y="3126"/>
                    <a:pt x="1" y="3159"/>
                  </a:cubicBezTo>
                  <a:lnTo>
                    <a:pt x="404" y="3562"/>
                  </a:lnTo>
                  <a:lnTo>
                    <a:pt x="908" y="4066"/>
                  </a:lnTo>
                  <a:lnTo>
                    <a:pt x="922" y="4076"/>
                  </a:lnTo>
                  <a:cubicBezTo>
                    <a:pt x="956" y="4052"/>
                    <a:pt x="990" y="4028"/>
                    <a:pt x="1018" y="3999"/>
                  </a:cubicBezTo>
                  <a:lnTo>
                    <a:pt x="4119" y="937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7" name="Google Shape;10667;p31"/>
            <p:cNvSpPr/>
            <p:nvPr/>
          </p:nvSpPr>
          <p:spPr>
            <a:xfrm>
              <a:off x="4127373" y="3083965"/>
              <a:ext cx="98024" cy="93491"/>
            </a:xfrm>
            <a:custGeom>
              <a:rect b="b" l="l" r="r" t="t"/>
              <a:pathLst>
                <a:path extrusionOk="0" h="3568" w="3741">
                  <a:moveTo>
                    <a:pt x="3179" y="1"/>
                  </a:moveTo>
                  <a:lnTo>
                    <a:pt x="82" y="3063"/>
                  </a:lnTo>
                  <a:cubicBezTo>
                    <a:pt x="49" y="3092"/>
                    <a:pt x="25" y="3126"/>
                    <a:pt x="1" y="3164"/>
                  </a:cubicBezTo>
                  <a:lnTo>
                    <a:pt x="404" y="3567"/>
                  </a:lnTo>
                  <a:lnTo>
                    <a:pt x="697" y="3476"/>
                  </a:lnTo>
                  <a:cubicBezTo>
                    <a:pt x="783" y="3447"/>
                    <a:pt x="860" y="3404"/>
                    <a:pt x="927" y="3337"/>
                  </a:cubicBezTo>
                  <a:lnTo>
                    <a:pt x="3740" y="557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8" name="Google Shape;10668;p31"/>
            <p:cNvSpPr/>
            <p:nvPr/>
          </p:nvSpPr>
          <p:spPr>
            <a:xfrm>
              <a:off x="3962481" y="3223205"/>
              <a:ext cx="364791" cy="10848"/>
            </a:xfrm>
            <a:custGeom>
              <a:rect b="b" l="l" r="r" t="t"/>
              <a:pathLst>
                <a:path extrusionOk="0" h="414" w="13922">
                  <a:moveTo>
                    <a:pt x="279" y="0"/>
                  </a:moveTo>
                  <a:cubicBezTo>
                    <a:pt x="1" y="0"/>
                    <a:pt x="1" y="413"/>
                    <a:pt x="279" y="413"/>
                  </a:cubicBezTo>
                  <a:lnTo>
                    <a:pt x="13643" y="413"/>
                  </a:lnTo>
                  <a:cubicBezTo>
                    <a:pt x="13921" y="413"/>
                    <a:pt x="13921" y="0"/>
                    <a:pt x="1364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9" name="Google Shape;10669;p31"/>
            <p:cNvSpPr/>
            <p:nvPr/>
          </p:nvSpPr>
          <p:spPr>
            <a:xfrm>
              <a:off x="4109713" y="3062322"/>
              <a:ext cx="155040" cy="145162"/>
            </a:xfrm>
            <a:custGeom>
              <a:rect b="b" l="l" r="r" t="t"/>
              <a:pathLst>
                <a:path extrusionOk="0" h="5540" w="5917">
                  <a:moveTo>
                    <a:pt x="4760" y="414"/>
                  </a:moveTo>
                  <a:cubicBezTo>
                    <a:pt x="4875" y="414"/>
                    <a:pt x="4985" y="462"/>
                    <a:pt x="5072" y="539"/>
                  </a:cubicBezTo>
                  <a:cubicBezTo>
                    <a:pt x="5158" y="625"/>
                    <a:pt x="5211" y="745"/>
                    <a:pt x="5211" y="870"/>
                  </a:cubicBezTo>
                  <a:cubicBezTo>
                    <a:pt x="5211" y="918"/>
                    <a:pt x="5201" y="966"/>
                    <a:pt x="5187" y="1009"/>
                  </a:cubicBezTo>
                  <a:lnTo>
                    <a:pt x="4616" y="438"/>
                  </a:lnTo>
                  <a:cubicBezTo>
                    <a:pt x="4664" y="423"/>
                    <a:pt x="4712" y="414"/>
                    <a:pt x="4760" y="414"/>
                  </a:cubicBezTo>
                  <a:close/>
                  <a:moveTo>
                    <a:pt x="4285" y="692"/>
                  </a:moveTo>
                  <a:lnTo>
                    <a:pt x="4928" y="1335"/>
                  </a:lnTo>
                  <a:lnTo>
                    <a:pt x="4793" y="1470"/>
                  </a:lnTo>
                  <a:lnTo>
                    <a:pt x="4145" y="827"/>
                  </a:lnTo>
                  <a:lnTo>
                    <a:pt x="4285" y="692"/>
                  </a:lnTo>
                  <a:close/>
                  <a:moveTo>
                    <a:pt x="756" y="4364"/>
                  </a:moveTo>
                  <a:lnTo>
                    <a:pt x="1217" y="4825"/>
                  </a:lnTo>
                  <a:lnTo>
                    <a:pt x="555" y="5027"/>
                  </a:lnTo>
                  <a:lnTo>
                    <a:pt x="756" y="4364"/>
                  </a:lnTo>
                  <a:close/>
                  <a:moveTo>
                    <a:pt x="4760" y="1"/>
                  </a:moveTo>
                  <a:cubicBezTo>
                    <a:pt x="4529" y="1"/>
                    <a:pt x="4313" y="87"/>
                    <a:pt x="4145" y="246"/>
                  </a:cubicBezTo>
                  <a:lnTo>
                    <a:pt x="4141" y="251"/>
                  </a:lnTo>
                  <a:lnTo>
                    <a:pt x="4136" y="255"/>
                  </a:lnTo>
                  <a:lnTo>
                    <a:pt x="612" y="3736"/>
                  </a:lnTo>
                  <a:cubicBezTo>
                    <a:pt x="574" y="3769"/>
                    <a:pt x="545" y="3808"/>
                    <a:pt x="516" y="3851"/>
                  </a:cubicBezTo>
                  <a:cubicBezTo>
                    <a:pt x="507" y="3865"/>
                    <a:pt x="497" y="3880"/>
                    <a:pt x="488" y="3894"/>
                  </a:cubicBezTo>
                  <a:cubicBezTo>
                    <a:pt x="459" y="3947"/>
                    <a:pt x="435" y="4000"/>
                    <a:pt x="420" y="4052"/>
                  </a:cubicBezTo>
                  <a:lnTo>
                    <a:pt x="46" y="5272"/>
                  </a:lnTo>
                  <a:cubicBezTo>
                    <a:pt x="0" y="5409"/>
                    <a:pt x="107" y="5540"/>
                    <a:pt x="243" y="5540"/>
                  </a:cubicBezTo>
                  <a:cubicBezTo>
                    <a:pt x="263" y="5540"/>
                    <a:pt x="284" y="5537"/>
                    <a:pt x="305" y="5531"/>
                  </a:cubicBezTo>
                  <a:lnTo>
                    <a:pt x="1524" y="5156"/>
                  </a:lnTo>
                  <a:cubicBezTo>
                    <a:pt x="1640" y="5118"/>
                    <a:pt x="1750" y="5056"/>
                    <a:pt x="1836" y="4969"/>
                  </a:cubicBezTo>
                  <a:lnTo>
                    <a:pt x="3709" y="3121"/>
                  </a:lnTo>
                  <a:cubicBezTo>
                    <a:pt x="3860" y="2970"/>
                    <a:pt x="3721" y="2761"/>
                    <a:pt x="3559" y="2761"/>
                  </a:cubicBezTo>
                  <a:cubicBezTo>
                    <a:pt x="3511" y="2761"/>
                    <a:pt x="3461" y="2779"/>
                    <a:pt x="3416" y="2824"/>
                  </a:cubicBezTo>
                  <a:lnTo>
                    <a:pt x="1606" y="4619"/>
                  </a:lnTo>
                  <a:lnTo>
                    <a:pt x="958" y="3971"/>
                  </a:lnTo>
                  <a:lnTo>
                    <a:pt x="3853" y="1110"/>
                  </a:lnTo>
                  <a:lnTo>
                    <a:pt x="4501" y="1758"/>
                  </a:lnTo>
                  <a:lnTo>
                    <a:pt x="4006" y="2243"/>
                  </a:lnTo>
                  <a:cubicBezTo>
                    <a:pt x="3920" y="2324"/>
                    <a:pt x="3920" y="2459"/>
                    <a:pt x="4001" y="2545"/>
                  </a:cubicBezTo>
                  <a:cubicBezTo>
                    <a:pt x="4042" y="2584"/>
                    <a:pt x="4095" y="2603"/>
                    <a:pt x="4148" y="2603"/>
                  </a:cubicBezTo>
                  <a:cubicBezTo>
                    <a:pt x="4201" y="2603"/>
                    <a:pt x="4253" y="2584"/>
                    <a:pt x="4294" y="2545"/>
                  </a:cubicBezTo>
                  <a:lnTo>
                    <a:pt x="4909" y="1940"/>
                  </a:lnTo>
                  <a:cubicBezTo>
                    <a:pt x="4933" y="1921"/>
                    <a:pt x="4952" y="1902"/>
                    <a:pt x="4966" y="1878"/>
                  </a:cubicBezTo>
                  <a:lnTo>
                    <a:pt x="5369" y="1479"/>
                  </a:lnTo>
                  <a:cubicBezTo>
                    <a:pt x="5917" y="932"/>
                    <a:pt x="5533" y="1"/>
                    <a:pt x="47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0" name="Google Shape;10670;p31"/>
            <p:cNvSpPr/>
            <p:nvPr/>
          </p:nvSpPr>
          <p:spPr>
            <a:xfrm>
              <a:off x="3987138" y="3001951"/>
              <a:ext cx="56388" cy="38020"/>
            </a:xfrm>
            <a:custGeom>
              <a:rect b="b" l="l" r="r" t="t"/>
              <a:pathLst>
                <a:path extrusionOk="0" h="1451" w="2152">
                  <a:moveTo>
                    <a:pt x="1738" y="414"/>
                  </a:moveTo>
                  <a:lnTo>
                    <a:pt x="1738" y="1038"/>
                  </a:lnTo>
                  <a:lnTo>
                    <a:pt x="413" y="1038"/>
                  </a:lnTo>
                  <a:lnTo>
                    <a:pt x="413" y="414"/>
                  </a:lnTo>
                  <a:close/>
                  <a:moveTo>
                    <a:pt x="351" y="1"/>
                  </a:moveTo>
                  <a:cubicBezTo>
                    <a:pt x="159" y="1"/>
                    <a:pt x="1" y="159"/>
                    <a:pt x="1" y="351"/>
                  </a:cubicBezTo>
                  <a:lnTo>
                    <a:pt x="1" y="1100"/>
                  </a:lnTo>
                  <a:cubicBezTo>
                    <a:pt x="1" y="1292"/>
                    <a:pt x="159" y="1451"/>
                    <a:pt x="351" y="1451"/>
                  </a:cubicBezTo>
                  <a:lnTo>
                    <a:pt x="1801" y="1451"/>
                  </a:lnTo>
                  <a:cubicBezTo>
                    <a:pt x="1993" y="1451"/>
                    <a:pt x="2151" y="1292"/>
                    <a:pt x="2151" y="1100"/>
                  </a:cubicBezTo>
                  <a:lnTo>
                    <a:pt x="2151" y="356"/>
                  </a:lnTo>
                  <a:cubicBezTo>
                    <a:pt x="2151" y="159"/>
                    <a:pt x="1993" y="1"/>
                    <a:pt x="180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1" name="Google Shape;10671;p31"/>
            <p:cNvSpPr/>
            <p:nvPr/>
          </p:nvSpPr>
          <p:spPr>
            <a:xfrm>
              <a:off x="4247381" y="3001951"/>
              <a:ext cx="56362" cy="38020"/>
            </a:xfrm>
            <a:custGeom>
              <a:rect b="b" l="l" r="r" t="t"/>
              <a:pathLst>
                <a:path extrusionOk="0" h="1451" w="2151">
                  <a:moveTo>
                    <a:pt x="1738" y="414"/>
                  </a:moveTo>
                  <a:lnTo>
                    <a:pt x="1738" y="1038"/>
                  </a:lnTo>
                  <a:lnTo>
                    <a:pt x="413" y="1038"/>
                  </a:lnTo>
                  <a:lnTo>
                    <a:pt x="413" y="414"/>
                  </a:lnTo>
                  <a:close/>
                  <a:moveTo>
                    <a:pt x="351" y="1"/>
                  </a:moveTo>
                  <a:cubicBezTo>
                    <a:pt x="159" y="1"/>
                    <a:pt x="0" y="159"/>
                    <a:pt x="0" y="356"/>
                  </a:cubicBezTo>
                  <a:lnTo>
                    <a:pt x="0" y="1100"/>
                  </a:lnTo>
                  <a:cubicBezTo>
                    <a:pt x="0" y="1292"/>
                    <a:pt x="159" y="1451"/>
                    <a:pt x="351" y="1451"/>
                  </a:cubicBezTo>
                  <a:lnTo>
                    <a:pt x="1800" y="1451"/>
                  </a:lnTo>
                  <a:cubicBezTo>
                    <a:pt x="1992" y="1451"/>
                    <a:pt x="2151" y="1292"/>
                    <a:pt x="2151" y="1100"/>
                  </a:cubicBezTo>
                  <a:lnTo>
                    <a:pt x="2151" y="356"/>
                  </a:lnTo>
                  <a:cubicBezTo>
                    <a:pt x="2151" y="159"/>
                    <a:pt x="1992" y="1"/>
                    <a:pt x="18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2" name="Google Shape;10672;p31"/>
            <p:cNvSpPr/>
            <p:nvPr/>
          </p:nvSpPr>
          <p:spPr>
            <a:xfrm>
              <a:off x="3963372" y="2901255"/>
              <a:ext cx="364267" cy="365368"/>
            </a:xfrm>
            <a:custGeom>
              <a:rect b="b" l="l" r="r" t="t"/>
              <a:pathLst>
                <a:path extrusionOk="0" h="13944" w="13902">
                  <a:moveTo>
                    <a:pt x="12159" y="0"/>
                  </a:moveTo>
                  <a:cubicBezTo>
                    <a:pt x="12056" y="0"/>
                    <a:pt x="11953" y="68"/>
                    <a:pt x="11953" y="205"/>
                  </a:cubicBezTo>
                  <a:lnTo>
                    <a:pt x="11953" y="685"/>
                  </a:lnTo>
                  <a:cubicBezTo>
                    <a:pt x="11948" y="1098"/>
                    <a:pt x="11617" y="1429"/>
                    <a:pt x="11204" y="1429"/>
                  </a:cubicBezTo>
                  <a:lnTo>
                    <a:pt x="7921" y="1429"/>
                  </a:lnTo>
                  <a:cubicBezTo>
                    <a:pt x="7282" y="1429"/>
                    <a:pt x="6764" y="1948"/>
                    <a:pt x="6764" y="2591"/>
                  </a:cubicBezTo>
                  <a:lnTo>
                    <a:pt x="6764" y="2937"/>
                  </a:lnTo>
                  <a:lnTo>
                    <a:pt x="912" y="2937"/>
                  </a:lnTo>
                  <a:cubicBezTo>
                    <a:pt x="408" y="2937"/>
                    <a:pt x="5" y="3340"/>
                    <a:pt x="0" y="3844"/>
                  </a:cubicBezTo>
                  <a:lnTo>
                    <a:pt x="0" y="9441"/>
                  </a:lnTo>
                  <a:cubicBezTo>
                    <a:pt x="0" y="9578"/>
                    <a:pt x="105" y="9646"/>
                    <a:pt x="209" y="9646"/>
                  </a:cubicBezTo>
                  <a:cubicBezTo>
                    <a:pt x="313" y="9646"/>
                    <a:pt x="418" y="9578"/>
                    <a:pt x="418" y="9441"/>
                  </a:cubicBezTo>
                  <a:lnTo>
                    <a:pt x="418" y="5999"/>
                  </a:lnTo>
                  <a:lnTo>
                    <a:pt x="13484" y="5999"/>
                  </a:lnTo>
                  <a:lnTo>
                    <a:pt x="13484" y="13032"/>
                  </a:lnTo>
                  <a:cubicBezTo>
                    <a:pt x="13484" y="13305"/>
                    <a:pt x="13263" y="13526"/>
                    <a:pt x="12990" y="13526"/>
                  </a:cubicBezTo>
                  <a:lnTo>
                    <a:pt x="912" y="13526"/>
                  </a:lnTo>
                  <a:cubicBezTo>
                    <a:pt x="639" y="13526"/>
                    <a:pt x="418" y="13305"/>
                    <a:pt x="418" y="13032"/>
                  </a:cubicBezTo>
                  <a:lnTo>
                    <a:pt x="418" y="10267"/>
                  </a:lnTo>
                  <a:cubicBezTo>
                    <a:pt x="418" y="10130"/>
                    <a:pt x="315" y="10061"/>
                    <a:pt x="211" y="10061"/>
                  </a:cubicBezTo>
                  <a:cubicBezTo>
                    <a:pt x="108" y="10061"/>
                    <a:pt x="5" y="10130"/>
                    <a:pt x="5" y="10267"/>
                  </a:cubicBezTo>
                  <a:lnTo>
                    <a:pt x="5" y="13032"/>
                  </a:lnTo>
                  <a:cubicBezTo>
                    <a:pt x="5" y="13536"/>
                    <a:pt x="413" y="13939"/>
                    <a:pt x="912" y="13944"/>
                  </a:cubicBezTo>
                  <a:lnTo>
                    <a:pt x="12990" y="13944"/>
                  </a:lnTo>
                  <a:cubicBezTo>
                    <a:pt x="13494" y="13939"/>
                    <a:pt x="13897" y="13536"/>
                    <a:pt x="13902" y="13032"/>
                  </a:cubicBezTo>
                  <a:lnTo>
                    <a:pt x="13902" y="3844"/>
                  </a:lnTo>
                  <a:cubicBezTo>
                    <a:pt x="13897" y="3345"/>
                    <a:pt x="13494" y="2937"/>
                    <a:pt x="12990" y="2937"/>
                  </a:cubicBezTo>
                  <a:lnTo>
                    <a:pt x="10988" y="2937"/>
                  </a:lnTo>
                  <a:cubicBezTo>
                    <a:pt x="10714" y="2937"/>
                    <a:pt x="10714" y="3349"/>
                    <a:pt x="10988" y="3349"/>
                  </a:cubicBezTo>
                  <a:lnTo>
                    <a:pt x="12990" y="3349"/>
                  </a:lnTo>
                  <a:cubicBezTo>
                    <a:pt x="13263" y="3349"/>
                    <a:pt x="13489" y="3570"/>
                    <a:pt x="13489" y="3844"/>
                  </a:cubicBezTo>
                  <a:lnTo>
                    <a:pt x="13489" y="5586"/>
                  </a:lnTo>
                  <a:lnTo>
                    <a:pt x="418" y="5586"/>
                  </a:lnTo>
                  <a:lnTo>
                    <a:pt x="418" y="3844"/>
                  </a:lnTo>
                  <a:cubicBezTo>
                    <a:pt x="418" y="3570"/>
                    <a:pt x="639" y="3349"/>
                    <a:pt x="912" y="3349"/>
                  </a:cubicBezTo>
                  <a:lnTo>
                    <a:pt x="10162" y="3349"/>
                  </a:lnTo>
                  <a:cubicBezTo>
                    <a:pt x="10434" y="3349"/>
                    <a:pt x="10436" y="2937"/>
                    <a:pt x="10167" y="2937"/>
                  </a:cubicBezTo>
                  <a:cubicBezTo>
                    <a:pt x="10166" y="2937"/>
                    <a:pt x="10164" y="2937"/>
                    <a:pt x="10162" y="2937"/>
                  </a:cubicBezTo>
                  <a:lnTo>
                    <a:pt x="7177" y="2937"/>
                  </a:lnTo>
                  <a:lnTo>
                    <a:pt x="7177" y="2591"/>
                  </a:lnTo>
                  <a:cubicBezTo>
                    <a:pt x="7181" y="2178"/>
                    <a:pt x="7513" y="1847"/>
                    <a:pt x="7921" y="1847"/>
                  </a:cubicBezTo>
                  <a:lnTo>
                    <a:pt x="11204" y="1847"/>
                  </a:lnTo>
                  <a:cubicBezTo>
                    <a:pt x="11847" y="1842"/>
                    <a:pt x="12366" y="1324"/>
                    <a:pt x="12366" y="685"/>
                  </a:cubicBezTo>
                  <a:lnTo>
                    <a:pt x="12366" y="205"/>
                  </a:lnTo>
                  <a:cubicBezTo>
                    <a:pt x="12366" y="68"/>
                    <a:pt x="12263" y="0"/>
                    <a:pt x="121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73" name="Google Shape;10673;p31"/>
          <p:cNvGrpSpPr/>
          <p:nvPr/>
        </p:nvGrpSpPr>
        <p:grpSpPr>
          <a:xfrm>
            <a:off x="3520995" y="2738878"/>
            <a:ext cx="365551" cy="316238"/>
            <a:chOff x="3520995" y="2925728"/>
            <a:chExt cx="365551" cy="316238"/>
          </a:xfrm>
        </p:grpSpPr>
        <p:sp>
          <p:nvSpPr>
            <p:cNvPr id="10674" name="Google Shape;10674;p31"/>
            <p:cNvSpPr/>
            <p:nvPr/>
          </p:nvSpPr>
          <p:spPr>
            <a:xfrm>
              <a:off x="3526524" y="2931152"/>
              <a:ext cx="354598" cy="152708"/>
            </a:xfrm>
            <a:custGeom>
              <a:rect b="b" l="l" r="r" t="t"/>
              <a:pathLst>
                <a:path extrusionOk="0" h="5828" w="13533">
                  <a:moveTo>
                    <a:pt x="591" y="0"/>
                  </a:moveTo>
                  <a:cubicBezTo>
                    <a:pt x="265" y="0"/>
                    <a:pt x="1" y="264"/>
                    <a:pt x="1" y="596"/>
                  </a:cubicBezTo>
                  <a:lnTo>
                    <a:pt x="1" y="5237"/>
                  </a:lnTo>
                  <a:cubicBezTo>
                    <a:pt x="1" y="5564"/>
                    <a:pt x="265" y="5828"/>
                    <a:pt x="591" y="5828"/>
                  </a:cubicBezTo>
                  <a:lnTo>
                    <a:pt x="12938" y="5828"/>
                  </a:lnTo>
                  <a:cubicBezTo>
                    <a:pt x="13264" y="5828"/>
                    <a:pt x="13533" y="5564"/>
                    <a:pt x="13533" y="5237"/>
                  </a:cubicBezTo>
                  <a:lnTo>
                    <a:pt x="13533" y="596"/>
                  </a:lnTo>
                  <a:cubicBezTo>
                    <a:pt x="13533" y="264"/>
                    <a:pt x="13264" y="0"/>
                    <a:pt x="12938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5" name="Google Shape;10675;p31"/>
            <p:cNvSpPr/>
            <p:nvPr/>
          </p:nvSpPr>
          <p:spPr>
            <a:xfrm>
              <a:off x="3544656" y="2931152"/>
              <a:ext cx="336466" cy="134602"/>
            </a:xfrm>
            <a:custGeom>
              <a:rect b="b" l="l" r="r" t="t"/>
              <a:pathLst>
                <a:path extrusionOk="0" h="5137" w="12841">
                  <a:moveTo>
                    <a:pt x="0" y="0"/>
                  </a:moveTo>
                  <a:lnTo>
                    <a:pt x="0" y="4546"/>
                  </a:lnTo>
                  <a:cubicBezTo>
                    <a:pt x="0" y="4873"/>
                    <a:pt x="264" y="5137"/>
                    <a:pt x="591" y="5137"/>
                  </a:cubicBezTo>
                  <a:lnTo>
                    <a:pt x="12841" y="5137"/>
                  </a:lnTo>
                  <a:lnTo>
                    <a:pt x="12841" y="596"/>
                  </a:lnTo>
                  <a:cubicBezTo>
                    <a:pt x="12841" y="264"/>
                    <a:pt x="12572" y="0"/>
                    <a:pt x="12246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6" name="Google Shape;10676;p31"/>
            <p:cNvSpPr/>
            <p:nvPr/>
          </p:nvSpPr>
          <p:spPr>
            <a:xfrm>
              <a:off x="3526524" y="3083834"/>
              <a:ext cx="354598" cy="152734"/>
            </a:xfrm>
            <a:custGeom>
              <a:rect b="b" l="l" r="r" t="t"/>
              <a:pathLst>
                <a:path extrusionOk="0" h="5829" w="13533">
                  <a:moveTo>
                    <a:pt x="12946" y="1"/>
                  </a:moveTo>
                  <a:cubicBezTo>
                    <a:pt x="12944" y="1"/>
                    <a:pt x="12941" y="1"/>
                    <a:pt x="12938" y="1"/>
                  </a:cubicBezTo>
                  <a:lnTo>
                    <a:pt x="591" y="1"/>
                  </a:lnTo>
                  <a:cubicBezTo>
                    <a:pt x="265" y="1"/>
                    <a:pt x="1" y="265"/>
                    <a:pt x="1" y="591"/>
                  </a:cubicBezTo>
                  <a:lnTo>
                    <a:pt x="1" y="5233"/>
                  </a:lnTo>
                  <a:cubicBezTo>
                    <a:pt x="1" y="5559"/>
                    <a:pt x="265" y="5823"/>
                    <a:pt x="591" y="5828"/>
                  </a:cubicBezTo>
                  <a:lnTo>
                    <a:pt x="12938" y="5828"/>
                  </a:lnTo>
                  <a:cubicBezTo>
                    <a:pt x="13264" y="5828"/>
                    <a:pt x="13533" y="5559"/>
                    <a:pt x="13533" y="5233"/>
                  </a:cubicBezTo>
                  <a:lnTo>
                    <a:pt x="13533" y="596"/>
                  </a:lnTo>
                  <a:cubicBezTo>
                    <a:pt x="13533" y="268"/>
                    <a:pt x="13274" y="1"/>
                    <a:pt x="1294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7" name="Google Shape;10677;p31"/>
            <p:cNvSpPr/>
            <p:nvPr/>
          </p:nvSpPr>
          <p:spPr>
            <a:xfrm>
              <a:off x="3545285" y="3101835"/>
              <a:ext cx="335837" cy="134733"/>
            </a:xfrm>
            <a:custGeom>
              <a:rect b="b" l="l" r="r" t="t"/>
              <a:pathLst>
                <a:path extrusionOk="0" h="5142" w="12817">
                  <a:moveTo>
                    <a:pt x="595" y="0"/>
                  </a:moveTo>
                  <a:cubicBezTo>
                    <a:pt x="264" y="0"/>
                    <a:pt x="0" y="269"/>
                    <a:pt x="0" y="595"/>
                  </a:cubicBezTo>
                  <a:lnTo>
                    <a:pt x="0" y="5141"/>
                  </a:lnTo>
                  <a:lnTo>
                    <a:pt x="12222" y="5141"/>
                  </a:lnTo>
                  <a:cubicBezTo>
                    <a:pt x="12548" y="5141"/>
                    <a:pt x="12817" y="4872"/>
                    <a:pt x="12817" y="4546"/>
                  </a:cubicBezTo>
                  <a:lnTo>
                    <a:pt x="12817" y="5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8" name="Google Shape;10678;p31"/>
            <p:cNvSpPr/>
            <p:nvPr/>
          </p:nvSpPr>
          <p:spPr>
            <a:xfrm>
              <a:off x="3551940" y="3105740"/>
              <a:ext cx="43182" cy="42893"/>
            </a:xfrm>
            <a:custGeom>
              <a:rect b="b" l="l" r="r" t="t"/>
              <a:pathLst>
                <a:path extrusionOk="0" h="1637" w="1648">
                  <a:moveTo>
                    <a:pt x="821" y="0"/>
                  </a:moveTo>
                  <a:cubicBezTo>
                    <a:pt x="370" y="0"/>
                    <a:pt x="1" y="365"/>
                    <a:pt x="1" y="816"/>
                  </a:cubicBezTo>
                  <a:cubicBezTo>
                    <a:pt x="1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82" y="1637"/>
                    <a:pt x="1647" y="1272"/>
                    <a:pt x="1647" y="816"/>
                  </a:cubicBezTo>
                  <a:cubicBezTo>
                    <a:pt x="1647" y="365"/>
                    <a:pt x="1282" y="0"/>
                    <a:pt x="826" y="0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9" name="Google Shape;10679;p31"/>
            <p:cNvSpPr/>
            <p:nvPr/>
          </p:nvSpPr>
          <p:spPr>
            <a:xfrm>
              <a:off x="3551940" y="3171770"/>
              <a:ext cx="43182" cy="42920"/>
            </a:xfrm>
            <a:custGeom>
              <a:rect b="b" l="l" r="r" t="t"/>
              <a:pathLst>
                <a:path extrusionOk="0" h="1638" w="1648">
                  <a:moveTo>
                    <a:pt x="821" y="0"/>
                  </a:moveTo>
                  <a:cubicBezTo>
                    <a:pt x="370" y="0"/>
                    <a:pt x="1" y="365"/>
                    <a:pt x="1" y="821"/>
                  </a:cubicBezTo>
                  <a:cubicBezTo>
                    <a:pt x="1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82" y="1637"/>
                    <a:pt x="1647" y="1272"/>
                    <a:pt x="1647" y="821"/>
                  </a:cubicBezTo>
                  <a:cubicBezTo>
                    <a:pt x="1647" y="365"/>
                    <a:pt x="1282" y="0"/>
                    <a:pt x="82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0" name="Google Shape;10680;p31"/>
            <p:cNvSpPr/>
            <p:nvPr/>
          </p:nvSpPr>
          <p:spPr>
            <a:xfrm>
              <a:off x="3617106" y="3105740"/>
              <a:ext cx="43156" cy="42893"/>
            </a:xfrm>
            <a:custGeom>
              <a:rect b="b" l="l" r="r" t="t"/>
              <a:pathLst>
                <a:path extrusionOk="0" h="1637" w="1647">
                  <a:moveTo>
                    <a:pt x="821" y="0"/>
                  </a:moveTo>
                  <a:cubicBezTo>
                    <a:pt x="370" y="0"/>
                    <a:pt x="0" y="365"/>
                    <a:pt x="0" y="816"/>
                  </a:cubicBezTo>
                  <a:cubicBezTo>
                    <a:pt x="0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77" y="1637"/>
                    <a:pt x="1647" y="1272"/>
                    <a:pt x="1647" y="816"/>
                  </a:cubicBezTo>
                  <a:cubicBezTo>
                    <a:pt x="1647" y="365"/>
                    <a:pt x="1277" y="0"/>
                    <a:pt x="826" y="0"/>
                  </a:cubicBezTo>
                  <a:close/>
                </a:path>
              </a:pathLst>
            </a:custGeom>
            <a:solidFill>
              <a:srgbClr val="B4C3D0"/>
            </a:solidFill>
            <a:ln cap="flat" cmpd="sng" w="9525">
              <a:solidFill>
                <a:srgbClr val="B4C3D0"/>
              </a:solidFill>
              <a:prstDash val="solid"/>
              <a:miter lim="48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1" name="Google Shape;10681;p31"/>
            <p:cNvSpPr/>
            <p:nvPr/>
          </p:nvSpPr>
          <p:spPr>
            <a:xfrm>
              <a:off x="3617106" y="3171770"/>
              <a:ext cx="43156" cy="42920"/>
            </a:xfrm>
            <a:custGeom>
              <a:rect b="b" l="l" r="r" t="t"/>
              <a:pathLst>
                <a:path extrusionOk="0" h="1638" w="1647">
                  <a:moveTo>
                    <a:pt x="812" y="0"/>
                  </a:moveTo>
                  <a:cubicBezTo>
                    <a:pt x="365" y="0"/>
                    <a:pt x="0" y="368"/>
                    <a:pt x="0" y="816"/>
                  </a:cubicBezTo>
                  <a:cubicBezTo>
                    <a:pt x="0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77" y="1637"/>
                    <a:pt x="1647" y="1272"/>
                    <a:pt x="1647" y="821"/>
                  </a:cubicBezTo>
                  <a:lnTo>
                    <a:pt x="1647" y="816"/>
                  </a:lnTo>
                  <a:cubicBezTo>
                    <a:pt x="1647" y="368"/>
                    <a:pt x="1282" y="0"/>
                    <a:pt x="834" y="0"/>
                  </a:cubicBezTo>
                  <a:cubicBezTo>
                    <a:pt x="832" y="0"/>
                    <a:pt x="829" y="0"/>
                    <a:pt x="826" y="0"/>
                  </a:cubicBezTo>
                  <a:lnTo>
                    <a:pt x="821" y="0"/>
                  </a:lnTo>
                  <a:cubicBezTo>
                    <a:pt x="818" y="0"/>
                    <a:pt x="815" y="0"/>
                    <a:pt x="8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2" name="Google Shape;10682;p31"/>
            <p:cNvSpPr/>
            <p:nvPr/>
          </p:nvSpPr>
          <p:spPr>
            <a:xfrm>
              <a:off x="3682245" y="3171770"/>
              <a:ext cx="43051" cy="42920"/>
            </a:xfrm>
            <a:custGeom>
              <a:rect b="b" l="l" r="r" t="t"/>
              <a:pathLst>
                <a:path extrusionOk="0" h="1638" w="1643">
                  <a:moveTo>
                    <a:pt x="822" y="0"/>
                  </a:moveTo>
                  <a:cubicBezTo>
                    <a:pt x="366" y="0"/>
                    <a:pt x="1" y="365"/>
                    <a:pt x="1" y="821"/>
                  </a:cubicBezTo>
                  <a:cubicBezTo>
                    <a:pt x="1" y="1272"/>
                    <a:pt x="366" y="1637"/>
                    <a:pt x="822" y="1637"/>
                  </a:cubicBezTo>
                  <a:lnTo>
                    <a:pt x="826" y="1637"/>
                  </a:lnTo>
                  <a:cubicBezTo>
                    <a:pt x="1278" y="1637"/>
                    <a:pt x="1642" y="1272"/>
                    <a:pt x="1642" y="821"/>
                  </a:cubicBezTo>
                  <a:cubicBezTo>
                    <a:pt x="1642" y="365"/>
                    <a:pt x="1278" y="0"/>
                    <a:pt x="826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3" name="Google Shape;10683;p31"/>
            <p:cNvSpPr/>
            <p:nvPr/>
          </p:nvSpPr>
          <p:spPr>
            <a:xfrm>
              <a:off x="3747280" y="3105740"/>
              <a:ext cx="43156" cy="42893"/>
            </a:xfrm>
            <a:custGeom>
              <a:rect b="b" l="l" r="r" t="t"/>
              <a:pathLst>
                <a:path extrusionOk="0" h="1637" w="1647">
                  <a:moveTo>
                    <a:pt x="821" y="0"/>
                  </a:moveTo>
                  <a:cubicBezTo>
                    <a:pt x="370" y="0"/>
                    <a:pt x="0" y="365"/>
                    <a:pt x="0" y="816"/>
                  </a:cubicBezTo>
                  <a:cubicBezTo>
                    <a:pt x="0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77" y="1637"/>
                    <a:pt x="1647" y="1272"/>
                    <a:pt x="1647" y="816"/>
                  </a:cubicBezTo>
                  <a:cubicBezTo>
                    <a:pt x="1647" y="365"/>
                    <a:pt x="1277" y="0"/>
                    <a:pt x="82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4" name="Google Shape;10684;p31"/>
            <p:cNvSpPr/>
            <p:nvPr/>
          </p:nvSpPr>
          <p:spPr>
            <a:xfrm>
              <a:off x="3747280" y="3171770"/>
              <a:ext cx="43156" cy="42920"/>
            </a:xfrm>
            <a:custGeom>
              <a:rect b="b" l="l" r="r" t="t"/>
              <a:pathLst>
                <a:path extrusionOk="0" h="1638" w="1647">
                  <a:moveTo>
                    <a:pt x="813" y="0"/>
                  </a:moveTo>
                  <a:cubicBezTo>
                    <a:pt x="365" y="0"/>
                    <a:pt x="0" y="368"/>
                    <a:pt x="0" y="816"/>
                  </a:cubicBezTo>
                  <a:cubicBezTo>
                    <a:pt x="0" y="1272"/>
                    <a:pt x="370" y="1637"/>
                    <a:pt x="821" y="1637"/>
                  </a:cubicBezTo>
                  <a:lnTo>
                    <a:pt x="826" y="1637"/>
                  </a:lnTo>
                  <a:cubicBezTo>
                    <a:pt x="1277" y="1637"/>
                    <a:pt x="1647" y="1272"/>
                    <a:pt x="1647" y="821"/>
                  </a:cubicBezTo>
                  <a:lnTo>
                    <a:pt x="1647" y="816"/>
                  </a:lnTo>
                  <a:cubicBezTo>
                    <a:pt x="1647" y="368"/>
                    <a:pt x="1282" y="0"/>
                    <a:pt x="835" y="0"/>
                  </a:cubicBezTo>
                  <a:cubicBezTo>
                    <a:pt x="832" y="0"/>
                    <a:pt x="829" y="0"/>
                    <a:pt x="826" y="0"/>
                  </a:cubicBezTo>
                  <a:lnTo>
                    <a:pt x="821" y="0"/>
                  </a:lnTo>
                  <a:cubicBezTo>
                    <a:pt x="818" y="0"/>
                    <a:pt x="815" y="0"/>
                    <a:pt x="813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5" name="Google Shape;10685;p31"/>
            <p:cNvSpPr/>
            <p:nvPr/>
          </p:nvSpPr>
          <p:spPr>
            <a:xfrm>
              <a:off x="3812419" y="3105740"/>
              <a:ext cx="43182" cy="42893"/>
            </a:xfrm>
            <a:custGeom>
              <a:rect b="b" l="l" r="r" t="t"/>
              <a:pathLst>
                <a:path extrusionOk="0" h="1637" w="1648">
                  <a:moveTo>
                    <a:pt x="822" y="0"/>
                  </a:moveTo>
                  <a:cubicBezTo>
                    <a:pt x="371" y="0"/>
                    <a:pt x="1" y="365"/>
                    <a:pt x="1" y="816"/>
                  </a:cubicBezTo>
                  <a:cubicBezTo>
                    <a:pt x="1" y="1272"/>
                    <a:pt x="371" y="1637"/>
                    <a:pt x="822" y="1637"/>
                  </a:cubicBezTo>
                  <a:lnTo>
                    <a:pt x="827" y="1637"/>
                  </a:lnTo>
                  <a:cubicBezTo>
                    <a:pt x="1278" y="1637"/>
                    <a:pt x="1647" y="1272"/>
                    <a:pt x="1647" y="816"/>
                  </a:cubicBezTo>
                  <a:cubicBezTo>
                    <a:pt x="1647" y="365"/>
                    <a:pt x="1278" y="0"/>
                    <a:pt x="82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6" name="Google Shape;10686;p31"/>
            <p:cNvSpPr/>
            <p:nvPr/>
          </p:nvSpPr>
          <p:spPr>
            <a:xfrm>
              <a:off x="3812419" y="3171770"/>
              <a:ext cx="43182" cy="42920"/>
            </a:xfrm>
            <a:custGeom>
              <a:rect b="b" l="l" r="r" t="t"/>
              <a:pathLst>
                <a:path extrusionOk="0" h="1638" w="1648">
                  <a:moveTo>
                    <a:pt x="822" y="0"/>
                  </a:moveTo>
                  <a:cubicBezTo>
                    <a:pt x="371" y="0"/>
                    <a:pt x="1" y="365"/>
                    <a:pt x="1" y="821"/>
                  </a:cubicBezTo>
                  <a:cubicBezTo>
                    <a:pt x="1" y="1272"/>
                    <a:pt x="371" y="1637"/>
                    <a:pt x="822" y="1637"/>
                  </a:cubicBezTo>
                  <a:lnTo>
                    <a:pt x="827" y="1637"/>
                  </a:lnTo>
                  <a:cubicBezTo>
                    <a:pt x="1278" y="1637"/>
                    <a:pt x="1647" y="1272"/>
                    <a:pt x="1647" y="821"/>
                  </a:cubicBezTo>
                  <a:cubicBezTo>
                    <a:pt x="1647" y="365"/>
                    <a:pt x="1278" y="0"/>
                    <a:pt x="827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7" name="Google Shape;10687;p31"/>
            <p:cNvSpPr/>
            <p:nvPr/>
          </p:nvSpPr>
          <p:spPr>
            <a:xfrm>
              <a:off x="3559722" y="3113234"/>
              <a:ext cx="40011" cy="35400"/>
            </a:xfrm>
            <a:custGeom>
              <a:rect b="b" l="l" r="r" t="t"/>
              <a:pathLst>
                <a:path extrusionOk="0" h="1351" w="1527">
                  <a:moveTo>
                    <a:pt x="1101" y="1"/>
                  </a:moveTo>
                  <a:cubicBezTo>
                    <a:pt x="1091" y="1"/>
                    <a:pt x="1081" y="1"/>
                    <a:pt x="1072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50" y="2"/>
                  </a:cubicBezTo>
                  <a:cubicBezTo>
                    <a:pt x="341" y="2"/>
                    <a:pt x="1" y="875"/>
                    <a:pt x="524" y="1351"/>
                  </a:cubicBezTo>
                  <a:lnTo>
                    <a:pt x="529" y="1351"/>
                  </a:lnTo>
                  <a:cubicBezTo>
                    <a:pt x="985" y="1351"/>
                    <a:pt x="1350" y="986"/>
                    <a:pt x="1350" y="530"/>
                  </a:cubicBezTo>
                  <a:cubicBezTo>
                    <a:pt x="1526" y="317"/>
                    <a:pt x="1367" y="1"/>
                    <a:pt x="1101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8" name="Google Shape;10688;p31"/>
            <p:cNvSpPr/>
            <p:nvPr/>
          </p:nvSpPr>
          <p:spPr>
            <a:xfrm>
              <a:off x="3559775" y="3179395"/>
              <a:ext cx="39933" cy="35295"/>
            </a:xfrm>
            <a:custGeom>
              <a:rect b="b" l="l" r="r" t="t"/>
              <a:pathLst>
                <a:path extrusionOk="0" h="1347" w="1524">
                  <a:moveTo>
                    <a:pt x="1104" y="0"/>
                  </a:moveTo>
                  <a:cubicBezTo>
                    <a:pt x="1093" y="0"/>
                    <a:pt x="1081" y="1"/>
                    <a:pt x="1070" y="2"/>
                  </a:cubicBezTo>
                  <a:lnTo>
                    <a:pt x="1065" y="2"/>
                  </a:lnTo>
                  <a:cubicBezTo>
                    <a:pt x="1057" y="2"/>
                    <a:pt x="1050" y="2"/>
                    <a:pt x="1042" y="2"/>
                  </a:cubicBezTo>
                  <a:cubicBezTo>
                    <a:pt x="337" y="2"/>
                    <a:pt x="0" y="871"/>
                    <a:pt x="522" y="1346"/>
                  </a:cubicBezTo>
                  <a:lnTo>
                    <a:pt x="527" y="1346"/>
                  </a:lnTo>
                  <a:cubicBezTo>
                    <a:pt x="983" y="1346"/>
                    <a:pt x="1348" y="981"/>
                    <a:pt x="1348" y="530"/>
                  </a:cubicBezTo>
                  <a:cubicBezTo>
                    <a:pt x="1523" y="314"/>
                    <a:pt x="1367" y="0"/>
                    <a:pt x="1104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9" name="Google Shape;10689;p31"/>
            <p:cNvSpPr/>
            <p:nvPr/>
          </p:nvSpPr>
          <p:spPr>
            <a:xfrm>
              <a:off x="3624757" y="3113234"/>
              <a:ext cx="40011" cy="35400"/>
            </a:xfrm>
            <a:custGeom>
              <a:rect b="b" l="l" r="r" t="t"/>
              <a:pathLst>
                <a:path extrusionOk="0" h="1351" w="1527">
                  <a:moveTo>
                    <a:pt x="1105" y="1"/>
                  </a:moveTo>
                  <a:cubicBezTo>
                    <a:pt x="1096" y="1"/>
                    <a:pt x="1086" y="1"/>
                    <a:pt x="1076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49" y="2"/>
                  </a:cubicBezTo>
                  <a:cubicBezTo>
                    <a:pt x="346" y="2"/>
                    <a:pt x="0" y="870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5" y="986"/>
                    <a:pt x="1355" y="530"/>
                  </a:cubicBezTo>
                  <a:cubicBezTo>
                    <a:pt x="1526" y="317"/>
                    <a:pt x="1371" y="1"/>
                    <a:pt x="1105" y="1"/>
                  </a:cubicBezTo>
                  <a:close/>
                </a:path>
              </a:pathLst>
            </a:custGeom>
            <a:solidFill>
              <a:srgbClr val="C2CED8"/>
            </a:solidFill>
            <a:ln cap="flat" cmpd="sng" w="9525">
              <a:solidFill>
                <a:srgbClr val="B4C3D0"/>
              </a:solidFill>
              <a:prstDash val="solid"/>
              <a:miter lim="48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0" name="Google Shape;10690;p31"/>
            <p:cNvSpPr/>
            <p:nvPr/>
          </p:nvSpPr>
          <p:spPr>
            <a:xfrm>
              <a:off x="3624757" y="3179264"/>
              <a:ext cx="40011" cy="35426"/>
            </a:xfrm>
            <a:custGeom>
              <a:rect b="b" l="l" r="r" t="t"/>
              <a:pathLst>
                <a:path extrusionOk="0" h="1352" w="1527">
                  <a:moveTo>
                    <a:pt x="1105" y="1"/>
                  </a:moveTo>
                  <a:cubicBezTo>
                    <a:pt x="1096" y="1"/>
                    <a:pt x="1086" y="1"/>
                    <a:pt x="1076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49" y="2"/>
                  </a:cubicBezTo>
                  <a:cubicBezTo>
                    <a:pt x="346" y="2"/>
                    <a:pt x="0" y="870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5" y="986"/>
                    <a:pt x="1355" y="535"/>
                  </a:cubicBezTo>
                  <a:lnTo>
                    <a:pt x="1355" y="530"/>
                  </a:lnTo>
                  <a:cubicBezTo>
                    <a:pt x="1526" y="317"/>
                    <a:pt x="1371" y="1"/>
                    <a:pt x="1105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1" name="Google Shape;10691;p31"/>
            <p:cNvSpPr/>
            <p:nvPr/>
          </p:nvSpPr>
          <p:spPr>
            <a:xfrm>
              <a:off x="3689949" y="3179395"/>
              <a:ext cx="39933" cy="35295"/>
            </a:xfrm>
            <a:custGeom>
              <a:rect b="b" l="l" r="r" t="t"/>
              <a:pathLst>
                <a:path extrusionOk="0" h="1347" w="1524">
                  <a:moveTo>
                    <a:pt x="1105" y="0"/>
                  </a:moveTo>
                  <a:cubicBezTo>
                    <a:pt x="1093" y="0"/>
                    <a:pt x="1082" y="1"/>
                    <a:pt x="1070" y="2"/>
                  </a:cubicBezTo>
                  <a:lnTo>
                    <a:pt x="1065" y="2"/>
                  </a:lnTo>
                  <a:cubicBezTo>
                    <a:pt x="1058" y="2"/>
                    <a:pt x="1050" y="2"/>
                    <a:pt x="1042" y="2"/>
                  </a:cubicBezTo>
                  <a:cubicBezTo>
                    <a:pt x="342" y="2"/>
                    <a:pt x="0" y="871"/>
                    <a:pt x="528" y="1346"/>
                  </a:cubicBezTo>
                  <a:lnTo>
                    <a:pt x="532" y="1346"/>
                  </a:lnTo>
                  <a:cubicBezTo>
                    <a:pt x="984" y="1346"/>
                    <a:pt x="1348" y="981"/>
                    <a:pt x="1348" y="530"/>
                  </a:cubicBezTo>
                  <a:cubicBezTo>
                    <a:pt x="1523" y="314"/>
                    <a:pt x="1372" y="0"/>
                    <a:pt x="11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2" name="Google Shape;10692;p31"/>
            <p:cNvSpPr/>
            <p:nvPr/>
          </p:nvSpPr>
          <p:spPr>
            <a:xfrm>
              <a:off x="3754931" y="3113234"/>
              <a:ext cx="40011" cy="35400"/>
            </a:xfrm>
            <a:custGeom>
              <a:rect b="b" l="l" r="r" t="t"/>
              <a:pathLst>
                <a:path extrusionOk="0" h="1351" w="1527">
                  <a:moveTo>
                    <a:pt x="1105" y="1"/>
                  </a:moveTo>
                  <a:cubicBezTo>
                    <a:pt x="1096" y="1"/>
                    <a:pt x="1086" y="1"/>
                    <a:pt x="1077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50" y="2"/>
                  </a:cubicBezTo>
                  <a:cubicBezTo>
                    <a:pt x="346" y="2"/>
                    <a:pt x="1" y="870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5" y="986"/>
                    <a:pt x="1355" y="530"/>
                  </a:cubicBezTo>
                  <a:cubicBezTo>
                    <a:pt x="1526" y="317"/>
                    <a:pt x="1371" y="1"/>
                    <a:pt x="1105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3" name="Google Shape;10693;p31"/>
            <p:cNvSpPr/>
            <p:nvPr/>
          </p:nvSpPr>
          <p:spPr>
            <a:xfrm>
              <a:off x="3754931" y="3179264"/>
              <a:ext cx="40011" cy="35426"/>
            </a:xfrm>
            <a:custGeom>
              <a:rect b="b" l="l" r="r" t="t"/>
              <a:pathLst>
                <a:path extrusionOk="0" h="1352" w="1527">
                  <a:moveTo>
                    <a:pt x="1105" y="1"/>
                  </a:moveTo>
                  <a:cubicBezTo>
                    <a:pt x="1096" y="1"/>
                    <a:pt x="1086" y="1"/>
                    <a:pt x="1077" y="2"/>
                  </a:cubicBezTo>
                  <a:lnTo>
                    <a:pt x="1067" y="2"/>
                  </a:lnTo>
                  <a:cubicBezTo>
                    <a:pt x="1061" y="2"/>
                    <a:pt x="1055" y="2"/>
                    <a:pt x="1050" y="2"/>
                  </a:cubicBezTo>
                  <a:cubicBezTo>
                    <a:pt x="346" y="2"/>
                    <a:pt x="1" y="870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5" y="986"/>
                    <a:pt x="1355" y="535"/>
                  </a:cubicBezTo>
                  <a:lnTo>
                    <a:pt x="1355" y="530"/>
                  </a:lnTo>
                  <a:cubicBezTo>
                    <a:pt x="1526" y="317"/>
                    <a:pt x="1371" y="1"/>
                    <a:pt x="1105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4" name="Google Shape;10694;p31"/>
            <p:cNvSpPr/>
            <p:nvPr/>
          </p:nvSpPr>
          <p:spPr>
            <a:xfrm>
              <a:off x="3820097" y="3113234"/>
              <a:ext cx="39985" cy="35400"/>
            </a:xfrm>
            <a:custGeom>
              <a:rect b="b" l="l" r="r" t="t"/>
              <a:pathLst>
                <a:path extrusionOk="0" h="1351" w="1526">
                  <a:moveTo>
                    <a:pt x="1101" y="1"/>
                  </a:moveTo>
                  <a:cubicBezTo>
                    <a:pt x="1091" y="1"/>
                    <a:pt x="1081" y="1"/>
                    <a:pt x="1071" y="2"/>
                  </a:cubicBezTo>
                  <a:lnTo>
                    <a:pt x="1066" y="2"/>
                  </a:lnTo>
                  <a:cubicBezTo>
                    <a:pt x="1061" y="2"/>
                    <a:pt x="1055" y="2"/>
                    <a:pt x="1049" y="2"/>
                  </a:cubicBezTo>
                  <a:cubicBezTo>
                    <a:pt x="346" y="2"/>
                    <a:pt x="0" y="875"/>
                    <a:pt x="529" y="1351"/>
                  </a:cubicBezTo>
                  <a:lnTo>
                    <a:pt x="534" y="1351"/>
                  </a:lnTo>
                  <a:cubicBezTo>
                    <a:pt x="985" y="1351"/>
                    <a:pt x="1354" y="986"/>
                    <a:pt x="1354" y="530"/>
                  </a:cubicBezTo>
                  <a:cubicBezTo>
                    <a:pt x="1526" y="317"/>
                    <a:pt x="1371" y="1"/>
                    <a:pt x="1101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5" name="Google Shape;10695;p31"/>
            <p:cNvSpPr/>
            <p:nvPr/>
          </p:nvSpPr>
          <p:spPr>
            <a:xfrm>
              <a:off x="3820123" y="3179395"/>
              <a:ext cx="39933" cy="35295"/>
            </a:xfrm>
            <a:custGeom>
              <a:rect b="b" l="l" r="r" t="t"/>
              <a:pathLst>
                <a:path extrusionOk="0" h="1347" w="1524">
                  <a:moveTo>
                    <a:pt x="1105" y="0"/>
                  </a:moveTo>
                  <a:cubicBezTo>
                    <a:pt x="1094" y="0"/>
                    <a:pt x="1082" y="1"/>
                    <a:pt x="1070" y="2"/>
                  </a:cubicBezTo>
                  <a:lnTo>
                    <a:pt x="1065" y="2"/>
                  </a:lnTo>
                  <a:cubicBezTo>
                    <a:pt x="1058" y="2"/>
                    <a:pt x="1050" y="2"/>
                    <a:pt x="1043" y="2"/>
                  </a:cubicBezTo>
                  <a:cubicBezTo>
                    <a:pt x="343" y="2"/>
                    <a:pt x="1" y="871"/>
                    <a:pt x="528" y="1346"/>
                  </a:cubicBezTo>
                  <a:lnTo>
                    <a:pt x="533" y="1346"/>
                  </a:lnTo>
                  <a:cubicBezTo>
                    <a:pt x="984" y="1346"/>
                    <a:pt x="1353" y="981"/>
                    <a:pt x="1353" y="530"/>
                  </a:cubicBezTo>
                  <a:cubicBezTo>
                    <a:pt x="1524" y="314"/>
                    <a:pt x="1372" y="0"/>
                    <a:pt x="1105" y="0"/>
                  </a:cubicBezTo>
                  <a:close/>
                </a:path>
              </a:pathLst>
            </a:custGeom>
            <a:solidFill>
              <a:srgbClr val="445A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6" name="Google Shape;10696;p31"/>
            <p:cNvSpPr/>
            <p:nvPr/>
          </p:nvSpPr>
          <p:spPr>
            <a:xfrm>
              <a:off x="3548298" y="2952900"/>
              <a:ext cx="98259" cy="63803"/>
            </a:xfrm>
            <a:custGeom>
              <a:rect b="b" l="l" r="r" t="t"/>
              <a:pathLst>
                <a:path extrusionOk="0" h="2435" w="3750">
                  <a:moveTo>
                    <a:pt x="1772" y="1"/>
                  </a:moveTo>
                  <a:cubicBezTo>
                    <a:pt x="1551" y="6"/>
                    <a:pt x="1368" y="183"/>
                    <a:pt x="1368" y="409"/>
                  </a:cubicBezTo>
                  <a:lnTo>
                    <a:pt x="1368" y="438"/>
                  </a:lnTo>
                  <a:lnTo>
                    <a:pt x="1368" y="462"/>
                  </a:lnTo>
                  <a:cubicBezTo>
                    <a:pt x="1373" y="651"/>
                    <a:pt x="1224" y="812"/>
                    <a:pt x="1036" y="812"/>
                  </a:cubicBezTo>
                  <a:cubicBezTo>
                    <a:pt x="1033" y="812"/>
                    <a:pt x="1030" y="812"/>
                    <a:pt x="1028" y="812"/>
                  </a:cubicBezTo>
                  <a:cubicBezTo>
                    <a:pt x="802" y="812"/>
                    <a:pt x="620" y="994"/>
                    <a:pt x="620" y="1220"/>
                  </a:cubicBezTo>
                  <a:cubicBezTo>
                    <a:pt x="620" y="1244"/>
                    <a:pt x="624" y="1268"/>
                    <a:pt x="629" y="1292"/>
                  </a:cubicBezTo>
                  <a:cubicBezTo>
                    <a:pt x="658" y="1431"/>
                    <a:pt x="548" y="1561"/>
                    <a:pt x="404" y="1566"/>
                  </a:cubicBezTo>
                  <a:cubicBezTo>
                    <a:pt x="183" y="1566"/>
                    <a:pt x="0" y="1748"/>
                    <a:pt x="0" y="1969"/>
                  </a:cubicBezTo>
                  <a:lnTo>
                    <a:pt x="0" y="2031"/>
                  </a:lnTo>
                  <a:cubicBezTo>
                    <a:pt x="0" y="2252"/>
                    <a:pt x="183" y="2434"/>
                    <a:pt x="404" y="2434"/>
                  </a:cubicBezTo>
                  <a:lnTo>
                    <a:pt x="1844" y="2434"/>
                  </a:lnTo>
                  <a:cubicBezTo>
                    <a:pt x="2069" y="2434"/>
                    <a:pt x="2252" y="2252"/>
                    <a:pt x="2252" y="2031"/>
                  </a:cubicBezTo>
                  <a:lnTo>
                    <a:pt x="2252" y="1964"/>
                  </a:lnTo>
                  <a:cubicBezTo>
                    <a:pt x="2247" y="1777"/>
                    <a:pt x="2396" y="1628"/>
                    <a:pt x="2583" y="1623"/>
                  </a:cubicBezTo>
                  <a:lnTo>
                    <a:pt x="3337" y="1623"/>
                  </a:lnTo>
                  <a:cubicBezTo>
                    <a:pt x="3562" y="1623"/>
                    <a:pt x="3745" y="1441"/>
                    <a:pt x="3745" y="1220"/>
                  </a:cubicBezTo>
                  <a:lnTo>
                    <a:pt x="3749" y="1220"/>
                  </a:lnTo>
                  <a:cubicBezTo>
                    <a:pt x="3745" y="994"/>
                    <a:pt x="3567" y="817"/>
                    <a:pt x="3341" y="812"/>
                  </a:cubicBezTo>
                  <a:cubicBezTo>
                    <a:pt x="3339" y="812"/>
                    <a:pt x="3336" y="812"/>
                    <a:pt x="3334" y="812"/>
                  </a:cubicBezTo>
                  <a:cubicBezTo>
                    <a:pt x="3189" y="812"/>
                    <a:pt x="3083" y="675"/>
                    <a:pt x="3116" y="534"/>
                  </a:cubicBezTo>
                  <a:cubicBezTo>
                    <a:pt x="3121" y="500"/>
                    <a:pt x="3125" y="471"/>
                    <a:pt x="3125" y="438"/>
                  </a:cubicBezTo>
                  <a:lnTo>
                    <a:pt x="3125" y="409"/>
                  </a:lnTo>
                  <a:cubicBezTo>
                    <a:pt x="3125" y="183"/>
                    <a:pt x="2943" y="6"/>
                    <a:pt x="2722" y="1"/>
                  </a:cubicBezTo>
                  <a:close/>
                </a:path>
              </a:pathLst>
            </a:custGeom>
            <a:solidFill>
              <a:srgbClr val="445A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7" name="Google Shape;10697;p31"/>
            <p:cNvSpPr/>
            <p:nvPr/>
          </p:nvSpPr>
          <p:spPr>
            <a:xfrm>
              <a:off x="3565906" y="2952900"/>
              <a:ext cx="80651" cy="63803"/>
            </a:xfrm>
            <a:custGeom>
              <a:rect b="b" l="l" r="r" t="t"/>
              <a:pathLst>
                <a:path extrusionOk="0" h="2435" w="3078">
                  <a:moveTo>
                    <a:pt x="1777" y="1"/>
                  </a:moveTo>
                  <a:cubicBezTo>
                    <a:pt x="1551" y="1"/>
                    <a:pt x="1369" y="183"/>
                    <a:pt x="1369" y="404"/>
                  </a:cubicBezTo>
                  <a:lnTo>
                    <a:pt x="1369" y="438"/>
                  </a:lnTo>
                  <a:lnTo>
                    <a:pt x="1369" y="462"/>
                  </a:lnTo>
                  <a:cubicBezTo>
                    <a:pt x="1378" y="654"/>
                    <a:pt x="1220" y="812"/>
                    <a:pt x="1028" y="812"/>
                  </a:cubicBezTo>
                  <a:cubicBezTo>
                    <a:pt x="773" y="812"/>
                    <a:pt x="581" y="1042"/>
                    <a:pt x="629" y="1292"/>
                  </a:cubicBezTo>
                  <a:cubicBezTo>
                    <a:pt x="658" y="1431"/>
                    <a:pt x="548" y="1561"/>
                    <a:pt x="408" y="1566"/>
                  </a:cubicBezTo>
                  <a:cubicBezTo>
                    <a:pt x="183" y="1566"/>
                    <a:pt x="0" y="1748"/>
                    <a:pt x="0" y="1969"/>
                  </a:cubicBezTo>
                  <a:lnTo>
                    <a:pt x="0" y="2031"/>
                  </a:lnTo>
                  <a:cubicBezTo>
                    <a:pt x="0" y="2252"/>
                    <a:pt x="183" y="2434"/>
                    <a:pt x="408" y="2434"/>
                  </a:cubicBezTo>
                  <a:lnTo>
                    <a:pt x="1172" y="2434"/>
                  </a:lnTo>
                  <a:cubicBezTo>
                    <a:pt x="1397" y="2434"/>
                    <a:pt x="1580" y="2252"/>
                    <a:pt x="1580" y="2031"/>
                  </a:cubicBezTo>
                  <a:lnTo>
                    <a:pt x="1580" y="1964"/>
                  </a:lnTo>
                  <a:cubicBezTo>
                    <a:pt x="1575" y="1777"/>
                    <a:pt x="1724" y="1628"/>
                    <a:pt x="1911" y="1623"/>
                  </a:cubicBezTo>
                  <a:lnTo>
                    <a:pt x="2665" y="1623"/>
                  </a:lnTo>
                  <a:cubicBezTo>
                    <a:pt x="2890" y="1623"/>
                    <a:pt x="3073" y="1441"/>
                    <a:pt x="3073" y="1220"/>
                  </a:cubicBezTo>
                  <a:lnTo>
                    <a:pt x="3077" y="1215"/>
                  </a:lnTo>
                  <a:cubicBezTo>
                    <a:pt x="3073" y="994"/>
                    <a:pt x="2895" y="812"/>
                    <a:pt x="2669" y="812"/>
                  </a:cubicBezTo>
                  <a:cubicBezTo>
                    <a:pt x="2521" y="812"/>
                    <a:pt x="2410" y="673"/>
                    <a:pt x="2444" y="529"/>
                  </a:cubicBezTo>
                  <a:cubicBezTo>
                    <a:pt x="2449" y="500"/>
                    <a:pt x="2453" y="466"/>
                    <a:pt x="2453" y="438"/>
                  </a:cubicBezTo>
                  <a:lnTo>
                    <a:pt x="2453" y="404"/>
                  </a:lnTo>
                  <a:cubicBezTo>
                    <a:pt x="2453" y="183"/>
                    <a:pt x="2271" y="1"/>
                    <a:pt x="205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8" name="Google Shape;10698;p31"/>
            <p:cNvSpPr/>
            <p:nvPr/>
          </p:nvSpPr>
          <p:spPr>
            <a:xfrm>
              <a:off x="3632565" y="2998309"/>
              <a:ext cx="84424" cy="63803"/>
            </a:xfrm>
            <a:custGeom>
              <a:rect b="b" l="l" r="r" t="t"/>
              <a:pathLst>
                <a:path extrusionOk="0" h="2435" w="3222">
                  <a:moveTo>
                    <a:pt x="1897" y="1"/>
                  </a:moveTo>
                  <a:cubicBezTo>
                    <a:pt x="1676" y="1"/>
                    <a:pt x="1493" y="183"/>
                    <a:pt x="1493" y="409"/>
                  </a:cubicBezTo>
                  <a:lnTo>
                    <a:pt x="1493" y="471"/>
                  </a:lnTo>
                  <a:cubicBezTo>
                    <a:pt x="1498" y="658"/>
                    <a:pt x="1349" y="812"/>
                    <a:pt x="1162" y="812"/>
                  </a:cubicBezTo>
                  <a:lnTo>
                    <a:pt x="404" y="812"/>
                  </a:lnTo>
                  <a:cubicBezTo>
                    <a:pt x="178" y="812"/>
                    <a:pt x="1" y="994"/>
                    <a:pt x="1" y="1220"/>
                  </a:cubicBezTo>
                  <a:cubicBezTo>
                    <a:pt x="1" y="1441"/>
                    <a:pt x="178" y="1623"/>
                    <a:pt x="404" y="1623"/>
                  </a:cubicBezTo>
                  <a:cubicBezTo>
                    <a:pt x="553" y="1623"/>
                    <a:pt x="663" y="1762"/>
                    <a:pt x="629" y="1906"/>
                  </a:cubicBezTo>
                  <a:cubicBezTo>
                    <a:pt x="625" y="1935"/>
                    <a:pt x="620" y="1969"/>
                    <a:pt x="620" y="1998"/>
                  </a:cubicBezTo>
                  <a:lnTo>
                    <a:pt x="620" y="2031"/>
                  </a:lnTo>
                  <a:cubicBezTo>
                    <a:pt x="620" y="2252"/>
                    <a:pt x="802" y="2434"/>
                    <a:pt x="1028" y="2434"/>
                  </a:cubicBezTo>
                  <a:lnTo>
                    <a:pt x="1445" y="2434"/>
                  </a:lnTo>
                  <a:cubicBezTo>
                    <a:pt x="1671" y="2434"/>
                    <a:pt x="1849" y="2252"/>
                    <a:pt x="1853" y="2031"/>
                  </a:cubicBezTo>
                  <a:lnTo>
                    <a:pt x="1853" y="1998"/>
                  </a:lnTo>
                  <a:lnTo>
                    <a:pt x="1853" y="1974"/>
                  </a:lnTo>
                  <a:cubicBezTo>
                    <a:pt x="1844" y="1782"/>
                    <a:pt x="1998" y="1623"/>
                    <a:pt x="2194" y="1623"/>
                  </a:cubicBezTo>
                  <a:cubicBezTo>
                    <a:pt x="2444" y="1623"/>
                    <a:pt x="2636" y="1393"/>
                    <a:pt x="2593" y="1143"/>
                  </a:cubicBezTo>
                  <a:cubicBezTo>
                    <a:pt x="2564" y="1004"/>
                    <a:pt x="2670" y="870"/>
                    <a:pt x="2814" y="870"/>
                  </a:cubicBezTo>
                  <a:cubicBezTo>
                    <a:pt x="3039" y="870"/>
                    <a:pt x="3217" y="687"/>
                    <a:pt x="3222" y="466"/>
                  </a:cubicBezTo>
                  <a:lnTo>
                    <a:pt x="3222" y="404"/>
                  </a:lnTo>
                  <a:cubicBezTo>
                    <a:pt x="3217" y="178"/>
                    <a:pt x="3034" y="1"/>
                    <a:pt x="281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9" name="Google Shape;10699;p31"/>
            <p:cNvSpPr/>
            <p:nvPr/>
          </p:nvSpPr>
          <p:spPr>
            <a:xfrm>
              <a:off x="3655702" y="2998309"/>
              <a:ext cx="61288" cy="61917"/>
            </a:xfrm>
            <a:custGeom>
              <a:rect b="b" l="l" r="r" t="t"/>
              <a:pathLst>
                <a:path extrusionOk="0" h="2363" w="2339">
                  <a:moveTo>
                    <a:pt x="1897" y="1"/>
                  </a:moveTo>
                  <a:cubicBezTo>
                    <a:pt x="1676" y="1"/>
                    <a:pt x="1494" y="183"/>
                    <a:pt x="1494" y="409"/>
                  </a:cubicBezTo>
                  <a:lnTo>
                    <a:pt x="1494" y="471"/>
                  </a:lnTo>
                  <a:cubicBezTo>
                    <a:pt x="1499" y="658"/>
                    <a:pt x="1350" y="812"/>
                    <a:pt x="1163" y="812"/>
                  </a:cubicBezTo>
                  <a:lnTo>
                    <a:pt x="404" y="812"/>
                  </a:lnTo>
                  <a:cubicBezTo>
                    <a:pt x="183" y="812"/>
                    <a:pt x="1" y="994"/>
                    <a:pt x="1" y="1220"/>
                  </a:cubicBezTo>
                  <a:cubicBezTo>
                    <a:pt x="1" y="1441"/>
                    <a:pt x="183" y="1623"/>
                    <a:pt x="404" y="1623"/>
                  </a:cubicBezTo>
                  <a:cubicBezTo>
                    <a:pt x="553" y="1623"/>
                    <a:pt x="663" y="1762"/>
                    <a:pt x="634" y="1906"/>
                  </a:cubicBezTo>
                  <a:cubicBezTo>
                    <a:pt x="625" y="1935"/>
                    <a:pt x="620" y="1969"/>
                    <a:pt x="620" y="1998"/>
                  </a:cubicBezTo>
                  <a:lnTo>
                    <a:pt x="620" y="2031"/>
                  </a:lnTo>
                  <a:cubicBezTo>
                    <a:pt x="524" y="2170"/>
                    <a:pt x="625" y="2362"/>
                    <a:pt x="793" y="2362"/>
                  </a:cubicBezTo>
                  <a:cubicBezTo>
                    <a:pt x="966" y="2362"/>
                    <a:pt x="1066" y="2170"/>
                    <a:pt x="970" y="2031"/>
                  </a:cubicBezTo>
                  <a:lnTo>
                    <a:pt x="970" y="1998"/>
                  </a:lnTo>
                  <a:lnTo>
                    <a:pt x="970" y="1974"/>
                  </a:lnTo>
                  <a:cubicBezTo>
                    <a:pt x="961" y="1782"/>
                    <a:pt x="1115" y="1623"/>
                    <a:pt x="1311" y="1623"/>
                  </a:cubicBezTo>
                  <a:cubicBezTo>
                    <a:pt x="1561" y="1623"/>
                    <a:pt x="1753" y="1393"/>
                    <a:pt x="1710" y="1143"/>
                  </a:cubicBezTo>
                  <a:cubicBezTo>
                    <a:pt x="1681" y="1004"/>
                    <a:pt x="1787" y="870"/>
                    <a:pt x="1931" y="870"/>
                  </a:cubicBezTo>
                  <a:cubicBezTo>
                    <a:pt x="2156" y="870"/>
                    <a:pt x="2334" y="687"/>
                    <a:pt x="2339" y="466"/>
                  </a:cubicBezTo>
                  <a:lnTo>
                    <a:pt x="2339" y="404"/>
                  </a:lnTo>
                  <a:cubicBezTo>
                    <a:pt x="2334" y="183"/>
                    <a:pt x="2151" y="1"/>
                    <a:pt x="193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0" name="Google Shape;10700;p31"/>
            <p:cNvSpPr/>
            <p:nvPr/>
          </p:nvSpPr>
          <p:spPr>
            <a:xfrm>
              <a:off x="3715706" y="2963696"/>
              <a:ext cx="121946" cy="138402"/>
            </a:xfrm>
            <a:custGeom>
              <a:rect b="b" l="l" r="r" t="t"/>
              <a:pathLst>
                <a:path extrusionOk="0" h="5282" w="4654">
                  <a:moveTo>
                    <a:pt x="4598" y="1"/>
                  </a:moveTo>
                  <a:cubicBezTo>
                    <a:pt x="4591" y="1"/>
                    <a:pt x="4583" y="3"/>
                    <a:pt x="4575" y="6"/>
                  </a:cubicBezTo>
                  <a:cubicBezTo>
                    <a:pt x="3169" y="606"/>
                    <a:pt x="2031" y="1720"/>
                    <a:pt x="1229" y="2733"/>
                  </a:cubicBezTo>
                  <a:cubicBezTo>
                    <a:pt x="1042" y="2968"/>
                    <a:pt x="874" y="3194"/>
                    <a:pt x="721" y="3410"/>
                  </a:cubicBezTo>
                  <a:cubicBezTo>
                    <a:pt x="399" y="3871"/>
                    <a:pt x="154" y="4279"/>
                    <a:pt x="1" y="4552"/>
                  </a:cubicBezTo>
                  <a:cubicBezTo>
                    <a:pt x="154" y="4591"/>
                    <a:pt x="298" y="4658"/>
                    <a:pt x="423" y="4754"/>
                  </a:cubicBezTo>
                  <a:lnTo>
                    <a:pt x="442" y="4768"/>
                  </a:lnTo>
                  <a:lnTo>
                    <a:pt x="490" y="4807"/>
                  </a:lnTo>
                  <a:lnTo>
                    <a:pt x="505" y="4821"/>
                  </a:lnTo>
                  <a:lnTo>
                    <a:pt x="524" y="4840"/>
                  </a:lnTo>
                  <a:lnTo>
                    <a:pt x="572" y="4879"/>
                  </a:lnTo>
                  <a:cubicBezTo>
                    <a:pt x="692" y="4989"/>
                    <a:pt x="788" y="5128"/>
                    <a:pt x="855" y="5282"/>
                  </a:cubicBezTo>
                  <a:cubicBezTo>
                    <a:pt x="1100" y="5085"/>
                    <a:pt x="1465" y="4787"/>
                    <a:pt x="1868" y="4399"/>
                  </a:cubicBezTo>
                  <a:cubicBezTo>
                    <a:pt x="2060" y="4211"/>
                    <a:pt x="2257" y="4015"/>
                    <a:pt x="2463" y="3794"/>
                  </a:cubicBezTo>
                  <a:cubicBezTo>
                    <a:pt x="3342" y="2839"/>
                    <a:pt x="4263" y="1547"/>
                    <a:pt x="4642" y="64"/>
                  </a:cubicBezTo>
                  <a:cubicBezTo>
                    <a:pt x="4654" y="29"/>
                    <a:pt x="4628" y="1"/>
                    <a:pt x="4598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1" name="Google Shape;10701;p31"/>
            <p:cNvSpPr/>
            <p:nvPr/>
          </p:nvSpPr>
          <p:spPr>
            <a:xfrm>
              <a:off x="3734572" y="3035281"/>
              <a:ext cx="45697" cy="43549"/>
            </a:xfrm>
            <a:custGeom>
              <a:rect b="b" l="l" r="r" t="t"/>
              <a:pathLst>
                <a:path extrusionOk="0" h="1662" w="1744">
                  <a:moveTo>
                    <a:pt x="505" y="1"/>
                  </a:moveTo>
                  <a:cubicBezTo>
                    <a:pt x="317" y="236"/>
                    <a:pt x="149" y="462"/>
                    <a:pt x="1" y="678"/>
                  </a:cubicBezTo>
                  <a:lnTo>
                    <a:pt x="1148" y="1662"/>
                  </a:lnTo>
                  <a:cubicBezTo>
                    <a:pt x="1340" y="1479"/>
                    <a:pt x="1541" y="1278"/>
                    <a:pt x="1743" y="106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2" name="Google Shape;10702;p31"/>
            <p:cNvSpPr/>
            <p:nvPr/>
          </p:nvSpPr>
          <p:spPr>
            <a:xfrm>
              <a:off x="3635710" y="3073799"/>
              <a:ext cx="114374" cy="79184"/>
            </a:xfrm>
            <a:custGeom>
              <a:rect b="b" l="l" r="r" t="t"/>
              <a:pathLst>
                <a:path extrusionOk="0" h="3022" w="4365">
                  <a:moveTo>
                    <a:pt x="3035" y="1"/>
                  </a:moveTo>
                  <a:cubicBezTo>
                    <a:pt x="2771" y="1"/>
                    <a:pt x="2509" y="88"/>
                    <a:pt x="2290" y="245"/>
                  </a:cubicBezTo>
                  <a:cubicBezTo>
                    <a:pt x="2118" y="365"/>
                    <a:pt x="1978" y="528"/>
                    <a:pt x="1882" y="720"/>
                  </a:cubicBezTo>
                  <a:cubicBezTo>
                    <a:pt x="1854" y="773"/>
                    <a:pt x="1829" y="830"/>
                    <a:pt x="1810" y="888"/>
                  </a:cubicBezTo>
                  <a:cubicBezTo>
                    <a:pt x="1762" y="1037"/>
                    <a:pt x="1729" y="1190"/>
                    <a:pt x="1642" y="1334"/>
                  </a:cubicBezTo>
                  <a:cubicBezTo>
                    <a:pt x="1527" y="1526"/>
                    <a:pt x="1364" y="1685"/>
                    <a:pt x="1167" y="1795"/>
                  </a:cubicBezTo>
                  <a:cubicBezTo>
                    <a:pt x="1057" y="1867"/>
                    <a:pt x="932" y="1920"/>
                    <a:pt x="807" y="1968"/>
                  </a:cubicBezTo>
                  <a:cubicBezTo>
                    <a:pt x="716" y="2001"/>
                    <a:pt x="620" y="2025"/>
                    <a:pt x="524" y="2049"/>
                  </a:cubicBezTo>
                  <a:cubicBezTo>
                    <a:pt x="476" y="2064"/>
                    <a:pt x="303" y="2107"/>
                    <a:pt x="145" y="2141"/>
                  </a:cubicBezTo>
                  <a:cubicBezTo>
                    <a:pt x="39" y="2160"/>
                    <a:pt x="1" y="2290"/>
                    <a:pt x="82" y="2362"/>
                  </a:cubicBezTo>
                  <a:cubicBezTo>
                    <a:pt x="621" y="2861"/>
                    <a:pt x="1219" y="3021"/>
                    <a:pt x="1765" y="3021"/>
                  </a:cubicBezTo>
                  <a:cubicBezTo>
                    <a:pt x="2738" y="3021"/>
                    <a:pt x="3543" y="2510"/>
                    <a:pt x="3543" y="2510"/>
                  </a:cubicBezTo>
                  <a:cubicBezTo>
                    <a:pt x="3644" y="2443"/>
                    <a:pt x="3740" y="2371"/>
                    <a:pt x="3826" y="2285"/>
                  </a:cubicBezTo>
                  <a:cubicBezTo>
                    <a:pt x="4220" y="1896"/>
                    <a:pt x="4364" y="1344"/>
                    <a:pt x="4215" y="873"/>
                  </a:cubicBezTo>
                  <a:cubicBezTo>
                    <a:pt x="4153" y="677"/>
                    <a:pt x="4042" y="504"/>
                    <a:pt x="3894" y="360"/>
                  </a:cubicBezTo>
                  <a:lnTo>
                    <a:pt x="3846" y="321"/>
                  </a:lnTo>
                  <a:lnTo>
                    <a:pt x="3826" y="307"/>
                  </a:lnTo>
                  <a:lnTo>
                    <a:pt x="3812" y="293"/>
                  </a:lnTo>
                  <a:cubicBezTo>
                    <a:pt x="3793" y="278"/>
                    <a:pt x="3778" y="264"/>
                    <a:pt x="3764" y="254"/>
                  </a:cubicBezTo>
                  <a:lnTo>
                    <a:pt x="3745" y="240"/>
                  </a:lnTo>
                  <a:cubicBezTo>
                    <a:pt x="3528" y="76"/>
                    <a:pt x="3280" y="1"/>
                    <a:pt x="303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3" name="Google Shape;10703;p31"/>
            <p:cNvSpPr/>
            <p:nvPr/>
          </p:nvSpPr>
          <p:spPr>
            <a:xfrm>
              <a:off x="3656855" y="3073799"/>
              <a:ext cx="89324" cy="56755"/>
            </a:xfrm>
            <a:custGeom>
              <a:rect b="b" l="l" r="r" t="t"/>
              <a:pathLst>
                <a:path extrusionOk="0" h="2166" w="3409">
                  <a:moveTo>
                    <a:pt x="2228" y="1"/>
                  </a:moveTo>
                  <a:cubicBezTo>
                    <a:pt x="1964" y="1"/>
                    <a:pt x="1702" y="88"/>
                    <a:pt x="1483" y="245"/>
                  </a:cubicBezTo>
                  <a:cubicBezTo>
                    <a:pt x="1311" y="365"/>
                    <a:pt x="1171" y="528"/>
                    <a:pt x="1075" y="720"/>
                  </a:cubicBezTo>
                  <a:cubicBezTo>
                    <a:pt x="1047" y="773"/>
                    <a:pt x="1022" y="830"/>
                    <a:pt x="1003" y="888"/>
                  </a:cubicBezTo>
                  <a:cubicBezTo>
                    <a:pt x="955" y="1037"/>
                    <a:pt x="922" y="1195"/>
                    <a:pt x="835" y="1334"/>
                  </a:cubicBezTo>
                  <a:cubicBezTo>
                    <a:pt x="715" y="1526"/>
                    <a:pt x="557" y="1685"/>
                    <a:pt x="360" y="1800"/>
                  </a:cubicBezTo>
                  <a:cubicBezTo>
                    <a:pt x="245" y="1867"/>
                    <a:pt x="125" y="1920"/>
                    <a:pt x="0" y="1968"/>
                  </a:cubicBezTo>
                  <a:cubicBezTo>
                    <a:pt x="330" y="2111"/>
                    <a:pt x="665" y="2166"/>
                    <a:pt x="981" y="2166"/>
                  </a:cubicBezTo>
                  <a:cubicBezTo>
                    <a:pt x="1956" y="2166"/>
                    <a:pt x="2760" y="1651"/>
                    <a:pt x="2760" y="1651"/>
                  </a:cubicBezTo>
                  <a:cubicBezTo>
                    <a:pt x="2866" y="1589"/>
                    <a:pt x="2957" y="1517"/>
                    <a:pt x="3043" y="1430"/>
                  </a:cubicBezTo>
                  <a:cubicBezTo>
                    <a:pt x="3207" y="1272"/>
                    <a:pt x="3331" y="1085"/>
                    <a:pt x="3408" y="873"/>
                  </a:cubicBezTo>
                  <a:cubicBezTo>
                    <a:pt x="3346" y="677"/>
                    <a:pt x="3235" y="504"/>
                    <a:pt x="3087" y="365"/>
                  </a:cubicBezTo>
                  <a:lnTo>
                    <a:pt x="3039" y="321"/>
                  </a:lnTo>
                  <a:lnTo>
                    <a:pt x="3019" y="307"/>
                  </a:lnTo>
                  <a:lnTo>
                    <a:pt x="3005" y="293"/>
                  </a:lnTo>
                  <a:cubicBezTo>
                    <a:pt x="2986" y="278"/>
                    <a:pt x="2971" y="264"/>
                    <a:pt x="2957" y="254"/>
                  </a:cubicBezTo>
                  <a:lnTo>
                    <a:pt x="2938" y="240"/>
                  </a:lnTo>
                  <a:cubicBezTo>
                    <a:pt x="2721" y="76"/>
                    <a:pt x="2473" y="1"/>
                    <a:pt x="2228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4" name="Google Shape;10704;p31"/>
            <p:cNvSpPr/>
            <p:nvPr/>
          </p:nvSpPr>
          <p:spPr>
            <a:xfrm>
              <a:off x="3520995" y="2925728"/>
              <a:ext cx="365551" cy="316238"/>
            </a:xfrm>
            <a:custGeom>
              <a:rect b="b" l="l" r="r" t="t"/>
              <a:pathLst>
                <a:path extrusionOk="0" h="12069" w="13951">
                  <a:moveTo>
                    <a:pt x="8684" y="4480"/>
                  </a:moveTo>
                  <a:lnTo>
                    <a:pt x="9596" y="5257"/>
                  </a:lnTo>
                  <a:cubicBezTo>
                    <a:pt x="9491" y="5363"/>
                    <a:pt x="9395" y="5459"/>
                    <a:pt x="9294" y="5564"/>
                  </a:cubicBezTo>
                  <a:lnTo>
                    <a:pt x="8430" y="4825"/>
                  </a:lnTo>
                  <a:cubicBezTo>
                    <a:pt x="8555" y="4652"/>
                    <a:pt x="8684" y="4484"/>
                    <a:pt x="8684" y="4480"/>
                  </a:cubicBezTo>
                  <a:close/>
                  <a:moveTo>
                    <a:pt x="13149" y="414"/>
                  </a:moveTo>
                  <a:cubicBezTo>
                    <a:pt x="13360" y="414"/>
                    <a:pt x="13533" y="587"/>
                    <a:pt x="13537" y="803"/>
                  </a:cubicBezTo>
                  <a:lnTo>
                    <a:pt x="13537" y="5444"/>
                  </a:lnTo>
                  <a:lnTo>
                    <a:pt x="13533" y="5440"/>
                  </a:lnTo>
                  <a:cubicBezTo>
                    <a:pt x="13533" y="5656"/>
                    <a:pt x="13360" y="5828"/>
                    <a:pt x="13149" y="5828"/>
                  </a:cubicBezTo>
                  <a:lnTo>
                    <a:pt x="9616" y="5828"/>
                  </a:lnTo>
                  <a:cubicBezTo>
                    <a:pt x="9616" y="5828"/>
                    <a:pt x="9745" y="5699"/>
                    <a:pt x="9827" y="5612"/>
                  </a:cubicBezTo>
                  <a:cubicBezTo>
                    <a:pt x="9846" y="5569"/>
                    <a:pt x="11689" y="3851"/>
                    <a:pt x="12275" y="1561"/>
                  </a:cubicBezTo>
                  <a:cubicBezTo>
                    <a:pt x="12318" y="1391"/>
                    <a:pt x="12187" y="1241"/>
                    <a:pt x="12029" y="1241"/>
                  </a:cubicBezTo>
                  <a:cubicBezTo>
                    <a:pt x="11995" y="1241"/>
                    <a:pt x="11960" y="1248"/>
                    <a:pt x="11925" y="1263"/>
                  </a:cubicBezTo>
                  <a:cubicBezTo>
                    <a:pt x="11137" y="1599"/>
                    <a:pt x="10365" y="2123"/>
                    <a:pt x="9630" y="2809"/>
                  </a:cubicBezTo>
                  <a:cubicBezTo>
                    <a:pt x="9494" y="2960"/>
                    <a:pt x="9625" y="3161"/>
                    <a:pt x="9783" y="3161"/>
                  </a:cubicBezTo>
                  <a:cubicBezTo>
                    <a:pt x="9826" y="3161"/>
                    <a:pt x="9871" y="3146"/>
                    <a:pt x="9913" y="3111"/>
                  </a:cubicBezTo>
                  <a:cubicBezTo>
                    <a:pt x="10470" y="2579"/>
                    <a:pt x="11099" y="2132"/>
                    <a:pt x="11781" y="1787"/>
                  </a:cubicBezTo>
                  <a:lnTo>
                    <a:pt x="11781" y="1787"/>
                  </a:lnTo>
                  <a:cubicBezTo>
                    <a:pt x="11449" y="2847"/>
                    <a:pt x="10811" y="3908"/>
                    <a:pt x="9875" y="4955"/>
                  </a:cubicBezTo>
                  <a:lnTo>
                    <a:pt x="8944" y="4158"/>
                  </a:lnTo>
                  <a:cubicBezTo>
                    <a:pt x="9078" y="4000"/>
                    <a:pt x="9212" y="3841"/>
                    <a:pt x="9347" y="3692"/>
                  </a:cubicBezTo>
                  <a:cubicBezTo>
                    <a:pt x="9475" y="3539"/>
                    <a:pt x="9339" y="3350"/>
                    <a:pt x="9184" y="3350"/>
                  </a:cubicBezTo>
                  <a:cubicBezTo>
                    <a:pt x="9135" y="3350"/>
                    <a:pt x="9085" y="3369"/>
                    <a:pt x="9040" y="3414"/>
                  </a:cubicBezTo>
                  <a:cubicBezTo>
                    <a:pt x="8732" y="3755"/>
                    <a:pt x="8440" y="4110"/>
                    <a:pt x="8171" y="4480"/>
                  </a:cubicBezTo>
                  <a:cubicBezTo>
                    <a:pt x="8171" y="4489"/>
                    <a:pt x="7907" y="4811"/>
                    <a:pt x="7518" y="5449"/>
                  </a:cubicBezTo>
                  <a:cubicBezTo>
                    <a:pt x="7487" y="5447"/>
                    <a:pt x="7457" y="5446"/>
                    <a:pt x="7426" y="5446"/>
                  </a:cubicBezTo>
                  <a:cubicBezTo>
                    <a:pt x="7055" y="5446"/>
                    <a:pt x="6698" y="5580"/>
                    <a:pt x="6419" y="5828"/>
                  </a:cubicBezTo>
                  <a:lnTo>
                    <a:pt x="802" y="5828"/>
                  </a:lnTo>
                  <a:cubicBezTo>
                    <a:pt x="591" y="5828"/>
                    <a:pt x="418" y="5656"/>
                    <a:pt x="418" y="5444"/>
                  </a:cubicBezTo>
                  <a:lnTo>
                    <a:pt x="418" y="803"/>
                  </a:lnTo>
                  <a:cubicBezTo>
                    <a:pt x="418" y="587"/>
                    <a:pt x="591" y="414"/>
                    <a:pt x="802" y="414"/>
                  </a:cubicBezTo>
                  <a:close/>
                  <a:moveTo>
                    <a:pt x="8190" y="5166"/>
                  </a:moveTo>
                  <a:lnTo>
                    <a:pt x="8992" y="5852"/>
                  </a:lnTo>
                  <a:cubicBezTo>
                    <a:pt x="8948" y="5891"/>
                    <a:pt x="8828" y="6001"/>
                    <a:pt x="8651" y="6155"/>
                  </a:cubicBezTo>
                  <a:cubicBezTo>
                    <a:pt x="8574" y="6035"/>
                    <a:pt x="8483" y="5924"/>
                    <a:pt x="8372" y="5828"/>
                  </a:cubicBezTo>
                  <a:cubicBezTo>
                    <a:pt x="8248" y="5708"/>
                    <a:pt x="8099" y="5617"/>
                    <a:pt x="7940" y="5550"/>
                  </a:cubicBezTo>
                  <a:cubicBezTo>
                    <a:pt x="8075" y="5339"/>
                    <a:pt x="8166" y="5200"/>
                    <a:pt x="8190" y="5166"/>
                  </a:cubicBezTo>
                  <a:close/>
                  <a:moveTo>
                    <a:pt x="4491" y="7078"/>
                  </a:moveTo>
                  <a:cubicBezTo>
                    <a:pt x="4729" y="7078"/>
                    <a:pt x="4954" y="7216"/>
                    <a:pt x="5055" y="7446"/>
                  </a:cubicBezTo>
                  <a:cubicBezTo>
                    <a:pt x="4935" y="7484"/>
                    <a:pt x="4628" y="7561"/>
                    <a:pt x="4484" y="7590"/>
                  </a:cubicBezTo>
                  <a:cubicBezTo>
                    <a:pt x="4215" y="7643"/>
                    <a:pt x="4119" y="7974"/>
                    <a:pt x="4316" y="8161"/>
                  </a:cubicBezTo>
                  <a:cubicBezTo>
                    <a:pt x="4369" y="8209"/>
                    <a:pt x="4422" y="8257"/>
                    <a:pt x="4479" y="8301"/>
                  </a:cubicBezTo>
                  <a:cubicBezTo>
                    <a:pt x="4177" y="8296"/>
                    <a:pt x="3927" y="8065"/>
                    <a:pt x="3889" y="7768"/>
                  </a:cubicBezTo>
                  <a:cubicBezTo>
                    <a:pt x="3846" y="7470"/>
                    <a:pt x="4033" y="7187"/>
                    <a:pt x="4321" y="7100"/>
                  </a:cubicBezTo>
                  <a:lnTo>
                    <a:pt x="4326" y="7100"/>
                  </a:lnTo>
                  <a:cubicBezTo>
                    <a:pt x="4381" y="7085"/>
                    <a:pt x="4436" y="7078"/>
                    <a:pt x="4491" y="7078"/>
                  </a:cubicBezTo>
                  <a:close/>
                  <a:moveTo>
                    <a:pt x="7401" y="5856"/>
                  </a:moveTo>
                  <a:cubicBezTo>
                    <a:pt x="7689" y="5856"/>
                    <a:pt x="7976" y="5982"/>
                    <a:pt x="8200" y="6241"/>
                  </a:cubicBezTo>
                  <a:cubicBezTo>
                    <a:pt x="8641" y="6750"/>
                    <a:pt x="8468" y="7576"/>
                    <a:pt x="7806" y="7979"/>
                  </a:cubicBezTo>
                  <a:cubicBezTo>
                    <a:pt x="7475" y="8171"/>
                    <a:pt x="7120" y="8310"/>
                    <a:pt x="6745" y="8392"/>
                  </a:cubicBezTo>
                  <a:cubicBezTo>
                    <a:pt x="6494" y="8446"/>
                    <a:pt x="6553" y="8801"/>
                    <a:pt x="6780" y="8801"/>
                  </a:cubicBezTo>
                  <a:cubicBezTo>
                    <a:pt x="6797" y="8801"/>
                    <a:pt x="6814" y="8799"/>
                    <a:pt x="6832" y="8795"/>
                  </a:cubicBezTo>
                  <a:cubicBezTo>
                    <a:pt x="7249" y="8709"/>
                    <a:pt x="7657" y="8550"/>
                    <a:pt x="8027" y="8329"/>
                  </a:cubicBezTo>
                  <a:cubicBezTo>
                    <a:pt x="8190" y="8229"/>
                    <a:pt x="8339" y="8099"/>
                    <a:pt x="8464" y="7950"/>
                  </a:cubicBezTo>
                  <a:cubicBezTo>
                    <a:pt x="8588" y="8397"/>
                    <a:pt x="8992" y="8709"/>
                    <a:pt x="9457" y="8709"/>
                  </a:cubicBezTo>
                  <a:lnTo>
                    <a:pt x="9462" y="8709"/>
                  </a:lnTo>
                  <a:cubicBezTo>
                    <a:pt x="9476" y="8709"/>
                    <a:pt x="9490" y="8710"/>
                    <a:pt x="9504" y="8710"/>
                  </a:cubicBezTo>
                  <a:cubicBezTo>
                    <a:pt x="9572" y="8710"/>
                    <a:pt x="9638" y="8700"/>
                    <a:pt x="9702" y="8685"/>
                  </a:cubicBezTo>
                  <a:cubicBezTo>
                    <a:pt x="9944" y="8617"/>
                    <a:pt x="9881" y="8276"/>
                    <a:pt x="9658" y="8276"/>
                  </a:cubicBezTo>
                  <a:cubicBezTo>
                    <a:pt x="9641" y="8276"/>
                    <a:pt x="9624" y="8277"/>
                    <a:pt x="9606" y="8281"/>
                  </a:cubicBezTo>
                  <a:cubicBezTo>
                    <a:pt x="9558" y="8293"/>
                    <a:pt x="9509" y="8299"/>
                    <a:pt x="9462" y="8299"/>
                  </a:cubicBezTo>
                  <a:cubicBezTo>
                    <a:pt x="9160" y="8299"/>
                    <a:pt x="8889" y="8073"/>
                    <a:pt x="8848" y="7758"/>
                  </a:cubicBezTo>
                  <a:cubicBezTo>
                    <a:pt x="8804" y="7393"/>
                    <a:pt x="9092" y="7072"/>
                    <a:pt x="9457" y="7072"/>
                  </a:cubicBezTo>
                  <a:lnTo>
                    <a:pt x="9462" y="7072"/>
                  </a:lnTo>
                  <a:cubicBezTo>
                    <a:pt x="9885" y="7072"/>
                    <a:pt x="10177" y="7484"/>
                    <a:pt x="10043" y="7878"/>
                  </a:cubicBezTo>
                  <a:cubicBezTo>
                    <a:pt x="9989" y="8042"/>
                    <a:pt x="10120" y="8156"/>
                    <a:pt x="10248" y="8156"/>
                  </a:cubicBezTo>
                  <a:cubicBezTo>
                    <a:pt x="10326" y="8156"/>
                    <a:pt x="10404" y="8113"/>
                    <a:pt x="10437" y="8013"/>
                  </a:cubicBezTo>
                  <a:cubicBezTo>
                    <a:pt x="10686" y="7279"/>
                    <a:pt x="10092" y="6658"/>
                    <a:pt x="9447" y="6658"/>
                  </a:cubicBezTo>
                  <a:cubicBezTo>
                    <a:pt x="9247" y="6658"/>
                    <a:pt x="9043" y="6717"/>
                    <a:pt x="8857" y="6851"/>
                  </a:cubicBezTo>
                  <a:cubicBezTo>
                    <a:pt x="8857" y="6750"/>
                    <a:pt x="8843" y="6649"/>
                    <a:pt x="8819" y="6553"/>
                  </a:cubicBezTo>
                  <a:cubicBezTo>
                    <a:pt x="8929" y="6457"/>
                    <a:pt x="9049" y="6352"/>
                    <a:pt x="9179" y="6236"/>
                  </a:cubicBezTo>
                  <a:lnTo>
                    <a:pt x="13149" y="6236"/>
                  </a:lnTo>
                  <a:cubicBezTo>
                    <a:pt x="13360" y="6236"/>
                    <a:pt x="13533" y="6409"/>
                    <a:pt x="13533" y="6620"/>
                  </a:cubicBezTo>
                  <a:lnTo>
                    <a:pt x="13533" y="11267"/>
                  </a:lnTo>
                  <a:lnTo>
                    <a:pt x="13537" y="11272"/>
                  </a:lnTo>
                  <a:cubicBezTo>
                    <a:pt x="13533" y="11483"/>
                    <a:pt x="13360" y="11656"/>
                    <a:pt x="13149" y="11656"/>
                  </a:cubicBezTo>
                  <a:lnTo>
                    <a:pt x="802" y="11656"/>
                  </a:lnTo>
                  <a:cubicBezTo>
                    <a:pt x="591" y="11656"/>
                    <a:pt x="418" y="11483"/>
                    <a:pt x="418" y="11272"/>
                  </a:cubicBezTo>
                  <a:lnTo>
                    <a:pt x="418" y="6630"/>
                  </a:lnTo>
                  <a:cubicBezTo>
                    <a:pt x="418" y="6414"/>
                    <a:pt x="591" y="6241"/>
                    <a:pt x="802" y="6241"/>
                  </a:cubicBezTo>
                  <a:lnTo>
                    <a:pt x="6092" y="6241"/>
                  </a:lnTo>
                  <a:cubicBezTo>
                    <a:pt x="5862" y="6654"/>
                    <a:pt x="6015" y="6889"/>
                    <a:pt x="5430" y="7273"/>
                  </a:cubicBezTo>
                  <a:cubicBezTo>
                    <a:pt x="5263" y="6897"/>
                    <a:pt x="4892" y="6661"/>
                    <a:pt x="4494" y="6661"/>
                  </a:cubicBezTo>
                  <a:cubicBezTo>
                    <a:pt x="4401" y="6661"/>
                    <a:pt x="4305" y="6675"/>
                    <a:pt x="4211" y="6702"/>
                  </a:cubicBezTo>
                  <a:lnTo>
                    <a:pt x="4206" y="6702"/>
                  </a:lnTo>
                  <a:cubicBezTo>
                    <a:pt x="3625" y="6865"/>
                    <a:pt x="3308" y="7499"/>
                    <a:pt x="3529" y="8061"/>
                  </a:cubicBezTo>
                  <a:cubicBezTo>
                    <a:pt x="3689" y="8470"/>
                    <a:pt x="4080" y="8714"/>
                    <a:pt x="4487" y="8714"/>
                  </a:cubicBezTo>
                  <a:cubicBezTo>
                    <a:pt x="4643" y="8714"/>
                    <a:pt x="4801" y="8679"/>
                    <a:pt x="4950" y="8603"/>
                  </a:cubicBezTo>
                  <a:cubicBezTo>
                    <a:pt x="5262" y="8757"/>
                    <a:pt x="5603" y="8848"/>
                    <a:pt x="5948" y="8872"/>
                  </a:cubicBezTo>
                  <a:lnTo>
                    <a:pt x="5963" y="8872"/>
                  </a:lnTo>
                  <a:cubicBezTo>
                    <a:pt x="6227" y="8867"/>
                    <a:pt x="6241" y="8478"/>
                    <a:pt x="5977" y="8454"/>
                  </a:cubicBezTo>
                  <a:cubicBezTo>
                    <a:pt x="5511" y="8430"/>
                    <a:pt x="5070" y="8257"/>
                    <a:pt x="4715" y="7960"/>
                  </a:cubicBezTo>
                  <a:cubicBezTo>
                    <a:pt x="5319" y="7821"/>
                    <a:pt x="5867" y="7638"/>
                    <a:pt x="6198" y="7091"/>
                  </a:cubicBezTo>
                  <a:cubicBezTo>
                    <a:pt x="6260" y="6971"/>
                    <a:pt x="6313" y="6841"/>
                    <a:pt x="6352" y="6707"/>
                  </a:cubicBezTo>
                  <a:cubicBezTo>
                    <a:pt x="6433" y="6443"/>
                    <a:pt x="6462" y="6409"/>
                    <a:pt x="6592" y="6241"/>
                  </a:cubicBezTo>
                  <a:cubicBezTo>
                    <a:pt x="6649" y="6174"/>
                    <a:pt x="6716" y="6112"/>
                    <a:pt x="6788" y="6059"/>
                  </a:cubicBezTo>
                  <a:cubicBezTo>
                    <a:pt x="6976" y="5924"/>
                    <a:pt x="7189" y="5856"/>
                    <a:pt x="7401" y="5856"/>
                  </a:cubicBezTo>
                  <a:close/>
                  <a:moveTo>
                    <a:pt x="802" y="1"/>
                  </a:moveTo>
                  <a:cubicBezTo>
                    <a:pt x="361" y="1"/>
                    <a:pt x="1" y="356"/>
                    <a:pt x="1" y="803"/>
                  </a:cubicBezTo>
                  <a:lnTo>
                    <a:pt x="1" y="5444"/>
                  </a:lnTo>
                  <a:cubicBezTo>
                    <a:pt x="1" y="5670"/>
                    <a:pt x="97" y="5886"/>
                    <a:pt x="265" y="6035"/>
                  </a:cubicBezTo>
                  <a:cubicBezTo>
                    <a:pt x="97" y="6188"/>
                    <a:pt x="1" y="6404"/>
                    <a:pt x="1" y="6630"/>
                  </a:cubicBezTo>
                  <a:lnTo>
                    <a:pt x="1" y="11267"/>
                  </a:lnTo>
                  <a:cubicBezTo>
                    <a:pt x="1" y="11709"/>
                    <a:pt x="361" y="12069"/>
                    <a:pt x="802" y="12069"/>
                  </a:cubicBezTo>
                  <a:lnTo>
                    <a:pt x="13149" y="12069"/>
                  </a:lnTo>
                  <a:cubicBezTo>
                    <a:pt x="13590" y="12069"/>
                    <a:pt x="13950" y="11709"/>
                    <a:pt x="13950" y="11267"/>
                  </a:cubicBezTo>
                  <a:lnTo>
                    <a:pt x="13950" y="6625"/>
                  </a:lnTo>
                  <a:cubicBezTo>
                    <a:pt x="13950" y="6400"/>
                    <a:pt x="13854" y="6184"/>
                    <a:pt x="13686" y="6035"/>
                  </a:cubicBezTo>
                  <a:cubicBezTo>
                    <a:pt x="13854" y="5881"/>
                    <a:pt x="13950" y="5665"/>
                    <a:pt x="13950" y="5440"/>
                  </a:cubicBezTo>
                  <a:lnTo>
                    <a:pt x="13950" y="803"/>
                  </a:lnTo>
                  <a:cubicBezTo>
                    <a:pt x="13950" y="356"/>
                    <a:pt x="13590" y="1"/>
                    <a:pt x="131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5" name="Google Shape;10705;p31"/>
            <p:cNvSpPr/>
            <p:nvPr/>
          </p:nvSpPr>
          <p:spPr>
            <a:xfrm>
              <a:off x="3544892" y="3100316"/>
              <a:ext cx="60161" cy="53872"/>
            </a:xfrm>
            <a:custGeom>
              <a:rect b="b" l="l" r="r" t="t"/>
              <a:pathLst>
                <a:path extrusionOk="0" h="2056" w="2296">
                  <a:moveTo>
                    <a:pt x="1090" y="1"/>
                  </a:moveTo>
                  <a:cubicBezTo>
                    <a:pt x="476" y="1"/>
                    <a:pt x="1" y="538"/>
                    <a:pt x="73" y="1148"/>
                  </a:cubicBezTo>
                  <a:cubicBezTo>
                    <a:pt x="135" y="1675"/>
                    <a:pt x="585" y="2055"/>
                    <a:pt x="1094" y="2055"/>
                  </a:cubicBezTo>
                  <a:cubicBezTo>
                    <a:pt x="1173" y="2055"/>
                    <a:pt x="1254" y="2046"/>
                    <a:pt x="1335" y="2026"/>
                  </a:cubicBezTo>
                  <a:cubicBezTo>
                    <a:pt x="1587" y="1969"/>
                    <a:pt x="1526" y="1615"/>
                    <a:pt x="1301" y="1615"/>
                  </a:cubicBezTo>
                  <a:cubicBezTo>
                    <a:pt x="1282" y="1615"/>
                    <a:pt x="1261" y="1617"/>
                    <a:pt x="1239" y="1623"/>
                  </a:cubicBezTo>
                  <a:cubicBezTo>
                    <a:pt x="1190" y="1635"/>
                    <a:pt x="1141" y="1641"/>
                    <a:pt x="1093" y="1641"/>
                  </a:cubicBezTo>
                  <a:cubicBezTo>
                    <a:pt x="789" y="1641"/>
                    <a:pt x="522" y="1415"/>
                    <a:pt x="481" y="1100"/>
                  </a:cubicBezTo>
                  <a:cubicBezTo>
                    <a:pt x="438" y="735"/>
                    <a:pt x="721" y="413"/>
                    <a:pt x="1090" y="413"/>
                  </a:cubicBezTo>
                  <a:lnTo>
                    <a:pt x="1095" y="413"/>
                  </a:lnTo>
                  <a:cubicBezTo>
                    <a:pt x="1518" y="413"/>
                    <a:pt x="1811" y="826"/>
                    <a:pt x="1676" y="1220"/>
                  </a:cubicBezTo>
                  <a:cubicBezTo>
                    <a:pt x="1623" y="1384"/>
                    <a:pt x="1752" y="1497"/>
                    <a:pt x="1879" y="1497"/>
                  </a:cubicBezTo>
                  <a:cubicBezTo>
                    <a:pt x="1957" y="1497"/>
                    <a:pt x="2035" y="1455"/>
                    <a:pt x="2070" y="1354"/>
                  </a:cubicBezTo>
                  <a:cubicBezTo>
                    <a:pt x="2295" y="687"/>
                    <a:pt x="1796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6" name="Google Shape;10706;p31"/>
            <p:cNvSpPr/>
            <p:nvPr/>
          </p:nvSpPr>
          <p:spPr>
            <a:xfrm>
              <a:off x="3544892" y="3166346"/>
              <a:ext cx="60161" cy="53872"/>
            </a:xfrm>
            <a:custGeom>
              <a:rect b="b" l="l" r="r" t="t"/>
              <a:pathLst>
                <a:path extrusionOk="0" h="2056" w="2296">
                  <a:moveTo>
                    <a:pt x="1090" y="1"/>
                  </a:moveTo>
                  <a:cubicBezTo>
                    <a:pt x="476" y="1"/>
                    <a:pt x="1" y="538"/>
                    <a:pt x="73" y="1148"/>
                  </a:cubicBezTo>
                  <a:cubicBezTo>
                    <a:pt x="135" y="1679"/>
                    <a:pt x="584" y="2055"/>
                    <a:pt x="1092" y="2055"/>
                  </a:cubicBezTo>
                  <a:cubicBezTo>
                    <a:pt x="1172" y="2055"/>
                    <a:pt x="1254" y="2046"/>
                    <a:pt x="1335" y="2026"/>
                  </a:cubicBezTo>
                  <a:cubicBezTo>
                    <a:pt x="1587" y="1969"/>
                    <a:pt x="1526" y="1615"/>
                    <a:pt x="1301" y="1615"/>
                  </a:cubicBezTo>
                  <a:cubicBezTo>
                    <a:pt x="1282" y="1615"/>
                    <a:pt x="1261" y="1617"/>
                    <a:pt x="1239" y="1623"/>
                  </a:cubicBezTo>
                  <a:cubicBezTo>
                    <a:pt x="1190" y="1635"/>
                    <a:pt x="1141" y="1641"/>
                    <a:pt x="1093" y="1641"/>
                  </a:cubicBezTo>
                  <a:cubicBezTo>
                    <a:pt x="789" y="1641"/>
                    <a:pt x="522" y="1415"/>
                    <a:pt x="481" y="1100"/>
                  </a:cubicBezTo>
                  <a:cubicBezTo>
                    <a:pt x="438" y="735"/>
                    <a:pt x="721" y="414"/>
                    <a:pt x="1090" y="414"/>
                  </a:cubicBezTo>
                  <a:lnTo>
                    <a:pt x="1095" y="414"/>
                  </a:lnTo>
                  <a:cubicBezTo>
                    <a:pt x="1518" y="414"/>
                    <a:pt x="1811" y="826"/>
                    <a:pt x="1676" y="1225"/>
                  </a:cubicBezTo>
                  <a:cubicBezTo>
                    <a:pt x="1623" y="1385"/>
                    <a:pt x="1751" y="1498"/>
                    <a:pt x="1878" y="1498"/>
                  </a:cubicBezTo>
                  <a:cubicBezTo>
                    <a:pt x="1957" y="1498"/>
                    <a:pt x="2035" y="1455"/>
                    <a:pt x="2070" y="1354"/>
                  </a:cubicBezTo>
                  <a:cubicBezTo>
                    <a:pt x="2295" y="692"/>
                    <a:pt x="1796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7" name="Google Shape;10707;p31"/>
            <p:cNvSpPr/>
            <p:nvPr/>
          </p:nvSpPr>
          <p:spPr>
            <a:xfrm>
              <a:off x="3610057" y="3166346"/>
              <a:ext cx="60030" cy="53872"/>
            </a:xfrm>
            <a:custGeom>
              <a:rect b="b" l="l" r="r" t="t"/>
              <a:pathLst>
                <a:path extrusionOk="0" h="2056" w="2291">
                  <a:moveTo>
                    <a:pt x="1090" y="1"/>
                  </a:moveTo>
                  <a:cubicBezTo>
                    <a:pt x="476" y="1"/>
                    <a:pt x="0" y="538"/>
                    <a:pt x="72" y="1148"/>
                  </a:cubicBezTo>
                  <a:cubicBezTo>
                    <a:pt x="135" y="1679"/>
                    <a:pt x="584" y="2055"/>
                    <a:pt x="1091" y="2055"/>
                  </a:cubicBezTo>
                  <a:cubicBezTo>
                    <a:pt x="1171" y="2055"/>
                    <a:pt x="1253" y="2046"/>
                    <a:pt x="1335" y="2026"/>
                  </a:cubicBezTo>
                  <a:cubicBezTo>
                    <a:pt x="1587" y="1969"/>
                    <a:pt x="1525" y="1615"/>
                    <a:pt x="1301" y="1615"/>
                  </a:cubicBezTo>
                  <a:cubicBezTo>
                    <a:pt x="1281" y="1615"/>
                    <a:pt x="1261" y="1617"/>
                    <a:pt x="1239" y="1623"/>
                  </a:cubicBezTo>
                  <a:cubicBezTo>
                    <a:pt x="1190" y="1635"/>
                    <a:pt x="1141" y="1641"/>
                    <a:pt x="1093" y="1641"/>
                  </a:cubicBezTo>
                  <a:cubicBezTo>
                    <a:pt x="788" y="1641"/>
                    <a:pt x="518" y="1415"/>
                    <a:pt x="480" y="1100"/>
                  </a:cubicBezTo>
                  <a:cubicBezTo>
                    <a:pt x="437" y="735"/>
                    <a:pt x="720" y="414"/>
                    <a:pt x="1090" y="414"/>
                  </a:cubicBezTo>
                  <a:lnTo>
                    <a:pt x="1095" y="414"/>
                  </a:lnTo>
                  <a:cubicBezTo>
                    <a:pt x="1512" y="414"/>
                    <a:pt x="1810" y="826"/>
                    <a:pt x="1676" y="1225"/>
                  </a:cubicBezTo>
                  <a:cubicBezTo>
                    <a:pt x="1619" y="1385"/>
                    <a:pt x="1748" y="1498"/>
                    <a:pt x="1877" y="1498"/>
                  </a:cubicBezTo>
                  <a:cubicBezTo>
                    <a:pt x="1956" y="1498"/>
                    <a:pt x="2034" y="1455"/>
                    <a:pt x="2069" y="1354"/>
                  </a:cubicBezTo>
                  <a:cubicBezTo>
                    <a:pt x="2290" y="692"/>
                    <a:pt x="1796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8" name="Google Shape;10708;p31"/>
            <p:cNvSpPr/>
            <p:nvPr/>
          </p:nvSpPr>
          <p:spPr>
            <a:xfrm>
              <a:off x="3675092" y="3166346"/>
              <a:ext cx="60135" cy="53872"/>
            </a:xfrm>
            <a:custGeom>
              <a:rect b="b" l="l" r="r" t="t"/>
              <a:pathLst>
                <a:path extrusionOk="0" h="2056" w="2295">
                  <a:moveTo>
                    <a:pt x="1095" y="1"/>
                  </a:moveTo>
                  <a:cubicBezTo>
                    <a:pt x="475" y="1"/>
                    <a:pt x="0" y="538"/>
                    <a:pt x="72" y="1148"/>
                  </a:cubicBezTo>
                  <a:cubicBezTo>
                    <a:pt x="138" y="1679"/>
                    <a:pt x="588" y="2055"/>
                    <a:pt x="1093" y="2055"/>
                  </a:cubicBezTo>
                  <a:cubicBezTo>
                    <a:pt x="1172" y="2055"/>
                    <a:pt x="1253" y="2046"/>
                    <a:pt x="1335" y="2026"/>
                  </a:cubicBezTo>
                  <a:cubicBezTo>
                    <a:pt x="1591" y="1969"/>
                    <a:pt x="1526" y="1615"/>
                    <a:pt x="1301" y="1615"/>
                  </a:cubicBezTo>
                  <a:cubicBezTo>
                    <a:pt x="1281" y="1615"/>
                    <a:pt x="1260" y="1617"/>
                    <a:pt x="1239" y="1623"/>
                  </a:cubicBezTo>
                  <a:cubicBezTo>
                    <a:pt x="1190" y="1635"/>
                    <a:pt x="1142" y="1641"/>
                    <a:pt x="1094" y="1641"/>
                  </a:cubicBezTo>
                  <a:cubicBezTo>
                    <a:pt x="792" y="1641"/>
                    <a:pt x="522" y="1415"/>
                    <a:pt x="485" y="1100"/>
                  </a:cubicBezTo>
                  <a:cubicBezTo>
                    <a:pt x="437" y="735"/>
                    <a:pt x="725" y="414"/>
                    <a:pt x="1095" y="414"/>
                  </a:cubicBezTo>
                  <a:lnTo>
                    <a:pt x="1099" y="414"/>
                  </a:lnTo>
                  <a:cubicBezTo>
                    <a:pt x="1517" y="414"/>
                    <a:pt x="1810" y="826"/>
                    <a:pt x="1680" y="1225"/>
                  </a:cubicBezTo>
                  <a:cubicBezTo>
                    <a:pt x="1624" y="1385"/>
                    <a:pt x="1753" y="1498"/>
                    <a:pt x="1880" y="1498"/>
                  </a:cubicBezTo>
                  <a:cubicBezTo>
                    <a:pt x="1958" y="1498"/>
                    <a:pt x="2036" y="1455"/>
                    <a:pt x="2069" y="1354"/>
                  </a:cubicBezTo>
                  <a:cubicBezTo>
                    <a:pt x="2295" y="692"/>
                    <a:pt x="1800" y="1"/>
                    <a:pt x="10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9" name="Google Shape;10709;p31"/>
            <p:cNvSpPr/>
            <p:nvPr/>
          </p:nvSpPr>
          <p:spPr>
            <a:xfrm>
              <a:off x="3740100" y="3166346"/>
              <a:ext cx="60161" cy="53872"/>
            </a:xfrm>
            <a:custGeom>
              <a:rect b="b" l="l" r="r" t="t"/>
              <a:pathLst>
                <a:path extrusionOk="0" h="2056" w="2296">
                  <a:moveTo>
                    <a:pt x="1095" y="1"/>
                  </a:moveTo>
                  <a:cubicBezTo>
                    <a:pt x="476" y="1"/>
                    <a:pt x="1" y="538"/>
                    <a:pt x="73" y="1153"/>
                  </a:cubicBezTo>
                  <a:cubicBezTo>
                    <a:pt x="139" y="1679"/>
                    <a:pt x="589" y="2055"/>
                    <a:pt x="1096" y="2055"/>
                  </a:cubicBezTo>
                  <a:cubicBezTo>
                    <a:pt x="1177" y="2055"/>
                    <a:pt x="1258" y="2046"/>
                    <a:pt x="1340" y="2026"/>
                  </a:cubicBezTo>
                  <a:cubicBezTo>
                    <a:pt x="1596" y="1969"/>
                    <a:pt x="1531" y="1615"/>
                    <a:pt x="1306" y="1615"/>
                  </a:cubicBezTo>
                  <a:cubicBezTo>
                    <a:pt x="1287" y="1615"/>
                    <a:pt x="1266" y="1617"/>
                    <a:pt x="1244" y="1623"/>
                  </a:cubicBezTo>
                  <a:cubicBezTo>
                    <a:pt x="1196" y="1635"/>
                    <a:pt x="1147" y="1641"/>
                    <a:pt x="1100" y="1641"/>
                  </a:cubicBezTo>
                  <a:cubicBezTo>
                    <a:pt x="798" y="1641"/>
                    <a:pt x="527" y="1415"/>
                    <a:pt x="486" y="1100"/>
                  </a:cubicBezTo>
                  <a:cubicBezTo>
                    <a:pt x="442" y="735"/>
                    <a:pt x="730" y="414"/>
                    <a:pt x="1095" y="414"/>
                  </a:cubicBezTo>
                  <a:lnTo>
                    <a:pt x="1100" y="414"/>
                  </a:lnTo>
                  <a:cubicBezTo>
                    <a:pt x="1523" y="414"/>
                    <a:pt x="1815" y="826"/>
                    <a:pt x="1681" y="1220"/>
                  </a:cubicBezTo>
                  <a:cubicBezTo>
                    <a:pt x="1627" y="1384"/>
                    <a:pt x="1758" y="1495"/>
                    <a:pt x="1886" y="1495"/>
                  </a:cubicBezTo>
                  <a:cubicBezTo>
                    <a:pt x="1964" y="1495"/>
                    <a:pt x="2042" y="1453"/>
                    <a:pt x="2075" y="1354"/>
                  </a:cubicBezTo>
                  <a:cubicBezTo>
                    <a:pt x="2295" y="687"/>
                    <a:pt x="1801" y="1"/>
                    <a:pt x="11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0" name="Google Shape;10710;p31"/>
            <p:cNvSpPr/>
            <p:nvPr/>
          </p:nvSpPr>
          <p:spPr>
            <a:xfrm>
              <a:off x="3805397" y="3100316"/>
              <a:ext cx="60004" cy="53872"/>
            </a:xfrm>
            <a:custGeom>
              <a:rect b="b" l="l" r="r" t="t"/>
              <a:pathLst>
                <a:path extrusionOk="0" h="2056" w="2290">
                  <a:moveTo>
                    <a:pt x="1090" y="1"/>
                  </a:moveTo>
                  <a:cubicBezTo>
                    <a:pt x="475" y="1"/>
                    <a:pt x="0" y="538"/>
                    <a:pt x="72" y="1148"/>
                  </a:cubicBezTo>
                  <a:cubicBezTo>
                    <a:pt x="134" y="1675"/>
                    <a:pt x="584" y="2055"/>
                    <a:pt x="1093" y="2055"/>
                  </a:cubicBezTo>
                  <a:cubicBezTo>
                    <a:pt x="1173" y="2055"/>
                    <a:pt x="1253" y="2046"/>
                    <a:pt x="1335" y="2026"/>
                  </a:cubicBezTo>
                  <a:cubicBezTo>
                    <a:pt x="1586" y="1969"/>
                    <a:pt x="1525" y="1615"/>
                    <a:pt x="1301" y="1615"/>
                  </a:cubicBezTo>
                  <a:cubicBezTo>
                    <a:pt x="1281" y="1615"/>
                    <a:pt x="1260" y="1617"/>
                    <a:pt x="1239" y="1623"/>
                  </a:cubicBezTo>
                  <a:cubicBezTo>
                    <a:pt x="1190" y="1635"/>
                    <a:pt x="1141" y="1641"/>
                    <a:pt x="1092" y="1641"/>
                  </a:cubicBezTo>
                  <a:cubicBezTo>
                    <a:pt x="788" y="1641"/>
                    <a:pt x="517" y="1415"/>
                    <a:pt x="480" y="1100"/>
                  </a:cubicBezTo>
                  <a:cubicBezTo>
                    <a:pt x="437" y="735"/>
                    <a:pt x="720" y="413"/>
                    <a:pt x="1090" y="413"/>
                  </a:cubicBezTo>
                  <a:lnTo>
                    <a:pt x="1095" y="413"/>
                  </a:lnTo>
                  <a:cubicBezTo>
                    <a:pt x="1512" y="413"/>
                    <a:pt x="1810" y="826"/>
                    <a:pt x="1675" y="1220"/>
                  </a:cubicBezTo>
                  <a:cubicBezTo>
                    <a:pt x="1619" y="1384"/>
                    <a:pt x="1749" y="1497"/>
                    <a:pt x="1877" y="1497"/>
                  </a:cubicBezTo>
                  <a:cubicBezTo>
                    <a:pt x="1956" y="1497"/>
                    <a:pt x="2034" y="1455"/>
                    <a:pt x="2069" y="1354"/>
                  </a:cubicBezTo>
                  <a:cubicBezTo>
                    <a:pt x="2290" y="687"/>
                    <a:pt x="1795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1" name="Google Shape;10711;p31"/>
            <p:cNvSpPr/>
            <p:nvPr/>
          </p:nvSpPr>
          <p:spPr>
            <a:xfrm>
              <a:off x="3805397" y="3166346"/>
              <a:ext cx="60004" cy="53872"/>
            </a:xfrm>
            <a:custGeom>
              <a:rect b="b" l="l" r="r" t="t"/>
              <a:pathLst>
                <a:path extrusionOk="0" h="2056" w="2290">
                  <a:moveTo>
                    <a:pt x="1090" y="1"/>
                  </a:moveTo>
                  <a:cubicBezTo>
                    <a:pt x="475" y="1"/>
                    <a:pt x="0" y="538"/>
                    <a:pt x="72" y="1148"/>
                  </a:cubicBezTo>
                  <a:cubicBezTo>
                    <a:pt x="134" y="1679"/>
                    <a:pt x="583" y="2055"/>
                    <a:pt x="1091" y="2055"/>
                  </a:cubicBezTo>
                  <a:cubicBezTo>
                    <a:pt x="1171" y="2055"/>
                    <a:pt x="1253" y="2046"/>
                    <a:pt x="1335" y="2026"/>
                  </a:cubicBezTo>
                  <a:cubicBezTo>
                    <a:pt x="1586" y="1969"/>
                    <a:pt x="1525" y="1615"/>
                    <a:pt x="1301" y="1615"/>
                  </a:cubicBezTo>
                  <a:cubicBezTo>
                    <a:pt x="1281" y="1615"/>
                    <a:pt x="1260" y="1617"/>
                    <a:pt x="1239" y="1623"/>
                  </a:cubicBezTo>
                  <a:cubicBezTo>
                    <a:pt x="1190" y="1635"/>
                    <a:pt x="1141" y="1641"/>
                    <a:pt x="1092" y="1641"/>
                  </a:cubicBezTo>
                  <a:cubicBezTo>
                    <a:pt x="788" y="1641"/>
                    <a:pt x="517" y="1415"/>
                    <a:pt x="480" y="1100"/>
                  </a:cubicBezTo>
                  <a:cubicBezTo>
                    <a:pt x="437" y="735"/>
                    <a:pt x="720" y="414"/>
                    <a:pt x="1090" y="414"/>
                  </a:cubicBezTo>
                  <a:lnTo>
                    <a:pt x="1095" y="414"/>
                  </a:lnTo>
                  <a:cubicBezTo>
                    <a:pt x="1512" y="414"/>
                    <a:pt x="1810" y="826"/>
                    <a:pt x="1675" y="1225"/>
                  </a:cubicBezTo>
                  <a:cubicBezTo>
                    <a:pt x="1619" y="1385"/>
                    <a:pt x="1748" y="1498"/>
                    <a:pt x="1877" y="1498"/>
                  </a:cubicBezTo>
                  <a:cubicBezTo>
                    <a:pt x="1956" y="1498"/>
                    <a:pt x="2034" y="1455"/>
                    <a:pt x="2069" y="1354"/>
                  </a:cubicBezTo>
                  <a:cubicBezTo>
                    <a:pt x="2290" y="692"/>
                    <a:pt x="1795" y="1"/>
                    <a:pt x="109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2" name="Google Shape;10712;p31"/>
            <p:cNvSpPr/>
            <p:nvPr/>
          </p:nvSpPr>
          <p:spPr>
            <a:xfrm>
              <a:off x="3542900" y="2947503"/>
              <a:ext cx="108950" cy="74599"/>
            </a:xfrm>
            <a:custGeom>
              <a:rect b="b" l="l" r="r" t="t"/>
              <a:pathLst>
                <a:path extrusionOk="0" h="2847" w="4158">
                  <a:moveTo>
                    <a:pt x="1978" y="0"/>
                  </a:moveTo>
                  <a:cubicBezTo>
                    <a:pt x="1637" y="0"/>
                    <a:pt x="1368" y="274"/>
                    <a:pt x="1368" y="615"/>
                  </a:cubicBezTo>
                  <a:lnTo>
                    <a:pt x="1368" y="687"/>
                  </a:lnTo>
                  <a:cubicBezTo>
                    <a:pt x="1363" y="759"/>
                    <a:pt x="1301" y="812"/>
                    <a:pt x="1234" y="812"/>
                  </a:cubicBezTo>
                  <a:cubicBezTo>
                    <a:pt x="850" y="812"/>
                    <a:pt x="566" y="1157"/>
                    <a:pt x="634" y="1532"/>
                  </a:cubicBezTo>
                  <a:cubicBezTo>
                    <a:pt x="634" y="1532"/>
                    <a:pt x="634" y="1536"/>
                    <a:pt x="634" y="1536"/>
                  </a:cubicBezTo>
                  <a:cubicBezTo>
                    <a:pt x="634" y="1546"/>
                    <a:pt x="629" y="1560"/>
                    <a:pt x="614" y="1560"/>
                  </a:cubicBezTo>
                  <a:cubicBezTo>
                    <a:pt x="274" y="1560"/>
                    <a:pt x="0" y="1834"/>
                    <a:pt x="0" y="2175"/>
                  </a:cubicBezTo>
                  <a:lnTo>
                    <a:pt x="0" y="2232"/>
                  </a:lnTo>
                  <a:cubicBezTo>
                    <a:pt x="0" y="2535"/>
                    <a:pt x="216" y="2789"/>
                    <a:pt x="514" y="2837"/>
                  </a:cubicBezTo>
                  <a:cubicBezTo>
                    <a:pt x="529" y="2840"/>
                    <a:pt x="543" y="2841"/>
                    <a:pt x="556" y="2841"/>
                  </a:cubicBezTo>
                  <a:cubicBezTo>
                    <a:pt x="789" y="2841"/>
                    <a:pt x="835" y="2475"/>
                    <a:pt x="581" y="2429"/>
                  </a:cubicBezTo>
                  <a:cubicBezTo>
                    <a:pt x="485" y="2415"/>
                    <a:pt x="413" y="2328"/>
                    <a:pt x="413" y="2232"/>
                  </a:cubicBezTo>
                  <a:lnTo>
                    <a:pt x="413" y="2175"/>
                  </a:lnTo>
                  <a:cubicBezTo>
                    <a:pt x="413" y="2064"/>
                    <a:pt x="504" y="1973"/>
                    <a:pt x="614" y="1973"/>
                  </a:cubicBezTo>
                  <a:cubicBezTo>
                    <a:pt x="883" y="1973"/>
                    <a:pt x="1090" y="1724"/>
                    <a:pt x="1037" y="1460"/>
                  </a:cubicBezTo>
                  <a:cubicBezTo>
                    <a:pt x="1018" y="1335"/>
                    <a:pt x="1109" y="1224"/>
                    <a:pt x="1234" y="1224"/>
                  </a:cubicBezTo>
                  <a:cubicBezTo>
                    <a:pt x="1546" y="1224"/>
                    <a:pt x="1795" y="965"/>
                    <a:pt x="1781" y="653"/>
                  </a:cubicBezTo>
                  <a:cubicBezTo>
                    <a:pt x="1771" y="500"/>
                    <a:pt x="1867" y="413"/>
                    <a:pt x="1978" y="413"/>
                  </a:cubicBezTo>
                  <a:lnTo>
                    <a:pt x="2928" y="413"/>
                  </a:lnTo>
                  <a:cubicBezTo>
                    <a:pt x="3034" y="413"/>
                    <a:pt x="3125" y="504"/>
                    <a:pt x="3125" y="610"/>
                  </a:cubicBezTo>
                  <a:lnTo>
                    <a:pt x="3125" y="644"/>
                  </a:lnTo>
                  <a:cubicBezTo>
                    <a:pt x="3125" y="687"/>
                    <a:pt x="3106" y="711"/>
                    <a:pt x="3106" y="788"/>
                  </a:cubicBezTo>
                  <a:cubicBezTo>
                    <a:pt x="3111" y="1032"/>
                    <a:pt x="3307" y="1224"/>
                    <a:pt x="3547" y="1224"/>
                  </a:cubicBezTo>
                  <a:cubicBezTo>
                    <a:pt x="3811" y="1224"/>
                    <a:pt x="3811" y="1623"/>
                    <a:pt x="3547" y="1623"/>
                  </a:cubicBezTo>
                  <a:lnTo>
                    <a:pt x="2789" y="1623"/>
                  </a:lnTo>
                  <a:cubicBezTo>
                    <a:pt x="2491" y="1623"/>
                    <a:pt x="2247" y="1868"/>
                    <a:pt x="2251" y="2165"/>
                  </a:cubicBezTo>
                  <a:lnTo>
                    <a:pt x="2251" y="2237"/>
                  </a:lnTo>
                  <a:cubicBezTo>
                    <a:pt x="2251" y="2343"/>
                    <a:pt x="2160" y="2434"/>
                    <a:pt x="2055" y="2434"/>
                  </a:cubicBezTo>
                  <a:lnTo>
                    <a:pt x="1373" y="2434"/>
                  </a:lnTo>
                  <a:cubicBezTo>
                    <a:pt x="1094" y="2434"/>
                    <a:pt x="1094" y="2847"/>
                    <a:pt x="1373" y="2847"/>
                  </a:cubicBezTo>
                  <a:lnTo>
                    <a:pt x="2055" y="2847"/>
                  </a:lnTo>
                  <a:cubicBezTo>
                    <a:pt x="2391" y="2847"/>
                    <a:pt x="2664" y="2573"/>
                    <a:pt x="2664" y="2237"/>
                  </a:cubicBezTo>
                  <a:lnTo>
                    <a:pt x="2664" y="2170"/>
                  </a:lnTo>
                  <a:cubicBezTo>
                    <a:pt x="2659" y="2098"/>
                    <a:pt x="2717" y="2036"/>
                    <a:pt x="2789" y="2036"/>
                  </a:cubicBezTo>
                  <a:lnTo>
                    <a:pt x="3547" y="2036"/>
                  </a:lnTo>
                  <a:cubicBezTo>
                    <a:pt x="3883" y="2036"/>
                    <a:pt x="4157" y="1762"/>
                    <a:pt x="4157" y="1426"/>
                  </a:cubicBezTo>
                  <a:cubicBezTo>
                    <a:pt x="4157" y="1085"/>
                    <a:pt x="3883" y="812"/>
                    <a:pt x="3543" y="812"/>
                  </a:cubicBezTo>
                  <a:cubicBezTo>
                    <a:pt x="3528" y="812"/>
                    <a:pt x="3519" y="802"/>
                    <a:pt x="3519" y="788"/>
                  </a:cubicBezTo>
                  <a:cubicBezTo>
                    <a:pt x="3624" y="394"/>
                    <a:pt x="3331" y="5"/>
                    <a:pt x="292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3" name="Google Shape;10713;p31"/>
            <p:cNvSpPr/>
            <p:nvPr/>
          </p:nvSpPr>
          <p:spPr>
            <a:xfrm>
              <a:off x="3627037" y="2992781"/>
              <a:ext cx="95325" cy="74730"/>
            </a:xfrm>
            <a:custGeom>
              <a:rect b="b" l="l" r="r" t="t"/>
              <a:pathLst>
                <a:path extrusionOk="0" h="2852" w="3638">
                  <a:moveTo>
                    <a:pt x="2112" y="0"/>
                  </a:moveTo>
                  <a:cubicBezTo>
                    <a:pt x="1772" y="0"/>
                    <a:pt x="1498" y="274"/>
                    <a:pt x="1498" y="615"/>
                  </a:cubicBezTo>
                  <a:lnTo>
                    <a:pt x="1498" y="682"/>
                  </a:lnTo>
                  <a:cubicBezTo>
                    <a:pt x="1503" y="754"/>
                    <a:pt x="1445" y="812"/>
                    <a:pt x="1373" y="812"/>
                  </a:cubicBezTo>
                  <a:lnTo>
                    <a:pt x="615" y="812"/>
                  </a:lnTo>
                  <a:cubicBezTo>
                    <a:pt x="279" y="812"/>
                    <a:pt x="0" y="1085"/>
                    <a:pt x="0" y="1426"/>
                  </a:cubicBezTo>
                  <a:cubicBezTo>
                    <a:pt x="0" y="1762"/>
                    <a:pt x="279" y="2041"/>
                    <a:pt x="615" y="2041"/>
                  </a:cubicBezTo>
                  <a:cubicBezTo>
                    <a:pt x="617" y="2040"/>
                    <a:pt x="619" y="2040"/>
                    <a:pt x="620" y="2040"/>
                  </a:cubicBezTo>
                  <a:cubicBezTo>
                    <a:pt x="632" y="2040"/>
                    <a:pt x="639" y="2051"/>
                    <a:pt x="639" y="2060"/>
                  </a:cubicBezTo>
                  <a:cubicBezTo>
                    <a:pt x="629" y="2108"/>
                    <a:pt x="624" y="2156"/>
                    <a:pt x="624" y="2209"/>
                  </a:cubicBezTo>
                  <a:lnTo>
                    <a:pt x="624" y="2237"/>
                  </a:lnTo>
                  <a:cubicBezTo>
                    <a:pt x="624" y="2573"/>
                    <a:pt x="898" y="2847"/>
                    <a:pt x="1234" y="2852"/>
                  </a:cubicBezTo>
                  <a:lnTo>
                    <a:pt x="1656" y="2852"/>
                  </a:lnTo>
                  <a:cubicBezTo>
                    <a:pt x="1988" y="2852"/>
                    <a:pt x="2290" y="2583"/>
                    <a:pt x="2266" y="2170"/>
                  </a:cubicBezTo>
                  <a:cubicBezTo>
                    <a:pt x="2266" y="2098"/>
                    <a:pt x="2329" y="2036"/>
                    <a:pt x="2401" y="2036"/>
                  </a:cubicBezTo>
                  <a:cubicBezTo>
                    <a:pt x="2785" y="2036"/>
                    <a:pt x="3073" y="1695"/>
                    <a:pt x="3005" y="1316"/>
                  </a:cubicBezTo>
                  <a:cubicBezTo>
                    <a:pt x="3005" y="1301"/>
                    <a:pt x="3010" y="1287"/>
                    <a:pt x="3025" y="1287"/>
                  </a:cubicBezTo>
                  <a:cubicBezTo>
                    <a:pt x="3361" y="1287"/>
                    <a:pt x="3634" y="1013"/>
                    <a:pt x="3634" y="677"/>
                  </a:cubicBezTo>
                  <a:lnTo>
                    <a:pt x="3634" y="615"/>
                  </a:lnTo>
                  <a:cubicBezTo>
                    <a:pt x="3637" y="236"/>
                    <a:pt x="3306" y="6"/>
                    <a:pt x="3075" y="6"/>
                  </a:cubicBezTo>
                  <a:cubicBezTo>
                    <a:pt x="2958" y="6"/>
                    <a:pt x="2866" y="65"/>
                    <a:pt x="2857" y="192"/>
                  </a:cubicBezTo>
                  <a:cubicBezTo>
                    <a:pt x="2842" y="308"/>
                    <a:pt x="2929" y="408"/>
                    <a:pt x="3044" y="418"/>
                  </a:cubicBezTo>
                  <a:cubicBezTo>
                    <a:pt x="3145" y="428"/>
                    <a:pt x="3221" y="514"/>
                    <a:pt x="3221" y="615"/>
                  </a:cubicBezTo>
                  <a:lnTo>
                    <a:pt x="3221" y="677"/>
                  </a:lnTo>
                  <a:cubicBezTo>
                    <a:pt x="3221" y="783"/>
                    <a:pt x="3135" y="874"/>
                    <a:pt x="3025" y="874"/>
                  </a:cubicBezTo>
                  <a:cubicBezTo>
                    <a:pt x="2751" y="874"/>
                    <a:pt x="2549" y="1124"/>
                    <a:pt x="2597" y="1393"/>
                  </a:cubicBezTo>
                  <a:cubicBezTo>
                    <a:pt x="2621" y="1513"/>
                    <a:pt x="2525" y="1623"/>
                    <a:pt x="2401" y="1623"/>
                  </a:cubicBezTo>
                  <a:cubicBezTo>
                    <a:pt x="2088" y="1623"/>
                    <a:pt x="1839" y="1882"/>
                    <a:pt x="1853" y="2194"/>
                  </a:cubicBezTo>
                  <a:cubicBezTo>
                    <a:pt x="1863" y="2353"/>
                    <a:pt x="1767" y="2434"/>
                    <a:pt x="1656" y="2434"/>
                  </a:cubicBezTo>
                  <a:lnTo>
                    <a:pt x="1239" y="2434"/>
                  </a:lnTo>
                  <a:cubicBezTo>
                    <a:pt x="1128" y="2434"/>
                    <a:pt x="1037" y="2348"/>
                    <a:pt x="1037" y="2237"/>
                  </a:cubicBezTo>
                  <a:lnTo>
                    <a:pt x="1037" y="2209"/>
                  </a:lnTo>
                  <a:cubicBezTo>
                    <a:pt x="1037" y="2161"/>
                    <a:pt x="1056" y="2141"/>
                    <a:pt x="1056" y="2060"/>
                  </a:cubicBezTo>
                  <a:cubicBezTo>
                    <a:pt x="1056" y="1820"/>
                    <a:pt x="860" y="1623"/>
                    <a:pt x="615" y="1623"/>
                  </a:cubicBezTo>
                  <a:cubicBezTo>
                    <a:pt x="351" y="1623"/>
                    <a:pt x="351" y="1229"/>
                    <a:pt x="615" y="1229"/>
                  </a:cubicBezTo>
                  <a:lnTo>
                    <a:pt x="1373" y="1229"/>
                  </a:lnTo>
                  <a:cubicBezTo>
                    <a:pt x="1671" y="1229"/>
                    <a:pt x="1916" y="985"/>
                    <a:pt x="1911" y="682"/>
                  </a:cubicBezTo>
                  <a:lnTo>
                    <a:pt x="1911" y="615"/>
                  </a:lnTo>
                  <a:cubicBezTo>
                    <a:pt x="1911" y="504"/>
                    <a:pt x="2002" y="418"/>
                    <a:pt x="2112" y="418"/>
                  </a:cubicBezTo>
                  <a:lnTo>
                    <a:pt x="2233" y="418"/>
                  </a:lnTo>
                  <a:cubicBezTo>
                    <a:pt x="2506" y="413"/>
                    <a:pt x="2506" y="0"/>
                    <a:pt x="22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14" name="Google Shape;10714;p31"/>
          <p:cNvGrpSpPr/>
          <p:nvPr/>
        </p:nvGrpSpPr>
        <p:grpSpPr>
          <a:xfrm>
            <a:off x="894378" y="2235188"/>
            <a:ext cx="284926" cy="365237"/>
            <a:chOff x="894378" y="2422038"/>
            <a:chExt cx="284926" cy="365237"/>
          </a:xfrm>
        </p:grpSpPr>
        <p:sp>
          <p:nvSpPr>
            <p:cNvPr id="10715" name="Google Shape;10715;p31"/>
            <p:cNvSpPr/>
            <p:nvPr/>
          </p:nvSpPr>
          <p:spPr>
            <a:xfrm>
              <a:off x="1017739" y="2427278"/>
              <a:ext cx="38282" cy="90844"/>
            </a:xfrm>
            <a:custGeom>
              <a:rect b="b" l="l" r="r" t="t"/>
              <a:pathLst>
                <a:path extrusionOk="0" h="3467" w="1461">
                  <a:moveTo>
                    <a:pt x="731" y="1"/>
                  </a:moveTo>
                  <a:cubicBezTo>
                    <a:pt x="327" y="1"/>
                    <a:pt x="1" y="327"/>
                    <a:pt x="1" y="730"/>
                  </a:cubicBezTo>
                  <a:lnTo>
                    <a:pt x="1" y="2737"/>
                  </a:lnTo>
                  <a:cubicBezTo>
                    <a:pt x="1" y="3140"/>
                    <a:pt x="327" y="3466"/>
                    <a:pt x="731" y="3466"/>
                  </a:cubicBezTo>
                  <a:cubicBezTo>
                    <a:pt x="1134" y="3466"/>
                    <a:pt x="1460" y="3140"/>
                    <a:pt x="1460" y="2737"/>
                  </a:cubicBezTo>
                  <a:lnTo>
                    <a:pt x="1460" y="730"/>
                  </a:lnTo>
                  <a:cubicBezTo>
                    <a:pt x="1460" y="327"/>
                    <a:pt x="1134" y="1"/>
                    <a:pt x="73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6" name="Google Shape;10716;p31"/>
            <p:cNvSpPr/>
            <p:nvPr/>
          </p:nvSpPr>
          <p:spPr>
            <a:xfrm>
              <a:off x="1038885" y="2430423"/>
              <a:ext cx="17136" cy="84424"/>
            </a:xfrm>
            <a:custGeom>
              <a:rect b="b" l="l" r="r" t="t"/>
              <a:pathLst>
                <a:path extrusionOk="0" h="3222" w="654">
                  <a:moveTo>
                    <a:pt x="327" y="1"/>
                  </a:moveTo>
                  <a:cubicBezTo>
                    <a:pt x="125" y="135"/>
                    <a:pt x="5" y="365"/>
                    <a:pt x="0" y="610"/>
                  </a:cubicBezTo>
                  <a:lnTo>
                    <a:pt x="0" y="2617"/>
                  </a:lnTo>
                  <a:cubicBezTo>
                    <a:pt x="5" y="2862"/>
                    <a:pt x="125" y="3087"/>
                    <a:pt x="327" y="3222"/>
                  </a:cubicBezTo>
                  <a:cubicBezTo>
                    <a:pt x="528" y="3087"/>
                    <a:pt x="653" y="2862"/>
                    <a:pt x="653" y="2617"/>
                  </a:cubicBezTo>
                  <a:lnTo>
                    <a:pt x="653" y="610"/>
                  </a:lnTo>
                  <a:cubicBezTo>
                    <a:pt x="653" y="365"/>
                    <a:pt x="528" y="140"/>
                    <a:pt x="32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7" name="Google Shape;10717;p31"/>
            <p:cNvSpPr/>
            <p:nvPr/>
          </p:nvSpPr>
          <p:spPr>
            <a:xfrm>
              <a:off x="909968" y="2483116"/>
              <a:ext cx="133711" cy="278375"/>
            </a:xfrm>
            <a:custGeom>
              <a:rect b="b" l="l" r="r" t="t"/>
              <a:pathLst>
                <a:path extrusionOk="0" h="10624" w="5103">
                  <a:moveTo>
                    <a:pt x="4431" y="1"/>
                  </a:moveTo>
                  <a:lnTo>
                    <a:pt x="0" y="10624"/>
                  </a:lnTo>
                  <a:lnTo>
                    <a:pt x="624" y="10264"/>
                  </a:lnTo>
                  <a:cubicBezTo>
                    <a:pt x="898" y="10105"/>
                    <a:pt x="1114" y="9861"/>
                    <a:pt x="1239" y="9568"/>
                  </a:cubicBezTo>
                  <a:lnTo>
                    <a:pt x="5103" y="289"/>
                  </a:lnTo>
                  <a:lnTo>
                    <a:pt x="4431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8" name="Google Shape;10718;p31"/>
            <p:cNvSpPr/>
            <p:nvPr/>
          </p:nvSpPr>
          <p:spPr>
            <a:xfrm>
              <a:off x="924668" y="2686500"/>
              <a:ext cx="38151" cy="38020"/>
            </a:xfrm>
            <a:custGeom>
              <a:rect b="b" l="l" r="r" t="t"/>
              <a:pathLst>
                <a:path extrusionOk="0" h="1451" w="1456">
                  <a:moveTo>
                    <a:pt x="730" y="1"/>
                  </a:moveTo>
                  <a:cubicBezTo>
                    <a:pt x="327" y="1"/>
                    <a:pt x="1" y="327"/>
                    <a:pt x="1" y="726"/>
                  </a:cubicBezTo>
                  <a:cubicBezTo>
                    <a:pt x="1" y="1129"/>
                    <a:pt x="327" y="1451"/>
                    <a:pt x="730" y="1451"/>
                  </a:cubicBezTo>
                  <a:cubicBezTo>
                    <a:pt x="1129" y="1451"/>
                    <a:pt x="1455" y="1129"/>
                    <a:pt x="1455" y="726"/>
                  </a:cubicBezTo>
                  <a:cubicBezTo>
                    <a:pt x="1455" y="327"/>
                    <a:pt x="1129" y="1"/>
                    <a:pt x="73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9" name="Google Shape;10719;p31"/>
            <p:cNvSpPr/>
            <p:nvPr/>
          </p:nvSpPr>
          <p:spPr>
            <a:xfrm>
              <a:off x="1029819" y="2483116"/>
              <a:ext cx="133738" cy="278375"/>
            </a:xfrm>
            <a:custGeom>
              <a:rect b="b" l="l" r="r" t="t"/>
              <a:pathLst>
                <a:path extrusionOk="0" h="10624" w="5104">
                  <a:moveTo>
                    <a:pt x="673" y="1"/>
                  </a:moveTo>
                  <a:lnTo>
                    <a:pt x="1" y="289"/>
                  </a:lnTo>
                  <a:lnTo>
                    <a:pt x="3860" y="9568"/>
                  </a:lnTo>
                  <a:cubicBezTo>
                    <a:pt x="3985" y="9861"/>
                    <a:pt x="4201" y="10105"/>
                    <a:pt x="4479" y="10264"/>
                  </a:cubicBezTo>
                  <a:lnTo>
                    <a:pt x="5103" y="1062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0" name="Google Shape;10720;p31"/>
            <p:cNvSpPr/>
            <p:nvPr/>
          </p:nvSpPr>
          <p:spPr>
            <a:xfrm>
              <a:off x="1110837" y="2686631"/>
              <a:ext cx="37994" cy="38020"/>
            </a:xfrm>
            <a:custGeom>
              <a:rect b="b" l="l" r="r" t="t"/>
              <a:pathLst>
                <a:path extrusionOk="0" h="1451" w="1450">
                  <a:moveTo>
                    <a:pt x="725" y="1"/>
                  </a:moveTo>
                  <a:cubicBezTo>
                    <a:pt x="322" y="1"/>
                    <a:pt x="0" y="322"/>
                    <a:pt x="0" y="726"/>
                  </a:cubicBezTo>
                  <a:cubicBezTo>
                    <a:pt x="0" y="1124"/>
                    <a:pt x="322" y="1450"/>
                    <a:pt x="725" y="1450"/>
                  </a:cubicBezTo>
                  <a:cubicBezTo>
                    <a:pt x="1123" y="1450"/>
                    <a:pt x="1450" y="1124"/>
                    <a:pt x="1450" y="726"/>
                  </a:cubicBezTo>
                  <a:cubicBezTo>
                    <a:pt x="1450" y="322"/>
                    <a:pt x="1123" y="1"/>
                    <a:pt x="72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1" name="Google Shape;10721;p31"/>
            <p:cNvSpPr/>
            <p:nvPr/>
          </p:nvSpPr>
          <p:spPr>
            <a:xfrm>
              <a:off x="994236" y="2473264"/>
              <a:ext cx="85918" cy="75437"/>
            </a:xfrm>
            <a:custGeom>
              <a:rect b="b" l="l" r="r" t="t"/>
              <a:pathLst>
                <a:path extrusionOk="0" h="2879" w="3279">
                  <a:moveTo>
                    <a:pt x="1642" y="1"/>
                  </a:moveTo>
                  <a:cubicBezTo>
                    <a:pt x="1400" y="1"/>
                    <a:pt x="1156" y="62"/>
                    <a:pt x="932" y="190"/>
                  </a:cubicBezTo>
                  <a:cubicBezTo>
                    <a:pt x="245" y="574"/>
                    <a:pt x="0" y="1438"/>
                    <a:pt x="375" y="2129"/>
                  </a:cubicBezTo>
                  <a:cubicBezTo>
                    <a:pt x="635" y="2606"/>
                    <a:pt x="1129" y="2879"/>
                    <a:pt x="1640" y="2879"/>
                  </a:cubicBezTo>
                  <a:cubicBezTo>
                    <a:pt x="1864" y="2879"/>
                    <a:pt x="2092" y="2826"/>
                    <a:pt x="2304" y="2715"/>
                  </a:cubicBezTo>
                  <a:cubicBezTo>
                    <a:pt x="2333" y="2700"/>
                    <a:pt x="2362" y="2686"/>
                    <a:pt x="2391" y="2671"/>
                  </a:cubicBezTo>
                  <a:cubicBezTo>
                    <a:pt x="3058" y="2259"/>
                    <a:pt x="3279" y="1390"/>
                    <a:pt x="2880" y="708"/>
                  </a:cubicBezTo>
                  <a:cubicBezTo>
                    <a:pt x="2613" y="254"/>
                    <a:pt x="2134" y="1"/>
                    <a:pt x="164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2" name="Google Shape;10722;p31"/>
            <p:cNvSpPr/>
            <p:nvPr/>
          </p:nvSpPr>
          <p:spPr>
            <a:xfrm>
              <a:off x="1016377" y="2473054"/>
              <a:ext cx="61261" cy="71349"/>
            </a:xfrm>
            <a:custGeom>
              <a:rect b="b" l="l" r="r" t="t"/>
              <a:pathLst>
                <a:path extrusionOk="0" h="2723" w="2338">
                  <a:moveTo>
                    <a:pt x="879" y="1"/>
                  </a:moveTo>
                  <a:cubicBezTo>
                    <a:pt x="850" y="15"/>
                    <a:pt x="826" y="30"/>
                    <a:pt x="797" y="49"/>
                  </a:cubicBezTo>
                  <a:cubicBezTo>
                    <a:pt x="259" y="380"/>
                    <a:pt x="0" y="1019"/>
                    <a:pt x="154" y="1628"/>
                  </a:cubicBezTo>
                  <a:cubicBezTo>
                    <a:pt x="303" y="2238"/>
                    <a:pt x="831" y="2684"/>
                    <a:pt x="1459" y="2723"/>
                  </a:cubicBezTo>
                  <a:cubicBezTo>
                    <a:pt x="1488" y="2708"/>
                    <a:pt x="1517" y="2694"/>
                    <a:pt x="1546" y="2679"/>
                  </a:cubicBezTo>
                  <a:cubicBezTo>
                    <a:pt x="2079" y="2348"/>
                    <a:pt x="2338" y="1710"/>
                    <a:pt x="2189" y="1095"/>
                  </a:cubicBezTo>
                  <a:cubicBezTo>
                    <a:pt x="2035" y="486"/>
                    <a:pt x="1507" y="44"/>
                    <a:pt x="879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3" name="Google Shape;10723;p31"/>
            <p:cNvSpPr/>
            <p:nvPr/>
          </p:nvSpPr>
          <p:spPr>
            <a:xfrm>
              <a:off x="1024919" y="2499099"/>
              <a:ext cx="23792" cy="23687"/>
            </a:xfrm>
            <a:custGeom>
              <a:rect b="b" l="l" r="r" t="t"/>
              <a:pathLst>
                <a:path extrusionOk="0" h="904" w="908">
                  <a:moveTo>
                    <a:pt x="457" y="1"/>
                  </a:moveTo>
                  <a:cubicBezTo>
                    <a:pt x="207" y="1"/>
                    <a:pt x="1" y="202"/>
                    <a:pt x="1" y="452"/>
                  </a:cubicBezTo>
                  <a:cubicBezTo>
                    <a:pt x="1" y="701"/>
                    <a:pt x="207" y="903"/>
                    <a:pt x="457" y="903"/>
                  </a:cubicBezTo>
                  <a:cubicBezTo>
                    <a:pt x="706" y="903"/>
                    <a:pt x="908" y="701"/>
                    <a:pt x="908" y="452"/>
                  </a:cubicBezTo>
                  <a:cubicBezTo>
                    <a:pt x="908" y="202"/>
                    <a:pt x="706" y="1"/>
                    <a:pt x="45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4" name="Google Shape;10724;p31"/>
            <p:cNvSpPr/>
            <p:nvPr/>
          </p:nvSpPr>
          <p:spPr>
            <a:xfrm>
              <a:off x="894378" y="2422038"/>
              <a:ext cx="284926" cy="365237"/>
            </a:xfrm>
            <a:custGeom>
              <a:rect b="b" l="l" r="r" t="t"/>
              <a:pathLst>
                <a:path extrusionOk="0" h="13939" w="10874">
                  <a:moveTo>
                    <a:pt x="4301" y="4598"/>
                  </a:moveTo>
                  <a:cubicBezTo>
                    <a:pt x="4383" y="4674"/>
                    <a:pt x="4469" y="4742"/>
                    <a:pt x="4565" y="4799"/>
                  </a:cubicBezTo>
                  <a:lnTo>
                    <a:pt x="2386" y="10036"/>
                  </a:lnTo>
                  <a:cubicBezTo>
                    <a:pt x="2294" y="9979"/>
                    <a:pt x="2189" y="9940"/>
                    <a:pt x="2083" y="9921"/>
                  </a:cubicBezTo>
                  <a:lnTo>
                    <a:pt x="4301" y="4598"/>
                  </a:lnTo>
                  <a:close/>
                  <a:moveTo>
                    <a:pt x="6571" y="4598"/>
                  </a:moveTo>
                  <a:lnTo>
                    <a:pt x="8794" y="9921"/>
                  </a:lnTo>
                  <a:cubicBezTo>
                    <a:pt x="8684" y="9940"/>
                    <a:pt x="8583" y="9979"/>
                    <a:pt x="8492" y="10036"/>
                  </a:cubicBezTo>
                  <a:lnTo>
                    <a:pt x="8487" y="10036"/>
                  </a:lnTo>
                  <a:lnTo>
                    <a:pt x="6312" y="4799"/>
                  </a:lnTo>
                  <a:cubicBezTo>
                    <a:pt x="6403" y="4742"/>
                    <a:pt x="6490" y="4674"/>
                    <a:pt x="6571" y="4598"/>
                  </a:cubicBezTo>
                  <a:close/>
                  <a:moveTo>
                    <a:pt x="1378" y="11601"/>
                  </a:moveTo>
                  <a:cubicBezTo>
                    <a:pt x="1469" y="11664"/>
                    <a:pt x="1570" y="11712"/>
                    <a:pt x="1675" y="11740"/>
                  </a:cubicBezTo>
                  <a:cubicBezTo>
                    <a:pt x="1570" y="12024"/>
                    <a:pt x="1373" y="12264"/>
                    <a:pt x="1114" y="12417"/>
                  </a:cubicBezTo>
                  <a:lnTo>
                    <a:pt x="1018" y="12470"/>
                  </a:lnTo>
                  <a:lnTo>
                    <a:pt x="1378" y="11601"/>
                  </a:lnTo>
                  <a:close/>
                  <a:moveTo>
                    <a:pt x="9495" y="11601"/>
                  </a:moveTo>
                  <a:lnTo>
                    <a:pt x="9855" y="12475"/>
                  </a:lnTo>
                  <a:lnTo>
                    <a:pt x="9764" y="12417"/>
                  </a:lnTo>
                  <a:cubicBezTo>
                    <a:pt x="9500" y="12264"/>
                    <a:pt x="9303" y="12024"/>
                    <a:pt x="9202" y="11740"/>
                  </a:cubicBezTo>
                  <a:cubicBezTo>
                    <a:pt x="9308" y="11712"/>
                    <a:pt x="9408" y="11668"/>
                    <a:pt x="9495" y="11601"/>
                  </a:cubicBezTo>
                  <a:close/>
                  <a:moveTo>
                    <a:pt x="5450" y="0"/>
                  </a:moveTo>
                  <a:cubicBezTo>
                    <a:pt x="5422" y="0"/>
                    <a:pt x="5394" y="1"/>
                    <a:pt x="5367" y="4"/>
                  </a:cubicBezTo>
                  <a:cubicBezTo>
                    <a:pt x="4882" y="42"/>
                    <a:pt x="4512" y="445"/>
                    <a:pt x="4507" y="930"/>
                  </a:cubicBezTo>
                  <a:lnTo>
                    <a:pt x="4507" y="2030"/>
                  </a:lnTo>
                  <a:cubicBezTo>
                    <a:pt x="4383" y="2116"/>
                    <a:pt x="4267" y="2217"/>
                    <a:pt x="4171" y="2337"/>
                  </a:cubicBezTo>
                  <a:cubicBezTo>
                    <a:pt x="4040" y="2493"/>
                    <a:pt x="4182" y="2678"/>
                    <a:pt x="4335" y="2678"/>
                  </a:cubicBezTo>
                  <a:cubicBezTo>
                    <a:pt x="4388" y="2678"/>
                    <a:pt x="4443" y="2656"/>
                    <a:pt x="4488" y="2601"/>
                  </a:cubicBezTo>
                  <a:cubicBezTo>
                    <a:pt x="4748" y="2287"/>
                    <a:pt x="5087" y="2151"/>
                    <a:pt x="5420" y="2151"/>
                  </a:cubicBezTo>
                  <a:cubicBezTo>
                    <a:pt x="6154" y="2151"/>
                    <a:pt x="6863" y="2809"/>
                    <a:pt x="6648" y="3690"/>
                  </a:cubicBezTo>
                  <a:cubicBezTo>
                    <a:pt x="6505" y="4293"/>
                    <a:pt x="5973" y="4634"/>
                    <a:pt x="5435" y="4634"/>
                  </a:cubicBezTo>
                  <a:cubicBezTo>
                    <a:pt x="5039" y="4634"/>
                    <a:pt x="4641" y="4449"/>
                    <a:pt x="4392" y="4046"/>
                  </a:cubicBezTo>
                  <a:cubicBezTo>
                    <a:pt x="4243" y="3806"/>
                    <a:pt x="4181" y="3522"/>
                    <a:pt x="4215" y="3244"/>
                  </a:cubicBezTo>
                  <a:cubicBezTo>
                    <a:pt x="4233" y="3095"/>
                    <a:pt x="4118" y="3011"/>
                    <a:pt x="4005" y="3011"/>
                  </a:cubicBezTo>
                  <a:cubicBezTo>
                    <a:pt x="3911" y="3011"/>
                    <a:pt x="3817" y="3069"/>
                    <a:pt x="3802" y="3196"/>
                  </a:cubicBezTo>
                  <a:cubicBezTo>
                    <a:pt x="3758" y="3551"/>
                    <a:pt x="3835" y="3916"/>
                    <a:pt x="4018" y="4228"/>
                  </a:cubicBezTo>
                  <a:lnTo>
                    <a:pt x="1594" y="10017"/>
                  </a:lnTo>
                  <a:cubicBezTo>
                    <a:pt x="1506" y="10158"/>
                    <a:pt x="1611" y="10334"/>
                    <a:pt x="1765" y="10334"/>
                  </a:cubicBezTo>
                  <a:cubicBezTo>
                    <a:pt x="1779" y="10334"/>
                    <a:pt x="1794" y="10332"/>
                    <a:pt x="1810" y="10329"/>
                  </a:cubicBezTo>
                  <a:cubicBezTo>
                    <a:pt x="1844" y="10323"/>
                    <a:pt x="1878" y="10320"/>
                    <a:pt x="1912" y="10320"/>
                  </a:cubicBezTo>
                  <a:cubicBezTo>
                    <a:pt x="1983" y="10320"/>
                    <a:pt x="2052" y="10334"/>
                    <a:pt x="2117" y="10363"/>
                  </a:cubicBezTo>
                  <a:cubicBezTo>
                    <a:pt x="2640" y="10584"/>
                    <a:pt x="2472" y="11356"/>
                    <a:pt x="1915" y="11356"/>
                  </a:cubicBezTo>
                  <a:cubicBezTo>
                    <a:pt x="1579" y="11356"/>
                    <a:pt x="1334" y="11044"/>
                    <a:pt x="1411" y="10723"/>
                  </a:cubicBezTo>
                  <a:cubicBezTo>
                    <a:pt x="1445" y="10566"/>
                    <a:pt x="1321" y="10468"/>
                    <a:pt x="1201" y="10468"/>
                  </a:cubicBezTo>
                  <a:cubicBezTo>
                    <a:pt x="1116" y="10468"/>
                    <a:pt x="1032" y="10518"/>
                    <a:pt x="1008" y="10632"/>
                  </a:cubicBezTo>
                  <a:cubicBezTo>
                    <a:pt x="955" y="10838"/>
                    <a:pt x="984" y="11059"/>
                    <a:pt x="1080" y="11251"/>
                  </a:cubicBezTo>
                  <a:lnTo>
                    <a:pt x="403" y="12873"/>
                  </a:lnTo>
                  <a:lnTo>
                    <a:pt x="72" y="13651"/>
                  </a:lnTo>
                  <a:cubicBezTo>
                    <a:pt x="1" y="13814"/>
                    <a:pt x="134" y="13938"/>
                    <a:pt x="267" y="13938"/>
                  </a:cubicBezTo>
                  <a:cubicBezTo>
                    <a:pt x="340" y="13938"/>
                    <a:pt x="413" y="13900"/>
                    <a:pt x="451" y="13809"/>
                  </a:cubicBezTo>
                  <a:lnTo>
                    <a:pt x="754" y="13104"/>
                  </a:lnTo>
                  <a:lnTo>
                    <a:pt x="1320" y="12777"/>
                  </a:lnTo>
                  <a:cubicBezTo>
                    <a:pt x="1939" y="12422"/>
                    <a:pt x="2064" y="11851"/>
                    <a:pt x="2122" y="11750"/>
                  </a:cubicBezTo>
                  <a:cubicBezTo>
                    <a:pt x="2746" y="11606"/>
                    <a:pt x="3043" y="10886"/>
                    <a:pt x="2702" y="10344"/>
                  </a:cubicBezTo>
                  <a:lnTo>
                    <a:pt x="4939" y="4972"/>
                  </a:lnTo>
                  <a:cubicBezTo>
                    <a:pt x="5100" y="5022"/>
                    <a:pt x="5268" y="5048"/>
                    <a:pt x="5436" y="5048"/>
                  </a:cubicBezTo>
                  <a:cubicBezTo>
                    <a:pt x="5604" y="5048"/>
                    <a:pt x="5772" y="5022"/>
                    <a:pt x="5933" y="4972"/>
                  </a:cubicBezTo>
                  <a:lnTo>
                    <a:pt x="8170" y="10344"/>
                  </a:lnTo>
                  <a:cubicBezTo>
                    <a:pt x="8088" y="10473"/>
                    <a:pt x="8040" y="10622"/>
                    <a:pt x="8026" y="10771"/>
                  </a:cubicBezTo>
                  <a:cubicBezTo>
                    <a:pt x="8013" y="10920"/>
                    <a:pt x="8125" y="10998"/>
                    <a:pt x="8236" y="10998"/>
                  </a:cubicBezTo>
                  <a:cubicBezTo>
                    <a:pt x="8337" y="10998"/>
                    <a:pt x="8437" y="10934"/>
                    <a:pt x="8444" y="10800"/>
                  </a:cubicBezTo>
                  <a:cubicBezTo>
                    <a:pt x="8453" y="10651"/>
                    <a:pt x="8530" y="10512"/>
                    <a:pt x="8650" y="10425"/>
                  </a:cubicBezTo>
                  <a:cubicBezTo>
                    <a:pt x="8750" y="10350"/>
                    <a:pt x="8856" y="10317"/>
                    <a:pt x="8958" y="10317"/>
                  </a:cubicBezTo>
                  <a:cubicBezTo>
                    <a:pt x="9311" y="10317"/>
                    <a:pt x="9612" y="10709"/>
                    <a:pt x="9418" y="11078"/>
                  </a:cubicBezTo>
                  <a:cubicBezTo>
                    <a:pt x="9327" y="11256"/>
                    <a:pt x="9146" y="11358"/>
                    <a:pt x="8959" y="11358"/>
                  </a:cubicBezTo>
                  <a:cubicBezTo>
                    <a:pt x="8879" y="11358"/>
                    <a:pt x="8797" y="11339"/>
                    <a:pt x="8722" y="11299"/>
                  </a:cubicBezTo>
                  <a:cubicBezTo>
                    <a:pt x="8686" y="11279"/>
                    <a:pt x="8647" y="11268"/>
                    <a:pt x="8609" y="11268"/>
                  </a:cubicBezTo>
                  <a:cubicBezTo>
                    <a:pt x="8592" y="11268"/>
                    <a:pt x="8575" y="11270"/>
                    <a:pt x="8559" y="11275"/>
                  </a:cubicBezTo>
                  <a:cubicBezTo>
                    <a:pt x="8372" y="11328"/>
                    <a:pt x="8352" y="11592"/>
                    <a:pt x="8535" y="11668"/>
                  </a:cubicBezTo>
                  <a:cubicBezTo>
                    <a:pt x="8602" y="11702"/>
                    <a:pt x="8679" y="11731"/>
                    <a:pt x="8756" y="11750"/>
                  </a:cubicBezTo>
                  <a:cubicBezTo>
                    <a:pt x="8818" y="11851"/>
                    <a:pt x="8943" y="12422"/>
                    <a:pt x="9557" y="12777"/>
                  </a:cubicBezTo>
                  <a:lnTo>
                    <a:pt x="10124" y="13099"/>
                  </a:lnTo>
                  <a:lnTo>
                    <a:pt x="10426" y="13809"/>
                  </a:lnTo>
                  <a:cubicBezTo>
                    <a:pt x="10463" y="13899"/>
                    <a:pt x="10535" y="13937"/>
                    <a:pt x="10608" y="13937"/>
                  </a:cubicBezTo>
                  <a:cubicBezTo>
                    <a:pt x="10740" y="13937"/>
                    <a:pt x="10873" y="13812"/>
                    <a:pt x="10805" y="13651"/>
                  </a:cubicBezTo>
                  <a:lnTo>
                    <a:pt x="10474" y="12873"/>
                  </a:lnTo>
                  <a:lnTo>
                    <a:pt x="9802" y="11251"/>
                  </a:lnTo>
                  <a:cubicBezTo>
                    <a:pt x="10047" y="10742"/>
                    <a:pt x="9797" y="10132"/>
                    <a:pt x="9260" y="9955"/>
                  </a:cubicBezTo>
                  <a:lnTo>
                    <a:pt x="6869" y="4228"/>
                  </a:lnTo>
                  <a:cubicBezTo>
                    <a:pt x="7306" y="3479"/>
                    <a:pt x="7090" y="2524"/>
                    <a:pt x="6379" y="2030"/>
                  </a:cubicBezTo>
                  <a:lnTo>
                    <a:pt x="6379" y="1636"/>
                  </a:lnTo>
                  <a:cubicBezTo>
                    <a:pt x="6379" y="1499"/>
                    <a:pt x="6276" y="1431"/>
                    <a:pt x="6173" y="1431"/>
                  </a:cubicBezTo>
                  <a:cubicBezTo>
                    <a:pt x="6070" y="1431"/>
                    <a:pt x="5967" y="1499"/>
                    <a:pt x="5967" y="1636"/>
                  </a:cubicBezTo>
                  <a:lnTo>
                    <a:pt x="5967" y="1823"/>
                  </a:lnTo>
                  <a:cubicBezTo>
                    <a:pt x="5796" y="1766"/>
                    <a:pt x="5619" y="1737"/>
                    <a:pt x="5442" y="1737"/>
                  </a:cubicBezTo>
                  <a:cubicBezTo>
                    <a:pt x="5265" y="1737"/>
                    <a:pt x="5088" y="1766"/>
                    <a:pt x="4920" y="1823"/>
                  </a:cubicBezTo>
                  <a:lnTo>
                    <a:pt x="4920" y="930"/>
                  </a:lnTo>
                  <a:cubicBezTo>
                    <a:pt x="4920" y="657"/>
                    <a:pt x="5127" y="431"/>
                    <a:pt x="5400" y="407"/>
                  </a:cubicBezTo>
                  <a:cubicBezTo>
                    <a:pt x="5415" y="406"/>
                    <a:pt x="5431" y="405"/>
                    <a:pt x="5446" y="405"/>
                  </a:cubicBezTo>
                  <a:cubicBezTo>
                    <a:pt x="5696" y="405"/>
                    <a:pt x="5916" y="590"/>
                    <a:pt x="5957" y="844"/>
                  </a:cubicBezTo>
                  <a:cubicBezTo>
                    <a:pt x="5978" y="961"/>
                    <a:pt x="6068" y="1015"/>
                    <a:pt x="6158" y="1015"/>
                  </a:cubicBezTo>
                  <a:cubicBezTo>
                    <a:pt x="6274" y="1015"/>
                    <a:pt x="6392" y="926"/>
                    <a:pt x="6365" y="772"/>
                  </a:cubicBezTo>
                  <a:cubicBezTo>
                    <a:pt x="6288" y="324"/>
                    <a:pt x="5896" y="0"/>
                    <a:pt x="54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5" name="Google Shape;10725;p31"/>
            <p:cNvSpPr/>
            <p:nvPr/>
          </p:nvSpPr>
          <p:spPr>
            <a:xfrm>
              <a:off x="1014490" y="2493885"/>
              <a:ext cx="39644" cy="34430"/>
            </a:xfrm>
            <a:custGeom>
              <a:rect b="b" l="l" r="r" t="t"/>
              <a:pathLst>
                <a:path extrusionOk="0" h="1314" w="1513">
                  <a:moveTo>
                    <a:pt x="937" y="0"/>
                  </a:moveTo>
                  <a:cubicBezTo>
                    <a:pt x="829" y="0"/>
                    <a:pt x="743" y="54"/>
                    <a:pt x="725" y="171"/>
                  </a:cubicBezTo>
                  <a:cubicBezTo>
                    <a:pt x="701" y="286"/>
                    <a:pt x="783" y="392"/>
                    <a:pt x="893" y="411"/>
                  </a:cubicBezTo>
                  <a:cubicBezTo>
                    <a:pt x="1191" y="464"/>
                    <a:pt x="1152" y="896"/>
                    <a:pt x="855" y="900"/>
                  </a:cubicBezTo>
                  <a:lnTo>
                    <a:pt x="855" y="896"/>
                  </a:lnTo>
                  <a:cubicBezTo>
                    <a:pt x="725" y="896"/>
                    <a:pt x="619" y="800"/>
                    <a:pt x="610" y="675"/>
                  </a:cubicBezTo>
                  <a:cubicBezTo>
                    <a:pt x="601" y="566"/>
                    <a:pt x="510" y="487"/>
                    <a:pt x="403" y="487"/>
                  </a:cubicBezTo>
                  <a:cubicBezTo>
                    <a:pt x="396" y="487"/>
                    <a:pt x="390" y="487"/>
                    <a:pt x="384" y="488"/>
                  </a:cubicBezTo>
                  <a:cubicBezTo>
                    <a:pt x="0" y="526"/>
                    <a:pt x="240" y="1313"/>
                    <a:pt x="855" y="1313"/>
                  </a:cubicBezTo>
                  <a:cubicBezTo>
                    <a:pt x="1219" y="1313"/>
                    <a:pt x="1512" y="1016"/>
                    <a:pt x="1512" y="651"/>
                  </a:cubicBezTo>
                  <a:cubicBezTo>
                    <a:pt x="1512" y="250"/>
                    <a:pt x="1171" y="0"/>
                    <a:pt x="93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6" name="Google Shape;10726;p31"/>
            <p:cNvSpPr/>
            <p:nvPr/>
          </p:nvSpPr>
          <p:spPr>
            <a:xfrm>
              <a:off x="936485" y="2697950"/>
              <a:ext cx="16403" cy="16377"/>
            </a:xfrm>
            <a:custGeom>
              <a:rect b="b" l="l" r="r" t="t"/>
              <a:pathLst>
                <a:path extrusionOk="0" h="625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1"/>
                    <a:pt x="140" y="625"/>
                    <a:pt x="313" y="625"/>
                  </a:cubicBezTo>
                  <a:cubicBezTo>
                    <a:pt x="486" y="625"/>
                    <a:pt x="625" y="481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7" name="Google Shape;10727;p31"/>
            <p:cNvSpPr/>
            <p:nvPr/>
          </p:nvSpPr>
          <p:spPr>
            <a:xfrm>
              <a:off x="1121134" y="2697819"/>
              <a:ext cx="16377" cy="16377"/>
            </a:xfrm>
            <a:custGeom>
              <a:rect b="b" l="l" r="r" t="t"/>
              <a:pathLst>
                <a:path extrusionOk="0" h="625" w="625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1" y="625"/>
                    <a:pt x="625" y="486"/>
                    <a:pt x="625" y="313"/>
                  </a:cubicBezTo>
                  <a:cubicBezTo>
                    <a:pt x="625" y="140"/>
                    <a:pt x="481" y="1"/>
                    <a:pt x="3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8" name="Google Shape;10728;p31"/>
          <p:cNvGrpSpPr/>
          <p:nvPr/>
        </p:nvGrpSpPr>
        <p:grpSpPr>
          <a:xfrm>
            <a:off x="3077518" y="2741787"/>
            <a:ext cx="376844" cy="310369"/>
            <a:chOff x="3077518" y="2928637"/>
            <a:chExt cx="376844" cy="310369"/>
          </a:xfrm>
        </p:grpSpPr>
        <p:sp>
          <p:nvSpPr>
            <p:cNvPr id="10729" name="Google Shape;10729;p31"/>
            <p:cNvSpPr/>
            <p:nvPr/>
          </p:nvSpPr>
          <p:spPr>
            <a:xfrm>
              <a:off x="3077518" y="3029254"/>
              <a:ext cx="75489" cy="10979"/>
            </a:xfrm>
            <a:custGeom>
              <a:rect b="b" l="l" r="r" t="t"/>
              <a:pathLst>
                <a:path extrusionOk="0" h="419" w="2881">
                  <a:moveTo>
                    <a:pt x="278" y="1"/>
                  </a:moveTo>
                  <a:cubicBezTo>
                    <a:pt x="0" y="1"/>
                    <a:pt x="0" y="418"/>
                    <a:pt x="278" y="418"/>
                  </a:cubicBezTo>
                  <a:lnTo>
                    <a:pt x="2602" y="418"/>
                  </a:lnTo>
                  <a:cubicBezTo>
                    <a:pt x="2880" y="413"/>
                    <a:pt x="2880" y="1"/>
                    <a:pt x="260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0" name="Google Shape;10730;p31"/>
            <p:cNvSpPr/>
            <p:nvPr/>
          </p:nvSpPr>
          <p:spPr>
            <a:xfrm>
              <a:off x="3291461" y="3042199"/>
              <a:ext cx="65166" cy="52353"/>
            </a:xfrm>
            <a:custGeom>
              <a:rect b="b" l="l" r="r" t="t"/>
              <a:pathLst>
                <a:path extrusionOk="0" h="1998" w="2487">
                  <a:moveTo>
                    <a:pt x="0" y="1"/>
                  </a:moveTo>
                  <a:lnTo>
                    <a:pt x="0" y="1182"/>
                  </a:lnTo>
                  <a:cubicBezTo>
                    <a:pt x="0" y="1633"/>
                    <a:pt x="365" y="1998"/>
                    <a:pt x="812" y="1998"/>
                  </a:cubicBezTo>
                  <a:lnTo>
                    <a:pt x="1676" y="1998"/>
                  </a:lnTo>
                  <a:cubicBezTo>
                    <a:pt x="2088" y="1998"/>
                    <a:pt x="2439" y="1686"/>
                    <a:pt x="2482" y="1273"/>
                  </a:cubicBezTo>
                  <a:cubicBezTo>
                    <a:pt x="2487" y="1244"/>
                    <a:pt x="2487" y="1211"/>
                    <a:pt x="2487" y="1182"/>
                  </a:cubicBezTo>
                  <a:lnTo>
                    <a:pt x="248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1" name="Google Shape;10731;p31"/>
            <p:cNvSpPr/>
            <p:nvPr/>
          </p:nvSpPr>
          <p:spPr>
            <a:xfrm>
              <a:off x="3310196" y="3042199"/>
              <a:ext cx="46431" cy="33487"/>
            </a:xfrm>
            <a:custGeom>
              <a:rect b="b" l="l" r="r" t="t"/>
              <a:pathLst>
                <a:path extrusionOk="0" h="1278" w="1772">
                  <a:moveTo>
                    <a:pt x="1" y="1"/>
                  </a:moveTo>
                  <a:lnTo>
                    <a:pt x="1" y="462"/>
                  </a:lnTo>
                  <a:cubicBezTo>
                    <a:pt x="1" y="913"/>
                    <a:pt x="365" y="1278"/>
                    <a:pt x="817" y="1278"/>
                  </a:cubicBezTo>
                  <a:lnTo>
                    <a:pt x="1676" y="1278"/>
                  </a:lnTo>
                  <a:cubicBezTo>
                    <a:pt x="1709" y="1278"/>
                    <a:pt x="1738" y="1278"/>
                    <a:pt x="1767" y="1273"/>
                  </a:cubicBezTo>
                  <a:cubicBezTo>
                    <a:pt x="1772" y="1244"/>
                    <a:pt x="1772" y="1211"/>
                    <a:pt x="1772" y="1182"/>
                  </a:cubicBezTo>
                  <a:lnTo>
                    <a:pt x="177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2" name="Google Shape;10732;p31"/>
            <p:cNvSpPr/>
            <p:nvPr/>
          </p:nvSpPr>
          <p:spPr>
            <a:xfrm>
              <a:off x="3167576" y="2934139"/>
              <a:ext cx="94984" cy="99465"/>
            </a:xfrm>
            <a:custGeom>
              <a:rect b="b" l="l" r="r" t="t"/>
              <a:pathLst>
                <a:path extrusionOk="0" h="3796" w="3625">
                  <a:moveTo>
                    <a:pt x="1231" y="0"/>
                  </a:moveTo>
                  <a:cubicBezTo>
                    <a:pt x="1150" y="0"/>
                    <a:pt x="1073" y="47"/>
                    <a:pt x="1037" y="126"/>
                  </a:cubicBezTo>
                  <a:lnTo>
                    <a:pt x="298" y="1874"/>
                  </a:lnTo>
                  <a:cubicBezTo>
                    <a:pt x="0" y="2574"/>
                    <a:pt x="326" y="3386"/>
                    <a:pt x="1027" y="3688"/>
                  </a:cubicBezTo>
                  <a:lnTo>
                    <a:pt x="1032" y="3688"/>
                  </a:lnTo>
                  <a:cubicBezTo>
                    <a:pt x="1206" y="3761"/>
                    <a:pt x="1387" y="3795"/>
                    <a:pt x="1565" y="3795"/>
                  </a:cubicBezTo>
                  <a:cubicBezTo>
                    <a:pt x="2103" y="3795"/>
                    <a:pt x="2615" y="3480"/>
                    <a:pt x="2842" y="2954"/>
                  </a:cubicBezTo>
                  <a:lnTo>
                    <a:pt x="3586" y="1206"/>
                  </a:lnTo>
                  <a:cubicBezTo>
                    <a:pt x="3624" y="1101"/>
                    <a:pt x="3576" y="986"/>
                    <a:pt x="3475" y="938"/>
                  </a:cubicBezTo>
                  <a:lnTo>
                    <a:pt x="1771" y="213"/>
                  </a:lnTo>
                  <a:lnTo>
                    <a:pt x="1310" y="16"/>
                  </a:lnTo>
                  <a:cubicBezTo>
                    <a:pt x="1284" y="5"/>
                    <a:pt x="1257" y="0"/>
                    <a:pt x="123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3" name="Google Shape;10733;p31"/>
            <p:cNvSpPr/>
            <p:nvPr/>
          </p:nvSpPr>
          <p:spPr>
            <a:xfrm>
              <a:off x="3189691" y="2939694"/>
              <a:ext cx="73000" cy="88957"/>
            </a:xfrm>
            <a:custGeom>
              <a:rect b="b" l="l" r="r" t="t"/>
              <a:pathLst>
                <a:path extrusionOk="0" h="3395" w="2786">
                  <a:moveTo>
                    <a:pt x="927" y="1"/>
                  </a:moveTo>
                  <a:lnTo>
                    <a:pt x="298" y="1474"/>
                  </a:lnTo>
                  <a:cubicBezTo>
                    <a:pt x="1" y="2180"/>
                    <a:pt x="327" y="2987"/>
                    <a:pt x="1028" y="3289"/>
                  </a:cubicBezTo>
                  <a:lnTo>
                    <a:pt x="1033" y="3289"/>
                  </a:lnTo>
                  <a:cubicBezTo>
                    <a:pt x="1141" y="3362"/>
                    <a:pt x="1259" y="3395"/>
                    <a:pt x="1375" y="3395"/>
                  </a:cubicBezTo>
                  <a:cubicBezTo>
                    <a:pt x="1707" y="3395"/>
                    <a:pt x="2016" y="3120"/>
                    <a:pt x="1998" y="2742"/>
                  </a:cubicBezTo>
                  <a:lnTo>
                    <a:pt x="2742" y="994"/>
                  </a:lnTo>
                  <a:cubicBezTo>
                    <a:pt x="2785" y="889"/>
                    <a:pt x="2732" y="769"/>
                    <a:pt x="2631" y="726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4" name="Google Shape;10734;p31"/>
            <p:cNvSpPr/>
            <p:nvPr/>
          </p:nvSpPr>
          <p:spPr>
            <a:xfrm>
              <a:off x="3116612" y="3012406"/>
              <a:ext cx="322789" cy="44911"/>
            </a:xfrm>
            <a:custGeom>
              <a:rect b="b" l="l" r="r" t="t"/>
              <a:pathLst>
                <a:path extrusionOk="0" h="1714" w="12319">
                  <a:moveTo>
                    <a:pt x="1743" y="0"/>
                  </a:moveTo>
                  <a:cubicBezTo>
                    <a:pt x="1475" y="5"/>
                    <a:pt x="1211" y="67"/>
                    <a:pt x="966" y="178"/>
                  </a:cubicBezTo>
                  <a:lnTo>
                    <a:pt x="265" y="509"/>
                  </a:lnTo>
                  <a:cubicBezTo>
                    <a:pt x="1" y="706"/>
                    <a:pt x="15" y="1100"/>
                    <a:pt x="289" y="1282"/>
                  </a:cubicBezTo>
                  <a:lnTo>
                    <a:pt x="1009" y="1570"/>
                  </a:lnTo>
                  <a:cubicBezTo>
                    <a:pt x="1239" y="1666"/>
                    <a:pt x="1484" y="1714"/>
                    <a:pt x="1734" y="1714"/>
                  </a:cubicBezTo>
                  <a:lnTo>
                    <a:pt x="11459" y="1714"/>
                  </a:lnTo>
                  <a:cubicBezTo>
                    <a:pt x="11930" y="1709"/>
                    <a:pt x="12314" y="1325"/>
                    <a:pt x="12318" y="855"/>
                  </a:cubicBezTo>
                  <a:lnTo>
                    <a:pt x="12314" y="855"/>
                  </a:lnTo>
                  <a:cubicBezTo>
                    <a:pt x="12314" y="384"/>
                    <a:pt x="11930" y="0"/>
                    <a:pt x="1145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5" name="Google Shape;10735;p31"/>
            <p:cNvSpPr/>
            <p:nvPr/>
          </p:nvSpPr>
          <p:spPr>
            <a:xfrm>
              <a:off x="3116612" y="3022075"/>
              <a:ext cx="322789" cy="35242"/>
            </a:xfrm>
            <a:custGeom>
              <a:rect b="b" l="l" r="r" t="t"/>
              <a:pathLst>
                <a:path extrusionOk="0" h="1345" w="12319">
                  <a:moveTo>
                    <a:pt x="12160" y="1"/>
                  </a:moveTo>
                  <a:cubicBezTo>
                    <a:pt x="12002" y="236"/>
                    <a:pt x="11733" y="375"/>
                    <a:pt x="11454" y="375"/>
                  </a:cubicBezTo>
                  <a:lnTo>
                    <a:pt x="1734" y="375"/>
                  </a:lnTo>
                  <a:cubicBezTo>
                    <a:pt x="1484" y="375"/>
                    <a:pt x="1235" y="327"/>
                    <a:pt x="1004" y="231"/>
                  </a:cubicBezTo>
                  <a:lnTo>
                    <a:pt x="500" y="30"/>
                  </a:lnTo>
                  <a:lnTo>
                    <a:pt x="265" y="140"/>
                  </a:lnTo>
                  <a:cubicBezTo>
                    <a:pt x="251" y="150"/>
                    <a:pt x="236" y="164"/>
                    <a:pt x="222" y="179"/>
                  </a:cubicBezTo>
                  <a:lnTo>
                    <a:pt x="198" y="198"/>
                  </a:lnTo>
                  <a:cubicBezTo>
                    <a:pt x="1" y="414"/>
                    <a:pt x="44" y="750"/>
                    <a:pt x="289" y="913"/>
                  </a:cubicBezTo>
                  <a:lnTo>
                    <a:pt x="1009" y="1201"/>
                  </a:lnTo>
                  <a:lnTo>
                    <a:pt x="1052" y="1220"/>
                  </a:lnTo>
                  <a:cubicBezTo>
                    <a:pt x="1196" y="1273"/>
                    <a:pt x="1350" y="1311"/>
                    <a:pt x="1503" y="1331"/>
                  </a:cubicBezTo>
                  <a:lnTo>
                    <a:pt x="1547" y="1335"/>
                  </a:lnTo>
                  <a:cubicBezTo>
                    <a:pt x="1609" y="1340"/>
                    <a:pt x="1676" y="1345"/>
                    <a:pt x="1734" y="1345"/>
                  </a:cubicBezTo>
                  <a:lnTo>
                    <a:pt x="11459" y="1345"/>
                  </a:lnTo>
                  <a:cubicBezTo>
                    <a:pt x="11930" y="1340"/>
                    <a:pt x="12314" y="956"/>
                    <a:pt x="12318" y="486"/>
                  </a:cubicBezTo>
                  <a:cubicBezTo>
                    <a:pt x="12314" y="313"/>
                    <a:pt x="12261" y="145"/>
                    <a:pt x="12160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6" name="Google Shape;10736;p31"/>
            <p:cNvSpPr/>
            <p:nvPr/>
          </p:nvSpPr>
          <p:spPr>
            <a:xfrm>
              <a:off x="3116612" y="3012275"/>
              <a:ext cx="45828" cy="45042"/>
            </a:xfrm>
            <a:custGeom>
              <a:rect b="b" l="l" r="r" t="t"/>
              <a:pathLst>
                <a:path extrusionOk="0" h="1719" w="1749">
                  <a:moveTo>
                    <a:pt x="1748" y="0"/>
                  </a:moveTo>
                  <a:cubicBezTo>
                    <a:pt x="1475" y="5"/>
                    <a:pt x="1211" y="68"/>
                    <a:pt x="966" y="183"/>
                  </a:cubicBezTo>
                  <a:lnTo>
                    <a:pt x="265" y="514"/>
                  </a:lnTo>
                  <a:cubicBezTo>
                    <a:pt x="1" y="711"/>
                    <a:pt x="15" y="1105"/>
                    <a:pt x="289" y="1282"/>
                  </a:cubicBezTo>
                  <a:lnTo>
                    <a:pt x="1009" y="1575"/>
                  </a:lnTo>
                  <a:cubicBezTo>
                    <a:pt x="1239" y="1666"/>
                    <a:pt x="1484" y="1714"/>
                    <a:pt x="1734" y="1719"/>
                  </a:cubicBezTo>
                  <a:lnTo>
                    <a:pt x="1748" y="171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7" name="Google Shape;10737;p31"/>
            <p:cNvSpPr/>
            <p:nvPr/>
          </p:nvSpPr>
          <p:spPr>
            <a:xfrm>
              <a:off x="3116743" y="3022835"/>
              <a:ext cx="45697" cy="34482"/>
            </a:xfrm>
            <a:custGeom>
              <a:rect b="b" l="l" r="r" t="t"/>
              <a:pathLst>
                <a:path extrusionOk="0" h="1316" w="1744">
                  <a:moveTo>
                    <a:pt x="500" y="1"/>
                  </a:moveTo>
                  <a:lnTo>
                    <a:pt x="265" y="111"/>
                  </a:lnTo>
                  <a:cubicBezTo>
                    <a:pt x="1" y="308"/>
                    <a:pt x="15" y="702"/>
                    <a:pt x="289" y="884"/>
                  </a:cubicBezTo>
                  <a:cubicBezTo>
                    <a:pt x="1028" y="1177"/>
                    <a:pt x="1244" y="1316"/>
                    <a:pt x="1729" y="1316"/>
                  </a:cubicBezTo>
                  <a:lnTo>
                    <a:pt x="1743" y="1316"/>
                  </a:lnTo>
                  <a:lnTo>
                    <a:pt x="1743" y="346"/>
                  </a:lnTo>
                  <a:lnTo>
                    <a:pt x="1734" y="346"/>
                  </a:lnTo>
                  <a:cubicBezTo>
                    <a:pt x="1484" y="346"/>
                    <a:pt x="1239" y="298"/>
                    <a:pt x="1009" y="207"/>
                  </a:cubicBezTo>
                  <a:lnTo>
                    <a:pt x="50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8" name="Google Shape;10738;p31"/>
            <p:cNvSpPr/>
            <p:nvPr/>
          </p:nvSpPr>
          <p:spPr>
            <a:xfrm>
              <a:off x="3398000" y="3012275"/>
              <a:ext cx="41400" cy="45042"/>
            </a:xfrm>
            <a:custGeom>
              <a:rect b="b" l="l" r="r" t="t"/>
              <a:pathLst>
                <a:path extrusionOk="0" h="1719" w="1580">
                  <a:moveTo>
                    <a:pt x="0" y="0"/>
                  </a:moveTo>
                  <a:lnTo>
                    <a:pt x="0" y="1719"/>
                  </a:lnTo>
                  <a:lnTo>
                    <a:pt x="720" y="1719"/>
                  </a:lnTo>
                  <a:cubicBezTo>
                    <a:pt x="1191" y="1714"/>
                    <a:pt x="1575" y="1330"/>
                    <a:pt x="1579" y="860"/>
                  </a:cubicBezTo>
                  <a:cubicBezTo>
                    <a:pt x="1575" y="385"/>
                    <a:pt x="1191" y="0"/>
                    <a:pt x="720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9" name="Google Shape;10739;p31"/>
            <p:cNvSpPr/>
            <p:nvPr/>
          </p:nvSpPr>
          <p:spPr>
            <a:xfrm>
              <a:off x="3398000" y="3022075"/>
              <a:ext cx="41400" cy="35242"/>
            </a:xfrm>
            <a:custGeom>
              <a:rect b="b" l="l" r="r" t="t"/>
              <a:pathLst>
                <a:path extrusionOk="0" h="1345" w="1580">
                  <a:moveTo>
                    <a:pt x="1426" y="1"/>
                  </a:moveTo>
                  <a:cubicBezTo>
                    <a:pt x="1267" y="236"/>
                    <a:pt x="1003" y="375"/>
                    <a:pt x="720" y="375"/>
                  </a:cubicBezTo>
                  <a:lnTo>
                    <a:pt x="0" y="375"/>
                  </a:lnTo>
                  <a:lnTo>
                    <a:pt x="0" y="1345"/>
                  </a:lnTo>
                  <a:lnTo>
                    <a:pt x="720" y="1345"/>
                  </a:lnTo>
                  <a:cubicBezTo>
                    <a:pt x="1191" y="1340"/>
                    <a:pt x="1575" y="956"/>
                    <a:pt x="1579" y="486"/>
                  </a:cubicBezTo>
                  <a:cubicBezTo>
                    <a:pt x="1579" y="313"/>
                    <a:pt x="1527" y="145"/>
                    <a:pt x="1426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0" name="Google Shape;10740;p31"/>
            <p:cNvSpPr/>
            <p:nvPr/>
          </p:nvSpPr>
          <p:spPr>
            <a:xfrm>
              <a:off x="3077518" y="2928637"/>
              <a:ext cx="226783" cy="134104"/>
            </a:xfrm>
            <a:custGeom>
              <a:rect b="b" l="l" r="r" t="t"/>
              <a:pathLst>
                <a:path extrusionOk="0" h="5118" w="8655">
                  <a:moveTo>
                    <a:pt x="3029" y="3418"/>
                  </a:moveTo>
                  <a:lnTo>
                    <a:pt x="3029" y="4690"/>
                  </a:lnTo>
                  <a:cubicBezTo>
                    <a:pt x="2727" y="4657"/>
                    <a:pt x="2607" y="4585"/>
                    <a:pt x="1882" y="4292"/>
                  </a:cubicBezTo>
                  <a:cubicBezTo>
                    <a:pt x="1747" y="4191"/>
                    <a:pt x="1743" y="3994"/>
                    <a:pt x="1867" y="3884"/>
                  </a:cubicBezTo>
                  <a:cubicBezTo>
                    <a:pt x="2578" y="3553"/>
                    <a:pt x="2707" y="3461"/>
                    <a:pt x="3029" y="3418"/>
                  </a:cubicBezTo>
                  <a:close/>
                  <a:moveTo>
                    <a:pt x="4667" y="0"/>
                  </a:moveTo>
                  <a:cubicBezTo>
                    <a:pt x="4505" y="0"/>
                    <a:pt x="4351" y="97"/>
                    <a:pt x="4287" y="255"/>
                  </a:cubicBezTo>
                  <a:lnTo>
                    <a:pt x="3543" y="2002"/>
                  </a:lnTo>
                  <a:cubicBezTo>
                    <a:pt x="3408" y="2314"/>
                    <a:pt x="3379" y="2660"/>
                    <a:pt x="3456" y="2986"/>
                  </a:cubicBezTo>
                  <a:lnTo>
                    <a:pt x="3279" y="2986"/>
                  </a:lnTo>
                  <a:cubicBezTo>
                    <a:pt x="2640" y="2986"/>
                    <a:pt x="2323" y="3226"/>
                    <a:pt x="1671" y="3519"/>
                  </a:cubicBezTo>
                  <a:cubicBezTo>
                    <a:pt x="1551" y="3596"/>
                    <a:pt x="1455" y="3711"/>
                    <a:pt x="1407" y="3845"/>
                  </a:cubicBezTo>
                  <a:lnTo>
                    <a:pt x="274" y="3845"/>
                  </a:lnTo>
                  <a:cubicBezTo>
                    <a:pt x="0" y="3845"/>
                    <a:pt x="0" y="4258"/>
                    <a:pt x="274" y="4258"/>
                  </a:cubicBezTo>
                  <a:lnTo>
                    <a:pt x="1387" y="4258"/>
                  </a:lnTo>
                  <a:cubicBezTo>
                    <a:pt x="1435" y="4455"/>
                    <a:pt x="1594" y="4628"/>
                    <a:pt x="1704" y="4671"/>
                  </a:cubicBezTo>
                  <a:cubicBezTo>
                    <a:pt x="2448" y="4969"/>
                    <a:pt x="2712" y="5117"/>
                    <a:pt x="3226" y="5117"/>
                  </a:cubicBezTo>
                  <a:lnTo>
                    <a:pt x="6370" y="5117"/>
                  </a:lnTo>
                  <a:cubicBezTo>
                    <a:pt x="6648" y="5117"/>
                    <a:pt x="6648" y="4705"/>
                    <a:pt x="6370" y="4705"/>
                  </a:cubicBezTo>
                  <a:lnTo>
                    <a:pt x="6375" y="4700"/>
                  </a:lnTo>
                  <a:lnTo>
                    <a:pt x="3447" y="4700"/>
                  </a:lnTo>
                  <a:lnTo>
                    <a:pt x="3447" y="3399"/>
                  </a:lnTo>
                  <a:lnTo>
                    <a:pt x="8381" y="3399"/>
                  </a:lnTo>
                  <a:cubicBezTo>
                    <a:pt x="8655" y="3399"/>
                    <a:pt x="8655" y="2986"/>
                    <a:pt x="8381" y="2986"/>
                  </a:cubicBezTo>
                  <a:lnTo>
                    <a:pt x="6581" y="2986"/>
                  </a:lnTo>
                  <a:cubicBezTo>
                    <a:pt x="7229" y="1426"/>
                    <a:pt x="7244" y="1484"/>
                    <a:pt x="7244" y="1335"/>
                  </a:cubicBezTo>
                  <a:cubicBezTo>
                    <a:pt x="7244" y="1172"/>
                    <a:pt x="7148" y="1018"/>
                    <a:pt x="6994" y="956"/>
                  </a:cubicBezTo>
                  <a:lnTo>
                    <a:pt x="6730" y="840"/>
                  </a:lnTo>
                  <a:cubicBezTo>
                    <a:pt x="6699" y="828"/>
                    <a:pt x="6670" y="822"/>
                    <a:pt x="6643" y="822"/>
                  </a:cubicBezTo>
                  <a:cubicBezTo>
                    <a:pt x="6442" y="822"/>
                    <a:pt x="6343" y="1127"/>
                    <a:pt x="6567" y="1224"/>
                  </a:cubicBezTo>
                  <a:lnTo>
                    <a:pt x="6831" y="1335"/>
                  </a:lnTo>
                  <a:lnTo>
                    <a:pt x="6130" y="2986"/>
                  </a:lnTo>
                  <a:lnTo>
                    <a:pt x="3888" y="2986"/>
                  </a:lnTo>
                  <a:cubicBezTo>
                    <a:pt x="3845" y="2866"/>
                    <a:pt x="3826" y="2741"/>
                    <a:pt x="3826" y="2616"/>
                  </a:cubicBezTo>
                  <a:cubicBezTo>
                    <a:pt x="3826" y="2458"/>
                    <a:pt x="3859" y="2304"/>
                    <a:pt x="3917" y="2160"/>
                  </a:cubicBezTo>
                  <a:lnTo>
                    <a:pt x="4666" y="418"/>
                  </a:lnTo>
                  <a:lnTo>
                    <a:pt x="5808" y="903"/>
                  </a:lnTo>
                  <a:cubicBezTo>
                    <a:pt x="5838" y="915"/>
                    <a:pt x="5867" y="921"/>
                    <a:pt x="5894" y="921"/>
                  </a:cubicBezTo>
                  <a:cubicBezTo>
                    <a:pt x="6091" y="921"/>
                    <a:pt x="6191" y="616"/>
                    <a:pt x="5967" y="519"/>
                  </a:cubicBezTo>
                  <a:lnTo>
                    <a:pt x="4829" y="34"/>
                  </a:lnTo>
                  <a:cubicBezTo>
                    <a:pt x="4776" y="11"/>
                    <a:pt x="4721" y="0"/>
                    <a:pt x="46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1" name="Google Shape;10741;p31"/>
            <p:cNvSpPr/>
            <p:nvPr/>
          </p:nvSpPr>
          <p:spPr>
            <a:xfrm>
              <a:off x="3258996" y="3006878"/>
              <a:ext cx="195366" cy="232128"/>
            </a:xfrm>
            <a:custGeom>
              <a:rect b="b" l="l" r="r" t="t"/>
              <a:pathLst>
                <a:path extrusionOk="0" h="8859" w="7456">
                  <a:moveTo>
                    <a:pt x="6025" y="413"/>
                  </a:moveTo>
                  <a:cubicBezTo>
                    <a:pt x="6385" y="413"/>
                    <a:pt x="6673" y="706"/>
                    <a:pt x="6673" y="1066"/>
                  </a:cubicBezTo>
                  <a:cubicBezTo>
                    <a:pt x="6673" y="1426"/>
                    <a:pt x="6385" y="1714"/>
                    <a:pt x="6025" y="1714"/>
                  </a:cubicBezTo>
                  <a:lnTo>
                    <a:pt x="5512" y="1714"/>
                  </a:lnTo>
                  <a:lnTo>
                    <a:pt x="5512" y="413"/>
                  </a:lnTo>
                  <a:close/>
                  <a:moveTo>
                    <a:pt x="2281" y="0"/>
                  </a:moveTo>
                  <a:cubicBezTo>
                    <a:pt x="2007" y="0"/>
                    <a:pt x="2007" y="413"/>
                    <a:pt x="2281" y="413"/>
                  </a:cubicBezTo>
                  <a:lnTo>
                    <a:pt x="5099" y="413"/>
                  </a:lnTo>
                  <a:lnTo>
                    <a:pt x="5099" y="1714"/>
                  </a:lnTo>
                  <a:lnTo>
                    <a:pt x="274" y="1714"/>
                  </a:lnTo>
                  <a:cubicBezTo>
                    <a:pt x="1" y="1714"/>
                    <a:pt x="1" y="2131"/>
                    <a:pt x="274" y="2131"/>
                  </a:cubicBezTo>
                  <a:lnTo>
                    <a:pt x="1033" y="2131"/>
                  </a:lnTo>
                  <a:lnTo>
                    <a:pt x="1033" y="2535"/>
                  </a:lnTo>
                  <a:cubicBezTo>
                    <a:pt x="1033" y="3096"/>
                    <a:pt x="1489" y="3552"/>
                    <a:pt x="2051" y="3552"/>
                  </a:cubicBezTo>
                  <a:lnTo>
                    <a:pt x="2343" y="3552"/>
                  </a:lnTo>
                  <a:lnTo>
                    <a:pt x="2343" y="4359"/>
                  </a:lnTo>
                  <a:cubicBezTo>
                    <a:pt x="2343" y="5093"/>
                    <a:pt x="2939" y="5693"/>
                    <a:pt x="3678" y="5693"/>
                  </a:cubicBezTo>
                  <a:lnTo>
                    <a:pt x="3875" y="5693"/>
                  </a:lnTo>
                  <a:cubicBezTo>
                    <a:pt x="4484" y="5693"/>
                    <a:pt x="4983" y="6188"/>
                    <a:pt x="4983" y="6802"/>
                  </a:cubicBezTo>
                  <a:lnTo>
                    <a:pt x="4983" y="8650"/>
                  </a:lnTo>
                  <a:cubicBezTo>
                    <a:pt x="4983" y="8789"/>
                    <a:pt x="5087" y="8859"/>
                    <a:pt x="5190" y="8859"/>
                  </a:cubicBezTo>
                  <a:cubicBezTo>
                    <a:pt x="5293" y="8859"/>
                    <a:pt x="5396" y="8789"/>
                    <a:pt x="5396" y="8650"/>
                  </a:cubicBezTo>
                  <a:lnTo>
                    <a:pt x="5396" y="6802"/>
                  </a:lnTo>
                  <a:cubicBezTo>
                    <a:pt x="5396" y="5962"/>
                    <a:pt x="4715" y="5280"/>
                    <a:pt x="3875" y="5276"/>
                  </a:cubicBezTo>
                  <a:lnTo>
                    <a:pt x="3683" y="5276"/>
                  </a:lnTo>
                  <a:cubicBezTo>
                    <a:pt x="3174" y="5276"/>
                    <a:pt x="2761" y="4863"/>
                    <a:pt x="2761" y="4359"/>
                  </a:cubicBezTo>
                  <a:lnTo>
                    <a:pt x="2761" y="3552"/>
                  </a:lnTo>
                  <a:cubicBezTo>
                    <a:pt x="2773" y="3551"/>
                    <a:pt x="2787" y="3551"/>
                    <a:pt x="2804" y="3551"/>
                  </a:cubicBezTo>
                  <a:cubicBezTo>
                    <a:pt x="2829" y="3551"/>
                    <a:pt x="2859" y="3552"/>
                    <a:pt x="2893" y="3552"/>
                  </a:cubicBezTo>
                  <a:cubicBezTo>
                    <a:pt x="3011" y="3552"/>
                    <a:pt x="3179" y="3541"/>
                    <a:pt x="3371" y="3447"/>
                  </a:cubicBezTo>
                  <a:cubicBezTo>
                    <a:pt x="3581" y="3339"/>
                    <a:pt x="3476" y="3052"/>
                    <a:pt x="3284" y="3052"/>
                  </a:cubicBezTo>
                  <a:cubicBezTo>
                    <a:pt x="3252" y="3052"/>
                    <a:pt x="3219" y="3059"/>
                    <a:pt x="3183" y="3077"/>
                  </a:cubicBezTo>
                  <a:cubicBezTo>
                    <a:pt x="3080" y="3129"/>
                    <a:pt x="3017" y="3139"/>
                    <a:pt x="2790" y="3139"/>
                  </a:cubicBezTo>
                  <a:cubicBezTo>
                    <a:pt x="2639" y="3139"/>
                    <a:pt x="2414" y="3135"/>
                    <a:pt x="2055" y="3135"/>
                  </a:cubicBezTo>
                  <a:cubicBezTo>
                    <a:pt x="1719" y="3135"/>
                    <a:pt x="1446" y="2861"/>
                    <a:pt x="1446" y="2525"/>
                  </a:cubicBezTo>
                  <a:lnTo>
                    <a:pt x="1446" y="2127"/>
                  </a:lnTo>
                  <a:lnTo>
                    <a:pt x="3524" y="2127"/>
                  </a:lnTo>
                  <a:lnTo>
                    <a:pt x="3524" y="2583"/>
                  </a:lnTo>
                  <a:cubicBezTo>
                    <a:pt x="3511" y="2731"/>
                    <a:pt x="3623" y="2812"/>
                    <a:pt x="3734" y="2812"/>
                  </a:cubicBezTo>
                  <a:cubicBezTo>
                    <a:pt x="3830" y="2812"/>
                    <a:pt x="3926" y="2751"/>
                    <a:pt x="3937" y="2621"/>
                  </a:cubicBezTo>
                  <a:cubicBezTo>
                    <a:pt x="3937" y="2592"/>
                    <a:pt x="3942" y="2559"/>
                    <a:pt x="3942" y="2525"/>
                  </a:cubicBezTo>
                  <a:lnTo>
                    <a:pt x="3942" y="2127"/>
                  </a:lnTo>
                  <a:lnTo>
                    <a:pt x="6030" y="2127"/>
                  </a:lnTo>
                  <a:cubicBezTo>
                    <a:pt x="6980" y="2127"/>
                    <a:pt x="7456" y="979"/>
                    <a:pt x="6784" y="307"/>
                  </a:cubicBezTo>
                  <a:lnTo>
                    <a:pt x="6784" y="307"/>
                  </a:lnTo>
                  <a:lnTo>
                    <a:pt x="6779" y="312"/>
                  </a:lnTo>
                  <a:cubicBezTo>
                    <a:pt x="6577" y="110"/>
                    <a:pt x="6308" y="0"/>
                    <a:pt x="60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42" name="Google Shape;10742;p31"/>
          <p:cNvGrpSpPr/>
          <p:nvPr/>
        </p:nvGrpSpPr>
        <p:grpSpPr>
          <a:xfrm>
            <a:off x="2637656" y="2714248"/>
            <a:ext cx="365289" cy="365525"/>
            <a:chOff x="2637656" y="2901098"/>
            <a:chExt cx="365289" cy="365525"/>
          </a:xfrm>
        </p:grpSpPr>
        <p:sp>
          <p:nvSpPr>
            <p:cNvPr id="10743" name="Google Shape;10743;p31"/>
            <p:cNvSpPr/>
            <p:nvPr/>
          </p:nvSpPr>
          <p:spPr>
            <a:xfrm>
              <a:off x="2696769" y="2959058"/>
              <a:ext cx="300778" cy="302167"/>
            </a:xfrm>
            <a:custGeom>
              <a:rect b="b" l="l" r="r" t="t"/>
              <a:pathLst>
                <a:path extrusionOk="0" h="11532" w="11479">
                  <a:moveTo>
                    <a:pt x="10983" y="1"/>
                  </a:moveTo>
                  <a:cubicBezTo>
                    <a:pt x="10980" y="1"/>
                    <a:pt x="10977" y="1"/>
                    <a:pt x="10974" y="1"/>
                  </a:cubicBezTo>
                  <a:lnTo>
                    <a:pt x="682" y="1"/>
                  </a:lnTo>
                  <a:cubicBezTo>
                    <a:pt x="679" y="1"/>
                    <a:pt x="677" y="1"/>
                    <a:pt x="674" y="1"/>
                  </a:cubicBezTo>
                  <a:cubicBezTo>
                    <a:pt x="303" y="1"/>
                    <a:pt x="1" y="306"/>
                    <a:pt x="1" y="678"/>
                  </a:cubicBezTo>
                  <a:lnTo>
                    <a:pt x="1" y="11022"/>
                  </a:lnTo>
                  <a:cubicBezTo>
                    <a:pt x="1" y="11301"/>
                    <a:pt x="226" y="11531"/>
                    <a:pt x="509" y="11531"/>
                  </a:cubicBezTo>
                  <a:lnTo>
                    <a:pt x="1724" y="11531"/>
                  </a:lnTo>
                  <a:cubicBezTo>
                    <a:pt x="2007" y="11531"/>
                    <a:pt x="2233" y="11301"/>
                    <a:pt x="2233" y="11022"/>
                  </a:cubicBezTo>
                  <a:lnTo>
                    <a:pt x="2233" y="2233"/>
                  </a:lnTo>
                  <a:lnTo>
                    <a:pt x="10974" y="2233"/>
                  </a:lnTo>
                  <a:cubicBezTo>
                    <a:pt x="11252" y="2233"/>
                    <a:pt x="11478" y="2003"/>
                    <a:pt x="11478" y="1724"/>
                  </a:cubicBezTo>
                  <a:lnTo>
                    <a:pt x="11478" y="505"/>
                  </a:lnTo>
                  <a:cubicBezTo>
                    <a:pt x="11478" y="229"/>
                    <a:pt x="11257" y="1"/>
                    <a:pt x="10983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4" name="Google Shape;10744;p31"/>
            <p:cNvSpPr/>
            <p:nvPr/>
          </p:nvSpPr>
          <p:spPr>
            <a:xfrm>
              <a:off x="2696769" y="3126230"/>
              <a:ext cx="58510" cy="55366"/>
            </a:xfrm>
            <a:custGeom>
              <a:rect b="b" l="l" r="r" t="t"/>
              <a:pathLst>
                <a:path extrusionOk="0" h="2113" w="2233">
                  <a:moveTo>
                    <a:pt x="1" y="0"/>
                  </a:moveTo>
                  <a:lnTo>
                    <a:pt x="1" y="2113"/>
                  </a:lnTo>
                  <a:lnTo>
                    <a:pt x="2233" y="2113"/>
                  </a:lnTo>
                  <a:lnTo>
                    <a:pt x="223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5" name="Google Shape;10745;p31"/>
            <p:cNvSpPr/>
            <p:nvPr/>
          </p:nvSpPr>
          <p:spPr>
            <a:xfrm>
              <a:off x="2859775" y="2959058"/>
              <a:ext cx="25574" cy="58536"/>
            </a:xfrm>
            <a:custGeom>
              <a:rect b="b" l="l" r="r" t="t"/>
              <a:pathLst>
                <a:path extrusionOk="0" h="2234" w="976">
                  <a:moveTo>
                    <a:pt x="1" y="1"/>
                  </a:moveTo>
                  <a:lnTo>
                    <a:pt x="1" y="2233"/>
                  </a:lnTo>
                  <a:lnTo>
                    <a:pt x="975" y="2233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6" name="Google Shape;10746;p31"/>
            <p:cNvSpPr/>
            <p:nvPr/>
          </p:nvSpPr>
          <p:spPr>
            <a:xfrm>
              <a:off x="2642949" y="2906627"/>
              <a:ext cx="300883" cy="302010"/>
            </a:xfrm>
            <a:custGeom>
              <a:rect b="b" l="l" r="r" t="t"/>
              <a:pathLst>
                <a:path extrusionOk="0" h="11526" w="11483">
                  <a:moveTo>
                    <a:pt x="9759" y="0"/>
                  </a:moveTo>
                  <a:cubicBezTo>
                    <a:pt x="9476" y="0"/>
                    <a:pt x="9250" y="226"/>
                    <a:pt x="9250" y="504"/>
                  </a:cubicBezTo>
                  <a:lnTo>
                    <a:pt x="9250" y="9298"/>
                  </a:lnTo>
                  <a:lnTo>
                    <a:pt x="509" y="9298"/>
                  </a:lnTo>
                  <a:cubicBezTo>
                    <a:pt x="231" y="9298"/>
                    <a:pt x="0" y="9524"/>
                    <a:pt x="0" y="9802"/>
                  </a:cubicBezTo>
                  <a:lnTo>
                    <a:pt x="0" y="11022"/>
                  </a:lnTo>
                  <a:cubicBezTo>
                    <a:pt x="0" y="11297"/>
                    <a:pt x="226" y="11526"/>
                    <a:pt x="500" y="11526"/>
                  </a:cubicBezTo>
                  <a:cubicBezTo>
                    <a:pt x="503" y="11526"/>
                    <a:pt x="506" y="11526"/>
                    <a:pt x="509" y="11526"/>
                  </a:cubicBezTo>
                  <a:lnTo>
                    <a:pt x="10801" y="11526"/>
                  </a:lnTo>
                  <a:cubicBezTo>
                    <a:pt x="11175" y="11526"/>
                    <a:pt x="11482" y="11223"/>
                    <a:pt x="11482" y="10849"/>
                  </a:cubicBezTo>
                  <a:lnTo>
                    <a:pt x="11482" y="504"/>
                  </a:lnTo>
                  <a:cubicBezTo>
                    <a:pt x="11482" y="226"/>
                    <a:pt x="11257" y="0"/>
                    <a:pt x="10978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7" name="Google Shape;10747;p31"/>
            <p:cNvSpPr/>
            <p:nvPr/>
          </p:nvSpPr>
          <p:spPr>
            <a:xfrm>
              <a:off x="2749855" y="2901098"/>
              <a:ext cx="253090" cy="313067"/>
            </a:xfrm>
            <a:custGeom>
              <a:rect b="b" l="l" r="r" t="t"/>
              <a:pathLst>
                <a:path extrusionOk="0" h="11948" w="9659">
                  <a:moveTo>
                    <a:pt x="8943" y="2419"/>
                  </a:moveTo>
                  <a:cubicBezTo>
                    <a:pt x="9111" y="2419"/>
                    <a:pt x="9246" y="2554"/>
                    <a:pt x="9246" y="2717"/>
                  </a:cubicBezTo>
                  <a:lnTo>
                    <a:pt x="9246" y="3936"/>
                  </a:lnTo>
                  <a:lnTo>
                    <a:pt x="9246" y="3941"/>
                  </a:lnTo>
                  <a:cubicBezTo>
                    <a:pt x="9246" y="4104"/>
                    <a:pt x="9111" y="4239"/>
                    <a:pt x="8948" y="4239"/>
                  </a:cubicBezTo>
                  <a:lnTo>
                    <a:pt x="8588" y="4239"/>
                  </a:lnTo>
                  <a:lnTo>
                    <a:pt x="8588" y="3413"/>
                  </a:lnTo>
                  <a:cubicBezTo>
                    <a:pt x="8588" y="3274"/>
                    <a:pt x="8485" y="3204"/>
                    <a:pt x="8382" y="3204"/>
                  </a:cubicBezTo>
                  <a:cubicBezTo>
                    <a:pt x="8278" y="3204"/>
                    <a:pt x="8175" y="3274"/>
                    <a:pt x="8175" y="3413"/>
                  </a:cubicBezTo>
                  <a:lnTo>
                    <a:pt x="8175" y="4239"/>
                  </a:lnTo>
                  <a:lnTo>
                    <a:pt x="7609" y="4239"/>
                  </a:lnTo>
                  <a:lnTo>
                    <a:pt x="7609" y="2419"/>
                  </a:lnTo>
                  <a:close/>
                  <a:moveTo>
                    <a:pt x="5674" y="0"/>
                  </a:moveTo>
                  <a:cubicBezTo>
                    <a:pt x="5281" y="0"/>
                    <a:pt x="4964" y="322"/>
                    <a:pt x="4964" y="715"/>
                  </a:cubicBezTo>
                  <a:lnTo>
                    <a:pt x="4964" y="2007"/>
                  </a:lnTo>
                  <a:lnTo>
                    <a:pt x="4052" y="2007"/>
                  </a:lnTo>
                  <a:cubicBezTo>
                    <a:pt x="3773" y="2007"/>
                    <a:pt x="3773" y="2419"/>
                    <a:pt x="4052" y="2419"/>
                  </a:cubicBezTo>
                  <a:lnTo>
                    <a:pt x="4964" y="2419"/>
                  </a:lnTo>
                  <a:lnTo>
                    <a:pt x="4964" y="4239"/>
                  </a:lnTo>
                  <a:lnTo>
                    <a:pt x="4273" y="4239"/>
                  </a:lnTo>
                  <a:lnTo>
                    <a:pt x="4273" y="3773"/>
                  </a:lnTo>
                  <a:cubicBezTo>
                    <a:pt x="4273" y="3636"/>
                    <a:pt x="4169" y="3568"/>
                    <a:pt x="4066" y="3568"/>
                  </a:cubicBezTo>
                  <a:cubicBezTo>
                    <a:pt x="3963" y="3568"/>
                    <a:pt x="3860" y="3636"/>
                    <a:pt x="3860" y="3773"/>
                  </a:cubicBezTo>
                  <a:lnTo>
                    <a:pt x="3860" y="4239"/>
                  </a:lnTo>
                  <a:lnTo>
                    <a:pt x="2996" y="4239"/>
                  </a:lnTo>
                  <a:lnTo>
                    <a:pt x="2996" y="3408"/>
                  </a:lnTo>
                  <a:cubicBezTo>
                    <a:pt x="2996" y="3271"/>
                    <a:pt x="2893" y="3203"/>
                    <a:pt x="2789" y="3203"/>
                  </a:cubicBezTo>
                  <a:cubicBezTo>
                    <a:pt x="2686" y="3203"/>
                    <a:pt x="2583" y="3271"/>
                    <a:pt x="2583" y="3408"/>
                  </a:cubicBezTo>
                  <a:lnTo>
                    <a:pt x="2583" y="4239"/>
                  </a:lnTo>
                  <a:lnTo>
                    <a:pt x="1709" y="4239"/>
                  </a:lnTo>
                  <a:lnTo>
                    <a:pt x="1709" y="3773"/>
                  </a:lnTo>
                  <a:cubicBezTo>
                    <a:pt x="1709" y="3636"/>
                    <a:pt x="1605" y="3568"/>
                    <a:pt x="1500" y="3568"/>
                  </a:cubicBezTo>
                  <a:cubicBezTo>
                    <a:pt x="1396" y="3568"/>
                    <a:pt x="1292" y="3636"/>
                    <a:pt x="1292" y="3773"/>
                  </a:cubicBezTo>
                  <a:lnTo>
                    <a:pt x="1292" y="4239"/>
                  </a:lnTo>
                  <a:lnTo>
                    <a:pt x="413" y="4239"/>
                  </a:lnTo>
                  <a:lnTo>
                    <a:pt x="413" y="3408"/>
                  </a:lnTo>
                  <a:cubicBezTo>
                    <a:pt x="413" y="3271"/>
                    <a:pt x="310" y="3203"/>
                    <a:pt x="207" y="3203"/>
                  </a:cubicBezTo>
                  <a:cubicBezTo>
                    <a:pt x="104" y="3203"/>
                    <a:pt x="0" y="3271"/>
                    <a:pt x="0" y="3408"/>
                  </a:cubicBezTo>
                  <a:lnTo>
                    <a:pt x="0" y="6005"/>
                  </a:lnTo>
                  <a:cubicBezTo>
                    <a:pt x="0" y="6142"/>
                    <a:pt x="104" y="6210"/>
                    <a:pt x="207" y="6210"/>
                  </a:cubicBezTo>
                  <a:cubicBezTo>
                    <a:pt x="310" y="6210"/>
                    <a:pt x="413" y="6142"/>
                    <a:pt x="413" y="6005"/>
                  </a:cubicBezTo>
                  <a:lnTo>
                    <a:pt x="413" y="4652"/>
                  </a:lnTo>
                  <a:lnTo>
                    <a:pt x="4964" y="4652"/>
                  </a:lnTo>
                  <a:lnTo>
                    <a:pt x="4964" y="7119"/>
                  </a:lnTo>
                  <a:cubicBezTo>
                    <a:pt x="4964" y="7258"/>
                    <a:pt x="5067" y="7328"/>
                    <a:pt x="5170" y="7328"/>
                  </a:cubicBezTo>
                  <a:cubicBezTo>
                    <a:pt x="5273" y="7328"/>
                    <a:pt x="5377" y="7258"/>
                    <a:pt x="5377" y="7119"/>
                  </a:cubicBezTo>
                  <a:lnTo>
                    <a:pt x="5377" y="715"/>
                  </a:lnTo>
                  <a:cubicBezTo>
                    <a:pt x="5377" y="552"/>
                    <a:pt x="5511" y="418"/>
                    <a:pt x="5674" y="418"/>
                  </a:cubicBezTo>
                  <a:lnTo>
                    <a:pt x="6894" y="418"/>
                  </a:lnTo>
                  <a:cubicBezTo>
                    <a:pt x="7062" y="418"/>
                    <a:pt x="7196" y="552"/>
                    <a:pt x="7196" y="715"/>
                  </a:cubicBezTo>
                  <a:lnTo>
                    <a:pt x="7196" y="11060"/>
                  </a:lnTo>
                  <a:cubicBezTo>
                    <a:pt x="7196" y="11319"/>
                    <a:pt x="6985" y="11530"/>
                    <a:pt x="6721" y="11530"/>
                  </a:cubicBezTo>
                  <a:lnTo>
                    <a:pt x="2156" y="11530"/>
                  </a:lnTo>
                  <a:cubicBezTo>
                    <a:pt x="1882" y="11530"/>
                    <a:pt x="1882" y="11948"/>
                    <a:pt x="2156" y="11948"/>
                  </a:cubicBezTo>
                  <a:lnTo>
                    <a:pt x="6721" y="11948"/>
                  </a:lnTo>
                  <a:cubicBezTo>
                    <a:pt x="7210" y="11943"/>
                    <a:pt x="7609" y="11549"/>
                    <a:pt x="7609" y="11060"/>
                  </a:cubicBezTo>
                  <a:lnTo>
                    <a:pt x="7609" y="4652"/>
                  </a:lnTo>
                  <a:lnTo>
                    <a:pt x="8948" y="4652"/>
                  </a:lnTo>
                  <a:cubicBezTo>
                    <a:pt x="9342" y="4652"/>
                    <a:pt x="9658" y="4330"/>
                    <a:pt x="9658" y="3936"/>
                  </a:cubicBezTo>
                  <a:lnTo>
                    <a:pt x="9658" y="2717"/>
                  </a:lnTo>
                  <a:cubicBezTo>
                    <a:pt x="9658" y="2323"/>
                    <a:pt x="9342" y="2007"/>
                    <a:pt x="8948" y="2007"/>
                  </a:cubicBezTo>
                  <a:lnTo>
                    <a:pt x="7609" y="2007"/>
                  </a:lnTo>
                  <a:lnTo>
                    <a:pt x="7609" y="715"/>
                  </a:lnTo>
                  <a:cubicBezTo>
                    <a:pt x="7609" y="322"/>
                    <a:pt x="7287" y="0"/>
                    <a:pt x="68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8" name="Google Shape;10748;p31"/>
            <p:cNvSpPr/>
            <p:nvPr/>
          </p:nvSpPr>
          <p:spPr>
            <a:xfrm>
              <a:off x="2637656" y="2953529"/>
              <a:ext cx="253221" cy="313094"/>
            </a:xfrm>
            <a:custGeom>
              <a:rect b="b" l="l" r="r" t="t"/>
              <a:pathLst>
                <a:path extrusionOk="0" h="11949" w="9664">
                  <a:moveTo>
                    <a:pt x="4282" y="9942"/>
                  </a:moveTo>
                  <a:lnTo>
                    <a:pt x="4282" y="11233"/>
                  </a:lnTo>
                  <a:cubicBezTo>
                    <a:pt x="4282" y="11397"/>
                    <a:pt x="4148" y="11531"/>
                    <a:pt x="3980" y="11531"/>
                  </a:cubicBezTo>
                  <a:lnTo>
                    <a:pt x="2765" y="11531"/>
                  </a:lnTo>
                  <a:cubicBezTo>
                    <a:pt x="2597" y="11531"/>
                    <a:pt x="2463" y="11397"/>
                    <a:pt x="2463" y="11233"/>
                  </a:cubicBezTo>
                  <a:lnTo>
                    <a:pt x="2463" y="9942"/>
                  </a:lnTo>
                  <a:close/>
                  <a:moveTo>
                    <a:pt x="2943" y="1"/>
                  </a:moveTo>
                  <a:cubicBezTo>
                    <a:pt x="2453" y="6"/>
                    <a:pt x="2055" y="399"/>
                    <a:pt x="2055" y="889"/>
                  </a:cubicBezTo>
                  <a:lnTo>
                    <a:pt x="2055" y="7297"/>
                  </a:lnTo>
                  <a:lnTo>
                    <a:pt x="716" y="7297"/>
                  </a:lnTo>
                  <a:cubicBezTo>
                    <a:pt x="322" y="7297"/>
                    <a:pt x="1" y="7619"/>
                    <a:pt x="1" y="8012"/>
                  </a:cubicBezTo>
                  <a:lnTo>
                    <a:pt x="1" y="9232"/>
                  </a:lnTo>
                  <a:cubicBezTo>
                    <a:pt x="1" y="9625"/>
                    <a:pt x="322" y="9942"/>
                    <a:pt x="716" y="9947"/>
                  </a:cubicBezTo>
                  <a:lnTo>
                    <a:pt x="2055" y="9947"/>
                  </a:lnTo>
                  <a:lnTo>
                    <a:pt x="2055" y="11233"/>
                  </a:lnTo>
                  <a:cubicBezTo>
                    <a:pt x="2055" y="11627"/>
                    <a:pt x="2372" y="11944"/>
                    <a:pt x="2765" y="11949"/>
                  </a:cubicBezTo>
                  <a:lnTo>
                    <a:pt x="3985" y="11949"/>
                  </a:lnTo>
                  <a:cubicBezTo>
                    <a:pt x="4378" y="11944"/>
                    <a:pt x="4700" y="11627"/>
                    <a:pt x="4700" y="11233"/>
                  </a:cubicBezTo>
                  <a:lnTo>
                    <a:pt x="4700" y="9947"/>
                  </a:lnTo>
                  <a:lnTo>
                    <a:pt x="5612" y="9947"/>
                  </a:lnTo>
                  <a:cubicBezTo>
                    <a:pt x="5886" y="9947"/>
                    <a:pt x="5886" y="9529"/>
                    <a:pt x="5612" y="9529"/>
                  </a:cubicBezTo>
                  <a:lnTo>
                    <a:pt x="711" y="9529"/>
                  </a:lnTo>
                  <a:cubicBezTo>
                    <a:pt x="548" y="9529"/>
                    <a:pt x="413" y="9395"/>
                    <a:pt x="413" y="9232"/>
                  </a:cubicBezTo>
                  <a:lnTo>
                    <a:pt x="413" y="8012"/>
                  </a:lnTo>
                  <a:cubicBezTo>
                    <a:pt x="413" y="7844"/>
                    <a:pt x="548" y="7710"/>
                    <a:pt x="711" y="7710"/>
                  </a:cubicBezTo>
                  <a:lnTo>
                    <a:pt x="1412" y="7710"/>
                  </a:lnTo>
                  <a:lnTo>
                    <a:pt x="1412" y="8540"/>
                  </a:lnTo>
                  <a:cubicBezTo>
                    <a:pt x="1412" y="8677"/>
                    <a:pt x="1515" y="8746"/>
                    <a:pt x="1618" y="8746"/>
                  </a:cubicBezTo>
                  <a:cubicBezTo>
                    <a:pt x="1721" y="8746"/>
                    <a:pt x="1825" y="8677"/>
                    <a:pt x="1825" y="8540"/>
                  </a:cubicBezTo>
                  <a:lnTo>
                    <a:pt x="1825" y="7710"/>
                  </a:lnTo>
                  <a:lnTo>
                    <a:pt x="2689" y="7710"/>
                  </a:lnTo>
                  <a:lnTo>
                    <a:pt x="2689" y="8233"/>
                  </a:lnTo>
                  <a:cubicBezTo>
                    <a:pt x="2689" y="8370"/>
                    <a:pt x="2793" y="8438"/>
                    <a:pt x="2897" y="8438"/>
                  </a:cubicBezTo>
                  <a:cubicBezTo>
                    <a:pt x="3002" y="8438"/>
                    <a:pt x="3106" y="8370"/>
                    <a:pt x="3106" y="8233"/>
                  </a:cubicBezTo>
                  <a:lnTo>
                    <a:pt x="3106" y="7710"/>
                  </a:lnTo>
                  <a:lnTo>
                    <a:pt x="3970" y="7710"/>
                  </a:lnTo>
                  <a:lnTo>
                    <a:pt x="3970" y="8540"/>
                  </a:lnTo>
                  <a:cubicBezTo>
                    <a:pt x="3970" y="8641"/>
                    <a:pt x="4047" y="8732"/>
                    <a:pt x="4148" y="8742"/>
                  </a:cubicBezTo>
                  <a:cubicBezTo>
                    <a:pt x="4153" y="8744"/>
                    <a:pt x="4158" y="8746"/>
                    <a:pt x="4162" y="8746"/>
                  </a:cubicBezTo>
                  <a:cubicBezTo>
                    <a:pt x="4167" y="8746"/>
                    <a:pt x="4172" y="8744"/>
                    <a:pt x="4177" y="8742"/>
                  </a:cubicBezTo>
                  <a:cubicBezTo>
                    <a:pt x="4292" y="8742"/>
                    <a:pt x="4383" y="8651"/>
                    <a:pt x="4383" y="8536"/>
                  </a:cubicBezTo>
                  <a:lnTo>
                    <a:pt x="4383" y="7710"/>
                  </a:lnTo>
                  <a:lnTo>
                    <a:pt x="5247" y="7710"/>
                  </a:lnTo>
                  <a:lnTo>
                    <a:pt x="5247" y="8228"/>
                  </a:lnTo>
                  <a:cubicBezTo>
                    <a:pt x="5247" y="8368"/>
                    <a:pt x="5352" y="8437"/>
                    <a:pt x="5456" y="8437"/>
                  </a:cubicBezTo>
                  <a:cubicBezTo>
                    <a:pt x="5560" y="8437"/>
                    <a:pt x="5665" y="8368"/>
                    <a:pt x="5665" y="8228"/>
                  </a:cubicBezTo>
                  <a:lnTo>
                    <a:pt x="5665" y="7710"/>
                  </a:lnTo>
                  <a:lnTo>
                    <a:pt x="6529" y="7710"/>
                  </a:lnTo>
                  <a:lnTo>
                    <a:pt x="6529" y="8536"/>
                  </a:lnTo>
                  <a:cubicBezTo>
                    <a:pt x="6529" y="8675"/>
                    <a:pt x="6632" y="8744"/>
                    <a:pt x="6735" y="8744"/>
                  </a:cubicBezTo>
                  <a:cubicBezTo>
                    <a:pt x="6838" y="8744"/>
                    <a:pt x="6942" y="8675"/>
                    <a:pt x="6942" y="8536"/>
                  </a:cubicBezTo>
                  <a:lnTo>
                    <a:pt x="6942" y="7710"/>
                  </a:lnTo>
                  <a:lnTo>
                    <a:pt x="7815" y="7710"/>
                  </a:lnTo>
                  <a:lnTo>
                    <a:pt x="7815" y="8228"/>
                  </a:lnTo>
                  <a:cubicBezTo>
                    <a:pt x="7815" y="8368"/>
                    <a:pt x="7919" y="8437"/>
                    <a:pt x="8022" y="8437"/>
                  </a:cubicBezTo>
                  <a:cubicBezTo>
                    <a:pt x="8125" y="8437"/>
                    <a:pt x="8228" y="8368"/>
                    <a:pt x="8228" y="8228"/>
                  </a:cubicBezTo>
                  <a:lnTo>
                    <a:pt x="8228" y="7710"/>
                  </a:lnTo>
                  <a:lnTo>
                    <a:pt x="9246" y="7710"/>
                  </a:lnTo>
                  <a:lnTo>
                    <a:pt x="9246" y="8536"/>
                  </a:lnTo>
                  <a:cubicBezTo>
                    <a:pt x="9246" y="8675"/>
                    <a:pt x="9350" y="8744"/>
                    <a:pt x="9455" y="8744"/>
                  </a:cubicBezTo>
                  <a:cubicBezTo>
                    <a:pt x="9559" y="8744"/>
                    <a:pt x="9663" y="8675"/>
                    <a:pt x="9663" y="8536"/>
                  </a:cubicBezTo>
                  <a:lnTo>
                    <a:pt x="9663" y="7422"/>
                  </a:lnTo>
                  <a:lnTo>
                    <a:pt x="9663" y="5948"/>
                  </a:lnTo>
                  <a:cubicBezTo>
                    <a:pt x="9663" y="5809"/>
                    <a:pt x="9559" y="5739"/>
                    <a:pt x="9455" y="5739"/>
                  </a:cubicBezTo>
                  <a:cubicBezTo>
                    <a:pt x="9350" y="5739"/>
                    <a:pt x="9246" y="5809"/>
                    <a:pt x="9246" y="5948"/>
                  </a:cubicBezTo>
                  <a:lnTo>
                    <a:pt x="9246" y="7297"/>
                  </a:lnTo>
                  <a:lnTo>
                    <a:pt x="4700" y="7297"/>
                  </a:lnTo>
                  <a:lnTo>
                    <a:pt x="4700" y="4825"/>
                  </a:lnTo>
                  <a:cubicBezTo>
                    <a:pt x="4700" y="4688"/>
                    <a:pt x="4597" y="4620"/>
                    <a:pt x="4494" y="4620"/>
                  </a:cubicBezTo>
                  <a:cubicBezTo>
                    <a:pt x="4390" y="4620"/>
                    <a:pt x="4287" y="4688"/>
                    <a:pt x="4287" y="4825"/>
                  </a:cubicBezTo>
                  <a:lnTo>
                    <a:pt x="4287" y="7297"/>
                  </a:lnTo>
                  <a:lnTo>
                    <a:pt x="2468" y="7297"/>
                  </a:lnTo>
                  <a:lnTo>
                    <a:pt x="2468" y="889"/>
                  </a:lnTo>
                  <a:cubicBezTo>
                    <a:pt x="2468" y="630"/>
                    <a:pt x="2679" y="418"/>
                    <a:pt x="2943" y="418"/>
                  </a:cubicBezTo>
                  <a:lnTo>
                    <a:pt x="7508" y="418"/>
                  </a:lnTo>
                  <a:cubicBezTo>
                    <a:pt x="7782" y="418"/>
                    <a:pt x="7782" y="1"/>
                    <a:pt x="750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49" name="Google Shape;10749;p31"/>
          <p:cNvGrpSpPr/>
          <p:nvPr/>
        </p:nvGrpSpPr>
        <p:grpSpPr>
          <a:xfrm>
            <a:off x="2195804" y="2759526"/>
            <a:ext cx="365394" cy="274969"/>
            <a:chOff x="2195804" y="2946376"/>
            <a:chExt cx="365394" cy="274969"/>
          </a:xfrm>
        </p:grpSpPr>
        <p:sp>
          <p:nvSpPr>
            <p:cNvPr id="10750" name="Google Shape;10750;p31"/>
            <p:cNvSpPr/>
            <p:nvPr/>
          </p:nvSpPr>
          <p:spPr>
            <a:xfrm>
              <a:off x="2201332" y="2951774"/>
              <a:ext cx="354467" cy="264174"/>
            </a:xfrm>
            <a:custGeom>
              <a:rect b="b" l="l" r="r" t="t"/>
              <a:pathLst>
                <a:path extrusionOk="0" h="10082" w="13528">
                  <a:moveTo>
                    <a:pt x="706" y="1"/>
                  </a:moveTo>
                  <a:cubicBezTo>
                    <a:pt x="312" y="1"/>
                    <a:pt x="0" y="317"/>
                    <a:pt x="0" y="706"/>
                  </a:cubicBezTo>
                  <a:lnTo>
                    <a:pt x="0" y="9375"/>
                  </a:lnTo>
                  <a:cubicBezTo>
                    <a:pt x="0" y="9764"/>
                    <a:pt x="312" y="10081"/>
                    <a:pt x="706" y="10081"/>
                  </a:cubicBezTo>
                  <a:lnTo>
                    <a:pt x="12827" y="10081"/>
                  </a:lnTo>
                  <a:cubicBezTo>
                    <a:pt x="13216" y="10081"/>
                    <a:pt x="13528" y="9764"/>
                    <a:pt x="13528" y="9375"/>
                  </a:cubicBezTo>
                  <a:lnTo>
                    <a:pt x="13528" y="706"/>
                  </a:lnTo>
                  <a:cubicBezTo>
                    <a:pt x="13528" y="317"/>
                    <a:pt x="13216" y="1"/>
                    <a:pt x="1282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1" name="Google Shape;10751;p31"/>
            <p:cNvSpPr/>
            <p:nvPr/>
          </p:nvSpPr>
          <p:spPr>
            <a:xfrm>
              <a:off x="2221456" y="2951774"/>
              <a:ext cx="334344" cy="264174"/>
            </a:xfrm>
            <a:custGeom>
              <a:rect b="b" l="l" r="r" t="t"/>
              <a:pathLst>
                <a:path extrusionOk="0" h="10082" w="12760">
                  <a:moveTo>
                    <a:pt x="706" y="1"/>
                  </a:moveTo>
                  <a:cubicBezTo>
                    <a:pt x="317" y="1"/>
                    <a:pt x="0" y="317"/>
                    <a:pt x="0" y="706"/>
                  </a:cubicBezTo>
                  <a:lnTo>
                    <a:pt x="0" y="9375"/>
                  </a:lnTo>
                  <a:cubicBezTo>
                    <a:pt x="0" y="9764"/>
                    <a:pt x="317" y="10081"/>
                    <a:pt x="706" y="10081"/>
                  </a:cubicBezTo>
                  <a:lnTo>
                    <a:pt x="12059" y="10081"/>
                  </a:lnTo>
                  <a:cubicBezTo>
                    <a:pt x="12448" y="10081"/>
                    <a:pt x="12760" y="9764"/>
                    <a:pt x="12760" y="9375"/>
                  </a:cubicBezTo>
                  <a:lnTo>
                    <a:pt x="12760" y="706"/>
                  </a:lnTo>
                  <a:cubicBezTo>
                    <a:pt x="12760" y="317"/>
                    <a:pt x="12448" y="1"/>
                    <a:pt x="1205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2" name="Google Shape;10752;p31"/>
            <p:cNvSpPr/>
            <p:nvPr/>
          </p:nvSpPr>
          <p:spPr>
            <a:xfrm>
              <a:off x="2201201" y="2951774"/>
              <a:ext cx="354598" cy="45697"/>
            </a:xfrm>
            <a:custGeom>
              <a:rect b="b" l="l" r="r" t="t"/>
              <a:pathLst>
                <a:path extrusionOk="0" h="1744" w="13533">
                  <a:moveTo>
                    <a:pt x="706" y="1"/>
                  </a:moveTo>
                  <a:cubicBezTo>
                    <a:pt x="317" y="1"/>
                    <a:pt x="1" y="317"/>
                    <a:pt x="1" y="706"/>
                  </a:cubicBezTo>
                  <a:lnTo>
                    <a:pt x="1" y="1743"/>
                  </a:lnTo>
                  <a:lnTo>
                    <a:pt x="13533" y="1743"/>
                  </a:lnTo>
                  <a:lnTo>
                    <a:pt x="13533" y="706"/>
                  </a:lnTo>
                  <a:cubicBezTo>
                    <a:pt x="13533" y="317"/>
                    <a:pt x="13216" y="1"/>
                    <a:pt x="12827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3" name="Google Shape;10753;p31"/>
            <p:cNvSpPr/>
            <p:nvPr/>
          </p:nvSpPr>
          <p:spPr>
            <a:xfrm>
              <a:off x="2221456" y="2951774"/>
              <a:ext cx="334344" cy="45697"/>
            </a:xfrm>
            <a:custGeom>
              <a:rect b="b" l="l" r="r" t="t"/>
              <a:pathLst>
                <a:path extrusionOk="0" h="1744" w="12760">
                  <a:moveTo>
                    <a:pt x="706" y="1"/>
                  </a:moveTo>
                  <a:cubicBezTo>
                    <a:pt x="317" y="1"/>
                    <a:pt x="0" y="317"/>
                    <a:pt x="0" y="706"/>
                  </a:cubicBezTo>
                  <a:lnTo>
                    <a:pt x="0" y="1743"/>
                  </a:lnTo>
                  <a:lnTo>
                    <a:pt x="12760" y="1743"/>
                  </a:lnTo>
                  <a:lnTo>
                    <a:pt x="12760" y="706"/>
                  </a:lnTo>
                  <a:cubicBezTo>
                    <a:pt x="12760" y="317"/>
                    <a:pt x="12448" y="1"/>
                    <a:pt x="1205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4" name="Google Shape;10754;p31"/>
            <p:cNvSpPr/>
            <p:nvPr/>
          </p:nvSpPr>
          <p:spPr>
            <a:xfrm>
              <a:off x="2221456" y="2951774"/>
              <a:ext cx="334344" cy="45697"/>
            </a:xfrm>
            <a:custGeom>
              <a:rect b="b" l="l" r="r" t="t"/>
              <a:pathLst>
                <a:path extrusionOk="0" h="1744" w="12760">
                  <a:moveTo>
                    <a:pt x="706" y="1"/>
                  </a:moveTo>
                  <a:cubicBezTo>
                    <a:pt x="317" y="1"/>
                    <a:pt x="0" y="317"/>
                    <a:pt x="0" y="706"/>
                  </a:cubicBezTo>
                  <a:lnTo>
                    <a:pt x="0" y="1743"/>
                  </a:lnTo>
                  <a:lnTo>
                    <a:pt x="12760" y="1743"/>
                  </a:lnTo>
                  <a:lnTo>
                    <a:pt x="12760" y="706"/>
                  </a:lnTo>
                  <a:cubicBezTo>
                    <a:pt x="12760" y="317"/>
                    <a:pt x="12448" y="1"/>
                    <a:pt x="12059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5" name="Google Shape;10755;p31"/>
            <p:cNvSpPr/>
            <p:nvPr/>
          </p:nvSpPr>
          <p:spPr>
            <a:xfrm>
              <a:off x="2225491" y="3048251"/>
              <a:ext cx="188553" cy="138742"/>
            </a:xfrm>
            <a:custGeom>
              <a:rect b="b" l="l" r="r" t="t"/>
              <a:pathLst>
                <a:path extrusionOk="0" h="5295" w="7196">
                  <a:moveTo>
                    <a:pt x="451" y="0"/>
                  </a:moveTo>
                  <a:cubicBezTo>
                    <a:pt x="202" y="0"/>
                    <a:pt x="0" y="202"/>
                    <a:pt x="0" y="452"/>
                  </a:cubicBezTo>
                  <a:lnTo>
                    <a:pt x="0" y="4844"/>
                  </a:lnTo>
                  <a:cubicBezTo>
                    <a:pt x="0" y="5093"/>
                    <a:pt x="202" y="5295"/>
                    <a:pt x="451" y="5295"/>
                  </a:cubicBezTo>
                  <a:lnTo>
                    <a:pt x="6744" y="5295"/>
                  </a:lnTo>
                  <a:cubicBezTo>
                    <a:pt x="6994" y="5295"/>
                    <a:pt x="7196" y="5093"/>
                    <a:pt x="7196" y="4844"/>
                  </a:cubicBezTo>
                  <a:lnTo>
                    <a:pt x="7196" y="452"/>
                  </a:lnTo>
                  <a:cubicBezTo>
                    <a:pt x="7196" y="202"/>
                    <a:pt x="6994" y="0"/>
                    <a:pt x="674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6" name="Google Shape;10756;p31"/>
            <p:cNvSpPr/>
            <p:nvPr/>
          </p:nvSpPr>
          <p:spPr>
            <a:xfrm>
              <a:off x="2229264" y="3099137"/>
              <a:ext cx="108321" cy="87857"/>
            </a:xfrm>
            <a:custGeom>
              <a:rect b="b" l="l" r="r" t="t"/>
              <a:pathLst>
                <a:path extrusionOk="0" h="3353" w="4134">
                  <a:moveTo>
                    <a:pt x="2035" y="0"/>
                  </a:moveTo>
                  <a:cubicBezTo>
                    <a:pt x="1807" y="0"/>
                    <a:pt x="1579" y="118"/>
                    <a:pt x="1459" y="353"/>
                  </a:cubicBezTo>
                  <a:lnTo>
                    <a:pt x="1003" y="1251"/>
                  </a:lnTo>
                  <a:lnTo>
                    <a:pt x="984" y="1284"/>
                  </a:lnTo>
                  <a:lnTo>
                    <a:pt x="0" y="3233"/>
                  </a:lnTo>
                  <a:cubicBezTo>
                    <a:pt x="82" y="3310"/>
                    <a:pt x="192" y="3353"/>
                    <a:pt x="307" y="3353"/>
                  </a:cubicBezTo>
                  <a:lnTo>
                    <a:pt x="4133" y="3353"/>
                  </a:lnTo>
                  <a:lnTo>
                    <a:pt x="3082" y="1284"/>
                  </a:lnTo>
                  <a:lnTo>
                    <a:pt x="3067" y="1251"/>
                  </a:lnTo>
                  <a:lnTo>
                    <a:pt x="2611" y="353"/>
                  </a:lnTo>
                  <a:cubicBezTo>
                    <a:pt x="2491" y="118"/>
                    <a:pt x="2263" y="0"/>
                    <a:pt x="2035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7" name="Google Shape;10757;p31"/>
            <p:cNvSpPr/>
            <p:nvPr/>
          </p:nvSpPr>
          <p:spPr>
            <a:xfrm>
              <a:off x="2324720" y="3066226"/>
              <a:ext cx="65925" cy="60371"/>
            </a:xfrm>
            <a:custGeom>
              <a:rect b="b" l="l" r="r" t="t"/>
              <a:pathLst>
                <a:path extrusionOk="0" h="2304" w="2516">
                  <a:moveTo>
                    <a:pt x="1297" y="1"/>
                  </a:moveTo>
                  <a:lnTo>
                    <a:pt x="1297" y="1"/>
                  </a:lnTo>
                  <a:cubicBezTo>
                    <a:pt x="418" y="121"/>
                    <a:pt x="0" y="1143"/>
                    <a:pt x="533" y="1844"/>
                  </a:cubicBezTo>
                  <a:cubicBezTo>
                    <a:pt x="768" y="2155"/>
                    <a:pt x="1111" y="2303"/>
                    <a:pt x="1453" y="2303"/>
                  </a:cubicBezTo>
                  <a:cubicBezTo>
                    <a:pt x="1886" y="2303"/>
                    <a:pt x="2317" y="2063"/>
                    <a:pt x="2516" y="1609"/>
                  </a:cubicBezTo>
                  <a:lnTo>
                    <a:pt x="2516" y="1609"/>
                  </a:lnTo>
                  <a:cubicBezTo>
                    <a:pt x="2459" y="1617"/>
                    <a:pt x="2404" y="1620"/>
                    <a:pt x="2349" y="1620"/>
                  </a:cubicBezTo>
                  <a:cubicBezTo>
                    <a:pt x="1536" y="1620"/>
                    <a:pt x="955" y="779"/>
                    <a:pt x="1297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8" name="Google Shape;10758;p31"/>
            <p:cNvSpPr/>
            <p:nvPr/>
          </p:nvSpPr>
          <p:spPr>
            <a:xfrm>
              <a:off x="2255545" y="3099137"/>
              <a:ext cx="54108" cy="46274"/>
            </a:xfrm>
            <a:custGeom>
              <a:rect b="b" l="l" r="r" t="t"/>
              <a:pathLst>
                <a:path extrusionOk="0" h="1766" w="2065">
                  <a:moveTo>
                    <a:pt x="1032" y="0"/>
                  </a:moveTo>
                  <a:cubicBezTo>
                    <a:pt x="804" y="0"/>
                    <a:pt x="576" y="118"/>
                    <a:pt x="456" y="353"/>
                  </a:cubicBezTo>
                  <a:lnTo>
                    <a:pt x="0" y="1251"/>
                  </a:lnTo>
                  <a:cubicBezTo>
                    <a:pt x="257" y="1594"/>
                    <a:pt x="644" y="1765"/>
                    <a:pt x="1031" y="1765"/>
                  </a:cubicBezTo>
                  <a:cubicBezTo>
                    <a:pt x="1418" y="1765"/>
                    <a:pt x="1805" y="1594"/>
                    <a:pt x="2064" y="1251"/>
                  </a:cubicBezTo>
                  <a:lnTo>
                    <a:pt x="1608" y="353"/>
                  </a:lnTo>
                  <a:cubicBezTo>
                    <a:pt x="1488" y="118"/>
                    <a:pt x="1260" y="0"/>
                    <a:pt x="1032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9" name="Google Shape;10759;p31"/>
            <p:cNvSpPr/>
            <p:nvPr/>
          </p:nvSpPr>
          <p:spPr>
            <a:xfrm>
              <a:off x="2195804" y="2946376"/>
              <a:ext cx="365394" cy="274969"/>
            </a:xfrm>
            <a:custGeom>
              <a:rect b="b" l="l" r="r" t="t"/>
              <a:pathLst>
                <a:path extrusionOk="0" h="10494" w="13945">
                  <a:moveTo>
                    <a:pt x="13537" y="2155"/>
                  </a:moveTo>
                  <a:lnTo>
                    <a:pt x="13537" y="9581"/>
                  </a:lnTo>
                  <a:lnTo>
                    <a:pt x="13532" y="9581"/>
                  </a:lnTo>
                  <a:cubicBezTo>
                    <a:pt x="13532" y="9860"/>
                    <a:pt x="13311" y="10081"/>
                    <a:pt x="13033" y="10081"/>
                  </a:cubicBezTo>
                  <a:lnTo>
                    <a:pt x="912" y="10081"/>
                  </a:lnTo>
                  <a:cubicBezTo>
                    <a:pt x="639" y="10081"/>
                    <a:pt x="418" y="9860"/>
                    <a:pt x="418" y="9581"/>
                  </a:cubicBezTo>
                  <a:lnTo>
                    <a:pt x="418" y="2155"/>
                  </a:lnTo>
                  <a:close/>
                  <a:moveTo>
                    <a:pt x="912" y="0"/>
                  </a:moveTo>
                  <a:cubicBezTo>
                    <a:pt x="408" y="0"/>
                    <a:pt x="0" y="408"/>
                    <a:pt x="0" y="912"/>
                  </a:cubicBezTo>
                  <a:lnTo>
                    <a:pt x="0" y="9581"/>
                  </a:lnTo>
                  <a:cubicBezTo>
                    <a:pt x="0" y="10085"/>
                    <a:pt x="408" y="10493"/>
                    <a:pt x="912" y="10493"/>
                  </a:cubicBezTo>
                  <a:lnTo>
                    <a:pt x="13033" y="10493"/>
                  </a:lnTo>
                  <a:cubicBezTo>
                    <a:pt x="13537" y="10493"/>
                    <a:pt x="13945" y="10085"/>
                    <a:pt x="13945" y="9581"/>
                  </a:cubicBezTo>
                  <a:lnTo>
                    <a:pt x="13945" y="912"/>
                  </a:lnTo>
                  <a:cubicBezTo>
                    <a:pt x="13945" y="408"/>
                    <a:pt x="13537" y="0"/>
                    <a:pt x="13038" y="0"/>
                  </a:cubicBezTo>
                  <a:lnTo>
                    <a:pt x="4556" y="0"/>
                  </a:lnTo>
                  <a:cubicBezTo>
                    <a:pt x="4277" y="0"/>
                    <a:pt x="4277" y="413"/>
                    <a:pt x="4556" y="413"/>
                  </a:cubicBezTo>
                  <a:lnTo>
                    <a:pt x="13038" y="413"/>
                  </a:lnTo>
                  <a:cubicBezTo>
                    <a:pt x="13311" y="413"/>
                    <a:pt x="13532" y="639"/>
                    <a:pt x="13532" y="912"/>
                  </a:cubicBezTo>
                  <a:lnTo>
                    <a:pt x="13532" y="1738"/>
                  </a:lnTo>
                  <a:lnTo>
                    <a:pt x="413" y="1738"/>
                  </a:lnTo>
                  <a:lnTo>
                    <a:pt x="413" y="912"/>
                  </a:lnTo>
                  <a:cubicBezTo>
                    <a:pt x="413" y="639"/>
                    <a:pt x="639" y="413"/>
                    <a:pt x="912" y="413"/>
                  </a:cubicBezTo>
                  <a:lnTo>
                    <a:pt x="3725" y="413"/>
                  </a:lnTo>
                  <a:cubicBezTo>
                    <a:pt x="4004" y="413"/>
                    <a:pt x="4004" y="0"/>
                    <a:pt x="37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0" name="Google Shape;10760;p31"/>
            <p:cNvSpPr/>
            <p:nvPr/>
          </p:nvSpPr>
          <p:spPr>
            <a:xfrm>
              <a:off x="2218678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4" y="1"/>
                  </a:moveTo>
                  <a:cubicBezTo>
                    <a:pt x="1" y="1"/>
                    <a:pt x="1" y="414"/>
                    <a:pt x="274" y="414"/>
                  </a:cubicBezTo>
                  <a:lnTo>
                    <a:pt x="1383" y="414"/>
                  </a:lnTo>
                  <a:cubicBezTo>
                    <a:pt x="1657" y="414"/>
                    <a:pt x="1657" y="1"/>
                    <a:pt x="13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1" name="Google Shape;10761;p31"/>
            <p:cNvSpPr/>
            <p:nvPr/>
          </p:nvSpPr>
          <p:spPr>
            <a:xfrm>
              <a:off x="2272891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1383" y="414"/>
                  </a:lnTo>
                  <a:cubicBezTo>
                    <a:pt x="1657" y="414"/>
                    <a:pt x="1657" y="1"/>
                    <a:pt x="13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2" name="Google Shape;10762;p31"/>
            <p:cNvSpPr/>
            <p:nvPr/>
          </p:nvSpPr>
          <p:spPr>
            <a:xfrm>
              <a:off x="2327235" y="3015158"/>
              <a:ext cx="43287" cy="10848"/>
            </a:xfrm>
            <a:custGeom>
              <a:rect b="b" l="l" r="r" t="t"/>
              <a:pathLst>
                <a:path extrusionOk="0" h="414" w="1652">
                  <a:moveTo>
                    <a:pt x="274" y="1"/>
                  </a:moveTo>
                  <a:cubicBezTo>
                    <a:pt x="0" y="1"/>
                    <a:pt x="0" y="414"/>
                    <a:pt x="274" y="414"/>
                  </a:cubicBezTo>
                  <a:lnTo>
                    <a:pt x="1378" y="414"/>
                  </a:lnTo>
                  <a:cubicBezTo>
                    <a:pt x="1652" y="414"/>
                    <a:pt x="1652" y="1"/>
                    <a:pt x="13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3" name="Google Shape;10763;p31"/>
            <p:cNvSpPr/>
            <p:nvPr/>
          </p:nvSpPr>
          <p:spPr>
            <a:xfrm>
              <a:off x="2381448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1383" y="414"/>
                  </a:lnTo>
                  <a:cubicBezTo>
                    <a:pt x="1656" y="414"/>
                    <a:pt x="1656" y="1"/>
                    <a:pt x="13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4" name="Google Shape;10764;p31"/>
            <p:cNvSpPr/>
            <p:nvPr/>
          </p:nvSpPr>
          <p:spPr>
            <a:xfrm>
              <a:off x="2435792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4" y="1"/>
                  </a:moveTo>
                  <a:cubicBezTo>
                    <a:pt x="0" y="1"/>
                    <a:pt x="0" y="414"/>
                    <a:pt x="274" y="414"/>
                  </a:cubicBezTo>
                  <a:lnTo>
                    <a:pt x="1378" y="414"/>
                  </a:lnTo>
                  <a:cubicBezTo>
                    <a:pt x="1656" y="414"/>
                    <a:pt x="1656" y="1"/>
                    <a:pt x="137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5" name="Google Shape;10765;p31"/>
            <p:cNvSpPr/>
            <p:nvPr/>
          </p:nvSpPr>
          <p:spPr>
            <a:xfrm>
              <a:off x="2490005" y="3015158"/>
              <a:ext cx="43418" cy="10848"/>
            </a:xfrm>
            <a:custGeom>
              <a:rect b="b" l="l" r="r" t="t"/>
              <a:pathLst>
                <a:path extrusionOk="0" h="414" w="1657">
                  <a:moveTo>
                    <a:pt x="278" y="1"/>
                  </a:moveTo>
                  <a:cubicBezTo>
                    <a:pt x="0" y="1"/>
                    <a:pt x="0" y="414"/>
                    <a:pt x="278" y="414"/>
                  </a:cubicBezTo>
                  <a:lnTo>
                    <a:pt x="1382" y="414"/>
                  </a:lnTo>
                  <a:cubicBezTo>
                    <a:pt x="1656" y="414"/>
                    <a:pt x="1656" y="1"/>
                    <a:pt x="13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6" name="Google Shape;10766;p31"/>
            <p:cNvSpPr/>
            <p:nvPr/>
          </p:nvSpPr>
          <p:spPr>
            <a:xfrm>
              <a:off x="2225229" y="2970640"/>
              <a:ext cx="268445" cy="10848"/>
            </a:xfrm>
            <a:custGeom>
              <a:rect b="b" l="l" r="r" t="t"/>
              <a:pathLst>
                <a:path extrusionOk="0" h="414" w="10245">
                  <a:moveTo>
                    <a:pt x="212" y="1"/>
                  </a:moveTo>
                  <a:cubicBezTo>
                    <a:pt x="96" y="1"/>
                    <a:pt x="0" y="92"/>
                    <a:pt x="0" y="207"/>
                  </a:cubicBezTo>
                  <a:cubicBezTo>
                    <a:pt x="0" y="322"/>
                    <a:pt x="96" y="413"/>
                    <a:pt x="212" y="413"/>
                  </a:cubicBezTo>
                  <a:lnTo>
                    <a:pt x="9966" y="413"/>
                  </a:lnTo>
                  <a:cubicBezTo>
                    <a:pt x="10244" y="413"/>
                    <a:pt x="10244" y="1"/>
                    <a:pt x="996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7" name="Google Shape;10767;p31"/>
            <p:cNvSpPr/>
            <p:nvPr/>
          </p:nvSpPr>
          <p:spPr>
            <a:xfrm>
              <a:off x="2511806" y="2962884"/>
              <a:ext cx="32046" cy="25888"/>
            </a:xfrm>
            <a:custGeom>
              <a:rect b="b" l="l" r="r" t="t"/>
              <a:pathLst>
                <a:path extrusionOk="0" h="988" w="1223">
                  <a:moveTo>
                    <a:pt x="302" y="1"/>
                  </a:moveTo>
                  <a:cubicBezTo>
                    <a:pt x="137" y="1"/>
                    <a:pt x="1" y="222"/>
                    <a:pt x="166" y="369"/>
                  </a:cubicBezTo>
                  <a:lnTo>
                    <a:pt x="310" y="498"/>
                  </a:lnTo>
                  <a:lnTo>
                    <a:pt x="166" y="628"/>
                  </a:lnTo>
                  <a:cubicBezTo>
                    <a:pt x="27" y="753"/>
                    <a:pt x="114" y="983"/>
                    <a:pt x="301" y="988"/>
                  </a:cubicBezTo>
                  <a:cubicBezTo>
                    <a:pt x="426" y="988"/>
                    <a:pt x="469" y="892"/>
                    <a:pt x="622" y="772"/>
                  </a:cubicBezTo>
                  <a:cubicBezTo>
                    <a:pt x="776" y="892"/>
                    <a:pt x="824" y="988"/>
                    <a:pt x="944" y="988"/>
                  </a:cubicBezTo>
                  <a:cubicBezTo>
                    <a:pt x="1131" y="983"/>
                    <a:pt x="1223" y="753"/>
                    <a:pt x="1083" y="628"/>
                  </a:cubicBezTo>
                  <a:lnTo>
                    <a:pt x="935" y="498"/>
                  </a:lnTo>
                  <a:lnTo>
                    <a:pt x="1083" y="369"/>
                  </a:lnTo>
                  <a:cubicBezTo>
                    <a:pt x="1170" y="292"/>
                    <a:pt x="1175" y="162"/>
                    <a:pt x="1103" y="76"/>
                  </a:cubicBezTo>
                  <a:cubicBezTo>
                    <a:pt x="1061" y="29"/>
                    <a:pt x="1003" y="5"/>
                    <a:pt x="946" y="5"/>
                  </a:cubicBezTo>
                  <a:cubicBezTo>
                    <a:pt x="897" y="5"/>
                    <a:pt x="849" y="22"/>
                    <a:pt x="810" y="57"/>
                  </a:cubicBezTo>
                  <a:lnTo>
                    <a:pt x="622" y="220"/>
                  </a:lnTo>
                  <a:lnTo>
                    <a:pt x="440" y="57"/>
                  </a:lnTo>
                  <a:cubicBezTo>
                    <a:pt x="396" y="17"/>
                    <a:pt x="348" y="1"/>
                    <a:pt x="3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8" name="Google Shape;10768;p31"/>
            <p:cNvSpPr/>
            <p:nvPr/>
          </p:nvSpPr>
          <p:spPr>
            <a:xfrm>
              <a:off x="2220067" y="3042958"/>
              <a:ext cx="105439" cy="85813"/>
            </a:xfrm>
            <a:custGeom>
              <a:rect b="b" l="l" r="r" t="t"/>
              <a:pathLst>
                <a:path extrusionOk="0" h="3275" w="4024">
                  <a:moveTo>
                    <a:pt x="658" y="1"/>
                  </a:moveTo>
                  <a:cubicBezTo>
                    <a:pt x="293" y="1"/>
                    <a:pt x="1" y="294"/>
                    <a:pt x="1" y="658"/>
                  </a:cubicBezTo>
                  <a:lnTo>
                    <a:pt x="1" y="3073"/>
                  </a:lnTo>
                  <a:cubicBezTo>
                    <a:pt x="1" y="3183"/>
                    <a:pt x="92" y="3274"/>
                    <a:pt x="207" y="3274"/>
                  </a:cubicBezTo>
                  <a:cubicBezTo>
                    <a:pt x="322" y="3274"/>
                    <a:pt x="413" y="3178"/>
                    <a:pt x="413" y="3068"/>
                  </a:cubicBezTo>
                  <a:lnTo>
                    <a:pt x="413" y="654"/>
                  </a:lnTo>
                  <a:cubicBezTo>
                    <a:pt x="413" y="519"/>
                    <a:pt x="519" y="414"/>
                    <a:pt x="653" y="414"/>
                  </a:cubicBezTo>
                  <a:lnTo>
                    <a:pt x="3750" y="414"/>
                  </a:lnTo>
                  <a:cubicBezTo>
                    <a:pt x="4023" y="414"/>
                    <a:pt x="4023" y="1"/>
                    <a:pt x="375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9" name="Google Shape;10769;p31"/>
            <p:cNvSpPr/>
            <p:nvPr/>
          </p:nvSpPr>
          <p:spPr>
            <a:xfrm>
              <a:off x="2220067" y="3093686"/>
              <a:ext cx="138506" cy="98862"/>
            </a:xfrm>
            <a:custGeom>
              <a:rect b="b" l="l" r="r" t="t"/>
              <a:pathLst>
                <a:path extrusionOk="0" h="3773" w="5286">
                  <a:moveTo>
                    <a:pt x="2384" y="411"/>
                  </a:moveTo>
                  <a:cubicBezTo>
                    <a:pt x="2539" y="411"/>
                    <a:pt x="2694" y="491"/>
                    <a:pt x="2775" y="652"/>
                  </a:cubicBezTo>
                  <a:lnTo>
                    <a:pt x="3169" y="1430"/>
                  </a:lnTo>
                  <a:cubicBezTo>
                    <a:pt x="2955" y="1655"/>
                    <a:pt x="2670" y="1768"/>
                    <a:pt x="2384" y="1768"/>
                  </a:cubicBezTo>
                  <a:cubicBezTo>
                    <a:pt x="2098" y="1768"/>
                    <a:pt x="1813" y="1655"/>
                    <a:pt x="1599" y="1430"/>
                  </a:cubicBezTo>
                  <a:lnTo>
                    <a:pt x="1993" y="652"/>
                  </a:lnTo>
                  <a:cubicBezTo>
                    <a:pt x="2074" y="491"/>
                    <a:pt x="2229" y="411"/>
                    <a:pt x="2384" y="411"/>
                  </a:cubicBezTo>
                  <a:close/>
                  <a:moveTo>
                    <a:pt x="3366" y="1809"/>
                  </a:moveTo>
                  <a:lnTo>
                    <a:pt x="4148" y="3350"/>
                  </a:lnTo>
                  <a:lnTo>
                    <a:pt x="629" y="3350"/>
                  </a:lnTo>
                  <a:lnTo>
                    <a:pt x="1407" y="1809"/>
                  </a:lnTo>
                  <a:cubicBezTo>
                    <a:pt x="1688" y="2054"/>
                    <a:pt x="2037" y="2176"/>
                    <a:pt x="2386" y="2176"/>
                  </a:cubicBezTo>
                  <a:cubicBezTo>
                    <a:pt x="2736" y="2176"/>
                    <a:pt x="3085" y="2054"/>
                    <a:pt x="3366" y="1809"/>
                  </a:cubicBezTo>
                  <a:close/>
                  <a:moveTo>
                    <a:pt x="2384" y="0"/>
                  </a:moveTo>
                  <a:cubicBezTo>
                    <a:pt x="2083" y="0"/>
                    <a:pt x="1782" y="155"/>
                    <a:pt x="1623" y="465"/>
                  </a:cubicBezTo>
                  <a:lnTo>
                    <a:pt x="1172" y="1362"/>
                  </a:lnTo>
                  <a:lnTo>
                    <a:pt x="413" y="2851"/>
                  </a:lnTo>
                  <a:lnTo>
                    <a:pt x="413" y="1958"/>
                  </a:lnTo>
                  <a:cubicBezTo>
                    <a:pt x="413" y="1821"/>
                    <a:pt x="310" y="1753"/>
                    <a:pt x="207" y="1753"/>
                  </a:cubicBezTo>
                  <a:cubicBezTo>
                    <a:pt x="104" y="1753"/>
                    <a:pt x="1" y="1821"/>
                    <a:pt x="1" y="1958"/>
                  </a:cubicBezTo>
                  <a:lnTo>
                    <a:pt x="1" y="3110"/>
                  </a:lnTo>
                  <a:cubicBezTo>
                    <a:pt x="1" y="3292"/>
                    <a:pt x="73" y="3465"/>
                    <a:pt x="207" y="3590"/>
                  </a:cubicBezTo>
                  <a:cubicBezTo>
                    <a:pt x="327" y="3705"/>
                    <a:pt x="490" y="3767"/>
                    <a:pt x="658" y="3772"/>
                  </a:cubicBezTo>
                  <a:lnTo>
                    <a:pt x="5012" y="3772"/>
                  </a:lnTo>
                  <a:cubicBezTo>
                    <a:pt x="5286" y="3772"/>
                    <a:pt x="5286" y="3355"/>
                    <a:pt x="5012" y="3355"/>
                  </a:cubicBezTo>
                  <a:lnTo>
                    <a:pt x="4609" y="3355"/>
                  </a:lnTo>
                  <a:lnTo>
                    <a:pt x="3145" y="465"/>
                  </a:lnTo>
                  <a:cubicBezTo>
                    <a:pt x="2986" y="155"/>
                    <a:pt x="2685" y="0"/>
                    <a:pt x="238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0" name="Google Shape;10770;p31"/>
            <p:cNvSpPr/>
            <p:nvPr/>
          </p:nvSpPr>
          <p:spPr>
            <a:xfrm>
              <a:off x="2332764" y="3042827"/>
              <a:ext cx="86809" cy="149459"/>
            </a:xfrm>
            <a:custGeom>
              <a:rect b="b" l="l" r="r" t="t"/>
              <a:pathLst>
                <a:path extrusionOk="0" h="5704" w="3313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2650" y="414"/>
                  </a:lnTo>
                  <a:cubicBezTo>
                    <a:pt x="2785" y="419"/>
                    <a:pt x="2890" y="524"/>
                    <a:pt x="2890" y="654"/>
                  </a:cubicBezTo>
                  <a:lnTo>
                    <a:pt x="2890" y="5051"/>
                  </a:lnTo>
                  <a:cubicBezTo>
                    <a:pt x="2890" y="5180"/>
                    <a:pt x="2785" y="5286"/>
                    <a:pt x="2650" y="5291"/>
                  </a:cubicBezTo>
                  <a:lnTo>
                    <a:pt x="1537" y="5291"/>
                  </a:lnTo>
                  <a:cubicBezTo>
                    <a:pt x="1263" y="5291"/>
                    <a:pt x="1263" y="5704"/>
                    <a:pt x="1537" y="5704"/>
                  </a:cubicBezTo>
                  <a:lnTo>
                    <a:pt x="2650" y="5704"/>
                  </a:lnTo>
                  <a:cubicBezTo>
                    <a:pt x="3015" y="5704"/>
                    <a:pt x="3313" y="5406"/>
                    <a:pt x="3313" y="5041"/>
                  </a:cubicBezTo>
                  <a:lnTo>
                    <a:pt x="3313" y="659"/>
                  </a:lnTo>
                  <a:cubicBezTo>
                    <a:pt x="3308" y="294"/>
                    <a:pt x="3015" y="1"/>
                    <a:pt x="265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1" name="Google Shape;10771;p31"/>
            <p:cNvSpPr/>
            <p:nvPr/>
          </p:nvSpPr>
          <p:spPr>
            <a:xfrm>
              <a:off x="2443705" y="3042827"/>
              <a:ext cx="89822" cy="10848"/>
            </a:xfrm>
            <a:custGeom>
              <a:rect b="b" l="l" r="r" t="t"/>
              <a:pathLst>
                <a:path extrusionOk="0" h="414" w="3428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3154" y="414"/>
                  </a:lnTo>
                  <a:cubicBezTo>
                    <a:pt x="3428" y="414"/>
                    <a:pt x="3428" y="1"/>
                    <a:pt x="31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2" name="Google Shape;10772;p31"/>
            <p:cNvSpPr/>
            <p:nvPr/>
          </p:nvSpPr>
          <p:spPr>
            <a:xfrm>
              <a:off x="2432884" y="3065990"/>
              <a:ext cx="100644" cy="10953"/>
            </a:xfrm>
            <a:custGeom>
              <a:rect b="b" l="l" r="r" t="t"/>
              <a:pathLst>
                <a:path extrusionOk="0" h="418" w="3841">
                  <a:moveTo>
                    <a:pt x="279" y="0"/>
                  </a:moveTo>
                  <a:cubicBezTo>
                    <a:pt x="1" y="0"/>
                    <a:pt x="1" y="418"/>
                    <a:pt x="279" y="418"/>
                  </a:cubicBezTo>
                  <a:lnTo>
                    <a:pt x="3567" y="418"/>
                  </a:lnTo>
                  <a:cubicBezTo>
                    <a:pt x="3841" y="418"/>
                    <a:pt x="3841" y="0"/>
                    <a:pt x="35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3" name="Google Shape;10773;p31"/>
            <p:cNvSpPr/>
            <p:nvPr/>
          </p:nvSpPr>
          <p:spPr>
            <a:xfrm>
              <a:off x="2432884" y="3089127"/>
              <a:ext cx="100644" cy="10979"/>
            </a:xfrm>
            <a:custGeom>
              <a:rect b="b" l="l" r="r" t="t"/>
              <a:pathLst>
                <a:path extrusionOk="0" h="419" w="3841">
                  <a:moveTo>
                    <a:pt x="279" y="0"/>
                  </a:moveTo>
                  <a:cubicBezTo>
                    <a:pt x="1" y="0"/>
                    <a:pt x="1" y="418"/>
                    <a:pt x="279" y="418"/>
                  </a:cubicBezTo>
                  <a:lnTo>
                    <a:pt x="3567" y="418"/>
                  </a:lnTo>
                  <a:cubicBezTo>
                    <a:pt x="3841" y="418"/>
                    <a:pt x="3841" y="0"/>
                    <a:pt x="35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4" name="Google Shape;10774;p31"/>
            <p:cNvSpPr/>
            <p:nvPr/>
          </p:nvSpPr>
          <p:spPr>
            <a:xfrm>
              <a:off x="2432884" y="3112264"/>
              <a:ext cx="100644" cy="10979"/>
            </a:xfrm>
            <a:custGeom>
              <a:rect b="b" l="l" r="r" t="t"/>
              <a:pathLst>
                <a:path extrusionOk="0" h="419" w="3841">
                  <a:moveTo>
                    <a:pt x="279" y="1"/>
                  </a:moveTo>
                  <a:cubicBezTo>
                    <a:pt x="1" y="1"/>
                    <a:pt x="1" y="418"/>
                    <a:pt x="279" y="418"/>
                  </a:cubicBezTo>
                  <a:lnTo>
                    <a:pt x="3567" y="418"/>
                  </a:lnTo>
                  <a:cubicBezTo>
                    <a:pt x="3841" y="418"/>
                    <a:pt x="3841" y="1"/>
                    <a:pt x="35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5" name="Google Shape;10775;p31"/>
            <p:cNvSpPr/>
            <p:nvPr/>
          </p:nvSpPr>
          <p:spPr>
            <a:xfrm>
              <a:off x="2432884" y="3135401"/>
              <a:ext cx="100644" cy="10979"/>
            </a:xfrm>
            <a:custGeom>
              <a:rect b="b" l="l" r="r" t="t"/>
              <a:pathLst>
                <a:path extrusionOk="0" h="419" w="3841">
                  <a:moveTo>
                    <a:pt x="279" y="1"/>
                  </a:moveTo>
                  <a:cubicBezTo>
                    <a:pt x="1" y="1"/>
                    <a:pt x="1" y="419"/>
                    <a:pt x="279" y="419"/>
                  </a:cubicBezTo>
                  <a:lnTo>
                    <a:pt x="3567" y="419"/>
                  </a:lnTo>
                  <a:cubicBezTo>
                    <a:pt x="3841" y="419"/>
                    <a:pt x="3841" y="1"/>
                    <a:pt x="35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6" name="Google Shape;10776;p31"/>
            <p:cNvSpPr/>
            <p:nvPr/>
          </p:nvSpPr>
          <p:spPr>
            <a:xfrm>
              <a:off x="2432884" y="3158669"/>
              <a:ext cx="100644" cy="10848"/>
            </a:xfrm>
            <a:custGeom>
              <a:rect b="b" l="l" r="r" t="t"/>
              <a:pathLst>
                <a:path extrusionOk="0" h="414" w="3841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3567" y="414"/>
                  </a:lnTo>
                  <a:cubicBezTo>
                    <a:pt x="3841" y="414"/>
                    <a:pt x="3841" y="1"/>
                    <a:pt x="35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7" name="Google Shape;10777;p31"/>
            <p:cNvSpPr/>
            <p:nvPr/>
          </p:nvSpPr>
          <p:spPr>
            <a:xfrm>
              <a:off x="2432884" y="3181832"/>
              <a:ext cx="74494" cy="10848"/>
            </a:xfrm>
            <a:custGeom>
              <a:rect b="b" l="l" r="r" t="t"/>
              <a:pathLst>
                <a:path extrusionOk="0" h="414" w="2843">
                  <a:moveTo>
                    <a:pt x="279" y="0"/>
                  </a:moveTo>
                  <a:cubicBezTo>
                    <a:pt x="1" y="0"/>
                    <a:pt x="1" y="413"/>
                    <a:pt x="279" y="413"/>
                  </a:cubicBezTo>
                  <a:lnTo>
                    <a:pt x="2569" y="413"/>
                  </a:lnTo>
                  <a:cubicBezTo>
                    <a:pt x="2842" y="413"/>
                    <a:pt x="2842" y="0"/>
                    <a:pt x="256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8" name="Google Shape;10778;p31"/>
            <p:cNvSpPr/>
            <p:nvPr/>
          </p:nvSpPr>
          <p:spPr>
            <a:xfrm>
              <a:off x="2325847" y="3060776"/>
              <a:ext cx="71349" cy="71271"/>
            </a:xfrm>
            <a:custGeom>
              <a:rect b="b" l="l" r="r" t="t"/>
              <a:pathLst>
                <a:path extrusionOk="0" h="2720" w="2723">
                  <a:moveTo>
                    <a:pt x="956" y="521"/>
                  </a:moveTo>
                  <a:lnTo>
                    <a:pt x="956" y="521"/>
                  </a:lnTo>
                  <a:cubicBezTo>
                    <a:pt x="879" y="1241"/>
                    <a:pt x="1378" y="1898"/>
                    <a:pt x="2094" y="2018"/>
                  </a:cubicBezTo>
                  <a:cubicBezTo>
                    <a:pt x="1905" y="2210"/>
                    <a:pt x="1657" y="2304"/>
                    <a:pt x="1411" y="2304"/>
                  </a:cubicBezTo>
                  <a:cubicBezTo>
                    <a:pt x="1125" y="2304"/>
                    <a:pt x="842" y="2177"/>
                    <a:pt x="654" y="1927"/>
                  </a:cubicBezTo>
                  <a:cubicBezTo>
                    <a:pt x="303" y="1466"/>
                    <a:pt x="447" y="799"/>
                    <a:pt x="956" y="521"/>
                  </a:cubicBezTo>
                  <a:close/>
                  <a:moveTo>
                    <a:pt x="1251" y="1"/>
                  </a:moveTo>
                  <a:cubicBezTo>
                    <a:pt x="1242" y="1"/>
                    <a:pt x="1234" y="1"/>
                    <a:pt x="1225" y="2"/>
                  </a:cubicBezTo>
                  <a:cubicBezTo>
                    <a:pt x="514" y="98"/>
                    <a:pt x="1" y="732"/>
                    <a:pt x="49" y="1447"/>
                  </a:cubicBezTo>
                  <a:cubicBezTo>
                    <a:pt x="97" y="2162"/>
                    <a:pt x="692" y="2719"/>
                    <a:pt x="1412" y="2719"/>
                  </a:cubicBezTo>
                  <a:cubicBezTo>
                    <a:pt x="1954" y="2719"/>
                    <a:pt x="2444" y="2398"/>
                    <a:pt x="2660" y="1898"/>
                  </a:cubicBezTo>
                  <a:cubicBezTo>
                    <a:pt x="2723" y="1760"/>
                    <a:pt x="2618" y="1608"/>
                    <a:pt x="2475" y="1608"/>
                  </a:cubicBezTo>
                  <a:cubicBezTo>
                    <a:pt x="2465" y="1608"/>
                    <a:pt x="2455" y="1609"/>
                    <a:pt x="2444" y="1610"/>
                  </a:cubicBezTo>
                  <a:cubicBezTo>
                    <a:pt x="2398" y="1617"/>
                    <a:pt x="2354" y="1620"/>
                    <a:pt x="2309" y="1620"/>
                  </a:cubicBezTo>
                  <a:cubicBezTo>
                    <a:pt x="1643" y="1620"/>
                    <a:pt x="1166" y="930"/>
                    <a:pt x="1441" y="290"/>
                  </a:cubicBezTo>
                  <a:cubicBezTo>
                    <a:pt x="1504" y="150"/>
                    <a:pt x="1396" y="1"/>
                    <a:pt x="12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79" name="Google Shape;10779;p31"/>
          <p:cNvGrpSpPr/>
          <p:nvPr/>
        </p:nvGrpSpPr>
        <p:grpSpPr>
          <a:xfrm>
            <a:off x="1312334" y="2714248"/>
            <a:ext cx="377342" cy="365525"/>
            <a:chOff x="1312334" y="2901098"/>
            <a:chExt cx="377342" cy="365525"/>
          </a:xfrm>
        </p:grpSpPr>
        <p:sp>
          <p:nvSpPr>
            <p:cNvPr id="10780" name="Google Shape;10780;p31"/>
            <p:cNvSpPr/>
            <p:nvPr/>
          </p:nvSpPr>
          <p:spPr>
            <a:xfrm>
              <a:off x="1317863" y="2906574"/>
              <a:ext cx="371813" cy="354651"/>
            </a:xfrm>
            <a:custGeom>
              <a:rect b="b" l="l" r="r" t="t"/>
              <a:pathLst>
                <a:path extrusionOk="0" h="13535" w="14190">
                  <a:moveTo>
                    <a:pt x="2667" y="5653"/>
                  </a:moveTo>
                  <a:cubicBezTo>
                    <a:pt x="2733" y="5653"/>
                    <a:pt x="2801" y="5678"/>
                    <a:pt x="2857" y="5734"/>
                  </a:cubicBezTo>
                  <a:lnTo>
                    <a:pt x="7834" y="10721"/>
                  </a:lnTo>
                  <a:cubicBezTo>
                    <a:pt x="8007" y="10889"/>
                    <a:pt x="7887" y="11182"/>
                    <a:pt x="7642" y="11187"/>
                  </a:cubicBezTo>
                  <a:lnTo>
                    <a:pt x="2665" y="11187"/>
                  </a:lnTo>
                  <a:cubicBezTo>
                    <a:pt x="2511" y="11187"/>
                    <a:pt x="2391" y="11062"/>
                    <a:pt x="2391" y="10913"/>
                  </a:cubicBezTo>
                  <a:lnTo>
                    <a:pt x="2391" y="5931"/>
                  </a:lnTo>
                  <a:cubicBezTo>
                    <a:pt x="2391" y="5764"/>
                    <a:pt x="2526" y="5653"/>
                    <a:pt x="2667" y="5653"/>
                  </a:cubicBezTo>
                  <a:close/>
                  <a:moveTo>
                    <a:pt x="497" y="0"/>
                  </a:moveTo>
                  <a:cubicBezTo>
                    <a:pt x="244" y="0"/>
                    <a:pt x="0" y="198"/>
                    <a:pt x="0" y="497"/>
                  </a:cubicBezTo>
                  <a:lnTo>
                    <a:pt x="0" y="13040"/>
                  </a:lnTo>
                  <a:cubicBezTo>
                    <a:pt x="0" y="13313"/>
                    <a:pt x="221" y="13534"/>
                    <a:pt x="495" y="13534"/>
                  </a:cubicBezTo>
                  <a:lnTo>
                    <a:pt x="13038" y="13534"/>
                  </a:lnTo>
                  <a:cubicBezTo>
                    <a:pt x="13417" y="13529"/>
                    <a:pt x="13652" y="13112"/>
                    <a:pt x="13456" y="12785"/>
                  </a:cubicBezTo>
                  <a:cubicBezTo>
                    <a:pt x="13408" y="12704"/>
                    <a:pt x="14190" y="13501"/>
                    <a:pt x="840" y="146"/>
                  </a:cubicBezTo>
                  <a:cubicBezTo>
                    <a:pt x="741" y="45"/>
                    <a:pt x="618" y="0"/>
                    <a:pt x="49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1" name="Google Shape;10781;p31"/>
            <p:cNvSpPr/>
            <p:nvPr/>
          </p:nvSpPr>
          <p:spPr>
            <a:xfrm>
              <a:off x="1348939" y="2919335"/>
              <a:ext cx="314089" cy="314325"/>
            </a:xfrm>
            <a:custGeom>
              <a:rect b="b" l="l" r="r" t="t"/>
              <a:pathLst>
                <a:path extrusionOk="0" h="11996" w="11987">
                  <a:moveTo>
                    <a:pt x="1479" y="5166"/>
                  </a:moveTo>
                  <a:cubicBezTo>
                    <a:pt x="1547" y="5166"/>
                    <a:pt x="1615" y="5191"/>
                    <a:pt x="1671" y="5247"/>
                  </a:cubicBezTo>
                  <a:lnTo>
                    <a:pt x="6648" y="10234"/>
                  </a:lnTo>
                  <a:cubicBezTo>
                    <a:pt x="6821" y="10402"/>
                    <a:pt x="6696" y="10695"/>
                    <a:pt x="6456" y="10700"/>
                  </a:cubicBezTo>
                  <a:lnTo>
                    <a:pt x="1474" y="10700"/>
                  </a:lnTo>
                  <a:cubicBezTo>
                    <a:pt x="1325" y="10700"/>
                    <a:pt x="1200" y="10575"/>
                    <a:pt x="1200" y="10426"/>
                  </a:cubicBezTo>
                  <a:lnTo>
                    <a:pt x="1200" y="5444"/>
                  </a:lnTo>
                  <a:cubicBezTo>
                    <a:pt x="1200" y="5277"/>
                    <a:pt x="1337" y="5166"/>
                    <a:pt x="1479" y="5166"/>
                  </a:cubicBezTo>
                  <a:close/>
                  <a:moveTo>
                    <a:pt x="0" y="0"/>
                  </a:moveTo>
                  <a:lnTo>
                    <a:pt x="0" y="11501"/>
                  </a:lnTo>
                  <a:cubicBezTo>
                    <a:pt x="0" y="11775"/>
                    <a:pt x="221" y="11996"/>
                    <a:pt x="494" y="11996"/>
                  </a:cubicBezTo>
                  <a:lnTo>
                    <a:pt x="11986" y="11996"/>
                  </a:lnTo>
                  <a:lnTo>
                    <a:pt x="2247" y="2251"/>
                  </a:lnTo>
                  <a:lnTo>
                    <a:pt x="53" y="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2" name="Google Shape;10782;p31"/>
            <p:cNvSpPr/>
            <p:nvPr/>
          </p:nvSpPr>
          <p:spPr>
            <a:xfrm>
              <a:off x="1312439" y="2984265"/>
              <a:ext cx="290455" cy="282358"/>
            </a:xfrm>
            <a:custGeom>
              <a:rect b="b" l="l" r="r" t="t"/>
              <a:pathLst>
                <a:path extrusionOk="0" h="10776" w="11085">
                  <a:moveTo>
                    <a:pt x="207" y="0"/>
                  </a:moveTo>
                  <a:cubicBezTo>
                    <a:pt x="104" y="0"/>
                    <a:pt x="1" y="69"/>
                    <a:pt x="1" y="205"/>
                  </a:cubicBezTo>
                  <a:lnTo>
                    <a:pt x="1" y="10075"/>
                  </a:lnTo>
                  <a:cubicBezTo>
                    <a:pt x="1" y="10459"/>
                    <a:pt x="313" y="10776"/>
                    <a:pt x="702" y="10776"/>
                  </a:cubicBezTo>
                  <a:lnTo>
                    <a:pt x="10806" y="10776"/>
                  </a:lnTo>
                  <a:cubicBezTo>
                    <a:pt x="11085" y="10776"/>
                    <a:pt x="11085" y="10358"/>
                    <a:pt x="10806" y="10358"/>
                  </a:cubicBezTo>
                  <a:lnTo>
                    <a:pt x="702" y="10358"/>
                  </a:lnTo>
                  <a:cubicBezTo>
                    <a:pt x="543" y="10358"/>
                    <a:pt x="414" y="10228"/>
                    <a:pt x="414" y="10070"/>
                  </a:cubicBezTo>
                  <a:lnTo>
                    <a:pt x="414" y="205"/>
                  </a:lnTo>
                  <a:cubicBezTo>
                    <a:pt x="414" y="69"/>
                    <a:pt x="311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3" name="Google Shape;10783;p31"/>
            <p:cNvSpPr/>
            <p:nvPr/>
          </p:nvSpPr>
          <p:spPr>
            <a:xfrm>
              <a:off x="1312334" y="2901098"/>
              <a:ext cx="365394" cy="365525"/>
            </a:xfrm>
            <a:custGeom>
              <a:rect b="b" l="l" r="r" t="t"/>
              <a:pathLst>
                <a:path extrusionOk="0" h="13950" w="13945">
                  <a:moveTo>
                    <a:pt x="706" y="0"/>
                  </a:moveTo>
                  <a:cubicBezTo>
                    <a:pt x="317" y="0"/>
                    <a:pt x="0" y="312"/>
                    <a:pt x="0" y="701"/>
                  </a:cubicBezTo>
                  <a:lnTo>
                    <a:pt x="0" y="2554"/>
                  </a:lnTo>
                  <a:cubicBezTo>
                    <a:pt x="0" y="2691"/>
                    <a:pt x="103" y="2759"/>
                    <a:pt x="207" y="2759"/>
                  </a:cubicBezTo>
                  <a:cubicBezTo>
                    <a:pt x="310" y="2759"/>
                    <a:pt x="413" y="2691"/>
                    <a:pt x="413" y="2554"/>
                  </a:cubicBezTo>
                  <a:lnTo>
                    <a:pt x="413" y="706"/>
                  </a:lnTo>
                  <a:cubicBezTo>
                    <a:pt x="413" y="545"/>
                    <a:pt x="538" y="418"/>
                    <a:pt x="697" y="418"/>
                  </a:cubicBezTo>
                  <a:cubicBezTo>
                    <a:pt x="700" y="418"/>
                    <a:pt x="703" y="418"/>
                    <a:pt x="706" y="418"/>
                  </a:cubicBezTo>
                  <a:cubicBezTo>
                    <a:pt x="778" y="418"/>
                    <a:pt x="850" y="447"/>
                    <a:pt x="903" y="499"/>
                  </a:cubicBezTo>
                  <a:lnTo>
                    <a:pt x="1301" y="898"/>
                  </a:lnTo>
                  <a:lnTo>
                    <a:pt x="739" y="1455"/>
                  </a:lnTo>
                  <a:cubicBezTo>
                    <a:pt x="610" y="1584"/>
                    <a:pt x="701" y="1810"/>
                    <a:pt x="883" y="1810"/>
                  </a:cubicBezTo>
                  <a:cubicBezTo>
                    <a:pt x="1032" y="1810"/>
                    <a:pt x="1047" y="1704"/>
                    <a:pt x="1594" y="1191"/>
                  </a:cubicBezTo>
                  <a:lnTo>
                    <a:pt x="2251" y="1848"/>
                  </a:lnTo>
                  <a:lnTo>
                    <a:pt x="2031" y="2064"/>
                  </a:lnTo>
                  <a:cubicBezTo>
                    <a:pt x="1879" y="2213"/>
                    <a:pt x="2019" y="2424"/>
                    <a:pt x="2181" y="2424"/>
                  </a:cubicBezTo>
                  <a:cubicBezTo>
                    <a:pt x="2229" y="2424"/>
                    <a:pt x="2279" y="2405"/>
                    <a:pt x="2323" y="2362"/>
                  </a:cubicBezTo>
                  <a:lnTo>
                    <a:pt x="2544" y="2141"/>
                  </a:lnTo>
                  <a:lnTo>
                    <a:pt x="3207" y="2803"/>
                  </a:lnTo>
                  <a:lnTo>
                    <a:pt x="2645" y="3360"/>
                  </a:lnTo>
                  <a:cubicBezTo>
                    <a:pt x="2494" y="3511"/>
                    <a:pt x="2631" y="3718"/>
                    <a:pt x="2792" y="3718"/>
                  </a:cubicBezTo>
                  <a:cubicBezTo>
                    <a:pt x="2841" y="3718"/>
                    <a:pt x="2892" y="3699"/>
                    <a:pt x="2938" y="3653"/>
                  </a:cubicBezTo>
                  <a:lnTo>
                    <a:pt x="3495" y="3096"/>
                  </a:lnTo>
                  <a:lnTo>
                    <a:pt x="4157" y="3754"/>
                  </a:lnTo>
                  <a:lnTo>
                    <a:pt x="3936" y="3970"/>
                  </a:lnTo>
                  <a:cubicBezTo>
                    <a:pt x="3784" y="4118"/>
                    <a:pt x="3924" y="4330"/>
                    <a:pt x="4087" y="4330"/>
                  </a:cubicBezTo>
                  <a:cubicBezTo>
                    <a:pt x="4135" y="4330"/>
                    <a:pt x="4184" y="4311"/>
                    <a:pt x="4229" y="4267"/>
                  </a:cubicBezTo>
                  <a:lnTo>
                    <a:pt x="4450" y="4047"/>
                  </a:lnTo>
                  <a:lnTo>
                    <a:pt x="5108" y="4709"/>
                  </a:lnTo>
                  <a:lnTo>
                    <a:pt x="4551" y="5266"/>
                  </a:lnTo>
                  <a:cubicBezTo>
                    <a:pt x="4400" y="5417"/>
                    <a:pt x="4537" y="5624"/>
                    <a:pt x="4697" y="5624"/>
                  </a:cubicBezTo>
                  <a:cubicBezTo>
                    <a:pt x="4746" y="5624"/>
                    <a:pt x="4798" y="5605"/>
                    <a:pt x="4844" y="5559"/>
                  </a:cubicBezTo>
                  <a:lnTo>
                    <a:pt x="5405" y="5002"/>
                  </a:lnTo>
                  <a:lnTo>
                    <a:pt x="6063" y="5660"/>
                  </a:lnTo>
                  <a:lnTo>
                    <a:pt x="5842" y="5876"/>
                  </a:lnTo>
                  <a:cubicBezTo>
                    <a:pt x="5690" y="6024"/>
                    <a:pt x="5830" y="6235"/>
                    <a:pt x="5993" y="6235"/>
                  </a:cubicBezTo>
                  <a:cubicBezTo>
                    <a:pt x="6040" y="6235"/>
                    <a:pt x="6090" y="6217"/>
                    <a:pt x="6135" y="6173"/>
                  </a:cubicBezTo>
                  <a:lnTo>
                    <a:pt x="6356" y="5952"/>
                  </a:lnTo>
                  <a:lnTo>
                    <a:pt x="7018" y="6615"/>
                  </a:lnTo>
                  <a:lnTo>
                    <a:pt x="6457" y="7172"/>
                  </a:lnTo>
                  <a:cubicBezTo>
                    <a:pt x="6306" y="7322"/>
                    <a:pt x="6442" y="7530"/>
                    <a:pt x="6603" y="7530"/>
                  </a:cubicBezTo>
                  <a:cubicBezTo>
                    <a:pt x="6652" y="7530"/>
                    <a:pt x="6703" y="7510"/>
                    <a:pt x="6749" y="7464"/>
                  </a:cubicBezTo>
                  <a:lnTo>
                    <a:pt x="7311" y="6908"/>
                  </a:lnTo>
                  <a:lnTo>
                    <a:pt x="7969" y="7565"/>
                  </a:lnTo>
                  <a:lnTo>
                    <a:pt x="7748" y="7781"/>
                  </a:lnTo>
                  <a:cubicBezTo>
                    <a:pt x="7596" y="7930"/>
                    <a:pt x="7736" y="8141"/>
                    <a:pt x="7898" y="8141"/>
                  </a:cubicBezTo>
                  <a:cubicBezTo>
                    <a:pt x="7946" y="8141"/>
                    <a:pt x="7996" y="8123"/>
                    <a:pt x="8041" y="8079"/>
                  </a:cubicBezTo>
                  <a:lnTo>
                    <a:pt x="8261" y="7858"/>
                  </a:lnTo>
                  <a:lnTo>
                    <a:pt x="8919" y="8520"/>
                  </a:lnTo>
                  <a:lnTo>
                    <a:pt x="8362" y="9077"/>
                  </a:lnTo>
                  <a:cubicBezTo>
                    <a:pt x="8211" y="9228"/>
                    <a:pt x="8348" y="9435"/>
                    <a:pt x="8509" y="9435"/>
                  </a:cubicBezTo>
                  <a:cubicBezTo>
                    <a:pt x="8558" y="9435"/>
                    <a:pt x="8609" y="9416"/>
                    <a:pt x="8655" y="9370"/>
                  </a:cubicBezTo>
                  <a:lnTo>
                    <a:pt x="9212" y="8813"/>
                  </a:lnTo>
                  <a:lnTo>
                    <a:pt x="9874" y="9471"/>
                  </a:lnTo>
                  <a:lnTo>
                    <a:pt x="9653" y="9687"/>
                  </a:lnTo>
                  <a:cubicBezTo>
                    <a:pt x="9502" y="9834"/>
                    <a:pt x="9640" y="10044"/>
                    <a:pt x="9801" y="10044"/>
                  </a:cubicBezTo>
                  <a:cubicBezTo>
                    <a:pt x="9850" y="10044"/>
                    <a:pt x="9901" y="10025"/>
                    <a:pt x="9946" y="9980"/>
                  </a:cubicBezTo>
                  <a:lnTo>
                    <a:pt x="10167" y="9764"/>
                  </a:lnTo>
                  <a:lnTo>
                    <a:pt x="10830" y="10426"/>
                  </a:lnTo>
                  <a:lnTo>
                    <a:pt x="10268" y="10983"/>
                  </a:lnTo>
                  <a:cubicBezTo>
                    <a:pt x="10121" y="11134"/>
                    <a:pt x="10258" y="11341"/>
                    <a:pt x="10417" y="11341"/>
                  </a:cubicBezTo>
                  <a:cubicBezTo>
                    <a:pt x="10466" y="11341"/>
                    <a:pt x="10516" y="11322"/>
                    <a:pt x="10561" y="11276"/>
                  </a:cubicBezTo>
                  <a:lnTo>
                    <a:pt x="11122" y="10719"/>
                  </a:lnTo>
                  <a:lnTo>
                    <a:pt x="11785" y="11381"/>
                  </a:lnTo>
                  <a:lnTo>
                    <a:pt x="11564" y="11593"/>
                  </a:lnTo>
                  <a:cubicBezTo>
                    <a:pt x="11412" y="11744"/>
                    <a:pt x="11551" y="11953"/>
                    <a:pt x="11713" y="11953"/>
                  </a:cubicBezTo>
                  <a:cubicBezTo>
                    <a:pt x="11761" y="11953"/>
                    <a:pt x="11812" y="11934"/>
                    <a:pt x="11857" y="11890"/>
                  </a:cubicBezTo>
                  <a:lnTo>
                    <a:pt x="12078" y="11674"/>
                  </a:lnTo>
                  <a:lnTo>
                    <a:pt x="12735" y="12332"/>
                  </a:lnTo>
                  <a:lnTo>
                    <a:pt x="12178" y="12889"/>
                  </a:lnTo>
                  <a:cubicBezTo>
                    <a:pt x="12028" y="13040"/>
                    <a:pt x="12164" y="13247"/>
                    <a:pt x="12323" y="13247"/>
                  </a:cubicBezTo>
                  <a:cubicBezTo>
                    <a:pt x="12371" y="13247"/>
                    <a:pt x="12422" y="13227"/>
                    <a:pt x="12466" y="13182"/>
                  </a:cubicBezTo>
                  <a:lnTo>
                    <a:pt x="13028" y="12625"/>
                  </a:lnTo>
                  <a:lnTo>
                    <a:pt x="13450" y="13047"/>
                  </a:lnTo>
                  <a:cubicBezTo>
                    <a:pt x="13503" y="13095"/>
                    <a:pt x="13532" y="13167"/>
                    <a:pt x="13532" y="13244"/>
                  </a:cubicBezTo>
                  <a:cubicBezTo>
                    <a:pt x="13537" y="13400"/>
                    <a:pt x="13412" y="13532"/>
                    <a:pt x="13253" y="13532"/>
                  </a:cubicBezTo>
                  <a:cubicBezTo>
                    <a:pt x="13250" y="13532"/>
                    <a:pt x="13247" y="13532"/>
                    <a:pt x="13244" y="13532"/>
                  </a:cubicBezTo>
                  <a:lnTo>
                    <a:pt x="11641" y="13532"/>
                  </a:lnTo>
                  <a:cubicBezTo>
                    <a:pt x="11362" y="13532"/>
                    <a:pt x="11362" y="13950"/>
                    <a:pt x="11641" y="13950"/>
                  </a:cubicBezTo>
                  <a:lnTo>
                    <a:pt x="13244" y="13950"/>
                  </a:lnTo>
                  <a:cubicBezTo>
                    <a:pt x="13628" y="13945"/>
                    <a:pt x="13945" y="13633"/>
                    <a:pt x="13945" y="13244"/>
                  </a:cubicBezTo>
                  <a:cubicBezTo>
                    <a:pt x="13945" y="13057"/>
                    <a:pt x="13868" y="12879"/>
                    <a:pt x="13739" y="12749"/>
                  </a:cubicBezTo>
                  <a:lnTo>
                    <a:pt x="1195" y="207"/>
                  </a:lnTo>
                  <a:cubicBezTo>
                    <a:pt x="1066" y="77"/>
                    <a:pt x="888" y="0"/>
                    <a:pt x="7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4" name="Google Shape;10784;p31"/>
            <p:cNvSpPr/>
            <p:nvPr/>
          </p:nvSpPr>
          <p:spPr>
            <a:xfrm>
              <a:off x="1374958" y="3039185"/>
              <a:ext cx="61392" cy="72240"/>
            </a:xfrm>
            <a:custGeom>
              <a:rect b="b" l="l" r="r" t="t"/>
              <a:pathLst>
                <a:path extrusionOk="0" h="2757" w="2343">
                  <a:moveTo>
                    <a:pt x="208" y="0"/>
                  </a:moveTo>
                  <a:cubicBezTo>
                    <a:pt x="101" y="0"/>
                    <a:pt x="1" y="84"/>
                    <a:pt x="1" y="207"/>
                  </a:cubicBezTo>
                  <a:lnTo>
                    <a:pt x="1" y="2550"/>
                  </a:lnTo>
                  <a:cubicBezTo>
                    <a:pt x="1" y="2660"/>
                    <a:pt x="92" y="2756"/>
                    <a:pt x="207" y="2756"/>
                  </a:cubicBezTo>
                  <a:cubicBezTo>
                    <a:pt x="322" y="2756"/>
                    <a:pt x="414" y="2660"/>
                    <a:pt x="414" y="2545"/>
                  </a:cubicBezTo>
                  <a:lnTo>
                    <a:pt x="414" y="706"/>
                  </a:lnTo>
                  <a:lnTo>
                    <a:pt x="1902" y="2194"/>
                  </a:lnTo>
                  <a:cubicBezTo>
                    <a:pt x="1946" y="2239"/>
                    <a:pt x="1995" y="2257"/>
                    <a:pt x="2043" y="2257"/>
                  </a:cubicBezTo>
                  <a:cubicBezTo>
                    <a:pt x="2203" y="2257"/>
                    <a:pt x="2342" y="2049"/>
                    <a:pt x="2194" y="1902"/>
                  </a:cubicBezTo>
                  <a:lnTo>
                    <a:pt x="356" y="63"/>
                  </a:lnTo>
                  <a:cubicBezTo>
                    <a:pt x="312" y="20"/>
                    <a:pt x="260" y="0"/>
                    <a:pt x="2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5" name="Google Shape;10785;p31"/>
            <p:cNvSpPr/>
            <p:nvPr/>
          </p:nvSpPr>
          <p:spPr>
            <a:xfrm>
              <a:off x="1436141" y="3102648"/>
              <a:ext cx="106513" cy="102478"/>
            </a:xfrm>
            <a:custGeom>
              <a:rect b="b" l="l" r="r" t="t"/>
              <a:pathLst>
                <a:path extrusionOk="0" h="3911" w="4065">
                  <a:moveTo>
                    <a:pt x="297" y="0"/>
                  </a:moveTo>
                  <a:cubicBezTo>
                    <a:pt x="138" y="0"/>
                    <a:pt x="0" y="207"/>
                    <a:pt x="147" y="358"/>
                  </a:cubicBezTo>
                  <a:lnTo>
                    <a:pt x="3287" y="3497"/>
                  </a:lnTo>
                  <a:lnTo>
                    <a:pt x="887" y="3497"/>
                  </a:lnTo>
                  <a:cubicBezTo>
                    <a:pt x="776" y="3497"/>
                    <a:pt x="680" y="3589"/>
                    <a:pt x="680" y="3704"/>
                  </a:cubicBezTo>
                  <a:cubicBezTo>
                    <a:pt x="680" y="3819"/>
                    <a:pt x="776" y="3910"/>
                    <a:pt x="891" y="3910"/>
                  </a:cubicBezTo>
                  <a:lnTo>
                    <a:pt x="3786" y="3910"/>
                  </a:lnTo>
                  <a:cubicBezTo>
                    <a:pt x="3973" y="3910"/>
                    <a:pt x="4064" y="3685"/>
                    <a:pt x="3935" y="3555"/>
                  </a:cubicBezTo>
                  <a:lnTo>
                    <a:pt x="440" y="65"/>
                  </a:lnTo>
                  <a:cubicBezTo>
                    <a:pt x="395" y="19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6" name="Google Shape;10786;p31"/>
            <p:cNvSpPr/>
            <p:nvPr/>
          </p:nvSpPr>
          <p:spPr>
            <a:xfrm>
              <a:off x="1374958" y="3122142"/>
              <a:ext cx="69961" cy="82983"/>
            </a:xfrm>
            <a:custGeom>
              <a:rect b="b" l="l" r="r" t="t"/>
              <a:pathLst>
                <a:path extrusionOk="0" h="3167" w="267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2960"/>
                  </a:lnTo>
                  <a:cubicBezTo>
                    <a:pt x="1" y="3075"/>
                    <a:pt x="92" y="3166"/>
                    <a:pt x="207" y="3166"/>
                  </a:cubicBezTo>
                  <a:lnTo>
                    <a:pt x="2396" y="3166"/>
                  </a:lnTo>
                  <a:cubicBezTo>
                    <a:pt x="2670" y="3166"/>
                    <a:pt x="2670" y="2753"/>
                    <a:pt x="2396" y="2753"/>
                  </a:cubicBezTo>
                  <a:lnTo>
                    <a:pt x="418" y="2753"/>
                  </a:lnTo>
                  <a:lnTo>
                    <a:pt x="418" y="209"/>
                  </a:lnTo>
                  <a:cubicBezTo>
                    <a:pt x="416" y="70"/>
                    <a:pt x="312" y="0"/>
                    <a:pt x="2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87" name="Google Shape;10787;p31"/>
          <p:cNvGrpSpPr/>
          <p:nvPr/>
        </p:nvGrpSpPr>
        <p:grpSpPr>
          <a:xfrm>
            <a:off x="859660" y="2714379"/>
            <a:ext cx="377132" cy="365341"/>
            <a:chOff x="859660" y="2901229"/>
            <a:chExt cx="377132" cy="365341"/>
          </a:xfrm>
        </p:grpSpPr>
        <p:sp>
          <p:nvSpPr>
            <p:cNvPr id="10788" name="Google Shape;10788;p31"/>
            <p:cNvSpPr/>
            <p:nvPr/>
          </p:nvSpPr>
          <p:spPr>
            <a:xfrm>
              <a:off x="859660" y="2989007"/>
              <a:ext cx="311810" cy="272087"/>
            </a:xfrm>
            <a:custGeom>
              <a:rect b="b" l="l" r="r" t="t"/>
              <a:pathLst>
                <a:path extrusionOk="0" h="10384" w="11900">
                  <a:moveTo>
                    <a:pt x="9188" y="7061"/>
                  </a:moveTo>
                  <a:cubicBezTo>
                    <a:pt x="9597" y="7061"/>
                    <a:pt x="9999" y="7331"/>
                    <a:pt x="10090" y="7806"/>
                  </a:cubicBezTo>
                  <a:cubicBezTo>
                    <a:pt x="10207" y="8413"/>
                    <a:pt x="9722" y="8897"/>
                    <a:pt x="9188" y="8897"/>
                  </a:cubicBezTo>
                  <a:cubicBezTo>
                    <a:pt x="9017" y="8897"/>
                    <a:pt x="8842" y="8847"/>
                    <a:pt x="8679" y="8737"/>
                  </a:cubicBezTo>
                  <a:cubicBezTo>
                    <a:pt x="8256" y="8454"/>
                    <a:pt x="8146" y="7882"/>
                    <a:pt x="8434" y="7460"/>
                  </a:cubicBezTo>
                  <a:lnTo>
                    <a:pt x="8434" y="7460"/>
                  </a:lnTo>
                  <a:lnTo>
                    <a:pt x="8434" y="7465"/>
                  </a:lnTo>
                  <a:cubicBezTo>
                    <a:pt x="8622" y="7189"/>
                    <a:pt x="8906" y="7061"/>
                    <a:pt x="9188" y="7061"/>
                  </a:cubicBezTo>
                  <a:close/>
                  <a:moveTo>
                    <a:pt x="5165" y="0"/>
                  </a:moveTo>
                  <a:cubicBezTo>
                    <a:pt x="3658" y="0"/>
                    <a:pt x="2249" y="744"/>
                    <a:pt x="1406" y="1988"/>
                  </a:cubicBezTo>
                  <a:cubicBezTo>
                    <a:pt x="0" y="4066"/>
                    <a:pt x="542" y="6889"/>
                    <a:pt x="2611" y="8300"/>
                  </a:cubicBezTo>
                  <a:cubicBezTo>
                    <a:pt x="2611" y="8300"/>
                    <a:pt x="5385" y="10384"/>
                    <a:pt x="8115" y="10384"/>
                  </a:cubicBezTo>
                  <a:cubicBezTo>
                    <a:pt x="9318" y="10384"/>
                    <a:pt x="10513" y="9979"/>
                    <a:pt x="11458" y="8814"/>
                  </a:cubicBezTo>
                  <a:lnTo>
                    <a:pt x="11473" y="8799"/>
                  </a:lnTo>
                  <a:cubicBezTo>
                    <a:pt x="11549" y="8684"/>
                    <a:pt x="11607" y="8564"/>
                    <a:pt x="11650" y="8439"/>
                  </a:cubicBezTo>
                  <a:cubicBezTo>
                    <a:pt x="11900" y="7690"/>
                    <a:pt x="11535" y="6879"/>
                    <a:pt x="10815" y="6562"/>
                  </a:cubicBezTo>
                  <a:cubicBezTo>
                    <a:pt x="10647" y="6490"/>
                    <a:pt x="10493" y="6404"/>
                    <a:pt x="10345" y="6303"/>
                  </a:cubicBezTo>
                  <a:cubicBezTo>
                    <a:pt x="10345" y="6303"/>
                    <a:pt x="8904" y="5487"/>
                    <a:pt x="9087" y="3749"/>
                  </a:cubicBezTo>
                  <a:cubicBezTo>
                    <a:pt x="9217" y="2583"/>
                    <a:pt x="8688" y="1441"/>
                    <a:pt x="7719" y="783"/>
                  </a:cubicBezTo>
                  <a:cubicBezTo>
                    <a:pt x="6970" y="269"/>
                    <a:pt x="6082" y="0"/>
                    <a:pt x="5179" y="0"/>
                  </a:cubicBezTo>
                  <a:cubicBezTo>
                    <a:pt x="5175" y="0"/>
                    <a:pt x="5170" y="0"/>
                    <a:pt x="516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9" name="Google Shape;10789;p31"/>
            <p:cNvSpPr/>
            <p:nvPr/>
          </p:nvSpPr>
          <p:spPr>
            <a:xfrm>
              <a:off x="876744" y="2989007"/>
              <a:ext cx="294726" cy="250496"/>
            </a:xfrm>
            <a:custGeom>
              <a:rect b="b" l="l" r="r" t="t"/>
              <a:pathLst>
                <a:path extrusionOk="0" h="9560" w="11248">
                  <a:moveTo>
                    <a:pt x="8541" y="7058"/>
                  </a:moveTo>
                  <a:cubicBezTo>
                    <a:pt x="8713" y="7058"/>
                    <a:pt x="8890" y="7108"/>
                    <a:pt x="9054" y="7220"/>
                  </a:cubicBezTo>
                  <a:cubicBezTo>
                    <a:pt x="9472" y="7503"/>
                    <a:pt x="9582" y="8074"/>
                    <a:pt x="9299" y="8492"/>
                  </a:cubicBezTo>
                  <a:cubicBezTo>
                    <a:pt x="9111" y="8768"/>
                    <a:pt x="8826" y="8895"/>
                    <a:pt x="8544" y="8895"/>
                  </a:cubicBezTo>
                  <a:cubicBezTo>
                    <a:pt x="8133" y="8895"/>
                    <a:pt x="7729" y="8626"/>
                    <a:pt x="7638" y="8151"/>
                  </a:cubicBezTo>
                  <a:cubicBezTo>
                    <a:pt x="7522" y="7544"/>
                    <a:pt x="8006" y="7058"/>
                    <a:pt x="8541" y="7058"/>
                  </a:cubicBezTo>
                  <a:close/>
                  <a:moveTo>
                    <a:pt x="4510" y="0"/>
                  </a:moveTo>
                  <a:cubicBezTo>
                    <a:pt x="3244" y="0"/>
                    <a:pt x="2032" y="528"/>
                    <a:pt x="1172" y="1460"/>
                  </a:cubicBezTo>
                  <a:cubicBezTo>
                    <a:pt x="1" y="3519"/>
                    <a:pt x="610" y="6135"/>
                    <a:pt x="2569" y="7474"/>
                  </a:cubicBezTo>
                  <a:cubicBezTo>
                    <a:pt x="2569" y="7474"/>
                    <a:pt x="5341" y="9559"/>
                    <a:pt x="8071" y="9559"/>
                  </a:cubicBezTo>
                  <a:cubicBezTo>
                    <a:pt x="9104" y="9559"/>
                    <a:pt x="10130" y="9261"/>
                    <a:pt x="10998" y="8439"/>
                  </a:cubicBezTo>
                  <a:cubicBezTo>
                    <a:pt x="11248" y="7690"/>
                    <a:pt x="10883" y="6879"/>
                    <a:pt x="10163" y="6562"/>
                  </a:cubicBezTo>
                  <a:cubicBezTo>
                    <a:pt x="9995" y="6490"/>
                    <a:pt x="9841" y="6404"/>
                    <a:pt x="9693" y="6303"/>
                  </a:cubicBezTo>
                  <a:cubicBezTo>
                    <a:pt x="9693" y="6303"/>
                    <a:pt x="8252" y="5487"/>
                    <a:pt x="8435" y="3749"/>
                  </a:cubicBezTo>
                  <a:cubicBezTo>
                    <a:pt x="8565" y="2583"/>
                    <a:pt x="8036" y="1441"/>
                    <a:pt x="7067" y="783"/>
                  </a:cubicBezTo>
                  <a:cubicBezTo>
                    <a:pt x="6318" y="269"/>
                    <a:pt x="5430" y="0"/>
                    <a:pt x="4527" y="0"/>
                  </a:cubicBezTo>
                  <a:cubicBezTo>
                    <a:pt x="4522" y="0"/>
                    <a:pt x="4516" y="0"/>
                    <a:pt x="4510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0" name="Google Shape;10790;p31"/>
            <p:cNvSpPr/>
            <p:nvPr/>
          </p:nvSpPr>
          <p:spPr>
            <a:xfrm>
              <a:off x="954120" y="3029857"/>
              <a:ext cx="79367" cy="48737"/>
            </a:xfrm>
            <a:custGeom>
              <a:rect b="b" l="l" r="r" t="t"/>
              <a:pathLst>
                <a:path extrusionOk="0" h="1860" w="3029">
                  <a:moveTo>
                    <a:pt x="2584" y="0"/>
                  </a:moveTo>
                  <a:cubicBezTo>
                    <a:pt x="2574" y="0"/>
                    <a:pt x="2564" y="1"/>
                    <a:pt x="2554" y="2"/>
                  </a:cubicBezTo>
                  <a:lnTo>
                    <a:pt x="1555" y="54"/>
                  </a:lnTo>
                  <a:lnTo>
                    <a:pt x="974" y="83"/>
                  </a:lnTo>
                  <a:cubicBezTo>
                    <a:pt x="734" y="98"/>
                    <a:pt x="547" y="294"/>
                    <a:pt x="547" y="534"/>
                  </a:cubicBezTo>
                  <a:lnTo>
                    <a:pt x="547" y="554"/>
                  </a:lnTo>
                  <a:cubicBezTo>
                    <a:pt x="552" y="654"/>
                    <a:pt x="595" y="755"/>
                    <a:pt x="662" y="827"/>
                  </a:cubicBezTo>
                  <a:cubicBezTo>
                    <a:pt x="701" y="875"/>
                    <a:pt x="667" y="947"/>
                    <a:pt x="610" y="947"/>
                  </a:cubicBezTo>
                  <a:lnTo>
                    <a:pt x="451" y="957"/>
                  </a:lnTo>
                  <a:cubicBezTo>
                    <a:pt x="197" y="971"/>
                    <a:pt x="0" y="1182"/>
                    <a:pt x="14" y="1437"/>
                  </a:cubicBezTo>
                  <a:cubicBezTo>
                    <a:pt x="28" y="1676"/>
                    <a:pt x="230" y="1860"/>
                    <a:pt x="467" y="1860"/>
                  </a:cubicBezTo>
                  <a:cubicBezTo>
                    <a:pt x="473" y="1860"/>
                    <a:pt x="479" y="1859"/>
                    <a:pt x="485" y="1859"/>
                  </a:cubicBezTo>
                  <a:lnTo>
                    <a:pt x="974" y="1830"/>
                  </a:lnTo>
                  <a:lnTo>
                    <a:pt x="1085" y="1826"/>
                  </a:lnTo>
                  <a:lnTo>
                    <a:pt x="2055" y="1778"/>
                  </a:lnTo>
                  <a:cubicBezTo>
                    <a:pt x="2290" y="1768"/>
                    <a:pt x="2477" y="1576"/>
                    <a:pt x="2491" y="1341"/>
                  </a:cubicBezTo>
                  <a:cubicBezTo>
                    <a:pt x="2491" y="1235"/>
                    <a:pt x="2458" y="1130"/>
                    <a:pt x="2391" y="1048"/>
                  </a:cubicBezTo>
                  <a:cubicBezTo>
                    <a:pt x="2347" y="995"/>
                    <a:pt x="2381" y="914"/>
                    <a:pt x="2448" y="909"/>
                  </a:cubicBezTo>
                  <a:lnTo>
                    <a:pt x="2597" y="899"/>
                  </a:lnTo>
                  <a:cubicBezTo>
                    <a:pt x="2837" y="890"/>
                    <a:pt x="3024" y="693"/>
                    <a:pt x="3024" y="453"/>
                  </a:cubicBezTo>
                  <a:cubicBezTo>
                    <a:pt x="3024" y="443"/>
                    <a:pt x="3024" y="438"/>
                    <a:pt x="3029" y="429"/>
                  </a:cubicBezTo>
                  <a:cubicBezTo>
                    <a:pt x="3019" y="246"/>
                    <a:pt x="2899" y="88"/>
                    <a:pt x="2727" y="26"/>
                  </a:cubicBezTo>
                  <a:cubicBezTo>
                    <a:pt x="2683" y="10"/>
                    <a:pt x="2632" y="0"/>
                    <a:pt x="258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1" name="Google Shape;10791;p31"/>
            <p:cNvSpPr/>
            <p:nvPr/>
          </p:nvSpPr>
          <p:spPr>
            <a:xfrm>
              <a:off x="973981" y="3029988"/>
              <a:ext cx="59401" cy="47715"/>
            </a:xfrm>
            <a:custGeom>
              <a:rect b="b" l="l" r="r" t="t"/>
              <a:pathLst>
                <a:path extrusionOk="0" h="1821" w="2267">
                  <a:moveTo>
                    <a:pt x="1825" y="0"/>
                  </a:moveTo>
                  <a:cubicBezTo>
                    <a:pt x="1816" y="0"/>
                    <a:pt x="1806" y="0"/>
                    <a:pt x="1796" y="1"/>
                  </a:cubicBezTo>
                  <a:lnTo>
                    <a:pt x="797" y="54"/>
                  </a:lnTo>
                  <a:cubicBezTo>
                    <a:pt x="653" y="136"/>
                    <a:pt x="562" y="294"/>
                    <a:pt x="562" y="457"/>
                  </a:cubicBezTo>
                  <a:lnTo>
                    <a:pt x="562" y="481"/>
                  </a:lnTo>
                  <a:cubicBezTo>
                    <a:pt x="567" y="587"/>
                    <a:pt x="610" y="693"/>
                    <a:pt x="682" y="769"/>
                  </a:cubicBezTo>
                  <a:cubicBezTo>
                    <a:pt x="720" y="817"/>
                    <a:pt x="687" y="894"/>
                    <a:pt x="624" y="899"/>
                  </a:cubicBezTo>
                  <a:lnTo>
                    <a:pt x="461" y="909"/>
                  </a:lnTo>
                  <a:cubicBezTo>
                    <a:pt x="202" y="923"/>
                    <a:pt x="0" y="1149"/>
                    <a:pt x="15" y="1408"/>
                  </a:cubicBezTo>
                  <a:cubicBezTo>
                    <a:pt x="24" y="1595"/>
                    <a:pt x="149" y="1758"/>
                    <a:pt x="327" y="1821"/>
                  </a:cubicBezTo>
                  <a:lnTo>
                    <a:pt x="1297" y="1773"/>
                  </a:lnTo>
                  <a:cubicBezTo>
                    <a:pt x="1532" y="1763"/>
                    <a:pt x="1719" y="1571"/>
                    <a:pt x="1733" y="1336"/>
                  </a:cubicBezTo>
                  <a:cubicBezTo>
                    <a:pt x="1733" y="1230"/>
                    <a:pt x="1700" y="1125"/>
                    <a:pt x="1633" y="1043"/>
                  </a:cubicBezTo>
                  <a:cubicBezTo>
                    <a:pt x="1589" y="990"/>
                    <a:pt x="1623" y="909"/>
                    <a:pt x="1690" y="904"/>
                  </a:cubicBezTo>
                  <a:lnTo>
                    <a:pt x="1839" y="894"/>
                  </a:lnTo>
                  <a:cubicBezTo>
                    <a:pt x="2079" y="885"/>
                    <a:pt x="2266" y="688"/>
                    <a:pt x="2266" y="448"/>
                  </a:cubicBezTo>
                  <a:cubicBezTo>
                    <a:pt x="2266" y="438"/>
                    <a:pt x="2266" y="433"/>
                    <a:pt x="2266" y="424"/>
                  </a:cubicBezTo>
                  <a:cubicBezTo>
                    <a:pt x="2257" y="241"/>
                    <a:pt x="2137" y="88"/>
                    <a:pt x="1969" y="25"/>
                  </a:cubicBezTo>
                  <a:cubicBezTo>
                    <a:pt x="1921" y="9"/>
                    <a:pt x="1873" y="0"/>
                    <a:pt x="1825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2" name="Google Shape;10792;p31"/>
            <p:cNvSpPr/>
            <p:nvPr/>
          </p:nvSpPr>
          <p:spPr>
            <a:xfrm>
              <a:off x="997616" y="3112762"/>
              <a:ext cx="62938" cy="70721"/>
            </a:xfrm>
            <a:custGeom>
              <a:rect b="b" l="l" r="r" t="t"/>
              <a:pathLst>
                <a:path extrusionOk="0" h="2699" w="2402">
                  <a:moveTo>
                    <a:pt x="1951" y="1"/>
                  </a:moveTo>
                  <a:cubicBezTo>
                    <a:pt x="1876" y="1"/>
                    <a:pt x="1799" y="19"/>
                    <a:pt x="1729" y="58"/>
                  </a:cubicBezTo>
                  <a:lnTo>
                    <a:pt x="913" y="519"/>
                  </a:lnTo>
                  <a:lnTo>
                    <a:pt x="351" y="836"/>
                  </a:lnTo>
                  <a:cubicBezTo>
                    <a:pt x="212" y="918"/>
                    <a:pt x="126" y="1067"/>
                    <a:pt x="126" y="1225"/>
                  </a:cubicBezTo>
                  <a:cubicBezTo>
                    <a:pt x="126" y="1364"/>
                    <a:pt x="188" y="1494"/>
                    <a:pt x="299" y="1580"/>
                  </a:cubicBezTo>
                  <a:cubicBezTo>
                    <a:pt x="390" y="1652"/>
                    <a:pt x="380" y="1791"/>
                    <a:pt x="279" y="1849"/>
                  </a:cubicBezTo>
                  <a:lnTo>
                    <a:pt x="275" y="1854"/>
                  </a:lnTo>
                  <a:cubicBezTo>
                    <a:pt x="87" y="1969"/>
                    <a:pt x="1" y="2199"/>
                    <a:pt x="68" y="2411"/>
                  </a:cubicBezTo>
                  <a:cubicBezTo>
                    <a:pt x="136" y="2591"/>
                    <a:pt x="307" y="2699"/>
                    <a:pt x="487" y="2699"/>
                  </a:cubicBezTo>
                  <a:cubicBezTo>
                    <a:pt x="561" y="2699"/>
                    <a:pt x="636" y="2680"/>
                    <a:pt x="707" y="2641"/>
                  </a:cubicBezTo>
                  <a:lnTo>
                    <a:pt x="1139" y="2396"/>
                  </a:lnTo>
                  <a:lnTo>
                    <a:pt x="2075" y="1868"/>
                  </a:lnTo>
                  <a:cubicBezTo>
                    <a:pt x="2271" y="1758"/>
                    <a:pt x="2363" y="1523"/>
                    <a:pt x="2281" y="1311"/>
                  </a:cubicBezTo>
                  <a:cubicBezTo>
                    <a:pt x="2238" y="1187"/>
                    <a:pt x="2142" y="1095"/>
                    <a:pt x="2017" y="1052"/>
                  </a:cubicBezTo>
                  <a:cubicBezTo>
                    <a:pt x="1964" y="1028"/>
                    <a:pt x="1959" y="956"/>
                    <a:pt x="2007" y="932"/>
                  </a:cubicBezTo>
                  <a:lnTo>
                    <a:pt x="2171" y="836"/>
                  </a:lnTo>
                  <a:cubicBezTo>
                    <a:pt x="2315" y="759"/>
                    <a:pt x="2401" y="610"/>
                    <a:pt x="2401" y="447"/>
                  </a:cubicBezTo>
                  <a:cubicBezTo>
                    <a:pt x="2401" y="370"/>
                    <a:pt x="2377" y="294"/>
                    <a:pt x="2339" y="226"/>
                  </a:cubicBezTo>
                  <a:cubicBezTo>
                    <a:pt x="2258" y="81"/>
                    <a:pt x="2107" y="1"/>
                    <a:pt x="195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3" name="Google Shape;10793;p31"/>
            <p:cNvSpPr/>
            <p:nvPr/>
          </p:nvSpPr>
          <p:spPr>
            <a:xfrm>
              <a:off x="1014359" y="3112762"/>
              <a:ext cx="46300" cy="62807"/>
            </a:xfrm>
            <a:custGeom>
              <a:rect b="b" l="l" r="r" t="t"/>
              <a:pathLst>
                <a:path extrusionOk="0" h="2397" w="1767">
                  <a:moveTo>
                    <a:pt x="1317" y="1"/>
                  </a:moveTo>
                  <a:cubicBezTo>
                    <a:pt x="1242" y="1"/>
                    <a:pt x="1165" y="19"/>
                    <a:pt x="1095" y="58"/>
                  </a:cubicBezTo>
                  <a:lnTo>
                    <a:pt x="279" y="519"/>
                  </a:lnTo>
                  <a:cubicBezTo>
                    <a:pt x="188" y="610"/>
                    <a:pt x="140" y="731"/>
                    <a:pt x="140" y="855"/>
                  </a:cubicBezTo>
                  <a:cubicBezTo>
                    <a:pt x="140" y="937"/>
                    <a:pt x="159" y="1014"/>
                    <a:pt x="197" y="1086"/>
                  </a:cubicBezTo>
                  <a:cubicBezTo>
                    <a:pt x="231" y="1139"/>
                    <a:pt x="269" y="1187"/>
                    <a:pt x="317" y="1225"/>
                  </a:cubicBezTo>
                  <a:cubicBezTo>
                    <a:pt x="418" y="1297"/>
                    <a:pt x="404" y="1446"/>
                    <a:pt x="298" y="1508"/>
                  </a:cubicBezTo>
                  <a:lnTo>
                    <a:pt x="293" y="1508"/>
                  </a:lnTo>
                  <a:cubicBezTo>
                    <a:pt x="92" y="1628"/>
                    <a:pt x="0" y="1873"/>
                    <a:pt x="72" y="2094"/>
                  </a:cubicBezTo>
                  <a:cubicBezTo>
                    <a:pt x="144" y="2271"/>
                    <a:pt x="312" y="2391"/>
                    <a:pt x="500" y="2396"/>
                  </a:cubicBezTo>
                  <a:lnTo>
                    <a:pt x="1436" y="1868"/>
                  </a:lnTo>
                  <a:cubicBezTo>
                    <a:pt x="1632" y="1758"/>
                    <a:pt x="1724" y="1523"/>
                    <a:pt x="1642" y="1311"/>
                  </a:cubicBezTo>
                  <a:cubicBezTo>
                    <a:pt x="1599" y="1191"/>
                    <a:pt x="1503" y="1095"/>
                    <a:pt x="1383" y="1052"/>
                  </a:cubicBezTo>
                  <a:cubicBezTo>
                    <a:pt x="1330" y="1033"/>
                    <a:pt x="1325" y="961"/>
                    <a:pt x="1373" y="932"/>
                  </a:cubicBezTo>
                  <a:lnTo>
                    <a:pt x="1536" y="841"/>
                  </a:lnTo>
                  <a:cubicBezTo>
                    <a:pt x="1680" y="759"/>
                    <a:pt x="1767" y="610"/>
                    <a:pt x="1767" y="447"/>
                  </a:cubicBezTo>
                  <a:cubicBezTo>
                    <a:pt x="1767" y="370"/>
                    <a:pt x="1743" y="294"/>
                    <a:pt x="1704" y="226"/>
                  </a:cubicBezTo>
                  <a:cubicBezTo>
                    <a:pt x="1624" y="81"/>
                    <a:pt x="1473" y="1"/>
                    <a:pt x="13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4" name="Google Shape;10794;p31"/>
            <p:cNvSpPr/>
            <p:nvPr/>
          </p:nvSpPr>
          <p:spPr>
            <a:xfrm>
              <a:off x="905933" y="3087555"/>
              <a:ext cx="66947" cy="68126"/>
            </a:xfrm>
            <a:custGeom>
              <a:rect b="b" l="l" r="r" t="t"/>
              <a:pathLst>
                <a:path extrusionOk="0" h="2600" w="2555">
                  <a:moveTo>
                    <a:pt x="500" y="1"/>
                  </a:moveTo>
                  <a:cubicBezTo>
                    <a:pt x="473" y="1"/>
                    <a:pt x="446" y="3"/>
                    <a:pt x="418" y="8"/>
                  </a:cubicBezTo>
                  <a:cubicBezTo>
                    <a:pt x="149" y="70"/>
                    <a:pt x="1" y="353"/>
                    <a:pt x="97" y="608"/>
                  </a:cubicBezTo>
                  <a:lnTo>
                    <a:pt x="274" y="1068"/>
                  </a:lnTo>
                  <a:lnTo>
                    <a:pt x="370" y="1313"/>
                  </a:lnTo>
                  <a:lnTo>
                    <a:pt x="663" y="2067"/>
                  </a:lnTo>
                  <a:cubicBezTo>
                    <a:pt x="733" y="2248"/>
                    <a:pt x="905" y="2365"/>
                    <a:pt x="1091" y="2365"/>
                  </a:cubicBezTo>
                  <a:cubicBezTo>
                    <a:pt x="1123" y="2365"/>
                    <a:pt x="1154" y="2362"/>
                    <a:pt x="1186" y="2355"/>
                  </a:cubicBezTo>
                  <a:cubicBezTo>
                    <a:pt x="1311" y="2326"/>
                    <a:pt x="1417" y="2245"/>
                    <a:pt x="1479" y="2134"/>
                  </a:cubicBezTo>
                  <a:cubicBezTo>
                    <a:pt x="1493" y="2109"/>
                    <a:pt x="1516" y="2097"/>
                    <a:pt x="1539" y="2097"/>
                  </a:cubicBezTo>
                  <a:cubicBezTo>
                    <a:pt x="1564" y="2097"/>
                    <a:pt x="1589" y="2111"/>
                    <a:pt x="1599" y="2139"/>
                  </a:cubicBezTo>
                  <a:lnTo>
                    <a:pt x="1666" y="2317"/>
                  </a:lnTo>
                  <a:cubicBezTo>
                    <a:pt x="1733" y="2489"/>
                    <a:pt x="1901" y="2600"/>
                    <a:pt x="2089" y="2600"/>
                  </a:cubicBezTo>
                  <a:cubicBezTo>
                    <a:pt x="2141" y="2600"/>
                    <a:pt x="2199" y="2590"/>
                    <a:pt x="2247" y="2571"/>
                  </a:cubicBezTo>
                  <a:cubicBezTo>
                    <a:pt x="2439" y="2499"/>
                    <a:pt x="2554" y="2307"/>
                    <a:pt x="2530" y="2105"/>
                  </a:cubicBezTo>
                  <a:cubicBezTo>
                    <a:pt x="2525" y="2067"/>
                    <a:pt x="2521" y="2033"/>
                    <a:pt x="2506" y="1995"/>
                  </a:cubicBezTo>
                  <a:lnTo>
                    <a:pt x="2117" y="996"/>
                  </a:lnTo>
                  <a:lnTo>
                    <a:pt x="1935" y="521"/>
                  </a:lnTo>
                  <a:cubicBezTo>
                    <a:pt x="1868" y="348"/>
                    <a:pt x="1700" y="233"/>
                    <a:pt x="1513" y="233"/>
                  </a:cubicBezTo>
                  <a:cubicBezTo>
                    <a:pt x="1354" y="233"/>
                    <a:pt x="1205" y="320"/>
                    <a:pt x="1129" y="459"/>
                  </a:cubicBezTo>
                  <a:cubicBezTo>
                    <a:pt x="1115" y="484"/>
                    <a:pt x="1090" y="496"/>
                    <a:pt x="1065" y="496"/>
                  </a:cubicBezTo>
                  <a:cubicBezTo>
                    <a:pt x="1037" y="496"/>
                    <a:pt x="1009" y="480"/>
                    <a:pt x="999" y="449"/>
                  </a:cubicBezTo>
                  <a:lnTo>
                    <a:pt x="937" y="296"/>
                  </a:lnTo>
                  <a:cubicBezTo>
                    <a:pt x="865" y="115"/>
                    <a:pt x="691" y="1"/>
                    <a:pt x="500" y="1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5" name="Google Shape;10795;p31"/>
            <p:cNvSpPr/>
            <p:nvPr/>
          </p:nvSpPr>
          <p:spPr>
            <a:xfrm>
              <a:off x="913113" y="3103539"/>
              <a:ext cx="59637" cy="52143"/>
            </a:xfrm>
            <a:custGeom>
              <a:rect b="b" l="l" r="r" t="t"/>
              <a:pathLst>
                <a:path extrusionOk="0" h="1990" w="2276">
                  <a:moveTo>
                    <a:pt x="450" y="0"/>
                  </a:moveTo>
                  <a:cubicBezTo>
                    <a:pt x="422" y="0"/>
                    <a:pt x="394" y="2"/>
                    <a:pt x="365" y="7"/>
                  </a:cubicBezTo>
                  <a:cubicBezTo>
                    <a:pt x="154" y="55"/>
                    <a:pt x="5" y="238"/>
                    <a:pt x="0" y="458"/>
                  </a:cubicBezTo>
                  <a:lnTo>
                    <a:pt x="96" y="703"/>
                  </a:lnTo>
                  <a:lnTo>
                    <a:pt x="389" y="1457"/>
                  </a:lnTo>
                  <a:cubicBezTo>
                    <a:pt x="459" y="1638"/>
                    <a:pt x="631" y="1755"/>
                    <a:pt x="817" y="1755"/>
                  </a:cubicBezTo>
                  <a:cubicBezTo>
                    <a:pt x="849" y="1755"/>
                    <a:pt x="880" y="1752"/>
                    <a:pt x="912" y="1745"/>
                  </a:cubicBezTo>
                  <a:cubicBezTo>
                    <a:pt x="1037" y="1716"/>
                    <a:pt x="1143" y="1635"/>
                    <a:pt x="1205" y="1524"/>
                  </a:cubicBezTo>
                  <a:cubicBezTo>
                    <a:pt x="1219" y="1499"/>
                    <a:pt x="1242" y="1487"/>
                    <a:pt x="1265" y="1487"/>
                  </a:cubicBezTo>
                  <a:cubicBezTo>
                    <a:pt x="1290" y="1487"/>
                    <a:pt x="1315" y="1501"/>
                    <a:pt x="1325" y="1529"/>
                  </a:cubicBezTo>
                  <a:lnTo>
                    <a:pt x="1392" y="1707"/>
                  </a:lnTo>
                  <a:cubicBezTo>
                    <a:pt x="1459" y="1879"/>
                    <a:pt x="1627" y="1990"/>
                    <a:pt x="1815" y="1990"/>
                  </a:cubicBezTo>
                  <a:cubicBezTo>
                    <a:pt x="1867" y="1990"/>
                    <a:pt x="1925" y="1980"/>
                    <a:pt x="1973" y="1961"/>
                  </a:cubicBezTo>
                  <a:cubicBezTo>
                    <a:pt x="2160" y="1884"/>
                    <a:pt x="2275" y="1697"/>
                    <a:pt x="2256" y="1495"/>
                  </a:cubicBezTo>
                  <a:cubicBezTo>
                    <a:pt x="2251" y="1457"/>
                    <a:pt x="2242" y="1419"/>
                    <a:pt x="2227" y="1385"/>
                  </a:cubicBezTo>
                  <a:lnTo>
                    <a:pt x="1843" y="386"/>
                  </a:lnTo>
                  <a:cubicBezTo>
                    <a:pt x="1752" y="295"/>
                    <a:pt x="1632" y="242"/>
                    <a:pt x="1503" y="242"/>
                  </a:cubicBezTo>
                  <a:cubicBezTo>
                    <a:pt x="1335" y="242"/>
                    <a:pt x="1181" y="329"/>
                    <a:pt x="1099" y="473"/>
                  </a:cubicBezTo>
                  <a:cubicBezTo>
                    <a:pt x="1086" y="500"/>
                    <a:pt x="1060" y="514"/>
                    <a:pt x="1034" y="514"/>
                  </a:cubicBezTo>
                  <a:cubicBezTo>
                    <a:pt x="1006" y="514"/>
                    <a:pt x="977" y="498"/>
                    <a:pt x="965" y="468"/>
                  </a:cubicBezTo>
                  <a:lnTo>
                    <a:pt x="907" y="305"/>
                  </a:lnTo>
                  <a:cubicBezTo>
                    <a:pt x="828" y="116"/>
                    <a:pt x="648" y="0"/>
                    <a:pt x="450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6" name="Google Shape;10796;p31"/>
            <p:cNvSpPr/>
            <p:nvPr/>
          </p:nvSpPr>
          <p:spPr>
            <a:xfrm>
              <a:off x="1108950" y="2906574"/>
              <a:ext cx="121868" cy="138297"/>
            </a:xfrm>
            <a:custGeom>
              <a:rect b="b" l="l" r="r" t="t"/>
              <a:pathLst>
                <a:path extrusionOk="0" h="5278" w="4651">
                  <a:moveTo>
                    <a:pt x="4588" y="1"/>
                  </a:moveTo>
                  <a:cubicBezTo>
                    <a:pt x="4584" y="1"/>
                    <a:pt x="4579" y="1"/>
                    <a:pt x="4575" y="2"/>
                  </a:cubicBezTo>
                  <a:cubicBezTo>
                    <a:pt x="3168" y="607"/>
                    <a:pt x="2035" y="1716"/>
                    <a:pt x="1229" y="2734"/>
                  </a:cubicBezTo>
                  <a:cubicBezTo>
                    <a:pt x="1042" y="2964"/>
                    <a:pt x="874" y="3194"/>
                    <a:pt x="720" y="3410"/>
                  </a:cubicBezTo>
                  <a:cubicBezTo>
                    <a:pt x="399" y="3871"/>
                    <a:pt x="154" y="4275"/>
                    <a:pt x="0" y="4548"/>
                  </a:cubicBezTo>
                  <a:cubicBezTo>
                    <a:pt x="154" y="4587"/>
                    <a:pt x="298" y="4659"/>
                    <a:pt x="423" y="4750"/>
                  </a:cubicBezTo>
                  <a:lnTo>
                    <a:pt x="442" y="4764"/>
                  </a:lnTo>
                  <a:cubicBezTo>
                    <a:pt x="456" y="4779"/>
                    <a:pt x="471" y="4793"/>
                    <a:pt x="485" y="4803"/>
                  </a:cubicBezTo>
                  <a:lnTo>
                    <a:pt x="504" y="4822"/>
                  </a:lnTo>
                  <a:lnTo>
                    <a:pt x="523" y="4836"/>
                  </a:lnTo>
                  <a:lnTo>
                    <a:pt x="567" y="4875"/>
                  </a:lnTo>
                  <a:cubicBezTo>
                    <a:pt x="687" y="4990"/>
                    <a:pt x="787" y="5124"/>
                    <a:pt x="850" y="5278"/>
                  </a:cubicBezTo>
                  <a:cubicBezTo>
                    <a:pt x="1099" y="5086"/>
                    <a:pt x="1459" y="4783"/>
                    <a:pt x="1867" y="4395"/>
                  </a:cubicBezTo>
                  <a:cubicBezTo>
                    <a:pt x="2055" y="4212"/>
                    <a:pt x="2256" y="4010"/>
                    <a:pt x="2458" y="3790"/>
                  </a:cubicBezTo>
                  <a:cubicBezTo>
                    <a:pt x="3336" y="2839"/>
                    <a:pt x="4258" y="1548"/>
                    <a:pt x="4642" y="65"/>
                  </a:cubicBezTo>
                  <a:cubicBezTo>
                    <a:pt x="4650" y="31"/>
                    <a:pt x="4622" y="1"/>
                    <a:pt x="4588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7" name="Google Shape;10797;p31"/>
            <p:cNvSpPr/>
            <p:nvPr/>
          </p:nvSpPr>
          <p:spPr>
            <a:xfrm>
              <a:off x="1127685" y="2978186"/>
              <a:ext cx="45671" cy="43549"/>
            </a:xfrm>
            <a:custGeom>
              <a:rect b="b" l="l" r="r" t="t"/>
              <a:pathLst>
                <a:path extrusionOk="0" h="1662" w="1743">
                  <a:moveTo>
                    <a:pt x="504" y="1"/>
                  </a:moveTo>
                  <a:cubicBezTo>
                    <a:pt x="322" y="231"/>
                    <a:pt x="154" y="461"/>
                    <a:pt x="0" y="677"/>
                  </a:cubicBezTo>
                  <a:lnTo>
                    <a:pt x="1152" y="1662"/>
                  </a:lnTo>
                  <a:cubicBezTo>
                    <a:pt x="1340" y="1479"/>
                    <a:pt x="1541" y="1277"/>
                    <a:pt x="1743" y="1057"/>
                  </a:cubicBezTo>
                  <a:lnTo>
                    <a:pt x="504" y="1"/>
                  </a:ln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8" name="Google Shape;10798;p31"/>
            <p:cNvSpPr/>
            <p:nvPr/>
          </p:nvSpPr>
          <p:spPr>
            <a:xfrm>
              <a:off x="1028954" y="3016625"/>
              <a:ext cx="115736" cy="79132"/>
            </a:xfrm>
            <a:custGeom>
              <a:rect b="b" l="l" r="r" t="t"/>
              <a:pathLst>
                <a:path extrusionOk="0" h="3020" w="4417">
                  <a:moveTo>
                    <a:pt x="3033" y="0"/>
                  </a:moveTo>
                  <a:cubicBezTo>
                    <a:pt x="2768" y="0"/>
                    <a:pt x="2505" y="88"/>
                    <a:pt x="2285" y="243"/>
                  </a:cubicBezTo>
                  <a:cubicBezTo>
                    <a:pt x="2112" y="367"/>
                    <a:pt x="1973" y="531"/>
                    <a:pt x="1877" y="718"/>
                  </a:cubicBezTo>
                  <a:cubicBezTo>
                    <a:pt x="1848" y="775"/>
                    <a:pt x="1824" y="828"/>
                    <a:pt x="1810" y="891"/>
                  </a:cubicBezTo>
                  <a:cubicBezTo>
                    <a:pt x="1757" y="1039"/>
                    <a:pt x="1723" y="1193"/>
                    <a:pt x="1637" y="1332"/>
                  </a:cubicBezTo>
                  <a:cubicBezTo>
                    <a:pt x="1522" y="1524"/>
                    <a:pt x="1359" y="1683"/>
                    <a:pt x="1167" y="1798"/>
                  </a:cubicBezTo>
                  <a:cubicBezTo>
                    <a:pt x="970" y="1913"/>
                    <a:pt x="763" y="1995"/>
                    <a:pt x="547" y="2047"/>
                  </a:cubicBezTo>
                  <a:lnTo>
                    <a:pt x="523" y="2052"/>
                  </a:lnTo>
                  <a:cubicBezTo>
                    <a:pt x="475" y="2062"/>
                    <a:pt x="298" y="2110"/>
                    <a:pt x="139" y="2139"/>
                  </a:cubicBezTo>
                  <a:cubicBezTo>
                    <a:pt x="39" y="2158"/>
                    <a:pt x="0" y="2287"/>
                    <a:pt x="77" y="2359"/>
                  </a:cubicBezTo>
                  <a:cubicBezTo>
                    <a:pt x="616" y="2859"/>
                    <a:pt x="1214" y="3019"/>
                    <a:pt x="1759" y="3019"/>
                  </a:cubicBezTo>
                  <a:cubicBezTo>
                    <a:pt x="2733" y="3019"/>
                    <a:pt x="3538" y="2508"/>
                    <a:pt x="3538" y="2508"/>
                  </a:cubicBezTo>
                  <a:cubicBezTo>
                    <a:pt x="3639" y="2446"/>
                    <a:pt x="3735" y="2374"/>
                    <a:pt x="3821" y="2287"/>
                  </a:cubicBezTo>
                  <a:cubicBezTo>
                    <a:pt x="4316" y="1803"/>
                    <a:pt x="4416" y="1068"/>
                    <a:pt x="4047" y="540"/>
                  </a:cubicBezTo>
                  <a:cubicBezTo>
                    <a:pt x="3999" y="478"/>
                    <a:pt x="3946" y="415"/>
                    <a:pt x="3888" y="363"/>
                  </a:cubicBezTo>
                  <a:lnTo>
                    <a:pt x="3840" y="324"/>
                  </a:lnTo>
                  <a:lnTo>
                    <a:pt x="3826" y="305"/>
                  </a:lnTo>
                  <a:lnTo>
                    <a:pt x="3807" y="291"/>
                  </a:lnTo>
                  <a:cubicBezTo>
                    <a:pt x="3792" y="276"/>
                    <a:pt x="3773" y="267"/>
                    <a:pt x="3759" y="252"/>
                  </a:cubicBezTo>
                  <a:lnTo>
                    <a:pt x="3740" y="238"/>
                  </a:lnTo>
                  <a:cubicBezTo>
                    <a:pt x="3523" y="74"/>
                    <a:pt x="3277" y="0"/>
                    <a:pt x="303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9" name="Google Shape;10799;p31"/>
            <p:cNvSpPr/>
            <p:nvPr/>
          </p:nvSpPr>
          <p:spPr>
            <a:xfrm>
              <a:off x="1043287" y="3016625"/>
              <a:ext cx="91709" cy="58903"/>
            </a:xfrm>
            <a:custGeom>
              <a:rect b="b" l="l" r="r" t="t"/>
              <a:pathLst>
                <a:path extrusionOk="0" h="2248" w="3500">
                  <a:moveTo>
                    <a:pt x="2486" y="0"/>
                  </a:moveTo>
                  <a:cubicBezTo>
                    <a:pt x="2221" y="0"/>
                    <a:pt x="1958" y="88"/>
                    <a:pt x="1738" y="243"/>
                  </a:cubicBezTo>
                  <a:cubicBezTo>
                    <a:pt x="1565" y="367"/>
                    <a:pt x="1426" y="531"/>
                    <a:pt x="1330" y="718"/>
                  </a:cubicBezTo>
                  <a:cubicBezTo>
                    <a:pt x="1301" y="775"/>
                    <a:pt x="1277" y="828"/>
                    <a:pt x="1263" y="891"/>
                  </a:cubicBezTo>
                  <a:cubicBezTo>
                    <a:pt x="1210" y="1039"/>
                    <a:pt x="1176" y="1193"/>
                    <a:pt x="1090" y="1332"/>
                  </a:cubicBezTo>
                  <a:cubicBezTo>
                    <a:pt x="975" y="1524"/>
                    <a:pt x="812" y="1683"/>
                    <a:pt x="620" y="1798"/>
                  </a:cubicBezTo>
                  <a:cubicBezTo>
                    <a:pt x="423" y="1913"/>
                    <a:pt x="216" y="1995"/>
                    <a:pt x="0" y="2047"/>
                  </a:cubicBezTo>
                  <a:cubicBezTo>
                    <a:pt x="333" y="2193"/>
                    <a:pt x="670" y="2248"/>
                    <a:pt x="989" y="2248"/>
                  </a:cubicBezTo>
                  <a:cubicBezTo>
                    <a:pt x="1963" y="2248"/>
                    <a:pt x="2770" y="1735"/>
                    <a:pt x="2770" y="1735"/>
                  </a:cubicBezTo>
                  <a:cubicBezTo>
                    <a:pt x="2871" y="1673"/>
                    <a:pt x="2967" y="1601"/>
                    <a:pt x="3053" y="1515"/>
                  </a:cubicBezTo>
                  <a:cubicBezTo>
                    <a:pt x="3317" y="1260"/>
                    <a:pt x="3476" y="915"/>
                    <a:pt x="3500" y="545"/>
                  </a:cubicBezTo>
                  <a:cubicBezTo>
                    <a:pt x="3452" y="478"/>
                    <a:pt x="3399" y="420"/>
                    <a:pt x="3341" y="363"/>
                  </a:cubicBezTo>
                  <a:lnTo>
                    <a:pt x="3293" y="324"/>
                  </a:lnTo>
                  <a:lnTo>
                    <a:pt x="3279" y="305"/>
                  </a:lnTo>
                  <a:lnTo>
                    <a:pt x="3260" y="291"/>
                  </a:lnTo>
                  <a:cubicBezTo>
                    <a:pt x="3245" y="276"/>
                    <a:pt x="3226" y="267"/>
                    <a:pt x="3212" y="252"/>
                  </a:cubicBezTo>
                  <a:lnTo>
                    <a:pt x="3193" y="238"/>
                  </a:lnTo>
                  <a:cubicBezTo>
                    <a:pt x="2976" y="74"/>
                    <a:pt x="2730" y="0"/>
                    <a:pt x="24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0" name="Google Shape;10800;p31"/>
            <p:cNvSpPr/>
            <p:nvPr/>
          </p:nvSpPr>
          <p:spPr>
            <a:xfrm>
              <a:off x="1070721" y="3168521"/>
              <a:ext cx="59113" cy="58956"/>
            </a:xfrm>
            <a:custGeom>
              <a:rect b="b" l="l" r="r" t="t"/>
              <a:pathLst>
                <a:path extrusionOk="0" h="2250" w="2256">
                  <a:moveTo>
                    <a:pt x="1122" y="1"/>
                  </a:moveTo>
                  <a:cubicBezTo>
                    <a:pt x="847" y="1"/>
                    <a:pt x="568" y="102"/>
                    <a:pt x="341" y="326"/>
                  </a:cubicBezTo>
                  <a:cubicBezTo>
                    <a:pt x="193" y="477"/>
                    <a:pt x="330" y="686"/>
                    <a:pt x="490" y="686"/>
                  </a:cubicBezTo>
                  <a:cubicBezTo>
                    <a:pt x="538" y="686"/>
                    <a:pt x="588" y="667"/>
                    <a:pt x="633" y="623"/>
                  </a:cubicBezTo>
                  <a:cubicBezTo>
                    <a:pt x="770" y="489"/>
                    <a:pt x="948" y="422"/>
                    <a:pt x="1127" y="422"/>
                  </a:cubicBezTo>
                  <a:cubicBezTo>
                    <a:pt x="1287" y="422"/>
                    <a:pt x="1448" y="476"/>
                    <a:pt x="1579" y="585"/>
                  </a:cubicBezTo>
                  <a:cubicBezTo>
                    <a:pt x="1858" y="815"/>
                    <a:pt x="1920" y="1219"/>
                    <a:pt x="1718" y="1521"/>
                  </a:cubicBezTo>
                  <a:cubicBezTo>
                    <a:pt x="1575" y="1736"/>
                    <a:pt x="1357" y="1834"/>
                    <a:pt x="1142" y="1834"/>
                  </a:cubicBezTo>
                  <a:cubicBezTo>
                    <a:pt x="808" y="1834"/>
                    <a:pt x="478" y="1600"/>
                    <a:pt x="432" y="1204"/>
                  </a:cubicBezTo>
                  <a:cubicBezTo>
                    <a:pt x="417" y="1079"/>
                    <a:pt x="322" y="1021"/>
                    <a:pt x="227" y="1021"/>
                  </a:cubicBezTo>
                  <a:cubicBezTo>
                    <a:pt x="114" y="1021"/>
                    <a:pt x="1" y="1104"/>
                    <a:pt x="19" y="1252"/>
                  </a:cubicBezTo>
                  <a:cubicBezTo>
                    <a:pt x="92" y="1879"/>
                    <a:pt x="615" y="2250"/>
                    <a:pt x="1146" y="2250"/>
                  </a:cubicBezTo>
                  <a:cubicBezTo>
                    <a:pt x="1488" y="2250"/>
                    <a:pt x="1834" y="2095"/>
                    <a:pt x="2064" y="1756"/>
                  </a:cubicBezTo>
                  <a:cubicBezTo>
                    <a:pt x="2189" y="1569"/>
                    <a:pt x="2256" y="1353"/>
                    <a:pt x="2256" y="1127"/>
                  </a:cubicBezTo>
                  <a:cubicBezTo>
                    <a:pt x="2256" y="447"/>
                    <a:pt x="1700" y="1"/>
                    <a:pt x="11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1" name="Google Shape;10801;p31"/>
            <p:cNvSpPr/>
            <p:nvPr/>
          </p:nvSpPr>
          <p:spPr>
            <a:xfrm>
              <a:off x="878525" y="2983505"/>
              <a:ext cx="199113" cy="84503"/>
            </a:xfrm>
            <a:custGeom>
              <a:rect b="b" l="l" r="r" t="t"/>
              <a:pathLst>
                <a:path extrusionOk="0" h="3225" w="7599">
                  <a:moveTo>
                    <a:pt x="4499" y="1"/>
                  </a:moveTo>
                  <a:cubicBezTo>
                    <a:pt x="2689" y="1"/>
                    <a:pt x="848" y="1011"/>
                    <a:pt x="53" y="2937"/>
                  </a:cubicBezTo>
                  <a:cubicBezTo>
                    <a:pt x="0" y="3071"/>
                    <a:pt x="96" y="3220"/>
                    <a:pt x="245" y="3225"/>
                  </a:cubicBezTo>
                  <a:cubicBezTo>
                    <a:pt x="326" y="3225"/>
                    <a:pt x="403" y="3172"/>
                    <a:pt x="437" y="3095"/>
                  </a:cubicBezTo>
                  <a:cubicBezTo>
                    <a:pt x="1145" y="1381"/>
                    <a:pt x="2784" y="418"/>
                    <a:pt x="4460" y="418"/>
                  </a:cubicBezTo>
                  <a:cubicBezTo>
                    <a:pt x="5295" y="418"/>
                    <a:pt x="6140" y="657"/>
                    <a:pt x="6884" y="1161"/>
                  </a:cubicBezTo>
                  <a:cubicBezTo>
                    <a:pt x="6980" y="1228"/>
                    <a:pt x="7076" y="1300"/>
                    <a:pt x="7162" y="1377"/>
                  </a:cubicBezTo>
                  <a:cubicBezTo>
                    <a:pt x="7207" y="1416"/>
                    <a:pt x="7255" y="1432"/>
                    <a:pt x="7300" y="1432"/>
                  </a:cubicBezTo>
                  <a:cubicBezTo>
                    <a:pt x="7466" y="1432"/>
                    <a:pt x="7598" y="1208"/>
                    <a:pt x="7436" y="1065"/>
                  </a:cubicBezTo>
                  <a:cubicBezTo>
                    <a:pt x="6613" y="349"/>
                    <a:pt x="5562" y="1"/>
                    <a:pt x="44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2" name="Google Shape;10802;p31"/>
            <p:cNvSpPr/>
            <p:nvPr/>
          </p:nvSpPr>
          <p:spPr>
            <a:xfrm>
              <a:off x="862804" y="3077939"/>
              <a:ext cx="143642" cy="172910"/>
            </a:xfrm>
            <a:custGeom>
              <a:rect b="b" l="l" r="r" t="t"/>
              <a:pathLst>
                <a:path extrusionOk="0" h="6599" w="5482">
                  <a:moveTo>
                    <a:pt x="596" y="1"/>
                  </a:moveTo>
                  <a:cubicBezTo>
                    <a:pt x="510" y="1"/>
                    <a:pt x="425" y="49"/>
                    <a:pt x="398" y="159"/>
                  </a:cubicBezTo>
                  <a:cubicBezTo>
                    <a:pt x="0" y="2045"/>
                    <a:pt x="778" y="3989"/>
                    <a:pt x="2371" y="5079"/>
                  </a:cubicBezTo>
                  <a:cubicBezTo>
                    <a:pt x="3221" y="5688"/>
                    <a:pt x="4133" y="6188"/>
                    <a:pt x="5103" y="6581"/>
                  </a:cubicBezTo>
                  <a:cubicBezTo>
                    <a:pt x="5132" y="6593"/>
                    <a:pt x="5160" y="6598"/>
                    <a:pt x="5186" y="6598"/>
                  </a:cubicBezTo>
                  <a:cubicBezTo>
                    <a:pt x="5387" y="6598"/>
                    <a:pt x="5482" y="6287"/>
                    <a:pt x="5256" y="6197"/>
                  </a:cubicBezTo>
                  <a:lnTo>
                    <a:pt x="5256" y="6192"/>
                  </a:lnTo>
                  <a:cubicBezTo>
                    <a:pt x="4320" y="5813"/>
                    <a:pt x="3437" y="5328"/>
                    <a:pt x="2616" y="4743"/>
                  </a:cubicBezTo>
                  <a:lnTo>
                    <a:pt x="2607" y="4738"/>
                  </a:lnTo>
                  <a:cubicBezTo>
                    <a:pt x="1152" y="3744"/>
                    <a:pt x="442" y="1968"/>
                    <a:pt x="806" y="245"/>
                  </a:cubicBezTo>
                  <a:cubicBezTo>
                    <a:pt x="834" y="92"/>
                    <a:pt x="714" y="1"/>
                    <a:pt x="5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3" name="Google Shape;10803;p31"/>
            <p:cNvSpPr/>
            <p:nvPr/>
          </p:nvSpPr>
          <p:spPr>
            <a:xfrm>
              <a:off x="948565" y="3024564"/>
              <a:ext cx="90713" cy="59427"/>
            </a:xfrm>
            <a:custGeom>
              <a:rect b="b" l="l" r="r" t="t"/>
              <a:pathLst>
                <a:path extrusionOk="0" h="2268" w="3462">
                  <a:moveTo>
                    <a:pt x="2795" y="0"/>
                  </a:moveTo>
                  <a:cubicBezTo>
                    <a:pt x="2780" y="0"/>
                    <a:pt x="2766" y="1"/>
                    <a:pt x="2751" y="2"/>
                  </a:cubicBezTo>
                  <a:lnTo>
                    <a:pt x="1172" y="84"/>
                  </a:lnTo>
                  <a:cubicBezTo>
                    <a:pt x="730" y="103"/>
                    <a:pt x="438" y="549"/>
                    <a:pt x="591" y="962"/>
                  </a:cubicBezTo>
                  <a:cubicBezTo>
                    <a:pt x="250" y="1010"/>
                    <a:pt x="1" y="1308"/>
                    <a:pt x="15" y="1653"/>
                  </a:cubicBezTo>
                  <a:cubicBezTo>
                    <a:pt x="39" y="1999"/>
                    <a:pt x="327" y="2263"/>
                    <a:pt x="673" y="2268"/>
                  </a:cubicBezTo>
                  <a:cubicBezTo>
                    <a:pt x="706" y="2268"/>
                    <a:pt x="687" y="2268"/>
                    <a:pt x="1191" y="2239"/>
                  </a:cubicBezTo>
                  <a:cubicBezTo>
                    <a:pt x="1468" y="2229"/>
                    <a:pt x="1451" y="1825"/>
                    <a:pt x="1190" y="1825"/>
                  </a:cubicBezTo>
                  <a:cubicBezTo>
                    <a:pt x="1184" y="1825"/>
                    <a:pt x="1178" y="1826"/>
                    <a:pt x="1172" y="1826"/>
                  </a:cubicBezTo>
                  <a:lnTo>
                    <a:pt x="682" y="1850"/>
                  </a:lnTo>
                  <a:cubicBezTo>
                    <a:pt x="677" y="1850"/>
                    <a:pt x="671" y="1851"/>
                    <a:pt x="666" y="1851"/>
                  </a:cubicBezTo>
                  <a:cubicBezTo>
                    <a:pt x="534" y="1851"/>
                    <a:pt x="428" y="1744"/>
                    <a:pt x="428" y="1610"/>
                  </a:cubicBezTo>
                  <a:cubicBezTo>
                    <a:pt x="438" y="1485"/>
                    <a:pt x="538" y="1380"/>
                    <a:pt x="668" y="1370"/>
                  </a:cubicBezTo>
                  <a:lnTo>
                    <a:pt x="826" y="1365"/>
                  </a:lnTo>
                  <a:cubicBezTo>
                    <a:pt x="1066" y="1356"/>
                    <a:pt x="1186" y="1072"/>
                    <a:pt x="1028" y="895"/>
                  </a:cubicBezTo>
                  <a:cubicBezTo>
                    <a:pt x="894" y="746"/>
                    <a:pt x="994" y="501"/>
                    <a:pt x="1196" y="496"/>
                  </a:cubicBezTo>
                  <a:lnTo>
                    <a:pt x="2775" y="415"/>
                  </a:lnTo>
                  <a:cubicBezTo>
                    <a:pt x="2780" y="415"/>
                    <a:pt x="2785" y="414"/>
                    <a:pt x="2789" y="414"/>
                  </a:cubicBezTo>
                  <a:cubicBezTo>
                    <a:pt x="3098" y="414"/>
                    <a:pt x="3116" y="881"/>
                    <a:pt x="2799" y="895"/>
                  </a:cubicBezTo>
                  <a:lnTo>
                    <a:pt x="2651" y="904"/>
                  </a:lnTo>
                  <a:cubicBezTo>
                    <a:pt x="2411" y="914"/>
                    <a:pt x="2291" y="1192"/>
                    <a:pt x="2439" y="1380"/>
                  </a:cubicBezTo>
                  <a:cubicBezTo>
                    <a:pt x="2568" y="1532"/>
                    <a:pt x="2456" y="1768"/>
                    <a:pt x="2258" y="1768"/>
                  </a:cubicBezTo>
                  <a:cubicBezTo>
                    <a:pt x="2256" y="1768"/>
                    <a:pt x="2254" y="1768"/>
                    <a:pt x="2252" y="1768"/>
                  </a:cubicBezTo>
                  <a:lnTo>
                    <a:pt x="1998" y="1783"/>
                  </a:lnTo>
                  <a:cubicBezTo>
                    <a:pt x="1732" y="1802"/>
                    <a:pt x="1748" y="2196"/>
                    <a:pt x="2012" y="2196"/>
                  </a:cubicBezTo>
                  <a:cubicBezTo>
                    <a:pt x="2015" y="2196"/>
                    <a:pt x="2018" y="2196"/>
                    <a:pt x="2022" y="2196"/>
                  </a:cubicBezTo>
                  <a:lnTo>
                    <a:pt x="2276" y="2186"/>
                  </a:lnTo>
                  <a:cubicBezTo>
                    <a:pt x="2718" y="2167"/>
                    <a:pt x="3015" y="1720"/>
                    <a:pt x="2867" y="1303"/>
                  </a:cubicBezTo>
                  <a:cubicBezTo>
                    <a:pt x="3207" y="1264"/>
                    <a:pt x="3462" y="962"/>
                    <a:pt x="3443" y="621"/>
                  </a:cubicBezTo>
                  <a:cubicBezTo>
                    <a:pt x="3424" y="271"/>
                    <a:pt x="3136" y="0"/>
                    <a:pt x="27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4" name="Google Shape;10804;p31"/>
            <p:cNvSpPr/>
            <p:nvPr/>
          </p:nvSpPr>
          <p:spPr>
            <a:xfrm>
              <a:off x="991720" y="3107364"/>
              <a:ext cx="80520" cy="81595"/>
            </a:xfrm>
            <a:custGeom>
              <a:rect b="b" l="l" r="r" t="t"/>
              <a:pathLst>
                <a:path extrusionOk="0" h="3114" w="3073">
                  <a:moveTo>
                    <a:pt x="2180" y="0"/>
                  </a:moveTo>
                  <a:cubicBezTo>
                    <a:pt x="1882" y="0"/>
                    <a:pt x="1824" y="130"/>
                    <a:pt x="480" y="865"/>
                  </a:cubicBezTo>
                  <a:cubicBezTo>
                    <a:pt x="96" y="1081"/>
                    <a:pt x="29" y="1609"/>
                    <a:pt x="351" y="1911"/>
                  </a:cubicBezTo>
                  <a:cubicBezTo>
                    <a:pt x="101" y="2084"/>
                    <a:pt x="0" y="2401"/>
                    <a:pt x="101" y="2689"/>
                  </a:cubicBezTo>
                  <a:cubicBezTo>
                    <a:pt x="200" y="2954"/>
                    <a:pt x="453" y="3113"/>
                    <a:pt x="715" y="3113"/>
                  </a:cubicBezTo>
                  <a:cubicBezTo>
                    <a:pt x="823" y="3113"/>
                    <a:pt x="932" y="3087"/>
                    <a:pt x="1032" y="3029"/>
                  </a:cubicBezTo>
                  <a:lnTo>
                    <a:pt x="1383" y="2828"/>
                  </a:lnTo>
                  <a:cubicBezTo>
                    <a:pt x="1599" y="2720"/>
                    <a:pt x="1484" y="2430"/>
                    <a:pt x="1298" y="2430"/>
                  </a:cubicBezTo>
                  <a:cubicBezTo>
                    <a:pt x="1261" y="2430"/>
                    <a:pt x="1221" y="2442"/>
                    <a:pt x="1181" y="2468"/>
                  </a:cubicBezTo>
                  <a:lnTo>
                    <a:pt x="831" y="2665"/>
                  </a:lnTo>
                  <a:cubicBezTo>
                    <a:pt x="793" y="2686"/>
                    <a:pt x="752" y="2696"/>
                    <a:pt x="711" y="2696"/>
                  </a:cubicBezTo>
                  <a:cubicBezTo>
                    <a:pt x="615" y="2696"/>
                    <a:pt x="522" y="2638"/>
                    <a:pt x="485" y="2540"/>
                  </a:cubicBezTo>
                  <a:cubicBezTo>
                    <a:pt x="452" y="2425"/>
                    <a:pt x="500" y="2300"/>
                    <a:pt x="600" y="2237"/>
                  </a:cubicBezTo>
                  <a:lnTo>
                    <a:pt x="610" y="2237"/>
                  </a:lnTo>
                  <a:cubicBezTo>
                    <a:pt x="836" y="2103"/>
                    <a:pt x="860" y="1781"/>
                    <a:pt x="653" y="1623"/>
                  </a:cubicBezTo>
                  <a:cubicBezTo>
                    <a:pt x="514" y="1517"/>
                    <a:pt x="533" y="1306"/>
                    <a:pt x="682" y="1220"/>
                  </a:cubicBezTo>
                  <a:cubicBezTo>
                    <a:pt x="2124" y="418"/>
                    <a:pt x="2066" y="413"/>
                    <a:pt x="2176" y="413"/>
                  </a:cubicBezTo>
                  <a:cubicBezTo>
                    <a:pt x="2177" y="413"/>
                    <a:pt x="2178" y="413"/>
                    <a:pt x="2180" y="413"/>
                  </a:cubicBezTo>
                  <a:cubicBezTo>
                    <a:pt x="2309" y="413"/>
                    <a:pt x="2420" y="519"/>
                    <a:pt x="2420" y="653"/>
                  </a:cubicBezTo>
                  <a:cubicBezTo>
                    <a:pt x="2420" y="855"/>
                    <a:pt x="2213" y="893"/>
                    <a:pt x="2132" y="956"/>
                  </a:cubicBezTo>
                  <a:cubicBezTo>
                    <a:pt x="1930" y="1071"/>
                    <a:pt x="1954" y="1369"/>
                    <a:pt x="2170" y="1450"/>
                  </a:cubicBezTo>
                  <a:cubicBezTo>
                    <a:pt x="2372" y="1522"/>
                    <a:pt x="2386" y="1796"/>
                    <a:pt x="2199" y="1892"/>
                  </a:cubicBezTo>
                  <a:lnTo>
                    <a:pt x="1896" y="2060"/>
                  </a:lnTo>
                  <a:cubicBezTo>
                    <a:pt x="1679" y="2168"/>
                    <a:pt x="1796" y="2455"/>
                    <a:pt x="1983" y="2455"/>
                  </a:cubicBezTo>
                  <a:cubicBezTo>
                    <a:pt x="2019" y="2455"/>
                    <a:pt x="2058" y="2445"/>
                    <a:pt x="2098" y="2420"/>
                  </a:cubicBezTo>
                  <a:lnTo>
                    <a:pt x="2400" y="2252"/>
                  </a:lnTo>
                  <a:cubicBezTo>
                    <a:pt x="2789" y="2036"/>
                    <a:pt x="2861" y="1508"/>
                    <a:pt x="2540" y="1201"/>
                  </a:cubicBezTo>
                  <a:cubicBezTo>
                    <a:pt x="3072" y="845"/>
                    <a:pt x="2828" y="0"/>
                    <a:pt x="218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5" name="Google Shape;10805;p31"/>
            <p:cNvSpPr/>
            <p:nvPr/>
          </p:nvSpPr>
          <p:spPr>
            <a:xfrm>
              <a:off x="902029" y="3082131"/>
              <a:ext cx="75699" cy="79105"/>
            </a:xfrm>
            <a:custGeom>
              <a:rect b="b" l="l" r="r" t="t"/>
              <a:pathLst>
                <a:path extrusionOk="0" h="3019" w="2889">
                  <a:moveTo>
                    <a:pt x="647" y="0"/>
                  </a:moveTo>
                  <a:cubicBezTo>
                    <a:pt x="603" y="0"/>
                    <a:pt x="559" y="5"/>
                    <a:pt x="514" y="13"/>
                  </a:cubicBezTo>
                  <a:cubicBezTo>
                    <a:pt x="217" y="80"/>
                    <a:pt x="1" y="344"/>
                    <a:pt x="6" y="651"/>
                  </a:cubicBezTo>
                  <a:cubicBezTo>
                    <a:pt x="6" y="848"/>
                    <a:pt x="78" y="935"/>
                    <a:pt x="241" y="1381"/>
                  </a:cubicBezTo>
                  <a:cubicBezTo>
                    <a:pt x="274" y="1482"/>
                    <a:pt x="351" y="1524"/>
                    <a:pt x="428" y="1524"/>
                  </a:cubicBezTo>
                  <a:cubicBezTo>
                    <a:pt x="561" y="1524"/>
                    <a:pt x="698" y="1399"/>
                    <a:pt x="625" y="1232"/>
                  </a:cubicBezTo>
                  <a:cubicBezTo>
                    <a:pt x="438" y="733"/>
                    <a:pt x="418" y="728"/>
                    <a:pt x="418" y="651"/>
                  </a:cubicBezTo>
                  <a:cubicBezTo>
                    <a:pt x="418" y="527"/>
                    <a:pt x="519" y="421"/>
                    <a:pt x="644" y="411"/>
                  </a:cubicBezTo>
                  <a:cubicBezTo>
                    <a:pt x="750" y="416"/>
                    <a:pt x="846" y="479"/>
                    <a:pt x="884" y="575"/>
                  </a:cubicBezTo>
                  <a:cubicBezTo>
                    <a:pt x="922" y="637"/>
                    <a:pt x="951" y="911"/>
                    <a:pt x="1206" y="911"/>
                  </a:cubicBezTo>
                  <a:cubicBezTo>
                    <a:pt x="1306" y="906"/>
                    <a:pt x="1398" y="853"/>
                    <a:pt x="1446" y="767"/>
                  </a:cubicBezTo>
                  <a:cubicBezTo>
                    <a:pt x="1490" y="679"/>
                    <a:pt x="1575" y="637"/>
                    <a:pt x="1659" y="637"/>
                  </a:cubicBezTo>
                  <a:cubicBezTo>
                    <a:pt x="1755" y="637"/>
                    <a:pt x="1851" y="693"/>
                    <a:pt x="1887" y="800"/>
                  </a:cubicBezTo>
                  <a:cubicBezTo>
                    <a:pt x="2478" y="2341"/>
                    <a:pt x="2473" y="2274"/>
                    <a:pt x="2473" y="2360"/>
                  </a:cubicBezTo>
                  <a:cubicBezTo>
                    <a:pt x="2487" y="2521"/>
                    <a:pt x="2358" y="2616"/>
                    <a:pt x="2230" y="2616"/>
                  </a:cubicBezTo>
                  <a:cubicBezTo>
                    <a:pt x="2137" y="2616"/>
                    <a:pt x="2044" y="2565"/>
                    <a:pt x="2007" y="2452"/>
                  </a:cubicBezTo>
                  <a:lnTo>
                    <a:pt x="1940" y="2274"/>
                  </a:lnTo>
                  <a:cubicBezTo>
                    <a:pt x="1897" y="2160"/>
                    <a:pt x="1792" y="2101"/>
                    <a:pt x="1687" y="2101"/>
                  </a:cubicBezTo>
                  <a:cubicBezTo>
                    <a:pt x="1592" y="2101"/>
                    <a:pt x="1498" y="2148"/>
                    <a:pt x="1446" y="2245"/>
                  </a:cubicBezTo>
                  <a:cubicBezTo>
                    <a:pt x="1400" y="2328"/>
                    <a:pt x="1318" y="2369"/>
                    <a:pt x="1236" y="2369"/>
                  </a:cubicBezTo>
                  <a:cubicBezTo>
                    <a:pt x="1138" y="2369"/>
                    <a:pt x="1040" y="2312"/>
                    <a:pt x="1004" y="2202"/>
                  </a:cubicBezTo>
                  <a:lnTo>
                    <a:pt x="927" y="2005"/>
                  </a:lnTo>
                  <a:cubicBezTo>
                    <a:pt x="894" y="1904"/>
                    <a:pt x="817" y="1862"/>
                    <a:pt x="740" y="1862"/>
                  </a:cubicBezTo>
                  <a:cubicBezTo>
                    <a:pt x="607" y="1862"/>
                    <a:pt x="470" y="1987"/>
                    <a:pt x="543" y="2154"/>
                  </a:cubicBezTo>
                  <a:lnTo>
                    <a:pt x="620" y="2356"/>
                  </a:lnTo>
                  <a:cubicBezTo>
                    <a:pt x="723" y="2624"/>
                    <a:pt x="974" y="2779"/>
                    <a:pt x="1234" y="2779"/>
                  </a:cubicBezTo>
                  <a:cubicBezTo>
                    <a:pt x="1373" y="2779"/>
                    <a:pt x="1515" y="2734"/>
                    <a:pt x="1638" y="2639"/>
                  </a:cubicBezTo>
                  <a:cubicBezTo>
                    <a:pt x="1760" y="2900"/>
                    <a:pt x="1992" y="3019"/>
                    <a:pt x="2224" y="3019"/>
                  </a:cubicBezTo>
                  <a:cubicBezTo>
                    <a:pt x="2557" y="3019"/>
                    <a:pt x="2888" y="2774"/>
                    <a:pt x="2886" y="2360"/>
                  </a:cubicBezTo>
                  <a:cubicBezTo>
                    <a:pt x="2886" y="2149"/>
                    <a:pt x="2838" y="2149"/>
                    <a:pt x="2271" y="651"/>
                  </a:cubicBezTo>
                  <a:cubicBezTo>
                    <a:pt x="2169" y="384"/>
                    <a:pt x="1917" y="231"/>
                    <a:pt x="1657" y="231"/>
                  </a:cubicBezTo>
                  <a:cubicBezTo>
                    <a:pt x="1516" y="231"/>
                    <a:pt x="1372" y="277"/>
                    <a:pt x="1249" y="373"/>
                  </a:cubicBezTo>
                  <a:cubicBezTo>
                    <a:pt x="1134" y="140"/>
                    <a:pt x="901" y="0"/>
                    <a:pt x="64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6" name="Google Shape;10806;p31"/>
            <p:cNvSpPr/>
            <p:nvPr/>
          </p:nvSpPr>
          <p:spPr>
            <a:xfrm>
              <a:off x="1011267" y="2901229"/>
              <a:ext cx="225525" cy="365341"/>
            </a:xfrm>
            <a:custGeom>
              <a:rect b="b" l="l" r="r" t="t"/>
              <a:pathLst>
                <a:path extrusionOk="0" h="13943" w="8607">
                  <a:moveTo>
                    <a:pt x="8316" y="0"/>
                  </a:moveTo>
                  <a:cubicBezTo>
                    <a:pt x="8285" y="0"/>
                    <a:pt x="8253" y="6"/>
                    <a:pt x="8221" y="19"/>
                  </a:cubicBezTo>
                  <a:cubicBezTo>
                    <a:pt x="7434" y="355"/>
                    <a:pt x="6661" y="874"/>
                    <a:pt x="5927" y="1565"/>
                  </a:cubicBezTo>
                  <a:cubicBezTo>
                    <a:pt x="5746" y="1708"/>
                    <a:pt x="5891" y="1940"/>
                    <a:pt x="6059" y="1940"/>
                  </a:cubicBezTo>
                  <a:cubicBezTo>
                    <a:pt x="6110" y="1940"/>
                    <a:pt x="6163" y="1919"/>
                    <a:pt x="6210" y="1867"/>
                  </a:cubicBezTo>
                  <a:cubicBezTo>
                    <a:pt x="6762" y="1334"/>
                    <a:pt x="7391" y="888"/>
                    <a:pt x="8077" y="538"/>
                  </a:cubicBezTo>
                  <a:lnTo>
                    <a:pt x="8077" y="538"/>
                  </a:lnTo>
                  <a:cubicBezTo>
                    <a:pt x="7626" y="1978"/>
                    <a:pt x="6651" y="3269"/>
                    <a:pt x="5576" y="4325"/>
                  </a:cubicBezTo>
                  <a:cubicBezTo>
                    <a:pt x="5551" y="4315"/>
                    <a:pt x="5526" y="4311"/>
                    <a:pt x="5502" y="4311"/>
                  </a:cubicBezTo>
                  <a:cubicBezTo>
                    <a:pt x="5368" y="4311"/>
                    <a:pt x="5259" y="4446"/>
                    <a:pt x="5307" y="4584"/>
                  </a:cubicBezTo>
                  <a:cubicBezTo>
                    <a:pt x="5178" y="4704"/>
                    <a:pt x="5058" y="4810"/>
                    <a:pt x="4947" y="4911"/>
                  </a:cubicBezTo>
                  <a:cubicBezTo>
                    <a:pt x="4775" y="4642"/>
                    <a:pt x="4530" y="4431"/>
                    <a:pt x="4237" y="4301"/>
                  </a:cubicBezTo>
                  <a:cubicBezTo>
                    <a:pt x="4314" y="4181"/>
                    <a:pt x="4395" y="4056"/>
                    <a:pt x="4487" y="3922"/>
                  </a:cubicBezTo>
                  <a:cubicBezTo>
                    <a:pt x="4712" y="4099"/>
                    <a:pt x="4751" y="4186"/>
                    <a:pt x="4875" y="4186"/>
                  </a:cubicBezTo>
                  <a:cubicBezTo>
                    <a:pt x="5067" y="4186"/>
                    <a:pt x="5154" y="3946"/>
                    <a:pt x="5010" y="3821"/>
                  </a:cubicBezTo>
                  <a:lnTo>
                    <a:pt x="4722" y="3581"/>
                  </a:lnTo>
                  <a:cubicBezTo>
                    <a:pt x="4784" y="3490"/>
                    <a:pt x="4770" y="3518"/>
                    <a:pt x="4799" y="3475"/>
                  </a:cubicBezTo>
                  <a:cubicBezTo>
                    <a:pt x="4799" y="3475"/>
                    <a:pt x="4971" y="3245"/>
                    <a:pt x="4976" y="3235"/>
                  </a:cubicBezTo>
                  <a:lnTo>
                    <a:pt x="5485" y="3667"/>
                  </a:lnTo>
                  <a:cubicBezTo>
                    <a:pt x="5529" y="3704"/>
                    <a:pt x="5576" y="3720"/>
                    <a:pt x="5620" y="3720"/>
                  </a:cubicBezTo>
                  <a:cubicBezTo>
                    <a:pt x="5788" y="3720"/>
                    <a:pt x="5921" y="3496"/>
                    <a:pt x="5754" y="3355"/>
                  </a:cubicBezTo>
                  <a:lnTo>
                    <a:pt x="5235" y="2909"/>
                  </a:lnTo>
                  <a:cubicBezTo>
                    <a:pt x="5370" y="2750"/>
                    <a:pt x="5504" y="2592"/>
                    <a:pt x="5639" y="2443"/>
                  </a:cubicBezTo>
                  <a:cubicBezTo>
                    <a:pt x="5780" y="2291"/>
                    <a:pt x="5639" y="2095"/>
                    <a:pt x="5481" y="2095"/>
                  </a:cubicBezTo>
                  <a:cubicBezTo>
                    <a:pt x="5430" y="2095"/>
                    <a:pt x="5377" y="2115"/>
                    <a:pt x="5331" y="2165"/>
                  </a:cubicBezTo>
                  <a:cubicBezTo>
                    <a:pt x="5024" y="2506"/>
                    <a:pt x="4731" y="2861"/>
                    <a:pt x="4463" y="3230"/>
                  </a:cubicBezTo>
                  <a:cubicBezTo>
                    <a:pt x="4463" y="3240"/>
                    <a:pt x="4179" y="3600"/>
                    <a:pt x="3810" y="4200"/>
                  </a:cubicBezTo>
                  <a:cubicBezTo>
                    <a:pt x="3781" y="4198"/>
                    <a:pt x="3752" y="4198"/>
                    <a:pt x="3723" y="4198"/>
                  </a:cubicBezTo>
                  <a:cubicBezTo>
                    <a:pt x="3152" y="4198"/>
                    <a:pt x="2626" y="4514"/>
                    <a:pt x="2370" y="5031"/>
                  </a:cubicBezTo>
                  <a:cubicBezTo>
                    <a:pt x="2259" y="5242"/>
                    <a:pt x="2235" y="5467"/>
                    <a:pt x="2139" y="5631"/>
                  </a:cubicBezTo>
                  <a:cubicBezTo>
                    <a:pt x="2038" y="5789"/>
                    <a:pt x="1899" y="5928"/>
                    <a:pt x="1736" y="6024"/>
                  </a:cubicBezTo>
                  <a:cubicBezTo>
                    <a:pt x="1539" y="6135"/>
                    <a:pt x="1328" y="6216"/>
                    <a:pt x="1107" y="6264"/>
                  </a:cubicBezTo>
                  <a:cubicBezTo>
                    <a:pt x="1035" y="6283"/>
                    <a:pt x="901" y="6317"/>
                    <a:pt x="781" y="6341"/>
                  </a:cubicBezTo>
                  <a:cubicBezTo>
                    <a:pt x="507" y="6389"/>
                    <a:pt x="411" y="6730"/>
                    <a:pt x="613" y="6917"/>
                  </a:cubicBezTo>
                  <a:cubicBezTo>
                    <a:pt x="757" y="7051"/>
                    <a:pt x="915" y="7167"/>
                    <a:pt x="1083" y="7267"/>
                  </a:cubicBezTo>
                  <a:cubicBezTo>
                    <a:pt x="1123" y="7293"/>
                    <a:pt x="1163" y="7304"/>
                    <a:pt x="1200" y="7304"/>
                  </a:cubicBezTo>
                  <a:cubicBezTo>
                    <a:pt x="1384" y="7304"/>
                    <a:pt x="1502" y="7028"/>
                    <a:pt x="1294" y="6912"/>
                  </a:cubicBezTo>
                  <a:cubicBezTo>
                    <a:pt x="1194" y="6855"/>
                    <a:pt x="1098" y="6787"/>
                    <a:pt x="1011" y="6715"/>
                  </a:cubicBezTo>
                  <a:cubicBezTo>
                    <a:pt x="1626" y="6571"/>
                    <a:pt x="2168" y="6384"/>
                    <a:pt x="2490" y="5847"/>
                  </a:cubicBezTo>
                  <a:cubicBezTo>
                    <a:pt x="2629" y="5621"/>
                    <a:pt x="2648" y="5386"/>
                    <a:pt x="2739" y="5218"/>
                  </a:cubicBezTo>
                  <a:cubicBezTo>
                    <a:pt x="2917" y="4866"/>
                    <a:pt x="3290" y="4612"/>
                    <a:pt x="3696" y="4612"/>
                  </a:cubicBezTo>
                  <a:cubicBezTo>
                    <a:pt x="3937" y="4612"/>
                    <a:pt x="4190" y="4702"/>
                    <a:pt x="4419" y="4915"/>
                  </a:cubicBezTo>
                  <a:cubicBezTo>
                    <a:pt x="4952" y="5415"/>
                    <a:pt x="4799" y="6307"/>
                    <a:pt x="4103" y="6735"/>
                  </a:cubicBezTo>
                  <a:cubicBezTo>
                    <a:pt x="3635" y="7013"/>
                    <a:pt x="3015" y="7213"/>
                    <a:pt x="2420" y="7213"/>
                  </a:cubicBezTo>
                  <a:cubicBezTo>
                    <a:pt x="2276" y="7213"/>
                    <a:pt x="2134" y="7202"/>
                    <a:pt x="1995" y="7176"/>
                  </a:cubicBezTo>
                  <a:cubicBezTo>
                    <a:pt x="1979" y="7173"/>
                    <a:pt x="1963" y="7172"/>
                    <a:pt x="1949" y="7172"/>
                  </a:cubicBezTo>
                  <a:cubicBezTo>
                    <a:pt x="1718" y="7172"/>
                    <a:pt x="1666" y="7535"/>
                    <a:pt x="1918" y="7584"/>
                  </a:cubicBezTo>
                  <a:cubicBezTo>
                    <a:pt x="2089" y="7614"/>
                    <a:pt x="2261" y="7629"/>
                    <a:pt x="2434" y="7629"/>
                  </a:cubicBezTo>
                  <a:cubicBezTo>
                    <a:pt x="2650" y="7629"/>
                    <a:pt x="2866" y="7606"/>
                    <a:pt x="3080" y="7560"/>
                  </a:cubicBezTo>
                  <a:cubicBezTo>
                    <a:pt x="3143" y="8722"/>
                    <a:pt x="3911" y="9648"/>
                    <a:pt x="4943" y="10100"/>
                  </a:cubicBezTo>
                  <a:cubicBezTo>
                    <a:pt x="5696" y="10426"/>
                    <a:pt x="5970" y="11362"/>
                    <a:pt x="5504" y="12039"/>
                  </a:cubicBezTo>
                  <a:cubicBezTo>
                    <a:pt x="4642" y="13097"/>
                    <a:pt x="3533" y="13527"/>
                    <a:pt x="2316" y="13527"/>
                  </a:cubicBezTo>
                  <a:cubicBezTo>
                    <a:pt x="1683" y="13527"/>
                    <a:pt x="1021" y="13411"/>
                    <a:pt x="349" y="13205"/>
                  </a:cubicBezTo>
                  <a:cubicBezTo>
                    <a:pt x="326" y="13199"/>
                    <a:pt x="305" y="13196"/>
                    <a:pt x="285" y="13196"/>
                  </a:cubicBezTo>
                  <a:cubicBezTo>
                    <a:pt x="73" y="13196"/>
                    <a:pt x="1" y="13520"/>
                    <a:pt x="229" y="13599"/>
                  </a:cubicBezTo>
                  <a:cubicBezTo>
                    <a:pt x="949" y="13820"/>
                    <a:pt x="1655" y="13942"/>
                    <a:pt x="2329" y="13942"/>
                  </a:cubicBezTo>
                  <a:cubicBezTo>
                    <a:pt x="3675" y="13942"/>
                    <a:pt x="4890" y="13454"/>
                    <a:pt x="5831" y="12293"/>
                  </a:cubicBezTo>
                  <a:cubicBezTo>
                    <a:pt x="5840" y="12284"/>
                    <a:pt x="5850" y="12269"/>
                    <a:pt x="5855" y="12260"/>
                  </a:cubicBezTo>
                  <a:cubicBezTo>
                    <a:pt x="6455" y="11367"/>
                    <a:pt x="6095" y="10148"/>
                    <a:pt x="5111" y="9720"/>
                  </a:cubicBezTo>
                  <a:cubicBezTo>
                    <a:pt x="4208" y="9327"/>
                    <a:pt x="3512" y="8501"/>
                    <a:pt x="3488" y="7455"/>
                  </a:cubicBezTo>
                  <a:cubicBezTo>
                    <a:pt x="3776" y="7368"/>
                    <a:pt x="4055" y="7243"/>
                    <a:pt x="4319" y="7085"/>
                  </a:cubicBezTo>
                  <a:cubicBezTo>
                    <a:pt x="4976" y="6677"/>
                    <a:pt x="5259" y="5943"/>
                    <a:pt x="5106" y="5314"/>
                  </a:cubicBezTo>
                  <a:cubicBezTo>
                    <a:pt x="6608" y="4032"/>
                    <a:pt x="8063" y="2270"/>
                    <a:pt x="8562" y="317"/>
                  </a:cubicBezTo>
                  <a:cubicBezTo>
                    <a:pt x="8606" y="149"/>
                    <a:pt x="8473" y="0"/>
                    <a:pt x="831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07" name="Google Shape;10807;p31"/>
          <p:cNvGrpSpPr/>
          <p:nvPr/>
        </p:nvGrpSpPr>
        <p:grpSpPr>
          <a:xfrm>
            <a:off x="3090671" y="3178425"/>
            <a:ext cx="323365" cy="365420"/>
            <a:chOff x="3090671" y="3365275"/>
            <a:chExt cx="323365" cy="365420"/>
          </a:xfrm>
        </p:grpSpPr>
        <p:sp>
          <p:nvSpPr>
            <p:cNvPr id="10808" name="Google Shape;10808;p31"/>
            <p:cNvSpPr/>
            <p:nvPr/>
          </p:nvSpPr>
          <p:spPr>
            <a:xfrm>
              <a:off x="3191577" y="3371066"/>
              <a:ext cx="96635" cy="230503"/>
            </a:xfrm>
            <a:custGeom>
              <a:rect b="b" l="l" r="r" t="t"/>
              <a:pathLst>
                <a:path extrusionOk="0" h="8797" w="3688">
                  <a:moveTo>
                    <a:pt x="1200" y="1"/>
                  </a:moveTo>
                  <a:cubicBezTo>
                    <a:pt x="1152" y="1"/>
                    <a:pt x="1103" y="12"/>
                    <a:pt x="1057" y="36"/>
                  </a:cubicBezTo>
                  <a:cubicBezTo>
                    <a:pt x="1033" y="51"/>
                    <a:pt x="1009" y="65"/>
                    <a:pt x="980" y="79"/>
                  </a:cubicBezTo>
                  <a:cubicBezTo>
                    <a:pt x="318" y="473"/>
                    <a:pt x="1" y="1255"/>
                    <a:pt x="202" y="1999"/>
                  </a:cubicBezTo>
                  <a:lnTo>
                    <a:pt x="2036" y="8797"/>
                  </a:lnTo>
                  <a:lnTo>
                    <a:pt x="3687" y="8350"/>
                  </a:lnTo>
                  <a:lnTo>
                    <a:pt x="3467" y="7524"/>
                  </a:lnTo>
                  <a:lnTo>
                    <a:pt x="1547" y="382"/>
                  </a:lnTo>
                  <a:lnTo>
                    <a:pt x="1499" y="228"/>
                  </a:lnTo>
                  <a:cubicBezTo>
                    <a:pt x="1460" y="87"/>
                    <a:pt x="1333" y="1"/>
                    <a:pt x="120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9" name="Google Shape;10809;p31"/>
            <p:cNvSpPr/>
            <p:nvPr/>
          </p:nvSpPr>
          <p:spPr>
            <a:xfrm>
              <a:off x="3215736" y="3371197"/>
              <a:ext cx="66685" cy="201445"/>
            </a:xfrm>
            <a:custGeom>
              <a:rect b="b" l="l" r="r" t="t"/>
              <a:pathLst>
                <a:path extrusionOk="0" h="7688" w="2545">
                  <a:moveTo>
                    <a:pt x="281" y="0"/>
                  </a:moveTo>
                  <a:cubicBezTo>
                    <a:pt x="232" y="0"/>
                    <a:pt x="182" y="12"/>
                    <a:pt x="135" y="36"/>
                  </a:cubicBezTo>
                  <a:cubicBezTo>
                    <a:pt x="111" y="46"/>
                    <a:pt x="87" y="60"/>
                    <a:pt x="63" y="74"/>
                  </a:cubicBezTo>
                  <a:cubicBezTo>
                    <a:pt x="1" y="343"/>
                    <a:pt x="10" y="622"/>
                    <a:pt x="82" y="890"/>
                  </a:cubicBezTo>
                  <a:lnTo>
                    <a:pt x="1916" y="7687"/>
                  </a:lnTo>
                  <a:lnTo>
                    <a:pt x="2545" y="7519"/>
                  </a:lnTo>
                  <a:lnTo>
                    <a:pt x="625" y="382"/>
                  </a:lnTo>
                  <a:lnTo>
                    <a:pt x="581" y="223"/>
                  </a:lnTo>
                  <a:cubicBezTo>
                    <a:pt x="539" y="86"/>
                    <a:pt x="414" y="0"/>
                    <a:pt x="28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0" name="Google Shape;10810;p31"/>
            <p:cNvSpPr/>
            <p:nvPr/>
          </p:nvSpPr>
          <p:spPr>
            <a:xfrm>
              <a:off x="3216496" y="3371197"/>
              <a:ext cx="95744" cy="230372"/>
            </a:xfrm>
            <a:custGeom>
              <a:rect b="b" l="l" r="r" t="t"/>
              <a:pathLst>
                <a:path extrusionOk="0" h="8792" w="3654">
                  <a:moveTo>
                    <a:pt x="2485" y="0"/>
                  </a:moveTo>
                  <a:cubicBezTo>
                    <a:pt x="2350" y="0"/>
                    <a:pt x="2223" y="87"/>
                    <a:pt x="2184" y="228"/>
                  </a:cubicBezTo>
                  <a:lnTo>
                    <a:pt x="2141" y="382"/>
                  </a:lnTo>
                  <a:lnTo>
                    <a:pt x="0" y="8350"/>
                  </a:lnTo>
                  <a:lnTo>
                    <a:pt x="672" y="8528"/>
                  </a:lnTo>
                  <a:lnTo>
                    <a:pt x="1652" y="8792"/>
                  </a:lnTo>
                  <a:lnTo>
                    <a:pt x="3485" y="1994"/>
                  </a:lnTo>
                  <a:cubicBezTo>
                    <a:pt x="3653" y="1370"/>
                    <a:pt x="3457" y="708"/>
                    <a:pt x="2972" y="276"/>
                  </a:cubicBezTo>
                  <a:cubicBezTo>
                    <a:pt x="2871" y="185"/>
                    <a:pt x="2751" y="103"/>
                    <a:pt x="2631" y="36"/>
                  </a:cubicBezTo>
                  <a:cubicBezTo>
                    <a:pt x="2584" y="12"/>
                    <a:pt x="2534" y="0"/>
                    <a:pt x="2485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1" name="Google Shape;10811;p31"/>
            <p:cNvSpPr/>
            <p:nvPr/>
          </p:nvSpPr>
          <p:spPr>
            <a:xfrm>
              <a:off x="3234104" y="3378403"/>
              <a:ext cx="78136" cy="223167"/>
            </a:xfrm>
            <a:custGeom>
              <a:rect b="b" l="l" r="r" t="t"/>
              <a:pathLst>
                <a:path extrusionOk="0" h="8517" w="2982">
                  <a:moveTo>
                    <a:pt x="2300" y="1"/>
                  </a:moveTo>
                  <a:cubicBezTo>
                    <a:pt x="2242" y="39"/>
                    <a:pt x="2194" y="102"/>
                    <a:pt x="2175" y="174"/>
                  </a:cubicBezTo>
                  <a:lnTo>
                    <a:pt x="2132" y="327"/>
                  </a:lnTo>
                  <a:lnTo>
                    <a:pt x="0" y="8253"/>
                  </a:lnTo>
                  <a:lnTo>
                    <a:pt x="980" y="8517"/>
                  </a:lnTo>
                  <a:lnTo>
                    <a:pt x="2813" y="1719"/>
                  </a:lnTo>
                  <a:cubicBezTo>
                    <a:pt x="2981" y="1095"/>
                    <a:pt x="2785" y="428"/>
                    <a:pt x="2300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2" name="Google Shape;10812;p31"/>
            <p:cNvSpPr/>
            <p:nvPr/>
          </p:nvSpPr>
          <p:spPr>
            <a:xfrm>
              <a:off x="3227422" y="3520761"/>
              <a:ext cx="169583" cy="204406"/>
            </a:xfrm>
            <a:custGeom>
              <a:rect b="b" l="l" r="r" t="t"/>
              <a:pathLst>
                <a:path extrusionOk="0" h="7801" w="6472">
                  <a:moveTo>
                    <a:pt x="3789" y="4056"/>
                  </a:moveTo>
                  <a:cubicBezTo>
                    <a:pt x="3814" y="4056"/>
                    <a:pt x="3840" y="4057"/>
                    <a:pt x="3865" y="4058"/>
                  </a:cubicBezTo>
                  <a:cubicBezTo>
                    <a:pt x="4604" y="4092"/>
                    <a:pt x="5176" y="4725"/>
                    <a:pt x="5137" y="5464"/>
                  </a:cubicBezTo>
                  <a:cubicBezTo>
                    <a:pt x="5096" y="6243"/>
                    <a:pt x="4452" y="6736"/>
                    <a:pt x="3789" y="6736"/>
                  </a:cubicBezTo>
                  <a:cubicBezTo>
                    <a:pt x="3437" y="6736"/>
                    <a:pt x="3080" y="6598"/>
                    <a:pt x="2804" y="6290"/>
                  </a:cubicBezTo>
                  <a:cubicBezTo>
                    <a:pt x="2020" y="5426"/>
                    <a:pt x="2646" y="4056"/>
                    <a:pt x="3789" y="4056"/>
                  </a:cubicBezTo>
                  <a:close/>
                  <a:moveTo>
                    <a:pt x="955" y="0"/>
                  </a:moveTo>
                  <a:cubicBezTo>
                    <a:pt x="881" y="0"/>
                    <a:pt x="805" y="10"/>
                    <a:pt x="731" y="31"/>
                  </a:cubicBezTo>
                  <a:cubicBezTo>
                    <a:pt x="275" y="151"/>
                    <a:pt x="1" y="621"/>
                    <a:pt x="126" y="1077"/>
                  </a:cubicBezTo>
                  <a:lnTo>
                    <a:pt x="1470" y="6069"/>
                  </a:lnTo>
                  <a:cubicBezTo>
                    <a:pt x="1784" y="7120"/>
                    <a:pt x="2745" y="7801"/>
                    <a:pt x="3792" y="7801"/>
                  </a:cubicBezTo>
                  <a:cubicBezTo>
                    <a:pt x="4008" y="7801"/>
                    <a:pt x="4228" y="7772"/>
                    <a:pt x="4446" y="7711"/>
                  </a:cubicBezTo>
                  <a:cubicBezTo>
                    <a:pt x="5718" y="7356"/>
                    <a:pt x="6472" y="6045"/>
                    <a:pt x="6136" y="4764"/>
                  </a:cubicBezTo>
                  <a:cubicBezTo>
                    <a:pt x="5837" y="3652"/>
                    <a:pt x="4841" y="2969"/>
                    <a:pt x="3794" y="2969"/>
                  </a:cubicBezTo>
                  <a:cubicBezTo>
                    <a:pt x="3358" y="2969"/>
                    <a:pt x="2913" y="3087"/>
                    <a:pt x="2507" y="3343"/>
                  </a:cubicBezTo>
                  <a:lnTo>
                    <a:pt x="1777" y="631"/>
                  </a:lnTo>
                  <a:cubicBezTo>
                    <a:pt x="1673" y="250"/>
                    <a:pt x="1328" y="0"/>
                    <a:pt x="955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3" name="Google Shape;10813;p31"/>
            <p:cNvSpPr/>
            <p:nvPr/>
          </p:nvSpPr>
          <p:spPr>
            <a:xfrm>
              <a:off x="3108568" y="3520551"/>
              <a:ext cx="168587" cy="204851"/>
            </a:xfrm>
            <a:custGeom>
              <a:rect b="b" l="l" r="r" t="t"/>
              <a:pathLst>
                <a:path extrusionOk="0" h="7818" w="6434">
                  <a:moveTo>
                    <a:pt x="2625" y="4055"/>
                  </a:moveTo>
                  <a:cubicBezTo>
                    <a:pt x="2742" y="4055"/>
                    <a:pt x="2863" y="4071"/>
                    <a:pt x="2986" y="4104"/>
                  </a:cubicBezTo>
                  <a:cubicBezTo>
                    <a:pt x="3702" y="4296"/>
                    <a:pt x="4124" y="5031"/>
                    <a:pt x="3932" y="5746"/>
                  </a:cubicBezTo>
                  <a:cubicBezTo>
                    <a:pt x="3758" y="6389"/>
                    <a:pt x="3198" y="6735"/>
                    <a:pt x="2633" y="6735"/>
                  </a:cubicBezTo>
                  <a:cubicBezTo>
                    <a:pt x="2186" y="6735"/>
                    <a:pt x="1737" y="6519"/>
                    <a:pt x="1474" y="6063"/>
                  </a:cubicBezTo>
                  <a:cubicBezTo>
                    <a:pt x="943" y="5141"/>
                    <a:pt x="1648" y="4055"/>
                    <a:pt x="2625" y="4055"/>
                  </a:cubicBezTo>
                  <a:close/>
                  <a:moveTo>
                    <a:pt x="5488" y="0"/>
                  </a:moveTo>
                  <a:cubicBezTo>
                    <a:pt x="5110" y="0"/>
                    <a:pt x="4762" y="251"/>
                    <a:pt x="4657" y="634"/>
                  </a:cubicBezTo>
                  <a:lnTo>
                    <a:pt x="3927" y="3346"/>
                  </a:lnTo>
                  <a:cubicBezTo>
                    <a:pt x="3529" y="3095"/>
                    <a:pt x="3079" y="2971"/>
                    <a:pt x="2631" y="2971"/>
                  </a:cubicBezTo>
                  <a:cubicBezTo>
                    <a:pt x="2086" y="2971"/>
                    <a:pt x="1543" y="3155"/>
                    <a:pt x="1100" y="3519"/>
                  </a:cubicBezTo>
                  <a:cubicBezTo>
                    <a:pt x="294" y="4176"/>
                    <a:pt x="1" y="5280"/>
                    <a:pt x="370" y="6255"/>
                  </a:cubicBezTo>
                  <a:cubicBezTo>
                    <a:pt x="728" y="7198"/>
                    <a:pt x="1629" y="7817"/>
                    <a:pt x="2631" y="7817"/>
                  </a:cubicBezTo>
                  <a:cubicBezTo>
                    <a:pt x="2665" y="7817"/>
                    <a:pt x="2698" y="7816"/>
                    <a:pt x="2732" y="7815"/>
                  </a:cubicBezTo>
                  <a:cubicBezTo>
                    <a:pt x="3774" y="7772"/>
                    <a:pt x="4671" y="7071"/>
                    <a:pt x="4964" y="6068"/>
                  </a:cubicBezTo>
                  <a:lnTo>
                    <a:pt x="6308" y="1080"/>
                  </a:lnTo>
                  <a:cubicBezTo>
                    <a:pt x="6433" y="619"/>
                    <a:pt x="6164" y="154"/>
                    <a:pt x="5703" y="29"/>
                  </a:cubicBezTo>
                  <a:lnTo>
                    <a:pt x="5708" y="29"/>
                  </a:lnTo>
                  <a:cubicBezTo>
                    <a:pt x="5635" y="10"/>
                    <a:pt x="5561" y="0"/>
                    <a:pt x="5488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4" name="Google Shape;10814;p31"/>
            <p:cNvSpPr/>
            <p:nvPr/>
          </p:nvSpPr>
          <p:spPr>
            <a:xfrm>
              <a:off x="3244663" y="3536640"/>
              <a:ext cx="15381" cy="15381"/>
            </a:xfrm>
            <a:custGeom>
              <a:rect b="b" l="l" r="r" t="t"/>
              <a:pathLst>
                <a:path extrusionOk="0" h="587" w="587"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cubicBezTo>
                    <a:pt x="1" y="457"/>
                    <a:pt x="130" y="586"/>
                    <a:pt x="293" y="586"/>
                  </a:cubicBezTo>
                  <a:cubicBezTo>
                    <a:pt x="452" y="586"/>
                    <a:pt x="586" y="457"/>
                    <a:pt x="586" y="293"/>
                  </a:cubicBezTo>
                  <a:cubicBezTo>
                    <a:pt x="586" y="130"/>
                    <a:pt x="452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5" name="Google Shape;10815;p31"/>
            <p:cNvSpPr/>
            <p:nvPr/>
          </p:nvSpPr>
          <p:spPr>
            <a:xfrm>
              <a:off x="3283024" y="3621143"/>
              <a:ext cx="84555" cy="81149"/>
            </a:xfrm>
            <a:custGeom>
              <a:rect b="b" l="l" r="r" t="t"/>
              <a:pathLst>
                <a:path extrusionOk="0" h="3097" w="3227">
                  <a:moveTo>
                    <a:pt x="1674" y="1"/>
                  </a:moveTo>
                  <a:cubicBezTo>
                    <a:pt x="1482" y="1"/>
                    <a:pt x="1287" y="37"/>
                    <a:pt x="1100" y="112"/>
                  </a:cubicBezTo>
                  <a:cubicBezTo>
                    <a:pt x="394" y="395"/>
                    <a:pt x="1" y="1153"/>
                    <a:pt x="169" y="1897"/>
                  </a:cubicBezTo>
                  <a:cubicBezTo>
                    <a:pt x="333" y="2601"/>
                    <a:pt x="964" y="3096"/>
                    <a:pt x="1678" y="3096"/>
                  </a:cubicBezTo>
                  <a:cubicBezTo>
                    <a:pt x="1714" y="3096"/>
                    <a:pt x="1750" y="3095"/>
                    <a:pt x="1786" y="3093"/>
                  </a:cubicBezTo>
                  <a:cubicBezTo>
                    <a:pt x="2550" y="3035"/>
                    <a:pt x="3154" y="2435"/>
                    <a:pt x="3217" y="1677"/>
                  </a:cubicBezTo>
                  <a:cubicBezTo>
                    <a:pt x="3226" y="1561"/>
                    <a:pt x="3145" y="1461"/>
                    <a:pt x="3030" y="1451"/>
                  </a:cubicBezTo>
                  <a:cubicBezTo>
                    <a:pt x="3024" y="1451"/>
                    <a:pt x="3018" y="1450"/>
                    <a:pt x="3012" y="1450"/>
                  </a:cubicBezTo>
                  <a:cubicBezTo>
                    <a:pt x="2904" y="1450"/>
                    <a:pt x="2813" y="1534"/>
                    <a:pt x="2804" y="1643"/>
                  </a:cubicBezTo>
                  <a:cubicBezTo>
                    <a:pt x="2753" y="2228"/>
                    <a:pt x="2263" y="2676"/>
                    <a:pt x="1674" y="2676"/>
                  </a:cubicBezTo>
                  <a:cubicBezTo>
                    <a:pt x="1659" y="2676"/>
                    <a:pt x="1643" y="2676"/>
                    <a:pt x="1628" y="2675"/>
                  </a:cubicBezTo>
                  <a:cubicBezTo>
                    <a:pt x="1023" y="2651"/>
                    <a:pt x="548" y="2152"/>
                    <a:pt x="543" y="1547"/>
                  </a:cubicBezTo>
                  <a:cubicBezTo>
                    <a:pt x="543" y="841"/>
                    <a:pt x="1111" y="415"/>
                    <a:pt x="1686" y="415"/>
                  </a:cubicBezTo>
                  <a:cubicBezTo>
                    <a:pt x="2053" y="415"/>
                    <a:pt x="2422" y="588"/>
                    <a:pt x="2650" y="971"/>
                  </a:cubicBezTo>
                  <a:cubicBezTo>
                    <a:pt x="2693" y="1044"/>
                    <a:pt x="2757" y="1074"/>
                    <a:pt x="2821" y="1074"/>
                  </a:cubicBezTo>
                  <a:cubicBezTo>
                    <a:pt x="2964" y="1074"/>
                    <a:pt x="3105" y="922"/>
                    <a:pt x="3006" y="760"/>
                  </a:cubicBezTo>
                  <a:cubicBezTo>
                    <a:pt x="2720" y="277"/>
                    <a:pt x="2206" y="1"/>
                    <a:pt x="16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6" name="Google Shape;10816;p31"/>
            <p:cNvSpPr/>
            <p:nvPr/>
          </p:nvSpPr>
          <p:spPr>
            <a:xfrm>
              <a:off x="3132595" y="3621090"/>
              <a:ext cx="88957" cy="81123"/>
            </a:xfrm>
            <a:custGeom>
              <a:rect b="b" l="l" r="r" t="t"/>
              <a:pathLst>
                <a:path extrusionOk="0" h="3096" w="3395">
                  <a:moveTo>
                    <a:pt x="1721" y="1"/>
                  </a:moveTo>
                  <a:cubicBezTo>
                    <a:pt x="1104" y="1"/>
                    <a:pt x="527" y="370"/>
                    <a:pt x="289" y="963"/>
                  </a:cubicBezTo>
                  <a:cubicBezTo>
                    <a:pt x="1" y="1669"/>
                    <a:pt x="269" y="2480"/>
                    <a:pt x="922" y="2874"/>
                  </a:cubicBezTo>
                  <a:cubicBezTo>
                    <a:pt x="1170" y="3023"/>
                    <a:pt x="1445" y="3095"/>
                    <a:pt x="1717" y="3095"/>
                  </a:cubicBezTo>
                  <a:cubicBezTo>
                    <a:pt x="2162" y="3095"/>
                    <a:pt x="2601" y="2903"/>
                    <a:pt x="2905" y="2543"/>
                  </a:cubicBezTo>
                  <a:cubicBezTo>
                    <a:pt x="3394" y="1957"/>
                    <a:pt x="3385" y="1103"/>
                    <a:pt x="2881" y="527"/>
                  </a:cubicBezTo>
                  <a:cubicBezTo>
                    <a:pt x="2842" y="483"/>
                    <a:pt x="2785" y="460"/>
                    <a:pt x="2728" y="460"/>
                  </a:cubicBezTo>
                  <a:cubicBezTo>
                    <a:pt x="2678" y="460"/>
                    <a:pt x="2628" y="477"/>
                    <a:pt x="2588" y="512"/>
                  </a:cubicBezTo>
                  <a:cubicBezTo>
                    <a:pt x="2501" y="584"/>
                    <a:pt x="2497" y="714"/>
                    <a:pt x="2569" y="800"/>
                  </a:cubicBezTo>
                  <a:cubicBezTo>
                    <a:pt x="2938" y="1223"/>
                    <a:pt x="2948" y="1847"/>
                    <a:pt x="2588" y="2274"/>
                  </a:cubicBezTo>
                  <a:cubicBezTo>
                    <a:pt x="2367" y="2539"/>
                    <a:pt x="2045" y="2680"/>
                    <a:pt x="1718" y="2680"/>
                  </a:cubicBezTo>
                  <a:cubicBezTo>
                    <a:pt x="1519" y="2680"/>
                    <a:pt x="1318" y="2628"/>
                    <a:pt x="1138" y="2519"/>
                  </a:cubicBezTo>
                  <a:cubicBezTo>
                    <a:pt x="658" y="2231"/>
                    <a:pt x="461" y="1640"/>
                    <a:pt x="673" y="1122"/>
                  </a:cubicBezTo>
                  <a:cubicBezTo>
                    <a:pt x="846" y="685"/>
                    <a:pt x="1268" y="416"/>
                    <a:pt x="1721" y="416"/>
                  </a:cubicBezTo>
                  <a:cubicBezTo>
                    <a:pt x="1806" y="416"/>
                    <a:pt x="1892" y="425"/>
                    <a:pt x="1978" y="445"/>
                  </a:cubicBezTo>
                  <a:cubicBezTo>
                    <a:pt x="1999" y="450"/>
                    <a:pt x="2018" y="453"/>
                    <a:pt x="2037" y="453"/>
                  </a:cubicBezTo>
                  <a:cubicBezTo>
                    <a:pt x="2260" y="453"/>
                    <a:pt x="2323" y="104"/>
                    <a:pt x="2074" y="42"/>
                  </a:cubicBezTo>
                  <a:cubicBezTo>
                    <a:pt x="1956" y="14"/>
                    <a:pt x="1838" y="1"/>
                    <a:pt x="172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7" name="Google Shape;10817;p31"/>
            <p:cNvSpPr/>
            <p:nvPr/>
          </p:nvSpPr>
          <p:spPr>
            <a:xfrm>
              <a:off x="3279749" y="3505957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8" name="Google Shape;10818;p31"/>
            <p:cNvSpPr/>
            <p:nvPr/>
          </p:nvSpPr>
          <p:spPr>
            <a:xfrm>
              <a:off x="3279880" y="3505695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9" name="Google Shape;10819;p31"/>
            <p:cNvSpPr/>
            <p:nvPr/>
          </p:nvSpPr>
          <p:spPr>
            <a:xfrm>
              <a:off x="3258001" y="3628322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6"/>
                  </a:moveTo>
                  <a:lnTo>
                    <a:pt x="0" y="6"/>
                  </a:lnTo>
                  <a:lnTo>
                    <a:pt x="0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0" name="Google Shape;10820;p31"/>
            <p:cNvSpPr/>
            <p:nvPr/>
          </p:nvSpPr>
          <p:spPr>
            <a:xfrm>
              <a:off x="3090671" y="3365275"/>
              <a:ext cx="323365" cy="365420"/>
            </a:xfrm>
            <a:custGeom>
              <a:rect b="b" l="l" r="r" t="t"/>
              <a:pathLst>
                <a:path extrusionOk="0" h="13946" w="12341">
                  <a:moveTo>
                    <a:pt x="5051" y="414"/>
                  </a:moveTo>
                  <a:cubicBezTo>
                    <a:pt x="5096" y="414"/>
                    <a:pt x="5139" y="442"/>
                    <a:pt x="5153" y="488"/>
                  </a:cubicBezTo>
                  <a:lnTo>
                    <a:pt x="5954" y="3464"/>
                  </a:lnTo>
                  <a:lnTo>
                    <a:pt x="5282" y="5965"/>
                  </a:lnTo>
                  <a:lnTo>
                    <a:pt x="4250" y="2148"/>
                  </a:lnTo>
                  <a:cubicBezTo>
                    <a:pt x="4068" y="1467"/>
                    <a:pt x="4380" y="756"/>
                    <a:pt x="5004" y="425"/>
                  </a:cubicBezTo>
                  <a:cubicBezTo>
                    <a:pt x="5019" y="418"/>
                    <a:pt x="5035" y="414"/>
                    <a:pt x="5051" y="414"/>
                  </a:cubicBezTo>
                  <a:close/>
                  <a:moveTo>
                    <a:pt x="7049" y="7568"/>
                  </a:moveTo>
                  <a:lnTo>
                    <a:pt x="7524" y="9315"/>
                  </a:lnTo>
                  <a:cubicBezTo>
                    <a:pt x="7543" y="9378"/>
                    <a:pt x="7586" y="9430"/>
                    <a:pt x="7649" y="9454"/>
                  </a:cubicBezTo>
                  <a:cubicBezTo>
                    <a:pt x="7675" y="9465"/>
                    <a:pt x="7699" y="9469"/>
                    <a:pt x="7722" y="9469"/>
                  </a:cubicBezTo>
                  <a:cubicBezTo>
                    <a:pt x="7859" y="9469"/>
                    <a:pt x="7959" y="9299"/>
                    <a:pt x="8441" y="9171"/>
                  </a:cubicBezTo>
                  <a:cubicBezTo>
                    <a:pt x="8642" y="9117"/>
                    <a:pt x="8839" y="9092"/>
                    <a:pt x="9030" y="9092"/>
                  </a:cubicBezTo>
                  <a:cubicBezTo>
                    <a:pt x="10643" y="9092"/>
                    <a:pt x="11817" y="10892"/>
                    <a:pt x="10937" y="12416"/>
                  </a:cubicBezTo>
                  <a:lnTo>
                    <a:pt x="10937" y="12421"/>
                  </a:lnTo>
                  <a:cubicBezTo>
                    <a:pt x="10505" y="13170"/>
                    <a:pt x="9767" y="13524"/>
                    <a:pt x="9031" y="13524"/>
                  </a:cubicBezTo>
                  <a:cubicBezTo>
                    <a:pt x="8108" y="13524"/>
                    <a:pt x="7190" y="12966"/>
                    <a:pt x="6890" y="11931"/>
                  </a:cubicBezTo>
                  <a:cubicBezTo>
                    <a:pt x="6852" y="11802"/>
                    <a:pt x="6506" y="10506"/>
                    <a:pt x="6382" y="10054"/>
                  </a:cubicBezTo>
                  <a:lnTo>
                    <a:pt x="6382" y="10050"/>
                  </a:lnTo>
                  <a:lnTo>
                    <a:pt x="6382" y="10045"/>
                  </a:lnTo>
                  <a:lnTo>
                    <a:pt x="6660" y="9008"/>
                  </a:lnTo>
                  <a:cubicBezTo>
                    <a:pt x="6905" y="8101"/>
                    <a:pt x="6809" y="8461"/>
                    <a:pt x="7049" y="7568"/>
                  </a:cubicBezTo>
                  <a:close/>
                  <a:moveTo>
                    <a:pt x="6165" y="6115"/>
                  </a:moveTo>
                  <a:cubicBezTo>
                    <a:pt x="6220" y="6115"/>
                    <a:pt x="6277" y="6122"/>
                    <a:pt x="6334" y="6137"/>
                  </a:cubicBezTo>
                  <a:cubicBezTo>
                    <a:pt x="6684" y="6233"/>
                    <a:pt x="6890" y="6598"/>
                    <a:pt x="6790" y="6949"/>
                  </a:cubicBezTo>
                  <a:lnTo>
                    <a:pt x="6324" y="8667"/>
                  </a:lnTo>
                  <a:lnTo>
                    <a:pt x="6329" y="8662"/>
                  </a:lnTo>
                  <a:lnTo>
                    <a:pt x="6329" y="8662"/>
                  </a:lnTo>
                  <a:cubicBezTo>
                    <a:pt x="6305" y="8754"/>
                    <a:pt x="5479" y="11816"/>
                    <a:pt x="5446" y="11931"/>
                  </a:cubicBezTo>
                  <a:cubicBezTo>
                    <a:pt x="5182" y="12843"/>
                    <a:pt x="4361" y="13487"/>
                    <a:pt x="3410" y="13525"/>
                  </a:cubicBezTo>
                  <a:cubicBezTo>
                    <a:pt x="3380" y="13526"/>
                    <a:pt x="3350" y="13527"/>
                    <a:pt x="3320" y="13527"/>
                  </a:cubicBezTo>
                  <a:cubicBezTo>
                    <a:pt x="2405" y="13527"/>
                    <a:pt x="1575" y="12964"/>
                    <a:pt x="1250" y="12099"/>
                  </a:cubicBezTo>
                  <a:cubicBezTo>
                    <a:pt x="909" y="11211"/>
                    <a:pt x="1178" y="10203"/>
                    <a:pt x="1917" y="9598"/>
                  </a:cubicBezTo>
                  <a:cubicBezTo>
                    <a:pt x="2321" y="9266"/>
                    <a:pt x="2817" y="9097"/>
                    <a:pt x="3316" y="9097"/>
                  </a:cubicBezTo>
                  <a:cubicBezTo>
                    <a:pt x="3726" y="9097"/>
                    <a:pt x="4137" y="9211"/>
                    <a:pt x="4500" y="9440"/>
                  </a:cubicBezTo>
                  <a:cubicBezTo>
                    <a:pt x="4535" y="9461"/>
                    <a:pt x="4572" y="9470"/>
                    <a:pt x="4609" y="9470"/>
                  </a:cubicBezTo>
                  <a:cubicBezTo>
                    <a:pt x="4699" y="9470"/>
                    <a:pt x="4785" y="9412"/>
                    <a:pt x="4812" y="9320"/>
                  </a:cubicBezTo>
                  <a:lnTo>
                    <a:pt x="4812" y="9306"/>
                  </a:lnTo>
                  <a:lnTo>
                    <a:pt x="5052" y="8413"/>
                  </a:lnTo>
                  <a:lnTo>
                    <a:pt x="5278" y="7568"/>
                  </a:lnTo>
                  <a:lnTo>
                    <a:pt x="5537" y="6608"/>
                  </a:lnTo>
                  <a:cubicBezTo>
                    <a:pt x="5609" y="6314"/>
                    <a:pt x="5874" y="6115"/>
                    <a:pt x="6165" y="6115"/>
                  </a:cubicBezTo>
                  <a:close/>
                  <a:moveTo>
                    <a:pt x="5056" y="0"/>
                  </a:moveTo>
                  <a:cubicBezTo>
                    <a:pt x="4975" y="0"/>
                    <a:pt x="4894" y="19"/>
                    <a:pt x="4817" y="60"/>
                  </a:cubicBezTo>
                  <a:cubicBezTo>
                    <a:pt x="4020" y="478"/>
                    <a:pt x="3621" y="1390"/>
                    <a:pt x="3857" y="2259"/>
                  </a:cubicBezTo>
                  <a:lnTo>
                    <a:pt x="5071" y="6766"/>
                  </a:lnTo>
                  <a:cubicBezTo>
                    <a:pt x="4831" y="7669"/>
                    <a:pt x="4894" y="7429"/>
                    <a:pt x="4486" y="8955"/>
                  </a:cubicBezTo>
                  <a:cubicBezTo>
                    <a:pt x="4332" y="8878"/>
                    <a:pt x="4173" y="8821"/>
                    <a:pt x="4010" y="8773"/>
                  </a:cubicBezTo>
                  <a:cubicBezTo>
                    <a:pt x="3772" y="8709"/>
                    <a:pt x="3538" y="8679"/>
                    <a:pt x="3311" y="8679"/>
                  </a:cubicBezTo>
                  <a:cubicBezTo>
                    <a:pt x="1395" y="8679"/>
                    <a:pt x="1" y="10816"/>
                    <a:pt x="1044" y="12627"/>
                  </a:cubicBezTo>
                  <a:cubicBezTo>
                    <a:pt x="1555" y="13518"/>
                    <a:pt x="2433" y="13941"/>
                    <a:pt x="3307" y="13941"/>
                  </a:cubicBezTo>
                  <a:cubicBezTo>
                    <a:pt x="4403" y="13941"/>
                    <a:pt x="5493" y="13278"/>
                    <a:pt x="5854" y="12042"/>
                  </a:cubicBezTo>
                  <a:lnTo>
                    <a:pt x="6175" y="10851"/>
                  </a:lnTo>
                  <a:cubicBezTo>
                    <a:pt x="6511" y="12099"/>
                    <a:pt x="6492" y="12042"/>
                    <a:pt x="6502" y="12066"/>
                  </a:cubicBezTo>
                  <a:cubicBezTo>
                    <a:pt x="6804" y="13074"/>
                    <a:pt x="7673" y="13808"/>
                    <a:pt x="8719" y="13928"/>
                  </a:cubicBezTo>
                  <a:cubicBezTo>
                    <a:pt x="8820" y="13940"/>
                    <a:pt x="8921" y="13946"/>
                    <a:pt x="9022" y="13946"/>
                  </a:cubicBezTo>
                  <a:cubicBezTo>
                    <a:pt x="9954" y="13946"/>
                    <a:pt x="10829" y="13451"/>
                    <a:pt x="11302" y="12627"/>
                  </a:cubicBezTo>
                  <a:cubicBezTo>
                    <a:pt x="12340" y="10812"/>
                    <a:pt x="10947" y="8679"/>
                    <a:pt x="9035" y="8679"/>
                  </a:cubicBezTo>
                  <a:cubicBezTo>
                    <a:pt x="8808" y="8679"/>
                    <a:pt x="8574" y="8709"/>
                    <a:pt x="8335" y="8773"/>
                  </a:cubicBezTo>
                  <a:cubicBezTo>
                    <a:pt x="8167" y="8816"/>
                    <a:pt x="8009" y="8878"/>
                    <a:pt x="7860" y="8955"/>
                  </a:cubicBezTo>
                  <a:lnTo>
                    <a:pt x="7270" y="6771"/>
                  </a:lnTo>
                  <a:lnTo>
                    <a:pt x="7620" y="5475"/>
                  </a:lnTo>
                  <a:cubicBezTo>
                    <a:pt x="7663" y="5317"/>
                    <a:pt x="7538" y="5214"/>
                    <a:pt x="7415" y="5214"/>
                  </a:cubicBezTo>
                  <a:cubicBezTo>
                    <a:pt x="7333" y="5214"/>
                    <a:pt x="7251" y="5261"/>
                    <a:pt x="7222" y="5369"/>
                  </a:cubicBezTo>
                  <a:lnTo>
                    <a:pt x="7222" y="5374"/>
                  </a:lnTo>
                  <a:lnTo>
                    <a:pt x="7222" y="5379"/>
                  </a:lnTo>
                  <a:lnTo>
                    <a:pt x="7015" y="6128"/>
                  </a:lnTo>
                  <a:cubicBezTo>
                    <a:pt x="6810" y="5862"/>
                    <a:pt x="6496" y="5714"/>
                    <a:pt x="6173" y="5714"/>
                  </a:cubicBezTo>
                  <a:cubicBezTo>
                    <a:pt x="6035" y="5714"/>
                    <a:pt x="5896" y="5741"/>
                    <a:pt x="5762" y="5797"/>
                  </a:cubicBezTo>
                  <a:lnTo>
                    <a:pt x="6684" y="2369"/>
                  </a:lnTo>
                  <a:cubicBezTo>
                    <a:pt x="6727" y="2212"/>
                    <a:pt x="6600" y="2109"/>
                    <a:pt x="6476" y="2109"/>
                  </a:cubicBezTo>
                  <a:cubicBezTo>
                    <a:pt x="6392" y="2109"/>
                    <a:pt x="6310" y="2155"/>
                    <a:pt x="6281" y="2264"/>
                  </a:cubicBezTo>
                  <a:lnTo>
                    <a:pt x="6175" y="2672"/>
                  </a:lnTo>
                  <a:cubicBezTo>
                    <a:pt x="5546" y="339"/>
                    <a:pt x="5609" y="569"/>
                    <a:pt x="5556" y="377"/>
                  </a:cubicBezTo>
                  <a:cubicBezTo>
                    <a:pt x="5489" y="145"/>
                    <a:pt x="5278" y="0"/>
                    <a:pt x="50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1" name="Google Shape;10821;p31"/>
            <p:cNvSpPr/>
            <p:nvPr/>
          </p:nvSpPr>
          <p:spPr>
            <a:xfrm>
              <a:off x="3279749" y="3506088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2" name="Google Shape;10822;p31"/>
            <p:cNvSpPr/>
            <p:nvPr/>
          </p:nvSpPr>
          <p:spPr>
            <a:xfrm>
              <a:off x="3281137" y="3542561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3" name="Google Shape;10823;p31"/>
            <p:cNvSpPr/>
            <p:nvPr/>
          </p:nvSpPr>
          <p:spPr>
            <a:xfrm>
              <a:off x="3216732" y="360895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4" name="Google Shape;10824;p31"/>
            <p:cNvSpPr/>
            <p:nvPr/>
          </p:nvSpPr>
          <p:spPr>
            <a:xfrm>
              <a:off x="3216863" y="3608959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5" name="Google Shape;10825;p31"/>
            <p:cNvSpPr/>
            <p:nvPr/>
          </p:nvSpPr>
          <p:spPr>
            <a:xfrm>
              <a:off x="3216732" y="3609090"/>
              <a:ext cx="26" cy="288"/>
            </a:xfrm>
            <a:custGeom>
              <a:rect b="b" l="l" r="r" t="t"/>
              <a:pathLst>
                <a:path extrusionOk="0" h="11" w="1">
                  <a:moveTo>
                    <a:pt x="1" y="10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6" name="Google Shape;10826;p31"/>
            <p:cNvSpPr/>
            <p:nvPr/>
          </p:nvSpPr>
          <p:spPr>
            <a:xfrm>
              <a:off x="3246681" y="345601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7" name="Google Shape;10827;p31"/>
            <p:cNvSpPr/>
            <p:nvPr/>
          </p:nvSpPr>
          <p:spPr>
            <a:xfrm>
              <a:off x="3258001" y="362832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8" name="Google Shape;10828;p31"/>
            <p:cNvSpPr/>
            <p:nvPr/>
          </p:nvSpPr>
          <p:spPr>
            <a:xfrm>
              <a:off x="3216732" y="3609352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9" name="Google Shape;10829;p31"/>
            <p:cNvSpPr/>
            <p:nvPr/>
          </p:nvSpPr>
          <p:spPr>
            <a:xfrm>
              <a:off x="3258001" y="3628217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0" name="Google Shape;10830;p31"/>
            <p:cNvSpPr/>
            <p:nvPr/>
          </p:nvSpPr>
          <p:spPr>
            <a:xfrm>
              <a:off x="3246681" y="345601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1" name="Google Shape;10831;p31"/>
            <p:cNvSpPr/>
            <p:nvPr/>
          </p:nvSpPr>
          <p:spPr>
            <a:xfrm>
              <a:off x="3258001" y="3628584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2" name="Google Shape;10832;p31"/>
            <p:cNvSpPr/>
            <p:nvPr/>
          </p:nvSpPr>
          <p:spPr>
            <a:xfrm>
              <a:off x="3258001" y="3628217"/>
              <a:ext cx="26" cy="131"/>
            </a:xfrm>
            <a:custGeom>
              <a:rect b="b" l="l" r="r" t="t"/>
              <a:pathLst>
                <a:path extrusionOk="0" h="5" w="1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3" name="Google Shape;10833;p31"/>
            <p:cNvSpPr/>
            <p:nvPr/>
          </p:nvSpPr>
          <p:spPr>
            <a:xfrm>
              <a:off x="3271338" y="3405968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4" name="Google Shape;10834;p31"/>
            <p:cNvSpPr/>
            <p:nvPr/>
          </p:nvSpPr>
          <p:spPr>
            <a:xfrm>
              <a:off x="3260018" y="3365275"/>
              <a:ext cx="54737" cy="126217"/>
            </a:xfrm>
            <a:custGeom>
              <a:rect b="b" l="l" r="r" t="t"/>
              <a:pathLst>
                <a:path extrusionOk="0" h="4817" w="2089">
                  <a:moveTo>
                    <a:pt x="820" y="0"/>
                  </a:moveTo>
                  <a:cubicBezTo>
                    <a:pt x="598" y="0"/>
                    <a:pt x="389" y="145"/>
                    <a:pt x="322" y="377"/>
                  </a:cubicBezTo>
                  <a:cubicBezTo>
                    <a:pt x="269" y="569"/>
                    <a:pt x="322" y="372"/>
                    <a:pt x="29" y="1462"/>
                  </a:cubicBezTo>
                  <a:cubicBezTo>
                    <a:pt x="0" y="1572"/>
                    <a:pt x="67" y="1683"/>
                    <a:pt x="178" y="1712"/>
                  </a:cubicBezTo>
                  <a:cubicBezTo>
                    <a:pt x="196" y="1716"/>
                    <a:pt x="214" y="1719"/>
                    <a:pt x="232" y="1719"/>
                  </a:cubicBezTo>
                  <a:cubicBezTo>
                    <a:pt x="324" y="1719"/>
                    <a:pt x="408" y="1660"/>
                    <a:pt x="432" y="1568"/>
                  </a:cubicBezTo>
                  <a:lnTo>
                    <a:pt x="432" y="1558"/>
                  </a:lnTo>
                  <a:lnTo>
                    <a:pt x="432" y="1553"/>
                  </a:lnTo>
                  <a:lnTo>
                    <a:pt x="720" y="492"/>
                  </a:lnTo>
                  <a:cubicBezTo>
                    <a:pt x="735" y="445"/>
                    <a:pt x="776" y="415"/>
                    <a:pt x="823" y="415"/>
                  </a:cubicBezTo>
                  <a:cubicBezTo>
                    <a:pt x="838" y="415"/>
                    <a:pt x="854" y="418"/>
                    <a:pt x="869" y="425"/>
                  </a:cubicBezTo>
                  <a:cubicBezTo>
                    <a:pt x="1493" y="752"/>
                    <a:pt x="1805" y="1472"/>
                    <a:pt x="1618" y="2148"/>
                  </a:cubicBezTo>
                  <a:lnTo>
                    <a:pt x="970" y="4563"/>
                  </a:lnTo>
                  <a:cubicBezTo>
                    <a:pt x="935" y="4718"/>
                    <a:pt x="1056" y="4817"/>
                    <a:pt x="1176" y="4817"/>
                  </a:cubicBezTo>
                  <a:cubicBezTo>
                    <a:pt x="1256" y="4817"/>
                    <a:pt x="1336" y="4773"/>
                    <a:pt x="1368" y="4673"/>
                  </a:cubicBezTo>
                  <a:cubicBezTo>
                    <a:pt x="1997" y="2259"/>
                    <a:pt x="2088" y="2192"/>
                    <a:pt x="2088" y="1760"/>
                  </a:cubicBezTo>
                  <a:cubicBezTo>
                    <a:pt x="2088" y="1044"/>
                    <a:pt x="1695" y="392"/>
                    <a:pt x="1061" y="60"/>
                  </a:cubicBezTo>
                  <a:cubicBezTo>
                    <a:pt x="983" y="19"/>
                    <a:pt x="900" y="0"/>
                    <a:pt x="8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35" name="Google Shape;10835;p31"/>
          <p:cNvGrpSpPr/>
          <p:nvPr/>
        </p:nvGrpSpPr>
        <p:grpSpPr>
          <a:xfrm>
            <a:off x="861651" y="4093731"/>
            <a:ext cx="346554" cy="364844"/>
            <a:chOff x="861651" y="4280581"/>
            <a:chExt cx="346554" cy="364844"/>
          </a:xfrm>
        </p:grpSpPr>
        <p:sp>
          <p:nvSpPr>
            <p:cNvPr id="10836" name="Google Shape;10836;p31"/>
            <p:cNvSpPr/>
            <p:nvPr/>
          </p:nvSpPr>
          <p:spPr>
            <a:xfrm>
              <a:off x="1034849" y="4379102"/>
              <a:ext cx="168063" cy="261003"/>
            </a:xfrm>
            <a:custGeom>
              <a:rect b="b" l="l" r="r" t="t"/>
              <a:pathLst>
                <a:path extrusionOk="0" h="9961" w="6414">
                  <a:moveTo>
                    <a:pt x="6414" y="1"/>
                  </a:moveTo>
                  <a:lnTo>
                    <a:pt x="1" y="3548"/>
                  </a:lnTo>
                  <a:lnTo>
                    <a:pt x="1" y="9961"/>
                  </a:lnTo>
                  <a:lnTo>
                    <a:pt x="6414" y="6409"/>
                  </a:lnTo>
                  <a:lnTo>
                    <a:pt x="6414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7" name="Google Shape;10837;p31"/>
            <p:cNvSpPr/>
            <p:nvPr/>
          </p:nvSpPr>
          <p:spPr>
            <a:xfrm>
              <a:off x="1034849" y="4519338"/>
              <a:ext cx="168063" cy="120767"/>
            </a:xfrm>
            <a:custGeom>
              <a:rect b="b" l="l" r="r" t="t"/>
              <a:pathLst>
                <a:path extrusionOk="0" h="4609" w="6414">
                  <a:moveTo>
                    <a:pt x="4043" y="1"/>
                  </a:moveTo>
                  <a:lnTo>
                    <a:pt x="1" y="2238"/>
                  </a:lnTo>
                  <a:lnTo>
                    <a:pt x="1" y="4609"/>
                  </a:lnTo>
                  <a:lnTo>
                    <a:pt x="6414" y="1057"/>
                  </a:lnTo>
                  <a:lnTo>
                    <a:pt x="4043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8" name="Google Shape;10838;p31"/>
            <p:cNvSpPr/>
            <p:nvPr/>
          </p:nvSpPr>
          <p:spPr>
            <a:xfrm>
              <a:off x="866944" y="4379102"/>
              <a:ext cx="167932" cy="261003"/>
            </a:xfrm>
            <a:custGeom>
              <a:rect b="b" l="l" r="r" t="t"/>
              <a:pathLst>
                <a:path extrusionOk="0" h="9961" w="6409">
                  <a:moveTo>
                    <a:pt x="0" y="1"/>
                  </a:moveTo>
                  <a:lnTo>
                    <a:pt x="0" y="6409"/>
                  </a:lnTo>
                  <a:lnTo>
                    <a:pt x="6409" y="9961"/>
                  </a:lnTo>
                  <a:lnTo>
                    <a:pt x="6409" y="35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9" name="Google Shape;10839;p31"/>
            <p:cNvSpPr/>
            <p:nvPr/>
          </p:nvSpPr>
          <p:spPr>
            <a:xfrm>
              <a:off x="866944" y="4379102"/>
              <a:ext cx="62152" cy="167932"/>
            </a:xfrm>
            <a:custGeom>
              <a:rect b="b" l="l" r="r" t="t"/>
              <a:pathLst>
                <a:path extrusionOk="0" h="6409" w="2372">
                  <a:moveTo>
                    <a:pt x="0" y="1"/>
                  </a:moveTo>
                  <a:lnTo>
                    <a:pt x="0" y="6409"/>
                  </a:lnTo>
                  <a:lnTo>
                    <a:pt x="2372" y="5353"/>
                  </a:lnTo>
                  <a:lnTo>
                    <a:pt x="2372" y="13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0" name="Google Shape;10840;p31"/>
            <p:cNvSpPr/>
            <p:nvPr/>
          </p:nvSpPr>
          <p:spPr>
            <a:xfrm>
              <a:off x="866944" y="4286031"/>
              <a:ext cx="335968" cy="186038"/>
            </a:xfrm>
            <a:custGeom>
              <a:rect b="b" l="l" r="r" t="t"/>
              <a:pathLst>
                <a:path extrusionOk="0" h="7100" w="12822">
                  <a:moveTo>
                    <a:pt x="6409" y="0"/>
                  </a:moveTo>
                  <a:lnTo>
                    <a:pt x="0" y="3553"/>
                  </a:lnTo>
                  <a:lnTo>
                    <a:pt x="6409" y="7100"/>
                  </a:lnTo>
                  <a:lnTo>
                    <a:pt x="12822" y="3553"/>
                  </a:lnTo>
                  <a:lnTo>
                    <a:pt x="640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1" name="Google Shape;10841;p31"/>
            <p:cNvSpPr/>
            <p:nvPr/>
          </p:nvSpPr>
          <p:spPr>
            <a:xfrm>
              <a:off x="1034849" y="4286031"/>
              <a:ext cx="168063" cy="127423"/>
            </a:xfrm>
            <a:custGeom>
              <a:rect b="b" l="l" r="r" t="t"/>
              <a:pathLst>
                <a:path extrusionOk="0" h="4863" w="6414">
                  <a:moveTo>
                    <a:pt x="1" y="0"/>
                  </a:moveTo>
                  <a:lnTo>
                    <a:pt x="1" y="2626"/>
                  </a:lnTo>
                  <a:lnTo>
                    <a:pt x="4043" y="4863"/>
                  </a:lnTo>
                  <a:lnTo>
                    <a:pt x="6414" y="35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2" name="Google Shape;10842;p31"/>
            <p:cNvSpPr/>
            <p:nvPr/>
          </p:nvSpPr>
          <p:spPr>
            <a:xfrm>
              <a:off x="1034849" y="4413428"/>
              <a:ext cx="105937" cy="164552"/>
            </a:xfrm>
            <a:custGeom>
              <a:rect b="b" l="l" r="r" t="t"/>
              <a:pathLst>
                <a:path extrusionOk="0" h="6280" w="4043">
                  <a:moveTo>
                    <a:pt x="4043" y="1"/>
                  </a:moveTo>
                  <a:lnTo>
                    <a:pt x="1" y="2238"/>
                  </a:lnTo>
                  <a:lnTo>
                    <a:pt x="1" y="6280"/>
                  </a:lnTo>
                  <a:lnTo>
                    <a:pt x="4043" y="4043"/>
                  </a:lnTo>
                  <a:lnTo>
                    <a:pt x="4043" y="1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3" name="Google Shape;10843;p31"/>
            <p:cNvSpPr/>
            <p:nvPr/>
          </p:nvSpPr>
          <p:spPr>
            <a:xfrm>
              <a:off x="929070" y="4413428"/>
              <a:ext cx="105806" cy="164552"/>
            </a:xfrm>
            <a:custGeom>
              <a:rect b="b" l="l" r="r" t="t"/>
              <a:pathLst>
                <a:path extrusionOk="0" h="6280" w="4038">
                  <a:moveTo>
                    <a:pt x="1" y="1"/>
                  </a:moveTo>
                  <a:lnTo>
                    <a:pt x="1" y="4043"/>
                  </a:lnTo>
                  <a:lnTo>
                    <a:pt x="4038" y="6280"/>
                  </a:lnTo>
                  <a:lnTo>
                    <a:pt x="4038" y="22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4" name="Google Shape;10844;p31"/>
            <p:cNvSpPr/>
            <p:nvPr/>
          </p:nvSpPr>
          <p:spPr>
            <a:xfrm>
              <a:off x="929070" y="4354839"/>
              <a:ext cx="211716" cy="117230"/>
            </a:xfrm>
            <a:custGeom>
              <a:rect b="b" l="l" r="r" t="t"/>
              <a:pathLst>
                <a:path extrusionOk="0" h="4474" w="8080">
                  <a:moveTo>
                    <a:pt x="4038" y="0"/>
                  </a:moveTo>
                  <a:lnTo>
                    <a:pt x="1" y="2237"/>
                  </a:lnTo>
                  <a:lnTo>
                    <a:pt x="4038" y="4474"/>
                  </a:lnTo>
                  <a:lnTo>
                    <a:pt x="8080" y="2237"/>
                  </a:lnTo>
                  <a:lnTo>
                    <a:pt x="4038" y="0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5" name="Google Shape;10845;p31"/>
            <p:cNvSpPr/>
            <p:nvPr/>
          </p:nvSpPr>
          <p:spPr>
            <a:xfrm>
              <a:off x="1101011" y="4500368"/>
              <a:ext cx="27879" cy="17687"/>
            </a:xfrm>
            <a:custGeom>
              <a:rect b="b" l="l" r="r" t="t"/>
              <a:pathLst>
                <a:path extrusionOk="0" h="675" w="1064">
                  <a:moveTo>
                    <a:pt x="772" y="0"/>
                  </a:moveTo>
                  <a:cubicBezTo>
                    <a:pt x="742" y="0"/>
                    <a:pt x="710" y="8"/>
                    <a:pt x="678" y="24"/>
                  </a:cubicBezTo>
                  <a:lnTo>
                    <a:pt x="198" y="288"/>
                  </a:lnTo>
                  <a:cubicBezTo>
                    <a:pt x="1" y="403"/>
                    <a:pt x="112" y="674"/>
                    <a:pt x="295" y="674"/>
                  </a:cubicBezTo>
                  <a:cubicBezTo>
                    <a:pt x="326" y="674"/>
                    <a:pt x="360" y="666"/>
                    <a:pt x="394" y="648"/>
                  </a:cubicBezTo>
                  <a:lnTo>
                    <a:pt x="874" y="379"/>
                  </a:lnTo>
                  <a:cubicBezTo>
                    <a:pt x="1064" y="264"/>
                    <a:pt x="953" y="0"/>
                    <a:pt x="7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6" name="Google Shape;10846;p31"/>
            <p:cNvSpPr/>
            <p:nvPr/>
          </p:nvSpPr>
          <p:spPr>
            <a:xfrm>
              <a:off x="1101037" y="4484882"/>
              <a:ext cx="28613" cy="17949"/>
            </a:xfrm>
            <a:custGeom>
              <a:rect b="b" l="l" r="r" t="t"/>
              <a:pathLst>
                <a:path extrusionOk="0" h="685" w="1092">
                  <a:moveTo>
                    <a:pt x="789" y="0"/>
                  </a:moveTo>
                  <a:cubicBezTo>
                    <a:pt x="754" y="0"/>
                    <a:pt x="716" y="10"/>
                    <a:pt x="677" y="34"/>
                  </a:cubicBezTo>
                  <a:lnTo>
                    <a:pt x="197" y="303"/>
                  </a:lnTo>
                  <a:cubicBezTo>
                    <a:pt x="0" y="413"/>
                    <a:pt x="111" y="685"/>
                    <a:pt x="294" y="685"/>
                  </a:cubicBezTo>
                  <a:cubicBezTo>
                    <a:pt x="325" y="685"/>
                    <a:pt x="359" y="677"/>
                    <a:pt x="393" y="658"/>
                  </a:cubicBezTo>
                  <a:lnTo>
                    <a:pt x="873" y="394"/>
                  </a:lnTo>
                  <a:cubicBezTo>
                    <a:pt x="1091" y="285"/>
                    <a:pt x="977" y="0"/>
                    <a:pt x="7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7" name="Google Shape;10847;p31"/>
            <p:cNvSpPr/>
            <p:nvPr/>
          </p:nvSpPr>
          <p:spPr>
            <a:xfrm>
              <a:off x="861651" y="4280581"/>
              <a:ext cx="346554" cy="364844"/>
            </a:xfrm>
            <a:custGeom>
              <a:rect b="b" l="l" r="r" t="t"/>
              <a:pathLst>
                <a:path extrusionOk="0" h="13924" w="13226">
                  <a:moveTo>
                    <a:pt x="6404" y="549"/>
                  </a:moveTo>
                  <a:lnTo>
                    <a:pt x="6409" y="2709"/>
                  </a:lnTo>
                  <a:lnTo>
                    <a:pt x="2569" y="4836"/>
                  </a:lnTo>
                  <a:lnTo>
                    <a:pt x="620" y="3756"/>
                  </a:lnTo>
                  <a:lnTo>
                    <a:pt x="6404" y="549"/>
                  </a:lnTo>
                  <a:close/>
                  <a:moveTo>
                    <a:pt x="6812" y="549"/>
                  </a:moveTo>
                  <a:lnTo>
                    <a:pt x="12597" y="3756"/>
                  </a:lnTo>
                  <a:lnTo>
                    <a:pt x="10653" y="4836"/>
                  </a:lnTo>
                  <a:lnTo>
                    <a:pt x="6812" y="2709"/>
                  </a:lnTo>
                  <a:lnTo>
                    <a:pt x="6812" y="549"/>
                  </a:lnTo>
                  <a:close/>
                  <a:moveTo>
                    <a:pt x="6611" y="3064"/>
                  </a:moveTo>
                  <a:lnTo>
                    <a:pt x="10235" y="5066"/>
                  </a:lnTo>
                  <a:lnTo>
                    <a:pt x="6611" y="7073"/>
                  </a:lnTo>
                  <a:lnTo>
                    <a:pt x="2991" y="5066"/>
                  </a:lnTo>
                  <a:lnTo>
                    <a:pt x="6611" y="3064"/>
                  </a:lnTo>
                  <a:close/>
                  <a:moveTo>
                    <a:pt x="409" y="4101"/>
                  </a:moveTo>
                  <a:lnTo>
                    <a:pt x="2367" y="5186"/>
                  </a:lnTo>
                  <a:lnTo>
                    <a:pt x="2367" y="8978"/>
                  </a:lnTo>
                  <a:lnTo>
                    <a:pt x="409" y="9852"/>
                  </a:lnTo>
                  <a:lnTo>
                    <a:pt x="409" y="4101"/>
                  </a:lnTo>
                  <a:close/>
                  <a:moveTo>
                    <a:pt x="2775" y="5412"/>
                  </a:moveTo>
                  <a:lnTo>
                    <a:pt x="4259" y="6233"/>
                  </a:lnTo>
                  <a:lnTo>
                    <a:pt x="6409" y="7428"/>
                  </a:lnTo>
                  <a:lnTo>
                    <a:pt x="6409" y="10999"/>
                  </a:lnTo>
                  <a:lnTo>
                    <a:pt x="2775" y="8988"/>
                  </a:lnTo>
                  <a:lnTo>
                    <a:pt x="2775" y="5412"/>
                  </a:lnTo>
                  <a:close/>
                  <a:moveTo>
                    <a:pt x="10451" y="5417"/>
                  </a:moveTo>
                  <a:lnTo>
                    <a:pt x="10451" y="8993"/>
                  </a:lnTo>
                  <a:lnTo>
                    <a:pt x="6817" y="11004"/>
                  </a:lnTo>
                  <a:lnTo>
                    <a:pt x="6817" y="7428"/>
                  </a:lnTo>
                  <a:lnTo>
                    <a:pt x="10451" y="5417"/>
                  </a:lnTo>
                  <a:close/>
                  <a:moveTo>
                    <a:pt x="6613" y="1"/>
                  </a:moveTo>
                  <a:cubicBezTo>
                    <a:pt x="6580" y="1"/>
                    <a:pt x="6546" y="9"/>
                    <a:pt x="6515" y="26"/>
                  </a:cubicBezTo>
                  <a:lnTo>
                    <a:pt x="106" y="3578"/>
                  </a:lnTo>
                  <a:cubicBezTo>
                    <a:pt x="39" y="3617"/>
                    <a:pt x="1" y="3684"/>
                    <a:pt x="1" y="3761"/>
                  </a:cubicBezTo>
                  <a:lnTo>
                    <a:pt x="1" y="10169"/>
                  </a:lnTo>
                  <a:cubicBezTo>
                    <a:pt x="1" y="10241"/>
                    <a:pt x="39" y="10308"/>
                    <a:pt x="106" y="10346"/>
                  </a:cubicBezTo>
                  <a:lnTo>
                    <a:pt x="2929" y="11911"/>
                  </a:lnTo>
                  <a:cubicBezTo>
                    <a:pt x="2962" y="11928"/>
                    <a:pt x="2994" y="11935"/>
                    <a:pt x="3024" y="11935"/>
                  </a:cubicBezTo>
                  <a:cubicBezTo>
                    <a:pt x="3204" y="11935"/>
                    <a:pt x="3315" y="11671"/>
                    <a:pt x="3126" y="11556"/>
                  </a:cubicBezTo>
                  <a:lnTo>
                    <a:pt x="658" y="10188"/>
                  </a:lnTo>
                  <a:lnTo>
                    <a:pt x="2559" y="9338"/>
                  </a:lnTo>
                  <a:lnTo>
                    <a:pt x="6409" y="11470"/>
                  </a:lnTo>
                  <a:lnTo>
                    <a:pt x="6409" y="13375"/>
                  </a:lnTo>
                  <a:lnTo>
                    <a:pt x="3937" y="12003"/>
                  </a:lnTo>
                  <a:cubicBezTo>
                    <a:pt x="3904" y="11987"/>
                    <a:pt x="3873" y="11980"/>
                    <a:pt x="3843" y="11980"/>
                  </a:cubicBezTo>
                  <a:cubicBezTo>
                    <a:pt x="3659" y="11980"/>
                    <a:pt x="3549" y="12242"/>
                    <a:pt x="3735" y="12358"/>
                  </a:cubicBezTo>
                  <a:lnTo>
                    <a:pt x="6515" y="13899"/>
                  </a:lnTo>
                  <a:cubicBezTo>
                    <a:pt x="6546" y="13915"/>
                    <a:pt x="6580" y="13924"/>
                    <a:pt x="6613" y="13924"/>
                  </a:cubicBezTo>
                  <a:cubicBezTo>
                    <a:pt x="6647" y="13924"/>
                    <a:pt x="6680" y="13915"/>
                    <a:pt x="6712" y="13899"/>
                  </a:cubicBezTo>
                  <a:lnTo>
                    <a:pt x="9625" y="12286"/>
                  </a:lnTo>
                  <a:cubicBezTo>
                    <a:pt x="9843" y="12177"/>
                    <a:pt x="9725" y="11892"/>
                    <a:pt x="9540" y="11892"/>
                  </a:cubicBezTo>
                  <a:cubicBezTo>
                    <a:pt x="9505" y="11892"/>
                    <a:pt x="9467" y="11902"/>
                    <a:pt x="9429" y="11926"/>
                  </a:cubicBezTo>
                  <a:lnTo>
                    <a:pt x="6817" y="13375"/>
                  </a:lnTo>
                  <a:lnTo>
                    <a:pt x="6817" y="11470"/>
                  </a:lnTo>
                  <a:lnTo>
                    <a:pt x="10667" y="9338"/>
                  </a:lnTo>
                  <a:lnTo>
                    <a:pt x="12568" y="10188"/>
                  </a:lnTo>
                  <a:lnTo>
                    <a:pt x="10235" y="11479"/>
                  </a:lnTo>
                  <a:cubicBezTo>
                    <a:pt x="10017" y="11584"/>
                    <a:pt x="10132" y="11873"/>
                    <a:pt x="10320" y="11873"/>
                  </a:cubicBezTo>
                  <a:cubicBezTo>
                    <a:pt x="10355" y="11873"/>
                    <a:pt x="10393" y="11863"/>
                    <a:pt x="10432" y="11839"/>
                  </a:cubicBezTo>
                  <a:lnTo>
                    <a:pt x="13120" y="10346"/>
                  </a:lnTo>
                  <a:cubicBezTo>
                    <a:pt x="13154" y="10332"/>
                    <a:pt x="13178" y="10303"/>
                    <a:pt x="13197" y="10274"/>
                  </a:cubicBezTo>
                  <a:cubicBezTo>
                    <a:pt x="13216" y="10241"/>
                    <a:pt x="13226" y="10207"/>
                    <a:pt x="13226" y="10169"/>
                  </a:cubicBezTo>
                  <a:lnTo>
                    <a:pt x="13226" y="8374"/>
                  </a:lnTo>
                  <a:cubicBezTo>
                    <a:pt x="13226" y="8239"/>
                    <a:pt x="13124" y="8172"/>
                    <a:pt x="13022" y="8172"/>
                  </a:cubicBezTo>
                  <a:cubicBezTo>
                    <a:pt x="12920" y="8172"/>
                    <a:pt x="12818" y="8239"/>
                    <a:pt x="12818" y="8374"/>
                  </a:cubicBezTo>
                  <a:lnTo>
                    <a:pt x="12818" y="9857"/>
                  </a:lnTo>
                  <a:lnTo>
                    <a:pt x="10859" y="8978"/>
                  </a:lnTo>
                  <a:lnTo>
                    <a:pt x="10859" y="5191"/>
                  </a:lnTo>
                  <a:lnTo>
                    <a:pt x="12818" y="4106"/>
                  </a:lnTo>
                  <a:lnTo>
                    <a:pt x="12818" y="7485"/>
                  </a:lnTo>
                  <a:cubicBezTo>
                    <a:pt x="12818" y="7622"/>
                    <a:pt x="12920" y="7691"/>
                    <a:pt x="13022" y="7691"/>
                  </a:cubicBezTo>
                  <a:cubicBezTo>
                    <a:pt x="13124" y="7691"/>
                    <a:pt x="13226" y="7622"/>
                    <a:pt x="13226" y="7485"/>
                  </a:cubicBezTo>
                  <a:lnTo>
                    <a:pt x="13226" y="3761"/>
                  </a:lnTo>
                  <a:cubicBezTo>
                    <a:pt x="13226" y="3684"/>
                    <a:pt x="13187" y="3617"/>
                    <a:pt x="13120" y="3578"/>
                  </a:cubicBezTo>
                  <a:lnTo>
                    <a:pt x="6712" y="26"/>
                  </a:lnTo>
                  <a:cubicBezTo>
                    <a:pt x="6680" y="9"/>
                    <a:pt x="6647" y="1"/>
                    <a:pt x="661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48" name="Google Shape;10848;p31"/>
          <p:cNvGrpSpPr/>
          <p:nvPr/>
        </p:nvGrpSpPr>
        <p:grpSpPr>
          <a:xfrm>
            <a:off x="1385020" y="4093757"/>
            <a:ext cx="330440" cy="364791"/>
            <a:chOff x="1385020" y="4280607"/>
            <a:chExt cx="330440" cy="364791"/>
          </a:xfrm>
        </p:grpSpPr>
        <p:sp>
          <p:nvSpPr>
            <p:cNvPr id="10849" name="Google Shape;10849;p31"/>
            <p:cNvSpPr/>
            <p:nvPr/>
          </p:nvSpPr>
          <p:spPr>
            <a:xfrm>
              <a:off x="1489934" y="4286031"/>
              <a:ext cx="220127" cy="354074"/>
            </a:xfrm>
            <a:custGeom>
              <a:rect b="b" l="l" r="r" t="t"/>
              <a:pathLst>
                <a:path extrusionOk="0" h="13513" w="8401">
                  <a:moveTo>
                    <a:pt x="274" y="0"/>
                  </a:moveTo>
                  <a:cubicBezTo>
                    <a:pt x="120" y="0"/>
                    <a:pt x="0" y="125"/>
                    <a:pt x="0" y="274"/>
                  </a:cubicBezTo>
                  <a:lnTo>
                    <a:pt x="0" y="13513"/>
                  </a:lnTo>
                  <a:lnTo>
                    <a:pt x="6701" y="13513"/>
                  </a:lnTo>
                  <a:cubicBezTo>
                    <a:pt x="7637" y="13513"/>
                    <a:pt x="8401" y="12750"/>
                    <a:pt x="8401" y="11814"/>
                  </a:cubicBezTo>
                  <a:lnTo>
                    <a:pt x="8401" y="274"/>
                  </a:lnTo>
                  <a:cubicBezTo>
                    <a:pt x="8401" y="125"/>
                    <a:pt x="8276" y="0"/>
                    <a:pt x="812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0" name="Google Shape;10850;p31"/>
            <p:cNvSpPr/>
            <p:nvPr/>
          </p:nvSpPr>
          <p:spPr>
            <a:xfrm>
              <a:off x="1645132" y="4286031"/>
              <a:ext cx="64930" cy="354074"/>
            </a:xfrm>
            <a:custGeom>
              <a:rect b="b" l="l" r="r" t="t"/>
              <a:pathLst>
                <a:path extrusionOk="0" h="13513" w="2478">
                  <a:moveTo>
                    <a:pt x="1426" y="0"/>
                  </a:moveTo>
                  <a:cubicBezTo>
                    <a:pt x="1575" y="0"/>
                    <a:pt x="1695" y="125"/>
                    <a:pt x="1695" y="274"/>
                  </a:cubicBezTo>
                  <a:lnTo>
                    <a:pt x="1695" y="11814"/>
                  </a:lnTo>
                  <a:cubicBezTo>
                    <a:pt x="1695" y="12755"/>
                    <a:pt x="937" y="13513"/>
                    <a:pt x="1" y="13513"/>
                  </a:cubicBezTo>
                  <a:lnTo>
                    <a:pt x="778" y="13513"/>
                  </a:lnTo>
                  <a:cubicBezTo>
                    <a:pt x="1714" y="13513"/>
                    <a:pt x="2478" y="12755"/>
                    <a:pt x="2478" y="11814"/>
                  </a:cubicBezTo>
                  <a:lnTo>
                    <a:pt x="2478" y="274"/>
                  </a:lnTo>
                  <a:cubicBezTo>
                    <a:pt x="2478" y="125"/>
                    <a:pt x="2353" y="0"/>
                    <a:pt x="220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1" name="Google Shape;10851;p31"/>
            <p:cNvSpPr/>
            <p:nvPr/>
          </p:nvSpPr>
          <p:spPr>
            <a:xfrm>
              <a:off x="1398095" y="4577455"/>
              <a:ext cx="264671" cy="62650"/>
            </a:xfrm>
            <a:custGeom>
              <a:rect b="b" l="l" r="r" t="t"/>
              <a:pathLst>
                <a:path extrusionOk="0" h="2391" w="10101">
                  <a:moveTo>
                    <a:pt x="275" y="0"/>
                  </a:moveTo>
                  <a:cubicBezTo>
                    <a:pt x="121" y="0"/>
                    <a:pt x="1" y="120"/>
                    <a:pt x="1" y="274"/>
                  </a:cubicBezTo>
                  <a:lnTo>
                    <a:pt x="1" y="692"/>
                  </a:lnTo>
                  <a:cubicBezTo>
                    <a:pt x="1" y="1628"/>
                    <a:pt x="759" y="2391"/>
                    <a:pt x="1700" y="2391"/>
                  </a:cubicBezTo>
                  <a:lnTo>
                    <a:pt x="10101" y="2391"/>
                  </a:lnTo>
                  <a:cubicBezTo>
                    <a:pt x="9160" y="2391"/>
                    <a:pt x="8401" y="1628"/>
                    <a:pt x="8401" y="692"/>
                  </a:cubicBezTo>
                  <a:lnTo>
                    <a:pt x="8401" y="274"/>
                  </a:lnTo>
                  <a:cubicBezTo>
                    <a:pt x="8401" y="120"/>
                    <a:pt x="8281" y="0"/>
                    <a:pt x="8128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2" name="Google Shape;10852;p31"/>
            <p:cNvSpPr/>
            <p:nvPr/>
          </p:nvSpPr>
          <p:spPr>
            <a:xfrm>
              <a:off x="1521115" y="4393304"/>
              <a:ext cx="30342" cy="25888"/>
            </a:xfrm>
            <a:custGeom>
              <a:rect b="b" l="l" r="r" t="t"/>
              <a:pathLst>
                <a:path extrusionOk="0" h="988" w="1158">
                  <a:moveTo>
                    <a:pt x="663" y="1"/>
                  </a:moveTo>
                  <a:cubicBezTo>
                    <a:pt x="221" y="1"/>
                    <a:pt x="1" y="534"/>
                    <a:pt x="313" y="841"/>
                  </a:cubicBezTo>
                  <a:cubicBezTo>
                    <a:pt x="414" y="942"/>
                    <a:pt x="538" y="987"/>
                    <a:pt x="660" y="987"/>
                  </a:cubicBezTo>
                  <a:cubicBezTo>
                    <a:pt x="914" y="987"/>
                    <a:pt x="1157" y="791"/>
                    <a:pt x="1157" y="495"/>
                  </a:cubicBezTo>
                  <a:cubicBezTo>
                    <a:pt x="1157" y="222"/>
                    <a:pt x="937" y="1"/>
                    <a:pt x="663" y="1"/>
                  </a:cubicBezTo>
                  <a:close/>
                </a:path>
              </a:pathLst>
            </a:custGeom>
            <a:solidFill>
              <a:srgbClr val="AB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3" name="Google Shape;10853;p31"/>
            <p:cNvSpPr/>
            <p:nvPr/>
          </p:nvSpPr>
          <p:spPr>
            <a:xfrm>
              <a:off x="1521115" y="4449797"/>
              <a:ext cx="30342" cy="25862"/>
            </a:xfrm>
            <a:custGeom>
              <a:rect b="b" l="l" r="r" t="t"/>
              <a:pathLst>
                <a:path extrusionOk="0" h="987" w="1158">
                  <a:moveTo>
                    <a:pt x="663" y="0"/>
                  </a:moveTo>
                  <a:cubicBezTo>
                    <a:pt x="221" y="0"/>
                    <a:pt x="1" y="528"/>
                    <a:pt x="313" y="840"/>
                  </a:cubicBezTo>
                  <a:cubicBezTo>
                    <a:pt x="414" y="941"/>
                    <a:pt x="538" y="986"/>
                    <a:pt x="659" y="986"/>
                  </a:cubicBezTo>
                  <a:cubicBezTo>
                    <a:pt x="914" y="986"/>
                    <a:pt x="1157" y="789"/>
                    <a:pt x="1157" y="490"/>
                  </a:cubicBezTo>
                  <a:cubicBezTo>
                    <a:pt x="1157" y="221"/>
                    <a:pt x="937" y="0"/>
                    <a:pt x="663" y="0"/>
                  </a:cubicBezTo>
                  <a:close/>
                </a:path>
              </a:pathLst>
            </a:custGeom>
            <a:solidFill>
              <a:srgbClr val="AB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4" name="Google Shape;10854;p31"/>
            <p:cNvSpPr/>
            <p:nvPr/>
          </p:nvSpPr>
          <p:spPr>
            <a:xfrm>
              <a:off x="1521115" y="4506132"/>
              <a:ext cx="30342" cy="25993"/>
            </a:xfrm>
            <a:custGeom>
              <a:rect b="b" l="l" r="r" t="t"/>
              <a:pathLst>
                <a:path extrusionOk="0" h="992" w="1158">
                  <a:moveTo>
                    <a:pt x="663" y="1"/>
                  </a:moveTo>
                  <a:cubicBezTo>
                    <a:pt x="221" y="1"/>
                    <a:pt x="1" y="534"/>
                    <a:pt x="313" y="846"/>
                  </a:cubicBezTo>
                  <a:cubicBezTo>
                    <a:pt x="414" y="947"/>
                    <a:pt x="538" y="992"/>
                    <a:pt x="659" y="992"/>
                  </a:cubicBezTo>
                  <a:cubicBezTo>
                    <a:pt x="914" y="992"/>
                    <a:pt x="1157" y="794"/>
                    <a:pt x="1157" y="495"/>
                  </a:cubicBezTo>
                  <a:cubicBezTo>
                    <a:pt x="1157" y="222"/>
                    <a:pt x="937" y="1"/>
                    <a:pt x="663" y="1"/>
                  </a:cubicBezTo>
                  <a:close/>
                </a:path>
              </a:pathLst>
            </a:custGeom>
            <a:solidFill>
              <a:srgbClr val="AB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5" name="Google Shape;10855;p31"/>
            <p:cNvSpPr/>
            <p:nvPr/>
          </p:nvSpPr>
          <p:spPr>
            <a:xfrm>
              <a:off x="1527797" y="4319728"/>
              <a:ext cx="144271" cy="30971"/>
            </a:xfrm>
            <a:custGeom>
              <a:rect b="b" l="l" r="r" t="t"/>
              <a:pathLst>
                <a:path extrusionOk="0" h="1182" w="5506">
                  <a:moveTo>
                    <a:pt x="0" y="1"/>
                  </a:moveTo>
                  <a:lnTo>
                    <a:pt x="0" y="1182"/>
                  </a:lnTo>
                  <a:lnTo>
                    <a:pt x="5506" y="1182"/>
                  </a:lnTo>
                  <a:lnTo>
                    <a:pt x="5506" y="1"/>
                  </a:ln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6" name="Google Shape;10856;p31"/>
            <p:cNvSpPr/>
            <p:nvPr/>
          </p:nvSpPr>
          <p:spPr>
            <a:xfrm>
              <a:off x="1489934" y="4468401"/>
              <a:ext cx="28141" cy="28299"/>
            </a:xfrm>
            <a:custGeom>
              <a:rect b="b" l="l" r="r" t="t"/>
              <a:pathLst>
                <a:path extrusionOk="0" h="1080" w="1074">
                  <a:moveTo>
                    <a:pt x="706" y="1"/>
                  </a:moveTo>
                  <a:lnTo>
                    <a:pt x="0" y="630"/>
                  </a:lnTo>
                  <a:lnTo>
                    <a:pt x="874" y="1066"/>
                  </a:lnTo>
                  <a:cubicBezTo>
                    <a:pt x="892" y="1075"/>
                    <a:pt x="911" y="1079"/>
                    <a:pt x="929" y="1079"/>
                  </a:cubicBezTo>
                  <a:cubicBezTo>
                    <a:pt x="1008" y="1079"/>
                    <a:pt x="1073" y="1000"/>
                    <a:pt x="1042" y="918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7" name="Google Shape;10857;p31"/>
            <p:cNvSpPr/>
            <p:nvPr/>
          </p:nvSpPr>
          <p:spPr>
            <a:xfrm>
              <a:off x="1391072" y="4359031"/>
              <a:ext cx="118383" cy="126191"/>
            </a:xfrm>
            <a:custGeom>
              <a:rect b="b" l="l" r="r" t="t"/>
              <a:pathLst>
                <a:path extrusionOk="0" h="4816" w="4518">
                  <a:moveTo>
                    <a:pt x="782" y="1"/>
                  </a:moveTo>
                  <a:cubicBezTo>
                    <a:pt x="734" y="1"/>
                    <a:pt x="686" y="18"/>
                    <a:pt x="648" y="51"/>
                  </a:cubicBezTo>
                  <a:lnTo>
                    <a:pt x="87" y="555"/>
                  </a:lnTo>
                  <a:cubicBezTo>
                    <a:pt x="5" y="627"/>
                    <a:pt x="0" y="752"/>
                    <a:pt x="72" y="839"/>
                  </a:cubicBezTo>
                  <a:lnTo>
                    <a:pt x="3586" y="4751"/>
                  </a:lnTo>
                  <a:cubicBezTo>
                    <a:pt x="3624" y="4794"/>
                    <a:pt x="3679" y="4816"/>
                    <a:pt x="3734" y="4816"/>
                  </a:cubicBezTo>
                  <a:cubicBezTo>
                    <a:pt x="3782" y="4816"/>
                    <a:pt x="3831" y="4799"/>
                    <a:pt x="3869" y="4765"/>
                  </a:cubicBezTo>
                  <a:lnTo>
                    <a:pt x="4426" y="4261"/>
                  </a:lnTo>
                  <a:cubicBezTo>
                    <a:pt x="4512" y="4189"/>
                    <a:pt x="4517" y="4059"/>
                    <a:pt x="4445" y="3978"/>
                  </a:cubicBezTo>
                  <a:lnTo>
                    <a:pt x="931" y="66"/>
                  </a:lnTo>
                  <a:cubicBezTo>
                    <a:pt x="891" y="22"/>
                    <a:pt x="836" y="1"/>
                    <a:pt x="782" y="1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8" name="Google Shape;10858;p31"/>
            <p:cNvSpPr/>
            <p:nvPr/>
          </p:nvSpPr>
          <p:spPr>
            <a:xfrm>
              <a:off x="1391072" y="4366892"/>
              <a:ext cx="108688" cy="118330"/>
            </a:xfrm>
            <a:custGeom>
              <a:rect b="b" l="l" r="r" t="t"/>
              <a:pathLst>
                <a:path extrusionOk="0" h="4516" w="4148">
                  <a:moveTo>
                    <a:pt x="365" y="1"/>
                  </a:moveTo>
                  <a:lnTo>
                    <a:pt x="87" y="255"/>
                  </a:lnTo>
                  <a:cubicBezTo>
                    <a:pt x="5" y="327"/>
                    <a:pt x="0" y="452"/>
                    <a:pt x="72" y="539"/>
                  </a:cubicBezTo>
                  <a:lnTo>
                    <a:pt x="3586" y="4451"/>
                  </a:lnTo>
                  <a:cubicBezTo>
                    <a:pt x="3624" y="4494"/>
                    <a:pt x="3679" y="4516"/>
                    <a:pt x="3734" y="4516"/>
                  </a:cubicBezTo>
                  <a:cubicBezTo>
                    <a:pt x="3782" y="4516"/>
                    <a:pt x="3831" y="4499"/>
                    <a:pt x="3869" y="4465"/>
                  </a:cubicBezTo>
                  <a:lnTo>
                    <a:pt x="4148" y="4211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B4B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9" name="Google Shape;10859;p31"/>
            <p:cNvSpPr/>
            <p:nvPr/>
          </p:nvSpPr>
          <p:spPr>
            <a:xfrm>
              <a:off x="1391072" y="4359058"/>
              <a:ext cx="34351" cy="33015"/>
            </a:xfrm>
            <a:custGeom>
              <a:rect b="b" l="l" r="r" t="t"/>
              <a:pathLst>
                <a:path extrusionOk="0" h="1260" w="1311">
                  <a:moveTo>
                    <a:pt x="783" y="1"/>
                  </a:moveTo>
                  <a:cubicBezTo>
                    <a:pt x="735" y="1"/>
                    <a:pt x="687" y="19"/>
                    <a:pt x="648" y="55"/>
                  </a:cubicBezTo>
                  <a:lnTo>
                    <a:pt x="87" y="554"/>
                  </a:lnTo>
                  <a:cubicBezTo>
                    <a:pt x="5" y="631"/>
                    <a:pt x="0" y="756"/>
                    <a:pt x="72" y="838"/>
                  </a:cubicBezTo>
                  <a:lnTo>
                    <a:pt x="451" y="1260"/>
                  </a:lnTo>
                  <a:lnTo>
                    <a:pt x="1311" y="492"/>
                  </a:lnTo>
                  <a:lnTo>
                    <a:pt x="931" y="69"/>
                  </a:lnTo>
                  <a:cubicBezTo>
                    <a:pt x="891" y="24"/>
                    <a:pt x="837" y="1"/>
                    <a:pt x="783" y="1"/>
                  </a:cubicBez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0" name="Google Shape;10860;p31"/>
            <p:cNvSpPr/>
            <p:nvPr/>
          </p:nvSpPr>
          <p:spPr>
            <a:xfrm>
              <a:off x="1385020" y="4280607"/>
              <a:ext cx="330440" cy="364791"/>
            </a:xfrm>
            <a:custGeom>
              <a:rect b="b" l="l" r="r" t="t"/>
              <a:pathLst>
                <a:path extrusionOk="0" h="13922" w="12611">
                  <a:moveTo>
                    <a:pt x="1014" y="3203"/>
                  </a:moveTo>
                  <a:lnTo>
                    <a:pt x="1254" y="3472"/>
                  </a:lnTo>
                  <a:lnTo>
                    <a:pt x="697" y="3966"/>
                  </a:lnTo>
                  <a:lnTo>
                    <a:pt x="457" y="3697"/>
                  </a:lnTo>
                  <a:lnTo>
                    <a:pt x="1014" y="3203"/>
                  </a:lnTo>
                  <a:close/>
                  <a:moveTo>
                    <a:pt x="1522" y="3774"/>
                  </a:moveTo>
                  <a:lnTo>
                    <a:pt x="4518" y="7105"/>
                  </a:lnTo>
                  <a:lnTo>
                    <a:pt x="4393" y="7220"/>
                  </a:lnTo>
                  <a:lnTo>
                    <a:pt x="1398" y="3884"/>
                  </a:lnTo>
                  <a:lnTo>
                    <a:pt x="1522" y="3774"/>
                  </a:lnTo>
                  <a:close/>
                  <a:moveTo>
                    <a:pt x="1095" y="4158"/>
                  </a:moveTo>
                  <a:lnTo>
                    <a:pt x="4091" y="7494"/>
                  </a:lnTo>
                  <a:lnTo>
                    <a:pt x="3966" y="7605"/>
                  </a:lnTo>
                  <a:lnTo>
                    <a:pt x="970" y="4273"/>
                  </a:lnTo>
                  <a:lnTo>
                    <a:pt x="1095" y="4158"/>
                  </a:lnTo>
                  <a:close/>
                  <a:moveTo>
                    <a:pt x="4633" y="7552"/>
                  </a:moveTo>
                  <a:lnTo>
                    <a:pt x="4782" y="7955"/>
                  </a:lnTo>
                  <a:lnTo>
                    <a:pt x="4398" y="7763"/>
                  </a:lnTo>
                  <a:lnTo>
                    <a:pt x="4633" y="7552"/>
                  </a:lnTo>
                  <a:close/>
                  <a:moveTo>
                    <a:pt x="4278" y="1"/>
                  </a:moveTo>
                  <a:cubicBezTo>
                    <a:pt x="4014" y="1"/>
                    <a:pt x="3798" y="212"/>
                    <a:pt x="3798" y="476"/>
                  </a:cubicBezTo>
                  <a:lnTo>
                    <a:pt x="3798" y="5694"/>
                  </a:lnTo>
                  <a:lnTo>
                    <a:pt x="1311" y="2924"/>
                  </a:lnTo>
                  <a:cubicBezTo>
                    <a:pt x="1231" y="2834"/>
                    <a:pt x="1121" y="2788"/>
                    <a:pt x="1009" y="2788"/>
                  </a:cubicBezTo>
                  <a:cubicBezTo>
                    <a:pt x="914" y="2788"/>
                    <a:pt x="818" y="2822"/>
                    <a:pt x="740" y="2891"/>
                  </a:cubicBezTo>
                  <a:lnTo>
                    <a:pt x="183" y="3395"/>
                  </a:lnTo>
                  <a:cubicBezTo>
                    <a:pt x="15" y="3544"/>
                    <a:pt x="1" y="3798"/>
                    <a:pt x="150" y="3966"/>
                  </a:cubicBezTo>
                  <a:lnTo>
                    <a:pt x="3663" y="7878"/>
                  </a:lnTo>
                  <a:cubicBezTo>
                    <a:pt x="3702" y="7917"/>
                    <a:pt x="3750" y="7950"/>
                    <a:pt x="3798" y="7974"/>
                  </a:cubicBezTo>
                  <a:lnTo>
                    <a:pt x="3798" y="11123"/>
                  </a:lnTo>
                  <a:lnTo>
                    <a:pt x="3006" y="11123"/>
                  </a:lnTo>
                  <a:cubicBezTo>
                    <a:pt x="2737" y="11123"/>
                    <a:pt x="2737" y="11531"/>
                    <a:pt x="3006" y="11531"/>
                  </a:cubicBezTo>
                  <a:lnTo>
                    <a:pt x="8627" y="11531"/>
                  </a:lnTo>
                  <a:cubicBezTo>
                    <a:pt x="8665" y="11531"/>
                    <a:pt x="8694" y="11560"/>
                    <a:pt x="8694" y="11598"/>
                  </a:cubicBezTo>
                  <a:lnTo>
                    <a:pt x="8694" y="12021"/>
                  </a:lnTo>
                  <a:cubicBezTo>
                    <a:pt x="8694" y="12602"/>
                    <a:pt x="8963" y="13154"/>
                    <a:pt x="9424" y="13514"/>
                  </a:cubicBezTo>
                  <a:lnTo>
                    <a:pt x="2199" y="13514"/>
                  </a:lnTo>
                  <a:cubicBezTo>
                    <a:pt x="1374" y="13509"/>
                    <a:pt x="706" y="12842"/>
                    <a:pt x="706" y="12021"/>
                  </a:cubicBezTo>
                  <a:lnTo>
                    <a:pt x="706" y="11598"/>
                  </a:lnTo>
                  <a:cubicBezTo>
                    <a:pt x="706" y="11560"/>
                    <a:pt x="735" y="11531"/>
                    <a:pt x="774" y="11531"/>
                  </a:cubicBezTo>
                  <a:lnTo>
                    <a:pt x="2118" y="11531"/>
                  </a:lnTo>
                  <a:cubicBezTo>
                    <a:pt x="2391" y="11531"/>
                    <a:pt x="2391" y="11123"/>
                    <a:pt x="2118" y="11123"/>
                  </a:cubicBezTo>
                  <a:lnTo>
                    <a:pt x="774" y="11123"/>
                  </a:lnTo>
                  <a:cubicBezTo>
                    <a:pt x="510" y="11123"/>
                    <a:pt x="298" y="11334"/>
                    <a:pt x="298" y="11598"/>
                  </a:cubicBezTo>
                  <a:lnTo>
                    <a:pt x="298" y="12021"/>
                  </a:lnTo>
                  <a:cubicBezTo>
                    <a:pt x="294" y="13067"/>
                    <a:pt x="1148" y="13922"/>
                    <a:pt x="2199" y="13922"/>
                  </a:cubicBezTo>
                  <a:lnTo>
                    <a:pt x="10705" y="13922"/>
                  </a:lnTo>
                  <a:cubicBezTo>
                    <a:pt x="11757" y="13922"/>
                    <a:pt x="12606" y="13072"/>
                    <a:pt x="12606" y="12021"/>
                  </a:cubicBezTo>
                  <a:lnTo>
                    <a:pt x="12606" y="6472"/>
                  </a:lnTo>
                  <a:cubicBezTo>
                    <a:pt x="12606" y="6335"/>
                    <a:pt x="12504" y="6266"/>
                    <a:pt x="12402" y="6266"/>
                  </a:cubicBezTo>
                  <a:cubicBezTo>
                    <a:pt x="12300" y="6266"/>
                    <a:pt x="12198" y="6335"/>
                    <a:pt x="12198" y="6472"/>
                  </a:cubicBezTo>
                  <a:lnTo>
                    <a:pt x="12198" y="12021"/>
                  </a:lnTo>
                  <a:cubicBezTo>
                    <a:pt x="12198" y="12846"/>
                    <a:pt x="11531" y="13514"/>
                    <a:pt x="10705" y="13514"/>
                  </a:cubicBezTo>
                  <a:lnTo>
                    <a:pt x="10600" y="13514"/>
                  </a:lnTo>
                  <a:cubicBezTo>
                    <a:pt x="9774" y="13514"/>
                    <a:pt x="9107" y="12846"/>
                    <a:pt x="9102" y="12021"/>
                  </a:cubicBezTo>
                  <a:lnTo>
                    <a:pt x="9102" y="11598"/>
                  </a:lnTo>
                  <a:cubicBezTo>
                    <a:pt x="9102" y="11339"/>
                    <a:pt x="8891" y="11123"/>
                    <a:pt x="8627" y="11123"/>
                  </a:cubicBezTo>
                  <a:lnTo>
                    <a:pt x="4206" y="11123"/>
                  </a:lnTo>
                  <a:lnTo>
                    <a:pt x="4206" y="8123"/>
                  </a:lnTo>
                  <a:lnTo>
                    <a:pt x="4791" y="8411"/>
                  </a:lnTo>
                  <a:cubicBezTo>
                    <a:pt x="4840" y="8436"/>
                    <a:pt x="4890" y="8448"/>
                    <a:pt x="4938" y="8448"/>
                  </a:cubicBezTo>
                  <a:cubicBezTo>
                    <a:pt x="5145" y="8448"/>
                    <a:pt x="5320" y="8235"/>
                    <a:pt x="5238" y="8013"/>
                  </a:cubicBezTo>
                  <a:lnTo>
                    <a:pt x="4926" y="7168"/>
                  </a:lnTo>
                  <a:cubicBezTo>
                    <a:pt x="4926" y="7153"/>
                    <a:pt x="4926" y="7139"/>
                    <a:pt x="4931" y="7129"/>
                  </a:cubicBezTo>
                  <a:cubicBezTo>
                    <a:pt x="4935" y="7019"/>
                    <a:pt x="4897" y="6913"/>
                    <a:pt x="4825" y="6836"/>
                  </a:cubicBezTo>
                  <a:lnTo>
                    <a:pt x="4206" y="6145"/>
                  </a:lnTo>
                  <a:lnTo>
                    <a:pt x="4206" y="481"/>
                  </a:lnTo>
                  <a:cubicBezTo>
                    <a:pt x="4206" y="443"/>
                    <a:pt x="4235" y="414"/>
                    <a:pt x="4273" y="414"/>
                  </a:cubicBezTo>
                  <a:lnTo>
                    <a:pt x="12131" y="414"/>
                  </a:lnTo>
                  <a:cubicBezTo>
                    <a:pt x="12169" y="414"/>
                    <a:pt x="12198" y="443"/>
                    <a:pt x="12198" y="481"/>
                  </a:cubicBezTo>
                  <a:lnTo>
                    <a:pt x="12198" y="3140"/>
                  </a:lnTo>
                  <a:cubicBezTo>
                    <a:pt x="12198" y="3277"/>
                    <a:pt x="12300" y="3346"/>
                    <a:pt x="12402" y="3346"/>
                  </a:cubicBezTo>
                  <a:cubicBezTo>
                    <a:pt x="12504" y="3346"/>
                    <a:pt x="12606" y="3277"/>
                    <a:pt x="12606" y="3140"/>
                  </a:cubicBezTo>
                  <a:lnTo>
                    <a:pt x="12606" y="481"/>
                  </a:lnTo>
                  <a:cubicBezTo>
                    <a:pt x="12611" y="217"/>
                    <a:pt x="12395" y="1"/>
                    <a:pt x="121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1" name="Google Shape;10861;p31"/>
            <p:cNvSpPr/>
            <p:nvPr/>
          </p:nvSpPr>
          <p:spPr>
            <a:xfrm>
              <a:off x="1704638" y="4380727"/>
              <a:ext cx="10717" cy="51567"/>
            </a:xfrm>
            <a:custGeom>
              <a:rect b="b" l="l" r="r" t="t"/>
              <a:pathLst>
                <a:path extrusionOk="0" h="1968" w="409">
                  <a:moveTo>
                    <a:pt x="207" y="1"/>
                  </a:moveTo>
                  <a:cubicBezTo>
                    <a:pt x="91" y="1"/>
                    <a:pt x="0" y="92"/>
                    <a:pt x="0" y="203"/>
                  </a:cubicBezTo>
                  <a:lnTo>
                    <a:pt x="0" y="1763"/>
                  </a:lnTo>
                  <a:cubicBezTo>
                    <a:pt x="0" y="1899"/>
                    <a:pt x="102" y="1968"/>
                    <a:pt x="204" y="1968"/>
                  </a:cubicBezTo>
                  <a:cubicBezTo>
                    <a:pt x="306" y="1968"/>
                    <a:pt x="408" y="1899"/>
                    <a:pt x="408" y="1763"/>
                  </a:cubicBezTo>
                  <a:lnTo>
                    <a:pt x="408" y="203"/>
                  </a:lnTo>
                  <a:cubicBezTo>
                    <a:pt x="408" y="92"/>
                    <a:pt x="317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2" name="Google Shape;10862;p31"/>
            <p:cNvSpPr/>
            <p:nvPr/>
          </p:nvSpPr>
          <p:spPr>
            <a:xfrm>
              <a:off x="1514067" y="4387907"/>
              <a:ext cx="42789" cy="36683"/>
            </a:xfrm>
            <a:custGeom>
              <a:rect b="b" l="l" r="r" t="t"/>
              <a:pathLst>
                <a:path extrusionOk="0" h="1400" w="1633">
                  <a:moveTo>
                    <a:pt x="928" y="410"/>
                  </a:moveTo>
                  <a:cubicBezTo>
                    <a:pt x="1077" y="410"/>
                    <a:pt x="1220" y="526"/>
                    <a:pt x="1220" y="701"/>
                  </a:cubicBezTo>
                  <a:cubicBezTo>
                    <a:pt x="1220" y="860"/>
                    <a:pt x="1090" y="989"/>
                    <a:pt x="932" y="989"/>
                  </a:cubicBezTo>
                  <a:cubicBezTo>
                    <a:pt x="673" y="989"/>
                    <a:pt x="543" y="677"/>
                    <a:pt x="726" y="495"/>
                  </a:cubicBezTo>
                  <a:cubicBezTo>
                    <a:pt x="784" y="436"/>
                    <a:pt x="857" y="410"/>
                    <a:pt x="928" y="410"/>
                  </a:cubicBezTo>
                  <a:close/>
                  <a:moveTo>
                    <a:pt x="932" y="1"/>
                  </a:moveTo>
                  <a:cubicBezTo>
                    <a:pt x="308" y="5"/>
                    <a:pt x="1" y="754"/>
                    <a:pt x="438" y="1196"/>
                  </a:cubicBezTo>
                  <a:cubicBezTo>
                    <a:pt x="580" y="1337"/>
                    <a:pt x="755" y="1400"/>
                    <a:pt x="926" y="1400"/>
                  </a:cubicBezTo>
                  <a:cubicBezTo>
                    <a:pt x="1287" y="1400"/>
                    <a:pt x="1633" y="1121"/>
                    <a:pt x="1633" y="701"/>
                  </a:cubicBezTo>
                  <a:cubicBezTo>
                    <a:pt x="1628" y="313"/>
                    <a:pt x="1316" y="1"/>
                    <a:pt x="9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3" name="Google Shape;10863;p31"/>
            <p:cNvSpPr/>
            <p:nvPr/>
          </p:nvSpPr>
          <p:spPr>
            <a:xfrm>
              <a:off x="1565633" y="4402003"/>
              <a:ext cx="40535" cy="10717"/>
            </a:xfrm>
            <a:custGeom>
              <a:rect b="b" l="l" r="r" t="t"/>
              <a:pathLst>
                <a:path extrusionOk="0" h="409" w="1547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1273" y="408"/>
                  </a:lnTo>
                  <a:cubicBezTo>
                    <a:pt x="1547" y="408"/>
                    <a:pt x="1547" y="0"/>
                    <a:pt x="1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4" name="Google Shape;10864;p31"/>
            <p:cNvSpPr/>
            <p:nvPr/>
          </p:nvSpPr>
          <p:spPr>
            <a:xfrm>
              <a:off x="1565764" y="4414816"/>
              <a:ext cx="105439" cy="10717"/>
            </a:xfrm>
            <a:custGeom>
              <a:rect b="b" l="l" r="r" t="t"/>
              <a:pathLst>
                <a:path extrusionOk="0" h="409" w="4024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lnTo>
                    <a:pt x="3754" y="409"/>
                  </a:lnTo>
                  <a:cubicBezTo>
                    <a:pt x="4023" y="409"/>
                    <a:pt x="4023" y="1"/>
                    <a:pt x="37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5" name="Google Shape;10865;p31"/>
            <p:cNvSpPr/>
            <p:nvPr/>
          </p:nvSpPr>
          <p:spPr>
            <a:xfrm>
              <a:off x="1565633" y="4386911"/>
              <a:ext cx="14385" cy="10717"/>
            </a:xfrm>
            <a:custGeom>
              <a:rect b="b" l="l" r="r" t="t"/>
              <a:pathLst>
                <a:path extrusionOk="0" h="409" w="549">
                  <a:moveTo>
                    <a:pt x="274" y="0"/>
                  </a:moveTo>
                  <a:cubicBezTo>
                    <a:pt x="2" y="5"/>
                    <a:pt x="1" y="408"/>
                    <a:pt x="270" y="408"/>
                  </a:cubicBezTo>
                  <a:cubicBezTo>
                    <a:pt x="271" y="408"/>
                    <a:pt x="273" y="408"/>
                    <a:pt x="274" y="408"/>
                  </a:cubicBezTo>
                  <a:cubicBezTo>
                    <a:pt x="548" y="408"/>
                    <a:pt x="548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6" name="Google Shape;10866;p31"/>
            <p:cNvSpPr/>
            <p:nvPr/>
          </p:nvSpPr>
          <p:spPr>
            <a:xfrm>
              <a:off x="1514067" y="4444373"/>
              <a:ext cx="42789" cy="36657"/>
            </a:xfrm>
            <a:custGeom>
              <a:rect b="b" l="l" r="r" t="t"/>
              <a:pathLst>
                <a:path extrusionOk="0" h="1399" w="1633">
                  <a:moveTo>
                    <a:pt x="929" y="410"/>
                  </a:moveTo>
                  <a:cubicBezTo>
                    <a:pt x="1077" y="410"/>
                    <a:pt x="1220" y="525"/>
                    <a:pt x="1220" y="697"/>
                  </a:cubicBezTo>
                  <a:cubicBezTo>
                    <a:pt x="1220" y="860"/>
                    <a:pt x="1090" y="990"/>
                    <a:pt x="932" y="990"/>
                  </a:cubicBezTo>
                  <a:cubicBezTo>
                    <a:pt x="673" y="990"/>
                    <a:pt x="543" y="678"/>
                    <a:pt x="726" y="495"/>
                  </a:cubicBezTo>
                  <a:cubicBezTo>
                    <a:pt x="785" y="436"/>
                    <a:pt x="857" y="410"/>
                    <a:pt x="929" y="410"/>
                  </a:cubicBezTo>
                  <a:close/>
                  <a:moveTo>
                    <a:pt x="932" y="1"/>
                  </a:moveTo>
                  <a:cubicBezTo>
                    <a:pt x="308" y="1"/>
                    <a:pt x="1" y="754"/>
                    <a:pt x="438" y="1191"/>
                  </a:cubicBezTo>
                  <a:cubicBezTo>
                    <a:pt x="581" y="1334"/>
                    <a:pt x="756" y="1398"/>
                    <a:pt x="927" y="1398"/>
                  </a:cubicBezTo>
                  <a:cubicBezTo>
                    <a:pt x="1286" y="1398"/>
                    <a:pt x="1630" y="1119"/>
                    <a:pt x="1633" y="697"/>
                  </a:cubicBezTo>
                  <a:cubicBezTo>
                    <a:pt x="1628" y="313"/>
                    <a:pt x="1316" y="1"/>
                    <a:pt x="9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7" name="Google Shape;10867;p31"/>
            <p:cNvSpPr/>
            <p:nvPr/>
          </p:nvSpPr>
          <p:spPr>
            <a:xfrm>
              <a:off x="1565633" y="4458470"/>
              <a:ext cx="40535" cy="10717"/>
            </a:xfrm>
            <a:custGeom>
              <a:rect b="b" l="l" r="r" t="t"/>
              <a:pathLst>
                <a:path extrusionOk="0" h="409" w="1547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1273" y="408"/>
                  </a:lnTo>
                  <a:cubicBezTo>
                    <a:pt x="1547" y="408"/>
                    <a:pt x="1547" y="0"/>
                    <a:pt x="1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8" name="Google Shape;10868;p31"/>
            <p:cNvSpPr/>
            <p:nvPr/>
          </p:nvSpPr>
          <p:spPr>
            <a:xfrm>
              <a:off x="1565764" y="4471309"/>
              <a:ext cx="105439" cy="10717"/>
            </a:xfrm>
            <a:custGeom>
              <a:rect b="b" l="l" r="r" t="t"/>
              <a:pathLst>
                <a:path extrusionOk="0" h="409" w="4024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3754" y="408"/>
                  </a:lnTo>
                  <a:cubicBezTo>
                    <a:pt x="4023" y="408"/>
                    <a:pt x="4023" y="0"/>
                    <a:pt x="375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9" name="Google Shape;10869;p31"/>
            <p:cNvSpPr/>
            <p:nvPr/>
          </p:nvSpPr>
          <p:spPr>
            <a:xfrm>
              <a:off x="1565633" y="4443377"/>
              <a:ext cx="14385" cy="10717"/>
            </a:xfrm>
            <a:custGeom>
              <a:rect b="b" l="l" r="r" t="t"/>
              <a:pathLst>
                <a:path extrusionOk="0" h="409" w="549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cubicBezTo>
                    <a:pt x="548" y="408"/>
                    <a:pt x="548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0" name="Google Shape;10870;p31"/>
            <p:cNvSpPr/>
            <p:nvPr/>
          </p:nvSpPr>
          <p:spPr>
            <a:xfrm>
              <a:off x="1514067" y="4500866"/>
              <a:ext cx="42789" cy="36552"/>
            </a:xfrm>
            <a:custGeom>
              <a:rect b="b" l="l" r="r" t="t"/>
              <a:pathLst>
                <a:path extrusionOk="0" h="1395" w="1633">
                  <a:moveTo>
                    <a:pt x="928" y="405"/>
                  </a:moveTo>
                  <a:cubicBezTo>
                    <a:pt x="1077" y="405"/>
                    <a:pt x="1220" y="521"/>
                    <a:pt x="1220" y="696"/>
                  </a:cubicBezTo>
                  <a:cubicBezTo>
                    <a:pt x="1220" y="855"/>
                    <a:pt x="1090" y="984"/>
                    <a:pt x="932" y="984"/>
                  </a:cubicBezTo>
                  <a:lnTo>
                    <a:pt x="932" y="989"/>
                  </a:lnTo>
                  <a:cubicBezTo>
                    <a:pt x="673" y="989"/>
                    <a:pt x="543" y="672"/>
                    <a:pt x="726" y="490"/>
                  </a:cubicBezTo>
                  <a:cubicBezTo>
                    <a:pt x="784" y="431"/>
                    <a:pt x="857" y="405"/>
                    <a:pt x="928" y="405"/>
                  </a:cubicBezTo>
                  <a:close/>
                  <a:moveTo>
                    <a:pt x="932" y="0"/>
                  </a:moveTo>
                  <a:cubicBezTo>
                    <a:pt x="308" y="0"/>
                    <a:pt x="1" y="754"/>
                    <a:pt x="438" y="1191"/>
                  </a:cubicBezTo>
                  <a:cubicBezTo>
                    <a:pt x="580" y="1331"/>
                    <a:pt x="755" y="1394"/>
                    <a:pt x="926" y="1394"/>
                  </a:cubicBezTo>
                  <a:cubicBezTo>
                    <a:pt x="1287" y="1394"/>
                    <a:pt x="1633" y="1116"/>
                    <a:pt x="1633" y="696"/>
                  </a:cubicBezTo>
                  <a:cubicBezTo>
                    <a:pt x="1628" y="312"/>
                    <a:pt x="1316" y="0"/>
                    <a:pt x="93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1" name="Google Shape;10871;p31"/>
            <p:cNvSpPr/>
            <p:nvPr/>
          </p:nvSpPr>
          <p:spPr>
            <a:xfrm>
              <a:off x="1565633" y="4514936"/>
              <a:ext cx="40535" cy="10717"/>
            </a:xfrm>
            <a:custGeom>
              <a:rect b="b" l="l" r="r" t="t"/>
              <a:pathLst>
                <a:path extrusionOk="0" h="409" w="1547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lnTo>
                    <a:pt x="1273" y="409"/>
                  </a:lnTo>
                  <a:cubicBezTo>
                    <a:pt x="1547" y="409"/>
                    <a:pt x="1547" y="1"/>
                    <a:pt x="12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2" name="Google Shape;10872;p31"/>
            <p:cNvSpPr/>
            <p:nvPr/>
          </p:nvSpPr>
          <p:spPr>
            <a:xfrm>
              <a:off x="1565633" y="4527775"/>
              <a:ext cx="105570" cy="10717"/>
            </a:xfrm>
            <a:custGeom>
              <a:rect b="b" l="l" r="r" t="t"/>
              <a:pathLst>
                <a:path extrusionOk="0" h="409" w="4029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3755" y="408"/>
                  </a:lnTo>
                  <a:cubicBezTo>
                    <a:pt x="4028" y="408"/>
                    <a:pt x="4028" y="0"/>
                    <a:pt x="375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3" name="Google Shape;10873;p31"/>
            <p:cNvSpPr/>
            <p:nvPr/>
          </p:nvSpPr>
          <p:spPr>
            <a:xfrm>
              <a:off x="1565633" y="4499844"/>
              <a:ext cx="14385" cy="10717"/>
            </a:xfrm>
            <a:custGeom>
              <a:rect b="b" l="l" r="r" t="t"/>
              <a:pathLst>
                <a:path extrusionOk="0" h="409" w="549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cubicBezTo>
                    <a:pt x="548" y="409"/>
                    <a:pt x="548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4" name="Google Shape;10874;p31"/>
            <p:cNvSpPr/>
            <p:nvPr/>
          </p:nvSpPr>
          <p:spPr>
            <a:xfrm>
              <a:off x="1522504" y="4314330"/>
              <a:ext cx="154988" cy="41793"/>
            </a:xfrm>
            <a:custGeom>
              <a:rect b="b" l="l" r="r" t="t"/>
              <a:pathLst>
                <a:path extrusionOk="0" h="1595" w="5915">
                  <a:moveTo>
                    <a:pt x="5506" y="408"/>
                  </a:moveTo>
                  <a:lnTo>
                    <a:pt x="5506" y="1186"/>
                  </a:lnTo>
                  <a:lnTo>
                    <a:pt x="408" y="1186"/>
                  </a:lnTo>
                  <a:lnTo>
                    <a:pt x="408" y="408"/>
                  </a:lnTo>
                  <a:close/>
                  <a:moveTo>
                    <a:pt x="202" y="0"/>
                  </a:moveTo>
                  <a:cubicBezTo>
                    <a:pt x="92" y="0"/>
                    <a:pt x="0" y="92"/>
                    <a:pt x="0" y="207"/>
                  </a:cubicBezTo>
                  <a:lnTo>
                    <a:pt x="0" y="1388"/>
                  </a:lnTo>
                  <a:cubicBezTo>
                    <a:pt x="0" y="1498"/>
                    <a:pt x="92" y="1594"/>
                    <a:pt x="202" y="1594"/>
                  </a:cubicBezTo>
                  <a:lnTo>
                    <a:pt x="5708" y="1594"/>
                  </a:lnTo>
                  <a:cubicBezTo>
                    <a:pt x="5818" y="1594"/>
                    <a:pt x="5914" y="1498"/>
                    <a:pt x="5914" y="1388"/>
                  </a:cubicBezTo>
                  <a:lnTo>
                    <a:pt x="5914" y="207"/>
                  </a:lnTo>
                  <a:cubicBezTo>
                    <a:pt x="5914" y="92"/>
                    <a:pt x="5818" y="0"/>
                    <a:pt x="57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75" name="Google Shape;10875;p31"/>
          <p:cNvGrpSpPr/>
          <p:nvPr/>
        </p:nvGrpSpPr>
        <p:grpSpPr>
          <a:xfrm>
            <a:off x="1737836" y="1314091"/>
            <a:ext cx="392015" cy="369560"/>
            <a:chOff x="1737836" y="1500941"/>
            <a:chExt cx="392015" cy="369560"/>
          </a:xfrm>
        </p:grpSpPr>
        <p:sp>
          <p:nvSpPr>
            <p:cNvPr id="10876" name="Google Shape;10876;p31"/>
            <p:cNvSpPr/>
            <p:nvPr/>
          </p:nvSpPr>
          <p:spPr>
            <a:xfrm>
              <a:off x="1755575" y="1596266"/>
              <a:ext cx="148935" cy="264043"/>
            </a:xfrm>
            <a:custGeom>
              <a:rect b="b" l="l" r="r" t="t"/>
              <a:pathLst>
                <a:path extrusionOk="0" h="10077" w="5684">
                  <a:moveTo>
                    <a:pt x="0" y="1"/>
                  </a:moveTo>
                  <a:lnTo>
                    <a:pt x="0" y="9534"/>
                  </a:lnTo>
                  <a:cubicBezTo>
                    <a:pt x="0" y="9831"/>
                    <a:pt x="245" y="10076"/>
                    <a:pt x="543" y="10076"/>
                  </a:cubicBezTo>
                  <a:lnTo>
                    <a:pt x="5146" y="10076"/>
                  </a:lnTo>
                  <a:cubicBezTo>
                    <a:pt x="5444" y="10076"/>
                    <a:pt x="5684" y="9831"/>
                    <a:pt x="5684" y="9534"/>
                  </a:cubicBezTo>
                  <a:lnTo>
                    <a:pt x="5684" y="1"/>
                  </a:lnTo>
                  <a:lnTo>
                    <a:pt x="4642" y="1"/>
                  </a:lnTo>
                  <a:cubicBezTo>
                    <a:pt x="4637" y="668"/>
                    <a:pt x="4095" y="1210"/>
                    <a:pt x="3423" y="1210"/>
                  </a:cubicBezTo>
                  <a:lnTo>
                    <a:pt x="3365" y="1210"/>
                  </a:lnTo>
                  <a:cubicBezTo>
                    <a:pt x="2717" y="1177"/>
                    <a:pt x="2213" y="649"/>
                    <a:pt x="2208" y="1"/>
                  </a:cubicBezTo>
                  <a:cubicBezTo>
                    <a:pt x="1543" y="1"/>
                    <a:pt x="960" y="3"/>
                    <a:pt x="562" y="3"/>
                  </a:cubicBezTo>
                  <a:cubicBezTo>
                    <a:pt x="363" y="3"/>
                    <a:pt x="210" y="2"/>
                    <a:pt x="115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7" name="Google Shape;10877;p31"/>
            <p:cNvSpPr/>
            <p:nvPr/>
          </p:nvSpPr>
          <p:spPr>
            <a:xfrm>
              <a:off x="1755575" y="1596266"/>
              <a:ext cx="148935" cy="112723"/>
            </a:xfrm>
            <a:custGeom>
              <a:rect b="b" l="l" r="r" t="t"/>
              <a:pathLst>
                <a:path extrusionOk="0" h="4302" w="5684">
                  <a:moveTo>
                    <a:pt x="0" y="1"/>
                  </a:moveTo>
                  <a:lnTo>
                    <a:pt x="0" y="2511"/>
                  </a:lnTo>
                  <a:cubicBezTo>
                    <a:pt x="591" y="3596"/>
                    <a:pt x="1719" y="4278"/>
                    <a:pt x="2952" y="4302"/>
                  </a:cubicBezTo>
                  <a:lnTo>
                    <a:pt x="5362" y="4302"/>
                  </a:lnTo>
                  <a:cubicBezTo>
                    <a:pt x="5473" y="4302"/>
                    <a:pt x="5578" y="4292"/>
                    <a:pt x="5684" y="4278"/>
                  </a:cubicBezTo>
                  <a:lnTo>
                    <a:pt x="5684" y="1"/>
                  </a:lnTo>
                  <a:lnTo>
                    <a:pt x="4642" y="1"/>
                  </a:lnTo>
                  <a:cubicBezTo>
                    <a:pt x="4637" y="668"/>
                    <a:pt x="4095" y="1210"/>
                    <a:pt x="3423" y="1210"/>
                  </a:cubicBezTo>
                  <a:lnTo>
                    <a:pt x="3365" y="1210"/>
                  </a:lnTo>
                  <a:cubicBezTo>
                    <a:pt x="2717" y="1177"/>
                    <a:pt x="2213" y="649"/>
                    <a:pt x="2208" y="1"/>
                  </a:cubicBezTo>
                  <a:cubicBezTo>
                    <a:pt x="1543" y="1"/>
                    <a:pt x="960" y="3"/>
                    <a:pt x="561" y="3"/>
                  </a:cubicBezTo>
                  <a:cubicBezTo>
                    <a:pt x="361" y="3"/>
                    <a:pt x="207" y="2"/>
                    <a:pt x="11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8" name="Google Shape;10878;p31"/>
            <p:cNvSpPr/>
            <p:nvPr/>
          </p:nvSpPr>
          <p:spPr>
            <a:xfrm>
              <a:off x="1843747" y="1506339"/>
              <a:ext cx="151319" cy="179513"/>
            </a:xfrm>
            <a:custGeom>
              <a:rect b="b" l="l" r="r" t="t"/>
              <a:pathLst>
                <a:path extrusionOk="0" h="6851" w="5775">
                  <a:moveTo>
                    <a:pt x="0" y="0"/>
                  </a:moveTo>
                  <a:lnTo>
                    <a:pt x="0" y="2209"/>
                  </a:lnTo>
                  <a:lnTo>
                    <a:pt x="58" y="2209"/>
                  </a:lnTo>
                  <a:cubicBezTo>
                    <a:pt x="730" y="2209"/>
                    <a:pt x="1277" y="2751"/>
                    <a:pt x="1277" y="3423"/>
                  </a:cubicBezTo>
                  <a:lnTo>
                    <a:pt x="1277" y="3433"/>
                  </a:lnTo>
                  <a:cubicBezTo>
                    <a:pt x="1272" y="4100"/>
                    <a:pt x="730" y="4642"/>
                    <a:pt x="58" y="4642"/>
                  </a:cubicBezTo>
                  <a:lnTo>
                    <a:pt x="0" y="4642"/>
                  </a:lnTo>
                  <a:lnTo>
                    <a:pt x="0" y="6850"/>
                  </a:lnTo>
                  <a:lnTo>
                    <a:pt x="2415" y="6850"/>
                  </a:lnTo>
                  <a:cubicBezTo>
                    <a:pt x="4277" y="6817"/>
                    <a:pt x="5775" y="5290"/>
                    <a:pt x="5775" y="3428"/>
                  </a:cubicBezTo>
                  <a:cubicBezTo>
                    <a:pt x="5775" y="1560"/>
                    <a:pt x="4277" y="34"/>
                    <a:pt x="241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9" name="Google Shape;10879;p31"/>
            <p:cNvSpPr/>
            <p:nvPr/>
          </p:nvSpPr>
          <p:spPr>
            <a:xfrm>
              <a:off x="1737836" y="1506339"/>
              <a:ext cx="205925" cy="179513"/>
            </a:xfrm>
            <a:custGeom>
              <a:rect b="b" l="l" r="r" t="t"/>
              <a:pathLst>
                <a:path extrusionOk="0" h="6851" w="7859">
                  <a:moveTo>
                    <a:pt x="4100" y="2209"/>
                  </a:moveTo>
                  <a:cubicBezTo>
                    <a:pt x="4772" y="2209"/>
                    <a:pt x="5319" y="2756"/>
                    <a:pt x="5319" y="3428"/>
                  </a:cubicBezTo>
                  <a:lnTo>
                    <a:pt x="5319" y="3433"/>
                  </a:lnTo>
                  <a:cubicBezTo>
                    <a:pt x="5314" y="4105"/>
                    <a:pt x="4772" y="4647"/>
                    <a:pt x="4100" y="4647"/>
                  </a:cubicBezTo>
                  <a:lnTo>
                    <a:pt x="4042" y="4647"/>
                  </a:lnTo>
                  <a:cubicBezTo>
                    <a:pt x="3394" y="4613"/>
                    <a:pt x="2890" y="4081"/>
                    <a:pt x="2885" y="3437"/>
                  </a:cubicBezTo>
                  <a:lnTo>
                    <a:pt x="2885" y="3428"/>
                  </a:lnTo>
                  <a:cubicBezTo>
                    <a:pt x="2885" y="2775"/>
                    <a:pt x="3394" y="2242"/>
                    <a:pt x="4042" y="2209"/>
                  </a:cubicBezTo>
                  <a:close/>
                  <a:moveTo>
                    <a:pt x="4110" y="1"/>
                  </a:moveTo>
                  <a:cubicBezTo>
                    <a:pt x="2806" y="1"/>
                    <a:pt x="1524" y="741"/>
                    <a:pt x="951" y="2089"/>
                  </a:cubicBezTo>
                  <a:cubicBezTo>
                    <a:pt x="0" y="4321"/>
                    <a:pt x="1613" y="6807"/>
                    <a:pt x="4042" y="6850"/>
                  </a:cubicBezTo>
                  <a:lnTo>
                    <a:pt x="4100" y="6850"/>
                  </a:lnTo>
                  <a:cubicBezTo>
                    <a:pt x="4930" y="6850"/>
                    <a:pt x="5737" y="6548"/>
                    <a:pt x="6361" y="5996"/>
                  </a:cubicBezTo>
                  <a:cubicBezTo>
                    <a:pt x="6394" y="5967"/>
                    <a:pt x="6428" y="5938"/>
                    <a:pt x="6457" y="5909"/>
                  </a:cubicBezTo>
                  <a:cubicBezTo>
                    <a:pt x="6481" y="5885"/>
                    <a:pt x="6500" y="5866"/>
                    <a:pt x="6524" y="5847"/>
                  </a:cubicBezTo>
                  <a:cubicBezTo>
                    <a:pt x="7858" y="4513"/>
                    <a:pt x="7858" y="2343"/>
                    <a:pt x="6524" y="1004"/>
                  </a:cubicBezTo>
                  <a:cubicBezTo>
                    <a:pt x="5841" y="323"/>
                    <a:pt x="4971" y="1"/>
                    <a:pt x="411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0" name="Google Shape;10880;p31"/>
            <p:cNvSpPr/>
            <p:nvPr/>
          </p:nvSpPr>
          <p:spPr>
            <a:xfrm>
              <a:off x="1844376" y="1733986"/>
              <a:ext cx="173356" cy="69489"/>
            </a:xfrm>
            <a:custGeom>
              <a:rect b="b" l="l" r="r" t="t"/>
              <a:pathLst>
                <a:path extrusionOk="0" h="2652" w="6616">
                  <a:moveTo>
                    <a:pt x="6279" y="1"/>
                  </a:moveTo>
                  <a:lnTo>
                    <a:pt x="5660" y="164"/>
                  </a:lnTo>
                  <a:lnTo>
                    <a:pt x="327" y="1599"/>
                  </a:lnTo>
                  <a:lnTo>
                    <a:pt x="211" y="1633"/>
                  </a:lnTo>
                  <a:cubicBezTo>
                    <a:pt x="67" y="1676"/>
                    <a:pt x="0" y="1835"/>
                    <a:pt x="67" y="1964"/>
                  </a:cubicBezTo>
                  <a:cubicBezTo>
                    <a:pt x="77" y="1983"/>
                    <a:pt x="87" y="2003"/>
                    <a:pt x="101" y="2022"/>
                  </a:cubicBezTo>
                  <a:cubicBezTo>
                    <a:pt x="336" y="2418"/>
                    <a:pt x="759" y="2651"/>
                    <a:pt x="1202" y="2651"/>
                  </a:cubicBezTo>
                  <a:cubicBezTo>
                    <a:pt x="1311" y="2651"/>
                    <a:pt x="1422" y="2637"/>
                    <a:pt x="1532" y="2607"/>
                  </a:cubicBezTo>
                  <a:lnTo>
                    <a:pt x="6615" y="1234"/>
                  </a:lnTo>
                  <a:lnTo>
                    <a:pt x="627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1" name="Google Shape;10881;p31"/>
            <p:cNvSpPr/>
            <p:nvPr/>
          </p:nvSpPr>
          <p:spPr>
            <a:xfrm>
              <a:off x="1844376" y="1738388"/>
              <a:ext cx="151712" cy="49339"/>
            </a:xfrm>
            <a:custGeom>
              <a:rect b="b" l="l" r="r" t="t"/>
              <a:pathLst>
                <a:path extrusionOk="0" h="1883" w="5790">
                  <a:moveTo>
                    <a:pt x="5660" y="1"/>
                  </a:moveTo>
                  <a:lnTo>
                    <a:pt x="327" y="1431"/>
                  </a:lnTo>
                  <a:lnTo>
                    <a:pt x="211" y="1465"/>
                  </a:lnTo>
                  <a:cubicBezTo>
                    <a:pt x="67" y="1508"/>
                    <a:pt x="0" y="1667"/>
                    <a:pt x="67" y="1796"/>
                  </a:cubicBezTo>
                  <a:cubicBezTo>
                    <a:pt x="77" y="1815"/>
                    <a:pt x="91" y="1835"/>
                    <a:pt x="101" y="1854"/>
                  </a:cubicBezTo>
                  <a:cubicBezTo>
                    <a:pt x="192" y="1873"/>
                    <a:pt x="283" y="1883"/>
                    <a:pt x="375" y="1883"/>
                  </a:cubicBezTo>
                  <a:cubicBezTo>
                    <a:pt x="487" y="1883"/>
                    <a:pt x="598" y="1868"/>
                    <a:pt x="706" y="1839"/>
                  </a:cubicBezTo>
                  <a:lnTo>
                    <a:pt x="5789" y="466"/>
                  </a:lnTo>
                  <a:lnTo>
                    <a:pt x="566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2" name="Google Shape;10882;p31"/>
            <p:cNvSpPr/>
            <p:nvPr/>
          </p:nvSpPr>
          <p:spPr>
            <a:xfrm>
              <a:off x="1844376" y="1718134"/>
              <a:ext cx="173356" cy="69463"/>
            </a:xfrm>
            <a:custGeom>
              <a:rect b="b" l="l" r="r" t="t"/>
              <a:pathLst>
                <a:path extrusionOk="0" h="2651" w="6616">
                  <a:moveTo>
                    <a:pt x="1202" y="1"/>
                  </a:moveTo>
                  <a:cubicBezTo>
                    <a:pt x="844" y="1"/>
                    <a:pt x="496" y="153"/>
                    <a:pt x="250" y="428"/>
                  </a:cubicBezTo>
                  <a:cubicBezTo>
                    <a:pt x="178" y="505"/>
                    <a:pt x="115" y="591"/>
                    <a:pt x="67" y="683"/>
                  </a:cubicBezTo>
                  <a:cubicBezTo>
                    <a:pt x="0" y="817"/>
                    <a:pt x="67" y="975"/>
                    <a:pt x="211" y="1019"/>
                  </a:cubicBezTo>
                  <a:lnTo>
                    <a:pt x="327" y="1047"/>
                  </a:lnTo>
                  <a:lnTo>
                    <a:pt x="6279" y="2651"/>
                  </a:lnTo>
                  <a:lnTo>
                    <a:pt x="6418" y="2147"/>
                  </a:lnTo>
                  <a:lnTo>
                    <a:pt x="6615" y="1417"/>
                  </a:lnTo>
                  <a:lnTo>
                    <a:pt x="1532" y="44"/>
                  </a:lnTo>
                  <a:cubicBezTo>
                    <a:pt x="1422" y="15"/>
                    <a:pt x="1312" y="1"/>
                    <a:pt x="1202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3" name="Google Shape;10883;p31"/>
            <p:cNvSpPr/>
            <p:nvPr/>
          </p:nvSpPr>
          <p:spPr>
            <a:xfrm>
              <a:off x="1850900" y="1718134"/>
              <a:ext cx="166831" cy="56257"/>
            </a:xfrm>
            <a:custGeom>
              <a:rect b="b" l="l" r="r" t="t"/>
              <a:pathLst>
                <a:path extrusionOk="0" h="2147" w="6367">
                  <a:moveTo>
                    <a:pt x="952" y="1"/>
                  </a:moveTo>
                  <a:cubicBezTo>
                    <a:pt x="593" y="1"/>
                    <a:pt x="243" y="153"/>
                    <a:pt x="1" y="428"/>
                  </a:cubicBezTo>
                  <a:cubicBezTo>
                    <a:pt x="30" y="471"/>
                    <a:pt x="73" y="505"/>
                    <a:pt x="126" y="524"/>
                  </a:cubicBezTo>
                  <a:lnTo>
                    <a:pt x="241" y="553"/>
                  </a:lnTo>
                  <a:lnTo>
                    <a:pt x="6169" y="2147"/>
                  </a:lnTo>
                  <a:lnTo>
                    <a:pt x="6366" y="1417"/>
                  </a:lnTo>
                  <a:lnTo>
                    <a:pt x="1283" y="44"/>
                  </a:lnTo>
                  <a:cubicBezTo>
                    <a:pt x="1173" y="15"/>
                    <a:pt x="1062" y="1"/>
                    <a:pt x="95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4" name="Google Shape;10884;p31"/>
            <p:cNvSpPr/>
            <p:nvPr/>
          </p:nvSpPr>
          <p:spPr>
            <a:xfrm>
              <a:off x="1955422" y="1657789"/>
              <a:ext cx="159652" cy="119824"/>
            </a:xfrm>
            <a:custGeom>
              <a:rect b="b" l="l" r="r" t="t"/>
              <a:pathLst>
                <a:path extrusionOk="0" h="4573" w="6093">
                  <a:moveTo>
                    <a:pt x="4100" y="805"/>
                  </a:moveTo>
                  <a:cubicBezTo>
                    <a:pt x="4118" y="805"/>
                    <a:pt x="4135" y="805"/>
                    <a:pt x="4153" y="806"/>
                  </a:cubicBezTo>
                  <a:cubicBezTo>
                    <a:pt x="5046" y="850"/>
                    <a:pt x="5435" y="1949"/>
                    <a:pt x="4772" y="2544"/>
                  </a:cubicBezTo>
                  <a:cubicBezTo>
                    <a:pt x="4573" y="2726"/>
                    <a:pt x="4338" y="2806"/>
                    <a:pt x="4108" y="2806"/>
                  </a:cubicBezTo>
                  <a:cubicBezTo>
                    <a:pt x="3576" y="2806"/>
                    <a:pt x="3072" y="2376"/>
                    <a:pt x="3102" y="1757"/>
                  </a:cubicBezTo>
                  <a:cubicBezTo>
                    <a:pt x="3130" y="1218"/>
                    <a:pt x="3571" y="805"/>
                    <a:pt x="4100" y="805"/>
                  </a:cubicBezTo>
                  <a:close/>
                  <a:moveTo>
                    <a:pt x="4082" y="0"/>
                  </a:moveTo>
                  <a:cubicBezTo>
                    <a:pt x="3933" y="0"/>
                    <a:pt x="3781" y="19"/>
                    <a:pt x="3630" y="57"/>
                  </a:cubicBezTo>
                  <a:cubicBezTo>
                    <a:pt x="2454" y="374"/>
                    <a:pt x="1921" y="1738"/>
                    <a:pt x="2569" y="2770"/>
                  </a:cubicBezTo>
                  <a:lnTo>
                    <a:pt x="543" y="3317"/>
                  </a:lnTo>
                  <a:cubicBezTo>
                    <a:pt x="203" y="3408"/>
                    <a:pt x="1" y="3758"/>
                    <a:pt x="92" y="4099"/>
                  </a:cubicBezTo>
                  <a:cubicBezTo>
                    <a:pt x="168" y="4385"/>
                    <a:pt x="427" y="4572"/>
                    <a:pt x="709" y="4572"/>
                  </a:cubicBezTo>
                  <a:cubicBezTo>
                    <a:pt x="763" y="4572"/>
                    <a:pt x="819" y="4565"/>
                    <a:pt x="875" y="4550"/>
                  </a:cubicBezTo>
                  <a:lnTo>
                    <a:pt x="4604" y="3542"/>
                  </a:lnTo>
                  <a:cubicBezTo>
                    <a:pt x="5550" y="3259"/>
                    <a:pt x="6092" y="2270"/>
                    <a:pt x="5824" y="1325"/>
                  </a:cubicBezTo>
                  <a:cubicBezTo>
                    <a:pt x="5601" y="525"/>
                    <a:pt x="4876" y="0"/>
                    <a:pt x="4082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5" name="Google Shape;10885;p31"/>
            <p:cNvSpPr/>
            <p:nvPr/>
          </p:nvSpPr>
          <p:spPr>
            <a:xfrm>
              <a:off x="1955317" y="1744074"/>
              <a:ext cx="155721" cy="120060"/>
            </a:xfrm>
            <a:custGeom>
              <a:rect b="b" l="l" r="r" t="t"/>
              <a:pathLst>
                <a:path extrusionOk="0" h="4582" w="5943">
                  <a:moveTo>
                    <a:pt x="4101" y="1765"/>
                  </a:moveTo>
                  <a:cubicBezTo>
                    <a:pt x="4188" y="1765"/>
                    <a:pt x="4276" y="1776"/>
                    <a:pt x="4364" y="1800"/>
                  </a:cubicBezTo>
                  <a:cubicBezTo>
                    <a:pt x="5223" y="2035"/>
                    <a:pt x="5372" y="3192"/>
                    <a:pt x="4599" y="3634"/>
                  </a:cubicBezTo>
                  <a:cubicBezTo>
                    <a:pt x="4434" y="3729"/>
                    <a:pt x="4263" y="3771"/>
                    <a:pt x="4098" y="3771"/>
                  </a:cubicBezTo>
                  <a:cubicBezTo>
                    <a:pt x="3486" y="3771"/>
                    <a:pt x="2953" y="3187"/>
                    <a:pt x="3135" y="2510"/>
                  </a:cubicBezTo>
                  <a:cubicBezTo>
                    <a:pt x="3255" y="2060"/>
                    <a:pt x="3658" y="1765"/>
                    <a:pt x="4101" y="1765"/>
                  </a:cubicBezTo>
                  <a:close/>
                  <a:moveTo>
                    <a:pt x="704" y="0"/>
                  </a:moveTo>
                  <a:cubicBezTo>
                    <a:pt x="423" y="0"/>
                    <a:pt x="167" y="191"/>
                    <a:pt x="91" y="475"/>
                  </a:cubicBezTo>
                  <a:cubicBezTo>
                    <a:pt x="0" y="816"/>
                    <a:pt x="202" y="1166"/>
                    <a:pt x="543" y="1257"/>
                  </a:cubicBezTo>
                  <a:lnTo>
                    <a:pt x="2568" y="1805"/>
                  </a:lnTo>
                  <a:cubicBezTo>
                    <a:pt x="2151" y="2462"/>
                    <a:pt x="2203" y="3312"/>
                    <a:pt x="2698" y="3917"/>
                  </a:cubicBezTo>
                  <a:cubicBezTo>
                    <a:pt x="3050" y="4347"/>
                    <a:pt x="3567" y="4581"/>
                    <a:pt x="4100" y="4581"/>
                  </a:cubicBezTo>
                  <a:cubicBezTo>
                    <a:pt x="4315" y="4581"/>
                    <a:pt x="4533" y="4543"/>
                    <a:pt x="4743" y="4464"/>
                  </a:cubicBezTo>
                  <a:cubicBezTo>
                    <a:pt x="5472" y="4186"/>
                    <a:pt x="5943" y="3475"/>
                    <a:pt x="5909" y="2698"/>
                  </a:cubicBezTo>
                  <a:cubicBezTo>
                    <a:pt x="5880" y="1920"/>
                    <a:pt x="5352" y="1248"/>
                    <a:pt x="4604" y="1032"/>
                  </a:cubicBezTo>
                  <a:lnTo>
                    <a:pt x="874" y="24"/>
                  </a:lnTo>
                  <a:cubicBezTo>
                    <a:pt x="817" y="8"/>
                    <a:pt x="760" y="0"/>
                    <a:pt x="704" y="0"/>
                  </a:cubicBezTo>
                  <a:close/>
                </a:path>
              </a:pathLst>
            </a:custGeom>
            <a:solidFill>
              <a:srgbClr val="B5BF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6" name="Google Shape;10886;p31"/>
            <p:cNvSpPr/>
            <p:nvPr/>
          </p:nvSpPr>
          <p:spPr>
            <a:xfrm>
              <a:off x="2025252" y="1673170"/>
              <a:ext cx="74599" cy="62231"/>
            </a:xfrm>
            <a:custGeom>
              <a:rect b="b" l="l" r="r" t="t"/>
              <a:pathLst>
                <a:path extrusionOk="0" h="2375" w="2847">
                  <a:moveTo>
                    <a:pt x="1437" y="1"/>
                  </a:moveTo>
                  <a:cubicBezTo>
                    <a:pt x="1176" y="1"/>
                    <a:pt x="910" y="85"/>
                    <a:pt x="682" y="267"/>
                  </a:cubicBezTo>
                  <a:cubicBezTo>
                    <a:pt x="0" y="815"/>
                    <a:pt x="101" y="1880"/>
                    <a:pt x="874" y="2293"/>
                  </a:cubicBezTo>
                  <a:cubicBezTo>
                    <a:pt x="909" y="2311"/>
                    <a:pt x="942" y="2319"/>
                    <a:pt x="974" y="2319"/>
                  </a:cubicBezTo>
                  <a:cubicBezTo>
                    <a:pt x="1164" y="2319"/>
                    <a:pt x="1276" y="2035"/>
                    <a:pt x="1066" y="1923"/>
                  </a:cubicBezTo>
                  <a:cubicBezTo>
                    <a:pt x="427" y="1587"/>
                    <a:pt x="528" y="632"/>
                    <a:pt x="1234" y="440"/>
                  </a:cubicBezTo>
                  <a:cubicBezTo>
                    <a:pt x="1300" y="423"/>
                    <a:pt x="1367" y="415"/>
                    <a:pt x="1433" y="415"/>
                  </a:cubicBezTo>
                  <a:cubicBezTo>
                    <a:pt x="1776" y="415"/>
                    <a:pt x="2094" y="636"/>
                    <a:pt x="2199" y="983"/>
                  </a:cubicBezTo>
                  <a:cubicBezTo>
                    <a:pt x="2328" y="1391"/>
                    <a:pt x="2107" y="1827"/>
                    <a:pt x="1704" y="1971"/>
                  </a:cubicBezTo>
                  <a:cubicBezTo>
                    <a:pt x="1483" y="2048"/>
                    <a:pt x="1541" y="2375"/>
                    <a:pt x="1776" y="2375"/>
                  </a:cubicBezTo>
                  <a:cubicBezTo>
                    <a:pt x="2088" y="2375"/>
                    <a:pt x="2847" y="1760"/>
                    <a:pt x="2616" y="901"/>
                  </a:cubicBezTo>
                  <a:cubicBezTo>
                    <a:pt x="2463" y="338"/>
                    <a:pt x="1959" y="1"/>
                    <a:pt x="14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7" name="Google Shape;10887;p31"/>
            <p:cNvSpPr/>
            <p:nvPr/>
          </p:nvSpPr>
          <p:spPr>
            <a:xfrm>
              <a:off x="1967632" y="1755656"/>
              <a:ext cx="14071" cy="11634"/>
            </a:xfrm>
            <a:custGeom>
              <a:rect b="b" l="l" r="r" t="t"/>
              <a:pathLst>
                <a:path extrusionOk="0" h="444" w="537">
                  <a:moveTo>
                    <a:pt x="284" y="1"/>
                  </a:moveTo>
                  <a:cubicBezTo>
                    <a:pt x="265" y="1"/>
                    <a:pt x="245" y="3"/>
                    <a:pt x="226" y="9"/>
                  </a:cubicBezTo>
                  <a:cubicBezTo>
                    <a:pt x="34" y="62"/>
                    <a:pt x="1" y="316"/>
                    <a:pt x="173" y="412"/>
                  </a:cubicBezTo>
                  <a:cubicBezTo>
                    <a:pt x="209" y="434"/>
                    <a:pt x="247" y="444"/>
                    <a:pt x="284" y="444"/>
                  </a:cubicBezTo>
                  <a:cubicBezTo>
                    <a:pt x="418" y="444"/>
                    <a:pt x="536" y="313"/>
                    <a:pt x="495" y="163"/>
                  </a:cubicBezTo>
                  <a:cubicBezTo>
                    <a:pt x="471" y="67"/>
                    <a:pt x="380" y="1"/>
                    <a:pt x="2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8" name="Google Shape;10888;p31"/>
            <p:cNvSpPr/>
            <p:nvPr/>
          </p:nvSpPr>
          <p:spPr>
            <a:xfrm>
              <a:off x="2031147" y="1785422"/>
              <a:ext cx="64668" cy="63724"/>
            </a:xfrm>
            <a:custGeom>
              <a:rect b="b" l="l" r="r" t="t"/>
              <a:pathLst>
                <a:path extrusionOk="0" h="2432" w="2468">
                  <a:moveTo>
                    <a:pt x="1230" y="1"/>
                  </a:moveTo>
                  <a:cubicBezTo>
                    <a:pt x="608" y="1"/>
                    <a:pt x="1" y="472"/>
                    <a:pt x="1" y="1216"/>
                  </a:cubicBezTo>
                  <a:cubicBezTo>
                    <a:pt x="1" y="1935"/>
                    <a:pt x="594" y="2431"/>
                    <a:pt x="1222" y="2431"/>
                  </a:cubicBezTo>
                  <a:cubicBezTo>
                    <a:pt x="1450" y="2431"/>
                    <a:pt x="1682" y="2366"/>
                    <a:pt x="1892" y="2224"/>
                  </a:cubicBezTo>
                  <a:cubicBezTo>
                    <a:pt x="2082" y="2097"/>
                    <a:pt x="1959" y="1840"/>
                    <a:pt x="1780" y="1840"/>
                  </a:cubicBezTo>
                  <a:cubicBezTo>
                    <a:pt x="1742" y="1840"/>
                    <a:pt x="1702" y="1851"/>
                    <a:pt x="1662" y="1878"/>
                  </a:cubicBezTo>
                  <a:cubicBezTo>
                    <a:pt x="1514" y="1977"/>
                    <a:pt x="1360" y="2021"/>
                    <a:pt x="1213" y="2021"/>
                  </a:cubicBezTo>
                  <a:cubicBezTo>
                    <a:pt x="641" y="2021"/>
                    <a:pt x="168" y="1367"/>
                    <a:pt x="538" y="784"/>
                  </a:cubicBezTo>
                  <a:cubicBezTo>
                    <a:pt x="691" y="549"/>
                    <a:pt x="948" y="415"/>
                    <a:pt x="1216" y="415"/>
                  </a:cubicBezTo>
                  <a:cubicBezTo>
                    <a:pt x="1310" y="415"/>
                    <a:pt x="1406" y="432"/>
                    <a:pt x="1498" y="467"/>
                  </a:cubicBezTo>
                  <a:cubicBezTo>
                    <a:pt x="1854" y="601"/>
                    <a:pt x="2065" y="966"/>
                    <a:pt x="2007" y="1340"/>
                  </a:cubicBezTo>
                  <a:cubicBezTo>
                    <a:pt x="1983" y="1493"/>
                    <a:pt x="2099" y="1579"/>
                    <a:pt x="2213" y="1579"/>
                  </a:cubicBezTo>
                  <a:cubicBezTo>
                    <a:pt x="2305" y="1579"/>
                    <a:pt x="2396" y="1524"/>
                    <a:pt x="2415" y="1403"/>
                  </a:cubicBezTo>
                  <a:cubicBezTo>
                    <a:pt x="2468" y="1072"/>
                    <a:pt x="2382" y="731"/>
                    <a:pt x="2170" y="462"/>
                  </a:cubicBezTo>
                  <a:cubicBezTo>
                    <a:pt x="1918" y="143"/>
                    <a:pt x="1572" y="1"/>
                    <a:pt x="123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9" name="Google Shape;10889;p31"/>
            <p:cNvSpPr/>
            <p:nvPr/>
          </p:nvSpPr>
          <p:spPr>
            <a:xfrm>
              <a:off x="1973554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0" name="Google Shape;10890;p31"/>
            <p:cNvSpPr/>
            <p:nvPr/>
          </p:nvSpPr>
          <p:spPr>
            <a:xfrm>
              <a:off x="2014928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1" name="Google Shape;10891;p31"/>
            <p:cNvSpPr/>
            <p:nvPr/>
          </p:nvSpPr>
          <p:spPr>
            <a:xfrm>
              <a:off x="1910039" y="1732100"/>
              <a:ext cx="131" cy="26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2" name="Google Shape;10892;p31"/>
            <p:cNvSpPr/>
            <p:nvPr/>
          </p:nvSpPr>
          <p:spPr>
            <a:xfrm>
              <a:off x="1973790" y="1738021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3" name="Google Shape;10893;p31"/>
            <p:cNvSpPr/>
            <p:nvPr/>
          </p:nvSpPr>
          <p:spPr>
            <a:xfrm>
              <a:off x="1973554" y="173802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4" name="Google Shape;10894;p31"/>
            <p:cNvSpPr/>
            <p:nvPr/>
          </p:nvSpPr>
          <p:spPr>
            <a:xfrm>
              <a:off x="1750151" y="1500941"/>
              <a:ext cx="379700" cy="369560"/>
            </a:xfrm>
            <a:custGeom>
              <a:rect b="b" l="l" r="r" t="t"/>
              <a:pathLst>
                <a:path extrusionOk="0" h="14104" w="14491">
                  <a:moveTo>
                    <a:pt x="11942" y="6169"/>
                  </a:moveTo>
                  <a:cubicBezTo>
                    <a:pt x="12209" y="6169"/>
                    <a:pt x="12483" y="6238"/>
                    <a:pt x="12746" y="6389"/>
                  </a:cubicBezTo>
                  <a:cubicBezTo>
                    <a:pt x="13979" y="7100"/>
                    <a:pt x="13744" y="8948"/>
                    <a:pt x="12386" y="9341"/>
                  </a:cubicBezTo>
                  <a:lnTo>
                    <a:pt x="12371" y="9346"/>
                  </a:lnTo>
                  <a:lnTo>
                    <a:pt x="10998" y="9716"/>
                  </a:lnTo>
                  <a:lnTo>
                    <a:pt x="9774" y="9389"/>
                  </a:lnTo>
                  <a:lnTo>
                    <a:pt x="9318" y="9269"/>
                  </a:lnTo>
                  <a:lnTo>
                    <a:pt x="10129" y="9048"/>
                  </a:lnTo>
                  <a:lnTo>
                    <a:pt x="10451" y="8962"/>
                  </a:lnTo>
                  <a:cubicBezTo>
                    <a:pt x="10585" y="8924"/>
                    <a:pt x="10643" y="8765"/>
                    <a:pt x="10571" y="8650"/>
                  </a:cubicBezTo>
                  <a:cubicBezTo>
                    <a:pt x="10485" y="8511"/>
                    <a:pt x="10417" y="8367"/>
                    <a:pt x="10379" y="8208"/>
                  </a:cubicBezTo>
                  <a:cubicBezTo>
                    <a:pt x="10080" y="7111"/>
                    <a:pt x="10953" y="6169"/>
                    <a:pt x="11942" y="6169"/>
                  </a:cubicBezTo>
                  <a:close/>
                  <a:moveTo>
                    <a:pt x="4745" y="8498"/>
                  </a:moveTo>
                  <a:cubicBezTo>
                    <a:pt x="4837" y="8498"/>
                    <a:pt x="4930" y="8510"/>
                    <a:pt x="5022" y="8535"/>
                  </a:cubicBezTo>
                  <a:lnTo>
                    <a:pt x="5680" y="8712"/>
                  </a:lnTo>
                  <a:lnTo>
                    <a:pt x="6092" y="8823"/>
                  </a:lnTo>
                  <a:lnTo>
                    <a:pt x="6102" y="8823"/>
                  </a:lnTo>
                  <a:lnTo>
                    <a:pt x="7926" y="9317"/>
                  </a:lnTo>
                  <a:cubicBezTo>
                    <a:pt x="7917" y="9336"/>
                    <a:pt x="7830" y="9437"/>
                    <a:pt x="7830" y="9442"/>
                  </a:cubicBezTo>
                  <a:lnTo>
                    <a:pt x="7825" y="9442"/>
                  </a:lnTo>
                  <a:cubicBezTo>
                    <a:pt x="7811" y="9461"/>
                    <a:pt x="7796" y="9485"/>
                    <a:pt x="7787" y="9509"/>
                  </a:cubicBezTo>
                  <a:cubicBezTo>
                    <a:pt x="7672" y="9706"/>
                    <a:pt x="7638" y="9941"/>
                    <a:pt x="7705" y="10162"/>
                  </a:cubicBezTo>
                  <a:cubicBezTo>
                    <a:pt x="5041" y="9447"/>
                    <a:pt x="6731" y="9903"/>
                    <a:pt x="3803" y="9111"/>
                  </a:cubicBezTo>
                  <a:cubicBezTo>
                    <a:pt x="3788" y="9106"/>
                    <a:pt x="3779" y="9092"/>
                    <a:pt x="3788" y="9072"/>
                  </a:cubicBezTo>
                  <a:cubicBezTo>
                    <a:pt x="3979" y="8714"/>
                    <a:pt x="4352" y="8498"/>
                    <a:pt x="4745" y="8498"/>
                  </a:cubicBezTo>
                  <a:close/>
                  <a:moveTo>
                    <a:pt x="6040" y="10148"/>
                  </a:moveTo>
                  <a:lnTo>
                    <a:pt x="7720" y="10599"/>
                  </a:lnTo>
                  <a:lnTo>
                    <a:pt x="7724" y="10599"/>
                  </a:lnTo>
                  <a:lnTo>
                    <a:pt x="5027" y="11329"/>
                  </a:lnTo>
                  <a:cubicBezTo>
                    <a:pt x="4934" y="11353"/>
                    <a:pt x="4841" y="11365"/>
                    <a:pt x="4749" y="11365"/>
                  </a:cubicBezTo>
                  <a:cubicBezTo>
                    <a:pt x="4354" y="11365"/>
                    <a:pt x="3983" y="11148"/>
                    <a:pt x="3788" y="10786"/>
                  </a:cubicBezTo>
                  <a:cubicBezTo>
                    <a:pt x="3783" y="10772"/>
                    <a:pt x="3788" y="10753"/>
                    <a:pt x="3807" y="10748"/>
                  </a:cubicBezTo>
                  <a:lnTo>
                    <a:pt x="3807" y="10748"/>
                  </a:lnTo>
                  <a:cubicBezTo>
                    <a:pt x="3806" y="10748"/>
                    <a:pt x="3805" y="10749"/>
                    <a:pt x="3805" y="10749"/>
                  </a:cubicBezTo>
                  <a:cubicBezTo>
                    <a:pt x="3813" y="10749"/>
                    <a:pt x="4059" y="10679"/>
                    <a:pt x="6040" y="10148"/>
                  </a:cubicBezTo>
                  <a:close/>
                  <a:moveTo>
                    <a:pt x="8525" y="9498"/>
                  </a:moveTo>
                  <a:cubicBezTo>
                    <a:pt x="8563" y="9498"/>
                    <a:pt x="8602" y="9503"/>
                    <a:pt x="8641" y="9514"/>
                  </a:cubicBezTo>
                  <a:cubicBezTo>
                    <a:pt x="10974" y="10143"/>
                    <a:pt x="11906" y="10392"/>
                    <a:pt x="12237" y="10479"/>
                  </a:cubicBezTo>
                  <a:cubicBezTo>
                    <a:pt x="12237" y="10479"/>
                    <a:pt x="12275" y="10493"/>
                    <a:pt x="12390" y="10527"/>
                  </a:cubicBezTo>
                  <a:cubicBezTo>
                    <a:pt x="13230" y="10777"/>
                    <a:pt x="13725" y="11645"/>
                    <a:pt x="13504" y="12495"/>
                  </a:cubicBezTo>
                  <a:lnTo>
                    <a:pt x="13499" y="12495"/>
                  </a:lnTo>
                  <a:cubicBezTo>
                    <a:pt x="13301" y="13227"/>
                    <a:pt x="12640" y="13691"/>
                    <a:pt x="11936" y="13691"/>
                  </a:cubicBezTo>
                  <a:cubicBezTo>
                    <a:pt x="11721" y="13691"/>
                    <a:pt x="11502" y="13648"/>
                    <a:pt x="11291" y="13556"/>
                  </a:cubicBezTo>
                  <a:cubicBezTo>
                    <a:pt x="10384" y="13157"/>
                    <a:pt x="10043" y="12049"/>
                    <a:pt x="10571" y="11213"/>
                  </a:cubicBezTo>
                  <a:cubicBezTo>
                    <a:pt x="10643" y="11093"/>
                    <a:pt x="10585" y="10940"/>
                    <a:pt x="10451" y="10901"/>
                  </a:cubicBezTo>
                  <a:lnTo>
                    <a:pt x="10115" y="10815"/>
                  </a:lnTo>
                  <a:lnTo>
                    <a:pt x="10105" y="10815"/>
                  </a:lnTo>
                  <a:lnTo>
                    <a:pt x="9328" y="10604"/>
                  </a:lnTo>
                  <a:lnTo>
                    <a:pt x="8896" y="10484"/>
                  </a:lnTo>
                  <a:lnTo>
                    <a:pt x="8416" y="10354"/>
                  </a:lnTo>
                  <a:cubicBezTo>
                    <a:pt x="8214" y="10301"/>
                    <a:pt x="8080" y="10119"/>
                    <a:pt x="8094" y="9912"/>
                  </a:cubicBezTo>
                  <a:lnTo>
                    <a:pt x="8094" y="9898"/>
                  </a:lnTo>
                  <a:cubicBezTo>
                    <a:pt x="8115" y="9665"/>
                    <a:pt x="8305" y="9498"/>
                    <a:pt x="8525" y="9498"/>
                  </a:cubicBezTo>
                  <a:close/>
                  <a:moveTo>
                    <a:pt x="3567" y="0"/>
                  </a:moveTo>
                  <a:cubicBezTo>
                    <a:pt x="2343" y="24"/>
                    <a:pt x="1215" y="658"/>
                    <a:pt x="562" y="1694"/>
                  </a:cubicBezTo>
                  <a:cubicBezTo>
                    <a:pt x="458" y="1856"/>
                    <a:pt x="599" y="2013"/>
                    <a:pt x="744" y="2013"/>
                  </a:cubicBezTo>
                  <a:cubicBezTo>
                    <a:pt x="806" y="2013"/>
                    <a:pt x="868" y="1984"/>
                    <a:pt x="913" y="1915"/>
                  </a:cubicBezTo>
                  <a:cubicBezTo>
                    <a:pt x="1512" y="962"/>
                    <a:pt x="2549" y="411"/>
                    <a:pt x="3634" y="411"/>
                  </a:cubicBezTo>
                  <a:cubicBezTo>
                    <a:pt x="3931" y="411"/>
                    <a:pt x="4231" y="452"/>
                    <a:pt x="4528" y="538"/>
                  </a:cubicBezTo>
                  <a:cubicBezTo>
                    <a:pt x="5905" y="936"/>
                    <a:pt x="6851" y="2194"/>
                    <a:pt x="6851" y="3629"/>
                  </a:cubicBezTo>
                  <a:cubicBezTo>
                    <a:pt x="6851" y="5412"/>
                    <a:pt x="5396" y="6848"/>
                    <a:pt x="3646" y="6848"/>
                  </a:cubicBezTo>
                  <a:cubicBezTo>
                    <a:pt x="3553" y="6848"/>
                    <a:pt x="3460" y="6844"/>
                    <a:pt x="3366" y="6836"/>
                  </a:cubicBezTo>
                  <a:cubicBezTo>
                    <a:pt x="1782" y="6701"/>
                    <a:pt x="534" y="5434"/>
                    <a:pt x="428" y="3845"/>
                  </a:cubicBezTo>
                  <a:cubicBezTo>
                    <a:pt x="399" y="3432"/>
                    <a:pt x="452" y="3010"/>
                    <a:pt x="582" y="2616"/>
                  </a:cubicBezTo>
                  <a:cubicBezTo>
                    <a:pt x="635" y="2453"/>
                    <a:pt x="506" y="2341"/>
                    <a:pt x="379" y="2341"/>
                  </a:cubicBezTo>
                  <a:cubicBezTo>
                    <a:pt x="301" y="2341"/>
                    <a:pt x="223" y="2383"/>
                    <a:pt x="188" y="2482"/>
                  </a:cubicBezTo>
                  <a:cubicBezTo>
                    <a:pt x="63" y="2856"/>
                    <a:pt x="1" y="3245"/>
                    <a:pt x="1" y="3634"/>
                  </a:cubicBezTo>
                  <a:lnTo>
                    <a:pt x="1" y="3667"/>
                  </a:lnTo>
                  <a:lnTo>
                    <a:pt x="1" y="7061"/>
                  </a:lnTo>
                  <a:cubicBezTo>
                    <a:pt x="1" y="7200"/>
                    <a:pt x="104" y="7270"/>
                    <a:pt x="207" y="7270"/>
                  </a:cubicBezTo>
                  <a:cubicBezTo>
                    <a:pt x="310" y="7270"/>
                    <a:pt x="414" y="7200"/>
                    <a:pt x="414" y="7061"/>
                  </a:cubicBezTo>
                  <a:lnTo>
                    <a:pt x="414" y="5314"/>
                  </a:lnTo>
                  <a:cubicBezTo>
                    <a:pt x="438" y="5357"/>
                    <a:pt x="457" y="5400"/>
                    <a:pt x="481" y="5439"/>
                  </a:cubicBezTo>
                  <a:cubicBezTo>
                    <a:pt x="1134" y="6570"/>
                    <a:pt x="2339" y="7263"/>
                    <a:pt x="3639" y="7263"/>
                  </a:cubicBezTo>
                  <a:cubicBezTo>
                    <a:pt x="3657" y="7263"/>
                    <a:pt x="3675" y="7263"/>
                    <a:pt x="3692" y="7263"/>
                  </a:cubicBezTo>
                  <a:lnTo>
                    <a:pt x="5684" y="7263"/>
                  </a:lnTo>
                  <a:lnTo>
                    <a:pt x="5684" y="8280"/>
                  </a:lnTo>
                  <a:lnTo>
                    <a:pt x="5137" y="8132"/>
                  </a:lnTo>
                  <a:cubicBezTo>
                    <a:pt x="5010" y="8098"/>
                    <a:pt x="4881" y="8082"/>
                    <a:pt x="4754" y="8082"/>
                  </a:cubicBezTo>
                  <a:cubicBezTo>
                    <a:pt x="4207" y="8082"/>
                    <a:pt x="3688" y="8382"/>
                    <a:pt x="3423" y="8880"/>
                  </a:cubicBezTo>
                  <a:cubicBezTo>
                    <a:pt x="3361" y="8996"/>
                    <a:pt x="3356" y="9135"/>
                    <a:pt x="3409" y="9260"/>
                  </a:cubicBezTo>
                  <a:cubicBezTo>
                    <a:pt x="3491" y="9447"/>
                    <a:pt x="3635" y="9500"/>
                    <a:pt x="3812" y="9543"/>
                  </a:cubicBezTo>
                  <a:lnTo>
                    <a:pt x="5243" y="9927"/>
                  </a:lnTo>
                  <a:cubicBezTo>
                    <a:pt x="3933" y="10279"/>
                    <a:pt x="3805" y="10315"/>
                    <a:pt x="3810" y="10315"/>
                  </a:cubicBezTo>
                  <a:cubicBezTo>
                    <a:pt x="3811" y="10315"/>
                    <a:pt x="3821" y="10312"/>
                    <a:pt x="3822" y="10312"/>
                  </a:cubicBezTo>
                  <a:cubicBezTo>
                    <a:pt x="3823" y="10312"/>
                    <a:pt x="3821" y="10313"/>
                    <a:pt x="3812" y="10316"/>
                  </a:cubicBezTo>
                  <a:cubicBezTo>
                    <a:pt x="3759" y="10340"/>
                    <a:pt x="3515" y="10349"/>
                    <a:pt x="3409" y="10599"/>
                  </a:cubicBezTo>
                  <a:cubicBezTo>
                    <a:pt x="3356" y="10719"/>
                    <a:pt x="3361" y="10858"/>
                    <a:pt x="3423" y="10978"/>
                  </a:cubicBezTo>
                  <a:cubicBezTo>
                    <a:pt x="3688" y="11477"/>
                    <a:pt x="4207" y="11776"/>
                    <a:pt x="4754" y="11776"/>
                  </a:cubicBezTo>
                  <a:cubicBezTo>
                    <a:pt x="4881" y="11776"/>
                    <a:pt x="5010" y="11760"/>
                    <a:pt x="5137" y="11727"/>
                  </a:cubicBezTo>
                  <a:lnTo>
                    <a:pt x="5684" y="11578"/>
                  </a:lnTo>
                  <a:lnTo>
                    <a:pt x="5684" y="13172"/>
                  </a:lnTo>
                  <a:cubicBezTo>
                    <a:pt x="5684" y="13354"/>
                    <a:pt x="5536" y="13503"/>
                    <a:pt x="5348" y="13503"/>
                  </a:cubicBezTo>
                  <a:lnTo>
                    <a:pt x="4532" y="13503"/>
                  </a:lnTo>
                  <a:cubicBezTo>
                    <a:pt x="4254" y="13503"/>
                    <a:pt x="4254" y="13921"/>
                    <a:pt x="4532" y="13921"/>
                  </a:cubicBezTo>
                  <a:lnTo>
                    <a:pt x="5348" y="13921"/>
                  </a:lnTo>
                  <a:cubicBezTo>
                    <a:pt x="5761" y="13916"/>
                    <a:pt x="6097" y="13585"/>
                    <a:pt x="6097" y="13172"/>
                  </a:cubicBezTo>
                  <a:lnTo>
                    <a:pt x="6097" y="11468"/>
                  </a:lnTo>
                  <a:lnTo>
                    <a:pt x="8526" y="10810"/>
                  </a:lnTo>
                  <a:lnTo>
                    <a:pt x="8536" y="10810"/>
                  </a:lnTo>
                  <a:lnTo>
                    <a:pt x="10091" y="11233"/>
                  </a:lnTo>
                  <a:cubicBezTo>
                    <a:pt x="9481" y="12577"/>
                    <a:pt x="10465" y="14098"/>
                    <a:pt x="11944" y="14103"/>
                  </a:cubicBezTo>
                  <a:cubicBezTo>
                    <a:pt x="13499" y="14103"/>
                    <a:pt x="14464" y="12413"/>
                    <a:pt x="13706" y="11074"/>
                  </a:cubicBezTo>
                  <a:cubicBezTo>
                    <a:pt x="13144" y="10071"/>
                    <a:pt x="12146" y="10076"/>
                    <a:pt x="11795" y="9932"/>
                  </a:cubicBezTo>
                  <a:cubicBezTo>
                    <a:pt x="12141" y="9788"/>
                    <a:pt x="13139" y="9788"/>
                    <a:pt x="13710" y="8784"/>
                  </a:cubicBezTo>
                  <a:cubicBezTo>
                    <a:pt x="14491" y="7399"/>
                    <a:pt x="13433" y="5754"/>
                    <a:pt x="11956" y="5754"/>
                  </a:cubicBezTo>
                  <a:cubicBezTo>
                    <a:pt x="11779" y="5754"/>
                    <a:pt x="11597" y="5777"/>
                    <a:pt x="11411" y="5827"/>
                  </a:cubicBezTo>
                  <a:cubicBezTo>
                    <a:pt x="10201" y="6154"/>
                    <a:pt x="9573" y="7488"/>
                    <a:pt x="10091" y="8626"/>
                  </a:cubicBezTo>
                  <a:lnTo>
                    <a:pt x="8536" y="9048"/>
                  </a:lnTo>
                  <a:lnTo>
                    <a:pt x="8526" y="9048"/>
                  </a:lnTo>
                  <a:lnTo>
                    <a:pt x="6102" y="8391"/>
                  </a:lnTo>
                  <a:lnTo>
                    <a:pt x="6102" y="7263"/>
                  </a:lnTo>
                  <a:cubicBezTo>
                    <a:pt x="6774" y="7229"/>
                    <a:pt x="7427" y="7008"/>
                    <a:pt x="7984" y="6624"/>
                  </a:cubicBezTo>
                  <a:cubicBezTo>
                    <a:pt x="8168" y="6495"/>
                    <a:pt x="8044" y="6243"/>
                    <a:pt x="7869" y="6243"/>
                  </a:cubicBezTo>
                  <a:cubicBezTo>
                    <a:pt x="7830" y="6243"/>
                    <a:pt x="7789" y="6255"/>
                    <a:pt x="7748" y="6283"/>
                  </a:cubicBezTo>
                  <a:cubicBezTo>
                    <a:pt x="7021" y="6788"/>
                    <a:pt x="6321" y="6852"/>
                    <a:pt x="5841" y="6852"/>
                  </a:cubicBezTo>
                  <a:cubicBezTo>
                    <a:pt x="5677" y="6852"/>
                    <a:pt x="5538" y="6845"/>
                    <a:pt x="5433" y="6845"/>
                  </a:cubicBezTo>
                  <a:cubicBezTo>
                    <a:pt x="5389" y="6845"/>
                    <a:pt x="5351" y="6846"/>
                    <a:pt x="5320" y="6850"/>
                  </a:cubicBezTo>
                  <a:cubicBezTo>
                    <a:pt x="5444" y="6783"/>
                    <a:pt x="5569" y="6711"/>
                    <a:pt x="5684" y="6629"/>
                  </a:cubicBezTo>
                  <a:cubicBezTo>
                    <a:pt x="5833" y="6528"/>
                    <a:pt x="5968" y="6418"/>
                    <a:pt x="6102" y="6298"/>
                  </a:cubicBezTo>
                  <a:cubicBezTo>
                    <a:pt x="7941" y="4594"/>
                    <a:pt x="7542" y="1579"/>
                    <a:pt x="5315" y="418"/>
                  </a:cubicBezTo>
                  <a:lnTo>
                    <a:pt x="5982" y="418"/>
                  </a:lnTo>
                  <a:cubicBezTo>
                    <a:pt x="7235" y="442"/>
                    <a:pt x="8363" y="1190"/>
                    <a:pt x="8867" y="2343"/>
                  </a:cubicBezTo>
                  <a:cubicBezTo>
                    <a:pt x="9371" y="3490"/>
                    <a:pt x="9160" y="4829"/>
                    <a:pt x="8329" y="5765"/>
                  </a:cubicBezTo>
                  <a:cubicBezTo>
                    <a:pt x="8189" y="5920"/>
                    <a:pt x="8329" y="6118"/>
                    <a:pt x="8486" y="6118"/>
                  </a:cubicBezTo>
                  <a:cubicBezTo>
                    <a:pt x="8537" y="6118"/>
                    <a:pt x="8591" y="6096"/>
                    <a:pt x="8637" y="6043"/>
                  </a:cubicBezTo>
                  <a:cubicBezTo>
                    <a:pt x="9904" y="4613"/>
                    <a:pt x="9851" y="2448"/>
                    <a:pt x="8512" y="1085"/>
                  </a:cubicBezTo>
                  <a:cubicBezTo>
                    <a:pt x="7811" y="374"/>
                    <a:pt x="6860" y="0"/>
                    <a:pt x="598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5" name="Google Shape;10895;p31"/>
            <p:cNvSpPr/>
            <p:nvPr/>
          </p:nvSpPr>
          <p:spPr>
            <a:xfrm>
              <a:off x="1952540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6" name="Google Shape;10896;p31"/>
            <p:cNvSpPr/>
            <p:nvPr/>
          </p:nvSpPr>
          <p:spPr>
            <a:xfrm>
              <a:off x="1909908" y="173210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7" name="Google Shape;10897;p31"/>
            <p:cNvSpPr/>
            <p:nvPr/>
          </p:nvSpPr>
          <p:spPr>
            <a:xfrm>
              <a:off x="2015190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8" name="Google Shape;10898;p31"/>
            <p:cNvSpPr/>
            <p:nvPr/>
          </p:nvSpPr>
          <p:spPr>
            <a:xfrm>
              <a:off x="1910144" y="1732100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9" name="Google Shape;10899;p31"/>
            <p:cNvSpPr/>
            <p:nvPr/>
          </p:nvSpPr>
          <p:spPr>
            <a:xfrm>
              <a:off x="1910144" y="1732100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0" name="Google Shape;10900;p31"/>
            <p:cNvSpPr/>
            <p:nvPr/>
          </p:nvSpPr>
          <p:spPr>
            <a:xfrm>
              <a:off x="1952671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1" name="Google Shape;10901;p31"/>
            <p:cNvSpPr/>
            <p:nvPr/>
          </p:nvSpPr>
          <p:spPr>
            <a:xfrm>
              <a:off x="1952540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2" name="Google Shape;10902;p31"/>
            <p:cNvSpPr/>
            <p:nvPr/>
          </p:nvSpPr>
          <p:spPr>
            <a:xfrm>
              <a:off x="1910144" y="1732100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3" name="Google Shape;10903;p31"/>
            <p:cNvSpPr/>
            <p:nvPr/>
          </p:nvSpPr>
          <p:spPr>
            <a:xfrm>
              <a:off x="1952540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4" name="Google Shape;10904;p31"/>
            <p:cNvSpPr/>
            <p:nvPr/>
          </p:nvSpPr>
          <p:spPr>
            <a:xfrm>
              <a:off x="2014928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5" name="Google Shape;10905;p31"/>
            <p:cNvSpPr/>
            <p:nvPr/>
          </p:nvSpPr>
          <p:spPr>
            <a:xfrm>
              <a:off x="2015059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6" name="Google Shape;10906;p31"/>
            <p:cNvSpPr/>
            <p:nvPr/>
          </p:nvSpPr>
          <p:spPr>
            <a:xfrm>
              <a:off x="2015190" y="1784190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7" name="Google Shape;10907;p31"/>
            <p:cNvSpPr/>
            <p:nvPr/>
          </p:nvSpPr>
          <p:spPr>
            <a:xfrm>
              <a:off x="1952671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8" name="Google Shape;10908;p31"/>
            <p:cNvSpPr/>
            <p:nvPr/>
          </p:nvSpPr>
          <p:spPr>
            <a:xfrm>
              <a:off x="1952671" y="1778635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9" name="Google Shape;10909;p31"/>
            <p:cNvSpPr/>
            <p:nvPr/>
          </p:nvSpPr>
          <p:spPr>
            <a:xfrm>
              <a:off x="1804731" y="1558665"/>
              <a:ext cx="80782" cy="74808"/>
            </a:xfrm>
            <a:custGeom>
              <a:rect b="b" l="l" r="r" t="t"/>
              <a:pathLst>
                <a:path extrusionOk="0" h="2855" w="3083">
                  <a:moveTo>
                    <a:pt x="1551" y="417"/>
                  </a:moveTo>
                  <a:cubicBezTo>
                    <a:pt x="1600" y="417"/>
                    <a:pt x="1650" y="420"/>
                    <a:pt x="1700" y="428"/>
                  </a:cubicBezTo>
                  <a:cubicBezTo>
                    <a:pt x="2502" y="548"/>
                    <a:pt x="2843" y="1522"/>
                    <a:pt x="2286" y="2117"/>
                  </a:cubicBezTo>
                  <a:cubicBezTo>
                    <a:pt x="2080" y="2337"/>
                    <a:pt x="1815" y="2439"/>
                    <a:pt x="1553" y="2439"/>
                  </a:cubicBezTo>
                  <a:cubicBezTo>
                    <a:pt x="1107" y="2439"/>
                    <a:pt x="672" y="2144"/>
                    <a:pt x="563" y="1642"/>
                  </a:cubicBezTo>
                  <a:cubicBezTo>
                    <a:pt x="425" y="1000"/>
                    <a:pt x="919" y="417"/>
                    <a:pt x="1551" y="417"/>
                  </a:cubicBezTo>
                  <a:close/>
                  <a:moveTo>
                    <a:pt x="1557" y="1"/>
                  </a:moveTo>
                  <a:cubicBezTo>
                    <a:pt x="747" y="1"/>
                    <a:pt x="1" y="712"/>
                    <a:pt x="145" y="1647"/>
                  </a:cubicBezTo>
                  <a:cubicBezTo>
                    <a:pt x="253" y="2347"/>
                    <a:pt x="856" y="2854"/>
                    <a:pt x="1554" y="2854"/>
                  </a:cubicBezTo>
                  <a:cubicBezTo>
                    <a:pt x="1602" y="2854"/>
                    <a:pt x="1651" y="2852"/>
                    <a:pt x="1700" y="2847"/>
                  </a:cubicBezTo>
                  <a:cubicBezTo>
                    <a:pt x="2277" y="2784"/>
                    <a:pt x="2761" y="2381"/>
                    <a:pt x="2920" y="1820"/>
                  </a:cubicBezTo>
                  <a:cubicBezTo>
                    <a:pt x="3083" y="1258"/>
                    <a:pt x="2881" y="658"/>
                    <a:pt x="2421" y="303"/>
                  </a:cubicBezTo>
                  <a:cubicBezTo>
                    <a:pt x="2150" y="94"/>
                    <a:pt x="1849" y="1"/>
                    <a:pt x="15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0" name="Google Shape;10910;p31"/>
            <p:cNvSpPr/>
            <p:nvPr/>
          </p:nvSpPr>
          <p:spPr>
            <a:xfrm>
              <a:off x="1750151" y="1702229"/>
              <a:ext cx="104181" cy="163477"/>
            </a:xfrm>
            <a:custGeom>
              <a:rect b="b" l="l" r="r" t="t"/>
              <a:pathLst>
                <a:path extrusionOk="0" h="6239" w="3976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5490"/>
                  </a:lnTo>
                  <a:cubicBezTo>
                    <a:pt x="1" y="5903"/>
                    <a:pt x="337" y="6239"/>
                    <a:pt x="750" y="6239"/>
                  </a:cubicBezTo>
                  <a:lnTo>
                    <a:pt x="3702" y="6239"/>
                  </a:lnTo>
                  <a:cubicBezTo>
                    <a:pt x="3975" y="6239"/>
                    <a:pt x="3975" y="5826"/>
                    <a:pt x="3702" y="5826"/>
                  </a:cubicBezTo>
                  <a:lnTo>
                    <a:pt x="750" y="5826"/>
                  </a:lnTo>
                  <a:cubicBezTo>
                    <a:pt x="562" y="5826"/>
                    <a:pt x="414" y="5677"/>
                    <a:pt x="414" y="5490"/>
                  </a:cubicBezTo>
                  <a:lnTo>
                    <a:pt x="414" y="2461"/>
                  </a:lnTo>
                  <a:lnTo>
                    <a:pt x="956" y="2461"/>
                  </a:lnTo>
                  <a:cubicBezTo>
                    <a:pt x="1230" y="2461"/>
                    <a:pt x="1230" y="2043"/>
                    <a:pt x="956" y="2043"/>
                  </a:cubicBezTo>
                  <a:lnTo>
                    <a:pt x="414" y="2043"/>
                  </a:ln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1" name="Google Shape;10911;p31"/>
            <p:cNvSpPr/>
            <p:nvPr/>
          </p:nvSpPr>
          <p:spPr>
            <a:xfrm>
              <a:off x="1785132" y="1755761"/>
              <a:ext cx="42920" cy="10953"/>
            </a:xfrm>
            <a:custGeom>
              <a:rect b="b" l="l" r="r" t="t"/>
              <a:pathLst>
                <a:path extrusionOk="0" h="418" w="1638">
                  <a:moveTo>
                    <a:pt x="274" y="0"/>
                  </a:moveTo>
                  <a:cubicBezTo>
                    <a:pt x="0" y="0"/>
                    <a:pt x="0" y="418"/>
                    <a:pt x="274" y="418"/>
                  </a:cubicBezTo>
                  <a:lnTo>
                    <a:pt x="1359" y="418"/>
                  </a:lnTo>
                  <a:cubicBezTo>
                    <a:pt x="1637" y="413"/>
                    <a:pt x="1637" y="0"/>
                    <a:pt x="13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2" name="Google Shape;10912;p31"/>
            <p:cNvSpPr/>
            <p:nvPr/>
          </p:nvSpPr>
          <p:spPr>
            <a:xfrm>
              <a:off x="1830672" y="1755761"/>
              <a:ext cx="42893" cy="10953"/>
            </a:xfrm>
            <a:custGeom>
              <a:rect b="b" l="l" r="r" t="t"/>
              <a:pathLst>
                <a:path extrusionOk="0" h="418" w="1637">
                  <a:moveTo>
                    <a:pt x="274" y="0"/>
                  </a:moveTo>
                  <a:cubicBezTo>
                    <a:pt x="0" y="0"/>
                    <a:pt x="0" y="418"/>
                    <a:pt x="274" y="418"/>
                  </a:cubicBezTo>
                  <a:lnTo>
                    <a:pt x="1359" y="418"/>
                  </a:lnTo>
                  <a:cubicBezTo>
                    <a:pt x="1637" y="413"/>
                    <a:pt x="1637" y="0"/>
                    <a:pt x="13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13" name="Google Shape;10913;p31"/>
          <p:cNvGrpSpPr/>
          <p:nvPr/>
        </p:nvGrpSpPr>
        <p:grpSpPr>
          <a:xfrm>
            <a:off x="1879330" y="4111496"/>
            <a:ext cx="379884" cy="329182"/>
            <a:chOff x="1879330" y="4298346"/>
            <a:chExt cx="379884" cy="329182"/>
          </a:xfrm>
        </p:grpSpPr>
        <p:sp>
          <p:nvSpPr>
            <p:cNvPr id="10914" name="Google Shape;10914;p31"/>
            <p:cNvSpPr/>
            <p:nvPr/>
          </p:nvSpPr>
          <p:spPr>
            <a:xfrm>
              <a:off x="1880850" y="4403366"/>
              <a:ext cx="223272" cy="214913"/>
            </a:xfrm>
            <a:custGeom>
              <a:rect b="b" l="l" r="r" t="t"/>
              <a:pathLst>
                <a:path extrusionOk="0" h="8202" w="8521">
                  <a:moveTo>
                    <a:pt x="4421" y="1"/>
                  </a:moveTo>
                  <a:cubicBezTo>
                    <a:pt x="2765" y="1"/>
                    <a:pt x="1272" y="999"/>
                    <a:pt x="634" y="2535"/>
                  </a:cubicBezTo>
                  <a:cubicBezTo>
                    <a:pt x="0" y="4067"/>
                    <a:pt x="351" y="5828"/>
                    <a:pt x="1527" y="7000"/>
                  </a:cubicBezTo>
                  <a:cubicBezTo>
                    <a:pt x="2310" y="7783"/>
                    <a:pt x="3358" y="8202"/>
                    <a:pt x="4424" y="8202"/>
                  </a:cubicBezTo>
                  <a:cubicBezTo>
                    <a:pt x="4952" y="8202"/>
                    <a:pt x="5484" y="8099"/>
                    <a:pt x="5991" y="7888"/>
                  </a:cubicBezTo>
                  <a:cubicBezTo>
                    <a:pt x="7522" y="7254"/>
                    <a:pt x="8521" y="5761"/>
                    <a:pt x="8521" y="4100"/>
                  </a:cubicBezTo>
                  <a:cubicBezTo>
                    <a:pt x="8521" y="1839"/>
                    <a:pt x="6687" y="1"/>
                    <a:pt x="442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5" name="Google Shape;10915;p31"/>
            <p:cNvSpPr/>
            <p:nvPr/>
          </p:nvSpPr>
          <p:spPr>
            <a:xfrm>
              <a:off x="2020718" y="4403366"/>
              <a:ext cx="223403" cy="214913"/>
            </a:xfrm>
            <a:custGeom>
              <a:rect b="b" l="l" r="r" t="t"/>
              <a:pathLst>
                <a:path extrusionOk="0" h="8202" w="8526">
                  <a:moveTo>
                    <a:pt x="4426" y="1"/>
                  </a:moveTo>
                  <a:cubicBezTo>
                    <a:pt x="2765" y="1"/>
                    <a:pt x="1272" y="999"/>
                    <a:pt x="639" y="2535"/>
                  </a:cubicBezTo>
                  <a:cubicBezTo>
                    <a:pt x="0" y="4067"/>
                    <a:pt x="351" y="5828"/>
                    <a:pt x="1527" y="7000"/>
                  </a:cubicBezTo>
                  <a:cubicBezTo>
                    <a:pt x="2310" y="7783"/>
                    <a:pt x="3358" y="8202"/>
                    <a:pt x="4424" y="8202"/>
                  </a:cubicBezTo>
                  <a:cubicBezTo>
                    <a:pt x="4952" y="8202"/>
                    <a:pt x="5484" y="8099"/>
                    <a:pt x="5991" y="7888"/>
                  </a:cubicBezTo>
                  <a:cubicBezTo>
                    <a:pt x="7522" y="7254"/>
                    <a:pt x="8521" y="5761"/>
                    <a:pt x="8525" y="4100"/>
                  </a:cubicBezTo>
                  <a:cubicBezTo>
                    <a:pt x="8525" y="1839"/>
                    <a:pt x="6687" y="1"/>
                    <a:pt x="4426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6" name="Google Shape;10916;p31"/>
            <p:cNvSpPr/>
            <p:nvPr/>
          </p:nvSpPr>
          <p:spPr>
            <a:xfrm>
              <a:off x="2034291" y="4543366"/>
              <a:ext cx="64930" cy="49077"/>
            </a:xfrm>
            <a:custGeom>
              <a:rect b="b" l="l" r="r" t="t"/>
              <a:pathLst>
                <a:path extrusionOk="0" h="1873" w="2478">
                  <a:moveTo>
                    <a:pt x="1" y="1"/>
                  </a:moveTo>
                  <a:cubicBezTo>
                    <a:pt x="231" y="725"/>
                    <a:pt x="658" y="1373"/>
                    <a:pt x="1239" y="1873"/>
                  </a:cubicBezTo>
                  <a:cubicBezTo>
                    <a:pt x="1815" y="1373"/>
                    <a:pt x="2247" y="725"/>
                    <a:pt x="2478" y="1"/>
                  </a:cubicBezTo>
                  <a:lnTo>
                    <a:pt x="2478" y="1"/>
                  </a:lnTo>
                  <a:cubicBezTo>
                    <a:pt x="2074" y="128"/>
                    <a:pt x="1657" y="191"/>
                    <a:pt x="1239" y="191"/>
                  </a:cubicBezTo>
                  <a:cubicBezTo>
                    <a:pt x="822" y="191"/>
                    <a:pt x="404" y="128"/>
                    <a:pt x="1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7" name="Google Shape;10917;p31"/>
            <p:cNvSpPr/>
            <p:nvPr/>
          </p:nvSpPr>
          <p:spPr>
            <a:xfrm>
              <a:off x="1950784" y="4333458"/>
              <a:ext cx="223403" cy="214887"/>
            </a:xfrm>
            <a:custGeom>
              <a:rect b="b" l="l" r="r" t="t"/>
              <a:pathLst>
                <a:path extrusionOk="0" h="8201" w="8526">
                  <a:moveTo>
                    <a:pt x="4426" y="0"/>
                  </a:moveTo>
                  <a:cubicBezTo>
                    <a:pt x="2765" y="0"/>
                    <a:pt x="1272" y="998"/>
                    <a:pt x="639" y="2535"/>
                  </a:cubicBezTo>
                  <a:cubicBezTo>
                    <a:pt x="0" y="4066"/>
                    <a:pt x="351" y="5828"/>
                    <a:pt x="1527" y="6999"/>
                  </a:cubicBezTo>
                  <a:cubicBezTo>
                    <a:pt x="2310" y="7782"/>
                    <a:pt x="3358" y="8201"/>
                    <a:pt x="4424" y="8201"/>
                  </a:cubicBezTo>
                  <a:cubicBezTo>
                    <a:pt x="4952" y="8201"/>
                    <a:pt x="5484" y="8098"/>
                    <a:pt x="5991" y="7887"/>
                  </a:cubicBezTo>
                  <a:cubicBezTo>
                    <a:pt x="7522" y="7253"/>
                    <a:pt x="8521" y="5760"/>
                    <a:pt x="8526" y="4099"/>
                  </a:cubicBezTo>
                  <a:cubicBezTo>
                    <a:pt x="8526" y="1839"/>
                    <a:pt x="6687" y="0"/>
                    <a:pt x="4426" y="0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8" name="Google Shape;10918;p31"/>
            <p:cNvSpPr/>
            <p:nvPr/>
          </p:nvSpPr>
          <p:spPr>
            <a:xfrm>
              <a:off x="2021216" y="4429280"/>
              <a:ext cx="83036" cy="119012"/>
            </a:xfrm>
            <a:custGeom>
              <a:rect b="b" l="l" r="r" t="t"/>
              <a:pathLst>
                <a:path extrusionOk="0" h="4542" w="3169">
                  <a:moveTo>
                    <a:pt x="1733" y="1"/>
                  </a:moveTo>
                  <a:cubicBezTo>
                    <a:pt x="490" y="1071"/>
                    <a:pt x="0" y="2785"/>
                    <a:pt x="495" y="4355"/>
                  </a:cubicBezTo>
                  <a:cubicBezTo>
                    <a:pt x="898" y="4479"/>
                    <a:pt x="1317" y="4542"/>
                    <a:pt x="1736" y="4542"/>
                  </a:cubicBezTo>
                  <a:cubicBezTo>
                    <a:pt x="2155" y="4542"/>
                    <a:pt x="2573" y="4479"/>
                    <a:pt x="2977" y="4355"/>
                  </a:cubicBezTo>
                  <a:cubicBezTo>
                    <a:pt x="3101" y="3951"/>
                    <a:pt x="3164" y="3534"/>
                    <a:pt x="3164" y="3111"/>
                  </a:cubicBezTo>
                  <a:cubicBezTo>
                    <a:pt x="3169" y="1916"/>
                    <a:pt x="2645" y="778"/>
                    <a:pt x="1733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9" name="Google Shape;10919;p31"/>
            <p:cNvSpPr/>
            <p:nvPr/>
          </p:nvSpPr>
          <p:spPr>
            <a:xfrm>
              <a:off x="1946382" y="4403418"/>
              <a:ext cx="120269" cy="139974"/>
            </a:xfrm>
            <a:custGeom>
              <a:rect b="b" l="l" r="r" t="t"/>
              <a:pathLst>
                <a:path extrusionOk="0" h="5342" w="4590">
                  <a:moveTo>
                    <a:pt x="1918" y="0"/>
                  </a:moveTo>
                  <a:cubicBezTo>
                    <a:pt x="1504" y="0"/>
                    <a:pt x="1087" y="63"/>
                    <a:pt x="682" y="191"/>
                  </a:cubicBezTo>
                  <a:cubicBezTo>
                    <a:pt x="0" y="2351"/>
                    <a:pt x="1196" y="4655"/>
                    <a:pt x="3351" y="5342"/>
                  </a:cubicBezTo>
                  <a:cubicBezTo>
                    <a:pt x="3226" y="4938"/>
                    <a:pt x="3159" y="4521"/>
                    <a:pt x="3164" y="4098"/>
                  </a:cubicBezTo>
                  <a:cubicBezTo>
                    <a:pt x="3159" y="2903"/>
                    <a:pt x="3682" y="1765"/>
                    <a:pt x="4589" y="988"/>
                  </a:cubicBezTo>
                  <a:cubicBezTo>
                    <a:pt x="3836" y="342"/>
                    <a:pt x="2885" y="0"/>
                    <a:pt x="191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0" name="Google Shape;10920;p31"/>
            <p:cNvSpPr/>
            <p:nvPr/>
          </p:nvSpPr>
          <p:spPr>
            <a:xfrm>
              <a:off x="2066756" y="4403418"/>
              <a:ext cx="107430" cy="139974"/>
            </a:xfrm>
            <a:custGeom>
              <a:rect b="b" l="l" r="r" t="t"/>
              <a:pathLst>
                <a:path extrusionOk="0" h="5342" w="4100">
                  <a:moveTo>
                    <a:pt x="2672" y="0"/>
                  </a:moveTo>
                  <a:cubicBezTo>
                    <a:pt x="1704" y="0"/>
                    <a:pt x="753" y="342"/>
                    <a:pt x="0" y="988"/>
                  </a:cubicBezTo>
                  <a:cubicBezTo>
                    <a:pt x="1248" y="2063"/>
                    <a:pt x="1733" y="3772"/>
                    <a:pt x="1239" y="5342"/>
                  </a:cubicBezTo>
                  <a:cubicBezTo>
                    <a:pt x="2943" y="4799"/>
                    <a:pt x="4100" y="3215"/>
                    <a:pt x="4100" y="1429"/>
                  </a:cubicBezTo>
                  <a:cubicBezTo>
                    <a:pt x="4100" y="1012"/>
                    <a:pt x="4032" y="594"/>
                    <a:pt x="3908" y="191"/>
                  </a:cubicBezTo>
                  <a:cubicBezTo>
                    <a:pt x="3502" y="63"/>
                    <a:pt x="3085" y="0"/>
                    <a:pt x="2672" y="0"/>
                  </a:cubicBezTo>
                  <a:close/>
                </a:path>
              </a:pathLst>
            </a:custGeom>
            <a:solidFill>
              <a:srgbClr val="B4B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1" name="Google Shape;10921;p31"/>
            <p:cNvSpPr/>
            <p:nvPr/>
          </p:nvSpPr>
          <p:spPr>
            <a:xfrm>
              <a:off x="2014037" y="4303770"/>
              <a:ext cx="91971" cy="78765"/>
            </a:xfrm>
            <a:custGeom>
              <a:rect b="b" l="l" r="r" t="t"/>
              <a:pathLst>
                <a:path extrusionOk="0" h="3006" w="3510">
                  <a:moveTo>
                    <a:pt x="2007" y="0"/>
                  </a:moveTo>
                  <a:cubicBezTo>
                    <a:pt x="673" y="0"/>
                    <a:pt x="1" y="1618"/>
                    <a:pt x="946" y="2564"/>
                  </a:cubicBezTo>
                  <a:cubicBezTo>
                    <a:pt x="1252" y="2869"/>
                    <a:pt x="1628" y="3006"/>
                    <a:pt x="1996" y="3006"/>
                  </a:cubicBezTo>
                  <a:cubicBezTo>
                    <a:pt x="2769" y="3006"/>
                    <a:pt x="3510" y="2406"/>
                    <a:pt x="3510" y="1503"/>
                  </a:cubicBezTo>
                  <a:cubicBezTo>
                    <a:pt x="3510" y="672"/>
                    <a:pt x="2838" y="0"/>
                    <a:pt x="20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2" name="Google Shape;10922;p31"/>
            <p:cNvSpPr/>
            <p:nvPr/>
          </p:nvSpPr>
          <p:spPr>
            <a:xfrm>
              <a:off x="2058817" y="4303875"/>
              <a:ext cx="47191" cy="78529"/>
            </a:xfrm>
            <a:custGeom>
              <a:rect b="b" l="l" r="r" t="t"/>
              <a:pathLst>
                <a:path extrusionOk="0" h="2997" w="1801">
                  <a:moveTo>
                    <a:pt x="298" y="1"/>
                  </a:moveTo>
                  <a:cubicBezTo>
                    <a:pt x="198" y="1"/>
                    <a:pt x="97" y="11"/>
                    <a:pt x="1" y="35"/>
                  </a:cubicBezTo>
                  <a:cubicBezTo>
                    <a:pt x="692" y="179"/>
                    <a:pt x="1191" y="793"/>
                    <a:pt x="1191" y="1499"/>
                  </a:cubicBezTo>
                  <a:cubicBezTo>
                    <a:pt x="1191" y="2209"/>
                    <a:pt x="692" y="2824"/>
                    <a:pt x="1" y="2968"/>
                  </a:cubicBezTo>
                  <a:cubicBezTo>
                    <a:pt x="97" y="2987"/>
                    <a:pt x="198" y="2996"/>
                    <a:pt x="298" y="2996"/>
                  </a:cubicBezTo>
                  <a:cubicBezTo>
                    <a:pt x="1129" y="2996"/>
                    <a:pt x="1801" y="2324"/>
                    <a:pt x="1801" y="1499"/>
                  </a:cubicBezTo>
                  <a:cubicBezTo>
                    <a:pt x="1796" y="673"/>
                    <a:pt x="1124" y="1"/>
                    <a:pt x="298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3" name="Google Shape;10923;p31"/>
            <p:cNvSpPr/>
            <p:nvPr/>
          </p:nvSpPr>
          <p:spPr>
            <a:xfrm>
              <a:off x="2178824" y="4524526"/>
              <a:ext cx="25050" cy="21879"/>
            </a:xfrm>
            <a:custGeom>
              <a:rect b="b" l="l" r="r" t="t"/>
              <a:pathLst>
                <a:path extrusionOk="0" h="835" w="956">
                  <a:moveTo>
                    <a:pt x="478" y="1"/>
                  </a:moveTo>
                  <a:cubicBezTo>
                    <a:pt x="429" y="1"/>
                    <a:pt x="379" y="26"/>
                    <a:pt x="355" y="76"/>
                  </a:cubicBezTo>
                  <a:lnTo>
                    <a:pt x="0" y="835"/>
                  </a:lnTo>
                  <a:lnTo>
                    <a:pt x="955" y="835"/>
                  </a:lnTo>
                  <a:lnTo>
                    <a:pt x="605" y="76"/>
                  </a:lnTo>
                  <a:cubicBezTo>
                    <a:pt x="579" y="26"/>
                    <a:pt x="528" y="1"/>
                    <a:pt x="478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4" name="Google Shape;10924;p31"/>
            <p:cNvSpPr/>
            <p:nvPr/>
          </p:nvSpPr>
          <p:spPr>
            <a:xfrm>
              <a:off x="2175156" y="4545122"/>
              <a:ext cx="32491" cy="77140"/>
            </a:xfrm>
            <a:custGeom>
              <a:rect b="b" l="l" r="r" t="t"/>
              <a:pathLst>
                <a:path extrusionOk="0" h="2944" w="1240">
                  <a:moveTo>
                    <a:pt x="275" y="1"/>
                  </a:moveTo>
                  <a:cubicBezTo>
                    <a:pt x="121" y="1"/>
                    <a:pt x="1" y="126"/>
                    <a:pt x="1" y="274"/>
                  </a:cubicBezTo>
                  <a:lnTo>
                    <a:pt x="1" y="2670"/>
                  </a:lnTo>
                  <a:cubicBezTo>
                    <a:pt x="1" y="2819"/>
                    <a:pt x="121" y="2943"/>
                    <a:pt x="275" y="2943"/>
                  </a:cubicBezTo>
                  <a:lnTo>
                    <a:pt x="966" y="2943"/>
                  </a:lnTo>
                  <a:cubicBezTo>
                    <a:pt x="1115" y="2943"/>
                    <a:pt x="1239" y="2819"/>
                    <a:pt x="1239" y="2670"/>
                  </a:cubicBezTo>
                  <a:lnTo>
                    <a:pt x="1239" y="274"/>
                  </a:lnTo>
                  <a:cubicBezTo>
                    <a:pt x="1239" y="126"/>
                    <a:pt x="1115" y="1"/>
                    <a:pt x="966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5" name="Google Shape;10925;p31"/>
            <p:cNvSpPr/>
            <p:nvPr/>
          </p:nvSpPr>
          <p:spPr>
            <a:xfrm>
              <a:off x="2191402" y="4545122"/>
              <a:ext cx="16246" cy="77140"/>
            </a:xfrm>
            <a:custGeom>
              <a:rect b="b" l="l" r="r" t="t"/>
              <a:pathLst>
                <a:path extrusionOk="0" h="2944" w="620">
                  <a:moveTo>
                    <a:pt x="0" y="1"/>
                  </a:moveTo>
                  <a:lnTo>
                    <a:pt x="0" y="2943"/>
                  </a:lnTo>
                  <a:lnTo>
                    <a:pt x="346" y="2943"/>
                  </a:lnTo>
                  <a:cubicBezTo>
                    <a:pt x="495" y="2943"/>
                    <a:pt x="619" y="2819"/>
                    <a:pt x="619" y="2670"/>
                  </a:cubicBezTo>
                  <a:lnTo>
                    <a:pt x="619" y="274"/>
                  </a:lnTo>
                  <a:cubicBezTo>
                    <a:pt x="619" y="126"/>
                    <a:pt x="495" y="1"/>
                    <a:pt x="346" y="1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6" name="Google Shape;10926;p31"/>
            <p:cNvSpPr/>
            <p:nvPr/>
          </p:nvSpPr>
          <p:spPr>
            <a:xfrm>
              <a:off x="2175156" y="4603370"/>
              <a:ext cx="32491" cy="18892"/>
            </a:xfrm>
            <a:custGeom>
              <a:rect b="b" l="l" r="r" t="t"/>
              <a:pathLst>
                <a:path extrusionOk="0" h="721" w="1240">
                  <a:moveTo>
                    <a:pt x="1" y="0"/>
                  </a:moveTo>
                  <a:lnTo>
                    <a:pt x="1" y="447"/>
                  </a:lnTo>
                  <a:cubicBezTo>
                    <a:pt x="1" y="596"/>
                    <a:pt x="121" y="720"/>
                    <a:pt x="275" y="720"/>
                  </a:cubicBezTo>
                  <a:lnTo>
                    <a:pt x="966" y="720"/>
                  </a:lnTo>
                  <a:cubicBezTo>
                    <a:pt x="1115" y="720"/>
                    <a:pt x="1239" y="596"/>
                    <a:pt x="1239" y="447"/>
                  </a:cubicBezTo>
                  <a:lnTo>
                    <a:pt x="1239" y="0"/>
                  </a:ln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7" name="Google Shape;10927;p31"/>
            <p:cNvSpPr/>
            <p:nvPr/>
          </p:nvSpPr>
          <p:spPr>
            <a:xfrm>
              <a:off x="1916826" y="4519338"/>
              <a:ext cx="78241" cy="76380"/>
            </a:xfrm>
            <a:custGeom>
              <a:rect b="b" l="l" r="r" t="t"/>
              <a:pathLst>
                <a:path extrusionOk="0" h="2915" w="2986">
                  <a:moveTo>
                    <a:pt x="1488" y="1"/>
                  </a:moveTo>
                  <a:cubicBezTo>
                    <a:pt x="533" y="6"/>
                    <a:pt x="0" y="1100"/>
                    <a:pt x="581" y="1858"/>
                  </a:cubicBezTo>
                  <a:cubicBezTo>
                    <a:pt x="821" y="2166"/>
                    <a:pt x="970" y="2530"/>
                    <a:pt x="1018" y="2915"/>
                  </a:cubicBezTo>
                  <a:lnTo>
                    <a:pt x="1968" y="2915"/>
                  </a:lnTo>
                  <a:cubicBezTo>
                    <a:pt x="2016" y="2526"/>
                    <a:pt x="2170" y="2161"/>
                    <a:pt x="2410" y="1849"/>
                  </a:cubicBezTo>
                  <a:cubicBezTo>
                    <a:pt x="2986" y="1090"/>
                    <a:pt x="2444" y="1"/>
                    <a:pt x="1488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8" name="Google Shape;10928;p31"/>
            <p:cNvSpPr/>
            <p:nvPr/>
          </p:nvSpPr>
          <p:spPr>
            <a:xfrm>
              <a:off x="1949264" y="4519391"/>
              <a:ext cx="36762" cy="76328"/>
            </a:xfrm>
            <a:custGeom>
              <a:rect b="b" l="l" r="r" t="t"/>
              <a:pathLst>
                <a:path extrusionOk="0" h="2913" w="1403">
                  <a:moveTo>
                    <a:pt x="250" y="0"/>
                  </a:moveTo>
                  <a:cubicBezTo>
                    <a:pt x="168" y="0"/>
                    <a:pt x="85" y="9"/>
                    <a:pt x="1" y="28"/>
                  </a:cubicBezTo>
                  <a:cubicBezTo>
                    <a:pt x="817" y="215"/>
                    <a:pt x="1167" y="1184"/>
                    <a:pt x="658" y="1847"/>
                  </a:cubicBezTo>
                  <a:cubicBezTo>
                    <a:pt x="418" y="2159"/>
                    <a:pt x="269" y="2524"/>
                    <a:pt x="221" y="2913"/>
                  </a:cubicBezTo>
                  <a:lnTo>
                    <a:pt x="730" y="2913"/>
                  </a:lnTo>
                  <a:cubicBezTo>
                    <a:pt x="778" y="2524"/>
                    <a:pt x="927" y="2159"/>
                    <a:pt x="1167" y="1847"/>
                  </a:cubicBezTo>
                  <a:cubicBezTo>
                    <a:pt x="1321" y="1650"/>
                    <a:pt x="1402" y="1405"/>
                    <a:pt x="1402" y="1151"/>
                  </a:cubicBezTo>
                  <a:cubicBezTo>
                    <a:pt x="1402" y="503"/>
                    <a:pt x="868" y="0"/>
                    <a:pt x="250" y="0"/>
                  </a:cubicBezTo>
                  <a:close/>
                </a:path>
              </a:pathLst>
            </a:custGeom>
            <a:solidFill>
              <a:srgbClr val="AB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9" name="Google Shape;10929;p31"/>
            <p:cNvSpPr/>
            <p:nvPr/>
          </p:nvSpPr>
          <p:spPr>
            <a:xfrm>
              <a:off x="1939071" y="4594801"/>
              <a:ext cx="33618" cy="27460"/>
            </a:xfrm>
            <a:custGeom>
              <a:rect b="b" l="l" r="r" t="t"/>
              <a:pathLst>
                <a:path extrusionOk="0" h="1048" w="1283">
                  <a:moveTo>
                    <a:pt x="174" y="1"/>
                  </a:moveTo>
                  <a:cubicBezTo>
                    <a:pt x="78" y="1"/>
                    <a:pt x="1" y="78"/>
                    <a:pt x="1" y="174"/>
                  </a:cubicBezTo>
                  <a:lnTo>
                    <a:pt x="1" y="875"/>
                  </a:lnTo>
                  <a:cubicBezTo>
                    <a:pt x="1" y="971"/>
                    <a:pt x="78" y="1047"/>
                    <a:pt x="174" y="1047"/>
                  </a:cubicBezTo>
                  <a:lnTo>
                    <a:pt x="1115" y="1047"/>
                  </a:lnTo>
                  <a:cubicBezTo>
                    <a:pt x="1206" y="1043"/>
                    <a:pt x="1283" y="971"/>
                    <a:pt x="1283" y="875"/>
                  </a:cubicBezTo>
                  <a:lnTo>
                    <a:pt x="1283" y="174"/>
                  </a:lnTo>
                  <a:cubicBezTo>
                    <a:pt x="1283" y="78"/>
                    <a:pt x="1206" y="1"/>
                    <a:pt x="1115" y="1"/>
                  </a:cubicBezTo>
                  <a:close/>
                </a:path>
              </a:pathLst>
            </a:custGeom>
            <a:solidFill>
              <a:srgbClr val="D4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0" name="Google Shape;10930;p31"/>
            <p:cNvSpPr/>
            <p:nvPr/>
          </p:nvSpPr>
          <p:spPr>
            <a:xfrm>
              <a:off x="1879330" y="4298346"/>
              <a:ext cx="379884" cy="329182"/>
            </a:xfrm>
            <a:custGeom>
              <a:rect b="b" l="l" r="r" t="t"/>
              <a:pathLst>
                <a:path extrusionOk="0" h="12563" w="14498">
                  <a:moveTo>
                    <a:pt x="7153" y="414"/>
                  </a:moveTo>
                  <a:cubicBezTo>
                    <a:pt x="8305" y="414"/>
                    <a:pt x="8881" y="1810"/>
                    <a:pt x="8065" y="2622"/>
                  </a:cubicBezTo>
                  <a:cubicBezTo>
                    <a:pt x="7801" y="2886"/>
                    <a:pt x="7476" y="3004"/>
                    <a:pt x="7158" y="3004"/>
                  </a:cubicBezTo>
                  <a:cubicBezTo>
                    <a:pt x="6494" y="3004"/>
                    <a:pt x="5857" y="2489"/>
                    <a:pt x="5857" y="1710"/>
                  </a:cubicBezTo>
                  <a:cubicBezTo>
                    <a:pt x="5857" y="994"/>
                    <a:pt x="6438" y="418"/>
                    <a:pt x="7153" y="414"/>
                  </a:cubicBezTo>
                  <a:close/>
                  <a:moveTo>
                    <a:pt x="9823" y="4212"/>
                  </a:moveTo>
                  <a:cubicBezTo>
                    <a:pt x="10182" y="4212"/>
                    <a:pt x="10544" y="4262"/>
                    <a:pt x="10897" y="4364"/>
                  </a:cubicBezTo>
                  <a:cubicBezTo>
                    <a:pt x="10998" y="4715"/>
                    <a:pt x="11046" y="5075"/>
                    <a:pt x="11046" y="5439"/>
                  </a:cubicBezTo>
                  <a:cubicBezTo>
                    <a:pt x="11046" y="7000"/>
                    <a:pt x="10120" y="8406"/>
                    <a:pt x="8689" y="9020"/>
                  </a:cubicBezTo>
                  <a:cubicBezTo>
                    <a:pt x="8944" y="7840"/>
                    <a:pt x="8694" y="6611"/>
                    <a:pt x="7998" y="5627"/>
                  </a:cubicBezTo>
                  <a:cubicBezTo>
                    <a:pt x="7840" y="5401"/>
                    <a:pt x="7662" y="5195"/>
                    <a:pt x="7465" y="5007"/>
                  </a:cubicBezTo>
                  <a:cubicBezTo>
                    <a:pt x="8151" y="4486"/>
                    <a:pt x="8981" y="4212"/>
                    <a:pt x="9823" y="4212"/>
                  </a:cubicBezTo>
                  <a:close/>
                  <a:moveTo>
                    <a:pt x="11910" y="8934"/>
                  </a:moveTo>
                  <a:lnTo>
                    <a:pt x="12045" y="9217"/>
                  </a:lnTo>
                  <a:lnTo>
                    <a:pt x="11776" y="9217"/>
                  </a:lnTo>
                  <a:lnTo>
                    <a:pt x="11910" y="8934"/>
                  </a:lnTo>
                  <a:close/>
                  <a:moveTo>
                    <a:pt x="7153" y="5276"/>
                  </a:moveTo>
                  <a:cubicBezTo>
                    <a:pt x="7340" y="5454"/>
                    <a:pt x="7513" y="5651"/>
                    <a:pt x="7662" y="5862"/>
                  </a:cubicBezTo>
                  <a:cubicBezTo>
                    <a:pt x="8344" y="6827"/>
                    <a:pt x="8550" y="8051"/>
                    <a:pt x="8224" y="9184"/>
                  </a:cubicBezTo>
                  <a:cubicBezTo>
                    <a:pt x="7873" y="9284"/>
                    <a:pt x="7512" y="9335"/>
                    <a:pt x="7150" y="9335"/>
                  </a:cubicBezTo>
                  <a:cubicBezTo>
                    <a:pt x="6788" y="9335"/>
                    <a:pt x="6426" y="9284"/>
                    <a:pt x="6073" y="9184"/>
                  </a:cubicBezTo>
                  <a:cubicBezTo>
                    <a:pt x="5977" y="8833"/>
                    <a:pt x="5924" y="8473"/>
                    <a:pt x="5924" y="8108"/>
                  </a:cubicBezTo>
                  <a:cubicBezTo>
                    <a:pt x="5924" y="7038"/>
                    <a:pt x="6371" y="6011"/>
                    <a:pt x="7153" y="5276"/>
                  </a:cubicBezTo>
                  <a:close/>
                  <a:moveTo>
                    <a:pt x="6241" y="9644"/>
                  </a:moveTo>
                  <a:cubicBezTo>
                    <a:pt x="6541" y="9709"/>
                    <a:pt x="6846" y="9742"/>
                    <a:pt x="7151" y="9742"/>
                  </a:cubicBezTo>
                  <a:cubicBezTo>
                    <a:pt x="7456" y="9742"/>
                    <a:pt x="7760" y="9709"/>
                    <a:pt x="8060" y="9644"/>
                  </a:cubicBezTo>
                  <a:lnTo>
                    <a:pt x="8060" y="9644"/>
                  </a:lnTo>
                  <a:cubicBezTo>
                    <a:pt x="7849" y="10134"/>
                    <a:pt x="7537" y="10580"/>
                    <a:pt x="7148" y="10945"/>
                  </a:cubicBezTo>
                  <a:cubicBezTo>
                    <a:pt x="6760" y="10580"/>
                    <a:pt x="6452" y="10134"/>
                    <a:pt x="6241" y="9644"/>
                  </a:cubicBezTo>
                  <a:close/>
                  <a:moveTo>
                    <a:pt x="2925" y="8640"/>
                  </a:moveTo>
                  <a:cubicBezTo>
                    <a:pt x="3702" y="8640"/>
                    <a:pt x="4153" y="9533"/>
                    <a:pt x="3678" y="10163"/>
                  </a:cubicBezTo>
                  <a:cubicBezTo>
                    <a:pt x="3462" y="10441"/>
                    <a:pt x="3308" y="10768"/>
                    <a:pt x="3231" y="11113"/>
                  </a:cubicBezTo>
                  <a:lnTo>
                    <a:pt x="2612" y="11113"/>
                  </a:lnTo>
                  <a:cubicBezTo>
                    <a:pt x="2540" y="10768"/>
                    <a:pt x="2391" y="10446"/>
                    <a:pt x="2175" y="10168"/>
                  </a:cubicBezTo>
                  <a:cubicBezTo>
                    <a:pt x="2036" y="9990"/>
                    <a:pt x="1969" y="9774"/>
                    <a:pt x="1978" y="9553"/>
                  </a:cubicBezTo>
                  <a:cubicBezTo>
                    <a:pt x="1998" y="9064"/>
                    <a:pt x="2386" y="8670"/>
                    <a:pt x="2876" y="8641"/>
                  </a:cubicBezTo>
                  <a:cubicBezTo>
                    <a:pt x="2893" y="8640"/>
                    <a:pt x="2909" y="8640"/>
                    <a:pt x="2925" y="8640"/>
                  </a:cubicBezTo>
                  <a:close/>
                  <a:moveTo>
                    <a:pt x="11709" y="9625"/>
                  </a:moveTo>
                  <a:lnTo>
                    <a:pt x="11709" y="11440"/>
                  </a:lnTo>
                  <a:lnTo>
                    <a:pt x="11497" y="11440"/>
                  </a:lnTo>
                  <a:lnTo>
                    <a:pt x="11497" y="9692"/>
                  </a:lnTo>
                  <a:cubicBezTo>
                    <a:pt x="11497" y="9654"/>
                    <a:pt x="11526" y="9625"/>
                    <a:pt x="11565" y="9625"/>
                  </a:cubicBezTo>
                  <a:close/>
                  <a:moveTo>
                    <a:pt x="12256" y="9625"/>
                  </a:moveTo>
                  <a:cubicBezTo>
                    <a:pt x="12294" y="9625"/>
                    <a:pt x="12323" y="9654"/>
                    <a:pt x="12328" y="9692"/>
                  </a:cubicBezTo>
                  <a:lnTo>
                    <a:pt x="12328" y="11440"/>
                  </a:lnTo>
                  <a:lnTo>
                    <a:pt x="12112" y="11440"/>
                  </a:lnTo>
                  <a:lnTo>
                    <a:pt x="12117" y="9625"/>
                  </a:lnTo>
                  <a:close/>
                  <a:moveTo>
                    <a:pt x="3361" y="11555"/>
                  </a:moveTo>
                  <a:lnTo>
                    <a:pt x="3361" y="11632"/>
                  </a:lnTo>
                  <a:lnTo>
                    <a:pt x="2487" y="11632"/>
                  </a:lnTo>
                  <a:lnTo>
                    <a:pt x="2487" y="11555"/>
                  </a:lnTo>
                  <a:close/>
                  <a:moveTo>
                    <a:pt x="2943" y="4527"/>
                  </a:moveTo>
                  <a:cubicBezTo>
                    <a:pt x="2482" y="6659"/>
                    <a:pt x="3687" y="8800"/>
                    <a:pt x="5751" y="9510"/>
                  </a:cubicBezTo>
                  <a:cubicBezTo>
                    <a:pt x="5972" y="10153"/>
                    <a:pt x="6342" y="10739"/>
                    <a:pt x="6832" y="11214"/>
                  </a:cubicBezTo>
                  <a:cubicBezTo>
                    <a:pt x="6155" y="11728"/>
                    <a:pt x="5329" y="12006"/>
                    <a:pt x="4479" y="12006"/>
                  </a:cubicBezTo>
                  <a:cubicBezTo>
                    <a:pt x="4244" y="12006"/>
                    <a:pt x="4004" y="11982"/>
                    <a:pt x="3769" y="11939"/>
                  </a:cubicBezTo>
                  <a:lnTo>
                    <a:pt x="3769" y="11488"/>
                  </a:lnTo>
                  <a:cubicBezTo>
                    <a:pt x="3769" y="11377"/>
                    <a:pt x="3721" y="11267"/>
                    <a:pt x="3635" y="11200"/>
                  </a:cubicBezTo>
                  <a:cubicBezTo>
                    <a:pt x="3697" y="10912"/>
                    <a:pt x="3822" y="10643"/>
                    <a:pt x="4004" y="10408"/>
                  </a:cubicBezTo>
                  <a:cubicBezTo>
                    <a:pt x="4687" y="9509"/>
                    <a:pt x="4036" y="8232"/>
                    <a:pt x="2924" y="8232"/>
                  </a:cubicBezTo>
                  <a:cubicBezTo>
                    <a:pt x="2902" y="8232"/>
                    <a:pt x="2879" y="8232"/>
                    <a:pt x="2857" y="8233"/>
                  </a:cubicBezTo>
                  <a:cubicBezTo>
                    <a:pt x="1767" y="8291"/>
                    <a:pt x="1182" y="9548"/>
                    <a:pt x="1854" y="10417"/>
                  </a:cubicBezTo>
                  <a:cubicBezTo>
                    <a:pt x="2031" y="10643"/>
                    <a:pt x="2151" y="10912"/>
                    <a:pt x="2214" y="11195"/>
                  </a:cubicBezTo>
                  <a:cubicBezTo>
                    <a:pt x="2199" y="11209"/>
                    <a:pt x="2180" y="11224"/>
                    <a:pt x="2170" y="11243"/>
                  </a:cubicBezTo>
                  <a:cubicBezTo>
                    <a:pt x="1047" y="10412"/>
                    <a:pt x="452" y="9049"/>
                    <a:pt x="610" y="7662"/>
                  </a:cubicBezTo>
                  <a:cubicBezTo>
                    <a:pt x="774" y="6275"/>
                    <a:pt x="1662" y="5079"/>
                    <a:pt x="2943" y="4527"/>
                  </a:cubicBezTo>
                  <a:close/>
                  <a:moveTo>
                    <a:pt x="12323" y="11848"/>
                  </a:moveTo>
                  <a:lnTo>
                    <a:pt x="12323" y="12088"/>
                  </a:lnTo>
                  <a:cubicBezTo>
                    <a:pt x="12323" y="12126"/>
                    <a:pt x="12294" y="12155"/>
                    <a:pt x="12256" y="12155"/>
                  </a:cubicBezTo>
                  <a:lnTo>
                    <a:pt x="11565" y="12155"/>
                  </a:lnTo>
                  <a:cubicBezTo>
                    <a:pt x="11526" y="12155"/>
                    <a:pt x="11497" y="12126"/>
                    <a:pt x="11497" y="12088"/>
                  </a:cubicBezTo>
                  <a:lnTo>
                    <a:pt x="11497" y="11848"/>
                  </a:lnTo>
                  <a:close/>
                  <a:moveTo>
                    <a:pt x="3361" y="12045"/>
                  </a:moveTo>
                  <a:lnTo>
                    <a:pt x="3361" y="12160"/>
                  </a:lnTo>
                  <a:lnTo>
                    <a:pt x="2487" y="12155"/>
                  </a:lnTo>
                  <a:lnTo>
                    <a:pt x="2487" y="12045"/>
                  </a:lnTo>
                  <a:close/>
                  <a:moveTo>
                    <a:pt x="7148" y="1"/>
                  </a:moveTo>
                  <a:cubicBezTo>
                    <a:pt x="6299" y="1"/>
                    <a:pt x="5574" y="634"/>
                    <a:pt x="5463" y="1479"/>
                  </a:cubicBezTo>
                  <a:cubicBezTo>
                    <a:pt x="4340" y="1954"/>
                    <a:pt x="3476" y="2886"/>
                    <a:pt x="3078" y="4038"/>
                  </a:cubicBezTo>
                  <a:cubicBezTo>
                    <a:pt x="1537" y="4571"/>
                    <a:pt x="428" y="5929"/>
                    <a:pt x="212" y="7547"/>
                  </a:cubicBezTo>
                  <a:cubicBezTo>
                    <a:pt x="1" y="9164"/>
                    <a:pt x="721" y="10768"/>
                    <a:pt x="2074" y="11675"/>
                  </a:cubicBezTo>
                  <a:lnTo>
                    <a:pt x="2074" y="12184"/>
                  </a:lnTo>
                  <a:cubicBezTo>
                    <a:pt x="2074" y="12395"/>
                    <a:pt x="2247" y="12563"/>
                    <a:pt x="2454" y="12563"/>
                  </a:cubicBezTo>
                  <a:lnTo>
                    <a:pt x="3395" y="12563"/>
                  </a:lnTo>
                  <a:cubicBezTo>
                    <a:pt x="3539" y="12563"/>
                    <a:pt x="3668" y="12477"/>
                    <a:pt x="3731" y="12347"/>
                  </a:cubicBezTo>
                  <a:cubicBezTo>
                    <a:pt x="3980" y="12390"/>
                    <a:pt x="4230" y="12409"/>
                    <a:pt x="4479" y="12409"/>
                  </a:cubicBezTo>
                  <a:cubicBezTo>
                    <a:pt x="4486" y="12409"/>
                    <a:pt x="4493" y="12409"/>
                    <a:pt x="4500" y="12409"/>
                  </a:cubicBezTo>
                  <a:cubicBezTo>
                    <a:pt x="5463" y="12409"/>
                    <a:pt x="6395" y="12083"/>
                    <a:pt x="7148" y="11483"/>
                  </a:cubicBezTo>
                  <a:cubicBezTo>
                    <a:pt x="7772" y="11982"/>
                    <a:pt x="8531" y="12294"/>
                    <a:pt x="9323" y="12385"/>
                  </a:cubicBezTo>
                  <a:lnTo>
                    <a:pt x="9347" y="12385"/>
                  </a:lnTo>
                  <a:cubicBezTo>
                    <a:pt x="9601" y="12381"/>
                    <a:pt x="9620" y="12011"/>
                    <a:pt x="9371" y="11977"/>
                  </a:cubicBezTo>
                  <a:cubicBezTo>
                    <a:pt x="8675" y="11896"/>
                    <a:pt x="8017" y="11632"/>
                    <a:pt x="7460" y="11209"/>
                  </a:cubicBezTo>
                  <a:cubicBezTo>
                    <a:pt x="7955" y="10734"/>
                    <a:pt x="8329" y="10153"/>
                    <a:pt x="8550" y="9505"/>
                  </a:cubicBezTo>
                  <a:cubicBezTo>
                    <a:pt x="10609" y="8795"/>
                    <a:pt x="11814" y="6659"/>
                    <a:pt x="11358" y="4527"/>
                  </a:cubicBezTo>
                  <a:lnTo>
                    <a:pt x="11358" y="4527"/>
                  </a:lnTo>
                  <a:cubicBezTo>
                    <a:pt x="13797" y="5574"/>
                    <a:pt x="14498" y="8704"/>
                    <a:pt x="12731" y="10691"/>
                  </a:cubicBezTo>
                  <a:lnTo>
                    <a:pt x="12731" y="9688"/>
                  </a:lnTo>
                  <a:cubicBezTo>
                    <a:pt x="12731" y="9534"/>
                    <a:pt x="12659" y="9395"/>
                    <a:pt x="12539" y="9304"/>
                  </a:cubicBezTo>
                  <a:lnTo>
                    <a:pt x="12217" y="8627"/>
                  </a:lnTo>
                  <a:cubicBezTo>
                    <a:pt x="12157" y="8495"/>
                    <a:pt x="12034" y="8429"/>
                    <a:pt x="11910" y="8429"/>
                  </a:cubicBezTo>
                  <a:cubicBezTo>
                    <a:pt x="11787" y="8429"/>
                    <a:pt x="11663" y="8495"/>
                    <a:pt x="11603" y="8627"/>
                  </a:cubicBezTo>
                  <a:lnTo>
                    <a:pt x="11281" y="9308"/>
                  </a:lnTo>
                  <a:cubicBezTo>
                    <a:pt x="11157" y="9395"/>
                    <a:pt x="11085" y="9539"/>
                    <a:pt x="11085" y="9692"/>
                  </a:cubicBezTo>
                  <a:lnTo>
                    <a:pt x="11085" y="11790"/>
                  </a:lnTo>
                  <a:cubicBezTo>
                    <a:pt x="10806" y="11886"/>
                    <a:pt x="10513" y="11953"/>
                    <a:pt x="10216" y="11982"/>
                  </a:cubicBezTo>
                  <a:cubicBezTo>
                    <a:pt x="9953" y="12001"/>
                    <a:pt x="9971" y="12390"/>
                    <a:pt x="10235" y="12390"/>
                  </a:cubicBezTo>
                  <a:cubicBezTo>
                    <a:pt x="10236" y="12390"/>
                    <a:pt x="10238" y="12390"/>
                    <a:pt x="10240" y="12390"/>
                  </a:cubicBezTo>
                  <a:lnTo>
                    <a:pt x="10259" y="12390"/>
                  </a:lnTo>
                  <a:cubicBezTo>
                    <a:pt x="10547" y="12361"/>
                    <a:pt x="10830" y="12304"/>
                    <a:pt x="11104" y="12217"/>
                  </a:cubicBezTo>
                  <a:cubicBezTo>
                    <a:pt x="11166" y="12419"/>
                    <a:pt x="11349" y="12558"/>
                    <a:pt x="11565" y="12563"/>
                  </a:cubicBezTo>
                  <a:lnTo>
                    <a:pt x="12256" y="12563"/>
                  </a:lnTo>
                  <a:cubicBezTo>
                    <a:pt x="12520" y="12558"/>
                    <a:pt x="12731" y="12347"/>
                    <a:pt x="12731" y="12083"/>
                  </a:cubicBezTo>
                  <a:lnTo>
                    <a:pt x="12731" y="11277"/>
                  </a:lnTo>
                  <a:cubicBezTo>
                    <a:pt x="13619" y="10460"/>
                    <a:pt x="14123" y="9313"/>
                    <a:pt x="14123" y="8108"/>
                  </a:cubicBezTo>
                  <a:cubicBezTo>
                    <a:pt x="14123" y="6275"/>
                    <a:pt x="12957" y="4643"/>
                    <a:pt x="11224" y="4043"/>
                  </a:cubicBezTo>
                  <a:cubicBezTo>
                    <a:pt x="11070" y="3601"/>
                    <a:pt x="10849" y="3188"/>
                    <a:pt x="10561" y="2819"/>
                  </a:cubicBezTo>
                  <a:cubicBezTo>
                    <a:pt x="10517" y="2760"/>
                    <a:pt x="10461" y="2736"/>
                    <a:pt x="10405" y="2736"/>
                  </a:cubicBezTo>
                  <a:cubicBezTo>
                    <a:pt x="10257" y="2736"/>
                    <a:pt x="10117" y="2911"/>
                    <a:pt x="10240" y="3068"/>
                  </a:cubicBezTo>
                  <a:cubicBezTo>
                    <a:pt x="10437" y="3327"/>
                    <a:pt x="10605" y="3606"/>
                    <a:pt x="10734" y="3908"/>
                  </a:cubicBezTo>
                  <a:cubicBezTo>
                    <a:pt x="10432" y="3842"/>
                    <a:pt x="10127" y="3810"/>
                    <a:pt x="9823" y="3810"/>
                  </a:cubicBezTo>
                  <a:cubicBezTo>
                    <a:pt x="8863" y="3810"/>
                    <a:pt x="7919" y="4133"/>
                    <a:pt x="7153" y="4739"/>
                  </a:cubicBezTo>
                  <a:cubicBezTo>
                    <a:pt x="6798" y="4460"/>
                    <a:pt x="6404" y="4235"/>
                    <a:pt x="5982" y="4076"/>
                  </a:cubicBezTo>
                  <a:cubicBezTo>
                    <a:pt x="5950" y="4062"/>
                    <a:pt x="5920" y="4056"/>
                    <a:pt x="5892" y="4056"/>
                  </a:cubicBezTo>
                  <a:cubicBezTo>
                    <a:pt x="5686" y="4056"/>
                    <a:pt x="5593" y="4388"/>
                    <a:pt x="5838" y="4460"/>
                  </a:cubicBezTo>
                  <a:cubicBezTo>
                    <a:pt x="6198" y="4595"/>
                    <a:pt x="6534" y="4782"/>
                    <a:pt x="6841" y="5012"/>
                  </a:cubicBezTo>
                  <a:cubicBezTo>
                    <a:pt x="5766" y="6044"/>
                    <a:pt x="5300" y="7561"/>
                    <a:pt x="5612" y="9020"/>
                  </a:cubicBezTo>
                  <a:cubicBezTo>
                    <a:pt x="3807" y="8248"/>
                    <a:pt x="2862" y="6251"/>
                    <a:pt x="3404" y="4364"/>
                  </a:cubicBezTo>
                  <a:cubicBezTo>
                    <a:pt x="3740" y="4268"/>
                    <a:pt x="4089" y="4215"/>
                    <a:pt x="4434" y="4215"/>
                  </a:cubicBezTo>
                  <a:cubicBezTo>
                    <a:pt x="4449" y="4215"/>
                    <a:pt x="4464" y="4215"/>
                    <a:pt x="4479" y="4215"/>
                  </a:cubicBezTo>
                  <a:cubicBezTo>
                    <a:pt x="4657" y="4215"/>
                    <a:pt x="4835" y="4225"/>
                    <a:pt x="5007" y="4249"/>
                  </a:cubicBezTo>
                  <a:cubicBezTo>
                    <a:pt x="5020" y="4251"/>
                    <a:pt x="5032" y="4252"/>
                    <a:pt x="5043" y="4252"/>
                  </a:cubicBezTo>
                  <a:cubicBezTo>
                    <a:pt x="5285" y="4252"/>
                    <a:pt x="5322" y="3878"/>
                    <a:pt x="5065" y="3846"/>
                  </a:cubicBezTo>
                  <a:cubicBezTo>
                    <a:pt x="4868" y="3817"/>
                    <a:pt x="4676" y="3803"/>
                    <a:pt x="4479" y="3803"/>
                  </a:cubicBezTo>
                  <a:cubicBezTo>
                    <a:pt x="4172" y="3803"/>
                    <a:pt x="3870" y="3836"/>
                    <a:pt x="3567" y="3903"/>
                  </a:cubicBezTo>
                  <a:cubicBezTo>
                    <a:pt x="3942" y="3035"/>
                    <a:pt x="4614" y="2334"/>
                    <a:pt x="5463" y="1926"/>
                  </a:cubicBezTo>
                  <a:cubicBezTo>
                    <a:pt x="5574" y="2775"/>
                    <a:pt x="6294" y="3409"/>
                    <a:pt x="7148" y="3409"/>
                  </a:cubicBezTo>
                  <a:cubicBezTo>
                    <a:pt x="8003" y="3409"/>
                    <a:pt x="8728" y="2775"/>
                    <a:pt x="8838" y="1926"/>
                  </a:cubicBezTo>
                  <a:cubicBezTo>
                    <a:pt x="9126" y="2065"/>
                    <a:pt x="9395" y="2242"/>
                    <a:pt x="9644" y="2444"/>
                  </a:cubicBezTo>
                  <a:cubicBezTo>
                    <a:pt x="9687" y="2481"/>
                    <a:pt x="9733" y="2496"/>
                    <a:pt x="9776" y="2496"/>
                  </a:cubicBezTo>
                  <a:cubicBezTo>
                    <a:pt x="9940" y="2496"/>
                    <a:pt x="10071" y="2269"/>
                    <a:pt x="9904" y="2132"/>
                  </a:cubicBezTo>
                  <a:cubicBezTo>
                    <a:pt x="9582" y="1863"/>
                    <a:pt x="9222" y="1642"/>
                    <a:pt x="8838" y="1479"/>
                  </a:cubicBezTo>
                  <a:cubicBezTo>
                    <a:pt x="8723" y="634"/>
                    <a:pt x="8003" y="1"/>
                    <a:pt x="714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1" name="Google Shape;10931;p31"/>
            <p:cNvSpPr/>
            <p:nvPr/>
          </p:nvSpPr>
          <p:spPr>
            <a:xfrm>
              <a:off x="2061332" y="4315483"/>
              <a:ext cx="22665" cy="33094"/>
            </a:xfrm>
            <a:custGeom>
              <a:rect b="b" l="l" r="r" t="t"/>
              <a:pathLst>
                <a:path extrusionOk="0" h="1263" w="865">
                  <a:moveTo>
                    <a:pt x="205" y="1"/>
                  </a:moveTo>
                  <a:cubicBezTo>
                    <a:pt x="103" y="1"/>
                    <a:pt x="1" y="69"/>
                    <a:pt x="1" y="206"/>
                  </a:cubicBezTo>
                  <a:lnTo>
                    <a:pt x="1" y="1056"/>
                  </a:lnTo>
                  <a:cubicBezTo>
                    <a:pt x="1" y="1171"/>
                    <a:pt x="92" y="1262"/>
                    <a:pt x="207" y="1262"/>
                  </a:cubicBezTo>
                  <a:lnTo>
                    <a:pt x="596" y="1262"/>
                  </a:lnTo>
                  <a:cubicBezTo>
                    <a:pt x="865" y="1262"/>
                    <a:pt x="865" y="849"/>
                    <a:pt x="596" y="849"/>
                  </a:cubicBezTo>
                  <a:lnTo>
                    <a:pt x="409" y="849"/>
                  </a:lnTo>
                  <a:lnTo>
                    <a:pt x="409" y="206"/>
                  </a:lnTo>
                  <a:cubicBezTo>
                    <a:pt x="409" y="69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2" name="Google Shape;10932;p31"/>
            <p:cNvSpPr/>
            <p:nvPr/>
          </p:nvSpPr>
          <p:spPr>
            <a:xfrm>
              <a:off x="2046738" y="4465178"/>
              <a:ext cx="39906" cy="59558"/>
            </a:xfrm>
            <a:custGeom>
              <a:rect b="b" l="l" r="r" t="t"/>
              <a:pathLst>
                <a:path extrusionOk="0" h="2273" w="1523">
                  <a:moveTo>
                    <a:pt x="762" y="0"/>
                  </a:moveTo>
                  <a:cubicBezTo>
                    <a:pt x="660" y="0"/>
                    <a:pt x="558" y="68"/>
                    <a:pt x="558" y="205"/>
                  </a:cubicBezTo>
                  <a:lnTo>
                    <a:pt x="558" y="277"/>
                  </a:lnTo>
                  <a:cubicBezTo>
                    <a:pt x="1" y="503"/>
                    <a:pt x="159" y="1329"/>
                    <a:pt x="759" y="1329"/>
                  </a:cubicBezTo>
                  <a:cubicBezTo>
                    <a:pt x="870" y="1329"/>
                    <a:pt x="932" y="1449"/>
                    <a:pt x="875" y="1540"/>
                  </a:cubicBezTo>
                  <a:cubicBezTo>
                    <a:pt x="849" y="1583"/>
                    <a:pt x="805" y="1605"/>
                    <a:pt x="760" y="1605"/>
                  </a:cubicBezTo>
                  <a:cubicBezTo>
                    <a:pt x="711" y="1605"/>
                    <a:pt x="662" y="1578"/>
                    <a:pt x="639" y="1525"/>
                  </a:cubicBezTo>
                  <a:cubicBezTo>
                    <a:pt x="599" y="1444"/>
                    <a:pt x="531" y="1409"/>
                    <a:pt x="463" y="1409"/>
                  </a:cubicBezTo>
                  <a:cubicBezTo>
                    <a:pt x="327" y="1409"/>
                    <a:pt x="190" y="1545"/>
                    <a:pt x="270" y="1708"/>
                  </a:cubicBezTo>
                  <a:cubicBezTo>
                    <a:pt x="327" y="1828"/>
                    <a:pt x="433" y="1924"/>
                    <a:pt x="558" y="1977"/>
                  </a:cubicBezTo>
                  <a:lnTo>
                    <a:pt x="558" y="2068"/>
                  </a:lnTo>
                  <a:cubicBezTo>
                    <a:pt x="558" y="2205"/>
                    <a:pt x="660" y="2273"/>
                    <a:pt x="762" y="2273"/>
                  </a:cubicBezTo>
                  <a:cubicBezTo>
                    <a:pt x="864" y="2273"/>
                    <a:pt x="966" y="2205"/>
                    <a:pt x="966" y="2068"/>
                  </a:cubicBezTo>
                  <a:lnTo>
                    <a:pt x="966" y="1977"/>
                  </a:lnTo>
                  <a:cubicBezTo>
                    <a:pt x="1523" y="1751"/>
                    <a:pt x="1364" y="925"/>
                    <a:pt x="764" y="925"/>
                  </a:cubicBezTo>
                  <a:cubicBezTo>
                    <a:pt x="659" y="925"/>
                    <a:pt x="591" y="815"/>
                    <a:pt x="639" y="724"/>
                  </a:cubicBezTo>
                  <a:cubicBezTo>
                    <a:pt x="665" y="673"/>
                    <a:pt x="712" y="648"/>
                    <a:pt x="761" y="648"/>
                  </a:cubicBezTo>
                  <a:cubicBezTo>
                    <a:pt x="804" y="648"/>
                    <a:pt x="847" y="668"/>
                    <a:pt x="875" y="709"/>
                  </a:cubicBezTo>
                  <a:cubicBezTo>
                    <a:pt x="919" y="775"/>
                    <a:pt x="979" y="802"/>
                    <a:pt x="1038" y="802"/>
                  </a:cubicBezTo>
                  <a:cubicBezTo>
                    <a:pt x="1182" y="802"/>
                    <a:pt x="1321" y="639"/>
                    <a:pt x="1215" y="479"/>
                  </a:cubicBezTo>
                  <a:cubicBezTo>
                    <a:pt x="1153" y="392"/>
                    <a:pt x="1067" y="320"/>
                    <a:pt x="966" y="282"/>
                  </a:cubicBezTo>
                  <a:lnTo>
                    <a:pt x="966" y="205"/>
                  </a:lnTo>
                  <a:cubicBezTo>
                    <a:pt x="966" y="68"/>
                    <a:pt x="864" y="0"/>
                    <a:pt x="7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3" name="Google Shape;10933;p31"/>
            <p:cNvSpPr/>
            <p:nvPr/>
          </p:nvSpPr>
          <p:spPr>
            <a:xfrm>
              <a:off x="1912214" y="4493660"/>
              <a:ext cx="19442" cy="14909"/>
            </a:xfrm>
            <a:custGeom>
              <a:rect b="b" l="l" r="r" t="t"/>
              <a:pathLst>
                <a:path extrusionOk="0" h="569" w="742">
                  <a:moveTo>
                    <a:pt x="293" y="1"/>
                  </a:moveTo>
                  <a:cubicBezTo>
                    <a:pt x="135" y="1"/>
                    <a:pt x="0" y="205"/>
                    <a:pt x="147" y="352"/>
                  </a:cubicBezTo>
                  <a:lnTo>
                    <a:pt x="306" y="506"/>
                  </a:lnTo>
                  <a:cubicBezTo>
                    <a:pt x="350" y="550"/>
                    <a:pt x="400" y="569"/>
                    <a:pt x="448" y="569"/>
                  </a:cubicBezTo>
                  <a:cubicBezTo>
                    <a:pt x="606" y="569"/>
                    <a:pt x="741" y="365"/>
                    <a:pt x="594" y="218"/>
                  </a:cubicBezTo>
                  <a:lnTo>
                    <a:pt x="435" y="64"/>
                  </a:lnTo>
                  <a:cubicBezTo>
                    <a:pt x="391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4" name="Google Shape;10934;p31"/>
            <p:cNvSpPr/>
            <p:nvPr/>
          </p:nvSpPr>
          <p:spPr>
            <a:xfrm>
              <a:off x="1903148" y="4507757"/>
              <a:ext cx="20700" cy="12184"/>
            </a:xfrm>
            <a:custGeom>
              <a:rect b="b" l="l" r="r" t="t"/>
              <a:pathLst>
                <a:path extrusionOk="0" h="465" w="790">
                  <a:moveTo>
                    <a:pt x="287" y="1"/>
                  </a:moveTo>
                  <a:cubicBezTo>
                    <a:pt x="73" y="1"/>
                    <a:pt x="1" y="323"/>
                    <a:pt x="229" y="400"/>
                  </a:cubicBezTo>
                  <a:lnTo>
                    <a:pt x="441" y="457"/>
                  </a:lnTo>
                  <a:cubicBezTo>
                    <a:pt x="461" y="462"/>
                    <a:pt x="481" y="465"/>
                    <a:pt x="499" y="465"/>
                  </a:cubicBezTo>
                  <a:cubicBezTo>
                    <a:pt x="719" y="465"/>
                    <a:pt x="790" y="126"/>
                    <a:pt x="546" y="64"/>
                  </a:cubicBezTo>
                  <a:lnTo>
                    <a:pt x="335" y="6"/>
                  </a:lnTo>
                  <a:cubicBezTo>
                    <a:pt x="318" y="2"/>
                    <a:pt x="302" y="1"/>
                    <a:pt x="2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5" name="Google Shape;10935;p31"/>
            <p:cNvSpPr/>
            <p:nvPr/>
          </p:nvSpPr>
          <p:spPr>
            <a:xfrm>
              <a:off x="1927516" y="4484358"/>
              <a:ext cx="13861" cy="16272"/>
            </a:xfrm>
            <a:custGeom>
              <a:rect b="b" l="l" r="r" t="t"/>
              <a:pathLst>
                <a:path extrusionOk="0" h="621" w="529">
                  <a:moveTo>
                    <a:pt x="246" y="1"/>
                  </a:moveTo>
                  <a:cubicBezTo>
                    <a:pt x="124" y="1"/>
                    <a:pt x="0" y="102"/>
                    <a:pt x="43" y="261"/>
                  </a:cubicBezTo>
                  <a:lnTo>
                    <a:pt x="101" y="467"/>
                  </a:lnTo>
                  <a:cubicBezTo>
                    <a:pt x="125" y="558"/>
                    <a:pt x="202" y="621"/>
                    <a:pt x="298" y="621"/>
                  </a:cubicBezTo>
                  <a:cubicBezTo>
                    <a:pt x="432" y="621"/>
                    <a:pt x="528" y="491"/>
                    <a:pt x="495" y="361"/>
                  </a:cubicBezTo>
                  <a:lnTo>
                    <a:pt x="437" y="150"/>
                  </a:lnTo>
                  <a:cubicBezTo>
                    <a:pt x="408" y="46"/>
                    <a:pt x="328" y="1"/>
                    <a:pt x="2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6" name="Google Shape;10936;p31"/>
          <p:cNvGrpSpPr/>
          <p:nvPr/>
        </p:nvGrpSpPr>
        <p:grpSpPr>
          <a:xfrm>
            <a:off x="2399816" y="4111365"/>
            <a:ext cx="365394" cy="329707"/>
            <a:chOff x="2399816" y="4298215"/>
            <a:chExt cx="365394" cy="329707"/>
          </a:xfrm>
        </p:grpSpPr>
        <p:sp>
          <p:nvSpPr>
            <p:cNvPr id="10937" name="Google Shape;10937;p31"/>
            <p:cNvSpPr/>
            <p:nvPr/>
          </p:nvSpPr>
          <p:spPr>
            <a:xfrm>
              <a:off x="2502818" y="4311186"/>
              <a:ext cx="138899" cy="52588"/>
            </a:xfrm>
            <a:custGeom>
              <a:rect b="b" l="l" r="r" t="t"/>
              <a:pathLst>
                <a:path extrusionOk="0" h="2007" w="5301">
                  <a:moveTo>
                    <a:pt x="274" y="0"/>
                  </a:moveTo>
                  <a:cubicBezTo>
                    <a:pt x="125" y="0"/>
                    <a:pt x="1" y="120"/>
                    <a:pt x="1" y="269"/>
                  </a:cubicBezTo>
                  <a:lnTo>
                    <a:pt x="1" y="1733"/>
                  </a:lnTo>
                  <a:cubicBezTo>
                    <a:pt x="1" y="1882"/>
                    <a:pt x="125" y="2007"/>
                    <a:pt x="274" y="2007"/>
                  </a:cubicBezTo>
                  <a:lnTo>
                    <a:pt x="4955" y="2007"/>
                  </a:lnTo>
                  <a:cubicBezTo>
                    <a:pt x="5171" y="2002"/>
                    <a:pt x="5300" y="1767"/>
                    <a:pt x="5180" y="1584"/>
                  </a:cubicBezTo>
                  <a:lnTo>
                    <a:pt x="4234" y="120"/>
                  </a:lnTo>
                  <a:cubicBezTo>
                    <a:pt x="4186" y="44"/>
                    <a:pt x="4100" y="0"/>
                    <a:pt x="4009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8" name="Google Shape;10938;p31"/>
            <p:cNvSpPr/>
            <p:nvPr/>
          </p:nvSpPr>
          <p:spPr>
            <a:xfrm>
              <a:off x="2419442" y="4303508"/>
              <a:ext cx="138742" cy="52615"/>
            </a:xfrm>
            <a:custGeom>
              <a:rect b="b" l="l" r="r" t="t"/>
              <a:pathLst>
                <a:path extrusionOk="0" h="2008" w="5295">
                  <a:moveTo>
                    <a:pt x="274" y="1"/>
                  </a:moveTo>
                  <a:cubicBezTo>
                    <a:pt x="120" y="1"/>
                    <a:pt x="0" y="121"/>
                    <a:pt x="0" y="274"/>
                  </a:cubicBezTo>
                  <a:lnTo>
                    <a:pt x="0" y="1733"/>
                  </a:lnTo>
                  <a:cubicBezTo>
                    <a:pt x="0" y="1887"/>
                    <a:pt x="120" y="2007"/>
                    <a:pt x="274" y="2007"/>
                  </a:cubicBezTo>
                  <a:lnTo>
                    <a:pt x="4954" y="2007"/>
                  </a:lnTo>
                  <a:cubicBezTo>
                    <a:pt x="5165" y="2007"/>
                    <a:pt x="5295" y="1767"/>
                    <a:pt x="5180" y="1589"/>
                  </a:cubicBezTo>
                  <a:lnTo>
                    <a:pt x="4234" y="125"/>
                  </a:lnTo>
                  <a:cubicBezTo>
                    <a:pt x="4186" y="44"/>
                    <a:pt x="4099" y="1"/>
                    <a:pt x="4003" y="1"/>
                  </a:cubicBezTo>
                  <a:close/>
                </a:path>
              </a:pathLst>
            </a:custGeom>
            <a:solidFill>
              <a:srgbClr val="B4B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9" name="Google Shape;10939;p31"/>
            <p:cNvSpPr/>
            <p:nvPr/>
          </p:nvSpPr>
          <p:spPr>
            <a:xfrm>
              <a:off x="2405214" y="4333327"/>
              <a:ext cx="354729" cy="243028"/>
            </a:xfrm>
            <a:custGeom>
              <a:rect b="b" l="l" r="r" t="t"/>
              <a:pathLst>
                <a:path extrusionOk="0" h="9275" w="13538">
                  <a:moveTo>
                    <a:pt x="274" y="0"/>
                  </a:moveTo>
                  <a:cubicBezTo>
                    <a:pt x="121" y="0"/>
                    <a:pt x="1" y="125"/>
                    <a:pt x="1" y="274"/>
                  </a:cubicBezTo>
                  <a:lnTo>
                    <a:pt x="1" y="9001"/>
                  </a:lnTo>
                  <a:cubicBezTo>
                    <a:pt x="1" y="9149"/>
                    <a:pt x="121" y="9274"/>
                    <a:pt x="274" y="9274"/>
                  </a:cubicBezTo>
                  <a:lnTo>
                    <a:pt x="13264" y="9274"/>
                  </a:lnTo>
                  <a:cubicBezTo>
                    <a:pt x="13417" y="9274"/>
                    <a:pt x="13537" y="9149"/>
                    <a:pt x="13537" y="9001"/>
                  </a:cubicBezTo>
                  <a:lnTo>
                    <a:pt x="13537" y="274"/>
                  </a:lnTo>
                  <a:cubicBezTo>
                    <a:pt x="13537" y="125"/>
                    <a:pt x="13417" y="0"/>
                    <a:pt x="1326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0" name="Google Shape;10940;p31"/>
            <p:cNvSpPr/>
            <p:nvPr/>
          </p:nvSpPr>
          <p:spPr>
            <a:xfrm>
              <a:off x="2416664" y="4398964"/>
              <a:ext cx="329575" cy="177391"/>
            </a:xfrm>
            <a:custGeom>
              <a:rect b="b" l="l" r="r" t="t"/>
              <a:pathLst>
                <a:path extrusionOk="0" h="6770" w="12578">
                  <a:moveTo>
                    <a:pt x="4109" y="1"/>
                  </a:moveTo>
                  <a:cubicBezTo>
                    <a:pt x="3778" y="1"/>
                    <a:pt x="3509" y="270"/>
                    <a:pt x="3509" y="601"/>
                  </a:cubicBezTo>
                  <a:lnTo>
                    <a:pt x="3509" y="5809"/>
                  </a:lnTo>
                  <a:lnTo>
                    <a:pt x="600" y="5809"/>
                  </a:lnTo>
                  <a:cubicBezTo>
                    <a:pt x="269" y="5809"/>
                    <a:pt x="0" y="6078"/>
                    <a:pt x="0" y="6409"/>
                  </a:cubicBezTo>
                  <a:lnTo>
                    <a:pt x="0" y="6769"/>
                  </a:lnTo>
                  <a:lnTo>
                    <a:pt x="12577" y="6769"/>
                  </a:lnTo>
                  <a:lnTo>
                    <a:pt x="12577" y="601"/>
                  </a:lnTo>
                  <a:cubicBezTo>
                    <a:pt x="12577" y="270"/>
                    <a:pt x="12313" y="1"/>
                    <a:pt x="11982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1" name="Google Shape;10941;p31"/>
            <p:cNvSpPr/>
            <p:nvPr/>
          </p:nvSpPr>
          <p:spPr>
            <a:xfrm>
              <a:off x="2726588" y="4333327"/>
              <a:ext cx="33356" cy="243028"/>
            </a:xfrm>
            <a:custGeom>
              <a:rect b="b" l="l" r="r" t="t"/>
              <a:pathLst>
                <a:path extrusionOk="0" h="9275" w="1273">
                  <a:moveTo>
                    <a:pt x="0" y="0"/>
                  </a:moveTo>
                  <a:cubicBezTo>
                    <a:pt x="149" y="0"/>
                    <a:pt x="269" y="125"/>
                    <a:pt x="269" y="274"/>
                  </a:cubicBezTo>
                  <a:lnTo>
                    <a:pt x="269" y="9001"/>
                  </a:lnTo>
                  <a:cubicBezTo>
                    <a:pt x="269" y="9149"/>
                    <a:pt x="149" y="9274"/>
                    <a:pt x="0" y="9274"/>
                  </a:cubicBezTo>
                  <a:lnTo>
                    <a:pt x="999" y="9274"/>
                  </a:lnTo>
                  <a:cubicBezTo>
                    <a:pt x="1152" y="9274"/>
                    <a:pt x="1272" y="9149"/>
                    <a:pt x="1272" y="9001"/>
                  </a:cubicBezTo>
                  <a:lnTo>
                    <a:pt x="1272" y="274"/>
                  </a:lnTo>
                  <a:cubicBezTo>
                    <a:pt x="1272" y="125"/>
                    <a:pt x="1148" y="0"/>
                    <a:pt x="999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2" name="Google Shape;10942;p31"/>
            <p:cNvSpPr/>
            <p:nvPr/>
          </p:nvSpPr>
          <p:spPr>
            <a:xfrm>
              <a:off x="2517151" y="4407663"/>
              <a:ext cx="220520" cy="214834"/>
            </a:xfrm>
            <a:custGeom>
              <a:rect b="b" l="l" r="r" t="t"/>
              <a:pathLst>
                <a:path extrusionOk="0" h="8199" w="8416">
                  <a:moveTo>
                    <a:pt x="266" y="0"/>
                  </a:moveTo>
                  <a:cubicBezTo>
                    <a:pt x="116" y="0"/>
                    <a:pt x="1" y="123"/>
                    <a:pt x="1" y="269"/>
                  </a:cubicBezTo>
                  <a:lnTo>
                    <a:pt x="1" y="8199"/>
                  </a:lnTo>
                  <a:lnTo>
                    <a:pt x="6716" y="8199"/>
                  </a:lnTo>
                  <a:cubicBezTo>
                    <a:pt x="7657" y="8199"/>
                    <a:pt x="8416" y="7436"/>
                    <a:pt x="8416" y="6500"/>
                  </a:cubicBezTo>
                  <a:lnTo>
                    <a:pt x="8416" y="269"/>
                  </a:lnTo>
                  <a:cubicBezTo>
                    <a:pt x="8416" y="120"/>
                    <a:pt x="8296" y="0"/>
                    <a:pt x="8147" y="0"/>
                  </a:cubicBezTo>
                  <a:lnTo>
                    <a:pt x="274" y="0"/>
                  </a:lnTo>
                  <a:cubicBezTo>
                    <a:pt x="272" y="0"/>
                    <a:pt x="269" y="0"/>
                    <a:pt x="266" y="0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3" name="Google Shape;10943;p31"/>
            <p:cNvSpPr/>
            <p:nvPr/>
          </p:nvSpPr>
          <p:spPr>
            <a:xfrm>
              <a:off x="2679423" y="4407663"/>
              <a:ext cx="58248" cy="214834"/>
            </a:xfrm>
            <a:custGeom>
              <a:rect b="b" l="l" r="r" t="t"/>
              <a:pathLst>
                <a:path extrusionOk="0" h="8199" w="2223">
                  <a:moveTo>
                    <a:pt x="1426" y="0"/>
                  </a:moveTo>
                  <a:cubicBezTo>
                    <a:pt x="1575" y="0"/>
                    <a:pt x="1699" y="120"/>
                    <a:pt x="1699" y="269"/>
                  </a:cubicBezTo>
                  <a:lnTo>
                    <a:pt x="1699" y="6500"/>
                  </a:lnTo>
                  <a:cubicBezTo>
                    <a:pt x="1699" y="7436"/>
                    <a:pt x="936" y="8199"/>
                    <a:pt x="0" y="8199"/>
                  </a:cubicBezTo>
                  <a:lnTo>
                    <a:pt x="523" y="8199"/>
                  </a:lnTo>
                  <a:cubicBezTo>
                    <a:pt x="1459" y="8199"/>
                    <a:pt x="2223" y="7436"/>
                    <a:pt x="2223" y="6500"/>
                  </a:cubicBezTo>
                  <a:lnTo>
                    <a:pt x="2223" y="269"/>
                  </a:lnTo>
                  <a:cubicBezTo>
                    <a:pt x="2223" y="120"/>
                    <a:pt x="2103" y="0"/>
                    <a:pt x="1954" y="0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4" name="Google Shape;10944;p31"/>
            <p:cNvSpPr/>
            <p:nvPr/>
          </p:nvSpPr>
          <p:spPr>
            <a:xfrm>
              <a:off x="2425206" y="4559847"/>
              <a:ext cx="265064" cy="62650"/>
            </a:xfrm>
            <a:custGeom>
              <a:rect b="b" l="l" r="r" t="t"/>
              <a:pathLst>
                <a:path extrusionOk="0" h="2391" w="10116">
                  <a:moveTo>
                    <a:pt x="270" y="0"/>
                  </a:moveTo>
                  <a:cubicBezTo>
                    <a:pt x="121" y="0"/>
                    <a:pt x="1" y="120"/>
                    <a:pt x="1" y="269"/>
                  </a:cubicBezTo>
                  <a:lnTo>
                    <a:pt x="1" y="692"/>
                  </a:lnTo>
                  <a:cubicBezTo>
                    <a:pt x="1" y="1628"/>
                    <a:pt x="759" y="2391"/>
                    <a:pt x="1700" y="2391"/>
                  </a:cubicBezTo>
                  <a:lnTo>
                    <a:pt x="10115" y="2391"/>
                  </a:lnTo>
                  <a:cubicBezTo>
                    <a:pt x="9179" y="2391"/>
                    <a:pt x="8416" y="1633"/>
                    <a:pt x="8416" y="692"/>
                  </a:cubicBezTo>
                  <a:lnTo>
                    <a:pt x="8416" y="269"/>
                  </a:lnTo>
                  <a:cubicBezTo>
                    <a:pt x="8416" y="120"/>
                    <a:pt x="8296" y="0"/>
                    <a:pt x="8142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5" name="Google Shape;10945;p31"/>
            <p:cNvSpPr/>
            <p:nvPr/>
          </p:nvSpPr>
          <p:spPr>
            <a:xfrm>
              <a:off x="2649605" y="4449168"/>
              <a:ext cx="58143" cy="19390"/>
            </a:xfrm>
            <a:custGeom>
              <a:rect b="b" l="l" r="r" t="t"/>
              <a:pathLst>
                <a:path extrusionOk="0" h="740" w="2219">
                  <a:moveTo>
                    <a:pt x="1" y="0"/>
                  </a:moveTo>
                  <a:lnTo>
                    <a:pt x="1" y="739"/>
                  </a:lnTo>
                  <a:lnTo>
                    <a:pt x="2218" y="739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rgbClr val="B4B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6" name="Google Shape;10946;p31"/>
            <p:cNvSpPr/>
            <p:nvPr/>
          </p:nvSpPr>
          <p:spPr>
            <a:xfrm>
              <a:off x="2399816" y="4298215"/>
              <a:ext cx="262890" cy="92862"/>
            </a:xfrm>
            <a:custGeom>
              <a:rect b="b" l="l" r="r" t="t"/>
              <a:pathLst>
                <a:path extrusionOk="0" h="3544" w="10033">
                  <a:moveTo>
                    <a:pt x="4757" y="409"/>
                  </a:moveTo>
                  <a:cubicBezTo>
                    <a:pt x="4781" y="409"/>
                    <a:pt x="4805" y="419"/>
                    <a:pt x="4815" y="438"/>
                  </a:cubicBezTo>
                  <a:lnTo>
                    <a:pt x="5266" y="1139"/>
                  </a:lnTo>
                  <a:lnTo>
                    <a:pt x="955" y="1139"/>
                  </a:lnTo>
                  <a:lnTo>
                    <a:pt x="955" y="476"/>
                  </a:lnTo>
                  <a:cubicBezTo>
                    <a:pt x="955" y="438"/>
                    <a:pt x="984" y="409"/>
                    <a:pt x="1023" y="409"/>
                  </a:cubicBezTo>
                  <a:close/>
                  <a:moveTo>
                    <a:pt x="7940" y="697"/>
                  </a:moveTo>
                  <a:cubicBezTo>
                    <a:pt x="7964" y="697"/>
                    <a:pt x="7988" y="707"/>
                    <a:pt x="8002" y="731"/>
                  </a:cubicBezTo>
                  <a:lnTo>
                    <a:pt x="8266" y="1139"/>
                  </a:lnTo>
                  <a:lnTo>
                    <a:pt x="5751" y="1139"/>
                  </a:lnTo>
                  <a:lnTo>
                    <a:pt x="5463" y="697"/>
                  </a:lnTo>
                  <a:close/>
                  <a:moveTo>
                    <a:pt x="1023" y="1"/>
                  </a:moveTo>
                  <a:cubicBezTo>
                    <a:pt x="759" y="1"/>
                    <a:pt x="547" y="212"/>
                    <a:pt x="547" y="476"/>
                  </a:cubicBezTo>
                  <a:lnTo>
                    <a:pt x="547" y="1139"/>
                  </a:lnTo>
                  <a:lnTo>
                    <a:pt x="480" y="1139"/>
                  </a:lnTo>
                  <a:cubicBezTo>
                    <a:pt x="216" y="1139"/>
                    <a:pt x="5" y="1350"/>
                    <a:pt x="0" y="1614"/>
                  </a:cubicBezTo>
                  <a:lnTo>
                    <a:pt x="0" y="3337"/>
                  </a:lnTo>
                  <a:cubicBezTo>
                    <a:pt x="0" y="3452"/>
                    <a:pt x="91" y="3544"/>
                    <a:pt x="207" y="3544"/>
                  </a:cubicBezTo>
                  <a:cubicBezTo>
                    <a:pt x="317" y="3544"/>
                    <a:pt x="408" y="3452"/>
                    <a:pt x="408" y="3342"/>
                  </a:cubicBezTo>
                  <a:lnTo>
                    <a:pt x="408" y="1614"/>
                  </a:lnTo>
                  <a:cubicBezTo>
                    <a:pt x="408" y="1575"/>
                    <a:pt x="442" y="1547"/>
                    <a:pt x="480" y="1547"/>
                  </a:cubicBezTo>
                  <a:lnTo>
                    <a:pt x="9759" y="1547"/>
                  </a:lnTo>
                  <a:cubicBezTo>
                    <a:pt x="10033" y="1547"/>
                    <a:pt x="10033" y="1139"/>
                    <a:pt x="9759" y="1139"/>
                  </a:cubicBezTo>
                  <a:lnTo>
                    <a:pt x="8751" y="1139"/>
                  </a:lnTo>
                  <a:lnTo>
                    <a:pt x="8343" y="510"/>
                  </a:lnTo>
                  <a:cubicBezTo>
                    <a:pt x="8252" y="371"/>
                    <a:pt x="8103" y="289"/>
                    <a:pt x="7940" y="289"/>
                  </a:cubicBezTo>
                  <a:lnTo>
                    <a:pt x="5204" y="289"/>
                  </a:lnTo>
                  <a:lnTo>
                    <a:pt x="5156" y="217"/>
                  </a:lnTo>
                  <a:cubicBezTo>
                    <a:pt x="5069" y="83"/>
                    <a:pt x="4916" y="1"/>
                    <a:pt x="4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7" name="Google Shape;10947;p31"/>
            <p:cNvSpPr/>
            <p:nvPr/>
          </p:nvSpPr>
          <p:spPr>
            <a:xfrm>
              <a:off x="2399947" y="4328034"/>
              <a:ext cx="365263" cy="299888"/>
            </a:xfrm>
            <a:custGeom>
              <a:rect b="b" l="l" r="r" t="t"/>
              <a:pathLst>
                <a:path extrusionOk="0" h="11445" w="13940">
                  <a:moveTo>
                    <a:pt x="9111" y="9049"/>
                  </a:moveTo>
                  <a:cubicBezTo>
                    <a:pt x="9145" y="9049"/>
                    <a:pt x="9178" y="9083"/>
                    <a:pt x="9178" y="9116"/>
                  </a:cubicBezTo>
                  <a:lnTo>
                    <a:pt x="9178" y="9539"/>
                  </a:lnTo>
                  <a:cubicBezTo>
                    <a:pt x="9178" y="10124"/>
                    <a:pt x="9442" y="10672"/>
                    <a:pt x="9903" y="11036"/>
                  </a:cubicBezTo>
                  <a:lnTo>
                    <a:pt x="2664" y="11036"/>
                  </a:lnTo>
                  <a:cubicBezTo>
                    <a:pt x="1839" y="11032"/>
                    <a:pt x="1171" y="10364"/>
                    <a:pt x="1171" y="9539"/>
                  </a:cubicBezTo>
                  <a:lnTo>
                    <a:pt x="1171" y="9116"/>
                  </a:lnTo>
                  <a:cubicBezTo>
                    <a:pt x="1171" y="9083"/>
                    <a:pt x="1200" y="9049"/>
                    <a:pt x="1238" y="9049"/>
                  </a:cubicBezTo>
                  <a:close/>
                  <a:moveTo>
                    <a:pt x="10647" y="1"/>
                  </a:moveTo>
                  <a:cubicBezTo>
                    <a:pt x="10373" y="1"/>
                    <a:pt x="10373" y="409"/>
                    <a:pt x="10647" y="409"/>
                  </a:cubicBezTo>
                  <a:lnTo>
                    <a:pt x="13465" y="409"/>
                  </a:lnTo>
                  <a:cubicBezTo>
                    <a:pt x="13503" y="409"/>
                    <a:pt x="13532" y="437"/>
                    <a:pt x="13537" y="476"/>
                  </a:cubicBezTo>
                  <a:lnTo>
                    <a:pt x="13537" y="9203"/>
                  </a:lnTo>
                  <a:cubicBezTo>
                    <a:pt x="13532" y="9241"/>
                    <a:pt x="13503" y="9270"/>
                    <a:pt x="13465" y="9270"/>
                  </a:cubicBezTo>
                  <a:lnTo>
                    <a:pt x="13095" y="9270"/>
                  </a:lnTo>
                  <a:lnTo>
                    <a:pt x="13095" y="3308"/>
                  </a:lnTo>
                  <a:cubicBezTo>
                    <a:pt x="13090" y="3049"/>
                    <a:pt x="12879" y="2833"/>
                    <a:pt x="12620" y="2833"/>
                  </a:cubicBezTo>
                  <a:lnTo>
                    <a:pt x="7133" y="2833"/>
                  </a:lnTo>
                  <a:cubicBezTo>
                    <a:pt x="6860" y="2833"/>
                    <a:pt x="6860" y="3241"/>
                    <a:pt x="7133" y="3241"/>
                  </a:cubicBezTo>
                  <a:lnTo>
                    <a:pt x="12620" y="3241"/>
                  </a:lnTo>
                  <a:cubicBezTo>
                    <a:pt x="12654" y="3241"/>
                    <a:pt x="12687" y="3270"/>
                    <a:pt x="12687" y="3308"/>
                  </a:cubicBezTo>
                  <a:lnTo>
                    <a:pt x="12687" y="9539"/>
                  </a:lnTo>
                  <a:cubicBezTo>
                    <a:pt x="12682" y="10364"/>
                    <a:pt x="12015" y="11032"/>
                    <a:pt x="11189" y="11036"/>
                  </a:cubicBezTo>
                  <a:lnTo>
                    <a:pt x="11079" y="11036"/>
                  </a:lnTo>
                  <a:cubicBezTo>
                    <a:pt x="10253" y="11032"/>
                    <a:pt x="9586" y="10364"/>
                    <a:pt x="9586" y="9539"/>
                  </a:cubicBezTo>
                  <a:lnTo>
                    <a:pt x="9586" y="9116"/>
                  </a:lnTo>
                  <a:cubicBezTo>
                    <a:pt x="9581" y="8857"/>
                    <a:pt x="9370" y="8641"/>
                    <a:pt x="9106" y="8641"/>
                  </a:cubicBezTo>
                  <a:lnTo>
                    <a:pt x="4680" y="8641"/>
                  </a:lnTo>
                  <a:lnTo>
                    <a:pt x="4680" y="3308"/>
                  </a:lnTo>
                  <a:cubicBezTo>
                    <a:pt x="4680" y="3270"/>
                    <a:pt x="4709" y="3241"/>
                    <a:pt x="4747" y="3241"/>
                  </a:cubicBezTo>
                  <a:lnTo>
                    <a:pt x="6240" y="3241"/>
                  </a:lnTo>
                  <a:cubicBezTo>
                    <a:pt x="6514" y="3241"/>
                    <a:pt x="6514" y="2833"/>
                    <a:pt x="6240" y="2833"/>
                  </a:cubicBezTo>
                  <a:lnTo>
                    <a:pt x="4747" y="2833"/>
                  </a:lnTo>
                  <a:cubicBezTo>
                    <a:pt x="4483" y="2833"/>
                    <a:pt x="4272" y="3049"/>
                    <a:pt x="4272" y="3308"/>
                  </a:cubicBezTo>
                  <a:lnTo>
                    <a:pt x="4272" y="8641"/>
                  </a:lnTo>
                  <a:lnTo>
                    <a:pt x="1238" y="8641"/>
                  </a:lnTo>
                  <a:cubicBezTo>
                    <a:pt x="974" y="8641"/>
                    <a:pt x="763" y="8857"/>
                    <a:pt x="758" y="9116"/>
                  </a:cubicBezTo>
                  <a:lnTo>
                    <a:pt x="758" y="9270"/>
                  </a:lnTo>
                  <a:lnTo>
                    <a:pt x="475" y="9270"/>
                  </a:lnTo>
                  <a:cubicBezTo>
                    <a:pt x="437" y="9270"/>
                    <a:pt x="408" y="9241"/>
                    <a:pt x="408" y="9203"/>
                  </a:cubicBezTo>
                  <a:lnTo>
                    <a:pt x="408" y="3092"/>
                  </a:lnTo>
                  <a:cubicBezTo>
                    <a:pt x="408" y="2955"/>
                    <a:pt x="306" y="2887"/>
                    <a:pt x="204" y="2887"/>
                  </a:cubicBezTo>
                  <a:cubicBezTo>
                    <a:pt x="102" y="2887"/>
                    <a:pt x="0" y="2955"/>
                    <a:pt x="0" y="3092"/>
                  </a:cubicBezTo>
                  <a:lnTo>
                    <a:pt x="0" y="9203"/>
                  </a:lnTo>
                  <a:cubicBezTo>
                    <a:pt x="0" y="9467"/>
                    <a:pt x="211" y="9678"/>
                    <a:pt x="475" y="9678"/>
                  </a:cubicBezTo>
                  <a:lnTo>
                    <a:pt x="763" y="9678"/>
                  </a:lnTo>
                  <a:cubicBezTo>
                    <a:pt x="840" y="10672"/>
                    <a:pt x="1666" y="11440"/>
                    <a:pt x="2664" y="11444"/>
                  </a:cubicBezTo>
                  <a:lnTo>
                    <a:pt x="11185" y="11444"/>
                  </a:lnTo>
                  <a:cubicBezTo>
                    <a:pt x="12183" y="11440"/>
                    <a:pt x="13009" y="10672"/>
                    <a:pt x="13086" y="9678"/>
                  </a:cubicBezTo>
                  <a:lnTo>
                    <a:pt x="13465" y="9678"/>
                  </a:lnTo>
                  <a:cubicBezTo>
                    <a:pt x="13729" y="9678"/>
                    <a:pt x="13940" y="9467"/>
                    <a:pt x="13940" y="9203"/>
                  </a:cubicBezTo>
                  <a:lnTo>
                    <a:pt x="13940" y="476"/>
                  </a:lnTo>
                  <a:cubicBezTo>
                    <a:pt x="13940" y="217"/>
                    <a:pt x="13729" y="5"/>
                    <a:pt x="1346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8" name="Google Shape;10948;p31"/>
            <p:cNvSpPr/>
            <p:nvPr/>
          </p:nvSpPr>
          <p:spPr>
            <a:xfrm>
              <a:off x="2541939" y="4486638"/>
              <a:ext cx="25050" cy="10717"/>
            </a:xfrm>
            <a:custGeom>
              <a:rect b="b" l="l" r="r" t="t"/>
              <a:pathLst>
                <a:path extrusionOk="0" h="409" w="956">
                  <a:moveTo>
                    <a:pt x="269" y="1"/>
                  </a:moveTo>
                  <a:cubicBezTo>
                    <a:pt x="1" y="1"/>
                    <a:pt x="1" y="409"/>
                    <a:pt x="269" y="409"/>
                  </a:cubicBezTo>
                  <a:lnTo>
                    <a:pt x="687" y="409"/>
                  </a:lnTo>
                  <a:cubicBezTo>
                    <a:pt x="956" y="409"/>
                    <a:pt x="956" y="1"/>
                    <a:pt x="6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9" name="Google Shape;10949;p31"/>
            <p:cNvSpPr/>
            <p:nvPr/>
          </p:nvSpPr>
          <p:spPr>
            <a:xfrm>
              <a:off x="2571626" y="4486638"/>
              <a:ext cx="143170" cy="10717"/>
            </a:xfrm>
            <a:custGeom>
              <a:rect b="b" l="l" r="r" t="t"/>
              <a:pathLst>
                <a:path extrusionOk="0" h="409" w="5464">
                  <a:moveTo>
                    <a:pt x="207" y="1"/>
                  </a:moveTo>
                  <a:cubicBezTo>
                    <a:pt x="92" y="1"/>
                    <a:pt x="0" y="92"/>
                    <a:pt x="0" y="207"/>
                  </a:cubicBezTo>
                  <a:cubicBezTo>
                    <a:pt x="0" y="318"/>
                    <a:pt x="92" y="409"/>
                    <a:pt x="207" y="409"/>
                  </a:cubicBezTo>
                  <a:lnTo>
                    <a:pt x="5194" y="409"/>
                  </a:lnTo>
                  <a:cubicBezTo>
                    <a:pt x="5463" y="409"/>
                    <a:pt x="5463" y="1"/>
                    <a:pt x="519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0" name="Google Shape;10950;p31"/>
            <p:cNvSpPr/>
            <p:nvPr/>
          </p:nvSpPr>
          <p:spPr>
            <a:xfrm>
              <a:off x="2541939" y="4504508"/>
              <a:ext cx="172858" cy="10717"/>
            </a:xfrm>
            <a:custGeom>
              <a:rect b="b" l="l" r="r" t="t"/>
              <a:pathLst>
                <a:path extrusionOk="0" h="409" w="6597">
                  <a:moveTo>
                    <a:pt x="269" y="0"/>
                  </a:moveTo>
                  <a:cubicBezTo>
                    <a:pt x="1" y="0"/>
                    <a:pt x="1" y="408"/>
                    <a:pt x="269" y="408"/>
                  </a:cubicBezTo>
                  <a:lnTo>
                    <a:pt x="6327" y="408"/>
                  </a:lnTo>
                  <a:cubicBezTo>
                    <a:pt x="6596" y="408"/>
                    <a:pt x="6596" y="0"/>
                    <a:pt x="63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1" name="Google Shape;10951;p31"/>
            <p:cNvSpPr/>
            <p:nvPr/>
          </p:nvSpPr>
          <p:spPr>
            <a:xfrm>
              <a:off x="2541939" y="4522352"/>
              <a:ext cx="172858" cy="10717"/>
            </a:xfrm>
            <a:custGeom>
              <a:rect b="b" l="l" r="r" t="t"/>
              <a:pathLst>
                <a:path extrusionOk="0" h="409" w="6597">
                  <a:moveTo>
                    <a:pt x="269" y="1"/>
                  </a:moveTo>
                  <a:cubicBezTo>
                    <a:pt x="1" y="1"/>
                    <a:pt x="1" y="409"/>
                    <a:pt x="269" y="409"/>
                  </a:cubicBezTo>
                  <a:lnTo>
                    <a:pt x="6327" y="409"/>
                  </a:lnTo>
                  <a:cubicBezTo>
                    <a:pt x="6596" y="409"/>
                    <a:pt x="6596" y="1"/>
                    <a:pt x="63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2" name="Google Shape;10952;p31"/>
            <p:cNvSpPr/>
            <p:nvPr/>
          </p:nvSpPr>
          <p:spPr>
            <a:xfrm>
              <a:off x="2644312" y="4443744"/>
              <a:ext cx="68703" cy="30211"/>
            </a:xfrm>
            <a:custGeom>
              <a:rect b="b" l="l" r="r" t="t"/>
              <a:pathLst>
                <a:path extrusionOk="0" h="1153" w="2622">
                  <a:moveTo>
                    <a:pt x="2214" y="409"/>
                  </a:moveTo>
                  <a:lnTo>
                    <a:pt x="2214" y="745"/>
                  </a:lnTo>
                  <a:lnTo>
                    <a:pt x="409" y="745"/>
                  </a:lnTo>
                  <a:lnTo>
                    <a:pt x="409" y="409"/>
                  </a:lnTo>
                  <a:close/>
                  <a:moveTo>
                    <a:pt x="203" y="1"/>
                  </a:moveTo>
                  <a:cubicBezTo>
                    <a:pt x="92" y="1"/>
                    <a:pt x="1" y="92"/>
                    <a:pt x="1" y="207"/>
                  </a:cubicBezTo>
                  <a:lnTo>
                    <a:pt x="1" y="946"/>
                  </a:lnTo>
                  <a:cubicBezTo>
                    <a:pt x="1" y="1062"/>
                    <a:pt x="92" y="1153"/>
                    <a:pt x="203" y="1153"/>
                  </a:cubicBezTo>
                  <a:lnTo>
                    <a:pt x="2420" y="1153"/>
                  </a:lnTo>
                  <a:cubicBezTo>
                    <a:pt x="2531" y="1153"/>
                    <a:pt x="2622" y="1062"/>
                    <a:pt x="2622" y="946"/>
                  </a:cubicBezTo>
                  <a:lnTo>
                    <a:pt x="2622" y="207"/>
                  </a:lnTo>
                  <a:cubicBezTo>
                    <a:pt x="2622" y="92"/>
                    <a:pt x="2531" y="1"/>
                    <a:pt x="2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53" name="Google Shape;10953;p31"/>
          <p:cNvGrpSpPr/>
          <p:nvPr/>
        </p:nvGrpSpPr>
        <p:grpSpPr>
          <a:xfrm>
            <a:off x="2915743" y="4108221"/>
            <a:ext cx="366547" cy="335968"/>
            <a:chOff x="2915743" y="4295071"/>
            <a:chExt cx="366547" cy="335968"/>
          </a:xfrm>
        </p:grpSpPr>
        <p:sp>
          <p:nvSpPr>
            <p:cNvPr id="10954" name="Google Shape;10954;p31"/>
            <p:cNvSpPr/>
            <p:nvPr/>
          </p:nvSpPr>
          <p:spPr>
            <a:xfrm>
              <a:off x="2921167" y="4300495"/>
              <a:ext cx="326536" cy="267921"/>
            </a:xfrm>
            <a:custGeom>
              <a:rect b="b" l="l" r="r" t="t"/>
              <a:pathLst>
                <a:path extrusionOk="0" h="10225" w="12462">
                  <a:moveTo>
                    <a:pt x="552" y="0"/>
                  </a:moveTo>
                  <a:cubicBezTo>
                    <a:pt x="245" y="0"/>
                    <a:pt x="0" y="245"/>
                    <a:pt x="0" y="552"/>
                  </a:cubicBezTo>
                  <a:lnTo>
                    <a:pt x="0" y="9956"/>
                  </a:lnTo>
                  <a:cubicBezTo>
                    <a:pt x="0" y="10105"/>
                    <a:pt x="120" y="10225"/>
                    <a:pt x="269" y="10225"/>
                  </a:cubicBezTo>
                  <a:lnTo>
                    <a:pt x="12188" y="10225"/>
                  </a:lnTo>
                  <a:cubicBezTo>
                    <a:pt x="12337" y="10225"/>
                    <a:pt x="12462" y="10105"/>
                    <a:pt x="12462" y="9956"/>
                  </a:cubicBezTo>
                  <a:lnTo>
                    <a:pt x="12462" y="552"/>
                  </a:lnTo>
                  <a:cubicBezTo>
                    <a:pt x="12462" y="245"/>
                    <a:pt x="12212" y="0"/>
                    <a:pt x="11910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5" name="Google Shape;10955;p31"/>
            <p:cNvSpPr/>
            <p:nvPr/>
          </p:nvSpPr>
          <p:spPr>
            <a:xfrm>
              <a:off x="2952846" y="4313518"/>
              <a:ext cx="294857" cy="254898"/>
            </a:xfrm>
            <a:custGeom>
              <a:rect b="b" l="l" r="r" t="t"/>
              <a:pathLst>
                <a:path extrusionOk="0" h="9728" w="11253">
                  <a:moveTo>
                    <a:pt x="4603" y="1"/>
                  </a:moveTo>
                  <a:cubicBezTo>
                    <a:pt x="3527" y="1"/>
                    <a:pt x="2456" y="414"/>
                    <a:pt x="1643" y="1227"/>
                  </a:cubicBezTo>
                  <a:cubicBezTo>
                    <a:pt x="116" y="2758"/>
                    <a:pt x="1" y="5196"/>
                    <a:pt x="1379" y="6857"/>
                  </a:cubicBezTo>
                  <a:cubicBezTo>
                    <a:pt x="2202" y="7849"/>
                    <a:pt x="3396" y="8370"/>
                    <a:pt x="4605" y="8370"/>
                  </a:cubicBezTo>
                  <a:cubicBezTo>
                    <a:pt x="5420" y="8370"/>
                    <a:pt x="6242" y="8134"/>
                    <a:pt x="6961" y="7645"/>
                  </a:cubicBezTo>
                  <a:lnTo>
                    <a:pt x="7705" y="8389"/>
                  </a:lnTo>
                  <a:cubicBezTo>
                    <a:pt x="7576" y="8614"/>
                    <a:pt x="7614" y="8897"/>
                    <a:pt x="7797" y="9085"/>
                  </a:cubicBezTo>
                  <a:lnTo>
                    <a:pt x="8440" y="9728"/>
                  </a:lnTo>
                  <a:lnTo>
                    <a:pt x="10979" y="9728"/>
                  </a:lnTo>
                  <a:cubicBezTo>
                    <a:pt x="11128" y="9728"/>
                    <a:pt x="11253" y="9608"/>
                    <a:pt x="11253" y="9459"/>
                  </a:cubicBezTo>
                  <a:lnTo>
                    <a:pt x="11253" y="9137"/>
                  </a:lnTo>
                  <a:lnTo>
                    <a:pt x="9496" y="7385"/>
                  </a:lnTo>
                  <a:cubicBezTo>
                    <a:pt x="9386" y="7273"/>
                    <a:pt x="9239" y="7214"/>
                    <a:pt x="9090" y="7214"/>
                  </a:cubicBezTo>
                  <a:cubicBezTo>
                    <a:pt x="8990" y="7214"/>
                    <a:pt x="8890" y="7240"/>
                    <a:pt x="8800" y="7294"/>
                  </a:cubicBezTo>
                  <a:lnTo>
                    <a:pt x="8056" y="6545"/>
                  </a:lnTo>
                  <a:cubicBezTo>
                    <a:pt x="9275" y="4760"/>
                    <a:pt x="8934" y="2345"/>
                    <a:pt x="7269" y="963"/>
                  </a:cubicBezTo>
                  <a:cubicBezTo>
                    <a:pt x="6492" y="319"/>
                    <a:pt x="5546" y="1"/>
                    <a:pt x="4603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6" name="Google Shape;10956;p31"/>
            <p:cNvSpPr/>
            <p:nvPr/>
          </p:nvSpPr>
          <p:spPr>
            <a:xfrm>
              <a:off x="3217491" y="4300495"/>
              <a:ext cx="30211" cy="267921"/>
            </a:xfrm>
            <a:custGeom>
              <a:rect b="b" l="l" r="r" t="t"/>
              <a:pathLst>
                <a:path extrusionOk="0" h="10225" w="1153">
                  <a:moveTo>
                    <a:pt x="9" y="0"/>
                  </a:moveTo>
                  <a:cubicBezTo>
                    <a:pt x="7" y="0"/>
                    <a:pt x="4" y="0"/>
                    <a:pt x="1" y="0"/>
                  </a:cubicBezTo>
                  <a:lnTo>
                    <a:pt x="18" y="0"/>
                  </a:lnTo>
                  <a:cubicBezTo>
                    <a:pt x="15" y="0"/>
                    <a:pt x="12" y="0"/>
                    <a:pt x="9" y="0"/>
                  </a:cubicBezTo>
                  <a:close/>
                  <a:moveTo>
                    <a:pt x="18" y="0"/>
                  </a:moveTo>
                  <a:cubicBezTo>
                    <a:pt x="317" y="5"/>
                    <a:pt x="558" y="251"/>
                    <a:pt x="558" y="552"/>
                  </a:cubicBezTo>
                  <a:lnTo>
                    <a:pt x="558" y="9956"/>
                  </a:lnTo>
                  <a:cubicBezTo>
                    <a:pt x="558" y="10105"/>
                    <a:pt x="433" y="10225"/>
                    <a:pt x="284" y="10225"/>
                  </a:cubicBezTo>
                  <a:lnTo>
                    <a:pt x="879" y="10225"/>
                  </a:lnTo>
                  <a:cubicBezTo>
                    <a:pt x="1028" y="10225"/>
                    <a:pt x="1153" y="10105"/>
                    <a:pt x="1153" y="9956"/>
                  </a:cubicBezTo>
                  <a:lnTo>
                    <a:pt x="1153" y="552"/>
                  </a:lnTo>
                  <a:cubicBezTo>
                    <a:pt x="1153" y="245"/>
                    <a:pt x="903" y="0"/>
                    <a:pt x="60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7" name="Google Shape;10957;p31"/>
            <p:cNvSpPr/>
            <p:nvPr/>
          </p:nvSpPr>
          <p:spPr>
            <a:xfrm>
              <a:off x="2921167" y="4300495"/>
              <a:ext cx="326536" cy="39382"/>
            </a:xfrm>
            <a:custGeom>
              <a:rect b="b" l="l" r="r" t="t"/>
              <a:pathLst>
                <a:path extrusionOk="0" h="1503" w="12462">
                  <a:moveTo>
                    <a:pt x="552" y="0"/>
                  </a:moveTo>
                  <a:cubicBezTo>
                    <a:pt x="245" y="0"/>
                    <a:pt x="0" y="245"/>
                    <a:pt x="0" y="552"/>
                  </a:cubicBezTo>
                  <a:lnTo>
                    <a:pt x="0" y="1503"/>
                  </a:lnTo>
                  <a:lnTo>
                    <a:pt x="12462" y="1503"/>
                  </a:lnTo>
                  <a:lnTo>
                    <a:pt x="12462" y="552"/>
                  </a:lnTo>
                  <a:cubicBezTo>
                    <a:pt x="12462" y="245"/>
                    <a:pt x="12212" y="0"/>
                    <a:pt x="11910" y="0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8" name="Google Shape;10958;p31"/>
            <p:cNvSpPr/>
            <p:nvPr/>
          </p:nvSpPr>
          <p:spPr>
            <a:xfrm>
              <a:off x="3001661" y="4313360"/>
              <a:ext cx="143170" cy="26517"/>
            </a:xfrm>
            <a:custGeom>
              <a:rect b="b" l="l" r="r" t="t"/>
              <a:pathLst>
                <a:path extrusionOk="0" h="1012" w="5464">
                  <a:moveTo>
                    <a:pt x="2730" y="0"/>
                  </a:moveTo>
                  <a:cubicBezTo>
                    <a:pt x="1757" y="0"/>
                    <a:pt x="785" y="337"/>
                    <a:pt x="0" y="1012"/>
                  </a:cubicBezTo>
                  <a:lnTo>
                    <a:pt x="5463" y="1012"/>
                  </a:lnTo>
                  <a:cubicBezTo>
                    <a:pt x="4676" y="337"/>
                    <a:pt x="3703" y="0"/>
                    <a:pt x="2730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9" name="Google Shape;10959;p31"/>
            <p:cNvSpPr/>
            <p:nvPr/>
          </p:nvSpPr>
          <p:spPr>
            <a:xfrm>
              <a:off x="3217491" y="4300495"/>
              <a:ext cx="30211" cy="39382"/>
            </a:xfrm>
            <a:custGeom>
              <a:rect b="b" l="l" r="r" t="t"/>
              <a:pathLst>
                <a:path extrusionOk="0" h="1503" w="1153">
                  <a:moveTo>
                    <a:pt x="9" y="0"/>
                  </a:moveTo>
                  <a:cubicBezTo>
                    <a:pt x="7" y="0"/>
                    <a:pt x="4" y="0"/>
                    <a:pt x="1" y="0"/>
                  </a:cubicBezTo>
                  <a:lnTo>
                    <a:pt x="18" y="0"/>
                  </a:lnTo>
                  <a:cubicBezTo>
                    <a:pt x="15" y="0"/>
                    <a:pt x="12" y="0"/>
                    <a:pt x="9" y="0"/>
                  </a:cubicBezTo>
                  <a:close/>
                  <a:moveTo>
                    <a:pt x="605" y="0"/>
                  </a:moveTo>
                  <a:cubicBezTo>
                    <a:pt x="602" y="0"/>
                    <a:pt x="599" y="0"/>
                    <a:pt x="596" y="0"/>
                  </a:cubicBezTo>
                  <a:lnTo>
                    <a:pt x="18" y="0"/>
                  </a:lnTo>
                  <a:cubicBezTo>
                    <a:pt x="317" y="5"/>
                    <a:pt x="558" y="251"/>
                    <a:pt x="558" y="552"/>
                  </a:cubicBezTo>
                  <a:lnTo>
                    <a:pt x="558" y="1503"/>
                  </a:lnTo>
                  <a:lnTo>
                    <a:pt x="1153" y="1503"/>
                  </a:lnTo>
                  <a:lnTo>
                    <a:pt x="1153" y="552"/>
                  </a:lnTo>
                  <a:cubicBezTo>
                    <a:pt x="1153" y="248"/>
                    <a:pt x="908" y="0"/>
                    <a:pt x="605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0" name="Google Shape;10960;p31"/>
            <p:cNvSpPr/>
            <p:nvPr/>
          </p:nvSpPr>
          <p:spPr>
            <a:xfrm>
              <a:off x="3129320" y="4479091"/>
              <a:ext cx="62414" cy="62545"/>
            </a:xfrm>
            <a:custGeom>
              <a:rect b="b" l="l" r="r" t="t"/>
              <a:pathLst>
                <a:path extrusionOk="0" h="2387" w="2382">
                  <a:moveTo>
                    <a:pt x="634" y="1"/>
                  </a:moveTo>
                  <a:lnTo>
                    <a:pt x="1" y="639"/>
                  </a:lnTo>
                  <a:lnTo>
                    <a:pt x="1748" y="2386"/>
                  </a:lnTo>
                  <a:lnTo>
                    <a:pt x="2382" y="1753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1" name="Google Shape;10961;p31"/>
            <p:cNvSpPr/>
            <p:nvPr/>
          </p:nvSpPr>
          <p:spPr>
            <a:xfrm>
              <a:off x="2964192" y="4322007"/>
              <a:ext cx="210327" cy="202283"/>
            </a:xfrm>
            <a:custGeom>
              <a:rect b="b" l="l" r="r" t="t"/>
              <a:pathLst>
                <a:path extrusionOk="0" h="7720" w="8027">
                  <a:moveTo>
                    <a:pt x="4167" y="0"/>
                  </a:moveTo>
                  <a:cubicBezTo>
                    <a:pt x="2602" y="0"/>
                    <a:pt x="1195" y="941"/>
                    <a:pt x="600" y="2381"/>
                  </a:cubicBezTo>
                  <a:cubicBezTo>
                    <a:pt x="0" y="3826"/>
                    <a:pt x="331" y="5487"/>
                    <a:pt x="1435" y="6591"/>
                  </a:cubicBezTo>
                  <a:cubicBezTo>
                    <a:pt x="2173" y="7329"/>
                    <a:pt x="3160" y="7720"/>
                    <a:pt x="4164" y="7720"/>
                  </a:cubicBezTo>
                  <a:cubicBezTo>
                    <a:pt x="4661" y="7720"/>
                    <a:pt x="5163" y="7623"/>
                    <a:pt x="5640" y="7426"/>
                  </a:cubicBezTo>
                  <a:cubicBezTo>
                    <a:pt x="7085" y="6831"/>
                    <a:pt x="8026" y="5420"/>
                    <a:pt x="8026" y="3860"/>
                  </a:cubicBezTo>
                  <a:cubicBezTo>
                    <a:pt x="8026" y="1728"/>
                    <a:pt x="6298" y="0"/>
                    <a:pt x="4167" y="0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2" name="Google Shape;10962;p31"/>
            <p:cNvSpPr/>
            <p:nvPr/>
          </p:nvSpPr>
          <p:spPr>
            <a:xfrm>
              <a:off x="2983922" y="4340244"/>
              <a:ext cx="172229" cy="165809"/>
            </a:xfrm>
            <a:custGeom>
              <a:rect b="b" l="l" r="r" t="t"/>
              <a:pathLst>
                <a:path extrusionOk="0" h="6328" w="6573">
                  <a:moveTo>
                    <a:pt x="3414" y="0"/>
                  </a:moveTo>
                  <a:cubicBezTo>
                    <a:pt x="2132" y="0"/>
                    <a:pt x="980" y="773"/>
                    <a:pt x="490" y="1954"/>
                  </a:cubicBezTo>
                  <a:cubicBezTo>
                    <a:pt x="1" y="3135"/>
                    <a:pt x="269" y="4493"/>
                    <a:pt x="1177" y="5401"/>
                  </a:cubicBezTo>
                  <a:cubicBezTo>
                    <a:pt x="1781" y="6005"/>
                    <a:pt x="2590" y="6327"/>
                    <a:pt x="3414" y="6327"/>
                  </a:cubicBezTo>
                  <a:cubicBezTo>
                    <a:pt x="3821" y="6327"/>
                    <a:pt x="4232" y="6249"/>
                    <a:pt x="4623" y="6087"/>
                  </a:cubicBezTo>
                  <a:cubicBezTo>
                    <a:pt x="5804" y="5597"/>
                    <a:pt x="6572" y="4440"/>
                    <a:pt x="6572" y="3164"/>
                  </a:cubicBezTo>
                  <a:cubicBezTo>
                    <a:pt x="6572" y="1416"/>
                    <a:pt x="5156" y="0"/>
                    <a:pt x="3414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3" name="Google Shape;10963;p31"/>
            <p:cNvSpPr/>
            <p:nvPr/>
          </p:nvSpPr>
          <p:spPr>
            <a:xfrm>
              <a:off x="3160658" y="4511084"/>
              <a:ext cx="115867" cy="114557"/>
            </a:xfrm>
            <a:custGeom>
              <a:rect b="b" l="l" r="r" t="t"/>
              <a:pathLst>
                <a:path extrusionOk="0" h="4372" w="4422">
                  <a:moveTo>
                    <a:pt x="1160" y="0"/>
                  </a:moveTo>
                  <a:cubicBezTo>
                    <a:pt x="1096" y="0"/>
                    <a:pt x="1032" y="25"/>
                    <a:pt x="984" y="76"/>
                  </a:cubicBezTo>
                  <a:lnTo>
                    <a:pt x="96" y="959"/>
                  </a:lnTo>
                  <a:cubicBezTo>
                    <a:pt x="0" y="1055"/>
                    <a:pt x="0" y="1213"/>
                    <a:pt x="96" y="1314"/>
                  </a:cubicBezTo>
                  <a:lnTo>
                    <a:pt x="3082" y="4300"/>
                  </a:lnTo>
                  <a:cubicBezTo>
                    <a:pt x="3132" y="4348"/>
                    <a:pt x="3197" y="4372"/>
                    <a:pt x="3261" y="4372"/>
                  </a:cubicBezTo>
                  <a:cubicBezTo>
                    <a:pt x="3325" y="4372"/>
                    <a:pt x="3389" y="4348"/>
                    <a:pt x="3437" y="4300"/>
                  </a:cubicBezTo>
                  <a:lnTo>
                    <a:pt x="4320" y="3412"/>
                  </a:lnTo>
                  <a:cubicBezTo>
                    <a:pt x="4421" y="3316"/>
                    <a:pt x="4421" y="3158"/>
                    <a:pt x="4320" y="3062"/>
                  </a:cubicBezTo>
                  <a:lnTo>
                    <a:pt x="1339" y="76"/>
                  </a:lnTo>
                  <a:cubicBezTo>
                    <a:pt x="1289" y="25"/>
                    <a:pt x="1224" y="0"/>
                    <a:pt x="1160" y="0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4" name="Google Shape;10964;p31"/>
            <p:cNvSpPr/>
            <p:nvPr/>
          </p:nvSpPr>
          <p:spPr>
            <a:xfrm>
              <a:off x="3177113" y="4511084"/>
              <a:ext cx="99412" cy="98731"/>
            </a:xfrm>
            <a:custGeom>
              <a:rect b="b" l="l" r="r" t="t"/>
              <a:pathLst>
                <a:path extrusionOk="0" h="3768" w="3794">
                  <a:moveTo>
                    <a:pt x="532" y="0"/>
                  </a:moveTo>
                  <a:cubicBezTo>
                    <a:pt x="468" y="0"/>
                    <a:pt x="404" y="25"/>
                    <a:pt x="356" y="76"/>
                  </a:cubicBezTo>
                  <a:lnTo>
                    <a:pt x="1" y="426"/>
                  </a:lnTo>
                  <a:cubicBezTo>
                    <a:pt x="51" y="378"/>
                    <a:pt x="116" y="354"/>
                    <a:pt x="180" y="354"/>
                  </a:cubicBezTo>
                  <a:cubicBezTo>
                    <a:pt x="244" y="354"/>
                    <a:pt x="308" y="378"/>
                    <a:pt x="356" y="426"/>
                  </a:cubicBezTo>
                  <a:lnTo>
                    <a:pt x="3342" y="3412"/>
                  </a:lnTo>
                  <a:cubicBezTo>
                    <a:pt x="3438" y="3508"/>
                    <a:pt x="3438" y="3666"/>
                    <a:pt x="3342" y="3767"/>
                  </a:cubicBezTo>
                  <a:lnTo>
                    <a:pt x="3692" y="3412"/>
                  </a:lnTo>
                  <a:cubicBezTo>
                    <a:pt x="3793" y="3316"/>
                    <a:pt x="3793" y="3158"/>
                    <a:pt x="3692" y="3062"/>
                  </a:cubicBezTo>
                  <a:lnTo>
                    <a:pt x="711" y="76"/>
                  </a:lnTo>
                  <a:cubicBezTo>
                    <a:pt x="661" y="25"/>
                    <a:pt x="596" y="0"/>
                    <a:pt x="53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5" name="Google Shape;10965;p31"/>
            <p:cNvSpPr/>
            <p:nvPr/>
          </p:nvSpPr>
          <p:spPr>
            <a:xfrm>
              <a:off x="3027943" y="4375775"/>
              <a:ext cx="70485" cy="68808"/>
            </a:xfrm>
            <a:custGeom>
              <a:rect b="b" l="l" r="r" t="t"/>
              <a:pathLst>
                <a:path extrusionOk="0" h="2626" w="2690">
                  <a:moveTo>
                    <a:pt x="2459" y="1"/>
                  </a:moveTo>
                  <a:cubicBezTo>
                    <a:pt x="2441" y="1"/>
                    <a:pt x="2424" y="3"/>
                    <a:pt x="2406" y="8"/>
                  </a:cubicBezTo>
                  <a:lnTo>
                    <a:pt x="217" y="536"/>
                  </a:lnTo>
                  <a:cubicBezTo>
                    <a:pt x="54" y="574"/>
                    <a:pt x="1" y="776"/>
                    <a:pt x="121" y="891"/>
                  </a:cubicBezTo>
                  <a:lnTo>
                    <a:pt x="1854" y="2566"/>
                  </a:lnTo>
                  <a:cubicBezTo>
                    <a:pt x="1894" y="2607"/>
                    <a:pt x="1946" y="2625"/>
                    <a:pt x="1997" y="2625"/>
                  </a:cubicBezTo>
                  <a:cubicBezTo>
                    <a:pt x="2090" y="2625"/>
                    <a:pt x="2182" y="2563"/>
                    <a:pt x="2204" y="2460"/>
                  </a:cubicBezTo>
                  <a:lnTo>
                    <a:pt x="2660" y="252"/>
                  </a:lnTo>
                  <a:cubicBezTo>
                    <a:pt x="2690" y="117"/>
                    <a:pt x="2586" y="1"/>
                    <a:pt x="2459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6" name="Google Shape;10966;p31"/>
            <p:cNvSpPr/>
            <p:nvPr/>
          </p:nvSpPr>
          <p:spPr>
            <a:xfrm>
              <a:off x="3056582" y="4403366"/>
              <a:ext cx="70747" cy="68624"/>
            </a:xfrm>
            <a:custGeom>
              <a:rect b="b" l="l" r="r" t="t"/>
              <a:pathLst>
                <a:path extrusionOk="0" h="2619" w="2700">
                  <a:moveTo>
                    <a:pt x="234" y="1"/>
                  </a:moveTo>
                  <a:cubicBezTo>
                    <a:pt x="105" y="1"/>
                    <a:pt x="1" y="122"/>
                    <a:pt x="31" y="255"/>
                  </a:cubicBezTo>
                  <a:lnTo>
                    <a:pt x="525" y="2454"/>
                  </a:lnTo>
                  <a:cubicBezTo>
                    <a:pt x="547" y="2558"/>
                    <a:pt x="636" y="2619"/>
                    <a:pt x="728" y="2619"/>
                  </a:cubicBezTo>
                  <a:cubicBezTo>
                    <a:pt x="780" y="2619"/>
                    <a:pt x="834" y="2598"/>
                    <a:pt x="876" y="2555"/>
                  </a:cubicBezTo>
                  <a:lnTo>
                    <a:pt x="2585" y="851"/>
                  </a:lnTo>
                  <a:cubicBezTo>
                    <a:pt x="2700" y="735"/>
                    <a:pt x="2642" y="534"/>
                    <a:pt x="2479" y="500"/>
                  </a:cubicBezTo>
                  <a:lnTo>
                    <a:pt x="281" y="6"/>
                  </a:lnTo>
                  <a:cubicBezTo>
                    <a:pt x="265" y="2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7" name="Google Shape;10967;p31"/>
            <p:cNvSpPr/>
            <p:nvPr/>
          </p:nvSpPr>
          <p:spPr>
            <a:xfrm>
              <a:off x="3056582" y="4403366"/>
              <a:ext cx="35426" cy="41217"/>
            </a:xfrm>
            <a:custGeom>
              <a:rect b="b" l="l" r="r" t="t"/>
              <a:pathLst>
                <a:path extrusionOk="0" h="1573" w="1352">
                  <a:moveTo>
                    <a:pt x="234" y="1"/>
                  </a:moveTo>
                  <a:cubicBezTo>
                    <a:pt x="105" y="1"/>
                    <a:pt x="1" y="122"/>
                    <a:pt x="31" y="255"/>
                  </a:cubicBezTo>
                  <a:lnTo>
                    <a:pt x="189" y="966"/>
                  </a:lnTo>
                  <a:lnTo>
                    <a:pt x="761" y="1513"/>
                  </a:lnTo>
                  <a:cubicBezTo>
                    <a:pt x="801" y="1553"/>
                    <a:pt x="852" y="1572"/>
                    <a:pt x="903" y="1572"/>
                  </a:cubicBezTo>
                  <a:cubicBezTo>
                    <a:pt x="997" y="1572"/>
                    <a:pt x="1089" y="1509"/>
                    <a:pt x="1111" y="1403"/>
                  </a:cubicBezTo>
                  <a:lnTo>
                    <a:pt x="1351" y="246"/>
                  </a:lnTo>
                  <a:lnTo>
                    <a:pt x="281" y="6"/>
                  </a:lnTo>
                  <a:cubicBezTo>
                    <a:pt x="265" y="2"/>
                    <a:pt x="250" y="1"/>
                    <a:pt x="234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8" name="Google Shape;10968;p31"/>
            <p:cNvSpPr/>
            <p:nvPr/>
          </p:nvSpPr>
          <p:spPr>
            <a:xfrm>
              <a:off x="2985180" y="4335004"/>
              <a:ext cx="184937" cy="176343"/>
            </a:xfrm>
            <a:custGeom>
              <a:rect b="b" l="l" r="r" t="t"/>
              <a:pathLst>
                <a:path extrusionOk="0" h="6730" w="7058">
                  <a:moveTo>
                    <a:pt x="3360" y="409"/>
                  </a:moveTo>
                  <a:cubicBezTo>
                    <a:pt x="4130" y="409"/>
                    <a:pt x="4888" y="710"/>
                    <a:pt x="5454" y="1276"/>
                  </a:cubicBezTo>
                  <a:cubicBezTo>
                    <a:pt x="6606" y="2428"/>
                    <a:pt x="6606" y="4300"/>
                    <a:pt x="5454" y="5457"/>
                  </a:cubicBezTo>
                  <a:cubicBezTo>
                    <a:pt x="4889" y="6021"/>
                    <a:pt x="4134" y="6322"/>
                    <a:pt x="3365" y="6322"/>
                  </a:cubicBezTo>
                  <a:cubicBezTo>
                    <a:pt x="2984" y="6322"/>
                    <a:pt x="2599" y="6248"/>
                    <a:pt x="2233" y="6095"/>
                  </a:cubicBezTo>
                  <a:cubicBezTo>
                    <a:pt x="1129" y="5639"/>
                    <a:pt x="409" y="4559"/>
                    <a:pt x="409" y="3364"/>
                  </a:cubicBezTo>
                  <a:cubicBezTo>
                    <a:pt x="409" y="2168"/>
                    <a:pt x="1129" y="1093"/>
                    <a:pt x="2233" y="632"/>
                  </a:cubicBezTo>
                  <a:cubicBezTo>
                    <a:pt x="2597" y="482"/>
                    <a:pt x="2980" y="409"/>
                    <a:pt x="3360" y="409"/>
                  </a:cubicBezTo>
                  <a:close/>
                  <a:moveTo>
                    <a:pt x="3365" y="0"/>
                  </a:moveTo>
                  <a:cubicBezTo>
                    <a:pt x="2932" y="0"/>
                    <a:pt x="2495" y="84"/>
                    <a:pt x="2079" y="258"/>
                  </a:cubicBezTo>
                  <a:cubicBezTo>
                    <a:pt x="821" y="776"/>
                    <a:pt x="1" y="2005"/>
                    <a:pt x="1" y="3364"/>
                  </a:cubicBezTo>
                  <a:cubicBezTo>
                    <a:pt x="1" y="4727"/>
                    <a:pt x="821" y="5951"/>
                    <a:pt x="2079" y="6474"/>
                  </a:cubicBezTo>
                  <a:cubicBezTo>
                    <a:pt x="2495" y="6646"/>
                    <a:pt x="2932" y="6730"/>
                    <a:pt x="3365" y="6730"/>
                  </a:cubicBezTo>
                  <a:cubicBezTo>
                    <a:pt x="4240" y="6730"/>
                    <a:pt x="5100" y="6389"/>
                    <a:pt x="5742" y="5745"/>
                  </a:cubicBezTo>
                  <a:cubicBezTo>
                    <a:pt x="7057" y="4429"/>
                    <a:pt x="7057" y="2303"/>
                    <a:pt x="5742" y="987"/>
                  </a:cubicBezTo>
                  <a:cubicBezTo>
                    <a:pt x="5100" y="343"/>
                    <a:pt x="4240" y="0"/>
                    <a:pt x="33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9" name="Google Shape;10969;p31"/>
            <p:cNvSpPr/>
            <p:nvPr/>
          </p:nvSpPr>
          <p:spPr>
            <a:xfrm>
              <a:off x="2915743" y="4295071"/>
              <a:ext cx="366547" cy="335968"/>
            </a:xfrm>
            <a:custGeom>
              <a:rect b="b" l="l" r="r" t="t"/>
              <a:pathLst>
                <a:path extrusionOk="0" h="12822" w="13989">
                  <a:moveTo>
                    <a:pt x="6016" y="1221"/>
                  </a:moveTo>
                  <a:cubicBezTo>
                    <a:pt x="6485" y="1221"/>
                    <a:pt x="6958" y="1311"/>
                    <a:pt x="7413" y="1499"/>
                  </a:cubicBezTo>
                  <a:cubicBezTo>
                    <a:pt x="9025" y="2171"/>
                    <a:pt x="9942" y="3884"/>
                    <a:pt x="9601" y="5593"/>
                  </a:cubicBezTo>
                  <a:cubicBezTo>
                    <a:pt x="9261" y="7307"/>
                    <a:pt x="7758" y="8541"/>
                    <a:pt x="6016" y="8541"/>
                  </a:cubicBezTo>
                  <a:cubicBezTo>
                    <a:pt x="5046" y="8541"/>
                    <a:pt x="4115" y="8157"/>
                    <a:pt x="3428" y="7475"/>
                  </a:cubicBezTo>
                  <a:cubicBezTo>
                    <a:pt x="2190" y="6241"/>
                    <a:pt x="1998" y="4302"/>
                    <a:pt x="2967" y="2852"/>
                  </a:cubicBezTo>
                  <a:cubicBezTo>
                    <a:pt x="3664" y="1807"/>
                    <a:pt x="4822" y="1221"/>
                    <a:pt x="6016" y="1221"/>
                  </a:cubicBezTo>
                  <a:close/>
                  <a:moveTo>
                    <a:pt x="9054" y="7581"/>
                  </a:moveTo>
                  <a:lnTo>
                    <a:pt x="9913" y="8445"/>
                  </a:lnTo>
                  <a:lnTo>
                    <a:pt x="9573" y="8785"/>
                  </a:lnTo>
                  <a:lnTo>
                    <a:pt x="8709" y="7926"/>
                  </a:lnTo>
                  <a:cubicBezTo>
                    <a:pt x="8771" y="7873"/>
                    <a:pt x="8829" y="7821"/>
                    <a:pt x="8886" y="7763"/>
                  </a:cubicBezTo>
                  <a:cubicBezTo>
                    <a:pt x="8949" y="7701"/>
                    <a:pt x="9001" y="7643"/>
                    <a:pt x="9054" y="7581"/>
                  </a:cubicBezTo>
                  <a:close/>
                  <a:moveTo>
                    <a:pt x="10509" y="8449"/>
                  </a:moveTo>
                  <a:cubicBezTo>
                    <a:pt x="10521" y="8449"/>
                    <a:pt x="10533" y="8454"/>
                    <a:pt x="10542" y="8464"/>
                  </a:cubicBezTo>
                  <a:lnTo>
                    <a:pt x="13101" y="11022"/>
                  </a:lnTo>
                  <a:lnTo>
                    <a:pt x="12150" y="11973"/>
                  </a:lnTo>
                  <a:lnTo>
                    <a:pt x="9592" y="9414"/>
                  </a:lnTo>
                  <a:cubicBezTo>
                    <a:pt x="9582" y="9405"/>
                    <a:pt x="9573" y="9395"/>
                    <a:pt x="9577" y="9381"/>
                  </a:cubicBezTo>
                  <a:cubicBezTo>
                    <a:pt x="9577" y="9371"/>
                    <a:pt x="9582" y="9357"/>
                    <a:pt x="9592" y="9352"/>
                  </a:cubicBezTo>
                  <a:lnTo>
                    <a:pt x="10475" y="8464"/>
                  </a:lnTo>
                  <a:cubicBezTo>
                    <a:pt x="10485" y="8454"/>
                    <a:pt x="10497" y="8449"/>
                    <a:pt x="10509" y="8449"/>
                  </a:cubicBezTo>
                  <a:close/>
                  <a:moveTo>
                    <a:pt x="13389" y="11310"/>
                  </a:moveTo>
                  <a:lnTo>
                    <a:pt x="13523" y="11450"/>
                  </a:lnTo>
                  <a:cubicBezTo>
                    <a:pt x="13542" y="11464"/>
                    <a:pt x="13542" y="11498"/>
                    <a:pt x="13523" y="11512"/>
                  </a:cubicBezTo>
                  <a:lnTo>
                    <a:pt x="13523" y="11517"/>
                  </a:lnTo>
                  <a:lnTo>
                    <a:pt x="12640" y="12400"/>
                  </a:lnTo>
                  <a:cubicBezTo>
                    <a:pt x="12630" y="12407"/>
                    <a:pt x="12618" y="12411"/>
                    <a:pt x="12606" y="12411"/>
                  </a:cubicBezTo>
                  <a:cubicBezTo>
                    <a:pt x="12594" y="12411"/>
                    <a:pt x="12582" y="12407"/>
                    <a:pt x="12573" y="12400"/>
                  </a:cubicBezTo>
                  <a:lnTo>
                    <a:pt x="12438" y="12261"/>
                  </a:lnTo>
                  <a:lnTo>
                    <a:pt x="13389" y="11310"/>
                  </a:lnTo>
                  <a:close/>
                  <a:moveTo>
                    <a:pt x="759" y="1"/>
                  </a:moveTo>
                  <a:cubicBezTo>
                    <a:pt x="342" y="1"/>
                    <a:pt x="1" y="342"/>
                    <a:pt x="1" y="759"/>
                  </a:cubicBezTo>
                  <a:lnTo>
                    <a:pt x="1" y="10163"/>
                  </a:lnTo>
                  <a:cubicBezTo>
                    <a:pt x="6" y="10422"/>
                    <a:pt x="217" y="10633"/>
                    <a:pt x="476" y="10638"/>
                  </a:cubicBezTo>
                  <a:lnTo>
                    <a:pt x="6808" y="10638"/>
                  </a:lnTo>
                  <a:cubicBezTo>
                    <a:pt x="7076" y="10638"/>
                    <a:pt x="7076" y="10230"/>
                    <a:pt x="6808" y="10230"/>
                  </a:cubicBezTo>
                  <a:lnTo>
                    <a:pt x="476" y="10230"/>
                  </a:lnTo>
                  <a:cubicBezTo>
                    <a:pt x="438" y="10230"/>
                    <a:pt x="409" y="10197"/>
                    <a:pt x="409" y="10163"/>
                  </a:cubicBezTo>
                  <a:lnTo>
                    <a:pt x="409" y="1916"/>
                  </a:lnTo>
                  <a:lnTo>
                    <a:pt x="3241" y="1916"/>
                  </a:lnTo>
                  <a:cubicBezTo>
                    <a:pt x="3207" y="1950"/>
                    <a:pt x="3174" y="1979"/>
                    <a:pt x="3140" y="2012"/>
                  </a:cubicBezTo>
                  <a:cubicBezTo>
                    <a:pt x="1643" y="3510"/>
                    <a:pt x="1547" y="5905"/>
                    <a:pt x="2919" y="7518"/>
                  </a:cubicBezTo>
                  <a:cubicBezTo>
                    <a:pt x="3721" y="8459"/>
                    <a:pt x="4864" y="8951"/>
                    <a:pt x="6019" y="8951"/>
                  </a:cubicBezTo>
                  <a:cubicBezTo>
                    <a:pt x="6844" y="8951"/>
                    <a:pt x="7674" y="8701"/>
                    <a:pt x="8392" y="8185"/>
                  </a:cubicBezTo>
                  <a:lnTo>
                    <a:pt x="9285" y="9078"/>
                  </a:lnTo>
                  <a:cubicBezTo>
                    <a:pt x="9121" y="9261"/>
                    <a:pt x="9131" y="9534"/>
                    <a:pt x="9299" y="9702"/>
                  </a:cubicBezTo>
                  <a:lnTo>
                    <a:pt x="9827" y="10230"/>
                  </a:lnTo>
                  <a:lnTo>
                    <a:pt x="7696" y="10230"/>
                  </a:lnTo>
                  <a:cubicBezTo>
                    <a:pt x="7422" y="10230"/>
                    <a:pt x="7422" y="10638"/>
                    <a:pt x="7696" y="10638"/>
                  </a:cubicBezTo>
                  <a:lnTo>
                    <a:pt x="10235" y="10638"/>
                  </a:lnTo>
                  <a:lnTo>
                    <a:pt x="12285" y="12688"/>
                  </a:lnTo>
                  <a:cubicBezTo>
                    <a:pt x="12374" y="12777"/>
                    <a:pt x="12490" y="12821"/>
                    <a:pt x="12606" y="12821"/>
                  </a:cubicBezTo>
                  <a:cubicBezTo>
                    <a:pt x="12723" y="12821"/>
                    <a:pt x="12839" y="12777"/>
                    <a:pt x="12928" y="12688"/>
                  </a:cubicBezTo>
                  <a:lnTo>
                    <a:pt x="13811" y="11805"/>
                  </a:lnTo>
                  <a:cubicBezTo>
                    <a:pt x="13989" y="11622"/>
                    <a:pt x="13989" y="11339"/>
                    <a:pt x="13811" y="11161"/>
                  </a:cubicBezTo>
                  <a:lnTo>
                    <a:pt x="12870" y="10216"/>
                  </a:lnTo>
                  <a:cubicBezTo>
                    <a:pt x="12870" y="10197"/>
                    <a:pt x="12870" y="10177"/>
                    <a:pt x="12870" y="10163"/>
                  </a:cubicBezTo>
                  <a:lnTo>
                    <a:pt x="12870" y="8166"/>
                  </a:lnTo>
                  <a:cubicBezTo>
                    <a:pt x="12870" y="8029"/>
                    <a:pt x="12768" y="7961"/>
                    <a:pt x="12666" y="7961"/>
                  </a:cubicBezTo>
                  <a:cubicBezTo>
                    <a:pt x="12564" y="7961"/>
                    <a:pt x="12462" y="8029"/>
                    <a:pt x="12462" y="8166"/>
                  </a:cubicBezTo>
                  <a:lnTo>
                    <a:pt x="12462" y="9808"/>
                  </a:lnTo>
                  <a:lnTo>
                    <a:pt x="10830" y="8176"/>
                  </a:lnTo>
                  <a:cubicBezTo>
                    <a:pt x="10741" y="8086"/>
                    <a:pt x="10624" y="8042"/>
                    <a:pt x="10508" y="8042"/>
                  </a:cubicBezTo>
                  <a:cubicBezTo>
                    <a:pt x="10400" y="8042"/>
                    <a:pt x="10292" y="8080"/>
                    <a:pt x="10206" y="8157"/>
                  </a:cubicBezTo>
                  <a:lnTo>
                    <a:pt x="9313" y="7264"/>
                  </a:lnTo>
                  <a:cubicBezTo>
                    <a:pt x="10475" y="5646"/>
                    <a:pt x="10293" y="3424"/>
                    <a:pt x="8886" y="2012"/>
                  </a:cubicBezTo>
                  <a:cubicBezTo>
                    <a:pt x="8853" y="1979"/>
                    <a:pt x="8819" y="1950"/>
                    <a:pt x="8785" y="1916"/>
                  </a:cubicBezTo>
                  <a:lnTo>
                    <a:pt x="12462" y="1916"/>
                  </a:lnTo>
                  <a:lnTo>
                    <a:pt x="12462" y="7278"/>
                  </a:lnTo>
                  <a:cubicBezTo>
                    <a:pt x="12462" y="7413"/>
                    <a:pt x="12564" y="7480"/>
                    <a:pt x="12666" y="7480"/>
                  </a:cubicBezTo>
                  <a:cubicBezTo>
                    <a:pt x="12768" y="7480"/>
                    <a:pt x="12870" y="7413"/>
                    <a:pt x="12870" y="7278"/>
                  </a:cubicBezTo>
                  <a:lnTo>
                    <a:pt x="12870" y="759"/>
                  </a:lnTo>
                  <a:cubicBezTo>
                    <a:pt x="12870" y="337"/>
                    <a:pt x="12530" y="1"/>
                    <a:pt x="12112" y="1"/>
                  </a:cubicBezTo>
                  <a:lnTo>
                    <a:pt x="10269" y="1"/>
                  </a:lnTo>
                  <a:cubicBezTo>
                    <a:pt x="9995" y="1"/>
                    <a:pt x="9995" y="409"/>
                    <a:pt x="10269" y="409"/>
                  </a:cubicBezTo>
                  <a:lnTo>
                    <a:pt x="12112" y="409"/>
                  </a:lnTo>
                  <a:cubicBezTo>
                    <a:pt x="12304" y="409"/>
                    <a:pt x="12462" y="563"/>
                    <a:pt x="12462" y="759"/>
                  </a:cubicBezTo>
                  <a:lnTo>
                    <a:pt x="12462" y="1508"/>
                  </a:lnTo>
                  <a:lnTo>
                    <a:pt x="8272" y="1508"/>
                  </a:lnTo>
                  <a:cubicBezTo>
                    <a:pt x="7588" y="1052"/>
                    <a:pt x="6800" y="824"/>
                    <a:pt x="6013" y="824"/>
                  </a:cubicBezTo>
                  <a:cubicBezTo>
                    <a:pt x="5226" y="824"/>
                    <a:pt x="4439" y="1052"/>
                    <a:pt x="3755" y="1508"/>
                  </a:cubicBezTo>
                  <a:lnTo>
                    <a:pt x="409" y="1508"/>
                  </a:lnTo>
                  <a:lnTo>
                    <a:pt x="409" y="759"/>
                  </a:lnTo>
                  <a:cubicBezTo>
                    <a:pt x="409" y="563"/>
                    <a:pt x="567" y="409"/>
                    <a:pt x="759" y="409"/>
                  </a:cubicBezTo>
                  <a:lnTo>
                    <a:pt x="9381" y="409"/>
                  </a:lnTo>
                  <a:cubicBezTo>
                    <a:pt x="9649" y="409"/>
                    <a:pt x="9649" y="1"/>
                    <a:pt x="93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0" name="Google Shape;10970;p31"/>
            <p:cNvSpPr/>
            <p:nvPr/>
          </p:nvSpPr>
          <p:spPr>
            <a:xfrm>
              <a:off x="2947082" y="4315221"/>
              <a:ext cx="12472" cy="10717"/>
            </a:xfrm>
            <a:custGeom>
              <a:rect b="b" l="l" r="r" t="t"/>
              <a:pathLst>
                <a:path extrusionOk="0" h="409" w="476">
                  <a:moveTo>
                    <a:pt x="274" y="0"/>
                  </a:moveTo>
                  <a:cubicBezTo>
                    <a:pt x="0" y="0"/>
                    <a:pt x="0" y="408"/>
                    <a:pt x="274" y="408"/>
                  </a:cubicBezTo>
                  <a:cubicBezTo>
                    <a:pt x="384" y="408"/>
                    <a:pt x="475" y="317"/>
                    <a:pt x="475" y="206"/>
                  </a:cubicBezTo>
                  <a:cubicBezTo>
                    <a:pt x="475" y="91"/>
                    <a:pt x="384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1" name="Google Shape;10971;p31"/>
            <p:cNvSpPr/>
            <p:nvPr/>
          </p:nvSpPr>
          <p:spPr>
            <a:xfrm>
              <a:off x="2961021" y="4315221"/>
              <a:ext cx="12499" cy="10717"/>
            </a:xfrm>
            <a:custGeom>
              <a:rect b="b" l="l" r="r" t="t"/>
              <a:pathLst>
                <a:path extrusionOk="0" h="409" w="477">
                  <a:moveTo>
                    <a:pt x="275" y="0"/>
                  </a:moveTo>
                  <a:cubicBezTo>
                    <a:pt x="1" y="0"/>
                    <a:pt x="1" y="408"/>
                    <a:pt x="275" y="408"/>
                  </a:cubicBezTo>
                  <a:cubicBezTo>
                    <a:pt x="385" y="408"/>
                    <a:pt x="476" y="317"/>
                    <a:pt x="476" y="206"/>
                  </a:cubicBezTo>
                  <a:cubicBezTo>
                    <a:pt x="476" y="91"/>
                    <a:pt x="385" y="0"/>
                    <a:pt x="2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2" name="Google Shape;10972;p31"/>
            <p:cNvSpPr/>
            <p:nvPr/>
          </p:nvSpPr>
          <p:spPr>
            <a:xfrm>
              <a:off x="2974883" y="4315221"/>
              <a:ext cx="12603" cy="10717"/>
            </a:xfrm>
            <a:custGeom>
              <a:rect b="b" l="l" r="r" t="t"/>
              <a:pathLst>
                <a:path extrusionOk="0" h="409" w="481">
                  <a:moveTo>
                    <a:pt x="274" y="0"/>
                  </a:moveTo>
                  <a:cubicBezTo>
                    <a:pt x="0" y="0"/>
                    <a:pt x="0" y="408"/>
                    <a:pt x="274" y="408"/>
                  </a:cubicBezTo>
                  <a:cubicBezTo>
                    <a:pt x="389" y="408"/>
                    <a:pt x="480" y="317"/>
                    <a:pt x="475" y="206"/>
                  </a:cubicBezTo>
                  <a:cubicBezTo>
                    <a:pt x="475" y="91"/>
                    <a:pt x="389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3" name="Google Shape;10973;p31"/>
            <p:cNvSpPr/>
            <p:nvPr/>
          </p:nvSpPr>
          <p:spPr>
            <a:xfrm>
              <a:off x="3022440" y="4434311"/>
              <a:ext cx="12577" cy="10691"/>
            </a:xfrm>
            <a:custGeom>
              <a:rect b="b" l="l" r="r" t="t"/>
              <a:pathLst>
                <a:path extrusionOk="0" h="408" w="48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ubicBezTo>
                    <a:pt x="89" y="1"/>
                    <a:pt x="1" y="218"/>
                    <a:pt x="129" y="346"/>
                  </a:cubicBezTo>
                  <a:cubicBezTo>
                    <a:pt x="171" y="388"/>
                    <a:pt x="223" y="407"/>
                    <a:pt x="273" y="407"/>
                  </a:cubicBezTo>
                  <a:cubicBezTo>
                    <a:pt x="379" y="407"/>
                    <a:pt x="480" y="326"/>
                    <a:pt x="480" y="202"/>
                  </a:cubicBezTo>
                  <a:cubicBezTo>
                    <a:pt x="480" y="95"/>
                    <a:pt x="393" y="1"/>
                    <a:pt x="2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4" name="Google Shape;10974;p31"/>
            <p:cNvSpPr/>
            <p:nvPr/>
          </p:nvSpPr>
          <p:spPr>
            <a:xfrm>
              <a:off x="3022414" y="4452050"/>
              <a:ext cx="12603" cy="10795"/>
            </a:xfrm>
            <a:custGeom>
              <a:rect b="b" l="l" r="r" t="t"/>
              <a:pathLst>
                <a:path extrusionOk="0" h="412" w="481">
                  <a:moveTo>
                    <a:pt x="274" y="1"/>
                  </a:moveTo>
                  <a:cubicBezTo>
                    <a:pt x="92" y="1"/>
                    <a:pt x="1" y="221"/>
                    <a:pt x="130" y="351"/>
                  </a:cubicBezTo>
                  <a:cubicBezTo>
                    <a:pt x="172" y="393"/>
                    <a:pt x="224" y="412"/>
                    <a:pt x="274" y="412"/>
                  </a:cubicBezTo>
                  <a:cubicBezTo>
                    <a:pt x="380" y="412"/>
                    <a:pt x="481" y="330"/>
                    <a:pt x="481" y="207"/>
                  </a:cubicBezTo>
                  <a:cubicBezTo>
                    <a:pt x="481" y="97"/>
                    <a:pt x="389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5" name="Google Shape;10975;p31"/>
            <p:cNvSpPr/>
            <p:nvPr/>
          </p:nvSpPr>
          <p:spPr>
            <a:xfrm>
              <a:off x="3037795" y="4434311"/>
              <a:ext cx="12446" cy="10691"/>
            </a:xfrm>
            <a:custGeom>
              <a:rect b="b" l="l" r="r" t="t"/>
              <a:pathLst>
                <a:path extrusionOk="0" h="408" w="475">
                  <a:moveTo>
                    <a:pt x="281" y="1"/>
                  </a:moveTo>
                  <a:cubicBezTo>
                    <a:pt x="278" y="1"/>
                    <a:pt x="275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ubicBezTo>
                    <a:pt x="88" y="1"/>
                    <a:pt x="0" y="218"/>
                    <a:pt x="124" y="346"/>
                  </a:cubicBezTo>
                  <a:cubicBezTo>
                    <a:pt x="166" y="388"/>
                    <a:pt x="218" y="407"/>
                    <a:pt x="268" y="407"/>
                  </a:cubicBezTo>
                  <a:cubicBezTo>
                    <a:pt x="374" y="407"/>
                    <a:pt x="474" y="326"/>
                    <a:pt x="474" y="202"/>
                  </a:cubicBezTo>
                  <a:cubicBezTo>
                    <a:pt x="474" y="95"/>
                    <a:pt x="388" y="1"/>
                    <a:pt x="2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6" name="Google Shape;10976;p31"/>
            <p:cNvSpPr/>
            <p:nvPr/>
          </p:nvSpPr>
          <p:spPr>
            <a:xfrm>
              <a:off x="3037769" y="4452050"/>
              <a:ext cx="12472" cy="10795"/>
            </a:xfrm>
            <a:custGeom>
              <a:rect b="b" l="l" r="r" t="t"/>
              <a:pathLst>
                <a:path extrusionOk="0" h="412" w="476">
                  <a:moveTo>
                    <a:pt x="274" y="1"/>
                  </a:moveTo>
                  <a:cubicBezTo>
                    <a:pt x="91" y="1"/>
                    <a:pt x="0" y="221"/>
                    <a:pt x="125" y="351"/>
                  </a:cubicBezTo>
                  <a:cubicBezTo>
                    <a:pt x="167" y="393"/>
                    <a:pt x="219" y="412"/>
                    <a:pt x="269" y="412"/>
                  </a:cubicBezTo>
                  <a:cubicBezTo>
                    <a:pt x="375" y="412"/>
                    <a:pt x="475" y="330"/>
                    <a:pt x="475" y="207"/>
                  </a:cubicBezTo>
                  <a:cubicBezTo>
                    <a:pt x="475" y="97"/>
                    <a:pt x="384" y="1"/>
                    <a:pt x="2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7" name="Google Shape;10977;p31"/>
            <p:cNvSpPr/>
            <p:nvPr/>
          </p:nvSpPr>
          <p:spPr>
            <a:xfrm>
              <a:off x="3021156" y="4370325"/>
              <a:ext cx="110706" cy="106932"/>
            </a:xfrm>
            <a:custGeom>
              <a:rect b="b" l="l" r="r" t="t"/>
              <a:pathLst>
                <a:path extrusionOk="0" h="4081" w="4225">
                  <a:moveTo>
                    <a:pt x="2713" y="412"/>
                  </a:moveTo>
                  <a:cubicBezTo>
                    <a:pt x="2713" y="412"/>
                    <a:pt x="2713" y="417"/>
                    <a:pt x="2713" y="417"/>
                  </a:cubicBezTo>
                  <a:lnTo>
                    <a:pt x="2540" y="1257"/>
                  </a:lnTo>
                  <a:lnTo>
                    <a:pt x="1676" y="1065"/>
                  </a:lnTo>
                  <a:cubicBezTo>
                    <a:pt x="1644" y="1058"/>
                    <a:pt x="1613" y="1055"/>
                    <a:pt x="1582" y="1055"/>
                  </a:cubicBezTo>
                  <a:cubicBezTo>
                    <a:pt x="1326" y="1055"/>
                    <a:pt x="1121" y="1294"/>
                    <a:pt x="1181" y="1560"/>
                  </a:cubicBezTo>
                  <a:lnTo>
                    <a:pt x="1191" y="1603"/>
                  </a:lnTo>
                  <a:lnTo>
                    <a:pt x="519" y="955"/>
                  </a:lnTo>
                  <a:lnTo>
                    <a:pt x="519" y="945"/>
                  </a:lnTo>
                  <a:lnTo>
                    <a:pt x="2713" y="412"/>
                  </a:lnTo>
                  <a:close/>
                  <a:moveTo>
                    <a:pt x="1582" y="1465"/>
                  </a:moveTo>
                  <a:cubicBezTo>
                    <a:pt x="1583" y="1465"/>
                    <a:pt x="1585" y="1466"/>
                    <a:pt x="1585" y="1468"/>
                  </a:cubicBezTo>
                  <a:lnTo>
                    <a:pt x="2458" y="1660"/>
                  </a:lnTo>
                  <a:lnTo>
                    <a:pt x="2257" y="2625"/>
                  </a:lnTo>
                  <a:cubicBezTo>
                    <a:pt x="2257" y="2625"/>
                    <a:pt x="2257" y="2630"/>
                    <a:pt x="2252" y="2630"/>
                  </a:cubicBezTo>
                  <a:lnTo>
                    <a:pt x="2247" y="2630"/>
                  </a:lnTo>
                  <a:lnTo>
                    <a:pt x="1724" y="2126"/>
                  </a:lnTo>
                  <a:lnTo>
                    <a:pt x="1580" y="1473"/>
                  </a:lnTo>
                  <a:cubicBezTo>
                    <a:pt x="1580" y="1468"/>
                    <a:pt x="1580" y="1468"/>
                    <a:pt x="1580" y="1468"/>
                  </a:cubicBezTo>
                  <a:cubicBezTo>
                    <a:pt x="1580" y="1466"/>
                    <a:pt x="1581" y="1465"/>
                    <a:pt x="1582" y="1465"/>
                  </a:cubicBezTo>
                  <a:close/>
                  <a:moveTo>
                    <a:pt x="2857" y="1747"/>
                  </a:moveTo>
                  <a:lnTo>
                    <a:pt x="3783" y="1953"/>
                  </a:lnTo>
                  <a:cubicBezTo>
                    <a:pt x="3783" y="1953"/>
                    <a:pt x="3788" y="1953"/>
                    <a:pt x="3788" y="1958"/>
                  </a:cubicBezTo>
                  <a:cubicBezTo>
                    <a:pt x="3788" y="1963"/>
                    <a:pt x="3793" y="1968"/>
                    <a:pt x="3788" y="1968"/>
                  </a:cubicBezTo>
                  <a:lnTo>
                    <a:pt x="2084" y="3672"/>
                  </a:lnTo>
                  <a:lnTo>
                    <a:pt x="2079" y="3672"/>
                  </a:lnTo>
                  <a:cubicBezTo>
                    <a:pt x="2074" y="3672"/>
                    <a:pt x="2074" y="3672"/>
                    <a:pt x="2074" y="3667"/>
                  </a:cubicBezTo>
                  <a:lnTo>
                    <a:pt x="1887" y="2846"/>
                  </a:lnTo>
                  <a:lnTo>
                    <a:pt x="1964" y="2923"/>
                  </a:lnTo>
                  <a:cubicBezTo>
                    <a:pt x="2046" y="3002"/>
                    <a:pt x="2148" y="3038"/>
                    <a:pt x="2248" y="3038"/>
                  </a:cubicBezTo>
                  <a:cubicBezTo>
                    <a:pt x="2434" y="3038"/>
                    <a:pt x="2616" y="2913"/>
                    <a:pt x="2660" y="2707"/>
                  </a:cubicBezTo>
                  <a:lnTo>
                    <a:pt x="2857" y="1747"/>
                  </a:lnTo>
                  <a:close/>
                  <a:moveTo>
                    <a:pt x="2720" y="0"/>
                  </a:moveTo>
                  <a:cubicBezTo>
                    <a:pt x="2686" y="0"/>
                    <a:pt x="2652" y="5"/>
                    <a:pt x="2617" y="14"/>
                  </a:cubicBezTo>
                  <a:lnTo>
                    <a:pt x="423" y="542"/>
                  </a:lnTo>
                  <a:cubicBezTo>
                    <a:pt x="106" y="619"/>
                    <a:pt x="1" y="1017"/>
                    <a:pt x="236" y="1243"/>
                  </a:cubicBezTo>
                  <a:lnTo>
                    <a:pt x="1354" y="2328"/>
                  </a:lnTo>
                  <a:lnTo>
                    <a:pt x="1676" y="3758"/>
                  </a:lnTo>
                  <a:cubicBezTo>
                    <a:pt x="1722" y="3961"/>
                    <a:pt x="1899" y="4081"/>
                    <a:pt x="2082" y="4081"/>
                  </a:cubicBezTo>
                  <a:cubicBezTo>
                    <a:pt x="2185" y="4081"/>
                    <a:pt x="2289" y="4043"/>
                    <a:pt x="2372" y="3960"/>
                  </a:cubicBezTo>
                  <a:lnTo>
                    <a:pt x="4081" y="2251"/>
                  </a:lnTo>
                  <a:cubicBezTo>
                    <a:pt x="4186" y="2145"/>
                    <a:pt x="4225" y="1992"/>
                    <a:pt x="4186" y="1848"/>
                  </a:cubicBezTo>
                  <a:cubicBezTo>
                    <a:pt x="4143" y="1704"/>
                    <a:pt x="4023" y="1588"/>
                    <a:pt x="3879" y="1560"/>
                  </a:cubicBezTo>
                  <a:lnTo>
                    <a:pt x="2943" y="1348"/>
                  </a:lnTo>
                  <a:lnTo>
                    <a:pt x="3116" y="499"/>
                  </a:lnTo>
                  <a:cubicBezTo>
                    <a:pt x="3171" y="237"/>
                    <a:pt x="2969" y="0"/>
                    <a:pt x="27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8" name="Google Shape;10978;p31"/>
            <p:cNvSpPr/>
            <p:nvPr/>
          </p:nvSpPr>
          <p:spPr>
            <a:xfrm>
              <a:off x="2946060" y="4507154"/>
              <a:ext cx="17267" cy="10717"/>
            </a:xfrm>
            <a:custGeom>
              <a:rect b="b" l="l" r="r" t="t"/>
              <a:pathLst>
                <a:path extrusionOk="0" h="409" w="659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385" y="408"/>
                  </a:lnTo>
                  <a:cubicBezTo>
                    <a:pt x="658" y="408"/>
                    <a:pt x="658" y="0"/>
                    <a:pt x="3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9" name="Google Shape;10979;p31"/>
            <p:cNvSpPr/>
            <p:nvPr/>
          </p:nvSpPr>
          <p:spPr>
            <a:xfrm>
              <a:off x="2961781" y="4507154"/>
              <a:ext cx="32622" cy="10717"/>
            </a:xfrm>
            <a:custGeom>
              <a:rect b="b" l="l" r="r" t="t"/>
              <a:pathLst>
                <a:path extrusionOk="0" h="409" w="1245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970" y="408"/>
                  </a:lnTo>
                  <a:cubicBezTo>
                    <a:pt x="1244" y="408"/>
                    <a:pt x="1244" y="0"/>
                    <a:pt x="9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0" name="Google Shape;10980;p31"/>
            <p:cNvSpPr/>
            <p:nvPr/>
          </p:nvSpPr>
          <p:spPr>
            <a:xfrm>
              <a:off x="2946060" y="4521225"/>
              <a:ext cx="48344" cy="10717"/>
            </a:xfrm>
            <a:custGeom>
              <a:rect b="b" l="l" r="r" t="t"/>
              <a:pathLst>
                <a:path extrusionOk="0" h="409" w="1845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lnTo>
                    <a:pt x="1570" y="409"/>
                  </a:lnTo>
                  <a:cubicBezTo>
                    <a:pt x="1844" y="409"/>
                    <a:pt x="1844" y="1"/>
                    <a:pt x="15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1" name="Google Shape;10981;p31"/>
            <p:cNvSpPr/>
            <p:nvPr/>
          </p:nvSpPr>
          <p:spPr>
            <a:xfrm>
              <a:off x="2946060" y="4535453"/>
              <a:ext cx="48344" cy="10717"/>
            </a:xfrm>
            <a:custGeom>
              <a:rect b="b" l="l" r="r" t="t"/>
              <a:pathLst>
                <a:path extrusionOk="0" h="409" w="1845">
                  <a:moveTo>
                    <a:pt x="274" y="0"/>
                  </a:moveTo>
                  <a:cubicBezTo>
                    <a:pt x="1" y="0"/>
                    <a:pt x="1" y="408"/>
                    <a:pt x="274" y="408"/>
                  </a:cubicBezTo>
                  <a:lnTo>
                    <a:pt x="1570" y="408"/>
                  </a:lnTo>
                  <a:cubicBezTo>
                    <a:pt x="1844" y="408"/>
                    <a:pt x="1844" y="0"/>
                    <a:pt x="15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2" name="Google Shape;10982;p31"/>
            <p:cNvSpPr/>
            <p:nvPr/>
          </p:nvSpPr>
          <p:spPr>
            <a:xfrm>
              <a:off x="3213482" y="4357250"/>
              <a:ext cx="10717" cy="121082"/>
            </a:xfrm>
            <a:custGeom>
              <a:rect b="b" l="l" r="r" t="t"/>
              <a:pathLst>
                <a:path extrusionOk="0" h="4621" w="409">
                  <a:moveTo>
                    <a:pt x="204" y="0"/>
                  </a:moveTo>
                  <a:cubicBezTo>
                    <a:pt x="102" y="0"/>
                    <a:pt x="0" y="69"/>
                    <a:pt x="0" y="206"/>
                  </a:cubicBezTo>
                  <a:lnTo>
                    <a:pt x="0" y="4415"/>
                  </a:lnTo>
                  <a:cubicBezTo>
                    <a:pt x="0" y="4552"/>
                    <a:pt x="102" y="4621"/>
                    <a:pt x="204" y="4621"/>
                  </a:cubicBezTo>
                  <a:cubicBezTo>
                    <a:pt x="306" y="4621"/>
                    <a:pt x="408" y="4552"/>
                    <a:pt x="408" y="4415"/>
                  </a:cubicBezTo>
                  <a:lnTo>
                    <a:pt x="408" y="206"/>
                  </a:lnTo>
                  <a:cubicBezTo>
                    <a:pt x="408" y="69"/>
                    <a:pt x="306" y="0"/>
                    <a:pt x="2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83" name="Google Shape;10983;p31"/>
          <p:cNvGrpSpPr/>
          <p:nvPr/>
        </p:nvGrpSpPr>
        <p:grpSpPr>
          <a:xfrm>
            <a:off x="5712834" y="3626121"/>
            <a:ext cx="347550" cy="324046"/>
            <a:chOff x="5712834" y="3812971"/>
            <a:chExt cx="347550" cy="324046"/>
          </a:xfrm>
        </p:grpSpPr>
        <p:sp>
          <p:nvSpPr>
            <p:cNvPr id="10984" name="Google Shape;10984;p31"/>
            <p:cNvSpPr/>
            <p:nvPr/>
          </p:nvSpPr>
          <p:spPr>
            <a:xfrm>
              <a:off x="5928795" y="3936988"/>
              <a:ext cx="75856" cy="75882"/>
            </a:xfrm>
            <a:custGeom>
              <a:rect b="b" l="l" r="r" t="t"/>
              <a:pathLst>
                <a:path extrusionOk="0" h="2896" w="2895">
                  <a:moveTo>
                    <a:pt x="1445" y="1"/>
                  </a:moveTo>
                  <a:cubicBezTo>
                    <a:pt x="648" y="1"/>
                    <a:pt x="0" y="649"/>
                    <a:pt x="0" y="1450"/>
                  </a:cubicBezTo>
                  <a:cubicBezTo>
                    <a:pt x="0" y="2247"/>
                    <a:pt x="648" y="2895"/>
                    <a:pt x="1445" y="2895"/>
                  </a:cubicBezTo>
                  <a:cubicBezTo>
                    <a:pt x="2247" y="2895"/>
                    <a:pt x="2895" y="2247"/>
                    <a:pt x="2895" y="1450"/>
                  </a:cubicBezTo>
                  <a:cubicBezTo>
                    <a:pt x="2895" y="649"/>
                    <a:pt x="2247" y="1"/>
                    <a:pt x="144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5" name="Google Shape;10985;p31"/>
            <p:cNvSpPr/>
            <p:nvPr/>
          </p:nvSpPr>
          <p:spPr>
            <a:xfrm>
              <a:off x="5924498" y="3966806"/>
              <a:ext cx="84424" cy="46064"/>
            </a:xfrm>
            <a:custGeom>
              <a:rect b="b" l="l" r="r" t="t"/>
              <a:pathLst>
                <a:path extrusionOk="0" h="1758" w="3222">
                  <a:moveTo>
                    <a:pt x="198" y="0"/>
                  </a:moveTo>
                  <a:lnTo>
                    <a:pt x="198" y="0"/>
                  </a:lnTo>
                  <a:cubicBezTo>
                    <a:pt x="1" y="903"/>
                    <a:pt x="687" y="1757"/>
                    <a:pt x="1609" y="1757"/>
                  </a:cubicBezTo>
                  <a:cubicBezTo>
                    <a:pt x="2536" y="1757"/>
                    <a:pt x="3222" y="903"/>
                    <a:pt x="3025" y="0"/>
                  </a:cubicBezTo>
                  <a:lnTo>
                    <a:pt x="3025" y="0"/>
                  </a:lnTo>
                  <a:cubicBezTo>
                    <a:pt x="2876" y="663"/>
                    <a:pt x="2291" y="1138"/>
                    <a:pt x="1614" y="1138"/>
                  </a:cubicBezTo>
                  <a:cubicBezTo>
                    <a:pt x="932" y="1138"/>
                    <a:pt x="347" y="663"/>
                    <a:pt x="198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6" name="Google Shape;10986;p31"/>
            <p:cNvSpPr/>
            <p:nvPr/>
          </p:nvSpPr>
          <p:spPr>
            <a:xfrm>
              <a:off x="5717865" y="3931721"/>
              <a:ext cx="81149" cy="86547"/>
            </a:xfrm>
            <a:custGeom>
              <a:rect b="b" l="l" r="r" t="t"/>
              <a:pathLst>
                <a:path extrusionOk="0" h="3303" w="3097">
                  <a:moveTo>
                    <a:pt x="826" y="0"/>
                  </a:moveTo>
                  <a:cubicBezTo>
                    <a:pt x="370" y="0"/>
                    <a:pt x="0" y="370"/>
                    <a:pt x="0" y="826"/>
                  </a:cubicBezTo>
                  <a:lnTo>
                    <a:pt x="0" y="2477"/>
                  </a:lnTo>
                  <a:cubicBezTo>
                    <a:pt x="0" y="2933"/>
                    <a:pt x="370" y="3303"/>
                    <a:pt x="826" y="3303"/>
                  </a:cubicBezTo>
                  <a:lnTo>
                    <a:pt x="3096" y="3303"/>
                  </a:lnTo>
                  <a:lnTo>
                    <a:pt x="309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7" name="Google Shape;10987;p31"/>
            <p:cNvSpPr/>
            <p:nvPr/>
          </p:nvSpPr>
          <p:spPr>
            <a:xfrm>
              <a:off x="5717865" y="3932219"/>
              <a:ext cx="81149" cy="86049"/>
            </a:xfrm>
            <a:custGeom>
              <a:rect b="b" l="l" r="r" t="t"/>
              <a:pathLst>
                <a:path extrusionOk="0" h="3284" w="3097">
                  <a:moveTo>
                    <a:pt x="643" y="0"/>
                  </a:moveTo>
                  <a:lnTo>
                    <a:pt x="643" y="0"/>
                  </a:lnTo>
                  <a:cubicBezTo>
                    <a:pt x="264" y="87"/>
                    <a:pt x="0" y="418"/>
                    <a:pt x="0" y="807"/>
                  </a:cubicBezTo>
                  <a:lnTo>
                    <a:pt x="0" y="2458"/>
                  </a:lnTo>
                  <a:cubicBezTo>
                    <a:pt x="0" y="2914"/>
                    <a:pt x="370" y="3284"/>
                    <a:pt x="826" y="3284"/>
                  </a:cubicBezTo>
                  <a:lnTo>
                    <a:pt x="3096" y="3284"/>
                  </a:lnTo>
                  <a:lnTo>
                    <a:pt x="3096" y="2664"/>
                  </a:lnTo>
                  <a:lnTo>
                    <a:pt x="1032" y="2664"/>
                  </a:lnTo>
                  <a:cubicBezTo>
                    <a:pt x="807" y="2664"/>
                    <a:pt x="619" y="2477"/>
                    <a:pt x="619" y="2252"/>
                  </a:cubicBezTo>
                  <a:lnTo>
                    <a:pt x="619" y="183"/>
                  </a:lnTo>
                  <a:cubicBezTo>
                    <a:pt x="619" y="125"/>
                    <a:pt x="629" y="63"/>
                    <a:pt x="643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8" name="Google Shape;10988;p31"/>
            <p:cNvSpPr/>
            <p:nvPr/>
          </p:nvSpPr>
          <p:spPr>
            <a:xfrm>
              <a:off x="5798988" y="3839645"/>
              <a:ext cx="135231" cy="270436"/>
            </a:xfrm>
            <a:custGeom>
              <a:rect b="b" l="l" r="r" t="t"/>
              <a:pathLst>
                <a:path extrusionOk="0" h="10321" w="5161">
                  <a:moveTo>
                    <a:pt x="5161" y="0"/>
                  </a:moveTo>
                  <a:cubicBezTo>
                    <a:pt x="5161" y="0"/>
                    <a:pt x="3096" y="3509"/>
                    <a:pt x="0" y="3509"/>
                  </a:cubicBezTo>
                  <a:lnTo>
                    <a:pt x="0" y="6812"/>
                  </a:lnTo>
                  <a:cubicBezTo>
                    <a:pt x="3096" y="6812"/>
                    <a:pt x="5161" y="10321"/>
                    <a:pt x="5161" y="10321"/>
                  </a:cubicBezTo>
                  <a:lnTo>
                    <a:pt x="5161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9" name="Google Shape;10989;p31"/>
            <p:cNvSpPr/>
            <p:nvPr/>
          </p:nvSpPr>
          <p:spPr>
            <a:xfrm>
              <a:off x="5798988" y="4002022"/>
              <a:ext cx="135231" cy="108190"/>
            </a:xfrm>
            <a:custGeom>
              <a:rect b="b" l="l" r="r" t="t"/>
              <a:pathLst>
                <a:path extrusionOk="0" h="4129" w="5161">
                  <a:moveTo>
                    <a:pt x="0" y="0"/>
                  </a:moveTo>
                  <a:lnTo>
                    <a:pt x="0" y="620"/>
                  </a:lnTo>
                  <a:cubicBezTo>
                    <a:pt x="3096" y="620"/>
                    <a:pt x="5161" y="4129"/>
                    <a:pt x="5161" y="4129"/>
                  </a:cubicBezTo>
                  <a:lnTo>
                    <a:pt x="5161" y="2890"/>
                  </a:lnTo>
                  <a:cubicBezTo>
                    <a:pt x="5161" y="2890"/>
                    <a:pt x="3096" y="0"/>
                    <a:pt x="0" y="0"/>
                  </a:cubicBezTo>
                  <a:close/>
                </a:path>
              </a:pathLst>
            </a:custGeom>
            <a:solidFill>
              <a:srgbClr val="D1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0" name="Google Shape;10990;p31"/>
            <p:cNvSpPr/>
            <p:nvPr/>
          </p:nvSpPr>
          <p:spPr>
            <a:xfrm>
              <a:off x="5934193" y="3818002"/>
              <a:ext cx="32491" cy="313854"/>
            </a:xfrm>
            <a:custGeom>
              <a:rect b="b" l="l" r="r" t="t"/>
              <a:pathLst>
                <a:path extrusionOk="0" h="11978" w="1240">
                  <a:moveTo>
                    <a:pt x="1" y="1"/>
                  </a:moveTo>
                  <a:lnTo>
                    <a:pt x="1" y="11977"/>
                  </a:lnTo>
                  <a:lnTo>
                    <a:pt x="1239" y="11977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1" name="Google Shape;10991;p31"/>
            <p:cNvSpPr/>
            <p:nvPr/>
          </p:nvSpPr>
          <p:spPr>
            <a:xfrm>
              <a:off x="5934193" y="4104789"/>
              <a:ext cx="32491" cy="27067"/>
            </a:xfrm>
            <a:custGeom>
              <a:rect b="b" l="l" r="r" t="t"/>
              <a:pathLst>
                <a:path extrusionOk="0" h="1033" w="1240">
                  <a:moveTo>
                    <a:pt x="1" y="0"/>
                  </a:moveTo>
                  <a:lnTo>
                    <a:pt x="1" y="1032"/>
                  </a:lnTo>
                  <a:lnTo>
                    <a:pt x="1239" y="1032"/>
                  </a:lnTo>
                  <a:lnTo>
                    <a:pt x="1239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2" name="Google Shape;10992;p31"/>
            <p:cNvSpPr/>
            <p:nvPr/>
          </p:nvSpPr>
          <p:spPr>
            <a:xfrm>
              <a:off x="5755728" y="3931721"/>
              <a:ext cx="43287" cy="86547"/>
            </a:xfrm>
            <a:custGeom>
              <a:rect b="b" l="l" r="r" t="t"/>
              <a:pathLst>
                <a:path extrusionOk="0" h="3303" w="1652">
                  <a:moveTo>
                    <a:pt x="0" y="0"/>
                  </a:moveTo>
                  <a:lnTo>
                    <a:pt x="0" y="3303"/>
                  </a:lnTo>
                  <a:lnTo>
                    <a:pt x="1651" y="3303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3" name="Google Shape;10993;p31"/>
            <p:cNvSpPr/>
            <p:nvPr/>
          </p:nvSpPr>
          <p:spPr>
            <a:xfrm>
              <a:off x="5755728" y="4002022"/>
              <a:ext cx="43287" cy="16246"/>
            </a:xfrm>
            <a:custGeom>
              <a:rect b="b" l="l" r="r" t="t"/>
              <a:pathLst>
                <a:path extrusionOk="0" h="620" w="1652">
                  <a:moveTo>
                    <a:pt x="0" y="0"/>
                  </a:moveTo>
                  <a:lnTo>
                    <a:pt x="0" y="620"/>
                  </a:lnTo>
                  <a:lnTo>
                    <a:pt x="1651" y="620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4" name="Google Shape;10994;p31"/>
            <p:cNvSpPr/>
            <p:nvPr/>
          </p:nvSpPr>
          <p:spPr>
            <a:xfrm>
              <a:off x="5771947" y="4045283"/>
              <a:ext cx="32465" cy="32491"/>
            </a:xfrm>
            <a:custGeom>
              <a:rect b="b" l="l" r="r" t="t"/>
              <a:pathLst>
                <a:path extrusionOk="0" h="1240" w="1239">
                  <a:moveTo>
                    <a:pt x="0" y="1"/>
                  </a:moveTo>
                  <a:lnTo>
                    <a:pt x="0" y="1239"/>
                  </a:lnTo>
                  <a:lnTo>
                    <a:pt x="1239" y="1239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5" name="Google Shape;10995;p31"/>
            <p:cNvSpPr/>
            <p:nvPr/>
          </p:nvSpPr>
          <p:spPr>
            <a:xfrm>
              <a:off x="5755728" y="4018242"/>
              <a:ext cx="43287" cy="81149"/>
            </a:xfrm>
            <a:custGeom>
              <a:rect b="b" l="l" r="r" t="t"/>
              <a:pathLst>
                <a:path extrusionOk="0" h="3097" w="1652">
                  <a:moveTo>
                    <a:pt x="0" y="1"/>
                  </a:moveTo>
                  <a:lnTo>
                    <a:pt x="0" y="3097"/>
                  </a:lnTo>
                  <a:lnTo>
                    <a:pt x="826" y="3097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6" name="Google Shape;10996;p31"/>
            <p:cNvSpPr/>
            <p:nvPr/>
          </p:nvSpPr>
          <p:spPr>
            <a:xfrm>
              <a:off x="5712834" y="3812971"/>
              <a:ext cx="296848" cy="324046"/>
            </a:xfrm>
            <a:custGeom>
              <a:rect b="b" l="l" r="r" t="t"/>
              <a:pathLst>
                <a:path extrusionOk="0" h="12367" w="11329">
                  <a:moveTo>
                    <a:pt x="9884" y="4950"/>
                  </a:moveTo>
                  <a:cubicBezTo>
                    <a:pt x="10494" y="5041"/>
                    <a:pt x="10940" y="5569"/>
                    <a:pt x="10940" y="6183"/>
                  </a:cubicBezTo>
                  <a:cubicBezTo>
                    <a:pt x="10940" y="6803"/>
                    <a:pt x="10494" y="7326"/>
                    <a:pt x="9884" y="7422"/>
                  </a:cubicBezTo>
                  <a:lnTo>
                    <a:pt x="9884" y="7417"/>
                  </a:lnTo>
                  <a:lnTo>
                    <a:pt x="9884" y="4950"/>
                  </a:lnTo>
                  <a:close/>
                  <a:moveTo>
                    <a:pt x="1445" y="4724"/>
                  </a:moveTo>
                  <a:lnTo>
                    <a:pt x="1445" y="7638"/>
                  </a:lnTo>
                  <a:lnTo>
                    <a:pt x="1018" y="7638"/>
                  </a:lnTo>
                  <a:cubicBezTo>
                    <a:pt x="672" y="7638"/>
                    <a:pt x="389" y="7355"/>
                    <a:pt x="384" y="7009"/>
                  </a:cubicBezTo>
                  <a:lnTo>
                    <a:pt x="389" y="7009"/>
                  </a:lnTo>
                  <a:lnTo>
                    <a:pt x="389" y="5358"/>
                  </a:lnTo>
                  <a:cubicBezTo>
                    <a:pt x="389" y="5007"/>
                    <a:pt x="672" y="4724"/>
                    <a:pt x="1018" y="4724"/>
                  </a:cubicBezTo>
                  <a:close/>
                  <a:moveTo>
                    <a:pt x="3096" y="4724"/>
                  </a:moveTo>
                  <a:lnTo>
                    <a:pt x="3096" y="7638"/>
                  </a:lnTo>
                  <a:lnTo>
                    <a:pt x="1834" y="7638"/>
                  </a:lnTo>
                  <a:lnTo>
                    <a:pt x="1834" y="4724"/>
                  </a:lnTo>
                  <a:close/>
                  <a:moveTo>
                    <a:pt x="3303" y="9059"/>
                  </a:moveTo>
                  <a:lnTo>
                    <a:pt x="3303" y="9908"/>
                  </a:lnTo>
                  <a:lnTo>
                    <a:pt x="2938" y="9908"/>
                  </a:lnTo>
                  <a:lnTo>
                    <a:pt x="3164" y="9059"/>
                  </a:lnTo>
                  <a:close/>
                  <a:moveTo>
                    <a:pt x="3039" y="8027"/>
                  </a:moveTo>
                  <a:lnTo>
                    <a:pt x="2314" y="10739"/>
                  </a:lnTo>
                  <a:lnTo>
                    <a:pt x="1834" y="10739"/>
                  </a:lnTo>
                  <a:lnTo>
                    <a:pt x="1834" y="8027"/>
                  </a:lnTo>
                  <a:close/>
                  <a:moveTo>
                    <a:pt x="9495" y="390"/>
                  </a:moveTo>
                  <a:lnTo>
                    <a:pt x="9495" y="11972"/>
                  </a:lnTo>
                  <a:lnTo>
                    <a:pt x="8645" y="11972"/>
                  </a:lnTo>
                  <a:lnTo>
                    <a:pt x="8645" y="3812"/>
                  </a:lnTo>
                  <a:cubicBezTo>
                    <a:pt x="8638" y="3690"/>
                    <a:pt x="8545" y="3628"/>
                    <a:pt x="8451" y="3628"/>
                  </a:cubicBezTo>
                  <a:cubicBezTo>
                    <a:pt x="8357" y="3628"/>
                    <a:pt x="8264" y="3690"/>
                    <a:pt x="8257" y="3812"/>
                  </a:cubicBezTo>
                  <a:lnTo>
                    <a:pt x="8257" y="10710"/>
                  </a:lnTo>
                  <a:cubicBezTo>
                    <a:pt x="7930" y="10259"/>
                    <a:pt x="7565" y="9836"/>
                    <a:pt x="7167" y="9448"/>
                  </a:cubicBezTo>
                  <a:cubicBezTo>
                    <a:pt x="6672" y="8958"/>
                    <a:pt x="6106" y="8540"/>
                    <a:pt x="5492" y="8209"/>
                  </a:cubicBezTo>
                  <a:cubicBezTo>
                    <a:pt x="4872" y="7873"/>
                    <a:pt x="4186" y="7681"/>
                    <a:pt x="3485" y="7643"/>
                  </a:cubicBezTo>
                  <a:lnTo>
                    <a:pt x="3485" y="4719"/>
                  </a:lnTo>
                  <a:cubicBezTo>
                    <a:pt x="4186" y="4681"/>
                    <a:pt x="4872" y="4489"/>
                    <a:pt x="5492" y="4153"/>
                  </a:cubicBezTo>
                  <a:cubicBezTo>
                    <a:pt x="6106" y="3822"/>
                    <a:pt x="6672" y="3404"/>
                    <a:pt x="7167" y="2914"/>
                  </a:cubicBezTo>
                  <a:cubicBezTo>
                    <a:pt x="7565" y="2526"/>
                    <a:pt x="7930" y="2103"/>
                    <a:pt x="8257" y="1657"/>
                  </a:cubicBezTo>
                  <a:lnTo>
                    <a:pt x="8257" y="2886"/>
                  </a:lnTo>
                  <a:cubicBezTo>
                    <a:pt x="8264" y="3008"/>
                    <a:pt x="8357" y="3069"/>
                    <a:pt x="8451" y="3069"/>
                  </a:cubicBezTo>
                  <a:cubicBezTo>
                    <a:pt x="8545" y="3069"/>
                    <a:pt x="8638" y="3008"/>
                    <a:pt x="8645" y="2886"/>
                  </a:cubicBezTo>
                  <a:lnTo>
                    <a:pt x="8645" y="390"/>
                  </a:lnTo>
                  <a:close/>
                  <a:moveTo>
                    <a:pt x="8453" y="1"/>
                  </a:moveTo>
                  <a:cubicBezTo>
                    <a:pt x="8343" y="1"/>
                    <a:pt x="8257" y="87"/>
                    <a:pt x="8257" y="193"/>
                  </a:cubicBezTo>
                  <a:lnTo>
                    <a:pt x="8257" y="966"/>
                  </a:lnTo>
                  <a:cubicBezTo>
                    <a:pt x="7868" y="1575"/>
                    <a:pt x="7407" y="2142"/>
                    <a:pt x="6889" y="2646"/>
                  </a:cubicBezTo>
                  <a:cubicBezTo>
                    <a:pt x="6092" y="3418"/>
                    <a:pt x="4820" y="4340"/>
                    <a:pt x="3288" y="4340"/>
                  </a:cubicBezTo>
                  <a:lnTo>
                    <a:pt x="1018" y="4340"/>
                  </a:lnTo>
                  <a:cubicBezTo>
                    <a:pt x="456" y="4340"/>
                    <a:pt x="0" y="4796"/>
                    <a:pt x="0" y="5358"/>
                  </a:cubicBezTo>
                  <a:lnTo>
                    <a:pt x="0" y="7009"/>
                  </a:lnTo>
                  <a:cubicBezTo>
                    <a:pt x="0" y="7575"/>
                    <a:pt x="456" y="8031"/>
                    <a:pt x="1018" y="8031"/>
                  </a:cubicBezTo>
                  <a:lnTo>
                    <a:pt x="1445" y="8031"/>
                  </a:lnTo>
                  <a:lnTo>
                    <a:pt x="1445" y="10936"/>
                  </a:lnTo>
                  <a:cubicBezTo>
                    <a:pt x="1445" y="11041"/>
                    <a:pt x="1531" y="11128"/>
                    <a:pt x="1637" y="11128"/>
                  </a:cubicBezTo>
                  <a:lnTo>
                    <a:pt x="2463" y="11128"/>
                  </a:lnTo>
                  <a:cubicBezTo>
                    <a:pt x="2554" y="11128"/>
                    <a:pt x="2631" y="11070"/>
                    <a:pt x="2650" y="10984"/>
                  </a:cubicBezTo>
                  <a:lnTo>
                    <a:pt x="2832" y="10302"/>
                  </a:lnTo>
                  <a:lnTo>
                    <a:pt x="3495" y="10302"/>
                  </a:lnTo>
                  <a:cubicBezTo>
                    <a:pt x="3600" y="10302"/>
                    <a:pt x="3687" y="10216"/>
                    <a:pt x="3687" y="10110"/>
                  </a:cubicBezTo>
                  <a:lnTo>
                    <a:pt x="3687" y="8867"/>
                  </a:lnTo>
                  <a:cubicBezTo>
                    <a:pt x="3687" y="8756"/>
                    <a:pt x="3600" y="8670"/>
                    <a:pt x="3495" y="8670"/>
                  </a:cubicBezTo>
                  <a:lnTo>
                    <a:pt x="3264" y="8670"/>
                  </a:lnTo>
                  <a:lnTo>
                    <a:pt x="3437" y="8031"/>
                  </a:lnTo>
                  <a:cubicBezTo>
                    <a:pt x="4901" y="8084"/>
                    <a:pt x="6116" y="8972"/>
                    <a:pt x="6889" y="9721"/>
                  </a:cubicBezTo>
                  <a:cubicBezTo>
                    <a:pt x="7407" y="10225"/>
                    <a:pt x="7868" y="10792"/>
                    <a:pt x="8257" y="11401"/>
                  </a:cubicBezTo>
                  <a:lnTo>
                    <a:pt x="8257" y="12169"/>
                  </a:lnTo>
                  <a:cubicBezTo>
                    <a:pt x="8257" y="12280"/>
                    <a:pt x="8343" y="12366"/>
                    <a:pt x="8449" y="12366"/>
                  </a:cubicBezTo>
                  <a:lnTo>
                    <a:pt x="9687" y="12366"/>
                  </a:lnTo>
                  <a:cubicBezTo>
                    <a:pt x="9797" y="12366"/>
                    <a:pt x="9884" y="12280"/>
                    <a:pt x="9884" y="12169"/>
                  </a:cubicBezTo>
                  <a:lnTo>
                    <a:pt x="9884" y="7811"/>
                  </a:lnTo>
                  <a:cubicBezTo>
                    <a:pt x="10710" y="7715"/>
                    <a:pt x="11329" y="7014"/>
                    <a:pt x="11329" y="6183"/>
                  </a:cubicBezTo>
                  <a:cubicBezTo>
                    <a:pt x="11329" y="5353"/>
                    <a:pt x="10710" y="4652"/>
                    <a:pt x="9884" y="4556"/>
                  </a:cubicBezTo>
                  <a:lnTo>
                    <a:pt x="9884" y="193"/>
                  </a:lnTo>
                  <a:cubicBezTo>
                    <a:pt x="9884" y="87"/>
                    <a:pt x="9797" y="1"/>
                    <a:pt x="96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7" name="Google Shape;10997;p31"/>
            <p:cNvSpPr/>
            <p:nvPr/>
          </p:nvSpPr>
          <p:spPr>
            <a:xfrm>
              <a:off x="6030042" y="3969819"/>
              <a:ext cx="30342" cy="10219"/>
            </a:xfrm>
            <a:custGeom>
              <a:rect b="b" l="l" r="r" t="t"/>
              <a:pathLst>
                <a:path extrusionOk="0" h="390" w="1158">
                  <a:moveTo>
                    <a:pt x="256" y="0"/>
                  </a:moveTo>
                  <a:cubicBezTo>
                    <a:pt x="0" y="0"/>
                    <a:pt x="0" y="390"/>
                    <a:pt x="256" y="390"/>
                  </a:cubicBezTo>
                  <a:cubicBezTo>
                    <a:pt x="260" y="390"/>
                    <a:pt x="265" y="390"/>
                    <a:pt x="269" y="389"/>
                  </a:cubicBezTo>
                  <a:lnTo>
                    <a:pt x="888" y="389"/>
                  </a:lnTo>
                  <a:cubicBezTo>
                    <a:pt x="893" y="390"/>
                    <a:pt x="898" y="390"/>
                    <a:pt x="902" y="390"/>
                  </a:cubicBezTo>
                  <a:cubicBezTo>
                    <a:pt x="1157" y="390"/>
                    <a:pt x="1157" y="0"/>
                    <a:pt x="902" y="0"/>
                  </a:cubicBezTo>
                  <a:cubicBezTo>
                    <a:pt x="898" y="0"/>
                    <a:pt x="893" y="0"/>
                    <a:pt x="888" y="1"/>
                  </a:cubicBezTo>
                  <a:lnTo>
                    <a:pt x="269" y="1"/>
                  </a:lnTo>
                  <a:cubicBezTo>
                    <a:pt x="265" y="0"/>
                    <a:pt x="260" y="0"/>
                    <a:pt x="25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8" name="Google Shape;10998;p31"/>
            <p:cNvSpPr/>
            <p:nvPr/>
          </p:nvSpPr>
          <p:spPr>
            <a:xfrm>
              <a:off x="6009787" y="3908820"/>
              <a:ext cx="24997" cy="21538"/>
            </a:xfrm>
            <a:custGeom>
              <a:rect b="b" l="l" r="r" t="t"/>
              <a:pathLst>
                <a:path extrusionOk="0" h="822" w="954">
                  <a:moveTo>
                    <a:pt x="685" y="1"/>
                  </a:moveTo>
                  <a:cubicBezTo>
                    <a:pt x="643" y="1"/>
                    <a:pt x="598" y="17"/>
                    <a:pt x="557" y="53"/>
                  </a:cubicBezTo>
                  <a:lnTo>
                    <a:pt x="116" y="490"/>
                  </a:lnTo>
                  <a:cubicBezTo>
                    <a:pt x="1" y="610"/>
                    <a:pt x="82" y="817"/>
                    <a:pt x="255" y="821"/>
                  </a:cubicBezTo>
                  <a:cubicBezTo>
                    <a:pt x="308" y="821"/>
                    <a:pt x="356" y="797"/>
                    <a:pt x="389" y="764"/>
                  </a:cubicBezTo>
                  <a:lnTo>
                    <a:pt x="831" y="327"/>
                  </a:lnTo>
                  <a:cubicBezTo>
                    <a:pt x="954" y="186"/>
                    <a:pt x="831" y="1"/>
                    <a:pt x="6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9" name="Google Shape;10999;p31"/>
            <p:cNvSpPr/>
            <p:nvPr/>
          </p:nvSpPr>
          <p:spPr>
            <a:xfrm>
              <a:off x="6009604" y="4019761"/>
              <a:ext cx="25207" cy="21329"/>
            </a:xfrm>
            <a:custGeom>
              <a:rect b="b" l="l" r="r" t="t"/>
              <a:pathLst>
                <a:path extrusionOk="0" h="814" w="962">
                  <a:moveTo>
                    <a:pt x="268" y="1"/>
                  </a:moveTo>
                  <a:cubicBezTo>
                    <a:pt x="122" y="1"/>
                    <a:pt x="0" y="185"/>
                    <a:pt x="123" y="327"/>
                  </a:cubicBezTo>
                  <a:lnTo>
                    <a:pt x="564" y="764"/>
                  </a:lnTo>
                  <a:cubicBezTo>
                    <a:pt x="605" y="799"/>
                    <a:pt x="649" y="814"/>
                    <a:pt x="691" y="814"/>
                  </a:cubicBezTo>
                  <a:cubicBezTo>
                    <a:pt x="838" y="814"/>
                    <a:pt x="961" y="632"/>
                    <a:pt x="838" y="490"/>
                  </a:cubicBezTo>
                  <a:lnTo>
                    <a:pt x="396" y="53"/>
                  </a:lnTo>
                  <a:cubicBezTo>
                    <a:pt x="355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00" name="Google Shape;11000;p31"/>
          <p:cNvGrpSpPr/>
          <p:nvPr/>
        </p:nvGrpSpPr>
        <p:grpSpPr>
          <a:xfrm>
            <a:off x="6181466" y="3672290"/>
            <a:ext cx="347943" cy="231709"/>
            <a:chOff x="6181466" y="3859140"/>
            <a:chExt cx="347943" cy="231709"/>
          </a:xfrm>
        </p:grpSpPr>
        <p:sp>
          <p:nvSpPr>
            <p:cNvPr id="11001" name="Google Shape;11001;p31"/>
            <p:cNvSpPr/>
            <p:nvPr/>
          </p:nvSpPr>
          <p:spPr>
            <a:xfrm>
              <a:off x="6186890" y="3864538"/>
              <a:ext cx="337121" cy="220782"/>
            </a:xfrm>
            <a:custGeom>
              <a:rect b="b" l="l" r="r" t="t"/>
              <a:pathLst>
                <a:path extrusionOk="0" h="8426" w="12866">
                  <a:moveTo>
                    <a:pt x="447" y="1"/>
                  </a:moveTo>
                  <a:cubicBezTo>
                    <a:pt x="202" y="1"/>
                    <a:pt x="0" y="198"/>
                    <a:pt x="0" y="442"/>
                  </a:cubicBezTo>
                  <a:lnTo>
                    <a:pt x="0" y="7984"/>
                  </a:lnTo>
                  <a:cubicBezTo>
                    <a:pt x="0" y="8228"/>
                    <a:pt x="202" y="8425"/>
                    <a:pt x="447" y="8425"/>
                  </a:cubicBezTo>
                  <a:lnTo>
                    <a:pt x="12419" y="8425"/>
                  </a:lnTo>
                  <a:cubicBezTo>
                    <a:pt x="12663" y="8425"/>
                    <a:pt x="12865" y="8228"/>
                    <a:pt x="12865" y="7984"/>
                  </a:cubicBezTo>
                  <a:lnTo>
                    <a:pt x="12865" y="442"/>
                  </a:lnTo>
                  <a:cubicBezTo>
                    <a:pt x="12865" y="198"/>
                    <a:pt x="12663" y="1"/>
                    <a:pt x="12419" y="1"/>
                  </a:cubicBezTo>
                  <a:close/>
                </a:path>
              </a:pathLst>
            </a:custGeom>
            <a:solidFill>
              <a:srgbClr val="DCE3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2" name="Google Shape;11002;p31"/>
            <p:cNvSpPr/>
            <p:nvPr/>
          </p:nvSpPr>
          <p:spPr>
            <a:xfrm>
              <a:off x="6221713" y="3887806"/>
              <a:ext cx="267449" cy="174351"/>
            </a:xfrm>
            <a:custGeom>
              <a:rect b="b" l="l" r="r" t="t"/>
              <a:pathLst>
                <a:path extrusionOk="0" h="6654" w="10207">
                  <a:moveTo>
                    <a:pt x="1" y="1"/>
                  </a:moveTo>
                  <a:lnTo>
                    <a:pt x="1" y="6654"/>
                  </a:lnTo>
                  <a:lnTo>
                    <a:pt x="10206" y="6654"/>
                  </a:lnTo>
                  <a:lnTo>
                    <a:pt x="10206" y="1"/>
                  </a:ln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3" name="Google Shape;11003;p31"/>
            <p:cNvSpPr/>
            <p:nvPr/>
          </p:nvSpPr>
          <p:spPr>
            <a:xfrm>
              <a:off x="6297307" y="3910969"/>
              <a:ext cx="116260" cy="93097"/>
            </a:xfrm>
            <a:custGeom>
              <a:rect b="b" l="l" r="r" t="t"/>
              <a:pathLst>
                <a:path extrusionOk="0" h="3553" w="4437">
                  <a:moveTo>
                    <a:pt x="1775" y="1026"/>
                  </a:moveTo>
                  <a:cubicBezTo>
                    <a:pt x="1807" y="1026"/>
                    <a:pt x="1841" y="1034"/>
                    <a:pt x="1873" y="1051"/>
                  </a:cubicBezTo>
                  <a:lnTo>
                    <a:pt x="2934" y="1579"/>
                  </a:lnTo>
                  <a:cubicBezTo>
                    <a:pt x="3097" y="1656"/>
                    <a:pt x="3097" y="1891"/>
                    <a:pt x="2934" y="1973"/>
                  </a:cubicBezTo>
                  <a:lnTo>
                    <a:pt x="1873" y="2501"/>
                  </a:lnTo>
                  <a:cubicBezTo>
                    <a:pt x="1841" y="2518"/>
                    <a:pt x="1807" y="2526"/>
                    <a:pt x="1775" y="2526"/>
                  </a:cubicBezTo>
                  <a:cubicBezTo>
                    <a:pt x="1661" y="2526"/>
                    <a:pt x="1556" y="2431"/>
                    <a:pt x="1556" y="2304"/>
                  </a:cubicBezTo>
                  <a:lnTo>
                    <a:pt x="1556" y="1248"/>
                  </a:lnTo>
                  <a:cubicBezTo>
                    <a:pt x="1556" y="1121"/>
                    <a:pt x="1661" y="1026"/>
                    <a:pt x="1775" y="1026"/>
                  </a:cubicBezTo>
                  <a:close/>
                  <a:moveTo>
                    <a:pt x="889" y="0"/>
                  </a:moveTo>
                  <a:cubicBezTo>
                    <a:pt x="399" y="0"/>
                    <a:pt x="1" y="399"/>
                    <a:pt x="1" y="888"/>
                  </a:cubicBezTo>
                  <a:lnTo>
                    <a:pt x="1" y="2664"/>
                  </a:lnTo>
                  <a:cubicBezTo>
                    <a:pt x="1" y="3154"/>
                    <a:pt x="399" y="3552"/>
                    <a:pt x="889" y="3552"/>
                  </a:cubicBezTo>
                  <a:lnTo>
                    <a:pt x="3548" y="3552"/>
                  </a:lnTo>
                  <a:cubicBezTo>
                    <a:pt x="4038" y="3552"/>
                    <a:pt x="4436" y="3154"/>
                    <a:pt x="4436" y="2664"/>
                  </a:cubicBezTo>
                  <a:lnTo>
                    <a:pt x="4436" y="888"/>
                  </a:lnTo>
                  <a:cubicBezTo>
                    <a:pt x="4436" y="399"/>
                    <a:pt x="4038" y="0"/>
                    <a:pt x="35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4" name="Google Shape;11004;p31"/>
            <p:cNvSpPr/>
            <p:nvPr/>
          </p:nvSpPr>
          <p:spPr>
            <a:xfrm>
              <a:off x="6279830" y="4021386"/>
              <a:ext cx="23294" cy="23294"/>
            </a:xfrm>
            <a:custGeom>
              <a:rect b="b" l="l" r="r" t="t"/>
              <a:pathLst>
                <a:path extrusionOk="0" h="889" w="889">
                  <a:moveTo>
                    <a:pt x="447" y="1"/>
                  </a:moveTo>
                  <a:cubicBezTo>
                    <a:pt x="202" y="1"/>
                    <a:pt x="1" y="202"/>
                    <a:pt x="1" y="447"/>
                  </a:cubicBezTo>
                  <a:cubicBezTo>
                    <a:pt x="1" y="692"/>
                    <a:pt x="202" y="889"/>
                    <a:pt x="447" y="889"/>
                  </a:cubicBezTo>
                  <a:cubicBezTo>
                    <a:pt x="692" y="889"/>
                    <a:pt x="889" y="692"/>
                    <a:pt x="889" y="447"/>
                  </a:cubicBezTo>
                  <a:cubicBezTo>
                    <a:pt x="889" y="202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5" name="Google Shape;11005;p31"/>
            <p:cNvSpPr/>
            <p:nvPr/>
          </p:nvSpPr>
          <p:spPr>
            <a:xfrm>
              <a:off x="6181466" y="3859140"/>
              <a:ext cx="347943" cy="231709"/>
            </a:xfrm>
            <a:custGeom>
              <a:rect b="b" l="l" r="r" t="t"/>
              <a:pathLst>
                <a:path extrusionOk="0" h="8843" w="13279">
                  <a:moveTo>
                    <a:pt x="12626" y="413"/>
                  </a:moveTo>
                  <a:cubicBezTo>
                    <a:pt x="12755" y="413"/>
                    <a:pt x="12861" y="519"/>
                    <a:pt x="12861" y="648"/>
                  </a:cubicBezTo>
                  <a:lnTo>
                    <a:pt x="12861" y="8190"/>
                  </a:lnTo>
                  <a:cubicBezTo>
                    <a:pt x="12861" y="8319"/>
                    <a:pt x="12755" y="8425"/>
                    <a:pt x="12626" y="8425"/>
                  </a:cubicBezTo>
                  <a:lnTo>
                    <a:pt x="654" y="8425"/>
                  </a:lnTo>
                  <a:cubicBezTo>
                    <a:pt x="519" y="8425"/>
                    <a:pt x="419" y="8319"/>
                    <a:pt x="419" y="8190"/>
                  </a:cubicBezTo>
                  <a:lnTo>
                    <a:pt x="419" y="648"/>
                  </a:lnTo>
                  <a:cubicBezTo>
                    <a:pt x="419" y="519"/>
                    <a:pt x="519" y="413"/>
                    <a:pt x="654" y="413"/>
                  </a:cubicBezTo>
                  <a:close/>
                  <a:moveTo>
                    <a:pt x="654" y="0"/>
                  </a:moveTo>
                  <a:cubicBezTo>
                    <a:pt x="294" y="0"/>
                    <a:pt x="1" y="288"/>
                    <a:pt x="1" y="648"/>
                  </a:cubicBezTo>
                  <a:lnTo>
                    <a:pt x="1" y="8190"/>
                  </a:lnTo>
                  <a:cubicBezTo>
                    <a:pt x="1" y="8550"/>
                    <a:pt x="294" y="8842"/>
                    <a:pt x="654" y="8842"/>
                  </a:cubicBezTo>
                  <a:lnTo>
                    <a:pt x="12626" y="8842"/>
                  </a:lnTo>
                  <a:cubicBezTo>
                    <a:pt x="12986" y="8842"/>
                    <a:pt x="13278" y="8550"/>
                    <a:pt x="13278" y="8190"/>
                  </a:cubicBezTo>
                  <a:lnTo>
                    <a:pt x="13278" y="648"/>
                  </a:lnTo>
                  <a:cubicBezTo>
                    <a:pt x="13278" y="288"/>
                    <a:pt x="12986" y="0"/>
                    <a:pt x="126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6" name="Google Shape;11006;p31"/>
            <p:cNvSpPr/>
            <p:nvPr/>
          </p:nvSpPr>
          <p:spPr>
            <a:xfrm>
              <a:off x="6216315" y="3882277"/>
              <a:ext cx="278244" cy="185304"/>
            </a:xfrm>
            <a:custGeom>
              <a:rect b="b" l="l" r="r" t="t"/>
              <a:pathLst>
                <a:path extrusionOk="0" h="7072" w="10619">
                  <a:moveTo>
                    <a:pt x="10201" y="418"/>
                  </a:moveTo>
                  <a:lnTo>
                    <a:pt x="10201" y="6654"/>
                  </a:lnTo>
                  <a:lnTo>
                    <a:pt x="418" y="6654"/>
                  </a:lnTo>
                  <a:lnTo>
                    <a:pt x="418" y="418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6865"/>
                  </a:lnTo>
                  <a:cubicBezTo>
                    <a:pt x="1" y="6975"/>
                    <a:pt x="97" y="7071"/>
                    <a:pt x="212" y="7071"/>
                  </a:cubicBezTo>
                  <a:lnTo>
                    <a:pt x="10412" y="7071"/>
                  </a:lnTo>
                  <a:cubicBezTo>
                    <a:pt x="10523" y="7071"/>
                    <a:pt x="10619" y="6975"/>
                    <a:pt x="10619" y="6865"/>
                  </a:cubicBezTo>
                  <a:lnTo>
                    <a:pt x="10619" y="212"/>
                  </a:lnTo>
                  <a:cubicBezTo>
                    <a:pt x="10619" y="97"/>
                    <a:pt x="10523" y="1"/>
                    <a:pt x="104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7" name="Google Shape;11007;p31"/>
            <p:cNvSpPr/>
            <p:nvPr/>
          </p:nvSpPr>
          <p:spPr>
            <a:xfrm>
              <a:off x="6198838" y="3963662"/>
              <a:ext cx="10953" cy="22508"/>
            </a:xfrm>
            <a:custGeom>
              <a:rect b="b" l="l" r="r" t="t"/>
              <a:pathLst>
                <a:path extrusionOk="0" h="859" w="418">
                  <a:moveTo>
                    <a:pt x="212" y="0"/>
                  </a:moveTo>
                  <a:cubicBezTo>
                    <a:pt x="96" y="0"/>
                    <a:pt x="0" y="96"/>
                    <a:pt x="0" y="207"/>
                  </a:cubicBezTo>
                  <a:lnTo>
                    <a:pt x="0" y="653"/>
                  </a:lnTo>
                  <a:cubicBezTo>
                    <a:pt x="0" y="790"/>
                    <a:pt x="105" y="858"/>
                    <a:pt x="209" y="858"/>
                  </a:cubicBezTo>
                  <a:cubicBezTo>
                    <a:pt x="314" y="858"/>
                    <a:pt x="418" y="790"/>
                    <a:pt x="418" y="653"/>
                  </a:cubicBezTo>
                  <a:lnTo>
                    <a:pt x="418" y="207"/>
                  </a:lnTo>
                  <a:cubicBezTo>
                    <a:pt x="418" y="92"/>
                    <a:pt x="322" y="0"/>
                    <a:pt x="2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8" name="Google Shape;11008;p31"/>
            <p:cNvSpPr/>
            <p:nvPr/>
          </p:nvSpPr>
          <p:spPr>
            <a:xfrm>
              <a:off x="6501084" y="3957871"/>
              <a:ext cx="10953" cy="34220"/>
            </a:xfrm>
            <a:custGeom>
              <a:rect b="b" l="l" r="r" t="t"/>
              <a:pathLst>
                <a:path extrusionOk="0" h="1306" w="418">
                  <a:moveTo>
                    <a:pt x="207" y="1"/>
                  </a:moveTo>
                  <a:cubicBezTo>
                    <a:pt x="92" y="1"/>
                    <a:pt x="0" y="92"/>
                    <a:pt x="0" y="207"/>
                  </a:cubicBezTo>
                  <a:lnTo>
                    <a:pt x="0" y="1100"/>
                  </a:lnTo>
                  <a:cubicBezTo>
                    <a:pt x="0" y="1237"/>
                    <a:pt x="105" y="1305"/>
                    <a:pt x="209" y="1305"/>
                  </a:cubicBezTo>
                  <a:cubicBezTo>
                    <a:pt x="314" y="1305"/>
                    <a:pt x="418" y="1237"/>
                    <a:pt x="418" y="1100"/>
                  </a:cubicBezTo>
                  <a:lnTo>
                    <a:pt x="418" y="212"/>
                  </a:lnTo>
                  <a:cubicBezTo>
                    <a:pt x="418" y="97"/>
                    <a:pt x="322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9" name="Google Shape;11009;p31"/>
            <p:cNvSpPr/>
            <p:nvPr/>
          </p:nvSpPr>
          <p:spPr>
            <a:xfrm>
              <a:off x="6499328" y="3882277"/>
              <a:ext cx="12708" cy="11031"/>
            </a:xfrm>
            <a:custGeom>
              <a:rect b="b" l="l" r="r" t="t"/>
              <a:pathLst>
                <a:path extrusionOk="0" h="421" w="485">
                  <a:moveTo>
                    <a:pt x="274" y="1"/>
                  </a:moveTo>
                  <a:cubicBezTo>
                    <a:pt x="275" y="1"/>
                    <a:pt x="276" y="1"/>
                    <a:pt x="277" y="1"/>
                  </a:cubicBezTo>
                  <a:lnTo>
                    <a:pt x="277" y="1"/>
                  </a:lnTo>
                  <a:cubicBezTo>
                    <a:pt x="278" y="1"/>
                    <a:pt x="278" y="1"/>
                    <a:pt x="279" y="1"/>
                  </a:cubicBezTo>
                  <a:close/>
                  <a:moveTo>
                    <a:pt x="277" y="1"/>
                  </a:moveTo>
                  <a:cubicBezTo>
                    <a:pt x="91" y="6"/>
                    <a:pt x="0" y="227"/>
                    <a:pt x="130" y="361"/>
                  </a:cubicBezTo>
                  <a:cubicBezTo>
                    <a:pt x="173" y="402"/>
                    <a:pt x="224" y="420"/>
                    <a:pt x="275" y="420"/>
                  </a:cubicBezTo>
                  <a:cubicBezTo>
                    <a:pt x="382" y="420"/>
                    <a:pt x="485" y="336"/>
                    <a:pt x="485" y="212"/>
                  </a:cubicBezTo>
                  <a:cubicBezTo>
                    <a:pt x="485" y="93"/>
                    <a:pt x="391" y="3"/>
                    <a:pt x="2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0" name="Google Shape;11010;p31"/>
            <p:cNvSpPr/>
            <p:nvPr/>
          </p:nvSpPr>
          <p:spPr>
            <a:xfrm>
              <a:off x="6198838" y="3934603"/>
              <a:ext cx="10953" cy="16717"/>
            </a:xfrm>
            <a:custGeom>
              <a:rect b="b" l="l" r="r" t="t"/>
              <a:pathLst>
                <a:path extrusionOk="0" h="638" w="418">
                  <a:moveTo>
                    <a:pt x="212" y="1"/>
                  </a:moveTo>
                  <a:cubicBezTo>
                    <a:pt x="96" y="1"/>
                    <a:pt x="0" y="97"/>
                    <a:pt x="0" y="207"/>
                  </a:cubicBezTo>
                  <a:lnTo>
                    <a:pt x="0" y="433"/>
                  </a:lnTo>
                  <a:cubicBezTo>
                    <a:pt x="0" y="569"/>
                    <a:pt x="105" y="638"/>
                    <a:pt x="209" y="638"/>
                  </a:cubicBezTo>
                  <a:cubicBezTo>
                    <a:pt x="314" y="638"/>
                    <a:pt x="418" y="569"/>
                    <a:pt x="418" y="433"/>
                  </a:cubicBezTo>
                  <a:lnTo>
                    <a:pt x="418" y="207"/>
                  </a:lnTo>
                  <a:cubicBezTo>
                    <a:pt x="418" y="92"/>
                    <a:pt x="322" y="1"/>
                    <a:pt x="2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1" name="Google Shape;11011;p31"/>
            <p:cNvSpPr/>
            <p:nvPr/>
          </p:nvSpPr>
          <p:spPr>
            <a:xfrm>
              <a:off x="6198838" y="3998511"/>
              <a:ext cx="10953" cy="16717"/>
            </a:xfrm>
            <a:custGeom>
              <a:rect b="b" l="l" r="r" t="t"/>
              <a:pathLst>
                <a:path extrusionOk="0" h="638" w="418">
                  <a:moveTo>
                    <a:pt x="212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432"/>
                  </a:lnTo>
                  <a:cubicBezTo>
                    <a:pt x="0" y="569"/>
                    <a:pt x="105" y="637"/>
                    <a:pt x="209" y="637"/>
                  </a:cubicBezTo>
                  <a:cubicBezTo>
                    <a:pt x="314" y="637"/>
                    <a:pt x="418" y="569"/>
                    <a:pt x="418" y="432"/>
                  </a:cubicBezTo>
                  <a:lnTo>
                    <a:pt x="418" y="206"/>
                  </a:lnTo>
                  <a:cubicBezTo>
                    <a:pt x="418" y="91"/>
                    <a:pt x="322" y="0"/>
                    <a:pt x="2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2" name="Google Shape;11012;p31"/>
            <p:cNvSpPr/>
            <p:nvPr/>
          </p:nvSpPr>
          <p:spPr>
            <a:xfrm>
              <a:off x="6237827" y="4015962"/>
              <a:ext cx="235220" cy="34168"/>
            </a:xfrm>
            <a:custGeom>
              <a:rect b="b" l="l" r="r" t="t"/>
              <a:pathLst>
                <a:path extrusionOk="0" h="1304" w="8977">
                  <a:moveTo>
                    <a:pt x="2050" y="419"/>
                  </a:moveTo>
                  <a:cubicBezTo>
                    <a:pt x="2261" y="419"/>
                    <a:pt x="2367" y="673"/>
                    <a:pt x="2218" y="817"/>
                  </a:cubicBezTo>
                  <a:cubicBezTo>
                    <a:pt x="2169" y="866"/>
                    <a:pt x="2109" y="888"/>
                    <a:pt x="2050" y="888"/>
                  </a:cubicBezTo>
                  <a:cubicBezTo>
                    <a:pt x="1930" y="888"/>
                    <a:pt x="1815" y="796"/>
                    <a:pt x="1815" y="654"/>
                  </a:cubicBezTo>
                  <a:cubicBezTo>
                    <a:pt x="1815" y="525"/>
                    <a:pt x="1921" y="419"/>
                    <a:pt x="2050" y="419"/>
                  </a:cubicBezTo>
                  <a:close/>
                  <a:moveTo>
                    <a:pt x="2050" y="0"/>
                  </a:moveTo>
                  <a:cubicBezTo>
                    <a:pt x="1791" y="0"/>
                    <a:pt x="1532" y="148"/>
                    <a:pt x="1431" y="443"/>
                  </a:cubicBezTo>
                  <a:lnTo>
                    <a:pt x="274" y="443"/>
                  </a:lnTo>
                  <a:cubicBezTo>
                    <a:pt x="0" y="443"/>
                    <a:pt x="0" y="861"/>
                    <a:pt x="274" y="861"/>
                  </a:cubicBezTo>
                  <a:lnTo>
                    <a:pt x="1431" y="861"/>
                  </a:lnTo>
                  <a:cubicBezTo>
                    <a:pt x="1532" y="1156"/>
                    <a:pt x="1791" y="1303"/>
                    <a:pt x="2050" y="1303"/>
                  </a:cubicBezTo>
                  <a:cubicBezTo>
                    <a:pt x="2308" y="1303"/>
                    <a:pt x="2566" y="1156"/>
                    <a:pt x="2665" y="861"/>
                  </a:cubicBezTo>
                  <a:lnTo>
                    <a:pt x="8703" y="861"/>
                  </a:lnTo>
                  <a:cubicBezTo>
                    <a:pt x="8977" y="861"/>
                    <a:pt x="8977" y="443"/>
                    <a:pt x="8703" y="443"/>
                  </a:cubicBezTo>
                  <a:lnTo>
                    <a:pt x="2665" y="443"/>
                  </a:lnTo>
                  <a:cubicBezTo>
                    <a:pt x="2566" y="148"/>
                    <a:pt x="2308" y="0"/>
                    <a:pt x="20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3" name="Google Shape;11013;p31"/>
            <p:cNvSpPr/>
            <p:nvPr/>
          </p:nvSpPr>
          <p:spPr>
            <a:xfrm>
              <a:off x="6332654" y="3932402"/>
              <a:ext cx="52353" cy="50230"/>
            </a:xfrm>
            <a:custGeom>
              <a:rect b="b" l="l" r="r" t="t"/>
              <a:pathLst>
                <a:path extrusionOk="0" h="1917" w="1998">
                  <a:moveTo>
                    <a:pt x="430" y="417"/>
                  </a:moveTo>
                  <a:cubicBezTo>
                    <a:pt x="432" y="417"/>
                    <a:pt x="433" y="418"/>
                    <a:pt x="433" y="421"/>
                  </a:cubicBezTo>
                  <a:lnTo>
                    <a:pt x="1489" y="949"/>
                  </a:lnTo>
                  <a:cubicBezTo>
                    <a:pt x="1499" y="953"/>
                    <a:pt x="1499" y="968"/>
                    <a:pt x="1489" y="973"/>
                  </a:cubicBezTo>
                  <a:lnTo>
                    <a:pt x="433" y="1501"/>
                  </a:lnTo>
                  <a:cubicBezTo>
                    <a:pt x="431" y="1501"/>
                    <a:pt x="429" y="1502"/>
                    <a:pt x="428" y="1502"/>
                  </a:cubicBezTo>
                  <a:cubicBezTo>
                    <a:pt x="420" y="1502"/>
                    <a:pt x="414" y="1494"/>
                    <a:pt x="414" y="1486"/>
                  </a:cubicBezTo>
                  <a:lnTo>
                    <a:pt x="414" y="430"/>
                  </a:lnTo>
                  <a:cubicBezTo>
                    <a:pt x="414" y="425"/>
                    <a:pt x="418" y="421"/>
                    <a:pt x="423" y="421"/>
                  </a:cubicBezTo>
                  <a:cubicBezTo>
                    <a:pt x="423" y="418"/>
                    <a:pt x="424" y="417"/>
                    <a:pt x="426" y="417"/>
                  </a:cubicBezTo>
                  <a:cubicBezTo>
                    <a:pt x="427" y="417"/>
                    <a:pt x="428" y="418"/>
                    <a:pt x="428" y="421"/>
                  </a:cubicBezTo>
                  <a:cubicBezTo>
                    <a:pt x="428" y="418"/>
                    <a:pt x="429" y="417"/>
                    <a:pt x="430" y="417"/>
                  </a:cubicBezTo>
                  <a:close/>
                  <a:moveTo>
                    <a:pt x="432" y="0"/>
                  </a:moveTo>
                  <a:cubicBezTo>
                    <a:pt x="205" y="0"/>
                    <a:pt x="1" y="183"/>
                    <a:pt x="1" y="430"/>
                  </a:cubicBezTo>
                  <a:lnTo>
                    <a:pt x="1" y="1486"/>
                  </a:lnTo>
                  <a:cubicBezTo>
                    <a:pt x="1" y="1635"/>
                    <a:pt x="78" y="1774"/>
                    <a:pt x="202" y="1851"/>
                  </a:cubicBezTo>
                  <a:cubicBezTo>
                    <a:pt x="270" y="1895"/>
                    <a:pt x="349" y="1917"/>
                    <a:pt x="428" y="1917"/>
                  </a:cubicBezTo>
                  <a:cubicBezTo>
                    <a:pt x="495" y="1917"/>
                    <a:pt x="563" y="1901"/>
                    <a:pt x="625" y="1870"/>
                  </a:cubicBezTo>
                  <a:lnTo>
                    <a:pt x="1681" y="1342"/>
                  </a:lnTo>
                  <a:cubicBezTo>
                    <a:pt x="1998" y="1184"/>
                    <a:pt x="1998" y="733"/>
                    <a:pt x="1681" y="574"/>
                  </a:cubicBezTo>
                  <a:lnTo>
                    <a:pt x="625" y="46"/>
                  </a:lnTo>
                  <a:cubicBezTo>
                    <a:pt x="562" y="15"/>
                    <a:pt x="496" y="0"/>
                    <a:pt x="43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4" name="Google Shape;11014;p31"/>
            <p:cNvSpPr/>
            <p:nvPr/>
          </p:nvSpPr>
          <p:spPr>
            <a:xfrm>
              <a:off x="6291909" y="3905545"/>
              <a:ext cx="127056" cy="103919"/>
            </a:xfrm>
            <a:custGeom>
              <a:rect b="b" l="l" r="r" t="t"/>
              <a:pathLst>
                <a:path extrusionOk="0" h="3966" w="4849">
                  <a:moveTo>
                    <a:pt x="3754" y="418"/>
                  </a:moveTo>
                  <a:cubicBezTo>
                    <a:pt x="4129" y="418"/>
                    <a:pt x="4436" y="721"/>
                    <a:pt x="4436" y="1095"/>
                  </a:cubicBezTo>
                  <a:lnTo>
                    <a:pt x="4436" y="2871"/>
                  </a:lnTo>
                  <a:cubicBezTo>
                    <a:pt x="4436" y="3246"/>
                    <a:pt x="4129" y="3548"/>
                    <a:pt x="3754" y="3548"/>
                  </a:cubicBezTo>
                  <a:lnTo>
                    <a:pt x="1095" y="3548"/>
                  </a:lnTo>
                  <a:cubicBezTo>
                    <a:pt x="721" y="3548"/>
                    <a:pt x="413" y="3246"/>
                    <a:pt x="413" y="2871"/>
                  </a:cubicBezTo>
                  <a:lnTo>
                    <a:pt x="413" y="1095"/>
                  </a:lnTo>
                  <a:cubicBezTo>
                    <a:pt x="413" y="721"/>
                    <a:pt x="721" y="418"/>
                    <a:pt x="1095" y="418"/>
                  </a:cubicBezTo>
                  <a:close/>
                  <a:moveTo>
                    <a:pt x="1095" y="1"/>
                  </a:moveTo>
                  <a:cubicBezTo>
                    <a:pt x="490" y="1"/>
                    <a:pt x="1" y="490"/>
                    <a:pt x="1" y="1095"/>
                  </a:cubicBezTo>
                  <a:lnTo>
                    <a:pt x="1" y="2871"/>
                  </a:lnTo>
                  <a:cubicBezTo>
                    <a:pt x="1" y="3476"/>
                    <a:pt x="490" y="3966"/>
                    <a:pt x="1095" y="3966"/>
                  </a:cubicBezTo>
                  <a:lnTo>
                    <a:pt x="3754" y="3966"/>
                  </a:lnTo>
                  <a:cubicBezTo>
                    <a:pt x="4359" y="3966"/>
                    <a:pt x="4849" y="3476"/>
                    <a:pt x="4849" y="2871"/>
                  </a:cubicBezTo>
                  <a:lnTo>
                    <a:pt x="4849" y="1095"/>
                  </a:lnTo>
                  <a:cubicBezTo>
                    <a:pt x="4849" y="490"/>
                    <a:pt x="4359" y="1"/>
                    <a:pt x="37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15" name="Google Shape;11015;p31"/>
          <p:cNvGrpSpPr/>
          <p:nvPr/>
        </p:nvGrpSpPr>
        <p:grpSpPr>
          <a:xfrm>
            <a:off x="2656024" y="3178294"/>
            <a:ext cx="298735" cy="365473"/>
            <a:chOff x="2656024" y="3365144"/>
            <a:chExt cx="298735" cy="365473"/>
          </a:xfrm>
        </p:grpSpPr>
        <p:sp>
          <p:nvSpPr>
            <p:cNvPr id="11016" name="Google Shape;11016;p31"/>
            <p:cNvSpPr/>
            <p:nvPr/>
          </p:nvSpPr>
          <p:spPr>
            <a:xfrm>
              <a:off x="2793509" y="3554379"/>
              <a:ext cx="23792" cy="170840"/>
            </a:xfrm>
            <a:custGeom>
              <a:rect b="b" l="l" r="r" t="t"/>
              <a:pathLst>
                <a:path extrusionOk="0" h="6520" w="908">
                  <a:moveTo>
                    <a:pt x="0" y="0"/>
                  </a:moveTo>
                  <a:lnTo>
                    <a:pt x="0" y="6068"/>
                  </a:lnTo>
                  <a:cubicBezTo>
                    <a:pt x="0" y="6318"/>
                    <a:pt x="206" y="6519"/>
                    <a:pt x="456" y="6519"/>
                  </a:cubicBezTo>
                  <a:cubicBezTo>
                    <a:pt x="701" y="6519"/>
                    <a:pt x="907" y="6318"/>
                    <a:pt x="907" y="6068"/>
                  </a:cubicBezTo>
                  <a:lnTo>
                    <a:pt x="907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7" name="Google Shape;11017;p31"/>
            <p:cNvSpPr/>
            <p:nvPr/>
          </p:nvSpPr>
          <p:spPr>
            <a:xfrm>
              <a:off x="2793509" y="3554379"/>
              <a:ext cx="23661" cy="39147"/>
            </a:xfrm>
            <a:custGeom>
              <a:rect b="b" l="l" r="r" t="t"/>
              <a:pathLst>
                <a:path extrusionOk="0" h="1494" w="903">
                  <a:moveTo>
                    <a:pt x="0" y="0"/>
                  </a:moveTo>
                  <a:lnTo>
                    <a:pt x="0" y="1493"/>
                  </a:lnTo>
                  <a:lnTo>
                    <a:pt x="902" y="1493"/>
                  </a:lnTo>
                  <a:lnTo>
                    <a:pt x="90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8" name="Google Shape;11018;p31"/>
            <p:cNvSpPr/>
            <p:nvPr/>
          </p:nvSpPr>
          <p:spPr>
            <a:xfrm>
              <a:off x="2720797" y="3431541"/>
              <a:ext cx="169321" cy="156612"/>
            </a:xfrm>
            <a:custGeom>
              <a:rect b="b" l="l" r="r" t="t"/>
              <a:pathLst>
                <a:path extrusionOk="0" h="5977" w="6462">
                  <a:moveTo>
                    <a:pt x="3234" y="1"/>
                  </a:moveTo>
                  <a:cubicBezTo>
                    <a:pt x="3095" y="1"/>
                    <a:pt x="2958" y="74"/>
                    <a:pt x="2890" y="215"/>
                  </a:cubicBezTo>
                  <a:lnTo>
                    <a:pt x="2237" y="1530"/>
                  </a:lnTo>
                  <a:lnTo>
                    <a:pt x="2218" y="1568"/>
                  </a:lnTo>
                  <a:cubicBezTo>
                    <a:pt x="2165" y="1684"/>
                    <a:pt x="2060" y="1760"/>
                    <a:pt x="1935" y="1780"/>
                  </a:cubicBezTo>
                  <a:lnTo>
                    <a:pt x="889" y="1928"/>
                  </a:lnTo>
                  <a:lnTo>
                    <a:pt x="437" y="1996"/>
                  </a:lnTo>
                  <a:cubicBezTo>
                    <a:pt x="125" y="2039"/>
                    <a:pt x="0" y="2423"/>
                    <a:pt x="226" y="2648"/>
                  </a:cubicBezTo>
                  <a:lnTo>
                    <a:pt x="1306" y="3700"/>
                  </a:lnTo>
                  <a:cubicBezTo>
                    <a:pt x="1397" y="3791"/>
                    <a:pt x="1436" y="3916"/>
                    <a:pt x="1417" y="4040"/>
                  </a:cubicBezTo>
                  <a:lnTo>
                    <a:pt x="1157" y="5528"/>
                  </a:lnTo>
                  <a:cubicBezTo>
                    <a:pt x="1116" y="5775"/>
                    <a:pt x="1314" y="5977"/>
                    <a:pt x="1537" y="5977"/>
                  </a:cubicBezTo>
                  <a:cubicBezTo>
                    <a:pt x="1595" y="5977"/>
                    <a:pt x="1656" y="5963"/>
                    <a:pt x="1714" y="5932"/>
                  </a:cubicBezTo>
                  <a:lnTo>
                    <a:pt x="2233" y="5658"/>
                  </a:lnTo>
                  <a:lnTo>
                    <a:pt x="3053" y="5226"/>
                  </a:lnTo>
                  <a:cubicBezTo>
                    <a:pt x="3108" y="5197"/>
                    <a:pt x="3169" y="5184"/>
                    <a:pt x="3231" y="5184"/>
                  </a:cubicBezTo>
                  <a:cubicBezTo>
                    <a:pt x="3250" y="5184"/>
                    <a:pt x="3269" y="5185"/>
                    <a:pt x="3289" y="5188"/>
                  </a:cubicBezTo>
                  <a:cubicBezTo>
                    <a:pt x="3327" y="5192"/>
                    <a:pt x="3370" y="5207"/>
                    <a:pt x="3409" y="5226"/>
                  </a:cubicBezTo>
                  <a:lnTo>
                    <a:pt x="4743" y="5932"/>
                  </a:lnTo>
                  <a:cubicBezTo>
                    <a:pt x="4802" y="5963"/>
                    <a:pt x="4864" y="5977"/>
                    <a:pt x="4923" y="5977"/>
                  </a:cubicBezTo>
                  <a:cubicBezTo>
                    <a:pt x="5146" y="5977"/>
                    <a:pt x="5342" y="5775"/>
                    <a:pt x="5300" y="5528"/>
                  </a:cubicBezTo>
                  <a:lnTo>
                    <a:pt x="5295" y="5509"/>
                  </a:lnTo>
                  <a:lnTo>
                    <a:pt x="5041" y="4040"/>
                  </a:lnTo>
                  <a:cubicBezTo>
                    <a:pt x="5022" y="3916"/>
                    <a:pt x="5060" y="3791"/>
                    <a:pt x="5151" y="3700"/>
                  </a:cubicBezTo>
                  <a:lnTo>
                    <a:pt x="6236" y="2648"/>
                  </a:lnTo>
                  <a:cubicBezTo>
                    <a:pt x="6462" y="2428"/>
                    <a:pt x="6337" y="2039"/>
                    <a:pt x="6025" y="1996"/>
                  </a:cubicBezTo>
                  <a:lnTo>
                    <a:pt x="4527" y="1780"/>
                  </a:lnTo>
                  <a:cubicBezTo>
                    <a:pt x="4402" y="1760"/>
                    <a:pt x="4297" y="1684"/>
                    <a:pt x="4239" y="1568"/>
                  </a:cubicBezTo>
                  <a:lnTo>
                    <a:pt x="3572" y="215"/>
                  </a:lnTo>
                  <a:cubicBezTo>
                    <a:pt x="3562" y="186"/>
                    <a:pt x="3543" y="162"/>
                    <a:pt x="3529" y="138"/>
                  </a:cubicBezTo>
                  <a:cubicBezTo>
                    <a:pt x="3451" y="45"/>
                    <a:pt x="3342" y="1"/>
                    <a:pt x="3234" y="1"/>
                  </a:cubicBezTo>
                  <a:close/>
                </a:path>
              </a:pathLst>
            </a:custGeom>
            <a:solidFill>
              <a:srgbClr val="BFC7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9" name="Google Shape;11019;p31"/>
            <p:cNvSpPr/>
            <p:nvPr/>
          </p:nvSpPr>
          <p:spPr>
            <a:xfrm>
              <a:off x="2720666" y="3482060"/>
              <a:ext cx="58641" cy="106094"/>
            </a:xfrm>
            <a:custGeom>
              <a:rect b="b" l="l" r="r" t="t"/>
              <a:pathLst>
                <a:path extrusionOk="0" h="4049" w="2238">
                  <a:moveTo>
                    <a:pt x="894" y="0"/>
                  </a:moveTo>
                  <a:lnTo>
                    <a:pt x="442" y="68"/>
                  </a:lnTo>
                  <a:cubicBezTo>
                    <a:pt x="125" y="111"/>
                    <a:pt x="1" y="500"/>
                    <a:pt x="231" y="720"/>
                  </a:cubicBezTo>
                  <a:lnTo>
                    <a:pt x="1311" y="1772"/>
                  </a:lnTo>
                  <a:cubicBezTo>
                    <a:pt x="1398" y="1863"/>
                    <a:pt x="1441" y="1988"/>
                    <a:pt x="1417" y="2112"/>
                  </a:cubicBezTo>
                  <a:lnTo>
                    <a:pt x="1162" y="3600"/>
                  </a:lnTo>
                  <a:cubicBezTo>
                    <a:pt x="1121" y="3847"/>
                    <a:pt x="1316" y="4049"/>
                    <a:pt x="1540" y="4049"/>
                  </a:cubicBezTo>
                  <a:cubicBezTo>
                    <a:pt x="1599" y="4049"/>
                    <a:pt x="1660" y="4035"/>
                    <a:pt x="1719" y="4004"/>
                  </a:cubicBezTo>
                  <a:lnTo>
                    <a:pt x="2238" y="3730"/>
                  </a:lnTo>
                  <a:cubicBezTo>
                    <a:pt x="2026" y="3697"/>
                    <a:pt x="1882" y="3500"/>
                    <a:pt x="1921" y="3288"/>
                  </a:cubicBezTo>
                  <a:lnTo>
                    <a:pt x="2175" y="1800"/>
                  </a:lnTo>
                  <a:cubicBezTo>
                    <a:pt x="2194" y="1676"/>
                    <a:pt x="2156" y="1546"/>
                    <a:pt x="2065" y="1460"/>
                  </a:cubicBezTo>
                  <a:lnTo>
                    <a:pt x="985" y="404"/>
                  </a:lnTo>
                  <a:cubicBezTo>
                    <a:pt x="879" y="303"/>
                    <a:pt x="841" y="144"/>
                    <a:pt x="894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0" name="Google Shape;11020;p31"/>
            <p:cNvSpPr/>
            <p:nvPr/>
          </p:nvSpPr>
          <p:spPr>
            <a:xfrm>
              <a:off x="2800662" y="3365144"/>
              <a:ext cx="10848" cy="38963"/>
            </a:xfrm>
            <a:custGeom>
              <a:rect b="b" l="l" r="r" t="t"/>
              <a:pathLst>
                <a:path extrusionOk="0" h="1487" w="414">
                  <a:moveTo>
                    <a:pt x="207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1280"/>
                  </a:lnTo>
                  <a:cubicBezTo>
                    <a:pt x="1" y="1390"/>
                    <a:pt x="92" y="1486"/>
                    <a:pt x="207" y="1486"/>
                  </a:cubicBezTo>
                  <a:cubicBezTo>
                    <a:pt x="322" y="1486"/>
                    <a:pt x="413" y="1390"/>
                    <a:pt x="413" y="1280"/>
                  </a:cubicBezTo>
                  <a:lnTo>
                    <a:pt x="413" y="209"/>
                  </a:lnTo>
                  <a:cubicBezTo>
                    <a:pt x="413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1" name="Google Shape;11021;p31"/>
            <p:cNvSpPr/>
            <p:nvPr/>
          </p:nvSpPr>
          <p:spPr>
            <a:xfrm>
              <a:off x="2843189" y="3376071"/>
              <a:ext cx="24237" cy="36946"/>
            </a:xfrm>
            <a:custGeom>
              <a:rect b="b" l="l" r="r" t="t"/>
              <a:pathLst>
                <a:path extrusionOk="0" h="1410" w="925">
                  <a:moveTo>
                    <a:pt x="650" y="0"/>
                  </a:moveTo>
                  <a:cubicBezTo>
                    <a:pt x="575" y="0"/>
                    <a:pt x="502" y="39"/>
                    <a:pt x="466" y="133"/>
                  </a:cubicBezTo>
                  <a:lnTo>
                    <a:pt x="58" y="1122"/>
                  </a:lnTo>
                  <a:cubicBezTo>
                    <a:pt x="0" y="1261"/>
                    <a:pt x="101" y="1410"/>
                    <a:pt x="250" y="1410"/>
                  </a:cubicBezTo>
                  <a:cubicBezTo>
                    <a:pt x="331" y="1410"/>
                    <a:pt x="408" y="1357"/>
                    <a:pt x="442" y="1280"/>
                  </a:cubicBezTo>
                  <a:lnTo>
                    <a:pt x="850" y="296"/>
                  </a:lnTo>
                  <a:cubicBezTo>
                    <a:pt x="924" y="129"/>
                    <a:pt x="785" y="0"/>
                    <a:pt x="6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2" name="Google Shape;11022;p31"/>
            <p:cNvSpPr/>
            <p:nvPr/>
          </p:nvSpPr>
          <p:spPr>
            <a:xfrm>
              <a:off x="2879270" y="3407304"/>
              <a:ext cx="34561" cy="30631"/>
            </a:xfrm>
            <a:custGeom>
              <a:rect b="b" l="l" r="r" t="t"/>
              <a:pathLst>
                <a:path extrusionOk="0" h="1169" w="1319">
                  <a:moveTo>
                    <a:pt x="1025" y="0"/>
                  </a:moveTo>
                  <a:cubicBezTo>
                    <a:pt x="978" y="0"/>
                    <a:pt x="929" y="18"/>
                    <a:pt x="884" y="60"/>
                  </a:cubicBezTo>
                  <a:lnTo>
                    <a:pt x="130" y="813"/>
                  </a:lnTo>
                  <a:cubicBezTo>
                    <a:pt x="1" y="948"/>
                    <a:pt x="92" y="1168"/>
                    <a:pt x="279" y="1168"/>
                  </a:cubicBezTo>
                  <a:cubicBezTo>
                    <a:pt x="433" y="1168"/>
                    <a:pt x="418" y="1082"/>
                    <a:pt x="1182" y="352"/>
                  </a:cubicBezTo>
                  <a:cubicBezTo>
                    <a:pt x="1319" y="201"/>
                    <a:pt x="1184" y="0"/>
                    <a:pt x="10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3" name="Google Shape;11023;p31"/>
            <p:cNvSpPr/>
            <p:nvPr/>
          </p:nvSpPr>
          <p:spPr>
            <a:xfrm>
              <a:off x="2903428" y="3453552"/>
              <a:ext cx="41295" cy="21617"/>
            </a:xfrm>
            <a:custGeom>
              <a:rect b="b" l="l" r="r" t="t"/>
              <a:pathLst>
                <a:path extrusionOk="0" h="825" w="1576">
                  <a:moveTo>
                    <a:pt x="1283" y="1"/>
                  </a:moveTo>
                  <a:cubicBezTo>
                    <a:pt x="1257" y="1"/>
                    <a:pt x="1230" y="6"/>
                    <a:pt x="1201" y="18"/>
                  </a:cubicBezTo>
                  <a:lnTo>
                    <a:pt x="212" y="426"/>
                  </a:lnTo>
                  <a:cubicBezTo>
                    <a:pt x="0" y="512"/>
                    <a:pt x="63" y="824"/>
                    <a:pt x="293" y="824"/>
                  </a:cubicBezTo>
                  <a:cubicBezTo>
                    <a:pt x="365" y="824"/>
                    <a:pt x="317" y="824"/>
                    <a:pt x="1359" y="402"/>
                  </a:cubicBezTo>
                  <a:cubicBezTo>
                    <a:pt x="1575" y="304"/>
                    <a:pt x="1481" y="1"/>
                    <a:pt x="12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4" name="Google Shape;11024;p31"/>
            <p:cNvSpPr/>
            <p:nvPr/>
          </p:nvSpPr>
          <p:spPr>
            <a:xfrm>
              <a:off x="2912232" y="3507974"/>
              <a:ext cx="42527" cy="10953"/>
            </a:xfrm>
            <a:custGeom>
              <a:rect b="b" l="l" r="r" t="t"/>
              <a:pathLst>
                <a:path extrusionOk="0" h="418" w="1623">
                  <a:moveTo>
                    <a:pt x="279" y="0"/>
                  </a:moveTo>
                  <a:cubicBezTo>
                    <a:pt x="0" y="0"/>
                    <a:pt x="0" y="418"/>
                    <a:pt x="279" y="418"/>
                  </a:cubicBezTo>
                  <a:lnTo>
                    <a:pt x="1345" y="418"/>
                  </a:lnTo>
                  <a:cubicBezTo>
                    <a:pt x="1623" y="418"/>
                    <a:pt x="1623" y="0"/>
                    <a:pt x="13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5" name="Google Shape;11025;p31"/>
            <p:cNvSpPr/>
            <p:nvPr/>
          </p:nvSpPr>
          <p:spPr>
            <a:xfrm>
              <a:off x="2902406" y="3551444"/>
              <a:ext cx="41819" cy="21748"/>
            </a:xfrm>
            <a:custGeom>
              <a:rect b="b" l="l" r="r" t="t"/>
              <a:pathLst>
                <a:path extrusionOk="0" h="830" w="1596">
                  <a:moveTo>
                    <a:pt x="298" y="1"/>
                  </a:moveTo>
                  <a:cubicBezTo>
                    <a:pt x="97" y="1"/>
                    <a:pt x="0" y="317"/>
                    <a:pt x="231" y="405"/>
                  </a:cubicBezTo>
                  <a:lnTo>
                    <a:pt x="1216" y="813"/>
                  </a:lnTo>
                  <a:cubicBezTo>
                    <a:pt x="1244" y="824"/>
                    <a:pt x="1272" y="829"/>
                    <a:pt x="1298" y="829"/>
                  </a:cubicBezTo>
                  <a:cubicBezTo>
                    <a:pt x="1500" y="829"/>
                    <a:pt x="1596" y="527"/>
                    <a:pt x="1379" y="429"/>
                  </a:cubicBezTo>
                  <a:lnTo>
                    <a:pt x="390" y="21"/>
                  </a:lnTo>
                  <a:cubicBezTo>
                    <a:pt x="358" y="7"/>
                    <a:pt x="327" y="1"/>
                    <a:pt x="2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6" name="Google Shape;11026;p31"/>
            <p:cNvSpPr/>
            <p:nvPr/>
          </p:nvSpPr>
          <p:spPr>
            <a:xfrm>
              <a:off x="2877986" y="3588547"/>
              <a:ext cx="34640" cy="30631"/>
            </a:xfrm>
            <a:custGeom>
              <a:rect b="b" l="l" r="r" t="t"/>
              <a:pathLst>
                <a:path extrusionOk="0" h="1169" w="1322">
                  <a:moveTo>
                    <a:pt x="294" y="0"/>
                  </a:moveTo>
                  <a:cubicBezTo>
                    <a:pt x="137" y="0"/>
                    <a:pt x="0" y="201"/>
                    <a:pt x="141" y="353"/>
                  </a:cubicBezTo>
                  <a:cubicBezTo>
                    <a:pt x="904" y="1082"/>
                    <a:pt x="895" y="1169"/>
                    <a:pt x="1043" y="1169"/>
                  </a:cubicBezTo>
                  <a:cubicBezTo>
                    <a:pt x="1226" y="1169"/>
                    <a:pt x="1322" y="943"/>
                    <a:pt x="1187" y="813"/>
                  </a:cubicBezTo>
                  <a:lnTo>
                    <a:pt x="434" y="60"/>
                  </a:lnTo>
                  <a:cubicBezTo>
                    <a:pt x="390" y="18"/>
                    <a:pt x="341" y="0"/>
                    <a:pt x="2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7" name="Google Shape;11027;p31"/>
            <p:cNvSpPr/>
            <p:nvPr/>
          </p:nvSpPr>
          <p:spPr>
            <a:xfrm>
              <a:off x="2841695" y="3613072"/>
              <a:ext cx="24316" cy="36788"/>
            </a:xfrm>
            <a:custGeom>
              <a:rect b="b" l="l" r="r" t="t"/>
              <a:pathLst>
                <a:path extrusionOk="0" h="1404" w="928">
                  <a:moveTo>
                    <a:pt x="261" y="0"/>
                  </a:moveTo>
                  <a:cubicBezTo>
                    <a:pt x="131" y="0"/>
                    <a:pt x="0" y="122"/>
                    <a:pt x="62" y="285"/>
                  </a:cubicBezTo>
                  <a:lnTo>
                    <a:pt x="470" y="1269"/>
                  </a:lnTo>
                  <a:cubicBezTo>
                    <a:pt x="508" y="1364"/>
                    <a:pt x="583" y="1404"/>
                    <a:pt x="658" y="1404"/>
                  </a:cubicBezTo>
                  <a:cubicBezTo>
                    <a:pt x="793" y="1404"/>
                    <a:pt x="928" y="1277"/>
                    <a:pt x="854" y="1111"/>
                  </a:cubicBezTo>
                  <a:lnTo>
                    <a:pt x="446" y="127"/>
                  </a:lnTo>
                  <a:cubicBezTo>
                    <a:pt x="407" y="38"/>
                    <a:pt x="334" y="0"/>
                    <a:pt x="26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8" name="Google Shape;11028;p31"/>
            <p:cNvSpPr/>
            <p:nvPr/>
          </p:nvSpPr>
          <p:spPr>
            <a:xfrm>
              <a:off x="2743383" y="3612444"/>
              <a:ext cx="23844" cy="36919"/>
            </a:xfrm>
            <a:custGeom>
              <a:rect b="b" l="l" r="r" t="t"/>
              <a:pathLst>
                <a:path extrusionOk="0" h="1409" w="910">
                  <a:moveTo>
                    <a:pt x="674" y="1"/>
                  </a:moveTo>
                  <a:cubicBezTo>
                    <a:pt x="591" y="1"/>
                    <a:pt x="515" y="48"/>
                    <a:pt x="483" y="127"/>
                  </a:cubicBezTo>
                  <a:lnTo>
                    <a:pt x="75" y="1116"/>
                  </a:lnTo>
                  <a:cubicBezTo>
                    <a:pt x="1" y="1282"/>
                    <a:pt x="136" y="1409"/>
                    <a:pt x="270" y="1409"/>
                  </a:cubicBezTo>
                  <a:cubicBezTo>
                    <a:pt x="346" y="1409"/>
                    <a:pt x="421" y="1369"/>
                    <a:pt x="459" y="1274"/>
                  </a:cubicBezTo>
                  <a:lnTo>
                    <a:pt x="867" y="285"/>
                  </a:lnTo>
                  <a:cubicBezTo>
                    <a:pt x="910" y="180"/>
                    <a:pt x="862" y="60"/>
                    <a:pt x="756" y="17"/>
                  </a:cubicBezTo>
                  <a:cubicBezTo>
                    <a:pt x="729" y="6"/>
                    <a:pt x="701" y="1"/>
                    <a:pt x="67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9" name="Google Shape;11029;p31"/>
            <p:cNvSpPr/>
            <p:nvPr/>
          </p:nvSpPr>
          <p:spPr>
            <a:xfrm>
              <a:off x="2696324" y="3587420"/>
              <a:ext cx="35504" cy="30971"/>
            </a:xfrm>
            <a:custGeom>
              <a:rect b="b" l="l" r="r" t="t"/>
              <a:pathLst>
                <a:path extrusionOk="0" h="1182" w="1355">
                  <a:moveTo>
                    <a:pt x="1060" y="1"/>
                  </a:moveTo>
                  <a:cubicBezTo>
                    <a:pt x="1013" y="1"/>
                    <a:pt x="965" y="18"/>
                    <a:pt x="920" y="60"/>
                  </a:cubicBezTo>
                  <a:lnTo>
                    <a:pt x="915" y="64"/>
                  </a:lnTo>
                  <a:lnTo>
                    <a:pt x="162" y="818"/>
                  </a:lnTo>
                  <a:cubicBezTo>
                    <a:pt x="1" y="968"/>
                    <a:pt x="141" y="1182"/>
                    <a:pt x="304" y="1182"/>
                  </a:cubicBezTo>
                  <a:cubicBezTo>
                    <a:pt x="354" y="1182"/>
                    <a:pt x="408" y="1161"/>
                    <a:pt x="454" y="1111"/>
                  </a:cubicBezTo>
                  <a:lnTo>
                    <a:pt x="1213" y="357"/>
                  </a:lnTo>
                  <a:cubicBezTo>
                    <a:pt x="1354" y="205"/>
                    <a:pt x="1219" y="1"/>
                    <a:pt x="10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0" name="Google Shape;11030;p31"/>
            <p:cNvSpPr/>
            <p:nvPr/>
          </p:nvSpPr>
          <p:spPr>
            <a:xfrm>
              <a:off x="2665693" y="3550317"/>
              <a:ext cx="40168" cy="21722"/>
            </a:xfrm>
            <a:custGeom>
              <a:rect b="b" l="l" r="r" t="t"/>
              <a:pathLst>
                <a:path extrusionOk="0" h="829" w="1533">
                  <a:moveTo>
                    <a:pt x="1298" y="0"/>
                  </a:moveTo>
                  <a:cubicBezTo>
                    <a:pt x="1271" y="0"/>
                    <a:pt x="1243" y="6"/>
                    <a:pt x="1215" y="16"/>
                  </a:cubicBezTo>
                  <a:lnTo>
                    <a:pt x="231" y="424"/>
                  </a:lnTo>
                  <a:cubicBezTo>
                    <a:pt x="0" y="513"/>
                    <a:pt x="97" y="829"/>
                    <a:pt x="298" y="829"/>
                  </a:cubicBezTo>
                  <a:cubicBezTo>
                    <a:pt x="327" y="829"/>
                    <a:pt x="358" y="823"/>
                    <a:pt x="390" y="808"/>
                  </a:cubicBezTo>
                  <a:lnTo>
                    <a:pt x="1379" y="400"/>
                  </a:lnTo>
                  <a:cubicBezTo>
                    <a:pt x="1484" y="352"/>
                    <a:pt x="1532" y="232"/>
                    <a:pt x="1489" y="127"/>
                  </a:cubicBezTo>
                  <a:cubicBezTo>
                    <a:pt x="1457" y="47"/>
                    <a:pt x="1381" y="0"/>
                    <a:pt x="12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1" name="Google Shape;11031;p31"/>
            <p:cNvSpPr/>
            <p:nvPr/>
          </p:nvSpPr>
          <p:spPr>
            <a:xfrm>
              <a:off x="2656024" y="3506585"/>
              <a:ext cx="40640" cy="10848"/>
            </a:xfrm>
            <a:custGeom>
              <a:rect b="b" l="l" r="r" t="t"/>
              <a:pathLst>
                <a:path extrusionOk="0" h="414" w="1551">
                  <a:moveTo>
                    <a:pt x="274" y="0"/>
                  </a:moveTo>
                  <a:cubicBezTo>
                    <a:pt x="0" y="0"/>
                    <a:pt x="0" y="413"/>
                    <a:pt x="274" y="413"/>
                  </a:cubicBezTo>
                  <a:lnTo>
                    <a:pt x="1344" y="413"/>
                  </a:lnTo>
                  <a:cubicBezTo>
                    <a:pt x="1460" y="413"/>
                    <a:pt x="1551" y="322"/>
                    <a:pt x="1551" y="207"/>
                  </a:cubicBezTo>
                  <a:cubicBezTo>
                    <a:pt x="1551" y="92"/>
                    <a:pt x="1460" y="0"/>
                    <a:pt x="134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2" name="Google Shape;11032;p31"/>
            <p:cNvSpPr/>
            <p:nvPr/>
          </p:nvSpPr>
          <p:spPr>
            <a:xfrm>
              <a:off x="2666191" y="3452084"/>
              <a:ext cx="42186" cy="21879"/>
            </a:xfrm>
            <a:custGeom>
              <a:rect b="b" l="l" r="r" t="t"/>
              <a:pathLst>
                <a:path extrusionOk="0" h="835" w="1610">
                  <a:moveTo>
                    <a:pt x="302" y="0"/>
                  </a:moveTo>
                  <a:cubicBezTo>
                    <a:pt x="97" y="0"/>
                    <a:pt x="0" y="317"/>
                    <a:pt x="232" y="405"/>
                  </a:cubicBezTo>
                  <a:lnTo>
                    <a:pt x="1220" y="813"/>
                  </a:lnTo>
                  <a:cubicBezTo>
                    <a:pt x="1253" y="828"/>
                    <a:pt x="1284" y="834"/>
                    <a:pt x="1313" y="834"/>
                  </a:cubicBezTo>
                  <a:cubicBezTo>
                    <a:pt x="1514" y="834"/>
                    <a:pt x="1610" y="521"/>
                    <a:pt x="1379" y="429"/>
                  </a:cubicBezTo>
                  <a:lnTo>
                    <a:pt x="395" y="21"/>
                  </a:lnTo>
                  <a:cubicBezTo>
                    <a:pt x="362" y="7"/>
                    <a:pt x="331" y="0"/>
                    <a:pt x="3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3" name="Google Shape;11033;p31"/>
            <p:cNvSpPr/>
            <p:nvPr/>
          </p:nvSpPr>
          <p:spPr>
            <a:xfrm>
              <a:off x="2697319" y="3405994"/>
              <a:ext cx="35190" cy="30945"/>
            </a:xfrm>
            <a:custGeom>
              <a:rect b="b" l="l" r="r" t="t"/>
              <a:pathLst>
                <a:path extrusionOk="0" h="1181" w="1343">
                  <a:moveTo>
                    <a:pt x="305" y="1"/>
                  </a:moveTo>
                  <a:cubicBezTo>
                    <a:pt x="142" y="1"/>
                    <a:pt x="1" y="217"/>
                    <a:pt x="162" y="364"/>
                  </a:cubicBezTo>
                  <a:cubicBezTo>
                    <a:pt x="920" y="1098"/>
                    <a:pt x="911" y="1180"/>
                    <a:pt x="1065" y="1180"/>
                  </a:cubicBezTo>
                  <a:cubicBezTo>
                    <a:pt x="1247" y="1180"/>
                    <a:pt x="1343" y="959"/>
                    <a:pt x="1213" y="830"/>
                  </a:cubicBezTo>
                  <a:lnTo>
                    <a:pt x="455" y="71"/>
                  </a:lnTo>
                  <a:cubicBezTo>
                    <a:pt x="408" y="21"/>
                    <a:pt x="356" y="1"/>
                    <a:pt x="3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4" name="Google Shape;11034;p31"/>
            <p:cNvSpPr/>
            <p:nvPr/>
          </p:nvSpPr>
          <p:spPr>
            <a:xfrm>
              <a:off x="2744694" y="3375521"/>
              <a:ext cx="24578" cy="36998"/>
            </a:xfrm>
            <a:custGeom>
              <a:rect b="b" l="l" r="r" t="t"/>
              <a:pathLst>
                <a:path extrusionOk="0" h="1412" w="938">
                  <a:moveTo>
                    <a:pt x="271" y="0"/>
                  </a:moveTo>
                  <a:cubicBezTo>
                    <a:pt x="137" y="0"/>
                    <a:pt x="0" y="127"/>
                    <a:pt x="77" y="293"/>
                  </a:cubicBezTo>
                  <a:lnTo>
                    <a:pt x="485" y="1282"/>
                  </a:lnTo>
                  <a:cubicBezTo>
                    <a:pt x="523" y="1373"/>
                    <a:pt x="596" y="1411"/>
                    <a:pt x="670" y="1411"/>
                  </a:cubicBezTo>
                  <a:cubicBezTo>
                    <a:pt x="803" y="1411"/>
                    <a:pt x="937" y="1287"/>
                    <a:pt x="869" y="1124"/>
                  </a:cubicBezTo>
                  <a:lnTo>
                    <a:pt x="457" y="135"/>
                  </a:lnTo>
                  <a:cubicBezTo>
                    <a:pt x="420" y="40"/>
                    <a:pt x="346" y="0"/>
                    <a:pt x="2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5" name="Google Shape;11035;p31"/>
            <p:cNvSpPr/>
            <p:nvPr/>
          </p:nvSpPr>
          <p:spPr>
            <a:xfrm>
              <a:off x="2745453" y="3551732"/>
              <a:ext cx="121029" cy="123650"/>
            </a:xfrm>
            <a:custGeom>
              <a:rect b="b" l="l" r="r" t="t"/>
              <a:pathLst>
                <a:path extrusionOk="0" h="4719" w="4619">
                  <a:moveTo>
                    <a:pt x="4236" y="0"/>
                  </a:moveTo>
                  <a:cubicBezTo>
                    <a:pt x="4121" y="0"/>
                    <a:pt x="4003" y="89"/>
                    <a:pt x="4028" y="241"/>
                  </a:cubicBezTo>
                  <a:lnTo>
                    <a:pt x="4153" y="980"/>
                  </a:lnTo>
                  <a:cubicBezTo>
                    <a:pt x="4153" y="990"/>
                    <a:pt x="4153" y="999"/>
                    <a:pt x="4153" y="1009"/>
                  </a:cubicBezTo>
                  <a:cubicBezTo>
                    <a:pt x="4153" y="1109"/>
                    <a:pt x="4069" y="1181"/>
                    <a:pt x="3977" y="1181"/>
                  </a:cubicBezTo>
                  <a:cubicBezTo>
                    <a:pt x="3951" y="1181"/>
                    <a:pt x="3924" y="1175"/>
                    <a:pt x="3898" y="1162"/>
                  </a:cubicBezTo>
                  <a:cubicBezTo>
                    <a:pt x="3898" y="1162"/>
                    <a:pt x="2549" y="452"/>
                    <a:pt x="2530" y="442"/>
                  </a:cubicBezTo>
                  <a:cubicBezTo>
                    <a:pt x="2451" y="406"/>
                    <a:pt x="2367" y="388"/>
                    <a:pt x="2283" y="388"/>
                  </a:cubicBezTo>
                  <a:cubicBezTo>
                    <a:pt x="2189" y="388"/>
                    <a:pt x="2096" y="411"/>
                    <a:pt x="2012" y="457"/>
                  </a:cubicBezTo>
                  <a:lnTo>
                    <a:pt x="672" y="1158"/>
                  </a:lnTo>
                  <a:cubicBezTo>
                    <a:pt x="645" y="1172"/>
                    <a:pt x="617" y="1179"/>
                    <a:pt x="589" y="1179"/>
                  </a:cubicBezTo>
                  <a:cubicBezTo>
                    <a:pt x="499" y="1179"/>
                    <a:pt x="418" y="1108"/>
                    <a:pt x="418" y="1009"/>
                  </a:cubicBezTo>
                  <a:cubicBezTo>
                    <a:pt x="428" y="922"/>
                    <a:pt x="437" y="841"/>
                    <a:pt x="456" y="759"/>
                  </a:cubicBezTo>
                  <a:cubicBezTo>
                    <a:pt x="486" y="605"/>
                    <a:pt x="366" y="514"/>
                    <a:pt x="248" y="514"/>
                  </a:cubicBezTo>
                  <a:cubicBezTo>
                    <a:pt x="157" y="514"/>
                    <a:pt x="67" y="568"/>
                    <a:pt x="48" y="687"/>
                  </a:cubicBezTo>
                  <a:cubicBezTo>
                    <a:pt x="24" y="793"/>
                    <a:pt x="10" y="898"/>
                    <a:pt x="0" y="1009"/>
                  </a:cubicBezTo>
                  <a:cubicBezTo>
                    <a:pt x="4" y="1349"/>
                    <a:pt x="285" y="1596"/>
                    <a:pt x="592" y="1596"/>
                  </a:cubicBezTo>
                  <a:cubicBezTo>
                    <a:pt x="682" y="1596"/>
                    <a:pt x="776" y="1574"/>
                    <a:pt x="864" y="1527"/>
                  </a:cubicBezTo>
                  <a:lnTo>
                    <a:pt x="1623" y="1129"/>
                  </a:lnTo>
                  <a:lnTo>
                    <a:pt x="1623" y="1897"/>
                  </a:lnTo>
                  <a:cubicBezTo>
                    <a:pt x="1623" y="2036"/>
                    <a:pt x="1727" y="2106"/>
                    <a:pt x="1832" y="2106"/>
                  </a:cubicBezTo>
                  <a:cubicBezTo>
                    <a:pt x="1936" y="2106"/>
                    <a:pt x="2040" y="2036"/>
                    <a:pt x="2040" y="1897"/>
                  </a:cubicBezTo>
                  <a:lnTo>
                    <a:pt x="2040" y="913"/>
                  </a:lnTo>
                  <a:cubicBezTo>
                    <a:pt x="2126" y="876"/>
                    <a:pt x="2202" y="805"/>
                    <a:pt x="2288" y="805"/>
                  </a:cubicBezTo>
                  <a:cubicBezTo>
                    <a:pt x="2313" y="805"/>
                    <a:pt x="2339" y="811"/>
                    <a:pt x="2367" y="826"/>
                  </a:cubicBezTo>
                  <a:lnTo>
                    <a:pt x="2530" y="913"/>
                  </a:lnTo>
                  <a:lnTo>
                    <a:pt x="2530" y="4513"/>
                  </a:lnTo>
                  <a:cubicBezTo>
                    <a:pt x="2530" y="4650"/>
                    <a:pt x="2633" y="4718"/>
                    <a:pt x="2736" y="4718"/>
                  </a:cubicBezTo>
                  <a:cubicBezTo>
                    <a:pt x="2840" y="4718"/>
                    <a:pt x="2943" y="4650"/>
                    <a:pt x="2943" y="4513"/>
                  </a:cubicBezTo>
                  <a:lnTo>
                    <a:pt x="2943" y="1129"/>
                  </a:lnTo>
                  <a:cubicBezTo>
                    <a:pt x="3658" y="1484"/>
                    <a:pt x="3740" y="1599"/>
                    <a:pt x="3980" y="1599"/>
                  </a:cubicBezTo>
                  <a:cubicBezTo>
                    <a:pt x="4345" y="1599"/>
                    <a:pt x="4618" y="1268"/>
                    <a:pt x="4556" y="908"/>
                  </a:cubicBezTo>
                  <a:lnTo>
                    <a:pt x="4436" y="173"/>
                  </a:lnTo>
                  <a:cubicBezTo>
                    <a:pt x="4415" y="54"/>
                    <a:pt x="4326" y="0"/>
                    <a:pt x="423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6" name="Google Shape;11036;p31"/>
            <p:cNvSpPr/>
            <p:nvPr/>
          </p:nvSpPr>
          <p:spPr>
            <a:xfrm>
              <a:off x="2795631" y="3426170"/>
              <a:ext cx="101535" cy="114872"/>
            </a:xfrm>
            <a:custGeom>
              <a:rect b="b" l="l" r="r" t="t"/>
              <a:pathLst>
                <a:path extrusionOk="0" h="4384" w="3875">
                  <a:moveTo>
                    <a:pt x="372" y="1"/>
                  </a:moveTo>
                  <a:cubicBezTo>
                    <a:pt x="166" y="1"/>
                    <a:pt x="1" y="113"/>
                    <a:pt x="58" y="290"/>
                  </a:cubicBezTo>
                  <a:cubicBezTo>
                    <a:pt x="86" y="376"/>
                    <a:pt x="167" y="434"/>
                    <a:pt x="256" y="434"/>
                  </a:cubicBezTo>
                  <a:cubicBezTo>
                    <a:pt x="277" y="434"/>
                    <a:pt x="297" y="431"/>
                    <a:pt x="317" y="424"/>
                  </a:cubicBezTo>
                  <a:cubicBezTo>
                    <a:pt x="336" y="418"/>
                    <a:pt x="355" y="415"/>
                    <a:pt x="373" y="415"/>
                  </a:cubicBezTo>
                  <a:cubicBezTo>
                    <a:pt x="437" y="415"/>
                    <a:pt x="499" y="451"/>
                    <a:pt x="529" y="511"/>
                  </a:cubicBezTo>
                  <a:lnTo>
                    <a:pt x="1196" y="1865"/>
                  </a:lnTo>
                  <a:cubicBezTo>
                    <a:pt x="1282" y="2037"/>
                    <a:pt x="1450" y="2162"/>
                    <a:pt x="1642" y="2186"/>
                  </a:cubicBezTo>
                  <a:lnTo>
                    <a:pt x="3140" y="2407"/>
                  </a:lnTo>
                  <a:cubicBezTo>
                    <a:pt x="3279" y="2426"/>
                    <a:pt x="3337" y="2599"/>
                    <a:pt x="3236" y="2700"/>
                  </a:cubicBezTo>
                  <a:lnTo>
                    <a:pt x="2156" y="3756"/>
                  </a:lnTo>
                  <a:cubicBezTo>
                    <a:pt x="2041" y="3866"/>
                    <a:pt x="1974" y="4020"/>
                    <a:pt x="1974" y="4178"/>
                  </a:cubicBezTo>
                  <a:cubicBezTo>
                    <a:pt x="1974" y="4315"/>
                    <a:pt x="2078" y="4383"/>
                    <a:pt x="2182" y="4383"/>
                  </a:cubicBezTo>
                  <a:cubicBezTo>
                    <a:pt x="2287" y="4383"/>
                    <a:pt x="2391" y="4315"/>
                    <a:pt x="2391" y="4178"/>
                  </a:cubicBezTo>
                  <a:cubicBezTo>
                    <a:pt x="2391" y="4044"/>
                    <a:pt x="2425" y="4097"/>
                    <a:pt x="3524" y="2997"/>
                  </a:cubicBezTo>
                  <a:cubicBezTo>
                    <a:pt x="3874" y="2657"/>
                    <a:pt x="3682" y="2061"/>
                    <a:pt x="3198" y="1994"/>
                  </a:cubicBezTo>
                  <a:lnTo>
                    <a:pt x="1700" y="1773"/>
                  </a:lnTo>
                  <a:cubicBezTo>
                    <a:pt x="1647" y="1769"/>
                    <a:pt x="1594" y="1730"/>
                    <a:pt x="1570" y="1682"/>
                  </a:cubicBezTo>
                  <a:lnTo>
                    <a:pt x="903" y="328"/>
                  </a:lnTo>
                  <a:cubicBezTo>
                    <a:pt x="788" y="97"/>
                    <a:pt x="562" y="1"/>
                    <a:pt x="3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7" name="Google Shape;11037;p31"/>
            <p:cNvSpPr/>
            <p:nvPr/>
          </p:nvSpPr>
          <p:spPr>
            <a:xfrm>
              <a:off x="2713617" y="3443804"/>
              <a:ext cx="83953" cy="111072"/>
            </a:xfrm>
            <a:custGeom>
              <a:rect b="b" l="l" r="r" t="t"/>
              <a:pathLst>
                <a:path extrusionOk="0" h="4239" w="3204">
                  <a:moveTo>
                    <a:pt x="2922" y="0"/>
                  </a:moveTo>
                  <a:cubicBezTo>
                    <a:pt x="2851" y="0"/>
                    <a:pt x="2781" y="37"/>
                    <a:pt x="2742" y="126"/>
                  </a:cubicBezTo>
                  <a:lnTo>
                    <a:pt x="2305" y="1009"/>
                  </a:lnTo>
                  <a:cubicBezTo>
                    <a:pt x="2281" y="1062"/>
                    <a:pt x="2228" y="1096"/>
                    <a:pt x="2175" y="1105"/>
                  </a:cubicBezTo>
                  <a:lnTo>
                    <a:pt x="678" y="1321"/>
                  </a:lnTo>
                  <a:cubicBezTo>
                    <a:pt x="193" y="1393"/>
                    <a:pt x="1" y="1988"/>
                    <a:pt x="351" y="2329"/>
                  </a:cubicBezTo>
                  <a:cubicBezTo>
                    <a:pt x="1470" y="3443"/>
                    <a:pt x="1508" y="3385"/>
                    <a:pt x="1484" y="3539"/>
                  </a:cubicBezTo>
                  <a:lnTo>
                    <a:pt x="1407" y="3990"/>
                  </a:lnTo>
                  <a:cubicBezTo>
                    <a:pt x="1378" y="4147"/>
                    <a:pt x="1497" y="4238"/>
                    <a:pt x="1615" y="4238"/>
                  </a:cubicBezTo>
                  <a:cubicBezTo>
                    <a:pt x="1706" y="4238"/>
                    <a:pt x="1797" y="4184"/>
                    <a:pt x="1815" y="4062"/>
                  </a:cubicBezTo>
                  <a:lnTo>
                    <a:pt x="1892" y="3606"/>
                  </a:lnTo>
                  <a:cubicBezTo>
                    <a:pt x="1926" y="3414"/>
                    <a:pt x="1863" y="3222"/>
                    <a:pt x="1724" y="3088"/>
                  </a:cubicBezTo>
                  <a:lnTo>
                    <a:pt x="644" y="2032"/>
                  </a:lnTo>
                  <a:cubicBezTo>
                    <a:pt x="539" y="1931"/>
                    <a:pt x="596" y="1753"/>
                    <a:pt x="740" y="1734"/>
                  </a:cubicBezTo>
                  <a:lnTo>
                    <a:pt x="2233" y="1518"/>
                  </a:lnTo>
                  <a:cubicBezTo>
                    <a:pt x="2425" y="1489"/>
                    <a:pt x="2588" y="1369"/>
                    <a:pt x="2675" y="1192"/>
                  </a:cubicBezTo>
                  <a:lnTo>
                    <a:pt x="3111" y="308"/>
                  </a:lnTo>
                  <a:cubicBezTo>
                    <a:pt x="3204" y="143"/>
                    <a:pt x="3062" y="0"/>
                    <a:pt x="292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8" name="Google Shape;11038;p31"/>
            <p:cNvSpPr/>
            <p:nvPr/>
          </p:nvSpPr>
          <p:spPr>
            <a:xfrm>
              <a:off x="2788085" y="3617710"/>
              <a:ext cx="34614" cy="112907"/>
            </a:xfrm>
            <a:custGeom>
              <a:rect b="b" l="l" r="r" t="t"/>
              <a:pathLst>
                <a:path extrusionOk="0" h="4309" w="1321">
                  <a:moveTo>
                    <a:pt x="209" y="0"/>
                  </a:moveTo>
                  <a:cubicBezTo>
                    <a:pt x="105" y="0"/>
                    <a:pt x="1" y="70"/>
                    <a:pt x="1" y="209"/>
                  </a:cubicBezTo>
                  <a:lnTo>
                    <a:pt x="1" y="3651"/>
                  </a:lnTo>
                  <a:cubicBezTo>
                    <a:pt x="1" y="4016"/>
                    <a:pt x="298" y="4309"/>
                    <a:pt x="663" y="4309"/>
                  </a:cubicBezTo>
                  <a:cubicBezTo>
                    <a:pt x="1028" y="4309"/>
                    <a:pt x="1321" y="4016"/>
                    <a:pt x="1321" y="3651"/>
                  </a:cubicBezTo>
                  <a:lnTo>
                    <a:pt x="1321" y="2821"/>
                  </a:lnTo>
                  <a:cubicBezTo>
                    <a:pt x="1321" y="2705"/>
                    <a:pt x="1230" y="2614"/>
                    <a:pt x="1114" y="2614"/>
                  </a:cubicBezTo>
                  <a:cubicBezTo>
                    <a:pt x="999" y="2614"/>
                    <a:pt x="903" y="2705"/>
                    <a:pt x="903" y="2821"/>
                  </a:cubicBezTo>
                  <a:lnTo>
                    <a:pt x="903" y="3651"/>
                  </a:lnTo>
                  <a:cubicBezTo>
                    <a:pt x="903" y="3812"/>
                    <a:pt x="782" y="3892"/>
                    <a:pt x="661" y="3892"/>
                  </a:cubicBezTo>
                  <a:cubicBezTo>
                    <a:pt x="539" y="3892"/>
                    <a:pt x="418" y="3812"/>
                    <a:pt x="418" y="3651"/>
                  </a:cubicBezTo>
                  <a:lnTo>
                    <a:pt x="418" y="209"/>
                  </a:lnTo>
                  <a:cubicBezTo>
                    <a:pt x="418" y="70"/>
                    <a:pt x="314" y="0"/>
                    <a:pt x="2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39" name="Google Shape;11039;p31"/>
          <p:cNvGrpSpPr/>
          <p:nvPr/>
        </p:nvGrpSpPr>
        <p:grpSpPr>
          <a:xfrm>
            <a:off x="7172235" y="3616505"/>
            <a:ext cx="387561" cy="384312"/>
            <a:chOff x="7172235" y="3803355"/>
            <a:chExt cx="387561" cy="384312"/>
          </a:xfrm>
        </p:grpSpPr>
        <p:sp>
          <p:nvSpPr>
            <p:cNvPr id="11040" name="Google Shape;11040;p31"/>
            <p:cNvSpPr/>
            <p:nvPr/>
          </p:nvSpPr>
          <p:spPr>
            <a:xfrm>
              <a:off x="7256004" y="3991594"/>
              <a:ext cx="112854" cy="112959"/>
            </a:xfrm>
            <a:custGeom>
              <a:rect b="b" l="l" r="r" t="t"/>
              <a:pathLst>
                <a:path extrusionOk="0" h="4311" w="4307">
                  <a:moveTo>
                    <a:pt x="1186" y="0"/>
                  </a:moveTo>
                  <a:lnTo>
                    <a:pt x="1" y="1186"/>
                  </a:lnTo>
                  <a:lnTo>
                    <a:pt x="3126" y="4311"/>
                  </a:lnTo>
                  <a:lnTo>
                    <a:pt x="4306" y="3125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1" name="Google Shape;11041;p31"/>
            <p:cNvSpPr/>
            <p:nvPr/>
          </p:nvSpPr>
          <p:spPr>
            <a:xfrm>
              <a:off x="7262031" y="3994607"/>
              <a:ext cx="55759" cy="55733"/>
            </a:xfrm>
            <a:custGeom>
              <a:rect b="b" l="l" r="r" t="t"/>
              <a:pathLst>
                <a:path extrusionOk="0" h="2127" w="2128">
                  <a:moveTo>
                    <a:pt x="1071" y="0"/>
                  </a:moveTo>
                  <a:lnTo>
                    <a:pt x="1" y="1296"/>
                  </a:lnTo>
                  <a:lnTo>
                    <a:pt x="827" y="2127"/>
                  </a:lnTo>
                  <a:lnTo>
                    <a:pt x="2127" y="105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2" name="Google Shape;11042;p31"/>
            <p:cNvSpPr/>
            <p:nvPr/>
          </p:nvSpPr>
          <p:spPr>
            <a:xfrm>
              <a:off x="7310217" y="4042767"/>
              <a:ext cx="55733" cy="55759"/>
            </a:xfrm>
            <a:custGeom>
              <a:rect b="b" l="l" r="r" t="t"/>
              <a:pathLst>
                <a:path extrusionOk="0" h="2128" w="2127">
                  <a:moveTo>
                    <a:pt x="1071" y="1"/>
                  </a:moveTo>
                  <a:lnTo>
                    <a:pt x="0" y="1302"/>
                  </a:lnTo>
                  <a:lnTo>
                    <a:pt x="831" y="2127"/>
                  </a:lnTo>
                  <a:lnTo>
                    <a:pt x="2127" y="1057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3" name="Google Shape;11043;p31"/>
            <p:cNvSpPr/>
            <p:nvPr/>
          </p:nvSpPr>
          <p:spPr>
            <a:xfrm>
              <a:off x="7338149" y="3862337"/>
              <a:ext cx="73341" cy="65087"/>
            </a:xfrm>
            <a:custGeom>
              <a:rect b="b" l="l" r="r" t="t"/>
              <a:pathLst>
                <a:path extrusionOk="0" h="2484" w="2799">
                  <a:moveTo>
                    <a:pt x="1122" y="1"/>
                  </a:moveTo>
                  <a:cubicBezTo>
                    <a:pt x="857" y="1"/>
                    <a:pt x="610" y="90"/>
                    <a:pt x="427" y="272"/>
                  </a:cubicBezTo>
                  <a:cubicBezTo>
                    <a:pt x="0" y="694"/>
                    <a:pt x="91" y="1477"/>
                    <a:pt x="629" y="2015"/>
                  </a:cubicBezTo>
                  <a:cubicBezTo>
                    <a:pt x="938" y="2323"/>
                    <a:pt x="1326" y="2483"/>
                    <a:pt x="1682" y="2483"/>
                  </a:cubicBezTo>
                  <a:cubicBezTo>
                    <a:pt x="1945" y="2483"/>
                    <a:pt x="2190" y="2396"/>
                    <a:pt x="2371" y="2216"/>
                  </a:cubicBezTo>
                  <a:cubicBezTo>
                    <a:pt x="2799" y="1789"/>
                    <a:pt x="2707" y="1006"/>
                    <a:pt x="2170" y="469"/>
                  </a:cubicBezTo>
                  <a:cubicBezTo>
                    <a:pt x="1865" y="161"/>
                    <a:pt x="1477" y="1"/>
                    <a:pt x="1122" y="1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4" name="Google Shape;11044;p31"/>
            <p:cNvSpPr/>
            <p:nvPr/>
          </p:nvSpPr>
          <p:spPr>
            <a:xfrm>
              <a:off x="7323056" y="3861787"/>
              <a:ext cx="84922" cy="85053"/>
            </a:xfrm>
            <a:custGeom>
              <a:rect b="b" l="l" r="r" t="t"/>
              <a:pathLst>
                <a:path extrusionOk="0" h="3246" w="3241">
                  <a:moveTo>
                    <a:pt x="936" y="0"/>
                  </a:moveTo>
                  <a:lnTo>
                    <a:pt x="0" y="941"/>
                  </a:lnTo>
                  <a:lnTo>
                    <a:pt x="2299" y="3245"/>
                  </a:lnTo>
                  <a:lnTo>
                    <a:pt x="3240" y="2304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5" name="Google Shape;11045;p31"/>
            <p:cNvSpPr/>
            <p:nvPr/>
          </p:nvSpPr>
          <p:spPr>
            <a:xfrm>
              <a:off x="7322925" y="3871455"/>
              <a:ext cx="75358" cy="75254"/>
            </a:xfrm>
            <a:custGeom>
              <a:rect b="b" l="l" r="r" t="t"/>
              <a:pathLst>
                <a:path extrusionOk="0" h="2872" w="2876">
                  <a:moveTo>
                    <a:pt x="572" y="1"/>
                  </a:moveTo>
                  <a:lnTo>
                    <a:pt x="0" y="572"/>
                  </a:lnTo>
                  <a:lnTo>
                    <a:pt x="2304" y="2871"/>
                  </a:lnTo>
                  <a:lnTo>
                    <a:pt x="2876" y="2305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6" name="Google Shape;11046;p31"/>
            <p:cNvSpPr/>
            <p:nvPr/>
          </p:nvSpPr>
          <p:spPr>
            <a:xfrm>
              <a:off x="7203442" y="3878635"/>
              <a:ext cx="187689" cy="187689"/>
            </a:xfrm>
            <a:custGeom>
              <a:rect b="b" l="l" r="r" t="t"/>
              <a:pathLst>
                <a:path extrusionOk="0" h="7163" w="7163">
                  <a:moveTo>
                    <a:pt x="4699" y="0"/>
                  </a:moveTo>
                  <a:lnTo>
                    <a:pt x="0" y="5698"/>
                  </a:lnTo>
                  <a:lnTo>
                    <a:pt x="1464" y="7162"/>
                  </a:lnTo>
                  <a:lnTo>
                    <a:pt x="7162" y="2463"/>
                  </a:lnTo>
                  <a:lnTo>
                    <a:pt x="4699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7" name="Google Shape;11047;p31"/>
            <p:cNvSpPr/>
            <p:nvPr/>
          </p:nvSpPr>
          <p:spPr>
            <a:xfrm>
              <a:off x="7203442" y="3933712"/>
              <a:ext cx="187689" cy="132611"/>
            </a:xfrm>
            <a:custGeom>
              <a:rect b="b" l="l" r="r" t="t"/>
              <a:pathLst>
                <a:path extrusionOk="0" h="5061" w="7163">
                  <a:moveTo>
                    <a:pt x="6802" y="1"/>
                  </a:moveTo>
                  <a:lnTo>
                    <a:pt x="1771" y="4148"/>
                  </a:lnTo>
                  <a:lnTo>
                    <a:pt x="552" y="2929"/>
                  </a:lnTo>
                  <a:lnTo>
                    <a:pt x="0" y="3596"/>
                  </a:lnTo>
                  <a:lnTo>
                    <a:pt x="1464" y="5060"/>
                  </a:lnTo>
                  <a:lnTo>
                    <a:pt x="7162" y="361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8" name="Google Shape;11048;p31"/>
            <p:cNvSpPr/>
            <p:nvPr/>
          </p:nvSpPr>
          <p:spPr>
            <a:xfrm>
              <a:off x="7178392" y="4012084"/>
              <a:ext cx="79263" cy="79263"/>
            </a:xfrm>
            <a:custGeom>
              <a:rect b="b" l="l" r="r" t="t"/>
              <a:pathLst>
                <a:path extrusionOk="0" h="3025" w="3025">
                  <a:moveTo>
                    <a:pt x="942" y="0"/>
                  </a:moveTo>
                  <a:lnTo>
                    <a:pt x="1" y="941"/>
                  </a:lnTo>
                  <a:lnTo>
                    <a:pt x="2084" y="3025"/>
                  </a:lnTo>
                  <a:lnTo>
                    <a:pt x="3025" y="2084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9" name="Google Shape;11049;p31"/>
            <p:cNvSpPr/>
            <p:nvPr/>
          </p:nvSpPr>
          <p:spPr>
            <a:xfrm>
              <a:off x="7178392" y="4024399"/>
              <a:ext cx="66947" cy="66947"/>
            </a:xfrm>
            <a:custGeom>
              <a:rect b="b" l="l" r="r" t="t"/>
              <a:pathLst>
                <a:path extrusionOk="0" h="2555" w="2555">
                  <a:moveTo>
                    <a:pt x="471" y="1"/>
                  </a:moveTo>
                  <a:lnTo>
                    <a:pt x="1" y="471"/>
                  </a:lnTo>
                  <a:lnTo>
                    <a:pt x="2084" y="2555"/>
                  </a:lnTo>
                  <a:lnTo>
                    <a:pt x="2555" y="208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0" name="Google Shape;11050;p31"/>
            <p:cNvSpPr/>
            <p:nvPr/>
          </p:nvSpPr>
          <p:spPr>
            <a:xfrm>
              <a:off x="7428941" y="3953128"/>
              <a:ext cx="73367" cy="65087"/>
            </a:xfrm>
            <a:custGeom>
              <a:rect b="b" l="l" r="r" t="t"/>
              <a:pathLst>
                <a:path extrusionOk="0" h="2484" w="2800">
                  <a:moveTo>
                    <a:pt x="1120" y="1"/>
                  </a:moveTo>
                  <a:cubicBezTo>
                    <a:pt x="856" y="1"/>
                    <a:pt x="610" y="88"/>
                    <a:pt x="428" y="268"/>
                  </a:cubicBezTo>
                  <a:cubicBezTo>
                    <a:pt x="1" y="695"/>
                    <a:pt x="92" y="1478"/>
                    <a:pt x="630" y="2015"/>
                  </a:cubicBezTo>
                  <a:cubicBezTo>
                    <a:pt x="938" y="2323"/>
                    <a:pt x="1325" y="2483"/>
                    <a:pt x="1679" y="2483"/>
                  </a:cubicBezTo>
                  <a:cubicBezTo>
                    <a:pt x="1944" y="2483"/>
                    <a:pt x="2190" y="2394"/>
                    <a:pt x="2372" y="2212"/>
                  </a:cubicBezTo>
                  <a:cubicBezTo>
                    <a:pt x="2799" y="1790"/>
                    <a:pt x="2708" y="1007"/>
                    <a:pt x="2175" y="470"/>
                  </a:cubicBezTo>
                  <a:cubicBezTo>
                    <a:pt x="1866" y="161"/>
                    <a:pt x="1477" y="1"/>
                    <a:pt x="1120" y="1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1" name="Google Shape;11051;p31"/>
            <p:cNvSpPr/>
            <p:nvPr/>
          </p:nvSpPr>
          <p:spPr>
            <a:xfrm>
              <a:off x="7413743" y="3952578"/>
              <a:ext cx="85053" cy="84949"/>
            </a:xfrm>
            <a:custGeom>
              <a:rect b="b" l="l" r="r" t="t"/>
              <a:pathLst>
                <a:path extrusionOk="0" h="3242" w="3246">
                  <a:moveTo>
                    <a:pt x="941" y="1"/>
                  </a:moveTo>
                  <a:lnTo>
                    <a:pt x="0" y="942"/>
                  </a:lnTo>
                  <a:lnTo>
                    <a:pt x="2304" y="3241"/>
                  </a:lnTo>
                  <a:lnTo>
                    <a:pt x="3245" y="2305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2" name="Google Shape;11052;p31"/>
            <p:cNvSpPr/>
            <p:nvPr/>
          </p:nvSpPr>
          <p:spPr>
            <a:xfrm>
              <a:off x="7413743" y="3962273"/>
              <a:ext cx="75358" cy="75254"/>
            </a:xfrm>
            <a:custGeom>
              <a:rect b="b" l="l" r="r" t="t"/>
              <a:pathLst>
                <a:path extrusionOk="0" h="2872" w="2876">
                  <a:moveTo>
                    <a:pt x="571" y="1"/>
                  </a:moveTo>
                  <a:lnTo>
                    <a:pt x="0" y="572"/>
                  </a:lnTo>
                  <a:lnTo>
                    <a:pt x="2304" y="2871"/>
                  </a:lnTo>
                  <a:lnTo>
                    <a:pt x="2875" y="2305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3" name="Google Shape;11053;p31"/>
            <p:cNvSpPr/>
            <p:nvPr/>
          </p:nvSpPr>
          <p:spPr>
            <a:xfrm>
              <a:off x="7294234" y="3969322"/>
              <a:ext cx="187689" cy="187820"/>
            </a:xfrm>
            <a:custGeom>
              <a:rect b="b" l="l" r="r" t="t"/>
              <a:pathLst>
                <a:path extrusionOk="0" h="7168" w="7163">
                  <a:moveTo>
                    <a:pt x="4700" y="0"/>
                  </a:moveTo>
                  <a:lnTo>
                    <a:pt x="1" y="5703"/>
                  </a:lnTo>
                  <a:lnTo>
                    <a:pt x="1465" y="7167"/>
                  </a:lnTo>
                  <a:lnTo>
                    <a:pt x="7163" y="2468"/>
                  </a:lnTo>
                  <a:lnTo>
                    <a:pt x="4700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4" name="Google Shape;11054;p31"/>
            <p:cNvSpPr/>
            <p:nvPr/>
          </p:nvSpPr>
          <p:spPr>
            <a:xfrm>
              <a:off x="7294234" y="4024530"/>
              <a:ext cx="187689" cy="132611"/>
            </a:xfrm>
            <a:custGeom>
              <a:rect b="b" l="l" r="r" t="t"/>
              <a:pathLst>
                <a:path extrusionOk="0" h="5061" w="7163">
                  <a:moveTo>
                    <a:pt x="6803" y="1"/>
                  </a:moveTo>
                  <a:lnTo>
                    <a:pt x="1772" y="4148"/>
                  </a:lnTo>
                  <a:lnTo>
                    <a:pt x="553" y="2924"/>
                  </a:lnTo>
                  <a:lnTo>
                    <a:pt x="1" y="3596"/>
                  </a:lnTo>
                  <a:lnTo>
                    <a:pt x="1465" y="5060"/>
                  </a:lnTo>
                  <a:lnTo>
                    <a:pt x="7163" y="361"/>
                  </a:lnTo>
                  <a:lnTo>
                    <a:pt x="6803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5" name="Google Shape;11055;p31"/>
            <p:cNvSpPr/>
            <p:nvPr/>
          </p:nvSpPr>
          <p:spPr>
            <a:xfrm>
              <a:off x="7269210" y="4102902"/>
              <a:ext cx="79263" cy="79263"/>
            </a:xfrm>
            <a:custGeom>
              <a:rect b="b" l="l" r="r" t="t"/>
              <a:pathLst>
                <a:path extrusionOk="0" h="3025" w="3025">
                  <a:moveTo>
                    <a:pt x="941" y="0"/>
                  </a:moveTo>
                  <a:lnTo>
                    <a:pt x="1" y="941"/>
                  </a:lnTo>
                  <a:lnTo>
                    <a:pt x="2084" y="3024"/>
                  </a:lnTo>
                  <a:lnTo>
                    <a:pt x="3025" y="2084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6" name="Google Shape;11056;p31"/>
            <p:cNvSpPr/>
            <p:nvPr/>
          </p:nvSpPr>
          <p:spPr>
            <a:xfrm>
              <a:off x="7269210" y="4115217"/>
              <a:ext cx="66947" cy="66947"/>
            </a:xfrm>
            <a:custGeom>
              <a:rect b="b" l="l" r="r" t="t"/>
              <a:pathLst>
                <a:path extrusionOk="0" h="2555" w="2555">
                  <a:moveTo>
                    <a:pt x="471" y="1"/>
                  </a:moveTo>
                  <a:lnTo>
                    <a:pt x="1" y="471"/>
                  </a:lnTo>
                  <a:lnTo>
                    <a:pt x="2084" y="2554"/>
                  </a:lnTo>
                  <a:lnTo>
                    <a:pt x="2554" y="208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7" name="Google Shape;11057;p31"/>
            <p:cNvSpPr/>
            <p:nvPr/>
          </p:nvSpPr>
          <p:spPr>
            <a:xfrm>
              <a:off x="7457868" y="3839017"/>
              <a:ext cx="65925" cy="63122"/>
            </a:xfrm>
            <a:custGeom>
              <a:rect b="b" l="l" r="r" t="t"/>
              <a:pathLst>
                <a:path extrusionOk="0" h="2409" w="2516">
                  <a:moveTo>
                    <a:pt x="2211" y="0"/>
                  </a:moveTo>
                  <a:cubicBezTo>
                    <a:pt x="2162" y="0"/>
                    <a:pt x="2111" y="19"/>
                    <a:pt x="2065" y="63"/>
                  </a:cubicBezTo>
                  <a:lnTo>
                    <a:pt x="83" y="2040"/>
                  </a:lnTo>
                  <a:cubicBezTo>
                    <a:pt x="1" y="2127"/>
                    <a:pt x="1" y="2261"/>
                    <a:pt x="83" y="2348"/>
                  </a:cubicBezTo>
                  <a:cubicBezTo>
                    <a:pt x="126" y="2388"/>
                    <a:pt x="181" y="2409"/>
                    <a:pt x="236" y="2409"/>
                  </a:cubicBezTo>
                  <a:cubicBezTo>
                    <a:pt x="291" y="2409"/>
                    <a:pt x="347" y="2388"/>
                    <a:pt x="390" y="2348"/>
                  </a:cubicBezTo>
                  <a:lnTo>
                    <a:pt x="2368" y="365"/>
                  </a:lnTo>
                  <a:cubicBezTo>
                    <a:pt x="2515" y="210"/>
                    <a:pt x="2375" y="0"/>
                    <a:pt x="22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8" name="Google Shape;11058;p31"/>
            <p:cNvSpPr/>
            <p:nvPr/>
          </p:nvSpPr>
          <p:spPr>
            <a:xfrm>
              <a:off x="7435491" y="3806028"/>
              <a:ext cx="33068" cy="81909"/>
            </a:xfrm>
            <a:custGeom>
              <a:rect b="b" l="l" r="r" t="t"/>
              <a:pathLst>
                <a:path extrusionOk="0" h="3126" w="1262">
                  <a:moveTo>
                    <a:pt x="1000" y="1"/>
                  </a:moveTo>
                  <a:cubicBezTo>
                    <a:pt x="915" y="1"/>
                    <a:pt x="833" y="47"/>
                    <a:pt x="802" y="155"/>
                  </a:cubicBezTo>
                  <a:lnTo>
                    <a:pt x="34" y="2848"/>
                  </a:lnTo>
                  <a:cubicBezTo>
                    <a:pt x="1" y="2963"/>
                    <a:pt x="68" y="3083"/>
                    <a:pt x="183" y="3117"/>
                  </a:cubicBezTo>
                  <a:cubicBezTo>
                    <a:pt x="202" y="3123"/>
                    <a:pt x="222" y="3126"/>
                    <a:pt x="241" y="3126"/>
                  </a:cubicBezTo>
                  <a:cubicBezTo>
                    <a:pt x="333" y="3126"/>
                    <a:pt x="419" y="3063"/>
                    <a:pt x="447" y="2968"/>
                  </a:cubicBezTo>
                  <a:lnTo>
                    <a:pt x="1215" y="275"/>
                  </a:lnTo>
                  <a:cubicBezTo>
                    <a:pt x="1261" y="110"/>
                    <a:pt x="1129" y="1"/>
                    <a:pt x="10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9" name="Google Shape;11059;p31"/>
            <p:cNvSpPr/>
            <p:nvPr/>
          </p:nvSpPr>
          <p:spPr>
            <a:xfrm>
              <a:off x="7390868" y="3803355"/>
              <a:ext cx="35478" cy="81909"/>
            </a:xfrm>
            <a:custGeom>
              <a:rect b="b" l="l" r="r" t="t"/>
              <a:pathLst>
                <a:path extrusionOk="0" h="3126" w="1354">
                  <a:moveTo>
                    <a:pt x="270" y="1"/>
                  </a:moveTo>
                  <a:cubicBezTo>
                    <a:pt x="136" y="1"/>
                    <a:pt x="0" y="117"/>
                    <a:pt x="62" y="286"/>
                  </a:cubicBezTo>
                  <a:lnTo>
                    <a:pt x="883" y="2965"/>
                  </a:lnTo>
                  <a:cubicBezTo>
                    <a:pt x="913" y="3077"/>
                    <a:pt x="997" y="3125"/>
                    <a:pt x="1083" y="3125"/>
                  </a:cubicBezTo>
                  <a:cubicBezTo>
                    <a:pt x="1217" y="3125"/>
                    <a:pt x="1354" y="3009"/>
                    <a:pt x="1295" y="2840"/>
                  </a:cubicBezTo>
                  <a:lnTo>
                    <a:pt x="470" y="161"/>
                  </a:lnTo>
                  <a:cubicBezTo>
                    <a:pt x="440" y="49"/>
                    <a:pt x="355" y="1"/>
                    <a:pt x="2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0" name="Google Shape;11060;p31"/>
            <p:cNvSpPr/>
            <p:nvPr/>
          </p:nvSpPr>
          <p:spPr>
            <a:xfrm>
              <a:off x="7471965" y="3892941"/>
              <a:ext cx="85053" cy="31469"/>
            </a:xfrm>
            <a:custGeom>
              <a:rect b="b" l="l" r="r" t="t"/>
              <a:pathLst>
                <a:path extrusionOk="0" h="1201" w="3246">
                  <a:moveTo>
                    <a:pt x="2945" y="1"/>
                  </a:moveTo>
                  <a:cubicBezTo>
                    <a:pt x="2924" y="1"/>
                    <a:pt x="2900" y="4"/>
                    <a:pt x="2876" y="11"/>
                  </a:cubicBezTo>
                  <a:lnTo>
                    <a:pt x="178" y="779"/>
                  </a:lnTo>
                  <a:cubicBezTo>
                    <a:pt x="63" y="813"/>
                    <a:pt x="1" y="933"/>
                    <a:pt x="34" y="1043"/>
                  </a:cubicBezTo>
                  <a:cubicBezTo>
                    <a:pt x="62" y="1138"/>
                    <a:pt x="145" y="1201"/>
                    <a:pt x="238" y="1201"/>
                  </a:cubicBezTo>
                  <a:cubicBezTo>
                    <a:pt x="258" y="1201"/>
                    <a:pt x="278" y="1198"/>
                    <a:pt x="298" y="1192"/>
                  </a:cubicBezTo>
                  <a:lnTo>
                    <a:pt x="2996" y="424"/>
                  </a:lnTo>
                  <a:cubicBezTo>
                    <a:pt x="3245" y="350"/>
                    <a:pt x="3168" y="1"/>
                    <a:pt x="29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1" name="Google Shape;11061;p31"/>
            <p:cNvSpPr/>
            <p:nvPr/>
          </p:nvSpPr>
          <p:spPr>
            <a:xfrm>
              <a:off x="7473171" y="3935494"/>
              <a:ext cx="86625" cy="32963"/>
            </a:xfrm>
            <a:custGeom>
              <a:rect b="b" l="l" r="r" t="t"/>
              <a:pathLst>
                <a:path extrusionOk="0" h="1258" w="3306">
                  <a:moveTo>
                    <a:pt x="304" y="1"/>
                  </a:moveTo>
                  <a:cubicBezTo>
                    <a:pt x="81" y="1"/>
                    <a:pt x="1" y="339"/>
                    <a:pt x="243" y="423"/>
                  </a:cubicBezTo>
                  <a:lnTo>
                    <a:pt x="2921" y="1243"/>
                  </a:lnTo>
                  <a:cubicBezTo>
                    <a:pt x="2949" y="1253"/>
                    <a:pt x="2975" y="1257"/>
                    <a:pt x="3000" y="1257"/>
                  </a:cubicBezTo>
                  <a:cubicBezTo>
                    <a:pt x="3222" y="1257"/>
                    <a:pt x="3305" y="904"/>
                    <a:pt x="3046" y="835"/>
                  </a:cubicBezTo>
                  <a:lnTo>
                    <a:pt x="367" y="10"/>
                  </a:lnTo>
                  <a:cubicBezTo>
                    <a:pt x="345" y="4"/>
                    <a:pt x="324" y="1"/>
                    <a:pt x="3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2" name="Google Shape;11062;p31"/>
            <p:cNvSpPr/>
            <p:nvPr/>
          </p:nvSpPr>
          <p:spPr>
            <a:xfrm>
              <a:off x="7232448" y="3926585"/>
              <a:ext cx="83088" cy="92888"/>
            </a:xfrm>
            <a:custGeom>
              <a:rect b="b" l="l" r="r" t="t"/>
              <a:pathLst>
                <a:path extrusionOk="0" h="3545" w="3171">
                  <a:moveTo>
                    <a:pt x="2925" y="0"/>
                  </a:moveTo>
                  <a:cubicBezTo>
                    <a:pt x="2865" y="0"/>
                    <a:pt x="2806" y="26"/>
                    <a:pt x="2767" y="76"/>
                  </a:cubicBezTo>
                  <a:lnTo>
                    <a:pt x="127" y="3196"/>
                  </a:lnTo>
                  <a:cubicBezTo>
                    <a:pt x="1" y="3358"/>
                    <a:pt x="142" y="3545"/>
                    <a:pt x="300" y="3545"/>
                  </a:cubicBezTo>
                  <a:cubicBezTo>
                    <a:pt x="352" y="3545"/>
                    <a:pt x="406" y="3524"/>
                    <a:pt x="453" y="3475"/>
                  </a:cubicBezTo>
                  <a:lnTo>
                    <a:pt x="3093" y="355"/>
                  </a:lnTo>
                  <a:cubicBezTo>
                    <a:pt x="3170" y="263"/>
                    <a:pt x="3156" y="124"/>
                    <a:pt x="3064" y="52"/>
                  </a:cubicBezTo>
                  <a:cubicBezTo>
                    <a:pt x="3023" y="18"/>
                    <a:pt x="2974" y="0"/>
                    <a:pt x="29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3" name="Google Shape;11063;p31"/>
            <p:cNvSpPr/>
            <p:nvPr/>
          </p:nvSpPr>
          <p:spPr>
            <a:xfrm>
              <a:off x="7172235" y="3856022"/>
              <a:ext cx="335235" cy="331645"/>
            </a:xfrm>
            <a:custGeom>
              <a:rect b="b" l="l" r="r" t="t"/>
              <a:pathLst>
                <a:path extrusionOk="0" h="12657" w="12794">
                  <a:moveTo>
                    <a:pt x="7453" y="457"/>
                  </a:moveTo>
                  <a:cubicBezTo>
                    <a:pt x="7755" y="457"/>
                    <a:pt x="8091" y="601"/>
                    <a:pt x="8353" y="863"/>
                  </a:cubicBezTo>
                  <a:lnTo>
                    <a:pt x="8353" y="868"/>
                  </a:lnTo>
                  <a:cubicBezTo>
                    <a:pt x="8675" y="1190"/>
                    <a:pt x="8819" y="1617"/>
                    <a:pt x="8737" y="1963"/>
                  </a:cubicBezTo>
                  <a:lnTo>
                    <a:pt x="7254" y="479"/>
                  </a:lnTo>
                  <a:cubicBezTo>
                    <a:pt x="7318" y="464"/>
                    <a:pt x="7384" y="457"/>
                    <a:pt x="7453" y="457"/>
                  </a:cubicBezTo>
                  <a:close/>
                  <a:moveTo>
                    <a:pt x="6692" y="527"/>
                  </a:moveTo>
                  <a:lnTo>
                    <a:pt x="8694" y="2524"/>
                  </a:lnTo>
                  <a:lnTo>
                    <a:pt x="8271" y="2947"/>
                  </a:lnTo>
                  <a:lnTo>
                    <a:pt x="6275" y="945"/>
                  </a:lnTo>
                  <a:lnTo>
                    <a:pt x="6692" y="527"/>
                  </a:lnTo>
                  <a:close/>
                  <a:moveTo>
                    <a:pt x="10910" y="3920"/>
                  </a:moveTo>
                  <a:cubicBezTo>
                    <a:pt x="11215" y="3920"/>
                    <a:pt x="11554" y="4065"/>
                    <a:pt x="11819" y="4329"/>
                  </a:cubicBezTo>
                  <a:cubicBezTo>
                    <a:pt x="12140" y="4651"/>
                    <a:pt x="12280" y="5083"/>
                    <a:pt x="12203" y="5424"/>
                  </a:cubicBezTo>
                  <a:lnTo>
                    <a:pt x="10720" y="3940"/>
                  </a:lnTo>
                  <a:cubicBezTo>
                    <a:pt x="10781" y="3927"/>
                    <a:pt x="10845" y="3920"/>
                    <a:pt x="10910" y="3920"/>
                  </a:cubicBezTo>
                  <a:close/>
                  <a:moveTo>
                    <a:pt x="10158" y="3988"/>
                  </a:moveTo>
                  <a:lnTo>
                    <a:pt x="10196" y="4022"/>
                  </a:lnTo>
                  <a:lnTo>
                    <a:pt x="12155" y="5985"/>
                  </a:lnTo>
                  <a:lnTo>
                    <a:pt x="11737" y="6408"/>
                  </a:lnTo>
                  <a:lnTo>
                    <a:pt x="9736" y="4406"/>
                  </a:lnTo>
                  <a:lnTo>
                    <a:pt x="10158" y="3988"/>
                  </a:lnTo>
                  <a:close/>
                  <a:moveTo>
                    <a:pt x="5151" y="6244"/>
                  </a:moveTo>
                  <a:lnTo>
                    <a:pt x="6433" y="7531"/>
                  </a:lnTo>
                  <a:lnTo>
                    <a:pt x="5636" y="8496"/>
                  </a:lnTo>
                  <a:lnTo>
                    <a:pt x="4186" y="7041"/>
                  </a:lnTo>
                  <a:lnTo>
                    <a:pt x="5151" y="6244"/>
                  </a:lnTo>
                  <a:close/>
                  <a:moveTo>
                    <a:pt x="4642" y="9725"/>
                  </a:moveTo>
                  <a:lnTo>
                    <a:pt x="4772" y="9854"/>
                  </a:lnTo>
                  <a:lnTo>
                    <a:pt x="6419" y="11501"/>
                  </a:lnTo>
                  <a:lnTo>
                    <a:pt x="5785" y="12144"/>
                  </a:lnTo>
                  <a:lnTo>
                    <a:pt x="4004" y="10363"/>
                  </a:lnTo>
                  <a:lnTo>
                    <a:pt x="4642" y="9725"/>
                  </a:lnTo>
                  <a:close/>
                  <a:moveTo>
                    <a:pt x="6687" y="1"/>
                  </a:moveTo>
                  <a:cubicBezTo>
                    <a:pt x="6632" y="1"/>
                    <a:pt x="6577" y="21"/>
                    <a:pt x="6534" y="62"/>
                  </a:cubicBezTo>
                  <a:lnTo>
                    <a:pt x="5948" y="652"/>
                  </a:lnTo>
                  <a:cubicBezTo>
                    <a:pt x="5929" y="647"/>
                    <a:pt x="5909" y="644"/>
                    <a:pt x="5890" y="644"/>
                  </a:cubicBezTo>
                  <a:cubicBezTo>
                    <a:pt x="5826" y="644"/>
                    <a:pt x="5763" y="673"/>
                    <a:pt x="5722" y="724"/>
                  </a:cubicBezTo>
                  <a:lnTo>
                    <a:pt x="1441" y="5918"/>
                  </a:lnTo>
                  <a:lnTo>
                    <a:pt x="1330" y="5803"/>
                  </a:lnTo>
                  <a:cubicBezTo>
                    <a:pt x="1287" y="5762"/>
                    <a:pt x="1232" y="5742"/>
                    <a:pt x="1177" y="5742"/>
                  </a:cubicBezTo>
                  <a:cubicBezTo>
                    <a:pt x="1121" y="5742"/>
                    <a:pt x="1066" y="5762"/>
                    <a:pt x="1023" y="5803"/>
                  </a:cubicBezTo>
                  <a:lnTo>
                    <a:pt x="82" y="6744"/>
                  </a:lnTo>
                  <a:cubicBezTo>
                    <a:pt x="1" y="6830"/>
                    <a:pt x="1" y="6965"/>
                    <a:pt x="82" y="7051"/>
                  </a:cubicBezTo>
                  <a:lnTo>
                    <a:pt x="946" y="7915"/>
                  </a:lnTo>
                  <a:cubicBezTo>
                    <a:pt x="994" y="7966"/>
                    <a:pt x="1048" y="7987"/>
                    <a:pt x="1100" y="7987"/>
                  </a:cubicBezTo>
                  <a:cubicBezTo>
                    <a:pt x="1268" y="7987"/>
                    <a:pt x="1413" y="7766"/>
                    <a:pt x="1249" y="7613"/>
                  </a:cubicBezTo>
                  <a:lnTo>
                    <a:pt x="538" y="6897"/>
                  </a:lnTo>
                  <a:lnTo>
                    <a:pt x="1177" y="6264"/>
                  </a:lnTo>
                  <a:lnTo>
                    <a:pt x="1301" y="6388"/>
                  </a:lnTo>
                  <a:lnTo>
                    <a:pt x="1306" y="6388"/>
                  </a:lnTo>
                  <a:lnTo>
                    <a:pt x="2828" y="7910"/>
                  </a:lnTo>
                  <a:lnTo>
                    <a:pt x="2953" y="8035"/>
                  </a:lnTo>
                  <a:lnTo>
                    <a:pt x="2314" y="8673"/>
                  </a:lnTo>
                  <a:lnTo>
                    <a:pt x="1844" y="8203"/>
                  </a:lnTo>
                  <a:cubicBezTo>
                    <a:pt x="1798" y="8161"/>
                    <a:pt x="1749" y="8143"/>
                    <a:pt x="1701" y="8143"/>
                  </a:cubicBezTo>
                  <a:cubicBezTo>
                    <a:pt x="1537" y="8143"/>
                    <a:pt x="1396" y="8354"/>
                    <a:pt x="1541" y="8510"/>
                  </a:cubicBezTo>
                  <a:lnTo>
                    <a:pt x="2161" y="9129"/>
                  </a:lnTo>
                  <a:cubicBezTo>
                    <a:pt x="2204" y="9170"/>
                    <a:pt x="2259" y="9191"/>
                    <a:pt x="2314" y="9191"/>
                  </a:cubicBezTo>
                  <a:cubicBezTo>
                    <a:pt x="2370" y="9191"/>
                    <a:pt x="2425" y="9170"/>
                    <a:pt x="2468" y="9129"/>
                  </a:cubicBezTo>
                  <a:lnTo>
                    <a:pt x="3404" y="8189"/>
                  </a:lnTo>
                  <a:cubicBezTo>
                    <a:pt x="3490" y="8107"/>
                    <a:pt x="3490" y="7968"/>
                    <a:pt x="3404" y="7886"/>
                  </a:cubicBezTo>
                  <a:lnTo>
                    <a:pt x="3294" y="7771"/>
                  </a:lnTo>
                  <a:lnTo>
                    <a:pt x="3846" y="7315"/>
                  </a:lnTo>
                  <a:lnTo>
                    <a:pt x="5358" y="8827"/>
                  </a:lnTo>
                  <a:lnTo>
                    <a:pt x="4902" y="9379"/>
                  </a:lnTo>
                  <a:lnTo>
                    <a:pt x="4786" y="9269"/>
                  </a:lnTo>
                  <a:cubicBezTo>
                    <a:pt x="4746" y="9225"/>
                    <a:pt x="4690" y="9204"/>
                    <a:pt x="4635" y="9204"/>
                  </a:cubicBezTo>
                  <a:cubicBezTo>
                    <a:pt x="4580" y="9204"/>
                    <a:pt x="4525" y="9225"/>
                    <a:pt x="4484" y="9269"/>
                  </a:cubicBezTo>
                  <a:lnTo>
                    <a:pt x="3543" y="10209"/>
                  </a:lnTo>
                  <a:cubicBezTo>
                    <a:pt x="3462" y="10291"/>
                    <a:pt x="3462" y="10425"/>
                    <a:pt x="3543" y="10512"/>
                  </a:cubicBezTo>
                  <a:lnTo>
                    <a:pt x="5626" y="12595"/>
                  </a:lnTo>
                  <a:cubicBezTo>
                    <a:pt x="5667" y="12636"/>
                    <a:pt x="5722" y="12656"/>
                    <a:pt x="5778" y="12656"/>
                  </a:cubicBezTo>
                  <a:cubicBezTo>
                    <a:pt x="5833" y="12656"/>
                    <a:pt x="5888" y="12636"/>
                    <a:pt x="5929" y="12595"/>
                  </a:cubicBezTo>
                  <a:lnTo>
                    <a:pt x="6870" y="11654"/>
                  </a:lnTo>
                  <a:cubicBezTo>
                    <a:pt x="6956" y="11568"/>
                    <a:pt x="6956" y="11434"/>
                    <a:pt x="6870" y="11352"/>
                  </a:cubicBezTo>
                  <a:lnTo>
                    <a:pt x="6755" y="11237"/>
                  </a:lnTo>
                  <a:lnTo>
                    <a:pt x="9207" y="9216"/>
                  </a:lnTo>
                  <a:cubicBezTo>
                    <a:pt x="9397" y="9072"/>
                    <a:pt x="9258" y="8824"/>
                    <a:pt x="9080" y="8824"/>
                  </a:cubicBezTo>
                  <a:cubicBezTo>
                    <a:pt x="9032" y="8824"/>
                    <a:pt x="8982" y="8842"/>
                    <a:pt x="8934" y="8885"/>
                  </a:cubicBezTo>
                  <a:lnTo>
                    <a:pt x="6452" y="10930"/>
                  </a:lnTo>
                  <a:lnTo>
                    <a:pt x="5204" y="9686"/>
                  </a:lnTo>
                  <a:lnTo>
                    <a:pt x="9361" y="4641"/>
                  </a:lnTo>
                  <a:lnTo>
                    <a:pt x="11497" y="6773"/>
                  </a:lnTo>
                  <a:lnTo>
                    <a:pt x="9596" y="8347"/>
                  </a:lnTo>
                  <a:cubicBezTo>
                    <a:pt x="9410" y="8488"/>
                    <a:pt x="9552" y="8736"/>
                    <a:pt x="9728" y="8736"/>
                  </a:cubicBezTo>
                  <a:cubicBezTo>
                    <a:pt x="9775" y="8736"/>
                    <a:pt x="9824" y="8719"/>
                    <a:pt x="9870" y="8678"/>
                  </a:cubicBezTo>
                  <a:lnTo>
                    <a:pt x="11958" y="6955"/>
                  </a:lnTo>
                  <a:cubicBezTo>
                    <a:pt x="12025" y="6902"/>
                    <a:pt x="12049" y="6811"/>
                    <a:pt x="12025" y="6725"/>
                  </a:cubicBezTo>
                  <a:lnTo>
                    <a:pt x="12616" y="6139"/>
                  </a:lnTo>
                  <a:cubicBezTo>
                    <a:pt x="12697" y="6052"/>
                    <a:pt x="12697" y="5918"/>
                    <a:pt x="12616" y="5832"/>
                  </a:cubicBezTo>
                  <a:lnTo>
                    <a:pt x="12539" y="5764"/>
                  </a:lnTo>
                  <a:cubicBezTo>
                    <a:pt x="12793" y="5236"/>
                    <a:pt x="12630" y="4536"/>
                    <a:pt x="12121" y="4027"/>
                  </a:cubicBezTo>
                  <a:cubicBezTo>
                    <a:pt x="11771" y="3674"/>
                    <a:pt x="11330" y="3488"/>
                    <a:pt x="10916" y="3488"/>
                  </a:cubicBezTo>
                  <a:cubicBezTo>
                    <a:pt x="10728" y="3488"/>
                    <a:pt x="10545" y="3526"/>
                    <a:pt x="10379" y="3604"/>
                  </a:cubicBezTo>
                  <a:lnTo>
                    <a:pt x="10307" y="3532"/>
                  </a:lnTo>
                  <a:cubicBezTo>
                    <a:pt x="10264" y="3489"/>
                    <a:pt x="10208" y="3468"/>
                    <a:pt x="10154" y="3468"/>
                  </a:cubicBezTo>
                  <a:cubicBezTo>
                    <a:pt x="10099" y="3468"/>
                    <a:pt x="10045" y="3489"/>
                    <a:pt x="10004" y="3532"/>
                  </a:cubicBezTo>
                  <a:lnTo>
                    <a:pt x="9414" y="4118"/>
                  </a:lnTo>
                  <a:cubicBezTo>
                    <a:pt x="9390" y="4113"/>
                    <a:pt x="9366" y="4108"/>
                    <a:pt x="9337" y="4108"/>
                  </a:cubicBezTo>
                  <a:cubicBezTo>
                    <a:pt x="9279" y="4113"/>
                    <a:pt x="9222" y="4142"/>
                    <a:pt x="9183" y="4185"/>
                  </a:cubicBezTo>
                  <a:lnTo>
                    <a:pt x="6707" y="7195"/>
                  </a:lnTo>
                  <a:lnTo>
                    <a:pt x="5482" y="5971"/>
                  </a:lnTo>
                  <a:lnTo>
                    <a:pt x="6039" y="5510"/>
                  </a:lnTo>
                  <a:cubicBezTo>
                    <a:pt x="6229" y="5369"/>
                    <a:pt x="6088" y="5121"/>
                    <a:pt x="5910" y="5121"/>
                  </a:cubicBezTo>
                  <a:cubicBezTo>
                    <a:pt x="5862" y="5121"/>
                    <a:pt x="5813" y="5138"/>
                    <a:pt x="5766" y="5179"/>
                  </a:cubicBezTo>
                  <a:lnTo>
                    <a:pt x="5026" y="5788"/>
                  </a:lnTo>
                  <a:lnTo>
                    <a:pt x="2991" y="7469"/>
                  </a:lnTo>
                  <a:lnTo>
                    <a:pt x="1748" y="6225"/>
                  </a:lnTo>
                  <a:lnTo>
                    <a:pt x="5905" y="1180"/>
                  </a:lnTo>
                  <a:lnTo>
                    <a:pt x="8036" y="3312"/>
                  </a:lnTo>
                  <a:lnTo>
                    <a:pt x="6423" y="4641"/>
                  </a:lnTo>
                  <a:cubicBezTo>
                    <a:pt x="6233" y="4782"/>
                    <a:pt x="6377" y="5031"/>
                    <a:pt x="6555" y="5031"/>
                  </a:cubicBezTo>
                  <a:cubicBezTo>
                    <a:pt x="6602" y="5031"/>
                    <a:pt x="6651" y="5013"/>
                    <a:pt x="6697" y="4972"/>
                  </a:cubicBezTo>
                  <a:lnTo>
                    <a:pt x="8492" y="3494"/>
                  </a:lnTo>
                  <a:cubicBezTo>
                    <a:pt x="8559" y="3436"/>
                    <a:pt x="8583" y="3345"/>
                    <a:pt x="8559" y="3264"/>
                  </a:cubicBezTo>
                  <a:lnTo>
                    <a:pt x="9145" y="2673"/>
                  </a:lnTo>
                  <a:cubicBezTo>
                    <a:pt x="9231" y="2592"/>
                    <a:pt x="9231" y="2457"/>
                    <a:pt x="9145" y="2371"/>
                  </a:cubicBezTo>
                  <a:lnTo>
                    <a:pt x="9073" y="2299"/>
                  </a:lnTo>
                  <a:cubicBezTo>
                    <a:pt x="9323" y="1771"/>
                    <a:pt x="9164" y="1070"/>
                    <a:pt x="8655" y="556"/>
                  </a:cubicBezTo>
                  <a:cubicBezTo>
                    <a:pt x="8302" y="207"/>
                    <a:pt x="7861" y="22"/>
                    <a:pt x="7448" y="22"/>
                  </a:cubicBezTo>
                  <a:cubicBezTo>
                    <a:pt x="7260" y="22"/>
                    <a:pt x="7078" y="61"/>
                    <a:pt x="6913" y="139"/>
                  </a:cubicBezTo>
                  <a:lnTo>
                    <a:pt x="6841" y="62"/>
                  </a:lnTo>
                  <a:cubicBezTo>
                    <a:pt x="6798" y="21"/>
                    <a:pt x="6743" y="1"/>
                    <a:pt x="66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4" name="Google Shape;11064;p31"/>
            <p:cNvSpPr/>
            <p:nvPr/>
          </p:nvSpPr>
          <p:spPr>
            <a:xfrm>
              <a:off x="7323240" y="4017377"/>
              <a:ext cx="82983" cy="92862"/>
            </a:xfrm>
            <a:custGeom>
              <a:rect b="b" l="l" r="r" t="t"/>
              <a:pathLst>
                <a:path extrusionOk="0" h="3544" w="3167">
                  <a:moveTo>
                    <a:pt x="2928" y="0"/>
                  </a:moveTo>
                  <a:cubicBezTo>
                    <a:pt x="2867" y="0"/>
                    <a:pt x="2806" y="26"/>
                    <a:pt x="2763" y="77"/>
                  </a:cubicBezTo>
                  <a:lnTo>
                    <a:pt x="123" y="3197"/>
                  </a:lnTo>
                  <a:cubicBezTo>
                    <a:pt x="1" y="3358"/>
                    <a:pt x="141" y="3543"/>
                    <a:pt x="298" y="3543"/>
                  </a:cubicBezTo>
                  <a:cubicBezTo>
                    <a:pt x="351" y="3543"/>
                    <a:pt x="406" y="3522"/>
                    <a:pt x="454" y="3471"/>
                  </a:cubicBezTo>
                  <a:lnTo>
                    <a:pt x="3094" y="350"/>
                  </a:lnTo>
                  <a:cubicBezTo>
                    <a:pt x="3166" y="259"/>
                    <a:pt x="3156" y="125"/>
                    <a:pt x="3065" y="48"/>
                  </a:cubicBezTo>
                  <a:cubicBezTo>
                    <a:pt x="3025" y="16"/>
                    <a:pt x="2976" y="0"/>
                    <a:pt x="292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65" name="Google Shape;11065;p31"/>
          <p:cNvGrpSpPr/>
          <p:nvPr/>
        </p:nvGrpSpPr>
        <p:grpSpPr>
          <a:xfrm>
            <a:off x="6655443" y="3612365"/>
            <a:ext cx="428280" cy="351638"/>
            <a:chOff x="6655443" y="3799215"/>
            <a:chExt cx="428280" cy="351638"/>
          </a:xfrm>
        </p:grpSpPr>
        <p:sp>
          <p:nvSpPr>
            <p:cNvPr id="11066" name="Google Shape;11066;p31"/>
            <p:cNvSpPr/>
            <p:nvPr/>
          </p:nvSpPr>
          <p:spPr>
            <a:xfrm>
              <a:off x="6723334" y="3960387"/>
              <a:ext cx="293468" cy="184177"/>
            </a:xfrm>
            <a:custGeom>
              <a:rect b="b" l="l" r="r" t="t"/>
              <a:pathLst>
                <a:path extrusionOk="0" h="7029" w="11200">
                  <a:moveTo>
                    <a:pt x="0" y="1"/>
                  </a:moveTo>
                  <a:lnTo>
                    <a:pt x="0" y="5382"/>
                  </a:lnTo>
                  <a:cubicBezTo>
                    <a:pt x="0" y="5770"/>
                    <a:pt x="456" y="6126"/>
                    <a:pt x="1220" y="6409"/>
                  </a:cubicBezTo>
                  <a:cubicBezTo>
                    <a:pt x="1637" y="6558"/>
                    <a:pt x="2069" y="6673"/>
                    <a:pt x="2506" y="6754"/>
                  </a:cubicBezTo>
                  <a:cubicBezTo>
                    <a:pt x="3236" y="6894"/>
                    <a:pt x="3975" y="6975"/>
                    <a:pt x="4714" y="7009"/>
                  </a:cubicBezTo>
                  <a:cubicBezTo>
                    <a:pt x="5002" y="7023"/>
                    <a:pt x="5300" y="7028"/>
                    <a:pt x="5598" y="7028"/>
                  </a:cubicBezTo>
                  <a:cubicBezTo>
                    <a:pt x="8694" y="7028"/>
                    <a:pt x="11199" y="6294"/>
                    <a:pt x="11199" y="5382"/>
                  </a:cubicBezTo>
                  <a:lnTo>
                    <a:pt x="11199" y="1"/>
                  </a:lnTo>
                  <a:close/>
                </a:path>
              </a:pathLst>
            </a:custGeom>
            <a:solidFill>
              <a:srgbClr val="B2C1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7" name="Google Shape;11067;p31"/>
            <p:cNvSpPr/>
            <p:nvPr/>
          </p:nvSpPr>
          <p:spPr>
            <a:xfrm>
              <a:off x="6998905" y="3960387"/>
              <a:ext cx="17896" cy="161774"/>
            </a:xfrm>
            <a:custGeom>
              <a:rect b="b" l="l" r="r" t="t"/>
              <a:pathLst>
                <a:path extrusionOk="0" h="6174" w="683">
                  <a:moveTo>
                    <a:pt x="1" y="1"/>
                  </a:moveTo>
                  <a:lnTo>
                    <a:pt x="1" y="6174"/>
                  </a:lnTo>
                  <a:cubicBezTo>
                    <a:pt x="433" y="5938"/>
                    <a:pt x="682" y="5670"/>
                    <a:pt x="682" y="5382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8" name="Google Shape;11068;p31"/>
            <p:cNvSpPr/>
            <p:nvPr/>
          </p:nvSpPr>
          <p:spPr>
            <a:xfrm>
              <a:off x="6723334" y="3949434"/>
              <a:ext cx="293468" cy="70223"/>
            </a:xfrm>
            <a:custGeom>
              <a:rect b="b" l="l" r="r" t="t"/>
              <a:pathLst>
                <a:path extrusionOk="0" h="2680" w="11200">
                  <a:moveTo>
                    <a:pt x="0" y="1"/>
                  </a:moveTo>
                  <a:lnTo>
                    <a:pt x="0" y="1033"/>
                  </a:lnTo>
                  <a:cubicBezTo>
                    <a:pt x="0" y="1854"/>
                    <a:pt x="2045" y="2535"/>
                    <a:pt x="4714" y="2660"/>
                  </a:cubicBezTo>
                  <a:cubicBezTo>
                    <a:pt x="5002" y="2675"/>
                    <a:pt x="5300" y="2679"/>
                    <a:pt x="5598" y="2679"/>
                  </a:cubicBezTo>
                  <a:cubicBezTo>
                    <a:pt x="8694" y="2679"/>
                    <a:pt x="11199" y="1945"/>
                    <a:pt x="11199" y="1033"/>
                  </a:cubicBezTo>
                  <a:lnTo>
                    <a:pt x="11199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9" name="Google Shape;11069;p31"/>
            <p:cNvSpPr/>
            <p:nvPr/>
          </p:nvSpPr>
          <p:spPr>
            <a:xfrm>
              <a:off x="6998905" y="3949434"/>
              <a:ext cx="17896" cy="47846"/>
            </a:xfrm>
            <a:custGeom>
              <a:rect b="b" l="l" r="r" t="t"/>
              <a:pathLst>
                <a:path extrusionOk="0" h="1826" w="683">
                  <a:moveTo>
                    <a:pt x="1" y="1"/>
                  </a:moveTo>
                  <a:lnTo>
                    <a:pt x="1" y="1825"/>
                  </a:lnTo>
                  <a:cubicBezTo>
                    <a:pt x="433" y="1590"/>
                    <a:pt x="682" y="1321"/>
                    <a:pt x="682" y="1033"/>
                  </a:cubicBezTo>
                  <a:lnTo>
                    <a:pt x="682" y="1"/>
                  </a:ln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0" name="Google Shape;11070;p31"/>
            <p:cNvSpPr/>
            <p:nvPr/>
          </p:nvSpPr>
          <p:spPr>
            <a:xfrm>
              <a:off x="6723334" y="3906174"/>
              <a:ext cx="293468" cy="86442"/>
            </a:xfrm>
            <a:custGeom>
              <a:rect b="b" l="l" r="r" t="t"/>
              <a:pathLst>
                <a:path extrusionOk="0" h="3299" w="11200">
                  <a:moveTo>
                    <a:pt x="5598" y="1"/>
                  </a:moveTo>
                  <a:cubicBezTo>
                    <a:pt x="2506" y="1"/>
                    <a:pt x="0" y="740"/>
                    <a:pt x="0" y="1652"/>
                  </a:cubicBezTo>
                  <a:cubicBezTo>
                    <a:pt x="0" y="2559"/>
                    <a:pt x="2506" y="3298"/>
                    <a:pt x="5598" y="3298"/>
                  </a:cubicBezTo>
                  <a:cubicBezTo>
                    <a:pt x="8694" y="3298"/>
                    <a:pt x="11199" y="2559"/>
                    <a:pt x="11199" y="1652"/>
                  </a:cubicBezTo>
                  <a:cubicBezTo>
                    <a:pt x="11199" y="740"/>
                    <a:pt x="8694" y="1"/>
                    <a:pt x="559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1" name="Google Shape;11071;p31"/>
            <p:cNvSpPr/>
            <p:nvPr/>
          </p:nvSpPr>
          <p:spPr>
            <a:xfrm>
              <a:off x="6846852" y="3906305"/>
              <a:ext cx="169949" cy="86311"/>
            </a:xfrm>
            <a:custGeom>
              <a:rect b="b" l="l" r="r" t="t"/>
              <a:pathLst>
                <a:path extrusionOk="0" h="3294" w="6486">
                  <a:moveTo>
                    <a:pt x="884" y="0"/>
                  </a:moveTo>
                  <a:cubicBezTo>
                    <a:pt x="586" y="0"/>
                    <a:pt x="288" y="5"/>
                    <a:pt x="0" y="20"/>
                  </a:cubicBezTo>
                  <a:cubicBezTo>
                    <a:pt x="2674" y="144"/>
                    <a:pt x="4719" y="826"/>
                    <a:pt x="4719" y="1647"/>
                  </a:cubicBezTo>
                  <a:cubicBezTo>
                    <a:pt x="4719" y="2468"/>
                    <a:pt x="2674" y="3145"/>
                    <a:pt x="0" y="3269"/>
                  </a:cubicBezTo>
                  <a:cubicBezTo>
                    <a:pt x="288" y="3284"/>
                    <a:pt x="586" y="3293"/>
                    <a:pt x="884" y="3293"/>
                  </a:cubicBezTo>
                  <a:cubicBezTo>
                    <a:pt x="3980" y="3293"/>
                    <a:pt x="6485" y="2554"/>
                    <a:pt x="6485" y="1647"/>
                  </a:cubicBezTo>
                  <a:cubicBezTo>
                    <a:pt x="6485" y="735"/>
                    <a:pt x="3980" y="0"/>
                    <a:pt x="884" y="0"/>
                  </a:cubicBezTo>
                  <a:close/>
                </a:path>
              </a:pathLst>
            </a:custGeom>
            <a:solidFill>
              <a:srgbClr val="AD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2" name="Google Shape;11072;p31"/>
            <p:cNvSpPr/>
            <p:nvPr/>
          </p:nvSpPr>
          <p:spPr>
            <a:xfrm>
              <a:off x="6885448" y="3927424"/>
              <a:ext cx="21931" cy="22036"/>
            </a:xfrm>
            <a:custGeom>
              <a:rect b="b" l="l" r="r" t="t"/>
              <a:pathLst>
                <a:path extrusionOk="0" h="841" w="837">
                  <a:moveTo>
                    <a:pt x="419" y="1"/>
                  </a:moveTo>
                  <a:cubicBezTo>
                    <a:pt x="188" y="1"/>
                    <a:pt x="1" y="188"/>
                    <a:pt x="1" y="419"/>
                  </a:cubicBezTo>
                  <a:cubicBezTo>
                    <a:pt x="1" y="654"/>
                    <a:pt x="188" y="841"/>
                    <a:pt x="419" y="841"/>
                  </a:cubicBezTo>
                  <a:cubicBezTo>
                    <a:pt x="649" y="841"/>
                    <a:pt x="836" y="654"/>
                    <a:pt x="836" y="419"/>
                  </a:cubicBezTo>
                  <a:cubicBezTo>
                    <a:pt x="836" y="188"/>
                    <a:pt x="649" y="1"/>
                    <a:pt x="419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3" name="Google Shape;11073;p31"/>
            <p:cNvSpPr/>
            <p:nvPr/>
          </p:nvSpPr>
          <p:spPr>
            <a:xfrm>
              <a:off x="6832624" y="3927424"/>
              <a:ext cx="22036" cy="22036"/>
            </a:xfrm>
            <a:custGeom>
              <a:rect b="b" l="l" r="r" t="t"/>
              <a:pathLst>
                <a:path extrusionOk="0" h="841" w="841">
                  <a:moveTo>
                    <a:pt x="423" y="1"/>
                  </a:moveTo>
                  <a:cubicBezTo>
                    <a:pt x="193" y="1"/>
                    <a:pt x="1" y="188"/>
                    <a:pt x="1" y="419"/>
                  </a:cubicBezTo>
                  <a:cubicBezTo>
                    <a:pt x="1" y="654"/>
                    <a:pt x="193" y="841"/>
                    <a:pt x="423" y="841"/>
                  </a:cubicBezTo>
                  <a:cubicBezTo>
                    <a:pt x="654" y="841"/>
                    <a:pt x="841" y="654"/>
                    <a:pt x="841" y="419"/>
                  </a:cubicBezTo>
                  <a:cubicBezTo>
                    <a:pt x="841" y="188"/>
                    <a:pt x="654" y="1"/>
                    <a:pt x="423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4" name="Google Shape;11074;p31"/>
            <p:cNvSpPr/>
            <p:nvPr/>
          </p:nvSpPr>
          <p:spPr>
            <a:xfrm>
              <a:off x="6702555" y="3799215"/>
              <a:ext cx="335942" cy="351638"/>
            </a:xfrm>
            <a:custGeom>
              <a:rect b="b" l="l" r="r" t="t"/>
              <a:pathLst>
                <a:path extrusionOk="0" h="13420" w="12821">
                  <a:moveTo>
                    <a:pt x="5387" y="5133"/>
                  </a:moveTo>
                  <a:cubicBezTo>
                    <a:pt x="5434" y="5133"/>
                    <a:pt x="5481" y="5151"/>
                    <a:pt x="5517" y="5187"/>
                  </a:cubicBezTo>
                  <a:cubicBezTo>
                    <a:pt x="5627" y="5297"/>
                    <a:pt x="5546" y="5489"/>
                    <a:pt x="5387" y="5489"/>
                  </a:cubicBezTo>
                  <a:cubicBezTo>
                    <a:pt x="5229" y="5489"/>
                    <a:pt x="5147" y="5297"/>
                    <a:pt x="5258" y="5187"/>
                  </a:cubicBezTo>
                  <a:cubicBezTo>
                    <a:pt x="5294" y="5151"/>
                    <a:pt x="5340" y="5133"/>
                    <a:pt x="5387" y="5133"/>
                  </a:cubicBezTo>
                  <a:close/>
                  <a:moveTo>
                    <a:pt x="7401" y="5133"/>
                  </a:moveTo>
                  <a:cubicBezTo>
                    <a:pt x="7445" y="5133"/>
                    <a:pt x="7491" y="5149"/>
                    <a:pt x="7528" y="5187"/>
                  </a:cubicBezTo>
                  <a:cubicBezTo>
                    <a:pt x="7600" y="5254"/>
                    <a:pt x="7600" y="5369"/>
                    <a:pt x="7528" y="5441"/>
                  </a:cubicBezTo>
                  <a:cubicBezTo>
                    <a:pt x="7492" y="5476"/>
                    <a:pt x="7447" y="5492"/>
                    <a:pt x="7404" y="5492"/>
                  </a:cubicBezTo>
                  <a:cubicBezTo>
                    <a:pt x="7310" y="5492"/>
                    <a:pt x="7221" y="5420"/>
                    <a:pt x="7221" y="5312"/>
                  </a:cubicBezTo>
                  <a:cubicBezTo>
                    <a:pt x="7221" y="5205"/>
                    <a:pt x="7309" y="5133"/>
                    <a:pt x="7401" y="5133"/>
                  </a:cubicBezTo>
                  <a:close/>
                  <a:moveTo>
                    <a:pt x="11757" y="6521"/>
                  </a:moveTo>
                  <a:lnTo>
                    <a:pt x="11757" y="6766"/>
                  </a:lnTo>
                  <a:lnTo>
                    <a:pt x="11757" y="6780"/>
                  </a:lnTo>
                  <a:cubicBezTo>
                    <a:pt x="11743" y="7035"/>
                    <a:pt x="11282" y="7452"/>
                    <a:pt x="10010" y="7779"/>
                  </a:cubicBezTo>
                  <a:cubicBezTo>
                    <a:pt x="9011" y="8033"/>
                    <a:pt x="7725" y="8177"/>
                    <a:pt x="6395" y="8177"/>
                  </a:cubicBezTo>
                  <a:cubicBezTo>
                    <a:pt x="5061" y="8177"/>
                    <a:pt x="3774" y="8033"/>
                    <a:pt x="2776" y="7779"/>
                  </a:cubicBezTo>
                  <a:cubicBezTo>
                    <a:pt x="1489" y="7448"/>
                    <a:pt x="1033" y="7030"/>
                    <a:pt x="1033" y="6766"/>
                  </a:cubicBezTo>
                  <a:lnTo>
                    <a:pt x="1033" y="6521"/>
                  </a:lnTo>
                  <a:cubicBezTo>
                    <a:pt x="1336" y="6752"/>
                    <a:pt x="1782" y="6953"/>
                    <a:pt x="2368" y="7126"/>
                  </a:cubicBezTo>
                  <a:cubicBezTo>
                    <a:pt x="3448" y="7443"/>
                    <a:pt x="4874" y="7616"/>
                    <a:pt x="6395" y="7616"/>
                  </a:cubicBezTo>
                  <a:cubicBezTo>
                    <a:pt x="7912" y="7616"/>
                    <a:pt x="9343" y="7443"/>
                    <a:pt x="10418" y="7126"/>
                  </a:cubicBezTo>
                  <a:cubicBezTo>
                    <a:pt x="11004" y="6953"/>
                    <a:pt x="11450" y="6752"/>
                    <a:pt x="11757" y="6521"/>
                  </a:cubicBezTo>
                  <a:close/>
                  <a:moveTo>
                    <a:pt x="11752" y="7558"/>
                  </a:moveTo>
                  <a:lnTo>
                    <a:pt x="11752" y="11533"/>
                  </a:lnTo>
                  <a:cubicBezTo>
                    <a:pt x="11752" y="11811"/>
                    <a:pt x="11292" y="12176"/>
                    <a:pt x="10308" y="12464"/>
                  </a:cubicBezTo>
                  <a:lnTo>
                    <a:pt x="10308" y="8192"/>
                  </a:lnTo>
                  <a:cubicBezTo>
                    <a:pt x="10826" y="8048"/>
                    <a:pt x="11373" y="7841"/>
                    <a:pt x="11752" y="7558"/>
                  </a:cubicBezTo>
                  <a:close/>
                  <a:moveTo>
                    <a:pt x="1033" y="7558"/>
                  </a:moveTo>
                  <a:cubicBezTo>
                    <a:pt x="1355" y="7798"/>
                    <a:pt x="1840" y="8014"/>
                    <a:pt x="2478" y="8192"/>
                  </a:cubicBezTo>
                  <a:cubicBezTo>
                    <a:pt x="2478" y="8681"/>
                    <a:pt x="2478" y="9200"/>
                    <a:pt x="2478" y="9776"/>
                  </a:cubicBezTo>
                  <a:cubicBezTo>
                    <a:pt x="2478" y="9905"/>
                    <a:pt x="2589" y="10011"/>
                    <a:pt x="2718" y="10011"/>
                  </a:cubicBezTo>
                  <a:cubicBezTo>
                    <a:pt x="2848" y="10011"/>
                    <a:pt x="2958" y="9905"/>
                    <a:pt x="2958" y="9771"/>
                  </a:cubicBezTo>
                  <a:cubicBezTo>
                    <a:pt x="2958" y="9248"/>
                    <a:pt x="2954" y="8763"/>
                    <a:pt x="2954" y="8307"/>
                  </a:cubicBezTo>
                  <a:lnTo>
                    <a:pt x="2954" y="8307"/>
                  </a:lnTo>
                  <a:cubicBezTo>
                    <a:pt x="3880" y="8518"/>
                    <a:pt x="4994" y="8633"/>
                    <a:pt x="6155" y="8648"/>
                  </a:cubicBezTo>
                  <a:lnTo>
                    <a:pt x="6155" y="12939"/>
                  </a:lnTo>
                  <a:cubicBezTo>
                    <a:pt x="5944" y="12939"/>
                    <a:pt x="5733" y="12929"/>
                    <a:pt x="5522" y="12925"/>
                  </a:cubicBezTo>
                  <a:cubicBezTo>
                    <a:pt x="4792" y="12891"/>
                    <a:pt x="4062" y="12809"/>
                    <a:pt x="3347" y="12675"/>
                  </a:cubicBezTo>
                  <a:cubicBezTo>
                    <a:pt x="3208" y="12646"/>
                    <a:pt x="3078" y="12622"/>
                    <a:pt x="2954" y="12589"/>
                  </a:cubicBezTo>
                  <a:cubicBezTo>
                    <a:pt x="2949" y="11974"/>
                    <a:pt x="2954" y="11379"/>
                    <a:pt x="2954" y="10765"/>
                  </a:cubicBezTo>
                  <a:cubicBezTo>
                    <a:pt x="2954" y="10635"/>
                    <a:pt x="2848" y="10529"/>
                    <a:pt x="2718" y="10525"/>
                  </a:cubicBezTo>
                  <a:cubicBezTo>
                    <a:pt x="2584" y="10525"/>
                    <a:pt x="2478" y="10630"/>
                    <a:pt x="2478" y="10760"/>
                  </a:cubicBezTo>
                  <a:cubicBezTo>
                    <a:pt x="2474" y="11331"/>
                    <a:pt x="2474" y="11893"/>
                    <a:pt x="2478" y="12464"/>
                  </a:cubicBezTo>
                  <a:cubicBezTo>
                    <a:pt x="2344" y="12425"/>
                    <a:pt x="2214" y="12382"/>
                    <a:pt x="2094" y="12339"/>
                  </a:cubicBezTo>
                  <a:cubicBezTo>
                    <a:pt x="1427" y="12094"/>
                    <a:pt x="1033" y="11792"/>
                    <a:pt x="1033" y="11533"/>
                  </a:cubicBezTo>
                  <a:lnTo>
                    <a:pt x="1033" y="7558"/>
                  </a:lnTo>
                  <a:close/>
                  <a:moveTo>
                    <a:pt x="12439" y="1"/>
                  </a:moveTo>
                  <a:cubicBezTo>
                    <a:pt x="12393" y="1"/>
                    <a:pt x="12348" y="20"/>
                    <a:pt x="12314" y="65"/>
                  </a:cubicBezTo>
                  <a:lnTo>
                    <a:pt x="8416" y="3958"/>
                  </a:lnTo>
                  <a:cubicBezTo>
                    <a:pt x="8003" y="3910"/>
                    <a:pt x="7567" y="3881"/>
                    <a:pt x="7125" y="3862"/>
                  </a:cubicBezTo>
                  <a:cubicBezTo>
                    <a:pt x="6847" y="3891"/>
                    <a:pt x="6832" y="4289"/>
                    <a:pt x="7106" y="4337"/>
                  </a:cubicBezTo>
                  <a:cubicBezTo>
                    <a:pt x="7413" y="4347"/>
                    <a:pt x="7706" y="4366"/>
                    <a:pt x="7984" y="4390"/>
                  </a:cubicBezTo>
                  <a:lnTo>
                    <a:pt x="7663" y="4712"/>
                  </a:lnTo>
                  <a:cubicBezTo>
                    <a:pt x="7574" y="4673"/>
                    <a:pt x="7485" y="4655"/>
                    <a:pt x="7399" y="4655"/>
                  </a:cubicBezTo>
                  <a:cubicBezTo>
                    <a:pt x="7010" y="4655"/>
                    <a:pt x="6677" y="5012"/>
                    <a:pt x="6755" y="5436"/>
                  </a:cubicBezTo>
                  <a:cubicBezTo>
                    <a:pt x="6817" y="5771"/>
                    <a:pt x="7105" y="5971"/>
                    <a:pt x="7401" y="5971"/>
                  </a:cubicBezTo>
                  <a:cubicBezTo>
                    <a:pt x="7565" y="5971"/>
                    <a:pt x="7731" y="5910"/>
                    <a:pt x="7864" y="5777"/>
                  </a:cubicBezTo>
                  <a:cubicBezTo>
                    <a:pt x="8056" y="5585"/>
                    <a:pt x="8109" y="5297"/>
                    <a:pt x="7999" y="5048"/>
                  </a:cubicBezTo>
                  <a:lnTo>
                    <a:pt x="8594" y="4457"/>
                  </a:lnTo>
                  <a:cubicBezTo>
                    <a:pt x="10663" y="4721"/>
                    <a:pt x="11752" y="5312"/>
                    <a:pt x="11752" y="5734"/>
                  </a:cubicBezTo>
                  <a:cubicBezTo>
                    <a:pt x="11752" y="6320"/>
                    <a:pt x="9712" y="7140"/>
                    <a:pt x="6391" y="7140"/>
                  </a:cubicBezTo>
                  <a:cubicBezTo>
                    <a:pt x="3069" y="7140"/>
                    <a:pt x="1029" y="6320"/>
                    <a:pt x="1029" y="5734"/>
                  </a:cubicBezTo>
                  <a:cubicBezTo>
                    <a:pt x="1029" y="5307"/>
                    <a:pt x="2138" y="4712"/>
                    <a:pt x="4192" y="4457"/>
                  </a:cubicBezTo>
                  <a:lnTo>
                    <a:pt x="4782" y="5048"/>
                  </a:lnTo>
                  <a:cubicBezTo>
                    <a:pt x="4677" y="5297"/>
                    <a:pt x="4730" y="5585"/>
                    <a:pt x="4922" y="5777"/>
                  </a:cubicBezTo>
                  <a:cubicBezTo>
                    <a:pt x="5055" y="5912"/>
                    <a:pt x="5223" y="5974"/>
                    <a:pt x="5388" y="5974"/>
                  </a:cubicBezTo>
                  <a:cubicBezTo>
                    <a:pt x="5686" y="5974"/>
                    <a:pt x="5975" y="5773"/>
                    <a:pt x="6040" y="5436"/>
                  </a:cubicBezTo>
                  <a:cubicBezTo>
                    <a:pt x="6118" y="5010"/>
                    <a:pt x="5782" y="4653"/>
                    <a:pt x="5392" y="4653"/>
                  </a:cubicBezTo>
                  <a:cubicBezTo>
                    <a:pt x="5304" y="4653"/>
                    <a:pt x="5213" y="4672"/>
                    <a:pt x="5123" y="4712"/>
                  </a:cubicBezTo>
                  <a:lnTo>
                    <a:pt x="4797" y="4390"/>
                  </a:lnTo>
                  <a:cubicBezTo>
                    <a:pt x="5224" y="4351"/>
                    <a:pt x="5685" y="4332"/>
                    <a:pt x="6179" y="4323"/>
                  </a:cubicBezTo>
                  <a:cubicBezTo>
                    <a:pt x="6190" y="4324"/>
                    <a:pt x="6200" y="4325"/>
                    <a:pt x="6211" y="4325"/>
                  </a:cubicBezTo>
                  <a:cubicBezTo>
                    <a:pt x="6341" y="4325"/>
                    <a:pt x="6448" y="4216"/>
                    <a:pt x="6448" y="4083"/>
                  </a:cubicBezTo>
                  <a:cubicBezTo>
                    <a:pt x="6448" y="3950"/>
                    <a:pt x="6338" y="3845"/>
                    <a:pt x="6207" y="3845"/>
                  </a:cubicBezTo>
                  <a:cubicBezTo>
                    <a:pt x="6196" y="3845"/>
                    <a:pt x="6186" y="3846"/>
                    <a:pt x="6175" y="3847"/>
                  </a:cubicBezTo>
                  <a:cubicBezTo>
                    <a:pt x="5570" y="3857"/>
                    <a:pt x="4965" y="3891"/>
                    <a:pt x="4365" y="3958"/>
                  </a:cubicBezTo>
                  <a:lnTo>
                    <a:pt x="472" y="65"/>
                  </a:lnTo>
                  <a:cubicBezTo>
                    <a:pt x="423" y="28"/>
                    <a:pt x="372" y="12"/>
                    <a:pt x="323" y="12"/>
                  </a:cubicBezTo>
                  <a:cubicBezTo>
                    <a:pt x="145" y="12"/>
                    <a:pt x="0" y="224"/>
                    <a:pt x="136" y="401"/>
                  </a:cubicBezTo>
                  <a:lnTo>
                    <a:pt x="3770" y="4035"/>
                  </a:lnTo>
                  <a:cubicBezTo>
                    <a:pt x="1960" y="4313"/>
                    <a:pt x="553" y="4889"/>
                    <a:pt x="553" y="5734"/>
                  </a:cubicBezTo>
                  <a:lnTo>
                    <a:pt x="553" y="11533"/>
                  </a:lnTo>
                  <a:cubicBezTo>
                    <a:pt x="553" y="11873"/>
                    <a:pt x="793" y="12363"/>
                    <a:pt x="1926" y="12781"/>
                  </a:cubicBezTo>
                  <a:cubicBezTo>
                    <a:pt x="2358" y="12934"/>
                    <a:pt x="2800" y="13059"/>
                    <a:pt x="3251" y="13141"/>
                  </a:cubicBezTo>
                  <a:cubicBezTo>
                    <a:pt x="3990" y="13280"/>
                    <a:pt x="4744" y="13366"/>
                    <a:pt x="5498" y="13400"/>
                  </a:cubicBezTo>
                  <a:cubicBezTo>
                    <a:pt x="5791" y="13414"/>
                    <a:pt x="6093" y="13419"/>
                    <a:pt x="6391" y="13419"/>
                  </a:cubicBezTo>
                  <a:cubicBezTo>
                    <a:pt x="6981" y="13419"/>
                    <a:pt x="7562" y="13390"/>
                    <a:pt x="8123" y="13342"/>
                  </a:cubicBezTo>
                  <a:cubicBezTo>
                    <a:pt x="8397" y="13280"/>
                    <a:pt x="8359" y="12877"/>
                    <a:pt x="8075" y="12867"/>
                  </a:cubicBezTo>
                  <a:cubicBezTo>
                    <a:pt x="7610" y="12910"/>
                    <a:pt x="7120" y="12934"/>
                    <a:pt x="6631" y="12944"/>
                  </a:cubicBezTo>
                  <a:lnTo>
                    <a:pt x="6631" y="8652"/>
                  </a:lnTo>
                  <a:cubicBezTo>
                    <a:pt x="7787" y="8638"/>
                    <a:pt x="8906" y="8518"/>
                    <a:pt x="9828" y="8312"/>
                  </a:cubicBezTo>
                  <a:lnTo>
                    <a:pt x="9828" y="12593"/>
                  </a:lnTo>
                  <a:cubicBezTo>
                    <a:pt x="9578" y="12651"/>
                    <a:pt x="9304" y="12704"/>
                    <a:pt x="9002" y="12752"/>
                  </a:cubicBezTo>
                  <a:cubicBezTo>
                    <a:pt x="8853" y="12757"/>
                    <a:pt x="8747" y="12886"/>
                    <a:pt x="8767" y="13030"/>
                  </a:cubicBezTo>
                  <a:cubicBezTo>
                    <a:pt x="8787" y="13150"/>
                    <a:pt x="8889" y="13233"/>
                    <a:pt x="9003" y="13233"/>
                  </a:cubicBezTo>
                  <a:cubicBezTo>
                    <a:pt x="9027" y="13233"/>
                    <a:pt x="9050" y="13230"/>
                    <a:pt x="9074" y="13222"/>
                  </a:cubicBezTo>
                  <a:cubicBezTo>
                    <a:pt x="9343" y="13179"/>
                    <a:pt x="9712" y="13112"/>
                    <a:pt x="10101" y="13011"/>
                  </a:cubicBezTo>
                  <a:cubicBezTo>
                    <a:pt x="10120" y="13011"/>
                    <a:pt x="10135" y="13006"/>
                    <a:pt x="10149" y="13002"/>
                  </a:cubicBezTo>
                  <a:cubicBezTo>
                    <a:pt x="11128" y="12747"/>
                    <a:pt x="12228" y="12296"/>
                    <a:pt x="12228" y="11537"/>
                  </a:cubicBezTo>
                  <a:lnTo>
                    <a:pt x="12228" y="6790"/>
                  </a:lnTo>
                  <a:lnTo>
                    <a:pt x="12228" y="6771"/>
                  </a:lnTo>
                  <a:lnTo>
                    <a:pt x="12228" y="5734"/>
                  </a:lnTo>
                  <a:cubicBezTo>
                    <a:pt x="12232" y="5211"/>
                    <a:pt x="11685" y="4755"/>
                    <a:pt x="10663" y="4414"/>
                  </a:cubicBezTo>
                  <a:cubicBezTo>
                    <a:pt x="10120" y="4246"/>
                    <a:pt x="9573" y="4116"/>
                    <a:pt x="9011" y="4035"/>
                  </a:cubicBezTo>
                  <a:lnTo>
                    <a:pt x="12650" y="401"/>
                  </a:lnTo>
                  <a:cubicBezTo>
                    <a:pt x="12821" y="268"/>
                    <a:pt x="12614" y="1"/>
                    <a:pt x="1243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5" name="Google Shape;11075;p31"/>
            <p:cNvSpPr/>
            <p:nvPr/>
          </p:nvSpPr>
          <p:spPr>
            <a:xfrm>
              <a:off x="6695795" y="3846458"/>
              <a:ext cx="49313" cy="65428"/>
            </a:xfrm>
            <a:custGeom>
              <a:rect b="b" l="l" r="r" t="t"/>
              <a:pathLst>
                <a:path extrusionOk="0" h="2497" w="1882">
                  <a:moveTo>
                    <a:pt x="273" y="0"/>
                  </a:moveTo>
                  <a:cubicBezTo>
                    <a:pt x="229" y="0"/>
                    <a:pt x="184" y="12"/>
                    <a:pt x="144" y="38"/>
                  </a:cubicBezTo>
                  <a:cubicBezTo>
                    <a:pt x="24" y="120"/>
                    <a:pt x="0" y="283"/>
                    <a:pt x="91" y="398"/>
                  </a:cubicBezTo>
                  <a:lnTo>
                    <a:pt x="1397" y="2409"/>
                  </a:lnTo>
                  <a:cubicBezTo>
                    <a:pt x="1448" y="2471"/>
                    <a:pt x="1511" y="2497"/>
                    <a:pt x="1574" y="2497"/>
                  </a:cubicBezTo>
                  <a:cubicBezTo>
                    <a:pt x="1731" y="2497"/>
                    <a:pt x="1881" y="2332"/>
                    <a:pt x="1795" y="2150"/>
                  </a:cubicBezTo>
                  <a:lnTo>
                    <a:pt x="490" y="139"/>
                  </a:lnTo>
                  <a:cubicBezTo>
                    <a:pt x="448" y="49"/>
                    <a:pt x="362" y="0"/>
                    <a:pt x="2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6" name="Google Shape;11076;p31"/>
            <p:cNvSpPr/>
            <p:nvPr/>
          </p:nvSpPr>
          <p:spPr>
            <a:xfrm>
              <a:off x="6655443" y="3895142"/>
              <a:ext cx="69803" cy="34902"/>
            </a:xfrm>
            <a:custGeom>
              <a:rect b="b" l="l" r="r" t="t"/>
              <a:pathLst>
                <a:path extrusionOk="0" h="1332" w="2664">
                  <a:moveTo>
                    <a:pt x="333" y="1"/>
                  </a:moveTo>
                  <a:cubicBezTo>
                    <a:pt x="107" y="1"/>
                    <a:pt x="0" y="318"/>
                    <a:pt x="220" y="446"/>
                  </a:cubicBezTo>
                  <a:lnTo>
                    <a:pt x="2308" y="1315"/>
                  </a:lnTo>
                  <a:cubicBezTo>
                    <a:pt x="2337" y="1326"/>
                    <a:pt x="2367" y="1331"/>
                    <a:pt x="2396" y="1331"/>
                  </a:cubicBezTo>
                  <a:cubicBezTo>
                    <a:pt x="2490" y="1331"/>
                    <a:pt x="2580" y="1276"/>
                    <a:pt x="2620" y="1185"/>
                  </a:cubicBezTo>
                  <a:lnTo>
                    <a:pt x="2615" y="1185"/>
                  </a:lnTo>
                  <a:cubicBezTo>
                    <a:pt x="2663" y="1065"/>
                    <a:pt x="2606" y="926"/>
                    <a:pt x="2486" y="878"/>
                  </a:cubicBezTo>
                  <a:lnTo>
                    <a:pt x="398" y="9"/>
                  </a:lnTo>
                  <a:cubicBezTo>
                    <a:pt x="375" y="3"/>
                    <a:pt x="354" y="1"/>
                    <a:pt x="33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7" name="Google Shape;11077;p31"/>
            <p:cNvSpPr/>
            <p:nvPr/>
          </p:nvSpPr>
          <p:spPr>
            <a:xfrm>
              <a:off x="6994634" y="3847794"/>
              <a:ext cx="49523" cy="65585"/>
            </a:xfrm>
            <a:custGeom>
              <a:rect b="b" l="l" r="r" t="t"/>
              <a:pathLst>
                <a:path extrusionOk="0" h="2503" w="1890">
                  <a:moveTo>
                    <a:pt x="1582" y="0"/>
                  </a:moveTo>
                  <a:cubicBezTo>
                    <a:pt x="1519" y="0"/>
                    <a:pt x="1454" y="26"/>
                    <a:pt x="1402" y="88"/>
                  </a:cubicBezTo>
                  <a:lnTo>
                    <a:pt x="1407" y="88"/>
                  </a:lnTo>
                  <a:lnTo>
                    <a:pt x="101" y="2104"/>
                  </a:lnTo>
                  <a:cubicBezTo>
                    <a:pt x="1" y="2209"/>
                    <a:pt x="25" y="2387"/>
                    <a:pt x="149" y="2464"/>
                  </a:cubicBezTo>
                  <a:cubicBezTo>
                    <a:pt x="190" y="2490"/>
                    <a:pt x="235" y="2503"/>
                    <a:pt x="279" y="2503"/>
                  </a:cubicBezTo>
                  <a:cubicBezTo>
                    <a:pt x="372" y="2503"/>
                    <a:pt x="461" y="2449"/>
                    <a:pt x="500" y="2358"/>
                  </a:cubicBezTo>
                  <a:lnTo>
                    <a:pt x="1801" y="347"/>
                  </a:lnTo>
                  <a:cubicBezTo>
                    <a:pt x="1890" y="165"/>
                    <a:pt x="1741" y="0"/>
                    <a:pt x="158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8" name="Google Shape;11078;p31"/>
            <p:cNvSpPr/>
            <p:nvPr/>
          </p:nvSpPr>
          <p:spPr>
            <a:xfrm>
              <a:off x="7013762" y="3894854"/>
              <a:ext cx="69961" cy="35635"/>
            </a:xfrm>
            <a:custGeom>
              <a:rect b="b" l="l" r="r" t="t"/>
              <a:pathLst>
                <a:path extrusionOk="0" h="1360" w="2670">
                  <a:moveTo>
                    <a:pt x="2402" y="0"/>
                  </a:moveTo>
                  <a:cubicBezTo>
                    <a:pt x="2371" y="0"/>
                    <a:pt x="2340" y="7"/>
                    <a:pt x="2309" y="20"/>
                  </a:cubicBezTo>
                  <a:lnTo>
                    <a:pt x="221" y="889"/>
                  </a:lnTo>
                  <a:cubicBezTo>
                    <a:pt x="77" y="922"/>
                    <a:pt x="0" y="1076"/>
                    <a:pt x="53" y="1210"/>
                  </a:cubicBezTo>
                  <a:cubicBezTo>
                    <a:pt x="93" y="1304"/>
                    <a:pt x="184" y="1360"/>
                    <a:pt x="278" y="1360"/>
                  </a:cubicBezTo>
                  <a:cubicBezTo>
                    <a:pt x="319" y="1360"/>
                    <a:pt x="361" y="1349"/>
                    <a:pt x="399" y="1326"/>
                  </a:cubicBezTo>
                  <a:lnTo>
                    <a:pt x="2487" y="457"/>
                  </a:lnTo>
                  <a:cubicBezTo>
                    <a:pt x="2612" y="409"/>
                    <a:pt x="2669" y="269"/>
                    <a:pt x="2621" y="145"/>
                  </a:cubicBezTo>
                  <a:cubicBezTo>
                    <a:pt x="2582" y="55"/>
                    <a:pt x="2494" y="0"/>
                    <a:pt x="2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9" name="Google Shape;11079;p31"/>
          <p:cNvGrpSpPr/>
          <p:nvPr/>
        </p:nvGrpSpPr>
        <p:grpSpPr>
          <a:xfrm>
            <a:off x="5224551" y="3606417"/>
            <a:ext cx="366547" cy="363507"/>
            <a:chOff x="5224551" y="3793267"/>
            <a:chExt cx="366547" cy="363507"/>
          </a:xfrm>
        </p:grpSpPr>
        <p:sp>
          <p:nvSpPr>
            <p:cNvPr id="11080" name="Google Shape;11080;p31"/>
            <p:cNvSpPr/>
            <p:nvPr/>
          </p:nvSpPr>
          <p:spPr>
            <a:xfrm>
              <a:off x="5259898" y="3798586"/>
              <a:ext cx="296481" cy="97185"/>
            </a:xfrm>
            <a:custGeom>
              <a:rect b="b" l="l" r="r" t="t"/>
              <a:pathLst>
                <a:path extrusionOk="0" h="3709" w="11315">
                  <a:moveTo>
                    <a:pt x="5667" y="0"/>
                  </a:moveTo>
                  <a:cubicBezTo>
                    <a:pt x="5639" y="0"/>
                    <a:pt x="5612" y="7"/>
                    <a:pt x="5588" y="22"/>
                  </a:cubicBezTo>
                  <a:lnTo>
                    <a:pt x="0" y="3271"/>
                  </a:lnTo>
                  <a:lnTo>
                    <a:pt x="408" y="3708"/>
                  </a:lnTo>
                  <a:lnTo>
                    <a:pt x="10921" y="3708"/>
                  </a:lnTo>
                  <a:lnTo>
                    <a:pt x="11315" y="3276"/>
                  </a:lnTo>
                  <a:lnTo>
                    <a:pt x="5746" y="22"/>
                  </a:lnTo>
                  <a:cubicBezTo>
                    <a:pt x="5722" y="7"/>
                    <a:pt x="5695" y="0"/>
                    <a:pt x="5667" y="0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1" name="Google Shape;11081;p31"/>
            <p:cNvSpPr/>
            <p:nvPr/>
          </p:nvSpPr>
          <p:spPr>
            <a:xfrm>
              <a:off x="5296110" y="3823452"/>
              <a:ext cx="223927" cy="73446"/>
            </a:xfrm>
            <a:custGeom>
              <a:rect b="b" l="l" r="r" t="t"/>
              <a:pathLst>
                <a:path extrusionOk="0" h="2803" w="8546">
                  <a:moveTo>
                    <a:pt x="4282" y="0"/>
                  </a:moveTo>
                  <a:cubicBezTo>
                    <a:pt x="4261" y="0"/>
                    <a:pt x="4239" y="6"/>
                    <a:pt x="4220" y="18"/>
                  </a:cubicBezTo>
                  <a:lnTo>
                    <a:pt x="1" y="2471"/>
                  </a:lnTo>
                  <a:lnTo>
                    <a:pt x="313" y="2802"/>
                  </a:lnTo>
                  <a:lnTo>
                    <a:pt x="8253" y="2802"/>
                  </a:lnTo>
                  <a:lnTo>
                    <a:pt x="8545" y="2476"/>
                  </a:lnTo>
                  <a:lnTo>
                    <a:pt x="4340" y="18"/>
                  </a:lnTo>
                  <a:cubicBezTo>
                    <a:pt x="4323" y="6"/>
                    <a:pt x="4303" y="0"/>
                    <a:pt x="428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2" name="Google Shape;11082;p31"/>
            <p:cNvSpPr/>
            <p:nvPr/>
          </p:nvSpPr>
          <p:spPr>
            <a:xfrm>
              <a:off x="5258771" y="4108300"/>
              <a:ext cx="298604" cy="21538"/>
            </a:xfrm>
            <a:custGeom>
              <a:rect b="b" l="l" r="r" t="t"/>
              <a:pathLst>
                <a:path extrusionOk="0" h="822" w="11396">
                  <a:moveTo>
                    <a:pt x="389" y="1"/>
                  </a:moveTo>
                  <a:cubicBezTo>
                    <a:pt x="173" y="1"/>
                    <a:pt x="0" y="169"/>
                    <a:pt x="0" y="385"/>
                  </a:cubicBezTo>
                  <a:lnTo>
                    <a:pt x="0" y="821"/>
                  </a:lnTo>
                  <a:lnTo>
                    <a:pt x="11396" y="821"/>
                  </a:lnTo>
                  <a:lnTo>
                    <a:pt x="11396" y="385"/>
                  </a:lnTo>
                  <a:cubicBezTo>
                    <a:pt x="11396" y="169"/>
                    <a:pt x="11223" y="1"/>
                    <a:pt x="1101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3" name="Google Shape;11083;p31"/>
            <p:cNvSpPr/>
            <p:nvPr/>
          </p:nvSpPr>
          <p:spPr>
            <a:xfrm>
              <a:off x="5247818" y="4129812"/>
              <a:ext cx="320640" cy="21538"/>
            </a:xfrm>
            <a:custGeom>
              <a:rect b="b" l="l" r="r" t="t"/>
              <a:pathLst>
                <a:path extrusionOk="0" h="822" w="12237">
                  <a:moveTo>
                    <a:pt x="399" y="0"/>
                  </a:moveTo>
                  <a:cubicBezTo>
                    <a:pt x="178" y="0"/>
                    <a:pt x="1" y="178"/>
                    <a:pt x="1" y="399"/>
                  </a:cubicBezTo>
                  <a:lnTo>
                    <a:pt x="1" y="821"/>
                  </a:lnTo>
                  <a:lnTo>
                    <a:pt x="12236" y="821"/>
                  </a:lnTo>
                  <a:lnTo>
                    <a:pt x="12236" y="399"/>
                  </a:lnTo>
                  <a:cubicBezTo>
                    <a:pt x="12236" y="178"/>
                    <a:pt x="12059" y="0"/>
                    <a:pt x="11838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4" name="Google Shape;11084;p31"/>
            <p:cNvSpPr/>
            <p:nvPr/>
          </p:nvSpPr>
          <p:spPr>
            <a:xfrm>
              <a:off x="5257382" y="3883797"/>
              <a:ext cx="301381" cy="36238"/>
            </a:xfrm>
            <a:custGeom>
              <a:rect b="b" l="l" r="r" t="t"/>
              <a:pathLst>
                <a:path extrusionOk="0" h="1383" w="11502">
                  <a:moveTo>
                    <a:pt x="11323" y="0"/>
                  </a:moveTo>
                  <a:cubicBezTo>
                    <a:pt x="11320" y="0"/>
                    <a:pt x="11317" y="0"/>
                    <a:pt x="11315" y="0"/>
                  </a:cubicBezTo>
                  <a:lnTo>
                    <a:pt x="192" y="0"/>
                  </a:lnTo>
                  <a:cubicBezTo>
                    <a:pt x="87" y="0"/>
                    <a:pt x="0" y="82"/>
                    <a:pt x="0" y="187"/>
                  </a:cubicBezTo>
                  <a:lnTo>
                    <a:pt x="0" y="1196"/>
                  </a:lnTo>
                  <a:cubicBezTo>
                    <a:pt x="0" y="1301"/>
                    <a:pt x="87" y="1383"/>
                    <a:pt x="192" y="1383"/>
                  </a:cubicBezTo>
                  <a:lnTo>
                    <a:pt x="11315" y="1383"/>
                  </a:lnTo>
                  <a:cubicBezTo>
                    <a:pt x="11420" y="1383"/>
                    <a:pt x="11502" y="1296"/>
                    <a:pt x="11502" y="1196"/>
                  </a:cubicBezTo>
                  <a:lnTo>
                    <a:pt x="11502" y="187"/>
                  </a:lnTo>
                  <a:cubicBezTo>
                    <a:pt x="11502" y="85"/>
                    <a:pt x="11424" y="0"/>
                    <a:pt x="11323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5" name="Google Shape;11085;p31"/>
            <p:cNvSpPr/>
            <p:nvPr/>
          </p:nvSpPr>
          <p:spPr>
            <a:xfrm>
              <a:off x="5303420" y="3920008"/>
              <a:ext cx="214467" cy="188317"/>
            </a:xfrm>
            <a:custGeom>
              <a:rect b="b" l="l" r="r" t="t"/>
              <a:pathLst>
                <a:path extrusionOk="0" h="7187" w="8185">
                  <a:moveTo>
                    <a:pt x="0" y="1"/>
                  </a:moveTo>
                  <a:lnTo>
                    <a:pt x="0" y="7187"/>
                  </a:lnTo>
                  <a:lnTo>
                    <a:pt x="8185" y="7187"/>
                  </a:lnTo>
                  <a:lnTo>
                    <a:pt x="81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6" name="Google Shape;11086;p31"/>
            <p:cNvSpPr/>
            <p:nvPr/>
          </p:nvSpPr>
          <p:spPr>
            <a:xfrm>
              <a:off x="5303420" y="3920008"/>
              <a:ext cx="214467" cy="188186"/>
            </a:xfrm>
            <a:custGeom>
              <a:rect b="b" l="l" r="r" t="t"/>
              <a:pathLst>
                <a:path extrusionOk="0" h="7182" w="8185">
                  <a:moveTo>
                    <a:pt x="0" y="1"/>
                  </a:moveTo>
                  <a:lnTo>
                    <a:pt x="0" y="1201"/>
                  </a:lnTo>
                  <a:lnTo>
                    <a:pt x="4733" y="1201"/>
                  </a:lnTo>
                  <a:cubicBezTo>
                    <a:pt x="6485" y="1201"/>
                    <a:pt x="7902" y="2622"/>
                    <a:pt x="7902" y="4374"/>
                  </a:cubicBezTo>
                  <a:lnTo>
                    <a:pt x="7902" y="7182"/>
                  </a:lnTo>
                  <a:lnTo>
                    <a:pt x="8185" y="7182"/>
                  </a:lnTo>
                  <a:lnTo>
                    <a:pt x="8185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7" name="Google Shape;11087;p31"/>
            <p:cNvSpPr/>
            <p:nvPr/>
          </p:nvSpPr>
          <p:spPr>
            <a:xfrm>
              <a:off x="5264090" y="3920008"/>
              <a:ext cx="73943" cy="171705"/>
            </a:xfrm>
            <a:custGeom>
              <a:rect b="b" l="l" r="r" t="t"/>
              <a:pathLst>
                <a:path extrusionOk="0" h="6553" w="2822">
                  <a:moveTo>
                    <a:pt x="426" y="1"/>
                  </a:moveTo>
                  <a:cubicBezTo>
                    <a:pt x="210" y="1"/>
                    <a:pt x="28" y="169"/>
                    <a:pt x="13" y="385"/>
                  </a:cubicBezTo>
                  <a:cubicBezTo>
                    <a:pt x="0" y="637"/>
                    <a:pt x="205" y="806"/>
                    <a:pt x="418" y="806"/>
                  </a:cubicBezTo>
                  <a:cubicBezTo>
                    <a:pt x="521" y="806"/>
                    <a:pt x="626" y="767"/>
                    <a:pt x="709" y="678"/>
                  </a:cubicBezTo>
                  <a:cubicBezTo>
                    <a:pt x="721" y="663"/>
                    <a:pt x="736" y="657"/>
                    <a:pt x="752" y="657"/>
                  </a:cubicBezTo>
                  <a:cubicBezTo>
                    <a:pt x="783" y="657"/>
                    <a:pt x="813" y="681"/>
                    <a:pt x="810" y="716"/>
                  </a:cubicBezTo>
                  <a:lnTo>
                    <a:pt x="810" y="6553"/>
                  </a:lnTo>
                  <a:lnTo>
                    <a:pt x="2015" y="6553"/>
                  </a:lnTo>
                  <a:lnTo>
                    <a:pt x="2015" y="716"/>
                  </a:lnTo>
                  <a:cubicBezTo>
                    <a:pt x="2015" y="681"/>
                    <a:pt x="2044" y="657"/>
                    <a:pt x="2075" y="657"/>
                  </a:cubicBezTo>
                  <a:cubicBezTo>
                    <a:pt x="2091" y="657"/>
                    <a:pt x="2108" y="663"/>
                    <a:pt x="2121" y="678"/>
                  </a:cubicBezTo>
                  <a:cubicBezTo>
                    <a:pt x="2194" y="755"/>
                    <a:pt x="2298" y="803"/>
                    <a:pt x="2407" y="803"/>
                  </a:cubicBezTo>
                  <a:cubicBezTo>
                    <a:pt x="2412" y="803"/>
                    <a:pt x="2418" y="803"/>
                    <a:pt x="2423" y="802"/>
                  </a:cubicBezTo>
                  <a:cubicBezTo>
                    <a:pt x="2644" y="802"/>
                    <a:pt x="2821" y="620"/>
                    <a:pt x="2817" y="399"/>
                  </a:cubicBezTo>
                  <a:cubicBezTo>
                    <a:pt x="2817" y="178"/>
                    <a:pt x="2634" y="1"/>
                    <a:pt x="2413" y="1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8" name="Google Shape;11088;p31"/>
            <p:cNvSpPr/>
            <p:nvPr/>
          </p:nvSpPr>
          <p:spPr>
            <a:xfrm>
              <a:off x="5280781" y="4091713"/>
              <a:ext cx="40902" cy="16612"/>
            </a:xfrm>
            <a:custGeom>
              <a:rect b="b" l="l" r="r" t="t"/>
              <a:pathLst>
                <a:path extrusionOk="0" h="634" w="1561">
                  <a:moveTo>
                    <a:pt x="149" y="0"/>
                  </a:moveTo>
                  <a:cubicBezTo>
                    <a:pt x="67" y="0"/>
                    <a:pt x="0" y="67"/>
                    <a:pt x="0" y="154"/>
                  </a:cubicBezTo>
                  <a:lnTo>
                    <a:pt x="0" y="634"/>
                  </a:lnTo>
                  <a:lnTo>
                    <a:pt x="1560" y="634"/>
                  </a:lnTo>
                  <a:lnTo>
                    <a:pt x="1556" y="154"/>
                  </a:lnTo>
                  <a:cubicBezTo>
                    <a:pt x="1556" y="67"/>
                    <a:pt x="1488" y="0"/>
                    <a:pt x="1407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9" name="Google Shape;11089;p31"/>
            <p:cNvSpPr/>
            <p:nvPr/>
          </p:nvSpPr>
          <p:spPr>
            <a:xfrm>
              <a:off x="5373145" y="3920008"/>
              <a:ext cx="73812" cy="171705"/>
            </a:xfrm>
            <a:custGeom>
              <a:rect b="b" l="l" r="r" t="t"/>
              <a:pathLst>
                <a:path extrusionOk="0" h="6553" w="2817">
                  <a:moveTo>
                    <a:pt x="421" y="1"/>
                  </a:moveTo>
                  <a:cubicBezTo>
                    <a:pt x="205" y="1"/>
                    <a:pt x="23" y="169"/>
                    <a:pt x="13" y="385"/>
                  </a:cubicBezTo>
                  <a:cubicBezTo>
                    <a:pt x="0" y="637"/>
                    <a:pt x="203" y="806"/>
                    <a:pt x="414" y="806"/>
                  </a:cubicBezTo>
                  <a:cubicBezTo>
                    <a:pt x="517" y="806"/>
                    <a:pt x="621" y="767"/>
                    <a:pt x="704" y="678"/>
                  </a:cubicBezTo>
                  <a:cubicBezTo>
                    <a:pt x="717" y="663"/>
                    <a:pt x="734" y="657"/>
                    <a:pt x="749" y="657"/>
                  </a:cubicBezTo>
                  <a:cubicBezTo>
                    <a:pt x="780" y="657"/>
                    <a:pt x="810" y="681"/>
                    <a:pt x="810" y="716"/>
                  </a:cubicBezTo>
                  <a:lnTo>
                    <a:pt x="810" y="6553"/>
                  </a:lnTo>
                  <a:lnTo>
                    <a:pt x="2010" y="6553"/>
                  </a:lnTo>
                  <a:lnTo>
                    <a:pt x="2010" y="716"/>
                  </a:lnTo>
                  <a:cubicBezTo>
                    <a:pt x="2010" y="681"/>
                    <a:pt x="2041" y="657"/>
                    <a:pt x="2073" y="657"/>
                  </a:cubicBezTo>
                  <a:cubicBezTo>
                    <a:pt x="2088" y="657"/>
                    <a:pt x="2104" y="663"/>
                    <a:pt x="2116" y="678"/>
                  </a:cubicBezTo>
                  <a:cubicBezTo>
                    <a:pt x="2189" y="755"/>
                    <a:pt x="2293" y="803"/>
                    <a:pt x="2402" y="803"/>
                  </a:cubicBezTo>
                  <a:cubicBezTo>
                    <a:pt x="2407" y="803"/>
                    <a:pt x="2413" y="803"/>
                    <a:pt x="2418" y="802"/>
                  </a:cubicBezTo>
                  <a:cubicBezTo>
                    <a:pt x="2639" y="802"/>
                    <a:pt x="2816" y="620"/>
                    <a:pt x="2816" y="399"/>
                  </a:cubicBezTo>
                  <a:cubicBezTo>
                    <a:pt x="2812" y="178"/>
                    <a:pt x="2634" y="1"/>
                    <a:pt x="2413" y="1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0" name="Google Shape;11090;p31"/>
            <p:cNvSpPr/>
            <p:nvPr/>
          </p:nvSpPr>
          <p:spPr>
            <a:xfrm>
              <a:off x="5389705" y="4091713"/>
              <a:ext cx="40902" cy="16612"/>
            </a:xfrm>
            <a:custGeom>
              <a:rect b="b" l="l" r="r" t="t"/>
              <a:pathLst>
                <a:path extrusionOk="0" h="634" w="1561">
                  <a:moveTo>
                    <a:pt x="154" y="0"/>
                  </a:moveTo>
                  <a:cubicBezTo>
                    <a:pt x="67" y="0"/>
                    <a:pt x="0" y="67"/>
                    <a:pt x="0" y="154"/>
                  </a:cubicBezTo>
                  <a:lnTo>
                    <a:pt x="0" y="634"/>
                  </a:lnTo>
                  <a:lnTo>
                    <a:pt x="1560" y="634"/>
                  </a:lnTo>
                  <a:lnTo>
                    <a:pt x="1560" y="154"/>
                  </a:lnTo>
                  <a:cubicBezTo>
                    <a:pt x="1560" y="67"/>
                    <a:pt x="1493" y="0"/>
                    <a:pt x="1407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1" name="Google Shape;11091;p31"/>
            <p:cNvSpPr/>
            <p:nvPr/>
          </p:nvSpPr>
          <p:spPr>
            <a:xfrm>
              <a:off x="5482069" y="3920008"/>
              <a:ext cx="73812" cy="171705"/>
            </a:xfrm>
            <a:custGeom>
              <a:rect b="b" l="l" r="r" t="t"/>
              <a:pathLst>
                <a:path extrusionOk="0" h="6553" w="2817">
                  <a:moveTo>
                    <a:pt x="426" y="1"/>
                  </a:moveTo>
                  <a:cubicBezTo>
                    <a:pt x="205" y="1"/>
                    <a:pt x="27" y="169"/>
                    <a:pt x="13" y="385"/>
                  </a:cubicBezTo>
                  <a:cubicBezTo>
                    <a:pt x="0" y="637"/>
                    <a:pt x="203" y="806"/>
                    <a:pt x="414" y="806"/>
                  </a:cubicBezTo>
                  <a:cubicBezTo>
                    <a:pt x="517" y="806"/>
                    <a:pt x="621" y="767"/>
                    <a:pt x="704" y="678"/>
                  </a:cubicBezTo>
                  <a:cubicBezTo>
                    <a:pt x="717" y="663"/>
                    <a:pt x="734" y="657"/>
                    <a:pt x="749" y="657"/>
                  </a:cubicBezTo>
                  <a:cubicBezTo>
                    <a:pt x="780" y="657"/>
                    <a:pt x="810" y="681"/>
                    <a:pt x="810" y="716"/>
                  </a:cubicBezTo>
                  <a:lnTo>
                    <a:pt x="810" y="6553"/>
                  </a:lnTo>
                  <a:lnTo>
                    <a:pt x="2015" y="6553"/>
                  </a:lnTo>
                  <a:lnTo>
                    <a:pt x="2015" y="716"/>
                  </a:lnTo>
                  <a:cubicBezTo>
                    <a:pt x="2015" y="681"/>
                    <a:pt x="2044" y="657"/>
                    <a:pt x="2075" y="657"/>
                  </a:cubicBezTo>
                  <a:cubicBezTo>
                    <a:pt x="2091" y="657"/>
                    <a:pt x="2107" y="663"/>
                    <a:pt x="2120" y="678"/>
                  </a:cubicBezTo>
                  <a:cubicBezTo>
                    <a:pt x="2194" y="755"/>
                    <a:pt x="2293" y="803"/>
                    <a:pt x="2402" y="803"/>
                  </a:cubicBezTo>
                  <a:cubicBezTo>
                    <a:pt x="2407" y="803"/>
                    <a:pt x="2413" y="803"/>
                    <a:pt x="2418" y="802"/>
                  </a:cubicBezTo>
                  <a:cubicBezTo>
                    <a:pt x="2639" y="802"/>
                    <a:pt x="2816" y="620"/>
                    <a:pt x="2816" y="399"/>
                  </a:cubicBezTo>
                  <a:cubicBezTo>
                    <a:pt x="2816" y="178"/>
                    <a:pt x="2634" y="1"/>
                    <a:pt x="2413" y="1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2" name="Google Shape;11092;p31"/>
            <p:cNvSpPr/>
            <p:nvPr/>
          </p:nvSpPr>
          <p:spPr>
            <a:xfrm>
              <a:off x="5498629" y="4091713"/>
              <a:ext cx="41033" cy="16612"/>
            </a:xfrm>
            <a:custGeom>
              <a:rect b="b" l="l" r="r" t="t"/>
              <a:pathLst>
                <a:path extrusionOk="0" h="634" w="1566">
                  <a:moveTo>
                    <a:pt x="154" y="0"/>
                  </a:moveTo>
                  <a:cubicBezTo>
                    <a:pt x="67" y="0"/>
                    <a:pt x="0" y="67"/>
                    <a:pt x="0" y="154"/>
                  </a:cubicBezTo>
                  <a:lnTo>
                    <a:pt x="0" y="634"/>
                  </a:lnTo>
                  <a:lnTo>
                    <a:pt x="1560" y="634"/>
                  </a:lnTo>
                  <a:lnTo>
                    <a:pt x="1565" y="154"/>
                  </a:lnTo>
                  <a:cubicBezTo>
                    <a:pt x="1565" y="67"/>
                    <a:pt x="1493" y="0"/>
                    <a:pt x="1412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3" name="Google Shape;11093;p31"/>
            <p:cNvSpPr/>
            <p:nvPr/>
          </p:nvSpPr>
          <p:spPr>
            <a:xfrm>
              <a:off x="5224551" y="3793267"/>
              <a:ext cx="366547" cy="363507"/>
            </a:xfrm>
            <a:custGeom>
              <a:rect b="b" l="l" r="r" t="t"/>
              <a:pathLst>
                <a:path extrusionOk="0" h="13873" w="13989">
                  <a:moveTo>
                    <a:pt x="7014" y="412"/>
                  </a:moveTo>
                  <a:lnTo>
                    <a:pt x="11867" y="3249"/>
                  </a:lnTo>
                  <a:lnTo>
                    <a:pt x="11032" y="3249"/>
                  </a:lnTo>
                  <a:lnTo>
                    <a:pt x="7177" y="993"/>
                  </a:lnTo>
                  <a:cubicBezTo>
                    <a:pt x="7127" y="964"/>
                    <a:pt x="7070" y="950"/>
                    <a:pt x="7014" y="950"/>
                  </a:cubicBezTo>
                  <a:cubicBezTo>
                    <a:pt x="6957" y="950"/>
                    <a:pt x="6901" y="964"/>
                    <a:pt x="6850" y="993"/>
                  </a:cubicBezTo>
                  <a:lnTo>
                    <a:pt x="5828" y="1588"/>
                  </a:lnTo>
                  <a:cubicBezTo>
                    <a:pt x="5630" y="1705"/>
                    <a:pt x="5746" y="1973"/>
                    <a:pt x="5925" y="1973"/>
                  </a:cubicBezTo>
                  <a:cubicBezTo>
                    <a:pt x="5958" y="1973"/>
                    <a:pt x="5994" y="1964"/>
                    <a:pt x="6030" y="1943"/>
                  </a:cubicBezTo>
                  <a:lnTo>
                    <a:pt x="7014" y="1372"/>
                  </a:lnTo>
                  <a:lnTo>
                    <a:pt x="10230" y="3249"/>
                  </a:lnTo>
                  <a:lnTo>
                    <a:pt x="3778" y="3249"/>
                  </a:lnTo>
                  <a:lnTo>
                    <a:pt x="5209" y="2418"/>
                  </a:lnTo>
                  <a:cubicBezTo>
                    <a:pt x="5403" y="2305"/>
                    <a:pt x="5290" y="2038"/>
                    <a:pt x="5109" y="2038"/>
                  </a:cubicBezTo>
                  <a:cubicBezTo>
                    <a:pt x="5075" y="2038"/>
                    <a:pt x="5039" y="2047"/>
                    <a:pt x="5002" y="2068"/>
                  </a:cubicBezTo>
                  <a:lnTo>
                    <a:pt x="2972" y="3249"/>
                  </a:lnTo>
                  <a:lnTo>
                    <a:pt x="2137" y="3249"/>
                  </a:lnTo>
                  <a:lnTo>
                    <a:pt x="7014" y="412"/>
                  </a:lnTo>
                  <a:close/>
                  <a:moveTo>
                    <a:pt x="12558" y="3657"/>
                  </a:moveTo>
                  <a:lnTo>
                    <a:pt x="12558" y="4636"/>
                  </a:lnTo>
                  <a:lnTo>
                    <a:pt x="1460" y="4636"/>
                  </a:lnTo>
                  <a:lnTo>
                    <a:pt x="1460" y="3657"/>
                  </a:lnTo>
                  <a:close/>
                  <a:moveTo>
                    <a:pt x="1926" y="5044"/>
                  </a:moveTo>
                  <a:cubicBezTo>
                    <a:pt x="1929" y="5044"/>
                    <a:pt x="1932" y="5044"/>
                    <a:pt x="1935" y="5044"/>
                  </a:cubicBezTo>
                  <a:lnTo>
                    <a:pt x="3922" y="5044"/>
                  </a:lnTo>
                  <a:cubicBezTo>
                    <a:pt x="4038" y="5044"/>
                    <a:pt x="4129" y="5135"/>
                    <a:pt x="4119" y="5251"/>
                  </a:cubicBezTo>
                  <a:cubicBezTo>
                    <a:pt x="4114" y="5356"/>
                    <a:pt x="4033" y="5433"/>
                    <a:pt x="3927" y="5438"/>
                  </a:cubicBezTo>
                  <a:cubicBezTo>
                    <a:pt x="3870" y="5438"/>
                    <a:pt x="3817" y="5419"/>
                    <a:pt x="3778" y="5380"/>
                  </a:cubicBezTo>
                  <a:cubicBezTo>
                    <a:pt x="3724" y="5321"/>
                    <a:pt x="3654" y="5294"/>
                    <a:pt x="3586" y="5294"/>
                  </a:cubicBezTo>
                  <a:cubicBezTo>
                    <a:pt x="3452" y="5294"/>
                    <a:pt x="3322" y="5398"/>
                    <a:pt x="3322" y="5558"/>
                  </a:cubicBezTo>
                  <a:lnTo>
                    <a:pt x="3322" y="11188"/>
                  </a:lnTo>
                  <a:lnTo>
                    <a:pt x="2525" y="11188"/>
                  </a:lnTo>
                  <a:lnTo>
                    <a:pt x="2525" y="5558"/>
                  </a:lnTo>
                  <a:cubicBezTo>
                    <a:pt x="2525" y="5398"/>
                    <a:pt x="2396" y="5294"/>
                    <a:pt x="2262" y="5294"/>
                  </a:cubicBezTo>
                  <a:cubicBezTo>
                    <a:pt x="2194" y="5294"/>
                    <a:pt x="2124" y="5321"/>
                    <a:pt x="2069" y="5380"/>
                  </a:cubicBezTo>
                  <a:lnTo>
                    <a:pt x="2069" y="5375"/>
                  </a:lnTo>
                  <a:cubicBezTo>
                    <a:pt x="2029" y="5419"/>
                    <a:pt x="1977" y="5438"/>
                    <a:pt x="1926" y="5438"/>
                  </a:cubicBezTo>
                  <a:cubicBezTo>
                    <a:pt x="1821" y="5438"/>
                    <a:pt x="1719" y="5355"/>
                    <a:pt x="1729" y="5231"/>
                  </a:cubicBezTo>
                  <a:cubicBezTo>
                    <a:pt x="1733" y="5124"/>
                    <a:pt x="1820" y="5044"/>
                    <a:pt x="1926" y="5044"/>
                  </a:cubicBezTo>
                  <a:close/>
                  <a:moveTo>
                    <a:pt x="8084" y="5044"/>
                  </a:moveTo>
                  <a:cubicBezTo>
                    <a:pt x="8137" y="5044"/>
                    <a:pt x="8190" y="5068"/>
                    <a:pt x="8223" y="5102"/>
                  </a:cubicBezTo>
                  <a:lnTo>
                    <a:pt x="8228" y="5107"/>
                  </a:lnTo>
                  <a:cubicBezTo>
                    <a:pt x="8267" y="5145"/>
                    <a:pt x="8286" y="5198"/>
                    <a:pt x="8281" y="5251"/>
                  </a:cubicBezTo>
                  <a:cubicBezTo>
                    <a:pt x="8276" y="5356"/>
                    <a:pt x="8190" y="5438"/>
                    <a:pt x="8089" y="5438"/>
                  </a:cubicBezTo>
                  <a:cubicBezTo>
                    <a:pt x="8031" y="5438"/>
                    <a:pt x="7979" y="5419"/>
                    <a:pt x="7940" y="5380"/>
                  </a:cubicBezTo>
                  <a:cubicBezTo>
                    <a:pt x="7885" y="5321"/>
                    <a:pt x="7816" y="5294"/>
                    <a:pt x="7748" y="5294"/>
                  </a:cubicBezTo>
                  <a:cubicBezTo>
                    <a:pt x="7613" y="5294"/>
                    <a:pt x="7484" y="5398"/>
                    <a:pt x="7484" y="5558"/>
                  </a:cubicBezTo>
                  <a:lnTo>
                    <a:pt x="7484" y="11188"/>
                  </a:lnTo>
                  <a:lnTo>
                    <a:pt x="6687" y="11188"/>
                  </a:lnTo>
                  <a:lnTo>
                    <a:pt x="6687" y="5558"/>
                  </a:lnTo>
                  <a:cubicBezTo>
                    <a:pt x="6687" y="5398"/>
                    <a:pt x="6556" y="5294"/>
                    <a:pt x="6421" y="5294"/>
                  </a:cubicBezTo>
                  <a:cubicBezTo>
                    <a:pt x="6353" y="5294"/>
                    <a:pt x="6284" y="5321"/>
                    <a:pt x="6231" y="5380"/>
                  </a:cubicBezTo>
                  <a:cubicBezTo>
                    <a:pt x="6189" y="5424"/>
                    <a:pt x="6137" y="5443"/>
                    <a:pt x="6086" y="5443"/>
                  </a:cubicBezTo>
                  <a:cubicBezTo>
                    <a:pt x="5980" y="5443"/>
                    <a:pt x="5879" y="5359"/>
                    <a:pt x="5886" y="5236"/>
                  </a:cubicBezTo>
                  <a:cubicBezTo>
                    <a:pt x="5895" y="5126"/>
                    <a:pt x="5986" y="5044"/>
                    <a:pt x="6097" y="5044"/>
                  </a:cubicBezTo>
                  <a:close/>
                  <a:moveTo>
                    <a:pt x="3500" y="11592"/>
                  </a:moveTo>
                  <a:lnTo>
                    <a:pt x="3500" y="11822"/>
                  </a:lnTo>
                  <a:lnTo>
                    <a:pt x="2348" y="11822"/>
                  </a:lnTo>
                  <a:lnTo>
                    <a:pt x="2348" y="11592"/>
                  </a:lnTo>
                  <a:close/>
                  <a:moveTo>
                    <a:pt x="5516" y="5044"/>
                  </a:moveTo>
                  <a:cubicBezTo>
                    <a:pt x="5439" y="5260"/>
                    <a:pt x="5492" y="5495"/>
                    <a:pt x="5650" y="5659"/>
                  </a:cubicBezTo>
                  <a:cubicBezTo>
                    <a:pt x="5763" y="5781"/>
                    <a:pt x="5921" y="5846"/>
                    <a:pt x="6082" y="5846"/>
                  </a:cubicBezTo>
                  <a:cubicBezTo>
                    <a:pt x="6148" y="5846"/>
                    <a:pt x="6215" y="5835"/>
                    <a:pt x="6279" y="5812"/>
                  </a:cubicBezTo>
                  <a:lnTo>
                    <a:pt x="6279" y="11236"/>
                  </a:lnTo>
                  <a:cubicBezTo>
                    <a:pt x="6169" y="11299"/>
                    <a:pt x="6102" y="11419"/>
                    <a:pt x="6102" y="11544"/>
                  </a:cubicBezTo>
                  <a:lnTo>
                    <a:pt x="6102" y="11822"/>
                  </a:lnTo>
                  <a:lnTo>
                    <a:pt x="3913" y="11822"/>
                  </a:lnTo>
                  <a:lnTo>
                    <a:pt x="3913" y="11544"/>
                  </a:lnTo>
                  <a:cubicBezTo>
                    <a:pt x="3908" y="11414"/>
                    <a:pt x="3841" y="11299"/>
                    <a:pt x="3730" y="11232"/>
                  </a:cubicBezTo>
                  <a:lnTo>
                    <a:pt x="3730" y="5812"/>
                  </a:lnTo>
                  <a:cubicBezTo>
                    <a:pt x="3796" y="5835"/>
                    <a:pt x="3862" y="5845"/>
                    <a:pt x="3926" y="5845"/>
                  </a:cubicBezTo>
                  <a:cubicBezTo>
                    <a:pt x="4236" y="5845"/>
                    <a:pt x="4511" y="5603"/>
                    <a:pt x="4527" y="5270"/>
                  </a:cubicBezTo>
                  <a:cubicBezTo>
                    <a:pt x="4532" y="5193"/>
                    <a:pt x="4522" y="5116"/>
                    <a:pt x="4498" y="5044"/>
                  </a:cubicBezTo>
                  <a:close/>
                  <a:moveTo>
                    <a:pt x="7662" y="11592"/>
                  </a:moveTo>
                  <a:lnTo>
                    <a:pt x="7662" y="11822"/>
                  </a:lnTo>
                  <a:lnTo>
                    <a:pt x="6505" y="11822"/>
                  </a:lnTo>
                  <a:lnTo>
                    <a:pt x="6505" y="11592"/>
                  </a:lnTo>
                  <a:close/>
                  <a:moveTo>
                    <a:pt x="12241" y="5044"/>
                  </a:moveTo>
                  <a:cubicBezTo>
                    <a:pt x="12352" y="5044"/>
                    <a:pt x="12443" y="5140"/>
                    <a:pt x="12438" y="5251"/>
                  </a:cubicBezTo>
                  <a:cubicBezTo>
                    <a:pt x="12433" y="5356"/>
                    <a:pt x="12347" y="5433"/>
                    <a:pt x="12246" y="5438"/>
                  </a:cubicBezTo>
                  <a:lnTo>
                    <a:pt x="12241" y="5438"/>
                  </a:lnTo>
                  <a:cubicBezTo>
                    <a:pt x="12188" y="5438"/>
                    <a:pt x="12136" y="5419"/>
                    <a:pt x="12097" y="5380"/>
                  </a:cubicBezTo>
                  <a:cubicBezTo>
                    <a:pt x="12042" y="5321"/>
                    <a:pt x="11972" y="5294"/>
                    <a:pt x="11904" y="5294"/>
                  </a:cubicBezTo>
                  <a:cubicBezTo>
                    <a:pt x="11768" y="5294"/>
                    <a:pt x="11638" y="5398"/>
                    <a:pt x="11641" y="5558"/>
                  </a:cubicBezTo>
                  <a:lnTo>
                    <a:pt x="11641" y="11188"/>
                  </a:lnTo>
                  <a:lnTo>
                    <a:pt x="10840" y="11188"/>
                  </a:lnTo>
                  <a:lnTo>
                    <a:pt x="10840" y="9158"/>
                  </a:lnTo>
                  <a:cubicBezTo>
                    <a:pt x="10842" y="9021"/>
                    <a:pt x="10741" y="8953"/>
                    <a:pt x="10640" y="8953"/>
                  </a:cubicBezTo>
                  <a:cubicBezTo>
                    <a:pt x="10538" y="8953"/>
                    <a:pt x="10436" y="9021"/>
                    <a:pt x="10436" y="9158"/>
                  </a:cubicBezTo>
                  <a:lnTo>
                    <a:pt x="10436" y="11236"/>
                  </a:lnTo>
                  <a:cubicBezTo>
                    <a:pt x="10326" y="11299"/>
                    <a:pt x="10254" y="11419"/>
                    <a:pt x="10254" y="11544"/>
                  </a:cubicBezTo>
                  <a:lnTo>
                    <a:pt x="10254" y="11822"/>
                  </a:lnTo>
                  <a:lnTo>
                    <a:pt x="8065" y="11822"/>
                  </a:lnTo>
                  <a:lnTo>
                    <a:pt x="8065" y="11544"/>
                  </a:lnTo>
                  <a:cubicBezTo>
                    <a:pt x="8065" y="11414"/>
                    <a:pt x="7998" y="11299"/>
                    <a:pt x="7883" y="11236"/>
                  </a:cubicBezTo>
                  <a:lnTo>
                    <a:pt x="7883" y="5812"/>
                  </a:lnTo>
                  <a:cubicBezTo>
                    <a:pt x="7950" y="5835"/>
                    <a:pt x="8018" y="5846"/>
                    <a:pt x="8083" y="5846"/>
                  </a:cubicBezTo>
                  <a:cubicBezTo>
                    <a:pt x="8478" y="5846"/>
                    <a:pt x="8791" y="5452"/>
                    <a:pt x="8651" y="5044"/>
                  </a:cubicBezTo>
                  <a:lnTo>
                    <a:pt x="9668" y="5044"/>
                  </a:lnTo>
                  <a:cubicBezTo>
                    <a:pt x="9596" y="5255"/>
                    <a:pt x="9649" y="5495"/>
                    <a:pt x="9803" y="5659"/>
                  </a:cubicBezTo>
                  <a:cubicBezTo>
                    <a:pt x="9919" y="5779"/>
                    <a:pt x="10077" y="5845"/>
                    <a:pt x="10241" y="5845"/>
                  </a:cubicBezTo>
                  <a:cubicBezTo>
                    <a:pt x="10306" y="5845"/>
                    <a:pt x="10372" y="5834"/>
                    <a:pt x="10436" y="5812"/>
                  </a:cubicBezTo>
                  <a:lnTo>
                    <a:pt x="10436" y="8159"/>
                  </a:lnTo>
                  <a:cubicBezTo>
                    <a:pt x="10436" y="8294"/>
                    <a:pt x="10537" y="8361"/>
                    <a:pt x="10638" y="8361"/>
                  </a:cubicBezTo>
                  <a:cubicBezTo>
                    <a:pt x="10739" y="8361"/>
                    <a:pt x="10840" y="8294"/>
                    <a:pt x="10840" y="8159"/>
                  </a:cubicBezTo>
                  <a:lnTo>
                    <a:pt x="10840" y="5558"/>
                  </a:lnTo>
                  <a:cubicBezTo>
                    <a:pt x="10843" y="5397"/>
                    <a:pt x="10711" y="5292"/>
                    <a:pt x="10574" y="5292"/>
                  </a:cubicBezTo>
                  <a:cubicBezTo>
                    <a:pt x="10506" y="5292"/>
                    <a:pt x="10438" y="5318"/>
                    <a:pt x="10383" y="5375"/>
                  </a:cubicBezTo>
                  <a:cubicBezTo>
                    <a:pt x="10342" y="5421"/>
                    <a:pt x="10290" y="5441"/>
                    <a:pt x="10239" y="5441"/>
                  </a:cubicBezTo>
                  <a:cubicBezTo>
                    <a:pt x="10136" y="5441"/>
                    <a:pt x="10036" y="5357"/>
                    <a:pt x="10043" y="5231"/>
                  </a:cubicBezTo>
                  <a:cubicBezTo>
                    <a:pt x="10052" y="5126"/>
                    <a:pt x="10143" y="5044"/>
                    <a:pt x="10254" y="5044"/>
                  </a:cubicBezTo>
                  <a:close/>
                  <a:moveTo>
                    <a:pt x="11819" y="11592"/>
                  </a:moveTo>
                  <a:lnTo>
                    <a:pt x="11819" y="11822"/>
                  </a:lnTo>
                  <a:lnTo>
                    <a:pt x="10662" y="11822"/>
                  </a:lnTo>
                  <a:lnTo>
                    <a:pt x="10662" y="11592"/>
                  </a:lnTo>
                  <a:close/>
                  <a:moveTo>
                    <a:pt x="12313" y="12225"/>
                  </a:moveTo>
                  <a:cubicBezTo>
                    <a:pt x="12414" y="12225"/>
                    <a:pt x="12496" y="12307"/>
                    <a:pt x="12496" y="12408"/>
                  </a:cubicBezTo>
                  <a:lnTo>
                    <a:pt x="12496" y="12638"/>
                  </a:lnTo>
                  <a:lnTo>
                    <a:pt x="5871" y="12638"/>
                  </a:lnTo>
                  <a:cubicBezTo>
                    <a:pt x="5617" y="12652"/>
                    <a:pt x="5617" y="13032"/>
                    <a:pt x="5871" y="13046"/>
                  </a:cubicBezTo>
                  <a:lnTo>
                    <a:pt x="12726" y="13046"/>
                  </a:lnTo>
                  <a:cubicBezTo>
                    <a:pt x="12832" y="13046"/>
                    <a:pt x="12923" y="13132"/>
                    <a:pt x="12923" y="13243"/>
                  </a:cubicBezTo>
                  <a:lnTo>
                    <a:pt x="12923" y="13464"/>
                  </a:lnTo>
                  <a:lnTo>
                    <a:pt x="1090" y="13464"/>
                  </a:lnTo>
                  <a:lnTo>
                    <a:pt x="1090" y="13243"/>
                  </a:lnTo>
                  <a:cubicBezTo>
                    <a:pt x="1090" y="13132"/>
                    <a:pt x="1177" y="13046"/>
                    <a:pt x="1287" y="13046"/>
                  </a:cubicBezTo>
                  <a:lnTo>
                    <a:pt x="4868" y="13046"/>
                  </a:lnTo>
                  <a:cubicBezTo>
                    <a:pt x="5122" y="13032"/>
                    <a:pt x="5122" y="12652"/>
                    <a:pt x="4868" y="12638"/>
                  </a:cubicBezTo>
                  <a:lnTo>
                    <a:pt x="1513" y="12638"/>
                  </a:lnTo>
                  <a:lnTo>
                    <a:pt x="1513" y="12408"/>
                  </a:lnTo>
                  <a:cubicBezTo>
                    <a:pt x="1513" y="12307"/>
                    <a:pt x="1589" y="12225"/>
                    <a:pt x="1690" y="12225"/>
                  </a:cubicBezTo>
                  <a:close/>
                  <a:moveTo>
                    <a:pt x="7018" y="0"/>
                  </a:moveTo>
                  <a:cubicBezTo>
                    <a:pt x="6956" y="0"/>
                    <a:pt x="6894" y="16"/>
                    <a:pt x="6836" y="47"/>
                  </a:cubicBezTo>
                  <a:lnTo>
                    <a:pt x="1244" y="3302"/>
                  </a:lnTo>
                  <a:cubicBezTo>
                    <a:pt x="1229" y="3311"/>
                    <a:pt x="1210" y="3321"/>
                    <a:pt x="1201" y="3335"/>
                  </a:cubicBezTo>
                  <a:cubicBezTo>
                    <a:pt x="1105" y="3412"/>
                    <a:pt x="1052" y="3527"/>
                    <a:pt x="1052" y="3647"/>
                  </a:cubicBezTo>
                  <a:lnTo>
                    <a:pt x="1052" y="4651"/>
                  </a:lnTo>
                  <a:cubicBezTo>
                    <a:pt x="1052" y="4833"/>
                    <a:pt x="1177" y="4991"/>
                    <a:pt x="1359" y="5035"/>
                  </a:cubicBezTo>
                  <a:cubicBezTo>
                    <a:pt x="1277" y="5251"/>
                    <a:pt x="1325" y="5491"/>
                    <a:pt x="1489" y="5659"/>
                  </a:cubicBezTo>
                  <a:cubicBezTo>
                    <a:pt x="1601" y="5781"/>
                    <a:pt x="1759" y="5846"/>
                    <a:pt x="1920" y="5846"/>
                  </a:cubicBezTo>
                  <a:cubicBezTo>
                    <a:pt x="1986" y="5846"/>
                    <a:pt x="2053" y="5835"/>
                    <a:pt x="2117" y="5812"/>
                  </a:cubicBezTo>
                  <a:lnTo>
                    <a:pt x="2117" y="11236"/>
                  </a:lnTo>
                  <a:cubicBezTo>
                    <a:pt x="2007" y="11299"/>
                    <a:pt x="1940" y="11414"/>
                    <a:pt x="1940" y="11544"/>
                  </a:cubicBezTo>
                  <a:lnTo>
                    <a:pt x="1940" y="11822"/>
                  </a:lnTo>
                  <a:lnTo>
                    <a:pt x="1690" y="11822"/>
                  </a:lnTo>
                  <a:cubicBezTo>
                    <a:pt x="1364" y="11822"/>
                    <a:pt x="1105" y="12081"/>
                    <a:pt x="1105" y="12408"/>
                  </a:cubicBezTo>
                  <a:lnTo>
                    <a:pt x="1105" y="12667"/>
                  </a:lnTo>
                  <a:cubicBezTo>
                    <a:pt x="850" y="12748"/>
                    <a:pt x="682" y="12979"/>
                    <a:pt x="682" y="13243"/>
                  </a:cubicBezTo>
                  <a:lnTo>
                    <a:pt x="682" y="13464"/>
                  </a:lnTo>
                  <a:lnTo>
                    <a:pt x="279" y="13464"/>
                  </a:lnTo>
                  <a:cubicBezTo>
                    <a:pt x="274" y="13463"/>
                    <a:pt x="270" y="13463"/>
                    <a:pt x="265" y="13463"/>
                  </a:cubicBezTo>
                  <a:cubicBezTo>
                    <a:pt x="0" y="13463"/>
                    <a:pt x="0" y="13872"/>
                    <a:pt x="265" y="13872"/>
                  </a:cubicBezTo>
                  <a:cubicBezTo>
                    <a:pt x="270" y="13872"/>
                    <a:pt x="274" y="13872"/>
                    <a:pt x="279" y="13872"/>
                  </a:cubicBezTo>
                  <a:lnTo>
                    <a:pt x="13734" y="13872"/>
                  </a:lnTo>
                  <a:cubicBezTo>
                    <a:pt x="13988" y="13857"/>
                    <a:pt x="13988" y="13478"/>
                    <a:pt x="13734" y="13464"/>
                  </a:cubicBezTo>
                  <a:lnTo>
                    <a:pt x="13326" y="13464"/>
                  </a:lnTo>
                  <a:lnTo>
                    <a:pt x="13326" y="13243"/>
                  </a:lnTo>
                  <a:cubicBezTo>
                    <a:pt x="13326" y="12979"/>
                    <a:pt x="13158" y="12748"/>
                    <a:pt x="12908" y="12667"/>
                  </a:cubicBezTo>
                  <a:lnTo>
                    <a:pt x="12908" y="12408"/>
                  </a:lnTo>
                  <a:cubicBezTo>
                    <a:pt x="12908" y="12081"/>
                    <a:pt x="12644" y="11817"/>
                    <a:pt x="12318" y="11817"/>
                  </a:cubicBezTo>
                  <a:lnTo>
                    <a:pt x="12227" y="11817"/>
                  </a:lnTo>
                  <a:lnTo>
                    <a:pt x="12227" y="11544"/>
                  </a:lnTo>
                  <a:cubicBezTo>
                    <a:pt x="12227" y="11414"/>
                    <a:pt x="12155" y="11294"/>
                    <a:pt x="12044" y="11232"/>
                  </a:cubicBezTo>
                  <a:lnTo>
                    <a:pt x="12044" y="5812"/>
                  </a:lnTo>
                  <a:cubicBezTo>
                    <a:pt x="12112" y="5835"/>
                    <a:pt x="12179" y="5846"/>
                    <a:pt x="12243" y="5846"/>
                  </a:cubicBezTo>
                  <a:cubicBezTo>
                    <a:pt x="12664" y="5846"/>
                    <a:pt x="12988" y="5393"/>
                    <a:pt x="12784" y="4977"/>
                  </a:cubicBezTo>
                  <a:cubicBezTo>
                    <a:pt x="12894" y="4905"/>
                    <a:pt x="12961" y="4780"/>
                    <a:pt x="12961" y="4646"/>
                  </a:cubicBezTo>
                  <a:lnTo>
                    <a:pt x="12961" y="3642"/>
                  </a:lnTo>
                  <a:cubicBezTo>
                    <a:pt x="12961" y="3498"/>
                    <a:pt x="12880" y="3364"/>
                    <a:pt x="12750" y="3297"/>
                  </a:cubicBezTo>
                  <a:lnTo>
                    <a:pt x="7196" y="47"/>
                  </a:lnTo>
                  <a:cubicBezTo>
                    <a:pt x="7141" y="16"/>
                    <a:pt x="7080" y="0"/>
                    <a:pt x="70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94" name="Google Shape;11094;p31"/>
          <p:cNvGrpSpPr/>
          <p:nvPr/>
        </p:nvGrpSpPr>
        <p:grpSpPr>
          <a:xfrm>
            <a:off x="7075390" y="3162704"/>
            <a:ext cx="375429" cy="363822"/>
            <a:chOff x="7075390" y="3349554"/>
            <a:chExt cx="375429" cy="363822"/>
          </a:xfrm>
        </p:grpSpPr>
        <p:sp>
          <p:nvSpPr>
            <p:cNvPr id="11095" name="Google Shape;11095;p31"/>
            <p:cNvSpPr/>
            <p:nvPr/>
          </p:nvSpPr>
          <p:spPr>
            <a:xfrm>
              <a:off x="7075390" y="3437018"/>
              <a:ext cx="309949" cy="270646"/>
            </a:xfrm>
            <a:custGeom>
              <a:rect b="b" l="l" r="r" t="t"/>
              <a:pathLst>
                <a:path extrusionOk="0" h="10329" w="11829">
                  <a:moveTo>
                    <a:pt x="9133" y="7022"/>
                  </a:moveTo>
                  <a:cubicBezTo>
                    <a:pt x="9540" y="7022"/>
                    <a:pt x="9942" y="7290"/>
                    <a:pt x="10033" y="7763"/>
                  </a:cubicBezTo>
                  <a:cubicBezTo>
                    <a:pt x="10145" y="8365"/>
                    <a:pt x="9665" y="8847"/>
                    <a:pt x="9136" y="8847"/>
                  </a:cubicBezTo>
                  <a:cubicBezTo>
                    <a:pt x="8965" y="8847"/>
                    <a:pt x="8789" y="8797"/>
                    <a:pt x="8626" y="8684"/>
                  </a:cubicBezTo>
                  <a:cubicBezTo>
                    <a:pt x="8209" y="8401"/>
                    <a:pt x="8103" y="7835"/>
                    <a:pt x="8386" y="7422"/>
                  </a:cubicBezTo>
                  <a:cubicBezTo>
                    <a:pt x="8572" y="7148"/>
                    <a:pt x="8854" y="7022"/>
                    <a:pt x="9133" y="7022"/>
                  </a:cubicBezTo>
                  <a:close/>
                  <a:moveTo>
                    <a:pt x="5132" y="1"/>
                  </a:moveTo>
                  <a:cubicBezTo>
                    <a:pt x="3635" y="1"/>
                    <a:pt x="2235" y="739"/>
                    <a:pt x="1392" y="1979"/>
                  </a:cubicBezTo>
                  <a:cubicBezTo>
                    <a:pt x="0" y="4043"/>
                    <a:pt x="533" y="6851"/>
                    <a:pt x="2593" y="8257"/>
                  </a:cubicBezTo>
                  <a:cubicBezTo>
                    <a:pt x="2593" y="8257"/>
                    <a:pt x="5351" y="10329"/>
                    <a:pt x="8068" y="10329"/>
                  </a:cubicBezTo>
                  <a:cubicBezTo>
                    <a:pt x="9265" y="10329"/>
                    <a:pt x="10455" y="9926"/>
                    <a:pt x="11396" y="8766"/>
                  </a:cubicBezTo>
                  <a:lnTo>
                    <a:pt x="11406" y="8747"/>
                  </a:lnTo>
                  <a:cubicBezTo>
                    <a:pt x="11483" y="8636"/>
                    <a:pt x="11540" y="8516"/>
                    <a:pt x="11583" y="8392"/>
                  </a:cubicBezTo>
                  <a:cubicBezTo>
                    <a:pt x="11828" y="7648"/>
                    <a:pt x="11468" y="6841"/>
                    <a:pt x="10753" y="6529"/>
                  </a:cubicBezTo>
                  <a:cubicBezTo>
                    <a:pt x="10590" y="6457"/>
                    <a:pt x="10431" y="6371"/>
                    <a:pt x="10283" y="6270"/>
                  </a:cubicBezTo>
                  <a:cubicBezTo>
                    <a:pt x="10283" y="6270"/>
                    <a:pt x="8852" y="5454"/>
                    <a:pt x="9034" y="3731"/>
                  </a:cubicBezTo>
                  <a:cubicBezTo>
                    <a:pt x="9159" y="2569"/>
                    <a:pt x="8636" y="1436"/>
                    <a:pt x="7676" y="778"/>
                  </a:cubicBezTo>
                  <a:cubicBezTo>
                    <a:pt x="6927" y="270"/>
                    <a:pt x="6049" y="1"/>
                    <a:pt x="5146" y="1"/>
                  </a:cubicBezTo>
                  <a:cubicBezTo>
                    <a:pt x="5141" y="1"/>
                    <a:pt x="5137" y="1"/>
                    <a:pt x="5132" y="1"/>
                  </a:cubicBezTo>
                  <a:close/>
                </a:path>
              </a:pathLst>
            </a:custGeom>
            <a:solidFill>
              <a:srgbClr val="D7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6" name="Google Shape;11096;p31"/>
            <p:cNvSpPr/>
            <p:nvPr/>
          </p:nvSpPr>
          <p:spPr>
            <a:xfrm>
              <a:off x="7092370" y="3437018"/>
              <a:ext cx="293101" cy="249055"/>
            </a:xfrm>
            <a:custGeom>
              <a:rect b="b" l="l" r="r" t="t"/>
              <a:pathLst>
                <a:path extrusionOk="0" h="9505" w="11186">
                  <a:moveTo>
                    <a:pt x="8495" y="7017"/>
                  </a:moveTo>
                  <a:cubicBezTo>
                    <a:pt x="8666" y="7017"/>
                    <a:pt x="8842" y="7066"/>
                    <a:pt x="9006" y="7177"/>
                  </a:cubicBezTo>
                  <a:cubicBezTo>
                    <a:pt x="9419" y="7460"/>
                    <a:pt x="9529" y="8027"/>
                    <a:pt x="9246" y="8444"/>
                  </a:cubicBezTo>
                  <a:cubicBezTo>
                    <a:pt x="9058" y="8718"/>
                    <a:pt x="8776" y="8844"/>
                    <a:pt x="8496" y="8844"/>
                  </a:cubicBezTo>
                  <a:cubicBezTo>
                    <a:pt x="8088" y="8844"/>
                    <a:pt x="7686" y="8575"/>
                    <a:pt x="7594" y="8099"/>
                  </a:cubicBezTo>
                  <a:cubicBezTo>
                    <a:pt x="7482" y="7496"/>
                    <a:pt x="7963" y="7017"/>
                    <a:pt x="8495" y="7017"/>
                  </a:cubicBezTo>
                  <a:close/>
                  <a:moveTo>
                    <a:pt x="4481" y="1"/>
                  </a:moveTo>
                  <a:cubicBezTo>
                    <a:pt x="3220" y="1"/>
                    <a:pt x="2022" y="528"/>
                    <a:pt x="1167" y="1451"/>
                  </a:cubicBezTo>
                  <a:cubicBezTo>
                    <a:pt x="0" y="3500"/>
                    <a:pt x="605" y="6102"/>
                    <a:pt x="2549" y="7432"/>
                  </a:cubicBezTo>
                  <a:cubicBezTo>
                    <a:pt x="2549" y="7432"/>
                    <a:pt x="5307" y="9504"/>
                    <a:pt x="8024" y="9504"/>
                  </a:cubicBezTo>
                  <a:cubicBezTo>
                    <a:pt x="9050" y="9504"/>
                    <a:pt x="10072" y="9208"/>
                    <a:pt x="10935" y="8392"/>
                  </a:cubicBezTo>
                  <a:cubicBezTo>
                    <a:pt x="11185" y="7648"/>
                    <a:pt x="10825" y="6841"/>
                    <a:pt x="10105" y="6529"/>
                  </a:cubicBezTo>
                  <a:cubicBezTo>
                    <a:pt x="9942" y="6457"/>
                    <a:pt x="9783" y="6371"/>
                    <a:pt x="9635" y="6270"/>
                  </a:cubicBezTo>
                  <a:cubicBezTo>
                    <a:pt x="9635" y="6270"/>
                    <a:pt x="8204" y="5454"/>
                    <a:pt x="8386" y="3731"/>
                  </a:cubicBezTo>
                  <a:cubicBezTo>
                    <a:pt x="8511" y="2569"/>
                    <a:pt x="7988" y="1436"/>
                    <a:pt x="7028" y="778"/>
                  </a:cubicBezTo>
                  <a:cubicBezTo>
                    <a:pt x="6279" y="270"/>
                    <a:pt x="5401" y="1"/>
                    <a:pt x="4498" y="1"/>
                  </a:cubicBezTo>
                  <a:cubicBezTo>
                    <a:pt x="4493" y="1"/>
                    <a:pt x="4487" y="1"/>
                    <a:pt x="4481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7" name="Google Shape;11097;p31"/>
            <p:cNvSpPr/>
            <p:nvPr/>
          </p:nvSpPr>
          <p:spPr>
            <a:xfrm>
              <a:off x="7169457" y="3477736"/>
              <a:ext cx="78660" cy="48370"/>
            </a:xfrm>
            <a:custGeom>
              <a:rect b="b" l="l" r="r" t="t"/>
              <a:pathLst>
                <a:path extrusionOk="0" h="1846" w="3002">
                  <a:moveTo>
                    <a:pt x="2565" y="1"/>
                  </a:moveTo>
                  <a:cubicBezTo>
                    <a:pt x="2555" y="1"/>
                    <a:pt x="2545" y="1"/>
                    <a:pt x="2536" y="2"/>
                  </a:cubicBezTo>
                  <a:lnTo>
                    <a:pt x="1542" y="55"/>
                  </a:lnTo>
                  <a:lnTo>
                    <a:pt x="961" y="84"/>
                  </a:lnTo>
                  <a:cubicBezTo>
                    <a:pt x="726" y="98"/>
                    <a:pt x="543" y="295"/>
                    <a:pt x="543" y="530"/>
                  </a:cubicBezTo>
                  <a:lnTo>
                    <a:pt x="543" y="554"/>
                  </a:lnTo>
                  <a:cubicBezTo>
                    <a:pt x="548" y="655"/>
                    <a:pt x="587" y="751"/>
                    <a:pt x="654" y="823"/>
                  </a:cubicBezTo>
                  <a:cubicBezTo>
                    <a:pt x="692" y="871"/>
                    <a:pt x="663" y="943"/>
                    <a:pt x="601" y="943"/>
                  </a:cubicBezTo>
                  <a:lnTo>
                    <a:pt x="443" y="953"/>
                  </a:lnTo>
                  <a:cubicBezTo>
                    <a:pt x="193" y="962"/>
                    <a:pt x="1" y="1178"/>
                    <a:pt x="11" y="1428"/>
                  </a:cubicBezTo>
                  <a:cubicBezTo>
                    <a:pt x="25" y="1666"/>
                    <a:pt x="226" y="1846"/>
                    <a:pt x="458" y="1846"/>
                  </a:cubicBezTo>
                  <a:cubicBezTo>
                    <a:pt x="464" y="1846"/>
                    <a:pt x="470" y="1846"/>
                    <a:pt x="476" y="1845"/>
                  </a:cubicBezTo>
                  <a:lnTo>
                    <a:pt x="966" y="1817"/>
                  </a:lnTo>
                  <a:lnTo>
                    <a:pt x="1076" y="1812"/>
                  </a:lnTo>
                  <a:lnTo>
                    <a:pt x="2036" y="1764"/>
                  </a:lnTo>
                  <a:cubicBezTo>
                    <a:pt x="2271" y="1754"/>
                    <a:pt x="2459" y="1567"/>
                    <a:pt x="2468" y="1332"/>
                  </a:cubicBezTo>
                  <a:cubicBezTo>
                    <a:pt x="2473" y="1226"/>
                    <a:pt x="2439" y="1121"/>
                    <a:pt x="2372" y="1039"/>
                  </a:cubicBezTo>
                  <a:cubicBezTo>
                    <a:pt x="2329" y="986"/>
                    <a:pt x="2363" y="905"/>
                    <a:pt x="2430" y="900"/>
                  </a:cubicBezTo>
                  <a:lnTo>
                    <a:pt x="2579" y="890"/>
                  </a:lnTo>
                  <a:cubicBezTo>
                    <a:pt x="2814" y="876"/>
                    <a:pt x="3001" y="684"/>
                    <a:pt x="3001" y="449"/>
                  </a:cubicBezTo>
                  <a:cubicBezTo>
                    <a:pt x="3001" y="439"/>
                    <a:pt x="3001" y="429"/>
                    <a:pt x="3001" y="425"/>
                  </a:cubicBezTo>
                  <a:cubicBezTo>
                    <a:pt x="2992" y="242"/>
                    <a:pt x="2876" y="89"/>
                    <a:pt x="2704" y="26"/>
                  </a:cubicBezTo>
                  <a:cubicBezTo>
                    <a:pt x="2660" y="10"/>
                    <a:pt x="2613" y="1"/>
                    <a:pt x="2565" y="1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8" name="Google Shape;11098;p31"/>
            <p:cNvSpPr/>
            <p:nvPr/>
          </p:nvSpPr>
          <p:spPr>
            <a:xfrm>
              <a:off x="7189083" y="3477736"/>
              <a:ext cx="59139" cy="47479"/>
            </a:xfrm>
            <a:custGeom>
              <a:rect b="b" l="l" r="r" t="t"/>
              <a:pathLst>
                <a:path extrusionOk="0" h="1812" w="2257">
                  <a:moveTo>
                    <a:pt x="1816" y="1"/>
                  </a:moveTo>
                  <a:cubicBezTo>
                    <a:pt x="1806" y="1"/>
                    <a:pt x="1796" y="1"/>
                    <a:pt x="1787" y="2"/>
                  </a:cubicBezTo>
                  <a:lnTo>
                    <a:pt x="793" y="50"/>
                  </a:lnTo>
                  <a:cubicBezTo>
                    <a:pt x="649" y="137"/>
                    <a:pt x="562" y="290"/>
                    <a:pt x="562" y="458"/>
                  </a:cubicBezTo>
                  <a:lnTo>
                    <a:pt x="562" y="482"/>
                  </a:lnTo>
                  <a:cubicBezTo>
                    <a:pt x="567" y="588"/>
                    <a:pt x="610" y="689"/>
                    <a:pt x="678" y="765"/>
                  </a:cubicBezTo>
                  <a:cubicBezTo>
                    <a:pt x="721" y="813"/>
                    <a:pt x="687" y="890"/>
                    <a:pt x="625" y="895"/>
                  </a:cubicBezTo>
                  <a:lnTo>
                    <a:pt x="462" y="905"/>
                  </a:lnTo>
                  <a:cubicBezTo>
                    <a:pt x="202" y="919"/>
                    <a:pt x="1" y="1140"/>
                    <a:pt x="15" y="1399"/>
                  </a:cubicBezTo>
                  <a:cubicBezTo>
                    <a:pt x="25" y="1586"/>
                    <a:pt x="150" y="1749"/>
                    <a:pt x="327" y="1812"/>
                  </a:cubicBezTo>
                  <a:lnTo>
                    <a:pt x="1287" y="1764"/>
                  </a:lnTo>
                  <a:cubicBezTo>
                    <a:pt x="1522" y="1754"/>
                    <a:pt x="1710" y="1567"/>
                    <a:pt x="1719" y="1332"/>
                  </a:cubicBezTo>
                  <a:cubicBezTo>
                    <a:pt x="1724" y="1226"/>
                    <a:pt x="1690" y="1121"/>
                    <a:pt x="1623" y="1039"/>
                  </a:cubicBezTo>
                  <a:cubicBezTo>
                    <a:pt x="1580" y="986"/>
                    <a:pt x="1614" y="905"/>
                    <a:pt x="1681" y="900"/>
                  </a:cubicBezTo>
                  <a:lnTo>
                    <a:pt x="1830" y="890"/>
                  </a:lnTo>
                  <a:cubicBezTo>
                    <a:pt x="2065" y="876"/>
                    <a:pt x="2252" y="684"/>
                    <a:pt x="2252" y="449"/>
                  </a:cubicBezTo>
                  <a:cubicBezTo>
                    <a:pt x="2252" y="439"/>
                    <a:pt x="2252" y="429"/>
                    <a:pt x="2257" y="425"/>
                  </a:cubicBezTo>
                  <a:cubicBezTo>
                    <a:pt x="2247" y="242"/>
                    <a:pt x="2127" y="84"/>
                    <a:pt x="1959" y="26"/>
                  </a:cubicBezTo>
                  <a:cubicBezTo>
                    <a:pt x="1912" y="10"/>
                    <a:pt x="1864" y="1"/>
                    <a:pt x="1816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9" name="Google Shape;11099;p31"/>
            <p:cNvSpPr/>
            <p:nvPr/>
          </p:nvSpPr>
          <p:spPr>
            <a:xfrm>
              <a:off x="7212482" y="3559934"/>
              <a:ext cx="62676" cy="70328"/>
            </a:xfrm>
            <a:custGeom>
              <a:rect b="b" l="l" r="r" t="t"/>
              <a:pathLst>
                <a:path extrusionOk="0" h="2684" w="2392">
                  <a:moveTo>
                    <a:pt x="1941" y="1"/>
                  </a:moveTo>
                  <a:cubicBezTo>
                    <a:pt x="1868" y="1"/>
                    <a:pt x="1793" y="19"/>
                    <a:pt x="1724" y="57"/>
                  </a:cubicBezTo>
                  <a:lnTo>
                    <a:pt x="913" y="518"/>
                  </a:lnTo>
                  <a:lnTo>
                    <a:pt x="356" y="835"/>
                  </a:lnTo>
                  <a:cubicBezTo>
                    <a:pt x="217" y="912"/>
                    <a:pt x="130" y="1061"/>
                    <a:pt x="130" y="1224"/>
                  </a:cubicBezTo>
                  <a:cubicBezTo>
                    <a:pt x="130" y="1358"/>
                    <a:pt x="193" y="1488"/>
                    <a:pt x="298" y="1574"/>
                  </a:cubicBezTo>
                  <a:cubicBezTo>
                    <a:pt x="389" y="1646"/>
                    <a:pt x="380" y="1785"/>
                    <a:pt x="279" y="1843"/>
                  </a:cubicBezTo>
                  <a:lnTo>
                    <a:pt x="274" y="1843"/>
                  </a:lnTo>
                  <a:cubicBezTo>
                    <a:pt x="87" y="1958"/>
                    <a:pt x="1" y="2189"/>
                    <a:pt x="68" y="2395"/>
                  </a:cubicBezTo>
                  <a:cubicBezTo>
                    <a:pt x="136" y="2575"/>
                    <a:pt x="307" y="2683"/>
                    <a:pt x="487" y="2683"/>
                  </a:cubicBezTo>
                  <a:cubicBezTo>
                    <a:pt x="561" y="2683"/>
                    <a:pt x="636" y="2665"/>
                    <a:pt x="706" y="2625"/>
                  </a:cubicBezTo>
                  <a:lnTo>
                    <a:pt x="1134" y="2385"/>
                  </a:lnTo>
                  <a:lnTo>
                    <a:pt x="2065" y="1862"/>
                  </a:lnTo>
                  <a:cubicBezTo>
                    <a:pt x="2262" y="1752"/>
                    <a:pt x="2348" y="1517"/>
                    <a:pt x="2271" y="1305"/>
                  </a:cubicBezTo>
                  <a:cubicBezTo>
                    <a:pt x="2228" y="1185"/>
                    <a:pt x="2132" y="1094"/>
                    <a:pt x="2012" y="1046"/>
                  </a:cubicBezTo>
                  <a:cubicBezTo>
                    <a:pt x="1959" y="1027"/>
                    <a:pt x="1954" y="955"/>
                    <a:pt x="2002" y="926"/>
                  </a:cubicBezTo>
                  <a:lnTo>
                    <a:pt x="2166" y="835"/>
                  </a:lnTo>
                  <a:cubicBezTo>
                    <a:pt x="2305" y="758"/>
                    <a:pt x="2391" y="609"/>
                    <a:pt x="2391" y="446"/>
                  </a:cubicBezTo>
                  <a:cubicBezTo>
                    <a:pt x="2391" y="369"/>
                    <a:pt x="2372" y="292"/>
                    <a:pt x="2334" y="230"/>
                  </a:cubicBezTo>
                  <a:cubicBezTo>
                    <a:pt x="2249" y="83"/>
                    <a:pt x="2097" y="1"/>
                    <a:pt x="1941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0" name="Google Shape;11100;p31"/>
            <p:cNvSpPr/>
            <p:nvPr/>
          </p:nvSpPr>
          <p:spPr>
            <a:xfrm>
              <a:off x="7229225" y="3560065"/>
              <a:ext cx="46038" cy="62388"/>
            </a:xfrm>
            <a:custGeom>
              <a:rect b="b" l="l" r="r" t="t"/>
              <a:pathLst>
                <a:path extrusionOk="0" h="2381" w="1757">
                  <a:moveTo>
                    <a:pt x="1305" y="0"/>
                  </a:moveTo>
                  <a:cubicBezTo>
                    <a:pt x="1232" y="0"/>
                    <a:pt x="1158" y="19"/>
                    <a:pt x="1090" y="57"/>
                  </a:cubicBezTo>
                  <a:lnTo>
                    <a:pt x="274" y="518"/>
                  </a:lnTo>
                  <a:cubicBezTo>
                    <a:pt x="187" y="609"/>
                    <a:pt x="139" y="724"/>
                    <a:pt x="139" y="849"/>
                  </a:cubicBezTo>
                  <a:cubicBezTo>
                    <a:pt x="139" y="931"/>
                    <a:pt x="158" y="1008"/>
                    <a:pt x="197" y="1080"/>
                  </a:cubicBezTo>
                  <a:cubicBezTo>
                    <a:pt x="226" y="1132"/>
                    <a:pt x="269" y="1180"/>
                    <a:pt x="317" y="1219"/>
                  </a:cubicBezTo>
                  <a:cubicBezTo>
                    <a:pt x="413" y="1291"/>
                    <a:pt x="403" y="1440"/>
                    <a:pt x="298" y="1497"/>
                  </a:cubicBezTo>
                  <a:lnTo>
                    <a:pt x="293" y="1502"/>
                  </a:lnTo>
                  <a:cubicBezTo>
                    <a:pt x="91" y="1622"/>
                    <a:pt x="0" y="1862"/>
                    <a:pt x="77" y="2083"/>
                  </a:cubicBezTo>
                  <a:cubicBezTo>
                    <a:pt x="144" y="2256"/>
                    <a:pt x="307" y="2376"/>
                    <a:pt x="495" y="2380"/>
                  </a:cubicBezTo>
                  <a:lnTo>
                    <a:pt x="1426" y="1857"/>
                  </a:lnTo>
                  <a:cubicBezTo>
                    <a:pt x="1623" y="1747"/>
                    <a:pt x="1709" y="1512"/>
                    <a:pt x="1632" y="1300"/>
                  </a:cubicBezTo>
                  <a:cubicBezTo>
                    <a:pt x="1584" y="1185"/>
                    <a:pt x="1493" y="1089"/>
                    <a:pt x="1378" y="1046"/>
                  </a:cubicBezTo>
                  <a:cubicBezTo>
                    <a:pt x="1320" y="1027"/>
                    <a:pt x="1315" y="955"/>
                    <a:pt x="1368" y="926"/>
                  </a:cubicBezTo>
                  <a:lnTo>
                    <a:pt x="1531" y="835"/>
                  </a:lnTo>
                  <a:cubicBezTo>
                    <a:pt x="1671" y="758"/>
                    <a:pt x="1757" y="609"/>
                    <a:pt x="1757" y="446"/>
                  </a:cubicBezTo>
                  <a:cubicBezTo>
                    <a:pt x="1752" y="369"/>
                    <a:pt x="1733" y="292"/>
                    <a:pt x="1695" y="225"/>
                  </a:cubicBezTo>
                  <a:cubicBezTo>
                    <a:pt x="1613" y="82"/>
                    <a:pt x="1461" y="0"/>
                    <a:pt x="1305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1" name="Google Shape;11101;p31"/>
            <p:cNvSpPr/>
            <p:nvPr/>
          </p:nvSpPr>
          <p:spPr>
            <a:xfrm>
              <a:off x="7121297" y="3534989"/>
              <a:ext cx="66554" cy="67969"/>
            </a:xfrm>
            <a:custGeom>
              <a:rect b="b" l="l" r="r" t="t"/>
              <a:pathLst>
                <a:path extrusionOk="0" h="2594" w="2540">
                  <a:moveTo>
                    <a:pt x="493" y="0"/>
                  </a:moveTo>
                  <a:cubicBezTo>
                    <a:pt x="468" y="0"/>
                    <a:pt x="443" y="2"/>
                    <a:pt x="418" y="6"/>
                  </a:cubicBezTo>
                  <a:cubicBezTo>
                    <a:pt x="149" y="68"/>
                    <a:pt x="0" y="352"/>
                    <a:pt x="96" y="606"/>
                  </a:cubicBezTo>
                  <a:lnTo>
                    <a:pt x="274" y="1057"/>
                  </a:lnTo>
                  <a:lnTo>
                    <a:pt x="365" y="1302"/>
                  </a:lnTo>
                  <a:lnTo>
                    <a:pt x="658" y="2061"/>
                  </a:lnTo>
                  <a:cubicBezTo>
                    <a:pt x="728" y="2241"/>
                    <a:pt x="898" y="2354"/>
                    <a:pt x="1084" y="2354"/>
                  </a:cubicBezTo>
                  <a:cubicBezTo>
                    <a:pt x="1116" y="2354"/>
                    <a:pt x="1149" y="2351"/>
                    <a:pt x="1181" y="2344"/>
                  </a:cubicBezTo>
                  <a:cubicBezTo>
                    <a:pt x="1301" y="2315"/>
                    <a:pt x="1407" y="2238"/>
                    <a:pt x="1469" y="2123"/>
                  </a:cubicBezTo>
                  <a:cubicBezTo>
                    <a:pt x="1483" y="2101"/>
                    <a:pt x="1505" y="2090"/>
                    <a:pt x="1528" y="2090"/>
                  </a:cubicBezTo>
                  <a:cubicBezTo>
                    <a:pt x="1554" y="2090"/>
                    <a:pt x="1579" y="2104"/>
                    <a:pt x="1589" y="2133"/>
                  </a:cubicBezTo>
                  <a:lnTo>
                    <a:pt x="1657" y="2305"/>
                  </a:lnTo>
                  <a:cubicBezTo>
                    <a:pt x="1724" y="2478"/>
                    <a:pt x="1892" y="2593"/>
                    <a:pt x="2079" y="2593"/>
                  </a:cubicBezTo>
                  <a:cubicBezTo>
                    <a:pt x="2132" y="2589"/>
                    <a:pt x="2185" y="2579"/>
                    <a:pt x="2237" y="2560"/>
                  </a:cubicBezTo>
                  <a:cubicBezTo>
                    <a:pt x="2425" y="2488"/>
                    <a:pt x="2540" y="2291"/>
                    <a:pt x="2516" y="2089"/>
                  </a:cubicBezTo>
                  <a:cubicBezTo>
                    <a:pt x="2511" y="2056"/>
                    <a:pt x="2501" y="2017"/>
                    <a:pt x="2487" y="1984"/>
                  </a:cubicBezTo>
                  <a:lnTo>
                    <a:pt x="2103" y="985"/>
                  </a:lnTo>
                  <a:lnTo>
                    <a:pt x="1921" y="515"/>
                  </a:lnTo>
                  <a:cubicBezTo>
                    <a:pt x="1853" y="342"/>
                    <a:pt x="1690" y="232"/>
                    <a:pt x="1503" y="232"/>
                  </a:cubicBezTo>
                  <a:cubicBezTo>
                    <a:pt x="1345" y="232"/>
                    <a:pt x="1201" y="318"/>
                    <a:pt x="1119" y="452"/>
                  </a:cubicBezTo>
                  <a:cubicBezTo>
                    <a:pt x="1105" y="478"/>
                    <a:pt x="1080" y="490"/>
                    <a:pt x="1056" y="490"/>
                  </a:cubicBezTo>
                  <a:cubicBezTo>
                    <a:pt x="1029" y="490"/>
                    <a:pt x="1002" y="475"/>
                    <a:pt x="989" y="448"/>
                  </a:cubicBezTo>
                  <a:lnTo>
                    <a:pt x="932" y="289"/>
                  </a:lnTo>
                  <a:cubicBezTo>
                    <a:pt x="855" y="111"/>
                    <a:pt x="681" y="0"/>
                    <a:pt x="49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2" name="Google Shape;11102;p31"/>
            <p:cNvSpPr/>
            <p:nvPr/>
          </p:nvSpPr>
          <p:spPr>
            <a:xfrm>
              <a:off x="7128477" y="3550789"/>
              <a:ext cx="59375" cy="52169"/>
            </a:xfrm>
            <a:custGeom>
              <a:rect b="b" l="l" r="r" t="t"/>
              <a:pathLst>
                <a:path extrusionOk="0" h="1991" w="2266">
                  <a:moveTo>
                    <a:pt x="442" y="1"/>
                  </a:moveTo>
                  <a:cubicBezTo>
                    <a:pt x="415" y="1"/>
                    <a:pt x="387" y="3"/>
                    <a:pt x="360" y="8"/>
                  </a:cubicBezTo>
                  <a:cubicBezTo>
                    <a:pt x="149" y="56"/>
                    <a:pt x="0" y="238"/>
                    <a:pt x="0" y="454"/>
                  </a:cubicBezTo>
                  <a:lnTo>
                    <a:pt x="91" y="699"/>
                  </a:lnTo>
                  <a:lnTo>
                    <a:pt x="384" y="1458"/>
                  </a:lnTo>
                  <a:cubicBezTo>
                    <a:pt x="454" y="1638"/>
                    <a:pt x="624" y="1751"/>
                    <a:pt x="810" y="1751"/>
                  </a:cubicBezTo>
                  <a:cubicBezTo>
                    <a:pt x="842" y="1751"/>
                    <a:pt x="875" y="1748"/>
                    <a:pt x="907" y="1741"/>
                  </a:cubicBezTo>
                  <a:cubicBezTo>
                    <a:pt x="1027" y="1712"/>
                    <a:pt x="1133" y="1635"/>
                    <a:pt x="1195" y="1520"/>
                  </a:cubicBezTo>
                  <a:cubicBezTo>
                    <a:pt x="1209" y="1498"/>
                    <a:pt x="1231" y="1487"/>
                    <a:pt x="1254" y="1487"/>
                  </a:cubicBezTo>
                  <a:cubicBezTo>
                    <a:pt x="1280" y="1487"/>
                    <a:pt x="1305" y="1501"/>
                    <a:pt x="1315" y="1530"/>
                  </a:cubicBezTo>
                  <a:lnTo>
                    <a:pt x="1383" y="1702"/>
                  </a:lnTo>
                  <a:cubicBezTo>
                    <a:pt x="1450" y="1875"/>
                    <a:pt x="1618" y="1990"/>
                    <a:pt x="1805" y="1990"/>
                  </a:cubicBezTo>
                  <a:cubicBezTo>
                    <a:pt x="1858" y="1986"/>
                    <a:pt x="1911" y="1976"/>
                    <a:pt x="1963" y="1957"/>
                  </a:cubicBezTo>
                  <a:cubicBezTo>
                    <a:pt x="2151" y="1880"/>
                    <a:pt x="2266" y="1688"/>
                    <a:pt x="2237" y="1486"/>
                  </a:cubicBezTo>
                  <a:cubicBezTo>
                    <a:pt x="2237" y="1453"/>
                    <a:pt x="2227" y="1414"/>
                    <a:pt x="2213" y="1381"/>
                  </a:cubicBezTo>
                  <a:lnTo>
                    <a:pt x="1829" y="387"/>
                  </a:lnTo>
                  <a:cubicBezTo>
                    <a:pt x="1738" y="291"/>
                    <a:pt x="1618" y="243"/>
                    <a:pt x="1488" y="243"/>
                  </a:cubicBezTo>
                  <a:cubicBezTo>
                    <a:pt x="1325" y="243"/>
                    <a:pt x="1171" y="329"/>
                    <a:pt x="1090" y="473"/>
                  </a:cubicBezTo>
                  <a:cubicBezTo>
                    <a:pt x="1076" y="498"/>
                    <a:pt x="1051" y="510"/>
                    <a:pt x="1026" y="510"/>
                  </a:cubicBezTo>
                  <a:cubicBezTo>
                    <a:pt x="997" y="510"/>
                    <a:pt x="968" y="495"/>
                    <a:pt x="955" y="464"/>
                  </a:cubicBezTo>
                  <a:lnTo>
                    <a:pt x="898" y="305"/>
                  </a:lnTo>
                  <a:cubicBezTo>
                    <a:pt x="822" y="120"/>
                    <a:pt x="638" y="1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3" name="Google Shape;11103;p31"/>
            <p:cNvSpPr/>
            <p:nvPr/>
          </p:nvSpPr>
          <p:spPr>
            <a:xfrm>
              <a:off x="7323161" y="3355004"/>
              <a:ext cx="121239" cy="137511"/>
            </a:xfrm>
            <a:custGeom>
              <a:rect b="b" l="l" r="r" t="t"/>
              <a:pathLst>
                <a:path extrusionOk="0" h="5248" w="4627">
                  <a:moveTo>
                    <a:pt x="4568" y="1"/>
                  </a:moveTo>
                  <a:cubicBezTo>
                    <a:pt x="4561" y="1"/>
                    <a:pt x="4554" y="2"/>
                    <a:pt x="4547" y="6"/>
                  </a:cubicBezTo>
                  <a:cubicBezTo>
                    <a:pt x="3145" y="606"/>
                    <a:pt x="2022" y="1710"/>
                    <a:pt x="1215" y="2718"/>
                  </a:cubicBezTo>
                  <a:cubicBezTo>
                    <a:pt x="1033" y="2948"/>
                    <a:pt x="865" y="3174"/>
                    <a:pt x="716" y="3390"/>
                  </a:cubicBezTo>
                  <a:cubicBezTo>
                    <a:pt x="395" y="3851"/>
                    <a:pt x="154" y="4249"/>
                    <a:pt x="1" y="4523"/>
                  </a:cubicBezTo>
                  <a:cubicBezTo>
                    <a:pt x="154" y="4561"/>
                    <a:pt x="294" y="4633"/>
                    <a:pt x="419" y="4725"/>
                  </a:cubicBezTo>
                  <a:lnTo>
                    <a:pt x="438" y="4739"/>
                  </a:lnTo>
                  <a:cubicBezTo>
                    <a:pt x="457" y="4753"/>
                    <a:pt x="471" y="4763"/>
                    <a:pt x="486" y="4777"/>
                  </a:cubicBezTo>
                  <a:lnTo>
                    <a:pt x="505" y="4792"/>
                  </a:lnTo>
                  <a:lnTo>
                    <a:pt x="524" y="4811"/>
                  </a:lnTo>
                  <a:lnTo>
                    <a:pt x="567" y="4849"/>
                  </a:lnTo>
                  <a:cubicBezTo>
                    <a:pt x="687" y="4960"/>
                    <a:pt x="783" y="5099"/>
                    <a:pt x="851" y="5248"/>
                  </a:cubicBezTo>
                  <a:cubicBezTo>
                    <a:pt x="1095" y="5056"/>
                    <a:pt x="1455" y="4758"/>
                    <a:pt x="1859" y="4369"/>
                  </a:cubicBezTo>
                  <a:cubicBezTo>
                    <a:pt x="2046" y="4192"/>
                    <a:pt x="2247" y="3990"/>
                    <a:pt x="2444" y="3769"/>
                  </a:cubicBezTo>
                  <a:cubicBezTo>
                    <a:pt x="3318" y="2824"/>
                    <a:pt x="4240" y="1542"/>
                    <a:pt x="4619" y="64"/>
                  </a:cubicBezTo>
                  <a:cubicBezTo>
                    <a:pt x="4627" y="32"/>
                    <a:pt x="4599" y="1"/>
                    <a:pt x="4568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4" name="Google Shape;11104;p31"/>
            <p:cNvSpPr/>
            <p:nvPr/>
          </p:nvSpPr>
          <p:spPr>
            <a:xfrm>
              <a:off x="7341791" y="3426222"/>
              <a:ext cx="45435" cy="43287"/>
            </a:xfrm>
            <a:custGeom>
              <a:rect b="b" l="l" r="r" t="t"/>
              <a:pathLst>
                <a:path extrusionOk="0" h="1652" w="1734">
                  <a:moveTo>
                    <a:pt x="504" y="0"/>
                  </a:moveTo>
                  <a:cubicBezTo>
                    <a:pt x="322" y="230"/>
                    <a:pt x="154" y="461"/>
                    <a:pt x="0" y="672"/>
                  </a:cubicBezTo>
                  <a:lnTo>
                    <a:pt x="1148" y="1651"/>
                  </a:lnTo>
                  <a:cubicBezTo>
                    <a:pt x="1335" y="1474"/>
                    <a:pt x="1536" y="1272"/>
                    <a:pt x="1733" y="1051"/>
                  </a:cubicBezTo>
                  <a:lnTo>
                    <a:pt x="504" y="0"/>
                  </a:ln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5" name="Google Shape;11105;p31"/>
            <p:cNvSpPr/>
            <p:nvPr/>
          </p:nvSpPr>
          <p:spPr>
            <a:xfrm>
              <a:off x="7243689" y="3464530"/>
              <a:ext cx="115108" cy="78686"/>
            </a:xfrm>
            <a:custGeom>
              <a:rect b="b" l="l" r="r" t="t"/>
              <a:pathLst>
                <a:path extrusionOk="0" h="3003" w="4393">
                  <a:moveTo>
                    <a:pt x="3011" y="0"/>
                  </a:moveTo>
                  <a:cubicBezTo>
                    <a:pt x="2749" y="0"/>
                    <a:pt x="2491" y="86"/>
                    <a:pt x="2275" y="242"/>
                  </a:cubicBezTo>
                  <a:cubicBezTo>
                    <a:pt x="2103" y="362"/>
                    <a:pt x="1963" y="525"/>
                    <a:pt x="1867" y="717"/>
                  </a:cubicBezTo>
                  <a:cubicBezTo>
                    <a:pt x="1839" y="770"/>
                    <a:pt x="1815" y="828"/>
                    <a:pt x="1795" y="885"/>
                  </a:cubicBezTo>
                  <a:cubicBezTo>
                    <a:pt x="1747" y="1034"/>
                    <a:pt x="1714" y="1188"/>
                    <a:pt x="1627" y="1327"/>
                  </a:cubicBezTo>
                  <a:cubicBezTo>
                    <a:pt x="1512" y="1514"/>
                    <a:pt x="1349" y="1673"/>
                    <a:pt x="1157" y="1788"/>
                  </a:cubicBezTo>
                  <a:cubicBezTo>
                    <a:pt x="965" y="1898"/>
                    <a:pt x="759" y="1980"/>
                    <a:pt x="543" y="2033"/>
                  </a:cubicBezTo>
                  <a:lnTo>
                    <a:pt x="519" y="2037"/>
                  </a:lnTo>
                  <a:cubicBezTo>
                    <a:pt x="471" y="2052"/>
                    <a:pt x="298" y="2095"/>
                    <a:pt x="139" y="2124"/>
                  </a:cubicBezTo>
                  <a:cubicBezTo>
                    <a:pt x="39" y="2148"/>
                    <a:pt x="0" y="2273"/>
                    <a:pt x="77" y="2345"/>
                  </a:cubicBezTo>
                  <a:cubicBezTo>
                    <a:pt x="613" y="2843"/>
                    <a:pt x="1208" y="3002"/>
                    <a:pt x="1750" y="3002"/>
                  </a:cubicBezTo>
                  <a:cubicBezTo>
                    <a:pt x="2718" y="3002"/>
                    <a:pt x="3519" y="2493"/>
                    <a:pt x="3519" y="2493"/>
                  </a:cubicBezTo>
                  <a:cubicBezTo>
                    <a:pt x="3620" y="2431"/>
                    <a:pt x="3711" y="2359"/>
                    <a:pt x="3797" y="2273"/>
                  </a:cubicBezTo>
                  <a:cubicBezTo>
                    <a:pt x="4292" y="1793"/>
                    <a:pt x="4392" y="1058"/>
                    <a:pt x="4023" y="540"/>
                  </a:cubicBezTo>
                  <a:cubicBezTo>
                    <a:pt x="3980" y="477"/>
                    <a:pt x="3927" y="415"/>
                    <a:pt x="3864" y="362"/>
                  </a:cubicBezTo>
                  <a:lnTo>
                    <a:pt x="3821" y="319"/>
                  </a:lnTo>
                  <a:lnTo>
                    <a:pt x="3802" y="305"/>
                  </a:lnTo>
                  <a:lnTo>
                    <a:pt x="3783" y="290"/>
                  </a:lnTo>
                  <a:cubicBezTo>
                    <a:pt x="3768" y="276"/>
                    <a:pt x="3754" y="266"/>
                    <a:pt x="3740" y="252"/>
                  </a:cubicBezTo>
                  <a:lnTo>
                    <a:pt x="3720" y="237"/>
                  </a:lnTo>
                  <a:cubicBezTo>
                    <a:pt x="3502" y="75"/>
                    <a:pt x="3255" y="0"/>
                    <a:pt x="3011" y="0"/>
                  </a:cubicBezTo>
                  <a:close/>
                </a:path>
              </a:pathLst>
            </a:custGeom>
            <a:solidFill>
              <a:srgbClr val="C3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6" name="Google Shape;11106;p31"/>
            <p:cNvSpPr/>
            <p:nvPr/>
          </p:nvSpPr>
          <p:spPr>
            <a:xfrm>
              <a:off x="7257891" y="3464530"/>
              <a:ext cx="91211" cy="58536"/>
            </a:xfrm>
            <a:custGeom>
              <a:rect b="b" l="l" r="r" t="t"/>
              <a:pathLst>
                <a:path extrusionOk="0" h="2234" w="3481">
                  <a:moveTo>
                    <a:pt x="2469" y="0"/>
                  </a:moveTo>
                  <a:cubicBezTo>
                    <a:pt x="2207" y="0"/>
                    <a:pt x="1949" y="86"/>
                    <a:pt x="1733" y="242"/>
                  </a:cubicBezTo>
                  <a:cubicBezTo>
                    <a:pt x="1561" y="362"/>
                    <a:pt x="1421" y="525"/>
                    <a:pt x="1325" y="717"/>
                  </a:cubicBezTo>
                  <a:cubicBezTo>
                    <a:pt x="1297" y="770"/>
                    <a:pt x="1273" y="828"/>
                    <a:pt x="1253" y="885"/>
                  </a:cubicBezTo>
                  <a:cubicBezTo>
                    <a:pt x="1205" y="1034"/>
                    <a:pt x="1172" y="1188"/>
                    <a:pt x="1085" y="1327"/>
                  </a:cubicBezTo>
                  <a:cubicBezTo>
                    <a:pt x="970" y="1514"/>
                    <a:pt x="807" y="1673"/>
                    <a:pt x="615" y="1788"/>
                  </a:cubicBezTo>
                  <a:cubicBezTo>
                    <a:pt x="423" y="1898"/>
                    <a:pt x="217" y="1980"/>
                    <a:pt x="1" y="2033"/>
                  </a:cubicBezTo>
                  <a:cubicBezTo>
                    <a:pt x="333" y="2179"/>
                    <a:pt x="670" y="2234"/>
                    <a:pt x="988" y="2234"/>
                  </a:cubicBezTo>
                  <a:cubicBezTo>
                    <a:pt x="1957" y="2234"/>
                    <a:pt x="2756" y="1725"/>
                    <a:pt x="2756" y="1725"/>
                  </a:cubicBezTo>
                  <a:cubicBezTo>
                    <a:pt x="2857" y="1663"/>
                    <a:pt x="2953" y="1586"/>
                    <a:pt x="3034" y="1505"/>
                  </a:cubicBezTo>
                  <a:cubicBezTo>
                    <a:pt x="3298" y="1250"/>
                    <a:pt x="3462" y="909"/>
                    <a:pt x="3481" y="545"/>
                  </a:cubicBezTo>
                  <a:cubicBezTo>
                    <a:pt x="3438" y="477"/>
                    <a:pt x="3385" y="415"/>
                    <a:pt x="3322" y="362"/>
                  </a:cubicBezTo>
                  <a:lnTo>
                    <a:pt x="3279" y="319"/>
                  </a:lnTo>
                  <a:lnTo>
                    <a:pt x="3260" y="305"/>
                  </a:lnTo>
                  <a:lnTo>
                    <a:pt x="3241" y="290"/>
                  </a:lnTo>
                  <a:cubicBezTo>
                    <a:pt x="3226" y="276"/>
                    <a:pt x="3212" y="266"/>
                    <a:pt x="3198" y="252"/>
                  </a:cubicBezTo>
                  <a:lnTo>
                    <a:pt x="3178" y="237"/>
                  </a:lnTo>
                  <a:cubicBezTo>
                    <a:pt x="2960" y="75"/>
                    <a:pt x="2713" y="0"/>
                    <a:pt x="2469" y="0"/>
                  </a:cubicBezTo>
                  <a:close/>
                </a:path>
              </a:pathLst>
            </a:custGeom>
            <a:solidFill>
              <a:srgbClr val="CFD9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7" name="Google Shape;11107;p31"/>
            <p:cNvSpPr/>
            <p:nvPr/>
          </p:nvSpPr>
          <p:spPr>
            <a:xfrm>
              <a:off x="7285272" y="3615535"/>
              <a:ext cx="58798" cy="58615"/>
            </a:xfrm>
            <a:custGeom>
              <a:rect b="b" l="l" r="r" t="t"/>
              <a:pathLst>
                <a:path extrusionOk="0" h="2237" w="2244">
                  <a:moveTo>
                    <a:pt x="1120" y="1"/>
                  </a:moveTo>
                  <a:cubicBezTo>
                    <a:pt x="847" y="1"/>
                    <a:pt x="569" y="101"/>
                    <a:pt x="343" y="326"/>
                  </a:cubicBezTo>
                  <a:cubicBezTo>
                    <a:pt x="188" y="473"/>
                    <a:pt x="328" y="683"/>
                    <a:pt x="488" y="683"/>
                  </a:cubicBezTo>
                  <a:cubicBezTo>
                    <a:pt x="536" y="683"/>
                    <a:pt x="586" y="664"/>
                    <a:pt x="631" y="619"/>
                  </a:cubicBezTo>
                  <a:cubicBezTo>
                    <a:pt x="770" y="476"/>
                    <a:pt x="956" y="404"/>
                    <a:pt x="1142" y="404"/>
                  </a:cubicBezTo>
                  <a:cubicBezTo>
                    <a:pt x="1301" y="404"/>
                    <a:pt x="1460" y="457"/>
                    <a:pt x="1591" y="566"/>
                  </a:cubicBezTo>
                  <a:cubicBezTo>
                    <a:pt x="1874" y="801"/>
                    <a:pt x="1927" y="1219"/>
                    <a:pt x="1711" y="1516"/>
                  </a:cubicBezTo>
                  <a:cubicBezTo>
                    <a:pt x="1568" y="1727"/>
                    <a:pt x="1350" y="1824"/>
                    <a:pt x="1135" y="1824"/>
                  </a:cubicBezTo>
                  <a:cubicBezTo>
                    <a:pt x="802" y="1824"/>
                    <a:pt x="473" y="1593"/>
                    <a:pt x="429" y="1199"/>
                  </a:cubicBezTo>
                  <a:cubicBezTo>
                    <a:pt x="414" y="1074"/>
                    <a:pt x="320" y="1016"/>
                    <a:pt x="225" y="1016"/>
                  </a:cubicBezTo>
                  <a:cubicBezTo>
                    <a:pt x="113" y="1016"/>
                    <a:pt x="1" y="1097"/>
                    <a:pt x="16" y="1243"/>
                  </a:cubicBezTo>
                  <a:cubicBezTo>
                    <a:pt x="89" y="1867"/>
                    <a:pt x="612" y="2236"/>
                    <a:pt x="1140" y="2236"/>
                  </a:cubicBezTo>
                  <a:cubicBezTo>
                    <a:pt x="1481" y="2236"/>
                    <a:pt x="1824" y="2083"/>
                    <a:pt x="2052" y="1747"/>
                  </a:cubicBezTo>
                  <a:cubicBezTo>
                    <a:pt x="2177" y="1559"/>
                    <a:pt x="2244" y="1343"/>
                    <a:pt x="2244" y="1118"/>
                  </a:cubicBezTo>
                  <a:cubicBezTo>
                    <a:pt x="2244" y="445"/>
                    <a:pt x="1693" y="1"/>
                    <a:pt x="11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8" name="Google Shape;11108;p31"/>
            <p:cNvSpPr/>
            <p:nvPr/>
          </p:nvSpPr>
          <p:spPr>
            <a:xfrm>
              <a:off x="7094125" y="3431541"/>
              <a:ext cx="197986" cy="84005"/>
            </a:xfrm>
            <a:custGeom>
              <a:rect b="b" l="l" r="r" t="t"/>
              <a:pathLst>
                <a:path extrusionOk="0" h="3206" w="7556">
                  <a:moveTo>
                    <a:pt x="4473" y="0"/>
                  </a:moveTo>
                  <a:cubicBezTo>
                    <a:pt x="2674" y="0"/>
                    <a:pt x="843" y="1005"/>
                    <a:pt x="53" y="2922"/>
                  </a:cubicBezTo>
                  <a:cubicBezTo>
                    <a:pt x="1" y="3056"/>
                    <a:pt x="97" y="3205"/>
                    <a:pt x="245" y="3205"/>
                  </a:cubicBezTo>
                  <a:cubicBezTo>
                    <a:pt x="327" y="3205"/>
                    <a:pt x="404" y="3152"/>
                    <a:pt x="433" y="3076"/>
                  </a:cubicBezTo>
                  <a:cubicBezTo>
                    <a:pt x="1137" y="1372"/>
                    <a:pt x="2765" y="416"/>
                    <a:pt x="4432" y="416"/>
                  </a:cubicBezTo>
                  <a:cubicBezTo>
                    <a:pt x="5263" y="416"/>
                    <a:pt x="6104" y="654"/>
                    <a:pt x="6846" y="1155"/>
                  </a:cubicBezTo>
                  <a:cubicBezTo>
                    <a:pt x="6942" y="1223"/>
                    <a:pt x="7033" y="1295"/>
                    <a:pt x="7124" y="1372"/>
                  </a:cubicBezTo>
                  <a:cubicBezTo>
                    <a:pt x="7168" y="1410"/>
                    <a:pt x="7215" y="1427"/>
                    <a:pt x="7259" y="1427"/>
                  </a:cubicBezTo>
                  <a:cubicBezTo>
                    <a:pt x="7424" y="1427"/>
                    <a:pt x="7555" y="1203"/>
                    <a:pt x="7393" y="1059"/>
                  </a:cubicBezTo>
                  <a:cubicBezTo>
                    <a:pt x="6576" y="347"/>
                    <a:pt x="5530" y="0"/>
                    <a:pt x="44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9" name="Google Shape;11109;p31"/>
            <p:cNvSpPr/>
            <p:nvPr/>
          </p:nvSpPr>
          <p:spPr>
            <a:xfrm>
              <a:off x="7078404" y="3525268"/>
              <a:ext cx="142908" cy="171967"/>
            </a:xfrm>
            <a:custGeom>
              <a:rect b="b" l="l" r="r" t="t"/>
              <a:pathLst>
                <a:path extrusionOk="0" h="6563" w="5454">
                  <a:moveTo>
                    <a:pt x="595" y="0"/>
                  </a:moveTo>
                  <a:cubicBezTo>
                    <a:pt x="507" y="0"/>
                    <a:pt x="421" y="51"/>
                    <a:pt x="399" y="166"/>
                  </a:cubicBezTo>
                  <a:cubicBezTo>
                    <a:pt x="1" y="2043"/>
                    <a:pt x="778" y="3972"/>
                    <a:pt x="2362" y="5057"/>
                  </a:cubicBezTo>
                  <a:cubicBezTo>
                    <a:pt x="3202" y="5657"/>
                    <a:pt x="4114" y="6156"/>
                    <a:pt x="5074" y="6545"/>
                  </a:cubicBezTo>
                  <a:cubicBezTo>
                    <a:pt x="5104" y="6557"/>
                    <a:pt x="5131" y="6562"/>
                    <a:pt x="5157" y="6562"/>
                  </a:cubicBezTo>
                  <a:cubicBezTo>
                    <a:pt x="5359" y="6562"/>
                    <a:pt x="5453" y="6251"/>
                    <a:pt x="5228" y="6161"/>
                  </a:cubicBezTo>
                  <a:lnTo>
                    <a:pt x="5228" y="6161"/>
                  </a:lnTo>
                  <a:lnTo>
                    <a:pt x="5228" y="6166"/>
                  </a:lnTo>
                  <a:cubicBezTo>
                    <a:pt x="4302" y="5787"/>
                    <a:pt x="3418" y="5307"/>
                    <a:pt x="2602" y="4726"/>
                  </a:cubicBezTo>
                  <a:lnTo>
                    <a:pt x="2598" y="4716"/>
                  </a:lnTo>
                  <a:cubicBezTo>
                    <a:pt x="1148" y="3728"/>
                    <a:pt x="437" y="1966"/>
                    <a:pt x="802" y="247"/>
                  </a:cubicBezTo>
                  <a:cubicBezTo>
                    <a:pt x="833" y="93"/>
                    <a:pt x="712" y="0"/>
                    <a:pt x="5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0" name="Google Shape;11110;p31"/>
            <p:cNvSpPr/>
            <p:nvPr/>
          </p:nvSpPr>
          <p:spPr>
            <a:xfrm>
              <a:off x="7163798" y="3472339"/>
              <a:ext cx="90084" cy="59165"/>
            </a:xfrm>
            <a:custGeom>
              <a:rect b="b" l="l" r="r" t="t"/>
              <a:pathLst>
                <a:path extrusionOk="0" h="2258" w="3438">
                  <a:moveTo>
                    <a:pt x="2772" y="1"/>
                  </a:moveTo>
                  <a:cubicBezTo>
                    <a:pt x="2761" y="1"/>
                    <a:pt x="2749" y="1"/>
                    <a:pt x="2737" y="2"/>
                  </a:cubicBezTo>
                  <a:lnTo>
                    <a:pt x="1163" y="83"/>
                  </a:lnTo>
                  <a:cubicBezTo>
                    <a:pt x="726" y="107"/>
                    <a:pt x="433" y="544"/>
                    <a:pt x="587" y="957"/>
                  </a:cubicBezTo>
                  <a:cubicBezTo>
                    <a:pt x="246" y="1005"/>
                    <a:pt x="1" y="1303"/>
                    <a:pt x="15" y="1648"/>
                  </a:cubicBezTo>
                  <a:cubicBezTo>
                    <a:pt x="39" y="1989"/>
                    <a:pt x="323" y="2253"/>
                    <a:pt x="668" y="2258"/>
                  </a:cubicBezTo>
                  <a:cubicBezTo>
                    <a:pt x="702" y="2258"/>
                    <a:pt x="683" y="2258"/>
                    <a:pt x="1187" y="2229"/>
                  </a:cubicBezTo>
                  <a:cubicBezTo>
                    <a:pt x="1459" y="2220"/>
                    <a:pt x="1442" y="1820"/>
                    <a:pt x="1181" y="1820"/>
                  </a:cubicBezTo>
                  <a:cubicBezTo>
                    <a:pt x="1175" y="1820"/>
                    <a:pt x="1169" y="1821"/>
                    <a:pt x="1163" y="1821"/>
                  </a:cubicBezTo>
                  <a:lnTo>
                    <a:pt x="678" y="1845"/>
                  </a:lnTo>
                  <a:cubicBezTo>
                    <a:pt x="675" y="1845"/>
                    <a:pt x="672" y="1845"/>
                    <a:pt x="669" y="1845"/>
                  </a:cubicBezTo>
                  <a:cubicBezTo>
                    <a:pt x="538" y="1845"/>
                    <a:pt x="428" y="1741"/>
                    <a:pt x="428" y="1605"/>
                  </a:cubicBezTo>
                  <a:cubicBezTo>
                    <a:pt x="433" y="1475"/>
                    <a:pt x="539" y="1370"/>
                    <a:pt x="668" y="1365"/>
                  </a:cubicBezTo>
                  <a:lnTo>
                    <a:pt x="827" y="1355"/>
                  </a:lnTo>
                  <a:cubicBezTo>
                    <a:pt x="1057" y="1346"/>
                    <a:pt x="1177" y="1067"/>
                    <a:pt x="1019" y="895"/>
                  </a:cubicBezTo>
                  <a:cubicBezTo>
                    <a:pt x="889" y="741"/>
                    <a:pt x="985" y="506"/>
                    <a:pt x="1187" y="496"/>
                  </a:cubicBezTo>
                  <a:lnTo>
                    <a:pt x="2761" y="415"/>
                  </a:lnTo>
                  <a:cubicBezTo>
                    <a:pt x="2767" y="414"/>
                    <a:pt x="2773" y="414"/>
                    <a:pt x="2779" y="414"/>
                  </a:cubicBezTo>
                  <a:cubicBezTo>
                    <a:pt x="3079" y="414"/>
                    <a:pt x="3096" y="876"/>
                    <a:pt x="2785" y="895"/>
                  </a:cubicBezTo>
                  <a:lnTo>
                    <a:pt x="2636" y="899"/>
                  </a:lnTo>
                  <a:cubicBezTo>
                    <a:pt x="2401" y="914"/>
                    <a:pt x="2276" y="1192"/>
                    <a:pt x="2425" y="1375"/>
                  </a:cubicBezTo>
                  <a:cubicBezTo>
                    <a:pt x="2550" y="1533"/>
                    <a:pt x="2439" y="1763"/>
                    <a:pt x="2238" y="1763"/>
                  </a:cubicBezTo>
                  <a:lnTo>
                    <a:pt x="1988" y="1778"/>
                  </a:lnTo>
                  <a:cubicBezTo>
                    <a:pt x="1723" y="1797"/>
                    <a:pt x="1738" y="2191"/>
                    <a:pt x="1998" y="2191"/>
                  </a:cubicBezTo>
                  <a:cubicBezTo>
                    <a:pt x="2001" y="2191"/>
                    <a:pt x="2004" y="2191"/>
                    <a:pt x="2007" y="2191"/>
                  </a:cubicBezTo>
                  <a:lnTo>
                    <a:pt x="2262" y="2176"/>
                  </a:lnTo>
                  <a:cubicBezTo>
                    <a:pt x="2704" y="2157"/>
                    <a:pt x="2996" y="1715"/>
                    <a:pt x="2852" y="1303"/>
                  </a:cubicBezTo>
                  <a:cubicBezTo>
                    <a:pt x="3188" y="1259"/>
                    <a:pt x="3438" y="962"/>
                    <a:pt x="3419" y="621"/>
                  </a:cubicBezTo>
                  <a:cubicBezTo>
                    <a:pt x="3400" y="273"/>
                    <a:pt x="3117" y="1"/>
                    <a:pt x="27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1" name="Google Shape;11111;p31"/>
            <p:cNvSpPr/>
            <p:nvPr/>
          </p:nvSpPr>
          <p:spPr>
            <a:xfrm>
              <a:off x="7206586" y="3554510"/>
              <a:ext cx="80258" cy="81097"/>
            </a:xfrm>
            <a:custGeom>
              <a:rect b="b" l="l" r="r" t="t"/>
              <a:pathLst>
                <a:path extrusionOk="0" h="3095" w="3063">
                  <a:moveTo>
                    <a:pt x="2165" y="0"/>
                  </a:moveTo>
                  <a:cubicBezTo>
                    <a:pt x="1872" y="0"/>
                    <a:pt x="1819" y="130"/>
                    <a:pt x="475" y="859"/>
                  </a:cubicBezTo>
                  <a:cubicBezTo>
                    <a:pt x="96" y="1076"/>
                    <a:pt x="34" y="1599"/>
                    <a:pt x="350" y="1901"/>
                  </a:cubicBezTo>
                  <a:cubicBezTo>
                    <a:pt x="106" y="2074"/>
                    <a:pt x="0" y="2391"/>
                    <a:pt x="101" y="2674"/>
                  </a:cubicBezTo>
                  <a:cubicBezTo>
                    <a:pt x="199" y="2938"/>
                    <a:pt x="448" y="3095"/>
                    <a:pt x="709" y="3095"/>
                  </a:cubicBezTo>
                  <a:cubicBezTo>
                    <a:pt x="818" y="3095"/>
                    <a:pt x="929" y="3068"/>
                    <a:pt x="1032" y="3010"/>
                  </a:cubicBezTo>
                  <a:lnTo>
                    <a:pt x="1378" y="2818"/>
                  </a:lnTo>
                  <a:cubicBezTo>
                    <a:pt x="1581" y="2704"/>
                    <a:pt x="1467" y="2428"/>
                    <a:pt x="1282" y="2428"/>
                  </a:cubicBezTo>
                  <a:cubicBezTo>
                    <a:pt x="1249" y="2428"/>
                    <a:pt x="1213" y="2437"/>
                    <a:pt x="1176" y="2458"/>
                  </a:cubicBezTo>
                  <a:lnTo>
                    <a:pt x="830" y="2655"/>
                  </a:lnTo>
                  <a:cubicBezTo>
                    <a:pt x="792" y="2676"/>
                    <a:pt x="751" y="2686"/>
                    <a:pt x="711" y="2686"/>
                  </a:cubicBezTo>
                  <a:cubicBezTo>
                    <a:pt x="615" y="2686"/>
                    <a:pt x="522" y="2628"/>
                    <a:pt x="485" y="2530"/>
                  </a:cubicBezTo>
                  <a:cubicBezTo>
                    <a:pt x="451" y="2415"/>
                    <a:pt x="499" y="2295"/>
                    <a:pt x="600" y="2232"/>
                  </a:cubicBezTo>
                  <a:lnTo>
                    <a:pt x="605" y="2228"/>
                  </a:lnTo>
                  <a:cubicBezTo>
                    <a:pt x="835" y="2098"/>
                    <a:pt x="859" y="1776"/>
                    <a:pt x="653" y="1618"/>
                  </a:cubicBezTo>
                  <a:cubicBezTo>
                    <a:pt x="514" y="1512"/>
                    <a:pt x="533" y="1301"/>
                    <a:pt x="682" y="1220"/>
                  </a:cubicBezTo>
                  <a:cubicBezTo>
                    <a:pt x="2114" y="418"/>
                    <a:pt x="2056" y="413"/>
                    <a:pt x="2161" y="413"/>
                  </a:cubicBezTo>
                  <a:cubicBezTo>
                    <a:pt x="2162" y="413"/>
                    <a:pt x="2164" y="413"/>
                    <a:pt x="2165" y="413"/>
                  </a:cubicBezTo>
                  <a:cubicBezTo>
                    <a:pt x="2299" y="413"/>
                    <a:pt x="2405" y="519"/>
                    <a:pt x="2405" y="653"/>
                  </a:cubicBezTo>
                  <a:cubicBezTo>
                    <a:pt x="2405" y="855"/>
                    <a:pt x="2203" y="893"/>
                    <a:pt x="2122" y="951"/>
                  </a:cubicBezTo>
                  <a:cubicBezTo>
                    <a:pt x="1920" y="1066"/>
                    <a:pt x="1944" y="1364"/>
                    <a:pt x="2160" y="1445"/>
                  </a:cubicBezTo>
                  <a:cubicBezTo>
                    <a:pt x="2357" y="1517"/>
                    <a:pt x="2371" y="1786"/>
                    <a:pt x="2189" y="1882"/>
                  </a:cubicBezTo>
                  <a:lnTo>
                    <a:pt x="1891" y="2050"/>
                  </a:lnTo>
                  <a:cubicBezTo>
                    <a:pt x="1688" y="2164"/>
                    <a:pt x="1802" y="2440"/>
                    <a:pt x="1987" y="2440"/>
                  </a:cubicBezTo>
                  <a:cubicBezTo>
                    <a:pt x="2020" y="2440"/>
                    <a:pt x="2056" y="2431"/>
                    <a:pt x="2093" y="2410"/>
                  </a:cubicBezTo>
                  <a:lnTo>
                    <a:pt x="2391" y="2242"/>
                  </a:lnTo>
                  <a:cubicBezTo>
                    <a:pt x="2779" y="2031"/>
                    <a:pt x="2847" y="1503"/>
                    <a:pt x="2525" y="1196"/>
                  </a:cubicBezTo>
                  <a:cubicBezTo>
                    <a:pt x="3063" y="845"/>
                    <a:pt x="2818" y="0"/>
                    <a:pt x="21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2" name="Google Shape;11112;p31"/>
            <p:cNvSpPr/>
            <p:nvPr/>
          </p:nvSpPr>
          <p:spPr>
            <a:xfrm>
              <a:off x="7117655" y="3529539"/>
              <a:ext cx="75096" cy="77559"/>
            </a:xfrm>
            <a:custGeom>
              <a:rect b="b" l="l" r="r" t="t"/>
              <a:pathLst>
                <a:path extrusionOk="0" h="2960" w="2866">
                  <a:moveTo>
                    <a:pt x="642" y="0"/>
                  </a:moveTo>
                  <a:cubicBezTo>
                    <a:pt x="600" y="0"/>
                    <a:pt x="557" y="4"/>
                    <a:pt x="514" y="12"/>
                  </a:cubicBezTo>
                  <a:cubicBezTo>
                    <a:pt x="216" y="80"/>
                    <a:pt x="0" y="344"/>
                    <a:pt x="5" y="651"/>
                  </a:cubicBezTo>
                  <a:cubicBezTo>
                    <a:pt x="5" y="843"/>
                    <a:pt x="77" y="929"/>
                    <a:pt x="235" y="1376"/>
                  </a:cubicBezTo>
                  <a:cubicBezTo>
                    <a:pt x="272" y="1468"/>
                    <a:pt x="347" y="1508"/>
                    <a:pt x="421" y="1508"/>
                  </a:cubicBezTo>
                  <a:cubicBezTo>
                    <a:pt x="552" y="1508"/>
                    <a:pt x="684" y="1389"/>
                    <a:pt x="619" y="1227"/>
                  </a:cubicBezTo>
                  <a:cubicBezTo>
                    <a:pt x="437" y="732"/>
                    <a:pt x="413" y="728"/>
                    <a:pt x="413" y="651"/>
                  </a:cubicBezTo>
                  <a:cubicBezTo>
                    <a:pt x="413" y="521"/>
                    <a:pt x="514" y="416"/>
                    <a:pt x="643" y="411"/>
                  </a:cubicBezTo>
                  <a:cubicBezTo>
                    <a:pt x="749" y="416"/>
                    <a:pt x="840" y="478"/>
                    <a:pt x="884" y="569"/>
                  </a:cubicBezTo>
                  <a:cubicBezTo>
                    <a:pt x="922" y="632"/>
                    <a:pt x="946" y="905"/>
                    <a:pt x="1200" y="905"/>
                  </a:cubicBezTo>
                  <a:cubicBezTo>
                    <a:pt x="1301" y="900"/>
                    <a:pt x="1392" y="848"/>
                    <a:pt x="1440" y="761"/>
                  </a:cubicBezTo>
                  <a:cubicBezTo>
                    <a:pt x="1487" y="681"/>
                    <a:pt x="1568" y="642"/>
                    <a:pt x="1648" y="642"/>
                  </a:cubicBezTo>
                  <a:cubicBezTo>
                    <a:pt x="1741" y="642"/>
                    <a:pt x="1834" y="694"/>
                    <a:pt x="1872" y="795"/>
                  </a:cubicBezTo>
                  <a:cubicBezTo>
                    <a:pt x="2458" y="2331"/>
                    <a:pt x="2453" y="2269"/>
                    <a:pt x="2453" y="2350"/>
                  </a:cubicBezTo>
                  <a:cubicBezTo>
                    <a:pt x="2459" y="2505"/>
                    <a:pt x="2336" y="2595"/>
                    <a:pt x="2213" y="2595"/>
                  </a:cubicBezTo>
                  <a:cubicBezTo>
                    <a:pt x="2123" y="2595"/>
                    <a:pt x="2033" y="2547"/>
                    <a:pt x="1992" y="2441"/>
                  </a:cubicBezTo>
                  <a:lnTo>
                    <a:pt x="1925" y="2264"/>
                  </a:lnTo>
                  <a:cubicBezTo>
                    <a:pt x="1882" y="2149"/>
                    <a:pt x="1777" y="2090"/>
                    <a:pt x="1672" y="2090"/>
                  </a:cubicBezTo>
                  <a:cubicBezTo>
                    <a:pt x="1579" y="2090"/>
                    <a:pt x="1485" y="2136"/>
                    <a:pt x="1431" y="2230"/>
                  </a:cubicBezTo>
                  <a:cubicBezTo>
                    <a:pt x="1384" y="2314"/>
                    <a:pt x="1303" y="2354"/>
                    <a:pt x="1221" y="2354"/>
                  </a:cubicBezTo>
                  <a:cubicBezTo>
                    <a:pt x="1126" y="2354"/>
                    <a:pt x="1030" y="2298"/>
                    <a:pt x="994" y="2192"/>
                  </a:cubicBezTo>
                  <a:lnTo>
                    <a:pt x="917" y="1995"/>
                  </a:lnTo>
                  <a:cubicBezTo>
                    <a:pt x="882" y="1900"/>
                    <a:pt x="808" y="1860"/>
                    <a:pt x="733" y="1860"/>
                  </a:cubicBezTo>
                  <a:cubicBezTo>
                    <a:pt x="604" y="1860"/>
                    <a:pt x="472" y="1980"/>
                    <a:pt x="533" y="2144"/>
                  </a:cubicBezTo>
                  <a:lnTo>
                    <a:pt x="610" y="2341"/>
                  </a:lnTo>
                  <a:cubicBezTo>
                    <a:pt x="1244" y="2480"/>
                    <a:pt x="1863" y="2686"/>
                    <a:pt x="2453" y="2960"/>
                  </a:cubicBezTo>
                  <a:cubicBezTo>
                    <a:pt x="2703" y="2859"/>
                    <a:pt x="2866" y="2619"/>
                    <a:pt x="2866" y="2350"/>
                  </a:cubicBezTo>
                  <a:cubicBezTo>
                    <a:pt x="2866" y="2139"/>
                    <a:pt x="2818" y="2139"/>
                    <a:pt x="2256" y="646"/>
                  </a:cubicBezTo>
                  <a:cubicBezTo>
                    <a:pt x="2154" y="382"/>
                    <a:pt x="1905" y="231"/>
                    <a:pt x="1648" y="231"/>
                  </a:cubicBezTo>
                  <a:cubicBezTo>
                    <a:pt x="1508" y="231"/>
                    <a:pt x="1366" y="276"/>
                    <a:pt x="1244" y="372"/>
                  </a:cubicBezTo>
                  <a:cubicBezTo>
                    <a:pt x="1128" y="142"/>
                    <a:pt x="894" y="0"/>
                    <a:pt x="6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3" name="Google Shape;11113;p31"/>
            <p:cNvSpPr/>
            <p:nvPr/>
          </p:nvSpPr>
          <p:spPr>
            <a:xfrm>
              <a:off x="7226002" y="3349554"/>
              <a:ext cx="224817" cy="363822"/>
            </a:xfrm>
            <a:custGeom>
              <a:rect b="b" l="l" r="r" t="t"/>
              <a:pathLst>
                <a:path extrusionOk="0" h="13885" w="8580">
                  <a:moveTo>
                    <a:pt x="8279" y="1"/>
                  </a:moveTo>
                  <a:cubicBezTo>
                    <a:pt x="8246" y="1"/>
                    <a:pt x="8212" y="7"/>
                    <a:pt x="8178" y="22"/>
                  </a:cubicBezTo>
                  <a:cubicBezTo>
                    <a:pt x="7395" y="358"/>
                    <a:pt x="6627" y="876"/>
                    <a:pt x="5898" y="1563"/>
                  </a:cubicBezTo>
                  <a:cubicBezTo>
                    <a:pt x="5742" y="1708"/>
                    <a:pt x="5876" y="1922"/>
                    <a:pt x="6039" y="1922"/>
                  </a:cubicBezTo>
                  <a:cubicBezTo>
                    <a:pt x="6086" y="1922"/>
                    <a:pt x="6136" y="1904"/>
                    <a:pt x="6181" y="1860"/>
                  </a:cubicBezTo>
                  <a:cubicBezTo>
                    <a:pt x="6728" y="1332"/>
                    <a:pt x="7357" y="891"/>
                    <a:pt x="8034" y="540"/>
                  </a:cubicBezTo>
                  <a:lnTo>
                    <a:pt x="8034" y="540"/>
                  </a:lnTo>
                  <a:cubicBezTo>
                    <a:pt x="7587" y="1971"/>
                    <a:pt x="6618" y="3257"/>
                    <a:pt x="5552" y="4308"/>
                  </a:cubicBezTo>
                  <a:cubicBezTo>
                    <a:pt x="5527" y="4299"/>
                    <a:pt x="5501" y="4294"/>
                    <a:pt x="5477" y="4294"/>
                  </a:cubicBezTo>
                  <a:cubicBezTo>
                    <a:pt x="5343" y="4294"/>
                    <a:pt x="5234" y="4426"/>
                    <a:pt x="5279" y="4568"/>
                  </a:cubicBezTo>
                  <a:cubicBezTo>
                    <a:pt x="5154" y="4688"/>
                    <a:pt x="5034" y="4793"/>
                    <a:pt x="4919" y="4889"/>
                  </a:cubicBezTo>
                  <a:cubicBezTo>
                    <a:pt x="4751" y="4621"/>
                    <a:pt x="4506" y="4409"/>
                    <a:pt x="4213" y="4284"/>
                  </a:cubicBezTo>
                  <a:cubicBezTo>
                    <a:pt x="4290" y="4164"/>
                    <a:pt x="4371" y="4040"/>
                    <a:pt x="4463" y="3905"/>
                  </a:cubicBezTo>
                  <a:cubicBezTo>
                    <a:pt x="4688" y="4083"/>
                    <a:pt x="4727" y="4169"/>
                    <a:pt x="4847" y="4169"/>
                  </a:cubicBezTo>
                  <a:cubicBezTo>
                    <a:pt x="5039" y="4164"/>
                    <a:pt x="5120" y="3934"/>
                    <a:pt x="4981" y="3809"/>
                  </a:cubicBezTo>
                  <a:lnTo>
                    <a:pt x="4698" y="3569"/>
                  </a:lnTo>
                  <a:cubicBezTo>
                    <a:pt x="4760" y="3483"/>
                    <a:pt x="4741" y="3512"/>
                    <a:pt x="4775" y="3468"/>
                  </a:cubicBezTo>
                  <a:cubicBezTo>
                    <a:pt x="4775" y="3464"/>
                    <a:pt x="4947" y="3238"/>
                    <a:pt x="4952" y="3228"/>
                  </a:cubicBezTo>
                  <a:lnTo>
                    <a:pt x="5456" y="3660"/>
                  </a:lnTo>
                  <a:cubicBezTo>
                    <a:pt x="5501" y="3700"/>
                    <a:pt x="5549" y="3717"/>
                    <a:pt x="5594" y="3717"/>
                  </a:cubicBezTo>
                  <a:cubicBezTo>
                    <a:pt x="5762" y="3717"/>
                    <a:pt x="5895" y="3488"/>
                    <a:pt x="5725" y="3348"/>
                  </a:cubicBezTo>
                  <a:lnTo>
                    <a:pt x="5207" y="2907"/>
                  </a:lnTo>
                  <a:cubicBezTo>
                    <a:pt x="5341" y="2748"/>
                    <a:pt x="5475" y="2590"/>
                    <a:pt x="5610" y="2446"/>
                  </a:cubicBezTo>
                  <a:cubicBezTo>
                    <a:pt x="5748" y="2294"/>
                    <a:pt x="5609" y="2098"/>
                    <a:pt x="5452" y="2098"/>
                  </a:cubicBezTo>
                  <a:cubicBezTo>
                    <a:pt x="5401" y="2098"/>
                    <a:pt x="5348" y="2118"/>
                    <a:pt x="5303" y="2168"/>
                  </a:cubicBezTo>
                  <a:cubicBezTo>
                    <a:pt x="4995" y="2504"/>
                    <a:pt x="4707" y="2859"/>
                    <a:pt x="4439" y="3228"/>
                  </a:cubicBezTo>
                  <a:cubicBezTo>
                    <a:pt x="4439" y="3233"/>
                    <a:pt x="4160" y="3588"/>
                    <a:pt x="3790" y="4193"/>
                  </a:cubicBezTo>
                  <a:cubicBezTo>
                    <a:pt x="3758" y="4191"/>
                    <a:pt x="3726" y="4190"/>
                    <a:pt x="3694" y="4190"/>
                  </a:cubicBezTo>
                  <a:cubicBezTo>
                    <a:pt x="3130" y="4190"/>
                    <a:pt x="2610" y="4505"/>
                    <a:pt x="2355" y="5014"/>
                  </a:cubicBezTo>
                  <a:cubicBezTo>
                    <a:pt x="2250" y="5225"/>
                    <a:pt x="2226" y="5451"/>
                    <a:pt x="2125" y="5614"/>
                  </a:cubicBezTo>
                  <a:cubicBezTo>
                    <a:pt x="2024" y="5773"/>
                    <a:pt x="1890" y="5907"/>
                    <a:pt x="1726" y="6008"/>
                  </a:cubicBezTo>
                  <a:cubicBezTo>
                    <a:pt x="1530" y="6118"/>
                    <a:pt x="1323" y="6200"/>
                    <a:pt x="1102" y="6248"/>
                  </a:cubicBezTo>
                  <a:cubicBezTo>
                    <a:pt x="1030" y="6262"/>
                    <a:pt x="896" y="6301"/>
                    <a:pt x="776" y="6320"/>
                  </a:cubicBezTo>
                  <a:cubicBezTo>
                    <a:pt x="507" y="6373"/>
                    <a:pt x="411" y="6709"/>
                    <a:pt x="608" y="6896"/>
                  </a:cubicBezTo>
                  <a:cubicBezTo>
                    <a:pt x="752" y="7025"/>
                    <a:pt x="910" y="7145"/>
                    <a:pt x="1078" y="7246"/>
                  </a:cubicBezTo>
                  <a:cubicBezTo>
                    <a:pt x="1116" y="7268"/>
                    <a:pt x="1152" y="7278"/>
                    <a:pt x="1187" y="7278"/>
                  </a:cubicBezTo>
                  <a:cubicBezTo>
                    <a:pt x="1369" y="7278"/>
                    <a:pt x="1487" y="7008"/>
                    <a:pt x="1290" y="6891"/>
                  </a:cubicBezTo>
                  <a:cubicBezTo>
                    <a:pt x="1189" y="6833"/>
                    <a:pt x="1093" y="6766"/>
                    <a:pt x="1006" y="6694"/>
                  </a:cubicBezTo>
                  <a:cubicBezTo>
                    <a:pt x="1616" y="6555"/>
                    <a:pt x="2158" y="6363"/>
                    <a:pt x="2480" y="5830"/>
                  </a:cubicBezTo>
                  <a:cubicBezTo>
                    <a:pt x="2614" y="5605"/>
                    <a:pt x="2638" y="5374"/>
                    <a:pt x="2725" y="5206"/>
                  </a:cubicBezTo>
                  <a:cubicBezTo>
                    <a:pt x="2899" y="4855"/>
                    <a:pt x="3270" y="4604"/>
                    <a:pt x="3673" y="4604"/>
                  </a:cubicBezTo>
                  <a:cubicBezTo>
                    <a:pt x="3916" y="4604"/>
                    <a:pt x="4170" y="4694"/>
                    <a:pt x="4400" y="4909"/>
                  </a:cubicBezTo>
                  <a:cubicBezTo>
                    <a:pt x="4923" y="5403"/>
                    <a:pt x="4775" y="6286"/>
                    <a:pt x="4079" y="6718"/>
                  </a:cubicBezTo>
                  <a:cubicBezTo>
                    <a:pt x="3620" y="6996"/>
                    <a:pt x="3004" y="7193"/>
                    <a:pt x="2414" y="7193"/>
                  </a:cubicBezTo>
                  <a:cubicBezTo>
                    <a:pt x="2269" y="7193"/>
                    <a:pt x="2125" y="7181"/>
                    <a:pt x="1986" y="7155"/>
                  </a:cubicBezTo>
                  <a:cubicBezTo>
                    <a:pt x="1969" y="7152"/>
                    <a:pt x="1954" y="7150"/>
                    <a:pt x="1939" y="7150"/>
                  </a:cubicBezTo>
                  <a:cubicBezTo>
                    <a:pt x="1709" y="7150"/>
                    <a:pt x="1657" y="7513"/>
                    <a:pt x="1914" y="7558"/>
                  </a:cubicBezTo>
                  <a:cubicBezTo>
                    <a:pt x="2088" y="7589"/>
                    <a:pt x="2265" y="7605"/>
                    <a:pt x="2443" y="7605"/>
                  </a:cubicBezTo>
                  <a:cubicBezTo>
                    <a:pt x="2652" y="7605"/>
                    <a:pt x="2861" y="7583"/>
                    <a:pt x="3066" y="7539"/>
                  </a:cubicBezTo>
                  <a:cubicBezTo>
                    <a:pt x="3128" y="8691"/>
                    <a:pt x="3896" y="9618"/>
                    <a:pt x="4919" y="10064"/>
                  </a:cubicBezTo>
                  <a:cubicBezTo>
                    <a:pt x="5672" y="10390"/>
                    <a:pt x="5941" y="11317"/>
                    <a:pt x="5480" y="11994"/>
                  </a:cubicBezTo>
                  <a:cubicBezTo>
                    <a:pt x="4622" y="13044"/>
                    <a:pt x="3519" y="13471"/>
                    <a:pt x="2311" y="13471"/>
                  </a:cubicBezTo>
                  <a:cubicBezTo>
                    <a:pt x="1681" y="13471"/>
                    <a:pt x="1022" y="13355"/>
                    <a:pt x="354" y="13151"/>
                  </a:cubicBezTo>
                  <a:cubicBezTo>
                    <a:pt x="331" y="13144"/>
                    <a:pt x="310" y="13141"/>
                    <a:pt x="290" y="13141"/>
                  </a:cubicBezTo>
                  <a:cubicBezTo>
                    <a:pt x="77" y="13141"/>
                    <a:pt x="1" y="13465"/>
                    <a:pt x="233" y="13544"/>
                  </a:cubicBezTo>
                  <a:cubicBezTo>
                    <a:pt x="948" y="13763"/>
                    <a:pt x="1649" y="13884"/>
                    <a:pt x="2318" y="13884"/>
                  </a:cubicBezTo>
                  <a:cubicBezTo>
                    <a:pt x="3657" y="13884"/>
                    <a:pt x="4869" y="13399"/>
                    <a:pt x="5807" y="12243"/>
                  </a:cubicBezTo>
                  <a:cubicBezTo>
                    <a:pt x="5816" y="12234"/>
                    <a:pt x="5821" y="12224"/>
                    <a:pt x="5831" y="12210"/>
                  </a:cubicBezTo>
                  <a:cubicBezTo>
                    <a:pt x="6421" y="11322"/>
                    <a:pt x="6066" y="10112"/>
                    <a:pt x="5087" y="9690"/>
                  </a:cubicBezTo>
                  <a:cubicBezTo>
                    <a:pt x="4189" y="9296"/>
                    <a:pt x="3498" y="8475"/>
                    <a:pt x="3474" y="7433"/>
                  </a:cubicBezTo>
                  <a:cubicBezTo>
                    <a:pt x="3762" y="7347"/>
                    <a:pt x="4040" y="7222"/>
                    <a:pt x="4299" y="7069"/>
                  </a:cubicBezTo>
                  <a:cubicBezTo>
                    <a:pt x="4952" y="6661"/>
                    <a:pt x="5240" y="5931"/>
                    <a:pt x="5087" y="5302"/>
                  </a:cubicBezTo>
                  <a:cubicBezTo>
                    <a:pt x="6579" y="4030"/>
                    <a:pt x="8024" y="2278"/>
                    <a:pt x="8524" y="334"/>
                  </a:cubicBezTo>
                  <a:cubicBezTo>
                    <a:pt x="8579" y="162"/>
                    <a:pt x="8443" y="1"/>
                    <a:pt x="82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14" name="Google Shape;11114;p31"/>
          <p:cNvGrpSpPr/>
          <p:nvPr/>
        </p:nvGrpSpPr>
        <p:grpSpPr>
          <a:xfrm>
            <a:off x="6641451" y="3213694"/>
            <a:ext cx="363402" cy="261527"/>
            <a:chOff x="6641451" y="3400544"/>
            <a:chExt cx="363402" cy="261527"/>
          </a:xfrm>
        </p:grpSpPr>
        <p:sp>
          <p:nvSpPr>
            <p:cNvPr id="11115" name="Google Shape;11115;p31"/>
            <p:cNvSpPr/>
            <p:nvPr/>
          </p:nvSpPr>
          <p:spPr>
            <a:xfrm>
              <a:off x="6793897" y="3418152"/>
              <a:ext cx="104417" cy="38780"/>
            </a:xfrm>
            <a:custGeom>
              <a:rect b="b" l="l" r="r" t="t"/>
              <a:pathLst>
                <a:path extrusionOk="0" h="1480" w="3985">
                  <a:moveTo>
                    <a:pt x="1152" y="1"/>
                  </a:moveTo>
                  <a:cubicBezTo>
                    <a:pt x="869" y="1"/>
                    <a:pt x="605" y="169"/>
                    <a:pt x="485" y="428"/>
                  </a:cubicBezTo>
                  <a:lnTo>
                    <a:pt x="0" y="1479"/>
                  </a:lnTo>
                  <a:lnTo>
                    <a:pt x="3985" y="1479"/>
                  </a:lnTo>
                  <a:lnTo>
                    <a:pt x="3500" y="428"/>
                  </a:lnTo>
                  <a:cubicBezTo>
                    <a:pt x="3375" y="169"/>
                    <a:pt x="3116" y="1"/>
                    <a:pt x="28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6" name="Google Shape;11116;p31"/>
            <p:cNvSpPr/>
            <p:nvPr/>
          </p:nvSpPr>
          <p:spPr>
            <a:xfrm>
              <a:off x="6922184" y="3432380"/>
              <a:ext cx="54737" cy="29818"/>
            </a:xfrm>
            <a:custGeom>
              <a:rect b="b" l="l" r="r" t="t"/>
              <a:pathLst>
                <a:path extrusionOk="0" h="1138" w="2089">
                  <a:moveTo>
                    <a:pt x="332" y="0"/>
                  </a:moveTo>
                  <a:cubicBezTo>
                    <a:pt x="149" y="5"/>
                    <a:pt x="1" y="149"/>
                    <a:pt x="1" y="331"/>
                  </a:cubicBezTo>
                  <a:lnTo>
                    <a:pt x="1" y="1138"/>
                  </a:lnTo>
                  <a:lnTo>
                    <a:pt x="2089" y="1138"/>
                  </a:lnTo>
                  <a:lnTo>
                    <a:pt x="2089" y="331"/>
                  </a:lnTo>
                  <a:cubicBezTo>
                    <a:pt x="2089" y="149"/>
                    <a:pt x="1940" y="5"/>
                    <a:pt x="17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7" name="Google Shape;11117;p31"/>
            <p:cNvSpPr/>
            <p:nvPr/>
          </p:nvSpPr>
          <p:spPr>
            <a:xfrm>
              <a:off x="6646848" y="3456905"/>
              <a:ext cx="352712" cy="199873"/>
            </a:xfrm>
            <a:custGeom>
              <a:rect b="b" l="l" r="r" t="t"/>
              <a:pathLst>
                <a:path extrusionOk="0" h="7628" w="13461">
                  <a:moveTo>
                    <a:pt x="822" y="0"/>
                  </a:moveTo>
                  <a:cubicBezTo>
                    <a:pt x="370" y="5"/>
                    <a:pt x="1" y="370"/>
                    <a:pt x="1" y="826"/>
                  </a:cubicBezTo>
                  <a:lnTo>
                    <a:pt x="1" y="6802"/>
                  </a:lnTo>
                  <a:cubicBezTo>
                    <a:pt x="1" y="7258"/>
                    <a:pt x="370" y="7623"/>
                    <a:pt x="822" y="7628"/>
                  </a:cubicBezTo>
                  <a:lnTo>
                    <a:pt x="12635" y="7628"/>
                  </a:lnTo>
                  <a:cubicBezTo>
                    <a:pt x="13091" y="7623"/>
                    <a:pt x="13456" y="7258"/>
                    <a:pt x="13461" y="6802"/>
                  </a:cubicBezTo>
                  <a:lnTo>
                    <a:pt x="13461" y="826"/>
                  </a:lnTo>
                  <a:cubicBezTo>
                    <a:pt x="13456" y="370"/>
                    <a:pt x="13091" y="5"/>
                    <a:pt x="1263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8" name="Google Shape;11118;p31"/>
            <p:cNvSpPr/>
            <p:nvPr/>
          </p:nvSpPr>
          <p:spPr>
            <a:xfrm>
              <a:off x="6949225" y="3490471"/>
              <a:ext cx="50204" cy="139397"/>
            </a:xfrm>
            <a:custGeom>
              <a:rect b="b" l="l" r="r" t="t"/>
              <a:pathLst>
                <a:path extrusionOk="0" h="5320" w="1916">
                  <a:moveTo>
                    <a:pt x="1916" y="1"/>
                  </a:moveTo>
                  <a:lnTo>
                    <a:pt x="764" y="6"/>
                  </a:lnTo>
                  <a:lnTo>
                    <a:pt x="721" y="6"/>
                  </a:lnTo>
                  <a:cubicBezTo>
                    <a:pt x="313" y="30"/>
                    <a:pt x="1" y="366"/>
                    <a:pt x="1" y="769"/>
                  </a:cubicBezTo>
                  <a:lnTo>
                    <a:pt x="1" y="4556"/>
                  </a:lnTo>
                  <a:cubicBezTo>
                    <a:pt x="1" y="4979"/>
                    <a:pt x="342" y="5320"/>
                    <a:pt x="769" y="5320"/>
                  </a:cubicBezTo>
                  <a:lnTo>
                    <a:pt x="1916" y="5320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9" name="Google Shape;11119;p31"/>
            <p:cNvSpPr/>
            <p:nvPr/>
          </p:nvSpPr>
          <p:spPr>
            <a:xfrm>
              <a:off x="6755903" y="3471500"/>
              <a:ext cx="178884" cy="171862"/>
            </a:xfrm>
            <a:custGeom>
              <a:rect b="b" l="l" r="r" t="t"/>
              <a:pathLst>
                <a:path extrusionOk="0" h="6559" w="6827">
                  <a:moveTo>
                    <a:pt x="3556" y="0"/>
                  </a:moveTo>
                  <a:cubicBezTo>
                    <a:pt x="3550" y="0"/>
                    <a:pt x="3544" y="0"/>
                    <a:pt x="3538" y="0"/>
                  </a:cubicBezTo>
                  <a:cubicBezTo>
                    <a:pt x="2214" y="0"/>
                    <a:pt x="1014" y="797"/>
                    <a:pt x="510" y="2026"/>
                  </a:cubicBezTo>
                  <a:cubicBezTo>
                    <a:pt x="1" y="3250"/>
                    <a:pt x="279" y="4661"/>
                    <a:pt x="1220" y="5597"/>
                  </a:cubicBezTo>
                  <a:cubicBezTo>
                    <a:pt x="1845" y="6226"/>
                    <a:pt x="2683" y="6559"/>
                    <a:pt x="3535" y="6559"/>
                  </a:cubicBezTo>
                  <a:cubicBezTo>
                    <a:pt x="3958" y="6559"/>
                    <a:pt x="4385" y="6476"/>
                    <a:pt x="4791" y="6308"/>
                  </a:cubicBezTo>
                  <a:cubicBezTo>
                    <a:pt x="6015" y="5804"/>
                    <a:pt x="6817" y="4604"/>
                    <a:pt x="6817" y="3279"/>
                  </a:cubicBezTo>
                  <a:cubicBezTo>
                    <a:pt x="6827" y="1470"/>
                    <a:pt x="5363" y="0"/>
                    <a:pt x="35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0" name="Google Shape;11120;p31"/>
            <p:cNvSpPr/>
            <p:nvPr/>
          </p:nvSpPr>
          <p:spPr>
            <a:xfrm>
              <a:off x="6771756" y="3486200"/>
              <a:ext cx="148306" cy="142437"/>
            </a:xfrm>
            <a:custGeom>
              <a:rect b="b" l="l" r="r" t="t"/>
              <a:pathLst>
                <a:path extrusionOk="0" h="5436" w="5660">
                  <a:moveTo>
                    <a:pt x="2951" y="1"/>
                  </a:moveTo>
                  <a:cubicBezTo>
                    <a:pt x="2945" y="1"/>
                    <a:pt x="2939" y="1"/>
                    <a:pt x="2933" y="1"/>
                  </a:cubicBezTo>
                  <a:cubicBezTo>
                    <a:pt x="1834" y="1"/>
                    <a:pt x="841" y="663"/>
                    <a:pt x="423" y="1676"/>
                  </a:cubicBezTo>
                  <a:cubicBezTo>
                    <a:pt x="1" y="2694"/>
                    <a:pt x="231" y="3865"/>
                    <a:pt x="1009" y="4643"/>
                  </a:cubicBezTo>
                  <a:cubicBezTo>
                    <a:pt x="1529" y="5159"/>
                    <a:pt x="2225" y="5436"/>
                    <a:pt x="2933" y="5436"/>
                  </a:cubicBezTo>
                  <a:cubicBezTo>
                    <a:pt x="3284" y="5436"/>
                    <a:pt x="3638" y="5368"/>
                    <a:pt x="3975" y="5228"/>
                  </a:cubicBezTo>
                  <a:cubicBezTo>
                    <a:pt x="4988" y="4811"/>
                    <a:pt x="5650" y="3817"/>
                    <a:pt x="5650" y="2718"/>
                  </a:cubicBezTo>
                  <a:cubicBezTo>
                    <a:pt x="5660" y="1221"/>
                    <a:pt x="4446" y="1"/>
                    <a:pt x="2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1" name="Google Shape;11121;p31"/>
            <p:cNvSpPr/>
            <p:nvPr/>
          </p:nvSpPr>
          <p:spPr>
            <a:xfrm>
              <a:off x="6786717" y="3504961"/>
              <a:ext cx="116758" cy="103814"/>
            </a:xfrm>
            <a:custGeom>
              <a:rect b="b" l="l" r="r" t="t"/>
              <a:pathLst>
                <a:path extrusionOk="0" h="3962" w="4456">
                  <a:moveTo>
                    <a:pt x="2346" y="0"/>
                  </a:moveTo>
                  <a:cubicBezTo>
                    <a:pt x="2138" y="0"/>
                    <a:pt x="1929" y="33"/>
                    <a:pt x="1724" y="101"/>
                  </a:cubicBezTo>
                  <a:cubicBezTo>
                    <a:pt x="1652" y="125"/>
                    <a:pt x="1580" y="154"/>
                    <a:pt x="1508" y="187"/>
                  </a:cubicBezTo>
                  <a:cubicBezTo>
                    <a:pt x="361" y="720"/>
                    <a:pt x="1" y="2179"/>
                    <a:pt x="769" y="3183"/>
                  </a:cubicBezTo>
                  <a:cubicBezTo>
                    <a:pt x="1164" y="3701"/>
                    <a:pt x="1752" y="3961"/>
                    <a:pt x="2342" y="3961"/>
                  </a:cubicBezTo>
                  <a:cubicBezTo>
                    <a:pt x="2900" y="3961"/>
                    <a:pt x="3459" y="3728"/>
                    <a:pt x="3855" y="3259"/>
                  </a:cubicBezTo>
                  <a:lnTo>
                    <a:pt x="3860" y="3255"/>
                  </a:lnTo>
                  <a:cubicBezTo>
                    <a:pt x="3899" y="3211"/>
                    <a:pt x="3932" y="3168"/>
                    <a:pt x="3966" y="3120"/>
                  </a:cubicBezTo>
                  <a:cubicBezTo>
                    <a:pt x="4455" y="2424"/>
                    <a:pt x="4446" y="1488"/>
                    <a:pt x="3937" y="802"/>
                  </a:cubicBezTo>
                  <a:cubicBezTo>
                    <a:pt x="3556" y="288"/>
                    <a:pt x="2961" y="0"/>
                    <a:pt x="2346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2" name="Google Shape;11122;p31"/>
            <p:cNvSpPr/>
            <p:nvPr/>
          </p:nvSpPr>
          <p:spPr>
            <a:xfrm>
              <a:off x="6812632" y="3504961"/>
              <a:ext cx="90844" cy="86625"/>
            </a:xfrm>
            <a:custGeom>
              <a:rect b="b" l="l" r="r" t="t"/>
              <a:pathLst>
                <a:path extrusionOk="0" h="3306" w="3467">
                  <a:moveTo>
                    <a:pt x="1357" y="0"/>
                  </a:moveTo>
                  <a:cubicBezTo>
                    <a:pt x="1149" y="0"/>
                    <a:pt x="940" y="33"/>
                    <a:pt x="735" y="101"/>
                  </a:cubicBezTo>
                  <a:cubicBezTo>
                    <a:pt x="663" y="125"/>
                    <a:pt x="591" y="154"/>
                    <a:pt x="519" y="187"/>
                  </a:cubicBezTo>
                  <a:cubicBezTo>
                    <a:pt x="1" y="922"/>
                    <a:pt x="44" y="1910"/>
                    <a:pt x="620" y="2597"/>
                  </a:cubicBezTo>
                  <a:cubicBezTo>
                    <a:pt x="1006" y="3057"/>
                    <a:pt x="1566" y="3306"/>
                    <a:pt x="2140" y="3306"/>
                  </a:cubicBezTo>
                  <a:cubicBezTo>
                    <a:pt x="2422" y="3306"/>
                    <a:pt x="2708" y="3245"/>
                    <a:pt x="2977" y="3120"/>
                  </a:cubicBezTo>
                  <a:lnTo>
                    <a:pt x="2972" y="3120"/>
                  </a:lnTo>
                  <a:cubicBezTo>
                    <a:pt x="3466" y="2424"/>
                    <a:pt x="3457" y="1488"/>
                    <a:pt x="2948" y="802"/>
                  </a:cubicBezTo>
                  <a:cubicBezTo>
                    <a:pt x="2567" y="288"/>
                    <a:pt x="1972" y="0"/>
                    <a:pt x="1357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3" name="Google Shape;11123;p31"/>
            <p:cNvSpPr/>
            <p:nvPr/>
          </p:nvSpPr>
          <p:spPr>
            <a:xfrm>
              <a:off x="6841061" y="3531871"/>
              <a:ext cx="32858" cy="32858"/>
            </a:xfrm>
            <a:custGeom>
              <a:rect b="b" l="l" r="r" t="t"/>
              <a:pathLst>
                <a:path extrusionOk="0" h="1254" w="1254">
                  <a:moveTo>
                    <a:pt x="625" y="0"/>
                  </a:moveTo>
                  <a:cubicBezTo>
                    <a:pt x="279" y="0"/>
                    <a:pt x="0" y="279"/>
                    <a:pt x="0" y="624"/>
                  </a:cubicBezTo>
                  <a:cubicBezTo>
                    <a:pt x="0" y="970"/>
                    <a:pt x="279" y="1253"/>
                    <a:pt x="625" y="1253"/>
                  </a:cubicBezTo>
                  <a:cubicBezTo>
                    <a:pt x="975" y="1253"/>
                    <a:pt x="1253" y="970"/>
                    <a:pt x="1253" y="624"/>
                  </a:cubicBezTo>
                  <a:cubicBezTo>
                    <a:pt x="1253" y="279"/>
                    <a:pt x="975" y="0"/>
                    <a:pt x="625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4" name="Google Shape;11124;p31"/>
            <p:cNvSpPr/>
            <p:nvPr/>
          </p:nvSpPr>
          <p:spPr>
            <a:xfrm>
              <a:off x="6678291" y="3409977"/>
              <a:ext cx="33880" cy="29583"/>
            </a:xfrm>
            <a:custGeom>
              <a:rect b="b" l="l" r="r" t="t"/>
              <a:pathLst>
                <a:path extrusionOk="0" h="1129" w="1293">
                  <a:moveTo>
                    <a:pt x="332" y="1"/>
                  </a:moveTo>
                  <a:cubicBezTo>
                    <a:pt x="150" y="1"/>
                    <a:pt x="6" y="150"/>
                    <a:pt x="1" y="332"/>
                  </a:cubicBezTo>
                  <a:lnTo>
                    <a:pt x="1" y="798"/>
                  </a:lnTo>
                  <a:cubicBezTo>
                    <a:pt x="6" y="980"/>
                    <a:pt x="150" y="1124"/>
                    <a:pt x="332" y="1129"/>
                  </a:cubicBezTo>
                  <a:lnTo>
                    <a:pt x="966" y="1129"/>
                  </a:lnTo>
                  <a:cubicBezTo>
                    <a:pt x="1143" y="1124"/>
                    <a:pt x="1292" y="980"/>
                    <a:pt x="1292" y="798"/>
                  </a:cubicBezTo>
                  <a:lnTo>
                    <a:pt x="1292" y="332"/>
                  </a:lnTo>
                  <a:cubicBezTo>
                    <a:pt x="1292" y="150"/>
                    <a:pt x="1143" y="1"/>
                    <a:pt x="961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5" name="Google Shape;11125;p31"/>
            <p:cNvSpPr/>
            <p:nvPr/>
          </p:nvSpPr>
          <p:spPr>
            <a:xfrm>
              <a:off x="6646848" y="3431122"/>
              <a:ext cx="97002" cy="225551"/>
            </a:xfrm>
            <a:custGeom>
              <a:rect b="b" l="l" r="r" t="t"/>
              <a:pathLst>
                <a:path extrusionOk="0" h="8608" w="3702">
                  <a:moveTo>
                    <a:pt x="827" y="0"/>
                  </a:moveTo>
                  <a:cubicBezTo>
                    <a:pt x="370" y="0"/>
                    <a:pt x="6" y="370"/>
                    <a:pt x="1" y="821"/>
                  </a:cubicBezTo>
                  <a:lnTo>
                    <a:pt x="1" y="7781"/>
                  </a:lnTo>
                  <a:cubicBezTo>
                    <a:pt x="6" y="8237"/>
                    <a:pt x="370" y="8607"/>
                    <a:pt x="827" y="8607"/>
                  </a:cubicBezTo>
                  <a:lnTo>
                    <a:pt x="2876" y="8607"/>
                  </a:lnTo>
                  <a:cubicBezTo>
                    <a:pt x="3332" y="8607"/>
                    <a:pt x="3697" y="8237"/>
                    <a:pt x="3702" y="7781"/>
                  </a:cubicBezTo>
                  <a:lnTo>
                    <a:pt x="3702" y="821"/>
                  </a:lnTo>
                  <a:cubicBezTo>
                    <a:pt x="3697" y="379"/>
                    <a:pt x="3347" y="15"/>
                    <a:pt x="2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6" name="Google Shape;11126;p31"/>
            <p:cNvSpPr/>
            <p:nvPr/>
          </p:nvSpPr>
          <p:spPr>
            <a:xfrm>
              <a:off x="6646848" y="3431122"/>
              <a:ext cx="76144" cy="200502"/>
            </a:xfrm>
            <a:custGeom>
              <a:rect b="b" l="l" r="r" t="t"/>
              <a:pathLst>
                <a:path extrusionOk="0" h="7652" w="2906">
                  <a:moveTo>
                    <a:pt x="827" y="0"/>
                  </a:moveTo>
                  <a:cubicBezTo>
                    <a:pt x="370" y="0"/>
                    <a:pt x="6" y="370"/>
                    <a:pt x="1" y="821"/>
                  </a:cubicBezTo>
                  <a:lnTo>
                    <a:pt x="1" y="7652"/>
                  </a:lnTo>
                  <a:lnTo>
                    <a:pt x="2079" y="7652"/>
                  </a:lnTo>
                  <a:cubicBezTo>
                    <a:pt x="2535" y="7647"/>
                    <a:pt x="2900" y="7282"/>
                    <a:pt x="2905" y="6826"/>
                  </a:cubicBezTo>
                  <a:lnTo>
                    <a:pt x="290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7" name="Google Shape;11127;p31"/>
            <p:cNvSpPr/>
            <p:nvPr/>
          </p:nvSpPr>
          <p:spPr>
            <a:xfrm>
              <a:off x="6921818" y="3474749"/>
              <a:ext cx="21643" cy="21669"/>
            </a:xfrm>
            <a:custGeom>
              <a:rect b="b" l="l" r="r" t="t"/>
              <a:pathLst>
                <a:path extrusionOk="0" h="827" w="826">
                  <a:moveTo>
                    <a:pt x="413" y="1"/>
                  </a:moveTo>
                  <a:cubicBezTo>
                    <a:pt x="187" y="1"/>
                    <a:pt x="0" y="188"/>
                    <a:pt x="0" y="414"/>
                  </a:cubicBezTo>
                  <a:cubicBezTo>
                    <a:pt x="0" y="639"/>
                    <a:pt x="187" y="827"/>
                    <a:pt x="413" y="827"/>
                  </a:cubicBezTo>
                  <a:cubicBezTo>
                    <a:pt x="639" y="827"/>
                    <a:pt x="826" y="639"/>
                    <a:pt x="826" y="414"/>
                  </a:cubicBezTo>
                  <a:cubicBezTo>
                    <a:pt x="826" y="188"/>
                    <a:pt x="639" y="1"/>
                    <a:pt x="413" y="1"/>
                  </a:cubicBezTo>
                  <a:close/>
                </a:path>
              </a:pathLst>
            </a:custGeom>
            <a:solidFill>
              <a:srgbClr val="D6DE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8" name="Google Shape;11128;p31"/>
            <p:cNvSpPr/>
            <p:nvPr/>
          </p:nvSpPr>
          <p:spPr>
            <a:xfrm>
              <a:off x="6641451" y="3400544"/>
              <a:ext cx="363402" cy="261527"/>
            </a:xfrm>
            <a:custGeom>
              <a:rect b="b" l="l" r="r" t="t"/>
              <a:pathLst>
                <a:path extrusionOk="0" h="9981" w="13869">
                  <a:moveTo>
                    <a:pt x="2372" y="414"/>
                  </a:moveTo>
                  <a:cubicBezTo>
                    <a:pt x="2439" y="414"/>
                    <a:pt x="2497" y="466"/>
                    <a:pt x="2497" y="538"/>
                  </a:cubicBezTo>
                  <a:lnTo>
                    <a:pt x="2492" y="961"/>
                  </a:lnTo>
                  <a:lnTo>
                    <a:pt x="1618" y="961"/>
                  </a:lnTo>
                  <a:lnTo>
                    <a:pt x="1618" y="538"/>
                  </a:lnTo>
                  <a:cubicBezTo>
                    <a:pt x="1618" y="466"/>
                    <a:pt x="1676" y="414"/>
                    <a:pt x="1743" y="414"/>
                  </a:cubicBezTo>
                  <a:close/>
                  <a:moveTo>
                    <a:pt x="12472" y="1422"/>
                  </a:moveTo>
                  <a:cubicBezTo>
                    <a:pt x="12539" y="1422"/>
                    <a:pt x="12596" y="1474"/>
                    <a:pt x="12601" y="1546"/>
                  </a:cubicBezTo>
                  <a:lnTo>
                    <a:pt x="12601" y="1945"/>
                  </a:lnTo>
                  <a:lnTo>
                    <a:pt x="12601" y="1950"/>
                  </a:lnTo>
                  <a:lnTo>
                    <a:pt x="10921" y="1950"/>
                  </a:lnTo>
                  <a:lnTo>
                    <a:pt x="10921" y="1546"/>
                  </a:lnTo>
                  <a:cubicBezTo>
                    <a:pt x="10921" y="1479"/>
                    <a:pt x="10974" y="1422"/>
                    <a:pt x="11041" y="1422"/>
                  </a:cubicBezTo>
                  <a:close/>
                  <a:moveTo>
                    <a:pt x="1738" y="1"/>
                  </a:moveTo>
                  <a:cubicBezTo>
                    <a:pt x="1441" y="1"/>
                    <a:pt x="1205" y="241"/>
                    <a:pt x="1205" y="538"/>
                  </a:cubicBezTo>
                  <a:lnTo>
                    <a:pt x="1205" y="961"/>
                  </a:lnTo>
                  <a:lnTo>
                    <a:pt x="1033" y="961"/>
                  </a:lnTo>
                  <a:cubicBezTo>
                    <a:pt x="793" y="961"/>
                    <a:pt x="562" y="1042"/>
                    <a:pt x="380" y="1191"/>
                  </a:cubicBezTo>
                  <a:cubicBezTo>
                    <a:pt x="211" y="1333"/>
                    <a:pt x="342" y="1563"/>
                    <a:pt x="509" y="1563"/>
                  </a:cubicBezTo>
                  <a:cubicBezTo>
                    <a:pt x="551" y="1563"/>
                    <a:pt x="596" y="1548"/>
                    <a:pt x="639" y="1513"/>
                  </a:cubicBezTo>
                  <a:cubicBezTo>
                    <a:pt x="789" y="1392"/>
                    <a:pt x="935" y="1373"/>
                    <a:pt x="1077" y="1373"/>
                  </a:cubicBezTo>
                  <a:cubicBezTo>
                    <a:pt x="1142" y="1373"/>
                    <a:pt x="1206" y="1377"/>
                    <a:pt x="1269" y="1377"/>
                  </a:cubicBezTo>
                  <a:cubicBezTo>
                    <a:pt x="1298" y="1377"/>
                    <a:pt x="1326" y="1376"/>
                    <a:pt x="1354" y="1374"/>
                  </a:cubicBezTo>
                  <a:lnTo>
                    <a:pt x="3082" y="1374"/>
                  </a:lnTo>
                  <a:cubicBezTo>
                    <a:pt x="3423" y="1374"/>
                    <a:pt x="3697" y="1652"/>
                    <a:pt x="3697" y="1993"/>
                  </a:cubicBezTo>
                  <a:lnTo>
                    <a:pt x="3697" y="2780"/>
                  </a:lnTo>
                  <a:cubicBezTo>
                    <a:pt x="3697" y="2917"/>
                    <a:pt x="3800" y="2985"/>
                    <a:pt x="3903" y="2985"/>
                  </a:cubicBezTo>
                  <a:cubicBezTo>
                    <a:pt x="4006" y="2985"/>
                    <a:pt x="4109" y="2917"/>
                    <a:pt x="4109" y="2780"/>
                  </a:cubicBezTo>
                  <a:lnTo>
                    <a:pt x="4109" y="2358"/>
                  </a:lnTo>
                  <a:lnTo>
                    <a:pt x="12884" y="2358"/>
                  </a:lnTo>
                  <a:cubicBezTo>
                    <a:pt x="13206" y="2382"/>
                    <a:pt x="13456" y="2651"/>
                    <a:pt x="13456" y="2977"/>
                  </a:cubicBezTo>
                  <a:lnTo>
                    <a:pt x="13456" y="3227"/>
                  </a:lnTo>
                  <a:lnTo>
                    <a:pt x="13105" y="3227"/>
                  </a:lnTo>
                  <a:cubicBezTo>
                    <a:pt x="12832" y="3227"/>
                    <a:pt x="12832" y="3639"/>
                    <a:pt x="13105" y="3639"/>
                  </a:cubicBezTo>
                  <a:lnTo>
                    <a:pt x="13456" y="3639"/>
                  </a:lnTo>
                  <a:lnTo>
                    <a:pt x="13456" y="8545"/>
                  </a:lnTo>
                  <a:lnTo>
                    <a:pt x="12510" y="8545"/>
                  </a:lnTo>
                  <a:cubicBezTo>
                    <a:pt x="12198" y="8545"/>
                    <a:pt x="11948" y="8296"/>
                    <a:pt x="11948" y="7984"/>
                  </a:cubicBezTo>
                  <a:lnTo>
                    <a:pt x="11948" y="4201"/>
                  </a:lnTo>
                  <a:cubicBezTo>
                    <a:pt x="11948" y="3951"/>
                    <a:pt x="12107" y="3735"/>
                    <a:pt x="12347" y="3659"/>
                  </a:cubicBezTo>
                  <a:cubicBezTo>
                    <a:pt x="12568" y="3579"/>
                    <a:pt x="12491" y="3263"/>
                    <a:pt x="12283" y="3263"/>
                  </a:cubicBezTo>
                  <a:cubicBezTo>
                    <a:pt x="12265" y="3263"/>
                    <a:pt x="12246" y="3265"/>
                    <a:pt x="12227" y="3270"/>
                  </a:cubicBezTo>
                  <a:cubicBezTo>
                    <a:pt x="11819" y="3395"/>
                    <a:pt x="11540" y="3769"/>
                    <a:pt x="11540" y="4196"/>
                  </a:cubicBezTo>
                  <a:lnTo>
                    <a:pt x="11540" y="7984"/>
                  </a:lnTo>
                  <a:cubicBezTo>
                    <a:pt x="11540" y="8521"/>
                    <a:pt x="11972" y="8953"/>
                    <a:pt x="12510" y="8958"/>
                  </a:cubicBezTo>
                  <a:lnTo>
                    <a:pt x="13460" y="8958"/>
                  </a:lnTo>
                  <a:cubicBezTo>
                    <a:pt x="13456" y="9294"/>
                    <a:pt x="13182" y="9568"/>
                    <a:pt x="12841" y="9568"/>
                  </a:cubicBezTo>
                  <a:lnTo>
                    <a:pt x="3903" y="9568"/>
                  </a:lnTo>
                  <a:cubicBezTo>
                    <a:pt x="3994" y="9448"/>
                    <a:pt x="4057" y="9308"/>
                    <a:pt x="4090" y="9160"/>
                  </a:cubicBezTo>
                  <a:cubicBezTo>
                    <a:pt x="4121" y="9004"/>
                    <a:pt x="3999" y="8910"/>
                    <a:pt x="3880" y="8910"/>
                  </a:cubicBezTo>
                  <a:cubicBezTo>
                    <a:pt x="3794" y="8910"/>
                    <a:pt x="3709" y="8960"/>
                    <a:pt x="3687" y="9073"/>
                  </a:cubicBezTo>
                  <a:cubicBezTo>
                    <a:pt x="3625" y="9361"/>
                    <a:pt x="3370" y="9568"/>
                    <a:pt x="3077" y="9568"/>
                  </a:cubicBezTo>
                  <a:lnTo>
                    <a:pt x="965" y="9568"/>
                  </a:lnTo>
                  <a:lnTo>
                    <a:pt x="937" y="9563"/>
                  </a:lnTo>
                  <a:cubicBezTo>
                    <a:pt x="634" y="9520"/>
                    <a:pt x="413" y="9260"/>
                    <a:pt x="413" y="8953"/>
                  </a:cubicBezTo>
                  <a:lnTo>
                    <a:pt x="413" y="2084"/>
                  </a:lnTo>
                  <a:cubicBezTo>
                    <a:pt x="413" y="1945"/>
                    <a:pt x="310" y="1875"/>
                    <a:pt x="207" y="1875"/>
                  </a:cubicBezTo>
                  <a:cubicBezTo>
                    <a:pt x="104" y="1875"/>
                    <a:pt x="0" y="1945"/>
                    <a:pt x="0" y="2084"/>
                  </a:cubicBezTo>
                  <a:lnTo>
                    <a:pt x="0" y="8953"/>
                  </a:lnTo>
                  <a:cubicBezTo>
                    <a:pt x="0" y="9452"/>
                    <a:pt x="360" y="9880"/>
                    <a:pt x="855" y="9966"/>
                  </a:cubicBezTo>
                  <a:cubicBezTo>
                    <a:pt x="879" y="9971"/>
                    <a:pt x="903" y="9976"/>
                    <a:pt x="927" y="9976"/>
                  </a:cubicBezTo>
                  <a:lnTo>
                    <a:pt x="975" y="9980"/>
                  </a:lnTo>
                  <a:lnTo>
                    <a:pt x="12841" y="9980"/>
                  </a:lnTo>
                  <a:cubicBezTo>
                    <a:pt x="13408" y="9980"/>
                    <a:pt x="13868" y="9520"/>
                    <a:pt x="13868" y="8953"/>
                  </a:cubicBezTo>
                  <a:lnTo>
                    <a:pt x="13868" y="2972"/>
                  </a:lnTo>
                  <a:cubicBezTo>
                    <a:pt x="13868" y="2473"/>
                    <a:pt x="13504" y="2046"/>
                    <a:pt x="13009" y="1959"/>
                  </a:cubicBezTo>
                  <a:lnTo>
                    <a:pt x="13009" y="1546"/>
                  </a:lnTo>
                  <a:cubicBezTo>
                    <a:pt x="13009" y="1249"/>
                    <a:pt x="12769" y="1014"/>
                    <a:pt x="12472" y="1014"/>
                  </a:cubicBezTo>
                  <a:lnTo>
                    <a:pt x="11046" y="1014"/>
                  </a:lnTo>
                  <a:cubicBezTo>
                    <a:pt x="10748" y="1014"/>
                    <a:pt x="10508" y="1249"/>
                    <a:pt x="10508" y="1546"/>
                  </a:cubicBezTo>
                  <a:lnTo>
                    <a:pt x="10508" y="1945"/>
                  </a:lnTo>
                  <a:lnTo>
                    <a:pt x="9937" y="1945"/>
                  </a:lnTo>
                  <a:lnTo>
                    <a:pt x="9500" y="1014"/>
                  </a:lnTo>
                  <a:cubicBezTo>
                    <a:pt x="9347" y="678"/>
                    <a:pt x="9015" y="466"/>
                    <a:pt x="8651" y="466"/>
                  </a:cubicBezTo>
                  <a:lnTo>
                    <a:pt x="6970" y="466"/>
                  </a:lnTo>
                  <a:cubicBezTo>
                    <a:pt x="6668" y="466"/>
                    <a:pt x="6380" y="615"/>
                    <a:pt x="6207" y="860"/>
                  </a:cubicBezTo>
                  <a:cubicBezTo>
                    <a:pt x="6090" y="1022"/>
                    <a:pt x="6230" y="1191"/>
                    <a:pt x="6378" y="1191"/>
                  </a:cubicBezTo>
                  <a:cubicBezTo>
                    <a:pt x="6437" y="1191"/>
                    <a:pt x="6497" y="1164"/>
                    <a:pt x="6543" y="1100"/>
                  </a:cubicBezTo>
                  <a:cubicBezTo>
                    <a:pt x="6639" y="961"/>
                    <a:pt x="6802" y="879"/>
                    <a:pt x="6970" y="879"/>
                  </a:cubicBezTo>
                  <a:lnTo>
                    <a:pt x="8646" y="879"/>
                  </a:lnTo>
                  <a:cubicBezTo>
                    <a:pt x="8852" y="879"/>
                    <a:pt x="9039" y="999"/>
                    <a:pt x="9126" y="1186"/>
                  </a:cubicBezTo>
                  <a:lnTo>
                    <a:pt x="9481" y="1950"/>
                  </a:lnTo>
                  <a:lnTo>
                    <a:pt x="6140" y="1950"/>
                  </a:lnTo>
                  <a:lnTo>
                    <a:pt x="6202" y="1810"/>
                  </a:lnTo>
                  <a:cubicBezTo>
                    <a:pt x="6278" y="1647"/>
                    <a:pt x="6143" y="1516"/>
                    <a:pt x="6008" y="1516"/>
                  </a:cubicBezTo>
                  <a:cubicBezTo>
                    <a:pt x="5938" y="1516"/>
                    <a:pt x="5868" y="1552"/>
                    <a:pt x="5828" y="1638"/>
                  </a:cubicBezTo>
                  <a:lnTo>
                    <a:pt x="5684" y="1950"/>
                  </a:lnTo>
                  <a:lnTo>
                    <a:pt x="4109" y="1950"/>
                  </a:lnTo>
                  <a:cubicBezTo>
                    <a:pt x="4085" y="1398"/>
                    <a:pt x="3634" y="961"/>
                    <a:pt x="3082" y="961"/>
                  </a:cubicBezTo>
                  <a:lnTo>
                    <a:pt x="2905" y="961"/>
                  </a:lnTo>
                  <a:lnTo>
                    <a:pt x="2905" y="538"/>
                  </a:lnTo>
                  <a:cubicBezTo>
                    <a:pt x="2905" y="241"/>
                    <a:pt x="2665" y="1"/>
                    <a:pt x="23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9" name="Google Shape;11129;p31"/>
            <p:cNvSpPr/>
            <p:nvPr/>
          </p:nvSpPr>
          <p:spPr>
            <a:xfrm>
              <a:off x="6738426" y="3489501"/>
              <a:ext cx="10717" cy="133816"/>
            </a:xfrm>
            <a:custGeom>
              <a:rect b="b" l="l" r="r" t="t"/>
              <a:pathLst>
                <a:path extrusionOk="0" h="5107" w="409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4901"/>
                  </a:lnTo>
                  <a:cubicBezTo>
                    <a:pt x="0" y="5016"/>
                    <a:pt x="92" y="5107"/>
                    <a:pt x="207" y="5107"/>
                  </a:cubicBezTo>
                  <a:cubicBezTo>
                    <a:pt x="317" y="5107"/>
                    <a:pt x="408" y="5016"/>
                    <a:pt x="408" y="4901"/>
                  </a:cubicBez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0" name="Google Shape;11130;p31"/>
            <p:cNvSpPr/>
            <p:nvPr/>
          </p:nvSpPr>
          <p:spPr>
            <a:xfrm>
              <a:off x="6914900" y="3471291"/>
              <a:ext cx="40011" cy="30526"/>
            </a:xfrm>
            <a:custGeom>
              <a:rect b="b" l="l" r="r" t="t"/>
              <a:pathLst>
                <a:path extrusionOk="0" h="1165" w="1527">
                  <a:moveTo>
                    <a:pt x="915" y="0"/>
                  </a:moveTo>
                  <a:cubicBezTo>
                    <a:pt x="739" y="0"/>
                    <a:pt x="613" y="248"/>
                    <a:pt x="797" y="378"/>
                  </a:cubicBezTo>
                  <a:cubicBezTo>
                    <a:pt x="931" y="474"/>
                    <a:pt x="903" y="675"/>
                    <a:pt x="754" y="738"/>
                  </a:cubicBezTo>
                  <a:cubicBezTo>
                    <a:pt x="728" y="747"/>
                    <a:pt x="703" y="752"/>
                    <a:pt x="678" y="752"/>
                  </a:cubicBezTo>
                  <a:cubicBezTo>
                    <a:pt x="554" y="752"/>
                    <a:pt x="451" y="640"/>
                    <a:pt x="475" y="507"/>
                  </a:cubicBezTo>
                  <a:cubicBezTo>
                    <a:pt x="495" y="392"/>
                    <a:pt x="423" y="287"/>
                    <a:pt x="312" y="267"/>
                  </a:cubicBezTo>
                  <a:cubicBezTo>
                    <a:pt x="297" y="264"/>
                    <a:pt x="283" y="263"/>
                    <a:pt x="268" y="263"/>
                  </a:cubicBezTo>
                  <a:cubicBezTo>
                    <a:pt x="171" y="263"/>
                    <a:pt x="89" y="330"/>
                    <a:pt x="72" y="431"/>
                  </a:cubicBezTo>
                  <a:cubicBezTo>
                    <a:pt x="0" y="810"/>
                    <a:pt x="288" y="1160"/>
                    <a:pt x="677" y="1165"/>
                  </a:cubicBezTo>
                  <a:cubicBezTo>
                    <a:pt x="1277" y="1165"/>
                    <a:pt x="1527" y="392"/>
                    <a:pt x="1037" y="42"/>
                  </a:cubicBezTo>
                  <a:cubicBezTo>
                    <a:pt x="996" y="13"/>
                    <a:pt x="954" y="0"/>
                    <a:pt x="9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1" name="Google Shape;11131;p31"/>
            <p:cNvSpPr/>
            <p:nvPr/>
          </p:nvSpPr>
          <p:spPr>
            <a:xfrm>
              <a:off x="6757030" y="3465395"/>
              <a:ext cx="182658" cy="181452"/>
            </a:xfrm>
            <a:custGeom>
              <a:rect b="b" l="l" r="r" t="t"/>
              <a:pathLst>
                <a:path extrusionOk="0" h="6925" w="6971">
                  <a:moveTo>
                    <a:pt x="3462" y="1"/>
                  </a:moveTo>
                  <a:cubicBezTo>
                    <a:pt x="2731" y="1"/>
                    <a:pt x="1985" y="233"/>
                    <a:pt x="1331" y="747"/>
                  </a:cubicBezTo>
                  <a:cubicBezTo>
                    <a:pt x="1157" y="886"/>
                    <a:pt x="1287" y="1120"/>
                    <a:pt x="1457" y="1120"/>
                  </a:cubicBezTo>
                  <a:cubicBezTo>
                    <a:pt x="1498" y="1120"/>
                    <a:pt x="1542" y="1106"/>
                    <a:pt x="1585" y="1073"/>
                  </a:cubicBezTo>
                  <a:cubicBezTo>
                    <a:pt x="2161" y="617"/>
                    <a:pt x="2819" y="412"/>
                    <a:pt x="3464" y="412"/>
                  </a:cubicBezTo>
                  <a:cubicBezTo>
                    <a:pt x="5052" y="412"/>
                    <a:pt x="6558" y="1659"/>
                    <a:pt x="6558" y="3483"/>
                  </a:cubicBezTo>
                  <a:cubicBezTo>
                    <a:pt x="6558" y="5182"/>
                    <a:pt x="5185" y="6555"/>
                    <a:pt x="3486" y="6555"/>
                  </a:cubicBezTo>
                  <a:cubicBezTo>
                    <a:pt x="1791" y="6555"/>
                    <a:pt x="414" y="5182"/>
                    <a:pt x="414" y="3483"/>
                  </a:cubicBezTo>
                  <a:cubicBezTo>
                    <a:pt x="414" y="2811"/>
                    <a:pt x="635" y="2153"/>
                    <a:pt x="1043" y="1620"/>
                  </a:cubicBezTo>
                  <a:cubicBezTo>
                    <a:pt x="1115" y="1529"/>
                    <a:pt x="1095" y="1400"/>
                    <a:pt x="1004" y="1332"/>
                  </a:cubicBezTo>
                  <a:cubicBezTo>
                    <a:pt x="967" y="1303"/>
                    <a:pt x="922" y="1288"/>
                    <a:pt x="879" y="1288"/>
                  </a:cubicBezTo>
                  <a:cubicBezTo>
                    <a:pt x="817" y="1288"/>
                    <a:pt x="756" y="1317"/>
                    <a:pt x="716" y="1371"/>
                  </a:cubicBezTo>
                  <a:cubicBezTo>
                    <a:pt x="251" y="1976"/>
                    <a:pt x="1" y="2720"/>
                    <a:pt x="1" y="3483"/>
                  </a:cubicBezTo>
                  <a:cubicBezTo>
                    <a:pt x="25" y="5389"/>
                    <a:pt x="1580" y="6925"/>
                    <a:pt x="3486" y="6925"/>
                  </a:cubicBezTo>
                  <a:cubicBezTo>
                    <a:pt x="5392" y="6925"/>
                    <a:pt x="6942" y="5389"/>
                    <a:pt x="6971" y="3483"/>
                  </a:cubicBezTo>
                  <a:cubicBezTo>
                    <a:pt x="6971" y="1410"/>
                    <a:pt x="5263" y="1"/>
                    <a:pt x="346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2" name="Google Shape;11132;p31"/>
            <p:cNvSpPr/>
            <p:nvPr/>
          </p:nvSpPr>
          <p:spPr>
            <a:xfrm>
              <a:off x="6786220" y="3499406"/>
              <a:ext cx="137878" cy="114505"/>
            </a:xfrm>
            <a:custGeom>
              <a:rect b="b" l="l" r="r" t="t"/>
              <a:pathLst>
                <a:path extrusionOk="0" h="4370" w="5262">
                  <a:moveTo>
                    <a:pt x="2377" y="1"/>
                  </a:moveTo>
                  <a:cubicBezTo>
                    <a:pt x="1028" y="1"/>
                    <a:pt x="1" y="1215"/>
                    <a:pt x="221" y="2545"/>
                  </a:cubicBezTo>
                  <a:cubicBezTo>
                    <a:pt x="240" y="2663"/>
                    <a:pt x="329" y="2716"/>
                    <a:pt x="420" y="2716"/>
                  </a:cubicBezTo>
                  <a:cubicBezTo>
                    <a:pt x="536" y="2716"/>
                    <a:pt x="654" y="2629"/>
                    <a:pt x="629" y="2478"/>
                  </a:cubicBezTo>
                  <a:cubicBezTo>
                    <a:pt x="434" y="1321"/>
                    <a:pt x="1359" y="413"/>
                    <a:pt x="2380" y="413"/>
                  </a:cubicBezTo>
                  <a:cubicBezTo>
                    <a:pt x="2787" y="413"/>
                    <a:pt x="3209" y="557"/>
                    <a:pt x="3582" y="889"/>
                  </a:cubicBezTo>
                  <a:cubicBezTo>
                    <a:pt x="4359" y="1614"/>
                    <a:pt x="4330" y="2857"/>
                    <a:pt x="3519" y="3543"/>
                  </a:cubicBezTo>
                  <a:cubicBezTo>
                    <a:pt x="3184" y="3824"/>
                    <a:pt x="2778" y="3959"/>
                    <a:pt x="2377" y="3959"/>
                  </a:cubicBezTo>
                  <a:cubicBezTo>
                    <a:pt x="1802" y="3959"/>
                    <a:pt x="1235" y="3682"/>
                    <a:pt x="893" y="3159"/>
                  </a:cubicBezTo>
                  <a:cubicBezTo>
                    <a:pt x="849" y="3091"/>
                    <a:pt x="788" y="3063"/>
                    <a:pt x="727" y="3063"/>
                  </a:cubicBezTo>
                  <a:cubicBezTo>
                    <a:pt x="583" y="3063"/>
                    <a:pt x="443" y="3223"/>
                    <a:pt x="548" y="3385"/>
                  </a:cubicBezTo>
                  <a:cubicBezTo>
                    <a:pt x="976" y="4034"/>
                    <a:pt x="1675" y="4369"/>
                    <a:pt x="2377" y="4369"/>
                  </a:cubicBezTo>
                  <a:cubicBezTo>
                    <a:pt x="2959" y="4369"/>
                    <a:pt x="3543" y="4140"/>
                    <a:pt x="3980" y="3668"/>
                  </a:cubicBezTo>
                  <a:cubicBezTo>
                    <a:pt x="5262" y="2276"/>
                    <a:pt x="4273" y="1"/>
                    <a:pt x="23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3" name="Google Shape;11133;p31"/>
            <p:cNvSpPr/>
            <p:nvPr/>
          </p:nvSpPr>
          <p:spPr>
            <a:xfrm>
              <a:off x="6829244" y="3526709"/>
              <a:ext cx="55392" cy="43496"/>
            </a:xfrm>
            <a:custGeom>
              <a:rect b="b" l="l" r="r" t="t"/>
              <a:pathLst>
                <a:path extrusionOk="0" h="1660" w="2114">
                  <a:moveTo>
                    <a:pt x="964" y="0"/>
                  </a:moveTo>
                  <a:cubicBezTo>
                    <a:pt x="949" y="0"/>
                    <a:pt x="934" y="2"/>
                    <a:pt x="917" y="5"/>
                  </a:cubicBezTo>
                  <a:cubicBezTo>
                    <a:pt x="135" y="164"/>
                    <a:pt x="0" y="1215"/>
                    <a:pt x="706" y="1570"/>
                  </a:cubicBezTo>
                  <a:cubicBezTo>
                    <a:pt x="830" y="1632"/>
                    <a:pt x="956" y="1659"/>
                    <a:pt x="1078" y="1659"/>
                  </a:cubicBezTo>
                  <a:cubicBezTo>
                    <a:pt x="1648" y="1659"/>
                    <a:pt x="2113" y="1047"/>
                    <a:pt x="1824" y="461"/>
                  </a:cubicBezTo>
                  <a:cubicBezTo>
                    <a:pt x="1784" y="377"/>
                    <a:pt x="1715" y="342"/>
                    <a:pt x="1646" y="342"/>
                  </a:cubicBezTo>
                  <a:cubicBezTo>
                    <a:pt x="1511" y="342"/>
                    <a:pt x="1375" y="477"/>
                    <a:pt x="1455" y="639"/>
                  </a:cubicBezTo>
                  <a:cubicBezTo>
                    <a:pt x="1601" y="936"/>
                    <a:pt x="1369" y="1246"/>
                    <a:pt x="1081" y="1246"/>
                  </a:cubicBezTo>
                  <a:cubicBezTo>
                    <a:pt x="1020" y="1246"/>
                    <a:pt x="956" y="1232"/>
                    <a:pt x="893" y="1200"/>
                  </a:cubicBezTo>
                  <a:cubicBezTo>
                    <a:pt x="533" y="1023"/>
                    <a:pt x="605" y="490"/>
                    <a:pt x="994" y="413"/>
                  </a:cubicBezTo>
                  <a:cubicBezTo>
                    <a:pt x="1246" y="359"/>
                    <a:pt x="1194" y="0"/>
                    <a:pt x="96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34" name="Google Shape;11134;p31"/>
          <p:cNvGrpSpPr/>
          <p:nvPr/>
        </p:nvGrpSpPr>
        <p:grpSpPr>
          <a:xfrm>
            <a:off x="7658737" y="3162756"/>
            <a:ext cx="110208" cy="363220"/>
            <a:chOff x="7658737" y="3349606"/>
            <a:chExt cx="110208" cy="363220"/>
          </a:xfrm>
        </p:grpSpPr>
        <p:sp>
          <p:nvSpPr>
            <p:cNvPr id="11135" name="Google Shape;11135;p31"/>
            <p:cNvSpPr/>
            <p:nvPr/>
          </p:nvSpPr>
          <p:spPr>
            <a:xfrm>
              <a:off x="7664292" y="3354978"/>
              <a:ext cx="96478" cy="304840"/>
            </a:xfrm>
            <a:custGeom>
              <a:rect b="b" l="l" r="r" t="t"/>
              <a:pathLst>
                <a:path extrusionOk="0" h="11634" w="3682">
                  <a:moveTo>
                    <a:pt x="1911" y="1"/>
                  </a:moveTo>
                  <a:cubicBezTo>
                    <a:pt x="1750" y="1"/>
                    <a:pt x="1589" y="67"/>
                    <a:pt x="1474" y="199"/>
                  </a:cubicBezTo>
                  <a:lnTo>
                    <a:pt x="874" y="876"/>
                  </a:lnTo>
                  <a:cubicBezTo>
                    <a:pt x="312" y="1514"/>
                    <a:pt x="0" y="2340"/>
                    <a:pt x="0" y="3189"/>
                  </a:cubicBezTo>
                  <a:lnTo>
                    <a:pt x="0" y="5532"/>
                  </a:lnTo>
                  <a:lnTo>
                    <a:pt x="255" y="5738"/>
                  </a:lnTo>
                  <a:cubicBezTo>
                    <a:pt x="519" y="5954"/>
                    <a:pt x="543" y="6353"/>
                    <a:pt x="307" y="6598"/>
                  </a:cubicBezTo>
                  <a:lnTo>
                    <a:pt x="0" y="6914"/>
                  </a:lnTo>
                  <a:lnTo>
                    <a:pt x="0" y="8369"/>
                  </a:lnTo>
                  <a:cubicBezTo>
                    <a:pt x="0" y="8839"/>
                    <a:pt x="149" y="9300"/>
                    <a:pt x="423" y="9689"/>
                  </a:cubicBezTo>
                  <a:lnTo>
                    <a:pt x="1810" y="11633"/>
                  </a:lnTo>
                  <a:lnTo>
                    <a:pt x="2266" y="11009"/>
                  </a:lnTo>
                  <a:lnTo>
                    <a:pt x="3245" y="9665"/>
                  </a:lnTo>
                  <a:cubicBezTo>
                    <a:pt x="3528" y="9276"/>
                    <a:pt x="3682" y="8806"/>
                    <a:pt x="3682" y="8326"/>
                  </a:cubicBezTo>
                  <a:lnTo>
                    <a:pt x="3682" y="5249"/>
                  </a:lnTo>
                  <a:lnTo>
                    <a:pt x="3197" y="4850"/>
                  </a:lnTo>
                  <a:cubicBezTo>
                    <a:pt x="2928" y="4634"/>
                    <a:pt x="2909" y="4241"/>
                    <a:pt x="3144" y="3996"/>
                  </a:cubicBezTo>
                  <a:lnTo>
                    <a:pt x="3682" y="3434"/>
                  </a:lnTo>
                  <a:lnTo>
                    <a:pt x="3682" y="3084"/>
                  </a:lnTo>
                  <a:cubicBezTo>
                    <a:pt x="3682" y="2282"/>
                    <a:pt x="3408" y="1500"/>
                    <a:pt x="2900" y="876"/>
                  </a:cubicBezTo>
                  <a:lnTo>
                    <a:pt x="2367" y="218"/>
                  </a:lnTo>
                  <a:lnTo>
                    <a:pt x="2362" y="213"/>
                  </a:lnTo>
                  <a:cubicBezTo>
                    <a:pt x="2245" y="72"/>
                    <a:pt x="2078" y="1"/>
                    <a:pt x="1911" y="1"/>
                  </a:cubicBezTo>
                  <a:close/>
                </a:path>
              </a:pathLst>
            </a:custGeom>
            <a:solidFill>
              <a:srgbClr val="B7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6" name="Google Shape;11136;p31"/>
            <p:cNvSpPr/>
            <p:nvPr/>
          </p:nvSpPr>
          <p:spPr>
            <a:xfrm>
              <a:off x="7687926" y="3360690"/>
              <a:ext cx="72843" cy="282777"/>
            </a:xfrm>
            <a:custGeom>
              <a:rect b="b" l="l" r="r" t="t"/>
              <a:pathLst>
                <a:path extrusionOk="0" h="10792" w="2780">
                  <a:moveTo>
                    <a:pt x="1460" y="0"/>
                  </a:moveTo>
                  <a:lnTo>
                    <a:pt x="879" y="658"/>
                  </a:lnTo>
                  <a:cubicBezTo>
                    <a:pt x="313" y="1296"/>
                    <a:pt x="1" y="2122"/>
                    <a:pt x="1" y="2971"/>
                  </a:cubicBezTo>
                  <a:lnTo>
                    <a:pt x="1" y="5314"/>
                  </a:lnTo>
                  <a:lnTo>
                    <a:pt x="260" y="5520"/>
                  </a:lnTo>
                  <a:cubicBezTo>
                    <a:pt x="524" y="5736"/>
                    <a:pt x="543" y="6135"/>
                    <a:pt x="308" y="6380"/>
                  </a:cubicBezTo>
                  <a:lnTo>
                    <a:pt x="1" y="6696"/>
                  </a:lnTo>
                  <a:lnTo>
                    <a:pt x="1" y="8151"/>
                  </a:lnTo>
                  <a:cubicBezTo>
                    <a:pt x="1" y="8621"/>
                    <a:pt x="149" y="9082"/>
                    <a:pt x="423" y="9471"/>
                  </a:cubicBezTo>
                  <a:lnTo>
                    <a:pt x="1364" y="10791"/>
                  </a:lnTo>
                  <a:lnTo>
                    <a:pt x="2343" y="9447"/>
                  </a:lnTo>
                  <a:cubicBezTo>
                    <a:pt x="2626" y="9058"/>
                    <a:pt x="2780" y="8588"/>
                    <a:pt x="2780" y="8108"/>
                  </a:cubicBezTo>
                  <a:lnTo>
                    <a:pt x="2780" y="5031"/>
                  </a:lnTo>
                  <a:lnTo>
                    <a:pt x="2295" y="4632"/>
                  </a:lnTo>
                  <a:cubicBezTo>
                    <a:pt x="2026" y="4416"/>
                    <a:pt x="2007" y="4023"/>
                    <a:pt x="2242" y="3778"/>
                  </a:cubicBezTo>
                  <a:lnTo>
                    <a:pt x="2780" y="3221"/>
                  </a:lnTo>
                  <a:lnTo>
                    <a:pt x="2780" y="2866"/>
                  </a:lnTo>
                  <a:cubicBezTo>
                    <a:pt x="2780" y="2064"/>
                    <a:pt x="2506" y="1287"/>
                    <a:pt x="1998" y="663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C3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7" name="Google Shape;11137;p31"/>
            <p:cNvSpPr/>
            <p:nvPr/>
          </p:nvSpPr>
          <p:spPr>
            <a:xfrm>
              <a:off x="7658737" y="3349606"/>
              <a:ext cx="88067" cy="254452"/>
            </a:xfrm>
            <a:custGeom>
              <a:rect b="b" l="l" r="r" t="t"/>
              <a:pathLst>
                <a:path extrusionOk="0" h="9711" w="3361">
                  <a:moveTo>
                    <a:pt x="2122" y="1"/>
                  </a:moveTo>
                  <a:cubicBezTo>
                    <a:pt x="1905" y="1"/>
                    <a:pt x="1687" y="89"/>
                    <a:pt x="1527" y="270"/>
                  </a:cubicBezTo>
                  <a:lnTo>
                    <a:pt x="932" y="946"/>
                  </a:lnTo>
                  <a:cubicBezTo>
                    <a:pt x="332" y="1623"/>
                    <a:pt x="6" y="2497"/>
                    <a:pt x="6" y="3399"/>
                  </a:cubicBezTo>
                  <a:lnTo>
                    <a:pt x="6" y="5737"/>
                  </a:lnTo>
                  <a:cubicBezTo>
                    <a:pt x="6" y="5987"/>
                    <a:pt x="476" y="6039"/>
                    <a:pt x="476" y="6399"/>
                  </a:cubicBezTo>
                  <a:cubicBezTo>
                    <a:pt x="476" y="6635"/>
                    <a:pt x="289" y="6711"/>
                    <a:pt x="63" y="6975"/>
                  </a:cubicBezTo>
                  <a:cubicBezTo>
                    <a:pt x="25" y="7014"/>
                    <a:pt x="6" y="7067"/>
                    <a:pt x="6" y="7119"/>
                  </a:cubicBezTo>
                  <a:lnTo>
                    <a:pt x="6" y="8574"/>
                  </a:lnTo>
                  <a:cubicBezTo>
                    <a:pt x="1" y="8920"/>
                    <a:pt x="73" y="9260"/>
                    <a:pt x="217" y="9577"/>
                  </a:cubicBezTo>
                  <a:cubicBezTo>
                    <a:pt x="252" y="9672"/>
                    <a:pt x="326" y="9711"/>
                    <a:pt x="400" y="9711"/>
                  </a:cubicBezTo>
                  <a:cubicBezTo>
                    <a:pt x="538" y="9711"/>
                    <a:pt x="679" y="9577"/>
                    <a:pt x="591" y="9409"/>
                  </a:cubicBezTo>
                  <a:cubicBezTo>
                    <a:pt x="476" y="9145"/>
                    <a:pt x="457" y="8358"/>
                    <a:pt x="419" y="7206"/>
                  </a:cubicBezTo>
                  <a:cubicBezTo>
                    <a:pt x="558" y="7023"/>
                    <a:pt x="889" y="6846"/>
                    <a:pt x="889" y="6399"/>
                  </a:cubicBezTo>
                  <a:cubicBezTo>
                    <a:pt x="889" y="5910"/>
                    <a:pt x="495" y="5723"/>
                    <a:pt x="419" y="5636"/>
                  </a:cubicBezTo>
                  <a:lnTo>
                    <a:pt x="419" y="3399"/>
                  </a:lnTo>
                  <a:cubicBezTo>
                    <a:pt x="419" y="2593"/>
                    <a:pt x="711" y="1820"/>
                    <a:pt x="1244" y="1220"/>
                  </a:cubicBezTo>
                  <a:lnTo>
                    <a:pt x="1839" y="543"/>
                  </a:lnTo>
                  <a:cubicBezTo>
                    <a:pt x="1915" y="456"/>
                    <a:pt x="2020" y="413"/>
                    <a:pt x="2125" y="413"/>
                  </a:cubicBezTo>
                  <a:cubicBezTo>
                    <a:pt x="2234" y="413"/>
                    <a:pt x="2342" y="460"/>
                    <a:pt x="2416" y="553"/>
                  </a:cubicBezTo>
                  <a:lnTo>
                    <a:pt x="2896" y="1148"/>
                  </a:lnTo>
                  <a:cubicBezTo>
                    <a:pt x="2942" y="1213"/>
                    <a:pt x="3002" y="1240"/>
                    <a:pt x="3060" y="1240"/>
                  </a:cubicBezTo>
                  <a:cubicBezTo>
                    <a:pt x="3216" y="1240"/>
                    <a:pt x="3361" y="1046"/>
                    <a:pt x="3217" y="889"/>
                  </a:cubicBezTo>
                  <a:lnTo>
                    <a:pt x="2737" y="294"/>
                  </a:lnTo>
                  <a:cubicBezTo>
                    <a:pt x="2580" y="99"/>
                    <a:pt x="2351" y="1"/>
                    <a:pt x="212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8" name="Google Shape;11138;p31"/>
            <p:cNvSpPr/>
            <p:nvPr/>
          </p:nvSpPr>
          <p:spPr>
            <a:xfrm>
              <a:off x="7672729" y="3388596"/>
              <a:ext cx="96216" cy="324230"/>
            </a:xfrm>
            <a:custGeom>
              <a:rect b="b" l="l" r="r" t="t"/>
              <a:pathLst>
                <a:path extrusionOk="0" h="12374" w="3672">
                  <a:moveTo>
                    <a:pt x="2985" y="0"/>
                  </a:moveTo>
                  <a:cubicBezTo>
                    <a:pt x="2844" y="0"/>
                    <a:pt x="2703" y="144"/>
                    <a:pt x="2798" y="313"/>
                  </a:cubicBezTo>
                  <a:cubicBezTo>
                    <a:pt x="3240" y="1182"/>
                    <a:pt x="3139" y="1926"/>
                    <a:pt x="3154" y="2070"/>
                  </a:cubicBezTo>
                  <a:lnTo>
                    <a:pt x="2674" y="2564"/>
                  </a:lnTo>
                  <a:cubicBezTo>
                    <a:pt x="2352" y="2900"/>
                    <a:pt x="2386" y="3438"/>
                    <a:pt x="2741" y="3731"/>
                  </a:cubicBezTo>
                  <a:lnTo>
                    <a:pt x="3154" y="4067"/>
                  </a:lnTo>
                  <a:lnTo>
                    <a:pt x="3154" y="7043"/>
                  </a:lnTo>
                  <a:cubicBezTo>
                    <a:pt x="3154" y="7480"/>
                    <a:pt x="3014" y="7907"/>
                    <a:pt x="2755" y="8262"/>
                  </a:cubicBezTo>
                  <a:lnTo>
                    <a:pt x="1728" y="9673"/>
                  </a:lnTo>
                  <a:lnTo>
                    <a:pt x="1728" y="4950"/>
                  </a:lnTo>
                  <a:lnTo>
                    <a:pt x="2664" y="4268"/>
                  </a:lnTo>
                  <a:cubicBezTo>
                    <a:pt x="2829" y="4130"/>
                    <a:pt x="2707" y="3895"/>
                    <a:pt x="2536" y="3895"/>
                  </a:cubicBezTo>
                  <a:cubicBezTo>
                    <a:pt x="2498" y="3895"/>
                    <a:pt x="2459" y="3906"/>
                    <a:pt x="2419" y="3932"/>
                  </a:cubicBezTo>
                  <a:lnTo>
                    <a:pt x="1728" y="4436"/>
                  </a:lnTo>
                  <a:lnTo>
                    <a:pt x="1728" y="298"/>
                  </a:lnTo>
                  <a:cubicBezTo>
                    <a:pt x="1735" y="152"/>
                    <a:pt x="1627" y="79"/>
                    <a:pt x="1520" y="79"/>
                  </a:cubicBezTo>
                  <a:cubicBezTo>
                    <a:pt x="1412" y="79"/>
                    <a:pt x="1305" y="152"/>
                    <a:pt x="1315" y="298"/>
                  </a:cubicBezTo>
                  <a:lnTo>
                    <a:pt x="1315" y="1618"/>
                  </a:lnTo>
                  <a:lnTo>
                    <a:pt x="835" y="1186"/>
                  </a:lnTo>
                  <a:cubicBezTo>
                    <a:pt x="792" y="1153"/>
                    <a:pt x="747" y="1138"/>
                    <a:pt x="704" y="1138"/>
                  </a:cubicBezTo>
                  <a:cubicBezTo>
                    <a:pt x="540" y="1138"/>
                    <a:pt x="408" y="1350"/>
                    <a:pt x="557" y="1498"/>
                  </a:cubicBezTo>
                  <a:cubicBezTo>
                    <a:pt x="1133" y="2007"/>
                    <a:pt x="1305" y="2161"/>
                    <a:pt x="1315" y="2170"/>
                  </a:cubicBezTo>
                  <a:lnTo>
                    <a:pt x="1315" y="6078"/>
                  </a:lnTo>
                  <a:lnTo>
                    <a:pt x="893" y="5684"/>
                  </a:lnTo>
                  <a:cubicBezTo>
                    <a:pt x="846" y="5636"/>
                    <a:pt x="794" y="5616"/>
                    <a:pt x="744" y="5616"/>
                  </a:cubicBezTo>
                  <a:cubicBezTo>
                    <a:pt x="576" y="5616"/>
                    <a:pt x="435" y="5846"/>
                    <a:pt x="609" y="5987"/>
                  </a:cubicBezTo>
                  <a:lnTo>
                    <a:pt x="1315" y="6639"/>
                  </a:lnTo>
                  <a:lnTo>
                    <a:pt x="1315" y="9750"/>
                  </a:lnTo>
                  <a:lnTo>
                    <a:pt x="485" y="8584"/>
                  </a:lnTo>
                  <a:cubicBezTo>
                    <a:pt x="439" y="8526"/>
                    <a:pt x="382" y="8502"/>
                    <a:pt x="326" y="8502"/>
                  </a:cubicBezTo>
                  <a:cubicBezTo>
                    <a:pt x="181" y="8502"/>
                    <a:pt x="43" y="8664"/>
                    <a:pt x="144" y="8824"/>
                  </a:cubicBezTo>
                  <a:lnTo>
                    <a:pt x="1315" y="10460"/>
                  </a:lnTo>
                  <a:lnTo>
                    <a:pt x="1315" y="10916"/>
                  </a:lnTo>
                  <a:lnTo>
                    <a:pt x="441" y="10076"/>
                  </a:lnTo>
                  <a:cubicBezTo>
                    <a:pt x="396" y="10033"/>
                    <a:pt x="347" y="10015"/>
                    <a:pt x="299" y="10015"/>
                  </a:cubicBezTo>
                  <a:cubicBezTo>
                    <a:pt x="137" y="10015"/>
                    <a:pt x="1" y="10230"/>
                    <a:pt x="153" y="10379"/>
                  </a:cubicBezTo>
                  <a:lnTo>
                    <a:pt x="1315" y="11492"/>
                  </a:lnTo>
                  <a:lnTo>
                    <a:pt x="1315" y="12179"/>
                  </a:lnTo>
                  <a:cubicBezTo>
                    <a:pt x="1322" y="12309"/>
                    <a:pt x="1422" y="12373"/>
                    <a:pt x="1522" y="12373"/>
                  </a:cubicBezTo>
                  <a:cubicBezTo>
                    <a:pt x="1621" y="12373"/>
                    <a:pt x="1721" y="12309"/>
                    <a:pt x="1728" y="12179"/>
                  </a:cubicBezTo>
                  <a:lnTo>
                    <a:pt x="1728" y="11492"/>
                  </a:lnTo>
                  <a:lnTo>
                    <a:pt x="2928" y="10283"/>
                  </a:lnTo>
                  <a:cubicBezTo>
                    <a:pt x="3062" y="10130"/>
                    <a:pt x="2928" y="9935"/>
                    <a:pt x="2771" y="9935"/>
                  </a:cubicBezTo>
                  <a:cubicBezTo>
                    <a:pt x="2726" y="9935"/>
                    <a:pt x="2678" y="9951"/>
                    <a:pt x="2635" y="9990"/>
                  </a:cubicBezTo>
                  <a:lnTo>
                    <a:pt x="1728" y="10907"/>
                  </a:lnTo>
                  <a:lnTo>
                    <a:pt x="1728" y="10374"/>
                  </a:lnTo>
                  <a:lnTo>
                    <a:pt x="3091" y="8502"/>
                  </a:lnTo>
                  <a:cubicBezTo>
                    <a:pt x="3403" y="8080"/>
                    <a:pt x="3571" y="7566"/>
                    <a:pt x="3571" y="7043"/>
                  </a:cubicBezTo>
                  <a:lnTo>
                    <a:pt x="3571" y="3971"/>
                  </a:lnTo>
                  <a:cubicBezTo>
                    <a:pt x="3571" y="3908"/>
                    <a:pt x="3542" y="3851"/>
                    <a:pt x="3494" y="3807"/>
                  </a:cubicBezTo>
                  <a:lnTo>
                    <a:pt x="3005" y="3409"/>
                  </a:lnTo>
                  <a:cubicBezTo>
                    <a:pt x="2837" y="3270"/>
                    <a:pt x="2822" y="3015"/>
                    <a:pt x="2976" y="2857"/>
                  </a:cubicBezTo>
                  <a:cubicBezTo>
                    <a:pt x="3475" y="2310"/>
                    <a:pt x="3566" y="2300"/>
                    <a:pt x="3566" y="2156"/>
                  </a:cubicBezTo>
                  <a:cubicBezTo>
                    <a:pt x="3552" y="1969"/>
                    <a:pt x="3672" y="1119"/>
                    <a:pt x="3168" y="126"/>
                  </a:cubicBezTo>
                  <a:cubicBezTo>
                    <a:pt x="3128" y="37"/>
                    <a:pt x="3057" y="0"/>
                    <a:pt x="29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39" name="Google Shape;11139;p31"/>
          <p:cNvGrpSpPr/>
          <p:nvPr/>
        </p:nvGrpSpPr>
        <p:grpSpPr>
          <a:xfrm>
            <a:off x="7975263" y="3196846"/>
            <a:ext cx="363717" cy="295355"/>
            <a:chOff x="7975263" y="3383696"/>
            <a:chExt cx="363717" cy="295355"/>
          </a:xfrm>
        </p:grpSpPr>
        <p:sp>
          <p:nvSpPr>
            <p:cNvPr id="11140" name="Google Shape;11140;p31"/>
            <p:cNvSpPr/>
            <p:nvPr/>
          </p:nvSpPr>
          <p:spPr>
            <a:xfrm>
              <a:off x="7980870" y="3406702"/>
              <a:ext cx="352843" cy="255632"/>
            </a:xfrm>
            <a:custGeom>
              <a:rect b="b" l="l" r="r" t="t"/>
              <a:pathLst>
                <a:path extrusionOk="0" h="9756" w="13466">
                  <a:moveTo>
                    <a:pt x="380" y="1"/>
                  </a:moveTo>
                  <a:cubicBezTo>
                    <a:pt x="168" y="1"/>
                    <a:pt x="0" y="174"/>
                    <a:pt x="0" y="380"/>
                  </a:cubicBezTo>
                  <a:lnTo>
                    <a:pt x="0" y="9376"/>
                  </a:lnTo>
                  <a:cubicBezTo>
                    <a:pt x="0" y="9587"/>
                    <a:pt x="168" y="9755"/>
                    <a:pt x="380" y="9755"/>
                  </a:cubicBezTo>
                  <a:lnTo>
                    <a:pt x="13086" y="9755"/>
                  </a:lnTo>
                  <a:cubicBezTo>
                    <a:pt x="13292" y="9755"/>
                    <a:pt x="13465" y="9587"/>
                    <a:pt x="13465" y="9376"/>
                  </a:cubicBezTo>
                  <a:lnTo>
                    <a:pt x="13465" y="380"/>
                  </a:lnTo>
                  <a:cubicBezTo>
                    <a:pt x="13465" y="174"/>
                    <a:pt x="13292" y="1"/>
                    <a:pt x="13086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1" name="Google Shape;11141;p31"/>
            <p:cNvSpPr/>
            <p:nvPr/>
          </p:nvSpPr>
          <p:spPr>
            <a:xfrm>
              <a:off x="8302349" y="3406702"/>
              <a:ext cx="31364" cy="255632"/>
            </a:xfrm>
            <a:custGeom>
              <a:rect b="b" l="l" r="r" t="t"/>
              <a:pathLst>
                <a:path extrusionOk="0" h="9756" w="1197">
                  <a:moveTo>
                    <a:pt x="1" y="1"/>
                  </a:moveTo>
                  <a:cubicBezTo>
                    <a:pt x="212" y="1"/>
                    <a:pt x="380" y="174"/>
                    <a:pt x="380" y="380"/>
                  </a:cubicBezTo>
                  <a:lnTo>
                    <a:pt x="380" y="9376"/>
                  </a:lnTo>
                  <a:cubicBezTo>
                    <a:pt x="380" y="9587"/>
                    <a:pt x="212" y="9755"/>
                    <a:pt x="1" y="9755"/>
                  </a:cubicBezTo>
                  <a:lnTo>
                    <a:pt x="817" y="9755"/>
                  </a:lnTo>
                  <a:cubicBezTo>
                    <a:pt x="1023" y="9755"/>
                    <a:pt x="1196" y="9587"/>
                    <a:pt x="1196" y="9376"/>
                  </a:cubicBezTo>
                  <a:lnTo>
                    <a:pt x="1196" y="380"/>
                  </a:lnTo>
                  <a:cubicBezTo>
                    <a:pt x="1196" y="174"/>
                    <a:pt x="1023" y="1"/>
                    <a:pt x="8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2" name="Google Shape;11142;p31"/>
            <p:cNvSpPr/>
            <p:nvPr/>
          </p:nvSpPr>
          <p:spPr>
            <a:xfrm>
              <a:off x="8001125" y="3388989"/>
              <a:ext cx="156114" cy="229298"/>
            </a:xfrm>
            <a:custGeom>
              <a:rect b="b" l="l" r="r" t="t"/>
              <a:pathLst>
                <a:path extrusionOk="0" h="8751" w="5958">
                  <a:moveTo>
                    <a:pt x="0" y="0"/>
                  </a:moveTo>
                  <a:lnTo>
                    <a:pt x="0" y="8751"/>
                  </a:lnTo>
                  <a:lnTo>
                    <a:pt x="5957" y="8751"/>
                  </a:lnTo>
                  <a:lnTo>
                    <a:pt x="5957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3" name="Google Shape;11143;p31"/>
            <p:cNvSpPr/>
            <p:nvPr/>
          </p:nvSpPr>
          <p:spPr>
            <a:xfrm>
              <a:off x="8157213" y="3388989"/>
              <a:ext cx="156246" cy="229298"/>
            </a:xfrm>
            <a:custGeom>
              <a:rect b="b" l="l" r="r" t="t"/>
              <a:pathLst>
                <a:path extrusionOk="0" h="8751" w="5963">
                  <a:moveTo>
                    <a:pt x="0" y="0"/>
                  </a:moveTo>
                  <a:lnTo>
                    <a:pt x="0" y="8751"/>
                  </a:lnTo>
                  <a:lnTo>
                    <a:pt x="5962" y="8751"/>
                  </a:lnTo>
                  <a:lnTo>
                    <a:pt x="5962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4" name="Google Shape;11144;p31"/>
            <p:cNvSpPr/>
            <p:nvPr/>
          </p:nvSpPr>
          <p:spPr>
            <a:xfrm>
              <a:off x="8001125" y="3618260"/>
              <a:ext cx="156114" cy="21303"/>
            </a:xfrm>
            <a:custGeom>
              <a:rect b="b" l="l" r="r" t="t"/>
              <a:pathLst>
                <a:path extrusionOk="0" h="813" w="5958">
                  <a:moveTo>
                    <a:pt x="0" y="1"/>
                  </a:moveTo>
                  <a:lnTo>
                    <a:pt x="0" y="812"/>
                  </a:lnTo>
                  <a:lnTo>
                    <a:pt x="5957" y="812"/>
                  </a:lnTo>
                  <a:lnTo>
                    <a:pt x="5957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5" name="Google Shape;11145;p31"/>
            <p:cNvSpPr/>
            <p:nvPr/>
          </p:nvSpPr>
          <p:spPr>
            <a:xfrm>
              <a:off x="8157213" y="3618260"/>
              <a:ext cx="156246" cy="21303"/>
            </a:xfrm>
            <a:custGeom>
              <a:rect b="b" l="l" r="r" t="t"/>
              <a:pathLst>
                <a:path extrusionOk="0" h="813" w="5963">
                  <a:moveTo>
                    <a:pt x="0" y="1"/>
                  </a:moveTo>
                  <a:lnTo>
                    <a:pt x="0" y="812"/>
                  </a:lnTo>
                  <a:lnTo>
                    <a:pt x="5962" y="812"/>
                  </a:lnTo>
                  <a:lnTo>
                    <a:pt x="596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6" name="Google Shape;11146;p31"/>
            <p:cNvSpPr/>
            <p:nvPr/>
          </p:nvSpPr>
          <p:spPr>
            <a:xfrm>
              <a:off x="8141858" y="3639537"/>
              <a:ext cx="30605" cy="34116"/>
            </a:xfrm>
            <a:custGeom>
              <a:rect b="b" l="l" r="r" t="t"/>
              <a:pathLst>
                <a:path extrusionOk="0" h="1302" w="1168">
                  <a:moveTo>
                    <a:pt x="1" y="0"/>
                  </a:moveTo>
                  <a:lnTo>
                    <a:pt x="1" y="1085"/>
                  </a:lnTo>
                  <a:cubicBezTo>
                    <a:pt x="1" y="1205"/>
                    <a:pt x="102" y="1301"/>
                    <a:pt x="222" y="1301"/>
                  </a:cubicBezTo>
                  <a:lnTo>
                    <a:pt x="951" y="1301"/>
                  </a:lnTo>
                  <a:cubicBezTo>
                    <a:pt x="1071" y="1301"/>
                    <a:pt x="1167" y="1205"/>
                    <a:pt x="1167" y="1085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7" name="Google Shape;11147;p31"/>
            <p:cNvSpPr/>
            <p:nvPr/>
          </p:nvSpPr>
          <p:spPr>
            <a:xfrm>
              <a:off x="8188158" y="3425069"/>
              <a:ext cx="95115" cy="35504"/>
            </a:xfrm>
            <a:custGeom>
              <a:rect b="b" l="l" r="r" t="t"/>
              <a:pathLst>
                <a:path extrusionOk="0" h="1355" w="3630">
                  <a:moveTo>
                    <a:pt x="0" y="1"/>
                  </a:moveTo>
                  <a:lnTo>
                    <a:pt x="0" y="1354"/>
                  </a:lnTo>
                  <a:lnTo>
                    <a:pt x="3629" y="1354"/>
                  </a:lnTo>
                  <a:lnTo>
                    <a:pt x="3629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8" name="Google Shape;11148;p31"/>
            <p:cNvSpPr/>
            <p:nvPr/>
          </p:nvSpPr>
          <p:spPr>
            <a:xfrm>
              <a:off x="7975263" y="3383696"/>
              <a:ext cx="363717" cy="295355"/>
            </a:xfrm>
            <a:custGeom>
              <a:rect b="b" l="l" r="r" t="t"/>
              <a:pathLst>
                <a:path extrusionOk="0" h="11272" w="13881">
                  <a:moveTo>
                    <a:pt x="6743" y="409"/>
                  </a:moveTo>
                  <a:lnTo>
                    <a:pt x="6743" y="8751"/>
                  </a:lnTo>
                  <a:lnTo>
                    <a:pt x="1189" y="8751"/>
                  </a:lnTo>
                  <a:lnTo>
                    <a:pt x="1189" y="409"/>
                  </a:lnTo>
                  <a:close/>
                  <a:moveTo>
                    <a:pt x="6743" y="9155"/>
                  </a:moveTo>
                  <a:lnTo>
                    <a:pt x="6743" y="9563"/>
                  </a:lnTo>
                  <a:lnTo>
                    <a:pt x="1189" y="9563"/>
                  </a:lnTo>
                  <a:lnTo>
                    <a:pt x="1189" y="9155"/>
                  </a:lnTo>
                  <a:close/>
                  <a:moveTo>
                    <a:pt x="12700" y="9155"/>
                  </a:moveTo>
                  <a:lnTo>
                    <a:pt x="12700" y="9563"/>
                  </a:lnTo>
                  <a:lnTo>
                    <a:pt x="7146" y="9563"/>
                  </a:lnTo>
                  <a:lnTo>
                    <a:pt x="7146" y="9155"/>
                  </a:lnTo>
                  <a:close/>
                  <a:moveTo>
                    <a:pt x="7324" y="9971"/>
                  </a:moveTo>
                  <a:lnTo>
                    <a:pt x="7324" y="10849"/>
                  </a:lnTo>
                  <a:cubicBezTo>
                    <a:pt x="7324" y="10859"/>
                    <a:pt x="7319" y="10863"/>
                    <a:pt x="7309" y="10863"/>
                  </a:cubicBezTo>
                  <a:lnTo>
                    <a:pt x="6580" y="10863"/>
                  </a:lnTo>
                  <a:cubicBezTo>
                    <a:pt x="6570" y="10863"/>
                    <a:pt x="6565" y="10859"/>
                    <a:pt x="6565" y="10849"/>
                  </a:cubicBezTo>
                  <a:lnTo>
                    <a:pt x="6565" y="9971"/>
                  </a:lnTo>
                  <a:close/>
                  <a:moveTo>
                    <a:pt x="11297" y="0"/>
                  </a:moveTo>
                  <a:cubicBezTo>
                    <a:pt x="11293" y="0"/>
                    <a:pt x="11288" y="0"/>
                    <a:pt x="11284" y="1"/>
                  </a:cubicBezTo>
                  <a:lnTo>
                    <a:pt x="987" y="1"/>
                  </a:lnTo>
                  <a:cubicBezTo>
                    <a:pt x="872" y="1"/>
                    <a:pt x="781" y="92"/>
                    <a:pt x="781" y="202"/>
                  </a:cubicBezTo>
                  <a:lnTo>
                    <a:pt x="781" y="677"/>
                  </a:lnTo>
                  <a:lnTo>
                    <a:pt x="594" y="677"/>
                  </a:lnTo>
                  <a:cubicBezTo>
                    <a:pt x="272" y="677"/>
                    <a:pt x="8" y="937"/>
                    <a:pt x="8" y="1263"/>
                  </a:cubicBezTo>
                  <a:lnTo>
                    <a:pt x="8" y="2161"/>
                  </a:lnTo>
                  <a:cubicBezTo>
                    <a:pt x="15" y="2288"/>
                    <a:pt x="114" y="2351"/>
                    <a:pt x="212" y="2351"/>
                  </a:cubicBezTo>
                  <a:cubicBezTo>
                    <a:pt x="310" y="2351"/>
                    <a:pt x="409" y="2288"/>
                    <a:pt x="416" y="2161"/>
                  </a:cubicBezTo>
                  <a:lnTo>
                    <a:pt x="416" y="1263"/>
                  </a:lnTo>
                  <a:cubicBezTo>
                    <a:pt x="416" y="1162"/>
                    <a:pt x="493" y="1085"/>
                    <a:pt x="594" y="1085"/>
                  </a:cubicBezTo>
                  <a:lnTo>
                    <a:pt x="781" y="1085"/>
                  </a:lnTo>
                  <a:lnTo>
                    <a:pt x="781" y="9769"/>
                  </a:lnTo>
                  <a:cubicBezTo>
                    <a:pt x="781" y="9879"/>
                    <a:pt x="872" y="9971"/>
                    <a:pt x="987" y="9971"/>
                  </a:cubicBezTo>
                  <a:lnTo>
                    <a:pt x="6157" y="9971"/>
                  </a:lnTo>
                  <a:lnTo>
                    <a:pt x="6157" y="10431"/>
                  </a:lnTo>
                  <a:lnTo>
                    <a:pt x="589" y="10431"/>
                  </a:lnTo>
                  <a:cubicBezTo>
                    <a:pt x="493" y="10431"/>
                    <a:pt x="416" y="10350"/>
                    <a:pt x="416" y="10254"/>
                  </a:cubicBezTo>
                  <a:lnTo>
                    <a:pt x="416" y="3025"/>
                  </a:lnTo>
                  <a:cubicBezTo>
                    <a:pt x="423" y="2883"/>
                    <a:pt x="318" y="2812"/>
                    <a:pt x="212" y="2812"/>
                  </a:cubicBezTo>
                  <a:cubicBezTo>
                    <a:pt x="106" y="2812"/>
                    <a:pt x="1" y="2883"/>
                    <a:pt x="8" y="3025"/>
                  </a:cubicBezTo>
                  <a:lnTo>
                    <a:pt x="8" y="10254"/>
                  </a:lnTo>
                  <a:cubicBezTo>
                    <a:pt x="8" y="10575"/>
                    <a:pt x="267" y="10835"/>
                    <a:pt x="589" y="10835"/>
                  </a:cubicBezTo>
                  <a:lnTo>
                    <a:pt x="6157" y="10835"/>
                  </a:lnTo>
                  <a:lnTo>
                    <a:pt x="6157" y="10849"/>
                  </a:lnTo>
                  <a:cubicBezTo>
                    <a:pt x="6157" y="11084"/>
                    <a:pt x="6344" y="11271"/>
                    <a:pt x="6580" y="11271"/>
                  </a:cubicBezTo>
                  <a:lnTo>
                    <a:pt x="7309" y="11271"/>
                  </a:lnTo>
                  <a:cubicBezTo>
                    <a:pt x="7540" y="11271"/>
                    <a:pt x="7727" y="11084"/>
                    <a:pt x="7727" y="10849"/>
                  </a:cubicBezTo>
                  <a:lnTo>
                    <a:pt x="7727" y="10835"/>
                  </a:lnTo>
                  <a:lnTo>
                    <a:pt x="13300" y="10835"/>
                  </a:lnTo>
                  <a:cubicBezTo>
                    <a:pt x="13622" y="10835"/>
                    <a:pt x="13881" y="10575"/>
                    <a:pt x="13881" y="10254"/>
                  </a:cubicBezTo>
                  <a:lnTo>
                    <a:pt x="13881" y="1258"/>
                  </a:lnTo>
                  <a:cubicBezTo>
                    <a:pt x="13881" y="937"/>
                    <a:pt x="13622" y="677"/>
                    <a:pt x="13300" y="677"/>
                  </a:cubicBezTo>
                  <a:lnTo>
                    <a:pt x="13108" y="677"/>
                  </a:lnTo>
                  <a:lnTo>
                    <a:pt x="13108" y="202"/>
                  </a:lnTo>
                  <a:cubicBezTo>
                    <a:pt x="13108" y="92"/>
                    <a:pt x="13017" y="1"/>
                    <a:pt x="12906" y="1"/>
                  </a:cubicBezTo>
                  <a:lnTo>
                    <a:pt x="12134" y="1"/>
                  </a:lnTo>
                  <a:cubicBezTo>
                    <a:pt x="11879" y="15"/>
                    <a:pt x="11879" y="394"/>
                    <a:pt x="12134" y="404"/>
                  </a:cubicBezTo>
                  <a:lnTo>
                    <a:pt x="12700" y="404"/>
                  </a:lnTo>
                  <a:lnTo>
                    <a:pt x="12700" y="7354"/>
                  </a:lnTo>
                  <a:cubicBezTo>
                    <a:pt x="12707" y="7482"/>
                    <a:pt x="12806" y="7545"/>
                    <a:pt x="12904" y="7545"/>
                  </a:cubicBezTo>
                  <a:cubicBezTo>
                    <a:pt x="13002" y="7545"/>
                    <a:pt x="13101" y="7482"/>
                    <a:pt x="13108" y="7354"/>
                  </a:cubicBezTo>
                  <a:lnTo>
                    <a:pt x="13108" y="1085"/>
                  </a:lnTo>
                  <a:lnTo>
                    <a:pt x="13300" y="1085"/>
                  </a:lnTo>
                  <a:cubicBezTo>
                    <a:pt x="13396" y="1085"/>
                    <a:pt x="13473" y="1162"/>
                    <a:pt x="13473" y="1258"/>
                  </a:cubicBezTo>
                  <a:lnTo>
                    <a:pt x="13473" y="10254"/>
                  </a:lnTo>
                  <a:cubicBezTo>
                    <a:pt x="13473" y="10350"/>
                    <a:pt x="13396" y="10427"/>
                    <a:pt x="13300" y="10431"/>
                  </a:cubicBezTo>
                  <a:lnTo>
                    <a:pt x="7732" y="10431"/>
                  </a:lnTo>
                  <a:lnTo>
                    <a:pt x="7732" y="9971"/>
                  </a:lnTo>
                  <a:lnTo>
                    <a:pt x="12906" y="9971"/>
                  </a:lnTo>
                  <a:cubicBezTo>
                    <a:pt x="13017" y="9971"/>
                    <a:pt x="13108" y="9879"/>
                    <a:pt x="13108" y="9764"/>
                  </a:cubicBezTo>
                  <a:lnTo>
                    <a:pt x="13108" y="8223"/>
                  </a:lnTo>
                  <a:cubicBezTo>
                    <a:pt x="13101" y="8096"/>
                    <a:pt x="13002" y="8033"/>
                    <a:pt x="12904" y="8033"/>
                  </a:cubicBezTo>
                  <a:cubicBezTo>
                    <a:pt x="12806" y="8033"/>
                    <a:pt x="12707" y="8096"/>
                    <a:pt x="12700" y="8223"/>
                  </a:cubicBezTo>
                  <a:lnTo>
                    <a:pt x="12700" y="8751"/>
                  </a:lnTo>
                  <a:lnTo>
                    <a:pt x="7146" y="8751"/>
                  </a:lnTo>
                  <a:lnTo>
                    <a:pt x="7146" y="409"/>
                  </a:lnTo>
                  <a:lnTo>
                    <a:pt x="11284" y="409"/>
                  </a:lnTo>
                  <a:cubicBezTo>
                    <a:pt x="11288" y="409"/>
                    <a:pt x="11293" y="409"/>
                    <a:pt x="11297" y="409"/>
                  </a:cubicBezTo>
                  <a:cubicBezTo>
                    <a:pt x="11563" y="409"/>
                    <a:pt x="11563" y="0"/>
                    <a:pt x="112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9" name="Google Shape;11149;p31"/>
            <p:cNvSpPr/>
            <p:nvPr/>
          </p:nvSpPr>
          <p:spPr>
            <a:xfrm>
              <a:off x="8054945" y="3419803"/>
              <a:ext cx="79027" cy="10717"/>
            </a:xfrm>
            <a:custGeom>
              <a:rect b="b" l="l" r="r" t="t"/>
              <a:pathLst>
                <a:path extrusionOk="0" h="409" w="3016">
                  <a:moveTo>
                    <a:pt x="260" y="0"/>
                  </a:moveTo>
                  <a:cubicBezTo>
                    <a:pt x="1" y="15"/>
                    <a:pt x="1" y="394"/>
                    <a:pt x="260" y="408"/>
                  </a:cubicBezTo>
                  <a:lnTo>
                    <a:pt x="2761" y="408"/>
                  </a:lnTo>
                  <a:cubicBezTo>
                    <a:pt x="3015" y="394"/>
                    <a:pt x="3015" y="15"/>
                    <a:pt x="276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0" name="Google Shape;11150;p31"/>
            <p:cNvSpPr/>
            <p:nvPr/>
          </p:nvSpPr>
          <p:spPr>
            <a:xfrm>
              <a:off x="8025388" y="3441053"/>
              <a:ext cx="109212" cy="10717"/>
            </a:xfrm>
            <a:custGeom>
              <a:rect b="b" l="l" r="r" t="t"/>
              <a:pathLst>
                <a:path extrusionOk="0" h="409" w="4168">
                  <a:moveTo>
                    <a:pt x="3903" y="0"/>
                  </a:moveTo>
                  <a:cubicBezTo>
                    <a:pt x="3898" y="0"/>
                    <a:pt x="3894" y="0"/>
                    <a:pt x="3889" y="0"/>
                  </a:cubicBezTo>
                  <a:lnTo>
                    <a:pt x="260" y="0"/>
                  </a:lnTo>
                  <a:cubicBezTo>
                    <a:pt x="1" y="15"/>
                    <a:pt x="1" y="394"/>
                    <a:pt x="260" y="408"/>
                  </a:cubicBezTo>
                  <a:lnTo>
                    <a:pt x="3889" y="408"/>
                  </a:lnTo>
                  <a:cubicBezTo>
                    <a:pt x="3894" y="409"/>
                    <a:pt x="3898" y="409"/>
                    <a:pt x="3903" y="409"/>
                  </a:cubicBezTo>
                  <a:cubicBezTo>
                    <a:pt x="4168" y="409"/>
                    <a:pt x="4168" y="0"/>
                    <a:pt x="39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1" name="Google Shape;11151;p31"/>
            <p:cNvSpPr/>
            <p:nvPr/>
          </p:nvSpPr>
          <p:spPr>
            <a:xfrm>
              <a:off x="8025388" y="3462408"/>
              <a:ext cx="109212" cy="10638"/>
            </a:xfrm>
            <a:custGeom>
              <a:rect b="b" l="l" r="r" t="t"/>
              <a:pathLst>
                <a:path extrusionOk="0" h="406" w="4168">
                  <a:moveTo>
                    <a:pt x="3907" y="1"/>
                  </a:moveTo>
                  <a:cubicBezTo>
                    <a:pt x="3901" y="1"/>
                    <a:pt x="3895" y="1"/>
                    <a:pt x="3889" y="1"/>
                  </a:cubicBezTo>
                  <a:lnTo>
                    <a:pt x="260" y="1"/>
                  </a:lnTo>
                  <a:cubicBezTo>
                    <a:pt x="1" y="11"/>
                    <a:pt x="1" y="390"/>
                    <a:pt x="260" y="405"/>
                  </a:cubicBezTo>
                  <a:lnTo>
                    <a:pt x="3889" y="405"/>
                  </a:lnTo>
                  <a:cubicBezTo>
                    <a:pt x="3894" y="405"/>
                    <a:pt x="3898" y="405"/>
                    <a:pt x="3903" y="405"/>
                  </a:cubicBezTo>
                  <a:cubicBezTo>
                    <a:pt x="4166" y="405"/>
                    <a:pt x="4168" y="1"/>
                    <a:pt x="3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2" name="Google Shape;11152;p31"/>
            <p:cNvSpPr/>
            <p:nvPr/>
          </p:nvSpPr>
          <p:spPr>
            <a:xfrm>
              <a:off x="8024890" y="3483684"/>
              <a:ext cx="87700" cy="10743"/>
            </a:xfrm>
            <a:custGeom>
              <a:rect b="b" l="l" r="r" t="t"/>
              <a:pathLst>
                <a:path extrusionOk="0" h="410" w="3347">
                  <a:moveTo>
                    <a:pt x="265" y="0"/>
                  </a:moveTo>
                  <a:cubicBezTo>
                    <a:pt x="0" y="0"/>
                    <a:pt x="0" y="409"/>
                    <a:pt x="265" y="409"/>
                  </a:cubicBezTo>
                  <a:cubicBezTo>
                    <a:pt x="270" y="409"/>
                    <a:pt x="274" y="409"/>
                    <a:pt x="279" y="409"/>
                  </a:cubicBezTo>
                  <a:lnTo>
                    <a:pt x="3063" y="409"/>
                  </a:lnTo>
                  <a:cubicBezTo>
                    <a:pt x="3068" y="409"/>
                    <a:pt x="3072" y="409"/>
                    <a:pt x="3077" y="409"/>
                  </a:cubicBezTo>
                  <a:cubicBezTo>
                    <a:pt x="3347" y="409"/>
                    <a:pt x="3347" y="0"/>
                    <a:pt x="3077" y="0"/>
                  </a:cubicBezTo>
                  <a:cubicBezTo>
                    <a:pt x="3072" y="0"/>
                    <a:pt x="3068" y="0"/>
                    <a:pt x="3063" y="1"/>
                  </a:cubicBezTo>
                  <a:lnTo>
                    <a:pt x="279" y="1"/>
                  </a:lnTo>
                  <a:cubicBezTo>
                    <a:pt x="274" y="0"/>
                    <a:pt x="270" y="0"/>
                    <a:pt x="2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3" name="Google Shape;11153;p31"/>
            <p:cNvSpPr/>
            <p:nvPr/>
          </p:nvSpPr>
          <p:spPr>
            <a:xfrm>
              <a:off x="8054945" y="3525949"/>
              <a:ext cx="79656" cy="10717"/>
            </a:xfrm>
            <a:custGeom>
              <a:rect b="b" l="l" r="r" t="t"/>
              <a:pathLst>
                <a:path extrusionOk="0" h="409" w="3040">
                  <a:moveTo>
                    <a:pt x="2775" y="0"/>
                  </a:moveTo>
                  <a:cubicBezTo>
                    <a:pt x="2770" y="0"/>
                    <a:pt x="2766" y="0"/>
                    <a:pt x="2761" y="1"/>
                  </a:cubicBezTo>
                  <a:lnTo>
                    <a:pt x="260" y="1"/>
                  </a:lnTo>
                  <a:cubicBezTo>
                    <a:pt x="1" y="15"/>
                    <a:pt x="1" y="394"/>
                    <a:pt x="260" y="409"/>
                  </a:cubicBezTo>
                  <a:lnTo>
                    <a:pt x="2761" y="409"/>
                  </a:lnTo>
                  <a:cubicBezTo>
                    <a:pt x="2766" y="409"/>
                    <a:pt x="2770" y="409"/>
                    <a:pt x="2775" y="409"/>
                  </a:cubicBezTo>
                  <a:cubicBezTo>
                    <a:pt x="3040" y="409"/>
                    <a:pt x="3040" y="0"/>
                    <a:pt x="27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4" name="Google Shape;11154;p31"/>
            <p:cNvSpPr/>
            <p:nvPr/>
          </p:nvSpPr>
          <p:spPr>
            <a:xfrm>
              <a:off x="8025388" y="3547330"/>
              <a:ext cx="109212" cy="10612"/>
            </a:xfrm>
            <a:custGeom>
              <a:rect b="b" l="l" r="r" t="t"/>
              <a:pathLst>
                <a:path extrusionOk="0" h="405" w="4168">
                  <a:moveTo>
                    <a:pt x="3907" y="0"/>
                  </a:moveTo>
                  <a:cubicBezTo>
                    <a:pt x="3901" y="0"/>
                    <a:pt x="3895" y="0"/>
                    <a:pt x="3889" y="1"/>
                  </a:cubicBezTo>
                  <a:lnTo>
                    <a:pt x="260" y="1"/>
                  </a:lnTo>
                  <a:cubicBezTo>
                    <a:pt x="1" y="15"/>
                    <a:pt x="1" y="389"/>
                    <a:pt x="260" y="404"/>
                  </a:cubicBezTo>
                  <a:lnTo>
                    <a:pt x="3889" y="404"/>
                  </a:lnTo>
                  <a:cubicBezTo>
                    <a:pt x="3894" y="404"/>
                    <a:pt x="3898" y="404"/>
                    <a:pt x="3903" y="404"/>
                  </a:cubicBezTo>
                  <a:cubicBezTo>
                    <a:pt x="4166" y="404"/>
                    <a:pt x="4168" y="0"/>
                    <a:pt x="39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5" name="Google Shape;11155;p31"/>
            <p:cNvSpPr/>
            <p:nvPr/>
          </p:nvSpPr>
          <p:spPr>
            <a:xfrm>
              <a:off x="8025388" y="3568581"/>
              <a:ext cx="54370" cy="10743"/>
            </a:xfrm>
            <a:custGeom>
              <a:rect b="b" l="l" r="r" t="t"/>
              <a:pathLst>
                <a:path extrusionOk="0" h="410" w="2075">
                  <a:moveTo>
                    <a:pt x="1805" y="1"/>
                  </a:moveTo>
                  <a:cubicBezTo>
                    <a:pt x="1801" y="1"/>
                    <a:pt x="1796" y="1"/>
                    <a:pt x="1791" y="1"/>
                  </a:cubicBezTo>
                  <a:lnTo>
                    <a:pt x="260" y="1"/>
                  </a:lnTo>
                  <a:cubicBezTo>
                    <a:pt x="1" y="15"/>
                    <a:pt x="1" y="395"/>
                    <a:pt x="260" y="409"/>
                  </a:cubicBezTo>
                  <a:lnTo>
                    <a:pt x="1791" y="409"/>
                  </a:lnTo>
                  <a:cubicBezTo>
                    <a:pt x="1796" y="409"/>
                    <a:pt x="1801" y="409"/>
                    <a:pt x="1805" y="409"/>
                  </a:cubicBezTo>
                  <a:cubicBezTo>
                    <a:pt x="2075" y="409"/>
                    <a:pt x="2075" y="1"/>
                    <a:pt x="18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6" name="Google Shape;11156;p31"/>
            <p:cNvSpPr/>
            <p:nvPr/>
          </p:nvSpPr>
          <p:spPr>
            <a:xfrm>
              <a:off x="8208151" y="3490733"/>
              <a:ext cx="79656" cy="10612"/>
            </a:xfrm>
            <a:custGeom>
              <a:rect b="b" l="l" r="r" t="t"/>
              <a:pathLst>
                <a:path extrusionOk="0" h="405" w="3040">
                  <a:moveTo>
                    <a:pt x="270" y="0"/>
                  </a:moveTo>
                  <a:cubicBezTo>
                    <a:pt x="2" y="0"/>
                    <a:pt x="0" y="404"/>
                    <a:pt x="266" y="404"/>
                  </a:cubicBezTo>
                  <a:cubicBezTo>
                    <a:pt x="271" y="404"/>
                    <a:pt x="278" y="404"/>
                    <a:pt x="284" y="404"/>
                  </a:cubicBezTo>
                  <a:lnTo>
                    <a:pt x="2780" y="404"/>
                  </a:lnTo>
                  <a:cubicBezTo>
                    <a:pt x="3039" y="389"/>
                    <a:pt x="3039" y="15"/>
                    <a:pt x="2780" y="1"/>
                  </a:cubicBezTo>
                  <a:lnTo>
                    <a:pt x="284" y="1"/>
                  </a:lnTo>
                  <a:cubicBezTo>
                    <a:pt x="279" y="0"/>
                    <a:pt x="274" y="0"/>
                    <a:pt x="2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7" name="Google Shape;11157;p31"/>
            <p:cNvSpPr/>
            <p:nvPr/>
          </p:nvSpPr>
          <p:spPr>
            <a:xfrm>
              <a:off x="8178463" y="3511983"/>
              <a:ext cx="107954" cy="10743"/>
            </a:xfrm>
            <a:custGeom>
              <a:rect b="b" l="l" r="r" t="t"/>
              <a:pathLst>
                <a:path extrusionOk="0" h="410" w="4120">
                  <a:moveTo>
                    <a:pt x="270" y="0"/>
                  </a:moveTo>
                  <a:cubicBezTo>
                    <a:pt x="0" y="0"/>
                    <a:pt x="0" y="409"/>
                    <a:pt x="270" y="409"/>
                  </a:cubicBezTo>
                  <a:cubicBezTo>
                    <a:pt x="275" y="409"/>
                    <a:pt x="279" y="409"/>
                    <a:pt x="284" y="409"/>
                  </a:cubicBezTo>
                  <a:lnTo>
                    <a:pt x="3913" y="409"/>
                  </a:lnTo>
                  <a:cubicBezTo>
                    <a:pt x="4028" y="409"/>
                    <a:pt x="4119" y="318"/>
                    <a:pt x="4119" y="202"/>
                  </a:cubicBezTo>
                  <a:cubicBezTo>
                    <a:pt x="4119" y="92"/>
                    <a:pt x="4028" y="1"/>
                    <a:pt x="3913" y="1"/>
                  </a:cubicBezTo>
                  <a:lnTo>
                    <a:pt x="284" y="1"/>
                  </a:lnTo>
                  <a:cubicBezTo>
                    <a:pt x="279" y="1"/>
                    <a:pt x="275" y="0"/>
                    <a:pt x="2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8" name="Google Shape;11158;p31"/>
            <p:cNvSpPr/>
            <p:nvPr/>
          </p:nvSpPr>
          <p:spPr>
            <a:xfrm>
              <a:off x="8179223" y="3533260"/>
              <a:ext cx="53741" cy="10717"/>
            </a:xfrm>
            <a:custGeom>
              <a:rect b="b" l="l" r="r" t="t"/>
              <a:pathLst>
                <a:path extrusionOk="0" h="409" w="2051">
                  <a:moveTo>
                    <a:pt x="255" y="0"/>
                  </a:moveTo>
                  <a:cubicBezTo>
                    <a:pt x="0" y="14"/>
                    <a:pt x="0" y="394"/>
                    <a:pt x="255" y="408"/>
                  </a:cubicBezTo>
                  <a:lnTo>
                    <a:pt x="1796" y="408"/>
                  </a:lnTo>
                  <a:cubicBezTo>
                    <a:pt x="2050" y="394"/>
                    <a:pt x="2050" y="14"/>
                    <a:pt x="179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9" name="Google Shape;11159;p31"/>
            <p:cNvSpPr/>
            <p:nvPr/>
          </p:nvSpPr>
          <p:spPr>
            <a:xfrm>
              <a:off x="8182865" y="3419803"/>
              <a:ext cx="105806" cy="46169"/>
            </a:xfrm>
            <a:custGeom>
              <a:rect b="b" l="l" r="r" t="t"/>
              <a:pathLst>
                <a:path extrusionOk="0" h="1762" w="4038">
                  <a:moveTo>
                    <a:pt x="3630" y="408"/>
                  </a:moveTo>
                  <a:lnTo>
                    <a:pt x="3630" y="1354"/>
                  </a:lnTo>
                  <a:lnTo>
                    <a:pt x="404" y="1354"/>
                  </a:lnTo>
                  <a:lnTo>
                    <a:pt x="404" y="408"/>
                  </a:lnTo>
                  <a:close/>
                  <a:moveTo>
                    <a:pt x="202" y="0"/>
                  </a:moveTo>
                  <a:cubicBezTo>
                    <a:pt x="92" y="0"/>
                    <a:pt x="1" y="91"/>
                    <a:pt x="1" y="202"/>
                  </a:cubicBezTo>
                  <a:lnTo>
                    <a:pt x="1" y="1555"/>
                  </a:lnTo>
                  <a:cubicBezTo>
                    <a:pt x="1" y="1671"/>
                    <a:pt x="92" y="1762"/>
                    <a:pt x="202" y="1762"/>
                  </a:cubicBezTo>
                  <a:lnTo>
                    <a:pt x="3831" y="1762"/>
                  </a:lnTo>
                  <a:cubicBezTo>
                    <a:pt x="3947" y="1762"/>
                    <a:pt x="4038" y="1671"/>
                    <a:pt x="4038" y="1555"/>
                  </a:cubicBezTo>
                  <a:lnTo>
                    <a:pt x="4038" y="202"/>
                  </a:lnTo>
                  <a:cubicBezTo>
                    <a:pt x="4038" y="91"/>
                    <a:pt x="3947" y="0"/>
                    <a:pt x="38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60" name="Google Shape;11160;p31"/>
          <p:cNvGrpSpPr/>
          <p:nvPr/>
        </p:nvGrpSpPr>
        <p:grpSpPr>
          <a:xfrm>
            <a:off x="4891988" y="2241450"/>
            <a:ext cx="285424" cy="363507"/>
            <a:chOff x="4891988" y="2428300"/>
            <a:chExt cx="285424" cy="363507"/>
          </a:xfrm>
        </p:grpSpPr>
        <p:sp>
          <p:nvSpPr>
            <p:cNvPr id="11161" name="Google Shape;11161;p31"/>
            <p:cNvSpPr/>
            <p:nvPr/>
          </p:nvSpPr>
          <p:spPr>
            <a:xfrm>
              <a:off x="4897412" y="2594188"/>
              <a:ext cx="79001" cy="192222"/>
            </a:xfrm>
            <a:custGeom>
              <a:rect b="b" l="l" r="r" t="t"/>
              <a:pathLst>
                <a:path extrusionOk="0" h="7336" w="3015">
                  <a:moveTo>
                    <a:pt x="1507" y="1"/>
                  </a:moveTo>
                  <a:cubicBezTo>
                    <a:pt x="672" y="1"/>
                    <a:pt x="0" y="178"/>
                    <a:pt x="0" y="3975"/>
                  </a:cubicBezTo>
                  <a:cubicBezTo>
                    <a:pt x="0" y="5833"/>
                    <a:pt x="461" y="7335"/>
                    <a:pt x="1507" y="7335"/>
                  </a:cubicBezTo>
                  <a:cubicBezTo>
                    <a:pt x="2602" y="7335"/>
                    <a:pt x="3015" y="5828"/>
                    <a:pt x="3015" y="3975"/>
                  </a:cubicBezTo>
                  <a:cubicBezTo>
                    <a:pt x="3015" y="178"/>
                    <a:pt x="2338" y="1"/>
                    <a:pt x="1507" y="1"/>
                  </a:cubicBezTo>
                  <a:close/>
                </a:path>
              </a:pathLst>
            </a:custGeom>
            <a:solidFill>
              <a:srgbClr val="BBC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2" name="Google Shape;11162;p31"/>
            <p:cNvSpPr/>
            <p:nvPr/>
          </p:nvSpPr>
          <p:spPr>
            <a:xfrm>
              <a:off x="4936900" y="2594188"/>
              <a:ext cx="39513" cy="192222"/>
            </a:xfrm>
            <a:custGeom>
              <a:rect b="b" l="l" r="r" t="t"/>
              <a:pathLst>
                <a:path extrusionOk="0" h="7336" w="1508">
                  <a:moveTo>
                    <a:pt x="0" y="1"/>
                  </a:moveTo>
                  <a:lnTo>
                    <a:pt x="0" y="7335"/>
                  </a:lnTo>
                  <a:cubicBezTo>
                    <a:pt x="1095" y="7335"/>
                    <a:pt x="1508" y="5833"/>
                    <a:pt x="1508" y="3975"/>
                  </a:cubicBezTo>
                  <a:cubicBezTo>
                    <a:pt x="1508" y="178"/>
                    <a:pt x="831" y="1"/>
                    <a:pt x="0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3" name="Google Shape;11163;p31"/>
            <p:cNvSpPr/>
            <p:nvPr/>
          </p:nvSpPr>
          <p:spPr>
            <a:xfrm>
              <a:off x="4904959" y="2433698"/>
              <a:ext cx="192719" cy="212476"/>
            </a:xfrm>
            <a:custGeom>
              <a:rect b="b" l="l" r="r" t="t"/>
              <a:pathLst>
                <a:path extrusionOk="0" h="8109" w="7355">
                  <a:moveTo>
                    <a:pt x="0" y="0"/>
                  </a:moveTo>
                  <a:cubicBezTo>
                    <a:pt x="1095" y="1450"/>
                    <a:pt x="4368" y="5780"/>
                    <a:pt x="4733" y="6279"/>
                  </a:cubicBezTo>
                  <a:cubicBezTo>
                    <a:pt x="5175" y="6879"/>
                    <a:pt x="7354" y="8108"/>
                    <a:pt x="7354" y="8108"/>
                  </a:cubicBezTo>
                  <a:cubicBezTo>
                    <a:pt x="7354" y="8108"/>
                    <a:pt x="6481" y="3764"/>
                    <a:pt x="6222" y="3764"/>
                  </a:cubicBezTo>
                  <a:cubicBezTo>
                    <a:pt x="6221" y="3764"/>
                    <a:pt x="6221" y="3764"/>
                    <a:pt x="6221" y="3764"/>
                  </a:cubicBezTo>
                  <a:cubicBezTo>
                    <a:pt x="6217" y="3764"/>
                    <a:pt x="6213" y="3764"/>
                    <a:pt x="6208" y="3764"/>
                  </a:cubicBezTo>
                  <a:cubicBezTo>
                    <a:pt x="5944" y="3764"/>
                    <a:pt x="5394" y="3614"/>
                    <a:pt x="5031" y="2669"/>
                  </a:cubicBezTo>
                  <a:cubicBezTo>
                    <a:pt x="4853" y="2218"/>
                    <a:pt x="4258" y="1076"/>
                    <a:pt x="3682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4" name="Google Shape;11164;p31"/>
            <p:cNvSpPr/>
            <p:nvPr/>
          </p:nvSpPr>
          <p:spPr>
            <a:xfrm>
              <a:off x="4959407" y="2433698"/>
              <a:ext cx="115239" cy="113614"/>
            </a:xfrm>
            <a:custGeom>
              <a:rect b="b" l="l" r="r" t="t"/>
              <a:pathLst>
                <a:path extrusionOk="0" h="4336" w="4398">
                  <a:moveTo>
                    <a:pt x="1" y="0"/>
                  </a:moveTo>
                  <a:cubicBezTo>
                    <a:pt x="1421" y="2674"/>
                    <a:pt x="1628" y="2420"/>
                    <a:pt x="2838" y="3807"/>
                  </a:cubicBezTo>
                  <a:cubicBezTo>
                    <a:pt x="3102" y="4109"/>
                    <a:pt x="3721" y="4258"/>
                    <a:pt x="4398" y="4335"/>
                  </a:cubicBezTo>
                  <a:cubicBezTo>
                    <a:pt x="4292" y="3989"/>
                    <a:pt x="4201" y="3764"/>
                    <a:pt x="4143" y="3764"/>
                  </a:cubicBezTo>
                  <a:cubicBezTo>
                    <a:pt x="4139" y="3764"/>
                    <a:pt x="4135" y="3764"/>
                    <a:pt x="4130" y="3764"/>
                  </a:cubicBezTo>
                  <a:cubicBezTo>
                    <a:pt x="3866" y="3764"/>
                    <a:pt x="3316" y="3614"/>
                    <a:pt x="2953" y="2669"/>
                  </a:cubicBezTo>
                  <a:cubicBezTo>
                    <a:pt x="2780" y="2213"/>
                    <a:pt x="2185" y="1076"/>
                    <a:pt x="160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5" name="Google Shape;11165;p31"/>
            <p:cNvSpPr/>
            <p:nvPr/>
          </p:nvSpPr>
          <p:spPr>
            <a:xfrm>
              <a:off x="4900661" y="2433698"/>
              <a:ext cx="82040" cy="292341"/>
            </a:xfrm>
            <a:custGeom>
              <a:rect b="b" l="l" r="r" t="t"/>
              <a:pathLst>
                <a:path extrusionOk="0" h="11157" w="3131">
                  <a:moveTo>
                    <a:pt x="97" y="0"/>
                  </a:moveTo>
                  <a:cubicBezTo>
                    <a:pt x="202" y="1325"/>
                    <a:pt x="639" y="3130"/>
                    <a:pt x="78" y="6236"/>
                  </a:cubicBezTo>
                  <a:cubicBezTo>
                    <a:pt x="1" y="6673"/>
                    <a:pt x="10" y="7676"/>
                    <a:pt x="10" y="8406"/>
                  </a:cubicBezTo>
                  <a:cubicBezTo>
                    <a:pt x="10" y="9923"/>
                    <a:pt x="10" y="11156"/>
                    <a:pt x="1244" y="11156"/>
                  </a:cubicBezTo>
                  <a:cubicBezTo>
                    <a:pt x="2478" y="11156"/>
                    <a:pt x="2478" y="9923"/>
                    <a:pt x="2478" y="8406"/>
                  </a:cubicBezTo>
                  <a:cubicBezTo>
                    <a:pt x="2478" y="7239"/>
                    <a:pt x="2161" y="5574"/>
                    <a:pt x="2300" y="4762"/>
                  </a:cubicBezTo>
                  <a:cubicBezTo>
                    <a:pt x="2315" y="4661"/>
                    <a:pt x="2876" y="1633"/>
                    <a:pt x="313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6" name="Google Shape;11166;p31"/>
            <p:cNvSpPr/>
            <p:nvPr/>
          </p:nvSpPr>
          <p:spPr>
            <a:xfrm>
              <a:off x="4918165" y="2433698"/>
              <a:ext cx="64537" cy="292341"/>
            </a:xfrm>
            <a:custGeom>
              <a:rect b="b" l="l" r="r" t="t"/>
              <a:pathLst>
                <a:path extrusionOk="0" h="11157" w="2463">
                  <a:moveTo>
                    <a:pt x="1056" y="0"/>
                  </a:moveTo>
                  <a:cubicBezTo>
                    <a:pt x="807" y="1637"/>
                    <a:pt x="975" y="4661"/>
                    <a:pt x="955" y="4762"/>
                  </a:cubicBezTo>
                  <a:cubicBezTo>
                    <a:pt x="821" y="5574"/>
                    <a:pt x="1349" y="7743"/>
                    <a:pt x="1349" y="8910"/>
                  </a:cubicBezTo>
                  <a:cubicBezTo>
                    <a:pt x="1349" y="10071"/>
                    <a:pt x="802" y="10763"/>
                    <a:pt x="0" y="11031"/>
                  </a:cubicBezTo>
                  <a:cubicBezTo>
                    <a:pt x="169" y="11113"/>
                    <a:pt x="359" y="11157"/>
                    <a:pt x="546" y="11157"/>
                  </a:cubicBezTo>
                  <a:cubicBezTo>
                    <a:pt x="556" y="11157"/>
                    <a:pt x="566" y="11156"/>
                    <a:pt x="576" y="11156"/>
                  </a:cubicBezTo>
                  <a:cubicBezTo>
                    <a:pt x="1810" y="11156"/>
                    <a:pt x="1810" y="9923"/>
                    <a:pt x="1810" y="8406"/>
                  </a:cubicBezTo>
                  <a:cubicBezTo>
                    <a:pt x="1810" y="7239"/>
                    <a:pt x="1493" y="5574"/>
                    <a:pt x="1632" y="4762"/>
                  </a:cubicBezTo>
                  <a:cubicBezTo>
                    <a:pt x="1647" y="4661"/>
                    <a:pt x="2208" y="1633"/>
                    <a:pt x="246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7" name="Google Shape;11167;p31"/>
            <p:cNvSpPr/>
            <p:nvPr/>
          </p:nvSpPr>
          <p:spPr>
            <a:xfrm>
              <a:off x="5063300" y="2529154"/>
              <a:ext cx="109317" cy="157005"/>
            </a:xfrm>
            <a:custGeom>
              <a:rect b="b" l="l" r="r" t="t"/>
              <a:pathLst>
                <a:path extrusionOk="0" h="5992" w="4172">
                  <a:moveTo>
                    <a:pt x="1348" y="1"/>
                  </a:moveTo>
                  <a:cubicBezTo>
                    <a:pt x="1345" y="1"/>
                    <a:pt x="1343" y="1"/>
                    <a:pt x="1340" y="1"/>
                  </a:cubicBezTo>
                  <a:lnTo>
                    <a:pt x="202" y="10"/>
                  </a:lnTo>
                  <a:cubicBezTo>
                    <a:pt x="125" y="15"/>
                    <a:pt x="58" y="78"/>
                    <a:pt x="58" y="159"/>
                  </a:cubicBezTo>
                  <a:cubicBezTo>
                    <a:pt x="1" y="1964"/>
                    <a:pt x="428" y="3548"/>
                    <a:pt x="557" y="3980"/>
                  </a:cubicBezTo>
                  <a:cubicBezTo>
                    <a:pt x="581" y="4057"/>
                    <a:pt x="629" y="4119"/>
                    <a:pt x="692" y="4167"/>
                  </a:cubicBezTo>
                  <a:lnTo>
                    <a:pt x="3025" y="5862"/>
                  </a:lnTo>
                  <a:cubicBezTo>
                    <a:pt x="3141" y="5948"/>
                    <a:pt x="3279" y="5991"/>
                    <a:pt x="3417" y="5991"/>
                  </a:cubicBezTo>
                  <a:cubicBezTo>
                    <a:pt x="3541" y="5991"/>
                    <a:pt x="3665" y="5956"/>
                    <a:pt x="3774" y="5886"/>
                  </a:cubicBezTo>
                  <a:cubicBezTo>
                    <a:pt x="4100" y="5675"/>
                    <a:pt x="4172" y="5228"/>
                    <a:pt x="3932" y="4921"/>
                  </a:cubicBezTo>
                  <a:cubicBezTo>
                    <a:pt x="3510" y="4398"/>
                    <a:pt x="2775" y="3630"/>
                    <a:pt x="2199" y="2751"/>
                  </a:cubicBezTo>
                  <a:cubicBezTo>
                    <a:pt x="1661" y="1931"/>
                    <a:pt x="1599" y="913"/>
                    <a:pt x="1657" y="356"/>
                  </a:cubicBezTo>
                  <a:cubicBezTo>
                    <a:pt x="1680" y="167"/>
                    <a:pt x="1536" y="1"/>
                    <a:pt x="1348" y="1"/>
                  </a:cubicBezTo>
                  <a:close/>
                </a:path>
              </a:pathLst>
            </a:custGeom>
            <a:solidFill>
              <a:srgbClr val="BBC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8" name="Google Shape;11168;p31"/>
            <p:cNvSpPr/>
            <p:nvPr/>
          </p:nvSpPr>
          <p:spPr>
            <a:xfrm>
              <a:off x="5064558" y="2529154"/>
              <a:ext cx="106566" cy="146446"/>
            </a:xfrm>
            <a:custGeom>
              <a:rect b="b" l="l" r="r" t="t"/>
              <a:pathLst>
                <a:path extrusionOk="0" h="5589" w="4067">
                  <a:moveTo>
                    <a:pt x="1300" y="1"/>
                  </a:moveTo>
                  <a:cubicBezTo>
                    <a:pt x="1297" y="1"/>
                    <a:pt x="1295" y="1"/>
                    <a:pt x="1292" y="1"/>
                  </a:cubicBezTo>
                  <a:lnTo>
                    <a:pt x="154" y="10"/>
                  </a:lnTo>
                  <a:cubicBezTo>
                    <a:pt x="77" y="10"/>
                    <a:pt x="10" y="78"/>
                    <a:pt x="5" y="154"/>
                  </a:cubicBezTo>
                  <a:cubicBezTo>
                    <a:pt x="1" y="318"/>
                    <a:pt x="1" y="481"/>
                    <a:pt x="5" y="639"/>
                  </a:cubicBezTo>
                  <a:cubicBezTo>
                    <a:pt x="5" y="639"/>
                    <a:pt x="161" y="596"/>
                    <a:pt x="354" y="596"/>
                  </a:cubicBezTo>
                  <a:cubicBezTo>
                    <a:pt x="640" y="596"/>
                    <a:pt x="1008" y="691"/>
                    <a:pt x="1071" y="1158"/>
                  </a:cubicBezTo>
                  <a:cubicBezTo>
                    <a:pt x="1181" y="1926"/>
                    <a:pt x="1493" y="3903"/>
                    <a:pt x="3975" y="5588"/>
                  </a:cubicBezTo>
                  <a:cubicBezTo>
                    <a:pt x="4066" y="5367"/>
                    <a:pt x="4033" y="5108"/>
                    <a:pt x="3879" y="4921"/>
                  </a:cubicBezTo>
                  <a:cubicBezTo>
                    <a:pt x="3462" y="4398"/>
                    <a:pt x="2727" y="3630"/>
                    <a:pt x="2151" y="2751"/>
                  </a:cubicBezTo>
                  <a:cubicBezTo>
                    <a:pt x="1613" y="1931"/>
                    <a:pt x="1551" y="913"/>
                    <a:pt x="1609" y="356"/>
                  </a:cubicBezTo>
                  <a:cubicBezTo>
                    <a:pt x="1632" y="167"/>
                    <a:pt x="1488" y="1"/>
                    <a:pt x="1300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9" name="Google Shape;11169;p31"/>
            <p:cNvSpPr/>
            <p:nvPr/>
          </p:nvSpPr>
          <p:spPr>
            <a:xfrm>
              <a:off x="4891988" y="2428300"/>
              <a:ext cx="96504" cy="363507"/>
            </a:xfrm>
            <a:custGeom>
              <a:rect b="b" l="l" r="r" t="t"/>
              <a:pathLst>
                <a:path extrusionOk="0" h="13873" w="3683">
                  <a:moveTo>
                    <a:pt x="3222" y="408"/>
                  </a:moveTo>
                  <a:cubicBezTo>
                    <a:pt x="3001" y="1819"/>
                    <a:pt x="2602" y="3975"/>
                    <a:pt x="2468" y="4709"/>
                  </a:cubicBezTo>
                  <a:cubicBezTo>
                    <a:pt x="2444" y="4843"/>
                    <a:pt x="2430" y="4920"/>
                    <a:pt x="2430" y="4935"/>
                  </a:cubicBezTo>
                  <a:cubicBezTo>
                    <a:pt x="2377" y="5256"/>
                    <a:pt x="2386" y="5688"/>
                    <a:pt x="2420" y="6168"/>
                  </a:cubicBezTo>
                  <a:cubicBezTo>
                    <a:pt x="2154" y="6218"/>
                    <a:pt x="1882" y="6237"/>
                    <a:pt x="1627" y="6237"/>
                  </a:cubicBezTo>
                  <a:cubicBezTo>
                    <a:pt x="1246" y="6237"/>
                    <a:pt x="901" y="6196"/>
                    <a:pt x="663" y="6159"/>
                  </a:cubicBezTo>
                  <a:cubicBezTo>
                    <a:pt x="1052" y="3797"/>
                    <a:pt x="860" y="2194"/>
                    <a:pt x="721" y="1008"/>
                  </a:cubicBezTo>
                  <a:cubicBezTo>
                    <a:pt x="697" y="797"/>
                    <a:pt x="673" y="600"/>
                    <a:pt x="653" y="408"/>
                  </a:cubicBezTo>
                  <a:close/>
                  <a:moveTo>
                    <a:pt x="596" y="6572"/>
                  </a:moveTo>
                  <a:cubicBezTo>
                    <a:pt x="932" y="6629"/>
                    <a:pt x="1273" y="6658"/>
                    <a:pt x="1614" y="6658"/>
                  </a:cubicBezTo>
                  <a:cubicBezTo>
                    <a:pt x="1897" y="6658"/>
                    <a:pt x="2180" y="6634"/>
                    <a:pt x="2454" y="6586"/>
                  </a:cubicBezTo>
                  <a:cubicBezTo>
                    <a:pt x="2458" y="6639"/>
                    <a:pt x="2463" y="6692"/>
                    <a:pt x="2473" y="6744"/>
                  </a:cubicBezTo>
                  <a:lnTo>
                    <a:pt x="2473" y="6749"/>
                  </a:lnTo>
                  <a:lnTo>
                    <a:pt x="2478" y="6821"/>
                  </a:lnTo>
                  <a:cubicBezTo>
                    <a:pt x="2204" y="7239"/>
                    <a:pt x="1887" y="7623"/>
                    <a:pt x="1532" y="7964"/>
                  </a:cubicBezTo>
                  <a:cubicBezTo>
                    <a:pt x="1369" y="7820"/>
                    <a:pt x="1220" y="7661"/>
                    <a:pt x="1085" y="7493"/>
                  </a:cubicBezTo>
                  <a:cubicBezTo>
                    <a:pt x="893" y="7263"/>
                    <a:pt x="725" y="7013"/>
                    <a:pt x="577" y="6754"/>
                  </a:cubicBezTo>
                  <a:cubicBezTo>
                    <a:pt x="581" y="6687"/>
                    <a:pt x="586" y="6624"/>
                    <a:pt x="596" y="6572"/>
                  </a:cubicBezTo>
                  <a:close/>
                  <a:moveTo>
                    <a:pt x="2540" y="7460"/>
                  </a:moveTo>
                  <a:cubicBezTo>
                    <a:pt x="2578" y="7863"/>
                    <a:pt x="2607" y="8266"/>
                    <a:pt x="2607" y="8612"/>
                  </a:cubicBezTo>
                  <a:lnTo>
                    <a:pt x="2607" y="8631"/>
                  </a:lnTo>
                  <a:cubicBezTo>
                    <a:pt x="2338" y="8535"/>
                    <a:pt x="2089" y="8396"/>
                    <a:pt x="1858" y="8232"/>
                  </a:cubicBezTo>
                  <a:cubicBezTo>
                    <a:pt x="1988" y="8108"/>
                    <a:pt x="2113" y="7973"/>
                    <a:pt x="2238" y="7834"/>
                  </a:cubicBezTo>
                  <a:cubicBezTo>
                    <a:pt x="2348" y="7704"/>
                    <a:pt x="2449" y="7575"/>
                    <a:pt x="2540" y="7460"/>
                  </a:cubicBezTo>
                  <a:close/>
                  <a:moveTo>
                    <a:pt x="548" y="7484"/>
                  </a:moveTo>
                  <a:cubicBezTo>
                    <a:pt x="745" y="7757"/>
                    <a:pt x="965" y="8012"/>
                    <a:pt x="1210" y="8242"/>
                  </a:cubicBezTo>
                  <a:cubicBezTo>
                    <a:pt x="1004" y="8405"/>
                    <a:pt x="783" y="8549"/>
                    <a:pt x="548" y="8664"/>
                  </a:cubicBezTo>
                  <a:lnTo>
                    <a:pt x="548" y="8612"/>
                  </a:lnTo>
                  <a:lnTo>
                    <a:pt x="548" y="8343"/>
                  </a:lnTo>
                  <a:lnTo>
                    <a:pt x="548" y="7959"/>
                  </a:lnTo>
                  <a:cubicBezTo>
                    <a:pt x="548" y="7800"/>
                    <a:pt x="548" y="7637"/>
                    <a:pt x="548" y="7484"/>
                  </a:cubicBezTo>
                  <a:close/>
                  <a:moveTo>
                    <a:pt x="1537" y="8511"/>
                  </a:moveTo>
                  <a:cubicBezTo>
                    <a:pt x="1858" y="8760"/>
                    <a:pt x="2218" y="8948"/>
                    <a:pt x="2607" y="9072"/>
                  </a:cubicBezTo>
                  <a:cubicBezTo>
                    <a:pt x="2598" y="9625"/>
                    <a:pt x="2574" y="10129"/>
                    <a:pt x="2463" y="10498"/>
                  </a:cubicBezTo>
                  <a:cubicBezTo>
                    <a:pt x="2319" y="10964"/>
                    <a:pt x="2055" y="11161"/>
                    <a:pt x="1575" y="11161"/>
                  </a:cubicBezTo>
                  <a:cubicBezTo>
                    <a:pt x="1100" y="11161"/>
                    <a:pt x="836" y="10959"/>
                    <a:pt x="692" y="10498"/>
                  </a:cubicBezTo>
                  <a:cubicBezTo>
                    <a:pt x="581" y="10138"/>
                    <a:pt x="553" y="9653"/>
                    <a:pt x="548" y="9120"/>
                  </a:cubicBezTo>
                  <a:cubicBezTo>
                    <a:pt x="903" y="8962"/>
                    <a:pt x="1239" y="8760"/>
                    <a:pt x="1537" y="8511"/>
                  </a:cubicBezTo>
                  <a:close/>
                  <a:moveTo>
                    <a:pt x="2991" y="9466"/>
                  </a:moveTo>
                  <a:cubicBezTo>
                    <a:pt x="3001" y="9730"/>
                    <a:pt x="3006" y="10009"/>
                    <a:pt x="3006" y="10306"/>
                  </a:cubicBezTo>
                  <a:cubicBezTo>
                    <a:pt x="3006" y="11257"/>
                    <a:pt x="2876" y="13469"/>
                    <a:pt x="1700" y="13469"/>
                  </a:cubicBezTo>
                  <a:cubicBezTo>
                    <a:pt x="869" y="13469"/>
                    <a:pt x="500" y="12245"/>
                    <a:pt x="413" y="10930"/>
                  </a:cubicBezTo>
                  <a:lnTo>
                    <a:pt x="413" y="10930"/>
                  </a:lnTo>
                  <a:lnTo>
                    <a:pt x="418" y="10935"/>
                  </a:lnTo>
                  <a:cubicBezTo>
                    <a:pt x="428" y="10959"/>
                    <a:pt x="442" y="10983"/>
                    <a:pt x="457" y="11002"/>
                  </a:cubicBezTo>
                  <a:lnTo>
                    <a:pt x="466" y="11017"/>
                  </a:lnTo>
                  <a:cubicBezTo>
                    <a:pt x="476" y="11036"/>
                    <a:pt x="490" y="11060"/>
                    <a:pt x="505" y="11074"/>
                  </a:cubicBezTo>
                  <a:lnTo>
                    <a:pt x="505" y="11079"/>
                  </a:lnTo>
                  <a:cubicBezTo>
                    <a:pt x="519" y="11098"/>
                    <a:pt x="533" y="11122"/>
                    <a:pt x="553" y="11141"/>
                  </a:cubicBezTo>
                  <a:lnTo>
                    <a:pt x="562" y="11151"/>
                  </a:lnTo>
                  <a:cubicBezTo>
                    <a:pt x="577" y="11170"/>
                    <a:pt x="591" y="11189"/>
                    <a:pt x="610" y="11204"/>
                  </a:cubicBezTo>
                  <a:lnTo>
                    <a:pt x="615" y="11213"/>
                  </a:lnTo>
                  <a:cubicBezTo>
                    <a:pt x="634" y="11233"/>
                    <a:pt x="649" y="11247"/>
                    <a:pt x="668" y="11261"/>
                  </a:cubicBezTo>
                  <a:lnTo>
                    <a:pt x="673" y="11266"/>
                  </a:lnTo>
                  <a:cubicBezTo>
                    <a:pt x="687" y="11285"/>
                    <a:pt x="706" y="11300"/>
                    <a:pt x="725" y="11314"/>
                  </a:cubicBezTo>
                  <a:lnTo>
                    <a:pt x="740" y="11324"/>
                  </a:lnTo>
                  <a:cubicBezTo>
                    <a:pt x="754" y="11338"/>
                    <a:pt x="773" y="11353"/>
                    <a:pt x="797" y="11362"/>
                  </a:cubicBezTo>
                  <a:lnTo>
                    <a:pt x="807" y="11372"/>
                  </a:lnTo>
                  <a:cubicBezTo>
                    <a:pt x="826" y="11381"/>
                    <a:pt x="845" y="11396"/>
                    <a:pt x="865" y="11405"/>
                  </a:cubicBezTo>
                  <a:lnTo>
                    <a:pt x="874" y="11410"/>
                  </a:lnTo>
                  <a:cubicBezTo>
                    <a:pt x="898" y="11420"/>
                    <a:pt x="917" y="11429"/>
                    <a:pt x="941" y="11444"/>
                  </a:cubicBezTo>
                  <a:lnTo>
                    <a:pt x="951" y="11449"/>
                  </a:lnTo>
                  <a:cubicBezTo>
                    <a:pt x="975" y="11458"/>
                    <a:pt x="999" y="11468"/>
                    <a:pt x="1023" y="11477"/>
                  </a:cubicBezTo>
                  <a:lnTo>
                    <a:pt x="1028" y="11477"/>
                  </a:lnTo>
                  <a:cubicBezTo>
                    <a:pt x="1052" y="11487"/>
                    <a:pt x="1071" y="11492"/>
                    <a:pt x="1095" y="11501"/>
                  </a:cubicBezTo>
                  <a:lnTo>
                    <a:pt x="1109" y="11501"/>
                  </a:lnTo>
                  <a:cubicBezTo>
                    <a:pt x="1133" y="11511"/>
                    <a:pt x="1157" y="11516"/>
                    <a:pt x="1181" y="11521"/>
                  </a:cubicBezTo>
                  <a:lnTo>
                    <a:pt x="1196" y="11525"/>
                  </a:lnTo>
                  <a:cubicBezTo>
                    <a:pt x="1225" y="11530"/>
                    <a:pt x="1249" y="11535"/>
                    <a:pt x="1277" y="11540"/>
                  </a:cubicBezTo>
                  <a:lnTo>
                    <a:pt x="1282" y="11540"/>
                  </a:lnTo>
                  <a:cubicBezTo>
                    <a:pt x="1306" y="11545"/>
                    <a:pt x="1335" y="11549"/>
                    <a:pt x="1359" y="11554"/>
                  </a:cubicBezTo>
                  <a:lnTo>
                    <a:pt x="1373" y="11554"/>
                  </a:lnTo>
                  <a:cubicBezTo>
                    <a:pt x="1402" y="11554"/>
                    <a:pt x="1431" y="11559"/>
                    <a:pt x="1460" y="11559"/>
                  </a:cubicBezTo>
                  <a:lnTo>
                    <a:pt x="1566" y="11559"/>
                  </a:lnTo>
                  <a:cubicBezTo>
                    <a:pt x="1628" y="11559"/>
                    <a:pt x="1686" y="11554"/>
                    <a:pt x="1743" y="11549"/>
                  </a:cubicBezTo>
                  <a:cubicBezTo>
                    <a:pt x="2300" y="11497"/>
                    <a:pt x="2660" y="11189"/>
                    <a:pt x="2842" y="10609"/>
                  </a:cubicBezTo>
                  <a:cubicBezTo>
                    <a:pt x="2847" y="10580"/>
                    <a:pt x="2857" y="10551"/>
                    <a:pt x="2866" y="10522"/>
                  </a:cubicBezTo>
                  <a:lnTo>
                    <a:pt x="2881" y="10508"/>
                  </a:lnTo>
                  <a:cubicBezTo>
                    <a:pt x="2890" y="10479"/>
                    <a:pt x="2895" y="10450"/>
                    <a:pt x="2905" y="10421"/>
                  </a:cubicBezTo>
                  <a:lnTo>
                    <a:pt x="2905" y="10397"/>
                  </a:lnTo>
                  <a:cubicBezTo>
                    <a:pt x="2914" y="10369"/>
                    <a:pt x="2919" y="10340"/>
                    <a:pt x="2924" y="10311"/>
                  </a:cubicBezTo>
                  <a:lnTo>
                    <a:pt x="2924" y="10297"/>
                  </a:lnTo>
                  <a:cubicBezTo>
                    <a:pt x="2929" y="10268"/>
                    <a:pt x="2934" y="10234"/>
                    <a:pt x="2938" y="10201"/>
                  </a:cubicBezTo>
                  <a:lnTo>
                    <a:pt x="2943" y="10177"/>
                  </a:lnTo>
                  <a:cubicBezTo>
                    <a:pt x="2948" y="10143"/>
                    <a:pt x="2953" y="10109"/>
                    <a:pt x="2958" y="10081"/>
                  </a:cubicBezTo>
                  <a:lnTo>
                    <a:pt x="2958" y="10057"/>
                  </a:lnTo>
                  <a:cubicBezTo>
                    <a:pt x="2962" y="10028"/>
                    <a:pt x="2962" y="9999"/>
                    <a:pt x="2967" y="9970"/>
                  </a:cubicBezTo>
                  <a:lnTo>
                    <a:pt x="2967" y="9946"/>
                  </a:lnTo>
                  <a:cubicBezTo>
                    <a:pt x="2967" y="9913"/>
                    <a:pt x="2972" y="9874"/>
                    <a:pt x="2977" y="9841"/>
                  </a:cubicBezTo>
                  <a:lnTo>
                    <a:pt x="2977" y="9812"/>
                  </a:lnTo>
                  <a:cubicBezTo>
                    <a:pt x="2977" y="9778"/>
                    <a:pt x="2982" y="9745"/>
                    <a:pt x="2982" y="9706"/>
                  </a:cubicBezTo>
                  <a:lnTo>
                    <a:pt x="2982" y="9692"/>
                  </a:lnTo>
                  <a:cubicBezTo>
                    <a:pt x="2982" y="9658"/>
                    <a:pt x="2982" y="9625"/>
                    <a:pt x="2986" y="9591"/>
                  </a:cubicBezTo>
                  <a:lnTo>
                    <a:pt x="2986" y="9562"/>
                  </a:lnTo>
                  <a:cubicBezTo>
                    <a:pt x="2986" y="9528"/>
                    <a:pt x="2986" y="9500"/>
                    <a:pt x="2991" y="9466"/>
                  </a:cubicBezTo>
                  <a:close/>
                  <a:moveTo>
                    <a:pt x="428" y="0"/>
                  </a:moveTo>
                  <a:cubicBezTo>
                    <a:pt x="313" y="0"/>
                    <a:pt x="217" y="101"/>
                    <a:pt x="226" y="221"/>
                  </a:cubicBezTo>
                  <a:cubicBezTo>
                    <a:pt x="245" y="480"/>
                    <a:pt x="279" y="763"/>
                    <a:pt x="317" y="1056"/>
                  </a:cubicBezTo>
                  <a:cubicBezTo>
                    <a:pt x="461" y="2271"/>
                    <a:pt x="658" y="3931"/>
                    <a:pt x="207" y="6408"/>
                  </a:cubicBezTo>
                  <a:cubicBezTo>
                    <a:pt x="149" y="6735"/>
                    <a:pt x="140" y="7340"/>
                    <a:pt x="140" y="7944"/>
                  </a:cubicBezTo>
                  <a:cubicBezTo>
                    <a:pt x="44" y="8544"/>
                    <a:pt x="1" y="9317"/>
                    <a:pt x="1" y="10306"/>
                  </a:cubicBezTo>
                  <a:cubicBezTo>
                    <a:pt x="1" y="11295"/>
                    <a:pt x="130" y="12149"/>
                    <a:pt x="380" y="12759"/>
                  </a:cubicBezTo>
                  <a:cubicBezTo>
                    <a:pt x="749" y="13681"/>
                    <a:pt x="1311" y="13873"/>
                    <a:pt x="1714" y="13873"/>
                  </a:cubicBezTo>
                  <a:cubicBezTo>
                    <a:pt x="2818" y="13873"/>
                    <a:pt x="3423" y="12605"/>
                    <a:pt x="3423" y="10306"/>
                  </a:cubicBezTo>
                  <a:cubicBezTo>
                    <a:pt x="3423" y="8362"/>
                    <a:pt x="3255" y="7229"/>
                    <a:pt x="2871" y="6653"/>
                  </a:cubicBezTo>
                  <a:cubicBezTo>
                    <a:pt x="2814" y="6010"/>
                    <a:pt x="2766" y="5386"/>
                    <a:pt x="2833" y="5002"/>
                  </a:cubicBezTo>
                  <a:cubicBezTo>
                    <a:pt x="2833" y="4987"/>
                    <a:pt x="2847" y="4911"/>
                    <a:pt x="2871" y="4786"/>
                  </a:cubicBezTo>
                  <a:cubicBezTo>
                    <a:pt x="3010" y="4003"/>
                    <a:pt x="3447" y="1632"/>
                    <a:pt x="3663" y="235"/>
                  </a:cubicBezTo>
                  <a:cubicBezTo>
                    <a:pt x="3682" y="110"/>
                    <a:pt x="3586" y="0"/>
                    <a:pt x="34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0" name="Google Shape;11170;p31"/>
            <p:cNvSpPr/>
            <p:nvPr/>
          </p:nvSpPr>
          <p:spPr>
            <a:xfrm>
              <a:off x="4977435" y="2432309"/>
              <a:ext cx="199977" cy="259169"/>
            </a:xfrm>
            <a:custGeom>
              <a:rect b="b" l="l" r="r" t="t"/>
              <a:pathLst>
                <a:path extrusionOk="0" h="9891" w="7632">
                  <a:moveTo>
                    <a:pt x="2586" y="3634"/>
                  </a:moveTo>
                  <a:cubicBezTo>
                    <a:pt x="2735" y="3788"/>
                    <a:pt x="2922" y="3903"/>
                    <a:pt x="3129" y="3970"/>
                  </a:cubicBezTo>
                  <a:lnTo>
                    <a:pt x="3129" y="3985"/>
                  </a:lnTo>
                  <a:lnTo>
                    <a:pt x="3129" y="4100"/>
                  </a:lnTo>
                  <a:lnTo>
                    <a:pt x="3129" y="4220"/>
                  </a:lnTo>
                  <a:lnTo>
                    <a:pt x="3129" y="4239"/>
                  </a:lnTo>
                  <a:cubicBezTo>
                    <a:pt x="3129" y="4316"/>
                    <a:pt x="3129" y="4393"/>
                    <a:pt x="3129" y="4470"/>
                  </a:cubicBezTo>
                  <a:lnTo>
                    <a:pt x="3129" y="4489"/>
                  </a:lnTo>
                  <a:cubicBezTo>
                    <a:pt x="3134" y="4566"/>
                    <a:pt x="3134" y="4642"/>
                    <a:pt x="3138" y="4719"/>
                  </a:cubicBezTo>
                  <a:lnTo>
                    <a:pt x="3138" y="4734"/>
                  </a:lnTo>
                  <a:cubicBezTo>
                    <a:pt x="3143" y="4810"/>
                    <a:pt x="3148" y="4887"/>
                    <a:pt x="3153" y="4959"/>
                  </a:cubicBezTo>
                  <a:lnTo>
                    <a:pt x="3153" y="4978"/>
                  </a:lnTo>
                  <a:cubicBezTo>
                    <a:pt x="3158" y="5050"/>
                    <a:pt x="3162" y="5127"/>
                    <a:pt x="3167" y="5199"/>
                  </a:cubicBezTo>
                  <a:lnTo>
                    <a:pt x="3167" y="5214"/>
                  </a:lnTo>
                  <a:cubicBezTo>
                    <a:pt x="3172" y="5262"/>
                    <a:pt x="3177" y="5305"/>
                    <a:pt x="3182" y="5353"/>
                  </a:cubicBezTo>
                  <a:cubicBezTo>
                    <a:pt x="2980" y="5641"/>
                    <a:pt x="2634" y="6011"/>
                    <a:pt x="2130" y="6207"/>
                  </a:cubicBezTo>
                  <a:cubicBezTo>
                    <a:pt x="2054" y="6107"/>
                    <a:pt x="1886" y="5881"/>
                    <a:pt x="1612" y="5516"/>
                  </a:cubicBezTo>
                  <a:cubicBezTo>
                    <a:pt x="2020" y="4998"/>
                    <a:pt x="2385" y="4153"/>
                    <a:pt x="2586" y="3634"/>
                  </a:cubicBezTo>
                  <a:close/>
                  <a:moveTo>
                    <a:pt x="3254" y="5929"/>
                  </a:moveTo>
                  <a:cubicBezTo>
                    <a:pt x="3258" y="5982"/>
                    <a:pt x="3268" y="6035"/>
                    <a:pt x="3273" y="6083"/>
                  </a:cubicBezTo>
                  <a:lnTo>
                    <a:pt x="3273" y="6092"/>
                  </a:lnTo>
                  <a:cubicBezTo>
                    <a:pt x="3287" y="6155"/>
                    <a:pt x="3297" y="6222"/>
                    <a:pt x="3306" y="6284"/>
                  </a:cubicBezTo>
                  <a:lnTo>
                    <a:pt x="3306" y="6289"/>
                  </a:lnTo>
                  <a:cubicBezTo>
                    <a:pt x="3316" y="6351"/>
                    <a:pt x="3330" y="6414"/>
                    <a:pt x="3340" y="6476"/>
                  </a:cubicBezTo>
                  <a:lnTo>
                    <a:pt x="3340" y="6481"/>
                  </a:lnTo>
                  <a:cubicBezTo>
                    <a:pt x="3345" y="6510"/>
                    <a:pt x="3350" y="6543"/>
                    <a:pt x="3354" y="6572"/>
                  </a:cubicBezTo>
                  <a:lnTo>
                    <a:pt x="3374" y="6659"/>
                  </a:lnTo>
                  <a:lnTo>
                    <a:pt x="3374" y="6663"/>
                  </a:lnTo>
                  <a:lnTo>
                    <a:pt x="3388" y="6745"/>
                  </a:lnTo>
                  <a:lnTo>
                    <a:pt x="3388" y="6750"/>
                  </a:lnTo>
                  <a:lnTo>
                    <a:pt x="3407" y="6827"/>
                  </a:lnTo>
                  <a:lnTo>
                    <a:pt x="3407" y="6831"/>
                  </a:lnTo>
                  <a:lnTo>
                    <a:pt x="3422" y="6908"/>
                  </a:lnTo>
                  <a:lnTo>
                    <a:pt x="3422" y="6913"/>
                  </a:lnTo>
                  <a:lnTo>
                    <a:pt x="3441" y="6985"/>
                  </a:lnTo>
                  <a:lnTo>
                    <a:pt x="3441" y="6995"/>
                  </a:lnTo>
                  <a:lnTo>
                    <a:pt x="3455" y="7062"/>
                  </a:lnTo>
                  <a:lnTo>
                    <a:pt x="3455" y="7071"/>
                  </a:lnTo>
                  <a:lnTo>
                    <a:pt x="3470" y="7134"/>
                  </a:lnTo>
                  <a:lnTo>
                    <a:pt x="3470" y="7143"/>
                  </a:lnTo>
                  <a:lnTo>
                    <a:pt x="3484" y="7206"/>
                  </a:lnTo>
                  <a:lnTo>
                    <a:pt x="3484" y="7215"/>
                  </a:lnTo>
                  <a:lnTo>
                    <a:pt x="3498" y="7268"/>
                  </a:lnTo>
                  <a:lnTo>
                    <a:pt x="3498" y="7278"/>
                  </a:lnTo>
                  <a:cubicBezTo>
                    <a:pt x="3138" y="7047"/>
                    <a:pt x="2788" y="6793"/>
                    <a:pt x="2452" y="6524"/>
                  </a:cubicBezTo>
                  <a:cubicBezTo>
                    <a:pt x="2754" y="6380"/>
                    <a:pt x="3023" y="6179"/>
                    <a:pt x="3254" y="5929"/>
                  </a:cubicBezTo>
                  <a:close/>
                  <a:moveTo>
                    <a:pt x="4641" y="3898"/>
                  </a:moveTo>
                  <a:cubicBezTo>
                    <a:pt x="4674" y="3898"/>
                    <a:pt x="4703" y="3913"/>
                    <a:pt x="4727" y="3937"/>
                  </a:cubicBezTo>
                  <a:cubicBezTo>
                    <a:pt x="4746" y="3961"/>
                    <a:pt x="4756" y="3994"/>
                    <a:pt x="4756" y="4028"/>
                  </a:cubicBezTo>
                  <a:cubicBezTo>
                    <a:pt x="4679" y="4714"/>
                    <a:pt x="4790" y="5737"/>
                    <a:pt x="5327" y="6558"/>
                  </a:cubicBezTo>
                  <a:cubicBezTo>
                    <a:pt x="5740" y="7191"/>
                    <a:pt x="6239" y="7767"/>
                    <a:pt x="6638" y="8233"/>
                  </a:cubicBezTo>
                  <a:cubicBezTo>
                    <a:pt x="6796" y="8415"/>
                    <a:pt x="6950" y="8593"/>
                    <a:pt x="7070" y="8742"/>
                  </a:cubicBezTo>
                  <a:cubicBezTo>
                    <a:pt x="7142" y="8847"/>
                    <a:pt x="7166" y="8972"/>
                    <a:pt x="7142" y="9097"/>
                  </a:cubicBezTo>
                  <a:cubicBezTo>
                    <a:pt x="7123" y="9227"/>
                    <a:pt x="7046" y="9337"/>
                    <a:pt x="6940" y="9409"/>
                  </a:cubicBezTo>
                  <a:cubicBezTo>
                    <a:pt x="6863" y="9457"/>
                    <a:pt x="6776" y="9481"/>
                    <a:pt x="6691" y="9481"/>
                  </a:cubicBezTo>
                  <a:cubicBezTo>
                    <a:pt x="6595" y="9481"/>
                    <a:pt x="6500" y="9451"/>
                    <a:pt x="6422" y="9390"/>
                  </a:cubicBezTo>
                  <a:lnTo>
                    <a:pt x="4089" y="7695"/>
                  </a:lnTo>
                  <a:cubicBezTo>
                    <a:pt x="4065" y="7681"/>
                    <a:pt x="4050" y="7662"/>
                    <a:pt x="4041" y="7638"/>
                  </a:cubicBezTo>
                  <a:cubicBezTo>
                    <a:pt x="4041" y="7633"/>
                    <a:pt x="4041" y="7628"/>
                    <a:pt x="4036" y="7628"/>
                  </a:cubicBezTo>
                  <a:cubicBezTo>
                    <a:pt x="4031" y="7623"/>
                    <a:pt x="4031" y="7619"/>
                    <a:pt x="4031" y="7614"/>
                  </a:cubicBezTo>
                  <a:cubicBezTo>
                    <a:pt x="3988" y="7475"/>
                    <a:pt x="3916" y="7215"/>
                    <a:pt x="3839" y="6870"/>
                  </a:cubicBezTo>
                  <a:lnTo>
                    <a:pt x="3830" y="6822"/>
                  </a:lnTo>
                  <a:lnTo>
                    <a:pt x="3815" y="6774"/>
                  </a:lnTo>
                  <a:lnTo>
                    <a:pt x="3815" y="6769"/>
                  </a:lnTo>
                  <a:lnTo>
                    <a:pt x="3806" y="6721"/>
                  </a:lnTo>
                  <a:lnTo>
                    <a:pt x="3806" y="6716"/>
                  </a:lnTo>
                  <a:lnTo>
                    <a:pt x="3796" y="6668"/>
                  </a:lnTo>
                  <a:lnTo>
                    <a:pt x="3796" y="6663"/>
                  </a:lnTo>
                  <a:lnTo>
                    <a:pt x="3786" y="6615"/>
                  </a:lnTo>
                  <a:lnTo>
                    <a:pt x="3786" y="6606"/>
                  </a:lnTo>
                  <a:lnTo>
                    <a:pt x="3777" y="6558"/>
                  </a:lnTo>
                  <a:lnTo>
                    <a:pt x="3777" y="6553"/>
                  </a:lnTo>
                  <a:lnTo>
                    <a:pt x="3767" y="6505"/>
                  </a:lnTo>
                  <a:lnTo>
                    <a:pt x="3767" y="6495"/>
                  </a:lnTo>
                  <a:lnTo>
                    <a:pt x="3758" y="6447"/>
                  </a:lnTo>
                  <a:lnTo>
                    <a:pt x="3758" y="6438"/>
                  </a:lnTo>
                  <a:lnTo>
                    <a:pt x="3753" y="6385"/>
                  </a:lnTo>
                  <a:lnTo>
                    <a:pt x="3753" y="6380"/>
                  </a:lnTo>
                  <a:lnTo>
                    <a:pt x="3743" y="6327"/>
                  </a:lnTo>
                  <a:lnTo>
                    <a:pt x="3743" y="6318"/>
                  </a:lnTo>
                  <a:lnTo>
                    <a:pt x="3734" y="6270"/>
                  </a:lnTo>
                  <a:lnTo>
                    <a:pt x="3734" y="6255"/>
                  </a:lnTo>
                  <a:lnTo>
                    <a:pt x="3724" y="6207"/>
                  </a:lnTo>
                  <a:lnTo>
                    <a:pt x="3724" y="6193"/>
                  </a:lnTo>
                  <a:lnTo>
                    <a:pt x="3714" y="6145"/>
                  </a:lnTo>
                  <a:lnTo>
                    <a:pt x="3714" y="6131"/>
                  </a:lnTo>
                  <a:lnTo>
                    <a:pt x="3710" y="6083"/>
                  </a:lnTo>
                  <a:lnTo>
                    <a:pt x="3710" y="6068"/>
                  </a:lnTo>
                  <a:lnTo>
                    <a:pt x="3700" y="6015"/>
                  </a:lnTo>
                  <a:lnTo>
                    <a:pt x="3700" y="6001"/>
                  </a:lnTo>
                  <a:lnTo>
                    <a:pt x="3690" y="5953"/>
                  </a:lnTo>
                  <a:lnTo>
                    <a:pt x="3690" y="5939"/>
                  </a:lnTo>
                  <a:lnTo>
                    <a:pt x="3686" y="5886"/>
                  </a:lnTo>
                  <a:lnTo>
                    <a:pt x="3686" y="5871"/>
                  </a:lnTo>
                  <a:lnTo>
                    <a:pt x="3676" y="5819"/>
                  </a:lnTo>
                  <a:lnTo>
                    <a:pt x="3676" y="5804"/>
                  </a:lnTo>
                  <a:lnTo>
                    <a:pt x="3671" y="5751"/>
                  </a:lnTo>
                  <a:lnTo>
                    <a:pt x="3671" y="5737"/>
                  </a:lnTo>
                  <a:lnTo>
                    <a:pt x="3666" y="5684"/>
                  </a:lnTo>
                  <a:lnTo>
                    <a:pt x="3666" y="5665"/>
                  </a:lnTo>
                  <a:lnTo>
                    <a:pt x="3657" y="5612"/>
                  </a:lnTo>
                  <a:lnTo>
                    <a:pt x="3657" y="5598"/>
                  </a:lnTo>
                  <a:lnTo>
                    <a:pt x="3652" y="5545"/>
                  </a:lnTo>
                  <a:lnTo>
                    <a:pt x="3652" y="5526"/>
                  </a:lnTo>
                  <a:lnTo>
                    <a:pt x="3647" y="5473"/>
                  </a:lnTo>
                  <a:lnTo>
                    <a:pt x="3647" y="5454"/>
                  </a:lnTo>
                  <a:lnTo>
                    <a:pt x="3642" y="5401"/>
                  </a:lnTo>
                  <a:lnTo>
                    <a:pt x="3642" y="5382"/>
                  </a:lnTo>
                  <a:lnTo>
                    <a:pt x="3633" y="5329"/>
                  </a:lnTo>
                  <a:lnTo>
                    <a:pt x="3633" y="5310"/>
                  </a:lnTo>
                  <a:lnTo>
                    <a:pt x="3628" y="5257"/>
                  </a:lnTo>
                  <a:lnTo>
                    <a:pt x="3628" y="5233"/>
                  </a:lnTo>
                  <a:cubicBezTo>
                    <a:pt x="3628" y="5219"/>
                    <a:pt x="3628" y="5199"/>
                    <a:pt x="3623" y="5180"/>
                  </a:cubicBezTo>
                  <a:lnTo>
                    <a:pt x="3623" y="5161"/>
                  </a:lnTo>
                  <a:lnTo>
                    <a:pt x="3618" y="5108"/>
                  </a:lnTo>
                  <a:lnTo>
                    <a:pt x="3618" y="5084"/>
                  </a:lnTo>
                  <a:cubicBezTo>
                    <a:pt x="3618" y="5070"/>
                    <a:pt x="3618" y="5050"/>
                    <a:pt x="3618" y="5031"/>
                  </a:cubicBezTo>
                  <a:lnTo>
                    <a:pt x="3618" y="5012"/>
                  </a:lnTo>
                  <a:lnTo>
                    <a:pt x="3561" y="4959"/>
                  </a:lnTo>
                  <a:lnTo>
                    <a:pt x="3561" y="4930"/>
                  </a:lnTo>
                  <a:lnTo>
                    <a:pt x="3556" y="4882"/>
                  </a:lnTo>
                  <a:lnTo>
                    <a:pt x="3556" y="4854"/>
                  </a:lnTo>
                  <a:lnTo>
                    <a:pt x="3556" y="4806"/>
                  </a:lnTo>
                  <a:lnTo>
                    <a:pt x="3556" y="4777"/>
                  </a:lnTo>
                  <a:lnTo>
                    <a:pt x="3556" y="4729"/>
                  </a:lnTo>
                  <a:lnTo>
                    <a:pt x="3556" y="4700"/>
                  </a:lnTo>
                  <a:lnTo>
                    <a:pt x="3556" y="4647"/>
                  </a:lnTo>
                  <a:lnTo>
                    <a:pt x="3556" y="4623"/>
                  </a:lnTo>
                  <a:lnTo>
                    <a:pt x="3556" y="4570"/>
                  </a:lnTo>
                  <a:lnTo>
                    <a:pt x="3556" y="4542"/>
                  </a:lnTo>
                  <a:lnTo>
                    <a:pt x="3556" y="4494"/>
                  </a:lnTo>
                  <a:lnTo>
                    <a:pt x="3556" y="4460"/>
                  </a:lnTo>
                  <a:lnTo>
                    <a:pt x="3556" y="4412"/>
                  </a:lnTo>
                  <a:lnTo>
                    <a:pt x="3556" y="4383"/>
                  </a:lnTo>
                  <a:lnTo>
                    <a:pt x="3556" y="4335"/>
                  </a:lnTo>
                  <a:lnTo>
                    <a:pt x="3556" y="4302"/>
                  </a:lnTo>
                  <a:lnTo>
                    <a:pt x="3556" y="4254"/>
                  </a:lnTo>
                  <a:lnTo>
                    <a:pt x="3556" y="4220"/>
                  </a:lnTo>
                  <a:lnTo>
                    <a:pt x="3556" y="4172"/>
                  </a:lnTo>
                  <a:lnTo>
                    <a:pt x="3556" y="4138"/>
                  </a:lnTo>
                  <a:lnTo>
                    <a:pt x="3556" y="4090"/>
                  </a:lnTo>
                  <a:lnTo>
                    <a:pt x="3556" y="4057"/>
                  </a:lnTo>
                  <a:lnTo>
                    <a:pt x="3556" y="4009"/>
                  </a:lnTo>
                  <a:lnTo>
                    <a:pt x="3556" y="3975"/>
                  </a:lnTo>
                  <a:lnTo>
                    <a:pt x="3556" y="3927"/>
                  </a:lnTo>
                  <a:lnTo>
                    <a:pt x="3556" y="3913"/>
                  </a:lnTo>
                  <a:lnTo>
                    <a:pt x="4641" y="3898"/>
                  </a:lnTo>
                  <a:close/>
                  <a:moveTo>
                    <a:pt x="1004" y="1"/>
                  </a:moveTo>
                  <a:cubicBezTo>
                    <a:pt x="868" y="1"/>
                    <a:pt x="731" y="141"/>
                    <a:pt x="815" y="303"/>
                  </a:cubicBezTo>
                  <a:lnTo>
                    <a:pt x="868" y="404"/>
                  </a:lnTo>
                  <a:cubicBezTo>
                    <a:pt x="1525" y="1623"/>
                    <a:pt x="1938" y="2454"/>
                    <a:pt x="2068" y="2794"/>
                  </a:cubicBezTo>
                  <a:cubicBezTo>
                    <a:pt x="2130" y="2953"/>
                    <a:pt x="2202" y="3102"/>
                    <a:pt x="2284" y="3246"/>
                  </a:cubicBezTo>
                  <a:cubicBezTo>
                    <a:pt x="2217" y="3428"/>
                    <a:pt x="2106" y="3721"/>
                    <a:pt x="1967" y="4033"/>
                  </a:cubicBezTo>
                  <a:cubicBezTo>
                    <a:pt x="1799" y="4431"/>
                    <a:pt x="1588" y="4815"/>
                    <a:pt x="1348" y="5171"/>
                  </a:cubicBezTo>
                  <a:lnTo>
                    <a:pt x="445" y="3970"/>
                  </a:lnTo>
                  <a:cubicBezTo>
                    <a:pt x="401" y="3911"/>
                    <a:pt x="344" y="3887"/>
                    <a:pt x="288" y="3887"/>
                  </a:cubicBezTo>
                  <a:cubicBezTo>
                    <a:pt x="140" y="3887"/>
                    <a:pt x="1" y="4059"/>
                    <a:pt x="119" y="4215"/>
                  </a:cubicBezTo>
                  <a:cubicBezTo>
                    <a:pt x="1127" y="5555"/>
                    <a:pt x="1645" y="6246"/>
                    <a:pt x="1799" y="6452"/>
                  </a:cubicBezTo>
                  <a:cubicBezTo>
                    <a:pt x="2025" y="6759"/>
                    <a:pt x="2668" y="7239"/>
                    <a:pt x="3700" y="7878"/>
                  </a:cubicBezTo>
                  <a:cubicBezTo>
                    <a:pt x="3738" y="7935"/>
                    <a:pt x="3786" y="7988"/>
                    <a:pt x="3844" y="8027"/>
                  </a:cubicBezTo>
                  <a:lnTo>
                    <a:pt x="6177" y="9721"/>
                  </a:lnTo>
                  <a:cubicBezTo>
                    <a:pt x="6329" y="9835"/>
                    <a:pt x="6507" y="9890"/>
                    <a:pt x="6686" y="9890"/>
                  </a:cubicBezTo>
                  <a:cubicBezTo>
                    <a:pt x="6913" y="9890"/>
                    <a:pt x="7140" y="9800"/>
                    <a:pt x="7310" y="9625"/>
                  </a:cubicBezTo>
                  <a:cubicBezTo>
                    <a:pt x="7607" y="9318"/>
                    <a:pt x="7631" y="8828"/>
                    <a:pt x="7363" y="8492"/>
                  </a:cubicBezTo>
                  <a:lnTo>
                    <a:pt x="7367" y="8487"/>
                  </a:lnTo>
                  <a:cubicBezTo>
                    <a:pt x="7243" y="8334"/>
                    <a:pt x="7089" y="8156"/>
                    <a:pt x="6926" y="7964"/>
                  </a:cubicBezTo>
                  <a:cubicBezTo>
                    <a:pt x="6532" y="7513"/>
                    <a:pt x="6047" y="6947"/>
                    <a:pt x="5644" y="6332"/>
                  </a:cubicBezTo>
                  <a:cubicBezTo>
                    <a:pt x="5164" y="5603"/>
                    <a:pt x="5073" y="4657"/>
                    <a:pt x="5140" y="4071"/>
                  </a:cubicBezTo>
                  <a:cubicBezTo>
                    <a:pt x="5174" y="3759"/>
                    <a:pt x="4929" y="3490"/>
                    <a:pt x="4612" y="3490"/>
                  </a:cubicBezTo>
                  <a:lnTo>
                    <a:pt x="3479" y="3505"/>
                  </a:lnTo>
                  <a:cubicBezTo>
                    <a:pt x="3398" y="3505"/>
                    <a:pt x="3321" y="3534"/>
                    <a:pt x="3258" y="3586"/>
                  </a:cubicBezTo>
                  <a:cubicBezTo>
                    <a:pt x="3033" y="3519"/>
                    <a:pt x="2706" y="3303"/>
                    <a:pt x="2452" y="2650"/>
                  </a:cubicBezTo>
                  <a:cubicBezTo>
                    <a:pt x="2313" y="2286"/>
                    <a:pt x="1900" y="1465"/>
                    <a:pt x="1228" y="212"/>
                  </a:cubicBezTo>
                  <a:lnTo>
                    <a:pt x="1175" y="111"/>
                  </a:lnTo>
                  <a:cubicBezTo>
                    <a:pt x="1135" y="33"/>
                    <a:pt x="1069" y="1"/>
                    <a:pt x="10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71" name="Google Shape;11171;p31"/>
          <p:cNvGrpSpPr/>
          <p:nvPr/>
        </p:nvGrpSpPr>
        <p:grpSpPr>
          <a:xfrm>
            <a:off x="6632909" y="2260971"/>
            <a:ext cx="368302" cy="324361"/>
            <a:chOff x="6632909" y="2447821"/>
            <a:chExt cx="368302" cy="324361"/>
          </a:xfrm>
        </p:grpSpPr>
        <p:sp>
          <p:nvSpPr>
            <p:cNvPr id="11172" name="Google Shape;11172;p31"/>
            <p:cNvSpPr/>
            <p:nvPr/>
          </p:nvSpPr>
          <p:spPr>
            <a:xfrm>
              <a:off x="6667994" y="2500986"/>
              <a:ext cx="262523" cy="238495"/>
            </a:xfrm>
            <a:custGeom>
              <a:rect b="b" l="l" r="r" t="t"/>
              <a:pathLst>
                <a:path extrusionOk="0" h="9102" w="10019">
                  <a:moveTo>
                    <a:pt x="1215" y="1"/>
                  </a:moveTo>
                  <a:lnTo>
                    <a:pt x="0" y="797"/>
                  </a:lnTo>
                  <a:lnTo>
                    <a:pt x="1354" y="9102"/>
                  </a:lnTo>
                  <a:lnTo>
                    <a:pt x="10018" y="9102"/>
                  </a:lnTo>
                  <a:lnTo>
                    <a:pt x="1215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3" name="Google Shape;11173;p31"/>
            <p:cNvSpPr/>
            <p:nvPr/>
          </p:nvSpPr>
          <p:spPr>
            <a:xfrm>
              <a:off x="6703446" y="2500986"/>
              <a:ext cx="262549" cy="238495"/>
            </a:xfrm>
            <a:custGeom>
              <a:rect b="b" l="l" r="r" t="t"/>
              <a:pathLst>
                <a:path extrusionOk="0" h="9102" w="10020">
                  <a:moveTo>
                    <a:pt x="8805" y="1"/>
                  </a:moveTo>
                  <a:lnTo>
                    <a:pt x="1" y="9102"/>
                  </a:lnTo>
                  <a:lnTo>
                    <a:pt x="8665" y="9102"/>
                  </a:lnTo>
                  <a:lnTo>
                    <a:pt x="10019" y="797"/>
                  </a:lnTo>
                  <a:lnTo>
                    <a:pt x="8805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4" name="Google Shape;11174;p31"/>
            <p:cNvSpPr/>
            <p:nvPr/>
          </p:nvSpPr>
          <p:spPr>
            <a:xfrm>
              <a:off x="6703446" y="2622120"/>
              <a:ext cx="227071" cy="117361"/>
            </a:xfrm>
            <a:custGeom>
              <a:rect b="b" l="l" r="r" t="t"/>
              <a:pathLst>
                <a:path extrusionOk="0" h="4479" w="8666">
                  <a:moveTo>
                    <a:pt x="4331" y="0"/>
                  </a:moveTo>
                  <a:lnTo>
                    <a:pt x="1" y="4479"/>
                  </a:lnTo>
                  <a:lnTo>
                    <a:pt x="8665" y="4479"/>
                  </a:lnTo>
                  <a:lnTo>
                    <a:pt x="4331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5" name="Google Shape;11175;p31"/>
            <p:cNvSpPr/>
            <p:nvPr/>
          </p:nvSpPr>
          <p:spPr>
            <a:xfrm>
              <a:off x="6638935" y="2453219"/>
              <a:ext cx="61157" cy="66659"/>
            </a:xfrm>
            <a:custGeom>
              <a:rect b="b" l="l" r="r" t="t"/>
              <a:pathLst>
                <a:path extrusionOk="0" h="2544" w="2334">
                  <a:moveTo>
                    <a:pt x="915" y="1"/>
                  </a:moveTo>
                  <a:cubicBezTo>
                    <a:pt x="828" y="1"/>
                    <a:pt x="740" y="25"/>
                    <a:pt x="663" y="76"/>
                  </a:cubicBezTo>
                  <a:lnTo>
                    <a:pt x="274" y="331"/>
                  </a:lnTo>
                  <a:cubicBezTo>
                    <a:pt x="58" y="475"/>
                    <a:pt x="0" y="758"/>
                    <a:pt x="140" y="974"/>
                  </a:cubicBezTo>
                  <a:lnTo>
                    <a:pt x="1172" y="2544"/>
                  </a:lnTo>
                  <a:lnTo>
                    <a:pt x="2333" y="1776"/>
                  </a:lnTo>
                  <a:lnTo>
                    <a:pt x="1301" y="211"/>
                  </a:lnTo>
                  <a:cubicBezTo>
                    <a:pt x="1213" y="74"/>
                    <a:pt x="1065" y="1"/>
                    <a:pt x="9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6" name="Google Shape;11176;p31"/>
            <p:cNvSpPr/>
            <p:nvPr/>
          </p:nvSpPr>
          <p:spPr>
            <a:xfrm>
              <a:off x="6653137" y="2453219"/>
              <a:ext cx="46955" cy="56466"/>
            </a:xfrm>
            <a:custGeom>
              <a:rect b="b" l="l" r="r" t="t"/>
              <a:pathLst>
                <a:path extrusionOk="0" h="2155" w="1792">
                  <a:moveTo>
                    <a:pt x="373" y="1"/>
                  </a:moveTo>
                  <a:cubicBezTo>
                    <a:pt x="286" y="1"/>
                    <a:pt x="198" y="25"/>
                    <a:pt x="121" y="76"/>
                  </a:cubicBezTo>
                  <a:lnTo>
                    <a:pt x="25" y="134"/>
                  </a:lnTo>
                  <a:cubicBezTo>
                    <a:pt x="1" y="254"/>
                    <a:pt x="30" y="374"/>
                    <a:pt x="92" y="475"/>
                  </a:cubicBezTo>
                  <a:lnTo>
                    <a:pt x="1211" y="2155"/>
                  </a:lnTo>
                  <a:lnTo>
                    <a:pt x="1791" y="1776"/>
                  </a:lnTo>
                  <a:lnTo>
                    <a:pt x="759" y="211"/>
                  </a:lnTo>
                  <a:cubicBezTo>
                    <a:pt x="671" y="74"/>
                    <a:pt x="523" y="1"/>
                    <a:pt x="373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7" name="Google Shape;11177;p31"/>
            <p:cNvSpPr/>
            <p:nvPr/>
          </p:nvSpPr>
          <p:spPr>
            <a:xfrm>
              <a:off x="6657670" y="2486024"/>
              <a:ext cx="56388" cy="46012"/>
            </a:xfrm>
            <a:custGeom>
              <a:rect b="b" l="l" r="r" t="t"/>
              <a:pathLst>
                <a:path extrusionOk="0" h="1756" w="2152">
                  <a:moveTo>
                    <a:pt x="1527" y="0"/>
                  </a:moveTo>
                  <a:cubicBezTo>
                    <a:pt x="1510" y="0"/>
                    <a:pt x="1494" y="5"/>
                    <a:pt x="1479" y="15"/>
                  </a:cubicBezTo>
                  <a:lnTo>
                    <a:pt x="39" y="960"/>
                  </a:lnTo>
                  <a:cubicBezTo>
                    <a:pt x="15" y="980"/>
                    <a:pt x="1" y="1013"/>
                    <a:pt x="6" y="1047"/>
                  </a:cubicBezTo>
                  <a:lnTo>
                    <a:pt x="164" y="1695"/>
                  </a:lnTo>
                  <a:cubicBezTo>
                    <a:pt x="174" y="1732"/>
                    <a:pt x="208" y="1755"/>
                    <a:pt x="243" y="1755"/>
                  </a:cubicBezTo>
                  <a:cubicBezTo>
                    <a:pt x="257" y="1755"/>
                    <a:pt x="271" y="1751"/>
                    <a:pt x="284" y="1743"/>
                  </a:cubicBezTo>
                  <a:lnTo>
                    <a:pt x="2103" y="548"/>
                  </a:lnTo>
                  <a:cubicBezTo>
                    <a:pt x="2146" y="519"/>
                    <a:pt x="2151" y="452"/>
                    <a:pt x="2108" y="418"/>
                  </a:cubicBezTo>
                  <a:lnTo>
                    <a:pt x="1570" y="15"/>
                  </a:lnTo>
                  <a:cubicBezTo>
                    <a:pt x="1558" y="5"/>
                    <a:pt x="1543" y="0"/>
                    <a:pt x="152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8" name="Google Shape;11178;p31"/>
            <p:cNvSpPr/>
            <p:nvPr/>
          </p:nvSpPr>
          <p:spPr>
            <a:xfrm>
              <a:off x="6933897" y="2453297"/>
              <a:ext cx="61130" cy="66581"/>
            </a:xfrm>
            <a:custGeom>
              <a:rect b="b" l="l" r="r" t="t"/>
              <a:pathLst>
                <a:path extrusionOk="0" h="2541" w="2333">
                  <a:moveTo>
                    <a:pt x="1418" y="0"/>
                  </a:moveTo>
                  <a:cubicBezTo>
                    <a:pt x="1268" y="0"/>
                    <a:pt x="1120" y="74"/>
                    <a:pt x="1032" y="208"/>
                  </a:cubicBezTo>
                  <a:lnTo>
                    <a:pt x="0" y="1773"/>
                  </a:lnTo>
                  <a:lnTo>
                    <a:pt x="1162" y="2541"/>
                  </a:lnTo>
                  <a:lnTo>
                    <a:pt x="2194" y="971"/>
                  </a:lnTo>
                  <a:cubicBezTo>
                    <a:pt x="2333" y="755"/>
                    <a:pt x="2275" y="472"/>
                    <a:pt x="2059" y="328"/>
                  </a:cubicBezTo>
                  <a:lnTo>
                    <a:pt x="1671" y="78"/>
                  </a:lnTo>
                  <a:cubicBezTo>
                    <a:pt x="1593" y="25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9" name="Google Shape;11179;p31"/>
            <p:cNvSpPr/>
            <p:nvPr/>
          </p:nvSpPr>
          <p:spPr>
            <a:xfrm>
              <a:off x="6950247" y="2456966"/>
              <a:ext cx="44780" cy="62912"/>
            </a:xfrm>
            <a:custGeom>
              <a:rect b="b" l="l" r="r" t="t"/>
              <a:pathLst>
                <a:path extrusionOk="0" h="2401" w="1709">
                  <a:moveTo>
                    <a:pt x="1152" y="1"/>
                  </a:moveTo>
                  <a:cubicBezTo>
                    <a:pt x="1176" y="121"/>
                    <a:pt x="1152" y="245"/>
                    <a:pt x="1085" y="346"/>
                  </a:cubicBezTo>
                  <a:lnTo>
                    <a:pt x="0" y="2045"/>
                  </a:lnTo>
                  <a:lnTo>
                    <a:pt x="538" y="2401"/>
                  </a:lnTo>
                  <a:lnTo>
                    <a:pt x="1570" y="831"/>
                  </a:lnTo>
                  <a:cubicBezTo>
                    <a:pt x="1709" y="615"/>
                    <a:pt x="1651" y="332"/>
                    <a:pt x="1435" y="188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0" name="Google Shape;11180;p31"/>
            <p:cNvSpPr/>
            <p:nvPr/>
          </p:nvSpPr>
          <p:spPr>
            <a:xfrm>
              <a:off x="6919931" y="2486024"/>
              <a:ext cx="56362" cy="46012"/>
            </a:xfrm>
            <a:custGeom>
              <a:rect b="b" l="l" r="r" t="t"/>
              <a:pathLst>
                <a:path extrusionOk="0" h="1756" w="2151">
                  <a:moveTo>
                    <a:pt x="625" y="0"/>
                  </a:moveTo>
                  <a:cubicBezTo>
                    <a:pt x="609" y="0"/>
                    <a:pt x="593" y="5"/>
                    <a:pt x="581" y="15"/>
                  </a:cubicBezTo>
                  <a:lnTo>
                    <a:pt x="43" y="418"/>
                  </a:lnTo>
                  <a:cubicBezTo>
                    <a:pt x="0" y="452"/>
                    <a:pt x="0" y="519"/>
                    <a:pt x="48" y="548"/>
                  </a:cubicBezTo>
                  <a:lnTo>
                    <a:pt x="1868" y="1743"/>
                  </a:lnTo>
                  <a:cubicBezTo>
                    <a:pt x="1880" y="1751"/>
                    <a:pt x="1894" y="1755"/>
                    <a:pt x="1909" y="1755"/>
                  </a:cubicBezTo>
                  <a:cubicBezTo>
                    <a:pt x="1943" y="1755"/>
                    <a:pt x="1977" y="1732"/>
                    <a:pt x="1988" y="1695"/>
                  </a:cubicBezTo>
                  <a:lnTo>
                    <a:pt x="2146" y="1047"/>
                  </a:lnTo>
                  <a:cubicBezTo>
                    <a:pt x="2151" y="1013"/>
                    <a:pt x="2136" y="980"/>
                    <a:pt x="2112" y="960"/>
                  </a:cubicBezTo>
                  <a:lnTo>
                    <a:pt x="672" y="15"/>
                  </a:lnTo>
                  <a:cubicBezTo>
                    <a:pt x="658" y="5"/>
                    <a:pt x="641" y="0"/>
                    <a:pt x="625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1" name="Google Shape;11181;p31"/>
            <p:cNvSpPr/>
            <p:nvPr/>
          </p:nvSpPr>
          <p:spPr>
            <a:xfrm>
              <a:off x="6703446" y="2711916"/>
              <a:ext cx="227071" cy="54999"/>
            </a:xfrm>
            <a:custGeom>
              <a:rect b="b" l="l" r="r" t="t"/>
              <a:pathLst>
                <a:path extrusionOk="0" h="2099" w="8666">
                  <a:moveTo>
                    <a:pt x="4331" y="1"/>
                  </a:moveTo>
                  <a:cubicBezTo>
                    <a:pt x="1940" y="1"/>
                    <a:pt x="1" y="471"/>
                    <a:pt x="1" y="1052"/>
                  </a:cubicBezTo>
                  <a:cubicBezTo>
                    <a:pt x="1" y="1628"/>
                    <a:pt x="1940" y="2098"/>
                    <a:pt x="4331" y="2098"/>
                  </a:cubicBezTo>
                  <a:cubicBezTo>
                    <a:pt x="6726" y="2098"/>
                    <a:pt x="8665" y="1628"/>
                    <a:pt x="8665" y="1052"/>
                  </a:cubicBezTo>
                  <a:cubicBezTo>
                    <a:pt x="8665" y="471"/>
                    <a:pt x="6726" y="1"/>
                    <a:pt x="43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2" name="Google Shape;11182;p31"/>
            <p:cNvSpPr/>
            <p:nvPr/>
          </p:nvSpPr>
          <p:spPr>
            <a:xfrm>
              <a:off x="6677558" y="2486155"/>
              <a:ext cx="36500" cy="29818"/>
            </a:xfrm>
            <a:custGeom>
              <a:rect b="b" l="l" r="r" t="t"/>
              <a:pathLst>
                <a:path extrusionOk="0" h="1138" w="1393">
                  <a:moveTo>
                    <a:pt x="768" y="0"/>
                  </a:moveTo>
                  <a:cubicBezTo>
                    <a:pt x="751" y="0"/>
                    <a:pt x="735" y="5"/>
                    <a:pt x="720" y="15"/>
                  </a:cubicBezTo>
                  <a:lnTo>
                    <a:pt x="0" y="485"/>
                  </a:lnTo>
                  <a:lnTo>
                    <a:pt x="437" y="1138"/>
                  </a:lnTo>
                  <a:lnTo>
                    <a:pt x="1344" y="547"/>
                  </a:lnTo>
                  <a:cubicBezTo>
                    <a:pt x="1387" y="514"/>
                    <a:pt x="1392" y="447"/>
                    <a:pt x="1349" y="418"/>
                  </a:cubicBezTo>
                  <a:lnTo>
                    <a:pt x="811" y="15"/>
                  </a:lnTo>
                  <a:cubicBezTo>
                    <a:pt x="799" y="5"/>
                    <a:pt x="784" y="0"/>
                    <a:pt x="768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3" name="Google Shape;11183;p31"/>
            <p:cNvSpPr/>
            <p:nvPr/>
          </p:nvSpPr>
          <p:spPr>
            <a:xfrm>
              <a:off x="6946212" y="2499466"/>
              <a:ext cx="30080" cy="32648"/>
            </a:xfrm>
            <a:custGeom>
              <a:rect b="b" l="l" r="r" t="t"/>
              <a:pathLst>
                <a:path extrusionOk="0" h="1246" w="1148">
                  <a:moveTo>
                    <a:pt x="423" y="1"/>
                  </a:moveTo>
                  <a:lnTo>
                    <a:pt x="1" y="663"/>
                  </a:lnTo>
                  <a:lnTo>
                    <a:pt x="865" y="1230"/>
                  </a:lnTo>
                  <a:cubicBezTo>
                    <a:pt x="878" y="1240"/>
                    <a:pt x="894" y="1245"/>
                    <a:pt x="909" y="1245"/>
                  </a:cubicBezTo>
                  <a:cubicBezTo>
                    <a:pt x="942" y="1245"/>
                    <a:pt x="975" y="1223"/>
                    <a:pt x="985" y="1187"/>
                  </a:cubicBezTo>
                  <a:lnTo>
                    <a:pt x="1138" y="534"/>
                  </a:lnTo>
                  <a:cubicBezTo>
                    <a:pt x="1148" y="500"/>
                    <a:pt x="1133" y="467"/>
                    <a:pt x="1105" y="452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4" name="Google Shape;11184;p31"/>
            <p:cNvSpPr/>
            <p:nvPr/>
          </p:nvSpPr>
          <p:spPr>
            <a:xfrm>
              <a:off x="6632909" y="2447821"/>
              <a:ext cx="97159" cy="91342"/>
            </a:xfrm>
            <a:custGeom>
              <a:rect b="b" l="l" r="r" t="t"/>
              <a:pathLst>
                <a:path extrusionOk="0" h="3486" w="3708">
                  <a:moveTo>
                    <a:pt x="1143" y="407"/>
                  </a:moveTo>
                  <a:cubicBezTo>
                    <a:pt x="1162" y="407"/>
                    <a:pt x="1181" y="412"/>
                    <a:pt x="1200" y="417"/>
                  </a:cubicBezTo>
                  <a:cubicBezTo>
                    <a:pt x="1267" y="426"/>
                    <a:pt x="1325" y="470"/>
                    <a:pt x="1363" y="527"/>
                  </a:cubicBezTo>
                  <a:lnTo>
                    <a:pt x="2007" y="1506"/>
                  </a:lnTo>
                  <a:lnTo>
                    <a:pt x="1498" y="1838"/>
                  </a:lnTo>
                  <a:lnTo>
                    <a:pt x="1181" y="2049"/>
                  </a:lnTo>
                  <a:lnTo>
                    <a:pt x="538" y="1070"/>
                  </a:lnTo>
                  <a:cubicBezTo>
                    <a:pt x="461" y="950"/>
                    <a:pt x="494" y="786"/>
                    <a:pt x="614" y="710"/>
                  </a:cubicBezTo>
                  <a:lnTo>
                    <a:pt x="1003" y="450"/>
                  </a:lnTo>
                  <a:cubicBezTo>
                    <a:pt x="1047" y="426"/>
                    <a:pt x="1095" y="407"/>
                    <a:pt x="1143" y="407"/>
                  </a:cubicBezTo>
                  <a:close/>
                  <a:moveTo>
                    <a:pt x="2467" y="1694"/>
                  </a:moveTo>
                  <a:lnTo>
                    <a:pt x="2789" y="1934"/>
                  </a:lnTo>
                  <a:lnTo>
                    <a:pt x="1267" y="2937"/>
                  </a:lnTo>
                  <a:lnTo>
                    <a:pt x="1171" y="2543"/>
                  </a:lnTo>
                  <a:lnTo>
                    <a:pt x="2467" y="1694"/>
                  </a:lnTo>
                  <a:close/>
                  <a:moveTo>
                    <a:pt x="1146" y="1"/>
                  </a:moveTo>
                  <a:cubicBezTo>
                    <a:pt x="1021" y="1"/>
                    <a:pt x="895" y="36"/>
                    <a:pt x="782" y="109"/>
                  </a:cubicBezTo>
                  <a:lnTo>
                    <a:pt x="394" y="369"/>
                  </a:lnTo>
                  <a:cubicBezTo>
                    <a:pt x="86" y="570"/>
                    <a:pt x="0" y="983"/>
                    <a:pt x="202" y="1290"/>
                  </a:cubicBezTo>
                  <a:lnTo>
                    <a:pt x="845" y="2270"/>
                  </a:lnTo>
                  <a:lnTo>
                    <a:pt x="835" y="2279"/>
                  </a:lnTo>
                  <a:cubicBezTo>
                    <a:pt x="811" y="2294"/>
                    <a:pt x="787" y="2318"/>
                    <a:pt x="773" y="2342"/>
                  </a:cubicBezTo>
                  <a:lnTo>
                    <a:pt x="254" y="3167"/>
                  </a:lnTo>
                  <a:cubicBezTo>
                    <a:pt x="144" y="3328"/>
                    <a:pt x="285" y="3486"/>
                    <a:pt x="430" y="3486"/>
                  </a:cubicBezTo>
                  <a:cubicBezTo>
                    <a:pt x="493" y="3486"/>
                    <a:pt x="556" y="3456"/>
                    <a:pt x="600" y="3383"/>
                  </a:cubicBezTo>
                  <a:lnTo>
                    <a:pt x="854" y="2970"/>
                  </a:lnTo>
                  <a:lnTo>
                    <a:pt x="912" y="3201"/>
                  </a:lnTo>
                  <a:cubicBezTo>
                    <a:pt x="942" y="3332"/>
                    <a:pt x="1061" y="3417"/>
                    <a:pt x="1185" y="3417"/>
                  </a:cubicBezTo>
                  <a:cubicBezTo>
                    <a:pt x="1237" y="3417"/>
                    <a:pt x="1291" y="3402"/>
                    <a:pt x="1339" y="3369"/>
                  </a:cubicBezTo>
                  <a:lnTo>
                    <a:pt x="3159" y="2174"/>
                  </a:lnTo>
                  <a:cubicBezTo>
                    <a:pt x="3235" y="2126"/>
                    <a:pt x="3283" y="2039"/>
                    <a:pt x="3288" y="1953"/>
                  </a:cubicBezTo>
                  <a:cubicBezTo>
                    <a:pt x="3288" y="1857"/>
                    <a:pt x="3245" y="1770"/>
                    <a:pt x="3173" y="1718"/>
                  </a:cubicBezTo>
                  <a:lnTo>
                    <a:pt x="2981" y="1574"/>
                  </a:lnTo>
                  <a:lnTo>
                    <a:pt x="3461" y="1497"/>
                  </a:lnTo>
                  <a:cubicBezTo>
                    <a:pt x="3708" y="1450"/>
                    <a:pt x="3661" y="1092"/>
                    <a:pt x="3426" y="1092"/>
                  </a:cubicBezTo>
                  <a:cubicBezTo>
                    <a:pt x="3419" y="1092"/>
                    <a:pt x="3411" y="1093"/>
                    <a:pt x="3403" y="1094"/>
                  </a:cubicBezTo>
                  <a:lnTo>
                    <a:pt x="2448" y="1247"/>
                  </a:lnTo>
                  <a:cubicBezTo>
                    <a:pt x="2419" y="1247"/>
                    <a:pt x="2391" y="1262"/>
                    <a:pt x="2367" y="1276"/>
                  </a:cubicBezTo>
                  <a:lnTo>
                    <a:pt x="2347" y="1290"/>
                  </a:lnTo>
                  <a:lnTo>
                    <a:pt x="1704" y="302"/>
                  </a:lnTo>
                  <a:cubicBezTo>
                    <a:pt x="1576" y="107"/>
                    <a:pt x="1363" y="1"/>
                    <a:pt x="11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5" name="Google Shape;11185;p31"/>
            <p:cNvSpPr/>
            <p:nvPr/>
          </p:nvSpPr>
          <p:spPr>
            <a:xfrm>
              <a:off x="6903502" y="2447926"/>
              <a:ext cx="97709" cy="91368"/>
            </a:xfrm>
            <a:custGeom>
              <a:rect b="b" l="l" r="r" t="t"/>
              <a:pathLst>
                <a:path extrusionOk="0" h="3487" w="3729">
                  <a:moveTo>
                    <a:pt x="2576" y="404"/>
                  </a:moveTo>
                  <a:cubicBezTo>
                    <a:pt x="2625" y="404"/>
                    <a:pt x="2676" y="418"/>
                    <a:pt x="2720" y="446"/>
                  </a:cubicBezTo>
                  <a:lnTo>
                    <a:pt x="3109" y="701"/>
                  </a:lnTo>
                  <a:cubicBezTo>
                    <a:pt x="3229" y="782"/>
                    <a:pt x="3263" y="941"/>
                    <a:pt x="3186" y="1066"/>
                  </a:cubicBezTo>
                  <a:lnTo>
                    <a:pt x="2538" y="2045"/>
                  </a:lnTo>
                  <a:lnTo>
                    <a:pt x="2322" y="1901"/>
                  </a:lnTo>
                  <a:lnTo>
                    <a:pt x="2125" y="1771"/>
                  </a:lnTo>
                  <a:lnTo>
                    <a:pt x="1712" y="1502"/>
                  </a:lnTo>
                  <a:lnTo>
                    <a:pt x="2360" y="523"/>
                  </a:lnTo>
                  <a:cubicBezTo>
                    <a:pt x="2409" y="444"/>
                    <a:pt x="2491" y="404"/>
                    <a:pt x="2576" y="404"/>
                  </a:cubicBezTo>
                  <a:close/>
                  <a:moveTo>
                    <a:pt x="1256" y="1690"/>
                  </a:moveTo>
                  <a:lnTo>
                    <a:pt x="1323" y="1733"/>
                  </a:lnTo>
                  <a:lnTo>
                    <a:pt x="1328" y="1733"/>
                  </a:lnTo>
                  <a:lnTo>
                    <a:pt x="2552" y="2539"/>
                  </a:lnTo>
                  <a:lnTo>
                    <a:pt x="2456" y="2933"/>
                  </a:lnTo>
                  <a:lnTo>
                    <a:pt x="934" y="1930"/>
                  </a:lnTo>
                  <a:lnTo>
                    <a:pt x="1256" y="1690"/>
                  </a:lnTo>
                  <a:close/>
                  <a:moveTo>
                    <a:pt x="2574" y="0"/>
                  </a:moveTo>
                  <a:cubicBezTo>
                    <a:pt x="2358" y="0"/>
                    <a:pt x="2147" y="105"/>
                    <a:pt x="2019" y="302"/>
                  </a:cubicBezTo>
                  <a:lnTo>
                    <a:pt x="1376" y="1282"/>
                  </a:lnTo>
                  <a:lnTo>
                    <a:pt x="1362" y="1272"/>
                  </a:lnTo>
                  <a:cubicBezTo>
                    <a:pt x="1338" y="1253"/>
                    <a:pt x="1309" y="1243"/>
                    <a:pt x="1280" y="1243"/>
                  </a:cubicBezTo>
                  <a:lnTo>
                    <a:pt x="325" y="1094"/>
                  </a:lnTo>
                  <a:cubicBezTo>
                    <a:pt x="308" y="1091"/>
                    <a:pt x="293" y="1090"/>
                    <a:pt x="278" y="1090"/>
                  </a:cubicBezTo>
                  <a:cubicBezTo>
                    <a:pt x="40" y="1090"/>
                    <a:pt x="0" y="1466"/>
                    <a:pt x="262" y="1498"/>
                  </a:cubicBezTo>
                  <a:lnTo>
                    <a:pt x="742" y="1570"/>
                  </a:lnTo>
                  <a:lnTo>
                    <a:pt x="546" y="1714"/>
                  </a:lnTo>
                  <a:cubicBezTo>
                    <a:pt x="392" y="1834"/>
                    <a:pt x="397" y="2069"/>
                    <a:pt x="565" y="2179"/>
                  </a:cubicBezTo>
                  <a:lnTo>
                    <a:pt x="2379" y="3370"/>
                  </a:lnTo>
                  <a:cubicBezTo>
                    <a:pt x="2429" y="3403"/>
                    <a:pt x="2483" y="3418"/>
                    <a:pt x="2536" y="3418"/>
                  </a:cubicBezTo>
                  <a:cubicBezTo>
                    <a:pt x="2660" y="3418"/>
                    <a:pt x="2778" y="3336"/>
                    <a:pt x="2811" y="3202"/>
                  </a:cubicBezTo>
                  <a:lnTo>
                    <a:pt x="2869" y="2966"/>
                  </a:lnTo>
                  <a:lnTo>
                    <a:pt x="3128" y="3384"/>
                  </a:lnTo>
                  <a:cubicBezTo>
                    <a:pt x="3170" y="3457"/>
                    <a:pt x="3233" y="3487"/>
                    <a:pt x="3296" y="3487"/>
                  </a:cubicBezTo>
                  <a:cubicBezTo>
                    <a:pt x="3440" y="3487"/>
                    <a:pt x="3584" y="3327"/>
                    <a:pt x="3474" y="3163"/>
                  </a:cubicBezTo>
                  <a:lnTo>
                    <a:pt x="2960" y="2338"/>
                  </a:lnTo>
                  <a:cubicBezTo>
                    <a:pt x="2941" y="2314"/>
                    <a:pt x="2922" y="2294"/>
                    <a:pt x="2898" y="2280"/>
                  </a:cubicBezTo>
                  <a:lnTo>
                    <a:pt x="2883" y="2270"/>
                  </a:lnTo>
                  <a:lnTo>
                    <a:pt x="3527" y="1286"/>
                  </a:lnTo>
                  <a:cubicBezTo>
                    <a:pt x="3728" y="979"/>
                    <a:pt x="3642" y="566"/>
                    <a:pt x="3335" y="365"/>
                  </a:cubicBezTo>
                  <a:lnTo>
                    <a:pt x="2941" y="110"/>
                  </a:lnTo>
                  <a:cubicBezTo>
                    <a:pt x="2828" y="36"/>
                    <a:pt x="2700" y="0"/>
                    <a:pt x="25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6" name="Google Shape;11186;p31"/>
            <p:cNvSpPr/>
            <p:nvPr/>
          </p:nvSpPr>
          <p:spPr>
            <a:xfrm>
              <a:off x="6667548" y="2518463"/>
              <a:ext cx="298682" cy="253719"/>
            </a:xfrm>
            <a:custGeom>
              <a:rect b="b" l="l" r="r" t="t"/>
              <a:pathLst>
                <a:path extrusionOk="0" h="9683" w="11399">
                  <a:moveTo>
                    <a:pt x="5701" y="4249"/>
                  </a:moveTo>
                  <a:lnTo>
                    <a:pt x="8855" y="7508"/>
                  </a:lnTo>
                  <a:lnTo>
                    <a:pt x="8821" y="7499"/>
                  </a:lnTo>
                  <a:lnTo>
                    <a:pt x="8807" y="7499"/>
                  </a:lnTo>
                  <a:lnTo>
                    <a:pt x="8744" y="7484"/>
                  </a:lnTo>
                  <a:lnTo>
                    <a:pt x="8730" y="7484"/>
                  </a:lnTo>
                  <a:lnTo>
                    <a:pt x="8663" y="7470"/>
                  </a:lnTo>
                  <a:lnTo>
                    <a:pt x="8648" y="7470"/>
                  </a:lnTo>
                  <a:lnTo>
                    <a:pt x="8581" y="7456"/>
                  </a:lnTo>
                  <a:lnTo>
                    <a:pt x="8567" y="7451"/>
                  </a:lnTo>
                  <a:lnTo>
                    <a:pt x="8499" y="7436"/>
                  </a:lnTo>
                  <a:lnTo>
                    <a:pt x="8480" y="7432"/>
                  </a:lnTo>
                  <a:lnTo>
                    <a:pt x="8418" y="7422"/>
                  </a:lnTo>
                  <a:lnTo>
                    <a:pt x="8389" y="7417"/>
                  </a:lnTo>
                  <a:lnTo>
                    <a:pt x="8336" y="7408"/>
                  </a:lnTo>
                  <a:lnTo>
                    <a:pt x="8293" y="7398"/>
                  </a:lnTo>
                  <a:lnTo>
                    <a:pt x="8255" y="7393"/>
                  </a:lnTo>
                  <a:lnTo>
                    <a:pt x="8197" y="7384"/>
                  </a:lnTo>
                  <a:lnTo>
                    <a:pt x="8173" y="7379"/>
                  </a:lnTo>
                  <a:lnTo>
                    <a:pt x="8101" y="7369"/>
                  </a:lnTo>
                  <a:lnTo>
                    <a:pt x="8087" y="7369"/>
                  </a:lnTo>
                  <a:cubicBezTo>
                    <a:pt x="7549" y="7288"/>
                    <a:pt x="7007" y="7235"/>
                    <a:pt x="6459" y="7211"/>
                  </a:cubicBezTo>
                  <a:cubicBezTo>
                    <a:pt x="6358" y="7206"/>
                    <a:pt x="6253" y="7206"/>
                    <a:pt x="6152" y="7201"/>
                  </a:cubicBezTo>
                  <a:lnTo>
                    <a:pt x="5254" y="7201"/>
                  </a:lnTo>
                  <a:cubicBezTo>
                    <a:pt x="5077" y="7206"/>
                    <a:pt x="4904" y="7216"/>
                    <a:pt x="4736" y="7220"/>
                  </a:cubicBezTo>
                  <a:cubicBezTo>
                    <a:pt x="4261" y="7249"/>
                    <a:pt x="3786" y="7297"/>
                    <a:pt x="3315" y="7369"/>
                  </a:cubicBezTo>
                  <a:lnTo>
                    <a:pt x="3301" y="7369"/>
                  </a:lnTo>
                  <a:lnTo>
                    <a:pt x="3233" y="7379"/>
                  </a:lnTo>
                  <a:lnTo>
                    <a:pt x="3205" y="7384"/>
                  </a:lnTo>
                  <a:lnTo>
                    <a:pt x="3147" y="7393"/>
                  </a:lnTo>
                  <a:lnTo>
                    <a:pt x="3109" y="7398"/>
                  </a:lnTo>
                  <a:lnTo>
                    <a:pt x="3065" y="7408"/>
                  </a:lnTo>
                  <a:lnTo>
                    <a:pt x="3017" y="7417"/>
                  </a:lnTo>
                  <a:lnTo>
                    <a:pt x="2984" y="7422"/>
                  </a:lnTo>
                  <a:lnTo>
                    <a:pt x="2926" y="7432"/>
                  </a:lnTo>
                  <a:lnTo>
                    <a:pt x="2902" y="7436"/>
                  </a:lnTo>
                  <a:lnTo>
                    <a:pt x="2840" y="7451"/>
                  </a:lnTo>
                  <a:lnTo>
                    <a:pt x="2825" y="7456"/>
                  </a:lnTo>
                  <a:lnTo>
                    <a:pt x="2753" y="7470"/>
                  </a:lnTo>
                  <a:lnTo>
                    <a:pt x="2744" y="7470"/>
                  </a:lnTo>
                  <a:lnTo>
                    <a:pt x="2672" y="7484"/>
                  </a:lnTo>
                  <a:lnTo>
                    <a:pt x="2662" y="7484"/>
                  </a:lnTo>
                  <a:lnTo>
                    <a:pt x="2595" y="7499"/>
                  </a:lnTo>
                  <a:lnTo>
                    <a:pt x="2581" y="7499"/>
                  </a:lnTo>
                  <a:lnTo>
                    <a:pt x="2547" y="7508"/>
                  </a:lnTo>
                  <a:lnTo>
                    <a:pt x="5701" y="4249"/>
                  </a:lnTo>
                  <a:close/>
                  <a:moveTo>
                    <a:pt x="5864" y="7595"/>
                  </a:moveTo>
                  <a:cubicBezTo>
                    <a:pt x="7007" y="7609"/>
                    <a:pt x="8072" y="7729"/>
                    <a:pt x="8826" y="7926"/>
                  </a:cubicBezTo>
                  <a:lnTo>
                    <a:pt x="8845" y="7931"/>
                  </a:lnTo>
                  <a:lnTo>
                    <a:pt x="8922" y="7950"/>
                  </a:lnTo>
                  <a:lnTo>
                    <a:pt x="8941" y="7955"/>
                  </a:lnTo>
                  <a:cubicBezTo>
                    <a:pt x="8999" y="7969"/>
                    <a:pt x="9061" y="7988"/>
                    <a:pt x="9114" y="8008"/>
                  </a:cubicBezTo>
                  <a:cubicBezTo>
                    <a:pt x="9243" y="8046"/>
                    <a:pt x="9373" y="8099"/>
                    <a:pt x="9498" y="8156"/>
                  </a:cubicBezTo>
                  <a:lnTo>
                    <a:pt x="9503" y="8156"/>
                  </a:lnTo>
                  <a:cubicBezTo>
                    <a:pt x="9762" y="8286"/>
                    <a:pt x="9834" y="8392"/>
                    <a:pt x="9834" y="8440"/>
                  </a:cubicBezTo>
                  <a:cubicBezTo>
                    <a:pt x="9834" y="8512"/>
                    <a:pt x="9632" y="8756"/>
                    <a:pt x="8720" y="8977"/>
                  </a:cubicBezTo>
                  <a:cubicBezTo>
                    <a:pt x="7914" y="9174"/>
                    <a:pt x="6843" y="9280"/>
                    <a:pt x="5701" y="9280"/>
                  </a:cubicBezTo>
                  <a:cubicBezTo>
                    <a:pt x="4563" y="9280"/>
                    <a:pt x="3488" y="9169"/>
                    <a:pt x="2686" y="8977"/>
                  </a:cubicBezTo>
                  <a:cubicBezTo>
                    <a:pt x="1774" y="8756"/>
                    <a:pt x="1573" y="8512"/>
                    <a:pt x="1573" y="8440"/>
                  </a:cubicBezTo>
                  <a:cubicBezTo>
                    <a:pt x="1573" y="8392"/>
                    <a:pt x="1645" y="8286"/>
                    <a:pt x="1904" y="8156"/>
                  </a:cubicBezTo>
                  <a:lnTo>
                    <a:pt x="1909" y="8156"/>
                  </a:lnTo>
                  <a:cubicBezTo>
                    <a:pt x="2033" y="8099"/>
                    <a:pt x="2158" y="8046"/>
                    <a:pt x="2293" y="8008"/>
                  </a:cubicBezTo>
                  <a:cubicBezTo>
                    <a:pt x="2345" y="7988"/>
                    <a:pt x="2408" y="7974"/>
                    <a:pt x="2465" y="7955"/>
                  </a:cubicBezTo>
                  <a:lnTo>
                    <a:pt x="2485" y="7950"/>
                  </a:lnTo>
                  <a:lnTo>
                    <a:pt x="2561" y="7931"/>
                  </a:lnTo>
                  <a:lnTo>
                    <a:pt x="2581" y="7926"/>
                  </a:lnTo>
                  <a:cubicBezTo>
                    <a:pt x="3334" y="7729"/>
                    <a:pt x="4400" y="7609"/>
                    <a:pt x="5542" y="7595"/>
                  </a:cubicBezTo>
                  <a:close/>
                  <a:moveTo>
                    <a:pt x="9325" y="0"/>
                  </a:moveTo>
                  <a:cubicBezTo>
                    <a:pt x="9274" y="0"/>
                    <a:pt x="9222" y="22"/>
                    <a:pt x="9176" y="73"/>
                  </a:cubicBezTo>
                  <a:lnTo>
                    <a:pt x="5701" y="3663"/>
                  </a:lnTo>
                  <a:lnTo>
                    <a:pt x="2230" y="73"/>
                  </a:lnTo>
                  <a:cubicBezTo>
                    <a:pt x="2187" y="32"/>
                    <a:pt x="2138" y="14"/>
                    <a:pt x="2092" y="14"/>
                  </a:cubicBezTo>
                  <a:cubicBezTo>
                    <a:pt x="1938" y="14"/>
                    <a:pt x="1805" y="205"/>
                    <a:pt x="1937" y="356"/>
                  </a:cubicBezTo>
                  <a:lnTo>
                    <a:pt x="5418" y="3956"/>
                  </a:lnTo>
                  <a:lnTo>
                    <a:pt x="1697" y="7806"/>
                  </a:lnTo>
                  <a:lnTo>
                    <a:pt x="1683" y="7811"/>
                  </a:lnTo>
                  <a:lnTo>
                    <a:pt x="1654" y="7825"/>
                  </a:lnTo>
                  <a:lnTo>
                    <a:pt x="1630" y="7840"/>
                  </a:lnTo>
                  <a:lnTo>
                    <a:pt x="1601" y="7854"/>
                  </a:lnTo>
                  <a:lnTo>
                    <a:pt x="1577" y="7868"/>
                  </a:lnTo>
                  <a:lnTo>
                    <a:pt x="1553" y="7888"/>
                  </a:lnTo>
                  <a:lnTo>
                    <a:pt x="1529" y="7897"/>
                  </a:lnTo>
                  <a:lnTo>
                    <a:pt x="1505" y="7916"/>
                  </a:lnTo>
                  <a:lnTo>
                    <a:pt x="1491" y="7926"/>
                  </a:lnTo>
                  <a:lnTo>
                    <a:pt x="430" y="1398"/>
                  </a:lnTo>
                  <a:cubicBezTo>
                    <a:pt x="413" y="1277"/>
                    <a:pt x="324" y="1223"/>
                    <a:pt x="233" y="1223"/>
                  </a:cubicBezTo>
                  <a:cubicBezTo>
                    <a:pt x="118" y="1223"/>
                    <a:pt x="0" y="1312"/>
                    <a:pt x="27" y="1465"/>
                  </a:cubicBezTo>
                  <a:lnTo>
                    <a:pt x="1169" y="8459"/>
                  </a:lnTo>
                  <a:cubicBezTo>
                    <a:pt x="1184" y="8843"/>
                    <a:pt x="1664" y="9150"/>
                    <a:pt x="2590" y="9371"/>
                  </a:cubicBezTo>
                  <a:cubicBezTo>
                    <a:pt x="3426" y="9572"/>
                    <a:pt x="4530" y="9683"/>
                    <a:pt x="5706" y="9683"/>
                  </a:cubicBezTo>
                  <a:cubicBezTo>
                    <a:pt x="6877" y="9683"/>
                    <a:pt x="7986" y="9572"/>
                    <a:pt x="8816" y="9371"/>
                  </a:cubicBezTo>
                  <a:cubicBezTo>
                    <a:pt x="9743" y="9150"/>
                    <a:pt x="10223" y="8843"/>
                    <a:pt x="10237" y="8459"/>
                  </a:cubicBezTo>
                  <a:lnTo>
                    <a:pt x="11380" y="1465"/>
                  </a:lnTo>
                  <a:cubicBezTo>
                    <a:pt x="11399" y="1350"/>
                    <a:pt x="11322" y="1244"/>
                    <a:pt x="11212" y="1230"/>
                  </a:cubicBezTo>
                  <a:cubicBezTo>
                    <a:pt x="11200" y="1228"/>
                    <a:pt x="11188" y="1227"/>
                    <a:pt x="11176" y="1227"/>
                  </a:cubicBezTo>
                  <a:cubicBezTo>
                    <a:pt x="11076" y="1227"/>
                    <a:pt x="10994" y="1299"/>
                    <a:pt x="10976" y="1398"/>
                  </a:cubicBezTo>
                  <a:lnTo>
                    <a:pt x="9915" y="7921"/>
                  </a:lnTo>
                  <a:lnTo>
                    <a:pt x="9901" y="7916"/>
                  </a:lnTo>
                  <a:lnTo>
                    <a:pt x="9872" y="7897"/>
                  </a:lnTo>
                  <a:lnTo>
                    <a:pt x="9853" y="7883"/>
                  </a:lnTo>
                  <a:lnTo>
                    <a:pt x="9824" y="7868"/>
                  </a:lnTo>
                  <a:lnTo>
                    <a:pt x="9805" y="7854"/>
                  </a:lnTo>
                  <a:lnTo>
                    <a:pt x="9776" y="7840"/>
                  </a:lnTo>
                  <a:lnTo>
                    <a:pt x="9752" y="7825"/>
                  </a:lnTo>
                  <a:lnTo>
                    <a:pt x="9723" y="7811"/>
                  </a:lnTo>
                  <a:lnTo>
                    <a:pt x="9709" y="7801"/>
                  </a:lnTo>
                  <a:lnTo>
                    <a:pt x="5984" y="3956"/>
                  </a:lnTo>
                  <a:lnTo>
                    <a:pt x="9469" y="356"/>
                  </a:lnTo>
                  <a:cubicBezTo>
                    <a:pt x="9622" y="207"/>
                    <a:pt x="9483" y="0"/>
                    <a:pt x="932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87" name="Google Shape;11187;p31"/>
          <p:cNvGrpSpPr/>
          <p:nvPr/>
        </p:nvGrpSpPr>
        <p:grpSpPr>
          <a:xfrm>
            <a:off x="1754187" y="2714248"/>
            <a:ext cx="365289" cy="365525"/>
            <a:chOff x="1754187" y="2901098"/>
            <a:chExt cx="365289" cy="365525"/>
          </a:xfrm>
        </p:grpSpPr>
        <p:sp>
          <p:nvSpPr>
            <p:cNvPr id="11188" name="Google Shape;11188;p31"/>
            <p:cNvSpPr/>
            <p:nvPr/>
          </p:nvSpPr>
          <p:spPr>
            <a:xfrm>
              <a:off x="1758091" y="3085485"/>
              <a:ext cx="354598" cy="101011"/>
            </a:xfrm>
            <a:custGeom>
              <a:rect b="b" l="l" r="r" t="t"/>
              <a:pathLst>
                <a:path extrusionOk="0" h="3855" w="13533">
                  <a:moveTo>
                    <a:pt x="207" y="0"/>
                  </a:moveTo>
                  <a:cubicBezTo>
                    <a:pt x="91" y="0"/>
                    <a:pt x="0" y="91"/>
                    <a:pt x="5" y="202"/>
                  </a:cubicBezTo>
                  <a:lnTo>
                    <a:pt x="5" y="3653"/>
                  </a:lnTo>
                  <a:cubicBezTo>
                    <a:pt x="5" y="3764"/>
                    <a:pt x="91" y="3855"/>
                    <a:pt x="207" y="3855"/>
                  </a:cubicBezTo>
                  <a:lnTo>
                    <a:pt x="13326" y="3855"/>
                  </a:lnTo>
                  <a:cubicBezTo>
                    <a:pt x="13398" y="3855"/>
                    <a:pt x="13460" y="3821"/>
                    <a:pt x="13499" y="3764"/>
                  </a:cubicBezTo>
                  <a:cubicBezTo>
                    <a:pt x="13518" y="3730"/>
                    <a:pt x="13532" y="3692"/>
                    <a:pt x="13532" y="3653"/>
                  </a:cubicBezTo>
                  <a:lnTo>
                    <a:pt x="13532" y="202"/>
                  </a:lnTo>
                  <a:cubicBezTo>
                    <a:pt x="13532" y="91"/>
                    <a:pt x="13441" y="0"/>
                    <a:pt x="133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9" name="Google Shape;11189;p31"/>
            <p:cNvSpPr/>
            <p:nvPr/>
          </p:nvSpPr>
          <p:spPr>
            <a:xfrm>
              <a:off x="1779839" y="3085485"/>
              <a:ext cx="332850" cy="101011"/>
            </a:xfrm>
            <a:custGeom>
              <a:rect b="b" l="l" r="r" t="t"/>
              <a:pathLst>
                <a:path extrusionOk="0" h="3855" w="12703">
                  <a:moveTo>
                    <a:pt x="202" y="0"/>
                  </a:moveTo>
                  <a:cubicBezTo>
                    <a:pt x="92" y="0"/>
                    <a:pt x="1" y="91"/>
                    <a:pt x="1" y="202"/>
                  </a:cubicBezTo>
                  <a:lnTo>
                    <a:pt x="1" y="3653"/>
                  </a:lnTo>
                  <a:cubicBezTo>
                    <a:pt x="1" y="3764"/>
                    <a:pt x="92" y="3855"/>
                    <a:pt x="202" y="3855"/>
                  </a:cubicBezTo>
                  <a:lnTo>
                    <a:pt x="12496" y="3855"/>
                  </a:lnTo>
                  <a:cubicBezTo>
                    <a:pt x="12568" y="3855"/>
                    <a:pt x="12630" y="3821"/>
                    <a:pt x="12669" y="3764"/>
                  </a:cubicBezTo>
                  <a:cubicBezTo>
                    <a:pt x="12688" y="3730"/>
                    <a:pt x="12702" y="3692"/>
                    <a:pt x="12702" y="3653"/>
                  </a:cubicBezTo>
                  <a:lnTo>
                    <a:pt x="12702" y="202"/>
                  </a:lnTo>
                  <a:cubicBezTo>
                    <a:pt x="12702" y="91"/>
                    <a:pt x="12611" y="0"/>
                    <a:pt x="12501" y="0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0" name="Google Shape;11190;p31"/>
            <p:cNvSpPr/>
            <p:nvPr/>
          </p:nvSpPr>
          <p:spPr>
            <a:xfrm>
              <a:off x="2043017" y="3186522"/>
              <a:ext cx="68258" cy="74599"/>
            </a:xfrm>
            <a:custGeom>
              <a:rect b="b" l="l" r="r" t="t"/>
              <a:pathLst>
                <a:path extrusionOk="0" h="2847" w="2605">
                  <a:moveTo>
                    <a:pt x="319" y="0"/>
                  </a:moveTo>
                  <a:cubicBezTo>
                    <a:pt x="182" y="0"/>
                    <a:pt x="55" y="108"/>
                    <a:pt x="52" y="263"/>
                  </a:cubicBezTo>
                  <a:lnTo>
                    <a:pt x="4" y="2572"/>
                  </a:lnTo>
                  <a:cubicBezTo>
                    <a:pt x="1" y="2742"/>
                    <a:pt x="137" y="2847"/>
                    <a:pt x="275" y="2847"/>
                  </a:cubicBezTo>
                  <a:cubicBezTo>
                    <a:pt x="359" y="2847"/>
                    <a:pt x="444" y="2808"/>
                    <a:pt x="498" y="2721"/>
                  </a:cubicBezTo>
                  <a:lnTo>
                    <a:pt x="652" y="2471"/>
                  </a:lnTo>
                  <a:lnTo>
                    <a:pt x="1012" y="1895"/>
                  </a:lnTo>
                  <a:cubicBezTo>
                    <a:pt x="1058" y="1817"/>
                    <a:pt x="1147" y="1770"/>
                    <a:pt x="1239" y="1770"/>
                  </a:cubicBezTo>
                  <a:cubicBezTo>
                    <a:pt x="1243" y="1770"/>
                    <a:pt x="1247" y="1770"/>
                    <a:pt x="1252" y="1770"/>
                  </a:cubicBezTo>
                  <a:lnTo>
                    <a:pt x="2221" y="1823"/>
                  </a:lnTo>
                  <a:cubicBezTo>
                    <a:pt x="2229" y="1823"/>
                    <a:pt x="2236" y="1824"/>
                    <a:pt x="2243" y="1824"/>
                  </a:cubicBezTo>
                  <a:cubicBezTo>
                    <a:pt x="2501" y="1824"/>
                    <a:pt x="2604" y="1483"/>
                    <a:pt x="2385" y="1333"/>
                  </a:cubicBezTo>
                  <a:lnTo>
                    <a:pt x="724" y="220"/>
                  </a:lnTo>
                  <a:lnTo>
                    <a:pt x="469" y="47"/>
                  </a:lnTo>
                  <a:cubicBezTo>
                    <a:pt x="422" y="15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1" name="Google Shape;11191;p31"/>
            <p:cNvSpPr/>
            <p:nvPr/>
          </p:nvSpPr>
          <p:spPr>
            <a:xfrm>
              <a:off x="2060075" y="3192129"/>
              <a:ext cx="51200" cy="59139"/>
            </a:xfrm>
            <a:custGeom>
              <a:rect b="b" l="l" r="r" t="t"/>
              <a:pathLst>
                <a:path extrusionOk="0" h="2257" w="1954">
                  <a:moveTo>
                    <a:pt x="73" y="1"/>
                  </a:moveTo>
                  <a:cubicBezTo>
                    <a:pt x="54" y="39"/>
                    <a:pt x="44" y="78"/>
                    <a:pt x="44" y="121"/>
                  </a:cubicBezTo>
                  <a:lnTo>
                    <a:pt x="1" y="2257"/>
                  </a:lnTo>
                  <a:lnTo>
                    <a:pt x="361" y="1681"/>
                  </a:lnTo>
                  <a:cubicBezTo>
                    <a:pt x="407" y="1603"/>
                    <a:pt x="496" y="1556"/>
                    <a:pt x="588" y="1556"/>
                  </a:cubicBezTo>
                  <a:cubicBezTo>
                    <a:pt x="592" y="1556"/>
                    <a:pt x="596" y="1556"/>
                    <a:pt x="601" y="1556"/>
                  </a:cubicBezTo>
                  <a:lnTo>
                    <a:pt x="1570" y="1609"/>
                  </a:lnTo>
                  <a:cubicBezTo>
                    <a:pt x="1578" y="1609"/>
                    <a:pt x="1585" y="1610"/>
                    <a:pt x="1592" y="1610"/>
                  </a:cubicBezTo>
                  <a:cubicBezTo>
                    <a:pt x="1850" y="1610"/>
                    <a:pt x="1953" y="1269"/>
                    <a:pt x="1734" y="111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2" name="Google Shape;11192;p31"/>
            <p:cNvSpPr/>
            <p:nvPr/>
          </p:nvSpPr>
          <p:spPr>
            <a:xfrm>
              <a:off x="1913419" y="2907125"/>
              <a:ext cx="200659" cy="155355"/>
            </a:xfrm>
            <a:custGeom>
              <a:rect b="b" l="l" r="r" t="t"/>
              <a:pathLst>
                <a:path extrusionOk="0" h="5929" w="7658">
                  <a:moveTo>
                    <a:pt x="375" y="1"/>
                  </a:moveTo>
                  <a:cubicBezTo>
                    <a:pt x="169" y="1"/>
                    <a:pt x="1" y="169"/>
                    <a:pt x="1" y="375"/>
                  </a:cubicBezTo>
                  <a:lnTo>
                    <a:pt x="1" y="5559"/>
                  </a:lnTo>
                  <a:cubicBezTo>
                    <a:pt x="1" y="5761"/>
                    <a:pt x="169" y="5929"/>
                    <a:pt x="375" y="5929"/>
                  </a:cubicBezTo>
                  <a:lnTo>
                    <a:pt x="7283" y="5929"/>
                  </a:lnTo>
                  <a:cubicBezTo>
                    <a:pt x="7489" y="5929"/>
                    <a:pt x="7657" y="5761"/>
                    <a:pt x="7657" y="5559"/>
                  </a:cubicBezTo>
                  <a:lnTo>
                    <a:pt x="7657" y="370"/>
                  </a:lnTo>
                  <a:cubicBezTo>
                    <a:pt x="7657" y="164"/>
                    <a:pt x="7489" y="1"/>
                    <a:pt x="728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3" name="Google Shape;11193;p31"/>
            <p:cNvSpPr/>
            <p:nvPr/>
          </p:nvSpPr>
          <p:spPr>
            <a:xfrm>
              <a:off x="1940224" y="2907125"/>
              <a:ext cx="173854" cy="155355"/>
            </a:xfrm>
            <a:custGeom>
              <a:rect b="b" l="l" r="r" t="t"/>
              <a:pathLst>
                <a:path extrusionOk="0" h="5929" w="6635">
                  <a:moveTo>
                    <a:pt x="374" y="1"/>
                  </a:moveTo>
                  <a:cubicBezTo>
                    <a:pt x="168" y="1"/>
                    <a:pt x="0" y="169"/>
                    <a:pt x="0" y="375"/>
                  </a:cubicBezTo>
                  <a:lnTo>
                    <a:pt x="0" y="5559"/>
                  </a:lnTo>
                  <a:cubicBezTo>
                    <a:pt x="0" y="5761"/>
                    <a:pt x="168" y="5929"/>
                    <a:pt x="374" y="5929"/>
                  </a:cubicBezTo>
                  <a:lnTo>
                    <a:pt x="6260" y="5929"/>
                  </a:lnTo>
                  <a:cubicBezTo>
                    <a:pt x="6466" y="5929"/>
                    <a:pt x="6634" y="5761"/>
                    <a:pt x="6634" y="5559"/>
                  </a:cubicBezTo>
                  <a:lnTo>
                    <a:pt x="6634" y="370"/>
                  </a:lnTo>
                  <a:cubicBezTo>
                    <a:pt x="6634" y="164"/>
                    <a:pt x="6466" y="1"/>
                    <a:pt x="626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4" name="Google Shape;11194;p31"/>
            <p:cNvSpPr/>
            <p:nvPr/>
          </p:nvSpPr>
          <p:spPr>
            <a:xfrm>
              <a:off x="1759480" y="2906627"/>
              <a:ext cx="128943" cy="155355"/>
            </a:xfrm>
            <a:custGeom>
              <a:rect b="b" l="l" r="r" t="t"/>
              <a:pathLst>
                <a:path extrusionOk="0" h="5929" w="4921">
                  <a:moveTo>
                    <a:pt x="163" y="0"/>
                  </a:moveTo>
                  <a:cubicBezTo>
                    <a:pt x="72" y="0"/>
                    <a:pt x="0" y="72"/>
                    <a:pt x="0" y="159"/>
                  </a:cubicBezTo>
                  <a:lnTo>
                    <a:pt x="0" y="5770"/>
                  </a:lnTo>
                  <a:cubicBezTo>
                    <a:pt x="0" y="5857"/>
                    <a:pt x="72" y="5929"/>
                    <a:pt x="163" y="5929"/>
                  </a:cubicBezTo>
                  <a:lnTo>
                    <a:pt x="4757" y="5929"/>
                  </a:lnTo>
                  <a:cubicBezTo>
                    <a:pt x="4848" y="5929"/>
                    <a:pt x="4920" y="5857"/>
                    <a:pt x="4920" y="5770"/>
                  </a:cubicBezTo>
                  <a:lnTo>
                    <a:pt x="4920" y="159"/>
                  </a:lnTo>
                  <a:cubicBezTo>
                    <a:pt x="4920" y="72"/>
                    <a:pt x="4848" y="0"/>
                    <a:pt x="4757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5" name="Google Shape;11195;p31"/>
            <p:cNvSpPr/>
            <p:nvPr/>
          </p:nvSpPr>
          <p:spPr>
            <a:xfrm>
              <a:off x="1781228" y="2906627"/>
              <a:ext cx="107194" cy="155355"/>
            </a:xfrm>
            <a:custGeom>
              <a:rect b="b" l="l" r="r" t="t"/>
              <a:pathLst>
                <a:path extrusionOk="0" h="5929" w="4091">
                  <a:moveTo>
                    <a:pt x="159" y="0"/>
                  </a:moveTo>
                  <a:cubicBezTo>
                    <a:pt x="73" y="0"/>
                    <a:pt x="1" y="72"/>
                    <a:pt x="1" y="159"/>
                  </a:cubicBezTo>
                  <a:lnTo>
                    <a:pt x="1" y="5770"/>
                  </a:lnTo>
                  <a:cubicBezTo>
                    <a:pt x="1" y="5857"/>
                    <a:pt x="73" y="5929"/>
                    <a:pt x="159" y="5929"/>
                  </a:cubicBezTo>
                  <a:lnTo>
                    <a:pt x="3927" y="5929"/>
                  </a:lnTo>
                  <a:cubicBezTo>
                    <a:pt x="4018" y="5929"/>
                    <a:pt x="4090" y="5857"/>
                    <a:pt x="4090" y="5770"/>
                  </a:cubicBezTo>
                  <a:lnTo>
                    <a:pt x="4090" y="159"/>
                  </a:lnTo>
                  <a:cubicBezTo>
                    <a:pt x="4090" y="72"/>
                    <a:pt x="4018" y="0"/>
                    <a:pt x="3927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6" name="Google Shape;11196;p31"/>
            <p:cNvSpPr/>
            <p:nvPr/>
          </p:nvSpPr>
          <p:spPr>
            <a:xfrm>
              <a:off x="1908022" y="2901596"/>
              <a:ext cx="211454" cy="166307"/>
            </a:xfrm>
            <a:custGeom>
              <a:rect b="b" l="l" r="r" t="t"/>
              <a:pathLst>
                <a:path extrusionOk="0" h="6347" w="8070">
                  <a:moveTo>
                    <a:pt x="7657" y="413"/>
                  </a:moveTo>
                  <a:lnTo>
                    <a:pt x="7657" y="5933"/>
                  </a:lnTo>
                  <a:lnTo>
                    <a:pt x="413" y="5933"/>
                  </a:lnTo>
                  <a:lnTo>
                    <a:pt x="413" y="413"/>
                  </a:lnTo>
                  <a:close/>
                  <a:moveTo>
                    <a:pt x="207" y="0"/>
                  </a:moveTo>
                  <a:cubicBezTo>
                    <a:pt x="91" y="0"/>
                    <a:pt x="0" y="91"/>
                    <a:pt x="0" y="207"/>
                  </a:cubicBezTo>
                  <a:lnTo>
                    <a:pt x="0" y="6140"/>
                  </a:lnTo>
                  <a:cubicBezTo>
                    <a:pt x="0" y="6255"/>
                    <a:pt x="91" y="6346"/>
                    <a:pt x="207" y="6346"/>
                  </a:cubicBezTo>
                  <a:lnTo>
                    <a:pt x="7863" y="6346"/>
                  </a:lnTo>
                  <a:cubicBezTo>
                    <a:pt x="7978" y="6346"/>
                    <a:pt x="8069" y="6255"/>
                    <a:pt x="8069" y="6140"/>
                  </a:cubicBezTo>
                  <a:lnTo>
                    <a:pt x="8069" y="207"/>
                  </a:lnTo>
                  <a:cubicBezTo>
                    <a:pt x="8069" y="91"/>
                    <a:pt x="7978" y="0"/>
                    <a:pt x="78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7" name="Google Shape;11197;p31"/>
            <p:cNvSpPr/>
            <p:nvPr/>
          </p:nvSpPr>
          <p:spPr>
            <a:xfrm>
              <a:off x="1754318" y="2901098"/>
              <a:ext cx="139502" cy="166281"/>
            </a:xfrm>
            <a:custGeom>
              <a:rect b="b" l="l" r="r" t="t"/>
              <a:pathLst>
                <a:path extrusionOk="0" h="6346" w="5324">
                  <a:moveTo>
                    <a:pt x="4589" y="418"/>
                  </a:moveTo>
                  <a:lnTo>
                    <a:pt x="2616" y="2775"/>
                  </a:lnTo>
                  <a:lnTo>
                    <a:pt x="644" y="418"/>
                  </a:lnTo>
                  <a:close/>
                  <a:moveTo>
                    <a:pt x="403" y="778"/>
                  </a:moveTo>
                  <a:lnTo>
                    <a:pt x="2348" y="3096"/>
                  </a:lnTo>
                  <a:lnTo>
                    <a:pt x="403" y="5415"/>
                  </a:lnTo>
                  <a:lnTo>
                    <a:pt x="403" y="778"/>
                  </a:lnTo>
                  <a:close/>
                  <a:moveTo>
                    <a:pt x="4911" y="682"/>
                  </a:moveTo>
                  <a:lnTo>
                    <a:pt x="4911" y="5516"/>
                  </a:lnTo>
                  <a:lnTo>
                    <a:pt x="2885" y="3096"/>
                  </a:lnTo>
                  <a:lnTo>
                    <a:pt x="4911" y="682"/>
                  </a:lnTo>
                  <a:close/>
                  <a:moveTo>
                    <a:pt x="2616" y="3418"/>
                  </a:moveTo>
                  <a:lnTo>
                    <a:pt x="4724" y="5933"/>
                  </a:lnTo>
                  <a:lnTo>
                    <a:pt x="509" y="5933"/>
                  </a:lnTo>
                  <a:lnTo>
                    <a:pt x="2616" y="3418"/>
                  </a:lnTo>
                  <a:close/>
                  <a:moveTo>
                    <a:pt x="197" y="0"/>
                  </a:moveTo>
                  <a:cubicBezTo>
                    <a:pt x="183" y="5"/>
                    <a:pt x="168" y="5"/>
                    <a:pt x="159" y="5"/>
                  </a:cubicBezTo>
                  <a:lnTo>
                    <a:pt x="154" y="5"/>
                  </a:lnTo>
                  <a:lnTo>
                    <a:pt x="135" y="10"/>
                  </a:lnTo>
                  <a:lnTo>
                    <a:pt x="130" y="10"/>
                  </a:lnTo>
                  <a:lnTo>
                    <a:pt x="120" y="14"/>
                  </a:lnTo>
                  <a:lnTo>
                    <a:pt x="106" y="19"/>
                  </a:lnTo>
                  <a:lnTo>
                    <a:pt x="101" y="24"/>
                  </a:lnTo>
                  <a:lnTo>
                    <a:pt x="82" y="34"/>
                  </a:lnTo>
                  <a:lnTo>
                    <a:pt x="67" y="48"/>
                  </a:lnTo>
                  <a:lnTo>
                    <a:pt x="63" y="48"/>
                  </a:lnTo>
                  <a:lnTo>
                    <a:pt x="53" y="58"/>
                  </a:lnTo>
                  <a:lnTo>
                    <a:pt x="48" y="67"/>
                  </a:lnTo>
                  <a:lnTo>
                    <a:pt x="39" y="77"/>
                  </a:lnTo>
                  <a:lnTo>
                    <a:pt x="34" y="82"/>
                  </a:lnTo>
                  <a:lnTo>
                    <a:pt x="29" y="91"/>
                  </a:lnTo>
                  <a:lnTo>
                    <a:pt x="19" y="101"/>
                  </a:lnTo>
                  <a:lnTo>
                    <a:pt x="15" y="110"/>
                  </a:lnTo>
                  <a:lnTo>
                    <a:pt x="15" y="115"/>
                  </a:lnTo>
                  <a:lnTo>
                    <a:pt x="10" y="125"/>
                  </a:lnTo>
                  <a:lnTo>
                    <a:pt x="5" y="134"/>
                  </a:lnTo>
                  <a:lnTo>
                    <a:pt x="0" y="144"/>
                  </a:lnTo>
                  <a:lnTo>
                    <a:pt x="0" y="154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87"/>
                  </a:lnTo>
                  <a:lnTo>
                    <a:pt x="0" y="197"/>
                  </a:lnTo>
                  <a:lnTo>
                    <a:pt x="0" y="207"/>
                  </a:lnTo>
                  <a:lnTo>
                    <a:pt x="0" y="6140"/>
                  </a:lnTo>
                  <a:cubicBezTo>
                    <a:pt x="0" y="6250"/>
                    <a:pt x="87" y="6341"/>
                    <a:pt x="197" y="6346"/>
                  </a:cubicBezTo>
                  <a:lnTo>
                    <a:pt x="5117" y="6346"/>
                  </a:lnTo>
                  <a:cubicBezTo>
                    <a:pt x="5233" y="6346"/>
                    <a:pt x="5324" y="6255"/>
                    <a:pt x="5324" y="6140"/>
                  </a:cubicBezTo>
                  <a:lnTo>
                    <a:pt x="5324" y="211"/>
                  </a:lnTo>
                  <a:cubicBezTo>
                    <a:pt x="5324" y="96"/>
                    <a:pt x="5233" y="0"/>
                    <a:pt x="511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8" name="Google Shape;11198;p31"/>
            <p:cNvSpPr/>
            <p:nvPr/>
          </p:nvSpPr>
          <p:spPr>
            <a:xfrm>
              <a:off x="1938574" y="2928375"/>
              <a:ext cx="70459" cy="10848"/>
            </a:xfrm>
            <a:custGeom>
              <a:rect b="b" l="l" r="r" t="t"/>
              <a:pathLst>
                <a:path extrusionOk="0" h="414" w="2689">
                  <a:moveTo>
                    <a:pt x="274" y="1"/>
                  </a:moveTo>
                  <a:cubicBezTo>
                    <a:pt x="1" y="1"/>
                    <a:pt x="1" y="414"/>
                    <a:pt x="274" y="414"/>
                  </a:cubicBezTo>
                  <a:lnTo>
                    <a:pt x="2415" y="414"/>
                  </a:lnTo>
                  <a:cubicBezTo>
                    <a:pt x="2689" y="414"/>
                    <a:pt x="2689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9" name="Google Shape;11199;p31"/>
            <p:cNvSpPr/>
            <p:nvPr/>
          </p:nvSpPr>
          <p:spPr>
            <a:xfrm>
              <a:off x="2018439" y="2928375"/>
              <a:ext cx="70590" cy="10848"/>
            </a:xfrm>
            <a:custGeom>
              <a:rect b="b" l="l" r="r" t="t"/>
              <a:pathLst>
                <a:path extrusionOk="0" h="414" w="2694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2415" y="414"/>
                  </a:lnTo>
                  <a:cubicBezTo>
                    <a:pt x="2694" y="414"/>
                    <a:pt x="2694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0" name="Google Shape;11200;p31"/>
            <p:cNvSpPr/>
            <p:nvPr/>
          </p:nvSpPr>
          <p:spPr>
            <a:xfrm>
              <a:off x="1938574" y="2962333"/>
              <a:ext cx="70459" cy="10848"/>
            </a:xfrm>
            <a:custGeom>
              <a:rect b="b" l="l" r="r" t="t"/>
              <a:pathLst>
                <a:path extrusionOk="0" h="414" w="2689">
                  <a:moveTo>
                    <a:pt x="274" y="1"/>
                  </a:moveTo>
                  <a:cubicBezTo>
                    <a:pt x="1" y="1"/>
                    <a:pt x="1" y="414"/>
                    <a:pt x="274" y="414"/>
                  </a:cubicBezTo>
                  <a:lnTo>
                    <a:pt x="2415" y="414"/>
                  </a:lnTo>
                  <a:cubicBezTo>
                    <a:pt x="2689" y="414"/>
                    <a:pt x="2689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1" name="Google Shape;11201;p31"/>
            <p:cNvSpPr/>
            <p:nvPr/>
          </p:nvSpPr>
          <p:spPr>
            <a:xfrm>
              <a:off x="2018439" y="2962333"/>
              <a:ext cx="70590" cy="10848"/>
            </a:xfrm>
            <a:custGeom>
              <a:rect b="b" l="l" r="r" t="t"/>
              <a:pathLst>
                <a:path extrusionOk="0" h="414" w="2694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2415" y="414"/>
                  </a:lnTo>
                  <a:cubicBezTo>
                    <a:pt x="2694" y="414"/>
                    <a:pt x="2694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2" name="Google Shape;11202;p31"/>
            <p:cNvSpPr/>
            <p:nvPr/>
          </p:nvSpPr>
          <p:spPr>
            <a:xfrm>
              <a:off x="1938574" y="2996292"/>
              <a:ext cx="70459" cy="10848"/>
            </a:xfrm>
            <a:custGeom>
              <a:rect b="b" l="l" r="r" t="t"/>
              <a:pathLst>
                <a:path extrusionOk="0" h="414" w="2689">
                  <a:moveTo>
                    <a:pt x="274" y="1"/>
                  </a:moveTo>
                  <a:cubicBezTo>
                    <a:pt x="1" y="1"/>
                    <a:pt x="1" y="414"/>
                    <a:pt x="274" y="414"/>
                  </a:cubicBezTo>
                  <a:lnTo>
                    <a:pt x="2415" y="414"/>
                  </a:lnTo>
                  <a:cubicBezTo>
                    <a:pt x="2689" y="414"/>
                    <a:pt x="2689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3" name="Google Shape;11203;p31"/>
            <p:cNvSpPr/>
            <p:nvPr/>
          </p:nvSpPr>
          <p:spPr>
            <a:xfrm>
              <a:off x="2018439" y="2996292"/>
              <a:ext cx="70590" cy="10848"/>
            </a:xfrm>
            <a:custGeom>
              <a:rect b="b" l="l" r="r" t="t"/>
              <a:pathLst>
                <a:path extrusionOk="0" h="414" w="2694">
                  <a:moveTo>
                    <a:pt x="279" y="1"/>
                  </a:moveTo>
                  <a:cubicBezTo>
                    <a:pt x="1" y="1"/>
                    <a:pt x="1" y="414"/>
                    <a:pt x="279" y="414"/>
                  </a:cubicBezTo>
                  <a:lnTo>
                    <a:pt x="2415" y="414"/>
                  </a:lnTo>
                  <a:cubicBezTo>
                    <a:pt x="2694" y="414"/>
                    <a:pt x="2694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4" name="Google Shape;11204;p31"/>
            <p:cNvSpPr/>
            <p:nvPr/>
          </p:nvSpPr>
          <p:spPr>
            <a:xfrm>
              <a:off x="1938574" y="3030250"/>
              <a:ext cx="70459" cy="10979"/>
            </a:xfrm>
            <a:custGeom>
              <a:rect b="b" l="l" r="r" t="t"/>
              <a:pathLst>
                <a:path extrusionOk="0" h="419" w="2689">
                  <a:moveTo>
                    <a:pt x="274" y="1"/>
                  </a:moveTo>
                  <a:cubicBezTo>
                    <a:pt x="1" y="1"/>
                    <a:pt x="1" y="419"/>
                    <a:pt x="274" y="419"/>
                  </a:cubicBezTo>
                  <a:lnTo>
                    <a:pt x="2415" y="419"/>
                  </a:lnTo>
                  <a:cubicBezTo>
                    <a:pt x="2689" y="419"/>
                    <a:pt x="2689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5" name="Google Shape;11205;p31"/>
            <p:cNvSpPr/>
            <p:nvPr/>
          </p:nvSpPr>
          <p:spPr>
            <a:xfrm>
              <a:off x="2018439" y="3030250"/>
              <a:ext cx="70590" cy="10979"/>
            </a:xfrm>
            <a:custGeom>
              <a:rect b="b" l="l" r="r" t="t"/>
              <a:pathLst>
                <a:path extrusionOk="0" h="419" w="2694">
                  <a:moveTo>
                    <a:pt x="279" y="1"/>
                  </a:moveTo>
                  <a:cubicBezTo>
                    <a:pt x="1" y="1"/>
                    <a:pt x="1" y="419"/>
                    <a:pt x="279" y="419"/>
                  </a:cubicBezTo>
                  <a:lnTo>
                    <a:pt x="2415" y="419"/>
                  </a:lnTo>
                  <a:cubicBezTo>
                    <a:pt x="2694" y="419"/>
                    <a:pt x="2694" y="1"/>
                    <a:pt x="241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6" name="Google Shape;11206;p31"/>
            <p:cNvSpPr/>
            <p:nvPr/>
          </p:nvSpPr>
          <p:spPr>
            <a:xfrm>
              <a:off x="1754187" y="3080061"/>
              <a:ext cx="365289" cy="186562"/>
            </a:xfrm>
            <a:custGeom>
              <a:rect b="b" l="l" r="r" t="t"/>
              <a:pathLst>
                <a:path extrusionOk="0" h="7120" w="13941">
                  <a:moveTo>
                    <a:pt x="12275" y="414"/>
                  </a:moveTo>
                  <a:lnTo>
                    <a:pt x="6970" y="1854"/>
                  </a:lnTo>
                  <a:lnTo>
                    <a:pt x="1666" y="414"/>
                  </a:lnTo>
                  <a:close/>
                  <a:moveTo>
                    <a:pt x="413" y="505"/>
                  </a:moveTo>
                  <a:lnTo>
                    <a:pt x="6178" y="2065"/>
                  </a:lnTo>
                  <a:lnTo>
                    <a:pt x="413" y="3630"/>
                  </a:lnTo>
                  <a:lnTo>
                    <a:pt x="413" y="505"/>
                  </a:lnTo>
                  <a:close/>
                  <a:moveTo>
                    <a:pt x="13528" y="505"/>
                  </a:moveTo>
                  <a:lnTo>
                    <a:pt x="13528" y="3630"/>
                  </a:lnTo>
                  <a:lnTo>
                    <a:pt x="7763" y="2070"/>
                  </a:lnTo>
                  <a:lnTo>
                    <a:pt x="13528" y="505"/>
                  </a:lnTo>
                  <a:close/>
                  <a:moveTo>
                    <a:pt x="6970" y="2281"/>
                  </a:moveTo>
                  <a:lnTo>
                    <a:pt x="12779" y="3855"/>
                  </a:lnTo>
                  <a:lnTo>
                    <a:pt x="1167" y="3855"/>
                  </a:lnTo>
                  <a:lnTo>
                    <a:pt x="6970" y="2281"/>
                  </a:lnTo>
                  <a:close/>
                  <a:moveTo>
                    <a:pt x="13257" y="6097"/>
                  </a:moveTo>
                  <a:cubicBezTo>
                    <a:pt x="13257" y="6097"/>
                    <a:pt x="13257" y="6097"/>
                    <a:pt x="13257" y="6097"/>
                  </a:cubicBezTo>
                  <a:cubicBezTo>
                    <a:pt x="13258" y="6097"/>
                    <a:pt x="13258" y="6097"/>
                    <a:pt x="13257" y="6097"/>
                  </a:cubicBezTo>
                  <a:close/>
                  <a:moveTo>
                    <a:pt x="11340" y="4273"/>
                  </a:moveTo>
                  <a:cubicBezTo>
                    <a:pt x="11351" y="4273"/>
                    <a:pt x="11362" y="4276"/>
                    <a:pt x="11372" y="4283"/>
                  </a:cubicBezTo>
                  <a:lnTo>
                    <a:pt x="13292" y="5569"/>
                  </a:lnTo>
                  <a:cubicBezTo>
                    <a:pt x="13340" y="5603"/>
                    <a:pt x="13321" y="5679"/>
                    <a:pt x="13259" y="5679"/>
                  </a:cubicBezTo>
                  <a:lnTo>
                    <a:pt x="13254" y="5679"/>
                  </a:lnTo>
                  <a:lnTo>
                    <a:pt x="12284" y="5627"/>
                  </a:lnTo>
                  <a:cubicBezTo>
                    <a:pt x="12276" y="5626"/>
                    <a:pt x="12267" y="5626"/>
                    <a:pt x="12258" y="5626"/>
                  </a:cubicBezTo>
                  <a:cubicBezTo>
                    <a:pt x="12095" y="5626"/>
                    <a:pt x="11944" y="5711"/>
                    <a:pt x="11857" y="5847"/>
                  </a:cubicBezTo>
                  <a:cubicBezTo>
                    <a:pt x="11319" y="6692"/>
                    <a:pt x="11348" y="6702"/>
                    <a:pt x="11295" y="6702"/>
                  </a:cubicBezTo>
                  <a:cubicBezTo>
                    <a:pt x="11293" y="6702"/>
                    <a:pt x="11290" y="6702"/>
                    <a:pt x="11287" y="6702"/>
                  </a:cubicBezTo>
                  <a:cubicBezTo>
                    <a:pt x="11253" y="6702"/>
                    <a:pt x="11228" y="6675"/>
                    <a:pt x="11228" y="6644"/>
                  </a:cubicBezTo>
                  <a:lnTo>
                    <a:pt x="11281" y="4331"/>
                  </a:lnTo>
                  <a:cubicBezTo>
                    <a:pt x="11281" y="4295"/>
                    <a:pt x="11309" y="4273"/>
                    <a:pt x="11340" y="4273"/>
                  </a:cubicBezTo>
                  <a:close/>
                  <a:moveTo>
                    <a:pt x="408" y="1"/>
                  </a:moveTo>
                  <a:cubicBezTo>
                    <a:pt x="192" y="1"/>
                    <a:pt x="10" y="174"/>
                    <a:pt x="0" y="390"/>
                  </a:cubicBezTo>
                  <a:lnTo>
                    <a:pt x="0" y="409"/>
                  </a:lnTo>
                  <a:lnTo>
                    <a:pt x="0" y="3860"/>
                  </a:lnTo>
                  <a:cubicBezTo>
                    <a:pt x="0" y="4086"/>
                    <a:pt x="183" y="4268"/>
                    <a:pt x="408" y="4273"/>
                  </a:cubicBezTo>
                  <a:lnTo>
                    <a:pt x="10868" y="4273"/>
                  </a:lnTo>
                  <a:cubicBezTo>
                    <a:pt x="10863" y="4321"/>
                    <a:pt x="10868" y="4182"/>
                    <a:pt x="10815" y="6630"/>
                  </a:cubicBezTo>
                  <a:cubicBezTo>
                    <a:pt x="10811" y="6760"/>
                    <a:pt x="10859" y="6884"/>
                    <a:pt x="10950" y="6971"/>
                  </a:cubicBezTo>
                  <a:cubicBezTo>
                    <a:pt x="11041" y="7067"/>
                    <a:pt x="11166" y="7115"/>
                    <a:pt x="11295" y="7120"/>
                  </a:cubicBezTo>
                  <a:cubicBezTo>
                    <a:pt x="11459" y="7115"/>
                    <a:pt x="11608" y="7033"/>
                    <a:pt x="11694" y="6894"/>
                  </a:cubicBezTo>
                  <a:cubicBezTo>
                    <a:pt x="12227" y="6059"/>
                    <a:pt x="12193" y="6039"/>
                    <a:pt x="12260" y="6039"/>
                  </a:cubicBezTo>
                  <a:cubicBezTo>
                    <a:pt x="13181" y="6090"/>
                    <a:pt x="13254" y="6096"/>
                    <a:pt x="13257" y="6097"/>
                  </a:cubicBezTo>
                  <a:lnTo>
                    <a:pt x="13257" y="6097"/>
                  </a:lnTo>
                  <a:cubicBezTo>
                    <a:pt x="13258" y="6097"/>
                    <a:pt x="13258" y="6097"/>
                    <a:pt x="13259" y="6097"/>
                  </a:cubicBezTo>
                  <a:cubicBezTo>
                    <a:pt x="13470" y="6097"/>
                    <a:pt x="13652" y="5958"/>
                    <a:pt x="13715" y="5756"/>
                  </a:cubicBezTo>
                  <a:cubicBezTo>
                    <a:pt x="13777" y="5559"/>
                    <a:pt x="13700" y="5339"/>
                    <a:pt x="13523" y="5228"/>
                  </a:cubicBezTo>
                  <a:lnTo>
                    <a:pt x="12102" y="4268"/>
                  </a:lnTo>
                  <a:lnTo>
                    <a:pt x="13532" y="4268"/>
                  </a:lnTo>
                  <a:cubicBezTo>
                    <a:pt x="13758" y="4268"/>
                    <a:pt x="13940" y="4086"/>
                    <a:pt x="13940" y="3860"/>
                  </a:cubicBezTo>
                  <a:lnTo>
                    <a:pt x="13940" y="409"/>
                  </a:lnTo>
                  <a:lnTo>
                    <a:pt x="13940" y="390"/>
                  </a:lnTo>
                  <a:cubicBezTo>
                    <a:pt x="13936" y="231"/>
                    <a:pt x="13835" y="92"/>
                    <a:pt x="13686" y="30"/>
                  </a:cubicBezTo>
                  <a:cubicBezTo>
                    <a:pt x="13638" y="10"/>
                    <a:pt x="13585" y="1"/>
                    <a:pt x="135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07" name="Google Shape;11207;p31"/>
          <p:cNvGrpSpPr/>
          <p:nvPr/>
        </p:nvGrpSpPr>
        <p:grpSpPr>
          <a:xfrm>
            <a:off x="5770820" y="1828499"/>
            <a:ext cx="363507" cy="303032"/>
            <a:chOff x="5770820" y="2015349"/>
            <a:chExt cx="363507" cy="303032"/>
          </a:xfrm>
        </p:grpSpPr>
        <p:sp>
          <p:nvSpPr>
            <p:cNvPr id="11208" name="Google Shape;11208;p31"/>
            <p:cNvSpPr/>
            <p:nvPr/>
          </p:nvSpPr>
          <p:spPr>
            <a:xfrm>
              <a:off x="5787040" y="2020615"/>
              <a:ext cx="331069" cy="160595"/>
            </a:xfrm>
            <a:custGeom>
              <a:rect b="b" l="l" r="r" t="t"/>
              <a:pathLst>
                <a:path extrusionOk="0" h="6129" w="12635">
                  <a:moveTo>
                    <a:pt x="12526" y="0"/>
                  </a:moveTo>
                  <a:cubicBezTo>
                    <a:pt x="12520" y="0"/>
                    <a:pt x="12515" y="1"/>
                    <a:pt x="12510" y="2"/>
                  </a:cubicBezTo>
                  <a:cubicBezTo>
                    <a:pt x="10460" y="318"/>
                    <a:pt x="8391" y="482"/>
                    <a:pt x="6317" y="486"/>
                  </a:cubicBezTo>
                  <a:cubicBezTo>
                    <a:pt x="4249" y="482"/>
                    <a:pt x="2180" y="323"/>
                    <a:pt x="130" y="6"/>
                  </a:cubicBezTo>
                  <a:cubicBezTo>
                    <a:pt x="122" y="5"/>
                    <a:pt x="115" y="4"/>
                    <a:pt x="108" y="4"/>
                  </a:cubicBezTo>
                  <a:cubicBezTo>
                    <a:pt x="50" y="4"/>
                    <a:pt x="1" y="52"/>
                    <a:pt x="5" y="112"/>
                  </a:cubicBezTo>
                  <a:lnTo>
                    <a:pt x="5" y="6021"/>
                  </a:lnTo>
                  <a:cubicBezTo>
                    <a:pt x="1" y="6081"/>
                    <a:pt x="50" y="6129"/>
                    <a:pt x="108" y="6129"/>
                  </a:cubicBezTo>
                  <a:cubicBezTo>
                    <a:pt x="115" y="6129"/>
                    <a:pt x="122" y="6128"/>
                    <a:pt x="130" y="6127"/>
                  </a:cubicBezTo>
                  <a:cubicBezTo>
                    <a:pt x="2180" y="5805"/>
                    <a:pt x="4249" y="5644"/>
                    <a:pt x="6318" y="5644"/>
                  </a:cubicBezTo>
                  <a:cubicBezTo>
                    <a:pt x="8388" y="5644"/>
                    <a:pt x="10458" y="5805"/>
                    <a:pt x="12510" y="6127"/>
                  </a:cubicBezTo>
                  <a:cubicBezTo>
                    <a:pt x="12517" y="6128"/>
                    <a:pt x="12525" y="6129"/>
                    <a:pt x="12532" y="6129"/>
                  </a:cubicBezTo>
                  <a:cubicBezTo>
                    <a:pt x="12589" y="6129"/>
                    <a:pt x="12635" y="6081"/>
                    <a:pt x="12635" y="6021"/>
                  </a:cubicBezTo>
                  <a:lnTo>
                    <a:pt x="12635" y="112"/>
                  </a:lnTo>
                  <a:cubicBezTo>
                    <a:pt x="12635" y="50"/>
                    <a:pt x="12586" y="0"/>
                    <a:pt x="12526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9" name="Google Shape;11209;p31"/>
            <p:cNvSpPr/>
            <p:nvPr/>
          </p:nvSpPr>
          <p:spPr>
            <a:xfrm>
              <a:off x="5808421" y="2045639"/>
              <a:ext cx="288437" cy="110653"/>
            </a:xfrm>
            <a:custGeom>
              <a:rect b="b" l="l" r="r" t="t"/>
              <a:pathLst>
                <a:path extrusionOk="0" h="4223" w="11008">
                  <a:moveTo>
                    <a:pt x="187" y="0"/>
                  </a:moveTo>
                  <a:cubicBezTo>
                    <a:pt x="87" y="0"/>
                    <a:pt x="0" y="82"/>
                    <a:pt x="0" y="184"/>
                  </a:cubicBezTo>
                  <a:lnTo>
                    <a:pt x="0" y="4034"/>
                  </a:lnTo>
                  <a:cubicBezTo>
                    <a:pt x="0" y="4137"/>
                    <a:pt x="87" y="4223"/>
                    <a:pt x="188" y="4223"/>
                  </a:cubicBezTo>
                  <a:cubicBezTo>
                    <a:pt x="196" y="4223"/>
                    <a:pt x="204" y="4222"/>
                    <a:pt x="212" y="4221"/>
                  </a:cubicBezTo>
                  <a:cubicBezTo>
                    <a:pt x="1968" y="3991"/>
                    <a:pt x="3736" y="3876"/>
                    <a:pt x="5504" y="3876"/>
                  </a:cubicBezTo>
                  <a:cubicBezTo>
                    <a:pt x="7272" y="3876"/>
                    <a:pt x="9039" y="3991"/>
                    <a:pt x="10796" y="4221"/>
                  </a:cubicBezTo>
                  <a:cubicBezTo>
                    <a:pt x="10804" y="4222"/>
                    <a:pt x="10812" y="4223"/>
                    <a:pt x="10819" y="4223"/>
                  </a:cubicBezTo>
                  <a:cubicBezTo>
                    <a:pt x="10920" y="4223"/>
                    <a:pt x="11007" y="4137"/>
                    <a:pt x="11007" y="4034"/>
                  </a:cubicBezTo>
                  <a:lnTo>
                    <a:pt x="11007" y="184"/>
                  </a:lnTo>
                  <a:cubicBezTo>
                    <a:pt x="11007" y="82"/>
                    <a:pt x="10921" y="0"/>
                    <a:pt x="10820" y="0"/>
                  </a:cubicBezTo>
                  <a:cubicBezTo>
                    <a:pt x="10812" y="0"/>
                    <a:pt x="10804" y="1"/>
                    <a:pt x="10796" y="2"/>
                  </a:cubicBezTo>
                  <a:cubicBezTo>
                    <a:pt x="9039" y="227"/>
                    <a:pt x="7273" y="338"/>
                    <a:pt x="5506" y="343"/>
                  </a:cubicBezTo>
                  <a:cubicBezTo>
                    <a:pt x="3735" y="338"/>
                    <a:pt x="1968" y="227"/>
                    <a:pt x="212" y="2"/>
                  </a:cubicBezTo>
                  <a:cubicBezTo>
                    <a:pt x="203" y="1"/>
                    <a:pt x="195" y="0"/>
                    <a:pt x="187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0" name="Google Shape;11210;p31"/>
            <p:cNvSpPr/>
            <p:nvPr/>
          </p:nvSpPr>
          <p:spPr>
            <a:xfrm>
              <a:off x="5887919" y="2206051"/>
              <a:ext cx="64930" cy="54475"/>
            </a:xfrm>
            <a:custGeom>
              <a:rect b="b" l="l" r="r" t="t"/>
              <a:pathLst>
                <a:path extrusionOk="0" h="2079" w="2478">
                  <a:moveTo>
                    <a:pt x="1804" y="0"/>
                  </a:moveTo>
                  <a:cubicBezTo>
                    <a:pt x="1801" y="0"/>
                    <a:pt x="1798" y="0"/>
                    <a:pt x="1795" y="0"/>
                  </a:cubicBezTo>
                  <a:lnTo>
                    <a:pt x="677" y="0"/>
                  </a:lnTo>
                  <a:cubicBezTo>
                    <a:pt x="303" y="0"/>
                    <a:pt x="0" y="302"/>
                    <a:pt x="0" y="677"/>
                  </a:cubicBezTo>
                  <a:lnTo>
                    <a:pt x="0" y="2079"/>
                  </a:lnTo>
                  <a:lnTo>
                    <a:pt x="2477" y="2079"/>
                  </a:lnTo>
                  <a:lnTo>
                    <a:pt x="2477" y="677"/>
                  </a:lnTo>
                  <a:cubicBezTo>
                    <a:pt x="2477" y="305"/>
                    <a:pt x="2175" y="0"/>
                    <a:pt x="180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1" name="Google Shape;11211;p31"/>
            <p:cNvSpPr/>
            <p:nvPr/>
          </p:nvSpPr>
          <p:spPr>
            <a:xfrm>
              <a:off x="5823120" y="2206051"/>
              <a:ext cx="64825" cy="54475"/>
            </a:xfrm>
            <a:custGeom>
              <a:rect b="b" l="l" r="r" t="t"/>
              <a:pathLst>
                <a:path extrusionOk="0" h="2079" w="2474">
                  <a:moveTo>
                    <a:pt x="678" y="0"/>
                  </a:moveTo>
                  <a:cubicBezTo>
                    <a:pt x="303" y="0"/>
                    <a:pt x="1" y="302"/>
                    <a:pt x="1" y="677"/>
                  </a:cubicBezTo>
                  <a:lnTo>
                    <a:pt x="1" y="2079"/>
                  </a:lnTo>
                  <a:lnTo>
                    <a:pt x="2473" y="2079"/>
                  </a:lnTo>
                  <a:lnTo>
                    <a:pt x="2473" y="677"/>
                  </a:lnTo>
                  <a:cubicBezTo>
                    <a:pt x="2473" y="302"/>
                    <a:pt x="2171" y="0"/>
                    <a:pt x="179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2" name="Google Shape;11212;p31"/>
            <p:cNvSpPr/>
            <p:nvPr/>
          </p:nvSpPr>
          <p:spPr>
            <a:xfrm>
              <a:off x="5952692" y="2206051"/>
              <a:ext cx="64799" cy="54475"/>
            </a:xfrm>
            <a:custGeom>
              <a:rect b="b" l="l" r="r" t="t"/>
              <a:pathLst>
                <a:path extrusionOk="0" h="2079" w="2473">
                  <a:moveTo>
                    <a:pt x="677" y="0"/>
                  </a:moveTo>
                  <a:cubicBezTo>
                    <a:pt x="303" y="0"/>
                    <a:pt x="0" y="302"/>
                    <a:pt x="0" y="677"/>
                  </a:cubicBezTo>
                  <a:lnTo>
                    <a:pt x="0" y="2079"/>
                  </a:lnTo>
                  <a:lnTo>
                    <a:pt x="2472" y="2079"/>
                  </a:lnTo>
                  <a:lnTo>
                    <a:pt x="2472" y="677"/>
                  </a:lnTo>
                  <a:cubicBezTo>
                    <a:pt x="2472" y="302"/>
                    <a:pt x="2170" y="0"/>
                    <a:pt x="179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3" name="Google Shape;11213;p31"/>
            <p:cNvSpPr/>
            <p:nvPr/>
          </p:nvSpPr>
          <p:spPr>
            <a:xfrm>
              <a:off x="6017333" y="2206051"/>
              <a:ext cx="64799" cy="54475"/>
            </a:xfrm>
            <a:custGeom>
              <a:rect b="b" l="l" r="r" t="t"/>
              <a:pathLst>
                <a:path extrusionOk="0" h="2079" w="2473">
                  <a:moveTo>
                    <a:pt x="682" y="0"/>
                  </a:moveTo>
                  <a:cubicBezTo>
                    <a:pt x="308" y="0"/>
                    <a:pt x="1" y="302"/>
                    <a:pt x="1" y="677"/>
                  </a:cubicBezTo>
                  <a:lnTo>
                    <a:pt x="1" y="2079"/>
                  </a:lnTo>
                  <a:lnTo>
                    <a:pt x="2473" y="2079"/>
                  </a:lnTo>
                  <a:lnTo>
                    <a:pt x="2473" y="677"/>
                  </a:lnTo>
                  <a:cubicBezTo>
                    <a:pt x="2473" y="302"/>
                    <a:pt x="2170" y="0"/>
                    <a:pt x="1796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4" name="Google Shape;11214;p31"/>
            <p:cNvSpPr/>
            <p:nvPr/>
          </p:nvSpPr>
          <p:spPr>
            <a:xfrm>
              <a:off x="6033553" y="2206051"/>
              <a:ext cx="48710" cy="54475"/>
            </a:xfrm>
            <a:custGeom>
              <a:rect b="b" l="l" r="r" t="t"/>
              <a:pathLst>
                <a:path extrusionOk="0" h="2079" w="1859">
                  <a:moveTo>
                    <a:pt x="1186" y="0"/>
                  </a:moveTo>
                  <a:cubicBezTo>
                    <a:pt x="1183" y="0"/>
                    <a:pt x="1180" y="0"/>
                    <a:pt x="1177" y="0"/>
                  </a:cubicBezTo>
                  <a:lnTo>
                    <a:pt x="1" y="0"/>
                  </a:lnTo>
                  <a:cubicBezTo>
                    <a:pt x="351" y="34"/>
                    <a:pt x="615" y="326"/>
                    <a:pt x="615" y="677"/>
                  </a:cubicBezTo>
                  <a:lnTo>
                    <a:pt x="615" y="2079"/>
                  </a:lnTo>
                  <a:lnTo>
                    <a:pt x="1859" y="2079"/>
                  </a:lnTo>
                  <a:lnTo>
                    <a:pt x="1859" y="677"/>
                  </a:lnTo>
                  <a:cubicBezTo>
                    <a:pt x="1859" y="305"/>
                    <a:pt x="1556" y="0"/>
                    <a:pt x="1186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5" name="Google Shape;11215;p31"/>
            <p:cNvSpPr/>
            <p:nvPr/>
          </p:nvSpPr>
          <p:spPr>
            <a:xfrm>
              <a:off x="5968911" y="2206051"/>
              <a:ext cx="48710" cy="54475"/>
            </a:xfrm>
            <a:custGeom>
              <a:rect b="b" l="l" r="r" t="t"/>
              <a:pathLst>
                <a:path extrusionOk="0" h="2079" w="1859">
                  <a:moveTo>
                    <a:pt x="1185" y="0"/>
                  </a:moveTo>
                  <a:cubicBezTo>
                    <a:pt x="1182" y="0"/>
                    <a:pt x="1179" y="0"/>
                    <a:pt x="1177" y="0"/>
                  </a:cubicBezTo>
                  <a:lnTo>
                    <a:pt x="0" y="0"/>
                  </a:lnTo>
                  <a:cubicBezTo>
                    <a:pt x="346" y="34"/>
                    <a:pt x="615" y="326"/>
                    <a:pt x="615" y="677"/>
                  </a:cubicBezTo>
                  <a:lnTo>
                    <a:pt x="615" y="2079"/>
                  </a:lnTo>
                  <a:lnTo>
                    <a:pt x="1858" y="2079"/>
                  </a:lnTo>
                  <a:lnTo>
                    <a:pt x="1858" y="677"/>
                  </a:lnTo>
                  <a:cubicBezTo>
                    <a:pt x="1858" y="305"/>
                    <a:pt x="1556" y="0"/>
                    <a:pt x="1185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6" name="Google Shape;11216;p31"/>
            <p:cNvSpPr/>
            <p:nvPr/>
          </p:nvSpPr>
          <p:spPr>
            <a:xfrm>
              <a:off x="5904008" y="2206051"/>
              <a:ext cx="48710" cy="54475"/>
            </a:xfrm>
            <a:custGeom>
              <a:rect b="b" l="l" r="r" t="t"/>
              <a:pathLst>
                <a:path extrusionOk="0" h="2079" w="1859">
                  <a:moveTo>
                    <a:pt x="1185" y="0"/>
                  </a:moveTo>
                  <a:cubicBezTo>
                    <a:pt x="1182" y="0"/>
                    <a:pt x="1180" y="0"/>
                    <a:pt x="1177" y="0"/>
                  </a:cubicBezTo>
                  <a:lnTo>
                    <a:pt x="1" y="0"/>
                  </a:lnTo>
                  <a:cubicBezTo>
                    <a:pt x="351" y="34"/>
                    <a:pt x="615" y="326"/>
                    <a:pt x="615" y="677"/>
                  </a:cubicBezTo>
                  <a:lnTo>
                    <a:pt x="615" y="2079"/>
                  </a:lnTo>
                  <a:lnTo>
                    <a:pt x="1858" y="2079"/>
                  </a:lnTo>
                  <a:lnTo>
                    <a:pt x="1858" y="677"/>
                  </a:lnTo>
                  <a:cubicBezTo>
                    <a:pt x="1858" y="301"/>
                    <a:pt x="1556" y="0"/>
                    <a:pt x="1185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7" name="Google Shape;11217;p31"/>
            <p:cNvSpPr/>
            <p:nvPr/>
          </p:nvSpPr>
          <p:spPr>
            <a:xfrm>
              <a:off x="5839602" y="2206051"/>
              <a:ext cx="48579" cy="54475"/>
            </a:xfrm>
            <a:custGeom>
              <a:rect b="b" l="l" r="r" t="t"/>
              <a:pathLst>
                <a:path extrusionOk="0" h="2079" w="1854">
                  <a:moveTo>
                    <a:pt x="1186" y="0"/>
                  </a:moveTo>
                  <a:cubicBezTo>
                    <a:pt x="1183" y="0"/>
                    <a:pt x="1180" y="0"/>
                    <a:pt x="1177" y="0"/>
                  </a:cubicBezTo>
                  <a:lnTo>
                    <a:pt x="1" y="0"/>
                  </a:lnTo>
                  <a:cubicBezTo>
                    <a:pt x="346" y="34"/>
                    <a:pt x="615" y="326"/>
                    <a:pt x="615" y="677"/>
                  </a:cubicBezTo>
                  <a:lnTo>
                    <a:pt x="615" y="2079"/>
                  </a:lnTo>
                  <a:lnTo>
                    <a:pt x="1854" y="2079"/>
                  </a:lnTo>
                  <a:lnTo>
                    <a:pt x="1854" y="677"/>
                  </a:lnTo>
                  <a:cubicBezTo>
                    <a:pt x="1854" y="305"/>
                    <a:pt x="1556" y="0"/>
                    <a:pt x="1186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8" name="Google Shape;11218;p31"/>
            <p:cNvSpPr/>
            <p:nvPr/>
          </p:nvSpPr>
          <p:spPr>
            <a:xfrm>
              <a:off x="5790813" y="2243887"/>
              <a:ext cx="64799" cy="54501"/>
            </a:xfrm>
            <a:custGeom>
              <a:rect b="b" l="l" r="r" t="t"/>
              <a:pathLst>
                <a:path extrusionOk="0" h="2080" w="2473">
                  <a:moveTo>
                    <a:pt x="677" y="1"/>
                  </a:moveTo>
                  <a:cubicBezTo>
                    <a:pt x="303" y="1"/>
                    <a:pt x="0" y="303"/>
                    <a:pt x="0" y="678"/>
                  </a:cubicBezTo>
                  <a:lnTo>
                    <a:pt x="0" y="2079"/>
                  </a:lnTo>
                  <a:lnTo>
                    <a:pt x="2472" y="2079"/>
                  </a:lnTo>
                  <a:lnTo>
                    <a:pt x="2472" y="678"/>
                  </a:lnTo>
                  <a:cubicBezTo>
                    <a:pt x="2472" y="303"/>
                    <a:pt x="2165" y="1"/>
                    <a:pt x="179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9" name="Google Shape;11219;p31"/>
            <p:cNvSpPr/>
            <p:nvPr/>
          </p:nvSpPr>
          <p:spPr>
            <a:xfrm>
              <a:off x="5855585" y="2243887"/>
              <a:ext cx="64668" cy="54501"/>
            </a:xfrm>
            <a:custGeom>
              <a:rect b="b" l="l" r="r" t="t"/>
              <a:pathLst>
                <a:path extrusionOk="0" h="2080" w="2468">
                  <a:moveTo>
                    <a:pt x="677" y="1"/>
                  </a:moveTo>
                  <a:cubicBezTo>
                    <a:pt x="303" y="1"/>
                    <a:pt x="0" y="303"/>
                    <a:pt x="0" y="678"/>
                  </a:cubicBezTo>
                  <a:lnTo>
                    <a:pt x="0" y="2079"/>
                  </a:lnTo>
                  <a:lnTo>
                    <a:pt x="2468" y="2079"/>
                  </a:lnTo>
                  <a:lnTo>
                    <a:pt x="2468" y="678"/>
                  </a:lnTo>
                  <a:cubicBezTo>
                    <a:pt x="2468" y="303"/>
                    <a:pt x="2165" y="1"/>
                    <a:pt x="179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0" name="Google Shape;11220;p31"/>
            <p:cNvSpPr/>
            <p:nvPr/>
          </p:nvSpPr>
          <p:spPr>
            <a:xfrm>
              <a:off x="5920227" y="2243887"/>
              <a:ext cx="64799" cy="54501"/>
            </a:xfrm>
            <a:custGeom>
              <a:rect b="b" l="l" r="r" t="t"/>
              <a:pathLst>
                <a:path extrusionOk="0" h="2080" w="2473">
                  <a:moveTo>
                    <a:pt x="682" y="1"/>
                  </a:moveTo>
                  <a:cubicBezTo>
                    <a:pt x="308" y="1"/>
                    <a:pt x="1" y="303"/>
                    <a:pt x="1" y="678"/>
                  </a:cubicBezTo>
                  <a:lnTo>
                    <a:pt x="1" y="2079"/>
                  </a:lnTo>
                  <a:lnTo>
                    <a:pt x="2473" y="2079"/>
                  </a:lnTo>
                  <a:lnTo>
                    <a:pt x="2473" y="678"/>
                  </a:lnTo>
                  <a:cubicBezTo>
                    <a:pt x="2473" y="303"/>
                    <a:pt x="2170" y="1"/>
                    <a:pt x="179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1" name="Google Shape;11221;p31"/>
            <p:cNvSpPr/>
            <p:nvPr/>
          </p:nvSpPr>
          <p:spPr>
            <a:xfrm>
              <a:off x="5985000" y="2243887"/>
              <a:ext cx="64825" cy="54501"/>
            </a:xfrm>
            <a:custGeom>
              <a:rect b="b" l="l" r="r" t="t"/>
              <a:pathLst>
                <a:path extrusionOk="0" h="2080" w="2474">
                  <a:moveTo>
                    <a:pt x="683" y="1"/>
                  </a:moveTo>
                  <a:cubicBezTo>
                    <a:pt x="308" y="1"/>
                    <a:pt x="1" y="303"/>
                    <a:pt x="1" y="678"/>
                  </a:cubicBezTo>
                  <a:lnTo>
                    <a:pt x="1" y="2079"/>
                  </a:lnTo>
                  <a:lnTo>
                    <a:pt x="2473" y="2079"/>
                  </a:lnTo>
                  <a:lnTo>
                    <a:pt x="2473" y="678"/>
                  </a:lnTo>
                  <a:cubicBezTo>
                    <a:pt x="2473" y="303"/>
                    <a:pt x="2171" y="1"/>
                    <a:pt x="179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2" name="Google Shape;11222;p31"/>
            <p:cNvSpPr/>
            <p:nvPr/>
          </p:nvSpPr>
          <p:spPr>
            <a:xfrm>
              <a:off x="6049798" y="2243887"/>
              <a:ext cx="64799" cy="54501"/>
            </a:xfrm>
            <a:custGeom>
              <a:rect b="b" l="l" r="r" t="t"/>
              <a:pathLst>
                <a:path extrusionOk="0" h="2080" w="2473">
                  <a:moveTo>
                    <a:pt x="677" y="1"/>
                  </a:moveTo>
                  <a:cubicBezTo>
                    <a:pt x="302" y="1"/>
                    <a:pt x="0" y="303"/>
                    <a:pt x="0" y="678"/>
                  </a:cubicBezTo>
                  <a:lnTo>
                    <a:pt x="0" y="2079"/>
                  </a:lnTo>
                  <a:lnTo>
                    <a:pt x="2472" y="2079"/>
                  </a:lnTo>
                  <a:lnTo>
                    <a:pt x="2472" y="678"/>
                  </a:lnTo>
                  <a:cubicBezTo>
                    <a:pt x="2472" y="308"/>
                    <a:pt x="2170" y="1"/>
                    <a:pt x="1795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3" name="Google Shape;11223;p31"/>
            <p:cNvSpPr/>
            <p:nvPr/>
          </p:nvSpPr>
          <p:spPr>
            <a:xfrm>
              <a:off x="6066018" y="2243887"/>
              <a:ext cx="48579" cy="54501"/>
            </a:xfrm>
            <a:custGeom>
              <a:rect b="b" l="l" r="r" t="t"/>
              <a:pathLst>
                <a:path extrusionOk="0" h="2080" w="1854">
                  <a:moveTo>
                    <a:pt x="58" y="1"/>
                  </a:moveTo>
                  <a:cubicBezTo>
                    <a:pt x="39" y="1"/>
                    <a:pt x="15" y="1"/>
                    <a:pt x="0" y="6"/>
                  </a:cubicBezTo>
                  <a:cubicBezTo>
                    <a:pt x="346" y="39"/>
                    <a:pt x="615" y="327"/>
                    <a:pt x="615" y="678"/>
                  </a:cubicBezTo>
                  <a:lnTo>
                    <a:pt x="615" y="2079"/>
                  </a:lnTo>
                  <a:lnTo>
                    <a:pt x="1853" y="2079"/>
                  </a:lnTo>
                  <a:lnTo>
                    <a:pt x="1853" y="678"/>
                  </a:lnTo>
                  <a:cubicBezTo>
                    <a:pt x="1853" y="303"/>
                    <a:pt x="1551" y="1"/>
                    <a:pt x="117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4" name="Google Shape;11224;p31"/>
            <p:cNvSpPr/>
            <p:nvPr/>
          </p:nvSpPr>
          <p:spPr>
            <a:xfrm>
              <a:off x="6001245" y="2243887"/>
              <a:ext cx="48684" cy="54501"/>
            </a:xfrm>
            <a:custGeom>
              <a:rect b="b" l="l" r="r" t="t"/>
              <a:pathLst>
                <a:path extrusionOk="0" h="2080" w="1858">
                  <a:moveTo>
                    <a:pt x="63" y="1"/>
                  </a:moveTo>
                  <a:cubicBezTo>
                    <a:pt x="39" y="1"/>
                    <a:pt x="19" y="1"/>
                    <a:pt x="0" y="6"/>
                  </a:cubicBezTo>
                  <a:cubicBezTo>
                    <a:pt x="351" y="39"/>
                    <a:pt x="615" y="327"/>
                    <a:pt x="615" y="678"/>
                  </a:cubicBezTo>
                  <a:lnTo>
                    <a:pt x="615" y="2079"/>
                  </a:lnTo>
                  <a:lnTo>
                    <a:pt x="1858" y="2079"/>
                  </a:lnTo>
                  <a:lnTo>
                    <a:pt x="1858" y="678"/>
                  </a:lnTo>
                  <a:cubicBezTo>
                    <a:pt x="1858" y="303"/>
                    <a:pt x="1551" y="1"/>
                    <a:pt x="117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5" name="Google Shape;11225;p31"/>
            <p:cNvSpPr/>
            <p:nvPr/>
          </p:nvSpPr>
          <p:spPr>
            <a:xfrm>
              <a:off x="5936341" y="2243887"/>
              <a:ext cx="48684" cy="54501"/>
            </a:xfrm>
            <a:custGeom>
              <a:rect b="b" l="l" r="r" t="t"/>
              <a:pathLst>
                <a:path extrusionOk="0" h="2080" w="1858">
                  <a:moveTo>
                    <a:pt x="63" y="1"/>
                  </a:moveTo>
                  <a:cubicBezTo>
                    <a:pt x="39" y="1"/>
                    <a:pt x="19" y="1"/>
                    <a:pt x="0" y="6"/>
                  </a:cubicBezTo>
                  <a:cubicBezTo>
                    <a:pt x="351" y="39"/>
                    <a:pt x="615" y="327"/>
                    <a:pt x="615" y="678"/>
                  </a:cubicBezTo>
                  <a:lnTo>
                    <a:pt x="615" y="2079"/>
                  </a:lnTo>
                  <a:lnTo>
                    <a:pt x="1858" y="2079"/>
                  </a:lnTo>
                  <a:lnTo>
                    <a:pt x="1858" y="678"/>
                  </a:lnTo>
                  <a:cubicBezTo>
                    <a:pt x="1858" y="303"/>
                    <a:pt x="1551" y="1"/>
                    <a:pt x="117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6" name="Google Shape;11226;p31"/>
            <p:cNvSpPr/>
            <p:nvPr/>
          </p:nvSpPr>
          <p:spPr>
            <a:xfrm>
              <a:off x="5871674" y="2243887"/>
              <a:ext cx="48579" cy="54501"/>
            </a:xfrm>
            <a:custGeom>
              <a:rect b="b" l="l" r="r" t="t"/>
              <a:pathLst>
                <a:path extrusionOk="0" h="2080" w="1854">
                  <a:moveTo>
                    <a:pt x="58" y="1"/>
                  </a:moveTo>
                  <a:cubicBezTo>
                    <a:pt x="39" y="1"/>
                    <a:pt x="15" y="1"/>
                    <a:pt x="1" y="6"/>
                  </a:cubicBezTo>
                  <a:cubicBezTo>
                    <a:pt x="346" y="39"/>
                    <a:pt x="615" y="327"/>
                    <a:pt x="615" y="678"/>
                  </a:cubicBezTo>
                  <a:lnTo>
                    <a:pt x="615" y="2079"/>
                  </a:lnTo>
                  <a:lnTo>
                    <a:pt x="1854" y="2079"/>
                  </a:lnTo>
                  <a:lnTo>
                    <a:pt x="1854" y="678"/>
                  </a:lnTo>
                  <a:cubicBezTo>
                    <a:pt x="1854" y="303"/>
                    <a:pt x="1551" y="1"/>
                    <a:pt x="117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7" name="Google Shape;11227;p31"/>
            <p:cNvSpPr/>
            <p:nvPr/>
          </p:nvSpPr>
          <p:spPr>
            <a:xfrm>
              <a:off x="5806770" y="2243887"/>
              <a:ext cx="48710" cy="54501"/>
            </a:xfrm>
            <a:custGeom>
              <a:rect b="b" l="l" r="r" t="t"/>
              <a:pathLst>
                <a:path extrusionOk="0" h="2080" w="1859">
                  <a:moveTo>
                    <a:pt x="63" y="1"/>
                  </a:moveTo>
                  <a:cubicBezTo>
                    <a:pt x="44" y="1"/>
                    <a:pt x="20" y="1"/>
                    <a:pt x="1" y="6"/>
                  </a:cubicBezTo>
                  <a:cubicBezTo>
                    <a:pt x="351" y="39"/>
                    <a:pt x="615" y="327"/>
                    <a:pt x="620" y="678"/>
                  </a:cubicBezTo>
                  <a:lnTo>
                    <a:pt x="620" y="2079"/>
                  </a:lnTo>
                  <a:lnTo>
                    <a:pt x="1859" y="2079"/>
                  </a:lnTo>
                  <a:lnTo>
                    <a:pt x="1859" y="678"/>
                  </a:lnTo>
                  <a:cubicBezTo>
                    <a:pt x="1859" y="303"/>
                    <a:pt x="1556" y="1"/>
                    <a:pt x="117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8" name="Google Shape;11228;p31"/>
            <p:cNvSpPr/>
            <p:nvPr/>
          </p:nvSpPr>
          <p:spPr>
            <a:xfrm>
              <a:off x="5776218" y="2294458"/>
              <a:ext cx="352843" cy="18525"/>
            </a:xfrm>
            <a:custGeom>
              <a:rect b="b" l="l" r="r" t="t"/>
              <a:pathLst>
                <a:path extrusionOk="0" h="707" w="13466">
                  <a:moveTo>
                    <a:pt x="53" y="1"/>
                  </a:moveTo>
                  <a:cubicBezTo>
                    <a:pt x="24" y="1"/>
                    <a:pt x="0" y="25"/>
                    <a:pt x="0" y="53"/>
                  </a:cubicBezTo>
                  <a:lnTo>
                    <a:pt x="0" y="658"/>
                  </a:lnTo>
                  <a:cubicBezTo>
                    <a:pt x="0" y="687"/>
                    <a:pt x="24" y="706"/>
                    <a:pt x="53" y="706"/>
                  </a:cubicBezTo>
                  <a:lnTo>
                    <a:pt x="13412" y="706"/>
                  </a:lnTo>
                  <a:cubicBezTo>
                    <a:pt x="13441" y="706"/>
                    <a:pt x="13465" y="687"/>
                    <a:pt x="13465" y="658"/>
                  </a:cubicBezTo>
                  <a:lnTo>
                    <a:pt x="13465" y="53"/>
                  </a:lnTo>
                  <a:cubicBezTo>
                    <a:pt x="13465" y="25"/>
                    <a:pt x="13441" y="1"/>
                    <a:pt x="13412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9" name="Google Shape;11229;p31"/>
            <p:cNvSpPr/>
            <p:nvPr/>
          </p:nvSpPr>
          <p:spPr>
            <a:xfrm>
              <a:off x="5776218" y="2294458"/>
              <a:ext cx="352843" cy="18525"/>
            </a:xfrm>
            <a:custGeom>
              <a:rect b="b" l="l" r="r" t="t"/>
              <a:pathLst>
                <a:path extrusionOk="0" h="707" w="13466">
                  <a:moveTo>
                    <a:pt x="12054" y="1"/>
                  </a:moveTo>
                  <a:lnTo>
                    <a:pt x="12054" y="433"/>
                  </a:lnTo>
                  <a:cubicBezTo>
                    <a:pt x="12054" y="461"/>
                    <a:pt x="12030" y="481"/>
                    <a:pt x="12001" y="481"/>
                  </a:cubicBezTo>
                  <a:lnTo>
                    <a:pt x="0" y="481"/>
                  </a:lnTo>
                  <a:lnTo>
                    <a:pt x="0" y="658"/>
                  </a:lnTo>
                  <a:cubicBezTo>
                    <a:pt x="0" y="687"/>
                    <a:pt x="24" y="706"/>
                    <a:pt x="53" y="706"/>
                  </a:cubicBezTo>
                  <a:lnTo>
                    <a:pt x="13412" y="706"/>
                  </a:lnTo>
                  <a:cubicBezTo>
                    <a:pt x="13441" y="706"/>
                    <a:pt x="13465" y="687"/>
                    <a:pt x="13465" y="658"/>
                  </a:cubicBezTo>
                  <a:lnTo>
                    <a:pt x="13465" y="53"/>
                  </a:lnTo>
                  <a:cubicBezTo>
                    <a:pt x="13465" y="25"/>
                    <a:pt x="13441" y="1"/>
                    <a:pt x="13412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0" name="Google Shape;11230;p31"/>
            <p:cNvSpPr/>
            <p:nvPr/>
          </p:nvSpPr>
          <p:spPr>
            <a:xfrm>
              <a:off x="5781878" y="2015349"/>
              <a:ext cx="341628" cy="78529"/>
            </a:xfrm>
            <a:custGeom>
              <a:rect b="b" l="l" r="r" t="t"/>
              <a:pathLst>
                <a:path extrusionOk="0" h="2997" w="13038">
                  <a:moveTo>
                    <a:pt x="307" y="1"/>
                  </a:moveTo>
                  <a:cubicBezTo>
                    <a:pt x="142" y="1"/>
                    <a:pt x="0" y="139"/>
                    <a:pt x="0" y="313"/>
                  </a:cubicBezTo>
                  <a:lnTo>
                    <a:pt x="0" y="2795"/>
                  </a:lnTo>
                  <a:cubicBezTo>
                    <a:pt x="0" y="2905"/>
                    <a:pt x="92" y="2996"/>
                    <a:pt x="202" y="2996"/>
                  </a:cubicBezTo>
                  <a:cubicBezTo>
                    <a:pt x="312" y="2996"/>
                    <a:pt x="404" y="2905"/>
                    <a:pt x="404" y="2795"/>
                  </a:cubicBezTo>
                  <a:lnTo>
                    <a:pt x="404" y="423"/>
                  </a:lnTo>
                  <a:cubicBezTo>
                    <a:pt x="2425" y="731"/>
                    <a:pt x="4470" y="884"/>
                    <a:pt x="6514" y="889"/>
                  </a:cubicBezTo>
                  <a:cubicBezTo>
                    <a:pt x="8564" y="884"/>
                    <a:pt x="10604" y="731"/>
                    <a:pt x="12630" y="423"/>
                  </a:cubicBezTo>
                  <a:lnTo>
                    <a:pt x="12630" y="2790"/>
                  </a:lnTo>
                  <a:cubicBezTo>
                    <a:pt x="12630" y="2927"/>
                    <a:pt x="12732" y="2995"/>
                    <a:pt x="12834" y="2995"/>
                  </a:cubicBezTo>
                  <a:cubicBezTo>
                    <a:pt x="12936" y="2995"/>
                    <a:pt x="13038" y="2927"/>
                    <a:pt x="13038" y="2790"/>
                  </a:cubicBezTo>
                  <a:lnTo>
                    <a:pt x="13038" y="313"/>
                  </a:lnTo>
                  <a:cubicBezTo>
                    <a:pt x="13034" y="139"/>
                    <a:pt x="12896" y="1"/>
                    <a:pt x="12731" y="1"/>
                  </a:cubicBezTo>
                  <a:cubicBezTo>
                    <a:pt x="12714" y="1"/>
                    <a:pt x="12696" y="3"/>
                    <a:pt x="12678" y="6"/>
                  </a:cubicBezTo>
                  <a:cubicBezTo>
                    <a:pt x="10638" y="318"/>
                    <a:pt x="8579" y="476"/>
                    <a:pt x="6519" y="486"/>
                  </a:cubicBezTo>
                  <a:cubicBezTo>
                    <a:pt x="4455" y="476"/>
                    <a:pt x="2401" y="318"/>
                    <a:pt x="360" y="6"/>
                  </a:cubicBezTo>
                  <a:cubicBezTo>
                    <a:pt x="343" y="3"/>
                    <a:pt x="325" y="1"/>
                    <a:pt x="3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1" name="Google Shape;11231;p31"/>
            <p:cNvSpPr/>
            <p:nvPr/>
          </p:nvSpPr>
          <p:spPr>
            <a:xfrm>
              <a:off x="5781747" y="2108053"/>
              <a:ext cx="341654" cy="78476"/>
            </a:xfrm>
            <a:custGeom>
              <a:rect b="b" l="l" r="r" t="t"/>
              <a:pathLst>
                <a:path extrusionOk="0" h="2995" w="13039">
                  <a:moveTo>
                    <a:pt x="205" y="1"/>
                  </a:moveTo>
                  <a:cubicBezTo>
                    <a:pt x="103" y="1"/>
                    <a:pt x="1" y="68"/>
                    <a:pt x="1" y="202"/>
                  </a:cubicBezTo>
                  <a:lnTo>
                    <a:pt x="1" y="2684"/>
                  </a:lnTo>
                  <a:cubicBezTo>
                    <a:pt x="1" y="2775"/>
                    <a:pt x="39" y="2862"/>
                    <a:pt x="111" y="2919"/>
                  </a:cubicBezTo>
                  <a:cubicBezTo>
                    <a:pt x="171" y="2967"/>
                    <a:pt x="244" y="2995"/>
                    <a:pt x="319" y="2995"/>
                  </a:cubicBezTo>
                  <a:cubicBezTo>
                    <a:pt x="334" y="2995"/>
                    <a:pt x="350" y="2994"/>
                    <a:pt x="365" y="2991"/>
                  </a:cubicBezTo>
                  <a:cubicBezTo>
                    <a:pt x="2406" y="2672"/>
                    <a:pt x="4464" y="2512"/>
                    <a:pt x="6522" y="2512"/>
                  </a:cubicBezTo>
                  <a:cubicBezTo>
                    <a:pt x="8580" y="2512"/>
                    <a:pt x="10638" y="2672"/>
                    <a:pt x="12678" y="2991"/>
                  </a:cubicBezTo>
                  <a:cubicBezTo>
                    <a:pt x="12694" y="2994"/>
                    <a:pt x="12709" y="2995"/>
                    <a:pt x="12725" y="2995"/>
                  </a:cubicBezTo>
                  <a:cubicBezTo>
                    <a:pt x="12893" y="2995"/>
                    <a:pt x="13038" y="2856"/>
                    <a:pt x="13038" y="2684"/>
                  </a:cubicBezTo>
                  <a:lnTo>
                    <a:pt x="13038" y="202"/>
                  </a:lnTo>
                  <a:cubicBezTo>
                    <a:pt x="13038" y="68"/>
                    <a:pt x="12936" y="1"/>
                    <a:pt x="12834" y="1"/>
                  </a:cubicBezTo>
                  <a:cubicBezTo>
                    <a:pt x="12732" y="1"/>
                    <a:pt x="12630" y="68"/>
                    <a:pt x="12630" y="202"/>
                  </a:cubicBezTo>
                  <a:lnTo>
                    <a:pt x="12630" y="2574"/>
                  </a:lnTo>
                  <a:cubicBezTo>
                    <a:pt x="10604" y="2262"/>
                    <a:pt x="8561" y="2106"/>
                    <a:pt x="6518" y="2106"/>
                  </a:cubicBezTo>
                  <a:cubicBezTo>
                    <a:pt x="4475" y="2106"/>
                    <a:pt x="2432" y="2262"/>
                    <a:pt x="409" y="2574"/>
                  </a:cubicBezTo>
                  <a:lnTo>
                    <a:pt x="409" y="202"/>
                  </a:lnTo>
                  <a:cubicBezTo>
                    <a:pt x="409" y="68"/>
                    <a:pt x="307" y="1"/>
                    <a:pt x="2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2" name="Google Shape;11232;p31"/>
            <p:cNvSpPr/>
            <p:nvPr/>
          </p:nvSpPr>
          <p:spPr>
            <a:xfrm>
              <a:off x="5803128" y="2040294"/>
              <a:ext cx="298997" cy="121318"/>
            </a:xfrm>
            <a:custGeom>
              <a:rect b="b" l="l" r="r" t="t"/>
              <a:pathLst>
                <a:path extrusionOk="0" h="4630" w="11411">
                  <a:moveTo>
                    <a:pt x="11003" y="407"/>
                  </a:moveTo>
                  <a:lnTo>
                    <a:pt x="11003" y="4219"/>
                  </a:lnTo>
                  <a:cubicBezTo>
                    <a:pt x="9244" y="3991"/>
                    <a:pt x="7474" y="3877"/>
                    <a:pt x="5703" y="3877"/>
                  </a:cubicBezTo>
                  <a:cubicBezTo>
                    <a:pt x="3933" y="3877"/>
                    <a:pt x="2163" y="3991"/>
                    <a:pt x="404" y="4219"/>
                  </a:cubicBezTo>
                  <a:lnTo>
                    <a:pt x="404" y="407"/>
                  </a:lnTo>
                  <a:cubicBezTo>
                    <a:pt x="2161" y="633"/>
                    <a:pt x="3932" y="748"/>
                    <a:pt x="5703" y="753"/>
                  </a:cubicBezTo>
                  <a:cubicBezTo>
                    <a:pt x="7475" y="748"/>
                    <a:pt x="9246" y="633"/>
                    <a:pt x="11003" y="407"/>
                  </a:cubicBezTo>
                  <a:close/>
                  <a:moveTo>
                    <a:pt x="386" y="0"/>
                  </a:moveTo>
                  <a:cubicBezTo>
                    <a:pt x="175" y="0"/>
                    <a:pt x="1" y="172"/>
                    <a:pt x="1" y="388"/>
                  </a:cubicBezTo>
                  <a:lnTo>
                    <a:pt x="1" y="4238"/>
                  </a:lnTo>
                  <a:cubicBezTo>
                    <a:pt x="1" y="4457"/>
                    <a:pt x="179" y="4630"/>
                    <a:pt x="393" y="4630"/>
                  </a:cubicBezTo>
                  <a:cubicBezTo>
                    <a:pt x="410" y="4630"/>
                    <a:pt x="426" y="4629"/>
                    <a:pt x="442" y="4627"/>
                  </a:cubicBezTo>
                  <a:cubicBezTo>
                    <a:pt x="2190" y="4399"/>
                    <a:pt x="3948" y="4285"/>
                    <a:pt x="5706" y="4285"/>
                  </a:cubicBezTo>
                  <a:cubicBezTo>
                    <a:pt x="7464" y="4285"/>
                    <a:pt x="9222" y="4399"/>
                    <a:pt x="10969" y="4627"/>
                  </a:cubicBezTo>
                  <a:cubicBezTo>
                    <a:pt x="10986" y="4629"/>
                    <a:pt x="11002" y="4630"/>
                    <a:pt x="11018" y="4630"/>
                  </a:cubicBezTo>
                  <a:cubicBezTo>
                    <a:pt x="11232" y="4630"/>
                    <a:pt x="11411" y="4457"/>
                    <a:pt x="11411" y="4238"/>
                  </a:cubicBezTo>
                  <a:lnTo>
                    <a:pt x="11411" y="388"/>
                  </a:lnTo>
                  <a:cubicBezTo>
                    <a:pt x="11411" y="172"/>
                    <a:pt x="11236" y="0"/>
                    <a:pt x="11025" y="0"/>
                  </a:cubicBezTo>
                  <a:cubicBezTo>
                    <a:pt x="11007" y="0"/>
                    <a:pt x="10988" y="1"/>
                    <a:pt x="10969" y="4"/>
                  </a:cubicBezTo>
                  <a:cubicBezTo>
                    <a:pt x="9222" y="225"/>
                    <a:pt x="7465" y="340"/>
                    <a:pt x="5703" y="345"/>
                  </a:cubicBezTo>
                  <a:cubicBezTo>
                    <a:pt x="3947" y="340"/>
                    <a:pt x="2185" y="225"/>
                    <a:pt x="442" y="4"/>
                  </a:cubicBezTo>
                  <a:cubicBezTo>
                    <a:pt x="423" y="1"/>
                    <a:pt x="405" y="0"/>
                    <a:pt x="3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3" name="Google Shape;11233;p31"/>
            <p:cNvSpPr/>
            <p:nvPr/>
          </p:nvSpPr>
          <p:spPr>
            <a:xfrm>
              <a:off x="5770820" y="2200627"/>
              <a:ext cx="363507" cy="117754"/>
            </a:xfrm>
            <a:custGeom>
              <a:rect b="b" l="l" r="r" t="t"/>
              <a:pathLst>
                <a:path extrusionOk="0" h="4494" w="13873">
                  <a:moveTo>
                    <a:pt x="3792" y="409"/>
                  </a:moveTo>
                  <a:cubicBezTo>
                    <a:pt x="4056" y="409"/>
                    <a:pt x="4267" y="620"/>
                    <a:pt x="4267" y="884"/>
                  </a:cubicBezTo>
                  <a:lnTo>
                    <a:pt x="4267" y="1450"/>
                  </a:lnTo>
                  <a:lnTo>
                    <a:pt x="3816" y="1450"/>
                  </a:lnTo>
                  <a:lnTo>
                    <a:pt x="3778" y="1455"/>
                  </a:lnTo>
                  <a:lnTo>
                    <a:pt x="3773" y="1455"/>
                  </a:lnTo>
                  <a:cubicBezTo>
                    <a:pt x="3623" y="1657"/>
                    <a:pt x="3395" y="1758"/>
                    <a:pt x="3168" y="1758"/>
                  </a:cubicBezTo>
                  <a:cubicBezTo>
                    <a:pt x="2937" y="1758"/>
                    <a:pt x="2706" y="1654"/>
                    <a:pt x="2559" y="1446"/>
                  </a:cubicBezTo>
                  <a:lnTo>
                    <a:pt x="2203" y="1446"/>
                  </a:lnTo>
                  <a:lnTo>
                    <a:pt x="2203" y="884"/>
                  </a:lnTo>
                  <a:cubicBezTo>
                    <a:pt x="2203" y="620"/>
                    <a:pt x="2415" y="409"/>
                    <a:pt x="2679" y="409"/>
                  </a:cubicBezTo>
                  <a:close/>
                  <a:moveTo>
                    <a:pt x="8737" y="409"/>
                  </a:moveTo>
                  <a:cubicBezTo>
                    <a:pt x="8996" y="409"/>
                    <a:pt x="9207" y="625"/>
                    <a:pt x="9212" y="884"/>
                  </a:cubicBezTo>
                  <a:lnTo>
                    <a:pt x="9212" y="1450"/>
                  </a:lnTo>
                  <a:lnTo>
                    <a:pt x="8789" y="1450"/>
                  </a:lnTo>
                  <a:lnTo>
                    <a:pt x="8751" y="1455"/>
                  </a:lnTo>
                  <a:lnTo>
                    <a:pt x="8741" y="1455"/>
                  </a:lnTo>
                  <a:lnTo>
                    <a:pt x="8703" y="1460"/>
                  </a:lnTo>
                  <a:lnTo>
                    <a:pt x="8693" y="1460"/>
                  </a:lnTo>
                  <a:lnTo>
                    <a:pt x="8655" y="1465"/>
                  </a:lnTo>
                  <a:lnTo>
                    <a:pt x="8650" y="1465"/>
                  </a:lnTo>
                  <a:lnTo>
                    <a:pt x="8607" y="1479"/>
                  </a:lnTo>
                  <a:cubicBezTo>
                    <a:pt x="8525" y="1666"/>
                    <a:pt x="8350" y="1760"/>
                    <a:pt x="8175" y="1760"/>
                  </a:cubicBezTo>
                  <a:cubicBezTo>
                    <a:pt x="8000" y="1760"/>
                    <a:pt x="7824" y="1666"/>
                    <a:pt x="7743" y="1479"/>
                  </a:cubicBezTo>
                  <a:lnTo>
                    <a:pt x="7700" y="1465"/>
                  </a:lnTo>
                  <a:lnTo>
                    <a:pt x="7695" y="1465"/>
                  </a:lnTo>
                  <a:lnTo>
                    <a:pt x="7656" y="1460"/>
                  </a:lnTo>
                  <a:lnTo>
                    <a:pt x="7642" y="1460"/>
                  </a:lnTo>
                  <a:lnTo>
                    <a:pt x="7608" y="1455"/>
                  </a:lnTo>
                  <a:lnTo>
                    <a:pt x="7594" y="1455"/>
                  </a:lnTo>
                  <a:lnTo>
                    <a:pt x="7560" y="1450"/>
                  </a:lnTo>
                  <a:lnTo>
                    <a:pt x="7152" y="1450"/>
                  </a:lnTo>
                  <a:lnTo>
                    <a:pt x="7152" y="884"/>
                  </a:lnTo>
                  <a:lnTo>
                    <a:pt x="7143" y="884"/>
                  </a:lnTo>
                  <a:cubicBezTo>
                    <a:pt x="7143" y="625"/>
                    <a:pt x="7359" y="409"/>
                    <a:pt x="7618" y="409"/>
                  </a:cubicBezTo>
                  <a:close/>
                  <a:moveTo>
                    <a:pt x="11204" y="409"/>
                  </a:moveTo>
                  <a:cubicBezTo>
                    <a:pt x="11468" y="409"/>
                    <a:pt x="11679" y="625"/>
                    <a:pt x="11679" y="884"/>
                  </a:cubicBezTo>
                  <a:lnTo>
                    <a:pt x="11679" y="1450"/>
                  </a:lnTo>
                  <a:lnTo>
                    <a:pt x="11257" y="1450"/>
                  </a:lnTo>
                  <a:lnTo>
                    <a:pt x="11223" y="1455"/>
                  </a:lnTo>
                  <a:lnTo>
                    <a:pt x="11209" y="1455"/>
                  </a:lnTo>
                  <a:lnTo>
                    <a:pt x="11175" y="1460"/>
                  </a:lnTo>
                  <a:lnTo>
                    <a:pt x="11165" y="1460"/>
                  </a:lnTo>
                  <a:lnTo>
                    <a:pt x="11127" y="1465"/>
                  </a:lnTo>
                  <a:lnTo>
                    <a:pt x="11117" y="1465"/>
                  </a:lnTo>
                  <a:lnTo>
                    <a:pt x="11074" y="1479"/>
                  </a:lnTo>
                  <a:cubicBezTo>
                    <a:pt x="10993" y="1666"/>
                    <a:pt x="10817" y="1760"/>
                    <a:pt x="10642" y="1760"/>
                  </a:cubicBezTo>
                  <a:cubicBezTo>
                    <a:pt x="10467" y="1760"/>
                    <a:pt x="10292" y="1666"/>
                    <a:pt x="10210" y="1479"/>
                  </a:cubicBezTo>
                  <a:lnTo>
                    <a:pt x="10167" y="1465"/>
                  </a:lnTo>
                  <a:lnTo>
                    <a:pt x="10162" y="1465"/>
                  </a:lnTo>
                  <a:lnTo>
                    <a:pt x="10124" y="1460"/>
                  </a:lnTo>
                  <a:lnTo>
                    <a:pt x="10114" y="1460"/>
                  </a:lnTo>
                  <a:lnTo>
                    <a:pt x="10076" y="1455"/>
                  </a:lnTo>
                  <a:lnTo>
                    <a:pt x="10066" y="1455"/>
                  </a:lnTo>
                  <a:lnTo>
                    <a:pt x="10028" y="1450"/>
                  </a:lnTo>
                  <a:lnTo>
                    <a:pt x="9620" y="1450"/>
                  </a:lnTo>
                  <a:lnTo>
                    <a:pt x="9620" y="884"/>
                  </a:lnTo>
                  <a:lnTo>
                    <a:pt x="9615" y="884"/>
                  </a:lnTo>
                  <a:cubicBezTo>
                    <a:pt x="9615" y="625"/>
                    <a:pt x="9831" y="409"/>
                    <a:pt x="10090" y="409"/>
                  </a:cubicBezTo>
                  <a:close/>
                  <a:moveTo>
                    <a:pt x="6264" y="409"/>
                  </a:moveTo>
                  <a:cubicBezTo>
                    <a:pt x="6528" y="409"/>
                    <a:pt x="6740" y="625"/>
                    <a:pt x="6740" y="884"/>
                  </a:cubicBezTo>
                  <a:lnTo>
                    <a:pt x="6740" y="1450"/>
                  </a:lnTo>
                  <a:lnTo>
                    <a:pt x="6288" y="1450"/>
                  </a:lnTo>
                  <a:lnTo>
                    <a:pt x="6250" y="1455"/>
                  </a:lnTo>
                  <a:lnTo>
                    <a:pt x="6245" y="1455"/>
                  </a:lnTo>
                  <a:cubicBezTo>
                    <a:pt x="6096" y="1659"/>
                    <a:pt x="5869" y="1760"/>
                    <a:pt x="5642" y="1760"/>
                  </a:cubicBezTo>
                  <a:cubicBezTo>
                    <a:pt x="5410" y="1760"/>
                    <a:pt x="5179" y="1654"/>
                    <a:pt x="5031" y="1446"/>
                  </a:cubicBezTo>
                  <a:lnTo>
                    <a:pt x="4676" y="1446"/>
                  </a:lnTo>
                  <a:lnTo>
                    <a:pt x="4676" y="884"/>
                  </a:lnTo>
                  <a:cubicBezTo>
                    <a:pt x="4676" y="625"/>
                    <a:pt x="4887" y="409"/>
                    <a:pt x="5151" y="409"/>
                  </a:cubicBezTo>
                  <a:close/>
                  <a:moveTo>
                    <a:pt x="2554" y="1858"/>
                  </a:moveTo>
                  <a:cubicBezTo>
                    <a:pt x="2813" y="1858"/>
                    <a:pt x="3024" y="2070"/>
                    <a:pt x="3029" y="2329"/>
                  </a:cubicBezTo>
                  <a:lnTo>
                    <a:pt x="3029" y="3380"/>
                  </a:lnTo>
                  <a:lnTo>
                    <a:pt x="960" y="3380"/>
                  </a:lnTo>
                  <a:lnTo>
                    <a:pt x="960" y="2329"/>
                  </a:lnTo>
                  <a:cubicBezTo>
                    <a:pt x="960" y="2070"/>
                    <a:pt x="1176" y="1858"/>
                    <a:pt x="1435" y="1858"/>
                  </a:cubicBezTo>
                  <a:close/>
                  <a:moveTo>
                    <a:pt x="5021" y="1858"/>
                  </a:moveTo>
                  <a:cubicBezTo>
                    <a:pt x="5285" y="1858"/>
                    <a:pt x="5496" y="2070"/>
                    <a:pt x="5496" y="2334"/>
                  </a:cubicBezTo>
                  <a:lnTo>
                    <a:pt x="5496" y="3380"/>
                  </a:lnTo>
                  <a:lnTo>
                    <a:pt x="3432" y="3380"/>
                  </a:lnTo>
                  <a:lnTo>
                    <a:pt x="3432" y="2329"/>
                  </a:lnTo>
                  <a:lnTo>
                    <a:pt x="3432" y="2290"/>
                  </a:lnTo>
                  <a:cubicBezTo>
                    <a:pt x="3451" y="2079"/>
                    <a:pt x="3605" y="1906"/>
                    <a:pt x="3811" y="1868"/>
                  </a:cubicBezTo>
                  <a:lnTo>
                    <a:pt x="3826" y="1868"/>
                  </a:lnTo>
                  <a:lnTo>
                    <a:pt x="3859" y="1863"/>
                  </a:lnTo>
                  <a:lnTo>
                    <a:pt x="4469" y="1863"/>
                  </a:lnTo>
                  <a:lnTo>
                    <a:pt x="4469" y="1858"/>
                  </a:lnTo>
                  <a:close/>
                  <a:moveTo>
                    <a:pt x="7541" y="1858"/>
                  </a:moveTo>
                  <a:lnTo>
                    <a:pt x="7565" y="1863"/>
                  </a:lnTo>
                  <a:lnTo>
                    <a:pt x="7589" y="1863"/>
                  </a:lnTo>
                  <a:lnTo>
                    <a:pt x="7613" y="1873"/>
                  </a:lnTo>
                  <a:lnTo>
                    <a:pt x="7632" y="1878"/>
                  </a:lnTo>
                  <a:lnTo>
                    <a:pt x="7661" y="1887"/>
                  </a:lnTo>
                  <a:lnTo>
                    <a:pt x="7676" y="1892"/>
                  </a:lnTo>
                  <a:lnTo>
                    <a:pt x="7704" y="1906"/>
                  </a:lnTo>
                  <a:lnTo>
                    <a:pt x="7714" y="1911"/>
                  </a:lnTo>
                  <a:lnTo>
                    <a:pt x="7743" y="1926"/>
                  </a:lnTo>
                  <a:lnTo>
                    <a:pt x="7752" y="1930"/>
                  </a:lnTo>
                  <a:lnTo>
                    <a:pt x="7781" y="1950"/>
                  </a:lnTo>
                  <a:lnTo>
                    <a:pt x="7786" y="1959"/>
                  </a:lnTo>
                  <a:lnTo>
                    <a:pt x="7815" y="1978"/>
                  </a:lnTo>
                  <a:lnTo>
                    <a:pt x="7820" y="1988"/>
                  </a:lnTo>
                  <a:lnTo>
                    <a:pt x="7844" y="2007"/>
                  </a:lnTo>
                  <a:lnTo>
                    <a:pt x="7853" y="2017"/>
                  </a:lnTo>
                  <a:lnTo>
                    <a:pt x="7872" y="2041"/>
                  </a:lnTo>
                  <a:lnTo>
                    <a:pt x="7882" y="2055"/>
                  </a:lnTo>
                  <a:lnTo>
                    <a:pt x="7896" y="2079"/>
                  </a:lnTo>
                  <a:lnTo>
                    <a:pt x="7906" y="2094"/>
                  </a:lnTo>
                  <a:lnTo>
                    <a:pt x="7920" y="2118"/>
                  </a:lnTo>
                  <a:lnTo>
                    <a:pt x="7925" y="2132"/>
                  </a:lnTo>
                  <a:lnTo>
                    <a:pt x="7935" y="2156"/>
                  </a:lnTo>
                  <a:lnTo>
                    <a:pt x="7944" y="2175"/>
                  </a:lnTo>
                  <a:cubicBezTo>
                    <a:pt x="7944" y="2185"/>
                    <a:pt x="7949" y="2190"/>
                    <a:pt x="7949" y="2199"/>
                  </a:cubicBezTo>
                  <a:cubicBezTo>
                    <a:pt x="7954" y="2209"/>
                    <a:pt x="7954" y="2214"/>
                    <a:pt x="7954" y="2218"/>
                  </a:cubicBezTo>
                  <a:cubicBezTo>
                    <a:pt x="7959" y="2223"/>
                    <a:pt x="7959" y="2238"/>
                    <a:pt x="7964" y="2247"/>
                  </a:cubicBezTo>
                  <a:cubicBezTo>
                    <a:pt x="7964" y="2252"/>
                    <a:pt x="7964" y="2257"/>
                    <a:pt x="7964" y="2262"/>
                  </a:cubicBezTo>
                  <a:cubicBezTo>
                    <a:pt x="7964" y="2271"/>
                    <a:pt x="7964" y="2281"/>
                    <a:pt x="7964" y="2290"/>
                  </a:cubicBezTo>
                  <a:cubicBezTo>
                    <a:pt x="7968" y="2300"/>
                    <a:pt x="7964" y="2319"/>
                    <a:pt x="7964" y="2329"/>
                  </a:cubicBezTo>
                  <a:lnTo>
                    <a:pt x="7964" y="3380"/>
                  </a:lnTo>
                  <a:lnTo>
                    <a:pt x="5900" y="3380"/>
                  </a:lnTo>
                  <a:lnTo>
                    <a:pt x="5900" y="2329"/>
                  </a:lnTo>
                  <a:lnTo>
                    <a:pt x="5900" y="2290"/>
                  </a:lnTo>
                  <a:cubicBezTo>
                    <a:pt x="5924" y="2079"/>
                    <a:pt x="6077" y="1906"/>
                    <a:pt x="6284" y="1868"/>
                  </a:cubicBezTo>
                  <a:lnTo>
                    <a:pt x="6293" y="1868"/>
                  </a:lnTo>
                  <a:lnTo>
                    <a:pt x="6327" y="1863"/>
                  </a:lnTo>
                  <a:lnTo>
                    <a:pt x="6375" y="1863"/>
                  </a:lnTo>
                  <a:lnTo>
                    <a:pt x="6946" y="1858"/>
                  </a:lnTo>
                  <a:close/>
                  <a:moveTo>
                    <a:pt x="10013" y="1858"/>
                  </a:moveTo>
                  <a:lnTo>
                    <a:pt x="10033" y="1863"/>
                  </a:lnTo>
                  <a:lnTo>
                    <a:pt x="10057" y="1863"/>
                  </a:lnTo>
                  <a:lnTo>
                    <a:pt x="10085" y="1873"/>
                  </a:lnTo>
                  <a:lnTo>
                    <a:pt x="10100" y="1878"/>
                  </a:lnTo>
                  <a:lnTo>
                    <a:pt x="10129" y="1887"/>
                  </a:lnTo>
                  <a:lnTo>
                    <a:pt x="10143" y="1892"/>
                  </a:lnTo>
                  <a:lnTo>
                    <a:pt x="10172" y="1906"/>
                  </a:lnTo>
                  <a:lnTo>
                    <a:pt x="10181" y="1911"/>
                  </a:lnTo>
                  <a:lnTo>
                    <a:pt x="10210" y="1926"/>
                  </a:lnTo>
                  <a:lnTo>
                    <a:pt x="10220" y="1930"/>
                  </a:lnTo>
                  <a:lnTo>
                    <a:pt x="10249" y="1950"/>
                  </a:lnTo>
                  <a:lnTo>
                    <a:pt x="10258" y="1959"/>
                  </a:lnTo>
                  <a:lnTo>
                    <a:pt x="10282" y="1978"/>
                  </a:lnTo>
                  <a:lnTo>
                    <a:pt x="10292" y="1988"/>
                  </a:lnTo>
                  <a:lnTo>
                    <a:pt x="10311" y="2007"/>
                  </a:lnTo>
                  <a:lnTo>
                    <a:pt x="10321" y="2017"/>
                  </a:lnTo>
                  <a:lnTo>
                    <a:pt x="10340" y="2041"/>
                  </a:lnTo>
                  <a:lnTo>
                    <a:pt x="10349" y="2055"/>
                  </a:lnTo>
                  <a:lnTo>
                    <a:pt x="10369" y="2079"/>
                  </a:lnTo>
                  <a:lnTo>
                    <a:pt x="10373" y="2094"/>
                  </a:lnTo>
                  <a:lnTo>
                    <a:pt x="10388" y="2118"/>
                  </a:lnTo>
                  <a:lnTo>
                    <a:pt x="10397" y="2132"/>
                  </a:lnTo>
                  <a:lnTo>
                    <a:pt x="10407" y="2156"/>
                  </a:lnTo>
                  <a:lnTo>
                    <a:pt x="10412" y="2175"/>
                  </a:lnTo>
                  <a:cubicBezTo>
                    <a:pt x="10412" y="2185"/>
                    <a:pt x="10417" y="2190"/>
                    <a:pt x="10421" y="2199"/>
                  </a:cubicBezTo>
                  <a:cubicBezTo>
                    <a:pt x="10421" y="2209"/>
                    <a:pt x="10421" y="2214"/>
                    <a:pt x="10426" y="2218"/>
                  </a:cubicBezTo>
                  <a:cubicBezTo>
                    <a:pt x="10426" y="2223"/>
                    <a:pt x="10431" y="2238"/>
                    <a:pt x="10431" y="2247"/>
                  </a:cubicBezTo>
                  <a:cubicBezTo>
                    <a:pt x="10431" y="2252"/>
                    <a:pt x="10431" y="2257"/>
                    <a:pt x="10431" y="2262"/>
                  </a:cubicBezTo>
                  <a:cubicBezTo>
                    <a:pt x="10431" y="2271"/>
                    <a:pt x="10431" y="2281"/>
                    <a:pt x="10436" y="2290"/>
                  </a:cubicBezTo>
                  <a:cubicBezTo>
                    <a:pt x="10441" y="2300"/>
                    <a:pt x="10436" y="2319"/>
                    <a:pt x="10436" y="2329"/>
                  </a:cubicBezTo>
                  <a:lnTo>
                    <a:pt x="10436" y="3380"/>
                  </a:lnTo>
                  <a:lnTo>
                    <a:pt x="8372" y="3380"/>
                  </a:lnTo>
                  <a:lnTo>
                    <a:pt x="8372" y="2329"/>
                  </a:lnTo>
                  <a:lnTo>
                    <a:pt x="8372" y="2295"/>
                  </a:lnTo>
                  <a:cubicBezTo>
                    <a:pt x="8372" y="2281"/>
                    <a:pt x="8372" y="2271"/>
                    <a:pt x="8372" y="2262"/>
                  </a:cubicBezTo>
                  <a:cubicBezTo>
                    <a:pt x="8377" y="2252"/>
                    <a:pt x="8372" y="2252"/>
                    <a:pt x="8372" y="2247"/>
                  </a:cubicBezTo>
                  <a:cubicBezTo>
                    <a:pt x="8372" y="2242"/>
                    <a:pt x="8377" y="2228"/>
                    <a:pt x="8381" y="2218"/>
                  </a:cubicBezTo>
                  <a:lnTo>
                    <a:pt x="8386" y="2199"/>
                  </a:lnTo>
                  <a:cubicBezTo>
                    <a:pt x="8386" y="2194"/>
                    <a:pt x="8391" y="2185"/>
                    <a:pt x="8391" y="2175"/>
                  </a:cubicBezTo>
                  <a:lnTo>
                    <a:pt x="8401" y="2156"/>
                  </a:lnTo>
                  <a:lnTo>
                    <a:pt x="8410" y="2132"/>
                  </a:lnTo>
                  <a:lnTo>
                    <a:pt x="8415" y="2118"/>
                  </a:lnTo>
                  <a:lnTo>
                    <a:pt x="8429" y="2094"/>
                  </a:lnTo>
                  <a:lnTo>
                    <a:pt x="8439" y="2079"/>
                  </a:lnTo>
                  <a:lnTo>
                    <a:pt x="8453" y="2055"/>
                  </a:lnTo>
                  <a:lnTo>
                    <a:pt x="8463" y="2041"/>
                  </a:lnTo>
                  <a:lnTo>
                    <a:pt x="8482" y="2022"/>
                  </a:lnTo>
                  <a:lnTo>
                    <a:pt x="8492" y="2012"/>
                  </a:lnTo>
                  <a:lnTo>
                    <a:pt x="8516" y="1988"/>
                  </a:lnTo>
                  <a:lnTo>
                    <a:pt x="8521" y="1978"/>
                  </a:lnTo>
                  <a:lnTo>
                    <a:pt x="8549" y="1959"/>
                  </a:lnTo>
                  <a:lnTo>
                    <a:pt x="8554" y="1954"/>
                  </a:lnTo>
                  <a:lnTo>
                    <a:pt x="8583" y="1935"/>
                  </a:lnTo>
                  <a:lnTo>
                    <a:pt x="8593" y="1926"/>
                  </a:lnTo>
                  <a:lnTo>
                    <a:pt x="8621" y="1911"/>
                  </a:lnTo>
                  <a:lnTo>
                    <a:pt x="8631" y="1906"/>
                  </a:lnTo>
                  <a:lnTo>
                    <a:pt x="8660" y="1892"/>
                  </a:lnTo>
                  <a:lnTo>
                    <a:pt x="8674" y="1887"/>
                  </a:lnTo>
                  <a:lnTo>
                    <a:pt x="8703" y="1878"/>
                  </a:lnTo>
                  <a:lnTo>
                    <a:pt x="8722" y="1873"/>
                  </a:lnTo>
                  <a:lnTo>
                    <a:pt x="8746" y="1868"/>
                  </a:lnTo>
                  <a:lnTo>
                    <a:pt x="8770" y="1863"/>
                  </a:lnTo>
                  <a:lnTo>
                    <a:pt x="8794" y="1858"/>
                  </a:lnTo>
                  <a:close/>
                  <a:moveTo>
                    <a:pt x="12438" y="1858"/>
                  </a:moveTo>
                  <a:cubicBezTo>
                    <a:pt x="12697" y="1858"/>
                    <a:pt x="12913" y="2070"/>
                    <a:pt x="12913" y="2334"/>
                  </a:cubicBezTo>
                  <a:lnTo>
                    <a:pt x="12913" y="3380"/>
                  </a:lnTo>
                  <a:lnTo>
                    <a:pt x="10844" y="3380"/>
                  </a:lnTo>
                  <a:lnTo>
                    <a:pt x="10844" y="2329"/>
                  </a:lnTo>
                  <a:lnTo>
                    <a:pt x="10844" y="2295"/>
                  </a:lnTo>
                  <a:cubicBezTo>
                    <a:pt x="10844" y="2281"/>
                    <a:pt x="10844" y="2271"/>
                    <a:pt x="10849" y="2262"/>
                  </a:cubicBezTo>
                  <a:cubicBezTo>
                    <a:pt x="10853" y="2252"/>
                    <a:pt x="10849" y="2252"/>
                    <a:pt x="10849" y="2247"/>
                  </a:cubicBezTo>
                  <a:cubicBezTo>
                    <a:pt x="10849" y="2242"/>
                    <a:pt x="10853" y="2228"/>
                    <a:pt x="10853" y="2218"/>
                  </a:cubicBezTo>
                  <a:lnTo>
                    <a:pt x="10858" y="2199"/>
                  </a:lnTo>
                  <a:cubicBezTo>
                    <a:pt x="10858" y="2194"/>
                    <a:pt x="10863" y="2185"/>
                    <a:pt x="10868" y="2175"/>
                  </a:cubicBezTo>
                  <a:lnTo>
                    <a:pt x="10873" y="2156"/>
                  </a:lnTo>
                  <a:lnTo>
                    <a:pt x="10882" y="2132"/>
                  </a:lnTo>
                  <a:lnTo>
                    <a:pt x="10892" y="2118"/>
                  </a:lnTo>
                  <a:lnTo>
                    <a:pt x="10901" y="2094"/>
                  </a:lnTo>
                  <a:lnTo>
                    <a:pt x="10911" y="2079"/>
                  </a:lnTo>
                  <a:lnTo>
                    <a:pt x="10925" y="2055"/>
                  </a:lnTo>
                  <a:lnTo>
                    <a:pt x="10935" y="2041"/>
                  </a:lnTo>
                  <a:lnTo>
                    <a:pt x="10954" y="2022"/>
                  </a:lnTo>
                  <a:lnTo>
                    <a:pt x="10964" y="2012"/>
                  </a:lnTo>
                  <a:lnTo>
                    <a:pt x="10988" y="1988"/>
                  </a:lnTo>
                  <a:lnTo>
                    <a:pt x="10997" y="1978"/>
                  </a:lnTo>
                  <a:lnTo>
                    <a:pt x="11021" y="1959"/>
                  </a:lnTo>
                  <a:lnTo>
                    <a:pt x="11031" y="1954"/>
                  </a:lnTo>
                  <a:lnTo>
                    <a:pt x="11055" y="1935"/>
                  </a:lnTo>
                  <a:lnTo>
                    <a:pt x="11065" y="1926"/>
                  </a:lnTo>
                  <a:lnTo>
                    <a:pt x="11093" y="1911"/>
                  </a:lnTo>
                  <a:lnTo>
                    <a:pt x="11103" y="1906"/>
                  </a:lnTo>
                  <a:lnTo>
                    <a:pt x="11137" y="1892"/>
                  </a:lnTo>
                  <a:lnTo>
                    <a:pt x="11146" y="1887"/>
                  </a:lnTo>
                  <a:lnTo>
                    <a:pt x="11175" y="1878"/>
                  </a:lnTo>
                  <a:lnTo>
                    <a:pt x="11194" y="1873"/>
                  </a:lnTo>
                  <a:lnTo>
                    <a:pt x="11218" y="1868"/>
                  </a:lnTo>
                  <a:lnTo>
                    <a:pt x="11242" y="1863"/>
                  </a:lnTo>
                  <a:lnTo>
                    <a:pt x="11266" y="1858"/>
                  </a:lnTo>
                  <a:close/>
                  <a:moveTo>
                    <a:pt x="13465" y="3788"/>
                  </a:moveTo>
                  <a:lnTo>
                    <a:pt x="13465" y="4086"/>
                  </a:lnTo>
                  <a:lnTo>
                    <a:pt x="413" y="4086"/>
                  </a:lnTo>
                  <a:lnTo>
                    <a:pt x="413" y="3788"/>
                  </a:lnTo>
                  <a:close/>
                  <a:moveTo>
                    <a:pt x="2674" y="1"/>
                  </a:moveTo>
                  <a:cubicBezTo>
                    <a:pt x="2184" y="1"/>
                    <a:pt x="1791" y="399"/>
                    <a:pt x="1791" y="884"/>
                  </a:cubicBezTo>
                  <a:lnTo>
                    <a:pt x="1791" y="1450"/>
                  </a:lnTo>
                  <a:lnTo>
                    <a:pt x="1431" y="1450"/>
                  </a:lnTo>
                  <a:cubicBezTo>
                    <a:pt x="946" y="1450"/>
                    <a:pt x="552" y="1844"/>
                    <a:pt x="552" y="2329"/>
                  </a:cubicBezTo>
                  <a:lnTo>
                    <a:pt x="552" y="3380"/>
                  </a:lnTo>
                  <a:lnTo>
                    <a:pt x="254" y="3380"/>
                  </a:lnTo>
                  <a:cubicBezTo>
                    <a:pt x="115" y="3380"/>
                    <a:pt x="0" y="3490"/>
                    <a:pt x="0" y="3634"/>
                  </a:cubicBezTo>
                  <a:lnTo>
                    <a:pt x="0" y="4239"/>
                  </a:lnTo>
                  <a:cubicBezTo>
                    <a:pt x="0" y="4378"/>
                    <a:pt x="115" y="4494"/>
                    <a:pt x="254" y="4494"/>
                  </a:cubicBezTo>
                  <a:lnTo>
                    <a:pt x="13618" y="4494"/>
                  </a:lnTo>
                  <a:cubicBezTo>
                    <a:pt x="13758" y="4494"/>
                    <a:pt x="13868" y="4378"/>
                    <a:pt x="13868" y="4239"/>
                  </a:cubicBezTo>
                  <a:lnTo>
                    <a:pt x="13868" y="3634"/>
                  </a:lnTo>
                  <a:cubicBezTo>
                    <a:pt x="13873" y="3495"/>
                    <a:pt x="13758" y="3380"/>
                    <a:pt x="13618" y="3380"/>
                  </a:cubicBezTo>
                  <a:lnTo>
                    <a:pt x="13321" y="3380"/>
                  </a:lnTo>
                  <a:lnTo>
                    <a:pt x="13321" y="2329"/>
                  </a:lnTo>
                  <a:cubicBezTo>
                    <a:pt x="13316" y="1844"/>
                    <a:pt x="12922" y="1450"/>
                    <a:pt x="12438" y="1450"/>
                  </a:cubicBezTo>
                  <a:lnTo>
                    <a:pt x="12087" y="1450"/>
                  </a:lnTo>
                  <a:lnTo>
                    <a:pt x="12087" y="884"/>
                  </a:lnTo>
                  <a:cubicBezTo>
                    <a:pt x="12087" y="394"/>
                    <a:pt x="11693" y="1"/>
                    <a:pt x="11204" y="1"/>
                  </a:cubicBezTo>
                  <a:lnTo>
                    <a:pt x="10090" y="1"/>
                  </a:lnTo>
                  <a:cubicBezTo>
                    <a:pt x="9913" y="214"/>
                    <a:pt x="9661" y="321"/>
                    <a:pt x="9409" y="321"/>
                  </a:cubicBezTo>
                  <a:cubicBezTo>
                    <a:pt x="9158" y="321"/>
                    <a:pt x="8907" y="214"/>
                    <a:pt x="8732" y="1"/>
                  </a:cubicBezTo>
                  <a:lnTo>
                    <a:pt x="7618" y="1"/>
                  </a:lnTo>
                  <a:cubicBezTo>
                    <a:pt x="7440" y="214"/>
                    <a:pt x="7188" y="321"/>
                    <a:pt x="6937" y="321"/>
                  </a:cubicBezTo>
                  <a:cubicBezTo>
                    <a:pt x="6686" y="321"/>
                    <a:pt x="6435" y="214"/>
                    <a:pt x="6260" y="1"/>
                  </a:cubicBezTo>
                  <a:lnTo>
                    <a:pt x="5146" y="1"/>
                  </a:lnTo>
                  <a:cubicBezTo>
                    <a:pt x="4968" y="214"/>
                    <a:pt x="4718" y="321"/>
                    <a:pt x="4467" y="321"/>
                  </a:cubicBezTo>
                  <a:cubicBezTo>
                    <a:pt x="4216" y="321"/>
                    <a:pt x="3965" y="214"/>
                    <a:pt x="37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34" name="Google Shape;11234;p31"/>
          <p:cNvGrpSpPr/>
          <p:nvPr/>
        </p:nvGrpSpPr>
        <p:grpSpPr>
          <a:xfrm>
            <a:off x="5322417" y="1799886"/>
            <a:ext cx="368931" cy="359943"/>
            <a:chOff x="5322417" y="1986736"/>
            <a:chExt cx="368931" cy="359943"/>
          </a:xfrm>
        </p:grpSpPr>
        <p:sp>
          <p:nvSpPr>
            <p:cNvPr id="11235" name="Google Shape;11235;p31"/>
            <p:cNvSpPr/>
            <p:nvPr/>
          </p:nvSpPr>
          <p:spPr>
            <a:xfrm>
              <a:off x="5650944" y="2058111"/>
              <a:ext cx="21538" cy="194737"/>
            </a:xfrm>
            <a:custGeom>
              <a:rect b="b" l="l" r="r" t="t"/>
              <a:pathLst>
                <a:path extrusionOk="0" h="7432" w="822">
                  <a:moveTo>
                    <a:pt x="0" y="1"/>
                  </a:moveTo>
                  <a:lnTo>
                    <a:pt x="0" y="7432"/>
                  </a:lnTo>
                  <a:lnTo>
                    <a:pt x="821" y="7432"/>
                  </a:lnTo>
                  <a:lnTo>
                    <a:pt x="821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6" name="Google Shape;11236;p31"/>
            <p:cNvSpPr/>
            <p:nvPr/>
          </p:nvSpPr>
          <p:spPr>
            <a:xfrm>
              <a:off x="5661765" y="2058111"/>
              <a:ext cx="10717" cy="194737"/>
            </a:xfrm>
            <a:custGeom>
              <a:rect b="b" l="l" r="r" t="t"/>
              <a:pathLst>
                <a:path extrusionOk="0" h="7432" w="409">
                  <a:moveTo>
                    <a:pt x="0" y="1"/>
                  </a:moveTo>
                  <a:lnTo>
                    <a:pt x="0" y="7432"/>
                  </a:lnTo>
                  <a:lnTo>
                    <a:pt x="408" y="7432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7" name="Google Shape;11237;p31"/>
            <p:cNvSpPr/>
            <p:nvPr/>
          </p:nvSpPr>
          <p:spPr>
            <a:xfrm>
              <a:off x="5644655" y="2220121"/>
              <a:ext cx="34247" cy="121291"/>
            </a:xfrm>
            <a:custGeom>
              <a:rect b="b" l="l" r="r" t="t"/>
              <a:pathLst>
                <a:path extrusionOk="0" h="4629" w="1307">
                  <a:moveTo>
                    <a:pt x="245" y="1"/>
                  </a:moveTo>
                  <a:lnTo>
                    <a:pt x="15" y="4258"/>
                  </a:lnTo>
                  <a:cubicBezTo>
                    <a:pt x="0" y="4460"/>
                    <a:pt x="164" y="4628"/>
                    <a:pt x="365" y="4628"/>
                  </a:cubicBezTo>
                  <a:lnTo>
                    <a:pt x="941" y="4628"/>
                  </a:lnTo>
                  <a:cubicBezTo>
                    <a:pt x="1143" y="4628"/>
                    <a:pt x="1306" y="4460"/>
                    <a:pt x="1292" y="4258"/>
                  </a:cubicBezTo>
                  <a:lnTo>
                    <a:pt x="1061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8" name="Google Shape;11238;p31"/>
            <p:cNvSpPr/>
            <p:nvPr/>
          </p:nvSpPr>
          <p:spPr>
            <a:xfrm>
              <a:off x="5639860" y="2044538"/>
              <a:ext cx="46326" cy="35373"/>
            </a:xfrm>
            <a:custGeom>
              <a:rect b="b" l="l" r="r" t="t"/>
              <a:pathLst>
                <a:path extrusionOk="0" h="1350" w="1768">
                  <a:moveTo>
                    <a:pt x="1" y="1"/>
                  </a:moveTo>
                  <a:lnTo>
                    <a:pt x="1" y="1349"/>
                  </a:lnTo>
                  <a:lnTo>
                    <a:pt x="1129" y="1349"/>
                  </a:lnTo>
                  <a:cubicBezTo>
                    <a:pt x="1479" y="1345"/>
                    <a:pt x="1767" y="1061"/>
                    <a:pt x="1767" y="711"/>
                  </a:cubicBezTo>
                  <a:lnTo>
                    <a:pt x="1767" y="639"/>
                  </a:lnTo>
                  <a:cubicBezTo>
                    <a:pt x="1767" y="284"/>
                    <a:pt x="1479" y="1"/>
                    <a:pt x="11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9" name="Google Shape;11239;p31"/>
            <p:cNvSpPr/>
            <p:nvPr/>
          </p:nvSpPr>
          <p:spPr>
            <a:xfrm>
              <a:off x="5473841" y="1995356"/>
              <a:ext cx="47322" cy="47322"/>
            </a:xfrm>
            <a:custGeom>
              <a:rect b="b" l="l" r="r" t="t"/>
              <a:pathLst>
                <a:path extrusionOk="0" h="1806" w="1806">
                  <a:moveTo>
                    <a:pt x="903" y="1"/>
                  </a:moveTo>
                  <a:cubicBezTo>
                    <a:pt x="409" y="1"/>
                    <a:pt x="1" y="404"/>
                    <a:pt x="1" y="903"/>
                  </a:cubicBezTo>
                  <a:cubicBezTo>
                    <a:pt x="1" y="1402"/>
                    <a:pt x="409" y="1806"/>
                    <a:pt x="903" y="1806"/>
                  </a:cubicBezTo>
                  <a:cubicBezTo>
                    <a:pt x="1402" y="1806"/>
                    <a:pt x="1806" y="1402"/>
                    <a:pt x="1806" y="903"/>
                  </a:cubicBezTo>
                  <a:cubicBezTo>
                    <a:pt x="1806" y="404"/>
                    <a:pt x="1402" y="1"/>
                    <a:pt x="903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0" name="Google Shape;11240;p31"/>
            <p:cNvSpPr/>
            <p:nvPr/>
          </p:nvSpPr>
          <p:spPr>
            <a:xfrm>
              <a:off x="5484296" y="2005811"/>
              <a:ext cx="26438" cy="26438"/>
            </a:xfrm>
            <a:custGeom>
              <a:rect b="b" l="l" r="r" t="t"/>
              <a:pathLst>
                <a:path extrusionOk="0" h="1009" w="1009">
                  <a:moveTo>
                    <a:pt x="504" y="0"/>
                  </a:moveTo>
                  <a:cubicBezTo>
                    <a:pt x="226" y="0"/>
                    <a:pt x="0" y="226"/>
                    <a:pt x="0" y="504"/>
                  </a:cubicBezTo>
                  <a:cubicBezTo>
                    <a:pt x="0" y="783"/>
                    <a:pt x="226" y="1008"/>
                    <a:pt x="504" y="1008"/>
                  </a:cubicBezTo>
                  <a:cubicBezTo>
                    <a:pt x="782" y="1008"/>
                    <a:pt x="1008" y="783"/>
                    <a:pt x="1008" y="504"/>
                  </a:cubicBezTo>
                  <a:cubicBezTo>
                    <a:pt x="1008" y="226"/>
                    <a:pt x="782" y="0"/>
                    <a:pt x="50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1" name="Google Shape;11241;p31"/>
            <p:cNvSpPr/>
            <p:nvPr/>
          </p:nvSpPr>
          <p:spPr>
            <a:xfrm>
              <a:off x="5429821" y="2020196"/>
              <a:ext cx="135362" cy="60842"/>
            </a:xfrm>
            <a:custGeom>
              <a:rect b="b" l="l" r="r" t="t"/>
              <a:pathLst>
                <a:path extrusionOk="0" h="2322" w="5166">
                  <a:moveTo>
                    <a:pt x="2583" y="1"/>
                  </a:moveTo>
                  <a:cubicBezTo>
                    <a:pt x="2395" y="1"/>
                    <a:pt x="2206" y="42"/>
                    <a:pt x="2031" y="123"/>
                  </a:cubicBezTo>
                  <a:lnTo>
                    <a:pt x="298" y="930"/>
                  </a:lnTo>
                  <a:cubicBezTo>
                    <a:pt x="92" y="1026"/>
                    <a:pt x="1" y="1270"/>
                    <a:pt x="97" y="1482"/>
                  </a:cubicBezTo>
                  <a:lnTo>
                    <a:pt x="375" y="2082"/>
                  </a:lnTo>
                  <a:cubicBezTo>
                    <a:pt x="449" y="2232"/>
                    <a:pt x="599" y="2321"/>
                    <a:pt x="755" y="2321"/>
                  </a:cubicBezTo>
                  <a:cubicBezTo>
                    <a:pt x="813" y="2321"/>
                    <a:pt x="871" y="2309"/>
                    <a:pt x="927" y="2283"/>
                  </a:cubicBezTo>
                  <a:lnTo>
                    <a:pt x="2031" y="1770"/>
                  </a:lnTo>
                  <a:cubicBezTo>
                    <a:pt x="2206" y="1688"/>
                    <a:pt x="2395" y="1647"/>
                    <a:pt x="2583" y="1647"/>
                  </a:cubicBezTo>
                  <a:cubicBezTo>
                    <a:pt x="2771" y="1647"/>
                    <a:pt x="2960" y="1688"/>
                    <a:pt x="3135" y="1770"/>
                  </a:cubicBezTo>
                  <a:lnTo>
                    <a:pt x="4239" y="2283"/>
                  </a:lnTo>
                  <a:cubicBezTo>
                    <a:pt x="4295" y="2309"/>
                    <a:pt x="4354" y="2321"/>
                    <a:pt x="4411" y="2321"/>
                  </a:cubicBezTo>
                  <a:cubicBezTo>
                    <a:pt x="4567" y="2321"/>
                    <a:pt x="4718" y="2232"/>
                    <a:pt x="4791" y="2082"/>
                  </a:cubicBezTo>
                  <a:lnTo>
                    <a:pt x="5070" y="1482"/>
                  </a:lnTo>
                  <a:cubicBezTo>
                    <a:pt x="5166" y="1270"/>
                    <a:pt x="5074" y="1026"/>
                    <a:pt x="4868" y="930"/>
                  </a:cubicBezTo>
                  <a:lnTo>
                    <a:pt x="3135" y="123"/>
                  </a:lnTo>
                  <a:cubicBezTo>
                    <a:pt x="2960" y="42"/>
                    <a:pt x="2771" y="1"/>
                    <a:pt x="258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2" name="Google Shape;11242;p31"/>
            <p:cNvSpPr/>
            <p:nvPr/>
          </p:nvSpPr>
          <p:spPr>
            <a:xfrm>
              <a:off x="5473841" y="1995356"/>
              <a:ext cx="47322" cy="47322"/>
            </a:xfrm>
            <a:custGeom>
              <a:rect b="b" l="l" r="r" t="t"/>
              <a:pathLst>
                <a:path extrusionOk="0" h="1806" w="1806">
                  <a:moveTo>
                    <a:pt x="903" y="1"/>
                  </a:moveTo>
                  <a:cubicBezTo>
                    <a:pt x="409" y="1"/>
                    <a:pt x="1" y="404"/>
                    <a:pt x="1" y="903"/>
                  </a:cubicBezTo>
                  <a:cubicBezTo>
                    <a:pt x="1" y="1402"/>
                    <a:pt x="409" y="1806"/>
                    <a:pt x="903" y="1806"/>
                  </a:cubicBezTo>
                  <a:cubicBezTo>
                    <a:pt x="1402" y="1806"/>
                    <a:pt x="1806" y="1402"/>
                    <a:pt x="1806" y="903"/>
                  </a:cubicBezTo>
                  <a:cubicBezTo>
                    <a:pt x="1806" y="404"/>
                    <a:pt x="1402" y="1"/>
                    <a:pt x="903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3" name="Google Shape;11243;p31"/>
            <p:cNvSpPr/>
            <p:nvPr/>
          </p:nvSpPr>
          <p:spPr>
            <a:xfrm>
              <a:off x="5429821" y="2020196"/>
              <a:ext cx="135362" cy="60842"/>
            </a:xfrm>
            <a:custGeom>
              <a:rect b="b" l="l" r="r" t="t"/>
              <a:pathLst>
                <a:path extrusionOk="0" h="2322" w="5166">
                  <a:moveTo>
                    <a:pt x="2583" y="1"/>
                  </a:moveTo>
                  <a:cubicBezTo>
                    <a:pt x="2395" y="1"/>
                    <a:pt x="2206" y="42"/>
                    <a:pt x="2031" y="123"/>
                  </a:cubicBezTo>
                  <a:lnTo>
                    <a:pt x="298" y="930"/>
                  </a:lnTo>
                  <a:cubicBezTo>
                    <a:pt x="92" y="1026"/>
                    <a:pt x="1" y="1270"/>
                    <a:pt x="97" y="1482"/>
                  </a:cubicBezTo>
                  <a:lnTo>
                    <a:pt x="375" y="2082"/>
                  </a:lnTo>
                  <a:cubicBezTo>
                    <a:pt x="449" y="2232"/>
                    <a:pt x="599" y="2321"/>
                    <a:pt x="755" y="2321"/>
                  </a:cubicBezTo>
                  <a:cubicBezTo>
                    <a:pt x="813" y="2321"/>
                    <a:pt x="871" y="2309"/>
                    <a:pt x="927" y="2283"/>
                  </a:cubicBezTo>
                  <a:lnTo>
                    <a:pt x="2031" y="1770"/>
                  </a:lnTo>
                  <a:cubicBezTo>
                    <a:pt x="2206" y="1688"/>
                    <a:pt x="2395" y="1647"/>
                    <a:pt x="2583" y="1647"/>
                  </a:cubicBezTo>
                  <a:cubicBezTo>
                    <a:pt x="2771" y="1647"/>
                    <a:pt x="2960" y="1688"/>
                    <a:pt x="3135" y="1770"/>
                  </a:cubicBezTo>
                  <a:lnTo>
                    <a:pt x="4239" y="2283"/>
                  </a:lnTo>
                  <a:cubicBezTo>
                    <a:pt x="4295" y="2309"/>
                    <a:pt x="4354" y="2321"/>
                    <a:pt x="4411" y="2321"/>
                  </a:cubicBezTo>
                  <a:cubicBezTo>
                    <a:pt x="4567" y="2321"/>
                    <a:pt x="4718" y="2232"/>
                    <a:pt x="4791" y="2082"/>
                  </a:cubicBezTo>
                  <a:lnTo>
                    <a:pt x="5070" y="1482"/>
                  </a:lnTo>
                  <a:cubicBezTo>
                    <a:pt x="5166" y="1270"/>
                    <a:pt x="5074" y="1026"/>
                    <a:pt x="4868" y="930"/>
                  </a:cubicBezTo>
                  <a:lnTo>
                    <a:pt x="3135" y="123"/>
                  </a:lnTo>
                  <a:cubicBezTo>
                    <a:pt x="2960" y="42"/>
                    <a:pt x="2771" y="1"/>
                    <a:pt x="258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4" name="Google Shape;11244;p31"/>
            <p:cNvSpPr/>
            <p:nvPr/>
          </p:nvSpPr>
          <p:spPr>
            <a:xfrm>
              <a:off x="5442031" y="2030808"/>
              <a:ext cx="111203" cy="39540"/>
            </a:xfrm>
            <a:custGeom>
              <a:rect b="b" l="l" r="r" t="t"/>
              <a:pathLst>
                <a:path extrusionOk="0" h="1509" w="4244">
                  <a:moveTo>
                    <a:pt x="2122" y="0"/>
                  </a:moveTo>
                  <a:cubicBezTo>
                    <a:pt x="1991" y="0"/>
                    <a:pt x="1860" y="28"/>
                    <a:pt x="1738" y="83"/>
                  </a:cubicBezTo>
                  <a:lnTo>
                    <a:pt x="10" y="889"/>
                  </a:lnTo>
                  <a:cubicBezTo>
                    <a:pt x="5" y="889"/>
                    <a:pt x="5" y="894"/>
                    <a:pt x="5" y="894"/>
                  </a:cubicBezTo>
                  <a:cubicBezTo>
                    <a:pt x="0" y="899"/>
                    <a:pt x="0" y="904"/>
                    <a:pt x="5" y="904"/>
                  </a:cubicBezTo>
                  <a:lnTo>
                    <a:pt x="283" y="1504"/>
                  </a:lnTo>
                  <a:cubicBezTo>
                    <a:pt x="283" y="1509"/>
                    <a:pt x="288" y="1509"/>
                    <a:pt x="293" y="1509"/>
                  </a:cubicBezTo>
                  <a:lnTo>
                    <a:pt x="298" y="1509"/>
                  </a:lnTo>
                  <a:lnTo>
                    <a:pt x="1397" y="1000"/>
                  </a:lnTo>
                  <a:cubicBezTo>
                    <a:pt x="1627" y="892"/>
                    <a:pt x="1875" y="838"/>
                    <a:pt x="2122" y="838"/>
                  </a:cubicBezTo>
                  <a:cubicBezTo>
                    <a:pt x="2369" y="838"/>
                    <a:pt x="2616" y="892"/>
                    <a:pt x="2847" y="1000"/>
                  </a:cubicBezTo>
                  <a:lnTo>
                    <a:pt x="3946" y="1509"/>
                  </a:lnTo>
                  <a:lnTo>
                    <a:pt x="3951" y="1509"/>
                  </a:lnTo>
                  <a:cubicBezTo>
                    <a:pt x="3956" y="1509"/>
                    <a:pt x="3960" y="1509"/>
                    <a:pt x="3960" y="1504"/>
                  </a:cubicBezTo>
                  <a:lnTo>
                    <a:pt x="4239" y="904"/>
                  </a:lnTo>
                  <a:cubicBezTo>
                    <a:pt x="4244" y="899"/>
                    <a:pt x="4239" y="894"/>
                    <a:pt x="4234" y="889"/>
                  </a:cubicBezTo>
                  <a:lnTo>
                    <a:pt x="2506" y="83"/>
                  </a:lnTo>
                  <a:cubicBezTo>
                    <a:pt x="2383" y="28"/>
                    <a:pt x="2253" y="0"/>
                    <a:pt x="212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5" name="Google Shape;11245;p31"/>
            <p:cNvSpPr/>
            <p:nvPr/>
          </p:nvSpPr>
          <p:spPr>
            <a:xfrm>
              <a:off x="5333343" y="1992212"/>
              <a:ext cx="139895" cy="139895"/>
            </a:xfrm>
            <a:custGeom>
              <a:rect b="b" l="l" r="r" t="t"/>
              <a:pathLst>
                <a:path extrusionOk="0" h="5339" w="5339">
                  <a:moveTo>
                    <a:pt x="2670" y="1"/>
                  </a:moveTo>
                  <a:cubicBezTo>
                    <a:pt x="1196" y="1"/>
                    <a:pt x="1" y="1196"/>
                    <a:pt x="1" y="2670"/>
                  </a:cubicBezTo>
                  <a:cubicBezTo>
                    <a:pt x="1" y="4143"/>
                    <a:pt x="1196" y="5339"/>
                    <a:pt x="2670" y="5339"/>
                  </a:cubicBezTo>
                  <a:cubicBezTo>
                    <a:pt x="4143" y="5339"/>
                    <a:pt x="5339" y="4143"/>
                    <a:pt x="5339" y="2670"/>
                  </a:cubicBezTo>
                  <a:cubicBezTo>
                    <a:pt x="5339" y="1196"/>
                    <a:pt x="4143" y="1"/>
                    <a:pt x="2670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6" name="Google Shape;11246;p31"/>
            <p:cNvSpPr/>
            <p:nvPr/>
          </p:nvSpPr>
          <p:spPr>
            <a:xfrm>
              <a:off x="5353860" y="2012729"/>
              <a:ext cx="126296" cy="119457"/>
            </a:xfrm>
            <a:custGeom>
              <a:rect b="b" l="l" r="r" t="t"/>
              <a:pathLst>
                <a:path extrusionOk="0" h="4559" w="4820">
                  <a:moveTo>
                    <a:pt x="3778" y="0"/>
                  </a:moveTo>
                  <a:lnTo>
                    <a:pt x="0" y="3778"/>
                  </a:lnTo>
                  <a:cubicBezTo>
                    <a:pt x="520" y="4298"/>
                    <a:pt x="1202" y="4559"/>
                    <a:pt x="1884" y="4559"/>
                  </a:cubicBezTo>
                  <a:cubicBezTo>
                    <a:pt x="2568" y="4559"/>
                    <a:pt x="3252" y="4297"/>
                    <a:pt x="3773" y="3773"/>
                  </a:cubicBezTo>
                  <a:cubicBezTo>
                    <a:pt x="4820" y="2731"/>
                    <a:pt x="4820" y="1042"/>
                    <a:pt x="377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7" name="Google Shape;11247;p31"/>
            <p:cNvSpPr/>
            <p:nvPr/>
          </p:nvSpPr>
          <p:spPr>
            <a:xfrm>
              <a:off x="5344427" y="2018126"/>
              <a:ext cx="106304" cy="88067"/>
            </a:xfrm>
            <a:custGeom>
              <a:rect b="b" l="l" r="r" t="t"/>
              <a:pathLst>
                <a:path extrusionOk="0" h="3361" w="4057">
                  <a:moveTo>
                    <a:pt x="2247" y="1"/>
                  </a:moveTo>
                  <a:cubicBezTo>
                    <a:pt x="749" y="1"/>
                    <a:pt x="0" y="1810"/>
                    <a:pt x="1061" y="2871"/>
                  </a:cubicBezTo>
                  <a:cubicBezTo>
                    <a:pt x="1387" y="3197"/>
                    <a:pt x="1817" y="3361"/>
                    <a:pt x="2247" y="3361"/>
                  </a:cubicBezTo>
                  <a:cubicBezTo>
                    <a:pt x="2676" y="3361"/>
                    <a:pt x="3106" y="3197"/>
                    <a:pt x="3432" y="2871"/>
                  </a:cubicBezTo>
                  <a:cubicBezTo>
                    <a:pt x="3917" y="2391"/>
                    <a:pt x="4056" y="1666"/>
                    <a:pt x="3797" y="1037"/>
                  </a:cubicBezTo>
                  <a:cubicBezTo>
                    <a:pt x="3538" y="409"/>
                    <a:pt x="2928" y="1"/>
                    <a:pt x="2247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8" name="Google Shape;11248;p31"/>
            <p:cNvSpPr/>
            <p:nvPr/>
          </p:nvSpPr>
          <p:spPr>
            <a:xfrm>
              <a:off x="5372228" y="2031070"/>
              <a:ext cx="80258" cy="75778"/>
            </a:xfrm>
            <a:custGeom>
              <a:rect b="b" l="l" r="r" t="t"/>
              <a:pathLst>
                <a:path extrusionOk="0" h="2892" w="3063">
                  <a:moveTo>
                    <a:pt x="2371" y="1"/>
                  </a:moveTo>
                  <a:lnTo>
                    <a:pt x="0" y="2377"/>
                  </a:lnTo>
                  <a:cubicBezTo>
                    <a:pt x="328" y="2720"/>
                    <a:pt x="768" y="2891"/>
                    <a:pt x="1209" y="2891"/>
                  </a:cubicBezTo>
                  <a:cubicBezTo>
                    <a:pt x="1638" y="2891"/>
                    <a:pt x="2068" y="2728"/>
                    <a:pt x="2395" y="2401"/>
                  </a:cubicBezTo>
                  <a:cubicBezTo>
                    <a:pt x="3063" y="1734"/>
                    <a:pt x="3053" y="654"/>
                    <a:pt x="2371" y="1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9" name="Google Shape;11249;p31"/>
            <p:cNvSpPr/>
            <p:nvPr/>
          </p:nvSpPr>
          <p:spPr>
            <a:xfrm>
              <a:off x="5521897" y="1992212"/>
              <a:ext cx="139895" cy="139895"/>
            </a:xfrm>
            <a:custGeom>
              <a:rect b="b" l="l" r="r" t="t"/>
              <a:pathLst>
                <a:path extrusionOk="0" h="5339" w="5339">
                  <a:moveTo>
                    <a:pt x="2669" y="1"/>
                  </a:moveTo>
                  <a:cubicBezTo>
                    <a:pt x="1196" y="1"/>
                    <a:pt x="0" y="1196"/>
                    <a:pt x="0" y="2670"/>
                  </a:cubicBezTo>
                  <a:cubicBezTo>
                    <a:pt x="0" y="4143"/>
                    <a:pt x="1196" y="5339"/>
                    <a:pt x="2669" y="5339"/>
                  </a:cubicBezTo>
                  <a:cubicBezTo>
                    <a:pt x="4143" y="5339"/>
                    <a:pt x="5338" y="4143"/>
                    <a:pt x="5338" y="2670"/>
                  </a:cubicBezTo>
                  <a:cubicBezTo>
                    <a:pt x="5338" y="1196"/>
                    <a:pt x="4143" y="1"/>
                    <a:pt x="266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0" name="Google Shape;11250;p31"/>
            <p:cNvSpPr/>
            <p:nvPr/>
          </p:nvSpPr>
          <p:spPr>
            <a:xfrm>
              <a:off x="5542387" y="2012729"/>
              <a:ext cx="126322" cy="119431"/>
            </a:xfrm>
            <a:custGeom>
              <a:rect b="b" l="l" r="r" t="t"/>
              <a:pathLst>
                <a:path extrusionOk="0" h="4558" w="4821">
                  <a:moveTo>
                    <a:pt x="3774" y="0"/>
                  </a:moveTo>
                  <a:lnTo>
                    <a:pt x="1" y="3773"/>
                  </a:lnTo>
                  <a:cubicBezTo>
                    <a:pt x="522" y="4296"/>
                    <a:pt x="1204" y="4558"/>
                    <a:pt x="1887" y="4558"/>
                  </a:cubicBezTo>
                  <a:cubicBezTo>
                    <a:pt x="2570" y="4558"/>
                    <a:pt x="3253" y="4296"/>
                    <a:pt x="3774" y="3773"/>
                  </a:cubicBezTo>
                  <a:cubicBezTo>
                    <a:pt x="4820" y="2731"/>
                    <a:pt x="4820" y="1042"/>
                    <a:pt x="377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1" name="Google Shape;11251;p31"/>
            <p:cNvSpPr/>
            <p:nvPr/>
          </p:nvSpPr>
          <p:spPr>
            <a:xfrm>
              <a:off x="5532954" y="2018126"/>
              <a:ext cx="106304" cy="88067"/>
            </a:xfrm>
            <a:custGeom>
              <a:rect b="b" l="l" r="r" t="t"/>
              <a:pathLst>
                <a:path extrusionOk="0" h="3361" w="4057">
                  <a:moveTo>
                    <a:pt x="2247" y="1"/>
                  </a:moveTo>
                  <a:cubicBezTo>
                    <a:pt x="750" y="1"/>
                    <a:pt x="1" y="1810"/>
                    <a:pt x="1062" y="2871"/>
                  </a:cubicBezTo>
                  <a:cubicBezTo>
                    <a:pt x="1388" y="3197"/>
                    <a:pt x="1818" y="3361"/>
                    <a:pt x="2247" y="3361"/>
                  </a:cubicBezTo>
                  <a:cubicBezTo>
                    <a:pt x="2677" y="3361"/>
                    <a:pt x="3107" y="3197"/>
                    <a:pt x="3433" y="2871"/>
                  </a:cubicBezTo>
                  <a:cubicBezTo>
                    <a:pt x="3918" y="2391"/>
                    <a:pt x="4057" y="1666"/>
                    <a:pt x="3798" y="1037"/>
                  </a:cubicBezTo>
                  <a:cubicBezTo>
                    <a:pt x="3539" y="409"/>
                    <a:pt x="2929" y="1"/>
                    <a:pt x="2247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2" name="Google Shape;11252;p31"/>
            <p:cNvSpPr/>
            <p:nvPr/>
          </p:nvSpPr>
          <p:spPr>
            <a:xfrm>
              <a:off x="5560624" y="2031070"/>
              <a:ext cx="80415" cy="75778"/>
            </a:xfrm>
            <a:custGeom>
              <a:rect b="b" l="l" r="r" t="t"/>
              <a:pathLst>
                <a:path extrusionOk="0" h="2892" w="3069">
                  <a:moveTo>
                    <a:pt x="2377" y="1"/>
                  </a:moveTo>
                  <a:lnTo>
                    <a:pt x="1" y="2377"/>
                  </a:lnTo>
                  <a:cubicBezTo>
                    <a:pt x="331" y="2720"/>
                    <a:pt x="773" y="2891"/>
                    <a:pt x="1214" y="2891"/>
                  </a:cubicBezTo>
                  <a:cubicBezTo>
                    <a:pt x="1644" y="2891"/>
                    <a:pt x="2074" y="2728"/>
                    <a:pt x="2401" y="2401"/>
                  </a:cubicBezTo>
                  <a:cubicBezTo>
                    <a:pt x="3068" y="1734"/>
                    <a:pt x="3059" y="654"/>
                    <a:pt x="2377" y="1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3" name="Google Shape;11253;p31"/>
            <p:cNvSpPr/>
            <p:nvPr/>
          </p:nvSpPr>
          <p:spPr>
            <a:xfrm>
              <a:off x="5661765" y="2220121"/>
              <a:ext cx="17136" cy="121291"/>
            </a:xfrm>
            <a:custGeom>
              <a:rect b="b" l="l" r="r" t="t"/>
              <a:pathLst>
                <a:path extrusionOk="0" h="4629" w="654">
                  <a:moveTo>
                    <a:pt x="0" y="1"/>
                  </a:moveTo>
                  <a:lnTo>
                    <a:pt x="0" y="4628"/>
                  </a:lnTo>
                  <a:lnTo>
                    <a:pt x="288" y="4628"/>
                  </a:lnTo>
                  <a:cubicBezTo>
                    <a:pt x="490" y="4628"/>
                    <a:pt x="653" y="4460"/>
                    <a:pt x="639" y="4258"/>
                  </a:cubicBezTo>
                  <a:lnTo>
                    <a:pt x="408" y="1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4" name="Google Shape;11254;p31"/>
            <p:cNvSpPr/>
            <p:nvPr/>
          </p:nvSpPr>
          <p:spPr>
            <a:xfrm>
              <a:off x="5350454" y="2012833"/>
              <a:ext cx="106932" cy="98521"/>
            </a:xfrm>
            <a:custGeom>
              <a:rect b="b" l="l" r="r" t="t"/>
              <a:pathLst>
                <a:path extrusionOk="0" h="3760" w="4081">
                  <a:moveTo>
                    <a:pt x="2027" y="404"/>
                  </a:moveTo>
                  <a:cubicBezTo>
                    <a:pt x="2391" y="404"/>
                    <a:pt x="2762" y="539"/>
                    <a:pt x="3063" y="841"/>
                  </a:cubicBezTo>
                  <a:cubicBezTo>
                    <a:pt x="3639" y="1417"/>
                    <a:pt x="3639" y="2353"/>
                    <a:pt x="3063" y="2929"/>
                  </a:cubicBezTo>
                  <a:cubicBezTo>
                    <a:pt x="2762" y="3228"/>
                    <a:pt x="2393" y="3362"/>
                    <a:pt x="2030" y="3362"/>
                  </a:cubicBezTo>
                  <a:cubicBezTo>
                    <a:pt x="1269" y="3362"/>
                    <a:pt x="538" y="2773"/>
                    <a:pt x="538" y="1883"/>
                  </a:cubicBezTo>
                  <a:cubicBezTo>
                    <a:pt x="538" y="993"/>
                    <a:pt x="1267" y="404"/>
                    <a:pt x="2027" y="404"/>
                  </a:cubicBezTo>
                  <a:close/>
                  <a:moveTo>
                    <a:pt x="2017" y="1"/>
                  </a:moveTo>
                  <a:cubicBezTo>
                    <a:pt x="1119" y="1"/>
                    <a:pt x="351" y="639"/>
                    <a:pt x="173" y="1518"/>
                  </a:cubicBezTo>
                  <a:cubicBezTo>
                    <a:pt x="1" y="2396"/>
                    <a:pt x="471" y="3275"/>
                    <a:pt x="1301" y="3615"/>
                  </a:cubicBezTo>
                  <a:cubicBezTo>
                    <a:pt x="1535" y="3713"/>
                    <a:pt x="1778" y="3760"/>
                    <a:pt x="2019" y="3760"/>
                  </a:cubicBezTo>
                  <a:cubicBezTo>
                    <a:pt x="2630" y="3760"/>
                    <a:pt x="3223" y="3458"/>
                    <a:pt x="3582" y="2924"/>
                  </a:cubicBezTo>
                  <a:cubicBezTo>
                    <a:pt x="4081" y="2180"/>
                    <a:pt x="3980" y="1187"/>
                    <a:pt x="3346" y="553"/>
                  </a:cubicBezTo>
                  <a:cubicBezTo>
                    <a:pt x="2996" y="198"/>
                    <a:pt x="2516" y="1"/>
                    <a:pt x="201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5" name="Google Shape;11255;p31"/>
            <p:cNvSpPr/>
            <p:nvPr/>
          </p:nvSpPr>
          <p:spPr>
            <a:xfrm>
              <a:off x="5539007" y="2012833"/>
              <a:ext cx="106932" cy="98521"/>
            </a:xfrm>
            <a:custGeom>
              <a:rect b="b" l="l" r="r" t="t"/>
              <a:pathLst>
                <a:path extrusionOk="0" h="3760" w="4081">
                  <a:moveTo>
                    <a:pt x="2025" y="404"/>
                  </a:moveTo>
                  <a:cubicBezTo>
                    <a:pt x="2388" y="404"/>
                    <a:pt x="2758" y="539"/>
                    <a:pt x="3058" y="841"/>
                  </a:cubicBezTo>
                  <a:cubicBezTo>
                    <a:pt x="3639" y="1417"/>
                    <a:pt x="3639" y="2353"/>
                    <a:pt x="3063" y="2929"/>
                  </a:cubicBezTo>
                  <a:lnTo>
                    <a:pt x="3058" y="2929"/>
                  </a:lnTo>
                  <a:cubicBezTo>
                    <a:pt x="2759" y="3228"/>
                    <a:pt x="2390" y="3362"/>
                    <a:pt x="2028" y="3362"/>
                  </a:cubicBezTo>
                  <a:cubicBezTo>
                    <a:pt x="1268" y="3362"/>
                    <a:pt x="538" y="2773"/>
                    <a:pt x="538" y="1883"/>
                  </a:cubicBezTo>
                  <a:cubicBezTo>
                    <a:pt x="538" y="993"/>
                    <a:pt x="1267" y="404"/>
                    <a:pt x="2025" y="404"/>
                  </a:cubicBezTo>
                  <a:close/>
                  <a:moveTo>
                    <a:pt x="2016" y="1"/>
                  </a:moveTo>
                  <a:cubicBezTo>
                    <a:pt x="1119" y="1"/>
                    <a:pt x="351" y="639"/>
                    <a:pt x="173" y="1518"/>
                  </a:cubicBezTo>
                  <a:cubicBezTo>
                    <a:pt x="0" y="2396"/>
                    <a:pt x="471" y="3275"/>
                    <a:pt x="1301" y="3615"/>
                  </a:cubicBezTo>
                  <a:cubicBezTo>
                    <a:pt x="1534" y="3713"/>
                    <a:pt x="1778" y="3760"/>
                    <a:pt x="2018" y="3760"/>
                  </a:cubicBezTo>
                  <a:cubicBezTo>
                    <a:pt x="2630" y="3760"/>
                    <a:pt x="3223" y="3458"/>
                    <a:pt x="3581" y="2924"/>
                  </a:cubicBezTo>
                  <a:cubicBezTo>
                    <a:pt x="4080" y="2180"/>
                    <a:pt x="3980" y="1187"/>
                    <a:pt x="3346" y="553"/>
                  </a:cubicBezTo>
                  <a:cubicBezTo>
                    <a:pt x="2996" y="198"/>
                    <a:pt x="2516" y="1"/>
                    <a:pt x="20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6" name="Google Shape;11256;p31"/>
            <p:cNvSpPr/>
            <p:nvPr/>
          </p:nvSpPr>
          <p:spPr>
            <a:xfrm>
              <a:off x="5322417" y="1986736"/>
              <a:ext cx="368931" cy="150769"/>
            </a:xfrm>
            <a:custGeom>
              <a:rect b="b" l="l" r="r" t="t"/>
              <a:pathLst>
                <a:path extrusionOk="0" h="5754" w="14080">
                  <a:moveTo>
                    <a:pt x="6682" y="531"/>
                  </a:moveTo>
                  <a:cubicBezTo>
                    <a:pt x="7071" y="531"/>
                    <a:pt x="7383" y="843"/>
                    <a:pt x="7383" y="1232"/>
                  </a:cubicBezTo>
                  <a:lnTo>
                    <a:pt x="7383" y="1242"/>
                  </a:lnTo>
                  <a:lnTo>
                    <a:pt x="7325" y="1213"/>
                  </a:lnTo>
                  <a:cubicBezTo>
                    <a:pt x="7258" y="1179"/>
                    <a:pt x="7186" y="1155"/>
                    <a:pt x="7119" y="1136"/>
                  </a:cubicBezTo>
                  <a:lnTo>
                    <a:pt x="7090" y="1127"/>
                  </a:lnTo>
                  <a:cubicBezTo>
                    <a:pt x="6957" y="1090"/>
                    <a:pt x="6820" y="1071"/>
                    <a:pt x="6683" y="1071"/>
                  </a:cubicBezTo>
                  <a:cubicBezTo>
                    <a:pt x="6464" y="1071"/>
                    <a:pt x="6245" y="1118"/>
                    <a:pt x="6044" y="1213"/>
                  </a:cubicBezTo>
                  <a:lnTo>
                    <a:pt x="5986" y="1242"/>
                  </a:lnTo>
                  <a:lnTo>
                    <a:pt x="5986" y="1232"/>
                  </a:lnTo>
                  <a:cubicBezTo>
                    <a:pt x="5986" y="843"/>
                    <a:pt x="6298" y="536"/>
                    <a:pt x="6682" y="531"/>
                  </a:cubicBezTo>
                  <a:close/>
                  <a:moveTo>
                    <a:pt x="6683" y="1478"/>
                  </a:moveTo>
                  <a:cubicBezTo>
                    <a:pt x="6843" y="1478"/>
                    <a:pt x="7004" y="1513"/>
                    <a:pt x="7153" y="1583"/>
                  </a:cubicBezTo>
                  <a:lnTo>
                    <a:pt x="7618" y="1799"/>
                  </a:lnTo>
                  <a:cubicBezTo>
                    <a:pt x="7479" y="2149"/>
                    <a:pt x="7407" y="2523"/>
                    <a:pt x="7412" y="2903"/>
                  </a:cubicBezTo>
                  <a:lnTo>
                    <a:pt x="7325" y="2859"/>
                  </a:lnTo>
                  <a:cubicBezTo>
                    <a:pt x="7121" y="2766"/>
                    <a:pt x="6902" y="2719"/>
                    <a:pt x="6683" y="2719"/>
                  </a:cubicBezTo>
                  <a:cubicBezTo>
                    <a:pt x="6464" y="2719"/>
                    <a:pt x="6245" y="2766"/>
                    <a:pt x="6044" y="2859"/>
                  </a:cubicBezTo>
                  <a:lnTo>
                    <a:pt x="5957" y="2903"/>
                  </a:lnTo>
                  <a:cubicBezTo>
                    <a:pt x="5962" y="2523"/>
                    <a:pt x="5890" y="2149"/>
                    <a:pt x="5746" y="1799"/>
                  </a:cubicBezTo>
                  <a:lnTo>
                    <a:pt x="5919" y="1717"/>
                  </a:lnTo>
                  <a:lnTo>
                    <a:pt x="6216" y="1583"/>
                  </a:lnTo>
                  <a:cubicBezTo>
                    <a:pt x="6363" y="1513"/>
                    <a:pt x="6522" y="1478"/>
                    <a:pt x="6683" y="1478"/>
                  </a:cubicBezTo>
                  <a:close/>
                  <a:moveTo>
                    <a:pt x="13244" y="2408"/>
                  </a:moveTo>
                  <a:cubicBezTo>
                    <a:pt x="13484" y="2408"/>
                    <a:pt x="13681" y="2600"/>
                    <a:pt x="13681" y="2840"/>
                  </a:cubicBezTo>
                  <a:lnTo>
                    <a:pt x="13681" y="2912"/>
                  </a:lnTo>
                  <a:cubicBezTo>
                    <a:pt x="13681" y="3152"/>
                    <a:pt x="13484" y="3349"/>
                    <a:pt x="13244" y="3349"/>
                  </a:cubicBezTo>
                  <a:lnTo>
                    <a:pt x="13114" y="3349"/>
                  </a:lnTo>
                  <a:cubicBezTo>
                    <a:pt x="13114" y="3330"/>
                    <a:pt x="13119" y="3315"/>
                    <a:pt x="13119" y="3296"/>
                  </a:cubicBezTo>
                  <a:lnTo>
                    <a:pt x="13119" y="3282"/>
                  </a:lnTo>
                  <a:cubicBezTo>
                    <a:pt x="13129" y="3239"/>
                    <a:pt x="13134" y="3195"/>
                    <a:pt x="13138" y="3152"/>
                  </a:cubicBezTo>
                  <a:cubicBezTo>
                    <a:pt x="13143" y="3085"/>
                    <a:pt x="13148" y="3018"/>
                    <a:pt x="13148" y="2951"/>
                  </a:cubicBezTo>
                  <a:lnTo>
                    <a:pt x="13148" y="2941"/>
                  </a:lnTo>
                  <a:lnTo>
                    <a:pt x="13148" y="2811"/>
                  </a:lnTo>
                  <a:lnTo>
                    <a:pt x="13148" y="2807"/>
                  </a:lnTo>
                  <a:cubicBezTo>
                    <a:pt x="13148" y="2739"/>
                    <a:pt x="13143" y="2667"/>
                    <a:pt x="13138" y="2600"/>
                  </a:cubicBezTo>
                  <a:cubicBezTo>
                    <a:pt x="13134" y="2557"/>
                    <a:pt x="13129" y="2514"/>
                    <a:pt x="13119" y="2475"/>
                  </a:cubicBezTo>
                  <a:lnTo>
                    <a:pt x="13119" y="2456"/>
                  </a:lnTo>
                  <a:cubicBezTo>
                    <a:pt x="13119" y="2442"/>
                    <a:pt x="13114" y="2423"/>
                    <a:pt x="13114" y="2408"/>
                  </a:cubicBezTo>
                  <a:close/>
                  <a:moveTo>
                    <a:pt x="3084" y="407"/>
                  </a:moveTo>
                  <a:cubicBezTo>
                    <a:pt x="4025" y="407"/>
                    <a:pt x="4898" y="943"/>
                    <a:pt x="5309" y="1808"/>
                  </a:cubicBezTo>
                  <a:lnTo>
                    <a:pt x="5333" y="1856"/>
                  </a:lnTo>
                  <a:cubicBezTo>
                    <a:pt x="5343" y="1880"/>
                    <a:pt x="5352" y="1904"/>
                    <a:pt x="5367" y="1928"/>
                  </a:cubicBezTo>
                  <a:lnTo>
                    <a:pt x="5372" y="1952"/>
                  </a:lnTo>
                  <a:cubicBezTo>
                    <a:pt x="5386" y="1986"/>
                    <a:pt x="5400" y="2019"/>
                    <a:pt x="5415" y="2058"/>
                  </a:cubicBezTo>
                  <a:lnTo>
                    <a:pt x="5415" y="2067"/>
                  </a:lnTo>
                  <a:cubicBezTo>
                    <a:pt x="5727" y="2960"/>
                    <a:pt x="5501" y="3954"/>
                    <a:pt x="4829" y="4621"/>
                  </a:cubicBezTo>
                  <a:cubicBezTo>
                    <a:pt x="4356" y="5095"/>
                    <a:pt x="3723" y="5344"/>
                    <a:pt x="3082" y="5344"/>
                  </a:cubicBezTo>
                  <a:cubicBezTo>
                    <a:pt x="2697" y="5344"/>
                    <a:pt x="2308" y="5253"/>
                    <a:pt x="1949" y="5068"/>
                  </a:cubicBezTo>
                  <a:cubicBezTo>
                    <a:pt x="999" y="4578"/>
                    <a:pt x="471" y="3522"/>
                    <a:pt x="653" y="2461"/>
                  </a:cubicBezTo>
                  <a:cubicBezTo>
                    <a:pt x="831" y="1400"/>
                    <a:pt x="1680" y="579"/>
                    <a:pt x="2741" y="430"/>
                  </a:cubicBezTo>
                  <a:cubicBezTo>
                    <a:pt x="2856" y="414"/>
                    <a:pt x="2971" y="407"/>
                    <a:pt x="3084" y="407"/>
                  </a:cubicBezTo>
                  <a:close/>
                  <a:moveTo>
                    <a:pt x="10276" y="407"/>
                  </a:moveTo>
                  <a:cubicBezTo>
                    <a:pt x="10362" y="407"/>
                    <a:pt x="10449" y="412"/>
                    <a:pt x="10537" y="421"/>
                  </a:cubicBezTo>
                  <a:cubicBezTo>
                    <a:pt x="11574" y="526"/>
                    <a:pt x="12433" y="1275"/>
                    <a:pt x="12678" y="2288"/>
                  </a:cubicBezTo>
                  <a:cubicBezTo>
                    <a:pt x="12774" y="2677"/>
                    <a:pt x="12774" y="3080"/>
                    <a:pt x="12678" y="3469"/>
                  </a:cubicBezTo>
                  <a:lnTo>
                    <a:pt x="12678" y="3464"/>
                  </a:lnTo>
                  <a:cubicBezTo>
                    <a:pt x="12400" y="4594"/>
                    <a:pt x="11389" y="5344"/>
                    <a:pt x="10286" y="5344"/>
                  </a:cubicBezTo>
                  <a:cubicBezTo>
                    <a:pt x="10053" y="5344"/>
                    <a:pt x="9816" y="5311"/>
                    <a:pt x="9581" y="5240"/>
                  </a:cubicBezTo>
                  <a:cubicBezTo>
                    <a:pt x="8233" y="4842"/>
                    <a:pt x="7489" y="3397"/>
                    <a:pt x="7954" y="2067"/>
                  </a:cubicBezTo>
                  <a:lnTo>
                    <a:pt x="7954" y="2053"/>
                  </a:lnTo>
                  <a:cubicBezTo>
                    <a:pt x="7969" y="2019"/>
                    <a:pt x="7983" y="1986"/>
                    <a:pt x="7997" y="1947"/>
                  </a:cubicBezTo>
                  <a:lnTo>
                    <a:pt x="8002" y="1928"/>
                  </a:lnTo>
                  <a:cubicBezTo>
                    <a:pt x="8012" y="1904"/>
                    <a:pt x="8026" y="1880"/>
                    <a:pt x="8036" y="1856"/>
                  </a:cubicBezTo>
                  <a:lnTo>
                    <a:pt x="8060" y="1808"/>
                  </a:lnTo>
                  <a:cubicBezTo>
                    <a:pt x="8469" y="947"/>
                    <a:pt x="9336" y="407"/>
                    <a:pt x="10276" y="407"/>
                  </a:cubicBezTo>
                  <a:close/>
                  <a:moveTo>
                    <a:pt x="3077" y="1"/>
                  </a:moveTo>
                  <a:cubicBezTo>
                    <a:pt x="2747" y="1"/>
                    <a:pt x="2413" y="57"/>
                    <a:pt x="2088" y="176"/>
                  </a:cubicBezTo>
                  <a:cubicBezTo>
                    <a:pt x="778" y="656"/>
                    <a:pt x="0" y="2010"/>
                    <a:pt x="250" y="3383"/>
                  </a:cubicBezTo>
                  <a:cubicBezTo>
                    <a:pt x="494" y="4757"/>
                    <a:pt x="1684" y="5754"/>
                    <a:pt x="3077" y="5754"/>
                  </a:cubicBezTo>
                  <a:cubicBezTo>
                    <a:pt x="3080" y="5754"/>
                    <a:pt x="3083" y="5754"/>
                    <a:pt x="3087" y="5754"/>
                  </a:cubicBezTo>
                  <a:cubicBezTo>
                    <a:pt x="4484" y="5749"/>
                    <a:pt x="5674" y="4746"/>
                    <a:pt x="5914" y="3368"/>
                  </a:cubicBezTo>
                  <a:lnTo>
                    <a:pt x="6212" y="3229"/>
                  </a:lnTo>
                  <a:cubicBezTo>
                    <a:pt x="6360" y="3159"/>
                    <a:pt x="6521" y="3125"/>
                    <a:pt x="6682" y="3125"/>
                  </a:cubicBezTo>
                  <a:cubicBezTo>
                    <a:pt x="6843" y="3125"/>
                    <a:pt x="7004" y="3159"/>
                    <a:pt x="7153" y="3229"/>
                  </a:cubicBezTo>
                  <a:lnTo>
                    <a:pt x="7450" y="3368"/>
                  </a:lnTo>
                  <a:cubicBezTo>
                    <a:pt x="7676" y="4674"/>
                    <a:pt x="8761" y="5653"/>
                    <a:pt x="10081" y="5744"/>
                  </a:cubicBezTo>
                  <a:cubicBezTo>
                    <a:pt x="10148" y="5749"/>
                    <a:pt x="10214" y="5751"/>
                    <a:pt x="10280" y="5751"/>
                  </a:cubicBezTo>
                  <a:cubicBezTo>
                    <a:pt x="11521" y="5751"/>
                    <a:pt x="12631" y="4951"/>
                    <a:pt x="13014" y="3757"/>
                  </a:cubicBezTo>
                  <a:lnTo>
                    <a:pt x="13239" y="3757"/>
                  </a:lnTo>
                  <a:cubicBezTo>
                    <a:pt x="13705" y="3757"/>
                    <a:pt x="14079" y="3378"/>
                    <a:pt x="14079" y="2917"/>
                  </a:cubicBezTo>
                  <a:lnTo>
                    <a:pt x="14079" y="2845"/>
                  </a:lnTo>
                  <a:cubicBezTo>
                    <a:pt x="14079" y="2379"/>
                    <a:pt x="13705" y="2005"/>
                    <a:pt x="13244" y="2005"/>
                  </a:cubicBezTo>
                  <a:lnTo>
                    <a:pt x="13018" y="2005"/>
                  </a:lnTo>
                  <a:cubicBezTo>
                    <a:pt x="12673" y="920"/>
                    <a:pt x="11718" y="142"/>
                    <a:pt x="10589" y="22"/>
                  </a:cubicBezTo>
                  <a:cubicBezTo>
                    <a:pt x="10484" y="11"/>
                    <a:pt x="10380" y="5"/>
                    <a:pt x="10275" y="5"/>
                  </a:cubicBezTo>
                  <a:cubicBezTo>
                    <a:pt x="9262" y="5"/>
                    <a:pt x="8314" y="546"/>
                    <a:pt x="7796" y="1439"/>
                  </a:cubicBezTo>
                  <a:lnTo>
                    <a:pt x="7772" y="1424"/>
                  </a:lnTo>
                  <a:cubicBezTo>
                    <a:pt x="7887" y="747"/>
                    <a:pt x="7369" y="128"/>
                    <a:pt x="6682" y="128"/>
                  </a:cubicBezTo>
                  <a:cubicBezTo>
                    <a:pt x="5996" y="128"/>
                    <a:pt x="5477" y="747"/>
                    <a:pt x="5592" y="1424"/>
                  </a:cubicBezTo>
                  <a:lnTo>
                    <a:pt x="5568" y="1439"/>
                  </a:lnTo>
                  <a:cubicBezTo>
                    <a:pt x="5041" y="528"/>
                    <a:pt x="4080" y="1"/>
                    <a:pt x="307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7" name="Google Shape;11257;p31"/>
            <p:cNvSpPr/>
            <p:nvPr/>
          </p:nvSpPr>
          <p:spPr>
            <a:xfrm>
              <a:off x="5639231" y="2099747"/>
              <a:ext cx="45068" cy="246932"/>
            </a:xfrm>
            <a:custGeom>
              <a:rect b="b" l="l" r="r" t="t"/>
              <a:pathLst>
                <a:path extrusionOk="0" h="9424" w="1720">
                  <a:moveTo>
                    <a:pt x="1076" y="4796"/>
                  </a:moveTo>
                  <a:lnTo>
                    <a:pt x="1297" y="8862"/>
                  </a:lnTo>
                  <a:cubicBezTo>
                    <a:pt x="1302" y="8900"/>
                    <a:pt x="1287" y="8944"/>
                    <a:pt x="1259" y="8972"/>
                  </a:cubicBezTo>
                  <a:cubicBezTo>
                    <a:pt x="1230" y="9001"/>
                    <a:pt x="1191" y="9020"/>
                    <a:pt x="1148" y="9020"/>
                  </a:cubicBezTo>
                  <a:lnTo>
                    <a:pt x="572" y="9020"/>
                  </a:lnTo>
                  <a:cubicBezTo>
                    <a:pt x="486" y="9020"/>
                    <a:pt x="419" y="8948"/>
                    <a:pt x="423" y="8862"/>
                  </a:cubicBezTo>
                  <a:lnTo>
                    <a:pt x="644" y="4796"/>
                  </a:lnTo>
                  <a:close/>
                  <a:moveTo>
                    <a:pt x="1268" y="1"/>
                  </a:moveTo>
                  <a:cubicBezTo>
                    <a:pt x="1167" y="1"/>
                    <a:pt x="1067" y="68"/>
                    <a:pt x="1067" y="202"/>
                  </a:cubicBezTo>
                  <a:lnTo>
                    <a:pt x="1067" y="4393"/>
                  </a:lnTo>
                  <a:lnTo>
                    <a:pt x="654" y="4393"/>
                  </a:lnTo>
                  <a:lnTo>
                    <a:pt x="654" y="1105"/>
                  </a:lnTo>
                  <a:cubicBezTo>
                    <a:pt x="654" y="968"/>
                    <a:pt x="552" y="900"/>
                    <a:pt x="450" y="900"/>
                  </a:cubicBezTo>
                  <a:cubicBezTo>
                    <a:pt x="348" y="900"/>
                    <a:pt x="246" y="968"/>
                    <a:pt x="246" y="1105"/>
                  </a:cubicBezTo>
                  <a:lnTo>
                    <a:pt x="246" y="4619"/>
                  </a:lnTo>
                  <a:lnTo>
                    <a:pt x="20" y="8838"/>
                  </a:lnTo>
                  <a:cubicBezTo>
                    <a:pt x="1" y="9160"/>
                    <a:pt x="255" y="9424"/>
                    <a:pt x="572" y="9424"/>
                  </a:cubicBezTo>
                  <a:lnTo>
                    <a:pt x="1148" y="9424"/>
                  </a:lnTo>
                  <a:cubicBezTo>
                    <a:pt x="1470" y="9424"/>
                    <a:pt x="1719" y="9160"/>
                    <a:pt x="1705" y="8838"/>
                  </a:cubicBezTo>
                  <a:lnTo>
                    <a:pt x="1470" y="4585"/>
                  </a:lnTo>
                  <a:lnTo>
                    <a:pt x="1470" y="202"/>
                  </a:lnTo>
                  <a:cubicBezTo>
                    <a:pt x="1470" y="68"/>
                    <a:pt x="1369" y="1"/>
                    <a:pt x="12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58" name="Google Shape;11258;p31"/>
          <p:cNvGrpSpPr/>
          <p:nvPr/>
        </p:nvGrpSpPr>
        <p:grpSpPr>
          <a:xfrm>
            <a:off x="6189641" y="2279418"/>
            <a:ext cx="363298" cy="287572"/>
            <a:chOff x="6189641" y="2466268"/>
            <a:chExt cx="363298" cy="287572"/>
          </a:xfrm>
        </p:grpSpPr>
        <p:sp>
          <p:nvSpPr>
            <p:cNvPr id="11259" name="Google Shape;11259;p31"/>
            <p:cNvSpPr/>
            <p:nvPr/>
          </p:nvSpPr>
          <p:spPr>
            <a:xfrm>
              <a:off x="6285621" y="2471691"/>
              <a:ext cx="250208" cy="31836"/>
            </a:xfrm>
            <a:custGeom>
              <a:rect b="b" l="l" r="r" t="t"/>
              <a:pathLst>
                <a:path extrusionOk="0" h="1215" w="9549">
                  <a:moveTo>
                    <a:pt x="1" y="0"/>
                  </a:moveTo>
                  <a:cubicBezTo>
                    <a:pt x="629" y="0"/>
                    <a:pt x="1138" y="504"/>
                    <a:pt x="1148" y="1215"/>
                  </a:cubicBezTo>
                  <a:lnTo>
                    <a:pt x="9548" y="1215"/>
                  </a:lnTo>
                  <a:cubicBezTo>
                    <a:pt x="9539" y="504"/>
                    <a:pt x="9030" y="0"/>
                    <a:pt x="840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0" name="Google Shape;11260;p31"/>
            <p:cNvSpPr/>
            <p:nvPr/>
          </p:nvSpPr>
          <p:spPr>
            <a:xfrm>
              <a:off x="6255567" y="2471691"/>
              <a:ext cx="250181" cy="276856"/>
            </a:xfrm>
            <a:custGeom>
              <a:rect b="b" l="l" r="r" t="t"/>
              <a:pathLst>
                <a:path extrusionOk="0" h="10566" w="9548">
                  <a:moveTo>
                    <a:pt x="1148" y="0"/>
                  </a:moveTo>
                  <a:cubicBezTo>
                    <a:pt x="514" y="0"/>
                    <a:pt x="0" y="509"/>
                    <a:pt x="0" y="1143"/>
                  </a:cubicBezTo>
                  <a:lnTo>
                    <a:pt x="0" y="10565"/>
                  </a:lnTo>
                  <a:lnTo>
                    <a:pt x="7253" y="10565"/>
                  </a:lnTo>
                  <a:cubicBezTo>
                    <a:pt x="7887" y="10565"/>
                    <a:pt x="8401" y="10052"/>
                    <a:pt x="8401" y="9418"/>
                  </a:cubicBezTo>
                  <a:lnTo>
                    <a:pt x="8401" y="1143"/>
                  </a:lnTo>
                  <a:cubicBezTo>
                    <a:pt x="8401" y="509"/>
                    <a:pt x="8914" y="0"/>
                    <a:pt x="9548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1" name="Google Shape;11261;p31"/>
            <p:cNvSpPr/>
            <p:nvPr/>
          </p:nvSpPr>
          <p:spPr>
            <a:xfrm>
              <a:off x="6409139" y="2471691"/>
              <a:ext cx="96609" cy="276725"/>
            </a:xfrm>
            <a:custGeom>
              <a:rect b="b" l="l" r="r" t="t"/>
              <a:pathLst>
                <a:path extrusionOk="0" h="10561" w="3687">
                  <a:moveTo>
                    <a:pt x="2286" y="0"/>
                  </a:moveTo>
                  <a:cubicBezTo>
                    <a:pt x="1657" y="0"/>
                    <a:pt x="1148" y="512"/>
                    <a:pt x="1148" y="1143"/>
                  </a:cubicBezTo>
                  <a:lnTo>
                    <a:pt x="1148" y="9413"/>
                  </a:lnTo>
                  <a:cubicBezTo>
                    <a:pt x="1148" y="10047"/>
                    <a:pt x="634" y="10561"/>
                    <a:pt x="0" y="10561"/>
                  </a:cubicBezTo>
                  <a:lnTo>
                    <a:pt x="1392" y="10561"/>
                  </a:lnTo>
                  <a:cubicBezTo>
                    <a:pt x="2026" y="10561"/>
                    <a:pt x="2540" y="10047"/>
                    <a:pt x="2540" y="9413"/>
                  </a:cubicBezTo>
                  <a:lnTo>
                    <a:pt x="2540" y="1143"/>
                  </a:lnTo>
                  <a:cubicBezTo>
                    <a:pt x="2540" y="509"/>
                    <a:pt x="3053" y="0"/>
                    <a:pt x="3687" y="0"/>
                  </a:cubicBezTo>
                  <a:lnTo>
                    <a:pt x="2295" y="0"/>
                  </a:lnTo>
                  <a:cubicBezTo>
                    <a:pt x="2292" y="0"/>
                    <a:pt x="2289" y="0"/>
                    <a:pt x="2286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2" name="Google Shape;11262;p31"/>
            <p:cNvSpPr/>
            <p:nvPr/>
          </p:nvSpPr>
          <p:spPr>
            <a:xfrm>
              <a:off x="6194934" y="2716580"/>
              <a:ext cx="250077" cy="31836"/>
            </a:xfrm>
            <a:custGeom>
              <a:rect b="b" l="l" r="r" t="t"/>
              <a:pathLst>
                <a:path extrusionOk="0" h="1215" w="9544">
                  <a:moveTo>
                    <a:pt x="1" y="0"/>
                  </a:moveTo>
                  <a:cubicBezTo>
                    <a:pt x="5" y="711"/>
                    <a:pt x="514" y="1215"/>
                    <a:pt x="1143" y="1215"/>
                  </a:cubicBezTo>
                  <a:lnTo>
                    <a:pt x="9543" y="1215"/>
                  </a:lnTo>
                  <a:cubicBezTo>
                    <a:pt x="8915" y="1215"/>
                    <a:pt x="8406" y="711"/>
                    <a:pt x="840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3" name="Google Shape;11263;p31"/>
            <p:cNvSpPr/>
            <p:nvPr/>
          </p:nvSpPr>
          <p:spPr>
            <a:xfrm>
              <a:off x="6394676" y="2564422"/>
              <a:ext cx="152839" cy="95325"/>
            </a:xfrm>
            <a:custGeom>
              <a:rect b="b" l="l" r="r" t="t"/>
              <a:pathLst>
                <a:path extrusionOk="0" h="3638" w="5833">
                  <a:moveTo>
                    <a:pt x="5586" y="0"/>
                  </a:moveTo>
                  <a:cubicBezTo>
                    <a:pt x="4023" y="0"/>
                    <a:pt x="1990" y="394"/>
                    <a:pt x="951" y="1578"/>
                  </a:cubicBezTo>
                  <a:cubicBezTo>
                    <a:pt x="452" y="2154"/>
                    <a:pt x="240" y="2903"/>
                    <a:pt x="0" y="3637"/>
                  </a:cubicBezTo>
                  <a:cubicBezTo>
                    <a:pt x="663" y="3311"/>
                    <a:pt x="1090" y="3268"/>
                    <a:pt x="2012" y="2980"/>
                  </a:cubicBezTo>
                  <a:cubicBezTo>
                    <a:pt x="2602" y="2797"/>
                    <a:pt x="3836" y="1986"/>
                    <a:pt x="4397" y="1377"/>
                  </a:cubicBezTo>
                  <a:cubicBezTo>
                    <a:pt x="4844" y="887"/>
                    <a:pt x="5324" y="426"/>
                    <a:pt x="5833" y="4"/>
                  </a:cubicBezTo>
                  <a:cubicBezTo>
                    <a:pt x="5752" y="1"/>
                    <a:pt x="5669" y="0"/>
                    <a:pt x="5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4" name="Google Shape;11264;p31"/>
            <p:cNvSpPr/>
            <p:nvPr/>
          </p:nvSpPr>
          <p:spPr>
            <a:xfrm>
              <a:off x="6394676" y="2564501"/>
              <a:ext cx="152839" cy="95246"/>
            </a:xfrm>
            <a:custGeom>
              <a:rect b="b" l="l" r="r" t="t"/>
              <a:pathLst>
                <a:path extrusionOk="0" h="3635" w="5833">
                  <a:moveTo>
                    <a:pt x="5798" y="0"/>
                  </a:moveTo>
                  <a:cubicBezTo>
                    <a:pt x="4186" y="0"/>
                    <a:pt x="239" y="2905"/>
                    <a:pt x="0" y="3634"/>
                  </a:cubicBezTo>
                  <a:cubicBezTo>
                    <a:pt x="663" y="3308"/>
                    <a:pt x="1090" y="3265"/>
                    <a:pt x="2012" y="2977"/>
                  </a:cubicBezTo>
                  <a:cubicBezTo>
                    <a:pt x="2602" y="2794"/>
                    <a:pt x="3836" y="1983"/>
                    <a:pt x="4397" y="1374"/>
                  </a:cubicBezTo>
                  <a:cubicBezTo>
                    <a:pt x="4844" y="884"/>
                    <a:pt x="5324" y="423"/>
                    <a:pt x="5833" y="1"/>
                  </a:cubicBezTo>
                  <a:cubicBezTo>
                    <a:pt x="5821" y="0"/>
                    <a:pt x="5809" y="0"/>
                    <a:pt x="5798" y="0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5" name="Google Shape;11265;p31"/>
            <p:cNvSpPr/>
            <p:nvPr/>
          </p:nvSpPr>
          <p:spPr>
            <a:xfrm>
              <a:off x="6324479" y="2520874"/>
              <a:ext cx="125824" cy="10586"/>
            </a:xfrm>
            <a:custGeom>
              <a:rect b="b" l="l" r="r" t="t"/>
              <a:pathLst>
                <a:path extrusionOk="0" h="404" w="4802">
                  <a:moveTo>
                    <a:pt x="270" y="0"/>
                  </a:moveTo>
                  <a:cubicBezTo>
                    <a:pt x="1" y="0"/>
                    <a:pt x="1" y="403"/>
                    <a:pt x="270" y="403"/>
                  </a:cubicBezTo>
                  <a:lnTo>
                    <a:pt x="4599" y="403"/>
                  </a:lnTo>
                  <a:cubicBezTo>
                    <a:pt x="4710" y="403"/>
                    <a:pt x="4801" y="312"/>
                    <a:pt x="4801" y="202"/>
                  </a:cubicBezTo>
                  <a:cubicBezTo>
                    <a:pt x="4801" y="86"/>
                    <a:pt x="4710" y="0"/>
                    <a:pt x="45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6" name="Google Shape;11266;p31"/>
            <p:cNvSpPr/>
            <p:nvPr/>
          </p:nvSpPr>
          <p:spPr>
            <a:xfrm>
              <a:off x="6281717" y="2520847"/>
              <a:ext cx="32098" cy="10612"/>
            </a:xfrm>
            <a:custGeom>
              <a:rect b="b" l="l" r="r" t="t"/>
              <a:pathLst>
                <a:path extrusionOk="0" h="405" w="1225">
                  <a:moveTo>
                    <a:pt x="265" y="1"/>
                  </a:moveTo>
                  <a:cubicBezTo>
                    <a:pt x="1" y="1"/>
                    <a:pt x="2" y="404"/>
                    <a:pt x="270" y="404"/>
                  </a:cubicBezTo>
                  <a:lnTo>
                    <a:pt x="956" y="404"/>
                  </a:lnTo>
                  <a:cubicBezTo>
                    <a:pt x="1223" y="404"/>
                    <a:pt x="1225" y="1"/>
                    <a:pt x="961" y="1"/>
                  </a:cubicBezTo>
                  <a:cubicBezTo>
                    <a:pt x="959" y="1"/>
                    <a:pt x="958" y="1"/>
                    <a:pt x="956" y="1"/>
                  </a:cubicBezTo>
                  <a:lnTo>
                    <a:pt x="270" y="1"/>
                  </a:lnTo>
                  <a:cubicBezTo>
                    <a:pt x="268" y="1"/>
                    <a:pt x="266" y="1"/>
                    <a:pt x="26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7" name="Google Shape;11267;p31"/>
            <p:cNvSpPr/>
            <p:nvPr/>
          </p:nvSpPr>
          <p:spPr>
            <a:xfrm>
              <a:off x="6281717" y="2684115"/>
              <a:ext cx="69961" cy="10717"/>
            </a:xfrm>
            <a:custGeom>
              <a:rect b="b" l="l" r="r" t="t"/>
              <a:pathLst>
                <a:path extrusionOk="0" h="409" w="2670">
                  <a:moveTo>
                    <a:pt x="270" y="1"/>
                  </a:moveTo>
                  <a:cubicBezTo>
                    <a:pt x="1" y="1"/>
                    <a:pt x="1" y="404"/>
                    <a:pt x="270" y="409"/>
                  </a:cubicBezTo>
                  <a:lnTo>
                    <a:pt x="2396" y="409"/>
                  </a:lnTo>
                  <a:cubicBezTo>
                    <a:pt x="2670" y="409"/>
                    <a:pt x="2670" y="1"/>
                    <a:pt x="239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8" name="Google Shape;11268;p31"/>
            <p:cNvSpPr/>
            <p:nvPr/>
          </p:nvSpPr>
          <p:spPr>
            <a:xfrm>
              <a:off x="6281717" y="2629666"/>
              <a:ext cx="90477" cy="10717"/>
            </a:xfrm>
            <a:custGeom>
              <a:rect b="b" l="l" r="r" t="t"/>
              <a:pathLst>
                <a:path extrusionOk="0" h="409" w="3453">
                  <a:moveTo>
                    <a:pt x="270" y="0"/>
                  </a:moveTo>
                  <a:cubicBezTo>
                    <a:pt x="1" y="0"/>
                    <a:pt x="1" y="408"/>
                    <a:pt x="270" y="408"/>
                  </a:cubicBezTo>
                  <a:lnTo>
                    <a:pt x="3250" y="408"/>
                  </a:lnTo>
                  <a:cubicBezTo>
                    <a:pt x="3361" y="408"/>
                    <a:pt x="3452" y="317"/>
                    <a:pt x="3452" y="202"/>
                  </a:cubicBezTo>
                  <a:cubicBezTo>
                    <a:pt x="3452" y="91"/>
                    <a:pt x="3361" y="0"/>
                    <a:pt x="32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9" name="Google Shape;11269;p31"/>
            <p:cNvSpPr/>
            <p:nvPr/>
          </p:nvSpPr>
          <p:spPr>
            <a:xfrm>
              <a:off x="6281717" y="2575191"/>
              <a:ext cx="128576" cy="10717"/>
            </a:xfrm>
            <a:custGeom>
              <a:rect b="b" l="l" r="r" t="t"/>
              <a:pathLst>
                <a:path extrusionOk="0" h="409" w="4907">
                  <a:moveTo>
                    <a:pt x="274" y="1"/>
                  </a:moveTo>
                  <a:cubicBezTo>
                    <a:pt x="1" y="1"/>
                    <a:pt x="1" y="409"/>
                    <a:pt x="274" y="409"/>
                  </a:cubicBezTo>
                  <a:lnTo>
                    <a:pt x="4705" y="409"/>
                  </a:lnTo>
                  <a:cubicBezTo>
                    <a:pt x="4815" y="409"/>
                    <a:pt x="4907" y="318"/>
                    <a:pt x="4907" y="207"/>
                  </a:cubicBezTo>
                  <a:cubicBezTo>
                    <a:pt x="4907" y="92"/>
                    <a:pt x="4815" y="1"/>
                    <a:pt x="470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0" name="Google Shape;11270;p31"/>
            <p:cNvSpPr/>
            <p:nvPr/>
          </p:nvSpPr>
          <p:spPr>
            <a:xfrm>
              <a:off x="6189641" y="2466268"/>
              <a:ext cx="351716" cy="287572"/>
            </a:xfrm>
            <a:custGeom>
              <a:rect b="b" l="l" r="r" t="t"/>
              <a:pathLst>
                <a:path extrusionOk="0" h="10975" w="13423">
                  <a:moveTo>
                    <a:pt x="12059" y="418"/>
                  </a:moveTo>
                  <a:cubicBezTo>
                    <a:pt x="12525" y="418"/>
                    <a:pt x="12894" y="754"/>
                    <a:pt x="12981" y="1225"/>
                  </a:cubicBezTo>
                  <a:lnTo>
                    <a:pt x="11123" y="1225"/>
                  </a:lnTo>
                  <a:lnTo>
                    <a:pt x="11128" y="1210"/>
                  </a:lnTo>
                  <a:cubicBezTo>
                    <a:pt x="11128" y="1206"/>
                    <a:pt x="11128" y="1201"/>
                    <a:pt x="11133" y="1196"/>
                  </a:cubicBezTo>
                  <a:cubicBezTo>
                    <a:pt x="11138" y="1186"/>
                    <a:pt x="11133" y="1177"/>
                    <a:pt x="11138" y="1167"/>
                  </a:cubicBezTo>
                  <a:lnTo>
                    <a:pt x="11142" y="1148"/>
                  </a:lnTo>
                  <a:lnTo>
                    <a:pt x="11147" y="1124"/>
                  </a:lnTo>
                  <a:lnTo>
                    <a:pt x="11152" y="1105"/>
                  </a:lnTo>
                  <a:lnTo>
                    <a:pt x="11162" y="1081"/>
                  </a:lnTo>
                  <a:lnTo>
                    <a:pt x="11166" y="1062"/>
                  </a:lnTo>
                  <a:lnTo>
                    <a:pt x="11171" y="1038"/>
                  </a:lnTo>
                  <a:lnTo>
                    <a:pt x="11181" y="1018"/>
                  </a:lnTo>
                  <a:lnTo>
                    <a:pt x="11190" y="999"/>
                  </a:lnTo>
                  <a:lnTo>
                    <a:pt x="11200" y="980"/>
                  </a:lnTo>
                  <a:lnTo>
                    <a:pt x="11205" y="961"/>
                  </a:lnTo>
                  <a:lnTo>
                    <a:pt x="11214" y="937"/>
                  </a:lnTo>
                  <a:lnTo>
                    <a:pt x="11224" y="922"/>
                  </a:lnTo>
                  <a:lnTo>
                    <a:pt x="11238" y="898"/>
                  </a:lnTo>
                  <a:lnTo>
                    <a:pt x="11243" y="889"/>
                  </a:lnTo>
                  <a:cubicBezTo>
                    <a:pt x="11258" y="855"/>
                    <a:pt x="11277" y="826"/>
                    <a:pt x="11301" y="793"/>
                  </a:cubicBezTo>
                  <a:lnTo>
                    <a:pt x="11325" y="764"/>
                  </a:lnTo>
                  <a:lnTo>
                    <a:pt x="11325" y="759"/>
                  </a:lnTo>
                  <a:lnTo>
                    <a:pt x="11349" y="735"/>
                  </a:lnTo>
                  <a:lnTo>
                    <a:pt x="11354" y="730"/>
                  </a:lnTo>
                  <a:lnTo>
                    <a:pt x="11378" y="702"/>
                  </a:lnTo>
                  <a:lnTo>
                    <a:pt x="11382" y="697"/>
                  </a:lnTo>
                  <a:lnTo>
                    <a:pt x="11406" y="673"/>
                  </a:lnTo>
                  <a:lnTo>
                    <a:pt x="11411" y="673"/>
                  </a:lnTo>
                  <a:lnTo>
                    <a:pt x="11440" y="644"/>
                  </a:lnTo>
                  <a:cubicBezTo>
                    <a:pt x="11565" y="534"/>
                    <a:pt x="11723" y="462"/>
                    <a:pt x="11886" y="428"/>
                  </a:cubicBezTo>
                  <a:lnTo>
                    <a:pt x="11930" y="423"/>
                  </a:lnTo>
                  <a:lnTo>
                    <a:pt x="11968" y="418"/>
                  </a:lnTo>
                  <a:close/>
                  <a:moveTo>
                    <a:pt x="8406" y="9760"/>
                  </a:moveTo>
                  <a:cubicBezTo>
                    <a:pt x="8411" y="9779"/>
                    <a:pt x="8411" y="9798"/>
                    <a:pt x="8416" y="9817"/>
                  </a:cubicBezTo>
                  <a:cubicBezTo>
                    <a:pt x="8416" y="9827"/>
                    <a:pt x="8416" y="9832"/>
                    <a:pt x="8421" y="9836"/>
                  </a:cubicBezTo>
                  <a:cubicBezTo>
                    <a:pt x="8425" y="9846"/>
                    <a:pt x="8425" y="9865"/>
                    <a:pt x="8430" y="9880"/>
                  </a:cubicBezTo>
                  <a:lnTo>
                    <a:pt x="8435" y="9904"/>
                  </a:lnTo>
                  <a:cubicBezTo>
                    <a:pt x="8435" y="9913"/>
                    <a:pt x="8440" y="9928"/>
                    <a:pt x="8445" y="9937"/>
                  </a:cubicBezTo>
                  <a:lnTo>
                    <a:pt x="8449" y="9966"/>
                  </a:lnTo>
                  <a:cubicBezTo>
                    <a:pt x="8454" y="9976"/>
                    <a:pt x="8454" y="9985"/>
                    <a:pt x="8459" y="10000"/>
                  </a:cubicBezTo>
                  <a:lnTo>
                    <a:pt x="8469" y="10024"/>
                  </a:lnTo>
                  <a:lnTo>
                    <a:pt x="8478" y="10057"/>
                  </a:lnTo>
                  <a:lnTo>
                    <a:pt x="8488" y="10081"/>
                  </a:lnTo>
                  <a:lnTo>
                    <a:pt x="8497" y="10115"/>
                  </a:lnTo>
                  <a:lnTo>
                    <a:pt x="8507" y="10139"/>
                  </a:lnTo>
                  <a:lnTo>
                    <a:pt x="8521" y="10168"/>
                  </a:lnTo>
                  <a:lnTo>
                    <a:pt x="8531" y="10192"/>
                  </a:lnTo>
                  <a:lnTo>
                    <a:pt x="8550" y="10225"/>
                  </a:lnTo>
                  <a:lnTo>
                    <a:pt x="8560" y="10244"/>
                  </a:lnTo>
                  <a:lnTo>
                    <a:pt x="8579" y="10283"/>
                  </a:lnTo>
                  <a:lnTo>
                    <a:pt x="8589" y="10297"/>
                  </a:lnTo>
                  <a:cubicBezTo>
                    <a:pt x="8598" y="10316"/>
                    <a:pt x="8608" y="10331"/>
                    <a:pt x="8617" y="10345"/>
                  </a:cubicBezTo>
                  <a:lnTo>
                    <a:pt x="8622" y="10360"/>
                  </a:lnTo>
                  <a:lnTo>
                    <a:pt x="8651" y="10398"/>
                  </a:lnTo>
                  <a:lnTo>
                    <a:pt x="8661" y="10412"/>
                  </a:lnTo>
                  <a:lnTo>
                    <a:pt x="8685" y="10441"/>
                  </a:lnTo>
                  <a:lnTo>
                    <a:pt x="8699" y="10460"/>
                  </a:lnTo>
                  <a:lnTo>
                    <a:pt x="8718" y="10489"/>
                  </a:lnTo>
                  <a:lnTo>
                    <a:pt x="8733" y="10508"/>
                  </a:lnTo>
                  <a:lnTo>
                    <a:pt x="8757" y="10532"/>
                  </a:lnTo>
                  <a:lnTo>
                    <a:pt x="8771" y="10552"/>
                  </a:lnTo>
                  <a:lnTo>
                    <a:pt x="8785" y="10561"/>
                  </a:lnTo>
                  <a:lnTo>
                    <a:pt x="1340" y="10566"/>
                  </a:lnTo>
                  <a:cubicBezTo>
                    <a:pt x="875" y="10566"/>
                    <a:pt x="505" y="10230"/>
                    <a:pt x="419" y="9760"/>
                  </a:cubicBezTo>
                  <a:close/>
                  <a:moveTo>
                    <a:pt x="3668" y="1"/>
                  </a:moveTo>
                  <a:cubicBezTo>
                    <a:pt x="2924" y="1"/>
                    <a:pt x="2319" y="606"/>
                    <a:pt x="2319" y="1350"/>
                  </a:cubicBezTo>
                  <a:lnTo>
                    <a:pt x="2319" y="9352"/>
                  </a:lnTo>
                  <a:lnTo>
                    <a:pt x="203" y="9352"/>
                  </a:lnTo>
                  <a:cubicBezTo>
                    <a:pt x="92" y="9352"/>
                    <a:pt x="1" y="9443"/>
                    <a:pt x="1" y="9558"/>
                  </a:cubicBezTo>
                  <a:cubicBezTo>
                    <a:pt x="11" y="10364"/>
                    <a:pt x="591" y="10974"/>
                    <a:pt x="1350" y="10974"/>
                  </a:cubicBezTo>
                  <a:lnTo>
                    <a:pt x="9779" y="10974"/>
                  </a:lnTo>
                  <a:cubicBezTo>
                    <a:pt x="10523" y="10969"/>
                    <a:pt x="11118" y="10364"/>
                    <a:pt x="11123" y="9620"/>
                  </a:cubicBezTo>
                  <a:lnTo>
                    <a:pt x="11123" y="7158"/>
                  </a:lnTo>
                  <a:cubicBezTo>
                    <a:pt x="11123" y="7047"/>
                    <a:pt x="11027" y="6956"/>
                    <a:pt x="10917" y="6956"/>
                  </a:cubicBezTo>
                  <a:cubicBezTo>
                    <a:pt x="10802" y="6956"/>
                    <a:pt x="10715" y="7047"/>
                    <a:pt x="10715" y="7158"/>
                  </a:cubicBezTo>
                  <a:lnTo>
                    <a:pt x="10715" y="9620"/>
                  </a:lnTo>
                  <a:cubicBezTo>
                    <a:pt x="10710" y="10144"/>
                    <a:pt x="10288" y="10566"/>
                    <a:pt x="9769" y="10566"/>
                  </a:cubicBezTo>
                  <a:lnTo>
                    <a:pt x="9745" y="10566"/>
                  </a:lnTo>
                  <a:cubicBezTo>
                    <a:pt x="9213" y="10566"/>
                    <a:pt x="8805" y="10129"/>
                    <a:pt x="8800" y="9553"/>
                  </a:cubicBezTo>
                  <a:cubicBezTo>
                    <a:pt x="8800" y="9443"/>
                    <a:pt x="8709" y="9352"/>
                    <a:pt x="8598" y="9352"/>
                  </a:cubicBezTo>
                  <a:lnTo>
                    <a:pt x="2718" y="9352"/>
                  </a:lnTo>
                  <a:lnTo>
                    <a:pt x="2718" y="1350"/>
                  </a:lnTo>
                  <a:cubicBezTo>
                    <a:pt x="2718" y="831"/>
                    <a:pt x="3140" y="409"/>
                    <a:pt x="3659" y="409"/>
                  </a:cubicBezTo>
                  <a:lnTo>
                    <a:pt x="11099" y="409"/>
                  </a:lnTo>
                  <a:lnTo>
                    <a:pt x="11085" y="428"/>
                  </a:lnTo>
                  <a:lnTo>
                    <a:pt x="11061" y="447"/>
                  </a:lnTo>
                  <a:lnTo>
                    <a:pt x="11042" y="476"/>
                  </a:lnTo>
                  <a:lnTo>
                    <a:pt x="11022" y="500"/>
                  </a:lnTo>
                  <a:lnTo>
                    <a:pt x="10998" y="524"/>
                  </a:lnTo>
                  <a:lnTo>
                    <a:pt x="10979" y="548"/>
                  </a:lnTo>
                  <a:lnTo>
                    <a:pt x="10965" y="577"/>
                  </a:lnTo>
                  <a:lnTo>
                    <a:pt x="10946" y="601"/>
                  </a:lnTo>
                  <a:lnTo>
                    <a:pt x="10926" y="630"/>
                  </a:lnTo>
                  <a:lnTo>
                    <a:pt x="10907" y="654"/>
                  </a:lnTo>
                  <a:lnTo>
                    <a:pt x="10893" y="682"/>
                  </a:lnTo>
                  <a:lnTo>
                    <a:pt x="10878" y="711"/>
                  </a:lnTo>
                  <a:lnTo>
                    <a:pt x="10864" y="740"/>
                  </a:lnTo>
                  <a:lnTo>
                    <a:pt x="10850" y="769"/>
                  </a:lnTo>
                  <a:lnTo>
                    <a:pt x="10835" y="802"/>
                  </a:lnTo>
                  <a:lnTo>
                    <a:pt x="10821" y="831"/>
                  </a:lnTo>
                  <a:cubicBezTo>
                    <a:pt x="10816" y="841"/>
                    <a:pt x="10811" y="850"/>
                    <a:pt x="10811" y="860"/>
                  </a:cubicBezTo>
                  <a:cubicBezTo>
                    <a:pt x="10806" y="870"/>
                    <a:pt x="10802" y="879"/>
                    <a:pt x="10797" y="889"/>
                  </a:cubicBezTo>
                  <a:cubicBezTo>
                    <a:pt x="10792" y="898"/>
                    <a:pt x="10792" y="913"/>
                    <a:pt x="10787" y="922"/>
                  </a:cubicBezTo>
                  <a:cubicBezTo>
                    <a:pt x="10782" y="932"/>
                    <a:pt x="10778" y="942"/>
                    <a:pt x="10778" y="951"/>
                  </a:cubicBezTo>
                  <a:cubicBezTo>
                    <a:pt x="10773" y="961"/>
                    <a:pt x="10768" y="975"/>
                    <a:pt x="10768" y="985"/>
                  </a:cubicBezTo>
                  <a:cubicBezTo>
                    <a:pt x="10763" y="994"/>
                    <a:pt x="10758" y="1004"/>
                    <a:pt x="10758" y="1014"/>
                  </a:cubicBezTo>
                  <a:cubicBezTo>
                    <a:pt x="10754" y="1028"/>
                    <a:pt x="10754" y="1038"/>
                    <a:pt x="10749" y="1052"/>
                  </a:cubicBezTo>
                  <a:cubicBezTo>
                    <a:pt x="10749" y="1062"/>
                    <a:pt x="10744" y="1071"/>
                    <a:pt x="10744" y="1081"/>
                  </a:cubicBezTo>
                  <a:cubicBezTo>
                    <a:pt x="10739" y="1090"/>
                    <a:pt x="10739" y="1105"/>
                    <a:pt x="10734" y="1119"/>
                  </a:cubicBezTo>
                  <a:cubicBezTo>
                    <a:pt x="10734" y="1129"/>
                    <a:pt x="10734" y="1138"/>
                    <a:pt x="10730" y="1148"/>
                  </a:cubicBezTo>
                  <a:cubicBezTo>
                    <a:pt x="10730" y="1158"/>
                    <a:pt x="10730" y="1172"/>
                    <a:pt x="10725" y="1186"/>
                  </a:cubicBezTo>
                  <a:cubicBezTo>
                    <a:pt x="10725" y="1201"/>
                    <a:pt x="10725" y="1206"/>
                    <a:pt x="10725" y="1215"/>
                  </a:cubicBezTo>
                  <a:cubicBezTo>
                    <a:pt x="10720" y="1225"/>
                    <a:pt x="10725" y="1244"/>
                    <a:pt x="10720" y="1258"/>
                  </a:cubicBezTo>
                  <a:cubicBezTo>
                    <a:pt x="10715" y="1273"/>
                    <a:pt x="10720" y="1273"/>
                    <a:pt x="10720" y="1282"/>
                  </a:cubicBezTo>
                  <a:lnTo>
                    <a:pt x="10720" y="1350"/>
                  </a:lnTo>
                  <a:lnTo>
                    <a:pt x="10720" y="3154"/>
                  </a:lnTo>
                  <a:cubicBezTo>
                    <a:pt x="10720" y="3291"/>
                    <a:pt x="10822" y="3360"/>
                    <a:pt x="10924" y="3360"/>
                  </a:cubicBezTo>
                  <a:cubicBezTo>
                    <a:pt x="11026" y="3360"/>
                    <a:pt x="11128" y="3291"/>
                    <a:pt x="11128" y="3154"/>
                  </a:cubicBezTo>
                  <a:lnTo>
                    <a:pt x="11128" y="1623"/>
                  </a:lnTo>
                  <a:lnTo>
                    <a:pt x="13216" y="1623"/>
                  </a:lnTo>
                  <a:cubicBezTo>
                    <a:pt x="13331" y="1623"/>
                    <a:pt x="13422" y="1527"/>
                    <a:pt x="13422" y="1417"/>
                  </a:cubicBezTo>
                  <a:cubicBezTo>
                    <a:pt x="13413" y="610"/>
                    <a:pt x="12832" y="1"/>
                    <a:pt x="1206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1" name="Google Shape;11271;p31"/>
            <p:cNvSpPr/>
            <p:nvPr/>
          </p:nvSpPr>
          <p:spPr>
            <a:xfrm>
              <a:off x="6379478" y="2559365"/>
              <a:ext cx="173461" cy="138061"/>
            </a:xfrm>
            <a:custGeom>
              <a:rect b="b" l="l" r="r" t="t"/>
              <a:pathLst>
                <a:path extrusionOk="0" h="5269" w="6620">
                  <a:moveTo>
                    <a:pt x="4651" y="523"/>
                  </a:moveTo>
                  <a:lnTo>
                    <a:pt x="4651" y="523"/>
                  </a:lnTo>
                  <a:cubicBezTo>
                    <a:pt x="4037" y="826"/>
                    <a:pt x="3446" y="1171"/>
                    <a:pt x="2875" y="1555"/>
                  </a:cubicBezTo>
                  <a:cubicBezTo>
                    <a:pt x="2256" y="1963"/>
                    <a:pt x="1670" y="2414"/>
                    <a:pt x="1108" y="2904"/>
                  </a:cubicBezTo>
                  <a:cubicBezTo>
                    <a:pt x="1243" y="2539"/>
                    <a:pt x="1435" y="2203"/>
                    <a:pt x="1684" y="1910"/>
                  </a:cubicBezTo>
                  <a:cubicBezTo>
                    <a:pt x="2160" y="1368"/>
                    <a:pt x="2884" y="960"/>
                    <a:pt x="3840" y="696"/>
                  </a:cubicBezTo>
                  <a:cubicBezTo>
                    <a:pt x="4109" y="624"/>
                    <a:pt x="4377" y="566"/>
                    <a:pt x="4651" y="523"/>
                  </a:cubicBezTo>
                  <a:close/>
                  <a:moveTo>
                    <a:pt x="5741" y="518"/>
                  </a:moveTo>
                  <a:lnTo>
                    <a:pt x="5741" y="518"/>
                  </a:lnTo>
                  <a:cubicBezTo>
                    <a:pt x="5443" y="787"/>
                    <a:pt x="5150" y="1085"/>
                    <a:pt x="4829" y="1430"/>
                  </a:cubicBezTo>
                  <a:cubicBezTo>
                    <a:pt x="4272" y="2040"/>
                    <a:pt x="3062" y="2818"/>
                    <a:pt x="2529" y="2981"/>
                  </a:cubicBezTo>
                  <a:cubicBezTo>
                    <a:pt x="2236" y="3072"/>
                    <a:pt x="1992" y="3139"/>
                    <a:pt x="1771" y="3197"/>
                  </a:cubicBezTo>
                  <a:cubicBezTo>
                    <a:pt x="1579" y="3250"/>
                    <a:pt x="1401" y="3298"/>
                    <a:pt x="1224" y="3355"/>
                  </a:cubicBezTo>
                  <a:cubicBezTo>
                    <a:pt x="1300" y="3278"/>
                    <a:pt x="1396" y="3197"/>
                    <a:pt x="1502" y="3101"/>
                  </a:cubicBezTo>
                  <a:cubicBezTo>
                    <a:pt x="2011" y="2664"/>
                    <a:pt x="2544" y="2261"/>
                    <a:pt x="3100" y="1891"/>
                  </a:cubicBezTo>
                  <a:cubicBezTo>
                    <a:pt x="4128" y="1205"/>
                    <a:pt x="5059" y="725"/>
                    <a:pt x="5741" y="518"/>
                  </a:cubicBezTo>
                  <a:close/>
                  <a:moveTo>
                    <a:pt x="6163" y="1"/>
                  </a:moveTo>
                  <a:cubicBezTo>
                    <a:pt x="4500" y="1"/>
                    <a:pt x="2448" y="435"/>
                    <a:pt x="1387" y="1646"/>
                  </a:cubicBezTo>
                  <a:cubicBezTo>
                    <a:pt x="892" y="2208"/>
                    <a:pt x="667" y="2918"/>
                    <a:pt x="451" y="3605"/>
                  </a:cubicBezTo>
                  <a:lnTo>
                    <a:pt x="393" y="3773"/>
                  </a:lnTo>
                  <a:lnTo>
                    <a:pt x="393" y="3782"/>
                  </a:lnTo>
                  <a:lnTo>
                    <a:pt x="52" y="5002"/>
                  </a:lnTo>
                  <a:cubicBezTo>
                    <a:pt x="1" y="5163"/>
                    <a:pt x="128" y="5269"/>
                    <a:pt x="252" y="5269"/>
                  </a:cubicBezTo>
                  <a:cubicBezTo>
                    <a:pt x="335" y="5269"/>
                    <a:pt x="416" y="5222"/>
                    <a:pt x="441" y="5112"/>
                  </a:cubicBezTo>
                  <a:lnTo>
                    <a:pt x="763" y="3984"/>
                  </a:lnTo>
                  <a:cubicBezTo>
                    <a:pt x="1152" y="3802"/>
                    <a:pt x="1464" y="3715"/>
                    <a:pt x="1886" y="3600"/>
                  </a:cubicBezTo>
                  <a:cubicBezTo>
                    <a:pt x="2107" y="3538"/>
                    <a:pt x="2356" y="3470"/>
                    <a:pt x="2659" y="3379"/>
                  </a:cubicBezTo>
                  <a:cubicBezTo>
                    <a:pt x="3312" y="3178"/>
                    <a:pt x="4560" y="2338"/>
                    <a:pt x="5136" y="1718"/>
                  </a:cubicBezTo>
                  <a:cubicBezTo>
                    <a:pt x="5577" y="1234"/>
                    <a:pt x="6048" y="778"/>
                    <a:pt x="6552" y="365"/>
                  </a:cubicBezTo>
                  <a:cubicBezTo>
                    <a:pt x="6561" y="355"/>
                    <a:pt x="6566" y="350"/>
                    <a:pt x="6571" y="346"/>
                  </a:cubicBezTo>
                  <a:cubicBezTo>
                    <a:pt x="6581" y="336"/>
                    <a:pt x="6585" y="326"/>
                    <a:pt x="6590" y="322"/>
                  </a:cubicBezTo>
                  <a:lnTo>
                    <a:pt x="6590" y="317"/>
                  </a:lnTo>
                  <a:cubicBezTo>
                    <a:pt x="6600" y="302"/>
                    <a:pt x="6605" y="283"/>
                    <a:pt x="6614" y="264"/>
                  </a:cubicBezTo>
                  <a:lnTo>
                    <a:pt x="6614" y="259"/>
                  </a:lnTo>
                  <a:cubicBezTo>
                    <a:pt x="6614" y="254"/>
                    <a:pt x="6614" y="245"/>
                    <a:pt x="6619" y="235"/>
                  </a:cubicBezTo>
                  <a:lnTo>
                    <a:pt x="6619" y="216"/>
                  </a:lnTo>
                  <a:lnTo>
                    <a:pt x="6619" y="197"/>
                  </a:lnTo>
                  <a:lnTo>
                    <a:pt x="6619" y="187"/>
                  </a:lnTo>
                  <a:cubicBezTo>
                    <a:pt x="6614" y="168"/>
                    <a:pt x="6614" y="149"/>
                    <a:pt x="6609" y="134"/>
                  </a:cubicBezTo>
                  <a:lnTo>
                    <a:pt x="6609" y="129"/>
                  </a:lnTo>
                  <a:cubicBezTo>
                    <a:pt x="6605" y="120"/>
                    <a:pt x="6600" y="110"/>
                    <a:pt x="6595" y="101"/>
                  </a:cubicBezTo>
                  <a:cubicBezTo>
                    <a:pt x="6590" y="91"/>
                    <a:pt x="6585" y="86"/>
                    <a:pt x="6581" y="77"/>
                  </a:cubicBezTo>
                  <a:cubicBezTo>
                    <a:pt x="6576" y="67"/>
                    <a:pt x="6566" y="62"/>
                    <a:pt x="6561" y="53"/>
                  </a:cubicBezTo>
                  <a:lnTo>
                    <a:pt x="6557" y="53"/>
                  </a:lnTo>
                  <a:cubicBezTo>
                    <a:pt x="6552" y="43"/>
                    <a:pt x="6547" y="38"/>
                    <a:pt x="6537" y="33"/>
                  </a:cubicBezTo>
                  <a:cubicBezTo>
                    <a:pt x="6533" y="29"/>
                    <a:pt x="6523" y="24"/>
                    <a:pt x="6518" y="19"/>
                  </a:cubicBezTo>
                  <a:lnTo>
                    <a:pt x="6513" y="19"/>
                  </a:lnTo>
                  <a:cubicBezTo>
                    <a:pt x="6504" y="14"/>
                    <a:pt x="6494" y="14"/>
                    <a:pt x="6485" y="9"/>
                  </a:cubicBezTo>
                  <a:cubicBezTo>
                    <a:pt x="6480" y="5"/>
                    <a:pt x="6470" y="5"/>
                    <a:pt x="6461" y="5"/>
                  </a:cubicBezTo>
                  <a:lnTo>
                    <a:pt x="6456" y="5"/>
                  </a:lnTo>
                  <a:cubicBezTo>
                    <a:pt x="6451" y="2"/>
                    <a:pt x="6446" y="1"/>
                    <a:pt x="6441" y="1"/>
                  </a:cubicBezTo>
                  <a:cubicBezTo>
                    <a:pt x="6437" y="1"/>
                    <a:pt x="6432" y="2"/>
                    <a:pt x="6427" y="5"/>
                  </a:cubicBezTo>
                  <a:cubicBezTo>
                    <a:pt x="6340" y="2"/>
                    <a:pt x="6252" y="1"/>
                    <a:pt x="61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72" name="Google Shape;11272;p31"/>
          <p:cNvGrpSpPr/>
          <p:nvPr/>
        </p:nvGrpSpPr>
        <p:grpSpPr>
          <a:xfrm>
            <a:off x="7076255" y="2241398"/>
            <a:ext cx="369455" cy="363638"/>
            <a:chOff x="7076255" y="2428248"/>
            <a:chExt cx="369455" cy="363638"/>
          </a:xfrm>
        </p:grpSpPr>
        <p:sp>
          <p:nvSpPr>
            <p:cNvPr id="11273" name="Google Shape;11273;p31"/>
            <p:cNvSpPr/>
            <p:nvPr/>
          </p:nvSpPr>
          <p:spPr>
            <a:xfrm>
              <a:off x="7082544" y="2433567"/>
              <a:ext cx="358136" cy="352974"/>
            </a:xfrm>
            <a:custGeom>
              <a:rect b="b" l="l" r="r" t="t"/>
              <a:pathLst>
                <a:path extrusionOk="0" h="13471" w="13668">
                  <a:moveTo>
                    <a:pt x="2706" y="0"/>
                  </a:moveTo>
                  <a:cubicBezTo>
                    <a:pt x="2674" y="0"/>
                    <a:pt x="2641" y="2"/>
                    <a:pt x="2608" y="5"/>
                  </a:cubicBezTo>
                  <a:cubicBezTo>
                    <a:pt x="2003" y="68"/>
                    <a:pt x="1412" y="188"/>
                    <a:pt x="831" y="361"/>
                  </a:cubicBezTo>
                  <a:cubicBezTo>
                    <a:pt x="289" y="519"/>
                    <a:pt x="1" y="1114"/>
                    <a:pt x="222" y="1642"/>
                  </a:cubicBezTo>
                  <a:lnTo>
                    <a:pt x="1988" y="5910"/>
                  </a:lnTo>
                  <a:cubicBezTo>
                    <a:pt x="2025" y="5995"/>
                    <a:pt x="2109" y="6049"/>
                    <a:pt x="2195" y="6049"/>
                  </a:cubicBezTo>
                  <a:cubicBezTo>
                    <a:pt x="2221" y="6049"/>
                    <a:pt x="2247" y="6044"/>
                    <a:pt x="2272" y="6035"/>
                  </a:cubicBezTo>
                  <a:cubicBezTo>
                    <a:pt x="2651" y="5900"/>
                    <a:pt x="3049" y="5823"/>
                    <a:pt x="3448" y="5804"/>
                  </a:cubicBezTo>
                  <a:cubicBezTo>
                    <a:pt x="3568" y="5795"/>
                    <a:pt x="3664" y="5694"/>
                    <a:pt x="3664" y="5574"/>
                  </a:cubicBezTo>
                  <a:cubicBezTo>
                    <a:pt x="3664" y="5694"/>
                    <a:pt x="3755" y="5795"/>
                    <a:pt x="3875" y="5804"/>
                  </a:cubicBezTo>
                  <a:cubicBezTo>
                    <a:pt x="4278" y="5823"/>
                    <a:pt x="4676" y="5900"/>
                    <a:pt x="5051" y="6035"/>
                  </a:cubicBezTo>
                  <a:cubicBezTo>
                    <a:pt x="5077" y="6044"/>
                    <a:pt x="5104" y="6049"/>
                    <a:pt x="5130" y="6049"/>
                  </a:cubicBezTo>
                  <a:cubicBezTo>
                    <a:pt x="5219" y="6049"/>
                    <a:pt x="5302" y="5995"/>
                    <a:pt x="5339" y="5910"/>
                  </a:cubicBezTo>
                  <a:lnTo>
                    <a:pt x="5339" y="5910"/>
                  </a:lnTo>
                  <a:cubicBezTo>
                    <a:pt x="5291" y="6020"/>
                    <a:pt x="5339" y="6150"/>
                    <a:pt x="5449" y="6203"/>
                  </a:cubicBezTo>
                  <a:cubicBezTo>
                    <a:pt x="5809" y="6375"/>
                    <a:pt x="6145" y="6596"/>
                    <a:pt x="6443" y="6870"/>
                  </a:cubicBezTo>
                  <a:cubicBezTo>
                    <a:pt x="6474" y="6827"/>
                    <a:pt x="6515" y="6809"/>
                    <a:pt x="6558" y="6809"/>
                  </a:cubicBezTo>
                  <a:cubicBezTo>
                    <a:pt x="6716" y="6809"/>
                    <a:pt x="6900" y="7054"/>
                    <a:pt x="6745" y="7167"/>
                  </a:cubicBezTo>
                  <a:cubicBezTo>
                    <a:pt x="7014" y="7465"/>
                    <a:pt x="7240" y="7801"/>
                    <a:pt x="7413" y="8166"/>
                  </a:cubicBezTo>
                  <a:cubicBezTo>
                    <a:pt x="7452" y="8245"/>
                    <a:pt x="7533" y="8292"/>
                    <a:pt x="7617" y="8292"/>
                  </a:cubicBezTo>
                  <a:cubicBezTo>
                    <a:pt x="7645" y="8292"/>
                    <a:pt x="7673" y="8287"/>
                    <a:pt x="7701" y="8276"/>
                  </a:cubicBezTo>
                  <a:lnTo>
                    <a:pt x="7701" y="8276"/>
                  </a:lnTo>
                  <a:cubicBezTo>
                    <a:pt x="7590" y="8319"/>
                    <a:pt x="7537" y="8444"/>
                    <a:pt x="7576" y="8559"/>
                  </a:cubicBezTo>
                  <a:cubicBezTo>
                    <a:pt x="7710" y="8939"/>
                    <a:pt x="7787" y="9332"/>
                    <a:pt x="7811" y="9736"/>
                  </a:cubicBezTo>
                  <a:cubicBezTo>
                    <a:pt x="7816" y="9856"/>
                    <a:pt x="7917" y="9947"/>
                    <a:pt x="8037" y="9947"/>
                  </a:cubicBezTo>
                  <a:cubicBezTo>
                    <a:pt x="7917" y="9947"/>
                    <a:pt x="7816" y="10043"/>
                    <a:pt x="7811" y="10163"/>
                  </a:cubicBezTo>
                  <a:cubicBezTo>
                    <a:pt x="7787" y="10561"/>
                    <a:pt x="7710" y="10960"/>
                    <a:pt x="7576" y="11339"/>
                  </a:cubicBezTo>
                  <a:cubicBezTo>
                    <a:pt x="7533" y="11454"/>
                    <a:pt x="7590" y="11584"/>
                    <a:pt x="7705" y="11632"/>
                  </a:cubicBezTo>
                  <a:lnTo>
                    <a:pt x="11973" y="13398"/>
                  </a:lnTo>
                  <a:cubicBezTo>
                    <a:pt x="12092" y="13447"/>
                    <a:pt x="12216" y="13471"/>
                    <a:pt x="12338" y="13471"/>
                  </a:cubicBezTo>
                  <a:cubicBezTo>
                    <a:pt x="12747" y="13471"/>
                    <a:pt x="13132" y="13206"/>
                    <a:pt x="13255" y="12784"/>
                  </a:cubicBezTo>
                  <a:cubicBezTo>
                    <a:pt x="13427" y="12203"/>
                    <a:pt x="13543" y="11612"/>
                    <a:pt x="13605" y="11012"/>
                  </a:cubicBezTo>
                  <a:cubicBezTo>
                    <a:pt x="13667" y="10446"/>
                    <a:pt x="13226" y="9956"/>
                    <a:pt x="12654" y="9952"/>
                  </a:cubicBezTo>
                  <a:cubicBezTo>
                    <a:pt x="13226" y="9952"/>
                    <a:pt x="13667" y="9457"/>
                    <a:pt x="13605" y="8895"/>
                  </a:cubicBezTo>
                  <a:cubicBezTo>
                    <a:pt x="13543" y="8295"/>
                    <a:pt x="13427" y="7700"/>
                    <a:pt x="13255" y="7119"/>
                  </a:cubicBezTo>
                  <a:cubicBezTo>
                    <a:pt x="13132" y="6701"/>
                    <a:pt x="12748" y="6437"/>
                    <a:pt x="12338" y="6437"/>
                  </a:cubicBezTo>
                  <a:cubicBezTo>
                    <a:pt x="12216" y="6437"/>
                    <a:pt x="12093" y="6460"/>
                    <a:pt x="11973" y="6510"/>
                  </a:cubicBezTo>
                  <a:cubicBezTo>
                    <a:pt x="12496" y="6294"/>
                    <a:pt x="12717" y="5665"/>
                    <a:pt x="12448" y="5171"/>
                  </a:cubicBezTo>
                  <a:cubicBezTo>
                    <a:pt x="12314" y="4921"/>
                    <a:pt x="12170" y="4686"/>
                    <a:pt x="12016" y="4450"/>
                  </a:cubicBezTo>
                  <a:cubicBezTo>
                    <a:pt x="11838" y="4182"/>
                    <a:pt x="11646" y="3918"/>
                    <a:pt x="11440" y="3668"/>
                  </a:cubicBezTo>
                  <a:cubicBezTo>
                    <a:pt x="11251" y="3433"/>
                    <a:pt x="10974" y="3313"/>
                    <a:pt x="10697" y="3313"/>
                  </a:cubicBezTo>
                  <a:cubicBezTo>
                    <a:pt x="10454" y="3313"/>
                    <a:pt x="10210" y="3405"/>
                    <a:pt x="10024" y="3591"/>
                  </a:cubicBezTo>
                  <a:cubicBezTo>
                    <a:pt x="10422" y="3193"/>
                    <a:pt x="10389" y="2530"/>
                    <a:pt x="9947" y="2175"/>
                  </a:cubicBezTo>
                  <a:cubicBezTo>
                    <a:pt x="9702" y="1974"/>
                    <a:pt x="9448" y="1786"/>
                    <a:pt x="9184" y="1614"/>
                  </a:cubicBezTo>
                  <a:cubicBezTo>
                    <a:pt x="8944" y="1450"/>
                    <a:pt x="8699" y="1306"/>
                    <a:pt x="8445" y="1167"/>
                  </a:cubicBezTo>
                  <a:cubicBezTo>
                    <a:pt x="8299" y="1088"/>
                    <a:pt x="8142" y="1051"/>
                    <a:pt x="7988" y="1051"/>
                  </a:cubicBezTo>
                  <a:cubicBezTo>
                    <a:pt x="7616" y="1051"/>
                    <a:pt x="7260" y="1268"/>
                    <a:pt x="7107" y="1639"/>
                  </a:cubicBezTo>
                  <a:lnTo>
                    <a:pt x="7107" y="1639"/>
                  </a:lnTo>
                  <a:cubicBezTo>
                    <a:pt x="7320" y="1117"/>
                    <a:pt x="7037" y="519"/>
                    <a:pt x="6496" y="361"/>
                  </a:cubicBezTo>
                  <a:cubicBezTo>
                    <a:pt x="6208" y="274"/>
                    <a:pt x="5920" y="202"/>
                    <a:pt x="5622" y="145"/>
                  </a:cubicBezTo>
                  <a:cubicBezTo>
                    <a:pt x="5324" y="87"/>
                    <a:pt x="5027" y="39"/>
                    <a:pt x="4724" y="5"/>
                  </a:cubicBezTo>
                  <a:cubicBezTo>
                    <a:pt x="4691" y="2"/>
                    <a:pt x="4658" y="0"/>
                    <a:pt x="4625" y="0"/>
                  </a:cubicBezTo>
                  <a:cubicBezTo>
                    <a:pt x="4102" y="0"/>
                    <a:pt x="3668" y="423"/>
                    <a:pt x="3664" y="956"/>
                  </a:cubicBezTo>
                  <a:cubicBezTo>
                    <a:pt x="3664" y="423"/>
                    <a:pt x="3226" y="0"/>
                    <a:pt x="2706" y="0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4" name="Google Shape;11274;p31"/>
            <p:cNvSpPr/>
            <p:nvPr/>
          </p:nvSpPr>
          <p:spPr>
            <a:xfrm>
              <a:off x="7268319" y="2550168"/>
              <a:ext cx="147441" cy="100749"/>
            </a:xfrm>
            <a:custGeom>
              <a:rect b="b" l="l" r="r" t="t"/>
              <a:pathLst>
                <a:path extrusionOk="0" h="3845" w="5627">
                  <a:moveTo>
                    <a:pt x="4926" y="0"/>
                  </a:moveTo>
                  <a:lnTo>
                    <a:pt x="1" y="3159"/>
                  </a:lnTo>
                  <a:cubicBezTo>
                    <a:pt x="121" y="3337"/>
                    <a:pt x="231" y="3524"/>
                    <a:pt x="323" y="3721"/>
                  </a:cubicBezTo>
                  <a:cubicBezTo>
                    <a:pt x="361" y="3798"/>
                    <a:pt x="442" y="3845"/>
                    <a:pt x="526" y="3845"/>
                  </a:cubicBezTo>
                  <a:cubicBezTo>
                    <a:pt x="556" y="3845"/>
                    <a:pt x="586" y="3839"/>
                    <a:pt x="615" y="3826"/>
                  </a:cubicBezTo>
                  <a:lnTo>
                    <a:pt x="4883" y="2060"/>
                  </a:lnTo>
                  <a:cubicBezTo>
                    <a:pt x="5406" y="1844"/>
                    <a:pt x="5627" y="1215"/>
                    <a:pt x="5358" y="721"/>
                  </a:cubicBezTo>
                  <a:cubicBezTo>
                    <a:pt x="5224" y="471"/>
                    <a:pt x="5080" y="236"/>
                    <a:pt x="492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5" name="Google Shape;11275;p31"/>
            <p:cNvSpPr/>
            <p:nvPr/>
          </p:nvSpPr>
          <p:spPr>
            <a:xfrm>
              <a:off x="7285194" y="2641353"/>
              <a:ext cx="155355" cy="52981"/>
            </a:xfrm>
            <a:custGeom>
              <a:rect b="b" l="l" r="r" t="t"/>
              <a:pathLst>
                <a:path extrusionOk="0" h="2022" w="5929">
                  <a:moveTo>
                    <a:pt x="5722" y="1"/>
                  </a:moveTo>
                  <a:lnTo>
                    <a:pt x="0" y="1201"/>
                  </a:lnTo>
                  <a:cubicBezTo>
                    <a:pt x="43" y="1397"/>
                    <a:pt x="67" y="1604"/>
                    <a:pt x="77" y="1806"/>
                  </a:cubicBezTo>
                  <a:cubicBezTo>
                    <a:pt x="82" y="1926"/>
                    <a:pt x="183" y="2022"/>
                    <a:pt x="303" y="2022"/>
                  </a:cubicBezTo>
                  <a:lnTo>
                    <a:pt x="4925" y="2022"/>
                  </a:lnTo>
                  <a:cubicBezTo>
                    <a:pt x="5492" y="2017"/>
                    <a:pt x="5929" y="1527"/>
                    <a:pt x="5871" y="965"/>
                  </a:cubicBezTo>
                  <a:cubicBezTo>
                    <a:pt x="5837" y="639"/>
                    <a:pt x="5789" y="313"/>
                    <a:pt x="572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6" name="Google Shape;11276;p31"/>
            <p:cNvSpPr/>
            <p:nvPr/>
          </p:nvSpPr>
          <p:spPr>
            <a:xfrm>
              <a:off x="7238763" y="2475831"/>
              <a:ext cx="116889" cy="139292"/>
            </a:xfrm>
            <a:custGeom>
              <a:rect b="b" l="l" r="r" t="t"/>
              <a:pathLst>
                <a:path extrusionOk="0" h="5316" w="4461">
                  <a:moveTo>
                    <a:pt x="3222" y="1"/>
                  </a:moveTo>
                  <a:lnTo>
                    <a:pt x="1" y="4882"/>
                  </a:lnTo>
                  <a:cubicBezTo>
                    <a:pt x="169" y="4993"/>
                    <a:pt x="327" y="5118"/>
                    <a:pt x="481" y="5257"/>
                  </a:cubicBezTo>
                  <a:cubicBezTo>
                    <a:pt x="525" y="5296"/>
                    <a:pt x="578" y="5315"/>
                    <a:pt x="632" y="5315"/>
                  </a:cubicBezTo>
                  <a:cubicBezTo>
                    <a:pt x="690" y="5315"/>
                    <a:pt x="748" y="5292"/>
                    <a:pt x="793" y="5247"/>
                  </a:cubicBezTo>
                  <a:lnTo>
                    <a:pt x="4057" y="1978"/>
                  </a:lnTo>
                  <a:cubicBezTo>
                    <a:pt x="4460" y="1580"/>
                    <a:pt x="4427" y="917"/>
                    <a:pt x="3985" y="562"/>
                  </a:cubicBezTo>
                  <a:cubicBezTo>
                    <a:pt x="3740" y="361"/>
                    <a:pt x="3486" y="173"/>
                    <a:pt x="322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7" name="Google Shape;11277;p31"/>
            <p:cNvSpPr/>
            <p:nvPr/>
          </p:nvSpPr>
          <p:spPr>
            <a:xfrm>
              <a:off x="7280032" y="2713672"/>
              <a:ext cx="155852" cy="72869"/>
            </a:xfrm>
            <a:custGeom>
              <a:rect b="b" l="l" r="r" t="t"/>
              <a:pathLst>
                <a:path extrusionOk="0" h="2781" w="5948">
                  <a:moveTo>
                    <a:pt x="216" y="1"/>
                  </a:moveTo>
                  <a:cubicBezTo>
                    <a:pt x="173" y="222"/>
                    <a:pt x="116" y="438"/>
                    <a:pt x="39" y="654"/>
                  </a:cubicBezTo>
                  <a:cubicBezTo>
                    <a:pt x="0" y="769"/>
                    <a:pt x="58" y="894"/>
                    <a:pt x="168" y="942"/>
                  </a:cubicBezTo>
                  <a:lnTo>
                    <a:pt x="4436" y="2708"/>
                  </a:lnTo>
                  <a:cubicBezTo>
                    <a:pt x="4556" y="2758"/>
                    <a:pt x="4679" y="2781"/>
                    <a:pt x="4801" y="2781"/>
                  </a:cubicBezTo>
                  <a:cubicBezTo>
                    <a:pt x="5211" y="2781"/>
                    <a:pt x="5595" y="2517"/>
                    <a:pt x="5718" y="2098"/>
                  </a:cubicBezTo>
                  <a:cubicBezTo>
                    <a:pt x="5809" y="1786"/>
                    <a:pt x="5886" y="1470"/>
                    <a:pt x="5948" y="1148"/>
                  </a:cubicBezTo>
                  <a:lnTo>
                    <a:pt x="2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8" name="Google Shape;11278;p31"/>
            <p:cNvSpPr/>
            <p:nvPr/>
          </p:nvSpPr>
          <p:spPr>
            <a:xfrm>
              <a:off x="7128974" y="2433567"/>
              <a:ext cx="49575" cy="153861"/>
            </a:xfrm>
            <a:custGeom>
              <a:rect b="b" l="l" r="r" t="t"/>
              <a:pathLst>
                <a:path extrusionOk="0" h="5872" w="1892">
                  <a:moveTo>
                    <a:pt x="934" y="0"/>
                  </a:moveTo>
                  <a:cubicBezTo>
                    <a:pt x="902" y="0"/>
                    <a:pt x="869" y="2"/>
                    <a:pt x="836" y="5"/>
                  </a:cubicBezTo>
                  <a:cubicBezTo>
                    <a:pt x="552" y="34"/>
                    <a:pt x="274" y="77"/>
                    <a:pt x="0" y="130"/>
                  </a:cubicBezTo>
                  <a:lnTo>
                    <a:pt x="1100" y="5871"/>
                  </a:lnTo>
                  <a:cubicBezTo>
                    <a:pt x="1292" y="5838"/>
                    <a:pt x="1484" y="5814"/>
                    <a:pt x="1680" y="5804"/>
                  </a:cubicBezTo>
                  <a:cubicBezTo>
                    <a:pt x="1800" y="5795"/>
                    <a:pt x="1892" y="5694"/>
                    <a:pt x="1892" y="5574"/>
                  </a:cubicBezTo>
                  <a:lnTo>
                    <a:pt x="1892" y="956"/>
                  </a:lnTo>
                  <a:cubicBezTo>
                    <a:pt x="1892" y="423"/>
                    <a:pt x="1454" y="0"/>
                    <a:pt x="93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9" name="Google Shape;11279;p31"/>
            <p:cNvSpPr/>
            <p:nvPr/>
          </p:nvSpPr>
          <p:spPr>
            <a:xfrm>
              <a:off x="7199276" y="2437340"/>
              <a:ext cx="75123" cy="154804"/>
            </a:xfrm>
            <a:custGeom>
              <a:rect b="b" l="l" r="r" t="t"/>
              <a:pathLst>
                <a:path extrusionOk="0" h="5908" w="2867">
                  <a:moveTo>
                    <a:pt x="1167" y="1"/>
                  </a:moveTo>
                  <a:lnTo>
                    <a:pt x="1" y="5727"/>
                  </a:lnTo>
                  <a:cubicBezTo>
                    <a:pt x="202" y="5771"/>
                    <a:pt x="404" y="5823"/>
                    <a:pt x="601" y="5895"/>
                  </a:cubicBezTo>
                  <a:cubicBezTo>
                    <a:pt x="624" y="5903"/>
                    <a:pt x="648" y="5907"/>
                    <a:pt x="671" y="5907"/>
                  </a:cubicBezTo>
                  <a:cubicBezTo>
                    <a:pt x="760" y="5907"/>
                    <a:pt x="846" y="5853"/>
                    <a:pt x="884" y="5766"/>
                  </a:cubicBezTo>
                  <a:lnTo>
                    <a:pt x="2650" y="1498"/>
                  </a:lnTo>
                  <a:cubicBezTo>
                    <a:pt x="2866" y="970"/>
                    <a:pt x="2583" y="375"/>
                    <a:pt x="2041" y="217"/>
                  </a:cubicBezTo>
                  <a:cubicBezTo>
                    <a:pt x="1753" y="130"/>
                    <a:pt x="1460" y="58"/>
                    <a:pt x="1167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0" name="Google Shape;11280;p31"/>
            <p:cNvSpPr/>
            <p:nvPr/>
          </p:nvSpPr>
          <p:spPr>
            <a:xfrm>
              <a:off x="7151849" y="2668892"/>
              <a:ext cx="52353" cy="52353"/>
            </a:xfrm>
            <a:custGeom>
              <a:rect b="b" l="l" r="r" t="t"/>
              <a:pathLst>
                <a:path extrusionOk="0" h="1998" w="1998">
                  <a:moveTo>
                    <a:pt x="999" y="1"/>
                  </a:moveTo>
                  <a:cubicBezTo>
                    <a:pt x="447" y="1"/>
                    <a:pt x="1" y="447"/>
                    <a:pt x="1" y="999"/>
                  </a:cubicBezTo>
                  <a:cubicBezTo>
                    <a:pt x="1" y="1551"/>
                    <a:pt x="447" y="1998"/>
                    <a:pt x="999" y="1998"/>
                  </a:cubicBezTo>
                  <a:cubicBezTo>
                    <a:pt x="1551" y="1998"/>
                    <a:pt x="1998" y="1551"/>
                    <a:pt x="1998" y="999"/>
                  </a:cubicBezTo>
                  <a:cubicBezTo>
                    <a:pt x="1998" y="447"/>
                    <a:pt x="1551" y="1"/>
                    <a:pt x="999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1" name="Google Shape;11281;p31"/>
            <p:cNvSpPr/>
            <p:nvPr/>
          </p:nvSpPr>
          <p:spPr>
            <a:xfrm>
              <a:off x="7151849" y="2695068"/>
              <a:ext cx="52484" cy="26176"/>
            </a:xfrm>
            <a:custGeom>
              <a:rect b="b" l="l" r="r" t="t"/>
              <a:pathLst>
                <a:path extrusionOk="0" h="999" w="2003">
                  <a:moveTo>
                    <a:pt x="1" y="0"/>
                  </a:moveTo>
                  <a:cubicBezTo>
                    <a:pt x="1" y="552"/>
                    <a:pt x="447" y="999"/>
                    <a:pt x="999" y="999"/>
                  </a:cubicBezTo>
                  <a:cubicBezTo>
                    <a:pt x="1551" y="999"/>
                    <a:pt x="2003" y="552"/>
                    <a:pt x="200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2" name="Google Shape;11282;p31"/>
            <p:cNvSpPr/>
            <p:nvPr/>
          </p:nvSpPr>
          <p:spPr>
            <a:xfrm>
              <a:off x="7076255" y="2428248"/>
              <a:ext cx="369455" cy="363638"/>
            </a:xfrm>
            <a:custGeom>
              <a:rect b="b" l="l" r="r" t="t"/>
              <a:pathLst>
                <a:path extrusionOk="0" h="13878" w="14100">
                  <a:moveTo>
                    <a:pt x="4819" y="406"/>
                  </a:moveTo>
                  <a:lnTo>
                    <a:pt x="4819" y="406"/>
                  </a:lnTo>
                  <a:cubicBezTo>
                    <a:pt x="4648" y="415"/>
                    <a:pt x="4483" y="481"/>
                    <a:pt x="4355" y="597"/>
                  </a:cubicBezTo>
                  <a:cubicBezTo>
                    <a:pt x="4339" y="612"/>
                    <a:pt x="4323" y="627"/>
                    <a:pt x="4309" y="643"/>
                  </a:cubicBezTo>
                  <a:lnTo>
                    <a:pt x="4309" y="643"/>
                  </a:lnTo>
                  <a:cubicBezTo>
                    <a:pt x="4501" y="640"/>
                    <a:pt x="4691" y="556"/>
                    <a:pt x="4819" y="406"/>
                  </a:cubicBezTo>
                  <a:close/>
                  <a:moveTo>
                    <a:pt x="8229" y="1455"/>
                  </a:moveTo>
                  <a:cubicBezTo>
                    <a:pt x="8351" y="1455"/>
                    <a:pt x="8474" y="1485"/>
                    <a:pt x="8589" y="1548"/>
                  </a:cubicBezTo>
                  <a:cubicBezTo>
                    <a:pt x="8833" y="1682"/>
                    <a:pt x="9078" y="1826"/>
                    <a:pt x="9309" y="1985"/>
                  </a:cubicBezTo>
                  <a:cubicBezTo>
                    <a:pt x="9568" y="2153"/>
                    <a:pt x="9818" y="2340"/>
                    <a:pt x="10058" y="2532"/>
                  </a:cubicBezTo>
                  <a:cubicBezTo>
                    <a:pt x="10226" y="2666"/>
                    <a:pt x="10326" y="2868"/>
                    <a:pt x="10336" y="3079"/>
                  </a:cubicBezTo>
                  <a:lnTo>
                    <a:pt x="10336" y="3117"/>
                  </a:lnTo>
                  <a:cubicBezTo>
                    <a:pt x="10336" y="3319"/>
                    <a:pt x="10259" y="3511"/>
                    <a:pt x="10115" y="3655"/>
                  </a:cubicBezTo>
                  <a:lnTo>
                    <a:pt x="6851" y="6919"/>
                  </a:lnTo>
                  <a:cubicBezTo>
                    <a:pt x="6846" y="6924"/>
                    <a:pt x="6841" y="6929"/>
                    <a:pt x="6832" y="6929"/>
                  </a:cubicBezTo>
                  <a:cubicBezTo>
                    <a:pt x="6827" y="6929"/>
                    <a:pt x="6822" y="6924"/>
                    <a:pt x="6817" y="6924"/>
                  </a:cubicBezTo>
                  <a:cubicBezTo>
                    <a:pt x="6505" y="6641"/>
                    <a:pt x="6155" y="6406"/>
                    <a:pt x="5771" y="6223"/>
                  </a:cubicBezTo>
                  <a:cubicBezTo>
                    <a:pt x="5761" y="6218"/>
                    <a:pt x="5756" y="6204"/>
                    <a:pt x="5761" y="6190"/>
                  </a:cubicBezTo>
                  <a:lnTo>
                    <a:pt x="7533" y="1922"/>
                  </a:lnTo>
                  <a:cubicBezTo>
                    <a:pt x="7652" y="1630"/>
                    <a:pt x="7935" y="1455"/>
                    <a:pt x="8229" y="1455"/>
                  </a:cubicBezTo>
                  <a:close/>
                  <a:moveTo>
                    <a:pt x="10940" y="3718"/>
                  </a:moveTo>
                  <a:cubicBezTo>
                    <a:pt x="11158" y="3718"/>
                    <a:pt x="11376" y="3812"/>
                    <a:pt x="11526" y="3996"/>
                  </a:cubicBezTo>
                  <a:cubicBezTo>
                    <a:pt x="11723" y="4245"/>
                    <a:pt x="11915" y="4500"/>
                    <a:pt x="12088" y="4769"/>
                  </a:cubicBezTo>
                  <a:cubicBezTo>
                    <a:pt x="12237" y="4994"/>
                    <a:pt x="12381" y="5229"/>
                    <a:pt x="12510" y="5470"/>
                  </a:cubicBezTo>
                  <a:cubicBezTo>
                    <a:pt x="12626" y="5681"/>
                    <a:pt x="12630" y="5935"/>
                    <a:pt x="12525" y="6156"/>
                  </a:cubicBezTo>
                  <a:lnTo>
                    <a:pt x="12520" y="6170"/>
                  </a:lnTo>
                  <a:cubicBezTo>
                    <a:pt x="12438" y="6334"/>
                    <a:pt x="12304" y="6458"/>
                    <a:pt x="12136" y="6530"/>
                  </a:cubicBezTo>
                  <a:lnTo>
                    <a:pt x="7869" y="8297"/>
                  </a:lnTo>
                  <a:lnTo>
                    <a:pt x="7849" y="8297"/>
                  </a:lnTo>
                  <a:cubicBezTo>
                    <a:pt x="7845" y="8297"/>
                    <a:pt x="7840" y="8292"/>
                    <a:pt x="7840" y="8287"/>
                  </a:cubicBezTo>
                  <a:cubicBezTo>
                    <a:pt x="7657" y="7903"/>
                    <a:pt x="7422" y="7553"/>
                    <a:pt x="7139" y="7241"/>
                  </a:cubicBezTo>
                  <a:cubicBezTo>
                    <a:pt x="7129" y="7231"/>
                    <a:pt x="7129" y="7217"/>
                    <a:pt x="7139" y="7207"/>
                  </a:cubicBezTo>
                  <a:lnTo>
                    <a:pt x="10408" y="3938"/>
                  </a:lnTo>
                  <a:cubicBezTo>
                    <a:pt x="10556" y="3790"/>
                    <a:pt x="10748" y="3718"/>
                    <a:pt x="10940" y="3718"/>
                  </a:cubicBezTo>
                  <a:close/>
                  <a:moveTo>
                    <a:pt x="3904" y="6151"/>
                  </a:moveTo>
                  <a:cubicBezTo>
                    <a:pt x="3961" y="6190"/>
                    <a:pt x="4033" y="6209"/>
                    <a:pt x="4105" y="6214"/>
                  </a:cubicBezTo>
                  <a:cubicBezTo>
                    <a:pt x="4216" y="6218"/>
                    <a:pt x="4326" y="6228"/>
                    <a:pt x="4432" y="6242"/>
                  </a:cubicBezTo>
                  <a:lnTo>
                    <a:pt x="3884" y="8988"/>
                  </a:lnTo>
                  <a:lnTo>
                    <a:pt x="3832" y="8988"/>
                  </a:lnTo>
                  <a:lnTo>
                    <a:pt x="3342" y="6242"/>
                  </a:lnTo>
                  <a:cubicBezTo>
                    <a:pt x="3462" y="6228"/>
                    <a:pt x="3582" y="6214"/>
                    <a:pt x="3702" y="6209"/>
                  </a:cubicBezTo>
                  <a:cubicBezTo>
                    <a:pt x="3712" y="6209"/>
                    <a:pt x="3726" y="6209"/>
                    <a:pt x="3736" y="6204"/>
                  </a:cubicBezTo>
                  <a:lnTo>
                    <a:pt x="3745" y="6204"/>
                  </a:lnTo>
                  <a:lnTo>
                    <a:pt x="3784" y="6199"/>
                  </a:lnTo>
                  <a:lnTo>
                    <a:pt x="3817" y="6185"/>
                  </a:lnTo>
                  <a:lnTo>
                    <a:pt x="3822" y="6185"/>
                  </a:lnTo>
                  <a:lnTo>
                    <a:pt x="3856" y="6175"/>
                  </a:lnTo>
                  <a:lnTo>
                    <a:pt x="3860" y="6175"/>
                  </a:lnTo>
                  <a:lnTo>
                    <a:pt x="3889" y="6156"/>
                  </a:lnTo>
                  <a:lnTo>
                    <a:pt x="3894" y="6151"/>
                  </a:lnTo>
                  <a:close/>
                  <a:moveTo>
                    <a:pt x="4825" y="6310"/>
                  </a:moveTo>
                  <a:cubicBezTo>
                    <a:pt x="4960" y="6343"/>
                    <a:pt x="5094" y="6382"/>
                    <a:pt x="5224" y="6430"/>
                  </a:cubicBezTo>
                  <a:lnTo>
                    <a:pt x="5252" y="6439"/>
                  </a:lnTo>
                  <a:lnTo>
                    <a:pt x="5262" y="6439"/>
                  </a:lnTo>
                  <a:lnTo>
                    <a:pt x="5286" y="6444"/>
                  </a:lnTo>
                  <a:lnTo>
                    <a:pt x="5296" y="6444"/>
                  </a:lnTo>
                  <a:lnTo>
                    <a:pt x="5329" y="6449"/>
                  </a:lnTo>
                  <a:lnTo>
                    <a:pt x="5435" y="6449"/>
                  </a:lnTo>
                  <a:cubicBezTo>
                    <a:pt x="5478" y="6506"/>
                    <a:pt x="5531" y="6554"/>
                    <a:pt x="5598" y="6583"/>
                  </a:cubicBezTo>
                  <a:cubicBezTo>
                    <a:pt x="5704" y="6636"/>
                    <a:pt x="5804" y="6689"/>
                    <a:pt x="5905" y="6751"/>
                  </a:cubicBezTo>
                  <a:lnTo>
                    <a:pt x="4340" y="9074"/>
                  </a:lnTo>
                  <a:lnTo>
                    <a:pt x="4278" y="9050"/>
                  </a:lnTo>
                  <a:lnTo>
                    <a:pt x="4825" y="6310"/>
                  </a:lnTo>
                  <a:close/>
                  <a:moveTo>
                    <a:pt x="6241" y="6977"/>
                  </a:moveTo>
                  <a:cubicBezTo>
                    <a:pt x="6347" y="7054"/>
                    <a:pt x="6453" y="7135"/>
                    <a:pt x="6549" y="7222"/>
                  </a:cubicBezTo>
                  <a:cubicBezTo>
                    <a:pt x="6558" y="7231"/>
                    <a:pt x="6568" y="7241"/>
                    <a:pt x="6577" y="7246"/>
                  </a:cubicBezTo>
                  <a:lnTo>
                    <a:pt x="6582" y="7250"/>
                  </a:lnTo>
                  <a:lnTo>
                    <a:pt x="6611" y="7270"/>
                  </a:lnTo>
                  <a:cubicBezTo>
                    <a:pt x="6621" y="7274"/>
                    <a:pt x="6630" y="7279"/>
                    <a:pt x="6640" y="7284"/>
                  </a:cubicBezTo>
                  <a:lnTo>
                    <a:pt x="6649" y="7289"/>
                  </a:lnTo>
                  <a:lnTo>
                    <a:pt x="6678" y="7303"/>
                  </a:lnTo>
                  <a:lnTo>
                    <a:pt x="6683" y="7303"/>
                  </a:lnTo>
                  <a:lnTo>
                    <a:pt x="6717" y="7313"/>
                  </a:lnTo>
                  <a:lnTo>
                    <a:pt x="6721" y="7313"/>
                  </a:lnTo>
                  <a:lnTo>
                    <a:pt x="6736" y="7318"/>
                  </a:lnTo>
                  <a:cubicBezTo>
                    <a:pt x="6750" y="7385"/>
                    <a:pt x="6784" y="7452"/>
                    <a:pt x="6837" y="7505"/>
                  </a:cubicBezTo>
                  <a:cubicBezTo>
                    <a:pt x="6909" y="7586"/>
                    <a:pt x="6981" y="7673"/>
                    <a:pt x="7048" y="7759"/>
                  </a:cubicBezTo>
                  <a:lnTo>
                    <a:pt x="4734" y="9334"/>
                  </a:lnTo>
                  <a:lnTo>
                    <a:pt x="4768" y="9372"/>
                  </a:lnTo>
                  <a:cubicBezTo>
                    <a:pt x="4739" y="9344"/>
                    <a:pt x="4711" y="9316"/>
                    <a:pt x="4683" y="9288"/>
                  </a:cubicBezTo>
                  <a:lnTo>
                    <a:pt x="4683" y="9288"/>
                  </a:lnTo>
                  <a:lnTo>
                    <a:pt x="6241" y="6977"/>
                  </a:lnTo>
                  <a:close/>
                  <a:moveTo>
                    <a:pt x="7278" y="8100"/>
                  </a:moveTo>
                  <a:cubicBezTo>
                    <a:pt x="7350" y="8215"/>
                    <a:pt x="7413" y="8335"/>
                    <a:pt x="7475" y="8460"/>
                  </a:cubicBezTo>
                  <a:cubicBezTo>
                    <a:pt x="7480" y="8474"/>
                    <a:pt x="7489" y="8489"/>
                    <a:pt x="7499" y="8503"/>
                  </a:cubicBezTo>
                  <a:lnTo>
                    <a:pt x="7504" y="8513"/>
                  </a:lnTo>
                  <a:cubicBezTo>
                    <a:pt x="7509" y="8522"/>
                    <a:pt x="7518" y="8537"/>
                    <a:pt x="7533" y="8546"/>
                  </a:cubicBezTo>
                  <a:lnTo>
                    <a:pt x="7537" y="8556"/>
                  </a:lnTo>
                  <a:cubicBezTo>
                    <a:pt x="7547" y="8566"/>
                    <a:pt x="7557" y="8575"/>
                    <a:pt x="7566" y="8590"/>
                  </a:cubicBezTo>
                  <a:lnTo>
                    <a:pt x="7571" y="8594"/>
                  </a:lnTo>
                  <a:cubicBezTo>
                    <a:pt x="7585" y="8604"/>
                    <a:pt x="7595" y="8614"/>
                    <a:pt x="7609" y="8623"/>
                  </a:cubicBezTo>
                  <a:cubicBezTo>
                    <a:pt x="7600" y="8695"/>
                    <a:pt x="7605" y="8767"/>
                    <a:pt x="7629" y="8834"/>
                  </a:cubicBezTo>
                  <a:cubicBezTo>
                    <a:pt x="7667" y="8945"/>
                    <a:pt x="7701" y="9055"/>
                    <a:pt x="7729" y="9170"/>
                  </a:cubicBezTo>
                  <a:lnTo>
                    <a:pt x="4993" y="9718"/>
                  </a:lnTo>
                  <a:cubicBezTo>
                    <a:pt x="4984" y="9703"/>
                    <a:pt x="4974" y="9684"/>
                    <a:pt x="4969" y="9670"/>
                  </a:cubicBezTo>
                  <a:lnTo>
                    <a:pt x="7278" y="8100"/>
                  </a:lnTo>
                  <a:close/>
                  <a:moveTo>
                    <a:pt x="12584" y="6837"/>
                  </a:moveTo>
                  <a:cubicBezTo>
                    <a:pt x="12693" y="6837"/>
                    <a:pt x="12803" y="6861"/>
                    <a:pt x="12904" y="6910"/>
                  </a:cubicBezTo>
                  <a:cubicBezTo>
                    <a:pt x="13101" y="7001"/>
                    <a:pt x="13245" y="7174"/>
                    <a:pt x="13302" y="7375"/>
                  </a:cubicBezTo>
                  <a:cubicBezTo>
                    <a:pt x="13471" y="7946"/>
                    <a:pt x="13586" y="8527"/>
                    <a:pt x="13648" y="9118"/>
                  </a:cubicBezTo>
                  <a:cubicBezTo>
                    <a:pt x="13667" y="9314"/>
                    <a:pt x="13610" y="9511"/>
                    <a:pt x="13490" y="9665"/>
                  </a:cubicBezTo>
                  <a:lnTo>
                    <a:pt x="13485" y="9679"/>
                  </a:lnTo>
                  <a:lnTo>
                    <a:pt x="13480" y="9684"/>
                  </a:lnTo>
                  <a:lnTo>
                    <a:pt x="13461" y="9708"/>
                  </a:lnTo>
                  <a:lnTo>
                    <a:pt x="13432" y="9737"/>
                  </a:lnTo>
                  <a:lnTo>
                    <a:pt x="13423" y="9747"/>
                  </a:lnTo>
                  <a:lnTo>
                    <a:pt x="13403" y="9766"/>
                  </a:lnTo>
                  <a:lnTo>
                    <a:pt x="13389" y="9775"/>
                  </a:lnTo>
                  <a:lnTo>
                    <a:pt x="13375" y="9790"/>
                  </a:lnTo>
                  <a:lnTo>
                    <a:pt x="13360" y="9804"/>
                  </a:lnTo>
                  <a:lnTo>
                    <a:pt x="13341" y="9814"/>
                  </a:lnTo>
                  <a:lnTo>
                    <a:pt x="13326" y="9823"/>
                  </a:lnTo>
                  <a:lnTo>
                    <a:pt x="13312" y="9838"/>
                  </a:lnTo>
                  <a:lnTo>
                    <a:pt x="13298" y="9847"/>
                  </a:lnTo>
                  <a:lnTo>
                    <a:pt x="13278" y="9857"/>
                  </a:lnTo>
                  <a:lnTo>
                    <a:pt x="13264" y="9867"/>
                  </a:lnTo>
                  <a:lnTo>
                    <a:pt x="13245" y="9876"/>
                  </a:lnTo>
                  <a:lnTo>
                    <a:pt x="13226" y="9881"/>
                  </a:lnTo>
                  <a:lnTo>
                    <a:pt x="13206" y="9891"/>
                  </a:lnTo>
                  <a:lnTo>
                    <a:pt x="13192" y="9900"/>
                  </a:lnTo>
                  <a:lnTo>
                    <a:pt x="13173" y="9905"/>
                  </a:lnTo>
                  <a:lnTo>
                    <a:pt x="13158" y="9915"/>
                  </a:lnTo>
                  <a:lnTo>
                    <a:pt x="13134" y="9919"/>
                  </a:lnTo>
                  <a:lnTo>
                    <a:pt x="13120" y="9924"/>
                  </a:lnTo>
                  <a:lnTo>
                    <a:pt x="13096" y="9934"/>
                  </a:lnTo>
                  <a:lnTo>
                    <a:pt x="13082" y="9934"/>
                  </a:lnTo>
                  <a:lnTo>
                    <a:pt x="13062" y="9939"/>
                  </a:lnTo>
                  <a:lnTo>
                    <a:pt x="13043" y="9939"/>
                  </a:lnTo>
                  <a:lnTo>
                    <a:pt x="13024" y="9943"/>
                  </a:lnTo>
                  <a:lnTo>
                    <a:pt x="13005" y="9943"/>
                  </a:lnTo>
                  <a:lnTo>
                    <a:pt x="12981" y="9948"/>
                  </a:lnTo>
                  <a:lnTo>
                    <a:pt x="8281" y="9948"/>
                  </a:lnTo>
                  <a:cubicBezTo>
                    <a:pt x="8267" y="9948"/>
                    <a:pt x="8257" y="9939"/>
                    <a:pt x="8257" y="9924"/>
                  </a:cubicBezTo>
                  <a:cubicBezTo>
                    <a:pt x="8233" y="9506"/>
                    <a:pt x="8152" y="9089"/>
                    <a:pt x="8013" y="8695"/>
                  </a:cubicBezTo>
                  <a:cubicBezTo>
                    <a:pt x="8008" y="8681"/>
                    <a:pt x="8013" y="8666"/>
                    <a:pt x="8027" y="8662"/>
                  </a:cubicBezTo>
                  <a:lnTo>
                    <a:pt x="12294" y="6895"/>
                  </a:lnTo>
                  <a:cubicBezTo>
                    <a:pt x="12387" y="6857"/>
                    <a:pt x="12486" y="6837"/>
                    <a:pt x="12584" y="6837"/>
                  </a:cubicBezTo>
                  <a:close/>
                  <a:moveTo>
                    <a:pt x="7816" y="9564"/>
                  </a:moveTo>
                  <a:cubicBezTo>
                    <a:pt x="7835" y="9694"/>
                    <a:pt x="7849" y="9823"/>
                    <a:pt x="7854" y="9953"/>
                  </a:cubicBezTo>
                  <a:cubicBezTo>
                    <a:pt x="7854" y="9967"/>
                    <a:pt x="7854" y="9977"/>
                    <a:pt x="7859" y="9991"/>
                  </a:cubicBezTo>
                  <a:lnTo>
                    <a:pt x="7859" y="10001"/>
                  </a:lnTo>
                  <a:cubicBezTo>
                    <a:pt x="7859" y="10011"/>
                    <a:pt x="7864" y="10025"/>
                    <a:pt x="7864" y="10035"/>
                  </a:cubicBezTo>
                  <a:cubicBezTo>
                    <a:pt x="7864" y="10049"/>
                    <a:pt x="7873" y="10059"/>
                    <a:pt x="7878" y="10068"/>
                  </a:cubicBezTo>
                  <a:lnTo>
                    <a:pt x="7878" y="10078"/>
                  </a:lnTo>
                  <a:cubicBezTo>
                    <a:pt x="7878" y="10087"/>
                    <a:pt x="7883" y="10097"/>
                    <a:pt x="7888" y="10111"/>
                  </a:cubicBezTo>
                  <a:cubicBezTo>
                    <a:pt x="7893" y="10121"/>
                    <a:pt x="7897" y="10131"/>
                    <a:pt x="7907" y="10140"/>
                  </a:cubicBezTo>
                  <a:lnTo>
                    <a:pt x="7912" y="10150"/>
                  </a:lnTo>
                  <a:lnTo>
                    <a:pt x="7912" y="10155"/>
                  </a:lnTo>
                  <a:cubicBezTo>
                    <a:pt x="7873" y="10217"/>
                    <a:pt x="7854" y="10289"/>
                    <a:pt x="7849" y="10361"/>
                  </a:cubicBezTo>
                  <a:lnTo>
                    <a:pt x="7854" y="10361"/>
                  </a:lnTo>
                  <a:cubicBezTo>
                    <a:pt x="7849" y="10467"/>
                    <a:pt x="7840" y="10572"/>
                    <a:pt x="7825" y="10673"/>
                  </a:cubicBezTo>
                  <a:lnTo>
                    <a:pt x="5084" y="10183"/>
                  </a:lnTo>
                  <a:lnTo>
                    <a:pt x="5084" y="10111"/>
                  </a:lnTo>
                  <a:lnTo>
                    <a:pt x="7816" y="9564"/>
                  </a:lnTo>
                  <a:close/>
                  <a:moveTo>
                    <a:pt x="3883" y="9385"/>
                  </a:moveTo>
                  <a:cubicBezTo>
                    <a:pt x="4293" y="9385"/>
                    <a:pt x="4686" y="9704"/>
                    <a:pt x="4686" y="10188"/>
                  </a:cubicBezTo>
                  <a:cubicBezTo>
                    <a:pt x="4681" y="10625"/>
                    <a:pt x="4326" y="10980"/>
                    <a:pt x="3884" y="10980"/>
                  </a:cubicBezTo>
                  <a:lnTo>
                    <a:pt x="3884" y="10985"/>
                  </a:lnTo>
                  <a:cubicBezTo>
                    <a:pt x="3174" y="10985"/>
                    <a:pt x="2819" y="10126"/>
                    <a:pt x="3323" y="9622"/>
                  </a:cubicBezTo>
                  <a:cubicBezTo>
                    <a:pt x="3486" y="9459"/>
                    <a:pt x="3686" y="9385"/>
                    <a:pt x="3883" y="9385"/>
                  </a:cubicBezTo>
                  <a:close/>
                  <a:moveTo>
                    <a:pt x="2935" y="1"/>
                  </a:moveTo>
                  <a:cubicBezTo>
                    <a:pt x="2895" y="1"/>
                    <a:pt x="2854" y="3"/>
                    <a:pt x="2814" y="7"/>
                  </a:cubicBezTo>
                  <a:cubicBezTo>
                    <a:pt x="2204" y="74"/>
                    <a:pt x="1599" y="194"/>
                    <a:pt x="1009" y="367"/>
                  </a:cubicBezTo>
                  <a:cubicBezTo>
                    <a:pt x="347" y="564"/>
                    <a:pt x="1" y="1289"/>
                    <a:pt x="265" y="1922"/>
                  </a:cubicBezTo>
                  <a:lnTo>
                    <a:pt x="606" y="2743"/>
                  </a:lnTo>
                  <a:cubicBezTo>
                    <a:pt x="640" y="2838"/>
                    <a:pt x="714" y="2877"/>
                    <a:pt x="788" y="2877"/>
                  </a:cubicBezTo>
                  <a:cubicBezTo>
                    <a:pt x="921" y="2877"/>
                    <a:pt x="1057" y="2751"/>
                    <a:pt x="980" y="2585"/>
                  </a:cubicBezTo>
                  <a:lnTo>
                    <a:pt x="639" y="1769"/>
                  </a:lnTo>
                  <a:cubicBezTo>
                    <a:pt x="558" y="1567"/>
                    <a:pt x="563" y="1346"/>
                    <a:pt x="654" y="1154"/>
                  </a:cubicBezTo>
                  <a:cubicBezTo>
                    <a:pt x="745" y="957"/>
                    <a:pt x="918" y="813"/>
                    <a:pt x="1119" y="756"/>
                  </a:cubicBezTo>
                  <a:cubicBezTo>
                    <a:pt x="1691" y="588"/>
                    <a:pt x="2271" y="472"/>
                    <a:pt x="2862" y="410"/>
                  </a:cubicBezTo>
                  <a:cubicBezTo>
                    <a:pt x="2889" y="407"/>
                    <a:pt x="2916" y="406"/>
                    <a:pt x="2943" y="406"/>
                  </a:cubicBezTo>
                  <a:cubicBezTo>
                    <a:pt x="3127" y="406"/>
                    <a:pt x="3309" y="476"/>
                    <a:pt x="3448" y="602"/>
                  </a:cubicBezTo>
                  <a:cubicBezTo>
                    <a:pt x="3606" y="741"/>
                    <a:pt x="3697" y="948"/>
                    <a:pt x="3697" y="1159"/>
                  </a:cubicBezTo>
                  <a:lnTo>
                    <a:pt x="3697" y="5782"/>
                  </a:lnTo>
                  <a:cubicBezTo>
                    <a:pt x="3697" y="5786"/>
                    <a:pt x="3697" y="5786"/>
                    <a:pt x="3697" y="5791"/>
                  </a:cubicBezTo>
                  <a:cubicBezTo>
                    <a:pt x="3692" y="5801"/>
                    <a:pt x="3688" y="5806"/>
                    <a:pt x="3678" y="5806"/>
                  </a:cubicBezTo>
                  <a:cubicBezTo>
                    <a:pt x="3256" y="5830"/>
                    <a:pt x="2838" y="5911"/>
                    <a:pt x="2444" y="6055"/>
                  </a:cubicBezTo>
                  <a:cubicBezTo>
                    <a:pt x="2430" y="6055"/>
                    <a:pt x="2416" y="6050"/>
                    <a:pt x="2411" y="6036"/>
                  </a:cubicBezTo>
                  <a:lnTo>
                    <a:pt x="1340" y="3458"/>
                  </a:lnTo>
                  <a:cubicBezTo>
                    <a:pt x="1307" y="3362"/>
                    <a:pt x="1235" y="3321"/>
                    <a:pt x="1161" y="3321"/>
                  </a:cubicBezTo>
                  <a:cubicBezTo>
                    <a:pt x="1030" y="3321"/>
                    <a:pt x="894" y="3449"/>
                    <a:pt x="971" y="3612"/>
                  </a:cubicBezTo>
                  <a:lnTo>
                    <a:pt x="2041" y="6190"/>
                  </a:lnTo>
                  <a:cubicBezTo>
                    <a:pt x="2108" y="6354"/>
                    <a:pt x="2266" y="6455"/>
                    <a:pt x="2435" y="6455"/>
                  </a:cubicBezTo>
                  <a:cubicBezTo>
                    <a:pt x="2482" y="6455"/>
                    <a:pt x="2531" y="6447"/>
                    <a:pt x="2579" y="6430"/>
                  </a:cubicBezTo>
                  <a:cubicBezTo>
                    <a:pt x="2699" y="6391"/>
                    <a:pt x="2819" y="6353"/>
                    <a:pt x="2944" y="6324"/>
                  </a:cubicBezTo>
                  <a:lnTo>
                    <a:pt x="3438" y="9070"/>
                  </a:lnTo>
                  <a:cubicBezTo>
                    <a:pt x="2627" y="9396"/>
                    <a:pt x="2425" y="10452"/>
                    <a:pt x="3054" y="11052"/>
                  </a:cubicBezTo>
                  <a:cubicBezTo>
                    <a:pt x="3292" y="11279"/>
                    <a:pt x="3587" y="11385"/>
                    <a:pt x="3879" y="11385"/>
                  </a:cubicBezTo>
                  <a:cubicBezTo>
                    <a:pt x="4364" y="11385"/>
                    <a:pt x="4837" y="11092"/>
                    <a:pt x="5017" y="10577"/>
                  </a:cubicBezTo>
                  <a:lnTo>
                    <a:pt x="7749" y="11071"/>
                  </a:lnTo>
                  <a:cubicBezTo>
                    <a:pt x="7715" y="11211"/>
                    <a:pt x="7677" y="11345"/>
                    <a:pt x="7629" y="11479"/>
                  </a:cubicBezTo>
                  <a:cubicBezTo>
                    <a:pt x="7552" y="11695"/>
                    <a:pt x="7657" y="11931"/>
                    <a:pt x="7869" y="12022"/>
                  </a:cubicBezTo>
                  <a:lnTo>
                    <a:pt x="10341" y="13044"/>
                  </a:lnTo>
                  <a:cubicBezTo>
                    <a:pt x="10367" y="13054"/>
                    <a:pt x="10392" y="13058"/>
                    <a:pt x="10416" y="13058"/>
                  </a:cubicBezTo>
                  <a:cubicBezTo>
                    <a:pt x="10612" y="13058"/>
                    <a:pt x="10704" y="12769"/>
                    <a:pt x="10494" y="12675"/>
                  </a:cubicBezTo>
                  <a:lnTo>
                    <a:pt x="8022" y="11647"/>
                  </a:lnTo>
                  <a:cubicBezTo>
                    <a:pt x="8013" y="11643"/>
                    <a:pt x="8003" y="11628"/>
                    <a:pt x="8008" y="11619"/>
                  </a:cubicBezTo>
                  <a:cubicBezTo>
                    <a:pt x="8147" y="11220"/>
                    <a:pt x="8233" y="10803"/>
                    <a:pt x="8253" y="10385"/>
                  </a:cubicBezTo>
                  <a:cubicBezTo>
                    <a:pt x="8253" y="10371"/>
                    <a:pt x="8267" y="10361"/>
                    <a:pt x="8281" y="10361"/>
                  </a:cubicBezTo>
                  <a:lnTo>
                    <a:pt x="12899" y="10361"/>
                  </a:lnTo>
                  <a:cubicBezTo>
                    <a:pt x="13115" y="10361"/>
                    <a:pt x="13317" y="10447"/>
                    <a:pt x="13461" y="10611"/>
                  </a:cubicBezTo>
                  <a:cubicBezTo>
                    <a:pt x="13605" y="10769"/>
                    <a:pt x="13672" y="10980"/>
                    <a:pt x="13648" y="11196"/>
                  </a:cubicBezTo>
                  <a:cubicBezTo>
                    <a:pt x="13586" y="11787"/>
                    <a:pt x="13471" y="12367"/>
                    <a:pt x="13307" y="12939"/>
                  </a:cubicBezTo>
                  <a:cubicBezTo>
                    <a:pt x="13245" y="13140"/>
                    <a:pt x="13101" y="13313"/>
                    <a:pt x="12909" y="13404"/>
                  </a:cubicBezTo>
                  <a:cubicBezTo>
                    <a:pt x="12808" y="13452"/>
                    <a:pt x="12697" y="13476"/>
                    <a:pt x="12586" y="13476"/>
                  </a:cubicBezTo>
                  <a:cubicBezTo>
                    <a:pt x="12487" y="13476"/>
                    <a:pt x="12387" y="13457"/>
                    <a:pt x="12294" y="13419"/>
                  </a:cubicBezTo>
                  <a:lnTo>
                    <a:pt x="11363" y="13035"/>
                  </a:lnTo>
                  <a:cubicBezTo>
                    <a:pt x="11330" y="13019"/>
                    <a:pt x="11298" y="13012"/>
                    <a:pt x="11269" y="13012"/>
                  </a:cubicBezTo>
                  <a:cubicBezTo>
                    <a:pt x="11074" y="13012"/>
                    <a:pt x="10980" y="13321"/>
                    <a:pt x="11210" y="13404"/>
                  </a:cubicBezTo>
                  <a:lnTo>
                    <a:pt x="12141" y="13788"/>
                  </a:lnTo>
                  <a:cubicBezTo>
                    <a:pt x="12286" y="13849"/>
                    <a:pt x="12436" y="13877"/>
                    <a:pt x="12584" y="13877"/>
                  </a:cubicBezTo>
                  <a:cubicBezTo>
                    <a:pt x="13079" y="13877"/>
                    <a:pt x="13543" y="13556"/>
                    <a:pt x="13691" y="13049"/>
                  </a:cubicBezTo>
                  <a:cubicBezTo>
                    <a:pt x="13869" y="12459"/>
                    <a:pt x="13989" y="11854"/>
                    <a:pt x="14051" y="11239"/>
                  </a:cubicBezTo>
                  <a:cubicBezTo>
                    <a:pt x="14099" y="10817"/>
                    <a:pt x="13907" y="10399"/>
                    <a:pt x="13552" y="10159"/>
                  </a:cubicBezTo>
                  <a:lnTo>
                    <a:pt x="13547" y="10155"/>
                  </a:lnTo>
                  <a:lnTo>
                    <a:pt x="13562" y="10150"/>
                  </a:lnTo>
                  <a:lnTo>
                    <a:pt x="13591" y="10126"/>
                  </a:lnTo>
                  <a:lnTo>
                    <a:pt x="13615" y="10107"/>
                  </a:lnTo>
                  <a:lnTo>
                    <a:pt x="13643" y="10083"/>
                  </a:lnTo>
                  <a:lnTo>
                    <a:pt x="13663" y="10068"/>
                  </a:lnTo>
                  <a:lnTo>
                    <a:pt x="13696" y="10035"/>
                  </a:lnTo>
                  <a:lnTo>
                    <a:pt x="13711" y="10020"/>
                  </a:lnTo>
                  <a:cubicBezTo>
                    <a:pt x="13725" y="10006"/>
                    <a:pt x="13744" y="9991"/>
                    <a:pt x="13759" y="9977"/>
                  </a:cubicBezTo>
                  <a:cubicBezTo>
                    <a:pt x="13979" y="9727"/>
                    <a:pt x="14085" y="9401"/>
                    <a:pt x="14047" y="9074"/>
                  </a:cubicBezTo>
                  <a:cubicBezTo>
                    <a:pt x="13984" y="8460"/>
                    <a:pt x="13864" y="7855"/>
                    <a:pt x="13687" y="7265"/>
                  </a:cubicBezTo>
                  <a:cubicBezTo>
                    <a:pt x="13567" y="6857"/>
                    <a:pt x="13230" y="6550"/>
                    <a:pt x="12818" y="6463"/>
                  </a:cubicBezTo>
                  <a:lnTo>
                    <a:pt x="12822" y="6449"/>
                  </a:lnTo>
                  <a:lnTo>
                    <a:pt x="12842" y="6415"/>
                  </a:lnTo>
                  <a:lnTo>
                    <a:pt x="12856" y="6391"/>
                  </a:lnTo>
                  <a:lnTo>
                    <a:pt x="12875" y="6358"/>
                  </a:lnTo>
                  <a:lnTo>
                    <a:pt x="12885" y="6334"/>
                  </a:lnTo>
                  <a:cubicBezTo>
                    <a:pt x="12894" y="6324"/>
                    <a:pt x="12899" y="6310"/>
                    <a:pt x="12904" y="6295"/>
                  </a:cubicBezTo>
                  <a:lnTo>
                    <a:pt x="12914" y="6276"/>
                  </a:lnTo>
                  <a:cubicBezTo>
                    <a:pt x="12923" y="6257"/>
                    <a:pt x="12928" y="6233"/>
                    <a:pt x="12938" y="6214"/>
                  </a:cubicBezTo>
                  <a:cubicBezTo>
                    <a:pt x="13038" y="5926"/>
                    <a:pt x="13024" y="5609"/>
                    <a:pt x="12890" y="5330"/>
                  </a:cubicBezTo>
                  <a:cubicBezTo>
                    <a:pt x="12880" y="5311"/>
                    <a:pt x="12870" y="5292"/>
                    <a:pt x="12861" y="5277"/>
                  </a:cubicBezTo>
                  <a:cubicBezTo>
                    <a:pt x="12726" y="5028"/>
                    <a:pt x="12578" y="4783"/>
                    <a:pt x="12424" y="4543"/>
                  </a:cubicBezTo>
                  <a:cubicBezTo>
                    <a:pt x="12242" y="4269"/>
                    <a:pt x="12045" y="4001"/>
                    <a:pt x="11838" y="3746"/>
                  </a:cubicBezTo>
                  <a:cubicBezTo>
                    <a:pt x="11615" y="3467"/>
                    <a:pt x="11283" y="3314"/>
                    <a:pt x="10937" y="3314"/>
                  </a:cubicBezTo>
                  <a:cubicBezTo>
                    <a:pt x="10867" y="3314"/>
                    <a:pt x="10796" y="3320"/>
                    <a:pt x="10725" y="3333"/>
                  </a:cubicBezTo>
                  <a:lnTo>
                    <a:pt x="10725" y="3319"/>
                  </a:lnTo>
                  <a:cubicBezTo>
                    <a:pt x="10725" y="3314"/>
                    <a:pt x="10725" y="3295"/>
                    <a:pt x="10730" y="3281"/>
                  </a:cubicBezTo>
                  <a:cubicBezTo>
                    <a:pt x="10730" y="3271"/>
                    <a:pt x="10730" y="3266"/>
                    <a:pt x="10734" y="3257"/>
                  </a:cubicBezTo>
                  <a:cubicBezTo>
                    <a:pt x="10734" y="3247"/>
                    <a:pt x="10734" y="3228"/>
                    <a:pt x="10734" y="3213"/>
                  </a:cubicBezTo>
                  <a:cubicBezTo>
                    <a:pt x="10739" y="3204"/>
                    <a:pt x="10734" y="3199"/>
                    <a:pt x="10734" y="3189"/>
                  </a:cubicBezTo>
                  <a:lnTo>
                    <a:pt x="10734" y="3146"/>
                  </a:lnTo>
                  <a:lnTo>
                    <a:pt x="10734" y="3127"/>
                  </a:lnTo>
                  <a:lnTo>
                    <a:pt x="10734" y="3060"/>
                  </a:lnTo>
                  <a:cubicBezTo>
                    <a:pt x="10720" y="2733"/>
                    <a:pt x="10562" y="2426"/>
                    <a:pt x="10307" y="2220"/>
                  </a:cubicBezTo>
                  <a:cubicBezTo>
                    <a:pt x="10058" y="2018"/>
                    <a:pt x="9798" y="1826"/>
                    <a:pt x="9529" y="1649"/>
                  </a:cubicBezTo>
                  <a:cubicBezTo>
                    <a:pt x="9289" y="1485"/>
                    <a:pt x="9035" y="1332"/>
                    <a:pt x="8776" y="1193"/>
                  </a:cubicBezTo>
                  <a:cubicBezTo>
                    <a:pt x="8603" y="1100"/>
                    <a:pt x="8413" y="1054"/>
                    <a:pt x="8224" y="1054"/>
                  </a:cubicBezTo>
                  <a:cubicBezTo>
                    <a:pt x="8002" y="1054"/>
                    <a:pt x="7782" y="1116"/>
                    <a:pt x="7590" y="1241"/>
                  </a:cubicBezTo>
                  <a:lnTo>
                    <a:pt x="7585" y="1226"/>
                  </a:lnTo>
                  <a:cubicBezTo>
                    <a:pt x="7585" y="1217"/>
                    <a:pt x="7581" y="1202"/>
                    <a:pt x="7576" y="1188"/>
                  </a:cubicBezTo>
                  <a:lnTo>
                    <a:pt x="7571" y="1164"/>
                  </a:lnTo>
                  <a:cubicBezTo>
                    <a:pt x="7566" y="1149"/>
                    <a:pt x="7561" y="1135"/>
                    <a:pt x="7557" y="1125"/>
                  </a:cubicBezTo>
                  <a:lnTo>
                    <a:pt x="7552" y="1101"/>
                  </a:lnTo>
                  <a:cubicBezTo>
                    <a:pt x="7547" y="1087"/>
                    <a:pt x="7542" y="1073"/>
                    <a:pt x="7533" y="1058"/>
                  </a:cubicBezTo>
                  <a:lnTo>
                    <a:pt x="7528" y="1039"/>
                  </a:lnTo>
                  <a:cubicBezTo>
                    <a:pt x="7518" y="1020"/>
                    <a:pt x="7509" y="996"/>
                    <a:pt x="7499" y="976"/>
                  </a:cubicBezTo>
                  <a:cubicBezTo>
                    <a:pt x="7422" y="813"/>
                    <a:pt x="7307" y="669"/>
                    <a:pt x="7163" y="559"/>
                  </a:cubicBezTo>
                  <a:lnTo>
                    <a:pt x="7153" y="554"/>
                  </a:lnTo>
                  <a:cubicBezTo>
                    <a:pt x="7043" y="468"/>
                    <a:pt x="6918" y="405"/>
                    <a:pt x="6784" y="367"/>
                  </a:cubicBezTo>
                  <a:cubicBezTo>
                    <a:pt x="6496" y="280"/>
                    <a:pt x="6193" y="208"/>
                    <a:pt x="5896" y="146"/>
                  </a:cubicBezTo>
                  <a:cubicBezTo>
                    <a:pt x="5598" y="88"/>
                    <a:pt x="5286" y="40"/>
                    <a:pt x="4974" y="7"/>
                  </a:cubicBezTo>
                  <a:cubicBezTo>
                    <a:pt x="4965" y="168"/>
                    <a:pt x="4906" y="303"/>
                    <a:pt x="4819" y="406"/>
                  </a:cubicBezTo>
                  <a:lnTo>
                    <a:pt x="4819" y="406"/>
                  </a:lnTo>
                  <a:cubicBezTo>
                    <a:pt x="4831" y="406"/>
                    <a:pt x="4844" y="405"/>
                    <a:pt x="4856" y="405"/>
                  </a:cubicBezTo>
                  <a:cubicBezTo>
                    <a:pt x="4884" y="405"/>
                    <a:pt x="4912" y="407"/>
                    <a:pt x="4940" y="410"/>
                  </a:cubicBezTo>
                  <a:cubicBezTo>
                    <a:pt x="5238" y="439"/>
                    <a:pt x="5536" y="487"/>
                    <a:pt x="5824" y="544"/>
                  </a:cubicBezTo>
                  <a:cubicBezTo>
                    <a:pt x="6117" y="602"/>
                    <a:pt x="6400" y="669"/>
                    <a:pt x="6678" y="751"/>
                  </a:cubicBezTo>
                  <a:cubicBezTo>
                    <a:pt x="6885" y="813"/>
                    <a:pt x="7053" y="957"/>
                    <a:pt x="7144" y="1149"/>
                  </a:cubicBezTo>
                  <a:cubicBezTo>
                    <a:pt x="7235" y="1341"/>
                    <a:pt x="7245" y="1567"/>
                    <a:pt x="7163" y="1764"/>
                  </a:cubicBezTo>
                  <a:lnTo>
                    <a:pt x="5392" y="6031"/>
                  </a:lnTo>
                  <a:cubicBezTo>
                    <a:pt x="5392" y="6031"/>
                    <a:pt x="5392" y="6036"/>
                    <a:pt x="5392" y="6036"/>
                  </a:cubicBezTo>
                  <a:lnTo>
                    <a:pt x="5392" y="6041"/>
                  </a:lnTo>
                  <a:lnTo>
                    <a:pt x="5368" y="6041"/>
                  </a:lnTo>
                  <a:cubicBezTo>
                    <a:pt x="4974" y="5897"/>
                    <a:pt x="4556" y="5815"/>
                    <a:pt x="4134" y="5796"/>
                  </a:cubicBezTo>
                  <a:cubicBezTo>
                    <a:pt x="4124" y="5791"/>
                    <a:pt x="4110" y="5782"/>
                    <a:pt x="4115" y="5767"/>
                  </a:cubicBezTo>
                  <a:lnTo>
                    <a:pt x="4115" y="5767"/>
                  </a:lnTo>
                  <a:lnTo>
                    <a:pt x="4105" y="5777"/>
                  </a:lnTo>
                  <a:lnTo>
                    <a:pt x="4105" y="1159"/>
                  </a:lnTo>
                  <a:cubicBezTo>
                    <a:pt x="4105" y="965"/>
                    <a:pt x="4179" y="783"/>
                    <a:pt x="4309" y="643"/>
                  </a:cubicBezTo>
                  <a:lnTo>
                    <a:pt x="4309" y="643"/>
                  </a:lnTo>
                  <a:cubicBezTo>
                    <a:pt x="4304" y="643"/>
                    <a:pt x="4300" y="643"/>
                    <a:pt x="4296" y="643"/>
                  </a:cubicBezTo>
                  <a:cubicBezTo>
                    <a:pt x="4074" y="643"/>
                    <a:pt x="3850" y="536"/>
                    <a:pt x="3716" y="300"/>
                  </a:cubicBezTo>
                  <a:cubicBezTo>
                    <a:pt x="3501" y="106"/>
                    <a:pt x="3224" y="1"/>
                    <a:pt x="29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3" name="Google Shape;11283;p31"/>
          <p:cNvGrpSpPr/>
          <p:nvPr/>
        </p:nvGrpSpPr>
        <p:grpSpPr>
          <a:xfrm>
            <a:off x="5331090" y="3150179"/>
            <a:ext cx="316238" cy="388688"/>
            <a:chOff x="5331090" y="3337029"/>
            <a:chExt cx="316238" cy="388688"/>
          </a:xfrm>
        </p:grpSpPr>
        <p:sp>
          <p:nvSpPr>
            <p:cNvPr id="11284" name="Google Shape;11284;p31"/>
            <p:cNvSpPr/>
            <p:nvPr/>
          </p:nvSpPr>
          <p:spPr>
            <a:xfrm>
              <a:off x="5475859" y="3342689"/>
              <a:ext cx="26438" cy="33487"/>
            </a:xfrm>
            <a:custGeom>
              <a:rect b="b" l="l" r="r" t="t"/>
              <a:pathLst>
                <a:path extrusionOk="0" h="1278" w="1009">
                  <a:moveTo>
                    <a:pt x="116" y="1"/>
                  </a:moveTo>
                  <a:cubicBezTo>
                    <a:pt x="53" y="1"/>
                    <a:pt x="0" y="53"/>
                    <a:pt x="0" y="116"/>
                  </a:cubicBezTo>
                  <a:lnTo>
                    <a:pt x="0" y="1278"/>
                  </a:lnTo>
                  <a:lnTo>
                    <a:pt x="1008" y="1278"/>
                  </a:lnTo>
                  <a:lnTo>
                    <a:pt x="1008" y="116"/>
                  </a:lnTo>
                  <a:cubicBezTo>
                    <a:pt x="1008" y="53"/>
                    <a:pt x="960" y="1"/>
                    <a:pt x="893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5" name="Google Shape;11285;p31"/>
            <p:cNvSpPr/>
            <p:nvPr/>
          </p:nvSpPr>
          <p:spPr>
            <a:xfrm>
              <a:off x="5489065" y="3342689"/>
              <a:ext cx="13232" cy="33487"/>
            </a:xfrm>
            <a:custGeom>
              <a:rect b="b" l="l" r="r" t="t"/>
              <a:pathLst>
                <a:path extrusionOk="0" h="1278" w="505">
                  <a:moveTo>
                    <a:pt x="0" y="1"/>
                  </a:moveTo>
                  <a:lnTo>
                    <a:pt x="0" y="1278"/>
                  </a:lnTo>
                  <a:lnTo>
                    <a:pt x="504" y="1278"/>
                  </a:lnTo>
                  <a:lnTo>
                    <a:pt x="504" y="116"/>
                  </a:lnTo>
                  <a:cubicBezTo>
                    <a:pt x="504" y="53"/>
                    <a:pt x="456" y="1"/>
                    <a:pt x="3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6" name="Google Shape;11286;p31"/>
            <p:cNvSpPr/>
            <p:nvPr/>
          </p:nvSpPr>
          <p:spPr>
            <a:xfrm>
              <a:off x="5477483" y="3471107"/>
              <a:ext cx="23294" cy="214861"/>
            </a:xfrm>
            <a:custGeom>
              <a:rect b="b" l="l" r="r" t="t"/>
              <a:pathLst>
                <a:path extrusionOk="0" h="8200" w="889">
                  <a:moveTo>
                    <a:pt x="1" y="1"/>
                  </a:moveTo>
                  <a:lnTo>
                    <a:pt x="1" y="7974"/>
                  </a:lnTo>
                  <a:cubicBezTo>
                    <a:pt x="1" y="8099"/>
                    <a:pt x="102" y="8199"/>
                    <a:pt x="226" y="8199"/>
                  </a:cubicBezTo>
                  <a:lnTo>
                    <a:pt x="658" y="8199"/>
                  </a:lnTo>
                  <a:cubicBezTo>
                    <a:pt x="783" y="8199"/>
                    <a:pt x="889" y="8099"/>
                    <a:pt x="889" y="7974"/>
                  </a:cubicBezTo>
                  <a:lnTo>
                    <a:pt x="88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7" name="Google Shape;11287;p31"/>
            <p:cNvSpPr/>
            <p:nvPr/>
          </p:nvSpPr>
          <p:spPr>
            <a:xfrm>
              <a:off x="5483274" y="3471107"/>
              <a:ext cx="17503" cy="214992"/>
            </a:xfrm>
            <a:custGeom>
              <a:rect b="b" l="l" r="r" t="t"/>
              <a:pathLst>
                <a:path extrusionOk="0" h="8205" w="668">
                  <a:moveTo>
                    <a:pt x="221" y="1"/>
                  </a:moveTo>
                  <a:lnTo>
                    <a:pt x="221" y="7974"/>
                  </a:lnTo>
                  <a:cubicBezTo>
                    <a:pt x="221" y="8099"/>
                    <a:pt x="125" y="8199"/>
                    <a:pt x="1" y="8204"/>
                  </a:cubicBezTo>
                  <a:lnTo>
                    <a:pt x="437" y="8204"/>
                  </a:lnTo>
                  <a:cubicBezTo>
                    <a:pt x="567" y="8204"/>
                    <a:pt x="668" y="8099"/>
                    <a:pt x="668" y="7974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8" name="Google Shape;11288;p31"/>
            <p:cNvSpPr/>
            <p:nvPr/>
          </p:nvSpPr>
          <p:spPr>
            <a:xfrm>
              <a:off x="5499755" y="3455386"/>
              <a:ext cx="101142" cy="264671"/>
            </a:xfrm>
            <a:custGeom>
              <a:rect b="b" l="l" r="r" t="t"/>
              <a:pathLst>
                <a:path extrusionOk="0" h="10101" w="3860">
                  <a:moveTo>
                    <a:pt x="0" y="1"/>
                  </a:moveTo>
                  <a:lnTo>
                    <a:pt x="2900" y="9932"/>
                  </a:lnTo>
                  <a:cubicBezTo>
                    <a:pt x="2929" y="10033"/>
                    <a:pt x="3020" y="10100"/>
                    <a:pt x="3121" y="10100"/>
                  </a:cubicBezTo>
                  <a:lnTo>
                    <a:pt x="3601" y="10100"/>
                  </a:lnTo>
                  <a:cubicBezTo>
                    <a:pt x="3754" y="10100"/>
                    <a:pt x="3860" y="9952"/>
                    <a:pt x="3821" y="9808"/>
                  </a:cubicBezTo>
                  <a:lnTo>
                    <a:pt x="956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9" name="Google Shape;11289;p31"/>
            <p:cNvSpPr/>
            <p:nvPr/>
          </p:nvSpPr>
          <p:spPr>
            <a:xfrm>
              <a:off x="5512333" y="3455386"/>
              <a:ext cx="88564" cy="264671"/>
            </a:xfrm>
            <a:custGeom>
              <a:rect b="b" l="l" r="r" t="t"/>
              <a:pathLst>
                <a:path extrusionOk="0" h="10101" w="3380">
                  <a:moveTo>
                    <a:pt x="1" y="1"/>
                  </a:moveTo>
                  <a:lnTo>
                    <a:pt x="2861" y="9808"/>
                  </a:lnTo>
                  <a:cubicBezTo>
                    <a:pt x="2905" y="9952"/>
                    <a:pt x="2794" y="10100"/>
                    <a:pt x="2641" y="10100"/>
                  </a:cubicBezTo>
                  <a:lnTo>
                    <a:pt x="3116" y="10100"/>
                  </a:lnTo>
                  <a:cubicBezTo>
                    <a:pt x="3269" y="10100"/>
                    <a:pt x="3380" y="9952"/>
                    <a:pt x="3337" y="9808"/>
                  </a:cubicBezTo>
                  <a:lnTo>
                    <a:pt x="476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0" name="Google Shape;11290;p31"/>
            <p:cNvSpPr/>
            <p:nvPr/>
          </p:nvSpPr>
          <p:spPr>
            <a:xfrm>
              <a:off x="5377364" y="3455386"/>
              <a:ext cx="101168" cy="264671"/>
            </a:xfrm>
            <a:custGeom>
              <a:rect b="b" l="l" r="r" t="t"/>
              <a:pathLst>
                <a:path extrusionOk="0" h="10101" w="3861">
                  <a:moveTo>
                    <a:pt x="2905" y="1"/>
                  </a:moveTo>
                  <a:lnTo>
                    <a:pt x="44" y="9808"/>
                  </a:lnTo>
                  <a:cubicBezTo>
                    <a:pt x="1" y="9952"/>
                    <a:pt x="111" y="10100"/>
                    <a:pt x="260" y="10100"/>
                  </a:cubicBezTo>
                  <a:lnTo>
                    <a:pt x="740" y="10100"/>
                  </a:lnTo>
                  <a:cubicBezTo>
                    <a:pt x="846" y="10100"/>
                    <a:pt x="932" y="10033"/>
                    <a:pt x="961" y="9932"/>
                  </a:cubicBezTo>
                  <a:lnTo>
                    <a:pt x="3860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1" name="Google Shape;11291;p31"/>
            <p:cNvSpPr/>
            <p:nvPr/>
          </p:nvSpPr>
          <p:spPr>
            <a:xfrm>
              <a:off x="5383914" y="3455386"/>
              <a:ext cx="94486" cy="264540"/>
            </a:xfrm>
            <a:custGeom>
              <a:rect b="b" l="l" r="r" t="t"/>
              <a:pathLst>
                <a:path extrusionOk="0" h="10096" w="3606">
                  <a:moveTo>
                    <a:pt x="3111" y="1"/>
                  </a:moveTo>
                  <a:lnTo>
                    <a:pt x="212" y="9932"/>
                  </a:lnTo>
                  <a:cubicBezTo>
                    <a:pt x="183" y="10028"/>
                    <a:pt x="96" y="10096"/>
                    <a:pt x="0" y="10096"/>
                  </a:cubicBezTo>
                  <a:lnTo>
                    <a:pt x="490" y="10096"/>
                  </a:lnTo>
                  <a:cubicBezTo>
                    <a:pt x="591" y="10096"/>
                    <a:pt x="677" y="10028"/>
                    <a:pt x="706" y="9932"/>
                  </a:cubicBezTo>
                  <a:lnTo>
                    <a:pt x="3605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2" name="Google Shape;11292;p31"/>
            <p:cNvSpPr/>
            <p:nvPr/>
          </p:nvSpPr>
          <p:spPr>
            <a:xfrm>
              <a:off x="5487545" y="3561427"/>
              <a:ext cx="3066" cy="2411"/>
            </a:xfrm>
            <a:custGeom>
              <a:rect b="b" l="l" r="r" t="t"/>
              <a:pathLst>
                <a:path extrusionOk="0" h="92" w="117">
                  <a:moveTo>
                    <a:pt x="58" y="0"/>
                  </a:moveTo>
                  <a:cubicBezTo>
                    <a:pt x="1" y="0"/>
                    <a:pt x="1" y="91"/>
                    <a:pt x="58" y="91"/>
                  </a:cubicBezTo>
                  <a:cubicBezTo>
                    <a:pt x="116" y="91"/>
                    <a:pt x="116" y="0"/>
                    <a:pt x="58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3" name="Google Shape;11293;p31"/>
            <p:cNvSpPr/>
            <p:nvPr/>
          </p:nvSpPr>
          <p:spPr>
            <a:xfrm>
              <a:off x="5351580" y="3376778"/>
              <a:ext cx="275100" cy="188684"/>
            </a:xfrm>
            <a:custGeom>
              <a:rect b="b" l="l" r="r" t="t"/>
              <a:pathLst>
                <a:path extrusionOk="0" h="7201" w="10499">
                  <a:moveTo>
                    <a:pt x="207" y="1"/>
                  </a:moveTo>
                  <a:cubicBezTo>
                    <a:pt x="92" y="1"/>
                    <a:pt x="1" y="97"/>
                    <a:pt x="1" y="212"/>
                  </a:cubicBezTo>
                  <a:lnTo>
                    <a:pt x="1" y="6990"/>
                  </a:lnTo>
                  <a:cubicBezTo>
                    <a:pt x="1" y="7105"/>
                    <a:pt x="92" y="7201"/>
                    <a:pt x="207" y="7201"/>
                  </a:cubicBezTo>
                  <a:lnTo>
                    <a:pt x="10288" y="7201"/>
                  </a:lnTo>
                  <a:cubicBezTo>
                    <a:pt x="10403" y="7201"/>
                    <a:pt x="10499" y="7105"/>
                    <a:pt x="10499" y="6990"/>
                  </a:cubicBezTo>
                  <a:lnTo>
                    <a:pt x="10499" y="212"/>
                  </a:lnTo>
                  <a:cubicBezTo>
                    <a:pt x="10499" y="97"/>
                    <a:pt x="10403" y="1"/>
                    <a:pt x="10288" y="1"/>
                  </a:cubicBezTo>
                  <a:close/>
                </a:path>
              </a:pathLst>
            </a:custGeom>
            <a:solidFill>
              <a:srgbClr val="B8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4" name="Google Shape;11294;p31"/>
            <p:cNvSpPr/>
            <p:nvPr/>
          </p:nvSpPr>
          <p:spPr>
            <a:xfrm>
              <a:off x="5580512" y="3376778"/>
              <a:ext cx="46169" cy="188684"/>
            </a:xfrm>
            <a:custGeom>
              <a:rect b="b" l="l" r="r" t="t"/>
              <a:pathLst>
                <a:path extrusionOk="0" h="7201" w="1762">
                  <a:moveTo>
                    <a:pt x="0" y="1"/>
                  </a:moveTo>
                  <a:cubicBezTo>
                    <a:pt x="115" y="1"/>
                    <a:pt x="207" y="97"/>
                    <a:pt x="207" y="212"/>
                  </a:cubicBezTo>
                  <a:lnTo>
                    <a:pt x="207" y="6990"/>
                  </a:lnTo>
                  <a:cubicBezTo>
                    <a:pt x="207" y="7105"/>
                    <a:pt x="115" y="7201"/>
                    <a:pt x="0" y="7201"/>
                  </a:cubicBezTo>
                  <a:lnTo>
                    <a:pt x="1551" y="7201"/>
                  </a:lnTo>
                  <a:cubicBezTo>
                    <a:pt x="1666" y="7201"/>
                    <a:pt x="1762" y="7105"/>
                    <a:pt x="1762" y="6990"/>
                  </a:cubicBezTo>
                  <a:lnTo>
                    <a:pt x="1762" y="212"/>
                  </a:lnTo>
                  <a:cubicBezTo>
                    <a:pt x="1762" y="97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5" name="Google Shape;11295;p31"/>
            <p:cNvSpPr/>
            <p:nvPr/>
          </p:nvSpPr>
          <p:spPr>
            <a:xfrm>
              <a:off x="5455473" y="3365328"/>
              <a:ext cx="67445" cy="22927"/>
            </a:xfrm>
            <a:custGeom>
              <a:rect b="b" l="l" r="r" t="t"/>
              <a:pathLst>
                <a:path extrusionOk="0" h="875" w="2574">
                  <a:moveTo>
                    <a:pt x="92" y="1"/>
                  </a:moveTo>
                  <a:cubicBezTo>
                    <a:pt x="44" y="1"/>
                    <a:pt x="1" y="44"/>
                    <a:pt x="1" y="92"/>
                  </a:cubicBezTo>
                  <a:lnTo>
                    <a:pt x="1" y="783"/>
                  </a:lnTo>
                  <a:cubicBezTo>
                    <a:pt x="1" y="831"/>
                    <a:pt x="39" y="874"/>
                    <a:pt x="92" y="874"/>
                  </a:cubicBezTo>
                  <a:lnTo>
                    <a:pt x="2478" y="874"/>
                  </a:lnTo>
                  <a:cubicBezTo>
                    <a:pt x="2531" y="874"/>
                    <a:pt x="2574" y="836"/>
                    <a:pt x="2574" y="783"/>
                  </a:cubicBezTo>
                  <a:lnTo>
                    <a:pt x="2574" y="92"/>
                  </a:lnTo>
                  <a:cubicBezTo>
                    <a:pt x="2574" y="44"/>
                    <a:pt x="2531" y="1"/>
                    <a:pt x="2478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6" name="Google Shape;11296;p31"/>
            <p:cNvSpPr/>
            <p:nvPr/>
          </p:nvSpPr>
          <p:spPr>
            <a:xfrm>
              <a:off x="5378254" y="3418545"/>
              <a:ext cx="225158" cy="113850"/>
            </a:xfrm>
            <a:custGeom>
              <a:rect b="b" l="l" r="r" t="t"/>
              <a:pathLst>
                <a:path extrusionOk="0" h="4345" w="8593">
                  <a:moveTo>
                    <a:pt x="5521" y="0"/>
                  </a:moveTo>
                  <a:lnTo>
                    <a:pt x="2876" y="3408"/>
                  </a:lnTo>
                  <a:lnTo>
                    <a:pt x="1853" y="1964"/>
                  </a:lnTo>
                  <a:lnTo>
                    <a:pt x="0" y="4344"/>
                  </a:lnTo>
                  <a:lnTo>
                    <a:pt x="8593" y="4344"/>
                  </a:lnTo>
                  <a:lnTo>
                    <a:pt x="5521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7" name="Google Shape;11297;p31"/>
            <p:cNvSpPr/>
            <p:nvPr/>
          </p:nvSpPr>
          <p:spPr>
            <a:xfrm>
              <a:off x="5426808" y="3469981"/>
              <a:ext cx="44177" cy="62414"/>
            </a:xfrm>
            <a:custGeom>
              <a:rect b="b" l="l" r="r" t="t"/>
              <a:pathLst>
                <a:path extrusionOk="0" h="2382" w="1686">
                  <a:moveTo>
                    <a:pt x="0" y="1"/>
                  </a:moveTo>
                  <a:lnTo>
                    <a:pt x="716" y="2381"/>
                  </a:lnTo>
                  <a:lnTo>
                    <a:pt x="1685" y="23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8" name="Google Shape;11298;p31"/>
            <p:cNvSpPr/>
            <p:nvPr/>
          </p:nvSpPr>
          <p:spPr>
            <a:xfrm>
              <a:off x="5522892" y="3418545"/>
              <a:ext cx="80520" cy="113850"/>
            </a:xfrm>
            <a:custGeom>
              <a:rect b="b" l="l" r="r" t="t"/>
              <a:pathLst>
                <a:path extrusionOk="0" h="4345" w="3073">
                  <a:moveTo>
                    <a:pt x="1" y="0"/>
                  </a:moveTo>
                  <a:lnTo>
                    <a:pt x="1402" y="4344"/>
                  </a:lnTo>
                  <a:lnTo>
                    <a:pt x="3073" y="43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9" name="Google Shape;11299;p31"/>
            <p:cNvSpPr/>
            <p:nvPr/>
          </p:nvSpPr>
          <p:spPr>
            <a:xfrm>
              <a:off x="5351580" y="3532369"/>
              <a:ext cx="275100" cy="33094"/>
            </a:xfrm>
            <a:custGeom>
              <a:rect b="b" l="l" r="r" t="t"/>
              <a:pathLst>
                <a:path extrusionOk="0" h="1263" w="10499">
                  <a:moveTo>
                    <a:pt x="1" y="0"/>
                  </a:moveTo>
                  <a:lnTo>
                    <a:pt x="1" y="1052"/>
                  </a:lnTo>
                  <a:cubicBezTo>
                    <a:pt x="1" y="1167"/>
                    <a:pt x="92" y="1263"/>
                    <a:pt x="212" y="1263"/>
                  </a:cubicBezTo>
                  <a:lnTo>
                    <a:pt x="10293" y="1263"/>
                  </a:lnTo>
                  <a:cubicBezTo>
                    <a:pt x="10408" y="1263"/>
                    <a:pt x="10499" y="1167"/>
                    <a:pt x="10499" y="1052"/>
                  </a:cubicBezTo>
                  <a:lnTo>
                    <a:pt x="1049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0" name="Google Shape;11300;p31"/>
            <p:cNvSpPr/>
            <p:nvPr/>
          </p:nvSpPr>
          <p:spPr>
            <a:xfrm>
              <a:off x="5351580" y="3532369"/>
              <a:ext cx="275100" cy="33094"/>
            </a:xfrm>
            <a:custGeom>
              <a:rect b="b" l="l" r="r" t="t"/>
              <a:pathLst>
                <a:path extrusionOk="0" h="1263" w="10499">
                  <a:moveTo>
                    <a:pt x="8944" y="0"/>
                  </a:moveTo>
                  <a:lnTo>
                    <a:pt x="8944" y="360"/>
                  </a:lnTo>
                  <a:cubicBezTo>
                    <a:pt x="8944" y="485"/>
                    <a:pt x="8843" y="586"/>
                    <a:pt x="8718" y="586"/>
                  </a:cubicBezTo>
                  <a:lnTo>
                    <a:pt x="212" y="586"/>
                  </a:lnTo>
                  <a:cubicBezTo>
                    <a:pt x="92" y="538"/>
                    <a:pt x="1" y="442"/>
                    <a:pt x="1" y="327"/>
                  </a:cubicBezTo>
                  <a:lnTo>
                    <a:pt x="1" y="1052"/>
                  </a:lnTo>
                  <a:cubicBezTo>
                    <a:pt x="1" y="1167"/>
                    <a:pt x="92" y="1263"/>
                    <a:pt x="212" y="1263"/>
                  </a:cubicBezTo>
                  <a:lnTo>
                    <a:pt x="10293" y="1263"/>
                  </a:lnTo>
                  <a:cubicBezTo>
                    <a:pt x="10408" y="1263"/>
                    <a:pt x="10499" y="1167"/>
                    <a:pt x="10499" y="1052"/>
                  </a:cubicBezTo>
                  <a:lnTo>
                    <a:pt x="10499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1" name="Google Shape;11301;p31"/>
            <p:cNvSpPr/>
            <p:nvPr/>
          </p:nvSpPr>
          <p:spPr>
            <a:xfrm>
              <a:off x="5336750" y="3557156"/>
              <a:ext cx="304787" cy="22901"/>
            </a:xfrm>
            <a:custGeom>
              <a:rect b="b" l="l" r="r" t="t"/>
              <a:pathLst>
                <a:path extrusionOk="0" h="874" w="11632">
                  <a:moveTo>
                    <a:pt x="159" y="0"/>
                  </a:moveTo>
                  <a:cubicBezTo>
                    <a:pt x="72" y="0"/>
                    <a:pt x="0" y="67"/>
                    <a:pt x="0" y="154"/>
                  </a:cubicBezTo>
                  <a:lnTo>
                    <a:pt x="0" y="720"/>
                  </a:lnTo>
                  <a:cubicBezTo>
                    <a:pt x="0" y="807"/>
                    <a:pt x="72" y="874"/>
                    <a:pt x="159" y="874"/>
                  </a:cubicBezTo>
                  <a:lnTo>
                    <a:pt x="11473" y="874"/>
                  </a:lnTo>
                  <a:cubicBezTo>
                    <a:pt x="11559" y="874"/>
                    <a:pt x="11631" y="807"/>
                    <a:pt x="11631" y="720"/>
                  </a:cubicBezTo>
                  <a:lnTo>
                    <a:pt x="11631" y="154"/>
                  </a:lnTo>
                  <a:cubicBezTo>
                    <a:pt x="11631" y="67"/>
                    <a:pt x="11559" y="0"/>
                    <a:pt x="11473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2" name="Google Shape;11302;p31"/>
            <p:cNvSpPr/>
            <p:nvPr/>
          </p:nvSpPr>
          <p:spPr>
            <a:xfrm>
              <a:off x="5336750" y="3557156"/>
              <a:ext cx="304787" cy="22901"/>
            </a:xfrm>
            <a:custGeom>
              <a:rect b="b" l="l" r="r" t="t"/>
              <a:pathLst>
                <a:path extrusionOk="0" h="874" w="11632">
                  <a:moveTo>
                    <a:pt x="10071" y="0"/>
                  </a:moveTo>
                  <a:lnTo>
                    <a:pt x="10071" y="240"/>
                  </a:lnTo>
                  <a:cubicBezTo>
                    <a:pt x="10071" y="403"/>
                    <a:pt x="9937" y="538"/>
                    <a:pt x="9774" y="538"/>
                  </a:cubicBezTo>
                  <a:lnTo>
                    <a:pt x="159" y="538"/>
                  </a:lnTo>
                  <a:cubicBezTo>
                    <a:pt x="72" y="538"/>
                    <a:pt x="0" y="470"/>
                    <a:pt x="0" y="384"/>
                  </a:cubicBezTo>
                  <a:lnTo>
                    <a:pt x="0" y="720"/>
                  </a:lnTo>
                  <a:cubicBezTo>
                    <a:pt x="0" y="807"/>
                    <a:pt x="72" y="874"/>
                    <a:pt x="159" y="874"/>
                  </a:cubicBezTo>
                  <a:lnTo>
                    <a:pt x="11473" y="874"/>
                  </a:lnTo>
                  <a:cubicBezTo>
                    <a:pt x="11559" y="874"/>
                    <a:pt x="11631" y="807"/>
                    <a:pt x="11631" y="720"/>
                  </a:cubicBezTo>
                  <a:lnTo>
                    <a:pt x="11631" y="154"/>
                  </a:lnTo>
                  <a:cubicBezTo>
                    <a:pt x="11631" y="67"/>
                    <a:pt x="11559" y="0"/>
                    <a:pt x="11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3" name="Google Shape;11303;p31"/>
            <p:cNvSpPr/>
            <p:nvPr/>
          </p:nvSpPr>
          <p:spPr>
            <a:xfrm>
              <a:off x="5487309" y="3418545"/>
              <a:ext cx="72345" cy="53977"/>
            </a:xfrm>
            <a:custGeom>
              <a:rect b="b" l="l" r="r" t="t"/>
              <a:pathLst>
                <a:path extrusionOk="0" h="2060" w="2761">
                  <a:moveTo>
                    <a:pt x="1359" y="0"/>
                  </a:moveTo>
                  <a:lnTo>
                    <a:pt x="0" y="1747"/>
                  </a:lnTo>
                  <a:lnTo>
                    <a:pt x="908" y="1459"/>
                  </a:lnTo>
                  <a:lnTo>
                    <a:pt x="1354" y="2060"/>
                  </a:lnTo>
                  <a:lnTo>
                    <a:pt x="1671" y="1407"/>
                  </a:lnTo>
                  <a:lnTo>
                    <a:pt x="2760" y="1983"/>
                  </a:lnTo>
                  <a:lnTo>
                    <a:pt x="13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4" name="Google Shape;11304;p31"/>
            <p:cNvSpPr/>
            <p:nvPr/>
          </p:nvSpPr>
          <p:spPr>
            <a:xfrm>
              <a:off x="5522892" y="3418545"/>
              <a:ext cx="36762" cy="51960"/>
            </a:xfrm>
            <a:custGeom>
              <a:rect b="b" l="l" r="r" t="t"/>
              <a:pathLst>
                <a:path extrusionOk="0" h="1983" w="1403">
                  <a:moveTo>
                    <a:pt x="1" y="0"/>
                  </a:moveTo>
                  <a:lnTo>
                    <a:pt x="481" y="1498"/>
                  </a:lnTo>
                  <a:lnTo>
                    <a:pt x="1402" y="19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5" name="Google Shape;11305;p31"/>
            <p:cNvSpPr/>
            <p:nvPr/>
          </p:nvSpPr>
          <p:spPr>
            <a:xfrm>
              <a:off x="5399898" y="3469981"/>
              <a:ext cx="44282" cy="41400"/>
            </a:xfrm>
            <a:custGeom>
              <a:rect b="b" l="l" r="r" t="t"/>
              <a:pathLst>
                <a:path extrusionOk="0" h="1580" w="1690">
                  <a:moveTo>
                    <a:pt x="1027" y="1"/>
                  </a:moveTo>
                  <a:lnTo>
                    <a:pt x="0" y="1321"/>
                  </a:lnTo>
                  <a:lnTo>
                    <a:pt x="749" y="1186"/>
                  </a:lnTo>
                  <a:lnTo>
                    <a:pt x="1027" y="1580"/>
                  </a:lnTo>
                  <a:lnTo>
                    <a:pt x="1690" y="937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6" name="Google Shape;11306;p31"/>
            <p:cNvSpPr/>
            <p:nvPr/>
          </p:nvSpPr>
          <p:spPr>
            <a:xfrm>
              <a:off x="5426808" y="3469981"/>
              <a:ext cx="17372" cy="31967"/>
            </a:xfrm>
            <a:custGeom>
              <a:rect b="b" l="l" r="r" t="t"/>
              <a:pathLst>
                <a:path extrusionOk="0" h="1220" w="663">
                  <a:moveTo>
                    <a:pt x="0" y="1"/>
                  </a:moveTo>
                  <a:lnTo>
                    <a:pt x="370" y="1220"/>
                  </a:lnTo>
                  <a:lnTo>
                    <a:pt x="663" y="9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7" name="Google Shape;11307;p31"/>
            <p:cNvSpPr/>
            <p:nvPr/>
          </p:nvSpPr>
          <p:spPr>
            <a:xfrm>
              <a:off x="5489196" y="3365328"/>
              <a:ext cx="33723" cy="22927"/>
            </a:xfrm>
            <a:custGeom>
              <a:rect b="b" l="l" r="r" t="t"/>
              <a:pathLst>
                <a:path extrusionOk="0" h="875" w="1287">
                  <a:moveTo>
                    <a:pt x="0" y="1"/>
                  </a:moveTo>
                  <a:lnTo>
                    <a:pt x="0" y="874"/>
                  </a:lnTo>
                  <a:lnTo>
                    <a:pt x="1191" y="874"/>
                  </a:lnTo>
                  <a:cubicBezTo>
                    <a:pt x="1244" y="874"/>
                    <a:pt x="1287" y="836"/>
                    <a:pt x="1287" y="783"/>
                  </a:cubicBezTo>
                  <a:lnTo>
                    <a:pt x="1287" y="92"/>
                  </a:lnTo>
                  <a:cubicBezTo>
                    <a:pt x="1287" y="44"/>
                    <a:pt x="1244" y="1"/>
                    <a:pt x="1191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8" name="Google Shape;11308;p31"/>
            <p:cNvSpPr/>
            <p:nvPr/>
          </p:nvSpPr>
          <p:spPr>
            <a:xfrm>
              <a:off x="5400893" y="3337029"/>
              <a:ext cx="231447" cy="127947"/>
            </a:xfrm>
            <a:custGeom>
              <a:rect b="b" l="l" r="r" t="t"/>
              <a:pathLst>
                <a:path extrusionOk="0" h="4883" w="8833">
                  <a:moveTo>
                    <a:pt x="3653" y="433"/>
                  </a:moveTo>
                  <a:lnTo>
                    <a:pt x="3653" y="865"/>
                  </a:lnTo>
                  <a:lnTo>
                    <a:pt x="3082" y="865"/>
                  </a:lnTo>
                  <a:lnTo>
                    <a:pt x="3082" y="433"/>
                  </a:lnTo>
                  <a:close/>
                  <a:moveTo>
                    <a:pt x="4436" y="1297"/>
                  </a:moveTo>
                  <a:lnTo>
                    <a:pt x="4436" y="1738"/>
                  </a:lnTo>
                  <a:lnTo>
                    <a:pt x="2300" y="1738"/>
                  </a:lnTo>
                  <a:lnTo>
                    <a:pt x="2300" y="1518"/>
                  </a:lnTo>
                  <a:lnTo>
                    <a:pt x="2300" y="1297"/>
                  </a:lnTo>
                  <a:close/>
                  <a:moveTo>
                    <a:pt x="2981" y="1"/>
                  </a:moveTo>
                  <a:cubicBezTo>
                    <a:pt x="2794" y="1"/>
                    <a:pt x="2645" y="149"/>
                    <a:pt x="2645" y="332"/>
                  </a:cubicBezTo>
                  <a:lnTo>
                    <a:pt x="2645" y="865"/>
                  </a:lnTo>
                  <a:lnTo>
                    <a:pt x="2175" y="865"/>
                  </a:lnTo>
                  <a:cubicBezTo>
                    <a:pt x="2002" y="865"/>
                    <a:pt x="1863" y="999"/>
                    <a:pt x="1863" y="1172"/>
                  </a:cubicBezTo>
                  <a:lnTo>
                    <a:pt x="1863" y="1302"/>
                  </a:lnTo>
                  <a:lnTo>
                    <a:pt x="288" y="1302"/>
                  </a:lnTo>
                  <a:cubicBezTo>
                    <a:pt x="0" y="1302"/>
                    <a:pt x="0" y="1734"/>
                    <a:pt x="288" y="1734"/>
                  </a:cubicBezTo>
                  <a:lnTo>
                    <a:pt x="1863" y="1734"/>
                  </a:lnTo>
                  <a:lnTo>
                    <a:pt x="1863" y="1863"/>
                  </a:lnTo>
                  <a:cubicBezTo>
                    <a:pt x="1863" y="2036"/>
                    <a:pt x="2002" y="2175"/>
                    <a:pt x="2175" y="2175"/>
                  </a:cubicBezTo>
                  <a:lnTo>
                    <a:pt x="4561" y="2175"/>
                  </a:lnTo>
                  <a:cubicBezTo>
                    <a:pt x="4734" y="2175"/>
                    <a:pt x="4873" y="2036"/>
                    <a:pt x="4873" y="1863"/>
                  </a:cubicBezTo>
                  <a:lnTo>
                    <a:pt x="4873" y="1734"/>
                  </a:lnTo>
                  <a:lnTo>
                    <a:pt x="8401" y="1734"/>
                  </a:lnTo>
                  <a:lnTo>
                    <a:pt x="8401" y="4666"/>
                  </a:lnTo>
                  <a:cubicBezTo>
                    <a:pt x="8401" y="4810"/>
                    <a:pt x="8509" y="4882"/>
                    <a:pt x="8617" y="4882"/>
                  </a:cubicBezTo>
                  <a:cubicBezTo>
                    <a:pt x="8725" y="4882"/>
                    <a:pt x="8833" y="4810"/>
                    <a:pt x="8833" y="4666"/>
                  </a:cubicBezTo>
                  <a:lnTo>
                    <a:pt x="8833" y="1729"/>
                  </a:lnTo>
                  <a:cubicBezTo>
                    <a:pt x="8833" y="1494"/>
                    <a:pt x="8641" y="1302"/>
                    <a:pt x="8406" y="1302"/>
                  </a:cubicBezTo>
                  <a:lnTo>
                    <a:pt x="4873" y="1302"/>
                  </a:lnTo>
                  <a:lnTo>
                    <a:pt x="4873" y="1172"/>
                  </a:lnTo>
                  <a:cubicBezTo>
                    <a:pt x="4873" y="999"/>
                    <a:pt x="4734" y="865"/>
                    <a:pt x="4561" y="865"/>
                  </a:cubicBezTo>
                  <a:lnTo>
                    <a:pt x="4090" y="865"/>
                  </a:lnTo>
                  <a:lnTo>
                    <a:pt x="4090" y="332"/>
                  </a:lnTo>
                  <a:cubicBezTo>
                    <a:pt x="4090" y="149"/>
                    <a:pt x="3941" y="1"/>
                    <a:pt x="37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9" name="Google Shape;11309;p31"/>
            <p:cNvSpPr/>
            <p:nvPr/>
          </p:nvSpPr>
          <p:spPr>
            <a:xfrm>
              <a:off x="5331090" y="3371119"/>
              <a:ext cx="316238" cy="354598"/>
            </a:xfrm>
            <a:custGeom>
              <a:rect b="b" l="l" r="r" t="t"/>
              <a:pathLst>
                <a:path extrusionOk="0" h="13533" w="12069">
                  <a:moveTo>
                    <a:pt x="7311" y="2175"/>
                  </a:moveTo>
                  <a:lnTo>
                    <a:pt x="8017" y="3178"/>
                  </a:lnTo>
                  <a:lnTo>
                    <a:pt x="7734" y="3025"/>
                  </a:lnTo>
                  <a:cubicBezTo>
                    <a:pt x="7700" y="3007"/>
                    <a:pt x="7665" y="2999"/>
                    <a:pt x="7630" y="2999"/>
                  </a:cubicBezTo>
                  <a:cubicBezTo>
                    <a:pt x="7550" y="2999"/>
                    <a:pt x="7473" y="3043"/>
                    <a:pt x="7436" y="3121"/>
                  </a:cubicBezTo>
                  <a:lnTo>
                    <a:pt x="7278" y="3452"/>
                  </a:lnTo>
                  <a:lnTo>
                    <a:pt x="7042" y="3140"/>
                  </a:lnTo>
                  <a:cubicBezTo>
                    <a:pt x="7003" y="3083"/>
                    <a:pt x="6940" y="3052"/>
                    <a:pt x="6872" y="3052"/>
                  </a:cubicBezTo>
                  <a:cubicBezTo>
                    <a:pt x="6849" y="3052"/>
                    <a:pt x="6826" y="3056"/>
                    <a:pt x="6802" y="3063"/>
                  </a:cubicBezTo>
                  <a:lnTo>
                    <a:pt x="6562" y="3140"/>
                  </a:lnTo>
                  <a:lnTo>
                    <a:pt x="6562" y="3140"/>
                  </a:lnTo>
                  <a:lnTo>
                    <a:pt x="7311" y="2175"/>
                  </a:lnTo>
                  <a:close/>
                  <a:moveTo>
                    <a:pt x="3644" y="4134"/>
                  </a:moveTo>
                  <a:lnTo>
                    <a:pt x="4028" y="4681"/>
                  </a:lnTo>
                  <a:lnTo>
                    <a:pt x="3682" y="5017"/>
                  </a:lnTo>
                  <a:lnTo>
                    <a:pt x="3553" y="4834"/>
                  </a:lnTo>
                  <a:cubicBezTo>
                    <a:pt x="3512" y="4773"/>
                    <a:pt x="3444" y="4740"/>
                    <a:pt x="3374" y="4740"/>
                  </a:cubicBezTo>
                  <a:cubicBezTo>
                    <a:pt x="3361" y="4740"/>
                    <a:pt x="3349" y="4741"/>
                    <a:pt x="3337" y="4743"/>
                  </a:cubicBezTo>
                  <a:lnTo>
                    <a:pt x="3140" y="4777"/>
                  </a:lnTo>
                  <a:lnTo>
                    <a:pt x="3178" y="4734"/>
                  </a:lnTo>
                  <a:lnTo>
                    <a:pt x="3644" y="4134"/>
                  </a:lnTo>
                  <a:close/>
                  <a:moveTo>
                    <a:pt x="7729" y="3519"/>
                  </a:moveTo>
                  <a:lnTo>
                    <a:pt x="8569" y="3966"/>
                  </a:lnTo>
                  <a:lnTo>
                    <a:pt x="9970" y="5943"/>
                  </a:lnTo>
                  <a:lnTo>
                    <a:pt x="2247" y="5943"/>
                  </a:lnTo>
                  <a:lnTo>
                    <a:pt x="2741" y="5295"/>
                  </a:lnTo>
                  <a:lnTo>
                    <a:pt x="3279" y="5194"/>
                  </a:lnTo>
                  <a:lnTo>
                    <a:pt x="3471" y="5478"/>
                  </a:lnTo>
                  <a:cubicBezTo>
                    <a:pt x="3509" y="5526"/>
                    <a:pt x="3567" y="5559"/>
                    <a:pt x="3629" y="5569"/>
                  </a:cubicBezTo>
                  <a:lnTo>
                    <a:pt x="3649" y="5569"/>
                  </a:lnTo>
                  <a:cubicBezTo>
                    <a:pt x="3706" y="5569"/>
                    <a:pt x="3759" y="5545"/>
                    <a:pt x="3802" y="5506"/>
                  </a:cubicBezTo>
                  <a:lnTo>
                    <a:pt x="4282" y="5041"/>
                  </a:lnTo>
                  <a:lnTo>
                    <a:pt x="4493" y="5343"/>
                  </a:lnTo>
                  <a:cubicBezTo>
                    <a:pt x="4535" y="5402"/>
                    <a:pt x="4602" y="5432"/>
                    <a:pt x="4668" y="5432"/>
                  </a:cubicBezTo>
                  <a:cubicBezTo>
                    <a:pt x="4733" y="5432"/>
                    <a:pt x="4797" y="5404"/>
                    <a:pt x="4839" y="5348"/>
                  </a:cubicBezTo>
                  <a:lnTo>
                    <a:pt x="6092" y="3745"/>
                  </a:lnTo>
                  <a:lnTo>
                    <a:pt x="6788" y="3524"/>
                  </a:lnTo>
                  <a:lnTo>
                    <a:pt x="7138" y="4004"/>
                  </a:lnTo>
                  <a:cubicBezTo>
                    <a:pt x="7182" y="4057"/>
                    <a:pt x="7244" y="4090"/>
                    <a:pt x="7311" y="4090"/>
                  </a:cubicBezTo>
                  <a:lnTo>
                    <a:pt x="7335" y="4090"/>
                  </a:lnTo>
                  <a:cubicBezTo>
                    <a:pt x="7407" y="4081"/>
                    <a:pt x="7474" y="4038"/>
                    <a:pt x="7508" y="3970"/>
                  </a:cubicBezTo>
                  <a:lnTo>
                    <a:pt x="7729" y="3519"/>
                  </a:lnTo>
                  <a:close/>
                  <a:moveTo>
                    <a:pt x="11065" y="6375"/>
                  </a:moveTo>
                  <a:lnTo>
                    <a:pt x="11065" y="6884"/>
                  </a:lnTo>
                  <a:lnTo>
                    <a:pt x="999" y="6884"/>
                  </a:lnTo>
                  <a:lnTo>
                    <a:pt x="999" y="6375"/>
                  </a:lnTo>
                  <a:close/>
                  <a:moveTo>
                    <a:pt x="11631" y="7316"/>
                  </a:moveTo>
                  <a:lnTo>
                    <a:pt x="11631" y="7762"/>
                  </a:lnTo>
                  <a:lnTo>
                    <a:pt x="432" y="7762"/>
                  </a:lnTo>
                  <a:lnTo>
                    <a:pt x="432" y="7316"/>
                  </a:lnTo>
                  <a:close/>
                  <a:moveTo>
                    <a:pt x="5367" y="8195"/>
                  </a:moveTo>
                  <a:lnTo>
                    <a:pt x="5367" y="9481"/>
                  </a:lnTo>
                  <a:lnTo>
                    <a:pt x="4023" y="9481"/>
                  </a:lnTo>
                  <a:lnTo>
                    <a:pt x="4397" y="8195"/>
                  </a:lnTo>
                  <a:close/>
                  <a:moveTo>
                    <a:pt x="7662" y="8190"/>
                  </a:moveTo>
                  <a:lnTo>
                    <a:pt x="8036" y="9476"/>
                  </a:lnTo>
                  <a:lnTo>
                    <a:pt x="6692" y="9481"/>
                  </a:lnTo>
                  <a:lnTo>
                    <a:pt x="6692" y="8190"/>
                  </a:lnTo>
                  <a:close/>
                  <a:moveTo>
                    <a:pt x="6255" y="8190"/>
                  </a:moveTo>
                  <a:lnTo>
                    <a:pt x="6255" y="11790"/>
                  </a:lnTo>
                  <a:cubicBezTo>
                    <a:pt x="6255" y="11799"/>
                    <a:pt x="6250" y="11804"/>
                    <a:pt x="6245" y="11804"/>
                  </a:cubicBezTo>
                  <a:lnTo>
                    <a:pt x="5813" y="11804"/>
                  </a:lnTo>
                  <a:cubicBezTo>
                    <a:pt x="5809" y="11804"/>
                    <a:pt x="5804" y="11799"/>
                    <a:pt x="5804" y="11790"/>
                  </a:cubicBezTo>
                  <a:lnTo>
                    <a:pt x="5804" y="8190"/>
                  </a:lnTo>
                  <a:close/>
                  <a:moveTo>
                    <a:pt x="3946" y="8190"/>
                  </a:moveTo>
                  <a:lnTo>
                    <a:pt x="2516" y="13096"/>
                  </a:lnTo>
                  <a:cubicBezTo>
                    <a:pt x="2511" y="13100"/>
                    <a:pt x="2511" y="13100"/>
                    <a:pt x="2506" y="13100"/>
                  </a:cubicBezTo>
                  <a:lnTo>
                    <a:pt x="2026" y="13100"/>
                  </a:lnTo>
                  <a:cubicBezTo>
                    <a:pt x="2016" y="13100"/>
                    <a:pt x="2012" y="13096"/>
                    <a:pt x="2012" y="13086"/>
                  </a:cubicBezTo>
                  <a:lnTo>
                    <a:pt x="3447" y="8190"/>
                  </a:lnTo>
                  <a:close/>
                  <a:moveTo>
                    <a:pt x="8617" y="8190"/>
                  </a:moveTo>
                  <a:lnTo>
                    <a:pt x="10042" y="13086"/>
                  </a:lnTo>
                  <a:cubicBezTo>
                    <a:pt x="10047" y="13096"/>
                    <a:pt x="10042" y="13100"/>
                    <a:pt x="10033" y="13100"/>
                  </a:cubicBezTo>
                  <a:lnTo>
                    <a:pt x="9553" y="13100"/>
                  </a:lnTo>
                  <a:cubicBezTo>
                    <a:pt x="9548" y="13100"/>
                    <a:pt x="9543" y="13096"/>
                    <a:pt x="9543" y="13091"/>
                  </a:cubicBezTo>
                  <a:lnTo>
                    <a:pt x="8118" y="8190"/>
                  </a:lnTo>
                  <a:close/>
                  <a:moveTo>
                    <a:pt x="994" y="1"/>
                  </a:moveTo>
                  <a:cubicBezTo>
                    <a:pt x="754" y="1"/>
                    <a:pt x="567" y="188"/>
                    <a:pt x="567" y="428"/>
                  </a:cubicBezTo>
                  <a:lnTo>
                    <a:pt x="567" y="6884"/>
                  </a:lnTo>
                  <a:lnTo>
                    <a:pt x="370" y="6884"/>
                  </a:lnTo>
                  <a:cubicBezTo>
                    <a:pt x="367" y="6884"/>
                    <a:pt x="364" y="6884"/>
                    <a:pt x="362" y="6884"/>
                  </a:cubicBezTo>
                  <a:cubicBezTo>
                    <a:pt x="164" y="6884"/>
                    <a:pt x="0" y="7050"/>
                    <a:pt x="0" y="7254"/>
                  </a:cubicBezTo>
                  <a:lnTo>
                    <a:pt x="0" y="7820"/>
                  </a:lnTo>
                  <a:cubicBezTo>
                    <a:pt x="0" y="8027"/>
                    <a:pt x="168" y="8195"/>
                    <a:pt x="370" y="8195"/>
                  </a:cubicBezTo>
                  <a:lnTo>
                    <a:pt x="2991" y="8195"/>
                  </a:lnTo>
                  <a:lnTo>
                    <a:pt x="1599" y="12961"/>
                  </a:lnTo>
                  <a:cubicBezTo>
                    <a:pt x="1517" y="13244"/>
                    <a:pt x="1728" y="13532"/>
                    <a:pt x="2026" y="13532"/>
                  </a:cubicBezTo>
                  <a:lnTo>
                    <a:pt x="2506" y="13532"/>
                  </a:lnTo>
                  <a:cubicBezTo>
                    <a:pt x="2703" y="13532"/>
                    <a:pt x="2880" y="13398"/>
                    <a:pt x="2933" y="13211"/>
                  </a:cubicBezTo>
                  <a:lnTo>
                    <a:pt x="3898" y="9913"/>
                  </a:lnTo>
                  <a:lnTo>
                    <a:pt x="5372" y="9913"/>
                  </a:lnTo>
                  <a:lnTo>
                    <a:pt x="5372" y="11790"/>
                  </a:lnTo>
                  <a:cubicBezTo>
                    <a:pt x="5372" y="12035"/>
                    <a:pt x="5573" y="12236"/>
                    <a:pt x="5818" y="12236"/>
                  </a:cubicBezTo>
                  <a:lnTo>
                    <a:pt x="6250" y="12236"/>
                  </a:lnTo>
                  <a:cubicBezTo>
                    <a:pt x="6495" y="12236"/>
                    <a:pt x="6692" y="12035"/>
                    <a:pt x="6692" y="11790"/>
                  </a:cubicBezTo>
                  <a:lnTo>
                    <a:pt x="6692" y="9913"/>
                  </a:lnTo>
                  <a:lnTo>
                    <a:pt x="8170" y="9913"/>
                  </a:lnTo>
                  <a:lnTo>
                    <a:pt x="9130" y="13211"/>
                  </a:lnTo>
                  <a:cubicBezTo>
                    <a:pt x="9188" y="13403"/>
                    <a:pt x="9361" y="13532"/>
                    <a:pt x="9558" y="13532"/>
                  </a:cubicBezTo>
                  <a:lnTo>
                    <a:pt x="10038" y="13532"/>
                  </a:lnTo>
                  <a:cubicBezTo>
                    <a:pt x="10335" y="13532"/>
                    <a:pt x="10551" y="13249"/>
                    <a:pt x="10465" y="12961"/>
                  </a:cubicBezTo>
                  <a:lnTo>
                    <a:pt x="9073" y="8195"/>
                  </a:lnTo>
                  <a:lnTo>
                    <a:pt x="11694" y="8195"/>
                  </a:lnTo>
                  <a:cubicBezTo>
                    <a:pt x="11900" y="8195"/>
                    <a:pt x="12068" y="8027"/>
                    <a:pt x="12068" y="7820"/>
                  </a:cubicBezTo>
                  <a:lnTo>
                    <a:pt x="12068" y="7254"/>
                  </a:lnTo>
                  <a:cubicBezTo>
                    <a:pt x="12068" y="7050"/>
                    <a:pt x="11905" y="6884"/>
                    <a:pt x="11698" y="6884"/>
                  </a:cubicBezTo>
                  <a:cubicBezTo>
                    <a:pt x="11695" y="6884"/>
                    <a:pt x="11692" y="6884"/>
                    <a:pt x="11689" y="6884"/>
                  </a:cubicBezTo>
                  <a:lnTo>
                    <a:pt x="11497" y="6884"/>
                  </a:lnTo>
                  <a:lnTo>
                    <a:pt x="11497" y="4374"/>
                  </a:lnTo>
                  <a:cubicBezTo>
                    <a:pt x="11497" y="4230"/>
                    <a:pt x="11389" y="4158"/>
                    <a:pt x="11281" y="4158"/>
                  </a:cubicBezTo>
                  <a:cubicBezTo>
                    <a:pt x="11173" y="4158"/>
                    <a:pt x="11065" y="4230"/>
                    <a:pt x="11065" y="4374"/>
                  </a:cubicBezTo>
                  <a:lnTo>
                    <a:pt x="11065" y="5934"/>
                  </a:lnTo>
                  <a:lnTo>
                    <a:pt x="10503" y="5934"/>
                  </a:lnTo>
                  <a:lnTo>
                    <a:pt x="8900" y="3668"/>
                  </a:lnTo>
                  <a:lnTo>
                    <a:pt x="7498" y="1685"/>
                  </a:lnTo>
                  <a:cubicBezTo>
                    <a:pt x="7454" y="1624"/>
                    <a:pt x="7386" y="1592"/>
                    <a:pt x="7319" y="1592"/>
                  </a:cubicBezTo>
                  <a:cubicBezTo>
                    <a:pt x="7256" y="1592"/>
                    <a:pt x="7192" y="1620"/>
                    <a:pt x="7148" y="1676"/>
                  </a:cubicBezTo>
                  <a:lnTo>
                    <a:pt x="4681" y="4854"/>
                  </a:lnTo>
                  <a:lnTo>
                    <a:pt x="3831" y="3644"/>
                  </a:lnTo>
                  <a:cubicBezTo>
                    <a:pt x="3793" y="3596"/>
                    <a:pt x="3740" y="3562"/>
                    <a:pt x="3682" y="3557"/>
                  </a:cubicBezTo>
                  <a:lnTo>
                    <a:pt x="3658" y="3557"/>
                  </a:lnTo>
                  <a:cubicBezTo>
                    <a:pt x="3654" y="3557"/>
                    <a:pt x="3650" y="3557"/>
                    <a:pt x="3645" y="3557"/>
                  </a:cubicBezTo>
                  <a:cubicBezTo>
                    <a:pt x="3582" y="3557"/>
                    <a:pt x="3521" y="3590"/>
                    <a:pt x="3481" y="3639"/>
                  </a:cubicBezTo>
                  <a:lnTo>
                    <a:pt x="2453" y="4959"/>
                  </a:lnTo>
                  <a:lnTo>
                    <a:pt x="1695" y="5938"/>
                  </a:lnTo>
                  <a:lnTo>
                    <a:pt x="999" y="5938"/>
                  </a:lnTo>
                  <a:lnTo>
                    <a:pt x="999" y="433"/>
                  </a:lnTo>
                  <a:lnTo>
                    <a:pt x="1944" y="433"/>
                  </a:lnTo>
                  <a:cubicBezTo>
                    <a:pt x="2232" y="433"/>
                    <a:pt x="2232" y="1"/>
                    <a:pt x="194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10" name="Google Shape;11310;p31"/>
          <p:cNvGrpSpPr/>
          <p:nvPr/>
        </p:nvGrpSpPr>
        <p:grpSpPr>
          <a:xfrm>
            <a:off x="7995963" y="1798313"/>
            <a:ext cx="343279" cy="363402"/>
            <a:chOff x="7995963" y="1985163"/>
            <a:chExt cx="343279" cy="363402"/>
          </a:xfrm>
        </p:grpSpPr>
        <p:sp>
          <p:nvSpPr>
            <p:cNvPr id="11311" name="Google Shape;11311;p31"/>
            <p:cNvSpPr/>
            <p:nvPr/>
          </p:nvSpPr>
          <p:spPr>
            <a:xfrm>
              <a:off x="8067155" y="2040110"/>
              <a:ext cx="265798" cy="241666"/>
            </a:xfrm>
            <a:custGeom>
              <a:rect b="b" l="l" r="r" t="t"/>
              <a:pathLst>
                <a:path extrusionOk="0" h="9223" w="10144">
                  <a:moveTo>
                    <a:pt x="7837" y="0"/>
                  </a:moveTo>
                  <a:cubicBezTo>
                    <a:pt x="7691" y="0"/>
                    <a:pt x="7545" y="46"/>
                    <a:pt x="7422" y="141"/>
                  </a:cubicBezTo>
                  <a:lnTo>
                    <a:pt x="3245" y="3333"/>
                  </a:lnTo>
                  <a:cubicBezTo>
                    <a:pt x="3218" y="3354"/>
                    <a:pt x="3189" y="3363"/>
                    <a:pt x="3160" y="3363"/>
                  </a:cubicBezTo>
                  <a:cubicBezTo>
                    <a:pt x="3083" y="3363"/>
                    <a:pt x="3014" y="3296"/>
                    <a:pt x="3025" y="3208"/>
                  </a:cubicBezTo>
                  <a:lnTo>
                    <a:pt x="3221" y="1874"/>
                  </a:lnTo>
                  <a:cubicBezTo>
                    <a:pt x="3269" y="1509"/>
                    <a:pt x="3010" y="1178"/>
                    <a:pt x="2650" y="1130"/>
                  </a:cubicBezTo>
                  <a:cubicBezTo>
                    <a:pt x="2614" y="1125"/>
                    <a:pt x="2580" y="1123"/>
                    <a:pt x="2546" y="1123"/>
                  </a:cubicBezTo>
                  <a:cubicBezTo>
                    <a:pt x="2242" y="1123"/>
                    <a:pt x="2044" y="1320"/>
                    <a:pt x="1901" y="1701"/>
                  </a:cubicBezTo>
                  <a:lnTo>
                    <a:pt x="648" y="5080"/>
                  </a:lnTo>
                  <a:cubicBezTo>
                    <a:pt x="620" y="5191"/>
                    <a:pt x="389" y="5464"/>
                    <a:pt x="0" y="5767"/>
                  </a:cubicBezTo>
                  <a:lnTo>
                    <a:pt x="2641" y="9223"/>
                  </a:lnTo>
                  <a:lnTo>
                    <a:pt x="3313" y="8714"/>
                  </a:lnTo>
                  <a:cubicBezTo>
                    <a:pt x="3620" y="8484"/>
                    <a:pt x="4565" y="8244"/>
                    <a:pt x="4950" y="8224"/>
                  </a:cubicBezTo>
                  <a:cubicBezTo>
                    <a:pt x="5338" y="8205"/>
                    <a:pt x="5713" y="8076"/>
                    <a:pt x="6025" y="7840"/>
                  </a:cubicBezTo>
                  <a:lnTo>
                    <a:pt x="9793" y="5027"/>
                  </a:lnTo>
                  <a:cubicBezTo>
                    <a:pt x="10086" y="4802"/>
                    <a:pt x="10143" y="4384"/>
                    <a:pt x="9918" y="4091"/>
                  </a:cubicBezTo>
                  <a:cubicBezTo>
                    <a:pt x="9788" y="3920"/>
                    <a:pt x="9591" y="3831"/>
                    <a:pt x="9392" y="3831"/>
                  </a:cubicBezTo>
                  <a:cubicBezTo>
                    <a:pt x="9250" y="3831"/>
                    <a:pt x="9108" y="3875"/>
                    <a:pt x="8987" y="3967"/>
                  </a:cubicBezTo>
                  <a:lnTo>
                    <a:pt x="9716" y="3410"/>
                  </a:lnTo>
                  <a:cubicBezTo>
                    <a:pt x="10009" y="3189"/>
                    <a:pt x="10067" y="2771"/>
                    <a:pt x="9841" y="2478"/>
                  </a:cubicBezTo>
                  <a:cubicBezTo>
                    <a:pt x="9711" y="2307"/>
                    <a:pt x="9514" y="2216"/>
                    <a:pt x="9313" y="2216"/>
                  </a:cubicBezTo>
                  <a:cubicBezTo>
                    <a:pt x="9174" y="2216"/>
                    <a:pt x="9034" y="2260"/>
                    <a:pt x="8914" y="2350"/>
                  </a:cubicBezTo>
                  <a:lnTo>
                    <a:pt x="8914" y="2350"/>
                  </a:lnTo>
                  <a:lnTo>
                    <a:pt x="9663" y="1778"/>
                  </a:lnTo>
                  <a:cubicBezTo>
                    <a:pt x="9956" y="1552"/>
                    <a:pt x="10014" y="1134"/>
                    <a:pt x="9788" y="842"/>
                  </a:cubicBezTo>
                  <a:cubicBezTo>
                    <a:pt x="9659" y="670"/>
                    <a:pt x="9462" y="581"/>
                    <a:pt x="9262" y="581"/>
                  </a:cubicBezTo>
                  <a:cubicBezTo>
                    <a:pt x="9121" y="581"/>
                    <a:pt x="8978" y="625"/>
                    <a:pt x="8857" y="717"/>
                  </a:cubicBezTo>
                  <a:lnTo>
                    <a:pt x="8248" y="1183"/>
                  </a:lnTo>
                  <a:lnTo>
                    <a:pt x="8248" y="1183"/>
                  </a:lnTo>
                  <a:cubicBezTo>
                    <a:pt x="8541" y="957"/>
                    <a:pt x="8587" y="533"/>
                    <a:pt x="8358" y="242"/>
                  </a:cubicBezTo>
                  <a:cubicBezTo>
                    <a:pt x="8223" y="82"/>
                    <a:pt x="8031" y="0"/>
                    <a:pt x="783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2" name="Google Shape;11312;p31"/>
            <p:cNvSpPr/>
            <p:nvPr/>
          </p:nvSpPr>
          <p:spPr>
            <a:xfrm>
              <a:off x="8257333" y="2141776"/>
              <a:ext cx="75620" cy="75358"/>
            </a:xfrm>
            <a:custGeom>
              <a:rect b="b" l="l" r="r" t="t"/>
              <a:pathLst>
                <a:path extrusionOk="0" h="2876" w="2886">
                  <a:moveTo>
                    <a:pt x="2391" y="0"/>
                  </a:moveTo>
                  <a:lnTo>
                    <a:pt x="2391" y="0"/>
                  </a:lnTo>
                  <a:cubicBezTo>
                    <a:pt x="2420" y="235"/>
                    <a:pt x="2324" y="466"/>
                    <a:pt x="2132" y="615"/>
                  </a:cubicBezTo>
                  <a:lnTo>
                    <a:pt x="351" y="1949"/>
                  </a:lnTo>
                  <a:cubicBezTo>
                    <a:pt x="58" y="2165"/>
                    <a:pt x="0" y="2583"/>
                    <a:pt x="221" y="2875"/>
                  </a:cubicBezTo>
                  <a:lnTo>
                    <a:pt x="2540" y="1143"/>
                  </a:lnTo>
                  <a:cubicBezTo>
                    <a:pt x="2828" y="917"/>
                    <a:pt x="2885" y="499"/>
                    <a:pt x="2665" y="211"/>
                  </a:cubicBezTo>
                  <a:cubicBezTo>
                    <a:pt x="2593" y="115"/>
                    <a:pt x="2497" y="43"/>
                    <a:pt x="2391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3" name="Google Shape;11313;p31"/>
            <p:cNvSpPr/>
            <p:nvPr/>
          </p:nvSpPr>
          <p:spPr>
            <a:xfrm>
              <a:off x="8236449" y="2099380"/>
              <a:ext cx="94486" cy="90713"/>
            </a:xfrm>
            <a:custGeom>
              <a:rect b="b" l="l" r="r" t="t"/>
              <a:pathLst>
                <a:path extrusionOk="0" h="3462" w="3606">
                  <a:moveTo>
                    <a:pt x="3111" y="0"/>
                  </a:moveTo>
                  <a:cubicBezTo>
                    <a:pt x="3140" y="236"/>
                    <a:pt x="3039" y="471"/>
                    <a:pt x="2852" y="615"/>
                  </a:cubicBezTo>
                  <a:lnTo>
                    <a:pt x="2122" y="1172"/>
                  </a:lnTo>
                  <a:lnTo>
                    <a:pt x="351" y="2525"/>
                  </a:lnTo>
                  <a:cubicBezTo>
                    <a:pt x="58" y="2746"/>
                    <a:pt x="1" y="3169"/>
                    <a:pt x="226" y="3461"/>
                  </a:cubicBezTo>
                  <a:lnTo>
                    <a:pt x="2526" y="1705"/>
                  </a:lnTo>
                  <a:lnTo>
                    <a:pt x="3255" y="1143"/>
                  </a:lnTo>
                  <a:cubicBezTo>
                    <a:pt x="3548" y="922"/>
                    <a:pt x="3606" y="504"/>
                    <a:pt x="3380" y="212"/>
                  </a:cubicBezTo>
                  <a:cubicBezTo>
                    <a:pt x="3313" y="120"/>
                    <a:pt x="3217" y="48"/>
                    <a:pt x="3111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4" name="Google Shape;11314;p31"/>
            <p:cNvSpPr/>
            <p:nvPr/>
          </p:nvSpPr>
          <p:spPr>
            <a:xfrm>
              <a:off x="8215330" y="2056618"/>
              <a:ext cx="114217" cy="105675"/>
            </a:xfrm>
            <a:custGeom>
              <a:rect b="b" l="l" r="r" t="t"/>
              <a:pathLst>
                <a:path extrusionOk="0" h="4033" w="4359">
                  <a:moveTo>
                    <a:pt x="3864" y="0"/>
                  </a:moveTo>
                  <a:lnTo>
                    <a:pt x="3864" y="0"/>
                  </a:lnTo>
                  <a:cubicBezTo>
                    <a:pt x="3893" y="236"/>
                    <a:pt x="3797" y="466"/>
                    <a:pt x="3605" y="615"/>
                  </a:cubicBezTo>
                  <a:lnTo>
                    <a:pt x="351" y="3101"/>
                  </a:lnTo>
                  <a:cubicBezTo>
                    <a:pt x="58" y="3322"/>
                    <a:pt x="0" y="3740"/>
                    <a:pt x="226" y="4033"/>
                  </a:cubicBezTo>
                  <a:lnTo>
                    <a:pt x="4013" y="1143"/>
                  </a:lnTo>
                  <a:cubicBezTo>
                    <a:pt x="4301" y="917"/>
                    <a:pt x="4359" y="500"/>
                    <a:pt x="4138" y="212"/>
                  </a:cubicBezTo>
                  <a:cubicBezTo>
                    <a:pt x="4066" y="116"/>
                    <a:pt x="3970" y="44"/>
                    <a:pt x="386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5" name="Google Shape;11315;p31"/>
            <p:cNvSpPr/>
            <p:nvPr/>
          </p:nvSpPr>
          <p:spPr>
            <a:xfrm>
              <a:off x="8194185" y="2041263"/>
              <a:ext cx="98128" cy="93360"/>
            </a:xfrm>
            <a:custGeom>
              <a:rect b="b" l="l" r="r" t="t"/>
              <a:pathLst>
                <a:path extrusionOk="0" h="3563" w="3745">
                  <a:moveTo>
                    <a:pt x="3246" y="1"/>
                  </a:moveTo>
                  <a:cubicBezTo>
                    <a:pt x="3274" y="236"/>
                    <a:pt x="3178" y="466"/>
                    <a:pt x="2991" y="610"/>
                  </a:cubicBezTo>
                  <a:lnTo>
                    <a:pt x="351" y="2626"/>
                  </a:lnTo>
                  <a:cubicBezTo>
                    <a:pt x="58" y="2852"/>
                    <a:pt x="1" y="3270"/>
                    <a:pt x="226" y="3563"/>
                  </a:cubicBezTo>
                  <a:lnTo>
                    <a:pt x="3394" y="1143"/>
                  </a:lnTo>
                  <a:cubicBezTo>
                    <a:pt x="3692" y="918"/>
                    <a:pt x="3745" y="486"/>
                    <a:pt x="3510" y="198"/>
                  </a:cubicBezTo>
                  <a:cubicBezTo>
                    <a:pt x="3438" y="111"/>
                    <a:pt x="3346" y="44"/>
                    <a:pt x="3246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6" name="Google Shape;11316;p31"/>
            <p:cNvSpPr/>
            <p:nvPr/>
          </p:nvSpPr>
          <p:spPr>
            <a:xfrm>
              <a:off x="8110677" y="1990456"/>
              <a:ext cx="201523" cy="282280"/>
            </a:xfrm>
            <a:custGeom>
              <a:rect b="b" l="l" r="r" t="t"/>
              <a:pathLst>
                <a:path extrusionOk="0" h="10773" w="7691">
                  <a:moveTo>
                    <a:pt x="4364" y="0"/>
                  </a:moveTo>
                  <a:cubicBezTo>
                    <a:pt x="3994" y="0"/>
                    <a:pt x="3697" y="298"/>
                    <a:pt x="3697" y="668"/>
                  </a:cubicBezTo>
                  <a:lnTo>
                    <a:pt x="3697" y="1441"/>
                  </a:lnTo>
                  <a:cubicBezTo>
                    <a:pt x="3697" y="1072"/>
                    <a:pt x="3399" y="778"/>
                    <a:pt x="3033" y="778"/>
                  </a:cubicBezTo>
                  <a:cubicBezTo>
                    <a:pt x="3027" y="778"/>
                    <a:pt x="3021" y="778"/>
                    <a:pt x="3015" y="778"/>
                  </a:cubicBezTo>
                  <a:cubicBezTo>
                    <a:pt x="2650" y="793"/>
                    <a:pt x="2367" y="1095"/>
                    <a:pt x="2367" y="1460"/>
                  </a:cubicBezTo>
                  <a:lnTo>
                    <a:pt x="2376" y="6721"/>
                  </a:lnTo>
                  <a:cubicBezTo>
                    <a:pt x="2376" y="6801"/>
                    <a:pt x="2310" y="6856"/>
                    <a:pt x="2240" y="6856"/>
                  </a:cubicBezTo>
                  <a:cubicBezTo>
                    <a:pt x="2205" y="6856"/>
                    <a:pt x="2170" y="6842"/>
                    <a:pt x="2141" y="6812"/>
                  </a:cubicBezTo>
                  <a:lnTo>
                    <a:pt x="1200" y="5852"/>
                  </a:lnTo>
                  <a:cubicBezTo>
                    <a:pt x="1071" y="5722"/>
                    <a:pt x="900" y="5658"/>
                    <a:pt x="730" y="5658"/>
                  </a:cubicBezTo>
                  <a:cubicBezTo>
                    <a:pt x="560" y="5658"/>
                    <a:pt x="389" y="5722"/>
                    <a:pt x="260" y="5852"/>
                  </a:cubicBezTo>
                  <a:cubicBezTo>
                    <a:pt x="0" y="6111"/>
                    <a:pt x="0" y="6534"/>
                    <a:pt x="260" y="6793"/>
                  </a:cubicBezTo>
                  <a:lnTo>
                    <a:pt x="2189" y="9841"/>
                  </a:lnTo>
                  <a:cubicBezTo>
                    <a:pt x="2261" y="9932"/>
                    <a:pt x="2343" y="10283"/>
                    <a:pt x="2343" y="10772"/>
                  </a:cubicBezTo>
                  <a:lnTo>
                    <a:pt x="6692" y="10763"/>
                  </a:lnTo>
                  <a:lnTo>
                    <a:pt x="6692" y="9923"/>
                  </a:lnTo>
                  <a:cubicBezTo>
                    <a:pt x="6697" y="9539"/>
                    <a:pt x="7081" y="8641"/>
                    <a:pt x="7297" y="8324"/>
                  </a:cubicBezTo>
                  <a:cubicBezTo>
                    <a:pt x="7518" y="8002"/>
                    <a:pt x="7642" y="7628"/>
                    <a:pt x="7647" y="7239"/>
                  </a:cubicBezTo>
                  <a:lnTo>
                    <a:pt x="7690" y="2530"/>
                  </a:lnTo>
                  <a:cubicBezTo>
                    <a:pt x="7690" y="2165"/>
                    <a:pt x="7393" y="1868"/>
                    <a:pt x="7023" y="1868"/>
                  </a:cubicBezTo>
                  <a:cubicBezTo>
                    <a:pt x="6659" y="1868"/>
                    <a:pt x="6365" y="2156"/>
                    <a:pt x="6361" y="2513"/>
                  </a:cubicBezTo>
                  <a:lnTo>
                    <a:pt x="6361" y="2513"/>
                  </a:lnTo>
                  <a:lnTo>
                    <a:pt x="6361" y="1613"/>
                  </a:lnTo>
                  <a:cubicBezTo>
                    <a:pt x="6361" y="1247"/>
                    <a:pt x="6063" y="951"/>
                    <a:pt x="5702" y="951"/>
                  </a:cubicBezTo>
                  <a:cubicBezTo>
                    <a:pt x="5699" y="951"/>
                    <a:pt x="5696" y="951"/>
                    <a:pt x="5693" y="951"/>
                  </a:cubicBezTo>
                  <a:cubicBezTo>
                    <a:pt x="5330" y="951"/>
                    <a:pt x="5036" y="1239"/>
                    <a:pt x="5031" y="1596"/>
                  </a:cubicBezTo>
                  <a:lnTo>
                    <a:pt x="5031" y="1596"/>
                  </a:lnTo>
                  <a:lnTo>
                    <a:pt x="5031" y="663"/>
                  </a:lnTo>
                  <a:cubicBezTo>
                    <a:pt x="5026" y="298"/>
                    <a:pt x="4729" y="0"/>
                    <a:pt x="436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7" name="Google Shape;11317;p31"/>
            <p:cNvSpPr/>
            <p:nvPr/>
          </p:nvSpPr>
          <p:spPr>
            <a:xfrm>
              <a:off x="8285998" y="2039376"/>
              <a:ext cx="26071" cy="93228"/>
            </a:xfrm>
            <a:custGeom>
              <a:rect b="b" l="l" r="r" t="t"/>
              <a:pathLst>
                <a:path extrusionOk="0" h="3558" w="995">
                  <a:moveTo>
                    <a:pt x="310" y="0"/>
                  </a:moveTo>
                  <a:cubicBezTo>
                    <a:pt x="202" y="0"/>
                    <a:pt x="95" y="33"/>
                    <a:pt x="1" y="87"/>
                  </a:cubicBezTo>
                  <a:cubicBezTo>
                    <a:pt x="207" y="207"/>
                    <a:pt x="337" y="423"/>
                    <a:pt x="337" y="663"/>
                  </a:cubicBezTo>
                  <a:lnTo>
                    <a:pt x="318" y="2895"/>
                  </a:lnTo>
                  <a:cubicBezTo>
                    <a:pt x="313" y="3260"/>
                    <a:pt x="606" y="3558"/>
                    <a:pt x="971" y="3558"/>
                  </a:cubicBezTo>
                  <a:lnTo>
                    <a:pt x="995" y="663"/>
                  </a:lnTo>
                  <a:cubicBezTo>
                    <a:pt x="995" y="297"/>
                    <a:pt x="702" y="1"/>
                    <a:pt x="341" y="1"/>
                  </a:cubicBezTo>
                  <a:cubicBezTo>
                    <a:pt x="338" y="1"/>
                    <a:pt x="335" y="1"/>
                    <a:pt x="332" y="1"/>
                  </a:cubicBezTo>
                  <a:cubicBezTo>
                    <a:pt x="325" y="0"/>
                    <a:pt x="318" y="0"/>
                    <a:pt x="31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8" name="Google Shape;11318;p31"/>
            <p:cNvSpPr/>
            <p:nvPr/>
          </p:nvSpPr>
          <p:spPr>
            <a:xfrm>
              <a:off x="8251044" y="2015349"/>
              <a:ext cx="26307" cy="117256"/>
            </a:xfrm>
            <a:custGeom>
              <a:rect b="b" l="l" r="r" t="t"/>
              <a:pathLst>
                <a:path extrusionOk="0" h="4475" w="1004">
                  <a:moveTo>
                    <a:pt x="314" y="0"/>
                  </a:moveTo>
                  <a:cubicBezTo>
                    <a:pt x="202" y="0"/>
                    <a:pt x="95" y="33"/>
                    <a:pt x="0" y="87"/>
                  </a:cubicBezTo>
                  <a:cubicBezTo>
                    <a:pt x="207" y="207"/>
                    <a:pt x="332" y="428"/>
                    <a:pt x="332" y="663"/>
                  </a:cubicBezTo>
                  <a:lnTo>
                    <a:pt x="332" y="1580"/>
                  </a:lnTo>
                  <a:lnTo>
                    <a:pt x="332" y="3822"/>
                  </a:lnTo>
                  <a:cubicBezTo>
                    <a:pt x="332" y="4182"/>
                    <a:pt x="629" y="4475"/>
                    <a:pt x="989" y="4475"/>
                  </a:cubicBezTo>
                  <a:lnTo>
                    <a:pt x="1004" y="4475"/>
                  </a:lnTo>
                  <a:lnTo>
                    <a:pt x="999" y="1580"/>
                  </a:lnTo>
                  <a:lnTo>
                    <a:pt x="999" y="663"/>
                  </a:lnTo>
                  <a:cubicBezTo>
                    <a:pt x="999" y="297"/>
                    <a:pt x="706" y="1"/>
                    <a:pt x="345" y="1"/>
                  </a:cubicBezTo>
                  <a:cubicBezTo>
                    <a:pt x="342" y="1"/>
                    <a:pt x="339" y="1"/>
                    <a:pt x="336" y="1"/>
                  </a:cubicBezTo>
                  <a:cubicBezTo>
                    <a:pt x="329" y="1"/>
                    <a:pt x="321" y="0"/>
                    <a:pt x="31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9" name="Google Shape;11319;p31"/>
            <p:cNvSpPr/>
            <p:nvPr/>
          </p:nvSpPr>
          <p:spPr>
            <a:xfrm>
              <a:off x="8216195" y="1990456"/>
              <a:ext cx="26307" cy="142280"/>
            </a:xfrm>
            <a:custGeom>
              <a:rect b="b" l="l" r="r" t="t"/>
              <a:pathLst>
                <a:path extrusionOk="0" h="5430" w="1004">
                  <a:moveTo>
                    <a:pt x="332" y="0"/>
                  </a:moveTo>
                  <a:cubicBezTo>
                    <a:pt x="217" y="0"/>
                    <a:pt x="102" y="29"/>
                    <a:pt x="1" y="92"/>
                  </a:cubicBezTo>
                  <a:cubicBezTo>
                    <a:pt x="202" y="207"/>
                    <a:pt x="327" y="428"/>
                    <a:pt x="332" y="663"/>
                  </a:cubicBezTo>
                  <a:lnTo>
                    <a:pt x="337" y="4772"/>
                  </a:lnTo>
                  <a:cubicBezTo>
                    <a:pt x="337" y="5132"/>
                    <a:pt x="630" y="5430"/>
                    <a:pt x="990" y="5430"/>
                  </a:cubicBezTo>
                  <a:lnTo>
                    <a:pt x="1004" y="5430"/>
                  </a:lnTo>
                  <a:lnTo>
                    <a:pt x="999" y="663"/>
                  </a:lnTo>
                  <a:cubicBezTo>
                    <a:pt x="999" y="298"/>
                    <a:pt x="702" y="0"/>
                    <a:pt x="33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0" name="Google Shape;11320;p31"/>
            <p:cNvSpPr/>
            <p:nvPr/>
          </p:nvSpPr>
          <p:spPr>
            <a:xfrm>
              <a:off x="8181372" y="2010816"/>
              <a:ext cx="26307" cy="121920"/>
            </a:xfrm>
            <a:custGeom>
              <a:rect b="b" l="l" r="r" t="t"/>
              <a:pathLst>
                <a:path extrusionOk="0" h="4653" w="1004">
                  <a:moveTo>
                    <a:pt x="330" y="1"/>
                  </a:moveTo>
                  <a:cubicBezTo>
                    <a:pt x="324" y="1"/>
                    <a:pt x="318" y="1"/>
                    <a:pt x="312" y="1"/>
                  </a:cubicBezTo>
                  <a:cubicBezTo>
                    <a:pt x="202" y="6"/>
                    <a:pt x="96" y="35"/>
                    <a:pt x="0" y="92"/>
                  </a:cubicBezTo>
                  <a:cubicBezTo>
                    <a:pt x="206" y="212"/>
                    <a:pt x="331" y="428"/>
                    <a:pt x="331" y="664"/>
                  </a:cubicBezTo>
                  <a:lnTo>
                    <a:pt x="336" y="4000"/>
                  </a:lnTo>
                  <a:cubicBezTo>
                    <a:pt x="336" y="4360"/>
                    <a:pt x="629" y="4653"/>
                    <a:pt x="994" y="4653"/>
                  </a:cubicBezTo>
                  <a:lnTo>
                    <a:pt x="1003" y="4653"/>
                  </a:lnTo>
                  <a:lnTo>
                    <a:pt x="999" y="664"/>
                  </a:lnTo>
                  <a:cubicBezTo>
                    <a:pt x="999" y="295"/>
                    <a:pt x="696" y="1"/>
                    <a:pt x="3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1" name="Google Shape;11321;p31"/>
            <p:cNvSpPr/>
            <p:nvPr/>
          </p:nvSpPr>
          <p:spPr>
            <a:xfrm>
              <a:off x="8046141" y="2178590"/>
              <a:ext cx="103788" cy="119903"/>
            </a:xfrm>
            <a:custGeom>
              <a:rect b="b" l="l" r="r" t="t"/>
              <a:pathLst>
                <a:path extrusionOk="0" h="4576" w="3961">
                  <a:moveTo>
                    <a:pt x="995" y="0"/>
                  </a:moveTo>
                  <a:cubicBezTo>
                    <a:pt x="958" y="0"/>
                    <a:pt x="920" y="12"/>
                    <a:pt x="889" y="35"/>
                  </a:cubicBezTo>
                  <a:lnTo>
                    <a:pt x="92" y="645"/>
                  </a:lnTo>
                  <a:cubicBezTo>
                    <a:pt x="15" y="702"/>
                    <a:pt x="1" y="818"/>
                    <a:pt x="58" y="894"/>
                  </a:cubicBezTo>
                  <a:lnTo>
                    <a:pt x="2819" y="4504"/>
                  </a:lnTo>
                  <a:cubicBezTo>
                    <a:pt x="2856" y="4550"/>
                    <a:pt x="2910" y="4575"/>
                    <a:pt x="2964" y="4575"/>
                  </a:cubicBezTo>
                  <a:cubicBezTo>
                    <a:pt x="3002" y="4575"/>
                    <a:pt x="3040" y="4563"/>
                    <a:pt x="3073" y="4538"/>
                  </a:cubicBezTo>
                  <a:lnTo>
                    <a:pt x="3865" y="3933"/>
                  </a:lnTo>
                  <a:cubicBezTo>
                    <a:pt x="3942" y="3871"/>
                    <a:pt x="3961" y="3760"/>
                    <a:pt x="3899" y="3679"/>
                  </a:cubicBezTo>
                  <a:lnTo>
                    <a:pt x="1138" y="69"/>
                  </a:lnTo>
                  <a:cubicBezTo>
                    <a:pt x="1102" y="24"/>
                    <a:pt x="1048" y="0"/>
                    <a:pt x="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2" name="Google Shape;11322;p31"/>
            <p:cNvSpPr/>
            <p:nvPr/>
          </p:nvSpPr>
          <p:spPr>
            <a:xfrm>
              <a:off x="8084894" y="2230445"/>
              <a:ext cx="64930" cy="68048"/>
            </a:xfrm>
            <a:custGeom>
              <a:rect b="b" l="l" r="r" t="t"/>
              <a:pathLst>
                <a:path extrusionOk="0" h="2597" w="2478">
                  <a:moveTo>
                    <a:pt x="1119" y="0"/>
                  </a:moveTo>
                  <a:lnTo>
                    <a:pt x="0" y="768"/>
                  </a:lnTo>
                  <a:lnTo>
                    <a:pt x="1340" y="2525"/>
                  </a:lnTo>
                  <a:cubicBezTo>
                    <a:pt x="1374" y="2571"/>
                    <a:pt x="1428" y="2596"/>
                    <a:pt x="1484" y="2596"/>
                  </a:cubicBezTo>
                  <a:cubicBezTo>
                    <a:pt x="1522" y="2596"/>
                    <a:pt x="1561" y="2584"/>
                    <a:pt x="1594" y="2559"/>
                  </a:cubicBezTo>
                  <a:lnTo>
                    <a:pt x="2386" y="1954"/>
                  </a:lnTo>
                  <a:cubicBezTo>
                    <a:pt x="2463" y="1892"/>
                    <a:pt x="2477" y="1781"/>
                    <a:pt x="2420" y="1700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3" name="Google Shape;11323;p31"/>
            <p:cNvSpPr/>
            <p:nvPr/>
          </p:nvSpPr>
          <p:spPr>
            <a:xfrm>
              <a:off x="8002513" y="2187945"/>
              <a:ext cx="132585" cy="146524"/>
            </a:xfrm>
            <a:custGeom>
              <a:rect b="b" l="l" r="r" t="t"/>
              <a:pathLst>
                <a:path extrusionOk="0" h="5592" w="5060">
                  <a:moveTo>
                    <a:pt x="1842" y="0"/>
                  </a:moveTo>
                  <a:cubicBezTo>
                    <a:pt x="1805" y="0"/>
                    <a:pt x="1767" y="11"/>
                    <a:pt x="1733" y="33"/>
                  </a:cubicBezTo>
                  <a:lnTo>
                    <a:pt x="115" y="1137"/>
                  </a:lnTo>
                  <a:cubicBezTo>
                    <a:pt x="24" y="1195"/>
                    <a:pt x="0" y="1325"/>
                    <a:pt x="67" y="1411"/>
                  </a:cubicBezTo>
                  <a:lnTo>
                    <a:pt x="3202" y="5515"/>
                  </a:lnTo>
                  <a:cubicBezTo>
                    <a:pt x="3239" y="5566"/>
                    <a:pt x="3296" y="5592"/>
                    <a:pt x="3355" y="5592"/>
                  </a:cubicBezTo>
                  <a:cubicBezTo>
                    <a:pt x="3400" y="5592"/>
                    <a:pt x="3447" y="5576"/>
                    <a:pt x="3485" y="5544"/>
                  </a:cubicBezTo>
                  <a:lnTo>
                    <a:pt x="4973" y="4272"/>
                  </a:lnTo>
                  <a:cubicBezTo>
                    <a:pt x="5050" y="4205"/>
                    <a:pt x="5060" y="4090"/>
                    <a:pt x="4997" y="4008"/>
                  </a:cubicBezTo>
                  <a:lnTo>
                    <a:pt x="1997" y="77"/>
                  </a:lnTo>
                  <a:cubicBezTo>
                    <a:pt x="1959" y="27"/>
                    <a:pt x="1901" y="0"/>
                    <a:pt x="184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4" name="Google Shape;11324;p31"/>
            <p:cNvSpPr/>
            <p:nvPr/>
          </p:nvSpPr>
          <p:spPr>
            <a:xfrm>
              <a:off x="8065137" y="2263513"/>
              <a:ext cx="69961" cy="70956"/>
            </a:xfrm>
            <a:custGeom>
              <a:rect b="b" l="l" r="r" t="t"/>
              <a:pathLst>
                <a:path extrusionOk="0" h="2708" w="2670">
                  <a:moveTo>
                    <a:pt x="1753" y="1"/>
                  </a:moveTo>
                  <a:cubicBezTo>
                    <a:pt x="1801" y="82"/>
                    <a:pt x="1782" y="183"/>
                    <a:pt x="1710" y="246"/>
                  </a:cubicBezTo>
                  <a:lnTo>
                    <a:pt x="207" y="1537"/>
                  </a:lnTo>
                  <a:cubicBezTo>
                    <a:pt x="171" y="1567"/>
                    <a:pt x="127" y="1584"/>
                    <a:pt x="81" y="1584"/>
                  </a:cubicBezTo>
                  <a:cubicBezTo>
                    <a:pt x="55" y="1584"/>
                    <a:pt x="27" y="1578"/>
                    <a:pt x="1" y="1566"/>
                  </a:cubicBezTo>
                  <a:lnTo>
                    <a:pt x="1" y="1566"/>
                  </a:lnTo>
                  <a:lnTo>
                    <a:pt x="817" y="2631"/>
                  </a:lnTo>
                  <a:cubicBezTo>
                    <a:pt x="854" y="2682"/>
                    <a:pt x="911" y="2708"/>
                    <a:pt x="969" y="2708"/>
                  </a:cubicBezTo>
                  <a:cubicBezTo>
                    <a:pt x="1014" y="2708"/>
                    <a:pt x="1059" y="2692"/>
                    <a:pt x="1095" y="2660"/>
                  </a:cubicBezTo>
                  <a:lnTo>
                    <a:pt x="2583" y="1388"/>
                  </a:lnTo>
                  <a:cubicBezTo>
                    <a:pt x="2660" y="1321"/>
                    <a:pt x="2670" y="1201"/>
                    <a:pt x="2607" y="1124"/>
                  </a:cubicBezTo>
                  <a:lnTo>
                    <a:pt x="1753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5" name="Google Shape;11325;p31"/>
            <p:cNvSpPr/>
            <p:nvPr/>
          </p:nvSpPr>
          <p:spPr>
            <a:xfrm>
              <a:off x="8164261" y="2258980"/>
              <a:ext cx="128445" cy="35766"/>
            </a:xfrm>
            <a:custGeom>
              <a:rect b="b" l="l" r="r" t="t"/>
              <a:pathLst>
                <a:path extrusionOk="0" h="1365" w="4902">
                  <a:moveTo>
                    <a:pt x="4724" y="1"/>
                  </a:moveTo>
                  <a:lnTo>
                    <a:pt x="178" y="11"/>
                  </a:lnTo>
                  <a:cubicBezTo>
                    <a:pt x="77" y="11"/>
                    <a:pt x="0" y="87"/>
                    <a:pt x="0" y="188"/>
                  </a:cubicBezTo>
                  <a:lnTo>
                    <a:pt x="0" y="1187"/>
                  </a:lnTo>
                  <a:cubicBezTo>
                    <a:pt x="0" y="1287"/>
                    <a:pt x="77" y="1364"/>
                    <a:pt x="178" y="1364"/>
                  </a:cubicBezTo>
                  <a:lnTo>
                    <a:pt x="4724" y="1359"/>
                  </a:lnTo>
                  <a:cubicBezTo>
                    <a:pt x="4820" y="1359"/>
                    <a:pt x="4901" y="1278"/>
                    <a:pt x="4901" y="1182"/>
                  </a:cubicBezTo>
                  <a:lnTo>
                    <a:pt x="4901" y="183"/>
                  </a:lnTo>
                  <a:cubicBezTo>
                    <a:pt x="4901" y="83"/>
                    <a:pt x="4820" y="1"/>
                    <a:pt x="4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6" name="Google Shape;11326;p31"/>
            <p:cNvSpPr/>
            <p:nvPr/>
          </p:nvSpPr>
          <p:spPr>
            <a:xfrm>
              <a:off x="8228536" y="2258980"/>
              <a:ext cx="64170" cy="35766"/>
            </a:xfrm>
            <a:custGeom>
              <a:rect b="b" l="l" r="r" t="t"/>
              <a:pathLst>
                <a:path extrusionOk="0" h="1365" w="2449">
                  <a:moveTo>
                    <a:pt x="2266" y="1"/>
                  </a:moveTo>
                  <a:lnTo>
                    <a:pt x="0" y="6"/>
                  </a:lnTo>
                  <a:lnTo>
                    <a:pt x="0" y="1364"/>
                  </a:lnTo>
                  <a:lnTo>
                    <a:pt x="2271" y="1359"/>
                  </a:lnTo>
                  <a:cubicBezTo>
                    <a:pt x="2367" y="1359"/>
                    <a:pt x="2448" y="1278"/>
                    <a:pt x="2448" y="1177"/>
                  </a:cubicBezTo>
                  <a:lnTo>
                    <a:pt x="2448" y="183"/>
                  </a:lnTo>
                  <a:cubicBezTo>
                    <a:pt x="2448" y="83"/>
                    <a:pt x="2367" y="1"/>
                    <a:pt x="2266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7" name="Google Shape;11327;p31"/>
            <p:cNvSpPr/>
            <p:nvPr/>
          </p:nvSpPr>
          <p:spPr>
            <a:xfrm>
              <a:off x="8155588" y="2281619"/>
              <a:ext cx="145791" cy="61681"/>
            </a:xfrm>
            <a:custGeom>
              <a:rect b="b" l="l" r="r" t="t"/>
              <a:pathLst>
                <a:path extrusionOk="0" h="2354" w="5564">
                  <a:moveTo>
                    <a:pt x="5256" y="1"/>
                  </a:moveTo>
                  <a:lnTo>
                    <a:pt x="307" y="11"/>
                  </a:lnTo>
                  <a:cubicBezTo>
                    <a:pt x="206" y="11"/>
                    <a:pt x="120" y="87"/>
                    <a:pt x="115" y="188"/>
                  </a:cubicBezTo>
                  <a:lnTo>
                    <a:pt x="10" y="2147"/>
                  </a:lnTo>
                  <a:cubicBezTo>
                    <a:pt x="0" y="2257"/>
                    <a:pt x="91" y="2353"/>
                    <a:pt x="202" y="2353"/>
                  </a:cubicBezTo>
                  <a:lnTo>
                    <a:pt x="5367" y="2344"/>
                  </a:lnTo>
                  <a:cubicBezTo>
                    <a:pt x="5477" y="2344"/>
                    <a:pt x="5564" y="2247"/>
                    <a:pt x="5559" y="2137"/>
                  </a:cubicBezTo>
                  <a:lnTo>
                    <a:pt x="5448" y="183"/>
                  </a:lnTo>
                  <a:cubicBezTo>
                    <a:pt x="5439" y="83"/>
                    <a:pt x="5357" y="1"/>
                    <a:pt x="525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8" name="Google Shape;11328;p31"/>
            <p:cNvSpPr/>
            <p:nvPr/>
          </p:nvSpPr>
          <p:spPr>
            <a:xfrm>
              <a:off x="8160095" y="2281619"/>
              <a:ext cx="141284" cy="61550"/>
            </a:xfrm>
            <a:custGeom>
              <a:rect b="b" l="l" r="r" t="t"/>
              <a:pathLst>
                <a:path extrusionOk="0" h="2349" w="5392">
                  <a:moveTo>
                    <a:pt x="3582" y="1"/>
                  </a:moveTo>
                  <a:cubicBezTo>
                    <a:pt x="3673" y="15"/>
                    <a:pt x="3740" y="92"/>
                    <a:pt x="3745" y="183"/>
                  </a:cubicBezTo>
                  <a:lnTo>
                    <a:pt x="3860" y="2137"/>
                  </a:lnTo>
                  <a:cubicBezTo>
                    <a:pt x="3865" y="2247"/>
                    <a:pt x="3779" y="2344"/>
                    <a:pt x="3668" y="2344"/>
                  </a:cubicBezTo>
                  <a:lnTo>
                    <a:pt x="1" y="2348"/>
                  </a:lnTo>
                  <a:lnTo>
                    <a:pt x="30" y="2348"/>
                  </a:lnTo>
                  <a:lnTo>
                    <a:pt x="5195" y="2344"/>
                  </a:lnTo>
                  <a:cubicBezTo>
                    <a:pt x="5305" y="2339"/>
                    <a:pt x="5392" y="2247"/>
                    <a:pt x="5387" y="2137"/>
                  </a:cubicBezTo>
                  <a:lnTo>
                    <a:pt x="5276" y="183"/>
                  </a:lnTo>
                  <a:cubicBezTo>
                    <a:pt x="5267" y="83"/>
                    <a:pt x="5185" y="1"/>
                    <a:pt x="508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9" name="Google Shape;11329;p31"/>
            <p:cNvSpPr/>
            <p:nvPr/>
          </p:nvSpPr>
          <p:spPr>
            <a:xfrm>
              <a:off x="8166148" y="2144658"/>
              <a:ext cx="119510" cy="96006"/>
            </a:xfrm>
            <a:custGeom>
              <a:rect b="b" l="l" r="r" t="t"/>
              <a:pathLst>
                <a:path extrusionOk="0" h="3664" w="4561">
                  <a:moveTo>
                    <a:pt x="1973" y="1"/>
                  </a:moveTo>
                  <a:cubicBezTo>
                    <a:pt x="1560" y="1"/>
                    <a:pt x="1229" y="337"/>
                    <a:pt x="1229" y="745"/>
                  </a:cubicBezTo>
                  <a:lnTo>
                    <a:pt x="1229" y="831"/>
                  </a:lnTo>
                  <a:cubicBezTo>
                    <a:pt x="1234" y="1129"/>
                    <a:pt x="1114" y="1412"/>
                    <a:pt x="908" y="1618"/>
                  </a:cubicBezTo>
                  <a:cubicBezTo>
                    <a:pt x="696" y="1825"/>
                    <a:pt x="413" y="1945"/>
                    <a:pt x="120" y="1945"/>
                  </a:cubicBezTo>
                  <a:lnTo>
                    <a:pt x="111" y="1945"/>
                  </a:lnTo>
                  <a:cubicBezTo>
                    <a:pt x="43" y="1945"/>
                    <a:pt x="0" y="2021"/>
                    <a:pt x="39" y="2079"/>
                  </a:cubicBezTo>
                  <a:lnTo>
                    <a:pt x="883" y="3418"/>
                  </a:lnTo>
                  <a:cubicBezTo>
                    <a:pt x="984" y="3572"/>
                    <a:pt x="1148" y="3663"/>
                    <a:pt x="1330" y="3663"/>
                  </a:cubicBezTo>
                  <a:lnTo>
                    <a:pt x="3231" y="3663"/>
                  </a:lnTo>
                  <a:cubicBezTo>
                    <a:pt x="3461" y="3663"/>
                    <a:pt x="3668" y="3510"/>
                    <a:pt x="3735" y="3284"/>
                  </a:cubicBezTo>
                  <a:cubicBezTo>
                    <a:pt x="3908" y="2722"/>
                    <a:pt x="4200" y="2137"/>
                    <a:pt x="4378" y="1882"/>
                  </a:cubicBezTo>
                  <a:cubicBezTo>
                    <a:pt x="4488" y="1724"/>
                    <a:pt x="4546" y="1537"/>
                    <a:pt x="4551" y="1345"/>
                  </a:cubicBezTo>
                  <a:lnTo>
                    <a:pt x="4556" y="749"/>
                  </a:lnTo>
                  <a:cubicBezTo>
                    <a:pt x="4560" y="341"/>
                    <a:pt x="4224" y="5"/>
                    <a:pt x="38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0" name="Google Shape;11330;p31"/>
            <p:cNvSpPr/>
            <p:nvPr/>
          </p:nvSpPr>
          <p:spPr>
            <a:xfrm>
              <a:off x="7995963" y="1985163"/>
              <a:ext cx="343279" cy="363402"/>
            </a:xfrm>
            <a:custGeom>
              <a:rect b="b" l="l" r="r" t="t"/>
              <a:pathLst>
                <a:path extrusionOk="0" h="13869" w="13101">
                  <a:moveTo>
                    <a:pt x="12265" y="2977"/>
                  </a:moveTo>
                  <a:lnTo>
                    <a:pt x="12265" y="2977"/>
                  </a:lnTo>
                  <a:cubicBezTo>
                    <a:pt x="12500" y="3164"/>
                    <a:pt x="12496" y="3519"/>
                    <a:pt x="12260" y="3707"/>
                  </a:cubicBezTo>
                  <a:lnTo>
                    <a:pt x="12265" y="2977"/>
                  </a:lnTo>
                  <a:close/>
                  <a:moveTo>
                    <a:pt x="12251" y="4566"/>
                  </a:moveTo>
                  <a:cubicBezTo>
                    <a:pt x="12544" y="4724"/>
                    <a:pt x="12577" y="5137"/>
                    <a:pt x="12313" y="5339"/>
                  </a:cubicBezTo>
                  <a:lnTo>
                    <a:pt x="12241" y="5392"/>
                  </a:lnTo>
                  <a:lnTo>
                    <a:pt x="12251" y="4566"/>
                  </a:lnTo>
                  <a:close/>
                  <a:moveTo>
                    <a:pt x="12236" y="6140"/>
                  </a:moveTo>
                  <a:cubicBezTo>
                    <a:pt x="12457" y="6208"/>
                    <a:pt x="12596" y="6419"/>
                    <a:pt x="12568" y="6649"/>
                  </a:cubicBezTo>
                  <a:cubicBezTo>
                    <a:pt x="12548" y="6769"/>
                    <a:pt x="12486" y="6880"/>
                    <a:pt x="12390" y="6952"/>
                  </a:cubicBezTo>
                  <a:lnTo>
                    <a:pt x="12227" y="7072"/>
                  </a:lnTo>
                  <a:lnTo>
                    <a:pt x="12236" y="6140"/>
                  </a:lnTo>
                  <a:close/>
                  <a:moveTo>
                    <a:pt x="11118" y="10657"/>
                  </a:moveTo>
                  <a:lnTo>
                    <a:pt x="11118" y="11113"/>
                  </a:lnTo>
                  <a:lnTo>
                    <a:pt x="8871" y="11118"/>
                  </a:lnTo>
                  <a:lnTo>
                    <a:pt x="6620" y="11123"/>
                  </a:lnTo>
                  <a:lnTo>
                    <a:pt x="6620" y="10667"/>
                  </a:lnTo>
                  <a:lnTo>
                    <a:pt x="9707" y="10657"/>
                  </a:lnTo>
                  <a:close/>
                  <a:moveTo>
                    <a:pt x="2905" y="7595"/>
                  </a:moveTo>
                  <a:lnTo>
                    <a:pt x="2943" y="7643"/>
                  </a:lnTo>
                  <a:lnTo>
                    <a:pt x="4906" y="10216"/>
                  </a:lnTo>
                  <a:lnTo>
                    <a:pt x="5631" y="11166"/>
                  </a:lnTo>
                  <a:lnTo>
                    <a:pt x="5271" y="11445"/>
                  </a:lnTo>
                  <a:lnTo>
                    <a:pt x="2545" y="7873"/>
                  </a:lnTo>
                  <a:lnTo>
                    <a:pt x="2905" y="7595"/>
                  </a:lnTo>
                  <a:close/>
                  <a:moveTo>
                    <a:pt x="2089" y="7945"/>
                  </a:moveTo>
                  <a:lnTo>
                    <a:pt x="5084" y="11862"/>
                  </a:lnTo>
                  <a:lnTo>
                    <a:pt x="3610" y="13125"/>
                  </a:lnTo>
                  <a:lnTo>
                    <a:pt x="485" y="9035"/>
                  </a:lnTo>
                  <a:lnTo>
                    <a:pt x="2089" y="7945"/>
                  </a:lnTo>
                  <a:close/>
                  <a:moveTo>
                    <a:pt x="11339" y="11517"/>
                  </a:moveTo>
                  <a:lnTo>
                    <a:pt x="11449" y="13456"/>
                  </a:lnTo>
                  <a:lnTo>
                    <a:pt x="6303" y="13461"/>
                  </a:lnTo>
                  <a:lnTo>
                    <a:pt x="6409" y="11526"/>
                  </a:lnTo>
                  <a:lnTo>
                    <a:pt x="8867" y="11521"/>
                  </a:lnTo>
                  <a:lnTo>
                    <a:pt x="11324" y="11517"/>
                  </a:lnTo>
                  <a:close/>
                  <a:moveTo>
                    <a:pt x="8737" y="1"/>
                  </a:moveTo>
                  <a:cubicBezTo>
                    <a:pt x="8257" y="1"/>
                    <a:pt x="7868" y="390"/>
                    <a:pt x="7873" y="870"/>
                  </a:cubicBezTo>
                  <a:lnTo>
                    <a:pt x="7873" y="913"/>
                  </a:lnTo>
                  <a:cubicBezTo>
                    <a:pt x="7731" y="826"/>
                    <a:pt x="7571" y="778"/>
                    <a:pt x="7411" y="778"/>
                  </a:cubicBezTo>
                  <a:cubicBezTo>
                    <a:pt x="7403" y="778"/>
                    <a:pt x="7396" y="778"/>
                    <a:pt x="7388" y="779"/>
                  </a:cubicBezTo>
                  <a:cubicBezTo>
                    <a:pt x="6913" y="798"/>
                    <a:pt x="6538" y="1191"/>
                    <a:pt x="6543" y="1662"/>
                  </a:cubicBezTo>
                  <a:lnTo>
                    <a:pt x="6548" y="4729"/>
                  </a:lnTo>
                  <a:lnTo>
                    <a:pt x="5967" y="5166"/>
                  </a:lnTo>
                  <a:lnTo>
                    <a:pt x="6135" y="3995"/>
                  </a:lnTo>
                  <a:cubicBezTo>
                    <a:pt x="6198" y="3519"/>
                    <a:pt x="5866" y="3083"/>
                    <a:pt x="5391" y="3020"/>
                  </a:cubicBezTo>
                  <a:cubicBezTo>
                    <a:pt x="5347" y="3014"/>
                    <a:pt x="5304" y="3012"/>
                    <a:pt x="5263" y="3012"/>
                  </a:cubicBezTo>
                  <a:cubicBezTo>
                    <a:pt x="4699" y="3012"/>
                    <a:pt x="4498" y="3537"/>
                    <a:pt x="4426" y="3721"/>
                  </a:cubicBezTo>
                  <a:lnTo>
                    <a:pt x="4076" y="4671"/>
                  </a:lnTo>
                  <a:cubicBezTo>
                    <a:pt x="4027" y="4826"/>
                    <a:pt x="4151" y="4937"/>
                    <a:pt x="4274" y="4937"/>
                  </a:cubicBezTo>
                  <a:cubicBezTo>
                    <a:pt x="4346" y="4937"/>
                    <a:pt x="4418" y="4899"/>
                    <a:pt x="4455" y="4811"/>
                  </a:cubicBezTo>
                  <a:lnTo>
                    <a:pt x="4806" y="3865"/>
                  </a:lnTo>
                  <a:cubicBezTo>
                    <a:pt x="4949" y="3489"/>
                    <a:pt x="5107" y="3416"/>
                    <a:pt x="5252" y="3416"/>
                  </a:cubicBezTo>
                  <a:cubicBezTo>
                    <a:pt x="5281" y="3416"/>
                    <a:pt x="5310" y="3419"/>
                    <a:pt x="5338" y="3423"/>
                  </a:cubicBezTo>
                  <a:cubicBezTo>
                    <a:pt x="5588" y="3457"/>
                    <a:pt x="5766" y="3687"/>
                    <a:pt x="5732" y="3942"/>
                  </a:cubicBezTo>
                  <a:lnTo>
                    <a:pt x="5540" y="5272"/>
                  </a:lnTo>
                  <a:cubicBezTo>
                    <a:pt x="5508" y="5491"/>
                    <a:pt x="5685" y="5658"/>
                    <a:pt x="5878" y="5658"/>
                  </a:cubicBezTo>
                  <a:cubicBezTo>
                    <a:pt x="5947" y="5658"/>
                    <a:pt x="6018" y="5636"/>
                    <a:pt x="6082" y="5588"/>
                  </a:cubicBezTo>
                  <a:lnTo>
                    <a:pt x="6543" y="5238"/>
                  </a:lnTo>
                  <a:lnTo>
                    <a:pt x="6543" y="6755"/>
                  </a:lnTo>
                  <a:lnTo>
                    <a:pt x="5713" y="5910"/>
                  </a:lnTo>
                  <a:cubicBezTo>
                    <a:pt x="5545" y="5742"/>
                    <a:pt x="5323" y="5658"/>
                    <a:pt x="5101" y="5658"/>
                  </a:cubicBezTo>
                  <a:cubicBezTo>
                    <a:pt x="4879" y="5658"/>
                    <a:pt x="4657" y="5742"/>
                    <a:pt x="4489" y="5910"/>
                  </a:cubicBezTo>
                  <a:lnTo>
                    <a:pt x="4455" y="5944"/>
                  </a:lnTo>
                  <a:cubicBezTo>
                    <a:pt x="4177" y="6256"/>
                    <a:pt x="4158" y="6721"/>
                    <a:pt x="4417" y="7052"/>
                  </a:cubicBezTo>
                  <a:lnTo>
                    <a:pt x="4441" y="7081"/>
                  </a:lnTo>
                  <a:lnTo>
                    <a:pt x="4446" y="7086"/>
                  </a:lnTo>
                  <a:lnTo>
                    <a:pt x="4470" y="7120"/>
                  </a:lnTo>
                  <a:lnTo>
                    <a:pt x="6390" y="10144"/>
                  </a:lnTo>
                  <a:lnTo>
                    <a:pt x="6399" y="10158"/>
                  </a:lnTo>
                  <a:lnTo>
                    <a:pt x="6399" y="10163"/>
                  </a:lnTo>
                  <a:lnTo>
                    <a:pt x="6399" y="10168"/>
                  </a:lnTo>
                  <a:lnTo>
                    <a:pt x="6404" y="10173"/>
                  </a:lnTo>
                  <a:lnTo>
                    <a:pt x="6409" y="10182"/>
                  </a:lnTo>
                  <a:cubicBezTo>
                    <a:pt x="6414" y="10197"/>
                    <a:pt x="6418" y="10216"/>
                    <a:pt x="6428" y="10240"/>
                  </a:cubicBezTo>
                  <a:lnTo>
                    <a:pt x="6428" y="10245"/>
                  </a:lnTo>
                  <a:lnTo>
                    <a:pt x="6428" y="10259"/>
                  </a:lnTo>
                  <a:lnTo>
                    <a:pt x="6428" y="10269"/>
                  </a:lnTo>
                  <a:lnTo>
                    <a:pt x="6428" y="10273"/>
                  </a:lnTo>
                  <a:cubicBezTo>
                    <a:pt x="6351" y="10307"/>
                    <a:pt x="6284" y="10369"/>
                    <a:pt x="6246" y="10446"/>
                  </a:cubicBezTo>
                  <a:cubicBezTo>
                    <a:pt x="6121" y="10494"/>
                    <a:pt x="6001" y="10557"/>
                    <a:pt x="5890" y="10629"/>
                  </a:cubicBezTo>
                  <a:lnTo>
                    <a:pt x="5794" y="10705"/>
                  </a:lnTo>
                  <a:lnTo>
                    <a:pt x="3687" y="7950"/>
                  </a:lnTo>
                  <a:lnTo>
                    <a:pt x="3356" y="7518"/>
                  </a:lnTo>
                  <a:cubicBezTo>
                    <a:pt x="3437" y="7432"/>
                    <a:pt x="3500" y="7331"/>
                    <a:pt x="3543" y="7220"/>
                  </a:cubicBezTo>
                  <a:lnTo>
                    <a:pt x="4110" y="5699"/>
                  </a:lnTo>
                  <a:cubicBezTo>
                    <a:pt x="4158" y="5544"/>
                    <a:pt x="4032" y="5436"/>
                    <a:pt x="3908" y="5436"/>
                  </a:cubicBezTo>
                  <a:cubicBezTo>
                    <a:pt x="3835" y="5436"/>
                    <a:pt x="3763" y="5473"/>
                    <a:pt x="3725" y="5560"/>
                  </a:cubicBezTo>
                  <a:lnTo>
                    <a:pt x="3159" y="7086"/>
                  </a:lnTo>
                  <a:cubicBezTo>
                    <a:pt x="3159" y="7091"/>
                    <a:pt x="3159" y="7100"/>
                    <a:pt x="3154" y="7105"/>
                  </a:cubicBezTo>
                  <a:cubicBezTo>
                    <a:pt x="3135" y="7144"/>
                    <a:pt x="3111" y="7177"/>
                    <a:pt x="3082" y="7211"/>
                  </a:cubicBezTo>
                  <a:cubicBezTo>
                    <a:pt x="3024" y="7179"/>
                    <a:pt x="2960" y="7164"/>
                    <a:pt x="2896" y="7164"/>
                  </a:cubicBezTo>
                  <a:cubicBezTo>
                    <a:pt x="2813" y="7164"/>
                    <a:pt x="2730" y="7190"/>
                    <a:pt x="2660" y="7244"/>
                  </a:cubicBezTo>
                  <a:lnTo>
                    <a:pt x="2247" y="7561"/>
                  </a:lnTo>
                  <a:cubicBezTo>
                    <a:pt x="2191" y="7534"/>
                    <a:pt x="2131" y="7521"/>
                    <a:pt x="2072" y="7521"/>
                  </a:cubicBezTo>
                  <a:cubicBezTo>
                    <a:pt x="1995" y="7521"/>
                    <a:pt x="1919" y="7544"/>
                    <a:pt x="1853" y="7590"/>
                  </a:cubicBezTo>
                  <a:lnTo>
                    <a:pt x="231" y="8694"/>
                  </a:lnTo>
                  <a:cubicBezTo>
                    <a:pt x="44" y="8819"/>
                    <a:pt x="0" y="9078"/>
                    <a:pt x="140" y="9260"/>
                  </a:cubicBezTo>
                  <a:lnTo>
                    <a:pt x="3293" y="13384"/>
                  </a:lnTo>
                  <a:cubicBezTo>
                    <a:pt x="3370" y="13484"/>
                    <a:pt x="3487" y="13537"/>
                    <a:pt x="3606" y="13537"/>
                  </a:cubicBezTo>
                  <a:cubicBezTo>
                    <a:pt x="3697" y="13537"/>
                    <a:pt x="3790" y="13506"/>
                    <a:pt x="3865" y="13441"/>
                  </a:cubicBezTo>
                  <a:lnTo>
                    <a:pt x="5353" y="12165"/>
                  </a:lnTo>
                  <a:cubicBezTo>
                    <a:pt x="5458" y="12073"/>
                    <a:pt x="5511" y="11934"/>
                    <a:pt x="5487" y="11795"/>
                  </a:cubicBezTo>
                  <a:lnTo>
                    <a:pt x="5900" y="11478"/>
                  </a:lnTo>
                  <a:cubicBezTo>
                    <a:pt x="6030" y="11377"/>
                    <a:pt x="6082" y="11209"/>
                    <a:pt x="6034" y="11056"/>
                  </a:cubicBezTo>
                  <a:lnTo>
                    <a:pt x="6150" y="10969"/>
                  </a:lnTo>
                  <a:cubicBezTo>
                    <a:pt x="6169" y="10955"/>
                    <a:pt x="6193" y="10941"/>
                    <a:pt x="6217" y="10926"/>
                  </a:cubicBezTo>
                  <a:lnTo>
                    <a:pt x="6217" y="11161"/>
                  </a:lnTo>
                  <a:cubicBezTo>
                    <a:pt x="6092" y="11224"/>
                    <a:pt x="6010" y="11353"/>
                    <a:pt x="6001" y="11493"/>
                  </a:cubicBezTo>
                  <a:lnTo>
                    <a:pt x="5895" y="13451"/>
                  </a:lnTo>
                  <a:cubicBezTo>
                    <a:pt x="5881" y="13677"/>
                    <a:pt x="6063" y="13869"/>
                    <a:pt x="6294" y="13869"/>
                  </a:cubicBezTo>
                  <a:lnTo>
                    <a:pt x="11459" y="13864"/>
                  </a:lnTo>
                  <a:cubicBezTo>
                    <a:pt x="11684" y="13864"/>
                    <a:pt x="11867" y="13672"/>
                    <a:pt x="11852" y="13441"/>
                  </a:cubicBezTo>
                  <a:lnTo>
                    <a:pt x="11742" y="11488"/>
                  </a:lnTo>
                  <a:cubicBezTo>
                    <a:pt x="11732" y="11344"/>
                    <a:pt x="11651" y="11219"/>
                    <a:pt x="11526" y="11157"/>
                  </a:cubicBezTo>
                  <a:lnTo>
                    <a:pt x="11526" y="10633"/>
                  </a:lnTo>
                  <a:cubicBezTo>
                    <a:pt x="11526" y="10470"/>
                    <a:pt x="11425" y="10326"/>
                    <a:pt x="11272" y="10273"/>
                  </a:cubicBezTo>
                  <a:lnTo>
                    <a:pt x="11272" y="10129"/>
                  </a:lnTo>
                  <a:cubicBezTo>
                    <a:pt x="11272" y="9995"/>
                    <a:pt x="11339" y="9750"/>
                    <a:pt x="11449" y="9457"/>
                  </a:cubicBezTo>
                  <a:cubicBezTo>
                    <a:pt x="11519" y="9294"/>
                    <a:pt x="11386" y="9174"/>
                    <a:pt x="11256" y="9174"/>
                  </a:cubicBezTo>
                  <a:cubicBezTo>
                    <a:pt x="11179" y="9174"/>
                    <a:pt x="11104" y="9216"/>
                    <a:pt x="11070" y="9313"/>
                  </a:cubicBezTo>
                  <a:cubicBezTo>
                    <a:pt x="10979" y="9553"/>
                    <a:pt x="10868" y="9889"/>
                    <a:pt x="10868" y="10125"/>
                  </a:cubicBezTo>
                  <a:lnTo>
                    <a:pt x="10868" y="10249"/>
                  </a:lnTo>
                  <a:lnTo>
                    <a:pt x="9155" y="10249"/>
                  </a:lnTo>
                  <a:lnTo>
                    <a:pt x="6855" y="10254"/>
                  </a:lnTo>
                  <a:cubicBezTo>
                    <a:pt x="6836" y="10139"/>
                    <a:pt x="6798" y="10024"/>
                    <a:pt x="6735" y="9923"/>
                  </a:cubicBezTo>
                  <a:lnTo>
                    <a:pt x="4810" y="6889"/>
                  </a:lnTo>
                  <a:cubicBezTo>
                    <a:pt x="4801" y="6875"/>
                    <a:pt x="4791" y="6860"/>
                    <a:pt x="4782" y="6851"/>
                  </a:cubicBezTo>
                  <a:cubicBezTo>
                    <a:pt x="4609" y="6668"/>
                    <a:pt x="4614" y="6385"/>
                    <a:pt x="4786" y="6208"/>
                  </a:cubicBezTo>
                  <a:cubicBezTo>
                    <a:pt x="4877" y="6117"/>
                    <a:pt x="4995" y="6071"/>
                    <a:pt x="5114" y="6071"/>
                  </a:cubicBezTo>
                  <a:cubicBezTo>
                    <a:pt x="5228" y="6071"/>
                    <a:pt x="5343" y="6113"/>
                    <a:pt x="5434" y="6198"/>
                  </a:cubicBezTo>
                  <a:lnTo>
                    <a:pt x="6375" y="7158"/>
                  </a:lnTo>
                  <a:cubicBezTo>
                    <a:pt x="6444" y="7228"/>
                    <a:pt x="6528" y="7259"/>
                    <a:pt x="6612" y="7259"/>
                  </a:cubicBezTo>
                  <a:cubicBezTo>
                    <a:pt x="6787" y="7259"/>
                    <a:pt x="6956" y="7123"/>
                    <a:pt x="6956" y="6918"/>
                  </a:cubicBezTo>
                  <a:lnTo>
                    <a:pt x="6956" y="4820"/>
                  </a:lnTo>
                  <a:lnTo>
                    <a:pt x="6951" y="1657"/>
                  </a:lnTo>
                  <a:cubicBezTo>
                    <a:pt x="6946" y="1403"/>
                    <a:pt x="7148" y="1191"/>
                    <a:pt x="7403" y="1177"/>
                  </a:cubicBezTo>
                  <a:cubicBezTo>
                    <a:pt x="7405" y="1177"/>
                    <a:pt x="7408" y="1177"/>
                    <a:pt x="7411" y="1177"/>
                  </a:cubicBezTo>
                  <a:cubicBezTo>
                    <a:pt x="7667" y="1177"/>
                    <a:pt x="7873" y="1381"/>
                    <a:pt x="7873" y="1638"/>
                  </a:cubicBezTo>
                  <a:lnTo>
                    <a:pt x="7883" y="5627"/>
                  </a:lnTo>
                  <a:cubicBezTo>
                    <a:pt x="7883" y="5737"/>
                    <a:pt x="7974" y="5828"/>
                    <a:pt x="8084" y="5828"/>
                  </a:cubicBezTo>
                  <a:cubicBezTo>
                    <a:pt x="8195" y="5828"/>
                    <a:pt x="8286" y="5737"/>
                    <a:pt x="8286" y="5627"/>
                  </a:cubicBezTo>
                  <a:lnTo>
                    <a:pt x="8281" y="1638"/>
                  </a:lnTo>
                  <a:lnTo>
                    <a:pt x="8281" y="860"/>
                  </a:lnTo>
                  <a:cubicBezTo>
                    <a:pt x="8281" y="606"/>
                    <a:pt x="8487" y="399"/>
                    <a:pt x="8742" y="399"/>
                  </a:cubicBezTo>
                  <a:cubicBezTo>
                    <a:pt x="8996" y="399"/>
                    <a:pt x="9203" y="606"/>
                    <a:pt x="9203" y="860"/>
                  </a:cubicBezTo>
                  <a:lnTo>
                    <a:pt x="9212" y="5622"/>
                  </a:lnTo>
                  <a:cubicBezTo>
                    <a:pt x="9212" y="5737"/>
                    <a:pt x="9303" y="5828"/>
                    <a:pt x="9414" y="5828"/>
                  </a:cubicBezTo>
                  <a:cubicBezTo>
                    <a:pt x="9529" y="5824"/>
                    <a:pt x="9620" y="5732"/>
                    <a:pt x="9615" y="5622"/>
                  </a:cubicBezTo>
                  <a:lnTo>
                    <a:pt x="9611" y="1811"/>
                  </a:lnTo>
                  <a:cubicBezTo>
                    <a:pt x="9611" y="1556"/>
                    <a:pt x="9817" y="1350"/>
                    <a:pt x="10071" y="1350"/>
                  </a:cubicBezTo>
                  <a:cubicBezTo>
                    <a:pt x="10331" y="1350"/>
                    <a:pt x="10537" y="1556"/>
                    <a:pt x="10537" y="1811"/>
                  </a:cubicBezTo>
                  <a:lnTo>
                    <a:pt x="10542" y="5622"/>
                  </a:lnTo>
                  <a:cubicBezTo>
                    <a:pt x="10542" y="5737"/>
                    <a:pt x="10633" y="5828"/>
                    <a:pt x="10743" y="5828"/>
                  </a:cubicBezTo>
                  <a:cubicBezTo>
                    <a:pt x="10854" y="5828"/>
                    <a:pt x="10945" y="5737"/>
                    <a:pt x="10945" y="5622"/>
                  </a:cubicBezTo>
                  <a:lnTo>
                    <a:pt x="10945" y="2732"/>
                  </a:lnTo>
                  <a:lnTo>
                    <a:pt x="10945" y="2727"/>
                  </a:lnTo>
                  <a:cubicBezTo>
                    <a:pt x="10945" y="2473"/>
                    <a:pt x="11152" y="2267"/>
                    <a:pt x="11406" y="2267"/>
                  </a:cubicBezTo>
                  <a:cubicBezTo>
                    <a:pt x="11660" y="2267"/>
                    <a:pt x="11867" y="2473"/>
                    <a:pt x="11867" y="2723"/>
                  </a:cubicBezTo>
                  <a:lnTo>
                    <a:pt x="11824" y="7432"/>
                  </a:lnTo>
                  <a:lnTo>
                    <a:pt x="11824" y="7470"/>
                  </a:lnTo>
                  <a:cubicBezTo>
                    <a:pt x="11809" y="7806"/>
                    <a:pt x="11704" y="8128"/>
                    <a:pt x="11516" y="8401"/>
                  </a:cubicBezTo>
                  <a:cubicBezTo>
                    <a:pt x="11417" y="8559"/>
                    <a:pt x="11551" y="8715"/>
                    <a:pt x="11691" y="8715"/>
                  </a:cubicBezTo>
                  <a:cubicBezTo>
                    <a:pt x="11747" y="8715"/>
                    <a:pt x="11804" y="8690"/>
                    <a:pt x="11848" y="8632"/>
                  </a:cubicBezTo>
                  <a:cubicBezTo>
                    <a:pt x="12064" y="8320"/>
                    <a:pt x="12193" y="7960"/>
                    <a:pt x="12222" y="7585"/>
                  </a:cubicBezTo>
                  <a:lnTo>
                    <a:pt x="12644" y="7273"/>
                  </a:lnTo>
                  <a:cubicBezTo>
                    <a:pt x="13019" y="6980"/>
                    <a:pt x="13086" y="6438"/>
                    <a:pt x="12798" y="6064"/>
                  </a:cubicBezTo>
                  <a:cubicBezTo>
                    <a:pt x="12702" y="5929"/>
                    <a:pt x="12568" y="5833"/>
                    <a:pt x="12414" y="5776"/>
                  </a:cubicBezTo>
                  <a:lnTo>
                    <a:pt x="12558" y="5665"/>
                  </a:lnTo>
                  <a:cubicBezTo>
                    <a:pt x="13100" y="5248"/>
                    <a:pt x="12976" y="4398"/>
                    <a:pt x="12337" y="4158"/>
                  </a:cubicBezTo>
                  <a:lnTo>
                    <a:pt x="12505" y="4028"/>
                  </a:lnTo>
                  <a:cubicBezTo>
                    <a:pt x="13067" y="3601"/>
                    <a:pt x="12913" y="2723"/>
                    <a:pt x="12241" y="2511"/>
                  </a:cubicBezTo>
                  <a:cubicBezTo>
                    <a:pt x="12140" y="2132"/>
                    <a:pt x="11795" y="1863"/>
                    <a:pt x="11401" y="1863"/>
                  </a:cubicBezTo>
                  <a:cubicBezTo>
                    <a:pt x="11238" y="1863"/>
                    <a:pt x="11080" y="1911"/>
                    <a:pt x="10940" y="1998"/>
                  </a:cubicBezTo>
                  <a:lnTo>
                    <a:pt x="10940" y="1815"/>
                  </a:lnTo>
                  <a:cubicBezTo>
                    <a:pt x="10940" y="1335"/>
                    <a:pt x="10551" y="947"/>
                    <a:pt x="10071" y="947"/>
                  </a:cubicBezTo>
                  <a:cubicBezTo>
                    <a:pt x="9908" y="947"/>
                    <a:pt x="9750" y="990"/>
                    <a:pt x="9611" y="1081"/>
                  </a:cubicBezTo>
                  <a:lnTo>
                    <a:pt x="9611" y="865"/>
                  </a:lnTo>
                  <a:cubicBezTo>
                    <a:pt x="9606" y="385"/>
                    <a:pt x="9217" y="1"/>
                    <a:pt x="87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31" name="Google Shape;11331;p31"/>
          <p:cNvGrpSpPr/>
          <p:nvPr/>
        </p:nvGrpSpPr>
        <p:grpSpPr>
          <a:xfrm>
            <a:off x="5743255" y="2246560"/>
            <a:ext cx="364162" cy="353236"/>
            <a:chOff x="5743255" y="2433410"/>
            <a:chExt cx="364162" cy="353236"/>
          </a:xfrm>
        </p:grpSpPr>
        <p:sp>
          <p:nvSpPr>
            <p:cNvPr id="11332" name="Google Shape;11332;p31"/>
            <p:cNvSpPr/>
            <p:nvPr/>
          </p:nvSpPr>
          <p:spPr>
            <a:xfrm>
              <a:off x="6077704" y="2456075"/>
              <a:ext cx="18263" cy="325304"/>
            </a:xfrm>
            <a:custGeom>
              <a:rect b="b" l="l" r="r" t="t"/>
              <a:pathLst>
                <a:path extrusionOk="0" h="12415" w="697">
                  <a:moveTo>
                    <a:pt x="346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2064"/>
                  </a:lnTo>
                  <a:cubicBezTo>
                    <a:pt x="1" y="12256"/>
                    <a:pt x="154" y="12414"/>
                    <a:pt x="346" y="12414"/>
                  </a:cubicBezTo>
                  <a:cubicBezTo>
                    <a:pt x="538" y="12414"/>
                    <a:pt x="697" y="12256"/>
                    <a:pt x="697" y="12064"/>
                  </a:cubicBezTo>
                  <a:lnTo>
                    <a:pt x="697" y="347"/>
                  </a:lnTo>
                  <a:cubicBezTo>
                    <a:pt x="697" y="155"/>
                    <a:pt x="538" y="1"/>
                    <a:pt x="34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3" name="Google Shape;11333;p31"/>
            <p:cNvSpPr/>
            <p:nvPr/>
          </p:nvSpPr>
          <p:spPr>
            <a:xfrm>
              <a:off x="6077704" y="2723235"/>
              <a:ext cx="18263" cy="58143"/>
            </a:xfrm>
            <a:custGeom>
              <a:rect b="b" l="l" r="r" t="t"/>
              <a:pathLst>
                <a:path extrusionOk="0" h="2219" w="697">
                  <a:moveTo>
                    <a:pt x="1" y="1"/>
                  </a:moveTo>
                  <a:lnTo>
                    <a:pt x="1" y="1868"/>
                  </a:lnTo>
                  <a:cubicBezTo>
                    <a:pt x="1" y="2060"/>
                    <a:pt x="154" y="2218"/>
                    <a:pt x="346" y="2218"/>
                  </a:cubicBezTo>
                  <a:cubicBezTo>
                    <a:pt x="538" y="2218"/>
                    <a:pt x="697" y="2060"/>
                    <a:pt x="697" y="1868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4" name="Google Shape;11334;p31"/>
            <p:cNvSpPr/>
            <p:nvPr/>
          </p:nvSpPr>
          <p:spPr>
            <a:xfrm>
              <a:off x="5987017" y="2640593"/>
              <a:ext cx="18263" cy="137511"/>
            </a:xfrm>
            <a:custGeom>
              <a:rect b="b" l="l" r="r" t="t"/>
              <a:pathLst>
                <a:path extrusionOk="0" h="5248" w="697">
                  <a:moveTo>
                    <a:pt x="1" y="1"/>
                  </a:moveTo>
                  <a:lnTo>
                    <a:pt x="1" y="4897"/>
                  </a:lnTo>
                  <a:cubicBezTo>
                    <a:pt x="1" y="5089"/>
                    <a:pt x="159" y="5247"/>
                    <a:pt x="351" y="5247"/>
                  </a:cubicBezTo>
                  <a:cubicBezTo>
                    <a:pt x="543" y="5247"/>
                    <a:pt x="697" y="5089"/>
                    <a:pt x="697" y="4897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5" name="Google Shape;11335;p31"/>
            <p:cNvSpPr/>
            <p:nvPr/>
          </p:nvSpPr>
          <p:spPr>
            <a:xfrm>
              <a:off x="5987017" y="2723235"/>
              <a:ext cx="18263" cy="54868"/>
            </a:xfrm>
            <a:custGeom>
              <a:rect b="b" l="l" r="r" t="t"/>
              <a:pathLst>
                <a:path extrusionOk="0" h="2094" w="697">
                  <a:moveTo>
                    <a:pt x="1" y="1"/>
                  </a:moveTo>
                  <a:lnTo>
                    <a:pt x="1" y="1743"/>
                  </a:lnTo>
                  <a:cubicBezTo>
                    <a:pt x="1" y="1935"/>
                    <a:pt x="159" y="2093"/>
                    <a:pt x="351" y="2093"/>
                  </a:cubicBezTo>
                  <a:cubicBezTo>
                    <a:pt x="543" y="2093"/>
                    <a:pt x="697" y="1935"/>
                    <a:pt x="697" y="1743"/>
                  </a:cubicBezTo>
                  <a:lnTo>
                    <a:pt x="697" y="1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6" name="Google Shape;11336;p31"/>
            <p:cNvSpPr/>
            <p:nvPr/>
          </p:nvSpPr>
          <p:spPr>
            <a:xfrm>
              <a:off x="5748810" y="2438729"/>
              <a:ext cx="353079" cy="119641"/>
            </a:xfrm>
            <a:custGeom>
              <a:rect b="b" l="l" r="r" t="t"/>
              <a:pathLst>
                <a:path extrusionOk="0" h="4566" w="13475">
                  <a:moveTo>
                    <a:pt x="230" y="0"/>
                  </a:moveTo>
                  <a:cubicBezTo>
                    <a:pt x="163" y="5"/>
                    <a:pt x="101" y="39"/>
                    <a:pt x="58" y="92"/>
                  </a:cubicBezTo>
                  <a:cubicBezTo>
                    <a:pt x="14" y="144"/>
                    <a:pt x="0" y="207"/>
                    <a:pt x="10" y="274"/>
                  </a:cubicBezTo>
                  <a:cubicBezTo>
                    <a:pt x="125" y="1119"/>
                    <a:pt x="590" y="3183"/>
                    <a:pt x="2295" y="4143"/>
                  </a:cubicBezTo>
                  <a:cubicBezTo>
                    <a:pt x="2775" y="4417"/>
                    <a:pt x="3317" y="4565"/>
                    <a:pt x="3874" y="4565"/>
                  </a:cubicBezTo>
                  <a:cubicBezTo>
                    <a:pt x="3946" y="4565"/>
                    <a:pt x="4023" y="4565"/>
                    <a:pt x="4095" y="4561"/>
                  </a:cubicBezTo>
                  <a:cubicBezTo>
                    <a:pt x="5223" y="4479"/>
                    <a:pt x="6159" y="3841"/>
                    <a:pt x="6615" y="3466"/>
                  </a:cubicBezTo>
                  <a:cubicBezTo>
                    <a:pt x="6651" y="3437"/>
                    <a:pt x="6694" y="3423"/>
                    <a:pt x="6737" y="3423"/>
                  </a:cubicBezTo>
                  <a:cubicBezTo>
                    <a:pt x="6779" y="3423"/>
                    <a:pt x="6821" y="3437"/>
                    <a:pt x="6855" y="3466"/>
                  </a:cubicBezTo>
                  <a:cubicBezTo>
                    <a:pt x="7316" y="3841"/>
                    <a:pt x="8247" y="4479"/>
                    <a:pt x="9375" y="4561"/>
                  </a:cubicBezTo>
                  <a:cubicBezTo>
                    <a:pt x="9450" y="4565"/>
                    <a:pt x="9521" y="4565"/>
                    <a:pt x="9597" y="4565"/>
                  </a:cubicBezTo>
                  <a:lnTo>
                    <a:pt x="9596" y="4565"/>
                  </a:lnTo>
                  <a:cubicBezTo>
                    <a:pt x="10153" y="4565"/>
                    <a:pt x="10695" y="4417"/>
                    <a:pt x="11180" y="4143"/>
                  </a:cubicBezTo>
                  <a:cubicBezTo>
                    <a:pt x="12884" y="3183"/>
                    <a:pt x="13345" y="1114"/>
                    <a:pt x="13465" y="274"/>
                  </a:cubicBezTo>
                  <a:cubicBezTo>
                    <a:pt x="13474" y="207"/>
                    <a:pt x="13455" y="144"/>
                    <a:pt x="13412" y="92"/>
                  </a:cubicBezTo>
                  <a:cubicBezTo>
                    <a:pt x="13369" y="39"/>
                    <a:pt x="13306" y="5"/>
                    <a:pt x="13239" y="0"/>
                  </a:cubicBezTo>
                  <a:lnTo>
                    <a:pt x="13225" y="0"/>
                  </a:lnTo>
                  <a:cubicBezTo>
                    <a:pt x="13162" y="0"/>
                    <a:pt x="13105" y="24"/>
                    <a:pt x="13062" y="68"/>
                  </a:cubicBezTo>
                  <a:cubicBezTo>
                    <a:pt x="12750" y="356"/>
                    <a:pt x="11986" y="855"/>
                    <a:pt x="10378" y="941"/>
                  </a:cubicBezTo>
                  <a:cubicBezTo>
                    <a:pt x="9097" y="1009"/>
                    <a:pt x="8108" y="1556"/>
                    <a:pt x="7508" y="2007"/>
                  </a:cubicBezTo>
                  <a:cubicBezTo>
                    <a:pt x="7464" y="2041"/>
                    <a:pt x="7426" y="2069"/>
                    <a:pt x="7388" y="2098"/>
                  </a:cubicBezTo>
                  <a:cubicBezTo>
                    <a:pt x="7196" y="2249"/>
                    <a:pt x="6965" y="2325"/>
                    <a:pt x="6735" y="2325"/>
                  </a:cubicBezTo>
                  <a:cubicBezTo>
                    <a:pt x="6506" y="2325"/>
                    <a:pt x="6276" y="2249"/>
                    <a:pt x="6087" y="2098"/>
                  </a:cubicBezTo>
                  <a:cubicBezTo>
                    <a:pt x="6044" y="2069"/>
                    <a:pt x="6005" y="2036"/>
                    <a:pt x="5967" y="2007"/>
                  </a:cubicBezTo>
                  <a:cubicBezTo>
                    <a:pt x="5362" y="1556"/>
                    <a:pt x="4373" y="1009"/>
                    <a:pt x="3096" y="941"/>
                  </a:cubicBezTo>
                  <a:cubicBezTo>
                    <a:pt x="1483" y="855"/>
                    <a:pt x="720" y="356"/>
                    <a:pt x="408" y="68"/>
                  </a:cubicBezTo>
                  <a:cubicBezTo>
                    <a:pt x="365" y="24"/>
                    <a:pt x="307" y="0"/>
                    <a:pt x="245" y="0"/>
                  </a:cubicBezTo>
                  <a:close/>
                  <a:moveTo>
                    <a:pt x="9596" y="4565"/>
                  </a:moveTo>
                  <a:cubicBezTo>
                    <a:pt x="9596" y="4565"/>
                    <a:pt x="9596" y="4565"/>
                    <a:pt x="9596" y="4565"/>
                  </a:cubicBezTo>
                  <a:lnTo>
                    <a:pt x="9601" y="4565"/>
                  </a:lnTo>
                  <a:cubicBezTo>
                    <a:pt x="9599" y="4565"/>
                    <a:pt x="9598" y="4565"/>
                    <a:pt x="9597" y="4565"/>
                  </a:cubicBezTo>
                  <a:close/>
                </a:path>
              </a:pathLst>
            </a:custGeom>
            <a:solidFill>
              <a:srgbClr val="A7B3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7" name="Google Shape;11337;p31"/>
            <p:cNvSpPr/>
            <p:nvPr/>
          </p:nvSpPr>
          <p:spPr>
            <a:xfrm>
              <a:off x="5980362" y="2438729"/>
              <a:ext cx="121527" cy="119772"/>
            </a:xfrm>
            <a:custGeom>
              <a:rect b="b" l="l" r="r" t="t"/>
              <a:pathLst>
                <a:path extrusionOk="0" h="4571" w="4638">
                  <a:moveTo>
                    <a:pt x="4388" y="0"/>
                  </a:moveTo>
                  <a:cubicBezTo>
                    <a:pt x="4330" y="0"/>
                    <a:pt x="4273" y="24"/>
                    <a:pt x="4229" y="68"/>
                  </a:cubicBezTo>
                  <a:cubicBezTo>
                    <a:pt x="4037" y="245"/>
                    <a:pt x="3677" y="500"/>
                    <a:pt x="3058" y="692"/>
                  </a:cubicBezTo>
                  <a:cubicBezTo>
                    <a:pt x="2856" y="1671"/>
                    <a:pt x="2314" y="3317"/>
                    <a:pt x="845" y="4143"/>
                  </a:cubicBezTo>
                  <a:cubicBezTo>
                    <a:pt x="581" y="4297"/>
                    <a:pt x="293" y="4407"/>
                    <a:pt x="0" y="4479"/>
                  </a:cubicBezTo>
                  <a:cubicBezTo>
                    <a:pt x="178" y="4522"/>
                    <a:pt x="356" y="4546"/>
                    <a:pt x="538" y="4561"/>
                  </a:cubicBezTo>
                  <a:cubicBezTo>
                    <a:pt x="615" y="4565"/>
                    <a:pt x="687" y="4570"/>
                    <a:pt x="764" y="4570"/>
                  </a:cubicBezTo>
                  <a:cubicBezTo>
                    <a:pt x="1316" y="4565"/>
                    <a:pt x="1863" y="4421"/>
                    <a:pt x="2343" y="4143"/>
                  </a:cubicBezTo>
                  <a:cubicBezTo>
                    <a:pt x="4047" y="3183"/>
                    <a:pt x="4508" y="1119"/>
                    <a:pt x="4628" y="279"/>
                  </a:cubicBezTo>
                  <a:cubicBezTo>
                    <a:pt x="4637" y="212"/>
                    <a:pt x="4618" y="144"/>
                    <a:pt x="4580" y="92"/>
                  </a:cubicBezTo>
                  <a:cubicBezTo>
                    <a:pt x="4537" y="39"/>
                    <a:pt x="4474" y="5"/>
                    <a:pt x="4407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8" name="Google Shape;11338;p31"/>
            <p:cNvSpPr/>
            <p:nvPr/>
          </p:nvSpPr>
          <p:spPr>
            <a:xfrm>
              <a:off x="5775589" y="2473945"/>
              <a:ext cx="128314" cy="63174"/>
            </a:xfrm>
            <a:custGeom>
              <a:rect b="b" l="l" r="r" t="t"/>
              <a:pathLst>
                <a:path extrusionOk="0" h="2411" w="4897">
                  <a:moveTo>
                    <a:pt x="0" y="1"/>
                  </a:moveTo>
                  <a:lnTo>
                    <a:pt x="226" y="485"/>
                  </a:lnTo>
                  <a:cubicBezTo>
                    <a:pt x="572" y="1215"/>
                    <a:pt x="1042" y="1757"/>
                    <a:pt x="1628" y="2084"/>
                  </a:cubicBezTo>
                  <a:cubicBezTo>
                    <a:pt x="1988" y="2295"/>
                    <a:pt x="2401" y="2405"/>
                    <a:pt x="2818" y="2410"/>
                  </a:cubicBezTo>
                  <a:cubicBezTo>
                    <a:pt x="2876" y="2410"/>
                    <a:pt x="2933" y="2410"/>
                    <a:pt x="2991" y="2401"/>
                  </a:cubicBezTo>
                  <a:cubicBezTo>
                    <a:pt x="3639" y="2357"/>
                    <a:pt x="4225" y="2060"/>
                    <a:pt x="4604" y="1820"/>
                  </a:cubicBezTo>
                  <a:lnTo>
                    <a:pt x="4897" y="1633"/>
                  </a:lnTo>
                  <a:lnTo>
                    <a:pt x="4628" y="1412"/>
                  </a:lnTo>
                  <a:cubicBezTo>
                    <a:pt x="4081" y="965"/>
                    <a:pt x="3178" y="413"/>
                    <a:pt x="2002" y="356"/>
                  </a:cubicBezTo>
                  <a:cubicBezTo>
                    <a:pt x="1498" y="332"/>
                    <a:pt x="1004" y="260"/>
                    <a:pt x="519" y="1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9" name="Google Shape;11339;p31"/>
            <p:cNvSpPr/>
            <p:nvPr/>
          </p:nvSpPr>
          <p:spPr>
            <a:xfrm>
              <a:off x="5946901" y="2473945"/>
              <a:ext cx="128183" cy="63174"/>
            </a:xfrm>
            <a:custGeom>
              <a:rect b="b" l="l" r="r" t="t"/>
              <a:pathLst>
                <a:path extrusionOk="0" h="2411" w="4892">
                  <a:moveTo>
                    <a:pt x="4892" y="1"/>
                  </a:moveTo>
                  <a:lnTo>
                    <a:pt x="4378" y="135"/>
                  </a:lnTo>
                  <a:cubicBezTo>
                    <a:pt x="3889" y="260"/>
                    <a:pt x="3394" y="332"/>
                    <a:pt x="2890" y="356"/>
                  </a:cubicBezTo>
                  <a:cubicBezTo>
                    <a:pt x="1714" y="413"/>
                    <a:pt x="816" y="965"/>
                    <a:pt x="264" y="1412"/>
                  </a:cubicBezTo>
                  <a:lnTo>
                    <a:pt x="0" y="1633"/>
                  </a:lnTo>
                  <a:lnTo>
                    <a:pt x="288" y="1820"/>
                  </a:lnTo>
                  <a:cubicBezTo>
                    <a:pt x="668" y="2060"/>
                    <a:pt x="1253" y="2357"/>
                    <a:pt x="1901" y="2401"/>
                  </a:cubicBezTo>
                  <a:cubicBezTo>
                    <a:pt x="1959" y="2410"/>
                    <a:pt x="2017" y="2410"/>
                    <a:pt x="2074" y="2410"/>
                  </a:cubicBezTo>
                  <a:cubicBezTo>
                    <a:pt x="2492" y="2405"/>
                    <a:pt x="2905" y="2295"/>
                    <a:pt x="3265" y="2084"/>
                  </a:cubicBezTo>
                  <a:cubicBezTo>
                    <a:pt x="3850" y="1757"/>
                    <a:pt x="4321" y="1215"/>
                    <a:pt x="4666" y="485"/>
                  </a:cubicBezTo>
                  <a:lnTo>
                    <a:pt x="4892" y="1"/>
                  </a:ln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0" name="Google Shape;11340;p31"/>
            <p:cNvSpPr/>
            <p:nvPr/>
          </p:nvSpPr>
          <p:spPr>
            <a:xfrm>
              <a:off x="6007403" y="2473945"/>
              <a:ext cx="67681" cy="62781"/>
            </a:xfrm>
            <a:custGeom>
              <a:rect b="b" l="l" r="r" t="t"/>
              <a:pathLst>
                <a:path extrusionOk="0" h="2396" w="2583">
                  <a:moveTo>
                    <a:pt x="2583" y="1"/>
                  </a:moveTo>
                  <a:lnTo>
                    <a:pt x="2069" y="135"/>
                  </a:lnTo>
                  <a:cubicBezTo>
                    <a:pt x="1738" y="221"/>
                    <a:pt x="1397" y="279"/>
                    <a:pt x="1061" y="317"/>
                  </a:cubicBezTo>
                  <a:cubicBezTo>
                    <a:pt x="999" y="802"/>
                    <a:pt x="778" y="1748"/>
                    <a:pt x="0" y="2396"/>
                  </a:cubicBezTo>
                  <a:cubicBezTo>
                    <a:pt x="336" y="2362"/>
                    <a:pt x="663" y="2257"/>
                    <a:pt x="956" y="2084"/>
                  </a:cubicBezTo>
                  <a:cubicBezTo>
                    <a:pt x="1541" y="1757"/>
                    <a:pt x="2012" y="1215"/>
                    <a:pt x="2357" y="485"/>
                  </a:cubicBezTo>
                  <a:lnTo>
                    <a:pt x="2583" y="1"/>
                  </a:ln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1" name="Google Shape;11341;p31"/>
            <p:cNvSpPr/>
            <p:nvPr/>
          </p:nvSpPr>
          <p:spPr>
            <a:xfrm>
              <a:off x="5827785" y="2498968"/>
              <a:ext cx="75987" cy="38151"/>
            </a:xfrm>
            <a:custGeom>
              <a:rect b="b" l="l" r="r" t="t"/>
              <a:pathLst>
                <a:path extrusionOk="0" h="1456" w="2900">
                  <a:moveTo>
                    <a:pt x="1973" y="1"/>
                  </a:moveTo>
                  <a:cubicBezTo>
                    <a:pt x="1609" y="404"/>
                    <a:pt x="855" y="1143"/>
                    <a:pt x="1" y="1302"/>
                  </a:cubicBezTo>
                  <a:cubicBezTo>
                    <a:pt x="265" y="1402"/>
                    <a:pt x="543" y="1455"/>
                    <a:pt x="826" y="1455"/>
                  </a:cubicBezTo>
                  <a:cubicBezTo>
                    <a:pt x="884" y="1455"/>
                    <a:pt x="941" y="1455"/>
                    <a:pt x="999" y="1446"/>
                  </a:cubicBezTo>
                  <a:cubicBezTo>
                    <a:pt x="1647" y="1402"/>
                    <a:pt x="2233" y="1105"/>
                    <a:pt x="2612" y="865"/>
                  </a:cubicBezTo>
                  <a:lnTo>
                    <a:pt x="2900" y="678"/>
                  </a:lnTo>
                  <a:lnTo>
                    <a:pt x="2636" y="457"/>
                  </a:lnTo>
                  <a:cubicBezTo>
                    <a:pt x="2430" y="289"/>
                    <a:pt x="2209" y="135"/>
                    <a:pt x="1973" y="1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2" name="Google Shape;11342;p31"/>
            <p:cNvSpPr/>
            <p:nvPr/>
          </p:nvSpPr>
          <p:spPr>
            <a:xfrm>
              <a:off x="5839733" y="2609045"/>
              <a:ext cx="171207" cy="71087"/>
            </a:xfrm>
            <a:custGeom>
              <a:rect b="b" l="l" r="r" t="t"/>
              <a:pathLst>
                <a:path extrusionOk="0" h="2713" w="6534">
                  <a:moveTo>
                    <a:pt x="2428" y="1"/>
                  </a:moveTo>
                  <a:cubicBezTo>
                    <a:pt x="2093" y="1"/>
                    <a:pt x="1725" y="114"/>
                    <a:pt x="1417" y="422"/>
                  </a:cubicBezTo>
                  <a:cubicBezTo>
                    <a:pt x="687" y="1152"/>
                    <a:pt x="1" y="1253"/>
                    <a:pt x="1" y="1253"/>
                  </a:cubicBezTo>
                  <a:cubicBezTo>
                    <a:pt x="1" y="1253"/>
                    <a:pt x="850" y="1666"/>
                    <a:pt x="1484" y="2294"/>
                  </a:cubicBezTo>
                  <a:cubicBezTo>
                    <a:pt x="1879" y="2690"/>
                    <a:pt x="2971" y="2712"/>
                    <a:pt x="3216" y="2712"/>
                  </a:cubicBezTo>
                  <a:cubicBezTo>
                    <a:pt x="3247" y="2712"/>
                    <a:pt x="3265" y="2712"/>
                    <a:pt x="3265" y="2712"/>
                  </a:cubicBezTo>
                  <a:cubicBezTo>
                    <a:pt x="3265" y="2712"/>
                    <a:pt x="3282" y="2712"/>
                    <a:pt x="3314" y="2712"/>
                  </a:cubicBezTo>
                  <a:cubicBezTo>
                    <a:pt x="3559" y="2712"/>
                    <a:pt x="4655" y="2690"/>
                    <a:pt x="5050" y="2294"/>
                  </a:cubicBezTo>
                  <a:cubicBezTo>
                    <a:pt x="5684" y="1666"/>
                    <a:pt x="6534" y="1253"/>
                    <a:pt x="6534" y="1253"/>
                  </a:cubicBezTo>
                  <a:cubicBezTo>
                    <a:pt x="6534" y="1253"/>
                    <a:pt x="5847" y="1152"/>
                    <a:pt x="5118" y="422"/>
                  </a:cubicBezTo>
                  <a:cubicBezTo>
                    <a:pt x="4809" y="114"/>
                    <a:pt x="4441" y="1"/>
                    <a:pt x="4106" y="1"/>
                  </a:cubicBezTo>
                  <a:cubicBezTo>
                    <a:pt x="3754" y="1"/>
                    <a:pt x="3439" y="126"/>
                    <a:pt x="3270" y="278"/>
                  </a:cubicBezTo>
                  <a:cubicBezTo>
                    <a:pt x="3097" y="126"/>
                    <a:pt x="2781" y="1"/>
                    <a:pt x="242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3" name="Google Shape;11343;p31"/>
            <p:cNvSpPr/>
            <p:nvPr/>
          </p:nvSpPr>
          <p:spPr>
            <a:xfrm>
              <a:off x="5839733" y="2640593"/>
              <a:ext cx="171207" cy="39540"/>
            </a:xfrm>
            <a:custGeom>
              <a:rect b="b" l="l" r="r" t="t"/>
              <a:pathLst>
                <a:path extrusionOk="0" h="1509" w="6534">
                  <a:moveTo>
                    <a:pt x="3270" y="1"/>
                  </a:moveTo>
                  <a:lnTo>
                    <a:pt x="3159" y="49"/>
                  </a:lnTo>
                  <a:cubicBezTo>
                    <a:pt x="2785" y="190"/>
                    <a:pt x="2309" y="237"/>
                    <a:pt x="1841" y="237"/>
                  </a:cubicBezTo>
                  <a:cubicBezTo>
                    <a:pt x="905" y="237"/>
                    <a:pt x="1" y="49"/>
                    <a:pt x="1" y="49"/>
                  </a:cubicBezTo>
                  <a:lnTo>
                    <a:pt x="1" y="49"/>
                  </a:lnTo>
                  <a:cubicBezTo>
                    <a:pt x="1" y="49"/>
                    <a:pt x="850" y="462"/>
                    <a:pt x="1484" y="1090"/>
                  </a:cubicBezTo>
                  <a:cubicBezTo>
                    <a:pt x="1879" y="1486"/>
                    <a:pt x="2971" y="1508"/>
                    <a:pt x="3216" y="1508"/>
                  </a:cubicBezTo>
                  <a:cubicBezTo>
                    <a:pt x="3247" y="1508"/>
                    <a:pt x="3265" y="1508"/>
                    <a:pt x="3265" y="1508"/>
                  </a:cubicBezTo>
                  <a:cubicBezTo>
                    <a:pt x="3265" y="1508"/>
                    <a:pt x="3282" y="1508"/>
                    <a:pt x="3314" y="1508"/>
                  </a:cubicBezTo>
                  <a:cubicBezTo>
                    <a:pt x="3559" y="1508"/>
                    <a:pt x="4655" y="1486"/>
                    <a:pt x="5050" y="1090"/>
                  </a:cubicBezTo>
                  <a:cubicBezTo>
                    <a:pt x="5684" y="462"/>
                    <a:pt x="6534" y="49"/>
                    <a:pt x="6534" y="49"/>
                  </a:cubicBezTo>
                  <a:lnTo>
                    <a:pt x="6534" y="49"/>
                  </a:lnTo>
                  <a:cubicBezTo>
                    <a:pt x="6534" y="49"/>
                    <a:pt x="5627" y="237"/>
                    <a:pt x="4691" y="237"/>
                  </a:cubicBezTo>
                  <a:cubicBezTo>
                    <a:pt x="4223" y="237"/>
                    <a:pt x="3748" y="190"/>
                    <a:pt x="3375" y="49"/>
                  </a:cubicBezTo>
                  <a:lnTo>
                    <a:pt x="3270" y="1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4" name="Google Shape;11344;p31"/>
            <p:cNvSpPr/>
            <p:nvPr/>
          </p:nvSpPr>
          <p:spPr>
            <a:xfrm>
              <a:off x="5883124" y="2652672"/>
              <a:ext cx="84555" cy="16246"/>
            </a:xfrm>
            <a:custGeom>
              <a:rect b="b" l="l" r="r" t="t"/>
              <a:pathLst>
                <a:path extrusionOk="0" h="620" w="3227">
                  <a:moveTo>
                    <a:pt x="1614" y="1"/>
                  </a:moveTo>
                  <a:cubicBezTo>
                    <a:pt x="1239" y="135"/>
                    <a:pt x="759" y="202"/>
                    <a:pt x="188" y="202"/>
                  </a:cubicBezTo>
                  <a:lnTo>
                    <a:pt x="1" y="202"/>
                  </a:lnTo>
                  <a:cubicBezTo>
                    <a:pt x="44" y="241"/>
                    <a:pt x="87" y="284"/>
                    <a:pt x="130" y="327"/>
                  </a:cubicBezTo>
                  <a:cubicBezTo>
                    <a:pt x="298" y="500"/>
                    <a:pt x="894" y="620"/>
                    <a:pt x="1556" y="620"/>
                  </a:cubicBezTo>
                  <a:lnTo>
                    <a:pt x="1666" y="620"/>
                  </a:lnTo>
                  <a:cubicBezTo>
                    <a:pt x="2324" y="620"/>
                    <a:pt x="2924" y="495"/>
                    <a:pt x="3092" y="327"/>
                  </a:cubicBezTo>
                  <a:cubicBezTo>
                    <a:pt x="3135" y="284"/>
                    <a:pt x="3178" y="241"/>
                    <a:pt x="3226" y="202"/>
                  </a:cubicBezTo>
                  <a:lnTo>
                    <a:pt x="3039" y="202"/>
                  </a:lnTo>
                  <a:cubicBezTo>
                    <a:pt x="2463" y="202"/>
                    <a:pt x="1983" y="135"/>
                    <a:pt x="161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5" name="Google Shape;11345;p31"/>
            <p:cNvSpPr/>
            <p:nvPr/>
          </p:nvSpPr>
          <p:spPr>
            <a:xfrm>
              <a:off x="5929922" y="2621596"/>
              <a:ext cx="49706" cy="16770"/>
            </a:xfrm>
            <a:custGeom>
              <a:rect b="b" l="l" r="r" t="t"/>
              <a:pathLst>
                <a:path extrusionOk="0" h="640" w="1897">
                  <a:moveTo>
                    <a:pt x="824" y="1"/>
                  </a:moveTo>
                  <a:cubicBezTo>
                    <a:pt x="818" y="1"/>
                    <a:pt x="813" y="1"/>
                    <a:pt x="807" y="1"/>
                  </a:cubicBezTo>
                  <a:cubicBezTo>
                    <a:pt x="548" y="1"/>
                    <a:pt x="332" y="92"/>
                    <a:pt x="236" y="174"/>
                  </a:cubicBezTo>
                  <a:lnTo>
                    <a:pt x="0" y="385"/>
                  </a:lnTo>
                  <a:lnTo>
                    <a:pt x="226" y="476"/>
                  </a:lnTo>
                  <a:cubicBezTo>
                    <a:pt x="509" y="587"/>
                    <a:pt x="903" y="639"/>
                    <a:pt x="1392" y="639"/>
                  </a:cubicBezTo>
                  <a:cubicBezTo>
                    <a:pt x="1565" y="639"/>
                    <a:pt x="1733" y="635"/>
                    <a:pt x="1896" y="620"/>
                  </a:cubicBezTo>
                  <a:cubicBezTo>
                    <a:pt x="1767" y="519"/>
                    <a:pt x="1647" y="414"/>
                    <a:pt x="1536" y="299"/>
                  </a:cubicBezTo>
                  <a:cubicBezTo>
                    <a:pt x="1348" y="111"/>
                    <a:pt x="1091" y="1"/>
                    <a:pt x="8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6" name="Google Shape;11346;p31"/>
            <p:cNvSpPr/>
            <p:nvPr/>
          </p:nvSpPr>
          <p:spPr>
            <a:xfrm>
              <a:off x="5871176" y="2621596"/>
              <a:ext cx="49706" cy="16770"/>
            </a:xfrm>
            <a:custGeom>
              <a:rect b="b" l="l" r="r" t="t"/>
              <a:pathLst>
                <a:path extrusionOk="0" h="640" w="1897">
                  <a:moveTo>
                    <a:pt x="1086" y="1"/>
                  </a:moveTo>
                  <a:cubicBezTo>
                    <a:pt x="812" y="1"/>
                    <a:pt x="553" y="107"/>
                    <a:pt x="361" y="303"/>
                  </a:cubicBezTo>
                  <a:cubicBezTo>
                    <a:pt x="245" y="414"/>
                    <a:pt x="125" y="524"/>
                    <a:pt x="1" y="620"/>
                  </a:cubicBezTo>
                  <a:cubicBezTo>
                    <a:pt x="164" y="635"/>
                    <a:pt x="332" y="639"/>
                    <a:pt x="500" y="639"/>
                  </a:cubicBezTo>
                  <a:cubicBezTo>
                    <a:pt x="994" y="639"/>
                    <a:pt x="1388" y="587"/>
                    <a:pt x="1671" y="481"/>
                  </a:cubicBezTo>
                  <a:lnTo>
                    <a:pt x="1897" y="390"/>
                  </a:lnTo>
                  <a:lnTo>
                    <a:pt x="1662" y="179"/>
                  </a:lnTo>
                  <a:cubicBezTo>
                    <a:pt x="1566" y="92"/>
                    <a:pt x="1345" y="1"/>
                    <a:pt x="1086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7" name="Google Shape;11347;p31"/>
            <p:cNvSpPr/>
            <p:nvPr/>
          </p:nvSpPr>
          <p:spPr>
            <a:xfrm>
              <a:off x="5834702" y="2609621"/>
              <a:ext cx="183024" cy="75463"/>
            </a:xfrm>
            <a:custGeom>
              <a:rect b="b" l="l" r="r" t="t"/>
              <a:pathLst>
                <a:path extrusionOk="0" h="2880" w="6985">
                  <a:moveTo>
                    <a:pt x="2625" y="184"/>
                  </a:moveTo>
                  <a:cubicBezTo>
                    <a:pt x="2921" y="184"/>
                    <a:pt x="3183" y="286"/>
                    <a:pt x="3322" y="410"/>
                  </a:cubicBezTo>
                  <a:cubicBezTo>
                    <a:pt x="3361" y="444"/>
                    <a:pt x="3409" y="460"/>
                    <a:pt x="3457" y="460"/>
                  </a:cubicBezTo>
                  <a:cubicBezTo>
                    <a:pt x="3506" y="460"/>
                    <a:pt x="3555" y="444"/>
                    <a:pt x="3596" y="410"/>
                  </a:cubicBezTo>
                  <a:cubicBezTo>
                    <a:pt x="3733" y="288"/>
                    <a:pt x="3997" y="185"/>
                    <a:pt x="4294" y="185"/>
                  </a:cubicBezTo>
                  <a:cubicBezTo>
                    <a:pt x="4581" y="185"/>
                    <a:pt x="4899" y="281"/>
                    <a:pt x="5166" y="544"/>
                  </a:cubicBezTo>
                  <a:cubicBezTo>
                    <a:pt x="5396" y="780"/>
                    <a:pt x="5660" y="981"/>
                    <a:pt x="5948" y="1144"/>
                  </a:cubicBezTo>
                  <a:cubicBezTo>
                    <a:pt x="5638" y="1182"/>
                    <a:pt x="5260" y="1215"/>
                    <a:pt x="4879" y="1215"/>
                  </a:cubicBezTo>
                  <a:cubicBezTo>
                    <a:pt x="4436" y="1215"/>
                    <a:pt x="3990" y="1171"/>
                    <a:pt x="3644" y="1039"/>
                  </a:cubicBezTo>
                  <a:lnTo>
                    <a:pt x="3538" y="996"/>
                  </a:lnTo>
                  <a:cubicBezTo>
                    <a:pt x="3512" y="986"/>
                    <a:pt x="3486" y="981"/>
                    <a:pt x="3459" y="981"/>
                  </a:cubicBezTo>
                  <a:cubicBezTo>
                    <a:pt x="3433" y="981"/>
                    <a:pt x="3406" y="986"/>
                    <a:pt x="3380" y="996"/>
                  </a:cubicBezTo>
                  <a:lnTo>
                    <a:pt x="3274" y="1039"/>
                  </a:lnTo>
                  <a:cubicBezTo>
                    <a:pt x="2925" y="1169"/>
                    <a:pt x="2475" y="1213"/>
                    <a:pt x="2027" y="1213"/>
                  </a:cubicBezTo>
                  <a:cubicBezTo>
                    <a:pt x="1650" y="1213"/>
                    <a:pt x="1275" y="1182"/>
                    <a:pt x="965" y="1144"/>
                  </a:cubicBezTo>
                  <a:cubicBezTo>
                    <a:pt x="1253" y="981"/>
                    <a:pt x="1517" y="780"/>
                    <a:pt x="1753" y="544"/>
                  </a:cubicBezTo>
                  <a:cubicBezTo>
                    <a:pt x="2020" y="280"/>
                    <a:pt x="2338" y="184"/>
                    <a:pt x="2625" y="184"/>
                  </a:cubicBezTo>
                  <a:close/>
                  <a:moveTo>
                    <a:pt x="3457" y="1404"/>
                  </a:moveTo>
                  <a:lnTo>
                    <a:pt x="3490" y="1413"/>
                  </a:lnTo>
                  <a:lnTo>
                    <a:pt x="3495" y="1413"/>
                  </a:lnTo>
                  <a:cubicBezTo>
                    <a:pt x="3894" y="1567"/>
                    <a:pt x="4397" y="1617"/>
                    <a:pt x="4887" y="1617"/>
                  </a:cubicBezTo>
                  <a:cubicBezTo>
                    <a:pt x="5193" y="1617"/>
                    <a:pt x="5493" y="1597"/>
                    <a:pt x="5761" y="1572"/>
                  </a:cubicBezTo>
                  <a:lnTo>
                    <a:pt x="5761" y="1572"/>
                  </a:lnTo>
                  <a:lnTo>
                    <a:pt x="5756" y="1581"/>
                  </a:lnTo>
                  <a:lnTo>
                    <a:pt x="5684" y="1634"/>
                  </a:lnTo>
                  <a:lnTo>
                    <a:pt x="5679" y="1639"/>
                  </a:lnTo>
                  <a:lnTo>
                    <a:pt x="5602" y="1696"/>
                  </a:lnTo>
                  <a:lnTo>
                    <a:pt x="5578" y="1716"/>
                  </a:lnTo>
                  <a:lnTo>
                    <a:pt x="5521" y="1759"/>
                  </a:lnTo>
                  <a:lnTo>
                    <a:pt x="5492" y="1783"/>
                  </a:lnTo>
                  <a:lnTo>
                    <a:pt x="5439" y="1821"/>
                  </a:lnTo>
                  <a:lnTo>
                    <a:pt x="5410" y="1845"/>
                  </a:lnTo>
                  <a:lnTo>
                    <a:pt x="5362" y="1888"/>
                  </a:lnTo>
                  <a:lnTo>
                    <a:pt x="5329" y="1917"/>
                  </a:lnTo>
                  <a:lnTo>
                    <a:pt x="5281" y="1960"/>
                  </a:lnTo>
                  <a:lnTo>
                    <a:pt x="5252" y="1984"/>
                  </a:lnTo>
                  <a:lnTo>
                    <a:pt x="5199" y="2032"/>
                  </a:lnTo>
                  <a:lnTo>
                    <a:pt x="5175" y="2056"/>
                  </a:lnTo>
                  <a:cubicBezTo>
                    <a:pt x="5146" y="2080"/>
                    <a:pt x="5122" y="2104"/>
                    <a:pt x="5098" y="2133"/>
                  </a:cubicBezTo>
                  <a:cubicBezTo>
                    <a:pt x="4950" y="2277"/>
                    <a:pt x="4618" y="2392"/>
                    <a:pt x="4162" y="2445"/>
                  </a:cubicBezTo>
                  <a:cubicBezTo>
                    <a:pt x="3961" y="2470"/>
                    <a:pt x="3756" y="2485"/>
                    <a:pt x="3551" y="2485"/>
                  </a:cubicBezTo>
                  <a:cubicBezTo>
                    <a:pt x="3521" y="2485"/>
                    <a:pt x="3491" y="2484"/>
                    <a:pt x="3462" y="2484"/>
                  </a:cubicBezTo>
                  <a:lnTo>
                    <a:pt x="3409" y="2484"/>
                  </a:lnTo>
                  <a:cubicBezTo>
                    <a:pt x="3188" y="2484"/>
                    <a:pt x="2972" y="2474"/>
                    <a:pt x="2751" y="2445"/>
                  </a:cubicBezTo>
                  <a:cubicBezTo>
                    <a:pt x="2295" y="2388"/>
                    <a:pt x="1964" y="2277"/>
                    <a:pt x="1815" y="2128"/>
                  </a:cubicBezTo>
                  <a:cubicBezTo>
                    <a:pt x="1791" y="2104"/>
                    <a:pt x="1767" y="2080"/>
                    <a:pt x="1743" y="2056"/>
                  </a:cubicBezTo>
                  <a:lnTo>
                    <a:pt x="1719" y="2032"/>
                  </a:lnTo>
                  <a:lnTo>
                    <a:pt x="1666" y="1984"/>
                  </a:lnTo>
                  <a:lnTo>
                    <a:pt x="1633" y="1956"/>
                  </a:lnTo>
                  <a:lnTo>
                    <a:pt x="1585" y="1912"/>
                  </a:lnTo>
                  <a:lnTo>
                    <a:pt x="1556" y="1888"/>
                  </a:lnTo>
                  <a:lnTo>
                    <a:pt x="1508" y="1845"/>
                  </a:lnTo>
                  <a:lnTo>
                    <a:pt x="1474" y="1821"/>
                  </a:lnTo>
                  <a:lnTo>
                    <a:pt x="1426" y="1778"/>
                  </a:lnTo>
                  <a:lnTo>
                    <a:pt x="1393" y="1754"/>
                  </a:lnTo>
                  <a:lnTo>
                    <a:pt x="1340" y="1716"/>
                  </a:lnTo>
                  <a:lnTo>
                    <a:pt x="1316" y="1692"/>
                  </a:lnTo>
                  <a:lnTo>
                    <a:pt x="1239" y="1634"/>
                  </a:lnTo>
                  <a:lnTo>
                    <a:pt x="1229" y="1624"/>
                  </a:lnTo>
                  <a:lnTo>
                    <a:pt x="1157" y="1576"/>
                  </a:lnTo>
                  <a:lnTo>
                    <a:pt x="1153" y="1572"/>
                  </a:lnTo>
                  <a:lnTo>
                    <a:pt x="1153" y="1572"/>
                  </a:lnTo>
                  <a:cubicBezTo>
                    <a:pt x="1422" y="1597"/>
                    <a:pt x="1724" y="1617"/>
                    <a:pt x="2030" y="1617"/>
                  </a:cubicBezTo>
                  <a:cubicBezTo>
                    <a:pt x="2521" y="1617"/>
                    <a:pt x="3024" y="1567"/>
                    <a:pt x="3423" y="1413"/>
                  </a:cubicBezTo>
                  <a:lnTo>
                    <a:pt x="3428" y="1413"/>
                  </a:lnTo>
                  <a:lnTo>
                    <a:pt x="3457" y="1404"/>
                  </a:lnTo>
                  <a:close/>
                  <a:moveTo>
                    <a:pt x="3462" y="1"/>
                  </a:moveTo>
                  <a:cubicBezTo>
                    <a:pt x="2792" y="1"/>
                    <a:pt x="2122" y="86"/>
                    <a:pt x="1469" y="256"/>
                  </a:cubicBezTo>
                  <a:cubicBezTo>
                    <a:pt x="797" y="924"/>
                    <a:pt x="169" y="1029"/>
                    <a:pt x="164" y="1029"/>
                  </a:cubicBezTo>
                  <a:cubicBezTo>
                    <a:pt x="154" y="1029"/>
                    <a:pt x="145" y="1034"/>
                    <a:pt x="135" y="1034"/>
                  </a:cubicBezTo>
                  <a:lnTo>
                    <a:pt x="130" y="1034"/>
                  </a:lnTo>
                  <a:cubicBezTo>
                    <a:pt x="121" y="1039"/>
                    <a:pt x="111" y="1039"/>
                    <a:pt x="106" y="1044"/>
                  </a:cubicBezTo>
                  <a:lnTo>
                    <a:pt x="101" y="1044"/>
                  </a:lnTo>
                  <a:cubicBezTo>
                    <a:pt x="92" y="1048"/>
                    <a:pt x="82" y="1053"/>
                    <a:pt x="77" y="1058"/>
                  </a:cubicBezTo>
                  <a:lnTo>
                    <a:pt x="73" y="1058"/>
                  </a:lnTo>
                  <a:cubicBezTo>
                    <a:pt x="68" y="1063"/>
                    <a:pt x="58" y="1072"/>
                    <a:pt x="53" y="1077"/>
                  </a:cubicBezTo>
                  <a:cubicBezTo>
                    <a:pt x="44" y="1087"/>
                    <a:pt x="39" y="1092"/>
                    <a:pt x="34" y="1101"/>
                  </a:cubicBezTo>
                  <a:cubicBezTo>
                    <a:pt x="29" y="1111"/>
                    <a:pt x="25" y="1120"/>
                    <a:pt x="20" y="1125"/>
                  </a:cubicBezTo>
                  <a:lnTo>
                    <a:pt x="20" y="1130"/>
                  </a:lnTo>
                  <a:cubicBezTo>
                    <a:pt x="15" y="1140"/>
                    <a:pt x="10" y="1149"/>
                    <a:pt x="5" y="1159"/>
                  </a:cubicBezTo>
                  <a:cubicBezTo>
                    <a:pt x="5" y="1168"/>
                    <a:pt x="1" y="1178"/>
                    <a:pt x="1" y="1188"/>
                  </a:cubicBezTo>
                  <a:cubicBezTo>
                    <a:pt x="1" y="1197"/>
                    <a:pt x="1" y="1207"/>
                    <a:pt x="1" y="1216"/>
                  </a:cubicBezTo>
                  <a:lnTo>
                    <a:pt x="1" y="1221"/>
                  </a:lnTo>
                  <a:cubicBezTo>
                    <a:pt x="1" y="1231"/>
                    <a:pt x="1" y="1240"/>
                    <a:pt x="1" y="1250"/>
                  </a:cubicBezTo>
                  <a:lnTo>
                    <a:pt x="1" y="1255"/>
                  </a:lnTo>
                  <a:cubicBezTo>
                    <a:pt x="1" y="1264"/>
                    <a:pt x="5" y="1274"/>
                    <a:pt x="5" y="1284"/>
                  </a:cubicBezTo>
                  <a:lnTo>
                    <a:pt x="5" y="1288"/>
                  </a:lnTo>
                  <a:cubicBezTo>
                    <a:pt x="10" y="1298"/>
                    <a:pt x="15" y="1303"/>
                    <a:pt x="20" y="1312"/>
                  </a:cubicBezTo>
                  <a:cubicBezTo>
                    <a:pt x="25" y="1322"/>
                    <a:pt x="29" y="1332"/>
                    <a:pt x="34" y="1336"/>
                  </a:cubicBezTo>
                  <a:lnTo>
                    <a:pt x="34" y="1341"/>
                  </a:lnTo>
                  <a:cubicBezTo>
                    <a:pt x="39" y="1346"/>
                    <a:pt x="44" y="1356"/>
                    <a:pt x="53" y="1360"/>
                  </a:cubicBezTo>
                  <a:lnTo>
                    <a:pt x="58" y="1365"/>
                  </a:lnTo>
                  <a:cubicBezTo>
                    <a:pt x="63" y="1370"/>
                    <a:pt x="73" y="1380"/>
                    <a:pt x="77" y="1384"/>
                  </a:cubicBezTo>
                  <a:lnTo>
                    <a:pt x="82" y="1384"/>
                  </a:lnTo>
                  <a:cubicBezTo>
                    <a:pt x="92" y="1389"/>
                    <a:pt x="101" y="1394"/>
                    <a:pt x="111" y="1399"/>
                  </a:cubicBezTo>
                  <a:cubicBezTo>
                    <a:pt x="116" y="1404"/>
                    <a:pt x="937" y="1807"/>
                    <a:pt x="1537" y="2407"/>
                  </a:cubicBezTo>
                  <a:cubicBezTo>
                    <a:pt x="1962" y="2828"/>
                    <a:pt x="2978" y="2880"/>
                    <a:pt x="3348" y="2880"/>
                  </a:cubicBezTo>
                  <a:cubicBezTo>
                    <a:pt x="3403" y="2880"/>
                    <a:pt x="3444" y="2879"/>
                    <a:pt x="3466" y="2877"/>
                  </a:cubicBezTo>
                  <a:lnTo>
                    <a:pt x="3548" y="2877"/>
                  </a:lnTo>
                  <a:cubicBezTo>
                    <a:pt x="3879" y="2877"/>
                    <a:pt x="4954" y="2844"/>
                    <a:pt x="5396" y="2402"/>
                  </a:cubicBezTo>
                  <a:cubicBezTo>
                    <a:pt x="5996" y="1802"/>
                    <a:pt x="6817" y="1404"/>
                    <a:pt x="6822" y="1399"/>
                  </a:cubicBezTo>
                  <a:cubicBezTo>
                    <a:pt x="6831" y="1394"/>
                    <a:pt x="6841" y="1389"/>
                    <a:pt x="6851" y="1384"/>
                  </a:cubicBezTo>
                  <a:cubicBezTo>
                    <a:pt x="6860" y="1375"/>
                    <a:pt x="6870" y="1370"/>
                    <a:pt x="6875" y="1365"/>
                  </a:cubicBezTo>
                  <a:cubicBezTo>
                    <a:pt x="6985" y="1255"/>
                    <a:pt x="6942" y="1072"/>
                    <a:pt x="6793" y="1024"/>
                  </a:cubicBezTo>
                  <a:lnTo>
                    <a:pt x="6788" y="1034"/>
                  </a:lnTo>
                  <a:cubicBezTo>
                    <a:pt x="6779" y="1034"/>
                    <a:pt x="6769" y="1029"/>
                    <a:pt x="6759" y="1029"/>
                  </a:cubicBezTo>
                  <a:cubicBezTo>
                    <a:pt x="6755" y="1029"/>
                    <a:pt x="6126" y="924"/>
                    <a:pt x="5454" y="256"/>
                  </a:cubicBezTo>
                  <a:cubicBezTo>
                    <a:pt x="4801" y="86"/>
                    <a:pt x="4131" y="1"/>
                    <a:pt x="346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8" name="Google Shape;11348;p31"/>
            <p:cNvSpPr/>
            <p:nvPr/>
          </p:nvSpPr>
          <p:spPr>
            <a:xfrm>
              <a:off x="5743255" y="2433410"/>
              <a:ext cx="364162" cy="130357"/>
            </a:xfrm>
            <a:custGeom>
              <a:rect b="b" l="l" r="r" t="t"/>
              <a:pathLst>
                <a:path extrusionOk="0" h="4975" w="13898">
                  <a:moveTo>
                    <a:pt x="462" y="405"/>
                  </a:moveTo>
                  <a:cubicBezTo>
                    <a:pt x="466" y="405"/>
                    <a:pt x="476" y="410"/>
                    <a:pt x="486" y="419"/>
                  </a:cubicBezTo>
                  <a:cubicBezTo>
                    <a:pt x="1258" y="1140"/>
                    <a:pt x="2579" y="1308"/>
                    <a:pt x="3299" y="1346"/>
                  </a:cubicBezTo>
                  <a:cubicBezTo>
                    <a:pt x="4527" y="1408"/>
                    <a:pt x="5478" y="1941"/>
                    <a:pt x="6059" y="2373"/>
                  </a:cubicBezTo>
                  <a:cubicBezTo>
                    <a:pt x="6097" y="2402"/>
                    <a:pt x="6136" y="2431"/>
                    <a:pt x="6174" y="2460"/>
                  </a:cubicBezTo>
                  <a:cubicBezTo>
                    <a:pt x="6402" y="2640"/>
                    <a:pt x="6676" y="2730"/>
                    <a:pt x="6950" y="2730"/>
                  </a:cubicBezTo>
                  <a:cubicBezTo>
                    <a:pt x="7224" y="2730"/>
                    <a:pt x="7499" y="2640"/>
                    <a:pt x="7729" y="2460"/>
                  </a:cubicBezTo>
                  <a:cubicBezTo>
                    <a:pt x="7763" y="2431"/>
                    <a:pt x="7801" y="2402"/>
                    <a:pt x="7844" y="2373"/>
                  </a:cubicBezTo>
                  <a:cubicBezTo>
                    <a:pt x="8425" y="1941"/>
                    <a:pt x="9371" y="1413"/>
                    <a:pt x="10605" y="1346"/>
                  </a:cubicBezTo>
                  <a:cubicBezTo>
                    <a:pt x="11325" y="1308"/>
                    <a:pt x="12645" y="1140"/>
                    <a:pt x="13418" y="419"/>
                  </a:cubicBezTo>
                  <a:cubicBezTo>
                    <a:pt x="13421" y="412"/>
                    <a:pt x="13427" y="408"/>
                    <a:pt x="13434" y="408"/>
                  </a:cubicBezTo>
                  <a:cubicBezTo>
                    <a:pt x="13436" y="408"/>
                    <a:pt x="13439" y="409"/>
                    <a:pt x="13442" y="410"/>
                  </a:cubicBezTo>
                  <a:cubicBezTo>
                    <a:pt x="13451" y="410"/>
                    <a:pt x="13466" y="415"/>
                    <a:pt x="13470" y="424"/>
                  </a:cubicBezTo>
                  <a:cubicBezTo>
                    <a:pt x="13475" y="429"/>
                    <a:pt x="13480" y="439"/>
                    <a:pt x="13475" y="448"/>
                  </a:cubicBezTo>
                  <a:cubicBezTo>
                    <a:pt x="13360" y="1264"/>
                    <a:pt x="12918" y="3252"/>
                    <a:pt x="11291" y="4168"/>
                  </a:cubicBezTo>
                  <a:cubicBezTo>
                    <a:pt x="10840" y="4428"/>
                    <a:pt x="10331" y="4567"/>
                    <a:pt x="9813" y="4567"/>
                  </a:cubicBezTo>
                  <a:cubicBezTo>
                    <a:pt x="9741" y="4567"/>
                    <a:pt x="9673" y="4567"/>
                    <a:pt x="9601" y="4557"/>
                  </a:cubicBezTo>
                  <a:cubicBezTo>
                    <a:pt x="8531" y="4485"/>
                    <a:pt x="7638" y="3871"/>
                    <a:pt x="7196" y="3511"/>
                  </a:cubicBezTo>
                  <a:cubicBezTo>
                    <a:pt x="7124" y="3453"/>
                    <a:pt x="7037" y="3424"/>
                    <a:pt x="6949" y="3424"/>
                  </a:cubicBezTo>
                  <a:cubicBezTo>
                    <a:pt x="6862" y="3424"/>
                    <a:pt x="6774" y="3453"/>
                    <a:pt x="6702" y="3511"/>
                  </a:cubicBezTo>
                  <a:cubicBezTo>
                    <a:pt x="6265" y="3871"/>
                    <a:pt x="5367" y="4485"/>
                    <a:pt x="4297" y="4557"/>
                  </a:cubicBezTo>
                  <a:cubicBezTo>
                    <a:pt x="4225" y="4562"/>
                    <a:pt x="4158" y="4567"/>
                    <a:pt x="4086" y="4567"/>
                  </a:cubicBezTo>
                  <a:cubicBezTo>
                    <a:pt x="3567" y="4567"/>
                    <a:pt x="3059" y="4428"/>
                    <a:pt x="2607" y="4168"/>
                  </a:cubicBezTo>
                  <a:cubicBezTo>
                    <a:pt x="980" y="3252"/>
                    <a:pt x="538" y="1264"/>
                    <a:pt x="423" y="448"/>
                  </a:cubicBezTo>
                  <a:cubicBezTo>
                    <a:pt x="418" y="439"/>
                    <a:pt x="423" y="429"/>
                    <a:pt x="428" y="419"/>
                  </a:cubicBezTo>
                  <a:cubicBezTo>
                    <a:pt x="438" y="415"/>
                    <a:pt x="447" y="405"/>
                    <a:pt x="462" y="405"/>
                  </a:cubicBezTo>
                  <a:close/>
                  <a:moveTo>
                    <a:pt x="462" y="1"/>
                  </a:moveTo>
                  <a:cubicBezTo>
                    <a:pt x="451" y="1"/>
                    <a:pt x="439" y="1"/>
                    <a:pt x="428" y="2"/>
                  </a:cubicBezTo>
                  <a:cubicBezTo>
                    <a:pt x="303" y="11"/>
                    <a:pt x="193" y="69"/>
                    <a:pt x="111" y="165"/>
                  </a:cubicBezTo>
                  <a:cubicBezTo>
                    <a:pt x="34" y="261"/>
                    <a:pt x="1" y="386"/>
                    <a:pt x="20" y="506"/>
                  </a:cubicBezTo>
                  <a:cubicBezTo>
                    <a:pt x="140" y="1380"/>
                    <a:pt x="620" y="3520"/>
                    <a:pt x="2406" y="4524"/>
                  </a:cubicBezTo>
                  <a:cubicBezTo>
                    <a:pt x="2915" y="4816"/>
                    <a:pt x="3495" y="4970"/>
                    <a:pt x="4086" y="4975"/>
                  </a:cubicBezTo>
                  <a:cubicBezTo>
                    <a:pt x="4163" y="4975"/>
                    <a:pt x="4244" y="4975"/>
                    <a:pt x="4321" y="4965"/>
                  </a:cubicBezTo>
                  <a:cubicBezTo>
                    <a:pt x="5497" y="4884"/>
                    <a:pt x="6467" y="4226"/>
                    <a:pt x="6947" y="3837"/>
                  </a:cubicBezTo>
                  <a:cubicBezTo>
                    <a:pt x="7427" y="4226"/>
                    <a:pt x="8396" y="4884"/>
                    <a:pt x="9573" y="4965"/>
                  </a:cubicBezTo>
                  <a:cubicBezTo>
                    <a:pt x="9654" y="4970"/>
                    <a:pt x="9731" y="4975"/>
                    <a:pt x="9808" y="4975"/>
                  </a:cubicBezTo>
                  <a:cubicBezTo>
                    <a:pt x="10398" y="4970"/>
                    <a:pt x="10979" y="4816"/>
                    <a:pt x="11488" y="4524"/>
                  </a:cubicBezTo>
                  <a:cubicBezTo>
                    <a:pt x="13274" y="3520"/>
                    <a:pt x="13754" y="1380"/>
                    <a:pt x="13878" y="506"/>
                  </a:cubicBezTo>
                  <a:cubicBezTo>
                    <a:pt x="13898" y="386"/>
                    <a:pt x="13864" y="261"/>
                    <a:pt x="13787" y="165"/>
                  </a:cubicBezTo>
                  <a:cubicBezTo>
                    <a:pt x="13706" y="69"/>
                    <a:pt x="13590" y="11"/>
                    <a:pt x="13470" y="2"/>
                  </a:cubicBezTo>
                  <a:cubicBezTo>
                    <a:pt x="13459" y="1"/>
                    <a:pt x="13447" y="1"/>
                    <a:pt x="13436" y="1"/>
                  </a:cubicBezTo>
                  <a:cubicBezTo>
                    <a:pt x="13324" y="1"/>
                    <a:pt x="13217" y="43"/>
                    <a:pt x="13134" y="122"/>
                  </a:cubicBezTo>
                  <a:cubicBezTo>
                    <a:pt x="12846" y="391"/>
                    <a:pt x="12126" y="861"/>
                    <a:pt x="10581" y="943"/>
                  </a:cubicBezTo>
                  <a:cubicBezTo>
                    <a:pt x="9246" y="1010"/>
                    <a:pt x="8224" y="1581"/>
                    <a:pt x="7595" y="2047"/>
                  </a:cubicBezTo>
                  <a:cubicBezTo>
                    <a:pt x="7556" y="2080"/>
                    <a:pt x="7513" y="2109"/>
                    <a:pt x="7475" y="2143"/>
                  </a:cubicBezTo>
                  <a:cubicBezTo>
                    <a:pt x="7319" y="2263"/>
                    <a:pt x="7133" y="2323"/>
                    <a:pt x="6947" y="2323"/>
                  </a:cubicBezTo>
                  <a:cubicBezTo>
                    <a:pt x="6762" y="2323"/>
                    <a:pt x="6577" y="2263"/>
                    <a:pt x="6424" y="2143"/>
                  </a:cubicBezTo>
                  <a:cubicBezTo>
                    <a:pt x="6385" y="2109"/>
                    <a:pt x="6342" y="2080"/>
                    <a:pt x="6299" y="2047"/>
                  </a:cubicBezTo>
                  <a:cubicBezTo>
                    <a:pt x="5675" y="1581"/>
                    <a:pt x="4647" y="1010"/>
                    <a:pt x="3318" y="943"/>
                  </a:cubicBezTo>
                  <a:cubicBezTo>
                    <a:pt x="1772" y="861"/>
                    <a:pt x="1052" y="391"/>
                    <a:pt x="759" y="122"/>
                  </a:cubicBezTo>
                  <a:cubicBezTo>
                    <a:pt x="681" y="43"/>
                    <a:pt x="575" y="1"/>
                    <a:pt x="46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9" name="Google Shape;11349;p31"/>
            <p:cNvSpPr/>
            <p:nvPr/>
          </p:nvSpPr>
          <p:spPr>
            <a:xfrm>
              <a:off x="5769012" y="2468600"/>
              <a:ext cx="140943" cy="73786"/>
            </a:xfrm>
            <a:custGeom>
              <a:rect b="b" l="l" r="r" t="t"/>
              <a:pathLst>
                <a:path extrusionOk="0" h="2816" w="5379">
                  <a:moveTo>
                    <a:pt x="616" y="512"/>
                  </a:moveTo>
                  <a:lnTo>
                    <a:pt x="712" y="536"/>
                  </a:lnTo>
                  <a:cubicBezTo>
                    <a:pt x="1212" y="665"/>
                    <a:pt x="1725" y="737"/>
                    <a:pt x="2239" y="761"/>
                  </a:cubicBezTo>
                  <a:cubicBezTo>
                    <a:pt x="3362" y="824"/>
                    <a:pt x="4221" y="1347"/>
                    <a:pt x="4749" y="1774"/>
                  </a:cubicBezTo>
                  <a:lnTo>
                    <a:pt x="4797" y="1817"/>
                  </a:lnTo>
                  <a:lnTo>
                    <a:pt x="4745" y="1851"/>
                  </a:lnTo>
                  <a:cubicBezTo>
                    <a:pt x="4384" y="2081"/>
                    <a:pt x="3832" y="2360"/>
                    <a:pt x="3223" y="2403"/>
                  </a:cubicBezTo>
                  <a:cubicBezTo>
                    <a:pt x="3175" y="2406"/>
                    <a:pt x="3126" y="2408"/>
                    <a:pt x="3078" y="2408"/>
                  </a:cubicBezTo>
                  <a:cubicBezTo>
                    <a:pt x="2694" y="2408"/>
                    <a:pt x="2312" y="2306"/>
                    <a:pt x="1975" y="2110"/>
                  </a:cubicBezTo>
                  <a:cubicBezTo>
                    <a:pt x="1428" y="1803"/>
                    <a:pt x="986" y="1294"/>
                    <a:pt x="659" y="603"/>
                  </a:cubicBezTo>
                  <a:lnTo>
                    <a:pt x="616" y="512"/>
                  </a:lnTo>
                  <a:close/>
                  <a:moveTo>
                    <a:pt x="246" y="1"/>
                  </a:moveTo>
                  <a:cubicBezTo>
                    <a:pt x="104" y="1"/>
                    <a:pt x="0" y="150"/>
                    <a:pt x="64" y="291"/>
                  </a:cubicBezTo>
                  <a:lnTo>
                    <a:pt x="290" y="776"/>
                  </a:lnTo>
                  <a:cubicBezTo>
                    <a:pt x="650" y="1549"/>
                    <a:pt x="1154" y="2115"/>
                    <a:pt x="1778" y="2465"/>
                  </a:cubicBezTo>
                  <a:cubicBezTo>
                    <a:pt x="2167" y="2696"/>
                    <a:pt x="2613" y="2816"/>
                    <a:pt x="3069" y="2816"/>
                  </a:cubicBezTo>
                  <a:cubicBezTo>
                    <a:pt x="3127" y="2816"/>
                    <a:pt x="3189" y="2816"/>
                    <a:pt x="3252" y="2811"/>
                  </a:cubicBezTo>
                  <a:cubicBezTo>
                    <a:pt x="3943" y="2763"/>
                    <a:pt x="4562" y="2451"/>
                    <a:pt x="4961" y="2192"/>
                  </a:cubicBezTo>
                  <a:lnTo>
                    <a:pt x="5253" y="2009"/>
                  </a:lnTo>
                  <a:cubicBezTo>
                    <a:pt x="5369" y="1933"/>
                    <a:pt x="5378" y="1765"/>
                    <a:pt x="5273" y="1678"/>
                  </a:cubicBezTo>
                  <a:lnTo>
                    <a:pt x="5004" y="1462"/>
                  </a:lnTo>
                  <a:cubicBezTo>
                    <a:pt x="4432" y="992"/>
                    <a:pt x="3492" y="421"/>
                    <a:pt x="2263" y="353"/>
                  </a:cubicBezTo>
                  <a:cubicBezTo>
                    <a:pt x="1773" y="334"/>
                    <a:pt x="1288" y="262"/>
                    <a:pt x="818" y="142"/>
                  </a:cubicBezTo>
                  <a:lnTo>
                    <a:pt x="299" y="8"/>
                  </a:lnTo>
                  <a:cubicBezTo>
                    <a:pt x="281" y="3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0" name="Google Shape;11350;p31"/>
            <p:cNvSpPr/>
            <p:nvPr/>
          </p:nvSpPr>
          <p:spPr>
            <a:xfrm>
              <a:off x="5940612" y="2468600"/>
              <a:ext cx="141074" cy="73786"/>
            </a:xfrm>
            <a:custGeom>
              <a:rect b="b" l="l" r="r" t="t"/>
              <a:pathLst>
                <a:path extrusionOk="0" h="2816" w="5384">
                  <a:moveTo>
                    <a:pt x="4762" y="512"/>
                  </a:moveTo>
                  <a:lnTo>
                    <a:pt x="4719" y="603"/>
                  </a:lnTo>
                  <a:cubicBezTo>
                    <a:pt x="4397" y="1294"/>
                    <a:pt x="3956" y="1803"/>
                    <a:pt x="3404" y="2110"/>
                  </a:cubicBezTo>
                  <a:cubicBezTo>
                    <a:pt x="3071" y="2306"/>
                    <a:pt x="2689" y="2408"/>
                    <a:pt x="2302" y="2408"/>
                  </a:cubicBezTo>
                  <a:cubicBezTo>
                    <a:pt x="2253" y="2408"/>
                    <a:pt x="2204" y="2406"/>
                    <a:pt x="2156" y="2403"/>
                  </a:cubicBezTo>
                  <a:cubicBezTo>
                    <a:pt x="1551" y="2360"/>
                    <a:pt x="994" y="2077"/>
                    <a:pt x="639" y="1851"/>
                  </a:cubicBezTo>
                  <a:lnTo>
                    <a:pt x="586" y="1813"/>
                  </a:lnTo>
                  <a:lnTo>
                    <a:pt x="634" y="1774"/>
                  </a:lnTo>
                  <a:cubicBezTo>
                    <a:pt x="1157" y="1347"/>
                    <a:pt x="2021" y="819"/>
                    <a:pt x="3140" y="761"/>
                  </a:cubicBezTo>
                  <a:cubicBezTo>
                    <a:pt x="3653" y="737"/>
                    <a:pt x="4167" y="665"/>
                    <a:pt x="4666" y="536"/>
                  </a:cubicBezTo>
                  <a:lnTo>
                    <a:pt x="4762" y="512"/>
                  </a:lnTo>
                  <a:close/>
                  <a:moveTo>
                    <a:pt x="5133" y="1"/>
                  </a:moveTo>
                  <a:cubicBezTo>
                    <a:pt x="5115" y="1"/>
                    <a:pt x="5097" y="3"/>
                    <a:pt x="5079" y="8"/>
                  </a:cubicBezTo>
                  <a:lnTo>
                    <a:pt x="4565" y="142"/>
                  </a:lnTo>
                  <a:cubicBezTo>
                    <a:pt x="4090" y="262"/>
                    <a:pt x="3605" y="334"/>
                    <a:pt x="3121" y="353"/>
                  </a:cubicBezTo>
                  <a:cubicBezTo>
                    <a:pt x="1892" y="416"/>
                    <a:pt x="951" y="992"/>
                    <a:pt x="375" y="1457"/>
                  </a:cubicBezTo>
                  <a:lnTo>
                    <a:pt x="111" y="1678"/>
                  </a:lnTo>
                  <a:cubicBezTo>
                    <a:pt x="0" y="1765"/>
                    <a:pt x="10" y="1933"/>
                    <a:pt x="130" y="2009"/>
                  </a:cubicBezTo>
                  <a:lnTo>
                    <a:pt x="418" y="2192"/>
                  </a:lnTo>
                  <a:cubicBezTo>
                    <a:pt x="816" y="2446"/>
                    <a:pt x="1440" y="2763"/>
                    <a:pt x="2127" y="2811"/>
                  </a:cubicBezTo>
                  <a:cubicBezTo>
                    <a:pt x="2189" y="2816"/>
                    <a:pt x="2252" y="2816"/>
                    <a:pt x="2314" y="2816"/>
                  </a:cubicBezTo>
                  <a:cubicBezTo>
                    <a:pt x="2765" y="2816"/>
                    <a:pt x="3212" y="2696"/>
                    <a:pt x="3605" y="2465"/>
                  </a:cubicBezTo>
                  <a:cubicBezTo>
                    <a:pt x="4229" y="2115"/>
                    <a:pt x="4729" y="1549"/>
                    <a:pt x="5089" y="776"/>
                  </a:cubicBezTo>
                  <a:lnTo>
                    <a:pt x="5319" y="291"/>
                  </a:lnTo>
                  <a:cubicBezTo>
                    <a:pt x="5383" y="150"/>
                    <a:pt x="5276" y="1"/>
                    <a:pt x="513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1" name="Google Shape;11351;p31"/>
            <p:cNvSpPr/>
            <p:nvPr/>
          </p:nvSpPr>
          <p:spPr>
            <a:xfrm>
              <a:off x="5981750" y="2666638"/>
              <a:ext cx="28954" cy="116758"/>
            </a:xfrm>
            <a:custGeom>
              <a:rect b="b" l="l" r="r" t="t"/>
              <a:pathLst>
                <a:path extrusionOk="0" h="4456" w="1105">
                  <a:moveTo>
                    <a:pt x="696" y="2362"/>
                  </a:moveTo>
                  <a:lnTo>
                    <a:pt x="696" y="3903"/>
                  </a:lnTo>
                  <a:cubicBezTo>
                    <a:pt x="696" y="3999"/>
                    <a:pt x="624" y="4047"/>
                    <a:pt x="552" y="4047"/>
                  </a:cubicBezTo>
                  <a:cubicBezTo>
                    <a:pt x="480" y="4047"/>
                    <a:pt x="408" y="3999"/>
                    <a:pt x="408" y="3903"/>
                  </a:cubicBezTo>
                  <a:lnTo>
                    <a:pt x="408" y="2362"/>
                  </a:lnTo>
                  <a:close/>
                  <a:moveTo>
                    <a:pt x="898" y="0"/>
                  </a:moveTo>
                  <a:cubicBezTo>
                    <a:pt x="787" y="0"/>
                    <a:pt x="696" y="92"/>
                    <a:pt x="696" y="207"/>
                  </a:cubicBezTo>
                  <a:lnTo>
                    <a:pt x="696" y="1954"/>
                  </a:lnTo>
                  <a:lnTo>
                    <a:pt x="408" y="1954"/>
                  </a:lnTo>
                  <a:lnTo>
                    <a:pt x="408" y="456"/>
                  </a:lnTo>
                  <a:cubicBezTo>
                    <a:pt x="401" y="327"/>
                    <a:pt x="303" y="262"/>
                    <a:pt x="204" y="262"/>
                  </a:cubicBezTo>
                  <a:cubicBezTo>
                    <a:pt x="106" y="262"/>
                    <a:pt x="7" y="327"/>
                    <a:pt x="0" y="456"/>
                  </a:cubicBezTo>
                  <a:lnTo>
                    <a:pt x="0" y="3903"/>
                  </a:lnTo>
                  <a:cubicBezTo>
                    <a:pt x="0" y="4205"/>
                    <a:pt x="245" y="4455"/>
                    <a:pt x="552" y="4455"/>
                  </a:cubicBezTo>
                  <a:cubicBezTo>
                    <a:pt x="855" y="4455"/>
                    <a:pt x="1104" y="4205"/>
                    <a:pt x="1104" y="3903"/>
                  </a:cubicBezTo>
                  <a:lnTo>
                    <a:pt x="1104" y="207"/>
                  </a:lnTo>
                  <a:cubicBezTo>
                    <a:pt x="1104" y="92"/>
                    <a:pt x="1013" y="0"/>
                    <a:pt x="8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2" name="Google Shape;11352;p31"/>
            <p:cNvSpPr/>
            <p:nvPr/>
          </p:nvSpPr>
          <p:spPr>
            <a:xfrm>
              <a:off x="6072123" y="2505650"/>
              <a:ext cx="29137" cy="280996"/>
            </a:xfrm>
            <a:custGeom>
              <a:rect b="b" l="l" r="r" t="t"/>
              <a:pathLst>
                <a:path extrusionOk="0" h="10724" w="1112">
                  <a:moveTo>
                    <a:pt x="703" y="8506"/>
                  </a:moveTo>
                  <a:lnTo>
                    <a:pt x="703" y="10172"/>
                  </a:lnTo>
                  <a:cubicBezTo>
                    <a:pt x="703" y="10268"/>
                    <a:pt x="631" y="10316"/>
                    <a:pt x="559" y="10316"/>
                  </a:cubicBezTo>
                  <a:cubicBezTo>
                    <a:pt x="487" y="10316"/>
                    <a:pt x="415" y="10268"/>
                    <a:pt x="415" y="10172"/>
                  </a:cubicBezTo>
                  <a:lnTo>
                    <a:pt x="415" y="8506"/>
                  </a:lnTo>
                  <a:close/>
                  <a:moveTo>
                    <a:pt x="910" y="0"/>
                  </a:moveTo>
                  <a:cubicBezTo>
                    <a:pt x="795" y="0"/>
                    <a:pt x="703" y="91"/>
                    <a:pt x="703" y="207"/>
                  </a:cubicBezTo>
                  <a:lnTo>
                    <a:pt x="703" y="8098"/>
                  </a:lnTo>
                  <a:lnTo>
                    <a:pt x="415" y="8098"/>
                  </a:lnTo>
                  <a:lnTo>
                    <a:pt x="415" y="1469"/>
                  </a:lnTo>
                  <a:cubicBezTo>
                    <a:pt x="423" y="1325"/>
                    <a:pt x="317" y="1253"/>
                    <a:pt x="211" y="1253"/>
                  </a:cubicBezTo>
                  <a:cubicBezTo>
                    <a:pt x="106" y="1253"/>
                    <a:pt x="0" y="1325"/>
                    <a:pt x="7" y="1469"/>
                  </a:cubicBezTo>
                  <a:lnTo>
                    <a:pt x="7" y="10172"/>
                  </a:lnTo>
                  <a:cubicBezTo>
                    <a:pt x="7" y="10479"/>
                    <a:pt x="257" y="10724"/>
                    <a:pt x="559" y="10724"/>
                  </a:cubicBezTo>
                  <a:cubicBezTo>
                    <a:pt x="867" y="10724"/>
                    <a:pt x="1111" y="10479"/>
                    <a:pt x="1111" y="10172"/>
                  </a:cubicBezTo>
                  <a:lnTo>
                    <a:pt x="1111" y="207"/>
                  </a:lnTo>
                  <a:cubicBezTo>
                    <a:pt x="1111" y="91"/>
                    <a:pt x="1020" y="0"/>
                    <a:pt x="9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53" name="Google Shape;11353;p31"/>
          <p:cNvGrpSpPr/>
          <p:nvPr/>
        </p:nvGrpSpPr>
        <p:grpSpPr>
          <a:xfrm>
            <a:off x="4885202" y="1812410"/>
            <a:ext cx="363271" cy="335105"/>
            <a:chOff x="4885202" y="1999260"/>
            <a:chExt cx="363271" cy="335105"/>
          </a:xfrm>
        </p:grpSpPr>
        <p:sp>
          <p:nvSpPr>
            <p:cNvPr id="11354" name="Google Shape;11354;p31"/>
            <p:cNvSpPr/>
            <p:nvPr/>
          </p:nvSpPr>
          <p:spPr>
            <a:xfrm>
              <a:off x="5222402" y="2021008"/>
              <a:ext cx="17267" cy="308063"/>
            </a:xfrm>
            <a:custGeom>
              <a:rect b="b" l="l" r="r" t="t"/>
              <a:pathLst>
                <a:path extrusionOk="0" h="11757" w="659">
                  <a:moveTo>
                    <a:pt x="327" y="1"/>
                  </a:moveTo>
                  <a:cubicBezTo>
                    <a:pt x="145" y="1"/>
                    <a:pt x="1" y="150"/>
                    <a:pt x="1" y="327"/>
                  </a:cubicBezTo>
                  <a:lnTo>
                    <a:pt x="1" y="11430"/>
                  </a:lnTo>
                  <a:cubicBezTo>
                    <a:pt x="1" y="11613"/>
                    <a:pt x="145" y="11757"/>
                    <a:pt x="327" y="11757"/>
                  </a:cubicBezTo>
                  <a:cubicBezTo>
                    <a:pt x="510" y="11757"/>
                    <a:pt x="659" y="11613"/>
                    <a:pt x="659" y="11430"/>
                  </a:cubicBezTo>
                  <a:lnTo>
                    <a:pt x="659" y="327"/>
                  </a:lnTo>
                  <a:cubicBezTo>
                    <a:pt x="659" y="150"/>
                    <a:pt x="510" y="1"/>
                    <a:pt x="32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5" name="Google Shape;11355;p31"/>
            <p:cNvSpPr/>
            <p:nvPr/>
          </p:nvSpPr>
          <p:spPr>
            <a:xfrm>
              <a:off x="5222402" y="2273967"/>
              <a:ext cx="17267" cy="55104"/>
            </a:xfrm>
            <a:custGeom>
              <a:rect b="b" l="l" r="r" t="t"/>
              <a:pathLst>
                <a:path extrusionOk="0" h="2103" w="659">
                  <a:moveTo>
                    <a:pt x="1" y="0"/>
                  </a:moveTo>
                  <a:lnTo>
                    <a:pt x="1" y="1771"/>
                  </a:lnTo>
                  <a:cubicBezTo>
                    <a:pt x="1" y="1954"/>
                    <a:pt x="145" y="2103"/>
                    <a:pt x="327" y="2103"/>
                  </a:cubicBezTo>
                  <a:cubicBezTo>
                    <a:pt x="510" y="2103"/>
                    <a:pt x="659" y="1954"/>
                    <a:pt x="659" y="1771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6" name="Google Shape;11356;p31"/>
            <p:cNvSpPr/>
            <p:nvPr/>
          </p:nvSpPr>
          <p:spPr>
            <a:xfrm>
              <a:off x="5158258" y="2180765"/>
              <a:ext cx="17267" cy="148306"/>
            </a:xfrm>
            <a:custGeom>
              <a:rect b="b" l="l" r="r" t="t"/>
              <a:pathLst>
                <a:path extrusionOk="0" h="5660" w="659">
                  <a:moveTo>
                    <a:pt x="1" y="0"/>
                  </a:moveTo>
                  <a:lnTo>
                    <a:pt x="1" y="5333"/>
                  </a:lnTo>
                  <a:cubicBezTo>
                    <a:pt x="1" y="5511"/>
                    <a:pt x="150" y="5660"/>
                    <a:pt x="332" y="5660"/>
                  </a:cubicBezTo>
                  <a:cubicBezTo>
                    <a:pt x="510" y="5660"/>
                    <a:pt x="658" y="5511"/>
                    <a:pt x="658" y="5333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7" name="Google Shape;11357;p31"/>
            <p:cNvSpPr/>
            <p:nvPr/>
          </p:nvSpPr>
          <p:spPr>
            <a:xfrm>
              <a:off x="5158258" y="2273967"/>
              <a:ext cx="17267" cy="55104"/>
            </a:xfrm>
            <a:custGeom>
              <a:rect b="b" l="l" r="r" t="t"/>
              <a:pathLst>
                <a:path extrusionOk="0" h="2103" w="659">
                  <a:moveTo>
                    <a:pt x="1" y="0"/>
                  </a:moveTo>
                  <a:lnTo>
                    <a:pt x="1" y="1771"/>
                  </a:lnTo>
                  <a:cubicBezTo>
                    <a:pt x="1" y="1954"/>
                    <a:pt x="150" y="2103"/>
                    <a:pt x="332" y="2103"/>
                  </a:cubicBezTo>
                  <a:cubicBezTo>
                    <a:pt x="510" y="2103"/>
                    <a:pt x="658" y="1954"/>
                    <a:pt x="658" y="1771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8" name="Google Shape;11358;p31"/>
            <p:cNvSpPr/>
            <p:nvPr/>
          </p:nvSpPr>
          <p:spPr>
            <a:xfrm>
              <a:off x="4951730" y="2141383"/>
              <a:ext cx="230346" cy="57410"/>
            </a:xfrm>
            <a:custGeom>
              <a:rect b="b" l="l" r="r" t="t"/>
              <a:pathLst>
                <a:path extrusionOk="0" h="2191" w="8791">
                  <a:moveTo>
                    <a:pt x="3231" y="1"/>
                  </a:moveTo>
                  <a:cubicBezTo>
                    <a:pt x="2161" y="1"/>
                    <a:pt x="1566" y="1335"/>
                    <a:pt x="764" y="1335"/>
                  </a:cubicBezTo>
                  <a:cubicBezTo>
                    <a:pt x="145" y="1335"/>
                    <a:pt x="231" y="889"/>
                    <a:pt x="303" y="687"/>
                  </a:cubicBezTo>
                  <a:cubicBezTo>
                    <a:pt x="310" y="671"/>
                    <a:pt x="301" y="659"/>
                    <a:pt x="290" y="659"/>
                  </a:cubicBezTo>
                  <a:cubicBezTo>
                    <a:pt x="285" y="659"/>
                    <a:pt x="279" y="662"/>
                    <a:pt x="274" y="668"/>
                  </a:cubicBezTo>
                  <a:cubicBezTo>
                    <a:pt x="169" y="798"/>
                    <a:pt x="1" y="1071"/>
                    <a:pt x="130" y="1398"/>
                  </a:cubicBezTo>
                  <a:cubicBezTo>
                    <a:pt x="293" y="1795"/>
                    <a:pt x="848" y="2190"/>
                    <a:pt x="1581" y="2190"/>
                  </a:cubicBezTo>
                  <a:cubicBezTo>
                    <a:pt x="1910" y="2190"/>
                    <a:pt x="2275" y="2111"/>
                    <a:pt x="2655" y="1916"/>
                  </a:cubicBezTo>
                  <a:cubicBezTo>
                    <a:pt x="3516" y="1479"/>
                    <a:pt x="4024" y="1414"/>
                    <a:pt x="4250" y="1414"/>
                  </a:cubicBezTo>
                  <a:cubicBezTo>
                    <a:pt x="4283" y="1414"/>
                    <a:pt x="4310" y="1415"/>
                    <a:pt x="4331" y="1417"/>
                  </a:cubicBezTo>
                  <a:cubicBezTo>
                    <a:pt x="4352" y="1419"/>
                    <a:pt x="4374" y="1420"/>
                    <a:pt x="4395" y="1420"/>
                  </a:cubicBezTo>
                  <a:cubicBezTo>
                    <a:pt x="4417" y="1420"/>
                    <a:pt x="4439" y="1419"/>
                    <a:pt x="4460" y="1417"/>
                  </a:cubicBezTo>
                  <a:cubicBezTo>
                    <a:pt x="4481" y="1415"/>
                    <a:pt x="4508" y="1414"/>
                    <a:pt x="4540" y="1414"/>
                  </a:cubicBezTo>
                  <a:cubicBezTo>
                    <a:pt x="4767" y="1414"/>
                    <a:pt x="5275" y="1479"/>
                    <a:pt x="6135" y="1916"/>
                  </a:cubicBezTo>
                  <a:cubicBezTo>
                    <a:pt x="6516" y="2111"/>
                    <a:pt x="6881" y="2190"/>
                    <a:pt x="7210" y="2190"/>
                  </a:cubicBezTo>
                  <a:cubicBezTo>
                    <a:pt x="7942" y="2190"/>
                    <a:pt x="8498" y="1795"/>
                    <a:pt x="8660" y="1398"/>
                  </a:cubicBezTo>
                  <a:cubicBezTo>
                    <a:pt x="8790" y="1076"/>
                    <a:pt x="8622" y="798"/>
                    <a:pt x="8516" y="668"/>
                  </a:cubicBezTo>
                  <a:cubicBezTo>
                    <a:pt x="8512" y="662"/>
                    <a:pt x="8506" y="659"/>
                    <a:pt x="8501" y="659"/>
                  </a:cubicBezTo>
                  <a:cubicBezTo>
                    <a:pt x="8490" y="659"/>
                    <a:pt x="8480" y="671"/>
                    <a:pt x="8483" y="687"/>
                  </a:cubicBezTo>
                  <a:cubicBezTo>
                    <a:pt x="8555" y="889"/>
                    <a:pt x="8646" y="1335"/>
                    <a:pt x="8027" y="1335"/>
                  </a:cubicBezTo>
                  <a:cubicBezTo>
                    <a:pt x="7225" y="1335"/>
                    <a:pt x="6630" y="1"/>
                    <a:pt x="5559" y="1"/>
                  </a:cubicBezTo>
                  <a:cubicBezTo>
                    <a:pt x="4705" y="1"/>
                    <a:pt x="4470" y="505"/>
                    <a:pt x="4412" y="706"/>
                  </a:cubicBezTo>
                  <a:cubicBezTo>
                    <a:pt x="4410" y="714"/>
                    <a:pt x="4403" y="717"/>
                    <a:pt x="4395" y="717"/>
                  </a:cubicBezTo>
                  <a:cubicBezTo>
                    <a:pt x="4388" y="717"/>
                    <a:pt x="4381" y="714"/>
                    <a:pt x="4379" y="706"/>
                  </a:cubicBezTo>
                  <a:cubicBezTo>
                    <a:pt x="4316" y="505"/>
                    <a:pt x="4086" y="1"/>
                    <a:pt x="32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9" name="Google Shape;11359;p31"/>
            <p:cNvSpPr/>
            <p:nvPr/>
          </p:nvSpPr>
          <p:spPr>
            <a:xfrm>
              <a:off x="4890495" y="2004658"/>
              <a:ext cx="352948" cy="116523"/>
            </a:xfrm>
            <a:custGeom>
              <a:rect b="b" l="l" r="r" t="t"/>
              <a:pathLst>
                <a:path extrusionOk="0" h="4447" w="13470">
                  <a:moveTo>
                    <a:pt x="3083" y="1"/>
                  </a:moveTo>
                  <a:cubicBezTo>
                    <a:pt x="2096" y="1"/>
                    <a:pt x="1113" y="58"/>
                    <a:pt x="134" y="169"/>
                  </a:cubicBezTo>
                  <a:cubicBezTo>
                    <a:pt x="58" y="179"/>
                    <a:pt x="0" y="241"/>
                    <a:pt x="5" y="318"/>
                  </a:cubicBezTo>
                  <a:lnTo>
                    <a:pt x="5" y="783"/>
                  </a:lnTo>
                  <a:cubicBezTo>
                    <a:pt x="0" y="817"/>
                    <a:pt x="10" y="846"/>
                    <a:pt x="29" y="870"/>
                  </a:cubicBezTo>
                  <a:cubicBezTo>
                    <a:pt x="82" y="947"/>
                    <a:pt x="192" y="1158"/>
                    <a:pt x="192" y="1599"/>
                  </a:cubicBezTo>
                  <a:cubicBezTo>
                    <a:pt x="192" y="2305"/>
                    <a:pt x="278" y="3198"/>
                    <a:pt x="763" y="3750"/>
                  </a:cubicBezTo>
                  <a:cubicBezTo>
                    <a:pt x="1027" y="4052"/>
                    <a:pt x="1406" y="4239"/>
                    <a:pt x="1795" y="4336"/>
                  </a:cubicBezTo>
                  <a:cubicBezTo>
                    <a:pt x="2189" y="4432"/>
                    <a:pt x="2592" y="4446"/>
                    <a:pt x="2995" y="4446"/>
                  </a:cubicBezTo>
                  <a:cubicBezTo>
                    <a:pt x="3039" y="4446"/>
                    <a:pt x="3083" y="4447"/>
                    <a:pt x="3128" y="4447"/>
                  </a:cubicBezTo>
                  <a:cubicBezTo>
                    <a:pt x="3585" y="4447"/>
                    <a:pt x="4048" y="4417"/>
                    <a:pt x="4455" y="4220"/>
                  </a:cubicBezTo>
                  <a:cubicBezTo>
                    <a:pt x="4997" y="3956"/>
                    <a:pt x="5352" y="3433"/>
                    <a:pt x="5626" y="2915"/>
                  </a:cubicBezTo>
                  <a:cubicBezTo>
                    <a:pt x="5770" y="2641"/>
                    <a:pt x="5885" y="2353"/>
                    <a:pt x="5967" y="2060"/>
                  </a:cubicBezTo>
                  <a:lnTo>
                    <a:pt x="5967" y="2055"/>
                  </a:lnTo>
                  <a:cubicBezTo>
                    <a:pt x="6058" y="1743"/>
                    <a:pt x="6336" y="1532"/>
                    <a:pt x="6663" y="1527"/>
                  </a:cubicBezTo>
                  <a:lnTo>
                    <a:pt x="6812" y="1527"/>
                  </a:lnTo>
                  <a:cubicBezTo>
                    <a:pt x="7133" y="1532"/>
                    <a:pt x="7416" y="1743"/>
                    <a:pt x="7503" y="2055"/>
                  </a:cubicBezTo>
                  <a:lnTo>
                    <a:pt x="7503" y="2060"/>
                  </a:lnTo>
                  <a:cubicBezTo>
                    <a:pt x="7589" y="2353"/>
                    <a:pt x="7704" y="2641"/>
                    <a:pt x="7848" y="2915"/>
                  </a:cubicBezTo>
                  <a:cubicBezTo>
                    <a:pt x="8122" y="3433"/>
                    <a:pt x="8472" y="3956"/>
                    <a:pt x="9020" y="4220"/>
                  </a:cubicBezTo>
                  <a:cubicBezTo>
                    <a:pt x="9427" y="4417"/>
                    <a:pt x="9890" y="4447"/>
                    <a:pt x="10343" y="4447"/>
                  </a:cubicBezTo>
                  <a:cubicBezTo>
                    <a:pt x="10387" y="4447"/>
                    <a:pt x="10431" y="4446"/>
                    <a:pt x="10474" y="4446"/>
                  </a:cubicBezTo>
                  <a:cubicBezTo>
                    <a:pt x="10877" y="4441"/>
                    <a:pt x="11285" y="4432"/>
                    <a:pt x="11674" y="4336"/>
                  </a:cubicBezTo>
                  <a:cubicBezTo>
                    <a:pt x="12068" y="4239"/>
                    <a:pt x="12447" y="4057"/>
                    <a:pt x="12711" y="3750"/>
                  </a:cubicBezTo>
                  <a:cubicBezTo>
                    <a:pt x="13196" y="3198"/>
                    <a:pt x="13282" y="2305"/>
                    <a:pt x="13282" y="1599"/>
                  </a:cubicBezTo>
                  <a:cubicBezTo>
                    <a:pt x="13282" y="1158"/>
                    <a:pt x="13393" y="947"/>
                    <a:pt x="13441" y="870"/>
                  </a:cubicBezTo>
                  <a:cubicBezTo>
                    <a:pt x="13460" y="846"/>
                    <a:pt x="13470" y="817"/>
                    <a:pt x="13470" y="783"/>
                  </a:cubicBezTo>
                  <a:lnTo>
                    <a:pt x="13470" y="318"/>
                  </a:lnTo>
                  <a:cubicBezTo>
                    <a:pt x="13470" y="241"/>
                    <a:pt x="13407" y="174"/>
                    <a:pt x="13330" y="169"/>
                  </a:cubicBezTo>
                  <a:cubicBezTo>
                    <a:pt x="12352" y="58"/>
                    <a:pt x="11369" y="1"/>
                    <a:pt x="10386" y="1"/>
                  </a:cubicBezTo>
                  <a:cubicBezTo>
                    <a:pt x="10347" y="1"/>
                    <a:pt x="10307" y="1"/>
                    <a:pt x="10268" y="1"/>
                  </a:cubicBezTo>
                  <a:cubicBezTo>
                    <a:pt x="9025" y="1"/>
                    <a:pt x="8156" y="351"/>
                    <a:pt x="7733" y="567"/>
                  </a:cubicBezTo>
                  <a:cubicBezTo>
                    <a:pt x="7565" y="659"/>
                    <a:pt x="7383" y="726"/>
                    <a:pt x="7196" y="764"/>
                  </a:cubicBezTo>
                  <a:cubicBezTo>
                    <a:pt x="7042" y="798"/>
                    <a:pt x="6887" y="815"/>
                    <a:pt x="6733" y="815"/>
                  </a:cubicBezTo>
                  <a:cubicBezTo>
                    <a:pt x="6579" y="815"/>
                    <a:pt x="6425" y="798"/>
                    <a:pt x="6274" y="764"/>
                  </a:cubicBezTo>
                  <a:cubicBezTo>
                    <a:pt x="6082" y="726"/>
                    <a:pt x="5904" y="659"/>
                    <a:pt x="5732" y="567"/>
                  </a:cubicBezTo>
                  <a:cubicBezTo>
                    <a:pt x="5314" y="351"/>
                    <a:pt x="4445" y="1"/>
                    <a:pt x="3202" y="1"/>
                  </a:cubicBezTo>
                  <a:cubicBezTo>
                    <a:pt x="3162" y="1"/>
                    <a:pt x="3123" y="1"/>
                    <a:pt x="308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0" name="Google Shape;11360;p31"/>
            <p:cNvSpPr/>
            <p:nvPr/>
          </p:nvSpPr>
          <p:spPr>
            <a:xfrm>
              <a:off x="5145681" y="2006178"/>
              <a:ext cx="97762" cy="115029"/>
            </a:xfrm>
            <a:custGeom>
              <a:rect b="b" l="l" r="r" t="t"/>
              <a:pathLst>
                <a:path extrusionOk="0" h="4390" w="3731">
                  <a:moveTo>
                    <a:pt x="2305" y="1"/>
                  </a:moveTo>
                  <a:lnTo>
                    <a:pt x="2305" y="778"/>
                  </a:lnTo>
                  <a:cubicBezTo>
                    <a:pt x="2305" y="778"/>
                    <a:pt x="2122" y="965"/>
                    <a:pt x="2122" y="1541"/>
                  </a:cubicBezTo>
                  <a:cubicBezTo>
                    <a:pt x="2122" y="2247"/>
                    <a:pt x="2031" y="3140"/>
                    <a:pt x="1551" y="3692"/>
                  </a:cubicBezTo>
                  <a:cubicBezTo>
                    <a:pt x="1282" y="3994"/>
                    <a:pt x="903" y="4181"/>
                    <a:pt x="514" y="4278"/>
                  </a:cubicBezTo>
                  <a:cubicBezTo>
                    <a:pt x="346" y="4316"/>
                    <a:pt x="174" y="4345"/>
                    <a:pt x="1" y="4359"/>
                  </a:cubicBezTo>
                  <a:cubicBezTo>
                    <a:pt x="205" y="4379"/>
                    <a:pt x="409" y="4389"/>
                    <a:pt x="613" y="4389"/>
                  </a:cubicBezTo>
                  <a:cubicBezTo>
                    <a:pt x="654" y="4389"/>
                    <a:pt x="694" y="4389"/>
                    <a:pt x="735" y="4388"/>
                  </a:cubicBezTo>
                  <a:cubicBezTo>
                    <a:pt x="1138" y="4383"/>
                    <a:pt x="1542" y="4374"/>
                    <a:pt x="1935" y="4278"/>
                  </a:cubicBezTo>
                  <a:cubicBezTo>
                    <a:pt x="2329" y="4181"/>
                    <a:pt x="2703" y="3999"/>
                    <a:pt x="2972" y="3697"/>
                  </a:cubicBezTo>
                  <a:cubicBezTo>
                    <a:pt x="3452" y="3140"/>
                    <a:pt x="3543" y="2247"/>
                    <a:pt x="3543" y="1541"/>
                  </a:cubicBezTo>
                  <a:cubicBezTo>
                    <a:pt x="3543" y="1100"/>
                    <a:pt x="3649" y="889"/>
                    <a:pt x="3702" y="812"/>
                  </a:cubicBezTo>
                  <a:cubicBezTo>
                    <a:pt x="3721" y="788"/>
                    <a:pt x="3731" y="759"/>
                    <a:pt x="3731" y="725"/>
                  </a:cubicBezTo>
                  <a:lnTo>
                    <a:pt x="3731" y="260"/>
                  </a:lnTo>
                  <a:lnTo>
                    <a:pt x="3726" y="260"/>
                  </a:lnTo>
                  <a:cubicBezTo>
                    <a:pt x="3726" y="183"/>
                    <a:pt x="3668" y="121"/>
                    <a:pt x="3591" y="111"/>
                  </a:cubicBezTo>
                  <a:cubicBezTo>
                    <a:pt x="3375" y="87"/>
                    <a:pt x="2919" y="39"/>
                    <a:pt x="23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1" name="Google Shape;11361;p31"/>
            <p:cNvSpPr/>
            <p:nvPr/>
          </p:nvSpPr>
          <p:spPr>
            <a:xfrm>
              <a:off x="5098019" y="2022266"/>
              <a:ext cx="124934" cy="81175"/>
            </a:xfrm>
            <a:custGeom>
              <a:rect b="b" l="l" r="r" t="t"/>
              <a:pathLst>
                <a:path extrusionOk="0" h="3098" w="4768">
                  <a:moveTo>
                    <a:pt x="2348" y="1"/>
                  </a:moveTo>
                  <a:cubicBezTo>
                    <a:pt x="1239" y="1"/>
                    <a:pt x="480" y="313"/>
                    <a:pt x="125" y="495"/>
                  </a:cubicBezTo>
                  <a:lnTo>
                    <a:pt x="120" y="500"/>
                  </a:lnTo>
                  <a:cubicBezTo>
                    <a:pt x="68" y="529"/>
                    <a:pt x="29" y="572"/>
                    <a:pt x="15" y="630"/>
                  </a:cubicBezTo>
                  <a:cubicBezTo>
                    <a:pt x="0" y="687"/>
                    <a:pt x="10" y="750"/>
                    <a:pt x="44" y="798"/>
                  </a:cubicBezTo>
                  <a:cubicBezTo>
                    <a:pt x="125" y="923"/>
                    <a:pt x="192" y="1057"/>
                    <a:pt x="231" y="1201"/>
                  </a:cubicBezTo>
                  <a:cubicBezTo>
                    <a:pt x="303" y="1451"/>
                    <a:pt x="399" y="1695"/>
                    <a:pt x="524" y="1926"/>
                  </a:cubicBezTo>
                  <a:cubicBezTo>
                    <a:pt x="812" y="2478"/>
                    <a:pt x="1081" y="2790"/>
                    <a:pt x="1393" y="2943"/>
                  </a:cubicBezTo>
                  <a:cubicBezTo>
                    <a:pt x="1661" y="3073"/>
                    <a:pt x="1997" y="3097"/>
                    <a:pt x="2425" y="3097"/>
                  </a:cubicBezTo>
                  <a:lnTo>
                    <a:pt x="2549" y="3097"/>
                  </a:lnTo>
                  <a:cubicBezTo>
                    <a:pt x="2914" y="3092"/>
                    <a:pt x="3269" y="3083"/>
                    <a:pt x="3591" y="3006"/>
                  </a:cubicBezTo>
                  <a:cubicBezTo>
                    <a:pt x="3802" y="2953"/>
                    <a:pt x="4090" y="2847"/>
                    <a:pt x="4277" y="2636"/>
                  </a:cubicBezTo>
                  <a:cubicBezTo>
                    <a:pt x="4546" y="2329"/>
                    <a:pt x="4681" y="1753"/>
                    <a:pt x="4681" y="923"/>
                  </a:cubicBezTo>
                  <a:cubicBezTo>
                    <a:pt x="4681" y="726"/>
                    <a:pt x="4700" y="534"/>
                    <a:pt x="4738" y="342"/>
                  </a:cubicBezTo>
                  <a:cubicBezTo>
                    <a:pt x="4767" y="222"/>
                    <a:pt x="4686" y="102"/>
                    <a:pt x="4561" y="92"/>
                  </a:cubicBezTo>
                  <a:cubicBezTo>
                    <a:pt x="4047" y="54"/>
                    <a:pt x="3245" y="1"/>
                    <a:pt x="2348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2" name="Google Shape;11362;p31"/>
            <p:cNvSpPr/>
            <p:nvPr/>
          </p:nvSpPr>
          <p:spPr>
            <a:xfrm>
              <a:off x="4910854" y="2022397"/>
              <a:ext cx="125065" cy="81044"/>
            </a:xfrm>
            <a:custGeom>
              <a:rect b="b" l="l" r="r" t="t"/>
              <a:pathLst>
                <a:path extrusionOk="0" h="3093" w="4773">
                  <a:moveTo>
                    <a:pt x="2425" y="1"/>
                  </a:moveTo>
                  <a:cubicBezTo>
                    <a:pt x="1522" y="1"/>
                    <a:pt x="721" y="49"/>
                    <a:pt x="212" y="92"/>
                  </a:cubicBezTo>
                  <a:cubicBezTo>
                    <a:pt x="87" y="102"/>
                    <a:pt x="1" y="217"/>
                    <a:pt x="29" y="337"/>
                  </a:cubicBezTo>
                  <a:cubicBezTo>
                    <a:pt x="73" y="529"/>
                    <a:pt x="92" y="726"/>
                    <a:pt x="92" y="922"/>
                  </a:cubicBezTo>
                  <a:cubicBezTo>
                    <a:pt x="92" y="1748"/>
                    <a:pt x="226" y="2324"/>
                    <a:pt x="495" y="2631"/>
                  </a:cubicBezTo>
                  <a:cubicBezTo>
                    <a:pt x="682" y="2847"/>
                    <a:pt x="970" y="2953"/>
                    <a:pt x="1182" y="3001"/>
                  </a:cubicBezTo>
                  <a:cubicBezTo>
                    <a:pt x="1503" y="3082"/>
                    <a:pt x="1858" y="3092"/>
                    <a:pt x="2223" y="3092"/>
                  </a:cubicBezTo>
                  <a:lnTo>
                    <a:pt x="2343" y="3092"/>
                  </a:lnTo>
                  <a:cubicBezTo>
                    <a:pt x="2770" y="3092"/>
                    <a:pt x="3106" y="3068"/>
                    <a:pt x="3380" y="2938"/>
                  </a:cubicBezTo>
                  <a:cubicBezTo>
                    <a:pt x="3692" y="2785"/>
                    <a:pt x="3956" y="2473"/>
                    <a:pt x="4249" y="1921"/>
                  </a:cubicBezTo>
                  <a:cubicBezTo>
                    <a:pt x="4369" y="1690"/>
                    <a:pt x="4470" y="1446"/>
                    <a:pt x="4542" y="1196"/>
                  </a:cubicBezTo>
                  <a:cubicBezTo>
                    <a:pt x="4580" y="1052"/>
                    <a:pt x="4643" y="918"/>
                    <a:pt x="4729" y="793"/>
                  </a:cubicBezTo>
                  <a:cubicBezTo>
                    <a:pt x="4763" y="745"/>
                    <a:pt x="4772" y="682"/>
                    <a:pt x="4758" y="625"/>
                  </a:cubicBezTo>
                  <a:cubicBezTo>
                    <a:pt x="4743" y="572"/>
                    <a:pt x="4705" y="524"/>
                    <a:pt x="4652" y="495"/>
                  </a:cubicBezTo>
                  <a:lnTo>
                    <a:pt x="4647" y="495"/>
                  </a:lnTo>
                  <a:cubicBezTo>
                    <a:pt x="4292" y="308"/>
                    <a:pt x="3534" y="1"/>
                    <a:pt x="2425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3" name="Google Shape;11363;p31"/>
            <p:cNvSpPr/>
            <p:nvPr/>
          </p:nvSpPr>
          <p:spPr>
            <a:xfrm>
              <a:off x="4952123" y="2025175"/>
              <a:ext cx="83665" cy="78267"/>
            </a:xfrm>
            <a:custGeom>
              <a:rect b="b" l="l" r="r" t="t"/>
              <a:pathLst>
                <a:path extrusionOk="0" h="2987" w="3193">
                  <a:moveTo>
                    <a:pt x="1954" y="0"/>
                  </a:moveTo>
                  <a:cubicBezTo>
                    <a:pt x="1896" y="221"/>
                    <a:pt x="1795" y="557"/>
                    <a:pt x="1642" y="1085"/>
                  </a:cubicBezTo>
                  <a:cubicBezTo>
                    <a:pt x="1565" y="1340"/>
                    <a:pt x="1469" y="1584"/>
                    <a:pt x="1349" y="1815"/>
                  </a:cubicBezTo>
                  <a:cubicBezTo>
                    <a:pt x="1056" y="2367"/>
                    <a:pt x="792" y="2679"/>
                    <a:pt x="480" y="2832"/>
                  </a:cubicBezTo>
                  <a:cubicBezTo>
                    <a:pt x="327" y="2900"/>
                    <a:pt x="163" y="2943"/>
                    <a:pt x="0" y="2962"/>
                  </a:cubicBezTo>
                  <a:cubicBezTo>
                    <a:pt x="207" y="2981"/>
                    <a:pt x="423" y="2986"/>
                    <a:pt x="643" y="2986"/>
                  </a:cubicBezTo>
                  <a:lnTo>
                    <a:pt x="763" y="2986"/>
                  </a:lnTo>
                  <a:cubicBezTo>
                    <a:pt x="1191" y="2986"/>
                    <a:pt x="1531" y="2962"/>
                    <a:pt x="1800" y="2828"/>
                  </a:cubicBezTo>
                  <a:cubicBezTo>
                    <a:pt x="2107" y="2679"/>
                    <a:pt x="2376" y="2367"/>
                    <a:pt x="2664" y="1815"/>
                  </a:cubicBezTo>
                  <a:cubicBezTo>
                    <a:pt x="2789" y="1584"/>
                    <a:pt x="2885" y="1340"/>
                    <a:pt x="2957" y="1085"/>
                  </a:cubicBezTo>
                  <a:cubicBezTo>
                    <a:pt x="3000" y="946"/>
                    <a:pt x="3063" y="812"/>
                    <a:pt x="3144" y="687"/>
                  </a:cubicBezTo>
                  <a:cubicBezTo>
                    <a:pt x="3178" y="639"/>
                    <a:pt x="3192" y="576"/>
                    <a:pt x="3178" y="519"/>
                  </a:cubicBezTo>
                  <a:cubicBezTo>
                    <a:pt x="3164" y="461"/>
                    <a:pt x="3125" y="418"/>
                    <a:pt x="3072" y="389"/>
                  </a:cubicBezTo>
                  <a:lnTo>
                    <a:pt x="3068" y="384"/>
                  </a:lnTo>
                  <a:cubicBezTo>
                    <a:pt x="2712" y="207"/>
                    <a:pt x="2343" y="77"/>
                    <a:pt x="1954" y="0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4" name="Google Shape;11364;p31"/>
            <p:cNvSpPr/>
            <p:nvPr/>
          </p:nvSpPr>
          <p:spPr>
            <a:xfrm>
              <a:off x="5146572" y="2022790"/>
              <a:ext cx="75987" cy="80677"/>
            </a:xfrm>
            <a:custGeom>
              <a:rect b="b" l="l" r="r" t="t"/>
              <a:pathLst>
                <a:path extrusionOk="0" h="3079" w="2900">
                  <a:moveTo>
                    <a:pt x="1484" y="0"/>
                  </a:moveTo>
                  <a:cubicBezTo>
                    <a:pt x="1469" y="288"/>
                    <a:pt x="1469" y="744"/>
                    <a:pt x="1469" y="907"/>
                  </a:cubicBezTo>
                  <a:cubicBezTo>
                    <a:pt x="1469" y="1733"/>
                    <a:pt x="1335" y="2309"/>
                    <a:pt x="1066" y="2616"/>
                  </a:cubicBezTo>
                  <a:cubicBezTo>
                    <a:pt x="879" y="2832"/>
                    <a:pt x="591" y="2938"/>
                    <a:pt x="384" y="2986"/>
                  </a:cubicBezTo>
                  <a:cubicBezTo>
                    <a:pt x="255" y="3015"/>
                    <a:pt x="130" y="3039"/>
                    <a:pt x="0" y="3048"/>
                  </a:cubicBezTo>
                  <a:cubicBezTo>
                    <a:pt x="160" y="3068"/>
                    <a:pt x="317" y="3078"/>
                    <a:pt x="476" y="3078"/>
                  </a:cubicBezTo>
                  <a:cubicBezTo>
                    <a:pt x="508" y="3078"/>
                    <a:pt x="540" y="3078"/>
                    <a:pt x="572" y="3077"/>
                  </a:cubicBezTo>
                  <a:lnTo>
                    <a:pt x="692" y="3077"/>
                  </a:lnTo>
                  <a:cubicBezTo>
                    <a:pt x="1056" y="3077"/>
                    <a:pt x="1412" y="3067"/>
                    <a:pt x="1733" y="2986"/>
                  </a:cubicBezTo>
                  <a:cubicBezTo>
                    <a:pt x="1944" y="2938"/>
                    <a:pt x="2232" y="2832"/>
                    <a:pt x="2420" y="2616"/>
                  </a:cubicBezTo>
                  <a:cubicBezTo>
                    <a:pt x="2688" y="2309"/>
                    <a:pt x="2823" y="1733"/>
                    <a:pt x="2823" y="907"/>
                  </a:cubicBezTo>
                  <a:cubicBezTo>
                    <a:pt x="2823" y="711"/>
                    <a:pt x="2842" y="514"/>
                    <a:pt x="2885" y="322"/>
                  </a:cubicBezTo>
                  <a:cubicBezTo>
                    <a:pt x="2900" y="264"/>
                    <a:pt x="2885" y="207"/>
                    <a:pt x="2857" y="159"/>
                  </a:cubicBezTo>
                  <a:cubicBezTo>
                    <a:pt x="2818" y="111"/>
                    <a:pt x="2765" y="77"/>
                    <a:pt x="2708" y="72"/>
                  </a:cubicBezTo>
                  <a:cubicBezTo>
                    <a:pt x="2396" y="48"/>
                    <a:pt x="1973" y="19"/>
                    <a:pt x="1484" y="0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5" name="Google Shape;11365;p31"/>
            <p:cNvSpPr/>
            <p:nvPr/>
          </p:nvSpPr>
          <p:spPr>
            <a:xfrm>
              <a:off x="4980029" y="2152073"/>
              <a:ext cx="173723" cy="36133"/>
            </a:xfrm>
            <a:custGeom>
              <a:rect b="b" l="l" r="r" t="t"/>
              <a:pathLst>
                <a:path extrusionOk="0" h="1379" w="6630">
                  <a:moveTo>
                    <a:pt x="4479" y="1"/>
                  </a:moveTo>
                  <a:cubicBezTo>
                    <a:pt x="3923" y="1"/>
                    <a:pt x="3764" y="260"/>
                    <a:pt x="3721" y="414"/>
                  </a:cubicBezTo>
                  <a:cubicBezTo>
                    <a:pt x="3702" y="490"/>
                    <a:pt x="3659" y="558"/>
                    <a:pt x="3601" y="610"/>
                  </a:cubicBezTo>
                  <a:cubicBezTo>
                    <a:pt x="3937" y="634"/>
                    <a:pt x="4470" y="759"/>
                    <a:pt x="5238" y="1148"/>
                  </a:cubicBezTo>
                  <a:cubicBezTo>
                    <a:pt x="5511" y="1292"/>
                    <a:pt x="5814" y="1374"/>
                    <a:pt x="6126" y="1378"/>
                  </a:cubicBezTo>
                  <a:lnTo>
                    <a:pt x="6126" y="1378"/>
                  </a:lnTo>
                  <a:cubicBezTo>
                    <a:pt x="6297" y="1378"/>
                    <a:pt x="6468" y="1349"/>
                    <a:pt x="6630" y="1292"/>
                  </a:cubicBezTo>
                  <a:cubicBezTo>
                    <a:pt x="6251" y="1186"/>
                    <a:pt x="5934" y="908"/>
                    <a:pt x="5627" y="639"/>
                  </a:cubicBezTo>
                  <a:cubicBezTo>
                    <a:pt x="5252" y="313"/>
                    <a:pt x="4897" y="1"/>
                    <a:pt x="4479" y="1"/>
                  </a:cubicBezTo>
                  <a:close/>
                  <a:moveTo>
                    <a:pt x="2151" y="1"/>
                  </a:moveTo>
                  <a:cubicBezTo>
                    <a:pt x="1729" y="1"/>
                    <a:pt x="1378" y="308"/>
                    <a:pt x="1004" y="639"/>
                  </a:cubicBezTo>
                  <a:cubicBezTo>
                    <a:pt x="692" y="908"/>
                    <a:pt x="375" y="1186"/>
                    <a:pt x="1" y="1292"/>
                  </a:cubicBezTo>
                  <a:cubicBezTo>
                    <a:pt x="159" y="1350"/>
                    <a:pt x="332" y="1378"/>
                    <a:pt x="505" y="1378"/>
                  </a:cubicBezTo>
                  <a:cubicBezTo>
                    <a:pt x="812" y="1369"/>
                    <a:pt x="1119" y="1292"/>
                    <a:pt x="1388" y="1148"/>
                  </a:cubicBezTo>
                  <a:cubicBezTo>
                    <a:pt x="2161" y="759"/>
                    <a:pt x="2689" y="634"/>
                    <a:pt x="3025" y="606"/>
                  </a:cubicBezTo>
                  <a:cubicBezTo>
                    <a:pt x="2967" y="553"/>
                    <a:pt x="2929" y="486"/>
                    <a:pt x="2905" y="414"/>
                  </a:cubicBezTo>
                  <a:cubicBezTo>
                    <a:pt x="2862" y="260"/>
                    <a:pt x="2703" y="1"/>
                    <a:pt x="2151" y="1"/>
                  </a:cubicBezTo>
                  <a:close/>
                  <a:moveTo>
                    <a:pt x="6126" y="1378"/>
                  </a:moveTo>
                  <a:cubicBezTo>
                    <a:pt x="6124" y="1378"/>
                    <a:pt x="6123" y="1378"/>
                    <a:pt x="6121" y="1378"/>
                  </a:cubicBezTo>
                  <a:lnTo>
                    <a:pt x="6126" y="1378"/>
                  </a:lnTo>
                  <a:cubicBezTo>
                    <a:pt x="6126" y="1378"/>
                    <a:pt x="6126" y="1378"/>
                    <a:pt x="6126" y="1378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6" name="Google Shape;11366;p31"/>
            <p:cNvSpPr/>
            <p:nvPr/>
          </p:nvSpPr>
          <p:spPr>
            <a:xfrm>
              <a:off x="4885202" y="1999260"/>
              <a:ext cx="363271" cy="127318"/>
            </a:xfrm>
            <a:custGeom>
              <a:rect b="b" l="l" r="r" t="t"/>
              <a:pathLst>
                <a:path extrusionOk="0" h="4859" w="13864">
                  <a:moveTo>
                    <a:pt x="10470" y="409"/>
                  </a:moveTo>
                  <a:cubicBezTo>
                    <a:pt x="11473" y="409"/>
                    <a:pt x="12471" y="461"/>
                    <a:pt x="13465" y="572"/>
                  </a:cubicBezTo>
                  <a:lnTo>
                    <a:pt x="13460" y="975"/>
                  </a:lnTo>
                  <a:cubicBezTo>
                    <a:pt x="13388" y="1090"/>
                    <a:pt x="13273" y="1340"/>
                    <a:pt x="13273" y="1805"/>
                  </a:cubicBezTo>
                  <a:cubicBezTo>
                    <a:pt x="13273" y="2765"/>
                    <a:pt x="13105" y="3423"/>
                    <a:pt x="12755" y="3826"/>
                  </a:cubicBezTo>
                  <a:cubicBezTo>
                    <a:pt x="12486" y="4133"/>
                    <a:pt x="12102" y="4277"/>
                    <a:pt x="11823" y="4345"/>
                  </a:cubicBezTo>
                  <a:cubicBezTo>
                    <a:pt x="11454" y="4436"/>
                    <a:pt x="11051" y="4445"/>
                    <a:pt x="10671" y="4450"/>
                  </a:cubicBezTo>
                  <a:cubicBezTo>
                    <a:pt x="10627" y="4451"/>
                    <a:pt x="10583" y="4451"/>
                    <a:pt x="10539" y="4451"/>
                  </a:cubicBezTo>
                  <a:cubicBezTo>
                    <a:pt x="10097" y="4451"/>
                    <a:pt x="9675" y="4423"/>
                    <a:pt x="9308" y="4244"/>
                  </a:cubicBezTo>
                  <a:cubicBezTo>
                    <a:pt x="8785" y="3989"/>
                    <a:pt x="8454" y="3461"/>
                    <a:pt x="8228" y="3025"/>
                  </a:cubicBezTo>
                  <a:cubicBezTo>
                    <a:pt x="8089" y="2765"/>
                    <a:pt x="7978" y="2492"/>
                    <a:pt x="7897" y="2209"/>
                  </a:cubicBezTo>
                  <a:cubicBezTo>
                    <a:pt x="7786" y="1810"/>
                    <a:pt x="7422" y="1537"/>
                    <a:pt x="7009" y="1537"/>
                  </a:cubicBezTo>
                  <a:lnTo>
                    <a:pt x="6860" y="1537"/>
                  </a:lnTo>
                  <a:cubicBezTo>
                    <a:pt x="6447" y="1537"/>
                    <a:pt x="6087" y="1810"/>
                    <a:pt x="5972" y="2209"/>
                  </a:cubicBezTo>
                  <a:cubicBezTo>
                    <a:pt x="5890" y="2492"/>
                    <a:pt x="5780" y="2765"/>
                    <a:pt x="5646" y="3025"/>
                  </a:cubicBezTo>
                  <a:cubicBezTo>
                    <a:pt x="5415" y="3461"/>
                    <a:pt x="5084" y="3989"/>
                    <a:pt x="4565" y="4244"/>
                  </a:cubicBezTo>
                  <a:cubicBezTo>
                    <a:pt x="4199" y="4423"/>
                    <a:pt x="3772" y="4451"/>
                    <a:pt x="3330" y="4451"/>
                  </a:cubicBezTo>
                  <a:cubicBezTo>
                    <a:pt x="3286" y="4451"/>
                    <a:pt x="3242" y="4451"/>
                    <a:pt x="3197" y="4450"/>
                  </a:cubicBezTo>
                  <a:cubicBezTo>
                    <a:pt x="2818" y="4445"/>
                    <a:pt x="2420" y="4436"/>
                    <a:pt x="2045" y="4345"/>
                  </a:cubicBezTo>
                  <a:cubicBezTo>
                    <a:pt x="1772" y="4277"/>
                    <a:pt x="1388" y="4133"/>
                    <a:pt x="1114" y="3826"/>
                  </a:cubicBezTo>
                  <a:cubicBezTo>
                    <a:pt x="764" y="3423"/>
                    <a:pt x="596" y="2761"/>
                    <a:pt x="596" y="1805"/>
                  </a:cubicBezTo>
                  <a:cubicBezTo>
                    <a:pt x="596" y="1340"/>
                    <a:pt x="480" y="1090"/>
                    <a:pt x="408" y="975"/>
                  </a:cubicBezTo>
                  <a:lnTo>
                    <a:pt x="408" y="572"/>
                  </a:lnTo>
                  <a:cubicBezTo>
                    <a:pt x="1402" y="461"/>
                    <a:pt x="2401" y="409"/>
                    <a:pt x="3404" y="409"/>
                  </a:cubicBezTo>
                  <a:cubicBezTo>
                    <a:pt x="4609" y="409"/>
                    <a:pt x="5449" y="749"/>
                    <a:pt x="5842" y="956"/>
                  </a:cubicBezTo>
                  <a:cubicBezTo>
                    <a:pt x="6030" y="1052"/>
                    <a:pt x="6226" y="1124"/>
                    <a:pt x="6433" y="1172"/>
                  </a:cubicBezTo>
                  <a:cubicBezTo>
                    <a:pt x="6598" y="1208"/>
                    <a:pt x="6768" y="1226"/>
                    <a:pt x="6937" y="1226"/>
                  </a:cubicBezTo>
                  <a:cubicBezTo>
                    <a:pt x="7106" y="1226"/>
                    <a:pt x="7275" y="1208"/>
                    <a:pt x="7441" y="1172"/>
                  </a:cubicBezTo>
                  <a:cubicBezTo>
                    <a:pt x="7647" y="1124"/>
                    <a:pt x="7844" y="1052"/>
                    <a:pt x="8031" y="956"/>
                  </a:cubicBezTo>
                  <a:cubicBezTo>
                    <a:pt x="8425" y="749"/>
                    <a:pt x="9265" y="409"/>
                    <a:pt x="10470" y="409"/>
                  </a:cubicBezTo>
                  <a:close/>
                  <a:moveTo>
                    <a:pt x="3399" y="0"/>
                  </a:moveTo>
                  <a:cubicBezTo>
                    <a:pt x="2367" y="0"/>
                    <a:pt x="1340" y="58"/>
                    <a:pt x="312" y="173"/>
                  </a:cubicBezTo>
                  <a:cubicBezTo>
                    <a:pt x="135" y="192"/>
                    <a:pt x="0" y="346"/>
                    <a:pt x="0" y="524"/>
                  </a:cubicBezTo>
                  <a:lnTo>
                    <a:pt x="0" y="989"/>
                  </a:lnTo>
                  <a:cubicBezTo>
                    <a:pt x="0" y="1061"/>
                    <a:pt x="20" y="1133"/>
                    <a:pt x="58" y="1191"/>
                  </a:cubicBezTo>
                  <a:cubicBezTo>
                    <a:pt x="87" y="1234"/>
                    <a:pt x="183" y="1407"/>
                    <a:pt x="183" y="1805"/>
                  </a:cubicBezTo>
                  <a:cubicBezTo>
                    <a:pt x="183" y="2866"/>
                    <a:pt x="389" y="3615"/>
                    <a:pt x="807" y="4090"/>
                  </a:cubicBezTo>
                  <a:cubicBezTo>
                    <a:pt x="1076" y="4397"/>
                    <a:pt x="1464" y="4623"/>
                    <a:pt x="1945" y="4738"/>
                  </a:cubicBezTo>
                  <a:cubicBezTo>
                    <a:pt x="2362" y="4839"/>
                    <a:pt x="2785" y="4854"/>
                    <a:pt x="3193" y="4858"/>
                  </a:cubicBezTo>
                  <a:cubicBezTo>
                    <a:pt x="3711" y="4858"/>
                    <a:pt x="4258" y="4844"/>
                    <a:pt x="4738" y="4609"/>
                  </a:cubicBezTo>
                  <a:cubicBezTo>
                    <a:pt x="5367" y="4306"/>
                    <a:pt x="5746" y="3706"/>
                    <a:pt x="6001" y="3217"/>
                  </a:cubicBezTo>
                  <a:cubicBezTo>
                    <a:pt x="6150" y="2929"/>
                    <a:pt x="6270" y="2631"/>
                    <a:pt x="6361" y="2324"/>
                  </a:cubicBezTo>
                  <a:lnTo>
                    <a:pt x="6361" y="2314"/>
                  </a:lnTo>
                  <a:cubicBezTo>
                    <a:pt x="6423" y="2093"/>
                    <a:pt x="6625" y="1940"/>
                    <a:pt x="6855" y="1940"/>
                  </a:cubicBezTo>
                  <a:lnTo>
                    <a:pt x="7009" y="1940"/>
                  </a:lnTo>
                  <a:cubicBezTo>
                    <a:pt x="7239" y="1940"/>
                    <a:pt x="7441" y="2093"/>
                    <a:pt x="7503" y="2314"/>
                  </a:cubicBezTo>
                  <a:lnTo>
                    <a:pt x="7503" y="2319"/>
                  </a:lnTo>
                  <a:cubicBezTo>
                    <a:pt x="7590" y="2631"/>
                    <a:pt x="7714" y="2929"/>
                    <a:pt x="7863" y="3217"/>
                  </a:cubicBezTo>
                  <a:cubicBezTo>
                    <a:pt x="8122" y="3701"/>
                    <a:pt x="8497" y="4306"/>
                    <a:pt x="9121" y="4609"/>
                  </a:cubicBezTo>
                  <a:cubicBezTo>
                    <a:pt x="9567" y="4825"/>
                    <a:pt x="10067" y="4858"/>
                    <a:pt x="10547" y="4858"/>
                  </a:cubicBezTo>
                  <a:lnTo>
                    <a:pt x="10671" y="4858"/>
                  </a:lnTo>
                  <a:cubicBezTo>
                    <a:pt x="11075" y="4854"/>
                    <a:pt x="11502" y="4844"/>
                    <a:pt x="11915" y="4738"/>
                  </a:cubicBezTo>
                  <a:cubicBezTo>
                    <a:pt x="12395" y="4623"/>
                    <a:pt x="12788" y="4402"/>
                    <a:pt x="13057" y="4095"/>
                  </a:cubicBezTo>
                  <a:cubicBezTo>
                    <a:pt x="13475" y="3615"/>
                    <a:pt x="13676" y="2866"/>
                    <a:pt x="13676" y="1805"/>
                  </a:cubicBezTo>
                  <a:cubicBezTo>
                    <a:pt x="13676" y="1407"/>
                    <a:pt x="13772" y="1234"/>
                    <a:pt x="13806" y="1191"/>
                  </a:cubicBezTo>
                  <a:cubicBezTo>
                    <a:pt x="13844" y="1133"/>
                    <a:pt x="13864" y="1061"/>
                    <a:pt x="13864" y="989"/>
                  </a:cubicBezTo>
                  <a:lnTo>
                    <a:pt x="13864" y="524"/>
                  </a:lnTo>
                  <a:cubicBezTo>
                    <a:pt x="13864" y="346"/>
                    <a:pt x="13734" y="197"/>
                    <a:pt x="13556" y="173"/>
                  </a:cubicBezTo>
                  <a:cubicBezTo>
                    <a:pt x="12529" y="58"/>
                    <a:pt x="11497" y="0"/>
                    <a:pt x="10470" y="0"/>
                  </a:cubicBezTo>
                  <a:cubicBezTo>
                    <a:pt x="9174" y="0"/>
                    <a:pt x="8266" y="375"/>
                    <a:pt x="7844" y="596"/>
                  </a:cubicBezTo>
                  <a:cubicBezTo>
                    <a:pt x="7686" y="677"/>
                    <a:pt x="7522" y="735"/>
                    <a:pt x="7350" y="773"/>
                  </a:cubicBezTo>
                  <a:cubicBezTo>
                    <a:pt x="7213" y="805"/>
                    <a:pt x="7074" y="820"/>
                    <a:pt x="6934" y="820"/>
                  </a:cubicBezTo>
                  <a:cubicBezTo>
                    <a:pt x="6794" y="820"/>
                    <a:pt x="6654" y="805"/>
                    <a:pt x="6514" y="773"/>
                  </a:cubicBezTo>
                  <a:cubicBezTo>
                    <a:pt x="6346" y="735"/>
                    <a:pt x="6178" y="677"/>
                    <a:pt x="6025" y="596"/>
                  </a:cubicBezTo>
                  <a:cubicBezTo>
                    <a:pt x="5602" y="375"/>
                    <a:pt x="4695" y="0"/>
                    <a:pt x="33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7" name="Google Shape;11367;p31"/>
            <p:cNvSpPr/>
            <p:nvPr/>
          </p:nvSpPr>
          <p:spPr>
            <a:xfrm>
              <a:off x="5092490" y="2017000"/>
              <a:ext cx="136489" cy="91840"/>
            </a:xfrm>
            <a:custGeom>
              <a:rect b="b" l="l" r="r" t="t"/>
              <a:pathLst>
                <a:path extrusionOk="0" h="3505" w="5209">
                  <a:moveTo>
                    <a:pt x="2559" y="408"/>
                  </a:moveTo>
                  <a:cubicBezTo>
                    <a:pt x="3452" y="408"/>
                    <a:pt x="4248" y="456"/>
                    <a:pt x="4752" y="495"/>
                  </a:cubicBezTo>
                  <a:cubicBezTo>
                    <a:pt x="4709" y="701"/>
                    <a:pt x="4685" y="912"/>
                    <a:pt x="4690" y="1128"/>
                  </a:cubicBezTo>
                  <a:cubicBezTo>
                    <a:pt x="4690" y="2093"/>
                    <a:pt x="4498" y="2516"/>
                    <a:pt x="4335" y="2703"/>
                  </a:cubicBezTo>
                  <a:cubicBezTo>
                    <a:pt x="4181" y="2876"/>
                    <a:pt x="3936" y="2967"/>
                    <a:pt x="3754" y="3010"/>
                  </a:cubicBezTo>
                  <a:cubicBezTo>
                    <a:pt x="3456" y="3082"/>
                    <a:pt x="3111" y="3092"/>
                    <a:pt x="2760" y="3096"/>
                  </a:cubicBezTo>
                  <a:lnTo>
                    <a:pt x="2640" y="3096"/>
                  </a:lnTo>
                  <a:cubicBezTo>
                    <a:pt x="2242" y="3096"/>
                    <a:pt x="1925" y="3072"/>
                    <a:pt x="1695" y="2957"/>
                  </a:cubicBezTo>
                  <a:cubicBezTo>
                    <a:pt x="1426" y="2828"/>
                    <a:pt x="1186" y="2540"/>
                    <a:pt x="917" y="2031"/>
                  </a:cubicBezTo>
                  <a:cubicBezTo>
                    <a:pt x="802" y="1815"/>
                    <a:pt x="711" y="1584"/>
                    <a:pt x="639" y="1344"/>
                  </a:cubicBezTo>
                  <a:cubicBezTo>
                    <a:pt x="595" y="1181"/>
                    <a:pt x="523" y="1028"/>
                    <a:pt x="427" y="884"/>
                  </a:cubicBezTo>
                  <a:lnTo>
                    <a:pt x="423" y="884"/>
                  </a:lnTo>
                  <a:lnTo>
                    <a:pt x="432" y="879"/>
                  </a:lnTo>
                  <a:cubicBezTo>
                    <a:pt x="768" y="701"/>
                    <a:pt x="1493" y="408"/>
                    <a:pt x="2559" y="408"/>
                  </a:cubicBezTo>
                  <a:close/>
                  <a:moveTo>
                    <a:pt x="2559" y="0"/>
                  </a:moveTo>
                  <a:cubicBezTo>
                    <a:pt x="1412" y="0"/>
                    <a:pt x="619" y="327"/>
                    <a:pt x="250" y="519"/>
                  </a:cubicBezTo>
                  <a:lnTo>
                    <a:pt x="235" y="524"/>
                  </a:lnTo>
                  <a:cubicBezTo>
                    <a:pt x="130" y="572"/>
                    <a:pt x="58" y="668"/>
                    <a:pt x="29" y="783"/>
                  </a:cubicBezTo>
                  <a:cubicBezTo>
                    <a:pt x="0" y="893"/>
                    <a:pt x="19" y="1018"/>
                    <a:pt x="87" y="1114"/>
                  </a:cubicBezTo>
                  <a:cubicBezTo>
                    <a:pt x="159" y="1220"/>
                    <a:pt x="211" y="1335"/>
                    <a:pt x="250" y="1460"/>
                  </a:cubicBezTo>
                  <a:cubicBezTo>
                    <a:pt x="322" y="1724"/>
                    <a:pt x="427" y="1978"/>
                    <a:pt x="557" y="2223"/>
                  </a:cubicBezTo>
                  <a:cubicBezTo>
                    <a:pt x="864" y="2813"/>
                    <a:pt x="1162" y="3154"/>
                    <a:pt x="1517" y="3322"/>
                  </a:cubicBezTo>
                  <a:cubicBezTo>
                    <a:pt x="1820" y="3471"/>
                    <a:pt x="2184" y="3504"/>
                    <a:pt x="2636" y="3504"/>
                  </a:cubicBezTo>
                  <a:lnTo>
                    <a:pt x="2760" y="3504"/>
                  </a:lnTo>
                  <a:cubicBezTo>
                    <a:pt x="3140" y="3500"/>
                    <a:pt x="3509" y="3490"/>
                    <a:pt x="3850" y="3408"/>
                  </a:cubicBezTo>
                  <a:cubicBezTo>
                    <a:pt x="4090" y="3346"/>
                    <a:pt x="4416" y="3226"/>
                    <a:pt x="4642" y="2972"/>
                  </a:cubicBezTo>
                  <a:cubicBezTo>
                    <a:pt x="4949" y="2621"/>
                    <a:pt x="5098" y="2021"/>
                    <a:pt x="5098" y="1128"/>
                  </a:cubicBezTo>
                  <a:cubicBezTo>
                    <a:pt x="5093" y="946"/>
                    <a:pt x="5113" y="764"/>
                    <a:pt x="5151" y="591"/>
                  </a:cubicBezTo>
                  <a:cubicBezTo>
                    <a:pt x="5209" y="351"/>
                    <a:pt x="5036" y="116"/>
                    <a:pt x="4791" y="96"/>
                  </a:cubicBezTo>
                  <a:cubicBezTo>
                    <a:pt x="4277" y="53"/>
                    <a:pt x="3471" y="0"/>
                    <a:pt x="255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8" name="Google Shape;11368;p31"/>
            <p:cNvSpPr/>
            <p:nvPr/>
          </p:nvSpPr>
          <p:spPr>
            <a:xfrm>
              <a:off x="4904959" y="2017000"/>
              <a:ext cx="136489" cy="91840"/>
            </a:xfrm>
            <a:custGeom>
              <a:rect b="b" l="l" r="r" t="t"/>
              <a:pathLst>
                <a:path extrusionOk="0" h="3505" w="5209">
                  <a:moveTo>
                    <a:pt x="2645" y="408"/>
                  </a:moveTo>
                  <a:cubicBezTo>
                    <a:pt x="3711" y="408"/>
                    <a:pt x="4435" y="701"/>
                    <a:pt x="4772" y="879"/>
                  </a:cubicBezTo>
                  <a:lnTo>
                    <a:pt x="4781" y="884"/>
                  </a:lnTo>
                  <a:cubicBezTo>
                    <a:pt x="4781" y="884"/>
                    <a:pt x="4781" y="884"/>
                    <a:pt x="4781" y="888"/>
                  </a:cubicBezTo>
                  <a:cubicBezTo>
                    <a:pt x="4685" y="1028"/>
                    <a:pt x="4613" y="1181"/>
                    <a:pt x="4565" y="1344"/>
                  </a:cubicBezTo>
                  <a:cubicBezTo>
                    <a:pt x="4498" y="1580"/>
                    <a:pt x="4407" y="1815"/>
                    <a:pt x="4287" y="2031"/>
                  </a:cubicBezTo>
                  <a:cubicBezTo>
                    <a:pt x="4023" y="2544"/>
                    <a:pt x="3783" y="2828"/>
                    <a:pt x="3514" y="2957"/>
                  </a:cubicBezTo>
                  <a:cubicBezTo>
                    <a:pt x="3279" y="3072"/>
                    <a:pt x="2967" y="3096"/>
                    <a:pt x="2568" y="3096"/>
                  </a:cubicBezTo>
                  <a:lnTo>
                    <a:pt x="2448" y="3096"/>
                  </a:lnTo>
                  <a:cubicBezTo>
                    <a:pt x="2093" y="3092"/>
                    <a:pt x="1752" y="3082"/>
                    <a:pt x="1450" y="3010"/>
                  </a:cubicBezTo>
                  <a:cubicBezTo>
                    <a:pt x="1267" y="2967"/>
                    <a:pt x="1023" y="2876"/>
                    <a:pt x="869" y="2703"/>
                  </a:cubicBezTo>
                  <a:cubicBezTo>
                    <a:pt x="706" y="2516"/>
                    <a:pt x="514" y="2093"/>
                    <a:pt x="514" y="1128"/>
                  </a:cubicBezTo>
                  <a:cubicBezTo>
                    <a:pt x="518" y="912"/>
                    <a:pt x="494" y="701"/>
                    <a:pt x="446" y="500"/>
                  </a:cubicBezTo>
                  <a:cubicBezTo>
                    <a:pt x="955" y="456"/>
                    <a:pt x="1747" y="408"/>
                    <a:pt x="2645" y="408"/>
                  </a:cubicBezTo>
                  <a:close/>
                  <a:moveTo>
                    <a:pt x="2645" y="0"/>
                  </a:moveTo>
                  <a:cubicBezTo>
                    <a:pt x="1738" y="0"/>
                    <a:pt x="931" y="53"/>
                    <a:pt x="413" y="92"/>
                  </a:cubicBezTo>
                  <a:cubicBezTo>
                    <a:pt x="168" y="116"/>
                    <a:pt x="0" y="346"/>
                    <a:pt x="53" y="586"/>
                  </a:cubicBezTo>
                  <a:cubicBezTo>
                    <a:pt x="91" y="764"/>
                    <a:pt x="110" y="946"/>
                    <a:pt x="110" y="1128"/>
                  </a:cubicBezTo>
                  <a:cubicBezTo>
                    <a:pt x="110" y="2016"/>
                    <a:pt x="259" y="2621"/>
                    <a:pt x="566" y="2972"/>
                  </a:cubicBezTo>
                  <a:cubicBezTo>
                    <a:pt x="787" y="3226"/>
                    <a:pt x="1119" y="3346"/>
                    <a:pt x="1354" y="3404"/>
                  </a:cubicBezTo>
                  <a:cubicBezTo>
                    <a:pt x="1699" y="3490"/>
                    <a:pt x="2069" y="3500"/>
                    <a:pt x="2443" y="3504"/>
                  </a:cubicBezTo>
                  <a:lnTo>
                    <a:pt x="2568" y="3504"/>
                  </a:lnTo>
                  <a:cubicBezTo>
                    <a:pt x="3024" y="3504"/>
                    <a:pt x="3389" y="3471"/>
                    <a:pt x="3691" y="3322"/>
                  </a:cubicBezTo>
                  <a:cubicBezTo>
                    <a:pt x="4042" y="3149"/>
                    <a:pt x="4339" y="2813"/>
                    <a:pt x="4652" y="2218"/>
                  </a:cubicBezTo>
                  <a:cubicBezTo>
                    <a:pt x="4781" y="1978"/>
                    <a:pt x="4882" y="1719"/>
                    <a:pt x="4959" y="1455"/>
                  </a:cubicBezTo>
                  <a:cubicBezTo>
                    <a:pt x="4992" y="1330"/>
                    <a:pt x="5050" y="1215"/>
                    <a:pt x="5117" y="1109"/>
                  </a:cubicBezTo>
                  <a:cubicBezTo>
                    <a:pt x="5184" y="1013"/>
                    <a:pt x="5208" y="893"/>
                    <a:pt x="5180" y="778"/>
                  </a:cubicBezTo>
                  <a:cubicBezTo>
                    <a:pt x="5151" y="668"/>
                    <a:pt x="5074" y="572"/>
                    <a:pt x="4968" y="524"/>
                  </a:cubicBezTo>
                  <a:lnTo>
                    <a:pt x="4959" y="519"/>
                  </a:lnTo>
                  <a:cubicBezTo>
                    <a:pt x="4589" y="327"/>
                    <a:pt x="3797" y="0"/>
                    <a:pt x="264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9" name="Google Shape;11369;p31"/>
            <p:cNvSpPr/>
            <p:nvPr/>
          </p:nvSpPr>
          <p:spPr>
            <a:xfrm>
              <a:off x="4946961" y="2135985"/>
              <a:ext cx="239622" cy="68205"/>
            </a:xfrm>
            <a:custGeom>
              <a:rect b="b" l="l" r="r" t="t"/>
              <a:pathLst>
                <a:path extrusionOk="0" h="2603" w="9145">
                  <a:moveTo>
                    <a:pt x="5741" y="408"/>
                  </a:moveTo>
                  <a:cubicBezTo>
                    <a:pt x="6236" y="408"/>
                    <a:pt x="6639" y="759"/>
                    <a:pt x="7023" y="1100"/>
                  </a:cubicBezTo>
                  <a:cubicBezTo>
                    <a:pt x="7412" y="1440"/>
                    <a:pt x="7762" y="1748"/>
                    <a:pt x="8209" y="1748"/>
                  </a:cubicBezTo>
                  <a:cubicBezTo>
                    <a:pt x="8329" y="1748"/>
                    <a:pt x="8444" y="1728"/>
                    <a:pt x="8554" y="1690"/>
                  </a:cubicBezTo>
                  <a:lnTo>
                    <a:pt x="8554" y="1690"/>
                  </a:lnTo>
                  <a:cubicBezTo>
                    <a:pt x="8406" y="1872"/>
                    <a:pt x="8209" y="2012"/>
                    <a:pt x="7983" y="2088"/>
                  </a:cubicBezTo>
                  <a:cubicBezTo>
                    <a:pt x="7848" y="2140"/>
                    <a:pt x="7645" y="2193"/>
                    <a:pt x="7388" y="2193"/>
                  </a:cubicBezTo>
                  <a:cubicBezTo>
                    <a:pt x="7115" y="2193"/>
                    <a:pt x="6782" y="2133"/>
                    <a:pt x="6409" y="1944"/>
                  </a:cubicBezTo>
                  <a:cubicBezTo>
                    <a:pt x="6087" y="1781"/>
                    <a:pt x="5308" y="1417"/>
                    <a:pt x="4725" y="1417"/>
                  </a:cubicBezTo>
                  <a:cubicBezTo>
                    <a:pt x="4690" y="1417"/>
                    <a:pt x="4656" y="1419"/>
                    <a:pt x="4623" y="1421"/>
                  </a:cubicBezTo>
                  <a:cubicBezTo>
                    <a:pt x="4609" y="1424"/>
                    <a:pt x="4593" y="1425"/>
                    <a:pt x="4577" y="1425"/>
                  </a:cubicBezTo>
                  <a:cubicBezTo>
                    <a:pt x="4562" y="1425"/>
                    <a:pt x="4546" y="1424"/>
                    <a:pt x="4532" y="1421"/>
                  </a:cubicBezTo>
                  <a:cubicBezTo>
                    <a:pt x="4499" y="1419"/>
                    <a:pt x="4465" y="1417"/>
                    <a:pt x="4430" y="1417"/>
                  </a:cubicBezTo>
                  <a:cubicBezTo>
                    <a:pt x="3847" y="1417"/>
                    <a:pt x="3068" y="1781"/>
                    <a:pt x="2746" y="1944"/>
                  </a:cubicBezTo>
                  <a:cubicBezTo>
                    <a:pt x="2372" y="2133"/>
                    <a:pt x="2038" y="2193"/>
                    <a:pt x="1764" y="2193"/>
                  </a:cubicBezTo>
                  <a:cubicBezTo>
                    <a:pt x="1506" y="2193"/>
                    <a:pt x="1302" y="2140"/>
                    <a:pt x="1167" y="2088"/>
                  </a:cubicBezTo>
                  <a:cubicBezTo>
                    <a:pt x="946" y="2012"/>
                    <a:pt x="749" y="1872"/>
                    <a:pt x="600" y="1690"/>
                  </a:cubicBezTo>
                  <a:lnTo>
                    <a:pt x="600" y="1690"/>
                  </a:lnTo>
                  <a:cubicBezTo>
                    <a:pt x="711" y="1728"/>
                    <a:pt x="826" y="1748"/>
                    <a:pt x="946" y="1748"/>
                  </a:cubicBezTo>
                  <a:cubicBezTo>
                    <a:pt x="1392" y="1748"/>
                    <a:pt x="1752" y="1431"/>
                    <a:pt x="2132" y="1100"/>
                  </a:cubicBezTo>
                  <a:cubicBezTo>
                    <a:pt x="2511" y="768"/>
                    <a:pt x="2914" y="408"/>
                    <a:pt x="3413" y="408"/>
                  </a:cubicBezTo>
                  <a:cubicBezTo>
                    <a:pt x="3649" y="408"/>
                    <a:pt x="4215" y="466"/>
                    <a:pt x="4364" y="970"/>
                  </a:cubicBezTo>
                  <a:cubicBezTo>
                    <a:pt x="4395" y="1076"/>
                    <a:pt x="4486" y="1128"/>
                    <a:pt x="4577" y="1128"/>
                  </a:cubicBezTo>
                  <a:cubicBezTo>
                    <a:pt x="4669" y="1128"/>
                    <a:pt x="4760" y="1076"/>
                    <a:pt x="4791" y="970"/>
                  </a:cubicBezTo>
                  <a:cubicBezTo>
                    <a:pt x="4940" y="461"/>
                    <a:pt x="5506" y="408"/>
                    <a:pt x="5741" y="408"/>
                  </a:cubicBezTo>
                  <a:close/>
                  <a:moveTo>
                    <a:pt x="5741" y="0"/>
                  </a:moveTo>
                  <a:cubicBezTo>
                    <a:pt x="5093" y="0"/>
                    <a:pt x="4757" y="264"/>
                    <a:pt x="4580" y="504"/>
                  </a:cubicBezTo>
                  <a:cubicBezTo>
                    <a:pt x="4532" y="442"/>
                    <a:pt x="4474" y="384"/>
                    <a:pt x="4417" y="332"/>
                  </a:cubicBezTo>
                  <a:cubicBezTo>
                    <a:pt x="4172" y="111"/>
                    <a:pt x="3831" y="5"/>
                    <a:pt x="3413" y="5"/>
                  </a:cubicBezTo>
                  <a:cubicBezTo>
                    <a:pt x="2760" y="5"/>
                    <a:pt x="2285" y="423"/>
                    <a:pt x="1863" y="792"/>
                  </a:cubicBezTo>
                  <a:cubicBezTo>
                    <a:pt x="1541" y="1076"/>
                    <a:pt x="1239" y="1340"/>
                    <a:pt x="946" y="1340"/>
                  </a:cubicBezTo>
                  <a:cubicBezTo>
                    <a:pt x="797" y="1340"/>
                    <a:pt x="701" y="1311"/>
                    <a:pt x="663" y="1258"/>
                  </a:cubicBezTo>
                  <a:cubicBezTo>
                    <a:pt x="624" y="1210"/>
                    <a:pt x="629" y="1090"/>
                    <a:pt x="677" y="960"/>
                  </a:cubicBezTo>
                  <a:cubicBezTo>
                    <a:pt x="738" y="796"/>
                    <a:pt x="603" y="662"/>
                    <a:pt x="464" y="662"/>
                  </a:cubicBezTo>
                  <a:cubicBezTo>
                    <a:pt x="405" y="662"/>
                    <a:pt x="344" y="687"/>
                    <a:pt x="298" y="744"/>
                  </a:cubicBezTo>
                  <a:cubicBezTo>
                    <a:pt x="63" y="1037"/>
                    <a:pt x="0" y="1378"/>
                    <a:pt x="125" y="1680"/>
                  </a:cubicBezTo>
                  <a:cubicBezTo>
                    <a:pt x="260" y="2016"/>
                    <a:pt x="596" y="2309"/>
                    <a:pt x="1023" y="2472"/>
                  </a:cubicBezTo>
                  <a:cubicBezTo>
                    <a:pt x="1257" y="2558"/>
                    <a:pt x="1506" y="2601"/>
                    <a:pt x="1760" y="2601"/>
                  </a:cubicBezTo>
                  <a:cubicBezTo>
                    <a:pt x="2145" y="2601"/>
                    <a:pt x="2544" y="2503"/>
                    <a:pt x="2928" y="2309"/>
                  </a:cubicBezTo>
                  <a:cubicBezTo>
                    <a:pt x="3751" y="1888"/>
                    <a:pt x="4224" y="1826"/>
                    <a:pt x="4420" y="1826"/>
                  </a:cubicBezTo>
                  <a:cubicBezTo>
                    <a:pt x="4452" y="1826"/>
                    <a:pt x="4476" y="1827"/>
                    <a:pt x="4493" y="1829"/>
                  </a:cubicBezTo>
                  <a:lnTo>
                    <a:pt x="4652" y="1829"/>
                  </a:lnTo>
                  <a:cubicBezTo>
                    <a:pt x="4670" y="1827"/>
                    <a:pt x="4695" y="1826"/>
                    <a:pt x="4727" y="1826"/>
                  </a:cubicBezTo>
                  <a:cubicBezTo>
                    <a:pt x="4926" y="1826"/>
                    <a:pt x="5399" y="1888"/>
                    <a:pt x="6221" y="2309"/>
                  </a:cubicBezTo>
                  <a:cubicBezTo>
                    <a:pt x="6581" y="2496"/>
                    <a:pt x="6980" y="2597"/>
                    <a:pt x="7388" y="2602"/>
                  </a:cubicBezTo>
                  <a:cubicBezTo>
                    <a:pt x="7638" y="2602"/>
                    <a:pt x="7887" y="2559"/>
                    <a:pt x="8122" y="2472"/>
                  </a:cubicBezTo>
                  <a:cubicBezTo>
                    <a:pt x="8550" y="2309"/>
                    <a:pt x="8890" y="2016"/>
                    <a:pt x="9025" y="1680"/>
                  </a:cubicBezTo>
                  <a:cubicBezTo>
                    <a:pt x="9145" y="1378"/>
                    <a:pt x="9082" y="1037"/>
                    <a:pt x="8852" y="744"/>
                  </a:cubicBezTo>
                  <a:lnTo>
                    <a:pt x="8857" y="744"/>
                  </a:lnTo>
                  <a:cubicBezTo>
                    <a:pt x="8809" y="687"/>
                    <a:pt x="8748" y="662"/>
                    <a:pt x="8688" y="662"/>
                  </a:cubicBezTo>
                  <a:cubicBezTo>
                    <a:pt x="8549" y="662"/>
                    <a:pt x="8417" y="796"/>
                    <a:pt x="8478" y="960"/>
                  </a:cubicBezTo>
                  <a:cubicBezTo>
                    <a:pt x="8521" y="1090"/>
                    <a:pt x="8526" y="1205"/>
                    <a:pt x="8492" y="1258"/>
                  </a:cubicBezTo>
                  <a:cubicBezTo>
                    <a:pt x="8454" y="1311"/>
                    <a:pt x="8353" y="1340"/>
                    <a:pt x="8209" y="1340"/>
                  </a:cubicBezTo>
                  <a:cubicBezTo>
                    <a:pt x="7916" y="1340"/>
                    <a:pt x="7609" y="1076"/>
                    <a:pt x="7292" y="792"/>
                  </a:cubicBezTo>
                  <a:cubicBezTo>
                    <a:pt x="6870" y="423"/>
                    <a:pt x="6389" y="0"/>
                    <a:pt x="574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0" name="Google Shape;11370;p31"/>
            <p:cNvSpPr/>
            <p:nvPr/>
          </p:nvSpPr>
          <p:spPr>
            <a:xfrm>
              <a:off x="5152677" y="2206051"/>
              <a:ext cx="28141" cy="128314"/>
            </a:xfrm>
            <a:custGeom>
              <a:rect b="b" l="l" r="r" t="t"/>
              <a:pathLst>
                <a:path extrusionOk="0" h="4897" w="1074">
                  <a:moveTo>
                    <a:pt x="670" y="2799"/>
                  </a:moveTo>
                  <a:lnTo>
                    <a:pt x="670" y="4363"/>
                  </a:lnTo>
                  <a:cubicBezTo>
                    <a:pt x="670" y="4447"/>
                    <a:pt x="606" y="4489"/>
                    <a:pt x="543" y="4489"/>
                  </a:cubicBezTo>
                  <a:cubicBezTo>
                    <a:pt x="479" y="4489"/>
                    <a:pt x="415" y="4447"/>
                    <a:pt x="415" y="4363"/>
                  </a:cubicBezTo>
                  <a:lnTo>
                    <a:pt x="415" y="2799"/>
                  </a:lnTo>
                  <a:close/>
                  <a:moveTo>
                    <a:pt x="871" y="0"/>
                  </a:moveTo>
                  <a:cubicBezTo>
                    <a:pt x="756" y="0"/>
                    <a:pt x="670" y="86"/>
                    <a:pt x="670" y="202"/>
                  </a:cubicBezTo>
                  <a:lnTo>
                    <a:pt x="670" y="2391"/>
                  </a:lnTo>
                  <a:lnTo>
                    <a:pt x="415" y="2391"/>
                  </a:lnTo>
                  <a:lnTo>
                    <a:pt x="415" y="538"/>
                  </a:lnTo>
                  <a:cubicBezTo>
                    <a:pt x="423" y="396"/>
                    <a:pt x="317" y="325"/>
                    <a:pt x="211" y="325"/>
                  </a:cubicBezTo>
                  <a:cubicBezTo>
                    <a:pt x="106" y="325"/>
                    <a:pt x="0" y="396"/>
                    <a:pt x="7" y="538"/>
                  </a:cubicBezTo>
                  <a:lnTo>
                    <a:pt x="7" y="4363"/>
                  </a:lnTo>
                  <a:cubicBezTo>
                    <a:pt x="7" y="4661"/>
                    <a:pt x="247" y="4896"/>
                    <a:pt x="540" y="4896"/>
                  </a:cubicBezTo>
                  <a:cubicBezTo>
                    <a:pt x="833" y="4896"/>
                    <a:pt x="1073" y="4661"/>
                    <a:pt x="1073" y="4363"/>
                  </a:cubicBezTo>
                  <a:lnTo>
                    <a:pt x="1073" y="202"/>
                  </a:lnTo>
                  <a:cubicBezTo>
                    <a:pt x="1073" y="91"/>
                    <a:pt x="982" y="0"/>
                    <a:pt x="8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1" name="Google Shape;11371;p31"/>
            <p:cNvSpPr/>
            <p:nvPr/>
          </p:nvSpPr>
          <p:spPr>
            <a:xfrm>
              <a:off x="5217004" y="2100140"/>
              <a:ext cx="27958" cy="234224"/>
            </a:xfrm>
            <a:custGeom>
              <a:rect b="b" l="l" r="r" t="t"/>
              <a:pathLst>
                <a:path extrusionOk="0" h="8939" w="1067">
                  <a:moveTo>
                    <a:pt x="658" y="6841"/>
                  </a:moveTo>
                  <a:lnTo>
                    <a:pt x="658" y="8405"/>
                  </a:lnTo>
                  <a:cubicBezTo>
                    <a:pt x="658" y="8489"/>
                    <a:pt x="596" y="8531"/>
                    <a:pt x="533" y="8531"/>
                  </a:cubicBezTo>
                  <a:cubicBezTo>
                    <a:pt x="471" y="8531"/>
                    <a:pt x="409" y="8489"/>
                    <a:pt x="409" y="8405"/>
                  </a:cubicBezTo>
                  <a:lnTo>
                    <a:pt x="409" y="6841"/>
                  </a:lnTo>
                  <a:close/>
                  <a:moveTo>
                    <a:pt x="865" y="0"/>
                  </a:moveTo>
                  <a:cubicBezTo>
                    <a:pt x="749" y="0"/>
                    <a:pt x="658" y="91"/>
                    <a:pt x="658" y="207"/>
                  </a:cubicBezTo>
                  <a:lnTo>
                    <a:pt x="658" y="6433"/>
                  </a:lnTo>
                  <a:lnTo>
                    <a:pt x="409" y="6433"/>
                  </a:lnTo>
                  <a:lnTo>
                    <a:pt x="409" y="879"/>
                  </a:lnTo>
                  <a:cubicBezTo>
                    <a:pt x="401" y="749"/>
                    <a:pt x="303" y="684"/>
                    <a:pt x="205" y="684"/>
                  </a:cubicBezTo>
                  <a:cubicBezTo>
                    <a:pt x="106" y="684"/>
                    <a:pt x="8" y="749"/>
                    <a:pt x="0" y="879"/>
                  </a:cubicBezTo>
                  <a:lnTo>
                    <a:pt x="0" y="8405"/>
                  </a:lnTo>
                  <a:cubicBezTo>
                    <a:pt x="0" y="8703"/>
                    <a:pt x="241" y="8938"/>
                    <a:pt x="533" y="8938"/>
                  </a:cubicBezTo>
                  <a:cubicBezTo>
                    <a:pt x="826" y="8938"/>
                    <a:pt x="1066" y="8703"/>
                    <a:pt x="1066" y="8405"/>
                  </a:cubicBezTo>
                  <a:lnTo>
                    <a:pt x="1066" y="207"/>
                  </a:lnTo>
                  <a:cubicBezTo>
                    <a:pt x="1066" y="91"/>
                    <a:pt x="975" y="0"/>
                    <a:pt x="86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72" name="Google Shape;11372;p31"/>
          <p:cNvGrpSpPr/>
          <p:nvPr/>
        </p:nvGrpSpPr>
        <p:grpSpPr>
          <a:xfrm>
            <a:off x="7062315" y="2715113"/>
            <a:ext cx="363507" cy="346423"/>
            <a:chOff x="7062315" y="2901963"/>
            <a:chExt cx="363507" cy="346423"/>
          </a:xfrm>
        </p:grpSpPr>
        <p:sp>
          <p:nvSpPr>
            <p:cNvPr id="11373" name="Google Shape;11373;p31"/>
            <p:cNvSpPr/>
            <p:nvPr/>
          </p:nvSpPr>
          <p:spPr>
            <a:xfrm>
              <a:off x="7067582" y="2907256"/>
              <a:ext cx="215751" cy="265274"/>
            </a:xfrm>
            <a:custGeom>
              <a:rect b="b" l="l" r="r" t="t"/>
              <a:pathLst>
                <a:path extrusionOk="0" h="10124" w="8234">
                  <a:moveTo>
                    <a:pt x="8228" y="0"/>
                  </a:moveTo>
                  <a:lnTo>
                    <a:pt x="1791" y="1426"/>
                  </a:lnTo>
                  <a:lnTo>
                    <a:pt x="1791" y="3692"/>
                  </a:lnTo>
                  <a:lnTo>
                    <a:pt x="1791" y="8540"/>
                  </a:lnTo>
                  <a:cubicBezTo>
                    <a:pt x="1575" y="8449"/>
                    <a:pt x="1340" y="8396"/>
                    <a:pt x="1105" y="8391"/>
                  </a:cubicBezTo>
                  <a:cubicBezTo>
                    <a:pt x="495" y="8391"/>
                    <a:pt x="1" y="8780"/>
                    <a:pt x="1" y="9260"/>
                  </a:cubicBezTo>
                  <a:cubicBezTo>
                    <a:pt x="1" y="9735"/>
                    <a:pt x="495" y="10124"/>
                    <a:pt x="1105" y="10124"/>
                  </a:cubicBezTo>
                  <a:cubicBezTo>
                    <a:pt x="2223" y="10124"/>
                    <a:pt x="2540" y="9279"/>
                    <a:pt x="2540" y="8948"/>
                  </a:cubicBezTo>
                  <a:lnTo>
                    <a:pt x="2540" y="3524"/>
                  </a:lnTo>
                  <a:lnTo>
                    <a:pt x="7484" y="2434"/>
                  </a:lnTo>
                  <a:lnTo>
                    <a:pt x="7484" y="7057"/>
                  </a:lnTo>
                  <a:cubicBezTo>
                    <a:pt x="7264" y="6965"/>
                    <a:pt x="7033" y="6917"/>
                    <a:pt x="6798" y="6913"/>
                  </a:cubicBezTo>
                  <a:cubicBezTo>
                    <a:pt x="6188" y="6913"/>
                    <a:pt x="5694" y="7297"/>
                    <a:pt x="5694" y="7777"/>
                  </a:cubicBezTo>
                  <a:cubicBezTo>
                    <a:pt x="5694" y="8257"/>
                    <a:pt x="6188" y="8646"/>
                    <a:pt x="6798" y="8646"/>
                  </a:cubicBezTo>
                  <a:cubicBezTo>
                    <a:pt x="7777" y="8646"/>
                    <a:pt x="8233" y="7911"/>
                    <a:pt x="8233" y="7436"/>
                  </a:cubicBezTo>
                  <a:cubicBezTo>
                    <a:pt x="8228" y="7138"/>
                    <a:pt x="8228" y="2266"/>
                    <a:pt x="8228" y="2266"/>
                  </a:cubicBezTo>
                  <a:lnTo>
                    <a:pt x="822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4" name="Google Shape;11374;p31"/>
            <p:cNvSpPr/>
            <p:nvPr/>
          </p:nvSpPr>
          <p:spPr>
            <a:xfrm>
              <a:off x="7091741" y="2999567"/>
              <a:ext cx="42422" cy="172963"/>
            </a:xfrm>
            <a:custGeom>
              <a:rect b="b" l="l" r="r" t="t"/>
              <a:pathLst>
                <a:path extrusionOk="0" h="6601" w="1619">
                  <a:moveTo>
                    <a:pt x="1618" y="1"/>
                  </a:moveTo>
                  <a:lnTo>
                    <a:pt x="1210" y="92"/>
                  </a:lnTo>
                  <a:lnTo>
                    <a:pt x="1210" y="5425"/>
                  </a:lnTo>
                  <a:cubicBezTo>
                    <a:pt x="1210" y="5732"/>
                    <a:pt x="936" y="6486"/>
                    <a:pt x="0" y="6587"/>
                  </a:cubicBezTo>
                  <a:cubicBezTo>
                    <a:pt x="58" y="6596"/>
                    <a:pt x="120" y="6601"/>
                    <a:pt x="183" y="6601"/>
                  </a:cubicBezTo>
                  <a:cubicBezTo>
                    <a:pt x="1301" y="6601"/>
                    <a:pt x="1618" y="5756"/>
                    <a:pt x="1618" y="5425"/>
                  </a:cubicBezTo>
                  <a:lnTo>
                    <a:pt x="1618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5" name="Google Shape;11375;p31"/>
            <p:cNvSpPr/>
            <p:nvPr/>
          </p:nvSpPr>
          <p:spPr>
            <a:xfrm>
              <a:off x="7240650" y="2907256"/>
              <a:ext cx="42553" cy="226416"/>
            </a:xfrm>
            <a:custGeom>
              <a:rect b="b" l="l" r="r" t="t"/>
              <a:pathLst>
                <a:path extrusionOk="0" h="8641" w="1624">
                  <a:moveTo>
                    <a:pt x="1623" y="0"/>
                  </a:moveTo>
                  <a:lnTo>
                    <a:pt x="1220" y="92"/>
                  </a:lnTo>
                  <a:lnTo>
                    <a:pt x="1220" y="2266"/>
                  </a:lnTo>
                  <a:lnTo>
                    <a:pt x="1220" y="7431"/>
                  </a:lnTo>
                  <a:cubicBezTo>
                    <a:pt x="1220" y="7873"/>
                    <a:pt x="831" y="8530"/>
                    <a:pt x="1" y="8626"/>
                  </a:cubicBezTo>
                  <a:cubicBezTo>
                    <a:pt x="63" y="8636"/>
                    <a:pt x="126" y="8641"/>
                    <a:pt x="193" y="8641"/>
                  </a:cubicBezTo>
                  <a:cubicBezTo>
                    <a:pt x="1172" y="8641"/>
                    <a:pt x="1623" y="7911"/>
                    <a:pt x="1623" y="7431"/>
                  </a:cubicBezTo>
                  <a:lnTo>
                    <a:pt x="1623" y="2266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6" name="Google Shape;11376;p31"/>
            <p:cNvSpPr/>
            <p:nvPr/>
          </p:nvSpPr>
          <p:spPr>
            <a:xfrm>
              <a:off x="7269708" y="2965268"/>
              <a:ext cx="150717" cy="277720"/>
            </a:xfrm>
            <a:custGeom>
              <a:rect b="b" l="l" r="r" t="t"/>
              <a:pathLst>
                <a:path extrusionOk="0" h="10599" w="5752">
                  <a:moveTo>
                    <a:pt x="2221" y="1"/>
                  </a:moveTo>
                  <a:cubicBezTo>
                    <a:pt x="2192" y="1"/>
                    <a:pt x="2164" y="22"/>
                    <a:pt x="2161" y="57"/>
                  </a:cubicBezTo>
                  <a:lnTo>
                    <a:pt x="2161" y="8832"/>
                  </a:lnTo>
                  <a:cubicBezTo>
                    <a:pt x="1882" y="8697"/>
                    <a:pt x="1575" y="8620"/>
                    <a:pt x="1263" y="8611"/>
                  </a:cubicBezTo>
                  <a:cubicBezTo>
                    <a:pt x="567" y="8611"/>
                    <a:pt x="1" y="9057"/>
                    <a:pt x="1" y="9604"/>
                  </a:cubicBezTo>
                  <a:cubicBezTo>
                    <a:pt x="1" y="10156"/>
                    <a:pt x="567" y="10598"/>
                    <a:pt x="1263" y="10598"/>
                  </a:cubicBezTo>
                  <a:cubicBezTo>
                    <a:pt x="2315" y="10598"/>
                    <a:pt x="2910" y="9600"/>
                    <a:pt x="2910" y="9048"/>
                  </a:cubicBezTo>
                  <a:lnTo>
                    <a:pt x="2910" y="3503"/>
                  </a:lnTo>
                  <a:cubicBezTo>
                    <a:pt x="4561" y="4118"/>
                    <a:pt x="5444" y="5395"/>
                    <a:pt x="5684" y="5779"/>
                  </a:cubicBezTo>
                  <a:cubicBezTo>
                    <a:pt x="5692" y="5792"/>
                    <a:pt x="5703" y="5798"/>
                    <a:pt x="5715" y="5798"/>
                  </a:cubicBezTo>
                  <a:cubicBezTo>
                    <a:pt x="5733" y="5798"/>
                    <a:pt x="5751" y="5783"/>
                    <a:pt x="5751" y="5759"/>
                  </a:cubicBezTo>
                  <a:cubicBezTo>
                    <a:pt x="5751" y="5207"/>
                    <a:pt x="5689" y="3124"/>
                    <a:pt x="4619" y="2678"/>
                  </a:cubicBezTo>
                  <a:cubicBezTo>
                    <a:pt x="3975" y="2414"/>
                    <a:pt x="3337" y="1650"/>
                    <a:pt x="2871" y="983"/>
                  </a:cubicBezTo>
                  <a:cubicBezTo>
                    <a:pt x="2857" y="950"/>
                    <a:pt x="2833" y="921"/>
                    <a:pt x="2809" y="897"/>
                  </a:cubicBezTo>
                  <a:cubicBezTo>
                    <a:pt x="2569" y="542"/>
                    <a:pt x="2382" y="225"/>
                    <a:pt x="2271" y="28"/>
                  </a:cubicBezTo>
                  <a:cubicBezTo>
                    <a:pt x="2258" y="9"/>
                    <a:pt x="2239" y="1"/>
                    <a:pt x="22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7" name="Google Shape;11377;p31"/>
            <p:cNvSpPr/>
            <p:nvPr/>
          </p:nvSpPr>
          <p:spPr>
            <a:xfrm>
              <a:off x="7270966" y="3029517"/>
              <a:ext cx="149616" cy="213341"/>
            </a:xfrm>
            <a:custGeom>
              <a:rect b="b" l="l" r="r" t="t"/>
              <a:pathLst>
                <a:path extrusionOk="0" h="8142" w="5710">
                  <a:moveTo>
                    <a:pt x="2463" y="0"/>
                  </a:moveTo>
                  <a:lnTo>
                    <a:pt x="2463" y="6120"/>
                  </a:lnTo>
                  <a:cubicBezTo>
                    <a:pt x="2463" y="6672"/>
                    <a:pt x="1868" y="7676"/>
                    <a:pt x="822" y="7676"/>
                  </a:cubicBezTo>
                  <a:cubicBezTo>
                    <a:pt x="529" y="7676"/>
                    <a:pt x="246" y="7594"/>
                    <a:pt x="1" y="7440"/>
                  </a:cubicBezTo>
                  <a:lnTo>
                    <a:pt x="1" y="7440"/>
                  </a:lnTo>
                  <a:cubicBezTo>
                    <a:pt x="6" y="7450"/>
                    <a:pt x="10" y="7464"/>
                    <a:pt x="15" y="7474"/>
                  </a:cubicBezTo>
                  <a:lnTo>
                    <a:pt x="15" y="7479"/>
                  </a:lnTo>
                  <a:cubicBezTo>
                    <a:pt x="25" y="7488"/>
                    <a:pt x="30" y="7503"/>
                    <a:pt x="34" y="7512"/>
                  </a:cubicBezTo>
                  <a:cubicBezTo>
                    <a:pt x="58" y="7565"/>
                    <a:pt x="87" y="7613"/>
                    <a:pt x="121" y="7656"/>
                  </a:cubicBezTo>
                  <a:lnTo>
                    <a:pt x="145" y="7690"/>
                  </a:lnTo>
                  <a:lnTo>
                    <a:pt x="150" y="7695"/>
                  </a:lnTo>
                  <a:lnTo>
                    <a:pt x="174" y="7724"/>
                  </a:lnTo>
                  <a:cubicBezTo>
                    <a:pt x="202" y="7757"/>
                    <a:pt x="231" y="7786"/>
                    <a:pt x="260" y="7815"/>
                  </a:cubicBezTo>
                  <a:lnTo>
                    <a:pt x="265" y="7815"/>
                  </a:lnTo>
                  <a:lnTo>
                    <a:pt x="294" y="7839"/>
                  </a:lnTo>
                  <a:lnTo>
                    <a:pt x="303" y="7848"/>
                  </a:lnTo>
                  <a:lnTo>
                    <a:pt x="332" y="7868"/>
                  </a:lnTo>
                  <a:lnTo>
                    <a:pt x="342" y="7877"/>
                  </a:lnTo>
                  <a:lnTo>
                    <a:pt x="370" y="7896"/>
                  </a:lnTo>
                  <a:lnTo>
                    <a:pt x="380" y="7906"/>
                  </a:lnTo>
                  <a:cubicBezTo>
                    <a:pt x="399" y="7916"/>
                    <a:pt x="418" y="7930"/>
                    <a:pt x="438" y="7944"/>
                  </a:cubicBezTo>
                  <a:lnTo>
                    <a:pt x="447" y="7949"/>
                  </a:lnTo>
                  <a:lnTo>
                    <a:pt x="476" y="7964"/>
                  </a:lnTo>
                  <a:lnTo>
                    <a:pt x="495" y="7978"/>
                  </a:lnTo>
                  <a:lnTo>
                    <a:pt x="519" y="7988"/>
                  </a:lnTo>
                  <a:lnTo>
                    <a:pt x="543" y="8002"/>
                  </a:lnTo>
                  <a:lnTo>
                    <a:pt x="567" y="8012"/>
                  </a:lnTo>
                  <a:lnTo>
                    <a:pt x="591" y="8021"/>
                  </a:lnTo>
                  <a:lnTo>
                    <a:pt x="615" y="8031"/>
                  </a:lnTo>
                  <a:lnTo>
                    <a:pt x="658" y="8050"/>
                  </a:lnTo>
                  <a:lnTo>
                    <a:pt x="682" y="8060"/>
                  </a:lnTo>
                  <a:lnTo>
                    <a:pt x="711" y="8069"/>
                  </a:lnTo>
                  <a:lnTo>
                    <a:pt x="735" y="8079"/>
                  </a:lnTo>
                  <a:lnTo>
                    <a:pt x="769" y="8088"/>
                  </a:lnTo>
                  <a:lnTo>
                    <a:pt x="788" y="8093"/>
                  </a:lnTo>
                  <a:lnTo>
                    <a:pt x="822" y="8103"/>
                  </a:lnTo>
                  <a:lnTo>
                    <a:pt x="846" y="8108"/>
                  </a:lnTo>
                  <a:lnTo>
                    <a:pt x="884" y="8117"/>
                  </a:lnTo>
                  <a:lnTo>
                    <a:pt x="898" y="8122"/>
                  </a:lnTo>
                  <a:lnTo>
                    <a:pt x="956" y="8132"/>
                  </a:lnTo>
                  <a:lnTo>
                    <a:pt x="970" y="8132"/>
                  </a:lnTo>
                  <a:lnTo>
                    <a:pt x="1014" y="8137"/>
                  </a:lnTo>
                  <a:lnTo>
                    <a:pt x="1033" y="8137"/>
                  </a:lnTo>
                  <a:lnTo>
                    <a:pt x="1071" y="8141"/>
                  </a:lnTo>
                  <a:lnTo>
                    <a:pt x="1215" y="8141"/>
                  </a:lnTo>
                  <a:cubicBezTo>
                    <a:pt x="2262" y="8141"/>
                    <a:pt x="2857" y="7138"/>
                    <a:pt x="2857" y="6586"/>
                  </a:cubicBezTo>
                  <a:lnTo>
                    <a:pt x="2857" y="1051"/>
                  </a:lnTo>
                  <a:cubicBezTo>
                    <a:pt x="4508" y="1666"/>
                    <a:pt x="5391" y="2943"/>
                    <a:pt x="5631" y="3327"/>
                  </a:cubicBezTo>
                  <a:cubicBezTo>
                    <a:pt x="5637" y="3344"/>
                    <a:pt x="5651" y="3351"/>
                    <a:pt x="5665" y="3351"/>
                  </a:cubicBezTo>
                  <a:cubicBezTo>
                    <a:pt x="5687" y="3351"/>
                    <a:pt x="5709" y="3334"/>
                    <a:pt x="5703" y="3307"/>
                  </a:cubicBezTo>
                  <a:cubicBezTo>
                    <a:pt x="5703" y="3211"/>
                    <a:pt x="5703" y="3067"/>
                    <a:pt x="5694" y="2895"/>
                  </a:cubicBezTo>
                  <a:cubicBezTo>
                    <a:pt x="5406" y="2002"/>
                    <a:pt x="4748" y="816"/>
                    <a:pt x="2463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8" name="Google Shape;11378;p31"/>
            <p:cNvSpPr/>
            <p:nvPr/>
          </p:nvSpPr>
          <p:spPr>
            <a:xfrm>
              <a:off x="7114511" y="2907256"/>
              <a:ext cx="168692" cy="96740"/>
            </a:xfrm>
            <a:custGeom>
              <a:rect b="b" l="l" r="r" t="t"/>
              <a:pathLst>
                <a:path extrusionOk="0" h="3692" w="6438">
                  <a:moveTo>
                    <a:pt x="6437" y="0"/>
                  </a:moveTo>
                  <a:lnTo>
                    <a:pt x="0" y="1426"/>
                  </a:lnTo>
                  <a:lnTo>
                    <a:pt x="0" y="3692"/>
                  </a:lnTo>
                  <a:lnTo>
                    <a:pt x="6437" y="2266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9" name="Google Shape;11379;p31"/>
            <p:cNvSpPr/>
            <p:nvPr/>
          </p:nvSpPr>
          <p:spPr>
            <a:xfrm>
              <a:off x="7062315" y="2901963"/>
              <a:ext cx="226285" cy="275860"/>
            </a:xfrm>
            <a:custGeom>
              <a:rect b="b" l="l" r="r" t="t"/>
              <a:pathLst>
                <a:path extrusionOk="0" h="10528" w="8636">
                  <a:moveTo>
                    <a:pt x="8228" y="457"/>
                  </a:moveTo>
                  <a:lnTo>
                    <a:pt x="8228" y="2305"/>
                  </a:lnTo>
                  <a:lnTo>
                    <a:pt x="7642" y="2434"/>
                  </a:lnTo>
                  <a:lnTo>
                    <a:pt x="2703" y="3529"/>
                  </a:lnTo>
                  <a:lnTo>
                    <a:pt x="2194" y="3639"/>
                  </a:lnTo>
                  <a:lnTo>
                    <a:pt x="2194" y="1796"/>
                  </a:lnTo>
                  <a:lnTo>
                    <a:pt x="8228" y="457"/>
                  </a:lnTo>
                  <a:close/>
                  <a:moveTo>
                    <a:pt x="8228" y="2718"/>
                  </a:moveTo>
                  <a:lnTo>
                    <a:pt x="8228" y="7633"/>
                  </a:lnTo>
                  <a:cubicBezTo>
                    <a:pt x="8213" y="7878"/>
                    <a:pt x="8113" y="8103"/>
                    <a:pt x="7940" y="8276"/>
                  </a:cubicBezTo>
                  <a:cubicBezTo>
                    <a:pt x="7777" y="8439"/>
                    <a:pt x="7484" y="8636"/>
                    <a:pt x="6999" y="8636"/>
                  </a:cubicBezTo>
                  <a:cubicBezTo>
                    <a:pt x="6500" y="8636"/>
                    <a:pt x="6096" y="8339"/>
                    <a:pt x="6096" y="7974"/>
                  </a:cubicBezTo>
                  <a:cubicBezTo>
                    <a:pt x="6096" y="7609"/>
                    <a:pt x="6504" y="7311"/>
                    <a:pt x="6999" y="7311"/>
                  </a:cubicBezTo>
                  <a:cubicBezTo>
                    <a:pt x="7205" y="7316"/>
                    <a:pt x="7412" y="7359"/>
                    <a:pt x="7609" y="7441"/>
                  </a:cubicBezTo>
                  <a:cubicBezTo>
                    <a:pt x="7634" y="7452"/>
                    <a:pt x="7660" y="7458"/>
                    <a:pt x="7686" y="7458"/>
                  </a:cubicBezTo>
                  <a:cubicBezTo>
                    <a:pt x="7791" y="7458"/>
                    <a:pt x="7887" y="7370"/>
                    <a:pt x="7887" y="7254"/>
                  </a:cubicBezTo>
                  <a:lnTo>
                    <a:pt x="7887" y="2794"/>
                  </a:lnTo>
                  <a:lnTo>
                    <a:pt x="8228" y="2718"/>
                  </a:lnTo>
                  <a:close/>
                  <a:moveTo>
                    <a:pt x="8433" y="0"/>
                  </a:moveTo>
                  <a:cubicBezTo>
                    <a:pt x="8417" y="0"/>
                    <a:pt x="8402" y="2"/>
                    <a:pt x="8386" y="5"/>
                  </a:cubicBezTo>
                  <a:lnTo>
                    <a:pt x="1949" y="1436"/>
                  </a:lnTo>
                  <a:cubicBezTo>
                    <a:pt x="1858" y="1455"/>
                    <a:pt x="1791" y="1537"/>
                    <a:pt x="1791" y="1633"/>
                  </a:cubicBezTo>
                  <a:lnTo>
                    <a:pt x="1791" y="3894"/>
                  </a:lnTo>
                  <a:lnTo>
                    <a:pt x="1791" y="5051"/>
                  </a:lnTo>
                  <a:cubicBezTo>
                    <a:pt x="1791" y="5185"/>
                    <a:pt x="1891" y="5252"/>
                    <a:pt x="1992" y="5252"/>
                  </a:cubicBezTo>
                  <a:cubicBezTo>
                    <a:pt x="2093" y="5252"/>
                    <a:pt x="2194" y="5185"/>
                    <a:pt x="2194" y="5051"/>
                  </a:cubicBezTo>
                  <a:lnTo>
                    <a:pt x="2194" y="4057"/>
                  </a:lnTo>
                  <a:lnTo>
                    <a:pt x="2539" y="3980"/>
                  </a:lnTo>
                  <a:lnTo>
                    <a:pt x="2539" y="9150"/>
                  </a:lnTo>
                  <a:cubicBezTo>
                    <a:pt x="2539" y="9356"/>
                    <a:pt x="2328" y="10124"/>
                    <a:pt x="1306" y="10124"/>
                  </a:cubicBezTo>
                  <a:cubicBezTo>
                    <a:pt x="811" y="10124"/>
                    <a:pt x="408" y="9822"/>
                    <a:pt x="408" y="9462"/>
                  </a:cubicBezTo>
                  <a:cubicBezTo>
                    <a:pt x="408" y="9097"/>
                    <a:pt x="811" y="8795"/>
                    <a:pt x="1306" y="8795"/>
                  </a:cubicBezTo>
                  <a:cubicBezTo>
                    <a:pt x="1517" y="8800"/>
                    <a:pt x="1723" y="8848"/>
                    <a:pt x="1915" y="8929"/>
                  </a:cubicBezTo>
                  <a:cubicBezTo>
                    <a:pt x="1941" y="8939"/>
                    <a:pt x="1967" y="8944"/>
                    <a:pt x="1992" y="8944"/>
                  </a:cubicBezTo>
                  <a:cubicBezTo>
                    <a:pt x="2099" y="8944"/>
                    <a:pt x="2194" y="8859"/>
                    <a:pt x="2194" y="8742"/>
                  </a:cubicBezTo>
                  <a:lnTo>
                    <a:pt x="2194" y="5963"/>
                  </a:lnTo>
                  <a:cubicBezTo>
                    <a:pt x="2194" y="5826"/>
                    <a:pt x="2093" y="5757"/>
                    <a:pt x="1992" y="5757"/>
                  </a:cubicBezTo>
                  <a:cubicBezTo>
                    <a:pt x="1891" y="5757"/>
                    <a:pt x="1791" y="5826"/>
                    <a:pt x="1791" y="5963"/>
                  </a:cubicBezTo>
                  <a:lnTo>
                    <a:pt x="1791" y="8459"/>
                  </a:lnTo>
                  <a:cubicBezTo>
                    <a:pt x="1632" y="8415"/>
                    <a:pt x="1469" y="8391"/>
                    <a:pt x="1306" y="8391"/>
                  </a:cubicBezTo>
                  <a:cubicBezTo>
                    <a:pt x="586" y="8391"/>
                    <a:pt x="0" y="8872"/>
                    <a:pt x="0" y="9457"/>
                  </a:cubicBezTo>
                  <a:cubicBezTo>
                    <a:pt x="0" y="10048"/>
                    <a:pt x="586" y="10528"/>
                    <a:pt x="1306" y="10528"/>
                  </a:cubicBezTo>
                  <a:cubicBezTo>
                    <a:pt x="1987" y="10528"/>
                    <a:pt x="2386" y="10240"/>
                    <a:pt x="2597" y="9995"/>
                  </a:cubicBezTo>
                  <a:cubicBezTo>
                    <a:pt x="2803" y="9760"/>
                    <a:pt x="2928" y="9462"/>
                    <a:pt x="2943" y="9150"/>
                  </a:cubicBezTo>
                  <a:lnTo>
                    <a:pt x="2943" y="3889"/>
                  </a:lnTo>
                  <a:lnTo>
                    <a:pt x="7479" y="2886"/>
                  </a:lnTo>
                  <a:lnTo>
                    <a:pt x="7479" y="6975"/>
                  </a:lnTo>
                  <a:cubicBezTo>
                    <a:pt x="7325" y="6932"/>
                    <a:pt x="7162" y="6908"/>
                    <a:pt x="6999" y="6908"/>
                  </a:cubicBezTo>
                  <a:cubicBezTo>
                    <a:pt x="6279" y="6908"/>
                    <a:pt x="5693" y="7388"/>
                    <a:pt x="5693" y="7974"/>
                  </a:cubicBezTo>
                  <a:cubicBezTo>
                    <a:pt x="5693" y="8564"/>
                    <a:pt x="6279" y="9044"/>
                    <a:pt x="6999" y="9044"/>
                  </a:cubicBezTo>
                  <a:cubicBezTo>
                    <a:pt x="8113" y="9044"/>
                    <a:pt x="8636" y="8204"/>
                    <a:pt x="8636" y="7633"/>
                  </a:cubicBezTo>
                  <a:lnTo>
                    <a:pt x="8636" y="2468"/>
                  </a:lnTo>
                  <a:lnTo>
                    <a:pt x="8636" y="202"/>
                  </a:lnTo>
                  <a:cubicBezTo>
                    <a:pt x="8636" y="88"/>
                    <a:pt x="8543" y="0"/>
                    <a:pt x="84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0" name="Google Shape;11380;p31"/>
            <p:cNvSpPr/>
            <p:nvPr/>
          </p:nvSpPr>
          <p:spPr>
            <a:xfrm>
              <a:off x="7264310" y="2959975"/>
              <a:ext cx="161512" cy="288411"/>
            </a:xfrm>
            <a:custGeom>
              <a:rect b="b" l="l" r="r" t="t"/>
              <a:pathLst>
                <a:path extrusionOk="0" h="11007" w="6164">
                  <a:moveTo>
                    <a:pt x="2427" y="1"/>
                  </a:moveTo>
                  <a:cubicBezTo>
                    <a:pt x="2294" y="1"/>
                    <a:pt x="2162" y="100"/>
                    <a:pt x="2165" y="264"/>
                  </a:cubicBezTo>
                  <a:lnTo>
                    <a:pt x="2165" y="4713"/>
                  </a:lnTo>
                  <a:cubicBezTo>
                    <a:pt x="2163" y="4848"/>
                    <a:pt x="2264" y="4915"/>
                    <a:pt x="2365" y="4915"/>
                  </a:cubicBezTo>
                  <a:cubicBezTo>
                    <a:pt x="2466" y="4915"/>
                    <a:pt x="2569" y="4848"/>
                    <a:pt x="2569" y="4713"/>
                  </a:cubicBezTo>
                  <a:lnTo>
                    <a:pt x="2569" y="787"/>
                  </a:lnTo>
                  <a:cubicBezTo>
                    <a:pt x="2650" y="921"/>
                    <a:pt x="2746" y="1065"/>
                    <a:pt x="2847" y="1214"/>
                  </a:cubicBezTo>
                  <a:cubicBezTo>
                    <a:pt x="2852" y="1219"/>
                    <a:pt x="2857" y="1228"/>
                    <a:pt x="2866" y="1238"/>
                  </a:cubicBezTo>
                  <a:cubicBezTo>
                    <a:pt x="2876" y="1248"/>
                    <a:pt x="2885" y="1262"/>
                    <a:pt x="2895" y="1276"/>
                  </a:cubicBezTo>
                  <a:cubicBezTo>
                    <a:pt x="2900" y="1286"/>
                    <a:pt x="2905" y="1296"/>
                    <a:pt x="2909" y="1300"/>
                  </a:cubicBezTo>
                  <a:cubicBezTo>
                    <a:pt x="3562" y="2241"/>
                    <a:pt x="4177" y="2837"/>
                    <a:pt x="4743" y="3067"/>
                  </a:cubicBezTo>
                  <a:cubicBezTo>
                    <a:pt x="5233" y="3269"/>
                    <a:pt x="5477" y="3917"/>
                    <a:pt x="5593" y="4425"/>
                  </a:cubicBezTo>
                  <a:cubicBezTo>
                    <a:pt x="5665" y="4752"/>
                    <a:pt x="5713" y="5078"/>
                    <a:pt x="5737" y="5409"/>
                  </a:cubicBezTo>
                  <a:cubicBezTo>
                    <a:pt x="5290" y="4838"/>
                    <a:pt x="4455" y="3989"/>
                    <a:pt x="3183" y="3513"/>
                  </a:cubicBezTo>
                  <a:cubicBezTo>
                    <a:pt x="3160" y="3505"/>
                    <a:pt x="3137" y="3501"/>
                    <a:pt x="3114" y="3501"/>
                  </a:cubicBezTo>
                  <a:cubicBezTo>
                    <a:pt x="3007" y="3501"/>
                    <a:pt x="2909" y="3587"/>
                    <a:pt x="2909" y="3705"/>
                  </a:cubicBezTo>
                  <a:lnTo>
                    <a:pt x="2909" y="9250"/>
                  </a:lnTo>
                  <a:cubicBezTo>
                    <a:pt x="2909" y="9725"/>
                    <a:pt x="2362" y="10598"/>
                    <a:pt x="1469" y="10598"/>
                  </a:cubicBezTo>
                  <a:cubicBezTo>
                    <a:pt x="884" y="10598"/>
                    <a:pt x="408" y="10248"/>
                    <a:pt x="408" y="9811"/>
                  </a:cubicBezTo>
                  <a:cubicBezTo>
                    <a:pt x="408" y="9374"/>
                    <a:pt x="884" y="9019"/>
                    <a:pt x="1469" y="9019"/>
                  </a:cubicBezTo>
                  <a:cubicBezTo>
                    <a:pt x="1752" y="9029"/>
                    <a:pt x="2026" y="9096"/>
                    <a:pt x="2280" y="9216"/>
                  </a:cubicBezTo>
                  <a:cubicBezTo>
                    <a:pt x="2310" y="9231"/>
                    <a:pt x="2340" y="9237"/>
                    <a:pt x="2369" y="9237"/>
                  </a:cubicBezTo>
                  <a:cubicBezTo>
                    <a:pt x="2474" y="9237"/>
                    <a:pt x="2569" y="9150"/>
                    <a:pt x="2569" y="9034"/>
                  </a:cubicBezTo>
                  <a:lnTo>
                    <a:pt x="2569" y="5664"/>
                  </a:lnTo>
                  <a:cubicBezTo>
                    <a:pt x="2569" y="5529"/>
                    <a:pt x="2468" y="5462"/>
                    <a:pt x="2367" y="5462"/>
                  </a:cubicBezTo>
                  <a:cubicBezTo>
                    <a:pt x="2266" y="5462"/>
                    <a:pt x="2165" y="5529"/>
                    <a:pt x="2165" y="5664"/>
                  </a:cubicBezTo>
                  <a:lnTo>
                    <a:pt x="2165" y="8736"/>
                  </a:lnTo>
                  <a:cubicBezTo>
                    <a:pt x="1940" y="8659"/>
                    <a:pt x="1704" y="8616"/>
                    <a:pt x="1469" y="8616"/>
                  </a:cubicBezTo>
                  <a:cubicBezTo>
                    <a:pt x="663" y="8616"/>
                    <a:pt x="0" y="9154"/>
                    <a:pt x="0" y="9811"/>
                  </a:cubicBezTo>
                  <a:cubicBezTo>
                    <a:pt x="0" y="10469"/>
                    <a:pt x="663" y="11007"/>
                    <a:pt x="1469" y="11007"/>
                  </a:cubicBezTo>
                  <a:cubicBezTo>
                    <a:pt x="1997" y="11007"/>
                    <a:pt x="2497" y="10771"/>
                    <a:pt x="2837" y="10368"/>
                  </a:cubicBezTo>
                  <a:cubicBezTo>
                    <a:pt x="3130" y="10037"/>
                    <a:pt x="3317" y="9600"/>
                    <a:pt x="3317" y="9254"/>
                  </a:cubicBezTo>
                  <a:lnTo>
                    <a:pt x="3317" y="4008"/>
                  </a:lnTo>
                  <a:cubicBezTo>
                    <a:pt x="4306" y="4449"/>
                    <a:pt x="5137" y="5174"/>
                    <a:pt x="5717" y="6086"/>
                  </a:cubicBezTo>
                  <a:cubicBezTo>
                    <a:pt x="5767" y="6165"/>
                    <a:pt x="5844" y="6201"/>
                    <a:pt x="5919" y="6201"/>
                  </a:cubicBezTo>
                  <a:cubicBezTo>
                    <a:pt x="6041" y="6201"/>
                    <a:pt x="6161" y="6109"/>
                    <a:pt x="6164" y="5961"/>
                  </a:cubicBezTo>
                  <a:cubicBezTo>
                    <a:pt x="6164" y="5414"/>
                    <a:pt x="6106" y="4872"/>
                    <a:pt x="5991" y="4334"/>
                  </a:cubicBezTo>
                  <a:cubicBezTo>
                    <a:pt x="5785" y="3461"/>
                    <a:pt x="5420" y="2909"/>
                    <a:pt x="4901" y="2693"/>
                  </a:cubicBezTo>
                  <a:cubicBezTo>
                    <a:pt x="4417" y="2496"/>
                    <a:pt x="3845" y="1939"/>
                    <a:pt x="3250" y="1084"/>
                  </a:cubicBezTo>
                  <a:cubicBezTo>
                    <a:pt x="3231" y="1046"/>
                    <a:pt x="3202" y="1008"/>
                    <a:pt x="3173" y="974"/>
                  </a:cubicBezTo>
                  <a:cubicBezTo>
                    <a:pt x="2943" y="633"/>
                    <a:pt x="2765" y="331"/>
                    <a:pt x="2650" y="134"/>
                  </a:cubicBezTo>
                  <a:cubicBezTo>
                    <a:pt x="2599" y="42"/>
                    <a:pt x="2513" y="1"/>
                    <a:pt x="24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1" name="Google Shape;11381;p31"/>
            <p:cNvSpPr/>
            <p:nvPr/>
          </p:nvSpPr>
          <p:spPr>
            <a:xfrm>
              <a:off x="7359425" y="3200357"/>
              <a:ext cx="64039" cy="24761"/>
            </a:xfrm>
            <a:custGeom>
              <a:rect b="b" l="l" r="r" t="t"/>
              <a:pathLst>
                <a:path extrusionOk="0" h="945" w="2444">
                  <a:moveTo>
                    <a:pt x="2157" y="0"/>
                  </a:moveTo>
                  <a:cubicBezTo>
                    <a:pt x="2122" y="0"/>
                    <a:pt x="2086" y="10"/>
                    <a:pt x="2049" y="32"/>
                  </a:cubicBezTo>
                  <a:lnTo>
                    <a:pt x="2044" y="32"/>
                  </a:lnTo>
                  <a:cubicBezTo>
                    <a:pt x="2039" y="37"/>
                    <a:pt x="1492" y="431"/>
                    <a:pt x="263" y="541"/>
                  </a:cubicBezTo>
                  <a:cubicBezTo>
                    <a:pt x="1" y="560"/>
                    <a:pt x="18" y="945"/>
                    <a:pt x="273" y="945"/>
                  </a:cubicBezTo>
                  <a:cubicBezTo>
                    <a:pt x="275" y="945"/>
                    <a:pt x="276" y="944"/>
                    <a:pt x="278" y="944"/>
                  </a:cubicBezTo>
                  <a:lnTo>
                    <a:pt x="297" y="944"/>
                  </a:lnTo>
                  <a:cubicBezTo>
                    <a:pt x="1655" y="824"/>
                    <a:pt x="2265" y="378"/>
                    <a:pt x="2289" y="359"/>
                  </a:cubicBezTo>
                  <a:cubicBezTo>
                    <a:pt x="2444" y="224"/>
                    <a:pt x="2323" y="0"/>
                    <a:pt x="215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2" name="Google Shape;11382;p31"/>
            <p:cNvSpPr/>
            <p:nvPr/>
          </p:nvSpPr>
          <p:spPr>
            <a:xfrm>
              <a:off x="7063678" y="3188120"/>
              <a:ext cx="187793" cy="25600"/>
            </a:xfrm>
            <a:custGeom>
              <a:rect b="b" l="l" r="r" t="t"/>
              <a:pathLst>
                <a:path extrusionOk="0" h="977" w="7167">
                  <a:moveTo>
                    <a:pt x="2149" y="0"/>
                  </a:moveTo>
                  <a:cubicBezTo>
                    <a:pt x="1850" y="0"/>
                    <a:pt x="1570" y="11"/>
                    <a:pt x="1311" y="34"/>
                  </a:cubicBezTo>
                  <a:cubicBezTo>
                    <a:pt x="779" y="77"/>
                    <a:pt x="404" y="173"/>
                    <a:pt x="169" y="264"/>
                  </a:cubicBezTo>
                  <a:cubicBezTo>
                    <a:pt x="44" y="312"/>
                    <a:pt x="1" y="471"/>
                    <a:pt x="87" y="576"/>
                  </a:cubicBezTo>
                  <a:lnTo>
                    <a:pt x="92" y="581"/>
                  </a:lnTo>
                  <a:cubicBezTo>
                    <a:pt x="129" y="628"/>
                    <a:pt x="187" y="654"/>
                    <a:pt x="246" y="654"/>
                  </a:cubicBezTo>
                  <a:cubicBezTo>
                    <a:pt x="272" y="654"/>
                    <a:pt x="298" y="649"/>
                    <a:pt x="323" y="639"/>
                  </a:cubicBezTo>
                  <a:cubicBezTo>
                    <a:pt x="486" y="571"/>
                    <a:pt x="831" y="471"/>
                    <a:pt x="1455" y="427"/>
                  </a:cubicBezTo>
                  <a:cubicBezTo>
                    <a:pt x="1665" y="413"/>
                    <a:pt x="1884" y="406"/>
                    <a:pt x="2111" y="406"/>
                  </a:cubicBezTo>
                  <a:cubicBezTo>
                    <a:pt x="3629" y="406"/>
                    <a:pt x="5481" y="703"/>
                    <a:pt x="6846" y="975"/>
                  </a:cubicBezTo>
                  <a:cubicBezTo>
                    <a:pt x="6856" y="975"/>
                    <a:pt x="6863" y="977"/>
                    <a:pt x="6871" y="977"/>
                  </a:cubicBezTo>
                  <a:cubicBezTo>
                    <a:pt x="6875" y="977"/>
                    <a:pt x="6880" y="976"/>
                    <a:pt x="6885" y="975"/>
                  </a:cubicBezTo>
                  <a:cubicBezTo>
                    <a:pt x="6886" y="975"/>
                    <a:pt x="6888" y="975"/>
                    <a:pt x="6889" y="975"/>
                  </a:cubicBezTo>
                  <a:cubicBezTo>
                    <a:pt x="7135" y="975"/>
                    <a:pt x="7166" y="619"/>
                    <a:pt x="6923" y="576"/>
                  </a:cubicBezTo>
                  <a:cubicBezTo>
                    <a:pt x="4996" y="193"/>
                    <a:pt x="3396" y="0"/>
                    <a:pt x="214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3" name="Google Shape;11383;p31"/>
            <p:cNvSpPr/>
            <p:nvPr/>
          </p:nvSpPr>
          <p:spPr>
            <a:xfrm>
              <a:off x="7365819" y="3152485"/>
              <a:ext cx="52222" cy="20805"/>
            </a:xfrm>
            <a:custGeom>
              <a:rect b="b" l="l" r="r" t="t"/>
              <a:pathLst>
                <a:path extrusionOk="0" h="794" w="1993">
                  <a:moveTo>
                    <a:pt x="1756" y="1"/>
                  </a:moveTo>
                  <a:cubicBezTo>
                    <a:pt x="1723" y="1"/>
                    <a:pt x="1691" y="9"/>
                    <a:pt x="1661" y="26"/>
                  </a:cubicBezTo>
                  <a:cubicBezTo>
                    <a:pt x="1435" y="155"/>
                    <a:pt x="965" y="319"/>
                    <a:pt x="197" y="391"/>
                  </a:cubicBezTo>
                  <a:cubicBezTo>
                    <a:pt x="87" y="395"/>
                    <a:pt x="0" y="487"/>
                    <a:pt x="0" y="597"/>
                  </a:cubicBezTo>
                  <a:cubicBezTo>
                    <a:pt x="5" y="707"/>
                    <a:pt x="96" y="794"/>
                    <a:pt x="207" y="794"/>
                  </a:cubicBezTo>
                  <a:lnTo>
                    <a:pt x="221" y="794"/>
                  </a:lnTo>
                  <a:cubicBezTo>
                    <a:pt x="1114" y="717"/>
                    <a:pt x="1608" y="520"/>
                    <a:pt x="1858" y="376"/>
                  </a:cubicBezTo>
                  <a:cubicBezTo>
                    <a:pt x="1973" y="314"/>
                    <a:pt x="1992" y="155"/>
                    <a:pt x="1901" y="59"/>
                  </a:cubicBezTo>
                  <a:cubicBezTo>
                    <a:pt x="1860" y="21"/>
                    <a:pt x="1808" y="1"/>
                    <a:pt x="175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4" name="Google Shape;11384;p31"/>
            <p:cNvSpPr/>
            <p:nvPr/>
          </p:nvSpPr>
          <p:spPr>
            <a:xfrm>
              <a:off x="7152399" y="3137025"/>
              <a:ext cx="156429" cy="34273"/>
            </a:xfrm>
            <a:custGeom>
              <a:rect b="b" l="l" r="r" t="t"/>
              <a:pathLst>
                <a:path extrusionOk="0" h="1308" w="5970">
                  <a:moveTo>
                    <a:pt x="283" y="1"/>
                  </a:moveTo>
                  <a:cubicBezTo>
                    <a:pt x="36" y="1"/>
                    <a:pt x="1" y="372"/>
                    <a:pt x="258" y="405"/>
                  </a:cubicBezTo>
                  <a:cubicBezTo>
                    <a:pt x="974" y="481"/>
                    <a:pt x="1977" y="645"/>
                    <a:pt x="3163" y="880"/>
                  </a:cubicBezTo>
                  <a:cubicBezTo>
                    <a:pt x="4281" y="1101"/>
                    <a:pt x="5073" y="1235"/>
                    <a:pt x="5663" y="1307"/>
                  </a:cubicBezTo>
                  <a:lnTo>
                    <a:pt x="5692" y="1307"/>
                  </a:lnTo>
                  <a:cubicBezTo>
                    <a:pt x="5694" y="1307"/>
                    <a:pt x="5695" y="1307"/>
                    <a:pt x="5697" y="1307"/>
                  </a:cubicBezTo>
                  <a:cubicBezTo>
                    <a:pt x="5947" y="1307"/>
                    <a:pt x="5969" y="932"/>
                    <a:pt x="5716" y="904"/>
                  </a:cubicBezTo>
                  <a:cubicBezTo>
                    <a:pt x="5135" y="832"/>
                    <a:pt x="4348" y="697"/>
                    <a:pt x="3244" y="481"/>
                  </a:cubicBezTo>
                  <a:cubicBezTo>
                    <a:pt x="2044" y="246"/>
                    <a:pt x="1026" y="78"/>
                    <a:pt x="302" y="1"/>
                  </a:cubicBezTo>
                  <a:cubicBezTo>
                    <a:pt x="295" y="1"/>
                    <a:pt x="289" y="1"/>
                    <a:pt x="2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85" name="Google Shape;11385;p31"/>
          <p:cNvGrpSpPr/>
          <p:nvPr/>
        </p:nvGrpSpPr>
        <p:grpSpPr>
          <a:xfrm>
            <a:off x="7541533" y="1798313"/>
            <a:ext cx="359865" cy="363403"/>
            <a:chOff x="7541533" y="1985163"/>
            <a:chExt cx="359865" cy="363403"/>
          </a:xfrm>
        </p:grpSpPr>
        <p:sp>
          <p:nvSpPr>
            <p:cNvPr id="11386" name="Google Shape;11386;p31"/>
            <p:cNvSpPr/>
            <p:nvPr/>
          </p:nvSpPr>
          <p:spPr>
            <a:xfrm>
              <a:off x="7645531" y="2035367"/>
              <a:ext cx="157005" cy="258357"/>
            </a:xfrm>
            <a:custGeom>
              <a:rect b="b" l="l" r="r" t="t"/>
              <a:pathLst>
                <a:path extrusionOk="0" h="9860" w="5992">
                  <a:moveTo>
                    <a:pt x="1" y="0"/>
                  </a:moveTo>
                  <a:lnTo>
                    <a:pt x="1" y="9860"/>
                  </a:lnTo>
                  <a:lnTo>
                    <a:pt x="5992" y="9860"/>
                  </a:lnTo>
                  <a:lnTo>
                    <a:pt x="5992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7" name="Google Shape;11387;p31"/>
            <p:cNvSpPr/>
            <p:nvPr/>
          </p:nvSpPr>
          <p:spPr>
            <a:xfrm>
              <a:off x="7765276" y="2035367"/>
              <a:ext cx="37260" cy="258357"/>
            </a:xfrm>
            <a:custGeom>
              <a:rect b="b" l="l" r="r" t="t"/>
              <a:pathLst>
                <a:path extrusionOk="0" h="9860" w="1422">
                  <a:moveTo>
                    <a:pt x="1" y="0"/>
                  </a:moveTo>
                  <a:lnTo>
                    <a:pt x="1" y="9860"/>
                  </a:lnTo>
                  <a:lnTo>
                    <a:pt x="1422" y="9860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8" name="Google Shape;11388;p31"/>
            <p:cNvSpPr/>
            <p:nvPr/>
          </p:nvSpPr>
          <p:spPr>
            <a:xfrm>
              <a:off x="7605808" y="2019882"/>
              <a:ext cx="237997" cy="63436"/>
            </a:xfrm>
            <a:custGeom>
              <a:rect b="b" l="l" r="r" t="t"/>
              <a:pathLst>
                <a:path extrusionOk="0" h="2421" w="9083">
                  <a:moveTo>
                    <a:pt x="0" y="1"/>
                  </a:moveTo>
                  <a:lnTo>
                    <a:pt x="610" y="1700"/>
                  </a:lnTo>
                  <a:cubicBezTo>
                    <a:pt x="763" y="2132"/>
                    <a:pt x="1171" y="2420"/>
                    <a:pt x="1627" y="2420"/>
                  </a:cubicBezTo>
                  <a:lnTo>
                    <a:pt x="7455" y="2420"/>
                  </a:lnTo>
                  <a:cubicBezTo>
                    <a:pt x="7911" y="2420"/>
                    <a:pt x="8319" y="2132"/>
                    <a:pt x="8473" y="1700"/>
                  </a:cubicBezTo>
                  <a:lnTo>
                    <a:pt x="9082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9" name="Google Shape;11389;p31"/>
            <p:cNvSpPr/>
            <p:nvPr/>
          </p:nvSpPr>
          <p:spPr>
            <a:xfrm>
              <a:off x="7605808" y="2020013"/>
              <a:ext cx="237997" cy="62283"/>
            </a:xfrm>
            <a:custGeom>
              <a:rect b="b" l="l" r="r" t="t"/>
              <a:pathLst>
                <a:path extrusionOk="0" h="2377" w="9083">
                  <a:moveTo>
                    <a:pt x="0" y="1"/>
                  </a:moveTo>
                  <a:lnTo>
                    <a:pt x="610" y="1695"/>
                  </a:lnTo>
                  <a:cubicBezTo>
                    <a:pt x="725" y="2021"/>
                    <a:pt x="989" y="2271"/>
                    <a:pt x="1315" y="2367"/>
                  </a:cubicBezTo>
                  <a:cubicBezTo>
                    <a:pt x="1685" y="2060"/>
                    <a:pt x="1949" y="1647"/>
                    <a:pt x="2079" y="1186"/>
                  </a:cubicBezTo>
                  <a:lnTo>
                    <a:pt x="6951" y="1186"/>
                  </a:lnTo>
                  <a:cubicBezTo>
                    <a:pt x="7076" y="1657"/>
                    <a:pt x="7349" y="2074"/>
                    <a:pt x="7724" y="2377"/>
                  </a:cubicBezTo>
                  <a:cubicBezTo>
                    <a:pt x="8074" y="2290"/>
                    <a:pt x="8353" y="2036"/>
                    <a:pt x="8473" y="1695"/>
                  </a:cubicBezTo>
                  <a:lnTo>
                    <a:pt x="9082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0" name="Google Shape;11390;p31"/>
            <p:cNvSpPr/>
            <p:nvPr/>
          </p:nvSpPr>
          <p:spPr>
            <a:xfrm>
              <a:off x="7541533" y="1990456"/>
              <a:ext cx="353341" cy="89953"/>
            </a:xfrm>
            <a:custGeom>
              <a:rect b="b" l="l" r="r" t="t"/>
              <a:pathLst>
                <a:path extrusionOk="0" h="3433" w="13485">
                  <a:moveTo>
                    <a:pt x="2295" y="0"/>
                  </a:moveTo>
                  <a:cubicBezTo>
                    <a:pt x="768" y="0"/>
                    <a:pt x="0" y="1849"/>
                    <a:pt x="1085" y="2929"/>
                  </a:cubicBezTo>
                  <a:cubicBezTo>
                    <a:pt x="1412" y="3256"/>
                    <a:pt x="1848" y="3431"/>
                    <a:pt x="2294" y="3431"/>
                  </a:cubicBezTo>
                  <a:cubicBezTo>
                    <a:pt x="2515" y="3431"/>
                    <a:pt x="2739" y="3387"/>
                    <a:pt x="2952" y="3298"/>
                  </a:cubicBezTo>
                  <a:cubicBezTo>
                    <a:pt x="3591" y="3034"/>
                    <a:pt x="4008" y="2410"/>
                    <a:pt x="4008" y="1714"/>
                  </a:cubicBezTo>
                  <a:lnTo>
                    <a:pt x="9922" y="1714"/>
                  </a:lnTo>
                  <a:cubicBezTo>
                    <a:pt x="9922" y="2405"/>
                    <a:pt x="10335" y="3029"/>
                    <a:pt x="10974" y="3298"/>
                  </a:cubicBezTo>
                  <a:cubicBezTo>
                    <a:pt x="11188" y="3388"/>
                    <a:pt x="11413" y="3432"/>
                    <a:pt x="11636" y="3432"/>
                  </a:cubicBezTo>
                  <a:cubicBezTo>
                    <a:pt x="12078" y="3432"/>
                    <a:pt x="12512" y="3260"/>
                    <a:pt x="12841" y="2938"/>
                  </a:cubicBezTo>
                  <a:cubicBezTo>
                    <a:pt x="13335" y="2453"/>
                    <a:pt x="13484" y="1719"/>
                    <a:pt x="13230" y="1076"/>
                  </a:cubicBezTo>
                  <a:cubicBezTo>
                    <a:pt x="12970" y="437"/>
                    <a:pt x="12356" y="10"/>
                    <a:pt x="11665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1" name="Google Shape;11391;p31"/>
            <p:cNvSpPr/>
            <p:nvPr/>
          </p:nvSpPr>
          <p:spPr>
            <a:xfrm>
              <a:off x="7809925" y="1990456"/>
              <a:ext cx="86704" cy="89875"/>
            </a:xfrm>
            <a:custGeom>
              <a:rect b="b" l="l" r="r" t="t"/>
              <a:pathLst>
                <a:path extrusionOk="0" h="3430" w="3309">
                  <a:moveTo>
                    <a:pt x="1" y="0"/>
                  </a:moveTo>
                  <a:cubicBezTo>
                    <a:pt x="803" y="15"/>
                    <a:pt x="1489" y="581"/>
                    <a:pt x="1652" y="1364"/>
                  </a:cubicBezTo>
                  <a:cubicBezTo>
                    <a:pt x="1815" y="2151"/>
                    <a:pt x="1412" y="2943"/>
                    <a:pt x="683" y="3274"/>
                  </a:cubicBezTo>
                  <a:cubicBezTo>
                    <a:pt x="916" y="3380"/>
                    <a:pt x="1158" y="3430"/>
                    <a:pt x="1396" y="3430"/>
                  </a:cubicBezTo>
                  <a:cubicBezTo>
                    <a:pt x="2167" y="3430"/>
                    <a:pt x="2885" y="2905"/>
                    <a:pt x="3068" y="2093"/>
                  </a:cubicBezTo>
                  <a:cubicBezTo>
                    <a:pt x="3308" y="1033"/>
                    <a:pt x="2511" y="20"/>
                    <a:pt x="142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2" name="Google Shape;11392;p31"/>
            <p:cNvSpPr/>
            <p:nvPr/>
          </p:nvSpPr>
          <p:spPr>
            <a:xfrm>
              <a:off x="7583038" y="2035472"/>
              <a:ext cx="63541" cy="45016"/>
            </a:xfrm>
            <a:custGeom>
              <a:rect b="b" l="l" r="r" t="t"/>
              <a:pathLst>
                <a:path extrusionOk="0" h="1718" w="2425">
                  <a:moveTo>
                    <a:pt x="1003" y="1"/>
                  </a:moveTo>
                  <a:cubicBezTo>
                    <a:pt x="1003" y="673"/>
                    <a:pt x="610" y="1283"/>
                    <a:pt x="0" y="1561"/>
                  </a:cubicBezTo>
                  <a:cubicBezTo>
                    <a:pt x="236" y="1668"/>
                    <a:pt x="478" y="1718"/>
                    <a:pt x="713" y="1718"/>
                  </a:cubicBezTo>
                  <a:cubicBezTo>
                    <a:pt x="1615" y="1718"/>
                    <a:pt x="2424" y="991"/>
                    <a:pt x="242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3" name="Google Shape;11393;p31"/>
            <p:cNvSpPr/>
            <p:nvPr/>
          </p:nvSpPr>
          <p:spPr>
            <a:xfrm>
              <a:off x="7613354" y="2277976"/>
              <a:ext cx="221516" cy="39540"/>
            </a:xfrm>
            <a:custGeom>
              <a:rect b="b" l="l" r="r" t="t"/>
              <a:pathLst>
                <a:path extrusionOk="0" h="1509" w="8454">
                  <a:moveTo>
                    <a:pt x="490" y="1"/>
                  </a:moveTo>
                  <a:cubicBezTo>
                    <a:pt x="216" y="1"/>
                    <a:pt x="0" y="217"/>
                    <a:pt x="0" y="490"/>
                  </a:cubicBezTo>
                  <a:lnTo>
                    <a:pt x="0" y="1508"/>
                  </a:lnTo>
                  <a:lnTo>
                    <a:pt x="8453" y="1508"/>
                  </a:lnTo>
                  <a:lnTo>
                    <a:pt x="8453" y="490"/>
                  </a:lnTo>
                  <a:cubicBezTo>
                    <a:pt x="8453" y="217"/>
                    <a:pt x="8233" y="1"/>
                    <a:pt x="796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4" name="Google Shape;11394;p31"/>
            <p:cNvSpPr/>
            <p:nvPr/>
          </p:nvSpPr>
          <p:spPr>
            <a:xfrm>
              <a:off x="7613354" y="2277976"/>
              <a:ext cx="221516" cy="39540"/>
            </a:xfrm>
            <a:custGeom>
              <a:rect b="b" l="l" r="r" t="t"/>
              <a:pathLst>
                <a:path extrusionOk="0" h="1509" w="8454">
                  <a:moveTo>
                    <a:pt x="7032" y="1"/>
                  </a:moveTo>
                  <a:lnTo>
                    <a:pt x="7032" y="476"/>
                  </a:lnTo>
                  <a:cubicBezTo>
                    <a:pt x="7032" y="711"/>
                    <a:pt x="6840" y="898"/>
                    <a:pt x="6605" y="898"/>
                  </a:cubicBezTo>
                  <a:lnTo>
                    <a:pt x="0" y="898"/>
                  </a:lnTo>
                  <a:lnTo>
                    <a:pt x="0" y="1508"/>
                  </a:lnTo>
                  <a:lnTo>
                    <a:pt x="8453" y="1508"/>
                  </a:lnTo>
                  <a:lnTo>
                    <a:pt x="8453" y="490"/>
                  </a:lnTo>
                  <a:cubicBezTo>
                    <a:pt x="8453" y="217"/>
                    <a:pt x="8233" y="1"/>
                    <a:pt x="796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5" name="Google Shape;11395;p31"/>
            <p:cNvSpPr/>
            <p:nvPr/>
          </p:nvSpPr>
          <p:spPr>
            <a:xfrm>
              <a:off x="7579762" y="2310572"/>
              <a:ext cx="288568" cy="32727"/>
            </a:xfrm>
            <a:custGeom>
              <a:rect b="b" l="l" r="r" t="t"/>
              <a:pathLst>
                <a:path extrusionOk="0" h="1249" w="11013">
                  <a:moveTo>
                    <a:pt x="764" y="0"/>
                  </a:moveTo>
                  <a:cubicBezTo>
                    <a:pt x="341" y="0"/>
                    <a:pt x="0" y="341"/>
                    <a:pt x="0" y="758"/>
                  </a:cubicBezTo>
                  <a:lnTo>
                    <a:pt x="0" y="1248"/>
                  </a:lnTo>
                  <a:lnTo>
                    <a:pt x="11012" y="1248"/>
                  </a:lnTo>
                  <a:lnTo>
                    <a:pt x="11012" y="758"/>
                  </a:lnTo>
                  <a:cubicBezTo>
                    <a:pt x="11012" y="341"/>
                    <a:pt x="10671" y="0"/>
                    <a:pt x="10254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6" name="Google Shape;11396;p31"/>
            <p:cNvSpPr/>
            <p:nvPr/>
          </p:nvSpPr>
          <p:spPr>
            <a:xfrm>
              <a:off x="7579762" y="2310572"/>
              <a:ext cx="288673" cy="32727"/>
            </a:xfrm>
            <a:custGeom>
              <a:rect b="b" l="l" r="r" t="t"/>
              <a:pathLst>
                <a:path extrusionOk="0" h="1249" w="11017">
                  <a:moveTo>
                    <a:pt x="9433" y="0"/>
                  </a:moveTo>
                  <a:cubicBezTo>
                    <a:pt x="9534" y="130"/>
                    <a:pt x="9591" y="293"/>
                    <a:pt x="9591" y="461"/>
                  </a:cubicBezTo>
                  <a:lnTo>
                    <a:pt x="9591" y="638"/>
                  </a:lnTo>
                  <a:cubicBezTo>
                    <a:pt x="9591" y="797"/>
                    <a:pt x="9467" y="922"/>
                    <a:pt x="9308" y="922"/>
                  </a:cubicBezTo>
                  <a:lnTo>
                    <a:pt x="0" y="922"/>
                  </a:lnTo>
                  <a:lnTo>
                    <a:pt x="0" y="1248"/>
                  </a:lnTo>
                  <a:lnTo>
                    <a:pt x="11012" y="1248"/>
                  </a:lnTo>
                  <a:lnTo>
                    <a:pt x="11012" y="763"/>
                  </a:lnTo>
                  <a:cubicBezTo>
                    <a:pt x="11017" y="341"/>
                    <a:pt x="10671" y="0"/>
                    <a:pt x="1025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7" name="Google Shape;11397;p31"/>
            <p:cNvSpPr/>
            <p:nvPr/>
          </p:nvSpPr>
          <p:spPr>
            <a:xfrm>
              <a:off x="7580024" y="2014484"/>
              <a:ext cx="41898" cy="41898"/>
            </a:xfrm>
            <a:custGeom>
              <a:rect b="b" l="l" r="r" t="t"/>
              <a:pathLst>
                <a:path extrusionOk="0" h="1599" w="1599">
                  <a:moveTo>
                    <a:pt x="797" y="0"/>
                  </a:moveTo>
                  <a:cubicBezTo>
                    <a:pt x="355" y="0"/>
                    <a:pt x="0" y="356"/>
                    <a:pt x="0" y="797"/>
                  </a:cubicBezTo>
                  <a:cubicBezTo>
                    <a:pt x="0" y="1239"/>
                    <a:pt x="355" y="1599"/>
                    <a:pt x="797" y="1599"/>
                  </a:cubicBezTo>
                  <a:cubicBezTo>
                    <a:pt x="1243" y="1599"/>
                    <a:pt x="1599" y="1239"/>
                    <a:pt x="1599" y="797"/>
                  </a:cubicBezTo>
                  <a:cubicBezTo>
                    <a:pt x="1599" y="356"/>
                    <a:pt x="1243" y="0"/>
                    <a:pt x="79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8" name="Google Shape;11398;p31"/>
            <p:cNvSpPr/>
            <p:nvPr/>
          </p:nvSpPr>
          <p:spPr>
            <a:xfrm>
              <a:off x="7826275" y="2014484"/>
              <a:ext cx="41924" cy="41898"/>
            </a:xfrm>
            <a:custGeom>
              <a:rect b="b" l="l" r="r" t="t"/>
              <a:pathLst>
                <a:path extrusionOk="0" h="1599" w="1600">
                  <a:moveTo>
                    <a:pt x="798" y="0"/>
                  </a:moveTo>
                  <a:cubicBezTo>
                    <a:pt x="356" y="0"/>
                    <a:pt x="1" y="356"/>
                    <a:pt x="1" y="797"/>
                  </a:cubicBezTo>
                  <a:cubicBezTo>
                    <a:pt x="1" y="1239"/>
                    <a:pt x="356" y="1599"/>
                    <a:pt x="798" y="1599"/>
                  </a:cubicBezTo>
                  <a:cubicBezTo>
                    <a:pt x="1239" y="1599"/>
                    <a:pt x="1599" y="1239"/>
                    <a:pt x="1599" y="797"/>
                  </a:cubicBezTo>
                  <a:cubicBezTo>
                    <a:pt x="1599" y="356"/>
                    <a:pt x="1239" y="0"/>
                    <a:pt x="79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9" name="Google Shape;11399;p31"/>
            <p:cNvSpPr/>
            <p:nvPr/>
          </p:nvSpPr>
          <p:spPr>
            <a:xfrm>
              <a:off x="7670711" y="2104149"/>
              <a:ext cx="20255" cy="149957"/>
            </a:xfrm>
            <a:custGeom>
              <a:rect b="b" l="l" r="r" t="t"/>
              <a:pathLst>
                <a:path extrusionOk="0" h="5723" w="773">
                  <a:moveTo>
                    <a:pt x="389" y="1"/>
                  </a:moveTo>
                  <a:cubicBezTo>
                    <a:pt x="173" y="1"/>
                    <a:pt x="0" y="178"/>
                    <a:pt x="0" y="390"/>
                  </a:cubicBezTo>
                  <a:lnTo>
                    <a:pt x="0" y="5334"/>
                  </a:lnTo>
                  <a:cubicBezTo>
                    <a:pt x="0" y="5550"/>
                    <a:pt x="173" y="5723"/>
                    <a:pt x="389" y="5723"/>
                  </a:cubicBezTo>
                  <a:cubicBezTo>
                    <a:pt x="600" y="5723"/>
                    <a:pt x="773" y="5550"/>
                    <a:pt x="773" y="5334"/>
                  </a:cubicBezTo>
                  <a:lnTo>
                    <a:pt x="773" y="390"/>
                  </a:lnTo>
                  <a:cubicBezTo>
                    <a:pt x="773" y="178"/>
                    <a:pt x="600" y="1"/>
                    <a:pt x="38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0" name="Google Shape;11400;p31"/>
            <p:cNvSpPr/>
            <p:nvPr/>
          </p:nvSpPr>
          <p:spPr>
            <a:xfrm>
              <a:off x="7713840" y="2104149"/>
              <a:ext cx="20412" cy="149957"/>
            </a:xfrm>
            <a:custGeom>
              <a:rect b="b" l="l" r="r" t="t"/>
              <a:pathLst>
                <a:path extrusionOk="0" h="5723" w="779">
                  <a:moveTo>
                    <a:pt x="389" y="1"/>
                  </a:moveTo>
                  <a:cubicBezTo>
                    <a:pt x="178" y="1"/>
                    <a:pt x="1" y="178"/>
                    <a:pt x="1" y="390"/>
                  </a:cubicBezTo>
                  <a:lnTo>
                    <a:pt x="1" y="5334"/>
                  </a:lnTo>
                  <a:cubicBezTo>
                    <a:pt x="1" y="5550"/>
                    <a:pt x="178" y="5723"/>
                    <a:pt x="389" y="5723"/>
                  </a:cubicBezTo>
                  <a:cubicBezTo>
                    <a:pt x="605" y="5723"/>
                    <a:pt x="778" y="5550"/>
                    <a:pt x="778" y="5334"/>
                  </a:cubicBezTo>
                  <a:lnTo>
                    <a:pt x="778" y="390"/>
                  </a:lnTo>
                  <a:cubicBezTo>
                    <a:pt x="778" y="178"/>
                    <a:pt x="605" y="1"/>
                    <a:pt x="38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1" name="Google Shape;11401;p31"/>
            <p:cNvSpPr/>
            <p:nvPr/>
          </p:nvSpPr>
          <p:spPr>
            <a:xfrm>
              <a:off x="7757101" y="2104149"/>
              <a:ext cx="20412" cy="149957"/>
            </a:xfrm>
            <a:custGeom>
              <a:rect b="b" l="l" r="r" t="t"/>
              <a:pathLst>
                <a:path extrusionOk="0" h="5723" w="779">
                  <a:moveTo>
                    <a:pt x="390" y="1"/>
                  </a:moveTo>
                  <a:cubicBezTo>
                    <a:pt x="174" y="1"/>
                    <a:pt x="1" y="178"/>
                    <a:pt x="1" y="390"/>
                  </a:cubicBezTo>
                  <a:lnTo>
                    <a:pt x="1" y="5334"/>
                  </a:lnTo>
                  <a:cubicBezTo>
                    <a:pt x="1" y="5550"/>
                    <a:pt x="174" y="5723"/>
                    <a:pt x="390" y="5723"/>
                  </a:cubicBezTo>
                  <a:cubicBezTo>
                    <a:pt x="606" y="5723"/>
                    <a:pt x="778" y="5550"/>
                    <a:pt x="778" y="5334"/>
                  </a:cubicBezTo>
                  <a:lnTo>
                    <a:pt x="778" y="390"/>
                  </a:lnTo>
                  <a:cubicBezTo>
                    <a:pt x="778" y="178"/>
                    <a:pt x="606" y="1"/>
                    <a:pt x="39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2" name="Google Shape;11402;p31"/>
            <p:cNvSpPr/>
            <p:nvPr/>
          </p:nvSpPr>
          <p:spPr>
            <a:xfrm>
              <a:off x="7544677" y="1985163"/>
              <a:ext cx="356721" cy="244024"/>
            </a:xfrm>
            <a:custGeom>
              <a:rect b="b" l="l" r="r" t="t"/>
              <a:pathLst>
                <a:path extrusionOk="0" h="9313" w="13614">
                  <a:moveTo>
                    <a:pt x="11554" y="409"/>
                  </a:moveTo>
                  <a:cubicBezTo>
                    <a:pt x="12380" y="428"/>
                    <a:pt x="13033" y="1105"/>
                    <a:pt x="13028" y="1931"/>
                  </a:cubicBezTo>
                  <a:cubicBezTo>
                    <a:pt x="13018" y="2751"/>
                    <a:pt x="12356" y="3419"/>
                    <a:pt x="11530" y="3428"/>
                  </a:cubicBezTo>
                  <a:lnTo>
                    <a:pt x="11516" y="3428"/>
                  </a:lnTo>
                  <a:cubicBezTo>
                    <a:pt x="10743" y="3428"/>
                    <a:pt x="10095" y="2843"/>
                    <a:pt x="10014" y="2075"/>
                  </a:cubicBezTo>
                  <a:lnTo>
                    <a:pt x="10014" y="2070"/>
                  </a:lnTo>
                  <a:cubicBezTo>
                    <a:pt x="10014" y="2051"/>
                    <a:pt x="10009" y="2027"/>
                    <a:pt x="10009" y="2003"/>
                  </a:cubicBezTo>
                  <a:lnTo>
                    <a:pt x="10009" y="1988"/>
                  </a:lnTo>
                  <a:lnTo>
                    <a:pt x="10009" y="1916"/>
                  </a:lnTo>
                  <a:cubicBezTo>
                    <a:pt x="10009" y="1806"/>
                    <a:pt x="9917" y="1715"/>
                    <a:pt x="9807" y="1715"/>
                  </a:cubicBezTo>
                  <a:lnTo>
                    <a:pt x="3893" y="1715"/>
                  </a:lnTo>
                  <a:cubicBezTo>
                    <a:pt x="3783" y="1715"/>
                    <a:pt x="3692" y="1806"/>
                    <a:pt x="3692" y="1916"/>
                  </a:cubicBezTo>
                  <a:lnTo>
                    <a:pt x="3692" y="2007"/>
                  </a:lnTo>
                  <a:lnTo>
                    <a:pt x="3692" y="2031"/>
                  </a:lnTo>
                  <a:cubicBezTo>
                    <a:pt x="3692" y="2051"/>
                    <a:pt x="3687" y="2075"/>
                    <a:pt x="3682" y="2094"/>
                  </a:cubicBezTo>
                  <a:cubicBezTo>
                    <a:pt x="3682" y="2103"/>
                    <a:pt x="3682" y="2113"/>
                    <a:pt x="3682" y="2123"/>
                  </a:cubicBezTo>
                  <a:cubicBezTo>
                    <a:pt x="3677" y="2142"/>
                    <a:pt x="3677" y="2161"/>
                    <a:pt x="3672" y="2180"/>
                  </a:cubicBezTo>
                  <a:cubicBezTo>
                    <a:pt x="3672" y="2190"/>
                    <a:pt x="3668" y="2199"/>
                    <a:pt x="3668" y="2209"/>
                  </a:cubicBezTo>
                  <a:cubicBezTo>
                    <a:pt x="3663" y="2233"/>
                    <a:pt x="3658" y="2252"/>
                    <a:pt x="3653" y="2276"/>
                  </a:cubicBezTo>
                  <a:cubicBezTo>
                    <a:pt x="3653" y="2281"/>
                    <a:pt x="3653" y="2286"/>
                    <a:pt x="3648" y="2295"/>
                  </a:cubicBezTo>
                  <a:cubicBezTo>
                    <a:pt x="3644" y="2319"/>
                    <a:pt x="3634" y="2348"/>
                    <a:pt x="3624" y="2372"/>
                  </a:cubicBezTo>
                  <a:cubicBezTo>
                    <a:pt x="3620" y="2382"/>
                    <a:pt x="3620" y="2391"/>
                    <a:pt x="3615" y="2406"/>
                  </a:cubicBezTo>
                  <a:cubicBezTo>
                    <a:pt x="3610" y="2415"/>
                    <a:pt x="3605" y="2435"/>
                    <a:pt x="3600" y="2449"/>
                  </a:cubicBezTo>
                  <a:cubicBezTo>
                    <a:pt x="3591" y="2463"/>
                    <a:pt x="3586" y="2478"/>
                    <a:pt x="3581" y="2487"/>
                  </a:cubicBezTo>
                  <a:lnTo>
                    <a:pt x="3567" y="2526"/>
                  </a:lnTo>
                  <a:cubicBezTo>
                    <a:pt x="3562" y="2540"/>
                    <a:pt x="3557" y="2555"/>
                    <a:pt x="3548" y="2569"/>
                  </a:cubicBezTo>
                  <a:lnTo>
                    <a:pt x="3538" y="2588"/>
                  </a:lnTo>
                  <a:cubicBezTo>
                    <a:pt x="3509" y="2646"/>
                    <a:pt x="3476" y="2703"/>
                    <a:pt x="3437" y="2761"/>
                  </a:cubicBezTo>
                  <a:lnTo>
                    <a:pt x="3437" y="2766"/>
                  </a:lnTo>
                  <a:cubicBezTo>
                    <a:pt x="3423" y="2785"/>
                    <a:pt x="3413" y="2804"/>
                    <a:pt x="3399" y="2823"/>
                  </a:cubicBezTo>
                  <a:cubicBezTo>
                    <a:pt x="3341" y="2900"/>
                    <a:pt x="3279" y="2967"/>
                    <a:pt x="3207" y="3035"/>
                  </a:cubicBezTo>
                  <a:lnTo>
                    <a:pt x="3197" y="3039"/>
                  </a:lnTo>
                  <a:lnTo>
                    <a:pt x="3154" y="3083"/>
                  </a:lnTo>
                  <a:lnTo>
                    <a:pt x="3140" y="3092"/>
                  </a:lnTo>
                  <a:cubicBezTo>
                    <a:pt x="2856" y="3322"/>
                    <a:pt x="2522" y="3430"/>
                    <a:pt x="2194" y="3430"/>
                  </a:cubicBezTo>
                  <a:cubicBezTo>
                    <a:pt x="1584" y="3430"/>
                    <a:pt x="991" y="3060"/>
                    <a:pt x="763" y="2420"/>
                  </a:cubicBezTo>
                  <a:cubicBezTo>
                    <a:pt x="418" y="1441"/>
                    <a:pt x="1147" y="409"/>
                    <a:pt x="2189" y="409"/>
                  </a:cubicBezTo>
                  <a:close/>
                  <a:moveTo>
                    <a:pt x="9605" y="2127"/>
                  </a:moveTo>
                  <a:cubicBezTo>
                    <a:pt x="9658" y="2617"/>
                    <a:pt x="9898" y="3073"/>
                    <a:pt x="10282" y="3390"/>
                  </a:cubicBezTo>
                  <a:cubicBezTo>
                    <a:pt x="10134" y="3491"/>
                    <a:pt x="9965" y="3543"/>
                    <a:pt x="9788" y="3543"/>
                  </a:cubicBezTo>
                  <a:lnTo>
                    <a:pt x="3879" y="3543"/>
                  </a:lnTo>
                  <a:cubicBezTo>
                    <a:pt x="3716" y="3524"/>
                    <a:pt x="3562" y="3467"/>
                    <a:pt x="3432" y="3371"/>
                  </a:cubicBezTo>
                  <a:cubicBezTo>
                    <a:pt x="3730" y="3111"/>
                    <a:pt x="3936" y="2771"/>
                    <a:pt x="4032" y="2391"/>
                  </a:cubicBezTo>
                  <a:cubicBezTo>
                    <a:pt x="4032" y="2387"/>
                    <a:pt x="4032" y="2377"/>
                    <a:pt x="4037" y="2372"/>
                  </a:cubicBezTo>
                  <a:cubicBezTo>
                    <a:pt x="4042" y="2353"/>
                    <a:pt x="4047" y="2329"/>
                    <a:pt x="4052" y="2305"/>
                  </a:cubicBezTo>
                  <a:cubicBezTo>
                    <a:pt x="4066" y="2247"/>
                    <a:pt x="4076" y="2185"/>
                    <a:pt x="4080" y="2127"/>
                  </a:cubicBezTo>
                  <a:close/>
                  <a:moveTo>
                    <a:pt x="2167" y="1"/>
                  </a:moveTo>
                  <a:cubicBezTo>
                    <a:pt x="918" y="1"/>
                    <a:pt x="1" y="1179"/>
                    <a:pt x="307" y="2391"/>
                  </a:cubicBezTo>
                  <a:cubicBezTo>
                    <a:pt x="532" y="3281"/>
                    <a:pt x="1329" y="3841"/>
                    <a:pt x="2174" y="3841"/>
                  </a:cubicBezTo>
                  <a:cubicBezTo>
                    <a:pt x="2482" y="3841"/>
                    <a:pt x="2796" y="3766"/>
                    <a:pt x="3092" y="3606"/>
                  </a:cubicBezTo>
                  <a:cubicBezTo>
                    <a:pt x="3245" y="3750"/>
                    <a:pt x="3442" y="3855"/>
                    <a:pt x="3648" y="3908"/>
                  </a:cubicBezTo>
                  <a:lnTo>
                    <a:pt x="3648" y="9107"/>
                  </a:lnTo>
                  <a:cubicBezTo>
                    <a:pt x="3648" y="9244"/>
                    <a:pt x="3750" y="9312"/>
                    <a:pt x="3852" y="9312"/>
                  </a:cubicBezTo>
                  <a:cubicBezTo>
                    <a:pt x="3954" y="9312"/>
                    <a:pt x="4056" y="9244"/>
                    <a:pt x="4056" y="9107"/>
                  </a:cubicBezTo>
                  <a:lnTo>
                    <a:pt x="4056" y="3947"/>
                  </a:lnTo>
                  <a:lnTo>
                    <a:pt x="9639" y="3947"/>
                  </a:lnTo>
                  <a:lnTo>
                    <a:pt x="9639" y="4897"/>
                  </a:lnTo>
                  <a:cubicBezTo>
                    <a:pt x="9639" y="5034"/>
                    <a:pt x="9741" y="5102"/>
                    <a:pt x="9843" y="5102"/>
                  </a:cubicBezTo>
                  <a:cubicBezTo>
                    <a:pt x="9945" y="5102"/>
                    <a:pt x="10047" y="5034"/>
                    <a:pt x="10047" y="4897"/>
                  </a:cubicBezTo>
                  <a:lnTo>
                    <a:pt x="10047" y="3923"/>
                  </a:lnTo>
                  <a:cubicBezTo>
                    <a:pt x="10268" y="3875"/>
                    <a:pt x="10474" y="3769"/>
                    <a:pt x="10642" y="3620"/>
                  </a:cubicBezTo>
                  <a:cubicBezTo>
                    <a:pt x="10919" y="3762"/>
                    <a:pt x="11215" y="3829"/>
                    <a:pt x="11509" y="3829"/>
                  </a:cubicBezTo>
                  <a:cubicBezTo>
                    <a:pt x="12103" y="3829"/>
                    <a:pt x="12684" y="3552"/>
                    <a:pt x="13057" y="3044"/>
                  </a:cubicBezTo>
                  <a:cubicBezTo>
                    <a:pt x="13614" y="2291"/>
                    <a:pt x="13542" y="1239"/>
                    <a:pt x="12884" y="567"/>
                  </a:cubicBezTo>
                  <a:lnTo>
                    <a:pt x="12884" y="572"/>
                  </a:lnTo>
                  <a:cubicBezTo>
                    <a:pt x="12534" y="217"/>
                    <a:pt x="12063" y="10"/>
                    <a:pt x="11564" y="1"/>
                  </a:cubicBezTo>
                  <a:lnTo>
                    <a:pt x="2175" y="1"/>
                  </a:lnTo>
                  <a:cubicBezTo>
                    <a:pt x="2172" y="1"/>
                    <a:pt x="2170" y="1"/>
                    <a:pt x="21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3" name="Google Shape;11403;p31"/>
            <p:cNvSpPr/>
            <p:nvPr/>
          </p:nvSpPr>
          <p:spPr>
            <a:xfrm>
              <a:off x="7565665" y="2009060"/>
              <a:ext cx="61550" cy="52719"/>
            </a:xfrm>
            <a:custGeom>
              <a:rect b="b" l="l" r="r" t="t"/>
              <a:pathLst>
                <a:path extrusionOk="0" h="2012" w="2349">
                  <a:moveTo>
                    <a:pt x="1342" y="407"/>
                  </a:moveTo>
                  <a:cubicBezTo>
                    <a:pt x="1649" y="407"/>
                    <a:pt x="1945" y="646"/>
                    <a:pt x="1945" y="1004"/>
                  </a:cubicBezTo>
                  <a:cubicBezTo>
                    <a:pt x="1945" y="1335"/>
                    <a:pt x="1676" y="1599"/>
                    <a:pt x="1350" y="1604"/>
                  </a:cubicBezTo>
                  <a:cubicBezTo>
                    <a:pt x="817" y="1604"/>
                    <a:pt x="548" y="961"/>
                    <a:pt x="927" y="582"/>
                  </a:cubicBezTo>
                  <a:cubicBezTo>
                    <a:pt x="1048" y="461"/>
                    <a:pt x="1196" y="407"/>
                    <a:pt x="1342" y="407"/>
                  </a:cubicBezTo>
                  <a:close/>
                  <a:moveTo>
                    <a:pt x="1350" y="1"/>
                  </a:moveTo>
                  <a:cubicBezTo>
                    <a:pt x="452" y="1"/>
                    <a:pt x="1" y="1081"/>
                    <a:pt x="634" y="1715"/>
                  </a:cubicBezTo>
                  <a:cubicBezTo>
                    <a:pt x="840" y="1920"/>
                    <a:pt x="1092" y="2012"/>
                    <a:pt x="1339" y="2012"/>
                  </a:cubicBezTo>
                  <a:cubicBezTo>
                    <a:pt x="1854" y="2012"/>
                    <a:pt x="2348" y="1611"/>
                    <a:pt x="2348" y="1004"/>
                  </a:cubicBezTo>
                  <a:cubicBezTo>
                    <a:pt x="2348" y="452"/>
                    <a:pt x="1902" y="6"/>
                    <a:pt x="135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4" name="Google Shape;11404;p31"/>
            <p:cNvSpPr/>
            <p:nvPr/>
          </p:nvSpPr>
          <p:spPr>
            <a:xfrm>
              <a:off x="7812074" y="2009060"/>
              <a:ext cx="61419" cy="52719"/>
            </a:xfrm>
            <a:custGeom>
              <a:rect b="b" l="l" r="r" t="t"/>
              <a:pathLst>
                <a:path extrusionOk="0" h="2012" w="2344">
                  <a:moveTo>
                    <a:pt x="1334" y="407"/>
                  </a:moveTo>
                  <a:cubicBezTo>
                    <a:pt x="1642" y="407"/>
                    <a:pt x="1935" y="646"/>
                    <a:pt x="1935" y="1004"/>
                  </a:cubicBezTo>
                  <a:cubicBezTo>
                    <a:pt x="1935" y="1335"/>
                    <a:pt x="1671" y="1599"/>
                    <a:pt x="1340" y="1604"/>
                  </a:cubicBezTo>
                  <a:cubicBezTo>
                    <a:pt x="807" y="1604"/>
                    <a:pt x="543" y="961"/>
                    <a:pt x="917" y="582"/>
                  </a:cubicBezTo>
                  <a:cubicBezTo>
                    <a:pt x="1039" y="461"/>
                    <a:pt x="1188" y="407"/>
                    <a:pt x="1334" y="407"/>
                  </a:cubicBezTo>
                  <a:close/>
                  <a:moveTo>
                    <a:pt x="1340" y="1"/>
                  </a:moveTo>
                  <a:cubicBezTo>
                    <a:pt x="447" y="1"/>
                    <a:pt x="1" y="1086"/>
                    <a:pt x="629" y="1715"/>
                  </a:cubicBezTo>
                  <a:cubicBezTo>
                    <a:pt x="835" y="1920"/>
                    <a:pt x="1087" y="2012"/>
                    <a:pt x="1334" y="2012"/>
                  </a:cubicBezTo>
                  <a:cubicBezTo>
                    <a:pt x="1849" y="2012"/>
                    <a:pt x="2343" y="1611"/>
                    <a:pt x="2343" y="1004"/>
                  </a:cubicBezTo>
                  <a:cubicBezTo>
                    <a:pt x="2343" y="452"/>
                    <a:pt x="1897" y="1"/>
                    <a:pt x="134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5" name="Google Shape;11405;p31"/>
            <p:cNvSpPr/>
            <p:nvPr/>
          </p:nvSpPr>
          <p:spPr>
            <a:xfrm>
              <a:off x="7574469" y="2133470"/>
              <a:ext cx="299259" cy="215096"/>
            </a:xfrm>
            <a:custGeom>
              <a:rect b="b" l="l" r="r" t="t"/>
              <a:pathLst>
                <a:path extrusionOk="0" h="8209" w="11421">
                  <a:moveTo>
                    <a:pt x="9448" y="5717"/>
                  </a:moveTo>
                  <a:cubicBezTo>
                    <a:pt x="9606" y="5717"/>
                    <a:pt x="9736" y="5847"/>
                    <a:pt x="9736" y="6005"/>
                  </a:cubicBezTo>
                  <a:lnTo>
                    <a:pt x="9736" y="6553"/>
                  </a:lnTo>
                  <a:lnTo>
                    <a:pt x="1686" y="6553"/>
                  </a:lnTo>
                  <a:lnTo>
                    <a:pt x="1686" y="6005"/>
                  </a:lnTo>
                  <a:cubicBezTo>
                    <a:pt x="1686" y="5847"/>
                    <a:pt x="1815" y="5717"/>
                    <a:pt x="1974" y="5717"/>
                  </a:cubicBezTo>
                  <a:close/>
                  <a:moveTo>
                    <a:pt x="10456" y="6961"/>
                  </a:moveTo>
                  <a:cubicBezTo>
                    <a:pt x="10763" y="6961"/>
                    <a:pt x="11013" y="7210"/>
                    <a:pt x="11013" y="7517"/>
                  </a:cubicBezTo>
                  <a:lnTo>
                    <a:pt x="11013" y="7801"/>
                  </a:lnTo>
                  <a:lnTo>
                    <a:pt x="409" y="7801"/>
                  </a:lnTo>
                  <a:lnTo>
                    <a:pt x="409" y="7517"/>
                  </a:lnTo>
                  <a:cubicBezTo>
                    <a:pt x="409" y="7210"/>
                    <a:pt x="658" y="6961"/>
                    <a:pt x="966" y="6961"/>
                  </a:cubicBezTo>
                  <a:close/>
                  <a:moveTo>
                    <a:pt x="8704" y="0"/>
                  </a:moveTo>
                  <a:cubicBezTo>
                    <a:pt x="8603" y="0"/>
                    <a:pt x="8502" y="68"/>
                    <a:pt x="8502" y="202"/>
                  </a:cubicBezTo>
                  <a:lnTo>
                    <a:pt x="8502" y="5314"/>
                  </a:lnTo>
                  <a:lnTo>
                    <a:pt x="2919" y="5314"/>
                  </a:lnTo>
                  <a:lnTo>
                    <a:pt x="2919" y="4407"/>
                  </a:lnTo>
                  <a:cubicBezTo>
                    <a:pt x="2919" y="4270"/>
                    <a:pt x="2817" y="4202"/>
                    <a:pt x="2715" y="4202"/>
                  </a:cubicBezTo>
                  <a:cubicBezTo>
                    <a:pt x="2613" y="4202"/>
                    <a:pt x="2511" y="4270"/>
                    <a:pt x="2511" y="4407"/>
                  </a:cubicBezTo>
                  <a:lnTo>
                    <a:pt x="2511" y="5309"/>
                  </a:lnTo>
                  <a:lnTo>
                    <a:pt x="1974" y="5309"/>
                  </a:lnTo>
                  <a:cubicBezTo>
                    <a:pt x="1590" y="5309"/>
                    <a:pt x="1278" y="5621"/>
                    <a:pt x="1278" y="6005"/>
                  </a:cubicBezTo>
                  <a:lnTo>
                    <a:pt x="1278" y="6553"/>
                  </a:lnTo>
                  <a:lnTo>
                    <a:pt x="966" y="6553"/>
                  </a:lnTo>
                  <a:cubicBezTo>
                    <a:pt x="433" y="6553"/>
                    <a:pt x="1" y="6985"/>
                    <a:pt x="1" y="7517"/>
                  </a:cubicBezTo>
                  <a:lnTo>
                    <a:pt x="1" y="8007"/>
                  </a:lnTo>
                  <a:cubicBezTo>
                    <a:pt x="1" y="8118"/>
                    <a:pt x="92" y="8209"/>
                    <a:pt x="202" y="8209"/>
                  </a:cubicBezTo>
                  <a:lnTo>
                    <a:pt x="11214" y="8209"/>
                  </a:lnTo>
                  <a:cubicBezTo>
                    <a:pt x="11329" y="8209"/>
                    <a:pt x="11421" y="8118"/>
                    <a:pt x="11421" y="8007"/>
                  </a:cubicBezTo>
                  <a:lnTo>
                    <a:pt x="11421" y="7517"/>
                  </a:lnTo>
                  <a:cubicBezTo>
                    <a:pt x="11416" y="6985"/>
                    <a:pt x="10989" y="6553"/>
                    <a:pt x="10456" y="6553"/>
                  </a:cubicBezTo>
                  <a:lnTo>
                    <a:pt x="10139" y="6553"/>
                  </a:lnTo>
                  <a:lnTo>
                    <a:pt x="10139" y="6005"/>
                  </a:lnTo>
                  <a:cubicBezTo>
                    <a:pt x="10139" y="5621"/>
                    <a:pt x="9832" y="5309"/>
                    <a:pt x="9448" y="5309"/>
                  </a:cubicBezTo>
                  <a:lnTo>
                    <a:pt x="8905" y="5309"/>
                  </a:lnTo>
                  <a:lnTo>
                    <a:pt x="8905" y="202"/>
                  </a:lnTo>
                  <a:cubicBezTo>
                    <a:pt x="8905" y="68"/>
                    <a:pt x="8804" y="0"/>
                    <a:pt x="87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6" name="Google Shape;11406;p31"/>
            <p:cNvSpPr/>
            <p:nvPr/>
          </p:nvSpPr>
          <p:spPr>
            <a:xfrm>
              <a:off x="7665051" y="2098384"/>
              <a:ext cx="31574" cy="160621"/>
            </a:xfrm>
            <a:custGeom>
              <a:rect b="b" l="l" r="r" t="t"/>
              <a:pathLst>
                <a:path extrusionOk="0" h="6130" w="1205">
                  <a:moveTo>
                    <a:pt x="602" y="437"/>
                  </a:moveTo>
                  <a:cubicBezTo>
                    <a:pt x="691" y="437"/>
                    <a:pt x="780" y="494"/>
                    <a:pt x="787" y="610"/>
                  </a:cubicBezTo>
                  <a:lnTo>
                    <a:pt x="787" y="5554"/>
                  </a:lnTo>
                  <a:cubicBezTo>
                    <a:pt x="780" y="5672"/>
                    <a:pt x="691" y="5730"/>
                    <a:pt x="602" y="5730"/>
                  </a:cubicBezTo>
                  <a:cubicBezTo>
                    <a:pt x="514" y="5730"/>
                    <a:pt x="425" y="5672"/>
                    <a:pt x="418" y="5554"/>
                  </a:cubicBezTo>
                  <a:lnTo>
                    <a:pt x="418" y="610"/>
                  </a:lnTo>
                  <a:cubicBezTo>
                    <a:pt x="425" y="494"/>
                    <a:pt x="514" y="437"/>
                    <a:pt x="602" y="437"/>
                  </a:cubicBezTo>
                  <a:close/>
                  <a:moveTo>
                    <a:pt x="605" y="0"/>
                  </a:moveTo>
                  <a:cubicBezTo>
                    <a:pt x="269" y="0"/>
                    <a:pt x="0" y="278"/>
                    <a:pt x="10" y="610"/>
                  </a:cubicBezTo>
                  <a:lnTo>
                    <a:pt x="10" y="5554"/>
                  </a:lnTo>
                  <a:cubicBezTo>
                    <a:pt x="19" y="5876"/>
                    <a:pt x="283" y="6130"/>
                    <a:pt x="605" y="6130"/>
                  </a:cubicBezTo>
                  <a:cubicBezTo>
                    <a:pt x="922" y="6130"/>
                    <a:pt x="1186" y="5876"/>
                    <a:pt x="1195" y="5554"/>
                  </a:cubicBezTo>
                  <a:lnTo>
                    <a:pt x="1195" y="610"/>
                  </a:lnTo>
                  <a:cubicBezTo>
                    <a:pt x="1205" y="278"/>
                    <a:pt x="936" y="0"/>
                    <a:pt x="6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7" name="Google Shape;11407;p31"/>
            <p:cNvSpPr/>
            <p:nvPr/>
          </p:nvSpPr>
          <p:spPr>
            <a:xfrm>
              <a:off x="7708312" y="2098384"/>
              <a:ext cx="31600" cy="160621"/>
            </a:xfrm>
            <a:custGeom>
              <a:rect b="b" l="l" r="r" t="t"/>
              <a:pathLst>
                <a:path extrusionOk="0" h="6130" w="1206">
                  <a:moveTo>
                    <a:pt x="603" y="437"/>
                  </a:moveTo>
                  <a:cubicBezTo>
                    <a:pt x="692" y="437"/>
                    <a:pt x="780" y="494"/>
                    <a:pt x="788" y="610"/>
                  </a:cubicBezTo>
                  <a:lnTo>
                    <a:pt x="788" y="5554"/>
                  </a:lnTo>
                  <a:cubicBezTo>
                    <a:pt x="780" y="5672"/>
                    <a:pt x="692" y="5730"/>
                    <a:pt x="603" y="5730"/>
                  </a:cubicBezTo>
                  <a:cubicBezTo>
                    <a:pt x="514" y="5730"/>
                    <a:pt x="425" y="5672"/>
                    <a:pt x="418" y="5554"/>
                  </a:cubicBezTo>
                  <a:lnTo>
                    <a:pt x="418" y="610"/>
                  </a:lnTo>
                  <a:cubicBezTo>
                    <a:pt x="425" y="494"/>
                    <a:pt x="514" y="437"/>
                    <a:pt x="603" y="437"/>
                  </a:cubicBezTo>
                  <a:close/>
                  <a:moveTo>
                    <a:pt x="600" y="0"/>
                  </a:moveTo>
                  <a:cubicBezTo>
                    <a:pt x="269" y="0"/>
                    <a:pt x="0" y="278"/>
                    <a:pt x="10" y="610"/>
                  </a:cubicBezTo>
                  <a:lnTo>
                    <a:pt x="10" y="5554"/>
                  </a:lnTo>
                  <a:cubicBezTo>
                    <a:pt x="19" y="5876"/>
                    <a:pt x="284" y="6130"/>
                    <a:pt x="600" y="6130"/>
                  </a:cubicBezTo>
                  <a:cubicBezTo>
                    <a:pt x="922" y="6130"/>
                    <a:pt x="1186" y="5876"/>
                    <a:pt x="1196" y="5554"/>
                  </a:cubicBezTo>
                  <a:lnTo>
                    <a:pt x="1196" y="610"/>
                  </a:lnTo>
                  <a:cubicBezTo>
                    <a:pt x="1205" y="278"/>
                    <a:pt x="936" y="0"/>
                    <a:pt x="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8" name="Google Shape;11408;p31"/>
            <p:cNvSpPr/>
            <p:nvPr/>
          </p:nvSpPr>
          <p:spPr>
            <a:xfrm>
              <a:off x="7751834" y="2099380"/>
              <a:ext cx="31076" cy="159626"/>
            </a:xfrm>
            <a:custGeom>
              <a:rect b="b" l="l" r="r" t="t"/>
              <a:pathLst>
                <a:path extrusionOk="0" h="6092" w="1186">
                  <a:moveTo>
                    <a:pt x="593" y="399"/>
                  </a:moveTo>
                  <a:cubicBezTo>
                    <a:pt x="682" y="399"/>
                    <a:pt x="771" y="456"/>
                    <a:pt x="778" y="572"/>
                  </a:cubicBezTo>
                  <a:lnTo>
                    <a:pt x="778" y="5516"/>
                  </a:lnTo>
                  <a:cubicBezTo>
                    <a:pt x="771" y="5634"/>
                    <a:pt x="682" y="5692"/>
                    <a:pt x="593" y="5692"/>
                  </a:cubicBezTo>
                  <a:cubicBezTo>
                    <a:pt x="504" y="5692"/>
                    <a:pt x="415" y="5634"/>
                    <a:pt x="408" y="5516"/>
                  </a:cubicBezTo>
                  <a:lnTo>
                    <a:pt x="408" y="572"/>
                  </a:lnTo>
                  <a:cubicBezTo>
                    <a:pt x="415" y="456"/>
                    <a:pt x="504" y="399"/>
                    <a:pt x="593" y="399"/>
                  </a:cubicBezTo>
                  <a:close/>
                  <a:moveTo>
                    <a:pt x="591" y="0"/>
                  </a:moveTo>
                  <a:cubicBezTo>
                    <a:pt x="274" y="0"/>
                    <a:pt x="10" y="255"/>
                    <a:pt x="0" y="572"/>
                  </a:cubicBezTo>
                  <a:lnTo>
                    <a:pt x="0" y="5516"/>
                  </a:lnTo>
                  <a:cubicBezTo>
                    <a:pt x="10" y="5838"/>
                    <a:pt x="274" y="6092"/>
                    <a:pt x="591" y="6092"/>
                  </a:cubicBezTo>
                  <a:cubicBezTo>
                    <a:pt x="912" y="6092"/>
                    <a:pt x="1171" y="5838"/>
                    <a:pt x="1186" y="5516"/>
                  </a:cubicBezTo>
                  <a:lnTo>
                    <a:pt x="1186" y="572"/>
                  </a:lnTo>
                  <a:cubicBezTo>
                    <a:pt x="1171" y="255"/>
                    <a:pt x="912" y="0"/>
                    <a:pt x="5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09" name="Google Shape;11409;p31"/>
          <p:cNvGrpSpPr/>
          <p:nvPr/>
        </p:nvGrpSpPr>
        <p:grpSpPr>
          <a:xfrm>
            <a:off x="6602959" y="2721663"/>
            <a:ext cx="363402" cy="333322"/>
            <a:chOff x="6602959" y="2908513"/>
            <a:chExt cx="363402" cy="333322"/>
          </a:xfrm>
        </p:grpSpPr>
        <p:sp>
          <p:nvSpPr>
            <p:cNvPr id="11410" name="Google Shape;11410;p31"/>
            <p:cNvSpPr/>
            <p:nvPr/>
          </p:nvSpPr>
          <p:spPr>
            <a:xfrm>
              <a:off x="6613781" y="2913911"/>
              <a:ext cx="341628" cy="322527"/>
            </a:xfrm>
            <a:custGeom>
              <a:rect b="b" l="l" r="r" t="t"/>
              <a:pathLst>
                <a:path extrusionOk="0" h="12309" w="13038">
                  <a:moveTo>
                    <a:pt x="0" y="1"/>
                  </a:moveTo>
                  <a:lnTo>
                    <a:pt x="0" y="12308"/>
                  </a:lnTo>
                  <a:lnTo>
                    <a:pt x="13038" y="12308"/>
                  </a:lnTo>
                  <a:lnTo>
                    <a:pt x="13038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1" name="Google Shape;11411;p31"/>
            <p:cNvSpPr/>
            <p:nvPr/>
          </p:nvSpPr>
          <p:spPr>
            <a:xfrm>
              <a:off x="6613781" y="2913911"/>
              <a:ext cx="341628" cy="322527"/>
            </a:xfrm>
            <a:custGeom>
              <a:rect b="b" l="l" r="r" t="t"/>
              <a:pathLst>
                <a:path extrusionOk="0" h="12309" w="13038">
                  <a:moveTo>
                    <a:pt x="5511" y="1"/>
                  </a:moveTo>
                  <a:cubicBezTo>
                    <a:pt x="5511" y="5641"/>
                    <a:pt x="0" y="12308"/>
                    <a:pt x="0" y="12308"/>
                  </a:cubicBezTo>
                  <a:lnTo>
                    <a:pt x="13038" y="12308"/>
                  </a:lnTo>
                  <a:cubicBezTo>
                    <a:pt x="13038" y="12308"/>
                    <a:pt x="7532" y="5636"/>
                    <a:pt x="7532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2" name="Google Shape;11412;p31"/>
            <p:cNvSpPr/>
            <p:nvPr/>
          </p:nvSpPr>
          <p:spPr>
            <a:xfrm>
              <a:off x="6613781" y="3136292"/>
              <a:ext cx="341628" cy="100146"/>
            </a:xfrm>
            <a:custGeom>
              <a:rect b="b" l="l" r="r" t="t"/>
              <a:pathLst>
                <a:path extrusionOk="0" h="3822" w="13038">
                  <a:moveTo>
                    <a:pt x="0" y="1"/>
                  </a:moveTo>
                  <a:lnTo>
                    <a:pt x="0" y="3821"/>
                  </a:lnTo>
                  <a:lnTo>
                    <a:pt x="13038" y="3821"/>
                  </a:lnTo>
                  <a:lnTo>
                    <a:pt x="13038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3" name="Google Shape;11413;p31"/>
            <p:cNvSpPr/>
            <p:nvPr/>
          </p:nvSpPr>
          <p:spPr>
            <a:xfrm>
              <a:off x="6613781" y="3136423"/>
              <a:ext cx="271458" cy="28823"/>
            </a:xfrm>
            <a:custGeom>
              <a:rect b="b" l="l" r="r" t="t"/>
              <a:pathLst>
                <a:path extrusionOk="0" h="1100" w="10360">
                  <a:moveTo>
                    <a:pt x="0" y="0"/>
                  </a:moveTo>
                  <a:lnTo>
                    <a:pt x="0" y="1100"/>
                  </a:lnTo>
                  <a:lnTo>
                    <a:pt x="8746" y="1100"/>
                  </a:lnTo>
                  <a:cubicBezTo>
                    <a:pt x="9457" y="1100"/>
                    <a:pt x="10100" y="663"/>
                    <a:pt x="10359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4" name="Google Shape;11414;p31"/>
            <p:cNvSpPr/>
            <p:nvPr/>
          </p:nvSpPr>
          <p:spPr>
            <a:xfrm>
              <a:off x="6613781" y="2913911"/>
              <a:ext cx="147441" cy="322527"/>
            </a:xfrm>
            <a:custGeom>
              <a:rect b="b" l="l" r="r" t="t"/>
              <a:pathLst>
                <a:path extrusionOk="0" h="12309" w="5627">
                  <a:moveTo>
                    <a:pt x="0" y="1"/>
                  </a:moveTo>
                  <a:lnTo>
                    <a:pt x="0" y="12308"/>
                  </a:lnTo>
                  <a:lnTo>
                    <a:pt x="1897" y="12308"/>
                  </a:lnTo>
                  <a:cubicBezTo>
                    <a:pt x="2017" y="12308"/>
                    <a:pt x="2127" y="12241"/>
                    <a:pt x="2185" y="12136"/>
                  </a:cubicBezTo>
                  <a:cubicBezTo>
                    <a:pt x="2871" y="10892"/>
                    <a:pt x="1181" y="6284"/>
                    <a:pt x="1181" y="6284"/>
                  </a:cubicBezTo>
                  <a:cubicBezTo>
                    <a:pt x="1181" y="6284"/>
                    <a:pt x="5626" y="2271"/>
                    <a:pt x="4436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5" name="Google Shape;11415;p31"/>
            <p:cNvSpPr/>
            <p:nvPr/>
          </p:nvSpPr>
          <p:spPr>
            <a:xfrm>
              <a:off x="6613912" y="2913911"/>
              <a:ext cx="53348" cy="322527"/>
            </a:xfrm>
            <a:custGeom>
              <a:rect b="b" l="l" r="r" t="t"/>
              <a:pathLst>
                <a:path extrusionOk="0" h="12309" w="2036">
                  <a:moveTo>
                    <a:pt x="0" y="1"/>
                  </a:moveTo>
                  <a:lnTo>
                    <a:pt x="0" y="12308"/>
                  </a:lnTo>
                  <a:lnTo>
                    <a:pt x="922" y="12308"/>
                  </a:lnTo>
                  <a:cubicBezTo>
                    <a:pt x="1042" y="12308"/>
                    <a:pt x="1152" y="12241"/>
                    <a:pt x="1210" y="12140"/>
                  </a:cubicBezTo>
                  <a:cubicBezTo>
                    <a:pt x="1896" y="10892"/>
                    <a:pt x="370" y="6284"/>
                    <a:pt x="370" y="6284"/>
                  </a:cubicBezTo>
                  <a:cubicBezTo>
                    <a:pt x="370" y="6284"/>
                    <a:pt x="2036" y="2358"/>
                    <a:pt x="1335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6" name="Google Shape;11416;p31"/>
            <p:cNvSpPr/>
            <p:nvPr/>
          </p:nvSpPr>
          <p:spPr>
            <a:xfrm>
              <a:off x="6623581" y="2913911"/>
              <a:ext cx="137642" cy="322527"/>
            </a:xfrm>
            <a:custGeom>
              <a:rect b="b" l="l" r="r" t="t"/>
              <a:pathLst>
                <a:path extrusionOk="0" h="12309" w="5253">
                  <a:moveTo>
                    <a:pt x="3102" y="1"/>
                  </a:moveTo>
                  <a:cubicBezTo>
                    <a:pt x="2809" y="3654"/>
                    <a:pt x="1" y="6284"/>
                    <a:pt x="1" y="6284"/>
                  </a:cubicBezTo>
                  <a:cubicBezTo>
                    <a:pt x="1" y="6284"/>
                    <a:pt x="1527" y="10892"/>
                    <a:pt x="841" y="12136"/>
                  </a:cubicBezTo>
                  <a:cubicBezTo>
                    <a:pt x="778" y="12241"/>
                    <a:pt x="668" y="12308"/>
                    <a:pt x="548" y="12308"/>
                  </a:cubicBezTo>
                  <a:lnTo>
                    <a:pt x="1523" y="12308"/>
                  </a:lnTo>
                  <a:cubicBezTo>
                    <a:pt x="1643" y="12308"/>
                    <a:pt x="1753" y="12241"/>
                    <a:pt x="1811" y="12136"/>
                  </a:cubicBezTo>
                  <a:cubicBezTo>
                    <a:pt x="2497" y="10892"/>
                    <a:pt x="807" y="6284"/>
                    <a:pt x="807" y="6284"/>
                  </a:cubicBezTo>
                  <a:cubicBezTo>
                    <a:pt x="807" y="6284"/>
                    <a:pt x="5252" y="2271"/>
                    <a:pt x="40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7" name="Google Shape;11417;p31"/>
            <p:cNvSpPr/>
            <p:nvPr/>
          </p:nvSpPr>
          <p:spPr>
            <a:xfrm>
              <a:off x="6608252" y="3072148"/>
              <a:ext cx="45540" cy="21276"/>
            </a:xfrm>
            <a:custGeom>
              <a:rect b="b" l="l" r="r" t="t"/>
              <a:pathLst>
                <a:path extrusionOk="0" h="812" w="1738">
                  <a:moveTo>
                    <a:pt x="192" y="0"/>
                  </a:moveTo>
                  <a:cubicBezTo>
                    <a:pt x="87" y="0"/>
                    <a:pt x="0" y="87"/>
                    <a:pt x="0" y="197"/>
                  </a:cubicBezTo>
                  <a:lnTo>
                    <a:pt x="0" y="615"/>
                  </a:lnTo>
                  <a:cubicBezTo>
                    <a:pt x="0" y="725"/>
                    <a:pt x="87" y="812"/>
                    <a:pt x="192" y="812"/>
                  </a:cubicBezTo>
                  <a:lnTo>
                    <a:pt x="1546" y="812"/>
                  </a:lnTo>
                  <a:cubicBezTo>
                    <a:pt x="1651" y="812"/>
                    <a:pt x="1738" y="725"/>
                    <a:pt x="1738" y="615"/>
                  </a:cubicBezTo>
                  <a:lnTo>
                    <a:pt x="1738" y="197"/>
                  </a:lnTo>
                  <a:cubicBezTo>
                    <a:pt x="1738" y="87"/>
                    <a:pt x="1651" y="0"/>
                    <a:pt x="154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8" name="Google Shape;11418;p31"/>
            <p:cNvSpPr/>
            <p:nvPr/>
          </p:nvSpPr>
          <p:spPr>
            <a:xfrm>
              <a:off x="6807994" y="2913911"/>
              <a:ext cx="147415" cy="322527"/>
            </a:xfrm>
            <a:custGeom>
              <a:rect b="b" l="l" r="r" t="t"/>
              <a:pathLst>
                <a:path extrusionOk="0" h="12309" w="5626">
                  <a:moveTo>
                    <a:pt x="1190" y="1"/>
                  </a:moveTo>
                  <a:cubicBezTo>
                    <a:pt x="0" y="2271"/>
                    <a:pt x="4450" y="6284"/>
                    <a:pt x="4450" y="6284"/>
                  </a:cubicBezTo>
                  <a:cubicBezTo>
                    <a:pt x="4450" y="6284"/>
                    <a:pt x="2755" y="10892"/>
                    <a:pt x="3442" y="12136"/>
                  </a:cubicBezTo>
                  <a:cubicBezTo>
                    <a:pt x="3499" y="12241"/>
                    <a:pt x="3610" y="12308"/>
                    <a:pt x="3735" y="12308"/>
                  </a:cubicBezTo>
                  <a:lnTo>
                    <a:pt x="5626" y="12308"/>
                  </a:lnTo>
                  <a:lnTo>
                    <a:pt x="5626" y="1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9" name="Google Shape;11419;p31"/>
            <p:cNvSpPr/>
            <p:nvPr/>
          </p:nvSpPr>
          <p:spPr>
            <a:xfrm>
              <a:off x="6901930" y="2913911"/>
              <a:ext cx="53479" cy="322527"/>
            </a:xfrm>
            <a:custGeom>
              <a:rect b="b" l="l" r="r" t="t"/>
              <a:pathLst>
                <a:path extrusionOk="0" h="12309" w="2041">
                  <a:moveTo>
                    <a:pt x="702" y="1"/>
                  </a:moveTo>
                  <a:cubicBezTo>
                    <a:pt x="1" y="2358"/>
                    <a:pt x="1666" y="6284"/>
                    <a:pt x="1666" y="6284"/>
                  </a:cubicBezTo>
                  <a:cubicBezTo>
                    <a:pt x="1666" y="6284"/>
                    <a:pt x="140" y="10892"/>
                    <a:pt x="826" y="12140"/>
                  </a:cubicBezTo>
                  <a:cubicBezTo>
                    <a:pt x="884" y="12241"/>
                    <a:pt x="994" y="12308"/>
                    <a:pt x="1114" y="12308"/>
                  </a:cubicBezTo>
                  <a:lnTo>
                    <a:pt x="2041" y="12308"/>
                  </a:lnTo>
                  <a:lnTo>
                    <a:pt x="20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0" name="Google Shape;11420;p31"/>
            <p:cNvSpPr/>
            <p:nvPr/>
          </p:nvSpPr>
          <p:spPr>
            <a:xfrm>
              <a:off x="6808099" y="2913911"/>
              <a:ext cx="137642" cy="322527"/>
            </a:xfrm>
            <a:custGeom>
              <a:rect b="b" l="l" r="r" t="t"/>
              <a:pathLst>
                <a:path extrusionOk="0" h="12309" w="5253">
                  <a:moveTo>
                    <a:pt x="1186" y="1"/>
                  </a:moveTo>
                  <a:cubicBezTo>
                    <a:pt x="1" y="2271"/>
                    <a:pt x="4451" y="6284"/>
                    <a:pt x="4451" y="6284"/>
                  </a:cubicBezTo>
                  <a:cubicBezTo>
                    <a:pt x="4451" y="6284"/>
                    <a:pt x="2756" y="10892"/>
                    <a:pt x="3443" y="12136"/>
                  </a:cubicBezTo>
                  <a:cubicBezTo>
                    <a:pt x="3500" y="12241"/>
                    <a:pt x="3611" y="12308"/>
                    <a:pt x="3735" y="12308"/>
                  </a:cubicBezTo>
                  <a:lnTo>
                    <a:pt x="4705" y="12308"/>
                  </a:lnTo>
                  <a:cubicBezTo>
                    <a:pt x="4580" y="12308"/>
                    <a:pt x="4470" y="12241"/>
                    <a:pt x="4412" y="12136"/>
                  </a:cubicBezTo>
                  <a:cubicBezTo>
                    <a:pt x="3721" y="10892"/>
                    <a:pt x="5252" y="6284"/>
                    <a:pt x="5252" y="6284"/>
                  </a:cubicBezTo>
                  <a:cubicBezTo>
                    <a:pt x="5252" y="6284"/>
                    <a:pt x="2444" y="3654"/>
                    <a:pt x="214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1" name="Google Shape;11421;p31"/>
            <p:cNvSpPr/>
            <p:nvPr/>
          </p:nvSpPr>
          <p:spPr>
            <a:xfrm>
              <a:off x="6915398" y="3072148"/>
              <a:ext cx="45566" cy="21276"/>
            </a:xfrm>
            <a:custGeom>
              <a:rect b="b" l="l" r="r" t="t"/>
              <a:pathLst>
                <a:path extrusionOk="0" h="812" w="1739">
                  <a:moveTo>
                    <a:pt x="192" y="0"/>
                  </a:moveTo>
                  <a:cubicBezTo>
                    <a:pt x="87" y="0"/>
                    <a:pt x="0" y="87"/>
                    <a:pt x="0" y="197"/>
                  </a:cubicBezTo>
                  <a:lnTo>
                    <a:pt x="0" y="615"/>
                  </a:lnTo>
                  <a:cubicBezTo>
                    <a:pt x="0" y="725"/>
                    <a:pt x="87" y="812"/>
                    <a:pt x="197" y="812"/>
                  </a:cubicBezTo>
                  <a:lnTo>
                    <a:pt x="1546" y="812"/>
                  </a:lnTo>
                  <a:cubicBezTo>
                    <a:pt x="1652" y="812"/>
                    <a:pt x="1738" y="725"/>
                    <a:pt x="1738" y="615"/>
                  </a:cubicBezTo>
                  <a:lnTo>
                    <a:pt x="1738" y="197"/>
                  </a:lnTo>
                  <a:cubicBezTo>
                    <a:pt x="1738" y="87"/>
                    <a:pt x="1652" y="0"/>
                    <a:pt x="154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2" name="Google Shape;11422;p31"/>
            <p:cNvSpPr/>
            <p:nvPr/>
          </p:nvSpPr>
          <p:spPr>
            <a:xfrm>
              <a:off x="6915398" y="3077677"/>
              <a:ext cx="45566" cy="15748"/>
            </a:xfrm>
            <a:custGeom>
              <a:rect b="b" l="l" r="r" t="t"/>
              <a:pathLst>
                <a:path extrusionOk="0" h="601" w="1739">
                  <a:moveTo>
                    <a:pt x="0" y="1"/>
                  </a:moveTo>
                  <a:lnTo>
                    <a:pt x="0" y="404"/>
                  </a:lnTo>
                  <a:cubicBezTo>
                    <a:pt x="0" y="514"/>
                    <a:pt x="87" y="601"/>
                    <a:pt x="192" y="601"/>
                  </a:cubicBezTo>
                  <a:lnTo>
                    <a:pt x="1546" y="601"/>
                  </a:lnTo>
                  <a:cubicBezTo>
                    <a:pt x="1652" y="601"/>
                    <a:pt x="1738" y="514"/>
                    <a:pt x="1738" y="404"/>
                  </a:cubicBezTo>
                  <a:lnTo>
                    <a:pt x="1738" y="1"/>
                  </a:lnTo>
                  <a:cubicBezTo>
                    <a:pt x="1738" y="106"/>
                    <a:pt x="1652" y="197"/>
                    <a:pt x="1546" y="197"/>
                  </a:cubicBezTo>
                  <a:lnTo>
                    <a:pt x="192" y="197"/>
                  </a:lnTo>
                  <a:cubicBezTo>
                    <a:pt x="87" y="197"/>
                    <a:pt x="0" y="106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3" name="Google Shape;11423;p31"/>
            <p:cNvSpPr/>
            <p:nvPr/>
          </p:nvSpPr>
          <p:spPr>
            <a:xfrm>
              <a:off x="6884086" y="3093267"/>
              <a:ext cx="56990" cy="143170"/>
            </a:xfrm>
            <a:custGeom>
              <a:rect b="b" l="l" r="r" t="t"/>
              <a:pathLst>
                <a:path extrusionOk="0" h="5464" w="2175">
                  <a:moveTo>
                    <a:pt x="1354" y="1"/>
                  </a:moveTo>
                  <a:cubicBezTo>
                    <a:pt x="927" y="1268"/>
                    <a:pt x="0" y="4316"/>
                    <a:pt x="538" y="5295"/>
                  </a:cubicBezTo>
                  <a:cubicBezTo>
                    <a:pt x="600" y="5401"/>
                    <a:pt x="711" y="5463"/>
                    <a:pt x="831" y="5463"/>
                  </a:cubicBezTo>
                  <a:lnTo>
                    <a:pt x="1800" y="5463"/>
                  </a:lnTo>
                  <a:cubicBezTo>
                    <a:pt x="1680" y="5463"/>
                    <a:pt x="1565" y="5401"/>
                    <a:pt x="1507" y="5295"/>
                  </a:cubicBezTo>
                  <a:cubicBezTo>
                    <a:pt x="965" y="4316"/>
                    <a:pt x="1791" y="1273"/>
                    <a:pt x="2175" y="6"/>
                  </a:cubicBezTo>
                  <a:lnTo>
                    <a:pt x="1392" y="6"/>
                  </a:lnTo>
                  <a:cubicBezTo>
                    <a:pt x="1378" y="6"/>
                    <a:pt x="1363" y="6"/>
                    <a:pt x="135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4" name="Google Shape;11424;p31"/>
            <p:cNvSpPr/>
            <p:nvPr/>
          </p:nvSpPr>
          <p:spPr>
            <a:xfrm>
              <a:off x="6608252" y="3077677"/>
              <a:ext cx="45540" cy="15748"/>
            </a:xfrm>
            <a:custGeom>
              <a:rect b="b" l="l" r="r" t="t"/>
              <a:pathLst>
                <a:path extrusionOk="0" h="601" w="1738">
                  <a:moveTo>
                    <a:pt x="0" y="1"/>
                  </a:moveTo>
                  <a:lnTo>
                    <a:pt x="0" y="404"/>
                  </a:lnTo>
                  <a:cubicBezTo>
                    <a:pt x="0" y="514"/>
                    <a:pt x="87" y="601"/>
                    <a:pt x="192" y="601"/>
                  </a:cubicBezTo>
                  <a:lnTo>
                    <a:pt x="1546" y="601"/>
                  </a:lnTo>
                  <a:cubicBezTo>
                    <a:pt x="1651" y="601"/>
                    <a:pt x="1738" y="514"/>
                    <a:pt x="1738" y="404"/>
                  </a:cubicBezTo>
                  <a:lnTo>
                    <a:pt x="1738" y="1"/>
                  </a:lnTo>
                  <a:cubicBezTo>
                    <a:pt x="1738" y="106"/>
                    <a:pt x="1651" y="197"/>
                    <a:pt x="1546" y="197"/>
                  </a:cubicBezTo>
                  <a:lnTo>
                    <a:pt x="192" y="197"/>
                  </a:lnTo>
                  <a:cubicBezTo>
                    <a:pt x="87" y="197"/>
                    <a:pt x="0" y="106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5" name="Google Shape;11425;p31"/>
            <p:cNvSpPr/>
            <p:nvPr/>
          </p:nvSpPr>
          <p:spPr>
            <a:xfrm>
              <a:off x="6628245" y="3093267"/>
              <a:ext cx="56990" cy="143170"/>
            </a:xfrm>
            <a:custGeom>
              <a:rect b="b" l="l" r="r" t="t"/>
              <a:pathLst>
                <a:path extrusionOk="0" h="5464" w="2175">
                  <a:moveTo>
                    <a:pt x="821" y="1"/>
                  </a:moveTo>
                  <a:cubicBezTo>
                    <a:pt x="807" y="1"/>
                    <a:pt x="792" y="6"/>
                    <a:pt x="783" y="6"/>
                  </a:cubicBezTo>
                  <a:lnTo>
                    <a:pt x="0" y="6"/>
                  </a:lnTo>
                  <a:cubicBezTo>
                    <a:pt x="384" y="1273"/>
                    <a:pt x="1205" y="4316"/>
                    <a:pt x="668" y="5291"/>
                  </a:cubicBezTo>
                  <a:cubicBezTo>
                    <a:pt x="610" y="5396"/>
                    <a:pt x="495" y="5463"/>
                    <a:pt x="375" y="5463"/>
                  </a:cubicBezTo>
                  <a:lnTo>
                    <a:pt x="1345" y="5463"/>
                  </a:lnTo>
                  <a:cubicBezTo>
                    <a:pt x="1465" y="5463"/>
                    <a:pt x="1575" y="5396"/>
                    <a:pt x="1633" y="5291"/>
                  </a:cubicBezTo>
                  <a:cubicBezTo>
                    <a:pt x="2175" y="4316"/>
                    <a:pt x="1244" y="1268"/>
                    <a:pt x="82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6" name="Google Shape;11426;p31"/>
            <p:cNvSpPr/>
            <p:nvPr/>
          </p:nvSpPr>
          <p:spPr>
            <a:xfrm>
              <a:off x="6613781" y="2913911"/>
              <a:ext cx="341628" cy="52746"/>
            </a:xfrm>
            <a:custGeom>
              <a:rect b="b" l="l" r="r" t="t"/>
              <a:pathLst>
                <a:path extrusionOk="0" h="2013" w="13038">
                  <a:moveTo>
                    <a:pt x="0" y="1"/>
                  </a:moveTo>
                  <a:cubicBezTo>
                    <a:pt x="0" y="913"/>
                    <a:pt x="2919" y="2012"/>
                    <a:pt x="6519" y="2012"/>
                  </a:cubicBezTo>
                  <a:cubicBezTo>
                    <a:pt x="10119" y="2012"/>
                    <a:pt x="13038" y="913"/>
                    <a:pt x="13038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7" name="Google Shape;11427;p31"/>
            <p:cNvSpPr/>
            <p:nvPr/>
          </p:nvSpPr>
          <p:spPr>
            <a:xfrm>
              <a:off x="6723072" y="3184845"/>
              <a:ext cx="61419" cy="51593"/>
            </a:xfrm>
            <a:custGeom>
              <a:rect b="b" l="l" r="r" t="t"/>
              <a:pathLst>
                <a:path extrusionOk="0" h="1969" w="2344">
                  <a:moveTo>
                    <a:pt x="644" y="0"/>
                  </a:moveTo>
                  <a:cubicBezTo>
                    <a:pt x="289" y="0"/>
                    <a:pt x="1" y="284"/>
                    <a:pt x="1" y="639"/>
                  </a:cubicBezTo>
                  <a:lnTo>
                    <a:pt x="1" y="1968"/>
                  </a:lnTo>
                  <a:lnTo>
                    <a:pt x="2343" y="1968"/>
                  </a:lnTo>
                  <a:lnTo>
                    <a:pt x="2343" y="639"/>
                  </a:lnTo>
                  <a:cubicBezTo>
                    <a:pt x="2343" y="284"/>
                    <a:pt x="2055" y="0"/>
                    <a:pt x="170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8" name="Google Shape;11428;p31"/>
            <p:cNvSpPr/>
            <p:nvPr/>
          </p:nvSpPr>
          <p:spPr>
            <a:xfrm>
              <a:off x="6661836" y="3184845"/>
              <a:ext cx="61261" cy="51593"/>
            </a:xfrm>
            <a:custGeom>
              <a:rect b="b" l="l" r="r" t="t"/>
              <a:pathLst>
                <a:path extrusionOk="0" h="1969" w="2338">
                  <a:moveTo>
                    <a:pt x="643" y="0"/>
                  </a:moveTo>
                  <a:cubicBezTo>
                    <a:pt x="288" y="0"/>
                    <a:pt x="0" y="284"/>
                    <a:pt x="0" y="639"/>
                  </a:cubicBezTo>
                  <a:lnTo>
                    <a:pt x="0" y="1968"/>
                  </a:lnTo>
                  <a:lnTo>
                    <a:pt x="2338" y="1968"/>
                  </a:lnTo>
                  <a:lnTo>
                    <a:pt x="2338" y="639"/>
                  </a:lnTo>
                  <a:cubicBezTo>
                    <a:pt x="2338" y="284"/>
                    <a:pt x="2050" y="0"/>
                    <a:pt x="1699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9" name="Google Shape;11429;p31"/>
            <p:cNvSpPr/>
            <p:nvPr/>
          </p:nvSpPr>
          <p:spPr>
            <a:xfrm>
              <a:off x="6677165" y="3184845"/>
              <a:ext cx="46064" cy="51462"/>
            </a:xfrm>
            <a:custGeom>
              <a:rect b="b" l="l" r="r" t="t"/>
              <a:pathLst>
                <a:path extrusionOk="0" h="1964" w="1758">
                  <a:moveTo>
                    <a:pt x="1123" y="0"/>
                  </a:moveTo>
                  <a:cubicBezTo>
                    <a:pt x="1120" y="0"/>
                    <a:pt x="1117" y="0"/>
                    <a:pt x="1114" y="0"/>
                  </a:cubicBezTo>
                  <a:lnTo>
                    <a:pt x="1" y="0"/>
                  </a:lnTo>
                  <a:cubicBezTo>
                    <a:pt x="332" y="29"/>
                    <a:pt x="586" y="303"/>
                    <a:pt x="586" y="639"/>
                  </a:cubicBezTo>
                  <a:lnTo>
                    <a:pt x="586" y="1964"/>
                  </a:lnTo>
                  <a:lnTo>
                    <a:pt x="1758" y="1964"/>
                  </a:lnTo>
                  <a:lnTo>
                    <a:pt x="1758" y="639"/>
                  </a:lnTo>
                  <a:cubicBezTo>
                    <a:pt x="1753" y="287"/>
                    <a:pt x="1470" y="0"/>
                    <a:pt x="1123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0" name="Google Shape;11430;p31"/>
            <p:cNvSpPr/>
            <p:nvPr/>
          </p:nvSpPr>
          <p:spPr>
            <a:xfrm>
              <a:off x="6738688" y="3184845"/>
              <a:ext cx="45933" cy="51462"/>
            </a:xfrm>
            <a:custGeom>
              <a:rect b="b" l="l" r="r" t="t"/>
              <a:pathLst>
                <a:path extrusionOk="0" h="1964" w="1753">
                  <a:moveTo>
                    <a:pt x="1122" y="0"/>
                  </a:moveTo>
                  <a:cubicBezTo>
                    <a:pt x="1119" y="0"/>
                    <a:pt x="1117" y="0"/>
                    <a:pt x="1114" y="0"/>
                  </a:cubicBezTo>
                  <a:lnTo>
                    <a:pt x="0" y="0"/>
                  </a:lnTo>
                  <a:cubicBezTo>
                    <a:pt x="331" y="29"/>
                    <a:pt x="581" y="303"/>
                    <a:pt x="581" y="639"/>
                  </a:cubicBezTo>
                  <a:lnTo>
                    <a:pt x="581" y="1964"/>
                  </a:lnTo>
                  <a:lnTo>
                    <a:pt x="1752" y="1964"/>
                  </a:lnTo>
                  <a:lnTo>
                    <a:pt x="1752" y="639"/>
                  </a:lnTo>
                  <a:cubicBezTo>
                    <a:pt x="1752" y="287"/>
                    <a:pt x="1469" y="0"/>
                    <a:pt x="112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1" name="Google Shape;11431;p31"/>
            <p:cNvSpPr/>
            <p:nvPr/>
          </p:nvSpPr>
          <p:spPr>
            <a:xfrm>
              <a:off x="6784464" y="3184845"/>
              <a:ext cx="61392" cy="51593"/>
            </a:xfrm>
            <a:custGeom>
              <a:rect b="b" l="l" r="r" t="t"/>
              <a:pathLst>
                <a:path extrusionOk="0" h="1969" w="2343">
                  <a:moveTo>
                    <a:pt x="644" y="0"/>
                  </a:moveTo>
                  <a:cubicBezTo>
                    <a:pt x="288" y="0"/>
                    <a:pt x="0" y="284"/>
                    <a:pt x="0" y="639"/>
                  </a:cubicBezTo>
                  <a:lnTo>
                    <a:pt x="0" y="1968"/>
                  </a:lnTo>
                  <a:lnTo>
                    <a:pt x="2343" y="1968"/>
                  </a:lnTo>
                  <a:lnTo>
                    <a:pt x="2343" y="639"/>
                  </a:lnTo>
                  <a:cubicBezTo>
                    <a:pt x="2343" y="284"/>
                    <a:pt x="2055" y="0"/>
                    <a:pt x="170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2" name="Google Shape;11432;p31"/>
            <p:cNvSpPr/>
            <p:nvPr/>
          </p:nvSpPr>
          <p:spPr>
            <a:xfrm>
              <a:off x="6845830" y="3184845"/>
              <a:ext cx="61288" cy="51593"/>
            </a:xfrm>
            <a:custGeom>
              <a:rect b="b" l="l" r="r" t="t"/>
              <a:pathLst>
                <a:path extrusionOk="0" h="1969" w="2339">
                  <a:moveTo>
                    <a:pt x="644" y="0"/>
                  </a:moveTo>
                  <a:cubicBezTo>
                    <a:pt x="289" y="0"/>
                    <a:pt x="1" y="284"/>
                    <a:pt x="1" y="639"/>
                  </a:cubicBezTo>
                  <a:lnTo>
                    <a:pt x="1" y="1968"/>
                  </a:lnTo>
                  <a:lnTo>
                    <a:pt x="2339" y="1968"/>
                  </a:lnTo>
                  <a:lnTo>
                    <a:pt x="2339" y="639"/>
                  </a:lnTo>
                  <a:cubicBezTo>
                    <a:pt x="2339" y="284"/>
                    <a:pt x="2051" y="0"/>
                    <a:pt x="170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3" name="Google Shape;11433;p31"/>
            <p:cNvSpPr/>
            <p:nvPr/>
          </p:nvSpPr>
          <p:spPr>
            <a:xfrm>
              <a:off x="6799792" y="3184845"/>
              <a:ext cx="46064" cy="51462"/>
            </a:xfrm>
            <a:custGeom>
              <a:rect b="b" l="l" r="r" t="t"/>
              <a:pathLst>
                <a:path extrusionOk="0" h="1964" w="1758">
                  <a:moveTo>
                    <a:pt x="1" y="0"/>
                  </a:moveTo>
                  <a:cubicBezTo>
                    <a:pt x="332" y="29"/>
                    <a:pt x="587" y="303"/>
                    <a:pt x="587" y="639"/>
                  </a:cubicBezTo>
                  <a:lnTo>
                    <a:pt x="587" y="1964"/>
                  </a:lnTo>
                  <a:lnTo>
                    <a:pt x="1758" y="1964"/>
                  </a:lnTo>
                  <a:lnTo>
                    <a:pt x="1758" y="639"/>
                  </a:lnTo>
                  <a:cubicBezTo>
                    <a:pt x="1753" y="284"/>
                    <a:pt x="1470" y="0"/>
                    <a:pt x="111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4" name="Google Shape;11434;p31"/>
            <p:cNvSpPr/>
            <p:nvPr/>
          </p:nvSpPr>
          <p:spPr>
            <a:xfrm>
              <a:off x="6861185" y="3184845"/>
              <a:ext cx="45933" cy="51462"/>
            </a:xfrm>
            <a:custGeom>
              <a:rect b="b" l="l" r="r" t="t"/>
              <a:pathLst>
                <a:path extrusionOk="0" h="1964" w="1753">
                  <a:moveTo>
                    <a:pt x="1" y="0"/>
                  </a:moveTo>
                  <a:cubicBezTo>
                    <a:pt x="332" y="29"/>
                    <a:pt x="586" y="303"/>
                    <a:pt x="586" y="639"/>
                  </a:cubicBezTo>
                  <a:lnTo>
                    <a:pt x="586" y="1964"/>
                  </a:lnTo>
                  <a:lnTo>
                    <a:pt x="1753" y="1964"/>
                  </a:lnTo>
                  <a:lnTo>
                    <a:pt x="1753" y="639"/>
                  </a:lnTo>
                  <a:cubicBezTo>
                    <a:pt x="1753" y="284"/>
                    <a:pt x="1465" y="0"/>
                    <a:pt x="1114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5" name="Google Shape;11435;p31"/>
            <p:cNvSpPr/>
            <p:nvPr/>
          </p:nvSpPr>
          <p:spPr>
            <a:xfrm>
              <a:off x="6602959" y="2908513"/>
              <a:ext cx="363402" cy="333322"/>
            </a:xfrm>
            <a:custGeom>
              <a:rect b="b" l="l" r="r" t="t"/>
              <a:pathLst>
                <a:path extrusionOk="0" h="12721" w="13869">
                  <a:moveTo>
                    <a:pt x="13173" y="408"/>
                  </a:moveTo>
                  <a:cubicBezTo>
                    <a:pt x="13091" y="528"/>
                    <a:pt x="12937" y="668"/>
                    <a:pt x="12702" y="816"/>
                  </a:cubicBezTo>
                  <a:lnTo>
                    <a:pt x="12692" y="826"/>
                  </a:lnTo>
                  <a:lnTo>
                    <a:pt x="12649" y="850"/>
                  </a:lnTo>
                  <a:lnTo>
                    <a:pt x="12630" y="860"/>
                  </a:lnTo>
                  <a:lnTo>
                    <a:pt x="12596" y="884"/>
                  </a:lnTo>
                  <a:lnTo>
                    <a:pt x="12568" y="898"/>
                  </a:lnTo>
                  <a:lnTo>
                    <a:pt x="12539" y="912"/>
                  </a:lnTo>
                  <a:lnTo>
                    <a:pt x="12505" y="932"/>
                  </a:lnTo>
                  <a:lnTo>
                    <a:pt x="12500" y="936"/>
                  </a:lnTo>
                  <a:lnTo>
                    <a:pt x="12409" y="984"/>
                  </a:lnTo>
                  <a:lnTo>
                    <a:pt x="12385" y="994"/>
                  </a:lnTo>
                  <a:lnTo>
                    <a:pt x="12347" y="1013"/>
                  </a:lnTo>
                  <a:lnTo>
                    <a:pt x="12313" y="1032"/>
                  </a:lnTo>
                  <a:lnTo>
                    <a:pt x="12280" y="1047"/>
                  </a:lnTo>
                  <a:lnTo>
                    <a:pt x="12236" y="1066"/>
                  </a:lnTo>
                  <a:lnTo>
                    <a:pt x="12208" y="1080"/>
                  </a:lnTo>
                  <a:lnTo>
                    <a:pt x="12150" y="1109"/>
                  </a:lnTo>
                  <a:lnTo>
                    <a:pt x="12136" y="1114"/>
                  </a:lnTo>
                  <a:cubicBezTo>
                    <a:pt x="12054" y="1148"/>
                    <a:pt x="11963" y="1186"/>
                    <a:pt x="11872" y="1224"/>
                  </a:cubicBezTo>
                  <a:cubicBezTo>
                    <a:pt x="11752" y="1268"/>
                    <a:pt x="11617" y="1316"/>
                    <a:pt x="11478" y="1364"/>
                  </a:cubicBezTo>
                  <a:cubicBezTo>
                    <a:pt x="11080" y="1493"/>
                    <a:pt x="10676" y="1599"/>
                    <a:pt x="10268" y="1685"/>
                  </a:cubicBezTo>
                  <a:lnTo>
                    <a:pt x="10249" y="1690"/>
                  </a:lnTo>
                  <a:cubicBezTo>
                    <a:pt x="9846" y="1772"/>
                    <a:pt x="9419" y="1844"/>
                    <a:pt x="8982" y="1896"/>
                  </a:cubicBezTo>
                  <a:lnTo>
                    <a:pt x="8963" y="1896"/>
                  </a:lnTo>
                  <a:cubicBezTo>
                    <a:pt x="8288" y="1976"/>
                    <a:pt x="7610" y="2015"/>
                    <a:pt x="6932" y="2015"/>
                  </a:cubicBezTo>
                  <a:cubicBezTo>
                    <a:pt x="6254" y="2015"/>
                    <a:pt x="5576" y="1976"/>
                    <a:pt x="4902" y="1896"/>
                  </a:cubicBezTo>
                  <a:lnTo>
                    <a:pt x="4882" y="1896"/>
                  </a:lnTo>
                  <a:cubicBezTo>
                    <a:pt x="4450" y="1844"/>
                    <a:pt x="4023" y="1776"/>
                    <a:pt x="3615" y="1690"/>
                  </a:cubicBezTo>
                  <a:lnTo>
                    <a:pt x="3596" y="1685"/>
                  </a:lnTo>
                  <a:cubicBezTo>
                    <a:pt x="3188" y="1599"/>
                    <a:pt x="2785" y="1493"/>
                    <a:pt x="2386" y="1364"/>
                  </a:cubicBezTo>
                  <a:cubicBezTo>
                    <a:pt x="2247" y="1316"/>
                    <a:pt x="2118" y="1268"/>
                    <a:pt x="1997" y="1224"/>
                  </a:cubicBezTo>
                  <a:cubicBezTo>
                    <a:pt x="1901" y="1186"/>
                    <a:pt x="1815" y="1148"/>
                    <a:pt x="1729" y="1114"/>
                  </a:cubicBezTo>
                  <a:lnTo>
                    <a:pt x="1714" y="1109"/>
                  </a:lnTo>
                  <a:lnTo>
                    <a:pt x="1657" y="1080"/>
                  </a:lnTo>
                  <a:lnTo>
                    <a:pt x="1628" y="1066"/>
                  </a:lnTo>
                  <a:lnTo>
                    <a:pt x="1585" y="1047"/>
                  </a:lnTo>
                  <a:lnTo>
                    <a:pt x="1551" y="1032"/>
                  </a:lnTo>
                  <a:lnTo>
                    <a:pt x="1517" y="1013"/>
                  </a:lnTo>
                  <a:lnTo>
                    <a:pt x="1479" y="994"/>
                  </a:lnTo>
                  <a:lnTo>
                    <a:pt x="1455" y="984"/>
                  </a:lnTo>
                  <a:lnTo>
                    <a:pt x="1364" y="936"/>
                  </a:lnTo>
                  <a:lnTo>
                    <a:pt x="1359" y="932"/>
                  </a:lnTo>
                  <a:lnTo>
                    <a:pt x="1325" y="912"/>
                  </a:lnTo>
                  <a:lnTo>
                    <a:pt x="1297" y="898"/>
                  </a:lnTo>
                  <a:lnTo>
                    <a:pt x="1268" y="884"/>
                  </a:lnTo>
                  <a:lnTo>
                    <a:pt x="1234" y="864"/>
                  </a:lnTo>
                  <a:lnTo>
                    <a:pt x="1215" y="850"/>
                  </a:lnTo>
                  <a:lnTo>
                    <a:pt x="1172" y="826"/>
                  </a:lnTo>
                  <a:lnTo>
                    <a:pt x="1162" y="821"/>
                  </a:lnTo>
                  <a:cubicBezTo>
                    <a:pt x="922" y="668"/>
                    <a:pt x="773" y="528"/>
                    <a:pt x="692" y="408"/>
                  </a:cubicBezTo>
                  <a:close/>
                  <a:moveTo>
                    <a:pt x="1738" y="6452"/>
                  </a:moveTo>
                  <a:lnTo>
                    <a:pt x="1738" y="6850"/>
                  </a:lnTo>
                  <a:lnTo>
                    <a:pt x="404" y="6850"/>
                  </a:lnTo>
                  <a:lnTo>
                    <a:pt x="404" y="6452"/>
                  </a:lnTo>
                  <a:close/>
                  <a:moveTo>
                    <a:pt x="13461" y="6452"/>
                  </a:moveTo>
                  <a:lnTo>
                    <a:pt x="13461" y="6850"/>
                  </a:lnTo>
                  <a:lnTo>
                    <a:pt x="12126" y="6850"/>
                  </a:lnTo>
                  <a:lnTo>
                    <a:pt x="12126" y="6452"/>
                  </a:lnTo>
                  <a:close/>
                  <a:moveTo>
                    <a:pt x="13245" y="922"/>
                  </a:moveTo>
                  <a:lnTo>
                    <a:pt x="13245" y="6044"/>
                  </a:lnTo>
                  <a:lnTo>
                    <a:pt x="12116" y="6044"/>
                  </a:lnTo>
                  <a:cubicBezTo>
                    <a:pt x="11896" y="6044"/>
                    <a:pt x="11718" y="6221"/>
                    <a:pt x="11718" y="6442"/>
                  </a:cubicBezTo>
                  <a:lnTo>
                    <a:pt x="11718" y="6865"/>
                  </a:lnTo>
                  <a:cubicBezTo>
                    <a:pt x="11718" y="6965"/>
                    <a:pt x="11756" y="7066"/>
                    <a:pt x="11833" y="7143"/>
                  </a:cubicBezTo>
                  <a:cubicBezTo>
                    <a:pt x="11708" y="7517"/>
                    <a:pt x="11560" y="7983"/>
                    <a:pt x="11420" y="8492"/>
                  </a:cubicBezTo>
                  <a:lnTo>
                    <a:pt x="2439" y="8492"/>
                  </a:lnTo>
                  <a:cubicBezTo>
                    <a:pt x="2295" y="7983"/>
                    <a:pt x="2151" y="7513"/>
                    <a:pt x="2026" y="7143"/>
                  </a:cubicBezTo>
                  <a:cubicBezTo>
                    <a:pt x="2098" y="7066"/>
                    <a:pt x="2142" y="6965"/>
                    <a:pt x="2142" y="6865"/>
                  </a:cubicBezTo>
                  <a:lnTo>
                    <a:pt x="2142" y="6442"/>
                  </a:lnTo>
                  <a:cubicBezTo>
                    <a:pt x="2142" y="6221"/>
                    <a:pt x="1964" y="6044"/>
                    <a:pt x="1743" y="6044"/>
                  </a:cubicBezTo>
                  <a:lnTo>
                    <a:pt x="615" y="6044"/>
                  </a:lnTo>
                  <a:lnTo>
                    <a:pt x="620" y="927"/>
                  </a:lnTo>
                  <a:cubicBezTo>
                    <a:pt x="687" y="984"/>
                    <a:pt x="759" y="1037"/>
                    <a:pt x="836" y="1090"/>
                  </a:cubicBezTo>
                  <a:cubicBezTo>
                    <a:pt x="1109" y="1277"/>
                    <a:pt x="1407" y="1431"/>
                    <a:pt x="1719" y="1551"/>
                  </a:cubicBezTo>
                  <a:cubicBezTo>
                    <a:pt x="1719" y="2828"/>
                    <a:pt x="1349" y="4253"/>
                    <a:pt x="1028" y="5233"/>
                  </a:cubicBezTo>
                  <a:cubicBezTo>
                    <a:pt x="977" y="5393"/>
                    <a:pt x="1105" y="5501"/>
                    <a:pt x="1229" y="5501"/>
                  </a:cubicBezTo>
                  <a:cubicBezTo>
                    <a:pt x="1307" y="5501"/>
                    <a:pt x="1384" y="5460"/>
                    <a:pt x="1417" y="5362"/>
                  </a:cubicBezTo>
                  <a:cubicBezTo>
                    <a:pt x="1733" y="4388"/>
                    <a:pt x="2098" y="2991"/>
                    <a:pt x="2127" y="1700"/>
                  </a:cubicBezTo>
                  <a:lnTo>
                    <a:pt x="2262" y="1748"/>
                  </a:lnTo>
                  <a:cubicBezTo>
                    <a:pt x="2593" y="1858"/>
                    <a:pt x="2943" y="1954"/>
                    <a:pt x="3313" y="2036"/>
                  </a:cubicBezTo>
                  <a:cubicBezTo>
                    <a:pt x="2886" y="3370"/>
                    <a:pt x="2185" y="4469"/>
                    <a:pt x="1657" y="5170"/>
                  </a:cubicBezTo>
                  <a:cubicBezTo>
                    <a:pt x="1539" y="5330"/>
                    <a:pt x="1677" y="5500"/>
                    <a:pt x="1824" y="5500"/>
                  </a:cubicBezTo>
                  <a:cubicBezTo>
                    <a:pt x="1880" y="5500"/>
                    <a:pt x="1938" y="5475"/>
                    <a:pt x="1983" y="5415"/>
                  </a:cubicBezTo>
                  <a:cubicBezTo>
                    <a:pt x="2535" y="4685"/>
                    <a:pt x="3270" y="3528"/>
                    <a:pt x="3716" y="2122"/>
                  </a:cubicBezTo>
                  <a:cubicBezTo>
                    <a:pt x="3994" y="2175"/>
                    <a:pt x="4282" y="2223"/>
                    <a:pt x="4580" y="2266"/>
                  </a:cubicBezTo>
                  <a:cubicBezTo>
                    <a:pt x="4148" y="3322"/>
                    <a:pt x="3284" y="4407"/>
                    <a:pt x="2612" y="5156"/>
                  </a:cubicBezTo>
                  <a:cubicBezTo>
                    <a:pt x="2478" y="5307"/>
                    <a:pt x="2617" y="5500"/>
                    <a:pt x="2771" y="5500"/>
                  </a:cubicBezTo>
                  <a:cubicBezTo>
                    <a:pt x="2822" y="5500"/>
                    <a:pt x="2874" y="5479"/>
                    <a:pt x="2919" y="5429"/>
                  </a:cubicBezTo>
                  <a:cubicBezTo>
                    <a:pt x="4167" y="4032"/>
                    <a:pt x="4738" y="2986"/>
                    <a:pt x="4998" y="2314"/>
                  </a:cubicBezTo>
                  <a:cubicBezTo>
                    <a:pt x="5641" y="2386"/>
                    <a:pt x="6287" y="2422"/>
                    <a:pt x="6933" y="2422"/>
                  </a:cubicBezTo>
                  <a:cubicBezTo>
                    <a:pt x="7579" y="2422"/>
                    <a:pt x="8226" y="2386"/>
                    <a:pt x="8871" y="2314"/>
                  </a:cubicBezTo>
                  <a:cubicBezTo>
                    <a:pt x="9308" y="3461"/>
                    <a:pt x="10235" y="4633"/>
                    <a:pt x="10950" y="5429"/>
                  </a:cubicBezTo>
                  <a:cubicBezTo>
                    <a:pt x="10993" y="5469"/>
                    <a:pt x="11041" y="5486"/>
                    <a:pt x="11087" y="5486"/>
                  </a:cubicBezTo>
                  <a:cubicBezTo>
                    <a:pt x="11235" y="5486"/>
                    <a:pt x="11362" y="5311"/>
                    <a:pt x="11252" y="5161"/>
                  </a:cubicBezTo>
                  <a:cubicBezTo>
                    <a:pt x="10580" y="4412"/>
                    <a:pt x="9716" y="3322"/>
                    <a:pt x="9284" y="2266"/>
                  </a:cubicBezTo>
                  <a:cubicBezTo>
                    <a:pt x="9577" y="2223"/>
                    <a:pt x="9865" y="2175"/>
                    <a:pt x="10148" y="2122"/>
                  </a:cubicBezTo>
                  <a:cubicBezTo>
                    <a:pt x="10595" y="3528"/>
                    <a:pt x="11329" y="4685"/>
                    <a:pt x="11881" y="5420"/>
                  </a:cubicBezTo>
                  <a:cubicBezTo>
                    <a:pt x="11926" y="5478"/>
                    <a:pt x="11982" y="5502"/>
                    <a:pt x="12037" y="5502"/>
                  </a:cubicBezTo>
                  <a:cubicBezTo>
                    <a:pt x="12183" y="5502"/>
                    <a:pt x="12319" y="5333"/>
                    <a:pt x="12208" y="5180"/>
                  </a:cubicBezTo>
                  <a:cubicBezTo>
                    <a:pt x="11680" y="4474"/>
                    <a:pt x="10979" y="3380"/>
                    <a:pt x="10547" y="2040"/>
                  </a:cubicBezTo>
                  <a:cubicBezTo>
                    <a:pt x="10916" y="1954"/>
                    <a:pt x="11272" y="1858"/>
                    <a:pt x="11603" y="1748"/>
                  </a:cubicBezTo>
                  <a:lnTo>
                    <a:pt x="11737" y="1704"/>
                  </a:lnTo>
                  <a:cubicBezTo>
                    <a:pt x="11766" y="2991"/>
                    <a:pt x="12131" y="4388"/>
                    <a:pt x="12448" y="5357"/>
                  </a:cubicBezTo>
                  <a:cubicBezTo>
                    <a:pt x="12479" y="5457"/>
                    <a:pt x="12556" y="5500"/>
                    <a:pt x="12634" y="5500"/>
                  </a:cubicBezTo>
                  <a:cubicBezTo>
                    <a:pt x="12759" y="5500"/>
                    <a:pt x="12885" y="5392"/>
                    <a:pt x="12832" y="5233"/>
                  </a:cubicBezTo>
                  <a:cubicBezTo>
                    <a:pt x="12515" y="4249"/>
                    <a:pt x="12140" y="2828"/>
                    <a:pt x="12140" y="1551"/>
                  </a:cubicBezTo>
                  <a:cubicBezTo>
                    <a:pt x="12452" y="1431"/>
                    <a:pt x="12750" y="1272"/>
                    <a:pt x="13028" y="1090"/>
                  </a:cubicBezTo>
                  <a:cubicBezTo>
                    <a:pt x="13105" y="1037"/>
                    <a:pt x="13177" y="984"/>
                    <a:pt x="13245" y="922"/>
                  </a:cubicBezTo>
                  <a:close/>
                  <a:moveTo>
                    <a:pt x="812" y="7258"/>
                  </a:moveTo>
                  <a:cubicBezTo>
                    <a:pt x="1556" y="9769"/>
                    <a:pt x="1791" y="11626"/>
                    <a:pt x="1450" y="12246"/>
                  </a:cubicBezTo>
                  <a:cubicBezTo>
                    <a:pt x="1431" y="12289"/>
                    <a:pt x="1388" y="12313"/>
                    <a:pt x="1340" y="12313"/>
                  </a:cubicBezTo>
                  <a:lnTo>
                    <a:pt x="620" y="12313"/>
                  </a:lnTo>
                  <a:lnTo>
                    <a:pt x="620" y="7258"/>
                  </a:lnTo>
                  <a:close/>
                  <a:moveTo>
                    <a:pt x="3946" y="10748"/>
                  </a:moveTo>
                  <a:cubicBezTo>
                    <a:pt x="4186" y="10748"/>
                    <a:pt x="4383" y="10945"/>
                    <a:pt x="4383" y="11190"/>
                  </a:cubicBezTo>
                  <a:lnTo>
                    <a:pt x="4383" y="12313"/>
                  </a:lnTo>
                  <a:lnTo>
                    <a:pt x="2449" y="12313"/>
                  </a:lnTo>
                  <a:lnTo>
                    <a:pt x="2449" y="11190"/>
                  </a:lnTo>
                  <a:cubicBezTo>
                    <a:pt x="2449" y="10945"/>
                    <a:pt x="2646" y="10748"/>
                    <a:pt x="2890" y="10748"/>
                  </a:cubicBezTo>
                  <a:close/>
                  <a:moveTo>
                    <a:pt x="6284" y="10748"/>
                  </a:moveTo>
                  <a:cubicBezTo>
                    <a:pt x="6529" y="10748"/>
                    <a:pt x="6726" y="10945"/>
                    <a:pt x="6726" y="11190"/>
                  </a:cubicBezTo>
                  <a:lnTo>
                    <a:pt x="6726" y="12313"/>
                  </a:lnTo>
                  <a:lnTo>
                    <a:pt x="4791" y="12313"/>
                  </a:lnTo>
                  <a:lnTo>
                    <a:pt x="4791" y="11190"/>
                  </a:lnTo>
                  <a:cubicBezTo>
                    <a:pt x="4791" y="10945"/>
                    <a:pt x="4988" y="10748"/>
                    <a:pt x="5228" y="10748"/>
                  </a:cubicBezTo>
                  <a:close/>
                  <a:moveTo>
                    <a:pt x="8627" y="10748"/>
                  </a:moveTo>
                  <a:cubicBezTo>
                    <a:pt x="8867" y="10748"/>
                    <a:pt x="9063" y="10945"/>
                    <a:pt x="9063" y="11190"/>
                  </a:cubicBezTo>
                  <a:lnTo>
                    <a:pt x="9063" y="12313"/>
                  </a:lnTo>
                  <a:lnTo>
                    <a:pt x="7134" y="12313"/>
                  </a:lnTo>
                  <a:lnTo>
                    <a:pt x="7134" y="11190"/>
                  </a:lnTo>
                  <a:cubicBezTo>
                    <a:pt x="7134" y="10945"/>
                    <a:pt x="7326" y="10748"/>
                    <a:pt x="7571" y="10748"/>
                  </a:cubicBezTo>
                  <a:close/>
                  <a:moveTo>
                    <a:pt x="10964" y="10748"/>
                  </a:moveTo>
                  <a:cubicBezTo>
                    <a:pt x="11209" y="10748"/>
                    <a:pt x="11406" y="10945"/>
                    <a:pt x="11406" y="11190"/>
                  </a:cubicBezTo>
                  <a:lnTo>
                    <a:pt x="11406" y="12313"/>
                  </a:lnTo>
                  <a:lnTo>
                    <a:pt x="9472" y="12313"/>
                  </a:lnTo>
                  <a:lnTo>
                    <a:pt x="9472" y="11190"/>
                  </a:lnTo>
                  <a:cubicBezTo>
                    <a:pt x="9472" y="10945"/>
                    <a:pt x="9668" y="10748"/>
                    <a:pt x="9908" y="10748"/>
                  </a:cubicBezTo>
                  <a:close/>
                  <a:moveTo>
                    <a:pt x="12630" y="7258"/>
                  </a:moveTo>
                  <a:cubicBezTo>
                    <a:pt x="12174" y="8818"/>
                    <a:pt x="11584" y="11266"/>
                    <a:pt x="11996" y="12313"/>
                  </a:cubicBezTo>
                  <a:lnTo>
                    <a:pt x="11809" y="12313"/>
                  </a:lnTo>
                  <a:lnTo>
                    <a:pt x="11809" y="11190"/>
                  </a:lnTo>
                  <a:cubicBezTo>
                    <a:pt x="11809" y="10724"/>
                    <a:pt x="11430" y="10345"/>
                    <a:pt x="10964" y="10345"/>
                  </a:cubicBezTo>
                  <a:lnTo>
                    <a:pt x="9908" y="10345"/>
                  </a:lnTo>
                  <a:cubicBezTo>
                    <a:pt x="9740" y="10542"/>
                    <a:pt x="9504" y="10640"/>
                    <a:pt x="9267" y="10640"/>
                  </a:cubicBezTo>
                  <a:cubicBezTo>
                    <a:pt x="9031" y="10640"/>
                    <a:pt x="8795" y="10542"/>
                    <a:pt x="8627" y="10345"/>
                  </a:cubicBezTo>
                  <a:lnTo>
                    <a:pt x="7571" y="10345"/>
                  </a:lnTo>
                  <a:cubicBezTo>
                    <a:pt x="7403" y="10542"/>
                    <a:pt x="7165" y="10640"/>
                    <a:pt x="6927" y="10640"/>
                  </a:cubicBezTo>
                  <a:cubicBezTo>
                    <a:pt x="6690" y="10640"/>
                    <a:pt x="6452" y="10542"/>
                    <a:pt x="6284" y="10345"/>
                  </a:cubicBezTo>
                  <a:lnTo>
                    <a:pt x="5228" y="10345"/>
                  </a:lnTo>
                  <a:cubicBezTo>
                    <a:pt x="5060" y="10542"/>
                    <a:pt x="4824" y="10640"/>
                    <a:pt x="4587" y="10640"/>
                  </a:cubicBezTo>
                  <a:cubicBezTo>
                    <a:pt x="4351" y="10640"/>
                    <a:pt x="4114" y="10542"/>
                    <a:pt x="3946" y="10345"/>
                  </a:cubicBezTo>
                  <a:lnTo>
                    <a:pt x="2886" y="10345"/>
                  </a:lnTo>
                  <a:cubicBezTo>
                    <a:pt x="2420" y="10345"/>
                    <a:pt x="2045" y="10724"/>
                    <a:pt x="2041" y="11190"/>
                  </a:cubicBezTo>
                  <a:lnTo>
                    <a:pt x="2041" y="12313"/>
                  </a:lnTo>
                  <a:lnTo>
                    <a:pt x="1868" y="12313"/>
                  </a:lnTo>
                  <a:cubicBezTo>
                    <a:pt x="2281" y="11271"/>
                    <a:pt x="1690" y="8823"/>
                    <a:pt x="1234" y="7258"/>
                  </a:cubicBezTo>
                  <a:lnTo>
                    <a:pt x="1642" y="7258"/>
                  </a:lnTo>
                  <a:cubicBezTo>
                    <a:pt x="1834" y="7844"/>
                    <a:pt x="2084" y="8665"/>
                    <a:pt x="2276" y="9500"/>
                  </a:cubicBezTo>
                  <a:cubicBezTo>
                    <a:pt x="2302" y="9610"/>
                    <a:pt x="2386" y="9658"/>
                    <a:pt x="2471" y="9658"/>
                  </a:cubicBezTo>
                  <a:cubicBezTo>
                    <a:pt x="2590" y="9658"/>
                    <a:pt x="2711" y="9563"/>
                    <a:pt x="2674" y="9409"/>
                  </a:cubicBezTo>
                  <a:cubicBezTo>
                    <a:pt x="2636" y="9236"/>
                    <a:pt x="2593" y="9068"/>
                    <a:pt x="2550" y="8900"/>
                  </a:cubicBezTo>
                  <a:lnTo>
                    <a:pt x="11315" y="8900"/>
                  </a:lnTo>
                  <a:cubicBezTo>
                    <a:pt x="11272" y="9068"/>
                    <a:pt x="11228" y="9241"/>
                    <a:pt x="11190" y="9414"/>
                  </a:cubicBezTo>
                  <a:cubicBezTo>
                    <a:pt x="11154" y="9568"/>
                    <a:pt x="11274" y="9663"/>
                    <a:pt x="11392" y="9663"/>
                  </a:cubicBezTo>
                  <a:cubicBezTo>
                    <a:pt x="11477" y="9663"/>
                    <a:pt x="11560" y="9615"/>
                    <a:pt x="11584" y="9505"/>
                  </a:cubicBezTo>
                  <a:cubicBezTo>
                    <a:pt x="11780" y="8670"/>
                    <a:pt x="12030" y="7844"/>
                    <a:pt x="12222" y="7258"/>
                  </a:cubicBezTo>
                  <a:close/>
                  <a:moveTo>
                    <a:pt x="13249" y="7258"/>
                  </a:moveTo>
                  <a:lnTo>
                    <a:pt x="13245" y="12313"/>
                  </a:lnTo>
                  <a:lnTo>
                    <a:pt x="12524" y="12313"/>
                  </a:lnTo>
                  <a:cubicBezTo>
                    <a:pt x="12481" y="12313"/>
                    <a:pt x="12438" y="12289"/>
                    <a:pt x="12414" y="12246"/>
                  </a:cubicBezTo>
                  <a:cubicBezTo>
                    <a:pt x="12073" y="11626"/>
                    <a:pt x="12313" y="9769"/>
                    <a:pt x="13052" y="7258"/>
                  </a:cubicBezTo>
                  <a:close/>
                  <a:moveTo>
                    <a:pt x="413" y="0"/>
                  </a:moveTo>
                  <a:cubicBezTo>
                    <a:pt x="303" y="0"/>
                    <a:pt x="212" y="92"/>
                    <a:pt x="212" y="207"/>
                  </a:cubicBezTo>
                  <a:lnTo>
                    <a:pt x="212" y="6092"/>
                  </a:lnTo>
                  <a:cubicBezTo>
                    <a:pt x="82" y="6159"/>
                    <a:pt x="1" y="6293"/>
                    <a:pt x="1" y="6442"/>
                  </a:cubicBezTo>
                  <a:lnTo>
                    <a:pt x="1" y="6865"/>
                  </a:lnTo>
                  <a:cubicBezTo>
                    <a:pt x="1" y="7009"/>
                    <a:pt x="82" y="7148"/>
                    <a:pt x="212" y="7215"/>
                  </a:cubicBezTo>
                  <a:lnTo>
                    <a:pt x="212" y="12519"/>
                  </a:lnTo>
                  <a:cubicBezTo>
                    <a:pt x="212" y="12630"/>
                    <a:pt x="303" y="12721"/>
                    <a:pt x="413" y="12721"/>
                  </a:cubicBezTo>
                  <a:lnTo>
                    <a:pt x="13451" y="12721"/>
                  </a:lnTo>
                  <a:cubicBezTo>
                    <a:pt x="13566" y="12721"/>
                    <a:pt x="13657" y="12630"/>
                    <a:pt x="13657" y="12519"/>
                  </a:cubicBezTo>
                  <a:lnTo>
                    <a:pt x="13657" y="7215"/>
                  </a:lnTo>
                  <a:cubicBezTo>
                    <a:pt x="13787" y="7148"/>
                    <a:pt x="13869" y="7009"/>
                    <a:pt x="13869" y="6865"/>
                  </a:cubicBezTo>
                  <a:lnTo>
                    <a:pt x="13869" y="6442"/>
                  </a:lnTo>
                  <a:cubicBezTo>
                    <a:pt x="13869" y="6293"/>
                    <a:pt x="13787" y="6159"/>
                    <a:pt x="13657" y="6092"/>
                  </a:cubicBezTo>
                  <a:lnTo>
                    <a:pt x="13657" y="207"/>
                  </a:lnTo>
                  <a:cubicBezTo>
                    <a:pt x="13657" y="92"/>
                    <a:pt x="13566" y="0"/>
                    <a:pt x="1345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36" name="Google Shape;11436;p31"/>
          <p:cNvGrpSpPr/>
          <p:nvPr/>
        </p:nvGrpSpPr>
        <p:grpSpPr>
          <a:xfrm>
            <a:off x="5289454" y="2297288"/>
            <a:ext cx="371840" cy="252068"/>
            <a:chOff x="5289454" y="2484138"/>
            <a:chExt cx="371840" cy="252068"/>
          </a:xfrm>
        </p:grpSpPr>
        <p:sp>
          <p:nvSpPr>
            <p:cNvPr id="11437" name="Google Shape;11437;p31"/>
            <p:cNvSpPr/>
            <p:nvPr/>
          </p:nvSpPr>
          <p:spPr>
            <a:xfrm>
              <a:off x="5547418" y="2628409"/>
              <a:ext cx="74861" cy="47820"/>
            </a:xfrm>
            <a:custGeom>
              <a:rect b="b" l="l" r="r" t="t"/>
              <a:pathLst>
                <a:path extrusionOk="0" h="1825" w="2857">
                  <a:moveTo>
                    <a:pt x="1" y="0"/>
                  </a:moveTo>
                  <a:lnTo>
                    <a:pt x="1" y="1824"/>
                  </a:lnTo>
                  <a:lnTo>
                    <a:pt x="2857" y="1824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8" name="Google Shape;11438;p31"/>
            <p:cNvSpPr/>
            <p:nvPr/>
          </p:nvSpPr>
          <p:spPr>
            <a:xfrm>
              <a:off x="5547418" y="2652305"/>
              <a:ext cx="74861" cy="23923"/>
            </a:xfrm>
            <a:custGeom>
              <a:rect b="b" l="l" r="r" t="t"/>
              <a:pathLst>
                <a:path extrusionOk="0" h="913" w="2857">
                  <a:moveTo>
                    <a:pt x="1" y="0"/>
                  </a:moveTo>
                  <a:lnTo>
                    <a:pt x="1" y="912"/>
                  </a:lnTo>
                  <a:lnTo>
                    <a:pt x="2857" y="912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9" name="Google Shape;11439;p31"/>
            <p:cNvSpPr/>
            <p:nvPr/>
          </p:nvSpPr>
          <p:spPr>
            <a:xfrm>
              <a:off x="5603517" y="2596494"/>
              <a:ext cx="52353" cy="111623"/>
            </a:xfrm>
            <a:custGeom>
              <a:rect b="b" l="l" r="r" t="t"/>
              <a:pathLst>
                <a:path extrusionOk="0" h="4260" w="1998">
                  <a:moveTo>
                    <a:pt x="1782" y="1"/>
                  </a:moveTo>
                  <a:cubicBezTo>
                    <a:pt x="1763" y="1"/>
                    <a:pt x="1744" y="3"/>
                    <a:pt x="1724" y="9"/>
                  </a:cubicBezTo>
                  <a:lnTo>
                    <a:pt x="164" y="436"/>
                  </a:lnTo>
                  <a:cubicBezTo>
                    <a:pt x="68" y="460"/>
                    <a:pt x="1" y="546"/>
                    <a:pt x="1" y="647"/>
                  </a:cubicBezTo>
                  <a:lnTo>
                    <a:pt x="1" y="3614"/>
                  </a:lnTo>
                  <a:cubicBezTo>
                    <a:pt x="1" y="3714"/>
                    <a:pt x="68" y="3801"/>
                    <a:pt x="164" y="3825"/>
                  </a:cubicBezTo>
                  <a:lnTo>
                    <a:pt x="1724" y="4252"/>
                  </a:lnTo>
                  <a:cubicBezTo>
                    <a:pt x="1744" y="4257"/>
                    <a:pt x="1763" y="4260"/>
                    <a:pt x="1782" y="4260"/>
                  </a:cubicBezTo>
                  <a:cubicBezTo>
                    <a:pt x="1898" y="4260"/>
                    <a:pt x="1998" y="4165"/>
                    <a:pt x="1998" y="4041"/>
                  </a:cubicBezTo>
                  <a:lnTo>
                    <a:pt x="1998" y="220"/>
                  </a:lnTo>
                  <a:cubicBezTo>
                    <a:pt x="1998" y="96"/>
                    <a:pt x="1898" y="1"/>
                    <a:pt x="178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0" name="Google Shape;11440;p31"/>
            <p:cNvSpPr/>
            <p:nvPr/>
          </p:nvSpPr>
          <p:spPr>
            <a:xfrm>
              <a:off x="5329963" y="2573803"/>
              <a:ext cx="240644" cy="157005"/>
            </a:xfrm>
            <a:custGeom>
              <a:rect b="b" l="l" r="r" t="t"/>
              <a:pathLst>
                <a:path extrusionOk="0" h="5992" w="9184">
                  <a:moveTo>
                    <a:pt x="307" y="1"/>
                  </a:moveTo>
                  <a:cubicBezTo>
                    <a:pt x="135" y="1"/>
                    <a:pt x="0" y="140"/>
                    <a:pt x="0" y="308"/>
                  </a:cubicBezTo>
                  <a:lnTo>
                    <a:pt x="0" y="5684"/>
                  </a:lnTo>
                  <a:cubicBezTo>
                    <a:pt x="0" y="5852"/>
                    <a:pt x="135" y="5992"/>
                    <a:pt x="307" y="5992"/>
                  </a:cubicBezTo>
                  <a:lnTo>
                    <a:pt x="8876" y="5992"/>
                  </a:lnTo>
                  <a:cubicBezTo>
                    <a:pt x="9049" y="5992"/>
                    <a:pt x="9183" y="5852"/>
                    <a:pt x="9183" y="5684"/>
                  </a:cubicBezTo>
                  <a:lnTo>
                    <a:pt x="9183" y="308"/>
                  </a:lnTo>
                  <a:cubicBezTo>
                    <a:pt x="9183" y="140"/>
                    <a:pt x="9049" y="1"/>
                    <a:pt x="887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1" name="Google Shape;11441;p31"/>
            <p:cNvSpPr/>
            <p:nvPr/>
          </p:nvSpPr>
          <p:spPr>
            <a:xfrm>
              <a:off x="5329832" y="2573803"/>
              <a:ext cx="240880" cy="157005"/>
            </a:xfrm>
            <a:custGeom>
              <a:rect b="b" l="l" r="r" t="t"/>
              <a:pathLst>
                <a:path extrusionOk="0" h="5992" w="9193">
                  <a:moveTo>
                    <a:pt x="7460" y="1"/>
                  </a:moveTo>
                  <a:cubicBezTo>
                    <a:pt x="7633" y="1"/>
                    <a:pt x="7772" y="140"/>
                    <a:pt x="7772" y="308"/>
                  </a:cubicBezTo>
                  <a:lnTo>
                    <a:pt x="7772" y="5171"/>
                  </a:lnTo>
                  <a:cubicBezTo>
                    <a:pt x="7772" y="5406"/>
                    <a:pt x="7580" y="5593"/>
                    <a:pt x="7350" y="5593"/>
                  </a:cubicBezTo>
                  <a:lnTo>
                    <a:pt x="308" y="5593"/>
                  </a:lnTo>
                  <a:cubicBezTo>
                    <a:pt x="154" y="5593"/>
                    <a:pt x="29" y="5488"/>
                    <a:pt x="0" y="5339"/>
                  </a:cubicBezTo>
                  <a:lnTo>
                    <a:pt x="0" y="5684"/>
                  </a:lnTo>
                  <a:cubicBezTo>
                    <a:pt x="0" y="5857"/>
                    <a:pt x="140" y="5992"/>
                    <a:pt x="312" y="5992"/>
                  </a:cubicBezTo>
                  <a:lnTo>
                    <a:pt x="8881" y="5992"/>
                  </a:lnTo>
                  <a:cubicBezTo>
                    <a:pt x="9054" y="5992"/>
                    <a:pt x="9188" y="5857"/>
                    <a:pt x="9188" y="5684"/>
                  </a:cubicBezTo>
                  <a:lnTo>
                    <a:pt x="9188" y="308"/>
                  </a:lnTo>
                  <a:cubicBezTo>
                    <a:pt x="9193" y="299"/>
                    <a:pt x="9188" y="289"/>
                    <a:pt x="9188" y="284"/>
                  </a:cubicBezTo>
                  <a:cubicBezTo>
                    <a:pt x="9174" y="121"/>
                    <a:pt x="9039" y="1"/>
                    <a:pt x="888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2" name="Google Shape;11442;p31"/>
            <p:cNvSpPr/>
            <p:nvPr/>
          </p:nvSpPr>
          <p:spPr>
            <a:xfrm>
              <a:off x="5303027" y="2489169"/>
              <a:ext cx="143799" cy="143799"/>
            </a:xfrm>
            <a:custGeom>
              <a:rect b="b" l="l" r="r" t="t"/>
              <a:pathLst>
                <a:path extrusionOk="0" h="5488" w="5488">
                  <a:moveTo>
                    <a:pt x="2747" y="0"/>
                  </a:moveTo>
                  <a:cubicBezTo>
                    <a:pt x="1230" y="0"/>
                    <a:pt x="1" y="1229"/>
                    <a:pt x="1" y="2746"/>
                  </a:cubicBezTo>
                  <a:cubicBezTo>
                    <a:pt x="1" y="4258"/>
                    <a:pt x="1230" y="5487"/>
                    <a:pt x="2747" y="5487"/>
                  </a:cubicBezTo>
                  <a:cubicBezTo>
                    <a:pt x="4259" y="5487"/>
                    <a:pt x="5488" y="4258"/>
                    <a:pt x="5488" y="2746"/>
                  </a:cubicBezTo>
                  <a:cubicBezTo>
                    <a:pt x="5488" y="1229"/>
                    <a:pt x="4259" y="0"/>
                    <a:pt x="2747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3" name="Google Shape;11443;p31"/>
            <p:cNvSpPr/>
            <p:nvPr/>
          </p:nvSpPr>
          <p:spPr>
            <a:xfrm>
              <a:off x="5324172" y="2510288"/>
              <a:ext cx="130462" cy="123230"/>
            </a:xfrm>
            <a:custGeom>
              <a:rect b="b" l="l" r="r" t="t"/>
              <a:pathLst>
                <a:path extrusionOk="0" h="4703" w="4979">
                  <a:moveTo>
                    <a:pt x="3879" y="1"/>
                  </a:moveTo>
                  <a:lnTo>
                    <a:pt x="0" y="3879"/>
                  </a:lnTo>
                  <a:cubicBezTo>
                    <a:pt x="537" y="4428"/>
                    <a:pt x="1247" y="4703"/>
                    <a:pt x="1958" y="4703"/>
                  </a:cubicBezTo>
                  <a:cubicBezTo>
                    <a:pt x="2659" y="4703"/>
                    <a:pt x="3362" y="4435"/>
                    <a:pt x="3898" y="3899"/>
                  </a:cubicBezTo>
                  <a:cubicBezTo>
                    <a:pt x="4978" y="2823"/>
                    <a:pt x="4969" y="1066"/>
                    <a:pt x="387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4" name="Google Shape;11444;p31"/>
            <p:cNvSpPr/>
            <p:nvPr/>
          </p:nvSpPr>
          <p:spPr>
            <a:xfrm>
              <a:off x="5485423" y="2654323"/>
              <a:ext cx="52588" cy="52588"/>
            </a:xfrm>
            <a:custGeom>
              <a:rect b="b" l="l" r="r" t="t"/>
              <a:pathLst>
                <a:path extrusionOk="0" h="2007" w="2007">
                  <a:moveTo>
                    <a:pt x="91" y="0"/>
                  </a:moveTo>
                  <a:cubicBezTo>
                    <a:pt x="43" y="0"/>
                    <a:pt x="0" y="43"/>
                    <a:pt x="0" y="91"/>
                  </a:cubicBezTo>
                  <a:lnTo>
                    <a:pt x="0" y="1915"/>
                  </a:lnTo>
                  <a:cubicBezTo>
                    <a:pt x="0" y="1968"/>
                    <a:pt x="43" y="2007"/>
                    <a:pt x="91" y="2007"/>
                  </a:cubicBezTo>
                  <a:lnTo>
                    <a:pt x="1916" y="2007"/>
                  </a:lnTo>
                  <a:cubicBezTo>
                    <a:pt x="1968" y="2007"/>
                    <a:pt x="2007" y="1968"/>
                    <a:pt x="2007" y="1915"/>
                  </a:cubicBezTo>
                  <a:lnTo>
                    <a:pt x="2007" y="91"/>
                  </a:lnTo>
                  <a:cubicBezTo>
                    <a:pt x="2007" y="43"/>
                    <a:pt x="1968" y="0"/>
                    <a:pt x="1916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5" name="Google Shape;11445;p31"/>
            <p:cNvSpPr/>
            <p:nvPr/>
          </p:nvSpPr>
          <p:spPr>
            <a:xfrm>
              <a:off x="5342776" y="2536988"/>
              <a:ext cx="56257" cy="48160"/>
            </a:xfrm>
            <a:custGeom>
              <a:rect b="b" l="l" r="r" t="t"/>
              <a:pathLst>
                <a:path extrusionOk="0" h="1838" w="2147">
                  <a:moveTo>
                    <a:pt x="1225" y="0"/>
                  </a:moveTo>
                  <a:cubicBezTo>
                    <a:pt x="999" y="0"/>
                    <a:pt x="768" y="85"/>
                    <a:pt x="582" y="273"/>
                  </a:cubicBezTo>
                  <a:cubicBezTo>
                    <a:pt x="1" y="849"/>
                    <a:pt x="409" y="1838"/>
                    <a:pt x="1230" y="1838"/>
                  </a:cubicBezTo>
                  <a:cubicBezTo>
                    <a:pt x="1734" y="1838"/>
                    <a:pt x="2146" y="1425"/>
                    <a:pt x="2146" y="921"/>
                  </a:cubicBezTo>
                  <a:cubicBezTo>
                    <a:pt x="2146" y="366"/>
                    <a:pt x="1695" y="0"/>
                    <a:pt x="1225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6" name="Google Shape;11446;p31"/>
            <p:cNvSpPr/>
            <p:nvPr/>
          </p:nvSpPr>
          <p:spPr>
            <a:xfrm>
              <a:off x="5465797" y="2505886"/>
              <a:ext cx="110339" cy="110339"/>
            </a:xfrm>
            <a:custGeom>
              <a:rect b="b" l="l" r="r" t="t"/>
              <a:pathLst>
                <a:path extrusionOk="0" h="4211" w="4211">
                  <a:moveTo>
                    <a:pt x="2108" y="1"/>
                  </a:moveTo>
                  <a:cubicBezTo>
                    <a:pt x="941" y="1"/>
                    <a:pt x="0" y="946"/>
                    <a:pt x="0" y="2108"/>
                  </a:cubicBezTo>
                  <a:cubicBezTo>
                    <a:pt x="0" y="3270"/>
                    <a:pt x="941" y="4211"/>
                    <a:pt x="2108" y="4211"/>
                  </a:cubicBezTo>
                  <a:cubicBezTo>
                    <a:pt x="3269" y="4211"/>
                    <a:pt x="4210" y="3270"/>
                    <a:pt x="4210" y="2108"/>
                  </a:cubicBezTo>
                  <a:cubicBezTo>
                    <a:pt x="4210" y="946"/>
                    <a:pt x="3269" y="1"/>
                    <a:pt x="210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7" name="Google Shape;11447;p31"/>
            <p:cNvSpPr/>
            <p:nvPr/>
          </p:nvSpPr>
          <p:spPr>
            <a:xfrm>
              <a:off x="5482016" y="2522131"/>
              <a:ext cx="99517" cy="94119"/>
            </a:xfrm>
            <a:custGeom>
              <a:rect b="b" l="l" r="r" t="t"/>
              <a:pathLst>
                <a:path extrusionOk="0" h="3592" w="3798">
                  <a:moveTo>
                    <a:pt x="2977" y="0"/>
                  </a:moveTo>
                  <a:lnTo>
                    <a:pt x="1" y="2976"/>
                  </a:lnTo>
                  <a:cubicBezTo>
                    <a:pt x="411" y="3387"/>
                    <a:pt x="949" y="3592"/>
                    <a:pt x="1487" y="3592"/>
                  </a:cubicBezTo>
                  <a:cubicBezTo>
                    <a:pt x="2025" y="3592"/>
                    <a:pt x="2564" y="3387"/>
                    <a:pt x="2977" y="2976"/>
                  </a:cubicBezTo>
                  <a:cubicBezTo>
                    <a:pt x="3798" y="2155"/>
                    <a:pt x="3798" y="821"/>
                    <a:pt x="2977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8" name="Google Shape;11448;p31"/>
            <p:cNvSpPr/>
            <p:nvPr/>
          </p:nvSpPr>
          <p:spPr>
            <a:xfrm>
              <a:off x="5501275" y="2546290"/>
              <a:ext cx="34482" cy="29556"/>
            </a:xfrm>
            <a:custGeom>
              <a:rect b="b" l="l" r="r" t="t"/>
              <a:pathLst>
                <a:path extrusionOk="0" h="1128" w="1316">
                  <a:moveTo>
                    <a:pt x="750" y="1"/>
                  </a:moveTo>
                  <a:cubicBezTo>
                    <a:pt x="612" y="1"/>
                    <a:pt x="470" y="53"/>
                    <a:pt x="355" y="168"/>
                  </a:cubicBezTo>
                  <a:cubicBezTo>
                    <a:pt x="0" y="523"/>
                    <a:pt x="250" y="1128"/>
                    <a:pt x="754" y="1128"/>
                  </a:cubicBezTo>
                  <a:cubicBezTo>
                    <a:pt x="1061" y="1128"/>
                    <a:pt x="1315" y="873"/>
                    <a:pt x="1315" y="566"/>
                  </a:cubicBezTo>
                  <a:cubicBezTo>
                    <a:pt x="1315" y="225"/>
                    <a:pt x="1039" y="1"/>
                    <a:pt x="75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9" name="Google Shape;11449;p31"/>
            <p:cNvSpPr/>
            <p:nvPr/>
          </p:nvSpPr>
          <p:spPr>
            <a:xfrm>
              <a:off x="5511704" y="2654323"/>
              <a:ext cx="26307" cy="52588"/>
            </a:xfrm>
            <a:custGeom>
              <a:rect b="b" l="l" r="r" t="t"/>
              <a:pathLst>
                <a:path extrusionOk="0" h="2007" w="1004">
                  <a:moveTo>
                    <a:pt x="1" y="0"/>
                  </a:moveTo>
                  <a:lnTo>
                    <a:pt x="1" y="2007"/>
                  </a:lnTo>
                  <a:lnTo>
                    <a:pt x="913" y="2007"/>
                  </a:lnTo>
                  <a:cubicBezTo>
                    <a:pt x="965" y="2007"/>
                    <a:pt x="1004" y="1968"/>
                    <a:pt x="1004" y="1915"/>
                  </a:cubicBezTo>
                  <a:lnTo>
                    <a:pt x="1004" y="91"/>
                  </a:lnTo>
                  <a:cubicBezTo>
                    <a:pt x="1004" y="43"/>
                    <a:pt x="965" y="0"/>
                    <a:pt x="9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0" name="Google Shape;11450;p31"/>
            <p:cNvSpPr/>
            <p:nvPr/>
          </p:nvSpPr>
          <p:spPr>
            <a:xfrm>
              <a:off x="5603648" y="2652305"/>
              <a:ext cx="52353" cy="55811"/>
            </a:xfrm>
            <a:custGeom>
              <a:rect b="b" l="l" r="r" t="t"/>
              <a:pathLst>
                <a:path extrusionOk="0" h="2130" w="1998">
                  <a:moveTo>
                    <a:pt x="1" y="0"/>
                  </a:moveTo>
                  <a:lnTo>
                    <a:pt x="1" y="1484"/>
                  </a:lnTo>
                  <a:cubicBezTo>
                    <a:pt x="1" y="1584"/>
                    <a:pt x="63" y="1671"/>
                    <a:pt x="159" y="1695"/>
                  </a:cubicBezTo>
                  <a:lnTo>
                    <a:pt x="1719" y="2122"/>
                  </a:lnTo>
                  <a:cubicBezTo>
                    <a:pt x="1739" y="2127"/>
                    <a:pt x="1758" y="2130"/>
                    <a:pt x="1777" y="2130"/>
                  </a:cubicBezTo>
                  <a:cubicBezTo>
                    <a:pt x="1895" y="2130"/>
                    <a:pt x="1997" y="2035"/>
                    <a:pt x="1997" y="1911"/>
                  </a:cubicBezTo>
                  <a:lnTo>
                    <a:pt x="1997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1" name="Google Shape;11451;p31"/>
            <p:cNvSpPr/>
            <p:nvPr/>
          </p:nvSpPr>
          <p:spPr>
            <a:xfrm>
              <a:off x="5374979" y="2537093"/>
              <a:ext cx="24054" cy="48055"/>
            </a:xfrm>
            <a:custGeom>
              <a:rect b="b" l="l" r="r" t="t"/>
              <a:pathLst>
                <a:path extrusionOk="0" h="1834" w="918">
                  <a:moveTo>
                    <a:pt x="1" y="0"/>
                  </a:moveTo>
                  <a:lnTo>
                    <a:pt x="1" y="1834"/>
                  </a:lnTo>
                  <a:cubicBezTo>
                    <a:pt x="505" y="1834"/>
                    <a:pt x="917" y="1421"/>
                    <a:pt x="917" y="917"/>
                  </a:cubicBezTo>
                  <a:cubicBezTo>
                    <a:pt x="917" y="408"/>
                    <a:pt x="505" y="0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2" name="Google Shape;11452;p31"/>
            <p:cNvSpPr/>
            <p:nvPr/>
          </p:nvSpPr>
          <p:spPr>
            <a:xfrm>
              <a:off x="5521006" y="2546395"/>
              <a:ext cx="14752" cy="29452"/>
            </a:xfrm>
            <a:custGeom>
              <a:rect b="b" l="l" r="r" t="t"/>
              <a:pathLst>
                <a:path extrusionOk="0" h="1124" w="563">
                  <a:moveTo>
                    <a:pt x="1" y="0"/>
                  </a:moveTo>
                  <a:lnTo>
                    <a:pt x="1" y="1124"/>
                  </a:lnTo>
                  <a:cubicBezTo>
                    <a:pt x="308" y="1124"/>
                    <a:pt x="562" y="869"/>
                    <a:pt x="562" y="562"/>
                  </a:cubicBezTo>
                  <a:cubicBezTo>
                    <a:pt x="562" y="250"/>
                    <a:pt x="308" y="0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3" name="Google Shape;11453;p31"/>
            <p:cNvSpPr/>
            <p:nvPr/>
          </p:nvSpPr>
          <p:spPr>
            <a:xfrm>
              <a:off x="5395994" y="2516838"/>
              <a:ext cx="25285" cy="21407"/>
            </a:xfrm>
            <a:custGeom>
              <a:rect b="b" l="l" r="r" t="t"/>
              <a:pathLst>
                <a:path extrusionOk="0" h="817" w="965">
                  <a:moveTo>
                    <a:pt x="679" y="1"/>
                  </a:moveTo>
                  <a:cubicBezTo>
                    <a:pt x="634" y="1"/>
                    <a:pt x="586" y="18"/>
                    <a:pt x="543" y="58"/>
                  </a:cubicBezTo>
                  <a:lnTo>
                    <a:pt x="130" y="471"/>
                  </a:lnTo>
                  <a:cubicBezTo>
                    <a:pt x="0" y="600"/>
                    <a:pt x="91" y="816"/>
                    <a:pt x="269" y="816"/>
                  </a:cubicBezTo>
                  <a:lnTo>
                    <a:pt x="274" y="816"/>
                  </a:lnTo>
                  <a:cubicBezTo>
                    <a:pt x="327" y="816"/>
                    <a:pt x="379" y="797"/>
                    <a:pt x="418" y="759"/>
                  </a:cubicBezTo>
                  <a:lnTo>
                    <a:pt x="831" y="346"/>
                  </a:lnTo>
                  <a:cubicBezTo>
                    <a:pt x="964" y="198"/>
                    <a:pt x="834" y="1"/>
                    <a:pt x="6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4" name="Google Shape;11454;p31"/>
            <p:cNvSpPr/>
            <p:nvPr/>
          </p:nvSpPr>
          <p:spPr>
            <a:xfrm>
              <a:off x="5328601" y="2583655"/>
              <a:ext cx="26124" cy="21696"/>
            </a:xfrm>
            <a:custGeom>
              <a:rect b="b" l="l" r="r" t="t"/>
              <a:pathLst>
                <a:path extrusionOk="0" h="828" w="997">
                  <a:moveTo>
                    <a:pt x="699" y="0"/>
                  </a:moveTo>
                  <a:cubicBezTo>
                    <a:pt x="649" y="0"/>
                    <a:pt x="597" y="21"/>
                    <a:pt x="551" y="71"/>
                  </a:cubicBezTo>
                  <a:lnTo>
                    <a:pt x="139" y="484"/>
                  </a:lnTo>
                  <a:cubicBezTo>
                    <a:pt x="1" y="633"/>
                    <a:pt x="134" y="828"/>
                    <a:pt x="290" y="828"/>
                  </a:cubicBezTo>
                  <a:cubicBezTo>
                    <a:pt x="336" y="828"/>
                    <a:pt x="383" y="811"/>
                    <a:pt x="427" y="772"/>
                  </a:cubicBezTo>
                  <a:lnTo>
                    <a:pt x="839" y="355"/>
                  </a:lnTo>
                  <a:cubicBezTo>
                    <a:pt x="996" y="212"/>
                    <a:pt x="859" y="0"/>
                    <a:pt x="69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5" name="Google Shape;11455;p31"/>
            <p:cNvSpPr/>
            <p:nvPr/>
          </p:nvSpPr>
          <p:spPr>
            <a:xfrm>
              <a:off x="5395181" y="2583655"/>
              <a:ext cx="26098" cy="21696"/>
            </a:xfrm>
            <a:custGeom>
              <a:rect b="b" l="l" r="r" t="t"/>
              <a:pathLst>
                <a:path extrusionOk="0" h="828" w="996">
                  <a:moveTo>
                    <a:pt x="300" y="0"/>
                  </a:moveTo>
                  <a:cubicBezTo>
                    <a:pt x="140" y="0"/>
                    <a:pt x="0" y="212"/>
                    <a:pt x="161" y="355"/>
                  </a:cubicBezTo>
                  <a:lnTo>
                    <a:pt x="574" y="772"/>
                  </a:lnTo>
                  <a:cubicBezTo>
                    <a:pt x="617" y="811"/>
                    <a:pt x="664" y="828"/>
                    <a:pt x="709" y="828"/>
                  </a:cubicBezTo>
                  <a:cubicBezTo>
                    <a:pt x="864" y="828"/>
                    <a:pt x="996" y="633"/>
                    <a:pt x="862" y="484"/>
                  </a:cubicBezTo>
                  <a:lnTo>
                    <a:pt x="449" y="71"/>
                  </a:lnTo>
                  <a:cubicBezTo>
                    <a:pt x="403" y="21"/>
                    <a:pt x="351" y="0"/>
                    <a:pt x="3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6" name="Google Shape;11456;p31"/>
            <p:cNvSpPr/>
            <p:nvPr/>
          </p:nvSpPr>
          <p:spPr>
            <a:xfrm>
              <a:off x="5328103" y="2516472"/>
              <a:ext cx="26622" cy="22089"/>
            </a:xfrm>
            <a:custGeom>
              <a:rect b="b" l="l" r="r" t="t"/>
              <a:pathLst>
                <a:path extrusionOk="0" h="843" w="1016">
                  <a:moveTo>
                    <a:pt x="298" y="1"/>
                  </a:moveTo>
                  <a:cubicBezTo>
                    <a:pt x="138" y="1"/>
                    <a:pt x="0" y="214"/>
                    <a:pt x="158" y="360"/>
                  </a:cubicBezTo>
                  <a:lnTo>
                    <a:pt x="570" y="773"/>
                  </a:lnTo>
                  <a:cubicBezTo>
                    <a:pt x="616" y="822"/>
                    <a:pt x="668" y="842"/>
                    <a:pt x="717" y="842"/>
                  </a:cubicBezTo>
                  <a:cubicBezTo>
                    <a:pt x="877" y="842"/>
                    <a:pt x="1016" y="631"/>
                    <a:pt x="858" y="485"/>
                  </a:cubicBezTo>
                  <a:lnTo>
                    <a:pt x="446" y="72"/>
                  </a:lnTo>
                  <a:cubicBezTo>
                    <a:pt x="400" y="22"/>
                    <a:pt x="348" y="1"/>
                    <a:pt x="2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7" name="Google Shape;11457;p31"/>
            <p:cNvSpPr/>
            <p:nvPr/>
          </p:nvSpPr>
          <p:spPr>
            <a:xfrm>
              <a:off x="5536596" y="2527267"/>
              <a:ext cx="20359" cy="16508"/>
            </a:xfrm>
            <a:custGeom>
              <a:rect b="b" l="l" r="r" t="t"/>
              <a:pathLst>
                <a:path extrusionOk="0" h="630" w="777">
                  <a:moveTo>
                    <a:pt x="490" y="0"/>
                  </a:moveTo>
                  <a:cubicBezTo>
                    <a:pt x="444" y="0"/>
                    <a:pt x="396" y="18"/>
                    <a:pt x="351" y="58"/>
                  </a:cubicBezTo>
                  <a:lnTo>
                    <a:pt x="126" y="279"/>
                  </a:lnTo>
                  <a:cubicBezTo>
                    <a:pt x="1" y="409"/>
                    <a:pt x="92" y="625"/>
                    <a:pt x="270" y="625"/>
                  </a:cubicBezTo>
                  <a:lnTo>
                    <a:pt x="270" y="630"/>
                  </a:lnTo>
                  <a:cubicBezTo>
                    <a:pt x="327" y="630"/>
                    <a:pt x="375" y="606"/>
                    <a:pt x="414" y="567"/>
                  </a:cubicBezTo>
                  <a:lnTo>
                    <a:pt x="639" y="342"/>
                  </a:lnTo>
                  <a:cubicBezTo>
                    <a:pt x="776" y="194"/>
                    <a:pt x="645" y="0"/>
                    <a:pt x="4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8" name="Google Shape;11458;p31"/>
            <p:cNvSpPr/>
            <p:nvPr/>
          </p:nvSpPr>
          <p:spPr>
            <a:xfrm>
              <a:off x="5485292" y="2578519"/>
              <a:ext cx="20359" cy="16455"/>
            </a:xfrm>
            <a:custGeom>
              <a:rect b="b" l="l" r="r" t="t"/>
              <a:pathLst>
                <a:path extrusionOk="0" h="628" w="777">
                  <a:moveTo>
                    <a:pt x="487" y="1"/>
                  </a:moveTo>
                  <a:cubicBezTo>
                    <a:pt x="442" y="1"/>
                    <a:pt x="394" y="17"/>
                    <a:pt x="351" y="56"/>
                  </a:cubicBezTo>
                  <a:lnTo>
                    <a:pt x="130" y="282"/>
                  </a:lnTo>
                  <a:cubicBezTo>
                    <a:pt x="0" y="411"/>
                    <a:pt x="92" y="627"/>
                    <a:pt x="274" y="627"/>
                  </a:cubicBezTo>
                  <a:cubicBezTo>
                    <a:pt x="327" y="627"/>
                    <a:pt x="380" y="608"/>
                    <a:pt x="418" y="570"/>
                  </a:cubicBezTo>
                  <a:lnTo>
                    <a:pt x="639" y="344"/>
                  </a:lnTo>
                  <a:cubicBezTo>
                    <a:pt x="776" y="195"/>
                    <a:pt x="643" y="1"/>
                    <a:pt x="4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9" name="Google Shape;11459;p31"/>
            <p:cNvSpPr/>
            <p:nvPr/>
          </p:nvSpPr>
          <p:spPr>
            <a:xfrm>
              <a:off x="5536360" y="2578519"/>
              <a:ext cx="20595" cy="16455"/>
            </a:xfrm>
            <a:custGeom>
              <a:rect b="b" l="l" r="r" t="t"/>
              <a:pathLst>
                <a:path extrusionOk="0" h="628" w="786">
                  <a:moveTo>
                    <a:pt x="287" y="1"/>
                  </a:moveTo>
                  <a:cubicBezTo>
                    <a:pt x="132" y="1"/>
                    <a:pt x="1" y="195"/>
                    <a:pt x="135" y="344"/>
                  </a:cubicBezTo>
                  <a:lnTo>
                    <a:pt x="360" y="570"/>
                  </a:lnTo>
                  <a:cubicBezTo>
                    <a:pt x="404" y="610"/>
                    <a:pt x="452" y="627"/>
                    <a:pt x="498" y="627"/>
                  </a:cubicBezTo>
                  <a:cubicBezTo>
                    <a:pt x="653" y="627"/>
                    <a:pt x="786" y="430"/>
                    <a:pt x="648" y="282"/>
                  </a:cubicBezTo>
                  <a:lnTo>
                    <a:pt x="423" y="56"/>
                  </a:lnTo>
                  <a:cubicBezTo>
                    <a:pt x="379" y="17"/>
                    <a:pt x="332" y="1"/>
                    <a:pt x="2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0" name="Google Shape;11460;p31"/>
            <p:cNvSpPr/>
            <p:nvPr/>
          </p:nvSpPr>
          <p:spPr>
            <a:xfrm>
              <a:off x="5485108" y="2527267"/>
              <a:ext cx="20543" cy="16377"/>
            </a:xfrm>
            <a:custGeom>
              <a:rect b="b" l="l" r="r" t="t"/>
              <a:pathLst>
                <a:path extrusionOk="0" h="625" w="784">
                  <a:moveTo>
                    <a:pt x="282" y="0"/>
                  </a:moveTo>
                  <a:cubicBezTo>
                    <a:pt x="128" y="0"/>
                    <a:pt x="0" y="194"/>
                    <a:pt x="137" y="342"/>
                  </a:cubicBezTo>
                  <a:lnTo>
                    <a:pt x="358" y="567"/>
                  </a:lnTo>
                  <a:cubicBezTo>
                    <a:pt x="402" y="608"/>
                    <a:pt x="449" y="625"/>
                    <a:pt x="495" y="625"/>
                  </a:cubicBezTo>
                  <a:cubicBezTo>
                    <a:pt x="651" y="625"/>
                    <a:pt x="783" y="428"/>
                    <a:pt x="646" y="279"/>
                  </a:cubicBezTo>
                  <a:lnTo>
                    <a:pt x="420" y="58"/>
                  </a:lnTo>
                  <a:cubicBezTo>
                    <a:pt x="376" y="18"/>
                    <a:pt x="328" y="0"/>
                    <a:pt x="28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1" name="Google Shape;11461;p31"/>
            <p:cNvSpPr/>
            <p:nvPr/>
          </p:nvSpPr>
          <p:spPr>
            <a:xfrm>
              <a:off x="5352078" y="2649030"/>
              <a:ext cx="102164" cy="10717"/>
            </a:xfrm>
            <a:custGeom>
              <a:rect b="b" l="l" r="r" t="t"/>
              <a:pathLst>
                <a:path extrusionOk="0" h="409" w="3899">
                  <a:moveTo>
                    <a:pt x="3629" y="0"/>
                  </a:moveTo>
                  <a:cubicBezTo>
                    <a:pt x="3625" y="0"/>
                    <a:pt x="3620" y="0"/>
                    <a:pt x="3616" y="0"/>
                  </a:cubicBezTo>
                  <a:lnTo>
                    <a:pt x="255" y="0"/>
                  </a:lnTo>
                  <a:cubicBezTo>
                    <a:pt x="1" y="15"/>
                    <a:pt x="1" y="394"/>
                    <a:pt x="255" y="408"/>
                  </a:cubicBezTo>
                  <a:lnTo>
                    <a:pt x="3616" y="408"/>
                  </a:lnTo>
                  <a:cubicBezTo>
                    <a:pt x="3620" y="409"/>
                    <a:pt x="3625" y="409"/>
                    <a:pt x="3629" y="409"/>
                  </a:cubicBezTo>
                  <a:cubicBezTo>
                    <a:pt x="3899" y="409"/>
                    <a:pt x="3899" y="0"/>
                    <a:pt x="36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2" name="Google Shape;11462;p31"/>
            <p:cNvSpPr/>
            <p:nvPr/>
          </p:nvSpPr>
          <p:spPr>
            <a:xfrm>
              <a:off x="5352078" y="2701592"/>
              <a:ext cx="23949" cy="10717"/>
            </a:xfrm>
            <a:custGeom>
              <a:rect b="b" l="l" r="r" t="t"/>
              <a:pathLst>
                <a:path extrusionOk="0" h="409" w="914">
                  <a:moveTo>
                    <a:pt x="260" y="1"/>
                  </a:moveTo>
                  <a:cubicBezTo>
                    <a:pt x="1" y="15"/>
                    <a:pt x="1" y="395"/>
                    <a:pt x="260" y="409"/>
                  </a:cubicBezTo>
                  <a:lnTo>
                    <a:pt x="654" y="409"/>
                  </a:lnTo>
                  <a:cubicBezTo>
                    <a:pt x="913" y="395"/>
                    <a:pt x="913" y="15"/>
                    <a:pt x="65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3" name="Google Shape;11463;p31"/>
            <p:cNvSpPr/>
            <p:nvPr/>
          </p:nvSpPr>
          <p:spPr>
            <a:xfrm>
              <a:off x="5387425" y="2701592"/>
              <a:ext cx="66188" cy="10717"/>
            </a:xfrm>
            <a:custGeom>
              <a:rect b="b" l="l" r="r" t="t"/>
              <a:pathLst>
                <a:path extrusionOk="0" h="409" w="2526">
                  <a:moveTo>
                    <a:pt x="255" y="1"/>
                  </a:moveTo>
                  <a:cubicBezTo>
                    <a:pt x="1" y="15"/>
                    <a:pt x="1" y="395"/>
                    <a:pt x="255" y="409"/>
                  </a:cubicBezTo>
                  <a:lnTo>
                    <a:pt x="2267" y="409"/>
                  </a:lnTo>
                  <a:cubicBezTo>
                    <a:pt x="2526" y="395"/>
                    <a:pt x="2526" y="15"/>
                    <a:pt x="22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4" name="Google Shape;11464;p31"/>
            <p:cNvSpPr/>
            <p:nvPr/>
          </p:nvSpPr>
          <p:spPr>
            <a:xfrm>
              <a:off x="5352078" y="2675416"/>
              <a:ext cx="102164" cy="10638"/>
            </a:xfrm>
            <a:custGeom>
              <a:rect b="b" l="l" r="r" t="t"/>
              <a:pathLst>
                <a:path extrusionOk="0" h="406" w="3899">
                  <a:moveTo>
                    <a:pt x="3634" y="1"/>
                  </a:moveTo>
                  <a:cubicBezTo>
                    <a:pt x="3628" y="1"/>
                    <a:pt x="3622" y="1"/>
                    <a:pt x="3616" y="1"/>
                  </a:cubicBezTo>
                  <a:lnTo>
                    <a:pt x="255" y="1"/>
                  </a:lnTo>
                  <a:cubicBezTo>
                    <a:pt x="1" y="11"/>
                    <a:pt x="1" y="390"/>
                    <a:pt x="255" y="405"/>
                  </a:cubicBezTo>
                  <a:lnTo>
                    <a:pt x="3616" y="405"/>
                  </a:lnTo>
                  <a:cubicBezTo>
                    <a:pt x="3620" y="405"/>
                    <a:pt x="3625" y="405"/>
                    <a:pt x="3629" y="405"/>
                  </a:cubicBezTo>
                  <a:cubicBezTo>
                    <a:pt x="3898" y="405"/>
                    <a:pt x="3899" y="1"/>
                    <a:pt x="36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5" name="Google Shape;11465;p31"/>
            <p:cNvSpPr/>
            <p:nvPr/>
          </p:nvSpPr>
          <p:spPr>
            <a:xfrm>
              <a:off x="5289454" y="2484138"/>
              <a:ext cx="298001" cy="154097"/>
            </a:xfrm>
            <a:custGeom>
              <a:rect b="b" l="l" r="r" t="t"/>
              <a:pathLst>
                <a:path extrusionOk="0" h="5881" w="11373">
                  <a:moveTo>
                    <a:pt x="8837" y="1034"/>
                  </a:moveTo>
                  <a:cubicBezTo>
                    <a:pt x="9083" y="1034"/>
                    <a:pt x="9331" y="1082"/>
                    <a:pt x="9567" y="1181"/>
                  </a:cubicBezTo>
                  <a:cubicBezTo>
                    <a:pt x="10278" y="1474"/>
                    <a:pt x="10739" y="2165"/>
                    <a:pt x="10739" y="2938"/>
                  </a:cubicBezTo>
                  <a:cubicBezTo>
                    <a:pt x="10739" y="3706"/>
                    <a:pt x="10278" y="4397"/>
                    <a:pt x="9567" y="4695"/>
                  </a:cubicBezTo>
                  <a:cubicBezTo>
                    <a:pt x="9333" y="4792"/>
                    <a:pt x="9086" y="4839"/>
                    <a:pt x="8841" y="4839"/>
                  </a:cubicBezTo>
                  <a:cubicBezTo>
                    <a:pt x="8345" y="4839"/>
                    <a:pt x="7857" y="4645"/>
                    <a:pt x="7494" y="4282"/>
                  </a:cubicBezTo>
                  <a:cubicBezTo>
                    <a:pt x="6750" y="3538"/>
                    <a:pt x="6750" y="2333"/>
                    <a:pt x="7494" y="1594"/>
                  </a:cubicBezTo>
                  <a:cubicBezTo>
                    <a:pt x="7856" y="1229"/>
                    <a:pt x="8342" y="1034"/>
                    <a:pt x="8837" y="1034"/>
                  </a:cubicBezTo>
                  <a:close/>
                  <a:moveTo>
                    <a:pt x="3266" y="397"/>
                  </a:moveTo>
                  <a:cubicBezTo>
                    <a:pt x="3594" y="397"/>
                    <a:pt x="3924" y="460"/>
                    <a:pt x="4239" y="591"/>
                  </a:cubicBezTo>
                  <a:cubicBezTo>
                    <a:pt x="5185" y="984"/>
                    <a:pt x="5804" y="1911"/>
                    <a:pt x="5804" y="2938"/>
                  </a:cubicBezTo>
                  <a:cubicBezTo>
                    <a:pt x="5804" y="3965"/>
                    <a:pt x="5185" y="4892"/>
                    <a:pt x="4239" y="5281"/>
                  </a:cubicBezTo>
                  <a:cubicBezTo>
                    <a:pt x="3924" y="5411"/>
                    <a:pt x="3593" y="5475"/>
                    <a:pt x="3265" y="5475"/>
                  </a:cubicBezTo>
                  <a:cubicBezTo>
                    <a:pt x="2605" y="5475"/>
                    <a:pt x="1957" y="5218"/>
                    <a:pt x="1469" y="4733"/>
                  </a:cubicBezTo>
                  <a:cubicBezTo>
                    <a:pt x="476" y="3745"/>
                    <a:pt x="471" y="2132"/>
                    <a:pt x="1469" y="1143"/>
                  </a:cubicBezTo>
                  <a:cubicBezTo>
                    <a:pt x="1957" y="655"/>
                    <a:pt x="2606" y="397"/>
                    <a:pt x="3266" y="397"/>
                  </a:cubicBezTo>
                  <a:close/>
                  <a:moveTo>
                    <a:pt x="3267" y="0"/>
                  </a:moveTo>
                  <a:cubicBezTo>
                    <a:pt x="2153" y="0"/>
                    <a:pt x="1105" y="638"/>
                    <a:pt x="610" y="1690"/>
                  </a:cubicBezTo>
                  <a:cubicBezTo>
                    <a:pt x="0" y="2981"/>
                    <a:pt x="408" y="4522"/>
                    <a:pt x="1580" y="5343"/>
                  </a:cubicBezTo>
                  <a:cubicBezTo>
                    <a:pt x="2090" y="5704"/>
                    <a:pt x="2681" y="5881"/>
                    <a:pt x="3269" y="5881"/>
                  </a:cubicBezTo>
                  <a:cubicBezTo>
                    <a:pt x="4026" y="5881"/>
                    <a:pt x="4778" y="5589"/>
                    <a:pt x="5348" y="5021"/>
                  </a:cubicBezTo>
                  <a:cubicBezTo>
                    <a:pt x="5732" y="4637"/>
                    <a:pt x="6001" y="4153"/>
                    <a:pt x="6126" y="3625"/>
                  </a:cubicBezTo>
                  <a:lnTo>
                    <a:pt x="6634" y="3625"/>
                  </a:lnTo>
                  <a:cubicBezTo>
                    <a:pt x="6940" y="4616"/>
                    <a:pt x="7852" y="5255"/>
                    <a:pt x="8845" y="5255"/>
                  </a:cubicBezTo>
                  <a:cubicBezTo>
                    <a:pt x="9039" y="5255"/>
                    <a:pt x="9237" y="5231"/>
                    <a:pt x="9433" y="5180"/>
                  </a:cubicBezTo>
                  <a:cubicBezTo>
                    <a:pt x="10633" y="4868"/>
                    <a:pt x="11372" y="3668"/>
                    <a:pt x="11113" y="2453"/>
                  </a:cubicBezTo>
                  <a:cubicBezTo>
                    <a:pt x="10877" y="1372"/>
                    <a:pt x="9924" y="621"/>
                    <a:pt x="8850" y="621"/>
                  </a:cubicBezTo>
                  <a:cubicBezTo>
                    <a:pt x="8723" y="621"/>
                    <a:pt x="8593" y="631"/>
                    <a:pt x="8463" y="653"/>
                  </a:cubicBezTo>
                  <a:cubicBezTo>
                    <a:pt x="7244" y="860"/>
                    <a:pt x="6399" y="1988"/>
                    <a:pt x="6548" y="3221"/>
                  </a:cubicBezTo>
                  <a:lnTo>
                    <a:pt x="6193" y="3221"/>
                  </a:lnTo>
                  <a:cubicBezTo>
                    <a:pt x="6332" y="1796"/>
                    <a:pt x="5425" y="480"/>
                    <a:pt x="4047" y="106"/>
                  </a:cubicBezTo>
                  <a:cubicBezTo>
                    <a:pt x="3788" y="35"/>
                    <a:pt x="3526" y="0"/>
                    <a:pt x="32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6" name="Google Shape;11466;p31"/>
            <p:cNvSpPr/>
            <p:nvPr/>
          </p:nvSpPr>
          <p:spPr>
            <a:xfrm>
              <a:off x="5335623" y="2531695"/>
              <a:ext cx="68703" cy="58877"/>
            </a:xfrm>
            <a:custGeom>
              <a:rect b="b" l="l" r="r" t="t"/>
              <a:pathLst>
                <a:path extrusionOk="0" h="2247" w="2622">
                  <a:moveTo>
                    <a:pt x="1508" y="406"/>
                  </a:moveTo>
                  <a:cubicBezTo>
                    <a:pt x="1683" y="406"/>
                    <a:pt x="1861" y="470"/>
                    <a:pt x="2007" y="614"/>
                  </a:cubicBezTo>
                  <a:cubicBezTo>
                    <a:pt x="2458" y="1065"/>
                    <a:pt x="2136" y="1838"/>
                    <a:pt x="1503" y="1838"/>
                  </a:cubicBezTo>
                  <a:cubicBezTo>
                    <a:pt x="1109" y="1834"/>
                    <a:pt x="787" y="1517"/>
                    <a:pt x="787" y="1123"/>
                  </a:cubicBezTo>
                  <a:cubicBezTo>
                    <a:pt x="787" y="691"/>
                    <a:pt x="1140" y="406"/>
                    <a:pt x="1508" y="406"/>
                  </a:cubicBezTo>
                  <a:close/>
                  <a:moveTo>
                    <a:pt x="1494" y="1"/>
                  </a:moveTo>
                  <a:cubicBezTo>
                    <a:pt x="1219" y="1"/>
                    <a:pt x="939" y="103"/>
                    <a:pt x="711" y="331"/>
                  </a:cubicBezTo>
                  <a:cubicBezTo>
                    <a:pt x="0" y="1037"/>
                    <a:pt x="504" y="2242"/>
                    <a:pt x="1503" y="2246"/>
                  </a:cubicBezTo>
                  <a:cubicBezTo>
                    <a:pt x="2122" y="2242"/>
                    <a:pt x="2621" y="1742"/>
                    <a:pt x="2621" y="1123"/>
                  </a:cubicBezTo>
                  <a:cubicBezTo>
                    <a:pt x="2621" y="448"/>
                    <a:pt x="2070" y="1"/>
                    <a:pt x="149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7" name="Google Shape;11467;p31"/>
            <p:cNvSpPr/>
            <p:nvPr/>
          </p:nvSpPr>
          <p:spPr>
            <a:xfrm>
              <a:off x="5500882" y="2540971"/>
              <a:ext cx="46955" cy="40168"/>
            </a:xfrm>
            <a:custGeom>
              <a:rect b="b" l="l" r="r" t="t"/>
              <a:pathLst>
                <a:path extrusionOk="0" h="1533" w="1792">
                  <a:moveTo>
                    <a:pt x="769" y="409"/>
                  </a:moveTo>
                  <a:cubicBezTo>
                    <a:pt x="1086" y="409"/>
                    <a:pt x="1249" y="798"/>
                    <a:pt x="1023" y="1024"/>
                  </a:cubicBezTo>
                  <a:cubicBezTo>
                    <a:pt x="949" y="1097"/>
                    <a:pt x="858" y="1129"/>
                    <a:pt x="769" y="1129"/>
                  </a:cubicBezTo>
                  <a:cubicBezTo>
                    <a:pt x="584" y="1129"/>
                    <a:pt x="409" y="987"/>
                    <a:pt x="409" y="769"/>
                  </a:cubicBezTo>
                  <a:cubicBezTo>
                    <a:pt x="409" y="567"/>
                    <a:pt x="567" y="409"/>
                    <a:pt x="769" y="409"/>
                  </a:cubicBezTo>
                  <a:close/>
                  <a:moveTo>
                    <a:pt x="773" y="0"/>
                  </a:moveTo>
                  <a:cubicBezTo>
                    <a:pt x="379" y="0"/>
                    <a:pt x="1" y="308"/>
                    <a:pt x="1" y="769"/>
                  </a:cubicBezTo>
                  <a:cubicBezTo>
                    <a:pt x="1" y="1192"/>
                    <a:pt x="346" y="1532"/>
                    <a:pt x="769" y="1532"/>
                  </a:cubicBezTo>
                  <a:cubicBezTo>
                    <a:pt x="1450" y="1532"/>
                    <a:pt x="1791" y="707"/>
                    <a:pt x="1306" y="227"/>
                  </a:cubicBezTo>
                  <a:cubicBezTo>
                    <a:pt x="1151" y="70"/>
                    <a:pt x="960" y="0"/>
                    <a:pt x="7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8" name="Google Shape;11468;p31"/>
            <p:cNvSpPr/>
            <p:nvPr/>
          </p:nvSpPr>
          <p:spPr>
            <a:xfrm>
              <a:off x="5480130" y="2649030"/>
              <a:ext cx="63305" cy="63279"/>
            </a:xfrm>
            <a:custGeom>
              <a:rect b="b" l="l" r="r" t="t"/>
              <a:pathLst>
                <a:path extrusionOk="0" h="2415" w="2416">
                  <a:moveTo>
                    <a:pt x="2007" y="408"/>
                  </a:moveTo>
                  <a:lnTo>
                    <a:pt x="2007" y="2007"/>
                  </a:lnTo>
                  <a:lnTo>
                    <a:pt x="409" y="2007"/>
                  </a:lnTo>
                  <a:lnTo>
                    <a:pt x="409" y="408"/>
                  </a:lnTo>
                  <a:close/>
                  <a:moveTo>
                    <a:pt x="293" y="0"/>
                  </a:moveTo>
                  <a:cubicBezTo>
                    <a:pt x="130" y="0"/>
                    <a:pt x="1" y="130"/>
                    <a:pt x="1" y="293"/>
                  </a:cubicBezTo>
                  <a:lnTo>
                    <a:pt x="1" y="2117"/>
                  </a:lnTo>
                  <a:cubicBezTo>
                    <a:pt x="1" y="2281"/>
                    <a:pt x="130" y="2415"/>
                    <a:pt x="293" y="2415"/>
                  </a:cubicBezTo>
                  <a:lnTo>
                    <a:pt x="2118" y="2415"/>
                  </a:lnTo>
                  <a:cubicBezTo>
                    <a:pt x="2281" y="2415"/>
                    <a:pt x="2415" y="2281"/>
                    <a:pt x="2415" y="2117"/>
                  </a:cubicBezTo>
                  <a:lnTo>
                    <a:pt x="2415" y="293"/>
                  </a:lnTo>
                  <a:cubicBezTo>
                    <a:pt x="2415" y="130"/>
                    <a:pt x="2281" y="0"/>
                    <a:pt x="21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9" name="Google Shape;11469;p31"/>
            <p:cNvSpPr/>
            <p:nvPr/>
          </p:nvSpPr>
          <p:spPr>
            <a:xfrm>
              <a:off x="5324356" y="2591175"/>
              <a:ext cx="336938" cy="145031"/>
            </a:xfrm>
            <a:custGeom>
              <a:rect b="b" l="l" r="r" t="t"/>
              <a:pathLst>
                <a:path extrusionOk="0" h="5535" w="12859">
                  <a:moveTo>
                    <a:pt x="10453" y="1628"/>
                  </a:moveTo>
                  <a:lnTo>
                    <a:pt x="10453" y="3039"/>
                  </a:lnTo>
                  <a:lnTo>
                    <a:pt x="9603" y="3039"/>
                  </a:lnTo>
                  <a:lnTo>
                    <a:pt x="9603" y="1628"/>
                  </a:lnTo>
                  <a:close/>
                  <a:moveTo>
                    <a:pt x="12436" y="407"/>
                  </a:moveTo>
                  <a:cubicBezTo>
                    <a:pt x="12444" y="407"/>
                    <a:pt x="12450" y="415"/>
                    <a:pt x="12450" y="423"/>
                  </a:cubicBezTo>
                  <a:lnTo>
                    <a:pt x="12450" y="4244"/>
                  </a:lnTo>
                  <a:cubicBezTo>
                    <a:pt x="12450" y="4252"/>
                    <a:pt x="12444" y="4259"/>
                    <a:pt x="12436" y="4259"/>
                  </a:cubicBezTo>
                  <a:cubicBezTo>
                    <a:pt x="12434" y="4259"/>
                    <a:pt x="12433" y="4259"/>
                    <a:pt x="12431" y="4258"/>
                  </a:cubicBezTo>
                  <a:lnTo>
                    <a:pt x="10871" y="3831"/>
                  </a:lnTo>
                  <a:cubicBezTo>
                    <a:pt x="10866" y="3831"/>
                    <a:pt x="10861" y="3826"/>
                    <a:pt x="10861" y="3817"/>
                  </a:cubicBezTo>
                  <a:lnTo>
                    <a:pt x="10861" y="850"/>
                  </a:lnTo>
                  <a:cubicBezTo>
                    <a:pt x="10861" y="840"/>
                    <a:pt x="10866" y="836"/>
                    <a:pt x="10871" y="836"/>
                  </a:cubicBezTo>
                  <a:lnTo>
                    <a:pt x="12431" y="408"/>
                  </a:lnTo>
                  <a:cubicBezTo>
                    <a:pt x="12433" y="407"/>
                    <a:pt x="12434" y="407"/>
                    <a:pt x="12436" y="407"/>
                  </a:cubicBezTo>
                  <a:close/>
                  <a:moveTo>
                    <a:pt x="12436" y="0"/>
                  </a:moveTo>
                  <a:cubicBezTo>
                    <a:pt x="12399" y="0"/>
                    <a:pt x="12362" y="5"/>
                    <a:pt x="12325" y="15"/>
                  </a:cubicBezTo>
                  <a:lnTo>
                    <a:pt x="10765" y="442"/>
                  </a:lnTo>
                  <a:cubicBezTo>
                    <a:pt x="10578" y="490"/>
                    <a:pt x="10453" y="658"/>
                    <a:pt x="10453" y="850"/>
                  </a:cubicBezTo>
                  <a:lnTo>
                    <a:pt x="10453" y="1220"/>
                  </a:lnTo>
                  <a:lnTo>
                    <a:pt x="9599" y="1220"/>
                  </a:lnTo>
                  <a:lnTo>
                    <a:pt x="9599" y="922"/>
                  </a:lnTo>
                  <a:cubicBezTo>
                    <a:pt x="9591" y="792"/>
                    <a:pt x="9494" y="728"/>
                    <a:pt x="9397" y="728"/>
                  </a:cubicBezTo>
                  <a:cubicBezTo>
                    <a:pt x="9300" y="728"/>
                    <a:pt x="9203" y="792"/>
                    <a:pt x="9195" y="922"/>
                  </a:cubicBezTo>
                  <a:lnTo>
                    <a:pt x="9195" y="5021"/>
                  </a:lnTo>
                  <a:cubicBezTo>
                    <a:pt x="9195" y="5079"/>
                    <a:pt x="9147" y="5127"/>
                    <a:pt x="9090" y="5127"/>
                  </a:cubicBezTo>
                  <a:lnTo>
                    <a:pt x="521" y="5127"/>
                  </a:lnTo>
                  <a:cubicBezTo>
                    <a:pt x="464" y="5127"/>
                    <a:pt x="416" y="5079"/>
                    <a:pt x="416" y="5021"/>
                  </a:cubicBezTo>
                  <a:lnTo>
                    <a:pt x="416" y="1872"/>
                  </a:lnTo>
                  <a:cubicBezTo>
                    <a:pt x="423" y="1731"/>
                    <a:pt x="317" y="1660"/>
                    <a:pt x="212" y="1660"/>
                  </a:cubicBezTo>
                  <a:cubicBezTo>
                    <a:pt x="106" y="1660"/>
                    <a:pt x="1" y="1731"/>
                    <a:pt x="8" y="1872"/>
                  </a:cubicBezTo>
                  <a:lnTo>
                    <a:pt x="8" y="5021"/>
                  </a:lnTo>
                  <a:cubicBezTo>
                    <a:pt x="8" y="5305"/>
                    <a:pt x="238" y="5530"/>
                    <a:pt x="521" y="5535"/>
                  </a:cubicBezTo>
                  <a:lnTo>
                    <a:pt x="9090" y="5535"/>
                  </a:lnTo>
                  <a:cubicBezTo>
                    <a:pt x="9373" y="5530"/>
                    <a:pt x="9603" y="5305"/>
                    <a:pt x="9603" y="5021"/>
                  </a:cubicBezTo>
                  <a:lnTo>
                    <a:pt x="9603" y="3447"/>
                  </a:lnTo>
                  <a:lnTo>
                    <a:pt x="10458" y="3447"/>
                  </a:lnTo>
                  <a:lnTo>
                    <a:pt x="10458" y="3817"/>
                  </a:lnTo>
                  <a:cubicBezTo>
                    <a:pt x="10453" y="4009"/>
                    <a:pt x="10583" y="4177"/>
                    <a:pt x="10765" y="4225"/>
                  </a:cubicBezTo>
                  <a:lnTo>
                    <a:pt x="12325" y="4652"/>
                  </a:lnTo>
                  <a:cubicBezTo>
                    <a:pt x="12364" y="4661"/>
                    <a:pt x="12402" y="4666"/>
                    <a:pt x="12440" y="4666"/>
                  </a:cubicBezTo>
                  <a:cubicBezTo>
                    <a:pt x="12671" y="4666"/>
                    <a:pt x="12858" y="4479"/>
                    <a:pt x="12858" y="4249"/>
                  </a:cubicBezTo>
                  <a:lnTo>
                    <a:pt x="12858" y="423"/>
                  </a:lnTo>
                  <a:cubicBezTo>
                    <a:pt x="12858" y="288"/>
                    <a:pt x="12796" y="164"/>
                    <a:pt x="12690" y="87"/>
                  </a:cubicBezTo>
                  <a:cubicBezTo>
                    <a:pt x="12615" y="29"/>
                    <a:pt x="12526" y="0"/>
                    <a:pt x="1243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70" name="Google Shape;11470;p31"/>
          <p:cNvGrpSpPr/>
          <p:nvPr/>
        </p:nvGrpSpPr>
        <p:grpSpPr>
          <a:xfrm>
            <a:off x="6215319" y="1798235"/>
            <a:ext cx="360258" cy="363454"/>
            <a:chOff x="6215319" y="1985085"/>
            <a:chExt cx="360258" cy="363454"/>
          </a:xfrm>
        </p:grpSpPr>
        <p:sp>
          <p:nvSpPr>
            <p:cNvPr id="11471" name="Google Shape;11471;p31"/>
            <p:cNvSpPr/>
            <p:nvPr/>
          </p:nvSpPr>
          <p:spPr>
            <a:xfrm>
              <a:off x="6220848" y="2197482"/>
              <a:ext cx="349437" cy="145686"/>
            </a:xfrm>
            <a:custGeom>
              <a:rect b="b" l="l" r="r" t="t"/>
              <a:pathLst>
                <a:path extrusionOk="0" h="5560" w="13336">
                  <a:moveTo>
                    <a:pt x="6663" y="1"/>
                  </a:moveTo>
                  <a:cubicBezTo>
                    <a:pt x="5281" y="1"/>
                    <a:pt x="3893" y="63"/>
                    <a:pt x="2516" y="197"/>
                  </a:cubicBezTo>
                  <a:lnTo>
                    <a:pt x="0" y="433"/>
                  </a:lnTo>
                  <a:cubicBezTo>
                    <a:pt x="0" y="586"/>
                    <a:pt x="48" y="735"/>
                    <a:pt x="144" y="855"/>
                  </a:cubicBezTo>
                  <a:cubicBezTo>
                    <a:pt x="322" y="1100"/>
                    <a:pt x="471" y="1522"/>
                    <a:pt x="471" y="1806"/>
                  </a:cubicBezTo>
                  <a:lnTo>
                    <a:pt x="471" y="1858"/>
                  </a:lnTo>
                  <a:cubicBezTo>
                    <a:pt x="471" y="2271"/>
                    <a:pt x="740" y="2655"/>
                    <a:pt x="1176" y="2900"/>
                  </a:cubicBezTo>
                  <a:cubicBezTo>
                    <a:pt x="1440" y="3054"/>
                    <a:pt x="1613" y="3289"/>
                    <a:pt x="1628" y="3553"/>
                  </a:cubicBezTo>
                  <a:cubicBezTo>
                    <a:pt x="1656" y="3970"/>
                    <a:pt x="2093" y="4306"/>
                    <a:pt x="2641" y="4306"/>
                  </a:cubicBezTo>
                  <a:lnTo>
                    <a:pt x="2650" y="4306"/>
                  </a:lnTo>
                  <a:cubicBezTo>
                    <a:pt x="3029" y="4330"/>
                    <a:pt x="3370" y="4508"/>
                    <a:pt x="3548" y="4767"/>
                  </a:cubicBezTo>
                  <a:cubicBezTo>
                    <a:pt x="3748" y="5061"/>
                    <a:pt x="4137" y="5234"/>
                    <a:pt x="4546" y="5234"/>
                  </a:cubicBezTo>
                  <a:cubicBezTo>
                    <a:pt x="4658" y="5234"/>
                    <a:pt x="4771" y="5221"/>
                    <a:pt x="4882" y="5194"/>
                  </a:cubicBezTo>
                  <a:cubicBezTo>
                    <a:pt x="4994" y="5166"/>
                    <a:pt x="5107" y="5152"/>
                    <a:pt x="5221" y="5152"/>
                  </a:cubicBezTo>
                  <a:cubicBezTo>
                    <a:pt x="5474" y="5152"/>
                    <a:pt x="5724" y="5222"/>
                    <a:pt x="5943" y="5358"/>
                  </a:cubicBezTo>
                  <a:cubicBezTo>
                    <a:pt x="6166" y="5492"/>
                    <a:pt x="6417" y="5559"/>
                    <a:pt x="6667" y="5559"/>
                  </a:cubicBezTo>
                  <a:cubicBezTo>
                    <a:pt x="6918" y="5559"/>
                    <a:pt x="7167" y="5492"/>
                    <a:pt x="7388" y="5358"/>
                  </a:cubicBezTo>
                  <a:cubicBezTo>
                    <a:pt x="7607" y="5222"/>
                    <a:pt x="7858" y="5152"/>
                    <a:pt x="8110" y="5152"/>
                  </a:cubicBezTo>
                  <a:cubicBezTo>
                    <a:pt x="8224" y="5152"/>
                    <a:pt x="8337" y="5166"/>
                    <a:pt x="8449" y="5194"/>
                  </a:cubicBezTo>
                  <a:cubicBezTo>
                    <a:pt x="8561" y="5221"/>
                    <a:pt x="8675" y="5234"/>
                    <a:pt x="8787" y="5234"/>
                  </a:cubicBezTo>
                  <a:cubicBezTo>
                    <a:pt x="9199" y="5234"/>
                    <a:pt x="9587" y="5061"/>
                    <a:pt x="9783" y="4767"/>
                  </a:cubicBezTo>
                  <a:cubicBezTo>
                    <a:pt x="9966" y="4508"/>
                    <a:pt x="10302" y="4335"/>
                    <a:pt x="10686" y="4306"/>
                  </a:cubicBezTo>
                  <a:lnTo>
                    <a:pt x="10691" y="4306"/>
                  </a:lnTo>
                  <a:cubicBezTo>
                    <a:pt x="11238" y="4306"/>
                    <a:pt x="11675" y="3970"/>
                    <a:pt x="11703" y="3553"/>
                  </a:cubicBezTo>
                  <a:cubicBezTo>
                    <a:pt x="11718" y="3289"/>
                    <a:pt x="11891" y="3054"/>
                    <a:pt x="12159" y="2900"/>
                  </a:cubicBezTo>
                  <a:cubicBezTo>
                    <a:pt x="12591" y="2655"/>
                    <a:pt x="12860" y="2271"/>
                    <a:pt x="12860" y="1858"/>
                  </a:cubicBezTo>
                  <a:lnTo>
                    <a:pt x="12860" y="1806"/>
                  </a:lnTo>
                  <a:cubicBezTo>
                    <a:pt x="12860" y="1522"/>
                    <a:pt x="13014" y="1100"/>
                    <a:pt x="13192" y="855"/>
                  </a:cubicBezTo>
                  <a:cubicBezTo>
                    <a:pt x="13283" y="735"/>
                    <a:pt x="13331" y="586"/>
                    <a:pt x="13336" y="433"/>
                  </a:cubicBezTo>
                  <a:lnTo>
                    <a:pt x="10815" y="197"/>
                  </a:lnTo>
                  <a:cubicBezTo>
                    <a:pt x="9438" y="63"/>
                    <a:pt x="8050" y="1"/>
                    <a:pt x="6663" y="1"/>
                  </a:cubicBezTo>
                  <a:close/>
                </a:path>
              </a:pathLst>
            </a:custGeom>
            <a:solidFill>
              <a:srgbClr val="B6C0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2" name="Google Shape;11472;p31"/>
            <p:cNvSpPr/>
            <p:nvPr/>
          </p:nvSpPr>
          <p:spPr>
            <a:xfrm>
              <a:off x="6250274" y="2197482"/>
              <a:ext cx="290455" cy="116129"/>
            </a:xfrm>
            <a:custGeom>
              <a:rect b="b" l="l" r="r" t="t"/>
              <a:pathLst>
                <a:path extrusionOk="0" h="4432" w="11085">
                  <a:moveTo>
                    <a:pt x="5540" y="1"/>
                  </a:moveTo>
                  <a:cubicBezTo>
                    <a:pt x="4158" y="1"/>
                    <a:pt x="2770" y="68"/>
                    <a:pt x="1393" y="197"/>
                  </a:cubicBezTo>
                  <a:lnTo>
                    <a:pt x="1" y="327"/>
                  </a:lnTo>
                  <a:cubicBezTo>
                    <a:pt x="173" y="2617"/>
                    <a:pt x="2588" y="4431"/>
                    <a:pt x="5540" y="4431"/>
                  </a:cubicBezTo>
                  <a:cubicBezTo>
                    <a:pt x="8497" y="4431"/>
                    <a:pt x="10907" y="2617"/>
                    <a:pt x="11084" y="327"/>
                  </a:cubicBezTo>
                  <a:lnTo>
                    <a:pt x="9692" y="197"/>
                  </a:lnTo>
                  <a:cubicBezTo>
                    <a:pt x="8315" y="68"/>
                    <a:pt x="6927" y="1"/>
                    <a:pt x="554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3" name="Google Shape;11473;p31"/>
            <p:cNvSpPr/>
            <p:nvPr/>
          </p:nvSpPr>
          <p:spPr>
            <a:xfrm>
              <a:off x="6395435" y="2197482"/>
              <a:ext cx="145293" cy="115998"/>
            </a:xfrm>
            <a:custGeom>
              <a:rect b="b" l="l" r="r" t="t"/>
              <a:pathLst>
                <a:path extrusionOk="0" h="4427" w="5545">
                  <a:moveTo>
                    <a:pt x="0" y="1"/>
                  </a:moveTo>
                  <a:lnTo>
                    <a:pt x="0" y="4426"/>
                  </a:lnTo>
                  <a:cubicBezTo>
                    <a:pt x="4" y="4426"/>
                    <a:pt x="8" y="4426"/>
                    <a:pt x="12" y="4426"/>
                  </a:cubicBezTo>
                  <a:cubicBezTo>
                    <a:pt x="2963" y="4426"/>
                    <a:pt x="5367" y="2614"/>
                    <a:pt x="5544" y="327"/>
                  </a:cubicBezTo>
                  <a:lnTo>
                    <a:pt x="4152" y="197"/>
                  </a:lnTo>
                  <a:cubicBezTo>
                    <a:pt x="2775" y="63"/>
                    <a:pt x="1387" y="1"/>
                    <a:pt x="0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4" name="Google Shape;11474;p31"/>
            <p:cNvSpPr/>
            <p:nvPr/>
          </p:nvSpPr>
          <p:spPr>
            <a:xfrm>
              <a:off x="6299194" y="2027035"/>
              <a:ext cx="192615" cy="225446"/>
            </a:xfrm>
            <a:custGeom>
              <a:rect b="b" l="l" r="r" t="t"/>
              <a:pathLst>
                <a:path extrusionOk="0" h="8604" w="7351">
                  <a:moveTo>
                    <a:pt x="929" y="0"/>
                  </a:moveTo>
                  <a:cubicBezTo>
                    <a:pt x="889" y="0"/>
                    <a:pt x="848" y="18"/>
                    <a:pt x="822" y="54"/>
                  </a:cubicBezTo>
                  <a:lnTo>
                    <a:pt x="1" y="1259"/>
                  </a:lnTo>
                  <a:cubicBezTo>
                    <a:pt x="1038" y="5642"/>
                    <a:pt x="750" y="7192"/>
                    <a:pt x="659" y="7658"/>
                  </a:cubicBezTo>
                  <a:cubicBezTo>
                    <a:pt x="644" y="7691"/>
                    <a:pt x="639" y="7725"/>
                    <a:pt x="639" y="7763"/>
                  </a:cubicBezTo>
                  <a:cubicBezTo>
                    <a:pt x="639" y="8224"/>
                    <a:pt x="1998" y="8603"/>
                    <a:pt x="3678" y="8603"/>
                  </a:cubicBezTo>
                  <a:cubicBezTo>
                    <a:pt x="5358" y="8603"/>
                    <a:pt x="6717" y="8229"/>
                    <a:pt x="6717" y="7763"/>
                  </a:cubicBezTo>
                  <a:cubicBezTo>
                    <a:pt x="6717" y="7725"/>
                    <a:pt x="6707" y="7691"/>
                    <a:pt x="6693" y="7658"/>
                  </a:cubicBezTo>
                  <a:cubicBezTo>
                    <a:pt x="6597" y="7192"/>
                    <a:pt x="6308" y="5642"/>
                    <a:pt x="7350" y="1259"/>
                  </a:cubicBezTo>
                  <a:lnTo>
                    <a:pt x="6525" y="54"/>
                  </a:lnTo>
                  <a:cubicBezTo>
                    <a:pt x="6501" y="18"/>
                    <a:pt x="6461" y="0"/>
                    <a:pt x="6421" y="0"/>
                  </a:cubicBezTo>
                  <a:cubicBezTo>
                    <a:pt x="6381" y="0"/>
                    <a:pt x="6340" y="18"/>
                    <a:pt x="6313" y="54"/>
                  </a:cubicBezTo>
                  <a:cubicBezTo>
                    <a:pt x="6068" y="405"/>
                    <a:pt x="5329" y="1197"/>
                    <a:pt x="3673" y="1197"/>
                  </a:cubicBezTo>
                  <a:cubicBezTo>
                    <a:pt x="3668" y="1197"/>
                    <a:pt x="3663" y="1197"/>
                    <a:pt x="3658" y="1197"/>
                  </a:cubicBezTo>
                  <a:cubicBezTo>
                    <a:pt x="2017" y="1197"/>
                    <a:pt x="1282" y="404"/>
                    <a:pt x="1033" y="54"/>
                  </a:cubicBezTo>
                  <a:cubicBezTo>
                    <a:pt x="1009" y="18"/>
                    <a:pt x="969" y="0"/>
                    <a:pt x="929" y="0"/>
                  </a:cubicBezTo>
                  <a:close/>
                </a:path>
              </a:pathLst>
            </a:custGeom>
            <a:solidFill>
              <a:srgbClr val="B6C0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5" name="Google Shape;11475;p31"/>
            <p:cNvSpPr/>
            <p:nvPr/>
          </p:nvSpPr>
          <p:spPr>
            <a:xfrm>
              <a:off x="6315806" y="2027140"/>
              <a:ext cx="176002" cy="225342"/>
            </a:xfrm>
            <a:custGeom>
              <a:rect b="b" l="l" r="r" t="t"/>
              <a:pathLst>
                <a:path extrusionOk="0" h="8600" w="6717">
                  <a:moveTo>
                    <a:pt x="5788" y="1"/>
                  </a:moveTo>
                  <a:cubicBezTo>
                    <a:pt x="5748" y="1"/>
                    <a:pt x="5708" y="19"/>
                    <a:pt x="5684" y="55"/>
                  </a:cubicBezTo>
                  <a:cubicBezTo>
                    <a:pt x="5487" y="319"/>
                    <a:pt x="5242" y="545"/>
                    <a:pt x="4964" y="713"/>
                  </a:cubicBezTo>
                  <a:lnTo>
                    <a:pt x="5338" y="1260"/>
                  </a:lnTo>
                  <a:cubicBezTo>
                    <a:pt x="4302" y="5647"/>
                    <a:pt x="4590" y="7193"/>
                    <a:pt x="4681" y="7663"/>
                  </a:cubicBezTo>
                  <a:cubicBezTo>
                    <a:pt x="4695" y="7697"/>
                    <a:pt x="4700" y="7730"/>
                    <a:pt x="4700" y="7769"/>
                  </a:cubicBezTo>
                  <a:cubicBezTo>
                    <a:pt x="4700" y="7846"/>
                    <a:pt x="4638" y="7918"/>
                    <a:pt x="4556" y="7927"/>
                  </a:cubicBezTo>
                  <a:cubicBezTo>
                    <a:pt x="4085" y="8000"/>
                    <a:pt x="3605" y="8038"/>
                    <a:pt x="3124" y="8038"/>
                  </a:cubicBezTo>
                  <a:cubicBezTo>
                    <a:pt x="3096" y="8038"/>
                    <a:pt x="3068" y="8038"/>
                    <a:pt x="3039" y="8038"/>
                  </a:cubicBezTo>
                  <a:cubicBezTo>
                    <a:pt x="1585" y="8038"/>
                    <a:pt x="370" y="7759"/>
                    <a:pt x="73" y="7385"/>
                  </a:cubicBezTo>
                  <a:cubicBezTo>
                    <a:pt x="53" y="7505"/>
                    <a:pt x="34" y="7591"/>
                    <a:pt x="25" y="7658"/>
                  </a:cubicBezTo>
                  <a:cubicBezTo>
                    <a:pt x="5" y="7692"/>
                    <a:pt x="1" y="7730"/>
                    <a:pt x="1" y="7764"/>
                  </a:cubicBezTo>
                  <a:cubicBezTo>
                    <a:pt x="1" y="8177"/>
                    <a:pt x="1085" y="8523"/>
                    <a:pt x="2516" y="8590"/>
                  </a:cubicBezTo>
                  <a:lnTo>
                    <a:pt x="2526" y="8590"/>
                  </a:lnTo>
                  <a:lnTo>
                    <a:pt x="2679" y="8595"/>
                  </a:lnTo>
                  <a:lnTo>
                    <a:pt x="2698" y="8595"/>
                  </a:lnTo>
                  <a:lnTo>
                    <a:pt x="2852" y="8599"/>
                  </a:lnTo>
                  <a:lnTo>
                    <a:pt x="3039" y="8599"/>
                  </a:lnTo>
                  <a:cubicBezTo>
                    <a:pt x="4719" y="8599"/>
                    <a:pt x="6078" y="8225"/>
                    <a:pt x="6078" y="7759"/>
                  </a:cubicBezTo>
                  <a:cubicBezTo>
                    <a:pt x="6078" y="7726"/>
                    <a:pt x="6068" y="7687"/>
                    <a:pt x="6054" y="7654"/>
                  </a:cubicBezTo>
                  <a:lnTo>
                    <a:pt x="6054" y="7630"/>
                  </a:lnTo>
                  <a:lnTo>
                    <a:pt x="6049" y="7606"/>
                  </a:lnTo>
                  <a:lnTo>
                    <a:pt x="6049" y="7601"/>
                  </a:lnTo>
                  <a:lnTo>
                    <a:pt x="6044" y="7572"/>
                  </a:lnTo>
                  <a:lnTo>
                    <a:pt x="6035" y="7538"/>
                  </a:lnTo>
                  <a:cubicBezTo>
                    <a:pt x="6030" y="7495"/>
                    <a:pt x="6020" y="7442"/>
                    <a:pt x="6011" y="7385"/>
                  </a:cubicBezTo>
                  <a:cubicBezTo>
                    <a:pt x="5910" y="6684"/>
                    <a:pt x="5833" y="5009"/>
                    <a:pt x="6716" y="1260"/>
                  </a:cubicBezTo>
                  <a:lnTo>
                    <a:pt x="5895" y="55"/>
                  </a:lnTo>
                  <a:cubicBezTo>
                    <a:pt x="5869" y="19"/>
                    <a:pt x="5828" y="1"/>
                    <a:pt x="5788" y="1"/>
                  </a:cubicBezTo>
                  <a:close/>
                </a:path>
              </a:pathLst>
            </a:custGeom>
            <a:solidFill>
              <a:srgbClr val="9FAC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6" name="Google Shape;11476;p31"/>
            <p:cNvSpPr/>
            <p:nvPr/>
          </p:nvSpPr>
          <p:spPr>
            <a:xfrm>
              <a:off x="6299194" y="2027035"/>
              <a:ext cx="192615" cy="61052"/>
            </a:xfrm>
            <a:custGeom>
              <a:rect b="b" l="l" r="r" t="t"/>
              <a:pathLst>
                <a:path extrusionOk="0" h="2330" w="7351">
                  <a:moveTo>
                    <a:pt x="929" y="0"/>
                  </a:moveTo>
                  <a:cubicBezTo>
                    <a:pt x="889" y="0"/>
                    <a:pt x="848" y="18"/>
                    <a:pt x="822" y="54"/>
                  </a:cubicBezTo>
                  <a:lnTo>
                    <a:pt x="1" y="1259"/>
                  </a:lnTo>
                  <a:cubicBezTo>
                    <a:pt x="92" y="1638"/>
                    <a:pt x="169" y="1993"/>
                    <a:pt x="241" y="2329"/>
                  </a:cubicBezTo>
                  <a:lnTo>
                    <a:pt x="1023" y="1173"/>
                  </a:lnTo>
                  <a:cubicBezTo>
                    <a:pt x="1503" y="1547"/>
                    <a:pt x="2358" y="1989"/>
                    <a:pt x="3673" y="1993"/>
                  </a:cubicBezTo>
                  <a:lnTo>
                    <a:pt x="3678" y="1993"/>
                  </a:lnTo>
                  <a:cubicBezTo>
                    <a:pt x="4998" y="1989"/>
                    <a:pt x="5843" y="1547"/>
                    <a:pt x="6323" y="1173"/>
                  </a:cubicBezTo>
                  <a:lnTo>
                    <a:pt x="7110" y="2329"/>
                  </a:lnTo>
                  <a:cubicBezTo>
                    <a:pt x="7177" y="1993"/>
                    <a:pt x="7259" y="1633"/>
                    <a:pt x="7350" y="1259"/>
                  </a:cubicBezTo>
                  <a:lnTo>
                    <a:pt x="6525" y="54"/>
                  </a:lnTo>
                  <a:cubicBezTo>
                    <a:pt x="6501" y="18"/>
                    <a:pt x="6461" y="0"/>
                    <a:pt x="6421" y="0"/>
                  </a:cubicBezTo>
                  <a:cubicBezTo>
                    <a:pt x="6381" y="0"/>
                    <a:pt x="6340" y="18"/>
                    <a:pt x="6313" y="54"/>
                  </a:cubicBezTo>
                  <a:cubicBezTo>
                    <a:pt x="6068" y="405"/>
                    <a:pt x="5329" y="1197"/>
                    <a:pt x="3673" y="1197"/>
                  </a:cubicBezTo>
                  <a:cubicBezTo>
                    <a:pt x="3668" y="1197"/>
                    <a:pt x="3663" y="1197"/>
                    <a:pt x="3658" y="1197"/>
                  </a:cubicBezTo>
                  <a:cubicBezTo>
                    <a:pt x="2017" y="1197"/>
                    <a:pt x="1282" y="404"/>
                    <a:pt x="1033" y="54"/>
                  </a:cubicBezTo>
                  <a:cubicBezTo>
                    <a:pt x="1009" y="18"/>
                    <a:pt x="969" y="0"/>
                    <a:pt x="929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7" name="Google Shape;11477;p31"/>
            <p:cNvSpPr/>
            <p:nvPr/>
          </p:nvSpPr>
          <p:spPr>
            <a:xfrm>
              <a:off x="6445875" y="2026930"/>
              <a:ext cx="45802" cy="61288"/>
            </a:xfrm>
            <a:custGeom>
              <a:rect b="b" l="l" r="r" t="t"/>
              <a:pathLst>
                <a:path extrusionOk="0" h="2339" w="1748">
                  <a:moveTo>
                    <a:pt x="821" y="1"/>
                  </a:moveTo>
                  <a:cubicBezTo>
                    <a:pt x="783" y="1"/>
                    <a:pt x="739" y="20"/>
                    <a:pt x="715" y="53"/>
                  </a:cubicBezTo>
                  <a:lnTo>
                    <a:pt x="691" y="87"/>
                  </a:lnTo>
                  <a:lnTo>
                    <a:pt x="686" y="101"/>
                  </a:lnTo>
                  <a:lnTo>
                    <a:pt x="667" y="125"/>
                  </a:lnTo>
                  <a:lnTo>
                    <a:pt x="653" y="140"/>
                  </a:lnTo>
                  <a:lnTo>
                    <a:pt x="638" y="164"/>
                  </a:lnTo>
                  <a:lnTo>
                    <a:pt x="624" y="178"/>
                  </a:lnTo>
                  <a:lnTo>
                    <a:pt x="605" y="202"/>
                  </a:lnTo>
                  <a:lnTo>
                    <a:pt x="590" y="221"/>
                  </a:lnTo>
                  <a:lnTo>
                    <a:pt x="571" y="241"/>
                  </a:lnTo>
                  <a:lnTo>
                    <a:pt x="552" y="260"/>
                  </a:lnTo>
                  <a:lnTo>
                    <a:pt x="533" y="284"/>
                  </a:lnTo>
                  <a:lnTo>
                    <a:pt x="509" y="303"/>
                  </a:lnTo>
                  <a:lnTo>
                    <a:pt x="490" y="327"/>
                  </a:lnTo>
                  <a:lnTo>
                    <a:pt x="466" y="346"/>
                  </a:lnTo>
                  <a:lnTo>
                    <a:pt x="446" y="370"/>
                  </a:lnTo>
                  <a:lnTo>
                    <a:pt x="422" y="394"/>
                  </a:lnTo>
                  <a:lnTo>
                    <a:pt x="398" y="413"/>
                  </a:lnTo>
                  <a:lnTo>
                    <a:pt x="370" y="437"/>
                  </a:lnTo>
                  <a:lnTo>
                    <a:pt x="346" y="461"/>
                  </a:lnTo>
                  <a:lnTo>
                    <a:pt x="317" y="485"/>
                  </a:lnTo>
                  <a:lnTo>
                    <a:pt x="293" y="505"/>
                  </a:lnTo>
                  <a:lnTo>
                    <a:pt x="264" y="529"/>
                  </a:lnTo>
                  <a:lnTo>
                    <a:pt x="235" y="553"/>
                  </a:lnTo>
                  <a:lnTo>
                    <a:pt x="202" y="577"/>
                  </a:lnTo>
                  <a:lnTo>
                    <a:pt x="173" y="596"/>
                  </a:lnTo>
                  <a:lnTo>
                    <a:pt x="139" y="625"/>
                  </a:lnTo>
                  <a:lnTo>
                    <a:pt x="106" y="644"/>
                  </a:lnTo>
                  <a:lnTo>
                    <a:pt x="72" y="668"/>
                  </a:lnTo>
                  <a:lnTo>
                    <a:pt x="38" y="687"/>
                  </a:lnTo>
                  <a:lnTo>
                    <a:pt x="0" y="716"/>
                  </a:lnTo>
                  <a:lnTo>
                    <a:pt x="374" y="1263"/>
                  </a:lnTo>
                  <a:lnTo>
                    <a:pt x="331" y="1441"/>
                  </a:lnTo>
                  <a:cubicBezTo>
                    <a:pt x="470" y="1364"/>
                    <a:pt x="600" y="1277"/>
                    <a:pt x="730" y="1181"/>
                  </a:cubicBezTo>
                  <a:lnTo>
                    <a:pt x="1512" y="2338"/>
                  </a:lnTo>
                  <a:cubicBezTo>
                    <a:pt x="1546" y="2170"/>
                    <a:pt x="1584" y="1997"/>
                    <a:pt x="1623" y="1820"/>
                  </a:cubicBezTo>
                  <a:lnTo>
                    <a:pt x="1623" y="1815"/>
                  </a:lnTo>
                  <a:lnTo>
                    <a:pt x="1647" y="1714"/>
                  </a:lnTo>
                  <a:lnTo>
                    <a:pt x="1661" y="1652"/>
                  </a:lnTo>
                  <a:lnTo>
                    <a:pt x="1680" y="1570"/>
                  </a:lnTo>
                  <a:lnTo>
                    <a:pt x="1699" y="1484"/>
                  </a:lnTo>
                  <a:lnTo>
                    <a:pt x="1714" y="1421"/>
                  </a:lnTo>
                  <a:lnTo>
                    <a:pt x="1747" y="1268"/>
                  </a:lnTo>
                  <a:lnTo>
                    <a:pt x="1747" y="1263"/>
                  </a:lnTo>
                  <a:lnTo>
                    <a:pt x="1479" y="860"/>
                  </a:lnTo>
                  <a:lnTo>
                    <a:pt x="927" y="58"/>
                  </a:lnTo>
                  <a:cubicBezTo>
                    <a:pt x="903" y="25"/>
                    <a:pt x="864" y="1"/>
                    <a:pt x="821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8" name="Google Shape;11478;p31"/>
            <p:cNvSpPr/>
            <p:nvPr/>
          </p:nvSpPr>
          <p:spPr>
            <a:xfrm>
              <a:off x="6293927" y="1985085"/>
              <a:ext cx="203646" cy="272663"/>
            </a:xfrm>
            <a:custGeom>
              <a:rect b="b" l="l" r="r" t="t"/>
              <a:pathLst>
                <a:path extrusionOk="0" h="10406" w="7772">
                  <a:moveTo>
                    <a:pt x="6615" y="1862"/>
                  </a:moveTo>
                  <a:lnTo>
                    <a:pt x="7326" y="2898"/>
                  </a:lnTo>
                  <a:cubicBezTo>
                    <a:pt x="7306" y="2980"/>
                    <a:pt x="7287" y="3062"/>
                    <a:pt x="7268" y="3138"/>
                  </a:cubicBezTo>
                  <a:lnTo>
                    <a:pt x="7258" y="3172"/>
                  </a:lnTo>
                  <a:cubicBezTo>
                    <a:pt x="7244" y="3254"/>
                    <a:pt x="7225" y="3335"/>
                    <a:pt x="7206" y="3412"/>
                  </a:cubicBezTo>
                  <a:lnTo>
                    <a:pt x="6692" y="2654"/>
                  </a:lnTo>
                  <a:cubicBezTo>
                    <a:pt x="6651" y="2595"/>
                    <a:pt x="6586" y="2564"/>
                    <a:pt x="6519" y="2564"/>
                  </a:cubicBezTo>
                  <a:cubicBezTo>
                    <a:pt x="6476" y="2564"/>
                    <a:pt x="6432" y="2577"/>
                    <a:pt x="6394" y="2606"/>
                  </a:cubicBezTo>
                  <a:cubicBezTo>
                    <a:pt x="5938" y="2961"/>
                    <a:pt x="5132" y="3383"/>
                    <a:pt x="3874" y="3383"/>
                  </a:cubicBezTo>
                  <a:cubicBezTo>
                    <a:pt x="2616" y="3383"/>
                    <a:pt x="1810" y="2961"/>
                    <a:pt x="1354" y="2606"/>
                  </a:cubicBezTo>
                  <a:cubicBezTo>
                    <a:pt x="1318" y="2577"/>
                    <a:pt x="1275" y="2564"/>
                    <a:pt x="1231" y="2564"/>
                  </a:cubicBezTo>
                  <a:cubicBezTo>
                    <a:pt x="1164" y="2564"/>
                    <a:pt x="1097" y="2595"/>
                    <a:pt x="1056" y="2654"/>
                  </a:cubicBezTo>
                  <a:lnTo>
                    <a:pt x="543" y="3417"/>
                  </a:lnTo>
                  <a:cubicBezTo>
                    <a:pt x="524" y="3335"/>
                    <a:pt x="504" y="3254"/>
                    <a:pt x="485" y="3172"/>
                  </a:cubicBezTo>
                  <a:lnTo>
                    <a:pt x="480" y="3143"/>
                  </a:lnTo>
                  <a:cubicBezTo>
                    <a:pt x="461" y="3062"/>
                    <a:pt x="442" y="2985"/>
                    <a:pt x="423" y="2898"/>
                  </a:cubicBezTo>
                  <a:lnTo>
                    <a:pt x="711" y="2476"/>
                  </a:lnTo>
                  <a:lnTo>
                    <a:pt x="1128" y="1862"/>
                  </a:lnTo>
                  <a:cubicBezTo>
                    <a:pt x="1349" y="2135"/>
                    <a:pt x="1618" y="2361"/>
                    <a:pt x="1920" y="2534"/>
                  </a:cubicBezTo>
                  <a:cubicBezTo>
                    <a:pt x="2093" y="2630"/>
                    <a:pt x="2276" y="2711"/>
                    <a:pt x="2463" y="2778"/>
                  </a:cubicBezTo>
                  <a:cubicBezTo>
                    <a:pt x="2901" y="2927"/>
                    <a:pt x="3366" y="3004"/>
                    <a:pt x="3827" y="3004"/>
                  </a:cubicBezTo>
                  <a:cubicBezTo>
                    <a:pt x="3841" y="3004"/>
                    <a:pt x="3855" y="3004"/>
                    <a:pt x="3869" y="3004"/>
                  </a:cubicBezTo>
                  <a:cubicBezTo>
                    <a:pt x="5329" y="2999"/>
                    <a:pt x="6125" y="2404"/>
                    <a:pt x="6500" y="1991"/>
                  </a:cubicBezTo>
                  <a:cubicBezTo>
                    <a:pt x="6543" y="1948"/>
                    <a:pt x="6582" y="1900"/>
                    <a:pt x="6615" y="1862"/>
                  </a:cubicBezTo>
                  <a:close/>
                  <a:moveTo>
                    <a:pt x="6476" y="3066"/>
                  </a:moveTo>
                  <a:lnTo>
                    <a:pt x="7090" y="3974"/>
                  </a:lnTo>
                  <a:cubicBezTo>
                    <a:pt x="6802" y="5351"/>
                    <a:pt x="6634" y="6542"/>
                    <a:pt x="6591" y="7516"/>
                  </a:cubicBezTo>
                  <a:cubicBezTo>
                    <a:pt x="6543" y="8558"/>
                    <a:pt x="6644" y="9076"/>
                    <a:pt x="6692" y="9302"/>
                  </a:cubicBezTo>
                  <a:cubicBezTo>
                    <a:pt x="6692" y="9307"/>
                    <a:pt x="6692" y="9311"/>
                    <a:pt x="6692" y="9316"/>
                  </a:cubicBezTo>
                  <a:lnTo>
                    <a:pt x="6692" y="9321"/>
                  </a:lnTo>
                  <a:cubicBezTo>
                    <a:pt x="6697" y="9326"/>
                    <a:pt x="6697" y="9335"/>
                    <a:pt x="6702" y="9340"/>
                  </a:cubicBezTo>
                  <a:cubicBezTo>
                    <a:pt x="6702" y="9345"/>
                    <a:pt x="6706" y="9350"/>
                    <a:pt x="6706" y="9350"/>
                  </a:cubicBezTo>
                  <a:cubicBezTo>
                    <a:pt x="6706" y="9355"/>
                    <a:pt x="6706" y="9355"/>
                    <a:pt x="6706" y="9360"/>
                  </a:cubicBezTo>
                  <a:cubicBezTo>
                    <a:pt x="6706" y="9422"/>
                    <a:pt x="6524" y="9600"/>
                    <a:pt x="5967" y="9753"/>
                  </a:cubicBezTo>
                  <a:cubicBezTo>
                    <a:pt x="5473" y="9878"/>
                    <a:pt x="4964" y="9955"/>
                    <a:pt x="4455" y="9974"/>
                  </a:cubicBezTo>
                  <a:cubicBezTo>
                    <a:pt x="4268" y="9988"/>
                    <a:pt x="4071" y="9993"/>
                    <a:pt x="3874" y="9993"/>
                  </a:cubicBezTo>
                  <a:cubicBezTo>
                    <a:pt x="3773" y="9993"/>
                    <a:pt x="3673" y="9988"/>
                    <a:pt x="3577" y="9988"/>
                  </a:cubicBezTo>
                  <a:cubicBezTo>
                    <a:pt x="2895" y="9969"/>
                    <a:pt x="2266" y="9888"/>
                    <a:pt x="1776" y="9753"/>
                  </a:cubicBezTo>
                  <a:cubicBezTo>
                    <a:pt x="1220" y="9600"/>
                    <a:pt x="1037" y="9422"/>
                    <a:pt x="1037" y="9360"/>
                  </a:cubicBezTo>
                  <a:cubicBezTo>
                    <a:pt x="1037" y="9355"/>
                    <a:pt x="1037" y="9345"/>
                    <a:pt x="1042" y="9340"/>
                  </a:cubicBezTo>
                  <a:cubicBezTo>
                    <a:pt x="1042" y="9335"/>
                    <a:pt x="1047" y="9326"/>
                    <a:pt x="1052" y="9321"/>
                  </a:cubicBezTo>
                  <a:lnTo>
                    <a:pt x="1052" y="9316"/>
                  </a:lnTo>
                  <a:cubicBezTo>
                    <a:pt x="1052" y="9311"/>
                    <a:pt x="1052" y="9307"/>
                    <a:pt x="1056" y="9297"/>
                  </a:cubicBezTo>
                  <a:cubicBezTo>
                    <a:pt x="1100" y="9076"/>
                    <a:pt x="1200" y="8558"/>
                    <a:pt x="1152" y="7516"/>
                  </a:cubicBezTo>
                  <a:cubicBezTo>
                    <a:pt x="1109" y="6542"/>
                    <a:pt x="941" y="5351"/>
                    <a:pt x="653" y="3974"/>
                  </a:cubicBezTo>
                  <a:lnTo>
                    <a:pt x="1277" y="3066"/>
                  </a:lnTo>
                  <a:cubicBezTo>
                    <a:pt x="1805" y="3426"/>
                    <a:pt x="2645" y="3796"/>
                    <a:pt x="3874" y="3796"/>
                  </a:cubicBezTo>
                  <a:lnTo>
                    <a:pt x="3879" y="3796"/>
                  </a:lnTo>
                  <a:cubicBezTo>
                    <a:pt x="5108" y="3796"/>
                    <a:pt x="5948" y="3422"/>
                    <a:pt x="6476" y="3066"/>
                  </a:cubicBezTo>
                  <a:close/>
                  <a:moveTo>
                    <a:pt x="1148" y="0"/>
                  </a:moveTo>
                  <a:cubicBezTo>
                    <a:pt x="1044" y="0"/>
                    <a:pt x="941" y="69"/>
                    <a:pt x="941" y="205"/>
                  </a:cubicBezTo>
                  <a:lnTo>
                    <a:pt x="941" y="1458"/>
                  </a:lnTo>
                  <a:cubicBezTo>
                    <a:pt x="912" y="1478"/>
                    <a:pt x="888" y="1506"/>
                    <a:pt x="869" y="1535"/>
                  </a:cubicBezTo>
                  <a:lnTo>
                    <a:pt x="44" y="2740"/>
                  </a:lnTo>
                  <a:cubicBezTo>
                    <a:pt x="10" y="2788"/>
                    <a:pt x="0" y="2846"/>
                    <a:pt x="15" y="2903"/>
                  </a:cubicBezTo>
                  <a:cubicBezTo>
                    <a:pt x="87" y="3268"/>
                    <a:pt x="168" y="3628"/>
                    <a:pt x="240" y="3974"/>
                  </a:cubicBezTo>
                  <a:lnTo>
                    <a:pt x="240" y="3978"/>
                  </a:lnTo>
                  <a:cubicBezTo>
                    <a:pt x="735" y="6331"/>
                    <a:pt x="874" y="8083"/>
                    <a:pt x="663" y="9196"/>
                  </a:cubicBezTo>
                  <a:cubicBezTo>
                    <a:pt x="663" y="9201"/>
                    <a:pt x="663" y="9206"/>
                    <a:pt x="658" y="9211"/>
                  </a:cubicBezTo>
                  <a:lnTo>
                    <a:pt x="648" y="9230"/>
                  </a:lnTo>
                  <a:cubicBezTo>
                    <a:pt x="648" y="9239"/>
                    <a:pt x="644" y="9249"/>
                    <a:pt x="644" y="9254"/>
                  </a:cubicBezTo>
                  <a:cubicBezTo>
                    <a:pt x="639" y="9263"/>
                    <a:pt x="644" y="9268"/>
                    <a:pt x="639" y="9273"/>
                  </a:cubicBezTo>
                  <a:cubicBezTo>
                    <a:pt x="634" y="9278"/>
                    <a:pt x="634" y="9292"/>
                    <a:pt x="634" y="9302"/>
                  </a:cubicBezTo>
                  <a:cubicBezTo>
                    <a:pt x="634" y="9311"/>
                    <a:pt x="634" y="9311"/>
                    <a:pt x="634" y="9316"/>
                  </a:cubicBezTo>
                  <a:cubicBezTo>
                    <a:pt x="634" y="9331"/>
                    <a:pt x="634" y="9350"/>
                    <a:pt x="634" y="9364"/>
                  </a:cubicBezTo>
                  <a:cubicBezTo>
                    <a:pt x="634" y="10084"/>
                    <a:pt x="2314" y="10406"/>
                    <a:pt x="3879" y="10406"/>
                  </a:cubicBezTo>
                  <a:cubicBezTo>
                    <a:pt x="5444" y="10406"/>
                    <a:pt x="7124" y="10080"/>
                    <a:pt x="7124" y="9364"/>
                  </a:cubicBezTo>
                  <a:lnTo>
                    <a:pt x="7124" y="9360"/>
                  </a:lnTo>
                  <a:lnTo>
                    <a:pt x="7124" y="9316"/>
                  </a:lnTo>
                  <a:lnTo>
                    <a:pt x="7124" y="9302"/>
                  </a:lnTo>
                  <a:cubicBezTo>
                    <a:pt x="7124" y="9297"/>
                    <a:pt x="7124" y="9283"/>
                    <a:pt x="7119" y="9273"/>
                  </a:cubicBezTo>
                  <a:cubicBezTo>
                    <a:pt x="7114" y="9263"/>
                    <a:pt x="7119" y="9259"/>
                    <a:pt x="7114" y="9254"/>
                  </a:cubicBezTo>
                  <a:cubicBezTo>
                    <a:pt x="7110" y="9249"/>
                    <a:pt x="7110" y="9235"/>
                    <a:pt x="7110" y="9230"/>
                  </a:cubicBezTo>
                  <a:lnTo>
                    <a:pt x="7100" y="9211"/>
                  </a:lnTo>
                  <a:lnTo>
                    <a:pt x="7100" y="9196"/>
                  </a:lnTo>
                  <a:cubicBezTo>
                    <a:pt x="6884" y="8083"/>
                    <a:pt x="7023" y="6326"/>
                    <a:pt x="7518" y="3978"/>
                  </a:cubicBezTo>
                  <a:lnTo>
                    <a:pt x="7518" y="3974"/>
                  </a:lnTo>
                  <a:cubicBezTo>
                    <a:pt x="7590" y="3628"/>
                    <a:pt x="7671" y="3268"/>
                    <a:pt x="7758" y="2908"/>
                  </a:cubicBezTo>
                  <a:cubicBezTo>
                    <a:pt x="7772" y="2850"/>
                    <a:pt x="7758" y="2788"/>
                    <a:pt x="7729" y="2740"/>
                  </a:cubicBezTo>
                  <a:lnTo>
                    <a:pt x="6903" y="1540"/>
                  </a:lnTo>
                  <a:cubicBezTo>
                    <a:pt x="6884" y="1506"/>
                    <a:pt x="6860" y="1482"/>
                    <a:pt x="6826" y="1458"/>
                  </a:cubicBezTo>
                  <a:lnTo>
                    <a:pt x="6826" y="205"/>
                  </a:lnTo>
                  <a:cubicBezTo>
                    <a:pt x="6826" y="69"/>
                    <a:pt x="6723" y="0"/>
                    <a:pt x="6620" y="0"/>
                  </a:cubicBezTo>
                  <a:cubicBezTo>
                    <a:pt x="6517" y="0"/>
                    <a:pt x="6413" y="69"/>
                    <a:pt x="6413" y="205"/>
                  </a:cubicBezTo>
                  <a:lnTo>
                    <a:pt x="6413" y="1468"/>
                  </a:lnTo>
                  <a:lnTo>
                    <a:pt x="6425" y="1461"/>
                  </a:lnTo>
                  <a:lnTo>
                    <a:pt x="6425" y="1461"/>
                  </a:lnTo>
                  <a:cubicBezTo>
                    <a:pt x="6410" y="1471"/>
                    <a:pt x="6396" y="1485"/>
                    <a:pt x="6385" y="1497"/>
                  </a:cubicBezTo>
                  <a:cubicBezTo>
                    <a:pt x="6375" y="1506"/>
                    <a:pt x="6370" y="1516"/>
                    <a:pt x="6365" y="1521"/>
                  </a:cubicBezTo>
                  <a:lnTo>
                    <a:pt x="6356" y="1530"/>
                  </a:lnTo>
                  <a:cubicBezTo>
                    <a:pt x="6313" y="1593"/>
                    <a:pt x="6269" y="1650"/>
                    <a:pt x="6217" y="1703"/>
                  </a:cubicBezTo>
                  <a:cubicBezTo>
                    <a:pt x="5900" y="2058"/>
                    <a:pt x="5204" y="2582"/>
                    <a:pt x="3889" y="2586"/>
                  </a:cubicBezTo>
                  <a:cubicBezTo>
                    <a:pt x="2424" y="2582"/>
                    <a:pt x="1728" y="1934"/>
                    <a:pt x="1464" y="1593"/>
                  </a:cubicBezTo>
                  <a:cubicBezTo>
                    <a:pt x="1445" y="1569"/>
                    <a:pt x="1431" y="1550"/>
                    <a:pt x="1416" y="1530"/>
                  </a:cubicBezTo>
                  <a:cubicBezTo>
                    <a:pt x="1397" y="1506"/>
                    <a:pt x="1378" y="1482"/>
                    <a:pt x="1354" y="1463"/>
                  </a:cubicBezTo>
                  <a:lnTo>
                    <a:pt x="1354" y="205"/>
                  </a:lnTo>
                  <a:cubicBezTo>
                    <a:pt x="1354" y="69"/>
                    <a:pt x="1251" y="0"/>
                    <a:pt x="114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9" name="Google Shape;11479;p31"/>
            <p:cNvSpPr/>
            <p:nvPr/>
          </p:nvSpPr>
          <p:spPr>
            <a:xfrm>
              <a:off x="6215319" y="2196460"/>
              <a:ext cx="360258" cy="152079"/>
            </a:xfrm>
            <a:custGeom>
              <a:rect b="b" l="l" r="r" t="t"/>
              <a:pathLst>
                <a:path extrusionOk="0" h="5804" w="13749">
                  <a:moveTo>
                    <a:pt x="12596" y="587"/>
                  </a:moveTo>
                  <a:lnTo>
                    <a:pt x="13292" y="654"/>
                  </a:lnTo>
                  <a:cubicBezTo>
                    <a:pt x="13278" y="692"/>
                    <a:pt x="13259" y="736"/>
                    <a:pt x="13230" y="774"/>
                  </a:cubicBezTo>
                  <a:cubicBezTo>
                    <a:pt x="13023" y="1057"/>
                    <a:pt x="12860" y="1528"/>
                    <a:pt x="12860" y="1845"/>
                  </a:cubicBezTo>
                  <a:lnTo>
                    <a:pt x="12860" y="1897"/>
                  </a:lnTo>
                  <a:cubicBezTo>
                    <a:pt x="12860" y="2229"/>
                    <a:pt x="12644" y="2545"/>
                    <a:pt x="12260" y="2761"/>
                  </a:cubicBezTo>
                  <a:cubicBezTo>
                    <a:pt x="11929" y="2949"/>
                    <a:pt x="11727" y="3246"/>
                    <a:pt x="11703" y="3577"/>
                  </a:cubicBezTo>
                  <a:cubicBezTo>
                    <a:pt x="11684" y="3894"/>
                    <a:pt x="11329" y="4139"/>
                    <a:pt x="10897" y="4139"/>
                  </a:cubicBezTo>
                  <a:lnTo>
                    <a:pt x="10878" y="4139"/>
                  </a:lnTo>
                  <a:cubicBezTo>
                    <a:pt x="10431" y="4168"/>
                    <a:pt x="10038" y="4374"/>
                    <a:pt x="9822" y="4691"/>
                  </a:cubicBezTo>
                  <a:cubicBezTo>
                    <a:pt x="9664" y="4927"/>
                    <a:pt x="9338" y="5066"/>
                    <a:pt x="8995" y="5066"/>
                  </a:cubicBezTo>
                  <a:cubicBezTo>
                    <a:pt x="8898" y="5066"/>
                    <a:pt x="8799" y="5055"/>
                    <a:pt x="8703" y="5032"/>
                  </a:cubicBezTo>
                  <a:cubicBezTo>
                    <a:pt x="8577" y="5000"/>
                    <a:pt x="8449" y="4984"/>
                    <a:pt x="8320" y="4984"/>
                  </a:cubicBezTo>
                  <a:cubicBezTo>
                    <a:pt x="8028" y="4984"/>
                    <a:pt x="7737" y="5066"/>
                    <a:pt x="7484" y="5219"/>
                  </a:cubicBezTo>
                  <a:cubicBezTo>
                    <a:pt x="7297" y="5334"/>
                    <a:pt x="7085" y="5392"/>
                    <a:pt x="6874" y="5392"/>
                  </a:cubicBezTo>
                  <a:cubicBezTo>
                    <a:pt x="6663" y="5392"/>
                    <a:pt x="6452" y="5334"/>
                    <a:pt x="6265" y="5219"/>
                  </a:cubicBezTo>
                  <a:cubicBezTo>
                    <a:pt x="6011" y="5066"/>
                    <a:pt x="5720" y="4984"/>
                    <a:pt x="5426" y="4984"/>
                  </a:cubicBezTo>
                  <a:cubicBezTo>
                    <a:pt x="5297" y="4984"/>
                    <a:pt x="5168" y="5000"/>
                    <a:pt x="5040" y="5032"/>
                  </a:cubicBezTo>
                  <a:cubicBezTo>
                    <a:pt x="4947" y="5055"/>
                    <a:pt x="4850" y="5066"/>
                    <a:pt x="4755" y="5066"/>
                  </a:cubicBezTo>
                  <a:cubicBezTo>
                    <a:pt x="4413" y="5066"/>
                    <a:pt x="4085" y="4924"/>
                    <a:pt x="3927" y="4691"/>
                  </a:cubicBezTo>
                  <a:cubicBezTo>
                    <a:pt x="3711" y="4374"/>
                    <a:pt x="3317" y="4168"/>
                    <a:pt x="2871" y="4139"/>
                  </a:cubicBezTo>
                  <a:lnTo>
                    <a:pt x="2852" y="4139"/>
                  </a:lnTo>
                  <a:cubicBezTo>
                    <a:pt x="2420" y="4139"/>
                    <a:pt x="2064" y="3889"/>
                    <a:pt x="2045" y="3577"/>
                  </a:cubicBezTo>
                  <a:cubicBezTo>
                    <a:pt x="2021" y="3246"/>
                    <a:pt x="1819" y="2949"/>
                    <a:pt x="1483" y="2761"/>
                  </a:cubicBezTo>
                  <a:cubicBezTo>
                    <a:pt x="1104" y="2545"/>
                    <a:pt x="883" y="2229"/>
                    <a:pt x="883" y="1897"/>
                  </a:cubicBezTo>
                  <a:lnTo>
                    <a:pt x="883" y="1845"/>
                  </a:lnTo>
                  <a:cubicBezTo>
                    <a:pt x="883" y="1528"/>
                    <a:pt x="720" y="1057"/>
                    <a:pt x="514" y="774"/>
                  </a:cubicBezTo>
                  <a:cubicBezTo>
                    <a:pt x="490" y="736"/>
                    <a:pt x="466" y="692"/>
                    <a:pt x="447" y="654"/>
                  </a:cubicBezTo>
                  <a:lnTo>
                    <a:pt x="1147" y="587"/>
                  </a:lnTo>
                  <a:cubicBezTo>
                    <a:pt x="1291" y="1677"/>
                    <a:pt x="1920" y="2685"/>
                    <a:pt x="2933" y="3438"/>
                  </a:cubicBezTo>
                  <a:cubicBezTo>
                    <a:pt x="4004" y="4235"/>
                    <a:pt x="5400" y="4672"/>
                    <a:pt x="6869" y="4672"/>
                  </a:cubicBezTo>
                  <a:cubicBezTo>
                    <a:pt x="8338" y="4672"/>
                    <a:pt x="9735" y="4235"/>
                    <a:pt x="10806" y="3438"/>
                  </a:cubicBezTo>
                  <a:cubicBezTo>
                    <a:pt x="11823" y="2685"/>
                    <a:pt x="12452" y="1677"/>
                    <a:pt x="12596" y="587"/>
                  </a:cubicBezTo>
                  <a:close/>
                  <a:moveTo>
                    <a:pt x="10721" y="0"/>
                  </a:moveTo>
                  <a:cubicBezTo>
                    <a:pt x="10468" y="0"/>
                    <a:pt x="10444" y="391"/>
                    <a:pt x="10710" y="414"/>
                  </a:cubicBezTo>
                  <a:lnTo>
                    <a:pt x="11007" y="438"/>
                  </a:lnTo>
                  <a:lnTo>
                    <a:pt x="12188" y="548"/>
                  </a:lnTo>
                  <a:cubicBezTo>
                    <a:pt x="11900" y="2646"/>
                    <a:pt x="9610" y="4264"/>
                    <a:pt x="6874" y="4264"/>
                  </a:cubicBezTo>
                  <a:cubicBezTo>
                    <a:pt x="4138" y="4264"/>
                    <a:pt x="1848" y="2646"/>
                    <a:pt x="1560" y="548"/>
                  </a:cubicBezTo>
                  <a:lnTo>
                    <a:pt x="2741" y="438"/>
                  </a:lnTo>
                  <a:lnTo>
                    <a:pt x="3020" y="414"/>
                  </a:lnTo>
                  <a:cubicBezTo>
                    <a:pt x="3287" y="391"/>
                    <a:pt x="3256" y="1"/>
                    <a:pt x="3004" y="1"/>
                  </a:cubicBezTo>
                  <a:cubicBezTo>
                    <a:pt x="2998" y="1"/>
                    <a:pt x="2992" y="1"/>
                    <a:pt x="2986" y="1"/>
                  </a:cubicBezTo>
                  <a:lnTo>
                    <a:pt x="2703" y="30"/>
                  </a:lnTo>
                  <a:lnTo>
                    <a:pt x="187" y="265"/>
                  </a:lnTo>
                  <a:cubicBezTo>
                    <a:pt x="82" y="275"/>
                    <a:pt x="0" y="366"/>
                    <a:pt x="0" y="472"/>
                  </a:cubicBezTo>
                  <a:cubicBezTo>
                    <a:pt x="5" y="668"/>
                    <a:pt x="67" y="860"/>
                    <a:pt x="187" y="1019"/>
                  </a:cubicBezTo>
                  <a:cubicBezTo>
                    <a:pt x="341" y="1230"/>
                    <a:pt x="475" y="1619"/>
                    <a:pt x="475" y="1845"/>
                  </a:cubicBezTo>
                  <a:lnTo>
                    <a:pt x="475" y="1897"/>
                  </a:lnTo>
                  <a:cubicBezTo>
                    <a:pt x="475" y="2377"/>
                    <a:pt x="778" y="2833"/>
                    <a:pt x="1282" y="3121"/>
                  </a:cubicBezTo>
                  <a:cubicBezTo>
                    <a:pt x="1493" y="3241"/>
                    <a:pt x="1618" y="3414"/>
                    <a:pt x="1632" y="3606"/>
                  </a:cubicBezTo>
                  <a:cubicBezTo>
                    <a:pt x="1671" y="4134"/>
                    <a:pt x="2203" y="4552"/>
                    <a:pt x="2852" y="4552"/>
                  </a:cubicBezTo>
                  <a:cubicBezTo>
                    <a:pt x="3164" y="4576"/>
                    <a:pt x="3447" y="4715"/>
                    <a:pt x="3586" y="4926"/>
                  </a:cubicBezTo>
                  <a:cubicBezTo>
                    <a:pt x="3821" y="5275"/>
                    <a:pt x="4277" y="5480"/>
                    <a:pt x="4757" y="5480"/>
                  </a:cubicBezTo>
                  <a:cubicBezTo>
                    <a:pt x="4885" y="5480"/>
                    <a:pt x="5014" y="5465"/>
                    <a:pt x="5141" y="5435"/>
                  </a:cubicBezTo>
                  <a:cubicBezTo>
                    <a:pt x="5235" y="5411"/>
                    <a:pt x="5332" y="5399"/>
                    <a:pt x="5428" y="5399"/>
                  </a:cubicBezTo>
                  <a:cubicBezTo>
                    <a:pt x="5641" y="5399"/>
                    <a:pt x="5854" y="5457"/>
                    <a:pt x="6039" y="5570"/>
                  </a:cubicBezTo>
                  <a:cubicBezTo>
                    <a:pt x="6296" y="5726"/>
                    <a:pt x="6585" y="5804"/>
                    <a:pt x="6874" y="5804"/>
                  </a:cubicBezTo>
                  <a:cubicBezTo>
                    <a:pt x="7163" y="5804"/>
                    <a:pt x="7453" y="5726"/>
                    <a:pt x="7709" y="5570"/>
                  </a:cubicBezTo>
                  <a:cubicBezTo>
                    <a:pt x="7894" y="5457"/>
                    <a:pt x="8105" y="5399"/>
                    <a:pt x="8318" y="5399"/>
                  </a:cubicBezTo>
                  <a:cubicBezTo>
                    <a:pt x="8414" y="5399"/>
                    <a:pt x="8511" y="5411"/>
                    <a:pt x="8607" y="5435"/>
                  </a:cubicBezTo>
                  <a:cubicBezTo>
                    <a:pt x="8733" y="5465"/>
                    <a:pt x="8862" y="5480"/>
                    <a:pt x="8990" y="5480"/>
                  </a:cubicBezTo>
                  <a:cubicBezTo>
                    <a:pt x="9468" y="5480"/>
                    <a:pt x="9927" y="5275"/>
                    <a:pt x="10162" y="4926"/>
                  </a:cubicBezTo>
                  <a:cubicBezTo>
                    <a:pt x="10302" y="4715"/>
                    <a:pt x="10585" y="4576"/>
                    <a:pt x="10897" y="4552"/>
                  </a:cubicBezTo>
                  <a:cubicBezTo>
                    <a:pt x="11545" y="4552"/>
                    <a:pt x="12078" y="4134"/>
                    <a:pt x="12116" y="3606"/>
                  </a:cubicBezTo>
                  <a:cubicBezTo>
                    <a:pt x="12130" y="3414"/>
                    <a:pt x="12255" y="3241"/>
                    <a:pt x="12466" y="3121"/>
                  </a:cubicBezTo>
                  <a:cubicBezTo>
                    <a:pt x="12970" y="2833"/>
                    <a:pt x="13273" y="2377"/>
                    <a:pt x="13273" y="1897"/>
                  </a:cubicBezTo>
                  <a:lnTo>
                    <a:pt x="13273" y="1845"/>
                  </a:lnTo>
                  <a:cubicBezTo>
                    <a:pt x="13273" y="1614"/>
                    <a:pt x="13407" y="1225"/>
                    <a:pt x="13561" y="1014"/>
                  </a:cubicBezTo>
                  <a:cubicBezTo>
                    <a:pt x="13681" y="860"/>
                    <a:pt x="13743" y="668"/>
                    <a:pt x="13748" y="472"/>
                  </a:cubicBezTo>
                  <a:cubicBezTo>
                    <a:pt x="13748" y="366"/>
                    <a:pt x="13667" y="275"/>
                    <a:pt x="13561" y="265"/>
                  </a:cubicBezTo>
                  <a:lnTo>
                    <a:pt x="11046" y="30"/>
                  </a:lnTo>
                  <a:lnTo>
                    <a:pt x="10743" y="1"/>
                  </a:lnTo>
                  <a:cubicBezTo>
                    <a:pt x="10735" y="1"/>
                    <a:pt x="10728" y="0"/>
                    <a:pt x="1072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80" name="Google Shape;11480;p31"/>
          <p:cNvGrpSpPr/>
          <p:nvPr/>
        </p:nvGrpSpPr>
        <p:grpSpPr>
          <a:xfrm>
            <a:off x="5354856" y="1315847"/>
            <a:ext cx="251334" cy="363402"/>
            <a:chOff x="5354856" y="1502697"/>
            <a:chExt cx="251334" cy="363402"/>
          </a:xfrm>
        </p:grpSpPr>
        <p:sp>
          <p:nvSpPr>
            <p:cNvPr id="11481" name="Google Shape;11481;p31"/>
            <p:cNvSpPr/>
            <p:nvPr/>
          </p:nvSpPr>
          <p:spPr>
            <a:xfrm>
              <a:off x="5466793" y="1780024"/>
              <a:ext cx="27827" cy="69096"/>
            </a:xfrm>
            <a:custGeom>
              <a:rect b="b" l="l" r="r" t="t"/>
              <a:pathLst>
                <a:path extrusionOk="0" h="2637" w="1062">
                  <a:moveTo>
                    <a:pt x="1" y="1"/>
                  </a:moveTo>
                  <a:lnTo>
                    <a:pt x="1" y="2636"/>
                  </a:lnTo>
                  <a:lnTo>
                    <a:pt x="1062" y="2636"/>
                  </a:lnTo>
                  <a:lnTo>
                    <a:pt x="1062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2" name="Google Shape;11482;p31"/>
            <p:cNvSpPr/>
            <p:nvPr/>
          </p:nvSpPr>
          <p:spPr>
            <a:xfrm>
              <a:off x="5480759" y="1780024"/>
              <a:ext cx="13861" cy="69096"/>
            </a:xfrm>
            <a:custGeom>
              <a:rect b="b" l="l" r="r" t="t"/>
              <a:pathLst>
                <a:path extrusionOk="0" h="2637" w="529">
                  <a:moveTo>
                    <a:pt x="1" y="1"/>
                  </a:moveTo>
                  <a:lnTo>
                    <a:pt x="1" y="2636"/>
                  </a:lnTo>
                  <a:lnTo>
                    <a:pt x="529" y="2636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3" name="Google Shape;11483;p31"/>
            <p:cNvSpPr/>
            <p:nvPr/>
          </p:nvSpPr>
          <p:spPr>
            <a:xfrm>
              <a:off x="5399269" y="1507964"/>
              <a:ext cx="162901" cy="244286"/>
            </a:xfrm>
            <a:custGeom>
              <a:rect b="b" l="l" r="r" t="t"/>
              <a:pathLst>
                <a:path extrusionOk="0" h="9323" w="6217">
                  <a:moveTo>
                    <a:pt x="1882" y="1"/>
                  </a:moveTo>
                  <a:cubicBezTo>
                    <a:pt x="845" y="1"/>
                    <a:pt x="0" y="841"/>
                    <a:pt x="5" y="1878"/>
                  </a:cubicBezTo>
                  <a:lnTo>
                    <a:pt x="5" y="7441"/>
                  </a:lnTo>
                  <a:cubicBezTo>
                    <a:pt x="0" y="8478"/>
                    <a:pt x="845" y="9318"/>
                    <a:pt x="1882" y="9323"/>
                  </a:cubicBezTo>
                  <a:lnTo>
                    <a:pt x="4335" y="9323"/>
                  </a:lnTo>
                  <a:cubicBezTo>
                    <a:pt x="5376" y="9323"/>
                    <a:pt x="6216" y="8478"/>
                    <a:pt x="6216" y="7441"/>
                  </a:cubicBezTo>
                  <a:lnTo>
                    <a:pt x="6216" y="1878"/>
                  </a:lnTo>
                  <a:cubicBezTo>
                    <a:pt x="6216" y="841"/>
                    <a:pt x="5376" y="1"/>
                    <a:pt x="4335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4" name="Google Shape;11484;p31"/>
            <p:cNvSpPr/>
            <p:nvPr/>
          </p:nvSpPr>
          <p:spPr>
            <a:xfrm>
              <a:off x="5475990" y="1507964"/>
              <a:ext cx="86180" cy="244286"/>
            </a:xfrm>
            <a:custGeom>
              <a:rect b="b" l="l" r="r" t="t"/>
              <a:pathLst>
                <a:path extrusionOk="0" h="9323" w="3289">
                  <a:moveTo>
                    <a:pt x="0" y="1"/>
                  </a:moveTo>
                  <a:cubicBezTo>
                    <a:pt x="1042" y="1"/>
                    <a:pt x="1882" y="841"/>
                    <a:pt x="1882" y="1878"/>
                  </a:cubicBezTo>
                  <a:lnTo>
                    <a:pt x="1882" y="7441"/>
                  </a:lnTo>
                  <a:cubicBezTo>
                    <a:pt x="1882" y="8478"/>
                    <a:pt x="1042" y="9323"/>
                    <a:pt x="0" y="9323"/>
                  </a:cubicBezTo>
                  <a:lnTo>
                    <a:pt x="1407" y="9323"/>
                  </a:lnTo>
                  <a:cubicBezTo>
                    <a:pt x="2448" y="9323"/>
                    <a:pt x="3288" y="8478"/>
                    <a:pt x="3288" y="7441"/>
                  </a:cubicBezTo>
                  <a:lnTo>
                    <a:pt x="3288" y="1878"/>
                  </a:lnTo>
                  <a:cubicBezTo>
                    <a:pt x="3288" y="841"/>
                    <a:pt x="2448" y="1"/>
                    <a:pt x="1407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5" name="Google Shape;11485;p31"/>
            <p:cNvSpPr/>
            <p:nvPr/>
          </p:nvSpPr>
          <p:spPr>
            <a:xfrm>
              <a:off x="5465928" y="1615263"/>
              <a:ext cx="29583" cy="29583"/>
            </a:xfrm>
            <a:custGeom>
              <a:rect b="b" l="l" r="r" t="t"/>
              <a:pathLst>
                <a:path extrusionOk="0" h="1129" w="1129">
                  <a:moveTo>
                    <a:pt x="567" y="0"/>
                  </a:moveTo>
                  <a:cubicBezTo>
                    <a:pt x="255" y="0"/>
                    <a:pt x="0" y="255"/>
                    <a:pt x="0" y="567"/>
                  </a:cubicBezTo>
                  <a:cubicBezTo>
                    <a:pt x="0" y="874"/>
                    <a:pt x="255" y="1128"/>
                    <a:pt x="567" y="1128"/>
                  </a:cubicBezTo>
                  <a:cubicBezTo>
                    <a:pt x="874" y="1128"/>
                    <a:pt x="1128" y="874"/>
                    <a:pt x="1128" y="567"/>
                  </a:cubicBezTo>
                  <a:cubicBezTo>
                    <a:pt x="1128" y="255"/>
                    <a:pt x="874" y="0"/>
                    <a:pt x="56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6" name="Google Shape;11486;p31"/>
            <p:cNvSpPr/>
            <p:nvPr/>
          </p:nvSpPr>
          <p:spPr>
            <a:xfrm>
              <a:off x="5376997" y="1836386"/>
              <a:ext cx="207550" cy="24421"/>
            </a:xfrm>
            <a:custGeom>
              <a:rect b="b" l="l" r="r" t="t"/>
              <a:pathLst>
                <a:path extrusionOk="0" h="932" w="7921">
                  <a:moveTo>
                    <a:pt x="927" y="0"/>
                  </a:moveTo>
                  <a:cubicBezTo>
                    <a:pt x="413" y="0"/>
                    <a:pt x="0" y="418"/>
                    <a:pt x="0" y="931"/>
                  </a:cubicBezTo>
                  <a:lnTo>
                    <a:pt x="7921" y="931"/>
                  </a:lnTo>
                  <a:cubicBezTo>
                    <a:pt x="7921" y="418"/>
                    <a:pt x="7503" y="0"/>
                    <a:pt x="6990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7" name="Google Shape;11487;p31"/>
            <p:cNvSpPr/>
            <p:nvPr/>
          </p:nvSpPr>
          <p:spPr>
            <a:xfrm>
              <a:off x="5360515" y="1640915"/>
              <a:ext cx="240382" cy="152106"/>
            </a:xfrm>
            <a:custGeom>
              <a:rect b="b" l="l" r="r" t="t"/>
              <a:pathLst>
                <a:path extrusionOk="0" h="5805" w="9174">
                  <a:moveTo>
                    <a:pt x="389" y="1"/>
                  </a:moveTo>
                  <a:cubicBezTo>
                    <a:pt x="173" y="1"/>
                    <a:pt x="1" y="178"/>
                    <a:pt x="1" y="394"/>
                  </a:cubicBezTo>
                  <a:lnTo>
                    <a:pt x="1" y="2492"/>
                  </a:lnTo>
                  <a:cubicBezTo>
                    <a:pt x="1" y="4321"/>
                    <a:pt x="1484" y="5804"/>
                    <a:pt x="3318" y="5804"/>
                  </a:cubicBezTo>
                  <a:lnTo>
                    <a:pt x="5862" y="5804"/>
                  </a:lnTo>
                  <a:cubicBezTo>
                    <a:pt x="7691" y="5804"/>
                    <a:pt x="9174" y="4321"/>
                    <a:pt x="9174" y="2492"/>
                  </a:cubicBezTo>
                  <a:lnTo>
                    <a:pt x="9174" y="394"/>
                  </a:lnTo>
                  <a:cubicBezTo>
                    <a:pt x="9174" y="178"/>
                    <a:pt x="9001" y="1"/>
                    <a:pt x="8785" y="1"/>
                  </a:cubicBezTo>
                  <a:cubicBezTo>
                    <a:pt x="8569" y="1"/>
                    <a:pt x="8396" y="178"/>
                    <a:pt x="8396" y="394"/>
                  </a:cubicBezTo>
                  <a:lnTo>
                    <a:pt x="8396" y="2492"/>
                  </a:lnTo>
                  <a:cubicBezTo>
                    <a:pt x="8396" y="3894"/>
                    <a:pt x="7263" y="5026"/>
                    <a:pt x="5862" y="5026"/>
                  </a:cubicBezTo>
                  <a:lnTo>
                    <a:pt x="3318" y="5026"/>
                  </a:lnTo>
                  <a:cubicBezTo>
                    <a:pt x="1916" y="5026"/>
                    <a:pt x="778" y="3894"/>
                    <a:pt x="778" y="2492"/>
                  </a:cubicBezTo>
                  <a:lnTo>
                    <a:pt x="778" y="394"/>
                  </a:lnTo>
                  <a:cubicBezTo>
                    <a:pt x="778" y="178"/>
                    <a:pt x="605" y="1"/>
                    <a:pt x="38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8" name="Google Shape;11488;p31"/>
            <p:cNvSpPr/>
            <p:nvPr/>
          </p:nvSpPr>
          <p:spPr>
            <a:xfrm>
              <a:off x="5475990" y="1507964"/>
              <a:ext cx="86180" cy="244286"/>
            </a:xfrm>
            <a:custGeom>
              <a:rect b="b" l="l" r="r" t="t"/>
              <a:pathLst>
                <a:path extrusionOk="0" h="9323" w="3289">
                  <a:moveTo>
                    <a:pt x="0" y="1"/>
                  </a:moveTo>
                  <a:cubicBezTo>
                    <a:pt x="1042" y="1"/>
                    <a:pt x="1882" y="841"/>
                    <a:pt x="1882" y="1878"/>
                  </a:cubicBezTo>
                  <a:lnTo>
                    <a:pt x="1882" y="7441"/>
                  </a:lnTo>
                  <a:cubicBezTo>
                    <a:pt x="1882" y="8478"/>
                    <a:pt x="1042" y="9323"/>
                    <a:pt x="0" y="9323"/>
                  </a:cubicBezTo>
                  <a:lnTo>
                    <a:pt x="1407" y="9323"/>
                  </a:lnTo>
                  <a:cubicBezTo>
                    <a:pt x="2448" y="9323"/>
                    <a:pt x="3288" y="8478"/>
                    <a:pt x="3288" y="7441"/>
                  </a:cubicBezTo>
                  <a:lnTo>
                    <a:pt x="3288" y="1878"/>
                  </a:lnTo>
                  <a:cubicBezTo>
                    <a:pt x="3288" y="841"/>
                    <a:pt x="2448" y="1"/>
                    <a:pt x="1407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9" name="Google Shape;11489;p31"/>
            <p:cNvSpPr/>
            <p:nvPr/>
          </p:nvSpPr>
          <p:spPr>
            <a:xfrm>
              <a:off x="5480759" y="1641046"/>
              <a:ext cx="120138" cy="152079"/>
            </a:xfrm>
            <a:custGeom>
              <a:rect b="b" l="l" r="r" t="t"/>
              <a:pathLst>
                <a:path extrusionOk="0" h="5804" w="4585">
                  <a:moveTo>
                    <a:pt x="4205" y="0"/>
                  </a:moveTo>
                  <a:cubicBezTo>
                    <a:pt x="4202" y="0"/>
                    <a:pt x="4199" y="0"/>
                    <a:pt x="4196" y="0"/>
                  </a:cubicBezTo>
                  <a:cubicBezTo>
                    <a:pt x="3980" y="0"/>
                    <a:pt x="3807" y="173"/>
                    <a:pt x="3807" y="389"/>
                  </a:cubicBezTo>
                  <a:lnTo>
                    <a:pt x="3807" y="2487"/>
                  </a:lnTo>
                  <a:cubicBezTo>
                    <a:pt x="3807" y="3889"/>
                    <a:pt x="2674" y="5021"/>
                    <a:pt x="1273" y="5021"/>
                  </a:cubicBezTo>
                  <a:lnTo>
                    <a:pt x="1" y="5021"/>
                  </a:lnTo>
                  <a:lnTo>
                    <a:pt x="1" y="5804"/>
                  </a:lnTo>
                  <a:lnTo>
                    <a:pt x="1273" y="5804"/>
                  </a:lnTo>
                  <a:cubicBezTo>
                    <a:pt x="3102" y="5804"/>
                    <a:pt x="4585" y="4321"/>
                    <a:pt x="4585" y="2487"/>
                  </a:cubicBezTo>
                  <a:lnTo>
                    <a:pt x="4585" y="389"/>
                  </a:lnTo>
                  <a:cubicBezTo>
                    <a:pt x="4585" y="176"/>
                    <a:pt x="4417" y="0"/>
                    <a:pt x="4205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0" name="Google Shape;11490;p31"/>
            <p:cNvSpPr/>
            <p:nvPr/>
          </p:nvSpPr>
          <p:spPr>
            <a:xfrm>
              <a:off x="5480759" y="1836386"/>
              <a:ext cx="103788" cy="24421"/>
            </a:xfrm>
            <a:custGeom>
              <a:rect b="b" l="l" r="r" t="t"/>
              <a:pathLst>
                <a:path extrusionOk="0" h="932" w="3961">
                  <a:moveTo>
                    <a:pt x="1" y="0"/>
                  </a:moveTo>
                  <a:lnTo>
                    <a:pt x="1" y="931"/>
                  </a:lnTo>
                  <a:lnTo>
                    <a:pt x="3961" y="931"/>
                  </a:lnTo>
                  <a:cubicBezTo>
                    <a:pt x="3961" y="418"/>
                    <a:pt x="3543" y="0"/>
                    <a:pt x="3030" y="0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1" name="Google Shape;11491;p31"/>
            <p:cNvSpPr/>
            <p:nvPr/>
          </p:nvSpPr>
          <p:spPr>
            <a:xfrm>
              <a:off x="5441140" y="1570090"/>
              <a:ext cx="29976" cy="10612"/>
            </a:xfrm>
            <a:custGeom>
              <a:rect b="b" l="l" r="r" t="t"/>
              <a:pathLst>
                <a:path extrusionOk="0" h="405" w="1144">
                  <a:moveTo>
                    <a:pt x="265" y="1"/>
                  </a:moveTo>
                  <a:cubicBezTo>
                    <a:pt x="0" y="1"/>
                    <a:pt x="0" y="405"/>
                    <a:pt x="265" y="405"/>
                  </a:cubicBezTo>
                  <a:cubicBezTo>
                    <a:pt x="270" y="405"/>
                    <a:pt x="274" y="405"/>
                    <a:pt x="279" y="404"/>
                  </a:cubicBezTo>
                  <a:lnTo>
                    <a:pt x="865" y="404"/>
                  </a:lnTo>
                  <a:cubicBezTo>
                    <a:pt x="869" y="405"/>
                    <a:pt x="874" y="405"/>
                    <a:pt x="878" y="405"/>
                  </a:cubicBezTo>
                  <a:cubicBezTo>
                    <a:pt x="1143" y="405"/>
                    <a:pt x="1143" y="1"/>
                    <a:pt x="878" y="1"/>
                  </a:cubicBezTo>
                  <a:cubicBezTo>
                    <a:pt x="874" y="1"/>
                    <a:pt x="869" y="1"/>
                    <a:pt x="865" y="1"/>
                  </a:cubicBezTo>
                  <a:lnTo>
                    <a:pt x="279" y="1"/>
                  </a:lnTo>
                  <a:cubicBezTo>
                    <a:pt x="274" y="1"/>
                    <a:pt x="270" y="1"/>
                    <a:pt x="26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2" name="Google Shape;11492;p31"/>
            <p:cNvSpPr/>
            <p:nvPr/>
          </p:nvSpPr>
          <p:spPr>
            <a:xfrm>
              <a:off x="5453980" y="1610022"/>
              <a:ext cx="46798" cy="40116"/>
            </a:xfrm>
            <a:custGeom>
              <a:rect b="b" l="l" r="r" t="t"/>
              <a:pathLst>
                <a:path extrusionOk="0" h="1531" w="1786">
                  <a:moveTo>
                    <a:pt x="1020" y="404"/>
                  </a:moveTo>
                  <a:cubicBezTo>
                    <a:pt x="1109" y="404"/>
                    <a:pt x="1199" y="438"/>
                    <a:pt x="1272" y="512"/>
                  </a:cubicBezTo>
                  <a:cubicBezTo>
                    <a:pt x="1503" y="738"/>
                    <a:pt x="1339" y="1127"/>
                    <a:pt x="1018" y="1127"/>
                  </a:cubicBezTo>
                  <a:cubicBezTo>
                    <a:pt x="821" y="1127"/>
                    <a:pt x="658" y="964"/>
                    <a:pt x="658" y="767"/>
                  </a:cubicBezTo>
                  <a:cubicBezTo>
                    <a:pt x="658" y="549"/>
                    <a:pt x="835" y="404"/>
                    <a:pt x="1020" y="404"/>
                  </a:cubicBezTo>
                  <a:close/>
                  <a:moveTo>
                    <a:pt x="1014" y="0"/>
                  </a:moveTo>
                  <a:cubicBezTo>
                    <a:pt x="826" y="0"/>
                    <a:pt x="635" y="69"/>
                    <a:pt x="480" y="224"/>
                  </a:cubicBezTo>
                  <a:cubicBezTo>
                    <a:pt x="0" y="704"/>
                    <a:pt x="341" y="1530"/>
                    <a:pt x="1023" y="1530"/>
                  </a:cubicBezTo>
                  <a:cubicBezTo>
                    <a:pt x="1440" y="1530"/>
                    <a:pt x="1786" y="1189"/>
                    <a:pt x="1786" y="767"/>
                  </a:cubicBezTo>
                  <a:cubicBezTo>
                    <a:pt x="1786" y="305"/>
                    <a:pt x="1407" y="0"/>
                    <a:pt x="101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3" name="Google Shape;11493;p31"/>
            <p:cNvSpPr/>
            <p:nvPr/>
          </p:nvSpPr>
          <p:spPr>
            <a:xfrm>
              <a:off x="5354856" y="1502697"/>
              <a:ext cx="251334" cy="363402"/>
            </a:xfrm>
            <a:custGeom>
              <a:rect b="b" l="l" r="r" t="t"/>
              <a:pathLst>
                <a:path extrusionOk="0" h="13869" w="9592">
                  <a:moveTo>
                    <a:pt x="5847" y="403"/>
                  </a:moveTo>
                  <a:lnTo>
                    <a:pt x="5847" y="1507"/>
                  </a:lnTo>
                  <a:cubicBezTo>
                    <a:pt x="5838" y="1649"/>
                    <a:pt x="5942" y="1720"/>
                    <a:pt x="6047" y="1720"/>
                  </a:cubicBezTo>
                  <a:cubicBezTo>
                    <a:pt x="6152" y="1720"/>
                    <a:pt x="6258" y="1649"/>
                    <a:pt x="6251" y="1507"/>
                  </a:cubicBezTo>
                  <a:lnTo>
                    <a:pt x="6251" y="418"/>
                  </a:lnTo>
                  <a:cubicBezTo>
                    <a:pt x="7086" y="528"/>
                    <a:pt x="7710" y="1239"/>
                    <a:pt x="7710" y="2079"/>
                  </a:cubicBezTo>
                  <a:lnTo>
                    <a:pt x="7710" y="2573"/>
                  </a:lnTo>
                  <a:lnTo>
                    <a:pt x="5449" y="2573"/>
                  </a:lnTo>
                  <a:cubicBezTo>
                    <a:pt x="5194" y="2588"/>
                    <a:pt x="5194" y="2962"/>
                    <a:pt x="5449" y="2976"/>
                  </a:cubicBezTo>
                  <a:lnTo>
                    <a:pt x="7710" y="2976"/>
                  </a:lnTo>
                  <a:lnTo>
                    <a:pt x="7710" y="3408"/>
                  </a:lnTo>
                  <a:lnTo>
                    <a:pt x="5449" y="3408"/>
                  </a:lnTo>
                  <a:cubicBezTo>
                    <a:pt x="5194" y="3423"/>
                    <a:pt x="5194" y="3797"/>
                    <a:pt x="5449" y="3807"/>
                  </a:cubicBezTo>
                  <a:lnTo>
                    <a:pt x="7710" y="3807"/>
                  </a:lnTo>
                  <a:lnTo>
                    <a:pt x="7710" y="4239"/>
                  </a:lnTo>
                  <a:lnTo>
                    <a:pt x="6049" y="4239"/>
                  </a:lnTo>
                  <a:cubicBezTo>
                    <a:pt x="5795" y="4253"/>
                    <a:pt x="5795" y="4628"/>
                    <a:pt x="6049" y="4642"/>
                  </a:cubicBezTo>
                  <a:lnTo>
                    <a:pt x="7710" y="4642"/>
                  </a:lnTo>
                  <a:lnTo>
                    <a:pt x="7710" y="5074"/>
                  </a:lnTo>
                  <a:lnTo>
                    <a:pt x="6049" y="5074"/>
                  </a:lnTo>
                  <a:cubicBezTo>
                    <a:pt x="5795" y="5088"/>
                    <a:pt x="5795" y="5463"/>
                    <a:pt x="6049" y="5477"/>
                  </a:cubicBezTo>
                  <a:lnTo>
                    <a:pt x="7710" y="5477"/>
                  </a:lnTo>
                  <a:lnTo>
                    <a:pt x="7710" y="5904"/>
                  </a:lnTo>
                  <a:lnTo>
                    <a:pt x="5449" y="5904"/>
                  </a:lnTo>
                  <a:cubicBezTo>
                    <a:pt x="5194" y="5919"/>
                    <a:pt x="5194" y="6293"/>
                    <a:pt x="5449" y="6308"/>
                  </a:cubicBezTo>
                  <a:lnTo>
                    <a:pt x="7710" y="6308"/>
                  </a:lnTo>
                  <a:lnTo>
                    <a:pt x="7710" y="6740"/>
                  </a:lnTo>
                  <a:lnTo>
                    <a:pt x="5449" y="6740"/>
                  </a:lnTo>
                  <a:cubicBezTo>
                    <a:pt x="5194" y="6754"/>
                    <a:pt x="5194" y="7129"/>
                    <a:pt x="5449" y="7143"/>
                  </a:cubicBezTo>
                  <a:lnTo>
                    <a:pt x="7710" y="7143"/>
                  </a:lnTo>
                  <a:lnTo>
                    <a:pt x="7710" y="7637"/>
                  </a:lnTo>
                  <a:cubicBezTo>
                    <a:pt x="7710" y="8482"/>
                    <a:pt x="7086" y="9193"/>
                    <a:pt x="6251" y="9303"/>
                  </a:cubicBezTo>
                  <a:lnTo>
                    <a:pt x="6251" y="8218"/>
                  </a:lnTo>
                  <a:cubicBezTo>
                    <a:pt x="6243" y="8091"/>
                    <a:pt x="6146" y="8027"/>
                    <a:pt x="6049" y="8027"/>
                  </a:cubicBezTo>
                  <a:cubicBezTo>
                    <a:pt x="5952" y="8027"/>
                    <a:pt x="5855" y="8091"/>
                    <a:pt x="5847" y="8218"/>
                  </a:cubicBezTo>
                  <a:lnTo>
                    <a:pt x="5847" y="9322"/>
                  </a:lnTo>
                  <a:lnTo>
                    <a:pt x="5420" y="9322"/>
                  </a:lnTo>
                  <a:lnTo>
                    <a:pt x="5420" y="8218"/>
                  </a:lnTo>
                  <a:cubicBezTo>
                    <a:pt x="5413" y="8091"/>
                    <a:pt x="5316" y="8027"/>
                    <a:pt x="5218" y="8027"/>
                  </a:cubicBezTo>
                  <a:cubicBezTo>
                    <a:pt x="5121" y="8027"/>
                    <a:pt x="5024" y="8091"/>
                    <a:pt x="5017" y="8218"/>
                  </a:cubicBezTo>
                  <a:lnTo>
                    <a:pt x="5017" y="9322"/>
                  </a:lnTo>
                  <a:lnTo>
                    <a:pt x="4590" y="9322"/>
                  </a:lnTo>
                  <a:lnTo>
                    <a:pt x="4590" y="8218"/>
                  </a:lnTo>
                  <a:cubicBezTo>
                    <a:pt x="4582" y="8091"/>
                    <a:pt x="4485" y="8027"/>
                    <a:pt x="4388" y="8027"/>
                  </a:cubicBezTo>
                  <a:cubicBezTo>
                    <a:pt x="4291" y="8027"/>
                    <a:pt x="4194" y="8091"/>
                    <a:pt x="4186" y="8218"/>
                  </a:cubicBezTo>
                  <a:lnTo>
                    <a:pt x="4186" y="9322"/>
                  </a:lnTo>
                  <a:lnTo>
                    <a:pt x="3759" y="9322"/>
                  </a:lnTo>
                  <a:lnTo>
                    <a:pt x="3759" y="8218"/>
                  </a:lnTo>
                  <a:cubicBezTo>
                    <a:pt x="3752" y="8091"/>
                    <a:pt x="3655" y="8027"/>
                    <a:pt x="3558" y="8027"/>
                  </a:cubicBezTo>
                  <a:cubicBezTo>
                    <a:pt x="3460" y="8027"/>
                    <a:pt x="3363" y="8091"/>
                    <a:pt x="3356" y="8218"/>
                  </a:cubicBezTo>
                  <a:lnTo>
                    <a:pt x="3356" y="9308"/>
                  </a:lnTo>
                  <a:cubicBezTo>
                    <a:pt x="2521" y="9197"/>
                    <a:pt x="1897" y="8482"/>
                    <a:pt x="1897" y="7642"/>
                  </a:cubicBezTo>
                  <a:lnTo>
                    <a:pt x="1897" y="7148"/>
                  </a:lnTo>
                  <a:lnTo>
                    <a:pt x="4158" y="7148"/>
                  </a:lnTo>
                  <a:cubicBezTo>
                    <a:pt x="4162" y="7148"/>
                    <a:pt x="4167" y="7148"/>
                    <a:pt x="4171" y="7148"/>
                  </a:cubicBezTo>
                  <a:cubicBezTo>
                    <a:pt x="4436" y="7148"/>
                    <a:pt x="4436" y="6744"/>
                    <a:pt x="4171" y="6744"/>
                  </a:cubicBezTo>
                  <a:cubicBezTo>
                    <a:pt x="4167" y="6744"/>
                    <a:pt x="4162" y="6744"/>
                    <a:pt x="4158" y="6745"/>
                  </a:cubicBezTo>
                  <a:lnTo>
                    <a:pt x="1897" y="6745"/>
                  </a:lnTo>
                  <a:lnTo>
                    <a:pt x="1897" y="6312"/>
                  </a:lnTo>
                  <a:lnTo>
                    <a:pt x="4158" y="6312"/>
                  </a:lnTo>
                  <a:cubicBezTo>
                    <a:pt x="4412" y="6298"/>
                    <a:pt x="4412" y="5924"/>
                    <a:pt x="4158" y="5909"/>
                  </a:cubicBezTo>
                  <a:lnTo>
                    <a:pt x="1897" y="5909"/>
                  </a:lnTo>
                  <a:lnTo>
                    <a:pt x="1897" y="5482"/>
                  </a:lnTo>
                  <a:lnTo>
                    <a:pt x="3558" y="5482"/>
                  </a:lnTo>
                  <a:cubicBezTo>
                    <a:pt x="3562" y="5482"/>
                    <a:pt x="3567" y="5482"/>
                    <a:pt x="3571" y="5482"/>
                  </a:cubicBezTo>
                  <a:cubicBezTo>
                    <a:pt x="3835" y="5482"/>
                    <a:pt x="3836" y="5078"/>
                    <a:pt x="3575" y="5078"/>
                  </a:cubicBezTo>
                  <a:cubicBezTo>
                    <a:pt x="3570" y="5078"/>
                    <a:pt x="3564" y="5078"/>
                    <a:pt x="3558" y="5079"/>
                  </a:cubicBezTo>
                  <a:lnTo>
                    <a:pt x="1897" y="5079"/>
                  </a:lnTo>
                  <a:lnTo>
                    <a:pt x="1897" y="4647"/>
                  </a:lnTo>
                  <a:lnTo>
                    <a:pt x="3558" y="4647"/>
                  </a:lnTo>
                  <a:cubicBezTo>
                    <a:pt x="3562" y="4647"/>
                    <a:pt x="3567" y="4647"/>
                    <a:pt x="3571" y="4647"/>
                  </a:cubicBezTo>
                  <a:cubicBezTo>
                    <a:pt x="3836" y="4647"/>
                    <a:pt x="3836" y="4243"/>
                    <a:pt x="3571" y="4243"/>
                  </a:cubicBezTo>
                  <a:cubicBezTo>
                    <a:pt x="3567" y="4243"/>
                    <a:pt x="3562" y="4243"/>
                    <a:pt x="3558" y="4244"/>
                  </a:cubicBezTo>
                  <a:lnTo>
                    <a:pt x="1897" y="4244"/>
                  </a:lnTo>
                  <a:lnTo>
                    <a:pt x="1897" y="3812"/>
                  </a:lnTo>
                  <a:lnTo>
                    <a:pt x="4158" y="3812"/>
                  </a:lnTo>
                  <a:cubicBezTo>
                    <a:pt x="4162" y="3812"/>
                    <a:pt x="4167" y="3812"/>
                    <a:pt x="4171" y="3812"/>
                  </a:cubicBezTo>
                  <a:cubicBezTo>
                    <a:pt x="4436" y="3812"/>
                    <a:pt x="4436" y="3408"/>
                    <a:pt x="4171" y="3408"/>
                  </a:cubicBezTo>
                  <a:cubicBezTo>
                    <a:pt x="4167" y="3408"/>
                    <a:pt x="4162" y="3408"/>
                    <a:pt x="4158" y="3408"/>
                  </a:cubicBezTo>
                  <a:lnTo>
                    <a:pt x="1897" y="3408"/>
                  </a:lnTo>
                  <a:lnTo>
                    <a:pt x="1897" y="2981"/>
                  </a:lnTo>
                  <a:lnTo>
                    <a:pt x="2636" y="2981"/>
                  </a:lnTo>
                  <a:cubicBezTo>
                    <a:pt x="2641" y="2981"/>
                    <a:pt x="2645" y="2981"/>
                    <a:pt x="2649" y="2981"/>
                  </a:cubicBezTo>
                  <a:cubicBezTo>
                    <a:pt x="2913" y="2981"/>
                    <a:pt x="2915" y="2577"/>
                    <a:pt x="2654" y="2577"/>
                  </a:cubicBezTo>
                  <a:cubicBezTo>
                    <a:pt x="2648" y="2577"/>
                    <a:pt x="2642" y="2578"/>
                    <a:pt x="2636" y="2578"/>
                  </a:cubicBezTo>
                  <a:lnTo>
                    <a:pt x="1897" y="2578"/>
                  </a:lnTo>
                  <a:lnTo>
                    <a:pt x="1897" y="2079"/>
                  </a:lnTo>
                  <a:cubicBezTo>
                    <a:pt x="1897" y="1239"/>
                    <a:pt x="2521" y="528"/>
                    <a:pt x="3356" y="418"/>
                  </a:cubicBezTo>
                  <a:lnTo>
                    <a:pt x="3356" y="1507"/>
                  </a:lnTo>
                  <a:cubicBezTo>
                    <a:pt x="3363" y="1632"/>
                    <a:pt x="3460" y="1695"/>
                    <a:pt x="3558" y="1695"/>
                  </a:cubicBezTo>
                  <a:cubicBezTo>
                    <a:pt x="3655" y="1695"/>
                    <a:pt x="3752" y="1632"/>
                    <a:pt x="3759" y="1507"/>
                  </a:cubicBezTo>
                  <a:lnTo>
                    <a:pt x="3759" y="403"/>
                  </a:lnTo>
                  <a:lnTo>
                    <a:pt x="4186" y="403"/>
                  </a:lnTo>
                  <a:lnTo>
                    <a:pt x="4186" y="1507"/>
                  </a:lnTo>
                  <a:cubicBezTo>
                    <a:pt x="4194" y="1632"/>
                    <a:pt x="4291" y="1695"/>
                    <a:pt x="4388" y="1695"/>
                  </a:cubicBezTo>
                  <a:cubicBezTo>
                    <a:pt x="4485" y="1695"/>
                    <a:pt x="4582" y="1632"/>
                    <a:pt x="4590" y="1507"/>
                  </a:cubicBezTo>
                  <a:lnTo>
                    <a:pt x="4590" y="403"/>
                  </a:lnTo>
                  <a:lnTo>
                    <a:pt x="5017" y="403"/>
                  </a:lnTo>
                  <a:lnTo>
                    <a:pt x="5017" y="1507"/>
                  </a:lnTo>
                  <a:cubicBezTo>
                    <a:pt x="5010" y="1649"/>
                    <a:pt x="5114" y="1720"/>
                    <a:pt x="5218" y="1720"/>
                  </a:cubicBezTo>
                  <a:cubicBezTo>
                    <a:pt x="5323" y="1720"/>
                    <a:pt x="5427" y="1649"/>
                    <a:pt x="5420" y="1507"/>
                  </a:cubicBezTo>
                  <a:lnTo>
                    <a:pt x="5420" y="403"/>
                  </a:lnTo>
                  <a:close/>
                  <a:moveTo>
                    <a:pt x="8415" y="6312"/>
                  </a:moveTo>
                  <a:lnTo>
                    <a:pt x="8415" y="7767"/>
                  </a:lnTo>
                  <a:lnTo>
                    <a:pt x="8411" y="7767"/>
                  </a:lnTo>
                  <a:cubicBezTo>
                    <a:pt x="8411" y="9053"/>
                    <a:pt x="7364" y="10100"/>
                    <a:pt x="6078" y="10100"/>
                  </a:cubicBezTo>
                  <a:lnTo>
                    <a:pt x="3529" y="10100"/>
                  </a:lnTo>
                  <a:cubicBezTo>
                    <a:pt x="2242" y="10100"/>
                    <a:pt x="1196" y="9053"/>
                    <a:pt x="1196" y="7767"/>
                  </a:cubicBezTo>
                  <a:lnTo>
                    <a:pt x="1196" y="6312"/>
                  </a:lnTo>
                  <a:lnTo>
                    <a:pt x="1493" y="6312"/>
                  </a:lnTo>
                  <a:lnTo>
                    <a:pt x="1493" y="7642"/>
                  </a:lnTo>
                  <a:cubicBezTo>
                    <a:pt x="1498" y="8780"/>
                    <a:pt x="2406" y="9701"/>
                    <a:pt x="3543" y="9725"/>
                  </a:cubicBezTo>
                  <a:lnTo>
                    <a:pt x="6068" y="9725"/>
                  </a:lnTo>
                  <a:cubicBezTo>
                    <a:pt x="7201" y="9701"/>
                    <a:pt x="8113" y="8780"/>
                    <a:pt x="8113" y="7642"/>
                  </a:cubicBezTo>
                  <a:lnTo>
                    <a:pt x="8113" y="6312"/>
                  </a:lnTo>
                  <a:close/>
                  <a:moveTo>
                    <a:pt x="5132" y="11281"/>
                  </a:moveTo>
                  <a:lnTo>
                    <a:pt x="5132" y="12534"/>
                  </a:lnTo>
                  <a:lnTo>
                    <a:pt x="4474" y="12534"/>
                  </a:lnTo>
                  <a:lnTo>
                    <a:pt x="4474" y="11281"/>
                  </a:lnTo>
                  <a:close/>
                  <a:moveTo>
                    <a:pt x="7835" y="12937"/>
                  </a:moveTo>
                  <a:cubicBezTo>
                    <a:pt x="8156" y="12937"/>
                    <a:pt x="8444" y="13153"/>
                    <a:pt x="8535" y="13465"/>
                  </a:cubicBezTo>
                  <a:lnTo>
                    <a:pt x="1071" y="13465"/>
                  </a:lnTo>
                  <a:cubicBezTo>
                    <a:pt x="1162" y="13153"/>
                    <a:pt x="1450" y="12937"/>
                    <a:pt x="1772" y="12937"/>
                  </a:cubicBezTo>
                  <a:close/>
                  <a:moveTo>
                    <a:pt x="3538" y="0"/>
                  </a:moveTo>
                  <a:cubicBezTo>
                    <a:pt x="2406" y="19"/>
                    <a:pt x="1493" y="946"/>
                    <a:pt x="1493" y="2079"/>
                  </a:cubicBezTo>
                  <a:lnTo>
                    <a:pt x="1493" y="5909"/>
                  </a:lnTo>
                  <a:lnTo>
                    <a:pt x="1191" y="5909"/>
                  </a:lnTo>
                  <a:lnTo>
                    <a:pt x="1191" y="5669"/>
                  </a:lnTo>
                  <a:cubicBezTo>
                    <a:pt x="1201" y="5333"/>
                    <a:pt x="937" y="5060"/>
                    <a:pt x="601" y="5060"/>
                  </a:cubicBezTo>
                  <a:cubicBezTo>
                    <a:pt x="269" y="5060"/>
                    <a:pt x="1" y="5333"/>
                    <a:pt x="10" y="5669"/>
                  </a:cubicBezTo>
                  <a:lnTo>
                    <a:pt x="10" y="7767"/>
                  </a:lnTo>
                  <a:cubicBezTo>
                    <a:pt x="10" y="9706"/>
                    <a:pt x="1585" y="11281"/>
                    <a:pt x="3524" y="11286"/>
                  </a:cubicBezTo>
                  <a:lnTo>
                    <a:pt x="4066" y="11286"/>
                  </a:lnTo>
                  <a:lnTo>
                    <a:pt x="4066" y="12534"/>
                  </a:lnTo>
                  <a:lnTo>
                    <a:pt x="1767" y="12534"/>
                  </a:lnTo>
                  <a:cubicBezTo>
                    <a:pt x="1143" y="12534"/>
                    <a:pt x="639" y="13042"/>
                    <a:pt x="634" y="13666"/>
                  </a:cubicBezTo>
                  <a:cubicBezTo>
                    <a:pt x="634" y="13777"/>
                    <a:pt x="725" y="13868"/>
                    <a:pt x="836" y="13868"/>
                  </a:cubicBezTo>
                  <a:lnTo>
                    <a:pt x="8756" y="13868"/>
                  </a:lnTo>
                  <a:cubicBezTo>
                    <a:pt x="8871" y="13868"/>
                    <a:pt x="8958" y="13777"/>
                    <a:pt x="8958" y="13666"/>
                  </a:cubicBezTo>
                  <a:cubicBezTo>
                    <a:pt x="8958" y="13042"/>
                    <a:pt x="8454" y="12538"/>
                    <a:pt x="7835" y="12534"/>
                  </a:cubicBezTo>
                  <a:lnTo>
                    <a:pt x="5540" y="12534"/>
                  </a:lnTo>
                  <a:lnTo>
                    <a:pt x="5540" y="11281"/>
                  </a:lnTo>
                  <a:lnTo>
                    <a:pt x="6078" y="11281"/>
                  </a:lnTo>
                  <a:cubicBezTo>
                    <a:pt x="8017" y="11281"/>
                    <a:pt x="9592" y="9706"/>
                    <a:pt x="9592" y="7767"/>
                  </a:cubicBezTo>
                  <a:lnTo>
                    <a:pt x="9592" y="7532"/>
                  </a:lnTo>
                  <a:cubicBezTo>
                    <a:pt x="9584" y="7405"/>
                    <a:pt x="9487" y="7341"/>
                    <a:pt x="9390" y="7341"/>
                  </a:cubicBezTo>
                  <a:cubicBezTo>
                    <a:pt x="9294" y="7341"/>
                    <a:pt x="9198" y="7405"/>
                    <a:pt x="9193" y="7532"/>
                  </a:cubicBezTo>
                  <a:lnTo>
                    <a:pt x="9193" y="7767"/>
                  </a:lnTo>
                  <a:cubicBezTo>
                    <a:pt x="9188" y="9485"/>
                    <a:pt x="7796" y="10878"/>
                    <a:pt x="6078" y="10878"/>
                  </a:cubicBezTo>
                  <a:lnTo>
                    <a:pt x="3534" y="10878"/>
                  </a:lnTo>
                  <a:cubicBezTo>
                    <a:pt x="1815" y="10878"/>
                    <a:pt x="423" y="9485"/>
                    <a:pt x="418" y="7767"/>
                  </a:cubicBezTo>
                  <a:lnTo>
                    <a:pt x="418" y="5669"/>
                  </a:lnTo>
                  <a:cubicBezTo>
                    <a:pt x="418" y="5542"/>
                    <a:pt x="512" y="5478"/>
                    <a:pt x="605" y="5478"/>
                  </a:cubicBezTo>
                  <a:cubicBezTo>
                    <a:pt x="699" y="5478"/>
                    <a:pt x="793" y="5542"/>
                    <a:pt x="793" y="5669"/>
                  </a:cubicBezTo>
                  <a:lnTo>
                    <a:pt x="793" y="7767"/>
                  </a:lnTo>
                  <a:cubicBezTo>
                    <a:pt x="797" y="9279"/>
                    <a:pt x="2021" y="10503"/>
                    <a:pt x="3534" y="10503"/>
                  </a:cubicBezTo>
                  <a:lnTo>
                    <a:pt x="6078" y="10503"/>
                  </a:lnTo>
                  <a:cubicBezTo>
                    <a:pt x="7590" y="10503"/>
                    <a:pt x="8814" y="9279"/>
                    <a:pt x="8814" y="7767"/>
                  </a:cubicBezTo>
                  <a:lnTo>
                    <a:pt x="8814" y="5669"/>
                  </a:lnTo>
                  <a:cubicBezTo>
                    <a:pt x="8814" y="5542"/>
                    <a:pt x="8907" y="5478"/>
                    <a:pt x="9001" y="5478"/>
                  </a:cubicBezTo>
                  <a:cubicBezTo>
                    <a:pt x="9095" y="5478"/>
                    <a:pt x="9188" y="5542"/>
                    <a:pt x="9188" y="5669"/>
                  </a:cubicBezTo>
                  <a:lnTo>
                    <a:pt x="9188" y="6596"/>
                  </a:lnTo>
                  <a:cubicBezTo>
                    <a:pt x="9188" y="6706"/>
                    <a:pt x="9279" y="6797"/>
                    <a:pt x="9390" y="6797"/>
                  </a:cubicBezTo>
                  <a:cubicBezTo>
                    <a:pt x="9500" y="6797"/>
                    <a:pt x="9592" y="6706"/>
                    <a:pt x="9592" y="6596"/>
                  </a:cubicBezTo>
                  <a:lnTo>
                    <a:pt x="9592" y="5669"/>
                  </a:lnTo>
                  <a:cubicBezTo>
                    <a:pt x="9582" y="5348"/>
                    <a:pt x="9323" y="5093"/>
                    <a:pt x="9001" y="5093"/>
                  </a:cubicBezTo>
                  <a:cubicBezTo>
                    <a:pt x="8684" y="5093"/>
                    <a:pt x="8420" y="5348"/>
                    <a:pt x="8411" y="5669"/>
                  </a:cubicBezTo>
                  <a:lnTo>
                    <a:pt x="8411" y="5909"/>
                  </a:lnTo>
                  <a:lnTo>
                    <a:pt x="8113" y="5909"/>
                  </a:lnTo>
                  <a:lnTo>
                    <a:pt x="8113" y="2079"/>
                  </a:lnTo>
                  <a:cubicBezTo>
                    <a:pt x="8108" y="946"/>
                    <a:pt x="7201" y="19"/>
                    <a:pt x="60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94" name="Google Shape;11494;p31"/>
          <p:cNvGrpSpPr/>
          <p:nvPr/>
        </p:nvGrpSpPr>
        <p:grpSpPr>
          <a:xfrm>
            <a:off x="7967402" y="2288693"/>
            <a:ext cx="374093" cy="267082"/>
            <a:chOff x="7967402" y="2475543"/>
            <a:chExt cx="374093" cy="267082"/>
          </a:xfrm>
        </p:grpSpPr>
        <p:sp>
          <p:nvSpPr>
            <p:cNvPr id="11495" name="Google Shape;11495;p31"/>
            <p:cNvSpPr/>
            <p:nvPr/>
          </p:nvSpPr>
          <p:spPr>
            <a:xfrm>
              <a:off x="8135439" y="2480836"/>
              <a:ext cx="200266" cy="229481"/>
            </a:xfrm>
            <a:custGeom>
              <a:rect b="b" l="l" r="r" t="t"/>
              <a:pathLst>
                <a:path extrusionOk="0" h="8758" w="7643">
                  <a:moveTo>
                    <a:pt x="2696" y="1"/>
                  </a:moveTo>
                  <a:cubicBezTo>
                    <a:pt x="1916" y="1"/>
                    <a:pt x="1231" y="546"/>
                    <a:pt x="1062" y="1312"/>
                  </a:cubicBezTo>
                  <a:lnTo>
                    <a:pt x="942" y="1859"/>
                  </a:lnTo>
                  <a:cubicBezTo>
                    <a:pt x="870" y="2181"/>
                    <a:pt x="735" y="2483"/>
                    <a:pt x="548" y="2752"/>
                  </a:cubicBezTo>
                  <a:cubicBezTo>
                    <a:pt x="150" y="3323"/>
                    <a:pt x="1" y="4034"/>
                    <a:pt x="150" y="4715"/>
                  </a:cubicBezTo>
                  <a:lnTo>
                    <a:pt x="567" y="7077"/>
                  </a:lnTo>
                  <a:cubicBezTo>
                    <a:pt x="678" y="7701"/>
                    <a:pt x="1124" y="8220"/>
                    <a:pt x="1724" y="8426"/>
                  </a:cubicBezTo>
                  <a:lnTo>
                    <a:pt x="2075" y="8546"/>
                  </a:lnTo>
                  <a:lnTo>
                    <a:pt x="2420" y="8666"/>
                  </a:lnTo>
                  <a:cubicBezTo>
                    <a:pt x="2604" y="8728"/>
                    <a:pt x="2794" y="8758"/>
                    <a:pt x="2983" y="8758"/>
                  </a:cubicBezTo>
                  <a:cubicBezTo>
                    <a:pt x="3411" y="8758"/>
                    <a:pt x="3833" y="8602"/>
                    <a:pt x="4163" y="8306"/>
                  </a:cubicBezTo>
                  <a:lnTo>
                    <a:pt x="5939" y="6693"/>
                  </a:lnTo>
                  <a:cubicBezTo>
                    <a:pt x="6472" y="6247"/>
                    <a:pt x="6793" y="5594"/>
                    <a:pt x="6827" y="4903"/>
                  </a:cubicBezTo>
                  <a:cubicBezTo>
                    <a:pt x="6841" y="4571"/>
                    <a:pt x="6918" y="4250"/>
                    <a:pt x="7057" y="3952"/>
                  </a:cubicBezTo>
                  <a:lnTo>
                    <a:pt x="7297" y="3448"/>
                  </a:lnTo>
                  <a:cubicBezTo>
                    <a:pt x="7643" y="2718"/>
                    <a:pt x="7417" y="1850"/>
                    <a:pt x="6769" y="1379"/>
                  </a:cubicBezTo>
                  <a:cubicBezTo>
                    <a:pt x="5593" y="525"/>
                    <a:pt x="4196" y="45"/>
                    <a:pt x="2747" y="2"/>
                  </a:cubicBezTo>
                  <a:cubicBezTo>
                    <a:pt x="2730" y="1"/>
                    <a:pt x="2713" y="1"/>
                    <a:pt x="2696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6" name="Google Shape;11496;p31"/>
            <p:cNvSpPr/>
            <p:nvPr/>
          </p:nvSpPr>
          <p:spPr>
            <a:xfrm>
              <a:off x="8152549" y="2506777"/>
              <a:ext cx="183155" cy="203489"/>
            </a:xfrm>
            <a:custGeom>
              <a:rect b="b" l="l" r="r" t="t"/>
              <a:pathLst>
                <a:path extrusionOk="0" h="7766" w="6990">
                  <a:moveTo>
                    <a:pt x="5516" y="0"/>
                  </a:moveTo>
                  <a:lnTo>
                    <a:pt x="5516" y="0"/>
                  </a:lnTo>
                  <a:cubicBezTo>
                    <a:pt x="5713" y="442"/>
                    <a:pt x="5708" y="951"/>
                    <a:pt x="5502" y="1388"/>
                  </a:cubicBezTo>
                  <a:lnTo>
                    <a:pt x="5262" y="1896"/>
                  </a:lnTo>
                  <a:cubicBezTo>
                    <a:pt x="5118" y="2194"/>
                    <a:pt x="5041" y="2516"/>
                    <a:pt x="5027" y="2842"/>
                  </a:cubicBezTo>
                  <a:cubicBezTo>
                    <a:pt x="4993" y="3538"/>
                    <a:pt x="4671" y="4186"/>
                    <a:pt x="4143" y="4637"/>
                  </a:cubicBezTo>
                  <a:lnTo>
                    <a:pt x="2363" y="6245"/>
                  </a:lnTo>
                  <a:cubicBezTo>
                    <a:pt x="2036" y="6542"/>
                    <a:pt x="1615" y="6697"/>
                    <a:pt x="1187" y="6697"/>
                  </a:cubicBezTo>
                  <a:cubicBezTo>
                    <a:pt x="998" y="6697"/>
                    <a:pt x="808" y="6667"/>
                    <a:pt x="625" y="6606"/>
                  </a:cubicBezTo>
                  <a:lnTo>
                    <a:pt x="274" y="6485"/>
                  </a:lnTo>
                  <a:lnTo>
                    <a:pt x="1" y="6389"/>
                  </a:lnTo>
                  <a:lnTo>
                    <a:pt x="1" y="6389"/>
                  </a:lnTo>
                  <a:cubicBezTo>
                    <a:pt x="183" y="6879"/>
                    <a:pt x="577" y="7263"/>
                    <a:pt x="1071" y="7431"/>
                  </a:cubicBezTo>
                  <a:lnTo>
                    <a:pt x="1422" y="7551"/>
                  </a:lnTo>
                  <a:lnTo>
                    <a:pt x="1767" y="7671"/>
                  </a:lnTo>
                  <a:cubicBezTo>
                    <a:pt x="1951" y="7734"/>
                    <a:pt x="2141" y="7765"/>
                    <a:pt x="2330" y="7765"/>
                  </a:cubicBezTo>
                  <a:cubicBezTo>
                    <a:pt x="2758" y="7765"/>
                    <a:pt x="3179" y="7607"/>
                    <a:pt x="3505" y="7311"/>
                  </a:cubicBezTo>
                  <a:lnTo>
                    <a:pt x="5286" y="5703"/>
                  </a:lnTo>
                  <a:cubicBezTo>
                    <a:pt x="5819" y="5257"/>
                    <a:pt x="6136" y="4604"/>
                    <a:pt x="6174" y="3913"/>
                  </a:cubicBezTo>
                  <a:cubicBezTo>
                    <a:pt x="6188" y="3581"/>
                    <a:pt x="6265" y="3260"/>
                    <a:pt x="6409" y="2967"/>
                  </a:cubicBezTo>
                  <a:lnTo>
                    <a:pt x="6649" y="2458"/>
                  </a:lnTo>
                  <a:cubicBezTo>
                    <a:pt x="6990" y="1728"/>
                    <a:pt x="6764" y="860"/>
                    <a:pt x="6112" y="389"/>
                  </a:cubicBezTo>
                  <a:cubicBezTo>
                    <a:pt x="5920" y="245"/>
                    <a:pt x="5718" y="116"/>
                    <a:pt x="5516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7" name="Google Shape;11497;p31"/>
            <p:cNvSpPr/>
            <p:nvPr/>
          </p:nvSpPr>
          <p:spPr>
            <a:xfrm>
              <a:off x="8169161" y="2628671"/>
              <a:ext cx="74730" cy="47793"/>
            </a:xfrm>
            <a:custGeom>
              <a:rect b="b" l="l" r="r" t="t"/>
              <a:pathLst>
                <a:path extrusionOk="0" h="1824" w="2852">
                  <a:moveTo>
                    <a:pt x="1298" y="0"/>
                  </a:moveTo>
                  <a:cubicBezTo>
                    <a:pt x="727" y="0"/>
                    <a:pt x="195" y="360"/>
                    <a:pt x="0" y="931"/>
                  </a:cubicBezTo>
                  <a:cubicBezTo>
                    <a:pt x="198" y="884"/>
                    <a:pt x="398" y="861"/>
                    <a:pt x="596" y="861"/>
                  </a:cubicBezTo>
                  <a:cubicBezTo>
                    <a:pt x="1324" y="861"/>
                    <a:pt x="2031" y="1171"/>
                    <a:pt x="2525" y="1733"/>
                  </a:cubicBezTo>
                  <a:lnTo>
                    <a:pt x="2607" y="1824"/>
                  </a:lnTo>
                  <a:cubicBezTo>
                    <a:pt x="2852" y="1104"/>
                    <a:pt x="2468" y="321"/>
                    <a:pt x="1748" y="77"/>
                  </a:cubicBezTo>
                  <a:cubicBezTo>
                    <a:pt x="1599" y="25"/>
                    <a:pt x="1447" y="0"/>
                    <a:pt x="1298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8" name="Google Shape;11498;p31"/>
            <p:cNvSpPr/>
            <p:nvPr/>
          </p:nvSpPr>
          <p:spPr>
            <a:xfrm>
              <a:off x="7973324" y="2508165"/>
              <a:ext cx="198746" cy="228984"/>
            </a:xfrm>
            <a:custGeom>
              <a:rect b="b" l="l" r="r" t="t"/>
              <a:pathLst>
                <a:path extrusionOk="0" h="8739" w="7585">
                  <a:moveTo>
                    <a:pt x="4945" y="0"/>
                  </a:moveTo>
                  <a:cubicBezTo>
                    <a:pt x="3512" y="0"/>
                    <a:pt x="2114" y="427"/>
                    <a:pt x="922" y="1224"/>
                  </a:cubicBezTo>
                  <a:cubicBezTo>
                    <a:pt x="255" y="1671"/>
                    <a:pt x="0" y="2530"/>
                    <a:pt x="312" y="3269"/>
                  </a:cubicBezTo>
                  <a:lnTo>
                    <a:pt x="533" y="3788"/>
                  </a:lnTo>
                  <a:cubicBezTo>
                    <a:pt x="663" y="4090"/>
                    <a:pt x="730" y="4412"/>
                    <a:pt x="730" y="4743"/>
                  </a:cubicBezTo>
                  <a:cubicBezTo>
                    <a:pt x="740" y="5434"/>
                    <a:pt x="1033" y="6096"/>
                    <a:pt x="1546" y="6567"/>
                  </a:cubicBezTo>
                  <a:lnTo>
                    <a:pt x="3265" y="8242"/>
                  </a:lnTo>
                  <a:cubicBezTo>
                    <a:pt x="3596" y="8567"/>
                    <a:pt x="4036" y="8739"/>
                    <a:pt x="4486" y="8739"/>
                  </a:cubicBezTo>
                  <a:cubicBezTo>
                    <a:pt x="4655" y="8739"/>
                    <a:pt x="4826" y="8714"/>
                    <a:pt x="4993" y="8665"/>
                  </a:cubicBezTo>
                  <a:lnTo>
                    <a:pt x="5343" y="8559"/>
                  </a:lnTo>
                  <a:lnTo>
                    <a:pt x="5694" y="8453"/>
                  </a:lnTo>
                  <a:cubicBezTo>
                    <a:pt x="6303" y="8271"/>
                    <a:pt x="6769" y="7772"/>
                    <a:pt x="6903" y="7153"/>
                  </a:cubicBezTo>
                  <a:lnTo>
                    <a:pt x="7417" y="4805"/>
                  </a:lnTo>
                  <a:cubicBezTo>
                    <a:pt x="7585" y="4133"/>
                    <a:pt x="7470" y="3418"/>
                    <a:pt x="7090" y="2832"/>
                  </a:cubicBezTo>
                  <a:cubicBezTo>
                    <a:pt x="6913" y="2559"/>
                    <a:pt x="6793" y="2251"/>
                    <a:pt x="6730" y="1930"/>
                  </a:cubicBezTo>
                  <a:lnTo>
                    <a:pt x="6630" y="1378"/>
                  </a:lnTo>
                  <a:cubicBezTo>
                    <a:pt x="6486" y="586"/>
                    <a:pt x="5799" y="10"/>
                    <a:pt x="4993" y="0"/>
                  </a:cubicBezTo>
                  <a:cubicBezTo>
                    <a:pt x="4977" y="0"/>
                    <a:pt x="4961" y="0"/>
                    <a:pt x="4945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9" name="Google Shape;11499;p31"/>
            <p:cNvSpPr/>
            <p:nvPr/>
          </p:nvSpPr>
          <p:spPr>
            <a:xfrm>
              <a:off x="8073077" y="2508165"/>
              <a:ext cx="98993" cy="229115"/>
            </a:xfrm>
            <a:custGeom>
              <a:rect b="b" l="l" r="r" t="t"/>
              <a:pathLst>
                <a:path extrusionOk="0" h="8744" w="3778">
                  <a:moveTo>
                    <a:pt x="1186" y="0"/>
                  </a:moveTo>
                  <a:cubicBezTo>
                    <a:pt x="864" y="0"/>
                    <a:pt x="538" y="19"/>
                    <a:pt x="216" y="63"/>
                  </a:cubicBezTo>
                  <a:cubicBezTo>
                    <a:pt x="840" y="231"/>
                    <a:pt x="1311" y="744"/>
                    <a:pt x="1426" y="1378"/>
                  </a:cubicBezTo>
                  <a:lnTo>
                    <a:pt x="1527" y="1930"/>
                  </a:lnTo>
                  <a:cubicBezTo>
                    <a:pt x="1589" y="2251"/>
                    <a:pt x="1709" y="2559"/>
                    <a:pt x="1887" y="2837"/>
                  </a:cubicBezTo>
                  <a:cubicBezTo>
                    <a:pt x="2266" y="3418"/>
                    <a:pt x="2381" y="4133"/>
                    <a:pt x="2213" y="4810"/>
                  </a:cubicBezTo>
                  <a:lnTo>
                    <a:pt x="1699" y="7153"/>
                  </a:lnTo>
                  <a:cubicBezTo>
                    <a:pt x="1565" y="7777"/>
                    <a:pt x="1099" y="8276"/>
                    <a:pt x="490" y="8458"/>
                  </a:cubicBezTo>
                  <a:lnTo>
                    <a:pt x="139" y="8564"/>
                  </a:lnTo>
                  <a:lnTo>
                    <a:pt x="0" y="8607"/>
                  </a:lnTo>
                  <a:cubicBezTo>
                    <a:pt x="215" y="8698"/>
                    <a:pt x="446" y="8743"/>
                    <a:pt x="678" y="8743"/>
                  </a:cubicBezTo>
                  <a:cubicBezTo>
                    <a:pt x="849" y="8743"/>
                    <a:pt x="1020" y="8718"/>
                    <a:pt x="1186" y="8669"/>
                  </a:cubicBezTo>
                  <a:lnTo>
                    <a:pt x="1536" y="8564"/>
                  </a:lnTo>
                  <a:lnTo>
                    <a:pt x="1887" y="8458"/>
                  </a:lnTo>
                  <a:cubicBezTo>
                    <a:pt x="2496" y="8276"/>
                    <a:pt x="2962" y="7777"/>
                    <a:pt x="3096" y="7153"/>
                  </a:cubicBezTo>
                  <a:lnTo>
                    <a:pt x="3610" y="4810"/>
                  </a:lnTo>
                  <a:cubicBezTo>
                    <a:pt x="3778" y="4133"/>
                    <a:pt x="3663" y="3418"/>
                    <a:pt x="3283" y="2837"/>
                  </a:cubicBezTo>
                  <a:cubicBezTo>
                    <a:pt x="3106" y="2559"/>
                    <a:pt x="2986" y="2251"/>
                    <a:pt x="2923" y="1930"/>
                  </a:cubicBezTo>
                  <a:lnTo>
                    <a:pt x="2823" y="1378"/>
                  </a:lnTo>
                  <a:cubicBezTo>
                    <a:pt x="2679" y="586"/>
                    <a:pt x="1992" y="10"/>
                    <a:pt x="1186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0" name="Google Shape;11500;p31"/>
            <p:cNvSpPr/>
            <p:nvPr/>
          </p:nvSpPr>
          <p:spPr>
            <a:xfrm>
              <a:off x="8057224" y="2650419"/>
              <a:ext cx="74861" cy="46562"/>
            </a:xfrm>
            <a:custGeom>
              <a:rect b="b" l="l" r="r" t="t"/>
              <a:pathLst>
                <a:path extrusionOk="0" h="1777" w="2857">
                  <a:moveTo>
                    <a:pt x="2640" y="0"/>
                  </a:moveTo>
                  <a:lnTo>
                    <a:pt x="2554" y="91"/>
                  </a:lnTo>
                  <a:cubicBezTo>
                    <a:pt x="2060" y="607"/>
                    <a:pt x="1386" y="887"/>
                    <a:pt x="692" y="887"/>
                  </a:cubicBezTo>
                  <a:cubicBezTo>
                    <a:pt x="461" y="887"/>
                    <a:pt x="229" y="856"/>
                    <a:pt x="0" y="792"/>
                  </a:cubicBezTo>
                  <a:lnTo>
                    <a:pt x="0" y="792"/>
                  </a:lnTo>
                  <a:cubicBezTo>
                    <a:pt x="181" y="1391"/>
                    <a:pt x="731" y="1776"/>
                    <a:pt x="1325" y="1776"/>
                  </a:cubicBezTo>
                  <a:cubicBezTo>
                    <a:pt x="1455" y="1776"/>
                    <a:pt x="1588" y="1758"/>
                    <a:pt x="1719" y="1719"/>
                  </a:cubicBezTo>
                  <a:cubicBezTo>
                    <a:pt x="2444" y="1498"/>
                    <a:pt x="2856" y="730"/>
                    <a:pt x="264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1" name="Google Shape;11501;p31"/>
            <p:cNvSpPr/>
            <p:nvPr/>
          </p:nvSpPr>
          <p:spPr>
            <a:xfrm>
              <a:off x="8205137" y="2569820"/>
              <a:ext cx="37836" cy="51147"/>
            </a:xfrm>
            <a:custGeom>
              <a:rect b="b" l="l" r="r" t="t"/>
              <a:pathLst>
                <a:path extrusionOk="0" h="1952" w="1444">
                  <a:moveTo>
                    <a:pt x="1155" y="1"/>
                  </a:moveTo>
                  <a:cubicBezTo>
                    <a:pt x="1102" y="1"/>
                    <a:pt x="1048" y="23"/>
                    <a:pt x="1004" y="76"/>
                  </a:cubicBezTo>
                  <a:lnTo>
                    <a:pt x="207" y="1036"/>
                  </a:lnTo>
                  <a:cubicBezTo>
                    <a:pt x="0" y="1281"/>
                    <a:pt x="106" y="1655"/>
                    <a:pt x="408" y="1756"/>
                  </a:cubicBezTo>
                  <a:lnTo>
                    <a:pt x="936" y="1939"/>
                  </a:lnTo>
                  <a:cubicBezTo>
                    <a:pt x="962" y="1947"/>
                    <a:pt x="986" y="1951"/>
                    <a:pt x="1009" y="1951"/>
                  </a:cubicBezTo>
                  <a:cubicBezTo>
                    <a:pt x="1213" y="1951"/>
                    <a:pt x="1295" y="1632"/>
                    <a:pt x="1066" y="1555"/>
                  </a:cubicBezTo>
                  <a:lnTo>
                    <a:pt x="538" y="1372"/>
                  </a:lnTo>
                  <a:cubicBezTo>
                    <a:pt x="509" y="1363"/>
                    <a:pt x="500" y="1324"/>
                    <a:pt x="519" y="1300"/>
                  </a:cubicBezTo>
                  <a:lnTo>
                    <a:pt x="1316" y="340"/>
                  </a:lnTo>
                  <a:cubicBezTo>
                    <a:pt x="1444" y="184"/>
                    <a:pt x="1305" y="1"/>
                    <a:pt x="11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2" name="Google Shape;11502;p31"/>
            <p:cNvSpPr/>
            <p:nvPr/>
          </p:nvSpPr>
          <p:spPr>
            <a:xfrm>
              <a:off x="8169974" y="2535992"/>
              <a:ext cx="54920" cy="21591"/>
            </a:xfrm>
            <a:custGeom>
              <a:rect b="b" l="l" r="r" t="t"/>
              <a:pathLst>
                <a:path extrusionOk="0" h="824" w="2096">
                  <a:moveTo>
                    <a:pt x="1070" y="1"/>
                  </a:moveTo>
                  <a:cubicBezTo>
                    <a:pt x="1032" y="1"/>
                    <a:pt x="994" y="2"/>
                    <a:pt x="954" y="4"/>
                  </a:cubicBezTo>
                  <a:cubicBezTo>
                    <a:pt x="713" y="18"/>
                    <a:pt x="478" y="57"/>
                    <a:pt x="248" y="119"/>
                  </a:cubicBezTo>
                  <a:cubicBezTo>
                    <a:pt x="1" y="184"/>
                    <a:pt x="75" y="520"/>
                    <a:pt x="290" y="520"/>
                  </a:cubicBezTo>
                  <a:cubicBezTo>
                    <a:pt x="313" y="520"/>
                    <a:pt x="337" y="516"/>
                    <a:pt x="363" y="508"/>
                  </a:cubicBezTo>
                  <a:cubicBezTo>
                    <a:pt x="560" y="455"/>
                    <a:pt x="766" y="421"/>
                    <a:pt x="973" y="407"/>
                  </a:cubicBezTo>
                  <a:cubicBezTo>
                    <a:pt x="1001" y="406"/>
                    <a:pt x="1030" y="405"/>
                    <a:pt x="1059" y="405"/>
                  </a:cubicBezTo>
                  <a:cubicBezTo>
                    <a:pt x="1276" y="405"/>
                    <a:pt x="1517" y="442"/>
                    <a:pt x="1635" y="589"/>
                  </a:cubicBezTo>
                  <a:cubicBezTo>
                    <a:pt x="1612" y="719"/>
                    <a:pt x="1716" y="824"/>
                    <a:pt x="1834" y="824"/>
                  </a:cubicBezTo>
                  <a:cubicBezTo>
                    <a:pt x="1865" y="824"/>
                    <a:pt x="1897" y="817"/>
                    <a:pt x="1928" y="801"/>
                  </a:cubicBezTo>
                  <a:cubicBezTo>
                    <a:pt x="2048" y="738"/>
                    <a:pt x="2096" y="585"/>
                    <a:pt x="2034" y="465"/>
                  </a:cubicBezTo>
                  <a:cubicBezTo>
                    <a:pt x="1925" y="248"/>
                    <a:pt x="1672" y="1"/>
                    <a:pt x="107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3" name="Google Shape;11503;p31"/>
            <p:cNvSpPr/>
            <p:nvPr/>
          </p:nvSpPr>
          <p:spPr>
            <a:xfrm>
              <a:off x="8254319" y="2558369"/>
              <a:ext cx="50309" cy="32019"/>
            </a:xfrm>
            <a:custGeom>
              <a:rect b="b" l="l" r="r" t="t"/>
              <a:pathLst>
                <a:path extrusionOk="0" h="1222" w="1920">
                  <a:moveTo>
                    <a:pt x="503" y="1"/>
                  </a:moveTo>
                  <a:cubicBezTo>
                    <a:pt x="374" y="1"/>
                    <a:pt x="267" y="33"/>
                    <a:pt x="183" y="76"/>
                  </a:cubicBezTo>
                  <a:cubicBezTo>
                    <a:pt x="58" y="129"/>
                    <a:pt x="0" y="278"/>
                    <a:pt x="58" y="403"/>
                  </a:cubicBezTo>
                  <a:cubicBezTo>
                    <a:pt x="93" y="481"/>
                    <a:pt x="168" y="525"/>
                    <a:pt x="246" y="525"/>
                  </a:cubicBezTo>
                  <a:cubicBezTo>
                    <a:pt x="273" y="525"/>
                    <a:pt x="301" y="520"/>
                    <a:pt x="327" y="508"/>
                  </a:cubicBezTo>
                  <a:cubicBezTo>
                    <a:pt x="365" y="489"/>
                    <a:pt x="399" y="456"/>
                    <a:pt x="423" y="422"/>
                  </a:cubicBezTo>
                  <a:cubicBezTo>
                    <a:pt x="450" y="415"/>
                    <a:pt x="478" y="411"/>
                    <a:pt x="507" y="411"/>
                  </a:cubicBezTo>
                  <a:cubicBezTo>
                    <a:pt x="864" y="411"/>
                    <a:pt x="1323" y="928"/>
                    <a:pt x="1474" y="1137"/>
                  </a:cubicBezTo>
                  <a:cubicBezTo>
                    <a:pt x="1518" y="1197"/>
                    <a:pt x="1575" y="1222"/>
                    <a:pt x="1631" y="1222"/>
                  </a:cubicBezTo>
                  <a:cubicBezTo>
                    <a:pt x="1778" y="1222"/>
                    <a:pt x="1920" y="1053"/>
                    <a:pt x="1805" y="897"/>
                  </a:cubicBezTo>
                  <a:cubicBezTo>
                    <a:pt x="1661" y="705"/>
                    <a:pt x="1493" y="528"/>
                    <a:pt x="1316" y="369"/>
                  </a:cubicBezTo>
                  <a:cubicBezTo>
                    <a:pt x="989" y="90"/>
                    <a:pt x="716" y="1"/>
                    <a:pt x="50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4" name="Google Shape;11504;p31"/>
            <p:cNvSpPr/>
            <p:nvPr/>
          </p:nvSpPr>
          <p:spPr>
            <a:xfrm>
              <a:off x="8067417" y="2595105"/>
              <a:ext cx="35714" cy="50440"/>
            </a:xfrm>
            <a:custGeom>
              <a:rect b="b" l="l" r="r" t="t"/>
              <a:pathLst>
                <a:path extrusionOk="0" h="1925" w="1363">
                  <a:moveTo>
                    <a:pt x="300" y="1"/>
                  </a:moveTo>
                  <a:cubicBezTo>
                    <a:pt x="201" y="1"/>
                    <a:pt x="103" y="64"/>
                    <a:pt x="96" y="196"/>
                  </a:cubicBezTo>
                  <a:lnTo>
                    <a:pt x="10" y="1439"/>
                  </a:lnTo>
                  <a:cubicBezTo>
                    <a:pt x="0" y="1588"/>
                    <a:pt x="62" y="1732"/>
                    <a:pt x="182" y="1828"/>
                  </a:cubicBezTo>
                  <a:cubicBezTo>
                    <a:pt x="262" y="1891"/>
                    <a:pt x="361" y="1925"/>
                    <a:pt x="462" y="1925"/>
                  </a:cubicBezTo>
                  <a:cubicBezTo>
                    <a:pt x="506" y="1925"/>
                    <a:pt x="551" y="1918"/>
                    <a:pt x="595" y="1905"/>
                  </a:cubicBezTo>
                  <a:lnTo>
                    <a:pt x="1128" y="1746"/>
                  </a:lnTo>
                  <a:cubicBezTo>
                    <a:pt x="1363" y="1673"/>
                    <a:pt x="1287" y="1346"/>
                    <a:pt x="1077" y="1346"/>
                  </a:cubicBezTo>
                  <a:cubicBezTo>
                    <a:pt x="1056" y="1346"/>
                    <a:pt x="1032" y="1350"/>
                    <a:pt x="1008" y="1358"/>
                  </a:cubicBezTo>
                  <a:lnTo>
                    <a:pt x="475" y="1516"/>
                  </a:lnTo>
                  <a:cubicBezTo>
                    <a:pt x="470" y="1517"/>
                    <a:pt x="465" y="1518"/>
                    <a:pt x="460" y="1518"/>
                  </a:cubicBezTo>
                  <a:cubicBezTo>
                    <a:pt x="434" y="1518"/>
                    <a:pt x="413" y="1497"/>
                    <a:pt x="413" y="1468"/>
                  </a:cubicBezTo>
                  <a:lnTo>
                    <a:pt x="504" y="225"/>
                  </a:lnTo>
                  <a:cubicBezTo>
                    <a:pt x="519" y="78"/>
                    <a:pt x="410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5" name="Google Shape;11505;p31"/>
            <p:cNvSpPr/>
            <p:nvPr/>
          </p:nvSpPr>
          <p:spPr>
            <a:xfrm>
              <a:off x="8001361" y="2590284"/>
              <a:ext cx="52981" cy="23766"/>
            </a:xfrm>
            <a:custGeom>
              <a:rect b="b" l="l" r="r" t="t"/>
              <a:pathLst>
                <a:path extrusionOk="0" h="907" w="2022">
                  <a:moveTo>
                    <a:pt x="1480" y="1"/>
                  </a:moveTo>
                  <a:cubicBezTo>
                    <a:pt x="822" y="1"/>
                    <a:pt x="202" y="475"/>
                    <a:pt x="174" y="495"/>
                  </a:cubicBezTo>
                  <a:cubicBezTo>
                    <a:pt x="0" y="630"/>
                    <a:pt x="127" y="864"/>
                    <a:pt x="293" y="864"/>
                  </a:cubicBezTo>
                  <a:cubicBezTo>
                    <a:pt x="334" y="864"/>
                    <a:pt x="377" y="850"/>
                    <a:pt x="419" y="817"/>
                  </a:cubicBezTo>
                  <a:cubicBezTo>
                    <a:pt x="563" y="716"/>
                    <a:pt x="716" y="625"/>
                    <a:pt x="875" y="553"/>
                  </a:cubicBezTo>
                  <a:cubicBezTo>
                    <a:pt x="1068" y="461"/>
                    <a:pt x="1283" y="408"/>
                    <a:pt x="1499" y="408"/>
                  </a:cubicBezTo>
                  <a:cubicBezTo>
                    <a:pt x="1508" y="408"/>
                    <a:pt x="1518" y="409"/>
                    <a:pt x="1527" y="409"/>
                  </a:cubicBezTo>
                  <a:lnTo>
                    <a:pt x="1431" y="591"/>
                  </a:lnTo>
                  <a:cubicBezTo>
                    <a:pt x="1323" y="758"/>
                    <a:pt x="1470" y="907"/>
                    <a:pt x="1613" y="907"/>
                  </a:cubicBezTo>
                  <a:cubicBezTo>
                    <a:pt x="1684" y="907"/>
                    <a:pt x="1755" y="870"/>
                    <a:pt x="1791" y="778"/>
                  </a:cubicBezTo>
                  <a:lnTo>
                    <a:pt x="1983" y="404"/>
                  </a:lnTo>
                  <a:cubicBezTo>
                    <a:pt x="2017" y="337"/>
                    <a:pt x="2022" y="260"/>
                    <a:pt x="1993" y="193"/>
                  </a:cubicBezTo>
                  <a:cubicBezTo>
                    <a:pt x="1964" y="126"/>
                    <a:pt x="1907" y="73"/>
                    <a:pt x="1839" y="54"/>
                  </a:cubicBezTo>
                  <a:cubicBezTo>
                    <a:pt x="1720" y="17"/>
                    <a:pt x="1599" y="1"/>
                    <a:pt x="14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6" name="Google Shape;11506;p31"/>
            <p:cNvSpPr/>
            <p:nvPr/>
          </p:nvSpPr>
          <p:spPr>
            <a:xfrm>
              <a:off x="8086388" y="2565365"/>
              <a:ext cx="52353" cy="30395"/>
            </a:xfrm>
            <a:custGeom>
              <a:rect b="b" l="l" r="r" t="t"/>
              <a:pathLst>
                <a:path extrusionOk="0" h="1160" w="1998">
                  <a:moveTo>
                    <a:pt x="1580" y="1"/>
                  </a:moveTo>
                  <a:cubicBezTo>
                    <a:pt x="1252" y="1"/>
                    <a:pt x="501" y="59"/>
                    <a:pt x="102" y="549"/>
                  </a:cubicBezTo>
                  <a:cubicBezTo>
                    <a:pt x="1" y="669"/>
                    <a:pt x="34" y="846"/>
                    <a:pt x="169" y="923"/>
                  </a:cubicBezTo>
                  <a:lnTo>
                    <a:pt x="534" y="1129"/>
                  </a:lnTo>
                  <a:cubicBezTo>
                    <a:pt x="570" y="1150"/>
                    <a:pt x="606" y="1160"/>
                    <a:pt x="640" y="1160"/>
                  </a:cubicBezTo>
                  <a:cubicBezTo>
                    <a:pt x="821" y="1160"/>
                    <a:pt x="934" y="892"/>
                    <a:pt x="735" y="779"/>
                  </a:cubicBezTo>
                  <a:lnTo>
                    <a:pt x="558" y="673"/>
                  </a:lnTo>
                  <a:cubicBezTo>
                    <a:pt x="877" y="435"/>
                    <a:pt x="1373" y="407"/>
                    <a:pt x="1593" y="407"/>
                  </a:cubicBezTo>
                  <a:cubicBezTo>
                    <a:pt x="1661" y="407"/>
                    <a:pt x="1703" y="409"/>
                    <a:pt x="1705" y="409"/>
                  </a:cubicBezTo>
                  <a:cubicBezTo>
                    <a:pt x="1710" y="410"/>
                    <a:pt x="1715" y="410"/>
                    <a:pt x="1719" y="410"/>
                  </a:cubicBezTo>
                  <a:cubicBezTo>
                    <a:pt x="1975" y="410"/>
                    <a:pt x="1998" y="30"/>
                    <a:pt x="1739" y="6"/>
                  </a:cubicBezTo>
                  <a:cubicBezTo>
                    <a:pt x="1728" y="5"/>
                    <a:pt x="1670" y="1"/>
                    <a:pt x="15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7" name="Google Shape;11507;p31"/>
            <p:cNvSpPr/>
            <p:nvPr/>
          </p:nvSpPr>
          <p:spPr>
            <a:xfrm>
              <a:off x="7967402" y="2503003"/>
              <a:ext cx="281520" cy="239622"/>
            </a:xfrm>
            <a:custGeom>
              <a:rect b="b" l="l" r="r" t="t"/>
              <a:pathLst>
                <a:path extrusionOk="0" h="9145" w="10744">
                  <a:moveTo>
                    <a:pt x="8989" y="4999"/>
                  </a:moveTo>
                  <a:cubicBezTo>
                    <a:pt x="9593" y="4999"/>
                    <a:pt x="10184" y="5463"/>
                    <a:pt x="10177" y="6188"/>
                  </a:cubicBezTo>
                  <a:cubicBezTo>
                    <a:pt x="9664" y="5717"/>
                    <a:pt x="8997" y="5453"/>
                    <a:pt x="8300" y="5453"/>
                  </a:cubicBezTo>
                  <a:cubicBezTo>
                    <a:pt x="8224" y="5453"/>
                    <a:pt x="8147" y="5458"/>
                    <a:pt x="8070" y="5463"/>
                  </a:cubicBezTo>
                  <a:cubicBezTo>
                    <a:pt x="8314" y="5142"/>
                    <a:pt x="8653" y="4999"/>
                    <a:pt x="8989" y="4999"/>
                  </a:cubicBezTo>
                  <a:close/>
                  <a:moveTo>
                    <a:pt x="5219" y="399"/>
                  </a:moveTo>
                  <a:cubicBezTo>
                    <a:pt x="5924" y="404"/>
                    <a:pt x="6529" y="912"/>
                    <a:pt x="6659" y="1608"/>
                  </a:cubicBezTo>
                  <a:lnTo>
                    <a:pt x="6760" y="2160"/>
                  </a:lnTo>
                  <a:cubicBezTo>
                    <a:pt x="6822" y="2506"/>
                    <a:pt x="6956" y="2842"/>
                    <a:pt x="7148" y="3140"/>
                  </a:cubicBezTo>
                  <a:cubicBezTo>
                    <a:pt x="7494" y="3677"/>
                    <a:pt x="7600" y="4335"/>
                    <a:pt x="7446" y="4954"/>
                  </a:cubicBezTo>
                  <a:lnTo>
                    <a:pt x="7446" y="4964"/>
                  </a:lnTo>
                  <a:lnTo>
                    <a:pt x="6932" y="7306"/>
                  </a:lnTo>
                  <a:cubicBezTo>
                    <a:pt x="6812" y="7854"/>
                    <a:pt x="6404" y="8295"/>
                    <a:pt x="5867" y="8458"/>
                  </a:cubicBezTo>
                  <a:lnTo>
                    <a:pt x="5161" y="8670"/>
                  </a:lnTo>
                  <a:cubicBezTo>
                    <a:pt x="5015" y="8714"/>
                    <a:pt x="4864" y="8736"/>
                    <a:pt x="4715" y="8736"/>
                  </a:cubicBezTo>
                  <a:cubicBezTo>
                    <a:pt x="4318" y="8736"/>
                    <a:pt x="3928" y="8581"/>
                    <a:pt x="3635" y="8295"/>
                  </a:cubicBezTo>
                  <a:lnTo>
                    <a:pt x="1916" y="6620"/>
                  </a:lnTo>
                  <a:lnTo>
                    <a:pt x="1911" y="6615"/>
                  </a:lnTo>
                  <a:cubicBezTo>
                    <a:pt x="1441" y="6183"/>
                    <a:pt x="1167" y="5573"/>
                    <a:pt x="1162" y="4935"/>
                  </a:cubicBezTo>
                  <a:cubicBezTo>
                    <a:pt x="1158" y="4580"/>
                    <a:pt x="1086" y="4229"/>
                    <a:pt x="946" y="3903"/>
                  </a:cubicBezTo>
                  <a:lnTo>
                    <a:pt x="730" y="3389"/>
                  </a:lnTo>
                  <a:cubicBezTo>
                    <a:pt x="452" y="2737"/>
                    <a:pt x="678" y="1983"/>
                    <a:pt x="1263" y="1589"/>
                  </a:cubicBezTo>
                  <a:cubicBezTo>
                    <a:pt x="2415" y="812"/>
                    <a:pt x="3774" y="399"/>
                    <a:pt x="5166" y="399"/>
                  </a:cubicBezTo>
                  <a:close/>
                  <a:moveTo>
                    <a:pt x="5152" y="0"/>
                  </a:moveTo>
                  <a:cubicBezTo>
                    <a:pt x="3684" y="0"/>
                    <a:pt x="2252" y="436"/>
                    <a:pt x="1038" y="1253"/>
                  </a:cubicBezTo>
                  <a:cubicBezTo>
                    <a:pt x="289" y="1757"/>
                    <a:pt x="1" y="2722"/>
                    <a:pt x="351" y="3553"/>
                  </a:cubicBezTo>
                  <a:lnTo>
                    <a:pt x="572" y="4066"/>
                  </a:lnTo>
                  <a:cubicBezTo>
                    <a:pt x="692" y="4345"/>
                    <a:pt x="754" y="4642"/>
                    <a:pt x="754" y="4945"/>
                  </a:cubicBezTo>
                  <a:cubicBezTo>
                    <a:pt x="764" y="5693"/>
                    <a:pt x="1081" y="6409"/>
                    <a:pt x="1633" y="6918"/>
                  </a:cubicBezTo>
                  <a:lnTo>
                    <a:pt x="3351" y="8588"/>
                  </a:lnTo>
                  <a:cubicBezTo>
                    <a:pt x="3722" y="8952"/>
                    <a:pt x="4213" y="9145"/>
                    <a:pt x="4715" y="9145"/>
                  </a:cubicBezTo>
                  <a:cubicBezTo>
                    <a:pt x="4902" y="9145"/>
                    <a:pt x="5091" y="9118"/>
                    <a:pt x="5276" y="9063"/>
                  </a:cubicBezTo>
                  <a:lnTo>
                    <a:pt x="5982" y="8852"/>
                  </a:lnTo>
                  <a:cubicBezTo>
                    <a:pt x="6659" y="8646"/>
                    <a:pt x="7177" y="8089"/>
                    <a:pt x="7331" y="7398"/>
                  </a:cubicBezTo>
                  <a:lnTo>
                    <a:pt x="7648" y="5929"/>
                  </a:lnTo>
                  <a:cubicBezTo>
                    <a:pt x="7664" y="5933"/>
                    <a:pt x="7681" y="5936"/>
                    <a:pt x="7698" y="5936"/>
                  </a:cubicBezTo>
                  <a:cubicBezTo>
                    <a:pt x="7715" y="5936"/>
                    <a:pt x="7732" y="5933"/>
                    <a:pt x="7748" y="5929"/>
                  </a:cubicBezTo>
                  <a:cubicBezTo>
                    <a:pt x="7932" y="5884"/>
                    <a:pt x="8118" y="5862"/>
                    <a:pt x="8302" y="5862"/>
                  </a:cubicBezTo>
                  <a:cubicBezTo>
                    <a:pt x="8970" y="5862"/>
                    <a:pt x="9617" y="6148"/>
                    <a:pt x="10072" y="6663"/>
                  </a:cubicBezTo>
                  <a:lnTo>
                    <a:pt x="10158" y="6754"/>
                  </a:lnTo>
                  <a:cubicBezTo>
                    <a:pt x="10199" y="6803"/>
                    <a:pt x="10254" y="6825"/>
                    <a:pt x="10309" y="6825"/>
                  </a:cubicBezTo>
                  <a:cubicBezTo>
                    <a:pt x="10390" y="6825"/>
                    <a:pt x="10470" y="6776"/>
                    <a:pt x="10499" y="6687"/>
                  </a:cubicBezTo>
                  <a:cubicBezTo>
                    <a:pt x="10744" y="5977"/>
                    <a:pt x="10451" y="5189"/>
                    <a:pt x="9803" y="4810"/>
                  </a:cubicBezTo>
                  <a:cubicBezTo>
                    <a:pt x="9554" y="4665"/>
                    <a:pt x="9279" y="4594"/>
                    <a:pt x="9007" y="4594"/>
                  </a:cubicBezTo>
                  <a:cubicBezTo>
                    <a:pt x="8569" y="4594"/>
                    <a:pt x="8136" y="4776"/>
                    <a:pt x="7825" y="5122"/>
                  </a:cubicBezTo>
                  <a:lnTo>
                    <a:pt x="7840" y="5050"/>
                  </a:lnTo>
                  <a:cubicBezTo>
                    <a:pt x="8022" y="4321"/>
                    <a:pt x="7892" y="3553"/>
                    <a:pt x="7489" y="2924"/>
                  </a:cubicBezTo>
                  <a:cubicBezTo>
                    <a:pt x="7326" y="2669"/>
                    <a:pt x="7211" y="2386"/>
                    <a:pt x="7158" y="2088"/>
                  </a:cubicBezTo>
                  <a:lnTo>
                    <a:pt x="7057" y="1541"/>
                  </a:lnTo>
                  <a:cubicBezTo>
                    <a:pt x="6894" y="653"/>
                    <a:pt x="6126" y="5"/>
                    <a:pt x="5224" y="0"/>
                  </a:cubicBezTo>
                  <a:cubicBezTo>
                    <a:pt x="5200" y="0"/>
                    <a:pt x="5176" y="0"/>
                    <a:pt x="51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8" name="Google Shape;11508;p31"/>
            <p:cNvSpPr/>
            <p:nvPr/>
          </p:nvSpPr>
          <p:spPr>
            <a:xfrm>
              <a:off x="8051093" y="2645073"/>
              <a:ext cx="86652" cy="56676"/>
            </a:xfrm>
            <a:custGeom>
              <a:rect b="b" l="l" r="r" t="t"/>
              <a:pathLst>
                <a:path extrusionOk="0" h="2163" w="3307">
                  <a:moveTo>
                    <a:pt x="2730" y="631"/>
                  </a:moveTo>
                  <a:lnTo>
                    <a:pt x="2730" y="631"/>
                  </a:lnTo>
                  <a:cubicBezTo>
                    <a:pt x="2716" y="1135"/>
                    <a:pt x="2380" y="1577"/>
                    <a:pt x="1890" y="1726"/>
                  </a:cubicBezTo>
                  <a:cubicBezTo>
                    <a:pt x="1780" y="1759"/>
                    <a:pt x="1667" y="1775"/>
                    <a:pt x="1556" y="1775"/>
                  </a:cubicBezTo>
                  <a:cubicBezTo>
                    <a:pt x="1179" y="1775"/>
                    <a:pt x="817" y="1593"/>
                    <a:pt x="594" y="1275"/>
                  </a:cubicBezTo>
                  <a:lnTo>
                    <a:pt x="594" y="1275"/>
                  </a:lnTo>
                  <a:cubicBezTo>
                    <a:pt x="707" y="1289"/>
                    <a:pt x="820" y="1296"/>
                    <a:pt x="933" y="1296"/>
                  </a:cubicBezTo>
                  <a:cubicBezTo>
                    <a:pt x="1587" y="1296"/>
                    <a:pt x="2227" y="1061"/>
                    <a:pt x="2730" y="631"/>
                  </a:cubicBezTo>
                  <a:close/>
                  <a:moveTo>
                    <a:pt x="2873" y="1"/>
                  </a:moveTo>
                  <a:cubicBezTo>
                    <a:pt x="2818" y="1"/>
                    <a:pt x="2766" y="24"/>
                    <a:pt x="2726" y="65"/>
                  </a:cubicBezTo>
                  <a:lnTo>
                    <a:pt x="2639" y="156"/>
                  </a:lnTo>
                  <a:cubicBezTo>
                    <a:pt x="2189" y="632"/>
                    <a:pt x="1565" y="891"/>
                    <a:pt x="926" y="891"/>
                  </a:cubicBezTo>
                  <a:cubicBezTo>
                    <a:pt x="714" y="891"/>
                    <a:pt x="501" y="863"/>
                    <a:pt x="292" y="804"/>
                  </a:cubicBezTo>
                  <a:cubicBezTo>
                    <a:pt x="272" y="799"/>
                    <a:pt x="253" y="797"/>
                    <a:pt x="235" y="797"/>
                  </a:cubicBezTo>
                  <a:cubicBezTo>
                    <a:pt x="102" y="797"/>
                    <a:pt x="0" y="924"/>
                    <a:pt x="42" y="1059"/>
                  </a:cubicBezTo>
                  <a:cubicBezTo>
                    <a:pt x="254" y="1729"/>
                    <a:pt x="876" y="2163"/>
                    <a:pt x="1547" y="2163"/>
                  </a:cubicBezTo>
                  <a:cubicBezTo>
                    <a:pt x="1697" y="2163"/>
                    <a:pt x="1850" y="2141"/>
                    <a:pt x="2001" y="2096"/>
                  </a:cubicBezTo>
                  <a:cubicBezTo>
                    <a:pt x="2831" y="1846"/>
                    <a:pt x="3306" y="982"/>
                    <a:pt x="3071" y="147"/>
                  </a:cubicBezTo>
                  <a:cubicBezTo>
                    <a:pt x="3047" y="79"/>
                    <a:pt x="2994" y="22"/>
                    <a:pt x="2922" y="7"/>
                  </a:cubicBezTo>
                  <a:cubicBezTo>
                    <a:pt x="2906" y="3"/>
                    <a:pt x="2889" y="1"/>
                    <a:pt x="28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9" name="Google Shape;11509;p31"/>
            <p:cNvSpPr/>
            <p:nvPr/>
          </p:nvSpPr>
          <p:spPr>
            <a:xfrm>
              <a:off x="8154069" y="2475543"/>
              <a:ext cx="187426" cy="240041"/>
            </a:xfrm>
            <a:custGeom>
              <a:rect b="b" l="l" r="r" t="t"/>
              <a:pathLst>
                <a:path extrusionOk="0" h="9161" w="7153">
                  <a:moveTo>
                    <a:pt x="1980" y="1"/>
                  </a:moveTo>
                  <a:cubicBezTo>
                    <a:pt x="1103" y="1"/>
                    <a:pt x="337" y="612"/>
                    <a:pt x="144" y="1471"/>
                  </a:cubicBezTo>
                  <a:lnTo>
                    <a:pt x="34" y="1970"/>
                  </a:lnTo>
                  <a:cubicBezTo>
                    <a:pt x="1" y="2123"/>
                    <a:pt x="121" y="2216"/>
                    <a:pt x="238" y="2216"/>
                  </a:cubicBezTo>
                  <a:cubicBezTo>
                    <a:pt x="324" y="2216"/>
                    <a:pt x="408" y="2167"/>
                    <a:pt x="432" y="2056"/>
                  </a:cubicBezTo>
                  <a:lnTo>
                    <a:pt x="543" y="1562"/>
                  </a:lnTo>
                  <a:cubicBezTo>
                    <a:pt x="693" y="887"/>
                    <a:pt x="1291" y="409"/>
                    <a:pt x="1976" y="409"/>
                  </a:cubicBezTo>
                  <a:cubicBezTo>
                    <a:pt x="1993" y="409"/>
                    <a:pt x="2009" y="409"/>
                    <a:pt x="2026" y="410"/>
                  </a:cubicBezTo>
                  <a:cubicBezTo>
                    <a:pt x="3433" y="448"/>
                    <a:pt x="4796" y="919"/>
                    <a:pt x="5934" y="1749"/>
                  </a:cubicBezTo>
                  <a:cubicBezTo>
                    <a:pt x="6505" y="2162"/>
                    <a:pt x="6702" y="2925"/>
                    <a:pt x="6399" y="3564"/>
                  </a:cubicBezTo>
                  <a:lnTo>
                    <a:pt x="6159" y="4073"/>
                  </a:lnTo>
                  <a:cubicBezTo>
                    <a:pt x="6010" y="4394"/>
                    <a:pt x="5924" y="4740"/>
                    <a:pt x="5905" y="5095"/>
                  </a:cubicBezTo>
                  <a:cubicBezTo>
                    <a:pt x="5876" y="5733"/>
                    <a:pt x="5583" y="6329"/>
                    <a:pt x="5094" y="6746"/>
                  </a:cubicBezTo>
                  <a:lnTo>
                    <a:pt x="5089" y="6746"/>
                  </a:lnTo>
                  <a:lnTo>
                    <a:pt x="3313" y="8359"/>
                  </a:lnTo>
                  <a:cubicBezTo>
                    <a:pt x="3023" y="8619"/>
                    <a:pt x="2649" y="8759"/>
                    <a:pt x="2270" y="8759"/>
                  </a:cubicBezTo>
                  <a:cubicBezTo>
                    <a:pt x="2103" y="8759"/>
                    <a:pt x="1935" y="8732"/>
                    <a:pt x="1772" y="8676"/>
                  </a:cubicBezTo>
                  <a:lnTo>
                    <a:pt x="1076" y="8436"/>
                  </a:lnTo>
                  <a:lnTo>
                    <a:pt x="1013" y="8407"/>
                  </a:lnTo>
                  <a:cubicBezTo>
                    <a:pt x="985" y="8396"/>
                    <a:pt x="959" y="8392"/>
                    <a:pt x="934" y="8392"/>
                  </a:cubicBezTo>
                  <a:cubicBezTo>
                    <a:pt x="735" y="8392"/>
                    <a:pt x="643" y="8697"/>
                    <a:pt x="864" y="8786"/>
                  </a:cubicBezTo>
                  <a:cubicBezTo>
                    <a:pt x="893" y="8796"/>
                    <a:pt x="922" y="8806"/>
                    <a:pt x="946" y="8815"/>
                  </a:cubicBezTo>
                  <a:lnTo>
                    <a:pt x="1642" y="9055"/>
                  </a:lnTo>
                  <a:cubicBezTo>
                    <a:pt x="1849" y="9126"/>
                    <a:pt x="2062" y="9161"/>
                    <a:pt x="2275" y="9161"/>
                  </a:cubicBezTo>
                  <a:cubicBezTo>
                    <a:pt x="2752" y="9161"/>
                    <a:pt x="3221" y="8986"/>
                    <a:pt x="3586" y="8657"/>
                  </a:cubicBezTo>
                  <a:lnTo>
                    <a:pt x="5362" y="7049"/>
                  </a:lnTo>
                  <a:cubicBezTo>
                    <a:pt x="5934" y="6564"/>
                    <a:pt x="6279" y="5863"/>
                    <a:pt x="6318" y="5114"/>
                  </a:cubicBezTo>
                  <a:cubicBezTo>
                    <a:pt x="6332" y="4812"/>
                    <a:pt x="6404" y="4514"/>
                    <a:pt x="6534" y="4241"/>
                  </a:cubicBezTo>
                  <a:lnTo>
                    <a:pt x="6774" y="3737"/>
                  </a:lnTo>
                  <a:cubicBezTo>
                    <a:pt x="7153" y="2920"/>
                    <a:pt x="6903" y="1946"/>
                    <a:pt x="6174" y="1413"/>
                  </a:cubicBezTo>
                  <a:cubicBezTo>
                    <a:pt x="4969" y="540"/>
                    <a:pt x="3529" y="45"/>
                    <a:pt x="2041" y="2"/>
                  </a:cubicBezTo>
                  <a:cubicBezTo>
                    <a:pt x="2020" y="1"/>
                    <a:pt x="2000" y="1"/>
                    <a:pt x="198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10" name="Google Shape;11510;p31"/>
          <p:cNvGrpSpPr/>
          <p:nvPr/>
        </p:nvGrpSpPr>
        <p:grpSpPr>
          <a:xfrm>
            <a:off x="7526624" y="2273836"/>
            <a:ext cx="363979" cy="298604"/>
            <a:chOff x="7526624" y="2460686"/>
            <a:chExt cx="363979" cy="298604"/>
          </a:xfrm>
        </p:grpSpPr>
        <p:sp>
          <p:nvSpPr>
            <p:cNvPr id="11511" name="Google Shape;11511;p31"/>
            <p:cNvSpPr/>
            <p:nvPr/>
          </p:nvSpPr>
          <p:spPr>
            <a:xfrm>
              <a:off x="7681507" y="2466032"/>
              <a:ext cx="54239" cy="259745"/>
            </a:xfrm>
            <a:custGeom>
              <a:rect b="b" l="l" r="r" t="t"/>
              <a:pathLst>
                <a:path extrusionOk="0" h="9913" w="2070">
                  <a:moveTo>
                    <a:pt x="1033" y="0"/>
                  </a:moveTo>
                  <a:cubicBezTo>
                    <a:pt x="1033" y="0"/>
                    <a:pt x="1" y="2371"/>
                    <a:pt x="1" y="4536"/>
                  </a:cubicBezTo>
                  <a:cubicBezTo>
                    <a:pt x="1" y="6701"/>
                    <a:pt x="1033" y="9913"/>
                    <a:pt x="1033" y="9913"/>
                  </a:cubicBezTo>
                  <a:cubicBezTo>
                    <a:pt x="1033" y="9913"/>
                    <a:pt x="2070" y="6701"/>
                    <a:pt x="2070" y="4536"/>
                  </a:cubicBezTo>
                  <a:cubicBezTo>
                    <a:pt x="2070" y="2371"/>
                    <a:pt x="1033" y="0"/>
                    <a:pt x="103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2" name="Google Shape;11512;p31"/>
            <p:cNvSpPr/>
            <p:nvPr/>
          </p:nvSpPr>
          <p:spPr>
            <a:xfrm>
              <a:off x="7708548" y="2466032"/>
              <a:ext cx="27198" cy="259745"/>
            </a:xfrm>
            <a:custGeom>
              <a:rect b="b" l="l" r="r" t="t"/>
              <a:pathLst>
                <a:path extrusionOk="0" h="9913" w="1038">
                  <a:moveTo>
                    <a:pt x="1" y="0"/>
                  </a:moveTo>
                  <a:lnTo>
                    <a:pt x="1" y="9913"/>
                  </a:lnTo>
                  <a:cubicBezTo>
                    <a:pt x="1" y="9913"/>
                    <a:pt x="1038" y="6701"/>
                    <a:pt x="1038" y="4536"/>
                  </a:cubicBezTo>
                  <a:cubicBezTo>
                    <a:pt x="1038" y="237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3" name="Google Shape;11513;p31"/>
            <p:cNvSpPr/>
            <p:nvPr/>
          </p:nvSpPr>
          <p:spPr>
            <a:xfrm>
              <a:off x="7567054" y="2557609"/>
              <a:ext cx="144926" cy="168168"/>
            </a:xfrm>
            <a:custGeom>
              <a:rect b="b" l="l" r="r" t="t"/>
              <a:pathLst>
                <a:path extrusionOk="0" h="6418" w="5531">
                  <a:moveTo>
                    <a:pt x="653" y="1"/>
                  </a:moveTo>
                  <a:cubicBezTo>
                    <a:pt x="435" y="1"/>
                    <a:pt x="217" y="20"/>
                    <a:pt x="1" y="62"/>
                  </a:cubicBezTo>
                  <a:cubicBezTo>
                    <a:pt x="821" y="878"/>
                    <a:pt x="841" y="1872"/>
                    <a:pt x="1839" y="2457"/>
                  </a:cubicBezTo>
                  <a:cubicBezTo>
                    <a:pt x="4167" y="3811"/>
                    <a:pt x="4993" y="5232"/>
                    <a:pt x="5401" y="6418"/>
                  </a:cubicBezTo>
                  <a:cubicBezTo>
                    <a:pt x="5531" y="4747"/>
                    <a:pt x="4897" y="2357"/>
                    <a:pt x="3668" y="1238"/>
                  </a:cubicBezTo>
                  <a:cubicBezTo>
                    <a:pt x="2869" y="515"/>
                    <a:pt x="1768" y="1"/>
                    <a:pt x="65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4" name="Google Shape;11514;p31"/>
            <p:cNvSpPr/>
            <p:nvPr/>
          </p:nvSpPr>
          <p:spPr>
            <a:xfrm>
              <a:off x="7567054" y="2559234"/>
              <a:ext cx="144795" cy="166543"/>
            </a:xfrm>
            <a:custGeom>
              <a:rect b="b" l="l" r="r" t="t"/>
              <a:pathLst>
                <a:path extrusionOk="0" h="6356" w="5526">
                  <a:moveTo>
                    <a:pt x="1" y="0"/>
                  </a:moveTo>
                  <a:lnTo>
                    <a:pt x="1" y="0"/>
                  </a:lnTo>
                  <a:cubicBezTo>
                    <a:pt x="821" y="816"/>
                    <a:pt x="841" y="1810"/>
                    <a:pt x="1839" y="2395"/>
                  </a:cubicBezTo>
                  <a:cubicBezTo>
                    <a:pt x="4167" y="3749"/>
                    <a:pt x="4993" y="5170"/>
                    <a:pt x="5401" y="6356"/>
                  </a:cubicBezTo>
                  <a:cubicBezTo>
                    <a:pt x="5526" y="4685"/>
                    <a:pt x="2775" y="423"/>
                    <a:pt x="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5" name="Google Shape;11515;p31"/>
            <p:cNvSpPr/>
            <p:nvPr/>
          </p:nvSpPr>
          <p:spPr>
            <a:xfrm>
              <a:off x="7705298" y="2557609"/>
              <a:ext cx="144900" cy="168168"/>
            </a:xfrm>
            <a:custGeom>
              <a:rect b="b" l="l" r="r" t="t"/>
              <a:pathLst>
                <a:path extrusionOk="0" h="6418" w="5530">
                  <a:moveTo>
                    <a:pt x="4877" y="1"/>
                  </a:moveTo>
                  <a:cubicBezTo>
                    <a:pt x="3762" y="1"/>
                    <a:pt x="2657" y="515"/>
                    <a:pt x="1858" y="1238"/>
                  </a:cubicBezTo>
                  <a:cubicBezTo>
                    <a:pt x="634" y="2357"/>
                    <a:pt x="0" y="4747"/>
                    <a:pt x="130" y="6418"/>
                  </a:cubicBezTo>
                  <a:cubicBezTo>
                    <a:pt x="533" y="5232"/>
                    <a:pt x="1359" y="3811"/>
                    <a:pt x="3691" y="2457"/>
                  </a:cubicBezTo>
                  <a:cubicBezTo>
                    <a:pt x="4690" y="1872"/>
                    <a:pt x="4704" y="878"/>
                    <a:pt x="5530" y="62"/>
                  </a:cubicBezTo>
                  <a:cubicBezTo>
                    <a:pt x="5313" y="20"/>
                    <a:pt x="5095" y="1"/>
                    <a:pt x="487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6" name="Google Shape;11516;p31"/>
            <p:cNvSpPr/>
            <p:nvPr/>
          </p:nvSpPr>
          <p:spPr>
            <a:xfrm>
              <a:off x="7705298" y="2559234"/>
              <a:ext cx="144900" cy="166543"/>
            </a:xfrm>
            <a:custGeom>
              <a:rect b="b" l="l" r="r" t="t"/>
              <a:pathLst>
                <a:path extrusionOk="0" h="6356" w="5530">
                  <a:moveTo>
                    <a:pt x="5530" y="0"/>
                  </a:moveTo>
                  <a:lnTo>
                    <a:pt x="5530" y="0"/>
                  </a:lnTo>
                  <a:cubicBezTo>
                    <a:pt x="2410" y="936"/>
                    <a:pt x="0" y="4685"/>
                    <a:pt x="130" y="6356"/>
                  </a:cubicBezTo>
                  <a:cubicBezTo>
                    <a:pt x="538" y="5170"/>
                    <a:pt x="1363" y="3749"/>
                    <a:pt x="3691" y="2395"/>
                  </a:cubicBezTo>
                  <a:cubicBezTo>
                    <a:pt x="4690" y="1810"/>
                    <a:pt x="4704" y="816"/>
                    <a:pt x="55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7" name="Google Shape;11517;p31"/>
            <p:cNvSpPr/>
            <p:nvPr/>
          </p:nvSpPr>
          <p:spPr>
            <a:xfrm>
              <a:off x="7532336" y="2594188"/>
              <a:ext cx="176238" cy="145424"/>
            </a:xfrm>
            <a:custGeom>
              <a:rect b="b" l="l" r="r" t="t"/>
              <a:pathLst>
                <a:path extrusionOk="0" h="5550" w="6726">
                  <a:moveTo>
                    <a:pt x="1" y="1"/>
                  </a:moveTo>
                  <a:cubicBezTo>
                    <a:pt x="1" y="1"/>
                    <a:pt x="102" y="1541"/>
                    <a:pt x="702" y="2213"/>
                  </a:cubicBezTo>
                  <a:cubicBezTo>
                    <a:pt x="702" y="2213"/>
                    <a:pt x="689" y="2213"/>
                    <a:pt x="667" y="2213"/>
                  </a:cubicBezTo>
                  <a:cubicBezTo>
                    <a:pt x="538" y="2213"/>
                    <a:pt x="91" y="2231"/>
                    <a:pt x="140" y="2477"/>
                  </a:cubicBezTo>
                  <a:cubicBezTo>
                    <a:pt x="193" y="2737"/>
                    <a:pt x="1076" y="3452"/>
                    <a:pt x="1158" y="3711"/>
                  </a:cubicBezTo>
                  <a:cubicBezTo>
                    <a:pt x="1158" y="3711"/>
                    <a:pt x="553" y="3841"/>
                    <a:pt x="702" y="4105"/>
                  </a:cubicBezTo>
                  <a:cubicBezTo>
                    <a:pt x="889" y="4446"/>
                    <a:pt x="1138" y="4743"/>
                    <a:pt x="1436" y="4988"/>
                  </a:cubicBezTo>
                  <a:cubicBezTo>
                    <a:pt x="1870" y="5335"/>
                    <a:pt x="2428" y="5550"/>
                    <a:pt x="3146" y="5550"/>
                  </a:cubicBezTo>
                  <a:cubicBezTo>
                    <a:pt x="3619" y="5550"/>
                    <a:pt x="4160" y="5457"/>
                    <a:pt x="4782" y="5247"/>
                  </a:cubicBezTo>
                  <a:cubicBezTo>
                    <a:pt x="4984" y="5180"/>
                    <a:pt x="5424" y="5162"/>
                    <a:pt x="5834" y="5162"/>
                  </a:cubicBezTo>
                  <a:cubicBezTo>
                    <a:pt x="6299" y="5162"/>
                    <a:pt x="6726" y="5185"/>
                    <a:pt x="6726" y="5185"/>
                  </a:cubicBezTo>
                  <a:cubicBezTo>
                    <a:pt x="6726" y="5185"/>
                    <a:pt x="5881" y="2204"/>
                    <a:pt x="3471" y="1700"/>
                  </a:cubicBezTo>
                  <a:lnTo>
                    <a:pt x="1993" y="1469"/>
                  </a:lnTo>
                  <a:cubicBezTo>
                    <a:pt x="1556" y="1402"/>
                    <a:pt x="1138" y="1177"/>
                    <a:pt x="793" y="8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8" name="Google Shape;11518;p31"/>
            <p:cNvSpPr/>
            <p:nvPr/>
          </p:nvSpPr>
          <p:spPr>
            <a:xfrm>
              <a:off x="7532205" y="2594188"/>
              <a:ext cx="176369" cy="135991"/>
            </a:xfrm>
            <a:custGeom>
              <a:rect b="b" l="l" r="r" t="t"/>
              <a:pathLst>
                <a:path extrusionOk="0" h="5190" w="6731">
                  <a:moveTo>
                    <a:pt x="1" y="1"/>
                  </a:moveTo>
                  <a:lnTo>
                    <a:pt x="1" y="1"/>
                  </a:lnTo>
                  <a:cubicBezTo>
                    <a:pt x="270" y="1714"/>
                    <a:pt x="2439" y="2079"/>
                    <a:pt x="2439" y="2079"/>
                  </a:cubicBezTo>
                  <a:cubicBezTo>
                    <a:pt x="4595" y="2530"/>
                    <a:pt x="5214" y="4719"/>
                    <a:pt x="5344" y="5175"/>
                  </a:cubicBezTo>
                  <a:cubicBezTo>
                    <a:pt x="5494" y="5168"/>
                    <a:pt x="5655" y="5165"/>
                    <a:pt x="5814" y="5165"/>
                  </a:cubicBezTo>
                  <a:cubicBezTo>
                    <a:pt x="6288" y="5165"/>
                    <a:pt x="6731" y="5190"/>
                    <a:pt x="6731" y="5190"/>
                  </a:cubicBezTo>
                  <a:cubicBezTo>
                    <a:pt x="6731" y="5190"/>
                    <a:pt x="6692" y="5046"/>
                    <a:pt x="6601" y="4815"/>
                  </a:cubicBezTo>
                  <a:cubicBezTo>
                    <a:pt x="6592" y="4786"/>
                    <a:pt x="6577" y="4748"/>
                    <a:pt x="6563" y="4714"/>
                  </a:cubicBezTo>
                  <a:cubicBezTo>
                    <a:pt x="6342" y="4162"/>
                    <a:pt x="6044" y="3649"/>
                    <a:pt x="5684" y="3173"/>
                  </a:cubicBezTo>
                  <a:cubicBezTo>
                    <a:pt x="5608" y="3073"/>
                    <a:pt x="5526" y="2977"/>
                    <a:pt x="5435" y="2876"/>
                  </a:cubicBezTo>
                  <a:cubicBezTo>
                    <a:pt x="5276" y="2698"/>
                    <a:pt x="5104" y="2540"/>
                    <a:pt x="4921" y="2391"/>
                  </a:cubicBezTo>
                  <a:cubicBezTo>
                    <a:pt x="4787" y="2281"/>
                    <a:pt x="4643" y="2185"/>
                    <a:pt x="4494" y="2093"/>
                  </a:cubicBezTo>
                  <a:cubicBezTo>
                    <a:pt x="4432" y="2060"/>
                    <a:pt x="4369" y="2026"/>
                    <a:pt x="4307" y="1993"/>
                  </a:cubicBezTo>
                  <a:cubicBezTo>
                    <a:pt x="4043" y="1858"/>
                    <a:pt x="3764" y="1757"/>
                    <a:pt x="3476" y="1700"/>
                  </a:cubicBezTo>
                  <a:lnTo>
                    <a:pt x="1998" y="1469"/>
                  </a:lnTo>
                  <a:cubicBezTo>
                    <a:pt x="1940" y="1460"/>
                    <a:pt x="1887" y="1450"/>
                    <a:pt x="1835" y="1436"/>
                  </a:cubicBezTo>
                  <a:cubicBezTo>
                    <a:pt x="1436" y="1330"/>
                    <a:pt x="1076" y="1114"/>
                    <a:pt x="793" y="8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9" name="Google Shape;11519;p31"/>
            <p:cNvSpPr/>
            <p:nvPr/>
          </p:nvSpPr>
          <p:spPr>
            <a:xfrm>
              <a:off x="7708548" y="2594188"/>
              <a:ext cx="176369" cy="145502"/>
            </a:xfrm>
            <a:custGeom>
              <a:rect b="b" l="l" r="r" t="t"/>
              <a:pathLst>
                <a:path extrusionOk="0" h="5553" w="6731">
                  <a:moveTo>
                    <a:pt x="6731" y="1"/>
                  </a:moveTo>
                  <a:lnTo>
                    <a:pt x="5939" y="812"/>
                  </a:lnTo>
                  <a:cubicBezTo>
                    <a:pt x="5588" y="1177"/>
                    <a:pt x="5176" y="1402"/>
                    <a:pt x="4739" y="1469"/>
                  </a:cubicBezTo>
                  <a:lnTo>
                    <a:pt x="3260" y="1700"/>
                  </a:lnTo>
                  <a:cubicBezTo>
                    <a:pt x="846" y="2204"/>
                    <a:pt x="1" y="5185"/>
                    <a:pt x="1" y="5185"/>
                  </a:cubicBezTo>
                  <a:cubicBezTo>
                    <a:pt x="1" y="5185"/>
                    <a:pt x="429" y="5162"/>
                    <a:pt x="895" y="5162"/>
                  </a:cubicBezTo>
                  <a:cubicBezTo>
                    <a:pt x="1306" y="5162"/>
                    <a:pt x="1747" y="5180"/>
                    <a:pt x="1950" y="5247"/>
                  </a:cubicBezTo>
                  <a:cubicBezTo>
                    <a:pt x="2573" y="5459"/>
                    <a:pt x="3117" y="5552"/>
                    <a:pt x="3590" y="5552"/>
                  </a:cubicBezTo>
                  <a:cubicBezTo>
                    <a:pt x="4308" y="5552"/>
                    <a:pt x="4864" y="5337"/>
                    <a:pt x="5296" y="4993"/>
                  </a:cubicBezTo>
                  <a:cubicBezTo>
                    <a:pt x="5593" y="4743"/>
                    <a:pt x="5843" y="4446"/>
                    <a:pt x="6025" y="4105"/>
                  </a:cubicBezTo>
                  <a:cubicBezTo>
                    <a:pt x="6179" y="3841"/>
                    <a:pt x="5569" y="3711"/>
                    <a:pt x="5569" y="3711"/>
                  </a:cubicBezTo>
                  <a:cubicBezTo>
                    <a:pt x="5656" y="3452"/>
                    <a:pt x="6539" y="2737"/>
                    <a:pt x="6592" y="2477"/>
                  </a:cubicBezTo>
                  <a:cubicBezTo>
                    <a:pt x="6637" y="2231"/>
                    <a:pt x="6192" y="2213"/>
                    <a:pt x="6064" y="2213"/>
                  </a:cubicBezTo>
                  <a:cubicBezTo>
                    <a:pt x="6043" y="2213"/>
                    <a:pt x="6030" y="2213"/>
                    <a:pt x="6030" y="2213"/>
                  </a:cubicBezTo>
                  <a:cubicBezTo>
                    <a:pt x="6630" y="1541"/>
                    <a:pt x="6731" y="1"/>
                    <a:pt x="6731" y="1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0" name="Google Shape;11520;p31"/>
            <p:cNvSpPr/>
            <p:nvPr/>
          </p:nvSpPr>
          <p:spPr>
            <a:xfrm>
              <a:off x="7781260" y="2594188"/>
              <a:ext cx="103788" cy="145555"/>
            </a:xfrm>
            <a:custGeom>
              <a:rect b="b" l="l" r="r" t="t"/>
              <a:pathLst>
                <a:path extrusionOk="0" h="5555" w="3961">
                  <a:moveTo>
                    <a:pt x="3961" y="1"/>
                  </a:moveTo>
                  <a:lnTo>
                    <a:pt x="3169" y="812"/>
                  </a:lnTo>
                  <a:cubicBezTo>
                    <a:pt x="2977" y="1013"/>
                    <a:pt x="2756" y="1177"/>
                    <a:pt x="2511" y="1297"/>
                  </a:cubicBezTo>
                  <a:cubicBezTo>
                    <a:pt x="2501" y="2098"/>
                    <a:pt x="2444" y="3682"/>
                    <a:pt x="927" y="4993"/>
                  </a:cubicBezTo>
                  <a:cubicBezTo>
                    <a:pt x="663" y="5223"/>
                    <a:pt x="341" y="5386"/>
                    <a:pt x="0" y="5473"/>
                  </a:cubicBezTo>
                  <a:cubicBezTo>
                    <a:pt x="290" y="5528"/>
                    <a:pt x="559" y="5554"/>
                    <a:pt x="808" y="5554"/>
                  </a:cubicBezTo>
                  <a:cubicBezTo>
                    <a:pt x="1527" y="5554"/>
                    <a:pt x="2086" y="5338"/>
                    <a:pt x="2521" y="4993"/>
                  </a:cubicBezTo>
                  <a:cubicBezTo>
                    <a:pt x="2818" y="4748"/>
                    <a:pt x="3068" y="4446"/>
                    <a:pt x="3255" y="4105"/>
                  </a:cubicBezTo>
                  <a:cubicBezTo>
                    <a:pt x="3404" y="3841"/>
                    <a:pt x="2799" y="3716"/>
                    <a:pt x="2799" y="3716"/>
                  </a:cubicBezTo>
                  <a:cubicBezTo>
                    <a:pt x="2881" y="3457"/>
                    <a:pt x="3769" y="2741"/>
                    <a:pt x="3817" y="2477"/>
                  </a:cubicBezTo>
                  <a:cubicBezTo>
                    <a:pt x="3867" y="2228"/>
                    <a:pt x="3393" y="2213"/>
                    <a:pt x="3279" y="2213"/>
                  </a:cubicBezTo>
                  <a:cubicBezTo>
                    <a:pt x="3264" y="2213"/>
                    <a:pt x="3255" y="2213"/>
                    <a:pt x="3255" y="2213"/>
                  </a:cubicBezTo>
                  <a:cubicBezTo>
                    <a:pt x="3855" y="1541"/>
                    <a:pt x="3961" y="1"/>
                    <a:pt x="396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1" name="Google Shape;11521;p31"/>
            <p:cNvSpPr/>
            <p:nvPr/>
          </p:nvSpPr>
          <p:spPr>
            <a:xfrm>
              <a:off x="7687559" y="2694334"/>
              <a:ext cx="42291" cy="59925"/>
            </a:xfrm>
            <a:custGeom>
              <a:rect b="b" l="l" r="r" t="t"/>
              <a:pathLst>
                <a:path extrusionOk="0" h="2287" w="1614">
                  <a:moveTo>
                    <a:pt x="807" y="1"/>
                  </a:moveTo>
                  <a:cubicBezTo>
                    <a:pt x="762" y="1"/>
                    <a:pt x="718" y="12"/>
                    <a:pt x="677" y="33"/>
                  </a:cubicBezTo>
                  <a:lnTo>
                    <a:pt x="168" y="292"/>
                  </a:lnTo>
                  <a:cubicBezTo>
                    <a:pt x="53" y="355"/>
                    <a:pt x="0" y="494"/>
                    <a:pt x="48" y="614"/>
                  </a:cubicBezTo>
                  <a:lnTo>
                    <a:pt x="715" y="2222"/>
                  </a:lnTo>
                  <a:cubicBezTo>
                    <a:pt x="730" y="2265"/>
                    <a:pt x="768" y="2287"/>
                    <a:pt x="807" y="2287"/>
                  </a:cubicBezTo>
                  <a:cubicBezTo>
                    <a:pt x="845" y="2287"/>
                    <a:pt x="884" y="2265"/>
                    <a:pt x="898" y="2222"/>
                  </a:cubicBezTo>
                  <a:lnTo>
                    <a:pt x="1565" y="614"/>
                  </a:lnTo>
                  <a:cubicBezTo>
                    <a:pt x="1613" y="494"/>
                    <a:pt x="1560" y="355"/>
                    <a:pt x="1445" y="292"/>
                  </a:cubicBezTo>
                  <a:lnTo>
                    <a:pt x="936" y="33"/>
                  </a:lnTo>
                  <a:cubicBezTo>
                    <a:pt x="896" y="12"/>
                    <a:pt x="851" y="1"/>
                    <a:pt x="80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2" name="Google Shape;11522;p31"/>
            <p:cNvSpPr/>
            <p:nvPr/>
          </p:nvSpPr>
          <p:spPr>
            <a:xfrm>
              <a:off x="7708548" y="2694439"/>
              <a:ext cx="21172" cy="59768"/>
            </a:xfrm>
            <a:custGeom>
              <a:rect b="b" l="l" r="r" t="t"/>
              <a:pathLst>
                <a:path extrusionOk="0" h="2281" w="808">
                  <a:moveTo>
                    <a:pt x="1" y="0"/>
                  </a:moveTo>
                  <a:lnTo>
                    <a:pt x="1" y="2280"/>
                  </a:lnTo>
                  <a:cubicBezTo>
                    <a:pt x="44" y="2276"/>
                    <a:pt x="78" y="2252"/>
                    <a:pt x="87" y="2218"/>
                  </a:cubicBezTo>
                  <a:lnTo>
                    <a:pt x="755" y="610"/>
                  </a:lnTo>
                  <a:cubicBezTo>
                    <a:pt x="807" y="490"/>
                    <a:pt x="755" y="351"/>
                    <a:pt x="639" y="288"/>
                  </a:cubicBezTo>
                  <a:lnTo>
                    <a:pt x="135" y="29"/>
                  </a:lnTo>
                  <a:cubicBezTo>
                    <a:pt x="92" y="10"/>
                    <a:pt x="49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3" name="Google Shape;11523;p31"/>
            <p:cNvSpPr/>
            <p:nvPr/>
          </p:nvSpPr>
          <p:spPr>
            <a:xfrm>
              <a:off x="7593964" y="2666900"/>
              <a:ext cx="72869" cy="40483"/>
            </a:xfrm>
            <a:custGeom>
              <a:rect b="b" l="l" r="r" t="t"/>
              <a:pathLst>
                <a:path extrusionOk="0" h="1545" w="2781">
                  <a:moveTo>
                    <a:pt x="1071" y="0"/>
                  </a:moveTo>
                  <a:cubicBezTo>
                    <a:pt x="503" y="0"/>
                    <a:pt x="1" y="288"/>
                    <a:pt x="1" y="288"/>
                  </a:cubicBezTo>
                  <a:cubicBezTo>
                    <a:pt x="1" y="288"/>
                    <a:pt x="380" y="1147"/>
                    <a:pt x="1119" y="1445"/>
                  </a:cubicBezTo>
                  <a:cubicBezTo>
                    <a:pt x="1296" y="1517"/>
                    <a:pt x="1484" y="1545"/>
                    <a:pt x="1667" y="1545"/>
                  </a:cubicBezTo>
                  <a:cubicBezTo>
                    <a:pt x="2247" y="1545"/>
                    <a:pt x="2780" y="1267"/>
                    <a:pt x="2780" y="1267"/>
                  </a:cubicBezTo>
                  <a:cubicBezTo>
                    <a:pt x="2780" y="1267"/>
                    <a:pt x="2334" y="398"/>
                    <a:pt x="1595" y="96"/>
                  </a:cubicBezTo>
                  <a:cubicBezTo>
                    <a:pt x="1422" y="27"/>
                    <a:pt x="1244" y="0"/>
                    <a:pt x="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4" name="Google Shape;11524;p31"/>
            <p:cNvSpPr/>
            <p:nvPr/>
          </p:nvSpPr>
          <p:spPr>
            <a:xfrm>
              <a:off x="7750314" y="2666900"/>
              <a:ext cx="72974" cy="40483"/>
            </a:xfrm>
            <a:custGeom>
              <a:rect b="b" l="l" r="r" t="t"/>
              <a:pathLst>
                <a:path extrusionOk="0" h="1545" w="2785">
                  <a:moveTo>
                    <a:pt x="1714" y="0"/>
                  </a:moveTo>
                  <a:cubicBezTo>
                    <a:pt x="1542" y="0"/>
                    <a:pt x="1363" y="27"/>
                    <a:pt x="1191" y="96"/>
                  </a:cubicBezTo>
                  <a:cubicBezTo>
                    <a:pt x="447" y="398"/>
                    <a:pt x="1" y="1267"/>
                    <a:pt x="1" y="1267"/>
                  </a:cubicBezTo>
                  <a:cubicBezTo>
                    <a:pt x="1" y="1267"/>
                    <a:pt x="534" y="1545"/>
                    <a:pt x="1114" y="1545"/>
                  </a:cubicBezTo>
                  <a:cubicBezTo>
                    <a:pt x="1297" y="1545"/>
                    <a:pt x="1484" y="1517"/>
                    <a:pt x="1661" y="1445"/>
                  </a:cubicBezTo>
                  <a:cubicBezTo>
                    <a:pt x="2406" y="1147"/>
                    <a:pt x="2785" y="288"/>
                    <a:pt x="2785" y="288"/>
                  </a:cubicBezTo>
                  <a:cubicBezTo>
                    <a:pt x="2785" y="288"/>
                    <a:pt x="2282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5" name="Google Shape;11525;p31"/>
            <p:cNvSpPr/>
            <p:nvPr/>
          </p:nvSpPr>
          <p:spPr>
            <a:xfrm>
              <a:off x="7703281" y="2574851"/>
              <a:ext cx="10717" cy="68493"/>
            </a:xfrm>
            <a:custGeom>
              <a:rect b="b" l="l" r="r" t="t"/>
              <a:pathLst>
                <a:path extrusionOk="0" h="2614" w="409">
                  <a:moveTo>
                    <a:pt x="204" y="1"/>
                  </a:moveTo>
                  <a:cubicBezTo>
                    <a:pt x="106" y="1"/>
                    <a:pt x="7" y="64"/>
                    <a:pt x="0" y="191"/>
                  </a:cubicBezTo>
                  <a:lnTo>
                    <a:pt x="0" y="2419"/>
                  </a:lnTo>
                  <a:cubicBezTo>
                    <a:pt x="7" y="2548"/>
                    <a:pt x="106" y="2613"/>
                    <a:pt x="204" y="2613"/>
                  </a:cubicBezTo>
                  <a:cubicBezTo>
                    <a:pt x="303" y="2613"/>
                    <a:pt x="401" y="2548"/>
                    <a:pt x="408" y="2419"/>
                  </a:cubicBezTo>
                  <a:lnTo>
                    <a:pt x="408" y="191"/>
                  </a:lnTo>
                  <a:cubicBezTo>
                    <a:pt x="401" y="64"/>
                    <a:pt x="303" y="1"/>
                    <a:pt x="20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6" name="Google Shape;11526;p31"/>
            <p:cNvSpPr/>
            <p:nvPr/>
          </p:nvSpPr>
          <p:spPr>
            <a:xfrm>
              <a:off x="7526624" y="2552421"/>
              <a:ext cx="363979" cy="206869"/>
            </a:xfrm>
            <a:custGeom>
              <a:rect b="b" l="l" r="r" t="t"/>
              <a:pathLst>
                <a:path extrusionOk="0" h="7895" w="13891">
                  <a:moveTo>
                    <a:pt x="13400" y="2171"/>
                  </a:moveTo>
                  <a:cubicBezTo>
                    <a:pt x="13314" y="2651"/>
                    <a:pt x="13146" y="3313"/>
                    <a:pt x="12824" y="3673"/>
                  </a:cubicBezTo>
                  <a:cubicBezTo>
                    <a:pt x="12706" y="3801"/>
                    <a:pt x="12803" y="4009"/>
                    <a:pt x="12977" y="4009"/>
                  </a:cubicBezTo>
                  <a:cubicBezTo>
                    <a:pt x="12979" y="4009"/>
                    <a:pt x="12981" y="4009"/>
                    <a:pt x="12983" y="4009"/>
                  </a:cubicBezTo>
                  <a:cubicBezTo>
                    <a:pt x="12994" y="4009"/>
                    <a:pt x="13006" y="4008"/>
                    <a:pt x="13018" y="4008"/>
                  </a:cubicBezTo>
                  <a:cubicBezTo>
                    <a:pt x="13122" y="4008"/>
                    <a:pt x="13229" y="4027"/>
                    <a:pt x="13328" y="4057"/>
                  </a:cubicBezTo>
                  <a:cubicBezTo>
                    <a:pt x="13261" y="4172"/>
                    <a:pt x="13011" y="4427"/>
                    <a:pt x="12858" y="4585"/>
                  </a:cubicBezTo>
                  <a:lnTo>
                    <a:pt x="12863" y="4585"/>
                  </a:lnTo>
                  <a:cubicBezTo>
                    <a:pt x="12560" y="4888"/>
                    <a:pt x="12378" y="5084"/>
                    <a:pt x="12320" y="5243"/>
                  </a:cubicBezTo>
                  <a:cubicBezTo>
                    <a:pt x="12282" y="5358"/>
                    <a:pt x="12354" y="5483"/>
                    <a:pt x="12474" y="5507"/>
                  </a:cubicBezTo>
                  <a:cubicBezTo>
                    <a:pt x="12579" y="5526"/>
                    <a:pt x="12685" y="5569"/>
                    <a:pt x="12776" y="5627"/>
                  </a:cubicBezTo>
                  <a:cubicBezTo>
                    <a:pt x="12608" y="5929"/>
                    <a:pt x="12383" y="6203"/>
                    <a:pt x="12109" y="6424"/>
                  </a:cubicBezTo>
                  <a:cubicBezTo>
                    <a:pt x="11678" y="6767"/>
                    <a:pt x="11146" y="6939"/>
                    <a:pt x="10520" y="6939"/>
                  </a:cubicBezTo>
                  <a:cubicBezTo>
                    <a:pt x="10051" y="6939"/>
                    <a:pt x="9529" y="6842"/>
                    <a:pt x="8955" y="6649"/>
                  </a:cubicBezTo>
                  <a:cubicBezTo>
                    <a:pt x="8763" y="6587"/>
                    <a:pt x="8394" y="6553"/>
                    <a:pt x="7851" y="6553"/>
                  </a:cubicBezTo>
                  <a:lnTo>
                    <a:pt x="7702" y="6553"/>
                  </a:lnTo>
                  <a:lnTo>
                    <a:pt x="7890" y="6107"/>
                  </a:lnTo>
                  <a:lnTo>
                    <a:pt x="7890" y="6102"/>
                  </a:lnTo>
                  <a:cubicBezTo>
                    <a:pt x="7894" y="6088"/>
                    <a:pt x="7894" y="6078"/>
                    <a:pt x="7899" y="6064"/>
                  </a:cubicBezTo>
                  <a:cubicBezTo>
                    <a:pt x="7904" y="6054"/>
                    <a:pt x="7899" y="6054"/>
                    <a:pt x="7904" y="6049"/>
                  </a:cubicBezTo>
                  <a:cubicBezTo>
                    <a:pt x="7909" y="6044"/>
                    <a:pt x="7909" y="6035"/>
                    <a:pt x="7909" y="6025"/>
                  </a:cubicBezTo>
                  <a:cubicBezTo>
                    <a:pt x="7914" y="6016"/>
                    <a:pt x="7909" y="6016"/>
                    <a:pt x="7909" y="6006"/>
                  </a:cubicBezTo>
                  <a:cubicBezTo>
                    <a:pt x="7909" y="6001"/>
                    <a:pt x="7909" y="5992"/>
                    <a:pt x="7914" y="5982"/>
                  </a:cubicBezTo>
                  <a:cubicBezTo>
                    <a:pt x="7918" y="5977"/>
                    <a:pt x="7914" y="5972"/>
                    <a:pt x="7914" y="5968"/>
                  </a:cubicBezTo>
                  <a:lnTo>
                    <a:pt x="7914" y="5944"/>
                  </a:lnTo>
                  <a:lnTo>
                    <a:pt x="7914" y="5924"/>
                  </a:lnTo>
                  <a:lnTo>
                    <a:pt x="7914" y="5900"/>
                  </a:lnTo>
                  <a:lnTo>
                    <a:pt x="7914" y="5886"/>
                  </a:lnTo>
                  <a:lnTo>
                    <a:pt x="7914" y="5862"/>
                  </a:lnTo>
                  <a:cubicBezTo>
                    <a:pt x="7914" y="5857"/>
                    <a:pt x="7914" y="5852"/>
                    <a:pt x="7914" y="5843"/>
                  </a:cubicBezTo>
                  <a:cubicBezTo>
                    <a:pt x="7909" y="5838"/>
                    <a:pt x="7909" y="5828"/>
                    <a:pt x="7909" y="5824"/>
                  </a:cubicBezTo>
                  <a:lnTo>
                    <a:pt x="7904" y="5804"/>
                  </a:lnTo>
                  <a:cubicBezTo>
                    <a:pt x="7904" y="5800"/>
                    <a:pt x="7899" y="5790"/>
                    <a:pt x="7894" y="5785"/>
                  </a:cubicBezTo>
                  <a:lnTo>
                    <a:pt x="7890" y="5766"/>
                  </a:lnTo>
                  <a:lnTo>
                    <a:pt x="7880" y="5747"/>
                  </a:lnTo>
                  <a:lnTo>
                    <a:pt x="7875" y="5732"/>
                  </a:lnTo>
                  <a:lnTo>
                    <a:pt x="7861" y="5713"/>
                  </a:lnTo>
                  <a:lnTo>
                    <a:pt x="7851" y="5694"/>
                  </a:lnTo>
                  <a:lnTo>
                    <a:pt x="7842" y="5675"/>
                  </a:lnTo>
                  <a:lnTo>
                    <a:pt x="7832" y="5660"/>
                  </a:lnTo>
                  <a:lnTo>
                    <a:pt x="7818" y="5646"/>
                  </a:lnTo>
                  <a:lnTo>
                    <a:pt x="7803" y="5632"/>
                  </a:lnTo>
                  <a:lnTo>
                    <a:pt x="7789" y="5612"/>
                  </a:lnTo>
                  <a:lnTo>
                    <a:pt x="7774" y="5603"/>
                  </a:lnTo>
                  <a:lnTo>
                    <a:pt x="7760" y="5584"/>
                  </a:lnTo>
                  <a:lnTo>
                    <a:pt x="7746" y="5574"/>
                  </a:lnTo>
                  <a:lnTo>
                    <a:pt x="7722" y="5560"/>
                  </a:lnTo>
                  <a:lnTo>
                    <a:pt x="7712" y="5550"/>
                  </a:lnTo>
                  <a:cubicBezTo>
                    <a:pt x="8192" y="4719"/>
                    <a:pt x="8998" y="3755"/>
                    <a:pt x="10242" y="3491"/>
                  </a:cubicBezTo>
                  <a:lnTo>
                    <a:pt x="11715" y="3265"/>
                  </a:lnTo>
                  <a:cubicBezTo>
                    <a:pt x="12195" y="3188"/>
                    <a:pt x="12647" y="2943"/>
                    <a:pt x="13035" y="2550"/>
                  </a:cubicBezTo>
                  <a:lnTo>
                    <a:pt x="13400" y="2171"/>
                  </a:lnTo>
                  <a:close/>
                  <a:moveTo>
                    <a:pt x="492" y="2175"/>
                  </a:moveTo>
                  <a:lnTo>
                    <a:pt x="857" y="2550"/>
                  </a:lnTo>
                  <a:cubicBezTo>
                    <a:pt x="1241" y="2943"/>
                    <a:pt x="1697" y="3193"/>
                    <a:pt x="2177" y="3265"/>
                  </a:cubicBezTo>
                  <a:lnTo>
                    <a:pt x="3651" y="3491"/>
                  </a:lnTo>
                  <a:cubicBezTo>
                    <a:pt x="4889" y="3755"/>
                    <a:pt x="5701" y="4719"/>
                    <a:pt x="6181" y="5550"/>
                  </a:cubicBezTo>
                  <a:lnTo>
                    <a:pt x="6166" y="5560"/>
                  </a:lnTo>
                  <a:lnTo>
                    <a:pt x="6147" y="5574"/>
                  </a:lnTo>
                  <a:lnTo>
                    <a:pt x="6133" y="5584"/>
                  </a:lnTo>
                  <a:lnTo>
                    <a:pt x="6113" y="5603"/>
                  </a:lnTo>
                  <a:lnTo>
                    <a:pt x="6099" y="5612"/>
                  </a:lnTo>
                  <a:lnTo>
                    <a:pt x="6085" y="5632"/>
                  </a:lnTo>
                  <a:lnTo>
                    <a:pt x="6075" y="5646"/>
                  </a:lnTo>
                  <a:lnTo>
                    <a:pt x="6061" y="5660"/>
                  </a:lnTo>
                  <a:lnTo>
                    <a:pt x="6051" y="5680"/>
                  </a:lnTo>
                  <a:lnTo>
                    <a:pt x="6037" y="5699"/>
                  </a:lnTo>
                  <a:lnTo>
                    <a:pt x="6027" y="5713"/>
                  </a:lnTo>
                  <a:lnTo>
                    <a:pt x="6017" y="5732"/>
                  </a:lnTo>
                  <a:lnTo>
                    <a:pt x="6008" y="5747"/>
                  </a:lnTo>
                  <a:lnTo>
                    <a:pt x="6003" y="5771"/>
                  </a:lnTo>
                  <a:lnTo>
                    <a:pt x="5993" y="5785"/>
                  </a:lnTo>
                  <a:lnTo>
                    <a:pt x="5989" y="5804"/>
                  </a:lnTo>
                  <a:lnTo>
                    <a:pt x="5984" y="5824"/>
                  </a:lnTo>
                  <a:cubicBezTo>
                    <a:pt x="5984" y="5833"/>
                    <a:pt x="5979" y="5838"/>
                    <a:pt x="5979" y="5848"/>
                  </a:cubicBezTo>
                  <a:cubicBezTo>
                    <a:pt x="5979" y="5852"/>
                    <a:pt x="5979" y="5857"/>
                    <a:pt x="5974" y="5867"/>
                  </a:cubicBezTo>
                  <a:cubicBezTo>
                    <a:pt x="5969" y="5872"/>
                    <a:pt x="5974" y="5881"/>
                    <a:pt x="5974" y="5886"/>
                  </a:cubicBezTo>
                  <a:lnTo>
                    <a:pt x="5974" y="5905"/>
                  </a:lnTo>
                  <a:lnTo>
                    <a:pt x="5974" y="5929"/>
                  </a:lnTo>
                  <a:lnTo>
                    <a:pt x="5974" y="5944"/>
                  </a:lnTo>
                  <a:lnTo>
                    <a:pt x="5974" y="5968"/>
                  </a:lnTo>
                  <a:lnTo>
                    <a:pt x="5974" y="5987"/>
                  </a:lnTo>
                  <a:cubicBezTo>
                    <a:pt x="5974" y="5992"/>
                    <a:pt x="5974" y="6001"/>
                    <a:pt x="5979" y="6011"/>
                  </a:cubicBezTo>
                  <a:cubicBezTo>
                    <a:pt x="5984" y="6016"/>
                    <a:pt x="5979" y="6020"/>
                    <a:pt x="5979" y="6025"/>
                  </a:cubicBezTo>
                  <a:cubicBezTo>
                    <a:pt x="5979" y="6035"/>
                    <a:pt x="5984" y="6044"/>
                    <a:pt x="5984" y="6054"/>
                  </a:cubicBezTo>
                  <a:cubicBezTo>
                    <a:pt x="5989" y="6059"/>
                    <a:pt x="5984" y="6064"/>
                    <a:pt x="5989" y="6068"/>
                  </a:cubicBezTo>
                  <a:cubicBezTo>
                    <a:pt x="5993" y="6073"/>
                    <a:pt x="5998" y="6088"/>
                    <a:pt x="5998" y="6097"/>
                  </a:cubicBezTo>
                  <a:lnTo>
                    <a:pt x="6003" y="6107"/>
                  </a:lnTo>
                  <a:lnTo>
                    <a:pt x="6190" y="6553"/>
                  </a:lnTo>
                  <a:cubicBezTo>
                    <a:pt x="6151" y="6553"/>
                    <a:pt x="6113" y="6553"/>
                    <a:pt x="6075" y="6553"/>
                  </a:cubicBezTo>
                  <a:cubicBezTo>
                    <a:pt x="5514" y="6553"/>
                    <a:pt x="5131" y="6586"/>
                    <a:pt x="4933" y="6649"/>
                  </a:cubicBezTo>
                  <a:cubicBezTo>
                    <a:pt x="4357" y="6845"/>
                    <a:pt x="3833" y="6943"/>
                    <a:pt x="3363" y="6943"/>
                  </a:cubicBezTo>
                  <a:cubicBezTo>
                    <a:pt x="2739" y="6943"/>
                    <a:pt x="2209" y="6771"/>
                    <a:pt x="1779" y="6428"/>
                  </a:cubicBezTo>
                  <a:cubicBezTo>
                    <a:pt x="1510" y="6203"/>
                    <a:pt x="1284" y="5934"/>
                    <a:pt x="1112" y="5627"/>
                  </a:cubicBezTo>
                  <a:cubicBezTo>
                    <a:pt x="1208" y="5569"/>
                    <a:pt x="1308" y="5531"/>
                    <a:pt x="1419" y="5507"/>
                  </a:cubicBezTo>
                  <a:cubicBezTo>
                    <a:pt x="1539" y="5483"/>
                    <a:pt x="1606" y="5363"/>
                    <a:pt x="1572" y="5248"/>
                  </a:cubicBezTo>
                  <a:cubicBezTo>
                    <a:pt x="1520" y="5084"/>
                    <a:pt x="1332" y="4892"/>
                    <a:pt x="1030" y="4585"/>
                  </a:cubicBezTo>
                  <a:cubicBezTo>
                    <a:pt x="876" y="4427"/>
                    <a:pt x="627" y="4172"/>
                    <a:pt x="564" y="4062"/>
                  </a:cubicBezTo>
                  <a:cubicBezTo>
                    <a:pt x="656" y="4030"/>
                    <a:pt x="751" y="4011"/>
                    <a:pt x="849" y="4011"/>
                  </a:cubicBezTo>
                  <a:cubicBezTo>
                    <a:pt x="869" y="4011"/>
                    <a:pt x="889" y="4012"/>
                    <a:pt x="910" y="4014"/>
                  </a:cubicBezTo>
                  <a:cubicBezTo>
                    <a:pt x="912" y="4014"/>
                    <a:pt x="914" y="4014"/>
                    <a:pt x="916" y="4014"/>
                  </a:cubicBezTo>
                  <a:cubicBezTo>
                    <a:pt x="1090" y="4014"/>
                    <a:pt x="1182" y="3806"/>
                    <a:pt x="1068" y="3673"/>
                  </a:cubicBezTo>
                  <a:cubicBezTo>
                    <a:pt x="742" y="3313"/>
                    <a:pt x="574" y="2655"/>
                    <a:pt x="492" y="2175"/>
                  </a:cubicBezTo>
                  <a:close/>
                  <a:moveTo>
                    <a:pt x="6944" y="5624"/>
                  </a:moveTo>
                  <a:cubicBezTo>
                    <a:pt x="6957" y="5624"/>
                    <a:pt x="6970" y="5627"/>
                    <a:pt x="6982" y="5632"/>
                  </a:cubicBezTo>
                  <a:lnTo>
                    <a:pt x="7491" y="5896"/>
                  </a:lnTo>
                  <a:lnTo>
                    <a:pt x="7496" y="5900"/>
                  </a:lnTo>
                  <a:cubicBezTo>
                    <a:pt x="7515" y="5910"/>
                    <a:pt x="7520" y="5934"/>
                    <a:pt x="7510" y="5953"/>
                  </a:cubicBezTo>
                  <a:lnTo>
                    <a:pt x="7515" y="5953"/>
                  </a:lnTo>
                  <a:lnTo>
                    <a:pt x="7213" y="6688"/>
                  </a:lnTo>
                  <a:lnTo>
                    <a:pt x="6949" y="7316"/>
                  </a:lnTo>
                  <a:lnTo>
                    <a:pt x="6689" y="6688"/>
                  </a:lnTo>
                  <a:lnTo>
                    <a:pt x="6377" y="5953"/>
                  </a:lnTo>
                  <a:cubicBezTo>
                    <a:pt x="6373" y="5929"/>
                    <a:pt x="6382" y="5905"/>
                    <a:pt x="6401" y="5896"/>
                  </a:cubicBezTo>
                  <a:lnTo>
                    <a:pt x="6905" y="5632"/>
                  </a:lnTo>
                  <a:cubicBezTo>
                    <a:pt x="6917" y="5627"/>
                    <a:pt x="6931" y="5624"/>
                    <a:pt x="6944" y="5624"/>
                  </a:cubicBezTo>
                  <a:close/>
                  <a:moveTo>
                    <a:pt x="2218" y="0"/>
                  </a:moveTo>
                  <a:cubicBezTo>
                    <a:pt x="1980" y="0"/>
                    <a:pt x="1742" y="21"/>
                    <a:pt x="1505" y="63"/>
                  </a:cubicBezTo>
                  <a:cubicBezTo>
                    <a:pt x="1347" y="92"/>
                    <a:pt x="1289" y="289"/>
                    <a:pt x="1404" y="404"/>
                  </a:cubicBezTo>
                  <a:cubicBezTo>
                    <a:pt x="1736" y="735"/>
                    <a:pt x="1932" y="1100"/>
                    <a:pt x="2124" y="1460"/>
                  </a:cubicBezTo>
                  <a:cubicBezTo>
                    <a:pt x="2388" y="1955"/>
                    <a:pt x="2662" y="2468"/>
                    <a:pt x="3286" y="2828"/>
                  </a:cubicBezTo>
                  <a:cubicBezTo>
                    <a:pt x="3327" y="2856"/>
                    <a:pt x="3367" y="2868"/>
                    <a:pt x="3405" y="2868"/>
                  </a:cubicBezTo>
                  <a:cubicBezTo>
                    <a:pt x="3587" y="2868"/>
                    <a:pt x="3703" y="2585"/>
                    <a:pt x="3488" y="2478"/>
                  </a:cubicBezTo>
                  <a:cubicBezTo>
                    <a:pt x="2964" y="2175"/>
                    <a:pt x="2739" y="1753"/>
                    <a:pt x="2480" y="1268"/>
                  </a:cubicBezTo>
                  <a:cubicBezTo>
                    <a:pt x="2331" y="966"/>
                    <a:pt x="2153" y="683"/>
                    <a:pt x="1952" y="414"/>
                  </a:cubicBezTo>
                  <a:cubicBezTo>
                    <a:pt x="2032" y="408"/>
                    <a:pt x="2112" y="405"/>
                    <a:pt x="2194" y="405"/>
                  </a:cubicBezTo>
                  <a:cubicBezTo>
                    <a:pt x="3187" y="405"/>
                    <a:pt x="4247" y="835"/>
                    <a:pt x="5081" y="1590"/>
                  </a:cubicBezTo>
                  <a:cubicBezTo>
                    <a:pt x="5753" y="2199"/>
                    <a:pt x="6305" y="3313"/>
                    <a:pt x="6579" y="4561"/>
                  </a:cubicBezTo>
                  <a:cubicBezTo>
                    <a:pt x="6272" y="3951"/>
                    <a:pt x="5907" y="3371"/>
                    <a:pt x="5485" y="2833"/>
                  </a:cubicBezTo>
                  <a:cubicBezTo>
                    <a:pt x="5439" y="2769"/>
                    <a:pt x="5381" y="2743"/>
                    <a:pt x="5323" y="2743"/>
                  </a:cubicBezTo>
                  <a:cubicBezTo>
                    <a:pt x="5173" y="2743"/>
                    <a:pt x="5031" y="2923"/>
                    <a:pt x="5163" y="3083"/>
                  </a:cubicBezTo>
                  <a:cubicBezTo>
                    <a:pt x="5638" y="3692"/>
                    <a:pt x="6041" y="4359"/>
                    <a:pt x="6363" y="5070"/>
                  </a:cubicBezTo>
                  <a:cubicBezTo>
                    <a:pt x="5825" y="4235"/>
                    <a:pt x="4981" y="3351"/>
                    <a:pt x="3728" y="3087"/>
                  </a:cubicBezTo>
                  <a:lnTo>
                    <a:pt x="3718" y="3087"/>
                  </a:lnTo>
                  <a:lnTo>
                    <a:pt x="2240" y="2857"/>
                  </a:lnTo>
                  <a:cubicBezTo>
                    <a:pt x="1851" y="2799"/>
                    <a:pt x="1472" y="2593"/>
                    <a:pt x="1150" y="2257"/>
                  </a:cubicBezTo>
                  <a:lnTo>
                    <a:pt x="358" y="1455"/>
                  </a:lnTo>
                  <a:cubicBezTo>
                    <a:pt x="317" y="1411"/>
                    <a:pt x="265" y="1392"/>
                    <a:pt x="215" y="1392"/>
                  </a:cubicBezTo>
                  <a:cubicBezTo>
                    <a:pt x="106" y="1392"/>
                    <a:pt x="1" y="1481"/>
                    <a:pt x="8" y="1609"/>
                  </a:cubicBezTo>
                  <a:cubicBezTo>
                    <a:pt x="12" y="1667"/>
                    <a:pt x="99" y="2862"/>
                    <a:pt x="550" y="3639"/>
                  </a:cubicBezTo>
                  <a:cubicBezTo>
                    <a:pt x="430" y="3663"/>
                    <a:pt x="320" y="3721"/>
                    <a:pt x="233" y="3807"/>
                  </a:cubicBezTo>
                  <a:cubicBezTo>
                    <a:pt x="161" y="3894"/>
                    <a:pt x="132" y="4004"/>
                    <a:pt x="156" y="4110"/>
                  </a:cubicBezTo>
                  <a:cubicBezTo>
                    <a:pt x="190" y="4297"/>
                    <a:pt x="401" y="4518"/>
                    <a:pt x="742" y="4868"/>
                  </a:cubicBezTo>
                  <a:cubicBezTo>
                    <a:pt x="838" y="4964"/>
                    <a:pt x="963" y="5089"/>
                    <a:pt x="1054" y="5195"/>
                  </a:cubicBezTo>
                  <a:cubicBezTo>
                    <a:pt x="920" y="5257"/>
                    <a:pt x="785" y="5344"/>
                    <a:pt x="723" y="5473"/>
                  </a:cubicBezTo>
                  <a:cubicBezTo>
                    <a:pt x="675" y="5579"/>
                    <a:pt x="684" y="5699"/>
                    <a:pt x="742" y="5800"/>
                  </a:cubicBezTo>
                  <a:cubicBezTo>
                    <a:pt x="944" y="6160"/>
                    <a:pt x="1208" y="6481"/>
                    <a:pt x="1529" y="6745"/>
                  </a:cubicBezTo>
                  <a:cubicBezTo>
                    <a:pt x="2033" y="7148"/>
                    <a:pt x="2648" y="7350"/>
                    <a:pt x="3363" y="7350"/>
                  </a:cubicBezTo>
                  <a:cubicBezTo>
                    <a:pt x="3877" y="7350"/>
                    <a:pt x="4443" y="7244"/>
                    <a:pt x="5062" y="7033"/>
                  </a:cubicBezTo>
                  <a:cubicBezTo>
                    <a:pt x="5214" y="6984"/>
                    <a:pt x="5578" y="6959"/>
                    <a:pt x="6090" y="6959"/>
                  </a:cubicBezTo>
                  <a:cubicBezTo>
                    <a:pt x="6176" y="6959"/>
                    <a:pt x="6265" y="6960"/>
                    <a:pt x="6358" y="6961"/>
                  </a:cubicBezTo>
                  <a:lnTo>
                    <a:pt x="6670" y="7715"/>
                  </a:lnTo>
                  <a:cubicBezTo>
                    <a:pt x="6723" y="7835"/>
                    <a:pt x="6835" y="7895"/>
                    <a:pt x="6946" y="7895"/>
                  </a:cubicBezTo>
                  <a:cubicBezTo>
                    <a:pt x="7057" y="7895"/>
                    <a:pt x="7167" y="7835"/>
                    <a:pt x="7218" y="7715"/>
                  </a:cubicBezTo>
                  <a:lnTo>
                    <a:pt x="7530" y="6961"/>
                  </a:lnTo>
                  <a:cubicBezTo>
                    <a:pt x="7623" y="6960"/>
                    <a:pt x="7712" y="6959"/>
                    <a:pt x="7798" y="6959"/>
                  </a:cubicBezTo>
                  <a:cubicBezTo>
                    <a:pt x="8311" y="6959"/>
                    <a:pt x="8677" y="6984"/>
                    <a:pt x="8826" y="7033"/>
                  </a:cubicBezTo>
                  <a:cubicBezTo>
                    <a:pt x="9445" y="7244"/>
                    <a:pt x="10011" y="7350"/>
                    <a:pt x="10530" y="7350"/>
                  </a:cubicBezTo>
                  <a:cubicBezTo>
                    <a:pt x="11245" y="7350"/>
                    <a:pt x="11859" y="7148"/>
                    <a:pt x="12363" y="6745"/>
                  </a:cubicBezTo>
                  <a:cubicBezTo>
                    <a:pt x="12680" y="6481"/>
                    <a:pt x="12949" y="6160"/>
                    <a:pt x="13146" y="5800"/>
                  </a:cubicBezTo>
                  <a:cubicBezTo>
                    <a:pt x="13208" y="5699"/>
                    <a:pt x="13213" y="5579"/>
                    <a:pt x="13165" y="5473"/>
                  </a:cubicBezTo>
                  <a:cubicBezTo>
                    <a:pt x="13107" y="5344"/>
                    <a:pt x="12968" y="5252"/>
                    <a:pt x="12834" y="5195"/>
                  </a:cubicBezTo>
                  <a:cubicBezTo>
                    <a:pt x="12930" y="5094"/>
                    <a:pt x="13055" y="4964"/>
                    <a:pt x="13146" y="4868"/>
                  </a:cubicBezTo>
                  <a:cubicBezTo>
                    <a:pt x="13487" y="4518"/>
                    <a:pt x="13698" y="4297"/>
                    <a:pt x="13736" y="4110"/>
                  </a:cubicBezTo>
                  <a:cubicBezTo>
                    <a:pt x="13755" y="4004"/>
                    <a:pt x="13727" y="3894"/>
                    <a:pt x="13659" y="3807"/>
                  </a:cubicBezTo>
                  <a:cubicBezTo>
                    <a:pt x="13573" y="3721"/>
                    <a:pt x="13463" y="3659"/>
                    <a:pt x="13343" y="3639"/>
                  </a:cubicBezTo>
                  <a:cubicBezTo>
                    <a:pt x="13789" y="2857"/>
                    <a:pt x="13875" y="1667"/>
                    <a:pt x="13880" y="1609"/>
                  </a:cubicBezTo>
                  <a:cubicBezTo>
                    <a:pt x="13890" y="1478"/>
                    <a:pt x="13786" y="1389"/>
                    <a:pt x="13675" y="1389"/>
                  </a:cubicBezTo>
                  <a:cubicBezTo>
                    <a:pt x="13625" y="1389"/>
                    <a:pt x="13572" y="1408"/>
                    <a:pt x="13530" y="1451"/>
                  </a:cubicBezTo>
                  <a:lnTo>
                    <a:pt x="12738" y="2267"/>
                  </a:lnTo>
                  <a:cubicBezTo>
                    <a:pt x="12421" y="2598"/>
                    <a:pt x="12042" y="2804"/>
                    <a:pt x="11653" y="2867"/>
                  </a:cubicBezTo>
                  <a:lnTo>
                    <a:pt x="10174" y="3092"/>
                  </a:lnTo>
                  <a:lnTo>
                    <a:pt x="10160" y="3092"/>
                  </a:lnTo>
                  <a:cubicBezTo>
                    <a:pt x="8869" y="3366"/>
                    <a:pt x="8010" y="4292"/>
                    <a:pt x="7477" y="5156"/>
                  </a:cubicBezTo>
                  <a:cubicBezTo>
                    <a:pt x="7798" y="4417"/>
                    <a:pt x="8226" y="3726"/>
                    <a:pt x="8734" y="3107"/>
                  </a:cubicBezTo>
                  <a:cubicBezTo>
                    <a:pt x="8845" y="2953"/>
                    <a:pt x="8712" y="2782"/>
                    <a:pt x="8566" y="2782"/>
                  </a:cubicBezTo>
                  <a:cubicBezTo>
                    <a:pt x="8515" y="2782"/>
                    <a:pt x="8462" y="2803"/>
                    <a:pt x="8418" y="2852"/>
                  </a:cubicBezTo>
                  <a:cubicBezTo>
                    <a:pt x="8000" y="3366"/>
                    <a:pt x="7635" y="3918"/>
                    <a:pt x="7333" y="4508"/>
                  </a:cubicBezTo>
                  <a:cubicBezTo>
                    <a:pt x="7611" y="3279"/>
                    <a:pt x="8154" y="2190"/>
                    <a:pt x="8816" y="1590"/>
                  </a:cubicBezTo>
                  <a:cubicBezTo>
                    <a:pt x="9650" y="831"/>
                    <a:pt x="10709" y="405"/>
                    <a:pt x="11698" y="405"/>
                  </a:cubicBezTo>
                  <a:cubicBezTo>
                    <a:pt x="11779" y="405"/>
                    <a:pt x="11861" y="408"/>
                    <a:pt x="11941" y="414"/>
                  </a:cubicBezTo>
                  <a:cubicBezTo>
                    <a:pt x="11739" y="683"/>
                    <a:pt x="11567" y="966"/>
                    <a:pt x="11413" y="1268"/>
                  </a:cubicBezTo>
                  <a:cubicBezTo>
                    <a:pt x="11154" y="1753"/>
                    <a:pt x="10928" y="2175"/>
                    <a:pt x="10410" y="2478"/>
                  </a:cubicBezTo>
                  <a:cubicBezTo>
                    <a:pt x="10230" y="2601"/>
                    <a:pt x="10339" y="2853"/>
                    <a:pt x="10515" y="2853"/>
                  </a:cubicBezTo>
                  <a:cubicBezTo>
                    <a:pt x="10546" y="2853"/>
                    <a:pt x="10578" y="2845"/>
                    <a:pt x="10611" y="2828"/>
                  </a:cubicBezTo>
                  <a:cubicBezTo>
                    <a:pt x="11235" y="2468"/>
                    <a:pt x="11509" y="1955"/>
                    <a:pt x="11773" y="1460"/>
                  </a:cubicBezTo>
                  <a:cubicBezTo>
                    <a:pt x="11965" y="1100"/>
                    <a:pt x="12162" y="735"/>
                    <a:pt x="12493" y="404"/>
                  </a:cubicBezTo>
                  <a:cubicBezTo>
                    <a:pt x="12608" y="289"/>
                    <a:pt x="12551" y="92"/>
                    <a:pt x="12387" y="63"/>
                  </a:cubicBezTo>
                  <a:cubicBezTo>
                    <a:pt x="12152" y="21"/>
                    <a:pt x="11915" y="0"/>
                    <a:pt x="11678" y="0"/>
                  </a:cubicBezTo>
                  <a:cubicBezTo>
                    <a:pt x="11214" y="0"/>
                    <a:pt x="10751" y="80"/>
                    <a:pt x="10309" y="236"/>
                  </a:cubicBezTo>
                  <a:cubicBezTo>
                    <a:pt x="9656" y="466"/>
                    <a:pt x="9056" y="822"/>
                    <a:pt x="8542" y="1287"/>
                  </a:cubicBezTo>
                  <a:cubicBezTo>
                    <a:pt x="8072" y="1715"/>
                    <a:pt x="7654" y="2353"/>
                    <a:pt x="7338" y="3126"/>
                  </a:cubicBezTo>
                  <a:cubicBezTo>
                    <a:pt x="7179" y="3529"/>
                    <a:pt x="7045" y="3942"/>
                    <a:pt x="6949" y="4364"/>
                  </a:cubicBezTo>
                  <a:cubicBezTo>
                    <a:pt x="6853" y="3942"/>
                    <a:pt x="6718" y="3529"/>
                    <a:pt x="6555" y="3126"/>
                  </a:cubicBezTo>
                  <a:cubicBezTo>
                    <a:pt x="6238" y="2353"/>
                    <a:pt x="5821" y="1715"/>
                    <a:pt x="5350" y="1287"/>
                  </a:cubicBezTo>
                  <a:cubicBezTo>
                    <a:pt x="4841" y="822"/>
                    <a:pt x="4241" y="466"/>
                    <a:pt x="3584" y="236"/>
                  </a:cubicBezTo>
                  <a:cubicBezTo>
                    <a:pt x="3145" y="80"/>
                    <a:pt x="2683" y="0"/>
                    <a:pt x="22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7" name="Google Shape;11527;p31"/>
            <p:cNvSpPr/>
            <p:nvPr/>
          </p:nvSpPr>
          <p:spPr>
            <a:xfrm>
              <a:off x="7587937" y="2661529"/>
              <a:ext cx="91054" cy="52091"/>
            </a:xfrm>
            <a:custGeom>
              <a:rect b="b" l="l" r="r" t="t"/>
              <a:pathLst>
                <a:path extrusionOk="0" h="1988" w="3475">
                  <a:moveTo>
                    <a:pt x="1294" y="409"/>
                  </a:moveTo>
                  <a:cubicBezTo>
                    <a:pt x="1445" y="409"/>
                    <a:pt x="1600" y="432"/>
                    <a:pt x="1748" y="493"/>
                  </a:cubicBezTo>
                  <a:cubicBezTo>
                    <a:pt x="2204" y="675"/>
                    <a:pt x="2554" y="1122"/>
                    <a:pt x="2717" y="1376"/>
                  </a:cubicBezTo>
                  <a:cubicBezTo>
                    <a:pt x="2525" y="1453"/>
                    <a:pt x="2216" y="1549"/>
                    <a:pt x="1897" y="1549"/>
                  </a:cubicBezTo>
                  <a:cubicBezTo>
                    <a:pt x="1738" y="1549"/>
                    <a:pt x="1577" y="1525"/>
                    <a:pt x="1426" y="1463"/>
                  </a:cubicBezTo>
                  <a:cubicBezTo>
                    <a:pt x="965" y="1276"/>
                    <a:pt x="653" y="834"/>
                    <a:pt x="504" y="584"/>
                  </a:cubicBezTo>
                  <a:cubicBezTo>
                    <a:pt x="686" y="510"/>
                    <a:pt x="981" y="409"/>
                    <a:pt x="1294" y="409"/>
                  </a:cubicBezTo>
                  <a:close/>
                  <a:moveTo>
                    <a:pt x="1295" y="0"/>
                  </a:moveTo>
                  <a:cubicBezTo>
                    <a:pt x="684" y="0"/>
                    <a:pt x="154" y="297"/>
                    <a:pt x="125" y="315"/>
                  </a:cubicBezTo>
                  <a:cubicBezTo>
                    <a:pt x="39" y="368"/>
                    <a:pt x="0" y="479"/>
                    <a:pt x="44" y="575"/>
                  </a:cubicBezTo>
                  <a:cubicBezTo>
                    <a:pt x="58" y="613"/>
                    <a:pt x="466" y="1511"/>
                    <a:pt x="1273" y="1837"/>
                  </a:cubicBezTo>
                  <a:cubicBezTo>
                    <a:pt x="1469" y="1914"/>
                    <a:pt x="1681" y="1952"/>
                    <a:pt x="1892" y="1952"/>
                  </a:cubicBezTo>
                  <a:cubicBezTo>
                    <a:pt x="2252" y="1943"/>
                    <a:pt x="2602" y="1866"/>
                    <a:pt x="2929" y="1727"/>
                  </a:cubicBezTo>
                  <a:lnTo>
                    <a:pt x="3015" y="1876"/>
                  </a:lnTo>
                  <a:cubicBezTo>
                    <a:pt x="3056" y="1955"/>
                    <a:pt x="3121" y="1988"/>
                    <a:pt x="3186" y="1988"/>
                  </a:cubicBezTo>
                  <a:cubicBezTo>
                    <a:pt x="3329" y="1988"/>
                    <a:pt x="3474" y="1831"/>
                    <a:pt x="3365" y="1669"/>
                  </a:cubicBezTo>
                  <a:lnTo>
                    <a:pt x="3188" y="1372"/>
                  </a:lnTo>
                  <a:cubicBezTo>
                    <a:pt x="3145" y="1285"/>
                    <a:pt x="2679" y="431"/>
                    <a:pt x="1901" y="114"/>
                  </a:cubicBezTo>
                  <a:cubicBezTo>
                    <a:pt x="1700" y="32"/>
                    <a:pt x="1493" y="0"/>
                    <a:pt x="12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8" name="Google Shape;11528;p31"/>
            <p:cNvSpPr/>
            <p:nvPr/>
          </p:nvSpPr>
          <p:spPr>
            <a:xfrm>
              <a:off x="7738287" y="2661581"/>
              <a:ext cx="91054" cy="52195"/>
            </a:xfrm>
            <a:custGeom>
              <a:rect b="b" l="l" r="r" t="t"/>
              <a:pathLst>
                <a:path extrusionOk="0" h="1992" w="3475">
                  <a:moveTo>
                    <a:pt x="2178" y="407"/>
                  </a:moveTo>
                  <a:cubicBezTo>
                    <a:pt x="2491" y="407"/>
                    <a:pt x="2787" y="508"/>
                    <a:pt x="2965" y="582"/>
                  </a:cubicBezTo>
                  <a:cubicBezTo>
                    <a:pt x="2821" y="832"/>
                    <a:pt x="2509" y="1274"/>
                    <a:pt x="2048" y="1461"/>
                  </a:cubicBezTo>
                  <a:cubicBezTo>
                    <a:pt x="1896" y="1523"/>
                    <a:pt x="1734" y="1547"/>
                    <a:pt x="1575" y="1547"/>
                  </a:cubicBezTo>
                  <a:cubicBezTo>
                    <a:pt x="1256" y="1547"/>
                    <a:pt x="948" y="1451"/>
                    <a:pt x="752" y="1374"/>
                  </a:cubicBezTo>
                  <a:cubicBezTo>
                    <a:pt x="920" y="1120"/>
                    <a:pt x="1261" y="678"/>
                    <a:pt x="1727" y="491"/>
                  </a:cubicBezTo>
                  <a:cubicBezTo>
                    <a:pt x="1873" y="430"/>
                    <a:pt x="2028" y="407"/>
                    <a:pt x="2178" y="407"/>
                  </a:cubicBezTo>
                  <a:close/>
                  <a:moveTo>
                    <a:pt x="2173" y="1"/>
                  </a:moveTo>
                  <a:cubicBezTo>
                    <a:pt x="1977" y="1"/>
                    <a:pt x="1772" y="31"/>
                    <a:pt x="1573" y="112"/>
                  </a:cubicBezTo>
                  <a:cubicBezTo>
                    <a:pt x="791" y="429"/>
                    <a:pt x="330" y="1288"/>
                    <a:pt x="282" y="1374"/>
                  </a:cubicBezTo>
                  <a:lnTo>
                    <a:pt x="109" y="1672"/>
                  </a:lnTo>
                  <a:cubicBezTo>
                    <a:pt x="1" y="1836"/>
                    <a:pt x="142" y="1992"/>
                    <a:pt x="285" y="1992"/>
                  </a:cubicBezTo>
                  <a:cubicBezTo>
                    <a:pt x="351" y="1992"/>
                    <a:pt x="417" y="1959"/>
                    <a:pt x="460" y="1878"/>
                  </a:cubicBezTo>
                  <a:lnTo>
                    <a:pt x="541" y="1734"/>
                  </a:lnTo>
                  <a:cubicBezTo>
                    <a:pt x="872" y="1874"/>
                    <a:pt x="1223" y="1950"/>
                    <a:pt x="1578" y="1955"/>
                  </a:cubicBezTo>
                  <a:cubicBezTo>
                    <a:pt x="1590" y="1955"/>
                    <a:pt x="1602" y="1956"/>
                    <a:pt x="1613" y="1956"/>
                  </a:cubicBezTo>
                  <a:cubicBezTo>
                    <a:pt x="1813" y="1956"/>
                    <a:pt x="2011" y="1917"/>
                    <a:pt x="2197" y="1845"/>
                  </a:cubicBezTo>
                  <a:cubicBezTo>
                    <a:pt x="3009" y="1518"/>
                    <a:pt x="3412" y="616"/>
                    <a:pt x="3431" y="577"/>
                  </a:cubicBezTo>
                  <a:cubicBezTo>
                    <a:pt x="3474" y="481"/>
                    <a:pt x="3441" y="366"/>
                    <a:pt x="3345" y="313"/>
                  </a:cubicBezTo>
                  <a:cubicBezTo>
                    <a:pt x="3315" y="299"/>
                    <a:pt x="2785" y="1"/>
                    <a:pt x="217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9" name="Google Shape;11529;p31"/>
            <p:cNvSpPr/>
            <p:nvPr/>
          </p:nvSpPr>
          <p:spPr>
            <a:xfrm>
              <a:off x="7676109" y="2460686"/>
              <a:ext cx="64930" cy="125484"/>
            </a:xfrm>
            <a:custGeom>
              <a:rect b="b" l="l" r="r" t="t"/>
              <a:pathLst>
                <a:path extrusionOk="0" h="4789" w="2478">
                  <a:moveTo>
                    <a:pt x="1239" y="0"/>
                  </a:moveTo>
                  <a:cubicBezTo>
                    <a:pt x="1163" y="0"/>
                    <a:pt x="1088" y="41"/>
                    <a:pt x="1052" y="123"/>
                  </a:cubicBezTo>
                  <a:cubicBezTo>
                    <a:pt x="1013" y="214"/>
                    <a:pt x="58" y="2427"/>
                    <a:pt x="5" y="4558"/>
                  </a:cubicBezTo>
                  <a:cubicBezTo>
                    <a:pt x="0" y="4668"/>
                    <a:pt x="92" y="4764"/>
                    <a:pt x="202" y="4764"/>
                  </a:cubicBezTo>
                  <a:lnTo>
                    <a:pt x="207" y="4764"/>
                  </a:lnTo>
                  <a:cubicBezTo>
                    <a:pt x="317" y="4764"/>
                    <a:pt x="408" y="4678"/>
                    <a:pt x="413" y="4568"/>
                  </a:cubicBezTo>
                  <a:cubicBezTo>
                    <a:pt x="452" y="3089"/>
                    <a:pt x="956" y="1519"/>
                    <a:pt x="1239" y="756"/>
                  </a:cubicBezTo>
                  <a:cubicBezTo>
                    <a:pt x="1522" y="1524"/>
                    <a:pt x="2036" y="3103"/>
                    <a:pt x="2069" y="4592"/>
                  </a:cubicBezTo>
                  <a:cubicBezTo>
                    <a:pt x="2069" y="4702"/>
                    <a:pt x="2161" y="4788"/>
                    <a:pt x="2271" y="4788"/>
                  </a:cubicBezTo>
                  <a:lnTo>
                    <a:pt x="2276" y="4788"/>
                  </a:lnTo>
                  <a:cubicBezTo>
                    <a:pt x="2386" y="4788"/>
                    <a:pt x="2477" y="4692"/>
                    <a:pt x="2477" y="4582"/>
                  </a:cubicBezTo>
                  <a:cubicBezTo>
                    <a:pt x="2429" y="2446"/>
                    <a:pt x="1469" y="219"/>
                    <a:pt x="1426" y="123"/>
                  </a:cubicBezTo>
                  <a:cubicBezTo>
                    <a:pt x="1390" y="41"/>
                    <a:pt x="1315" y="0"/>
                    <a:pt x="123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30" name="Google Shape;11530;p31"/>
          <p:cNvGrpSpPr/>
          <p:nvPr/>
        </p:nvGrpSpPr>
        <p:grpSpPr>
          <a:xfrm>
            <a:off x="7108353" y="1798235"/>
            <a:ext cx="346161" cy="363481"/>
            <a:chOff x="7108353" y="1985085"/>
            <a:chExt cx="346161" cy="363481"/>
          </a:xfrm>
        </p:grpSpPr>
        <p:sp>
          <p:nvSpPr>
            <p:cNvPr id="11531" name="Google Shape;11531;p31"/>
            <p:cNvSpPr/>
            <p:nvPr/>
          </p:nvSpPr>
          <p:spPr>
            <a:xfrm>
              <a:off x="7138014" y="2121390"/>
              <a:ext cx="217245" cy="221909"/>
            </a:xfrm>
            <a:custGeom>
              <a:rect b="b" l="l" r="r" t="t"/>
              <a:pathLst>
                <a:path extrusionOk="0" h="8469" w="8291">
                  <a:moveTo>
                    <a:pt x="1244" y="1"/>
                  </a:moveTo>
                  <a:cubicBezTo>
                    <a:pt x="1244" y="4013"/>
                    <a:pt x="1" y="7638"/>
                    <a:pt x="1" y="7638"/>
                  </a:cubicBezTo>
                  <a:lnTo>
                    <a:pt x="6" y="7638"/>
                  </a:lnTo>
                  <a:cubicBezTo>
                    <a:pt x="1" y="7647"/>
                    <a:pt x="1" y="7662"/>
                    <a:pt x="1" y="7676"/>
                  </a:cubicBezTo>
                  <a:cubicBezTo>
                    <a:pt x="1" y="8113"/>
                    <a:pt x="1854" y="8468"/>
                    <a:pt x="4144" y="8468"/>
                  </a:cubicBezTo>
                  <a:cubicBezTo>
                    <a:pt x="6433" y="8468"/>
                    <a:pt x="8291" y="8113"/>
                    <a:pt x="8291" y="7676"/>
                  </a:cubicBezTo>
                  <a:cubicBezTo>
                    <a:pt x="8286" y="7662"/>
                    <a:pt x="8286" y="7647"/>
                    <a:pt x="8281" y="7638"/>
                  </a:cubicBezTo>
                  <a:lnTo>
                    <a:pt x="8291" y="7638"/>
                  </a:lnTo>
                  <a:cubicBezTo>
                    <a:pt x="8291" y="7638"/>
                    <a:pt x="7043" y="4013"/>
                    <a:pt x="7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2" name="Google Shape;11532;p31"/>
            <p:cNvSpPr/>
            <p:nvPr/>
          </p:nvSpPr>
          <p:spPr>
            <a:xfrm>
              <a:off x="7138014" y="2121390"/>
              <a:ext cx="217245" cy="221778"/>
            </a:xfrm>
            <a:custGeom>
              <a:rect b="b" l="l" r="r" t="t"/>
              <a:pathLst>
                <a:path extrusionOk="0" h="8464" w="8291">
                  <a:moveTo>
                    <a:pt x="5612" y="1"/>
                  </a:moveTo>
                  <a:cubicBezTo>
                    <a:pt x="5612" y="2300"/>
                    <a:pt x="6020" y="4470"/>
                    <a:pt x="6371" y="5905"/>
                  </a:cubicBezTo>
                  <a:cubicBezTo>
                    <a:pt x="6606" y="6865"/>
                    <a:pt x="5896" y="7801"/>
                    <a:pt x="4907" y="7825"/>
                  </a:cubicBezTo>
                  <a:cubicBezTo>
                    <a:pt x="4676" y="7834"/>
                    <a:pt x="4427" y="7834"/>
                    <a:pt x="4148" y="7834"/>
                  </a:cubicBezTo>
                  <a:cubicBezTo>
                    <a:pt x="2209" y="7834"/>
                    <a:pt x="582" y="7580"/>
                    <a:pt x="131" y="7239"/>
                  </a:cubicBezTo>
                  <a:cubicBezTo>
                    <a:pt x="54" y="7494"/>
                    <a:pt x="1" y="7638"/>
                    <a:pt x="1" y="7638"/>
                  </a:cubicBezTo>
                  <a:lnTo>
                    <a:pt x="11" y="7638"/>
                  </a:lnTo>
                  <a:cubicBezTo>
                    <a:pt x="6" y="7647"/>
                    <a:pt x="6" y="7662"/>
                    <a:pt x="1" y="7676"/>
                  </a:cubicBezTo>
                  <a:cubicBezTo>
                    <a:pt x="1" y="8065"/>
                    <a:pt x="1484" y="8391"/>
                    <a:pt x="3428" y="8459"/>
                  </a:cubicBezTo>
                  <a:lnTo>
                    <a:pt x="3606" y="8463"/>
                  </a:lnTo>
                  <a:lnTo>
                    <a:pt x="4148" y="8463"/>
                  </a:lnTo>
                  <a:cubicBezTo>
                    <a:pt x="6433" y="8463"/>
                    <a:pt x="8291" y="8113"/>
                    <a:pt x="8291" y="7676"/>
                  </a:cubicBezTo>
                  <a:cubicBezTo>
                    <a:pt x="8291" y="7662"/>
                    <a:pt x="8291" y="7647"/>
                    <a:pt x="8286" y="7633"/>
                  </a:cubicBezTo>
                  <a:lnTo>
                    <a:pt x="8286" y="7633"/>
                  </a:lnTo>
                  <a:lnTo>
                    <a:pt x="8291" y="7638"/>
                  </a:lnTo>
                  <a:lnTo>
                    <a:pt x="8291" y="7633"/>
                  </a:lnTo>
                  <a:lnTo>
                    <a:pt x="8291" y="7628"/>
                  </a:lnTo>
                  <a:lnTo>
                    <a:pt x="8291" y="7623"/>
                  </a:lnTo>
                  <a:cubicBezTo>
                    <a:pt x="8277" y="7580"/>
                    <a:pt x="8229" y="7450"/>
                    <a:pt x="8171" y="7239"/>
                  </a:cubicBezTo>
                  <a:cubicBezTo>
                    <a:pt x="7854" y="6198"/>
                    <a:pt x="7048" y="3226"/>
                    <a:pt x="7048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3" name="Google Shape;11533;p31"/>
            <p:cNvSpPr/>
            <p:nvPr/>
          </p:nvSpPr>
          <p:spPr>
            <a:xfrm>
              <a:off x="7166837" y="2121390"/>
              <a:ext cx="159757" cy="71847"/>
            </a:xfrm>
            <a:custGeom>
              <a:rect b="b" l="l" r="r" t="t"/>
              <a:pathLst>
                <a:path extrusionOk="0" h="2742" w="6097">
                  <a:moveTo>
                    <a:pt x="149" y="1"/>
                  </a:moveTo>
                  <a:cubicBezTo>
                    <a:pt x="149" y="845"/>
                    <a:pt x="96" y="1690"/>
                    <a:pt x="0" y="2530"/>
                  </a:cubicBezTo>
                  <a:cubicBezTo>
                    <a:pt x="977" y="2670"/>
                    <a:pt x="1962" y="2742"/>
                    <a:pt x="2952" y="2742"/>
                  </a:cubicBezTo>
                  <a:cubicBezTo>
                    <a:pt x="2984" y="2742"/>
                    <a:pt x="3016" y="2742"/>
                    <a:pt x="3048" y="2741"/>
                  </a:cubicBezTo>
                  <a:cubicBezTo>
                    <a:pt x="3080" y="2742"/>
                    <a:pt x="3112" y="2742"/>
                    <a:pt x="3144" y="2742"/>
                  </a:cubicBezTo>
                  <a:cubicBezTo>
                    <a:pt x="4134" y="2742"/>
                    <a:pt x="5120" y="2670"/>
                    <a:pt x="6096" y="2530"/>
                  </a:cubicBezTo>
                  <a:cubicBezTo>
                    <a:pt x="6000" y="1690"/>
                    <a:pt x="5948" y="845"/>
                    <a:pt x="59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4" name="Google Shape;11534;p31"/>
            <p:cNvSpPr/>
            <p:nvPr/>
          </p:nvSpPr>
          <p:spPr>
            <a:xfrm>
              <a:off x="7285194" y="2121259"/>
              <a:ext cx="41400" cy="70459"/>
            </a:xfrm>
            <a:custGeom>
              <a:rect b="b" l="l" r="r" t="t"/>
              <a:pathLst>
                <a:path extrusionOk="0" h="2689" w="1580">
                  <a:moveTo>
                    <a:pt x="0" y="1"/>
                  </a:moveTo>
                  <a:cubicBezTo>
                    <a:pt x="5" y="898"/>
                    <a:pt x="58" y="1796"/>
                    <a:pt x="168" y="2689"/>
                  </a:cubicBezTo>
                  <a:cubicBezTo>
                    <a:pt x="667" y="2655"/>
                    <a:pt x="1143" y="2602"/>
                    <a:pt x="1579" y="2535"/>
                  </a:cubicBezTo>
                  <a:lnTo>
                    <a:pt x="1579" y="2530"/>
                  </a:lnTo>
                  <a:cubicBezTo>
                    <a:pt x="1546" y="2233"/>
                    <a:pt x="1517" y="1926"/>
                    <a:pt x="1493" y="1614"/>
                  </a:cubicBezTo>
                  <a:lnTo>
                    <a:pt x="1493" y="1604"/>
                  </a:lnTo>
                  <a:cubicBezTo>
                    <a:pt x="1483" y="1508"/>
                    <a:pt x="1479" y="1407"/>
                    <a:pt x="1474" y="1306"/>
                  </a:cubicBezTo>
                  <a:lnTo>
                    <a:pt x="1474" y="1282"/>
                  </a:lnTo>
                  <a:cubicBezTo>
                    <a:pt x="1464" y="1186"/>
                    <a:pt x="1459" y="1090"/>
                    <a:pt x="1455" y="990"/>
                  </a:cubicBezTo>
                  <a:lnTo>
                    <a:pt x="1455" y="961"/>
                  </a:lnTo>
                  <a:cubicBezTo>
                    <a:pt x="1450" y="865"/>
                    <a:pt x="1445" y="769"/>
                    <a:pt x="1445" y="673"/>
                  </a:cubicBezTo>
                  <a:lnTo>
                    <a:pt x="1445" y="644"/>
                  </a:lnTo>
                  <a:cubicBezTo>
                    <a:pt x="1440" y="543"/>
                    <a:pt x="1440" y="442"/>
                    <a:pt x="1435" y="342"/>
                  </a:cubicBezTo>
                  <a:lnTo>
                    <a:pt x="1435" y="322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5" name="Google Shape;11535;p31"/>
            <p:cNvSpPr/>
            <p:nvPr/>
          </p:nvSpPr>
          <p:spPr>
            <a:xfrm>
              <a:off x="7114013" y="2094716"/>
              <a:ext cx="266034" cy="64196"/>
            </a:xfrm>
            <a:custGeom>
              <a:rect b="b" l="l" r="r" t="t"/>
              <a:pathLst>
                <a:path extrusionOk="0" h="2450" w="10153">
                  <a:moveTo>
                    <a:pt x="4942" y="0"/>
                  </a:moveTo>
                  <a:cubicBezTo>
                    <a:pt x="2206" y="0"/>
                    <a:pt x="10" y="526"/>
                    <a:pt x="5" y="1191"/>
                  </a:cubicBezTo>
                  <a:cubicBezTo>
                    <a:pt x="0" y="1868"/>
                    <a:pt x="2271" y="2430"/>
                    <a:pt x="5069" y="2449"/>
                  </a:cubicBezTo>
                  <a:cubicBezTo>
                    <a:pt x="5106" y="2449"/>
                    <a:pt x="5143" y="2449"/>
                    <a:pt x="5180" y="2449"/>
                  </a:cubicBezTo>
                  <a:cubicBezTo>
                    <a:pt x="7932" y="2449"/>
                    <a:pt x="10148" y="1922"/>
                    <a:pt x="10153" y="1259"/>
                  </a:cubicBezTo>
                  <a:cubicBezTo>
                    <a:pt x="10153" y="582"/>
                    <a:pt x="7887" y="20"/>
                    <a:pt x="5088" y="1"/>
                  </a:cubicBezTo>
                  <a:cubicBezTo>
                    <a:pt x="5039" y="1"/>
                    <a:pt x="4990" y="0"/>
                    <a:pt x="4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6" name="Google Shape;11536;p31"/>
            <p:cNvSpPr/>
            <p:nvPr/>
          </p:nvSpPr>
          <p:spPr>
            <a:xfrm>
              <a:off x="7152609" y="2115102"/>
              <a:ext cx="188186" cy="23425"/>
            </a:xfrm>
            <a:custGeom>
              <a:rect b="b" l="l" r="r" t="t"/>
              <a:pathLst>
                <a:path extrusionOk="0" h="894" w="7182">
                  <a:moveTo>
                    <a:pt x="3591" y="0"/>
                  </a:moveTo>
                  <a:cubicBezTo>
                    <a:pt x="2497" y="0"/>
                    <a:pt x="1431" y="87"/>
                    <a:pt x="582" y="250"/>
                  </a:cubicBezTo>
                  <a:cubicBezTo>
                    <a:pt x="394" y="284"/>
                    <a:pt x="231" y="322"/>
                    <a:pt x="87" y="361"/>
                  </a:cubicBezTo>
                  <a:cubicBezTo>
                    <a:pt x="1" y="385"/>
                    <a:pt x="1" y="505"/>
                    <a:pt x="87" y="529"/>
                  </a:cubicBezTo>
                  <a:cubicBezTo>
                    <a:pt x="231" y="567"/>
                    <a:pt x="394" y="605"/>
                    <a:pt x="582" y="639"/>
                  </a:cubicBezTo>
                  <a:cubicBezTo>
                    <a:pt x="1431" y="802"/>
                    <a:pt x="2497" y="893"/>
                    <a:pt x="3591" y="893"/>
                  </a:cubicBezTo>
                  <a:cubicBezTo>
                    <a:pt x="4686" y="893"/>
                    <a:pt x="5751" y="802"/>
                    <a:pt x="6601" y="639"/>
                  </a:cubicBezTo>
                  <a:cubicBezTo>
                    <a:pt x="6788" y="605"/>
                    <a:pt x="6952" y="567"/>
                    <a:pt x="7096" y="529"/>
                  </a:cubicBezTo>
                  <a:cubicBezTo>
                    <a:pt x="7182" y="505"/>
                    <a:pt x="7182" y="385"/>
                    <a:pt x="7096" y="361"/>
                  </a:cubicBezTo>
                  <a:cubicBezTo>
                    <a:pt x="6952" y="322"/>
                    <a:pt x="6788" y="284"/>
                    <a:pt x="6601" y="250"/>
                  </a:cubicBezTo>
                  <a:cubicBezTo>
                    <a:pt x="5751" y="87"/>
                    <a:pt x="4686" y="0"/>
                    <a:pt x="359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7" name="Google Shape;11537;p31"/>
            <p:cNvSpPr/>
            <p:nvPr/>
          </p:nvSpPr>
          <p:spPr>
            <a:xfrm>
              <a:off x="7208211" y="1990823"/>
              <a:ext cx="241404" cy="88879"/>
            </a:xfrm>
            <a:custGeom>
              <a:rect b="b" l="l" r="r" t="t"/>
              <a:pathLst>
                <a:path extrusionOk="0" h="3392" w="9213">
                  <a:moveTo>
                    <a:pt x="8753" y="0"/>
                  </a:moveTo>
                  <a:cubicBezTo>
                    <a:pt x="8732" y="0"/>
                    <a:pt x="8710" y="4"/>
                    <a:pt x="8689" y="10"/>
                  </a:cubicBezTo>
                  <a:lnTo>
                    <a:pt x="197" y="2775"/>
                  </a:lnTo>
                  <a:cubicBezTo>
                    <a:pt x="68" y="2819"/>
                    <a:pt x="0" y="2982"/>
                    <a:pt x="48" y="3140"/>
                  </a:cubicBezTo>
                  <a:lnTo>
                    <a:pt x="53" y="3164"/>
                  </a:lnTo>
                  <a:cubicBezTo>
                    <a:pt x="95" y="3301"/>
                    <a:pt x="208" y="3392"/>
                    <a:pt x="322" y="3392"/>
                  </a:cubicBezTo>
                  <a:cubicBezTo>
                    <a:pt x="340" y="3392"/>
                    <a:pt x="357" y="3390"/>
                    <a:pt x="375" y="3385"/>
                  </a:cubicBezTo>
                  <a:lnTo>
                    <a:pt x="9001" y="1062"/>
                  </a:lnTo>
                  <a:cubicBezTo>
                    <a:pt x="9140" y="1028"/>
                    <a:pt x="9212" y="860"/>
                    <a:pt x="9164" y="697"/>
                  </a:cubicBezTo>
                  <a:lnTo>
                    <a:pt x="9025" y="231"/>
                  </a:lnTo>
                  <a:cubicBezTo>
                    <a:pt x="8984" y="94"/>
                    <a:pt x="8869" y="0"/>
                    <a:pt x="8753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8" name="Google Shape;11538;p31"/>
            <p:cNvSpPr/>
            <p:nvPr/>
          </p:nvSpPr>
          <p:spPr>
            <a:xfrm>
              <a:off x="7209731" y="2002143"/>
              <a:ext cx="239884" cy="77559"/>
            </a:xfrm>
            <a:custGeom>
              <a:rect b="b" l="l" r="r" t="t"/>
              <a:pathLst>
                <a:path extrusionOk="0" h="2960" w="9155">
                  <a:moveTo>
                    <a:pt x="9025" y="1"/>
                  </a:moveTo>
                  <a:lnTo>
                    <a:pt x="0" y="2747"/>
                  </a:lnTo>
                  <a:cubicBezTo>
                    <a:pt x="45" y="2875"/>
                    <a:pt x="155" y="2960"/>
                    <a:pt x="264" y="2960"/>
                  </a:cubicBezTo>
                  <a:cubicBezTo>
                    <a:pt x="282" y="2960"/>
                    <a:pt x="299" y="2958"/>
                    <a:pt x="317" y="2953"/>
                  </a:cubicBezTo>
                  <a:lnTo>
                    <a:pt x="8943" y="630"/>
                  </a:lnTo>
                  <a:cubicBezTo>
                    <a:pt x="9082" y="596"/>
                    <a:pt x="9154" y="428"/>
                    <a:pt x="9106" y="265"/>
                  </a:cubicBezTo>
                  <a:lnTo>
                    <a:pt x="9025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9" name="Google Shape;11539;p31"/>
            <p:cNvSpPr/>
            <p:nvPr/>
          </p:nvSpPr>
          <p:spPr>
            <a:xfrm>
              <a:off x="7208211" y="2050460"/>
              <a:ext cx="50833" cy="29242"/>
            </a:xfrm>
            <a:custGeom>
              <a:rect b="b" l="l" r="r" t="t"/>
              <a:pathLst>
                <a:path extrusionOk="0" h="1116" w="1940">
                  <a:moveTo>
                    <a:pt x="1733" y="0"/>
                  </a:moveTo>
                  <a:lnTo>
                    <a:pt x="197" y="499"/>
                  </a:lnTo>
                  <a:cubicBezTo>
                    <a:pt x="68" y="543"/>
                    <a:pt x="0" y="706"/>
                    <a:pt x="48" y="864"/>
                  </a:cubicBezTo>
                  <a:lnTo>
                    <a:pt x="53" y="883"/>
                  </a:lnTo>
                  <a:cubicBezTo>
                    <a:pt x="95" y="1025"/>
                    <a:pt x="208" y="1116"/>
                    <a:pt x="325" y="1116"/>
                  </a:cubicBezTo>
                  <a:cubicBezTo>
                    <a:pt x="343" y="1116"/>
                    <a:pt x="362" y="1114"/>
                    <a:pt x="380" y="1109"/>
                  </a:cubicBezTo>
                  <a:lnTo>
                    <a:pt x="1940" y="687"/>
                  </a:lnTo>
                  <a:lnTo>
                    <a:pt x="1733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0" name="Google Shape;11540;p31"/>
            <p:cNvSpPr/>
            <p:nvPr/>
          </p:nvSpPr>
          <p:spPr>
            <a:xfrm>
              <a:off x="7209731" y="2059893"/>
              <a:ext cx="49313" cy="19390"/>
            </a:xfrm>
            <a:custGeom>
              <a:rect b="b" l="l" r="r" t="t"/>
              <a:pathLst>
                <a:path extrusionOk="0" h="740" w="1882">
                  <a:moveTo>
                    <a:pt x="1781" y="0"/>
                  </a:moveTo>
                  <a:lnTo>
                    <a:pt x="0" y="543"/>
                  </a:lnTo>
                  <a:cubicBezTo>
                    <a:pt x="5" y="552"/>
                    <a:pt x="10" y="562"/>
                    <a:pt x="14" y="571"/>
                  </a:cubicBezTo>
                  <a:cubicBezTo>
                    <a:pt x="14" y="576"/>
                    <a:pt x="19" y="586"/>
                    <a:pt x="24" y="595"/>
                  </a:cubicBezTo>
                  <a:cubicBezTo>
                    <a:pt x="29" y="600"/>
                    <a:pt x="34" y="610"/>
                    <a:pt x="38" y="619"/>
                  </a:cubicBezTo>
                  <a:lnTo>
                    <a:pt x="53" y="639"/>
                  </a:lnTo>
                  <a:lnTo>
                    <a:pt x="67" y="658"/>
                  </a:lnTo>
                  <a:lnTo>
                    <a:pt x="86" y="672"/>
                  </a:lnTo>
                  <a:lnTo>
                    <a:pt x="106" y="687"/>
                  </a:lnTo>
                  <a:lnTo>
                    <a:pt x="110" y="691"/>
                  </a:lnTo>
                  <a:lnTo>
                    <a:pt x="125" y="701"/>
                  </a:lnTo>
                  <a:lnTo>
                    <a:pt x="130" y="706"/>
                  </a:lnTo>
                  <a:lnTo>
                    <a:pt x="149" y="715"/>
                  </a:lnTo>
                  <a:lnTo>
                    <a:pt x="154" y="720"/>
                  </a:lnTo>
                  <a:lnTo>
                    <a:pt x="168" y="725"/>
                  </a:lnTo>
                  <a:lnTo>
                    <a:pt x="178" y="730"/>
                  </a:lnTo>
                  <a:lnTo>
                    <a:pt x="192" y="735"/>
                  </a:lnTo>
                  <a:lnTo>
                    <a:pt x="202" y="735"/>
                  </a:lnTo>
                  <a:lnTo>
                    <a:pt x="216" y="739"/>
                  </a:lnTo>
                  <a:lnTo>
                    <a:pt x="288" y="739"/>
                  </a:lnTo>
                  <a:lnTo>
                    <a:pt x="312" y="735"/>
                  </a:lnTo>
                  <a:lnTo>
                    <a:pt x="1882" y="331"/>
                  </a:lnTo>
                  <a:lnTo>
                    <a:pt x="178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1" name="Google Shape;11541;p31"/>
            <p:cNvSpPr/>
            <p:nvPr/>
          </p:nvSpPr>
          <p:spPr>
            <a:xfrm>
              <a:off x="7132617" y="2254027"/>
              <a:ext cx="228067" cy="94539"/>
            </a:xfrm>
            <a:custGeom>
              <a:rect b="b" l="l" r="r" t="t"/>
              <a:pathLst>
                <a:path extrusionOk="0" h="3608" w="8704">
                  <a:moveTo>
                    <a:pt x="834" y="1"/>
                  </a:moveTo>
                  <a:cubicBezTo>
                    <a:pt x="752" y="1"/>
                    <a:pt x="670" y="47"/>
                    <a:pt x="644" y="152"/>
                  </a:cubicBezTo>
                  <a:cubicBezTo>
                    <a:pt x="471" y="948"/>
                    <a:pt x="265" y="1736"/>
                    <a:pt x="10" y="2508"/>
                  </a:cubicBezTo>
                  <a:cubicBezTo>
                    <a:pt x="0" y="2537"/>
                    <a:pt x="0" y="2566"/>
                    <a:pt x="0" y="2590"/>
                  </a:cubicBezTo>
                  <a:lnTo>
                    <a:pt x="0" y="2614"/>
                  </a:lnTo>
                  <a:cubicBezTo>
                    <a:pt x="0" y="2955"/>
                    <a:pt x="437" y="3195"/>
                    <a:pt x="1383" y="3373"/>
                  </a:cubicBezTo>
                  <a:cubicBezTo>
                    <a:pt x="2175" y="3526"/>
                    <a:pt x="3231" y="3608"/>
                    <a:pt x="4350" y="3608"/>
                  </a:cubicBezTo>
                  <a:cubicBezTo>
                    <a:pt x="5468" y="3608"/>
                    <a:pt x="6524" y="3526"/>
                    <a:pt x="7316" y="3373"/>
                  </a:cubicBezTo>
                  <a:cubicBezTo>
                    <a:pt x="8257" y="3195"/>
                    <a:pt x="8699" y="2955"/>
                    <a:pt x="8699" y="2614"/>
                  </a:cubicBezTo>
                  <a:lnTo>
                    <a:pt x="8699" y="2590"/>
                  </a:lnTo>
                  <a:cubicBezTo>
                    <a:pt x="8703" y="2566"/>
                    <a:pt x="8699" y="2537"/>
                    <a:pt x="8689" y="2508"/>
                  </a:cubicBezTo>
                  <a:cubicBezTo>
                    <a:pt x="8439" y="1736"/>
                    <a:pt x="8228" y="948"/>
                    <a:pt x="8060" y="156"/>
                  </a:cubicBezTo>
                  <a:cubicBezTo>
                    <a:pt x="8032" y="49"/>
                    <a:pt x="7949" y="2"/>
                    <a:pt x="7865" y="2"/>
                  </a:cubicBezTo>
                  <a:cubicBezTo>
                    <a:pt x="7750" y="2"/>
                    <a:pt x="7634" y="92"/>
                    <a:pt x="7662" y="243"/>
                  </a:cubicBezTo>
                  <a:cubicBezTo>
                    <a:pt x="7940" y="1515"/>
                    <a:pt x="8219" y="2384"/>
                    <a:pt x="8291" y="2595"/>
                  </a:cubicBezTo>
                  <a:lnTo>
                    <a:pt x="8291" y="2609"/>
                  </a:lnTo>
                  <a:cubicBezTo>
                    <a:pt x="8243" y="2676"/>
                    <a:pt x="7959" y="2849"/>
                    <a:pt x="7119" y="2998"/>
                  </a:cubicBezTo>
                  <a:cubicBezTo>
                    <a:pt x="6361" y="3128"/>
                    <a:pt x="5377" y="3200"/>
                    <a:pt x="4350" y="3200"/>
                  </a:cubicBezTo>
                  <a:cubicBezTo>
                    <a:pt x="3322" y="3200"/>
                    <a:pt x="2338" y="3128"/>
                    <a:pt x="1585" y="2998"/>
                  </a:cubicBezTo>
                  <a:cubicBezTo>
                    <a:pt x="740" y="2849"/>
                    <a:pt x="457" y="2676"/>
                    <a:pt x="409" y="2609"/>
                  </a:cubicBezTo>
                  <a:lnTo>
                    <a:pt x="409" y="2595"/>
                  </a:lnTo>
                  <a:cubicBezTo>
                    <a:pt x="481" y="2384"/>
                    <a:pt x="759" y="1515"/>
                    <a:pt x="1037" y="238"/>
                  </a:cubicBezTo>
                  <a:cubicBezTo>
                    <a:pt x="1065" y="90"/>
                    <a:pt x="949" y="1"/>
                    <a:pt x="8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2" name="Google Shape;11542;p31"/>
            <p:cNvSpPr/>
            <p:nvPr/>
          </p:nvSpPr>
          <p:spPr>
            <a:xfrm>
              <a:off x="7108353" y="2089449"/>
              <a:ext cx="276463" cy="150848"/>
            </a:xfrm>
            <a:custGeom>
              <a:rect b="b" l="l" r="r" t="t"/>
              <a:pathLst>
                <a:path extrusionOk="0" h="5757" w="10551">
                  <a:moveTo>
                    <a:pt x="5285" y="399"/>
                  </a:moveTo>
                  <a:cubicBezTo>
                    <a:pt x="6624" y="399"/>
                    <a:pt x="7882" y="523"/>
                    <a:pt x="8823" y="754"/>
                  </a:cubicBezTo>
                  <a:cubicBezTo>
                    <a:pt x="9740" y="970"/>
                    <a:pt x="10153" y="1253"/>
                    <a:pt x="10153" y="1421"/>
                  </a:cubicBezTo>
                  <a:cubicBezTo>
                    <a:pt x="10148" y="1508"/>
                    <a:pt x="10037" y="1618"/>
                    <a:pt x="9850" y="1724"/>
                  </a:cubicBezTo>
                  <a:cubicBezTo>
                    <a:pt x="9615" y="1858"/>
                    <a:pt x="9260" y="1983"/>
                    <a:pt x="8818" y="2088"/>
                  </a:cubicBezTo>
                  <a:cubicBezTo>
                    <a:pt x="8617" y="2136"/>
                    <a:pt x="8405" y="2180"/>
                    <a:pt x="8184" y="2218"/>
                  </a:cubicBezTo>
                  <a:lnTo>
                    <a:pt x="8175" y="2218"/>
                  </a:lnTo>
                  <a:lnTo>
                    <a:pt x="8036" y="2242"/>
                  </a:lnTo>
                  <a:lnTo>
                    <a:pt x="7988" y="2247"/>
                  </a:lnTo>
                  <a:lnTo>
                    <a:pt x="7882" y="2266"/>
                  </a:lnTo>
                  <a:lnTo>
                    <a:pt x="7834" y="2271"/>
                  </a:lnTo>
                  <a:lnTo>
                    <a:pt x="7685" y="2290"/>
                  </a:lnTo>
                  <a:lnTo>
                    <a:pt x="7676" y="2290"/>
                  </a:lnTo>
                  <a:lnTo>
                    <a:pt x="7532" y="2309"/>
                  </a:lnTo>
                  <a:lnTo>
                    <a:pt x="7484" y="2314"/>
                  </a:lnTo>
                  <a:lnTo>
                    <a:pt x="7373" y="2328"/>
                  </a:lnTo>
                  <a:lnTo>
                    <a:pt x="7320" y="2333"/>
                  </a:lnTo>
                  <a:lnTo>
                    <a:pt x="7167" y="2348"/>
                  </a:lnTo>
                  <a:lnTo>
                    <a:pt x="7143" y="2348"/>
                  </a:lnTo>
                  <a:lnTo>
                    <a:pt x="7004" y="2362"/>
                  </a:lnTo>
                  <a:lnTo>
                    <a:pt x="6951" y="2367"/>
                  </a:lnTo>
                  <a:lnTo>
                    <a:pt x="6836" y="2376"/>
                  </a:lnTo>
                  <a:lnTo>
                    <a:pt x="6783" y="2381"/>
                  </a:lnTo>
                  <a:lnTo>
                    <a:pt x="6624" y="2391"/>
                  </a:lnTo>
                  <a:lnTo>
                    <a:pt x="6591" y="2391"/>
                  </a:lnTo>
                  <a:lnTo>
                    <a:pt x="6456" y="2400"/>
                  </a:lnTo>
                  <a:lnTo>
                    <a:pt x="6394" y="2405"/>
                  </a:lnTo>
                  <a:lnTo>
                    <a:pt x="6284" y="2410"/>
                  </a:lnTo>
                  <a:lnTo>
                    <a:pt x="6226" y="2410"/>
                  </a:lnTo>
                  <a:lnTo>
                    <a:pt x="6063" y="2415"/>
                  </a:lnTo>
                  <a:lnTo>
                    <a:pt x="6053" y="2415"/>
                  </a:lnTo>
                  <a:lnTo>
                    <a:pt x="5871" y="2424"/>
                  </a:lnTo>
                  <a:lnTo>
                    <a:pt x="4685" y="2424"/>
                  </a:lnTo>
                  <a:lnTo>
                    <a:pt x="4507" y="2415"/>
                  </a:lnTo>
                  <a:lnTo>
                    <a:pt x="4498" y="2415"/>
                  </a:lnTo>
                  <a:lnTo>
                    <a:pt x="4335" y="2410"/>
                  </a:lnTo>
                  <a:lnTo>
                    <a:pt x="4277" y="2410"/>
                  </a:lnTo>
                  <a:lnTo>
                    <a:pt x="4162" y="2405"/>
                  </a:lnTo>
                  <a:lnTo>
                    <a:pt x="4104" y="2400"/>
                  </a:lnTo>
                  <a:lnTo>
                    <a:pt x="3970" y="2391"/>
                  </a:lnTo>
                  <a:lnTo>
                    <a:pt x="3936" y="2391"/>
                  </a:lnTo>
                  <a:lnTo>
                    <a:pt x="3778" y="2381"/>
                  </a:lnTo>
                  <a:lnTo>
                    <a:pt x="3720" y="2376"/>
                  </a:lnTo>
                  <a:lnTo>
                    <a:pt x="3610" y="2367"/>
                  </a:lnTo>
                  <a:lnTo>
                    <a:pt x="3552" y="2362"/>
                  </a:lnTo>
                  <a:lnTo>
                    <a:pt x="3413" y="2348"/>
                  </a:lnTo>
                  <a:lnTo>
                    <a:pt x="3394" y="2348"/>
                  </a:lnTo>
                  <a:lnTo>
                    <a:pt x="3240" y="2333"/>
                  </a:lnTo>
                  <a:lnTo>
                    <a:pt x="3187" y="2328"/>
                  </a:lnTo>
                  <a:lnTo>
                    <a:pt x="3077" y="2314"/>
                  </a:lnTo>
                  <a:lnTo>
                    <a:pt x="3029" y="2309"/>
                  </a:lnTo>
                  <a:lnTo>
                    <a:pt x="2885" y="2290"/>
                  </a:lnTo>
                  <a:lnTo>
                    <a:pt x="2875" y="2290"/>
                  </a:lnTo>
                  <a:lnTo>
                    <a:pt x="2722" y="2271"/>
                  </a:lnTo>
                  <a:lnTo>
                    <a:pt x="2679" y="2261"/>
                  </a:lnTo>
                  <a:lnTo>
                    <a:pt x="2568" y="2247"/>
                  </a:lnTo>
                  <a:lnTo>
                    <a:pt x="2525" y="2242"/>
                  </a:lnTo>
                  <a:lnTo>
                    <a:pt x="2381" y="2218"/>
                  </a:lnTo>
                  <a:lnTo>
                    <a:pt x="2376" y="2218"/>
                  </a:lnTo>
                  <a:cubicBezTo>
                    <a:pt x="2155" y="2180"/>
                    <a:pt x="1939" y="2136"/>
                    <a:pt x="1743" y="2088"/>
                  </a:cubicBezTo>
                  <a:cubicBezTo>
                    <a:pt x="830" y="1868"/>
                    <a:pt x="413" y="1589"/>
                    <a:pt x="413" y="1421"/>
                  </a:cubicBezTo>
                  <a:cubicBezTo>
                    <a:pt x="413" y="1340"/>
                    <a:pt x="523" y="1224"/>
                    <a:pt x="710" y="1119"/>
                  </a:cubicBezTo>
                  <a:cubicBezTo>
                    <a:pt x="946" y="984"/>
                    <a:pt x="1301" y="859"/>
                    <a:pt x="1743" y="754"/>
                  </a:cubicBezTo>
                  <a:cubicBezTo>
                    <a:pt x="2688" y="523"/>
                    <a:pt x="3941" y="399"/>
                    <a:pt x="5285" y="399"/>
                  </a:cubicBezTo>
                  <a:close/>
                  <a:moveTo>
                    <a:pt x="8016" y="2655"/>
                  </a:moveTo>
                  <a:cubicBezTo>
                    <a:pt x="8016" y="2688"/>
                    <a:pt x="8021" y="2717"/>
                    <a:pt x="8021" y="2746"/>
                  </a:cubicBezTo>
                  <a:cubicBezTo>
                    <a:pt x="8026" y="2813"/>
                    <a:pt x="8036" y="2880"/>
                    <a:pt x="8040" y="2948"/>
                  </a:cubicBezTo>
                  <a:cubicBezTo>
                    <a:pt x="8040" y="2986"/>
                    <a:pt x="8045" y="3024"/>
                    <a:pt x="8050" y="3063"/>
                  </a:cubicBezTo>
                  <a:cubicBezTo>
                    <a:pt x="8055" y="3164"/>
                    <a:pt x="8064" y="3264"/>
                    <a:pt x="8074" y="3365"/>
                  </a:cubicBezTo>
                  <a:lnTo>
                    <a:pt x="8074" y="3384"/>
                  </a:lnTo>
                  <a:cubicBezTo>
                    <a:pt x="8088" y="3447"/>
                    <a:pt x="8098" y="3514"/>
                    <a:pt x="8108" y="3576"/>
                  </a:cubicBezTo>
                  <a:lnTo>
                    <a:pt x="8103" y="3576"/>
                  </a:lnTo>
                  <a:cubicBezTo>
                    <a:pt x="7164" y="3699"/>
                    <a:pt x="6221" y="3760"/>
                    <a:pt x="5277" y="3760"/>
                  </a:cubicBezTo>
                  <a:cubicBezTo>
                    <a:pt x="4333" y="3760"/>
                    <a:pt x="3389" y="3699"/>
                    <a:pt x="2448" y="3576"/>
                  </a:cubicBezTo>
                  <a:cubicBezTo>
                    <a:pt x="2458" y="3514"/>
                    <a:pt x="2463" y="3452"/>
                    <a:pt x="2472" y="3384"/>
                  </a:cubicBezTo>
                  <a:lnTo>
                    <a:pt x="2472" y="3365"/>
                  </a:lnTo>
                  <a:cubicBezTo>
                    <a:pt x="2482" y="3264"/>
                    <a:pt x="2487" y="3164"/>
                    <a:pt x="2496" y="3063"/>
                  </a:cubicBezTo>
                  <a:cubicBezTo>
                    <a:pt x="2501" y="3024"/>
                    <a:pt x="2506" y="2986"/>
                    <a:pt x="2506" y="2948"/>
                  </a:cubicBezTo>
                  <a:cubicBezTo>
                    <a:pt x="2511" y="2880"/>
                    <a:pt x="2515" y="2818"/>
                    <a:pt x="2520" y="2751"/>
                  </a:cubicBezTo>
                  <a:cubicBezTo>
                    <a:pt x="2520" y="2722"/>
                    <a:pt x="2525" y="2688"/>
                    <a:pt x="2530" y="2660"/>
                  </a:cubicBezTo>
                  <a:cubicBezTo>
                    <a:pt x="2938" y="2717"/>
                    <a:pt x="3379" y="2770"/>
                    <a:pt x="3840" y="2799"/>
                  </a:cubicBezTo>
                  <a:lnTo>
                    <a:pt x="3951" y="2808"/>
                  </a:lnTo>
                  <a:lnTo>
                    <a:pt x="4171" y="2823"/>
                  </a:lnTo>
                  <a:lnTo>
                    <a:pt x="4200" y="2823"/>
                  </a:lnTo>
                  <a:lnTo>
                    <a:pt x="4359" y="2828"/>
                  </a:lnTo>
                  <a:lnTo>
                    <a:pt x="4368" y="2828"/>
                  </a:lnTo>
                  <a:lnTo>
                    <a:pt x="4536" y="2832"/>
                  </a:lnTo>
                  <a:lnTo>
                    <a:pt x="4584" y="2832"/>
                  </a:lnTo>
                  <a:lnTo>
                    <a:pt x="4704" y="2837"/>
                  </a:lnTo>
                  <a:lnTo>
                    <a:pt x="4738" y="2837"/>
                  </a:lnTo>
                  <a:lnTo>
                    <a:pt x="4896" y="2842"/>
                  </a:lnTo>
                  <a:lnTo>
                    <a:pt x="5645" y="2842"/>
                  </a:lnTo>
                  <a:lnTo>
                    <a:pt x="5808" y="2837"/>
                  </a:lnTo>
                  <a:lnTo>
                    <a:pt x="5842" y="2837"/>
                  </a:lnTo>
                  <a:lnTo>
                    <a:pt x="5981" y="2832"/>
                  </a:lnTo>
                  <a:lnTo>
                    <a:pt x="6010" y="2832"/>
                  </a:lnTo>
                  <a:lnTo>
                    <a:pt x="6173" y="2828"/>
                  </a:lnTo>
                  <a:lnTo>
                    <a:pt x="6188" y="2828"/>
                  </a:lnTo>
                  <a:lnTo>
                    <a:pt x="6341" y="2818"/>
                  </a:lnTo>
                  <a:lnTo>
                    <a:pt x="6375" y="2818"/>
                  </a:lnTo>
                  <a:lnTo>
                    <a:pt x="6615" y="2804"/>
                  </a:lnTo>
                  <a:lnTo>
                    <a:pt x="6706" y="2799"/>
                  </a:lnTo>
                  <a:cubicBezTo>
                    <a:pt x="7167" y="2765"/>
                    <a:pt x="7608" y="2717"/>
                    <a:pt x="8016" y="2655"/>
                  </a:cubicBezTo>
                  <a:close/>
                  <a:moveTo>
                    <a:pt x="5276" y="0"/>
                  </a:moveTo>
                  <a:cubicBezTo>
                    <a:pt x="3907" y="0"/>
                    <a:pt x="2616" y="130"/>
                    <a:pt x="1642" y="360"/>
                  </a:cubicBezTo>
                  <a:cubicBezTo>
                    <a:pt x="557" y="624"/>
                    <a:pt x="0" y="984"/>
                    <a:pt x="0" y="1421"/>
                  </a:cubicBezTo>
                  <a:cubicBezTo>
                    <a:pt x="0" y="1863"/>
                    <a:pt x="552" y="2223"/>
                    <a:pt x="1642" y="2482"/>
                  </a:cubicBezTo>
                  <a:cubicBezTo>
                    <a:pt x="1795" y="2520"/>
                    <a:pt x="1959" y="2554"/>
                    <a:pt x="2127" y="2588"/>
                  </a:cubicBezTo>
                  <a:cubicBezTo>
                    <a:pt x="2107" y="2861"/>
                    <a:pt x="2083" y="3135"/>
                    <a:pt x="2059" y="3413"/>
                  </a:cubicBezTo>
                  <a:lnTo>
                    <a:pt x="2050" y="3480"/>
                  </a:lnTo>
                  <a:cubicBezTo>
                    <a:pt x="2045" y="3538"/>
                    <a:pt x="2040" y="3596"/>
                    <a:pt x="2031" y="3653"/>
                  </a:cubicBezTo>
                  <a:cubicBezTo>
                    <a:pt x="1963" y="4263"/>
                    <a:pt x="1872" y="4882"/>
                    <a:pt x="1757" y="5506"/>
                  </a:cubicBezTo>
                  <a:cubicBezTo>
                    <a:pt x="1738" y="5617"/>
                    <a:pt x="1810" y="5722"/>
                    <a:pt x="1920" y="5741"/>
                  </a:cubicBezTo>
                  <a:cubicBezTo>
                    <a:pt x="1930" y="5746"/>
                    <a:pt x="1944" y="5746"/>
                    <a:pt x="1954" y="5746"/>
                  </a:cubicBezTo>
                  <a:cubicBezTo>
                    <a:pt x="2055" y="5746"/>
                    <a:pt x="2136" y="5674"/>
                    <a:pt x="2155" y="5578"/>
                  </a:cubicBezTo>
                  <a:cubicBezTo>
                    <a:pt x="2256" y="5040"/>
                    <a:pt x="2333" y="4503"/>
                    <a:pt x="2400" y="3975"/>
                  </a:cubicBezTo>
                  <a:cubicBezTo>
                    <a:pt x="3355" y="4100"/>
                    <a:pt x="4315" y="4162"/>
                    <a:pt x="5276" y="4162"/>
                  </a:cubicBezTo>
                  <a:cubicBezTo>
                    <a:pt x="6236" y="4162"/>
                    <a:pt x="7196" y="4100"/>
                    <a:pt x="8151" y="3975"/>
                  </a:cubicBezTo>
                  <a:cubicBezTo>
                    <a:pt x="8213" y="4503"/>
                    <a:pt x="8295" y="5040"/>
                    <a:pt x="8396" y="5578"/>
                  </a:cubicBezTo>
                  <a:cubicBezTo>
                    <a:pt x="8412" y="5701"/>
                    <a:pt x="8503" y="5756"/>
                    <a:pt x="8594" y="5756"/>
                  </a:cubicBezTo>
                  <a:cubicBezTo>
                    <a:pt x="8712" y="5756"/>
                    <a:pt x="8832" y="5663"/>
                    <a:pt x="8794" y="5506"/>
                  </a:cubicBezTo>
                  <a:cubicBezTo>
                    <a:pt x="8679" y="4877"/>
                    <a:pt x="8588" y="4258"/>
                    <a:pt x="8521" y="3653"/>
                  </a:cubicBezTo>
                  <a:cubicBezTo>
                    <a:pt x="8511" y="3596"/>
                    <a:pt x="8506" y="3533"/>
                    <a:pt x="8501" y="3476"/>
                  </a:cubicBezTo>
                  <a:lnTo>
                    <a:pt x="8492" y="3413"/>
                  </a:lnTo>
                  <a:cubicBezTo>
                    <a:pt x="8468" y="3135"/>
                    <a:pt x="8444" y="2861"/>
                    <a:pt x="8424" y="2588"/>
                  </a:cubicBezTo>
                  <a:cubicBezTo>
                    <a:pt x="8593" y="2554"/>
                    <a:pt x="8756" y="2520"/>
                    <a:pt x="8909" y="2482"/>
                  </a:cubicBezTo>
                  <a:cubicBezTo>
                    <a:pt x="9999" y="2218"/>
                    <a:pt x="10551" y="1863"/>
                    <a:pt x="10551" y="1421"/>
                  </a:cubicBezTo>
                  <a:cubicBezTo>
                    <a:pt x="10551" y="979"/>
                    <a:pt x="10004" y="624"/>
                    <a:pt x="8914" y="360"/>
                  </a:cubicBezTo>
                  <a:cubicBezTo>
                    <a:pt x="7940" y="130"/>
                    <a:pt x="6648" y="0"/>
                    <a:pt x="527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3" name="Google Shape;11543;p31"/>
            <p:cNvSpPr/>
            <p:nvPr/>
          </p:nvSpPr>
          <p:spPr>
            <a:xfrm>
              <a:off x="7145823" y="2109704"/>
              <a:ext cx="201654" cy="34089"/>
            </a:xfrm>
            <a:custGeom>
              <a:rect b="b" l="l" r="r" t="t"/>
              <a:pathLst>
                <a:path extrusionOk="0" h="1301" w="7696">
                  <a:moveTo>
                    <a:pt x="3850" y="408"/>
                  </a:moveTo>
                  <a:cubicBezTo>
                    <a:pt x="4926" y="408"/>
                    <a:pt x="5972" y="495"/>
                    <a:pt x="6798" y="653"/>
                  </a:cubicBezTo>
                  <a:cubicBezTo>
                    <a:pt x="5967" y="807"/>
                    <a:pt x="4921" y="893"/>
                    <a:pt x="3850" y="893"/>
                  </a:cubicBezTo>
                  <a:cubicBezTo>
                    <a:pt x="2780" y="893"/>
                    <a:pt x="1733" y="807"/>
                    <a:pt x="903" y="653"/>
                  </a:cubicBezTo>
                  <a:cubicBezTo>
                    <a:pt x="1733" y="495"/>
                    <a:pt x="2780" y="408"/>
                    <a:pt x="3850" y="408"/>
                  </a:cubicBezTo>
                  <a:close/>
                  <a:moveTo>
                    <a:pt x="3850" y="0"/>
                  </a:moveTo>
                  <a:cubicBezTo>
                    <a:pt x="2741" y="0"/>
                    <a:pt x="1661" y="91"/>
                    <a:pt x="802" y="254"/>
                  </a:cubicBezTo>
                  <a:cubicBezTo>
                    <a:pt x="620" y="293"/>
                    <a:pt x="452" y="331"/>
                    <a:pt x="293" y="370"/>
                  </a:cubicBezTo>
                  <a:cubicBezTo>
                    <a:pt x="1" y="442"/>
                    <a:pt x="1" y="859"/>
                    <a:pt x="293" y="931"/>
                  </a:cubicBezTo>
                  <a:cubicBezTo>
                    <a:pt x="452" y="970"/>
                    <a:pt x="620" y="1008"/>
                    <a:pt x="802" y="1047"/>
                  </a:cubicBezTo>
                  <a:cubicBezTo>
                    <a:pt x="1661" y="1210"/>
                    <a:pt x="2741" y="1301"/>
                    <a:pt x="3850" y="1301"/>
                  </a:cubicBezTo>
                  <a:cubicBezTo>
                    <a:pt x="4954" y="1301"/>
                    <a:pt x="6039" y="1210"/>
                    <a:pt x="6894" y="1047"/>
                  </a:cubicBezTo>
                  <a:cubicBezTo>
                    <a:pt x="7076" y="1008"/>
                    <a:pt x="7249" y="975"/>
                    <a:pt x="7403" y="931"/>
                  </a:cubicBezTo>
                  <a:cubicBezTo>
                    <a:pt x="7695" y="859"/>
                    <a:pt x="7695" y="442"/>
                    <a:pt x="7403" y="370"/>
                  </a:cubicBezTo>
                  <a:cubicBezTo>
                    <a:pt x="7249" y="331"/>
                    <a:pt x="7076" y="293"/>
                    <a:pt x="6894" y="254"/>
                  </a:cubicBezTo>
                  <a:cubicBezTo>
                    <a:pt x="6039" y="91"/>
                    <a:pt x="4954" y="0"/>
                    <a:pt x="385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4" name="Google Shape;11544;p31"/>
            <p:cNvSpPr/>
            <p:nvPr/>
          </p:nvSpPr>
          <p:spPr>
            <a:xfrm>
              <a:off x="7202289" y="1985557"/>
              <a:ext cx="252225" cy="99412"/>
            </a:xfrm>
            <a:custGeom>
              <a:rect b="b" l="l" r="r" t="t"/>
              <a:pathLst>
                <a:path extrusionOk="0" h="3794" w="9626">
                  <a:moveTo>
                    <a:pt x="8977" y="408"/>
                  </a:moveTo>
                  <a:cubicBezTo>
                    <a:pt x="8987" y="408"/>
                    <a:pt x="8992" y="408"/>
                    <a:pt x="8997" y="413"/>
                  </a:cubicBezTo>
                  <a:cubicBezTo>
                    <a:pt x="9025" y="427"/>
                    <a:pt x="9045" y="456"/>
                    <a:pt x="9054" y="490"/>
                  </a:cubicBezTo>
                  <a:lnTo>
                    <a:pt x="9193" y="956"/>
                  </a:lnTo>
                  <a:cubicBezTo>
                    <a:pt x="9203" y="989"/>
                    <a:pt x="9203" y="1023"/>
                    <a:pt x="9189" y="1056"/>
                  </a:cubicBezTo>
                  <a:cubicBezTo>
                    <a:pt x="9189" y="1061"/>
                    <a:pt x="9184" y="1066"/>
                    <a:pt x="9179" y="1066"/>
                  </a:cubicBezTo>
                  <a:lnTo>
                    <a:pt x="2305" y="2919"/>
                  </a:lnTo>
                  <a:lnTo>
                    <a:pt x="2214" y="2607"/>
                  </a:lnTo>
                  <a:lnTo>
                    <a:pt x="8977" y="408"/>
                  </a:lnTo>
                  <a:close/>
                  <a:moveTo>
                    <a:pt x="1825" y="2736"/>
                  </a:moveTo>
                  <a:lnTo>
                    <a:pt x="1911" y="3024"/>
                  </a:lnTo>
                  <a:lnTo>
                    <a:pt x="548" y="3389"/>
                  </a:lnTo>
                  <a:cubicBezTo>
                    <a:pt x="538" y="3389"/>
                    <a:pt x="490" y="3370"/>
                    <a:pt x="471" y="3303"/>
                  </a:cubicBezTo>
                  <a:lnTo>
                    <a:pt x="466" y="3284"/>
                  </a:lnTo>
                  <a:cubicBezTo>
                    <a:pt x="447" y="3221"/>
                    <a:pt x="471" y="3173"/>
                    <a:pt x="486" y="3168"/>
                  </a:cubicBezTo>
                  <a:lnTo>
                    <a:pt x="1825" y="2736"/>
                  </a:lnTo>
                  <a:close/>
                  <a:moveTo>
                    <a:pt x="8981" y="0"/>
                  </a:moveTo>
                  <a:cubicBezTo>
                    <a:pt x="8938" y="0"/>
                    <a:pt x="8895" y="7"/>
                    <a:pt x="8853" y="19"/>
                  </a:cubicBezTo>
                  <a:lnTo>
                    <a:pt x="1897" y="2285"/>
                  </a:lnTo>
                  <a:lnTo>
                    <a:pt x="361" y="2784"/>
                  </a:lnTo>
                  <a:cubicBezTo>
                    <a:pt x="121" y="2861"/>
                    <a:pt x="1" y="3130"/>
                    <a:pt x="78" y="3399"/>
                  </a:cubicBezTo>
                  <a:lnTo>
                    <a:pt x="87" y="3418"/>
                  </a:lnTo>
                  <a:cubicBezTo>
                    <a:pt x="140" y="3634"/>
                    <a:pt x="327" y="3783"/>
                    <a:pt x="548" y="3792"/>
                  </a:cubicBezTo>
                  <a:cubicBezTo>
                    <a:pt x="554" y="3793"/>
                    <a:pt x="561" y="3794"/>
                    <a:pt x="567" y="3794"/>
                  </a:cubicBezTo>
                  <a:cubicBezTo>
                    <a:pt x="596" y="3794"/>
                    <a:pt x="627" y="3786"/>
                    <a:pt x="658" y="3778"/>
                  </a:cubicBezTo>
                  <a:lnTo>
                    <a:pt x="9280" y="1460"/>
                  </a:lnTo>
                  <a:cubicBezTo>
                    <a:pt x="9395" y="1426"/>
                    <a:pt x="9486" y="1354"/>
                    <a:pt x="9544" y="1253"/>
                  </a:cubicBezTo>
                  <a:cubicBezTo>
                    <a:pt x="9611" y="1124"/>
                    <a:pt x="9625" y="975"/>
                    <a:pt x="9582" y="840"/>
                  </a:cubicBezTo>
                  <a:lnTo>
                    <a:pt x="9443" y="375"/>
                  </a:lnTo>
                  <a:cubicBezTo>
                    <a:pt x="9405" y="235"/>
                    <a:pt x="9313" y="120"/>
                    <a:pt x="9184" y="53"/>
                  </a:cubicBezTo>
                  <a:cubicBezTo>
                    <a:pt x="9121" y="17"/>
                    <a:pt x="9052" y="0"/>
                    <a:pt x="898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5" name="Google Shape;11545;p31"/>
            <p:cNvSpPr/>
            <p:nvPr/>
          </p:nvSpPr>
          <p:spPr>
            <a:xfrm>
              <a:off x="7147971" y="2033481"/>
              <a:ext cx="37496" cy="33985"/>
            </a:xfrm>
            <a:custGeom>
              <a:rect b="b" l="l" r="r" t="t"/>
              <a:pathLst>
                <a:path extrusionOk="0" h="1297" w="1431">
                  <a:moveTo>
                    <a:pt x="715" y="0"/>
                  </a:moveTo>
                  <a:cubicBezTo>
                    <a:pt x="615" y="0"/>
                    <a:pt x="514" y="67"/>
                    <a:pt x="514" y="202"/>
                  </a:cubicBezTo>
                  <a:lnTo>
                    <a:pt x="514" y="447"/>
                  </a:lnTo>
                  <a:lnTo>
                    <a:pt x="269" y="447"/>
                  </a:lnTo>
                  <a:cubicBezTo>
                    <a:pt x="0" y="447"/>
                    <a:pt x="0" y="850"/>
                    <a:pt x="269" y="850"/>
                  </a:cubicBezTo>
                  <a:lnTo>
                    <a:pt x="514" y="850"/>
                  </a:lnTo>
                  <a:lnTo>
                    <a:pt x="514" y="1095"/>
                  </a:lnTo>
                  <a:cubicBezTo>
                    <a:pt x="514" y="1229"/>
                    <a:pt x="615" y="1296"/>
                    <a:pt x="715" y="1296"/>
                  </a:cubicBezTo>
                  <a:cubicBezTo>
                    <a:pt x="816" y="1296"/>
                    <a:pt x="917" y="1229"/>
                    <a:pt x="917" y="1095"/>
                  </a:cubicBezTo>
                  <a:lnTo>
                    <a:pt x="917" y="850"/>
                  </a:lnTo>
                  <a:lnTo>
                    <a:pt x="1162" y="850"/>
                  </a:lnTo>
                  <a:cubicBezTo>
                    <a:pt x="1431" y="850"/>
                    <a:pt x="1431" y="447"/>
                    <a:pt x="1162" y="447"/>
                  </a:cubicBezTo>
                  <a:lnTo>
                    <a:pt x="917" y="447"/>
                  </a:lnTo>
                  <a:lnTo>
                    <a:pt x="917" y="202"/>
                  </a:lnTo>
                  <a:cubicBezTo>
                    <a:pt x="917" y="67"/>
                    <a:pt x="816" y="0"/>
                    <a:pt x="7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6" name="Google Shape;11546;p31"/>
            <p:cNvSpPr/>
            <p:nvPr/>
          </p:nvSpPr>
          <p:spPr>
            <a:xfrm>
              <a:off x="7348080" y="2054600"/>
              <a:ext cx="37627" cy="33985"/>
            </a:xfrm>
            <a:custGeom>
              <a:rect b="b" l="l" r="r" t="t"/>
              <a:pathLst>
                <a:path extrusionOk="0" h="1297" w="1436">
                  <a:moveTo>
                    <a:pt x="720" y="1"/>
                  </a:moveTo>
                  <a:cubicBezTo>
                    <a:pt x="610" y="1"/>
                    <a:pt x="519" y="92"/>
                    <a:pt x="519" y="202"/>
                  </a:cubicBezTo>
                  <a:lnTo>
                    <a:pt x="519" y="447"/>
                  </a:lnTo>
                  <a:lnTo>
                    <a:pt x="274" y="447"/>
                  </a:lnTo>
                  <a:cubicBezTo>
                    <a:pt x="0" y="447"/>
                    <a:pt x="0" y="850"/>
                    <a:pt x="274" y="850"/>
                  </a:cubicBezTo>
                  <a:lnTo>
                    <a:pt x="514" y="850"/>
                  </a:lnTo>
                  <a:lnTo>
                    <a:pt x="514" y="1095"/>
                  </a:lnTo>
                  <a:cubicBezTo>
                    <a:pt x="514" y="1229"/>
                    <a:pt x="616" y="1297"/>
                    <a:pt x="718" y="1297"/>
                  </a:cubicBezTo>
                  <a:cubicBezTo>
                    <a:pt x="820" y="1297"/>
                    <a:pt x="922" y="1229"/>
                    <a:pt x="922" y="1095"/>
                  </a:cubicBezTo>
                  <a:lnTo>
                    <a:pt x="922" y="850"/>
                  </a:lnTo>
                  <a:lnTo>
                    <a:pt x="1162" y="850"/>
                  </a:lnTo>
                  <a:cubicBezTo>
                    <a:pt x="1436" y="850"/>
                    <a:pt x="1436" y="447"/>
                    <a:pt x="1162" y="447"/>
                  </a:cubicBezTo>
                  <a:lnTo>
                    <a:pt x="922" y="447"/>
                  </a:lnTo>
                  <a:lnTo>
                    <a:pt x="922" y="202"/>
                  </a:lnTo>
                  <a:cubicBezTo>
                    <a:pt x="922" y="92"/>
                    <a:pt x="831" y="1"/>
                    <a:pt x="7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7" name="Google Shape;11547;p31"/>
            <p:cNvSpPr/>
            <p:nvPr/>
          </p:nvSpPr>
          <p:spPr>
            <a:xfrm>
              <a:off x="7270730" y="1985085"/>
              <a:ext cx="37496" cy="34063"/>
            </a:xfrm>
            <a:custGeom>
              <a:rect b="b" l="l" r="r" t="t"/>
              <a:pathLst>
                <a:path extrusionOk="0" h="1300" w="1431">
                  <a:moveTo>
                    <a:pt x="715" y="0"/>
                  </a:moveTo>
                  <a:cubicBezTo>
                    <a:pt x="615" y="0"/>
                    <a:pt x="514" y="69"/>
                    <a:pt x="514" y="205"/>
                  </a:cubicBezTo>
                  <a:lnTo>
                    <a:pt x="514" y="445"/>
                  </a:lnTo>
                  <a:lnTo>
                    <a:pt x="269" y="445"/>
                  </a:lnTo>
                  <a:cubicBezTo>
                    <a:pt x="0" y="445"/>
                    <a:pt x="0" y="854"/>
                    <a:pt x="269" y="854"/>
                  </a:cubicBezTo>
                  <a:lnTo>
                    <a:pt x="514" y="854"/>
                  </a:lnTo>
                  <a:lnTo>
                    <a:pt x="514" y="1098"/>
                  </a:lnTo>
                  <a:cubicBezTo>
                    <a:pt x="514" y="1233"/>
                    <a:pt x="615" y="1300"/>
                    <a:pt x="715" y="1300"/>
                  </a:cubicBezTo>
                  <a:cubicBezTo>
                    <a:pt x="816" y="1300"/>
                    <a:pt x="917" y="1233"/>
                    <a:pt x="917" y="1098"/>
                  </a:cubicBezTo>
                  <a:lnTo>
                    <a:pt x="917" y="854"/>
                  </a:lnTo>
                  <a:lnTo>
                    <a:pt x="1162" y="854"/>
                  </a:lnTo>
                  <a:cubicBezTo>
                    <a:pt x="1431" y="854"/>
                    <a:pt x="1431" y="445"/>
                    <a:pt x="1162" y="445"/>
                  </a:cubicBezTo>
                  <a:lnTo>
                    <a:pt x="917" y="445"/>
                  </a:lnTo>
                  <a:lnTo>
                    <a:pt x="917" y="205"/>
                  </a:lnTo>
                  <a:cubicBezTo>
                    <a:pt x="917" y="69"/>
                    <a:pt x="816" y="0"/>
                    <a:pt x="7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48" name="Google Shape;11548;p31"/>
          <p:cNvGrpSpPr/>
          <p:nvPr/>
        </p:nvGrpSpPr>
        <p:grpSpPr>
          <a:xfrm>
            <a:off x="6139594" y="2730598"/>
            <a:ext cx="371578" cy="315347"/>
            <a:chOff x="6139594" y="2917448"/>
            <a:chExt cx="371578" cy="315347"/>
          </a:xfrm>
        </p:grpSpPr>
        <p:sp>
          <p:nvSpPr>
            <p:cNvPr id="11549" name="Google Shape;11549;p31"/>
            <p:cNvSpPr/>
            <p:nvPr/>
          </p:nvSpPr>
          <p:spPr>
            <a:xfrm>
              <a:off x="6144887" y="3147402"/>
              <a:ext cx="360625" cy="80101"/>
            </a:xfrm>
            <a:custGeom>
              <a:rect b="b" l="l" r="r" t="t"/>
              <a:pathLst>
                <a:path extrusionOk="0" h="3057" w="13763">
                  <a:moveTo>
                    <a:pt x="5260" y="0"/>
                  </a:moveTo>
                  <a:cubicBezTo>
                    <a:pt x="4269" y="0"/>
                    <a:pt x="3277" y="12"/>
                    <a:pt x="2290" y="81"/>
                  </a:cubicBezTo>
                  <a:cubicBezTo>
                    <a:pt x="1776" y="119"/>
                    <a:pt x="312" y="129"/>
                    <a:pt x="163" y="762"/>
                  </a:cubicBezTo>
                  <a:cubicBezTo>
                    <a:pt x="0" y="1439"/>
                    <a:pt x="1459" y="2020"/>
                    <a:pt x="1944" y="2212"/>
                  </a:cubicBezTo>
                  <a:cubicBezTo>
                    <a:pt x="3509" y="2831"/>
                    <a:pt x="5228" y="3057"/>
                    <a:pt x="6884" y="3057"/>
                  </a:cubicBezTo>
                  <a:cubicBezTo>
                    <a:pt x="8535" y="3057"/>
                    <a:pt x="10253" y="2826"/>
                    <a:pt x="11818" y="2212"/>
                  </a:cubicBezTo>
                  <a:cubicBezTo>
                    <a:pt x="12308" y="2020"/>
                    <a:pt x="13762" y="1439"/>
                    <a:pt x="13599" y="762"/>
                  </a:cubicBezTo>
                  <a:cubicBezTo>
                    <a:pt x="13450" y="133"/>
                    <a:pt x="11981" y="119"/>
                    <a:pt x="11473" y="81"/>
                  </a:cubicBezTo>
                  <a:cubicBezTo>
                    <a:pt x="10485" y="12"/>
                    <a:pt x="9493" y="0"/>
                    <a:pt x="8501" y="0"/>
                  </a:cubicBezTo>
                  <a:cubicBezTo>
                    <a:pt x="7960" y="0"/>
                    <a:pt x="7419" y="4"/>
                    <a:pt x="6879" y="4"/>
                  </a:cubicBezTo>
                  <a:cubicBezTo>
                    <a:pt x="6340" y="4"/>
                    <a:pt x="5800" y="0"/>
                    <a:pt x="52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0" name="Google Shape;11550;p31"/>
            <p:cNvSpPr/>
            <p:nvPr/>
          </p:nvSpPr>
          <p:spPr>
            <a:xfrm>
              <a:off x="6195432" y="2948263"/>
              <a:ext cx="259641" cy="243159"/>
            </a:xfrm>
            <a:custGeom>
              <a:rect b="b" l="l" r="r" t="t"/>
              <a:pathLst>
                <a:path extrusionOk="0" h="9280" w="9909">
                  <a:moveTo>
                    <a:pt x="1" y="0"/>
                  </a:moveTo>
                  <a:cubicBezTo>
                    <a:pt x="1" y="0"/>
                    <a:pt x="1407" y="3591"/>
                    <a:pt x="1292" y="8593"/>
                  </a:cubicBezTo>
                  <a:cubicBezTo>
                    <a:pt x="1292" y="8597"/>
                    <a:pt x="1292" y="8607"/>
                    <a:pt x="1292" y="8617"/>
                  </a:cubicBezTo>
                  <a:cubicBezTo>
                    <a:pt x="1292" y="8981"/>
                    <a:pt x="2934" y="9279"/>
                    <a:pt x="4955" y="9279"/>
                  </a:cubicBezTo>
                  <a:cubicBezTo>
                    <a:pt x="6980" y="9279"/>
                    <a:pt x="8617" y="8981"/>
                    <a:pt x="8617" y="8617"/>
                  </a:cubicBezTo>
                  <a:cubicBezTo>
                    <a:pt x="8492" y="3605"/>
                    <a:pt x="9908" y="0"/>
                    <a:pt x="99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1" name="Google Shape;11551;p31"/>
            <p:cNvSpPr/>
            <p:nvPr/>
          </p:nvSpPr>
          <p:spPr>
            <a:xfrm>
              <a:off x="6306740" y="2948263"/>
              <a:ext cx="148332" cy="243159"/>
            </a:xfrm>
            <a:custGeom>
              <a:rect b="b" l="l" r="r" t="t"/>
              <a:pathLst>
                <a:path extrusionOk="0" h="9280" w="5661">
                  <a:moveTo>
                    <a:pt x="4254" y="0"/>
                  </a:moveTo>
                  <a:cubicBezTo>
                    <a:pt x="4254" y="0"/>
                    <a:pt x="2838" y="3605"/>
                    <a:pt x="2963" y="8617"/>
                  </a:cubicBezTo>
                  <a:cubicBezTo>
                    <a:pt x="2963" y="8938"/>
                    <a:pt x="1686" y="9207"/>
                    <a:pt x="1" y="9269"/>
                  </a:cubicBezTo>
                  <a:cubicBezTo>
                    <a:pt x="231" y="9274"/>
                    <a:pt x="467" y="9279"/>
                    <a:pt x="707" y="9279"/>
                  </a:cubicBezTo>
                  <a:cubicBezTo>
                    <a:pt x="2728" y="9279"/>
                    <a:pt x="4369" y="8981"/>
                    <a:pt x="4369" y="8617"/>
                  </a:cubicBezTo>
                  <a:cubicBezTo>
                    <a:pt x="4244" y="3605"/>
                    <a:pt x="5660" y="0"/>
                    <a:pt x="566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2" name="Google Shape;11552;p31"/>
            <p:cNvSpPr/>
            <p:nvPr/>
          </p:nvSpPr>
          <p:spPr>
            <a:xfrm>
              <a:off x="6195432" y="2922846"/>
              <a:ext cx="259641" cy="51593"/>
            </a:xfrm>
            <a:custGeom>
              <a:rect b="b" l="l" r="r" t="t"/>
              <a:pathLst>
                <a:path extrusionOk="0" h="1969" w="9909">
                  <a:moveTo>
                    <a:pt x="4955" y="1"/>
                  </a:moveTo>
                  <a:cubicBezTo>
                    <a:pt x="2218" y="1"/>
                    <a:pt x="1" y="442"/>
                    <a:pt x="1" y="985"/>
                  </a:cubicBezTo>
                  <a:cubicBezTo>
                    <a:pt x="1" y="1527"/>
                    <a:pt x="2218" y="1969"/>
                    <a:pt x="4955" y="1969"/>
                  </a:cubicBezTo>
                  <a:cubicBezTo>
                    <a:pt x="7691" y="1969"/>
                    <a:pt x="9908" y="1527"/>
                    <a:pt x="9908" y="985"/>
                  </a:cubicBezTo>
                  <a:cubicBezTo>
                    <a:pt x="9908" y="442"/>
                    <a:pt x="7691" y="1"/>
                    <a:pt x="49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3" name="Google Shape;11553;p31"/>
            <p:cNvSpPr/>
            <p:nvPr/>
          </p:nvSpPr>
          <p:spPr>
            <a:xfrm>
              <a:off x="6228892" y="3133514"/>
              <a:ext cx="192588" cy="58012"/>
            </a:xfrm>
            <a:custGeom>
              <a:rect b="b" l="l" r="r" t="t"/>
              <a:pathLst>
                <a:path extrusionOk="0" h="2214" w="7350">
                  <a:moveTo>
                    <a:pt x="1" y="1"/>
                  </a:moveTo>
                  <a:lnTo>
                    <a:pt x="1" y="1"/>
                  </a:lnTo>
                  <a:cubicBezTo>
                    <a:pt x="20" y="491"/>
                    <a:pt x="25" y="999"/>
                    <a:pt x="15" y="1527"/>
                  </a:cubicBezTo>
                  <a:cubicBezTo>
                    <a:pt x="10" y="1532"/>
                    <a:pt x="10" y="1542"/>
                    <a:pt x="15" y="1551"/>
                  </a:cubicBezTo>
                  <a:cubicBezTo>
                    <a:pt x="15" y="1916"/>
                    <a:pt x="1652" y="2214"/>
                    <a:pt x="3678" y="2214"/>
                  </a:cubicBezTo>
                  <a:cubicBezTo>
                    <a:pt x="5699" y="2214"/>
                    <a:pt x="7340" y="1916"/>
                    <a:pt x="7340" y="1551"/>
                  </a:cubicBezTo>
                  <a:cubicBezTo>
                    <a:pt x="7326" y="1019"/>
                    <a:pt x="7331" y="500"/>
                    <a:pt x="7350" y="1"/>
                  </a:cubicBezTo>
                  <a:lnTo>
                    <a:pt x="7350" y="1"/>
                  </a:lnTo>
                  <a:cubicBezTo>
                    <a:pt x="6385" y="183"/>
                    <a:pt x="5089" y="303"/>
                    <a:pt x="3678" y="303"/>
                  </a:cubicBezTo>
                  <a:cubicBezTo>
                    <a:pt x="3063" y="303"/>
                    <a:pt x="2478" y="279"/>
                    <a:pt x="1926" y="241"/>
                  </a:cubicBezTo>
                  <a:lnTo>
                    <a:pt x="1897" y="241"/>
                  </a:lnTo>
                  <a:cubicBezTo>
                    <a:pt x="1575" y="217"/>
                    <a:pt x="1273" y="188"/>
                    <a:pt x="980" y="155"/>
                  </a:cubicBezTo>
                  <a:cubicBezTo>
                    <a:pt x="629" y="111"/>
                    <a:pt x="298" y="59"/>
                    <a:pt x="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4" name="Google Shape;11554;p31"/>
            <p:cNvSpPr/>
            <p:nvPr/>
          </p:nvSpPr>
          <p:spPr>
            <a:xfrm>
              <a:off x="6229023" y="3133409"/>
              <a:ext cx="393" cy="18368"/>
            </a:xfrm>
            <a:custGeom>
              <a:rect b="b" l="l" r="r" t="t"/>
              <a:pathLst>
                <a:path extrusionOk="0" h="701" w="15">
                  <a:moveTo>
                    <a:pt x="0" y="0"/>
                  </a:moveTo>
                  <a:cubicBezTo>
                    <a:pt x="5" y="231"/>
                    <a:pt x="10" y="466"/>
                    <a:pt x="15" y="701"/>
                  </a:cubicBezTo>
                  <a:cubicBezTo>
                    <a:pt x="15" y="466"/>
                    <a:pt x="15" y="231"/>
                    <a:pt x="1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5" name="Google Shape;11555;p31"/>
            <p:cNvSpPr/>
            <p:nvPr/>
          </p:nvSpPr>
          <p:spPr>
            <a:xfrm>
              <a:off x="6229154" y="3133409"/>
              <a:ext cx="192326" cy="58012"/>
            </a:xfrm>
            <a:custGeom>
              <a:rect b="b" l="l" r="r" t="t"/>
              <a:pathLst>
                <a:path extrusionOk="0" h="2214" w="7340">
                  <a:moveTo>
                    <a:pt x="7340" y="0"/>
                  </a:moveTo>
                  <a:cubicBezTo>
                    <a:pt x="6917" y="82"/>
                    <a:pt x="6442" y="149"/>
                    <a:pt x="5924" y="202"/>
                  </a:cubicBezTo>
                  <a:cubicBezTo>
                    <a:pt x="5919" y="360"/>
                    <a:pt x="5914" y="586"/>
                    <a:pt x="5914" y="807"/>
                  </a:cubicBezTo>
                  <a:cubicBezTo>
                    <a:pt x="5914" y="1263"/>
                    <a:pt x="5564" y="1637"/>
                    <a:pt x="5117" y="1671"/>
                  </a:cubicBezTo>
                  <a:cubicBezTo>
                    <a:pt x="4671" y="1709"/>
                    <a:pt x="4181" y="1728"/>
                    <a:pt x="3663" y="1728"/>
                  </a:cubicBezTo>
                  <a:cubicBezTo>
                    <a:pt x="1728" y="1728"/>
                    <a:pt x="139" y="1455"/>
                    <a:pt x="10" y="1109"/>
                  </a:cubicBezTo>
                  <a:cubicBezTo>
                    <a:pt x="10" y="1243"/>
                    <a:pt x="5" y="1383"/>
                    <a:pt x="5" y="1522"/>
                  </a:cubicBezTo>
                  <a:cubicBezTo>
                    <a:pt x="0" y="1531"/>
                    <a:pt x="0" y="1541"/>
                    <a:pt x="5" y="1551"/>
                  </a:cubicBezTo>
                  <a:cubicBezTo>
                    <a:pt x="5" y="1882"/>
                    <a:pt x="1363" y="2160"/>
                    <a:pt x="3135" y="2208"/>
                  </a:cubicBezTo>
                  <a:cubicBezTo>
                    <a:pt x="3250" y="2213"/>
                    <a:pt x="3365" y="2213"/>
                    <a:pt x="3485" y="2213"/>
                  </a:cubicBezTo>
                  <a:lnTo>
                    <a:pt x="3668" y="2213"/>
                  </a:lnTo>
                  <a:cubicBezTo>
                    <a:pt x="5689" y="2213"/>
                    <a:pt x="7330" y="1915"/>
                    <a:pt x="7330" y="1551"/>
                  </a:cubicBezTo>
                  <a:cubicBezTo>
                    <a:pt x="7330" y="1479"/>
                    <a:pt x="7325" y="1402"/>
                    <a:pt x="7325" y="1330"/>
                  </a:cubicBezTo>
                  <a:cubicBezTo>
                    <a:pt x="7325" y="1325"/>
                    <a:pt x="7325" y="1320"/>
                    <a:pt x="7325" y="1315"/>
                  </a:cubicBezTo>
                  <a:lnTo>
                    <a:pt x="7325" y="1104"/>
                  </a:lnTo>
                  <a:lnTo>
                    <a:pt x="7325" y="1023"/>
                  </a:lnTo>
                  <a:lnTo>
                    <a:pt x="7325" y="907"/>
                  </a:lnTo>
                  <a:lnTo>
                    <a:pt x="7325" y="802"/>
                  </a:lnTo>
                  <a:lnTo>
                    <a:pt x="7325" y="706"/>
                  </a:lnTo>
                  <a:lnTo>
                    <a:pt x="7325" y="701"/>
                  </a:lnTo>
                  <a:cubicBezTo>
                    <a:pt x="7325" y="600"/>
                    <a:pt x="7325" y="504"/>
                    <a:pt x="7330" y="403"/>
                  </a:cubicBezTo>
                  <a:lnTo>
                    <a:pt x="7330" y="307"/>
                  </a:lnTo>
                  <a:cubicBezTo>
                    <a:pt x="7330" y="207"/>
                    <a:pt x="7335" y="101"/>
                    <a:pt x="734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6" name="Google Shape;11556;p31"/>
            <p:cNvSpPr/>
            <p:nvPr/>
          </p:nvSpPr>
          <p:spPr>
            <a:xfrm>
              <a:off x="6139594" y="2917448"/>
              <a:ext cx="371578" cy="315347"/>
            </a:xfrm>
            <a:custGeom>
              <a:rect b="b" l="l" r="r" t="t"/>
              <a:pathLst>
                <a:path extrusionOk="0" h="12035" w="14181">
                  <a:moveTo>
                    <a:pt x="7081" y="413"/>
                  </a:moveTo>
                  <a:cubicBezTo>
                    <a:pt x="8367" y="413"/>
                    <a:pt x="9587" y="509"/>
                    <a:pt x="10503" y="687"/>
                  </a:cubicBezTo>
                  <a:cubicBezTo>
                    <a:pt x="11564" y="893"/>
                    <a:pt x="11819" y="1133"/>
                    <a:pt x="11828" y="1191"/>
                  </a:cubicBezTo>
                  <a:cubicBezTo>
                    <a:pt x="11828" y="1195"/>
                    <a:pt x="11823" y="1200"/>
                    <a:pt x="11823" y="1205"/>
                  </a:cubicBezTo>
                  <a:lnTo>
                    <a:pt x="11809" y="1219"/>
                  </a:lnTo>
                  <a:cubicBezTo>
                    <a:pt x="11775" y="1258"/>
                    <a:pt x="11732" y="1291"/>
                    <a:pt x="11684" y="1320"/>
                  </a:cubicBezTo>
                  <a:cubicBezTo>
                    <a:pt x="11607" y="1368"/>
                    <a:pt x="11526" y="1407"/>
                    <a:pt x="11444" y="1440"/>
                  </a:cubicBezTo>
                  <a:lnTo>
                    <a:pt x="11420" y="1450"/>
                  </a:lnTo>
                  <a:lnTo>
                    <a:pt x="11401" y="1455"/>
                  </a:lnTo>
                  <a:lnTo>
                    <a:pt x="11358" y="1474"/>
                  </a:lnTo>
                  <a:cubicBezTo>
                    <a:pt x="11065" y="1575"/>
                    <a:pt x="10758" y="1651"/>
                    <a:pt x="10451" y="1704"/>
                  </a:cubicBezTo>
                  <a:lnTo>
                    <a:pt x="10374" y="1719"/>
                  </a:lnTo>
                  <a:lnTo>
                    <a:pt x="10364" y="1719"/>
                  </a:lnTo>
                  <a:lnTo>
                    <a:pt x="10283" y="1733"/>
                  </a:lnTo>
                  <a:cubicBezTo>
                    <a:pt x="9452" y="1877"/>
                    <a:pt x="8401" y="1959"/>
                    <a:pt x="7311" y="1968"/>
                  </a:cubicBezTo>
                  <a:lnTo>
                    <a:pt x="6865" y="1968"/>
                  </a:lnTo>
                  <a:cubicBezTo>
                    <a:pt x="5770" y="1959"/>
                    <a:pt x="4724" y="1877"/>
                    <a:pt x="3893" y="1733"/>
                  </a:cubicBezTo>
                  <a:lnTo>
                    <a:pt x="3812" y="1719"/>
                  </a:lnTo>
                  <a:lnTo>
                    <a:pt x="3802" y="1719"/>
                  </a:lnTo>
                  <a:lnTo>
                    <a:pt x="3725" y="1704"/>
                  </a:lnTo>
                  <a:lnTo>
                    <a:pt x="3721" y="1704"/>
                  </a:lnTo>
                  <a:cubicBezTo>
                    <a:pt x="3394" y="1651"/>
                    <a:pt x="3073" y="1565"/>
                    <a:pt x="2765" y="1455"/>
                  </a:cubicBezTo>
                  <a:lnTo>
                    <a:pt x="2722" y="1440"/>
                  </a:lnTo>
                  <a:cubicBezTo>
                    <a:pt x="2660" y="1411"/>
                    <a:pt x="2597" y="1383"/>
                    <a:pt x="2535" y="1354"/>
                  </a:cubicBezTo>
                  <a:lnTo>
                    <a:pt x="2525" y="1349"/>
                  </a:lnTo>
                  <a:lnTo>
                    <a:pt x="2501" y="1335"/>
                  </a:lnTo>
                  <a:cubicBezTo>
                    <a:pt x="2449" y="1306"/>
                    <a:pt x="2396" y="1267"/>
                    <a:pt x="2353" y="1219"/>
                  </a:cubicBezTo>
                  <a:lnTo>
                    <a:pt x="2343" y="1205"/>
                  </a:lnTo>
                  <a:cubicBezTo>
                    <a:pt x="2338" y="1200"/>
                    <a:pt x="2333" y="1195"/>
                    <a:pt x="2333" y="1191"/>
                  </a:cubicBezTo>
                  <a:cubicBezTo>
                    <a:pt x="2348" y="1133"/>
                    <a:pt x="2597" y="893"/>
                    <a:pt x="3663" y="687"/>
                  </a:cubicBezTo>
                  <a:cubicBezTo>
                    <a:pt x="4580" y="509"/>
                    <a:pt x="5794" y="413"/>
                    <a:pt x="7081" y="413"/>
                  </a:cubicBezTo>
                  <a:close/>
                  <a:moveTo>
                    <a:pt x="10950" y="9020"/>
                  </a:moveTo>
                  <a:cubicBezTo>
                    <a:pt x="11204" y="9029"/>
                    <a:pt x="11439" y="9044"/>
                    <a:pt x="11670" y="9058"/>
                  </a:cubicBezTo>
                  <a:lnTo>
                    <a:pt x="11843" y="9068"/>
                  </a:lnTo>
                  <a:cubicBezTo>
                    <a:pt x="12140" y="9087"/>
                    <a:pt x="12587" y="9111"/>
                    <a:pt x="12966" y="9197"/>
                  </a:cubicBezTo>
                  <a:cubicBezTo>
                    <a:pt x="13235" y="9260"/>
                    <a:pt x="13566" y="9380"/>
                    <a:pt x="13614" y="9581"/>
                  </a:cubicBezTo>
                  <a:cubicBezTo>
                    <a:pt x="13667" y="9841"/>
                    <a:pt x="13283" y="10124"/>
                    <a:pt x="13048" y="10273"/>
                  </a:cubicBezTo>
                  <a:cubicBezTo>
                    <a:pt x="12649" y="10522"/>
                    <a:pt x="12159" y="10714"/>
                    <a:pt x="11948" y="10796"/>
                  </a:cubicBezTo>
                  <a:cubicBezTo>
                    <a:pt x="10547" y="11348"/>
                    <a:pt x="8910" y="11631"/>
                    <a:pt x="7086" y="11631"/>
                  </a:cubicBezTo>
                  <a:cubicBezTo>
                    <a:pt x="5262" y="11631"/>
                    <a:pt x="3625" y="11348"/>
                    <a:pt x="2228" y="10796"/>
                  </a:cubicBezTo>
                  <a:cubicBezTo>
                    <a:pt x="2017" y="10714"/>
                    <a:pt x="1522" y="10522"/>
                    <a:pt x="1128" y="10273"/>
                  </a:cubicBezTo>
                  <a:cubicBezTo>
                    <a:pt x="893" y="10124"/>
                    <a:pt x="509" y="9841"/>
                    <a:pt x="567" y="9586"/>
                  </a:cubicBezTo>
                  <a:cubicBezTo>
                    <a:pt x="668" y="9164"/>
                    <a:pt x="1877" y="9097"/>
                    <a:pt x="2333" y="9073"/>
                  </a:cubicBezTo>
                  <a:lnTo>
                    <a:pt x="2511" y="9058"/>
                  </a:lnTo>
                  <a:cubicBezTo>
                    <a:pt x="2741" y="9044"/>
                    <a:pt x="2977" y="9029"/>
                    <a:pt x="3231" y="9020"/>
                  </a:cubicBezTo>
                  <a:lnTo>
                    <a:pt x="3231" y="9365"/>
                  </a:lnTo>
                  <a:lnTo>
                    <a:pt x="3231" y="9380"/>
                  </a:lnTo>
                  <a:cubicBezTo>
                    <a:pt x="3231" y="9505"/>
                    <a:pt x="3231" y="9625"/>
                    <a:pt x="3226" y="9745"/>
                  </a:cubicBezTo>
                  <a:cubicBezTo>
                    <a:pt x="3221" y="9764"/>
                    <a:pt x="3221" y="9778"/>
                    <a:pt x="3221" y="9793"/>
                  </a:cubicBezTo>
                  <a:cubicBezTo>
                    <a:pt x="3221" y="9821"/>
                    <a:pt x="3226" y="9850"/>
                    <a:pt x="3231" y="9874"/>
                  </a:cubicBezTo>
                  <a:cubicBezTo>
                    <a:pt x="3236" y="9893"/>
                    <a:pt x="3241" y="9913"/>
                    <a:pt x="3250" y="9927"/>
                  </a:cubicBezTo>
                  <a:cubicBezTo>
                    <a:pt x="3260" y="9946"/>
                    <a:pt x="3269" y="9965"/>
                    <a:pt x="3279" y="9980"/>
                  </a:cubicBezTo>
                  <a:cubicBezTo>
                    <a:pt x="3413" y="10186"/>
                    <a:pt x="3793" y="10340"/>
                    <a:pt x="4465" y="10460"/>
                  </a:cubicBezTo>
                  <a:cubicBezTo>
                    <a:pt x="5166" y="10589"/>
                    <a:pt x="6102" y="10657"/>
                    <a:pt x="7090" y="10657"/>
                  </a:cubicBezTo>
                  <a:cubicBezTo>
                    <a:pt x="7335" y="10657"/>
                    <a:pt x="7580" y="10652"/>
                    <a:pt x="7820" y="10642"/>
                  </a:cubicBezTo>
                  <a:cubicBezTo>
                    <a:pt x="8454" y="10628"/>
                    <a:pt x="9087" y="10565"/>
                    <a:pt x="9716" y="10460"/>
                  </a:cubicBezTo>
                  <a:cubicBezTo>
                    <a:pt x="10499" y="10321"/>
                    <a:pt x="10883" y="10133"/>
                    <a:pt x="10945" y="9874"/>
                  </a:cubicBezTo>
                  <a:cubicBezTo>
                    <a:pt x="10955" y="9845"/>
                    <a:pt x="10959" y="9817"/>
                    <a:pt x="10959" y="9788"/>
                  </a:cubicBezTo>
                  <a:lnTo>
                    <a:pt x="10959" y="9769"/>
                  </a:lnTo>
                  <a:cubicBezTo>
                    <a:pt x="10955" y="9649"/>
                    <a:pt x="10955" y="9533"/>
                    <a:pt x="10950" y="9413"/>
                  </a:cubicBezTo>
                  <a:lnTo>
                    <a:pt x="10950" y="9409"/>
                  </a:lnTo>
                  <a:lnTo>
                    <a:pt x="10950" y="9356"/>
                  </a:lnTo>
                  <a:lnTo>
                    <a:pt x="10950" y="9034"/>
                  </a:lnTo>
                  <a:lnTo>
                    <a:pt x="10950" y="9020"/>
                  </a:lnTo>
                  <a:close/>
                  <a:moveTo>
                    <a:pt x="7090" y="0"/>
                  </a:moveTo>
                  <a:cubicBezTo>
                    <a:pt x="5756" y="0"/>
                    <a:pt x="4498" y="106"/>
                    <a:pt x="3553" y="293"/>
                  </a:cubicBezTo>
                  <a:cubicBezTo>
                    <a:pt x="3082" y="389"/>
                    <a:pt x="2708" y="499"/>
                    <a:pt x="2444" y="624"/>
                  </a:cubicBezTo>
                  <a:cubicBezTo>
                    <a:pt x="2324" y="677"/>
                    <a:pt x="1973" y="845"/>
                    <a:pt x="1940" y="1143"/>
                  </a:cubicBezTo>
                  <a:cubicBezTo>
                    <a:pt x="1940" y="1152"/>
                    <a:pt x="1940" y="1167"/>
                    <a:pt x="1940" y="1181"/>
                  </a:cubicBezTo>
                  <a:lnTo>
                    <a:pt x="1940" y="1191"/>
                  </a:lnTo>
                  <a:cubicBezTo>
                    <a:pt x="1940" y="1282"/>
                    <a:pt x="1969" y="1373"/>
                    <a:pt x="2026" y="1445"/>
                  </a:cubicBezTo>
                  <a:cubicBezTo>
                    <a:pt x="2309" y="2251"/>
                    <a:pt x="3097" y="4786"/>
                    <a:pt x="3221" y="8237"/>
                  </a:cubicBezTo>
                  <a:lnTo>
                    <a:pt x="3221" y="8247"/>
                  </a:lnTo>
                  <a:cubicBezTo>
                    <a:pt x="3226" y="8367"/>
                    <a:pt x="3231" y="8492"/>
                    <a:pt x="3231" y="8612"/>
                  </a:cubicBezTo>
                  <a:cubicBezTo>
                    <a:pt x="2972" y="8626"/>
                    <a:pt x="2727" y="8636"/>
                    <a:pt x="2492" y="8655"/>
                  </a:cubicBezTo>
                  <a:lnTo>
                    <a:pt x="2319" y="8665"/>
                  </a:lnTo>
                  <a:cubicBezTo>
                    <a:pt x="1633" y="8703"/>
                    <a:pt x="351" y="8770"/>
                    <a:pt x="183" y="9490"/>
                  </a:cubicBezTo>
                  <a:cubicBezTo>
                    <a:pt x="0" y="10253"/>
                    <a:pt x="1181" y="10820"/>
                    <a:pt x="2084" y="11175"/>
                  </a:cubicBezTo>
                  <a:cubicBezTo>
                    <a:pt x="3533" y="11746"/>
                    <a:pt x="5218" y="12034"/>
                    <a:pt x="7100" y="12034"/>
                  </a:cubicBezTo>
                  <a:cubicBezTo>
                    <a:pt x="8977" y="12034"/>
                    <a:pt x="10662" y="11746"/>
                    <a:pt x="12111" y="11175"/>
                  </a:cubicBezTo>
                  <a:cubicBezTo>
                    <a:pt x="13000" y="10820"/>
                    <a:pt x="14180" y="10258"/>
                    <a:pt x="13998" y="9490"/>
                  </a:cubicBezTo>
                  <a:cubicBezTo>
                    <a:pt x="13830" y="8775"/>
                    <a:pt x="12548" y="8703"/>
                    <a:pt x="11857" y="8665"/>
                  </a:cubicBezTo>
                  <a:lnTo>
                    <a:pt x="11689" y="8655"/>
                  </a:lnTo>
                  <a:cubicBezTo>
                    <a:pt x="11454" y="8636"/>
                    <a:pt x="11209" y="8626"/>
                    <a:pt x="10950" y="8612"/>
                  </a:cubicBezTo>
                  <a:cubicBezTo>
                    <a:pt x="10950" y="8492"/>
                    <a:pt x="10955" y="8372"/>
                    <a:pt x="10959" y="8247"/>
                  </a:cubicBezTo>
                  <a:cubicBezTo>
                    <a:pt x="11007" y="6860"/>
                    <a:pt x="11171" y="5482"/>
                    <a:pt x="11444" y="4119"/>
                  </a:cubicBezTo>
                  <a:cubicBezTo>
                    <a:pt x="11485" y="3962"/>
                    <a:pt x="11363" y="3867"/>
                    <a:pt x="11243" y="3867"/>
                  </a:cubicBezTo>
                  <a:cubicBezTo>
                    <a:pt x="11153" y="3867"/>
                    <a:pt x="11064" y="3921"/>
                    <a:pt x="11046" y="4042"/>
                  </a:cubicBezTo>
                  <a:cubicBezTo>
                    <a:pt x="10782" y="5372"/>
                    <a:pt x="10619" y="6716"/>
                    <a:pt x="10561" y="8069"/>
                  </a:cubicBezTo>
                  <a:cubicBezTo>
                    <a:pt x="9587" y="8247"/>
                    <a:pt x="8362" y="8343"/>
                    <a:pt x="7081" y="8343"/>
                  </a:cubicBezTo>
                  <a:cubicBezTo>
                    <a:pt x="6490" y="8343"/>
                    <a:pt x="5905" y="8324"/>
                    <a:pt x="5348" y="8285"/>
                  </a:cubicBezTo>
                  <a:cubicBezTo>
                    <a:pt x="5339" y="8284"/>
                    <a:pt x="5330" y="8284"/>
                    <a:pt x="5321" y="8284"/>
                  </a:cubicBezTo>
                  <a:cubicBezTo>
                    <a:pt x="5068" y="8284"/>
                    <a:pt x="5050" y="8679"/>
                    <a:pt x="5319" y="8689"/>
                  </a:cubicBezTo>
                  <a:cubicBezTo>
                    <a:pt x="5886" y="8732"/>
                    <a:pt x="6481" y="8751"/>
                    <a:pt x="7081" y="8751"/>
                  </a:cubicBezTo>
                  <a:cubicBezTo>
                    <a:pt x="8348" y="8751"/>
                    <a:pt x="9563" y="8655"/>
                    <a:pt x="10547" y="8487"/>
                  </a:cubicBezTo>
                  <a:lnTo>
                    <a:pt x="10547" y="8516"/>
                  </a:lnTo>
                  <a:cubicBezTo>
                    <a:pt x="10542" y="8607"/>
                    <a:pt x="10542" y="8698"/>
                    <a:pt x="10537" y="8785"/>
                  </a:cubicBezTo>
                  <a:lnTo>
                    <a:pt x="10537" y="8852"/>
                  </a:lnTo>
                  <a:lnTo>
                    <a:pt x="10537" y="8885"/>
                  </a:lnTo>
                  <a:lnTo>
                    <a:pt x="10537" y="9106"/>
                  </a:lnTo>
                  <a:lnTo>
                    <a:pt x="10537" y="9193"/>
                  </a:lnTo>
                  <a:lnTo>
                    <a:pt x="10537" y="9346"/>
                  </a:lnTo>
                  <a:lnTo>
                    <a:pt x="10537" y="9437"/>
                  </a:lnTo>
                  <a:lnTo>
                    <a:pt x="10537" y="9485"/>
                  </a:lnTo>
                  <a:cubicBezTo>
                    <a:pt x="10537" y="9581"/>
                    <a:pt x="10537" y="9673"/>
                    <a:pt x="10542" y="9769"/>
                  </a:cubicBezTo>
                  <a:cubicBezTo>
                    <a:pt x="10503" y="9807"/>
                    <a:pt x="10302" y="9956"/>
                    <a:pt x="9491" y="10085"/>
                  </a:cubicBezTo>
                  <a:cubicBezTo>
                    <a:pt x="8691" y="10196"/>
                    <a:pt x="7887" y="10251"/>
                    <a:pt x="7083" y="10251"/>
                  </a:cubicBezTo>
                  <a:cubicBezTo>
                    <a:pt x="6279" y="10251"/>
                    <a:pt x="5475" y="10196"/>
                    <a:pt x="4676" y="10085"/>
                  </a:cubicBezTo>
                  <a:cubicBezTo>
                    <a:pt x="4604" y="10076"/>
                    <a:pt x="4532" y="10061"/>
                    <a:pt x="4469" y="10052"/>
                  </a:cubicBezTo>
                  <a:cubicBezTo>
                    <a:pt x="4292" y="10018"/>
                    <a:pt x="4157" y="9985"/>
                    <a:pt x="4047" y="9951"/>
                  </a:cubicBezTo>
                  <a:lnTo>
                    <a:pt x="4009" y="9941"/>
                  </a:lnTo>
                  <a:cubicBezTo>
                    <a:pt x="3749" y="9860"/>
                    <a:pt x="3658" y="9797"/>
                    <a:pt x="3629" y="9769"/>
                  </a:cubicBezTo>
                  <a:cubicBezTo>
                    <a:pt x="3629" y="9697"/>
                    <a:pt x="3629" y="9625"/>
                    <a:pt x="3634" y="9548"/>
                  </a:cubicBezTo>
                  <a:lnTo>
                    <a:pt x="3634" y="9509"/>
                  </a:lnTo>
                  <a:lnTo>
                    <a:pt x="3634" y="9457"/>
                  </a:lnTo>
                  <a:lnTo>
                    <a:pt x="3634" y="9452"/>
                  </a:lnTo>
                  <a:cubicBezTo>
                    <a:pt x="3639" y="9121"/>
                    <a:pt x="3634" y="8799"/>
                    <a:pt x="3625" y="8487"/>
                  </a:cubicBezTo>
                  <a:lnTo>
                    <a:pt x="3625" y="8487"/>
                  </a:lnTo>
                  <a:cubicBezTo>
                    <a:pt x="3860" y="8525"/>
                    <a:pt x="4105" y="8564"/>
                    <a:pt x="4369" y="8593"/>
                  </a:cubicBezTo>
                  <a:cubicBezTo>
                    <a:pt x="4375" y="8593"/>
                    <a:pt x="4381" y="8593"/>
                    <a:pt x="4387" y="8593"/>
                  </a:cubicBezTo>
                  <a:cubicBezTo>
                    <a:pt x="4625" y="8593"/>
                    <a:pt x="4665" y="8236"/>
                    <a:pt x="4417" y="8189"/>
                  </a:cubicBezTo>
                  <a:cubicBezTo>
                    <a:pt x="4133" y="8156"/>
                    <a:pt x="3860" y="8117"/>
                    <a:pt x="3610" y="8069"/>
                  </a:cubicBezTo>
                  <a:cubicBezTo>
                    <a:pt x="3490" y="5175"/>
                    <a:pt x="2909" y="2928"/>
                    <a:pt x="2564" y="1810"/>
                  </a:cubicBezTo>
                  <a:lnTo>
                    <a:pt x="2564" y="1810"/>
                  </a:lnTo>
                  <a:cubicBezTo>
                    <a:pt x="2881" y="1935"/>
                    <a:pt x="3212" y="2026"/>
                    <a:pt x="3543" y="2083"/>
                  </a:cubicBezTo>
                  <a:cubicBezTo>
                    <a:pt x="4455" y="2266"/>
                    <a:pt x="5650" y="2367"/>
                    <a:pt x="6927" y="2376"/>
                  </a:cubicBezTo>
                  <a:lnTo>
                    <a:pt x="7244" y="2376"/>
                  </a:lnTo>
                  <a:cubicBezTo>
                    <a:pt x="8521" y="2367"/>
                    <a:pt x="9716" y="2266"/>
                    <a:pt x="10628" y="2083"/>
                  </a:cubicBezTo>
                  <a:cubicBezTo>
                    <a:pt x="10964" y="2026"/>
                    <a:pt x="11291" y="1935"/>
                    <a:pt x="11607" y="1810"/>
                  </a:cubicBezTo>
                  <a:lnTo>
                    <a:pt x="11607" y="1810"/>
                  </a:lnTo>
                  <a:cubicBezTo>
                    <a:pt x="11507" y="2141"/>
                    <a:pt x="11382" y="2583"/>
                    <a:pt x="11252" y="3111"/>
                  </a:cubicBezTo>
                  <a:cubicBezTo>
                    <a:pt x="11218" y="3266"/>
                    <a:pt x="11338" y="3361"/>
                    <a:pt x="11457" y="3361"/>
                  </a:cubicBezTo>
                  <a:cubicBezTo>
                    <a:pt x="11540" y="3361"/>
                    <a:pt x="11623" y="3314"/>
                    <a:pt x="11651" y="3207"/>
                  </a:cubicBezTo>
                  <a:cubicBezTo>
                    <a:pt x="11852" y="2352"/>
                    <a:pt x="12054" y="1747"/>
                    <a:pt x="12155" y="1445"/>
                  </a:cubicBezTo>
                  <a:cubicBezTo>
                    <a:pt x="12212" y="1373"/>
                    <a:pt x="12241" y="1282"/>
                    <a:pt x="12241" y="1191"/>
                  </a:cubicBezTo>
                  <a:lnTo>
                    <a:pt x="12241" y="1176"/>
                  </a:lnTo>
                  <a:lnTo>
                    <a:pt x="12241" y="1157"/>
                  </a:lnTo>
                  <a:lnTo>
                    <a:pt x="12241" y="1143"/>
                  </a:lnTo>
                  <a:cubicBezTo>
                    <a:pt x="12212" y="845"/>
                    <a:pt x="11857" y="677"/>
                    <a:pt x="11737" y="624"/>
                  </a:cubicBezTo>
                  <a:cubicBezTo>
                    <a:pt x="11473" y="499"/>
                    <a:pt x="11103" y="389"/>
                    <a:pt x="10633" y="293"/>
                  </a:cubicBezTo>
                  <a:cubicBezTo>
                    <a:pt x="9683" y="106"/>
                    <a:pt x="8425" y="0"/>
                    <a:pt x="709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57" name="Google Shape;11557;p31"/>
          <p:cNvGrpSpPr/>
          <p:nvPr/>
        </p:nvGrpSpPr>
        <p:grpSpPr>
          <a:xfrm>
            <a:off x="7539253" y="2706545"/>
            <a:ext cx="328186" cy="363429"/>
            <a:chOff x="7539253" y="2893395"/>
            <a:chExt cx="328186" cy="363429"/>
          </a:xfrm>
        </p:grpSpPr>
        <p:sp>
          <p:nvSpPr>
            <p:cNvPr id="11558" name="Google Shape;11558;p31"/>
            <p:cNvSpPr/>
            <p:nvPr/>
          </p:nvSpPr>
          <p:spPr>
            <a:xfrm>
              <a:off x="7655356" y="3110011"/>
              <a:ext cx="96111" cy="94617"/>
            </a:xfrm>
            <a:custGeom>
              <a:rect b="b" l="l" r="r" t="t"/>
              <a:pathLst>
                <a:path extrusionOk="0" h="3611" w="3668">
                  <a:moveTo>
                    <a:pt x="1143" y="0"/>
                  </a:moveTo>
                  <a:lnTo>
                    <a:pt x="1143" y="884"/>
                  </a:lnTo>
                  <a:cubicBezTo>
                    <a:pt x="1138" y="1272"/>
                    <a:pt x="922" y="1632"/>
                    <a:pt x="572" y="1805"/>
                  </a:cubicBezTo>
                  <a:lnTo>
                    <a:pt x="432" y="1877"/>
                  </a:lnTo>
                  <a:cubicBezTo>
                    <a:pt x="168" y="2007"/>
                    <a:pt x="0" y="2280"/>
                    <a:pt x="0" y="2573"/>
                  </a:cubicBezTo>
                  <a:lnTo>
                    <a:pt x="0" y="3610"/>
                  </a:lnTo>
                  <a:lnTo>
                    <a:pt x="3668" y="3610"/>
                  </a:lnTo>
                  <a:lnTo>
                    <a:pt x="3668" y="2573"/>
                  </a:lnTo>
                  <a:cubicBezTo>
                    <a:pt x="3668" y="2280"/>
                    <a:pt x="3505" y="2007"/>
                    <a:pt x="3241" y="1877"/>
                  </a:cubicBezTo>
                  <a:lnTo>
                    <a:pt x="3097" y="1805"/>
                  </a:lnTo>
                  <a:cubicBezTo>
                    <a:pt x="2751" y="1632"/>
                    <a:pt x="2530" y="1272"/>
                    <a:pt x="2530" y="884"/>
                  </a:cubicBezTo>
                  <a:lnTo>
                    <a:pt x="253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9" name="Google Shape;11559;p31"/>
            <p:cNvSpPr/>
            <p:nvPr/>
          </p:nvSpPr>
          <p:spPr>
            <a:xfrm>
              <a:off x="7703412" y="3110011"/>
              <a:ext cx="48055" cy="94617"/>
            </a:xfrm>
            <a:custGeom>
              <a:rect b="b" l="l" r="r" t="t"/>
              <a:pathLst>
                <a:path extrusionOk="0" h="3611" w="1834">
                  <a:moveTo>
                    <a:pt x="0" y="0"/>
                  </a:moveTo>
                  <a:lnTo>
                    <a:pt x="0" y="3610"/>
                  </a:lnTo>
                  <a:lnTo>
                    <a:pt x="1834" y="3610"/>
                  </a:lnTo>
                  <a:lnTo>
                    <a:pt x="1834" y="2573"/>
                  </a:lnTo>
                  <a:cubicBezTo>
                    <a:pt x="1834" y="2280"/>
                    <a:pt x="1671" y="2007"/>
                    <a:pt x="1407" y="1877"/>
                  </a:cubicBezTo>
                  <a:lnTo>
                    <a:pt x="1263" y="1805"/>
                  </a:lnTo>
                  <a:cubicBezTo>
                    <a:pt x="917" y="1632"/>
                    <a:pt x="696" y="1272"/>
                    <a:pt x="696" y="884"/>
                  </a:cubicBezTo>
                  <a:lnTo>
                    <a:pt x="69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0" name="Google Shape;11560;p31"/>
            <p:cNvSpPr/>
            <p:nvPr/>
          </p:nvSpPr>
          <p:spPr>
            <a:xfrm>
              <a:off x="7617494" y="2913046"/>
              <a:ext cx="171967" cy="216616"/>
            </a:xfrm>
            <a:custGeom>
              <a:rect b="b" l="l" r="r" t="t"/>
              <a:pathLst>
                <a:path extrusionOk="0" h="8267" w="6563">
                  <a:moveTo>
                    <a:pt x="1" y="0"/>
                  </a:moveTo>
                  <a:lnTo>
                    <a:pt x="313" y="4205"/>
                  </a:lnTo>
                  <a:cubicBezTo>
                    <a:pt x="442" y="6015"/>
                    <a:pt x="1594" y="7589"/>
                    <a:pt x="3279" y="8266"/>
                  </a:cubicBezTo>
                  <a:cubicBezTo>
                    <a:pt x="4964" y="7589"/>
                    <a:pt x="6116" y="6015"/>
                    <a:pt x="6250" y="4205"/>
                  </a:cubicBezTo>
                  <a:lnTo>
                    <a:pt x="6562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1" name="Google Shape;11561;p31"/>
            <p:cNvSpPr/>
            <p:nvPr/>
          </p:nvSpPr>
          <p:spPr>
            <a:xfrm>
              <a:off x="7703412" y="2913046"/>
              <a:ext cx="86049" cy="216485"/>
            </a:xfrm>
            <a:custGeom>
              <a:rect b="b" l="l" r="r" t="t"/>
              <a:pathLst>
                <a:path extrusionOk="0" h="8262" w="3284">
                  <a:moveTo>
                    <a:pt x="1978" y="0"/>
                  </a:moveTo>
                  <a:lnTo>
                    <a:pt x="1666" y="4205"/>
                  </a:lnTo>
                  <a:cubicBezTo>
                    <a:pt x="1570" y="5496"/>
                    <a:pt x="955" y="7167"/>
                    <a:pt x="0" y="8261"/>
                  </a:cubicBezTo>
                  <a:cubicBezTo>
                    <a:pt x="1685" y="7589"/>
                    <a:pt x="2837" y="6015"/>
                    <a:pt x="2971" y="4205"/>
                  </a:cubicBezTo>
                  <a:lnTo>
                    <a:pt x="3283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2" name="Google Shape;11562;p31"/>
            <p:cNvSpPr/>
            <p:nvPr/>
          </p:nvSpPr>
          <p:spPr>
            <a:xfrm>
              <a:off x="7602768" y="2898818"/>
              <a:ext cx="201419" cy="24421"/>
            </a:xfrm>
            <a:custGeom>
              <a:rect b="b" l="l" r="r" t="t"/>
              <a:pathLst>
                <a:path extrusionOk="0" h="932" w="7687">
                  <a:moveTo>
                    <a:pt x="7440" y="1"/>
                  </a:moveTo>
                  <a:cubicBezTo>
                    <a:pt x="7437" y="1"/>
                    <a:pt x="7434" y="1"/>
                    <a:pt x="7432" y="1"/>
                  </a:cubicBezTo>
                  <a:lnTo>
                    <a:pt x="250" y="1"/>
                  </a:lnTo>
                  <a:cubicBezTo>
                    <a:pt x="111" y="1"/>
                    <a:pt x="1" y="111"/>
                    <a:pt x="1" y="250"/>
                  </a:cubicBezTo>
                  <a:lnTo>
                    <a:pt x="1" y="678"/>
                  </a:lnTo>
                  <a:cubicBezTo>
                    <a:pt x="1" y="817"/>
                    <a:pt x="111" y="932"/>
                    <a:pt x="250" y="932"/>
                  </a:cubicBezTo>
                  <a:lnTo>
                    <a:pt x="7432" y="932"/>
                  </a:lnTo>
                  <a:cubicBezTo>
                    <a:pt x="7571" y="932"/>
                    <a:pt x="7686" y="817"/>
                    <a:pt x="7686" y="678"/>
                  </a:cubicBezTo>
                  <a:lnTo>
                    <a:pt x="7686" y="250"/>
                  </a:lnTo>
                  <a:cubicBezTo>
                    <a:pt x="7686" y="114"/>
                    <a:pt x="7575" y="1"/>
                    <a:pt x="7440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3" name="Google Shape;11563;p31"/>
            <p:cNvSpPr/>
            <p:nvPr/>
          </p:nvSpPr>
          <p:spPr>
            <a:xfrm>
              <a:off x="7602768" y="2904871"/>
              <a:ext cx="201419" cy="18368"/>
            </a:xfrm>
            <a:custGeom>
              <a:rect b="b" l="l" r="r" t="t"/>
              <a:pathLst>
                <a:path extrusionOk="0" h="701" w="7687">
                  <a:moveTo>
                    <a:pt x="1" y="0"/>
                  </a:moveTo>
                  <a:lnTo>
                    <a:pt x="1" y="19"/>
                  </a:lnTo>
                  <a:lnTo>
                    <a:pt x="1" y="447"/>
                  </a:lnTo>
                  <a:cubicBezTo>
                    <a:pt x="1" y="586"/>
                    <a:pt x="111" y="701"/>
                    <a:pt x="255" y="701"/>
                  </a:cubicBezTo>
                  <a:lnTo>
                    <a:pt x="7432" y="701"/>
                  </a:lnTo>
                  <a:cubicBezTo>
                    <a:pt x="7571" y="701"/>
                    <a:pt x="7686" y="586"/>
                    <a:pt x="7686" y="447"/>
                  </a:cubicBezTo>
                  <a:lnTo>
                    <a:pt x="7686" y="19"/>
                  </a:lnTo>
                  <a:lnTo>
                    <a:pt x="7686" y="0"/>
                  </a:lnTo>
                  <a:cubicBezTo>
                    <a:pt x="7677" y="131"/>
                    <a:pt x="7571" y="231"/>
                    <a:pt x="7441" y="231"/>
                  </a:cubicBezTo>
                  <a:cubicBezTo>
                    <a:pt x="7438" y="231"/>
                    <a:pt x="7435" y="231"/>
                    <a:pt x="7432" y="231"/>
                  </a:cubicBezTo>
                  <a:lnTo>
                    <a:pt x="250" y="231"/>
                  </a:lnTo>
                  <a:cubicBezTo>
                    <a:pt x="121" y="231"/>
                    <a:pt x="10" y="130"/>
                    <a:pt x="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4" name="Google Shape;11564;p31"/>
            <p:cNvSpPr/>
            <p:nvPr/>
          </p:nvSpPr>
          <p:spPr>
            <a:xfrm>
              <a:off x="7619511" y="3183954"/>
              <a:ext cx="167932" cy="48710"/>
            </a:xfrm>
            <a:custGeom>
              <a:rect b="b" l="l" r="r" t="t"/>
              <a:pathLst>
                <a:path extrusionOk="0" h="1859" w="6409">
                  <a:moveTo>
                    <a:pt x="692" y="1"/>
                  </a:moveTo>
                  <a:cubicBezTo>
                    <a:pt x="308" y="1"/>
                    <a:pt x="0" y="313"/>
                    <a:pt x="0" y="697"/>
                  </a:cubicBezTo>
                  <a:lnTo>
                    <a:pt x="0" y="1858"/>
                  </a:lnTo>
                  <a:lnTo>
                    <a:pt x="6409" y="1858"/>
                  </a:lnTo>
                  <a:lnTo>
                    <a:pt x="6409" y="697"/>
                  </a:lnTo>
                  <a:cubicBezTo>
                    <a:pt x="6409" y="313"/>
                    <a:pt x="6097" y="1"/>
                    <a:pt x="5713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5" name="Google Shape;11565;p31"/>
            <p:cNvSpPr/>
            <p:nvPr/>
          </p:nvSpPr>
          <p:spPr>
            <a:xfrm>
              <a:off x="7619511" y="3184085"/>
              <a:ext cx="167932" cy="48579"/>
            </a:xfrm>
            <a:custGeom>
              <a:rect b="b" l="l" r="r" t="t"/>
              <a:pathLst>
                <a:path extrusionOk="0" h="1854" w="6409">
                  <a:moveTo>
                    <a:pt x="5721" y="1"/>
                  </a:moveTo>
                  <a:cubicBezTo>
                    <a:pt x="5718" y="1"/>
                    <a:pt x="5716" y="1"/>
                    <a:pt x="5713" y="1"/>
                  </a:cubicBezTo>
                  <a:lnTo>
                    <a:pt x="4988" y="1"/>
                  </a:lnTo>
                  <a:lnTo>
                    <a:pt x="4988" y="817"/>
                  </a:lnTo>
                  <a:cubicBezTo>
                    <a:pt x="4988" y="1105"/>
                    <a:pt x="4757" y="1335"/>
                    <a:pt x="4469" y="1335"/>
                  </a:cubicBezTo>
                  <a:lnTo>
                    <a:pt x="0" y="1335"/>
                  </a:lnTo>
                  <a:lnTo>
                    <a:pt x="0" y="1853"/>
                  </a:lnTo>
                  <a:lnTo>
                    <a:pt x="6409" y="1853"/>
                  </a:lnTo>
                  <a:lnTo>
                    <a:pt x="6409" y="692"/>
                  </a:lnTo>
                  <a:cubicBezTo>
                    <a:pt x="6404" y="311"/>
                    <a:pt x="6101" y="1"/>
                    <a:pt x="5721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6" name="Google Shape;11566;p31"/>
            <p:cNvSpPr/>
            <p:nvPr/>
          </p:nvSpPr>
          <p:spPr>
            <a:xfrm>
              <a:off x="7603161" y="3228865"/>
              <a:ext cx="200633" cy="22665"/>
            </a:xfrm>
            <a:custGeom>
              <a:rect b="b" l="l" r="r" t="t"/>
              <a:pathLst>
                <a:path extrusionOk="0" h="865" w="7657">
                  <a:moveTo>
                    <a:pt x="70" y="0"/>
                  </a:moveTo>
                  <a:cubicBezTo>
                    <a:pt x="30" y="0"/>
                    <a:pt x="0" y="37"/>
                    <a:pt x="0" y="77"/>
                  </a:cubicBezTo>
                  <a:lnTo>
                    <a:pt x="0" y="788"/>
                  </a:lnTo>
                  <a:cubicBezTo>
                    <a:pt x="0" y="831"/>
                    <a:pt x="34" y="865"/>
                    <a:pt x="77" y="865"/>
                  </a:cubicBezTo>
                  <a:lnTo>
                    <a:pt x="7580" y="865"/>
                  </a:lnTo>
                  <a:cubicBezTo>
                    <a:pt x="7618" y="865"/>
                    <a:pt x="7657" y="831"/>
                    <a:pt x="7657" y="788"/>
                  </a:cubicBezTo>
                  <a:lnTo>
                    <a:pt x="7657" y="77"/>
                  </a:lnTo>
                  <a:cubicBezTo>
                    <a:pt x="7657" y="34"/>
                    <a:pt x="7623" y="0"/>
                    <a:pt x="7580" y="0"/>
                  </a:cubicBezTo>
                  <a:lnTo>
                    <a:pt x="77" y="0"/>
                  </a:lnTo>
                  <a:cubicBezTo>
                    <a:pt x="75" y="0"/>
                    <a:pt x="72" y="0"/>
                    <a:pt x="7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7" name="Google Shape;11567;p31"/>
            <p:cNvSpPr/>
            <p:nvPr/>
          </p:nvSpPr>
          <p:spPr>
            <a:xfrm>
              <a:off x="7671445" y="3112893"/>
              <a:ext cx="63934" cy="23058"/>
            </a:xfrm>
            <a:custGeom>
              <a:rect b="b" l="l" r="r" t="t"/>
              <a:pathLst>
                <a:path extrusionOk="0" h="880" w="2440">
                  <a:moveTo>
                    <a:pt x="380" y="1"/>
                  </a:moveTo>
                  <a:cubicBezTo>
                    <a:pt x="169" y="1"/>
                    <a:pt x="1" y="169"/>
                    <a:pt x="1" y="380"/>
                  </a:cubicBezTo>
                  <a:lnTo>
                    <a:pt x="1" y="500"/>
                  </a:lnTo>
                  <a:cubicBezTo>
                    <a:pt x="1" y="706"/>
                    <a:pt x="169" y="879"/>
                    <a:pt x="380" y="879"/>
                  </a:cubicBezTo>
                  <a:lnTo>
                    <a:pt x="2060" y="879"/>
                  </a:lnTo>
                  <a:cubicBezTo>
                    <a:pt x="2271" y="879"/>
                    <a:pt x="2439" y="706"/>
                    <a:pt x="2439" y="500"/>
                  </a:cubicBezTo>
                  <a:lnTo>
                    <a:pt x="2439" y="380"/>
                  </a:lnTo>
                  <a:cubicBezTo>
                    <a:pt x="2439" y="169"/>
                    <a:pt x="2271" y="1"/>
                    <a:pt x="2060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8" name="Google Shape;11568;p31"/>
            <p:cNvSpPr/>
            <p:nvPr/>
          </p:nvSpPr>
          <p:spPr>
            <a:xfrm>
              <a:off x="7671445" y="3118553"/>
              <a:ext cx="63934" cy="17267"/>
            </a:xfrm>
            <a:custGeom>
              <a:rect b="b" l="l" r="r" t="t"/>
              <a:pathLst>
                <a:path extrusionOk="0" h="659" w="2440">
                  <a:moveTo>
                    <a:pt x="34" y="1"/>
                  </a:moveTo>
                  <a:cubicBezTo>
                    <a:pt x="15" y="49"/>
                    <a:pt x="1" y="106"/>
                    <a:pt x="1" y="159"/>
                  </a:cubicBezTo>
                  <a:lnTo>
                    <a:pt x="1" y="279"/>
                  </a:lnTo>
                  <a:cubicBezTo>
                    <a:pt x="1" y="490"/>
                    <a:pt x="169" y="658"/>
                    <a:pt x="380" y="658"/>
                  </a:cubicBezTo>
                  <a:lnTo>
                    <a:pt x="2060" y="658"/>
                  </a:lnTo>
                  <a:cubicBezTo>
                    <a:pt x="2271" y="658"/>
                    <a:pt x="2439" y="490"/>
                    <a:pt x="2439" y="279"/>
                  </a:cubicBezTo>
                  <a:lnTo>
                    <a:pt x="2439" y="159"/>
                  </a:lnTo>
                  <a:cubicBezTo>
                    <a:pt x="2439" y="106"/>
                    <a:pt x="2430" y="49"/>
                    <a:pt x="2406" y="1"/>
                  </a:cubicBezTo>
                  <a:cubicBezTo>
                    <a:pt x="2343" y="135"/>
                    <a:pt x="2209" y="221"/>
                    <a:pt x="2060" y="221"/>
                  </a:cubicBezTo>
                  <a:lnTo>
                    <a:pt x="380" y="221"/>
                  </a:lnTo>
                  <a:cubicBezTo>
                    <a:pt x="231" y="221"/>
                    <a:pt x="97" y="135"/>
                    <a:pt x="3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9" name="Google Shape;11569;p31"/>
            <p:cNvSpPr/>
            <p:nvPr/>
          </p:nvSpPr>
          <p:spPr>
            <a:xfrm>
              <a:off x="7650954" y="2948734"/>
              <a:ext cx="104915" cy="98705"/>
            </a:xfrm>
            <a:custGeom>
              <a:rect b="b" l="l" r="r" t="t"/>
              <a:pathLst>
                <a:path extrusionOk="0" h="3767" w="4004">
                  <a:moveTo>
                    <a:pt x="2004" y="0"/>
                  </a:moveTo>
                  <a:cubicBezTo>
                    <a:pt x="1979" y="0"/>
                    <a:pt x="1954" y="13"/>
                    <a:pt x="1944" y="40"/>
                  </a:cubicBezTo>
                  <a:lnTo>
                    <a:pt x="1474" y="1341"/>
                  </a:lnTo>
                  <a:lnTo>
                    <a:pt x="92" y="1384"/>
                  </a:lnTo>
                  <a:cubicBezTo>
                    <a:pt x="29" y="1384"/>
                    <a:pt x="0" y="1465"/>
                    <a:pt x="53" y="1504"/>
                  </a:cubicBezTo>
                  <a:lnTo>
                    <a:pt x="1138" y="2353"/>
                  </a:lnTo>
                  <a:lnTo>
                    <a:pt x="759" y="3683"/>
                  </a:lnTo>
                  <a:cubicBezTo>
                    <a:pt x="744" y="3728"/>
                    <a:pt x="781" y="3766"/>
                    <a:pt x="822" y="3766"/>
                  </a:cubicBezTo>
                  <a:cubicBezTo>
                    <a:pt x="835" y="3766"/>
                    <a:pt x="848" y="3763"/>
                    <a:pt x="860" y="3755"/>
                  </a:cubicBezTo>
                  <a:lnTo>
                    <a:pt x="2002" y="2982"/>
                  </a:lnTo>
                  <a:lnTo>
                    <a:pt x="3145" y="3755"/>
                  </a:lnTo>
                  <a:cubicBezTo>
                    <a:pt x="3157" y="3763"/>
                    <a:pt x="3169" y="3766"/>
                    <a:pt x="3182" y="3766"/>
                  </a:cubicBezTo>
                  <a:cubicBezTo>
                    <a:pt x="3224" y="3766"/>
                    <a:pt x="3260" y="3728"/>
                    <a:pt x="3245" y="3683"/>
                  </a:cubicBezTo>
                  <a:lnTo>
                    <a:pt x="2866" y="2353"/>
                  </a:lnTo>
                  <a:lnTo>
                    <a:pt x="3956" y="1504"/>
                  </a:lnTo>
                  <a:cubicBezTo>
                    <a:pt x="4004" y="1470"/>
                    <a:pt x="3980" y="1389"/>
                    <a:pt x="3917" y="1384"/>
                  </a:cubicBezTo>
                  <a:lnTo>
                    <a:pt x="2535" y="1341"/>
                  </a:lnTo>
                  <a:lnTo>
                    <a:pt x="2064" y="40"/>
                  </a:lnTo>
                  <a:cubicBezTo>
                    <a:pt x="2055" y="13"/>
                    <a:pt x="2030" y="0"/>
                    <a:pt x="2004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0" name="Google Shape;11570;p31"/>
            <p:cNvSpPr/>
            <p:nvPr/>
          </p:nvSpPr>
          <p:spPr>
            <a:xfrm>
              <a:off x="7603161" y="3228865"/>
              <a:ext cx="200633" cy="22665"/>
            </a:xfrm>
            <a:custGeom>
              <a:rect b="b" l="l" r="r" t="t"/>
              <a:pathLst>
                <a:path extrusionOk="0" h="865" w="7657">
                  <a:moveTo>
                    <a:pt x="7587" y="0"/>
                  </a:moveTo>
                  <a:cubicBezTo>
                    <a:pt x="7585" y="0"/>
                    <a:pt x="7582" y="0"/>
                    <a:pt x="7580" y="0"/>
                  </a:cubicBezTo>
                  <a:lnTo>
                    <a:pt x="6236" y="0"/>
                  </a:lnTo>
                  <a:lnTo>
                    <a:pt x="6236" y="279"/>
                  </a:lnTo>
                  <a:cubicBezTo>
                    <a:pt x="6236" y="447"/>
                    <a:pt x="6101" y="581"/>
                    <a:pt x="5938" y="581"/>
                  </a:cubicBezTo>
                  <a:lnTo>
                    <a:pt x="77" y="581"/>
                  </a:lnTo>
                  <a:cubicBezTo>
                    <a:pt x="34" y="581"/>
                    <a:pt x="0" y="543"/>
                    <a:pt x="0" y="500"/>
                  </a:cubicBezTo>
                  <a:lnTo>
                    <a:pt x="0" y="788"/>
                  </a:lnTo>
                  <a:cubicBezTo>
                    <a:pt x="0" y="831"/>
                    <a:pt x="34" y="865"/>
                    <a:pt x="77" y="865"/>
                  </a:cubicBezTo>
                  <a:lnTo>
                    <a:pt x="7580" y="865"/>
                  </a:lnTo>
                  <a:cubicBezTo>
                    <a:pt x="7623" y="865"/>
                    <a:pt x="7657" y="831"/>
                    <a:pt x="7657" y="788"/>
                  </a:cubicBezTo>
                  <a:lnTo>
                    <a:pt x="7657" y="77"/>
                  </a:lnTo>
                  <a:cubicBezTo>
                    <a:pt x="7657" y="37"/>
                    <a:pt x="7627" y="0"/>
                    <a:pt x="7587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1" name="Google Shape;11571;p31"/>
            <p:cNvSpPr/>
            <p:nvPr/>
          </p:nvSpPr>
          <p:spPr>
            <a:xfrm>
              <a:off x="7539253" y="2893395"/>
              <a:ext cx="328186" cy="363429"/>
            </a:xfrm>
            <a:custGeom>
              <a:rect b="b" l="l" r="r" t="t"/>
              <a:pathLst>
                <a:path extrusionOk="0" h="13870" w="12525">
                  <a:moveTo>
                    <a:pt x="2891" y="2238"/>
                  </a:moveTo>
                  <a:lnTo>
                    <a:pt x="3087" y="4970"/>
                  </a:lnTo>
                  <a:cubicBezTo>
                    <a:pt x="3140" y="5670"/>
                    <a:pt x="3342" y="6347"/>
                    <a:pt x="3678" y="6966"/>
                  </a:cubicBezTo>
                  <a:lnTo>
                    <a:pt x="2655" y="6453"/>
                  </a:lnTo>
                  <a:cubicBezTo>
                    <a:pt x="1278" y="5766"/>
                    <a:pt x="409" y="4360"/>
                    <a:pt x="409" y="2819"/>
                  </a:cubicBezTo>
                  <a:lnTo>
                    <a:pt x="409" y="2502"/>
                  </a:lnTo>
                  <a:cubicBezTo>
                    <a:pt x="409" y="2358"/>
                    <a:pt x="524" y="2238"/>
                    <a:pt x="668" y="2238"/>
                  </a:cubicBezTo>
                  <a:close/>
                  <a:moveTo>
                    <a:pt x="9299" y="1341"/>
                  </a:moveTo>
                  <a:lnTo>
                    <a:pt x="9044" y="4802"/>
                  </a:lnTo>
                  <a:cubicBezTo>
                    <a:pt x="9042" y="4938"/>
                    <a:pt x="9145" y="5010"/>
                    <a:pt x="9248" y="5010"/>
                  </a:cubicBezTo>
                  <a:cubicBezTo>
                    <a:pt x="9340" y="5010"/>
                    <a:pt x="9432" y="4953"/>
                    <a:pt x="9448" y="4835"/>
                  </a:cubicBezTo>
                  <a:lnTo>
                    <a:pt x="9640" y="2238"/>
                  </a:lnTo>
                  <a:lnTo>
                    <a:pt x="11862" y="2238"/>
                  </a:lnTo>
                  <a:cubicBezTo>
                    <a:pt x="12006" y="2238"/>
                    <a:pt x="12121" y="2353"/>
                    <a:pt x="12121" y="2497"/>
                  </a:cubicBezTo>
                  <a:lnTo>
                    <a:pt x="12126" y="2814"/>
                  </a:lnTo>
                  <a:cubicBezTo>
                    <a:pt x="12126" y="4355"/>
                    <a:pt x="11257" y="5762"/>
                    <a:pt x="9880" y="6453"/>
                  </a:cubicBezTo>
                  <a:lnTo>
                    <a:pt x="8857" y="6962"/>
                  </a:lnTo>
                  <a:cubicBezTo>
                    <a:pt x="9054" y="6597"/>
                    <a:pt x="9208" y="6208"/>
                    <a:pt x="9308" y="5810"/>
                  </a:cubicBezTo>
                  <a:cubicBezTo>
                    <a:pt x="9354" y="5648"/>
                    <a:pt x="9227" y="5545"/>
                    <a:pt x="9104" y="5545"/>
                  </a:cubicBezTo>
                  <a:cubicBezTo>
                    <a:pt x="9019" y="5545"/>
                    <a:pt x="8936" y="5595"/>
                    <a:pt x="8915" y="5709"/>
                  </a:cubicBezTo>
                  <a:cubicBezTo>
                    <a:pt x="8756" y="6323"/>
                    <a:pt x="8478" y="6899"/>
                    <a:pt x="8084" y="7398"/>
                  </a:cubicBezTo>
                  <a:cubicBezTo>
                    <a:pt x="8080" y="7408"/>
                    <a:pt x="8070" y="7418"/>
                    <a:pt x="8065" y="7427"/>
                  </a:cubicBezTo>
                  <a:cubicBezTo>
                    <a:pt x="7835" y="7715"/>
                    <a:pt x="7576" y="7970"/>
                    <a:pt x="7283" y="8195"/>
                  </a:cubicBezTo>
                  <a:lnTo>
                    <a:pt x="7264" y="8190"/>
                  </a:lnTo>
                  <a:lnTo>
                    <a:pt x="7235" y="8181"/>
                  </a:lnTo>
                  <a:lnTo>
                    <a:pt x="7211" y="8176"/>
                  </a:lnTo>
                  <a:lnTo>
                    <a:pt x="7177" y="8171"/>
                  </a:lnTo>
                  <a:lnTo>
                    <a:pt x="5353" y="8171"/>
                  </a:lnTo>
                  <a:lnTo>
                    <a:pt x="5319" y="8176"/>
                  </a:lnTo>
                  <a:lnTo>
                    <a:pt x="5300" y="8181"/>
                  </a:lnTo>
                  <a:lnTo>
                    <a:pt x="5267" y="8190"/>
                  </a:lnTo>
                  <a:lnTo>
                    <a:pt x="5247" y="8195"/>
                  </a:lnTo>
                  <a:cubicBezTo>
                    <a:pt x="4964" y="7974"/>
                    <a:pt x="4710" y="7725"/>
                    <a:pt x="4484" y="7446"/>
                  </a:cubicBezTo>
                  <a:cubicBezTo>
                    <a:pt x="4470" y="7427"/>
                    <a:pt x="4455" y="7408"/>
                    <a:pt x="4441" y="7389"/>
                  </a:cubicBezTo>
                  <a:cubicBezTo>
                    <a:pt x="3894" y="6683"/>
                    <a:pt x="3563" y="5834"/>
                    <a:pt x="3495" y="4941"/>
                  </a:cubicBezTo>
                  <a:lnTo>
                    <a:pt x="3231" y="1341"/>
                  </a:lnTo>
                  <a:close/>
                  <a:moveTo>
                    <a:pt x="7134" y="8584"/>
                  </a:moveTo>
                  <a:lnTo>
                    <a:pt x="7158" y="8589"/>
                  </a:lnTo>
                  <a:cubicBezTo>
                    <a:pt x="7172" y="8594"/>
                    <a:pt x="7187" y="8598"/>
                    <a:pt x="7201" y="8608"/>
                  </a:cubicBezTo>
                  <a:cubicBezTo>
                    <a:pt x="7249" y="8642"/>
                    <a:pt x="7283" y="8694"/>
                    <a:pt x="7283" y="8757"/>
                  </a:cubicBezTo>
                  <a:lnTo>
                    <a:pt x="7283" y="8877"/>
                  </a:lnTo>
                  <a:cubicBezTo>
                    <a:pt x="7283" y="8973"/>
                    <a:pt x="7206" y="9055"/>
                    <a:pt x="7110" y="9055"/>
                  </a:cubicBezTo>
                  <a:lnTo>
                    <a:pt x="5430" y="9055"/>
                  </a:lnTo>
                  <a:cubicBezTo>
                    <a:pt x="5329" y="9055"/>
                    <a:pt x="5252" y="8973"/>
                    <a:pt x="5252" y="8877"/>
                  </a:cubicBezTo>
                  <a:lnTo>
                    <a:pt x="5252" y="8757"/>
                  </a:lnTo>
                  <a:cubicBezTo>
                    <a:pt x="5252" y="8694"/>
                    <a:pt x="5281" y="8642"/>
                    <a:pt x="5334" y="8608"/>
                  </a:cubicBezTo>
                  <a:cubicBezTo>
                    <a:pt x="5343" y="8598"/>
                    <a:pt x="5363" y="8594"/>
                    <a:pt x="5377" y="8589"/>
                  </a:cubicBezTo>
                  <a:lnTo>
                    <a:pt x="5401" y="8584"/>
                  </a:lnTo>
                  <a:close/>
                  <a:moveTo>
                    <a:pt x="6798" y="9458"/>
                  </a:moveTo>
                  <a:cubicBezTo>
                    <a:pt x="6889" y="9803"/>
                    <a:pt x="7120" y="10096"/>
                    <a:pt x="7436" y="10255"/>
                  </a:cubicBezTo>
                  <a:lnTo>
                    <a:pt x="7441" y="10255"/>
                  </a:lnTo>
                  <a:lnTo>
                    <a:pt x="7580" y="10327"/>
                  </a:lnTo>
                  <a:cubicBezTo>
                    <a:pt x="7777" y="10423"/>
                    <a:pt x="7902" y="10624"/>
                    <a:pt x="7897" y="10845"/>
                  </a:cubicBezTo>
                  <a:lnTo>
                    <a:pt x="7897" y="10888"/>
                  </a:lnTo>
                  <a:lnTo>
                    <a:pt x="4638" y="10888"/>
                  </a:lnTo>
                  <a:lnTo>
                    <a:pt x="4638" y="10845"/>
                  </a:lnTo>
                  <a:cubicBezTo>
                    <a:pt x="4638" y="10624"/>
                    <a:pt x="4758" y="10423"/>
                    <a:pt x="4955" y="10327"/>
                  </a:cubicBezTo>
                  <a:lnTo>
                    <a:pt x="5094" y="10255"/>
                  </a:lnTo>
                  <a:cubicBezTo>
                    <a:pt x="5415" y="10096"/>
                    <a:pt x="5651" y="9803"/>
                    <a:pt x="5737" y="9458"/>
                  </a:cubicBezTo>
                  <a:close/>
                  <a:moveTo>
                    <a:pt x="8776" y="11296"/>
                  </a:moveTo>
                  <a:cubicBezTo>
                    <a:pt x="9049" y="11296"/>
                    <a:pt x="9265" y="11517"/>
                    <a:pt x="9265" y="11786"/>
                  </a:cubicBezTo>
                  <a:lnTo>
                    <a:pt x="9265" y="12597"/>
                  </a:lnTo>
                  <a:lnTo>
                    <a:pt x="3265" y="12597"/>
                  </a:lnTo>
                  <a:lnTo>
                    <a:pt x="3265" y="11786"/>
                  </a:lnTo>
                  <a:cubicBezTo>
                    <a:pt x="3265" y="11517"/>
                    <a:pt x="3486" y="11296"/>
                    <a:pt x="3759" y="11296"/>
                  </a:cubicBezTo>
                  <a:close/>
                  <a:moveTo>
                    <a:pt x="9899" y="13005"/>
                  </a:moveTo>
                  <a:lnTo>
                    <a:pt x="9899" y="13466"/>
                  </a:lnTo>
                  <a:lnTo>
                    <a:pt x="2636" y="13466"/>
                  </a:lnTo>
                  <a:lnTo>
                    <a:pt x="2636" y="13005"/>
                  </a:lnTo>
                  <a:close/>
                  <a:moveTo>
                    <a:pt x="4384" y="1"/>
                  </a:moveTo>
                  <a:cubicBezTo>
                    <a:pt x="4119" y="1"/>
                    <a:pt x="4119" y="410"/>
                    <a:pt x="4384" y="410"/>
                  </a:cubicBezTo>
                  <a:cubicBezTo>
                    <a:pt x="4389" y="410"/>
                    <a:pt x="4393" y="410"/>
                    <a:pt x="4398" y="409"/>
                  </a:cubicBezTo>
                  <a:lnTo>
                    <a:pt x="9856" y="409"/>
                  </a:lnTo>
                  <a:cubicBezTo>
                    <a:pt x="9884" y="409"/>
                    <a:pt x="9904" y="433"/>
                    <a:pt x="9904" y="457"/>
                  </a:cubicBezTo>
                  <a:lnTo>
                    <a:pt x="9904" y="885"/>
                  </a:lnTo>
                  <a:cubicBezTo>
                    <a:pt x="9904" y="913"/>
                    <a:pt x="9884" y="937"/>
                    <a:pt x="9856" y="937"/>
                  </a:cubicBezTo>
                  <a:lnTo>
                    <a:pt x="2674" y="937"/>
                  </a:lnTo>
                  <a:cubicBezTo>
                    <a:pt x="2650" y="937"/>
                    <a:pt x="2626" y="913"/>
                    <a:pt x="2626" y="885"/>
                  </a:cubicBezTo>
                  <a:lnTo>
                    <a:pt x="2626" y="457"/>
                  </a:lnTo>
                  <a:cubicBezTo>
                    <a:pt x="2626" y="433"/>
                    <a:pt x="2650" y="409"/>
                    <a:pt x="2674" y="409"/>
                  </a:cubicBezTo>
                  <a:lnTo>
                    <a:pt x="3447" y="409"/>
                  </a:lnTo>
                  <a:cubicBezTo>
                    <a:pt x="3707" y="395"/>
                    <a:pt x="3707" y="16"/>
                    <a:pt x="3447" y="1"/>
                  </a:cubicBezTo>
                  <a:lnTo>
                    <a:pt x="2674" y="1"/>
                  </a:lnTo>
                  <a:cubicBezTo>
                    <a:pt x="2425" y="1"/>
                    <a:pt x="2218" y="208"/>
                    <a:pt x="2218" y="457"/>
                  </a:cubicBezTo>
                  <a:lnTo>
                    <a:pt x="2218" y="885"/>
                  </a:lnTo>
                  <a:cubicBezTo>
                    <a:pt x="2218" y="1139"/>
                    <a:pt x="2425" y="1341"/>
                    <a:pt x="2674" y="1341"/>
                  </a:cubicBezTo>
                  <a:lnTo>
                    <a:pt x="2823" y="1341"/>
                  </a:lnTo>
                  <a:lnTo>
                    <a:pt x="2862" y="1835"/>
                  </a:lnTo>
                  <a:lnTo>
                    <a:pt x="668" y="1835"/>
                  </a:lnTo>
                  <a:cubicBezTo>
                    <a:pt x="298" y="1835"/>
                    <a:pt x="1" y="2133"/>
                    <a:pt x="1" y="2497"/>
                  </a:cubicBezTo>
                  <a:lnTo>
                    <a:pt x="1" y="2819"/>
                  </a:lnTo>
                  <a:cubicBezTo>
                    <a:pt x="1" y="4509"/>
                    <a:pt x="956" y="6059"/>
                    <a:pt x="2473" y="6818"/>
                  </a:cubicBezTo>
                  <a:lnTo>
                    <a:pt x="4086" y="7624"/>
                  </a:lnTo>
                  <a:cubicBezTo>
                    <a:pt x="4105" y="7634"/>
                    <a:pt x="4119" y="7643"/>
                    <a:pt x="4134" y="7662"/>
                  </a:cubicBezTo>
                  <a:lnTo>
                    <a:pt x="4148" y="7677"/>
                  </a:lnTo>
                  <a:cubicBezTo>
                    <a:pt x="4225" y="7787"/>
                    <a:pt x="4143" y="7936"/>
                    <a:pt x="4014" y="7936"/>
                  </a:cubicBezTo>
                  <a:lnTo>
                    <a:pt x="3783" y="7936"/>
                  </a:lnTo>
                  <a:cubicBezTo>
                    <a:pt x="3779" y="7936"/>
                    <a:pt x="3774" y="7936"/>
                    <a:pt x="3770" y="7936"/>
                  </a:cubicBezTo>
                  <a:cubicBezTo>
                    <a:pt x="3505" y="7936"/>
                    <a:pt x="3505" y="8344"/>
                    <a:pt x="3770" y="8344"/>
                  </a:cubicBezTo>
                  <a:cubicBezTo>
                    <a:pt x="3774" y="8344"/>
                    <a:pt x="3779" y="8344"/>
                    <a:pt x="3783" y="8344"/>
                  </a:cubicBezTo>
                  <a:lnTo>
                    <a:pt x="4014" y="8344"/>
                  </a:lnTo>
                  <a:cubicBezTo>
                    <a:pt x="4211" y="8339"/>
                    <a:pt x="4393" y="8238"/>
                    <a:pt x="4499" y="8070"/>
                  </a:cubicBezTo>
                  <a:cubicBezTo>
                    <a:pt x="4633" y="8210"/>
                    <a:pt x="4772" y="8339"/>
                    <a:pt x="4926" y="8459"/>
                  </a:cubicBezTo>
                  <a:cubicBezTo>
                    <a:pt x="4873" y="8550"/>
                    <a:pt x="4844" y="8651"/>
                    <a:pt x="4844" y="8752"/>
                  </a:cubicBezTo>
                  <a:lnTo>
                    <a:pt x="4844" y="8872"/>
                  </a:lnTo>
                  <a:cubicBezTo>
                    <a:pt x="4844" y="9151"/>
                    <a:pt x="5041" y="9391"/>
                    <a:pt x="5315" y="9443"/>
                  </a:cubicBezTo>
                  <a:cubicBezTo>
                    <a:pt x="5238" y="9640"/>
                    <a:pt x="5099" y="9799"/>
                    <a:pt x="4911" y="9890"/>
                  </a:cubicBezTo>
                  <a:lnTo>
                    <a:pt x="4772" y="9962"/>
                  </a:lnTo>
                  <a:cubicBezTo>
                    <a:pt x="4441" y="10125"/>
                    <a:pt x="4230" y="10466"/>
                    <a:pt x="4230" y="10840"/>
                  </a:cubicBezTo>
                  <a:lnTo>
                    <a:pt x="4230" y="10888"/>
                  </a:lnTo>
                  <a:lnTo>
                    <a:pt x="3759" y="10888"/>
                  </a:lnTo>
                  <a:cubicBezTo>
                    <a:pt x="3265" y="10888"/>
                    <a:pt x="2867" y="11291"/>
                    <a:pt x="2862" y="11786"/>
                  </a:cubicBezTo>
                  <a:lnTo>
                    <a:pt x="2862" y="12592"/>
                  </a:lnTo>
                  <a:lnTo>
                    <a:pt x="2516" y="12592"/>
                  </a:lnTo>
                  <a:cubicBezTo>
                    <a:pt x="2362" y="12592"/>
                    <a:pt x="2233" y="12722"/>
                    <a:pt x="2233" y="12875"/>
                  </a:cubicBezTo>
                  <a:lnTo>
                    <a:pt x="2233" y="13586"/>
                  </a:lnTo>
                  <a:cubicBezTo>
                    <a:pt x="2233" y="13744"/>
                    <a:pt x="2362" y="13869"/>
                    <a:pt x="2516" y="13869"/>
                  </a:cubicBezTo>
                  <a:lnTo>
                    <a:pt x="10019" y="13869"/>
                  </a:lnTo>
                  <a:cubicBezTo>
                    <a:pt x="10172" y="13869"/>
                    <a:pt x="10297" y="13744"/>
                    <a:pt x="10297" y="13586"/>
                  </a:cubicBezTo>
                  <a:lnTo>
                    <a:pt x="10297" y="12875"/>
                  </a:lnTo>
                  <a:cubicBezTo>
                    <a:pt x="10297" y="12722"/>
                    <a:pt x="10172" y="12592"/>
                    <a:pt x="10019" y="12592"/>
                  </a:cubicBezTo>
                  <a:lnTo>
                    <a:pt x="9673" y="12592"/>
                  </a:lnTo>
                  <a:lnTo>
                    <a:pt x="9673" y="11786"/>
                  </a:lnTo>
                  <a:cubicBezTo>
                    <a:pt x="9668" y="11291"/>
                    <a:pt x="9270" y="10888"/>
                    <a:pt x="8776" y="10888"/>
                  </a:cubicBezTo>
                  <a:lnTo>
                    <a:pt x="8300" y="10888"/>
                  </a:lnTo>
                  <a:lnTo>
                    <a:pt x="8300" y="10840"/>
                  </a:lnTo>
                  <a:cubicBezTo>
                    <a:pt x="8305" y="10466"/>
                    <a:pt x="8094" y="10125"/>
                    <a:pt x="7763" y="9962"/>
                  </a:cubicBezTo>
                  <a:lnTo>
                    <a:pt x="7624" y="9890"/>
                  </a:lnTo>
                  <a:cubicBezTo>
                    <a:pt x="7436" y="9799"/>
                    <a:pt x="7292" y="9640"/>
                    <a:pt x="7220" y="9443"/>
                  </a:cubicBezTo>
                  <a:cubicBezTo>
                    <a:pt x="7494" y="9391"/>
                    <a:pt x="7691" y="9151"/>
                    <a:pt x="7691" y="8872"/>
                  </a:cubicBezTo>
                  <a:lnTo>
                    <a:pt x="7691" y="8752"/>
                  </a:lnTo>
                  <a:cubicBezTo>
                    <a:pt x="7691" y="8651"/>
                    <a:pt x="7662" y="8550"/>
                    <a:pt x="7609" y="8459"/>
                  </a:cubicBezTo>
                  <a:cubicBezTo>
                    <a:pt x="7758" y="8339"/>
                    <a:pt x="7902" y="8210"/>
                    <a:pt x="8036" y="8070"/>
                  </a:cubicBezTo>
                  <a:cubicBezTo>
                    <a:pt x="8142" y="8238"/>
                    <a:pt x="8324" y="8339"/>
                    <a:pt x="8521" y="8344"/>
                  </a:cubicBezTo>
                  <a:lnTo>
                    <a:pt x="8747" y="8344"/>
                  </a:lnTo>
                  <a:cubicBezTo>
                    <a:pt x="8751" y="8344"/>
                    <a:pt x="8756" y="8344"/>
                    <a:pt x="8761" y="8344"/>
                  </a:cubicBezTo>
                  <a:cubicBezTo>
                    <a:pt x="9030" y="8344"/>
                    <a:pt x="9030" y="7936"/>
                    <a:pt x="8761" y="7936"/>
                  </a:cubicBezTo>
                  <a:cubicBezTo>
                    <a:pt x="8756" y="7936"/>
                    <a:pt x="8751" y="7936"/>
                    <a:pt x="8747" y="7936"/>
                  </a:cubicBezTo>
                  <a:lnTo>
                    <a:pt x="8516" y="7936"/>
                  </a:lnTo>
                  <a:cubicBezTo>
                    <a:pt x="8377" y="7936"/>
                    <a:pt x="8300" y="7778"/>
                    <a:pt x="8387" y="7667"/>
                  </a:cubicBezTo>
                  <a:cubicBezTo>
                    <a:pt x="8401" y="7648"/>
                    <a:pt x="8420" y="7634"/>
                    <a:pt x="8440" y="7624"/>
                  </a:cubicBezTo>
                  <a:lnTo>
                    <a:pt x="10057" y="6818"/>
                  </a:lnTo>
                  <a:cubicBezTo>
                    <a:pt x="11569" y="6059"/>
                    <a:pt x="12525" y="4513"/>
                    <a:pt x="12525" y="2819"/>
                  </a:cubicBezTo>
                  <a:lnTo>
                    <a:pt x="12525" y="2502"/>
                  </a:lnTo>
                  <a:cubicBezTo>
                    <a:pt x="12525" y="2133"/>
                    <a:pt x="12232" y="1835"/>
                    <a:pt x="11862" y="1835"/>
                  </a:cubicBezTo>
                  <a:lnTo>
                    <a:pt x="9673" y="1835"/>
                  </a:lnTo>
                  <a:lnTo>
                    <a:pt x="9707" y="1341"/>
                  </a:lnTo>
                  <a:lnTo>
                    <a:pt x="9856" y="1341"/>
                  </a:lnTo>
                  <a:cubicBezTo>
                    <a:pt x="10105" y="1341"/>
                    <a:pt x="10312" y="1139"/>
                    <a:pt x="10312" y="885"/>
                  </a:cubicBezTo>
                  <a:lnTo>
                    <a:pt x="10312" y="457"/>
                  </a:lnTo>
                  <a:cubicBezTo>
                    <a:pt x="10312" y="208"/>
                    <a:pt x="10105" y="1"/>
                    <a:pt x="9856" y="1"/>
                  </a:cubicBezTo>
                  <a:lnTo>
                    <a:pt x="4398" y="1"/>
                  </a:lnTo>
                  <a:cubicBezTo>
                    <a:pt x="4393" y="1"/>
                    <a:pt x="4389" y="1"/>
                    <a:pt x="43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2" name="Google Shape;11572;p31"/>
            <p:cNvSpPr/>
            <p:nvPr/>
          </p:nvSpPr>
          <p:spPr>
            <a:xfrm>
              <a:off x="7643906" y="2943284"/>
              <a:ext cx="119143" cy="109526"/>
            </a:xfrm>
            <a:custGeom>
              <a:rect b="b" l="l" r="r" t="t"/>
              <a:pathLst>
                <a:path extrusionOk="0" h="4180" w="4547">
                  <a:moveTo>
                    <a:pt x="2271" y="675"/>
                  </a:moveTo>
                  <a:lnTo>
                    <a:pt x="2612" y="1616"/>
                  </a:lnTo>
                  <a:cubicBezTo>
                    <a:pt x="2641" y="1697"/>
                    <a:pt x="2713" y="1750"/>
                    <a:pt x="2799" y="1750"/>
                  </a:cubicBezTo>
                  <a:lnTo>
                    <a:pt x="3802" y="1784"/>
                  </a:lnTo>
                  <a:lnTo>
                    <a:pt x="3010" y="2403"/>
                  </a:lnTo>
                  <a:cubicBezTo>
                    <a:pt x="2943" y="2451"/>
                    <a:pt x="2914" y="2537"/>
                    <a:pt x="2938" y="2619"/>
                  </a:cubicBezTo>
                  <a:lnTo>
                    <a:pt x="3217" y="3584"/>
                  </a:lnTo>
                  <a:lnTo>
                    <a:pt x="2386" y="3018"/>
                  </a:lnTo>
                  <a:cubicBezTo>
                    <a:pt x="2353" y="2996"/>
                    <a:pt x="2313" y="2985"/>
                    <a:pt x="2273" y="2985"/>
                  </a:cubicBezTo>
                  <a:cubicBezTo>
                    <a:pt x="2233" y="2985"/>
                    <a:pt x="2192" y="2996"/>
                    <a:pt x="2156" y="3018"/>
                  </a:cubicBezTo>
                  <a:lnTo>
                    <a:pt x="1325" y="3584"/>
                  </a:lnTo>
                  <a:lnTo>
                    <a:pt x="1604" y="2619"/>
                  </a:lnTo>
                  <a:cubicBezTo>
                    <a:pt x="1628" y="2537"/>
                    <a:pt x="1599" y="2451"/>
                    <a:pt x="1537" y="2403"/>
                  </a:cubicBezTo>
                  <a:lnTo>
                    <a:pt x="745" y="1784"/>
                  </a:lnTo>
                  <a:lnTo>
                    <a:pt x="1748" y="1750"/>
                  </a:lnTo>
                  <a:cubicBezTo>
                    <a:pt x="1829" y="1750"/>
                    <a:pt x="1901" y="1697"/>
                    <a:pt x="1930" y="1616"/>
                  </a:cubicBezTo>
                  <a:lnTo>
                    <a:pt x="2271" y="675"/>
                  </a:lnTo>
                  <a:close/>
                  <a:moveTo>
                    <a:pt x="2271" y="1"/>
                  </a:moveTo>
                  <a:cubicBezTo>
                    <a:pt x="2165" y="1"/>
                    <a:pt x="2060" y="61"/>
                    <a:pt x="2017" y="181"/>
                  </a:cubicBezTo>
                  <a:lnTo>
                    <a:pt x="1594" y="1352"/>
                  </a:lnTo>
                  <a:lnTo>
                    <a:pt x="351" y="1390"/>
                  </a:lnTo>
                  <a:cubicBezTo>
                    <a:pt x="101" y="1400"/>
                    <a:pt x="1" y="1717"/>
                    <a:pt x="193" y="1870"/>
                  </a:cubicBezTo>
                  <a:lnTo>
                    <a:pt x="1177" y="2633"/>
                  </a:lnTo>
                  <a:lnTo>
                    <a:pt x="831" y="3829"/>
                  </a:lnTo>
                  <a:cubicBezTo>
                    <a:pt x="776" y="4017"/>
                    <a:pt x="924" y="4179"/>
                    <a:pt x="1090" y="4179"/>
                  </a:cubicBezTo>
                  <a:cubicBezTo>
                    <a:pt x="1140" y="4179"/>
                    <a:pt x="1191" y="4165"/>
                    <a:pt x="1239" y="4131"/>
                  </a:cubicBezTo>
                  <a:lnTo>
                    <a:pt x="2271" y="3435"/>
                  </a:lnTo>
                  <a:lnTo>
                    <a:pt x="3303" y="4131"/>
                  </a:lnTo>
                  <a:cubicBezTo>
                    <a:pt x="3351" y="4165"/>
                    <a:pt x="3403" y="4179"/>
                    <a:pt x="3453" y="4179"/>
                  </a:cubicBezTo>
                  <a:cubicBezTo>
                    <a:pt x="3620" y="4179"/>
                    <a:pt x="3770" y="4017"/>
                    <a:pt x="3711" y="3829"/>
                  </a:cubicBezTo>
                  <a:lnTo>
                    <a:pt x="3366" y="2633"/>
                  </a:lnTo>
                  <a:lnTo>
                    <a:pt x="4350" y="1870"/>
                  </a:lnTo>
                  <a:cubicBezTo>
                    <a:pt x="4546" y="1717"/>
                    <a:pt x="4441" y="1400"/>
                    <a:pt x="4191" y="1390"/>
                  </a:cubicBezTo>
                  <a:lnTo>
                    <a:pt x="2948" y="1352"/>
                  </a:lnTo>
                  <a:lnTo>
                    <a:pt x="2526" y="181"/>
                  </a:lnTo>
                  <a:cubicBezTo>
                    <a:pt x="2482" y="61"/>
                    <a:pt x="2377" y="1"/>
                    <a:pt x="227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73" name="Google Shape;11573;p31"/>
          <p:cNvGrpSpPr/>
          <p:nvPr/>
        </p:nvGrpSpPr>
        <p:grpSpPr>
          <a:xfrm>
            <a:off x="8004138" y="2706571"/>
            <a:ext cx="317365" cy="363402"/>
            <a:chOff x="8004138" y="2893421"/>
            <a:chExt cx="317365" cy="363402"/>
          </a:xfrm>
        </p:grpSpPr>
        <p:sp>
          <p:nvSpPr>
            <p:cNvPr id="11574" name="Google Shape;11574;p31"/>
            <p:cNvSpPr/>
            <p:nvPr/>
          </p:nvSpPr>
          <p:spPr>
            <a:xfrm>
              <a:off x="8069408" y="3163962"/>
              <a:ext cx="27329" cy="87569"/>
            </a:xfrm>
            <a:custGeom>
              <a:rect b="b" l="l" r="r" t="t"/>
              <a:pathLst>
                <a:path extrusionOk="0" h="3342" w="1043">
                  <a:moveTo>
                    <a:pt x="1" y="1"/>
                  </a:moveTo>
                  <a:lnTo>
                    <a:pt x="1" y="3342"/>
                  </a:lnTo>
                  <a:lnTo>
                    <a:pt x="1043" y="3342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5" name="Google Shape;11575;p31"/>
            <p:cNvSpPr/>
            <p:nvPr/>
          </p:nvSpPr>
          <p:spPr>
            <a:xfrm>
              <a:off x="8083007" y="3163962"/>
              <a:ext cx="13730" cy="87569"/>
            </a:xfrm>
            <a:custGeom>
              <a:rect b="b" l="l" r="r" t="t"/>
              <a:pathLst>
                <a:path extrusionOk="0" h="3342" w="524">
                  <a:moveTo>
                    <a:pt x="0" y="1"/>
                  </a:moveTo>
                  <a:lnTo>
                    <a:pt x="0" y="3342"/>
                  </a:lnTo>
                  <a:lnTo>
                    <a:pt x="524" y="3342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6" name="Google Shape;11576;p31"/>
            <p:cNvSpPr/>
            <p:nvPr/>
          </p:nvSpPr>
          <p:spPr>
            <a:xfrm>
              <a:off x="8227514" y="3163962"/>
              <a:ext cx="27460" cy="87569"/>
            </a:xfrm>
            <a:custGeom>
              <a:rect b="b" l="l" r="r" t="t"/>
              <a:pathLst>
                <a:path extrusionOk="0" h="3342" w="1048">
                  <a:moveTo>
                    <a:pt x="1" y="1"/>
                  </a:moveTo>
                  <a:lnTo>
                    <a:pt x="1" y="3342"/>
                  </a:lnTo>
                  <a:lnTo>
                    <a:pt x="1047" y="3342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7" name="Google Shape;11577;p31"/>
            <p:cNvSpPr/>
            <p:nvPr/>
          </p:nvSpPr>
          <p:spPr>
            <a:xfrm>
              <a:off x="8241244" y="3163962"/>
              <a:ext cx="13599" cy="87569"/>
            </a:xfrm>
            <a:custGeom>
              <a:rect b="b" l="l" r="r" t="t"/>
              <a:pathLst>
                <a:path extrusionOk="0" h="3342" w="519">
                  <a:moveTo>
                    <a:pt x="0" y="1"/>
                  </a:moveTo>
                  <a:lnTo>
                    <a:pt x="0" y="3342"/>
                  </a:lnTo>
                  <a:lnTo>
                    <a:pt x="518" y="3342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8" name="Google Shape;11578;p31"/>
            <p:cNvSpPr/>
            <p:nvPr/>
          </p:nvSpPr>
          <p:spPr>
            <a:xfrm>
              <a:off x="8041870" y="3143707"/>
              <a:ext cx="240644" cy="46195"/>
            </a:xfrm>
            <a:custGeom>
              <a:rect b="b" l="l" r="r" t="t"/>
              <a:pathLst>
                <a:path extrusionOk="0" h="1763" w="9184">
                  <a:moveTo>
                    <a:pt x="1" y="1"/>
                  </a:moveTo>
                  <a:lnTo>
                    <a:pt x="1" y="1378"/>
                  </a:lnTo>
                  <a:cubicBezTo>
                    <a:pt x="1" y="1590"/>
                    <a:pt x="169" y="1762"/>
                    <a:pt x="380" y="1762"/>
                  </a:cubicBezTo>
                  <a:lnTo>
                    <a:pt x="8799" y="1762"/>
                  </a:lnTo>
                  <a:cubicBezTo>
                    <a:pt x="9011" y="1762"/>
                    <a:pt x="9183" y="1590"/>
                    <a:pt x="9183" y="1378"/>
                  </a:cubicBezTo>
                  <a:lnTo>
                    <a:pt x="9183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9" name="Google Shape;11579;p31"/>
            <p:cNvSpPr/>
            <p:nvPr/>
          </p:nvSpPr>
          <p:spPr>
            <a:xfrm>
              <a:off x="8048918" y="2898818"/>
              <a:ext cx="226416" cy="265169"/>
            </a:xfrm>
            <a:custGeom>
              <a:rect b="b" l="l" r="r" t="t"/>
              <a:pathLst>
                <a:path extrusionOk="0" h="10120" w="8641">
                  <a:moveTo>
                    <a:pt x="1474" y="1"/>
                  </a:moveTo>
                  <a:cubicBezTo>
                    <a:pt x="658" y="1"/>
                    <a:pt x="0" y="658"/>
                    <a:pt x="0" y="1470"/>
                  </a:cubicBezTo>
                  <a:lnTo>
                    <a:pt x="0" y="10120"/>
                  </a:lnTo>
                  <a:lnTo>
                    <a:pt x="8641" y="10120"/>
                  </a:lnTo>
                  <a:lnTo>
                    <a:pt x="8641" y="1470"/>
                  </a:lnTo>
                  <a:cubicBezTo>
                    <a:pt x="8641" y="658"/>
                    <a:pt x="7983" y="1"/>
                    <a:pt x="717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0" name="Google Shape;11580;p31"/>
            <p:cNvSpPr/>
            <p:nvPr/>
          </p:nvSpPr>
          <p:spPr>
            <a:xfrm>
              <a:off x="8199478" y="2898818"/>
              <a:ext cx="75987" cy="265169"/>
            </a:xfrm>
            <a:custGeom>
              <a:rect b="b" l="l" r="r" t="t"/>
              <a:pathLst>
                <a:path extrusionOk="0" h="10120" w="2900">
                  <a:moveTo>
                    <a:pt x="1435" y="1"/>
                  </a:moveTo>
                  <a:cubicBezTo>
                    <a:pt x="1432" y="1"/>
                    <a:pt x="1429" y="1"/>
                    <a:pt x="1426" y="1"/>
                  </a:cubicBezTo>
                  <a:lnTo>
                    <a:pt x="0" y="1"/>
                  </a:lnTo>
                  <a:cubicBezTo>
                    <a:pt x="812" y="1"/>
                    <a:pt x="1474" y="658"/>
                    <a:pt x="1474" y="1470"/>
                  </a:cubicBezTo>
                  <a:lnTo>
                    <a:pt x="1474" y="10120"/>
                  </a:lnTo>
                  <a:lnTo>
                    <a:pt x="2900" y="10120"/>
                  </a:lnTo>
                  <a:lnTo>
                    <a:pt x="2900" y="1470"/>
                  </a:lnTo>
                  <a:cubicBezTo>
                    <a:pt x="2900" y="661"/>
                    <a:pt x="2242" y="1"/>
                    <a:pt x="1435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1" name="Google Shape;11581;p31"/>
            <p:cNvSpPr/>
            <p:nvPr/>
          </p:nvSpPr>
          <p:spPr>
            <a:xfrm>
              <a:off x="8022873" y="3067248"/>
              <a:ext cx="54999" cy="96740"/>
            </a:xfrm>
            <a:custGeom>
              <a:rect b="b" l="l" r="r" t="t"/>
              <a:pathLst>
                <a:path extrusionOk="0" h="3692" w="2099">
                  <a:moveTo>
                    <a:pt x="1" y="0"/>
                  </a:moveTo>
                  <a:lnTo>
                    <a:pt x="1" y="3101"/>
                  </a:lnTo>
                  <a:cubicBezTo>
                    <a:pt x="1" y="3428"/>
                    <a:pt x="265" y="3692"/>
                    <a:pt x="591" y="3692"/>
                  </a:cubicBezTo>
                  <a:lnTo>
                    <a:pt x="2098" y="3692"/>
                  </a:lnTo>
                  <a:lnTo>
                    <a:pt x="2098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2" name="Google Shape;11582;p31"/>
            <p:cNvSpPr/>
            <p:nvPr/>
          </p:nvSpPr>
          <p:spPr>
            <a:xfrm>
              <a:off x="8050307" y="3067248"/>
              <a:ext cx="27565" cy="96740"/>
            </a:xfrm>
            <a:custGeom>
              <a:rect b="b" l="l" r="r" t="t"/>
              <a:pathLst>
                <a:path extrusionOk="0" h="3692" w="1052">
                  <a:moveTo>
                    <a:pt x="0" y="0"/>
                  </a:moveTo>
                  <a:lnTo>
                    <a:pt x="0" y="3692"/>
                  </a:lnTo>
                  <a:lnTo>
                    <a:pt x="1051" y="3692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3" name="Google Shape;11583;p31"/>
            <p:cNvSpPr/>
            <p:nvPr/>
          </p:nvSpPr>
          <p:spPr>
            <a:xfrm>
              <a:off x="8246511" y="3067248"/>
              <a:ext cx="54999" cy="96740"/>
            </a:xfrm>
            <a:custGeom>
              <a:rect b="b" l="l" r="r" t="t"/>
              <a:pathLst>
                <a:path extrusionOk="0" h="3692" w="2099">
                  <a:moveTo>
                    <a:pt x="1" y="0"/>
                  </a:moveTo>
                  <a:lnTo>
                    <a:pt x="1" y="3692"/>
                  </a:lnTo>
                  <a:lnTo>
                    <a:pt x="1508" y="3692"/>
                  </a:lnTo>
                  <a:cubicBezTo>
                    <a:pt x="1834" y="3692"/>
                    <a:pt x="2098" y="3428"/>
                    <a:pt x="2098" y="3101"/>
                  </a:cubicBezTo>
                  <a:lnTo>
                    <a:pt x="2098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4" name="Google Shape;11584;p31"/>
            <p:cNvSpPr/>
            <p:nvPr/>
          </p:nvSpPr>
          <p:spPr>
            <a:xfrm>
              <a:off x="8258459" y="3067248"/>
              <a:ext cx="43051" cy="96740"/>
            </a:xfrm>
            <a:custGeom>
              <a:rect b="b" l="l" r="r" t="t"/>
              <a:pathLst>
                <a:path extrusionOk="0" h="3692" w="1643">
                  <a:moveTo>
                    <a:pt x="591" y="0"/>
                  </a:moveTo>
                  <a:lnTo>
                    <a:pt x="591" y="3101"/>
                  </a:lnTo>
                  <a:cubicBezTo>
                    <a:pt x="591" y="3428"/>
                    <a:pt x="327" y="3692"/>
                    <a:pt x="1" y="3692"/>
                  </a:cubicBezTo>
                  <a:lnTo>
                    <a:pt x="1052" y="3692"/>
                  </a:lnTo>
                  <a:cubicBezTo>
                    <a:pt x="1378" y="3692"/>
                    <a:pt x="1642" y="3428"/>
                    <a:pt x="1642" y="3101"/>
                  </a:cubicBezTo>
                  <a:lnTo>
                    <a:pt x="1642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5" name="Google Shape;11585;p31"/>
            <p:cNvSpPr/>
            <p:nvPr/>
          </p:nvSpPr>
          <p:spPr>
            <a:xfrm>
              <a:off x="8077846" y="3103958"/>
              <a:ext cx="168561" cy="60030"/>
            </a:xfrm>
            <a:custGeom>
              <a:rect b="b" l="l" r="r" t="t"/>
              <a:pathLst>
                <a:path extrusionOk="0" h="2291" w="6433">
                  <a:moveTo>
                    <a:pt x="860" y="1"/>
                  </a:moveTo>
                  <a:cubicBezTo>
                    <a:pt x="384" y="1"/>
                    <a:pt x="0" y="385"/>
                    <a:pt x="0" y="860"/>
                  </a:cubicBezTo>
                  <a:lnTo>
                    <a:pt x="0" y="2291"/>
                  </a:lnTo>
                  <a:lnTo>
                    <a:pt x="6433" y="2291"/>
                  </a:lnTo>
                  <a:lnTo>
                    <a:pt x="6433" y="860"/>
                  </a:lnTo>
                  <a:cubicBezTo>
                    <a:pt x="6433" y="385"/>
                    <a:pt x="6049" y="1"/>
                    <a:pt x="5574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6" name="Google Shape;11586;p31"/>
            <p:cNvSpPr/>
            <p:nvPr/>
          </p:nvSpPr>
          <p:spPr>
            <a:xfrm>
              <a:off x="8009536" y="3049509"/>
              <a:ext cx="81673" cy="25678"/>
            </a:xfrm>
            <a:custGeom>
              <a:rect b="b" l="l" r="r" t="t"/>
              <a:pathLst>
                <a:path extrusionOk="0" h="980" w="3117">
                  <a:moveTo>
                    <a:pt x="212" y="0"/>
                  </a:moveTo>
                  <a:cubicBezTo>
                    <a:pt x="97" y="0"/>
                    <a:pt x="1" y="96"/>
                    <a:pt x="1" y="216"/>
                  </a:cubicBezTo>
                  <a:lnTo>
                    <a:pt x="1" y="764"/>
                  </a:lnTo>
                  <a:cubicBezTo>
                    <a:pt x="1" y="884"/>
                    <a:pt x="97" y="980"/>
                    <a:pt x="212" y="980"/>
                  </a:cubicBezTo>
                  <a:lnTo>
                    <a:pt x="2905" y="980"/>
                  </a:lnTo>
                  <a:cubicBezTo>
                    <a:pt x="3020" y="980"/>
                    <a:pt x="3116" y="884"/>
                    <a:pt x="3116" y="764"/>
                  </a:cubicBezTo>
                  <a:lnTo>
                    <a:pt x="3116" y="216"/>
                  </a:lnTo>
                  <a:cubicBezTo>
                    <a:pt x="3116" y="96"/>
                    <a:pt x="3020" y="0"/>
                    <a:pt x="290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7" name="Google Shape;11587;p31"/>
            <p:cNvSpPr/>
            <p:nvPr/>
          </p:nvSpPr>
          <p:spPr>
            <a:xfrm>
              <a:off x="8009536" y="3056793"/>
              <a:ext cx="81673" cy="18394"/>
            </a:xfrm>
            <a:custGeom>
              <a:rect b="b" l="l" r="r" t="t"/>
              <a:pathLst>
                <a:path extrusionOk="0" h="702" w="3117">
                  <a:moveTo>
                    <a:pt x="1" y="1"/>
                  </a:moveTo>
                  <a:lnTo>
                    <a:pt x="1" y="486"/>
                  </a:lnTo>
                  <a:cubicBezTo>
                    <a:pt x="1" y="606"/>
                    <a:pt x="97" y="702"/>
                    <a:pt x="212" y="702"/>
                  </a:cubicBezTo>
                  <a:lnTo>
                    <a:pt x="2905" y="702"/>
                  </a:lnTo>
                  <a:cubicBezTo>
                    <a:pt x="3020" y="702"/>
                    <a:pt x="3116" y="606"/>
                    <a:pt x="3116" y="486"/>
                  </a:cubicBezTo>
                  <a:lnTo>
                    <a:pt x="3116" y="1"/>
                  </a:lnTo>
                  <a:cubicBezTo>
                    <a:pt x="3116" y="116"/>
                    <a:pt x="3020" y="212"/>
                    <a:pt x="2905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8" name="Google Shape;11588;p31"/>
            <p:cNvSpPr/>
            <p:nvPr/>
          </p:nvSpPr>
          <p:spPr>
            <a:xfrm>
              <a:off x="8234432" y="3049640"/>
              <a:ext cx="81778" cy="25547"/>
            </a:xfrm>
            <a:custGeom>
              <a:rect b="b" l="l" r="r" t="t"/>
              <a:pathLst>
                <a:path extrusionOk="0" h="975" w="3121">
                  <a:moveTo>
                    <a:pt x="217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763"/>
                  </a:lnTo>
                  <a:cubicBezTo>
                    <a:pt x="1" y="879"/>
                    <a:pt x="97" y="975"/>
                    <a:pt x="217" y="975"/>
                  </a:cubicBezTo>
                  <a:lnTo>
                    <a:pt x="2905" y="975"/>
                  </a:lnTo>
                  <a:cubicBezTo>
                    <a:pt x="3025" y="975"/>
                    <a:pt x="3121" y="879"/>
                    <a:pt x="3121" y="763"/>
                  </a:cubicBezTo>
                  <a:lnTo>
                    <a:pt x="3121" y="211"/>
                  </a:lnTo>
                  <a:cubicBezTo>
                    <a:pt x="3121" y="96"/>
                    <a:pt x="3025" y="0"/>
                    <a:pt x="290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9" name="Google Shape;11589;p31"/>
            <p:cNvSpPr/>
            <p:nvPr/>
          </p:nvSpPr>
          <p:spPr>
            <a:xfrm>
              <a:off x="8234432" y="3056793"/>
              <a:ext cx="81778" cy="18394"/>
            </a:xfrm>
            <a:custGeom>
              <a:rect b="b" l="l" r="r" t="t"/>
              <a:pathLst>
                <a:path extrusionOk="0" h="702" w="3121">
                  <a:moveTo>
                    <a:pt x="1" y="1"/>
                  </a:moveTo>
                  <a:lnTo>
                    <a:pt x="1" y="490"/>
                  </a:lnTo>
                  <a:cubicBezTo>
                    <a:pt x="1" y="606"/>
                    <a:pt x="97" y="702"/>
                    <a:pt x="217" y="702"/>
                  </a:cubicBezTo>
                  <a:lnTo>
                    <a:pt x="2905" y="702"/>
                  </a:lnTo>
                  <a:cubicBezTo>
                    <a:pt x="3025" y="702"/>
                    <a:pt x="3121" y="606"/>
                    <a:pt x="3121" y="490"/>
                  </a:cubicBezTo>
                  <a:lnTo>
                    <a:pt x="3121" y="1"/>
                  </a:lnTo>
                  <a:cubicBezTo>
                    <a:pt x="3121" y="121"/>
                    <a:pt x="3025" y="217"/>
                    <a:pt x="2905" y="217"/>
                  </a:cubicBezTo>
                  <a:lnTo>
                    <a:pt x="217" y="217"/>
                  </a:lnTo>
                  <a:cubicBezTo>
                    <a:pt x="97" y="217"/>
                    <a:pt x="1" y="121"/>
                    <a:pt x="1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0" name="Google Shape;11590;p31"/>
            <p:cNvSpPr/>
            <p:nvPr/>
          </p:nvSpPr>
          <p:spPr>
            <a:xfrm>
              <a:off x="8078212" y="3103958"/>
              <a:ext cx="168063" cy="30107"/>
            </a:xfrm>
            <a:custGeom>
              <a:rect b="b" l="l" r="r" t="t"/>
              <a:pathLst>
                <a:path extrusionOk="0" h="1149" w="6414">
                  <a:moveTo>
                    <a:pt x="851" y="1"/>
                  </a:moveTo>
                  <a:cubicBezTo>
                    <a:pt x="423" y="1"/>
                    <a:pt x="63" y="308"/>
                    <a:pt x="1" y="730"/>
                  </a:cubicBezTo>
                  <a:cubicBezTo>
                    <a:pt x="750" y="985"/>
                    <a:pt x="1921" y="1148"/>
                    <a:pt x="3231" y="1148"/>
                  </a:cubicBezTo>
                  <a:cubicBezTo>
                    <a:pt x="4518" y="1148"/>
                    <a:pt x="5665" y="990"/>
                    <a:pt x="6414" y="745"/>
                  </a:cubicBezTo>
                  <a:cubicBezTo>
                    <a:pt x="6356" y="322"/>
                    <a:pt x="5992" y="1"/>
                    <a:pt x="5560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1" name="Google Shape;11591;p31"/>
            <p:cNvSpPr/>
            <p:nvPr/>
          </p:nvSpPr>
          <p:spPr>
            <a:xfrm>
              <a:off x="8097209" y="2948367"/>
              <a:ext cx="34614" cy="31102"/>
            </a:xfrm>
            <a:custGeom>
              <a:rect b="b" l="l" r="r" t="t"/>
              <a:pathLst>
                <a:path extrusionOk="0" h="1187" w="1321">
                  <a:moveTo>
                    <a:pt x="661" y="1"/>
                  </a:moveTo>
                  <a:cubicBezTo>
                    <a:pt x="559" y="1"/>
                    <a:pt x="457" y="68"/>
                    <a:pt x="457" y="203"/>
                  </a:cubicBezTo>
                  <a:lnTo>
                    <a:pt x="457" y="390"/>
                  </a:lnTo>
                  <a:lnTo>
                    <a:pt x="270" y="390"/>
                  </a:lnTo>
                  <a:cubicBezTo>
                    <a:pt x="1" y="390"/>
                    <a:pt x="1" y="798"/>
                    <a:pt x="270" y="798"/>
                  </a:cubicBezTo>
                  <a:lnTo>
                    <a:pt x="457" y="798"/>
                  </a:lnTo>
                  <a:lnTo>
                    <a:pt x="457" y="985"/>
                  </a:lnTo>
                  <a:cubicBezTo>
                    <a:pt x="457" y="1119"/>
                    <a:pt x="559" y="1187"/>
                    <a:pt x="661" y="1187"/>
                  </a:cubicBezTo>
                  <a:cubicBezTo>
                    <a:pt x="763" y="1187"/>
                    <a:pt x="865" y="1119"/>
                    <a:pt x="865" y="985"/>
                  </a:cubicBezTo>
                  <a:lnTo>
                    <a:pt x="865" y="798"/>
                  </a:lnTo>
                  <a:lnTo>
                    <a:pt x="1052" y="798"/>
                  </a:lnTo>
                  <a:cubicBezTo>
                    <a:pt x="1321" y="793"/>
                    <a:pt x="1321" y="390"/>
                    <a:pt x="1052" y="390"/>
                  </a:cubicBezTo>
                  <a:lnTo>
                    <a:pt x="865" y="390"/>
                  </a:lnTo>
                  <a:lnTo>
                    <a:pt x="865" y="203"/>
                  </a:lnTo>
                  <a:cubicBezTo>
                    <a:pt x="865" y="68"/>
                    <a:pt x="763" y="1"/>
                    <a:pt x="6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2" name="Google Shape;11592;p31"/>
            <p:cNvSpPr/>
            <p:nvPr/>
          </p:nvSpPr>
          <p:spPr>
            <a:xfrm>
              <a:off x="8193818" y="2948367"/>
              <a:ext cx="34614" cy="31102"/>
            </a:xfrm>
            <a:custGeom>
              <a:rect b="b" l="l" r="r" t="t"/>
              <a:pathLst>
                <a:path extrusionOk="0" h="1187" w="1321">
                  <a:moveTo>
                    <a:pt x="660" y="1"/>
                  </a:moveTo>
                  <a:cubicBezTo>
                    <a:pt x="558" y="1"/>
                    <a:pt x="456" y="68"/>
                    <a:pt x="456" y="203"/>
                  </a:cubicBezTo>
                  <a:lnTo>
                    <a:pt x="456" y="390"/>
                  </a:lnTo>
                  <a:lnTo>
                    <a:pt x="269" y="390"/>
                  </a:lnTo>
                  <a:cubicBezTo>
                    <a:pt x="0" y="390"/>
                    <a:pt x="0" y="798"/>
                    <a:pt x="269" y="798"/>
                  </a:cubicBezTo>
                  <a:lnTo>
                    <a:pt x="269" y="793"/>
                  </a:lnTo>
                  <a:lnTo>
                    <a:pt x="456" y="793"/>
                  </a:lnTo>
                  <a:lnTo>
                    <a:pt x="456" y="985"/>
                  </a:lnTo>
                  <a:cubicBezTo>
                    <a:pt x="456" y="1119"/>
                    <a:pt x="558" y="1187"/>
                    <a:pt x="660" y="1187"/>
                  </a:cubicBezTo>
                  <a:cubicBezTo>
                    <a:pt x="762" y="1187"/>
                    <a:pt x="864" y="1119"/>
                    <a:pt x="864" y="985"/>
                  </a:cubicBezTo>
                  <a:lnTo>
                    <a:pt x="864" y="798"/>
                  </a:lnTo>
                  <a:lnTo>
                    <a:pt x="1052" y="798"/>
                  </a:lnTo>
                  <a:cubicBezTo>
                    <a:pt x="1320" y="793"/>
                    <a:pt x="1320" y="390"/>
                    <a:pt x="1052" y="390"/>
                  </a:cubicBezTo>
                  <a:lnTo>
                    <a:pt x="864" y="390"/>
                  </a:lnTo>
                  <a:lnTo>
                    <a:pt x="864" y="203"/>
                  </a:lnTo>
                  <a:cubicBezTo>
                    <a:pt x="864" y="68"/>
                    <a:pt x="762" y="1"/>
                    <a:pt x="6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3" name="Google Shape;11593;p31"/>
            <p:cNvSpPr/>
            <p:nvPr/>
          </p:nvSpPr>
          <p:spPr>
            <a:xfrm>
              <a:off x="8097209" y="3021446"/>
              <a:ext cx="34614" cy="31207"/>
            </a:xfrm>
            <a:custGeom>
              <a:rect b="b" l="l" r="r" t="t"/>
              <a:pathLst>
                <a:path extrusionOk="0" h="1191" w="1321">
                  <a:moveTo>
                    <a:pt x="661" y="1"/>
                  </a:moveTo>
                  <a:cubicBezTo>
                    <a:pt x="559" y="1"/>
                    <a:pt x="457" y="68"/>
                    <a:pt x="457" y="203"/>
                  </a:cubicBezTo>
                  <a:lnTo>
                    <a:pt x="457" y="390"/>
                  </a:lnTo>
                  <a:lnTo>
                    <a:pt x="270" y="390"/>
                  </a:lnTo>
                  <a:cubicBezTo>
                    <a:pt x="1" y="390"/>
                    <a:pt x="1" y="798"/>
                    <a:pt x="270" y="798"/>
                  </a:cubicBezTo>
                  <a:lnTo>
                    <a:pt x="457" y="798"/>
                  </a:lnTo>
                  <a:lnTo>
                    <a:pt x="457" y="985"/>
                  </a:lnTo>
                  <a:cubicBezTo>
                    <a:pt x="457" y="1122"/>
                    <a:pt x="559" y="1190"/>
                    <a:pt x="661" y="1190"/>
                  </a:cubicBezTo>
                  <a:cubicBezTo>
                    <a:pt x="763" y="1190"/>
                    <a:pt x="865" y="1122"/>
                    <a:pt x="865" y="985"/>
                  </a:cubicBezTo>
                  <a:lnTo>
                    <a:pt x="865" y="798"/>
                  </a:lnTo>
                  <a:lnTo>
                    <a:pt x="1052" y="798"/>
                  </a:lnTo>
                  <a:cubicBezTo>
                    <a:pt x="1321" y="798"/>
                    <a:pt x="1321" y="390"/>
                    <a:pt x="1052" y="390"/>
                  </a:cubicBezTo>
                  <a:lnTo>
                    <a:pt x="865" y="390"/>
                  </a:lnTo>
                  <a:lnTo>
                    <a:pt x="865" y="203"/>
                  </a:lnTo>
                  <a:cubicBezTo>
                    <a:pt x="865" y="68"/>
                    <a:pt x="763" y="1"/>
                    <a:pt x="6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4" name="Google Shape;11594;p31"/>
            <p:cNvSpPr/>
            <p:nvPr/>
          </p:nvSpPr>
          <p:spPr>
            <a:xfrm>
              <a:off x="8193818" y="3021446"/>
              <a:ext cx="34614" cy="31207"/>
            </a:xfrm>
            <a:custGeom>
              <a:rect b="b" l="l" r="r" t="t"/>
              <a:pathLst>
                <a:path extrusionOk="0" h="1191" w="1321">
                  <a:moveTo>
                    <a:pt x="660" y="1"/>
                  </a:moveTo>
                  <a:cubicBezTo>
                    <a:pt x="558" y="1"/>
                    <a:pt x="456" y="68"/>
                    <a:pt x="456" y="203"/>
                  </a:cubicBezTo>
                  <a:lnTo>
                    <a:pt x="456" y="390"/>
                  </a:lnTo>
                  <a:lnTo>
                    <a:pt x="269" y="390"/>
                  </a:lnTo>
                  <a:cubicBezTo>
                    <a:pt x="0" y="390"/>
                    <a:pt x="0" y="798"/>
                    <a:pt x="269" y="798"/>
                  </a:cubicBezTo>
                  <a:lnTo>
                    <a:pt x="456" y="798"/>
                  </a:lnTo>
                  <a:lnTo>
                    <a:pt x="456" y="985"/>
                  </a:lnTo>
                  <a:cubicBezTo>
                    <a:pt x="456" y="1122"/>
                    <a:pt x="558" y="1190"/>
                    <a:pt x="660" y="1190"/>
                  </a:cubicBezTo>
                  <a:cubicBezTo>
                    <a:pt x="762" y="1190"/>
                    <a:pt x="864" y="1122"/>
                    <a:pt x="864" y="985"/>
                  </a:cubicBezTo>
                  <a:lnTo>
                    <a:pt x="864" y="798"/>
                  </a:lnTo>
                  <a:lnTo>
                    <a:pt x="1052" y="798"/>
                  </a:lnTo>
                  <a:cubicBezTo>
                    <a:pt x="1320" y="798"/>
                    <a:pt x="1320" y="390"/>
                    <a:pt x="1052" y="390"/>
                  </a:cubicBezTo>
                  <a:lnTo>
                    <a:pt x="864" y="390"/>
                  </a:lnTo>
                  <a:lnTo>
                    <a:pt x="864" y="203"/>
                  </a:lnTo>
                  <a:cubicBezTo>
                    <a:pt x="864" y="68"/>
                    <a:pt x="762" y="1"/>
                    <a:pt x="66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5" name="Google Shape;11595;p31"/>
            <p:cNvSpPr/>
            <p:nvPr/>
          </p:nvSpPr>
          <p:spPr>
            <a:xfrm>
              <a:off x="8004138" y="3044216"/>
              <a:ext cx="317365" cy="212607"/>
            </a:xfrm>
            <a:custGeom>
              <a:rect b="b" l="l" r="r" t="t"/>
              <a:pathLst>
                <a:path extrusionOk="0" h="8114" w="12112">
                  <a:moveTo>
                    <a:pt x="9004" y="407"/>
                  </a:moveTo>
                  <a:cubicBezTo>
                    <a:pt x="9006" y="407"/>
                    <a:pt x="9008" y="407"/>
                    <a:pt x="9011" y="409"/>
                  </a:cubicBezTo>
                  <a:lnTo>
                    <a:pt x="11699" y="409"/>
                  </a:lnTo>
                  <a:cubicBezTo>
                    <a:pt x="11704" y="409"/>
                    <a:pt x="11708" y="409"/>
                    <a:pt x="11708" y="418"/>
                  </a:cubicBezTo>
                  <a:lnTo>
                    <a:pt x="11708" y="966"/>
                  </a:lnTo>
                  <a:cubicBezTo>
                    <a:pt x="11708" y="970"/>
                    <a:pt x="11704" y="975"/>
                    <a:pt x="11699" y="975"/>
                  </a:cubicBezTo>
                  <a:lnTo>
                    <a:pt x="9011" y="975"/>
                  </a:lnTo>
                  <a:cubicBezTo>
                    <a:pt x="9001" y="975"/>
                    <a:pt x="8996" y="970"/>
                    <a:pt x="8996" y="966"/>
                  </a:cubicBezTo>
                  <a:lnTo>
                    <a:pt x="8996" y="418"/>
                  </a:lnTo>
                  <a:cubicBezTo>
                    <a:pt x="8996" y="411"/>
                    <a:pt x="8999" y="407"/>
                    <a:pt x="9004" y="407"/>
                  </a:cubicBezTo>
                  <a:close/>
                  <a:moveTo>
                    <a:pt x="3111" y="409"/>
                  </a:moveTo>
                  <a:cubicBezTo>
                    <a:pt x="3116" y="409"/>
                    <a:pt x="3121" y="414"/>
                    <a:pt x="3121" y="418"/>
                  </a:cubicBezTo>
                  <a:lnTo>
                    <a:pt x="3121" y="966"/>
                  </a:lnTo>
                  <a:cubicBezTo>
                    <a:pt x="3121" y="975"/>
                    <a:pt x="3116" y="980"/>
                    <a:pt x="3111" y="980"/>
                  </a:cubicBezTo>
                  <a:lnTo>
                    <a:pt x="423" y="980"/>
                  </a:lnTo>
                  <a:cubicBezTo>
                    <a:pt x="413" y="980"/>
                    <a:pt x="409" y="975"/>
                    <a:pt x="409" y="966"/>
                  </a:cubicBezTo>
                  <a:lnTo>
                    <a:pt x="409" y="418"/>
                  </a:lnTo>
                  <a:cubicBezTo>
                    <a:pt x="409" y="414"/>
                    <a:pt x="413" y="409"/>
                    <a:pt x="423" y="409"/>
                  </a:cubicBezTo>
                  <a:close/>
                  <a:moveTo>
                    <a:pt x="11147" y="1383"/>
                  </a:moveTo>
                  <a:lnTo>
                    <a:pt x="11147" y="3975"/>
                  </a:lnTo>
                  <a:cubicBezTo>
                    <a:pt x="11147" y="4191"/>
                    <a:pt x="10969" y="4364"/>
                    <a:pt x="10758" y="4364"/>
                  </a:cubicBezTo>
                  <a:lnTo>
                    <a:pt x="9452" y="4364"/>
                  </a:lnTo>
                  <a:lnTo>
                    <a:pt x="9452" y="1383"/>
                  </a:lnTo>
                  <a:close/>
                  <a:moveTo>
                    <a:pt x="2612" y="1383"/>
                  </a:moveTo>
                  <a:lnTo>
                    <a:pt x="2612" y="4369"/>
                  </a:lnTo>
                  <a:lnTo>
                    <a:pt x="1311" y="4369"/>
                  </a:lnTo>
                  <a:cubicBezTo>
                    <a:pt x="1095" y="4369"/>
                    <a:pt x="922" y="4191"/>
                    <a:pt x="922" y="3980"/>
                  </a:cubicBezTo>
                  <a:lnTo>
                    <a:pt x="922" y="1383"/>
                  </a:lnTo>
                  <a:close/>
                  <a:moveTo>
                    <a:pt x="3669" y="2487"/>
                  </a:moveTo>
                  <a:cubicBezTo>
                    <a:pt x="3672" y="2487"/>
                    <a:pt x="3675" y="2487"/>
                    <a:pt x="3678" y="2487"/>
                  </a:cubicBezTo>
                  <a:lnTo>
                    <a:pt x="8391" y="2487"/>
                  </a:lnTo>
                  <a:cubicBezTo>
                    <a:pt x="8751" y="2487"/>
                    <a:pt x="9044" y="2780"/>
                    <a:pt x="9044" y="3140"/>
                  </a:cubicBezTo>
                  <a:lnTo>
                    <a:pt x="9044" y="4369"/>
                  </a:lnTo>
                  <a:lnTo>
                    <a:pt x="3015" y="4369"/>
                  </a:lnTo>
                  <a:lnTo>
                    <a:pt x="3015" y="3140"/>
                  </a:lnTo>
                  <a:cubicBezTo>
                    <a:pt x="3015" y="2783"/>
                    <a:pt x="3308" y="2487"/>
                    <a:pt x="3669" y="2487"/>
                  </a:cubicBezTo>
                  <a:close/>
                  <a:moveTo>
                    <a:pt x="10412" y="4772"/>
                  </a:moveTo>
                  <a:lnTo>
                    <a:pt x="10412" y="5175"/>
                  </a:lnTo>
                  <a:lnTo>
                    <a:pt x="10417" y="5175"/>
                  </a:lnTo>
                  <a:cubicBezTo>
                    <a:pt x="10417" y="5276"/>
                    <a:pt x="10340" y="5358"/>
                    <a:pt x="10239" y="5358"/>
                  </a:cubicBezTo>
                  <a:lnTo>
                    <a:pt x="1820" y="5358"/>
                  </a:lnTo>
                  <a:cubicBezTo>
                    <a:pt x="1724" y="5358"/>
                    <a:pt x="1642" y="5276"/>
                    <a:pt x="1642" y="5175"/>
                  </a:cubicBezTo>
                  <a:lnTo>
                    <a:pt x="1642" y="4772"/>
                  </a:lnTo>
                  <a:close/>
                  <a:moveTo>
                    <a:pt x="3332" y="5761"/>
                  </a:moveTo>
                  <a:lnTo>
                    <a:pt x="3332" y="7710"/>
                  </a:lnTo>
                  <a:lnTo>
                    <a:pt x="2693" y="7710"/>
                  </a:lnTo>
                  <a:lnTo>
                    <a:pt x="2693" y="5761"/>
                  </a:lnTo>
                  <a:close/>
                  <a:moveTo>
                    <a:pt x="9371" y="5761"/>
                  </a:moveTo>
                  <a:lnTo>
                    <a:pt x="9371" y="7710"/>
                  </a:lnTo>
                  <a:lnTo>
                    <a:pt x="8732" y="7710"/>
                  </a:lnTo>
                  <a:lnTo>
                    <a:pt x="8732" y="5761"/>
                  </a:lnTo>
                  <a:close/>
                  <a:moveTo>
                    <a:pt x="418" y="1"/>
                  </a:moveTo>
                  <a:cubicBezTo>
                    <a:pt x="188" y="1"/>
                    <a:pt x="1" y="188"/>
                    <a:pt x="1" y="414"/>
                  </a:cubicBezTo>
                  <a:lnTo>
                    <a:pt x="1" y="966"/>
                  </a:lnTo>
                  <a:cubicBezTo>
                    <a:pt x="1" y="1196"/>
                    <a:pt x="188" y="1383"/>
                    <a:pt x="418" y="1383"/>
                  </a:cubicBezTo>
                  <a:lnTo>
                    <a:pt x="509" y="1383"/>
                  </a:lnTo>
                  <a:lnTo>
                    <a:pt x="509" y="3975"/>
                  </a:lnTo>
                  <a:cubicBezTo>
                    <a:pt x="509" y="4388"/>
                    <a:pt x="826" y="4734"/>
                    <a:pt x="1234" y="4767"/>
                  </a:cubicBezTo>
                  <a:lnTo>
                    <a:pt x="1234" y="5175"/>
                  </a:lnTo>
                  <a:cubicBezTo>
                    <a:pt x="1234" y="5497"/>
                    <a:pt x="1498" y="5756"/>
                    <a:pt x="1820" y="5761"/>
                  </a:cubicBezTo>
                  <a:lnTo>
                    <a:pt x="2285" y="5761"/>
                  </a:lnTo>
                  <a:lnTo>
                    <a:pt x="2285" y="7710"/>
                  </a:lnTo>
                  <a:lnTo>
                    <a:pt x="1997" y="7710"/>
                  </a:lnTo>
                  <a:cubicBezTo>
                    <a:pt x="1724" y="7710"/>
                    <a:pt x="1724" y="8113"/>
                    <a:pt x="1997" y="8113"/>
                  </a:cubicBezTo>
                  <a:lnTo>
                    <a:pt x="4028" y="8113"/>
                  </a:lnTo>
                  <a:cubicBezTo>
                    <a:pt x="4297" y="8113"/>
                    <a:pt x="4297" y="7710"/>
                    <a:pt x="4028" y="7710"/>
                  </a:cubicBezTo>
                  <a:lnTo>
                    <a:pt x="3735" y="7710"/>
                  </a:lnTo>
                  <a:lnTo>
                    <a:pt x="3735" y="5761"/>
                  </a:lnTo>
                  <a:lnTo>
                    <a:pt x="8324" y="5761"/>
                  </a:lnTo>
                  <a:lnTo>
                    <a:pt x="8324" y="7710"/>
                  </a:lnTo>
                  <a:lnTo>
                    <a:pt x="8031" y="7710"/>
                  </a:lnTo>
                  <a:cubicBezTo>
                    <a:pt x="8030" y="7710"/>
                    <a:pt x="8028" y="7710"/>
                    <a:pt x="8027" y="7710"/>
                  </a:cubicBezTo>
                  <a:cubicBezTo>
                    <a:pt x="7763" y="7710"/>
                    <a:pt x="7764" y="8113"/>
                    <a:pt x="8031" y="8113"/>
                  </a:cubicBezTo>
                  <a:lnTo>
                    <a:pt x="10062" y="8113"/>
                  </a:lnTo>
                  <a:cubicBezTo>
                    <a:pt x="10335" y="8113"/>
                    <a:pt x="10335" y="7710"/>
                    <a:pt x="10062" y="7710"/>
                  </a:cubicBezTo>
                  <a:lnTo>
                    <a:pt x="9774" y="7710"/>
                  </a:lnTo>
                  <a:lnTo>
                    <a:pt x="9774" y="5761"/>
                  </a:lnTo>
                  <a:lnTo>
                    <a:pt x="10239" y="5761"/>
                  </a:lnTo>
                  <a:cubicBezTo>
                    <a:pt x="10561" y="5756"/>
                    <a:pt x="10820" y="5497"/>
                    <a:pt x="10820" y="5175"/>
                  </a:cubicBezTo>
                  <a:lnTo>
                    <a:pt x="10820" y="4767"/>
                  </a:lnTo>
                  <a:cubicBezTo>
                    <a:pt x="11233" y="4734"/>
                    <a:pt x="11550" y="4388"/>
                    <a:pt x="11550" y="3975"/>
                  </a:cubicBezTo>
                  <a:lnTo>
                    <a:pt x="11550" y="1383"/>
                  </a:lnTo>
                  <a:lnTo>
                    <a:pt x="11694" y="1383"/>
                  </a:lnTo>
                  <a:cubicBezTo>
                    <a:pt x="11924" y="1383"/>
                    <a:pt x="12112" y="1196"/>
                    <a:pt x="12112" y="966"/>
                  </a:cubicBezTo>
                  <a:lnTo>
                    <a:pt x="12112" y="418"/>
                  </a:lnTo>
                  <a:cubicBezTo>
                    <a:pt x="12107" y="188"/>
                    <a:pt x="11924" y="6"/>
                    <a:pt x="11694" y="1"/>
                  </a:cubicBezTo>
                  <a:lnTo>
                    <a:pt x="9006" y="1"/>
                  </a:lnTo>
                  <a:cubicBezTo>
                    <a:pt x="8775" y="6"/>
                    <a:pt x="8588" y="188"/>
                    <a:pt x="8588" y="418"/>
                  </a:cubicBezTo>
                  <a:lnTo>
                    <a:pt x="8588" y="970"/>
                  </a:lnTo>
                  <a:cubicBezTo>
                    <a:pt x="8588" y="1201"/>
                    <a:pt x="8775" y="1383"/>
                    <a:pt x="9006" y="1388"/>
                  </a:cubicBezTo>
                  <a:lnTo>
                    <a:pt x="9044" y="1388"/>
                  </a:lnTo>
                  <a:lnTo>
                    <a:pt x="9044" y="2305"/>
                  </a:lnTo>
                  <a:cubicBezTo>
                    <a:pt x="8862" y="2160"/>
                    <a:pt x="8639" y="2079"/>
                    <a:pt x="8407" y="2079"/>
                  </a:cubicBezTo>
                  <a:cubicBezTo>
                    <a:pt x="8400" y="2079"/>
                    <a:pt x="8393" y="2079"/>
                    <a:pt x="8387" y="2079"/>
                  </a:cubicBezTo>
                  <a:lnTo>
                    <a:pt x="3678" y="2079"/>
                  </a:lnTo>
                  <a:cubicBezTo>
                    <a:pt x="3671" y="2079"/>
                    <a:pt x="3664" y="2079"/>
                    <a:pt x="3657" y="2079"/>
                  </a:cubicBezTo>
                  <a:cubicBezTo>
                    <a:pt x="3424" y="2079"/>
                    <a:pt x="3197" y="2160"/>
                    <a:pt x="3015" y="2305"/>
                  </a:cubicBezTo>
                  <a:lnTo>
                    <a:pt x="3015" y="1383"/>
                  </a:lnTo>
                  <a:lnTo>
                    <a:pt x="3106" y="1383"/>
                  </a:lnTo>
                  <a:cubicBezTo>
                    <a:pt x="3337" y="1383"/>
                    <a:pt x="3524" y="1196"/>
                    <a:pt x="3524" y="966"/>
                  </a:cubicBezTo>
                  <a:lnTo>
                    <a:pt x="3524" y="414"/>
                  </a:lnTo>
                  <a:cubicBezTo>
                    <a:pt x="3524" y="188"/>
                    <a:pt x="3337" y="1"/>
                    <a:pt x="310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6" name="Google Shape;11596;p31"/>
            <p:cNvSpPr/>
            <p:nvPr/>
          </p:nvSpPr>
          <p:spPr>
            <a:xfrm>
              <a:off x="8043494" y="2893421"/>
              <a:ext cx="237630" cy="136620"/>
            </a:xfrm>
            <a:custGeom>
              <a:rect b="b" l="l" r="r" t="t"/>
              <a:pathLst>
                <a:path extrusionOk="0" h="5214" w="9069">
                  <a:moveTo>
                    <a:pt x="1676" y="0"/>
                  </a:moveTo>
                  <a:cubicBezTo>
                    <a:pt x="750" y="5"/>
                    <a:pt x="1" y="754"/>
                    <a:pt x="1" y="1676"/>
                  </a:cubicBezTo>
                  <a:lnTo>
                    <a:pt x="1" y="5007"/>
                  </a:lnTo>
                  <a:cubicBezTo>
                    <a:pt x="1" y="5122"/>
                    <a:pt x="92" y="5213"/>
                    <a:pt x="207" y="5213"/>
                  </a:cubicBezTo>
                  <a:cubicBezTo>
                    <a:pt x="318" y="5209"/>
                    <a:pt x="409" y="5122"/>
                    <a:pt x="409" y="5007"/>
                  </a:cubicBezTo>
                  <a:lnTo>
                    <a:pt x="409" y="1676"/>
                  </a:lnTo>
                  <a:cubicBezTo>
                    <a:pt x="414" y="975"/>
                    <a:pt x="980" y="408"/>
                    <a:pt x="1681" y="408"/>
                  </a:cubicBezTo>
                  <a:lnTo>
                    <a:pt x="7379" y="408"/>
                  </a:lnTo>
                  <a:cubicBezTo>
                    <a:pt x="8075" y="408"/>
                    <a:pt x="8646" y="980"/>
                    <a:pt x="8646" y="1680"/>
                  </a:cubicBezTo>
                  <a:lnTo>
                    <a:pt x="8661" y="5012"/>
                  </a:lnTo>
                  <a:cubicBezTo>
                    <a:pt x="8661" y="5122"/>
                    <a:pt x="8752" y="5213"/>
                    <a:pt x="8862" y="5213"/>
                  </a:cubicBezTo>
                  <a:cubicBezTo>
                    <a:pt x="8977" y="5209"/>
                    <a:pt x="9069" y="5117"/>
                    <a:pt x="9069" y="5007"/>
                  </a:cubicBezTo>
                  <a:lnTo>
                    <a:pt x="9049" y="1676"/>
                  </a:lnTo>
                  <a:cubicBezTo>
                    <a:pt x="9049" y="754"/>
                    <a:pt x="8301" y="5"/>
                    <a:pt x="73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97" name="Google Shape;11597;p31"/>
          <p:cNvGrpSpPr/>
          <p:nvPr/>
        </p:nvGrpSpPr>
        <p:grpSpPr>
          <a:xfrm>
            <a:off x="5683016" y="2706649"/>
            <a:ext cx="365551" cy="363376"/>
            <a:chOff x="5683016" y="2893499"/>
            <a:chExt cx="365551" cy="363376"/>
          </a:xfrm>
        </p:grpSpPr>
        <p:sp>
          <p:nvSpPr>
            <p:cNvPr id="11598" name="Google Shape;11598;p31"/>
            <p:cNvSpPr/>
            <p:nvPr/>
          </p:nvSpPr>
          <p:spPr>
            <a:xfrm>
              <a:off x="5688806" y="2898845"/>
              <a:ext cx="353839" cy="352502"/>
            </a:xfrm>
            <a:custGeom>
              <a:rect b="b" l="l" r="r" t="t"/>
              <a:pathLst>
                <a:path extrusionOk="0" h="13453" w="13504">
                  <a:moveTo>
                    <a:pt x="8518" y="1"/>
                  </a:moveTo>
                  <a:cubicBezTo>
                    <a:pt x="8462" y="1"/>
                    <a:pt x="8406" y="21"/>
                    <a:pt x="8362" y="62"/>
                  </a:cubicBezTo>
                  <a:lnTo>
                    <a:pt x="87" y="8333"/>
                  </a:lnTo>
                  <a:cubicBezTo>
                    <a:pt x="0" y="8419"/>
                    <a:pt x="0" y="8558"/>
                    <a:pt x="87" y="8640"/>
                  </a:cubicBezTo>
                  <a:lnTo>
                    <a:pt x="312" y="8866"/>
                  </a:lnTo>
                  <a:cubicBezTo>
                    <a:pt x="356" y="8909"/>
                    <a:pt x="412" y="8930"/>
                    <a:pt x="468" y="8930"/>
                  </a:cubicBezTo>
                  <a:cubicBezTo>
                    <a:pt x="505" y="8930"/>
                    <a:pt x="542" y="8921"/>
                    <a:pt x="576" y="8904"/>
                  </a:cubicBezTo>
                  <a:cubicBezTo>
                    <a:pt x="668" y="8855"/>
                    <a:pt x="761" y="8833"/>
                    <a:pt x="850" y="8833"/>
                  </a:cubicBezTo>
                  <a:cubicBezTo>
                    <a:pt x="1247" y="8833"/>
                    <a:pt x="1569" y="9269"/>
                    <a:pt x="1349" y="9677"/>
                  </a:cubicBezTo>
                  <a:cubicBezTo>
                    <a:pt x="1301" y="9763"/>
                    <a:pt x="1316" y="9869"/>
                    <a:pt x="1383" y="9941"/>
                  </a:cubicBezTo>
                  <a:lnTo>
                    <a:pt x="1925" y="10479"/>
                  </a:lnTo>
                  <a:cubicBezTo>
                    <a:pt x="1966" y="10519"/>
                    <a:pt x="2022" y="10540"/>
                    <a:pt x="2079" y="10540"/>
                  </a:cubicBezTo>
                  <a:cubicBezTo>
                    <a:pt x="2117" y="10540"/>
                    <a:pt x="2155" y="10531"/>
                    <a:pt x="2189" y="10512"/>
                  </a:cubicBezTo>
                  <a:cubicBezTo>
                    <a:pt x="2279" y="10464"/>
                    <a:pt x="2370" y="10443"/>
                    <a:pt x="2457" y="10443"/>
                  </a:cubicBezTo>
                  <a:cubicBezTo>
                    <a:pt x="2854" y="10443"/>
                    <a:pt x="3178" y="10881"/>
                    <a:pt x="2962" y="11290"/>
                  </a:cubicBezTo>
                  <a:cubicBezTo>
                    <a:pt x="2914" y="11376"/>
                    <a:pt x="2928" y="11482"/>
                    <a:pt x="2996" y="11554"/>
                  </a:cubicBezTo>
                  <a:lnTo>
                    <a:pt x="3538" y="12091"/>
                  </a:lnTo>
                  <a:cubicBezTo>
                    <a:pt x="3579" y="12132"/>
                    <a:pt x="3635" y="12153"/>
                    <a:pt x="3691" y="12153"/>
                  </a:cubicBezTo>
                  <a:cubicBezTo>
                    <a:pt x="3728" y="12153"/>
                    <a:pt x="3765" y="12144"/>
                    <a:pt x="3797" y="12125"/>
                  </a:cubicBezTo>
                  <a:cubicBezTo>
                    <a:pt x="3888" y="12077"/>
                    <a:pt x="3979" y="12056"/>
                    <a:pt x="4067" y="12056"/>
                  </a:cubicBezTo>
                  <a:cubicBezTo>
                    <a:pt x="4466" y="12056"/>
                    <a:pt x="4791" y="12494"/>
                    <a:pt x="4575" y="12903"/>
                  </a:cubicBezTo>
                  <a:cubicBezTo>
                    <a:pt x="4527" y="12984"/>
                    <a:pt x="4541" y="13095"/>
                    <a:pt x="4609" y="13162"/>
                  </a:cubicBezTo>
                  <a:lnTo>
                    <a:pt x="4834" y="13388"/>
                  </a:lnTo>
                  <a:cubicBezTo>
                    <a:pt x="4877" y="13431"/>
                    <a:pt x="4933" y="13452"/>
                    <a:pt x="4988" y="13452"/>
                  </a:cubicBezTo>
                  <a:cubicBezTo>
                    <a:pt x="5043" y="13452"/>
                    <a:pt x="5098" y="13431"/>
                    <a:pt x="5141" y="13388"/>
                  </a:cubicBezTo>
                  <a:lnTo>
                    <a:pt x="13417" y="5117"/>
                  </a:lnTo>
                  <a:cubicBezTo>
                    <a:pt x="13503" y="5030"/>
                    <a:pt x="13503" y="4891"/>
                    <a:pt x="13417" y="4805"/>
                  </a:cubicBezTo>
                  <a:lnTo>
                    <a:pt x="13196" y="4589"/>
                  </a:lnTo>
                  <a:cubicBezTo>
                    <a:pt x="13156" y="4548"/>
                    <a:pt x="13099" y="4527"/>
                    <a:pt x="13042" y="4527"/>
                  </a:cubicBezTo>
                  <a:cubicBezTo>
                    <a:pt x="13005" y="4527"/>
                    <a:pt x="12966" y="4536"/>
                    <a:pt x="12932" y="4555"/>
                  </a:cubicBezTo>
                  <a:cubicBezTo>
                    <a:pt x="12840" y="4606"/>
                    <a:pt x="12746" y="4628"/>
                    <a:pt x="12656" y="4628"/>
                  </a:cubicBezTo>
                  <a:cubicBezTo>
                    <a:pt x="12259" y="4628"/>
                    <a:pt x="11936" y="4189"/>
                    <a:pt x="12159" y="3782"/>
                  </a:cubicBezTo>
                  <a:cubicBezTo>
                    <a:pt x="12207" y="3696"/>
                    <a:pt x="12193" y="3585"/>
                    <a:pt x="12126" y="3518"/>
                  </a:cubicBezTo>
                  <a:lnTo>
                    <a:pt x="11583" y="2976"/>
                  </a:lnTo>
                  <a:cubicBezTo>
                    <a:pt x="11540" y="2935"/>
                    <a:pt x="11484" y="2914"/>
                    <a:pt x="11428" y="2914"/>
                  </a:cubicBezTo>
                  <a:cubicBezTo>
                    <a:pt x="11391" y="2914"/>
                    <a:pt x="11354" y="2923"/>
                    <a:pt x="11319" y="2942"/>
                  </a:cubicBezTo>
                  <a:cubicBezTo>
                    <a:pt x="11228" y="2991"/>
                    <a:pt x="11135" y="3014"/>
                    <a:pt x="11045" y="3014"/>
                  </a:cubicBezTo>
                  <a:cubicBezTo>
                    <a:pt x="10647" y="3014"/>
                    <a:pt x="10323" y="2576"/>
                    <a:pt x="10546" y="2165"/>
                  </a:cubicBezTo>
                  <a:cubicBezTo>
                    <a:pt x="10594" y="2083"/>
                    <a:pt x="10580" y="1973"/>
                    <a:pt x="10508" y="1901"/>
                  </a:cubicBezTo>
                  <a:lnTo>
                    <a:pt x="9970" y="1363"/>
                  </a:lnTo>
                  <a:cubicBezTo>
                    <a:pt x="9927" y="1322"/>
                    <a:pt x="9871" y="1301"/>
                    <a:pt x="9815" y="1301"/>
                  </a:cubicBezTo>
                  <a:cubicBezTo>
                    <a:pt x="9778" y="1301"/>
                    <a:pt x="9741" y="1310"/>
                    <a:pt x="9706" y="1329"/>
                  </a:cubicBezTo>
                  <a:cubicBezTo>
                    <a:pt x="9615" y="1378"/>
                    <a:pt x="9523" y="1400"/>
                    <a:pt x="9434" y="1400"/>
                  </a:cubicBezTo>
                  <a:cubicBezTo>
                    <a:pt x="9035" y="1400"/>
                    <a:pt x="8709" y="960"/>
                    <a:pt x="8929" y="552"/>
                  </a:cubicBezTo>
                  <a:cubicBezTo>
                    <a:pt x="8977" y="465"/>
                    <a:pt x="8962" y="360"/>
                    <a:pt x="8895" y="288"/>
                  </a:cubicBezTo>
                  <a:lnTo>
                    <a:pt x="8670" y="62"/>
                  </a:lnTo>
                  <a:cubicBezTo>
                    <a:pt x="8629" y="21"/>
                    <a:pt x="8574" y="1"/>
                    <a:pt x="851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9" name="Google Shape;11599;p31"/>
            <p:cNvSpPr/>
            <p:nvPr/>
          </p:nvSpPr>
          <p:spPr>
            <a:xfrm>
              <a:off x="5802997" y="3012537"/>
              <a:ext cx="239779" cy="239045"/>
            </a:xfrm>
            <a:custGeom>
              <a:rect b="b" l="l" r="r" t="t"/>
              <a:pathLst>
                <a:path extrusionOk="0" h="9123" w="9151">
                  <a:moveTo>
                    <a:pt x="7806" y="0"/>
                  </a:moveTo>
                  <a:lnTo>
                    <a:pt x="1" y="7805"/>
                  </a:lnTo>
                  <a:cubicBezTo>
                    <a:pt x="270" y="7959"/>
                    <a:pt x="366" y="8295"/>
                    <a:pt x="222" y="8568"/>
                  </a:cubicBezTo>
                  <a:cubicBezTo>
                    <a:pt x="174" y="8655"/>
                    <a:pt x="188" y="8761"/>
                    <a:pt x="255" y="8833"/>
                  </a:cubicBezTo>
                  <a:lnTo>
                    <a:pt x="481" y="9058"/>
                  </a:lnTo>
                  <a:cubicBezTo>
                    <a:pt x="524" y="9101"/>
                    <a:pt x="581" y="9123"/>
                    <a:pt x="637" y="9123"/>
                  </a:cubicBezTo>
                  <a:cubicBezTo>
                    <a:pt x="693" y="9123"/>
                    <a:pt x="750" y="9101"/>
                    <a:pt x="793" y="9058"/>
                  </a:cubicBezTo>
                  <a:lnTo>
                    <a:pt x="9064" y="783"/>
                  </a:lnTo>
                  <a:cubicBezTo>
                    <a:pt x="9150" y="696"/>
                    <a:pt x="9150" y="562"/>
                    <a:pt x="9064" y="475"/>
                  </a:cubicBezTo>
                  <a:lnTo>
                    <a:pt x="8838" y="250"/>
                  </a:lnTo>
                  <a:cubicBezTo>
                    <a:pt x="8798" y="209"/>
                    <a:pt x="8741" y="188"/>
                    <a:pt x="8684" y="188"/>
                  </a:cubicBezTo>
                  <a:cubicBezTo>
                    <a:pt x="8647" y="188"/>
                    <a:pt x="8608" y="197"/>
                    <a:pt x="8574" y="216"/>
                  </a:cubicBezTo>
                  <a:cubicBezTo>
                    <a:pt x="8488" y="264"/>
                    <a:pt x="8395" y="286"/>
                    <a:pt x="8302" y="286"/>
                  </a:cubicBezTo>
                  <a:cubicBezTo>
                    <a:pt x="8104" y="286"/>
                    <a:pt x="7911" y="183"/>
                    <a:pt x="7806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0" name="Google Shape;11600;p31"/>
            <p:cNvSpPr/>
            <p:nvPr/>
          </p:nvSpPr>
          <p:spPr>
            <a:xfrm>
              <a:off x="5872067" y="2898766"/>
              <a:ext cx="170709" cy="170133"/>
            </a:xfrm>
            <a:custGeom>
              <a:rect b="b" l="l" r="r" t="t"/>
              <a:pathLst>
                <a:path extrusionOk="0" h="6493" w="6515">
                  <a:moveTo>
                    <a:pt x="1520" y="0"/>
                  </a:moveTo>
                  <a:cubicBezTo>
                    <a:pt x="1464" y="0"/>
                    <a:pt x="1409" y="22"/>
                    <a:pt x="1368" y="65"/>
                  </a:cubicBezTo>
                  <a:lnTo>
                    <a:pt x="0" y="1428"/>
                  </a:lnTo>
                  <a:lnTo>
                    <a:pt x="5065" y="6493"/>
                  </a:lnTo>
                  <a:lnTo>
                    <a:pt x="6428" y="5125"/>
                  </a:lnTo>
                  <a:cubicBezTo>
                    <a:pt x="6514" y="5043"/>
                    <a:pt x="6514" y="4904"/>
                    <a:pt x="6428" y="4817"/>
                  </a:cubicBezTo>
                  <a:lnTo>
                    <a:pt x="6202" y="4592"/>
                  </a:lnTo>
                  <a:cubicBezTo>
                    <a:pt x="6162" y="4551"/>
                    <a:pt x="6105" y="4530"/>
                    <a:pt x="6048" y="4530"/>
                  </a:cubicBezTo>
                  <a:cubicBezTo>
                    <a:pt x="6011" y="4530"/>
                    <a:pt x="5972" y="4539"/>
                    <a:pt x="5938" y="4558"/>
                  </a:cubicBezTo>
                  <a:cubicBezTo>
                    <a:pt x="5846" y="4609"/>
                    <a:pt x="5752" y="4631"/>
                    <a:pt x="5662" y="4631"/>
                  </a:cubicBezTo>
                  <a:cubicBezTo>
                    <a:pt x="5265" y="4631"/>
                    <a:pt x="4942" y="4192"/>
                    <a:pt x="5165" y="3785"/>
                  </a:cubicBezTo>
                  <a:cubicBezTo>
                    <a:pt x="5213" y="3699"/>
                    <a:pt x="5199" y="3588"/>
                    <a:pt x="5132" y="3521"/>
                  </a:cubicBezTo>
                  <a:lnTo>
                    <a:pt x="4589" y="2979"/>
                  </a:lnTo>
                  <a:cubicBezTo>
                    <a:pt x="4546" y="2938"/>
                    <a:pt x="4490" y="2917"/>
                    <a:pt x="4434" y="2917"/>
                  </a:cubicBezTo>
                  <a:cubicBezTo>
                    <a:pt x="4397" y="2917"/>
                    <a:pt x="4360" y="2926"/>
                    <a:pt x="4325" y="2945"/>
                  </a:cubicBezTo>
                  <a:cubicBezTo>
                    <a:pt x="4234" y="2994"/>
                    <a:pt x="4141" y="3017"/>
                    <a:pt x="4051" y="3017"/>
                  </a:cubicBezTo>
                  <a:cubicBezTo>
                    <a:pt x="3653" y="3017"/>
                    <a:pt x="3329" y="2579"/>
                    <a:pt x="3552" y="2168"/>
                  </a:cubicBezTo>
                  <a:cubicBezTo>
                    <a:pt x="3600" y="2081"/>
                    <a:pt x="3586" y="1976"/>
                    <a:pt x="3514" y="1904"/>
                  </a:cubicBezTo>
                  <a:lnTo>
                    <a:pt x="2976" y="1366"/>
                  </a:lnTo>
                  <a:cubicBezTo>
                    <a:pt x="2934" y="1323"/>
                    <a:pt x="2879" y="1301"/>
                    <a:pt x="2823" y="1301"/>
                  </a:cubicBezTo>
                  <a:cubicBezTo>
                    <a:pt x="2785" y="1301"/>
                    <a:pt x="2747" y="1311"/>
                    <a:pt x="2712" y="1332"/>
                  </a:cubicBezTo>
                  <a:cubicBezTo>
                    <a:pt x="2621" y="1381"/>
                    <a:pt x="2529" y="1403"/>
                    <a:pt x="2440" y="1403"/>
                  </a:cubicBezTo>
                  <a:cubicBezTo>
                    <a:pt x="2041" y="1403"/>
                    <a:pt x="1715" y="963"/>
                    <a:pt x="1935" y="555"/>
                  </a:cubicBezTo>
                  <a:cubicBezTo>
                    <a:pt x="1983" y="468"/>
                    <a:pt x="1968" y="358"/>
                    <a:pt x="1901" y="291"/>
                  </a:cubicBezTo>
                  <a:lnTo>
                    <a:pt x="1676" y="65"/>
                  </a:lnTo>
                  <a:cubicBezTo>
                    <a:pt x="1632" y="22"/>
                    <a:pt x="1576" y="0"/>
                    <a:pt x="1520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1" name="Google Shape;11601;p31"/>
            <p:cNvSpPr/>
            <p:nvPr/>
          </p:nvSpPr>
          <p:spPr>
            <a:xfrm>
              <a:off x="5737858" y="2979470"/>
              <a:ext cx="223796" cy="223481"/>
            </a:xfrm>
            <a:custGeom>
              <a:rect b="b" l="l" r="r" t="t"/>
              <a:pathLst>
                <a:path extrusionOk="0" h="8529" w="8541">
                  <a:moveTo>
                    <a:pt x="4954" y="1"/>
                  </a:moveTo>
                  <a:cubicBezTo>
                    <a:pt x="4939" y="1"/>
                    <a:pt x="4923" y="7"/>
                    <a:pt x="4911" y="19"/>
                  </a:cubicBezTo>
                  <a:lnTo>
                    <a:pt x="24" y="4905"/>
                  </a:lnTo>
                  <a:cubicBezTo>
                    <a:pt x="0" y="4929"/>
                    <a:pt x="0" y="4968"/>
                    <a:pt x="24" y="4992"/>
                  </a:cubicBezTo>
                  <a:lnTo>
                    <a:pt x="1402" y="6370"/>
                  </a:lnTo>
                  <a:lnTo>
                    <a:pt x="1872" y="6845"/>
                  </a:lnTo>
                  <a:lnTo>
                    <a:pt x="2165" y="7133"/>
                  </a:lnTo>
                  <a:lnTo>
                    <a:pt x="3543" y="8510"/>
                  </a:lnTo>
                  <a:cubicBezTo>
                    <a:pt x="3555" y="8522"/>
                    <a:pt x="3571" y="8528"/>
                    <a:pt x="3586" y="8528"/>
                  </a:cubicBezTo>
                  <a:cubicBezTo>
                    <a:pt x="3602" y="8528"/>
                    <a:pt x="3617" y="8522"/>
                    <a:pt x="3629" y="8510"/>
                  </a:cubicBezTo>
                  <a:lnTo>
                    <a:pt x="8516" y="3624"/>
                  </a:lnTo>
                  <a:cubicBezTo>
                    <a:pt x="8540" y="3600"/>
                    <a:pt x="8540" y="3561"/>
                    <a:pt x="8516" y="3537"/>
                  </a:cubicBezTo>
                  <a:lnTo>
                    <a:pt x="4997" y="19"/>
                  </a:lnTo>
                  <a:cubicBezTo>
                    <a:pt x="4985" y="7"/>
                    <a:pt x="4970" y="1"/>
                    <a:pt x="495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2" name="Google Shape;11602;p31"/>
            <p:cNvSpPr/>
            <p:nvPr/>
          </p:nvSpPr>
          <p:spPr>
            <a:xfrm>
              <a:off x="5821863" y="2979470"/>
              <a:ext cx="139659" cy="223455"/>
            </a:xfrm>
            <a:custGeom>
              <a:rect b="b" l="l" r="r" t="t"/>
              <a:pathLst>
                <a:path extrusionOk="0" h="8528" w="5330">
                  <a:moveTo>
                    <a:pt x="1748" y="1"/>
                  </a:moveTo>
                  <a:cubicBezTo>
                    <a:pt x="1733" y="1"/>
                    <a:pt x="1717" y="7"/>
                    <a:pt x="1705" y="19"/>
                  </a:cubicBezTo>
                  <a:lnTo>
                    <a:pt x="846" y="878"/>
                  </a:lnTo>
                  <a:lnTo>
                    <a:pt x="4028" y="4061"/>
                  </a:lnTo>
                  <a:cubicBezTo>
                    <a:pt x="4052" y="4085"/>
                    <a:pt x="4052" y="4123"/>
                    <a:pt x="4028" y="4147"/>
                  </a:cubicBezTo>
                  <a:lnTo>
                    <a:pt x="1" y="8174"/>
                  </a:lnTo>
                  <a:lnTo>
                    <a:pt x="332" y="8506"/>
                  </a:lnTo>
                  <a:cubicBezTo>
                    <a:pt x="344" y="8520"/>
                    <a:pt x="360" y="8527"/>
                    <a:pt x="375" y="8527"/>
                  </a:cubicBezTo>
                  <a:cubicBezTo>
                    <a:pt x="391" y="8527"/>
                    <a:pt x="407" y="8520"/>
                    <a:pt x="419" y="8506"/>
                  </a:cubicBezTo>
                  <a:lnTo>
                    <a:pt x="5305" y="3619"/>
                  </a:lnTo>
                  <a:cubicBezTo>
                    <a:pt x="5329" y="3595"/>
                    <a:pt x="5329" y="3557"/>
                    <a:pt x="5305" y="3533"/>
                  </a:cubicBezTo>
                  <a:lnTo>
                    <a:pt x="1791" y="19"/>
                  </a:lnTo>
                  <a:cubicBezTo>
                    <a:pt x="1779" y="7"/>
                    <a:pt x="1764" y="1"/>
                    <a:pt x="17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3" name="Google Shape;11603;p31"/>
            <p:cNvSpPr/>
            <p:nvPr/>
          </p:nvSpPr>
          <p:spPr>
            <a:xfrm>
              <a:off x="5764951" y="3008502"/>
              <a:ext cx="112409" cy="109762"/>
            </a:xfrm>
            <a:custGeom>
              <a:rect b="b" l="l" r="r" t="t"/>
              <a:pathLst>
                <a:path extrusionOk="0" h="4189" w="4290">
                  <a:moveTo>
                    <a:pt x="4067" y="0"/>
                  </a:moveTo>
                  <a:cubicBezTo>
                    <a:pt x="4015" y="0"/>
                    <a:pt x="3963" y="20"/>
                    <a:pt x="3925" y="58"/>
                  </a:cubicBezTo>
                  <a:lnTo>
                    <a:pt x="138" y="3845"/>
                  </a:lnTo>
                  <a:cubicBezTo>
                    <a:pt x="0" y="3994"/>
                    <a:pt x="133" y="4189"/>
                    <a:pt x="289" y="4189"/>
                  </a:cubicBezTo>
                  <a:cubicBezTo>
                    <a:pt x="335" y="4189"/>
                    <a:pt x="382" y="4172"/>
                    <a:pt x="426" y="4133"/>
                  </a:cubicBezTo>
                  <a:lnTo>
                    <a:pt x="4213" y="346"/>
                  </a:lnTo>
                  <a:cubicBezTo>
                    <a:pt x="4290" y="264"/>
                    <a:pt x="4290" y="140"/>
                    <a:pt x="4213" y="58"/>
                  </a:cubicBezTo>
                  <a:cubicBezTo>
                    <a:pt x="4172" y="20"/>
                    <a:pt x="4119" y="0"/>
                    <a:pt x="406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4" name="Google Shape;11604;p31"/>
            <p:cNvSpPr/>
            <p:nvPr/>
          </p:nvSpPr>
          <p:spPr>
            <a:xfrm>
              <a:off x="5792988" y="3036539"/>
              <a:ext cx="112435" cy="109788"/>
            </a:xfrm>
            <a:custGeom>
              <a:rect b="b" l="l" r="r" t="t"/>
              <a:pathLst>
                <a:path extrusionOk="0" h="4190" w="4291">
                  <a:moveTo>
                    <a:pt x="4068" y="1"/>
                  </a:moveTo>
                  <a:cubicBezTo>
                    <a:pt x="4016" y="1"/>
                    <a:pt x="3964" y="20"/>
                    <a:pt x="3926" y="59"/>
                  </a:cubicBezTo>
                  <a:lnTo>
                    <a:pt x="138" y="3846"/>
                  </a:lnTo>
                  <a:cubicBezTo>
                    <a:pt x="1" y="3995"/>
                    <a:pt x="134" y="4189"/>
                    <a:pt x="290" y="4189"/>
                  </a:cubicBezTo>
                  <a:cubicBezTo>
                    <a:pt x="335" y="4189"/>
                    <a:pt x="383" y="4173"/>
                    <a:pt x="426" y="4134"/>
                  </a:cubicBezTo>
                  <a:lnTo>
                    <a:pt x="4214" y="347"/>
                  </a:lnTo>
                  <a:cubicBezTo>
                    <a:pt x="4290" y="265"/>
                    <a:pt x="4290" y="140"/>
                    <a:pt x="4214" y="59"/>
                  </a:cubicBezTo>
                  <a:cubicBezTo>
                    <a:pt x="4173" y="20"/>
                    <a:pt x="4120" y="1"/>
                    <a:pt x="406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5" name="Google Shape;11605;p31"/>
            <p:cNvSpPr/>
            <p:nvPr/>
          </p:nvSpPr>
          <p:spPr>
            <a:xfrm>
              <a:off x="5821050" y="3144048"/>
              <a:ext cx="34745" cy="30316"/>
            </a:xfrm>
            <a:custGeom>
              <a:rect b="b" l="l" r="r" t="t"/>
              <a:pathLst>
                <a:path extrusionOk="0" h="1157" w="1326">
                  <a:moveTo>
                    <a:pt x="1026" y="0"/>
                  </a:moveTo>
                  <a:cubicBezTo>
                    <a:pt x="977" y="0"/>
                    <a:pt x="926" y="20"/>
                    <a:pt x="882" y="69"/>
                  </a:cubicBezTo>
                  <a:lnTo>
                    <a:pt x="138" y="813"/>
                  </a:lnTo>
                  <a:cubicBezTo>
                    <a:pt x="0" y="962"/>
                    <a:pt x="133" y="1157"/>
                    <a:pt x="289" y="1157"/>
                  </a:cubicBezTo>
                  <a:cubicBezTo>
                    <a:pt x="335" y="1157"/>
                    <a:pt x="382" y="1140"/>
                    <a:pt x="426" y="1101"/>
                  </a:cubicBezTo>
                  <a:lnTo>
                    <a:pt x="1165" y="357"/>
                  </a:lnTo>
                  <a:cubicBezTo>
                    <a:pt x="1326" y="211"/>
                    <a:pt x="1185" y="0"/>
                    <a:pt x="102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6" name="Google Shape;11606;p31"/>
            <p:cNvSpPr/>
            <p:nvPr/>
          </p:nvSpPr>
          <p:spPr>
            <a:xfrm>
              <a:off x="5858232" y="3064602"/>
              <a:ext cx="76695" cy="72843"/>
            </a:xfrm>
            <a:custGeom>
              <a:rect b="b" l="l" r="r" t="t"/>
              <a:pathLst>
                <a:path extrusionOk="0" h="2780" w="2927">
                  <a:moveTo>
                    <a:pt x="2641" y="1"/>
                  </a:moveTo>
                  <a:cubicBezTo>
                    <a:pt x="2596" y="1"/>
                    <a:pt x="2549" y="18"/>
                    <a:pt x="2506" y="58"/>
                  </a:cubicBezTo>
                  <a:lnTo>
                    <a:pt x="130" y="2434"/>
                  </a:lnTo>
                  <a:cubicBezTo>
                    <a:pt x="0" y="2559"/>
                    <a:pt x="91" y="2780"/>
                    <a:pt x="269" y="2780"/>
                  </a:cubicBezTo>
                  <a:lnTo>
                    <a:pt x="274" y="2780"/>
                  </a:lnTo>
                  <a:cubicBezTo>
                    <a:pt x="327" y="2780"/>
                    <a:pt x="379" y="2756"/>
                    <a:pt x="418" y="2722"/>
                  </a:cubicBezTo>
                  <a:lnTo>
                    <a:pt x="2789" y="346"/>
                  </a:lnTo>
                  <a:cubicBezTo>
                    <a:pt x="2926" y="198"/>
                    <a:pt x="2794" y="1"/>
                    <a:pt x="26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7" name="Google Shape;11607;p31"/>
            <p:cNvSpPr/>
            <p:nvPr/>
          </p:nvSpPr>
          <p:spPr>
            <a:xfrm>
              <a:off x="5683016" y="2893499"/>
              <a:ext cx="365551" cy="363376"/>
            </a:xfrm>
            <a:custGeom>
              <a:rect b="b" l="l" r="r" t="t"/>
              <a:pathLst>
                <a:path extrusionOk="0" h="13868" w="13951">
                  <a:moveTo>
                    <a:pt x="8738" y="406"/>
                  </a:moveTo>
                  <a:cubicBezTo>
                    <a:pt x="8742" y="406"/>
                    <a:pt x="8747" y="408"/>
                    <a:pt x="8751" y="410"/>
                  </a:cubicBezTo>
                  <a:lnTo>
                    <a:pt x="8972" y="636"/>
                  </a:lnTo>
                  <a:cubicBezTo>
                    <a:pt x="8977" y="645"/>
                    <a:pt x="8977" y="655"/>
                    <a:pt x="8972" y="660"/>
                  </a:cubicBezTo>
                  <a:cubicBezTo>
                    <a:pt x="8674" y="1212"/>
                    <a:pt x="9112" y="1809"/>
                    <a:pt x="9654" y="1809"/>
                  </a:cubicBezTo>
                  <a:cubicBezTo>
                    <a:pt x="9776" y="1809"/>
                    <a:pt x="9903" y="1779"/>
                    <a:pt x="10028" y="1711"/>
                  </a:cubicBezTo>
                  <a:cubicBezTo>
                    <a:pt x="10031" y="1709"/>
                    <a:pt x="10034" y="1707"/>
                    <a:pt x="10038" y="1707"/>
                  </a:cubicBezTo>
                  <a:cubicBezTo>
                    <a:pt x="10041" y="1707"/>
                    <a:pt x="10045" y="1709"/>
                    <a:pt x="10047" y="1711"/>
                  </a:cubicBezTo>
                  <a:lnTo>
                    <a:pt x="10590" y="2253"/>
                  </a:lnTo>
                  <a:cubicBezTo>
                    <a:pt x="10595" y="2258"/>
                    <a:pt x="10595" y="2268"/>
                    <a:pt x="10590" y="2273"/>
                  </a:cubicBezTo>
                  <a:cubicBezTo>
                    <a:pt x="10288" y="2830"/>
                    <a:pt x="10729" y="3425"/>
                    <a:pt x="11270" y="3425"/>
                  </a:cubicBezTo>
                  <a:cubicBezTo>
                    <a:pt x="11391" y="3425"/>
                    <a:pt x="11517" y="3395"/>
                    <a:pt x="11641" y="3329"/>
                  </a:cubicBezTo>
                  <a:cubicBezTo>
                    <a:pt x="11647" y="3326"/>
                    <a:pt x="11652" y="3323"/>
                    <a:pt x="11657" y="3323"/>
                  </a:cubicBezTo>
                  <a:cubicBezTo>
                    <a:pt x="11660" y="3323"/>
                    <a:pt x="11663" y="3325"/>
                    <a:pt x="11665" y="3329"/>
                  </a:cubicBezTo>
                  <a:lnTo>
                    <a:pt x="12203" y="3866"/>
                  </a:lnTo>
                  <a:cubicBezTo>
                    <a:pt x="12212" y="3871"/>
                    <a:pt x="12208" y="3881"/>
                    <a:pt x="12203" y="3890"/>
                  </a:cubicBezTo>
                  <a:cubicBezTo>
                    <a:pt x="11915" y="4441"/>
                    <a:pt x="12351" y="5028"/>
                    <a:pt x="12891" y="5028"/>
                  </a:cubicBezTo>
                  <a:cubicBezTo>
                    <a:pt x="13009" y="5028"/>
                    <a:pt x="13132" y="5000"/>
                    <a:pt x="13254" y="4937"/>
                  </a:cubicBezTo>
                  <a:cubicBezTo>
                    <a:pt x="13256" y="4934"/>
                    <a:pt x="13260" y="4933"/>
                    <a:pt x="13264" y="4933"/>
                  </a:cubicBezTo>
                  <a:cubicBezTo>
                    <a:pt x="13268" y="4933"/>
                    <a:pt x="13273" y="4934"/>
                    <a:pt x="13278" y="4937"/>
                  </a:cubicBezTo>
                  <a:lnTo>
                    <a:pt x="13499" y="5162"/>
                  </a:lnTo>
                  <a:cubicBezTo>
                    <a:pt x="13508" y="5167"/>
                    <a:pt x="13508" y="5177"/>
                    <a:pt x="13499" y="5182"/>
                  </a:cubicBezTo>
                  <a:lnTo>
                    <a:pt x="13499" y="5186"/>
                  </a:lnTo>
                  <a:lnTo>
                    <a:pt x="12280" y="6406"/>
                  </a:lnTo>
                  <a:lnTo>
                    <a:pt x="11876" y="6007"/>
                  </a:lnTo>
                  <a:cubicBezTo>
                    <a:pt x="11830" y="5957"/>
                    <a:pt x="11778" y="5936"/>
                    <a:pt x="11728" y="5936"/>
                  </a:cubicBezTo>
                  <a:cubicBezTo>
                    <a:pt x="11569" y="5936"/>
                    <a:pt x="11431" y="6148"/>
                    <a:pt x="11588" y="6290"/>
                  </a:cubicBezTo>
                  <a:lnTo>
                    <a:pt x="11992" y="6694"/>
                  </a:lnTo>
                  <a:lnTo>
                    <a:pt x="5228" y="13457"/>
                  </a:lnTo>
                  <a:cubicBezTo>
                    <a:pt x="5223" y="13460"/>
                    <a:pt x="5218" y="13461"/>
                    <a:pt x="5214" y="13461"/>
                  </a:cubicBezTo>
                  <a:cubicBezTo>
                    <a:pt x="5210" y="13461"/>
                    <a:pt x="5206" y="13460"/>
                    <a:pt x="5204" y="13457"/>
                  </a:cubicBezTo>
                  <a:lnTo>
                    <a:pt x="4978" y="13231"/>
                  </a:lnTo>
                  <a:cubicBezTo>
                    <a:pt x="4974" y="13227"/>
                    <a:pt x="4974" y="13217"/>
                    <a:pt x="4978" y="13207"/>
                  </a:cubicBezTo>
                  <a:cubicBezTo>
                    <a:pt x="5280" y="12654"/>
                    <a:pt x="4842" y="12060"/>
                    <a:pt x="4302" y="12060"/>
                  </a:cubicBezTo>
                  <a:cubicBezTo>
                    <a:pt x="4182" y="12060"/>
                    <a:pt x="4056" y="12090"/>
                    <a:pt x="3932" y="12156"/>
                  </a:cubicBezTo>
                  <a:cubicBezTo>
                    <a:pt x="3927" y="12159"/>
                    <a:pt x="3922" y="12160"/>
                    <a:pt x="3918" y="12160"/>
                  </a:cubicBezTo>
                  <a:cubicBezTo>
                    <a:pt x="3914" y="12160"/>
                    <a:pt x="3910" y="12159"/>
                    <a:pt x="3908" y="12156"/>
                  </a:cubicBezTo>
                  <a:lnTo>
                    <a:pt x="3365" y="11619"/>
                  </a:lnTo>
                  <a:cubicBezTo>
                    <a:pt x="3361" y="11614"/>
                    <a:pt x="3361" y="11604"/>
                    <a:pt x="3365" y="11595"/>
                  </a:cubicBezTo>
                  <a:cubicBezTo>
                    <a:pt x="3664" y="11042"/>
                    <a:pt x="3224" y="10447"/>
                    <a:pt x="2685" y="10447"/>
                  </a:cubicBezTo>
                  <a:cubicBezTo>
                    <a:pt x="2564" y="10447"/>
                    <a:pt x="2438" y="10477"/>
                    <a:pt x="2314" y="10543"/>
                  </a:cubicBezTo>
                  <a:cubicBezTo>
                    <a:pt x="2312" y="10546"/>
                    <a:pt x="2308" y="10547"/>
                    <a:pt x="2305" y="10547"/>
                  </a:cubicBezTo>
                  <a:cubicBezTo>
                    <a:pt x="2301" y="10547"/>
                    <a:pt x="2297" y="10546"/>
                    <a:pt x="2295" y="10543"/>
                  </a:cubicBezTo>
                  <a:lnTo>
                    <a:pt x="1753" y="10006"/>
                  </a:lnTo>
                  <a:cubicBezTo>
                    <a:pt x="1748" y="9996"/>
                    <a:pt x="1748" y="9987"/>
                    <a:pt x="1753" y="9982"/>
                  </a:cubicBezTo>
                  <a:cubicBezTo>
                    <a:pt x="1911" y="9679"/>
                    <a:pt x="1858" y="9310"/>
                    <a:pt x="1618" y="9065"/>
                  </a:cubicBezTo>
                  <a:cubicBezTo>
                    <a:pt x="1470" y="8917"/>
                    <a:pt x="1270" y="8838"/>
                    <a:pt x="1068" y="8838"/>
                  </a:cubicBezTo>
                  <a:cubicBezTo>
                    <a:pt x="943" y="8838"/>
                    <a:pt x="817" y="8868"/>
                    <a:pt x="701" y="8930"/>
                  </a:cubicBezTo>
                  <a:cubicBezTo>
                    <a:pt x="699" y="8933"/>
                    <a:pt x="694" y="8936"/>
                    <a:pt x="690" y="8936"/>
                  </a:cubicBezTo>
                  <a:cubicBezTo>
                    <a:pt x="687" y="8936"/>
                    <a:pt x="684" y="8935"/>
                    <a:pt x="682" y="8930"/>
                  </a:cubicBezTo>
                  <a:lnTo>
                    <a:pt x="456" y="8705"/>
                  </a:lnTo>
                  <a:cubicBezTo>
                    <a:pt x="447" y="8700"/>
                    <a:pt x="447" y="8690"/>
                    <a:pt x="456" y="8686"/>
                  </a:cubicBezTo>
                  <a:lnTo>
                    <a:pt x="7220" y="1922"/>
                  </a:lnTo>
                  <a:lnTo>
                    <a:pt x="7638" y="2340"/>
                  </a:lnTo>
                  <a:cubicBezTo>
                    <a:pt x="7683" y="2390"/>
                    <a:pt x="7736" y="2411"/>
                    <a:pt x="7785" y="2411"/>
                  </a:cubicBezTo>
                  <a:cubicBezTo>
                    <a:pt x="7945" y="2411"/>
                    <a:pt x="8083" y="2198"/>
                    <a:pt x="7926" y="2052"/>
                  </a:cubicBezTo>
                  <a:lnTo>
                    <a:pt x="7508" y="1634"/>
                  </a:lnTo>
                  <a:lnTo>
                    <a:pt x="8727" y="410"/>
                  </a:lnTo>
                  <a:cubicBezTo>
                    <a:pt x="8730" y="408"/>
                    <a:pt x="8733" y="406"/>
                    <a:pt x="8738" y="406"/>
                  </a:cubicBezTo>
                  <a:close/>
                  <a:moveTo>
                    <a:pt x="8737" y="1"/>
                  </a:moveTo>
                  <a:cubicBezTo>
                    <a:pt x="8629" y="1"/>
                    <a:pt x="8521" y="43"/>
                    <a:pt x="8439" y="127"/>
                  </a:cubicBezTo>
                  <a:lnTo>
                    <a:pt x="168" y="8398"/>
                  </a:lnTo>
                  <a:cubicBezTo>
                    <a:pt x="0" y="8561"/>
                    <a:pt x="0" y="8830"/>
                    <a:pt x="168" y="8998"/>
                  </a:cubicBezTo>
                  <a:lnTo>
                    <a:pt x="394" y="9219"/>
                  </a:lnTo>
                  <a:cubicBezTo>
                    <a:pt x="473" y="9301"/>
                    <a:pt x="581" y="9343"/>
                    <a:pt x="690" y="9343"/>
                  </a:cubicBezTo>
                  <a:cubicBezTo>
                    <a:pt x="760" y="9343"/>
                    <a:pt x="830" y="9326"/>
                    <a:pt x="893" y="9291"/>
                  </a:cubicBezTo>
                  <a:cubicBezTo>
                    <a:pt x="952" y="9259"/>
                    <a:pt x="1012" y="9245"/>
                    <a:pt x="1070" y="9245"/>
                  </a:cubicBezTo>
                  <a:cubicBezTo>
                    <a:pt x="1327" y="9245"/>
                    <a:pt x="1538" y="9527"/>
                    <a:pt x="1393" y="9790"/>
                  </a:cubicBezTo>
                  <a:cubicBezTo>
                    <a:pt x="1301" y="9953"/>
                    <a:pt x="1330" y="10159"/>
                    <a:pt x="1465" y="10294"/>
                  </a:cubicBezTo>
                  <a:lnTo>
                    <a:pt x="2007" y="10831"/>
                  </a:lnTo>
                  <a:cubicBezTo>
                    <a:pt x="2086" y="10913"/>
                    <a:pt x="2194" y="10956"/>
                    <a:pt x="2303" y="10956"/>
                  </a:cubicBezTo>
                  <a:cubicBezTo>
                    <a:pt x="2373" y="10956"/>
                    <a:pt x="2443" y="10939"/>
                    <a:pt x="2506" y="10903"/>
                  </a:cubicBezTo>
                  <a:cubicBezTo>
                    <a:pt x="2565" y="10872"/>
                    <a:pt x="2625" y="10858"/>
                    <a:pt x="2682" y="10858"/>
                  </a:cubicBezTo>
                  <a:cubicBezTo>
                    <a:pt x="2940" y="10858"/>
                    <a:pt x="3151" y="11140"/>
                    <a:pt x="3005" y="11403"/>
                  </a:cubicBezTo>
                  <a:cubicBezTo>
                    <a:pt x="2914" y="11566"/>
                    <a:pt x="2943" y="11772"/>
                    <a:pt x="3077" y="11907"/>
                  </a:cubicBezTo>
                  <a:lnTo>
                    <a:pt x="3620" y="12444"/>
                  </a:lnTo>
                  <a:cubicBezTo>
                    <a:pt x="3699" y="12526"/>
                    <a:pt x="3807" y="12569"/>
                    <a:pt x="3916" y="12569"/>
                  </a:cubicBezTo>
                  <a:cubicBezTo>
                    <a:pt x="3986" y="12569"/>
                    <a:pt x="4056" y="12552"/>
                    <a:pt x="4119" y="12516"/>
                  </a:cubicBezTo>
                  <a:cubicBezTo>
                    <a:pt x="4178" y="12485"/>
                    <a:pt x="4238" y="12471"/>
                    <a:pt x="4295" y="12471"/>
                  </a:cubicBezTo>
                  <a:cubicBezTo>
                    <a:pt x="4553" y="12471"/>
                    <a:pt x="4763" y="12753"/>
                    <a:pt x="4618" y="13015"/>
                  </a:cubicBezTo>
                  <a:cubicBezTo>
                    <a:pt x="4527" y="13179"/>
                    <a:pt x="4556" y="13385"/>
                    <a:pt x="4690" y="13520"/>
                  </a:cubicBezTo>
                  <a:lnTo>
                    <a:pt x="4916" y="13745"/>
                  </a:lnTo>
                  <a:cubicBezTo>
                    <a:pt x="4998" y="13827"/>
                    <a:pt x="5106" y="13868"/>
                    <a:pt x="5214" y="13868"/>
                  </a:cubicBezTo>
                  <a:cubicBezTo>
                    <a:pt x="5322" y="13868"/>
                    <a:pt x="5430" y="13827"/>
                    <a:pt x="5511" y="13745"/>
                  </a:cubicBezTo>
                  <a:lnTo>
                    <a:pt x="13787" y="5470"/>
                  </a:lnTo>
                  <a:cubicBezTo>
                    <a:pt x="13950" y="5306"/>
                    <a:pt x="13950" y="5038"/>
                    <a:pt x="13787" y="4874"/>
                  </a:cubicBezTo>
                  <a:lnTo>
                    <a:pt x="13787" y="4879"/>
                  </a:lnTo>
                  <a:lnTo>
                    <a:pt x="13561" y="4653"/>
                  </a:lnTo>
                  <a:cubicBezTo>
                    <a:pt x="13479" y="4571"/>
                    <a:pt x="13370" y="4529"/>
                    <a:pt x="13261" y="4529"/>
                  </a:cubicBezTo>
                  <a:cubicBezTo>
                    <a:pt x="13191" y="4529"/>
                    <a:pt x="13121" y="4546"/>
                    <a:pt x="13057" y="4581"/>
                  </a:cubicBezTo>
                  <a:cubicBezTo>
                    <a:pt x="12998" y="4614"/>
                    <a:pt x="12937" y="4629"/>
                    <a:pt x="12879" y="4629"/>
                  </a:cubicBezTo>
                  <a:cubicBezTo>
                    <a:pt x="12622" y="4629"/>
                    <a:pt x="12413" y="4344"/>
                    <a:pt x="12558" y="4082"/>
                  </a:cubicBezTo>
                  <a:cubicBezTo>
                    <a:pt x="12649" y="3919"/>
                    <a:pt x="12620" y="3713"/>
                    <a:pt x="12491" y="3578"/>
                  </a:cubicBezTo>
                  <a:lnTo>
                    <a:pt x="11948" y="3041"/>
                  </a:lnTo>
                  <a:cubicBezTo>
                    <a:pt x="11866" y="2959"/>
                    <a:pt x="11757" y="2916"/>
                    <a:pt x="11648" y="2916"/>
                  </a:cubicBezTo>
                  <a:cubicBezTo>
                    <a:pt x="11578" y="2916"/>
                    <a:pt x="11508" y="2933"/>
                    <a:pt x="11444" y="2969"/>
                  </a:cubicBezTo>
                  <a:cubicBezTo>
                    <a:pt x="11385" y="3001"/>
                    <a:pt x="11324" y="3016"/>
                    <a:pt x="11266" y="3016"/>
                  </a:cubicBezTo>
                  <a:cubicBezTo>
                    <a:pt x="11010" y="3016"/>
                    <a:pt x="10800" y="2732"/>
                    <a:pt x="10945" y="2469"/>
                  </a:cubicBezTo>
                  <a:cubicBezTo>
                    <a:pt x="11036" y="2306"/>
                    <a:pt x="11007" y="2100"/>
                    <a:pt x="10873" y="1965"/>
                  </a:cubicBezTo>
                  <a:lnTo>
                    <a:pt x="10335" y="1423"/>
                  </a:lnTo>
                  <a:cubicBezTo>
                    <a:pt x="10254" y="1342"/>
                    <a:pt x="10147" y="1299"/>
                    <a:pt x="10039" y="1299"/>
                  </a:cubicBezTo>
                  <a:cubicBezTo>
                    <a:pt x="9968" y="1299"/>
                    <a:pt x="9896" y="1318"/>
                    <a:pt x="9831" y="1356"/>
                  </a:cubicBezTo>
                  <a:cubicBezTo>
                    <a:pt x="9772" y="1387"/>
                    <a:pt x="9711" y="1401"/>
                    <a:pt x="9653" y="1401"/>
                  </a:cubicBezTo>
                  <a:cubicBezTo>
                    <a:pt x="9394" y="1401"/>
                    <a:pt x="9186" y="1119"/>
                    <a:pt x="9327" y="857"/>
                  </a:cubicBezTo>
                  <a:cubicBezTo>
                    <a:pt x="9423" y="689"/>
                    <a:pt x="9395" y="482"/>
                    <a:pt x="9260" y="352"/>
                  </a:cubicBezTo>
                  <a:lnTo>
                    <a:pt x="9035" y="127"/>
                  </a:lnTo>
                  <a:cubicBezTo>
                    <a:pt x="8953" y="43"/>
                    <a:pt x="8845" y="1"/>
                    <a:pt x="87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8" name="Google Shape;11608;p31"/>
            <p:cNvSpPr/>
            <p:nvPr/>
          </p:nvSpPr>
          <p:spPr>
            <a:xfrm>
              <a:off x="5732067" y="2974203"/>
              <a:ext cx="182003" cy="178675"/>
            </a:xfrm>
            <a:custGeom>
              <a:rect b="b" l="l" r="r" t="t"/>
              <a:pathLst>
                <a:path extrusionOk="0" h="6819" w="6946">
                  <a:moveTo>
                    <a:pt x="5177" y="0"/>
                  </a:moveTo>
                  <a:cubicBezTo>
                    <a:pt x="5109" y="0"/>
                    <a:pt x="5041" y="25"/>
                    <a:pt x="4988" y="76"/>
                  </a:cubicBezTo>
                  <a:lnTo>
                    <a:pt x="101" y="4962"/>
                  </a:lnTo>
                  <a:cubicBezTo>
                    <a:pt x="1" y="5068"/>
                    <a:pt x="1" y="5236"/>
                    <a:pt x="101" y="5337"/>
                  </a:cubicBezTo>
                  <a:lnTo>
                    <a:pt x="1527" y="6763"/>
                  </a:lnTo>
                  <a:cubicBezTo>
                    <a:pt x="1570" y="6802"/>
                    <a:pt x="1618" y="6818"/>
                    <a:pt x="1663" y="6818"/>
                  </a:cubicBezTo>
                  <a:cubicBezTo>
                    <a:pt x="1818" y="6818"/>
                    <a:pt x="1949" y="6623"/>
                    <a:pt x="1815" y="6475"/>
                  </a:cubicBezTo>
                  <a:lnTo>
                    <a:pt x="490" y="5150"/>
                  </a:lnTo>
                  <a:lnTo>
                    <a:pt x="5175" y="465"/>
                  </a:lnTo>
                  <a:lnTo>
                    <a:pt x="6500" y="1790"/>
                  </a:lnTo>
                  <a:cubicBezTo>
                    <a:pt x="6546" y="1838"/>
                    <a:pt x="6597" y="1859"/>
                    <a:pt x="6647" y="1859"/>
                  </a:cubicBezTo>
                  <a:cubicBezTo>
                    <a:pt x="6807" y="1859"/>
                    <a:pt x="6946" y="1648"/>
                    <a:pt x="6788" y="1501"/>
                  </a:cubicBezTo>
                  <a:lnTo>
                    <a:pt x="5362" y="76"/>
                  </a:lnTo>
                  <a:cubicBezTo>
                    <a:pt x="5312" y="25"/>
                    <a:pt x="5245" y="0"/>
                    <a:pt x="51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9" name="Google Shape;11609;p31"/>
            <p:cNvSpPr/>
            <p:nvPr/>
          </p:nvSpPr>
          <p:spPr>
            <a:xfrm>
              <a:off x="5785939" y="3029202"/>
              <a:ext cx="181479" cy="179042"/>
            </a:xfrm>
            <a:custGeom>
              <a:rect b="b" l="l" r="r" t="t"/>
              <a:pathLst>
                <a:path extrusionOk="0" h="6833" w="6926">
                  <a:moveTo>
                    <a:pt x="5252" y="0"/>
                  </a:moveTo>
                  <a:cubicBezTo>
                    <a:pt x="5093" y="0"/>
                    <a:pt x="4954" y="211"/>
                    <a:pt x="5111" y="358"/>
                  </a:cubicBezTo>
                  <a:lnTo>
                    <a:pt x="6436" y="1683"/>
                  </a:lnTo>
                  <a:lnTo>
                    <a:pt x="1751" y="6368"/>
                  </a:lnTo>
                  <a:lnTo>
                    <a:pt x="426" y="5043"/>
                  </a:lnTo>
                  <a:cubicBezTo>
                    <a:pt x="383" y="5004"/>
                    <a:pt x="336" y="4987"/>
                    <a:pt x="290" y="4987"/>
                  </a:cubicBezTo>
                  <a:cubicBezTo>
                    <a:pt x="134" y="4987"/>
                    <a:pt x="1" y="5182"/>
                    <a:pt x="138" y="5331"/>
                  </a:cubicBezTo>
                  <a:lnTo>
                    <a:pt x="1564" y="6756"/>
                  </a:lnTo>
                  <a:cubicBezTo>
                    <a:pt x="1614" y="6807"/>
                    <a:pt x="1682" y="6832"/>
                    <a:pt x="1749" y="6832"/>
                  </a:cubicBezTo>
                  <a:cubicBezTo>
                    <a:pt x="1817" y="6832"/>
                    <a:pt x="1886" y="6807"/>
                    <a:pt x="1938" y="6756"/>
                  </a:cubicBezTo>
                  <a:lnTo>
                    <a:pt x="6825" y="1870"/>
                  </a:lnTo>
                  <a:cubicBezTo>
                    <a:pt x="6926" y="1764"/>
                    <a:pt x="6926" y="1596"/>
                    <a:pt x="6825" y="1495"/>
                  </a:cubicBezTo>
                  <a:lnTo>
                    <a:pt x="5399" y="70"/>
                  </a:lnTo>
                  <a:cubicBezTo>
                    <a:pt x="5354" y="21"/>
                    <a:pt x="5302" y="0"/>
                    <a:pt x="525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0" name="Google Shape;11610;p31"/>
            <p:cNvSpPr/>
            <p:nvPr/>
          </p:nvSpPr>
          <p:spPr>
            <a:xfrm>
              <a:off x="5953845" y="3020267"/>
              <a:ext cx="27015" cy="22403"/>
            </a:xfrm>
            <a:custGeom>
              <a:rect b="b" l="l" r="r" t="t"/>
              <a:pathLst>
                <a:path extrusionOk="0" h="855" w="1031">
                  <a:moveTo>
                    <a:pt x="299" y="1"/>
                  </a:moveTo>
                  <a:cubicBezTo>
                    <a:pt x="139" y="1"/>
                    <a:pt x="0" y="211"/>
                    <a:pt x="158" y="358"/>
                  </a:cubicBezTo>
                  <a:lnTo>
                    <a:pt x="585" y="785"/>
                  </a:lnTo>
                  <a:cubicBezTo>
                    <a:pt x="631" y="834"/>
                    <a:pt x="682" y="854"/>
                    <a:pt x="732" y="854"/>
                  </a:cubicBezTo>
                  <a:cubicBezTo>
                    <a:pt x="892" y="854"/>
                    <a:pt x="1031" y="644"/>
                    <a:pt x="873" y="497"/>
                  </a:cubicBezTo>
                  <a:lnTo>
                    <a:pt x="446" y="70"/>
                  </a:lnTo>
                  <a:cubicBezTo>
                    <a:pt x="400" y="21"/>
                    <a:pt x="349" y="1"/>
                    <a:pt x="2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1" name="Google Shape;11611;p31"/>
            <p:cNvSpPr/>
            <p:nvPr/>
          </p:nvSpPr>
          <p:spPr>
            <a:xfrm>
              <a:off x="5925703" y="2991916"/>
              <a:ext cx="25574" cy="21460"/>
            </a:xfrm>
            <a:custGeom>
              <a:rect b="b" l="l" r="r" t="t"/>
              <a:pathLst>
                <a:path extrusionOk="0" h="819" w="976">
                  <a:moveTo>
                    <a:pt x="288" y="0"/>
                  </a:moveTo>
                  <a:cubicBezTo>
                    <a:pt x="132" y="0"/>
                    <a:pt x="0" y="197"/>
                    <a:pt x="137" y="345"/>
                  </a:cubicBezTo>
                  <a:lnTo>
                    <a:pt x="555" y="763"/>
                  </a:lnTo>
                  <a:cubicBezTo>
                    <a:pt x="597" y="802"/>
                    <a:pt x="644" y="819"/>
                    <a:pt x="689" y="819"/>
                  </a:cubicBezTo>
                  <a:cubicBezTo>
                    <a:pt x="843" y="819"/>
                    <a:pt x="976" y="624"/>
                    <a:pt x="838" y="475"/>
                  </a:cubicBezTo>
                  <a:lnTo>
                    <a:pt x="425" y="57"/>
                  </a:lnTo>
                  <a:cubicBezTo>
                    <a:pt x="382" y="17"/>
                    <a:pt x="334" y="0"/>
                    <a:pt x="28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2" name="Google Shape;11612;p31"/>
            <p:cNvSpPr/>
            <p:nvPr/>
          </p:nvSpPr>
          <p:spPr>
            <a:xfrm>
              <a:off x="5897143" y="2963224"/>
              <a:ext cx="25836" cy="21722"/>
            </a:xfrm>
            <a:custGeom>
              <a:rect b="b" l="l" r="r" t="t"/>
              <a:pathLst>
                <a:path extrusionOk="0" h="829" w="986">
                  <a:moveTo>
                    <a:pt x="288" y="1"/>
                  </a:moveTo>
                  <a:cubicBezTo>
                    <a:pt x="133" y="1"/>
                    <a:pt x="0" y="198"/>
                    <a:pt x="138" y="346"/>
                  </a:cubicBezTo>
                  <a:lnTo>
                    <a:pt x="565" y="773"/>
                  </a:lnTo>
                  <a:cubicBezTo>
                    <a:pt x="607" y="812"/>
                    <a:pt x="654" y="829"/>
                    <a:pt x="699" y="829"/>
                  </a:cubicBezTo>
                  <a:cubicBezTo>
                    <a:pt x="853" y="829"/>
                    <a:pt x="986" y="634"/>
                    <a:pt x="848" y="485"/>
                  </a:cubicBezTo>
                  <a:lnTo>
                    <a:pt x="426" y="58"/>
                  </a:lnTo>
                  <a:cubicBezTo>
                    <a:pt x="382" y="18"/>
                    <a:pt x="334" y="1"/>
                    <a:pt x="28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13" name="Google Shape;11613;p31"/>
          <p:cNvGrpSpPr/>
          <p:nvPr/>
        </p:nvGrpSpPr>
        <p:grpSpPr>
          <a:xfrm>
            <a:off x="4891622" y="1315847"/>
            <a:ext cx="255841" cy="363402"/>
            <a:chOff x="4891622" y="1502697"/>
            <a:chExt cx="255841" cy="363402"/>
          </a:xfrm>
        </p:grpSpPr>
        <p:sp>
          <p:nvSpPr>
            <p:cNvPr id="11614" name="Google Shape;11614;p31"/>
            <p:cNvSpPr/>
            <p:nvPr/>
          </p:nvSpPr>
          <p:spPr>
            <a:xfrm>
              <a:off x="4893010" y="1507964"/>
              <a:ext cx="252959" cy="144166"/>
            </a:xfrm>
            <a:custGeom>
              <a:rect b="b" l="l" r="r" t="t"/>
              <a:pathLst>
                <a:path extrusionOk="0" h="5502" w="9654">
                  <a:moveTo>
                    <a:pt x="4795" y="1"/>
                  </a:moveTo>
                  <a:lnTo>
                    <a:pt x="4795" y="6"/>
                  </a:lnTo>
                  <a:cubicBezTo>
                    <a:pt x="4546" y="25"/>
                    <a:pt x="4320" y="150"/>
                    <a:pt x="4167" y="346"/>
                  </a:cubicBezTo>
                  <a:cubicBezTo>
                    <a:pt x="4080" y="322"/>
                    <a:pt x="3989" y="313"/>
                    <a:pt x="3898" y="313"/>
                  </a:cubicBezTo>
                  <a:cubicBezTo>
                    <a:pt x="3895" y="313"/>
                    <a:pt x="3891" y="313"/>
                    <a:pt x="3888" y="313"/>
                  </a:cubicBezTo>
                  <a:cubicBezTo>
                    <a:pt x="3355" y="313"/>
                    <a:pt x="2914" y="714"/>
                    <a:pt x="2914" y="1215"/>
                  </a:cubicBezTo>
                  <a:lnTo>
                    <a:pt x="2914" y="1225"/>
                  </a:lnTo>
                  <a:cubicBezTo>
                    <a:pt x="2866" y="1215"/>
                    <a:pt x="2823" y="1215"/>
                    <a:pt x="2775" y="1215"/>
                  </a:cubicBezTo>
                  <a:cubicBezTo>
                    <a:pt x="2771" y="1215"/>
                    <a:pt x="2768" y="1215"/>
                    <a:pt x="2765" y="1215"/>
                  </a:cubicBezTo>
                  <a:cubicBezTo>
                    <a:pt x="2193" y="1215"/>
                    <a:pt x="1728" y="1645"/>
                    <a:pt x="1723" y="2180"/>
                  </a:cubicBezTo>
                  <a:cubicBezTo>
                    <a:pt x="1723" y="2315"/>
                    <a:pt x="1752" y="2449"/>
                    <a:pt x="1810" y="2569"/>
                  </a:cubicBezTo>
                  <a:cubicBezTo>
                    <a:pt x="1781" y="2569"/>
                    <a:pt x="1747" y="2564"/>
                    <a:pt x="1719" y="2564"/>
                  </a:cubicBezTo>
                  <a:cubicBezTo>
                    <a:pt x="1142" y="2564"/>
                    <a:pt x="667" y="2996"/>
                    <a:pt x="667" y="3534"/>
                  </a:cubicBezTo>
                  <a:cubicBezTo>
                    <a:pt x="667" y="3668"/>
                    <a:pt x="696" y="3798"/>
                    <a:pt x="754" y="3923"/>
                  </a:cubicBezTo>
                  <a:cubicBezTo>
                    <a:pt x="720" y="3923"/>
                    <a:pt x="691" y="3918"/>
                    <a:pt x="662" y="3918"/>
                  </a:cubicBezTo>
                  <a:lnTo>
                    <a:pt x="624" y="3918"/>
                  </a:lnTo>
                  <a:cubicBezTo>
                    <a:pt x="619" y="3918"/>
                    <a:pt x="614" y="3918"/>
                    <a:pt x="609" y="3918"/>
                  </a:cubicBezTo>
                  <a:cubicBezTo>
                    <a:pt x="104" y="3918"/>
                    <a:pt x="0" y="4634"/>
                    <a:pt x="490" y="4777"/>
                  </a:cubicBezTo>
                  <a:cubicBezTo>
                    <a:pt x="466" y="4839"/>
                    <a:pt x="451" y="4907"/>
                    <a:pt x="451" y="4974"/>
                  </a:cubicBezTo>
                  <a:cubicBezTo>
                    <a:pt x="451" y="5267"/>
                    <a:pt x="706" y="5502"/>
                    <a:pt x="1022" y="5502"/>
                  </a:cubicBezTo>
                  <a:lnTo>
                    <a:pt x="8631" y="5502"/>
                  </a:lnTo>
                  <a:cubicBezTo>
                    <a:pt x="8948" y="5502"/>
                    <a:pt x="9202" y="5262"/>
                    <a:pt x="9202" y="4974"/>
                  </a:cubicBezTo>
                  <a:cubicBezTo>
                    <a:pt x="9202" y="4907"/>
                    <a:pt x="9188" y="4839"/>
                    <a:pt x="9164" y="4777"/>
                  </a:cubicBezTo>
                  <a:cubicBezTo>
                    <a:pt x="9653" y="4634"/>
                    <a:pt x="9545" y="3918"/>
                    <a:pt x="9044" y="3918"/>
                  </a:cubicBezTo>
                  <a:cubicBezTo>
                    <a:pt x="9039" y="3918"/>
                    <a:pt x="9034" y="3918"/>
                    <a:pt x="9029" y="3918"/>
                  </a:cubicBezTo>
                  <a:lnTo>
                    <a:pt x="8991" y="3918"/>
                  </a:lnTo>
                  <a:cubicBezTo>
                    <a:pt x="8962" y="3918"/>
                    <a:pt x="8929" y="3918"/>
                    <a:pt x="8900" y="3923"/>
                  </a:cubicBezTo>
                  <a:cubicBezTo>
                    <a:pt x="8957" y="3798"/>
                    <a:pt x="8986" y="3668"/>
                    <a:pt x="8986" y="3534"/>
                  </a:cubicBezTo>
                  <a:cubicBezTo>
                    <a:pt x="8986" y="2996"/>
                    <a:pt x="8511" y="2564"/>
                    <a:pt x="7935" y="2564"/>
                  </a:cubicBezTo>
                  <a:cubicBezTo>
                    <a:pt x="7901" y="2564"/>
                    <a:pt x="7872" y="2564"/>
                    <a:pt x="7844" y="2569"/>
                  </a:cubicBezTo>
                  <a:cubicBezTo>
                    <a:pt x="7901" y="2449"/>
                    <a:pt x="7930" y="2315"/>
                    <a:pt x="7930" y="2180"/>
                  </a:cubicBezTo>
                  <a:cubicBezTo>
                    <a:pt x="7925" y="1645"/>
                    <a:pt x="7460" y="1215"/>
                    <a:pt x="6888" y="1215"/>
                  </a:cubicBezTo>
                  <a:cubicBezTo>
                    <a:pt x="6885" y="1215"/>
                    <a:pt x="6882" y="1215"/>
                    <a:pt x="6879" y="1215"/>
                  </a:cubicBezTo>
                  <a:cubicBezTo>
                    <a:pt x="6831" y="1215"/>
                    <a:pt x="6788" y="1215"/>
                    <a:pt x="6740" y="1225"/>
                  </a:cubicBezTo>
                  <a:lnTo>
                    <a:pt x="6740" y="1215"/>
                  </a:lnTo>
                  <a:cubicBezTo>
                    <a:pt x="6740" y="714"/>
                    <a:pt x="6303" y="313"/>
                    <a:pt x="5765" y="313"/>
                  </a:cubicBezTo>
                  <a:cubicBezTo>
                    <a:pt x="5762" y="313"/>
                    <a:pt x="5759" y="313"/>
                    <a:pt x="5756" y="313"/>
                  </a:cubicBezTo>
                  <a:cubicBezTo>
                    <a:pt x="5664" y="313"/>
                    <a:pt x="5573" y="322"/>
                    <a:pt x="5482" y="346"/>
                  </a:cubicBezTo>
                  <a:cubicBezTo>
                    <a:pt x="5333" y="150"/>
                    <a:pt x="5108" y="25"/>
                    <a:pt x="4858" y="6"/>
                  </a:cubicBezTo>
                  <a:lnTo>
                    <a:pt x="4858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5" name="Google Shape;11615;p31"/>
            <p:cNvSpPr/>
            <p:nvPr/>
          </p:nvSpPr>
          <p:spPr>
            <a:xfrm>
              <a:off x="5003192" y="1507964"/>
              <a:ext cx="142777" cy="144166"/>
            </a:xfrm>
            <a:custGeom>
              <a:rect b="b" l="l" r="r" t="t"/>
              <a:pathLst>
                <a:path extrusionOk="0" h="5502" w="5449">
                  <a:moveTo>
                    <a:pt x="590" y="1"/>
                  </a:moveTo>
                  <a:lnTo>
                    <a:pt x="590" y="6"/>
                  </a:lnTo>
                  <a:cubicBezTo>
                    <a:pt x="360" y="25"/>
                    <a:pt x="149" y="135"/>
                    <a:pt x="0" y="308"/>
                  </a:cubicBezTo>
                  <a:cubicBezTo>
                    <a:pt x="3000" y="1455"/>
                    <a:pt x="3303" y="4479"/>
                    <a:pt x="3408" y="4777"/>
                  </a:cubicBezTo>
                  <a:cubicBezTo>
                    <a:pt x="3437" y="4835"/>
                    <a:pt x="3451" y="4902"/>
                    <a:pt x="3451" y="4974"/>
                  </a:cubicBezTo>
                  <a:cubicBezTo>
                    <a:pt x="3451" y="5267"/>
                    <a:pt x="3192" y="5502"/>
                    <a:pt x="2880" y="5502"/>
                  </a:cubicBezTo>
                  <a:lnTo>
                    <a:pt x="4431" y="5502"/>
                  </a:lnTo>
                  <a:cubicBezTo>
                    <a:pt x="4748" y="5502"/>
                    <a:pt x="5002" y="5262"/>
                    <a:pt x="5002" y="4974"/>
                  </a:cubicBezTo>
                  <a:cubicBezTo>
                    <a:pt x="5002" y="4902"/>
                    <a:pt x="4988" y="4835"/>
                    <a:pt x="4959" y="4777"/>
                  </a:cubicBezTo>
                  <a:cubicBezTo>
                    <a:pt x="5448" y="4630"/>
                    <a:pt x="5340" y="3918"/>
                    <a:pt x="4839" y="3918"/>
                  </a:cubicBezTo>
                  <a:cubicBezTo>
                    <a:pt x="4834" y="3918"/>
                    <a:pt x="4829" y="3918"/>
                    <a:pt x="4824" y="3918"/>
                  </a:cubicBezTo>
                  <a:lnTo>
                    <a:pt x="4786" y="3918"/>
                  </a:lnTo>
                  <a:cubicBezTo>
                    <a:pt x="4757" y="3918"/>
                    <a:pt x="4724" y="3918"/>
                    <a:pt x="4695" y="3923"/>
                  </a:cubicBezTo>
                  <a:cubicBezTo>
                    <a:pt x="4752" y="3798"/>
                    <a:pt x="4781" y="3668"/>
                    <a:pt x="4781" y="3534"/>
                  </a:cubicBezTo>
                  <a:cubicBezTo>
                    <a:pt x="4781" y="2996"/>
                    <a:pt x="4306" y="2564"/>
                    <a:pt x="3730" y="2564"/>
                  </a:cubicBezTo>
                  <a:cubicBezTo>
                    <a:pt x="3696" y="2564"/>
                    <a:pt x="3667" y="2564"/>
                    <a:pt x="3639" y="2569"/>
                  </a:cubicBezTo>
                  <a:cubicBezTo>
                    <a:pt x="3696" y="2449"/>
                    <a:pt x="3725" y="2315"/>
                    <a:pt x="3725" y="2180"/>
                  </a:cubicBezTo>
                  <a:cubicBezTo>
                    <a:pt x="3720" y="1645"/>
                    <a:pt x="3255" y="1215"/>
                    <a:pt x="2683" y="1215"/>
                  </a:cubicBezTo>
                  <a:cubicBezTo>
                    <a:pt x="2680" y="1215"/>
                    <a:pt x="2677" y="1215"/>
                    <a:pt x="2674" y="1215"/>
                  </a:cubicBezTo>
                  <a:cubicBezTo>
                    <a:pt x="2626" y="1215"/>
                    <a:pt x="2583" y="1215"/>
                    <a:pt x="2535" y="1225"/>
                  </a:cubicBezTo>
                  <a:lnTo>
                    <a:pt x="2535" y="1215"/>
                  </a:lnTo>
                  <a:cubicBezTo>
                    <a:pt x="2535" y="714"/>
                    <a:pt x="2098" y="313"/>
                    <a:pt x="1560" y="313"/>
                  </a:cubicBezTo>
                  <a:cubicBezTo>
                    <a:pt x="1557" y="313"/>
                    <a:pt x="1554" y="313"/>
                    <a:pt x="1551" y="313"/>
                  </a:cubicBezTo>
                  <a:cubicBezTo>
                    <a:pt x="1459" y="313"/>
                    <a:pt x="1368" y="322"/>
                    <a:pt x="1277" y="346"/>
                  </a:cubicBezTo>
                  <a:cubicBezTo>
                    <a:pt x="1128" y="150"/>
                    <a:pt x="903" y="25"/>
                    <a:pt x="653" y="6"/>
                  </a:cubicBezTo>
                  <a:lnTo>
                    <a:pt x="653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6" name="Google Shape;11616;p31"/>
            <p:cNvSpPr/>
            <p:nvPr/>
          </p:nvSpPr>
          <p:spPr>
            <a:xfrm>
              <a:off x="4903570" y="1627342"/>
              <a:ext cx="232076" cy="233464"/>
            </a:xfrm>
            <a:custGeom>
              <a:rect b="b" l="l" r="r" t="t"/>
              <a:pathLst>
                <a:path extrusionOk="0" h="8910" w="8857">
                  <a:moveTo>
                    <a:pt x="6182" y="0"/>
                  </a:moveTo>
                  <a:cubicBezTo>
                    <a:pt x="6179" y="0"/>
                    <a:pt x="6176" y="0"/>
                    <a:pt x="6173" y="0"/>
                  </a:cubicBezTo>
                  <a:lnTo>
                    <a:pt x="6159" y="0"/>
                  </a:lnTo>
                  <a:cubicBezTo>
                    <a:pt x="5694" y="0"/>
                    <a:pt x="5316" y="363"/>
                    <a:pt x="5300" y="828"/>
                  </a:cubicBezTo>
                  <a:lnTo>
                    <a:pt x="5300" y="828"/>
                  </a:lnTo>
                  <a:cubicBezTo>
                    <a:pt x="5283" y="372"/>
                    <a:pt x="4903" y="0"/>
                    <a:pt x="4440" y="0"/>
                  </a:cubicBezTo>
                  <a:lnTo>
                    <a:pt x="4421" y="0"/>
                  </a:lnTo>
                  <a:cubicBezTo>
                    <a:pt x="3954" y="0"/>
                    <a:pt x="3574" y="372"/>
                    <a:pt x="3557" y="828"/>
                  </a:cubicBezTo>
                  <a:lnTo>
                    <a:pt x="3557" y="828"/>
                  </a:lnTo>
                  <a:cubicBezTo>
                    <a:pt x="3541" y="363"/>
                    <a:pt x="3158" y="0"/>
                    <a:pt x="2698" y="0"/>
                  </a:cubicBezTo>
                  <a:lnTo>
                    <a:pt x="2684" y="0"/>
                  </a:lnTo>
                  <a:cubicBezTo>
                    <a:pt x="2172" y="0"/>
                    <a:pt x="1778" y="434"/>
                    <a:pt x="1822" y="939"/>
                  </a:cubicBezTo>
                  <a:lnTo>
                    <a:pt x="1822" y="939"/>
                  </a:lnTo>
                  <a:lnTo>
                    <a:pt x="1805" y="768"/>
                  </a:lnTo>
                  <a:cubicBezTo>
                    <a:pt x="1752" y="331"/>
                    <a:pt x="1388" y="0"/>
                    <a:pt x="946" y="0"/>
                  </a:cubicBezTo>
                  <a:cubicBezTo>
                    <a:pt x="408" y="0"/>
                    <a:pt x="0" y="495"/>
                    <a:pt x="96" y="1023"/>
                  </a:cubicBezTo>
                  <a:lnTo>
                    <a:pt x="1469" y="8439"/>
                  </a:lnTo>
                  <a:cubicBezTo>
                    <a:pt x="1517" y="8708"/>
                    <a:pt x="1757" y="8909"/>
                    <a:pt x="2031" y="8909"/>
                  </a:cubicBezTo>
                  <a:lnTo>
                    <a:pt x="6817" y="8909"/>
                  </a:lnTo>
                  <a:cubicBezTo>
                    <a:pt x="7095" y="8909"/>
                    <a:pt x="7330" y="8708"/>
                    <a:pt x="7383" y="8439"/>
                  </a:cubicBezTo>
                  <a:lnTo>
                    <a:pt x="8756" y="1018"/>
                  </a:lnTo>
                  <a:cubicBezTo>
                    <a:pt x="8857" y="490"/>
                    <a:pt x="8449" y="0"/>
                    <a:pt x="7911" y="0"/>
                  </a:cubicBezTo>
                  <a:cubicBezTo>
                    <a:pt x="7469" y="0"/>
                    <a:pt x="7100" y="331"/>
                    <a:pt x="7052" y="768"/>
                  </a:cubicBezTo>
                  <a:lnTo>
                    <a:pt x="7035" y="939"/>
                  </a:lnTo>
                  <a:lnTo>
                    <a:pt x="7035" y="939"/>
                  </a:lnTo>
                  <a:cubicBezTo>
                    <a:pt x="7079" y="437"/>
                    <a:pt x="6684" y="0"/>
                    <a:pt x="618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7" name="Google Shape;11617;p31"/>
            <p:cNvSpPr/>
            <p:nvPr/>
          </p:nvSpPr>
          <p:spPr>
            <a:xfrm>
              <a:off x="4939415" y="1627316"/>
              <a:ext cx="196100" cy="233490"/>
            </a:xfrm>
            <a:custGeom>
              <a:rect b="b" l="l" r="r" t="t"/>
              <a:pathLst>
                <a:path extrusionOk="0" h="8911" w="7484">
                  <a:moveTo>
                    <a:pt x="6542" y="0"/>
                  </a:moveTo>
                  <a:cubicBezTo>
                    <a:pt x="6249" y="0"/>
                    <a:pt x="5970" y="152"/>
                    <a:pt x="5813" y="404"/>
                  </a:cubicBezTo>
                  <a:cubicBezTo>
                    <a:pt x="5929" y="587"/>
                    <a:pt x="5972" y="808"/>
                    <a:pt x="5933" y="1019"/>
                  </a:cubicBezTo>
                  <a:lnTo>
                    <a:pt x="4767" y="7307"/>
                  </a:lnTo>
                  <a:cubicBezTo>
                    <a:pt x="4666" y="7840"/>
                    <a:pt x="4201" y="8229"/>
                    <a:pt x="3663" y="8229"/>
                  </a:cubicBezTo>
                  <a:lnTo>
                    <a:pt x="543" y="8229"/>
                  </a:lnTo>
                  <a:cubicBezTo>
                    <a:pt x="312" y="8229"/>
                    <a:pt x="101" y="8099"/>
                    <a:pt x="0" y="7898"/>
                  </a:cubicBezTo>
                  <a:lnTo>
                    <a:pt x="0" y="7898"/>
                  </a:lnTo>
                  <a:lnTo>
                    <a:pt x="101" y="8440"/>
                  </a:lnTo>
                  <a:cubicBezTo>
                    <a:pt x="154" y="8709"/>
                    <a:pt x="389" y="8910"/>
                    <a:pt x="668" y="8910"/>
                  </a:cubicBezTo>
                  <a:lnTo>
                    <a:pt x="5453" y="8910"/>
                  </a:lnTo>
                  <a:cubicBezTo>
                    <a:pt x="5727" y="8910"/>
                    <a:pt x="5967" y="8709"/>
                    <a:pt x="6015" y="8440"/>
                  </a:cubicBezTo>
                  <a:lnTo>
                    <a:pt x="6116" y="7898"/>
                  </a:lnTo>
                  <a:lnTo>
                    <a:pt x="7388" y="1038"/>
                  </a:lnTo>
                  <a:cubicBezTo>
                    <a:pt x="7484" y="505"/>
                    <a:pt x="7124" y="30"/>
                    <a:pt x="6581" y="1"/>
                  </a:cubicBezTo>
                  <a:cubicBezTo>
                    <a:pt x="6568" y="1"/>
                    <a:pt x="6555" y="0"/>
                    <a:pt x="6542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8" name="Google Shape;11618;p31"/>
            <p:cNvSpPr/>
            <p:nvPr/>
          </p:nvSpPr>
          <p:spPr>
            <a:xfrm>
              <a:off x="5034635" y="1627342"/>
              <a:ext cx="54737" cy="233464"/>
            </a:xfrm>
            <a:custGeom>
              <a:rect b="b" l="l" r="r" t="t"/>
              <a:pathLst>
                <a:path extrusionOk="0" h="8910" w="2089">
                  <a:moveTo>
                    <a:pt x="1162" y="0"/>
                  </a:moveTo>
                  <a:cubicBezTo>
                    <a:pt x="696" y="0"/>
                    <a:pt x="317" y="365"/>
                    <a:pt x="298" y="831"/>
                  </a:cubicBezTo>
                  <a:lnTo>
                    <a:pt x="0" y="8909"/>
                  </a:lnTo>
                  <a:lnTo>
                    <a:pt x="1143" y="8909"/>
                  </a:lnTo>
                  <a:lnTo>
                    <a:pt x="2031" y="960"/>
                  </a:lnTo>
                  <a:cubicBezTo>
                    <a:pt x="2088" y="447"/>
                    <a:pt x="1690" y="0"/>
                    <a:pt x="1176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9" name="Google Shape;11619;p31"/>
            <p:cNvSpPr/>
            <p:nvPr/>
          </p:nvSpPr>
          <p:spPr>
            <a:xfrm>
              <a:off x="4939415" y="1627316"/>
              <a:ext cx="196100" cy="233490"/>
            </a:xfrm>
            <a:custGeom>
              <a:rect b="b" l="l" r="r" t="t"/>
              <a:pathLst>
                <a:path extrusionOk="0" h="8911" w="7484">
                  <a:moveTo>
                    <a:pt x="6542" y="0"/>
                  </a:moveTo>
                  <a:cubicBezTo>
                    <a:pt x="6249" y="0"/>
                    <a:pt x="5970" y="152"/>
                    <a:pt x="5813" y="404"/>
                  </a:cubicBezTo>
                  <a:cubicBezTo>
                    <a:pt x="5929" y="587"/>
                    <a:pt x="5972" y="808"/>
                    <a:pt x="5933" y="1019"/>
                  </a:cubicBezTo>
                  <a:lnTo>
                    <a:pt x="4767" y="7307"/>
                  </a:lnTo>
                  <a:cubicBezTo>
                    <a:pt x="4666" y="7840"/>
                    <a:pt x="4201" y="8229"/>
                    <a:pt x="3663" y="8229"/>
                  </a:cubicBezTo>
                  <a:lnTo>
                    <a:pt x="543" y="8229"/>
                  </a:lnTo>
                  <a:cubicBezTo>
                    <a:pt x="312" y="8229"/>
                    <a:pt x="101" y="8099"/>
                    <a:pt x="0" y="7898"/>
                  </a:cubicBezTo>
                  <a:lnTo>
                    <a:pt x="0" y="7898"/>
                  </a:lnTo>
                  <a:lnTo>
                    <a:pt x="101" y="8440"/>
                  </a:lnTo>
                  <a:cubicBezTo>
                    <a:pt x="154" y="8709"/>
                    <a:pt x="389" y="8910"/>
                    <a:pt x="668" y="8910"/>
                  </a:cubicBezTo>
                  <a:lnTo>
                    <a:pt x="5453" y="8910"/>
                  </a:lnTo>
                  <a:cubicBezTo>
                    <a:pt x="5727" y="8910"/>
                    <a:pt x="5967" y="8709"/>
                    <a:pt x="6015" y="8440"/>
                  </a:cubicBezTo>
                  <a:lnTo>
                    <a:pt x="6116" y="7898"/>
                  </a:lnTo>
                  <a:lnTo>
                    <a:pt x="7388" y="1038"/>
                  </a:lnTo>
                  <a:cubicBezTo>
                    <a:pt x="7484" y="505"/>
                    <a:pt x="7124" y="30"/>
                    <a:pt x="6581" y="1"/>
                  </a:cubicBezTo>
                  <a:cubicBezTo>
                    <a:pt x="6568" y="1"/>
                    <a:pt x="6555" y="0"/>
                    <a:pt x="6542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0" name="Google Shape;11620;p31"/>
            <p:cNvSpPr/>
            <p:nvPr/>
          </p:nvSpPr>
          <p:spPr>
            <a:xfrm>
              <a:off x="5034635" y="1627342"/>
              <a:ext cx="54737" cy="233464"/>
            </a:xfrm>
            <a:custGeom>
              <a:rect b="b" l="l" r="r" t="t"/>
              <a:pathLst>
                <a:path extrusionOk="0" h="8910" w="2089">
                  <a:moveTo>
                    <a:pt x="1162" y="0"/>
                  </a:moveTo>
                  <a:cubicBezTo>
                    <a:pt x="696" y="0"/>
                    <a:pt x="317" y="365"/>
                    <a:pt x="298" y="831"/>
                  </a:cubicBezTo>
                  <a:lnTo>
                    <a:pt x="0" y="8909"/>
                  </a:lnTo>
                  <a:lnTo>
                    <a:pt x="1143" y="8909"/>
                  </a:lnTo>
                  <a:lnTo>
                    <a:pt x="2031" y="960"/>
                  </a:lnTo>
                  <a:cubicBezTo>
                    <a:pt x="2088" y="447"/>
                    <a:pt x="1690" y="0"/>
                    <a:pt x="1176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1" name="Google Shape;11621;p31"/>
            <p:cNvSpPr/>
            <p:nvPr/>
          </p:nvSpPr>
          <p:spPr>
            <a:xfrm>
              <a:off x="5034504" y="1751725"/>
              <a:ext cx="42291" cy="109081"/>
            </a:xfrm>
            <a:custGeom>
              <a:rect b="b" l="l" r="r" t="t"/>
              <a:pathLst>
                <a:path extrusionOk="0" h="4163" w="1614">
                  <a:moveTo>
                    <a:pt x="1613" y="1"/>
                  </a:moveTo>
                  <a:lnTo>
                    <a:pt x="1138" y="2559"/>
                  </a:lnTo>
                  <a:cubicBezTo>
                    <a:pt x="1037" y="3092"/>
                    <a:pt x="572" y="3481"/>
                    <a:pt x="34" y="3481"/>
                  </a:cubicBezTo>
                  <a:lnTo>
                    <a:pt x="29" y="3481"/>
                  </a:lnTo>
                  <a:lnTo>
                    <a:pt x="0" y="4162"/>
                  </a:lnTo>
                  <a:lnTo>
                    <a:pt x="1148" y="416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2" name="Google Shape;11622;p31"/>
            <p:cNvSpPr/>
            <p:nvPr/>
          </p:nvSpPr>
          <p:spPr>
            <a:xfrm>
              <a:off x="4949739" y="1627342"/>
              <a:ext cx="54737" cy="233464"/>
            </a:xfrm>
            <a:custGeom>
              <a:rect b="b" l="l" r="r" t="t"/>
              <a:pathLst>
                <a:path extrusionOk="0" h="8910" w="2089">
                  <a:moveTo>
                    <a:pt x="909" y="0"/>
                  </a:moveTo>
                  <a:cubicBezTo>
                    <a:pt x="394" y="0"/>
                    <a:pt x="0" y="449"/>
                    <a:pt x="58" y="960"/>
                  </a:cubicBezTo>
                  <a:lnTo>
                    <a:pt x="941" y="8909"/>
                  </a:lnTo>
                  <a:lnTo>
                    <a:pt x="2088" y="8909"/>
                  </a:lnTo>
                  <a:lnTo>
                    <a:pt x="1790" y="831"/>
                  </a:lnTo>
                  <a:cubicBezTo>
                    <a:pt x="1776" y="365"/>
                    <a:pt x="1392" y="0"/>
                    <a:pt x="931" y="0"/>
                  </a:cubicBezTo>
                  <a:lnTo>
                    <a:pt x="917" y="0"/>
                  </a:lnTo>
                  <a:cubicBezTo>
                    <a:pt x="914" y="0"/>
                    <a:pt x="911" y="0"/>
                    <a:pt x="909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3" name="Google Shape;11623;p31"/>
            <p:cNvSpPr/>
            <p:nvPr/>
          </p:nvSpPr>
          <p:spPr>
            <a:xfrm>
              <a:off x="4972352" y="1842910"/>
              <a:ext cx="32124" cy="17896"/>
            </a:xfrm>
            <a:custGeom>
              <a:rect b="b" l="l" r="r" t="t"/>
              <a:pathLst>
                <a:path extrusionOk="0" h="683" w="1226">
                  <a:moveTo>
                    <a:pt x="1" y="1"/>
                  </a:moveTo>
                  <a:lnTo>
                    <a:pt x="78" y="682"/>
                  </a:lnTo>
                  <a:lnTo>
                    <a:pt x="1225" y="682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4" name="Google Shape;11624;p31"/>
            <p:cNvSpPr/>
            <p:nvPr/>
          </p:nvSpPr>
          <p:spPr>
            <a:xfrm>
              <a:off x="4949215" y="1699268"/>
              <a:ext cx="140524" cy="96897"/>
            </a:xfrm>
            <a:custGeom>
              <a:rect b="b" l="l" r="r" t="t"/>
              <a:pathLst>
                <a:path extrusionOk="0" h="3698" w="5363">
                  <a:moveTo>
                    <a:pt x="2679" y="1"/>
                  </a:moveTo>
                  <a:cubicBezTo>
                    <a:pt x="1201" y="1"/>
                    <a:pt x="1" y="827"/>
                    <a:pt x="1" y="1849"/>
                  </a:cubicBezTo>
                  <a:cubicBezTo>
                    <a:pt x="1" y="2871"/>
                    <a:pt x="1201" y="3697"/>
                    <a:pt x="2679" y="3697"/>
                  </a:cubicBezTo>
                  <a:cubicBezTo>
                    <a:pt x="4163" y="3697"/>
                    <a:pt x="5363" y="2871"/>
                    <a:pt x="5363" y="1849"/>
                  </a:cubicBezTo>
                  <a:cubicBezTo>
                    <a:pt x="5363" y="827"/>
                    <a:pt x="4163" y="1"/>
                    <a:pt x="2679" y="1"/>
                  </a:cubicBezTo>
                  <a:close/>
                </a:path>
              </a:pathLst>
            </a:custGeom>
            <a:solidFill>
              <a:srgbClr val="B8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5" name="Google Shape;11625;p31"/>
            <p:cNvSpPr/>
            <p:nvPr/>
          </p:nvSpPr>
          <p:spPr>
            <a:xfrm>
              <a:off x="4947328" y="1572998"/>
              <a:ext cx="33356" cy="31600"/>
            </a:xfrm>
            <a:custGeom>
              <a:rect b="b" l="l" r="r" t="t"/>
              <a:pathLst>
                <a:path extrusionOk="0" h="1206" w="1273">
                  <a:moveTo>
                    <a:pt x="999" y="1"/>
                  </a:moveTo>
                  <a:cubicBezTo>
                    <a:pt x="447" y="5"/>
                    <a:pt x="1" y="452"/>
                    <a:pt x="1" y="1004"/>
                  </a:cubicBezTo>
                  <a:cubicBezTo>
                    <a:pt x="1" y="1138"/>
                    <a:pt x="103" y="1205"/>
                    <a:pt x="205" y="1205"/>
                  </a:cubicBezTo>
                  <a:cubicBezTo>
                    <a:pt x="307" y="1205"/>
                    <a:pt x="409" y="1138"/>
                    <a:pt x="409" y="1004"/>
                  </a:cubicBezTo>
                  <a:cubicBezTo>
                    <a:pt x="409" y="673"/>
                    <a:pt x="673" y="409"/>
                    <a:pt x="999" y="409"/>
                  </a:cubicBezTo>
                  <a:cubicBezTo>
                    <a:pt x="1273" y="409"/>
                    <a:pt x="1273" y="1"/>
                    <a:pt x="9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6" name="Google Shape;11626;p31"/>
            <p:cNvSpPr/>
            <p:nvPr/>
          </p:nvSpPr>
          <p:spPr>
            <a:xfrm>
              <a:off x="5057143" y="1593882"/>
              <a:ext cx="33356" cy="31574"/>
            </a:xfrm>
            <a:custGeom>
              <a:rect b="b" l="l" r="r" t="t"/>
              <a:pathLst>
                <a:path extrusionOk="0" h="1205" w="1273">
                  <a:moveTo>
                    <a:pt x="274" y="0"/>
                  </a:moveTo>
                  <a:cubicBezTo>
                    <a:pt x="0" y="0"/>
                    <a:pt x="0" y="408"/>
                    <a:pt x="274" y="408"/>
                  </a:cubicBezTo>
                  <a:cubicBezTo>
                    <a:pt x="600" y="408"/>
                    <a:pt x="864" y="672"/>
                    <a:pt x="864" y="999"/>
                  </a:cubicBezTo>
                  <a:cubicBezTo>
                    <a:pt x="864" y="1136"/>
                    <a:pt x="966" y="1204"/>
                    <a:pt x="1068" y="1204"/>
                  </a:cubicBezTo>
                  <a:cubicBezTo>
                    <a:pt x="1170" y="1204"/>
                    <a:pt x="1272" y="1136"/>
                    <a:pt x="1272" y="999"/>
                  </a:cubicBezTo>
                  <a:cubicBezTo>
                    <a:pt x="1268" y="447"/>
                    <a:pt x="821" y="0"/>
                    <a:pt x="27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7" name="Google Shape;11627;p31"/>
            <p:cNvSpPr/>
            <p:nvPr/>
          </p:nvSpPr>
          <p:spPr>
            <a:xfrm>
              <a:off x="5006022" y="1532620"/>
              <a:ext cx="38727" cy="26753"/>
            </a:xfrm>
            <a:custGeom>
              <a:rect b="b" l="l" r="r" t="t"/>
              <a:pathLst>
                <a:path extrusionOk="0" h="1021" w="1478">
                  <a:moveTo>
                    <a:pt x="479" y="1"/>
                  </a:moveTo>
                  <a:cubicBezTo>
                    <a:pt x="407" y="1"/>
                    <a:pt x="335" y="8"/>
                    <a:pt x="262" y="25"/>
                  </a:cubicBezTo>
                  <a:cubicBezTo>
                    <a:pt x="1" y="69"/>
                    <a:pt x="62" y="431"/>
                    <a:pt x="287" y="431"/>
                  </a:cubicBezTo>
                  <a:cubicBezTo>
                    <a:pt x="306" y="431"/>
                    <a:pt x="327" y="429"/>
                    <a:pt x="348" y="423"/>
                  </a:cubicBezTo>
                  <a:cubicBezTo>
                    <a:pt x="392" y="413"/>
                    <a:pt x="436" y="408"/>
                    <a:pt x="479" y="408"/>
                  </a:cubicBezTo>
                  <a:cubicBezTo>
                    <a:pt x="752" y="408"/>
                    <a:pt x="996" y="596"/>
                    <a:pt x="1059" y="869"/>
                  </a:cubicBezTo>
                  <a:cubicBezTo>
                    <a:pt x="1087" y="974"/>
                    <a:pt x="1168" y="1020"/>
                    <a:pt x="1250" y="1020"/>
                  </a:cubicBezTo>
                  <a:cubicBezTo>
                    <a:pt x="1363" y="1020"/>
                    <a:pt x="1477" y="931"/>
                    <a:pt x="1452" y="783"/>
                  </a:cubicBezTo>
                  <a:cubicBezTo>
                    <a:pt x="1348" y="318"/>
                    <a:pt x="936" y="1"/>
                    <a:pt x="4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8" name="Google Shape;11628;p31"/>
            <p:cNvSpPr/>
            <p:nvPr/>
          </p:nvSpPr>
          <p:spPr>
            <a:xfrm>
              <a:off x="4943948" y="1694001"/>
              <a:ext cx="151084" cy="107430"/>
            </a:xfrm>
            <a:custGeom>
              <a:rect b="b" l="l" r="r" t="t"/>
              <a:pathLst>
                <a:path extrusionOk="0" h="4100" w="5766">
                  <a:moveTo>
                    <a:pt x="2885" y="404"/>
                  </a:moveTo>
                  <a:cubicBezTo>
                    <a:pt x="3557" y="404"/>
                    <a:pt x="4191" y="586"/>
                    <a:pt x="4661" y="908"/>
                  </a:cubicBezTo>
                  <a:cubicBezTo>
                    <a:pt x="5112" y="1220"/>
                    <a:pt x="5362" y="1623"/>
                    <a:pt x="5362" y="2050"/>
                  </a:cubicBezTo>
                  <a:cubicBezTo>
                    <a:pt x="5362" y="2477"/>
                    <a:pt x="5112" y="2880"/>
                    <a:pt x="4661" y="3188"/>
                  </a:cubicBezTo>
                  <a:cubicBezTo>
                    <a:pt x="4191" y="3514"/>
                    <a:pt x="3557" y="3697"/>
                    <a:pt x="2885" y="3697"/>
                  </a:cubicBezTo>
                  <a:cubicBezTo>
                    <a:pt x="2208" y="3697"/>
                    <a:pt x="1575" y="3514"/>
                    <a:pt x="1104" y="3188"/>
                  </a:cubicBezTo>
                  <a:cubicBezTo>
                    <a:pt x="653" y="2880"/>
                    <a:pt x="408" y="2477"/>
                    <a:pt x="408" y="2050"/>
                  </a:cubicBezTo>
                  <a:cubicBezTo>
                    <a:pt x="408" y="1623"/>
                    <a:pt x="653" y="1220"/>
                    <a:pt x="1104" y="908"/>
                  </a:cubicBezTo>
                  <a:cubicBezTo>
                    <a:pt x="1575" y="581"/>
                    <a:pt x="2208" y="404"/>
                    <a:pt x="2885" y="404"/>
                  </a:cubicBezTo>
                  <a:close/>
                  <a:moveTo>
                    <a:pt x="2880" y="0"/>
                  </a:moveTo>
                  <a:cubicBezTo>
                    <a:pt x="2127" y="0"/>
                    <a:pt x="1411" y="202"/>
                    <a:pt x="874" y="576"/>
                  </a:cubicBezTo>
                  <a:cubicBezTo>
                    <a:pt x="307" y="965"/>
                    <a:pt x="0" y="1488"/>
                    <a:pt x="0" y="2050"/>
                  </a:cubicBezTo>
                  <a:cubicBezTo>
                    <a:pt x="0" y="2612"/>
                    <a:pt x="307" y="3135"/>
                    <a:pt x="874" y="3524"/>
                  </a:cubicBezTo>
                  <a:cubicBezTo>
                    <a:pt x="1411" y="3898"/>
                    <a:pt x="2127" y="4100"/>
                    <a:pt x="2880" y="4100"/>
                  </a:cubicBezTo>
                  <a:cubicBezTo>
                    <a:pt x="3639" y="4100"/>
                    <a:pt x="4354" y="3898"/>
                    <a:pt x="4892" y="3524"/>
                  </a:cubicBezTo>
                  <a:cubicBezTo>
                    <a:pt x="5458" y="3135"/>
                    <a:pt x="5765" y="2612"/>
                    <a:pt x="5765" y="2050"/>
                  </a:cubicBezTo>
                  <a:cubicBezTo>
                    <a:pt x="5765" y="1488"/>
                    <a:pt x="5458" y="965"/>
                    <a:pt x="4892" y="576"/>
                  </a:cubicBezTo>
                  <a:cubicBezTo>
                    <a:pt x="4354" y="202"/>
                    <a:pt x="3639" y="0"/>
                    <a:pt x="288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9" name="Google Shape;11629;p31"/>
            <p:cNvSpPr/>
            <p:nvPr/>
          </p:nvSpPr>
          <p:spPr>
            <a:xfrm>
              <a:off x="4891622" y="1502697"/>
              <a:ext cx="255841" cy="363402"/>
            </a:xfrm>
            <a:custGeom>
              <a:rect b="b" l="l" r="r" t="t"/>
              <a:pathLst>
                <a:path extrusionOk="0" h="13869" w="9764">
                  <a:moveTo>
                    <a:pt x="4892" y="408"/>
                  </a:moveTo>
                  <a:cubicBezTo>
                    <a:pt x="5084" y="423"/>
                    <a:pt x="5257" y="519"/>
                    <a:pt x="5372" y="667"/>
                  </a:cubicBezTo>
                  <a:cubicBezTo>
                    <a:pt x="5412" y="723"/>
                    <a:pt x="5473" y="753"/>
                    <a:pt x="5535" y="753"/>
                  </a:cubicBezTo>
                  <a:cubicBezTo>
                    <a:pt x="5554" y="753"/>
                    <a:pt x="5574" y="750"/>
                    <a:pt x="5593" y="744"/>
                  </a:cubicBezTo>
                  <a:cubicBezTo>
                    <a:pt x="5660" y="725"/>
                    <a:pt x="5737" y="715"/>
                    <a:pt x="5809" y="715"/>
                  </a:cubicBezTo>
                  <a:cubicBezTo>
                    <a:pt x="6236" y="715"/>
                    <a:pt x="6591" y="1027"/>
                    <a:pt x="6591" y="1416"/>
                  </a:cubicBezTo>
                  <a:lnTo>
                    <a:pt x="6591" y="1421"/>
                  </a:lnTo>
                  <a:cubicBezTo>
                    <a:pt x="6587" y="1538"/>
                    <a:pt x="6682" y="1629"/>
                    <a:pt x="6793" y="1629"/>
                  </a:cubicBezTo>
                  <a:cubicBezTo>
                    <a:pt x="6801" y="1629"/>
                    <a:pt x="6809" y="1628"/>
                    <a:pt x="6817" y="1627"/>
                  </a:cubicBezTo>
                  <a:cubicBezTo>
                    <a:pt x="6855" y="1618"/>
                    <a:pt x="6893" y="1618"/>
                    <a:pt x="6927" y="1618"/>
                  </a:cubicBezTo>
                  <a:lnTo>
                    <a:pt x="6932" y="1618"/>
                  </a:lnTo>
                  <a:cubicBezTo>
                    <a:pt x="7397" y="1618"/>
                    <a:pt x="7772" y="1959"/>
                    <a:pt x="7777" y="2381"/>
                  </a:cubicBezTo>
                  <a:cubicBezTo>
                    <a:pt x="7781" y="2487"/>
                    <a:pt x="7757" y="2588"/>
                    <a:pt x="7709" y="2684"/>
                  </a:cubicBezTo>
                  <a:cubicBezTo>
                    <a:pt x="7650" y="2821"/>
                    <a:pt x="7748" y="2972"/>
                    <a:pt x="7892" y="2972"/>
                  </a:cubicBezTo>
                  <a:cubicBezTo>
                    <a:pt x="7898" y="2972"/>
                    <a:pt x="7905" y="2972"/>
                    <a:pt x="7911" y="2972"/>
                  </a:cubicBezTo>
                  <a:lnTo>
                    <a:pt x="7983" y="2972"/>
                  </a:lnTo>
                  <a:cubicBezTo>
                    <a:pt x="7986" y="2972"/>
                    <a:pt x="7990" y="2971"/>
                    <a:pt x="7993" y="2971"/>
                  </a:cubicBezTo>
                  <a:cubicBezTo>
                    <a:pt x="8459" y="2971"/>
                    <a:pt x="8833" y="3311"/>
                    <a:pt x="8833" y="3735"/>
                  </a:cubicBezTo>
                  <a:cubicBezTo>
                    <a:pt x="8838" y="3836"/>
                    <a:pt x="8814" y="3941"/>
                    <a:pt x="8770" y="4037"/>
                  </a:cubicBezTo>
                  <a:cubicBezTo>
                    <a:pt x="8708" y="4172"/>
                    <a:pt x="8804" y="4325"/>
                    <a:pt x="8953" y="4325"/>
                  </a:cubicBezTo>
                  <a:lnTo>
                    <a:pt x="8967" y="4325"/>
                  </a:lnTo>
                  <a:cubicBezTo>
                    <a:pt x="8996" y="4325"/>
                    <a:pt x="9020" y="4320"/>
                    <a:pt x="9044" y="4320"/>
                  </a:cubicBezTo>
                  <a:lnTo>
                    <a:pt x="9078" y="4320"/>
                  </a:lnTo>
                  <a:cubicBezTo>
                    <a:pt x="9279" y="4325"/>
                    <a:pt x="9318" y="4464"/>
                    <a:pt x="9327" y="4522"/>
                  </a:cubicBezTo>
                  <a:cubicBezTo>
                    <a:pt x="9346" y="4637"/>
                    <a:pt x="9274" y="4748"/>
                    <a:pt x="9159" y="4781"/>
                  </a:cubicBezTo>
                  <a:cubicBezTo>
                    <a:pt x="9130" y="4786"/>
                    <a:pt x="9102" y="4805"/>
                    <a:pt x="9078" y="4824"/>
                  </a:cubicBezTo>
                  <a:lnTo>
                    <a:pt x="9073" y="4820"/>
                  </a:lnTo>
                  <a:lnTo>
                    <a:pt x="9044" y="4800"/>
                  </a:lnTo>
                  <a:lnTo>
                    <a:pt x="9034" y="4786"/>
                  </a:lnTo>
                  <a:lnTo>
                    <a:pt x="9006" y="4767"/>
                  </a:lnTo>
                  <a:lnTo>
                    <a:pt x="8996" y="4762"/>
                  </a:lnTo>
                  <a:cubicBezTo>
                    <a:pt x="8948" y="4724"/>
                    <a:pt x="8895" y="4695"/>
                    <a:pt x="8842" y="4666"/>
                  </a:cubicBezTo>
                  <a:lnTo>
                    <a:pt x="8838" y="4661"/>
                  </a:lnTo>
                  <a:lnTo>
                    <a:pt x="8799" y="4647"/>
                  </a:lnTo>
                  <a:lnTo>
                    <a:pt x="8790" y="4642"/>
                  </a:lnTo>
                  <a:lnTo>
                    <a:pt x="8751" y="4623"/>
                  </a:lnTo>
                  <a:lnTo>
                    <a:pt x="8746" y="4623"/>
                  </a:lnTo>
                  <a:cubicBezTo>
                    <a:pt x="8708" y="4608"/>
                    <a:pt x="8665" y="4599"/>
                    <a:pt x="8626" y="4589"/>
                  </a:cubicBezTo>
                  <a:lnTo>
                    <a:pt x="8602" y="4584"/>
                  </a:lnTo>
                  <a:lnTo>
                    <a:pt x="8578" y="4575"/>
                  </a:lnTo>
                  <a:lnTo>
                    <a:pt x="8549" y="4570"/>
                  </a:lnTo>
                  <a:lnTo>
                    <a:pt x="8525" y="4565"/>
                  </a:lnTo>
                  <a:lnTo>
                    <a:pt x="8492" y="4560"/>
                  </a:lnTo>
                  <a:lnTo>
                    <a:pt x="8362" y="4560"/>
                  </a:lnTo>
                  <a:cubicBezTo>
                    <a:pt x="8319" y="4560"/>
                    <a:pt x="8276" y="4565"/>
                    <a:pt x="8233" y="4570"/>
                  </a:cubicBezTo>
                  <a:lnTo>
                    <a:pt x="8194" y="4575"/>
                  </a:lnTo>
                  <a:lnTo>
                    <a:pt x="8165" y="4580"/>
                  </a:lnTo>
                  <a:lnTo>
                    <a:pt x="8132" y="4589"/>
                  </a:lnTo>
                  <a:lnTo>
                    <a:pt x="8103" y="4594"/>
                  </a:lnTo>
                  <a:cubicBezTo>
                    <a:pt x="8021" y="4613"/>
                    <a:pt x="7949" y="4642"/>
                    <a:pt x="7873" y="4680"/>
                  </a:cubicBezTo>
                  <a:lnTo>
                    <a:pt x="7868" y="4685"/>
                  </a:lnTo>
                  <a:lnTo>
                    <a:pt x="7829" y="4704"/>
                  </a:lnTo>
                  <a:lnTo>
                    <a:pt x="7810" y="4714"/>
                  </a:lnTo>
                  <a:lnTo>
                    <a:pt x="7777" y="4738"/>
                  </a:lnTo>
                  <a:lnTo>
                    <a:pt x="7757" y="4748"/>
                  </a:lnTo>
                  <a:lnTo>
                    <a:pt x="7729" y="4767"/>
                  </a:lnTo>
                  <a:lnTo>
                    <a:pt x="7709" y="4786"/>
                  </a:lnTo>
                  <a:lnTo>
                    <a:pt x="7690" y="4800"/>
                  </a:lnTo>
                  <a:lnTo>
                    <a:pt x="7661" y="4824"/>
                  </a:lnTo>
                  <a:lnTo>
                    <a:pt x="7647" y="4834"/>
                  </a:lnTo>
                  <a:lnTo>
                    <a:pt x="7613" y="4868"/>
                  </a:lnTo>
                  <a:lnTo>
                    <a:pt x="7609" y="4872"/>
                  </a:lnTo>
                  <a:cubicBezTo>
                    <a:pt x="7585" y="4901"/>
                    <a:pt x="7556" y="4930"/>
                    <a:pt x="7532" y="4959"/>
                  </a:cubicBezTo>
                  <a:cubicBezTo>
                    <a:pt x="7517" y="4973"/>
                    <a:pt x="7508" y="4992"/>
                    <a:pt x="7493" y="5007"/>
                  </a:cubicBezTo>
                  <a:lnTo>
                    <a:pt x="7469" y="4973"/>
                  </a:lnTo>
                  <a:lnTo>
                    <a:pt x="7460" y="4959"/>
                  </a:lnTo>
                  <a:cubicBezTo>
                    <a:pt x="7450" y="4944"/>
                    <a:pt x="7436" y="4930"/>
                    <a:pt x="7426" y="4916"/>
                  </a:cubicBezTo>
                  <a:lnTo>
                    <a:pt x="7421" y="4911"/>
                  </a:lnTo>
                  <a:lnTo>
                    <a:pt x="7412" y="4906"/>
                  </a:lnTo>
                  <a:lnTo>
                    <a:pt x="7383" y="4872"/>
                  </a:lnTo>
                  <a:lnTo>
                    <a:pt x="7373" y="4863"/>
                  </a:lnTo>
                  <a:lnTo>
                    <a:pt x="7340" y="4834"/>
                  </a:lnTo>
                  <a:lnTo>
                    <a:pt x="7330" y="4824"/>
                  </a:lnTo>
                  <a:lnTo>
                    <a:pt x="7301" y="4800"/>
                  </a:lnTo>
                  <a:lnTo>
                    <a:pt x="7292" y="4791"/>
                  </a:lnTo>
                  <a:lnTo>
                    <a:pt x="7253" y="4767"/>
                  </a:lnTo>
                  <a:lnTo>
                    <a:pt x="7244" y="4757"/>
                  </a:lnTo>
                  <a:lnTo>
                    <a:pt x="7210" y="4733"/>
                  </a:lnTo>
                  <a:lnTo>
                    <a:pt x="7201" y="4728"/>
                  </a:lnTo>
                  <a:lnTo>
                    <a:pt x="7162" y="4704"/>
                  </a:lnTo>
                  <a:lnTo>
                    <a:pt x="7157" y="4704"/>
                  </a:lnTo>
                  <a:lnTo>
                    <a:pt x="7114" y="4680"/>
                  </a:lnTo>
                  <a:lnTo>
                    <a:pt x="7109" y="4680"/>
                  </a:lnTo>
                  <a:lnTo>
                    <a:pt x="7061" y="4656"/>
                  </a:lnTo>
                  <a:lnTo>
                    <a:pt x="7013" y="4637"/>
                  </a:lnTo>
                  <a:lnTo>
                    <a:pt x="6961" y="4618"/>
                  </a:lnTo>
                  <a:lnTo>
                    <a:pt x="6908" y="4604"/>
                  </a:lnTo>
                  <a:lnTo>
                    <a:pt x="6855" y="4589"/>
                  </a:lnTo>
                  <a:lnTo>
                    <a:pt x="6850" y="4589"/>
                  </a:lnTo>
                  <a:lnTo>
                    <a:pt x="6802" y="4580"/>
                  </a:lnTo>
                  <a:lnTo>
                    <a:pt x="6793" y="4580"/>
                  </a:lnTo>
                  <a:lnTo>
                    <a:pt x="6749" y="4575"/>
                  </a:lnTo>
                  <a:lnTo>
                    <a:pt x="6543" y="4575"/>
                  </a:lnTo>
                  <a:lnTo>
                    <a:pt x="6500" y="4580"/>
                  </a:lnTo>
                  <a:lnTo>
                    <a:pt x="6481" y="4580"/>
                  </a:lnTo>
                  <a:lnTo>
                    <a:pt x="6437" y="4584"/>
                  </a:lnTo>
                  <a:lnTo>
                    <a:pt x="6418" y="4589"/>
                  </a:lnTo>
                  <a:lnTo>
                    <a:pt x="6370" y="4599"/>
                  </a:lnTo>
                  <a:lnTo>
                    <a:pt x="6361" y="4599"/>
                  </a:lnTo>
                  <a:lnTo>
                    <a:pt x="6308" y="4613"/>
                  </a:lnTo>
                  <a:lnTo>
                    <a:pt x="6289" y="4623"/>
                  </a:lnTo>
                  <a:lnTo>
                    <a:pt x="6250" y="4632"/>
                  </a:lnTo>
                  <a:lnTo>
                    <a:pt x="6231" y="4642"/>
                  </a:lnTo>
                  <a:lnTo>
                    <a:pt x="6197" y="4656"/>
                  </a:lnTo>
                  <a:lnTo>
                    <a:pt x="6178" y="4661"/>
                  </a:lnTo>
                  <a:lnTo>
                    <a:pt x="6140" y="4680"/>
                  </a:lnTo>
                  <a:lnTo>
                    <a:pt x="6125" y="4690"/>
                  </a:lnTo>
                  <a:lnTo>
                    <a:pt x="6077" y="4714"/>
                  </a:lnTo>
                  <a:lnTo>
                    <a:pt x="6063" y="4724"/>
                  </a:lnTo>
                  <a:lnTo>
                    <a:pt x="6029" y="4748"/>
                  </a:lnTo>
                  <a:lnTo>
                    <a:pt x="6010" y="4757"/>
                  </a:lnTo>
                  <a:lnTo>
                    <a:pt x="5981" y="4781"/>
                  </a:lnTo>
                  <a:lnTo>
                    <a:pt x="5967" y="4791"/>
                  </a:lnTo>
                  <a:lnTo>
                    <a:pt x="5933" y="4820"/>
                  </a:lnTo>
                  <a:lnTo>
                    <a:pt x="5919" y="4829"/>
                  </a:lnTo>
                  <a:cubicBezTo>
                    <a:pt x="5909" y="4839"/>
                    <a:pt x="5895" y="4853"/>
                    <a:pt x="5881" y="4868"/>
                  </a:cubicBezTo>
                  <a:lnTo>
                    <a:pt x="5871" y="4872"/>
                  </a:lnTo>
                  <a:lnTo>
                    <a:pt x="5842" y="4906"/>
                  </a:lnTo>
                  <a:lnTo>
                    <a:pt x="5828" y="4920"/>
                  </a:lnTo>
                  <a:lnTo>
                    <a:pt x="5804" y="4949"/>
                  </a:lnTo>
                  <a:lnTo>
                    <a:pt x="5789" y="4964"/>
                  </a:lnTo>
                  <a:lnTo>
                    <a:pt x="5765" y="4997"/>
                  </a:lnTo>
                  <a:lnTo>
                    <a:pt x="5756" y="5007"/>
                  </a:lnTo>
                  <a:cubicBezTo>
                    <a:pt x="5727" y="4968"/>
                    <a:pt x="5698" y="4930"/>
                    <a:pt x="5665" y="4896"/>
                  </a:cubicBezTo>
                  <a:cubicBezTo>
                    <a:pt x="5463" y="4676"/>
                    <a:pt x="5185" y="4556"/>
                    <a:pt x="4892" y="4556"/>
                  </a:cubicBezTo>
                  <a:lnTo>
                    <a:pt x="4872" y="4556"/>
                  </a:lnTo>
                  <a:cubicBezTo>
                    <a:pt x="4867" y="4556"/>
                    <a:pt x="4861" y="4555"/>
                    <a:pt x="4856" y="4555"/>
                  </a:cubicBezTo>
                  <a:cubicBezTo>
                    <a:pt x="4569" y="4555"/>
                    <a:pt x="4297" y="4675"/>
                    <a:pt x="4104" y="4882"/>
                  </a:cubicBezTo>
                  <a:cubicBezTo>
                    <a:pt x="4071" y="4916"/>
                    <a:pt x="4037" y="4954"/>
                    <a:pt x="4008" y="4992"/>
                  </a:cubicBezTo>
                  <a:lnTo>
                    <a:pt x="3999" y="4983"/>
                  </a:lnTo>
                  <a:lnTo>
                    <a:pt x="3975" y="4949"/>
                  </a:lnTo>
                  <a:lnTo>
                    <a:pt x="3965" y="4935"/>
                  </a:lnTo>
                  <a:lnTo>
                    <a:pt x="3941" y="4906"/>
                  </a:lnTo>
                  <a:lnTo>
                    <a:pt x="3927" y="4892"/>
                  </a:lnTo>
                  <a:lnTo>
                    <a:pt x="3893" y="4858"/>
                  </a:lnTo>
                  <a:lnTo>
                    <a:pt x="3888" y="4853"/>
                  </a:lnTo>
                  <a:cubicBezTo>
                    <a:pt x="3874" y="4839"/>
                    <a:pt x="3860" y="4824"/>
                    <a:pt x="3845" y="4815"/>
                  </a:cubicBezTo>
                  <a:lnTo>
                    <a:pt x="3831" y="4805"/>
                  </a:lnTo>
                  <a:lnTo>
                    <a:pt x="3802" y="4776"/>
                  </a:lnTo>
                  <a:lnTo>
                    <a:pt x="3783" y="4767"/>
                  </a:lnTo>
                  <a:lnTo>
                    <a:pt x="3754" y="4743"/>
                  </a:lnTo>
                  <a:lnTo>
                    <a:pt x="3735" y="4733"/>
                  </a:lnTo>
                  <a:lnTo>
                    <a:pt x="3701" y="4709"/>
                  </a:lnTo>
                  <a:lnTo>
                    <a:pt x="3687" y="4700"/>
                  </a:lnTo>
                  <a:lnTo>
                    <a:pt x="3639" y="4671"/>
                  </a:lnTo>
                  <a:lnTo>
                    <a:pt x="3624" y="4666"/>
                  </a:lnTo>
                  <a:lnTo>
                    <a:pt x="3586" y="4647"/>
                  </a:lnTo>
                  <a:lnTo>
                    <a:pt x="3567" y="4642"/>
                  </a:lnTo>
                  <a:lnTo>
                    <a:pt x="3533" y="4628"/>
                  </a:lnTo>
                  <a:lnTo>
                    <a:pt x="3514" y="4618"/>
                  </a:lnTo>
                  <a:lnTo>
                    <a:pt x="3476" y="4608"/>
                  </a:lnTo>
                  <a:lnTo>
                    <a:pt x="3456" y="4599"/>
                  </a:lnTo>
                  <a:lnTo>
                    <a:pt x="3404" y="4584"/>
                  </a:lnTo>
                  <a:lnTo>
                    <a:pt x="3394" y="4584"/>
                  </a:lnTo>
                  <a:lnTo>
                    <a:pt x="3346" y="4575"/>
                  </a:lnTo>
                  <a:lnTo>
                    <a:pt x="3327" y="4570"/>
                  </a:lnTo>
                  <a:lnTo>
                    <a:pt x="3288" y="4565"/>
                  </a:lnTo>
                  <a:lnTo>
                    <a:pt x="3264" y="4565"/>
                  </a:lnTo>
                  <a:lnTo>
                    <a:pt x="3226" y="4560"/>
                  </a:lnTo>
                  <a:lnTo>
                    <a:pt x="3020" y="4560"/>
                  </a:lnTo>
                  <a:lnTo>
                    <a:pt x="2976" y="4565"/>
                  </a:lnTo>
                  <a:lnTo>
                    <a:pt x="2962" y="4565"/>
                  </a:lnTo>
                  <a:lnTo>
                    <a:pt x="2914" y="4575"/>
                  </a:lnTo>
                  <a:lnTo>
                    <a:pt x="2909" y="4575"/>
                  </a:lnTo>
                  <a:lnTo>
                    <a:pt x="2856" y="4589"/>
                  </a:lnTo>
                  <a:cubicBezTo>
                    <a:pt x="2804" y="4604"/>
                    <a:pt x="2751" y="4623"/>
                    <a:pt x="2698" y="4647"/>
                  </a:cubicBezTo>
                  <a:lnTo>
                    <a:pt x="2650" y="4666"/>
                  </a:lnTo>
                  <a:lnTo>
                    <a:pt x="2607" y="4690"/>
                  </a:lnTo>
                  <a:lnTo>
                    <a:pt x="2602" y="4690"/>
                  </a:lnTo>
                  <a:lnTo>
                    <a:pt x="2559" y="4719"/>
                  </a:lnTo>
                  <a:lnTo>
                    <a:pt x="2554" y="4724"/>
                  </a:lnTo>
                  <a:lnTo>
                    <a:pt x="2516" y="4748"/>
                  </a:lnTo>
                  <a:lnTo>
                    <a:pt x="2511" y="4752"/>
                  </a:lnTo>
                  <a:lnTo>
                    <a:pt x="2472" y="4781"/>
                  </a:lnTo>
                  <a:lnTo>
                    <a:pt x="2468" y="4786"/>
                  </a:lnTo>
                  <a:lnTo>
                    <a:pt x="2434" y="4815"/>
                  </a:lnTo>
                  <a:lnTo>
                    <a:pt x="2424" y="4824"/>
                  </a:lnTo>
                  <a:lnTo>
                    <a:pt x="2420" y="4824"/>
                  </a:lnTo>
                  <a:lnTo>
                    <a:pt x="2391" y="4848"/>
                  </a:lnTo>
                  <a:lnTo>
                    <a:pt x="2381" y="4858"/>
                  </a:lnTo>
                  <a:lnTo>
                    <a:pt x="2352" y="4892"/>
                  </a:lnTo>
                  <a:lnTo>
                    <a:pt x="2343" y="4896"/>
                  </a:lnTo>
                  <a:lnTo>
                    <a:pt x="2343" y="4901"/>
                  </a:lnTo>
                  <a:cubicBezTo>
                    <a:pt x="2328" y="4916"/>
                    <a:pt x="2314" y="4930"/>
                    <a:pt x="2304" y="4949"/>
                  </a:cubicBezTo>
                  <a:lnTo>
                    <a:pt x="2295" y="4964"/>
                  </a:lnTo>
                  <a:lnTo>
                    <a:pt x="2271" y="4992"/>
                  </a:lnTo>
                  <a:cubicBezTo>
                    <a:pt x="2256" y="4978"/>
                    <a:pt x="2247" y="4959"/>
                    <a:pt x="2232" y="4944"/>
                  </a:cubicBezTo>
                  <a:cubicBezTo>
                    <a:pt x="2223" y="4930"/>
                    <a:pt x="2213" y="4920"/>
                    <a:pt x="2204" y="4911"/>
                  </a:cubicBezTo>
                  <a:lnTo>
                    <a:pt x="2189" y="4896"/>
                  </a:lnTo>
                  <a:cubicBezTo>
                    <a:pt x="1991" y="4680"/>
                    <a:pt x="1706" y="4555"/>
                    <a:pt x="1414" y="4555"/>
                  </a:cubicBezTo>
                  <a:cubicBezTo>
                    <a:pt x="1408" y="4555"/>
                    <a:pt x="1403" y="4556"/>
                    <a:pt x="1397" y="4556"/>
                  </a:cubicBezTo>
                  <a:lnTo>
                    <a:pt x="1234" y="4556"/>
                  </a:lnTo>
                  <a:lnTo>
                    <a:pt x="1205" y="4560"/>
                  </a:lnTo>
                  <a:lnTo>
                    <a:pt x="1181" y="4565"/>
                  </a:lnTo>
                  <a:lnTo>
                    <a:pt x="1152" y="4575"/>
                  </a:lnTo>
                  <a:lnTo>
                    <a:pt x="1133" y="4580"/>
                  </a:lnTo>
                  <a:cubicBezTo>
                    <a:pt x="1090" y="4589"/>
                    <a:pt x="1051" y="4604"/>
                    <a:pt x="1013" y="4618"/>
                  </a:cubicBezTo>
                  <a:lnTo>
                    <a:pt x="1008" y="4618"/>
                  </a:lnTo>
                  <a:lnTo>
                    <a:pt x="970" y="4632"/>
                  </a:lnTo>
                  <a:lnTo>
                    <a:pt x="960" y="4637"/>
                  </a:lnTo>
                  <a:lnTo>
                    <a:pt x="922" y="4652"/>
                  </a:lnTo>
                  <a:lnTo>
                    <a:pt x="917" y="4652"/>
                  </a:lnTo>
                  <a:cubicBezTo>
                    <a:pt x="864" y="4680"/>
                    <a:pt x="811" y="4714"/>
                    <a:pt x="759" y="4748"/>
                  </a:cubicBezTo>
                  <a:lnTo>
                    <a:pt x="754" y="4752"/>
                  </a:lnTo>
                  <a:lnTo>
                    <a:pt x="725" y="4776"/>
                  </a:lnTo>
                  <a:lnTo>
                    <a:pt x="711" y="4786"/>
                  </a:lnTo>
                  <a:lnTo>
                    <a:pt x="687" y="4810"/>
                  </a:lnTo>
                  <a:lnTo>
                    <a:pt x="682" y="4815"/>
                  </a:lnTo>
                  <a:cubicBezTo>
                    <a:pt x="658" y="4791"/>
                    <a:pt x="629" y="4776"/>
                    <a:pt x="600" y="4767"/>
                  </a:cubicBezTo>
                  <a:cubicBezTo>
                    <a:pt x="485" y="4738"/>
                    <a:pt x="413" y="4623"/>
                    <a:pt x="432" y="4508"/>
                  </a:cubicBezTo>
                  <a:cubicBezTo>
                    <a:pt x="437" y="4445"/>
                    <a:pt x="475" y="4316"/>
                    <a:pt x="682" y="4306"/>
                  </a:cubicBezTo>
                  <a:lnTo>
                    <a:pt x="715" y="4306"/>
                  </a:lnTo>
                  <a:cubicBezTo>
                    <a:pt x="739" y="4306"/>
                    <a:pt x="763" y="4306"/>
                    <a:pt x="787" y="4311"/>
                  </a:cubicBezTo>
                  <a:cubicBezTo>
                    <a:pt x="794" y="4311"/>
                    <a:pt x="801" y="4312"/>
                    <a:pt x="807" y="4312"/>
                  </a:cubicBezTo>
                  <a:cubicBezTo>
                    <a:pt x="955" y="4312"/>
                    <a:pt x="1053" y="4161"/>
                    <a:pt x="989" y="4023"/>
                  </a:cubicBezTo>
                  <a:cubicBezTo>
                    <a:pt x="946" y="3927"/>
                    <a:pt x="922" y="3826"/>
                    <a:pt x="922" y="3720"/>
                  </a:cubicBezTo>
                  <a:cubicBezTo>
                    <a:pt x="922" y="3301"/>
                    <a:pt x="1301" y="2957"/>
                    <a:pt x="1762" y="2957"/>
                  </a:cubicBezTo>
                  <a:cubicBezTo>
                    <a:pt x="1765" y="2957"/>
                    <a:pt x="1768" y="2957"/>
                    <a:pt x="1772" y="2957"/>
                  </a:cubicBezTo>
                  <a:cubicBezTo>
                    <a:pt x="1796" y="2957"/>
                    <a:pt x="1820" y="2957"/>
                    <a:pt x="1844" y="2962"/>
                  </a:cubicBezTo>
                  <a:cubicBezTo>
                    <a:pt x="1848" y="2962"/>
                    <a:pt x="1853" y="2962"/>
                    <a:pt x="1857" y="2962"/>
                  </a:cubicBezTo>
                  <a:cubicBezTo>
                    <a:pt x="2008" y="2962"/>
                    <a:pt x="2110" y="2809"/>
                    <a:pt x="2045" y="2669"/>
                  </a:cubicBezTo>
                  <a:cubicBezTo>
                    <a:pt x="2002" y="2578"/>
                    <a:pt x="1978" y="2472"/>
                    <a:pt x="1978" y="2367"/>
                  </a:cubicBezTo>
                  <a:cubicBezTo>
                    <a:pt x="1978" y="1949"/>
                    <a:pt x="2362" y="1603"/>
                    <a:pt x="2823" y="1603"/>
                  </a:cubicBezTo>
                  <a:lnTo>
                    <a:pt x="2828" y="1603"/>
                  </a:lnTo>
                  <a:cubicBezTo>
                    <a:pt x="2866" y="1603"/>
                    <a:pt x="2904" y="1608"/>
                    <a:pt x="2943" y="1613"/>
                  </a:cubicBezTo>
                  <a:cubicBezTo>
                    <a:pt x="2951" y="1614"/>
                    <a:pt x="2959" y="1615"/>
                    <a:pt x="2967" y="1615"/>
                  </a:cubicBezTo>
                  <a:cubicBezTo>
                    <a:pt x="3076" y="1615"/>
                    <a:pt x="3168" y="1523"/>
                    <a:pt x="3168" y="1411"/>
                  </a:cubicBezTo>
                  <a:lnTo>
                    <a:pt x="3168" y="1416"/>
                  </a:lnTo>
                  <a:cubicBezTo>
                    <a:pt x="3173" y="1027"/>
                    <a:pt x="3519" y="715"/>
                    <a:pt x="3946" y="715"/>
                  </a:cubicBezTo>
                  <a:lnTo>
                    <a:pt x="3951" y="715"/>
                  </a:lnTo>
                  <a:cubicBezTo>
                    <a:pt x="4023" y="715"/>
                    <a:pt x="4100" y="725"/>
                    <a:pt x="4172" y="744"/>
                  </a:cubicBezTo>
                  <a:cubicBezTo>
                    <a:pt x="4191" y="750"/>
                    <a:pt x="4210" y="753"/>
                    <a:pt x="4229" y="753"/>
                  </a:cubicBezTo>
                  <a:cubicBezTo>
                    <a:pt x="4291" y="753"/>
                    <a:pt x="4351" y="723"/>
                    <a:pt x="4388" y="667"/>
                  </a:cubicBezTo>
                  <a:cubicBezTo>
                    <a:pt x="4503" y="519"/>
                    <a:pt x="4676" y="423"/>
                    <a:pt x="4868" y="408"/>
                  </a:cubicBezTo>
                  <a:close/>
                  <a:moveTo>
                    <a:pt x="8420" y="4959"/>
                  </a:moveTo>
                  <a:cubicBezTo>
                    <a:pt x="8453" y="4959"/>
                    <a:pt x="8487" y="4968"/>
                    <a:pt x="8516" y="4973"/>
                  </a:cubicBezTo>
                  <a:lnTo>
                    <a:pt x="8525" y="4973"/>
                  </a:lnTo>
                  <a:cubicBezTo>
                    <a:pt x="8559" y="4983"/>
                    <a:pt x="8593" y="4992"/>
                    <a:pt x="8621" y="5007"/>
                  </a:cubicBezTo>
                  <a:cubicBezTo>
                    <a:pt x="8655" y="5021"/>
                    <a:pt x="8684" y="5040"/>
                    <a:pt x="8713" y="5060"/>
                  </a:cubicBezTo>
                  <a:cubicBezTo>
                    <a:pt x="8741" y="5074"/>
                    <a:pt x="8770" y="5098"/>
                    <a:pt x="8794" y="5117"/>
                  </a:cubicBezTo>
                  <a:lnTo>
                    <a:pt x="8799" y="5122"/>
                  </a:lnTo>
                  <a:cubicBezTo>
                    <a:pt x="8814" y="5136"/>
                    <a:pt x="8823" y="5146"/>
                    <a:pt x="8833" y="5156"/>
                  </a:cubicBezTo>
                  <a:cubicBezTo>
                    <a:pt x="8842" y="5170"/>
                    <a:pt x="8852" y="5180"/>
                    <a:pt x="8862" y="5189"/>
                  </a:cubicBezTo>
                  <a:lnTo>
                    <a:pt x="8871" y="5204"/>
                  </a:lnTo>
                  <a:lnTo>
                    <a:pt x="8895" y="5232"/>
                  </a:lnTo>
                  <a:lnTo>
                    <a:pt x="8900" y="5242"/>
                  </a:lnTo>
                  <a:cubicBezTo>
                    <a:pt x="8910" y="5256"/>
                    <a:pt x="8919" y="5266"/>
                    <a:pt x="8924" y="5280"/>
                  </a:cubicBezTo>
                  <a:lnTo>
                    <a:pt x="8934" y="5295"/>
                  </a:lnTo>
                  <a:cubicBezTo>
                    <a:pt x="8938" y="5304"/>
                    <a:pt x="8943" y="5319"/>
                    <a:pt x="8948" y="5328"/>
                  </a:cubicBezTo>
                  <a:lnTo>
                    <a:pt x="8953" y="5338"/>
                  </a:lnTo>
                  <a:cubicBezTo>
                    <a:pt x="8958" y="5352"/>
                    <a:pt x="8967" y="5367"/>
                    <a:pt x="8972" y="5381"/>
                  </a:cubicBezTo>
                  <a:lnTo>
                    <a:pt x="8977" y="5396"/>
                  </a:lnTo>
                  <a:cubicBezTo>
                    <a:pt x="8982" y="5410"/>
                    <a:pt x="8986" y="5424"/>
                    <a:pt x="8991" y="5439"/>
                  </a:cubicBezTo>
                  <a:cubicBezTo>
                    <a:pt x="9020" y="5535"/>
                    <a:pt x="9030" y="5640"/>
                    <a:pt x="9015" y="5741"/>
                  </a:cubicBezTo>
                  <a:lnTo>
                    <a:pt x="9010" y="5741"/>
                  </a:lnTo>
                  <a:lnTo>
                    <a:pt x="7637" y="13158"/>
                  </a:lnTo>
                  <a:cubicBezTo>
                    <a:pt x="7604" y="13335"/>
                    <a:pt x="7450" y="13460"/>
                    <a:pt x="7273" y="13460"/>
                  </a:cubicBezTo>
                  <a:lnTo>
                    <a:pt x="6831" y="13460"/>
                  </a:lnTo>
                  <a:lnTo>
                    <a:pt x="7047" y="11502"/>
                  </a:lnTo>
                  <a:cubicBezTo>
                    <a:pt x="7055" y="11361"/>
                    <a:pt x="6949" y="11284"/>
                    <a:pt x="6843" y="11284"/>
                  </a:cubicBezTo>
                  <a:cubicBezTo>
                    <a:pt x="6753" y="11284"/>
                    <a:pt x="6664" y="11339"/>
                    <a:pt x="6644" y="11458"/>
                  </a:cubicBezTo>
                  <a:lnTo>
                    <a:pt x="6423" y="13460"/>
                  </a:lnTo>
                  <a:lnTo>
                    <a:pt x="5665" y="13460"/>
                  </a:lnTo>
                  <a:lnTo>
                    <a:pt x="5717" y="12087"/>
                  </a:lnTo>
                  <a:cubicBezTo>
                    <a:pt x="5717" y="11954"/>
                    <a:pt x="5615" y="11885"/>
                    <a:pt x="5512" y="11885"/>
                  </a:cubicBezTo>
                  <a:cubicBezTo>
                    <a:pt x="5415" y="11885"/>
                    <a:pt x="5319" y="11947"/>
                    <a:pt x="5309" y="12073"/>
                  </a:cubicBezTo>
                  <a:lnTo>
                    <a:pt x="5257" y="13465"/>
                  </a:lnTo>
                  <a:lnTo>
                    <a:pt x="4503" y="13465"/>
                  </a:lnTo>
                  <a:lnTo>
                    <a:pt x="4450" y="12068"/>
                  </a:lnTo>
                  <a:cubicBezTo>
                    <a:pt x="4450" y="11933"/>
                    <a:pt x="4350" y="11867"/>
                    <a:pt x="4248" y="11867"/>
                  </a:cubicBezTo>
                  <a:cubicBezTo>
                    <a:pt x="4141" y="11867"/>
                    <a:pt x="4032" y="11941"/>
                    <a:pt x="4042" y="12087"/>
                  </a:cubicBezTo>
                  <a:lnTo>
                    <a:pt x="4095" y="13465"/>
                  </a:lnTo>
                  <a:lnTo>
                    <a:pt x="3341" y="13465"/>
                  </a:lnTo>
                  <a:lnTo>
                    <a:pt x="3116" y="11458"/>
                  </a:lnTo>
                  <a:cubicBezTo>
                    <a:pt x="3096" y="11342"/>
                    <a:pt x="3007" y="11288"/>
                    <a:pt x="2918" y="11288"/>
                  </a:cubicBezTo>
                  <a:cubicBezTo>
                    <a:pt x="2812" y="11288"/>
                    <a:pt x="2705" y="11365"/>
                    <a:pt x="2712" y="11506"/>
                  </a:cubicBezTo>
                  <a:lnTo>
                    <a:pt x="2928" y="13460"/>
                  </a:lnTo>
                  <a:lnTo>
                    <a:pt x="2487" y="13460"/>
                  </a:lnTo>
                  <a:cubicBezTo>
                    <a:pt x="2309" y="13460"/>
                    <a:pt x="2156" y="13335"/>
                    <a:pt x="2122" y="13158"/>
                  </a:cubicBezTo>
                  <a:lnTo>
                    <a:pt x="749" y="5741"/>
                  </a:lnTo>
                  <a:cubicBezTo>
                    <a:pt x="730" y="5645"/>
                    <a:pt x="735" y="5544"/>
                    <a:pt x="759" y="5453"/>
                  </a:cubicBezTo>
                  <a:cubicBezTo>
                    <a:pt x="763" y="5439"/>
                    <a:pt x="763" y="5424"/>
                    <a:pt x="773" y="5405"/>
                  </a:cubicBezTo>
                  <a:lnTo>
                    <a:pt x="778" y="5396"/>
                  </a:lnTo>
                  <a:cubicBezTo>
                    <a:pt x="783" y="5376"/>
                    <a:pt x="787" y="5362"/>
                    <a:pt x="792" y="5348"/>
                  </a:cubicBezTo>
                  <a:lnTo>
                    <a:pt x="797" y="5343"/>
                  </a:lnTo>
                  <a:cubicBezTo>
                    <a:pt x="802" y="5328"/>
                    <a:pt x="807" y="5319"/>
                    <a:pt x="816" y="5304"/>
                  </a:cubicBezTo>
                  <a:lnTo>
                    <a:pt x="821" y="5295"/>
                  </a:lnTo>
                  <a:cubicBezTo>
                    <a:pt x="831" y="5280"/>
                    <a:pt x="835" y="5266"/>
                    <a:pt x="845" y="5256"/>
                  </a:cubicBezTo>
                  <a:lnTo>
                    <a:pt x="850" y="5247"/>
                  </a:lnTo>
                  <a:lnTo>
                    <a:pt x="874" y="5218"/>
                  </a:lnTo>
                  <a:lnTo>
                    <a:pt x="883" y="5204"/>
                  </a:lnTo>
                  <a:cubicBezTo>
                    <a:pt x="893" y="5194"/>
                    <a:pt x="903" y="5180"/>
                    <a:pt x="912" y="5170"/>
                  </a:cubicBezTo>
                  <a:cubicBezTo>
                    <a:pt x="922" y="5156"/>
                    <a:pt x="936" y="5146"/>
                    <a:pt x="946" y="5136"/>
                  </a:cubicBezTo>
                  <a:lnTo>
                    <a:pt x="955" y="5132"/>
                  </a:lnTo>
                  <a:cubicBezTo>
                    <a:pt x="979" y="5108"/>
                    <a:pt x="1003" y="5088"/>
                    <a:pt x="1032" y="5069"/>
                  </a:cubicBezTo>
                  <a:cubicBezTo>
                    <a:pt x="1061" y="5050"/>
                    <a:pt x="1095" y="5036"/>
                    <a:pt x="1123" y="5021"/>
                  </a:cubicBezTo>
                  <a:cubicBezTo>
                    <a:pt x="1157" y="5007"/>
                    <a:pt x="1191" y="4997"/>
                    <a:pt x="1224" y="4988"/>
                  </a:cubicBezTo>
                  <a:lnTo>
                    <a:pt x="1229" y="4988"/>
                  </a:lnTo>
                  <a:cubicBezTo>
                    <a:pt x="1263" y="4978"/>
                    <a:pt x="1296" y="4973"/>
                    <a:pt x="1325" y="4968"/>
                  </a:cubicBezTo>
                  <a:lnTo>
                    <a:pt x="1387" y="4968"/>
                  </a:lnTo>
                  <a:cubicBezTo>
                    <a:pt x="1724" y="4968"/>
                    <a:pt x="2007" y="5223"/>
                    <a:pt x="2045" y="5554"/>
                  </a:cubicBezTo>
                  <a:lnTo>
                    <a:pt x="2050" y="5602"/>
                  </a:lnTo>
                  <a:lnTo>
                    <a:pt x="2064" y="5736"/>
                  </a:lnTo>
                  <a:lnTo>
                    <a:pt x="2064" y="5746"/>
                  </a:lnTo>
                  <a:lnTo>
                    <a:pt x="2252" y="7421"/>
                  </a:lnTo>
                  <a:cubicBezTo>
                    <a:pt x="2261" y="7522"/>
                    <a:pt x="2348" y="7599"/>
                    <a:pt x="2453" y="7599"/>
                  </a:cubicBezTo>
                  <a:lnTo>
                    <a:pt x="2477" y="7599"/>
                  </a:lnTo>
                  <a:cubicBezTo>
                    <a:pt x="2588" y="7589"/>
                    <a:pt x="2669" y="7489"/>
                    <a:pt x="2655" y="7373"/>
                  </a:cubicBezTo>
                  <a:lnTo>
                    <a:pt x="2477" y="5693"/>
                  </a:lnTo>
                  <a:lnTo>
                    <a:pt x="2477" y="5688"/>
                  </a:lnTo>
                  <a:cubicBezTo>
                    <a:pt x="2477" y="5664"/>
                    <a:pt x="2472" y="5640"/>
                    <a:pt x="2472" y="5621"/>
                  </a:cubicBezTo>
                  <a:lnTo>
                    <a:pt x="2472" y="5602"/>
                  </a:lnTo>
                  <a:lnTo>
                    <a:pt x="2472" y="5588"/>
                  </a:lnTo>
                  <a:lnTo>
                    <a:pt x="2472" y="5559"/>
                  </a:lnTo>
                  <a:lnTo>
                    <a:pt x="2472" y="5554"/>
                  </a:lnTo>
                  <a:cubicBezTo>
                    <a:pt x="2472" y="5544"/>
                    <a:pt x="2472" y="5535"/>
                    <a:pt x="2477" y="5525"/>
                  </a:cubicBezTo>
                  <a:lnTo>
                    <a:pt x="2477" y="5520"/>
                  </a:lnTo>
                  <a:cubicBezTo>
                    <a:pt x="2477" y="5511"/>
                    <a:pt x="2477" y="5501"/>
                    <a:pt x="2482" y="5492"/>
                  </a:cubicBezTo>
                  <a:lnTo>
                    <a:pt x="2482" y="5487"/>
                  </a:lnTo>
                  <a:cubicBezTo>
                    <a:pt x="2482" y="5477"/>
                    <a:pt x="2487" y="5468"/>
                    <a:pt x="2487" y="5458"/>
                  </a:cubicBezTo>
                  <a:lnTo>
                    <a:pt x="2487" y="5453"/>
                  </a:lnTo>
                  <a:cubicBezTo>
                    <a:pt x="2487" y="5444"/>
                    <a:pt x="2492" y="5434"/>
                    <a:pt x="2496" y="5429"/>
                  </a:cubicBezTo>
                  <a:lnTo>
                    <a:pt x="2496" y="5420"/>
                  </a:lnTo>
                  <a:cubicBezTo>
                    <a:pt x="2496" y="5410"/>
                    <a:pt x="2501" y="5405"/>
                    <a:pt x="2501" y="5396"/>
                  </a:cubicBezTo>
                  <a:lnTo>
                    <a:pt x="2506" y="5386"/>
                  </a:lnTo>
                  <a:cubicBezTo>
                    <a:pt x="2511" y="5376"/>
                    <a:pt x="2511" y="5372"/>
                    <a:pt x="2516" y="5362"/>
                  </a:cubicBezTo>
                  <a:lnTo>
                    <a:pt x="2516" y="5357"/>
                  </a:lnTo>
                  <a:lnTo>
                    <a:pt x="2525" y="5333"/>
                  </a:lnTo>
                  <a:lnTo>
                    <a:pt x="2530" y="5324"/>
                  </a:lnTo>
                  <a:lnTo>
                    <a:pt x="2544" y="5304"/>
                  </a:lnTo>
                  <a:lnTo>
                    <a:pt x="2549" y="5295"/>
                  </a:lnTo>
                  <a:lnTo>
                    <a:pt x="2559" y="5276"/>
                  </a:lnTo>
                  <a:lnTo>
                    <a:pt x="2564" y="5261"/>
                  </a:lnTo>
                  <a:lnTo>
                    <a:pt x="2578" y="5247"/>
                  </a:lnTo>
                  <a:lnTo>
                    <a:pt x="2583" y="5237"/>
                  </a:lnTo>
                  <a:lnTo>
                    <a:pt x="2583" y="5232"/>
                  </a:lnTo>
                  <a:lnTo>
                    <a:pt x="2597" y="5218"/>
                  </a:lnTo>
                  <a:lnTo>
                    <a:pt x="2607" y="5204"/>
                  </a:lnTo>
                  <a:lnTo>
                    <a:pt x="2612" y="5199"/>
                  </a:lnTo>
                  <a:lnTo>
                    <a:pt x="2631" y="5180"/>
                  </a:lnTo>
                  <a:lnTo>
                    <a:pt x="2655" y="5151"/>
                  </a:lnTo>
                  <a:lnTo>
                    <a:pt x="2669" y="5136"/>
                  </a:lnTo>
                  <a:lnTo>
                    <a:pt x="2679" y="5132"/>
                  </a:lnTo>
                  <a:cubicBezTo>
                    <a:pt x="2799" y="5021"/>
                    <a:pt x="2957" y="4964"/>
                    <a:pt x="3120" y="4959"/>
                  </a:cubicBezTo>
                  <a:lnTo>
                    <a:pt x="3135" y="4959"/>
                  </a:lnTo>
                  <a:cubicBezTo>
                    <a:pt x="3490" y="4959"/>
                    <a:pt x="3783" y="5242"/>
                    <a:pt x="3792" y="5597"/>
                  </a:cubicBezTo>
                  <a:lnTo>
                    <a:pt x="3792" y="5607"/>
                  </a:lnTo>
                  <a:lnTo>
                    <a:pt x="3831" y="6644"/>
                  </a:lnTo>
                  <a:cubicBezTo>
                    <a:pt x="3831" y="6782"/>
                    <a:pt x="3933" y="6849"/>
                    <a:pt x="4036" y="6849"/>
                  </a:cubicBezTo>
                  <a:cubicBezTo>
                    <a:pt x="4144" y="6849"/>
                    <a:pt x="4251" y="6775"/>
                    <a:pt x="4239" y="6629"/>
                  </a:cubicBezTo>
                  <a:lnTo>
                    <a:pt x="4200" y="5645"/>
                  </a:lnTo>
                  <a:lnTo>
                    <a:pt x="4200" y="5626"/>
                  </a:lnTo>
                  <a:lnTo>
                    <a:pt x="4200" y="5612"/>
                  </a:lnTo>
                  <a:lnTo>
                    <a:pt x="4200" y="5597"/>
                  </a:lnTo>
                  <a:lnTo>
                    <a:pt x="4200" y="5578"/>
                  </a:lnTo>
                  <a:lnTo>
                    <a:pt x="4200" y="5564"/>
                  </a:lnTo>
                  <a:lnTo>
                    <a:pt x="4200" y="5544"/>
                  </a:lnTo>
                  <a:lnTo>
                    <a:pt x="4200" y="5530"/>
                  </a:lnTo>
                  <a:lnTo>
                    <a:pt x="4200" y="5511"/>
                  </a:lnTo>
                  <a:lnTo>
                    <a:pt x="4200" y="5496"/>
                  </a:lnTo>
                  <a:cubicBezTo>
                    <a:pt x="4200" y="5492"/>
                    <a:pt x="4200" y="5487"/>
                    <a:pt x="4205" y="5477"/>
                  </a:cubicBezTo>
                  <a:lnTo>
                    <a:pt x="4210" y="5468"/>
                  </a:lnTo>
                  <a:cubicBezTo>
                    <a:pt x="4210" y="5458"/>
                    <a:pt x="4210" y="5453"/>
                    <a:pt x="4215" y="5448"/>
                  </a:cubicBezTo>
                  <a:lnTo>
                    <a:pt x="4215" y="5434"/>
                  </a:lnTo>
                  <a:lnTo>
                    <a:pt x="4224" y="5415"/>
                  </a:lnTo>
                  <a:lnTo>
                    <a:pt x="4229" y="5405"/>
                  </a:lnTo>
                  <a:lnTo>
                    <a:pt x="4234" y="5386"/>
                  </a:lnTo>
                  <a:lnTo>
                    <a:pt x="4239" y="5372"/>
                  </a:lnTo>
                  <a:lnTo>
                    <a:pt x="4244" y="5357"/>
                  </a:lnTo>
                  <a:lnTo>
                    <a:pt x="4253" y="5343"/>
                  </a:lnTo>
                  <a:lnTo>
                    <a:pt x="4258" y="5328"/>
                  </a:lnTo>
                  <a:lnTo>
                    <a:pt x="4268" y="5314"/>
                  </a:lnTo>
                  <a:lnTo>
                    <a:pt x="4277" y="5300"/>
                  </a:lnTo>
                  <a:lnTo>
                    <a:pt x="4282" y="5285"/>
                  </a:lnTo>
                  <a:lnTo>
                    <a:pt x="4292" y="5271"/>
                  </a:lnTo>
                  <a:lnTo>
                    <a:pt x="4301" y="5256"/>
                  </a:lnTo>
                  <a:lnTo>
                    <a:pt x="4311" y="5242"/>
                  </a:lnTo>
                  <a:lnTo>
                    <a:pt x="4320" y="5228"/>
                  </a:lnTo>
                  <a:lnTo>
                    <a:pt x="4330" y="5213"/>
                  </a:lnTo>
                  <a:lnTo>
                    <a:pt x="4349" y="5194"/>
                  </a:lnTo>
                  <a:lnTo>
                    <a:pt x="4354" y="5189"/>
                  </a:lnTo>
                  <a:lnTo>
                    <a:pt x="4373" y="5165"/>
                  </a:lnTo>
                  <a:cubicBezTo>
                    <a:pt x="4474" y="5060"/>
                    <a:pt x="4608" y="4992"/>
                    <a:pt x="4748" y="4968"/>
                  </a:cubicBezTo>
                  <a:cubicBezTo>
                    <a:pt x="4781" y="4964"/>
                    <a:pt x="4815" y="4964"/>
                    <a:pt x="4848" y="4964"/>
                  </a:cubicBezTo>
                  <a:lnTo>
                    <a:pt x="4868" y="4964"/>
                  </a:lnTo>
                  <a:cubicBezTo>
                    <a:pt x="4874" y="4963"/>
                    <a:pt x="4881" y="4963"/>
                    <a:pt x="4887" y="4963"/>
                  </a:cubicBezTo>
                  <a:cubicBezTo>
                    <a:pt x="5210" y="4963"/>
                    <a:pt x="5488" y="5196"/>
                    <a:pt x="5540" y="5516"/>
                  </a:cubicBezTo>
                  <a:cubicBezTo>
                    <a:pt x="5540" y="5525"/>
                    <a:pt x="5540" y="5535"/>
                    <a:pt x="5545" y="5544"/>
                  </a:cubicBezTo>
                  <a:lnTo>
                    <a:pt x="5545" y="5549"/>
                  </a:lnTo>
                  <a:lnTo>
                    <a:pt x="5545" y="5578"/>
                  </a:lnTo>
                  <a:lnTo>
                    <a:pt x="5545" y="5583"/>
                  </a:lnTo>
                  <a:lnTo>
                    <a:pt x="5545" y="5612"/>
                  </a:lnTo>
                  <a:lnTo>
                    <a:pt x="5545" y="5616"/>
                  </a:lnTo>
                  <a:lnTo>
                    <a:pt x="5545" y="5645"/>
                  </a:lnTo>
                  <a:lnTo>
                    <a:pt x="5506" y="6625"/>
                  </a:lnTo>
                  <a:cubicBezTo>
                    <a:pt x="5509" y="6758"/>
                    <a:pt x="5611" y="6826"/>
                    <a:pt x="5713" y="6826"/>
                  </a:cubicBezTo>
                  <a:cubicBezTo>
                    <a:pt x="5809" y="6826"/>
                    <a:pt x="5905" y="6765"/>
                    <a:pt x="5914" y="6639"/>
                  </a:cubicBezTo>
                  <a:lnTo>
                    <a:pt x="5953" y="5597"/>
                  </a:lnTo>
                  <a:cubicBezTo>
                    <a:pt x="5967" y="5245"/>
                    <a:pt x="6255" y="4964"/>
                    <a:pt x="6606" y="4964"/>
                  </a:cubicBezTo>
                  <a:cubicBezTo>
                    <a:pt x="6609" y="4964"/>
                    <a:pt x="6612" y="4964"/>
                    <a:pt x="6615" y="4964"/>
                  </a:cubicBezTo>
                  <a:lnTo>
                    <a:pt x="6629" y="4964"/>
                  </a:lnTo>
                  <a:cubicBezTo>
                    <a:pt x="6788" y="4964"/>
                    <a:pt x="6946" y="5021"/>
                    <a:pt x="7071" y="5132"/>
                  </a:cubicBezTo>
                  <a:lnTo>
                    <a:pt x="7076" y="5136"/>
                  </a:lnTo>
                  <a:lnTo>
                    <a:pt x="7090" y="5156"/>
                  </a:lnTo>
                  <a:lnTo>
                    <a:pt x="7114" y="5180"/>
                  </a:lnTo>
                  <a:lnTo>
                    <a:pt x="7133" y="5199"/>
                  </a:lnTo>
                  <a:lnTo>
                    <a:pt x="7138" y="5204"/>
                  </a:lnTo>
                  <a:lnTo>
                    <a:pt x="7153" y="5223"/>
                  </a:lnTo>
                  <a:lnTo>
                    <a:pt x="7162" y="5232"/>
                  </a:lnTo>
                  <a:lnTo>
                    <a:pt x="7167" y="5237"/>
                  </a:lnTo>
                  <a:cubicBezTo>
                    <a:pt x="7177" y="5256"/>
                    <a:pt x="7191" y="5276"/>
                    <a:pt x="7201" y="5295"/>
                  </a:cubicBezTo>
                  <a:cubicBezTo>
                    <a:pt x="7205" y="5304"/>
                    <a:pt x="7210" y="5314"/>
                    <a:pt x="7215" y="5324"/>
                  </a:cubicBezTo>
                  <a:lnTo>
                    <a:pt x="7220" y="5333"/>
                  </a:lnTo>
                  <a:lnTo>
                    <a:pt x="7229" y="5352"/>
                  </a:lnTo>
                  <a:lnTo>
                    <a:pt x="7239" y="5372"/>
                  </a:lnTo>
                  <a:lnTo>
                    <a:pt x="7244" y="5386"/>
                  </a:lnTo>
                  <a:lnTo>
                    <a:pt x="7253" y="5405"/>
                  </a:lnTo>
                  <a:lnTo>
                    <a:pt x="7253" y="5420"/>
                  </a:lnTo>
                  <a:cubicBezTo>
                    <a:pt x="7253" y="5424"/>
                    <a:pt x="7258" y="5434"/>
                    <a:pt x="7263" y="5444"/>
                  </a:cubicBezTo>
                  <a:lnTo>
                    <a:pt x="7263" y="5453"/>
                  </a:lnTo>
                  <a:cubicBezTo>
                    <a:pt x="7263" y="5458"/>
                    <a:pt x="7268" y="5468"/>
                    <a:pt x="7268" y="5472"/>
                  </a:cubicBezTo>
                  <a:lnTo>
                    <a:pt x="7268" y="5487"/>
                  </a:lnTo>
                  <a:cubicBezTo>
                    <a:pt x="7268" y="5496"/>
                    <a:pt x="7273" y="5501"/>
                    <a:pt x="7273" y="5511"/>
                  </a:cubicBezTo>
                  <a:lnTo>
                    <a:pt x="7273" y="5520"/>
                  </a:lnTo>
                  <a:cubicBezTo>
                    <a:pt x="7273" y="5525"/>
                    <a:pt x="7273" y="5535"/>
                    <a:pt x="7277" y="5544"/>
                  </a:cubicBezTo>
                  <a:cubicBezTo>
                    <a:pt x="7282" y="5549"/>
                    <a:pt x="7277" y="5549"/>
                    <a:pt x="7277" y="5554"/>
                  </a:cubicBezTo>
                  <a:lnTo>
                    <a:pt x="7277" y="5573"/>
                  </a:lnTo>
                  <a:lnTo>
                    <a:pt x="7277" y="5588"/>
                  </a:lnTo>
                  <a:lnTo>
                    <a:pt x="7277" y="5597"/>
                  </a:lnTo>
                  <a:lnTo>
                    <a:pt x="7277" y="5607"/>
                  </a:lnTo>
                  <a:lnTo>
                    <a:pt x="7277" y="5616"/>
                  </a:lnTo>
                  <a:lnTo>
                    <a:pt x="7277" y="5650"/>
                  </a:lnTo>
                  <a:lnTo>
                    <a:pt x="7277" y="5684"/>
                  </a:lnTo>
                  <a:lnTo>
                    <a:pt x="7277" y="5688"/>
                  </a:lnTo>
                  <a:lnTo>
                    <a:pt x="7095" y="7345"/>
                  </a:lnTo>
                  <a:cubicBezTo>
                    <a:pt x="7081" y="7455"/>
                    <a:pt x="7162" y="7556"/>
                    <a:pt x="7273" y="7570"/>
                  </a:cubicBezTo>
                  <a:lnTo>
                    <a:pt x="7297" y="7570"/>
                  </a:lnTo>
                  <a:cubicBezTo>
                    <a:pt x="7397" y="7570"/>
                    <a:pt x="7484" y="7493"/>
                    <a:pt x="7498" y="7388"/>
                  </a:cubicBezTo>
                  <a:lnTo>
                    <a:pt x="7681" y="5736"/>
                  </a:lnTo>
                  <a:lnTo>
                    <a:pt x="7705" y="5544"/>
                  </a:lnTo>
                  <a:cubicBezTo>
                    <a:pt x="7738" y="5208"/>
                    <a:pt x="8021" y="4959"/>
                    <a:pt x="8357" y="4959"/>
                  </a:cubicBezTo>
                  <a:close/>
                  <a:moveTo>
                    <a:pt x="4853" y="0"/>
                  </a:moveTo>
                  <a:cubicBezTo>
                    <a:pt x="4834" y="0"/>
                    <a:pt x="4815" y="0"/>
                    <a:pt x="4796" y="10"/>
                  </a:cubicBezTo>
                  <a:cubicBezTo>
                    <a:pt x="4551" y="34"/>
                    <a:pt x="4320" y="149"/>
                    <a:pt x="4148" y="327"/>
                  </a:cubicBezTo>
                  <a:cubicBezTo>
                    <a:pt x="4085" y="312"/>
                    <a:pt x="4023" y="307"/>
                    <a:pt x="3956" y="307"/>
                  </a:cubicBezTo>
                  <a:lnTo>
                    <a:pt x="3951" y="307"/>
                  </a:lnTo>
                  <a:cubicBezTo>
                    <a:pt x="3375" y="307"/>
                    <a:pt x="2890" y="696"/>
                    <a:pt x="2784" y="1210"/>
                  </a:cubicBezTo>
                  <a:cubicBezTo>
                    <a:pt x="2117" y="1229"/>
                    <a:pt x="1580" y="1743"/>
                    <a:pt x="1575" y="2376"/>
                  </a:cubicBezTo>
                  <a:cubicBezTo>
                    <a:pt x="1575" y="2439"/>
                    <a:pt x="1580" y="2506"/>
                    <a:pt x="1594" y="2573"/>
                  </a:cubicBezTo>
                  <a:cubicBezTo>
                    <a:pt x="994" y="2655"/>
                    <a:pt x="523" y="3140"/>
                    <a:pt x="519" y="3730"/>
                  </a:cubicBezTo>
                  <a:cubicBezTo>
                    <a:pt x="519" y="3797"/>
                    <a:pt x="523" y="3864"/>
                    <a:pt x="538" y="3932"/>
                  </a:cubicBezTo>
                  <a:cubicBezTo>
                    <a:pt x="269" y="3980"/>
                    <a:pt x="63" y="4196"/>
                    <a:pt x="29" y="4469"/>
                  </a:cubicBezTo>
                  <a:cubicBezTo>
                    <a:pt x="0" y="4709"/>
                    <a:pt x="106" y="4949"/>
                    <a:pt x="307" y="5088"/>
                  </a:cubicBezTo>
                  <a:cubicBezTo>
                    <a:pt x="303" y="5117"/>
                    <a:pt x="303" y="5146"/>
                    <a:pt x="303" y="5175"/>
                  </a:cubicBezTo>
                  <a:cubicBezTo>
                    <a:pt x="303" y="5261"/>
                    <a:pt x="317" y="5343"/>
                    <a:pt x="351" y="5424"/>
                  </a:cubicBezTo>
                  <a:cubicBezTo>
                    <a:pt x="327" y="5554"/>
                    <a:pt x="327" y="5684"/>
                    <a:pt x="351" y="5813"/>
                  </a:cubicBezTo>
                  <a:lnTo>
                    <a:pt x="1724" y="13230"/>
                  </a:lnTo>
                  <a:cubicBezTo>
                    <a:pt x="1796" y="13599"/>
                    <a:pt x="2117" y="13868"/>
                    <a:pt x="2492" y="13868"/>
                  </a:cubicBezTo>
                  <a:lnTo>
                    <a:pt x="7277" y="13868"/>
                  </a:lnTo>
                  <a:cubicBezTo>
                    <a:pt x="7647" y="13863"/>
                    <a:pt x="7969" y="13599"/>
                    <a:pt x="8036" y="13234"/>
                  </a:cubicBezTo>
                  <a:lnTo>
                    <a:pt x="9418" y="5813"/>
                  </a:lnTo>
                  <a:cubicBezTo>
                    <a:pt x="9438" y="5684"/>
                    <a:pt x="9438" y="5554"/>
                    <a:pt x="9418" y="5424"/>
                  </a:cubicBezTo>
                  <a:cubicBezTo>
                    <a:pt x="9457" y="5319"/>
                    <a:pt x="9471" y="5199"/>
                    <a:pt x="9457" y="5088"/>
                  </a:cubicBezTo>
                  <a:cubicBezTo>
                    <a:pt x="9658" y="4949"/>
                    <a:pt x="9764" y="4709"/>
                    <a:pt x="9730" y="4469"/>
                  </a:cubicBezTo>
                  <a:cubicBezTo>
                    <a:pt x="9702" y="4196"/>
                    <a:pt x="9495" y="3980"/>
                    <a:pt x="9226" y="3932"/>
                  </a:cubicBezTo>
                  <a:cubicBezTo>
                    <a:pt x="9236" y="3864"/>
                    <a:pt x="9246" y="3797"/>
                    <a:pt x="9246" y="3730"/>
                  </a:cubicBezTo>
                  <a:cubicBezTo>
                    <a:pt x="9241" y="3140"/>
                    <a:pt x="8775" y="2655"/>
                    <a:pt x="8170" y="2573"/>
                  </a:cubicBezTo>
                  <a:cubicBezTo>
                    <a:pt x="8180" y="2506"/>
                    <a:pt x="8185" y="2439"/>
                    <a:pt x="8185" y="2376"/>
                  </a:cubicBezTo>
                  <a:cubicBezTo>
                    <a:pt x="8185" y="1743"/>
                    <a:pt x="7647" y="1229"/>
                    <a:pt x="6975" y="1210"/>
                  </a:cubicBezTo>
                  <a:cubicBezTo>
                    <a:pt x="6870" y="695"/>
                    <a:pt x="6390" y="307"/>
                    <a:pt x="5819" y="307"/>
                  </a:cubicBezTo>
                  <a:cubicBezTo>
                    <a:pt x="5816" y="307"/>
                    <a:pt x="5812" y="307"/>
                    <a:pt x="5809" y="307"/>
                  </a:cubicBezTo>
                  <a:cubicBezTo>
                    <a:pt x="5741" y="307"/>
                    <a:pt x="5679" y="312"/>
                    <a:pt x="5612" y="327"/>
                  </a:cubicBezTo>
                  <a:cubicBezTo>
                    <a:pt x="5439" y="149"/>
                    <a:pt x="5213" y="34"/>
                    <a:pt x="4968" y="10"/>
                  </a:cubicBezTo>
                  <a:cubicBezTo>
                    <a:pt x="4949" y="0"/>
                    <a:pt x="4930" y="0"/>
                    <a:pt x="49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30" name="Google Shape;11630;p31"/>
          <p:cNvGrpSpPr/>
          <p:nvPr/>
        </p:nvGrpSpPr>
        <p:grpSpPr>
          <a:xfrm>
            <a:off x="6281219" y="1315847"/>
            <a:ext cx="243919" cy="363402"/>
            <a:chOff x="6281219" y="1502697"/>
            <a:chExt cx="243919" cy="363402"/>
          </a:xfrm>
        </p:grpSpPr>
        <p:sp>
          <p:nvSpPr>
            <p:cNvPr id="11631" name="Google Shape;11631;p31"/>
            <p:cNvSpPr/>
            <p:nvPr/>
          </p:nvSpPr>
          <p:spPr>
            <a:xfrm>
              <a:off x="6309020" y="1615263"/>
              <a:ext cx="188317" cy="245544"/>
            </a:xfrm>
            <a:custGeom>
              <a:rect b="b" l="l" r="r" t="t"/>
              <a:pathLst>
                <a:path extrusionOk="0" h="9371" w="7187">
                  <a:moveTo>
                    <a:pt x="0" y="0"/>
                  </a:moveTo>
                  <a:lnTo>
                    <a:pt x="1023" y="8751"/>
                  </a:lnTo>
                  <a:cubicBezTo>
                    <a:pt x="1061" y="9102"/>
                    <a:pt x="1364" y="9370"/>
                    <a:pt x="1719" y="9370"/>
                  </a:cubicBezTo>
                  <a:lnTo>
                    <a:pt x="5468" y="9370"/>
                  </a:lnTo>
                  <a:cubicBezTo>
                    <a:pt x="5823" y="9370"/>
                    <a:pt x="6121" y="9102"/>
                    <a:pt x="6164" y="8751"/>
                  </a:cubicBezTo>
                  <a:lnTo>
                    <a:pt x="7186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2" name="Google Shape;11632;p31"/>
            <p:cNvSpPr/>
            <p:nvPr/>
          </p:nvSpPr>
          <p:spPr>
            <a:xfrm>
              <a:off x="6334541" y="1615263"/>
              <a:ext cx="162796" cy="245544"/>
            </a:xfrm>
            <a:custGeom>
              <a:rect b="b" l="l" r="r" t="t"/>
              <a:pathLst>
                <a:path extrusionOk="0" h="9371" w="6213">
                  <a:moveTo>
                    <a:pt x="4772" y="0"/>
                  </a:moveTo>
                  <a:lnTo>
                    <a:pt x="3755" y="8751"/>
                  </a:lnTo>
                  <a:cubicBezTo>
                    <a:pt x="3745" y="8828"/>
                    <a:pt x="3678" y="8886"/>
                    <a:pt x="3601" y="8886"/>
                  </a:cubicBezTo>
                  <a:lnTo>
                    <a:pt x="697" y="8886"/>
                  </a:lnTo>
                  <a:cubicBezTo>
                    <a:pt x="370" y="8886"/>
                    <a:pt x="87" y="8665"/>
                    <a:pt x="1" y="8353"/>
                  </a:cubicBezTo>
                  <a:lnTo>
                    <a:pt x="1" y="8353"/>
                  </a:lnTo>
                  <a:lnTo>
                    <a:pt x="49" y="8751"/>
                  </a:lnTo>
                  <a:cubicBezTo>
                    <a:pt x="87" y="9102"/>
                    <a:pt x="390" y="9370"/>
                    <a:pt x="745" y="9370"/>
                  </a:cubicBezTo>
                  <a:lnTo>
                    <a:pt x="4494" y="9370"/>
                  </a:lnTo>
                  <a:cubicBezTo>
                    <a:pt x="4849" y="9370"/>
                    <a:pt x="5147" y="9102"/>
                    <a:pt x="5190" y="8751"/>
                  </a:cubicBezTo>
                  <a:lnTo>
                    <a:pt x="6212" y="0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3" name="Google Shape;11633;p31"/>
            <p:cNvSpPr/>
            <p:nvPr/>
          </p:nvSpPr>
          <p:spPr>
            <a:xfrm>
              <a:off x="6346620" y="1615263"/>
              <a:ext cx="43418" cy="245544"/>
            </a:xfrm>
            <a:custGeom>
              <a:rect b="b" l="l" r="r" t="t"/>
              <a:pathLst>
                <a:path extrusionOk="0" h="9371" w="1657">
                  <a:moveTo>
                    <a:pt x="1" y="0"/>
                  </a:moveTo>
                  <a:lnTo>
                    <a:pt x="658" y="9370"/>
                  </a:lnTo>
                  <a:lnTo>
                    <a:pt x="1657" y="937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4" name="Google Shape;11634;p31"/>
            <p:cNvSpPr/>
            <p:nvPr/>
          </p:nvSpPr>
          <p:spPr>
            <a:xfrm>
              <a:off x="6346620" y="1615263"/>
              <a:ext cx="43418" cy="245544"/>
            </a:xfrm>
            <a:custGeom>
              <a:rect b="b" l="l" r="r" t="t"/>
              <a:pathLst>
                <a:path extrusionOk="0" h="9371" w="1657">
                  <a:moveTo>
                    <a:pt x="1" y="0"/>
                  </a:moveTo>
                  <a:lnTo>
                    <a:pt x="658" y="9370"/>
                  </a:lnTo>
                  <a:lnTo>
                    <a:pt x="1657" y="937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5" name="Google Shape;11635;p31"/>
            <p:cNvSpPr/>
            <p:nvPr/>
          </p:nvSpPr>
          <p:spPr>
            <a:xfrm>
              <a:off x="6362971" y="1848072"/>
              <a:ext cx="27067" cy="12734"/>
            </a:xfrm>
            <a:custGeom>
              <a:rect b="b" l="l" r="r" t="t"/>
              <a:pathLst>
                <a:path extrusionOk="0" h="486" w="1033">
                  <a:moveTo>
                    <a:pt x="1" y="1"/>
                  </a:moveTo>
                  <a:lnTo>
                    <a:pt x="34" y="485"/>
                  </a:lnTo>
                  <a:lnTo>
                    <a:pt x="1033" y="485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6" name="Google Shape;11636;p31"/>
            <p:cNvSpPr/>
            <p:nvPr/>
          </p:nvSpPr>
          <p:spPr>
            <a:xfrm>
              <a:off x="6416188" y="1615263"/>
              <a:ext cx="43418" cy="245544"/>
            </a:xfrm>
            <a:custGeom>
              <a:rect b="b" l="l" r="r" t="t"/>
              <a:pathLst>
                <a:path extrusionOk="0" h="9371" w="1657">
                  <a:moveTo>
                    <a:pt x="221" y="0"/>
                  </a:moveTo>
                  <a:lnTo>
                    <a:pt x="0" y="9370"/>
                  </a:lnTo>
                  <a:lnTo>
                    <a:pt x="1003" y="9370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7" name="Google Shape;11637;p31"/>
            <p:cNvSpPr/>
            <p:nvPr/>
          </p:nvSpPr>
          <p:spPr>
            <a:xfrm>
              <a:off x="6416293" y="1615263"/>
              <a:ext cx="43313" cy="245544"/>
            </a:xfrm>
            <a:custGeom>
              <a:rect b="b" l="l" r="r" t="t"/>
              <a:pathLst>
                <a:path extrusionOk="0" h="9371" w="1653">
                  <a:moveTo>
                    <a:pt x="1652" y="0"/>
                  </a:moveTo>
                  <a:lnTo>
                    <a:pt x="635" y="8751"/>
                  </a:lnTo>
                  <a:cubicBezTo>
                    <a:pt x="625" y="8828"/>
                    <a:pt x="558" y="8886"/>
                    <a:pt x="481" y="8886"/>
                  </a:cubicBezTo>
                  <a:lnTo>
                    <a:pt x="11" y="8886"/>
                  </a:lnTo>
                  <a:lnTo>
                    <a:pt x="1" y="9370"/>
                  </a:lnTo>
                  <a:lnTo>
                    <a:pt x="999" y="937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8" name="Google Shape;11638;p31"/>
            <p:cNvSpPr/>
            <p:nvPr/>
          </p:nvSpPr>
          <p:spPr>
            <a:xfrm>
              <a:off x="6320470" y="1576404"/>
              <a:ext cx="165416" cy="33356"/>
            </a:xfrm>
            <a:custGeom>
              <a:rect b="b" l="l" r="r" t="t"/>
              <a:pathLst>
                <a:path extrusionOk="0" h="1273" w="6313">
                  <a:moveTo>
                    <a:pt x="595" y="0"/>
                  </a:moveTo>
                  <a:cubicBezTo>
                    <a:pt x="442" y="0"/>
                    <a:pt x="307" y="106"/>
                    <a:pt x="269" y="255"/>
                  </a:cubicBezTo>
                  <a:lnTo>
                    <a:pt x="0" y="1272"/>
                  </a:lnTo>
                  <a:lnTo>
                    <a:pt x="6313" y="1272"/>
                  </a:lnTo>
                  <a:lnTo>
                    <a:pt x="6044" y="255"/>
                  </a:lnTo>
                  <a:cubicBezTo>
                    <a:pt x="6005" y="106"/>
                    <a:pt x="5871" y="0"/>
                    <a:pt x="5717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9" name="Google Shape;11639;p31"/>
            <p:cNvSpPr/>
            <p:nvPr/>
          </p:nvSpPr>
          <p:spPr>
            <a:xfrm>
              <a:off x="6320339" y="1576404"/>
              <a:ext cx="165547" cy="33356"/>
            </a:xfrm>
            <a:custGeom>
              <a:rect b="b" l="l" r="r" t="t"/>
              <a:pathLst>
                <a:path extrusionOk="0" h="1273" w="6318">
                  <a:moveTo>
                    <a:pt x="4258" y="0"/>
                  </a:moveTo>
                  <a:cubicBezTo>
                    <a:pt x="4412" y="0"/>
                    <a:pt x="4546" y="106"/>
                    <a:pt x="4585" y="255"/>
                  </a:cubicBezTo>
                  <a:lnTo>
                    <a:pt x="4647" y="480"/>
                  </a:lnTo>
                  <a:cubicBezTo>
                    <a:pt x="4700" y="677"/>
                    <a:pt x="4551" y="869"/>
                    <a:pt x="4345" y="869"/>
                  </a:cubicBezTo>
                  <a:lnTo>
                    <a:pt x="111" y="869"/>
                  </a:lnTo>
                  <a:lnTo>
                    <a:pt x="0" y="1272"/>
                  </a:lnTo>
                  <a:lnTo>
                    <a:pt x="6318" y="1272"/>
                  </a:lnTo>
                  <a:lnTo>
                    <a:pt x="6049" y="255"/>
                  </a:lnTo>
                  <a:cubicBezTo>
                    <a:pt x="6010" y="106"/>
                    <a:pt x="5876" y="0"/>
                    <a:pt x="5722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0" name="Google Shape;11640;p31"/>
            <p:cNvSpPr/>
            <p:nvPr/>
          </p:nvSpPr>
          <p:spPr>
            <a:xfrm>
              <a:off x="6286512" y="1606328"/>
              <a:ext cx="233202" cy="29216"/>
            </a:xfrm>
            <a:custGeom>
              <a:rect b="b" l="l" r="r" t="t"/>
              <a:pathLst>
                <a:path extrusionOk="0" h="1115" w="8900">
                  <a:moveTo>
                    <a:pt x="197" y="1"/>
                  </a:moveTo>
                  <a:cubicBezTo>
                    <a:pt x="91" y="1"/>
                    <a:pt x="0" y="92"/>
                    <a:pt x="0" y="197"/>
                  </a:cubicBezTo>
                  <a:lnTo>
                    <a:pt x="0" y="922"/>
                  </a:lnTo>
                  <a:cubicBezTo>
                    <a:pt x="0" y="1028"/>
                    <a:pt x="91" y="1114"/>
                    <a:pt x="197" y="1114"/>
                  </a:cubicBezTo>
                  <a:lnTo>
                    <a:pt x="8708" y="1114"/>
                  </a:lnTo>
                  <a:cubicBezTo>
                    <a:pt x="8813" y="1114"/>
                    <a:pt x="8900" y="1028"/>
                    <a:pt x="8900" y="922"/>
                  </a:cubicBezTo>
                  <a:lnTo>
                    <a:pt x="8900" y="197"/>
                  </a:lnTo>
                  <a:cubicBezTo>
                    <a:pt x="8900" y="92"/>
                    <a:pt x="8813" y="1"/>
                    <a:pt x="870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1" name="Google Shape;11641;p31"/>
            <p:cNvSpPr/>
            <p:nvPr/>
          </p:nvSpPr>
          <p:spPr>
            <a:xfrm>
              <a:off x="6286512" y="1606328"/>
              <a:ext cx="233202" cy="29347"/>
            </a:xfrm>
            <a:custGeom>
              <a:rect b="b" l="l" r="r" t="t"/>
              <a:pathLst>
                <a:path extrusionOk="0" h="1120" w="8900">
                  <a:moveTo>
                    <a:pt x="7489" y="1"/>
                  </a:moveTo>
                  <a:lnTo>
                    <a:pt x="7489" y="658"/>
                  </a:lnTo>
                  <a:cubicBezTo>
                    <a:pt x="7489" y="764"/>
                    <a:pt x="7402" y="855"/>
                    <a:pt x="7292" y="855"/>
                  </a:cubicBezTo>
                  <a:lnTo>
                    <a:pt x="0" y="855"/>
                  </a:lnTo>
                  <a:lnTo>
                    <a:pt x="0" y="922"/>
                  </a:lnTo>
                  <a:cubicBezTo>
                    <a:pt x="0" y="1028"/>
                    <a:pt x="91" y="1119"/>
                    <a:pt x="197" y="1119"/>
                  </a:cubicBezTo>
                  <a:lnTo>
                    <a:pt x="8708" y="1119"/>
                  </a:lnTo>
                  <a:cubicBezTo>
                    <a:pt x="8813" y="1119"/>
                    <a:pt x="8900" y="1028"/>
                    <a:pt x="8900" y="922"/>
                  </a:cubicBezTo>
                  <a:lnTo>
                    <a:pt x="8900" y="197"/>
                  </a:lnTo>
                  <a:cubicBezTo>
                    <a:pt x="8900" y="92"/>
                    <a:pt x="8813" y="1"/>
                    <a:pt x="8708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2" name="Google Shape;11642;p31"/>
            <p:cNvSpPr/>
            <p:nvPr/>
          </p:nvSpPr>
          <p:spPr>
            <a:xfrm>
              <a:off x="6346253" y="1708832"/>
              <a:ext cx="112854" cy="77900"/>
            </a:xfrm>
            <a:custGeom>
              <a:rect b="b" l="l" r="r" t="t"/>
              <a:pathLst>
                <a:path extrusionOk="0" h="2973" w="4307">
                  <a:moveTo>
                    <a:pt x="2151" y="1"/>
                  </a:moveTo>
                  <a:cubicBezTo>
                    <a:pt x="965" y="1"/>
                    <a:pt x="0" y="663"/>
                    <a:pt x="0" y="1484"/>
                  </a:cubicBezTo>
                  <a:cubicBezTo>
                    <a:pt x="0" y="2305"/>
                    <a:pt x="965" y="2972"/>
                    <a:pt x="2151" y="2972"/>
                  </a:cubicBezTo>
                  <a:cubicBezTo>
                    <a:pt x="3341" y="2972"/>
                    <a:pt x="4306" y="2305"/>
                    <a:pt x="4306" y="1484"/>
                  </a:cubicBezTo>
                  <a:cubicBezTo>
                    <a:pt x="4306" y="663"/>
                    <a:pt x="3341" y="1"/>
                    <a:pt x="2151" y="1"/>
                  </a:cubicBezTo>
                  <a:close/>
                </a:path>
              </a:pathLst>
            </a:custGeom>
            <a:solidFill>
              <a:srgbClr val="B8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3" name="Google Shape;11643;p31"/>
            <p:cNvSpPr/>
            <p:nvPr/>
          </p:nvSpPr>
          <p:spPr>
            <a:xfrm>
              <a:off x="6281219" y="1502697"/>
              <a:ext cx="243919" cy="363402"/>
            </a:xfrm>
            <a:custGeom>
              <a:rect b="b" l="l" r="r" t="t"/>
              <a:pathLst>
                <a:path extrusionOk="0" h="13869" w="9309">
                  <a:moveTo>
                    <a:pt x="7215" y="3020"/>
                  </a:moveTo>
                  <a:cubicBezTo>
                    <a:pt x="7278" y="3020"/>
                    <a:pt x="7331" y="3058"/>
                    <a:pt x="7345" y="3120"/>
                  </a:cubicBezTo>
                  <a:lnTo>
                    <a:pt x="7513" y="3754"/>
                  </a:lnTo>
                  <a:lnTo>
                    <a:pt x="1796" y="3754"/>
                  </a:lnTo>
                  <a:lnTo>
                    <a:pt x="1964" y="3120"/>
                  </a:lnTo>
                  <a:cubicBezTo>
                    <a:pt x="1978" y="3058"/>
                    <a:pt x="2031" y="3020"/>
                    <a:pt x="2093" y="3020"/>
                  </a:cubicBezTo>
                  <a:close/>
                  <a:moveTo>
                    <a:pt x="8900" y="4162"/>
                  </a:moveTo>
                  <a:lnTo>
                    <a:pt x="8900" y="4868"/>
                  </a:lnTo>
                  <a:lnTo>
                    <a:pt x="409" y="4868"/>
                  </a:lnTo>
                  <a:lnTo>
                    <a:pt x="409" y="4162"/>
                  </a:lnTo>
                  <a:close/>
                  <a:moveTo>
                    <a:pt x="7926" y="5276"/>
                  </a:moveTo>
                  <a:lnTo>
                    <a:pt x="7023" y="13023"/>
                  </a:lnTo>
                  <a:cubicBezTo>
                    <a:pt x="6994" y="13273"/>
                    <a:pt x="6783" y="13460"/>
                    <a:pt x="6529" y="13460"/>
                  </a:cubicBezTo>
                  <a:lnTo>
                    <a:pt x="6370" y="13460"/>
                  </a:lnTo>
                  <a:lnTo>
                    <a:pt x="6529" y="11218"/>
                  </a:lnTo>
                  <a:cubicBezTo>
                    <a:pt x="6534" y="11079"/>
                    <a:pt x="6428" y="11005"/>
                    <a:pt x="6323" y="11005"/>
                  </a:cubicBezTo>
                  <a:cubicBezTo>
                    <a:pt x="6229" y="11005"/>
                    <a:pt x="6134" y="11065"/>
                    <a:pt x="6121" y="11190"/>
                  </a:cubicBezTo>
                  <a:lnTo>
                    <a:pt x="5962" y="13460"/>
                  </a:lnTo>
                  <a:lnTo>
                    <a:pt x="5362" y="13460"/>
                  </a:lnTo>
                  <a:lnTo>
                    <a:pt x="5406" y="11727"/>
                  </a:lnTo>
                  <a:cubicBezTo>
                    <a:pt x="5401" y="11595"/>
                    <a:pt x="5300" y="11528"/>
                    <a:pt x="5200" y="11528"/>
                  </a:cubicBezTo>
                  <a:cubicBezTo>
                    <a:pt x="5103" y="11528"/>
                    <a:pt x="5007" y="11590"/>
                    <a:pt x="4998" y="11718"/>
                  </a:cubicBezTo>
                  <a:lnTo>
                    <a:pt x="4959" y="13460"/>
                  </a:lnTo>
                  <a:lnTo>
                    <a:pt x="4359" y="13460"/>
                  </a:lnTo>
                  <a:lnTo>
                    <a:pt x="4316" y="11722"/>
                  </a:lnTo>
                  <a:cubicBezTo>
                    <a:pt x="4321" y="11583"/>
                    <a:pt x="4218" y="11515"/>
                    <a:pt x="4114" y="11515"/>
                  </a:cubicBezTo>
                  <a:cubicBezTo>
                    <a:pt x="4006" y="11515"/>
                    <a:pt x="3898" y="11588"/>
                    <a:pt x="3908" y="11732"/>
                  </a:cubicBezTo>
                  <a:lnTo>
                    <a:pt x="3951" y="13460"/>
                  </a:lnTo>
                  <a:lnTo>
                    <a:pt x="3351" y="13460"/>
                  </a:lnTo>
                  <a:lnTo>
                    <a:pt x="3193" y="11180"/>
                  </a:lnTo>
                  <a:cubicBezTo>
                    <a:pt x="3186" y="11048"/>
                    <a:pt x="3087" y="10985"/>
                    <a:pt x="2989" y="10985"/>
                  </a:cubicBezTo>
                  <a:cubicBezTo>
                    <a:pt x="2879" y="10985"/>
                    <a:pt x="2770" y="11062"/>
                    <a:pt x="2785" y="11209"/>
                  </a:cubicBezTo>
                  <a:lnTo>
                    <a:pt x="2943" y="13460"/>
                  </a:lnTo>
                  <a:lnTo>
                    <a:pt x="2785" y="13460"/>
                  </a:lnTo>
                  <a:cubicBezTo>
                    <a:pt x="2530" y="13460"/>
                    <a:pt x="2319" y="13273"/>
                    <a:pt x="2290" y="13023"/>
                  </a:cubicBezTo>
                  <a:lnTo>
                    <a:pt x="1383" y="5276"/>
                  </a:lnTo>
                  <a:lnTo>
                    <a:pt x="2362" y="5276"/>
                  </a:lnTo>
                  <a:lnTo>
                    <a:pt x="2525" y="7599"/>
                  </a:lnTo>
                  <a:cubicBezTo>
                    <a:pt x="2535" y="7705"/>
                    <a:pt x="2621" y="7786"/>
                    <a:pt x="2727" y="7786"/>
                  </a:cubicBezTo>
                  <a:lnTo>
                    <a:pt x="2741" y="7786"/>
                  </a:lnTo>
                  <a:cubicBezTo>
                    <a:pt x="2857" y="7777"/>
                    <a:pt x="2938" y="7681"/>
                    <a:pt x="2933" y="7570"/>
                  </a:cubicBezTo>
                  <a:lnTo>
                    <a:pt x="2770" y="5276"/>
                  </a:lnTo>
                  <a:lnTo>
                    <a:pt x="3754" y="5276"/>
                  </a:lnTo>
                  <a:lnTo>
                    <a:pt x="3798" y="6985"/>
                  </a:lnTo>
                  <a:cubicBezTo>
                    <a:pt x="3793" y="7124"/>
                    <a:pt x="3895" y="7192"/>
                    <a:pt x="3997" y="7192"/>
                  </a:cubicBezTo>
                  <a:cubicBezTo>
                    <a:pt x="4104" y="7192"/>
                    <a:pt x="4211" y="7119"/>
                    <a:pt x="4201" y="6975"/>
                  </a:cubicBezTo>
                  <a:lnTo>
                    <a:pt x="4162" y="5276"/>
                  </a:lnTo>
                  <a:lnTo>
                    <a:pt x="5146" y="5276"/>
                  </a:lnTo>
                  <a:lnTo>
                    <a:pt x="5108" y="6961"/>
                  </a:lnTo>
                  <a:cubicBezTo>
                    <a:pt x="5110" y="7093"/>
                    <a:pt x="5210" y="7160"/>
                    <a:pt x="5310" y="7160"/>
                  </a:cubicBezTo>
                  <a:cubicBezTo>
                    <a:pt x="5406" y="7160"/>
                    <a:pt x="5502" y="7097"/>
                    <a:pt x="5511" y="6970"/>
                  </a:cubicBezTo>
                  <a:lnTo>
                    <a:pt x="5550" y="5276"/>
                  </a:lnTo>
                  <a:lnTo>
                    <a:pt x="6534" y="5276"/>
                  </a:lnTo>
                  <a:lnTo>
                    <a:pt x="6375" y="7551"/>
                  </a:lnTo>
                  <a:cubicBezTo>
                    <a:pt x="6370" y="7661"/>
                    <a:pt x="6452" y="7757"/>
                    <a:pt x="6567" y="7767"/>
                  </a:cubicBezTo>
                  <a:lnTo>
                    <a:pt x="6582" y="7767"/>
                  </a:lnTo>
                  <a:cubicBezTo>
                    <a:pt x="6687" y="7767"/>
                    <a:pt x="6774" y="7685"/>
                    <a:pt x="6783" y="7580"/>
                  </a:cubicBezTo>
                  <a:lnTo>
                    <a:pt x="6942" y="5276"/>
                  </a:lnTo>
                  <a:close/>
                  <a:moveTo>
                    <a:pt x="5170" y="0"/>
                  </a:moveTo>
                  <a:cubicBezTo>
                    <a:pt x="5079" y="0"/>
                    <a:pt x="4998" y="63"/>
                    <a:pt x="4974" y="149"/>
                  </a:cubicBezTo>
                  <a:lnTo>
                    <a:pt x="4340" y="2612"/>
                  </a:lnTo>
                  <a:lnTo>
                    <a:pt x="2093" y="2612"/>
                  </a:lnTo>
                  <a:cubicBezTo>
                    <a:pt x="1844" y="2612"/>
                    <a:pt x="1628" y="2775"/>
                    <a:pt x="1570" y="3015"/>
                  </a:cubicBezTo>
                  <a:lnTo>
                    <a:pt x="1373" y="3754"/>
                  </a:lnTo>
                  <a:lnTo>
                    <a:pt x="399" y="3754"/>
                  </a:lnTo>
                  <a:cubicBezTo>
                    <a:pt x="178" y="3754"/>
                    <a:pt x="1" y="3932"/>
                    <a:pt x="1" y="4152"/>
                  </a:cubicBezTo>
                  <a:lnTo>
                    <a:pt x="1" y="4877"/>
                  </a:lnTo>
                  <a:cubicBezTo>
                    <a:pt x="1" y="5093"/>
                    <a:pt x="178" y="5276"/>
                    <a:pt x="399" y="5276"/>
                  </a:cubicBezTo>
                  <a:lnTo>
                    <a:pt x="970" y="5276"/>
                  </a:lnTo>
                  <a:lnTo>
                    <a:pt x="1877" y="13071"/>
                  </a:lnTo>
                  <a:cubicBezTo>
                    <a:pt x="1930" y="13527"/>
                    <a:pt x="2319" y="13868"/>
                    <a:pt x="2780" y="13868"/>
                  </a:cubicBezTo>
                  <a:lnTo>
                    <a:pt x="6529" y="13868"/>
                  </a:lnTo>
                  <a:cubicBezTo>
                    <a:pt x="6990" y="13868"/>
                    <a:pt x="7379" y="13527"/>
                    <a:pt x="7431" y="13071"/>
                  </a:cubicBezTo>
                  <a:lnTo>
                    <a:pt x="8334" y="5276"/>
                  </a:lnTo>
                  <a:lnTo>
                    <a:pt x="8910" y="5276"/>
                  </a:lnTo>
                  <a:cubicBezTo>
                    <a:pt x="9126" y="5271"/>
                    <a:pt x="9308" y="5093"/>
                    <a:pt x="9308" y="4877"/>
                  </a:cubicBezTo>
                  <a:lnTo>
                    <a:pt x="9308" y="4152"/>
                  </a:lnTo>
                  <a:cubicBezTo>
                    <a:pt x="9308" y="3932"/>
                    <a:pt x="9126" y="3754"/>
                    <a:pt x="8910" y="3754"/>
                  </a:cubicBezTo>
                  <a:lnTo>
                    <a:pt x="7935" y="3754"/>
                  </a:lnTo>
                  <a:lnTo>
                    <a:pt x="7739" y="3015"/>
                  </a:lnTo>
                  <a:cubicBezTo>
                    <a:pt x="7676" y="2775"/>
                    <a:pt x="7460" y="2612"/>
                    <a:pt x="7215" y="2612"/>
                  </a:cubicBezTo>
                  <a:lnTo>
                    <a:pt x="4758" y="2612"/>
                  </a:lnTo>
                  <a:lnTo>
                    <a:pt x="5329" y="403"/>
                  </a:lnTo>
                  <a:lnTo>
                    <a:pt x="7518" y="403"/>
                  </a:lnTo>
                  <a:cubicBezTo>
                    <a:pt x="7787" y="403"/>
                    <a:pt x="7787" y="0"/>
                    <a:pt x="75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4" name="Google Shape;11644;p31"/>
            <p:cNvSpPr/>
            <p:nvPr/>
          </p:nvSpPr>
          <p:spPr>
            <a:xfrm>
              <a:off x="6340829" y="1703434"/>
              <a:ext cx="123676" cy="88564"/>
            </a:xfrm>
            <a:custGeom>
              <a:rect b="b" l="l" r="r" t="t"/>
              <a:pathLst>
                <a:path extrusionOk="0" h="3380" w="4720">
                  <a:moveTo>
                    <a:pt x="2363" y="408"/>
                  </a:moveTo>
                  <a:cubicBezTo>
                    <a:pt x="2895" y="408"/>
                    <a:pt x="3395" y="548"/>
                    <a:pt x="3769" y="807"/>
                  </a:cubicBezTo>
                  <a:cubicBezTo>
                    <a:pt x="4119" y="1047"/>
                    <a:pt x="4311" y="1359"/>
                    <a:pt x="4311" y="1690"/>
                  </a:cubicBezTo>
                  <a:cubicBezTo>
                    <a:pt x="4311" y="2016"/>
                    <a:pt x="4119" y="2333"/>
                    <a:pt x="3769" y="2573"/>
                  </a:cubicBezTo>
                  <a:cubicBezTo>
                    <a:pt x="3395" y="2828"/>
                    <a:pt x="2895" y="2972"/>
                    <a:pt x="2363" y="2972"/>
                  </a:cubicBezTo>
                  <a:cubicBezTo>
                    <a:pt x="1825" y="2972"/>
                    <a:pt x="1326" y="2828"/>
                    <a:pt x="951" y="2573"/>
                  </a:cubicBezTo>
                  <a:cubicBezTo>
                    <a:pt x="601" y="2333"/>
                    <a:pt x="409" y="2016"/>
                    <a:pt x="409" y="1690"/>
                  </a:cubicBezTo>
                  <a:cubicBezTo>
                    <a:pt x="409" y="1359"/>
                    <a:pt x="601" y="1047"/>
                    <a:pt x="951" y="807"/>
                  </a:cubicBezTo>
                  <a:cubicBezTo>
                    <a:pt x="1326" y="548"/>
                    <a:pt x="1825" y="408"/>
                    <a:pt x="2363" y="408"/>
                  </a:cubicBezTo>
                  <a:close/>
                  <a:moveTo>
                    <a:pt x="2363" y="0"/>
                  </a:moveTo>
                  <a:cubicBezTo>
                    <a:pt x="1739" y="0"/>
                    <a:pt x="1163" y="168"/>
                    <a:pt x="721" y="471"/>
                  </a:cubicBezTo>
                  <a:cubicBezTo>
                    <a:pt x="255" y="792"/>
                    <a:pt x="1" y="1224"/>
                    <a:pt x="1" y="1690"/>
                  </a:cubicBezTo>
                  <a:cubicBezTo>
                    <a:pt x="1" y="2156"/>
                    <a:pt x="255" y="2592"/>
                    <a:pt x="721" y="2909"/>
                  </a:cubicBezTo>
                  <a:cubicBezTo>
                    <a:pt x="1163" y="3212"/>
                    <a:pt x="1739" y="3380"/>
                    <a:pt x="2363" y="3380"/>
                  </a:cubicBezTo>
                  <a:cubicBezTo>
                    <a:pt x="2982" y="3380"/>
                    <a:pt x="3563" y="3212"/>
                    <a:pt x="3999" y="2909"/>
                  </a:cubicBezTo>
                  <a:cubicBezTo>
                    <a:pt x="4465" y="2588"/>
                    <a:pt x="4719" y="2156"/>
                    <a:pt x="4719" y="1690"/>
                  </a:cubicBezTo>
                  <a:cubicBezTo>
                    <a:pt x="4719" y="1224"/>
                    <a:pt x="4465" y="792"/>
                    <a:pt x="3999" y="471"/>
                  </a:cubicBezTo>
                  <a:cubicBezTo>
                    <a:pt x="3558" y="168"/>
                    <a:pt x="2982" y="0"/>
                    <a:pt x="236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45" name="Google Shape;11645;p31"/>
          <p:cNvGrpSpPr/>
          <p:nvPr/>
        </p:nvGrpSpPr>
        <p:grpSpPr>
          <a:xfrm>
            <a:off x="4888713" y="3163018"/>
            <a:ext cx="311469" cy="363166"/>
            <a:chOff x="4888713" y="3349868"/>
            <a:chExt cx="311469" cy="363166"/>
          </a:xfrm>
        </p:grpSpPr>
        <p:sp>
          <p:nvSpPr>
            <p:cNvPr id="11646" name="Google Shape;11646;p31"/>
            <p:cNvSpPr/>
            <p:nvPr/>
          </p:nvSpPr>
          <p:spPr>
            <a:xfrm>
              <a:off x="4891491" y="3514420"/>
              <a:ext cx="305914" cy="74441"/>
            </a:xfrm>
            <a:custGeom>
              <a:rect b="b" l="l" r="r" t="t"/>
              <a:pathLst>
                <a:path extrusionOk="0" h="2841" w="11675">
                  <a:moveTo>
                    <a:pt x="4446" y="1"/>
                  </a:moveTo>
                  <a:cubicBezTo>
                    <a:pt x="3611" y="1"/>
                    <a:pt x="2775" y="11"/>
                    <a:pt x="1945" y="66"/>
                  </a:cubicBezTo>
                  <a:cubicBezTo>
                    <a:pt x="1513" y="95"/>
                    <a:pt x="264" y="109"/>
                    <a:pt x="140" y="633"/>
                  </a:cubicBezTo>
                  <a:cubicBezTo>
                    <a:pt x="0" y="1189"/>
                    <a:pt x="1940" y="2841"/>
                    <a:pt x="5838" y="2841"/>
                  </a:cubicBezTo>
                  <a:cubicBezTo>
                    <a:pt x="9735" y="2841"/>
                    <a:pt x="11675" y="1189"/>
                    <a:pt x="11540" y="633"/>
                  </a:cubicBezTo>
                  <a:cubicBezTo>
                    <a:pt x="11411" y="109"/>
                    <a:pt x="10167" y="95"/>
                    <a:pt x="9735" y="66"/>
                  </a:cubicBezTo>
                  <a:cubicBezTo>
                    <a:pt x="8902" y="11"/>
                    <a:pt x="8065" y="1"/>
                    <a:pt x="7229" y="1"/>
                  </a:cubicBezTo>
                  <a:cubicBezTo>
                    <a:pt x="6765" y="1"/>
                    <a:pt x="6300" y="4"/>
                    <a:pt x="5838" y="4"/>
                  </a:cubicBezTo>
                  <a:cubicBezTo>
                    <a:pt x="5375" y="4"/>
                    <a:pt x="4911" y="1"/>
                    <a:pt x="44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7" name="Google Shape;11647;p31"/>
            <p:cNvSpPr/>
            <p:nvPr/>
          </p:nvSpPr>
          <p:spPr>
            <a:xfrm>
              <a:off x="4935013" y="3375887"/>
              <a:ext cx="218738" cy="174744"/>
            </a:xfrm>
            <a:custGeom>
              <a:rect b="b" l="l" r="r" t="t"/>
              <a:pathLst>
                <a:path extrusionOk="0" h="6669" w="8348">
                  <a:moveTo>
                    <a:pt x="0" y="1"/>
                  </a:moveTo>
                  <a:cubicBezTo>
                    <a:pt x="0" y="1"/>
                    <a:pt x="1191" y="1988"/>
                    <a:pt x="1090" y="6102"/>
                  </a:cubicBezTo>
                  <a:cubicBezTo>
                    <a:pt x="1090" y="6107"/>
                    <a:pt x="1090" y="6116"/>
                    <a:pt x="1090" y="6121"/>
                  </a:cubicBezTo>
                  <a:cubicBezTo>
                    <a:pt x="1090" y="6424"/>
                    <a:pt x="2472" y="6668"/>
                    <a:pt x="4177" y="6668"/>
                  </a:cubicBezTo>
                  <a:cubicBezTo>
                    <a:pt x="5885" y="6668"/>
                    <a:pt x="7263" y="6424"/>
                    <a:pt x="7263" y="6121"/>
                  </a:cubicBezTo>
                  <a:cubicBezTo>
                    <a:pt x="7162" y="2003"/>
                    <a:pt x="8348" y="1"/>
                    <a:pt x="83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8" name="Google Shape;11648;p31"/>
            <p:cNvSpPr/>
            <p:nvPr/>
          </p:nvSpPr>
          <p:spPr>
            <a:xfrm>
              <a:off x="5027193" y="3375887"/>
              <a:ext cx="126558" cy="174744"/>
            </a:xfrm>
            <a:custGeom>
              <a:rect b="b" l="l" r="r" t="t"/>
              <a:pathLst>
                <a:path extrusionOk="0" h="6669" w="4830">
                  <a:moveTo>
                    <a:pt x="3515" y="1"/>
                  </a:moveTo>
                  <a:cubicBezTo>
                    <a:pt x="3515" y="1"/>
                    <a:pt x="2324" y="2003"/>
                    <a:pt x="2430" y="6121"/>
                  </a:cubicBezTo>
                  <a:cubicBezTo>
                    <a:pt x="2430" y="6380"/>
                    <a:pt x="1388" y="6601"/>
                    <a:pt x="1" y="6654"/>
                  </a:cubicBezTo>
                  <a:cubicBezTo>
                    <a:pt x="212" y="6664"/>
                    <a:pt x="433" y="6668"/>
                    <a:pt x="659" y="6668"/>
                  </a:cubicBezTo>
                  <a:cubicBezTo>
                    <a:pt x="2363" y="6668"/>
                    <a:pt x="3745" y="6424"/>
                    <a:pt x="3745" y="6121"/>
                  </a:cubicBezTo>
                  <a:cubicBezTo>
                    <a:pt x="3644" y="2003"/>
                    <a:pt x="4830" y="1"/>
                    <a:pt x="4830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9" name="Google Shape;11649;p31"/>
            <p:cNvSpPr/>
            <p:nvPr/>
          </p:nvSpPr>
          <p:spPr>
            <a:xfrm>
              <a:off x="4963547" y="3510725"/>
              <a:ext cx="161800" cy="39906"/>
            </a:xfrm>
            <a:custGeom>
              <a:rect b="b" l="l" r="r" t="t"/>
              <a:pathLst>
                <a:path extrusionOk="0" h="1523" w="6175">
                  <a:moveTo>
                    <a:pt x="1" y="1"/>
                  </a:moveTo>
                  <a:lnTo>
                    <a:pt x="1" y="1"/>
                  </a:lnTo>
                  <a:cubicBezTo>
                    <a:pt x="11" y="308"/>
                    <a:pt x="11" y="625"/>
                    <a:pt x="1" y="956"/>
                  </a:cubicBezTo>
                  <a:cubicBezTo>
                    <a:pt x="1" y="961"/>
                    <a:pt x="1" y="970"/>
                    <a:pt x="1" y="975"/>
                  </a:cubicBezTo>
                  <a:cubicBezTo>
                    <a:pt x="1" y="1278"/>
                    <a:pt x="1383" y="1522"/>
                    <a:pt x="3088" y="1522"/>
                  </a:cubicBezTo>
                  <a:cubicBezTo>
                    <a:pt x="4796" y="1522"/>
                    <a:pt x="6174" y="1278"/>
                    <a:pt x="6174" y="975"/>
                  </a:cubicBezTo>
                  <a:cubicBezTo>
                    <a:pt x="6165" y="634"/>
                    <a:pt x="6169" y="313"/>
                    <a:pt x="6174" y="1"/>
                  </a:cubicBezTo>
                  <a:lnTo>
                    <a:pt x="6174" y="1"/>
                  </a:lnTo>
                  <a:cubicBezTo>
                    <a:pt x="5464" y="169"/>
                    <a:pt x="4345" y="274"/>
                    <a:pt x="3088" y="274"/>
                  </a:cubicBezTo>
                  <a:cubicBezTo>
                    <a:pt x="1825" y="274"/>
                    <a:pt x="711" y="169"/>
                    <a:pt x="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0" name="Google Shape;11650;p31"/>
            <p:cNvSpPr/>
            <p:nvPr/>
          </p:nvSpPr>
          <p:spPr>
            <a:xfrm>
              <a:off x="4963547" y="3510856"/>
              <a:ext cx="157" cy="5948"/>
            </a:xfrm>
            <a:custGeom>
              <a:rect b="b" l="l" r="r" t="t"/>
              <a:pathLst>
                <a:path extrusionOk="0" h="227" w="6">
                  <a:moveTo>
                    <a:pt x="1" y="1"/>
                  </a:moveTo>
                  <a:cubicBezTo>
                    <a:pt x="1" y="73"/>
                    <a:pt x="1" y="149"/>
                    <a:pt x="6" y="226"/>
                  </a:cubicBezTo>
                  <a:cubicBezTo>
                    <a:pt x="6" y="149"/>
                    <a:pt x="6" y="73"/>
                    <a:pt x="6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1" name="Google Shape;11651;p31"/>
            <p:cNvSpPr/>
            <p:nvPr/>
          </p:nvSpPr>
          <p:spPr>
            <a:xfrm>
              <a:off x="4963547" y="3510725"/>
              <a:ext cx="161800" cy="39906"/>
            </a:xfrm>
            <a:custGeom>
              <a:rect b="b" l="l" r="r" t="t"/>
              <a:pathLst>
                <a:path extrusionOk="0" h="1523" w="6175">
                  <a:moveTo>
                    <a:pt x="1" y="1"/>
                  </a:moveTo>
                  <a:lnTo>
                    <a:pt x="1" y="1"/>
                  </a:lnTo>
                  <a:cubicBezTo>
                    <a:pt x="11" y="308"/>
                    <a:pt x="11" y="625"/>
                    <a:pt x="1" y="956"/>
                  </a:cubicBezTo>
                  <a:cubicBezTo>
                    <a:pt x="1" y="961"/>
                    <a:pt x="1" y="970"/>
                    <a:pt x="1" y="975"/>
                  </a:cubicBezTo>
                  <a:cubicBezTo>
                    <a:pt x="1" y="1278"/>
                    <a:pt x="1383" y="1522"/>
                    <a:pt x="3088" y="1522"/>
                  </a:cubicBezTo>
                  <a:cubicBezTo>
                    <a:pt x="4796" y="1522"/>
                    <a:pt x="6174" y="1278"/>
                    <a:pt x="6174" y="975"/>
                  </a:cubicBezTo>
                  <a:cubicBezTo>
                    <a:pt x="6165" y="634"/>
                    <a:pt x="6169" y="313"/>
                    <a:pt x="6174" y="1"/>
                  </a:cubicBezTo>
                  <a:lnTo>
                    <a:pt x="6174" y="1"/>
                  </a:lnTo>
                  <a:cubicBezTo>
                    <a:pt x="5464" y="169"/>
                    <a:pt x="4345" y="274"/>
                    <a:pt x="3088" y="274"/>
                  </a:cubicBezTo>
                  <a:cubicBezTo>
                    <a:pt x="1825" y="274"/>
                    <a:pt x="711" y="169"/>
                    <a:pt x="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2" name="Google Shape;11652;p31"/>
            <p:cNvSpPr/>
            <p:nvPr/>
          </p:nvSpPr>
          <p:spPr>
            <a:xfrm>
              <a:off x="4963547" y="3510725"/>
              <a:ext cx="161669" cy="39906"/>
            </a:xfrm>
            <a:custGeom>
              <a:rect b="b" l="l" r="r" t="t"/>
              <a:pathLst>
                <a:path extrusionOk="0" h="1523" w="6170">
                  <a:moveTo>
                    <a:pt x="6165" y="1"/>
                  </a:moveTo>
                  <a:cubicBezTo>
                    <a:pt x="5732" y="92"/>
                    <a:pt x="5291" y="159"/>
                    <a:pt x="4854" y="193"/>
                  </a:cubicBezTo>
                  <a:lnTo>
                    <a:pt x="4854" y="303"/>
                  </a:lnTo>
                  <a:cubicBezTo>
                    <a:pt x="4849" y="668"/>
                    <a:pt x="4566" y="966"/>
                    <a:pt x="4206" y="990"/>
                  </a:cubicBezTo>
                  <a:cubicBezTo>
                    <a:pt x="3856" y="1014"/>
                    <a:pt x="3481" y="1028"/>
                    <a:pt x="3088" y="1028"/>
                  </a:cubicBezTo>
                  <a:cubicBezTo>
                    <a:pt x="1455" y="1028"/>
                    <a:pt x="121" y="802"/>
                    <a:pt x="6" y="519"/>
                  </a:cubicBezTo>
                  <a:lnTo>
                    <a:pt x="6" y="730"/>
                  </a:lnTo>
                  <a:cubicBezTo>
                    <a:pt x="6" y="802"/>
                    <a:pt x="6" y="879"/>
                    <a:pt x="1" y="951"/>
                  </a:cubicBezTo>
                  <a:cubicBezTo>
                    <a:pt x="1" y="966"/>
                    <a:pt x="1" y="975"/>
                    <a:pt x="1" y="985"/>
                  </a:cubicBezTo>
                  <a:lnTo>
                    <a:pt x="1" y="994"/>
                  </a:lnTo>
                  <a:cubicBezTo>
                    <a:pt x="1" y="994"/>
                    <a:pt x="1" y="999"/>
                    <a:pt x="1" y="1004"/>
                  </a:cubicBezTo>
                  <a:cubicBezTo>
                    <a:pt x="83" y="1292"/>
                    <a:pt x="1431" y="1522"/>
                    <a:pt x="3083" y="1522"/>
                  </a:cubicBezTo>
                  <a:cubicBezTo>
                    <a:pt x="4787" y="1522"/>
                    <a:pt x="6169" y="1278"/>
                    <a:pt x="6169" y="975"/>
                  </a:cubicBezTo>
                  <a:cubicBezTo>
                    <a:pt x="6160" y="634"/>
                    <a:pt x="6165" y="313"/>
                    <a:pt x="616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3" name="Google Shape;11653;p31"/>
            <p:cNvSpPr/>
            <p:nvPr/>
          </p:nvSpPr>
          <p:spPr>
            <a:xfrm>
              <a:off x="4935144" y="3355030"/>
              <a:ext cx="218607" cy="42396"/>
            </a:xfrm>
            <a:custGeom>
              <a:rect b="b" l="l" r="r" t="t"/>
              <a:pathLst>
                <a:path extrusionOk="0" h="1618" w="8343">
                  <a:moveTo>
                    <a:pt x="4172" y="0"/>
                  </a:moveTo>
                  <a:cubicBezTo>
                    <a:pt x="1867" y="0"/>
                    <a:pt x="0" y="360"/>
                    <a:pt x="0" y="807"/>
                  </a:cubicBezTo>
                  <a:cubicBezTo>
                    <a:pt x="0" y="1253"/>
                    <a:pt x="1867" y="1618"/>
                    <a:pt x="4172" y="1618"/>
                  </a:cubicBezTo>
                  <a:cubicBezTo>
                    <a:pt x="6476" y="1618"/>
                    <a:pt x="8343" y="1253"/>
                    <a:pt x="8343" y="807"/>
                  </a:cubicBezTo>
                  <a:cubicBezTo>
                    <a:pt x="8343" y="360"/>
                    <a:pt x="6476" y="0"/>
                    <a:pt x="4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4" name="Google Shape;11654;p31"/>
            <p:cNvSpPr/>
            <p:nvPr/>
          </p:nvSpPr>
          <p:spPr>
            <a:xfrm>
              <a:off x="4932995" y="3608330"/>
              <a:ext cx="111465" cy="99412"/>
            </a:xfrm>
            <a:custGeom>
              <a:rect b="b" l="l" r="r" t="t"/>
              <a:pathLst>
                <a:path extrusionOk="0" h="3794" w="4254">
                  <a:moveTo>
                    <a:pt x="1393" y="0"/>
                  </a:moveTo>
                  <a:cubicBezTo>
                    <a:pt x="1252" y="0"/>
                    <a:pt x="1119" y="23"/>
                    <a:pt x="999" y="73"/>
                  </a:cubicBezTo>
                  <a:cubicBezTo>
                    <a:pt x="1" y="490"/>
                    <a:pt x="500" y="1719"/>
                    <a:pt x="581" y="1897"/>
                  </a:cubicBezTo>
                  <a:cubicBezTo>
                    <a:pt x="495" y="2074"/>
                    <a:pt x="1" y="3303"/>
                    <a:pt x="999" y="3721"/>
                  </a:cubicBezTo>
                  <a:cubicBezTo>
                    <a:pt x="1119" y="3771"/>
                    <a:pt x="1251" y="3793"/>
                    <a:pt x="1392" y="3793"/>
                  </a:cubicBezTo>
                  <a:cubicBezTo>
                    <a:pt x="2548" y="3793"/>
                    <a:pt x="4254" y="2286"/>
                    <a:pt x="4254" y="2286"/>
                  </a:cubicBezTo>
                  <a:lnTo>
                    <a:pt x="4254" y="1503"/>
                  </a:lnTo>
                  <a:cubicBezTo>
                    <a:pt x="4254" y="1503"/>
                    <a:pt x="2549" y="0"/>
                    <a:pt x="1393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5" name="Google Shape;11655;p31"/>
            <p:cNvSpPr/>
            <p:nvPr/>
          </p:nvSpPr>
          <p:spPr>
            <a:xfrm>
              <a:off x="5044435" y="3608330"/>
              <a:ext cx="111465" cy="99412"/>
            </a:xfrm>
            <a:custGeom>
              <a:rect b="b" l="l" r="r" t="t"/>
              <a:pathLst>
                <a:path extrusionOk="0" h="3794" w="4254">
                  <a:moveTo>
                    <a:pt x="2862" y="1"/>
                  </a:moveTo>
                  <a:cubicBezTo>
                    <a:pt x="1706" y="1"/>
                    <a:pt x="1" y="1508"/>
                    <a:pt x="1" y="1508"/>
                  </a:cubicBezTo>
                  <a:lnTo>
                    <a:pt x="1" y="2286"/>
                  </a:lnTo>
                  <a:cubicBezTo>
                    <a:pt x="1" y="2286"/>
                    <a:pt x="1706" y="3793"/>
                    <a:pt x="2862" y="3793"/>
                  </a:cubicBezTo>
                  <a:cubicBezTo>
                    <a:pt x="3003" y="3793"/>
                    <a:pt x="3135" y="3771"/>
                    <a:pt x="3255" y="3721"/>
                  </a:cubicBezTo>
                  <a:cubicBezTo>
                    <a:pt x="4249" y="3303"/>
                    <a:pt x="3754" y="2074"/>
                    <a:pt x="3673" y="1897"/>
                  </a:cubicBezTo>
                  <a:cubicBezTo>
                    <a:pt x="3759" y="1714"/>
                    <a:pt x="4254" y="490"/>
                    <a:pt x="3255" y="73"/>
                  </a:cubicBezTo>
                  <a:cubicBezTo>
                    <a:pt x="3135" y="23"/>
                    <a:pt x="3003" y="1"/>
                    <a:pt x="28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6" name="Google Shape;11656;p31"/>
            <p:cNvSpPr/>
            <p:nvPr/>
          </p:nvSpPr>
          <p:spPr>
            <a:xfrm>
              <a:off x="5106456" y="3608356"/>
              <a:ext cx="49444" cy="99360"/>
            </a:xfrm>
            <a:custGeom>
              <a:rect b="b" l="l" r="r" t="t"/>
              <a:pathLst>
                <a:path extrusionOk="0" h="3792" w="1887">
                  <a:moveTo>
                    <a:pt x="496" y="0"/>
                  </a:moveTo>
                  <a:cubicBezTo>
                    <a:pt x="338" y="0"/>
                    <a:pt x="171" y="28"/>
                    <a:pt x="0" y="77"/>
                  </a:cubicBezTo>
                  <a:cubicBezTo>
                    <a:pt x="984" y="494"/>
                    <a:pt x="494" y="1718"/>
                    <a:pt x="408" y="1896"/>
                  </a:cubicBezTo>
                  <a:cubicBezTo>
                    <a:pt x="494" y="2073"/>
                    <a:pt x="984" y="3298"/>
                    <a:pt x="0" y="3715"/>
                  </a:cubicBezTo>
                  <a:cubicBezTo>
                    <a:pt x="171" y="3763"/>
                    <a:pt x="338" y="3792"/>
                    <a:pt x="496" y="3792"/>
                  </a:cubicBezTo>
                  <a:cubicBezTo>
                    <a:pt x="636" y="3792"/>
                    <a:pt x="769" y="3770"/>
                    <a:pt x="888" y="3720"/>
                  </a:cubicBezTo>
                  <a:cubicBezTo>
                    <a:pt x="1882" y="3302"/>
                    <a:pt x="1387" y="2073"/>
                    <a:pt x="1306" y="1896"/>
                  </a:cubicBezTo>
                  <a:cubicBezTo>
                    <a:pt x="1387" y="1718"/>
                    <a:pt x="1887" y="489"/>
                    <a:pt x="888" y="72"/>
                  </a:cubicBezTo>
                  <a:cubicBezTo>
                    <a:pt x="769" y="22"/>
                    <a:pt x="636" y="0"/>
                    <a:pt x="496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7" name="Google Shape;11657;p31"/>
            <p:cNvSpPr/>
            <p:nvPr/>
          </p:nvSpPr>
          <p:spPr>
            <a:xfrm>
              <a:off x="5027455" y="3627955"/>
              <a:ext cx="33985" cy="60161"/>
            </a:xfrm>
            <a:custGeom>
              <a:rect b="b" l="l" r="r" t="t"/>
              <a:pathLst>
                <a:path extrusionOk="0" h="2296" w="1297">
                  <a:moveTo>
                    <a:pt x="389" y="1"/>
                  </a:moveTo>
                  <a:cubicBezTo>
                    <a:pt x="173" y="1"/>
                    <a:pt x="1" y="173"/>
                    <a:pt x="1" y="385"/>
                  </a:cubicBezTo>
                  <a:lnTo>
                    <a:pt x="1" y="1911"/>
                  </a:lnTo>
                  <a:cubicBezTo>
                    <a:pt x="1" y="2122"/>
                    <a:pt x="173" y="2295"/>
                    <a:pt x="389" y="2295"/>
                  </a:cubicBezTo>
                  <a:lnTo>
                    <a:pt x="908" y="2295"/>
                  </a:lnTo>
                  <a:cubicBezTo>
                    <a:pt x="1124" y="2295"/>
                    <a:pt x="1297" y="2122"/>
                    <a:pt x="1297" y="1906"/>
                  </a:cubicBezTo>
                  <a:lnTo>
                    <a:pt x="1297" y="385"/>
                  </a:lnTo>
                  <a:cubicBezTo>
                    <a:pt x="1297" y="173"/>
                    <a:pt x="1124" y="1"/>
                    <a:pt x="908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8" name="Google Shape;11658;p31"/>
            <p:cNvSpPr/>
            <p:nvPr/>
          </p:nvSpPr>
          <p:spPr>
            <a:xfrm>
              <a:off x="4888713" y="3456408"/>
              <a:ext cx="311469" cy="137878"/>
            </a:xfrm>
            <a:custGeom>
              <a:rect b="b" l="l" r="r" t="t"/>
              <a:pathLst>
                <a:path extrusionOk="0" h="5262" w="11887">
                  <a:moveTo>
                    <a:pt x="8819" y="2328"/>
                  </a:moveTo>
                  <a:lnTo>
                    <a:pt x="8819" y="2343"/>
                  </a:lnTo>
                  <a:lnTo>
                    <a:pt x="8819" y="2664"/>
                  </a:lnTo>
                  <a:lnTo>
                    <a:pt x="8819" y="2683"/>
                  </a:lnTo>
                  <a:cubicBezTo>
                    <a:pt x="8819" y="2789"/>
                    <a:pt x="8819" y="2899"/>
                    <a:pt x="8824" y="3010"/>
                  </a:cubicBezTo>
                  <a:cubicBezTo>
                    <a:pt x="8737" y="3063"/>
                    <a:pt x="8646" y="3106"/>
                    <a:pt x="8550" y="3130"/>
                  </a:cubicBezTo>
                  <a:cubicBezTo>
                    <a:pt x="8200" y="3221"/>
                    <a:pt x="7835" y="3283"/>
                    <a:pt x="7475" y="3317"/>
                  </a:cubicBezTo>
                  <a:lnTo>
                    <a:pt x="7384" y="3327"/>
                  </a:lnTo>
                  <a:lnTo>
                    <a:pt x="7379" y="3327"/>
                  </a:lnTo>
                  <a:cubicBezTo>
                    <a:pt x="7024" y="3360"/>
                    <a:pt x="6630" y="3379"/>
                    <a:pt x="6222" y="3384"/>
                  </a:cubicBezTo>
                  <a:lnTo>
                    <a:pt x="5665" y="3384"/>
                  </a:lnTo>
                  <a:cubicBezTo>
                    <a:pt x="5262" y="3379"/>
                    <a:pt x="4868" y="3360"/>
                    <a:pt x="4508" y="3327"/>
                  </a:cubicBezTo>
                  <a:lnTo>
                    <a:pt x="4503" y="3327"/>
                  </a:lnTo>
                  <a:lnTo>
                    <a:pt x="4417" y="3317"/>
                  </a:lnTo>
                  <a:cubicBezTo>
                    <a:pt x="4052" y="3283"/>
                    <a:pt x="3687" y="3221"/>
                    <a:pt x="3337" y="3130"/>
                  </a:cubicBezTo>
                  <a:cubicBezTo>
                    <a:pt x="3241" y="3101"/>
                    <a:pt x="3150" y="3063"/>
                    <a:pt x="3063" y="3015"/>
                  </a:cubicBezTo>
                  <a:lnTo>
                    <a:pt x="3063" y="3010"/>
                  </a:lnTo>
                  <a:cubicBezTo>
                    <a:pt x="3063" y="2947"/>
                    <a:pt x="3063" y="2885"/>
                    <a:pt x="3068" y="2823"/>
                  </a:cubicBezTo>
                  <a:lnTo>
                    <a:pt x="3068" y="2808"/>
                  </a:lnTo>
                  <a:lnTo>
                    <a:pt x="3068" y="2683"/>
                  </a:lnTo>
                  <a:lnTo>
                    <a:pt x="3068" y="2664"/>
                  </a:lnTo>
                  <a:lnTo>
                    <a:pt x="3068" y="2626"/>
                  </a:lnTo>
                  <a:lnTo>
                    <a:pt x="3068" y="2621"/>
                  </a:lnTo>
                  <a:lnTo>
                    <a:pt x="3068" y="2434"/>
                  </a:lnTo>
                  <a:lnTo>
                    <a:pt x="3068" y="2415"/>
                  </a:lnTo>
                  <a:lnTo>
                    <a:pt x="3068" y="2347"/>
                  </a:lnTo>
                  <a:lnTo>
                    <a:pt x="3068" y="2328"/>
                  </a:lnTo>
                  <a:cubicBezTo>
                    <a:pt x="3812" y="2472"/>
                    <a:pt x="4839" y="2554"/>
                    <a:pt x="5944" y="2554"/>
                  </a:cubicBezTo>
                  <a:cubicBezTo>
                    <a:pt x="7043" y="2554"/>
                    <a:pt x="8075" y="2472"/>
                    <a:pt x="8819" y="2328"/>
                  </a:cubicBezTo>
                  <a:close/>
                  <a:moveTo>
                    <a:pt x="9237" y="2453"/>
                  </a:moveTo>
                  <a:cubicBezTo>
                    <a:pt x="9448" y="2463"/>
                    <a:pt x="9645" y="2472"/>
                    <a:pt x="9837" y="2487"/>
                  </a:cubicBezTo>
                  <a:lnTo>
                    <a:pt x="9985" y="2496"/>
                  </a:lnTo>
                  <a:cubicBezTo>
                    <a:pt x="10302" y="2506"/>
                    <a:pt x="10619" y="2539"/>
                    <a:pt x="10931" y="2602"/>
                  </a:cubicBezTo>
                  <a:cubicBezTo>
                    <a:pt x="11238" y="2669"/>
                    <a:pt x="11430" y="2775"/>
                    <a:pt x="11459" y="2895"/>
                  </a:cubicBezTo>
                  <a:cubicBezTo>
                    <a:pt x="11449" y="2914"/>
                    <a:pt x="11440" y="3010"/>
                    <a:pt x="11315" y="3168"/>
                  </a:cubicBezTo>
                  <a:cubicBezTo>
                    <a:pt x="11013" y="3547"/>
                    <a:pt x="10369" y="3955"/>
                    <a:pt x="9592" y="4248"/>
                  </a:cubicBezTo>
                  <a:cubicBezTo>
                    <a:pt x="8560" y="4642"/>
                    <a:pt x="7297" y="4848"/>
                    <a:pt x="5944" y="4848"/>
                  </a:cubicBezTo>
                  <a:lnTo>
                    <a:pt x="5939" y="4848"/>
                  </a:lnTo>
                  <a:cubicBezTo>
                    <a:pt x="4585" y="4848"/>
                    <a:pt x="3327" y="4642"/>
                    <a:pt x="2291" y="4248"/>
                  </a:cubicBezTo>
                  <a:cubicBezTo>
                    <a:pt x="1513" y="3951"/>
                    <a:pt x="874" y="3547"/>
                    <a:pt x="572" y="3168"/>
                  </a:cubicBezTo>
                  <a:cubicBezTo>
                    <a:pt x="447" y="3010"/>
                    <a:pt x="433" y="2914"/>
                    <a:pt x="442" y="2895"/>
                  </a:cubicBezTo>
                  <a:cubicBezTo>
                    <a:pt x="466" y="2779"/>
                    <a:pt x="658" y="2674"/>
                    <a:pt x="966" y="2602"/>
                  </a:cubicBezTo>
                  <a:cubicBezTo>
                    <a:pt x="1278" y="2539"/>
                    <a:pt x="1595" y="2506"/>
                    <a:pt x="1911" y="2496"/>
                  </a:cubicBezTo>
                  <a:lnTo>
                    <a:pt x="2060" y="2487"/>
                  </a:lnTo>
                  <a:cubicBezTo>
                    <a:pt x="2252" y="2472"/>
                    <a:pt x="2449" y="2463"/>
                    <a:pt x="2660" y="2453"/>
                  </a:cubicBezTo>
                  <a:lnTo>
                    <a:pt x="2660" y="2487"/>
                  </a:lnTo>
                  <a:lnTo>
                    <a:pt x="2660" y="2679"/>
                  </a:lnTo>
                  <a:lnTo>
                    <a:pt x="2660" y="2736"/>
                  </a:lnTo>
                  <a:lnTo>
                    <a:pt x="2660" y="2755"/>
                  </a:lnTo>
                  <a:cubicBezTo>
                    <a:pt x="2660" y="2837"/>
                    <a:pt x="2660" y="2923"/>
                    <a:pt x="2655" y="3005"/>
                  </a:cubicBezTo>
                  <a:cubicBezTo>
                    <a:pt x="2655" y="3019"/>
                    <a:pt x="2655" y="3034"/>
                    <a:pt x="2655" y="3048"/>
                  </a:cubicBezTo>
                  <a:cubicBezTo>
                    <a:pt x="2655" y="3327"/>
                    <a:pt x="2977" y="3504"/>
                    <a:pt x="3731" y="3634"/>
                  </a:cubicBezTo>
                  <a:cubicBezTo>
                    <a:pt x="4321" y="3739"/>
                    <a:pt x="5108" y="3797"/>
                    <a:pt x="5948" y="3797"/>
                  </a:cubicBezTo>
                  <a:cubicBezTo>
                    <a:pt x="6788" y="3797"/>
                    <a:pt x="7571" y="3739"/>
                    <a:pt x="8171" y="3634"/>
                  </a:cubicBezTo>
                  <a:cubicBezTo>
                    <a:pt x="8920" y="3504"/>
                    <a:pt x="9241" y="3327"/>
                    <a:pt x="9241" y="3048"/>
                  </a:cubicBezTo>
                  <a:lnTo>
                    <a:pt x="9241" y="3043"/>
                  </a:lnTo>
                  <a:cubicBezTo>
                    <a:pt x="9241" y="2952"/>
                    <a:pt x="9237" y="2861"/>
                    <a:pt x="9237" y="2770"/>
                  </a:cubicBezTo>
                  <a:lnTo>
                    <a:pt x="9237" y="2765"/>
                  </a:lnTo>
                  <a:lnTo>
                    <a:pt x="9237" y="2693"/>
                  </a:lnTo>
                  <a:lnTo>
                    <a:pt x="9237" y="2491"/>
                  </a:lnTo>
                  <a:lnTo>
                    <a:pt x="9237" y="2453"/>
                  </a:lnTo>
                  <a:close/>
                  <a:moveTo>
                    <a:pt x="2716" y="1"/>
                  </a:moveTo>
                  <a:cubicBezTo>
                    <a:pt x="2603" y="1"/>
                    <a:pt x="2488" y="85"/>
                    <a:pt x="2507" y="235"/>
                  </a:cubicBezTo>
                  <a:cubicBezTo>
                    <a:pt x="2588" y="835"/>
                    <a:pt x="2636" y="1435"/>
                    <a:pt x="2651" y="2045"/>
                  </a:cubicBezTo>
                  <a:cubicBezTo>
                    <a:pt x="2435" y="2050"/>
                    <a:pt x="2233" y="2064"/>
                    <a:pt x="2031" y="2074"/>
                  </a:cubicBezTo>
                  <a:lnTo>
                    <a:pt x="1892" y="2083"/>
                  </a:lnTo>
                  <a:cubicBezTo>
                    <a:pt x="1254" y="2122"/>
                    <a:pt x="193" y="2179"/>
                    <a:pt x="44" y="2794"/>
                  </a:cubicBezTo>
                  <a:cubicBezTo>
                    <a:pt x="1" y="2976"/>
                    <a:pt x="73" y="3192"/>
                    <a:pt x="250" y="3423"/>
                  </a:cubicBezTo>
                  <a:cubicBezTo>
                    <a:pt x="601" y="3864"/>
                    <a:pt x="1292" y="4306"/>
                    <a:pt x="2147" y="4632"/>
                  </a:cubicBezTo>
                  <a:cubicBezTo>
                    <a:pt x="3227" y="5045"/>
                    <a:pt x="4542" y="5261"/>
                    <a:pt x="5944" y="5261"/>
                  </a:cubicBezTo>
                  <a:cubicBezTo>
                    <a:pt x="7345" y="5261"/>
                    <a:pt x="8660" y="5045"/>
                    <a:pt x="9741" y="4632"/>
                  </a:cubicBezTo>
                  <a:cubicBezTo>
                    <a:pt x="10595" y="4306"/>
                    <a:pt x="11286" y="3864"/>
                    <a:pt x="11637" y="3423"/>
                  </a:cubicBezTo>
                  <a:cubicBezTo>
                    <a:pt x="11814" y="3197"/>
                    <a:pt x="11886" y="2976"/>
                    <a:pt x="11843" y="2794"/>
                  </a:cubicBezTo>
                  <a:cubicBezTo>
                    <a:pt x="11694" y="2179"/>
                    <a:pt x="10633" y="2122"/>
                    <a:pt x="9995" y="2083"/>
                  </a:cubicBezTo>
                  <a:lnTo>
                    <a:pt x="9856" y="2074"/>
                  </a:lnTo>
                  <a:cubicBezTo>
                    <a:pt x="9654" y="2064"/>
                    <a:pt x="9453" y="2050"/>
                    <a:pt x="9237" y="2045"/>
                  </a:cubicBezTo>
                  <a:cubicBezTo>
                    <a:pt x="9251" y="1440"/>
                    <a:pt x="9299" y="835"/>
                    <a:pt x="9376" y="235"/>
                  </a:cubicBezTo>
                  <a:cubicBezTo>
                    <a:pt x="9397" y="85"/>
                    <a:pt x="9283" y="1"/>
                    <a:pt x="9170" y="1"/>
                  </a:cubicBezTo>
                  <a:cubicBezTo>
                    <a:pt x="9078" y="1"/>
                    <a:pt x="8988" y="57"/>
                    <a:pt x="8973" y="178"/>
                  </a:cubicBezTo>
                  <a:cubicBezTo>
                    <a:pt x="8896" y="754"/>
                    <a:pt x="8848" y="1330"/>
                    <a:pt x="8828" y="1906"/>
                  </a:cubicBezTo>
                  <a:cubicBezTo>
                    <a:pt x="8108" y="2055"/>
                    <a:pt x="7048" y="2141"/>
                    <a:pt x="5944" y="2141"/>
                  </a:cubicBezTo>
                  <a:cubicBezTo>
                    <a:pt x="4820" y="2141"/>
                    <a:pt x="3783" y="2055"/>
                    <a:pt x="3059" y="1911"/>
                  </a:cubicBezTo>
                  <a:cubicBezTo>
                    <a:pt x="3039" y="1330"/>
                    <a:pt x="2991" y="754"/>
                    <a:pt x="2915" y="178"/>
                  </a:cubicBezTo>
                  <a:cubicBezTo>
                    <a:pt x="2899" y="57"/>
                    <a:pt x="2809" y="1"/>
                    <a:pt x="271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9" name="Google Shape;11659;p31"/>
            <p:cNvSpPr/>
            <p:nvPr/>
          </p:nvSpPr>
          <p:spPr>
            <a:xfrm>
              <a:off x="4934751" y="3602984"/>
              <a:ext cx="219525" cy="110050"/>
            </a:xfrm>
            <a:custGeom>
              <a:rect b="b" l="l" r="r" t="t"/>
              <a:pathLst>
                <a:path extrusionOk="0" h="4200" w="8378">
                  <a:moveTo>
                    <a:pt x="4451" y="1160"/>
                  </a:moveTo>
                  <a:cubicBezTo>
                    <a:pt x="4527" y="1160"/>
                    <a:pt x="4595" y="1208"/>
                    <a:pt x="4623" y="1285"/>
                  </a:cubicBezTo>
                  <a:cubicBezTo>
                    <a:pt x="4623" y="1294"/>
                    <a:pt x="4628" y="1304"/>
                    <a:pt x="4628" y="1314"/>
                  </a:cubicBezTo>
                  <a:cubicBezTo>
                    <a:pt x="4628" y="1323"/>
                    <a:pt x="4628" y="1328"/>
                    <a:pt x="4628" y="1338"/>
                  </a:cubicBezTo>
                  <a:lnTo>
                    <a:pt x="4628" y="2859"/>
                  </a:lnTo>
                  <a:cubicBezTo>
                    <a:pt x="4628" y="2869"/>
                    <a:pt x="4628" y="2878"/>
                    <a:pt x="4628" y="2888"/>
                  </a:cubicBezTo>
                  <a:cubicBezTo>
                    <a:pt x="4628" y="2898"/>
                    <a:pt x="4623" y="2907"/>
                    <a:pt x="4623" y="2917"/>
                  </a:cubicBezTo>
                  <a:cubicBezTo>
                    <a:pt x="4595" y="2994"/>
                    <a:pt x="4527" y="3042"/>
                    <a:pt x="4451" y="3042"/>
                  </a:cubicBezTo>
                  <a:lnTo>
                    <a:pt x="3927" y="3042"/>
                  </a:lnTo>
                  <a:cubicBezTo>
                    <a:pt x="3851" y="3042"/>
                    <a:pt x="3783" y="2994"/>
                    <a:pt x="3755" y="2917"/>
                  </a:cubicBezTo>
                  <a:cubicBezTo>
                    <a:pt x="3755" y="2907"/>
                    <a:pt x="3750" y="2898"/>
                    <a:pt x="3750" y="2888"/>
                  </a:cubicBezTo>
                  <a:cubicBezTo>
                    <a:pt x="3750" y="2878"/>
                    <a:pt x="3750" y="2869"/>
                    <a:pt x="3750" y="2859"/>
                  </a:cubicBezTo>
                  <a:lnTo>
                    <a:pt x="3750" y="1338"/>
                  </a:lnTo>
                  <a:cubicBezTo>
                    <a:pt x="3750" y="1328"/>
                    <a:pt x="3750" y="1323"/>
                    <a:pt x="3750" y="1314"/>
                  </a:cubicBezTo>
                  <a:cubicBezTo>
                    <a:pt x="3750" y="1304"/>
                    <a:pt x="3755" y="1294"/>
                    <a:pt x="3755" y="1285"/>
                  </a:cubicBezTo>
                  <a:cubicBezTo>
                    <a:pt x="3783" y="1208"/>
                    <a:pt x="3851" y="1160"/>
                    <a:pt x="3927" y="1160"/>
                  </a:cubicBezTo>
                  <a:close/>
                  <a:moveTo>
                    <a:pt x="7047" y="408"/>
                  </a:moveTo>
                  <a:cubicBezTo>
                    <a:pt x="7165" y="408"/>
                    <a:pt x="7269" y="426"/>
                    <a:pt x="7360" y="464"/>
                  </a:cubicBezTo>
                  <a:cubicBezTo>
                    <a:pt x="7556" y="536"/>
                    <a:pt x="7715" y="685"/>
                    <a:pt x="7792" y="882"/>
                  </a:cubicBezTo>
                  <a:cubicBezTo>
                    <a:pt x="7974" y="1362"/>
                    <a:pt x="7676" y="2005"/>
                    <a:pt x="7672" y="2010"/>
                  </a:cubicBezTo>
                  <a:cubicBezTo>
                    <a:pt x="7643" y="2067"/>
                    <a:pt x="7643" y="2130"/>
                    <a:pt x="7672" y="2187"/>
                  </a:cubicBezTo>
                  <a:cubicBezTo>
                    <a:pt x="7676" y="2192"/>
                    <a:pt x="7969" y="2840"/>
                    <a:pt x="7792" y="3315"/>
                  </a:cubicBezTo>
                  <a:cubicBezTo>
                    <a:pt x="7715" y="3512"/>
                    <a:pt x="7556" y="3666"/>
                    <a:pt x="7360" y="3733"/>
                  </a:cubicBezTo>
                  <a:cubicBezTo>
                    <a:pt x="7270" y="3770"/>
                    <a:pt x="7166" y="3789"/>
                    <a:pt x="7049" y="3789"/>
                  </a:cubicBezTo>
                  <a:cubicBezTo>
                    <a:pt x="6567" y="3789"/>
                    <a:pt x="5860" y="3476"/>
                    <a:pt x="5041" y="2893"/>
                  </a:cubicBezTo>
                  <a:lnTo>
                    <a:pt x="5041" y="2859"/>
                  </a:lnTo>
                  <a:lnTo>
                    <a:pt x="5041" y="2682"/>
                  </a:lnTo>
                  <a:lnTo>
                    <a:pt x="5876" y="2907"/>
                  </a:lnTo>
                  <a:cubicBezTo>
                    <a:pt x="5898" y="2913"/>
                    <a:pt x="5919" y="2916"/>
                    <a:pt x="5938" y="2916"/>
                  </a:cubicBezTo>
                  <a:cubicBezTo>
                    <a:pt x="6155" y="2916"/>
                    <a:pt x="6224" y="2575"/>
                    <a:pt x="5982" y="2514"/>
                  </a:cubicBezTo>
                  <a:lnTo>
                    <a:pt x="5041" y="2254"/>
                  </a:lnTo>
                  <a:lnTo>
                    <a:pt x="5041" y="1942"/>
                  </a:lnTo>
                  <a:lnTo>
                    <a:pt x="5982" y="1688"/>
                  </a:lnTo>
                  <a:cubicBezTo>
                    <a:pt x="6224" y="1622"/>
                    <a:pt x="6155" y="1281"/>
                    <a:pt x="5938" y="1281"/>
                  </a:cubicBezTo>
                  <a:cubicBezTo>
                    <a:pt x="5919" y="1281"/>
                    <a:pt x="5898" y="1284"/>
                    <a:pt x="5876" y="1290"/>
                  </a:cubicBezTo>
                  <a:lnTo>
                    <a:pt x="5041" y="1515"/>
                  </a:lnTo>
                  <a:lnTo>
                    <a:pt x="5041" y="1338"/>
                  </a:lnTo>
                  <a:lnTo>
                    <a:pt x="5041" y="1304"/>
                  </a:lnTo>
                  <a:cubicBezTo>
                    <a:pt x="5860" y="721"/>
                    <a:pt x="6564" y="408"/>
                    <a:pt x="7047" y="408"/>
                  </a:cubicBezTo>
                  <a:close/>
                  <a:moveTo>
                    <a:pt x="1321" y="411"/>
                  </a:moveTo>
                  <a:cubicBezTo>
                    <a:pt x="1806" y="411"/>
                    <a:pt x="2511" y="723"/>
                    <a:pt x="3332" y="1309"/>
                  </a:cubicBezTo>
                  <a:lnTo>
                    <a:pt x="3332" y="1338"/>
                  </a:lnTo>
                  <a:lnTo>
                    <a:pt x="3332" y="1520"/>
                  </a:lnTo>
                  <a:lnTo>
                    <a:pt x="2502" y="1294"/>
                  </a:lnTo>
                  <a:cubicBezTo>
                    <a:pt x="2480" y="1288"/>
                    <a:pt x="2459" y="1286"/>
                    <a:pt x="2439" y="1286"/>
                  </a:cubicBezTo>
                  <a:cubicBezTo>
                    <a:pt x="2218" y="1286"/>
                    <a:pt x="2149" y="1626"/>
                    <a:pt x="2391" y="1688"/>
                  </a:cubicBezTo>
                  <a:lnTo>
                    <a:pt x="3332" y="1942"/>
                  </a:lnTo>
                  <a:lnTo>
                    <a:pt x="3332" y="2259"/>
                  </a:lnTo>
                  <a:lnTo>
                    <a:pt x="2391" y="2514"/>
                  </a:lnTo>
                  <a:cubicBezTo>
                    <a:pt x="2149" y="2580"/>
                    <a:pt x="2218" y="2916"/>
                    <a:pt x="2434" y="2916"/>
                  </a:cubicBezTo>
                  <a:cubicBezTo>
                    <a:pt x="2454" y="2916"/>
                    <a:pt x="2475" y="2913"/>
                    <a:pt x="2497" y="2907"/>
                  </a:cubicBezTo>
                  <a:lnTo>
                    <a:pt x="3332" y="2682"/>
                  </a:lnTo>
                  <a:lnTo>
                    <a:pt x="3332" y="2864"/>
                  </a:lnTo>
                  <a:lnTo>
                    <a:pt x="3332" y="2898"/>
                  </a:lnTo>
                  <a:cubicBezTo>
                    <a:pt x="2512" y="3482"/>
                    <a:pt x="1807" y="3792"/>
                    <a:pt x="1320" y="3792"/>
                  </a:cubicBezTo>
                  <a:cubicBezTo>
                    <a:pt x="1203" y="3792"/>
                    <a:pt x="1099" y="3774"/>
                    <a:pt x="1009" y="3738"/>
                  </a:cubicBezTo>
                  <a:cubicBezTo>
                    <a:pt x="817" y="3666"/>
                    <a:pt x="658" y="3512"/>
                    <a:pt x="582" y="3320"/>
                  </a:cubicBezTo>
                  <a:cubicBezTo>
                    <a:pt x="399" y="2840"/>
                    <a:pt x="697" y="2197"/>
                    <a:pt x="702" y="2187"/>
                  </a:cubicBezTo>
                  <a:cubicBezTo>
                    <a:pt x="726" y="2134"/>
                    <a:pt x="726" y="2072"/>
                    <a:pt x="702" y="2014"/>
                  </a:cubicBezTo>
                  <a:cubicBezTo>
                    <a:pt x="697" y="2010"/>
                    <a:pt x="399" y="1362"/>
                    <a:pt x="582" y="886"/>
                  </a:cubicBezTo>
                  <a:cubicBezTo>
                    <a:pt x="658" y="690"/>
                    <a:pt x="817" y="541"/>
                    <a:pt x="1009" y="469"/>
                  </a:cubicBezTo>
                  <a:cubicBezTo>
                    <a:pt x="1110" y="430"/>
                    <a:pt x="1215" y="411"/>
                    <a:pt x="1321" y="411"/>
                  </a:cubicBezTo>
                  <a:close/>
                  <a:moveTo>
                    <a:pt x="1331" y="1"/>
                  </a:moveTo>
                  <a:cubicBezTo>
                    <a:pt x="1164" y="1"/>
                    <a:pt x="1005" y="28"/>
                    <a:pt x="860" y="90"/>
                  </a:cubicBezTo>
                  <a:cubicBezTo>
                    <a:pt x="558" y="200"/>
                    <a:pt x="322" y="435"/>
                    <a:pt x="207" y="738"/>
                  </a:cubicBezTo>
                  <a:cubicBezTo>
                    <a:pt x="1" y="1266"/>
                    <a:pt x="207" y="1870"/>
                    <a:pt x="298" y="2101"/>
                  </a:cubicBezTo>
                  <a:cubicBezTo>
                    <a:pt x="236" y="2250"/>
                    <a:pt x="193" y="2403"/>
                    <a:pt x="159" y="2557"/>
                  </a:cubicBezTo>
                  <a:cubicBezTo>
                    <a:pt x="92" y="2902"/>
                    <a:pt x="106" y="3210"/>
                    <a:pt x="202" y="3464"/>
                  </a:cubicBezTo>
                  <a:cubicBezTo>
                    <a:pt x="322" y="3767"/>
                    <a:pt x="558" y="4002"/>
                    <a:pt x="860" y="4112"/>
                  </a:cubicBezTo>
                  <a:cubicBezTo>
                    <a:pt x="998" y="4170"/>
                    <a:pt x="1145" y="4199"/>
                    <a:pt x="1292" y="4199"/>
                  </a:cubicBezTo>
                  <a:cubicBezTo>
                    <a:pt x="1303" y="4199"/>
                    <a:pt x="1314" y="4199"/>
                    <a:pt x="1326" y="4199"/>
                  </a:cubicBezTo>
                  <a:cubicBezTo>
                    <a:pt x="2012" y="4199"/>
                    <a:pt x="2838" y="3743"/>
                    <a:pt x="3510" y="3277"/>
                  </a:cubicBezTo>
                  <a:cubicBezTo>
                    <a:pt x="3620" y="3392"/>
                    <a:pt x="3769" y="3455"/>
                    <a:pt x="3927" y="3459"/>
                  </a:cubicBezTo>
                  <a:lnTo>
                    <a:pt x="4451" y="3459"/>
                  </a:lnTo>
                  <a:cubicBezTo>
                    <a:pt x="4609" y="3455"/>
                    <a:pt x="4758" y="3392"/>
                    <a:pt x="4868" y="3277"/>
                  </a:cubicBezTo>
                  <a:cubicBezTo>
                    <a:pt x="5540" y="3743"/>
                    <a:pt x="6371" y="4199"/>
                    <a:pt x="7047" y="4199"/>
                  </a:cubicBezTo>
                  <a:cubicBezTo>
                    <a:pt x="7059" y="4199"/>
                    <a:pt x="7071" y="4199"/>
                    <a:pt x="7082" y="4199"/>
                  </a:cubicBezTo>
                  <a:cubicBezTo>
                    <a:pt x="7233" y="4199"/>
                    <a:pt x="7380" y="4170"/>
                    <a:pt x="7518" y="4112"/>
                  </a:cubicBezTo>
                  <a:cubicBezTo>
                    <a:pt x="7820" y="4002"/>
                    <a:pt x="8056" y="3767"/>
                    <a:pt x="8171" y="3464"/>
                  </a:cubicBezTo>
                  <a:cubicBezTo>
                    <a:pt x="8377" y="2936"/>
                    <a:pt x="8171" y="2331"/>
                    <a:pt x="8080" y="2101"/>
                  </a:cubicBezTo>
                  <a:cubicBezTo>
                    <a:pt x="8142" y="1952"/>
                    <a:pt x="8185" y="1798"/>
                    <a:pt x="8219" y="1640"/>
                  </a:cubicBezTo>
                  <a:cubicBezTo>
                    <a:pt x="8286" y="1299"/>
                    <a:pt x="8272" y="992"/>
                    <a:pt x="8171" y="738"/>
                  </a:cubicBezTo>
                  <a:cubicBezTo>
                    <a:pt x="8056" y="435"/>
                    <a:pt x="7820" y="200"/>
                    <a:pt x="7518" y="90"/>
                  </a:cubicBezTo>
                  <a:cubicBezTo>
                    <a:pt x="7373" y="28"/>
                    <a:pt x="7214" y="1"/>
                    <a:pt x="7047" y="1"/>
                  </a:cubicBezTo>
                  <a:cubicBezTo>
                    <a:pt x="6364" y="1"/>
                    <a:pt x="5535" y="458"/>
                    <a:pt x="4868" y="925"/>
                  </a:cubicBezTo>
                  <a:cubicBezTo>
                    <a:pt x="4758" y="810"/>
                    <a:pt x="4609" y="742"/>
                    <a:pt x="4451" y="742"/>
                  </a:cubicBezTo>
                  <a:lnTo>
                    <a:pt x="3927" y="742"/>
                  </a:lnTo>
                  <a:cubicBezTo>
                    <a:pt x="3769" y="742"/>
                    <a:pt x="3620" y="810"/>
                    <a:pt x="3510" y="925"/>
                  </a:cubicBezTo>
                  <a:cubicBezTo>
                    <a:pt x="2839" y="458"/>
                    <a:pt x="2013" y="1"/>
                    <a:pt x="133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0" name="Google Shape;11660;p31"/>
            <p:cNvSpPr/>
            <p:nvPr/>
          </p:nvSpPr>
          <p:spPr>
            <a:xfrm>
              <a:off x="4929720" y="3349868"/>
              <a:ext cx="229324" cy="92914"/>
            </a:xfrm>
            <a:custGeom>
              <a:rect b="b" l="l" r="r" t="t"/>
              <a:pathLst>
                <a:path extrusionOk="0" h="3546" w="8752">
                  <a:moveTo>
                    <a:pt x="4379" y="404"/>
                  </a:moveTo>
                  <a:cubicBezTo>
                    <a:pt x="5415" y="404"/>
                    <a:pt x="6409" y="476"/>
                    <a:pt x="7167" y="615"/>
                  </a:cubicBezTo>
                  <a:cubicBezTo>
                    <a:pt x="7998" y="759"/>
                    <a:pt x="8286" y="936"/>
                    <a:pt x="8339" y="1004"/>
                  </a:cubicBezTo>
                  <a:lnTo>
                    <a:pt x="8329" y="1018"/>
                  </a:lnTo>
                  <a:lnTo>
                    <a:pt x="8320" y="1028"/>
                  </a:lnTo>
                  <a:cubicBezTo>
                    <a:pt x="8276" y="1066"/>
                    <a:pt x="8118" y="1176"/>
                    <a:pt x="7667" y="1292"/>
                  </a:cubicBezTo>
                  <a:lnTo>
                    <a:pt x="7657" y="1292"/>
                  </a:lnTo>
                  <a:lnTo>
                    <a:pt x="7609" y="1306"/>
                  </a:lnTo>
                  <a:lnTo>
                    <a:pt x="7595" y="1306"/>
                  </a:lnTo>
                  <a:lnTo>
                    <a:pt x="7552" y="1320"/>
                  </a:lnTo>
                  <a:lnTo>
                    <a:pt x="7528" y="1325"/>
                  </a:lnTo>
                  <a:lnTo>
                    <a:pt x="7489" y="1335"/>
                  </a:lnTo>
                  <a:lnTo>
                    <a:pt x="7460" y="1340"/>
                  </a:lnTo>
                  <a:lnTo>
                    <a:pt x="7417" y="1349"/>
                  </a:lnTo>
                  <a:lnTo>
                    <a:pt x="7393" y="1354"/>
                  </a:lnTo>
                  <a:lnTo>
                    <a:pt x="7326" y="1368"/>
                  </a:lnTo>
                  <a:lnTo>
                    <a:pt x="7321" y="1368"/>
                  </a:lnTo>
                  <a:lnTo>
                    <a:pt x="7244" y="1383"/>
                  </a:lnTo>
                  <a:lnTo>
                    <a:pt x="7167" y="1397"/>
                  </a:lnTo>
                  <a:lnTo>
                    <a:pt x="7047" y="1416"/>
                  </a:lnTo>
                  <a:lnTo>
                    <a:pt x="7009" y="1421"/>
                  </a:lnTo>
                  <a:lnTo>
                    <a:pt x="6937" y="1436"/>
                  </a:lnTo>
                  <a:lnTo>
                    <a:pt x="6855" y="1445"/>
                  </a:lnTo>
                  <a:lnTo>
                    <a:pt x="6803" y="1455"/>
                  </a:lnTo>
                  <a:lnTo>
                    <a:pt x="6702" y="1464"/>
                  </a:lnTo>
                  <a:lnTo>
                    <a:pt x="6692" y="1464"/>
                  </a:lnTo>
                  <a:cubicBezTo>
                    <a:pt x="6260" y="1522"/>
                    <a:pt x="5771" y="1565"/>
                    <a:pt x="5262" y="1584"/>
                  </a:cubicBezTo>
                  <a:lnTo>
                    <a:pt x="5252" y="1584"/>
                  </a:lnTo>
                  <a:lnTo>
                    <a:pt x="5094" y="1594"/>
                  </a:lnTo>
                  <a:lnTo>
                    <a:pt x="3673" y="1594"/>
                  </a:lnTo>
                  <a:lnTo>
                    <a:pt x="3510" y="1584"/>
                  </a:lnTo>
                  <a:lnTo>
                    <a:pt x="3505" y="1584"/>
                  </a:lnTo>
                  <a:cubicBezTo>
                    <a:pt x="2996" y="1565"/>
                    <a:pt x="2506" y="1527"/>
                    <a:pt x="2074" y="1464"/>
                  </a:cubicBezTo>
                  <a:lnTo>
                    <a:pt x="2065" y="1464"/>
                  </a:lnTo>
                  <a:lnTo>
                    <a:pt x="1964" y="1455"/>
                  </a:lnTo>
                  <a:lnTo>
                    <a:pt x="1911" y="1445"/>
                  </a:lnTo>
                  <a:lnTo>
                    <a:pt x="1830" y="1436"/>
                  </a:lnTo>
                  <a:lnTo>
                    <a:pt x="1758" y="1421"/>
                  </a:lnTo>
                  <a:lnTo>
                    <a:pt x="1719" y="1416"/>
                  </a:lnTo>
                  <a:lnTo>
                    <a:pt x="1599" y="1397"/>
                  </a:lnTo>
                  <a:lnTo>
                    <a:pt x="1527" y="1383"/>
                  </a:lnTo>
                  <a:lnTo>
                    <a:pt x="1522" y="1383"/>
                  </a:lnTo>
                  <a:lnTo>
                    <a:pt x="1369" y="1354"/>
                  </a:lnTo>
                  <a:lnTo>
                    <a:pt x="1350" y="1349"/>
                  </a:lnTo>
                  <a:lnTo>
                    <a:pt x="1302" y="1335"/>
                  </a:lnTo>
                  <a:lnTo>
                    <a:pt x="1278" y="1330"/>
                  </a:lnTo>
                  <a:lnTo>
                    <a:pt x="1234" y="1320"/>
                  </a:lnTo>
                  <a:lnTo>
                    <a:pt x="1210" y="1316"/>
                  </a:lnTo>
                  <a:lnTo>
                    <a:pt x="1167" y="1306"/>
                  </a:lnTo>
                  <a:lnTo>
                    <a:pt x="1153" y="1301"/>
                  </a:lnTo>
                  <a:lnTo>
                    <a:pt x="1105" y="1292"/>
                  </a:lnTo>
                  <a:lnTo>
                    <a:pt x="1100" y="1292"/>
                  </a:lnTo>
                  <a:cubicBezTo>
                    <a:pt x="644" y="1172"/>
                    <a:pt x="486" y="1061"/>
                    <a:pt x="442" y="1023"/>
                  </a:cubicBezTo>
                  <a:lnTo>
                    <a:pt x="433" y="1018"/>
                  </a:lnTo>
                  <a:lnTo>
                    <a:pt x="423" y="1004"/>
                  </a:lnTo>
                  <a:cubicBezTo>
                    <a:pt x="471" y="936"/>
                    <a:pt x="754" y="764"/>
                    <a:pt x="1585" y="615"/>
                  </a:cubicBezTo>
                  <a:cubicBezTo>
                    <a:pt x="2348" y="476"/>
                    <a:pt x="3337" y="404"/>
                    <a:pt x="4379" y="404"/>
                  </a:cubicBezTo>
                  <a:close/>
                  <a:moveTo>
                    <a:pt x="4379" y="0"/>
                  </a:moveTo>
                  <a:cubicBezTo>
                    <a:pt x="3246" y="0"/>
                    <a:pt x="2190" y="82"/>
                    <a:pt x="1388" y="240"/>
                  </a:cubicBezTo>
                  <a:cubicBezTo>
                    <a:pt x="481" y="413"/>
                    <a:pt x="39" y="648"/>
                    <a:pt x="1" y="965"/>
                  </a:cubicBezTo>
                  <a:cubicBezTo>
                    <a:pt x="1" y="980"/>
                    <a:pt x="1" y="994"/>
                    <a:pt x="1" y="1004"/>
                  </a:cubicBezTo>
                  <a:lnTo>
                    <a:pt x="1" y="1013"/>
                  </a:lnTo>
                  <a:cubicBezTo>
                    <a:pt x="1" y="1128"/>
                    <a:pt x="49" y="1234"/>
                    <a:pt x="135" y="1311"/>
                  </a:cubicBezTo>
                  <a:cubicBezTo>
                    <a:pt x="289" y="1632"/>
                    <a:pt x="567" y="2314"/>
                    <a:pt x="783" y="3375"/>
                  </a:cubicBezTo>
                  <a:cubicBezTo>
                    <a:pt x="808" y="3487"/>
                    <a:pt x="894" y="3536"/>
                    <a:pt x="981" y="3536"/>
                  </a:cubicBezTo>
                  <a:cubicBezTo>
                    <a:pt x="1099" y="3536"/>
                    <a:pt x="1220" y="3444"/>
                    <a:pt x="1186" y="3288"/>
                  </a:cubicBezTo>
                  <a:cubicBezTo>
                    <a:pt x="1071" y="2717"/>
                    <a:pt x="913" y="2156"/>
                    <a:pt x="706" y="1608"/>
                  </a:cubicBezTo>
                  <a:lnTo>
                    <a:pt x="706" y="1608"/>
                  </a:lnTo>
                  <a:cubicBezTo>
                    <a:pt x="759" y="1628"/>
                    <a:pt x="807" y="1642"/>
                    <a:pt x="865" y="1656"/>
                  </a:cubicBezTo>
                  <a:lnTo>
                    <a:pt x="889" y="1666"/>
                  </a:lnTo>
                  <a:lnTo>
                    <a:pt x="922" y="1676"/>
                  </a:lnTo>
                  <a:cubicBezTo>
                    <a:pt x="1282" y="1767"/>
                    <a:pt x="1647" y="1834"/>
                    <a:pt x="2017" y="1882"/>
                  </a:cubicBezTo>
                  <a:lnTo>
                    <a:pt x="2094" y="1892"/>
                  </a:lnTo>
                  <a:lnTo>
                    <a:pt x="2132" y="1896"/>
                  </a:lnTo>
                  <a:cubicBezTo>
                    <a:pt x="2766" y="1968"/>
                    <a:pt x="3399" y="2007"/>
                    <a:pt x="4038" y="2016"/>
                  </a:cubicBezTo>
                  <a:lnTo>
                    <a:pt x="4931" y="2016"/>
                  </a:lnTo>
                  <a:cubicBezTo>
                    <a:pt x="5646" y="2002"/>
                    <a:pt x="6366" y="1944"/>
                    <a:pt x="7076" y="1834"/>
                  </a:cubicBezTo>
                  <a:lnTo>
                    <a:pt x="7206" y="1815"/>
                  </a:lnTo>
                  <a:lnTo>
                    <a:pt x="7220" y="1815"/>
                  </a:lnTo>
                  <a:cubicBezTo>
                    <a:pt x="7393" y="1781"/>
                    <a:pt x="7552" y="1752"/>
                    <a:pt x="7696" y="1714"/>
                  </a:cubicBezTo>
                  <a:lnTo>
                    <a:pt x="7763" y="1700"/>
                  </a:lnTo>
                  <a:lnTo>
                    <a:pt x="7777" y="1695"/>
                  </a:lnTo>
                  <a:lnTo>
                    <a:pt x="7801" y="1690"/>
                  </a:lnTo>
                  <a:cubicBezTo>
                    <a:pt x="7888" y="1666"/>
                    <a:pt x="7969" y="1642"/>
                    <a:pt x="8046" y="1618"/>
                  </a:cubicBezTo>
                  <a:lnTo>
                    <a:pt x="8046" y="1618"/>
                  </a:lnTo>
                  <a:cubicBezTo>
                    <a:pt x="7840" y="2165"/>
                    <a:pt x="7681" y="2727"/>
                    <a:pt x="7566" y="3298"/>
                  </a:cubicBezTo>
                  <a:cubicBezTo>
                    <a:pt x="7533" y="3452"/>
                    <a:pt x="7652" y="3545"/>
                    <a:pt x="7770" y="3545"/>
                  </a:cubicBezTo>
                  <a:cubicBezTo>
                    <a:pt x="7857" y="3545"/>
                    <a:pt x="7945" y="3494"/>
                    <a:pt x="7969" y="3380"/>
                  </a:cubicBezTo>
                  <a:cubicBezTo>
                    <a:pt x="8185" y="2324"/>
                    <a:pt x="8464" y="1642"/>
                    <a:pt x="8617" y="1311"/>
                  </a:cubicBezTo>
                  <a:cubicBezTo>
                    <a:pt x="8704" y="1234"/>
                    <a:pt x="8752" y="1124"/>
                    <a:pt x="8752" y="1013"/>
                  </a:cubicBezTo>
                  <a:lnTo>
                    <a:pt x="8752" y="1004"/>
                  </a:lnTo>
                  <a:lnTo>
                    <a:pt x="8752" y="989"/>
                  </a:lnTo>
                  <a:lnTo>
                    <a:pt x="8752" y="980"/>
                  </a:lnTo>
                  <a:lnTo>
                    <a:pt x="8752" y="975"/>
                  </a:lnTo>
                  <a:cubicBezTo>
                    <a:pt x="8718" y="648"/>
                    <a:pt x="8276" y="413"/>
                    <a:pt x="7364" y="240"/>
                  </a:cubicBezTo>
                  <a:cubicBezTo>
                    <a:pt x="6567" y="82"/>
                    <a:pt x="5507" y="0"/>
                    <a:pt x="437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61" name="Google Shape;11661;p31"/>
          <p:cNvGrpSpPr/>
          <p:nvPr/>
        </p:nvGrpSpPr>
        <p:grpSpPr>
          <a:xfrm>
            <a:off x="6196821" y="3222446"/>
            <a:ext cx="363402" cy="243971"/>
            <a:chOff x="6196821" y="3409296"/>
            <a:chExt cx="363402" cy="243971"/>
          </a:xfrm>
        </p:grpSpPr>
        <p:sp>
          <p:nvSpPr>
            <p:cNvPr id="11662" name="Google Shape;11662;p31"/>
            <p:cNvSpPr/>
            <p:nvPr/>
          </p:nvSpPr>
          <p:spPr>
            <a:xfrm>
              <a:off x="6420957" y="3414641"/>
              <a:ext cx="133973" cy="142542"/>
            </a:xfrm>
            <a:custGeom>
              <a:rect b="b" l="l" r="r" t="t"/>
              <a:pathLst>
                <a:path extrusionOk="0" h="5440" w="5113">
                  <a:moveTo>
                    <a:pt x="644" y="0"/>
                  </a:moveTo>
                  <a:cubicBezTo>
                    <a:pt x="289" y="0"/>
                    <a:pt x="1" y="288"/>
                    <a:pt x="1" y="644"/>
                  </a:cubicBezTo>
                  <a:lnTo>
                    <a:pt x="1" y="2021"/>
                  </a:lnTo>
                  <a:cubicBezTo>
                    <a:pt x="1" y="2276"/>
                    <a:pt x="207" y="2482"/>
                    <a:pt x="461" y="2482"/>
                  </a:cubicBezTo>
                  <a:cubicBezTo>
                    <a:pt x="716" y="2482"/>
                    <a:pt x="922" y="2276"/>
                    <a:pt x="922" y="2021"/>
                  </a:cubicBezTo>
                  <a:lnTo>
                    <a:pt x="922" y="1445"/>
                  </a:lnTo>
                  <a:lnTo>
                    <a:pt x="3865" y="5439"/>
                  </a:lnTo>
                  <a:lnTo>
                    <a:pt x="5113" y="5439"/>
                  </a:lnTo>
                  <a:lnTo>
                    <a:pt x="5113" y="4916"/>
                  </a:lnTo>
                  <a:cubicBezTo>
                    <a:pt x="5113" y="4647"/>
                    <a:pt x="5007" y="4388"/>
                    <a:pt x="4830" y="4196"/>
                  </a:cubicBezTo>
                  <a:lnTo>
                    <a:pt x="1114" y="207"/>
                  </a:lnTo>
                  <a:cubicBezTo>
                    <a:pt x="989" y="77"/>
                    <a:pt x="821" y="0"/>
                    <a:pt x="644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3" name="Google Shape;11663;p31"/>
            <p:cNvSpPr/>
            <p:nvPr/>
          </p:nvSpPr>
          <p:spPr>
            <a:xfrm>
              <a:off x="6433088" y="3434293"/>
              <a:ext cx="115815" cy="122890"/>
            </a:xfrm>
            <a:custGeom>
              <a:rect b="b" l="l" r="r" t="t"/>
              <a:pathLst>
                <a:path extrusionOk="0" h="4690" w="4420">
                  <a:moveTo>
                    <a:pt x="236" y="0"/>
                  </a:moveTo>
                  <a:cubicBezTo>
                    <a:pt x="115" y="0"/>
                    <a:pt x="0" y="92"/>
                    <a:pt x="3" y="234"/>
                  </a:cubicBezTo>
                  <a:lnTo>
                    <a:pt x="3" y="1732"/>
                  </a:lnTo>
                  <a:cubicBezTo>
                    <a:pt x="253" y="1732"/>
                    <a:pt x="459" y="1526"/>
                    <a:pt x="459" y="1271"/>
                  </a:cubicBezTo>
                  <a:lnTo>
                    <a:pt x="459" y="695"/>
                  </a:lnTo>
                  <a:lnTo>
                    <a:pt x="3397" y="4689"/>
                  </a:lnTo>
                  <a:lnTo>
                    <a:pt x="4419" y="4689"/>
                  </a:lnTo>
                  <a:lnTo>
                    <a:pt x="411" y="81"/>
                  </a:lnTo>
                  <a:cubicBezTo>
                    <a:pt x="362" y="25"/>
                    <a:pt x="298" y="0"/>
                    <a:pt x="23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4" name="Google Shape;11664;p31"/>
            <p:cNvSpPr/>
            <p:nvPr/>
          </p:nvSpPr>
          <p:spPr>
            <a:xfrm>
              <a:off x="6202113" y="3414641"/>
              <a:ext cx="133842" cy="142542"/>
            </a:xfrm>
            <a:custGeom>
              <a:rect b="b" l="l" r="r" t="t"/>
              <a:pathLst>
                <a:path extrusionOk="0" h="5440" w="5108">
                  <a:moveTo>
                    <a:pt x="4469" y="0"/>
                  </a:moveTo>
                  <a:cubicBezTo>
                    <a:pt x="4292" y="0"/>
                    <a:pt x="4119" y="77"/>
                    <a:pt x="3999" y="207"/>
                  </a:cubicBezTo>
                  <a:lnTo>
                    <a:pt x="283" y="4196"/>
                  </a:lnTo>
                  <a:cubicBezTo>
                    <a:pt x="101" y="4388"/>
                    <a:pt x="0" y="4647"/>
                    <a:pt x="0" y="4916"/>
                  </a:cubicBezTo>
                  <a:lnTo>
                    <a:pt x="0" y="5439"/>
                  </a:lnTo>
                  <a:lnTo>
                    <a:pt x="1248" y="5439"/>
                  </a:lnTo>
                  <a:lnTo>
                    <a:pt x="4191" y="1445"/>
                  </a:lnTo>
                  <a:lnTo>
                    <a:pt x="4191" y="2021"/>
                  </a:lnTo>
                  <a:cubicBezTo>
                    <a:pt x="4191" y="2276"/>
                    <a:pt x="4397" y="2482"/>
                    <a:pt x="4652" y="2482"/>
                  </a:cubicBezTo>
                  <a:cubicBezTo>
                    <a:pt x="4901" y="2482"/>
                    <a:pt x="5108" y="2276"/>
                    <a:pt x="5108" y="2021"/>
                  </a:cubicBezTo>
                  <a:lnTo>
                    <a:pt x="5108" y="644"/>
                  </a:lnTo>
                  <a:cubicBezTo>
                    <a:pt x="5108" y="288"/>
                    <a:pt x="4824" y="0"/>
                    <a:pt x="4469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5" name="Google Shape;11665;p31"/>
            <p:cNvSpPr/>
            <p:nvPr/>
          </p:nvSpPr>
          <p:spPr>
            <a:xfrm>
              <a:off x="6208140" y="3434293"/>
              <a:ext cx="115736" cy="122890"/>
            </a:xfrm>
            <a:custGeom>
              <a:rect b="b" l="l" r="r" t="t"/>
              <a:pathLst>
                <a:path extrusionOk="0" h="4690" w="4417">
                  <a:moveTo>
                    <a:pt x="4181" y="0"/>
                  </a:moveTo>
                  <a:cubicBezTo>
                    <a:pt x="4119" y="0"/>
                    <a:pt x="4056" y="25"/>
                    <a:pt x="4009" y="81"/>
                  </a:cubicBezTo>
                  <a:lnTo>
                    <a:pt x="1" y="4689"/>
                  </a:lnTo>
                  <a:lnTo>
                    <a:pt x="1018" y="4689"/>
                  </a:lnTo>
                  <a:lnTo>
                    <a:pt x="3961" y="695"/>
                  </a:lnTo>
                  <a:lnTo>
                    <a:pt x="3961" y="1271"/>
                  </a:lnTo>
                  <a:cubicBezTo>
                    <a:pt x="3961" y="1526"/>
                    <a:pt x="4162" y="1732"/>
                    <a:pt x="4417" y="1732"/>
                  </a:cubicBezTo>
                  <a:lnTo>
                    <a:pt x="4417" y="234"/>
                  </a:lnTo>
                  <a:cubicBezTo>
                    <a:pt x="4417" y="92"/>
                    <a:pt x="4300" y="0"/>
                    <a:pt x="418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6" name="Google Shape;11666;p31"/>
            <p:cNvSpPr/>
            <p:nvPr/>
          </p:nvSpPr>
          <p:spPr>
            <a:xfrm>
              <a:off x="6202113" y="3532631"/>
              <a:ext cx="352712" cy="115239"/>
            </a:xfrm>
            <a:custGeom>
              <a:rect b="b" l="l" r="r" t="t"/>
              <a:pathLst>
                <a:path extrusionOk="0" h="4398" w="13461">
                  <a:moveTo>
                    <a:pt x="480" y="0"/>
                  </a:moveTo>
                  <a:cubicBezTo>
                    <a:pt x="216" y="0"/>
                    <a:pt x="0" y="211"/>
                    <a:pt x="0" y="480"/>
                  </a:cubicBezTo>
                  <a:lnTo>
                    <a:pt x="0" y="3917"/>
                  </a:lnTo>
                  <a:cubicBezTo>
                    <a:pt x="0" y="4181"/>
                    <a:pt x="216" y="4397"/>
                    <a:pt x="480" y="4397"/>
                  </a:cubicBezTo>
                  <a:lnTo>
                    <a:pt x="5146" y="4397"/>
                  </a:lnTo>
                  <a:cubicBezTo>
                    <a:pt x="5338" y="4397"/>
                    <a:pt x="5520" y="4325"/>
                    <a:pt x="5660" y="4195"/>
                  </a:cubicBezTo>
                  <a:lnTo>
                    <a:pt x="6730" y="3211"/>
                  </a:lnTo>
                  <a:lnTo>
                    <a:pt x="7801" y="4195"/>
                  </a:lnTo>
                  <a:cubicBezTo>
                    <a:pt x="7940" y="4325"/>
                    <a:pt x="8127" y="4397"/>
                    <a:pt x="8314" y="4397"/>
                  </a:cubicBezTo>
                  <a:lnTo>
                    <a:pt x="12980" y="4397"/>
                  </a:lnTo>
                  <a:cubicBezTo>
                    <a:pt x="13244" y="4397"/>
                    <a:pt x="13460" y="4181"/>
                    <a:pt x="13460" y="3917"/>
                  </a:cubicBezTo>
                  <a:lnTo>
                    <a:pt x="13460" y="480"/>
                  </a:lnTo>
                  <a:cubicBezTo>
                    <a:pt x="13460" y="211"/>
                    <a:pt x="13244" y="0"/>
                    <a:pt x="12980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7" name="Google Shape;11667;p31"/>
            <p:cNvSpPr/>
            <p:nvPr/>
          </p:nvSpPr>
          <p:spPr>
            <a:xfrm>
              <a:off x="6227399" y="3557890"/>
              <a:ext cx="125798" cy="64799"/>
            </a:xfrm>
            <a:custGeom>
              <a:rect b="b" l="l" r="r" t="t"/>
              <a:pathLst>
                <a:path extrusionOk="0" h="2473" w="4801">
                  <a:moveTo>
                    <a:pt x="115" y="1"/>
                  </a:moveTo>
                  <a:cubicBezTo>
                    <a:pt x="53" y="1"/>
                    <a:pt x="0" y="49"/>
                    <a:pt x="0" y="111"/>
                  </a:cubicBezTo>
                  <a:lnTo>
                    <a:pt x="0" y="2358"/>
                  </a:lnTo>
                  <a:cubicBezTo>
                    <a:pt x="0" y="2420"/>
                    <a:pt x="48" y="2473"/>
                    <a:pt x="115" y="2473"/>
                  </a:cubicBezTo>
                  <a:lnTo>
                    <a:pt x="4056" y="2473"/>
                  </a:lnTo>
                  <a:cubicBezTo>
                    <a:pt x="4085" y="2473"/>
                    <a:pt x="4114" y="2463"/>
                    <a:pt x="4133" y="2444"/>
                  </a:cubicBezTo>
                  <a:lnTo>
                    <a:pt x="4762" y="1863"/>
                  </a:lnTo>
                  <a:cubicBezTo>
                    <a:pt x="4786" y="1844"/>
                    <a:pt x="4800" y="1815"/>
                    <a:pt x="4800" y="1782"/>
                  </a:cubicBezTo>
                  <a:lnTo>
                    <a:pt x="4800" y="111"/>
                  </a:lnTo>
                  <a:cubicBezTo>
                    <a:pt x="4800" y="49"/>
                    <a:pt x="4747" y="1"/>
                    <a:pt x="469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8" name="Google Shape;11668;p31"/>
            <p:cNvSpPr/>
            <p:nvPr/>
          </p:nvSpPr>
          <p:spPr>
            <a:xfrm>
              <a:off x="6312924" y="3557890"/>
              <a:ext cx="40273" cy="64720"/>
            </a:xfrm>
            <a:custGeom>
              <a:rect b="b" l="l" r="r" t="t"/>
              <a:pathLst>
                <a:path extrusionOk="0" h="2470" w="1537">
                  <a:moveTo>
                    <a:pt x="0" y="1"/>
                  </a:moveTo>
                  <a:cubicBezTo>
                    <a:pt x="63" y="1"/>
                    <a:pt x="111" y="49"/>
                    <a:pt x="111" y="111"/>
                  </a:cubicBezTo>
                  <a:lnTo>
                    <a:pt x="111" y="2358"/>
                  </a:lnTo>
                  <a:cubicBezTo>
                    <a:pt x="111" y="2420"/>
                    <a:pt x="63" y="2468"/>
                    <a:pt x="0" y="2468"/>
                  </a:cubicBezTo>
                  <a:lnTo>
                    <a:pt x="792" y="2468"/>
                  </a:lnTo>
                  <a:cubicBezTo>
                    <a:pt x="796" y="2469"/>
                    <a:pt x="800" y="2469"/>
                    <a:pt x="804" y="2469"/>
                  </a:cubicBezTo>
                  <a:cubicBezTo>
                    <a:pt x="828" y="2469"/>
                    <a:pt x="852" y="2456"/>
                    <a:pt x="869" y="2439"/>
                  </a:cubicBezTo>
                  <a:lnTo>
                    <a:pt x="1498" y="1863"/>
                  </a:lnTo>
                  <a:cubicBezTo>
                    <a:pt x="1522" y="1839"/>
                    <a:pt x="1536" y="1811"/>
                    <a:pt x="1536" y="1782"/>
                  </a:cubicBezTo>
                  <a:lnTo>
                    <a:pt x="1536" y="111"/>
                  </a:lnTo>
                  <a:cubicBezTo>
                    <a:pt x="1536" y="49"/>
                    <a:pt x="1488" y="1"/>
                    <a:pt x="142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9" name="Google Shape;11669;p31"/>
            <p:cNvSpPr/>
            <p:nvPr/>
          </p:nvSpPr>
          <p:spPr>
            <a:xfrm>
              <a:off x="6398947" y="3532605"/>
              <a:ext cx="155983" cy="115265"/>
            </a:xfrm>
            <a:custGeom>
              <a:rect b="b" l="l" r="r" t="t"/>
              <a:pathLst>
                <a:path extrusionOk="0" h="4399" w="5953">
                  <a:moveTo>
                    <a:pt x="5477" y="1"/>
                  </a:moveTo>
                  <a:cubicBezTo>
                    <a:pt x="5474" y="1"/>
                    <a:pt x="5471" y="1"/>
                    <a:pt x="5468" y="1"/>
                  </a:cubicBezTo>
                  <a:lnTo>
                    <a:pt x="4532" y="1"/>
                  </a:lnTo>
                  <a:lnTo>
                    <a:pt x="4532" y="15"/>
                  </a:lnTo>
                  <a:lnTo>
                    <a:pt x="4532" y="3452"/>
                  </a:lnTo>
                  <a:cubicBezTo>
                    <a:pt x="4532" y="3716"/>
                    <a:pt x="4316" y="3932"/>
                    <a:pt x="4052" y="3932"/>
                  </a:cubicBezTo>
                  <a:lnTo>
                    <a:pt x="1" y="3932"/>
                  </a:lnTo>
                  <a:lnTo>
                    <a:pt x="293" y="4201"/>
                  </a:lnTo>
                  <a:cubicBezTo>
                    <a:pt x="433" y="4326"/>
                    <a:pt x="615" y="4398"/>
                    <a:pt x="807" y="4398"/>
                  </a:cubicBezTo>
                  <a:lnTo>
                    <a:pt x="5473" y="4398"/>
                  </a:lnTo>
                  <a:cubicBezTo>
                    <a:pt x="5737" y="4398"/>
                    <a:pt x="5953" y="4182"/>
                    <a:pt x="5953" y="3918"/>
                  </a:cubicBezTo>
                  <a:lnTo>
                    <a:pt x="5953" y="481"/>
                  </a:lnTo>
                  <a:cubicBezTo>
                    <a:pt x="5953" y="215"/>
                    <a:pt x="5742" y="1"/>
                    <a:pt x="547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0" name="Google Shape;11670;p31"/>
            <p:cNvSpPr/>
            <p:nvPr/>
          </p:nvSpPr>
          <p:spPr>
            <a:xfrm>
              <a:off x="6403846" y="3557890"/>
              <a:ext cx="125693" cy="64799"/>
            </a:xfrm>
            <a:custGeom>
              <a:rect b="b" l="l" r="r" t="t"/>
              <a:pathLst>
                <a:path extrusionOk="0" h="2473" w="4797">
                  <a:moveTo>
                    <a:pt x="111" y="1"/>
                  </a:moveTo>
                  <a:cubicBezTo>
                    <a:pt x="49" y="1"/>
                    <a:pt x="1" y="49"/>
                    <a:pt x="1" y="111"/>
                  </a:cubicBezTo>
                  <a:lnTo>
                    <a:pt x="1" y="1782"/>
                  </a:lnTo>
                  <a:cubicBezTo>
                    <a:pt x="1" y="1811"/>
                    <a:pt x="15" y="1844"/>
                    <a:pt x="34" y="1863"/>
                  </a:cubicBezTo>
                  <a:lnTo>
                    <a:pt x="668" y="2444"/>
                  </a:lnTo>
                  <a:cubicBezTo>
                    <a:pt x="687" y="2459"/>
                    <a:pt x="711" y="2473"/>
                    <a:pt x="740" y="2473"/>
                  </a:cubicBezTo>
                  <a:lnTo>
                    <a:pt x="4686" y="2473"/>
                  </a:lnTo>
                  <a:cubicBezTo>
                    <a:pt x="4748" y="2473"/>
                    <a:pt x="4796" y="2420"/>
                    <a:pt x="4796" y="2358"/>
                  </a:cubicBezTo>
                  <a:lnTo>
                    <a:pt x="4796" y="111"/>
                  </a:lnTo>
                  <a:cubicBezTo>
                    <a:pt x="4796" y="49"/>
                    <a:pt x="4748" y="1"/>
                    <a:pt x="468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1" name="Google Shape;11671;p31"/>
            <p:cNvSpPr/>
            <p:nvPr/>
          </p:nvSpPr>
          <p:spPr>
            <a:xfrm>
              <a:off x="6489371" y="3557890"/>
              <a:ext cx="40168" cy="64694"/>
            </a:xfrm>
            <a:custGeom>
              <a:rect b="b" l="l" r="r" t="t"/>
              <a:pathLst>
                <a:path extrusionOk="0" h="2469" w="1533">
                  <a:moveTo>
                    <a:pt x="1" y="1"/>
                  </a:moveTo>
                  <a:cubicBezTo>
                    <a:pt x="63" y="1"/>
                    <a:pt x="116" y="49"/>
                    <a:pt x="116" y="111"/>
                  </a:cubicBezTo>
                  <a:lnTo>
                    <a:pt x="116" y="2358"/>
                  </a:lnTo>
                  <a:cubicBezTo>
                    <a:pt x="116" y="2420"/>
                    <a:pt x="63" y="2468"/>
                    <a:pt x="1" y="2468"/>
                  </a:cubicBezTo>
                  <a:lnTo>
                    <a:pt x="1422" y="2468"/>
                  </a:lnTo>
                  <a:cubicBezTo>
                    <a:pt x="1484" y="2468"/>
                    <a:pt x="1532" y="2420"/>
                    <a:pt x="1532" y="2358"/>
                  </a:cubicBezTo>
                  <a:lnTo>
                    <a:pt x="1532" y="111"/>
                  </a:lnTo>
                  <a:cubicBezTo>
                    <a:pt x="1532" y="49"/>
                    <a:pt x="1484" y="1"/>
                    <a:pt x="1422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2" name="Google Shape;11672;p31"/>
            <p:cNvSpPr/>
            <p:nvPr/>
          </p:nvSpPr>
          <p:spPr>
            <a:xfrm>
              <a:off x="6202113" y="3635764"/>
              <a:ext cx="155983" cy="12210"/>
            </a:xfrm>
            <a:custGeom>
              <a:rect b="b" l="l" r="r" t="t"/>
              <a:pathLst>
                <a:path extrusionOk="0" h="466" w="5953">
                  <a:moveTo>
                    <a:pt x="0" y="0"/>
                  </a:moveTo>
                  <a:cubicBezTo>
                    <a:pt x="10" y="259"/>
                    <a:pt x="221" y="466"/>
                    <a:pt x="480" y="466"/>
                  </a:cubicBezTo>
                  <a:lnTo>
                    <a:pt x="5146" y="466"/>
                  </a:lnTo>
                  <a:cubicBezTo>
                    <a:pt x="5338" y="466"/>
                    <a:pt x="5520" y="394"/>
                    <a:pt x="5660" y="264"/>
                  </a:cubicBezTo>
                  <a:lnTo>
                    <a:pt x="5952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3" name="Google Shape;11673;p31"/>
            <p:cNvSpPr/>
            <p:nvPr/>
          </p:nvSpPr>
          <p:spPr>
            <a:xfrm>
              <a:off x="6196821" y="3527207"/>
              <a:ext cx="363402" cy="126060"/>
            </a:xfrm>
            <a:custGeom>
              <a:rect b="b" l="l" r="r" t="t"/>
              <a:pathLst>
                <a:path extrusionOk="0" h="4811" w="13869">
                  <a:moveTo>
                    <a:pt x="13182" y="409"/>
                  </a:moveTo>
                  <a:cubicBezTo>
                    <a:pt x="13336" y="409"/>
                    <a:pt x="13460" y="533"/>
                    <a:pt x="13460" y="687"/>
                  </a:cubicBezTo>
                  <a:lnTo>
                    <a:pt x="13460" y="4124"/>
                  </a:lnTo>
                  <a:cubicBezTo>
                    <a:pt x="13460" y="4278"/>
                    <a:pt x="13336" y="4402"/>
                    <a:pt x="13182" y="4407"/>
                  </a:cubicBezTo>
                  <a:lnTo>
                    <a:pt x="8516" y="4407"/>
                  </a:lnTo>
                  <a:cubicBezTo>
                    <a:pt x="8377" y="4407"/>
                    <a:pt x="8243" y="4354"/>
                    <a:pt x="8142" y="4258"/>
                  </a:cubicBezTo>
                  <a:lnTo>
                    <a:pt x="7086" y="3289"/>
                  </a:lnTo>
                  <a:cubicBezTo>
                    <a:pt x="7043" y="3244"/>
                    <a:pt x="6986" y="3221"/>
                    <a:pt x="6930" y="3221"/>
                  </a:cubicBezTo>
                  <a:cubicBezTo>
                    <a:pt x="6878" y="3221"/>
                    <a:pt x="6827" y="3240"/>
                    <a:pt x="6788" y="3279"/>
                  </a:cubicBezTo>
                  <a:lnTo>
                    <a:pt x="5727" y="4258"/>
                  </a:lnTo>
                  <a:cubicBezTo>
                    <a:pt x="5622" y="4354"/>
                    <a:pt x="5487" y="4407"/>
                    <a:pt x="5348" y="4407"/>
                  </a:cubicBezTo>
                  <a:lnTo>
                    <a:pt x="682" y="4407"/>
                  </a:lnTo>
                  <a:cubicBezTo>
                    <a:pt x="529" y="4402"/>
                    <a:pt x="404" y="4278"/>
                    <a:pt x="404" y="4124"/>
                  </a:cubicBezTo>
                  <a:lnTo>
                    <a:pt x="404" y="687"/>
                  </a:lnTo>
                  <a:cubicBezTo>
                    <a:pt x="404" y="533"/>
                    <a:pt x="529" y="409"/>
                    <a:pt x="682" y="409"/>
                  </a:cubicBezTo>
                  <a:close/>
                  <a:moveTo>
                    <a:pt x="682" y="1"/>
                  </a:moveTo>
                  <a:cubicBezTo>
                    <a:pt x="303" y="1"/>
                    <a:pt x="1" y="308"/>
                    <a:pt x="1" y="687"/>
                  </a:cubicBezTo>
                  <a:lnTo>
                    <a:pt x="1" y="4124"/>
                  </a:lnTo>
                  <a:cubicBezTo>
                    <a:pt x="1" y="4503"/>
                    <a:pt x="303" y="4810"/>
                    <a:pt x="682" y="4810"/>
                  </a:cubicBezTo>
                  <a:lnTo>
                    <a:pt x="5348" y="4810"/>
                  </a:lnTo>
                  <a:cubicBezTo>
                    <a:pt x="5593" y="4810"/>
                    <a:pt x="5823" y="4719"/>
                    <a:pt x="6001" y="4556"/>
                  </a:cubicBezTo>
                  <a:lnTo>
                    <a:pt x="6932" y="3702"/>
                  </a:lnTo>
                  <a:lnTo>
                    <a:pt x="7868" y="4556"/>
                  </a:lnTo>
                  <a:cubicBezTo>
                    <a:pt x="8041" y="4719"/>
                    <a:pt x="8276" y="4810"/>
                    <a:pt x="8516" y="4810"/>
                  </a:cubicBezTo>
                  <a:lnTo>
                    <a:pt x="13182" y="4810"/>
                  </a:lnTo>
                  <a:cubicBezTo>
                    <a:pt x="13561" y="4810"/>
                    <a:pt x="13868" y="4503"/>
                    <a:pt x="13868" y="4124"/>
                  </a:cubicBezTo>
                  <a:lnTo>
                    <a:pt x="13868" y="687"/>
                  </a:lnTo>
                  <a:cubicBezTo>
                    <a:pt x="13868" y="308"/>
                    <a:pt x="13561" y="1"/>
                    <a:pt x="131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4" name="Google Shape;11674;p31"/>
            <p:cNvSpPr/>
            <p:nvPr/>
          </p:nvSpPr>
          <p:spPr>
            <a:xfrm>
              <a:off x="6222106" y="3552623"/>
              <a:ext cx="136358" cy="75358"/>
            </a:xfrm>
            <a:custGeom>
              <a:rect b="b" l="l" r="r" t="t"/>
              <a:pathLst>
                <a:path extrusionOk="0" h="2876" w="5204">
                  <a:moveTo>
                    <a:pt x="4801" y="403"/>
                  </a:moveTo>
                  <a:lnTo>
                    <a:pt x="4801" y="1940"/>
                  </a:lnTo>
                  <a:lnTo>
                    <a:pt x="4225" y="2468"/>
                  </a:lnTo>
                  <a:lnTo>
                    <a:pt x="408" y="2468"/>
                  </a:lnTo>
                  <a:lnTo>
                    <a:pt x="408" y="403"/>
                  </a:lnTo>
                  <a:close/>
                  <a:moveTo>
                    <a:pt x="317" y="0"/>
                  </a:moveTo>
                  <a:cubicBezTo>
                    <a:pt x="140" y="0"/>
                    <a:pt x="0" y="139"/>
                    <a:pt x="0" y="312"/>
                  </a:cubicBezTo>
                  <a:lnTo>
                    <a:pt x="0" y="2559"/>
                  </a:lnTo>
                  <a:cubicBezTo>
                    <a:pt x="0" y="2736"/>
                    <a:pt x="140" y="2876"/>
                    <a:pt x="317" y="2876"/>
                  </a:cubicBezTo>
                  <a:lnTo>
                    <a:pt x="4258" y="2876"/>
                  </a:lnTo>
                  <a:cubicBezTo>
                    <a:pt x="4340" y="2876"/>
                    <a:pt x="4417" y="2847"/>
                    <a:pt x="4474" y="2794"/>
                  </a:cubicBezTo>
                  <a:lnTo>
                    <a:pt x="5103" y="2213"/>
                  </a:lnTo>
                  <a:cubicBezTo>
                    <a:pt x="5170" y="2156"/>
                    <a:pt x="5204" y="2069"/>
                    <a:pt x="5204" y="1983"/>
                  </a:cubicBezTo>
                  <a:lnTo>
                    <a:pt x="5204" y="312"/>
                  </a:lnTo>
                  <a:cubicBezTo>
                    <a:pt x="5204" y="139"/>
                    <a:pt x="5065" y="0"/>
                    <a:pt x="48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5" name="Google Shape;11675;p31"/>
            <p:cNvSpPr/>
            <p:nvPr/>
          </p:nvSpPr>
          <p:spPr>
            <a:xfrm>
              <a:off x="6398449" y="3552623"/>
              <a:ext cx="136489" cy="75358"/>
            </a:xfrm>
            <a:custGeom>
              <a:rect b="b" l="l" r="r" t="t"/>
              <a:pathLst>
                <a:path extrusionOk="0" h="2876" w="5209">
                  <a:moveTo>
                    <a:pt x="4801" y="403"/>
                  </a:moveTo>
                  <a:lnTo>
                    <a:pt x="4801" y="2468"/>
                  </a:lnTo>
                  <a:lnTo>
                    <a:pt x="984" y="2468"/>
                  </a:lnTo>
                  <a:lnTo>
                    <a:pt x="408" y="1940"/>
                  </a:lnTo>
                  <a:lnTo>
                    <a:pt x="408" y="403"/>
                  </a:lnTo>
                  <a:close/>
                  <a:moveTo>
                    <a:pt x="317" y="0"/>
                  </a:moveTo>
                  <a:cubicBezTo>
                    <a:pt x="144" y="0"/>
                    <a:pt x="0" y="139"/>
                    <a:pt x="0" y="312"/>
                  </a:cubicBezTo>
                  <a:lnTo>
                    <a:pt x="0" y="1983"/>
                  </a:lnTo>
                  <a:cubicBezTo>
                    <a:pt x="0" y="2069"/>
                    <a:pt x="39" y="2156"/>
                    <a:pt x="106" y="2213"/>
                  </a:cubicBezTo>
                  <a:lnTo>
                    <a:pt x="735" y="2794"/>
                  </a:lnTo>
                  <a:cubicBezTo>
                    <a:pt x="792" y="2847"/>
                    <a:pt x="869" y="2876"/>
                    <a:pt x="946" y="2876"/>
                  </a:cubicBezTo>
                  <a:lnTo>
                    <a:pt x="4892" y="2876"/>
                  </a:lnTo>
                  <a:cubicBezTo>
                    <a:pt x="5065" y="2876"/>
                    <a:pt x="5209" y="2736"/>
                    <a:pt x="5209" y="2564"/>
                  </a:cubicBezTo>
                  <a:lnTo>
                    <a:pt x="5209" y="317"/>
                  </a:lnTo>
                  <a:cubicBezTo>
                    <a:pt x="5209" y="139"/>
                    <a:pt x="5065" y="0"/>
                    <a:pt x="48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6" name="Google Shape;11676;p31"/>
            <p:cNvSpPr/>
            <p:nvPr/>
          </p:nvSpPr>
          <p:spPr>
            <a:xfrm>
              <a:off x="6415664" y="3409296"/>
              <a:ext cx="127030" cy="109029"/>
            </a:xfrm>
            <a:custGeom>
              <a:rect b="b" l="l" r="r" t="t"/>
              <a:pathLst>
                <a:path extrusionOk="0" h="4161" w="4848">
                  <a:moveTo>
                    <a:pt x="852" y="1"/>
                  </a:moveTo>
                  <a:cubicBezTo>
                    <a:pt x="419" y="1"/>
                    <a:pt x="1" y="336"/>
                    <a:pt x="1" y="848"/>
                  </a:cubicBezTo>
                  <a:lnTo>
                    <a:pt x="1" y="2230"/>
                  </a:lnTo>
                  <a:cubicBezTo>
                    <a:pt x="1" y="2595"/>
                    <a:pt x="299" y="2893"/>
                    <a:pt x="663" y="2893"/>
                  </a:cubicBezTo>
                  <a:cubicBezTo>
                    <a:pt x="1014" y="2893"/>
                    <a:pt x="1302" y="2619"/>
                    <a:pt x="1321" y="2269"/>
                  </a:cubicBezTo>
                  <a:lnTo>
                    <a:pt x="2641" y="4059"/>
                  </a:lnTo>
                  <a:cubicBezTo>
                    <a:pt x="2687" y="4131"/>
                    <a:pt x="2749" y="4160"/>
                    <a:pt x="2810" y="4160"/>
                  </a:cubicBezTo>
                  <a:cubicBezTo>
                    <a:pt x="2961" y="4160"/>
                    <a:pt x="3104" y="3980"/>
                    <a:pt x="2968" y="3819"/>
                  </a:cubicBezTo>
                  <a:lnTo>
                    <a:pt x="1283" y="1534"/>
                  </a:lnTo>
                  <a:cubicBezTo>
                    <a:pt x="1241" y="1476"/>
                    <a:pt x="1181" y="1450"/>
                    <a:pt x="1122" y="1450"/>
                  </a:cubicBezTo>
                  <a:cubicBezTo>
                    <a:pt x="1019" y="1450"/>
                    <a:pt x="918" y="1529"/>
                    <a:pt x="918" y="1654"/>
                  </a:cubicBezTo>
                  <a:lnTo>
                    <a:pt x="918" y="2230"/>
                  </a:lnTo>
                  <a:cubicBezTo>
                    <a:pt x="911" y="2393"/>
                    <a:pt x="786" y="2475"/>
                    <a:pt x="661" y="2475"/>
                  </a:cubicBezTo>
                  <a:cubicBezTo>
                    <a:pt x="536" y="2475"/>
                    <a:pt x="411" y="2393"/>
                    <a:pt x="404" y="2230"/>
                  </a:cubicBezTo>
                  <a:lnTo>
                    <a:pt x="404" y="848"/>
                  </a:lnTo>
                  <a:cubicBezTo>
                    <a:pt x="404" y="582"/>
                    <a:pt x="619" y="409"/>
                    <a:pt x="844" y="409"/>
                  </a:cubicBezTo>
                  <a:cubicBezTo>
                    <a:pt x="956" y="409"/>
                    <a:pt x="1071" y="452"/>
                    <a:pt x="1163" y="550"/>
                  </a:cubicBezTo>
                  <a:lnTo>
                    <a:pt x="4408" y="4030"/>
                  </a:lnTo>
                  <a:cubicBezTo>
                    <a:pt x="4453" y="4080"/>
                    <a:pt x="4506" y="4100"/>
                    <a:pt x="4556" y="4100"/>
                  </a:cubicBezTo>
                  <a:cubicBezTo>
                    <a:pt x="4712" y="4100"/>
                    <a:pt x="4848" y="3904"/>
                    <a:pt x="4710" y="3752"/>
                  </a:cubicBezTo>
                  <a:lnTo>
                    <a:pt x="1460" y="272"/>
                  </a:lnTo>
                  <a:cubicBezTo>
                    <a:pt x="1287" y="84"/>
                    <a:pt x="1068" y="1"/>
                    <a:pt x="85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7" name="Google Shape;11677;p31"/>
            <p:cNvSpPr/>
            <p:nvPr/>
          </p:nvSpPr>
          <p:spPr>
            <a:xfrm>
              <a:off x="6214848" y="3409427"/>
              <a:ext cx="126532" cy="108478"/>
            </a:xfrm>
            <a:custGeom>
              <a:rect b="b" l="l" r="r" t="t"/>
              <a:pathLst>
                <a:path extrusionOk="0" h="4140" w="4829">
                  <a:moveTo>
                    <a:pt x="3976" y="0"/>
                  </a:moveTo>
                  <a:cubicBezTo>
                    <a:pt x="3759" y="0"/>
                    <a:pt x="3538" y="84"/>
                    <a:pt x="3364" y="271"/>
                  </a:cubicBezTo>
                  <a:lnTo>
                    <a:pt x="138" y="3732"/>
                  </a:lnTo>
                  <a:cubicBezTo>
                    <a:pt x="0" y="3885"/>
                    <a:pt x="137" y="4079"/>
                    <a:pt x="293" y="4079"/>
                  </a:cubicBezTo>
                  <a:cubicBezTo>
                    <a:pt x="343" y="4079"/>
                    <a:pt x="395" y="4059"/>
                    <a:pt x="441" y="4011"/>
                  </a:cubicBezTo>
                  <a:lnTo>
                    <a:pt x="436" y="4011"/>
                  </a:lnTo>
                  <a:lnTo>
                    <a:pt x="3662" y="545"/>
                  </a:lnTo>
                  <a:cubicBezTo>
                    <a:pt x="3752" y="450"/>
                    <a:pt x="3866" y="407"/>
                    <a:pt x="3978" y="407"/>
                  </a:cubicBezTo>
                  <a:cubicBezTo>
                    <a:pt x="4203" y="407"/>
                    <a:pt x="4420" y="581"/>
                    <a:pt x="4420" y="847"/>
                  </a:cubicBezTo>
                  <a:lnTo>
                    <a:pt x="4420" y="2225"/>
                  </a:lnTo>
                  <a:cubicBezTo>
                    <a:pt x="4413" y="2388"/>
                    <a:pt x="4288" y="2470"/>
                    <a:pt x="4163" y="2470"/>
                  </a:cubicBezTo>
                  <a:cubicBezTo>
                    <a:pt x="4038" y="2470"/>
                    <a:pt x="3914" y="2388"/>
                    <a:pt x="3906" y="2225"/>
                  </a:cubicBezTo>
                  <a:lnTo>
                    <a:pt x="3906" y="1649"/>
                  </a:lnTo>
                  <a:cubicBezTo>
                    <a:pt x="3906" y="1524"/>
                    <a:pt x="3806" y="1445"/>
                    <a:pt x="3703" y="1445"/>
                  </a:cubicBezTo>
                  <a:cubicBezTo>
                    <a:pt x="3643" y="1445"/>
                    <a:pt x="3584" y="1471"/>
                    <a:pt x="3542" y="1529"/>
                  </a:cubicBezTo>
                  <a:lnTo>
                    <a:pt x="1866" y="3800"/>
                  </a:lnTo>
                  <a:cubicBezTo>
                    <a:pt x="1732" y="3957"/>
                    <a:pt x="1878" y="4140"/>
                    <a:pt x="2028" y="4140"/>
                  </a:cubicBezTo>
                  <a:cubicBezTo>
                    <a:pt x="2088" y="4140"/>
                    <a:pt x="2149" y="4111"/>
                    <a:pt x="2193" y="4040"/>
                  </a:cubicBezTo>
                  <a:lnTo>
                    <a:pt x="3503" y="2264"/>
                  </a:lnTo>
                  <a:cubicBezTo>
                    <a:pt x="3527" y="2613"/>
                    <a:pt x="3819" y="2883"/>
                    <a:pt x="4167" y="2883"/>
                  </a:cubicBezTo>
                  <a:cubicBezTo>
                    <a:pt x="4173" y="2883"/>
                    <a:pt x="4179" y="2883"/>
                    <a:pt x="4185" y="2883"/>
                  </a:cubicBezTo>
                  <a:cubicBezTo>
                    <a:pt x="4540" y="2868"/>
                    <a:pt x="4823" y="2580"/>
                    <a:pt x="4828" y="2225"/>
                  </a:cubicBezTo>
                  <a:lnTo>
                    <a:pt x="4828" y="847"/>
                  </a:lnTo>
                  <a:cubicBezTo>
                    <a:pt x="4828" y="335"/>
                    <a:pt x="4410" y="0"/>
                    <a:pt x="397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78" name="Google Shape;11678;p31"/>
          <p:cNvGrpSpPr/>
          <p:nvPr/>
        </p:nvGrpSpPr>
        <p:grpSpPr>
          <a:xfrm>
            <a:off x="5818221" y="1315847"/>
            <a:ext cx="252723" cy="363402"/>
            <a:chOff x="5818221" y="1502697"/>
            <a:chExt cx="252723" cy="363402"/>
          </a:xfrm>
        </p:grpSpPr>
        <p:sp>
          <p:nvSpPr>
            <p:cNvPr id="11679" name="Google Shape;11679;p31"/>
            <p:cNvSpPr/>
            <p:nvPr/>
          </p:nvSpPr>
          <p:spPr>
            <a:xfrm>
              <a:off x="5861114" y="1528559"/>
              <a:ext cx="203043" cy="322448"/>
            </a:xfrm>
            <a:custGeom>
              <a:rect b="b" l="l" r="r" t="t"/>
              <a:pathLst>
                <a:path extrusionOk="0" h="12306" w="7749">
                  <a:moveTo>
                    <a:pt x="1427" y="1"/>
                  </a:moveTo>
                  <a:cubicBezTo>
                    <a:pt x="970" y="1"/>
                    <a:pt x="462" y="17"/>
                    <a:pt x="1" y="21"/>
                  </a:cubicBezTo>
                  <a:lnTo>
                    <a:pt x="1" y="1749"/>
                  </a:lnTo>
                  <a:cubicBezTo>
                    <a:pt x="332" y="1746"/>
                    <a:pt x="773" y="1705"/>
                    <a:pt x="1238" y="1705"/>
                  </a:cubicBezTo>
                  <a:cubicBezTo>
                    <a:pt x="2159" y="1705"/>
                    <a:pt x="3173" y="1866"/>
                    <a:pt x="3620" y="2801"/>
                  </a:cubicBezTo>
                  <a:cubicBezTo>
                    <a:pt x="3803" y="3184"/>
                    <a:pt x="4069" y="3839"/>
                    <a:pt x="4870" y="3839"/>
                  </a:cubicBezTo>
                  <a:cubicBezTo>
                    <a:pt x="5161" y="3839"/>
                    <a:pt x="5523" y="3753"/>
                    <a:pt x="5977" y="3535"/>
                  </a:cubicBezTo>
                  <a:cubicBezTo>
                    <a:pt x="6235" y="3407"/>
                    <a:pt x="6457" y="3339"/>
                    <a:pt x="6622" y="3339"/>
                  </a:cubicBezTo>
                  <a:cubicBezTo>
                    <a:pt x="6724" y="3339"/>
                    <a:pt x="6805" y="3365"/>
                    <a:pt x="6860" y="3420"/>
                  </a:cubicBezTo>
                  <a:cubicBezTo>
                    <a:pt x="7004" y="3564"/>
                    <a:pt x="7004" y="3842"/>
                    <a:pt x="6543" y="4375"/>
                  </a:cubicBezTo>
                  <a:cubicBezTo>
                    <a:pt x="6140" y="4845"/>
                    <a:pt x="1556" y="10414"/>
                    <a:pt x="1210" y="12305"/>
                  </a:cubicBezTo>
                  <a:lnTo>
                    <a:pt x="3169" y="12305"/>
                  </a:lnTo>
                  <a:cubicBezTo>
                    <a:pt x="3457" y="10611"/>
                    <a:pt x="3903" y="9228"/>
                    <a:pt x="7004" y="4874"/>
                  </a:cubicBezTo>
                  <a:cubicBezTo>
                    <a:pt x="7623" y="4005"/>
                    <a:pt x="7748" y="3569"/>
                    <a:pt x="7427" y="3060"/>
                  </a:cubicBezTo>
                  <a:cubicBezTo>
                    <a:pt x="7273" y="2815"/>
                    <a:pt x="7019" y="2657"/>
                    <a:pt x="6735" y="2623"/>
                  </a:cubicBezTo>
                  <a:cubicBezTo>
                    <a:pt x="6674" y="2615"/>
                    <a:pt x="6611" y="2611"/>
                    <a:pt x="6546" y="2611"/>
                  </a:cubicBezTo>
                  <a:cubicBezTo>
                    <a:pt x="6299" y="2611"/>
                    <a:pt x="6022" y="2669"/>
                    <a:pt x="5718" y="2791"/>
                  </a:cubicBezTo>
                  <a:cubicBezTo>
                    <a:pt x="5348" y="2939"/>
                    <a:pt x="5084" y="3012"/>
                    <a:pt x="4917" y="3012"/>
                  </a:cubicBezTo>
                  <a:cubicBezTo>
                    <a:pt x="4856" y="3012"/>
                    <a:pt x="4808" y="3002"/>
                    <a:pt x="4772" y="2983"/>
                  </a:cubicBezTo>
                  <a:cubicBezTo>
                    <a:pt x="4642" y="2906"/>
                    <a:pt x="4513" y="2594"/>
                    <a:pt x="4354" y="2201"/>
                  </a:cubicBezTo>
                  <a:cubicBezTo>
                    <a:pt x="4268" y="1994"/>
                    <a:pt x="4172" y="1759"/>
                    <a:pt x="4052" y="1490"/>
                  </a:cubicBezTo>
                  <a:cubicBezTo>
                    <a:pt x="3649" y="602"/>
                    <a:pt x="3058" y="247"/>
                    <a:pt x="2641" y="103"/>
                  </a:cubicBezTo>
                  <a:cubicBezTo>
                    <a:pt x="2396" y="21"/>
                    <a:pt x="1944" y="1"/>
                    <a:pt x="14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0" name="Google Shape;11680;p31"/>
            <p:cNvSpPr/>
            <p:nvPr/>
          </p:nvSpPr>
          <p:spPr>
            <a:xfrm>
              <a:off x="5860983" y="1548263"/>
              <a:ext cx="195497" cy="302744"/>
            </a:xfrm>
            <a:custGeom>
              <a:rect b="b" l="l" r="r" t="t"/>
              <a:pathLst>
                <a:path extrusionOk="0" h="11554" w="7461">
                  <a:moveTo>
                    <a:pt x="1037" y="1"/>
                  </a:moveTo>
                  <a:cubicBezTo>
                    <a:pt x="450" y="1"/>
                    <a:pt x="14" y="102"/>
                    <a:pt x="1" y="109"/>
                  </a:cubicBezTo>
                  <a:lnTo>
                    <a:pt x="1" y="997"/>
                  </a:lnTo>
                  <a:cubicBezTo>
                    <a:pt x="333" y="994"/>
                    <a:pt x="774" y="953"/>
                    <a:pt x="1239" y="953"/>
                  </a:cubicBezTo>
                  <a:cubicBezTo>
                    <a:pt x="2160" y="953"/>
                    <a:pt x="3175" y="1114"/>
                    <a:pt x="3625" y="2049"/>
                  </a:cubicBezTo>
                  <a:cubicBezTo>
                    <a:pt x="3805" y="2432"/>
                    <a:pt x="4069" y="3087"/>
                    <a:pt x="4870" y="3087"/>
                  </a:cubicBezTo>
                  <a:cubicBezTo>
                    <a:pt x="5161" y="3087"/>
                    <a:pt x="5523" y="3001"/>
                    <a:pt x="5977" y="2783"/>
                  </a:cubicBezTo>
                  <a:cubicBezTo>
                    <a:pt x="6238" y="2655"/>
                    <a:pt x="6459" y="2587"/>
                    <a:pt x="6624" y="2587"/>
                  </a:cubicBezTo>
                  <a:cubicBezTo>
                    <a:pt x="6725" y="2587"/>
                    <a:pt x="6805" y="2613"/>
                    <a:pt x="6860" y="2668"/>
                  </a:cubicBezTo>
                  <a:cubicBezTo>
                    <a:pt x="7004" y="2812"/>
                    <a:pt x="7009" y="3090"/>
                    <a:pt x="6544" y="3623"/>
                  </a:cubicBezTo>
                  <a:cubicBezTo>
                    <a:pt x="6140" y="4093"/>
                    <a:pt x="1556" y="9662"/>
                    <a:pt x="1211" y="11553"/>
                  </a:cubicBezTo>
                  <a:lnTo>
                    <a:pt x="2089" y="11553"/>
                  </a:lnTo>
                  <a:cubicBezTo>
                    <a:pt x="2089" y="11553"/>
                    <a:pt x="3207" y="7833"/>
                    <a:pt x="6731" y="3916"/>
                  </a:cubicBezTo>
                  <a:cubicBezTo>
                    <a:pt x="7254" y="3330"/>
                    <a:pt x="7460" y="2725"/>
                    <a:pt x="7158" y="2457"/>
                  </a:cubicBezTo>
                  <a:cubicBezTo>
                    <a:pt x="7018" y="2333"/>
                    <a:pt x="6854" y="2287"/>
                    <a:pt x="6674" y="2287"/>
                  </a:cubicBezTo>
                  <a:cubicBezTo>
                    <a:pt x="6166" y="2287"/>
                    <a:pt x="5528" y="2649"/>
                    <a:pt x="4926" y="2663"/>
                  </a:cubicBezTo>
                  <a:cubicBezTo>
                    <a:pt x="4916" y="2663"/>
                    <a:pt x="4907" y="2664"/>
                    <a:pt x="4897" y="2664"/>
                  </a:cubicBezTo>
                  <a:cubicBezTo>
                    <a:pt x="4812" y="2664"/>
                    <a:pt x="4731" y="2644"/>
                    <a:pt x="4657" y="2605"/>
                  </a:cubicBezTo>
                  <a:cubicBezTo>
                    <a:pt x="4446" y="2485"/>
                    <a:pt x="4139" y="2183"/>
                    <a:pt x="3923" y="1722"/>
                  </a:cubicBezTo>
                  <a:cubicBezTo>
                    <a:pt x="3644" y="1117"/>
                    <a:pt x="3246" y="623"/>
                    <a:pt x="2761" y="373"/>
                  </a:cubicBezTo>
                  <a:cubicBezTo>
                    <a:pt x="2195" y="80"/>
                    <a:pt x="1557" y="1"/>
                    <a:pt x="103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1" name="Google Shape;11681;p31"/>
            <p:cNvSpPr/>
            <p:nvPr/>
          </p:nvSpPr>
          <p:spPr>
            <a:xfrm>
              <a:off x="5848039" y="1536393"/>
              <a:ext cx="23661" cy="306805"/>
            </a:xfrm>
            <a:custGeom>
              <a:rect b="b" l="l" r="r" t="t"/>
              <a:pathLst>
                <a:path extrusionOk="0" h="11709" w="903">
                  <a:moveTo>
                    <a:pt x="0" y="1"/>
                  </a:moveTo>
                  <a:lnTo>
                    <a:pt x="0" y="11708"/>
                  </a:lnTo>
                  <a:lnTo>
                    <a:pt x="903" y="11708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2" name="Google Shape;11682;p31"/>
            <p:cNvSpPr/>
            <p:nvPr/>
          </p:nvSpPr>
          <p:spPr>
            <a:xfrm>
              <a:off x="5859856" y="1536393"/>
              <a:ext cx="11844" cy="306805"/>
            </a:xfrm>
            <a:custGeom>
              <a:rect b="b" l="l" r="r" t="t"/>
              <a:pathLst>
                <a:path extrusionOk="0" h="11709" w="452">
                  <a:moveTo>
                    <a:pt x="1" y="1"/>
                  </a:moveTo>
                  <a:lnTo>
                    <a:pt x="1" y="11708"/>
                  </a:lnTo>
                  <a:lnTo>
                    <a:pt x="452" y="11708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3" name="Google Shape;11683;p31"/>
            <p:cNvSpPr/>
            <p:nvPr/>
          </p:nvSpPr>
          <p:spPr>
            <a:xfrm>
              <a:off x="5840624" y="1547477"/>
              <a:ext cx="38518" cy="17110"/>
            </a:xfrm>
            <a:custGeom>
              <a:rect b="b" l="l" r="r" t="t"/>
              <a:pathLst>
                <a:path extrusionOk="0" h="653" w="1470">
                  <a:moveTo>
                    <a:pt x="91" y="0"/>
                  </a:moveTo>
                  <a:cubicBezTo>
                    <a:pt x="43" y="0"/>
                    <a:pt x="0" y="38"/>
                    <a:pt x="0" y="91"/>
                  </a:cubicBezTo>
                  <a:lnTo>
                    <a:pt x="0" y="562"/>
                  </a:lnTo>
                  <a:cubicBezTo>
                    <a:pt x="0" y="610"/>
                    <a:pt x="43" y="653"/>
                    <a:pt x="91" y="653"/>
                  </a:cubicBezTo>
                  <a:lnTo>
                    <a:pt x="1383" y="653"/>
                  </a:lnTo>
                  <a:cubicBezTo>
                    <a:pt x="1431" y="653"/>
                    <a:pt x="1469" y="610"/>
                    <a:pt x="1469" y="562"/>
                  </a:cubicBezTo>
                  <a:lnTo>
                    <a:pt x="1469" y="91"/>
                  </a:lnTo>
                  <a:cubicBezTo>
                    <a:pt x="1469" y="38"/>
                    <a:pt x="1431" y="0"/>
                    <a:pt x="13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4" name="Google Shape;11684;p31"/>
            <p:cNvSpPr/>
            <p:nvPr/>
          </p:nvSpPr>
          <p:spPr>
            <a:xfrm>
              <a:off x="5840991" y="1507964"/>
              <a:ext cx="37889" cy="39540"/>
            </a:xfrm>
            <a:custGeom>
              <a:rect b="b" l="l" r="r" t="t"/>
              <a:pathLst>
                <a:path extrusionOk="0" h="1509" w="1446">
                  <a:moveTo>
                    <a:pt x="29" y="1"/>
                  </a:moveTo>
                  <a:cubicBezTo>
                    <a:pt x="10" y="6"/>
                    <a:pt x="1" y="20"/>
                    <a:pt x="5" y="39"/>
                  </a:cubicBezTo>
                  <a:lnTo>
                    <a:pt x="241" y="1508"/>
                  </a:lnTo>
                  <a:lnTo>
                    <a:pt x="1205" y="1508"/>
                  </a:lnTo>
                  <a:lnTo>
                    <a:pt x="1441" y="39"/>
                  </a:lnTo>
                  <a:cubicBezTo>
                    <a:pt x="1445" y="20"/>
                    <a:pt x="1436" y="6"/>
                    <a:pt x="14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5" name="Google Shape;11685;p31"/>
            <p:cNvSpPr/>
            <p:nvPr/>
          </p:nvSpPr>
          <p:spPr>
            <a:xfrm>
              <a:off x="5840624" y="1781544"/>
              <a:ext cx="38622" cy="17005"/>
            </a:xfrm>
            <a:custGeom>
              <a:rect b="b" l="l" r="r" t="t"/>
              <a:pathLst>
                <a:path extrusionOk="0" h="649" w="1474">
                  <a:moveTo>
                    <a:pt x="91" y="0"/>
                  </a:moveTo>
                  <a:cubicBezTo>
                    <a:pt x="43" y="0"/>
                    <a:pt x="0" y="39"/>
                    <a:pt x="0" y="92"/>
                  </a:cubicBezTo>
                  <a:lnTo>
                    <a:pt x="0" y="562"/>
                  </a:lnTo>
                  <a:cubicBezTo>
                    <a:pt x="0" y="610"/>
                    <a:pt x="43" y="648"/>
                    <a:pt x="91" y="648"/>
                  </a:cubicBezTo>
                  <a:lnTo>
                    <a:pt x="1383" y="648"/>
                  </a:lnTo>
                  <a:cubicBezTo>
                    <a:pt x="1431" y="648"/>
                    <a:pt x="1469" y="610"/>
                    <a:pt x="1469" y="562"/>
                  </a:cubicBezTo>
                  <a:lnTo>
                    <a:pt x="1469" y="92"/>
                  </a:lnTo>
                  <a:cubicBezTo>
                    <a:pt x="1474" y="39"/>
                    <a:pt x="1431" y="0"/>
                    <a:pt x="13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6" name="Google Shape;11686;p31"/>
            <p:cNvSpPr/>
            <p:nvPr/>
          </p:nvSpPr>
          <p:spPr>
            <a:xfrm>
              <a:off x="5840991" y="1798523"/>
              <a:ext cx="37889" cy="39513"/>
            </a:xfrm>
            <a:custGeom>
              <a:rect b="b" l="l" r="r" t="t"/>
              <a:pathLst>
                <a:path extrusionOk="0" h="1508" w="1446">
                  <a:moveTo>
                    <a:pt x="241" y="0"/>
                  </a:moveTo>
                  <a:lnTo>
                    <a:pt x="5" y="1474"/>
                  </a:lnTo>
                  <a:cubicBezTo>
                    <a:pt x="1" y="1488"/>
                    <a:pt x="10" y="1508"/>
                    <a:pt x="29" y="1508"/>
                  </a:cubicBezTo>
                  <a:lnTo>
                    <a:pt x="1417" y="1508"/>
                  </a:lnTo>
                  <a:cubicBezTo>
                    <a:pt x="1436" y="1508"/>
                    <a:pt x="1445" y="1488"/>
                    <a:pt x="1441" y="1474"/>
                  </a:cubicBezTo>
                  <a:lnTo>
                    <a:pt x="1205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7" name="Google Shape;11687;p31"/>
            <p:cNvSpPr/>
            <p:nvPr/>
          </p:nvSpPr>
          <p:spPr>
            <a:xfrm>
              <a:off x="5859856" y="1547477"/>
              <a:ext cx="19285" cy="17110"/>
            </a:xfrm>
            <a:custGeom>
              <a:rect b="b" l="l" r="r" t="t"/>
              <a:pathLst>
                <a:path extrusionOk="0" h="653" w="736">
                  <a:moveTo>
                    <a:pt x="1" y="0"/>
                  </a:moveTo>
                  <a:lnTo>
                    <a:pt x="1" y="653"/>
                  </a:lnTo>
                  <a:lnTo>
                    <a:pt x="649" y="653"/>
                  </a:lnTo>
                  <a:cubicBezTo>
                    <a:pt x="697" y="653"/>
                    <a:pt x="735" y="610"/>
                    <a:pt x="735" y="562"/>
                  </a:cubicBezTo>
                  <a:lnTo>
                    <a:pt x="735" y="91"/>
                  </a:lnTo>
                  <a:cubicBezTo>
                    <a:pt x="735" y="38"/>
                    <a:pt x="697" y="0"/>
                    <a:pt x="6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8" name="Google Shape;11688;p31"/>
            <p:cNvSpPr/>
            <p:nvPr/>
          </p:nvSpPr>
          <p:spPr>
            <a:xfrm>
              <a:off x="5859856" y="1781544"/>
              <a:ext cx="19390" cy="17005"/>
            </a:xfrm>
            <a:custGeom>
              <a:rect b="b" l="l" r="r" t="t"/>
              <a:pathLst>
                <a:path extrusionOk="0" h="649" w="740">
                  <a:moveTo>
                    <a:pt x="1" y="0"/>
                  </a:moveTo>
                  <a:lnTo>
                    <a:pt x="1" y="648"/>
                  </a:lnTo>
                  <a:lnTo>
                    <a:pt x="649" y="648"/>
                  </a:lnTo>
                  <a:cubicBezTo>
                    <a:pt x="697" y="648"/>
                    <a:pt x="735" y="610"/>
                    <a:pt x="735" y="562"/>
                  </a:cubicBezTo>
                  <a:lnTo>
                    <a:pt x="735" y="92"/>
                  </a:lnTo>
                  <a:cubicBezTo>
                    <a:pt x="740" y="39"/>
                    <a:pt x="697" y="0"/>
                    <a:pt x="6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9" name="Google Shape;11689;p31"/>
            <p:cNvSpPr/>
            <p:nvPr/>
          </p:nvSpPr>
          <p:spPr>
            <a:xfrm>
              <a:off x="5859856" y="1507964"/>
              <a:ext cx="19023" cy="39540"/>
            </a:xfrm>
            <a:custGeom>
              <a:rect b="b" l="l" r="r" t="t"/>
              <a:pathLst>
                <a:path extrusionOk="0" h="1509" w="726">
                  <a:moveTo>
                    <a:pt x="1" y="1"/>
                  </a:moveTo>
                  <a:lnTo>
                    <a:pt x="1" y="1508"/>
                  </a:lnTo>
                  <a:lnTo>
                    <a:pt x="485" y="1508"/>
                  </a:lnTo>
                  <a:lnTo>
                    <a:pt x="721" y="39"/>
                  </a:lnTo>
                  <a:cubicBezTo>
                    <a:pt x="725" y="20"/>
                    <a:pt x="711" y="6"/>
                    <a:pt x="6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0" name="Google Shape;11690;p31"/>
            <p:cNvSpPr/>
            <p:nvPr/>
          </p:nvSpPr>
          <p:spPr>
            <a:xfrm>
              <a:off x="5859856" y="1798523"/>
              <a:ext cx="19023" cy="39513"/>
            </a:xfrm>
            <a:custGeom>
              <a:rect b="b" l="l" r="r" t="t"/>
              <a:pathLst>
                <a:path extrusionOk="0" h="1508" w="726">
                  <a:moveTo>
                    <a:pt x="1" y="0"/>
                  </a:moveTo>
                  <a:lnTo>
                    <a:pt x="1" y="1508"/>
                  </a:lnTo>
                  <a:lnTo>
                    <a:pt x="697" y="1508"/>
                  </a:lnTo>
                  <a:cubicBezTo>
                    <a:pt x="711" y="1508"/>
                    <a:pt x="725" y="1488"/>
                    <a:pt x="721" y="1474"/>
                  </a:cubicBezTo>
                  <a:lnTo>
                    <a:pt x="485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1" name="Google Shape;11691;p31"/>
            <p:cNvSpPr/>
            <p:nvPr/>
          </p:nvSpPr>
          <p:spPr>
            <a:xfrm>
              <a:off x="5823645" y="1836753"/>
              <a:ext cx="138244" cy="24054"/>
            </a:xfrm>
            <a:custGeom>
              <a:rect b="b" l="l" r="r" t="t"/>
              <a:pathLst>
                <a:path extrusionOk="0" h="918" w="5276">
                  <a:moveTo>
                    <a:pt x="245" y="1"/>
                  </a:moveTo>
                  <a:cubicBezTo>
                    <a:pt x="111" y="1"/>
                    <a:pt x="0" y="111"/>
                    <a:pt x="0" y="245"/>
                  </a:cubicBezTo>
                  <a:lnTo>
                    <a:pt x="0" y="673"/>
                  </a:lnTo>
                  <a:cubicBezTo>
                    <a:pt x="0" y="807"/>
                    <a:pt x="111" y="917"/>
                    <a:pt x="245" y="917"/>
                  </a:cubicBezTo>
                  <a:lnTo>
                    <a:pt x="5031" y="917"/>
                  </a:lnTo>
                  <a:cubicBezTo>
                    <a:pt x="5165" y="917"/>
                    <a:pt x="5276" y="807"/>
                    <a:pt x="5276" y="673"/>
                  </a:cubicBezTo>
                  <a:lnTo>
                    <a:pt x="5276" y="245"/>
                  </a:lnTo>
                  <a:cubicBezTo>
                    <a:pt x="5276" y="111"/>
                    <a:pt x="5165" y="1"/>
                    <a:pt x="50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2" name="Google Shape;11692;p31"/>
            <p:cNvSpPr/>
            <p:nvPr/>
          </p:nvSpPr>
          <p:spPr>
            <a:xfrm>
              <a:off x="5823645" y="1843041"/>
              <a:ext cx="138244" cy="17765"/>
            </a:xfrm>
            <a:custGeom>
              <a:rect b="b" l="l" r="r" t="t"/>
              <a:pathLst>
                <a:path extrusionOk="0" h="678" w="5276">
                  <a:moveTo>
                    <a:pt x="0" y="1"/>
                  </a:moveTo>
                  <a:lnTo>
                    <a:pt x="0" y="5"/>
                  </a:lnTo>
                  <a:lnTo>
                    <a:pt x="0" y="433"/>
                  </a:lnTo>
                  <a:cubicBezTo>
                    <a:pt x="0" y="567"/>
                    <a:pt x="111" y="677"/>
                    <a:pt x="245" y="677"/>
                  </a:cubicBezTo>
                  <a:lnTo>
                    <a:pt x="5031" y="677"/>
                  </a:lnTo>
                  <a:cubicBezTo>
                    <a:pt x="5165" y="673"/>
                    <a:pt x="5276" y="567"/>
                    <a:pt x="5276" y="433"/>
                  </a:cubicBezTo>
                  <a:lnTo>
                    <a:pt x="5276" y="5"/>
                  </a:lnTo>
                  <a:lnTo>
                    <a:pt x="5276" y="1"/>
                  </a:lnTo>
                  <a:cubicBezTo>
                    <a:pt x="5271" y="130"/>
                    <a:pt x="5160" y="236"/>
                    <a:pt x="5031" y="236"/>
                  </a:cubicBezTo>
                  <a:lnTo>
                    <a:pt x="245" y="236"/>
                  </a:lnTo>
                  <a:cubicBezTo>
                    <a:pt x="111" y="236"/>
                    <a:pt x="5" y="130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3" name="Google Shape;11693;p31"/>
            <p:cNvSpPr/>
            <p:nvPr/>
          </p:nvSpPr>
          <p:spPr>
            <a:xfrm>
              <a:off x="5818221" y="1502697"/>
              <a:ext cx="252723" cy="363402"/>
            </a:xfrm>
            <a:custGeom>
              <a:rect b="b" l="l" r="r" t="t"/>
              <a:pathLst>
                <a:path extrusionOk="0" h="13869" w="9645">
                  <a:moveTo>
                    <a:pt x="1105" y="403"/>
                  </a:moveTo>
                  <a:lnTo>
                    <a:pt x="2074" y="408"/>
                  </a:lnTo>
                  <a:lnTo>
                    <a:pt x="1983" y="970"/>
                  </a:lnTo>
                  <a:lnTo>
                    <a:pt x="1964" y="1090"/>
                  </a:lnTo>
                  <a:lnTo>
                    <a:pt x="1902" y="1507"/>
                  </a:lnTo>
                  <a:lnTo>
                    <a:pt x="1282" y="1507"/>
                  </a:lnTo>
                  <a:lnTo>
                    <a:pt x="1105" y="403"/>
                  </a:lnTo>
                  <a:close/>
                  <a:moveTo>
                    <a:pt x="2122" y="1915"/>
                  </a:moveTo>
                  <a:lnTo>
                    <a:pt x="2122" y="2156"/>
                  </a:lnTo>
                  <a:lnTo>
                    <a:pt x="1057" y="2156"/>
                  </a:lnTo>
                  <a:lnTo>
                    <a:pt x="1057" y="1915"/>
                  </a:lnTo>
                  <a:close/>
                  <a:moveTo>
                    <a:pt x="8254" y="4530"/>
                  </a:moveTo>
                  <a:cubicBezTo>
                    <a:pt x="8307" y="4530"/>
                    <a:pt x="8336" y="4541"/>
                    <a:pt x="8348" y="4551"/>
                  </a:cubicBezTo>
                  <a:cubicBezTo>
                    <a:pt x="8435" y="4637"/>
                    <a:pt x="8310" y="4892"/>
                    <a:pt x="8017" y="5232"/>
                  </a:cubicBezTo>
                  <a:cubicBezTo>
                    <a:pt x="8012" y="5242"/>
                    <a:pt x="7864" y="5415"/>
                    <a:pt x="7624" y="5712"/>
                  </a:cubicBezTo>
                  <a:lnTo>
                    <a:pt x="7624" y="4738"/>
                  </a:lnTo>
                  <a:lnTo>
                    <a:pt x="7696" y="4704"/>
                  </a:lnTo>
                  <a:cubicBezTo>
                    <a:pt x="7983" y="4565"/>
                    <a:pt x="8157" y="4530"/>
                    <a:pt x="8254" y="4530"/>
                  </a:cubicBezTo>
                  <a:close/>
                  <a:moveTo>
                    <a:pt x="7216" y="4901"/>
                  </a:moveTo>
                  <a:lnTo>
                    <a:pt x="7216" y="6216"/>
                  </a:lnTo>
                  <a:cubicBezTo>
                    <a:pt x="7009" y="6471"/>
                    <a:pt x="6779" y="6764"/>
                    <a:pt x="6529" y="7085"/>
                  </a:cubicBezTo>
                  <a:lnTo>
                    <a:pt x="6529" y="5026"/>
                  </a:lnTo>
                  <a:cubicBezTo>
                    <a:pt x="6764" y="5021"/>
                    <a:pt x="6995" y="4978"/>
                    <a:pt x="7216" y="4901"/>
                  </a:cubicBezTo>
                  <a:close/>
                  <a:moveTo>
                    <a:pt x="5439" y="4522"/>
                  </a:moveTo>
                  <a:cubicBezTo>
                    <a:pt x="5588" y="4719"/>
                    <a:pt x="5795" y="4868"/>
                    <a:pt x="6025" y="4949"/>
                  </a:cubicBezTo>
                  <a:cubicBezTo>
                    <a:pt x="6059" y="4964"/>
                    <a:pt x="6087" y="4973"/>
                    <a:pt x="6121" y="4978"/>
                  </a:cubicBezTo>
                  <a:lnTo>
                    <a:pt x="6121" y="7609"/>
                  </a:lnTo>
                  <a:cubicBezTo>
                    <a:pt x="5900" y="7901"/>
                    <a:pt x="5670" y="8204"/>
                    <a:pt x="5435" y="8516"/>
                  </a:cubicBezTo>
                  <a:lnTo>
                    <a:pt x="5439" y="4522"/>
                  </a:lnTo>
                  <a:close/>
                  <a:moveTo>
                    <a:pt x="4345" y="3159"/>
                  </a:moveTo>
                  <a:cubicBezTo>
                    <a:pt x="4638" y="3293"/>
                    <a:pt x="4878" y="3519"/>
                    <a:pt x="5031" y="3802"/>
                  </a:cubicBezTo>
                  <a:lnTo>
                    <a:pt x="5031" y="9073"/>
                  </a:lnTo>
                  <a:cubicBezTo>
                    <a:pt x="4796" y="9394"/>
                    <a:pt x="4566" y="9725"/>
                    <a:pt x="4345" y="10047"/>
                  </a:cubicBezTo>
                  <a:lnTo>
                    <a:pt x="4345" y="3159"/>
                  </a:lnTo>
                  <a:close/>
                  <a:moveTo>
                    <a:pt x="2122" y="10844"/>
                  </a:moveTo>
                  <a:lnTo>
                    <a:pt x="2122" y="11089"/>
                  </a:lnTo>
                  <a:lnTo>
                    <a:pt x="1057" y="11089"/>
                  </a:lnTo>
                  <a:lnTo>
                    <a:pt x="1057" y="10844"/>
                  </a:lnTo>
                  <a:close/>
                  <a:moveTo>
                    <a:pt x="3255" y="2904"/>
                  </a:moveTo>
                  <a:cubicBezTo>
                    <a:pt x="3486" y="2919"/>
                    <a:pt x="3716" y="2952"/>
                    <a:pt x="3942" y="3010"/>
                  </a:cubicBezTo>
                  <a:lnTo>
                    <a:pt x="3942" y="10642"/>
                  </a:lnTo>
                  <a:lnTo>
                    <a:pt x="3942" y="10657"/>
                  </a:lnTo>
                  <a:cubicBezTo>
                    <a:pt x="3683" y="11055"/>
                    <a:pt x="3452" y="11434"/>
                    <a:pt x="3255" y="11790"/>
                  </a:cubicBezTo>
                  <a:lnTo>
                    <a:pt x="3255" y="2909"/>
                  </a:lnTo>
                  <a:lnTo>
                    <a:pt x="3255" y="2904"/>
                  </a:lnTo>
                  <a:close/>
                  <a:moveTo>
                    <a:pt x="1902" y="11497"/>
                  </a:moveTo>
                  <a:lnTo>
                    <a:pt x="2065" y="12548"/>
                  </a:lnTo>
                  <a:lnTo>
                    <a:pt x="1114" y="12548"/>
                  </a:lnTo>
                  <a:lnTo>
                    <a:pt x="1282" y="11497"/>
                  </a:lnTo>
                  <a:close/>
                  <a:moveTo>
                    <a:pt x="2847" y="2895"/>
                  </a:moveTo>
                  <a:lnTo>
                    <a:pt x="2847" y="12548"/>
                  </a:lnTo>
                  <a:lnTo>
                    <a:pt x="2478" y="12548"/>
                  </a:lnTo>
                  <a:lnTo>
                    <a:pt x="2310" y="11487"/>
                  </a:lnTo>
                  <a:cubicBezTo>
                    <a:pt x="2439" y="11449"/>
                    <a:pt x="2530" y="11334"/>
                    <a:pt x="2530" y="11204"/>
                  </a:cubicBezTo>
                  <a:lnTo>
                    <a:pt x="2530" y="10734"/>
                  </a:lnTo>
                  <a:cubicBezTo>
                    <a:pt x="2530" y="10575"/>
                    <a:pt x="2401" y="10445"/>
                    <a:pt x="2242" y="10441"/>
                  </a:cubicBezTo>
                  <a:lnTo>
                    <a:pt x="2242" y="2914"/>
                  </a:lnTo>
                  <a:cubicBezTo>
                    <a:pt x="2434" y="2904"/>
                    <a:pt x="2641" y="2895"/>
                    <a:pt x="2847" y="2895"/>
                  </a:cubicBezTo>
                  <a:close/>
                  <a:moveTo>
                    <a:pt x="445" y="12955"/>
                  </a:moveTo>
                  <a:cubicBezTo>
                    <a:pt x="447" y="12955"/>
                    <a:pt x="449" y="12956"/>
                    <a:pt x="452" y="12956"/>
                  </a:cubicBezTo>
                  <a:lnTo>
                    <a:pt x="5238" y="12956"/>
                  </a:lnTo>
                  <a:cubicBezTo>
                    <a:pt x="5262" y="12956"/>
                    <a:pt x="5276" y="12970"/>
                    <a:pt x="5276" y="12994"/>
                  </a:cubicBezTo>
                  <a:lnTo>
                    <a:pt x="5276" y="13422"/>
                  </a:lnTo>
                  <a:cubicBezTo>
                    <a:pt x="5276" y="13441"/>
                    <a:pt x="5262" y="13460"/>
                    <a:pt x="5238" y="13460"/>
                  </a:cubicBezTo>
                  <a:lnTo>
                    <a:pt x="452" y="13460"/>
                  </a:lnTo>
                  <a:cubicBezTo>
                    <a:pt x="428" y="13460"/>
                    <a:pt x="409" y="13441"/>
                    <a:pt x="409" y="13422"/>
                  </a:cubicBezTo>
                  <a:lnTo>
                    <a:pt x="409" y="12994"/>
                  </a:lnTo>
                  <a:cubicBezTo>
                    <a:pt x="409" y="12973"/>
                    <a:pt x="424" y="12955"/>
                    <a:pt x="445" y="12955"/>
                  </a:cubicBezTo>
                  <a:close/>
                  <a:moveTo>
                    <a:pt x="894" y="0"/>
                  </a:moveTo>
                  <a:cubicBezTo>
                    <a:pt x="831" y="0"/>
                    <a:pt x="769" y="29"/>
                    <a:pt x="726" y="82"/>
                  </a:cubicBezTo>
                  <a:cubicBezTo>
                    <a:pt x="678" y="135"/>
                    <a:pt x="658" y="202"/>
                    <a:pt x="673" y="274"/>
                  </a:cubicBezTo>
                  <a:lnTo>
                    <a:pt x="870" y="1517"/>
                  </a:lnTo>
                  <a:cubicBezTo>
                    <a:pt x="740" y="1555"/>
                    <a:pt x="654" y="1671"/>
                    <a:pt x="654" y="1800"/>
                  </a:cubicBezTo>
                  <a:lnTo>
                    <a:pt x="654" y="2271"/>
                  </a:lnTo>
                  <a:cubicBezTo>
                    <a:pt x="654" y="2434"/>
                    <a:pt x="778" y="2564"/>
                    <a:pt x="937" y="2568"/>
                  </a:cubicBezTo>
                  <a:lnTo>
                    <a:pt x="937" y="3576"/>
                  </a:lnTo>
                  <a:cubicBezTo>
                    <a:pt x="937" y="3711"/>
                    <a:pt x="1039" y="3778"/>
                    <a:pt x="1141" y="3778"/>
                  </a:cubicBezTo>
                  <a:cubicBezTo>
                    <a:pt x="1243" y="3778"/>
                    <a:pt x="1345" y="3711"/>
                    <a:pt x="1345" y="3576"/>
                  </a:cubicBezTo>
                  <a:lnTo>
                    <a:pt x="1345" y="2564"/>
                  </a:lnTo>
                  <a:lnTo>
                    <a:pt x="1834" y="2564"/>
                  </a:lnTo>
                  <a:lnTo>
                    <a:pt x="1834" y="10436"/>
                  </a:lnTo>
                  <a:lnTo>
                    <a:pt x="1340" y="10436"/>
                  </a:lnTo>
                  <a:lnTo>
                    <a:pt x="1340" y="4536"/>
                  </a:lnTo>
                  <a:cubicBezTo>
                    <a:pt x="1340" y="4400"/>
                    <a:pt x="1239" y="4331"/>
                    <a:pt x="1138" y="4331"/>
                  </a:cubicBezTo>
                  <a:cubicBezTo>
                    <a:pt x="1038" y="4331"/>
                    <a:pt x="937" y="4400"/>
                    <a:pt x="937" y="4536"/>
                  </a:cubicBezTo>
                  <a:lnTo>
                    <a:pt x="937" y="10436"/>
                  </a:lnTo>
                  <a:cubicBezTo>
                    <a:pt x="778" y="10441"/>
                    <a:pt x="649" y="10570"/>
                    <a:pt x="649" y="10729"/>
                  </a:cubicBezTo>
                  <a:lnTo>
                    <a:pt x="649" y="11204"/>
                  </a:lnTo>
                  <a:cubicBezTo>
                    <a:pt x="649" y="11334"/>
                    <a:pt x="740" y="11449"/>
                    <a:pt x="870" y="11487"/>
                  </a:cubicBezTo>
                  <a:lnTo>
                    <a:pt x="702" y="12548"/>
                  </a:lnTo>
                  <a:lnTo>
                    <a:pt x="447" y="12548"/>
                  </a:lnTo>
                  <a:cubicBezTo>
                    <a:pt x="202" y="12548"/>
                    <a:pt x="1" y="12750"/>
                    <a:pt x="1" y="12994"/>
                  </a:cubicBezTo>
                  <a:lnTo>
                    <a:pt x="1" y="13422"/>
                  </a:lnTo>
                  <a:cubicBezTo>
                    <a:pt x="1" y="13666"/>
                    <a:pt x="202" y="13868"/>
                    <a:pt x="447" y="13868"/>
                  </a:cubicBezTo>
                  <a:lnTo>
                    <a:pt x="5238" y="13868"/>
                  </a:lnTo>
                  <a:cubicBezTo>
                    <a:pt x="5483" y="13868"/>
                    <a:pt x="5684" y="13666"/>
                    <a:pt x="5684" y="13422"/>
                  </a:cubicBezTo>
                  <a:lnTo>
                    <a:pt x="5684" y="12994"/>
                  </a:lnTo>
                  <a:cubicBezTo>
                    <a:pt x="5684" y="12750"/>
                    <a:pt x="5483" y="12548"/>
                    <a:pt x="5238" y="12548"/>
                  </a:cubicBezTo>
                  <a:lnTo>
                    <a:pt x="5156" y="12548"/>
                  </a:lnTo>
                  <a:cubicBezTo>
                    <a:pt x="5271" y="12044"/>
                    <a:pt x="5439" y="11554"/>
                    <a:pt x="5646" y="11084"/>
                  </a:cubicBezTo>
                  <a:cubicBezTo>
                    <a:pt x="5715" y="10924"/>
                    <a:pt x="5584" y="10800"/>
                    <a:pt x="5454" y="10800"/>
                  </a:cubicBezTo>
                  <a:cubicBezTo>
                    <a:pt x="5384" y="10800"/>
                    <a:pt x="5315" y="10835"/>
                    <a:pt x="5276" y="10921"/>
                  </a:cubicBezTo>
                  <a:cubicBezTo>
                    <a:pt x="5041" y="11444"/>
                    <a:pt x="4863" y="11991"/>
                    <a:pt x="4734" y="12548"/>
                  </a:cubicBezTo>
                  <a:lnTo>
                    <a:pt x="3318" y="12548"/>
                  </a:lnTo>
                  <a:cubicBezTo>
                    <a:pt x="3740" y="11641"/>
                    <a:pt x="4542" y="10436"/>
                    <a:pt x="5382" y="9274"/>
                  </a:cubicBezTo>
                  <a:cubicBezTo>
                    <a:pt x="5391" y="9265"/>
                    <a:pt x="5401" y="9250"/>
                    <a:pt x="5411" y="9241"/>
                  </a:cubicBezTo>
                  <a:cubicBezTo>
                    <a:pt x="6808" y="7311"/>
                    <a:pt x="8300" y="5525"/>
                    <a:pt x="8324" y="5496"/>
                  </a:cubicBezTo>
                  <a:cubicBezTo>
                    <a:pt x="8502" y="5295"/>
                    <a:pt x="9040" y="4671"/>
                    <a:pt x="8632" y="4263"/>
                  </a:cubicBezTo>
                  <a:cubicBezTo>
                    <a:pt x="8537" y="4169"/>
                    <a:pt x="8413" y="4122"/>
                    <a:pt x="8256" y="4122"/>
                  </a:cubicBezTo>
                  <a:cubicBezTo>
                    <a:pt x="8061" y="4122"/>
                    <a:pt x="7816" y="4194"/>
                    <a:pt x="7518" y="4335"/>
                  </a:cubicBezTo>
                  <a:cubicBezTo>
                    <a:pt x="7124" y="4525"/>
                    <a:pt x="6784" y="4620"/>
                    <a:pt x="6500" y="4620"/>
                  </a:cubicBezTo>
                  <a:cubicBezTo>
                    <a:pt x="6376" y="4620"/>
                    <a:pt x="6262" y="4602"/>
                    <a:pt x="6159" y="4565"/>
                  </a:cubicBezTo>
                  <a:cubicBezTo>
                    <a:pt x="5775" y="4431"/>
                    <a:pt x="5603" y="4061"/>
                    <a:pt x="5463" y="3764"/>
                  </a:cubicBezTo>
                  <a:lnTo>
                    <a:pt x="5435" y="3701"/>
                  </a:lnTo>
                  <a:cubicBezTo>
                    <a:pt x="4969" y="2732"/>
                    <a:pt x="3975" y="2516"/>
                    <a:pt x="3054" y="2492"/>
                  </a:cubicBezTo>
                  <a:lnTo>
                    <a:pt x="3049" y="2492"/>
                  </a:lnTo>
                  <a:cubicBezTo>
                    <a:pt x="2990" y="2490"/>
                    <a:pt x="2931" y="2490"/>
                    <a:pt x="2873" y="2490"/>
                  </a:cubicBezTo>
                  <a:cubicBezTo>
                    <a:pt x="2716" y="2490"/>
                    <a:pt x="2563" y="2494"/>
                    <a:pt x="2415" y="2501"/>
                  </a:cubicBezTo>
                  <a:cubicBezTo>
                    <a:pt x="2425" y="2492"/>
                    <a:pt x="2430" y="2487"/>
                    <a:pt x="2439" y="2477"/>
                  </a:cubicBezTo>
                  <a:lnTo>
                    <a:pt x="2458" y="2458"/>
                  </a:lnTo>
                  <a:lnTo>
                    <a:pt x="2463" y="2453"/>
                  </a:lnTo>
                  <a:lnTo>
                    <a:pt x="2478" y="2434"/>
                  </a:lnTo>
                  <a:lnTo>
                    <a:pt x="2482" y="2424"/>
                  </a:lnTo>
                  <a:lnTo>
                    <a:pt x="2492" y="2410"/>
                  </a:lnTo>
                  <a:lnTo>
                    <a:pt x="2497" y="2396"/>
                  </a:lnTo>
                  <a:lnTo>
                    <a:pt x="2502" y="2381"/>
                  </a:lnTo>
                  <a:lnTo>
                    <a:pt x="2506" y="2367"/>
                  </a:lnTo>
                  <a:cubicBezTo>
                    <a:pt x="2506" y="2362"/>
                    <a:pt x="2511" y="2357"/>
                    <a:pt x="2511" y="2348"/>
                  </a:cubicBezTo>
                  <a:lnTo>
                    <a:pt x="2516" y="2338"/>
                  </a:lnTo>
                  <a:cubicBezTo>
                    <a:pt x="2516" y="2333"/>
                    <a:pt x="2516" y="2324"/>
                    <a:pt x="2521" y="2319"/>
                  </a:cubicBezTo>
                  <a:cubicBezTo>
                    <a:pt x="2521" y="2309"/>
                    <a:pt x="2521" y="2309"/>
                    <a:pt x="2521" y="2304"/>
                  </a:cubicBezTo>
                  <a:cubicBezTo>
                    <a:pt x="2521" y="2295"/>
                    <a:pt x="2521" y="2285"/>
                    <a:pt x="2521" y="2276"/>
                  </a:cubicBezTo>
                  <a:lnTo>
                    <a:pt x="2521" y="1800"/>
                  </a:lnTo>
                  <a:lnTo>
                    <a:pt x="2521" y="1771"/>
                  </a:lnTo>
                  <a:lnTo>
                    <a:pt x="2521" y="1762"/>
                  </a:lnTo>
                  <a:lnTo>
                    <a:pt x="2521" y="1743"/>
                  </a:lnTo>
                  <a:lnTo>
                    <a:pt x="2521" y="1733"/>
                  </a:lnTo>
                  <a:cubicBezTo>
                    <a:pt x="2521" y="1728"/>
                    <a:pt x="2516" y="1723"/>
                    <a:pt x="2516" y="1719"/>
                  </a:cubicBezTo>
                  <a:lnTo>
                    <a:pt x="2516" y="1709"/>
                  </a:lnTo>
                  <a:cubicBezTo>
                    <a:pt x="2516" y="1704"/>
                    <a:pt x="2511" y="1695"/>
                    <a:pt x="2511" y="1690"/>
                  </a:cubicBezTo>
                  <a:lnTo>
                    <a:pt x="2506" y="1685"/>
                  </a:lnTo>
                  <a:cubicBezTo>
                    <a:pt x="2502" y="1675"/>
                    <a:pt x="2497" y="1671"/>
                    <a:pt x="2497" y="1661"/>
                  </a:cubicBezTo>
                  <a:cubicBezTo>
                    <a:pt x="2492" y="1651"/>
                    <a:pt x="2487" y="1647"/>
                    <a:pt x="2482" y="1637"/>
                  </a:cubicBezTo>
                  <a:lnTo>
                    <a:pt x="2478" y="1632"/>
                  </a:lnTo>
                  <a:lnTo>
                    <a:pt x="2468" y="1618"/>
                  </a:lnTo>
                  <a:lnTo>
                    <a:pt x="2458" y="1608"/>
                  </a:lnTo>
                  <a:lnTo>
                    <a:pt x="2449" y="1599"/>
                  </a:lnTo>
                  <a:lnTo>
                    <a:pt x="2444" y="1589"/>
                  </a:lnTo>
                  <a:lnTo>
                    <a:pt x="2430" y="1579"/>
                  </a:lnTo>
                  <a:lnTo>
                    <a:pt x="2420" y="1570"/>
                  </a:lnTo>
                  <a:lnTo>
                    <a:pt x="2406" y="1560"/>
                  </a:lnTo>
                  <a:lnTo>
                    <a:pt x="2401" y="1555"/>
                  </a:lnTo>
                  <a:lnTo>
                    <a:pt x="2377" y="1541"/>
                  </a:lnTo>
                  <a:lnTo>
                    <a:pt x="2372" y="1541"/>
                  </a:lnTo>
                  <a:lnTo>
                    <a:pt x="2353" y="1531"/>
                  </a:lnTo>
                  <a:lnTo>
                    <a:pt x="2348" y="1527"/>
                  </a:lnTo>
                  <a:lnTo>
                    <a:pt x="2329" y="1522"/>
                  </a:lnTo>
                  <a:lnTo>
                    <a:pt x="2319" y="1517"/>
                  </a:lnTo>
                  <a:lnTo>
                    <a:pt x="2314" y="1517"/>
                  </a:lnTo>
                  <a:lnTo>
                    <a:pt x="2343" y="1330"/>
                  </a:lnTo>
                  <a:lnTo>
                    <a:pt x="2362" y="1205"/>
                  </a:lnTo>
                  <a:cubicBezTo>
                    <a:pt x="2593" y="1201"/>
                    <a:pt x="2830" y="1196"/>
                    <a:pt x="3056" y="1196"/>
                  </a:cubicBezTo>
                  <a:cubicBezTo>
                    <a:pt x="3548" y="1196"/>
                    <a:pt x="3990" y="1216"/>
                    <a:pt x="4211" y="1291"/>
                  </a:cubicBezTo>
                  <a:cubicBezTo>
                    <a:pt x="4595" y="1416"/>
                    <a:pt x="5127" y="1743"/>
                    <a:pt x="5502" y="2568"/>
                  </a:cubicBezTo>
                  <a:cubicBezTo>
                    <a:pt x="5622" y="2828"/>
                    <a:pt x="5718" y="3063"/>
                    <a:pt x="5804" y="3269"/>
                  </a:cubicBezTo>
                  <a:cubicBezTo>
                    <a:pt x="5991" y="3730"/>
                    <a:pt x="6116" y="4037"/>
                    <a:pt x="6313" y="4148"/>
                  </a:cubicBezTo>
                  <a:cubicBezTo>
                    <a:pt x="6380" y="4184"/>
                    <a:pt x="6459" y="4203"/>
                    <a:pt x="6558" y="4203"/>
                  </a:cubicBezTo>
                  <a:cubicBezTo>
                    <a:pt x="6757" y="4203"/>
                    <a:pt x="7034" y="4126"/>
                    <a:pt x="7436" y="3965"/>
                  </a:cubicBezTo>
                  <a:cubicBezTo>
                    <a:pt x="7714" y="3857"/>
                    <a:pt x="7968" y="3802"/>
                    <a:pt x="8188" y="3802"/>
                  </a:cubicBezTo>
                  <a:cubicBezTo>
                    <a:pt x="8242" y="3802"/>
                    <a:pt x="8294" y="3805"/>
                    <a:pt x="8344" y="3812"/>
                  </a:cubicBezTo>
                  <a:cubicBezTo>
                    <a:pt x="8569" y="3840"/>
                    <a:pt x="8771" y="3965"/>
                    <a:pt x="8896" y="4152"/>
                  </a:cubicBezTo>
                  <a:cubicBezTo>
                    <a:pt x="9126" y="4517"/>
                    <a:pt x="9121" y="4834"/>
                    <a:pt x="8478" y="5746"/>
                  </a:cubicBezTo>
                  <a:cubicBezTo>
                    <a:pt x="7163" y="7585"/>
                    <a:pt x="6284" y="8953"/>
                    <a:pt x="5703" y="10052"/>
                  </a:cubicBezTo>
                  <a:cubicBezTo>
                    <a:pt x="5620" y="10213"/>
                    <a:pt x="5755" y="10351"/>
                    <a:pt x="5890" y="10351"/>
                  </a:cubicBezTo>
                  <a:cubicBezTo>
                    <a:pt x="5956" y="10351"/>
                    <a:pt x="6023" y="10318"/>
                    <a:pt x="6063" y="10239"/>
                  </a:cubicBezTo>
                  <a:cubicBezTo>
                    <a:pt x="6635" y="9159"/>
                    <a:pt x="7504" y="7805"/>
                    <a:pt x="8809" y="5981"/>
                  </a:cubicBezTo>
                  <a:cubicBezTo>
                    <a:pt x="9409" y="5127"/>
                    <a:pt x="9644" y="4580"/>
                    <a:pt x="9236" y="3936"/>
                  </a:cubicBezTo>
                  <a:cubicBezTo>
                    <a:pt x="9049" y="3644"/>
                    <a:pt x="8742" y="3452"/>
                    <a:pt x="8401" y="3413"/>
                  </a:cubicBezTo>
                  <a:cubicBezTo>
                    <a:pt x="8330" y="3403"/>
                    <a:pt x="8256" y="3397"/>
                    <a:pt x="8180" y="3397"/>
                  </a:cubicBezTo>
                  <a:cubicBezTo>
                    <a:pt x="7907" y="3397"/>
                    <a:pt x="7604" y="3464"/>
                    <a:pt x="7278" y="3596"/>
                  </a:cubicBezTo>
                  <a:cubicBezTo>
                    <a:pt x="6844" y="3769"/>
                    <a:pt x="6646" y="3800"/>
                    <a:pt x="6563" y="3800"/>
                  </a:cubicBezTo>
                  <a:cubicBezTo>
                    <a:pt x="6531" y="3800"/>
                    <a:pt x="6515" y="3795"/>
                    <a:pt x="6510" y="3792"/>
                  </a:cubicBezTo>
                  <a:cubicBezTo>
                    <a:pt x="6428" y="3740"/>
                    <a:pt x="6284" y="3380"/>
                    <a:pt x="6179" y="3120"/>
                  </a:cubicBezTo>
                  <a:cubicBezTo>
                    <a:pt x="6092" y="2909"/>
                    <a:pt x="5996" y="2669"/>
                    <a:pt x="5871" y="2400"/>
                  </a:cubicBezTo>
                  <a:cubicBezTo>
                    <a:pt x="5435" y="1440"/>
                    <a:pt x="4796" y="1056"/>
                    <a:pt x="4335" y="903"/>
                  </a:cubicBezTo>
                  <a:cubicBezTo>
                    <a:pt x="4068" y="812"/>
                    <a:pt x="3606" y="790"/>
                    <a:pt x="3067" y="790"/>
                  </a:cubicBezTo>
                  <a:cubicBezTo>
                    <a:pt x="2862" y="790"/>
                    <a:pt x="2646" y="793"/>
                    <a:pt x="2425" y="797"/>
                  </a:cubicBezTo>
                  <a:lnTo>
                    <a:pt x="2506" y="274"/>
                  </a:lnTo>
                  <a:cubicBezTo>
                    <a:pt x="2521" y="202"/>
                    <a:pt x="2502" y="135"/>
                    <a:pt x="2454" y="82"/>
                  </a:cubicBezTo>
                  <a:cubicBezTo>
                    <a:pt x="2410" y="29"/>
                    <a:pt x="2348" y="0"/>
                    <a:pt x="22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94" name="Google Shape;11694;p31"/>
          <p:cNvGrpSpPr/>
          <p:nvPr/>
        </p:nvGrpSpPr>
        <p:grpSpPr>
          <a:xfrm>
            <a:off x="6660814" y="1798235"/>
            <a:ext cx="355096" cy="363481"/>
            <a:chOff x="6660814" y="1985085"/>
            <a:chExt cx="355096" cy="363481"/>
          </a:xfrm>
        </p:grpSpPr>
        <p:sp>
          <p:nvSpPr>
            <p:cNvPr id="11695" name="Google Shape;11695;p31"/>
            <p:cNvSpPr/>
            <p:nvPr/>
          </p:nvSpPr>
          <p:spPr>
            <a:xfrm>
              <a:off x="6665976" y="1990325"/>
              <a:ext cx="344406" cy="344039"/>
            </a:xfrm>
            <a:custGeom>
              <a:rect b="b" l="l" r="r" t="t"/>
              <a:pathLst>
                <a:path extrusionOk="0" h="13130" w="13144">
                  <a:moveTo>
                    <a:pt x="5103" y="1"/>
                  </a:moveTo>
                  <a:cubicBezTo>
                    <a:pt x="2285" y="1"/>
                    <a:pt x="1" y="2286"/>
                    <a:pt x="1" y="5103"/>
                  </a:cubicBezTo>
                  <a:lnTo>
                    <a:pt x="1" y="12908"/>
                  </a:lnTo>
                  <a:cubicBezTo>
                    <a:pt x="1" y="13028"/>
                    <a:pt x="101" y="13129"/>
                    <a:pt x="226" y="13129"/>
                  </a:cubicBezTo>
                  <a:lnTo>
                    <a:pt x="12923" y="13129"/>
                  </a:lnTo>
                  <a:cubicBezTo>
                    <a:pt x="13043" y="13129"/>
                    <a:pt x="13144" y="13028"/>
                    <a:pt x="13144" y="12908"/>
                  </a:cubicBezTo>
                  <a:lnTo>
                    <a:pt x="13144" y="8934"/>
                  </a:lnTo>
                  <a:cubicBezTo>
                    <a:pt x="13144" y="8185"/>
                    <a:pt x="12539" y="7580"/>
                    <a:pt x="11790" y="7580"/>
                  </a:cubicBezTo>
                  <a:lnTo>
                    <a:pt x="11555" y="7580"/>
                  </a:lnTo>
                  <a:cubicBezTo>
                    <a:pt x="10806" y="7575"/>
                    <a:pt x="10201" y="6971"/>
                    <a:pt x="10201" y="6227"/>
                  </a:cubicBezTo>
                  <a:lnTo>
                    <a:pt x="10201" y="5103"/>
                  </a:lnTo>
                  <a:cubicBezTo>
                    <a:pt x="10201" y="2286"/>
                    <a:pt x="7921" y="1"/>
                    <a:pt x="5103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6" name="Google Shape;11696;p31"/>
            <p:cNvSpPr/>
            <p:nvPr/>
          </p:nvSpPr>
          <p:spPr>
            <a:xfrm>
              <a:off x="6781058" y="1990325"/>
              <a:ext cx="229455" cy="344039"/>
            </a:xfrm>
            <a:custGeom>
              <a:rect b="b" l="l" r="r" t="t"/>
              <a:pathLst>
                <a:path extrusionOk="0" h="13130" w="8757">
                  <a:moveTo>
                    <a:pt x="711" y="1"/>
                  </a:moveTo>
                  <a:cubicBezTo>
                    <a:pt x="471" y="1"/>
                    <a:pt x="236" y="20"/>
                    <a:pt x="1" y="53"/>
                  </a:cubicBezTo>
                  <a:cubicBezTo>
                    <a:pt x="2516" y="404"/>
                    <a:pt x="4393" y="2559"/>
                    <a:pt x="4393" y="5103"/>
                  </a:cubicBezTo>
                  <a:lnTo>
                    <a:pt x="4393" y="7547"/>
                  </a:lnTo>
                  <a:cubicBezTo>
                    <a:pt x="4393" y="8166"/>
                    <a:pt x="4892" y="8665"/>
                    <a:pt x="5507" y="8665"/>
                  </a:cubicBezTo>
                  <a:lnTo>
                    <a:pt x="6222" y="8665"/>
                  </a:lnTo>
                  <a:cubicBezTo>
                    <a:pt x="6836" y="8665"/>
                    <a:pt x="7336" y="9164"/>
                    <a:pt x="7336" y="9784"/>
                  </a:cubicBezTo>
                  <a:lnTo>
                    <a:pt x="7336" y="12908"/>
                  </a:lnTo>
                  <a:cubicBezTo>
                    <a:pt x="7336" y="13028"/>
                    <a:pt x="7240" y="13129"/>
                    <a:pt x="7115" y="13129"/>
                  </a:cubicBezTo>
                  <a:lnTo>
                    <a:pt x="8536" y="13129"/>
                  </a:lnTo>
                  <a:cubicBezTo>
                    <a:pt x="8656" y="13129"/>
                    <a:pt x="8756" y="13028"/>
                    <a:pt x="8756" y="12908"/>
                  </a:cubicBezTo>
                  <a:lnTo>
                    <a:pt x="8756" y="8934"/>
                  </a:lnTo>
                  <a:cubicBezTo>
                    <a:pt x="8756" y="8185"/>
                    <a:pt x="8152" y="7580"/>
                    <a:pt x="7403" y="7580"/>
                  </a:cubicBezTo>
                  <a:lnTo>
                    <a:pt x="7168" y="7580"/>
                  </a:lnTo>
                  <a:cubicBezTo>
                    <a:pt x="6419" y="7580"/>
                    <a:pt x="5809" y="6975"/>
                    <a:pt x="5809" y="6227"/>
                  </a:cubicBezTo>
                  <a:lnTo>
                    <a:pt x="5809" y="5103"/>
                  </a:lnTo>
                  <a:cubicBezTo>
                    <a:pt x="5809" y="2286"/>
                    <a:pt x="3529" y="1"/>
                    <a:pt x="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7" name="Google Shape;11697;p31"/>
            <p:cNvSpPr/>
            <p:nvPr/>
          </p:nvSpPr>
          <p:spPr>
            <a:xfrm>
              <a:off x="6666238" y="2269041"/>
              <a:ext cx="344406" cy="65323"/>
            </a:xfrm>
            <a:custGeom>
              <a:rect b="b" l="l" r="r" t="t"/>
              <a:pathLst>
                <a:path extrusionOk="0" h="2493" w="13144">
                  <a:moveTo>
                    <a:pt x="0" y="1"/>
                  </a:moveTo>
                  <a:lnTo>
                    <a:pt x="0" y="2267"/>
                  </a:lnTo>
                  <a:cubicBezTo>
                    <a:pt x="0" y="2391"/>
                    <a:pt x="101" y="2492"/>
                    <a:pt x="226" y="2492"/>
                  </a:cubicBezTo>
                  <a:lnTo>
                    <a:pt x="12913" y="2492"/>
                  </a:lnTo>
                  <a:cubicBezTo>
                    <a:pt x="13038" y="2492"/>
                    <a:pt x="13143" y="2391"/>
                    <a:pt x="13143" y="2267"/>
                  </a:cubicBezTo>
                  <a:lnTo>
                    <a:pt x="1313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8" name="Google Shape;11698;p31"/>
            <p:cNvSpPr/>
            <p:nvPr/>
          </p:nvSpPr>
          <p:spPr>
            <a:xfrm>
              <a:off x="6666107" y="2269041"/>
              <a:ext cx="33854" cy="74127"/>
            </a:xfrm>
            <a:custGeom>
              <a:rect b="b" l="l" r="r" t="t"/>
              <a:pathLst>
                <a:path extrusionOk="0" h="2829" w="1292">
                  <a:moveTo>
                    <a:pt x="0" y="1"/>
                  </a:moveTo>
                  <a:lnTo>
                    <a:pt x="0" y="2603"/>
                  </a:lnTo>
                  <a:cubicBezTo>
                    <a:pt x="0" y="2727"/>
                    <a:pt x="106" y="2828"/>
                    <a:pt x="231" y="2828"/>
                  </a:cubicBezTo>
                  <a:lnTo>
                    <a:pt x="1292" y="2828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9" name="Google Shape;11699;p31"/>
            <p:cNvSpPr/>
            <p:nvPr/>
          </p:nvSpPr>
          <p:spPr>
            <a:xfrm>
              <a:off x="6683087" y="2269041"/>
              <a:ext cx="16874" cy="74258"/>
            </a:xfrm>
            <a:custGeom>
              <a:rect b="b" l="l" r="r" t="t"/>
              <a:pathLst>
                <a:path extrusionOk="0" h="2834" w="644">
                  <a:moveTo>
                    <a:pt x="0" y="1"/>
                  </a:moveTo>
                  <a:lnTo>
                    <a:pt x="0" y="2833"/>
                  </a:lnTo>
                  <a:lnTo>
                    <a:pt x="644" y="2833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0" name="Google Shape;11700;p31"/>
            <p:cNvSpPr/>
            <p:nvPr/>
          </p:nvSpPr>
          <p:spPr>
            <a:xfrm>
              <a:off x="6976764" y="2269041"/>
              <a:ext cx="33880" cy="74258"/>
            </a:xfrm>
            <a:custGeom>
              <a:rect b="b" l="l" r="r" t="t"/>
              <a:pathLst>
                <a:path extrusionOk="0" h="2834" w="1293">
                  <a:moveTo>
                    <a:pt x="1" y="1"/>
                  </a:moveTo>
                  <a:lnTo>
                    <a:pt x="1" y="2833"/>
                  </a:lnTo>
                  <a:lnTo>
                    <a:pt x="1062" y="2833"/>
                  </a:lnTo>
                  <a:cubicBezTo>
                    <a:pt x="1187" y="2833"/>
                    <a:pt x="1292" y="2727"/>
                    <a:pt x="1292" y="2603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1" name="Google Shape;11701;p31"/>
            <p:cNvSpPr/>
            <p:nvPr/>
          </p:nvSpPr>
          <p:spPr>
            <a:xfrm>
              <a:off x="6987586" y="2269041"/>
              <a:ext cx="23058" cy="74127"/>
            </a:xfrm>
            <a:custGeom>
              <a:rect b="b" l="l" r="r" t="t"/>
              <a:pathLst>
                <a:path extrusionOk="0" h="2829" w="880">
                  <a:moveTo>
                    <a:pt x="231" y="1"/>
                  </a:moveTo>
                  <a:lnTo>
                    <a:pt x="231" y="2603"/>
                  </a:lnTo>
                  <a:cubicBezTo>
                    <a:pt x="231" y="2727"/>
                    <a:pt x="126" y="2828"/>
                    <a:pt x="1" y="2828"/>
                  </a:cubicBezTo>
                  <a:lnTo>
                    <a:pt x="649" y="2828"/>
                  </a:lnTo>
                  <a:cubicBezTo>
                    <a:pt x="774" y="2828"/>
                    <a:pt x="879" y="2727"/>
                    <a:pt x="879" y="2603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2" name="Google Shape;11702;p31"/>
            <p:cNvSpPr/>
            <p:nvPr/>
          </p:nvSpPr>
          <p:spPr>
            <a:xfrm>
              <a:off x="6699935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3" name="Google Shape;11703;p31"/>
            <p:cNvSpPr/>
            <p:nvPr/>
          </p:nvSpPr>
          <p:spPr>
            <a:xfrm>
              <a:off x="6727605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4" name="Google Shape;11704;p31"/>
            <p:cNvSpPr/>
            <p:nvPr/>
          </p:nvSpPr>
          <p:spPr>
            <a:xfrm>
              <a:off x="675527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5" name="Google Shape;11705;p31"/>
            <p:cNvSpPr/>
            <p:nvPr/>
          </p:nvSpPr>
          <p:spPr>
            <a:xfrm>
              <a:off x="678294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6" name="Google Shape;11706;p31"/>
            <p:cNvSpPr/>
            <p:nvPr/>
          </p:nvSpPr>
          <p:spPr>
            <a:xfrm>
              <a:off x="681061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7" name="Google Shape;11707;p31"/>
            <p:cNvSpPr/>
            <p:nvPr/>
          </p:nvSpPr>
          <p:spPr>
            <a:xfrm>
              <a:off x="683828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8" name="Google Shape;11708;p31"/>
            <p:cNvSpPr/>
            <p:nvPr/>
          </p:nvSpPr>
          <p:spPr>
            <a:xfrm>
              <a:off x="6865954" y="2262019"/>
              <a:ext cx="27827" cy="72345"/>
            </a:xfrm>
            <a:custGeom>
              <a:rect b="b" l="l" r="r" t="t"/>
              <a:pathLst>
                <a:path extrusionOk="0" h="2761" w="1062">
                  <a:moveTo>
                    <a:pt x="1" y="0"/>
                  </a:moveTo>
                  <a:lnTo>
                    <a:pt x="1" y="2760"/>
                  </a:lnTo>
                  <a:lnTo>
                    <a:pt x="1062" y="2760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9" name="Google Shape;11709;p31"/>
            <p:cNvSpPr/>
            <p:nvPr/>
          </p:nvSpPr>
          <p:spPr>
            <a:xfrm>
              <a:off x="6893624" y="2262019"/>
              <a:ext cx="27827" cy="72345"/>
            </a:xfrm>
            <a:custGeom>
              <a:rect b="b" l="l" r="r" t="t"/>
              <a:pathLst>
                <a:path extrusionOk="0" h="2761" w="1062">
                  <a:moveTo>
                    <a:pt x="1" y="0"/>
                  </a:moveTo>
                  <a:lnTo>
                    <a:pt x="1" y="2760"/>
                  </a:lnTo>
                  <a:lnTo>
                    <a:pt x="1062" y="2760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0" name="Google Shape;11710;p31"/>
            <p:cNvSpPr/>
            <p:nvPr/>
          </p:nvSpPr>
          <p:spPr>
            <a:xfrm>
              <a:off x="692142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1" name="Google Shape;11711;p31"/>
            <p:cNvSpPr/>
            <p:nvPr/>
          </p:nvSpPr>
          <p:spPr>
            <a:xfrm>
              <a:off x="6949094" y="2262019"/>
              <a:ext cx="27696" cy="72345"/>
            </a:xfrm>
            <a:custGeom>
              <a:rect b="b" l="l" r="r" t="t"/>
              <a:pathLst>
                <a:path extrusionOk="0" h="2761" w="1057">
                  <a:moveTo>
                    <a:pt x="1" y="0"/>
                  </a:moveTo>
                  <a:lnTo>
                    <a:pt x="1" y="2760"/>
                  </a:lnTo>
                  <a:lnTo>
                    <a:pt x="1057" y="2760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2" name="Google Shape;11712;p31"/>
            <p:cNvSpPr/>
            <p:nvPr/>
          </p:nvSpPr>
          <p:spPr>
            <a:xfrm>
              <a:off x="6717543" y="2262019"/>
              <a:ext cx="20150" cy="38256"/>
            </a:xfrm>
            <a:custGeom>
              <a:rect b="b" l="l" r="r" t="t"/>
              <a:pathLst>
                <a:path extrusionOk="0" h="1460" w="769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5" y="1459"/>
                    <a:pt x="317" y="1459"/>
                  </a:cubicBezTo>
                  <a:lnTo>
                    <a:pt x="452" y="1459"/>
                  </a:lnTo>
                  <a:cubicBezTo>
                    <a:pt x="625" y="1459"/>
                    <a:pt x="769" y="1315"/>
                    <a:pt x="769" y="1138"/>
                  </a:cubicBezTo>
                  <a:lnTo>
                    <a:pt x="76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3" name="Google Shape;11713;p31"/>
            <p:cNvSpPr/>
            <p:nvPr/>
          </p:nvSpPr>
          <p:spPr>
            <a:xfrm>
              <a:off x="6722574" y="2262019"/>
              <a:ext cx="15119" cy="38256"/>
            </a:xfrm>
            <a:custGeom>
              <a:rect b="b" l="l" r="r" t="t"/>
              <a:pathLst>
                <a:path extrusionOk="0" h="1460" w="577">
                  <a:moveTo>
                    <a:pt x="193" y="0"/>
                  </a:moveTo>
                  <a:lnTo>
                    <a:pt x="193" y="1138"/>
                  </a:lnTo>
                  <a:cubicBezTo>
                    <a:pt x="193" y="1267"/>
                    <a:pt x="116" y="1383"/>
                    <a:pt x="1" y="1431"/>
                  </a:cubicBezTo>
                  <a:cubicBezTo>
                    <a:pt x="39" y="1450"/>
                    <a:pt x="82" y="1459"/>
                    <a:pt x="125" y="1459"/>
                  </a:cubicBezTo>
                  <a:lnTo>
                    <a:pt x="260" y="1459"/>
                  </a:lnTo>
                  <a:cubicBezTo>
                    <a:pt x="433" y="1459"/>
                    <a:pt x="577" y="1315"/>
                    <a:pt x="577" y="1138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4" name="Google Shape;11714;p31"/>
            <p:cNvSpPr/>
            <p:nvPr/>
          </p:nvSpPr>
          <p:spPr>
            <a:xfrm>
              <a:off x="6772882" y="2262019"/>
              <a:ext cx="20150" cy="38256"/>
            </a:xfrm>
            <a:custGeom>
              <a:rect b="b" l="l" r="r" t="t"/>
              <a:pathLst>
                <a:path extrusionOk="0" h="1460" w="769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5" y="1459"/>
                    <a:pt x="318" y="1459"/>
                  </a:cubicBezTo>
                  <a:lnTo>
                    <a:pt x="452" y="1459"/>
                  </a:lnTo>
                  <a:cubicBezTo>
                    <a:pt x="625" y="1459"/>
                    <a:pt x="769" y="1315"/>
                    <a:pt x="769" y="1138"/>
                  </a:cubicBezTo>
                  <a:lnTo>
                    <a:pt x="76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5" name="Google Shape;11715;p31"/>
            <p:cNvSpPr/>
            <p:nvPr/>
          </p:nvSpPr>
          <p:spPr>
            <a:xfrm>
              <a:off x="6828222" y="2262019"/>
              <a:ext cx="20281" cy="38256"/>
            </a:xfrm>
            <a:custGeom>
              <a:rect b="b" l="l" r="r" t="t"/>
              <a:pathLst>
                <a:path extrusionOk="0" h="1460" w="774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5" y="1459"/>
                    <a:pt x="322" y="1459"/>
                  </a:cubicBezTo>
                  <a:lnTo>
                    <a:pt x="452" y="1459"/>
                  </a:lnTo>
                  <a:cubicBezTo>
                    <a:pt x="630" y="1459"/>
                    <a:pt x="774" y="1315"/>
                    <a:pt x="774" y="1138"/>
                  </a:cubicBezTo>
                  <a:lnTo>
                    <a:pt x="774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6" name="Google Shape;11716;p31"/>
            <p:cNvSpPr/>
            <p:nvPr/>
          </p:nvSpPr>
          <p:spPr>
            <a:xfrm>
              <a:off x="6883562" y="2262019"/>
              <a:ext cx="20281" cy="38256"/>
            </a:xfrm>
            <a:custGeom>
              <a:rect b="b" l="l" r="r" t="t"/>
              <a:pathLst>
                <a:path extrusionOk="0" h="1460" w="774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5" y="1459"/>
                    <a:pt x="323" y="1459"/>
                  </a:cubicBezTo>
                  <a:lnTo>
                    <a:pt x="452" y="1459"/>
                  </a:lnTo>
                  <a:cubicBezTo>
                    <a:pt x="630" y="1459"/>
                    <a:pt x="774" y="1315"/>
                    <a:pt x="774" y="1138"/>
                  </a:cubicBezTo>
                  <a:lnTo>
                    <a:pt x="774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7" name="Google Shape;11717;p31"/>
            <p:cNvSpPr/>
            <p:nvPr/>
          </p:nvSpPr>
          <p:spPr>
            <a:xfrm>
              <a:off x="6939033" y="2262019"/>
              <a:ext cx="20150" cy="38256"/>
            </a:xfrm>
            <a:custGeom>
              <a:rect b="b" l="l" r="r" t="t"/>
              <a:pathLst>
                <a:path extrusionOk="0" h="1460" w="769">
                  <a:moveTo>
                    <a:pt x="1" y="0"/>
                  </a:moveTo>
                  <a:lnTo>
                    <a:pt x="1" y="1138"/>
                  </a:lnTo>
                  <a:cubicBezTo>
                    <a:pt x="1" y="1315"/>
                    <a:pt x="140" y="1459"/>
                    <a:pt x="318" y="1459"/>
                  </a:cubicBezTo>
                  <a:lnTo>
                    <a:pt x="447" y="1459"/>
                  </a:lnTo>
                  <a:cubicBezTo>
                    <a:pt x="625" y="1459"/>
                    <a:pt x="769" y="1315"/>
                    <a:pt x="769" y="1138"/>
                  </a:cubicBezTo>
                  <a:lnTo>
                    <a:pt x="76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8" name="Google Shape;11718;p31"/>
            <p:cNvSpPr/>
            <p:nvPr/>
          </p:nvSpPr>
          <p:spPr>
            <a:xfrm>
              <a:off x="6777782" y="2262019"/>
              <a:ext cx="15250" cy="38256"/>
            </a:xfrm>
            <a:custGeom>
              <a:rect b="b" l="l" r="r" t="t"/>
              <a:pathLst>
                <a:path extrusionOk="0" h="1460" w="582">
                  <a:moveTo>
                    <a:pt x="198" y="0"/>
                  </a:moveTo>
                  <a:lnTo>
                    <a:pt x="198" y="1138"/>
                  </a:lnTo>
                  <a:cubicBezTo>
                    <a:pt x="193" y="1267"/>
                    <a:pt x="121" y="1383"/>
                    <a:pt x="1" y="1431"/>
                  </a:cubicBezTo>
                  <a:cubicBezTo>
                    <a:pt x="44" y="1450"/>
                    <a:pt x="87" y="1459"/>
                    <a:pt x="131" y="1459"/>
                  </a:cubicBezTo>
                  <a:lnTo>
                    <a:pt x="260" y="1459"/>
                  </a:lnTo>
                  <a:cubicBezTo>
                    <a:pt x="438" y="1459"/>
                    <a:pt x="582" y="1315"/>
                    <a:pt x="582" y="1138"/>
                  </a:cubicBezTo>
                  <a:lnTo>
                    <a:pt x="58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9" name="Google Shape;11719;p31"/>
            <p:cNvSpPr/>
            <p:nvPr/>
          </p:nvSpPr>
          <p:spPr>
            <a:xfrm>
              <a:off x="6833253" y="2262019"/>
              <a:ext cx="15119" cy="38256"/>
            </a:xfrm>
            <a:custGeom>
              <a:rect b="b" l="l" r="r" t="t"/>
              <a:pathLst>
                <a:path extrusionOk="0" h="1460" w="577">
                  <a:moveTo>
                    <a:pt x="193" y="0"/>
                  </a:moveTo>
                  <a:lnTo>
                    <a:pt x="193" y="1138"/>
                  </a:lnTo>
                  <a:cubicBezTo>
                    <a:pt x="193" y="1267"/>
                    <a:pt x="116" y="1383"/>
                    <a:pt x="1" y="1431"/>
                  </a:cubicBezTo>
                  <a:cubicBezTo>
                    <a:pt x="39" y="1450"/>
                    <a:pt x="82" y="1459"/>
                    <a:pt x="130" y="1459"/>
                  </a:cubicBezTo>
                  <a:lnTo>
                    <a:pt x="260" y="1459"/>
                  </a:lnTo>
                  <a:cubicBezTo>
                    <a:pt x="438" y="1459"/>
                    <a:pt x="577" y="1315"/>
                    <a:pt x="577" y="1138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0" name="Google Shape;11720;p31"/>
            <p:cNvSpPr/>
            <p:nvPr/>
          </p:nvSpPr>
          <p:spPr>
            <a:xfrm>
              <a:off x="6888593" y="2262019"/>
              <a:ext cx="15250" cy="38256"/>
            </a:xfrm>
            <a:custGeom>
              <a:rect b="b" l="l" r="r" t="t"/>
              <a:pathLst>
                <a:path extrusionOk="0" h="1460" w="582">
                  <a:moveTo>
                    <a:pt x="198" y="0"/>
                  </a:moveTo>
                  <a:lnTo>
                    <a:pt x="198" y="1138"/>
                  </a:lnTo>
                  <a:cubicBezTo>
                    <a:pt x="193" y="1267"/>
                    <a:pt x="121" y="1383"/>
                    <a:pt x="1" y="1431"/>
                  </a:cubicBezTo>
                  <a:cubicBezTo>
                    <a:pt x="44" y="1450"/>
                    <a:pt x="87" y="1459"/>
                    <a:pt x="131" y="1459"/>
                  </a:cubicBezTo>
                  <a:lnTo>
                    <a:pt x="260" y="1459"/>
                  </a:lnTo>
                  <a:cubicBezTo>
                    <a:pt x="438" y="1459"/>
                    <a:pt x="582" y="1315"/>
                    <a:pt x="582" y="1138"/>
                  </a:cubicBezTo>
                  <a:lnTo>
                    <a:pt x="58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1" name="Google Shape;11721;p31"/>
            <p:cNvSpPr/>
            <p:nvPr/>
          </p:nvSpPr>
          <p:spPr>
            <a:xfrm>
              <a:off x="6944063" y="2262019"/>
              <a:ext cx="15119" cy="38256"/>
            </a:xfrm>
            <a:custGeom>
              <a:rect b="b" l="l" r="r" t="t"/>
              <a:pathLst>
                <a:path extrusionOk="0" h="1460" w="577">
                  <a:moveTo>
                    <a:pt x="193" y="0"/>
                  </a:moveTo>
                  <a:lnTo>
                    <a:pt x="193" y="1138"/>
                  </a:lnTo>
                  <a:cubicBezTo>
                    <a:pt x="193" y="1267"/>
                    <a:pt x="116" y="1383"/>
                    <a:pt x="1" y="1431"/>
                  </a:cubicBezTo>
                  <a:cubicBezTo>
                    <a:pt x="39" y="1450"/>
                    <a:pt x="83" y="1459"/>
                    <a:pt x="126" y="1459"/>
                  </a:cubicBezTo>
                  <a:lnTo>
                    <a:pt x="255" y="1459"/>
                  </a:lnTo>
                  <a:cubicBezTo>
                    <a:pt x="433" y="1459"/>
                    <a:pt x="577" y="1315"/>
                    <a:pt x="577" y="1138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2" name="Google Shape;11722;p31"/>
            <p:cNvSpPr/>
            <p:nvPr/>
          </p:nvSpPr>
          <p:spPr>
            <a:xfrm>
              <a:off x="6666107" y="2243153"/>
              <a:ext cx="344406" cy="25914"/>
            </a:xfrm>
            <a:custGeom>
              <a:rect b="b" l="l" r="r" t="t"/>
              <a:pathLst>
                <a:path extrusionOk="0" h="989" w="13144">
                  <a:moveTo>
                    <a:pt x="0" y="0"/>
                  </a:moveTo>
                  <a:lnTo>
                    <a:pt x="0" y="989"/>
                  </a:lnTo>
                  <a:lnTo>
                    <a:pt x="13143" y="989"/>
                  </a:lnTo>
                  <a:lnTo>
                    <a:pt x="131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3" name="Google Shape;11723;p31"/>
            <p:cNvSpPr/>
            <p:nvPr/>
          </p:nvSpPr>
          <p:spPr>
            <a:xfrm>
              <a:off x="6660814" y="1985085"/>
              <a:ext cx="355096" cy="363481"/>
            </a:xfrm>
            <a:custGeom>
              <a:rect b="b" l="l" r="r" t="t"/>
              <a:pathLst>
                <a:path extrusionOk="0" h="13872" w="13552">
                  <a:moveTo>
                    <a:pt x="2732" y="11044"/>
                  </a:moveTo>
                  <a:lnTo>
                    <a:pt x="2732" y="11712"/>
                  </a:lnTo>
                  <a:cubicBezTo>
                    <a:pt x="2732" y="11774"/>
                    <a:pt x="2679" y="11827"/>
                    <a:pt x="2617" y="11827"/>
                  </a:cubicBezTo>
                  <a:lnTo>
                    <a:pt x="2482" y="11827"/>
                  </a:lnTo>
                  <a:cubicBezTo>
                    <a:pt x="2420" y="11827"/>
                    <a:pt x="2367" y="11774"/>
                    <a:pt x="2367" y="11712"/>
                  </a:cubicBezTo>
                  <a:lnTo>
                    <a:pt x="2367" y="11044"/>
                  </a:lnTo>
                  <a:close/>
                  <a:moveTo>
                    <a:pt x="4849" y="11044"/>
                  </a:moveTo>
                  <a:lnTo>
                    <a:pt x="4849" y="11712"/>
                  </a:lnTo>
                  <a:lnTo>
                    <a:pt x="4844" y="11712"/>
                  </a:lnTo>
                  <a:cubicBezTo>
                    <a:pt x="4844" y="11774"/>
                    <a:pt x="4791" y="11827"/>
                    <a:pt x="4729" y="11827"/>
                  </a:cubicBezTo>
                  <a:lnTo>
                    <a:pt x="4599" y="11827"/>
                  </a:lnTo>
                  <a:cubicBezTo>
                    <a:pt x="4537" y="11827"/>
                    <a:pt x="4484" y="11774"/>
                    <a:pt x="4484" y="11712"/>
                  </a:cubicBezTo>
                  <a:lnTo>
                    <a:pt x="4484" y="11044"/>
                  </a:lnTo>
                  <a:close/>
                  <a:moveTo>
                    <a:pt x="6956" y="11044"/>
                  </a:moveTo>
                  <a:lnTo>
                    <a:pt x="6956" y="11712"/>
                  </a:lnTo>
                  <a:cubicBezTo>
                    <a:pt x="6956" y="11774"/>
                    <a:pt x="6903" y="11827"/>
                    <a:pt x="6841" y="11827"/>
                  </a:cubicBezTo>
                  <a:lnTo>
                    <a:pt x="6711" y="11827"/>
                  </a:lnTo>
                  <a:cubicBezTo>
                    <a:pt x="6644" y="11827"/>
                    <a:pt x="6591" y="11774"/>
                    <a:pt x="6591" y="11712"/>
                  </a:cubicBezTo>
                  <a:lnTo>
                    <a:pt x="6591" y="11044"/>
                  </a:lnTo>
                  <a:close/>
                  <a:moveTo>
                    <a:pt x="9068" y="11044"/>
                  </a:moveTo>
                  <a:lnTo>
                    <a:pt x="9068" y="11712"/>
                  </a:lnTo>
                  <a:cubicBezTo>
                    <a:pt x="9068" y="11774"/>
                    <a:pt x="9016" y="11827"/>
                    <a:pt x="8953" y="11827"/>
                  </a:cubicBezTo>
                  <a:lnTo>
                    <a:pt x="8824" y="11827"/>
                  </a:lnTo>
                  <a:cubicBezTo>
                    <a:pt x="8756" y="11827"/>
                    <a:pt x="8708" y="11774"/>
                    <a:pt x="8708" y="11712"/>
                  </a:cubicBezTo>
                  <a:lnTo>
                    <a:pt x="8708" y="11044"/>
                  </a:lnTo>
                  <a:close/>
                  <a:moveTo>
                    <a:pt x="11181" y="11044"/>
                  </a:moveTo>
                  <a:lnTo>
                    <a:pt x="11181" y="11712"/>
                  </a:lnTo>
                  <a:cubicBezTo>
                    <a:pt x="11181" y="11774"/>
                    <a:pt x="11128" y="11827"/>
                    <a:pt x="11065" y="11827"/>
                  </a:cubicBezTo>
                  <a:lnTo>
                    <a:pt x="10936" y="11827"/>
                  </a:lnTo>
                  <a:cubicBezTo>
                    <a:pt x="10868" y="11827"/>
                    <a:pt x="10820" y="11774"/>
                    <a:pt x="10820" y="11712"/>
                  </a:cubicBezTo>
                  <a:lnTo>
                    <a:pt x="10820" y="11044"/>
                  </a:lnTo>
                  <a:close/>
                  <a:moveTo>
                    <a:pt x="1959" y="11044"/>
                  </a:moveTo>
                  <a:lnTo>
                    <a:pt x="1959" y="11712"/>
                  </a:lnTo>
                  <a:cubicBezTo>
                    <a:pt x="1959" y="11947"/>
                    <a:pt x="2118" y="12153"/>
                    <a:pt x="2343" y="12216"/>
                  </a:cubicBezTo>
                  <a:lnTo>
                    <a:pt x="2343" y="13128"/>
                  </a:lnTo>
                  <a:lnTo>
                    <a:pt x="1695" y="13128"/>
                  </a:lnTo>
                  <a:lnTo>
                    <a:pt x="1695" y="11044"/>
                  </a:lnTo>
                  <a:close/>
                  <a:moveTo>
                    <a:pt x="3404" y="11044"/>
                  </a:moveTo>
                  <a:lnTo>
                    <a:pt x="3404" y="13128"/>
                  </a:lnTo>
                  <a:lnTo>
                    <a:pt x="2751" y="13128"/>
                  </a:lnTo>
                  <a:lnTo>
                    <a:pt x="2751" y="12216"/>
                  </a:lnTo>
                  <a:cubicBezTo>
                    <a:pt x="2982" y="12153"/>
                    <a:pt x="3135" y="11947"/>
                    <a:pt x="3135" y="11712"/>
                  </a:cubicBezTo>
                  <a:lnTo>
                    <a:pt x="3135" y="11044"/>
                  </a:lnTo>
                  <a:close/>
                  <a:moveTo>
                    <a:pt x="4076" y="11044"/>
                  </a:moveTo>
                  <a:lnTo>
                    <a:pt x="4076" y="11712"/>
                  </a:lnTo>
                  <a:cubicBezTo>
                    <a:pt x="4076" y="11947"/>
                    <a:pt x="4230" y="12153"/>
                    <a:pt x="4460" y="12216"/>
                  </a:cubicBezTo>
                  <a:lnTo>
                    <a:pt x="4460" y="13128"/>
                  </a:lnTo>
                  <a:lnTo>
                    <a:pt x="3807" y="13128"/>
                  </a:lnTo>
                  <a:lnTo>
                    <a:pt x="3807" y="11044"/>
                  </a:lnTo>
                  <a:close/>
                  <a:moveTo>
                    <a:pt x="5516" y="11044"/>
                  </a:moveTo>
                  <a:lnTo>
                    <a:pt x="5516" y="13128"/>
                  </a:lnTo>
                  <a:lnTo>
                    <a:pt x="4863" y="13128"/>
                  </a:lnTo>
                  <a:lnTo>
                    <a:pt x="4863" y="12216"/>
                  </a:lnTo>
                  <a:cubicBezTo>
                    <a:pt x="5094" y="12153"/>
                    <a:pt x="5247" y="11947"/>
                    <a:pt x="5252" y="11712"/>
                  </a:cubicBezTo>
                  <a:lnTo>
                    <a:pt x="5252" y="11044"/>
                  </a:lnTo>
                  <a:close/>
                  <a:moveTo>
                    <a:pt x="6183" y="11044"/>
                  </a:moveTo>
                  <a:lnTo>
                    <a:pt x="6183" y="11712"/>
                  </a:lnTo>
                  <a:cubicBezTo>
                    <a:pt x="6183" y="11947"/>
                    <a:pt x="6342" y="12153"/>
                    <a:pt x="6567" y="12216"/>
                  </a:cubicBezTo>
                  <a:lnTo>
                    <a:pt x="6572" y="13128"/>
                  </a:lnTo>
                  <a:lnTo>
                    <a:pt x="5919" y="13128"/>
                  </a:lnTo>
                  <a:lnTo>
                    <a:pt x="5919" y="11044"/>
                  </a:lnTo>
                  <a:close/>
                  <a:moveTo>
                    <a:pt x="7628" y="11044"/>
                  </a:moveTo>
                  <a:lnTo>
                    <a:pt x="7628" y="13128"/>
                  </a:lnTo>
                  <a:lnTo>
                    <a:pt x="6980" y="13128"/>
                  </a:lnTo>
                  <a:lnTo>
                    <a:pt x="6980" y="12216"/>
                  </a:lnTo>
                  <a:cubicBezTo>
                    <a:pt x="7206" y="12153"/>
                    <a:pt x="7364" y="11947"/>
                    <a:pt x="7364" y="11712"/>
                  </a:cubicBezTo>
                  <a:lnTo>
                    <a:pt x="7364" y="11044"/>
                  </a:lnTo>
                  <a:close/>
                  <a:moveTo>
                    <a:pt x="8300" y="11044"/>
                  </a:moveTo>
                  <a:lnTo>
                    <a:pt x="8300" y="11712"/>
                  </a:lnTo>
                  <a:cubicBezTo>
                    <a:pt x="8300" y="11947"/>
                    <a:pt x="8459" y="12153"/>
                    <a:pt x="8684" y="12216"/>
                  </a:cubicBezTo>
                  <a:lnTo>
                    <a:pt x="8684" y="13128"/>
                  </a:lnTo>
                  <a:lnTo>
                    <a:pt x="8036" y="13128"/>
                  </a:lnTo>
                  <a:lnTo>
                    <a:pt x="8036" y="11044"/>
                  </a:lnTo>
                  <a:close/>
                  <a:moveTo>
                    <a:pt x="9740" y="11044"/>
                  </a:moveTo>
                  <a:lnTo>
                    <a:pt x="9740" y="13128"/>
                  </a:lnTo>
                  <a:lnTo>
                    <a:pt x="9092" y="13128"/>
                  </a:lnTo>
                  <a:lnTo>
                    <a:pt x="9092" y="12216"/>
                  </a:lnTo>
                  <a:cubicBezTo>
                    <a:pt x="9318" y="12153"/>
                    <a:pt x="9476" y="11947"/>
                    <a:pt x="9476" y="11712"/>
                  </a:cubicBezTo>
                  <a:lnTo>
                    <a:pt x="9476" y="11044"/>
                  </a:lnTo>
                  <a:close/>
                  <a:moveTo>
                    <a:pt x="10412" y="11044"/>
                  </a:moveTo>
                  <a:lnTo>
                    <a:pt x="10412" y="11712"/>
                  </a:lnTo>
                  <a:cubicBezTo>
                    <a:pt x="10412" y="11947"/>
                    <a:pt x="10571" y="12153"/>
                    <a:pt x="10796" y="12216"/>
                  </a:cubicBezTo>
                  <a:lnTo>
                    <a:pt x="10796" y="13128"/>
                  </a:lnTo>
                  <a:lnTo>
                    <a:pt x="10148" y="13128"/>
                  </a:lnTo>
                  <a:lnTo>
                    <a:pt x="10148" y="11044"/>
                  </a:lnTo>
                  <a:close/>
                  <a:moveTo>
                    <a:pt x="11853" y="11044"/>
                  </a:moveTo>
                  <a:lnTo>
                    <a:pt x="11853" y="13128"/>
                  </a:lnTo>
                  <a:lnTo>
                    <a:pt x="11205" y="13128"/>
                  </a:lnTo>
                  <a:lnTo>
                    <a:pt x="11205" y="12216"/>
                  </a:lnTo>
                  <a:cubicBezTo>
                    <a:pt x="11430" y="12153"/>
                    <a:pt x="11589" y="11947"/>
                    <a:pt x="11589" y="11712"/>
                  </a:cubicBezTo>
                  <a:lnTo>
                    <a:pt x="11589" y="11044"/>
                  </a:lnTo>
                  <a:close/>
                  <a:moveTo>
                    <a:pt x="1287" y="11044"/>
                  </a:moveTo>
                  <a:lnTo>
                    <a:pt x="1287" y="13329"/>
                  </a:lnTo>
                  <a:lnTo>
                    <a:pt x="1292" y="13329"/>
                  </a:lnTo>
                  <a:lnTo>
                    <a:pt x="1292" y="13464"/>
                  </a:lnTo>
                  <a:lnTo>
                    <a:pt x="433" y="13464"/>
                  </a:lnTo>
                  <a:cubicBezTo>
                    <a:pt x="418" y="13464"/>
                    <a:pt x="409" y="13454"/>
                    <a:pt x="409" y="13440"/>
                  </a:cubicBezTo>
                  <a:lnTo>
                    <a:pt x="409" y="11044"/>
                  </a:lnTo>
                  <a:close/>
                  <a:moveTo>
                    <a:pt x="13144" y="11044"/>
                  </a:moveTo>
                  <a:lnTo>
                    <a:pt x="13144" y="13440"/>
                  </a:lnTo>
                  <a:cubicBezTo>
                    <a:pt x="13144" y="13454"/>
                    <a:pt x="13129" y="13464"/>
                    <a:pt x="13115" y="13464"/>
                  </a:cubicBezTo>
                  <a:lnTo>
                    <a:pt x="12261" y="13464"/>
                  </a:lnTo>
                  <a:lnTo>
                    <a:pt x="12261" y="11044"/>
                  </a:lnTo>
                  <a:close/>
                  <a:moveTo>
                    <a:pt x="5304" y="0"/>
                  </a:moveTo>
                  <a:cubicBezTo>
                    <a:pt x="4992" y="0"/>
                    <a:pt x="4676" y="28"/>
                    <a:pt x="4359" y="85"/>
                  </a:cubicBezTo>
                  <a:cubicBezTo>
                    <a:pt x="1834" y="546"/>
                    <a:pt x="1" y="2740"/>
                    <a:pt x="1" y="5308"/>
                  </a:cubicBezTo>
                  <a:lnTo>
                    <a:pt x="1" y="13440"/>
                  </a:lnTo>
                  <a:cubicBezTo>
                    <a:pt x="1" y="13680"/>
                    <a:pt x="198" y="13872"/>
                    <a:pt x="433" y="13872"/>
                  </a:cubicBezTo>
                  <a:lnTo>
                    <a:pt x="1494" y="13872"/>
                  </a:lnTo>
                  <a:cubicBezTo>
                    <a:pt x="1604" y="13872"/>
                    <a:pt x="1695" y="13781"/>
                    <a:pt x="1695" y="13670"/>
                  </a:cubicBezTo>
                  <a:lnTo>
                    <a:pt x="1695" y="13536"/>
                  </a:lnTo>
                  <a:lnTo>
                    <a:pt x="11857" y="13536"/>
                  </a:lnTo>
                  <a:lnTo>
                    <a:pt x="11857" y="13670"/>
                  </a:lnTo>
                  <a:cubicBezTo>
                    <a:pt x="11857" y="13781"/>
                    <a:pt x="11949" y="13872"/>
                    <a:pt x="12059" y="13872"/>
                  </a:cubicBezTo>
                  <a:lnTo>
                    <a:pt x="13120" y="13872"/>
                  </a:lnTo>
                  <a:cubicBezTo>
                    <a:pt x="13360" y="13872"/>
                    <a:pt x="13552" y="13680"/>
                    <a:pt x="13552" y="13440"/>
                  </a:cubicBezTo>
                  <a:lnTo>
                    <a:pt x="13552" y="9134"/>
                  </a:lnTo>
                  <a:cubicBezTo>
                    <a:pt x="13552" y="8275"/>
                    <a:pt x="12851" y="7579"/>
                    <a:pt x="11992" y="7579"/>
                  </a:cubicBezTo>
                  <a:lnTo>
                    <a:pt x="11757" y="7579"/>
                  </a:lnTo>
                  <a:cubicBezTo>
                    <a:pt x="11118" y="7579"/>
                    <a:pt x="10604" y="7060"/>
                    <a:pt x="10604" y="6427"/>
                  </a:cubicBezTo>
                  <a:lnTo>
                    <a:pt x="10604" y="5303"/>
                  </a:lnTo>
                  <a:cubicBezTo>
                    <a:pt x="10604" y="5006"/>
                    <a:pt x="10576" y="4708"/>
                    <a:pt x="10528" y="4420"/>
                  </a:cubicBezTo>
                  <a:cubicBezTo>
                    <a:pt x="10505" y="4309"/>
                    <a:pt x="10419" y="4258"/>
                    <a:pt x="10333" y="4258"/>
                  </a:cubicBezTo>
                  <a:cubicBezTo>
                    <a:pt x="10222" y="4258"/>
                    <a:pt x="10110" y="4342"/>
                    <a:pt x="10129" y="4487"/>
                  </a:cubicBezTo>
                  <a:cubicBezTo>
                    <a:pt x="10172" y="4756"/>
                    <a:pt x="10196" y="5030"/>
                    <a:pt x="10196" y="5303"/>
                  </a:cubicBezTo>
                  <a:lnTo>
                    <a:pt x="10196" y="6427"/>
                  </a:lnTo>
                  <a:cubicBezTo>
                    <a:pt x="10196" y="7286"/>
                    <a:pt x="10893" y="7987"/>
                    <a:pt x="11757" y="7987"/>
                  </a:cubicBezTo>
                  <a:lnTo>
                    <a:pt x="11992" y="7987"/>
                  </a:lnTo>
                  <a:cubicBezTo>
                    <a:pt x="12630" y="7987"/>
                    <a:pt x="13144" y="8500"/>
                    <a:pt x="13144" y="9139"/>
                  </a:cubicBezTo>
                  <a:lnTo>
                    <a:pt x="13144" y="9648"/>
                  </a:lnTo>
                  <a:lnTo>
                    <a:pt x="2377" y="9648"/>
                  </a:lnTo>
                  <a:cubicBezTo>
                    <a:pt x="2103" y="9648"/>
                    <a:pt x="2103" y="10051"/>
                    <a:pt x="2377" y="10051"/>
                  </a:cubicBezTo>
                  <a:lnTo>
                    <a:pt x="13144" y="10051"/>
                  </a:lnTo>
                  <a:lnTo>
                    <a:pt x="13144" y="10636"/>
                  </a:lnTo>
                  <a:lnTo>
                    <a:pt x="409" y="10636"/>
                  </a:lnTo>
                  <a:lnTo>
                    <a:pt x="409" y="10051"/>
                  </a:lnTo>
                  <a:lnTo>
                    <a:pt x="1426" y="10051"/>
                  </a:lnTo>
                  <a:cubicBezTo>
                    <a:pt x="1700" y="10051"/>
                    <a:pt x="1700" y="9648"/>
                    <a:pt x="1426" y="9648"/>
                  </a:cubicBezTo>
                  <a:lnTo>
                    <a:pt x="409" y="9648"/>
                  </a:lnTo>
                  <a:lnTo>
                    <a:pt x="409" y="5303"/>
                  </a:lnTo>
                  <a:cubicBezTo>
                    <a:pt x="409" y="2937"/>
                    <a:pt x="2103" y="906"/>
                    <a:pt x="4431" y="489"/>
                  </a:cubicBezTo>
                  <a:cubicBezTo>
                    <a:pt x="4725" y="435"/>
                    <a:pt x="5017" y="410"/>
                    <a:pt x="5307" y="410"/>
                  </a:cubicBezTo>
                  <a:cubicBezTo>
                    <a:pt x="7315" y="410"/>
                    <a:pt x="9163" y="1651"/>
                    <a:pt x="9889" y="3590"/>
                  </a:cubicBezTo>
                  <a:cubicBezTo>
                    <a:pt x="9923" y="3686"/>
                    <a:pt x="9998" y="3726"/>
                    <a:pt x="10074" y="3726"/>
                  </a:cubicBezTo>
                  <a:cubicBezTo>
                    <a:pt x="10204" y="3726"/>
                    <a:pt x="10335" y="3609"/>
                    <a:pt x="10268" y="3446"/>
                  </a:cubicBezTo>
                  <a:cubicBezTo>
                    <a:pt x="9484" y="1347"/>
                    <a:pt x="7480" y="0"/>
                    <a:pt x="53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24" name="Google Shape;11724;p31"/>
          <p:cNvGrpSpPr/>
          <p:nvPr/>
        </p:nvGrpSpPr>
        <p:grpSpPr>
          <a:xfrm>
            <a:off x="7226448" y="1315847"/>
            <a:ext cx="198379" cy="363402"/>
            <a:chOff x="7226448" y="1502697"/>
            <a:chExt cx="198379" cy="363402"/>
          </a:xfrm>
        </p:grpSpPr>
        <p:sp>
          <p:nvSpPr>
            <p:cNvPr id="11725" name="Google Shape;11725;p31"/>
            <p:cNvSpPr/>
            <p:nvPr/>
          </p:nvSpPr>
          <p:spPr>
            <a:xfrm>
              <a:off x="7295491" y="1598912"/>
              <a:ext cx="104679" cy="222407"/>
            </a:xfrm>
            <a:custGeom>
              <a:rect b="b" l="l" r="r" t="t"/>
              <a:pathLst>
                <a:path extrusionOk="0" h="8488" w="3995">
                  <a:moveTo>
                    <a:pt x="1998" y="1023"/>
                  </a:moveTo>
                  <a:cubicBezTo>
                    <a:pt x="2535" y="1023"/>
                    <a:pt x="2967" y="1460"/>
                    <a:pt x="2967" y="1997"/>
                  </a:cubicBezTo>
                  <a:lnTo>
                    <a:pt x="2967" y="6490"/>
                  </a:lnTo>
                  <a:cubicBezTo>
                    <a:pt x="2967" y="7028"/>
                    <a:pt x="2531" y="7465"/>
                    <a:pt x="1993" y="7465"/>
                  </a:cubicBezTo>
                  <a:cubicBezTo>
                    <a:pt x="1455" y="7465"/>
                    <a:pt x="1018" y="7028"/>
                    <a:pt x="1018" y="6490"/>
                  </a:cubicBezTo>
                  <a:lnTo>
                    <a:pt x="1018" y="1997"/>
                  </a:lnTo>
                  <a:cubicBezTo>
                    <a:pt x="1018" y="1460"/>
                    <a:pt x="1455" y="1023"/>
                    <a:pt x="1998" y="1023"/>
                  </a:cubicBezTo>
                  <a:close/>
                  <a:moveTo>
                    <a:pt x="1998" y="0"/>
                  </a:moveTo>
                  <a:cubicBezTo>
                    <a:pt x="894" y="0"/>
                    <a:pt x="1" y="893"/>
                    <a:pt x="1" y="1997"/>
                  </a:cubicBezTo>
                  <a:lnTo>
                    <a:pt x="1" y="6490"/>
                  </a:lnTo>
                  <a:cubicBezTo>
                    <a:pt x="1" y="7590"/>
                    <a:pt x="894" y="8487"/>
                    <a:pt x="1998" y="8487"/>
                  </a:cubicBezTo>
                  <a:cubicBezTo>
                    <a:pt x="3097" y="8482"/>
                    <a:pt x="3990" y="7590"/>
                    <a:pt x="3995" y="6490"/>
                  </a:cubicBezTo>
                  <a:lnTo>
                    <a:pt x="3995" y="1997"/>
                  </a:lnTo>
                  <a:cubicBezTo>
                    <a:pt x="3995" y="893"/>
                    <a:pt x="3097" y="0"/>
                    <a:pt x="19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6" name="Google Shape;11726;p31"/>
            <p:cNvSpPr/>
            <p:nvPr/>
          </p:nvSpPr>
          <p:spPr>
            <a:xfrm>
              <a:off x="7242169" y="1522323"/>
              <a:ext cx="133476" cy="325147"/>
            </a:xfrm>
            <a:custGeom>
              <a:rect b="b" l="l" r="r" t="t"/>
              <a:pathLst>
                <a:path extrusionOk="0" h="12409" w="5094">
                  <a:moveTo>
                    <a:pt x="1" y="0"/>
                  </a:moveTo>
                  <a:cubicBezTo>
                    <a:pt x="1" y="0"/>
                    <a:pt x="1978" y="1843"/>
                    <a:pt x="2017" y="3610"/>
                  </a:cubicBezTo>
                  <a:lnTo>
                    <a:pt x="2017" y="12409"/>
                  </a:lnTo>
                  <a:lnTo>
                    <a:pt x="3073" y="12409"/>
                  </a:lnTo>
                  <a:lnTo>
                    <a:pt x="3073" y="3610"/>
                  </a:lnTo>
                  <a:cubicBezTo>
                    <a:pt x="3116" y="1843"/>
                    <a:pt x="5094" y="0"/>
                    <a:pt x="509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7" name="Google Shape;11727;p31"/>
            <p:cNvSpPr/>
            <p:nvPr/>
          </p:nvSpPr>
          <p:spPr>
            <a:xfrm>
              <a:off x="7308462" y="1522323"/>
              <a:ext cx="67183" cy="325147"/>
            </a:xfrm>
            <a:custGeom>
              <a:rect b="b" l="l" r="r" t="t"/>
              <a:pathLst>
                <a:path extrusionOk="0" h="12409" w="2564">
                  <a:moveTo>
                    <a:pt x="927" y="0"/>
                  </a:moveTo>
                  <a:cubicBezTo>
                    <a:pt x="927" y="0"/>
                    <a:pt x="43" y="1843"/>
                    <a:pt x="0" y="3610"/>
                  </a:cubicBezTo>
                  <a:lnTo>
                    <a:pt x="0" y="12409"/>
                  </a:lnTo>
                  <a:lnTo>
                    <a:pt x="543" y="12409"/>
                  </a:lnTo>
                  <a:lnTo>
                    <a:pt x="543" y="3610"/>
                  </a:lnTo>
                  <a:cubicBezTo>
                    <a:pt x="586" y="1843"/>
                    <a:pt x="2564" y="0"/>
                    <a:pt x="256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8" name="Google Shape;11728;p31"/>
            <p:cNvSpPr/>
            <p:nvPr/>
          </p:nvSpPr>
          <p:spPr>
            <a:xfrm>
              <a:off x="7231741" y="1507964"/>
              <a:ext cx="154228" cy="24683"/>
            </a:xfrm>
            <a:custGeom>
              <a:rect b="b" l="l" r="r" t="t"/>
              <a:pathLst>
                <a:path extrusionOk="0" h="942" w="5886">
                  <a:moveTo>
                    <a:pt x="475" y="1"/>
                  </a:moveTo>
                  <a:cubicBezTo>
                    <a:pt x="211" y="1"/>
                    <a:pt x="0" y="212"/>
                    <a:pt x="0" y="471"/>
                  </a:cubicBezTo>
                  <a:cubicBezTo>
                    <a:pt x="0" y="730"/>
                    <a:pt x="211" y="942"/>
                    <a:pt x="471" y="942"/>
                  </a:cubicBezTo>
                  <a:lnTo>
                    <a:pt x="5415" y="942"/>
                  </a:lnTo>
                  <a:cubicBezTo>
                    <a:pt x="5674" y="942"/>
                    <a:pt x="5885" y="730"/>
                    <a:pt x="5885" y="471"/>
                  </a:cubicBezTo>
                  <a:cubicBezTo>
                    <a:pt x="5885" y="212"/>
                    <a:pt x="5674" y="1"/>
                    <a:pt x="541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9" name="Google Shape;11729;p31"/>
            <p:cNvSpPr/>
            <p:nvPr/>
          </p:nvSpPr>
          <p:spPr>
            <a:xfrm>
              <a:off x="7228701" y="1514147"/>
              <a:ext cx="160412" cy="18499"/>
            </a:xfrm>
            <a:custGeom>
              <a:rect b="b" l="l" r="r" t="t"/>
              <a:pathLst>
                <a:path extrusionOk="0" h="706" w="6122">
                  <a:moveTo>
                    <a:pt x="183" y="0"/>
                  </a:moveTo>
                  <a:cubicBezTo>
                    <a:pt x="1" y="317"/>
                    <a:pt x="227" y="706"/>
                    <a:pt x="587" y="706"/>
                  </a:cubicBezTo>
                  <a:lnTo>
                    <a:pt x="5531" y="706"/>
                  </a:lnTo>
                  <a:cubicBezTo>
                    <a:pt x="5891" y="706"/>
                    <a:pt x="6121" y="317"/>
                    <a:pt x="5939" y="0"/>
                  </a:cubicBezTo>
                  <a:lnTo>
                    <a:pt x="5939" y="0"/>
                  </a:lnTo>
                  <a:cubicBezTo>
                    <a:pt x="5852" y="144"/>
                    <a:pt x="5699" y="235"/>
                    <a:pt x="5531" y="235"/>
                  </a:cubicBezTo>
                  <a:lnTo>
                    <a:pt x="587" y="235"/>
                  </a:lnTo>
                  <a:cubicBezTo>
                    <a:pt x="419" y="235"/>
                    <a:pt x="265" y="14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0" name="Google Shape;11730;p31"/>
            <p:cNvSpPr/>
            <p:nvPr/>
          </p:nvSpPr>
          <p:spPr>
            <a:xfrm>
              <a:off x="7277123" y="1647335"/>
              <a:ext cx="142306" cy="23294"/>
            </a:xfrm>
            <a:custGeom>
              <a:rect b="b" l="l" r="r" t="t"/>
              <a:pathLst>
                <a:path extrusionOk="0" h="889" w="5431">
                  <a:moveTo>
                    <a:pt x="111" y="0"/>
                  </a:moveTo>
                  <a:cubicBezTo>
                    <a:pt x="49" y="0"/>
                    <a:pt x="1" y="48"/>
                    <a:pt x="1" y="116"/>
                  </a:cubicBezTo>
                  <a:lnTo>
                    <a:pt x="1" y="773"/>
                  </a:lnTo>
                  <a:cubicBezTo>
                    <a:pt x="1" y="836"/>
                    <a:pt x="49" y="889"/>
                    <a:pt x="111" y="889"/>
                  </a:cubicBezTo>
                  <a:lnTo>
                    <a:pt x="4984" y="889"/>
                  </a:lnTo>
                  <a:cubicBezTo>
                    <a:pt x="5233" y="889"/>
                    <a:pt x="5430" y="692"/>
                    <a:pt x="5430" y="442"/>
                  </a:cubicBezTo>
                  <a:cubicBezTo>
                    <a:pt x="5430" y="197"/>
                    <a:pt x="5233" y="0"/>
                    <a:pt x="4984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1" name="Google Shape;11731;p31"/>
            <p:cNvSpPr/>
            <p:nvPr/>
          </p:nvSpPr>
          <p:spPr>
            <a:xfrm>
              <a:off x="7277123" y="1653125"/>
              <a:ext cx="145188" cy="17503"/>
            </a:xfrm>
            <a:custGeom>
              <a:rect b="b" l="l" r="r" t="t"/>
              <a:pathLst>
                <a:path extrusionOk="0" h="668" w="5541">
                  <a:moveTo>
                    <a:pt x="5372" y="0"/>
                  </a:moveTo>
                  <a:cubicBezTo>
                    <a:pt x="5291" y="139"/>
                    <a:pt x="5142" y="221"/>
                    <a:pt x="4984" y="221"/>
                  </a:cubicBezTo>
                  <a:lnTo>
                    <a:pt x="111" y="221"/>
                  </a:lnTo>
                  <a:cubicBezTo>
                    <a:pt x="49" y="221"/>
                    <a:pt x="1" y="173"/>
                    <a:pt x="1" y="111"/>
                  </a:cubicBezTo>
                  <a:lnTo>
                    <a:pt x="1" y="552"/>
                  </a:lnTo>
                  <a:cubicBezTo>
                    <a:pt x="1" y="615"/>
                    <a:pt x="49" y="668"/>
                    <a:pt x="111" y="668"/>
                  </a:cubicBezTo>
                  <a:lnTo>
                    <a:pt x="4984" y="668"/>
                  </a:lnTo>
                  <a:cubicBezTo>
                    <a:pt x="5329" y="668"/>
                    <a:pt x="5540" y="298"/>
                    <a:pt x="5372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2" name="Google Shape;11732;p31"/>
            <p:cNvSpPr/>
            <p:nvPr/>
          </p:nvSpPr>
          <p:spPr>
            <a:xfrm>
              <a:off x="7277019" y="1697774"/>
              <a:ext cx="142411" cy="23425"/>
            </a:xfrm>
            <a:custGeom>
              <a:rect b="b" l="l" r="r" t="t"/>
              <a:pathLst>
                <a:path extrusionOk="0" h="894" w="5435">
                  <a:moveTo>
                    <a:pt x="115" y="0"/>
                  </a:moveTo>
                  <a:cubicBezTo>
                    <a:pt x="53" y="0"/>
                    <a:pt x="0" y="53"/>
                    <a:pt x="5" y="116"/>
                  </a:cubicBezTo>
                  <a:lnTo>
                    <a:pt x="5" y="778"/>
                  </a:lnTo>
                  <a:cubicBezTo>
                    <a:pt x="5" y="840"/>
                    <a:pt x="53" y="893"/>
                    <a:pt x="115" y="893"/>
                  </a:cubicBezTo>
                  <a:lnTo>
                    <a:pt x="4988" y="893"/>
                  </a:lnTo>
                  <a:cubicBezTo>
                    <a:pt x="5237" y="893"/>
                    <a:pt x="5434" y="692"/>
                    <a:pt x="5434" y="447"/>
                  </a:cubicBezTo>
                  <a:cubicBezTo>
                    <a:pt x="5434" y="202"/>
                    <a:pt x="5237" y="0"/>
                    <a:pt x="4988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3" name="Google Shape;11733;p31"/>
            <p:cNvSpPr/>
            <p:nvPr/>
          </p:nvSpPr>
          <p:spPr>
            <a:xfrm>
              <a:off x="7277123" y="1703801"/>
              <a:ext cx="145057" cy="17398"/>
            </a:xfrm>
            <a:custGeom>
              <a:rect b="b" l="l" r="r" t="t"/>
              <a:pathLst>
                <a:path extrusionOk="0" h="664" w="5536">
                  <a:moveTo>
                    <a:pt x="5372" y="1"/>
                  </a:moveTo>
                  <a:cubicBezTo>
                    <a:pt x="5296" y="140"/>
                    <a:pt x="5147" y="226"/>
                    <a:pt x="4984" y="226"/>
                  </a:cubicBezTo>
                  <a:lnTo>
                    <a:pt x="111" y="226"/>
                  </a:lnTo>
                  <a:cubicBezTo>
                    <a:pt x="49" y="226"/>
                    <a:pt x="1" y="178"/>
                    <a:pt x="1" y="116"/>
                  </a:cubicBezTo>
                  <a:lnTo>
                    <a:pt x="1" y="548"/>
                  </a:lnTo>
                  <a:cubicBezTo>
                    <a:pt x="1" y="610"/>
                    <a:pt x="49" y="663"/>
                    <a:pt x="111" y="663"/>
                  </a:cubicBezTo>
                  <a:lnTo>
                    <a:pt x="4984" y="663"/>
                  </a:lnTo>
                  <a:cubicBezTo>
                    <a:pt x="5324" y="658"/>
                    <a:pt x="5536" y="298"/>
                    <a:pt x="53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4" name="Google Shape;11734;p31"/>
            <p:cNvSpPr/>
            <p:nvPr/>
          </p:nvSpPr>
          <p:spPr>
            <a:xfrm>
              <a:off x="7277019" y="1748345"/>
              <a:ext cx="142411" cy="23294"/>
            </a:xfrm>
            <a:custGeom>
              <a:rect b="b" l="l" r="r" t="t"/>
              <a:pathLst>
                <a:path extrusionOk="0" h="889" w="5435">
                  <a:moveTo>
                    <a:pt x="115" y="0"/>
                  </a:moveTo>
                  <a:cubicBezTo>
                    <a:pt x="53" y="0"/>
                    <a:pt x="0" y="48"/>
                    <a:pt x="5" y="115"/>
                  </a:cubicBezTo>
                  <a:lnTo>
                    <a:pt x="5" y="773"/>
                  </a:lnTo>
                  <a:cubicBezTo>
                    <a:pt x="5" y="835"/>
                    <a:pt x="53" y="888"/>
                    <a:pt x="115" y="888"/>
                  </a:cubicBezTo>
                  <a:lnTo>
                    <a:pt x="4988" y="888"/>
                  </a:lnTo>
                  <a:cubicBezTo>
                    <a:pt x="5237" y="888"/>
                    <a:pt x="5434" y="686"/>
                    <a:pt x="5434" y="442"/>
                  </a:cubicBezTo>
                  <a:cubicBezTo>
                    <a:pt x="5434" y="197"/>
                    <a:pt x="5237" y="0"/>
                    <a:pt x="4988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5" name="Google Shape;11735;p31"/>
            <p:cNvSpPr/>
            <p:nvPr/>
          </p:nvSpPr>
          <p:spPr>
            <a:xfrm>
              <a:off x="7277123" y="1754110"/>
              <a:ext cx="145188" cy="17529"/>
            </a:xfrm>
            <a:custGeom>
              <a:rect b="b" l="l" r="r" t="t"/>
              <a:pathLst>
                <a:path extrusionOk="0" h="669" w="5541">
                  <a:moveTo>
                    <a:pt x="5372" y="1"/>
                  </a:moveTo>
                  <a:cubicBezTo>
                    <a:pt x="5291" y="140"/>
                    <a:pt x="5142" y="222"/>
                    <a:pt x="4984" y="222"/>
                  </a:cubicBezTo>
                  <a:lnTo>
                    <a:pt x="111" y="222"/>
                  </a:lnTo>
                  <a:cubicBezTo>
                    <a:pt x="49" y="222"/>
                    <a:pt x="1" y="174"/>
                    <a:pt x="1" y="111"/>
                  </a:cubicBezTo>
                  <a:lnTo>
                    <a:pt x="1" y="553"/>
                  </a:lnTo>
                  <a:cubicBezTo>
                    <a:pt x="1" y="615"/>
                    <a:pt x="49" y="668"/>
                    <a:pt x="111" y="668"/>
                  </a:cubicBezTo>
                  <a:lnTo>
                    <a:pt x="4984" y="668"/>
                  </a:lnTo>
                  <a:cubicBezTo>
                    <a:pt x="5329" y="668"/>
                    <a:pt x="5540" y="298"/>
                    <a:pt x="53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6" name="Google Shape;11736;p31"/>
            <p:cNvSpPr/>
            <p:nvPr/>
          </p:nvSpPr>
          <p:spPr>
            <a:xfrm>
              <a:off x="7282809" y="1836255"/>
              <a:ext cx="52091" cy="24552"/>
            </a:xfrm>
            <a:custGeom>
              <a:rect b="b" l="l" r="r" t="t"/>
              <a:pathLst>
                <a:path extrusionOk="0" h="937" w="1988">
                  <a:moveTo>
                    <a:pt x="370" y="0"/>
                  </a:moveTo>
                  <a:cubicBezTo>
                    <a:pt x="322" y="0"/>
                    <a:pt x="278" y="29"/>
                    <a:pt x="264" y="77"/>
                  </a:cubicBezTo>
                  <a:lnTo>
                    <a:pt x="29" y="788"/>
                  </a:lnTo>
                  <a:cubicBezTo>
                    <a:pt x="0" y="860"/>
                    <a:pt x="58" y="936"/>
                    <a:pt x="134" y="936"/>
                  </a:cubicBezTo>
                  <a:lnTo>
                    <a:pt x="1853" y="936"/>
                  </a:lnTo>
                  <a:cubicBezTo>
                    <a:pt x="1930" y="936"/>
                    <a:pt x="1987" y="860"/>
                    <a:pt x="1963" y="788"/>
                  </a:cubicBezTo>
                  <a:lnTo>
                    <a:pt x="1728" y="77"/>
                  </a:lnTo>
                  <a:cubicBezTo>
                    <a:pt x="1709" y="29"/>
                    <a:pt x="1666" y="0"/>
                    <a:pt x="1618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7" name="Google Shape;11737;p31"/>
            <p:cNvSpPr/>
            <p:nvPr/>
          </p:nvSpPr>
          <p:spPr>
            <a:xfrm>
              <a:off x="7308828" y="1836255"/>
              <a:ext cx="26071" cy="24552"/>
            </a:xfrm>
            <a:custGeom>
              <a:rect b="b" l="l" r="r" t="t"/>
              <a:pathLst>
                <a:path extrusionOk="0" h="937" w="995">
                  <a:moveTo>
                    <a:pt x="1" y="0"/>
                  </a:moveTo>
                  <a:lnTo>
                    <a:pt x="1" y="936"/>
                  </a:lnTo>
                  <a:lnTo>
                    <a:pt x="860" y="936"/>
                  </a:lnTo>
                  <a:cubicBezTo>
                    <a:pt x="937" y="936"/>
                    <a:pt x="994" y="860"/>
                    <a:pt x="970" y="788"/>
                  </a:cubicBezTo>
                  <a:lnTo>
                    <a:pt x="735" y="77"/>
                  </a:lnTo>
                  <a:cubicBezTo>
                    <a:pt x="716" y="29"/>
                    <a:pt x="673" y="0"/>
                    <a:pt x="6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8" name="Google Shape;11738;p31"/>
            <p:cNvSpPr/>
            <p:nvPr/>
          </p:nvSpPr>
          <p:spPr>
            <a:xfrm>
              <a:off x="7226448" y="1502697"/>
              <a:ext cx="198379" cy="363402"/>
            </a:xfrm>
            <a:custGeom>
              <a:rect b="b" l="l" r="r" t="t"/>
              <a:pathLst>
                <a:path extrusionOk="0" h="13869" w="7571">
                  <a:moveTo>
                    <a:pt x="5617" y="403"/>
                  </a:moveTo>
                  <a:cubicBezTo>
                    <a:pt x="5972" y="403"/>
                    <a:pt x="5972" y="941"/>
                    <a:pt x="5617" y="941"/>
                  </a:cubicBezTo>
                  <a:lnTo>
                    <a:pt x="677" y="941"/>
                  </a:lnTo>
                  <a:cubicBezTo>
                    <a:pt x="317" y="941"/>
                    <a:pt x="317" y="403"/>
                    <a:pt x="677" y="403"/>
                  </a:cubicBezTo>
                  <a:close/>
                  <a:moveTo>
                    <a:pt x="4863" y="1349"/>
                  </a:moveTo>
                  <a:cubicBezTo>
                    <a:pt x="4263" y="2074"/>
                    <a:pt x="3509" y="3207"/>
                    <a:pt x="3471" y="4325"/>
                  </a:cubicBezTo>
                  <a:cubicBezTo>
                    <a:pt x="3471" y="4340"/>
                    <a:pt x="3471" y="4349"/>
                    <a:pt x="3471" y="4359"/>
                  </a:cubicBezTo>
                  <a:lnTo>
                    <a:pt x="3471" y="5314"/>
                  </a:lnTo>
                  <a:lnTo>
                    <a:pt x="2823" y="5314"/>
                  </a:lnTo>
                  <a:lnTo>
                    <a:pt x="2823" y="4359"/>
                  </a:lnTo>
                  <a:lnTo>
                    <a:pt x="2823" y="4354"/>
                  </a:lnTo>
                  <a:cubicBezTo>
                    <a:pt x="2794" y="3226"/>
                    <a:pt x="2036" y="2079"/>
                    <a:pt x="1426" y="1349"/>
                  </a:cubicBezTo>
                  <a:close/>
                  <a:moveTo>
                    <a:pt x="6918" y="5727"/>
                  </a:moveTo>
                  <a:cubicBezTo>
                    <a:pt x="7239" y="5727"/>
                    <a:pt x="7239" y="6207"/>
                    <a:pt x="6918" y="6207"/>
                  </a:cubicBezTo>
                  <a:lnTo>
                    <a:pt x="2137" y="6207"/>
                  </a:lnTo>
                  <a:lnTo>
                    <a:pt x="2137" y="5727"/>
                  </a:lnTo>
                  <a:close/>
                  <a:moveTo>
                    <a:pt x="2823" y="6610"/>
                  </a:moveTo>
                  <a:lnTo>
                    <a:pt x="3471" y="6615"/>
                  </a:lnTo>
                  <a:lnTo>
                    <a:pt x="3471" y="7249"/>
                  </a:lnTo>
                  <a:lnTo>
                    <a:pt x="2823" y="7249"/>
                  </a:lnTo>
                  <a:lnTo>
                    <a:pt x="2823" y="6610"/>
                  </a:lnTo>
                  <a:close/>
                  <a:moveTo>
                    <a:pt x="3874" y="6610"/>
                  </a:moveTo>
                  <a:lnTo>
                    <a:pt x="5406" y="6615"/>
                  </a:lnTo>
                  <a:lnTo>
                    <a:pt x="5406" y="7249"/>
                  </a:lnTo>
                  <a:lnTo>
                    <a:pt x="3874" y="7249"/>
                  </a:lnTo>
                  <a:lnTo>
                    <a:pt x="3874" y="6610"/>
                  </a:lnTo>
                  <a:close/>
                  <a:moveTo>
                    <a:pt x="5809" y="6610"/>
                  </a:moveTo>
                  <a:lnTo>
                    <a:pt x="6423" y="6615"/>
                  </a:lnTo>
                  <a:lnTo>
                    <a:pt x="6423" y="7249"/>
                  </a:lnTo>
                  <a:lnTo>
                    <a:pt x="5809" y="7249"/>
                  </a:lnTo>
                  <a:lnTo>
                    <a:pt x="5809" y="6610"/>
                  </a:lnTo>
                  <a:close/>
                  <a:moveTo>
                    <a:pt x="6918" y="7657"/>
                  </a:moveTo>
                  <a:cubicBezTo>
                    <a:pt x="7239" y="7657"/>
                    <a:pt x="7239" y="8137"/>
                    <a:pt x="6918" y="8137"/>
                  </a:cubicBezTo>
                  <a:lnTo>
                    <a:pt x="2137" y="8137"/>
                  </a:lnTo>
                  <a:lnTo>
                    <a:pt x="2137" y="7657"/>
                  </a:lnTo>
                  <a:close/>
                  <a:moveTo>
                    <a:pt x="3471" y="8540"/>
                  </a:moveTo>
                  <a:lnTo>
                    <a:pt x="3471" y="9169"/>
                  </a:lnTo>
                  <a:lnTo>
                    <a:pt x="2823" y="9173"/>
                  </a:lnTo>
                  <a:lnTo>
                    <a:pt x="2823" y="8540"/>
                  </a:lnTo>
                  <a:close/>
                  <a:moveTo>
                    <a:pt x="5406" y="8540"/>
                  </a:moveTo>
                  <a:lnTo>
                    <a:pt x="5406" y="9169"/>
                  </a:lnTo>
                  <a:lnTo>
                    <a:pt x="3874" y="9173"/>
                  </a:lnTo>
                  <a:lnTo>
                    <a:pt x="3874" y="8540"/>
                  </a:lnTo>
                  <a:close/>
                  <a:moveTo>
                    <a:pt x="6428" y="8540"/>
                  </a:moveTo>
                  <a:lnTo>
                    <a:pt x="6428" y="9169"/>
                  </a:lnTo>
                  <a:lnTo>
                    <a:pt x="5809" y="9173"/>
                  </a:lnTo>
                  <a:lnTo>
                    <a:pt x="5809" y="8540"/>
                  </a:lnTo>
                  <a:close/>
                  <a:moveTo>
                    <a:pt x="6922" y="9581"/>
                  </a:moveTo>
                  <a:cubicBezTo>
                    <a:pt x="7239" y="9581"/>
                    <a:pt x="7239" y="10061"/>
                    <a:pt x="6922" y="10061"/>
                  </a:cubicBezTo>
                  <a:lnTo>
                    <a:pt x="2137" y="10061"/>
                  </a:lnTo>
                  <a:lnTo>
                    <a:pt x="2137" y="9581"/>
                  </a:lnTo>
                  <a:close/>
                  <a:moveTo>
                    <a:pt x="3471" y="10465"/>
                  </a:moveTo>
                  <a:lnTo>
                    <a:pt x="3471" y="12524"/>
                  </a:lnTo>
                  <a:lnTo>
                    <a:pt x="2823" y="12529"/>
                  </a:lnTo>
                  <a:lnTo>
                    <a:pt x="2823" y="10465"/>
                  </a:lnTo>
                  <a:close/>
                  <a:moveTo>
                    <a:pt x="3706" y="12932"/>
                  </a:moveTo>
                  <a:lnTo>
                    <a:pt x="3884" y="13465"/>
                  </a:lnTo>
                  <a:lnTo>
                    <a:pt x="2410" y="13465"/>
                  </a:lnTo>
                  <a:lnTo>
                    <a:pt x="2588" y="12932"/>
                  </a:lnTo>
                  <a:close/>
                  <a:moveTo>
                    <a:pt x="673" y="0"/>
                  </a:moveTo>
                  <a:cubicBezTo>
                    <a:pt x="303" y="0"/>
                    <a:pt x="0" y="303"/>
                    <a:pt x="0" y="672"/>
                  </a:cubicBezTo>
                  <a:cubicBezTo>
                    <a:pt x="0" y="1047"/>
                    <a:pt x="303" y="1349"/>
                    <a:pt x="673" y="1349"/>
                  </a:cubicBezTo>
                  <a:lnTo>
                    <a:pt x="893" y="1349"/>
                  </a:lnTo>
                  <a:cubicBezTo>
                    <a:pt x="2189" y="2799"/>
                    <a:pt x="2405" y="3855"/>
                    <a:pt x="2415" y="4364"/>
                  </a:cubicBezTo>
                  <a:lnTo>
                    <a:pt x="2415" y="5314"/>
                  </a:lnTo>
                  <a:lnTo>
                    <a:pt x="2050" y="5314"/>
                  </a:lnTo>
                  <a:cubicBezTo>
                    <a:pt x="1873" y="5314"/>
                    <a:pt x="1733" y="5458"/>
                    <a:pt x="1733" y="5631"/>
                  </a:cubicBezTo>
                  <a:lnTo>
                    <a:pt x="1733" y="5760"/>
                  </a:lnTo>
                  <a:lnTo>
                    <a:pt x="1474" y="5760"/>
                  </a:lnTo>
                  <a:lnTo>
                    <a:pt x="1474" y="5477"/>
                  </a:lnTo>
                  <a:cubicBezTo>
                    <a:pt x="1481" y="5336"/>
                    <a:pt x="1376" y="5265"/>
                    <a:pt x="1270" y="5265"/>
                  </a:cubicBezTo>
                  <a:cubicBezTo>
                    <a:pt x="1165" y="5265"/>
                    <a:pt x="1059" y="5336"/>
                    <a:pt x="1066" y="5477"/>
                  </a:cubicBezTo>
                  <a:lnTo>
                    <a:pt x="1066" y="6447"/>
                  </a:lnTo>
                  <a:cubicBezTo>
                    <a:pt x="1059" y="6591"/>
                    <a:pt x="1165" y="6663"/>
                    <a:pt x="1270" y="6663"/>
                  </a:cubicBezTo>
                  <a:cubicBezTo>
                    <a:pt x="1376" y="6663"/>
                    <a:pt x="1481" y="6591"/>
                    <a:pt x="1474" y="6447"/>
                  </a:cubicBezTo>
                  <a:lnTo>
                    <a:pt x="1474" y="6168"/>
                  </a:lnTo>
                  <a:lnTo>
                    <a:pt x="1733" y="6168"/>
                  </a:lnTo>
                  <a:lnTo>
                    <a:pt x="1733" y="6293"/>
                  </a:lnTo>
                  <a:cubicBezTo>
                    <a:pt x="1733" y="6466"/>
                    <a:pt x="1873" y="6610"/>
                    <a:pt x="2050" y="6610"/>
                  </a:cubicBezTo>
                  <a:lnTo>
                    <a:pt x="2415" y="6610"/>
                  </a:lnTo>
                  <a:lnTo>
                    <a:pt x="2415" y="7244"/>
                  </a:lnTo>
                  <a:lnTo>
                    <a:pt x="2050" y="7244"/>
                  </a:lnTo>
                  <a:cubicBezTo>
                    <a:pt x="1873" y="7244"/>
                    <a:pt x="1733" y="7383"/>
                    <a:pt x="1733" y="7561"/>
                  </a:cubicBezTo>
                  <a:lnTo>
                    <a:pt x="1733" y="7709"/>
                  </a:lnTo>
                  <a:lnTo>
                    <a:pt x="1474" y="7709"/>
                  </a:lnTo>
                  <a:lnTo>
                    <a:pt x="1474" y="7426"/>
                  </a:lnTo>
                  <a:cubicBezTo>
                    <a:pt x="1481" y="7285"/>
                    <a:pt x="1376" y="7214"/>
                    <a:pt x="1270" y="7214"/>
                  </a:cubicBezTo>
                  <a:cubicBezTo>
                    <a:pt x="1165" y="7214"/>
                    <a:pt x="1059" y="7285"/>
                    <a:pt x="1066" y="7426"/>
                  </a:cubicBezTo>
                  <a:lnTo>
                    <a:pt x="1066" y="8401"/>
                  </a:lnTo>
                  <a:cubicBezTo>
                    <a:pt x="1059" y="8542"/>
                    <a:pt x="1165" y="8613"/>
                    <a:pt x="1270" y="8613"/>
                  </a:cubicBezTo>
                  <a:cubicBezTo>
                    <a:pt x="1376" y="8613"/>
                    <a:pt x="1481" y="8542"/>
                    <a:pt x="1474" y="8401"/>
                  </a:cubicBezTo>
                  <a:lnTo>
                    <a:pt x="1474" y="8117"/>
                  </a:lnTo>
                  <a:lnTo>
                    <a:pt x="1733" y="8117"/>
                  </a:lnTo>
                  <a:lnTo>
                    <a:pt x="1733" y="8223"/>
                  </a:lnTo>
                  <a:cubicBezTo>
                    <a:pt x="1733" y="8396"/>
                    <a:pt x="1873" y="8540"/>
                    <a:pt x="2050" y="8540"/>
                  </a:cubicBezTo>
                  <a:lnTo>
                    <a:pt x="2415" y="8540"/>
                  </a:lnTo>
                  <a:lnTo>
                    <a:pt x="2415" y="9169"/>
                  </a:lnTo>
                  <a:lnTo>
                    <a:pt x="2050" y="9169"/>
                  </a:lnTo>
                  <a:cubicBezTo>
                    <a:pt x="1873" y="9169"/>
                    <a:pt x="1733" y="9313"/>
                    <a:pt x="1733" y="9485"/>
                  </a:cubicBezTo>
                  <a:lnTo>
                    <a:pt x="1733" y="9615"/>
                  </a:lnTo>
                  <a:lnTo>
                    <a:pt x="1474" y="9615"/>
                  </a:lnTo>
                  <a:lnTo>
                    <a:pt x="1474" y="9332"/>
                  </a:lnTo>
                  <a:cubicBezTo>
                    <a:pt x="1481" y="9190"/>
                    <a:pt x="1376" y="9119"/>
                    <a:pt x="1270" y="9119"/>
                  </a:cubicBezTo>
                  <a:cubicBezTo>
                    <a:pt x="1165" y="9119"/>
                    <a:pt x="1059" y="9190"/>
                    <a:pt x="1066" y="9332"/>
                  </a:cubicBezTo>
                  <a:lnTo>
                    <a:pt x="1066" y="10301"/>
                  </a:lnTo>
                  <a:cubicBezTo>
                    <a:pt x="1059" y="10445"/>
                    <a:pt x="1165" y="10517"/>
                    <a:pt x="1270" y="10517"/>
                  </a:cubicBezTo>
                  <a:cubicBezTo>
                    <a:pt x="1376" y="10517"/>
                    <a:pt x="1481" y="10445"/>
                    <a:pt x="1474" y="10301"/>
                  </a:cubicBezTo>
                  <a:lnTo>
                    <a:pt x="1474" y="10023"/>
                  </a:lnTo>
                  <a:lnTo>
                    <a:pt x="1733" y="10023"/>
                  </a:lnTo>
                  <a:lnTo>
                    <a:pt x="1733" y="10148"/>
                  </a:lnTo>
                  <a:cubicBezTo>
                    <a:pt x="1733" y="10325"/>
                    <a:pt x="1873" y="10465"/>
                    <a:pt x="2050" y="10465"/>
                  </a:cubicBezTo>
                  <a:lnTo>
                    <a:pt x="2415" y="10465"/>
                  </a:lnTo>
                  <a:lnTo>
                    <a:pt x="2415" y="12543"/>
                  </a:lnTo>
                  <a:cubicBezTo>
                    <a:pt x="2324" y="12577"/>
                    <a:pt x="2252" y="12649"/>
                    <a:pt x="2223" y="12740"/>
                  </a:cubicBezTo>
                  <a:lnTo>
                    <a:pt x="1988" y="13450"/>
                  </a:lnTo>
                  <a:cubicBezTo>
                    <a:pt x="1921" y="13657"/>
                    <a:pt x="2074" y="13868"/>
                    <a:pt x="2290" y="13868"/>
                  </a:cubicBezTo>
                  <a:lnTo>
                    <a:pt x="4009" y="13868"/>
                  </a:lnTo>
                  <a:cubicBezTo>
                    <a:pt x="4225" y="13868"/>
                    <a:pt x="4374" y="13657"/>
                    <a:pt x="4306" y="13450"/>
                  </a:cubicBezTo>
                  <a:lnTo>
                    <a:pt x="4071" y="12740"/>
                  </a:lnTo>
                  <a:cubicBezTo>
                    <a:pt x="4042" y="12649"/>
                    <a:pt x="3970" y="12577"/>
                    <a:pt x="3879" y="12543"/>
                  </a:cubicBezTo>
                  <a:lnTo>
                    <a:pt x="3879" y="10465"/>
                  </a:lnTo>
                  <a:lnTo>
                    <a:pt x="5343" y="10465"/>
                  </a:lnTo>
                  <a:cubicBezTo>
                    <a:pt x="5223" y="10748"/>
                    <a:pt x="4940" y="10935"/>
                    <a:pt x="4633" y="10935"/>
                  </a:cubicBezTo>
                  <a:cubicBezTo>
                    <a:pt x="4378" y="10945"/>
                    <a:pt x="4378" y="11324"/>
                    <a:pt x="4633" y="11338"/>
                  </a:cubicBezTo>
                  <a:cubicBezTo>
                    <a:pt x="4636" y="11338"/>
                    <a:pt x="4640" y="11338"/>
                    <a:pt x="4643" y="11338"/>
                  </a:cubicBezTo>
                  <a:cubicBezTo>
                    <a:pt x="5172" y="11338"/>
                    <a:pt x="5637" y="10980"/>
                    <a:pt x="5775" y="10465"/>
                  </a:cubicBezTo>
                  <a:lnTo>
                    <a:pt x="6404" y="10465"/>
                  </a:lnTo>
                  <a:cubicBezTo>
                    <a:pt x="6255" y="11324"/>
                    <a:pt x="5506" y="11953"/>
                    <a:pt x="4633" y="11953"/>
                  </a:cubicBezTo>
                  <a:cubicBezTo>
                    <a:pt x="4378" y="11967"/>
                    <a:pt x="4378" y="12346"/>
                    <a:pt x="4633" y="12361"/>
                  </a:cubicBezTo>
                  <a:cubicBezTo>
                    <a:pt x="5732" y="12361"/>
                    <a:pt x="6663" y="11554"/>
                    <a:pt x="6812" y="10465"/>
                  </a:cubicBezTo>
                  <a:lnTo>
                    <a:pt x="6922" y="10465"/>
                  </a:lnTo>
                  <a:cubicBezTo>
                    <a:pt x="7282" y="10465"/>
                    <a:pt x="7570" y="10177"/>
                    <a:pt x="7570" y="9817"/>
                  </a:cubicBezTo>
                  <a:cubicBezTo>
                    <a:pt x="7570" y="9461"/>
                    <a:pt x="7282" y="9169"/>
                    <a:pt x="6922" y="9169"/>
                  </a:cubicBezTo>
                  <a:lnTo>
                    <a:pt x="6836" y="9169"/>
                  </a:lnTo>
                  <a:lnTo>
                    <a:pt x="6836" y="8540"/>
                  </a:lnTo>
                  <a:lnTo>
                    <a:pt x="6918" y="8540"/>
                  </a:lnTo>
                  <a:cubicBezTo>
                    <a:pt x="7278" y="8540"/>
                    <a:pt x="7566" y="8247"/>
                    <a:pt x="7566" y="7892"/>
                  </a:cubicBezTo>
                  <a:cubicBezTo>
                    <a:pt x="7566" y="7532"/>
                    <a:pt x="7278" y="7244"/>
                    <a:pt x="6918" y="7244"/>
                  </a:cubicBezTo>
                  <a:lnTo>
                    <a:pt x="6836" y="7244"/>
                  </a:lnTo>
                  <a:lnTo>
                    <a:pt x="6836" y="6610"/>
                  </a:lnTo>
                  <a:lnTo>
                    <a:pt x="6922" y="6610"/>
                  </a:lnTo>
                  <a:cubicBezTo>
                    <a:pt x="7278" y="6610"/>
                    <a:pt x="7570" y="6322"/>
                    <a:pt x="7570" y="5962"/>
                  </a:cubicBezTo>
                  <a:cubicBezTo>
                    <a:pt x="7570" y="5607"/>
                    <a:pt x="7278" y="5314"/>
                    <a:pt x="6922" y="5314"/>
                  </a:cubicBezTo>
                  <a:lnTo>
                    <a:pt x="6802" y="5314"/>
                  </a:lnTo>
                  <a:cubicBezTo>
                    <a:pt x="6634" y="4316"/>
                    <a:pt x="5809" y="3552"/>
                    <a:pt x="4796" y="3476"/>
                  </a:cubicBezTo>
                  <a:cubicBezTo>
                    <a:pt x="4794" y="3476"/>
                    <a:pt x="4793" y="3476"/>
                    <a:pt x="4791" y="3476"/>
                  </a:cubicBezTo>
                  <a:cubicBezTo>
                    <a:pt x="4536" y="3476"/>
                    <a:pt x="4514" y="3845"/>
                    <a:pt x="4762" y="3879"/>
                  </a:cubicBezTo>
                  <a:cubicBezTo>
                    <a:pt x="5564" y="3941"/>
                    <a:pt x="6226" y="4527"/>
                    <a:pt x="6390" y="5314"/>
                  </a:cubicBezTo>
                  <a:lnTo>
                    <a:pt x="5756" y="5314"/>
                  </a:lnTo>
                  <a:cubicBezTo>
                    <a:pt x="5598" y="4824"/>
                    <a:pt x="5142" y="4493"/>
                    <a:pt x="4628" y="4488"/>
                  </a:cubicBezTo>
                  <a:cubicBezTo>
                    <a:pt x="4623" y="4488"/>
                    <a:pt x="4619" y="4488"/>
                    <a:pt x="4614" y="4488"/>
                  </a:cubicBezTo>
                  <a:cubicBezTo>
                    <a:pt x="4349" y="4488"/>
                    <a:pt x="4349" y="4897"/>
                    <a:pt x="4614" y="4897"/>
                  </a:cubicBezTo>
                  <a:cubicBezTo>
                    <a:pt x="4619" y="4897"/>
                    <a:pt x="4623" y="4897"/>
                    <a:pt x="4628" y="4896"/>
                  </a:cubicBezTo>
                  <a:cubicBezTo>
                    <a:pt x="4921" y="4896"/>
                    <a:pt x="5185" y="5060"/>
                    <a:pt x="5314" y="5314"/>
                  </a:cubicBezTo>
                  <a:lnTo>
                    <a:pt x="3874" y="5314"/>
                  </a:lnTo>
                  <a:lnTo>
                    <a:pt x="3874" y="4388"/>
                  </a:lnTo>
                  <a:cubicBezTo>
                    <a:pt x="3874" y="4378"/>
                    <a:pt x="3874" y="4368"/>
                    <a:pt x="3874" y="4364"/>
                  </a:cubicBezTo>
                  <a:cubicBezTo>
                    <a:pt x="3889" y="3860"/>
                    <a:pt x="4105" y="2804"/>
                    <a:pt x="5401" y="1349"/>
                  </a:cubicBezTo>
                  <a:lnTo>
                    <a:pt x="5617" y="1349"/>
                  </a:lnTo>
                  <a:cubicBezTo>
                    <a:pt x="5986" y="1349"/>
                    <a:pt x="6289" y="1047"/>
                    <a:pt x="6289" y="672"/>
                  </a:cubicBezTo>
                  <a:cubicBezTo>
                    <a:pt x="6289" y="303"/>
                    <a:pt x="5986" y="0"/>
                    <a:pt x="561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39" name="Google Shape;11739;p31"/>
          <p:cNvGrpSpPr/>
          <p:nvPr/>
        </p:nvGrpSpPr>
        <p:grpSpPr>
          <a:xfrm>
            <a:off x="8169030" y="1315716"/>
            <a:ext cx="158001" cy="363534"/>
            <a:chOff x="8169030" y="1502566"/>
            <a:chExt cx="158001" cy="363534"/>
          </a:xfrm>
        </p:grpSpPr>
        <p:sp>
          <p:nvSpPr>
            <p:cNvPr id="11740" name="Google Shape;11740;p31"/>
            <p:cNvSpPr/>
            <p:nvPr/>
          </p:nvSpPr>
          <p:spPr>
            <a:xfrm>
              <a:off x="8174323" y="1659545"/>
              <a:ext cx="147310" cy="201261"/>
            </a:xfrm>
            <a:custGeom>
              <a:rect b="b" l="l" r="r" t="t"/>
              <a:pathLst>
                <a:path extrusionOk="0" h="7681" w="5622">
                  <a:moveTo>
                    <a:pt x="2813" y="0"/>
                  </a:moveTo>
                  <a:cubicBezTo>
                    <a:pt x="2732" y="0"/>
                    <a:pt x="2568" y="5"/>
                    <a:pt x="2487" y="10"/>
                  </a:cubicBezTo>
                  <a:cubicBezTo>
                    <a:pt x="1484" y="82"/>
                    <a:pt x="701" y="610"/>
                    <a:pt x="701" y="1642"/>
                  </a:cubicBezTo>
                  <a:cubicBezTo>
                    <a:pt x="701" y="1915"/>
                    <a:pt x="754" y="2179"/>
                    <a:pt x="860" y="2429"/>
                  </a:cubicBezTo>
                  <a:cubicBezTo>
                    <a:pt x="1037" y="2856"/>
                    <a:pt x="960" y="3346"/>
                    <a:pt x="658" y="3696"/>
                  </a:cubicBezTo>
                  <a:cubicBezTo>
                    <a:pt x="235" y="4191"/>
                    <a:pt x="0" y="4820"/>
                    <a:pt x="0" y="5468"/>
                  </a:cubicBezTo>
                  <a:cubicBezTo>
                    <a:pt x="0" y="6893"/>
                    <a:pt x="1090" y="7599"/>
                    <a:pt x="2482" y="7671"/>
                  </a:cubicBezTo>
                  <a:cubicBezTo>
                    <a:pt x="2564" y="7676"/>
                    <a:pt x="2727" y="7680"/>
                    <a:pt x="2813" y="7680"/>
                  </a:cubicBezTo>
                  <a:cubicBezTo>
                    <a:pt x="2895" y="7680"/>
                    <a:pt x="3058" y="7680"/>
                    <a:pt x="3140" y="7671"/>
                  </a:cubicBezTo>
                  <a:cubicBezTo>
                    <a:pt x="4532" y="7599"/>
                    <a:pt x="5621" y="6893"/>
                    <a:pt x="5621" y="5468"/>
                  </a:cubicBezTo>
                  <a:cubicBezTo>
                    <a:pt x="5621" y="4820"/>
                    <a:pt x="5391" y="4191"/>
                    <a:pt x="4969" y="3696"/>
                  </a:cubicBezTo>
                  <a:cubicBezTo>
                    <a:pt x="4666" y="3346"/>
                    <a:pt x="4589" y="2856"/>
                    <a:pt x="4767" y="2429"/>
                  </a:cubicBezTo>
                  <a:cubicBezTo>
                    <a:pt x="4873" y="2179"/>
                    <a:pt x="4925" y="1915"/>
                    <a:pt x="4925" y="1642"/>
                  </a:cubicBezTo>
                  <a:cubicBezTo>
                    <a:pt x="4925" y="605"/>
                    <a:pt x="4143" y="82"/>
                    <a:pt x="3140" y="10"/>
                  </a:cubicBezTo>
                  <a:cubicBezTo>
                    <a:pt x="3063" y="5"/>
                    <a:pt x="2895" y="0"/>
                    <a:pt x="281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1" name="Google Shape;11741;p31"/>
            <p:cNvSpPr/>
            <p:nvPr/>
          </p:nvSpPr>
          <p:spPr>
            <a:xfrm>
              <a:off x="8229401" y="1659545"/>
              <a:ext cx="92364" cy="201261"/>
            </a:xfrm>
            <a:custGeom>
              <a:rect b="b" l="l" r="r" t="t"/>
              <a:pathLst>
                <a:path extrusionOk="0" h="7681" w="3525">
                  <a:moveTo>
                    <a:pt x="711" y="0"/>
                  </a:moveTo>
                  <a:cubicBezTo>
                    <a:pt x="630" y="0"/>
                    <a:pt x="466" y="5"/>
                    <a:pt x="385" y="10"/>
                  </a:cubicBezTo>
                  <a:cubicBezTo>
                    <a:pt x="303" y="14"/>
                    <a:pt x="226" y="24"/>
                    <a:pt x="150" y="34"/>
                  </a:cubicBezTo>
                  <a:cubicBezTo>
                    <a:pt x="961" y="72"/>
                    <a:pt x="2079" y="312"/>
                    <a:pt x="2084" y="1023"/>
                  </a:cubicBezTo>
                  <a:cubicBezTo>
                    <a:pt x="2089" y="1954"/>
                    <a:pt x="1604" y="1906"/>
                    <a:pt x="1244" y="2429"/>
                  </a:cubicBezTo>
                  <a:cubicBezTo>
                    <a:pt x="985" y="2813"/>
                    <a:pt x="1148" y="3346"/>
                    <a:pt x="1446" y="3696"/>
                  </a:cubicBezTo>
                  <a:cubicBezTo>
                    <a:pt x="1873" y="4191"/>
                    <a:pt x="2103" y="4820"/>
                    <a:pt x="2103" y="5468"/>
                  </a:cubicBezTo>
                  <a:cubicBezTo>
                    <a:pt x="2103" y="6759"/>
                    <a:pt x="1206" y="7460"/>
                    <a:pt x="1" y="7632"/>
                  </a:cubicBezTo>
                  <a:cubicBezTo>
                    <a:pt x="126" y="7652"/>
                    <a:pt x="255" y="7666"/>
                    <a:pt x="385" y="7671"/>
                  </a:cubicBezTo>
                  <a:cubicBezTo>
                    <a:pt x="466" y="7676"/>
                    <a:pt x="630" y="7680"/>
                    <a:pt x="711" y="7680"/>
                  </a:cubicBezTo>
                  <a:cubicBezTo>
                    <a:pt x="793" y="7680"/>
                    <a:pt x="956" y="7680"/>
                    <a:pt x="1038" y="7671"/>
                  </a:cubicBezTo>
                  <a:cubicBezTo>
                    <a:pt x="2430" y="7599"/>
                    <a:pt x="3524" y="6893"/>
                    <a:pt x="3524" y="5468"/>
                  </a:cubicBezTo>
                  <a:cubicBezTo>
                    <a:pt x="3524" y="4820"/>
                    <a:pt x="3289" y="4191"/>
                    <a:pt x="2867" y="3696"/>
                  </a:cubicBezTo>
                  <a:cubicBezTo>
                    <a:pt x="2564" y="3346"/>
                    <a:pt x="2487" y="2856"/>
                    <a:pt x="2665" y="2429"/>
                  </a:cubicBezTo>
                  <a:cubicBezTo>
                    <a:pt x="2771" y="2179"/>
                    <a:pt x="2823" y="1915"/>
                    <a:pt x="2823" y="1642"/>
                  </a:cubicBezTo>
                  <a:cubicBezTo>
                    <a:pt x="2823" y="605"/>
                    <a:pt x="2041" y="82"/>
                    <a:pt x="1038" y="10"/>
                  </a:cubicBezTo>
                  <a:cubicBezTo>
                    <a:pt x="961" y="5"/>
                    <a:pt x="793" y="0"/>
                    <a:pt x="71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2" name="Google Shape;11742;p31"/>
            <p:cNvSpPr/>
            <p:nvPr/>
          </p:nvSpPr>
          <p:spPr>
            <a:xfrm>
              <a:off x="8233043" y="1520174"/>
              <a:ext cx="29976" cy="165181"/>
            </a:xfrm>
            <a:custGeom>
              <a:rect b="b" l="l" r="r" t="t"/>
              <a:pathLst>
                <a:path extrusionOk="0" h="6304" w="1144">
                  <a:moveTo>
                    <a:pt x="241" y="0"/>
                  </a:moveTo>
                  <a:lnTo>
                    <a:pt x="1" y="6193"/>
                  </a:lnTo>
                  <a:cubicBezTo>
                    <a:pt x="1" y="6250"/>
                    <a:pt x="49" y="6303"/>
                    <a:pt x="111" y="6303"/>
                  </a:cubicBezTo>
                  <a:lnTo>
                    <a:pt x="1033" y="6303"/>
                  </a:lnTo>
                  <a:cubicBezTo>
                    <a:pt x="1095" y="6303"/>
                    <a:pt x="1143" y="6250"/>
                    <a:pt x="1143" y="6193"/>
                  </a:cubicBezTo>
                  <a:lnTo>
                    <a:pt x="90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3" name="Google Shape;11743;p31"/>
            <p:cNvSpPr/>
            <p:nvPr/>
          </p:nvSpPr>
          <p:spPr>
            <a:xfrm>
              <a:off x="8221488" y="1705321"/>
              <a:ext cx="53112" cy="53112"/>
            </a:xfrm>
            <a:custGeom>
              <a:rect b="b" l="l" r="r" t="t"/>
              <a:pathLst>
                <a:path extrusionOk="0" h="2027" w="2027">
                  <a:moveTo>
                    <a:pt x="1013" y="0"/>
                  </a:moveTo>
                  <a:cubicBezTo>
                    <a:pt x="452" y="0"/>
                    <a:pt x="0" y="452"/>
                    <a:pt x="0" y="1013"/>
                  </a:cubicBezTo>
                  <a:cubicBezTo>
                    <a:pt x="0" y="1570"/>
                    <a:pt x="452" y="2026"/>
                    <a:pt x="1013" y="2026"/>
                  </a:cubicBezTo>
                  <a:cubicBezTo>
                    <a:pt x="1575" y="2026"/>
                    <a:pt x="2026" y="1570"/>
                    <a:pt x="2026" y="1013"/>
                  </a:cubicBezTo>
                  <a:cubicBezTo>
                    <a:pt x="2026" y="452"/>
                    <a:pt x="1575" y="0"/>
                    <a:pt x="1013" y="0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4" name="Google Shape;11744;p31"/>
            <p:cNvSpPr/>
            <p:nvPr/>
          </p:nvSpPr>
          <p:spPr>
            <a:xfrm>
              <a:off x="8212919" y="1809450"/>
              <a:ext cx="70223" cy="20674"/>
            </a:xfrm>
            <a:custGeom>
              <a:rect b="b" l="l" r="r" t="t"/>
              <a:pathLst>
                <a:path extrusionOk="0" h="789" w="2680">
                  <a:moveTo>
                    <a:pt x="107" y="1"/>
                  </a:moveTo>
                  <a:cubicBezTo>
                    <a:pt x="49" y="1"/>
                    <a:pt x="1" y="44"/>
                    <a:pt x="1" y="102"/>
                  </a:cubicBezTo>
                  <a:lnTo>
                    <a:pt x="1" y="687"/>
                  </a:lnTo>
                  <a:cubicBezTo>
                    <a:pt x="1" y="745"/>
                    <a:pt x="49" y="788"/>
                    <a:pt x="107" y="788"/>
                  </a:cubicBezTo>
                  <a:lnTo>
                    <a:pt x="2574" y="788"/>
                  </a:lnTo>
                  <a:cubicBezTo>
                    <a:pt x="2631" y="788"/>
                    <a:pt x="2679" y="745"/>
                    <a:pt x="2679" y="687"/>
                  </a:cubicBezTo>
                  <a:lnTo>
                    <a:pt x="2679" y="102"/>
                  </a:lnTo>
                  <a:cubicBezTo>
                    <a:pt x="2679" y="44"/>
                    <a:pt x="2631" y="1"/>
                    <a:pt x="2574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5" name="Google Shape;11745;p31"/>
            <p:cNvSpPr/>
            <p:nvPr/>
          </p:nvSpPr>
          <p:spPr>
            <a:xfrm>
              <a:off x="8212919" y="1817127"/>
              <a:ext cx="70223" cy="12996"/>
            </a:xfrm>
            <a:custGeom>
              <a:rect b="b" l="l" r="r" t="t"/>
              <a:pathLst>
                <a:path extrusionOk="0" h="496" w="2680">
                  <a:moveTo>
                    <a:pt x="1" y="1"/>
                  </a:moveTo>
                  <a:lnTo>
                    <a:pt x="1" y="394"/>
                  </a:lnTo>
                  <a:cubicBezTo>
                    <a:pt x="1" y="452"/>
                    <a:pt x="49" y="495"/>
                    <a:pt x="107" y="495"/>
                  </a:cubicBezTo>
                  <a:lnTo>
                    <a:pt x="2574" y="495"/>
                  </a:lnTo>
                  <a:cubicBezTo>
                    <a:pt x="2631" y="495"/>
                    <a:pt x="2679" y="452"/>
                    <a:pt x="2679" y="394"/>
                  </a:cubicBezTo>
                  <a:lnTo>
                    <a:pt x="2679" y="1"/>
                  </a:lnTo>
                  <a:cubicBezTo>
                    <a:pt x="2679" y="54"/>
                    <a:pt x="2631" y="102"/>
                    <a:pt x="2574" y="102"/>
                  </a:cubicBezTo>
                  <a:lnTo>
                    <a:pt x="107" y="102"/>
                  </a:lnTo>
                  <a:cubicBezTo>
                    <a:pt x="49" y="102"/>
                    <a:pt x="1" y="54"/>
                    <a:pt x="1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6" name="Google Shape;11746;p31"/>
            <p:cNvSpPr/>
            <p:nvPr/>
          </p:nvSpPr>
          <p:spPr>
            <a:xfrm>
              <a:off x="8248031" y="1520043"/>
              <a:ext cx="14988" cy="165312"/>
            </a:xfrm>
            <a:custGeom>
              <a:rect b="b" l="l" r="r" t="t"/>
              <a:pathLst>
                <a:path extrusionOk="0" h="6309" w="572">
                  <a:moveTo>
                    <a:pt x="331" y="1"/>
                  </a:moveTo>
                  <a:lnTo>
                    <a:pt x="0" y="5"/>
                  </a:lnTo>
                  <a:lnTo>
                    <a:pt x="0" y="6308"/>
                  </a:lnTo>
                  <a:lnTo>
                    <a:pt x="461" y="6308"/>
                  </a:lnTo>
                  <a:cubicBezTo>
                    <a:pt x="523" y="6308"/>
                    <a:pt x="571" y="6255"/>
                    <a:pt x="571" y="6193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7" name="Google Shape;11747;p31"/>
            <p:cNvSpPr/>
            <p:nvPr/>
          </p:nvSpPr>
          <p:spPr>
            <a:xfrm>
              <a:off x="8227514" y="1507964"/>
              <a:ext cx="41164" cy="48841"/>
            </a:xfrm>
            <a:custGeom>
              <a:rect b="b" l="l" r="r" t="t"/>
              <a:pathLst>
                <a:path extrusionOk="0" h="1864" w="1571">
                  <a:moveTo>
                    <a:pt x="188" y="1"/>
                  </a:moveTo>
                  <a:cubicBezTo>
                    <a:pt x="82" y="1"/>
                    <a:pt x="1" y="92"/>
                    <a:pt x="10" y="198"/>
                  </a:cubicBezTo>
                  <a:lnTo>
                    <a:pt x="145" y="1700"/>
                  </a:lnTo>
                  <a:cubicBezTo>
                    <a:pt x="150" y="1791"/>
                    <a:pt x="231" y="1863"/>
                    <a:pt x="322" y="1863"/>
                  </a:cubicBezTo>
                  <a:lnTo>
                    <a:pt x="1244" y="1863"/>
                  </a:lnTo>
                  <a:cubicBezTo>
                    <a:pt x="1247" y="1863"/>
                    <a:pt x="1250" y="1864"/>
                    <a:pt x="1253" y="1864"/>
                  </a:cubicBezTo>
                  <a:cubicBezTo>
                    <a:pt x="1345" y="1864"/>
                    <a:pt x="1417" y="1789"/>
                    <a:pt x="1426" y="1700"/>
                  </a:cubicBezTo>
                  <a:lnTo>
                    <a:pt x="1556" y="198"/>
                  </a:lnTo>
                  <a:cubicBezTo>
                    <a:pt x="1570" y="92"/>
                    <a:pt x="1484" y="1"/>
                    <a:pt x="137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8" name="Google Shape;11748;p31"/>
            <p:cNvSpPr/>
            <p:nvPr/>
          </p:nvSpPr>
          <p:spPr>
            <a:xfrm>
              <a:off x="8248031" y="1507964"/>
              <a:ext cx="20648" cy="48841"/>
            </a:xfrm>
            <a:custGeom>
              <a:rect b="b" l="l" r="r" t="t"/>
              <a:pathLst>
                <a:path extrusionOk="0" h="1864" w="788">
                  <a:moveTo>
                    <a:pt x="0" y="1"/>
                  </a:moveTo>
                  <a:lnTo>
                    <a:pt x="0" y="1863"/>
                  </a:lnTo>
                  <a:lnTo>
                    <a:pt x="461" y="1863"/>
                  </a:lnTo>
                  <a:cubicBezTo>
                    <a:pt x="552" y="1863"/>
                    <a:pt x="634" y="1791"/>
                    <a:pt x="639" y="1700"/>
                  </a:cubicBezTo>
                  <a:lnTo>
                    <a:pt x="773" y="198"/>
                  </a:lnTo>
                  <a:cubicBezTo>
                    <a:pt x="787" y="92"/>
                    <a:pt x="701" y="1"/>
                    <a:pt x="595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9" name="Google Shape;11749;p31"/>
            <p:cNvSpPr/>
            <p:nvPr/>
          </p:nvSpPr>
          <p:spPr>
            <a:xfrm>
              <a:off x="8205373" y="1699923"/>
              <a:ext cx="74494" cy="63777"/>
            </a:xfrm>
            <a:custGeom>
              <a:rect b="b" l="l" r="r" t="t"/>
              <a:pathLst>
                <a:path extrusionOk="0" h="2434" w="2843">
                  <a:moveTo>
                    <a:pt x="1634" y="405"/>
                  </a:moveTo>
                  <a:cubicBezTo>
                    <a:pt x="1833" y="405"/>
                    <a:pt x="2035" y="479"/>
                    <a:pt x="2199" y="643"/>
                  </a:cubicBezTo>
                  <a:cubicBezTo>
                    <a:pt x="2708" y="1157"/>
                    <a:pt x="2348" y="2026"/>
                    <a:pt x="1628" y="2026"/>
                  </a:cubicBezTo>
                  <a:cubicBezTo>
                    <a:pt x="1182" y="2026"/>
                    <a:pt x="822" y="1666"/>
                    <a:pt x="817" y="1219"/>
                  </a:cubicBezTo>
                  <a:cubicBezTo>
                    <a:pt x="817" y="729"/>
                    <a:pt x="1217" y="405"/>
                    <a:pt x="1634" y="405"/>
                  </a:cubicBezTo>
                  <a:close/>
                  <a:moveTo>
                    <a:pt x="1619" y="0"/>
                  </a:moveTo>
                  <a:cubicBezTo>
                    <a:pt x="1321" y="0"/>
                    <a:pt x="1016" y="111"/>
                    <a:pt x="769" y="360"/>
                  </a:cubicBezTo>
                  <a:cubicBezTo>
                    <a:pt x="1" y="1123"/>
                    <a:pt x="543" y="2434"/>
                    <a:pt x="1628" y="2434"/>
                  </a:cubicBezTo>
                  <a:cubicBezTo>
                    <a:pt x="2300" y="2434"/>
                    <a:pt x="2843" y="1886"/>
                    <a:pt x="2843" y="1219"/>
                  </a:cubicBezTo>
                  <a:cubicBezTo>
                    <a:pt x="2843" y="486"/>
                    <a:pt x="2243" y="0"/>
                    <a:pt x="161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0" name="Google Shape;11750;p31"/>
            <p:cNvSpPr/>
            <p:nvPr/>
          </p:nvSpPr>
          <p:spPr>
            <a:xfrm>
              <a:off x="8207653" y="1804183"/>
              <a:ext cx="80782" cy="31338"/>
            </a:xfrm>
            <a:custGeom>
              <a:rect b="b" l="l" r="r" t="t"/>
              <a:pathLst>
                <a:path extrusionOk="0" h="1196" w="3083">
                  <a:moveTo>
                    <a:pt x="2674" y="404"/>
                  </a:moveTo>
                  <a:lnTo>
                    <a:pt x="2674" y="788"/>
                  </a:lnTo>
                  <a:lnTo>
                    <a:pt x="408" y="788"/>
                  </a:lnTo>
                  <a:lnTo>
                    <a:pt x="408" y="404"/>
                  </a:lnTo>
                  <a:close/>
                  <a:moveTo>
                    <a:pt x="2783" y="0"/>
                  </a:moveTo>
                  <a:cubicBezTo>
                    <a:pt x="2781" y="0"/>
                    <a:pt x="2778" y="0"/>
                    <a:pt x="2775" y="0"/>
                  </a:cubicBezTo>
                  <a:lnTo>
                    <a:pt x="308" y="0"/>
                  </a:lnTo>
                  <a:cubicBezTo>
                    <a:pt x="140" y="0"/>
                    <a:pt x="0" y="135"/>
                    <a:pt x="0" y="303"/>
                  </a:cubicBezTo>
                  <a:lnTo>
                    <a:pt x="0" y="888"/>
                  </a:lnTo>
                  <a:cubicBezTo>
                    <a:pt x="0" y="1056"/>
                    <a:pt x="140" y="1196"/>
                    <a:pt x="308" y="1196"/>
                  </a:cubicBezTo>
                  <a:lnTo>
                    <a:pt x="2775" y="1196"/>
                  </a:lnTo>
                  <a:cubicBezTo>
                    <a:pt x="2943" y="1196"/>
                    <a:pt x="3082" y="1056"/>
                    <a:pt x="3082" y="888"/>
                  </a:cubicBezTo>
                  <a:lnTo>
                    <a:pt x="3082" y="303"/>
                  </a:lnTo>
                  <a:cubicBezTo>
                    <a:pt x="3082" y="138"/>
                    <a:pt x="2948" y="0"/>
                    <a:pt x="278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1" name="Google Shape;11751;p31"/>
            <p:cNvSpPr/>
            <p:nvPr/>
          </p:nvSpPr>
          <p:spPr>
            <a:xfrm>
              <a:off x="8169030" y="1663135"/>
              <a:ext cx="158001" cy="202965"/>
            </a:xfrm>
            <a:custGeom>
              <a:rect b="b" l="l" r="r" t="t"/>
              <a:pathLst>
                <a:path extrusionOk="0" h="7746" w="6030">
                  <a:moveTo>
                    <a:pt x="1582" y="1"/>
                  </a:moveTo>
                  <a:cubicBezTo>
                    <a:pt x="1544" y="1"/>
                    <a:pt x="1504" y="13"/>
                    <a:pt x="1465" y="41"/>
                  </a:cubicBezTo>
                  <a:cubicBezTo>
                    <a:pt x="1441" y="55"/>
                    <a:pt x="1417" y="69"/>
                    <a:pt x="1398" y="89"/>
                  </a:cubicBezTo>
                  <a:cubicBezTo>
                    <a:pt x="942" y="415"/>
                    <a:pt x="701" y="905"/>
                    <a:pt x="701" y="1505"/>
                  </a:cubicBezTo>
                  <a:cubicBezTo>
                    <a:pt x="701" y="1802"/>
                    <a:pt x="759" y="2095"/>
                    <a:pt x="874" y="2369"/>
                  </a:cubicBezTo>
                  <a:cubicBezTo>
                    <a:pt x="1023" y="2724"/>
                    <a:pt x="956" y="3132"/>
                    <a:pt x="706" y="3425"/>
                  </a:cubicBezTo>
                  <a:cubicBezTo>
                    <a:pt x="250" y="3958"/>
                    <a:pt x="1" y="4630"/>
                    <a:pt x="1" y="5331"/>
                  </a:cubicBezTo>
                  <a:cubicBezTo>
                    <a:pt x="1" y="6065"/>
                    <a:pt x="274" y="6675"/>
                    <a:pt x="798" y="7097"/>
                  </a:cubicBezTo>
                  <a:cubicBezTo>
                    <a:pt x="1258" y="7476"/>
                    <a:pt x="1911" y="7697"/>
                    <a:pt x="2679" y="7735"/>
                  </a:cubicBezTo>
                  <a:cubicBezTo>
                    <a:pt x="2761" y="7740"/>
                    <a:pt x="2929" y="7745"/>
                    <a:pt x="3015" y="7745"/>
                  </a:cubicBezTo>
                  <a:cubicBezTo>
                    <a:pt x="3102" y="7745"/>
                    <a:pt x="3270" y="7745"/>
                    <a:pt x="3356" y="7735"/>
                  </a:cubicBezTo>
                  <a:cubicBezTo>
                    <a:pt x="4119" y="7697"/>
                    <a:pt x="4772" y="7476"/>
                    <a:pt x="5233" y="7097"/>
                  </a:cubicBezTo>
                  <a:cubicBezTo>
                    <a:pt x="5756" y="6675"/>
                    <a:pt x="6030" y="6065"/>
                    <a:pt x="6030" y="5331"/>
                  </a:cubicBezTo>
                  <a:cubicBezTo>
                    <a:pt x="6030" y="4630"/>
                    <a:pt x="5780" y="3958"/>
                    <a:pt x="5324" y="3425"/>
                  </a:cubicBezTo>
                  <a:cubicBezTo>
                    <a:pt x="5070" y="3137"/>
                    <a:pt x="5007" y="2724"/>
                    <a:pt x="5156" y="2369"/>
                  </a:cubicBezTo>
                  <a:cubicBezTo>
                    <a:pt x="5271" y="2095"/>
                    <a:pt x="5329" y="1802"/>
                    <a:pt x="5329" y="1505"/>
                  </a:cubicBezTo>
                  <a:cubicBezTo>
                    <a:pt x="5329" y="905"/>
                    <a:pt x="5089" y="415"/>
                    <a:pt x="4633" y="89"/>
                  </a:cubicBezTo>
                  <a:cubicBezTo>
                    <a:pt x="4614" y="74"/>
                    <a:pt x="4590" y="60"/>
                    <a:pt x="4571" y="41"/>
                  </a:cubicBezTo>
                  <a:cubicBezTo>
                    <a:pt x="4534" y="21"/>
                    <a:pt x="4499" y="12"/>
                    <a:pt x="4465" y="12"/>
                  </a:cubicBezTo>
                  <a:cubicBezTo>
                    <a:pt x="4291" y="12"/>
                    <a:pt x="4176" y="253"/>
                    <a:pt x="4345" y="382"/>
                  </a:cubicBezTo>
                  <a:lnTo>
                    <a:pt x="4398" y="415"/>
                  </a:lnTo>
                  <a:cubicBezTo>
                    <a:pt x="4748" y="670"/>
                    <a:pt x="4921" y="1034"/>
                    <a:pt x="4921" y="1505"/>
                  </a:cubicBezTo>
                  <a:cubicBezTo>
                    <a:pt x="4921" y="1750"/>
                    <a:pt x="4873" y="1990"/>
                    <a:pt x="4782" y="2210"/>
                  </a:cubicBezTo>
                  <a:cubicBezTo>
                    <a:pt x="4571" y="2710"/>
                    <a:pt x="4662" y="3281"/>
                    <a:pt x="5017" y="3689"/>
                  </a:cubicBezTo>
                  <a:cubicBezTo>
                    <a:pt x="5406" y="4150"/>
                    <a:pt x="5622" y="4731"/>
                    <a:pt x="5622" y="5331"/>
                  </a:cubicBezTo>
                  <a:cubicBezTo>
                    <a:pt x="5622" y="5945"/>
                    <a:pt x="5406" y="6435"/>
                    <a:pt x="4979" y="6785"/>
                  </a:cubicBezTo>
                  <a:cubicBezTo>
                    <a:pt x="4580" y="7107"/>
                    <a:pt x="4009" y="7299"/>
                    <a:pt x="3332" y="7332"/>
                  </a:cubicBezTo>
                  <a:cubicBezTo>
                    <a:pt x="3255" y="7337"/>
                    <a:pt x="3097" y="7337"/>
                    <a:pt x="3015" y="7337"/>
                  </a:cubicBezTo>
                  <a:cubicBezTo>
                    <a:pt x="2934" y="7337"/>
                    <a:pt x="2775" y="7337"/>
                    <a:pt x="2698" y="7332"/>
                  </a:cubicBezTo>
                  <a:cubicBezTo>
                    <a:pt x="2022" y="7299"/>
                    <a:pt x="1450" y="7107"/>
                    <a:pt x="1052" y="6785"/>
                  </a:cubicBezTo>
                  <a:cubicBezTo>
                    <a:pt x="625" y="6435"/>
                    <a:pt x="409" y="5945"/>
                    <a:pt x="409" y="5331"/>
                  </a:cubicBezTo>
                  <a:cubicBezTo>
                    <a:pt x="409" y="4731"/>
                    <a:pt x="625" y="4150"/>
                    <a:pt x="1014" y="3689"/>
                  </a:cubicBezTo>
                  <a:cubicBezTo>
                    <a:pt x="1369" y="3281"/>
                    <a:pt x="1460" y="2710"/>
                    <a:pt x="1249" y="2210"/>
                  </a:cubicBezTo>
                  <a:cubicBezTo>
                    <a:pt x="1158" y="1990"/>
                    <a:pt x="1110" y="1750"/>
                    <a:pt x="1110" y="1505"/>
                  </a:cubicBezTo>
                  <a:cubicBezTo>
                    <a:pt x="1110" y="1034"/>
                    <a:pt x="1287" y="665"/>
                    <a:pt x="1633" y="415"/>
                  </a:cubicBezTo>
                  <a:lnTo>
                    <a:pt x="1686" y="382"/>
                  </a:lnTo>
                  <a:cubicBezTo>
                    <a:pt x="1883" y="263"/>
                    <a:pt x="1758" y="1"/>
                    <a:pt x="158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2" name="Google Shape;11752;p31"/>
            <p:cNvSpPr/>
            <p:nvPr/>
          </p:nvSpPr>
          <p:spPr>
            <a:xfrm>
              <a:off x="8208779" y="1502566"/>
              <a:ext cx="78503" cy="188055"/>
            </a:xfrm>
            <a:custGeom>
              <a:rect b="b" l="l" r="r" t="t"/>
              <a:pathLst>
                <a:path extrusionOk="0" h="7177" w="2996">
                  <a:moveTo>
                    <a:pt x="2069" y="413"/>
                  </a:moveTo>
                  <a:lnTo>
                    <a:pt x="1940" y="1868"/>
                  </a:lnTo>
                  <a:lnTo>
                    <a:pt x="1057" y="1868"/>
                  </a:lnTo>
                  <a:lnTo>
                    <a:pt x="927" y="413"/>
                  </a:lnTo>
                  <a:close/>
                  <a:moveTo>
                    <a:pt x="1690" y="2271"/>
                  </a:moveTo>
                  <a:lnTo>
                    <a:pt x="1863" y="6774"/>
                  </a:lnTo>
                  <a:lnTo>
                    <a:pt x="1133" y="6774"/>
                  </a:lnTo>
                  <a:lnTo>
                    <a:pt x="1306" y="2271"/>
                  </a:lnTo>
                  <a:close/>
                  <a:moveTo>
                    <a:pt x="908" y="0"/>
                  </a:moveTo>
                  <a:cubicBezTo>
                    <a:pt x="677" y="0"/>
                    <a:pt x="500" y="197"/>
                    <a:pt x="524" y="423"/>
                  </a:cubicBezTo>
                  <a:lnTo>
                    <a:pt x="524" y="466"/>
                  </a:lnTo>
                  <a:lnTo>
                    <a:pt x="255" y="466"/>
                  </a:lnTo>
                  <a:cubicBezTo>
                    <a:pt x="1" y="480"/>
                    <a:pt x="1" y="860"/>
                    <a:pt x="255" y="874"/>
                  </a:cubicBezTo>
                  <a:lnTo>
                    <a:pt x="562" y="874"/>
                  </a:lnTo>
                  <a:lnTo>
                    <a:pt x="615" y="1455"/>
                  </a:lnTo>
                  <a:lnTo>
                    <a:pt x="308" y="1455"/>
                  </a:lnTo>
                  <a:cubicBezTo>
                    <a:pt x="49" y="1469"/>
                    <a:pt x="49" y="1844"/>
                    <a:pt x="308" y="1858"/>
                  </a:cubicBezTo>
                  <a:lnTo>
                    <a:pt x="649" y="1858"/>
                  </a:lnTo>
                  <a:lnTo>
                    <a:pt x="653" y="1925"/>
                  </a:lnTo>
                  <a:cubicBezTo>
                    <a:pt x="663" y="2069"/>
                    <a:pt x="759" y="2199"/>
                    <a:pt x="898" y="2252"/>
                  </a:cubicBezTo>
                  <a:lnTo>
                    <a:pt x="725" y="6855"/>
                  </a:lnTo>
                  <a:cubicBezTo>
                    <a:pt x="721" y="7033"/>
                    <a:pt x="860" y="7177"/>
                    <a:pt x="1037" y="7177"/>
                  </a:cubicBezTo>
                  <a:lnTo>
                    <a:pt x="1959" y="7177"/>
                  </a:lnTo>
                  <a:cubicBezTo>
                    <a:pt x="2137" y="7177"/>
                    <a:pt x="2276" y="7033"/>
                    <a:pt x="2271" y="6855"/>
                  </a:cubicBezTo>
                  <a:lnTo>
                    <a:pt x="2093" y="2247"/>
                  </a:lnTo>
                  <a:cubicBezTo>
                    <a:pt x="2233" y="2199"/>
                    <a:pt x="2329" y="2069"/>
                    <a:pt x="2343" y="1925"/>
                  </a:cubicBezTo>
                  <a:lnTo>
                    <a:pt x="2348" y="1858"/>
                  </a:lnTo>
                  <a:lnTo>
                    <a:pt x="2689" y="1858"/>
                  </a:lnTo>
                  <a:cubicBezTo>
                    <a:pt x="2943" y="1844"/>
                    <a:pt x="2943" y="1464"/>
                    <a:pt x="2689" y="1450"/>
                  </a:cubicBezTo>
                  <a:lnTo>
                    <a:pt x="2381" y="1450"/>
                  </a:lnTo>
                  <a:lnTo>
                    <a:pt x="2434" y="874"/>
                  </a:lnTo>
                  <a:lnTo>
                    <a:pt x="2741" y="874"/>
                  </a:lnTo>
                  <a:cubicBezTo>
                    <a:pt x="2996" y="860"/>
                    <a:pt x="2996" y="480"/>
                    <a:pt x="2741" y="466"/>
                  </a:cubicBezTo>
                  <a:lnTo>
                    <a:pt x="2468" y="466"/>
                  </a:lnTo>
                  <a:lnTo>
                    <a:pt x="2473" y="423"/>
                  </a:lnTo>
                  <a:cubicBezTo>
                    <a:pt x="2497" y="197"/>
                    <a:pt x="2319" y="0"/>
                    <a:pt x="208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53" name="Google Shape;11753;p31"/>
          <p:cNvGrpSpPr/>
          <p:nvPr/>
        </p:nvGrpSpPr>
        <p:grpSpPr>
          <a:xfrm>
            <a:off x="7706661" y="1315847"/>
            <a:ext cx="160281" cy="363403"/>
            <a:chOff x="7706661" y="1502697"/>
            <a:chExt cx="160281" cy="363403"/>
          </a:xfrm>
        </p:grpSpPr>
        <p:sp>
          <p:nvSpPr>
            <p:cNvPr id="11754" name="Google Shape;11754;p31"/>
            <p:cNvSpPr/>
            <p:nvPr/>
          </p:nvSpPr>
          <p:spPr>
            <a:xfrm>
              <a:off x="7712085" y="1640915"/>
              <a:ext cx="149564" cy="206423"/>
            </a:xfrm>
            <a:custGeom>
              <a:rect b="b" l="l" r="r" t="t"/>
              <a:pathLst>
                <a:path extrusionOk="0" h="7878" w="5708">
                  <a:moveTo>
                    <a:pt x="3446" y="1"/>
                  </a:moveTo>
                  <a:cubicBezTo>
                    <a:pt x="3443" y="1"/>
                    <a:pt x="3440" y="1"/>
                    <a:pt x="3437" y="1"/>
                  </a:cubicBezTo>
                  <a:lnTo>
                    <a:pt x="2271" y="1"/>
                  </a:lnTo>
                  <a:cubicBezTo>
                    <a:pt x="1229" y="1"/>
                    <a:pt x="389" y="841"/>
                    <a:pt x="389" y="1878"/>
                  </a:cubicBezTo>
                  <a:lnTo>
                    <a:pt x="389" y="3106"/>
                  </a:lnTo>
                  <a:cubicBezTo>
                    <a:pt x="389" y="3246"/>
                    <a:pt x="490" y="3366"/>
                    <a:pt x="629" y="3394"/>
                  </a:cubicBezTo>
                  <a:cubicBezTo>
                    <a:pt x="874" y="3447"/>
                    <a:pt x="1047" y="3658"/>
                    <a:pt x="1052" y="3908"/>
                  </a:cubicBezTo>
                  <a:lnTo>
                    <a:pt x="1052" y="4143"/>
                  </a:lnTo>
                  <a:cubicBezTo>
                    <a:pt x="1047" y="4407"/>
                    <a:pt x="845" y="4633"/>
                    <a:pt x="581" y="4662"/>
                  </a:cubicBezTo>
                  <a:cubicBezTo>
                    <a:pt x="250" y="4695"/>
                    <a:pt x="0" y="4974"/>
                    <a:pt x="0" y="5305"/>
                  </a:cubicBezTo>
                  <a:lnTo>
                    <a:pt x="0" y="5699"/>
                  </a:lnTo>
                  <a:cubicBezTo>
                    <a:pt x="0" y="6903"/>
                    <a:pt x="975" y="7878"/>
                    <a:pt x="2180" y="7878"/>
                  </a:cubicBezTo>
                  <a:lnTo>
                    <a:pt x="3528" y="7878"/>
                  </a:lnTo>
                  <a:cubicBezTo>
                    <a:pt x="4733" y="7878"/>
                    <a:pt x="5708" y="6903"/>
                    <a:pt x="5708" y="5699"/>
                  </a:cubicBezTo>
                  <a:lnTo>
                    <a:pt x="5708" y="5305"/>
                  </a:lnTo>
                  <a:cubicBezTo>
                    <a:pt x="5708" y="4974"/>
                    <a:pt x="5458" y="4695"/>
                    <a:pt x="5132" y="4662"/>
                  </a:cubicBezTo>
                  <a:cubicBezTo>
                    <a:pt x="4863" y="4638"/>
                    <a:pt x="4661" y="4412"/>
                    <a:pt x="4661" y="4143"/>
                  </a:cubicBezTo>
                  <a:lnTo>
                    <a:pt x="4661" y="3913"/>
                  </a:lnTo>
                  <a:cubicBezTo>
                    <a:pt x="4661" y="3663"/>
                    <a:pt x="4834" y="3447"/>
                    <a:pt x="5079" y="3399"/>
                  </a:cubicBezTo>
                  <a:cubicBezTo>
                    <a:pt x="5218" y="3370"/>
                    <a:pt x="5319" y="3246"/>
                    <a:pt x="5319" y="3106"/>
                  </a:cubicBezTo>
                  <a:lnTo>
                    <a:pt x="5319" y="1878"/>
                  </a:lnTo>
                  <a:cubicBezTo>
                    <a:pt x="5319" y="844"/>
                    <a:pt x="4479" y="1"/>
                    <a:pt x="344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5" name="Google Shape;11755;p31"/>
            <p:cNvSpPr/>
            <p:nvPr/>
          </p:nvSpPr>
          <p:spPr>
            <a:xfrm>
              <a:off x="7768184" y="1640915"/>
              <a:ext cx="93333" cy="206423"/>
            </a:xfrm>
            <a:custGeom>
              <a:rect b="b" l="l" r="r" t="t"/>
              <a:pathLst>
                <a:path extrusionOk="0" h="7878" w="3562">
                  <a:moveTo>
                    <a:pt x="1305" y="1"/>
                  </a:moveTo>
                  <a:cubicBezTo>
                    <a:pt x="1302" y="1"/>
                    <a:pt x="1299" y="1"/>
                    <a:pt x="1296" y="1"/>
                  </a:cubicBezTo>
                  <a:lnTo>
                    <a:pt x="130" y="1"/>
                  </a:lnTo>
                  <a:cubicBezTo>
                    <a:pt x="87" y="1"/>
                    <a:pt x="43" y="1"/>
                    <a:pt x="0" y="5"/>
                  </a:cubicBezTo>
                  <a:cubicBezTo>
                    <a:pt x="989" y="68"/>
                    <a:pt x="1757" y="889"/>
                    <a:pt x="1757" y="1878"/>
                  </a:cubicBezTo>
                  <a:lnTo>
                    <a:pt x="1757" y="3106"/>
                  </a:lnTo>
                  <a:cubicBezTo>
                    <a:pt x="1757" y="3246"/>
                    <a:pt x="1656" y="3366"/>
                    <a:pt x="1517" y="3394"/>
                  </a:cubicBezTo>
                  <a:cubicBezTo>
                    <a:pt x="1272" y="3447"/>
                    <a:pt x="1095" y="3658"/>
                    <a:pt x="1095" y="3908"/>
                  </a:cubicBezTo>
                  <a:lnTo>
                    <a:pt x="1095" y="4143"/>
                  </a:lnTo>
                  <a:cubicBezTo>
                    <a:pt x="1095" y="4407"/>
                    <a:pt x="1301" y="4633"/>
                    <a:pt x="1565" y="4662"/>
                  </a:cubicBezTo>
                  <a:cubicBezTo>
                    <a:pt x="1896" y="4695"/>
                    <a:pt x="2141" y="4974"/>
                    <a:pt x="2141" y="5300"/>
                  </a:cubicBezTo>
                  <a:lnTo>
                    <a:pt x="2141" y="5699"/>
                  </a:lnTo>
                  <a:cubicBezTo>
                    <a:pt x="2141" y="6889"/>
                    <a:pt x="1191" y="7859"/>
                    <a:pt x="0" y="7878"/>
                  </a:cubicBezTo>
                  <a:lnTo>
                    <a:pt x="1383" y="7878"/>
                  </a:lnTo>
                  <a:cubicBezTo>
                    <a:pt x="2588" y="7873"/>
                    <a:pt x="3562" y="6899"/>
                    <a:pt x="3562" y="5699"/>
                  </a:cubicBezTo>
                  <a:lnTo>
                    <a:pt x="3562" y="5305"/>
                  </a:lnTo>
                  <a:cubicBezTo>
                    <a:pt x="3562" y="4974"/>
                    <a:pt x="3312" y="4700"/>
                    <a:pt x="2986" y="4662"/>
                  </a:cubicBezTo>
                  <a:cubicBezTo>
                    <a:pt x="2722" y="4638"/>
                    <a:pt x="2520" y="4412"/>
                    <a:pt x="2516" y="4143"/>
                  </a:cubicBezTo>
                  <a:lnTo>
                    <a:pt x="2516" y="3913"/>
                  </a:lnTo>
                  <a:cubicBezTo>
                    <a:pt x="2520" y="3663"/>
                    <a:pt x="2693" y="3447"/>
                    <a:pt x="2938" y="3399"/>
                  </a:cubicBezTo>
                  <a:cubicBezTo>
                    <a:pt x="3077" y="3370"/>
                    <a:pt x="3178" y="3246"/>
                    <a:pt x="3178" y="3106"/>
                  </a:cubicBezTo>
                  <a:lnTo>
                    <a:pt x="3178" y="1878"/>
                  </a:lnTo>
                  <a:cubicBezTo>
                    <a:pt x="3178" y="844"/>
                    <a:pt x="2338" y="1"/>
                    <a:pt x="130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6" name="Google Shape;11756;p31"/>
            <p:cNvSpPr/>
            <p:nvPr/>
          </p:nvSpPr>
          <p:spPr>
            <a:xfrm>
              <a:off x="7772324" y="1792601"/>
              <a:ext cx="28954" cy="68205"/>
            </a:xfrm>
            <a:custGeom>
              <a:rect b="b" l="l" r="r" t="t"/>
              <a:pathLst>
                <a:path extrusionOk="0" h="2603" w="1105">
                  <a:moveTo>
                    <a:pt x="116" y="1"/>
                  </a:moveTo>
                  <a:cubicBezTo>
                    <a:pt x="53" y="1"/>
                    <a:pt x="1" y="54"/>
                    <a:pt x="5" y="116"/>
                  </a:cubicBezTo>
                  <a:lnTo>
                    <a:pt x="145" y="2502"/>
                  </a:lnTo>
                  <a:cubicBezTo>
                    <a:pt x="149" y="2559"/>
                    <a:pt x="197" y="2602"/>
                    <a:pt x="250" y="2602"/>
                  </a:cubicBezTo>
                  <a:lnTo>
                    <a:pt x="850" y="2602"/>
                  </a:lnTo>
                  <a:cubicBezTo>
                    <a:pt x="908" y="2602"/>
                    <a:pt x="956" y="2559"/>
                    <a:pt x="961" y="2502"/>
                  </a:cubicBezTo>
                  <a:lnTo>
                    <a:pt x="1100" y="116"/>
                  </a:lnTo>
                  <a:cubicBezTo>
                    <a:pt x="1105" y="54"/>
                    <a:pt x="1052" y="1"/>
                    <a:pt x="99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7" name="Google Shape;11757;p31"/>
            <p:cNvSpPr/>
            <p:nvPr/>
          </p:nvSpPr>
          <p:spPr>
            <a:xfrm>
              <a:off x="7773975" y="1529974"/>
              <a:ext cx="25678" cy="182291"/>
            </a:xfrm>
            <a:custGeom>
              <a:rect b="b" l="l" r="r" t="t"/>
              <a:pathLst>
                <a:path extrusionOk="0" h="6957" w="980">
                  <a:moveTo>
                    <a:pt x="235" y="1"/>
                  </a:moveTo>
                  <a:lnTo>
                    <a:pt x="5" y="6726"/>
                  </a:lnTo>
                  <a:cubicBezTo>
                    <a:pt x="0" y="6851"/>
                    <a:pt x="101" y="6956"/>
                    <a:pt x="230" y="6956"/>
                  </a:cubicBezTo>
                  <a:lnTo>
                    <a:pt x="754" y="6956"/>
                  </a:lnTo>
                  <a:cubicBezTo>
                    <a:pt x="878" y="6956"/>
                    <a:pt x="979" y="6851"/>
                    <a:pt x="974" y="6726"/>
                  </a:cubicBezTo>
                  <a:lnTo>
                    <a:pt x="74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8" name="Google Shape;11758;p31"/>
            <p:cNvSpPr/>
            <p:nvPr/>
          </p:nvSpPr>
          <p:spPr>
            <a:xfrm>
              <a:off x="7786788" y="1529974"/>
              <a:ext cx="12865" cy="182291"/>
            </a:xfrm>
            <a:custGeom>
              <a:rect b="b" l="l" r="r" t="t"/>
              <a:pathLst>
                <a:path extrusionOk="0" h="6957" w="491">
                  <a:moveTo>
                    <a:pt x="1" y="1"/>
                  </a:moveTo>
                  <a:lnTo>
                    <a:pt x="1" y="6956"/>
                  </a:lnTo>
                  <a:lnTo>
                    <a:pt x="265" y="6956"/>
                  </a:lnTo>
                  <a:cubicBezTo>
                    <a:pt x="389" y="6956"/>
                    <a:pt x="490" y="6851"/>
                    <a:pt x="485" y="672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9" name="Google Shape;11759;p31"/>
            <p:cNvSpPr/>
            <p:nvPr/>
          </p:nvSpPr>
          <p:spPr>
            <a:xfrm>
              <a:off x="7772089" y="1507964"/>
              <a:ext cx="29583" cy="40666"/>
            </a:xfrm>
            <a:custGeom>
              <a:rect b="b" l="l" r="r" t="t"/>
              <a:pathLst>
                <a:path extrusionOk="0" h="1552" w="1129">
                  <a:moveTo>
                    <a:pt x="274" y="1"/>
                  </a:moveTo>
                  <a:cubicBezTo>
                    <a:pt x="230" y="1"/>
                    <a:pt x="197" y="30"/>
                    <a:pt x="192" y="73"/>
                  </a:cubicBezTo>
                  <a:lnTo>
                    <a:pt x="5" y="1460"/>
                  </a:lnTo>
                  <a:cubicBezTo>
                    <a:pt x="0" y="1508"/>
                    <a:pt x="34" y="1551"/>
                    <a:pt x="86" y="1551"/>
                  </a:cubicBezTo>
                  <a:lnTo>
                    <a:pt x="1037" y="1551"/>
                  </a:lnTo>
                  <a:cubicBezTo>
                    <a:pt x="1090" y="1551"/>
                    <a:pt x="1128" y="1508"/>
                    <a:pt x="1118" y="1460"/>
                  </a:cubicBezTo>
                  <a:lnTo>
                    <a:pt x="931" y="73"/>
                  </a:lnTo>
                  <a:cubicBezTo>
                    <a:pt x="926" y="30"/>
                    <a:pt x="893" y="1"/>
                    <a:pt x="854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0" name="Google Shape;11760;p31"/>
            <p:cNvSpPr/>
            <p:nvPr/>
          </p:nvSpPr>
          <p:spPr>
            <a:xfrm>
              <a:off x="7786788" y="1792601"/>
              <a:ext cx="14490" cy="68205"/>
            </a:xfrm>
            <a:custGeom>
              <a:rect b="b" l="l" r="r" t="t"/>
              <a:pathLst>
                <a:path extrusionOk="0" h="2603" w="553">
                  <a:moveTo>
                    <a:pt x="1" y="1"/>
                  </a:moveTo>
                  <a:lnTo>
                    <a:pt x="1" y="2602"/>
                  </a:lnTo>
                  <a:lnTo>
                    <a:pt x="303" y="2602"/>
                  </a:lnTo>
                  <a:cubicBezTo>
                    <a:pt x="356" y="2602"/>
                    <a:pt x="404" y="2559"/>
                    <a:pt x="409" y="2502"/>
                  </a:cubicBezTo>
                  <a:lnTo>
                    <a:pt x="548" y="116"/>
                  </a:lnTo>
                  <a:cubicBezTo>
                    <a:pt x="553" y="54"/>
                    <a:pt x="500" y="1"/>
                    <a:pt x="44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1" name="Google Shape;11761;p31"/>
            <p:cNvSpPr/>
            <p:nvPr/>
          </p:nvSpPr>
          <p:spPr>
            <a:xfrm>
              <a:off x="7786788" y="1507964"/>
              <a:ext cx="14883" cy="40666"/>
            </a:xfrm>
            <a:custGeom>
              <a:rect b="b" l="l" r="r" t="t"/>
              <a:pathLst>
                <a:path extrusionOk="0" h="1552" w="568">
                  <a:moveTo>
                    <a:pt x="1" y="1"/>
                  </a:moveTo>
                  <a:lnTo>
                    <a:pt x="1" y="1551"/>
                  </a:lnTo>
                  <a:lnTo>
                    <a:pt x="481" y="1551"/>
                  </a:lnTo>
                  <a:cubicBezTo>
                    <a:pt x="529" y="1551"/>
                    <a:pt x="567" y="1508"/>
                    <a:pt x="562" y="1460"/>
                  </a:cubicBezTo>
                  <a:lnTo>
                    <a:pt x="370" y="73"/>
                  </a:lnTo>
                  <a:cubicBezTo>
                    <a:pt x="365" y="30"/>
                    <a:pt x="332" y="1"/>
                    <a:pt x="2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2" name="Google Shape;11762;p31"/>
            <p:cNvSpPr/>
            <p:nvPr/>
          </p:nvSpPr>
          <p:spPr>
            <a:xfrm>
              <a:off x="7741772" y="1738781"/>
              <a:ext cx="24421" cy="59218"/>
            </a:xfrm>
            <a:custGeom>
              <a:rect b="b" l="l" r="r" t="t"/>
              <a:pathLst>
                <a:path extrusionOk="0" h="2260" w="932">
                  <a:moveTo>
                    <a:pt x="730" y="0"/>
                  </a:moveTo>
                  <a:cubicBezTo>
                    <a:pt x="615" y="0"/>
                    <a:pt x="523" y="91"/>
                    <a:pt x="523" y="202"/>
                  </a:cubicBezTo>
                  <a:lnTo>
                    <a:pt x="523" y="624"/>
                  </a:lnTo>
                  <a:cubicBezTo>
                    <a:pt x="523" y="763"/>
                    <a:pt x="466" y="893"/>
                    <a:pt x="370" y="994"/>
                  </a:cubicBezTo>
                  <a:cubicBezTo>
                    <a:pt x="77" y="1267"/>
                    <a:pt x="0" y="1695"/>
                    <a:pt x="178" y="2050"/>
                  </a:cubicBezTo>
                  <a:lnTo>
                    <a:pt x="221" y="2146"/>
                  </a:lnTo>
                  <a:cubicBezTo>
                    <a:pt x="260" y="2226"/>
                    <a:pt x="326" y="2260"/>
                    <a:pt x="393" y="2260"/>
                  </a:cubicBezTo>
                  <a:cubicBezTo>
                    <a:pt x="527" y="2260"/>
                    <a:pt x="662" y="2128"/>
                    <a:pt x="586" y="1968"/>
                  </a:cubicBezTo>
                  <a:lnTo>
                    <a:pt x="543" y="1877"/>
                  </a:lnTo>
                  <a:cubicBezTo>
                    <a:pt x="442" y="1676"/>
                    <a:pt x="485" y="1435"/>
                    <a:pt x="648" y="1287"/>
                  </a:cubicBezTo>
                  <a:cubicBezTo>
                    <a:pt x="826" y="1114"/>
                    <a:pt x="931" y="874"/>
                    <a:pt x="931" y="624"/>
                  </a:cubicBezTo>
                  <a:lnTo>
                    <a:pt x="931" y="207"/>
                  </a:lnTo>
                  <a:cubicBezTo>
                    <a:pt x="931" y="91"/>
                    <a:pt x="840" y="0"/>
                    <a:pt x="7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3" name="Google Shape;11763;p31"/>
            <p:cNvSpPr/>
            <p:nvPr/>
          </p:nvSpPr>
          <p:spPr>
            <a:xfrm>
              <a:off x="7807410" y="1738781"/>
              <a:ext cx="24447" cy="59191"/>
            </a:xfrm>
            <a:custGeom>
              <a:rect b="b" l="l" r="r" t="t"/>
              <a:pathLst>
                <a:path extrusionOk="0" h="2259" w="933">
                  <a:moveTo>
                    <a:pt x="205" y="0"/>
                  </a:moveTo>
                  <a:cubicBezTo>
                    <a:pt x="103" y="0"/>
                    <a:pt x="1" y="67"/>
                    <a:pt x="1" y="202"/>
                  </a:cubicBezTo>
                  <a:lnTo>
                    <a:pt x="1" y="624"/>
                  </a:lnTo>
                  <a:cubicBezTo>
                    <a:pt x="6" y="874"/>
                    <a:pt x="107" y="1109"/>
                    <a:pt x="284" y="1282"/>
                  </a:cubicBezTo>
                  <a:cubicBezTo>
                    <a:pt x="447" y="1435"/>
                    <a:pt x="491" y="1676"/>
                    <a:pt x="395" y="1872"/>
                  </a:cubicBezTo>
                  <a:lnTo>
                    <a:pt x="347" y="1968"/>
                  </a:lnTo>
                  <a:cubicBezTo>
                    <a:pt x="270" y="2127"/>
                    <a:pt x="404" y="2258"/>
                    <a:pt x="538" y="2258"/>
                  </a:cubicBezTo>
                  <a:cubicBezTo>
                    <a:pt x="607" y="2258"/>
                    <a:pt x="676" y="2224"/>
                    <a:pt x="716" y="2141"/>
                  </a:cubicBezTo>
                  <a:lnTo>
                    <a:pt x="759" y="2050"/>
                  </a:lnTo>
                  <a:cubicBezTo>
                    <a:pt x="932" y="1695"/>
                    <a:pt x="855" y="1263"/>
                    <a:pt x="567" y="994"/>
                  </a:cubicBezTo>
                  <a:cubicBezTo>
                    <a:pt x="467" y="893"/>
                    <a:pt x="409" y="763"/>
                    <a:pt x="409" y="624"/>
                  </a:cubicBezTo>
                  <a:lnTo>
                    <a:pt x="409" y="202"/>
                  </a:lnTo>
                  <a:cubicBezTo>
                    <a:pt x="409" y="67"/>
                    <a:pt x="307" y="0"/>
                    <a:pt x="2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4" name="Google Shape;11764;p31"/>
            <p:cNvSpPr/>
            <p:nvPr/>
          </p:nvSpPr>
          <p:spPr>
            <a:xfrm>
              <a:off x="7766927" y="1787335"/>
              <a:ext cx="39775" cy="78765"/>
            </a:xfrm>
            <a:custGeom>
              <a:rect b="b" l="l" r="r" t="t"/>
              <a:pathLst>
                <a:path extrusionOk="0" h="3006" w="1518">
                  <a:moveTo>
                    <a:pt x="1095" y="403"/>
                  </a:moveTo>
                  <a:lnTo>
                    <a:pt x="1051" y="1123"/>
                  </a:lnTo>
                  <a:lnTo>
                    <a:pt x="466" y="1123"/>
                  </a:lnTo>
                  <a:lnTo>
                    <a:pt x="423" y="403"/>
                  </a:lnTo>
                  <a:close/>
                  <a:moveTo>
                    <a:pt x="1032" y="1531"/>
                  </a:moveTo>
                  <a:lnTo>
                    <a:pt x="970" y="2602"/>
                  </a:lnTo>
                  <a:lnTo>
                    <a:pt x="552" y="2602"/>
                  </a:lnTo>
                  <a:lnTo>
                    <a:pt x="490" y="1531"/>
                  </a:lnTo>
                  <a:close/>
                  <a:moveTo>
                    <a:pt x="322" y="0"/>
                  </a:moveTo>
                  <a:cubicBezTo>
                    <a:pt x="139" y="0"/>
                    <a:pt x="0" y="149"/>
                    <a:pt x="10" y="327"/>
                  </a:cubicBezTo>
                  <a:lnTo>
                    <a:pt x="72" y="1320"/>
                  </a:lnTo>
                  <a:lnTo>
                    <a:pt x="72" y="1325"/>
                  </a:lnTo>
                  <a:cubicBezTo>
                    <a:pt x="72" y="1335"/>
                    <a:pt x="72" y="1344"/>
                    <a:pt x="72" y="1359"/>
                  </a:cubicBezTo>
                  <a:lnTo>
                    <a:pt x="149" y="2712"/>
                  </a:lnTo>
                  <a:cubicBezTo>
                    <a:pt x="159" y="2880"/>
                    <a:pt x="298" y="3005"/>
                    <a:pt x="461" y="3005"/>
                  </a:cubicBezTo>
                  <a:lnTo>
                    <a:pt x="1061" y="3005"/>
                  </a:lnTo>
                  <a:cubicBezTo>
                    <a:pt x="1224" y="3005"/>
                    <a:pt x="1359" y="2880"/>
                    <a:pt x="1368" y="2712"/>
                  </a:cubicBezTo>
                  <a:lnTo>
                    <a:pt x="1508" y="327"/>
                  </a:lnTo>
                  <a:cubicBezTo>
                    <a:pt x="1517" y="149"/>
                    <a:pt x="1378" y="0"/>
                    <a:pt x="12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5" name="Google Shape;11765;p31"/>
            <p:cNvSpPr/>
            <p:nvPr/>
          </p:nvSpPr>
          <p:spPr>
            <a:xfrm>
              <a:off x="7814406" y="1639762"/>
              <a:ext cx="52536" cy="209803"/>
            </a:xfrm>
            <a:custGeom>
              <a:rect b="b" l="l" r="r" t="t"/>
              <a:pathLst>
                <a:path extrusionOk="0" h="8007" w="2005">
                  <a:moveTo>
                    <a:pt x="288" y="0"/>
                  </a:moveTo>
                  <a:cubicBezTo>
                    <a:pt x="97" y="0"/>
                    <a:pt x="0" y="294"/>
                    <a:pt x="214" y="390"/>
                  </a:cubicBezTo>
                  <a:cubicBezTo>
                    <a:pt x="819" y="664"/>
                    <a:pt x="1208" y="1264"/>
                    <a:pt x="1208" y="1922"/>
                  </a:cubicBezTo>
                  <a:lnTo>
                    <a:pt x="1208" y="3150"/>
                  </a:lnTo>
                  <a:cubicBezTo>
                    <a:pt x="1208" y="3194"/>
                    <a:pt x="1174" y="3232"/>
                    <a:pt x="1131" y="3242"/>
                  </a:cubicBezTo>
                  <a:cubicBezTo>
                    <a:pt x="795" y="3314"/>
                    <a:pt x="550" y="3611"/>
                    <a:pt x="550" y="3957"/>
                  </a:cubicBezTo>
                  <a:lnTo>
                    <a:pt x="550" y="4187"/>
                  </a:lnTo>
                  <a:cubicBezTo>
                    <a:pt x="550" y="4562"/>
                    <a:pt x="833" y="4874"/>
                    <a:pt x="1203" y="4912"/>
                  </a:cubicBezTo>
                  <a:cubicBezTo>
                    <a:pt x="1428" y="4931"/>
                    <a:pt x="1596" y="5123"/>
                    <a:pt x="1596" y="5349"/>
                  </a:cubicBezTo>
                  <a:lnTo>
                    <a:pt x="1596" y="5743"/>
                  </a:lnTo>
                  <a:cubicBezTo>
                    <a:pt x="1596" y="6587"/>
                    <a:pt x="1064" y="7336"/>
                    <a:pt x="267" y="7610"/>
                  </a:cubicBezTo>
                  <a:cubicBezTo>
                    <a:pt x="33" y="7688"/>
                    <a:pt x="119" y="8006"/>
                    <a:pt x="324" y="8006"/>
                  </a:cubicBezTo>
                  <a:cubicBezTo>
                    <a:pt x="347" y="8006"/>
                    <a:pt x="371" y="8002"/>
                    <a:pt x="396" y="7994"/>
                  </a:cubicBezTo>
                  <a:cubicBezTo>
                    <a:pt x="1356" y="7663"/>
                    <a:pt x="2004" y="6760"/>
                    <a:pt x="2004" y="5743"/>
                  </a:cubicBezTo>
                  <a:lnTo>
                    <a:pt x="2004" y="5349"/>
                  </a:lnTo>
                  <a:cubicBezTo>
                    <a:pt x="2004" y="4912"/>
                    <a:pt x="1678" y="4547"/>
                    <a:pt x="1246" y="4504"/>
                  </a:cubicBezTo>
                  <a:cubicBezTo>
                    <a:pt x="1083" y="4490"/>
                    <a:pt x="958" y="4350"/>
                    <a:pt x="958" y="4187"/>
                  </a:cubicBezTo>
                  <a:lnTo>
                    <a:pt x="958" y="3957"/>
                  </a:lnTo>
                  <a:cubicBezTo>
                    <a:pt x="958" y="3803"/>
                    <a:pt x="1064" y="3674"/>
                    <a:pt x="1212" y="3640"/>
                  </a:cubicBezTo>
                  <a:cubicBezTo>
                    <a:pt x="1448" y="3592"/>
                    <a:pt x="1611" y="3386"/>
                    <a:pt x="1616" y="3150"/>
                  </a:cubicBezTo>
                  <a:lnTo>
                    <a:pt x="1616" y="1922"/>
                  </a:lnTo>
                  <a:cubicBezTo>
                    <a:pt x="1611" y="1101"/>
                    <a:pt x="1131" y="357"/>
                    <a:pt x="377" y="21"/>
                  </a:cubicBezTo>
                  <a:cubicBezTo>
                    <a:pt x="346" y="7"/>
                    <a:pt x="316" y="0"/>
                    <a:pt x="28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6" name="Google Shape;11766;p31"/>
            <p:cNvSpPr/>
            <p:nvPr/>
          </p:nvSpPr>
          <p:spPr>
            <a:xfrm>
              <a:off x="7706661" y="1639893"/>
              <a:ext cx="52300" cy="209803"/>
            </a:xfrm>
            <a:custGeom>
              <a:rect b="b" l="l" r="r" t="t"/>
              <a:pathLst>
                <a:path extrusionOk="0" h="8007" w="1996">
                  <a:moveTo>
                    <a:pt x="1703" y="0"/>
                  </a:moveTo>
                  <a:cubicBezTo>
                    <a:pt x="1675" y="0"/>
                    <a:pt x="1645" y="6"/>
                    <a:pt x="1614" y="20"/>
                  </a:cubicBezTo>
                  <a:cubicBezTo>
                    <a:pt x="870" y="361"/>
                    <a:pt x="395" y="1101"/>
                    <a:pt x="395" y="1917"/>
                  </a:cubicBezTo>
                  <a:lnTo>
                    <a:pt x="395" y="3145"/>
                  </a:lnTo>
                  <a:cubicBezTo>
                    <a:pt x="395" y="3381"/>
                    <a:pt x="563" y="3587"/>
                    <a:pt x="793" y="3635"/>
                  </a:cubicBezTo>
                  <a:cubicBezTo>
                    <a:pt x="942" y="3669"/>
                    <a:pt x="1047" y="3798"/>
                    <a:pt x="1047" y="3952"/>
                  </a:cubicBezTo>
                  <a:lnTo>
                    <a:pt x="1047" y="4182"/>
                  </a:lnTo>
                  <a:cubicBezTo>
                    <a:pt x="1047" y="4345"/>
                    <a:pt x="923" y="4485"/>
                    <a:pt x="759" y="4499"/>
                  </a:cubicBezTo>
                  <a:cubicBezTo>
                    <a:pt x="332" y="4542"/>
                    <a:pt x="1" y="4907"/>
                    <a:pt x="1" y="5339"/>
                  </a:cubicBezTo>
                  <a:lnTo>
                    <a:pt x="1" y="5738"/>
                  </a:lnTo>
                  <a:cubicBezTo>
                    <a:pt x="1" y="6760"/>
                    <a:pt x="654" y="7667"/>
                    <a:pt x="1623" y="7994"/>
                  </a:cubicBezTo>
                  <a:cubicBezTo>
                    <a:pt x="1649" y="8002"/>
                    <a:pt x="1673" y="8006"/>
                    <a:pt x="1696" y="8006"/>
                  </a:cubicBezTo>
                  <a:cubicBezTo>
                    <a:pt x="1900" y="8006"/>
                    <a:pt x="1982" y="7687"/>
                    <a:pt x="1753" y="7610"/>
                  </a:cubicBezTo>
                  <a:cubicBezTo>
                    <a:pt x="947" y="7341"/>
                    <a:pt x="409" y="6587"/>
                    <a:pt x="409" y="5738"/>
                  </a:cubicBezTo>
                  <a:lnTo>
                    <a:pt x="409" y="5344"/>
                  </a:lnTo>
                  <a:cubicBezTo>
                    <a:pt x="409" y="5118"/>
                    <a:pt x="577" y="4926"/>
                    <a:pt x="803" y="4902"/>
                  </a:cubicBezTo>
                  <a:cubicBezTo>
                    <a:pt x="1172" y="4869"/>
                    <a:pt x="1455" y="4552"/>
                    <a:pt x="1455" y="4182"/>
                  </a:cubicBezTo>
                  <a:lnTo>
                    <a:pt x="1455" y="3952"/>
                  </a:lnTo>
                  <a:cubicBezTo>
                    <a:pt x="1455" y="3606"/>
                    <a:pt x="1211" y="3309"/>
                    <a:pt x="875" y="3237"/>
                  </a:cubicBezTo>
                  <a:cubicBezTo>
                    <a:pt x="831" y="3227"/>
                    <a:pt x="798" y="3189"/>
                    <a:pt x="798" y="3145"/>
                  </a:cubicBezTo>
                  <a:lnTo>
                    <a:pt x="798" y="1917"/>
                  </a:lnTo>
                  <a:cubicBezTo>
                    <a:pt x="798" y="1259"/>
                    <a:pt x="1182" y="664"/>
                    <a:pt x="1782" y="390"/>
                  </a:cubicBezTo>
                  <a:cubicBezTo>
                    <a:pt x="1995" y="294"/>
                    <a:pt x="1895" y="0"/>
                    <a:pt x="17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7" name="Google Shape;11767;p31"/>
            <p:cNvSpPr/>
            <p:nvPr/>
          </p:nvSpPr>
          <p:spPr>
            <a:xfrm>
              <a:off x="7750681" y="1502697"/>
              <a:ext cx="72240" cy="214834"/>
            </a:xfrm>
            <a:custGeom>
              <a:rect b="b" l="l" r="r" t="t"/>
              <a:pathLst>
                <a:path extrusionOk="0" h="8199" w="2757">
                  <a:moveTo>
                    <a:pt x="1561" y="403"/>
                  </a:moveTo>
                  <a:lnTo>
                    <a:pt x="1719" y="1546"/>
                  </a:lnTo>
                  <a:lnTo>
                    <a:pt x="1043" y="1546"/>
                  </a:lnTo>
                  <a:lnTo>
                    <a:pt x="1196" y="403"/>
                  </a:lnTo>
                  <a:close/>
                  <a:moveTo>
                    <a:pt x="1465" y="1954"/>
                  </a:moveTo>
                  <a:lnTo>
                    <a:pt x="1662" y="7772"/>
                  </a:lnTo>
                  <a:cubicBezTo>
                    <a:pt x="1662" y="7777"/>
                    <a:pt x="1662" y="7781"/>
                    <a:pt x="1657" y="7786"/>
                  </a:cubicBezTo>
                  <a:cubicBezTo>
                    <a:pt x="1652" y="7791"/>
                    <a:pt x="1647" y="7796"/>
                    <a:pt x="1643" y="7796"/>
                  </a:cubicBezTo>
                  <a:lnTo>
                    <a:pt x="1119" y="7796"/>
                  </a:lnTo>
                  <a:cubicBezTo>
                    <a:pt x="1105" y="7796"/>
                    <a:pt x="1095" y="7786"/>
                    <a:pt x="1095" y="7772"/>
                  </a:cubicBezTo>
                  <a:lnTo>
                    <a:pt x="1297" y="1954"/>
                  </a:lnTo>
                  <a:close/>
                  <a:moveTo>
                    <a:pt x="1091" y="0"/>
                  </a:moveTo>
                  <a:cubicBezTo>
                    <a:pt x="947" y="0"/>
                    <a:pt x="827" y="106"/>
                    <a:pt x="807" y="245"/>
                  </a:cubicBezTo>
                  <a:lnTo>
                    <a:pt x="798" y="307"/>
                  </a:lnTo>
                  <a:lnTo>
                    <a:pt x="409" y="307"/>
                  </a:lnTo>
                  <a:cubicBezTo>
                    <a:pt x="135" y="307"/>
                    <a:pt x="135" y="715"/>
                    <a:pt x="409" y="715"/>
                  </a:cubicBezTo>
                  <a:lnTo>
                    <a:pt x="745" y="715"/>
                  </a:lnTo>
                  <a:lnTo>
                    <a:pt x="673" y="1234"/>
                  </a:lnTo>
                  <a:lnTo>
                    <a:pt x="275" y="1234"/>
                  </a:lnTo>
                  <a:cubicBezTo>
                    <a:pt x="1" y="1234"/>
                    <a:pt x="1" y="1642"/>
                    <a:pt x="275" y="1642"/>
                  </a:cubicBezTo>
                  <a:lnTo>
                    <a:pt x="620" y="1642"/>
                  </a:lnTo>
                  <a:cubicBezTo>
                    <a:pt x="599" y="1803"/>
                    <a:pt x="723" y="1949"/>
                    <a:pt x="889" y="1954"/>
                  </a:cubicBezTo>
                  <a:lnTo>
                    <a:pt x="692" y="7757"/>
                  </a:lnTo>
                  <a:cubicBezTo>
                    <a:pt x="683" y="8002"/>
                    <a:pt x="875" y="8199"/>
                    <a:pt x="1115" y="8199"/>
                  </a:cubicBezTo>
                  <a:lnTo>
                    <a:pt x="1643" y="8199"/>
                  </a:lnTo>
                  <a:cubicBezTo>
                    <a:pt x="1883" y="8199"/>
                    <a:pt x="2075" y="8002"/>
                    <a:pt x="2065" y="7757"/>
                  </a:cubicBezTo>
                  <a:lnTo>
                    <a:pt x="1868" y="1954"/>
                  </a:lnTo>
                  <a:cubicBezTo>
                    <a:pt x="2031" y="1949"/>
                    <a:pt x="2152" y="1810"/>
                    <a:pt x="2137" y="1651"/>
                  </a:cubicBezTo>
                  <a:lnTo>
                    <a:pt x="2488" y="1651"/>
                  </a:lnTo>
                  <a:cubicBezTo>
                    <a:pt x="2756" y="1651"/>
                    <a:pt x="2756" y="1243"/>
                    <a:pt x="2488" y="1243"/>
                  </a:cubicBezTo>
                  <a:lnTo>
                    <a:pt x="2089" y="1243"/>
                  </a:lnTo>
                  <a:lnTo>
                    <a:pt x="2017" y="725"/>
                  </a:lnTo>
                  <a:lnTo>
                    <a:pt x="2353" y="725"/>
                  </a:lnTo>
                  <a:cubicBezTo>
                    <a:pt x="2622" y="725"/>
                    <a:pt x="2622" y="317"/>
                    <a:pt x="2353" y="317"/>
                  </a:cubicBezTo>
                  <a:lnTo>
                    <a:pt x="1964" y="317"/>
                  </a:lnTo>
                  <a:lnTo>
                    <a:pt x="1955" y="245"/>
                  </a:lnTo>
                  <a:cubicBezTo>
                    <a:pt x="1935" y="106"/>
                    <a:pt x="1815" y="0"/>
                    <a:pt x="167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68" name="Google Shape;11768;p31"/>
          <p:cNvGrpSpPr/>
          <p:nvPr/>
        </p:nvGrpSpPr>
        <p:grpSpPr>
          <a:xfrm>
            <a:off x="6753519" y="1315821"/>
            <a:ext cx="225158" cy="365184"/>
            <a:chOff x="6753519" y="1502671"/>
            <a:chExt cx="225158" cy="365184"/>
          </a:xfrm>
        </p:grpSpPr>
        <p:sp>
          <p:nvSpPr>
            <p:cNvPr id="11769" name="Google Shape;11769;p31"/>
            <p:cNvSpPr/>
            <p:nvPr/>
          </p:nvSpPr>
          <p:spPr>
            <a:xfrm>
              <a:off x="6775791" y="1507964"/>
              <a:ext cx="180378" cy="352712"/>
            </a:xfrm>
            <a:custGeom>
              <a:rect b="b" l="l" r="r" t="t"/>
              <a:pathLst>
                <a:path extrusionOk="0" h="13461" w="6884">
                  <a:moveTo>
                    <a:pt x="1253" y="0"/>
                  </a:moveTo>
                  <a:cubicBezTo>
                    <a:pt x="1109" y="0"/>
                    <a:pt x="962" y="32"/>
                    <a:pt x="821" y="102"/>
                  </a:cubicBezTo>
                  <a:lnTo>
                    <a:pt x="0" y="505"/>
                  </a:lnTo>
                  <a:lnTo>
                    <a:pt x="965" y="534"/>
                  </a:lnTo>
                  <a:cubicBezTo>
                    <a:pt x="1248" y="572"/>
                    <a:pt x="1459" y="822"/>
                    <a:pt x="1440" y="1110"/>
                  </a:cubicBezTo>
                  <a:lnTo>
                    <a:pt x="960" y="11483"/>
                  </a:lnTo>
                  <a:cubicBezTo>
                    <a:pt x="912" y="12563"/>
                    <a:pt x="1776" y="13461"/>
                    <a:pt x="2856" y="13461"/>
                  </a:cubicBezTo>
                  <a:cubicBezTo>
                    <a:pt x="3903" y="13461"/>
                    <a:pt x="4748" y="12616"/>
                    <a:pt x="4748" y="11569"/>
                  </a:cubicBezTo>
                  <a:lnTo>
                    <a:pt x="4748" y="10115"/>
                  </a:lnTo>
                  <a:cubicBezTo>
                    <a:pt x="4748" y="8848"/>
                    <a:pt x="5357" y="7657"/>
                    <a:pt x="6389" y="6923"/>
                  </a:cubicBezTo>
                  <a:lnTo>
                    <a:pt x="6884" y="6568"/>
                  </a:lnTo>
                  <a:lnTo>
                    <a:pt x="4671" y="3692"/>
                  </a:lnTo>
                  <a:lnTo>
                    <a:pt x="3692" y="5339"/>
                  </a:lnTo>
                  <a:cubicBezTo>
                    <a:pt x="3332" y="5948"/>
                    <a:pt x="3140" y="6640"/>
                    <a:pt x="3140" y="7350"/>
                  </a:cubicBezTo>
                  <a:lnTo>
                    <a:pt x="3140" y="11104"/>
                  </a:lnTo>
                  <a:cubicBezTo>
                    <a:pt x="3140" y="11363"/>
                    <a:pt x="2928" y="11579"/>
                    <a:pt x="2664" y="11579"/>
                  </a:cubicBezTo>
                  <a:cubicBezTo>
                    <a:pt x="2415" y="11574"/>
                    <a:pt x="2213" y="11368"/>
                    <a:pt x="2213" y="11113"/>
                  </a:cubicBezTo>
                  <a:lnTo>
                    <a:pt x="2227" y="961"/>
                  </a:lnTo>
                  <a:lnTo>
                    <a:pt x="2227" y="918"/>
                  </a:lnTo>
                  <a:cubicBezTo>
                    <a:pt x="2205" y="378"/>
                    <a:pt x="1748" y="0"/>
                    <a:pt x="125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0" name="Google Shape;11770;p31"/>
            <p:cNvSpPr/>
            <p:nvPr/>
          </p:nvSpPr>
          <p:spPr>
            <a:xfrm>
              <a:off x="6800814" y="1507990"/>
              <a:ext cx="37129" cy="303373"/>
            </a:xfrm>
            <a:custGeom>
              <a:rect b="b" l="l" r="r" t="t"/>
              <a:pathLst>
                <a:path extrusionOk="0" h="11578" w="1417">
                  <a:moveTo>
                    <a:pt x="299" y="1"/>
                  </a:moveTo>
                  <a:cubicBezTo>
                    <a:pt x="200" y="1"/>
                    <a:pt x="99" y="16"/>
                    <a:pt x="0" y="48"/>
                  </a:cubicBezTo>
                  <a:cubicBezTo>
                    <a:pt x="360" y="163"/>
                    <a:pt x="874" y="489"/>
                    <a:pt x="888" y="917"/>
                  </a:cubicBezTo>
                  <a:cubicBezTo>
                    <a:pt x="888" y="931"/>
                    <a:pt x="658" y="11112"/>
                    <a:pt x="658" y="11112"/>
                  </a:cubicBezTo>
                  <a:cubicBezTo>
                    <a:pt x="653" y="11367"/>
                    <a:pt x="860" y="11573"/>
                    <a:pt x="1109" y="11578"/>
                  </a:cubicBezTo>
                  <a:cubicBezTo>
                    <a:pt x="1224" y="11578"/>
                    <a:pt x="1330" y="11540"/>
                    <a:pt x="1416" y="11463"/>
                  </a:cubicBezTo>
                  <a:cubicBezTo>
                    <a:pt x="1316" y="11376"/>
                    <a:pt x="1253" y="11247"/>
                    <a:pt x="1258" y="11112"/>
                  </a:cubicBezTo>
                  <a:lnTo>
                    <a:pt x="1268" y="960"/>
                  </a:lnTo>
                  <a:lnTo>
                    <a:pt x="1268" y="917"/>
                  </a:lnTo>
                  <a:cubicBezTo>
                    <a:pt x="1248" y="377"/>
                    <a:pt x="792" y="1"/>
                    <a:pt x="29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1" name="Google Shape;11771;p31"/>
            <p:cNvSpPr/>
            <p:nvPr/>
          </p:nvSpPr>
          <p:spPr>
            <a:xfrm>
              <a:off x="6799688" y="1648854"/>
              <a:ext cx="156246" cy="211952"/>
            </a:xfrm>
            <a:custGeom>
              <a:rect b="b" l="l" r="r" t="t"/>
              <a:pathLst>
                <a:path extrusionOk="0" h="8089" w="5963">
                  <a:moveTo>
                    <a:pt x="5050" y="0"/>
                  </a:moveTo>
                  <a:lnTo>
                    <a:pt x="4383" y="451"/>
                  </a:lnTo>
                  <a:cubicBezTo>
                    <a:pt x="3356" y="1191"/>
                    <a:pt x="3053" y="2376"/>
                    <a:pt x="3053" y="3643"/>
                  </a:cubicBezTo>
                  <a:lnTo>
                    <a:pt x="3053" y="6581"/>
                  </a:lnTo>
                  <a:cubicBezTo>
                    <a:pt x="3058" y="7114"/>
                    <a:pt x="2660" y="7560"/>
                    <a:pt x="2127" y="7618"/>
                  </a:cubicBezTo>
                  <a:cubicBezTo>
                    <a:pt x="2064" y="7628"/>
                    <a:pt x="2007" y="7628"/>
                    <a:pt x="1944" y="7628"/>
                  </a:cubicBezTo>
                  <a:cubicBezTo>
                    <a:pt x="970" y="7628"/>
                    <a:pt x="159" y="6893"/>
                    <a:pt x="58" y="5928"/>
                  </a:cubicBezTo>
                  <a:lnTo>
                    <a:pt x="48" y="6111"/>
                  </a:lnTo>
                  <a:cubicBezTo>
                    <a:pt x="0" y="7186"/>
                    <a:pt x="864" y="8088"/>
                    <a:pt x="1944" y="8088"/>
                  </a:cubicBezTo>
                  <a:lnTo>
                    <a:pt x="1983" y="8088"/>
                  </a:lnTo>
                  <a:cubicBezTo>
                    <a:pt x="2295" y="8084"/>
                    <a:pt x="2597" y="8002"/>
                    <a:pt x="2871" y="7848"/>
                  </a:cubicBezTo>
                  <a:cubicBezTo>
                    <a:pt x="2895" y="7834"/>
                    <a:pt x="2919" y="7820"/>
                    <a:pt x="2948" y="7805"/>
                  </a:cubicBezTo>
                  <a:cubicBezTo>
                    <a:pt x="2972" y="7786"/>
                    <a:pt x="2996" y="7772"/>
                    <a:pt x="3020" y="7757"/>
                  </a:cubicBezTo>
                  <a:cubicBezTo>
                    <a:pt x="3044" y="7738"/>
                    <a:pt x="3068" y="7724"/>
                    <a:pt x="3092" y="7704"/>
                  </a:cubicBezTo>
                  <a:lnTo>
                    <a:pt x="3096" y="7700"/>
                  </a:lnTo>
                  <a:cubicBezTo>
                    <a:pt x="3116" y="7685"/>
                    <a:pt x="3140" y="7666"/>
                    <a:pt x="3159" y="7647"/>
                  </a:cubicBezTo>
                  <a:lnTo>
                    <a:pt x="3168" y="7642"/>
                  </a:lnTo>
                  <a:cubicBezTo>
                    <a:pt x="3188" y="7628"/>
                    <a:pt x="3207" y="7608"/>
                    <a:pt x="3226" y="7589"/>
                  </a:cubicBezTo>
                  <a:lnTo>
                    <a:pt x="3236" y="7584"/>
                  </a:lnTo>
                  <a:cubicBezTo>
                    <a:pt x="3255" y="7565"/>
                    <a:pt x="3274" y="7546"/>
                    <a:pt x="3293" y="7527"/>
                  </a:cubicBezTo>
                  <a:lnTo>
                    <a:pt x="3303" y="7517"/>
                  </a:lnTo>
                  <a:cubicBezTo>
                    <a:pt x="3317" y="7498"/>
                    <a:pt x="3336" y="7484"/>
                    <a:pt x="3351" y="7464"/>
                  </a:cubicBezTo>
                  <a:lnTo>
                    <a:pt x="3365" y="7450"/>
                  </a:lnTo>
                  <a:cubicBezTo>
                    <a:pt x="3380" y="7431"/>
                    <a:pt x="3394" y="7412"/>
                    <a:pt x="3408" y="7392"/>
                  </a:cubicBezTo>
                  <a:lnTo>
                    <a:pt x="3423" y="7378"/>
                  </a:lnTo>
                  <a:cubicBezTo>
                    <a:pt x="3437" y="7359"/>
                    <a:pt x="3452" y="7344"/>
                    <a:pt x="3466" y="7325"/>
                  </a:cubicBezTo>
                  <a:lnTo>
                    <a:pt x="3480" y="7306"/>
                  </a:lnTo>
                  <a:cubicBezTo>
                    <a:pt x="3490" y="7287"/>
                    <a:pt x="3504" y="7268"/>
                    <a:pt x="3519" y="7248"/>
                  </a:cubicBezTo>
                  <a:lnTo>
                    <a:pt x="3533" y="7229"/>
                  </a:lnTo>
                  <a:cubicBezTo>
                    <a:pt x="3543" y="7210"/>
                    <a:pt x="3552" y="7191"/>
                    <a:pt x="3567" y="7172"/>
                  </a:cubicBezTo>
                  <a:lnTo>
                    <a:pt x="3581" y="7148"/>
                  </a:lnTo>
                  <a:cubicBezTo>
                    <a:pt x="3591" y="7133"/>
                    <a:pt x="3600" y="7114"/>
                    <a:pt x="3610" y="7095"/>
                  </a:cubicBezTo>
                  <a:lnTo>
                    <a:pt x="3624" y="7066"/>
                  </a:lnTo>
                  <a:cubicBezTo>
                    <a:pt x="3634" y="7052"/>
                    <a:pt x="3644" y="7032"/>
                    <a:pt x="3653" y="7013"/>
                  </a:cubicBezTo>
                  <a:lnTo>
                    <a:pt x="3668" y="6984"/>
                  </a:lnTo>
                  <a:lnTo>
                    <a:pt x="3687" y="6932"/>
                  </a:lnTo>
                  <a:cubicBezTo>
                    <a:pt x="3696" y="6912"/>
                    <a:pt x="3696" y="6908"/>
                    <a:pt x="3701" y="6893"/>
                  </a:cubicBezTo>
                  <a:cubicBezTo>
                    <a:pt x="3706" y="6884"/>
                    <a:pt x="3716" y="6860"/>
                    <a:pt x="3720" y="6845"/>
                  </a:cubicBezTo>
                  <a:cubicBezTo>
                    <a:pt x="3730" y="6826"/>
                    <a:pt x="3730" y="6821"/>
                    <a:pt x="3735" y="6807"/>
                  </a:cubicBezTo>
                  <a:cubicBezTo>
                    <a:pt x="3740" y="6792"/>
                    <a:pt x="3744" y="6773"/>
                    <a:pt x="3749" y="6759"/>
                  </a:cubicBezTo>
                  <a:cubicBezTo>
                    <a:pt x="3754" y="6740"/>
                    <a:pt x="3759" y="6730"/>
                    <a:pt x="3764" y="6716"/>
                  </a:cubicBezTo>
                  <a:cubicBezTo>
                    <a:pt x="3768" y="6701"/>
                    <a:pt x="3773" y="6687"/>
                    <a:pt x="3778" y="6668"/>
                  </a:cubicBezTo>
                  <a:cubicBezTo>
                    <a:pt x="3778" y="6653"/>
                    <a:pt x="3783" y="6639"/>
                    <a:pt x="3788" y="6624"/>
                  </a:cubicBezTo>
                  <a:cubicBezTo>
                    <a:pt x="3788" y="6610"/>
                    <a:pt x="3792" y="6591"/>
                    <a:pt x="3797" y="6576"/>
                  </a:cubicBezTo>
                  <a:cubicBezTo>
                    <a:pt x="3802" y="6562"/>
                    <a:pt x="3802" y="6543"/>
                    <a:pt x="3807" y="6528"/>
                  </a:cubicBezTo>
                  <a:cubicBezTo>
                    <a:pt x="3807" y="6509"/>
                    <a:pt x="3812" y="6500"/>
                    <a:pt x="3812" y="6485"/>
                  </a:cubicBezTo>
                  <a:cubicBezTo>
                    <a:pt x="3816" y="6471"/>
                    <a:pt x="3816" y="6447"/>
                    <a:pt x="3821" y="6428"/>
                  </a:cubicBezTo>
                  <a:cubicBezTo>
                    <a:pt x="3821" y="6413"/>
                    <a:pt x="3826" y="6404"/>
                    <a:pt x="3826" y="6389"/>
                  </a:cubicBezTo>
                  <a:cubicBezTo>
                    <a:pt x="3826" y="6375"/>
                    <a:pt x="3831" y="6351"/>
                    <a:pt x="3831" y="6332"/>
                  </a:cubicBezTo>
                  <a:lnTo>
                    <a:pt x="3831" y="6298"/>
                  </a:lnTo>
                  <a:lnTo>
                    <a:pt x="3831" y="6202"/>
                  </a:lnTo>
                  <a:lnTo>
                    <a:pt x="3831" y="4738"/>
                  </a:lnTo>
                  <a:cubicBezTo>
                    <a:pt x="3831" y="3471"/>
                    <a:pt x="4440" y="2280"/>
                    <a:pt x="5468" y="1546"/>
                  </a:cubicBezTo>
                  <a:lnTo>
                    <a:pt x="5962" y="1191"/>
                  </a:lnTo>
                  <a:lnTo>
                    <a:pt x="505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2" name="Google Shape;11772;p31"/>
            <p:cNvSpPr/>
            <p:nvPr/>
          </p:nvSpPr>
          <p:spPr>
            <a:xfrm>
              <a:off x="6878793" y="1593908"/>
              <a:ext cx="90844" cy="106146"/>
            </a:xfrm>
            <a:custGeom>
              <a:rect b="b" l="l" r="r" t="t"/>
              <a:pathLst>
                <a:path extrusionOk="0" h="4051" w="3467">
                  <a:moveTo>
                    <a:pt x="549" y="0"/>
                  </a:moveTo>
                  <a:cubicBezTo>
                    <a:pt x="444" y="0"/>
                    <a:pt x="339" y="35"/>
                    <a:pt x="250" y="105"/>
                  </a:cubicBezTo>
                  <a:cubicBezTo>
                    <a:pt x="39" y="268"/>
                    <a:pt x="1" y="571"/>
                    <a:pt x="164" y="782"/>
                  </a:cubicBezTo>
                  <a:lnTo>
                    <a:pt x="2530" y="3859"/>
                  </a:lnTo>
                  <a:cubicBezTo>
                    <a:pt x="2626" y="3985"/>
                    <a:pt x="2771" y="4051"/>
                    <a:pt x="2917" y="4051"/>
                  </a:cubicBezTo>
                  <a:cubicBezTo>
                    <a:pt x="3022" y="4051"/>
                    <a:pt x="3127" y="4018"/>
                    <a:pt x="3217" y="3950"/>
                  </a:cubicBezTo>
                  <a:cubicBezTo>
                    <a:pt x="3428" y="3782"/>
                    <a:pt x="3466" y="3480"/>
                    <a:pt x="3303" y="3268"/>
                  </a:cubicBezTo>
                  <a:lnTo>
                    <a:pt x="932" y="191"/>
                  </a:lnTo>
                  <a:cubicBezTo>
                    <a:pt x="837" y="66"/>
                    <a:pt x="694" y="0"/>
                    <a:pt x="54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3" name="Google Shape;11773;p31"/>
            <p:cNvSpPr/>
            <p:nvPr/>
          </p:nvSpPr>
          <p:spPr>
            <a:xfrm>
              <a:off x="6881806" y="1593908"/>
              <a:ext cx="89901" cy="106146"/>
            </a:xfrm>
            <a:custGeom>
              <a:rect b="b" l="l" r="r" t="t"/>
              <a:pathLst>
                <a:path extrusionOk="0" h="4051" w="3431">
                  <a:moveTo>
                    <a:pt x="434" y="0"/>
                  </a:moveTo>
                  <a:cubicBezTo>
                    <a:pt x="329" y="0"/>
                    <a:pt x="224" y="35"/>
                    <a:pt x="135" y="105"/>
                  </a:cubicBezTo>
                  <a:cubicBezTo>
                    <a:pt x="78" y="143"/>
                    <a:pt x="34" y="201"/>
                    <a:pt x="1" y="259"/>
                  </a:cubicBezTo>
                  <a:cubicBezTo>
                    <a:pt x="150" y="263"/>
                    <a:pt x="284" y="335"/>
                    <a:pt x="375" y="451"/>
                  </a:cubicBezTo>
                  <a:lnTo>
                    <a:pt x="2742" y="3528"/>
                  </a:lnTo>
                  <a:cubicBezTo>
                    <a:pt x="2857" y="3676"/>
                    <a:pt x="2876" y="3883"/>
                    <a:pt x="2790" y="4051"/>
                  </a:cubicBezTo>
                  <a:cubicBezTo>
                    <a:pt x="2794" y="4051"/>
                    <a:pt x="2798" y="4051"/>
                    <a:pt x="2802" y="4051"/>
                  </a:cubicBezTo>
                  <a:cubicBezTo>
                    <a:pt x="3198" y="4051"/>
                    <a:pt x="3430" y="3591"/>
                    <a:pt x="3183" y="3268"/>
                  </a:cubicBezTo>
                  <a:lnTo>
                    <a:pt x="3188" y="3268"/>
                  </a:lnTo>
                  <a:lnTo>
                    <a:pt x="817" y="191"/>
                  </a:lnTo>
                  <a:cubicBezTo>
                    <a:pt x="722" y="66"/>
                    <a:pt x="579" y="0"/>
                    <a:pt x="43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4" name="Google Shape;11774;p31"/>
            <p:cNvSpPr/>
            <p:nvPr/>
          </p:nvSpPr>
          <p:spPr>
            <a:xfrm>
              <a:off x="6815540" y="1660410"/>
              <a:ext cx="10324" cy="10350"/>
            </a:xfrm>
            <a:custGeom>
              <a:rect b="b" l="l" r="r" t="t"/>
              <a:pathLst>
                <a:path extrusionOk="0" h="395" w="394">
                  <a:moveTo>
                    <a:pt x="197" y="1"/>
                  </a:moveTo>
                  <a:cubicBezTo>
                    <a:pt x="86" y="1"/>
                    <a:pt x="0" y="87"/>
                    <a:pt x="0" y="197"/>
                  </a:cubicBezTo>
                  <a:cubicBezTo>
                    <a:pt x="0" y="308"/>
                    <a:pt x="86" y="394"/>
                    <a:pt x="197" y="394"/>
                  </a:cubicBezTo>
                  <a:cubicBezTo>
                    <a:pt x="307" y="394"/>
                    <a:pt x="394" y="308"/>
                    <a:pt x="394" y="197"/>
                  </a:cubicBezTo>
                  <a:cubicBezTo>
                    <a:pt x="394" y="87"/>
                    <a:pt x="307" y="1"/>
                    <a:pt x="19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5" name="Google Shape;11775;p31"/>
            <p:cNvSpPr/>
            <p:nvPr/>
          </p:nvSpPr>
          <p:spPr>
            <a:xfrm>
              <a:off x="6814387" y="1706814"/>
              <a:ext cx="10350" cy="10350"/>
            </a:xfrm>
            <a:custGeom>
              <a:rect b="b" l="l" r="r" t="t"/>
              <a:pathLst>
                <a:path extrusionOk="0" h="395" w="395">
                  <a:moveTo>
                    <a:pt x="198" y="1"/>
                  </a:moveTo>
                  <a:cubicBezTo>
                    <a:pt x="87" y="1"/>
                    <a:pt x="1" y="87"/>
                    <a:pt x="1" y="198"/>
                  </a:cubicBezTo>
                  <a:cubicBezTo>
                    <a:pt x="1" y="308"/>
                    <a:pt x="87" y="395"/>
                    <a:pt x="198" y="395"/>
                  </a:cubicBezTo>
                  <a:cubicBezTo>
                    <a:pt x="308" y="395"/>
                    <a:pt x="394" y="308"/>
                    <a:pt x="394" y="198"/>
                  </a:cubicBezTo>
                  <a:cubicBezTo>
                    <a:pt x="394" y="87"/>
                    <a:pt x="308" y="1"/>
                    <a:pt x="198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6" name="Google Shape;11776;p31"/>
            <p:cNvSpPr/>
            <p:nvPr/>
          </p:nvSpPr>
          <p:spPr>
            <a:xfrm>
              <a:off x="6813261" y="1756389"/>
              <a:ext cx="10350" cy="10324"/>
            </a:xfrm>
            <a:custGeom>
              <a:rect b="b" l="l" r="r" t="t"/>
              <a:pathLst>
                <a:path extrusionOk="0" h="394" w="395">
                  <a:moveTo>
                    <a:pt x="197" y="0"/>
                  </a:moveTo>
                  <a:cubicBezTo>
                    <a:pt x="87" y="0"/>
                    <a:pt x="1" y="87"/>
                    <a:pt x="1" y="197"/>
                  </a:cubicBezTo>
                  <a:cubicBezTo>
                    <a:pt x="1" y="307"/>
                    <a:pt x="87" y="394"/>
                    <a:pt x="197" y="394"/>
                  </a:cubicBezTo>
                  <a:cubicBezTo>
                    <a:pt x="308" y="394"/>
                    <a:pt x="394" y="307"/>
                    <a:pt x="394" y="197"/>
                  </a:cubicBezTo>
                  <a:cubicBezTo>
                    <a:pt x="394" y="87"/>
                    <a:pt x="308" y="0"/>
                    <a:pt x="19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7" name="Google Shape;11777;p31"/>
            <p:cNvSpPr/>
            <p:nvPr/>
          </p:nvSpPr>
          <p:spPr>
            <a:xfrm>
              <a:off x="6753519" y="1502671"/>
              <a:ext cx="225158" cy="365184"/>
            </a:xfrm>
            <a:custGeom>
              <a:rect b="b" l="l" r="r" t="t"/>
              <a:pathLst>
                <a:path extrusionOk="0" h="13937" w="8593">
                  <a:moveTo>
                    <a:pt x="5166" y="4888"/>
                  </a:moveTo>
                  <a:lnTo>
                    <a:pt x="6121" y="6126"/>
                  </a:lnTo>
                  <a:lnTo>
                    <a:pt x="6898" y="7134"/>
                  </a:lnTo>
                  <a:cubicBezTo>
                    <a:pt x="5948" y="7922"/>
                    <a:pt x="5401" y="9083"/>
                    <a:pt x="5396" y="10317"/>
                  </a:cubicBezTo>
                  <a:lnTo>
                    <a:pt x="5396" y="10811"/>
                  </a:lnTo>
                  <a:lnTo>
                    <a:pt x="4191" y="10811"/>
                  </a:lnTo>
                  <a:lnTo>
                    <a:pt x="4191" y="7552"/>
                  </a:lnTo>
                  <a:cubicBezTo>
                    <a:pt x="4191" y="6880"/>
                    <a:pt x="4374" y="6222"/>
                    <a:pt x="4714" y="5646"/>
                  </a:cubicBezTo>
                  <a:lnTo>
                    <a:pt x="5166" y="4888"/>
                  </a:lnTo>
                  <a:close/>
                  <a:moveTo>
                    <a:pt x="5396" y="11215"/>
                  </a:moveTo>
                  <a:lnTo>
                    <a:pt x="5396" y="11771"/>
                  </a:lnTo>
                  <a:cubicBezTo>
                    <a:pt x="5396" y="12707"/>
                    <a:pt x="4638" y="13466"/>
                    <a:pt x="3702" y="13466"/>
                  </a:cubicBezTo>
                  <a:cubicBezTo>
                    <a:pt x="2737" y="13466"/>
                    <a:pt x="1969" y="12659"/>
                    <a:pt x="2012" y="11695"/>
                  </a:cubicBezTo>
                  <a:lnTo>
                    <a:pt x="2031" y="11215"/>
                  </a:lnTo>
                  <a:lnTo>
                    <a:pt x="2857" y="11215"/>
                  </a:lnTo>
                  <a:lnTo>
                    <a:pt x="2857" y="11315"/>
                  </a:lnTo>
                  <a:cubicBezTo>
                    <a:pt x="2857" y="11675"/>
                    <a:pt x="3145" y="11973"/>
                    <a:pt x="3509" y="11983"/>
                  </a:cubicBezTo>
                  <a:cubicBezTo>
                    <a:pt x="3687" y="11983"/>
                    <a:pt x="3855" y="11915"/>
                    <a:pt x="3980" y="11791"/>
                  </a:cubicBezTo>
                  <a:cubicBezTo>
                    <a:pt x="4114" y="11661"/>
                    <a:pt x="4186" y="11488"/>
                    <a:pt x="4186" y="11306"/>
                  </a:cubicBezTo>
                  <a:lnTo>
                    <a:pt x="4186" y="11215"/>
                  </a:lnTo>
                  <a:close/>
                  <a:moveTo>
                    <a:pt x="2105" y="0"/>
                  </a:moveTo>
                  <a:cubicBezTo>
                    <a:pt x="1927" y="0"/>
                    <a:pt x="1749" y="40"/>
                    <a:pt x="1585" y="121"/>
                  </a:cubicBezTo>
                  <a:lnTo>
                    <a:pt x="778" y="520"/>
                  </a:lnTo>
                  <a:lnTo>
                    <a:pt x="284" y="520"/>
                  </a:lnTo>
                  <a:cubicBezTo>
                    <a:pt x="279" y="519"/>
                    <a:pt x="274" y="519"/>
                    <a:pt x="270" y="519"/>
                  </a:cubicBezTo>
                  <a:cubicBezTo>
                    <a:pt x="2" y="519"/>
                    <a:pt x="0" y="923"/>
                    <a:pt x="266" y="923"/>
                  </a:cubicBezTo>
                  <a:cubicBezTo>
                    <a:pt x="271" y="923"/>
                    <a:pt x="278" y="923"/>
                    <a:pt x="284" y="923"/>
                  </a:cubicBezTo>
                  <a:lnTo>
                    <a:pt x="1378" y="923"/>
                  </a:lnTo>
                  <a:lnTo>
                    <a:pt x="1796" y="937"/>
                  </a:lnTo>
                  <a:cubicBezTo>
                    <a:pt x="1973" y="966"/>
                    <a:pt x="2098" y="1124"/>
                    <a:pt x="2089" y="1302"/>
                  </a:cubicBezTo>
                  <a:lnTo>
                    <a:pt x="2055" y="2041"/>
                  </a:lnTo>
                  <a:cubicBezTo>
                    <a:pt x="2043" y="2185"/>
                    <a:pt x="2150" y="2260"/>
                    <a:pt x="2256" y="2260"/>
                  </a:cubicBezTo>
                  <a:cubicBezTo>
                    <a:pt x="2356" y="2260"/>
                    <a:pt x="2456" y="2195"/>
                    <a:pt x="2458" y="2061"/>
                  </a:cubicBezTo>
                  <a:lnTo>
                    <a:pt x="2492" y="1321"/>
                  </a:lnTo>
                  <a:cubicBezTo>
                    <a:pt x="2511" y="928"/>
                    <a:pt x="2228" y="587"/>
                    <a:pt x="1844" y="534"/>
                  </a:cubicBezTo>
                  <a:lnTo>
                    <a:pt x="1820" y="534"/>
                  </a:lnTo>
                  <a:lnTo>
                    <a:pt x="1676" y="529"/>
                  </a:lnTo>
                  <a:lnTo>
                    <a:pt x="1762" y="491"/>
                  </a:lnTo>
                  <a:cubicBezTo>
                    <a:pt x="1872" y="435"/>
                    <a:pt x="1991" y="407"/>
                    <a:pt x="2110" y="407"/>
                  </a:cubicBezTo>
                  <a:cubicBezTo>
                    <a:pt x="2246" y="407"/>
                    <a:pt x="2381" y="443"/>
                    <a:pt x="2501" y="515"/>
                  </a:cubicBezTo>
                  <a:cubicBezTo>
                    <a:pt x="2722" y="644"/>
                    <a:pt x="2861" y="875"/>
                    <a:pt x="2871" y="1129"/>
                  </a:cubicBezTo>
                  <a:lnTo>
                    <a:pt x="2871" y="1163"/>
                  </a:lnTo>
                  <a:lnTo>
                    <a:pt x="2866" y="3990"/>
                  </a:lnTo>
                  <a:lnTo>
                    <a:pt x="2857" y="10811"/>
                  </a:lnTo>
                  <a:lnTo>
                    <a:pt x="2050" y="10811"/>
                  </a:lnTo>
                  <a:lnTo>
                    <a:pt x="2410" y="3011"/>
                  </a:lnTo>
                  <a:cubicBezTo>
                    <a:pt x="2413" y="2874"/>
                    <a:pt x="2310" y="2803"/>
                    <a:pt x="2207" y="2803"/>
                  </a:cubicBezTo>
                  <a:cubicBezTo>
                    <a:pt x="2111" y="2803"/>
                    <a:pt x="2016" y="2865"/>
                    <a:pt x="2007" y="2992"/>
                  </a:cubicBezTo>
                  <a:lnTo>
                    <a:pt x="1762" y="8306"/>
                  </a:lnTo>
                  <a:lnTo>
                    <a:pt x="1469" y="8306"/>
                  </a:lnTo>
                  <a:lnTo>
                    <a:pt x="1469" y="8085"/>
                  </a:lnTo>
                  <a:cubicBezTo>
                    <a:pt x="1462" y="7955"/>
                    <a:pt x="1365" y="7890"/>
                    <a:pt x="1268" y="7890"/>
                  </a:cubicBezTo>
                  <a:cubicBezTo>
                    <a:pt x="1171" y="7890"/>
                    <a:pt x="1073" y="7955"/>
                    <a:pt x="1066" y="8085"/>
                  </a:cubicBezTo>
                  <a:lnTo>
                    <a:pt x="1066" y="8934"/>
                  </a:lnTo>
                  <a:cubicBezTo>
                    <a:pt x="1073" y="9062"/>
                    <a:pt x="1171" y="9125"/>
                    <a:pt x="1268" y="9125"/>
                  </a:cubicBezTo>
                  <a:cubicBezTo>
                    <a:pt x="1365" y="9125"/>
                    <a:pt x="1462" y="9062"/>
                    <a:pt x="1469" y="8934"/>
                  </a:cubicBezTo>
                  <a:lnTo>
                    <a:pt x="1469" y="8709"/>
                  </a:lnTo>
                  <a:lnTo>
                    <a:pt x="1743" y="8709"/>
                  </a:lnTo>
                  <a:lnTo>
                    <a:pt x="1685" y="9933"/>
                  </a:lnTo>
                  <a:lnTo>
                    <a:pt x="1469" y="9933"/>
                  </a:lnTo>
                  <a:lnTo>
                    <a:pt x="1469" y="9707"/>
                  </a:lnTo>
                  <a:cubicBezTo>
                    <a:pt x="1462" y="9580"/>
                    <a:pt x="1365" y="9516"/>
                    <a:pt x="1268" y="9516"/>
                  </a:cubicBezTo>
                  <a:cubicBezTo>
                    <a:pt x="1171" y="9516"/>
                    <a:pt x="1073" y="9580"/>
                    <a:pt x="1066" y="9707"/>
                  </a:cubicBezTo>
                  <a:lnTo>
                    <a:pt x="1066" y="10562"/>
                  </a:lnTo>
                  <a:cubicBezTo>
                    <a:pt x="1073" y="10689"/>
                    <a:pt x="1171" y="10753"/>
                    <a:pt x="1268" y="10753"/>
                  </a:cubicBezTo>
                  <a:cubicBezTo>
                    <a:pt x="1365" y="10753"/>
                    <a:pt x="1462" y="10689"/>
                    <a:pt x="1469" y="10562"/>
                  </a:cubicBezTo>
                  <a:lnTo>
                    <a:pt x="1469" y="10336"/>
                  </a:lnTo>
                  <a:lnTo>
                    <a:pt x="1671" y="10336"/>
                  </a:lnTo>
                  <a:lnTo>
                    <a:pt x="1609" y="11675"/>
                  </a:lnTo>
                  <a:cubicBezTo>
                    <a:pt x="1517" y="12875"/>
                    <a:pt x="2449" y="13907"/>
                    <a:pt x="3653" y="13936"/>
                  </a:cubicBezTo>
                  <a:cubicBezTo>
                    <a:pt x="3671" y="13937"/>
                    <a:pt x="3688" y="13937"/>
                    <a:pt x="3705" y="13937"/>
                  </a:cubicBezTo>
                  <a:cubicBezTo>
                    <a:pt x="4886" y="13937"/>
                    <a:pt x="5837" y="12959"/>
                    <a:pt x="5804" y="11771"/>
                  </a:cubicBezTo>
                  <a:lnTo>
                    <a:pt x="5804" y="10317"/>
                  </a:lnTo>
                  <a:cubicBezTo>
                    <a:pt x="5804" y="9208"/>
                    <a:pt x="6294" y="8162"/>
                    <a:pt x="7143" y="7456"/>
                  </a:cubicBezTo>
                  <a:lnTo>
                    <a:pt x="7153" y="7466"/>
                  </a:lnTo>
                  <a:cubicBezTo>
                    <a:pt x="7263" y="7610"/>
                    <a:pt x="7427" y="7706"/>
                    <a:pt x="7609" y="7730"/>
                  </a:cubicBezTo>
                  <a:cubicBezTo>
                    <a:pt x="7643" y="7730"/>
                    <a:pt x="7671" y="7734"/>
                    <a:pt x="7700" y="7734"/>
                  </a:cubicBezTo>
                  <a:cubicBezTo>
                    <a:pt x="8271" y="7730"/>
                    <a:pt x="8593" y="7077"/>
                    <a:pt x="8243" y="6626"/>
                  </a:cubicBezTo>
                  <a:lnTo>
                    <a:pt x="7724" y="5953"/>
                  </a:lnTo>
                  <a:cubicBezTo>
                    <a:pt x="7679" y="5901"/>
                    <a:pt x="7625" y="5879"/>
                    <a:pt x="7572" y="5879"/>
                  </a:cubicBezTo>
                  <a:cubicBezTo>
                    <a:pt x="7428" y="5879"/>
                    <a:pt x="7297" y="6044"/>
                    <a:pt x="7403" y="6198"/>
                  </a:cubicBezTo>
                  <a:lnTo>
                    <a:pt x="7921" y="6875"/>
                  </a:lnTo>
                  <a:cubicBezTo>
                    <a:pt x="8089" y="7092"/>
                    <a:pt x="7897" y="7335"/>
                    <a:pt x="7691" y="7335"/>
                  </a:cubicBezTo>
                  <a:cubicBezTo>
                    <a:pt x="7615" y="7335"/>
                    <a:pt x="7537" y="7301"/>
                    <a:pt x="7475" y="7221"/>
                  </a:cubicBezTo>
                  <a:lnTo>
                    <a:pt x="5770" y="5003"/>
                  </a:lnTo>
                  <a:lnTo>
                    <a:pt x="5305" y="4403"/>
                  </a:lnTo>
                  <a:lnTo>
                    <a:pt x="5103" y="4144"/>
                  </a:lnTo>
                  <a:cubicBezTo>
                    <a:pt x="4936" y="3924"/>
                    <a:pt x="5128" y="3681"/>
                    <a:pt x="5335" y="3681"/>
                  </a:cubicBezTo>
                  <a:cubicBezTo>
                    <a:pt x="5412" y="3681"/>
                    <a:pt x="5491" y="3716"/>
                    <a:pt x="5554" y="3798"/>
                  </a:cubicBezTo>
                  <a:lnTo>
                    <a:pt x="6831" y="5454"/>
                  </a:lnTo>
                  <a:cubicBezTo>
                    <a:pt x="6875" y="5507"/>
                    <a:pt x="6929" y="5529"/>
                    <a:pt x="6981" y="5529"/>
                  </a:cubicBezTo>
                  <a:cubicBezTo>
                    <a:pt x="7124" y="5529"/>
                    <a:pt x="7257" y="5364"/>
                    <a:pt x="7148" y="5209"/>
                  </a:cubicBezTo>
                  <a:lnTo>
                    <a:pt x="5876" y="3549"/>
                  </a:lnTo>
                  <a:cubicBezTo>
                    <a:pt x="5740" y="3382"/>
                    <a:pt x="5540" y="3294"/>
                    <a:pt x="5339" y="3294"/>
                  </a:cubicBezTo>
                  <a:cubicBezTo>
                    <a:pt x="5192" y="3294"/>
                    <a:pt x="5044" y="3341"/>
                    <a:pt x="4921" y="3438"/>
                  </a:cubicBezTo>
                  <a:cubicBezTo>
                    <a:pt x="4623" y="3664"/>
                    <a:pt x="4561" y="4086"/>
                    <a:pt x="4782" y="4389"/>
                  </a:cubicBezTo>
                  <a:lnTo>
                    <a:pt x="4902" y="4542"/>
                  </a:lnTo>
                  <a:lnTo>
                    <a:pt x="4369" y="5440"/>
                  </a:lnTo>
                  <a:cubicBezTo>
                    <a:pt x="3990" y="6078"/>
                    <a:pt x="3788" y="6808"/>
                    <a:pt x="3788" y="7552"/>
                  </a:cubicBezTo>
                  <a:lnTo>
                    <a:pt x="3788" y="11306"/>
                  </a:lnTo>
                  <a:cubicBezTo>
                    <a:pt x="3788" y="11378"/>
                    <a:pt x="3754" y="11450"/>
                    <a:pt x="3702" y="11503"/>
                  </a:cubicBezTo>
                  <a:cubicBezTo>
                    <a:pt x="3653" y="11551"/>
                    <a:pt x="3591" y="11579"/>
                    <a:pt x="3524" y="11579"/>
                  </a:cubicBezTo>
                  <a:cubicBezTo>
                    <a:pt x="3380" y="11575"/>
                    <a:pt x="3269" y="11459"/>
                    <a:pt x="3269" y="11315"/>
                  </a:cubicBezTo>
                  <a:lnTo>
                    <a:pt x="3274" y="5627"/>
                  </a:lnTo>
                  <a:lnTo>
                    <a:pt x="3490" y="5627"/>
                  </a:lnTo>
                  <a:lnTo>
                    <a:pt x="3490" y="5853"/>
                  </a:lnTo>
                  <a:cubicBezTo>
                    <a:pt x="3497" y="5980"/>
                    <a:pt x="3596" y="6043"/>
                    <a:pt x="3694" y="6043"/>
                  </a:cubicBezTo>
                  <a:cubicBezTo>
                    <a:pt x="3793" y="6043"/>
                    <a:pt x="3891" y="5980"/>
                    <a:pt x="3898" y="5853"/>
                  </a:cubicBezTo>
                  <a:lnTo>
                    <a:pt x="3898" y="4998"/>
                  </a:lnTo>
                  <a:cubicBezTo>
                    <a:pt x="3891" y="4871"/>
                    <a:pt x="3793" y="4807"/>
                    <a:pt x="3694" y="4807"/>
                  </a:cubicBezTo>
                  <a:cubicBezTo>
                    <a:pt x="3596" y="4807"/>
                    <a:pt x="3497" y="4871"/>
                    <a:pt x="3490" y="4998"/>
                  </a:cubicBezTo>
                  <a:lnTo>
                    <a:pt x="3490" y="5224"/>
                  </a:lnTo>
                  <a:lnTo>
                    <a:pt x="3274" y="5224"/>
                  </a:lnTo>
                  <a:lnTo>
                    <a:pt x="3274" y="4192"/>
                  </a:lnTo>
                  <a:lnTo>
                    <a:pt x="3490" y="4192"/>
                  </a:lnTo>
                  <a:lnTo>
                    <a:pt x="3490" y="4417"/>
                  </a:lnTo>
                  <a:cubicBezTo>
                    <a:pt x="3483" y="4559"/>
                    <a:pt x="3589" y="4630"/>
                    <a:pt x="3694" y="4630"/>
                  </a:cubicBezTo>
                  <a:cubicBezTo>
                    <a:pt x="3800" y="4630"/>
                    <a:pt x="3906" y="4559"/>
                    <a:pt x="3898" y="4417"/>
                  </a:cubicBezTo>
                  <a:lnTo>
                    <a:pt x="3898" y="3563"/>
                  </a:lnTo>
                  <a:cubicBezTo>
                    <a:pt x="3906" y="3421"/>
                    <a:pt x="3800" y="3351"/>
                    <a:pt x="3694" y="3351"/>
                  </a:cubicBezTo>
                  <a:cubicBezTo>
                    <a:pt x="3589" y="3351"/>
                    <a:pt x="3483" y="3421"/>
                    <a:pt x="3490" y="3563"/>
                  </a:cubicBezTo>
                  <a:lnTo>
                    <a:pt x="3490" y="3789"/>
                  </a:lnTo>
                  <a:lnTo>
                    <a:pt x="3274" y="3789"/>
                  </a:lnTo>
                  <a:lnTo>
                    <a:pt x="3279" y="1163"/>
                  </a:lnTo>
                  <a:lnTo>
                    <a:pt x="3279" y="1110"/>
                  </a:lnTo>
                  <a:cubicBezTo>
                    <a:pt x="3265" y="721"/>
                    <a:pt x="3049" y="366"/>
                    <a:pt x="2713" y="169"/>
                  </a:cubicBezTo>
                  <a:cubicBezTo>
                    <a:pt x="2527" y="57"/>
                    <a:pt x="2316" y="0"/>
                    <a:pt x="210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78" name="Google Shape;11778;p31"/>
          <p:cNvGrpSpPr/>
          <p:nvPr/>
        </p:nvGrpSpPr>
        <p:grpSpPr>
          <a:xfrm>
            <a:off x="5751876" y="3250561"/>
            <a:ext cx="363769" cy="187924"/>
            <a:chOff x="5751876" y="3437411"/>
            <a:chExt cx="363769" cy="187924"/>
          </a:xfrm>
        </p:grpSpPr>
        <p:sp>
          <p:nvSpPr>
            <p:cNvPr id="11779" name="Google Shape;11779;p31"/>
            <p:cNvSpPr/>
            <p:nvPr/>
          </p:nvSpPr>
          <p:spPr>
            <a:xfrm>
              <a:off x="5757483" y="3442678"/>
              <a:ext cx="352712" cy="177391"/>
            </a:xfrm>
            <a:custGeom>
              <a:rect b="b" l="l" r="r" t="t"/>
              <a:pathLst>
                <a:path extrusionOk="0" h="6770" w="13461">
                  <a:moveTo>
                    <a:pt x="259" y="1"/>
                  </a:moveTo>
                  <a:cubicBezTo>
                    <a:pt x="115" y="1"/>
                    <a:pt x="0" y="116"/>
                    <a:pt x="0" y="265"/>
                  </a:cubicBezTo>
                  <a:lnTo>
                    <a:pt x="0" y="6505"/>
                  </a:lnTo>
                  <a:cubicBezTo>
                    <a:pt x="0" y="6649"/>
                    <a:pt x="115" y="6769"/>
                    <a:pt x="259" y="6769"/>
                  </a:cubicBezTo>
                  <a:lnTo>
                    <a:pt x="13196" y="6769"/>
                  </a:lnTo>
                  <a:cubicBezTo>
                    <a:pt x="13345" y="6769"/>
                    <a:pt x="13460" y="6649"/>
                    <a:pt x="13460" y="6505"/>
                  </a:cubicBezTo>
                  <a:lnTo>
                    <a:pt x="13460" y="265"/>
                  </a:lnTo>
                  <a:cubicBezTo>
                    <a:pt x="13460" y="116"/>
                    <a:pt x="13345" y="1"/>
                    <a:pt x="1319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0" name="Google Shape;11780;p31"/>
            <p:cNvSpPr/>
            <p:nvPr/>
          </p:nvSpPr>
          <p:spPr>
            <a:xfrm>
              <a:off x="5757352" y="3442678"/>
              <a:ext cx="352843" cy="94381"/>
            </a:xfrm>
            <a:custGeom>
              <a:rect b="b" l="l" r="r" t="t"/>
              <a:pathLst>
                <a:path extrusionOk="0" h="3602" w="13466">
                  <a:moveTo>
                    <a:pt x="264" y="1"/>
                  </a:moveTo>
                  <a:cubicBezTo>
                    <a:pt x="120" y="1"/>
                    <a:pt x="0" y="116"/>
                    <a:pt x="0" y="260"/>
                  </a:cubicBezTo>
                  <a:lnTo>
                    <a:pt x="0" y="3601"/>
                  </a:lnTo>
                  <a:lnTo>
                    <a:pt x="13465" y="3601"/>
                  </a:lnTo>
                  <a:lnTo>
                    <a:pt x="13465" y="260"/>
                  </a:lnTo>
                  <a:cubicBezTo>
                    <a:pt x="13465" y="116"/>
                    <a:pt x="13350" y="1"/>
                    <a:pt x="13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1" name="Google Shape;11781;p31"/>
            <p:cNvSpPr/>
            <p:nvPr/>
          </p:nvSpPr>
          <p:spPr>
            <a:xfrm>
              <a:off x="5757483" y="3442678"/>
              <a:ext cx="352712" cy="94381"/>
            </a:xfrm>
            <a:custGeom>
              <a:rect b="b" l="l" r="r" t="t"/>
              <a:pathLst>
                <a:path extrusionOk="0" h="3602" w="13461">
                  <a:moveTo>
                    <a:pt x="13205" y="1"/>
                  </a:moveTo>
                  <a:cubicBezTo>
                    <a:pt x="13202" y="1"/>
                    <a:pt x="13199" y="1"/>
                    <a:pt x="13196" y="1"/>
                  </a:cubicBezTo>
                  <a:lnTo>
                    <a:pt x="12039" y="1"/>
                  </a:lnTo>
                  <a:lnTo>
                    <a:pt x="12039" y="2670"/>
                  </a:lnTo>
                  <a:cubicBezTo>
                    <a:pt x="12039" y="2895"/>
                    <a:pt x="11862" y="3078"/>
                    <a:pt x="11636" y="3078"/>
                  </a:cubicBezTo>
                  <a:lnTo>
                    <a:pt x="0" y="3078"/>
                  </a:lnTo>
                  <a:lnTo>
                    <a:pt x="0" y="3601"/>
                  </a:lnTo>
                  <a:lnTo>
                    <a:pt x="13460" y="3601"/>
                  </a:lnTo>
                  <a:lnTo>
                    <a:pt x="13460" y="260"/>
                  </a:lnTo>
                  <a:cubicBezTo>
                    <a:pt x="13460" y="119"/>
                    <a:pt x="13349" y="1"/>
                    <a:pt x="1320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2" name="Google Shape;11782;p31"/>
            <p:cNvSpPr/>
            <p:nvPr/>
          </p:nvSpPr>
          <p:spPr>
            <a:xfrm>
              <a:off x="5792071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3" name="Google Shape;11783;p31"/>
            <p:cNvSpPr/>
            <p:nvPr/>
          </p:nvSpPr>
          <p:spPr>
            <a:xfrm>
              <a:off x="5820369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4" name="Google Shape;11784;p31"/>
            <p:cNvSpPr/>
            <p:nvPr/>
          </p:nvSpPr>
          <p:spPr>
            <a:xfrm>
              <a:off x="5848668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5" name="Google Shape;11785;p31"/>
            <p:cNvSpPr/>
            <p:nvPr/>
          </p:nvSpPr>
          <p:spPr>
            <a:xfrm>
              <a:off x="5877098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6" name="Google Shape;11786;p31"/>
            <p:cNvSpPr/>
            <p:nvPr/>
          </p:nvSpPr>
          <p:spPr>
            <a:xfrm>
              <a:off x="5905396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7" name="Google Shape;11787;p31"/>
            <p:cNvSpPr/>
            <p:nvPr/>
          </p:nvSpPr>
          <p:spPr>
            <a:xfrm>
              <a:off x="5933826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8" name="Google Shape;11788;p31"/>
            <p:cNvSpPr/>
            <p:nvPr/>
          </p:nvSpPr>
          <p:spPr>
            <a:xfrm>
              <a:off x="5962125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9" name="Google Shape;11789;p31"/>
            <p:cNvSpPr/>
            <p:nvPr/>
          </p:nvSpPr>
          <p:spPr>
            <a:xfrm>
              <a:off x="5990554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0" name="Google Shape;11790;p31"/>
            <p:cNvSpPr/>
            <p:nvPr/>
          </p:nvSpPr>
          <p:spPr>
            <a:xfrm>
              <a:off x="6018853" y="3537033"/>
              <a:ext cx="28456" cy="83036"/>
            </a:xfrm>
            <a:custGeom>
              <a:rect b="b" l="l" r="r" t="t"/>
              <a:pathLst>
                <a:path extrusionOk="0" h="3169" w="1086">
                  <a:moveTo>
                    <a:pt x="0" y="0"/>
                  </a:moveTo>
                  <a:lnTo>
                    <a:pt x="0" y="3168"/>
                  </a:lnTo>
                  <a:lnTo>
                    <a:pt x="1085" y="316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1" name="Google Shape;11791;p31"/>
            <p:cNvSpPr/>
            <p:nvPr/>
          </p:nvSpPr>
          <p:spPr>
            <a:xfrm>
              <a:off x="6047283" y="3537033"/>
              <a:ext cx="28325" cy="83036"/>
            </a:xfrm>
            <a:custGeom>
              <a:rect b="b" l="l" r="r" t="t"/>
              <a:pathLst>
                <a:path extrusionOk="0" h="3169" w="1081">
                  <a:moveTo>
                    <a:pt x="0" y="0"/>
                  </a:moveTo>
                  <a:lnTo>
                    <a:pt x="0" y="3168"/>
                  </a:lnTo>
                  <a:lnTo>
                    <a:pt x="1080" y="3168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2" name="Google Shape;11792;p31"/>
            <p:cNvSpPr/>
            <p:nvPr/>
          </p:nvSpPr>
          <p:spPr>
            <a:xfrm>
              <a:off x="5809810" y="3537033"/>
              <a:ext cx="21145" cy="46798"/>
            </a:xfrm>
            <a:custGeom>
              <a:rect b="b" l="l" r="r" t="t"/>
              <a:pathLst>
                <a:path extrusionOk="0" h="1786" w="807">
                  <a:moveTo>
                    <a:pt x="0" y="0"/>
                  </a:moveTo>
                  <a:lnTo>
                    <a:pt x="0" y="1589"/>
                  </a:lnTo>
                  <a:cubicBezTo>
                    <a:pt x="0" y="1699"/>
                    <a:pt x="91" y="1786"/>
                    <a:pt x="202" y="1786"/>
                  </a:cubicBezTo>
                  <a:lnTo>
                    <a:pt x="605" y="1786"/>
                  </a:lnTo>
                  <a:cubicBezTo>
                    <a:pt x="715" y="1786"/>
                    <a:pt x="807" y="1699"/>
                    <a:pt x="807" y="1589"/>
                  </a:cubicBezTo>
                  <a:lnTo>
                    <a:pt x="80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3" name="Google Shape;11793;p31"/>
            <p:cNvSpPr/>
            <p:nvPr/>
          </p:nvSpPr>
          <p:spPr>
            <a:xfrm>
              <a:off x="5866538" y="3537033"/>
              <a:ext cx="21014" cy="46798"/>
            </a:xfrm>
            <a:custGeom>
              <a:rect b="b" l="l" r="r" t="t"/>
              <a:pathLst>
                <a:path extrusionOk="0" h="1786" w="802">
                  <a:moveTo>
                    <a:pt x="0" y="0"/>
                  </a:moveTo>
                  <a:lnTo>
                    <a:pt x="0" y="1589"/>
                  </a:lnTo>
                  <a:cubicBezTo>
                    <a:pt x="0" y="1699"/>
                    <a:pt x="91" y="1786"/>
                    <a:pt x="202" y="1786"/>
                  </a:cubicBezTo>
                  <a:lnTo>
                    <a:pt x="605" y="1786"/>
                  </a:lnTo>
                  <a:cubicBezTo>
                    <a:pt x="715" y="1786"/>
                    <a:pt x="802" y="1699"/>
                    <a:pt x="802" y="1589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4" name="Google Shape;11794;p31"/>
            <p:cNvSpPr/>
            <p:nvPr/>
          </p:nvSpPr>
          <p:spPr>
            <a:xfrm>
              <a:off x="5923240" y="3537033"/>
              <a:ext cx="21041" cy="46798"/>
            </a:xfrm>
            <a:custGeom>
              <a:rect b="b" l="l" r="r" t="t"/>
              <a:pathLst>
                <a:path extrusionOk="0" h="1786" w="803">
                  <a:moveTo>
                    <a:pt x="1" y="0"/>
                  </a:moveTo>
                  <a:lnTo>
                    <a:pt x="1" y="1589"/>
                  </a:lnTo>
                  <a:cubicBezTo>
                    <a:pt x="1" y="1699"/>
                    <a:pt x="92" y="1786"/>
                    <a:pt x="203" y="1786"/>
                  </a:cubicBezTo>
                  <a:lnTo>
                    <a:pt x="606" y="1786"/>
                  </a:lnTo>
                  <a:cubicBezTo>
                    <a:pt x="716" y="1786"/>
                    <a:pt x="803" y="1699"/>
                    <a:pt x="803" y="1589"/>
                  </a:cubicBezTo>
                  <a:lnTo>
                    <a:pt x="80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5" name="Google Shape;11795;p31"/>
            <p:cNvSpPr/>
            <p:nvPr/>
          </p:nvSpPr>
          <p:spPr>
            <a:xfrm>
              <a:off x="5979969" y="3537033"/>
              <a:ext cx="21041" cy="46798"/>
            </a:xfrm>
            <a:custGeom>
              <a:rect b="b" l="l" r="r" t="t"/>
              <a:pathLst>
                <a:path extrusionOk="0" h="1786" w="803">
                  <a:moveTo>
                    <a:pt x="1" y="0"/>
                  </a:moveTo>
                  <a:lnTo>
                    <a:pt x="1" y="1589"/>
                  </a:lnTo>
                  <a:cubicBezTo>
                    <a:pt x="1" y="1699"/>
                    <a:pt x="92" y="1786"/>
                    <a:pt x="202" y="1786"/>
                  </a:cubicBezTo>
                  <a:lnTo>
                    <a:pt x="606" y="1786"/>
                  </a:lnTo>
                  <a:cubicBezTo>
                    <a:pt x="716" y="1786"/>
                    <a:pt x="803" y="1699"/>
                    <a:pt x="803" y="1589"/>
                  </a:cubicBezTo>
                  <a:lnTo>
                    <a:pt x="80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6" name="Google Shape;11796;p31"/>
            <p:cNvSpPr/>
            <p:nvPr/>
          </p:nvSpPr>
          <p:spPr>
            <a:xfrm>
              <a:off x="6036697" y="3537033"/>
              <a:ext cx="21041" cy="46798"/>
            </a:xfrm>
            <a:custGeom>
              <a:rect b="b" l="l" r="r" t="t"/>
              <a:pathLst>
                <a:path extrusionOk="0" h="1786" w="803">
                  <a:moveTo>
                    <a:pt x="1" y="0"/>
                  </a:moveTo>
                  <a:lnTo>
                    <a:pt x="1" y="1589"/>
                  </a:lnTo>
                  <a:cubicBezTo>
                    <a:pt x="1" y="1699"/>
                    <a:pt x="92" y="1786"/>
                    <a:pt x="202" y="1786"/>
                  </a:cubicBezTo>
                  <a:lnTo>
                    <a:pt x="606" y="1786"/>
                  </a:lnTo>
                  <a:cubicBezTo>
                    <a:pt x="716" y="1786"/>
                    <a:pt x="802" y="1699"/>
                    <a:pt x="802" y="1589"/>
                  </a:cubicBezTo>
                  <a:lnTo>
                    <a:pt x="802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7" name="Google Shape;11797;p31"/>
            <p:cNvSpPr/>
            <p:nvPr/>
          </p:nvSpPr>
          <p:spPr>
            <a:xfrm>
              <a:off x="5927642" y="3466574"/>
              <a:ext cx="136384" cy="41531"/>
            </a:xfrm>
            <a:custGeom>
              <a:rect b="b" l="l" r="r" t="t"/>
              <a:pathLst>
                <a:path extrusionOk="0" h="1585" w="5205">
                  <a:moveTo>
                    <a:pt x="169" y="1"/>
                  </a:moveTo>
                  <a:cubicBezTo>
                    <a:pt x="78" y="1"/>
                    <a:pt x="1" y="73"/>
                    <a:pt x="1" y="169"/>
                  </a:cubicBezTo>
                  <a:lnTo>
                    <a:pt x="1" y="1422"/>
                  </a:lnTo>
                  <a:cubicBezTo>
                    <a:pt x="1" y="1513"/>
                    <a:pt x="78" y="1585"/>
                    <a:pt x="169" y="1585"/>
                  </a:cubicBezTo>
                  <a:lnTo>
                    <a:pt x="5041" y="1585"/>
                  </a:lnTo>
                  <a:cubicBezTo>
                    <a:pt x="5132" y="1585"/>
                    <a:pt x="5204" y="1508"/>
                    <a:pt x="5204" y="1417"/>
                  </a:cubicBezTo>
                  <a:lnTo>
                    <a:pt x="5204" y="169"/>
                  </a:lnTo>
                  <a:cubicBezTo>
                    <a:pt x="5204" y="73"/>
                    <a:pt x="5132" y="1"/>
                    <a:pt x="5041" y="1"/>
                  </a:cubicBezTo>
                  <a:close/>
                </a:path>
              </a:pathLst>
            </a:custGeom>
            <a:solidFill>
              <a:srgbClr val="DE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8" name="Google Shape;11798;p31"/>
            <p:cNvSpPr/>
            <p:nvPr/>
          </p:nvSpPr>
          <p:spPr>
            <a:xfrm>
              <a:off x="5927642" y="3482925"/>
              <a:ext cx="136384" cy="25181"/>
            </a:xfrm>
            <a:custGeom>
              <a:rect b="b" l="l" r="r" t="t"/>
              <a:pathLst>
                <a:path extrusionOk="0" h="961" w="5205">
                  <a:moveTo>
                    <a:pt x="1" y="1"/>
                  </a:moveTo>
                  <a:lnTo>
                    <a:pt x="1" y="798"/>
                  </a:lnTo>
                  <a:cubicBezTo>
                    <a:pt x="1" y="889"/>
                    <a:pt x="78" y="961"/>
                    <a:pt x="169" y="961"/>
                  </a:cubicBezTo>
                  <a:lnTo>
                    <a:pt x="5041" y="961"/>
                  </a:lnTo>
                  <a:cubicBezTo>
                    <a:pt x="5132" y="961"/>
                    <a:pt x="5204" y="889"/>
                    <a:pt x="5204" y="798"/>
                  </a:cubicBezTo>
                  <a:lnTo>
                    <a:pt x="5204" y="1"/>
                  </a:lnTo>
                  <a:cubicBezTo>
                    <a:pt x="5204" y="97"/>
                    <a:pt x="5132" y="169"/>
                    <a:pt x="5041" y="169"/>
                  </a:cubicBezTo>
                  <a:lnTo>
                    <a:pt x="169" y="169"/>
                  </a:lnTo>
                  <a:cubicBezTo>
                    <a:pt x="78" y="169"/>
                    <a:pt x="1" y="97"/>
                    <a:pt x="1" y="1"/>
                  </a:cubicBezTo>
                  <a:close/>
                </a:path>
              </a:pathLst>
            </a:custGeom>
            <a:solidFill>
              <a:srgbClr val="C8D2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9" name="Google Shape;11799;p31"/>
            <p:cNvSpPr/>
            <p:nvPr/>
          </p:nvSpPr>
          <p:spPr>
            <a:xfrm>
              <a:off x="6091801" y="3537033"/>
              <a:ext cx="18132" cy="83036"/>
            </a:xfrm>
            <a:custGeom>
              <a:rect b="b" l="l" r="r" t="t"/>
              <a:pathLst>
                <a:path extrusionOk="0" h="3169" w="692">
                  <a:moveTo>
                    <a:pt x="0" y="0"/>
                  </a:moveTo>
                  <a:lnTo>
                    <a:pt x="0" y="3168"/>
                  </a:lnTo>
                  <a:lnTo>
                    <a:pt x="437" y="3168"/>
                  </a:lnTo>
                  <a:cubicBezTo>
                    <a:pt x="557" y="3168"/>
                    <a:pt x="658" y="3087"/>
                    <a:pt x="692" y="2976"/>
                  </a:cubicBezTo>
                  <a:lnTo>
                    <a:pt x="692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0" name="Google Shape;11800;p31"/>
            <p:cNvSpPr/>
            <p:nvPr/>
          </p:nvSpPr>
          <p:spPr>
            <a:xfrm>
              <a:off x="5773834" y="3537033"/>
              <a:ext cx="18263" cy="83036"/>
            </a:xfrm>
            <a:custGeom>
              <a:rect b="b" l="l" r="r" t="t"/>
              <a:pathLst>
                <a:path extrusionOk="0" h="3169" w="697">
                  <a:moveTo>
                    <a:pt x="0" y="0"/>
                  </a:moveTo>
                  <a:lnTo>
                    <a:pt x="0" y="3168"/>
                  </a:lnTo>
                  <a:lnTo>
                    <a:pt x="696" y="3168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1" name="Google Shape;11801;p31"/>
            <p:cNvSpPr/>
            <p:nvPr/>
          </p:nvSpPr>
          <p:spPr>
            <a:xfrm>
              <a:off x="5862634" y="3461308"/>
              <a:ext cx="30840" cy="52457"/>
            </a:xfrm>
            <a:custGeom>
              <a:rect b="b" l="l" r="r" t="t"/>
              <a:pathLst>
                <a:path extrusionOk="0" h="2002" w="1177">
                  <a:moveTo>
                    <a:pt x="600" y="0"/>
                  </a:moveTo>
                  <a:cubicBezTo>
                    <a:pt x="490" y="0"/>
                    <a:pt x="399" y="91"/>
                    <a:pt x="399" y="202"/>
                  </a:cubicBezTo>
                  <a:lnTo>
                    <a:pt x="399" y="298"/>
                  </a:lnTo>
                  <a:lnTo>
                    <a:pt x="283" y="298"/>
                  </a:lnTo>
                  <a:cubicBezTo>
                    <a:pt x="279" y="298"/>
                    <a:pt x="274" y="298"/>
                    <a:pt x="270" y="298"/>
                  </a:cubicBezTo>
                  <a:cubicBezTo>
                    <a:pt x="2" y="298"/>
                    <a:pt x="0" y="702"/>
                    <a:pt x="265" y="702"/>
                  </a:cubicBezTo>
                  <a:cubicBezTo>
                    <a:pt x="271" y="702"/>
                    <a:pt x="277" y="702"/>
                    <a:pt x="283" y="701"/>
                  </a:cubicBezTo>
                  <a:lnTo>
                    <a:pt x="399" y="701"/>
                  </a:lnTo>
                  <a:lnTo>
                    <a:pt x="399" y="1786"/>
                  </a:lnTo>
                  <a:cubicBezTo>
                    <a:pt x="391" y="1930"/>
                    <a:pt x="497" y="2002"/>
                    <a:pt x="603" y="2002"/>
                  </a:cubicBezTo>
                  <a:cubicBezTo>
                    <a:pt x="708" y="2002"/>
                    <a:pt x="814" y="1930"/>
                    <a:pt x="807" y="1786"/>
                  </a:cubicBezTo>
                  <a:lnTo>
                    <a:pt x="807" y="701"/>
                  </a:lnTo>
                  <a:lnTo>
                    <a:pt x="922" y="701"/>
                  </a:lnTo>
                  <a:cubicBezTo>
                    <a:pt x="1176" y="687"/>
                    <a:pt x="1176" y="312"/>
                    <a:pt x="922" y="298"/>
                  </a:cubicBezTo>
                  <a:lnTo>
                    <a:pt x="807" y="298"/>
                  </a:lnTo>
                  <a:lnTo>
                    <a:pt x="807" y="202"/>
                  </a:lnTo>
                  <a:cubicBezTo>
                    <a:pt x="807" y="91"/>
                    <a:pt x="715" y="0"/>
                    <a:pt x="6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2" name="Google Shape;11802;p31"/>
            <p:cNvSpPr/>
            <p:nvPr/>
          </p:nvSpPr>
          <p:spPr>
            <a:xfrm>
              <a:off x="5827391" y="3461308"/>
              <a:ext cx="31495" cy="52457"/>
            </a:xfrm>
            <a:custGeom>
              <a:rect b="b" l="l" r="r" t="t"/>
              <a:pathLst>
                <a:path extrusionOk="0" h="2002" w="1202">
                  <a:moveTo>
                    <a:pt x="610" y="0"/>
                  </a:moveTo>
                  <a:cubicBezTo>
                    <a:pt x="607" y="0"/>
                    <a:pt x="604" y="0"/>
                    <a:pt x="601" y="0"/>
                  </a:cubicBezTo>
                  <a:cubicBezTo>
                    <a:pt x="486" y="0"/>
                    <a:pt x="395" y="91"/>
                    <a:pt x="395" y="202"/>
                  </a:cubicBezTo>
                  <a:lnTo>
                    <a:pt x="395" y="1056"/>
                  </a:lnTo>
                  <a:lnTo>
                    <a:pt x="284" y="1056"/>
                  </a:lnTo>
                  <a:cubicBezTo>
                    <a:pt x="278" y="1056"/>
                    <a:pt x="272" y="1056"/>
                    <a:pt x="266" y="1056"/>
                  </a:cubicBezTo>
                  <a:cubicBezTo>
                    <a:pt x="1" y="1056"/>
                    <a:pt x="2" y="1460"/>
                    <a:pt x="271" y="1460"/>
                  </a:cubicBezTo>
                  <a:cubicBezTo>
                    <a:pt x="275" y="1460"/>
                    <a:pt x="280" y="1460"/>
                    <a:pt x="284" y="1460"/>
                  </a:cubicBezTo>
                  <a:lnTo>
                    <a:pt x="400" y="1460"/>
                  </a:lnTo>
                  <a:lnTo>
                    <a:pt x="400" y="1786"/>
                  </a:lnTo>
                  <a:cubicBezTo>
                    <a:pt x="392" y="1930"/>
                    <a:pt x="498" y="2002"/>
                    <a:pt x="604" y="2002"/>
                  </a:cubicBezTo>
                  <a:cubicBezTo>
                    <a:pt x="709" y="2002"/>
                    <a:pt x="815" y="1930"/>
                    <a:pt x="808" y="1786"/>
                  </a:cubicBezTo>
                  <a:lnTo>
                    <a:pt x="808" y="1460"/>
                  </a:lnTo>
                  <a:lnTo>
                    <a:pt x="923" y="1460"/>
                  </a:lnTo>
                  <a:cubicBezTo>
                    <a:pt x="927" y="1460"/>
                    <a:pt x="932" y="1460"/>
                    <a:pt x="936" y="1460"/>
                  </a:cubicBezTo>
                  <a:cubicBezTo>
                    <a:pt x="1200" y="1460"/>
                    <a:pt x="1202" y="1056"/>
                    <a:pt x="941" y="1056"/>
                  </a:cubicBezTo>
                  <a:cubicBezTo>
                    <a:pt x="935" y="1056"/>
                    <a:pt x="929" y="1056"/>
                    <a:pt x="923" y="1056"/>
                  </a:cubicBezTo>
                  <a:lnTo>
                    <a:pt x="808" y="1056"/>
                  </a:lnTo>
                  <a:lnTo>
                    <a:pt x="808" y="202"/>
                  </a:lnTo>
                  <a:cubicBezTo>
                    <a:pt x="808" y="90"/>
                    <a:pt x="716" y="0"/>
                    <a:pt x="6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3" name="Google Shape;11803;p31"/>
            <p:cNvSpPr/>
            <p:nvPr/>
          </p:nvSpPr>
          <p:spPr>
            <a:xfrm>
              <a:off x="5791049" y="3461308"/>
              <a:ext cx="30736" cy="51907"/>
            </a:xfrm>
            <a:custGeom>
              <a:rect b="b" l="l" r="r" t="t"/>
              <a:pathLst>
                <a:path extrusionOk="0" h="1981" w="1173">
                  <a:moveTo>
                    <a:pt x="601" y="0"/>
                  </a:moveTo>
                  <a:cubicBezTo>
                    <a:pt x="486" y="0"/>
                    <a:pt x="395" y="91"/>
                    <a:pt x="395" y="202"/>
                  </a:cubicBezTo>
                  <a:lnTo>
                    <a:pt x="395" y="298"/>
                  </a:lnTo>
                  <a:lnTo>
                    <a:pt x="279" y="298"/>
                  </a:lnTo>
                  <a:cubicBezTo>
                    <a:pt x="275" y="298"/>
                    <a:pt x="270" y="298"/>
                    <a:pt x="266" y="298"/>
                  </a:cubicBezTo>
                  <a:cubicBezTo>
                    <a:pt x="2" y="298"/>
                    <a:pt x="1" y="702"/>
                    <a:pt x="261" y="702"/>
                  </a:cubicBezTo>
                  <a:cubicBezTo>
                    <a:pt x="267" y="702"/>
                    <a:pt x="273" y="702"/>
                    <a:pt x="279" y="701"/>
                  </a:cubicBezTo>
                  <a:lnTo>
                    <a:pt x="395" y="701"/>
                  </a:lnTo>
                  <a:lnTo>
                    <a:pt x="395" y="1786"/>
                  </a:lnTo>
                  <a:cubicBezTo>
                    <a:pt x="402" y="1916"/>
                    <a:pt x="500" y="1980"/>
                    <a:pt x="599" y="1980"/>
                  </a:cubicBezTo>
                  <a:cubicBezTo>
                    <a:pt x="697" y="1980"/>
                    <a:pt x="795" y="1916"/>
                    <a:pt x="803" y="1786"/>
                  </a:cubicBezTo>
                  <a:lnTo>
                    <a:pt x="803" y="701"/>
                  </a:lnTo>
                  <a:lnTo>
                    <a:pt x="918" y="701"/>
                  </a:lnTo>
                  <a:cubicBezTo>
                    <a:pt x="1172" y="687"/>
                    <a:pt x="1172" y="312"/>
                    <a:pt x="918" y="298"/>
                  </a:cubicBezTo>
                  <a:lnTo>
                    <a:pt x="803" y="298"/>
                  </a:lnTo>
                  <a:lnTo>
                    <a:pt x="803" y="202"/>
                  </a:lnTo>
                  <a:cubicBezTo>
                    <a:pt x="803" y="91"/>
                    <a:pt x="711" y="0"/>
                    <a:pt x="60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4" name="Google Shape;11804;p31"/>
            <p:cNvSpPr/>
            <p:nvPr/>
          </p:nvSpPr>
          <p:spPr>
            <a:xfrm>
              <a:off x="5922376" y="3461177"/>
              <a:ext cx="147048" cy="52222"/>
            </a:xfrm>
            <a:custGeom>
              <a:rect b="b" l="l" r="r" t="t"/>
              <a:pathLst>
                <a:path extrusionOk="0" h="1993" w="5612">
                  <a:moveTo>
                    <a:pt x="5204" y="409"/>
                  </a:moveTo>
                  <a:lnTo>
                    <a:pt x="5204" y="1585"/>
                  </a:lnTo>
                  <a:lnTo>
                    <a:pt x="404" y="1585"/>
                  </a:lnTo>
                  <a:lnTo>
                    <a:pt x="404" y="409"/>
                  </a:lnTo>
                  <a:close/>
                  <a:moveTo>
                    <a:pt x="370" y="0"/>
                  </a:moveTo>
                  <a:cubicBezTo>
                    <a:pt x="164" y="0"/>
                    <a:pt x="0" y="168"/>
                    <a:pt x="0" y="375"/>
                  </a:cubicBezTo>
                  <a:lnTo>
                    <a:pt x="0" y="1623"/>
                  </a:lnTo>
                  <a:cubicBezTo>
                    <a:pt x="0" y="1829"/>
                    <a:pt x="164" y="1993"/>
                    <a:pt x="370" y="1993"/>
                  </a:cubicBezTo>
                  <a:lnTo>
                    <a:pt x="5242" y="1993"/>
                  </a:lnTo>
                  <a:cubicBezTo>
                    <a:pt x="5444" y="1993"/>
                    <a:pt x="5612" y="1825"/>
                    <a:pt x="5612" y="1623"/>
                  </a:cubicBezTo>
                  <a:lnTo>
                    <a:pt x="5612" y="375"/>
                  </a:lnTo>
                  <a:cubicBezTo>
                    <a:pt x="5612" y="168"/>
                    <a:pt x="5444" y="0"/>
                    <a:pt x="524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5" name="Google Shape;11805;p31"/>
            <p:cNvSpPr/>
            <p:nvPr/>
          </p:nvSpPr>
          <p:spPr>
            <a:xfrm>
              <a:off x="5751876" y="3437411"/>
              <a:ext cx="363769" cy="41400"/>
            </a:xfrm>
            <a:custGeom>
              <a:rect b="b" l="l" r="r" t="t"/>
              <a:pathLst>
                <a:path extrusionOk="0" h="1580" w="13883">
                  <a:moveTo>
                    <a:pt x="473" y="0"/>
                  </a:moveTo>
                  <a:cubicBezTo>
                    <a:pt x="219" y="0"/>
                    <a:pt x="8" y="207"/>
                    <a:pt x="8" y="466"/>
                  </a:cubicBezTo>
                  <a:lnTo>
                    <a:pt x="8" y="1364"/>
                  </a:lnTo>
                  <a:cubicBezTo>
                    <a:pt x="1" y="1508"/>
                    <a:pt x="106" y="1580"/>
                    <a:pt x="212" y="1580"/>
                  </a:cubicBezTo>
                  <a:cubicBezTo>
                    <a:pt x="317" y="1580"/>
                    <a:pt x="423" y="1508"/>
                    <a:pt x="416" y="1364"/>
                  </a:cubicBezTo>
                  <a:lnTo>
                    <a:pt x="416" y="466"/>
                  </a:lnTo>
                  <a:cubicBezTo>
                    <a:pt x="416" y="432"/>
                    <a:pt x="440" y="403"/>
                    <a:pt x="473" y="403"/>
                  </a:cubicBezTo>
                  <a:lnTo>
                    <a:pt x="13410" y="403"/>
                  </a:lnTo>
                  <a:cubicBezTo>
                    <a:pt x="13444" y="403"/>
                    <a:pt x="13473" y="432"/>
                    <a:pt x="13473" y="466"/>
                  </a:cubicBezTo>
                  <a:lnTo>
                    <a:pt x="13473" y="1364"/>
                  </a:lnTo>
                  <a:cubicBezTo>
                    <a:pt x="13463" y="1508"/>
                    <a:pt x="13567" y="1580"/>
                    <a:pt x="13672" y="1580"/>
                  </a:cubicBezTo>
                  <a:cubicBezTo>
                    <a:pt x="13777" y="1580"/>
                    <a:pt x="13883" y="1508"/>
                    <a:pt x="13876" y="1364"/>
                  </a:cubicBezTo>
                  <a:lnTo>
                    <a:pt x="13876" y="466"/>
                  </a:lnTo>
                  <a:cubicBezTo>
                    <a:pt x="13876" y="207"/>
                    <a:pt x="13669" y="0"/>
                    <a:pt x="1341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6" name="Google Shape;11806;p31"/>
            <p:cNvSpPr/>
            <p:nvPr/>
          </p:nvSpPr>
          <p:spPr>
            <a:xfrm>
              <a:off x="5751876" y="3492331"/>
              <a:ext cx="363717" cy="133004"/>
            </a:xfrm>
            <a:custGeom>
              <a:rect b="b" l="l" r="r" t="t"/>
              <a:pathLst>
                <a:path extrusionOk="0" h="5076" w="13881">
                  <a:moveTo>
                    <a:pt x="2811" y="1908"/>
                  </a:moveTo>
                  <a:lnTo>
                    <a:pt x="2811" y="3290"/>
                  </a:lnTo>
                  <a:lnTo>
                    <a:pt x="2413" y="3290"/>
                  </a:lnTo>
                  <a:lnTo>
                    <a:pt x="2413" y="1908"/>
                  </a:lnTo>
                  <a:close/>
                  <a:moveTo>
                    <a:pt x="4971" y="1908"/>
                  </a:moveTo>
                  <a:lnTo>
                    <a:pt x="4971" y="3290"/>
                  </a:lnTo>
                  <a:lnTo>
                    <a:pt x="4578" y="3290"/>
                  </a:lnTo>
                  <a:lnTo>
                    <a:pt x="4578" y="1908"/>
                  </a:lnTo>
                  <a:close/>
                  <a:moveTo>
                    <a:pt x="7136" y="1908"/>
                  </a:moveTo>
                  <a:lnTo>
                    <a:pt x="7136" y="3290"/>
                  </a:lnTo>
                  <a:lnTo>
                    <a:pt x="6738" y="3290"/>
                  </a:lnTo>
                  <a:lnTo>
                    <a:pt x="6738" y="1908"/>
                  </a:lnTo>
                  <a:close/>
                  <a:moveTo>
                    <a:pt x="9296" y="1908"/>
                  </a:moveTo>
                  <a:lnTo>
                    <a:pt x="9296" y="3290"/>
                  </a:lnTo>
                  <a:lnTo>
                    <a:pt x="8903" y="3290"/>
                  </a:lnTo>
                  <a:lnTo>
                    <a:pt x="8903" y="1908"/>
                  </a:lnTo>
                  <a:close/>
                  <a:moveTo>
                    <a:pt x="11461" y="1908"/>
                  </a:moveTo>
                  <a:lnTo>
                    <a:pt x="11461" y="3290"/>
                  </a:lnTo>
                  <a:lnTo>
                    <a:pt x="11063" y="3290"/>
                  </a:lnTo>
                  <a:lnTo>
                    <a:pt x="11063" y="1908"/>
                  </a:lnTo>
                  <a:close/>
                  <a:moveTo>
                    <a:pt x="1328" y="1908"/>
                  </a:moveTo>
                  <a:lnTo>
                    <a:pt x="1328" y="4668"/>
                  </a:lnTo>
                  <a:lnTo>
                    <a:pt x="473" y="4668"/>
                  </a:lnTo>
                  <a:cubicBezTo>
                    <a:pt x="440" y="4668"/>
                    <a:pt x="416" y="4644"/>
                    <a:pt x="416" y="4610"/>
                  </a:cubicBezTo>
                  <a:lnTo>
                    <a:pt x="416" y="1908"/>
                  </a:lnTo>
                  <a:close/>
                  <a:moveTo>
                    <a:pt x="2005" y="1908"/>
                  </a:moveTo>
                  <a:lnTo>
                    <a:pt x="2005" y="3295"/>
                  </a:lnTo>
                  <a:cubicBezTo>
                    <a:pt x="2005" y="3516"/>
                    <a:pt x="2187" y="3698"/>
                    <a:pt x="2408" y="3698"/>
                  </a:cubicBezTo>
                  <a:lnTo>
                    <a:pt x="2408" y="4668"/>
                  </a:lnTo>
                  <a:lnTo>
                    <a:pt x="1731" y="4668"/>
                  </a:lnTo>
                  <a:lnTo>
                    <a:pt x="1731" y="1908"/>
                  </a:lnTo>
                  <a:close/>
                  <a:moveTo>
                    <a:pt x="3493" y="1908"/>
                  </a:moveTo>
                  <a:lnTo>
                    <a:pt x="3493" y="4668"/>
                  </a:lnTo>
                  <a:lnTo>
                    <a:pt x="2816" y="4668"/>
                  </a:lnTo>
                  <a:lnTo>
                    <a:pt x="2816" y="3698"/>
                  </a:lnTo>
                  <a:cubicBezTo>
                    <a:pt x="3037" y="3698"/>
                    <a:pt x="3214" y="3516"/>
                    <a:pt x="3214" y="3295"/>
                  </a:cubicBezTo>
                  <a:lnTo>
                    <a:pt x="3214" y="1908"/>
                  </a:lnTo>
                  <a:close/>
                  <a:moveTo>
                    <a:pt x="4170" y="1908"/>
                  </a:moveTo>
                  <a:lnTo>
                    <a:pt x="4170" y="3295"/>
                  </a:lnTo>
                  <a:cubicBezTo>
                    <a:pt x="4170" y="3516"/>
                    <a:pt x="4347" y="3698"/>
                    <a:pt x="4573" y="3698"/>
                  </a:cubicBezTo>
                  <a:lnTo>
                    <a:pt x="4573" y="4668"/>
                  </a:lnTo>
                  <a:lnTo>
                    <a:pt x="3896" y="4668"/>
                  </a:lnTo>
                  <a:lnTo>
                    <a:pt x="3896" y="1908"/>
                  </a:lnTo>
                  <a:close/>
                  <a:moveTo>
                    <a:pt x="5653" y="1908"/>
                  </a:moveTo>
                  <a:lnTo>
                    <a:pt x="5653" y="4668"/>
                  </a:lnTo>
                  <a:lnTo>
                    <a:pt x="4976" y="4668"/>
                  </a:lnTo>
                  <a:lnTo>
                    <a:pt x="4976" y="3698"/>
                  </a:lnTo>
                  <a:cubicBezTo>
                    <a:pt x="5197" y="3698"/>
                    <a:pt x="5379" y="3516"/>
                    <a:pt x="5379" y="3295"/>
                  </a:cubicBezTo>
                  <a:lnTo>
                    <a:pt x="5379" y="1908"/>
                  </a:lnTo>
                  <a:close/>
                  <a:moveTo>
                    <a:pt x="6330" y="1908"/>
                  </a:moveTo>
                  <a:lnTo>
                    <a:pt x="6330" y="3295"/>
                  </a:lnTo>
                  <a:cubicBezTo>
                    <a:pt x="6330" y="3516"/>
                    <a:pt x="6512" y="3698"/>
                    <a:pt x="6733" y="3698"/>
                  </a:cubicBezTo>
                  <a:lnTo>
                    <a:pt x="6733" y="4668"/>
                  </a:lnTo>
                  <a:lnTo>
                    <a:pt x="6056" y="4668"/>
                  </a:lnTo>
                  <a:lnTo>
                    <a:pt x="6056" y="1908"/>
                  </a:lnTo>
                  <a:close/>
                  <a:moveTo>
                    <a:pt x="7818" y="1908"/>
                  </a:moveTo>
                  <a:lnTo>
                    <a:pt x="7818" y="4668"/>
                  </a:lnTo>
                  <a:lnTo>
                    <a:pt x="7141" y="4668"/>
                  </a:lnTo>
                  <a:lnTo>
                    <a:pt x="7141" y="3698"/>
                  </a:lnTo>
                  <a:cubicBezTo>
                    <a:pt x="7362" y="3698"/>
                    <a:pt x="7539" y="3516"/>
                    <a:pt x="7539" y="3295"/>
                  </a:cubicBezTo>
                  <a:lnTo>
                    <a:pt x="7539" y="1908"/>
                  </a:lnTo>
                  <a:close/>
                  <a:moveTo>
                    <a:pt x="8495" y="1908"/>
                  </a:moveTo>
                  <a:lnTo>
                    <a:pt x="8495" y="3295"/>
                  </a:lnTo>
                  <a:cubicBezTo>
                    <a:pt x="8495" y="3516"/>
                    <a:pt x="8672" y="3698"/>
                    <a:pt x="8898" y="3698"/>
                  </a:cubicBezTo>
                  <a:lnTo>
                    <a:pt x="8898" y="4668"/>
                  </a:lnTo>
                  <a:lnTo>
                    <a:pt x="8221" y="4668"/>
                  </a:lnTo>
                  <a:lnTo>
                    <a:pt x="8221" y="1908"/>
                  </a:lnTo>
                  <a:close/>
                  <a:moveTo>
                    <a:pt x="9978" y="1908"/>
                  </a:moveTo>
                  <a:lnTo>
                    <a:pt x="9978" y="4668"/>
                  </a:lnTo>
                  <a:lnTo>
                    <a:pt x="9301" y="4668"/>
                  </a:lnTo>
                  <a:lnTo>
                    <a:pt x="9301" y="3698"/>
                  </a:lnTo>
                  <a:cubicBezTo>
                    <a:pt x="9522" y="3698"/>
                    <a:pt x="9704" y="3516"/>
                    <a:pt x="9704" y="3295"/>
                  </a:cubicBezTo>
                  <a:lnTo>
                    <a:pt x="9704" y="1908"/>
                  </a:lnTo>
                  <a:close/>
                  <a:moveTo>
                    <a:pt x="10669" y="1908"/>
                  </a:moveTo>
                  <a:lnTo>
                    <a:pt x="10669" y="3295"/>
                  </a:lnTo>
                  <a:cubicBezTo>
                    <a:pt x="10669" y="3516"/>
                    <a:pt x="10847" y="3698"/>
                    <a:pt x="11068" y="3698"/>
                  </a:cubicBezTo>
                  <a:lnTo>
                    <a:pt x="11058" y="4668"/>
                  </a:lnTo>
                  <a:lnTo>
                    <a:pt x="10381" y="4668"/>
                  </a:lnTo>
                  <a:lnTo>
                    <a:pt x="10381" y="1908"/>
                  </a:lnTo>
                  <a:close/>
                  <a:moveTo>
                    <a:pt x="12143" y="1908"/>
                  </a:moveTo>
                  <a:lnTo>
                    <a:pt x="12143" y="4668"/>
                  </a:lnTo>
                  <a:lnTo>
                    <a:pt x="11466" y="4668"/>
                  </a:lnTo>
                  <a:lnTo>
                    <a:pt x="11466" y="3698"/>
                  </a:lnTo>
                  <a:cubicBezTo>
                    <a:pt x="11687" y="3698"/>
                    <a:pt x="11864" y="3516"/>
                    <a:pt x="11864" y="3295"/>
                  </a:cubicBezTo>
                  <a:lnTo>
                    <a:pt x="11864" y="1908"/>
                  </a:lnTo>
                  <a:close/>
                  <a:moveTo>
                    <a:pt x="13463" y="1908"/>
                  </a:moveTo>
                  <a:lnTo>
                    <a:pt x="13463" y="4610"/>
                  </a:lnTo>
                  <a:cubicBezTo>
                    <a:pt x="13463" y="4644"/>
                    <a:pt x="13434" y="4668"/>
                    <a:pt x="13401" y="4668"/>
                  </a:cubicBezTo>
                  <a:lnTo>
                    <a:pt x="12546" y="4668"/>
                  </a:lnTo>
                  <a:lnTo>
                    <a:pt x="12546" y="1908"/>
                  </a:lnTo>
                  <a:close/>
                  <a:moveTo>
                    <a:pt x="212" y="1"/>
                  </a:moveTo>
                  <a:cubicBezTo>
                    <a:pt x="106" y="1"/>
                    <a:pt x="1" y="72"/>
                    <a:pt x="8" y="213"/>
                  </a:cubicBezTo>
                  <a:lnTo>
                    <a:pt x="8" y="4610"/>
                  </a:lnTo>
                  <a:cubicBezTo>
                    <a:pt x="8" y="4869"/>
                    <a:pt x="219" y="5076"/>
                    <a:pt x="473" y="5076"/>
                  </a:cubicBezTo>
                  <a:lnTo>
                    <a:pt x="13410" y="5076"/>
                  </a:lnTo>
                  <a:cubicBezTo>
                    <a:pt x="13669" y="5076"/>
                    <a:pt x="13881" y="4869"/>
                    <a:pt x="13881" y="4610"/>
                  </a:cubicBezTo>
                  <a:lnTo>
                    <a:pt x="13881" y="213"/>
                  </a:lnTo>
                  <a:cubicBezTo>
                    <a:pt x="13881" y="103"/>
                    <a:pt x="13789" y="12"/>
                    <a:pt x="13674" y="12"/>
                  </a:cubicBezTo>
                  <a:cubicBezTo>
                    <a:pt x="13564" y="12"/>
                    <a:pt x="13473" y="103"/>
                    <a:pt x="13473" y="213"/>
                  </a:cubicBezTo>
                  <a:lnTo>
                    <a:pt x="13473" y="1504"/>
                  </a:lnTo>
                  <a:lnTo>
                    <a:pt x="416" y="1504"/>
                  </a:lnTo>
                  <a:lnTo>
                    <a:pt x="416" y="213"/>
                  </a:lnTo>
                  <a:cubicBezTo>
                    <a:pt x="423" y="72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07" name="Google Shape;11807;p31"/>
          <p:cNvGrpSpPr/>
          <p:nvPr/>
        </p:nvGrpSpPr>
        <p:grpSpPr>
          <a:xfrm>
            <a:off x="7660518" y="3613439"/>
            <a:ext cx="304263" cy="363664"/>
            <a:chOff x="7660518" y="3800289"/>
            <a:chExt cx="304263" cy="363664"/>
          </a:xfrm>
        </p:grpSpPr>
        <p:sp>
          <p:nvSpPr>
            <p:cNvPr id="11808" name="Google Shape;11808;p31"/>
            <p:cNvSpPr/>
            <p:nvPr/>
          </p:nvSpPr>
          <p:spPr>
            <a:xfrm>
              <a:off x="7672205" y="4031317"/>
              <a:ext cx="54868" cy="54527"/>
            </a:xfrm>
            <a:custGeom>
              <a:rect b="b" l="l" r="r" t="t"/>
              <a:pathLst>
                <a:path extrusionOk="0" h="2081" w="2094">
                  <a:moveTo>
                    <a:pt x="1316" y="1"/>
                  </a:moveTo>
                  <a:lnTo>
                    <a:pt x="63" y="1441"/>
                  </a:lnTo>
                  <a:cubicBezTo>
                    <a:pt x="1" y="1513"/>
                    <a:pt x="5" y="1619"/>
                    <a:pt x="73" y="1686"/>
                  </a:cubicBezTo>
                  <a:lnTo>
                    <a:pt x="413" y="2031"/>
                  </a:lnTo>
                  <a:cubicBezTo>
                    <a:pt x="448" y="2064"/>
                    <a:pt x="494" y="2081"/>
                    <a:pt x="538" y="2081"/>
                  </a:cubicBezTo>
                  <a:cubicBezTo>
                    <a:pt x="580" y="2081"/>
                    <a:pt x="621" y="2066"/>
                    <a:pt x="653" y="2036"/>
                  </a:cubicBezTo>
                  <a:lnTo>
                    <a:pt x="2094" y="783"/>
                  </a:lnTo>
                  <a:lnTo>
                    <a:pt x="1316" y="1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9" name="Google Shape;11809;p31"/>
            <p:cNvSpPr/>
            <p:nvPr/>
          </p:nvSpPr>
          <p:spPr>
            <a:xfrm>
              <a:off x="7678493" y="4041640"/>
              <a:ext cx="48710" cy="44308"/>
            </a:xfrm>
            <a:custGeom>
              <a:rect b="b" l="l" r="r" t="t"/>
              <a:pathLst>
                <a:path extrusionOk="0" h="1691" w="1859">
                  <a:moveTo>
                    <a:pt x="1470" y="1"/>
                  </a:moveTo>
                  <a:lnTo>
                    <a:pt x="1" y="1465"/>
                  </a:lnTo>
                  <a:lnTo>
                    <a:pt x="173" y="1637"/>
                  </a:lnTo>
                  <a:cubicBezTo>
                    <a:pt x="209" y="1673"/>
                    <a:pt x="255" y="1691"/>
                    <a:pt x="301" y="1691"/>
                  </a:cubicBezTo>
                  <a:cubicBezTo>
                    <a:pt x="343" y="1691"/>
                    <a:pt x="384" y="1676"/>
                    <a:pt x="418" y="1647"/>
                  </a:cubicBezTo>
                  <a:lnTo>
                    <a:pt x="1858" y="389"/>
                  </a:lnTo>
                  <a:lnTo>
                    <a:pt x="147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0" name="Google Shape;11810;p31"/>
            <p:cNvSpPr/>
            <p:nvPr/>
          </p:nvSpPr>
          <p:spPr>
            <a:xfrm>
              <a:off x="7691464" y="3858380"/>
              <a:ext cx="208677" cy="207995"/>
            </a:xfrm>
            <a:custGeom>
              <a:rect b="b" l="l" r="r" t="t"/>
              <a:pathLst>
                <a:path extrusionOk="0" h="7938" w="7964">
                  <a:moveTo>
                    <a:pt x="6015" y="1"/>
                  </a:moveTo>
                  <a:lnTo>
                    <a:pt x="96" y="6875"/>
                  </a:lnTo>
                  <a:cubicBezTo>
                    <a:pt x="0" y="6985"/>
                    <a:pt x="5" y="7148"/>
                    <a:pt x="110" y="7254"/>
                  </a:cubicBezTo>
                  <a:lnTo>
                    <a:pt x="715" y="7859"/>
                  </a:lnTo>
                  <a:cubicBezTo>
                    <a:pt x="768" y="7911"/>
                    <a:pt x="838" y="7937"/>
                    <a:pt x="909" y="7937"/>
                  </a:cubicBezTo>
                  <a:cubicBezTo>
                    <a:pt x="975" y="7937"/>
                    <a:pt x="1041" y="7914"/>
                    <a:pt x="1095" y="7868"/>
                  </a:cubicBezTo>
                  <a:lnTo>
                    <a:pt x="7964" y="1949"/>
                  </a:lnTo>
                  <a:lnTo>
                    <a:pt x="7906" y="1916"/>
                  </a:lnTo>
                  <a:cubicBezTo>
                    <a:pt x="7133" y="1469"/>
                    <a:pt x="6495" y="831"/>
                    <a:pt x="6048" y="58"/>
                  </a:cubicBezTo>
                  <a:lnTo>
                    <a:pt x="6015" y="1"/>
                  </a:lnTo>
                  <a:close/>
                </a:path>
              </a:pathLst>
            </a:custGeom>
            <a:solidFill>
              <a:srgbClr val="B8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1" name="Google Shape;11811;p31"/>
            <p:cNvSpPr/>
            <p:nvPr/>
          </p:nvSpPr>
          <p:spPr>
            <a:xfrm>
              <a:off x="7702259" y="3887439"/>
              <a:ext cx="197881" cy="178911"/>
            </a:xfrm>
            <a:custGeom>
              <a:rect b="b" l="l" r="r" t="t"/>
              <a:pathLst>
                <a:path extrusionOk="0" h="6828" w="7552">
                  <a:moveTo>
                    <a:pt x="6443" y="0"/>
                  </a:moveTo>
                  <a:lnTo>
                    <a:pt x="1" y="6442"/>
                  </a:lnTo>
                  <a:lnTo>
                    <a:pt x="303" y="6745"/>
                  </a:lnTo>
                  <a:cubicBezTo>
                    <a:pt x="356" y="6800"/>
                    <a:pt x="427" y="6828"/>
                    <a:pt x="499" y="6828"/>
                  </a:cubicBezTo>
                  <a:cubicBezTo>
                    <a:pt x="564" y="6828"/>
                    <a:pt x="630" y="6805"/>
                    <a:pt x="683" y="6759"/>
                  </a:cubicBezTo>
                  <a:lnTo>
                    <a:pt x="7552" y="840"/>
                  </a:lnTo>
                  <a:lnTo>
                    <a:pt x="7494" y="807"/>
                  </a:lnTo>
                  <a:cubicBezTo>
                    <a:pt x="7110" y="581"/>
                    <a:pt x="6755" y="312"/>
                    <a:pt x="6443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2" name="Google Shape;11812;p31"/>
            <p:cNvSpPr/>
            <p:nvPr/>
          </p:nvSpPr>
          <p:spPr>
            <a:xfrm>
              <a:off x="7795985" y="3805713"/>
              <a:ext cx="163032" cy="136489"/>
            </a:xfrm>
            <a:custGeom>
              <a:rect b="b" l="l" r="r" t="t"/>
              <a:pathLst>
                <a:path extrusionOk="0" h="5209" w="6222">
                  <a:moveTo>
                    <a:pt x="3609" y="1"/>
                  </a:moveTo>
                  <a:cubicBezTo>
                    <a:pt x="3000" y="1"/>
                    <a:pt x="2391" y="232"/>
                    <a:pt x="1925" y="695"/>
                  </a:cubicBezTo>
                  <a:cubicBezTo>
                    <a:pt x="0" y="2625"/>
                    <a:pt x="931" y="3388"/>
                    <a:pt x="1762" y="4224"/>
                  </a:cubicBezTo>
                  <a:cubicBezTo>
                    <a:pt x="2253" y="4712"/>
                    <a:pt x="2696" y="5209"/>
                    <a:pt x="3333" y="5209"/>
                  </a:cubicBezTo>
                  <a:cubicBezTo>
                    <a:pt x="3830" y="5209"/>
                    <a:pt x="4444" y="4906"/>
                    <a:pt x="5290" y="4060"/>
                  </a:cubicBezTo>
                  <a:cubicBezTo>
                    <a:pt x="6221" y="3129"/>
                    <a:pt x="6221" y="1627"/>
                    <a:pt x="5290" y="695"/>
                  </a:cubicBezTo>
                  <a:cubicBezTo>
                    <a:pt x="4827" y="232"/>
                    <a:pt x="4218" y="1"/>
                    <a:pt x="360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3" name="Google Shape;11813;p31"/>
            <p:cNvSpPr/>
            <p:nvPr/>
          </p:nvSpPr>
          <p:spPr>
            <a:xfrm>
              <a:off x="7829315" y="3812735"/>
              <a:ext cx="129702" cy="129467"/>
            </a:xfrm>
            <a:custGeom>
              <a:rect b="b" l="l" r="r" t="t"/>
              <a:pathLst>
                <a:path extrusionOk="0" h="4941" w="4950">
                  <a:moveTo>
                    <a:pt x="3437" y="0"/>
                  </a:moveTo>
                  <a:lnTo>
                    <a:pt x="3437" y="0"/>
                  </a:lnTo>
                  <a:cubicBezTo>
                    <a:pt x="3912" y="922"/>
                    <a:pt x="3740" y="2045"/>
                    <a:pt x="3005" y="2779"/>
                  </a:cubicBezTo>
                  <a:cubicBezTo>
                    <a:pt x="2161" y="3626"/>
                    <a:pt x="1546" y="3929"/>
                    <a:pt x="1048" y="3929"/>
                  </a:cubicBezTo>
                  <a:cubicBezTo>
                    <a:pt x="640" y="3929"/>
                    <a:pt x="311" y="3726"/>
                    <a:pt x="0" y="3451"/>
                  </a:cubicBezTo>
                  <a:lnTo>
                    <a:pt x="0" y="3451"/>
                  </a:lnTo>
                  <a:cubicBezTo>
                    <a:pt x="149" y="3624"/>
                    <a:pt x="322" y="3787"/>
                    <a:pt x="490" y="3956"/>
                  </a:cubicBezTo>
                  <a:cubicBezTo>
                    <a:pt x="978" y="4444"/>
                    <a:pt x="1422" y="4941"/>
                    <a:pt x="2060" y="4941"/>
                  </a:cubicBezTo>
                  <a:cubicBezTo>
                    <a:pt x="2557" y="4941"/>
                    <a:pt x="3172" y="4638"/>
                    <a:pt x="4018" y="3792"/>
                  </a:cubicBezTo>
                  <a:cubicBezTo>
                    <a:pt x="4949" y="2861"/>
                    <a:pt x="4949" y="1359"/>
                    <a:pt x="4018" y="427"/>
                  </a:cubicBezTo>
                  <a:cubicBezTo>
                    <a:pt x="3845" y="255"/>
                    <a:pt x="3648" y="111"/>
                    <a:pt x="343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4" name="Google Shape;11814;p31"/>
            <p:cNvSpPr/>
            <p:nvPr/>
          </p:nvSpPr>
          <p:spPr>
            <a:xfrm>
              <a:off x="7800623" y="3929834"/>
              <a:ext cx="28194" cy="28063"/>
            </a:xfrm>
            <a:custGeom>
              <a:rect b="b" l="l" r="r" t="t"/>
              <a:pathLst>
                <a:path extrusionOk="0" h="1071" w="1076">
                  <a:moveTo>
                    <a:pt x="538" y="0"/>
                  </a:moveTo>
                  <a:cubicBezTo>
                    <a:pt x="241" y="0"/>
                    <a:pt x="1" y="240"/>
                    <a:pt x="1" y="533"/>
                  </a:cubicBezTo>
                  <a:cubicBezTo>
                    <a:pt x="1" y="831"/>
                    <a:pt x="241" y="1071"/>
                    <a:pt x="538" y="1071"/>
                  </a:cubicBezTo>
                  <a:cubicBezTo>
                    <a:pt x="836" y="1071"/>
                    <a:pt x="1076" y="831"/>
                    <a:pt x="1076" y="533"/>
                  </a:cubicBezTo>
                  <a:cubicBezTo>
                    <a:pt x="1076" y="240"/>
                    <a:pt x="836" y="0"/>
                    <a:pt x="53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5" name="Google Shape;11815;p31"/>
            <p:cNvSpPr/>
            <p:nvPr/>
          </p:nvSpPr>
          <p:spPr>
            <a:xfrm>
              <a:off x="7803401" y="4127061"/>
              <a:ext cx="29583" cy="28430"/>
            </a:xfrm>
            <a:custGeom>
              <a:rect b="b" l="l" r="r" t="t"/>
              <a:pathLst>
                <a:path extrusionOk="0" h="1085" w="1129">
                  <a:moveTo>
                    <a:pt x="575" y="1"/>
                  </a:moveTo>
                  <a:cubicBezTo>
                    <a:pt x="519" y="1"/>
                    <a:pt x="464" y="25"/>
                    <a:pt x="428" y="72"/>
                  </a:cubicBezTo>
                  <a:lnTo>
                    <a:pt x="58" y="566"/>
                  </a:lnTo>
                  <a:cubicBezTo>
                    <a:pt x="0" y="638"/>
                    <a:pt x="10" y="739"/>
                    <a:pt x="72" y="806"/>
                  </a:cubicBezTo>
                  <a:lnTo>
                    <a:pt x="298" y="1027"/>
                  </a:lnTo>
                  <a:cubicBezTo>
                    <a:pt x="333" y="1065"/>
                    <a:pt x="379" y="1084"/>
                    <a:pt x="427" y="1084"/>
                  </a:cubicBezTo>
                  <a:cubicBezTo>
                    <a:pt x="465" y="1084"/>
                    <a:pt x="504" y="1072"/>
                    <a:pt x="538" y="1046"/>
                  </a:cubicBezTo>
                  <a:lnTo>
                    <a:pt x="1032" y="677"/>
                  </a:lnTo>
                  <a:cubicBezTo>
                    <a:pt x="1119" y="610"/>
                    <a:pt x="1128" y="475"/>
                    <a:pt x="1047" y="398"/>
                  </a:cubicBezTo>
                  <a:lnTo>
                    <a:pt x="706" y="53"/>
                  </a:lnTo>
                  <a:cubicBezTo>
                    <a:pt x="669" y="18"/>
                    <a:pt x="622" y="1"/>
                    <a:pt x="57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6" name="Google Shape;11816;p31"/>
            <p:cNvSpPr/>
            <p:nvPr/>
          </p:nvSpPr>
          <p:spPr>
            <a:xfrm>
              <a:off x="7793968" y="3924332"/>
              <a:ext cx="42029" cy="38858"/>
            </a:xfrm>
            <a:custGeom>
              <a:rect b="b" l="l" r="r" t="t"/>
              <a:pathLst>
                <a:path extrusionOk="0" h="1483" w="1604">
                  <a:moveTo>
                    <a:pt x="792" y="412"/>
                  </a:moveTo>
                  <a:cubicBezTo>
                    <a:pt x="1090" y="412"/>
                    <a:pt x="1234" y="772"/>
                    <a:pt x="1028" y="978"/>
                  </a:cubicBezTo>
                  <a:cubicBezTo>
                    <a:pt x="963" y="1043"/>
                    <a:pt x="878" y="1075"/>
                    <a:pt x="792" y="1075"/>
                  </a:cubicBezTo>
                  <a:cubicBezTo>
                    <a:pt x="707" y="1075"/>
                    <a:pt x="622" y="1043"/>
                    <a:pt x="557" y="978"/>
                  </a:cubicBezTo>
                  <a:cubicBezTo>
                    <a:pt x="351" y="772"/>
                    <a:pt x="495" y="412"/>
                    <a:pt x="792" y="412"/>
                  </a:cubicBezTo>
                  <a:close/>
                  <a:moveTo>
                    <a:pt x="791" y="1"/>
                  </a:moveTo>
                  <a:cubicBezTo>
                    <a:pt x="696" y="1"/>
                    <a:pt x="601" y="19"/>
                    <a:pt x="509" y="57"/>
                  </a:cubicBezTo>
                  <a:cubicBezTo>
                    <a:pt x="183" y="196"/>
                    <a:pt x="0" y="541"/>
                    <a:pt x="67" y="887"/>
                  </a:cubicBezTo>
                  <a:cubicBezTo>
                    <a:pt x="135" y="1233"/>
                    <a:pt x="437" y="1482"/>
                    <a:pt x="792" y="1482"/>
                  </a:cubicBezTo>
                  <a:cubicBezTo>
                    <a:pt x="989" y="1482"/>
                    <a:pt x="1176" y="1405"/>
                    <a:pt x="1316" y="1266"/>
                  </a:cubicBezTo>
                  <a:cubicBezTo>
                    <a:pt x="1565" y="1017"/>
                    <a:pt x="1604" y="628"/>
                    <a:pt x="1407" y="330"/>
                  </a:cubicBezTo>
                  <a:cubicBezTo>
                    <a:pt x="1269" y="119"/>
                    <a:pt x="1034" y="1"/>
                    <a:pt x="79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7" name="Google Shape;11817;p31"/>
            <p:cNvSpPr/>
            <p:nvPr/>
          </p:nvSpPr>
          <p:spPr>
            <a:xfrm>
              <a:off x="7660518" y="3800289"/>
              <a:ext cx="304263" cy="363664"/>
            </a:xfrm>
            <a:custGeom>
              <a:rect b="b" l="l" r="r" t="t"/>
              <a:pathLst>
                <a:path extrusionOk="0" h="13879" w="11612">
                  <a:moveTo>
                    <a:pt x="1248" y="9716"/>
                  </a:moveTo>
                  <a:lnTo>
                    <a:pt x="1647" y="10114"/>
                  </a:lnTo>
                  <a:lnTo>
                    <a:pt x="989" y="10685"/>
                  </a:lnTo>
                  <a:lnTo>
                    <a:pt x="677" y="10373"/>
                  </a:lnTo>
                  <a:lnTo>
                    <a:pt x="1248" y="9716"/>
                  </a:lnTo>
                  <a:close/>
                  <a:moveTo>
                    <a:pt x="6029" y="12682"/>
                  </a:moveTo>
                  <a:lnTo>
                    <a:pt x="6341" y="12994"/>
                  </a:lnTo>
                  <a:lnTo>
                    <a:pt x="5881" y="13345"/>
                  </a:lnTo>
                  <a:lnTo>
                    <a:pt x="5684" y="13143"/>
                  </a:lnTo>
                  <a:lnTo>
                    <a:pt x="6029" y="12682"/>
                  </a:lnTo>
                  <a:close/>
                  <a:moveTo>
                    <a:pt x="8777" y="0"/>
                  </a:moveTo>
                  <a:cubicBezTo>
                    <a:pt x="8274" y="0"/>
                    <a:pt x="7767" y="147"/>
                    <a:pt x="7325" y="446"/>
                  </a:cubicBezTo>
                  <a:cubicBezTo>
                    <a:pt x="7140" y="573"/>
                    <a:pt x="7263" y="826"/>
                    <a:pt x="7438" y="826"/>
                  </a:cubicBezTo>
                  <a:cubicBezTo>
                    <a:pt x="7476" y="826"/>
                    <a:pt x="7516" y="814"/>
                    <a:pt x="7556" y="787"/>
                  </a:cubicBezTo>
                  <a:cubicBezTo>
                    <a:pt x="7928" y="534"/>
                    <a:pt x="8354" y="412"/>
                    <a:pt x="8776" y="412"/>
                  </a:cubicBezTo>
                  <a:cubicBezTo>
                    <a:pt x="9405" y="412"/>
                    <a:pt x="10025" y="683"/>
                    <a:pt x="10450" y="1200"/>
                  </a:cubicBezTo>
                  <a:cubicBezTo>
                    <a:pt x="11166" y="2064"/>
                    <a:pt x="11108" y="3331"/>
                    <a:pt x="10316" y="4123"/>
                  </a:cubicBezTo>
                  <a:cubicBezTo>
                    <a:pt x="9586" y="4853"/>
                    <a:pt x="8991" y="5213"/>
                    <a:pt x="8501" y="5213"/>
                  </a:cubicBezTo>
                  <a:cubicBezTo>
                    <a:pt x="8324" y="5208"/>
                    <a:pt x="8146" y="5160"/>
                    <a:pt x="7993" y="5074"/>
                  </a:cubicBezTo>
                  <a:lnTo>
                    <a:pt x="7988" y="5069"/>
                  </a:lnTo>
                  <a:cubicBezTo>
                    <a:pt x="7709" y="4920"/>
                    <a:pt x="7455" y="4661"/>
                    <a:pt x="7181" y="4392"/>
                  </a:cubicBezTo>
                  <a:lnTo>
                    <a:pt x="7081" y="4286"/>
                  </a:lnTo>
                  <a:lnTo>
                    <a:pt x="6980" y="4186"/>
                  </a:lnTo>
                  <a:cubicBezTo>
                    <a:pt x="6706" y="3917"/>
                    <a:pt x="6452" y="3662"/>
                    <a:pt x="6298" y="3374"/>
                  </a:cubicBezTo>
                  <a:cubicBezTo>
                    <a:pt x="6298" y="3370"/>
                    <a:pt x="6293" y="3365"/>
                    <a:pt x="6289" y="3360"/>
                  </a:cubicBezTo>
                  <a:cubicBezTo>
                    <a:pt x="6044" y="2880"/>
                    <a:pt x="6111" y="2314"/>
                    <a:pt x="6893" y="1416"/>
                  </a:cubicBezTo>
                  <a:cubicBezTo>
                    <a:pt x="7036" y="1262"/>
                    <a:pt x="6895" y="1069"/>
                    <a:pt x="6740" y="1069"/>
                  </a:cubicBezTo>
                  <a:cubicBezTo>
                    <a:pt x="6687" y="1069"/>
                    <a:pt x="6632" y="1092"/>
                    <a:pt x="6586" y="1147"/>
                  </a:cubicBezTo>
                  <a:cubicBezTo>
                    <a:pt x="5914" y="1920"/>
                    <a:pt x="5660" y="2563"/>
                    <a:pt x="5789" y="3163"/>
                  </a:cubicBezTo>
                  <a:cubicBezTo>
                    <a:pt x="5809" y="3259"/>
                    <a:pt x="5842" y="3350"/>
                    <a:pt x="5876" y="3437"/>
                  </a:cubicBezTo>
                  <a:lnTo>
                    <a:pt x="1123" y="8957"/>
                  </a:lnTo>
                  <a:cubicBezTo>
                    <a:pt x="1027" y="9072"/>
                    <a:pt x="989" y="9226"/>
                    <a:pt x="1018" y="9370"/>
                  </a:cubicBezTo>
                  <a:lnTo>
                    <a:pt x="355" y="10128"/>
                  </a:lnTo>
                  <a:cubicBezTo>
                    <a:pt x="226" y="10282"/>
                    <a:pt x="231" y="10508"/>
                    <a:pt x="375" y="10652"/>
                  </a:cubicBezTo>
                  <a:lnTo>
                    <a:pt x="413" y="10690"/>
                  </a:lnTo>
                  <a:cubicBezTo>
                    <a:pt x="0" y="11295"/>
                    <a:pt x="77" y="12106"/>
                    <a:pt x="595" y="12624"/>
                  </a:cubicBezTo>
                  <a:lnTo>
                    <a:pt x="720" y="12754"/>
                  </a:lnTo>
                  <a:cubicBezTo>
                    <a:pt x="1020" y="13052"/>
                    <a:pt x="1411" y="13201"/>
                    <a:pt x="1802" y="13201"/>
                  </a:cubicBezTo>
                  <a:cubicBezTo>
                    <a:pt x="2193" y="13201"/>
                    <a:pt x="2583" y="13052"/>
                    <a:pt x="2880" y="12754"/>
                  </a:cubicBezTo>
                  <a:lnTo>
                    <a:pt x="5060" y="10575"/>
                  </a:lnTo>
                  <a:cubicBezTo>
                    <a:pt x="5272" y="10374"/>
                    <a:pt x="5543" y="10275"/>
                    <a:pt x="5814" y="10275"/>
                  </a:cubicBezTo>
                  <a:cubicBezTo>
                    <a:pt x="6094" y="10275"/>
                    <a:pt x="6374" y="10382"/>
                    <a:pt x="6586" y="10594"/>
                  </a:cubicBezTo>
                  <a:cubicBezTo>
                    <a:pt x="7004" y="11012"/>
                    <a:pt x="7013" y="11688"/>
                    <a:pt x="6605" y="12120"/>
                  </a:cubicBezTo>
                  <a:lnTo>
                    <a:pt x="6322" y="12399"/>
                  </a:lnTo>
                  <a:lnTo>
                    <a:pt x="6303" y="12384"/>
                  </a:lnTo>
                  <a:cubicBezTo>
                    <a:pt x="6228" y="12307"/>
                    <a:pt x="6129" y="12270"/>
                    <a:pt x="6029" y="12270"/>
                  </a:cubicBezTo>
                  <a:cubicBezTo>
                    <a:pt x="5912" y="12270"/>
                    <a:pt x="5795" y="12322"/>
                    <a:pt x="5717" y="12423"/>
                  </a:cubicBezTo>
                  <a:lnTo>
                    <a:pt x="5348" y="12917"/>
                  </a:lnTo>
                  <a:cubicBezTo>
                    <a:pt x="5242" y="13057"/>
                    <a:pt x="5247" y="13253"/>
                    <a:pt x="5352" y="13388"/>
                  </a:cubicBezTo>
                  <a:lnTo>
                    <a:pt x="5218" y="13527"/>
                  </a:lnTo>
                  <a:cubicBezTo>
                    <a:pt x="5071" y="13674"/>
                    <a:pt x="5206" y="13878"/>
                    <a:pt x="5364" y="13878"/>
                  </a:cubicBezTo>
                  <a:cubicBezTo>
                    <a:pt x="5412" y="13878"/>
                    <a:pt x="5461" y="13860"/>
                    <a:pt x="5506" y="13815"/>
                  </a:cubicBezTo>
                  <a:lnTo>
                    <a:pt x="5641" y="13676"/>
                  </a:lnTo>
                  <a:cubicBezTo>
                    <a:pt x="5712" y="13733"/>
                    <a:pt x="5800" y="13762"/>
                    <a:pt x="5887" y="13762"/>
                  </a:cubicBezTo>
                  <a:cubicBezTo>
                    <a:pt x="5968" y="13762"/>
                    <a:pt x="6048" y="13736"/>
                    <a:pt x="6116" y="13685"/>
                  </a:cubicBezTo>
                  <a:lnTo>
                    <a:pt x="6610" y="13311"/>
                  </a:lnTo>
                  <a:cubicBezTo>
                    <a:pt x="6797" y="13172"/>
                    <a:pt x="6817" y="12893"/>
                    <a:pt x="6649" y="12725"/>
                  </a:cubicBezTo>
                  <a:lnTo>
                    <a:pt x="6610" y="12692"/>
                  </a:lnTo>
                  <a:lnTo>
                    <a:pt x="6893" y="12408"/>
                  </a:lnTo>
                  <a:cubicBezTo>
                    <a:pt x="7465" y="11818"/>
                    <a:pt x="7455" y="10882"/>
                    <a:pt x="6874" y="10306"/>
                  </a:cubicBezTo>
                  <a:cubicBezTo>
                    <a:pt x="6583" y="10012"/>
                    <a:pt x="6199" y="9864"/>
                    <a:pt x="5814" y="9864"/>
                  </a:cubicBezTo>
                  <a:cubicBezTo>
                    <a:pt x="5439" y="9864"/>
                    <a:pt x="5063" y="10005"/>
                    <a:pt x="4772" y="10287"/>
                  </a:cubicBezTo>
                  <a:lnTo>
                    <a:pt x="2592" y="12466"/>
                  </a:lnTo>
                  <a:cubicBezTo>
                    <a:pt x="2374" y="12684"/>
                    <a:pt x="2088" y="12794"/>
                    <a:pt x="1803" y="12794"/>
                  </a:cubicBezTo>
                  <a:cubicBezTo>
                    <a:pt x="1517" y="12794"/>
                    <a:pt x="1231" y="12684"/>
                    <a:pt x="1013" y="12466"/>
                  </a:cubicBezTo>
                  <a:lnTo>
                    <a:pt x="883" y="12336"/>
                  </a:lnTo>
                  <a:cubicBezTo>
                    <a:pt x="524" y="11982"/>
                    <a:pt x="452" y="11427"/>
                    <a:pt x="704" y="10986"/>
                  </a:cubicBezTo>
                  <a:lnTo>
                    <a:pt x="704" y="10986"/>
                  </a:lnTo>
                  <a:lnTo>
                    <a:pt x="715" y="10997"/>
                  </a:lnTo>
                  <a:cubicBezTo>
                    <a:pt x="791" y="11070"/>
                    <a:pt x="888" y="11107"/>
                    <a:pt x="986" y="11107"/>
                  </a:cubicBezTo>
                  <a:cubicBezTo>
                    <a:pt x="1075" y="11107"/>
                    <a:pt x="1165" y="11076"/>
                    <a:pt x="1239" y="11012"/>
                  </a:cubicBezTo>
                  <a:lnTo>
                    <a:pt x="1997" y="10354"/>
                  </a:lnTo>
                  <a:cubicBezTo>
                    <a:pt x="2031" y="10359"/>
                    <a:pt x="2060" y="10364"/>
                    <a:pt x="2093" y="10364"/>
                  </a:cubicBezTo>
                  <a:cubicBezTo>
                    <a:pt x="2208" y="10364"/>
                    <a:pt x="2319" y="10320"/>
                    <a:pt x="2405" y="10248"/>
                  </a:cubicBezTo>
                  <a:lnTo>
                    <a:pt x="3389" y="9399"/>
                  </a:lnTo>
                  <a:cubicBezTo>
                    <a:pt x="3549" y="9258"/>
                    <a:pt x="3417" y="9040"/>
                    <a:pt x="3253" y="9040"/>
                  </a:cubicBezTo>
                  <a:cubicBezTo>
                    <a:pt x="3209" y="9040"/>
                    <a:pt x="3164" y="9055"/>
                    <a:pt x="3120" y="9092"/>
                  </a:cubicBezTo>
                  <a:lnTo>
                    <a:pt x="2141" y="9932"/>
                  </a:lnTo>
                  <a:cubicBezTo>
                    <a:pt x="2127" y="9943"/>
                    <a:pt x="2109" y="9950"/>
                    <a:pt x="2090" y="9950"/>
                  </a:cubicBezTo>
                  <a:cubicBezTo>
                    <a:pt x="2078" y="9950"/>
                    <a:pt x="2066" y="9947"/>
                    <a:pt x="2055" y="9941"/>
                  </a:cubicBezTo>
                  <a:lnTo>
                    <a:pt x="2050" y="9936"/>
                  </a:lnTo>
                  <a:lnTo>
                    <a:pt x="2040" y="9927"/>
                  </a:lnTo>
                  <a:lnTo>
                    <a:pt x="1435" y="9327"/>
                  </a:lnTo>
                  <a:cubicBezTo>
                    <a:pt x="1431" y="9322"/>
                    <a:pt x="1426" y="9317"/>
                    <a:pt x="1426" y="9308"/>
                  </a:cubicBezTo>
                  <a:cubicBezTo>
                    <a:pt x="1407" y="9284"/>
                    <a:pt x="1411" y="9245"/>
                    <a:pt x="1431" y="9221"/>
                  </a:cubicBezTo>
                  <a:lnTo>
                    <a:pt x="6092" y="3816"/>
                  </a:lnTo>
                  <a:cubicBezTo>
                    <a:pt x="6274" y="4051"/>
                    <a:pt x="6476" y="4272"/>
                    <a:pt x="6692" y="4474"/>
                  </a:cubicBezTo>
                  <a:lnTo>
                    <a:pt x="6793" y="4575"/>
                  </a:lnTo>
                  <a:lnTo>
                    <a:pt x="6893" y="4680"/>
                  </a:lnTo>
                  <a:lnTo>
                    <a:pt x="6970" y="4757"/>
                  </a:lnTo>
                  <a:lnTo>
                    <a:pt x="6975" y="4762"/>
                  </a:lnTo>
                  <a:lnTo>
                    <a:pt x="7037" y="4819"/>
                  </a:lnTo>
                  <a:lnTo>
                    <a:pt x="7066" y="4848"/>
                  </a:lnTo>
                  <a:lnTo>
                    <a:pt x="7114" y="4896"/>
                  </a:lnTo>
                  <a:cubicBezTo>
                    <a:pt x="7249" y="5031"/>
                    <a:pt x="7397" y="5155"/>
                    <a:pt x="7546" y="5271"/>
                  </a:cubicBezTo>
                  <a:lnTo>
                    <a:pt x="3845" y="8463"/>
                  </a:lnTo>
                  <a:cubicBezTo>
                    <a:pt x="3682" y="8599"/>
                    <a:pt x="3815" y="8825"/>
                    <a:pt x="3980" y="8825"/>
                  </a:cubicBezTo>
                  <a:cubicBezTo>
                    <a:pt x="4024" y="8825"/>
                    <a:pt x="4070" y="8808"/>
                    <a:pt x="4114" y="8770"/>
                  </a:cubicBezTo>
                  <a:lnTo>
                    <a:pt x="7921" y="5491"/>
                  </a:lnTo>
                  <a:cubicBezTo>
                    <a:pt x="8103" y="5573"/>
                    <a:pt x="8300" y="5616"/>
                    <a:pt x="8501" y="5616"/>
                  </a:cubicBezTo>
                  <a:cubicBezTo>
                    <a:pt x="9111" y="5616"/>
                    <a:pt x="9778" y="5232"/>
                    <a:pt x="10604" y="4407"/>
                  </a:cubicBezTo>
                  <a:cubicBezTo>
                    <a:pt x="11607" y="3398"/>
                    <a:pt x="11612" y="1766"/>
                    <a:pt x="10604" y="758"/>
                  </a:cubicBezTo>
                  <a:cubicBezTo>
                    <a:pt x="10106" y="258"/>
                    <a:pt x="9445" y="0"/>
                    <a:pt x="8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18" name="Google Shape;11818;p31"/>
          <p:cNvGrpSpPr/>
          <p:nvPr/>
        </p:nvGrpSpPr>
        <p:grpSpPr>
          <a:xfrm>
            <a:off x="5223660" y="2706623"/>
            <a:ext cx="365551" cy="363271"/>
            <a:chOff x="5223660" y="2893473"/>
            <a:chExt cx="365551" cy="363271"/>
          </a:xfrm>
        </p:grpSpPr>
        <p:sp>
          <p:nvSpPr>
            <p:cNvPr id="11819" name="Google Shape;11819;p31"/>
            <p:cNvSpPr/>
            <p:nvPr/>
          </p:nvSpPr>
          <p:spPr>
            <a:xfrm>
              <a:off x="5229450" y="2898766"/>
              <a:ext cx="353734" cy="352581"/>
            </a:xfrm>
            <a:custGeom>
              <a:rect b="b" l="l" r="r" t="t"/>
              <a:pathLst>
                <a:path extrusionOk="0" h="13456" w="13500">
                  <a:moveTo>
                    <a:pt x="8514" y="0"/>
                  </a:moveTo>
                  <a:cubicBezTo>
                    <a:pt x="8458" y="0"/>
                    <a:pt x="8401" y="22"/>
                    <a:pt x="8358" y="65"/>
                  </a:cubicBezTo>
                  <a:lnTo>
                    <a:pt x="82" y="8336"/>
                  </a:lnTo>
                  <a:cubicBezTo>
                    <a:pt x="1" y="8422"/>
                    <a:pt x="1" y="8561"/>
                    <a:pt x="82" y="8643"/>
                  </a:cubicBezTo>
                  <a:lnTo>
                    <a:pt x="308" y="8869"/>
                  </a:lnTo>
                  <a:cubicBezTo>
                    <a:pt x="352" y="8912"/>
                    <a:pt x="407" y="8933"/>
                    <a:pt x="464" y="8933"/>
                  </a:cubicBezTo>
                  <a:cubicBezTo>
                    <a:pt x="501" y="8933"/>
                    <a:pt x="538" y="8924"/>
                    <a:pt x="572" y="8907"/>
                  </a:cubicBezTo>
                  <a:cubicBezTo>
                    <a:pt x="664" y="8858"/>
                    <a:pt x="757" y="8836"/>
                    <a:pt x="846" y="8836"/>
                  </a:cubicBezTo>
                  <a:cubicBezTo>
                    <a:pt x="1243" y="8836"/>
                    <a:pt x="1564" y="9272"/>
                    <a:pt x="1345" y="9680"/>
                  </a:cubicBezTo>
                  <a:cubicBezTo>
                    <a:pt x="1297" y="9766"/>
                    <a:pt x="1311" y="9872"/>
                    <a:pt x="1383" y="9944"/>
                  </a:cubicBezTo>
                  <a:lnTo>
                    <a:pt x="1921" y="10482"/>
                  </a:lnTo>
                  <a:cubicBezTo>
                    <a:pt x="1964" y="10522"/>
                    <a:pt x="2020" y="10543"/>
                    <a:pt x="2076" y="10543"/>
                  </a:cubicBezTo>
                  <a:cubicBezTo>
                    <a:pt x="2113" y="10543"/>
                    <a:pt x="2151" y="10534"/>
                    <a:pt x="2185" y="10515"/>
                  </a:cubicBezTo>
                  <a:cubicBezTo>
                    <a:pt x="2275" y="10467"/>
                    <a:pt x="2367" y="10446"/>
                    <a:pt x="2455" y="10446"/>
                  </a:cubicBezTo>
                  <a:cubicBezTo>
                    <a:pt x="2854" y="10446"/>
                    <a:pt x="3178" y="10884"/>
                    <a:pt x="2958" y="11293"/>
                  </a:cubicBezTo>
                  <a:cubicBezTo>
                    <a:pt x="2910" y="11379"/>
                    <a:pt x="2924" y="11485"/>
                    <a:pt x="2991" y="11557"/>
                  </a:cubicBezTo>
                  <a:lnTo>
                    <a:pt x="3534" y="12094"/>
                  </a:lnTo>
                  <a:cubicBezTo>
                    <a:pt x="3577" y="12135"/>
                    <a:pt x="3633" y="12156"/>
                    <a:pt x="3689" y="12156"/>
                  </a:cubicBezTo>
                  <a:cubicBezTo>
                    <a:pt x="3726" y="12156"/>
                    <a:pt x="3763" y="12147"/>
                    <a:pt x="3798" y="12128"/>
                  </a:cubicBezTo>
                  <a:cubicBezTo>
                    <a:pt x="3888" y="12080"/>
                    <a:pt x="3980" y="12059"/>
                    <a:pt x="4068" y="12059"/>
                  </a:cubicBezTo>
                  <a:cubicBezTo>
                    <a:pt x="4467" y="12059"/>
                    <a:pt x="4791" y="12497"/>
                    <a:pt x="4571" y="12906"/>
                  </a:cubicBezTo>
                  <a:cubicBezTo>
                    <a:pt x="4523" y="12987"/>
                    <a:pt x="4537" y="13098"/>
                    <a:pt x="4604" y="13165"/>
                  </a:cubicBezTo>
                  <a:lnTo>
                    <a:pt x="4830" y="13391"/>
                  </a:lnTo>
                  <a:cubicBezTo>
                    <a:pt x="4873" y="13434"/>
                    <a:pt x="4929" y="13455"/>
                    <a:pt x="4986" y="13455"/>
                  </a:cubicBezTo>
                  <a:cubicBezTo>
                    <a:pt x="5042" y="13455"/>
                    <a:pt x="5099" y="13434"/>
                    <a:pt x="5142" y="13391"/>
                  </a:cubicBezTo>
                  <a:lnTo>
                    <a:pt x="13413" y="5120"/>
                  </a:lnTo>
                  <a:cubicBezTo>
                    <a:pt x="13499" y="5033"/>
                    <a:pt x="13499" y="4894"/>
                    <a:pt x="13413" y="4808"/>
                  </a:cubicBezTo>
                  <a:lnTo>
                    <a:pt x="13197" y="4592"/>
                  </a:lnTo>
                  <a:cubicBezTo>
                    <a:pt x="13153" y="4551"/>
                    <a:pt x="13098" y="4530"/>
                    <a:pt x="13041" y="4530"/>
                  </a:cubicBezTo>
                  <a:cubicBezTo>
                    <a:pt x="13004" y="4530"/>
                    <a:pt x="12967" y="4539"/>
                    <a:pt x="12933" y="4558"/>
                  </a:cubicBezTo>
                  <a:cubicBezTo>
                    <a:pt x="12840" y="4609"/>
                    <a:pt x="12747" y="4631"/>
                    <a:pt x="12657" y="4631"/>
                  </a:cubicBezTo>
                  <a:cubicBezTo>
                    <a:pt x="12259" y="4631"/>
                    <a:pt x="11936" y="4191"/>
                    <a:pt x="12155" y="3780"/>
                  </a:cubicBezTo>
                  <a:cubicBezTo>
                    <a:pt x="12208" y="3699"/>
                    <a:pt x="12193" y="3588"/>
                    <a:pt x="12121" y="3516"/>
                  </a:cubicBezTo>
                  <a:lnTo>
                    <a:pt x="11584" y="2979"/>
                  </a:lnTo>
                  <a:cubicBezTo>
                    <a:pt x="11540" y="2938"/>
                    <a:pt x="11485" y="2917"/>
                    <a:pt x="11428" y="2917"/>
                  </a:cubicBezTo>
                  <a:cubicBezTo>
                    <a:pt x="11391" y="2917"/>
                    <a:pt x="11354" y="2926"/>
                    <a:pt x="11320" y="2945"/>
                  </a:cubicBezTo>
                  <a:cubicBezTo>
                    <a:pt x="11227" y="2995"/>
                    <a:pt x="11133" y="3018"/>
                    <a:pt x="11043" y="3018"/>
                  </a:cubicBezTo>
                  <a:cubicBezTo>
                    <a:pt x="10642" y="3018"/>
                    <a:pt x="10319" y="2575"/>
                    <a:pt x="10542" y="2168"/>
                  </a:cubicBezTo>
                  <a:cubicBezTo>
                    <a:pt x="10590" y="2081"/>
                    <a:pt x="10576" y="1976"/>
                    <a:pt x="10508" y="1904"/>
                  </a:cubicBezTo>
                  <a:lnTo>
                    <a:pt x="9966" y="1361"/>
                  </a:lnTo>
                  <a:cubicBezTo>
                    <a:pt x="9926" y="1321"/>
                    <a:pt x="9869" y="1299"/>
                    <a:pt x="9812" y="1299"/>
                  </a:cubicBezTo>
                  <a:cubicBezTo>
                    <a:pt x="9774" y="1299"/>
                    <a:pt x="9736" y="1309"/>
                    <a:pt x="9702" y="1328"/>
                  </a:cubicBezTo>
                  <a:cubicBezTo>
                    <a:pt x="9610" y="1378"/>
                    <a:pt x="9516" y="1401"/>
                    <a:pt x="9426" y="1401"/>
                  </a:cubicBezTo>
                  <a:cubicBezTo>
                    <a:pt x="9029" y="1401"/>
                    <a:pt x="8706" y="962"/>
                    <a:pt x="8929" y="555"/>
                  </a:cubicBezTo>
                  <a:cubicBezTo>
                    <a:pt x="8977" y="468"/>
                    <a:pt x="8963" y="358"/>
                    <a:pt x="8891" y="291"/>
                  </a:cubicBezTo>
                  <a:lnTo>
                    <a:pt x="8670" y="65"/>
                  </a:lnTo>
                  <a:cubicBezTo>
                    <a:pt x="8627" y="22"/>
                    <a:pt x="8570" y="0"/>
                    <a:pt x="851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0" name="Google Shape;11820;p31"/>
            <p:cNvSpPr/>
            <p:nvPr/>
          </p:nvSpPr>
          <p:spPr>
            <a:xfrm>
              <a:off x="5343667" y="3012537"/>
              <a:ext cx="239622" cy="239045"/>
            </a:xfrm>
            <a:custGeom>
              <a:rect b="b" l="l" r="r" t="t"/>
              <a:pathLst>
                <a:path extrusionOk="0" h="9123" w="9145">
                  <a:moveTo>
                    <a:pt x="7806" y="0"/>
                  </a:moveTo>
                  <a:lnTo>
                    <a:pt x="0" y="7805"/>
                  </a:lnTo>
                  <a:cubicBezTo>
                    <a:pt x="269" y="7959"/>
                    <a:pt x="365" y="8300"/>
                    <a:pt x="216" y="8568"/>
                  </a:cubicBezTo>
                  <a:cubicBezTo>
                    <a:pt x="168" y="8655"/>
                    <a:pt x="183" y="8761"/>
                    <a:pt x="255" y="8833"/>
                  </a:cubicBezTo>
                  <a:lnTo>
                    <a:pt x="480" y="9058"/>
                  </a:lnTo>
                  <a:cubicBezTo>
                    <a:pt x="521" y="9101"/>
                    <a:pt x="576" y="9123"/>
                    <a:pt x="632" y="9123"/>
                  </a:cubicBezTo>
                  <a:cubicBezTo>
                    <a:pt x="688" y="9123"/>
                    <a:pt x="744" y="9101"/>
                    <a:pt x="788" y="9058"/>
                  </a:cubicBezTo>
                  <a:lnTo>
                    <a:pt x="9063" y="783"/>
                  </a:lnTo>
                  <a:cubicBezTo>
                    <a:pt x="9145" y="701"/>
                    <a:pt x="9145" y="562"/>
                    <a:pt x="9063" y="475"/>
                  </a:cubicBezTo>
                  <a:lnTo>
                    <a:pt x="8838" y="250"/>
                  </a:lnTo>
                  <a:cubicBezTo>
                    <a:pt x="8794" y="209"/>
                    <a:pt x="8739" y="188"/>
                    <a:pt x="8682" y="188"/>
                  </a:cubicBezTo>
                  <a:cubicBezTo>
                    <a:pt x="8645" y="188"/>
                    <a:pt x="8608" y="197"/>
                    <a:pt x="8574" y="216"/>
                  </a:cubicBezTo>
                  <a:cubicBezTo>
                    <a:pt x="8486" y="264"/>
                    <a:pt x="8392" y="286"/>
                    <a:pt x="8300" y="286"/>
                  </a:cubicBezTo>
                  <a:cubicBezTo>
                    <a:pt x="8102" y="286"/>
                    <a:pt x="7910" y="183"/>
                    <a:pt x="7806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1" name="Google Shape;11821;p31"/>
            <p:cNvSpPr/>
            <p:nvPr/>
          </p:nvSpPr>
          <p:spPr>
            <a:xfrm>
              <a:off x="5412711" y="2898766"/>
              <a:ext cx="170709" cy="170133"/>
            </a:xfrm>
            <a:custGeom>
              <a:rect b="b" l="l" r="r" t="t"/>
              <a:pathLst>
                <a:path extrusionOk="0" h="6493" w="6515">
                  <a:moveTo>
                    <a:pt x="1520" y="0"/>
                  </a:moveTo>
                  <a:cubicBezTo>
                    <a:pt x="1464" y="0"/>
                    <a:pt x="1407" y="22"/>
                    <a:pt x="1364" y="65"/>
                  </a:cubicBezTo>
                  <a:lnTo>
                    <a:pt x="1" y="1428"/>
                  </a:lnTo>
                  <a:lnTo>
                    <a:pt x="5060" y="6493"/>
                  </a:lnTo>
                  <a:lnTo>
                    <a:pt x="6428" y="5129"/>
                  </a:lnTo>
                  <a:cubicBezTo>
                    <a:pt x="6515" y="5043"/>
                    <a:pt x="6515" y="4904"/>
                    <a:pt x="6428" y="4817"/>
                  </a:cubicBezTo>
                  <a:lnTo>
                    <a:pt x="6203" y="4592"/>
                  </a:lnTo>
                  <a:cubicBezTo>
                    <a:pt x="6159" y="4551"/>
                    <a:pt x="6104" y="4530"/>
                    <a:pt x="6047" y="4530"/>
                  </a:cubicBezTo>
                  <a:cubicBezTo>
                    <a:pt x="6010" y="4530"/>
                    <a:pt x="5973" y="4539"/>
                    <a:pt x="5939" y="4558"/>
                  </a:cubicBezTo>
                  <a:cubicBezTo>
                    <a:pt x="5846" y="4609"/>
                    <a:pt x="5753" y="4631"/>
                    <a:pt x="5662" y="4631"/>
                  </a:cubicBezTo>
                  <a:cubicBezTo>
                    <a:pt x="5264" y="4631"/>
                    <a:pt x="4938" y="4191"/>
                    <a:pt x="5161" y="3780"/>
                  </a:cubicBezTo>
                  <a:cubicBezTo>
                    <a:pt x="5209" y="3699"/>
                    <a:pt x="5195" y="3588"/>
                    <a:pt x="5127" y="3516"/>
                  </a:cubicBezTo>
                  <a:lnTo>
                    <a:pt x="4590" y="2979"/>
                  </a:lnTo>
                  <a:cubicBezTo>
                    <a:pt x="4546" y="2938"/>
                    <a:pt x="4489" y="2917"/>
                    <a:pt x="4432" y="2917"/>
                  </a:cubicBezTo>
                  <a:cubicBezTo>
                    <a:pt x="4395" y="2917"/>
                    <a:pt x="4358" y="2926"/>
                    <a:pt x="4326" y="2945"/>
                  </a:cubicBezTo>
                  <a:cubicBezTo>
                    <a:pt x="4233" y="2995"/>
                    <a:pt x="4139" y="3018"/>
                    <a:pt x="4049" y="3018"/>
                  </a:cubicBezTo>
                  <a:cubicBezTo>
                    <a:pt x="3648" y="3018"/>
                    <a:pt x="3325" y="2575"/>
                    <a:pt x="3548" y="2168"/>
                  </a:cubicBezTo>
                  <a:cubicBezTo>
                    <a:pt x="3596" y="2081"/>
                    <a:pt x="3582" y="1976"/>
                    <a:pt x="3514" y="1904"/>
                  </a:cubicBezTo>
                  <a:lnTo>
                    <a:pt x="2972" y="1361"/>
                  </a:lnTo>
                  <a:cubicBezTo>
                    <a:pt x="2932" y="1321"/>
                    <a:pt x="2875" y="1299"/>
                    <a:pt x="2818" y="1299"/>
                  </a:cubicBezTo>
                  <a:cubicBezTo>
                    <a:pt x="2780" y="1299"/>
                    <a:pt x="2742" y="1309"/>
                    <a:pt x="2708" y="1328"/>
                  </a:cubicBezTo>
                  <a:cubicBezTo>
                    <a:pt x="2616" y="1378"/>
                    <a:pt x="2522" y="1401"/>
                    <a:pt x="2432" y="1401"/>
                  </a:cubicBezTo>
                  <a:cubicBezTo>
                    <a:pt x="2034" y="1401"/>
                    <a:pt x="1711" y="962"/>
                    <a:pt x="1930" y="555"/>
                  </a:cubicBezTo>
                  <a:cubicBezTo>
                    <a:pt x="1983" y="468"/>
                    <a:pt x="1969" y="358"/>
                    <a:pt x="1897" y="291"/>
                  </a:cubicBezTo>
                  <a:lnTo>
                    <a:pt x="1676" y="65"/>
                  </a:lnTo>
                  <a:cubicBezTo>
                    <a:pt x="1633" y="22"/>
                    <a:pt x="1576" y="0"/>
                    <a:pt x="1520" y="0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2" name="Google Shape;11822;p31"/>
            <p:cNvSpPr/>
            <p:nvPr/>
          </p:nvSpPr>
          <p:spPr>
            <a:xfrm>
              <a:off x="5278266" y="2979601"/>
              <a:ext cx="223769" cy="223481"/>
            </a:xfrm>
            <a:custGeom>
              <a:rect b="b" l="l" r="r" t="t"/>
              <a:pathLst>
                <a:path extrusionOk="0" h="8529" w="8540">
                  <a:moveTo>
                    <a:pt x="4954" y="1"/>
                  </a:moveTo>
                  <a:cubicBezTo>
                    <a:pt x="4938" y="1"/>
                    <a:pt x="4923" y="7"/>
                    <a:pt x="4911" y="19"/>
                  </a:cubicBezTo>
                  <a:lnTo>
                    <a:pt x="24" y="4910"/>
                  </a:lnTo>
                  <a:cubicBezTo>
                    <a:pt x="0" y="4934"/>
                    <a:pt x="0" y="4972"/>
                    <a:pt x="24" y="4996"/>
                  </a:cubicBezTo>
                  <a:lnTo>
                    <a:pt x="3543" y="8510"/>
                  </a:lnTo>
                  <a:cubicBezTo>
                    <a:pt x="3552" y="8522"/>
                    <a:pt x="3568" y="8528"/>
                    <a:pt x="3584" y="8528"/>
                  </a:cubicBezTo>
                  <a:cubicBezTo>
                    <a:pt x="3600" y="8528"/>
                    <a:pt x="3617" y="8522"/>
                    <a:pt x="3629" y="8510"/>
                  </a:cubicBezTo>
                  <a:lnTo>
                    <a:pt x="8516" y="3624"/>
                  </a:lnTo>
                  <a:cubicBezTo>
                    <a:pt x="8540" y="3600"/>
                    <a:pt x="8540" y="3561"/>
                    <a:pt x="8516" y="3537"/>
                  </a:cubicBezTo>
                  <a:lnTo>
                    <a:pt x="4997" y="19"/>
                  </a:lnTo>
                  <a:cubicBezTo>
                    <a:pt x="4985" y="7"/>
                    <a:pt x="4970" y="1"/>
                    <a:pt x="495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3" name="Google Shape;11823;p31"/>
            <p:cNvSpPr/>
            <p:nvPr/>
          </p:nvSpPr>
          <p:spPr>
            <a:xfrm>
              <a:off x="5357240" y="2979601"/>
              <a:ext cx="144795" cy="223481"/>
            </a:xfrm>
            <a:custGeom>
              <a:rect b="b" l="l" r="r" t="t"/>
              <a:pathLst>
                <a:path extrusionOk="0" h="8529" w="5526">
                  <a:moveTo>
                    <a:pt x="1940" y="1"/>
                  </a:moveTo>
                  <a:cubicBezTo>
                    <a:pt x="1924" y="1"/>
                    <a:pt x="1909" y="7"/>
                    <a:pt x="1897" y="19"/>
                  </a:cubicBezTo>
                  <a:lnTo>
                    <a:pt x="922" y="998"/>
                  </a:lnTo>
                  <a:lnTo>
                    <a:pt x="3908" y="3988"/>
                  </a:lnTo>
                  <a:cubicBezTo>
                    <a:pt x="3932" y="4012"/>
                    <a:pt x="3932" y="4051"/>
                    <a:pt x="3908" y="4075"/>
                  </a:cubicBezTo>
                  <a:lnTo>
                    <a:pt x="1" y="7982"/>
                  </a:lnTo>
                  <a:lnTo>
                    <a:pt x="529" y="8510"/>
                  </a:lnTo>
                  <a:cubicBezTo>
                    <a:pt x="541" y="8522"/>
                    <a:pt x="556" y="8528"/>
                    <a:pt x="572" y="8528"/>
                  </a:cubicBezTo>
                  <a:cubicBezTo>
                    <a:pt x="588" y="8528"/>
                    <a:pt x="603" y="8522"/>
                    <a:pt x="615" y="8510"/>
                  </a:cubicBezTo>
                  <a:lnTo>
                    <a:pt x="5502" y="3624"/>
                  </a:lnTo>
                  <a:cubicBezTo>
                    <a:pt x="5526" y="3600"/>
                    <a:pt x="5526" y="3561"/>
                    <a:pt x="5502" y="3537"/>
                  </a:cubicBezTo>
                  <a:lnTo>
                    <a:pt x="1983" y="19"/>
                  </a:lnTo>
                  <a:cubicBezTo>
                    <a:pt x="1971" y="7"/>
                    <a:pt x="1956" y="1"/>
                    <a:pt x="194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4" name="Google Shape;11824;p31"/>
            <p:cNvSpPr/>
            <p:nvPr/>
          </p:nvSpPr>
          <p:spPr>
            <a:xfrm>
              <a:off x="5318880" y="3083887"/>
              <a:ext cx="71847" cy="69987"/>
            </a:xfrm>
            <a:custGeom>
              <a:rect b="b" l="l" r="r" t="t"/>
              <a:pathLst>
                <a:path extrusionOk="0" h="2671" w="2742">
                  <a:moveTo>
                    <a:pt x="1400" y="0"/>
                  </a:moveTo>
                  <a:cubicBezTo>
                    <a:pt x="1330" y="0"/>
                    <a:pt x="1247" y="39"/>
                    <a:pt x="1196" y="90"/>
                  </a:cubicBezTo>
                  <a:cubicBezTo>
                    <a:pt x="1148" y="128"/>
                    <a:pt x="1134" y="191"/>
                    <a:pt x="1158" y="244"/>
                  </a:cubicBezTo>
                  <a:lnTo>
                    <a:pt x="2233" y="2188"/>
                  </a:lnTo>
                  <a:lnTo>
                    <a:pt x="289" y="1117"/>
                  </a:lnTo>
                  <a:cubicBezTo>
                    <a:pt x="270" y="1108"/>
                    <a:pt x="251" y="1104"/>
                    <a:pt x="232" y="1104"/>
                  </a:cubicBezTo>
                  <a:cubicBezTo>
                    <a:pt x="191" y="1104"/>
                    <a:pt x="153" y="1123"/>
                    <a:pt x="130" y="1156"/>
                  </a:cubicBezTo>
                  <a:cubicBezTo>
                    <a:pt x="54" y="1232"/>
                    <a:pt x="1" y="1376"/>
                    <a:pt x="73" y="1448"/>
                  </a:cubicBezTo>
                  <a:cubicBezTo>
                    <a:pt x="78" y="1453"/>
                    <a:pt x="87" y="1463"/>
                    <a:pt x="97" y="1468"/>
                  </a:cubicBezTo>
                  <a:lnTo>
                    <a:pt x="2343" y="2653"/>
                  </a:lnTo>
                  <a:cubicBezTo>
                    <a:pt x="2367" y="2665"/>
                    <a:pt x="2391" y="2670"/>
                    <a:pt x="2417" y="2670"/>
                  </a:cubicBezTo>
                  <a:cubicBezTo>
                    <a:pt x="2485" y="2670"/>
                    <a:pt x="2557" y="2631"/>
                    <a:pt x="2617" y="2572"/>
                  </a:cubicBezTo>
                  <a:cubicBezTo>
                    <a:pt x="2698" y="2495"/>
                    <a:pt x="2742" y="2380"/>
                    <a:pt x="2698" y="2298"/>
                  </a:cubicBezTo>
                  <a:lnTo>
                    <a:pt x="1508" y="61"/>
                  </a:lnTo>
                  <a:cubicBezTo>
                    <a:pt x="1503" y="52"/>
                    <a:pt x="1494" y="42"/>
                    <a:pt x="1489" y="32"/>
                  </a:cubicBezTo>
                  <a:cubicBezTo>
                    <a:pt x="1466" y="10"/>
                    <a:pt x="1435" y="0"/>
                    <a:pt x="140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5" name="Google Shape;11825;p31"/>
            <p:cNvSpPr/>
            <p:nvPr/>
          </p:nvSpPr>
          <p:spPr>
            <a:xfrm>
              <a:off x="5362664" y="3068584"/>
              <a:ext cx="56493" cy="54920"/>
            </a:xfrm>
            <a:custGeom>
              <a:rect b="b" l="l" r="r" t="t"/>
              <a:pathLst>
                <a:path extrusionOk="0" h="2096" w="2156">
                  <a:moveTo>
                    <a:pt x="272" y="1"/>
                  </a:moveTo>
                  <a:cubicBezTo>
                    <a:pt x="219" y="1"/>
                    <a:pt x="160" y="36"/>
                    <a:pt x="115" y="84"/>
                  </a:cubicBezTo>
                  <a:cubicBezTo>
                    <a:pt x="43" y="151"/>
                    <a:pt x="0" y="252"/>
                    <a:pt x="63" y="314"/>
                  </a:cubicBezTo>
                  <a:lnTo>
                    <a:pt x="1815" y="2066"/>
                  </a:lnTo>
                  <a:cubicBezTo>
                    <a:pt x="1837" y="2086"/>
                    <a:pt x="1863" y="2095"/>
                    <a:pt x="1892" y="2095"/>
                  </a:cubicBezTo>
                  <a:cubicBezTo>
                    <a:pt x="1944" y="2095"/>
                    <a:pt x="2003" y="2065"/>
                    <a:pt x="2050" y="2018"/>
                  </a:cubicBezTo>
                  <a:cubicBezTo>
                    <a:pt x="2122" y="1946"/>
                    <a:pt x="2156" y="1845"/>
                    <a:pt x="2098" y="1783"/>
                  </a:cubicBezTo>
                  <a:lnTo>
                    <a:pt x="346" y="31"/>
                  </a:lnTo>
                  <a:cubicBezTo>
                    <a:pt x="325" y="10"/>
                    <a:pt x="299" y="1"/>
                    <a:pt x="2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6" name="Google Shape;11826;p31"/>
            <p:cNvSpPr/>
            <p:nvPr/>
          </p:nvSpPr>
          <p:spPr>
            <a:xfrm>
              <a:off x="5381268" y="3032425"/>
              <a:ext cx="57383" cy="72764"/>
            </a:xfrm>
            <a:custGeom>
              <a:rect b="b" l="l" r="r" t="t"/>
              <a:pathLst>
                <a:path extrusionOk="0" h="2777" w="2190">
                  <a:moveTo>
                    <a:pt x="1130" y="403"/>
                  </a:moveTo>
                  <a:cubicBezTo>
                    <a:pt x="1242" y="403"/>
                    <a:pt x="1360" y="458"/>
                    <a:pt x="1479" y="576"/>
                  </a:cubicBezTo>
                  <a:lnTo>
                    <a:pt x="1508" y="609"/>
                  </a:lnTo>
                  <a:cubicBezTo>
                    <a:pt x="1743" y="844"/>
                    <a:pt x="1734" y="1075"/>
                    <a:pt x="1537" y="1267"/>
                  </a:cubicBezTo>
                  <a:lnTo>
                    <a:pt x="1210" y="1598"/>
                  </a:lnTo>
                  <a:lnTo>
                    <a:pt x="490" y="878"/>
                  </a:lnTo>
                  <a:lnTo>
                    <a:pt x="821" y="552"/>
                  </a:lnTo>
                  <a:cubicBezTo>
                    <a:pt x="918" y="455"/>
                    <a:pt x="1022" y="403"/>
                    <a:pt x="1130" y="403"/>
                  </a:cubicBezTo>
                  <a:close/>
                  <a:moveTo>
                    <a:pt x="1167" y="1"/>
                  </a:moveTo>
                  <a:cubicBezTo>
                    <a:pt x="956" y="1"/>
                    <a:pt x="760" y="109"/>
                    <a:pt x="586" y="283"/>
                  </a:cubicBezTo>
                  <a:lnTo>
                    <a:pt x="68" y="796"/>
                  </a:lnTo>
                  <a:cubicBezTo>
                    <a:pt x="5" y="849"/>
                    <a:pt x="1" y="936"/>
                    <a:pt x="49" y="998"/>
                  </a:cubicBezTo>
                  <a:lnTo>
                    <a:pt x="1801" y="2745"/>
                  </a:lnTo>
                  <a:cubicBezTo>
                    <a:pt x="1823" y="2767"/>
                    <a:pt x="1849" y="2777"/>
                    <a:pt x="1878" y="2777"/>
                  </a:cubicBezTo>
                  <a:cubicBezTo>
                    <a:pt x="1930" y="2777"/>
                    <a:pt x="1989" y="2744"/>
                    <a:pt x="2036" y="2697"/>
                  </a:cubicBezTo>
                  <a:cubicBezTo>
                    <a:pt x="2108" y="2625"/>
                    <a:pt x="2142" y="2524"/>
                    <a:pt x="2084" y="2467"/>
                  </a:cubicBezTo>
                  <a:lnTo>
                    <a:pt x="1426" y="1814"/>
                  </a:lnTo>
                  <a:lnTo>
                    <a:pt x="1758" y="1483"/>
                  </a:lnTo>
                  <a:cubicBezTo>
                    <a:pt x="2089" y="1152"/>
                    <a:pt x="2190" y="729"/>
                    <a:pt x="1767" y="302"/>
                  </a:cubicBezTo>
                  <a:lnTo>
                    <a:pt x="1748" y="283"/>
                  </a:lnTo>
                  <a:cubicBezTo>
                    <a:pt x="1548" y="85"/>
                    <a:pt x="1352" y="1"/>
                    <a:pt x="11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7" name="Google Shape;11827;p31"/>
            <p:cNvSpPr/>
            <p:nvPr/>
          </p:nvSpPr>
          <p:spPr>
            <a:xfrm>
              <a:off x="5223660" y="2893473"/>
              <a:ext cx="365551" cy="363271"/>
            </a:xfrm>
            <a:custGeom>
              <a:rect b="b" l="l" r="r" t="t"/>
              <a:pathLst>
                <a:path extrusionOk="0" h="13864" w="13951">
                  <a:moveTo>
                    <a:pt x="8738" y="407"/>
                  </a:moveTo>
                  <a:cubicBezTo>
                    <a:pt x="8742" y="407"/>
                    <a:pt x="8747" y="409"/>
                    <a:pt x="8752" y="411"/>
                  </a:cubicBezTo>
                  <a:lnTo>
                    <a:pt x="8973" y="637"/>
                  </a:lnTo>
                  <a:cubicBezTo>
                    <a:pt x="8982" y="642"/>
                    <a:pt x="8982" y="651"/>
                    <a:pt x="8973" y="661"/>
                  </a:cubicBezTo>
                  <a:cubicBezTo>
                    <a:pt x="8675" y="1213"/>
                    <a:pt x="9112" y="1810"/>
                    <a:pt x="9651" y="1810"/>
                  </a:cubicBezTo>
                  <a:cubicBezTo>
                    <a:pt x="9773" y="1810"/>
                    <a:pt x="9899" y="1780"/>
                    <a:pt x="10024" y="1712"/>
                  </a:cubicBezTo>
                  <a:cubicBezTo>
                    <a:pt x="10029" y="1710"/>
                    <a:pt x="10033" y="1708"/>
                    <a:pt x="10038" y="1708"/>
                  </a:cubicBezTo>
                  <a:cubicBezTo>
                    <a:pt x="10043" y="1708"/>
                    <a:pt x="10048" y="1710"/>
                    <a:pt x="10053" y="1712"/>
                  </a:cubicBezTo>
                  <a:lnTo>
                    <a:pt x="10590" y="2250"/>
                  </a:lnTo>
                  <a:cubicBezTo>
                    <a:pt x="10595" y="2259"/>
                    <a:pt x="10595" y="2269"/>
                    <a:pt x="10590" y="2274"/>
                  </a:cubicBezTo>
                  <a:cubicBezTo>
                    <a:pt x="10289" y="2829"/>
                    <a:pt x="10728" y="3424"/>
                    <a:pt x="11267" y="3424"/>
                  </a:cubicBezTo>
                  <a:cubicBezTo>
                    <a:pt x="11389" y="3424"/>
                    <a:pt x="11517" y="3393"/>
                    <a:pt x="11642" y="3325"/>
                  </a:cubicBezTo>
                  <a:cubicBezTo>
                    <a:pt x="11644" y="3322"/>
                    <a:pt x="11648" y="3321"/>
                    <a:pt x="11652" y="3321"/>
                  </a:cubicBezTo>
                  <a:cubicBezTo>
                    <a:pt x="11656" y="3321"/>
                    <a:pt x="11661" y="3322"/>
                    <a:pt x="11666" y="3325"/>
                  </a:cubicBezTo>
                  <a:lnTo>
                    <a:pt x="12208" y="3867"/>
                  </a:lnTo>
                  <a:cubicBezTo>
                    <a:pt x="12213" y="3872"/>
                    <a:pt x="12213" y="3882"/>
                    <a:pt x="12208" y="3891"/>
                  </a:cubicBezTo>
                  <a:cubicBezTo>
                    <a:pt x="11917" y="4442"/>
                    <a:pt x="12352" y="5029"/>
                    <a:pt x="12888" y="5029"/>
                  </a:cubicBezTo>
                  <a:cubicBezTo>
                    <a:pt x="13006" y="5029"/>
                    <a:pt x="13129" y="5001"/>
                    <a:pt x="13250" y="4938"/>
                  </a:cubicBezTo>
                  <a:cubicBezTo>
                    <a:pt x="13254" y="4935"/>
                    <a:pt x="13259" y="4934"/>
                    <a:pt x="13263" y="4934"/>
                  </a:cubicBezTo>
                  <a:cubicBezTo>
                    <a:pt x="13268" y="4934"/>
                    <a:pt x="13271" y="4935"/>
                    <a:pt x="13274" y="4938"/>
                  </a:cubicBezTo>
                  <a:lnTo>
                    <a:pt x="13499" y="5163"/>
                  </a:lnTo>
                  <a:cubicBezTo>
                    <a:pt x="13504" y="5168"/>
                    <a:pt x="13504" y="5178"/>
                    <a:pt x="13499" y="5187"/>
                  </a:cubicBezTo>
                  <a:lnTo>
                    <a:pt x="12275" y="6411"/>
                  </a:lnTo>
                  <a:lnTo>
                    <a:pt x="11910" y="6042"/>
                  </a:lnTo>
                  <a:cubicBezTo>
                    <a:pt x="11866" y="5997"/>
                    <a:pt x="11816" y="5978"/>
                    <a:pt x="11768" y="5978"/>
                  </a:cubicBezTo>
                  <a:cubicBezTo>
                    <a:pt x="11610" y="5978"/>
                    <a:pt x="11475" y="6182"/>
                    <a:pt x="11622" y="6330"/>
                  </a:cubicBezTo>
                  <a:lnTo>
                    <a:pt x="11992" y="6695"/>
                  </a:lnTo>
                  <a:lnTo>
                    <a:pt x="5224" y="13458"/>
                  </a:lnTo>
                  <a:cubicBezTo>
                    <a:pt x="5221" y="13461"/>
                    <a:pt x="5218" y="13462"/>
                    <a:pt x="5214" y="13462"/>
                  </a:cubicBezTo>
                  <a:cubicBezTo>
                    <a:pt x="5210" y="13462"/>
                    <a:pt x="5207" y="13461"/>
                    <a:pt x="5204" y="13458"/>
                  </a:cubicBezTo>
                  <a:lnTo>
                    <a:pt x="4979" y="13232"/>
                  </a:lnTo>
                  <a:cubicBezTo>
                    <a:pt x="4974" y="13228"/>
                    <a:pt x="4974" y="13218"/>
                    <a:pt x="4979" y="13208"/>
                  </a:cubicBezTo>
                  <a:cubicBezTo>
                    <a:pt x="5256" y="12692"/>
                    <a:pt x="4881" y="12071"/>
                    <a:pt x="4299" y="12071"/>
                  </a:cubicBezTo>
                  <a:cubicBezTo>
                    <a:pt x="4297" y="12071"/>
                    <a:pt x="4295" y="12071"/>
                    <a:pt x="4292" y="12071"/>
                  </a:cubicBezTo>
                  <a:cubicBezTo>
                    <a:pt x="4163" y="12071"/>
                    <a:pt x="4038" y="12100"/>
                    <a:pt x="3928" y="12157"/>
                  </a:cubicBezTo>
                  <a:cubicBezTo>
                    <a:pt x="3925" y="12162"/>
                    <a:pt x="3922" y="12164"/>
                    <a:pt x="3917" y="12164"/>
                  </a:cubicBezTo>
                  <a:cubicBezTo>
                    <a:pt x="3913" y="12164"/>
                    <a:pt x="3908" y="12162"/>
                    <a:pt x="3904" y="12157"/>
                  </a:cubicBezTo>
                  <a:lnTo>
                    <a:pt x="3366" y="11620"/>
                  </a:lnTo>
                  <a:cubicBezTo>
                    <a:pt x="3361" y="11610"/>
                    <a:pt x="3361" y="11605"/>
                    <a:pt x="3366" y="11596"/>
                  </a:cubicBezTo>
                  <a:cubicBezTo>
                    <a:pt x="3660" y="11042"/>
                    <a:pt x="3222" y="10450"/>
                    <a:pt x="2683" y="10450"/>
                  </a:cubicBezTo>
                  <a:cubicBezTo>
                    <a:pt x="2563" y="10450"/>
                    <a:pt x="2438" y="10479"/>
                    <a:pt x="2315" y="10544"/>
                  </a:cubicBezTo>
                  <a:cubicBezTo>
                    <a:pt x="2312" y="10549"/>
                    <a:pt x="2309" y="10552"/>
                    <a:pt x="2304" y="10552"/>
                  </a:cubicBezTo>
                  <a:cubicBezTo>
                    <a:pt x="2300" y="10552"/>
                    <a:pt x="2295" y="10549"/>
                    <a:pt x="2291" y="10544"/>
                  </a:cubicBezTo>
                  <a:lnTo>
                    <a:pt x="1753" y="10007"/>
                  </a:lnTo>
                  <a:cubicBezTo>
                    <a:pt x="1748" y="9997"/>
                    <a:pt x="1748" y="9992"/>
                    <a:pt x="1753" y="9983"/>
                  </a:cubicBezTo>
                  <a:cubicBezTo>
                    <a:pt x="2048" y="9429"/>
                    <a:pt x="1610" y="8837"/>
                    <a:pt x="1070" y="8837"/>
                  </a:cubicBezTo>
                  <a:cubicBezTo>
                    <a:pt x="950" y="8837"/>
                    <a:pt x="825" y="8866"/>
                    <a:pt x="702" y="8931"/>
                  </a:cubicBezTo>
                  <a:cubicBezTo>
                    <a:pt x="699" y="8936"/>
                    <a:pt x="696" y="8939"/>
                    <a:pt x="692" y="8939"/>
                  </a:cubicBezTo>
                  <a:cubicBezTo>
                    <a:pt x="687" y="8939"/>
                    <a:pt x="683" y="8936"/>
                    <a:pt x="678" y="8931"/>
                  </a:cubicBezTo>
                  <a:lnTo>
                    <a:pt x="452" y="8711"/>
                  </a:lnTo>
                  <a:cubicBezTo>
                    <a:pt x="447" y="8701"/>
                    <a:pt x="447" y="8691"/>
                    <a:pt x="452" y="8687"/>
                  </a:cubicBezTo>
                  <a:lnTo>
                    <a:pt x="7221" y="1918"/>
                  </a:lnTo>
                  <a:lnTo>
                    <a:pt x="7605" y="2307"/>
                  </a:lnTo>
                  <a:cubicBezTo>
                    <a:pt x="7649" y="2352"/>
                    <a:pt x="7699" y="2371"/>
                    <a:pt x="7747" y="2371"/>
                  </a:cubicBezTo>
                  <a:cubicBezTo>
                    <a:pt x="7904" y="2371"/>
                    <a:pt x="8040" y="2167"/>
                    <a:pt x="7893" y="2019"/>
                  </a:cubicBezTo>
                  <a:lnTo>
                    <a:pt x="7504" y="1635"/>
                  </a:lnTo>
                  <a:lnTo>
                    <a:pt x="8728" y="411"/>
                  </a:lnTo>
                  <a:cubicBezTo>
                    <a:pt x="8730" y="409"/>
                    <a:pt x="8734" y="407"/>
                    <a:pt x="8738" y="407"/>
                  </a:cubicBezTo>
                  <a:close/>
                  <a:moveTo>
                    <a:pt x="8734" y="1"/>
                  </a:moveTo>
                  <a:cubicBezTo>
                    <a:pt x="8627" y="1"/>
                    <a:pt x="8519" y="41"/>
                    <a:pt x="8435" y="123"/>
                  </a:cubicBezTo>
                  <a:lnTo>
                    <a:pt x="164" y="8399"/>
                  </a:lnTo>
                  <a:cubicBezTo>
                    <a:pt x="1" y="8562"/>
                    <a:pt x="1" y="8826"/>
                    <a:pt x="164" y="8994"/>
                  </a:cubicBezTo>
                  <a:lnTo>
                    <a:pt x="390" y="9220"/>
                  </a:lnTo>
                  <a:cubicBezTo>
                    <a:pt x="471" y="9298"/>
                    <a:pt x="578" y="9340"/>
                    <a:pt x="686" y="9340"/>
                  </a:cubicBezTo>
                  <a:cubicBezTo>
                    <a:pt x="755" y="9340"/>
                    <a:pt x="825" y="9322"/>
                    <a:pt x="889" y="9287"/>
                  </a:cubicBezTo>
                  <a:cubicBezTo>
                    <a:pt x="949" y="9255"/>
                    <a:pt x="1009" y="9241"/>
                    <a:pt x="1067" y="9241"/>
                  </a:cubicBezTo>
                  <a:cubicBezTo>
                    <a:pt x="1326" y="9241"/>
                    <a:pt x="1534" y="9524"/>
                    <a:pt x="1393" y="9791"/>
                  </a:cubicBezTo>
                  <a:cubicBezTo>
                    <a:pt x="1302" y="9954"/>
                    <a:pt x="1331" y="10156"/>
                    <a:pt x="1460" y="10290"/>
                  </a:cubicBezTo>
                  <a:lnTo>
                    <a:pt x="2003" y="10832"/>
                  </a:lnTo>
                  <a:cubicBezTo>
                    <a:pt x="2084" y="10911"/>
                    <a:pt x="2191" y="10953"/>
                    <a:pt x="2298" y="10953"/>
                  </a:cubicBezTo>
                  <a:cubicBezTo>
                    <a:pt x="2368" y="10953"/>
                    <a:pt x="2438" y="10935"/>
                    <a:pt x="2502" y="10900"/>
                  </a:cubicBezTo>
                  <a:cubicBezTo>
                    <a:pt x="2561" y="10868"/>
                    <a:pt x="2622" y="10854"/>
                    <a:pt x="2680" y="10854"/>
                  </a:cubicBezTo>
                  <a:cubicBezTo>
                    <a:pt x="2939" y="10854"/>
                    <a:pt x="3147" y="11137"/>
                    <a:pt x="3006" y="11404"/>
                  </a:cubicBezTo>
                  <a:cubicBezTo>
                    <a:pt x="2915" y="11567"/>
                    <a:pt x="2943" y="11768"/>
                    <a:pt x="3073" y="11903"/>
                  </a:cubicBezTo>
                  <a:lnTo>
                    <a:pt x="3616" y="12445"/>
                  </a:lnTo>
                  <a:cubicBezTo>
                    <a:pt x="3697" y="12524"/>
                    <a:pt x="3804" y="12566"/>
                    <a:pt x="3911" y="12566"/>
                  </a:cubicBezTo>
                  <a:cubicBezTo>
                    <a:pt x="3981" y="12566"/>
                    <a:pt x="4051" y="12548"/>
                    <a:pt x="4115" y="12512"/>
                  </a:cubicBezTo>
                  <a:cubicBezTo>
                    <a:pt x="4174" y="12481"/>
                    <a:pt x="4235" y="12467"/>
                    <a:pt x="4293" y="12467"/>
                  </a:cubicBezTo>
                  <a:cubicBezTo>
                    <a:pt x="4552" y="12467"/>
                    <a:pt x="4760" y="12749"/>
                    <a:pt x="4619" y="13012"/>
                  </a:cubicBezTo>
                  <a:cubicBezTo>
                    <a:pt x="4528" y="13180"/>
                    <a:pt x="4556" y="13381"/>
                    <a:pt x="4686" y="13516"/>
                  </a:cubicBezTo>
                  <a:lnTo>
                    <a:pt x="4912" y="13741"/>
                  </a:lnTo>
                  <a:cubicBezTo>
                    <a:pt x="4993" y="13823"/>
                    <a:pt x="5101" y="13864"/>
                    <a:pt x="5209" y="13864"/>
                  </a:cubicBezTo>
                  <a:cubicBezTo>
                    <a:pt x="5317" y="13864"/>
                    <a:pt x="5425" y="13823"/>
                    <a:pt x="5507" y="13741"/>
                  </a:cubicBezTo>
                  <a:lnTo>
                    <a:pt x="13787" y="5471"/>
                  </a:lnTo>
                  <a:cubicBezTo>
                    <a:pt x="13950" y="5307"/>
                    <a:pt x="13950" y="5043"/>
                    <a:pt x="13787" y="4880"/>
                  </a:cubicBezTo>
                  <a:lnTo>
                    <a:pt x="13562" y="4654"/>
                  </a:lnTo>
                  <a:cubicBezTo>
                    <a:pt x="13480" y="4572"/>
                    <a:pt x="13371" y="4530"/>
                    <a:pt x="13261" y="4530"/>
                  </a:cubicBezTo>
                  <a:cubicBezTo>
                    <a:pt x="13191" y="4530"/>
                    <a:pt x="13121" y="4547"/>
                    <a:pt x="13058" y="4582"/>
                  </a:cubicBezTo>
                  <a:cubicBezTo>
                    <a:pt x="12997" y="4615"/>
                    <a:pt x="12936" y="4630"/>
                    <a:pt x="12878" y="4630"/>
                  </a:cubicBezTo>
                  <a:cubicBezTo>
                    <a:pt x="12620" y="4630"/>
                    <a:pt x="12413" y="4345"/>
                    <a:pt x="12554" y="4083"/>
                  </a:cubicBezTo>
                  <a:cubicBezTo>
                    <a:pt x="12650" y="3920"/>
                    <a:pt x="12621" y="3714"/>
                    <a:pt x="12486" y="3579"/>
                  </a:cubicBezTo>
                  <a:lnTo>
                    <a:pt x="11944" y="3037"/>
                  </a:lnTo>
                  <a:cubicBezTo>
                    <a:pt x="11865" y="2958"/>
                    <a:pt x="11758" y="2917"/>
                    <a:pt x="11648" y="2917"/>
                  </a:cubicBezTo>
                  <a:cubicBezTo>
                    <a:pt x="11578" y="2917"/>
                    <a:pt x="11506" y="2934"/>
                    <a:pt x="11440" y="2970"/>
                  </a:cubicBezTo>
                  <a:cubicBezTo>
                    <a:pt x="11381" y="3001"/>
                    <a:pt x="11321" y="3015"/>
                    <a:pt x="11264" y="3015"/>
                  </a:cubicBezTo>
                  <a:cubicBezTo>
                    <a:pt x="11008" y="3015"/>
                    <a:pt x="10799" y="2733"/>
                    <a:pt x="10941" y="2470"/>
                  </a:cubicBezTo>
                  <a:cubicBezTo>
                    <a:pt x="11032" y="2302"/>
                    <a:pt x="11003" y="2096"/>
                    <a:pt x="10869" y="1966"/>
                  </a:cubicBezTo>
                  <a:lnTo>
                    <a:pt x="10331" y="1424"/>
                  </a:lnTo>
                  <a:cubicBezTo>
                    <a:pt x="10250" y="1343"/>
                    <a:pt x="10143" y="1300"/>
                    <a:pt x="10034" y="1300"/>
                  </a:cubicBezTo>
                  <a:cubicBezTo>
                    <a:pt x="9963" y="1300"/>
                    <a:pt x="9892" y="1319"/>
                    <a:pt x="9827" y="1357"/>
                  </a:cubicBezTo>
                  <a:cubicBezTo>
                    <a:pt x="9768" y="1388"/>
                    <a:pt x="9708" y="1402"/>
                    <a:pt x="9651" y="1402"/>
                  </a:cubicBezTo>
                  <a:cubicBezTo>
                    <a:pt x="9393" y="1402"/>
                    <a:pt x="9182" y="1120"/>
                    <a:pt x="9323" y="853"/>
                  </a:cubicBezTo>
                  <a:cubicBezTo>
                    <a:pt x="9419" y="690"/>
                    <a:pt x="9390" y="483"/>
                    <a:pt x="9256" y="349"/>
                  </a:cubicBezTo>
                  <a:lnTo>
                    <a:pt x="9030" y="123"/>
                  </a:lnTo>
                  <a:cubicBezTo>
                    <a:pt x="8949" y="41"/>
                    <a:pt x="8842" y="1"/>
                    <a:pt x="87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8" name="Google Shape;11828;p31"/>
            <p:cNvSpPr/>
            <p:nvPr/>
          </p:nvSpPr>
          <p:spPr>
            <a:xfrm>
              <a:off x="5326478" y="3029857"/>
              <a:ext cx="181348" cy="178491"/>
            </a:xfrm>
            <a:custGeom>
              <a:rect b="b" l="l" r="r" t="t"/>
              <a:pathLst>
                <a:path extrusionOk="0" h="6812" w="6921">
                  <a:moveTo>
                    <a:pt x="5264" y="1"/>
                  </a:moveTo>
                  <a:cubicBezTo>
                    <a:pt x="5109" y="1"/>
                    <a:pt x="4973" y="205"/>
                    <a:pt x="5121" y="352"/>
                  </a:cubicBezTo>
                  <a:lnTo>
                    <a:pt x="6431" y="1662"/>
                  </a:lnTo>
                  <a:lnTo>
                    <a:pt x="1746" y="6352"/>
                  </a:lnTo>
                  <a:lnTo>
                    <a:pt x="431" y="5037"/>
                  </a:lnTo>
                  <a:cubicBezTo>
                    <a:pt x="386" y="4992"/>
                    <a:pt x="337" y="4974"/>
                    <a:pt x="289" y="4974"/>
                  </a:cubicBezTo>
                  <a:cubicBezTo>
                    <a:pt x="133" y="4974"/>
                    <a:pt x="0" y="5178"/>
                    <a:pt x="148" y="5325"/>
                  </a:cubicBezTo>
                  <a:lnTo>
                    <a:pt x="1559" y="6736"/>
                  </a:lnTo>
                  <a:cubicBezTo>
                    <a:pt x="1609" y="6787"/>
                    <a:pt x="1676" y="6812"/>
                    <a:pt x="1744" y="6812"/>
                  </a:cubicBezTo>
                  <a:cubicBezTo>
                    <a:pt x="1811" y="6812"/>
                    <a:pt x="1878" y="6787"/>
                    <a:pt x="1928" y="6736"/>
                  </a:cubicBezTo>
                  <a:lnTo>
                    <a:pt x="6820" y="1850"/>
                  </a:lnTo>
                  <a:cubicBezTo>
                    <a:pt x="6921" y="1744"/>
                    <a:pt x="6921" y="1581"/>
                    <a:pt x="6820" y="1475"/>
                  </a:cubicBezTo>
                  <a:lnTo>
                    <a:pt x="5404" y="64"/>
                  </a:lnTo>
                  <a:cubicBezTo>
                    <a:pt x="5360" y="19"/>
                    <a:pt x="5311" y="1"/>
                    <a:pt x="52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9" name="Google Shape;11829;p31"/>
            <p:cNvSpPr/>
            <p:nvPr/>
          </p:nvSpPr>
          <p:spPr>
            <a:xfrm>
              <a:off x="5272475" y="2974360"/>
              <a:ext cx="181636" cy="178832"/>
            </a:xfrm>
            <a:custGeom>
              <a:rect b="b" l="l" r="r" t="t"/>
              <a:pathLst>
                <a:path extrusionOk="0" h="6825" w="6932">
                  <a:moveTo>
                    <a:pt x="5177" y="0"/>
                  </a:moveTo>
                  <a:cubicBezTo>
                    <a:pt x="5110" y="0"/>
                    <a:pt x="5043" y="27"/>
                    <a:pt x="4993" y="79"/>
                  </a:cubicBezTo>
                  <a:lnTo>
                    <a:pt x="101" y="4966"/>
                  </a:lnTo>
                  <a:cubicBezTo>
                    <a:pt x="0" y="5067"/>
                    <a:pt x="0" y="5235"/>
                    <a:pt x="101" y="5340"/>
                  </a:cubicBezTo>
                  <a:lnTo>
                    <a:pt x="1527" y="6761"/>
                  </a:lnTo>
                  <a:cubicBezTo>
                    <a:pt x="1570" y="6806"/>
                    <a:pt x="1620" y="6825"/>
                    <a:pt x="1667" y="6825"/>
                  </a:cubicBezTo>
                  <a:cubicBezTo>
                    <a:pt x="1822" y="6825"/>
                    <a:pt x="1957" y="6622"/>
                    <a:pt x="1810" y="6478"/>
                  </a:cubicBezTo>
                  <a:lnTo>
                    <a:pt x="490" y="5153"/>
                  </a:lnTo>
                  <a:lnTo>
                    <a:pt x="5175" y="463"/>
                  </a:lnTo>
                  <a:lnTo>
                    <a:pt x="6500" y="1788"/>
                  </a:lnTo>
                  <a:cubicBezTo>
                    <a:pt x="6544" y="1832"/>
                    <a:pt x="6593" y="1850"/>
                    <a:pt x="6641" y="1850"/>
                  </a:cubicBezTo>
                  <a:cubicBezTo>
                    <a:pt x="6798" y="1850"/>
                    <a:pt x="6932" y="1648"/>
                    <a:pt x="6788" y="1500"/>
                  </a:cubicBezTo>
                  <a:lnTo>
                    <a:pt x="5362" y="79"/>
                  </a:lnTo>
                  <a:cubicBezTo>
                    <a:pt x="5312" y="27"/>
                    <a:pt x="5245" y="0"/>
                    <a:pt x="51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0" name="Google Shape;11830;p31"/>
            <p:cNvSpPr/>
            <p:nvPr/>
          </p:nvSpPr>
          <p:spPr>
            <a:xfrm>
              <a:off x="5495144" y="3020922"/>
              <a:ext cx="26622" cy="22167"/>
            </a:xfrm>
            <a:custGeom>
              <a:rect b="b" l="l" r="r" t="t"/>
              <a:pathLst>
                <a:path extrusionOk="0" h="846" w="1016">
                  <a:moveTo>
                    <a:pt x="292" y="0"/>
                  </a:moveTo>
                  <a:cubicBezTo>
                    <a:pt x="135" y="0"/>
                    <a:pt x="1" y="200"/>
                    <a:pt x="148" y="347"/>
                  </a:cubicBezTo>
                  <a:lnTo>
                    <a:pt x="580" y="784"/>
                  </a:lnTo>
                  <a:cubicBezTo>
                    <a:pt x="624" y="827"/>
                    <a:pt x="673" y="845"/>
                    <a:pt x="721" y="845"/>
                  </a:cubicBezTo>
                  <a:cubicBezTo>
                    <a:pt x="879" y="845"/>
                    <a:pt x="1015" y="644"/>
                    <a:pt x="868" y="496"/>
                  </a:cubicBezTo>
                  <a:lnTo>
                    <a:pt x="436" y="64"/>
                  </a:lnTo>
                  <a:cubicBezTo>
                    <a:pt x="391" y="19"/>
                    <a:pt x="340" y="0"/>
                    <a:pt x="29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1" name="Google Shape;11831;p31"/>
            <p:cNvSpPr/>
            <p:nvPr/>
          </p:nvSpPr>
          <p:spPr>
            <a:xfrm>
              <a:off x="5465980" y="2991733"/>
              <a:ext cx="26360" cy="21931"/>
            </a:xfrm>
            <a:custGeom>
              <a:rect b="b" l="l" r="r" t="t"/>
              <a:pathLst>
                <a:path extrusionOk="0" h="837" w="1006">
                  <a:moveTo>
                    <a:pt x="291" y="0"/>
                  </a:moveTo>
                  <a:cubicBezTo>
                    <a:pt x="134" y="0"/>
                    <a:pt x="0" y="201"/>
                    <a:pt x="147" y="348"/>
                  </a:cubicBezTo>
                  <a:lnTo>
                    <a:pt x="574" y="775"/>
                  </a:lnTo>
                  <a:cubicBezTo>
                    <a:pt x="617" y="818"/>
                    <a:pt x="666" y="836"/>
                    <a:pt x="713" y="836"/>
                  </a:cubicBezTo>
                  <a:cubicBezTo>
                    <a:pt x="869" y="836"/>
                    <a:pt x="1005" y="635"/>
                    <a:pt x="857" y="487"/>
                  </a:cubicBezTo>
                  <a:lnTo>
                    <a:pt x="435" y="64"/>
                  </a:lnTo>
                  <a:cubicBezTo>
                    <a:pt x="390" y="19"/>
                    <a:pt x="340" y="0"/>
                    <a:pt x="2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2" name="Google Shape;11832;p31"/>
            <p:cNvSpPr/>
            <p:nvPr/>
          </p:nvSpPr>
          <p:spPr>
            <a:xfrm>
              <a:off x="5436791" y="2962543"/>
              <a:ext cx="26596" cy="22115"/>
            </a:xfrm>
            <a:custGeom>
              <a:rect b="b" l="l" r="r" t="t"/>
              <a:pathLst>
                <a:path extrusionOk="0" h="844" w="1015">
                  <a:moveTo>
                    <a:pt x="292" y="1"/>
                  </a:moveTo>
                  <a:cubicBezTo>
                    <a:pt x="135" y="1"/>
                    <a:pt x="0" y="201"/>
                    <a:pt x="147" y="348"/>
                  </a:cubicBezTo>
                  <a:lnTo>
                    <a:pt x="579" y="780"/>
                  </a:lnTo>
                  <a:cubicBezTo>
                    <a:pt x="624" y="825"/>
                    <a:pt x="674" y="843"/>
                    <a:pt x="722" y="843"/>
                  </a:cubicBezTo>
                  <a:cubicBezTo>
                    <a:pt x="879" y="843"/>
                    <a:pt x="1015" y="640"/>
                    <a:pt x="867" y="497"/>
                  </a:cubicBezTo>
                  <a:lnTo>
                    <a:pt x="435" y="65"/>
                  </a:lnTo>
                  <a:cubicBezTo>
                    <a:pt x="390" y="20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33" name="Google Shape;11833;p31"/>
          <p:cNvGrpSpPr/>
          <p:nvPr/>
        </p:nvGrpSpPr>
        <p:grpSpPr>
          <a:xfrm>
            <a:off x="4864057" y="2706571"/>
            <a:ext cx="166700" cy="363271"/>
            <a:chOff x="4864057" y="2893421"/>
            <a:chExt cx="166700" cy="363271"/>
          </a:xfrm>
        </p:grpSpPr>
        <p:sp>
          <p:nvSpPr>
            <p:cNvPr id="11834" name="Google Shape;11834;p31"/>
            <p:cNvSpPr/>
            <p:nvPr/>
          </p:nvSpPr>
          <p:spPr>
            <a:xfrm>
              <a:off x="4864057" y="3055562"/>
              <a:ext cx="166700" cy="195968"/>
            </a:xfrm>
            <a:custGeom>
              <a:rect b="b" l="l" r="r" t="t"/>
              <a:pathLst>
                <a:path extrusionOk="0" h="7479" w="6362">
                  <a:moveTo>
                    <a:pt x="1054" y="1"/>
                  </a:moveTo>
                  <a:cubicBezTo>
                    <a:pt x="666" y="1"/>
                    <a:pt x="579" y="995"/>
                    <a:pt x="1340" y="2563"/>
                  </a:cubicBezTo>
                  <a:cubicBezTo>
                    <a:pt x="1667" y="3264"/>
                    <a:pt x="1345" y="3206"/>
                    <a:pt x="678" y="4147"/>
                  </a:cubicBezTo>
                  <a:cubicBezTo>
                    <a:pt x="1" y="5098"/>
                    <a:pt x="399" y="7349"/>
                    <a:pt x="2848" y="7474"/>
                  </a:cubicBezTo>
                  <a:cubicBezTo>
                    <a:pt x="2924" y="7479"/>
                    <a:pt x="3068" y="7479"/>
                    <a:pt x="3145" y="7479"/>
                  </a:cubicBezTo>
                  <a:cubicBezTo>
                    <a:pt x="3227" y="7479"/>
                    <a:pt x="3352" y="7479"/>
                    <a:pt x="3428" y="7474"/>
                  </a:cubicBezTo>
                  <a:cubicBezTo>
                    <a:pt x="5876" y="7349"/>
                    <a:pt x="6361" y="5040"/>
                    <a:pt x="5622" y="4147"/>
                  </a:cubicBezTo>
                  <a:cubicBezTo>
                    <a:pt x="5084" y="3523"/>
                    <a:pt x="4811" y="3341"/>
                    <a:pt x="4806" y="3029"/>
                  </a:cubicBezTo>
                  <a:cubicBezTo>
                    <a:pt x="4801" y="2837"/>
                    <a:pt x="5800" y="1637"/>
                    <a:pt x="5430" y="984"/>
                  </a:cubicBezTo>
                  <a:cubicBezTo>
                    <a:pt x="5397" y="926"/>
                    <a:pt x="5357" y="901"/>
                    <a:pt x="5309" y="901"/>
                  </a:cubicBezTo>
                  <a:cubicBezTo>
                    <a:pt x="5012" y="901"/>
                    <a:pt x="4449" y="1850"/>
                    <a:pt x="3928" y="1850"/>
                  </a:cubicBezTo>
                  <a:cubicBezTo>
                    <a:pt x="3740" y="1850"/>
                    <a:pt x="3557" y="1727"/>
                    <a:pt x="3395" y="1392"/>
                  </a:cubicBezTo>
                  <a:lnTo>
                    <a:pt x="3395" y="1176"/>
                  </a:lnTo>
                  <a:lnTo>
                    <a:pt x="2723" y="1176"/>
                  </a:lnTo>
                  <a:cubicBezTo>
                    <a:pt x="1561" y="1176"/>
                    <a:pt x="1643" y="105"/>
                    <a:pt x="1095" y="5"/>
                  </a:cubicBezTo>
                  <a:cubicBezTo>
                    <a:pt x="1081" y="2"/>
                    <a:pt x="1067" y="1"/>
                    <a:pt x="1054" y="1"/>
                  </a:cubicBezTo>
                  <a:close/>
                </a:path>
              </a:pathLst>
            </a:custGeom>
            <a:solidFill>
              <a:srgbClr val="C9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5" name="Google Shape;11835;p31"/>
            <p:cNvSpPr/>
            <p:nvPr/>
          </p:nvSpPr>
          <p:spPr>
            <a:xfrm>
              <a:off x="4927964" y="3080585"/>
              <a:ext cx="102792" cy="170945"/>
            </a:xfrm>
            <a:custGeom>
              <a:rect b="b" l="l" r="r" t="t"/>
              <a:pathLst>
                <a:path extrusionOk="0" h="6524" w="3923">
                  <a:moveTo>
                    <a:pt x="2972" y="0"/>
                  </a:moveTo>
                  <a:cubicBezTo>
                    <a:pt x="2972" y="1013"/>
                    <a:pt x="965" y="1738"/>
                    <a:pt x="965" y="2223"/>
                  </a:cubicBezTo>
                  <a:cubicBezTo>
                    <a:pt x="965" y="2530"/>
                    <a:pt x="1249" y="2568"/>
                    <a:pt x="1786" y="3187"/>
                  </a:cubicBezTo>
                  <a:cubicBezTo>
                    <a:pt x="2477" y="4037"/>
                    <a:pt x="2093" y="6130"/>
                    <a:pt x="0" y="6476"/>
                  </a:cubicBezTo>
                  <a:cubicBezTo>
                    <a:pt x="135" y="6495"/>
                    <a:pt x="274" y="6509"/>
                    <a:pt x="409" y="6519"/>
                  </a:cubicBezTo>
                  <a:cubicBezTo>
                    <a:pt x="485" y="6524"/>
                    <a:pt x="634" y="6524"/>
                    <a:pt x="711" y="6524"/>
                  </a:cubicBezTo>
                  <a:cubicBezTo>
                    <a:pt x="788" y="6524"/>
                    <a:pt x="913" y="6524"/>
                    <a:pt x="989" y="6519"/>
                  </a:cubicBezTo>
                  <a:cubicBezTo>
                    <a:pt x="3437" y="6394"/>
                    <a:pt x="3922" y="4085"/>
                    <a:pt x="3183" y="3192"/>
                  </a:cubicBezTo>
                  <a:cubicBezTo>
                    <a:pt x="2645" y="2568"/>
                    <a:pt x="2372" y="2386"/>
                    <a:pt x="2367" y="2074"/>
                  </a:cubicBezTo>
                  <a:cubicBezTo>
                    <a:pt x="2362" y="1882"/>
                    <a:pt x="3361" y="682"/>
                    <a:pt x="2991" y="29"/>
                  </a:cubicBezTo>
                  <a:cubicBezTo>
                    <a:pt x="2986" y="19"/>
                    <a:pt x="2977" y="10"/>
                    <a:pt x="29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6" name="Google Shape;11836;p31"/>
            <p:cNvSpPr/>
            <p:nvPr/>
          </p:nvSpPr>
          <p:spPr>
            <a:xfrm>
              <a:off x="4934384" y="2961207"/>
              <a:ext cx="25181" cy="157634"/>
            </a:xfrm>
            <a:custGeom>
              <a:rect b="b" l="l" r="r" t="t"/>
              <a:pathLst>
                <a:path extrusionOk="0" h="6016" w="961">
                  <a:moveTo>
                    <a:pt x="202" y="1"/>
                  </a:moveTo>
                  <a:lnTo>
                    <a:pt x="5" y="5838"/>
                  </a:lnTo>
                  <a:cubicBezTo>
                    <a:pt x="0" y="5934"/>
                    <a:pt x="77" y="6015"/>
                    <a:pt x="178" y="6015"/>
                  </a:cubicBezTo>
                  <a:lnTo>
                    <a:pt x="783" y="6015"/>
                  </a:lnTo>
                  <a:cubicBezTo>
                    <a:pt x="879" y="6015"/>
                    <a:pt x="960" y="5934"/>
                    <a:pt x="956" y="5838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7" name="Google Shape;11837;p31"/>
            <p:cNvSpPr/>
            <p:nvPr/>
          </p:nvSpPr>
          <p:spPr>
            <a:xfrm>
              <a:off x="4946961" y="2961207"/>
              <a:ext cx="12472" cy="157634"/>
            </a:xfrm>
            <a:custGeom>
              <a:rect b="b" l="l" r="r" t="t"/>
              <a:pathLst>
                <a:path extrusionOk="0" h="6016" w="476">
                  <a:moveTo>
                    <a:pt x="0" y="1"/>
                  </a:moveTo>
                  <a:lnTo>
                    <a:pt x="0" y="6015"/>
                  </a:lnTo>
                  <a:lnTo>
                    <a:pt x="298" y="6015"/>
                  </a:lnTo>
                  <a:cubicBezTo>
                    <a:pt x="399" y="6015"/>
                    <a:pt x="476" y="5934"/>
                    <a:pt x="471" y="5838"/>
                  </a:cubicBezTo>
                  <a:lnTo>
                    <a:pt x="27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8" name="Google Shape;11838;p31"/>
            <p:cNvSpPr/>
            <p:nvPr/>
          </p:nvSpPr>
          <p:spPr>
            <a:xfrm>
              <a:off x="4933624" y="2898818"/>
              <a:ext cx="32989" cy="69961"/>
            </a:xfrm>
            <a:custGeom>
              <a:rect b="b" l="l" r="r" t="t"/>
              <a:pathLst>
                <a:path extrusionOk="0" h="2670" w="1259">
                  <a:moveTo>
                    <a:pt x="939" y="1"/>
                  </a:moveTo>
                  <a:cubicBezTo>
                    <a:pt x="937" y="1"/>
                    <a:pt x="934" y="1"/>
                    <a:pt x="932" y="1"/>
                  </a:cubicBezTo>
                  <a:lnTo>
                    <a:pt x="893" y="1"/>
                  </a:lnTo>
                  <a:cubicBezTo>
                    <a:pt x="802" y="1"/>
                    <a:pt x="721" y="58"/>
                    <a:pt x="692" y="149"/>
                  </a:cubicBezTo>
                  <a:lnTo>
                    <a:pt x="39" y="2386"/>
                  </a:lnTo>
                  <a:cubicBezTo>
                    <a:pt x="1" y="2530"/>
                    <a:pt x="106" y="2670"/>
                    <a:pt x="250" y="2670"/>
                  </a:cubicBezTo>
                  <a:lnTo>
                    <a:pt x="682" y="2670"/>
                  </a:lnTo>
                  <a:cubicBezTo>
                    <a:pt x="778" y="2665"/>
                    <a:pt x="865" y="2602"/>
                    <a:pt x="893" y="2511"/>
                  </a:cubicBezTo>
                  <a:cubicBezTo>
                    <a:pt x="941" y="2377"/>
                    <a:pt x="1023" y="2257"/>
                    <a:pt x="1133" y="2166"/>
                  </a:cubicBezTo>
                  <a:cubicBezTo>
                    <a:pt x="1220" y="2089"/>
                    <a:pt x="1258" y="1974"/>
                    <a:pt x="1239" y="1858"/>
                  </a:cubicBezTo>
                  <a:lnTo>
                    <a:pt x="1129" y="1182"/>
                  </a:lnTo>
                  <a:cubicBezTo>
                    <a:pt x="1085" y="922"/>
                    <a:pt x="1100" y="654"/>
                    <a:pt x="1162" y="399"/>
                  </a:cubicBezTo>
                  <a:lnTo>
                    <a:pt x="1181" y="318"/>
                  </a:lnTo>
                  <a:cubicBezTo>
                    <a:pt x="1219" y="157"/>
                    <a:pt x="1103" y="1"/>
                    <a:pt x="93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9" name="Google Shape;11839;p31"/>
            <p:cNvSpPr/>
            <p:nvPr/>
          </p:nvSpPr>
          <p:spPr>
            <a:xfrm>
              <a:off x="4941930" y="2909745"/>
              <a:ext cx="18001" cy="52484"/>
            </a:xfrm>
            <a:custGeom>
              <a:rect b="b" l="l" r="r" t="t"/>
              <a:pathLst>
                <a:path extrusionOk="0" h="2003" w="687">
                  <a:moveTo>
                    <a:pt x="562" y="0"/>
                  </a:moveTo>
                  <a:cubicBezTo>
                    <a:pt x="554" y="0"/>
                    <a:pt x="547" y="8"/>
                    <a:pt x="543" y="16"/>
                  </a:cubicBezTo>
                  <a:lnTo>
                    <a:pt x="39" y="1763"/>
                  </a:lnTo>
                  <a:cubicBezTo>
                    <a:pt x="0" y="1883"/>
                    <a:pt x="92" y="2003"/>
                    <a:pt x="216" y="2003"/>
                  </a:cubicBezTo>
                  <a:lnTo>
                    <a:pt x="221" y="2003"/>
                  </a:lnTo>
                  <a:cubicBezTo>
                    <a:pt x="293" y="2003"/>
                    <a:pt x="360" y="1960"/>
                    <a:pt x="389" y="1897"/>
                  </a:cubicBezTo>
                  <a:cubicBezTo>
                    <a:pt x="456" y="1768"/>
                    <a:pt x="543" y="1657"/>
                    <a:pt x="653" y="1561"/>
                  </a:cubicBezTo>
                  <a:cubicBezTo>
                    <a:pt x="672" y="1542"/>
                    <a:pt x="687" y="1509"/>
                    <a:pt x="677" y="1480"/>
                  </a:cubicBezTo>
                  <a:lnTo>
                    <a:pt x="572" y="803"/>
                  </a:lnTo>
                  <a:cubicBezTo>
                    <a:pt x="528" y="544"/>
                    <a:pt x="533" y="280"/>
                    <a:pt x="586" y="25"/>
                  </a:cubicBezTo>
                  <a:cubicBezTo>
                    <a:pt x="586" y="16"/>
                    <a:pt x="581" y="1"/>
                    <a:pt x="567" y="1"/>
                  </a:cubicBezTo>
                  <a:cubicBezTo>
                    <a:pt x="565" y="0"/>
                    <a:pt x="563" y="0"/>
                    <a:pt x="562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0" name="Google Shape;11840;p31"/>
            <p:cNvSpPr/>
            <p:nvPr/>
          </p:nvSpPr>
          <p:spPr>
            <a:xfrm>
              <a:off x="4983068" y="3166739"/>
              <a:ext cx="10953" cy="11084"/>
            </a:xfrm>
            <a:custGeom>
              <a:rect b="b" l="l" r="r" t="t"/>
              <a:pathLst>
                <a:path extrusionOk="0" h="423" w="418">
                  <a:moveTo>
                    <a:pt x="206" y="0"/>
                  </a:moveTo>
                  <a:cubicBezTo>
                    <a:pt x="91" y="0"/>
                    <a:pt x="0" y="96"/>
                    <a:pt x="0" y="211"/>
                  </a:cubicBezTo>
                  <a:cubicBezTo>
                    <a:pt x="0" y="327"/>
                    <a:pt x="91" y="423"/>
                    <a:pt x="206" y="423"/>
                  </a:cubicBezTo>
                  <a:cubicBezTo>
                    <a:pt x="326" y="423"/>
                    <a:pt x="418" y="327"/>
                    <a:pt x="418" y="211"/>
                  </a:cubicBezTo>
                  <a:cubicBezTo>
                    <a:pt x="418" y="96"/>
                    <a:pt x="326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1" name="Google Shape;11841;p31"/>
            <p:cNvSpPr/>
            <p:nvPr/>
          </p:nvSpPr>
          <p:spPr>
            <a:xfrm>
              <a:off x="4983068" y="3194278"/>
              <a:ext cx="10953" cy="10979"/>
            </a:xfrm>
            <a:custGeom>
              <a:rect b="b" l="l" r="r" t="t"/>
              <a:pathLst>
                <a:path extrusionOk="0" h="419" w="418">
                  <a:moveTo>
                    <a:pt x="206" y="0"/>
                  </a:moveTo>
                  <a:cubicBezTo>
                    <a:pt x="91" y="0"/>
                    <a:pt x="0" y="92"/>
                    <a:pt x="0" y="207"/>
                  </a:cubicBezTo>
                  <a:cubicBezTo>
                    <a:pt x="0" y="322"/>
                    <a:pt x="91" y="418"/>
                    <a:pt x="206" y="418"/>
                  </a:cubicBezTo>
                  <a:cubicBezTo>
                    <a:pt x="326" y="418"/>
                    <a:pt x="418" y="322"/>
                    <a:pt x="418" y="207"/>
                  </a:cubicBezTo>
                  <a:cubicBezTo>
                    <a:pt x="418" y="92"/>
                    <a:pt x="326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2" name="Google Shape;11842;p31"/>
            <p:cNvSpPr/>
            <p:nvPr/>
          </p:nvSpPr>
          <p:spPr>
            <a:xfrm>
              <a:off x="4922934" y="2893421"/>
              <a:ext cx="49208" cy="230818"/>
            </a:xfrm>
            <a:custGeom>
              <a:rect b="b" l="l" r="r" t="t"/>
              <a:pathLst>
                <a:path extrusionOk="0" h="8809" w="1878">
                  <a:moveTo>
                    <a:pt x="1340" y="408"/>
                  </a:moveTo>
                  <a:cubicBezTo>
                    <a:pt x="1373" y="408"/>
                    <a:pt x="1397" y="442"/>
                    <a:pt x="1393" y="476"/>
                  </a:cubicBezTo>
                  <a:lnTo>
                    <a:pt x="1369" y="557"/>
                  </a:lnTo>
                  <a:cubicBezTo>
                    <a:pt x="1301" y="840"/>
                    <a:pt x="1287" y="1133"/>
                    <a:pt x="1335" y="1421"/>
                  </a:cubicBezTo>
                  <a:lnTo>
                    <a:pt x="1445" y="2098"/>
                  </a:lnTo>
                  <a:cubicBezTo>
                    <a:pt x="1455" y="2146"/>
                    <a:pt x="1441" y="2189"/>
                    <a:pt x="1407" y="2218"/>
                  </a:cubicBezTo>
                  <a:cubicBezTo>
                    <a:pt x="1268" y="2338"/>
                    <a:pt x="1167" y="2487"/>
                    <a:pt x="1105" y="2655"/>
                  </a:cubicBezTo>
                  <a:cubicBezTo>
                    <a:pt x="1105" y="2660"/>
                    <a:pt x="1100" y="2664"/>
                    <a:pt x="1100" y="2669"/>
                  </a:cubicBezTo>
                  <a:lnTo>
                    <a:pt x="658" y="2669"/>
                  </a:lnTo>
                  <a:cubicBezTo>
                    <a:pt x="649" y="2664"/>
                    <a:pt x="644" y="2655"/>
                    <a:pt x="644" y="2650"/>
                  </a:cubicBezTo>
                  <a:lnTo>
                    <a:pt x="1292" y="418"/>
                  </a:lnTo>
                  <a:cubicBezTo>
                    <a:pt x="1297" y="413"/>
                    <a:pt x="1297" y="408"/>
                    <a:pt x="1301" y="408"/>
                  </a:cubicBezTo>
                  <a:close/>
                  <a:moveTo>
                    <a:pt x="1009" y="3077"/>
                  </a:moveTo>
                  <a:lnTo>
                    <a:pt x="1191" y="8401"/>
                  </a:lnTo>
                  <a:lnTo>
                    <a:pt x="644" y="8401"/>
                  </a:lnTo>
                  <a:lnTo>
                    <a:pt x="821" y="3077"/>
                  </a:lnTo>
                  <a:close/>
                  <a:moveTo>
                    <a:pt x="1306" y="0"/>
                  </a:moveTo>
                  <a:cubicBezTo>
                    <a:pt x="1119" y="0"/>
                    <a:pt x="956" y="125"/>
                    <a:pt x="908" y="303"/>
                  </a:cubicBezTo>
                  <a:lnTo>
                    <a:pt x="879" y="399"/>
                  </a:lnTo>
                  <a:lnTo>
                    <a:pt x="740" y="360"/>
                  </a:lnTo>
                  <a:cubicBezTo>
                    <a:pt x="720" y="356"/>
                    <a:pt x="702" y="353"/>
                    <a:pt x="684" y="353"/>
                  </a:cubicBezTo>
                  <a:cubicBezTo>
                    <a:pt x="471" y="353"/>
                    <a:pt x="399" y="679"/>
                    <a:pt x="629" y="754"/>
                  </a:cubicBezTo>
                  <a:lnTo>
                    <a:pt x="764" y="792"/>
                  </a:lnTo>
                  <a:lnTo>
                    <a:pt x="677" y="1090"/>
                  </a:lnTo>
                  <a:lnTo>
                    <a:pt x="543" y="1052"/>
                  </a:lnTo>
                  <a:cubicBezTo>
                    <a:pt x="524" y="1047"/>
                    <a:pt x="505" y="1045"/>
                    <a:pt x="487" y="1045"/>
                  </a:cubicBezTo>
                  <a:cubicBezTo>
                    <a:pt x="274" y="1045"/>
                    <a:pt x="197" y="1370"/>
                    <a:pt x="428" y="1445"/>
                  </a:cubicBezTo>
                  <a:lnTo>
                    <a:pt x="562" y="1484"/>
                  </a:lnTo>
                  <a:lnTo>
                    <a:pt x="476" y="1781"/>
                  </a:lnTo>
                  <a:lnTo>
                    <a:pt x="341" y="1743"/>
                  </a:lnTo>
                  <a:cubicBezTo>
                    <a:pt x="322" y="1738"/>
                    <a:pt x="303" y="1736"/>
                    <a:pt x="286" y="1736"/>
                  </a:cubicBezTo>
                  <a:cubicBezTo>
                    <a:pt x="73" y="1736"/>
                    <a:pt x="0" y="2061"/>
                    <a:pt x="231" y="2136"/>
                  </a:cubicBezTo>
                  <a:lnTo>
                    <a:pt x="226" y="2127"/>
                  </a:lnTo>
                  <a:lnTo>
                    <a:pt x="361" y="2165"/>
                  </a:lnTo>
                  <a:lnTo>
                    <a:pt x="255" y="2540"/>
                  </a:lnTo>
                  <a:cubicBezTo>
                    <a:pt x="216" y="2664"/>
                    <a:pt x="240" y="2804"/>
                    <a:pt x="322" y="2909"/>
                  </a:cubicBezTo>
                  <a:cubicBezTo>
                    <a:pt x="346" y="2948"/>
                    <a:pt x="380" y="2976"/>
                    <a:pt x="418" y="3005"/>
                  </a:cubicBezTo>
                  <a:lnTo>
                    <a:pt x="240" y="8420"/>
                  </a:lnTo>
                  <a:cubicBezTo>
                    <a:pt x="231" y="8631"/>
                    <a:pt x="404" y="8809"/>
                    <a:pt x="615" y="8809"/>
                  </a:cubicBezTo>
                  <a:lnTo>
                    <a:pt x="1220" y="8809"/>
                  </a:lnTo>
                  <a:cubicBezTo>
                    <a:pt x="1436" y="8809"/>
                    <a:pt x="1604" y="8631"/>
                    <a:pt x="1599" y="8420"/>
                  </a:cubicBezTo>
                  <a:lnTo>
                    <a:pt x="1412" y="2928"/>
                  </a:lnTo>
                  <a:cubicBezTo>
                    <a:pt x="1450" y="2885"/>
                    <a:pt x="1479" y="2832"/>
                    <a:pt x="1493" y="2780"/>
                  </a:cubicBezTo>
                  <a:cubicBezTo>
                    <a:pt x="1532" y="2679"/>
                    <a:pt x="1594" y="2592"/>
                    <a:pt x="1676" y="2520"/>
                  </a:cubicBezTo>
                  <a:cubicBezTo>
                    <a:pt x="1810" y="2400"/>
                    <a:pt x="1877" y="2213"/>
                    <a:pt x="1849" y="2036"/>
                  </a:cubicBezTo>
                  <a:lnTo>
                    <a:pt x="1743" y="1359"/>
                  </a:lnTo>
                  <a:cubicBezTo>
                    <a:pt x="1705" y="1124"/>
                    <a:pt x="1714" y="884"/>
                    <a:pt x="1767" y="653"/>
                  </a:cubicBezTo>
                  <a:lnTo>
                    <a:pt x="1786" y="572"/>
                  </a:lnTo>
                  <a:cubicBezTo>
                    <a:pt x="1858" y="283"/>
                    <a:pt x="1642" y="0"/>
                    <a:pt x="13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3" name="Google Shape;11843;p31"/>
            <p:cNvSpPr/>
            <p:nvPr/>
          </p:nvSpPr>
          <p:spPr>
            <a:xfrm>
              <a:off x="4922567" y="3138807"/>
              <a:ext cx="49313" cy="10586"/>
            </a:xfrm>
            <a:custGeom>
              <a:rect b="b" l="l" r="r" t="t"/>
              <a:pathLst>
                <a:path extrusionOk="0" h="404" w="1882">
                  <a:moveTo>
                    <a:pt x="254" y="1"/>
                  </a:moveTo>
                  <a:cubicBezTo>
                    <a:pt x="0" y="15"/>
                    <a:pt x="0" y="389"/>
                    <a:pt x="254" y="404"/>
                  </a:cubicBezTo>
                  <a:lnTo>
                    <a:pt x="1627" y="404"/>
                  </a:lnTo>
                  <a:cubicBezTo>
                    <a:pt x="1882" y="389"/>
                    <a:pt x="1882" y="15"/>
                    <a:pt x="16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4" name="Google Shape;11844;p31"/>
            <p:cNvSpPr/>
            <p:nvPr/>
          </p:nvSpPr>
          <p:spPr>
            <a:xfrm>
              <a:off x="4922567" y="3166975"/>
              <a:ext cx="49313" cy="10586"/>
            </a:xfrm>
            <a:custGeom>
              <a:rect b="b" l="l" r="r" t="t"/>
              <a:pathLst>
                <a:path extrusionOk="0" h="404" w="1882">
                  <a:moveTo>
                    <a:pt x="254" y="1"/>
                  </a:moveTo>
                  <a:cubicBezTo>
                    <a:pt x="0" y="15"/>
                    <a:pt x="0" y="390"/>
                    <a:pt x="254" y="404"/>
                  </a:cubicBezTo>
                  <a:lnTo>
                    <a:pt x="1627" y="404"/>
                  </a:lnTo>
                  <a:cubicBezTo>
                    <a:pt x="1882" y="390"/>
                    <a:pt x="1882" y="15"/>
                    <a:pt x="16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5" name="Google Shape;11845;p31"/>
            <p:cNvSpPr/>
            <p:nvPr/>
          </p:nvSpPr>
          <p:spPr>
            <a:xfrm>
              <a:off x="4922567" y="3194409"/>
              <a:ext cx="49313" cy="10717"/>
            </a:xfrm>
            <a:custGeom>
              <a:rect b="b" l="l" r="r" t="t"/>
              <a:pathLst>
                <a:path extrusionOk="0" h="409" w="1882">
                  <a:moveTo>
                    <a:pt x="254" y="0"/>
                  </a:moveTo>
                  <a:cubicBezTo>
                    <a:pt x="0" y="15"/>
                    <a:pt x="0" y="394"/>
                    <a:pt x="254" y="408"/>
                  </a:cubicBezTo>
                  <a:lnTo>
                    <a:pt x="1627" y="408"/>
                  </a:lnTo>
                  <a:cubicBezTo>
                    <a:pt x="1882" y="394"/>
                    <a:pt x="1882" y="15"/>
                    <a:pt x="162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6" name="Google Shape;11846;p31"/>
            <p:cNvSpPr/>
            <p:nvPr/>
          </p:nvSpPr>
          <p:spPr>
            <a:xfrm>
              <a:off x="4865943" y="3050164"/>
              <a:ext cx="162298" cy="206528"/>
            </a:xfrm>
            <a:custGeom>
              <a:rect b="b" l="l" r="r" t="t"/>
              <a:pathLst>
                <a:path extrusionOk="0" h="7882" w="6194">
                  <a:moveTo>
                    <a:pt x="975" y="0"/>
                  </a:moveTo>
                  <a:cubicBezTo>
                    <a:pt x="845" y="0"/>
                    <a:pt x="720" y="65"/>
                    <a:pt x="644" y="172"/>
                  </a:cubicBezTo>
                  <a:cubicBezTo>
                    <a:pt x="327" y="595"/>
                    <a:pt x="500" y="1641"/>
                    <a:pt x="1081" y="2851"/>
                  </a:cubicBezTo>
                  <a:cubicBezTo>
                    <a:pt x="1263" y="3235"/>
                    <a:pt x="1235" y="3264"/>
                    <a:pt x="927" y="3619"/>
                  </a:cubicBezTo>
                  <a:cubicBezTo>
                    <a:pt x="759" y="3816"/>
                    <a:pt x="596" y="4017"/>
                    <a:pt x="443" y="4228"/>
                  </a:cubicBezTo>
                  <a:cubicBezTo>
                    <a:pt x="39" y="4800"/>
                    <a:pt x="1" y="5716"/>
                    <a:pt x="361" y="6451"/>
                  </a:cubicBezTo>
                  <a:cubicBezTo>
                    <a:pt x="601" y="6950"/>
                    <a:pt x="1239" y="7800"/>
                    <a:pt x="2766" y="7877"/>
                  </a:cubicBezTo>
                  <a:cubicBezTo>
                    <a:pt x="2852" y="7877"/>
                    <a:pt x="3006" y="7881"/>
                    <a:pt x="3078" y="7881"/>
                  </a:cubicBezTo>
                  <a:lnTo>
                    <a:pt x="3083" y="7881"/>
                  </a:lnTo>
                  <a:cubicBezTo>
                    <a:pt x="3169" y="7881"/>
                    <a:pt x="3294" y="7877"/>
                    <a:pt x="3371" y="7877"/>
                  </a:cubicBezTo>
                  <a:cubicBezTo>
                    <a:pt x="4542" y="7814"/>
                    <a:pt x="5449" y="7252"/>
                    <a:pt x="5857" y="6326"/>
                  </a:cubicBezTo>
                  <a:cubicBezTo>
                    <a:pt x="6193" y="5587"/>
                    <a:pt x="6131" y="4737"/>
                    <a:pt x="5708" y="4224"/>
                  </a:cubicBezTo>
                  <a:lnTo>
                    <a:pt x="5704" y="4219"/>
                  </a:lnTo>
                  <a:cubicBezTo>
                    <a:pt x="5560" y="4051"/>
                    <a:pt x="5435" y="3916"/>
                    <a:pt x="5329" y="3801"/>
                  </a:cubicBezTo>
                  <a:cubicBezTo>
                    <a:pt x="5051" y="3499"/>
                    <a:pt x="4950" y="3384"/>
                    <a:pt x="4936" y="3249"/>
                  </a:cubicBezTo>
                  <a:cubicBezTo>
                    <a:pt x="4955" y="3196"/>
                    <a:pt x="5032" y="3072"/>
                    <a:pt x="5089" y="2971"/>
                  </a:cubicBezTo>
                  <a:cubicBezTo>
                    <a:pt x="5377" y="2481"/>
                    <a:pt x="5857" y="1660"/>
                    <a:pt x="5536" y="1089"/>
                  </a:cubicBezTo>
                  <a:cubicBezTo>
                    <a:pt x="5483" y="988"/>
                    <a:pt x="5392" y="921"/>
                    <a:pt x="5281" y="907"/>
                  </a:cubicBezTo>
                  <a:cubicBezTo>
                    <a:pt x="5267" y="905"/>
                    <a:pt x="5252" y="904"/>
                    <a:pt x="5238" y="904"/>
                  </a:cubicBezTo>
                  <a:cubicBezTo>
                    <a:pt x="5029" y="904"/>
                    <a:pt x="4833" y="1096"/>
                    <a:pt x="4590" y="1339"/>
                  </a:cubicBezTo>
                  <a:cubicBezTo>
                    <a:pt x="4518" y="1406"/>
                    <a:pt x="4446" y="1478"/>
                    <a:pt x="4374" y="1550"/>
                  </a:cubicBezTo>
                  <a:cubicBezTo>
                    <a:pt x="4217" y="1692"/>
                    <a:pt x="4349" y="1904"/>
                    <a:pt x="4510" y="1904"/>
                  </a:cubicBezTo>
                  <a:cubicBezTo>
                    <a:pt x="4555" y="1904"/>
                    <a:pt x="4603" y="1888"/>
                    <a:pt x="4648" y="1847"/>
                  </a:cubicBezTo>
                  <a:cubicBezTo>
                    <a:pt x="4729" y="1775"/>
                    <a:pt x="4801" y="1699"/>
                    <a:pt x="4873" y="1627"/>
                  </a:cubicBezTo>
                  <a:cubicBezTo>
                    <a:pt x="4974" y="1521"/>
                    <a:pt x="5084" y="1420"/>
                    <a:pt x="5200" y="1334"/>
                  </a:cubicBezTo>
                  <a:lnTo>
                    <a:pt x="5200" y="1334"/>
                  </a:lnTo>
                  <a:cubicBezTo>
                    <a:pt x="5358" y="1713"/>
                    <a:pt x="4960" y="2395"/>
                    <a:pt x="4739" y="2764"/>
                  </a:cubicBezTo>
                  <a:cubicBezTo>
                    <a:pt x="4585" y="3023"/>
                    <a:pt x="4528" y="3134"/>
                    <a:pt x="4528" y="3240"/>
                  </a:cubicBezTo>
                  <a:cubicBezTo>
                    <a:pt x="4537" y="3547"/>
                    <a:pt x="4724" y="3748"/>
                    <a:pt x="5032" y="4080"/>
                  </a:cubicBezTo>
                  <a:cubicBezTo>
                    <a:pt x="5137" y="4195"/>
                    <a:pt x="5257" y="4324"/>
                    <a:pt x="5396" y="4483"/>
                  </a:cubicBezTo>
                  <a:cubicBezTo>
                    <a:pt x="5718" y="4876"/>
                    <a:pt x="5756" y="5572"/>
                    <a:pt x="5488" y="6172"/>
                  </a:cubicBezTo>
                  <a:cubicBezTo>
                    <a:pt x="5286" y="6628"/>
                    <a:pt x="4739" y="7411"/>
                    <a:pt x="3352" y="7478"/>
                  </a:cubicBezTo>
                  <a:cubicBezTo>
                    <a:pt x="3280" y="7483"/>
                    <a:pt x="3160" y="7483"/>
                    <a:pt x="3078" y="7483"/>
                  </a:cubicBezTo>
                  <a:cubicBezTo>
                    <a:pt x="3055" y="7484"/>
                    <a:pt x="3028" y="7485"/>
                    <a:pt x="2998" y="7485"/>
                  </a:cubicBezTo>
                  <a:cubicBezTo>
                    <a:pt x="2925" y="7485"/>
                    <a:pt x="2841" y="7482"/>
                    <a:pt x="2790" y="7478"/>
                  </a:cubicBezTo>
                  <a:cubicBezTo>
                    <a:pt x="1811" y="7430"/>
                    <a:pt x="1076" y="7003"/>
                    <a:pt x="726" y="6278"/>
                  </a:cubicBezTo>
                  <a:cubicBezTo>
                    <a:pt x="433" y="5678"/>
                    <a:pt x="457" y="4920"/>
                    <a:pt x="774" y="4468"/>
                  </a:cubicBezTo>
                  <a:cubicBezTo>
                    <a:pt x="918" y="4267"/>
                    <a:pt x="1071" y="4075"/>
                    <a:pt x="1235" y="3888"/>
                  </a:cubicBezTo>
                  <a:cubicBezTo>
                    <a:pt x="1585" y="3484"/>
                    <a:pt x="1729" y="3278"/>
                    <a:pt x="1451" y="2683"/>
                  </a:cubicBezTo>
                  <a:cubicBezTo>
                    <a:pt x="735" y="1199"/>
                    <a:pt x="879" y="465"/>
                    <a:pt x="975" y="412"/>
                  </a:cubicBezTo>
                  <a:lnTo>
                    <a:pt x="985" y="412"/>
                  </a:lnTo>
                  <a:cubicBezTo>
                    <a:pt x="1105" y="431"/>
                    <a:pt x="1191" y="561"/>
                    <a:pt x="1321" y="763"/>
                  </a:cubicBezTo>
                  <a:cubicBezTo>
                    <a:pt x="1403" y="907"/>
                    <a:pt x="1503" y="1046"/>
                    <a:pt x="1614" y="1171"/>
                  </a:cubicBezTo>
                  <a:cubicBezTo>
                    <a:pt x="1660" y="1221"/>
                    <a:pt x="1712" y="1242"/>
                    <a:pt x="1763" y="1242"/>
                  </a:cubicBezTo>
                  <a:cubicBezTo>
                    <a:pt x="1921" y="1242"/>
                    <a:pt x="2060" y="1041"/>
                    <a:pt x="1911" y="892"/>
                  </a:cubicBezTo>
                  <a:cubicBezTo>
                    <a:pt x="1820" y="787"/>
                    <a:pt x="1734" y="671"/>
                    <a:pt x="1667" y="547"/>
                  </a:cubicBezTo>
                  <a:cubicBezTo>
                    <a:pt x="1518" y="311"/>
                    <a:pt x="1364" y="67"/>
                    <a:pt x="1057" y="9"/>
                  </a:cubicBezTo>
                  <a:cubicBezTo>
                    <a:pt x="1030" y="3"/>
                    <a:pt x="1002" y="0"/>
                    <a:pt x="97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47" name="Google Shape;11847;p31"/>
          <p:cNvSpPr txBox="1"/>
          <p:nvPr/>
        </p:nvSpPr>
        <p:spPr>
          <a:xfrm>
            <a:off x="849675" y="7152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Creative Process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48" name="Google Shape;11848;p31"/>
          <p:cNvSpPr txBox="1"/>
          <p:nvPr/>
        </p:nvSpPr>
        <p:spPr>
          <a:xfrm>
            <a:off x="4858400" y="7152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49" name="Google Shape;11849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1853" name="Shape 1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54" name="Google Shape;11854;p32"/>
          <p:cNvGrpSpPr/>
          <p:nvPr/>
        </p:nvGrpSpPr>
        <p:grpSpPr>
          <a:xfrm>
            <a:off x="4132674" y="3048528"/>
            <a:ext cx="361261" cy="357748"/>
            <a:chOff x="4132674" y="2896128"/>
            <a:chExt cx="361261" cy="357748"/>
          </a:xfrm>
        </p:grpSpPr>
        <p:sp>
          <p:nvSpPr>
            <p:cNvPr id="11855" name="Google Shape;11855;p32"/>
            <p:cNvSpPr/>
            <p:nvPr/>
          </p:nvSpPr>
          <p:spPr>
            <a:xfrm>
              <a:off x="4167799" y="2929391"/>
              <a:ext cx="291195" cy="291221"/>
            </a:xfrm>
            <a:custGeom>
              <a:rect b="b" l="l" r="r" t="t"/>
              <a:pathLst>
                <a:path extrusionOk="0" h="11110" w="11109">
                  <a:moveTo>
                    <a:pt x="5553" y="1"/>
                  </a:moveTo>
                  <a:cubicBezTo>
                    <a:pt x="4978" y="1119"/>
                    <a:pt x="3833" y="1784"/>
                    <a:pt x="2630" y="1784"/>
                  </a:cubicBezTo>
                  <a:cubicBezTo>
                    <a:pt x="2296" y="1784"/>
                    <a:pt x="1957" y="1732"/>
                    <a:pt x="1625" y="1626"/>
                  </a:cubicBezTo>
                  <a:lnTo>
                    <a:pt x="1625" y="1626"/>
                  </a:lnTo>
                  <a:cubicBezTo>
                    <a:pt x="2114" y="3159"/>
                    <a:pt x="1428" y="4818"/>
                    <a:pt x="1" y="5557"/>
                  </a:cubicBezTo>
                  <a:cubicBezTo>
                    <a:pt x="1428" y="6292"/>
                    <a:pt x="2114" y="7952"/>
                    <a:pt x="1625" y="9485"/>
                  </a:cubicBezTo>
                  <a:cubicBezTo>
                    <a:pt x="1957" y="9378"/>
                    <a:pt x="2296" y="9327"/>
                    <a:pt x="2630" y="9327"/>
                  </a:cubicBezTo>
                  <a:cubicBezTo>
                    <a:pt x="3833" y="9327"/>
                    <a:pt x="4978" y="9992"/>
                    <a:pt x="5553" y="11109"/>
                  </a:cubicBezTo>
                  <a:cubicBezTo>
                    <a:pt x="6131" y="9992"/>
                    <a:pt x="7274" y="9327"/>
                    <a:pt x="8477" y="9327"/>
                  </a:cubicBezTo>
                  <a:cubicBezTo>
                    <a:pt x="8810" y="9327"/>
                    <a:pt x="9149" y="9378"/>
                    <a:pt x="9481" y="9485"/>
                  </a:cubicBezTo>
                  <a:cubicBezTo>
                    <a:pt x="8992" y="7952"/>
                    <a:pt x="9681" y="6292"/>
                    <a:pt x="11109" y="5557"/>
                  </a:cubicBezTo>
                  <a:cubicBezTo>
                    <a:pt x="9681" y="4818"/>
                    <a:pt x="8992" y="3159"/>
                    <a:pt x="9481" y="1626"/>
                  </a:cubicBezTo>
                  <a:lnTo>
                    <a:pt x="9481" y="1626"/>
                  </a:lnTo>
                  <a:cubicBezTo>
                    <a:pt x="9149" y="1732"/>
                    <a:pt x="8810" y="1784"/>
                    <a:pt x="8477" y="1784"/>
                  </a:cubicBezTo>
                  <a:cubicBezTo>
                    <a:pt x="7274" y="1784"/>
                    <a:pt x="6131" y="1119"/>
                    <a:pt x="5553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6" name="Google Shape;11856;p32"/>
            <p:cNvSpPr/>
            <p:nvPr/>
          </p:nvSpPr>
          <p:spPr>
            <a:xfrm>
              <a:off x="4229372" y="2990965"/>
              <a:ext cx="168075" cy="168075"/>
            </a:xfrm>
            <a:custGeom>
              <a:rect b="b" l="l" r="r" t="t"/>
              <a:pathLst>
                <a:path extrusionOk="0" h="6412" w="6412">
                  <a:moveTo>
                    <a:pt x="3204" y="1"/>
                  </a:moveTo>
                  <a:cubicBezTo>
                    <a:pt x="2870" y="646"/>
                    <a:pt x="2210" y="1030"/>
                    <a:pt x="1515" y="1030"/>
                  </a:cubicBezTo>
                  <a:cubicBezTo>
                    <a:pt x="1324" y="1030"/>
                    <a:pt x="1130" y="1001"/>
                    <a:pt x="939" y="940"/>
                  </a:cubicBezTo>
                  <a:lnTo>
                    <a:pt x="939" y="940"/>
                  </a:lnTo>
                  <a:cubicBezTo>
                    <a:pt x="1221" y="1822"/>
                    <a:pt x="823" y="2782"/>
                    <a:pt x="1" y="3208"/>
                  </a:cubicBezTo>
                  <a:cubicBezTo>
                    <a:pt x="823" y="3630"/>
                    <a:pt x="1221" y="4590"/>
                    <a:pt x="939" y="5472"/>
                  </a:cubicBezTo>
                  <a:cubicBezTo>
                    <a:pt x="1130" y="5412"/>
                    <a:pt x="1324" y="5383"/>
                    <a:pt x="1515" y="5383"/>
                  </a:cubicBezTo>
                  <a:cubicBezTo>
                    <a:pt x="2210" y="5383"/>
                    <a:pt x="2870" y="5766"/>
                    <a:pt x="3204" y="6411"/>
                  </a:cubicBezTo>
                  <a:cubicBezTo>
                    <a:pt x="3538" y="5766"/>
                    <a:pt x="4198" y="5383"/>
                    <a:pt x="4894" y="5383"/>
                  </a:cubicBezTo>
                  <a:cubicBezTo>
                    <a:pt x="5086" y="5383"/>
                    <a:pt x="5281" y="5412"/>
                    <a:pt x="5472" y="5472"/>
                  </a:cubicBezTo>
                  <a:cubicBezTo>
                    <a:pt x="5187" y="4590"/>
                    <a:pt x="5585" y="3630"/>
                    <a:pt x="6411" y="3208"/>
                  </a:cubicBezTo>
                  <a:cubicBezTo>
                    <a:pt x="5585" y="2782"/>
                    <a:pt x="5187" y="1822"/>
                    <a:pt x="5472" y="940"/>
                  </a:cubicBezTo>
                  <a:lnTo>
                    <a:pt x="5472" y="940"/>
                  </a:lnTo>
                  <a:cubicBezTo>
                    <a:pt x="5281" y="1001"/>
                    <a:pt x="5086" y="1030"/>
                    <a:pt x="4894" y="1030"/>
                  </a:cubicBezTo>
                  <a:cubicBezTo>
                    <a:pt x="4198" y="1030"/>
                    <a:pt x="3538" y="646"/>
                    <a:pt x="3204" y="1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7" name="Google Shape;11857;p32"/>
            <p:cNvSpPr/>
            <p:nvPr/>
          </p:nvSpPr>
          <p:spPr>
            <a:xfrm>
              <a:off x="4132674" y="2896128"/>
              <a:ext cx="361261" cy="357748"/>
            </a:xfrm>
            <a:custGeom>
              <a:rect b="b" l="l" r="r" t="t"/>
              <a:pathLst>
                <a:path extrusionOk="0" h="13648" w="13782">
                  <a:moveTo>
                    <a:pt x="6693" y="1942"/>
                  </a:moveTo>
                  <a:lnTo>
                    <a:pt x="6693" y="3566"/>
                  </a:lnTo>
                  <a:cubicBezTo>
                    <a:pt x="6392" y="4121"/>
                    <a:pt x="5817" y="4448"/>
                    <a:pt x="5210" y="4448"/>
                  </a:cubicBezTo>
                  <a:cubicBezTo>
                    <a:pt x="5051" y="4448"/>
                    <a:pt x="4890" y="4425"/>
                    <a:pt x="4730" y="4378"/>
                  </a:cubicBezTo>
                  <a:lnTo>
                    <a:pt x="3581" y="3229"/>
                  </a:lnTo>
                  <a:lnTo>
                    <a:pt x="3581" y="3229"/>
                  </a:lnTo>
                  <a:cubicBezTo>
                    <a:pt x="3711" y="3243"/>
                    <a:pt x="3842" y="3251"/>
                    <a:pt x="3973" y="3251"/>
                  </a:cubicBezTo>
                  <a:cubicBezTo>
                    <a:pt x="4429" y="3251"/>
                    <a:pt x="4880" y="3161"/>
                    <a:pt x="5304" y="2986"/>
                  </a:cubicBezTo>
                  <a:cubicBezTo>
                    <a:pt x="5849" y="2761"/>
                    <a:pt x="6327" y="2399"/>
                    <a:pt x="6693" y="1942"/>
                  </a:cubicBezTo>
                  <a:close/>
                  <a:moveTo>
                    <a:pt x="6693" y="4227"/>
                  </a:moveTo>
                  <a:lnTo>
                    <a:pt x="6693" y="6341"/>
                  </a:lnTo>
                  <a:lnTo>
                    <a:pt x="5198" y="4846"/>
                  </a:lnTo>
                  <a:lnTo>
                    <a:pt x="5209" y="4846"/>
                  </a:lnTo>
                  <a:cubicBezTo>
                    <a:pt x="5764" y="4846"/>
                    <a:pt x="6299" y="4625"/>
                    <a:pt x="6693" y="4227"/>
                  </a:cubicBezTo>
                  <a:close/>
                  <a:moveTo>
                    <a:pt x="7093" y="4231"/>
                  </a:moveTo>
                  <a:cubicBezTo>
                    <a:pt x="7484" y="4628"/>
                    <a:pt x="8018" y="4850"/>
                    <a:pt x="8577" y="4850"/>
                  </a:cubicBezTo>
                  <a:lnTo>
                    <a:pt x="8584" y="4850"/>
                  </a:lnTo>
                  <a:lnTo>
                    <a:pt x="7090" y="6344"/>
                  </a:lnTo>
                  <a:lnTo>
                    <a:pt x="7093" y="4231"/>
                  </a:lnTo>
                  <a:close/>
                  <a:moveTo>
                    <a:pt x="3299" y="3513"/>
                  </a:moveTo>
                  <a:lnTo>
                    <a:pt x="4449" y="4663"/>
                  </a:lnTo>
                  <a:cubicBezTo>
                    <a:pt x="4671" y="5426"/>
                    <a:pt x="4333" y="6242"/>
                    <a:pt x="3637" y="6622"/>
                  </a:cubicBezTo>
                  <a:lnTo>
                    <a:pt x="2009" y="6622"/>
                  </a:lnTo>
                  <a:cubicBezTo>
                    <a:pt x="2469" y="6256"/>
                    <a:pt x="2828" y="5778"/>
                    <a:pt x="3057" y="5233"/>
                  </a:cubicBezTo>
                  <a:cubicBezTo>
                    <a:pt x="3278" y="4688"/>
                    <a:pt x="3363" y="4097"/>
                    <a:pt x="3299" y="3513"/>
                  </a:cubicBezTo>
                  <a:close/>
                  <a:moveTo>
                    <a:pt x="4920" y="5127"/>
                  </a:moveTo>
                  <a:lnTo>
                    <a:pt x="6411" y="6622"/>
                  </a:lnTo>
                  <a:lnTo>
                    <a:pt x="4301" y="6622"/>
                  </a:lnTo>
                  <a:cubicBezTo>
                    <a:pt x="4699" y="6228"/>
                    <a:pt x="4920" y="5690"/>
                    <a:pt x="4920" y="5127"/>
                  </a:cubicBezTo>
                  <a:close/>
                  <a:moveTo>
                    <a:pt x="8869" y="5127"/>
                  </a:moveTo>
                  <a:lnTo>
                    <a:pt x="8869" y="5127"/>
                  </a:lnTo>
                  <a:cubicBezTo>
                    <a:pt x="8866" y="5690"/>
                    <a:pt x="9091" y="6228"/>
                    <a:pt x="9488" y="6622"/>
                  </a:cubicBezTo>
                  <a:lnTo>
                    <a:pt x="7375" y="6622"/>
                  </a:lnTo>
                  <a:lnTo>
                    <a:pt x="8869" y="5127"/>
                  </a:lnTo>
                  <a:close/>
                  <a:moveTo>
                    <a:pt x="7093" y="1942"/>
                  </a:moveTo>
                  <a:cubicBezTo>
                    <a:pt x="7463" y="2402"/>
                    <a:pt x="7937" y="2761"/>
                    <a:pt x="8482" y="2986"/>
                  </a:cubicBezTo>
                  <a:cubicBezTo>
                    <a:pt x="8906" y="3161"/>
                    <a:pt x="9357" y="3251"/>
                    <a:pt x="9813" y="3251"/>
                  </a:cubicBezTo>
                  <a:cubicBezTo>
                    <a:pt x="9944" y="3251"/>
                    <a:pt x="10075" y="3243"/>
                    <a:pt x="10206" y="3229"/>
                  </a:cubicBezTo>
                  <a:lnTo>
                    <a:pt x="10206" y="3229"/>
                  </a:lnTo>
                  <a:lnTo>
                    <a:pt x="10170" y="3264"/>
                  </a:lnTo>
                  <a:cubicBezTo>
                    <a:pt x="10035" y="3410"/>
                    <a:pt x="10165" y="3602"/>
                    <a:pt x="10317" y="3602"/>
                  </a:cubicBezTo>
                  <a:cubicBezTo>
                    <a:pt x="10362" y="3602"/>
                    <a:pt x="10409" y="3585"/>
                    <a:pt x="10452" y="3545"/>
                  </a:cubicBezTo>
                  <a:lnTo>
                    <a:pt x="10487" y="3513"/>
                  </a:lnTo>
                  <a:lnTo>
                    <a:pt x="10487" y="3513"/>
                  </a:lnTo>
                  <a:cubicBezTo>
                    <a:pt x="10353" y="4702"/>
                    <a:pt x="10838" y="5876"/>
                    <a:pt x="11777" y="6625"/>
                  </a:cubicBezTo>
                  <a:lnTo>
                    <a:pt x="10149" y="6625"/>
                  </a:lnTo>
                  <a:cubicBezTo>
                    <a:pt x="9453" y="6242"/>
                    <a:pt x="9112" y="5426"/>
                    <a:pt x="9337" y="4663"/>
                  </a:cubicBezTo>
                  <a:lnTo>
                    <a:pt x="9812" y="4189"/>
                  </a:lnTo>
                  <a:cubicBezTo>
                    <a:pt x="9948" y="4042"/>
                    <a:pt x="9816" y="3848"/>
                    <a:pt x="9664" y="3848"/>
                  </a:cubicBezTo>
                  <a:cubicBezTo>
                    <a:pt x="9619" y="3848"/>
                    <a:pt x="9572" y="3865"/>
                    <a:pt x="9530" y="3904"/>
                  </a:cubicBezTo>
                  <a:lnTo>
                    <a:pt x="9056" y="4382"/>
                  </a:lnTo>
                  <a:cubicBezTo>
                    <a:pt x="8899" y="4428"/>
                    <a:pt x="8739" y="4449"/>
                    <a:pt x="8582" y="4449"/>
                  </a:cubicBezTo>
                  <a:cubicBezTo>
                    <a:pt x="7975" y="4449"/>
                    <a:pt x="7398" y="4123"/>
                    <a:pt x="7093" y="3570"/>
                  </a:cubicBezTo>
                  <a:lnTo>
                    <a:pt x="7093" y="1942"/>
                  </a:lnTo>
                  <a:close/>
                  <a:moveTo>
                    <a:pt x="6411" y="7023"/>
                  </a:moveTo>
                  <a:lnTo>
                    <a:pt x="4917" y="8517"/>
                  </a:lnTo>
                  <a:cubicBezTo>
                    <a:pt x="4920" y="7958"/>
                    <a:pt x="4695" y="7417"/>
                    <a:pt x="4298" y="7023"/>
                  </a:cubicBezTo>
                  <a:close/>
                  <a:moveTo>
                    <a:pt x="9485" y="7023"/>
                  </a:moveTo>
                  <a:cubicBezTo>
                    <a:pt x="9087" y="7417"/>
                    <a:pt x="8866" y="7958"/>
                    <a:pt x="8866" y="8517"/>
                  </a:cubicBezTo>
                  <a:lnTo>
                    <a:pt x="7375" y="7023"/>
                  </a:lnTo>
                  <a:close/>
                  <a:moveTo>
                    <a:pt x="6693" y="7308"/>
                  </a:moveTo>
                  <a:lnTo>
                    <a:pt x="6693" y="9418"/>
                  </a:lnTo>
                  <a:cubicBezTo>
                    <a:pt x="6302" y="9020"/>
                    <a:pt x="5768" y="8799"/>
                    <a:pt x="5209" y="8799"/>
                  </a:cubicBezTo>
                  <a:lnTo>
                    <a:pt x="5202" y="8799"/>
                  </a:lnTo>
                  <a:lnTo>
                    <a:pt x="6693" y="7308"/>
                  </a:lnTo>
                  <a:close/>
                  <a:moveTo>
                    <a:pt x="7093" y="7308"/>
                  </a:moveTo>
                  <a:lnTo>
                    <a:pt x="8588" y="8802"/>
                  </a:lnTo>
                  <a:cubicBezTo>
                    <a:pt x="8584" y="8802"/>
                    <a:pt x="8579" y="8802"/>
                    <a:pt x="8575" y="8802"/>
                  </a:cubicBezTo>
                  <a:cubicBezTo>
                    <a:pt x="8017" y="8802"/>
                    <a:pt x="7484" y="9023"/>
                    <a:pt x="7093" y="9418"/>
                  </a:cubicBezTo>
                  <a:lnTo>
                    <a:pt x="7093" y="7308"/>
                  </a:lnTo>
                  <a:close/>
                  <a:moveTo>
                    <a:pt x="11777" y="7023"/>
                  </a:moveTo>
                  <a:cubicBezTo>
                    <a:pt x="11317" y="7392"/>
                    <a:pt x="10958" y="7870"/>
                    <a:pt x="10729" y="8415"/>
                  </a:cubicBezTo>
                  <a:lnTo>
                    <a:pt x="10729" y="8412"/>
                  </a:lnTo>
                  <a:cubicBezTo>
                    <a:pt x="10504" y="8957"/>
                    <a:pt x="10424" y="9551"/>
                    <a:pt x="10487" y="10135"/>
                  </a:cubicBezTo>
                  <a:lnTo>
                    <a:pt x="9337" y="8985"/>
                  </a:lnTo>
                  <a:cubicBezTo>
                    <a:pt x="9112" y="8222"/>
                    <a:pt x="9453" y="7406"/>
                    <a:pt x="10149" y="7023"/>
                  </a:cubicBezTo>
                  <a:close/>
                  <a:moveTo>
                    <a:pt x="3637" y="7023"/>
                  </a:moveTo>
                  <a:cubicBezTo>
                    <a:pt x="4333" y="7406"/>
                    <a:pt x="4671" y="8222"/>
                    <a:pt x="4449" y="8985"/>
                  </a:cubicBezTo>
                  <a:lnTo>
                    <a:pt x="3974" y="9463"/>
                  </a:lnTo>
                  <a:cubicBezTo>
                    <a:pt x="3838" y="9607"/>
                    <a:pt x="3970" y="9800"/>
                    <a:pt x="4122" y="9800"/>
                  </a:cubicBezTo>
                  <a:cubicBezTo>
                    <a:pt x="4167" y="9800"/>
                    <a:pt x="4214" y="9784"/>
                    <a:pt x="4256" y="9745"/>
                  </a:cubicBezTo>
                  <a:lnTo>
                    <a:pt x="4734" y="9270"/>
                  </a:lnTo>
                  <a:cubicBezTo>
                    <a:pt x="4892" y="9223"/>
                    <a:pt x="5053" y="9201"/>
                    <a:pt x="5212" y="9201"/>
                  </a:cubicBezTo>
                  <a:cubicBezTo>
                    <a:pt x="5817" y="9201"/>
                    <a:pt x="6392" y="9528"/>
                    <a:pt x="6693" y="10082"/>
                  </a:cubicBezTo>
                  <a:lnTo>
                    <a:pt x="6693" y="11707"/>
                  </a:lnTo>
                  <a:cubicBezTo>
                    <a:pt x="6327" y="11246"/>
                    <a:pt x="5849" y="10887"/>
                    <a:pt x="5304" y="10662"/>
                  </a:cubicBezTo>
                  <a:cubicBezTo>
                    <a:pt x="4876" y="10486"/>
                    <a:pt x="4420" y="10396"/>
                    <a:pt x="3960" y="10396"/>
                  </a:cubicBezTo>
                  <a:cubicBezTo>
                    <a:pt x="3834" y="10396"/>
                    <a:pt x="3707" y="10403"/>
                    <a:pt x="3581" y="10416"/>
                  </a:cubicBezTo>
                  <a:lnTo>
                    <a:pt x="3616" y="10385"/>
                  </a:lnTo>
                  <a:cubicBezTo>
                    <a:pt x="3748" y="10238"/>
                    <a:pt x="3620" y="10046"/>
                    <a:pt x="3469" y="10046"/>
                  </a:cubicBezTo>
                  <a:cubicBezTo>
                    <a:pt x="3424" y="10046"/>
                    <a:pt x="3377" y="10063"/>
                    <a:pt x="3334" y="10103"/>
                  </a:cubicBezTo>
                  <a:lnTo>
                    <a:pt x="3299" y="10135"/>
                  </a:lnTo>
                  <a:cubicBezTo>
                    <a:pt x="3433" y="8946"/>
                    <a:pt x="2944" y="7772"/>
                    <a:pt x="2009" y="7023"/>
                  </a:cubicBezTo>
                  <a:close/>
                  <a:moveTo>
                    <a:pt x="8574" y="9201"/>
                  </a:moveTo>
                  <a:cubicBezTo>
                    <a:pt x="8733" y="9201"/>
                    <a:pt x="8894" y="9223"/>
                    <a:pt x="9052" y="9270"/>
                  </a:cubicBezTo>
                  <a:lnTo>
                    <a:pt x="10206" y="10420"/>
                  </a:lnTo>
                  <a:cubicBezTo>
                    <a:pt x="10075" y="10405"/>
                    <a:pt x="9944" y="10397"/>
                    <a:pt x="9813" y="10397"/>
                  </a:cubicBezTo>
                  <a:cubicBezTo>
                    <a:pt x="9357" y="10397"/>
                    <a:pt x="8906" y="10487"/>
                    <a:pt x="8482" y="10662"/>
                  </a:cubicBezTo>
                  <a:cubicBezTo>
                    <a:pt x="7937" y="10887"/>
                    <a:pt x="7459" y="11246"/>
                    <a:pt x="7093" y="11707"/>
                  </a:cubicBezTo>
                  <a:lnTo>
                    <a:pt x="7093" y="10082"/>
                  </a:lnTo>
                  <a:cubicBezTo>
                    <a:pt x="7394" y="9528"/>
                    <a:pt x="7969" y="9201"/>
                    <a:pt x="8574" y="9201"/>
                  </a:cubicBezTo>
                  <a:close/>
                  <a:moveTo>
                    <a:pt x="6893" y="0"/>
                  </a:moveTo>
                  <a:cubicBezTo>
                    <a:pt x="6793" y="0"/>
                    <a:pt x="6693" y="67"/>
                    <a:pt x="6693" y="201"/>
                  </a:cubicBezTo>
                  <a:lnTo>
                    <a:pt x="6693" y="1217"/>
                  </a:lnTo>
                  <a:cubicBezTo>
                    <a:pt x="6146" y="2244"/>
                    <a:pt x="5084" y="2853"/>
                    <a:pt x="3968" y="2853"/>
                  </a:cubicBezTo>
                  <a:cubicBezTo>
                    <a:pt x="3670" y="2853"/>
                    <a:pt x="3368" y="2809"/>
                    <a:pt x="3071" y="2719"/>
                  </a:cubicBezTo>
                  <a:lnTo>
                    <a:pt x="2350" y="1998"/>
                  </a:lnTo>
                  <a:cubicBezTo>
                    <a:pt x="2306" y="1950"/>
                    <a:pt x="2255" y="1929"/>
                    <a:pt x="2207" y="1929"/>
                  </a:cubicBezTo>
                  <a:cubicBezTo>
                    <a:pt x="2050" y="1929"/>
                    <a:pt x="1913" y="2138"/>
                    <a:pt x="2068" y="2283"/>
                  </a:cubicBezTo>
                  <a:lnTo>
                    <a:pt x="2786" y="3000"/>
                  </a:lnTo>
                  <a:cubicBezTo>
                    <a:pt x="3215" y="4414"/>
                    <a:pt x="2589" y="5929"/>
                    <a:pt x="1288" y="6625"/>
                  </a:cubicBezTo>
                  <a:lnTo>
                    <a:pt x="268" y="6625"/>
                  </a:lnTo>
                  <a:cubicBezTo>
                    <a:pt x="1" y="6625"/>
                    <a:pt x="1" y="7023"/>
                    <a:pt x="268" y="7023"/>
                  </a:cubicBezTo>
                  <a:lnTo>
                    <a:pt x="1288" y="7023"/>
                  </a:lnTo>
                  <a:cubicBezTo>
                    <a:pt x="2589" y="7719"/>
                    <a:pt x="3215" y="9235"/>
                    <a:pt x="2786" y="10648"/>
                  </a:cubicBezTo>
                  <a:lnTo>
                    <a:pt x="2068" y="11366"/>
                  </a:lnTo>
                  <a:cubicBezTo>
                    <a:pt x="1932" y="11513"/>
                    <a:pt x="2064" y="11706"/>
                    <a:pt x="2217" y="11706"/>
                  </a:cubicBezTo>
                  <a:cubicBezTo>
                    <a:pt x="2261" y="11706"/>
                    <a:pt x="2308" y="11689"/>
                    <a:pt x="2350" y="11650"/>
                  </a:cubicBezTo>
                  <a:lnTo>
                    <a:pt x="3071" y="10930"/>
                  </a:lnTo>
                  <a:cubicBezTo>
                    <a:pt x="3368" y="10839"/>
                    <a:pt x="3670" y="10796"/>
                    <a:pt x="3968" y="10796"/>
                  </a:cubicBezTo>
                  <a:cubicBezTo>
                    <a:pt x="5084" y="10796"/>
                    <a:pt x="6146" y="11404"/>
                    <a:pt x="6693" y="12431"/>
                  </a:cubicBezTo>
                  <a:lnTo>
                    <a:pt x="6693" y="13447"/>
                  </a:lnTo>
                  <a:cubicBezTo>
                    <a:pt x="6693" y="13581"/>
                    <a:pt x="6793" y="13648"/>
                    <a:pt x="6893" y="13648"/>
                  </a:cubicBezTo>
                  <a:cubicBezTo>
                    <a:pt x="6993" y="13648"/>
                    <a:pt x="7093" y="13581"/>
                    <a:pt x="7093" y="13447"/>
                  </a:cubicBezTo>
                  <a:lnTo>
                    <a:pt x="7093" y="12431"/>
                  </a:lnTo>
                  <a:cubicBezTo>
                    <a:pt x="7640" y="11404"/>
                    <a:pt x="8699" y="10796"/>
                    <a:pt x="9817" y="10796"/>
                  </a:cubicBezTo>
                  <a:cubicBezTo>
                    <a:pt x="10115" y="10796"/>
                    <a:pt x="10417" y="10839"/>
                    <a:pt x="10715" y="10930"/>
                  </a:cubicBezTo>
                  <a:lnTo>
                    <a:pt x="11433" y="11650"/>
                  </a:lnTo>
                  <a:cubicBezTo>
                    <a:pt x="11476" y="11689"/>
                    <a:pt x="11523" y="11706"/>
                    <a:pt x="11567" y="11706"/>
                  </a:cubicBezTo>
                  <a:cubicBezTo>
                    <a:pt x="11721" y="11706"/>
                    <a:pt x="11851" y="11513"/>
                    <a:pt x="11718" y="11366"/>
                  </a:cubicBezTo>
                  <a:lnTo>
                    <a:pt x="11000" y="10648"/>
                  </a:lnTo>
                  <a:cubicBezTo>
                    <a:pt x="10568" y="9238"/>
                    <a:pt x="11197" y="7719"/>
                    <a:pt x="12498" y="7026"/>
                  </a:cubicBezTo>
                  <a:lnTo>
                    <a:pt x="13518" y="7026"/>
                  </a:lnTo>
                  <a:cubicBezTo>
                    <a:pt x="13782" y="7026"/>
                    <a:pt x="13782" y="6625"/>
                    <a:pt x="13518" y="6625"/>
                  </a:cubicBezTo>
                  <a:lnTo>
                    <a:pt x="12498" y="6625"/>
                  </a:lnTo>
                  <a:cubicBezTo>
                    <a:pt x="11197" y="5929"/>
                    <a:pt x="10571" y="4414"/>
                    <a:pt x="11000" y="3000"/>
                  </a:cubicBezTo>
                  <a:lnTo>
                    <a:pt x="11718" y="2283"/>
                  </a:lnTo>
                  <a:cubicBezTo>
                    <a:pt x="11873" y="2138"/>
                    <a:pt x="11736" y="1929"/>
                    <a:pt x="11580" y="1929"/>
                  </a:cubicBezTo>
                  <a:cubicBezTo>
                    <a:pt x="11531" y="1929"/>
                    <a:pt x="11480" y="1950"/>
                    <a:pt x="11436" y="1998"/>
                  </a:cubicBezTo>
                  <a:lnTo>
                    <a:pt x="10715" y="2719"/>
                  </a:lnTo>
                  <a:cubicBezTo>
                    <a:pt x="10418" y="2809"/>
                    <a:pt x="10116" y="2853"/>
                    <a:pt x="9818" y="2853"/>
                  </a:cubicBezTo>
                  <a:cubicBezTo>
                    <a:pt x="8702" y="2853"/>
                    <a:pt x="7640" y="2244"/>
                    <a:pt x="7093" y="1217"/>
                  </a:cubicBezTo>
                  <a:lnTo>
                    <a:pt x="7093" y="201"/>
                  </a:lnTo>
                  <a:cubicBezTo>
                    <a:pt x="7093" y="67"/>
                    <a:pt x="6993" y="0"/>
                    <a:pt x="68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58" name="Google Shape;11858;p32"/>
          <p:cNvGrpSpPr/>
          <p:nvPr/>
        </p:nvGrpSpPr>
        <p:grpSpPr>
          <a:xfrm>
            <a:off x="8018284" y="3048475"/>
            <a:ext cx="248363" cy="357801"/>
            <a:chOff x="8018284" y="2896075"/>
            <a:chExt cx="248363" cy="357801"/>
          </a:xfrm>
        </p:grpSpPr>
        <p:sp>
          <p:nvSpPr>
            <p:cNvPr id="11859" name="Google Shape;11859;p32"/>
            <p:cNvSpPr/>
            <p:nvPr/>
          </p:nvSpPr>
          <p:spPr>
            <a:xfrm>
              <a:off x="8099517" y="3022682"/>
              <a:ext cx="52477" cy="225952"/>
            </a:xfrm>
            <a:custGeom>
              <a:rect b="b" l="l" r="r" t="t"/>
              <a:pathLst>
                <a:path extrusionOk="0" h="8620" w="2002">
                  <a:moveTo>
                    <a:pt x="1302" y="1"/>
                  </a:moveTo>
                  <a:cubicBezTo>
                    <a:pt x="1" y="3120"/>
                    <a:pt x="352" y="8619"/>
                    <a:pt x="352" y="8619"/>
                  </a:cubicBezTo>
                  <a:lnTo>
                    <a:pt x="1636" y="8619"/>
                  </a:lnTo>
                  <a:cubicBezTo>
                    <a:pt x="1636" y="8619"/>
                    <a:pt x="890" y="3517"/>
                    <a:pt x="2001" y="275"/>
                  </a:cubicBezTo>
                  <a:lnTo>
                    <a:pt x="1302" y="1"/>
                  </a:ln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0" name="Google Shape;11860;p32"/>
            <p:cNvSpPr/>
            <p:nvPr/>
          </p:nvSpPr>
          <p:spPr>
            <a:xfrm>
              <a:off x="8099517" y="2989235"/>
              <a:ext cx="79109" cy="259399"/>
            </a:xfrm>
            <a:custGeom>
              <a:rect b="b" l="l" r="r" t="t"/>
              <a:pathLst>
                <a:path extrusionOk="0" h="9896" w="3018">
                  <a:moveTo>
                    <a:pt x="1056" y="0"/>
                  </a:moveTo>
                  <a:cubicBezTo>
                    <a:pt x="809" y="433"/>
                    <a:pt x="908" y="978"/>
                    <a:pt x="1291" y="1298"/>
                  </a:cubicBezTo>
                  <a:cubicBezTo>
                    <a:pt x="1" y="4417"/>
                    <a:pt x="352" y="9895"/>
                    <a:pt x="352" y="9895"/>
                  </a:cubicBezTo>
                  <a:lnTo>
                    <a:pt x="950" y="9895"/>
                  </a:lnTo>
                  <a:cubicBezTo>
                    <a:pt x="883" y="8893"/>
                    <a:pt x="662" y="4526"/>
                    <a:pt x="1523" y="1670"/>
                  </a:cubicBezTo>
                  <a:cubicBezTo>
                    <a:pt x="1550" y="1585"/>
                    <a:pt x="1631" y="1527"/>
                    <a:pt x="1720" y="1527"/>
                  </a:cubicBezTo>
                  <a:cubicBezTo>
                    <a:pt x="1738" y="1527"/>
                    <a:pt x="1755" y="1529"/>
                    <a:pt x="1773" y="1533"/>
                  </a:cubicBezTo>
                  <a:cubicBezTo>
                    <a:pt x="1836" y="1544"/>
                    <a:pt x="1903" y="1551"/>
                    <a:pt x="1973" y="1551"/>
                  </a:cubicBezTo>
                  <a:cubicBezTo>
                    <a:pt x="2536" y="1551"/>
                    <a:pt x="2997" y="1104"/>
                    <a:pt x="3018" y="542"/>
                  </a:cubicBezTo>
                  <a:cubicBezTo>
                    <a:pt x="2367" y="348"/>
                    <a:pt x="1713" y="162"/>
                    <a:pt x="1056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1" name="Google Shape;11861;p32"/>
            <p:cNvSpPr/>
            <p:nvPr/>
          </p:nvSpPr>
          <p:spPr>
            <a:xfrm>
              <a:off x="8123213" y="2902760"/>
              <a:ext cx="57353" cy="99476"/>
            </a:xfrm>
            <a:custGeom>
              <a:rect b="b" l="l" r="r" t="t"/>
              <a:pathLst>
                <a:path extrusionOk="0" h="3795" w="2188">
                  <a:moveTo>
                    <a:pt x="160" y="0"/>
                  </a:moveTo>
                  <a:cubicBezTo>
                    <a:pt x="68" y="0"/>
                    <a:pt x="0" y="99"/>
                    <a:pt x="46" y="191"/>
                  </a:cubicBezTo>
                  <a:cubicBezTo>
                    <a:pt x="310" y="792"/>
                    <a:pt x="971" y="2381"/>
                    <a:pt x="1157" y="3795"/>
                  </a:cubicBezTo>
                  <a:lnTo>
                    <a:pt x="1157" y="3791"/>
                  </a:lnTo>
                  <a:cubicBezTo>
                    <a:pt x="2188" y="2508"/>
                    <a:pt x="2089" y="1773"/>
                    <a:pt x="1896" y="1369"/>
                  </a:cubicBezTo>
                  <a:cubicBezTo>
                    <a:pt x="1470" y="475"/>
                    <a:pt x="633" y="127"/>
                    <a:pt x="204" y="8"/>
                  </a:cubicBezTo>
                  <a:cubicBezTo>
                    <a:pt x="189" y="2"/>
                    <a:pt x="174" y="0"/>
                    <a:pt x="160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2" name="Google Shape;11862;p32"/>
            <p:cNvSpPr/>
            <p:nvPr/>
          </p:nvSpPr>
          <p:spPr>
            <a:xfrm>
              <a:off x="8027092" y="2968343"/>
              <a:ext cx="126475" cy="48021"/>
            </a:xfrm>
            <a:custGeom>
              <a:rect b="b" l="l" r="r" t="t"/>
              <a:pathLst>
                <a:path extrusionOk="0" h="1832" w="4825">
                  <a:moveTo>
                    <a:pt x="2691" y="1"/>
                  </a:moveTo>
                  <a:cubicBezTo>
                    <a:pt x="2489" y="1"/>
                    <a:pt x="2297" y="22"/>
                    <a:pt x="2127" y="55"/>
                  </a:cubicBezTo>
                  <a:cubicBezTo>
                    <a:pt x="998" y="277"/>
                    <a:pt x="316" y="1216"/>
                    <a:pt x="45" y="1676"/>
                  </a:cubicBezTo>
                  <a:cubicBezTo>
                    <a:pt x="0" y="1749"/>
                    <a:pt x="56" y="1831"/>
                    <a:pt x="130" y="1831"/>
                  </a:cubicBezTo>
                  <a:cubicBezTo>
                    <a:pt x="142" y="1831"/>
                    <a:pt x="155" y="1829"/>
                    <a:pt x="168" y="1824"/>
                  </a:cubicBezTo>
                  <a:cubicBezTo>
                    <a:pt x="699" y="1624"/>
                    <a:pt x="1984" y="1208"/>
                    <a:pt x="3588" y="1208"/>
                  </a:cubicBezTo>
                  <a:cubicBezTo>
                    <a:pt x="3983" y="1208"/>
                    <a:pt x="4397" y="1233"/>
                    <a:pt x="4824" y="1293"/>
                  </a:cubicBezTo>
                  <a:cubicBezTo>
                    <a:pt x="4319" y="284"/>
                    <a:pt x="3433" y="1"/>
                    <a:pt x="2691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3" name="Google Shape;11863;p32"/>
            <p:cNvSpPr/>
            <p:nvPr/>
          </p:nvSpPr>
          <p:spPr>
            <a:xfrm>
              <a:off x="8153541" y="2988212"/>
              <a:ext cx="88520" cy="78035"/>
            </a:xfrm>
            <a:custGeom>
              <a:rect b="b" l="l" r="r" t="t"/>
              <a:pathLst>
                <a:path extrusionOk="0" h="2977" w="3377">
                  <a:moveTo>
                    <a:pt x="1201" y="0"/>
                  </a:moveTo>
                  <a:cubicBezTo>
                    <a:pt x="447" y="0"/>
                    <a:pt x="0" y="535"/>
                    <a:pt x="0" y="535"/>
                  </a:cubicBezTo>
                  <a:cubicBezTo>
                    <a:pt x="1646" y="1157"/>
                    <a:pt x="2694" y="2356"/>
                    <a:pt x="3119" y="2923"/>
                  </a:cubicBezTo>
                  <a:cubicBezTo>
                    <a:pt x="3147" y="2960"/>
                    <a:pt x="3187" y="2976"/>
                    <a:pt x="3226" y="2976"/>
                  </a:cubicBezTo>
                  <a:cubicBezTo>
                    <a:pt x="3295" y="2976"/>
                    <a:pt x="3363" y="2925"/>
                    <a:pt x="3365" y="2842"/>
                  </a:cubicBezTo>
                  <a:cubicBezTo>
                    <a:pt x="3376" y="2293"/>
                    <a:pt x="3327" y="1175"/>
                    <a:pt x="2609" y="588"/>
                  </a:cubicBezTo>
                  <a:cubicBezTo>
                    <a:pt x="2070" y="145"/>
                    <a:pt x="1593" y="0"/>
                    <a:pt x="1201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4" name="Google Shape;11864;p32"/>
            <p:cNvSpPr/>
            <p:nvPr/>
          </p:nvSpPr>
          <p:spPr>
            <a:xfrm>
              <a:off x="8054641" y="2913716"/>
              <a:ext cx="197275" cy="88520"/>
            </a:xfrm>
            <a:custGeom>
              <a:rect b="b" l="l" r="r" t="t"/>
              <a:pathLst>
                <a:path extrusionOk="0" h="3377" w="7526">
                  <a:moveTo>
                    <a:pt x="1097" y="1"/>
                  </a:moveTo>
                  <a:cubicBezTo>
                    <a:pt x="739" y="1"/>
                    <a:pt x="414" y="57"/>
                    <a:pt x="158" y="124"/>
                  </a:cubicBezTo>
                  <a:cubicBezTo>
                    <a:pt x="11" y="166"/>
                    <a:pt x="0" y="367"/>
                    <a:pt x="141" y="427"/>
                  </a:cubicBezTo>
                  <a:cubicBezTo>
                    <a:pt x="907" y="764"/>
                    <a:pt x="2782" y="2086"/>
                    <a:pt x="3773" y="3377"/>
                  </a:cubicBezTo>
                  <a:cubicBezTo>
                    <a:pt x="4779" y="2663"/>
                    <a:pt x="6667" y="1840"/>
                    <a:pt x="7367" y="1731"/>
                  </a:cubicBezTo>
                  <a:cubicBezTo>
                    <a:pt x="7497" y="1710"/>
                    <a:pt x="7525" y="1534"/>
                    <a:pt x="7409" y="1475"/>
                  </a:cubicBezTo>
                  <a:cubicBezTo>
                    <a:pt x="7049" y="1276"/>
                    <a:pt x="6446" y="1007"/>
                    <a:pt x="5801" y="1007"/>
                  </a:cubicBezTo>
                  <a:cubicBezTo>
                    <a:pt x="5576" y="1007"/>
                    <a:pt x="5346" y="1039"/>
                    <a:pt x="5120" y="1119"/>
                  </a:cubicBezTo>
                  <a:cubicBezTo>
                    <a:pt x="4389" y="1376"/>
                    <a:pt x="4040" y="1858"/>
                    <a:pt x="3882" y="2308"/>
                  </a:cubicBezTo>
                  <a:cubicBezTo>
                    <a:pt x="3822" y="1735"/>
                    <a:pt x="3552" y="1031"/>
                    <a:pt x="2718" y="476"/>
                  </a:cubicBezTo>
                  <a:cubicBezTo>
                    <a:pt x="2180" y="115"/>
                    <a:pt x="1605" y="1"/>
                    <a:pt x="1097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5" name="Google Shape;11865;p32"/>
            <p:cNvSpPr/>
            <p:nvPr/>
          </p:nvSpPr>
          <p:spPr>
            <a:xfrm>
              <a:off x="8018284" y="2896075"/>
              <a:ext cx="248363" cy="357801"/>
            </a:xfrm>
            <a:custGeom>
              <a:rect b="b" l="l" r="r" t="t"/>
              <a:pathLst>
                <a:path extrusionOk="0" h="13650" w="9475">
                  <a:moveTo>
                    <a:pt x="4362" y="519"/>
                  </a:moveTo>
                  <a:lnTo>
                    <a:pt x="4362" y="519"/>
                  </a:lnTo>
                  <a:cubicBezTo>
                    <a:pt x="4784" y="674"/>
                    <a:pt x="5392" y="1008"/>
                    <a:pt x="5719" y="1711"/>
                  </a:cubicBezTo>
                  <a:cubicBezTo>
                    <a:pt x="5758" y="1796"/>
                    <a:pt x="5786" y="1887"/>
                    <a:pt x="5807" y="1979"/>
                  </a:cubicBezTo>
                  <a:cubicBezTo>
                    <a:pt x="5646" y="2119"/>
                    <a:pt x="5505" y="2281"/>
                    <a:pt x="5389" y="2460"/>
                  </a:cubicBezTo>
                  <a:cubicBezTo>
                    <a:pt x="5181" y="2780"/>
                    <a:pt x="5044" y="3139"/>
                    <a:pt x="4977" y="3512"/>
                  </a:cubicBezTo>
                  <a:cubicBezTo>
                    <a:pt x="3820" y="2165"/>
                    <a:pt x="2439" y="1328"/>
                    <a:pt x="1718" y="955"/>
                  </a:cubicBezTo>
                  <a:cubicBezTo>
                    <a:pt x="1932" y="910"/>
                    <a:pt x="2200" y="871"/>
                    <a:pt x="2493" y="871"/>
                  </a:cubicBezTo>
                  <a:cubicBezTo>
                    <a:pt x="2947" y="871"/>
                    <a:pt x="3458" y="964"/>
                    <a:pt x="3915" y="1265"/>
                  </a:cubicBezTo>
                  <a:cubicBezTo>
                    <a:pt x="4246" y="1486"/>
                    <a:pt x="4527" y="1775"/>
                    <a:pt x="4742" y="2112"/>
                  </a:cubicBezTo>
                  <a:cubicBezTo>
                    <a:pt x="4784" y="2177"/>
                    <a:pt x="4844" y="2205"/>
                    <a:pt x="4903" y="2205"/>
                  </a:cubicBezTo>
                  <a:cubicBezTo>
                    <a:pt x="5038" y="2205"/>
                    <a:pt x="5169" y="2062"/>
                    <a:pt x="5083" y="1905"/>
                  </a:cubicBezTo>
                  <a:cubicBezTo>
                    <a:pt x="5009" y="1785"/>
                    <a:pt x="4928" y="1673"/>
                    <a:pt x="4837" y="1567"/>
                  </a:cubicBezTo>
                  <a:cubicBezTo>
                    <a:pt x="4703" y="1209"/>
                    <a:pt x="4545" y="857"/>
                    <a:pt x="4362" y="519"/>
                  </a:cubicBezTo>
                  <a:close/>
                  <a:moveTo>
                    <a:pt x="7295" y="1859"/>
                  </a:moveTo>
                  <a:cubicBezTo>
                    <a:pt x="7857" y="1859"/>
                    <a:pt x="8360" y="2063"/>
                    <a:pt x="8691" y="2239"/>
                  </a:cubicBezTo>
                  <a:cubicBezTo>
                    <a:pt x="7516" y="2517"/>
                    <a:pt x="6395" y="2977"/>
                    <a:pt x="5368" y="3610"/>
                  </a:cubicBezTo>
                  <a:lnTo>
                    <a:pt x="5364" y="3610"/>
                  </a:lnTo>
                  <a:cubicBezTo>
                    <a:pt x="5515" y="2657"/>
                    <a:pt x="6138" y="2084"/>
                    <a:pt x="6750" y="1926"/>
                  </a:cubicBezTo>
                  <a:cubicBezTo>
                    <a:pt x="6929" y="1880"/>
                    <a:pt x="7112" y="1859"/>
                    <a:pt x="7295" y="1859"/>
                  </a:cubicBezTo>
                  <a:close/>
                  <a:moveTo>
                    <a:pt x="3072" y="2955"/>
                  </a:moveTo>
                  <a:cubicBezTo>
                    <a:pt x="3502" y="2955"/>
                    <a:pt x="3891" y="3062"/>
                    <a:pt x="4200" y="3269"/>
                  </a:cubicBezTo>
                  <a:cubicBezTo>
                    <a:pt x="4207" y="3273"/>
                    <a:pt x="4214" y="3276"/>
                    <a:pt x="4221" y="3280"/>
                  </a:cubicBezTo>
                  <a:cubicBezTo>
                    <a:pt x="4383" y="3442"/>
                    <a:pt x="4545" y="3617"/>
                    <a:pt x="4700" y="3800"/>
                  </a:cubicBezTo>
                  <a:cubicBezTo>
                    <a:pt x="4437" y="3780"/>
                    <a:pt x="4175" y="3769"/>
                    <a:pt x="3912" y="3769"/>
                  </a:cubicBezTo>
                  <a:cubicBezTo>
                    <a:pt x="3148" y="3769"/>
                    <a:pt x="2386" y="3857"/>
                    <a:pt x="1640" y="4032"/>
                  </a:cubicBezTo>
                  <a:cubicBezTo>
                    <a:pt x="1266" y="4120"/>
                    <a:pt x="954" y="4214"/>
                    <a:pt x="712" y="4295"/>
                  </a:cubicBezTo>
                  <a:lnTo>
                    <a:pt x="712" y="4295"/>
                  </a:lnTo>
                  <a:cubicBezTo>
                    <a:pt x="1032" y="3835"/>
                    <a:pt x="1626" y="3181"/>
                    <a:pt x="2505" y="3013"/>
                  </a:cubicBezTo>
                  <a:cubicBezTo>
                    <a:pt x="2700" y="2974"/>
                    <a:pt x="2889" y="2955"/>
                    <a:pt x="3072" y="2955"/>
                  </a:cubicBezTo>
                  <a:close/>
                  <a:moveTo>
                    <a:pt x="4105" y="4166"/>
                  </a:moveTo>
                  <a:lnTo>
                    <a:pt x="4105" y="4166"/>
                  </a:lnTo>
                  <a:cubicBezTo>
                    <a:pt x="4443" y="4173"/>
                    <a:pt x="4780" y="4201"/>
                    <a:pt x="5115" y="4247"/>
                  </a:cubicBezTo>
                  <a:cubicBezTo>
                    <a:pt x="5350" y="4335"/>
                    <a:pt x="5582" y="4444"/>
                    <a:pt x="5804" y="4563"/>
                  </a:cubicBezTo>
                  <a:cubicBezTo>
                    <a:pt x="5621" y="4785"/>
                    <a:pt x="5343" y="4915"/>
                    <a:pt x="5055" y="4918"/>
                  </a:cubicBezTo>
                  <a:cubicBezTo>
                    <a:pt x="4601" y="4918"/>
                    <a:pt x="4207" y="4606"/>
                    <a:pt x="4105" y="4166"/>
                  </a:cubicBezTo>
                  <a:close/>
                  <a:moveTo>
                    <a:pt x="6452" y="3813"/>
                  </a:moveTo>
                  <a:cubicBezTo>
                    <a:pt x="6879" y="3813"/>
                    <a:pt x="7275" y="3981"/>
                    <a:pt x="7636" y="4317"/>
                  </a:cubicBezTo>
                  <a:cubicBezTo>
                    <a:pt x="8191" y="4827"/>
                    <a:pt x="8311" y="5629"/>
                    <a:pt x="8325" y="6167"/>
                  </a:cubicBezTo>
                  <a:cubicBezTo>
                    <a:pt x="7868" y="5590"/>
                    <a:pt x="6961" y="4630"/>
                    <a:pt x="5603" y="4018"/>
                  </a:cubicBezTo>
                  <a:cubicBezTo>
                    <a:pt x="5740" y="3951"/>
                    <a:pt x="5885" y="3899"/>
                    <a:pt x="6036" y="3864"/>
                  </a:cubicBezTo>
                  <a:cubicBezTo>
                    <a:pt x="6177" y="3830"/>
                    <a:pt x="6316" y="3813"/>
                    <a:pt x="6452" y="3813"/>
                  </a:cubicBezTo>
                  <a:close/>
                  <a:moveTo>
                    <a:pt x="4482" y="5193"/>
                  </a:moveTo>
                  <a:cubicBezTo>
                    <a:pt x="4594" y="5246"/>
                    <a:pt x="4714" y="5281"/>
                    <a:pt x="4837" y="5302"/>
                  </a:cubicBezTo>
                  <a:cubicBezTo>
                    <a:pt x="4422" y="6634"/>
                    <a:pt x="4242" y="8386"/>
                    <a:pt x="4302" y="10510"/>
                  </a:cubicBezTo>
                  <a:lnTo>
                    <a:pt x="4302" y="10513"/>
                  </a:lnTo>
                  <a:cubicBezTo>
                    <a:pt x="4337" y="11768"/>
                    <a:pt x="4450" y="12809"/>
                    <a:pt x="4506" y="13252"/>
                  </a:cubicBezTo>
                  <a:lnTo>
                    <a:pt x="3641" y="13252"/>
                  </a:lnTo>
                  <a:cubicBezTo>
                    <a:pt x="3588" y="12299"/>
                    <a:pt x="3427" y="7914"/>
                    <a:pt x="4482" y="5193"/>
                  </a:cubicBezTo>
                  <a:close/>
                  <a:moveTo>
                    <a:pt x="3935" y="1"/>
                  </a:moveTo>
                  <a:cubicBezTo>
                    <a:pt x="3778" y="1"/>
                    <a:pt x="3678" y="182"/>
                    <a:pt x="3771" y="315"/>
                  </a:cubicBezTo>
                  <a:cubicBezTo>
                    <a:pt x="3901" y="512"/>
                    <a:pt x="4017" y="713"/>
                    <a:pt x="4119" y="920"/>
                  </a:cubicBezTo>
                  <a:cubicBezTo>
                    <a:pt x="3585" y="574"/>
                    <a:pt x="3002" y="469"/>
                    <a:pt x="2490" y="469"/>
                  </a:cubicBezTo>
                  <a:cubicBezTo>
                    <a:pt x="1729" y="469"/>
                    <a:pt x="1128" y="702"/>
                    <a:pt x="1088" y="716"/>
                  </a:cubicBezTo>
                  <a:cubicBezTo>
                    <a:pt x="919" y="783"/>
                    <a:pt x="916" y="1019"/>
                    <a:pt x="1081" y="1089"/>
                  </a:cubicBezTo>
                  <a:cubicBezTo>
                    <a:pt x="1099" y="1096"/>
                    <a:pt x="2231" y="1581"/>
                    <a:pt x="3448" y="2580"/>
                  </a:cubicBezTo>
                  <a:cubicBezTo>
                    <a:pt x="3316" y="2564"/>
                    <a:pt x="3183" y="2555"/>
                    <a:pt x="3051" y="2555"/>
                  </a:cubicBezTo>
                  <a:cubicBezTo>
                    <a:pt x="2843" y="2555"/>
                    <a:pt x="2634" y="2576"/>
                    <a:pt x="2428" y="2619"/>
                  </a:cubicBezTo>
                  <a:cubicBezTo>
                    <a:pt x="835" y="2928"/>
                    <a:pt x="97" y="4539"/>
                    <a:pt x="65" y="4609"/>
                  </a:cubicBezTo>
                  <a:cubicBezTo>
                    <a:pt x="1" y="4749"/>
                    <a:pt x="111" y="4892"/>
                    <a:pt x="247" y="4892"/>
                  </a:cubicBezTo>
                  <a:cubicBezTo>
                    <a:pt x="275" y="4892"/>
                    <a:pt x="304" y="4886"/>
                    <a:pt x="332" y="4873"/>
                  </a:cubicBezTo>
                  <a:cubicBezTo>
                    <a:pt x="350" y="4862"/>
                    <a:pt x="1767" y="4219"/>
                    <a:pt x="3697" y="4169"/>
                  </a:cubicBezTo>
                  <a:cubicBezTo>
                    <a:pt x="3750" y="4479"/>
                    <a:pt x="3908" y="4760"/>
                    <a:pt x="4140" y="4971"/>
                  </a:cubicBezTo>
                  <a:cubicBezTo>
                    <a:pt x="3620" y="6272"/>
                    <a:pt x="3311" y="8080"/>
                    <a:pt x="3223" y="10351"/>
                  </a:cubicBezTo>
                  <a:cubicBezTo>
                    <a:pt x="3173" y="11681"/>
                    <a:pt x="3216" y="12799"/>
                    <a:pt x="3240" y="13252"/>
                  </a:cubicBezTo>
                  <a:lnTo>
                    <a:pt x="3026" y="13252"/>
                  </a:lnTo>
                  <a:cubicBezTo>
                    <a:pt x="2760" y="13252"/>
                    <a:pt x="2759" y="13650"/>
                    <a:pt x="3022" y="13650"/>
                  </a:cubicBezTo>
                  <a:cubicBezTo>
                    <a:pt x="3023" y="13650"/>
                    <a:pt x="3025" y="13650"/>
                    <a:pt x="3026" y="13650"/>
                  </a:cubicBezTo>
                  <a:lnTo>
                    <a:pt x="5160" y="13650"/>
                  </a:lnTo>
                  <a:cubicBezTo>
                    <a:pt x="5424" y="13650"/>
                    <a:pt x="5424" y="13252"/>
                    <a:pt x="5160" y="13252"/>
                  </a:cubicBezTo>
                  <a:lnTo>
                    <a:pt x="4907" y="13252"/>
                  </a:lnTo>
                  <a:cubicBezTo>
                    <a:pt x="4795" y="12352"/>
                    <a:pt x="4330" y="8122"/>
                    <a:pt x="5255" y="5302"/>
                  </a:cubicBezTo>
                  <a:cubicBezTo>
                    <a:pt x="5614" y="5249"/>
                    <a:pt x="5937" y="5056"/>
                    <a:pt x="6155" y="4764"/>
                  </a:cubicBezTo>
                  <a:cubicBezTo>
                    <a:pt x="7573" y="5639"/>
                    <a:pt x="8314" y="6842"/>
                    <a:pt x="8325" y="6856"/>
                  </a:cubicBezTo>
                  <a:cubicBezTo>
                    <a:pt x="8364" y="6921"/>
                    <a:pt x="8428" y="6951"/>
                    <a:pt x="8492" y="6951"/>
                  </a:cubicBezTo>
                  <a:cubicBezTo>
                    <a:pt x="8583" y="6951"/>
                    <a:pt x="8674" y="6890"/>
                    <a:pt x="8691" y="6782"/>
                  </a:cubicBezTo>
                  <a:cubicBezTo>
                    <a:pt x="8733" y="6448"/>
                    <a:pt x="8736" y="6111"/>
                    <a:pt x="8698" y="5776"/>
                  </a:cubicBezTo>
                  <a:cubicBezTo>
                    <a:pt x="8617" y="5031"/>
                    <a:pt x="8343" y="4426"/>
                    <a:pt x="7907" y="4022"/>
                  </a:cubicBezTo>
                  <a:cubicBezTo>
                    <a:pt x="7442" y="3593"/>
                    <a:pt x="6971" y="3438"/>
                    <a:pt x="6560" y="3417"/>
                  </a:cubicBezTo>
                  <a:cubicBezTo>
                    <a:pt x="8023" y="2717"/>
                    <a:pt x="9229" y="2541"/>
                    <a:pt x="9246" y="2538"/>
                  </a:cubicBezTo>
                  <a:cubicBezTo>
                    <a:pt x="9415" y="2510"/>
                    <a:pt x="9475" y="2295"/>
                    <a:pt x="9345" y="2186"/>
                  </a:cubicBezTo>
                  <a:lnTo>
                    <a:pt x="9345" y="2183"/>
                  </a:lnTo>
                  <a:cubicBezTo>
                    <a:pt x="9303" y="2147"/>
                    <a:pt x="8430" y="1457"/>
                    <a:pt x="7308" y="1457"/>
                  </a:cubicBezTo>
                  <a:cubicBezTo>
                    <a:pt x="7097" y="1457"/>
                    <a:pt x="6876" y="1481"/>
                    <a:pt x="6651" y="1539"/>
                  </a:cubicBezTo>
                  <a:cubicBezTo>
                    <a:pt x="6479" y="1581"/>
                    <a:pt x="6314" y="1648"/>
                    <a:pt x="6155" y="1736"/>
                  </a:cubicBezTo>
                  <a:cubicBezTo>
                    <a:pt x="6138" y="1669"/>
                    <a:pt x="6113" y="1606"/>
                    <a:pt x="6082" y="1543"/>
                  </a:cubicBezTo>
                  <a:cubicBezTo>
                    <a:pt x="5463" y="210"/>
                    <a:pt x="4024" y="10"/>
                    <a:pt x="3961" y="2"/>
                  </a:cubicBezTo>
                  <a:cubicBezTo>
                    <a:pt x="3952" y="1"/>
                    <a:pt x="3944" y="1"/>
                    <a:pt x="39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66" name="Google Shape;11866;p32"/>
          <p:cNvGrpSpPr/>
          <p:nvPr/>
        </p:nvGrpSpPr>
        <p:grpSpPr>
          <a:xfrm>
            <a:off x="4680149" y="3048528"/>
            <a:ext cx="360448" cy="357748"/>
            <a:chOff x="4680149" y="2896128"/>
            <a:chExt cx="360448" cy="357748"/>
          </a:xfrm>
        </p:grpSpPr>
        <p:sp>
          <p:nvSpPr>
            <p:cNvPr id="11867" name="Google Shape;11867;p32"/>
            <p:cNvSpPr/>
            <p:nvPr/>
          </p:nvSpPr>
          <p:spPr>
            <a:xfrm>
              <a:off x="4843531" y="3018986"/>
              <a:ext cx="33683" cy="39214"/>
            </a:xfrm>
            <a:custGeom>
              <a:rect b="b" l="l" r="r" t="t"/>
              <a:pathLst>
                <a:path extrusionOk="0" h="1496" w="1285">
                  <a:moveTo>
                    <a:pt x="641" y="1"/>
                  </a:moveTo>
                  <a:cubicBezTo>
                    <a:pt x="289" y="1"/>
                    <a:pt x="1" y="286"/>
                    <a:pt x="1" y="641"/>
                  </a:cubicBezTo>
                  <a:lnTo>
                    <a:pt x="1" y="1495"/>
                  </a:lnTo>
                  <a:lnTo>
                    <a:pt x="1284" y="1495"/>
                  </a:lnTo>
                  <a:lnTo>
                    <a:pt x="1284" y="644"/>
                  </a:lnTo>
                  <a:cubicBezTo>
                    <a:pt x="1284" y="289"/>
                    <a:pt x="996" y="1"/>
                    <a:pt x="64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8" name="Google Shape;11868;p32"/>
            <p:cNvSpPr/>
            <p:nvPr/>
          </p:nvSpPr>
          <p:spPr>
            <a:xfrm>
              <a:off x="4832286" y="3046928"/>
              <a:ext cx="56069" cy="56069"/>
            </a:xfrm>
            <a:custGeom>
              <a:rect b="b" l="l" r="r" t="t"/>
              <a:pathLst>
                <a:path extrusionOk="0" h="2139" w="2139">
                  <a:moveTo>
                    <a:pt x="1070" y="0"/>
                  </a:moveTo>
                  <a:cubicBezTo>
                    <a:pt x="479" y="0"/>
                    <a:pt x="1" y="482"/>
                    <a:pt x="1" y="1069"/>
                  </a:cubicBezTo>
                  <a:cubicBezTo>
                    <a:pt x="1" y="1660"/>
                    <a:pt x="479" y="2138"/>
                    <a:pt x="1070" y="2138"/>
                  </a:cubicBezTo>
                  <a:cubicBezTo>
                    <a:pt x="1660" y="2138"/>
                    <a:pt x="2139" y="1660"/>
                    <a:pt x="2139" y="1069"/>
                  </a:cubicBezTo>
                  <a:cubicBezTo>
                    <a:pt x="2139" y="482"/>
                    <a:pt x="1660" y="0"/>
                    <a:pt x="107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9" name="Google Shape;11869;p32"/>
            <p:cNvSpPr/>
            <p:nvPr/>
          </p:nvSpPr>
          <p:spPr>
            <a:xfrm>
              <a:off x="4809979" y="3086195"/>
              <a:ext cx="100787" cy="100866"/>
            </a:xfrm>
            <a:custGeom>
              <a:rect b="b" l="l" r="r" t="t"/>
              <a:pathLst>
                <a:path extrusionOk="0" h="3848" w="3845">
                  <a:moveTo>
                    <a:pt x="1921" y="0"/>
                  </a:moveTo>
                  <a:cubicBezTo>
                    <a:pt x="859" y="0"/>
                    <a:pt x="1" y="588"/>
                    <a:pt x="1" y="1650"/>
                  </a:cubicBezTo>
                  <a:cubicBezTo>
                    <a:pt x="1" y="2712"/>
                    <a:pt x="859" y="3847"/>
                    <a:pt x="1921" y="3847"/>
                  </a:cubicBezTo>
                  <a:cubicBezTo>
                    <a:pt x="2983" y="3847"/>
                    <a:pt x="3844" y="2712"/>
                    <a:pt x="3844" y="1650"/>
                  </a:cubicBezTo>
                  <a:cubicBezTo>
                    <a:pt x="3844" y="588"/>
                    <a:pt x="2983" y="0"/>
                    <a:pt x="192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0" name="Google Shape;11870;p32"/>
            <p:cNvSpPr/>
            <p:nvPr/>
          </p:nvSpPr>
          <p:spPr>
            <a:xfrm>
              <a:off x="4809900" y="3086273"/>
              <a:ext cx="52373" cy="100682"/>
            </a:xfrm>
            <a:custGeom>
              <a:rect b="b" l="l" r="r" t="t"/>
              <a:pathLst>
                <a:path extrusionOk="0" h="3841" w="1998">
                  <a:moveTo>
                    <a:pt x="1730" y="1"/>
                  </a:moveTo>
                  <a:cubicBezTo>
                    <a:pt x="760" y="71"/>
                    <a:pt x="0" y="648"/>
                    <a:pt x="0" y="1643"/>
                  </a:cubicBezTo>
                  <a:cubicBezTo>
                    <a:pt x="0" y="2705"/>
                    <a:pt x="862" y="3841"/>
                    <a:pt x="1924" y="3841"/>
                  </a:cubicBezTo>
                  <a:cubicBezTo>
                    <a:pt x="1948" y="3841"/>
                    <a:pt x="1973" y="3837"/>
                    <a:pt x="1997" y="3837"/>
                  </a:cubicBezTo>
                  <a:cubicBezTo>
                    <a:pt x="1442" y="3327"/>
                    <a:pt x="1069" y="2438"/>
                    <a:pt x="1069" y="1583"/>
                  </a:cubicBezTo>
                  <a:cubicBezTo>
                    <a:pt x="1069" y="877"/>
                    <a:pt x="1326" y="346"/>
                    <a:pt x="1730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1" name="Google Shape;11871;p32"/>
            <p:cNvSpPr/>
            <p:nvPr/>
          </p:nvSpPr>
          <p:spPr>
            <a:xfrm>
              <a:off x="4680149" y="2896128"/>
              <a:ext cx="360448" cy="357748"/>
            </a:xfrm>
            <a:custGeom>
              <a:rect b="b" l="l" r="r" t="t"/>
              <a:pathLst>
                <a:path extrusionOk="0" h="13648" w="13751">
                  <a:moveTo>
                    <a:pt x="6870" y="4894"/>
                  </a:moveTo>
                  <a:cubicBezTo>
                    <a:pt x="6919" y="4894"/>
                    <a:pt x="6968" y="4902"/>
                    <a:pt x="7018" y="4920"/>
                  </a:cubicBezTo>
                  <a:cubicBezTo>
                    <a:pt x="7303" y="5018"/>
                    <a:pt x="7405" y="5367"/>
                    <a:pt x="7218" y="5606"/>
                  </a:cubicBezTo>
                  <a:cubicBezTo>
                    <a:pt x="7106" y="5574"/>
                    <a:pt x="6990" y="5558"/>
                    <a:pt x="6874" y="5558"/>
                  </a:cubicBezTo>
                  <a:cubicBezTo>
                    <a:pt x="6758" y="5558"/>
                    <a:pt x="6643" y="5574"/>
                    <a:pt x="6533" y="5606"/>
                  </a:cubicBezTo>
                  <a:cubicBezTo>
                    <a:pt x="6469" y="5528"/>
                    <a:pt x="6434" y="5430"/>
                    <a:pt x="6434" y="5331"/>
                  </a:cubicBezTo>
                  <a:cubicBezTo>
                    <a:pt x="6437" y="5081"/>
                    <a:pt x="6639" y="4894"/>
                    <a:pt x="6870" y="4894"/>
                  </a:cubicBezTo>
                  <a:close/>
                  <a:moveTo>
                    <a:pt x="6873" y="5957"/>
                  </a:moveTo>
                  <a:cubicBezTo>
                    <a:pt x="6881" y="5957"/>
                    <a:pt x="6890" y="5957"/>
                    <a:pt x="6898" y="5957"/>
                  </a:cubicBezTo>
                  <a:cubicBezTo>
                    <a:pt x="7531" y="5975"/>
                    <a:pt x="7936" y="6643"/>
                    <a:pt x="7654" y="7213"/>
                  </a:cubicBezTo>
                  <a:cubicBezTo>
                    <a:pt x="7485" y="7280"/>
                    <a:pt x="7489" y="7519"/>
                    <a:pt x="7661" y="7582"/>
                  </a:cubicBezTo>
                  <a:cubicBezTo>
                    <a:pt x="8266" y="7807"/>
                    <a:pt x="8597" y="8275"/>
                    <a:pt x="8597" y="8901"/>
                  </a:cubicBezTo>
                  <a:cubicBezTo>
                    <a:pt x="8597" y="9825"/>
                    <a:pt x="7844" y="10898"/>
                    <a:pt x="6874" y="10898"/>
                  </a:cubicBezTo>
                  <a:cubicBezTo>
                    <a:pt x="5903" y="10898"/>
                    <a:pt x="5151" y="9825"/>
                    <a:pt x="5151" y="8901"/>
                  </a:cubicBezTo>
                  <a:cubicBezTo>
                    <a:pt x="5151" y="8461"/>
                    <a:pt x="5319" y="8092"/>
                    <a:pt x="5639" y="7835"/>
                  </a:cubicBezTo>
                  <a:cubicBezTo>
                    <a:pt x="5949" y="7589"/>
                    <a:pt x="6388" y="7452"/>
                    <a:pt x="6874" y="7452"/>
                  </a:cubicBezTo>
                  <a:cubicBezTo>
                    <a:pt x="7141" y="7452"/>
                    <a:pt x="7141" y="7051"/>
                    <a:pt x="6874" y="7051"/>
                  </a:cubicBezTo>
                  <a:cubicBezTo>
                    <a:pt x="6606" y="7051"/>
                    <a:pt x="6336" y="7090"/>
                    <a:pt x="6079" y="7167"/>
                  </a:cubicBezTo>
                  <a:cubicBezTo>
                    <a:pt x="5829" y="6591"/>
                    <a:pt x="6254" y="5957"/>
                    <a:pt x="6873" y="5957"/>
                  </a:cubicBezTo>
                  <a:close/>
                  <a:moveTo>
                    <a:pt x="4525" y="0"/>
                  </a:moveTo>
                  <a:cubicBezTo>
                    <a:pt x="4415" y="0"/>
                    <a:pt x="4324" y="87"/>
                    <a:pt x="4324" y="197"/>
                  </a:cubicBezTo>
                  <a:lnTo>
                    <a:pt x="4324" y="3492"/>
                  </a:lnTo>
                  <a:cubicBezTo>
                    <a:pt x="4324" y="3612"/>
                    <a:pt x="4359" y="3728"/>
                    <a:pt x="4423" y="3830"/>
                  </a:cubicBezTo>
                  <a:lnTo>
                    <a:pt x="5850" y="6077"/>
                  </a:lnTo>
                  <a:cubicBezTo>
                    <a:pt x="5836" y="6098"/>
                    <a:pt x="5819" y="6119"/>
                    <a:pt x="5808" y="6140"/>
                  </a:cubicBezTo>
                  <a:lnTo>
                    <a:pt x="3030" y="3960"/>
                  </a:lnTo>
                  <a:cubicBezTo>
                    <a:pt x="2998" y="3935"/>
                    <a:pt x="2974" y="3900"/>
                    <a:pt x="2960" y="3865"/>
                  </a:cubicBezTo>
                  <a:lnTo>
                    <a:pt x="1933" y="1200"/>
                  </a:lnTo>
                  <a:cubicBezTo>
                    <a:pt x="1897" y="1111"/>
                    <a:pt x="1826" y="1073"/>
                    <a:pt x="1754" y="1073"/>
                  </a:cubicBezTo>
                  <a:cubicBezTo>
                    <a:pt x="1630" y="1073"/>
                    <a:pt x="1504" y="1186"/>
                    <a:pt x="1560" y="1340"/>
                  </a:cubicBezTo>
                  <a:lnTo>
                    <a:pt x="2587" y="4009"/>
                  </a:lnTo>
                  <a:cubicBezTo>
                    <a:pt x="2626" y="4115"/>
                    <a:pt x="2696" y="4206"/>
                    <a:pt x="2784" y="4276"/>
                  </a:cubicBezTo>
                  <a:lnTo>
                    <a:pt x="5643" y="6523"/>
                  </a:lnTo>
                  <a:cubicBezTo>
                    <a:pt x="5636" y="6545"/>
                    <a:pt x="5632" y="6562"/>
                    <a:pt x="5629" y="6583"/>
                  </a:cubicBezTo>
                  <a:lnTo>
                    <a:pt x="4089" y="6239"/>
                  </a:lnTo>
                  <a:cubicBezTo>
                    <a:pt x="4045" y="6229"/>
                    <a:pt x="4001" y="6224"/>
                    <a:pt x="3957" y="6224"/>
                  </a:cubicBezTo>
                  <a:cubicBezTo>
                    <a:pt x="3847" y="6224"/>
                    <a:pt x="3736" y="6254"/>
                    <a:pt x="3638" y="6309"/>
                  </a:cubicBezTo>
                  <a:lnTo>
                    <a:pt x="1346" y="7649"/>
                  </a:lnTo>
                  <a:cubicBezTo>
                    <a:pt x="1226" y="7716"/>
                    <a:pt x="1135" y="7821"/>
                    <a:pt x="1082" y="7948"/>
                  </a:cubicBezTo>
                  <a:lnTo>
                    <a:pt x="66" y="10381"/>
                  </a:lnTo>
                  <a:cubicBezTo>
                    <a:pt x="0" y="10539"/>
                    <a:pt x="129" y="10658"/>
                    <a:pt x="256" y="10658"/>
                  </a:cubicBezTo>
                  <a:cubicBezTo>
                    <a:pt x="327" y="10658"/>
                    <a:pt x="398" y="10621"/>
                    <a:pt x="435" y="10532"/>
                  </a:cubicBezTo>
                  <a:lnTo>
                    <a:pt x="1451" y="8102"/>
                  </a:lnTo>
                  <a:cubicBezTo>
                    <a:pt x="1469" y="8057"/>
                    <a:pt x="1500" y="8018"/>
                    <a:pt x="1546" y="7993"/>
                  </a:cubicBezTo>
                  <a:lnTo>
                    <a:pt x="3842" y="6654"/>
                  </a:lnTo>
                  <a:cubicBezTo>
                    <a:pt x="3877" y="6634"/>
                    <a:pt x="3915" y="6623"/>
                    <a:pt x="3954" y="6623"/>
                  </a:cubicBezTo>
                  <a:cubicBezTo>
                    <a:pt x="3971" y="6623"/>
                    <a:pt x="3987" y="6625"/>
                    <a:pt x="4004" y="6629"/>
                  </a:cubicBezTo>
                  <a:lnTo>
                    <a:pt x="5618" y="6988"/>
                  </a:lnTo>
                  <a:cubicBezTo>
                    <a:pt x="5622" y="7023"/>
                    <a:pt x="5629" y="7062"/>
                    <a:pt x="5639" y="7097"/>
                  </a:cubicBezTo>
                  <a:lnTo>
                    <a:pt x="4658" y="7424"/>
                  </a:lnTo>
                  <a:cubicBezTo>
                    <a:pt x="4475" y="7483"/>
                    <a:pt x="4331" y="7624"/>
                    <a:pt x="4268" y="7807"/>
                  </a:cubicBezTo>
                  <a:lnTo>
                    <a:pt x="3301" y="10518"/>
                  </a:lnTo>
                  <a:cubicBezTo>
                    <a:pt x="3269" y="10599"/>
                    <a:pt x="3259" y="10687"/>
                    <a:pt x="3266" y="10775"/>
                  </a:cubicBezTo>
                  <a:lnTo>
                    <a:pt x="3473" y="13465"/>
                  </a:lnTo>
                  <a:cubicBezTo>
                    <a:pt x="3480" y="13567"/>
                    <a:pt x="3568" y="13648"/>
                    <a:pt x="3670" y="13648"/>
                  </a:cubicBezTo>
                  <a:lnTo>
                    <a:pt x="3688" y="13648"/>
                  </a:lnTo>
                  <a:cubicBezTo>
                    <a:pt x="3797" y="13641"/>
                    <a:pt x="3878" y="13542"/>
                    <a:pt x="3871" y="13433"/>
                  </a:cubicBezTo>
                  <a:lnTo>
                    <a:pt x="3663" y="10747"/>
                  </a:lnTo>
                  <a:cubicBezTo>
                    <a:pt x="3663" y="10715"/>
                    <a:pt x="3667" y="10683"/>
                    <a:pt x="3677" y="10652"/>
                  </a:cubicBezTo>
                  <a:lnTo>
                    <a:pt x="4644" y="7944"/>
                  </a:lnTo>
                  <a:cubicBezTo>
                    <a:pt x="4669" y="7877"/>
                    <a:pt x="4718" y="7825"/>
                    <a:pt x="4785" y="7803"/>
                  </a:cubicBezTo>
                  <a:lnTo>
                    <a:pt x="5249" y="7649"/>
                  </a:lnTo>
                  <a:lnTo>
                    <a:pt x="5249" y="7649"/>
                  </a:lnTo>
                  <a:cubicBezTo>
                    <a:pt x="4926" y="7972"/>
                    <a:pt x="4753" y="8401"/>
                    <a:pt x="4753" y="8901"/>
                  </a:cubicBezTo>
                  <a:cubicBezTo>
                    <a:pt x="4753" y="9470"/>
                    <a:pt x="4975" y="10061"/>
                    <a:pt x="5362" y="10525"/>
                  </a:cubicBezTo>
                  <a:cubicBezTo>
                    <a:pt x="5780" y="11025"/>
                    <a:pt x="6318" y="11299"/>
                    <a:pt x="6877" y="11299"/>
                  </a:cubicBezTo>
                  <a:cubicBezTo>
                    <a:pt x="7436" y="11299"/>
                    <a:pt x="7974" y="11025"/>
                    <a:pt x="8389" y="10525"/>
                  </a:cubicBezTo>
                  <a:cubicBezTo>
                    <a:pt x="8776" y="10061"/>
                    <a:pt x="8998" y="9470"/>
                    <a:pt x="8998" y="8901"/>
                  </a:cubicBezTo>
                  <a:cubicBezTo>
                    <a:pt x="8998" y="8401"/>
                    <a:pt x="8822" y="7969"/>
                    <a:pt x="8505" y="7649"/>
                  </a:cubicBezTo>
                  <a:lnTo>
                    <a:pt x="8505" y="7649"/>
                  </a:lnTo>
                  <a:lnTo>
                    <a:pt x="8966" y="7803"/>
                  </a:lnTo>
                  <a:cubicBezTo>
                    <a:pt x="9033" y="7825"/>
                    <a:pt x="9085" y="7877"/>
                    <a:pt x="9107" y="7944"/>
                  </a:cubicBezTo>
                  <a:lnTo>
                    <a:pt x="10074" y="10652"/>
                  </a:lnTo>
                  <a:cubicBezTo>
                    <a:pt x="10088" y="10683"/>
                    <a:pt x="10091" y="10715"/>
                    <a:pt x="10088" y="10747"/>
                  </a:cubicBezTo>
                  <a:lnTo>
                    <a:pt x="9880" y="13433"/>
                  </a:lnTo>
                  <a:cubicBezTo>
                    <a:pt x="9873" y="13542"/>
                    <a:pt x="9954" y="13641"/>
                    <a:pt x="10067" y="13648"/>
                  </a:cubicBezTo>
                  <a:lnTo>
                    <a:pt x="10081" y="13648"/>
                  </a:lnTo>
                  <a:cubicBezTo>
                    <a:pt x="10186" y="13648"/>
                    <a:pt x="10271" y="13567"/>
                    <a:pt x="10281" y="13465"/>
                  </a:cubicBezTo>
                  <a:lnTo>
                    <a:pt x="10485" y="10775"/>
                  </a:lnTo>
                  <a:cubicBezTo>
                    <a:pt x="10492" y="10687"/>
                    <a:pt x="10481" y="10599"/>
                    <a:pt x="10453" y="10518"/>
                  </a:cubicBezTo>
                  <a:lnTo>
                    <a:pt x="9486" y="7807"/>
                  </a:lnTo>
                  <a:cubicBezTo>
                    <a:pt x="9420" y="7624"/>
                    <a:pt x="9275" y="7483"/>
                    <a:pt x="9092" y="7424"/>
                  </a:cubicBezTo>
                  <a:lnTo>
                    <a:pt x="8115" y="7097"/>
                  </a:lnTo>
                  <a:cubicBezTo>
                    <a:pt x="8122" y="7062"/>
                    <a:pt x="8129" y="7023"/>
                    <a:pt x="8133" y="6988"/>
                  </a:cubicBezTo>
                  <a:lnTo>
                    <a:pt x="9747" y="6629"/>
                  </a:lnTo>
                  <a:cubicBezTo>
                    <a:pt x="9763" y="6625"/>
                    <a:pt x="9780" y="6623"/>
                    <a:pt x="9797" y="6623"/>
                  </a:cubicBezTo>
                  <a:cubicBezTo>
                    <a:pt x="9838" y="6623"/>
                    <a:pt x="9877" y="6634"/>
                    <a:pt x="9912" y="6654"/>
                  </a:cubicBezTo>
                  <a:lnTo>
                    <a:pt x="12208" y="7993"/>
                  </a:lnTo>
                  <a:cubicBezTo>
                    <a:pt x="12250" y="8018"/>
                    <a:pt x="12282" y="8057"/>
                    <a:pt x="12303" y="8102"/>
                  </a:cubicBezTo>
                  <a:lnTo>
                    <a:pt x="13316" y="10532"/>
                  </a:lnTo>
                  <a:cubicBezTo>
                    <a:pt x="13352" y="10621"/>
                    <a:pt x="13423" y="10658"/>
                    <a:pt x="13495" y="10658"/>
                  </a:cubicBezTo>
                  <a:cubicBezTo>
                    <a:pt x="13622" y="10658"/>
                    <a:pt x="13750" y="10539"/>
                    <a:pt x="13685" y="10381"/>
                  </a:cubicBezTo>
                  <a:lnTo>
                    <a:pt x="12669" y="7948"/>
                  </a:lnTo>
                  <a:cubicBezTo>
                    <a:pt x="12616" y="7821"/>
                    <a:pt x="12525" y="7716"/>
                    <a:pt x="12405" y="7649"/>
                  </a:cubicBezTo>
                  <a:lnTo>
                    <a:pt x="10109" y="6309"/>
                  </a:lnTo>
                  <a:cubicBezTo>
                    <a:pt x="10015" y="6252"/>
                    <a:pt x="9907" y="6223"/>
                    <a:pt x="9797" y="6223"/>
                  </a:cubicBezTo>
                  <a:cubicBezTo>
                    <a:pt x="9751" y="6223"/>
                    <a:pt x="9705" y="6228"/>
                    <a:pt x="9659" y="6239"/>
                  </a:cubicBezTo>
                  <a:lnTo>
                    <a:pt x="8118" y="6580"/>
                  </a:lnTo>
                  <a:cubicBezTo>
                    <a:pt x="8115" y="6562"/>
                    <a:pt x="8111" y="6541"/>
                    <a:pt x="8108" y="6523"/>
                  </a:cubicBezTo>
                  <a:lnTo>
                    <a:pt x="10963" y="4276"/>
                  </a:lnTo>
                  <a:cubicBezTo>
                    <a:pt x="11055" y="4206"/>
                    <a:pt x="11121" y="4115"/>
                    <a:pt x="11160" y="4009"/>
                  </a:cubicBezTo>
                  <a:lnTo>
                    <a:pt x="12187" y="1340"/>
                  </a:lnTo>
                  <a:cubicBezTo>
                    <a:pt x="12245" y="1184"/>
                    <a:pt x="12119" y="1070"/>
                    <a:pt x="11993" y="1070"/>
                  </a:cubicBezTo>
                  <a:cubicBezTo>
                    <a:pt x="11922" y="1070"/>
                    <a:pt x="11850" y="1108"/>
                    <a:pt x="11814" y="1196"/>
                  </a:cubicBezTo>
                  <a:lnTo>
                    <a:pt x="10787" y="3865"/>
                  </a:lnTo>
                  <a:cubicBezTo>
                    <a:pt x="10773" y="3904"/>
                    <a:pt x="10749" y="3935"/>
                    <a:pt x="10717" y="3964"/>
                  </a:cubicBezTo>
                  <a:lnTo>
                    <a:pt x="7943" y="6144"/>
                  </a:lnTo>
                  <a:cubicBezTo>
                    <a:pt x="7929" y="6119"/>
                    <a:pt x="7914" y="6098"/>
                    <a:pt x="7897" y="6077"/>
                  </a:cubicBezTo>
                  <a:lnTo>
                    <a:pt x="9328" y="3830"/>
                  </a:lnTo>
                  <a:cubicBezTo>
                    <a:pt x="9391" y="3731"/>
                    <a:pt x="9423" y="3615"/>
                    <a:pt x="9423" y="3496"/>
                  </a:cubicBezTo>
                  <a:lnTo>
                    <a:pt x="9423" y="208"/>
                  </a:lnTo>
                  <a:cubicBezTo>
                    <a:pt x="9427" y="99"/>
                    <a:pt x="9342" y="8"/>
                    <a:pt x="9230" y="0"/>
                  </a:cubicBezTo>
                  <a:cubicBezTo>
                    <a:pt x="9228" y="0"/>
                    <a:pt x="9225" y="0"/>
                    <a:pt x="9223" y="0"/>
                  </a:cubicBezTo>
                  <a:cubicBezTo>
                    <a:pt x="9114" y="0"/>
                    <a:pt x="9026" y="91"/>
                    <a:pt x="9026" y="201"/>
                  </a:cubicBezTo>
                  <a:lnTo>
                    <a:pt x="9026" y="3496"/>
                  </a:lnTo>
                  <a:cubicBezTo>
                    <a:pt x="9026" y="3538"/>
                    <a:pt x="9012" y="3580"/>
                    <a:pt x="8991" y="3615"/>
                  </a:cubicBezTo>
                  <a:lnTo>
                    <a:pt x="7605" y="5789"/>
                  </a:lnTo>
                  <a:lnTo>
                    <a:pt x="7587" y="5774"/>
                  </a:lnTo>
                  <a:cubicBezTo>
                    <a:pt x="7672" y="5641"/>
                    <a:pt x="7718" y="5486"/>
                    <a:pt x="7718" y="5331"/>
                  </a:cubicBezTo>
                  <a:lnTo>
                    <a:pt x="7718" y="4262"/>
                  </a:lnTo>
                  <a:cubicBezTo>
                    <a:pt x="7721" y="4125"/>
                    <a:pt x="7682" y="3988"/>
                    <a:pt x="7616" y="3872"/>
                  </a:cubicBezTo>
                  <a:cubicBezTo>
                    <a:pt x="7576" y="3809"/>
                    <a:pt x="7512" y="3778"/>
                    <a:pt x="7448" y="3778"/>
                  </a:cubicBezTo>
                  <a:cubicBezTo>
                    <a:pt x="7380" y="3778"/>
                    <a:pt x="7313" y="3814"/>
                    <a:pt x="7278" y="3883"/>
                  </a:cubicBezTo>
                  <a:lnTo>
                    <a:pt x="7274" y="3890"/>
                  </a:lnTo>
                  <a:cubicBezTo>
                    <a:pt x="7239" y="3949"/>
                    <a:pt x="7239" y="4023"/>
                    <a:pt x="7274" y="4083"/>
                  </a:cubicBezTo>
                  <a:cubicBezTo>
                    <a:pt x="7303" y="4136"/>
                    <a:pt x="7320" y="4199"/>
                    <a:pt x="7317" y="4262"/>
                  </a:cubicBezTo>
                  <a:lnTo>
                    <a:pt x="7317" y="4614"/>
                  </a:lnTo>
                  <a:cubicBezTo>
                    <a:pt x="7181" y="4530"/>
                    <a:pt x="7028" y="4487"/>
                    <a:pt x="6875" y="4487"/>
                  </a:cubicBezTo>
                  <a:cubicBezTo>
                    <a:pt x="6722" y="4487"/>
                    <a:pt x="6569" y="4530"/>
                    <a:pt x="6434" y="4614"/>
                  </a:cubicBezTo>
                  <a:lnTo>
                    <a:pt x="6434" y="4262"/>
                  </a:lnTo>
                  <a:cubicBezTo>
                    <a:pt x="6434" y="4199"/>
                    <a:pt x="6448" y="4136"/>
                    <a:pt x="6480" y="4083"/>
                  </a:cubicBezTo>
                  <a:cubicBezTo>
                    <a:pt x="6511" y="4023"/>
                    <a:pt x="6511" y="3949"/>
                    <a:pt x="6480" y="3890"/>
                  </a:cubicBezTo>
                  <a:lnTo>
                    <a:pt x="6476" y="3883"/>
                  </a:lnTo>
                  <a:cubicBezTo>
                    <a:pt x="6442" y="3814"/>
                    <a:pt x="6374" y="3778"/>
                    <a:pt x="6306" y="3778"/>
                  </a:cubicBezTo>
                  <a:cubicBezTo>
                    <a:pt x="6242" y="3778"/>
                    <a:pt x="6178" y="3809"/>
                    <a:pt x="6139" y="3872"/>
                  </a:cubicBezTo>
                  <a:cubicBezTo>
                    <a:pt x="6068" y="3988"/>
                    <a:pt x="6033" y="4125"/>
                    <a:pt x="6037" y="4262"/>
                  </a:cubicBezTo>
                  <a:lnTo>
                    <a:pt x="6037" y="5331"/>
                  </a:lnTo>
                  <a:cubicBezTo>
                    <a:pt x="6037" y="5486"/>
                    <a:pt x="6079" y="5641"/>
                    <a:pt x="6163" y="5778"/>
                  </a:cubicBezTo>
                  <a:lnTo>
                    <a:pt x="6146" y="5792"/>
                  </a:lnTo>
                  <a:lnTo>
                    <a:pt x="4760" y="3615"/>
                  </a:lnTo>
                  <a:cubicBezTo>
                    <a:pt x="4736" y="3580"/>
                    <a:pt x="4725" y="3538"/>
                    <a:pt x="4725" y="3492"/>
                  </a:cubicBezTo>
                  <a:lnTo>
                    <a:pt x="4725" y="208"/>
                  </a:lnTo>
                  <a:cubicBezTo>
                    <a:pt x="4725" y="95"/>
                    <a:pt x="4641" y="4"/>
                    <a:pt x="4532" y="0"/>
                  </a:cubicBezTo>
                  <a:cubicBezTo>
                    <a:pt x="4529" y="0"/>
                    <a:pt x="4527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72" name="Google Shape;11872;p32"/>
          <p:cNvGrpSpPr/>
          <p:nvPr/>
        </p:nvGrpSpPr>
        <p:grpSpPr>
          <a:xfrm>
            <a:off x="7504703" y="3048449"/>
            <a:ext cx="181259" cy="357827"/>
            <a:chOff x="7504703" y="2896049"/>
            <a:chExt cx="181259" cy="357827"/>
          </a:xfrm>
        </p:grpSpPr>
        <p:sp>
          <p:nvSpPr>
            <p:cNvPr id="11873" name="Google Shape;11873;p32"/>
            <p:cNvSpPr/>
            <p:nvPr/>
          </p:nvSpPr>
          <p:spPr>
            <a:xfrm>
              <a:off x="7578543" y="3198174"/>
              <a:ext cx="33578" cy="50459"/>
            </a:xfrm>
            <a:custGeom>
              <a:rect b="b" l="l" r="r" t="t"/>
              <a:pathLst>
                <a:path extrusionOk="0" h="1925" w="1281">
                  <a:moveTo>
                    <a:pt x="1" y="1"/>
                  </a:moveTo>
                  <a:lnTo>
                    <a:pt x="1" y="1924"/>
                  </a:lnTo>
                  <a:lnTo>
                    <a:pt x="1281" y="192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4" name="Google Shape;11874;p32"/>
            <p:cNvSpPr/>
            <p:nvPr/>
          </p:nvSpPr>
          <p:spPr>
            <a:xfrm>
              <a:off x="7595319" y="3215055"/>
              <a:ext cx="16802" cy="33578"/>
            </a:xfrm>
            <a:custGeom>
              <a:rect b="b" l="l" r="r" t="t"/>
              <a:pathLst>
                <a:path extrusionOk="0" h="1281" w="641">
                  <a:moveTo>
                    <a:pt x="215" y="0"/>
                  </a:moveTo>
                  <a:cubicBezTo>
                    <a:pt x="96" y="0"/>
                    <a:pt x="1" y="95"/>
                    <a:pt x="1" y="211"/>
                  </a:cubicBezTo>
                  <a:lnTo>
                    <a:pt x="1" y="1280"/>
                  </a:lnTo>
                  <a:lnTo>
                    <a:pt x="641" y="1280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5" name="Google Shape;11875;p32"/>
            <p:cNvSpPr/>
            <p:nvPr/>
          </p:nvSpPr>
          <p:spPr>
            <a:xfrm>
              <a:off x="7518726" y="3058173"/>
              <a:ext cx="153212" cy="100866"/>
            </a:xfrm>
            <a:custGeom>
              <a:rect b="b" l="l" r="r" t="t"/>
              <a:pathLst>
                <a:path extrusionOk="0" h="3848" w="5845">
                  <a:moveTo>
                    <a:pt x="1643" y="0"/>
                  </a:moveTo>
                  <a:lnTo>
                    <a:pt x="64" y="3548"/>
                  </a:lnTo>
                  <a:cubicBezTo>
                    <a:pt x="0" y="3689"/>
                    <a:pt x="106" y="3847"/>
                    <a:pt x="261" y="3847"/>
                  </a:cubicBezTo>
                  <a:lnTo>
                    <a:pt x="5585" y="3847"/>
                  </a:lnTo>
                  <a:cubicBezTo>
                    <a:pt x="5739" y="3847"/>
                    <a:pt x="5845" y="3689"/>
                    <a:pt x="5782" y="3548"/>
                  </a:cubicBezTo>
                  <a:lnTo>
                    <a:pt x="4206" y="0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6" name="Google Shape;11876;p32"/>
            <p:cNvSpPr/>
            <p:nvPr/>
          </p:nvSpPr>
          <p:spPr>
            <a:xfrm>
              <a:off x="7514218" y="3159013"/>
              <a:ext cx="162255" cy="44823"/>
            </a:xfrm>
            <a:custGeom>
              <a:rect b="b" l="l" r="r" t="t"/>
              <a:pathLst>
                <a:path extrusionOk="0" h="1710" w="6190">
                  <a:moveTo>
                    <a:pt x="925" y="0"/>
                  </a:moveTo>
                  <a:lnTo>
                    <a:pt x="88" y="1386"/>
                  </a:lnTo>
                  <a:cubicBezTo>
                    <a:pt x="0" y="1527"/>
                    <a:pt x="102" y="1709"/>
                    <a:pt x="271" y="1709"/>
                  </a:cubicBezTo>
                  <a:lnTo>
                    <a:pt x="5922" y="1709"/>
                  </a:lnTo>
                  <a:cubicBezTo>
                    <a:pt x="6087" y="1709"/>
                    <a:pt x="6189" y="1527"/>
                    <a:pt x="6105" y="1386"/>
                  </a:cubicBezTo>
                  <a:lnTo>
                    <a:pt x="5264" y="0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7" name="Google Shape;11877;p32"/>
            <p:cNvSpPr/>
            <p:nvPr/>
          </p:nvSpPr>
          <p:spPr>
            <a:xfrm>
              <a:off x="7514218" y="3159092"/>
              <a:ext cx="144719" cy="44823"/>
            </a:xfrm>
            <a:custGeom>
              <a:rect b="b" l="l" r="r" t="t"/>
              <a:pathLst>
                <a:path extrusionOk="0" h="1710" w="5521">
                  <a:moveTo>
                    <a:pt x="925" y="1"/>
                  </a:moveTo>
                  <a:lnTo>
                    <a:pt x="85" y="1383"/>
                  </a:lnTo>
                  <a:cubicBezTo>
                    <a:pt x="0" y="1527"/>
                    <a:pt x="102" y="1710"/>
                    <a:pt x="267" y="1710"/>
                  </a:cubicBezTo>
                  <a:lnTo>
                    <a:pt x="2300" y="1710"/>
                  </a:lnTo>
                  <a:cubicBezTo>
                    <a:pt x="2254" y="1706"/>
                    <a:pt x="2226" y="1524"/>
                    <a:pt x="2251" y="1383"/>
                  </a:cubicBezTo>
                  <a:lnTo>
                    <a:pt x="2381" y="602"/>
                  </a:lnTo>
                  <a:cubicBezTo>
                    <a:pt x="2398" y="500"/>
                    <a:pt x="2486" y="426"/>
                    <a:pt x="2592" y="426"/>
                  </a:cubicBezTo>
                  <a:lnTo>
                    <a:pt x="5521" y="426"/>
                  </a:lnTo>
                  <a:lnTo>
                    <a:pt x="5264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8" name="Google Shape;11878;p32"/>
            <p:cNvSpPr/>
            <p:nvPr/>
          </p:nvSpPr>
          <p:spPr>
            <a:xfrm>
              <a:off x="7518726" y="3058173"/>
              <a:ext cx="125191" cy="100866"/>
            </a:xfrm>
            <a:custGeom>
              <a:rect b="b" l="l" r="r" t="t"/>
              <a:pathLst>
                <a:path extrusionOk="0" h="3848" w="4776">
                  <a:moveTo>
                    <a:pt x="1643" y="0"/>
                  </a:moveTo>
                  <a:lnTo>
                    <a:pt x="64" y="3548"/>
                  </a:lnTo>
                  <a:cubicBezTo>
                    <a:pt x="0" y="3689"/>
                    <a:pt x="106" y="3847"/>
                    <a:pt x="261" y="3847"/>
                  </a:cubicBezTo>
                  <a:lnTo>
                    <a:pt x="2174" y="3847"/>
                  </a:lnTo>
                  <a:cubicBezTo>
                    <a:pt x="2131" y="3847"/>
                    <a:pt x="2103" y="3689"/>
                    <a:pt x="2121" y="3548"/>
                  </a:cubicBezTo>
                  <a:lnTo>
                    <a:pt x="2378" y="1470"/>
                  </a:lnTo>
                  <a:cubicBezTo>
                    <a:pt x="2392" y="1365"/>
                    <a:pt x="2483" y="1284"/>
                    <a:pt x="2589" y="1284"/>
                  </a:cubicBezTo>
                  <a:lnTo>
                    <a:pt x="4776" y="1284"/>
                  </a:lnTo>
                  <a:lnTo>
                    <a:pt x="4203" y="0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9" name="Google Shape;11879;p32"/>
            <p:cNvSpPr/>
            <p:nvPr/>
          </p:nvSpPr>
          <p:spPr>
            <a:xfrm>
              <a:off x="7529605" y="2911698"/>
              <a:ext cx="131456" cy="168887"/>
            </a:xfrm>
            <a:custGeom>
              <a:rect b="b" l="l" r="r" t="t"/>
              <a:pathLst>
                <a:path extrusionOk="0" h="6443" w="5015">
                  <a:moveTo>
                    <a:pt x="2508" y="1"/>
                  </a:moveTo>
                  <a:cubicBezTo>
                    <a:pt x="2425" y="1"/>
                    <a:pt x="2342" y="46"/>
                    <a:pt x="2307" y="138"/>
                  </a:cubicBezTo>
                  <a:lnTo>
                    <a:pt x="53" y="6155"/>
                  </a:lnTo>
                  <a:cubicBezTo>
                    <a:pt x="0" y="6295"/>
                    <a:pt x="102" y="6443"/>
                    <a:pt x="250" y="6443"/>
                  </a:cubicBezTo>
                  <a:lnTo>
                    <a:pt x="4762" y="6443"/>
                  </a:lnTo>
                  <a:cubicBezTo>
                    <a:pt x="4913" y="6443"/>
                    <a:pt x="5015" y="6295"/>
                    <a:pt x="4962" y="6155"/>
                  </a:cubicBezTo>
                  <a:lnTo>
                    <a:pt x="2708" y="138"/>
                  </a:lnTo>
                  <a:cubicBezTo>
                    <a:pt x="2673" y="46"/>
                    <a:pt x="2590" y="1"/>
                    <a:pt x="2508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0" name="Google Shape;11880;p32"/>
            <p:cNvSpPr/>
            <p:nvPr/>
          </p:nvSpPr>
          <p:spPr>
            <a:xfrm>
              <a:off x="7529605" y="2911698"/>
              <a:ext cx="65741" cy="168887"/>
            </a:xfrm>
            <a:custGeom>
              <a:rect b="b" l="l" r="r" t="t"/>
              <a:pathLst>
                <a:path extrusionOk="0" h="6443" w="2508">
                  <a:moveTo>
                    <a:pt x="2508" y="1"/>
                  </a:moveTo>
                  <a:cubicBezTo>
                    <a:pt x="2416" y="1"/>
                    <a:pt x="2339" y="54"/>
                    <a:pt x="2307" y="138"/>
                  </a:cubicBezTo>
                  <a:lnTo>
                    <a:pt x="53" y="6155"/>
                  </a:lnTo>
                  <a:cubicBezTo>
                    <a:pt x="0" y="6295"/>
                    <a:pt x="102" y="6443"/>
                    <a:pt x="250" y="6443"/>
                  </a:cubicBezTo>
                  <a:lnTo>
                    <a:pt x="1875" y="6443"/>
                  </a:lnTo>
                  <a:cubicBezTo>
                    <a:pt x="1829" y="6443"/>
                    <a:pt x="1801" y="6295"/>
                    <a:pt x="1818" y="6155"/>
                  </a:cubicBezTo>
                  <a:lnTo>
                    <a:pt x="2451" y="138"/>
                  </a:lnTo>
                  <a:cubicBezTo>
                    <a:pt x="2462" y="46"/>
                    <a:pt x="2483" y="1"/>
                    <a:pt x="2508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1" name="Google Shape;11881;p32"/>
            <p:cNvSpPr/>
            <p:nvPr/>
          </p:nvSpPr>
          <p:spPr>
            <a:xfrm>
              <a:off x="7504703" y="2896049"/>
              <a:ext cx="181259" cy="357827"/>
            </a:xfrm>
            <a:custGeom>
              <a:rect b="b" l="l" r="r" t="t"/>
              <a:pathLst>
                <a:path extrusionOk="0" h="13651" w="6915">
                  <a:moveTo>
                    <a:pt x="3458" y="770"/>
                  </a:moveTo>
                  <a:lnTo>
                    <a:pt x="5733" y="6839"/>
                  </a:lnTo>
                  <a:lnTo>
                    <a:pt x="4741" y="6839"/>
                  </a:lnTo>
                  <a:cubicBezTo>
                    <a:pt x="4474" y="6839"/>
                    <a:pt x="4474" y="7240"/>
                    <a:pt x="4741" y="7240"/>
                  </a:cubicBezTo>
                  <a:lnTo>
                    <a:pt x="4973" y="7240"/>
                  </a:lnTo>
                  <a:lnTo>
                    <a:pt x="6141" y="9832"/>
                  </a:lnTo>
                  <a:lnTo>
                    <a:pt x="5385" y="9832"/>
                  </a:lnTo>
                  <a:cubicBezTo>
                    <a:pt x="5117" y="9832"/>
                    <a:pt x="5117" y="10233"/>
                    <a:pt x="5385" y="10233"/>
                  </a:cubicBezTo>
                  <a:lnTo>
                    <a:pt x="5515" y="10233"/>
                  </a:lnTo>
                  <a:lnTo>
                    <a:pt x="6309" y="11541"/>
                  </a:lnTo>
                  <a:lnTo>
                    <a:pt x="606" y="11541"/>
                  </a:lnTo>
                  <a:lnTo>
                    <a:pt x="1401" y="10233"/>
                  </a:lnTo>
                  <a:lnTo>
                    <a:pt x="3458" y="10233"/>
                  </a:lnTo>
                  <a:cubicBezTo>
                    <a:pt x="3725" y="10233"/>
                    <a:pt x="3725" y="9832"/>
                    <a:pt x="3458" y="9832"/>
                  </a:cubicBezTo>
                  <a:lnTo>
                    <a:pt x="778" y="9832"/>
                  </a:lnTo>
                  <a:lnTo>
                    <a:pt x="1946" y="7240"/>
                  </a:lnTo>
                  <a:lnTo>
                    <a:pt x="2818" y="7240"/>
                  </a:lnTo>
                  <a:cubicBezTo>
                    <a:pt x="3085" y="7240"/>
                    <a:pt x="3085" y="6839"/>
                    <a:pt x="2818" y="6839"/>
                  </a:cubicBezTo>
                  <a:lnTo>
                    <a:pt x="1182" y="6839"/>
                  </a:lnTo>
                  <a:lnTo>
                    <a:pt x="3458" y="770"/>
                  </a:lnTo>
                  <a:close/>
                  <a:moveTo>
                    <a:pt x="3901" y="11942"/>
                  </a:moveTo>
                  <a:lnTo>
                    <a:pt x="3901" y="13250"/>
                  </a:lnTo>
                  <a:lnTo>
                    <a:pt x="3018" y="13250"/>
                  </a:lnTo>
                  <a:lnTo>
                    <a:pt x="3018" y="11942"/>
                  </a:lnTo>
                  <a:close/>
                  <a:moveTo>
                    <a:pt x="3459" y="1"/>
                  </a:moveTo>
                  <a:cubicBezTo>
                    <a:pt x="3382" y="1"/>
                    <a:pt x="3305" y="44"/>
                    <a:pt x="3271" y="130"/>
                  </a:cubicBezTo>
                  <a:lnTo>
                    <a:pt x="708" y="6970"/>
                  </a:lnTo>
                  <a:cubicBezTo>
                    <a:pt x="659" y="7100"/>
                    <a:pt x="757" y="7240"/>
                    <a:pt x="894" y="7240"/>
                  </a:cubicBezTo>
                  <a:lnTo>
                    <a:pt x="1510" y="7240"/>
                  </a:lnTo>
                  <a:lnTo>
                    <a:pt x="286" y="9948"/>
                  </a:lnTo>
                  <a:cubicBezTo>
                    <a:pt x="226" y="10082"/>
                    <a:pt x="321" y="10229"/>
                    <a:pt x="465" y="10229"/>
                  </a:cubicBezTo>
                  <a:lnTo>
                    <a:pt x="933" y="10229"/>
                  </a:lnTo>
                  <a:lnTo>
                    <a:pt x="82" y="11636"/>
                  </a:lnTo>
                  <a:cubicBezTo>
                    <a:pt x="1" y="11769"/>
                    <a:pt x="96" y="11942"/>
                    <a:pt x="254" y="11942"/>
                  </a:cubicBezTo>
                  <a:lnTo>
                    <a:pt x="2617" y="11942"/>
                  </a:lnTo>
                  <a:lnTo>
                    <a:pt x="2617" y="13250"/>
                  </a:lnTo>
                  <a:lnTo>
                    <a:pt x="2389" y="13250"/>
                  </a:lnTo>
                  <a:cubicBezTo>
                    <a:pt x="2125" y="13250"/>
                    <a:pt x="2125" y="13651"/>
                    <a:pt x="2389" y="13651"/>
                  </a:cubicBezTo>
                  <a:lnTo>
                    <a:pt x="4527" y="13651"/>
                  </a:lnTo>
                  <a:cubicBezTo>
                    <a:pt x="4794" y="13651"/>
                    <a:pt x="4794" y="13250"/>
                    <a:pt x="4527" y="13250"/>
                  </a:cubicBezTo>
                  <a:lnTo>
                    <a:pt x="4298" y="13250"/>
                  </a:lnTo>
                  <a:lnTo>
                    <a:pt x="4298" y="11942"/>
                  </a:lnTo>
                  <a:lnTo>
                    <a:pt x="6665" y="11942"/>
                  </a:lnTo>
                  <a:cubicBezTo>
                    <a:pt x="6819" y="11942"/>
                    <a:pt x="6914" y="11769"/>
                    <a:pt x="6833" y="11636"/>
                  </a:cubicBezTo>
                  <a:lnTo>
                    <a:pt x="6833" y="11636"/>
                  </a:lnTo>
                  <a:lnTo>
                    <a:pt x="6833" y="11639"/>
                  </a:lnTo>
                  <a:lnTo>
                    <a:pt x="5982" y="10233"/>
                  </a:lnTo>
                  <a:lnTo>
                    <a:pt x="6450" y="10233"/>
                  </a:lnTo>
                  <a:cubicBezTo>
                    <a:pt x="6594" y="10233"/>
                    <a:pt x="6693" y="10082"/>
                    <a:pt x="6633" y="9948"/>
                  </a:cubicBezTo>
                  <a:lnTo>
                    <a:pt x="5409" y="7240"/>
                  </a:lnTo>
                  <a:lnTo>
                    <a:pt x="6025" y="7240"/>
                  </a:lnTo>
                  <a:cubicBezTo>
                    <a:pt x="6162" y="7240"/>
                    <a:pt x="6260" y="7100"/>
                    <a:pt x="6211" y="6970"/>
                  </a:cubicBezTo>
                  <a:lnTo>
                    <a:pt x="3648" y="130"/>
                  </a:lnTo>
                  <a:cubicBezTo>
                    <a:pt x="3614" y="44"/>
                    <a:pt x="3537" y="1"/>
                    <a:pt x="34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2" name="Google Shape;11882;p32"/>
            <p:cNvSpPr/>
            <p:nvPr/>
          </p:nvSpPr>
          <p:spPr>
            <a:xfrm>
              <a:off x="7610706" y="3153744"/>
              <a:ext cx="19659" cy="10537"/>
            </a:xfrm>
            <a:custGeom>
              <a:rect b="b" l="l" r="r" t="t"/>
              <a:pathLst>
                <a:path extrusionOk="0" h="402" w="750">
                  <a:moveTo>
                    <a:pt x="268" y="1"/>
                  </a:moveTo>
                  <a:cubicBezTo>
                    <a:pt x="1" y="1"/>
                    <a:pt x="1" y="402"/>
                    <a:pt x="268" y="402"/>
                  </a:cubicBezTo>
                  <a:lnTo>
                    <a:pt x="483" y="402"/>
                  </a:lnTo>
                  <a:cubicBezTo>
                    <a:pt x="750" y="402"/>
                    <a:pt x="750" y="1"/>
                    <a:pt x="4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3" name="Google Shape;11883;p32"/>
            <p:cNvSpPr/>
            <p:nvPr/>
          </p:nvSpPr>
          <p:spPr>
            <a:xfrm>
              <a:off x="7593930" y="3075316"/>
              <a:ext cx="19581" cy="10537"/>
            </a:xfrm>
            <a:custGeom>
              <a:rect b="b" l="l" r="r" t="t"/>
              <a:pathLst>
                <a:path extrusionOk="0" h="402" w="747">
                  <a:moveTo>
                    <a:pt x="268" y="0"/>
                  </a:moveTo>
                  <a:cubicBezTo>
                    <a:pt x="1" y="0"/>
                    <a:pt x="1" y="401"/>
                    <a:pt x="268" y="401"/>
                  </a:cubicBezTo>
                  <a:lnTo>
                    <a:pt x="483" y="401"/>
                  </a:lnTo>
                  <a:cubicBezTo>
                    <a:pt x="746" y="401"/>
                    <a:pt x="746" y="0"/>
                    <a:pt x="4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84" name="Google Shape;11884;p32"/>
          <p:cNvGrpSpPr/>
          <p:nvPr/>
        </p:nvGrpSpPr>
        <p:grpSpPr>
          <a:xfrm>
            <a:off x="4680751" y="1652371"/>
            <a:ext cx="374341" cy="364590"/>
            <a:chOff x="4680751" y="1499971"/>
            <a:chExt cx="374341" cy="364590"/>
          </a:xfrm>
        </p:grpSpPr>
        <p:sp>
          <p:nvSpPr>
            <p:cNvPr id="11885" name="Google Shape;11885;p32"/>
            <p:cNvSpPr/>
            <p:nvPr/>
          </p:nvSpPr>
          <p:spPr>
            <a:xfrm>
              <a:off x="4924187" y="1505293"/>
              <a:ext cx="125558" cy="125584"/>
            </a:xfrm>
            <a:custGeom>
              <a:rect b="b" l="l" r="r" t="t"/>
              <a:pathLst>
                <a:path extrusionOk="0" h="4791" w="4790">
                  <a:moveTo>
                    <a:pt x="2395" y="1"/>
                  </a:moveTo>
                  <a:cubicBezTo>
                    <a:pt x="1073" y="1"/>
                    <a:pt x="1" y="1073"/>
                    <a:pt x="1" y="2396"/>
                  </a:cubicBezTo>
                  <a:cubicBezTo>
                    <a:pt x="1" y="3718"/>
                    <a:pt x="1073" y="4790"/>
                    <a:pt x="2395" y="4790"/>
                  </a:cubicBezTo>
                  <a:cubicBezTo>
                    <a:pt x="3717" y="4790"/>
                    <a:pt x="4790" y="3718"/>
                    <a:pt x="4790" y="2396"/>
                  </a:cubicBezTo>
                  <a:cubicBezTo>
                    <a:pt x="4790" y="1073"/>
                    <a:pt x="3717" y="1"/>
                    <a:pt x="2395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6" name="Google Shape;11886;p32"/>
            <p:cNvSpPr/>
            <p:nvPr/>
          </p:nvSpPr>
          <p:spPr>
            <a:xfrm>
              <a:off x="4946966" y="1528176"/>
              <a:ext cx="79922" cy="79843"/>
            </a:xfrm>
            <a:custGeom>
              <a:rect b="b" l="l" r="r" t="t"/>
              <a:pathLst>
                <a:path extrusionOk="0" h="3046" w="3049">
                  <a:moveTo>
                    <a:pt x="1526" y="0"/>
                  </a:moveTo>
                  <a:cubicBezTo>
                    <a:pt x="682" y="0"/>
                    <a:pt x="0" y="682"/>
                    <a:pt x="0" y="1523"/>
                  </a:cubicBezTo>
                  <a:cubicBezTo>
                    <a:pt x="0" y="2363"/>
                    <a:pt x="682" y="3045"/>
                    <a:pt x="1526" y="3045"/>
                  </a:cubicBezTo>
                  <a:cubicBezTo>
                    <a:pt x="2367" y="3045"/>
                    <a:pt x="3049" y="2363"/>
                    <a:pt x="3049" y="1523"/>
                  </a:cubicBezTo>
                  <a:cubicBezTo>
                    <a:pt x="3049" y="682"/>
                    <a:pt x="2367" y="0"/>
                    <a:pt x="1526" y="0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7" name="Google Shape;11887;p32"/>
            <p:cNvSpPr/>
            <p:nvPr/>
          </p:nvSpPr>
          <p:spPr>
            <a:xfrm>
              <a:off x="4695876" y="1505293"/>
              <a:ext cx="125558" cy="125584"/>
            </a:xfrm>
            <a:custGeom>
              <a:rect b="b" l="l" r="r" t="t"/>
              <a:pathLst>
                <a:path extrusionOk="0" h="4791" w="4790">
                  <a:moveTo>
                    <a:pt x="2395" y="1"/>
                  </a:moveTo>
                  <a:cubicBezTo>
                    <a:pt x="1073" y="1"/>
                    <a:pt x="0" y="1073"/>
                    <a:pt x="0" y="2396"/>
                  </a:cubicBezTo>
                  <a:cubicBezTo>
                    <a:pt x="0" y="3718"/>
                    <a:pt x="1073" y="4790"/>
                    <a:pt x="2395" y="4790"/>
                  </a:cubicBezTo>
                  <a:cubicBezTo>
                    <a:pt x="3717" y="4790"/>
                    <a:pt x="4790" y="3718"/>
                    <a:pt x="4790" y="2396"/>
                  </a:cubicBezTo>
                  <a:cubicBezTo>
                    <a:pt x="4790" y="1073"/>
                    <a:pt x="3717" y="1"/>
                    <a:pt x="2395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8" name="Google Shape;11888;p32"/>
            <p:cNvSpPr/>
            <p:nvPr/>
          </p:nvSpPr>
          <p:spPr>
            <a:xfrm>
              <a:off x="4718733" y="1528176"/>
              <a:ext cx="79948" cy="79843"/>
            </a:xfrm>
            <a:custGeom>
              <a:rect b="b" l="l" r="r" t="t"/>
              <a:pathLst>
                <a:path extrusionOk="0" h="3046" w="3050">
                  <a:moveTo>
                    <a:pt x="1523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3"/>
                    <a:pt x="683" y="3045"/>
                    <a:pt x="1523" y="3045"/>
                  </a:cubicBezTo>
                  <a:cubicBezTo>
                    <a:pt x="2367" y="3045"/>
                    <a:pt x="3049" y="2363"/>
                    <a:pt x="3049" y="1523"/>
                  </a:cubicBezTo>
                  <a:cubicBezTo>
                    <a:pt x="3049" y="682"/>
                    <a:pt x="2367" y="0"/>
                    <a:pt x="1523" y="0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9" name="Google Shape;11889;p32"/>
            <p:cNvSpPr/>
            <p:nvPr/>
          </p:nvSpPr>
          <p:spPr>
            <a:xfrm>
              <a:off x="4707305" y="1539500"/>
              <a:ext cx="331011" cy="305952"/>
            </a:xfrm>
            <a:custGeom>
              <a:rect b="b" l="l" r="r" t="t"/>
              <a:pathLst>
                <a:path extrusionOk="0" h="11672" w="12628">
                  <a:moveTo>
                    <a:pt x="6316" y="1"/>
                  </a:moveTo>
                  <a:cubicBezTo>
                    <a:pt x="2828" y="1"/>
                    <a:pt x="0" y="2634"/>
                    <a:pt x="0" y="5880"/>
                  </a:cubicBezTo>
                  <a:cubicBezTo>
                    <a:pt x="0" y="7747"/>
                    <a:pt x="932" y="9407"/>
                    <a:pt x="2388" y="10487"/>
                  </a:cubicBezTo>
                  <a:cubicBezTo>
                    <a:pt x="3468" y="11285"/>
                    <a:pt x="4793" y="11672"/>
                    <a:pt x="6137" y="11672"/>
                  </a:cubicBezTo>
                  <a:lnTo>
                    <a:pt x="6481" y="11672"/>
                  </a:lnTo>
                  <a:cubicBezTo>
                    <a:pt x="7821" y="11672"/>
                    <a:pt x="9150" y="11285"/>
                    <a:pt x="10233" y="10490"/>
                  </a:cubicBezTo>
                  <a:cubicBezTo>
                    <a:pt x="11693" y="9414"/>
                    <a:pt x="12628" y="7747"/>
                    <a:pt x="12628" y="5880"/>
                  </a:cubicBezTo>
                  <a:cubicBezTo>
                    <a:pt x="12628" y="2634"/>
                    <a:pt x="9804" y="1"/>
                    <a:pt x="6316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0" name="Google Shape;11890;p32"/>
            <p:cNvSpPr/>
            <p:nvPr/>
          </p:nvSpPr>
          <p:spPr>
            <a:xfrm>
              <a:off x="4707305" y="1539605"/>
              <a:ext cx="167236" cy="305952"/>
            </a:xfrm>
            <a:custGeom>
              <a:rect b="b" l="l" r="r" t="t"/>
              <a:pathLst>
                <a:path extrusionOk="0" h="11672" w="6380">
                  <a:moveTo>
                    <a:pt x="6316" y="0"/>
                  </a:moveTo>
                  <a:cubicBezTo>
                    <a:pt x="2828" y="0"/>
                    <a:pt x="0" y="2630"/>
                    <a:pt x="0" y="5880"/>
                  </a:cubicBezTo>
                  <a:cubicBezTo>
                    <a:pt x="0" y="7743"/>
                    <a:pt x="936" y="9407"/>
                    <a:pt x="2391" y="10483"/>
                  </a:cubicBezTo>
                  <a:cubicBezTo>
                    <a:pt x="3468" y="11281"/>
                    <a:pt x="4797" y="11671"/>
                    <a:pt x="6137" y="11671"/>
                  </a:cubicBezTo>
                  <a:lnTo>
                    <a:pt x="6224" y="11671"/>
                  </a:lnTo>
                  <a:cubicBezTo>
                    <a:pt x="5468" y="11474"/>
                    <a:pt x="4755" y="11130"/>
                    <a:pt x="4132" y="10655"/>
                  </a:cubicBezTo>
                  <a:cubicBezTo>
                    <a:pt x="2676" y="9537"/>
                    <a:pt x="1744" y="7814"/>
                    <a:pt x="1744" y="5880"/>
                  </a:cubicBezTo>
                  <a:cubicBezTo>
                    <a:pt x="1744" y="3073"/>
                    <a:pt x="3707" y="710"/>
                    <a:pt x="6379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1" name="Google Shape;11891;p32"/>
            <p:cNvSpPr/>
            <p:nvPr/>
          </p:nvSpPr>
          <p:spPr>
            <a:xfrm>
              <a:off x="4833570" y="1722201"/>
              <a:ext cx="78375" cy="136987"/>
            </a:xfrm>
            <a:custGeom>
              <a:rect b="b" l="l" r="r" t="t"/>
              <a:pathLst>
                <a:path extrusionOk="0" h="5226" w="2990">
                  <a:moveTo>
                    <a:pt x="1495" y="0"/>
                  </a:moveTo>
                  <a:cubicBezTo>
                    <a:pt x="665" y="0"/>
                    <a:pt x="1" y="693"/>
                    <a:pt x="36" y="1523"/>
                  </a:cubicBezTo>
                  <a:lnTo>
                    <a:pt x="134" y="3921"/>
                  </a:lnTo>
                  <a:cubicBezTo>
                    <a:pt x="166" y="4649"/>
                    <a:pt x="767" y="5226"/>
                    <a:pt x="1499" y="5226"/>
                  </a:cubicBezTo>
                  <a:cubicBezTo>
                    <a:pt x="2227" y="5226"/>
                    <a:pt x="2828" y="4649"/>
                    <a:pt x="2860" y="3917"/>
                  </a:cubicBezTo>
                  <a:lnTo>
                    <a:pt x="2955" y="1523"/>
                  </a:lnTo>
                  <a:cubicBezTo>
                    <a:pt x="2990" y="693"/>
                    <a:pt x="2325" y="0"/>
                    <a:pt x="1495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2" name="Google Shape;11892;p32"/>
            <p:cNvSpPr/>
            <p:nvPr/>
          </p:nvSpPr>
          <p:spPr>
            <a:xfrm>
              <a:off x="4833570" y="1722201"/>
              <a:ext cx="78480" cy="96986"/>
            </a:xfrm>
            <a:custGeom>
              <a:rect b="b" l="l" r="r" t="t"/>
              <a:pathLst>
                <a:path extrusionOk="0" h="3700" w="2994">
                  <a:moveTo>
                    <a:pt x="1499" y="0"/>
                  </a:moveTo>
                  <a:cubicBezTo>
                    <a:pt x="665" y="0"/>
                    <a:pt x="1" y="689"/>
                    <a:pt x="36" y="1523"/>
                  </a:cubicBezTo>
                  <a:lnTo>
                    <a:pt x="117" y="3457"/>
                  </a:lnTo>
                  <a:cubicBezTo>
                    <a:pt x="483" y="3608"/>
                    <a:pt x="964" y="3699"/>
                    <a:pt x="1499" y="3699"/>
                  </a:cubicBezTo>
                  <a:cubicBezTo>
                    <a:pt x="2030" y="3699"/>
                    <a:pt x="2512" y="3608"/>
                    <a:pt x="2877" y="3457"/>
                  </a:cubicBezTo>
                  <a:lnTo>
                    <a:pt x="2958" y="1523"/>
                  </a:lnTo>
                  <a:cubicBezTo>
                    <a:pt x="2993" y="689"/>
                    <a:pt x="2329" y="0"/>
                    <a:pt x="149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3" name="Google Shape;11893;p32"/>
            <p:cNvSpPr/>
            <p:nvPr/>
          </p:nvSpPr>
          <p:spPr>
            <a:xfrm>
              <a:off x="4775798" y="1670746"/>
              <a:ext cx="39922" cy="51481"/>
            </a:xfrm>
            <a:custGeom>
              <a:rect b="b" l="l" r="r" t="t"/>
              <a:pathLst>
                <a:path extrusionOk="0" h="1964" w="1523">
                  <a:moveTo>
                    <a:pt x="763" y="1"/>
                  </a:moveTo>
                  <a:cubicBezTo>
                    <a:pt x="341" y="4"/>
                    <a:pt x="0" y="342"/>
                    <a:pt x="0" y="764"/>
                  </a:cubicBezTo>
                  <a:lnTo>
                    <a:pt x="0" y="1200"/>
                  </a:lnTo>
                  <a:cubicBezTo>
                    <a:pt x="0" y="1619"/>
                    <a:pt x="341" y="1960"/>
                    <a:pt x="763" y="1963"/>
                  </a:cubicBezTo>
                  <a:cubicBezTo>
                    <a:pt x="1182" y="1960"/>
                    <a:pt x="1523" y="1619"/>
                    <a:pt x="1523" y="1200"/>
                  </a:cubicBezTo>
                  <a:lnTo>
                    <a:pt x="1523" y="764"/>
                  </a:lnTo>
                  <a:cubicBezTo>
                    <a:pt x="1523" y="342"/>
                    <a:pt x="1182" y="4"/>
                    <a:pt x="763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4" name="Google Shape;11894;p32"/>
            <p:cNvSpPr/>
            <p:nvPr/>
          </p:nvSpPr>
          <p:spPr>
            <a:xfrm>
              <a:off x="4792653" y="1670851"/>
              <a:ext cx="23250" cy="40210"/>
            </a:xfrm>
            <a:custGeom>
              <a:rect b="b" l="l" r="r" t="t"/>
              <a:pathLst>
                <a:path extrusionOk="0" h="1534" w="887">
                  <a:moveTo>
                    <a:pt x="120" y="0"/>
                  </a:moveTo>
                  <a:cubicBezTo>
                    <a:pt x="81" y="0"/>
                    <a:pt x="46" y="4"/>
                    <a:pt x="11" y="11"/>
                  </a:cubicBezTo>
                  <a:lnTo>
                    <a:pt x="11" y="1087"/>
                  </a:lnTo>
                  <a:cubicBezTo>
                    <a:pt x="1" y="1330"/>
                    <a:pt x="197" y="1534"/>
                    <a:pt x="444" y="1534"/>
                  </a:cubicBezTo>
                  <a:cubicBezTo>
                    <a:pt x="690" y="1534"/>
                    <a:pt x="887" y="1330"/>
                    <a:pt x="880" y="1087"/>
                  </a:cubicBezTo>
                  <a:lnTo>
                    <a:pt x="880" y="760"/>
                  </a:lnTo>
                  <a:cubicBezTo>
                    <a:pt x="880" y="338"/>
                    <a:pt x="539" y="0"/>
                    <a:pt x="12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5" name="Google Shape;11895;p32"/>
            <p:cNvSpPr/>
            <p:nvPr/>
          </p:nvSpPr>
          <p:spPr>
            <a:xfrm>
              <a:off x="4787227" y="1676460"/>
              <a:ext cx="17169" cy="17195"/>
            </a:xfrm>
            <a:custGeom>
              <a:rect b="b" l="l" r="r" t="t"/>
              <a:pathLst>
                <a:path extrusionOk="0" h="656" w="655">
                  <a:moveTo>
                    <a:pt x="327" y="1"/>
                  </a:moveTo>
                  <a:cubicBezTo>
                    <a:pt x="144" y="1"/>
                    <a:pt x="0" y="149"/>
                    <a:pt x="0" y="328"/>
                  </a:cubicBezTo>
                  <a:cubicBezTo>
                    <a:pt x="0" y="511"/>
                    <a:pt x="144" y="655"/>
                    <a:pt x="327" y="655"/>
                  </a:cubicBezTo>
                  <a:cubicBezTo>
                    <a:pt x="506" y="655"/>
                    <a:pt x="654" y="511"/>
                    <a:pt x="654" y="328"/>
                  </a:cubicBezTo>
                  <a:cubicBezTo>
                    <a:pt x="654" y="149"/>
                    <a:pt x="506" y="1"/>
                    <a:pt x="3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6" name="Google Shape;11896;p32"/>
            <p:cNvSpPr/>
            <p:nvPr/>
          </p:nvSpPr>
          <p:spPr>
            <a:xfrm>
              <a:off x="4929901" y="1670746"/>
              <a:ext cx="39948" cy="51481"/>
            </a:xfrm>
            <a:custGeom>
              <a:rect b="b" l="l" r="r" t="t"/>
              <a:pathLst>
                <a:path extrusionOk="0" h="1964" w="1524">
                  <a:moveTo>
                    <a:pt x="760" y="1"/>
                  </a:moveTo>
                  <a:cubicBezTo>
                    <a:pt x="342" y="4"/>
                    <a:pt x="1" y="342"/>
                    <a:pt x="1" y="764"/>
                  </a:cubicBezTo>
                  <a:lnTo>
                    <a:pt x="1" y="1200"/>
                  </a:lnTo>
                  <a:cubicBezTo>
                    <a:pt x="1" y="1619"/>
                    <a:pt x="342" y="1960"/>
                    <a:pt x="760" y="1963"/>
                  </a:cubicBezTo>
                  <a:cubicBezTo>
                    <a:pt x="1182" y="1960"/>
                    <a:pt x="1523" y="1619"/>
                    <a:pt x="1523" y="1200"/>
                  </a:cubicBezTo>
                  <a:lnTo>
                    <a:pt x="1523" y="764"/>
                  </a:lnTo>
                  <a:cubicBezTo>
                    <a:pt x="1523" y="342"/>
                    <a:pt x="1182" y="4"/>
                    <a:pt x="760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7" name="Google Shape;11897;p32"/>
            <p:cNvSpPr/>
            <p:nvPr/>
          </p:nvSpPr>
          <p:spPr>
            <a:xfrm>
              <a:off x="4946966" y="1670851"/>
              <a:ext cx="22884" cy="39476"/>
            </a:xfrm>
            <a:custGeom>
              <a:rect b="b" l="l" r="r" t="t"/>
              <a:pathLst>
                <a:path extrusionOk="0" h="1506" w="873">
                  <a:moveTo>
                    <a:pt x="109" y="0"/>
                  </a:moveTo>
                  <a:cubicBezTo>
                    <a:pt x="74" y="0"/>
                    <a:pt x="39" y="4"/>
                    <a:pt x="0" y="11"/>
                  </a:cubicBezTo>
                  <a:lnTo>
                    <a:pt x="0" y="1087"/>
                  </a:lnTo>
                  <a:cubicBezTo>
                    <a:pt x="7" y="1319"/>
                    <a:pt x="201" y="1506"/>
                    <a:pt x="436" y="1506"/>
                  </a:cubicBezTo>
                  <a:cubicBezTo>
                    <a:pt x="672" y="1506"/>
                    <a:pt x="865" y="1319"/>
                    <a:pt x="872" y="1087"/>
                  </a:cubicBezTo>
                  <a:lnTo>
                    <a:pt x="872" y="760"/>
                  </a:lnTo>
                  <a:cubicBezTo>
                    <a:pt x="869" y="338"/>
                    <a:pt x="531" y="0"/>
                    <a:pt x="10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8" name="Google Shape;11898;p32"/>
            <p:cNvSpPr/>
            <p:nvPr/>
          </p:nvSpPr>
          <p:spPr>
            <a:xfrm>
              <a:off x="4941330" y="1676460"/>
              <a:ext cx="17091" cy="17195"/>
            </a:xfrm>
            <a:custGeom>
              <a:rect b="b" l="l" r="r" t="t"/>
              <a:pathLst>
                <a:path extrusionOk="0" h="656" w="652">
                  <a:moveTo>
                    <a:pt x="324" y="1"/>
                  </a:moveTo>
                  <a:cubicBezTo>
                    <a:pt x="145" y="1"/>
                    <a:pt x="1" y="149"/>
                    <a:pt x="1" y="328"/>
                  </a:cubicBezTo>
                  <a:cubicBezTo>
                    <a:pt x="1" y="511"/>
                    <a:pt x="145" y="655"/>
                    <a:pt x="324" y="655"/>
                  </a:cubicBezTo>
                  <a:cubicBezTo>
                    <a:pt x="507" y="655"/>
                    <a:pt x="651" y="511"/>
                    <a:pt x="651" y="328"/>
                  </a:cubicBezTo>
                  <a:cubicBezTo>
                    <a:pt x="651" y="149"/>
                    <a:pt x="507" y="1"/>
                    <a:pt x="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9" name="Google Shape;11899;p32"/>
            <p:cNvSpPr/>
            <p:nvPr/>
          </p:nvSpPr>
          <p:spPr>
            <a:xfrm>
              <a:off x="4833465" y="1722122"/>
              <a:ext cx="49909" cy="97065"/>
            </a:xfrm>
            <a:custGeom>
              <a:rect b="b" l="l" r="r" t="t"/>
              <a:pathLst>
                <a:path extrusionOk="0" h="3703" w="1904">
                  <a:moveTo>
                    <a:pt x="1494" y="1"/>
                  </a:moveTo>
                  <a:cubicBezTo>
                    <a:pt x="692" y="1"/>
                    <a:pt x="1" y="670"/>
                    <a:pt x="40" y="1526"/>
                  </a:cubicBezTo>
                  <a:lnTo>
                    <a:pt x="121" y="3460"/>
                  </a:lnTo>
                  <a:cubicBezTo>
                    <a:pt x="487" y="3611"/>
                    <a:pt x="968" y="3702"/>
                    <a:pt x="1499" y="3702"/>
                  </a:cubicBezTo>
                  <a:cubicBezTo>
                    <a:pt x="1640" y="3702"/>
                    <a:pt x="1774" y="3695"/>
                    <a:pt x="1904" y="3685"/>
                  </a:cubicBezTo>
                  <a:cubicBezTo>
                    <a:pt x="1535" y="3650"/>
                    <a:pt x="1200" y="3702"/>
                    <a:pt x="930" y="3593"/>
                  </a:cubicBezTo>
                  <a:lnTo>
                    <a:pt x="849" y="1526"/>
                  </a:lnTo>
                  <a:cubicBezTo>
                    <a:pt x="821" y="851"/>
                    <a:pt x="1257" y="246"/>
                    <a:pt x="1904" y="59"/>
                  </a:cubicBezTo>
                  <a:cubicBezTo>
                    <a:pt x="1766" y="20"/>
                    <a:pt x="1628" y="1"/>
                    <a:pt x="149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0" name="Google Shape;11900;p32"/>
            <p:cNvSpPr/>
            <p:nvPr/>
          </p:nvSpPr>
          <p:spPr>
            <a:xfrm>
              <a:off x="4680751" y="1499971"/>
              <a:ext cx="374341" cy="364590"/>
            </a:xfrm>
            <a:custGeom>
              <a:rect b="b" l="l" r="r" t="t"/>
              <a:pathLst>
                <a:path extrusionOk="0" h="13909" w="14281">
                  <a:moveTo>
                    <a:pt x="2973" y="1283"/>
                  </a:moveTo>
                  <a:cubicBezTo>
                    <a:pt x="3469" y="1283"/>
                    <a:pt x="3953" y="1563"/>
                    <a:pt x="4178" y="2061"/>
                  </a:cubicBezTo>
                  <a:cubicBezTo>
                    <a:pt x="3647" y="2331"/>
                    <a:pt x="3158" y="2676"/>
                    <a:pt x="2722" y="3084"/>
                  </a:cubicBezTo>
                  <a:cubicBezTo>
                    <a:pt x="2532" y="3263"/>
                    <a:pt x="2350" y="3453"/>
                    <a:pt x="2181" y="3654"/>
                  </a:cubicBezTo>
                  <a:cubicBezTo>
                    <a:pt x="1495" y="3133"/>
                    <a:pt x="1481" y="2106"/>
                    <a:pt x="2153" y="1572"/>
                  </a:cubicBezTo>
                  <a:cubicBezTo>
                    <a:pt x="2399" y="1375"/>
                    <a:pt x="2688" y="1283"/>
                    <a:pt x="2973" y="1283"/>
                  </a:cubicBezTo>
                  <a:close/>
                  <a:moveTo>
                    <a:pt x="2968" y="407"/>
                  </a:moveTo>
                  <a:cubicBezTo>
                    <a:pt x="3822" y="407"/>
                    <a:pt x="4620" y="907"/>
                    <a:pt x="4976" y="1713"/>
                  </a:cubicBezTo>
                  <a:cubicBezTo>
                    <a:pt x="4829" y="1765"/>
                    <a:pt x="4688" y="1822"/>
                    <a:pt x="4544" y="1885"/>
                  </a:cubicBezTo>
                  <a:cubicBezTo>
                    <a:pt x="4250" y="1234"/>
                    <a:pt x="3616" y="870"/>
                    <a:pt x="2968" y="870"/>
                  </a:cubicBezTo>
                  <a:cubicBezTo>
                    <a:pt x="2593" y="870"/>
                    <a:pt x="2214" y="991"/>
                    <a:pt x="1892" y="1248"/>
                  </a:cubicBezTo>
                  <a:cubicBezTo>
                    <a:pt x="1013" y="1952"/>
                    <a:pt x="1031" y="3295"/>
                    <a:pt x="1928" y="3977"/>
                  </a:cubicBezTo>
                  <a:cubicBezTo>
                    <a:pt x="1836" y="4104"/>
                    <a:pt x="1752" y="4230"/>
                    <a:pt x="1671" y="4360"/>
                  </a:cubicBezTo>
                  <a:cubicBezTo>
                    <a:pt x="1112" y="3949"/>
                    <a:pt x="781" y="3295"/>
                    <a:pt x="781" y="2599"/>
                  </a:cubicBezTo>
                  <a:cubicBezTo>
                    <a:pt x="781" y="1565"/>
                    <a:pt x="1506" y="668"/>
                    <a:pt x="2518" y="454"/>
                  </a:cubicBezTo>
                  <a:cubicBezTo>
                    <a:pt x="2668" y="422"/>
                    <a:pt x="2819" y="407"/>
                    <a:pt x="2968" y="407"/>
                  </a:cubicBezTo>
                  <a:close/>
                  <a:moveTo>
                    <a:pt x="11682" y="408"/>
                  </a:moveTo>
                  <a:cubicBezTo>
                    <a:pt x="12628" y="408"/>
                    <a:pt x="13469" y="1013"/>
                    <a:pt x="13764" y="1913"/>
                  </a:cubicBezTo>
                  <a:cubicBezTo>
                    <a:pt x="14059" y="2813"/>
                    <a:pt x="13746" y="3798"/>
                    <a:pt x="12983" y="4360"/>
                  </a:cubicBezTo>
                  <a:cubicBezTo>
                    <a:pt x="12902" y="4230"/>
                    <a:pt x="12815" y="4104"/>
                    <a:pt x="12723" y="3977"/>
                  </a:cubicBezTo>
                  <a:cubicBezTo>
                    <a:pt x="13356" y="3499"/>
                    <a:pt x="13581" y="2655"/>
                    <a:pt x="13275" y="1927"/>
                  </a:cubicBezTo>
                  <a:cubicBezTo>
                    <a:pt x="13236" y="1838"/>
                    <a:pt x="13165" y="1801"/>
                    <a:pt x="13093" y="1801"/>
                  </a:cubicBezTo>
                  <a:cubicBezTo>
                    <a:pt x="12962" y="1801"/>
                    <a:pt x="12831" y="1924"/>
                    <a:pt x="12899" y="2085"/>
                  </a:cubicBezTo>
                  <a:cubicBezTo>
                    <a:pt x="13135" y="2644"/>
                    <a:pt x="12959" y="3291"/>
                    <a:pt x="12473" y="3654"/>
                  </a:cubicBezTo>
                  <a:cubicBezTo>
                    <a:pt x="12305" y="3453"/>
                    <a:pt x="12122" y="3263"/>
                    <a:pt x="11932" y="3084"/>
                  </a:cubicBezTo>
                  <a:cubicBezTo>
                    <a:pt x="11496" y="2680"/>
                    <a:pt x="11004" y="2335"/>
                    <a:pt x="10476" y="2061"/>
                  </a:cubicBezTo>
                  <a:cubicBezTo>
                    <a:pt x="10696" y="1565"/>
                    <a:pt x="11181" y="1279"/>
                    <a:pt x="11683" y="1279"/>
                  </a:cubicBezTo>
                  <a:cubicBezTo>
                    <a:pt x="11910" y="1279"/>
                    <a:pt x="12142" y="1338"/>
                    <a:pt x="12354" y="1463"/>
                  </a:cubicBezTo>
                  <a:cubicBezTo>
                    <a:pt x="12391" y="1485"/>
                    <a:pt x="12428" y="1494"/>
                    <a:pt x="12462" y="1494"/>
                  </a:cubicBezTo>
                  <a:cubicBezTo>
                    <a:pt x="12644" y="1494"/>
                    <a:pt x="12760" y="1227"/>
                    <a:pt x="12561" y="1111"/>
                  </a:cubicBezTo>
                  <a:cubicBezTo>
                    <a:pt x="12283" y="947"/>
                    <a:pt x="11980" y="869"/>
                    <a:pt x="11681" y="869"/>
                  </a:cubicBezTo>
                  <a:cubicBezTo>
                    <a:pt x="11028" y="869"/>
                    <a:pt x="10399" y="1240"/>
                    <a:pt x="10107" y="1881"/>
                  </a:cubicBezTo>
                  <a:cubicBezTo>
                    <a:pt x="9966" y="1822"/>
                    <a:pt x="9822" y="1762"/>
                    <a:pt x="9678" y="1709"/>
                  </a:cubicBezTo>
                  <a:cubicBezTo>
                    <a:pt x="10029" y="918"/>
                    <a:pt x="10814" y="408"/>
                    <a:pt x="11682" y="408"/>
                  </a:cubicBezTo>
                  <a:close/>
                  <a:moveTo>
                    <a:pt x="7325" y="8686"/>
                  </a:moveTo>
                  <a:cubicBezTo>
                    <a:pt x="8039" y="8686"/>
                    <a:pt x="8609" y="9280"/>
                    <a:pt x="8584" y="9990"/>
                  </a:cubicBezTo>
                  <a:lnTo>
                    <a:pt x="8507" y="11794"/>
                  </a:lnTo>
                  <a:cubicBezTo>
                    <a:pt x="8122" y="11914"/>
                    <a:pt x="7724" y="11973"/>
                    <a:pt x="7325" y="11973"/>
                  </a:cubicBezTo>
                  <a:cubicBezTo>
                    <a:pt x="6927" y="11973"/>
                    <a:pt x="6529" y="11914"/>
                    <a:pt x="6144" y="11794"/>
                  </a:cubicBezTo>
                  <a:lnTo>
                    <a:pt x="6070" y="9990"/>
                  </a:lnTo>
                  <a:cubicBezTo>
                    <a:pt x="6042" y="9280"/>
                    <a:pt x="6611" y="8686"/>
                    <a:pt x="7325" y="8686"/>
                  </a:cubicBezTo>
                  <a:close/>
                  <a:moveTo>
                    <a:pt x="7325" y="1713"/>
                  </a:moveTo>
                  <a:cubicBezTo>
                    <a:pt x="10694" y="1713"/>
                    <a:pt x="13437" y="4258"/>
                    <a:pt x="13437" y="7388"/>
                  </a:cubicBezTo>
                  <a:cubicBezTo>
                    <a:pt x="13437" y="8731"/>
                    <a:pt x="12924" y="10036"/>
                    <a:pt x="11988" y="11059"/>
                  </a:cubicBezTo>
                  <a:lnTo>
                    <a:pt x="11985" y="11059"/>
                  </a:lnTo>
                  <a:cubicBezTo>
                    <a:pt x="11130" y="11984"/>
                    <a:pt x="10015" y="12624"/>
                    <a:pt x="8788" y="12898"/>
                  </a:cubicBezTo>
                  <a:cubicBezTo>
                    <a:pt x="8848" y="12740"/>
                    <a:pt x="8883" y="12575"/>
                    <a:pt x="8890" y="12406"/>
                  </a:cubicBezTo>
                  <a:lnTo>
                    <a:pt x="8904" y="12072"/>
                  </a:lnTo>
                  <a:cubicBezTo>
                    <a:pt x="9003" y="12026"/>
                    <a:pt x="9098" y="11970"/>
                    <a:pt x="9186" y="11910"/>
                  </a:cubicBezTo>
                  <a:cubicBezTo>
                    <a:pt x="9366" y="11781"/>
                    <a:pt x="9240" y="11535"/>
                    <a:pt x="9069" y="11535"/>
                  </a:cubicBezTo>
                  <a:cubicBezTo>
                    <a:pt x="9031" y="11535"/>
                    <a:pt x="8990" y="11547"/>
                    <a:pt x="8950" y="11576"/>
                  </a:cubicBezTo>
                  <a:lnTo>
                    <a:pt x="8925" y="11594"/>
                  </a:lnTo>
                  <a:lnTo>
                    <a:pt x="8925" y="11594"/>
                  </a:lnTo>
                  <a:lnTo>
                    <a:pt x="8989" y="10008"/>
                  </a:lnTo>
                  <a:cubicBezTo>
                    <a:pt x="9027" y="9062"/>
                    <a:pt x="8271" y="8278"/>
                    <a:pt x="7325" y="8278"/>
                  </a:cubicBezTo>
                  <a:cubicBezTo>
                    <a:pt x="6379" y="8278"/>
                    <a:pt x="5623" y="9062"/>
                    <a:pt x="5662" y="10008"/>
                  </a:cubicBezTo>
                  <a:lnTo>
                    <a:pt x="5729" y="11594"/>
                  </a:lnTo>
                  <a:lnTo>
                    <a:pt x="5704" y="11576"/>
                  </a:lnTo>
                  <a:cubicBezTo>
                    <a:pt x="5664" y="11547"/>
                    <a:pt x="5622" y="11535"/>
                    <a:pt x="5583" y="11535"/>
                  </a:cubicBezTo>
                  <a:cubicBezTo>
                    <a:pt x="5410" y="11535"/>
                    <a:pt x="5284" y="11781"/>
                    <a:pt x="5465" y="11910"/>
                  </a:cubicBezTo>
                  <a:cubicBezTo>
                    <a:pt x="5553" y="11970"/>
                    <a:pt x="5648" y="12026"/>
                    <a:pt x="5746" y="12072"/>
                  </a:cubicBezTo>
                  <a:lnTo>
                    <a:pt x="5761" y="12406"/>
                  </a:lnTo>
                  <a:cubicBezTo>
                    <a:pt x="5768" y="12575"/>
                    <a:pt x="5803" y="12740"/>
                    <a:pt x="5862" y="12898"/>
                  </a:cubicBezTo>
                  <a:cubicBezTo>
                    <a:pt x="4635" y="12624"/>
                    <a:pt x="3517" y="11981"/>
                    <a:pt x="2663" y="11056"/>
                  </a:cubicBezTo>
                  <a:cubicBezTo>
                    <a:pt x="1731" y="10032"/>
                    <a:pt x="1217" y="8731"/>
                    <a:pt x="1217" y="7388"/>
                  </a:cubicBezTo>
                  <a:cubicBezTo>
                    <a:pt x="1217" y="4258"/>
                    <a:pt x="3957" y="1713"/>
                    <a:pt x="7325" y="1713"/>
                  </a:cubicBezTo>
                  <a:close/>
                  <a:moveTo>
                    <a:pt x="6165" y="12227"/>
                  </a:moveTo>
                  <a:lnTo>
                    <a:pt x="6165" y="12227"/>
                  </a:lnTo>
                  <a:cubicBezTo>
                    <a:pt x="6545" y="12330"/>
                    <a:pt x="6936" y="12382"/>
                    <a:pt x="7328" y="12382"/>
                  </a:cubicBezTo>
                  <a:cubicBezTo>
                    <a:pt x="7719" y="12382"/>
                    <a:pt x="8111" y="12330"/>
                    <a:pt x="8493" y="12227"/>
                  </a:cubicBezTo>
                  <a:lnTo>
                    <a:pt x="8493" y="12227"/>
                  </a:lnTo>
                  <a:lnTo>
                    <a:pt x="8486" y="12388"/>
                  </a:lnTo>
                  <a:cubicBezTo>
                    <a:pt x="8461" y="13011"/>
                    <a:pt x="7948" y="13500"/>
                    <a:pt x="7329" y="13500"/>
                  </a:cubicBezTo>
                  <a:cubicBezTo>
                    <a:pt x="6706" y="13500"/>
                    <a:pt x="6193" y="13011"/>
                    <a:pt x="6168" y="12388"/>
                  </a:cubicBezTo>
                  <a:lnTo>
                    <a:pt x="6165" y="12227"/>
                  </a:lnTo>
                  <a:close/>
                  <a:moveTo>
                    <a:pt x="2967" y="0"/>
                  </a:moveTo>
                  <a:cubicBezTo>
                    <a:pt x="2403" y="0"/>
                    <a:pt x="1830" y="183"/>
                    <a:pt x="1344" y="573"/>
                  </a:cubicBezTo>
                  <a:cubicBezTo>
                    <a:pt x="1" y="1653"/>
                    <a:pt x="64" y="3720"/>
                    <a:pt x="1470" y="4719"/>
                  </a:cubicBezTo>
                  <a:cubicBezTo>
                    <a:pt x="1034" y="5542"/>
                    <a:pt x="809" y="6460"/>
                    <a:pt x="809" y="7392"/>
                  </a:cubicBezTo>
                  <a:cubicBezTo>
                    <a:pt x="809" y="8833"/>
                    <a:pt x="1361" y="10233"/>
                    <a:pt x="2364" y="11333"/>
                  </a:cubicBezTo>
                  <a:cubicBezTo>
                    <a:pt x="3338" y="12399"/>
                    <a:pt x="4677" y="13123"/>
                    <a:pt x="6147" y="13373"/>
                  </a:cubicBezTo>
                  <a:cubicBezTo>
                    <a:pt x="6460" y="13730"/>
                    <a:pt x="6894" y="13908"/>
                    <a:pt x="7327" y="13908"/>
                  </a:cubicBezTo>
                  <a:cubicBezTo>
                    <a:pt x="7760" y="13908"/>
                    <a:pt x="8194" y="13730"/>
                    <a:pt x="8507" y="13373"/>
                  </a:cubicBezTo>
                  <a:cubicBezTo>
                    <a:pt x="9973" y="13123"/>
                    <a:pt x="11313" y="12402"/>
                    <a:pt x="12287" y="11337"/>
                  </a:cubicBezTo>
                  <a:cubicBezTo>
                    <a:pt x="13293" y="10240"/>
                    <a:pt x="13845" y="8837"/>
                    <a:pt x="13845" y="7392"/>
                  </a:cubicBezTo>
                  <a:cubicBezTo>
                    <a:pt x="13845" y="6460"/>
                    <a:pt x="13620" y="5542"/>
                    <a:pt x="13187" y="4719"/>
                  </a:cubicBezTo>
                  <a:cubicBezTo>
                    <a:pt x="13873" y="4230"/>
                    <a:pt x="14281" y="3439"/>
                    <a:pt x="14281" y="2599"/>
                  </a:cubicBezTo>
                  <a:cubicBezTo>
                    <a:pt x="14281" y="1364"/>
                    <a:pt x="13409" y="299"/>
                    <a:pt x="12199" y="53"/>
                  </a:cubicBezTo>
                  <a:cubicBezTo>
                    <a:pt x="12027" y="18"/>
                    <a:pt x="11855" y="2"/>
                    <a:pt x="11685" y="2"/>
                  </a:cubicBezTo>
                  <a:cubicBezTo>
                    <a:pt x="10656" y="2"/>
                    <a:pt x="9701" y="611"/>
                    <a:pt x="9288" y="1586"/>
                  </a:cubicBezTo>
                  <a:cubicBezTo>
                    <a:pt x="8648" y="1401"/>
                    <a:pt x="7987" y="1309"/>
                    <a:pt x="7327" y="1309"/>
                  </a:cubicBezTo>
                  <a:cubicBezTo>
                    <a:pt x="6667" y="1309"/>
                    <a:pt x="6007" y="1401"/>
                    <a:pt x="5367" y="1586"/>
                  </a:cubicBezTo>
                  <a:cubicBezTo>
                    <a:pt x="4938" y="573"/>
                    <a:pt x="3965" y="0"/>
                    <a:pt x="2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1" name="Google Shape;11901;p32"/>
            <p:cNvSpPr/>
            <p:nvPr/>
          </p:nvSpPr>
          <p:spPr>
            <a:xfrm>
              <a:off x="4770451" y="1665425"/>
              <a:ext cx="50616" cy="60839"/>
            </a:xfrm>
            <a:custGeom>
              <a:rect b="b" l="l" r="r" t="t"/>
              <a:pathLst>
                <a:path extrusionOk="0" h="2321" w="1931">
                  <a:moveTo>
                    <a:pt x="967" y="0"/>
                  </a:moveTo>
                  <a:cubicBezTo>
                    <a:pt x="433" y="0"/>
                    <a:pt x="0" y="436"/>
                    <a:pt x="0" y="971"/>
                  </a:cubicBezTo>
                  <a:lnTo>
                    <a:pt x="0" y="1403"/>
                  </a:lnTo>
                  <a:cubicBezTo>
                    <a:pt x="25" y="1916"/>
                    <a:pt x="450" y="2321"/>
                    <a:pt x="964" y="2321"/>
                  </a:cubicBezTo>
                  <a:cubicBezTo>
                    <a:pt x="1481" y="2321"/>
                    <a:pt x="1902" y="1916"/>
                    <a:pt x="1931" y="1403"/>
                  </a:cubicBezTo>
                  <a:lnTo>
                    <a:pt x="1931" y="971"/>
                  </a:lnTo>
                  <a:cubicBezTo>
                    <a:pt x="1931" y="826"/>
                    <a:pt x="1899" y="686"/>
                    <a:pt x="1836" y="556"/>
                  </a:cubicBezTo>
                  <a:cubicBezTo>
                    <a:pt x="1802" y="481"/>
                    <a:pt x="1728" y="439"/>
                    <a:pt x="1652" y="439"/>
                  </a:cubicBezTo>
                  <a:cubicBezTo>
                    <a:pt x="1624" y="439"/>
                    <a:pt x="1595" y="445"/>
                    <a:pt x="1568" y="457"/>
                  </a:cubicBezTo>
                  <a:cubicBezTo>
                    <a:pt x="1466" y="506"/>
                    <a:pt x="1421" y="626"/>
                    <a:pt x="1470" y="728"/>
                  </a:cubicBezTo>
                  <a:cubicBezTo>
                    <a:pt x="1505" y="802"/>
                    <a:pt x="1523" y="886"/>
                    <a:pt x="1523" y="967"/>
                  </a:cubicBezTo>
                  <a:lnTo>
                    <a:pt x="1523" y="1403"/>
                  </a:lnTo>
                  <a:cubicBezTo>
                    <a:pt x="1523" y="1713"/>
                    <a:pt x="1273" y="1962"/>
                    <a:pt x="967" y="1962"/>
                  </a:cubicBezTo>
                  <a:cubicBezTo>
                    <a:pt x="658" y="1962"/>
                    <a:pt x="408" y="1713"/>
                    <a:pt x="408" y="1403"/>
                  </a:cubicBezTo>
                  <a:lnTo>
                    <a:pt x="408" y="967"/>
                  </a:lnTo>
                  <a:cubicBezTo>
                    <a:pt x="408" y="661"/>
                    <a:pt x="658" y="411"/>
                    <a:pt x="967" y="408"/>
                  </a:cubicBezTo>
                  <a:cubicBezTo>
                    <a:pt x="1080" y="408"/>
                    <a:pt x="1171" y="316"/>
                    <a:pt x="1171" y="204"/>
                  </a:cubicBezTo>
                  <a:cubicBezTo>
                    <a:pt x="1171" y="91"/>
                    <a:pt x="1080" y="0"/>
                    <a:pt x="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2" name="Google Shape;11902;p32"/>
            <p:cNvSpPr/>
            <p:nvPr/>
          </p:nvSpPr>
          <p:spPr>
            <a:xfrm>
              <a:off x="4924475" y="1665425"/>
              <a:ext cx="50721" cy="60839"/>
            </a:xfrm>
            <a:custGeom>
              <a:rect b="b" l="l" r="r" t="t"/>
              <a:pathLst>
                <a:path extrusionOk="0" h="2321" w="1935">
                  <a:moveTo>
                    <a:pt x="967" y="0"/>
                  </a:moveTo>
                  <a:cubicBezTo>
                    <a:pt x="433" y="0"/>
                    <a:pt x="0" y="436"/>
                    <a:pt x="0" y="971"/>
                  </a:cubicBezTo>
                  <a:lnTo>
                    <a:pt x="0" y="1403"/>
                  </a:lnTo>
                  <a:cubicBezTo>
                    <a:pt x="28" y="1916"/>
                    <a:pt x="454" y="2321"/>
                    <a:pt x="967" y="2321"/>
                  </a:cubicBezTo>
                  <a:cubicBezTo>
                    <a:pt x="1480" y="2321"/>
                    <a:pt x="1906" y="1916"/>
                    <a:pt x="1934" y="1403"/>
                  </a:cubicBezTo>
                  <a:lnTo>
                    <a:pt x="1934" y="971"/>
                  </a:lnTo>
                  <a:cubicBezTo>
                    <a:pt x="1934" y="826"/>
                    <a:pt x="1902" y="686"/>
                    <a:pt x="1839" y="556"/>
                  </a:cubicBezTo>
                  <a:cubicBezTo>
                    <a:pt x="1806" y="481"/>
                    <a:pt x="1732" y="439"/>
                    <a:pt x="1654" y="439"/>
                  </a:cubicBezTo>
                  <a:cubicBezTo>
                    <a:pt x="1625" y="439"/>
                    <a:pt x="1596" y="445"/>
                    <a:pt x="1568" y="457"/>
                  </a:cubicBezTo>
                  <a:cubicBezTo>
                    <a:pt x="1470" y="506"/>
                    <a:pt x="1424" y="626"/>
                    <a:pt x="1473" y="728"/>
                  </a:cubicBezTo>
                  <a:cubicBezTo>
                    <a:pt x="1509" y="802"/>
                    <a:pt x="1526" y="886"/>
                    <a:pt x="1526" y="967"/>
                  </a:cubicBezTo>
                  <a:lnTo>
                    <a:pt x="1526" y="1403"/>
                  </a:lnTo>
                  <a:cubicBezTo>
                    <a:pt x="1526" y="1713"/>
                    <a:pt x="1277" y="1962"/>
                    <a:pt x="967" y="1962"/>
                  </a:cubicBezTo>
                  <a:cubicBezTo>
                    <a:pt x="661" y="1962"/>
                    <a:pt x="411" y="1713"/>
                    <a:pt x="411" y="1403"/>
                  </a:cubicBezTo>
                  <a:lnTo>
                    <a:pt x="411" y="967"/>
                  </a:lnTo>
                  <a:cubicBezTo>
                    <a:pt x="411" y="661"/>
                    <a:pt x="661" y="411"/>
                    <a:pt x="967" y="408"/>
                  </a:cubicBezTo>
                  <a:cubicBezTo>
                    <a:pt x="1080" y="408"/>
                    <a:pt x="1171" y="316"/>
                    <a:pt x="1171" y="204"/>
                  </a:cubicBezTo>
                  <a:cubicBezTo>
                    <a:pt x="1171" y="91"/>
                    <a:pt x="1080" y="0"/>
                    <a:pt x="9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03" name="Google Shape;11903;p32"/>
          <p:cNvGrpSpPr/>
          <p:nvPr/>
        </p:nvGrpSpPr>
        <p:grpSpPr>
          <a:xfrm>
            <a:off x="853281" y="1652267"/>
            <a:ext cx="374917" cy="364668"/>
            <a:chOff x="853281" y="1499867"/>
            <a:chExt cx="374917" cy="364668"/>
          </a:xfrm>
        </p:grpSpPr>
        <p:sp>
          <p:nvSpPr>
            <p:cNvPr id="11904" name="Google Shape;11904;p32"/>
            <p:cNvSpPr/>
            <p:nvPr/>
          </p:nvSpPr>
          <p:spPr>
            <a:xfrm>
              <a:off x="1097267" y="1505293"/>
              <a:ext cx="125584" cy="125584"/>
            </a:xfrm>
            <a:custGeom>
              <a:rect b="b" l="l" r="r" t="t"/>
              <a:pathLst>
                <a:path extrusionOk="0" h="4791" w="4791">
                  <a:moveTo>
                    <a:pt x="2395" y="1"/>
                  </a:moveTo>
                  <a:cubicBezTo>
                    <a:pt x="1073" y="1"/>
                    <a:pt x="1" y="1073"/>
                    <a:pt x="1" y="2396"/>
                  </a:cubicBezTo>
                  <a:cubicBezTo>
                    <a:pt x="1" y="3718"/>
                    <a:pt x="1073" y="4790"/>
                    <a:pt x="2395" y="4790"/>
                  </a:cubicBezTo>
                  <a:cubicBezTo>
                    <a:pt x="3718" y="4790"/>
                    <a:pt x="4790" y="3718"/>
                    <a:pt x="4790" y="2396"/>
                  </a:cubicBezTo>
                  <a:cubicBezTo>
                    <a:pt x="4790" y="1073"/>
                    <a:pt x="3718" y="1"/>
                    <a:pt x="239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5" name="Google Shape;11905;p32"/>
            <p:cNvSpPr/>
            <p:nvPr/>
          </p:nvSpPr>
          <p:spPr>
            <a:xfrm>
              <a:off x="1120045" y="1528176"/>
              <a:ext cx="79922" cy="79843"/>
            </a:xfrm>
            <a:custGeom>
              <a:rect b="b" l="l" r="r" t="t"/>
              <a:pathLst>
                <a:path extrusionOk="0" h="3046" w="3049">
                  <a:moveTo>
                    <a:pt x="1526" y="0"/>
                  </a:moveTo>
                  <a:cubicBezTo>
                    <a:pt x="682" y="0"/>
                    <a:pt x="0" y="682"/>
                    <a:pt x="0" y="1523"/>
                  </a:cubicBezTo>
                  <a:cubicBezTo>
                    <a:pt x="0" y="2363"/>
                    <a:pt x="682" y="3045"/>
                    <a:pt x="1526" y="3045"/>
                  </a:cubicBezTo>
                  <a:cubicBezTo>
                    <a:pt x="2367" y="3045"/>
                    <a:pt x="3049" y="2363"/>
                    <a:pt x="3049" y="1523"/>
                  </a:cubicBezTo>
                  <a:cubicBezTo>
                    <a:pt x="3049" y="682"/>
                    <a:pt x="2367" y="0"/>
                    <a:pt x="1526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6" name="Google Shape;11906;p32"/>
            <p:cNvSpPr/>
            <p:nvPr/>
          </p:nvSpPr>
          <p:spPr>
            <a:xfrm>
              <a:off x="868956" y="1505293"/>
              <a:ext cx="125558" cy="125584"/>
            </a:xfrm>
            <a:custGeom>
              <a:rect b="b" l="l" r="r" t="t"/>
              <a:pathLst>
                <a:path extrusionOk="0" h="4791" w="4790">
                  <a:moveTo>
                    <a:pt x="2395" y="1"/>
                  </a:moveTo>
                  <a:cubicBezTo>
                    <a:pt x="1073" y="1"/>
                    <a:pt x="0" y="1073"/>
                    <a:pt x="0" y="2396"/>
                  </a:cubicBezTo>
                  <a:cubicBezTo>
                    <a:pt x="0" y="3718"/>
                    <a:pt x="1073" y="4790"/>
                    <a:pt x="2395" y="4790"/>
                  </a:cubicBezTo>
                  <a:cubicBezTo>
                    <a:pt x="3717" y="4790"/>
                    <a:pt x="4790" y="3718"/>
                    <a:pt x="4790" y="2396"/>
                  </a:cubicBezTo>
                  <a:cubicBezTo>
                    <a:pt x="4790" y="1073"/>
                    <a:pt x="3717" y="1"/>
                    <a:pt x="239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7" name="Google Shape;11907;p32"/>
            <p:cNvSpPr/>
            <p:nvPr/>
          </p:nvSpPr>
          <p:spPr>
            <a:xfrm>
              <a:off x="891813" y="1528176"/>
              <a:ext cx="79843" cy="79843"/>
            </a:xfrm>
            <a:custGeom>
              <a:rect b="b" l="l" r="r" t="t"/>
              <a:pathLst>
                <a:path extrusionOk="0" h="3046" w="3046">
                  <a:moveTo>
                    <a:pt x="1523" y="0"/>
                  </a:moveTo>
                  <a:cubicBezTo>
                    <a:pt x="683" y="0"/>
                    <a:pt x="1" y="682"/>
                    <a:pt x="1" y="1523"/>
                  </a:cubicBezTo>
                  <a:cubicBezTo>
                    <a:pt x="1" y="2363"/>
                    <a:pt x="683" y="3045"/>
                    <a:pt x="1523" y="3045"/>
                  </a:cubicBezTo>
                  <a:cubicBezTo>
                    <a:pt x="2364" y="3045"/>
                    <a:pt x="3046" y="2363"/>
                    <a:pt x="3046" y="1523"/>
                  </a:cubicBezTo>
                  <a:cubicBezTo>
                    <a:pt x="3046" y="682"/>
                    <a:pt x="2364" y="0"/>
                    <a:pt x="1523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8" name="Google Shape;11908;p32"/>
            <p:cNvSpPr/>
            <p:nvPr/>
          </p:nvSpPr>
          <p:spPr>
            <a:xfrm>
              <a:off x="880385" y="1539500"/>
              <a:ext cx="331038" cy="319688"/>
            </a:xfrm>
            <a:custGeom>
              <a:rect b="b" l="l" r="r" t="t"/>
              <a:pathLst>
                <a:path extrusionOk="0" h="12196" w="12629">
                  <a:moveTo>
                    <a:pt x="6312" y="1"/>
                  </a:moveTo>
                  <a:cubicBezTo>
                    <a:pt x="2828" y="1"/>
                    <a:pt x="0" y="2733"/>
                    <a:pt x="0" y="6098"/>
                  </a:cubicBezTo>
                  <a:cubicBezTo>
                    <a:pt x="0" y="9463"/>
                    <a:pt x="2828" y="12196"/>
                    <a:pt x="6312" y="12196"/>
                  </a:cubicBezTo>
                  <a:cubicBezTo>
                    <a:pt x="9801" y="12196"/>
                    <a:pt x="12628" y="9463"/>
                    <a:pt x="12628" y="6098"/>
                  </a:cubicBezTo>
                  <a:cubicBezTo>
                    <a:pt x="12628" y="2733"/>
                    <a:pt x="9801" y="1"/>
                    <a:pt x="6312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9" name="Google Shape;11909;p32"/>
            <p:cNvSpPr/>
            <p:nvPr/>
          </p:nvSpPr>
          <p:spPr>
            <a:xfrm>
              <a:off x="1067489" y="1647993"/>
              <a:ext cx="115440" cy="110119"/>
            </a:xfrm>
            <a:custGeom>
              <a:rect b="b" l="l" r="r" t="t"/>
              <a:pathLst>
                <a:path extrusionOk="0" h="4201" w="4404">
                  <a:moveTo>
                    <a:pt x="1929" y="0"/>
                  </a:moveTo>
                  <a:cubicBezTo>
                    <a:pt x="1645" y="0"/>
                    <a:pt x="1365" y="69"/>
                    <a:pt x="1112" y="215"/>
                  </a:cubicBezTo>
                  <a:cubicBezTo>
                    <a:pt x="229" y="725"/>
                    <a:pt x="1" y="1984"/>
                    <a:pt x="599" y="3025"/>
                  </a:cubicBezTo>
                  <a:cubicBezTo>
                    <a:pt x="1028" y="3768"/>
                    <a:pt x="1766" y="4201"/>
                    <a:pt x="2475" y="4201"/>
                  </a:cubicBezTo>
                  <a:cubicBezTo>
                    <a:pt x="2759" y="4201"/>
                    <a:pt x="3039" y="4131"/>
                    <a:pt x="3292" y="3985"/>
                  </a:cubicBezTo>
                  <a:cubicBezTo>
                    <a:pt x="4175" y="3475"/>
                    <a:pt x="4403" y="2216"/>
                    <a:pt x="3806" y="1175"/>
                  </a:cubicBezTo>
                  <a:cubicBezTo>
                    <a:pt x="3376" y="431"/>
                    <a:pt x="2638" y="0"/>
                    <a:pt x="192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0" name="Google Shape;11910;p32"/>
            <p:cNvSpPr/>
            <p:nvPr/>
          </p:nvSpPr>
          <p:spPr>
            <a:xfrm>
              <a:off x="880385" y="1543379"/>
              <a:ext cx="157930" cy="315546"/>
            </a:xfrm>
            <a:custGeom>
              <a:rect b="b" l="l" r="r" t="t"/>
              <a:pathLst>
                <a:path extrusionOk="0" h="12038" w="6025">
                  <a:moveTo>
                    <a:pt x="4941" y="0"/>
                  </a:moveTo>
                  <a:cubicBezTo>
                    <a:pt x="2114" y="605"/>
                    <a:pt x="0" y="3038"/>
                    <a:pt x="0" y="5950"/>
                  </a:cubicBezTo>
                  <a:cubicBezTo>
                    <a:pt x="0" y="9220"/>
                    <a:pt x="2673" y="11893"/>
                    <a:pt x="6024" y="12037"/>
                  </a:cubicBezTo>
                  <a:cubicBezTo>
                    <a:pt x="3647" y="11070"/>
                    <a:pt x="1959" y="8612"/>
                    <a:pt x="1959" y="5732"/>
                  </a:cubicBezTo>
                  <a:cubicBezTo>
                    <a:pt x="1959" y="3316"/>
                    <a:pt x="3151" y="1192"/>
                    <a:pt x="4941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1" name="Google Shape;11911;p32"/>
            <p:cNvSpPr/>
            <p:nvPr/>
          </p:nvSpPr>
          <p:spPr>
            <a:xfrm>
              <a:off x="1097188" y="1676382"/>
              <a:ext cx="34312" cy="40131"/>
            </a:xfrm>
            <a:custGeom>
              <a:rect b="b" l="l" r="r" t="t"/>
              <a:pathLst>
                <a:path extrusionOk="0" h="1531" w="1309">
                  <a:moveTo>
                    <a:pt x="654" y="0"/>
                  </a:moveTo>
                  <a:cubicBezTo>
                    <a:pt x="296" y="0"/>
                    <a:pt x="4" y="292"/>
                    <a:pt x="4" y="655"/>
                  </a:cubicBezTo>
                  <a:lnTo>
                    <a:pt x="4" y="876"/>
                  </a:lnTo>
                  <a:cubicBezTo>
                    <a:pt x="0" y="1235"/>
                    <a:pt x="296" y="1530"/>
                    <a:pt x="654" y="1530"/>
                  </a:cubicBezTo>
                  <a:cubicBezTo>
                    <a:pt x="1016" y="1530"/>
                    <a:pt x="1308" y="1235"/>
                    <a:pt x="1308" y="876"/>
                  </a:cubicBezTo>
                  <a:lnTo>
                    <a:pt x="1308" y="655"/>
                  </a:lnTo>
                  <a:cubicBezTo>
                    <a:pt x="1308" y="292"/>
                    <a:pt x="1016" y="0"/>
                    <a:pt x="654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2" name="Google Shape;11912;p32"/>
            <p:cNvSpPr/>
            <p:nvPr/>
          </p:nvSpPr>
          <p:spPr>
            <a:xfrm>
              <a:off x="1114331" y="1676460"/>
              <a:ext cx="17169" cy="28624"/>
            </a:xfrm>
            <a:custGeom>
              <a:rect b="b" l="l" r="r" t="t"/>
              <a:pathLst>
                <a:path extrusionOk="0" h="1092" w="655">
                  <a:moveTo>
                    <a:pt x="0" y="1"/>
                  </a:moveTo>
                  <a:lnTo>
                    <a:pt x="0" y="764"/>
                  </a:lnTo>
                  <a:cubicBezTo>
                    <a:pt x="0" y="943"/>
                    <a:pt x="148" y="1091"/>
                    <a:pt x="327" y="1091"/>
                  </a:cubicBezTo>
                  <a:cubicBezTo>
                    <a:pt x="510" y="1091"/>
                    <a:pt x="654" y="943"/>
                    <a:pt x="654" y="764"/>
                  </a:cubicBezTo>
                  <a:lnTo>
                    <a:pt x="654" y="655"/>
                  </a:lnTo>
                  <a:cubicBezTo>
                    <a:pt x="654" y="296"/>
                    <a:pt x="362" y="1"/>
                    <a:pt x="0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3" name="Google Shape;11913;p32"/>
            <p:cNvSpPr/>
            <p:nvPr/>
          </p:nvSpPr>
          <p:spPr>
            <a:xfrm>
              <a:off x="1108617" y="1682201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9" y="0"/>
                    <a:pt x="0" y="98"/>
                    <a:pt x="0" y="218"/>
                  </a:cubicBezTo>
                  <a:cubicBezTo>
                    <a:pt x="0" y="338"/>
                    <a:pt x="99" y="436"/>
                    <a:pt x="218" y="436"/>
                  </a:cubicBezTo>
                  <a:cubicBezTo>
                    <a:pt x="341" y="436"/>
                    <a:pt x="436" y="338"/>
                    <a:pt x="436" y="218"/>
                  </a:cubicBezTo>
                  <a:cubicBezTo>
                    <a:pt x="436" y="98"/>
                    <a:pt x="341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4" name="Google Shape;11914;p32"/>
            <p:cNvSpPr/>
            <p:nvPr/>
          </p:nvSpPr>
          <p:spPr>
            <a:xfrm>
              <a:off x="994488" y="1762096"/>
              <a:ext cx="102805" cy="74234"/>
            </a:xfrm>
            <a:custGeom>
              <a:rect b="b" l="l" r="r" t="t"/>
              <a:pathLst>
                <a:path extrusionOk="0" h="2832" w="3922">
                  <a:moveTo>
                    <a:pt x="1219" y="1"/>
                  </a:moveTo>
                  <a:cubicBezTo>
                    <a:pt x="1213" y="1"/>
                    <a:pt x="1206" y="1"/>
                    <a:pt x="1200" y="1"/>
                  </a:cubicBezTo>
                  <a:cubicBezTo>
                    <a:pt x="539" y="1"/>
                    <a:pt x="1" y="391"/>
                    <a:pt x="1" y="873"/>
                  </a:cubicBezTo>
                  <a:cubicBezTo>
                    <a:pt x="1" y="1161"/>
                    <a:pt x="198" y="1418"/>
                    <a:pt x="493" y="1576"/>
                  </a:cubicBezTo>
                  <a:cubicBezTo>
                    <a:pt x="525" y="2272"/>
                    <a:pt x="1168" y="2831"/>
                    <a:pt x="1959" y="2831"/>
                  </a:cubicBezTo>
                  <a:cubicBezTo>
                    <a:pt x="2754" y="2831"/>
                    <a:pt x="3398" y="2272"/>
                    <a:pt x="3429" y="1576"/>
                  </a:cubicBezTo>
                  <a:cubicBezTo>
                    <a:pt x="3725" y="1418"/>
                    <a:pt x="3922" y="1161"/>
                    <a:pt x="3922" y="873"/>
                  </a:cubicBezTo>
                  <a:cubicBezTo>
                    <a:pt x="3922" y="391"/>
                    <a:pt x="3384" y="1"/>
                    <a:pt x="2723" y="1"/>
                  </a:cubicBezTo>
                  <a:cubicBezTo>
                    <a:pt x="2716" y="1"/>
                    <a:pt x="2710" y="1"/>
                    <a:pt x="2703" y="1"/>
                  </a:cubicBezTo>
                  <a:cubicBezTo>
                    <a:pt x="2443" y="1"/>
                    <a:pt x="2186" y="71"/>
                    <a:pt x="1959" y="201"/>
                  </a:cubicBezTo>
                  <a:cubicBezTo>
                    <a:pt x="1736" y="71"/>
                    <a:pt x="1480" y="1"/>
                    <a:pt x="1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5" name="Google Shape;11915;p32"/>
            <p:cNvSpPr/>
            <p:nvPr/>
          </p:nvSpPr>
          <p:spPr>
            <a:xfrm>
              <a:off x="1017345" y="1744953"/>
              <a:ext cx="57196" cy="40026"/>
            </a:xfrm>
            <a:custGeom>
              <a:rect b="b" l="l" r="r" t="t"/>
              <a:pathLst>
                <a:path extrusionOk="0" h="1527" w="2182">
                  <a:moveTo>
                    <a:pt x="1091" y="1"/>
                  </a:moveTo>
                  <a:cubicBezTo>
                    <a:pt x="490" y="1"/>
                    <a:pt x="1" y="296"/>
                    <a:pt x="1" y="655"/>
                  </a:cubicBezTo>
                  <a:cubicBezTo>
                    <a:pt x="1" y="1017"/>
                    <a:pt x="490" y="1527"/>
                    <a:pt x="1091" y="1527"/>
                  </a:cubicBezTo>
                  <a:cubicBezTo>
                    <a:pt x="1692" y="1527"/>
                    <a:pt x="2181" y="1017"/>
                    <a:pt x="2181" y="655"/>
                  </a:cubicBezTo>
                  <a:cubicBezTo>
                    <a:pt x="2181" y="296"/>
                    <a:pt x="1692" y="1"/>
                    <a:pt x="109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6" name="Google Shape;11916;p32"/>
            <p:cNvSpPr/>
            <p:nvPr/>
          </p:nvSpPr>
          <p:spPr>
            <a:xfrm>
              <a:off x="1017345" y="1747915"/>
              <a:ext cx="47418" cy="37064"/>
            </a:xfrm>
            <a:custGeom>
              <a:rect b="b" l="l" r="r" t="t"/>
              <a:pathLst>
                <a:path extrusionOk="0" h="1414" w="1809">
                  <a:moveTo>
                    <a:pt x="479" y="0"/>
                  </a:moveTo>
                  <a:lnTo>
                    <a:pt x="479" y="0"/>
                  </a:lnTo>
                  <a:cubicBezTo>
                    <a:pt x="191" y="120"/>
                    <a:pt x="1" y="317"/>
                    <a:pt x="1" y="542"/>
                  </a:cubicBezTo>
                  <a:cubicBezTo>
                    <a:pt x="1" y="904"/>
                    <a:pt x="486" y="1414"/>
                    <a:pt x="1087" y="1414"/>
                  </a:cubicBezTo>
                  <a:cubicBezTo>
                    <a:pt x="1351" y="1410"/>
                    <a:pt x="1604" y="1315"/>
                    <a:pt x="1808" y="1150"/>
                  </a:cubicBezTo>
                  <a:lnTo>
                    <a:pt x="1808" y="1150"/>
                  </a:lnTo>
                  <a:cubicBezTo>
                    <a:pt x="1717" y="1178"/>
                    <a:pt x="1622" y="1196"/>
                    <a:pt x="1524" y="1196"/>
                  </a:cubicBezTo>
                  <a:cubicBezTo>
                    <a:pt x="922" y="1196"/>
                    <a:pt x="437" y="612"/>
                    <a:pt x="437" y="201"/>
                  </a:cubicBezTo>
                  <a:cubicBezTo>
                    <a:pt x="437" y="130"/>
                    <a:pt x="451" y="64"/>
                    <a:pt x="47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7" name="Google Shape;11917;p32"/>
            <p:cNvSpPr/>
            <p:nvPr/>
          </p:nvSpPr>
          <p:spPr>
            <a:xfrm>
              <a:off x="908878" y="1647993"/>
              <a:ext cx="115518" cy="110092"/>
            </a:xfrm>
            <a:custGeom>
              <a:rect b="b" l="l" r="r" t="t"/>
              <a:pathLst>
                <a:path extrusionOk="0" h="4200" w="4407">
                  <a:moveTo>
                    <a:pt x="2476" y="0"/>
                  </a:moveTo>
                  <a:cubicBezTo>
                    <a:pt x="1767" y="0"/>
                    <a:pt x="1031" y="431"/>
                    <a:pt x="601" y="1175"/>
                  </a:cubicBezTo>
                  <a:cubicBezTo>
                    <a:pt x="0" y="2216"/>
                    <a:pt x="229" y="3475"/>
                    <a:pt x="1115" y="3985"/>
                  </a:cubicBezTo>
                  <a:cubicBezTo>
                    <a:pt x="1367" y="4130"/>
                    <a:pt x="1646" y="4199"/>
                    <a:pt x="1929" y="4199"/>
                  </a:cubicBezTo>
                  <a:cubicBezTo>
                    <a:pt x="2637" y="4199"/>
                    <a:pt x="3375" y="3768"/>
                    <a:pt x="3805" y="3025"/>
                  </a:cubicBezTo>
                  <a:cubicBezTo>
                    <a:pt x="4406" y="1984"/>
                    <a:pt x="4174" y="725"/>
                    <a:pt x="3291" y="215"/>
                  </a:cubicBezTo>
                  <a:cubicBezTo>
                    <a:pt x="3038" y="69"/>
                    <a:pt x="2759" y="0"/>
                    <a:pt x="2476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8" name="Google Shape;11918;p32"/>
            <p:cNvSpPr/>
            <p:nvPr/>
          </p:nvSpPr>
          <p:spPr>
            <a:xfrm>
              <a:off x="960202" y="1676382"/>
              <a:ext cx="34417" cy="40131"/>
            </a:xfrm>
            <a:custGeom>
              <a:rect b="b" l="l" r="r" t="t"/>
              <a:pathLst>
                <a:path extrusionOk="0" h="1531" w="1313">
                  <a:moveTo>
                    <a:pt x="658" y="0"/>
                  </a:moveTo>
                  <a:cubicBezTo>
                    <a:pt x="296" y="0"/>
                    <a:pt x="4" y="292"/>
                    <a:pt x="4" y="655"/>
                  </a:cubicBezTo>
                  <a:lnTo>
                    <a:pt x="4" y="876"/>
                  </a:lnTo>
                  <a:cubicBezTo>
                    <a:pt x="1" y="1235"/>
                    <a:pt x="296" y="1530"/>
                    <a:pt x="658" y="1530"/>
                  </a:cubicBezTo>
                  <a:cubicBezTo>
                    <a:pt x="1017" y="1530"/>
                    <a:pt x="1312" y="1235"/>
                    <a:pt x="1309" y="876"/>
                  </a:cubicBezTo>
                  <a:lnTo>
                    <a:pt x="1309" y="655"/>
                  </a:lnTo>
                  <a:cubicBezTo>
                    <a:pt x="1309" y="292"/>
                    <a:pt x="1017" y="0"/>
                    <a:pt x="658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9" name="Google Shape;11919;p32"/>
            <p:cNvSpPr/>
            <p:nvPr/>
          </p:nvSpPr>
          <p:spPr>
            <a:xfrm>
              <a:off x="977449" y="1676460"/>
              <a:ext cx="17064" cy="28624"/>
            </a:xfrm>
            <a:custGeom>
              <a:rect b="b" l="l" r="r" t="t"/>
              <a:pathLst>
                <a:path extrusionOk="0" h="1092" w="651">
                  <a:moveTo>
                    <a:pt x="0" y="1"/>
                  </a:moveTo>
                  <a:lnTo>
                    <a:pt x="0" y="764"/>
                  </a:lnTo>
                  <a:cubicBezTo>
                    <a:pt x="0" y="943"/>
                    <a:pt x="144" y="1091"/>
                    <a:pt x="324" y="1091"/>
                  </a:cubicBezTo>
                  <a:cubicBezTo>
                    <a:pt x="507" y="1091"/>
                    <a:pt x="651" y="943"/>
                    <a:pt x="651" y="764"/>
                  </a:cubicBezTo>
                  <a:lnTo>
                    <a:pt x="651" y="655"/>
                  </a:lnTo>
                  <a:cubicBezTo>
                    <a:pt x="651" y="296"/>
                    <a:pt x="359" y="1"/>
                    <a:pt x="0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0" name="Google Shape;11920;p32"/>
            <p:cNvSpPr/>
            <p:nvPr/>
          </p:nvSpPr>
          <p:spPr>
            <a:xfrm>
              <a:off x="971735" y="1682201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5" y="0"/>
                    <a:pt x="0" y="98"/>
                    <a:pt x="0" y="218"/>
                  </a:cubicBezTo>
                  <a:cubicBezTo>
                    <a:pt x="0" y="338"/>
                    <a:pt x="95" y="436"/>
                    <a:pt x="218" y="436"/>
                  </a:cubicBezTo>
                  <a:cubicBezTo>
                    <a:pt x="338" y="436"/>
                    <a:pt x="436" y="338"/>
                    <a:pt x="436" y="218"/>
                  </a:cubicBezTo>
                  <a:cubicBezTo>
                    <a:pt x="436" y="98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1" name="Google Shape;11921;p32"/>
            <p:cNvSpPr/>
            <p:nvPr/>
          </p:nvSpPr>
          <p:spPr>
            <a:xfrm>
              <a:off x="853281" y="1499867"/>
              <a:ext cx="374917" cy="364668"/>
            </a:xfrm>
            <a:custGeom>
              <a:rect b="b" l="l" r="r" t="t"/>
              <a:pathLst>
                <a:path extrusionOk="0" h="13912" w="14303">
                  <a:moveTo>
                    <a:pt x="2995" y="1288"/>
                  </a:moveTo>
                  <a:cubicBezTo>
                    <a:pt x="3498" y="1288"/>
                    <a:pt x="3989" y="1575"/>
                    <a:pt x="4210" y="2086"/>
                  </a:cubicBezTo>
                  <a:cubicBezTo>
                    <a:pt x="3454" y="2487"/>
                    <a:pt x="2789" y="3032"/>
                    <a:pt x="2244" y="3689"/>
                  </a:cubicBezTo>
                  <a:cubicBezTo>
                    <a:pt x="1527" y="3190"/>
                    <a:pt x="1485" y="2142"/>
                    <a:pt x="2163" y="1586"/>
                  </a:cubicBezTo>
                  <a:cubicBezTo>
                    <a:pt x="2411" y="1383"/>
                    <a:pt x="2705" y="1288"/>
                    <a:pt x="2995" y="1288"/>
                  </a:cubicBezTo>
                  <a:close/>
                  <a:moveTo>
                    <a:pt x="2993" y="412"/>
                  </a:moveTo>
                  <a:cubicBezTo>
                    <a:pt x="3850" y="412"/>
                    <a:pt x="4647" y="917"/>
                    <a:pt x="5001" y="1727"/>
                  </a:cubicBezTo>
                  <a:cubicBezTo>
                    <a:pt x="4857" y="1783"/>
                    <a:pt x="4713" y="1840"/>
                    <a:pt x="4572" y="1903"/>
                  </a:cubicBezTo>
                  <a:cubicBezTo>
                    <a:pt x="4281" y="1242"/>
                    <a:pt x="3642" y="873"/>
                    <a:pt x="2989" y="873"/>
                  </a:cubicBezTo>
                  <a:cubicBezTo>
                    <a:pt x="2609" y="873"/>
                    <a:pt x="2224" y="998"/>
                    <a:pt x="1900" y="1263"/>
                  </a:cubicBezTo>
                  <a:cubicBezTo>
                    <a:pt x="1013" y="1987"/>
                    <a:pt x="1063" y="3355"/>
                    <a:pt x="1994" y="4013"/>
                  </a:cubicBezTo>
                  <a:cubicBezTo>
                    <a:pt x="1907" y="4139"/>
                    <a:pt x="1819" y="4266"/>
                    <a:pt x="1738" y="4400"/>
                  </a:cubicBezTo>
                  <a:cubicBezTo>
                    <a:pt x="1154" y="3988"/>
                    <a:pt x="802" y="3316"/>
                    <a:pt x="802" y="2603"/>
                  </a:cubicBezTo>
                  <a:cubicBezTo>
                    <a:pt x="802" y="1565"/>
                    <a:pt x="1530" y="669"/>
                    <a:pt x="2547" y="458"/>
                  </a:cubicBezTo>
                  <a:cubicBezTo>
                    <a:pt x="2696" y="427"/>
                    <a:pt x="2845" y="412"/>
                    <a:pt x="2993" y="412"/>
                  </a:cubicBezTo>
                  <a:close/>
                  <a:moveTo>
                    <a:pt x="11703" y="412"/>
                  </a:moveTo>
                  <a:cubicBezTo>
                    <a:pt x="12660" y="412"/>
                    <a:pt x="13507" y="1031"/>
                    <a:pt x="13796" y="1945"/>
                  </a:cubicBezTo>
                  <a:cubicBezTo>
                    <a:pt x="14080" y="2859"/>
                    <a:pt x="13743" y="3851"/>
                    <a:pt x="12959" y="4400"/>
                  </a:cubicBezTo>
                  <a:cubicBezTo>
                    <a:pt x="12878" y="4269"/>
                    <a:pt x="12793" y="4139"/>
                    <a:pt x="12702" y="4013"/>
                  </a:cubicBezTo>
                  <a:cubicBezTo>
                    <a:pt x="13363" y="3545"/>
                    <a:pt x="13613" y="2676"/>
                    <a:pt x="13296" y="1931"/>
                  </a:cubicBezTo>
                  <a:cubicBezTo>
                    <a:pt x="13259" y="1841"/>
                    <a:pt x="13187" y="1804"/>
                    <a:pt x="13115" y="1804"/>
                  </a:cubicBezTo>
                  <a:cubicBezTo>
                    <a:pt x="12985" y="1804"/>
                    <a:pt x="12852" y="1928"/>
                    <a:pt x="12920" y="2089"/>
                  </a:cubicBezTo>
                  <a:cubicBezTo>
                    <a:pt x="13163" y="2666"/>
                    <a:pt x="12969" y="3334"/>
                    <a:pt x="12452" y="3689"/>
                  </a:cubicBezTo>
                  <a:cubicBezTo>
                    <a:pt x="11911" y="3032"/>
                    <a:pt x="11243" y="2487"/>
                    <a:pt x="10490" y="2086"/>
                  </a:cubicBezTo>
                  <a:cubicBezTo>
                    <a:pt x="10704" y="1578"/>
                    <a:pt x="11195" y="1282"/>
                    <a:pt x="11705" y="1282"/>
                  </a:cubicBezTo>
                  <a:cubicBezTo>
                    <a:pt x="11933" y="1282"/>
                    <a:pt x="12166" y="1341"/>
                    <a:pt x="12379" y="1467"/>
                  </a:cubicBezTo>
                  <a:cubicBezTo>
                    <a:pt x="12416" y="1489"/>
                    <a:pt x="12452" y="1498"/>
                    <a:pt x="12487" y="1498"/>
                  </a:cubicBezTo>
                  <a:cubicBezTo>
                    <a:pt x="12669" y="1498"/>
                    <a:pt x="12784" y="1231"/>
                    <a:pt x="12586" y="1115"/>
                  </a:cubicBezTo>
                  <a:cubicBezTo>
                    <a:pt x="12309" y="951"/>
                    <a:pt x="12007" y="874"/>
                    <a:pt x="11709" y="874"/>
                  </a:cubicBezTo>
                  <a:cubicBezTo>
                    <a:pt x="11050" y="874"/>
                    <a:pt x="10413" y="1252"/>
                    <a:pt x="10124" y="1906"/>
                  </a:cubicBezTo>
                  <a:cubicBezTo>
                    <a:pt x="9984" y="1840"/>
                    <a:pt x="9843" y="1783"/>
                    <a:pt x="9695" y="1731"/>
                  </a:cubicBezTo>
                  <a:cubicBezTo>
                    <a:pt x="10044" y="932"/>
                    <a:pt x="10831" y="415"/>
                    <a:pt x="11703" y="412"/>
                  </a:cubicBezTo>
                  <a:close/>
                  <a:moveTo>
                    <a:pt x="7346" y="1720"/>
                  </a:moveTo>
                  <a:cubicBezTo>
                    <a:pt x="8982" y="1720"/>
                    <a:pt x="10518" y="2335"/>
                    <a:pt x="11672" y="3447"/>
                  </a:cubicBezTo>
                  <a:cubicBezTo>
                    <a:pt x="12825" y="4558"/>
                    <a:pt x="13458" y="6042"/>
                    <a:pt x="13458" y="7610"/>
                  </a:cubicBezTo>
                  <a:cubicBezTo>
                    <a:pt x="13458" y="9182"/>
                    <a:pt x="12825" y="10662"/>
                    <a:pt x="11672" y="11774"/>
                  </a:cubicBezTo>
                  <a:cubicBezTo>
                    <a:pt x="10518" y="12888"/>
                    <a:pt x="8982" y="13504"/>
                    <a:pt x="7350" y="13504"/>
                  </a:cubicBezTo>
                  <a:cubicBezTo>
                    <a:pt x="5715" y="13504"/>
                    <a:pt x="4178" y="12888"/>
                    <a:pt x="3025" y="11774"/>
                  </a:cubicBezTo>
                  <a:cubicBezTo>
                    <a:pt x="1871" y="10662"/>
                    <a:pt x="1238" y="9182"/>
                    <a:pt x="1238" y="7610"/>
                  </a:cubicBezTo>
                  <a:cubicBezTo>
                    <a:pt x="1238" y="6038"/>
                    <a:pt x="1871" y="4558"/>
                    <a:pt x="3025" y="3447"/>
                  </a:cubicBezTo>
                  <a:cubicBezTo>
                    <a:pt x="4178" y="2335"/>
                    <a:pt x="5715" y="1720"/>
                    <a:pt x="7346" y="1720"/>
                  </a:cubicBezTo>
                  <a:close/>
                  <a:moveTo>
                    <a:pt x="2988" y="1"/>
                  </a:moveTo>
                  <a:cubicBezTo>
                    <a:pt x="2416" y="1"/>
                    <a:pt x="1836" y="189"/>
                    <a:pt x="1347" y="591"/>
                  </a:cubicBezTo>
                  <a:cubicBezTo>
                    <a:pt x="1" y="1692"/>
                    <a:pt x="96" y="3781"/>
                    <a:pt x="1537" y="4755"/>
                  </a:cubicBezTo>
                  <a:cubicBezTo>
                    <a:pt x="1073" y="5634"/>
                    <a:pt x="831" y="6615"/>
                    <a:pt x="834" y="7610"/>
                  </a:cubicBezTo>
                  <a:cubicBezTo>
                    <a:pt x="834" y="9294"/>
                    <a:pt x="1513" y="10877"/>
                    <a:pt x="2747" y="12069"/>
                  </a:cubicBezTo>
                  <a:cubicBezTo>
                    <a:pt x="3978" y="13257"/>
                    <a:pt x="5613" y="13912"/>
                    <a:pt x="7354" y="13912"/>
                  </a:cubicBezTo>
                  <a:cubicBezTo>
                    <a:pt x="9091" y="13912"/>
                    <a:pt x="10726" y="13257"/>
                    <a:pt x="11957" y="12069"/>
                  </a:cubicBezTo>
                  <a:cubicBezTo>
                    <a:pt x="13187" y="10877"/>
                    <a:pt x="13866" y="9294"/>
                    <a:pt x="13866" y="7610"/>
                  </a:cubicBezTo>
                  <a:cubicBezTo>
                    <a:pt x="13869" y="6615"/>
                    <a:pt x="13627" y="5634"/>
                    <a:pt x="13163" y="4755"/>
                  </a:cubicBezTo>
                  <a:cubicBezTo>
                    <a:pt x="13873" y="4269"/>
                    <a:pt x="14298" y="3464"/>
                    <a:pt x="14302" y="2603"/>
                  </a:cubicBezTo>
                  <a:cubicBezTo>
                    <a:pt x="14302" y="1365"/>
                    <a:pt x="13430" y="299"/>
                    <a:pt x="12213" y="53"/>
                  </a:cubicBezTo>
                  <a:cubicBezTo>
                    <a:pt x="12042" y="19"/>
                    <a:pt x="11872" y="3"/>
                    <a:pt x="11703" y="3"/>
                  </a:cubicBezTo>
                  <a:cubicBezTo>
                    <a:pt x="10672" y="3"/>
                    <a:pt x="9716" y="618"/>
                    <a:pt x="9305" y="1597"/>
                  </a:cubicBezTo>
                  <a:cubicBezTo>
                    <a:pt x="8667" y="1405"/>
                    <a:pt x="8008" y="1309"/>
                    <a:pt x="7348" y="1309"/>
                  </a:cubicBezTo>
                  <a:cubicBezTo>
                    <a:pt x="6689" y="1309"/>
                    <a:pt x="6030" y="1405"/>
                    <a:pt x="5391" y="1597"/>
                  </a:cubicBezTo>
                  <a:cubicBezTo>
                    <a:pt x="4964" y="577"/>
                    <a:pt x="3988" y="1"/>
                    <a:pt x="2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2" name="Google Shape;11922;p32"/>
            <p:cNvSpPr/>
            <p:nvPr/>
          </p:nvSpPr>
          <p:spPr>
            <a:xfrm>
              <a:off x="954959" y="1671139"/>
              <a:ext cx="44902" cy="50721"/>
            </a:xfrm>
            <a:custGeom>
              <a:rect b="b" l="l" r="r" t="t"/>
              <a:pathLst>
                <a:path extrusionOk="0" h="1935" w="1713">
                  <a:moveTo>
                    <a:pt x="858" y="0"/>
                  </a:moveTo>
                  <a:cubicBezTo>
                    <a:pt x="384" y="4"/>
                    <a:pt x="0" y="387"/>
                    <a:pt x="0" y="858"/>
                  </a:cubicBezTo>
                  <a:lnTo>
                    <a:pt x="0" y="1080"/>
                  </a:lnTo>
                  <a:cubicBezTo>
                    <a:pt x="0" y="1551"/>
                    <a:pt x="384" y="1934"/>
                    <a:pt x="858" y="1934"/>
                  </a:cubicBezTo>
                  <a:cubicBezTo>
                    <a:pt x="1329" y="1934"/>
                    <a:pt x="1713" y="1551"/>
                    <a:pt x="1713" y="1080"/>
                  </a:cubicBezTo>
                  <a:lnTo>
                    <a:pt x="1713" y="858"/>
                  </a:lnTo>
                  <a:cubicBezTo>
                    <a:pt x="1713" y="723"/>
                    <a:pt x="1612" y="655"/>
                    <a:pt x="1511" y="655"/>
                  </a:cubicBezTo>
                  <a:cubicBezTo>
                    <a:pt x="1409" y="655"/>
                    <a:pt x="1308" y="723"/>
                    <a:pt x="1308" y="858"/>
                  </a:cubicBezTo>
                  <a:lnTo>
                    <a:pt x="1308" y="1080"/>
                  </a:lnTo>
                  <a:cubicBezTo>
                    <a:pt x="1315" y="1333"/>
                    <a:pt x="1111" y="1540"/>
                    <a:pt x="858" y="1540"/>
                  </a:cubicBezTo>
                  <a:cubicBezTo>
                    <a:pt x="602" y="1540"/>
                    <a:pt x="401" y="1333"/>
                    <a:pt x="408" y="1080"/>
                  </a:cubicBezTo>
                  <a:lnTo>
                    <a:pt x="408" y="858"/>
                  </a:lnTo>
                  <a:cubicBezTo>
                    <a:pt x="408" y="612"/>
                    <a:pt x="609" y="408"/>
                    <a:pt x="858" y="408"/>
                  </a:cubicBezTo>
                  <a:cubicBezTo>
                    <a:pt x="967" y="408"/>
                    <a:pt x="1059" y="317"/>
                    <a:pt x="1059" y="204"/>
                  </a:cubicBezTo>
                  <a:cubicBezTo>
                    <a:pt x="1059" y="91"/>
                    <a:pt x="967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3" name="Google Shape;11923;p32"/>
            <p:cNvSpPr/>
            <p:nvPr/>
          </p:nvSpPr>
          <p:spPr>
            <a:xfrm>
              <a:off x="1091919" y="1671139"/>
              <a:ext cx="44928" cy="50721"/>
            </a:xfrm>
            <a:custGeom>
              <a:rect b="b" l="l" r="r" t="t"/>
              <a:pathLst>
                <a:path extrusionOk="0" h="1935" w="1714">
                  <a:moveTo>
                    <a:pt x="859" y="0"/>
                  </a:moveTo>
                  <a:cubicBezTo>
                    <a:pt x="384" y="0"/>
                    <a:pt x="1" y="383"/>
                    <a:pt x="1" y="858"/>
                  </a:cubicBezTo>
                  <a:lnTo>
                    <a:pt x="1" y="1076"/>
                  </a:lnTo>
                  <a:cubicBezTo>
                    <a:pt x="1" y="1551"/>
                    <a:pt x="384" y="1934"/>
                    <a:pt x="859" y="1934"/>
                  </a:cubicBezTo>
                  <a:cubicBezTo>
                    <a:pt x="1330" y="1934"/>
                    <a:pt x="1713" y="1551"/>
                    <a:pt x="1713" y="1076"/>
                  </a:cubicBezTo>
                  <a:lnTo>
                    <a:pt x="1713" y="858"/>
                  </a:lnTo>
                  <a:cubicBezTo>
                    <a:pt x="1713" y="746"/>
                    <a:pt x="1622" y="654"/>
                    <a:pt x="1509" y="654"/>
                  </a:cubicBezTo>
                  <a:cubicBezTo>
                    <a:pt x="1397" y="654"/>
                    <a:pt x="1305" y="746"/>
                    <a:pt x="1305" y="858"/>
                  </a:cubicBezTo>
                  <a:lnTo>
                    <a:pt x="1305" y="1080"/>
                  </a:lnTo>
                  <a:cubicBezTo>
                    <a:pt x="1298" y="1322"/>
                    <a:pt x="1101" y="1512"/>
                    <a:pt x="855" y="1512"/>
                  </a:cubicBezTo>
                  <a:cubicBezTo>
                    <a:pt x="613" y="1512"/>
                    <a:pt x="416" y="1322"/>
                    <a:pt x="409" y="1080"/>
                  </a:cubicBezTo>
                  <a:lnTo>
                    <a:pt x="409" y="858"/>
                  </a:lnTo>
                  <a:cubicBezTo>
                    <a:pt x="409" y="608"/>
                    <a:pt x="609" y="408"/>
                    <a:pt x="859" y="408"/>
                  </a:cubicBezTo>
                  <a:cubicBezTo>
                    <a:pt x="968" y="408"/>
                    <a:pt x="1059" y="317"/>
                    <a:pt x="1059" y="204"/>
                  </a:cubicBezTo>
                  <a:cubicBezTo>
                    <a:pt x="1059" y="91"/>
                    <a:pt x="968" y="0"/>
                    <a:pt x="8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4" name="Google Shape;11924;p32"/>
            <p:cNvSpPr/>
            <p:nvPr/>
          </p:nvSpPr>
          <p:spPr>
            <a:xfrm>
              <a:off x="909507" y="1642620"/>
              <a:ext cx="114968" cy="120813"/>
            </a:xfrm>
            <a:custGeom>
              <a:rect b="b" l="l" r="r" t="t"/>
              <a:pathLst>
                <a:path extrusionOk="0" h="4609" w="4386">
                  <a:moveTo>
                    <a:pt x="2454" y="1"/>
                  </a:moveTo>
                  <a:cubicBezTo>
                    <a:pt x="2222" y="1"/>
                    <a:pt x="1983" y="43"/>
                    <a:pt x="1745" y="128"/>
                  </a:cubicBezTo>
                  <a:cubicBezTo>
                    <a:pt x="1196" y="325"/>
                    <a:pt x="714" y="733"/>
                    <a:pt x="398" y="1278"/>
                  </a:cubicBezTo>
                  <a:cubicBezTo>
                    <a:pt x="124" y="1749"/>
                    <a:pt x="1" y="2294"/>
                    <a:pt x="46" y="2839"/>
                  </a:cubicBezTo>
                  <a:cubicBezTo>
                    <a:pt x="59" y="2940"/>
                    <a:pt x="145" y="3020"/>
                    <a:pt x="247" y="3020"/>
                  </a:cubicBezTo>
                  <a:cubicBezTo>
                    <a:pt x="255" y="3020"/>
                    <a:pt x="263" y="3020"/>
                    <a:pt x="271" y="3019"/>
                  </a:cubicBezTo>
                  <a:cubicBezTo>
                    <a:pt x="384" y="3008"/>
                    <a:pt x="465" y="2910"/>
                    <a:pt x="454" y="2797"/>
                  </a:cubicBezTo>
                  <a:cubicBezTo>
                    <a:pt x="412" y="2340"/>
                    <a:pt x="518" y="1879"/>
                    <a:pt x="750" y="1482"/>
                  </a:cubicBezTo>
                  <a:cubicBezTo>
                    <a:pt x="1020" y="1021"/>
                    <a:pt x="1421" y="677"/>
                    <a:pt x="1882" y="511"/>
                  </a:cubicBezTo>
                  <a:cubicBezTo>
                    <a:pt x="2074" y="443"/>
                    <a:pt x="2267" y="408"/>
                    <a:pt x="2453" y="408"/>
                  </a:cubicBezTo>
                  <a:cubicBezTo>
                    <a:pt x="2707" y="408"/>
                    <a:pt x="2949" y="472"/>
                    <a:pt x="3165" y="599"/>
                  </a:cubicBezTo>
                  <a:cubicBezTo>
                    <a:pt x="3538" y="817"/>
                    <a:pt x="3795" y="1194"/>
                    <a:pt x="3879" y="1665"/>
                  </a:cubicBezTo>
                  <a:cubicBezTo>
                    <a:pt x="3967" y="2146"/>
                    <a:pt x="3869" y="2667"/>
                    <a:pt x="3605" y="3131"/>
                  </a:cubicBezTo>
                  <a:cubicBezTo>
                    <a:pt x="3213" y="3809"/>
                    <a:pt x="2543" y="4205"/>
                    <a:pt x="1905" y="4205"/>
                  </a:cubicBezTo>
                  <a:cubicBezTo>
                    <a:pt x="1657" y="4205"/>
                    <a:pt x="1413" y="4145"/>
                    <a:pt x="1193" y="4017"/>
                  </a:cubicBezTo>
                  <a:cubicBezTo>
                    <a:pt x="1003" y="3908"/>
                    <a:pt x="845" y="3757"/>
                    <a:pt x="725" y="3578"/>
                  </a:cubicBezTo>
                  <a:cubicBezTo>
                    <a:pt x="681" y="3511"/>
                    <a:pt x="620" y="3483"/>
                    <a:pt x="561" y="3483"/>
                  </a:cubicBezTo>
                  <a:cubicBezTo>
                    <a:pt x="418" y="3483"/>
                    <a:pt x="281" y="3644"/>
                    <a:pt x="387" y="3803"/>
                  </a:cubicBezTo>
                  <a:cubicBezTo>
                    <a:pt x="718" y="4303"/>
                    <a:pt x="1278" y="4608"/>
                    <a:pt x="1882" y="4608"/>
                  </a:cubicBezTo>
                  <a:cubicBezTo>
                    <a:pt x="1889" y="4608"/>
                    <a:pt x="1896" y="4608"/>
                    <a:pt x="1903" y="4608"/>
                  </a:cubicBezTo>
                  <a:cubicBezTo>
                    <a:pt x="2680" y="4608"/>
                    <a:pt x="3489" y="4140"/>
                    <a:pt x="3957" y="3332"/>
                  </a:cubicBezTo>
                  <a:cubicBezTo>
                    <a:pt x="4270" y="2786"/>
                    <a:pt x="4386" y="2168"/>
                    <a:pt x="4280" y="1591"/>
                  </a:cubicBezTo>
                  <a:cubicBezTo>
                    <a:pt x="4171" y="1000"/>
                    <a:pt x="3848" y="522"/>
                    <a:pt x="3369" y="244"/>
                  </a:cubicBezTo>
                  <a:cubicBezTo>
                    <a:pt x="3089" y="82"/>
                    <a:pt x="2778" y="1"/>
                    <a:pt x="2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5" name="Google Shape;11925;p32"/>
            <p:cNvSpPr/>
            <p:nvPr/>
          </p:nvSpPr>
          <p:spPr>
            <a:xfrm>
              <a:off x="1067306" y="1642620"/>
              <a:ext cx="121705" cy="120787"/>
            </a:xfrm>
            <a:custGeom>
              <a:rect b="b" l="l" r="r" t="t"/>
              <a:pathLst>
                <a:path extrusionOk="0" h="4608" w="4643">
                  <a:moveTo>
                    <a:pt x="1935" y="409"/>
                  </a:moveTo>
                  <a:cubicBezTo>
                    <a:pt x="2128" y="409"/>
                    <a:pt x="2322" y="445"/>
                    <a:pt x="2505" y="511"/>
                  </a:cubicBezTo>
                  <a:cubicBezTo>
                    <a:pt x="2965" y="677"/>
                    <a:pt x="3366" y="1021"/>
                    <a:pt x="3633" y="1485"/>
                  </a:cubicBezTo>
                  <a:cubicBezTo>
                    <a:pt x="4178" y="2428"/>
                    <a:pt x="3981" y="3560"/>
                    <a:pt x="3194" y="4014"/>
                  </a:cubicBezTo>
                  <a:cubicBezTo>
                    <a:pt x="2973" y="4141"/>
                    <a:pt x="2730" y="4201"/>
                    <a:pt x="2481" y="4201"/>
                  </a:cubicBezTo>
                  <a:cubicBezTo>
                    <a:pt x="1845" y="4201"/>
                    <a:pt x="1177" y="3806"/>
                    <a:pt x="785" y="3131"/>
                  </a:cubicBezTo>
                  <a:cubicBezTo>
                    <a:pt x="518" y="2667"/>
                    <a:pt x="419" y="2146"/>
                    <a:pt x="507" y="1665"/>
                  </a:cubicBezTo>
                  <a:cubicBezTo>
                    <a:pt x="595" y="1194"/>
                    <a:pt x="848" y="814"/>
                    <a:pt x="1221" y="599"/>
                  </a:cubicBezTo>
                  <a:cubicBezTo>
                    <a:pt x="1439" y="473"/>
                    <a:pt x="1685" y="409"/>
                    <a:pt x="1935" y="409"/>
                  </a:cubicBezTo>
                  <a:close/>
                  <a:moveTo>
                    <a:pt x="1934" y="1"/>
                  </a:moveTo>
                  <a:cubicBezTo>
                    <a:pt x="1610" y="1"/>
                    <a:pt x="1297" y="82"/>
                    <a:pt x="1017" y="244"/>
                  </a:cubicBezTo>
                  <a:cubicBezTo>
                    <a:pt x="539" y="522"/>
                    <a:pt x="215" y="1000"/>
                    <a:pt x="106" y="1591"/>
                  </a:cubicBezTo>
                  <a:cubicBezTo>
                    <a:pt x="1" y="2168"/>
                    <a:pt x="117" y="2786"/>
                    <a:pt x="430" y="3332"/>
                  </a:cubicBezTo>
                  <a:cubicBezTo>
                    <a:pt x="898" y="4140"/>
                    <a:pt x="1706" y="4608"/>
                    <a:pt x="2483" y="4608"/>
                  </a:cubicBezTo>
                  <a:cubicBezTo>
                    <a:pt x="2803" y="4608"/>
                    <a:pt x="3120" y="4524"/>
                    <a:pt x="3398" y="4365"/>
                  </a:cubicBezTo>
                  <a:cubicBezTo>
                    <a:pt x="4379" y="3799"/>
                    <a:pt x="4643" y="2414"/>
                    <a:pt x="3985" y="1278"/>
                  </a:cubicBezTo>
                  <a:cubicBezTo>
                    <a:pt x="3672" y="733"/>
                    <a:pt x="3194" y="325"/>
                    <a:pt x="2642" y="128"/>
                  </a:cubicBezTo>
                  <a:cubicBezTo>
                    <a:pt x="2405" y="43"/>
                    <a:pt x="2166" y="1"/>
                    <a:pt x="19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6" name="Google Shape;11926;p32"/>
            <p:cNvSpPr/>
            <p:nvPr/>
          </p:nvSpPr>
          <p:spPr>
            <a:xfrm>
              <a:off x="988144" y="1739711"/>
              <a:ext cx="115230" cy="101967"/>
            </a:xfrm>
            <a:custGeom>
              <a:rect b="b" l="l" r="r" t="t"/>
              <a:pathLst>
                <a:path extrusionOk="0" h="3890" w="4396">
                  <a:moveTo>
                    <a:pt x="2201" y="405"/>
                  </a:moveTo>
                  <a:cubicBezTo>
                    <a:pt x="2620" y="405"/>
                    <a:pt x="3088" y="598"/>
                    <a:pt x="3088" y="855"/>
                  </a:cubicBezTo>
                  <a:cubicBezTo>
                    <a:pt x="3088" y="1083"/>
                    <a:pt x="2715" y="1523"/>
                    <a:pt x="2201" y="1523"/>
                  </a:cubicBezTo>
                  <a:cubicBezTo>
                    <a:pt x="1692" y="1523"/>
                    <a:pt x="1319" y="1083"/>
                    <a:pt x="1319" y="855"/>
                  </a:cubicBezTo>
                  <a:cubicBezTo>
                    <a:pt x="1319" y="598"/>
                    <a:pt x="1787" y="405"/>
                    <a:pt x="2201" y="405"/>
                  </a:cubicBezTo>
                  <a:close/>
                  <a:moveTo>
                    <a:pt x="2203" y="2624"/>
                  </a:moveTo>
                  <a:cubicBezTo>
                    <a:pt x="2331" y="2624"/>
                    <a:pt x="2458" y="2632"/>
                    <a:pt x="2585" y="2648"/>
                  </a:cubicBezTo>
                  <a:cubicBezTo>
                    <a:pt x="2771" y="2673"/>
                    <a:pt x="2943" y="2686"/>
                    <a:pt x="3103" y="2686"/>
                  </a:cubicBezTo>
                  <a:cubicBezTo>
                    <a:pt x="3278" y="2686"/>
                    <a:pt x="3436" y="2671"/>
                    <a:pt x="3576" y="2641"/>
                  </a:cubicBezTo>
                  <a:lnTo>
                    <a:pt x="3576" y="2641"/>
                  </a:lnTo>
                  <a:cubicBezTo>
                    <a:pt x="3425" y="3123"/>
                    <a:pt x="2866" y="3482"/>
                    <a:pt x="2201" y="3482"/>
                  </a:cubicBezTo>
                  <a:cubicBezTo>
                    <a:pt x="1540" y="3482"/>
                    <a:pt x="981" y="3123"/>
                    <a:pt x="830" y="2641"/>
                  </a:cubicBezTo>
                  <a:lnTo>
                    <a:pt x="830" y="2641"/>
                  </a:lnTo>
                  <a:cubicBezTo>
                    <a:pt x="970" y="2671"/>
                    <a:pt x="1128" y="2686"/>
                    <a:pt x="1302" y="2686"/>
                  </a:cubicBezTo>
                  <a:cubicBezTo>
                    <a:pt x="1461" y="2686"/>
                    <a:pt x="1634" y="2673"/>
                    <a:pt x="1822" y="2648"/>
                  </a:cubicBezTo>
                  <a:cubicBezTo>
                    <a:pt x="1948" y="2632"/>
                    <a:pt x="2076" y="2624"/>
                    <a:pt x="2203" y="2624"/>
                  </a:cubicBezTo>
                  <a:close/>
                  <a:moveTo>
                    <a:pt x="2201" y="0"/>
                  </a:moveTo>
                  <a:cubicBezTo>
                    <a:pt x="1477" y="0"/>
                    <a:pt x="907" y="377"/>
                    <a:pt x="907" y="855"/>
                  </a:cubicBezTo>
                  <a:cubicBezTo>
                    <a:pt x="907" y="1097"/>
                    <a:pt x="1055" y="1365"/>
                    <a:pt x="1298" y="1579"/>
                  </a:cubicBezTo>
                  <a:cubicBezTo>
                    <a:pt x="1495" y="1755"/>
                    <a:pt x="1737" y="1871"/>
                    <a:pt x="1998" y="1913"/>
                  </a:cubicBezTo>
                  <a:lnTo>
                    <a:pt x="1998" y="2223"/>
                  </a:lnTo>
                  <a:cubicBezTo>
                    <a:pt x="1920" y="2230"/>
                    <a:pt x="1843" y="2237"/>
                    <a:pt x="1769" y="2244"/>
                  </a:cubicBezTo>
                  <a:cubicBezTo>
                    <a:pt x="1600" y="2266"/>
                    <a:pt x="1443" y="2277"/>
                    <a:pt x="1302" y="2277"/>
                  </a:cubicBezTo>
                  <a:cubicBezTo>
                    <a:pt x="936" y="2277"/>
                    <a:pt x="670" y="2203"/>
                    <a:pt x="538" y="2061"/>
                  </a:cubicBezTo>
                  <a:cubicBezTo>
                    <a:pt x="461" y="1984"/>
                    <a:pt x="426" y="1875"/>
                    <a:pt x="440" y="1766"/>
                  </a:cubicBezTo>
                  <a:cubicBezTo>
                    <a:pt x="470" y="1612"/>
                    <a:pt x="351" y="1522"/>
                    <a:pt x="234" y="1522"/>
                  </a:cubicBezTo>
                  <a:cubicBezTo>
                    <a:pt x="147" y="1522"/>
                    <a:pt x="61" y="1572"/>
                    <a:pt x="39" y="1685"/>
                  </a:cubicBezTo>
                  <a:cubicBezTo>
                    <a:pt x="0" y="1924"/>
                    <a:pt x="74" y="2163"/>
                    <a:pt x="239" y="2339"/>
                  </a:cubicBezTo>
                  <a:cubicBezTo>
                    <a:pt x="282" y="2384"/>
                    <a:pt x="327" y="2423"/>
                    <a:pt x="380" y="2458"/>
                  </a:cubicBezTo>
                  <a:cubicBezTo>
                    <a:pt x="433" y="3256"/>
                    <a:pt x="1227" y="3889"/>
                    <a:pt x="2198" y="3889"/>
                  </a:cubicBezTo>
                  <a:cubicBezTo>
                    <a:pt x="3169" y="3889"/>
                    <a:pt x="3963" y="3256"/>
                    <a:pt x="4019" y="2458"/>
                  </a:cubicBezTo>
                  <a:cubicBezTo>
                    <a:pt x="4069" y="2423"/>
                    <a:pt x="4114" y="2384"/>
                    <a:pt x="4157" y="2339"/>
                  </a:cubicBezTo>
                  <a:cubicBezTo>
                    <a:pt x="4322" y="2163"/>
                    <a:pt x="4396" y="1924"/>
                    <a:pt x="4357" y="1685"/>
                  </a:cubicBezTo>
                  <a:cubicBezTo>
                    <a:pt x="4338" y="1590"/>
                    <a:pt x="4251" y="1524"/>
                    <a:pt x="4155" y="1524"/>
                  </a:cubicBezTo>
                  <a:cubicBezTo>
                    <a:pt x="4144" y="1524"/>
                    <a:pt x="4133" y="1525"/>
                    <a:pt x="4121" y="1526"/>
                  </a:cubicBezTo>
                  <a:cubicBezTo>
                    <a:pt x="4012" y="1547"/>
                    <a:pt x="3942" y="1657"/>
                    <a:pt x="3963" y="1766"/>
                  </a:cubicBezTo>
                  <a:cubicBezTo>
                    <a:pt x="3974" y="1875"/>
                    <a:pt x="3939" y="1984"/>
                    <a:pt x="3865" y="2064"/>
                  </a:cubicBezTo>
                  <a:cubicBezTo>
                    <a:pt x="3733" y="2207"/>
                    <a:pt x="3469" y="2281"/>
                    <a:pt x="3103" y="2281"/>
                  </a:cubicBezTo>
                  <a:cubicBezTo>
                    <a:pt x="2961" y="2281"/>
                    <a:pt x="2804" y="2270"/>
                    <a:pt x="2634" y="2247"/>
                  </a:cubicBezTo>
                  <a:cubicBezTo>
                    <a:pt x="2557" y="2237"/>
                    <a:pt x="2483" y="2230"/>
                    <a:pt x="2405" y="2226"/>
                  </a:cubicBezTo>
                  <a:lnTo>
                    <a:pt x="2405" y="1913"/>
                  </a:lnTo>
                  <a:cubicBezTo>
                    <a:pt x="2666" y="1871"/>
                    <a:pt x="2908" y="1755"/>
                    <a:pt x="3105" y="1579"/>
                  </a:cubicBezTo>
                  <a:cubicBezTo>
                    <a:pt x="3348" y="1365"/>
                    <a:pt x="3492" y="1097"/>
                    <a:pt x="3492" y="855"/>
                  </a:cubicBezTo>
                  <a:cubicBezTo>
                    <a:pt x="3492" y="377"/>
                    <a:pt x="2926" y="0"/>
                    <a:pt x="2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27" name="Google Shape;11927;p32"/>
          <p:cNvGrpSpPr/>
          <p:nvPr/>
        </p:nvGrpSpPr>
        <p:grpSpPr>
          <a:xfrm>
            <a:off x="6330671" y="1703643"/>
            <a:ext cx="365245" cy="261968"/>
            <a:chOff x="6330671" y="1551243"/>
            <a:chExt cx="365245" cy="261968"/>
          </a:xfrm>
        </p:grpSpPr>
        <p:sp>
          <p:nvSpPr>
            <p:cNvPr id="11928" name="Google Shape;11928;p32"/>
            <p:cNvSpPr/>
            <p:nvPr/>
          </p:nvSpPr>
          <p:spPr>
            <a:xfrm>
              <a:off x="6537802" y="1762096"/>
              <a:ext cx="51743" cy="45741"/>
            </a:xfrm>
            <a:custGeom>
              <a:rect b="b" l="l" r="r" t="t"/>
              <a:pathLst>
                <a:path extrusionOk="0" h="1745" w="1974">
                  <a:moveTo>
                    <a:pt x="665" y="1"/>
                  </a:moveTo>
                  <a:lnTo>
                    <a:pt x="665" y="1010"/>
                  </a:lnTo>
                  <a:lnTo>
                    <a:pt x="317" y="1052"/>
                  </a:lnTo>
                  <a:cubicBezTo>
                    <a:pt x="134" y="1073"/>
                    <a:pt x="0" y="1235"/>
                    <a:pt x="15" y="1418"/>
                  </a:cubicBezTo>
                  <a:cubicBezTo>
                    <a:pt x="25" y="1601"/>
                    <a:pt x="176" y="1745"/>
                    <a:pt x="359" y="1745"/>
                  </a:cubicBezTo>
                  <a:lnTo>
                    <a:pt x="1537" y="1745"/>
                  </a:lnTo>
                  <a:cubicBezTo>
                    <a:pt x="1780" y="1745"/>
                    <a:pt x="1973" y="1548"/>
                    <a:pt x="1973" y="1309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9" name="Google Shape;11929;p32"/>
            <p:cNvSpPr/>
            <p:nvPr/>
          </p:nvSpPr>
          <p:spPr>
            <a:xfrm>
              <a:off x="6412271" y="1768912"/>
              <a:ext cx="46003" cy="38847"/>
            </a:xfrm>
            <a:custGeom>
              <a:rect b="b" l="l" r="r" t="t"/>
              <a:pathLst>
                <a:path extrusionOk="0" h="1482" w="1755">
                  <a:moveTo>
                    <a:pt x="665" y="1"/>
                  </a:moveTo>
                  <a:lnTo>
                    <a:pt x="665" y="746"/>
                  </a:lnTo>
                  <a:lnTo>
                    <a:pt x="317" y="792"/>
                  </a:lnTo>
                  <a:cubicBezTo>
                    <a:pt x="134" y="813"/>
                    <a:pt x="0" y="975"/>
                    <a:pt x="11" y="1158"/>
                  </a:cubicBezTo>
                  <a:cubicBezTo>
                    <a:pt x="25" y="1341"/>
                    <a:pt x="176" y="1481"/>
                    <a:pt x="359" y="1481"/>
                  </a:cubicBezTo>
                  <a:lnTo>
                    <a:pt x="1319" y="1481"/>
                  </a:lnTo>
                  <a:cubicBezTo>
                    <a:pt x="1561" y="1481"/>
                    <a:pt x="1755" y="1288"/>
                    <a:pt x="1755" y="1045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0" name="Google Shape;11930;p32"/>
            <p:cNvSpPr/>
            <p:nvPr/>
          </p:nvSpPr>
          <p:spPr>
            <a:xfrm>
              <a:off x="6569703" y="1762096"/>
              <a:ext cx="51717" cy="45741"/>
            </a:xfrm>
            <a:custGeom>
              <a:rect b="b" l="l" r="r" t="t"/>
              <a:pathLst>
                <a:path extrusionOk="0" h="1745" w="1973">
                  <a:moveTo>
                    <a:pt x="665" y="1"/>
                  </a:moveTo>
                  <a:lnTo>
                    <a:pt x="665" y="1010"/>
                  </a:lnTo>
                  <a:lnTo>
                    <a:pt x="317" y="1052"/>
                  </a:lnTo>
                  <a:cubicBezTo>
                    <a:pt x="134" y="1073"/>
                    <a:pt x="0" y="1235"/>
                    <a:pt x="11" y="1418"/>
                  </a:cubicBezTo>
                  <a:cubicBezTo>
                    <a:pt x="25" y="1601"/>
                    <a:pt x="176" y="1745"/>
                    <a:pt x="359" y="1745"/>
                  </a:cubicBezTo>
                  <a:lnTo>
                    <a:pt x="1537" y="1745"/>
                  </a:lnTo>
                  <a:cubicBezTo>
                    <a:pt x="1776" y="1745"/>
                    <a:pt x="1973" y="1548"/>
                    <a:pt x="1973" y="1309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1" name="Google Shape;11931;p32"/>
            <p:cNvSpPr/>
            <p:nvPr/>
          </p:nvSpPr>
          <p:spPr>
            <a:xfrm>
              <a:off x="6444145" y="1768912"/>
              <a:ext cx="46029" cy="38847"/>
            </a:xfrm>
            <a:custGeom>
              <a:rect b="b" l="l" r="r" t="t"/>
              <a:pathLst>
                <a:path extrusionOk="0" h="1482" w="1756">
                  <a:moveTo>
                    <a:pt x="665" y="1"/>
                  </a:moveTo>
                  <a:lnTo>
                    <a:pt x="665" y="746"/>
                  </a:lnTo>
                  <a:lnTo>
                    <a:pt x="314" y="792"/>
                  </a:lnTo>
                  <a:cubicBezTo>
                    <a:pt x="134" y="813"/>
                    <a:pt x="1" y="975"/>
                    <a:pt x="11" y="1158"/>
                  </a:cubicBezTo>
                  <a:cubicBezTo>
                    <a:pt x="22" y="1341"/>
                    <a:pt x="177" y="1481"/>
                    <a:pt x="359" y="1481"/>
                  </a:cubicBezTo>
                  <a:lnTo>
                    <a:pt x="1319" y="1481"/>
                  </a:lnTo>
                  <a:cubicBezTo>
                    <a:pt x="1559" y="1481"/>
                    <a:pt x="1755" y="1288"/>
                    <a:pt x="1755" y="1045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2" name="Google Shape;11932;p32"/>
            <p:cNvSpPr/>
            <p:nvPr/>
          </p:nvSpPr>
          <p:spPr>
            <a:xfrm>
              <a:off x="6336018" y="1670956"/>
              <a:ext cx="345690" cy="107209"/>
            </a:xfrm>
            <a:custGeom>
              <a:rect b="b" l="l" r="r" t="t"/>
              <a:pathLst>
                <a:path extrusionOk="0" h="4090" w="13188">
                  <a:moveTo>
                    <a:pt x="3557" y="1"/>
                  </a:moveTo>
                  <a:cubicBezTo>
                    <a:pt x="2661" y="1"/>
                    <a:pt x="2064" y="733"/>
                    <a:pt x="651" y="865"/>
                  </a:cubicBezTo>
                  <a:cubicBezTo>
                    <a:pt x="237" y="904"/>
                    <a:pt x="85" y="1160"/>
                    <a:pt x="29" y="1340"/>
                  </a:cubicBezTo>
                  <a:cubicBezTo>
                    <a:pt x="1" y="1438"/>
                    <a:pt x="11" y="1547"/>
                    <a:pt x="64" y="1639"/>
                  </a:cubicBezTo>
                  <a:cubicBezTo>
                    <a:pt x="973" y="3203"/>
                    <a:pt x="4044" y="4090"/>
                    <a:pt x="7032" y="4090"/>
                  </a:cubicBezTo>
                  <a:cubicBezTo>
                    <a:pt x="9653" y="4090"/>
                    <a:pt x="12210" y="3407"/>
                    <a:pt x="13188" y="1902"/>
                  </a:cubicBezTo>
                  <a:lnTo>
                    <a:pt x="11936" y="651"/>
                  </a:lnTo>
                  <a:lnTo>
                    <a:pt x="3816" y="21"/>
                  </a:lnTo>
                  <a:cubicBezTo>
                    <a:pt x="3727" y="7"/>
                    <a:pt x="3641" y="1"/>
                    <a:pt x="355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3" name="Google Shape;11933;p32"/>
            <p:cNvSpPr/>
            <p:nvPr/>
          </p:nvSpPr>
          <p:spPr>
            <a:xfrm>
              <a:off x="6336018" y="1700156"/>
              <a:ext cx="345795" cy="78008"/>
            </a:xfrm>
            <a:custGeom>
              <a:rect b="b" l="l" r="r" t="t"/>
              <a:pathLst>
                <a:path extrusionOk="0" h="2976" w="13192">
                  <a:moveTo>
                    <a:pt x="152" y="1"/>
                  </a:moveTo>
                  <a:cubicBezTo>
                    <a:pt x="96" y="68"/>
                    <a:pt x="57" y="145"/>
                    <a:pt x="33" y="226"/>
                  </a:cubicBezTo>
                  <a:cubicBezTo>
                    <a:pt x="1" y="324"/>
                    <a:pt x="11" y="433"/>
                    <a:pt x="64" y="525"/>
                  </a:cubicBezTo>
                  <a:cubicBezTo>
                    <a:pt x="973" y="2089"/>
                    <a:pt x="4045" y="2976"/>
                    <a:pt x="7034" y="2976"/>
                  </a:cubicBezTo>
                  <a:cubicBezTo>
                    <a:pt x="9656" y="2976"/>
                    <a:pt x="12213" y="2293"/>
                    <a:pt x="13191" y="788"/>
                  </a:cubicBezTo>
                  <a:lnTo>
                    <a:pt x="12991" y="588"/>
                  </a:lnTo>
                  <a:cubicBezTo>
                    <a:pt x="11140" y="1889"/>
                    <a:pt x="9136" y="2353"/>
                    <a:pt x="7268" y="2353"/>
                  </a:cubicBezTo>
                  <a:cubicBezTo>
                    <a:pt x="3867" y="2353"/>
                    <a:pt x="915" y="816"/>
                    <a:pt x="152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4" name="Google Shape;11934;p32"/>
            <p:cNvSpPr/>
            <p:nvPr/>
          </p:nvSpPr>
          <p:spPr>
            <a:xfrm>
              <a:off x="6336018" y="1671008"/>
              <a:ext cx="111927" cy="93605"/>
            </a:xfrm>
            <a:custGeom>
              <a:rect b="b" l="l" r="r" t="t"/>
              <a:pathLst>
                <a:path extrusionOk="0" h="3571" w="4270">
                  <a:moveTo>
                    <a:pt x="3560" y="0"/>
                  </a:moveTo>
                  <a:cubicBezTo>
                    <a:pt x="3503" y="0"/>
                    <a:pt x="3445" y="3"/>
                    <a:pt x="3387" y="9"/>
                  </a:cubicBezTo>
                  <a:cubicBezTo>
                    <a:pt x="3303" y="23"/>
                    <a:pt x="3215" y="40"/>
                    <a:pt x="3124" y="54"/>
                  </a:cubicBezTo>
                  <a:cubicBezTo>
                    <a:pt x="2438" y="227"/>
                    <a:pt x="1826" y="751"/>
                    <a:pt x="651" y="863"/>
                  </a:cubicBezTo>
                  <a:cubicBezTo>
                    <a:pt x="237" y="902"/>
                    <a:pt x="85" y="1158"/>
                    <a:pt x="33" y="1338"/>
                  </a:cubicBezTo>
                  <a:cubicBezTo>
                    <a:pt x="1" y="1436"/>
                    <a:pt x="11" y="1542"/>
                    <a:pt x="64" y="1633"/>
                  </a:cubicBezTo>
                  <a:cubicBezTo>
                    <a:pt x="567" y="2498"/>
                    <a:pt x="1735" y="3156"/>
                    <a:pt x="3183" y="3571"/>
                  </a:cubicBezTo>
                  <a:cubicBezTo>
                    <a:pt x="3809" y="3121"/>
                    <a:pt x="4182" y="2396"/>
                    <a:pt x="4182" y="1623"/>
                  </a:cubicBezTo>
                  <a:cubicBezTo>
                    <a:pt x="4182" y="1046"/>
                    <a:pt x="3929" y="624"/>
                    <a:pt x="4270" y="54"/>
                  </a:cubicBezTo>
                  <a:lnTo>
                    <a:pt x="3816" y="19"/>
                  </a:lnTo>
                  <a:cubicBezTo>
                    <a:pt x="3732" y="6"/>
                    <a:pt x="3646" y="0"/>
                    <a:pt x="3560" y="0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5" name="Google Shape;11935;p32"/>
            <p:cNvSpPr/>
            <p:nvPr/>
          </p:nvSpPr>
          <p:spPr>
            <a:xfrm>
              <a:off x="6391982" y="1557875"/>
              <a:ext cx="297617" cy="169333"/>
            </a:xfrm>
            <a:custGeom>
              <a:rect b="b" l="l" r="r" t="t"/>
              <a:pathLst>
                <a:path extrusionOk="0" h="6460" w="11354">
                  <a:moveTo>
                    <a:pt x="5116" y="0"/>
                  </a:moveTo>
                  <a:cubicBezTo>
                    <a:pt x="5105" y="0"/>
                    <a:pt x="5093" y="2"/>
                    <a:pt x="5082" y="6"/>
                  </a:cubicBezTo>
                  <a:cubicBezTo>
                    <a:pt x="4610" y="151"/>
                    <a:pt x="3323" y="622"/>
                    <a:pt x="2254" y="1712"/>
                  </a:cubicBezTo>
                  <a:lnTo>
                    <a:pt x="2096" y="1272"/>
                  </a:lnTo>
                  <a:cubicBezTo>
                    <a:pt x="2082" y="1229"/>
                    <a:pt x="2040" y="1203"/>
                    <a:pt x="1998" y="1203"/>
                  </a:cubicBezTo>
                  <a:cubicBezTo>
                    <a:pt x="1979" y="1203"/>
                    <a:pt x="1959" y="1209"/>
                    <a:pt x="1941" y="1220"/>
                  </a:cubicBezTo>
                  <a:cubicBezTo>
                    <a:pt x="1509" y="1511"/>
                    <a:pt x="0" y="2675"/>
                    <a:pt x="422" y="4578"/>
                  </a:cubicBezTo>
                  <a:cubicBezTo>
                    <a:pt x="774" y="4473"/>
                    <a:pt x="1134" y="4428"/>
                    <a:pt x="1496" y="4428"/>
                  </a:cubicBezTo>
                  <a:cubicBezTo>
                    <a:pt x="3441" y="4428"/>
                    <a:pt x="5408" y="5738"/>
                    <a:pt x="5992" y="6153"/>
                  </a:cubicBezTo>
                  <a:cubicBezTo>
                    <a:pt x="6011" y="6165"/>
                    <a:pt x="6031" y="6170"/>
                    <a:pt x="6051" y="6170"/>
                  </a:cubicBezTo>
                  <a:cubicBezTo>
                    <a:pt x="6092" y="6170"/>
                    <a:pt x="6131" y="6147"/>
                    <a:pt x="6147" y="6107"/>
                  </a:cubicBezTo>
                  <a:lnTo>
                    <a:pt x="6573" y="5176"/>
                  </a:lnTo>
                  <a:cubicBezTo>
                    <a:pt x="6573" y="5176"/>
                    <a:pt x="7515" y="5538"/>
                    <a:pt x="8869" y="6357"/>
                  </a:cubicBezTo>
                  <a:cubicBezTo>
                    <a:pt x="8887" y="6368"/>
                    <a:pt x="8906" y="6372"/>
                    <a:pt x="8924" y="6372"/>
                  </a:cubicBezTo>
                  <a:cubicBezTo>
                    <a:pt x="8968" y="6372"/>
                    <a:pt x="9010" y="6345"/>
                    <a:pt x="9027" y="6301"/>
                  </a:cubicBezTo>
                  <a:lnTo>
                    <a:pt x="9256" y="5594"/>
                  </a:lnTo>
                  <a:cubicBezTo>
                    <a:pt x="10233" y="5840"/>
                    <a:pt x="10891" y="6234"/>
                    <a:pt x="11186" y="6441"/>
                  </a:cubicBezTo>
                  <a:cubicBezTo>
                    <a:pt x="11204" y="6454"/>
                    <a:pt x="11224" y="6460"/>
                    <a:pt x="11244" y="6460"/>
                  </a:cubicBezTo>
                  <a:cubicBezTo>
                    <a:pt x="11300" y="6460"/>
                    <a:pt x="11353" y="6412"/>
                    <a:pt x="11348" y="6346"/>
                  </a:cubicBezTo>
                  <a:cubicBezTo>
                    <a:pt x="11313" y="5963"/>
                    <a:pt x="11183" y="5168"/>
                    <a:pt x="10708" y="4521"/>
                  </a:cubicBezTo>
                  <a:lnTo>
                    <a:pt x="11278" y="3952"/>
                  </a:lnTo>
                  <a:cubicBezTo>
                    <a:pt x="11320" y="3910"/>
                    <a:pt x="11316" y="3839"/>
                    <a:pt x="11267" y="3801"/>
                  </a:cubicBezTo>
                  <a:cubicBezTo>
                    <a:pt x="10979" y="3586"/>
                    <a:pt x="10096" y="2960"/>
                    <a:pt x="9323" y="2770"/>
                  </a:cubicBezTo>
                  <a:lnTo>
                    <a:pt x="9952" y="2380"/>
                  </a:lnTo>
                  <a:cubicBezTo>
                    <a:pt x="10026" y="2334"/>
                    <a:pt x="10019" y="2232"/>
                    <a:pt x="9945" y="2197"/>
                  </a:cubicBezTo>
                  <a:cubicBezTo>
                    <a:pt x="9108" y="1807"/>
                    <a:pt x="8204" y="1592"/>
                    <a:pt x="7279" y="1561"/>
                  </a:cubicBezTo>
                  <a:lnTo>
                    <a:pt x="7884" y="1002"/>
                  </a:lnTo>
                  <a:cubicBezTo>
                    <a:pt x="7941" y="945"/>
                    <a:pt x="7919" y="847"/>
                    <a:pt x="7842" y="826"/>
                  </a:cubicBezTo>
                  <a:cubicBezTo>
                    <a:pt x="7607" y="756"/>
                    <a:pt x="7148" y="649"/>
                    <a:pt x="6574" y="649"/>
                  </a:cubicBezTo>
                  <a:cubicBezTo>
                    <a:pt x="6099" y="649"/>
                    <a:pt x="5545" y="723"/>
                    <a:pt x="4976" y="952"/>
                  </a:cubicBezTo>
                  <a:lnTo>
                    <a:pt x="5215" y="136"/>
                  </a:lnTo>
                  <a:cubicBezTo>
                    <a:pt x="5236" y="67"/>
                    <a:pt x="5183" y="0"/>
                    <a:pt x="5116" y="0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6" name="Google Shape;11936;p32"/>
            <p:cNvSpPr/>
            <p:nvPr/>
          </p:nvSpPr>
          <p:spPr>
            <a:xfrm>
              <a:off x="6391982" y="1557875"/>
              <a:ext cx="262728" cy="120001"/>
            </a:xfrm>
            <a:custGeom>
              <a:rect b="b" l="l" r="r" t="t"/>
              <a:pathLst>
                <a:path extrusionOk="0" h="4578" w="10023">
                  <a:moveTo>
                    <a:pt x="5116" y="0"/>
                  </a:moveTo>
                  <a:cubicBezTo>
                    <a:pt x="5105" y="0"/>
                    <a:pt x="5093" y="2"/>
                    <a:pt x="5082" y="6"/>
                  </a:cubicBezTo>
                  <a:cubicBezTo>
                    <a:pt x="4610" y="151"/>
                    <a:pt x="3323" y="622"/>
                    <a:pt x="2254" y="1712"/>
                  </a:cubicBezTo>
                  <a:lnTo>
                    <a:pt x="2096" y="1272"/>
                  </a:lnTo>
                  <a:cubicBezTo>
                    <a:pt x="2082" y="1229"/>
                    <a:pt x="2041" y="1202"/>
                    <a:pt x="1998" y="1202"/>
                  </a:cubicBezTo>
                  <a:cubicBezTo>
                    <a:pt x="1979" y="1202"/>
                    <a:pt x="1959" y="1207"/>
                    <a:pt x="1941" y="1220"/>
                  </a:cubicBezTo>
                  <a:cubicBezTo>
                    <a:pt x="1509" y="1511"/>
                    <a:pt x="0" y="2675"/>
                    <a:pt x="422" y="4578"/>
                  </a:cubicBezTo>
                  <a:cubicBezTo>
                    <a:pt x="774" y="4474"/>
                    <a:pt x="1136" y="4429"/>
                    <a:pt x="1499" y="4429"/>
                  </a:cubicBezTo>
                  <a:cubicBezTo>
                    <a:pt x="1872" y="4429"/>
                    <a:pt x="2246" y="4476"/>
                    <a:pt x="2610" y="4557"/>
                  </a:cubicBezTo>
                  <a:cubicBezTo>
                    <a:pt x="2610" y="4557"/>
                    <a:pt x="3211" y="3189"/>
                    <a:pt x="4600" y="2549"/>
                  </a:cubicBezTo>
                  <a:lnTo>
                    <a:pt x="4871" y="3284"/>
                  </a:lnTo>
                  <a:cubicBezTo>
                    <a:pt x="4871" y="3284"/>
                    <a:pt x="6062" y="2671"/>
                    <a:pt x="7978" y="2671"/>
                  </a:cubicBezTo>
                  <a:cubicBezTo>
                    <a:pt x="8394" y="2671"/>
                    <a:pt x="8843" y="2700"/>
                    <a:pt x="9323" y="2770"/>
                  </a:cubicBezTo>
                  <a:lnTo>
                    <a:pt x="9952" y="2380"/>
                  </a:lnTo>
                  <a:cubicBezTo>
                    <a:pt x="10022" y="2338"/>
                    <a:pt x="10019" y="2232"/>
                    <a:pt x="9945" y="2197"/>
                  </a:cubicBezTo>
                  <a:cubicBezTo>
                    <a:pt x="9108" y="1807"/>
                    <a:pt x="8201" y="1592"/>
                    <a:pt x="7279" y="1561"/>
                  </a:cubicBezTo>
                  <a:lnTo>
                    <a:pt x="7884" y="1002"/>
                  </a:lnTo>
                  <a:cubicBezTo>
                    <a:pt x="7941" y="945"/>
                    <a:pt x="7919" y="847"/>
                    <a:pt x="7842" y="826"/>
                  </a:cubicBezTo>
                  <a:cubicBezTo>
                    <a:pt x="7607" y="756"/>
                    <a:pt x="7148" y="649"/>
                    <a:pt x="6574" y="649"/>
                  </a:cubicBezTo>
                  <a:cubicBezTo>
                    <a:pt x="6099" y="649"/>
                    <a:pt x="5545" y="723"/>
                    <a:pt x="4976" y="952"/>
                  </a:cubicBezTo>
                  <a:lnTo>
                    <a:pt x="5215" y="136"/>
                  </a:lnTo>
                  <a:cubicBezTo>
                    <a:pt x="5236" y="67"/>
                    <a:pt x="5183" y="0"/>
                    <a:pt x="5116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7" name="Google Shape;11937;p32"/>
            <p:cNvSpPr/>
            <p:nvPr/>
          </p:nvSpPr>
          <p:spPr>
            <a:xfrm>
              <a:off x="6398797" y="1699344"/>
              <a:ext cx="22805" cy="22884"/>
            </a:xfrm>
            <a:custGeom>
              <a:rect b="b" l="l" r="r" t="t"/>
              <a:pathLst>
                <a:path extrusionOk="0" h="873" w="870">
                  <a:moveTo>
                    <a:pt x="433" y="0"/>
                  </a:moveTo>
                  <a:cubicBezTo>
                    <a:pt x="194" y="0"/>
                    <a:pt x="1" y="197"/>
                    <a:pt x="1" y="436"/>
                  </a:cubicBezTo>
                  <a:cubicBezTo>
                    <a:pt x="1" y="675"/>
                    <a:pt x="194" y="872"/>
                    <a:pt x="433" y="872"/>
                  </a:cubicBezTo>
                  <a:cubicBezTo>
                    <a:pt x="676" y="872"/>
                    <a:pt x="869" y="675"/>
                    <a:pt x="869" y="436"/>
                  </a:cubicBezTo>
                  <a:cubicBezTo>
                    <a:pt x="869" y="197"/>
                    <a:pt x="676" y="0"/>
                    <a:pt x="433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8" name="Google Shape;11938;p32"/>
            <p:cNvSpPr/>
            <p:nvPr/>
          </p:nvSpPr>
          <p:spPr>
            <a:xfrm>
              <a:off x="6435495" y="1665031"/>
              <a:ext cx="49830" cy="33945"/>
            </a:xfrm>
            <a:custGeom>
              <a:rect b="b" l="l" r="r" t="t"/>
              <a:pathLst>
                <a:path extrusionOk="0" h="1295" w="1901">
                  <a:moveTo>
                    <a:pt x="897" y="1"/>
                  </a:moveTo>
                  <a:cubicBezTo>
                    <a:pt x="838" y="1"/>
                    <a:pt x="777" y="8"/>
                    <a:pt x="714" y="22"/>
                  </a:cubicBezTo>
                  <a:cubicBezTo>
                    <a:pt x="253" y="128"/>
                    <a:pt x="0" y="620"/>
                    <a:pt x="183" y="1056"/>
                  </a:cubicBezTo>
                  <a:cubicBezTo>
                    <a:pt x="201" y="1096"/>
                    <a:pt x="239" y="1118"/>
                    <a:pt x="278" y="1118"/>
                  </a:cubicBezTo>
                  <a:cubicBezTo>
                    <a:pt x="307" y="1118"/>
                    <a:pt x="336" y="1106"/>
                    <a:pt x="359" y="1080"/>
                  </a:cubicBezTo>
                  <a:cubicBezTo>
                    <a:pt x="469" y="946"/>
                    <a:pt x="623" y="883"/>
                    <a:pt x="776" y="883"/>
                  </a:cubicBezTo>
                  <a:cubicBezTo>
                    <a:pt x="987" y="883"/>
                    <a:pt x="1196" y="1005"/>
                    <a:pt x="1284" y="1232"/>
                  </a:cubicBezTo>
                  <a:cubicBezTo>
                    <a:pt x="1303" y="1273"/>
                    <a:pt x="1344" y="1294"/>
                    <a:pt x="1385" y="1294"/>
                  </a:cubicBezTo>
                  <a:cubicBezTo>
                    <a:pt x="1417" y="1294"/>
                    <a:pt x="1450" y="1281"/>
                    <a:pt x="1474" y="1253"/>
                  </a:cubicBezTo>
                  <a:cubicBezTo>
                    <a:pt x="1900" y="739"/>
                    <a:pt x="1510" y="1"/>
                    <a:pt x="897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9" name="Google Shape;11939;p32"/>
            <p:cNvSpPr/>
            <p:nvPr/>
          </p:nvSpPr>
          <p:spPr>
            <a:xfrm>
              <a:off x="6336018" y="1700156"/>
              <a:ext cx="99136" cy="64561"/>
            </a:xfrm>
            <a:custGeom>
              <a:rect b="b" l="l" r="r" t="t"/>
              <a:pathLst>
                <a:path extrusionOk="0" h="2463" w="3782">
                  <a:moveTo>
                    <a:pt x="152" y="1"/>
                  </a:moveTo>
                  <a:cubicBezTo>
                    <a:pt x="96" y="68"/>
                    <a:pt x="57" y="145"/>
                    <a:pt x="33" y="226"/>
                  </a:cubicBezTo>
                  <a:cubicBezTo>
                    <a:pt x="1" y="328"/>
                    <a:pt x="11" y="433"/>
                    <a:pt x="64" y="525"/>
                  </a:cubicBezTo>
                  <a:cubicBezTo>
                    <a:pt x="567" y="1390"/>
                    <a:pt x="1735" y="2047"/>
                    <a:pt x="3183" y="2462"/>
                  </a:cubicBezTo>
                  <a:cubicBezTo>
                    <a:pt x="3419" y="2290"/>
                    <a:pt x="3619" y="2079"/>
                    <a:pt x="3781" y="1840"/>
                  </a:cubicBezTo>
                  <a:cubicBezTo>
                    <a:pt x="1988" y="1316"/>
                    <a:pt x="634" y="514"/>
                    <a:pt x="152" y="1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0" name="Google Shape;11940;p32"/>
            <p:cNvSpPr/>
            <p:nvPr/>
          </p:nvSpPr>
          <p:spPr>
            <a:xfrm>
              <a:off x="6336018" y="1693053"/>
              <a:ext cx="22988" cy="28703"/>
            </a:xfrm>
            <a:custGeom>
              <a:rect b="b" l="l" r="r" t="t"/>
              <a:pathLst>
                <a:path extrusionOk="0" h="1095" w="877">
                  <a:moveTo>
                    <a:pt x="834" y="1"/>
                  </a:moveTo>
                  <a:cubicBezTo>
                    <a:pt x="775" y="8"/>
                    <a:pt x="715" y="19"/>
                    <a:pt x="655" y="22"/>
                  </a:cubicBezTo>
                  <a:cubicBezTo>
                    <a:pt x="237" y="61"/>
                    <a:pt x="85" y="317"/>
                    <a:pt x="33" y="497"/>
                  </a:cubicBezTo>
                  <a:cubicBezTo>
                    <a:pt x="1" y="599"/>
                    <a:pt x="11" y="704"/>
                    <a:pt x="64" y="796"/>
                  </a:cubicBezTo>
                  <a:cubicBezTo>
                    <a:pt x="128" y="901"/>
                    <a:pt x="194" y="1000"/>
                    <a:pt x="272" y="1095"/>
                  </a:cubicBezTo>
                  <a:cubicBezTo>
                    <a:pt x="634" y="975"/>
                    <a:pt x="877" y="637"/>
                    <a:pt x="877" y="258"/>
                  </a:cubicBezTo>
                  <a:cubicBezTo>
                    <a:pt x="877" y="170"/>
                    <a:pt x="862" y="82"/>
                    <a:pt x="834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1" name="Google Shape;11941;p32"/>
            <p:cNvSpPr/>
            <p:nvPr/>
          </p:nvSpPr>
          <p:spPr>
            <a:xfrm>
              <a:off x="6387841" y="1693996"/>
              <a:ext cx="39188" cy="33552"/>
            </a:xfrm>
            <a:custGeom>
              <a:rect b="b" l="l" r="r" t="t"/>
              <a:pathLst>
                <a:path extrusionOk="0" h="1280" w="1495">
                  <a:moveTo>
                    <a:pt x="852" y="407"/>
                  </a:moveTo>
                  <a:cubicBezTo>
                    <a:pt x="972" y="407"/>
                    <a:pt x="1087" y="500"/>
                    <a:pt x="1087" y="640"/>
                  </a:cubicBezTo>
                  <a:cubicBezTo>
                    <a:pt x="1087" y="767"/>
                    <a:pt x="981" y="872"/>
                    <a:pt x="855" y="872"/>
                  </a:cubicBezTo>
                  <a:cubicBezTo>
                    <a:pt x="647" y="872"/>
                    <a:pt x="545" y="623"/>
                    <a:pt x="689" y="475"/>
                  </a:cubicBezTo>
                  <a:cubicBezTo>
                    <a:pt x="737" y="428"/>
                    <a:pt x="795" y="407"/>
                    <a:pt x="852" y="407"/>
                  </a:cubicBezTo>
                  <a:close/>
                  <a:moveTo>
                    <a:pt x="855" y="0"/>
                  </a:moveTo>
                  <a:cubicBezTo>
                    <a:pt x="285" y="0"/>
                    <a:pt x="0" y="689"/>
                    <a:pt x="401" y="1090"/>
                  </a:cubicBezTo>
                  <a:cubicBezTo>
                    <a:pt x="532" y="1221"/>
                    <a:pt x="693" y="1280"/>
                    <a:pt x="851" y="1280"/>
                  </a:cubicBezTo>
                  <a:cubicBezTo>
                    <a:pt x="1180" y="1280"/>
                    <a:pt x="1495" y="1025"/>
                    <a:pt x="1495" y="640"/>
                  </a:cubicBezTo>
                  <a:cubicBezTo>
                    <a:pt x="1495" y="288"/>
                    <a:pt x="1206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2" name="Google Shape;11942;p32"/>
            <p:cNvSpPr/>
            <p:nvPr/>
          </p:nvSpPr>
          <p:spPr>
            <a:xfrm>
              <a:off x="6330671" y="1551243"/>
              <a:ext cx="365245" cy="261968"/>
            </a:xfrm>
            <a:custGeom>
              <a:rect b="b" l="l" r="r" t="t"/>
              <a:pathLst>
                <a:path extrusionOk="0" h="9994" w="13934">
                  <a:moveTo>
                    <a:pt x="855" y="5640"/>
                  </a:moveTo>
                  <a:lnTo>
                    <a:pt x="855" y="5640"/>
                  </a:lnTo>
                  <a:cubicBezTo>
                    <a:pt x="870" y="5808"/>
                    <a:pt x="806" y="5977"/>
                    <a:pt x="680" y="6097"/>
                  </a:cubicBezTo>
                  <a:cubicBezTo>
                    <a:pt x="634" y="6149"/>
                    <a:pt x="581" y="6192"/>
                    <a:pt x="521" y="6230"/>
                  </a:cubicBezTo>
                  <a:cubicBezTo>
                    <a:pt x="483" y="6170"/>
                    <a:pt x="444" y="6111"/>
                    <a:pt x="412" y="6047"/>
                  </a:cubicBezTo>
                  <a:cubicBezTo>
                    <a:pt x="419" y="5988"/>
                    <a:pt x="441" y="5931"/>
                    <a:pt x="465" y="5879"/>
                  </a:cubicBezTo>
                  <a:cubicBezTo>
                    <a:pt x="539" y="5738"/>
                    <a:pt x="669" y="5661"/>
                    <a:pt x="855" y="5640"/>
                  </a:cubicBezTo>
                  <a:close/>
                  <a:moveTo>
                    <a:pt x="7308" y="513"/>
                  </a:moveTo>
                  <a:lnTo>
                    <a:pt x="7125" y="1149"/>
                  </a:lnTo>
                  <a:cubicBezTo>
                    <a:pt x="7084" y="1283"/>
                    <a:pt x="7189" y="1408"/>
                    <a:pt x="7317" y="1408"/>
                  </a:cubicBezTo>
                  <a:cubicBezTo>
                    <a:pt x="7342" y="1408"/>
                    <a:pt x="7369" y="1403"/>
                    <a:pt x="7396" y="1392"/>
                  </a:cubicBezTo>
                  <a:cubicBezTo>
                    <a:pt x="7934" y="1176"/>
                    <a:pt x="8460" y="1107"/>
                    <a:pt x="8913" y="1107"/>
                  </a:cubicBezTo>
                  <a:cubicBezTo>
                    <a:pt x="9345" y="1107"/>
                    <a:pt x="9710" y="1170"/>
                    <a:pt x="9956" y="1226"/>
                  </a:cubicBezTo>
                  <a:lnTo>
                    <a:pt x="9485" y="1662"/>
                  </a:lnTo>
                  <a:cubicBezTo>
                    <a:pt x="9355" y="1785"/>
                    <a:pt x="9436" y="2007"/>
                    <a:pt x="9618" y="2014"/>
                  </a:cubicBezTo>
                  <a:cubicBezTo>
                    <a:pt x="10448" y="2046"/>
                    <a:pt x="11268" y="2229"/>
                    <a:pt x="12031" y="2556"/>
                  </a:cubicBezTo>
                  <a:lnTo>
                    <a:pt x="11560" y="2847"/>
                  </a:lnTo>
                  <a:cubicBezTo>
                    <a:pt x="11405" y="2942"/>
                    <a:pt x="11440" y="3178"/>
                    <a:pt x="11616" y="3220"/>
                  </a:cubicBezTo>
                  <a:cubicBezTo>
                    <a:pt x="12280" y="3382"/>
                    <a:pt x="13051" y="3899"/>
                    <a:pt x="13395" y="4145"/>
                  </a:cubicBezTo>
                  <a:lnTo>
                    <a:pt x="12910" y="4634"/>
                  </a:lnTo>
                  <a:cubicBezTo>
                    <a:pt x="12840" y="4704"/>
                    <a:pt x="12829" y="4817"/>
                    <a:pt x="12889" y="4898"/>
                  </a:cubicBezTo>
                  <a:cubicBezTo>
                    <a:pt x="13262" y="5400"/>
                    <a:pt x="13406" y="6009"/>
                    <a:pt x="13465" y="6406"/>
                  </a:cubicBezTo>
                  <a:cubicBezTo>
                    <a:pt x="12903" y="6065"/>
                    <a:pt x="12287" y="5808"/>
                    <a:pt x="11647" y="5654"/>
                  </a:cubicBezTo>
                  <a:lnTo>
                    <a:pt x="11644" y="5654"/>
                  </a:lnTo>
                  <a:cubicBezTo>
                    <a:pt x="11627" y="5649"/>
                    <a:pt x="11610" y="5647"/>
                    <a:pt x="11593" y="5647"/>
                  </a:cubicBezTo>
                  <a:cubicBezTo>
                    <a:pt x="11508" y="5647"/>
                    <a:pt x="11428" y="5702"/>
                    <a:pt x="11401" y="5787"/>
                  </a:cubicBezTo>
                  <a:lnTo>
                    <a:pt x="11211" y="6378"/>
                  </a:lnTo>
                  <a:cubicBezTo>
                    <a:pt x="9914" y="5601"/>
                    <a:pt x="9024" y="5256"/>
                    <a:pt x="8986" y="5242"/>
                  </a:cubicBezTo>
                  <a:cubicBezTo>
                    <a:pt x="8961" y="5233"/>
                    <a:pt x="8936" y="5228"/>
                    <a:pt x="8911" y="5228"/>
                  </a:cubicBezTo>
                  <a:cubicBezTo>
                    <a:pt x="8834" y="5228"/>
                    <a:pt x="8761" y="5273"/>
                    <a:pt x="8729" y="5348"/>
                  </a:cubicBezTo>
                  <a:lnTo>
                    <a:pt x="8356" y="6170"/>
                  </a:lnTo>
                  <a:cubicBezTo>
                    <a:pt x="7976" y="5910"/>
                    <a:pt x="7586" y="5675"/>
                    <a:pt x="7185" y="5457"/>
                  </a:cubicBezTo>
                  <a:cubicBezTo>
                    <a:pt x="7150" y="5438"/>
                    <a:pt x="7116" y="5430"/>
                    <a:pt x="7084" y="5430"/>
                  </a:cubicBezTo>
                  <a:cubicBezTo>
                    <a:pt x="6899" y="5430"/>
                    <a:pt x="6788" y="5707"/>
                    <a:pt x="6992" y="5815"/>
                  </a:cubicBezTo>
                  <a:cubicBezTo>
                    <a:pt x="7452" y="6061"/>
                    <a:pt x="7895" y="6339"/>
                    <a:pt x="8317" y="6645"/>
                  </a:cubicBezTo>
                  <a:cubicBezTo>
                    <a:pt x="8354" y="6671"/>
                    <a:pt x="8396" y="6683"/>
                    <a:pt x="8437" y="6683"/>
                  </a:cubicBezTo>
                  <a:cubicBezTo>
                    <a:pt x="8514" y="6683"/>
                    <a:pt x="8589" y="6640"/>
                    <a:pt x="8623" y="6564"/>
                  </a:cubicBezTo>
                  <a:lnTo>
                    <a:pt x="9021" y="5696"/>
                  </a:lnTo>
                  <a:cubicBezTo>
                    <a:pt x="9780" y="6030"/>
                    <a:pt x="10515" y="6420"/>
                    <a:pt x="11222" y="6860"/>
                  </a:cubicBezTo>
                  <a:cubicBezTo>
                    <a:pt x="11255" y="6878"/>
                    <a:pt x="11290" y="6887"/>
                    <a:pt x="11324" y="6887"/>
                  </a:cubicBezTo>
                  <a:cubicBezTo>
                    <a:pt x="11409" y="6887"/>
                    <a:pt x="11491" y="6835"/>
                    <a:pt x="11521" y="6747"/>
                  </a:cubicBezTo>
                  <a:lnTo>
                    <a:pt x="11732" y="6097"/>
                  </a:lnTo>
                  <a:cubicBezTo>
                    <a:pt x="12157" y="6216"/>
                    <a:pt x="12569" y="6381"/>
                    <a:pt x="12959" y="6589"/>
                  </a:cubicBezTo>
                  <a:cubicBezTo>
                    <a:pt x="12477" y="7261"/>
                    <a:pt x="11591" y="7788"/>
                    <a:pt x="10389" y="8119"/>
                  </a:cubicBezTo>
                  <a:cubicBezTo>
                    <a:pt x="9480" y="8369"/>
                    <a:pt x="8403" y="8498"/>
                    <a:pt x="7285" y="8498"/>
                  </a:cubicBezTo>
                  <a:cubicBezTo>
                    <a:pt x="6988" y="8498"/>
                    <a:pt x="6688" y="8489"/>
                    <a:pt x="6387" y="8470"/>
                  </a:cubicBezTo>
                  <a:cubicBezTo>
                    <a:pt x="5483" y="8417"/>
                    <a:pt x="4586" y="8277"/>
                    <a:pt x="3707" y="8048"/>
                  </a:cubicBezTo>
                  <a:cubicBezTo>
                    <a:pt x="4562" y="7443"/>
                    <a:pt x="4615" y="6607"/>
                    <a:pt x="4558" y="6121"/>
                  </a:cubicBezTo>
                  <a:cubicBezTo>
                    <a:pt x="4544" y="5999"/>
                    <a:pt x="4452" y="5943"/>
                    <a:pt x="4359" y="5943"/>
                  </a:cubicBezTo>
                  <a:cubicBezTo>
                    <a:pt x="4248" y="5943"/>
                    <a:pt x="4137" y="6023"/>
                    <a:pt x="4154" y="6170"/>
                  </a:cubicBezTo>
                  <a:cubicBezTo>
                    <a:pt x="4217" y="6698"/>
                    <a:pt x="4094" y="7422"/>
                    <a:pt x="3180" y="7894"/>
                  </a:cubicBezTo>
                  <a:cubicBezTo>
                    <a:pt x="2983" y="7830"/>
                    <a:pt x="2793" y="7760"/>
                    <a:pt x="2614" y="7690"/>
                  </a:cubicBezTo>
                  <a:cubicBezTo>
                    <a:pt x="1812" y="7373"/>
                    <a:pt x="1193" y="6983"/>
                    <a:pt x="782" y="6547"/>
                  </a:cubicBezTo>
                  <a:cubicBezTo>
                    <a:pt x="1035" y="6367"/>
                    <a:pt x="1302" y="6047"/>
                    <a:pt x="1260" y="5583"/>
                  </a:cubicBezTo>
                  <a:cubicBezTo>
                    <a:pt x="1826" y="5488"/>
                    <a:pt x="2280" y="5316"/>
                    <a:pt x="2688" y="5161"/>
                  </a:cubicBezTo>
                  <a:cubicBezTo>
                    <a:pt x="3136" y="4992"/>
                    <a:pt x="3508" y="4851"/>
                    <a:pt x="3910" y="4851"/>
                  </a:cubicBezTo>
                  <a:cubicBezTo>
                    <a:pt x="3925" y="4851"/>
                    <a:pt x="3939" y="4851"/>
                    <a:pt x="3953" y="4852"/>
                  </a:cubicBezTo>
                  <a:cubicBezTo>
                    <a:pt x="3929" y="4936"/>
                    <a:pt x="3918" y="5021"/>
                    <a:pt x="3918" y="5105"/>
                  </a:cubicBezTo>
                  <a:cubicBezTo>
                    <a:pt x="3922" y="5207"/>
                    <a:pt x="3939" y="5309"/>
                    <a:pt x="3971" y="5404"/>
                  </a:cubicBezTo>
                  <a:cubicBezTo>
                    <a:pt x="4002" y="5504"/>
                    <a:pt x="4081" y="5547"/>
                    <a:pt x="4160" y="5547"/>
                  </a:cubicBezTo>
                  <a:cubicBezTo>
                    <a:pt x="4284" y="5547"/>
                    <a:pt x="4411" y="5440"/>
                    <a:pt x="4361" y="5281"/>
                  </a:cubicBezTo>
                  <a:cubicBezTo>
                    <a:pt x="4340" y="5225"/>
                    <a:pt x="4330" y="5165"/>
                    <a:pt x="4326" y="5105"/>
                  </a:cubicBezTo>
                  <a:cubicBezTo>
                    <a:pt x="4326" y="4785"/>
                    <a:pt x="4590" y="4547"/>
                    <a:pt x="4884" y="4547"/>
                  </a:cubicBezTo>
                  <a:cubicBezTo>
                    <a:pt x="4955" y="4547"/>
                    <a:pt x="5028" y="4561"/>
                    <a:pt x="5100" y="4592"/>
                  </a:cubicBezTo>
                  <a:cubicBezTo>
                    <a:pt x="5469" y="4746"/>
                    <a:pt x="5560" y="5225"/>
                    <a:pt x="5276" y="5502"/>
                  </a:cubicBezTo>
                  <a:cubicBezTo>
                    <a:pt x="5126" y="5649"/>
                    <a:pt x="5262" y="5856"/>
                    <a:pt x="5420" y="5856"/>
                  </a:cubicBezTo>
                  <a:cubicBezTo>
                    <a:pt x="5467" y="5856"/>
                    <a:pt x="5516" y="5838"/>
                    <a:pt x="5560" y="5794"/>
                  </a:cubicBezTo>
                  <a:cubicBezTo>
                    <a:pt x="5701" y="5657"/>
                    <a:pt x="5800" y="5478"/>
                    <a:pt x="5835" y="5284"/>
                  </a:cubicBezTo>
                  <a:cubicBezTo>
                    <a:pt x="5944" y="5323"/>
                    <a:pt x="6081" y="5379"/>
                    <a:pt x="6243" y="5450"/>
                  </a:cubicBezTo>
                  <a:cubicBezTo>
                    <a:pt x="6275" y="5464"/>
                    <a:pt x="6305" y="5471"/>
                    <a:pt x="6334" y="5471"/>
                  </a:cubicBezTo>
                  <a:cubicBezTo>
                    <a:pt x="6527" y="5471"/>
                    <a:pt x="6622" y="5175"/>
                    <a:pt x="6408" y="5077"/>
                  </a:cubicBezTo>
                  <a:cubicBezTo>
                    <a:pt x="6137" y="4961"/>
                    <a:pt x="5933" y="4883"/>
                    <a:pt x="5814" y="4841"/>
                  </a:cubicBezTo>
                  <a:cubicBezTo>
                    <a:pt x="5687" y="4395"/>
                    <a:pt x="5288" y="4142"/>
                    <a:pt x="4881" y="4142"/>
                  </a:cubicBezTo>
                  <a:cubicBezTo>
                    <a:pt x="4624" y="4142"/>
                    <a:pt x="4364" y="4244"/>
                    <a:pt x="4168" y="4462"/>
                  </a:cubicBezTo>
                  <a:cubicBezTo>
                    <a:pt x="4077" y="4450"/>
                    <a:pt x="3985" y="4444"/>
                    <a:pt x="3893" y="4444"/>
                  </a:cubicBezTo>
                  <a:cubicBezTo>
                    <a:pt x="3711" y="4444"/>
                    <a:pt x="3530" y="4466"/>
                    <a:pt x="3356" y="4511"/>
                  </a:cubicBezTo>
                  <a:cubicBezTo>
                    <a:pt x="3211" y="4546"/>
                    <a:pt x="3071" y="4588"/>
                    <a:pt x="2934" y="4637"/>
                  </a:cubicBezTo>
                  <a:cubicBezTo>
                    <a:pt x="2800" y="3846"/>
                    <a:pt x="3004" y="3101"/>
                    <a:pt x="3549" y="2425"/>
                  </a:cubicBezTo>
                  <a:cubicBezTo>
                    <a:pt x="3764" y="2158"/>
                    <a:pt x="4017" y="1923"/>
                    <a:pt x="4295" y="1719"/>
                  </a:cubicBezTo>
                  <a:lnTo>
                    <a:pt x="4407" y="2035"/>
                  </a:lnTo>
                  <a:cubicBezTo>
                    <a:pt x="4437" y="2121"/>
                    <a:pt x="4518" y="2171"/>
                    <a:pt x="4600" y="2171"/>
                  </a:cubicBezTo>
                  <a:cubicBezTo>
                    <a:pt x="4652" y="2171"/>
                    <a:pt x="4704" y="2151"/>
                    <a:pt x="4745" y="2109"/>
                  </a:cubicBezTo>
                  <a:cubicBezTo>
                    <a:pt x="5662" y="1174"/>
                    <a:pt x="6760" y="702"/>
                    <a:pt x="7308" y="513"/>
                  </a:cubicBezTo>
                  <a:close/>
                  <a:moveTo>
                    <a:pt x="3890" y="8516"/>
                  </a:moveTo>
                  <a:cubicBezTo>
                    <a:pt x="4179" y="8586"/>
                    <a:pt x="4481" y="8650"/>
                    <a:pt x="4787" y="8699"/>
                  </a:cubicBezTo>
                  <a:lnTo>
                    <a:pt x="4787" y="8871"/>
                  </a:lnTo>
                  <a:lnTo>
                    <a:pt x="4618" y="8896"/>
                  </a:lnTo>
                  <a:cubicBezTo>
                    <a:pt x="4284" y="8934"/>
                    <a:pt x="4066" y="9261"/>
                    <a:pt x="4154" y="9585"/>
                  </a:cubicBezTo>
                  <a:lnTo>
                    <a:pt x="3380" y="9585"/>
                  </a:lnTo>
                  <a:cubicBezTo>
                    <a:pt x="3299" y="9581"/>
                    <a:pt x="3236" y="9518"/>
                    <a:pt x="3240" y="9441"/>
                  </a:cubicBezTo>
                  <a:lnTo>
                    <a:pt x="3236" y="9441"/>
                  </a:lnTo>
                  <a:cubicBezTo>
                    <a:pt x="3236" y="9367"/>
                    <a:pt x="3289" y="9307"/>
                    <a:pt x="3363" y="9297"/>
                  </a:cubicBezTo>
                  <a:lnTo>
                    <a:pt x="3711" y="9254"/>
                  </a:lnTo>
                  <a:cubicBezTo>
                    <a:pt x="3813" y="9240"/>
                    <a:pt x="3890" y="9156"/>
                    <a:pt x="3890" y="9050"/>
                  </a:cubicBezTo>
                  <a:lnTo>
                    <a:pt x="3890" y="8516"/>
                  </a:lnTo>
                  <a:close/>
                  <a:moveTo>
                    <a:pt x="5195" y="8762"/>
                  </a:moveTo>
                  <a:cubicBezTo>
                    <a:pt x="5420" y="8794"/>
                    <a:pt x="5648" y="8822"/>
                    <a:pt x="5877" y="8843"/>
                  </a:cubicBezTo>
                  <a:lnTo>
                    <a:pt x="5877" y="9353"/>
                  </a:lnTo>
                  <a:cubicBezTo>
                    <a:pt x="5877" y="9479"/>
                    <a:pt x="5771" y="9585"/>
                    <a:pt x="5645" y="9585"/>
                  </a:cubicBezTo>
                  <a:lnTo>
                    <a:pt x="4685" y="9585"/>
                  </a:lnTo>
                  <a:cubicBezTo>
                    <a:pt x="4509" y="9581"/>
                    <a:pt x="4491" y="9321"/>
                    <a:pt x="4667" y="9297"/>
                  </a:cubicBezTo>
                  <a:lnTo>
                    <a:pt x="5019" y="9254"/>
                  </a:lnTo>
                  <a:cubicBezTo>
                    <a:pt x="5117" y="9240"/>
                    <a:pt x="5195" y="9156"/>
                    <a:pt x="5195" y="9050"/>
                  </a:cubicBezTo>
                  <a:lnTo>
                    <a:pt x="5195" y="8762"/>
                  </a:lnTo>
                  <a:close/>
                  <a:moveTo>
                    <a:pt x="9576" y="8716"/>
                  </a:moveTo>
                  <a:lnTo>
                    <a:pt x="9576" y="8871"/>
                  </a:lnTo>
                  <a:lnTo>
                    <a:pt x="9407" y="8896"/>
                  </a:lnTo>
                  <a:cubicBezTo>
                    <a:pt x="9073" y="8934"/>
                    <a:pt x="8855" y="9261"/>
                    <a:pt x="8943" y="9585"/>
                  </a:cubicBezTo>
                  <a:lnTo>
                    <a:pt x="8170" y="9585"/>
                  </a:lnTo>
                  <a:cubicBezTo>
                    <a:pt x="8089" y="9581"/>
                    <a:pt x="8029" y="9518"/>
                    <a:pt x="8029" y="9441"/>
                  </a:cubicBezTo>
                  <a:lnTo>
                    <a:pt x="8026" y="9441"/>
                  </a:lnTo>
                  <a:cubicBezTo>
                    <a:pt x="8026" y="9367"/>
                    <a:pt x="8078" y="9307"/>
                    <a:pt x="8152" y="9297"/>
                  </a:cubicBezTo>
                  <a:lnTo>
                    <a:pt x="8500" y="9254"/>
                  </a:lnTo>
                  <a:cubicBezTo>
                    <a:pt x="8602" y="9240"/>
                    <a:pt x="8680" y="9156"/>
                    <a:pt x="8680" y="9050"/>
                  </a:cubicBezTo>
                  <a:lnTo>
                    <a:pt x="8680" y="8836"/>
                  </a:lnTo>
                  <a:cubicBezTo>
                    <a:pt x="8986" y="8808"/>
                    <a:pt x="9288" y="8766"/>
                    <a:pt x="9576" y="8716"/>
                  </a:cubicBezTo>
                  <a:close/>
                  <a:moveTo>
                    <a:pt x="10884" y="8396"/>
                  </a:moveTo>
                  <a:lnTo>
                    <a:pt x="10884" y="9353"/>
                  </a:lnTo>
                  <a:cubicBezTo>
                    <a:pt x="10881" y="9479"/>
                    <a:pt x="10779" y="9585"/>
                    <a:pt x="10652" y="9585"/>
                  </a:cubicBezTo>
                  <a:lnTo>
                    <a:pt x="9474" y="9585"/>
                  </a:lnTo>
                  <a:cubicBezTo>
                    <a:pt x="9295" y="9581"/>
                    <a:pt x="9281" y="9321"/>
                    <a:pt x="9457" y="9297"/>
                  </a:cubicBezTo>
                  <a:lnTo>
                    <a:pt x="9805" y="9254"/>
                  </a:lnTo>
                  <a:cubicBezTo>
                    <a:pt x="9907" y="9240"/>
                    <a:pt x="9984" y="9156"/>
                    <a:pt x="9984" y="9050"/>
                  </a:cubicBezTo>
                  <a:lnTo>
                    <a:pt x="9984" y="8639"/>
                  </a:lnTo>
                  <a:cubicBezTo>
                    <a:pt x="10160" y="8600"/>
                    <a:pt x="10329" y="8558"/>
                    <a:pt x="10491" y="8512"/>
                  </a:cubicBezTo>
                  <a:cubicBezTo>
                    <a:pt x="10628" y="8477"/>
                    <a:pt x="10758" y="8439"/>
                    <a:pt x="10884" y="8396"/>
                  </a:cubicBezTo>
                  <a:close/>
                  <a:moveTo>
                    <a:pt x="7608" y="1"/>
                  </a:moveTo>
                  <a:cubicBezTo>
                    <a:pt x="7593" y="1"/>
                    <a:pt x="7577" y="2"/>
                    <a:pt x="7561" y="6"/>
                  </a:cubicBezTo>
                  <a:cubicBezTo>
                    <a:pt x="7495" y="24"/>
                    <a:pt x="5993" y="393"/>
                    <a:pt x="4681" y="1599"/>
                  </a:cubicBezTo>
                  <a:lnTo>
                    <a:pt x="4586" y="1335"/>
                  </a:lnTo>
                  <a:cubicBezTo>
                    <a:pt x="4556" y="1251"/>
                    <a:pt x="4477" y="1199"/>
                    <a:pt x="4394" y="1199"/>
                  </a:cubicBezTo>
                  <a:cubicBezTo>
                    <a:pt x="4361" y="1199"/>
                    <a:pt x="4326" y="1208"/>
                    <a:pt x="4295" y="1226"/>
                  </a:cubicBezTo>
                  <a:cubicBezTo>
                    <a:pt x="3894" y="1476"/>
                    <a:pt x="3535" y="1793"/>
                    <a:pt x="3236" y="2158"/>
                  </a:cubicBezTo>
                  <a:cubicBezTo>
                    <a:pt x="2603" y="2942"/>
                    <a:pt x="2368" y="3846"/>
                    <a:pt x="2543" y="4781"/>
                  </a:cubicBezTo>
                  <a:cubicBezTo>
                    <a:pt x="2072" y="4961"/>
                    <a:pt x="1534" y="5161"/>
                    <a:pt x="838" y="5228"/>
                  </a:cubicBezTo>
                  <a:cubicBezTo>
                    <a:pt x="412" y="5267"/>
                    <a:pt x="205" y="5499"/>
                    <a:pt x="106" y="5685"/>
                  </a:cubicBezTo>
                  <a:cubicBezTo>
                    <a:pt x="43" y="5808"/>
                    <a:pt x="8" y="5942"/>
                    <a:pt x="1" y="6083"/>
                  </a:cubicBezTo>
                  <a:cubicBezTo>
                    <a:pt x="1" y="6114"/>
                    <a:pt x="8" y="6146"/>
                    <a:pt x="22" y="6174"/>
                  </a:cubicBezTo>
                  <a:cubicBezTo>
                    <a:pt x="402" y="6927"/>
                    <a:pt x="1246" y="7584"/>
                    <a:pt x="2462" y="8066"/>
                  </a:cubicBezTo>
                  <a:cubicBezTo>
                    <a:pt x="2797" y="8199"/>
                    <a:pt x="3138" y="8312"/>
                    <a:pt x="3486" y="8407"/>
                  </a:cubicBezTo>
                  <a:lnTo>
                    <a:pt x="3486" y="8868"/>
                  </a:lnTo>
                  <a:lnTo>
                    <a:pt x="3313" y="8892"/>
                  </a:lnTo>
                  <a:cubicBezTo>
                    <a:pt x="3018" y="8917"/>
                    <a:pt x="2797" y="9177"/>
                    <a:pt x="2814" y="9472"/>
                  </a:cubicBezTo>
                  <a:cubicBezTo>
                    <a:pt x="2835" y="9765"/>
                    <a:pt x="3074" y="9990"/>
                    <a:pt x="3364" y="9990"/>
                  </a:cubicBezTo>
                  <a:cubicBezTo>
                    <a:pt x="3371" y="9990"/>
                    <a:pt x="3377" y="9990"/>
                    <a:pt x="3384" y="9989"/>
                  </a:cubicBezTo>
                  <a:lnTo>
                    <a:pt x="5648" y="9989"/>
                  </a:lnTo>
                  <a:cubicBezTo>
                    <a:pt x="6000" y="9989"/>
                    <a:pt x="6285" y="9705"/>
                    <a:pt x="6288" y="9349"/>
                  </a:cubicBezTo>
                  <a:lnTo>
                    <a:pt x="6288" y="8875"/>
                  </a:lnTo>
                  <a:lnTo>
                    <a:pt x="6362" y="8878"/>
                  </a:lnTo>
                  <a:cubicBezTo>
                    <a:pt x="6668" y="8899"/>
                    <a:pt x="6971" y="8906"/>
                    <a:pt x="7273" y="8906"/>
                  </a:cubicBezTo>
                  <a:cubicBezTo>
                    <a:pt x="7611" y="8906"/>
                    <a:pt x="7945" y="8896"/>
                    <a:pt x="8275" y="8871"/>
                  </a:cubicBezTo>
                  <a:lnTo>
                    <a:pt x="8275" y="8871"/>
                  </a:lnTo>
                  <a:lnTo>
                    <a:pt x="8103" y="8892"/>
                  </a:lnTo>
                  <a:cubicBezTo>
                    <a:pt x="7807" y="8920"/>
                    <a:pt x="7586" y="9181"/>
                    <a:pt x="7604" y="9476"/>
                  </a:cubicBezTo>
                  <a:cubicBezTo>
                    <a:pt x="7624" y="9767"/>
                    <a:pt x="7867" y="9993"/>
                    <a:pt x="8160" y="9993"/>
                  </a:cubicBezTo>
                  <a:cubicBezTo>
                    <a:pt x="8164" y="9993"/>
                    <a:pt x="8169" y="9993"/>
                    <a:pt x="8173" y="9993"/>
                  </a:cubicBezTo>
                  <a:lnTo>
                    <a:pt x="10656" y="9993"/>
                  </a:lnTo>
                  <a:cubicBezTo>
                    <a:pt x="11007" y="9993"/>
                    <a:pt x="11292" y="9705"/>
                    <a:pt x="11296" y="9353"/>
                  </a:cubicBezTo>
                  <a:lnTo>
                    <a:pt x="11296" y="8249"/>
                  </a:lnTo>
                  <a:cubicBezTo>
                    <a:pt x="12207" y="7890"/>
                    <a:pt x="12896" y="7398"/>
                    <a:pt x="13314" y="6796"/>
                  </a:cubicBezTo>
                  <a:cubicBezTo>
                    <a:pt x="13402" y="6853"/>
                    <a:pt x="13490" y="6916"/>
                    <a:pt x="13571" y="6983"/>
                  </a:cubicBezTo>
                  <a:cubicBezTo>
                    <a:pt x="13611" y="7018"/>
                    <a:pt x="13658" y="7034"/>
                    <a:pt x="13704" y="7034"/>
                  </a:cubicBezTo>
                  <a:cubicBezTo>
                    <a:pt x="13810" y="7034"/>
                    <a:pt x="13909" y="6951"/>
                    <a:pt x="13909" y="6828"/>
                  </a:cubicBezTo>
                  <a:cubicBezTo>
                    <a:pt x="13905" y="6782"/>
                    <a:pt x="13898" y="5710"/>
                    <a:pt x="13314" y="4803"/>
                  </a:cubicBezTo>
                  <a:lnTo>
                    <a:pt x="13845" y="4272"/>
                  </a:lnTo>
                  <a:cubicBezTo>
                    <a:pt x="13933" y="4184"/>
                    <a:pt x="13923" y="4043"/>
                    <a:pt x="13828" y="3966"/>
                  </a:cubicBezTo>
                  <a:cubicBezTo>
                    <a:pt x="13789" y="3934"/>
                    <a:pt x="12980" y="3301"/>
                    <a:pt x="12140" y="2967"/>
                  </a:cubicBezTo>
                  <a:lnTo>
                    <a:pt x="12558" y="2707"/>
                  </a:lnTo>
                  <a:cubicBezTo>
                    <a:pt x="12692" y="2626"/>
                    <a:pt x="12688" y="2433"/>
                    <a:pt x="12551" y="2355"/>
                  </a:cubicBezTo>
                  <a:cubicBezTo>
                    <a:pt x="12509" y="2331"/>
                    <a:pt x="11538" y="1785"/>
                    <a:pt x="10107" y="1641"/>
                  </a:cubicBezTo>
                  <a:lnTo>
                    <a:pt x="10494" y="1279"/>
                  </a:lnTo>
                  <a:cubicBezTo>
                    <a:pt x="10603" y="1177"/>
                    <a:pt x="10568" y="994"/>
                    <a:pt x="10431" y="942"/>
                  </a:cubicBezTo>
                  <a:cubicBezTo>
                    <a:pt x="10390" y="925"/>
                    <a:pt x="9779" y="696"/>
                    <a:pt x="8923" y="696"/>
                  </a:cubicBezTo>
                  <a:cubicBezTo>
                    <a:pt x="8531" y="696"/>
                    <a:pt x="8088" y="744"/>
                    <a:pt x="7625" y="882"/>
                  </a:cubicBezTo>
                  <a:lnTo>
                    <a:pt x="7804" y="263"/>
                  </a:lnTo>
                  <a:cubicBezTo>
                    <a:pt x="7842" y="128"/>
                    <a:pt x="7739" y="1"/>
                    <a:pt x="7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3" name="Google Shape;11943;p32"/>
            <p:cNvSpPr/>
            <p:nvPr/>
          </p:nvSpPr>
          <p:spPr>
            <a:xfrm>
              <a:off x="6462363" y="1592161"/>
              <a:ext cx="46501" cy="41127"/>
            </a:xfrm>
            <a:custGeom>
              <a:rect b="b" l="l" r="r" t="t"/>
              <a:pathLst>
                <a:path extrusionOk="0" h="1569" w="1774">
                  <a:moveTo>
                    <a:pt x="1479" y="0"/>
                  </a:moveTo>
                  <a:cubicBezTo>
                    <a:pt x="1442" y="0"/>
                    <a:pt x="1402" y="11"/>
                    <a:pt x="1363" y="38"/>
                  </a:cubicBezTo>
                  <a:cubicBezTo>
                    <a:pt x="804" y="411"/>
                    <a:pt x="378" y="896"/>
                    <a:pt x="118" y="1237"/>
                  </a:cubicBezTo>
                  <a:cubicBezTo>
                    <a:pt x="1" y="1395"/>
                    <a:pt x="140" y="1568"/>
                    <a:pt x="288" y="1568"/>
                  </a:cubicBezTo>
                  <a:cubicBezTo>
                    <a:pt x="344" y="1568"/>
                    <a:pt x="401" y="1543"/>
                    <a:pt x="445" y="1483"/>
                  </a:cubicBezTo>
                  <a:cubicBezTo>
                    <a:pt x="684" y="1167"/>
                    <a:pt x="1074" y="717"/>
                    <a:pt x="1588" y="376"/>
                  </a:cubicBezTo>
                  <a:cubicBezTo>
                    <a:pt x="1773" y="251"/>
                    <a:pt x="1653" y="0"/>
                    <a:pt x="1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4" name="Google Shape;11944;p32"/>
            <p:cNvSpPr/>
            <p:nvPr/>
          </p:nvSpPr>
          <p:spPr>
            <a:xfrm>
              <a:off x="6519689" y="1595988"/>
              <a:ext cx="45059" cy="24666"/>
            </a:xfrm>
            <a:custGeom>
              <a:rect b="b" l="l" r="r" t="t"/>
              <a:pathLst>
                <a:path extrusionOk="0" h="941" w="1719">
                  <a:moveTo>
                    <a:pt x="1494" y="0"/>
                  </a:moveTo>
                  <a:cubicBezTo>
                    <a:pt x="1475" y="0"/>
                    <a:pt x="1456" y="3"/>
                    <a:pt x="1437" y="8"/>
                  </a:cubicBezTo>
                  <a:cubicBezTo>
                    <a:pt x="990" y="114"/>
                    <a:pt x="565" y="304"/>
                    <a:pt x="185" y="564"/>
                  </a:cubicBezTo>
                  <a:cubicBezTo>
                    <a:pt x="0" y="691"/>
                    <a:pt x="124" y="941"/>
                    <a:pt x="298" y="941"/>
                  </a:cubicBezTo>
                  <a:cubicBezTo>
                    <a:pt x="336" y="941"/>
                    <a:pt x="377" y="929"/>
                    <a:pt x="417" y="901"/>
                  </a:cubicBezTo>
                  <a:cubicBezTo>
                    <a:pt x="755" y="666"/>
                    <a:pt x="1131" y="500"/>
                    <a:pt x="1532" y="406"/>
                  </a:cubicBezTo>
                  <a:cubicBezTo>
                    <a:pt x="1644" y="381"/>
                    <a:pt x="1718" y="268"/>
                    <a:pt x="1690" y="156"/>
                  </a:cubicBezTo>
                  <a:cubicBezTo>
                    <a:pt x="1670" y="62"/>
                    <a:pt x="1586" y="0"/>
                    <a:pt x="14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5" name="Google Shape;11945;p32"/>
            <p:cNvSpPr/>
            <p:nvPr/>
          </p:nvSpPr>
          <p:spPr>
            <a:xfrm>
              <a:off x="6575496" y="1619920"/>
              <a:ext cx="41966" cy="11874"/>
            </a:xfrm>
            <a:custGeom>
              <a:rect b="b" l="l" r="r" t="t"/>
              <a:pathLst>
                <a:path extrusionOk="0" h="453" w="1601">
                  <a:moveTo>
                    <a:pt x="979" y="1"/>
                  </a:moveTo>
                  <a:cubicBezTo>
                    <a:pt x="737" y="1"/>
                    <a:pt x="497" y="16"/>
                    <a:pt x="257" y="45"/>
                  </a:cubicBezTo>
                  <a:cubicBezTo>
                    <a:pt x="1" y="76"/>
                    <a:pt x="22" y="453"/>
                    <a:pt x="282" y="453"/>
                  </a:cubicBezTo>
                  <a:lnTo>
                    <a:pt x="307" y="453"/>
                  </a:lnTo>
                  <a:cubicBezTo>
                    <a:pt x="533" y="425"/>
                    <a:pt x="762" y="411"/>
                    <a:pt x="991" y="411"/>
                  </a:cubicBezTo>
                  <a:cubicBezTo>
                    <a:pt x="1117" y="411"/>
                    <a:pt x="1243" y="416"/>
                    <a:pt x="1369" y="424"/>
                  </a:cubicBezTo>
                  <a:cubicBezTo>
                    <a:pt x="1373" y="425"/>
                    <a:pt x="1377" y="425"/>
                    <a:pt x="1382" y="425"/>
                  </a:cubicBezTo>
                  <a:cubicBezTo>
                    <a:pt x="1489" y="425"/>
                    <a:pt x="1580" y="343"/>
                    <a:pt x="1590" y="238"/>
                  </a:cubicBezTo>
                  <a:cubicBezTo>
                    <a:pt x="1601" y="125"/>
                    <a:pt x="1516" y="27"/>
                    <a:pt x="1404" y="16"/>
                  </a:cubicBezTo>
                  <a:cubicBezTo>
                    <a:pt x="1262" y="6"/>
                    <a:pt x="1120" y="1"/>
                    <a:pt x="9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6" name="Google Shape;11946;p32"/>
            <p:cNvSpPr/>
            <p:nvPr/>
          </p:nvSpPr>
          <p:spPr>
            <a:xfrm>
              <a:off x="6631826" y="1654520"/>
              <a:ext cx="29751" cy="17956"/>
            </a:xfrm>
            <a:custGeom>
              <a:rect b="b" l="l" r="r" t="t"/>
              <a:pathLst>
                <a:path extrusionOk="0" h="685" w="1135">
                  <a:moveTo>
                    <a:pt x="293" y="0"/>
                  </a:moveTo>
                  <a:cubicBezTo>
                    <a:pt x="89" y="0"/>
                    <a:pt x="0" y="310"/>
                    <a:pt x="229" y="395"/>
                  </a:cubicBezTo>
                  <a:cubicBezTo>
                    <a:pt x="401" y="462"/>
                    <a:pt x="566" y="543"/>
                    <a:pt x="721" y="645"/>
                  </a:cubicBezTo>
                  <a:cubicBezTo>
                    <a:pt x="761" y="673"/>
                    <a:pt x="801" y="685"/>
                    <a:pt x="839" y="685"/>
                  </a:cubicBezTo>
                  <a:cubicBezTo>
                    <a:pt x="1012" y="685"/>
                    <a:pt x="1135" y="437"/>
                    <a:pt x="953" y="311"/>
                  </a:cubicBezTo>
                  <a:cubicBezTo>
                    <a:pt x="770" y="191"/>
                    <a:pt x="577" y="92"/>
                    <a:pt x="373" y="15"/>
                  </a:cubicBezTo>
                  <a:cubicBezTo>
                    <a:pt x="345" y="5"/>
                    <a:pt x="318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47" name="Google Shape;11947;p32"/>
          <p:cNvGrpSpPr/>
          <p:nvPr/>
        </p:nvGrpSpPr>
        <p:grpSpPr>
          <a:xfrm>
            <a:off x="3596131" y="1661048"/>
            <a:ext cx="367630" cy="347289"/>
            <a:chOff x="3596131" y="1508648"/>
            <a:chExt cx="367630" cy="347289"/>
          </a:xfrm>
        </p:grpSpPr>
        <p:sp>
          <p:nvSpPr>
            <p:cNvPr id="11948" name="Google Shape;11948;p32"/>
            <p:cNvSpPr/>
            <p:nvPr/>
          </p:nvSpPr>
          <p:spPr>
            <a:xfrm>
              <a:off x="3741112" y="1521439"/>
              <a:ext cx="215257" cy="203645"/>
            </a:xfrm>
            <a:custGeom>
              <a:rect b="b" l="l" r="r" t="t"/>
              <a:pathLst>
                <a:path extrusionOk="0" h="7769" w="8212">
                  <a:moveTo>
                    <a:pt x="2423" y="1"/>
                  </a:moveTo>
                  <a:cubicBezTo>
                    <a:pt x="1696" y="1"/>
                    <a:pt x="942" y="150"/>
                    <a:pt x="166" y="479"/>
                  </a:cubicBezTo>
                  <a:cubicBezTo>
                    <a:pt x="47" y="535"/>
                    <a:pt x="1" y="683"/>
                    <a:pt x="71" y="795"/>
                  </a:cubicBezTo>
                  <a:lnTo>
                    <a:pt x="1024" y="2325"/>
                  </a:lnTo>
                  <a:lnTo>
                    <a:pt x="8212" y="7768"/>
                  </a:lnTo>
                  <a:lnTo>
                    <a:pt x="8212" y="3643"/>
                  </a:lnTo>
                  <a:cubicBezTo>
                    <a:pt x="8212" y="3492"/>
                    <a:pt x="8159" y="3348"/>
                    <a:pt x="8068" y="3232"/>
                  </a:cubicBezTo>
                  <a:cubicBezTo>
                    <a:pt x="6539" y="1342"/>
                    <a:pt x="4602" y="1"/>
                    <a:pt x="2423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9" name="Google Shape;11949;p32"/>
            <p:cNvSpPr/>
            <p:nvPr/>
          </p:nvSpPr>
          <p:spPr>
            <a:xfrm>
              <a:off x="3741112" y="1521466"/>
              <a:ext cx="132504" cy="120918"/>
            </a:xfrm>
            <a:custGeom>
              <a:rect b="b" l="l" r="r" t="t"/>
              <a:pathLst>
                <a:path extrusionOk="0" h="4613" w="5055">
                  <a:moveTo>
                    <a:pt x="2420" y="0"/>
                  </a:moveTo>
                  <a:cubicBezTo>
                    <a:pt x="1694" y="0"/>
                    <a:pt x="941" y="150"/>
                    <a:pt x="166" y="478"/>
                  </a:cubicBezTo>
                  <a:cubicBezTo>
                    <a:pt x="47" y="534"/>
                    <a:pt x="1" y="682"/>
                    <a:pt x="71" y="794"/>
                  </a:cubicBezTo>
                  <a:lnTo>
                    <a:pt x="1024" y="2324"/>
                  </a:lnTo>
                  <a:lnTo>
                    <a:pt x="4048" y="4613"/>
                  </a:lnTo>
                  <a:cubicBezTo>
                    <a:pt x="4664" y="4493"/>
                    <a:pt x="5054" y="4180"/>
                    <a:pt x="4998" y="3558"/>
                  </a:cubicBezTo>
                  <a:cubicBezTo>
                    <a:pt x="4857" y="1888"/>
                    <a:pt x="4259" y="773"/>
                    <a:pt x="3869" y="200"/>
                  </a:cubicBezTo>
                  <a:cubicBezTo>
                    <a:pt x="3399" y="70"/>
                    <a:pt x="2916" y="0"/>
                    <a:pt x="242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0" name="Google Shape;11950;p32"/>
            <p:cNvSpPr/>
            <p:nvPr/>
          </p:nvSpPr>
          <p:spPr>
            <a:xfrm>
              <a:off x="3601766" y="1562908"/>
              <a:ext cx="354524" cy="287630"/>
            </a:xfrm>
            <a:custGeom>
              <a:rect b="b" l="l" r="r" t="t"/>
              <a:pathLst>
                <a:path extrusionOk="0" h="10973" w="13525">
                  <a:moveTo>
                    <a:pt x="7987" y="0"/>
                  </a:moveTo>
                  <a:cubicBezTo>
                    <a:pt x="7448" y="0"/>
                    <a:pt x="6543" y="155"/>
                    <a:pt x="5472" y="957"/>
                  </a:cubicBezTo>
                  <a:cubicBezTo>
                    <a:pt x="4494" y="1689"/>
                    <a:pt x="1023" y="4766"/>
                    <a:pt x="172" y="5529"/>
                  </a:cubicBezTo>
                  <a:cubicBezTo>
                    <a:pt x="49" y="5638"/>
                    <a:pt x="0" y="5806"/>
                    <a:pt x="42" y="5965"/>
                  </a:cubicBezTo>
                  <a:cubicBezTo>
                    <a:pt x="176" y="6471"/>
                    <a:pt x="601" y="7589"/>
                    <a:pt x="1407" y="7670"/>
                  </a:cubicBezTo>
                  <a:cubicBezTo>
                    <a:pt x="1412" y="7671"/>
                    <a:pt x="1418" y="7671"/>
                    <a:pt x="1424" y="7671"/>
                  </a:cubicBezTo>
                  <a:cubicBezTo>
                    <a:pt x="1503" y="7671"/>
                    <a:pt x="1622" y="7630"/>
                    <a:pt x="1765" y="7565"/>
                  </a:cubicBezTo>
                  <a:lnTo>
                    <a:pt x="2511" y="8071"/>
                  </a:lnTo>
                  <a:cubicBezTo>
                    <a:pt x="2587" y="8122"/>
                    <a:pt x="2676" y="8149"/>
                    <a:pt x="2766" y="8149"/>
                  </a:cubicBezTo>
                  <a:cubicBezTo>
                    <a:pt x="2813" y="8149"/>
                    <a:pt x="2859" y="8142"/>
                    <a:pt x="2905" y="8127"/>
                  </a:cubicBezTo>
                  <a:cubicBezTo>
                    <a:pt x="3829" y="7804"/>
                    <a:pt x="6337" y="6791"/>
                    <a:pt x="8032" y="6154"/>
                  </a:cubicBezTo>
                  <a:cubicBezTo>
                    <a:pt x="8541" y="7283"/>
                    <a:pt x="9445" y="9330"/>
                    <a:pt x="10040" y="10972"/>
                  </a:cubicBezTo>
                  <a:cubicBezTo>
                    <a:pt x="10040" y="10972"/>
                    <a:pt x="11959" y="10395"/>
                    <a:pt x="13275" y="9063"/>
                  </a:cubicBezTo>
                  <a:cubicBezTo>
                    <a:pt x="13433" y="8901"/>
                    <a:pt x="13524" y="8683"/>
                    <a:pt x="13524" y="8454"/>
                  </a:cubicBezTo>
                  <a:lnTo>
                    <a:pt x="13524" y="5275"/>
                  </a:lnTo>
                  <a:cubicBezTo>
                    <a:pt x="13524" y="5008"/>
                    <a:pt x="13450" y="4744"/>
                    <a:pt x="13317" y="4516"/>
                  </a:cubicBezTo>
                  <a:cubicBezTo>
                    <a:pt x="10985" y="500"/>
                    <a:pt x="8517" y="61"/>
                    <a:pt x="8517" y="61"/>
                  </a:cubicBezTo>
                  <a:cubicBezTo>
                    <a:pt x="8517" y="61"/>
                    <a:pt x="8324" y="0"/>
                    <a:pt x="798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1" name="Google Shape;11951;p32"/>
            <p:cNvSpPr/>
            <p:nvPr/>
          </p:nvSpPr>
          <p:spPr>
            <a:xfrm>
              <a:off x="3601766" y="1671768"/>
              <a:ext cx="138454" cy="104798"/>
            </a:xfrm>
            <a:custGeom>
              <a:rect b="b" l="l" r="r" t="t"/>
              <a:pathLst>
                <a:path extrusionOk="0" h="3998" w="5282">
                  <a:moveTo>
                    <a:pt x="1727" y="1"/>
                  </a:moveTo>
                  <a:cubicBezTo>
                    <a:pt x="1041" y="602"/>
                    <a:pt x="461" y="1122"/>
                    <a:pt x="172" y="1379"/>
                  </a:cubicBezTo>
                  <a:cubicBezTo>
                    <a:pt x="49" y="1488"/>
                    <a:pt x="0" y="1657"/>
                    <a:pt x="42" y="1812"/>
                  </a:cubicBezTo>
                  <a:cubicBezTo>
                    <a:pt x="176" y="2321"/>
                    <a:pt x="601" y="3440"/>
                    <a:pt x="1410" y="3521"/>
                  </a:cubicBezTo>
                  <a:cubicBezTo>
                    <a:pt x="1415" y="3521"/>
                    <a:pt x="1421" y="3521"/>
                    <a:pt x="1427" y="3521"/>
                  </a:cubicBezTo>
                  <a:cubicBezTo>
                    <a:pt x="1502" y="3521"/>
                    <a:pt x="1622" y="3480"/>
                    <a:pt x="1765" y="3412"/>
                  </a:cubicBezTo>
                  <a:lnTo>
                    <a:pt x="2511" y="3918"/>
                  </a:lnTo>
                  <a:cubicBezTo>
                    <a:pt x="2586" y="3971"/>
                    <a:pt x="2674" y="3998"/>
                    <a:pt x="2763" y="3998"/>
                  </a:cubicBezTo>
                  <a:cubicBezTo>
                    <a:pt x="2810" y="3998"/>
                    <a:pt x="2858" y="3990"/>
                    <a:pt x="2905" y="3974"/>
                  </a:cubicBezTo>
                  <a:cubicBezTo>
                    <a:pt x="3383" y="3809"/>
                    <a:pt x="4287" y="3457"/>
                    <a:pt x="5282" y="3067"/>
                  </a:cubicBezTo>
                  <a:cubicBezTo>
                    <a:pt x="5236" y="2758"/>
                    <a:pt x="4934" y="1745"/>
                    <a:pt x="3028" y="1210"/>
                  </a:cubicBezTo>
                  <a:cubicBezTo>
                    <a:pt x="2050" y="936"/>
                    <a:pt x="1779" y="198"/>
                    <a:pt x="1727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2" name="Google Shape;11952;p32"/>
            <p:cNvSpPr/>
            <p:nvPr/>
          </p:nvSpPr>
          <p:spPr>
            <a:xfrm>
              <a:off x="3782318" y="1514886"/>
              <a:ext cx="42884" cy="67497"/>
            </a:xfrm>
            <a:custGeom>
              <a:rect b="b" l="l" r="r" t="t"/>
              <a:pathLst>
                <a:path extrusionOk="0" h="2575" w="1636">
                  <a:moveTo>
                    <a:pt x="426" y="1"/>
                  </a:moveTo>
                  <a:cubicBezTo>
                    <a:pt x="360" y="1"/>
                    <a:pt x="297" y="43"/>
                    <a:pt x="279" y="110"/>
                  </a:cubicBezTo>
                  <a:cubicBezTo>
                    <a:pt x="1" y="1087"/>
                    <a:pt x="184" y="2037"/>
                    <a:pt x="279" y="2409"/>
                  </a:cubicBezTo>
                  <a:cubicBezTo>
                    <a:pt x="303" y="2504"/>
                    <a:pt x="391" y="2571"/>
                    <a:pt x="490" y="2575"/>
                  </a:cubicBezTo>
                  <a:lnTo>
                    <a:pt x="1411" y="2575"/>
                  </a:lnTo>
                  <a:cubicBezTo>
                    <a:pt x="1534" y="2575"/>
                    <a:pt x="1636" y="2469"/>
                    <a:pt x="1629" y="2343"/>
                  </a:cubicBezTo>
                  <a:cubicBezTo>
                    <a:pt x="1569" y="658"/>
                    <a:pt x="824" y="155"/>
                    <a:pt x="490" y="15"/>
                  </a:cubicBezTo>
                  <a:cubicBezTo>
                    <a:pt x="469" y="5"/>
                    <a:pt x="447" y="1"/>
                    <a:pt x="426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3" name="Google Shape;11953;p32"/>
            <p:cNvSpPr/>
            <p:nvPr/>
          </p:nvSpPr>
          <p:spPr>
            <a:xfrm>
              <a:off x="3668032" y="1641729"/>
              <a:ext cx="132950" cy="98638"/>
            </a:xfrm>
            <a:custGeom>
              <a:rect b="b" l="l" r="r" t="t"/>
              <a:pathLst>
                <a:path extrusionOk="0" h="3763" w="5072">
                  <a:moveTo>
                    <a:pt x="507" y="0"/>
                  </a:moveTo>
                  <a:cubicBezTo>
                    <a:pt x="338" y="148"/>
                    <a:pt x="169" y="296"/>
                    <a:pt x="0" y="443"/>
                  </a:cubicBezTo>
                  <a:cubicBezTo>
                    <a:pt x="458" y="1495"/>
                    <a:pt x="1593" y="1762"/>
                    <a:pt x="1762" y="1797"/>
                  </a:cubicBezTo>
                  <a:cubicBezTo>
                    <a:pt x="3584" y="2188"/>
                    <a:pt x="3868" y="3387"/>
                    <a:pt x="3914" y="3763"/>
                  </a:cubicBezTo>
                  <a:cubicBezTo>
                    <a:pt x="4312" y="3608"/>
                    <a:pt x="4705" y="3457"/>
                    <a:pt x="5071" y="3316"/>
                  </a:cubicBezTo>
                  <a:cubicBezTo>
                    <a:pt x="5029" y="2381"/>
                    <a:pt x="4442" y="1291"/>
                    <a:pt x="2687" y="1073"/>
                  </a:cubicBezTo>
                  <a:cubicBezTo>
                    <a:pt x="1055" y="872"/>
                    <a:pt x="605" y="190"/>
                    <a:pt x="50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4" name="Google Shape;11954;p32"/>
            <p:cNvSpPr/>
            <p:nvPr/>
          </p:nvSpPr>
          <p:spPr>
            <a:xfrm>
              <a:off x="3750811" y="1613707"/>
              <a:ext cx="34312" cy="40026"/>
            </a:xfrm>
            <a:custGeom>
              <a:rect b="b" l="l" r="r" t="t"/>
              <a:pathLst>
                <a:path extrusionOk="0" h="1527" w="1309">
                  <a:moveTo>
                    <a:pt x="654" y="0"/>
                  </a:moveTo>
                  <a:cubicBezTo>
                    <a:pt x="296" y="0"/>
                    <a:pt x="0" y="292"/>
                    <a:pt x="0" y="651"/>
                  </a:cubicBezTo>
                  <a:lnTo>
                    <a:pt x="0" y="872"/>
                  </a:lnTo>
                  <a:cubicBezTo>
                    <a:pt x="0" y="1231"/>
                    <a:pt x="296" y="1526"/>
                    <a:pt x="654" y="1526"/>
                  </a:cubicBezTo>
                  <a:cubicBezTo>
                    <a:pt x="1016" y="1526"/>
                    <a:pt x="1308" y="1231"/>
                    <a:pt x="1308" y="872"/>
                  </a:cubicBezTo>
                  <a:lnTo>
                    <a:pt x="1308" y="651"/>
                  </a:lnTo>
                  <a:cubicBezTo>
                    <a:pt x="1308" y="292"/>
                    <a:pt x="1016" y="0"/>
                    <a:pt x="65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5" name="Google Shape;11955;p32"/>
            <p:cNvSpPr/>
            <p:nvPr/>
          </p:nvSpPr>
          <p:spPr>
            <a:xfrm>
              <a:off x="3767954" y="1613707"/>
              <a:ext cx="17169" cy="28598"/>
            </a:xfrm>
            <a:custGeom>
              <a:rect b="b" l="l" r="r" t="t"/>
              <a:pathLst>
                <a:path extrusionOk="0" h="1091" w="655">
                  <a:moveTo>
                    <a:pt x="0" y="0"/>
                  </a:moveTo>
                  <a:lnTo>
                    <a:pt x="0" y="763"/>
                  </a:lnTo>
                  <a:cubicBezTo>
                    <a:pt x="0" y="943"/>
                    <a:pt x="148" y="1090"/>
                    <a:pt x="327" y="1090"/>
                  </a:cubicBezTo>
                  <a:cubicBezTo>
                    <a:pt x="507" y="1090"/>
                    <a:pt x="654" y="943"/>
                    <a:pt x="654" y="763"/>
                  </a:cubicBezTo>
                  <a:lnTo>
                    <a:pt x="654" y="654"/>
                  </a:lnTo>
                  <a:cubicBezTo>
                    <a:pt x="654" y="292"/>
                    <a:pt x="362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6" name="Google Shape;11956;p32"/>
            <p:cNvSpPr/>
            <p:nvPr/>
          </p:nvSpPr>
          <p:spPr>
            <a:xfrm>
              <a:off x="3762239" y="1619422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9" y="0"/>
                    <a:pt x="0" y="99"/>
                    <a:pt x="0" y="218"/>
                  </a:cubicBezTo>
                  <a:cubicBezTo>
                    <a:pt x="0" y="338"/>
                    <a:pt x="99" y="436"/>
                    <a:pt x="218" y="436"/>
                  </a:cubicBezTo>
                  <a:cubicBezTo>
                    <a:pt x="338" y="436"/>
                    <a:pt x="436" y="338"/>
                    <a:pt x="436" y="218"/>
                  </a:cubicBezTo>
                  <a:cubicBezTo>
                    <a:pt x="436" y="99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7" name="Google Shape;11957;p32"/>
            <p:cNvSpPr/>
            <p:nvPr/>
          </p:nvSpPr>
          <p:spPr>
            <a:xfrm>
              <a:off x="3799566" y="1639605"/>
              <a:ext cx="30800" cy="89621"/>
            </a:xfrm>
            <a:custGeom>
              <a:rect b="b" l="l" r="r" t="t"/>
              <a:pathLst>
                <a:path extrusionOk="0" h="3419" w="1175">
                  <a:moveTo>
                    <a:pt x="493" y="0"/>
                  </a:moveTo>
                  <a:cubicBezTo>
                    <a:pt x="493" y="4"/>
                    <a:pt x="834" y="2388"/>
                    <a:pt x="0" y="3418"/>
                  </a:cubicBezTo>
                  <a:cubicBezTo>
                    <a:pt x="169" y="3355"/>
                    <a:pt x="334" y="3292"/>
                    <a:pt x="489" y="3232"/>
                  </a:cubicBezTo>
                  <a:lnTo>
                    <a:pt x="517" y="3295"/>
                  </a:lnTo>
                  <a:cubicBezTo>
                    <a:pt x="890" y="3032"/>
                    <a:pt x="1112" y="2536"/>
                    <a:pt x="1133" y="2072"/>
                  </a:cubicBezTo>
                  <a:cubicBezTo>
                    <a:pt x="1175" y="1108"/>
                    <a:pt x="837" y="334"/>
                    <a:pt x="493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8" name="Google Shape;11958;p32"/>
            <p:cNvSpPr/>
            <p:nvPr/>
          </p:nvSpPr>
          <p:spPr>
            <a:xfrm>
              <a:off x="3845569" y="1694730"/>
              <a:ext cx="110800" cy="134496"/>
            </a:xfrm>
            <a:custGeom>
              <a:rect b="b" l="l" r="r" t="t"/>
              <a:pathLst>
                <a:path extrusionOk="0" h="5131" w="4227">
                  <a:moveTo>
                    <a:pt x="4206" y="0"/>
                  </a:moveTo>
                  <a:cubicBezTo>
                    <a:pt x="3334" y="2170"/>
                    <a:pt x="1572" y="3418"/>
                    <a:pt x="0" y="4048"/>
                  </a:cubicBezTo>
                  <a:cubicBezTo>
                    <a:pt x="148" y="4410"/>
                    <a:pt x="295" y="4776"/>
                    <a:pt x="436" y="5131"/>
                  </a:cubicBezTo>
                  <a:cubicBezTo>
                    <a:pt x="1818" y="4547"/>
                    <a:pt x="3228" y="3626"/>
                    <a:pt x="4227" y="2268"/>
                  </a:cubicBezTo>
                  <a:lnTo>
                    <a:pt x="4227" y="246"/>
                  </a:lnTo>
                  <a:cubicBezTo>
                    <a:pt x="4227" y="162"/>
                    <a:pt x="4220" y="81"/>
                    <a:pt x="420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9" name="Google Shape;11959;p32"/>
            <p:cNvSpPr/>
            <p:nvPr/>
          </p:nvSpPr>
          <p:spPr>
            <a:xfrm>
              <a:off x="3889527" y="1550850"/>
              <a:ext cx="55518" cy="146475"/>
            </a:xfrm>
            <a:custGeom>
              <a:rect b="b" l="l" r="r" t="t"/>
              <a:pathLst>
                <a:path extrusionOk="0" h="5588" w="2118">
                  <a:moveTo>
                    <a:pt x="166" y="0"/>
                  </a:moveTo>
                  <a:lnTo>
                    <a:pt x="166" y="0"/>
                  </a:lnTo>
                  <a:cubicBezTo>
                    <a:pt x="605" y="2001"/>
                    <a:pt x="447" y="3545"/>
                    <a:pt x="0" y="4712"/>
                  </a:cubicBezTo>
                  <a:lnTo>
                    <a:pt x="1157" y="5588"/>
                  </a:lnTo>
                  <a:cubicBezTo>
                    <a:pt x="1678" y="4600"/>
                    <a:pt x="2043" y="3344"/>
                    <a:pt x="2117" y="1765"/>
                  </a:cubicBezTo>
                  <a:cubicBezTo>
                    <a:pt x="1519" y="1076"/>
                    <a:pt x="865" y="475"/>
                    <a:pt x="166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0" name="Google Shape;11960;p32"/>
            <p:cNvSpPr/>
            <p:nvPr/>
          </p:nvSpPr>
          <p:spPr>
            <a:xfrm>
              <a:off x="3822607" y="1613524"/>
              <a:ext cx="113133" cy="161417"/>
            </a:xfrm>
            <a:custGeom>
              <a:rect b="b" l="l" r="r" t="t"/>
              <a:pathLst>
                <a:path extrusionOk="0" h="6158" w="4316">
                  <a:moveTo>
                    <a:pt x="2975" y="0"/>
                  </a:moveTo>
                  <a:cubicBezTo>
                    <a:pt x="2923" y="2989"/>
                    <a:pt x="1280" y="4533"/>
                    <a:pt x="0" y="5103"/>
                  </a:cubicBezTo>
                  <a:cubicBezTo>
                    <a:pt x="145" y="5426"/>
                    <a:pt x="303" y="5785"/>
                    <a:pt x="458" y="6158"/>
                  </a:cubicBezTo>
                  <a:cubicBezTo>
                    <a:pt x="1797" y="5669"/>
                    <a:pt x="3563" y="4343"/>
                    <a:pt x="4315" y="1660"/>
                  </a:cubicBezTo>
                  <a:cubicBezTo>
                    <a:pt x="3918" y="1069"/>
                    <a:pt x="3471" y="514"/>
                    <a:pt x="2975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1" name="Google Shape;11961;p32"/>
            <p:cNvSpPr/>
            <p:nvPr/>
          </p:nvSpPr>
          <p:spPr>
            <a:xfrm>
              <a:off x="3745542" y="1608439"/>
              <a:ext cx="44928" cy="50643"/>
            </a:xfrm>
            <a:custGeom>
              <a:rect b="b" l="l" r="r" t="t"/>
              <a:pathLst>
                <a:path extrusionOk="0" h="1932" w="1714">
                  <a:moveTo>
                    <a:pt x="855" y="1"/>
                  </a:moveTo>
                  <a:cubicBezTo>
                    <a:pt x="384" y="1"/>
                    <a:pt x="1" y="384"/>
                    <a:pt x="1" y="855"/>
                  </a:cubicBezTo>
                  <a:lnTo>
                    <a:pt x="1" y="1077"/>
                  </a:lnTo>
                  <a:cubicBezTo>
                    <a:pt x="1" y="1548"/>
                    <a:pt x="384" y="1931"/>
                    <a:pt x="859" y="1931"/>
                  </a:cubicBezTo>
                  <a:cubicBezTo>
                    <a:pt x="1330" y="1931"/>
                    <a:pt x="1713" y="1548"/>
                    <a:pt x="1713" y="1077"/>
                  </a:cubicBezTo>
                  <a:lnTo>
                    <a:pt x="1713" y="855"/>
                  </a:lnTo>
                  <a:cubicBezTo>
                    <a:pt x="1713" y="745"/>
                    <a:pt x="1625" y="655"/>
                    <a:pt x="1516" y="655"/>
                  </a:cubicBezTo>
                  <a:cubicBezTo>
                    <a:pt x="1513" y="655"/>
                    <a:pt x="1511" y="655"/>
                    <a:pt x="1509" y="655"/>
                  </a:cubicBezTo>
                  <a:cubicBezTo>
                    <a:pt x="1397" y="655"/>
                    <a:pt x="1305" y="743"/>
                    <a:pt x="1305" y="855"/>
                  </a:cubicBezTo>
                  <a:lnTo>
                    <a:pt x="1305" y="1077"/>
                  </a:lnTo>
                  <a:cubicBezTo>
                    <a:pt x="1298" y="1320"/>
                    <a:pt x="1098" y="1513"/>
                    <a:pt x="855" y="1513"/>
                  </a:cubicBezTo>
                  <a:cubicBezTo>
                    <a:pt x="613" y="1513"/>
                    <a:pt x="416" y="1320"/>
                    <a:pt x="409" y="1077"/>
                  </a:cubicBezTo>
                  <a:lnTo>
                    <a:pt x="409" y="855"/>
                  </a:lnTo>
                  <a:cubicBezTo>
                    <a:pt x="409" y="609"/>
                    <a:pt x="609" y="409"/>
                    <a:pt x="855" y="409"/>
                  </a:cubicBezTo>
                  <a:cubicBezTo>
                    <a:pt x="968" y="409"/>
                    <a:pt x="1059" y="317"/>
                    <a:pt x="1059" y="205"/>
                  </a:cubicBezTo>
                  <a:cubicBezTo>
                    <a:pt x="1059" y="92"/>
                    <a:pt x="968" y="1"/>
                    <a:pt x="8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2" name="Google Shape;11962;p32"/>
            <p:cNvSpPr/>
            <p:nvPr/>
          </p:nvSpPr>
          <p:spPr>
            <a:xfrm>
              <a:off x="3617599" y="1719580"/>
              <a:ext cx="21075" cy="16671"/>
            </a:xfrm>
            <a:custGeom>
              <a:rect b="b" l="l" r="r" t="t"/>
              <a:pathLst>
                <a:path extrusionOk="0" h="636" w="804">
                  <a:moveTo>
                    <a:pt x="510" y="1"/>
                  </a:moveTo>
                  <a:cubicBezTo>
                    <a:pt x="462" y="1"/>
                    <a:pt x="412" y="20"/>
                    <a:pt x="367" y="65"/>
                  </a:cubicBezTo>
                  <a:lnTo>
                    <a:pt x="149" y="283"/>
                  </a:lnTo>
                  <a:cubicBezTo>
                    <a:pt x="0" y="431"/>
                    <a:pt x="135" y="635"/>
                    <a:pt x="293" y="635"/>
                  </a:cubicBezTo>
                  <a:cubicBezTo>
                    <a:pt x="341" y="635"/>
                    <a:pt x="392" y="616"/>
                    <a:pt x="437" y="571"/>
                  </a:cubicBezTo>
                  <a:lnTo>
                    <a:pt x="655" y="353"/>
                  </a:lnTo>
                  <a:cubicBezTo>
                    <a:pt x="803" y="205"/>
                    <a:pt x="668" y="1"/>
                    <a:pt x="5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3" name="Google Shape;11963;p32"/>
            <p:cNvSpPr/>
            <p:nvPr/>
          </p:nvSpPr>
          <p:spPr>
            <a:xfrm>
              <a:off x="3596131" y="1508648"/>
              <a:ext cx="367630" cy="347289"/>
            </a:xfrm>
            <a:custGeom>
              <a:rect b="b" l="l" r="r" t="t"/>
              <a:pathLst>
                <a:path extrusionOk="0" h="13249" w="14025">
                  <a:moveTo>
                    <a:pt x="7079" y="763"/>
                  </a:moveTo>
                  <a:lnTo>
                    <a:pt x="7079" y="763"/>
                  </a:lnTo>
                  <a:cubicBezTo>
                    <a:pt x="7016" y="1163"/>
                    <a:pt x="7012" y="1571"/>
                    <a:pt x="7069" y="1976"/>
                  </a:cubicBezTo>
                  <a:cubicBezTo>
                    <a:pt x="6949" y="2004"/>
                    <a:pt x="6763" y="2071"/>
                    <a:pt x="6485" y="2229"/>
                  </a:cubicBezTo>
                  <a:lnTo>
                    <a:pt x="5764" y="1146"/>
                  </a:lnTo>
                  <a:cubicBezTo>
                    <a:pt x="6182" y="960"/>
                    <a:pt x="6626" y="829"/>
                    <a:pt x="7079" y="763"/>
                  </a:cubicBezTo>
                  <a:close/>
                  <a:moveTo>
                    <a:pt x="8436" y="724"/>
                  </a:moveTo>
                  <a:lnTo>
                    <a:pt x="8436" y="724"/>
                  </a:lnTo>
                  <a:cubicBezTo>
                    <a:pt x="9182" y="805"/>
                    <a:pt x="9903" y="1026"/>
                    <a:pt x="10564" y="1374"/>
                  </a:cubicBezTo>
                  <a:cubicBezTo>
                    <a:pt x="10778" y="1491"/>
                    <a:pt x="10986" y="1614"/>
                    <a:pt x="11186" y="1747"/>
                  </a:cubicBezTo>
                  <a:cubicBezTo>
                    <a:pt x="11320" y="2327"/>
                    <a:pt x="11394" y="2918"/>
                    <a:pt x="11408" y="3516"/>
                  </a:cubicBezTo>
                  <a:cubicBezTo>
                    <a:pt x="11109" y="3235"/>
                    <a:pt x="10789" y="2974"/>
                    <a:pt x="10455" y="2739"/>
                  </a:cubicBezTo>
                  <a:cubicBezTo>
                    <a:pt x="9688" y="2208"/>
                    <a:pt x="9105" y="2018"/>
                    <a:pt x="8876" y="1955"/>
                  </a:cubicBezTo>
                  <a:cubicBezTo>
                    <a:pt x="8788" y="1406"/>
                    <a:pt x="8623" y="1012"/>
                    <a:pt x="8436" y="724"/>
                  </a:cubicBezTo>
                  <a:close/>
                  <a:moveTo>
                    <a:pt x="11679" y="2095"/>
                  </a:moveTo>
                  <a:lnTo>
                    <a:pt x="11679" y="2095"/>
                  </a:lnTo>
                  <a:cubicBezTo>
                    <a:pt x="12192" y="2500"/>
                    <a:pt x="12670" y="2950"/>
                    <a:pt x="13099" y="3446"/>
                  </a:cubicBezTo>
                  <a:cubicBezTo>
                    <a:pt x="13082" y="4036"/>
                    <a:pt x="13008" y="4624"/>
                    <a:pt x="12881" y="5200"/>
                  </a:cubicBezTo>
                  <a:cubicBezTo>
                    <a:pt x="12554" y="4750"/>
                    <a:pt x="12203" y="4325"/>
                    <a:pt x="11819" y="3920"/>
                  </a:cubicBezTo>
                  <a:cubicBezTo>
                    <a:pt x="11830" y="3309"/>
                    <a:pt x="11784" y="2697"/>
                    <a:pt x="11679" y="2095"/>
                  </a:cubicBezTo>
                  <a:close/>
                  <a:moveTo>
                    <a:pt x="3215" y="5401"/>
                  </a:moveTo>
                  <a:cubicBezTo>
                    <a:pt x="3390" y="5654"/>
                    <a:pt x="3925" y="6174"/>
                    <a:pt x="5409" y="6354"/>
                  </a:cubicBezTo>
                  <a:cubicBezTo>
                    <a:pt x="7273" y="6575"/>
                    <a:pt x="7543" y="7711"/>
                    <a:pt x="7568" y="8235"/>
                  </a:cubicBezTo>
                  <a:cubicBezTo>
                    <a:pt x="7329" y="8323"/>
                    <a:pt x="7072" y="8421"/>
                    <a:pt x="6808" y="8523"/>
                  </a:cubicBezTo>
                  <a:cubicBezTo>
                    <a:pt x="6752" y="8281"/>
                    <a:pt x="6654" y="8049"/>
                    <a:pt x="6513" y="7841"/>
                  </a:cubicBezTo>
                  <a:cubicBezTo>
                    <a:pt x="6024" y="7117"/>
                    <a:pt x="5173" y="6807"/>
                    <a:pt x="4547" y="6677"/>
                  </a:cubicBezTo>
                  <a:cubicBezTo>
                    <a:pt x="4396" y="6646"/>
                    <a:pt x="4245" y="6603"/>
                    <a:pt x="4097" y="6551"/>
                  </a:cubicBezTo>
                  <a:cubicBezTo>
                    <a:pt x="4070" y="6541"/>
                    <a:pt x="4045" y="6537"/>
                    <a:pt x="4021" y="6537"/>
                  </a:cubicBezTo>
                  <a:cubicBezTo>
                    <a:pt x="3817" y="6537"/>
                    <a:pt x="3733" y="6856"/>
                    <a:pt x="3960" y="6937"/>
                  </a:cubicBezTo>
                  <a:cubicBezTo>
                    <a:pt x="4125" y="6994"/>
                    <a:pt x="4294" y="7039"/>
                    <a:pt x="4463" y="7075"/>
                  </a:cubicBezTo>
                  <a:cubicBezTo>
                    <a:pt x="6168" y="7433"/>
                    <a:pt x="6393" y="8457"/>
                    <a:pt x="6422" y="8675"/>
                  </a:cubicBezTo>
                  <a:cubicBezTo>
                    <a:pt x="6158" y="8780"/>
                    <a:pt x="5887" y="8889"/>
                    <a:pt x="5616" y="8998"/>
                  </a:cubicBezTo>
                  <a:cubicBezTo>
                    <a:pt x="5500" y="8573"/>
                    <a:pt x="5047" y="7753"/>
                    <a:pt x="3310" y="7261"/>
                  </a:cubicBezTo>
                  <a:cubicBezTo>
                    <a:pt x="2430" y="7011"/>
                    <a:pt x="2226" y="6421"/>
                    <a:pt x="2191" y="6287"/>
                  </a:cubicBezTo>
                  <a:lnTo>
                    <a:pt x="2652" y="5886"/>
                  </a:lnTo>
                  <a:cubicBezTo>
                    <a:pt x="2768" y="6115"/>
                    <a:pt x="2930" y="6319"/>
                    <a:pt x="3134" y="6480"/>
                  </a:cubicBezTo>
                  <a:cubicBezTo>
                    <a:pt x="3176" y="6516"/>
                    <a:pt x="3221" y="6530"/>
                    <a:pt x="3263" y="6530"/>
                  </a:cubicBezTo>
                  <a:cubicBezTo>
                    <a:pt x="3428" y="6530"/>
                    <a:pt x="3559" y="6304"/>
                    <a:pt x="3394" y="6164"/>
                  </a:cubicBezTo>
                  <a:cubicBezTo>
                    <a:pt x="3060" y="5890"/>
                    <a:pt x="2982" y="5626"/>
                    <a:pt x="2979" y="5612"/>
                  </a:cubicBezTo>
                  <a:cubicBezTo>
                    <a:pt x="2979" y="5608"/>
                    <a:pt x="2979" y="5605"/>
                    <a:pt x="2979" y="5605"/>
                  </a:cubicBezTo>
                  <a:lnTo>
                    <a:pt x="3215" y="5401"/>
                  </a:lnTo>
                  <a:close/>
                  <a:moveTo>
                    <a:pt x="7561" y="460"/>
                  </a:moveTo>
                  <a:lnTo>
                    <a:pt x="7561" y="460"/>
                  </a:lnTo>
                  <a:cubicBezTo>
                    <a:pt x="7712" y="538"/>
                    <a:pt x="7846" y="643"/>
                    <a:pt x="7955" y="770"/>
                  </a:cubicBezTo>
                  <a:cubicBezTo>
                    <a:pt x="8331" y="1195"/>
                    <a:pt x="8531" y="1902"/>
                    <a:pt x="8531" y="2813"/>
                  </a:cubicBezTo>
                  <a:cubicBezTo>
                    <a:pt x="8531" y="2925"/>
                    <a:pt x="8623" y="3017"/>
                    <a:pt x="8735" y="3017"/>
                  </a:cubicBezTo>
                  <a:cubicBezTo>
                    <a:pt x="8848" y="3017"/>
                    <a:pt x="8939" y="2925"/>
                    <a:pt x="8939" y="2813"/>
                  </a:cubicBezTo>
                  <a:cubicBezTo>
                    <a:pt x="8939" y="2665"/>
                    <a:pt x="8936" y="2528"/>
                    <a:pt x="8925" y="2398"/>
                  </a:cubicBezTo>
                  <a:lnTo>
                    <a:pt x="8925" y="2398"/>
                  </a:lnTo>
                  <a:cubicBezTo>
                    <a:pt x="9189" y="2486"/>
                    <a:pt x="9660" y="2683"/>
                    <a:pt x="10251" y="3094"/>
                  </a:cubicBezTo>
                  <a:cubicBezTo>
                    <a:pt x="10666" y="3386"/>
                    <a:pt x="11053" y="3716"/>
                    <a:pt x="11408" y="4082"/>
                  </a:cubicBezTo>
                  <a:cubicBezTo>
                    <a:pt x="11397" y="4430"/>
                    <a:pt x="11362" y="4775"/>
                    <a:pt x="11302" y="5119"/>
                  </a:cubicBezTo>
                  <a:cubicBezTo>
                    <a:pt x="11275" y="5270"/>
                    <a:pt x="11390" y="5359"/>
                    <a:pt x="11505" y="5359"/>
                  </a:cubicBezTo>
                  <a:cubicBezTo>
                    <a:pt x="11594" y="5359"/>
                    <a:pt x="11682" y="5306"/>
                    <a:pt x="11703" y="5190"/>
                  </a:cubicBezTo>
                  <a:cubicBezTo>
                    <a:pt x="11745" y="4954"/>
                    <a:pt x="11774" y="4719"/>
                    <a:pt x="11795" y="4490"/>
                  </a:cubicBezTo>
                  <a:cubicBezTo>
                    <a:pt x="12136" y="4880"/>
                    <a:pt x="12452" y="5288"/>
                    <a:pt x="12748" y="5717"/>
                  </a:cubicBezTo>
                  <a:cubicBezTo>
                    <a:pt x="12656" y="6020"/>
                    <a:pt x="12547" y="6315"/>
                    <a:pt x="12417" y="6603"/>
                  </a:cubicBezTo>
                  <a:cubicBezTo>
                    <a:pt x="12090" y="7349"/>
                    <a:pt x="11626" y="8024"/>
                    <a:pt x="11053" y="8601"/>
                  </a:cubicBezTo>
                  <a:cubicBezTo>
                    <a:pt x="10279" y="9378"/>
                    <a:pt x="9505" y="9744"/>
                    <a:pt x="9221" y="9867"/>
                  </a:cubicBezTo>
                  <a:cubicBezTo>
                    <a:pt x="9112" y="9610"/>
                    <a:pt x="9010" y="9371"/>
                    <a:pt x="8918" y="9160"/>
                  </a:cubicBezTo>
                  <a:cubicBezTo>
                    <a:pt x="10167" y="8502"/>
                    <a:pt x="11025" y="7475"/>
                    <a:pt x="11475" y="6108"/>
                  </a:cubicBezTo>
                  <a:cubicBezTo>
                    <a:pt x="11524" y="5948"/>
                    <a:pt x="11397" y="5838"/>
                    <a:pt x="11272" y="5838"/>
                  </a:cubicBezTo>
                  <a:cubicBezTo>
                    <a:pt x="11194" y="5838"/>
                    <a:pt x="11117" y="5881"/>
                    <a:pt x="11084" y="5981"/>
                  </a:cubicBezTo>
                  <a:cubicBezTo>
                    <a:pt x="10676" y="7236"/>
                    <a:pt x="9892" y="8179"/>
                    <a:pt x="8756" y="8787"/>
                  </a:cubicBezTo>
                  <a:cubicBezTo>
                    <a:pt x="8669" y="8583"/>
                    <a:pt x="8595" y="8421"/>
                    <a:pt x="8549" y="8316"/>
                  </a:cubicBezTo>
                  <a:cubicBezTo>
                    <a:pt x="9182" y="8049"/>
                    <a:pt x="9593" y="7634"/>
                    <a:pt x="9776" y="7082"/>
                  </a:cubicBezTo>
                  <a:cubicBezTo>
                    <a:pt x="10244" y="5643"/>
                    <a:pt x="8953" y="3808"/>
                    <a:pt x="8901" y="3727"/>
                  </a:cubicBezTo>
                  <a:cubicBezTo>
                    <a:pt x="8856" y="3665"/>
                    <a:pt x="8798" y="3639"/>
                    <a:pt x="8741" y="3639"/>
                  </a:cubicBezTo>
                  <a:cubicBezTo>
                    <a:pt x="8595" y="3639"/>
                    <a:pt x="8455" y="3807"/>
                    <a:pt x="8567" y="3966"/>
                  </a:cubicBezTo>
                  <a:cubicBezTo>
                    <a:pt x="8581" y="3980"/>
                    <a:pt x="9794" y="5714"/>
                    <a:pt x="9386" y="6955"/>
                  </a:cubicBezTo>
                  <a:cubicBezTo>
                    <a:pt x="9312" y="7184"/>
                    <a:pt x="9178" y="7391"/>
                    <a:pt x="8999" y="7556"/>
                  </a:cubicBezTo>
                  <a:cubicBezTo>
                    <a:pt x="9115" y="7022"/>
                    <a:pt x="9122" y="6132"/>
                    <a:pt x="8538" y="4849"/>
                  </a:cubicBezTo>
                  <a:cubicBezTo>
                    <a:pt x="8500" y="4764"/>
                    <a:pt x="8430" y="4728"/>
                    <a:pt x="8360" y="4728"/>
                  </a:cubicBezTo>
                  <a:cubicBezTo>
                    <a:pt x="8227" y="4728"/>
                    <a:pt x="8092" y="4856"/>
                    <a:pt x="8166" y="5018"/>
                  </a:cubicBezTo>
                  <a:cubicBezTo>
                    <a:pt x="8429" y="5598"/>
                    <a:pt x="8725" y="6449"/>
                    <a:pt x="8640" y="7236"/>
                  </a:cubicBezTo>
                  <a:cubicBezTo>
                    <a:pt x="8591" y="7686"/>
                    <a:pt x="8433" y="7912"/>
                    <a:pt x="8426" y="7922"/>
                  </a:cubicBezTo>
                  <a:cubicBezTo>
                    <a:pt x="8342" y="7961"/>
                    <a:pt x="8032" y="8070"/>
                    <a:pt x="7965" y="8091"/>
                  </a:cubicBezTo>
                  <a:cubicBezTo>
                    <a:pt x="7923" y="7634"/>
                    <a:pt x="7740" y="7198"/>
                    <a:pt x="7438" y="6853"/>
                  </a:cubicBezTo>
                  <a:cubicBezTo>
                    <a:pt x="7002" y="6357"/>
                    <a:pt x="6334" y="6055"/>
                    <a:pt x="5458" y="5949"/>
                  </a:cubicBezTo>
                  <a:cubicBezTo>
                    <a:pt x="3981" y="5774"/>
                    <a:pt x="3591" y="5236"/>
                    <a:pt x="3528" y="5130"/>
                  </a:cubicBezTo>
                  <a:cubicBezTo>
                    <a:pt x="4495" y="4293"/>
                    <a:pt x="5405" y="3516"/>
                    <a:pt x="5813" y="3189"/>
                  </a:cubicBezTo>
                  <a:cubicBezTo>
                    <a:pt x="6573" y="2581"/>
                    <a:pt x="6995" y="2419"/>
                    <a:pt x="7149" y="2377"/>
                  </a:cubicBezTo>
                  <a:cubicBezTo>
                    <a:pt x="7174" y="2475"/>
                    <a:pt x="7202" y="2574"/>
                    <a:pt x="7241" y="2669"/>
                  </a:cubicBezTo>
                  <a:cubicBezTo>
                    <a:pt x="7277" y="2760"/>
                    <a:pt x="7349" y="2799"/>
                    <a:pt x="7422" y="2799"/>
                  </a:cubicBezTo>
                  <a:cubicBezTo>
                    <a:pt x="7551" y="2799"/>
                    <a:pt x="7682" y="2679"/>
                    <a:pt x="7617" y="2517"/>
                  </a:cubicBezTo>
                  <a:cubicBezTo>
                    <a:pt x="7614" y="2510"/>
                    <a:pt x="7258" y="1589"/>
                    <a:pt x="7561" y="460"/>
                  </a:cubicBezTo>
                  <a:close/>
                  <a:moveTo>
                    <a:pt x="1864" y="6575"/>
                  </a:moveTo>
                  <a:cubicBezTo>
                    <a:pt x="1998" y="6885"/>
                    <a:pt x="2346" y="7409"/>
                    <a:pt x="3201" y="7651"/>
                  </a:cubicBezTo>
                  <a:cubicBezTo>
                    <a:pt x="3795" y="7820"/>
                    <a:pt x="4593" y="8137"/>
                    <a:pt x="5011" y="8689"/>
                  </a:cubicBezTo>
                  <a:cubicBezTo>
                    <a:pt x="5120" y="8822"/>
                    <a:pt x="5198" y="8984"/>
                    <a:pt x="5240" y="9153"/>
                  </a:cubicBezTo>
                  <a:lnTo>
                    <a:pt x="5212" y="9163"/>
                  </a:lnTo>
                  <a:cubicBezTo>
                    <a:pt x="4368" y="9504"/>
                    <a:pt x="3573" y="9824"/>
                    <a:pt x="3053" y="10007"/>
                  </a:cubicBezTo>
                  <a:cubicBezTo>
                    <a:pt x="3029" y="10014"/>
                    <a:pt x="3005" y="10018"/>
                    <a:pt x="2981" y="10018"/>
                  </a:cubicBezTo>
                  <a:cubicBezTo>
                    <a:pt x="2933" y="10018"/>
                    <a:pt x="2885" y="10004"/>
                    <a:pt x="2845" y="9976"/>
                  </a:cubicBezTo>
                  <a:lnTo>
                    <a:pt x="2388" y="9656"/>
                  </a:lnTo>
                  <a:cubicBezTo>
                    <a:pt x="2511" y="9589"/>
                    <a:pt x="2648" y="9504"/>
                    <a:pt x="2810" y="9403"/>
                  </a:cubicBezTo>
                  <a:cubicBezTo>
                    <a:pt x="3236" y="9135"/>
                    <a:pt x="3612" y="8868"/>
                    <a:pt x="3626" y="8857"/>
                  </a:cubicBezTo>
                  <a:cubicBezTo>
                    <a:pt x="3807" y="8728"/>
                    <a:pt x="3683" y="8485"/>
                    <a:pt x="3512" y="8485"/>
                  </a:cubicBezTo>
                  <a:cubicBezTo>
                    <a:pt x="3473" y="8485"/>
                    <a:pt x="3431" y="8498"/>
                    <a:pt x="3390" y="8527"/>
                  </a:cubicBezTo>
                  <a:cubicBezTo>
                    <a:pt x="2701" y="9016"/>
                    <a:pt x="1840" y="9540"/>
                    <a:pt x="1646" y="9540"/>
                  </a:cubicBezTo>
                  <a:cubicBezTo>
                    <a:pt x="873" y="9462"/>
                    <a:pt x="496" y="8133"/>
                    <a:pt x="458" y="7985"/>
                  </a:cubicBezTo>
                  <a:cubicBezTo>
                    <a:pt x="433" y="7901"/>
                    <a:pt x="461" y="7810"/>
                    <a:pt x="524" y="7753"/>
                  </a:cubicBezTo>
                  <a:cubicBezTo>
                    <a:pt x="788" y="7521"/>
                    <a:pt x="1277" y="7085"/>
                    <a:pt x="1864" y="6575"/>
                  </a:cubicBezTo>
                  <a:close/>
                  <a:moveTo>
                    <a:pt x="7427" y="0"/>
                  </a:moveTo>
                  <a:cubicBezTo>
                    <a:pt x="7339" y="0"/>
                    <a:pt x="7262" y="56"/>
                    <a:pt x="7234" y="140"/>
                  </a:cubicBezTo>
                  <a:cubicBezTo>
                    <a:pt x="7213" y="207"/>
                    <a:pt x="7192" y="274"/>
                    <a:pt x="7174" y="341"/>
                  </a:cubicBezTo>
                  <a:cubicBezTo>
                    <a:pt x="6080" y="478"/>
                    <a:pt x="5395" y="882"/>
                    <a:pt x="5363" y="900"/>
                  </a:cubicBezTo>
                  <a:cubicBezTo>
                    <a:pt x="5265" y="960"/>
                    <a:pt x="5233" y="1090"/>
                    <a:pt x="5300" y="1188"/>
                  </a:cubicBezTo>
                  <a:lnTo>
                    <a:pt x="6137" y="2447"/>
                  </a:lnTo>
                  <a:cubicBezTo>
                    <a:pt x="5968" y="2563"/>
                    <a:pt x="5775" y="2700"/>
                    <a:pt x="5560" y="2876"/>
                  </a:cubicBezTo>
                  <a:cubicBezTo>
                    <a:pt x="4625" y="3621"/>
                    <a:pt x="1129" y="6667"/>
                    <a:pt x="254" y="7454"/>
                  </a:cubicBezTo>
                  <a:cubicBezTo>
                    <a:pt x="74" y="7616"/>
                    <a:pt x="1" y="7862"/>
                    <a:pt x="60" y="8094"/>
                  </a:cubicBezTo>
                  <a:cubicBezTo>
                    <a:pt x="162" y="8471"/>
                    <a:pt x="317" y="8829"/>
                    <a:pt x="517" y="9163"/>
                  </a:cubicBezTo>
                  <a:cubicBezTo>
                    <a:pt x="823" y="9645"/>
                    <a:pt x="1189" y="9909"/>
                    <a:pt x="1604" y="9951"/>
                  </a:cubicBezTo>
                  <a:lnTo>
                    <a:pt x="1646" y="9951"/>
                  </a:lnTo>
                  <a:cubicBezTo>
                    <a:pt x="1717" y="9951"/>
                    <a:pt x="1819" y="9933"/>
                    <a:pt x="1977" y="9867"/>
                  </a:cubicBezTo>
                  <a:lnTo>
                    <a:pt x="2613" y="10310"/>
                  </a:lnTo>
                  <a:cubicBezTo>
                    <a:pt x="2719" y="10384"/>
                    <a:pt x="2849" y="10426"/>
                    <a:pt x="2979" y="10426"/>
                  </a:cubicBezTo>
                  <a:cubicBezTo>
                    <a:pt x="3049" y="10426"/>
                    <a:pt x="3120" y="10415"/>
                    <a:pt x="3186" y="10391"/>
                  </a:cubicBezTo>
                  <a:cubicBezTo>
                    <a:pt x="3714" y="10208"/>
                    <a:pt x="4516" y="9884"/>
                    <a:pt x="5363" y="9540"/>
                  </a:cubicBezTo>
                  <a:cubicBezTo>
                    <a:pt x="6372" y="9132"/>
                    <a:pt x="7413" y="8710"/>
                    <a:pt x="8162" y="8453"/>
                  </a:cubicBezTo>
                  <a:cubicBezTo>
                    <a:pt x="8391" y="8959"/>
                    <a:pt x="9312" y="11048"/>
                    <a:pt x="10065" y="13112"/>
                  </a:cubicBezTo>
                  <a:cubicBezTo>
                    <a:pt x="10100" y="13208"/>
                    <a:pt x="10175" y="13249"/>
                    <a:pt x="10250" y="13249"/>
                  </a:cubicBezTo>
                  <a:cubicBezTo>
                    <a:pt x="10377" y="13249"/>
                    <a:pt x="10505" y="13134"/>
                    <a:pt x="10448" y="12975"/>
                  </a:cubicBezTo>
                  <a:cubicBezTo>
                    <a:pt x="10371" y="12764"/>
                    <a:pt x="10293" y="12557"/>
                    <a:pt x="10216" y="12346"/>
                  </a:cubicBezTo>
                  <a:cubicBezTo>
                    <a:pt x="10550" y="12184"/>
                    <a:pt x="11886" y="11495"/>
                    <a:pt x="12973" y="10510"/>
                  </a:cubicBezTo>
                  <a:cubicBezTo>
                    <a:pt x="13129" y="10367"/>
                    <a:pt x="12996" y="10151"/>
                    <a:pt x="12834" y="10151"/>
                  </a:cubicBezTo>
                  <a:cubicBezTo>
                    <a:pt x="12789" y="10151"/>
                    <a:pt x="12742" y="10168"/>
                    <a:pt x="12698" y="10208"/>
                  </a:cubicBezTo>
                  <a:cubicBezTo>
                    <a:pt x="11693" y="11119"/>
                    <a:pt x="10434" y="11783"/>
                    <a:pt x="10068" y="11966"/>
                  </a:cubicBezTo>
                  <a:cubicBezTo>
                    <a:pt x="9980" y="11737"/>
                    <a:pt x="9892" y="11509"/>
                    <a:pt x="9801" y="11287"/>
                  </a:cubicBezTo>
                  <a:cubicBezTo>
                    <a:pt x="10272" y="11069"/>
                    <a:pt x="11760" y="10299"/>
                    <a:pt x="12871" y="8942"/>
                  </a:cubicBezTo>
                  <a:cubicBezTo>
                    <a:pt x="12998" y="8786"/>
                    <a:pt x="12858" y="8605"/>
                    <a:pt x="12707" y="8605"/>
                  </a:cubicBezTo>
                  <a:cubicBezTo>
                    <a:pt x="12654" y="8605"/>
                    <a:pt x="12599" y="8628"/>
                    <a:pt x="12554" y="8682"/>
                  </a:cubicBezTo>
                  <a:cubicBezTo>
                    <a:pt x="11524" y="9941"/>
                    <a:pt x="10114" y="10686"/>
                    <a:pt x="9650" y="10908"/>
                  </a:cubicBezTo>
                  <a:cubicBezTo>
                    <a:pt x="9555" y="10679"/>
                    <a:pt x="9463" y="10454"/>
                    <a:pt x="9375" y="10243"/>
                  </a:cubicBezTo>
                  <a:cubicBezTo>
                    <a:pt x="9699" y="10113"/>
                    <a:pt x="10504" y="9723"/>
                    <a:pt x="11324" y="8907"/>
                  </a:cubicBezTo>
                  <a:cubicBezTo>
                    <a:pt x="11939" y="8295"/>
                    <a:pt x="12431" y="7574"/>
                    <a:pt x="12783" y="6783"/>
                  </a:cubicBezTo>
                  <a:cubicBezTo>
                    <a:pt x="12874" y="6579"/>
                    <a:pt x="12955" y="6368"/>
                    <a:pt x="13029" y="6150"/>
                  </a:cubicBezTo>
                  <a:cubicBezTo>
                    <a:pt x="13212" y="6438"/>
                    <a:pt x="13374" y="6712"/>
                    <a:pt x="13518" y="6969"/>
                  </a:cubicBezTo>
                  <a:cubicBezTo>
                    <a:pt x="13409" y="7300"/>
                    <a:pt x="13268" y="7616"/>
                    <a:pt x="13092" y="7915"/>
                  </a:cubicBezTo>
                  <a:cubicBezTo>
                    <a:pt x="12998" y="8077"/>
                    <a:pt x="13135" y="8225"/>
                    <a:pt x="13275" y="8225"/>
                  </a:cubicBezTo>
                  <a:cubicBezTo>
                    <a:pt x="13338" y="8225"/>
                    <a:pt x="13401" y="8195"/>
                    <a:pt x="13444" y="8123"/>
                  </a:cubicBezTo>
                  <a:cubicBezTo>
                    <a:pt x="13651" y="7771"/>
                    <a:pt x="13817" y="7398"/>
                    <a:pt x="13936" y="7011"/>
                  </a:cubicBezTo>
                  <a:cubicBezTo>
                    <a:pt x="13936" y="7004"/>
                    <a:pt x="13936" y="7001"/>
                    <a:pt x="13940" y="6997"/>
                  </a:cubicBezTo>
                  <a:cubicBezTo>
                    <a:pt x="13943" y="6994"/>
                    <a:pt x="13940" y="6994"/>
                    <a:pt x="13940" y="6990"/>
                  </a:cubicBezTo>
                  <a:lnTo>
                    <a:pt x="13940" y="6980"/>
                  </a:lnTo>
                  <a:lnTo>
                    <a:pt x="13940" y="6969"/>
                  </a:lnTo>
                  <a:lnTo>
                    <a:pt x="13940" y="6962"/>
                  </a:lnTo>
                  <a:lnTo>
                    <a:pt x="13940" y="6952"/>
                  </a:lnTo>
                  <a:lnTo>
                    <a:pt x="13940" y="6941"/>
                  </a:lnTo>
                  <a:lnTo>
                    <a:pt x="13940" y="6930"/>
                  </a:lnTo>
                  <a:lnTo>
                    <a:pt x="13940" y="6916"/>
                  </a:lnTo>
                  <a:lnTo>
                    <a:pt x="13940" y="6909"/>
                  </a:lnTo>
                  <a:cubicBezTo>
                    <a:pt x="13940" y="6909"/>
                    <a:pt x="13940" y="6902"/>
                    <a:pt x="13936" y="6899"/>
                  </a:cubicBezTo>
                  <a:cubicBezTo>
                    <a:pt x="13933" y="6895"/>
                    <a:pt x="13936" y="6895"/>
                    <a:pt x="13936" y="6892"/>
                  </a:cubicBezTo>
                  <a:lnTo>
                    <a:pt x="13933" y="6881"/>
                  </a:lnTo>
                  <a:lnTo>
                    <a:pt x="13929" y="6874"/>
                  </a:lnTo>
                  <a:lnTo>
                    <a:pt x="13926" y="6867"/>
                  </a:lnTo>
                  <a:lnTo>
                    <a:pt x="13919" y="6857"/>
                  </a:lnTo>
                  <a:cubicBezTo>
                    <a:pt x="13676" y="6417"/>
                    <a:pt x="13433" y="6013"/>
                    <a:pt x="13187" y="5647"/>
                  </a:cubicBezTo>
                  <a:cubicBezTo>
                    <a:pt x="13342" y="5077"/>
                    <a:pt x="13440" y="4494"/>
                    <a:pt x="13483" y="3906"/>
                  </a:cubicBezTo>
                  <a:cubicBezTo>
                    <a:pt x="13514" y="3949"/>
                    <a:pt x="13549" y="3987"/>
                    <a:pt x="13581" y="4029"/>
                  </a:cubicBezTo>
                  <a:cubicBezTo>
                    <a:pt x="13626" y="4087"/>
                    <a:pt x="13682" y="4111"/>
                    <a:pt x="13737" y="4111"/>
                  </a:cubicBezTo>
                  <a:cubicBezTo>
                    <a:pt x="13885" y="4111"/>
                    <a:pt x="14024" y="3936"/>
                    <a:pt x="13901" y="3780"/>
                  </a:cubicBezTo>
                  <a:cubicBezTo>
                    <a:pt x="12927" y="2531"/>
                    <a:pt x="11869" y="1603"/>
                    <a:pt x="10754" y="1023"/>
                  </a:cubicBezTo>
                  <a:cubicBezTo>
                    <a:pt x="9878" y="569"/>
                    <a:pt x="8967" y="327"/>
                    <a:pt x="8050" y="298"/>
                  </a:cubicBezTo>
                  <a:cubicBezTo>
                    <a:pt x="7751" y="56"/>
                    <a:pt x="7487" y="7"/>
                    <a:pt x="7462" y="3"/>
                  </a:cubicBezTo>
                  <a:cubicBezTo>
                    <a:pt x="7450" y="1"/>
                    <a:pt x="7439" y="0"/>
                    <a:pt x="74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4" name="Google Shape;11964;p32"/>
            <p:cNvSpPr/>
            <p:nvPr/>
          </p:nvSpPr>
          <p:spPr>
            <a:xfrm>
              <a:off x="3941611" y="1748178"/>
              <a:ext cx="20839" cy="20472"/>
            </a:xfrm>
            <a:custGeom>
              <a:rect b="b" l="l" r="r" t="t"/>
              <a:pathLst>
                <a:path extrusionOk="0" h="781" w="795">
                  <a:moveTo>
                    <a:pt x="561" y="1"/>
                  </a:moveTo>
                  <a:cubicBezTo>
                    <a:pt x="495" y="1"/>
                    <a:pt x="431" y="33"/>
                    <a:pt x="394" y="92"/>
                  </a:cubicBezTo>
                  <a:cubicBezTo>
                    <a:pt x="313" y="208"/>
                    <a:pt x="225" y="324"/>
                    <a:pt x="130" y="444"/>
                  </a:cubicBezTo>
                  <a:cubicBezTo>
                    <a:pt x="0" y="598"/>
                    <a:pt x="138" y="780"/>
                    <a:pt x="290" y="780"/>
                  </a:cubicBezTo>
                  <a:cubicBezTo>
                    <a:pt x="343" y="780"/>
                    <a:pt x="398" y="758"/>
                    <a:pt x="443" y="704"/>
                  </a:cubicBezTo>
                  <a:cubicBezTo>
                    <a:pt x="549" y="577"/>
                    <a:pt x="647" y="447"/>
                    <a:pt x="732" y="321"/>
                  </a:cubicBezTo>
                  <a:cubicBezTo>
                    <a:pt x="795" y="226"/>
                    <a:pt x="770" y="99"/>
                    <a:pt x="675" y="36"/>
                  </a:cubicBezTo>
                  <a:cubicBezTo>
                    <a:pt x="640" y="12"/>
                    <a:pt x="60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65" name="Google Shape;11965;p32"/>
          <p:cNvGrpSpPr/>
          <p:nvPr/>
        </p:nvGrpSpPr>
        <p:grpSpPr>
          <a:xfrm>
            <a:off x="6322493" y="2574815"/>
            <a:ext cx="375809" cy="349019"/>
            <a:chOff x="6322493" y="2422415"/>
            <a:chExt cx="375809" cy="349019"/>
          </a:xfrm>
        </p:grpSpPr>
        <p:sp>
          <p:nvSpPr>
            <p:cNvPr id="11966" name="Google Shape;11966;p32"/>
            <p:cNvSpPr/>
            <p:nvPr/>
          </p:nvSpPr>
          <p:spPr>
            <a:xfrm>
              <a:off x="6551983" y="2435443"/>
              <a:ext cx="125768" cy="55151"/>
            </a:xfrm>
            <a:custGeom>
              <a:rect b="b" l="l" r="r" t="t"/>
              <a:pathLst>
                <a:path extrusionOk="0" h="2104" w="4798">
                  <a:moveTo>
                    <a:pt x="2504" y="1"/>
                  </a:moveTo>
                  <a:cubicBezTo>
                    <a:pt x="1192" y="1"/>
                    <a:pt x="1" y="183"/>
                    <a:pt x="1" y="183"/>
                  </a:cubicBezTo>
                  <a:lnTo>
                    <a:pt x="3261" y="2103"/>
                  </a:lnTo>
                  <a:cubicBezTo>
                    <a:pt x="3658" y="1495"/>
                    <a:pt x="4249" y="967"/>
                    <a:pt x="4636" y="658"/>
                  </a:cubicBezTo>
                  <a:cubicBezTo>
                    <a:pt x="4797" y="528"/>
                    <a:pt x="4741" y="264"/>
                    <a:pt x="4541" y="211"/>
                  </a:cubicBezTo>
                  <a:cubicBezTo>
                    <a:pt x="3936" y="52"/>
                    <a:pt x="3203" y="1"/>
                    <a:pt x="2504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7" name="Google Shape;11967;p32"/>
            <p:cNvSpPr/>
            <p:nvPr/>
          </p:nvSpPr>
          <p:spPr>
            <a:xfrm>
              <a:off x="6327919" y="2427973"/>
              <a:ext cx="363384" cy="338036"/>
            </a:xfrm>
            <a:custGeom>
              <a:rect b="b" l="l" r="r" t="t"/>
              <a:pathLst>
                <a:path extrusionOk="0" h="12896" w="13863">
                  <a:moveTo>
                    <a:pt x="5628" y="0"/>
                  </a:moveTo>
                  <a:cubicBezTo>
                    <a:pt x="5158" y="0"/>
                    <a:pt x="4697" y="35"/>
                    <a:pt x="4255" y="102"/>
                  </a:cubicBezTo>
                  <a:cubicBezTo>
                    <a:pt x="2188" y="419"/>
                    <a:pt x="0" y="996"/>
                    <a:pt x="0" y="1674"/>
                  </a:cubicBezTo>
                  <a:cubicBezTo>
                    <a:pt x="0" y="2026"/>
                    <a:pt x="454" y="2483"/>
                    <a:pt x="1126" y="2782"/>
                  </a:cubicBezTo>
                  <a:cubicBezTo>
                    <a:pt x="1315" y="2866"/>
                    <a:pt x="1521" y="2896"/>
                    <a:pt x="1755" y="2896"/>
                  </a:cubicBezTo>
                  <a:cubicBezTo>
                    <a:pt x="1912" y="2896"/>
                    <a:pt x="2082" y="2883"/>
                    <a:pt x="2269" y="2863"/>
                  </a:cubicBezTo>
                  <a:cubicBezTo>
                    <a:pt x="2560" y="3693"/>
                    <a:pt x="4023" y="3992"/>
                    <a:pt x="6457" y="4234"/>
                  </a:cubicBezTo>
                  <a:cubicBezTo>
                    <a:pt x="10880" y="4674"/>
                    <a:pt x="12776" y="7867"/>
                    <a:pt x="10789" y="9959"/>
                  </a:cubicBezTo>
                  <a:cubicBezTo>
                    <a:pt x="10047" y="10740"/>
                    <a:pt x="8489" y="11105"/>
                    <a:pt x="7571" y="11257"/>
                  </a:cubicBezTo>
                  <a:cubicBezTo>
                    <a:pt x="6152" y="10699"/>
                    <a:pt x="4564" y="10601"/>
                    <a:pt x="3595" y="10601"/>
                  </a:cubicBezTo>
                  <a:cubicBezTo>
                    <a:pt x="3519" y="10601"/>
                    <a:pt x="3447" y="10602"/>
                    <a:pt x="3380" y="10603"/>
                  </a:cubicBezTo>
                  <a:cubicBezTo>
                    <a:pt x="3204" y="10606"/>
                    <a:pt x="3155" y="10845"/>
                    <a:pt x="3316" y="10919"/>
                  </a:cubicBezTo>
                  <a:lnTo>
                    <a:pt x="5152" y="11752"/>
                  </a:lnTo>
                  <a:lnTo>
                    <a:pt x="3331" y="12579"/>
                  </a:lnTo>
                  <a:cubicBezTo>
                    <a:pt x="3169" y="12653"/>
                    <a:pt x="3218" y="12895"/>
                    <a:pt x="3394" y="12895"/>
                  </a:cubicBezTo>
                  <a:cubicBezTo>
                    <a:pt x="3423" y="12895"/>
                    <a:pt x="3453" y="12896"/>
                    <a:pt x="3484" y="12896"/>
                  </a:cubicBezTo>
                  <a:cubicBezTo>
                    <a:pt x="4476" y="12896"/>
                    <a:pt x="6212" y="12779"/>
                    <a:pt x="7607" y="12094"/>
                  </a:cubicBezTo>
                  <a:cubicBezTo>
                    <a:pt x="9435" y="11953"/>
                    <a:pt x="13862" y="11622"/>
                    <a:pt x="13862" y="7030"/>
                  </a:cubicBezTo>
                  <a:cubicBezTo>
                    <a:pt x="13862" y="6495"/>
                    <a:pt x="13803" y="5964"/>
                    <a:pt x="13686" y="5444"/>
                  </a:cubicBezTo>
                  <a:cubicBezTo>
                    <a:pt x="13581" y="5018"/>
                    <a:pt x="13430" y="4607"/>
                    <a:pt x="13240" y="4213"/>
                  </a:cubicBezTo>
                  <a:cubicBezTo>
                    <a:pt x="13018" y="3731"/>
                    <a:pt x="12734" y="3278"/>
                    <a:pt x="12399" y="2866"/>
                  </a:cubicBezTo>
                  <a:cubicBezTo>
                    <a:pt x="10783" y="931"/>
                    <a:pt x="8079" y="0"/>
                    <a:pt x="5628" y="0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8" name="Google Shape;11968;p32"/>
            <p:cNvSpPr/>
            <p:nvPr/>
          </p:nvSpPr>
          <p:spPr>
            <a:xfrm>
              <a:off x="6327919" y="2444355"/>
              <a:ext cx="360527" cy="300553"/>
            </a:xfrm>
            <a:custGeom>
              <a:rect b="b" l="l" r="r" t="t"/>
              <a:pathLst>
                <a:path extrusionOk="0" h="11466" w="13754">
                  <a:moveTo>
                    <a:pt x="4294" y="1"/>
                  </a:moveTo>
                  <a:cubicBezTo>
                    <a:pt x="3034" y="1"/>
                    <a:pt x="1672" y="189"/>
                    <a:pt x="271" y="631"/>
                  </a:cubicBezTo>
                  <a:cubicBezTo>
                    <a:pt x="95" y="764"/>
                    <a:pt x="0" y="905"/>
                    <a:pt x="0" y="1049"/>
                  </a:cubicBezTo>
                  <a:cubicBezTo>
                    <a:pt x="0" y="1401"/>
                    <a:pt x="454" y="1858"/>
                    <a:pt x="1126" y="2157"/>
                  </a:cubicBezTo>
                  <a:cubicBezTo>
                    <a:pt x="1312" y="2240"/>
                    <a:pt x="1514" y="2269"/>
                    <a:pt x="1743" y="2269"/>
                  </a:cubicBezTo>
                  <a:cubicBezTo>
                    <a:pt x="1904" y="2269"/>
                    <a:pt x="2077" y="2255"/>
                    <a:pt x="2269" y="2234"/>
                  </a:cubicBezTo>
                  <a:cubicBezTo>
                    <a:pt x="2560" y="3068"/>
                    <a:pt x="4023" y="3363"/>
                    <a:pt x="6457" y="3609"/>
                  </a:cubicBezTo>
                  <a:cubicBezTo>
                    <a:pt x="9520" y="3915"/>
                    <a:pt x="11369" y="5543"/>
                    <a:pt x="11556" y="7203"/>
                  </a:cubicBezTo>
                  <a:cubicBezTo>
                    <a:pt x="12283" y="10034"/>
                    <a:pt x="8605" y="11314"/>
                    <a:pt x="7600" y="11465"/>
                  </a:cubicBezTo>
                  <a:cubicBezTo>
                    <a:pt x="8581" y="11388"/>
                    <a:pt x="10307" y="11258"/>
                    <a:pt x="11700" y="10449"/>
                  </a:cubicBezTo>
                  <a:cubicBezTo>
                    <a:pt x="12544" y="9717"/>
                    <a:pt x="13131" y="8648"/>
                    <a:pt x="13131" y="7069"/>
                  </a:cubicBezTo>
                  <a:cubicBezTo>
                    <a:pt x="13131" y="6538"/>
                    <a:pt x="13068" y="6015"/>
                    <a:pt x="12937" y="5501"/>
                  </a:cubicBezTo>
                  <a:cubicBezTo>
                    <a:pt x="12821" y="5076"/>
                    <a:pt x="12656" y="4664"/>
                    <a:pt x="12445" y="4274"/>
                  </a:cubicBezTo>
                  <a:cubicBezTo>
                    <a:pt x="12403" y="4193"/>
                    <a:pt x="12357" y="4116"/>
                    <a:pt x="12312" y="4038"/>
                  </a:cubicBezTo>
                  <a:lnTo>
                    <a:pt x="13588" y="3961"/>
                  </a:lnTo>
                  <a:cubicBezTo>
                    <a:pt x="13697" y="3954"/>
                    <a:pt x="13753" y="3820"/>
                    <a:pt x="13676" y="3739"/>
                  </a:cubicBezTo>
                  <a:cubicBezTo>
                    <a:pt x="13247" y="3289"/>
                    <a:pt x="12072" y="2238"/>
                    <a:pt x="10265" y="1876"/>
                  </a:cubicBezTo>
                  <a:cubicBezTo>
                    <a:pt x="9096" y="819"/>
                    <a:pt x="6917" y="1"/>
                    <a:pt x="4294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9" name="Google Shape;11969;p32"/>
            <p:cNvSpPr/>
            <p:nvPr/>
          </p:nvSpPr>
          <p:spPr>
            <a:xfrm>
              <a:off x="6439348" y="2442258"/>
              <a:ext cx="23460" cy="23434"/>
            </a:xfrm>
            <a:custGeom>
              <a:rect b="b" l="l" r="r" t="t"/>
              <a:pathLst>
                <a:path extrusionOk="0" h="894" w="895">
                  <a:moveTo>
                    <a:pt x="447" y="1"/>
                  </a:moveTo>
                  <a:cubicBezTo>
                    <a:pt x="201" y="1"/>
                    <a:pt x="1" y="201"/>
                    <a:pt x="1" y="447"/>
                  </a:cubicBezTo>
                  <a:cubicBezTo>
                    <a:pt x="1" y="697"/>
                    <a:pt x="201" y="894"/>
                    <a:pt x="447" y="894"/>
                  </a:cubicBezTo>
                  <a:cubicBezTo>
                    <a:pt x="697" y="894"/>
                    <a:pt x="894" y="697"/>
                    <a:pt x="894" y="447"/>
                  </a:cubicBezTo>
                  <a:cubicBezTo>
                    <a:pt x="894" y="201"/>
                    <a:pt x="697" y="1"/>
                    <a:pt x="44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0" name="Google Shape;11970;p32"/>
            <p:cNvSpPr/>
            <p:nvPr/>
          </p:nvSpPr>
          <p:spPr>
            <a:xfrm>
              <a:off x="6322493" y="2422415"/>
              <a:ext cx="375809" cy="349019"/>
            </a:xfrm>
            <a:custGeom>
              <a:rect b="b" l="l" r="r" t="t"/>
              <a:pathLst>
                <a:path extrusionOk="0" h="13315" w="14337">
                  <a:moveTo>
                    <a:pt x="4909" y="965"/>
                  </a:moveTo>
                  <a:cubicBezTo>
                    <a:pt x="5039" y="965"/>
                    <a:pt x="5145" y="1074"/>
                    <a:pt x="5145" y="1204"/>
                  </a:cubicBezTo>
                  <a:cubicBezTo>
                    <a:pt x="5145" y="1347"/>
                    <a:pt x="5027" y="1442"/>
                    <a:pt x="4904" y="1442"/>
                  </a:cubicBezTo>
                  <a:cubicBezTo>
                    <a:pt x="4847" y="1442"/>
                    <a:pt x="4788" y="1420"/>
                    <a:pt x="4740" y="1373"/>
                  </a:cubicBezTo>
                  <a:cubicBezTo>
                    <a:pt x="4589" y="1222"/>
                    <a:pt x="4694" y="965"/>
                    <a:pt x="4909" y="965"/>
                  </a:cubicBezTo>
                  <a:close/>
                  <a:moveTo>
                    <a:pt x="11292" y="705"/>
                  </a:moveTo>
                  <a:cubicBezTo>
                    <a:pt x="11995" y="705"/>
                    <a:pt x="12733" y="760"/>
                    <a:pt x="13327" y="933"/>
                  </a:cubicBezTo>
                  <a:cubicBezTo>
                    <a:pt x="12983" y="1197"/>
                    <a:pt x="12441" y="1651"/>
                    <a:pt x="12026" y="2182"/>
                  </a:cubicBezTo>
                  <a:cubicBezTo>
                    <a:pt x="11351" y="1594"/>
                    <a:pt x="10581" y="1120"/>
                    <a:pt x="9751" y="782"/>
                  </a:cubicBezTo>
                  <a:cubicBezTo>
                    <a:pt x="10178" y="741"/>
                    <a:pt x="10723" y="705"/>
                    <a:pt x="11292" y="705"/>
                  </a:cubicBezTo>
                  <a:close/>
                  <a:moveTo>
                    <a:pt x="5830" y="420"/>
                  </a:moveTo>
                  <a:cubicBezTo>
                    <a:pt x="6995" y="420"/>
                    <a:pt x="8203" y="634"/>
                    <a:pt x="9290" y="1046"/>
                  </a:cubicBezTo>
                  <a:cubicBezTo>
                    <a:pt x="10602" y="1542"/>
                    <a:pt x="11678" y="2280"/>
                    <a:pt x="12452" y="3216"/>
                  </a:cubicBezTo>
                  <a:cubicBezTo>
                    <a:pt x="11903" y="2910"/>
                    <a:pt x="11312" y="2685"/>
                    <a:pt x="10701" y="2547"/>
                  </a:cubicBezTo>
                  <a:cubicBezTo>
                    <a:pt x="10300" y="2210"/>
                    <a:pt x="9860" y="1921"/>
                    <a:pt x="9392" y="1689"/>
                  </a:cubicBezTo>
                  <a:cubicBezTo>
                    <a:pt x="8643" y="1317"/>
                    <a:pt x="7771" y="1039"/>
                    <a:pt x="6801" y="867"/>
                  </a:cubicBezTo>
                  <a:cubicBezTo>
                    <a:pt x="6785" y="864"/>
                    <a:pt x="6771" y="862"/>
                    <a:pt x="6756" y="862"/>
                  </a:cubicBezTo>
                  <a:cubicBezTo>
                    <a:pt x="6519" y="862"/>
                    <a:pt x="6468" y="1232"/>
                    <a:pt x="6727" y="1278"/>
                  </a:cubicBezTo>
                  <a:cubicBezTo>
                    <a:pt x="7082" y="1341"/>
                    <a:pt x="7423" y="1419"/>
                    <a:pt x="7750" y="1514"/>
                  </a:cubicBezTo>
                  <a:cubicBezTo>
                    <a:pt x="7652" y="1953"/>
                    <a:pt x="7251" y="2245"/>
                    <a:pt x="7244" y="2249"/>
                  </a:cubicBezTo>
                  <a:cubicBezTo>
                    <a:pt x="7062" y="2382"/>
                    <a:pt x="7189" y="2631"/>
                    <a:pt x="7365" y="2631"/>
                  </a:cubicBezTo>
                  <a:cubicBezTo>
                    <a:pt x="7403" y="2631"/>
                    <a:pt x="7443" y="2620"/>
                    <a:pt x="7483" y="2593"/>
                  </a:cubicBezTo>
                  <a:cubicBezTo>
                    <a:pt x="7508" y="2576"/>
                    <a:pt x="8007" y="2220"/>
                    <a:pt x="8151" y="1633"/>
                  </a:cubicBezTo>
                  <a:cubicBezTo>
                    <a:pt x="8285" y="1679"/>
                    <a:pt x="8418" y="1725"/>
                    <a:pt x="8545" y="1774"/>
                  </a:cubicBezTo>
                  <a:cubicBezTo>
                    <a:pt x="8531" y="2136"/>
                    <a:pt x="8229" y="2414"/>
                    <a:pt x="8221" y="2421"/>
                  </a:cubicBezTo>
                  <a:cubicBezTo>
                    <a:pt x="8064" y="2567"/>
                    <a:pt x="8197" y="2785"/>
                    <a:pt x="8362" y="2785"/>
                  </a:cubicBezTo>
                  <a:cubicBezTo>
                    <a:pt x="8407" y="2785"/>
                    <a:pt x="8455" y="2769"/>
                    <a:pt x="8499" y="2730"/>
                  </a:cubicBezTo>
                  <a:cubicBezTo>
                    <a:pt x="8517" y="2716"/>
                    <a:pt x="8865" y="2403"/>
                    <a:pt x="8946" y="1939"/>
                  </a:cubicBezTo>
                  <a:cubicBezTo>
                    <a:pt x="9034" y="1981"/>
                    <a:pt x="9122" y="2020"/>
                    <a:pt x="9210" y="2062"/>
                  </a:cubicBezTo>
                  <a:cubicBezTo>
                    <a:pt x="9252" y="2083"/>
                    <a:pt x="9294" y="2108"/>
                    <a:pt x="9336" y="2129"/>
                  </a:cubicBezTo>
                  <a:cubicBezTo>
                    <a:pt x="9298" y="2365"/>
                    <a:pt x="9104" y="2547"/>
                    <a:pt x="9101" y="2551"/>
                  </a:cubicBezTo>
                  <a:cubicBezTo>
                    <a:pt x="8940" y="2698"/>
                    <a:pt x="9076" y="2918"/>
                    <a:pt x="9242" y="2918"/>
                  </a:cubicBezTo>
                  <a:cubicBezTo>
                    <a:pt x="9287" y="2918"/>
                    <a:pt x="9334" y="2902"/>
                    <a:pt x="9378" y="2864"/>
                  </a:cubicBezTo>
                  <a:cubicBezTo>
                    <a:pt x="9530" y="2720"/>
                    <a:pt x="9642" y="2544"/>
                    <a:pt x="9712" y="2347"/>
                  </a:cubicBezTo>
                  <a:cubicBezTo>
                    <a:pt x="9976" y="2512"/>
                    <a:pt x="10229" y="2699"/>
                    <a:pt x="10468" y="2899"/>
                  </a:cubicBezTo>
                  <a:cubicBezTo>
                    <a:pt x="10493" y="2920"/>
                    <a:pt x="10525" y="2938"/>
                    <a:pt x="10556" y="2945"/>
                  </a:cubicBezTo>
                  <a:cubicBezTo>
                    <a:pt x="11706" y="3205"/>
                    <a:pt x="12765" y="3775"/>
                    <a:pt x="13612" y="4598"/>
                  </a:cubicBezTo>
                  <a:lnTo>
                    <a:pt x="12392" y="4671"/>
                  </a:lnTo>
                  <a:cubicBezTo>
                    <a:pt x="12237" y="4682"/>
                    <a:pt x="12146" y="4854"/>
                    <a:pt x="12227" y="4988"/>
                  </a:cubicBezTo>
                  <a:cubicBezTo>
                    <a:pt x="12297" y="5111"/>
                    <a:pt x="12367" y="5234"/>
                    <a:pt x="12431" y="5357"/>
                  </a:cubicBezTo>
                  <a:cubicBezTo>
                    <a:pt x="12472" y="5438"/>
                    <a:pt x="12540" y="5471"/>
                    <a:pt x="12608" y="5471"/>
                  </a:cubicBezTo>
                  <a:cubicBezTo>
                    <a:pt x="12747" y="5471"/>
                    <a:pt x="12887" y="5329"/>
                    <a:pt x="12800" y="5164"/>
                  </a:cubicBezTo>
                  <a:cubicBezTo>
                    <a:pt x="12786" y="5132"/>
                    <a:pt x="12768" y="5100"/>
                    <a:pt x="12751" y="5069"/>
                  </a:cubicBezTo>
                  <a:lnTo>
                    <a:pt x="13489" y="5027"/>
                  </a:lnTo>
                  <a:cubicBezTo>
                    <a:pt x="13739" y="5737"/>
                    <a:pt x="13862" y="6486"/>
                    <a:pt x="13858" y="7238"/>
                  </a:cubicBezTo>
                  <a:cubicBezTo>
                    <a:pt x="13858" y="8184"/>
                    <a:pt x="13661" y="8997"/>
                    <a:pt x="13275" y="9665"/>
                  </a:cubicBezTo>
                  <a:cubicBezTo>
                    <a:pt x="13355" y="9457"/>
                    <a:pt x="13419" y="9243"/>
                    <a:pt x="13468" y="9025"/>
                  </a:cubicBezTo>
                  <a:cubicBezTo>
                    <a:pt x="13668" y="8110"/>
                    <a:pt x="13570" y="7073"/>
                    <a:pt x="13187" y="6032"/>
                  </a:cubicBezTo>
                  <a:cubicBezTo>
                    <a:pt x="13150" y="5934"/>
                    <a:pt x="13072" y="5892"/>
                    <a:pt x="12995" y="5892"/>
                  </a:cubicBezTo>
                  <a:cubicBezTo>
                    <a:pt x="12863" y="5892"/>
                    <a:pt x="12731" y="6011"/>
                    <a:pt x="12793" y="6176"/>
                  </a:cubicBezTo>
                  <a:cubicBezTo>
                    <a:pt x="13152" y="7143"/>
                    <a:pt x="13243" y="8100"/>
                    <a:pt x="13060" y="8937"/>
                  </a:cubicBezTo>
                  <a:cubicBezTo>
                    <a:pt x="12856" y="9869"/>
                    <a:pt x="12322" y="10656"/>
                    <a:pt x="11474" y="11282"/>
                  </a:cubicBezTo>
                  <a:cubicBezTo>
                    <a:pt x="10890" y="11571"/>
                    <a:pt x="10261" y="11750"/>
                    <a:pt x="9667" y="11866"/>
                  </a:cubicBezTo>
                  <a:cubicBezTo>
                    <a:pt x="9821" y="11789"/>
                    <a:pt x="9980" y="11701"/>
                    <a:pt x="10134" y="11609"/>
                  </a:cubicBezTo>
                  <a:cubicBezTo>
                    <a:pt x="11601" y="10720"/>
                    <a:pt x="12237" y="9485"/>
                    <a:pt x="11974" y="8033"/>
                  </a:cubicBezTo>
                  <a:cubicBezTo>
                    <a:pt x="11949" y="7794"/>
                    <a:pt x="11893" y="7558"/>
                    <a:pt x="11808" y="7337"/>
                  </a:cubicBezTo>
                  <a:cubicBezTo>
                    <a:pt x="11523" y="6556"/>
                    <a:pt x="10915" y="5856"/>
                    <a:pt x="10057" y="5315"/>
                  </a:cubicBezTo>
                  <a:cubicBezTo>
                    <a:pt x="9146" y="4738"/>
                    <a:pt x="7979" y="4365"/>
                    <a:pt x="6688" y="4239"/>
                  </a:cubicBezTo>
                  <a:cubicBezTo>
                    <a:pt x="5120" y="4081"/>
                    <a:pt x="3313" y="3827"/>
                    <a:pt x="2785" y="3251"/>
                  </a:cubicBezTo>
                  <a:cubicBezTo>
                    <a:pt x="3205" y="3202"/>
                    <a:pt x="3691" y="3148"/>
                    <a:pt x="4291" y="3148"/>
                  </a:cubicBezTo>
                  <a:cubicBezTo>
                    <a:pt x="4605" y="3148"/>
                    <a:pt x="4951" y="3163"/>
                    <a:pt x="5334" y="3201"/>
                  </a:cubicBezTo>
                  <a:cubicBezTo>
                    <a:pt x="5341" y="3202"/>
                    <a:pt x="5348" y="3202"/>
                    <a:pt x="5355" y="3202"/>
                  </a:cubicBezTo>
                  <a:cubicBezTo>
                    <a:pt x="5611" y="3202"/>
                    <a:pt x="5641" y="2817"/>
                    <a:pt x="5377" y="2787"/>
                  </a:cubicBezTo>
                  <a:cubicBezTo>
                    <a:pt x="4981" y="2746"/>
                    <a:pt x="4620" y="2731"/>
                    <a:pt x="4293" y="2731"/>
                  </a:cubicBezTo>
                  <a:cubicBezTo>
                    <a:pt x="3654" y="2731"/>
                    <a:pt x="3139" y="2789"/>
                    <a:pt x="2725" y="2836"/>
                  </a:cubicBezTo>
                  <a:cubicBezTo>
                    <a:pt x="2433" y="2868"/>
                    <a:pt x="2183" y="2896"/>
                    <a:pt x="1965" y="2896"/>
                  </a:cubicBezTo>
                  <a:cubicBezTo>
                    <a:pt x="1757" y="2896"/>
                    <a:pt x="1578" y="2871"/>
                    <a:pt x="1421" y="2801"/>
                  </a:cubicBezTo>
                  <a:cubicBezTo>
                    <a:pt x="791" y="2523"/>
                    <a:pt x="418" y="2118"/>
                    <a:pt x="418" y="1886"/>
                  </a:cubicBezTo>
                  <a:cubicBezTo>
                    <a:pt x="418" y="1837"/>
                    <a:pt x="450" y="1781"/>
                    <a:pt x="513" y="1718"/>
                  </a:cubicBezTo>
                  <a:cubicBezTo>
                    <a:pt x="802" y="1468"/>
                    <a:pt x="2236" y="1067"/>
                    <a:pt x="4269" y="1067"/>
                  </a:cubicBezTo>
                  <a:cubicBezTo>
                    <a:pt x="4181" y="1464"/>
                    <a:pt x="4476" y="1844"/>
                    <a:pt x="4881" y="1862"/>
                  </a:cubicBezTo>
                  <a:cubicBezTo>
                    <a:pt x="4891" y="1862"/>
                    <a:pt x="4900" y="1862"/>
                    <a:pt x="4910" y="1862"/>
                  </a:cubicBezTo>
                  <a:cubicBezTo>
                    <a:pt x="5304" y="1862"/>
                    <a:pt x="5611" y="1518"/>
                    <a:pt x="5560" y="1123"/>
                  </a:cubicBezTo>
                  <a:lnTo>
                    <a:pt x="5560" y="1123"/>
                  </a:lnTo>
                  <a:cubicBezTo>
                    <a:pt x="5669" y="1134"/>
                    <a:pt x="5774" y="1144"/>
                    <a:pt x="5880" y="1155"/>
                  </a:cubicBezTo>
                  <a:lnTo>
                    <a:pt x="5901" y="1155"/>
                  </a:lnTo>
                  <a:cubicBezTo>
                    <a:pt x="6164" y="1155"/>
                    <a:pt x="6185" y="768"/>
                    <a:pt x="5925" y="736"/>
                  </a:cubicBezTo>
                  <a:cubicBezTo>
                    <a:pt x="5721" y="715"/>
                    <a:pt x="5514" y="698"/>
                    <a:pt x="5306" y="684"/>
                  </a:cubicBezTo>
                  <a:cubicBezTo>
                    <a:pt x="5190" y="594"/>
                    <a:pt x="5051" y="549"/>
                    <a:pt x="4911" y="549"/>
                  </a:cubicBezTo>
                  <a:cubicBezTo>
                    <a:pt x="4789" y="549"/>
                    <a:pt x="4668" y="583"/>
                    <a:pt x="4561" y="652"/>
                  </a:cubicBezTo>
                  <a:cubicBezTo>
                    <a:pt x="4475" y="650"/>
                    <a:pt x="4390" y="649"/>
                    <a:pt x="4305" y="649"/>
                  </a:cubicBezTo>
                  <a:cubicBezTo>
                    <a:pt x="4085" y="649"/>
                    <a:pt x="3867" y="655"/>
                    <a:pt x="3654" y="663"/>
                  </a:cubicBezTo>
                  <a:cubicBezTo>
                    <a:pt x="3924" y="610"/>
                    <a:pt x="4206" y="564"/>
                    <a:pt x="4494" y="518"/>
                  </a:cubicBezTo>
                  <a:cubicBezTo>
                    <a:pt x="4926" y="452"/>
                    <a:pt x="5375" y="420"/>
                    <a:pt x="5830" y="420"/>
                  </a:cubicBezTo>
                  <a:close/>
                  <a:moveTo>
                    <a:pt x="10616" y="10744"/>
                  </a:moveTo>
                  <a:lnTo>
                    <a:pt x="10616" y="10744"/>
                  </a:lnTo>
                  <a:cubicBezTo>
                    <a:pt x="10402" y="10931"/>
                    <a:pt x="10173" y="11099"/>
                    <a:pt x="9927" y="11247"/>
                  </a:cubicBezTo>
                  <a:cubicBezTo>
                    <a:pt x="8904" y="11869"/>
                    <a:pt x="7782" y="12098"/>
                    <a:pt x="7771" y="12098"/>
                  </a:cubicBezTo>
                  <a:cubicBezTo>
                    <a:pt x="7754" y="12102"/>
                    <a:pt x="7736" y="12109"/>
                    <a:pt x="7719" y="12116"/>
                  </a:cubicBezTo>
                  <a:cubicBezTo>
                    <a:pt x="6421" y="12752"/>
                    <a:pt x="4800" y="12882"/>
                    <a:pt x="3812" y="12896"/>
                  </a:cubicBezTo>
                  <a:lnTo>
                    <a:pt x="5443" y="12154"/>
                  </a:lnTo>
                  <a:cubicBezTo>
                    <a:pt x="5609" y="12080"/>
                    <a:pt x="5609" y="11848"/>
                    <a:pt x="5443" y="11775"/>
                  </a:cubicBezTo>
                  <a:lnTo>
                    <a:pt x="3791" y="11026"/>
                  </a:lnTo>
                  <a:lnTo>
                    <a:pt x="3801" y="11026"/>
                  </a:lnTo>
                  <a:cubicBezTo>
                    <a:pt x="4754" y="11026"/>
                    <a:pt x="6319" y="11124"/>
                    <a:pt x="7698" y="11666"/>
                  </a:cubicBezTo>
                  <a:cubicBezTo>
                    <a:pt x="7723" y="11675"/>
                    <a:pt x="7748" y="11680"/>
                    <a:pt x="7772" y="11680"/>
                  </a:cubicBezTo>
                  <a:cubicBezTo>
                    <a:pt x="7785" y="11680"/>
                    <a:pt x="7797" y="11678"/>
                    <a:pt x="7810" y="11676"/>
                  </a:cubicBezTo>
                  <a:cubicBezTo>
                    <a:pt x="9210" y="11444"/>
                    <a:pt x="10078" y="11085"/>
                    <a:pt x="10616" y="10744"/>
                  </a:cubicBezTo>
                  <a:close/>
                  <a:moveTo>
                    <a:pt x="5821" y="0"/>
                  </a:moveTo>
                  <a:cubicBezTo>
                    <a:pt x="5347" y="0"/>
                    <a:pt x="4880" y="34"/>
                    <a:pt x="4431" y="103"/>
                  </a:cubicBezTo>
                  <a:cubicBezTo>
                    <a:pt x="3281" y="279"/>
                    <a:pt x="2236" y="515"/>
                    <a:pt x="1495" y="765"/>
                  </a:cubicBezTo>
                  <a:cubicBezTo>
                    <a:pt x="471" y="1102"/>
                    <a:pt x="0" y="1461"/>
                    <a:pt x="0" y="1883"/>
                  </a:cubicBezTo>
                  <a:cubicBezTo>
                    <a:pt x="0" y="2329"/>
                    <a:pt x="503" y="2850"/>
                    <a:pt x="1248" y="3184"/>
                  </a:cubicBezTo>
                  <a:cubicBezTo>
                    <a:pt x="1469" y="3281"/>
                    <a:pt x="1696" y="3314"/>
                    <a:pt x="1950" y="3314"/>
                  </a:cubicBezTo>
                  <a:cubicBezTo>
                    <a:pt x="2065" y="3314"/>
                    <a:pt x="2186" y="3307"/>
                    <a:pt x="2314" y="3296"/>
                  </a:cubicBezTo>
                  <a:cubicBezTo>
                    <a:pt x="2500" y="3662"/>
                    <a:pt x="2929" y="3936"/>
                    <a:pt x="3657" y="4154"/>
                  </a:cubicBezTo>
                  <a:cubicBezTo>
                    <a:pt x="4339" y="4358"/>
                    <a:pt x="5289" y="4517"/>
                    <a:pt x="6646" y="4650"/>
                  </a:cubicBezTo>
                  <a:cubicBezTo>
                    <a:pt x="7873" y="4773"/>
                    <a:pt x="8978" y="5125"/>
                    <a:pt x="9832" y="5666"/>
                  </a:cubicBezTo>
                  <a:cubicBezTo>
                    <a:pt x="10616" y="6162"/>
                    <a:pt x="11165" y="6788"/>
                    <a:pt x="11421" y="7477"/>
                  </a:cubicBezTo>
                  <a:cubicBezTo>
                    <a:pt x="11755" y="8378"/>
                    <a:pt x="11552" y="9285"/>
                    <a:pt x="10845" y="10023"/>
                  </a:cubicBezTo>
                  <a:cubicBezTo>
                    <a:pt x="10156" y="10751"/>
                    <a:pt x="8665" y="11103"/>
                    <a:pt x="7799" y="11251"/>
                  </a:cubicBezTo>
                  <a:cubicBezTo>
                    <a:pt x="6368" y="10702"/>
                    <a:pt x="4799" y="10599"/>
                    <a:pt x="3825" y="10599"/>
                  </a:cubicBezTo>
                  <a:cubicBezTo>
                    <a:pt x="3277" y="10599"/>
                    <a:pt x="2917" y="10631"/>
                    <a:pt x="2876" y="10635"/>
                  </a:cubicBezTo>
                  <a:cubicBezTo>
                    <a:pt x="2662" y="10656"/>
                    <a:pt x="2616" y="10945"/>
                    <a:pt x="2810" y="11036"/>
                  </a:cubicBezTo>
                  <a:lnTo>
                    <a:pt x="4853" y="11961"/>
                  </a:lnTo>
                  <a:lnTo>
                    <a:pt x="2810" y="12889"/>
                  </a:lnTo>
                  <a:cubicBezTo>
                    <a:pt x="2616" y="12977"/>
                    <a:pt x="2665" y="13269"/>
                    <a:pt x="2880" y="13287"/>
                  </a:cubicBezTo>
                  <a:cubicBezTo>
                    <a:pt x="2915" y="13290"/>
                    <a:pt x="3221" y="13315"/>
                    <a:pt x="3689" y="13315"/>
                  </a:cubicBezTo>
                  <a:cubicBezTo>
                    <a:pt x="4691" y="13315"/>
                    <a:pt x="6435" y="13199"/>
                    <a:pt x="7870" y="12506"/>
                  </a:cubicBezTo>
                  <a:cubicBezTo>
                    <a:pt x="8816" y="12432"/>
                    <a:pt x="10374" y="12309"/>
                    <a:pt x="11731" y="11620"/>
                  </a:cubicBezTo>
                  <a:cubicBezTo>
                    <a:pt x="13419" y="10762"/>
                    <a:pt x="14277" y="9288"/>
                    <a:pt x="14277" y="7235"/>
                  </a:cubicBezTo>
                  <a:cubicBezTo>
                    <a:pt x="14280" y="6475"/>
                    <a:pt x="14161" y="5719"/>
                    <a:pt x="13922" y="4998"/>
                  </a:cubicBezTo>
                  <a:lnTo>
                    <a:pt x="14080" y="4988"/>
                  </a:lnTo>
                  <a:cubicBezTo>
                    <a:pt x="14249" y="4977"/>
                    <a:pt x="14337" y="4784"/>
                    <a:pt x="14231" y="4650"/>
                  </a:cubicBezTo>
                  <a:cubicBezTo>
                    <a:pt x="14210" y="4622"/>
                    <a:pt x="13929" y="4270"/>
                    <a:pt x="13405" y="3852"/>
                  </a:cubicBezTo>
                  <a:cubicBezTo>
                    <a:pt x="13109" y="3346"/>
                    <a:pt x="12751" y="2881"/>
                    <a:pt x="12332" y="2470"/>
                  </a:cubicBezTo>
                  <a:cubicBezTo>
                    <a:pt x="12930" y="1689"/>
                    <a:pt x="13876" y="1049"/>
                    <a:pt x="13886" y="1046"/>
                  </a:cubicBezTo>
                  <a:cubicBezTo>
                    <a:pt x="14027" y="951"/>
                    <a:pt x="14006" y="743"/>
                    <a:pt x="13855" y="677"/>
                  </a:cubicBezTo>
                  <a:cubicBezTo>
                    <a:pt x="13249" y="416"/>
                    <a:pt x="12387" y="285"/>
                    <a:pt x="11285" y="285"/>
                  </a:cubicBezTo>
                  <a:cubicBezTo>
                    <a:pt x="11095" y="285"/>
                    <a:pt x="10898" y="289"/>
                    <a:pt x="10694" y="297"/>
                  </a:cubicBezTo>
                  <a:cubicBezTo>
                    <a:pt x="10082" y="322"/>
                    <a:pt x="9473" y="374"/>
                    <a:pt x="8872" y="462"/>
                  </a:cubicBezTo>
                  <a:cubicBezTo>
                    <a:pt x="7891" y="157"/>
                    <a:pt x="6839" y="0"/>
                    <a:pt x="58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71" name="Google Shape;11971;p32"/>
          <p:cNvGrpSpPr/>
          <p:nvPr/>
        </p:nvGrpSpPr>
        <p:grpSpPr>
          <a:xfrm>
            <a:off x="2493449" y="3068082"/>
            <a:ext cx="357853" cy="318665"/>
            <a:chOff x="2493449" y="2915682"/>
            <a:chExt cx="357853" cy="318665"/>
          </a:xfrm>
        </p:grpSpPr>
        <p:sp>
          <p:nvSpPr>
            <p:cNvPr id="11972" name="Google Shape;11972;p32"/>
            <p:cNvSpPr/>
            <p:nvPr/>
          </p:nvSpPr>
          <p:spPr>
            <a:xfrm>
              <a:off x="2498692" y="2993743"/>
              <a:ext cx="340238" cy="235336"/>
            </a:xfrm>
            <a:custGeom>
              <a:rect b="b" l="l" r="r" t="t"/>
              <a:pathLst>
                <a:path extrusionOk="0" h="8978" w="12980">
                  <a:moveTo>
                    <a:pt x="641" y="0"/>
                  </a:moveTo>
                  <a:cubicBezTo>
                    <a:pt x="286" y="0"/>
                    <a:pt x="1" y="289"/>
                    <a:pt x="1" y="640"/>
                  </a:cubicBezTo>
                  <a:lnTo>
                    <a:pt x="1" y="858"/>
                  </a:lnTo>
                  <a:cubicBezTo>
                    <a:pt x="1" y="1400"/>
                    <a:pt x="342" y="1885"/>
                    <a:pt x="855" y="2065"/>
                  </a:cubicBezTo>
                  <a:lnTo>
                    <a:pt x="855" y="4702"/>
                  </a:lnTo>
                  <a:cubicBezTo>
                    <a:pt x="855" y="7065"/>
                    <a:pt x="2768" y="8978"/>
                    <a:pt x="5128" y="8978"/>
                  </a:cubicBezTo>
                  <a:lnTo>
                    <a:pt x="12403" y="8978"/>
                  </a:lnTo>
                  <a:cubicBezTo>
                    <a:pt x="12818" y="8978"/>
                    <a:pt x="12980" y="8440"/>
                    <a:pt x="12635" y="8211"/>
                  </a:cubicBezTo>
                  <a:lnTo>
                    <a:pt x="11542" y="7480"/>
                  </a:lnTo>
                  <a:lnTo>
                    <a:pt x="3180" y="4941"/>
                  </a:lnTo>
                  <a:cubicBezTo>
                    <a:pt x="2796" y="4709"/>
                    <a:pt x="2564" y="4294"/>
                    <a:pt x="2564" y="3847"/>
                  </a:cubicBezTo>
                  <a:lnTo>
                    <a:pt x="2564" y="1069"/>
                  </a:lnTo>
                  <a:cubicBezTo>
                    <a:pt x="2564" y="479"/>
                    <a:pt x="2086" y="0"/>
                    <a:pt x="14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3" name="Google Shape;11973;p32"/>
            <p:cNvSpPr/>
            <p:nvPr/>
          </p:nvSpPr>
          <p:spPr>
            <a:xfrm>
              <a:off x="2498692" y="2993743"/>
              <a:ext cx="319321" cy="235257"/>
            </a:xfrm>
            <a:custGeom>
              <a:rect b="b" l="l" r="r" t="t"/>
              <a:pathLst>
                <a:path extrusionOk="0" h="8975" w="12182">
                  <a:moveTo>
                    <a:pt x="644" y="0"/>
                  </a:moveTo>
                  <a:cubicBezTo>
                    <a:pt x="289" y="0"/>
                    <a:pt x="1" y="289"/>
                    <a:pt x="1" y="644"/>
                  </a:cubicBezTo>
                  <a:lnTo>
                    <a:pt x="1" y="855"/>
                  </a:lnTo>
                  <a:cubicBezTo>
                    <a:pt x="1" y="1400"/>
                    <a:pt x="345" y="1882"/>
                    <a:pt x="855" y="2065"/>
                  </a:cubicBezTo>
                  <a:lnTo>
                    <a:pt x="855" y="4702"/>
                  </a:lnTo>
                  <a:cubicBezTo>
                    <a:pt x="855" y="7061"/>
                    <a:pt x="2772" y="8974"/>
                    <a:pt x="5131" y="8974"/>
                  </a:cubicBezTo>
                  <a:lnTo>
                    <a:pt x="11967" y="8974"/>
                  </a:lnTo>
                  <a:cubicBezTo>
                    <a:pt x="12087" y="8974"/>
                    <a:pt x="12182" y="8879"/>
                    <a:pt x="12182" y="8760"/>
                  </a:cubicBezTo>
                  <a:cubicBezTo>
                    <a:pt x="12182" y="8644"/>
                    <a:pt x="12087" y="8545"/>
                    <a:pt x="11967" y="8545"/>
                  </a:cubicBezTo>
                  <a:lnTo>
                    <a:pt x="11967" y="8552"/>
                  </a:lnTo>
                  <a:lnTo>
                    <a:pt x="5986" y="8552"/>
                  </a:lnTo>
                  <a:cubicBezTo>
                    <a:pt x="3623" y="8552"/>
                    <a:pt x="1710" y="6636"/>
                    <a:pt x="1710" y="4276"/>
                  </a:cubicBezTo>
                  <a:lnTo>
                    <a:pt x="1710" y="2198"/>
                  </a:lnTo>
                  <a:cubicBezTo>
                    <a:pt x="1706" y="2040"/>
                    <a:pt x="1622" y="1896"/>
                    <a:pt x="1485" y="1822"/>
                  </a:cubicBezTo>
                  <a:cubicBezTo>
                    <a:pt x="1094" y="1590"/>
                    <a:pt x="855" y="1171"/>
                    <a:pt x="855" y="718"/>
                  </a:cubicBezTo>
                  <a:lnTo>
                    <a:pt x="855" y="0"/>
                  </a:ln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4" name="Google Shape;11974;p32"/>
            <p:cNvSpPr/>
            <p:nvPr/>
          </p:nvSpPr>
          <p:spPr>
            <a:xfrm>
              <a:off x="2549125" y="2920925"/>
              <a:ext cx="22412" cy="22412"/>
            </a:xfrm>
            <a:custGeom>
              <a:rect b="b" l="l" r="r" t="t"/>
              <a:pathLst>
                <a:path extrusionOk="0" h="855" w="855">
                  <a:moveTo>
                    <a:pt x="429" y="0"/>
                  </a:moveTo>
                  <a:cubicBezTo>
                    <a:pt x="194" y="0"/>
                    <a:pt x="0" y="194"/>
                    <a:pt x="0" y="429"/>
                  </a:cubicBezTo>
                  <a:cubicBezTo>
                    <a:pt x="0" y="665"/>
                    <a:pt x="194" y="855"/>
                    <a:pt x="429" y="855"/>
                  </a:cubicBezTo>
                  <a:cubicBezTo>
                    <a:pt x="665" y="855"/>
                    <a:pt x="855" y="665"/>
                    <a:pt x="855" y="429"/>
                  </a:cubicBezTo>
                  <a:cubicBezTo>
                    <a:pt x="855" y="194"/>
                    <a:pt x="665" y="0"/>
                    <a:pt x="42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5" name="Google Shape;11975;p32"/>
            <p:cNvSpPr/>
            <p:nvPr/>
          </p:nvSpPr>
          <p:spPr>
            <a:xfrm>
              <a:off x="2504328" y="2920925"/>
              <a:ext cx="22412" cy="22412"/>
            </a:xfrm>
            <a:custGeom>
              <a:rect b="b" l="l" r="r" t="t"/>
              <a:pathLst>
                <a:path extrusionOk="0" h="855" w="855">
                  <a:moveTo>
                    <a:pt x="426" y="0"/>
                  </a:moveTo>
                  <a:cubicBezTo>
                    <a:pt x="190" y="0"/>
                    <a:pt x="0" y="194"/>
                    <a:pt x="0" y="429"/>
                  </a:cubicBezTo>
                  <a:cubicBezTo>
                    <a:pt x="0" y="665"/>
                    <a:pt x="190" y="855"/>
                    <a:pt x="426" y="855"/>
                  </a:cubicBezTo>
                  <a:cubicBezTo>
                    <a:pt x="665" y="855"/>
                    <a:pt x="855" y="665"/>
                    <a:pt x="855" y="429"/>
                  </a:cubicBezTo>
                  <a:cubicBezTo>
                    <a:pt x="855" y="194"/>
                    <a:pt x="665" y="0"/>
                    <a:pt x="42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6" name="Google Shape;11976;p32"/>
            <p:cNvSpPr/>
            <p:nvPr/>
          </p:nvSpPr>
          <p:spPr>
            <a:xfrm>
              <a:off x="2576124" y="2977701"/>
              <a:ext cx="269910" cy="228888"/>
            </a:xfrm>
            <a:custGeom>
              <a:rect b="b" l="l" r="r" t="t"/>
              <a:pathLst>
                <a:path extrusionOk="0" h="8732" w="10297">
                  <a:moveTo>
                    <a:pt x="5444" y="1"/>
                  </a:moveTo>
                  <a:cubicBezTo>
                    <a:pt x="2093" y="1"/>
                    <a:pt x="1" y="2719"/>
                    <a:pt x="278" y="5757"/>
                  </a:cubicBezTo>
                  <a:cubicBezTo>
                    <a:pt x="337" y="6392"/>
                    <a:pt x="985" y="7580"/>
                    <a:pt x="2252" y="7580"/>
                  </a:cubicBezTo>
                  <a:cubicBezTo>
                    <a:pt x="2668" y="7580"/>
                    <a:pt x="3150" y="7452"/>
                    <a:pt x="3700" y="7135"/>
                  </a:cubicBezTo>
                  <a:cubicBezTo>
                    <a:pt x="4248" y="8120"/>
                    <a:pt x="5286" y="8732"/>
                    <a:pt x="6415" y="8732"/>
                  </a:cubicBezTo>
                  <a:cubicBezTo>
                    <a:pt x="8560" y="8732"/>
                    <a:pt x="10297" y="6995"/>
                    <a:pt x="10297" y="4853"/>
                  </a:cubicBezTo>
                  <a:cubicBezTo>
                    <a:pt x="10297" y="2174"/>
                    <a:pt x="8124" y="1"/>
                    <a:pt x="5444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7" name="Google Shape;11977;p32"/>
            <p:cNvSpPr/>
            <p:nvPr/>
          </p:nvSpPr>
          <p:spPr>
            <a:xfrm>
              <a:off x="2576124" y="2977701"/>
              <a:ext cx="213789" cy="198560"/>
            </a:xfrm>
            <a:custGeom>
              <a:rect b="b" l="l" r="r" t="t"/>
              <a:pathLst>
                <a:path extrusionOk="0" h="7575" w="8156">
                  <a:moveTo>
                    <a:pt x="5461" y="1"/>
                  </a:moveTo>
                  <a:cubicBezTo>
                    <a:pt x="5456" y="1"/>
                    <a:pt x="5450" y="1"/>
                    <a:pt x="5444" y="1"/>
                  </a:cubicBezTo>
                  <a:cubicBezTo>
                    <a:pt x="2093" y="1"/>
                    <a:pt x="1" y="2719"/>
                    <a:pt x="278" y="5757"/>
                  </a:cubicBezTo>
                  <a:cubicBezTo>
                    <a:pt x="335" y="6372"/>
                    <a:pt x="946" y="7512"/>
                    <a:pt x="2142" y="7575"/>
                  </a:cubicBezTo>
                  <a:cubicBezTo>
                    <a:pt x="1783" y="7192"/>
                    <a:pt x="1590" y="6706"/>
                    <a:pt x="1558" y="6372"/>
                  </a:cubicBezTo>
                  <a:cubicBezTo>
                    <a:pt x="1281" y="3331"/>
                    <a:pt x="3376" y="612"/>
                    <a:pt x="6724" y="612"/>
                  </a:cubicBezTo>
                  <a:cubicBezTo>
                    <a:pt x="7209" y="612"/>
                    <a:pt x="7695" y="686"/>
                    <a:pt x="8155" y="830"/>
                  </a:cubicBezTo>
                  <a:cubicBezTo>
                    <a:pt x="7362" y="292"/>
                    <a:pt x="6422" y="1"/>
                    <a:pt x="5461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8" name="Google Shape;11978;p32"/>
            <p:cNvSpPr/>
            <p:nvPr/>
          </p:nvSpPr>
          <p:spPr>
            <a:xfrm>
              <a:off x="2657618" y="3054844"/>
              <a:ext cx="127760" cy="104273"/>
            </a:xfrm>
            <a:custGeom>
              <a:rect b="b" l="l" r="r" t="t"/>
              <a:pathLst>
                <a:path extrusionOk="0" h="3978" w="4874">
                  <a:moveTo>
                    <a:pt x="2687" y="1"/>
                  </a:moveTo>
                  <a:cubicBezTo>
                    <a:pt x="1203" y="1"/>
                    <a:pt x="4" y="1203"/>
                    <a:pt x="0" y="2684"/>
                  </a:cubicBezTo>
                  <a:cubicBezTo>
                    <a:pt x="0" y="2793"/>
                    <a:pt x="88" y="2884"/>
                    <a:pt x="201" y="2884"/>
                  </a:cubicBezTo>
                  <a:cubicBezTo>
                    <a:pt x="310" y="2884"/>
                    <a:pt x="401" y="2796"/>
                    <a:pt x="401" y="2684"/>
                  </a:cubicBezTo>
                  <a:cubicBezTo>
                    <a:pt x="401" y="1421"/>
                    <a:pt x="1424" y="398"/>
                    <a:pt x="2687" y="398"/>
                  </a:cubicBezTo>
                  <a:cubicBezTo>
                    <a:pt x="3671" y="402"/>
                    <a:pt x="4473" y="1200"/>
                    <a:pt x="4473" y="2188"/>
                  </a:cubicBezTo>
                  <a:cubicBezTo>
                    <a:pt x="4473" y="2955"/>
                    <a:pt x="3851" y="3577"/>
                    <a:pt x="3084" y="3577"/>
                  </a:cubicBezTo>
                  <a:cubicBezTo>
                    <a:pt x="2490" y="3577"/>
                    <a:pt x="2011" y="3095"/>
                    <a:pt x="2011" y="2505"/>
                  </a:cubicBezTo>
                  <a:cubicBezTo>
                    <a:pt x="2011" y="2054"/>
                    <a:pt x="2377" y="1689"/>
                    <a:pt x="2827" y="1689"/>
                  </a:cubicBezTo>
                  <a:cubicBezTo>
                    <a:pt x="3095" y="1689"/>
                    <a:pt x="3095" y="1288"/>
                    <a:pt x="2827" y="1288"/>
                  </a:cubicBezTo>
                  <a:cubicBezTo>
                    <a:pt x="2156" y="1288"/>
                    <a:pt x="1611" y="1833"/>
                    <a:pt x="1611" y="2505"/>
                  </a:cubicBezTo>
                  <a:cubicBezTo>
                    <a:pt x="1611" y="3317"/>
                    <a:pt x="2272" y="3978"/>
                    <a:pt x="3084" y="3978"/>
                  </a:cubicBezTo>
                  <a:cubicBezTo>
                    <a:pt x="4072" y="3974"/>
                    <a:pt x="4870" y="3176"/>
                    <a:pt x="4874" y="2188"/>
                  </a:cubicBezTo>
                  <a:cubicBezTo>
                    <a:pt x="4870" y="978"/>
                    <a:pt x="3893" y="1"/>
                    <a:pt x="2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9" name="Google Shape;11979;p32"/>
            <p:cNvSpPr/>
            <p:nvPr/>
          </p:nvSpPr>
          <p:spPr>
            <a:xfrm>
              <a:off x="2744670" y="3101450"/>
              <a:ext cx="13631" cy="18952"/>
            </a:xfrm>
            <a:custGeom>
              <a:rect b="b" l="l" r="r" t="t"/>
              <a:pathLst>
                <a:path extrusionOk="0" h="723" w="520">
                  <a:moveTo>
                    <a:pt x="261" y="0"/>
                  </a:moveTo>
                  <a:cubicBezTo>
                    <a:pt x="131" y="0"/>
                    <a:pt x="0" y="123"/>
                    <a:pt x="72" y="283"/>
                  </a:cubicBezTo>
                  <a:cubicBezTo>
                    <a:pt x="104" y="361"/>
                    <a:pt x="122" y="442"/>
                    <a:pt x="122" y="523"/>
                  </a:cubicBezTo>
                  <a:cubicBezTo>
                    <a:pt x="118" y="635"/>
                    <a:pt x="210" y="723"/>
                    <a:pt x="319" y="723"/>
                  </a:cubicBezTo>
                  <a:cubicBezTo>
                    <a:pt x="431" y="723"/>
                    <a:pt x="519" y="635"/>
                    <a:pt x="519" y="526"/>
                  </a:cubicBezTo>
                  <a:cubicBezTo>
                    <a:pt x="519" y="389"/>
                    <a:pt x="494" y="255"/>
                    <a:pt x="442" y="129"/>
                  </a:cubicBezTo>
                  <a:cubicBezTo>
                    <a:pt x="405" y="38"/>
                    <a:pt x="333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0" name="Google Shape;11980;p32"/>
            <p:cNvSpPr/>
            <p:nvPr/>
          </p:nvSpPr>
          <p:spPr>
            <a:xfrm>
              <a:off x="2493449" y="2915682"/>
              <a:ext cx="357853" cy="318665"/>
            </a:xfrm>
            <a:custGeom>
              <a:rect b="b" l="l" r="r" t="t"/>
              <a:pathLst>
                <a:path extrusionOk="0" h="12157" w="13652">
                  <a:moveTo>
                    <a:pt x="843" y="400"/>
                  </a:moveTo>
                  <a:cubicBezTo>
                    <a:pt x="899" y="400"/>
                    <a:pt x="956" y="421"/>
                    <a:pt x="1002" y="468"/>
                  </a:cubicBezTo>
                  <a:cubicBezTo>
                    <a:pt x="1147" y="612"/>
                    <a:pt x="1045" y="854"/>
                    <a:pt x="841" y="854"/>
                  </a:cubicBezTo>
                  <a:cubicBezTo>
                    <a:pt x="718" y="854"/>
                    <a:pt x="616" y="752"/>
                    <a:pt x="616" y="629"/>
                  </a:cubicBezTo>
                  <a:cubicBezTo>
                    <a:pt x="616" y="491"/>
                    <a:pt x="727" y="400"/>
                    <a:pt x="843" y="400"/>
                  </a:cubicBezTo>
                  <a:close/>
                  <a:moveTo>
                    <a:pt x="2553" y="401"/>
                  </a:moveTo>
                  <a:cubicBezTo>
                    <a:pt x="2754" y="401"/>
                    <a:pt x="2856" y="647"/>
                    <a:pt x="2711" y="788"/>
                  </a:cubicBezTo>
                  <a:cubicBezTo>
                    <a:pt x="2665" y="834"/>
                    <a:pt x="2608" y="855"/>
                    <a:pt x="2552" y="855"/>
                  </a:cubicBezTo>
                  <a:cubicBezTo>
                    <a:pt x="2435" y="855"/>
                    <a:pt x="2325" y="765"/>
                    <a:pt x="2325" y="629"/>
                  </a:cubicBezTo>
                  <a:cubicBezTo>
                    <a:pt x="2325" y="503"/>
                    <a:pt x="2427" y="401"/>
                    <a:pt x="2553" y="401"/>
                  </a:cubicBezTo>
                  <a:close/>
                  <a:moveTo>
                    <a:pt x="8598" y="2563"/>
                  </a:moveTo>
                  <a:cubicBezTo>
                    <a:pt x="11165" y="2567"/>
                    <a:pt x="13247" y="4649"/>
                    <a:pt x="13250" y="7219"/>
                  </a:cubicBezTo>
                  <a:cubicBezTo>
                    <a:pt x="13247" y="9248"/>
                    <a:pt x="11601" y="10897"/>
                    <a:pt x="9569" y="10901"/>
                  </a:cubicBezTo>
                  <a:cubicBezTo>
                    <a:pt x="8943" y="10901"/>
                    <a:pt x="8331" y="10697"/>
                    <a:pt x="7828" y="10321"/>
                  </a:cubicBezTo>
                  <a:cubicBezTo>
                    <a:pt x="7339" y="9952"/>
                    <a:pt x="6977" y="9438"/>
                    <a:pt x="6794" y="8854"/>
                  </a:cubicBezTo>
                  <a:cubicBezTo>
                    <a:pt x="6764" y="8751"/>
                    <a:pt x="6685" y="8707"/>
                    <a:pt x="6606" y="8707"/>
                  </a:cubicBezTo>
                  <a:cubicBezTo>
                    <a:pt x="6482" y="8707"/>
                    <a:pt x="6357" y="8814"/>
                    <a:pt x="6411" y="8970"/>
                  </a:cubicBezTo>
                  <a:cubicBezTo>
                    <a:pt x="6460" y="9129"/>
                    <a:pt x="6520" y="9280"/>
                    <a:pt x="6590" y="9428"/>
                  </a:cubicBezTo>
                  <a:cubicBezTo>
                    <a:pt x="6146" y="9664"/>
                    <a:pt x="5735" y="9783"/>
                    <a:pt x="5362" y="9783"/>
                  </a:cubicBezTo>
                  <a:cubicBezTo>
                    <a:pt x="5097" y="9783"/>
                    <a:pt x="4851" y="9723"/>
                    <a:pt x="4624" y="9603"/>
                  </a:cubicBezTo>
                  <a:cubicBezTo>
                    <a:pt x="3970" y="9255"/>
                    <a:pt x="3668" y="8503"/>
                    <a:pt x="3633" y="8109"/>
                  </a:cubicBezTo>
                  <a:cubicBezTo>
                    <a:pt x="3492" y="6611"/>
                    <a:pt x="3956" y="5162"/>
                    <a:pt x="4906" y="4125"/>
                  </a:cubicBezTo>
                  <a:cubicBezTo>
                    <a:pt x="5820" y="3119"/>
                    <a:pt x="7132" y="2563"/>
                    <a:pt x="8598" y="2563"/>
                  </a:cubicBezTo>
                  <a:close/>
                  <a:moveTo>
                    <a:pt x="1695" y="3179"/>
                  </a:moveTo>
                  <a:cubicBezTo>
                    <a:pt x="2173" y="3182"/>
                    <a:pt x="2564" y="3569"/>
                    <a:pt x="2564" y="4047"/>
                  </a:cubicBezTo>
                  <a:lnTo>
                    <a:pt x="2564" y="6825"/>
                  </a:lnTo>
                  <a:cubicBezTo>
                    <a:pt x="2560" y="7321"/>
                    <a:pt x="2810" y="7785"/>
                    <a:pt x="3221" y="8060"/>
                  </a:cubicBezTo>
                  <a:cubicBezTo>
                    <a:pt x="3221" y="8088"/>
                    <a:pt x="3228" y="8116"/>
                    <a:pt x="3228" y="8141"/>
                  </a:cubicBezTo>
                  <a:cubicBezTo>
                    <a:pt x="3274" y="8640"/>
                    <a:pt x="3633" y="9533"/>
                    <a:pt x="4431" y="9955"/>
                  </a:cubicBezTo>
                  <a:cubicBezTo>
                    <a:pt x="4716" y="10103"/>
                    <a:pt x="5032" y="10180"/>
                    <a:pt x="5352" y="10180"/>
                  </a:cubicBezTo>
                  <a:cubicBezTo>
                    <a:pt x="5880" y="10180"/>
                    <a:pt x="6383" y="9990"/>
                    <a:pt x="6784" y="9776"/>
                  </a:cubicBezTo>
                  <a:cubicBezTo>
                    <a:pt x="6998" y="10110"/>
                    <a:pt x="7269" y="10402"/>
                    <a:pt x="7585" y="10641"/>
                  </a:cubicBezTo>
                  <a:cubicBezTo>
                    <a:pt x="8155" y="11070"/>
                    <a:pt x="8851" y="11302"/>
                    <a:pt x="9565" y="11302"/>
                  </a:cubicBezTo>
                  <a:cubicBezTo>
                    <a:pt x="10325" y="11302"/>
                    <a:pt x="11070" y="11087"/>
                    <a:pt x="11714" y="10686"/>
                  </a:cubicBezTo>
                  <a:lnTo>
                    <a:pt x="12723" y="11355"/>
                  </a:lnTo>
                  <a:cubicBezTo>
                    <a:pt x="12892" y="11478"/>
                    <a:pt x="12811" y="11748"/>
                    <a:pt x="12600" y="11755"/>
                  </a:cubicBezTo>
                  <a:lnTo>
                    <a:pt x="5331" y="11755"/>
                  </a:lnTo>
                  <a:cubicBezTo>
                    <a:pt x="3081" y="11752"/>
                    <a:pt x="1259" y="9930"/>
                    <a:pt x="1256" y="7680"/>
                  </a:cubicBezTo>
                  <a:lnTo>
                    <a:pt x="1256" y="5299"/>
                  </a:lnTo>
                  <a:cubicBezTo>
                    <a:pt x="1330" y="5310"/>
                    <a:pt x="1407" y="5317"/>
                    <a:pt x="1484" y="5317"/>
                  </a:cubicBezTo>
                  <a:cubicBezTo>
                    <a:pt x="1748" y="5317"/>
                    <a:pt x="1748" y="4916"/>
                    <a:pt x="1484" y="4916"/>
                  </a:cubicBezTo>
                  <a:cubicBezTo>
                    <a:pt x="886" y="4916"/>
                    <a:pt x="401" y="4431"/>
                    <a:pt x="401" y="3833"/>
                  </a:cubicBezTo>
                  <a:lnTo>
                    <a:pt x="401" y="3618"/>
                  </a:lnTo>
                  <a:cubicBezTo>
                    <a:pt x="401" y="3376"/>
                    <a:pt x="598" y="3179"/>
                    <a:pt x="841" y="3179"/>
                  </a:cubicBezTo>
                  <a:close/>
                  <a:moveTo>
                    <a:pt x="2554" y="0"/>
                  </a:moveTo>
                  <a:cubicBezTo>
                    <a:pt x="2313" y="0"/>
                    <a:pt x="2084" y="139"/>
                    <a:pt x="1980" y="369"/>
                  </a:cubicBezTo>
                  <a:cubicBezTo>
                    <a:pt x="1853" y="647"/>
                    <a:pt x="1948" y="978"/>
                    <a:pt x="2202" y="1150"/>
                  </a:cubicBezTo>
                  <a:lnTo>
                    <a:pt x="1868" y="2792"/>
                  </a:lnTo>
                  <a:cubicBezTo>
                    <a:pt x="1808" y="2781"/>
                    <a:pt x="1751" y="2778"/>
                    <a:pt x="1695" y="2778"/>
                  </a:cubicBezTo>
                  <a:lnTo>
                    <a:pt x="1526" y="2778"/>
                  </a:lnTo>
                  <a:lnTo>
                    <a:pt x="1189" y="1153"/>
                  </a:lnTo>
                  <a:cubicBezTo>
                    <a:pt x="1442" y="981"/>
                    <a:pt x="1540" y="651"/>
                    <a:pt x="1414" y="373"/>
                  </a:cubicBezTo>
                  <a:cubicBezTo>
                    <a:pt x="1311" y="143"/>
                    <a:pt x="1083" y="3"/>
                    <a:pt x="842" y="3"/>
                  </a:cubicBezTo>
                  <a:cubicBezTo>
                    <a:pt x="788" y="3"/>
                    <a:pt x="733" y="10"/>
                    <a:pt x="679" y="25"/>
                  </a:cubicBezTo>
                  <a:cubicBezTo>
                    <a:pt x="384" y="102"/>
                    <a:pt x="187" y="387"/>
                    <a:pt x="218" y="693"/>
                  </a:cubicBezTo>
                  <a:cubicBezTo>
                    <a:pt x="246" y="999"/>
                    <a:pt x="493" y="1238"/>
                    <a:pt x="802" y="1255"/>
                  </a:cubicBezTo>
                  <a:lnTo>
                    <a:pt x="1119" y="2781"/>
                  </a:lnTo>
                  <a:lnTo>
                    <a:pt x="841" y="2781"/>
                  </a:lnTo>
                  <a:cubicBezTo>
                    <a:pt x="377" y="2781"/>
                    <a:pt x="0" y="3158"/>
                    <a:pt x="0" y="3622"/>
                  </a:cubicBezTo>
                  <a:lnTo>
                    <a:pt x="0" y="3836"/>
                  </a:lnTo>
                  <a:cubicBezTo>
                    <a:pt x="0" y="4410"/>
                    <a:pt x="334" y="4934"/>
                    <a:pt x="855" y="5176"/>
                  </a:cubicBezTo>
                  <a:lnTo>
                    <a:pt x="855" y="7683"/>
                  </a:lnTo>
                  <a:cubicBezTo>
                    <a:pt x="858" y="10152"/>
                    <a:pt x="2859" y="12153"/>
                    <a:pt x="5328" y="12156"/>
                  </a:cubicBezTo>
                  <a:lnTo>
                    <a:pt x="12603" y="12156"/>
                  </a:lnTo>
                  <a:cubicBezTo>
                    <a:pt x="12606" y="12156"/>
                    <a:pt x="12609" y="12156"/>
                    <a:pt x="12611" y="12156"/>
                  </a:cubicBezTo>
                  <a:cubicBezTo>
                    <a:pt x="13221" y="12156"/>
                    <a:pt x="13459" y="11360"/>
                    <a:pt x="12944" y="11024"/>
                  </a:cubicBezTo>
                  <a:lnTo>
                    <a:pt x="12948" y="11024"/>
                  </a:lnTo>
                  <a:lnTo>
                    <a:pt x="12072" y="10440"/>
                  </a:lnTo>
                  <a:cubicBezTo>
                    <a:pt x="13067" y="9667"/>
                    <a:pt x="13651" y="8478"/>
                    <a:pt x="13651" y="7219"/>
                  </a:cubicBezTo>
                  <a:cubicBezTo>
                    <a:pt x="13644" y="4431"/>
                    <a:pt x="11387" y="2170"/>
                    <a:pt x="8598" y="2166"/>
                  </a:cubicBezTo>
                  <a:cubicBezTo>
                    <a:pt x="7019" y="2166"/>
                    <a:pt x="5602" y="2767"/>
                    <a:pt x="4610" y="3854"/>
                  </a:cubicBezTo>
                  <a:cubicBezTo>
                    <a:pt x="3721" y="4828"/>
                    <a:pt x="3228" y="6133"/>
                    <a:pt x="3207" y="7511"/>
                  </a:cubicBezTo>
                  <a:cubicBezTo>
                    <a:pt x="3049" y="7318"/>
                    <a:pt x="2965" y="7075"/>
                    <a:pt x="2965" y="6825"/>
                  </a:cubicBezTo>
                  <a:lnTo>
                    <a:pt x="2965" y="4047"/>
                  </a:lnTo>
                  <a:cubicBezTo>
                    <a:pt x="2965" y="3562"/>
                    <a:pt x="2687" y="3119"/>
                    <a:pt x="2251" y="2908"/>
                  </a:cubicBezTo>
                  <a:lnTo>
                    <a:pt x="2588" y="1255"/>
                  </a:lnTo>
                  <a:cubicBezTo>
                    <a:pt x="2898" y="1234"/>
                    <a:pt x="3144" y="999"/>
                    <a:pt x="3176" y="693"/>
                  </a:cubicBezTo>
                  <a:cubicBezTo>
                    <a:pt x="3207" y="387"/>
                    <a:pt x="3010" y="102"/>
                    <a:pt x="2715" y="21"/>
                  </a:cubicBezTo>
                  <a:cubicBezTo>
                    <a:pt x="2662" y="7"/>
                    <a:pt x="2608" y="0"/>
                    <a:pt x="25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81" name="Google Shape;11981;p32"/>
          <p:cNvGrpSpPr/>
          <p:nvPr/>
        </p:nvGrpSpPr>
        <p:grpSpPr>
          <a:xfrm>
            <a:off x="1399523" y="3118541"/>
            <a:ext cx="359583" cy="217695"/>
            <a:chOff x="1399523" y="2966141"/>
            <a:chExt cx="359583" cy="217695"/>
          </a:xfrm>
        </p:grpSpPr>
        <p:sp>
          <p:nvSpPr>
            <p:cNvPr id="11982" name="Google Shape;11982;p32"/>
            <p:cNvSpPr/>
            <p:nvPr/>
          </p:nvSpPr>
          <p:spPr>
            <a:xfrm>
              <a:off x="1455644" y="3082499"/>
              <a:ext cx="260710" cy="74312"/>
            </a:xfrm>
            <a:custGeom>
              <a:rect b="b" l="l" r="r" t="t"/>
              <a:pathLst>
                <a:path extrusionOk="0" h="2835" w="9946">
                  <a:moveTo>
                    <a:pt x="1" y="1"/>
                  </a:moveTo>
                  <a:lnTo>
                    <a:pt x="1" y="2350"/>
                  </a:lnTo>
                  <a:cubicBezTo>
                    <a:pt x="1327" y="2678"/>
                    <a:pt x="2832" y="2834"/>
                    <a:pt x="4289" y="2834"/>
                  </a:cubicBezTo>
                  <a:cubicBezTo>
                    <a:pt x="6470" y="2834"/>
                    <a:pt x="8541" y="2483"/>
                    <a:pt x="9734" y="1829"/>
                  </a:cubicBezTo>
                  <a:cubicBezTo>
                    <a:pt x="9917" y="1734"/>
                    <a:pt x="9945" y="1488"/>
                    <a:pt x="9794" y="1351"/>
                  </a:cubicBezTo>
                  <a:lnTo>
                    <a:pt x="9010" y="6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3" name="Google Shape;11983;p32"/>
            <p:cNvSpPr/>
            <p:nvPr/>
          </p:nvSpPr>
          <p:spPr>
            <a:xfrm>
              <a:off x="1455565" y="3082420"/>
              <a:ext cx="256804" cy="66947"/>
            </a:xfrm>
            <a:custGeom>
              <a:rect b="b" l="l" r="r" t="t"/>
              <a:pathLst>
                <a:path extrusionOk="0" h="2554" w="9797">
                  <a:moveTo>
                    <a:pt x="0" y="0"/>
                  </a:moveTo>
                  <a:lnTo>
                    <a:pt x="0" y="2356"/>
                  </a:lnTo>
                  <a:cubicBezTo>
                    <a:pt x="306" y="2430"/>
                    <a:pt x="623" y="2497"/>
                    <a:pt x="942" y="2553"/>
                  </a:cubicBezTo>
                  <a:cubicBezTo>
                    <a:pt x="1284" y="2149"/>
                    <a:pt x="1586" y="1713"/>
                    <a:pt x="1843" y="1252"/>
                  </a:cubicBezTo>
                  <a:cubicBezTo>
                    <a:pt x="1916" y="1114"/>
                    <a:pt x="2059" y="1032"/>
                    <a:pt x="2214" y="1032"/>
                  </a:cubicBezTo>
                  <a:cubicBezTo>
                    <a:pt x="2236" y="1032"/>
                    <a:pt x="2259" y="1034"/>
                    <a:pt x="2282" y="1038"/>
                  </a:cubicBezTo>
                  <a:cubicBezTo>
                    <a:pt x="3946" y="1301"/>
                    <a:pt x="5837" y="1431"/>
                    <a:pt x="7937" y="1431"/>
                  </a:cubicBezTo>
                  <a:cubicBezTo>
                    <a:pt x="8622" y="1431"/>
                    <a:pt x="9248" y="1417"/>
                    <a:pt x="9779" y="1396"/>
                  </a:cubicBezTo>
                  <a:lnTo>
                    <a:pt x="9797" y="1354"/>
                  </a:lnTo>
                  <a:lnTo>
                    <a:pt x="9013" y="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D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4" name="Google Shape;11984;p32"/>
            <p:cNvSpPr/>
            <p:nvPr/>
          </p:nvSpPr>
          <p:spPr>
            <a:xfrm>
              <a:off x="1443953" y="3047662"/>
              <a:ext cx="300867" cy="61128"/>
            </a:xfrm>
            <a:custGeom>
              <a:rect b="b" l="l" r="r" t="t"/>
              <a:pathLst>
                <a:path extrusionOk="0" h="2332" w="11478">
                  <a:moveTo>
                    <a:pt x="4149" y="0"/>
                  </a:moveTo>
                  <a:cubicBezTo>
                    <a:pt x="2874" y="0"/>
                    <a:pt x="1483" y="175"/>
                    <a:pt x="0" y="616"/>
                  </a:cubicBezTo>
                  <a:lnTo>
                    <a:pt x="879" y="1551"/>
                  </a:lnTo>
                  <a:cubicBezTo>
                    <a:pt x="3367" y="2181"/>
                    <a:pt x="6194" y="2331"/>
                    <a:pt x="8384" y="2331"/>
                  </a:cubicBezTo>
                  <a:cubicBezTo>
                    <a:pt x="9608" y="2331"/>
                    <a:pt x="10632" y="2284"/>
                    <a:pt x="11288" y="2248"/>
                  </a:cubicBezTo>
                  <a:cubicBezTo>
                    <a:pt x="11432" y="2240"/>
                    <a:pt x="11478" y="2047"/>
                    <a:pt x="11351" y="1973"/>
                  </a:cubicBezTo>
                  <a:cubicBezTo>
                    <a:pt x="10023" y="1197"/>
                    <a:pt x="7483" y="0"/>
                    <a:pt x="4149" y="0"/>
                  </a:cubicBezTo>
                  <a:close/>
                </a:path>
              </a:pathLst>
            </a:custGeom>
            <a:solidFill>
              <a:srgbClr val="E8EE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5" name="Google Shape;11985;p32"/>
            <p:cNvSpPr/>
            <p:nvPr/>
          </p:nvSpPr>
          <p:spPr>
            <a:xfrm>
              <a:off x="1404766" y="3061031"/>
              <a:ext cx="67235" cy="95151"/>
            </a:xfrm>
            <a:custGeom>
              <a:rect b="b" l="l" r="r" t="t"/>
              <a:pathLst>
                <a:path extrusionOk="0" h="3630" w="2565">
                  <a:moveTo>
                    <a:pt x="1281" y="0"/>
                  </a:moveTo>
                  <a:cubicBezTo>
                    <a:pt x="574" y="0"/>
                    <a:pt x="1" y="433"/>
                    <a:pt x="1" y="1495"/>
                  </a:cubicBezTo>
                  <a:cubicBezTo>
                    <a:pt x="1" y="2557"/>
                    <a:pt x="641" y="3629"/>
                    <a:pt x="1281" y="3629"/>
                  </a:cubicBezTo>
                  <a:cubicBezTo>
                    <a:pt x="1924" y="3629"/>
                    <a:pt x="2564" y="2557"/>
                    <a:pt x="2564" y="1495"/>
                  </a:cubicBezTo>
                  <a:cubicBezTo>
                    <a:pt x="2564" y="433"/>
                    <a:pt x="1991" y="0"/>
                    <a:pt x="1281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6" name="Google Shape;11986;p32"/>
            <p:cNvSpPr/>
            <p:nvPr/>
          </p:nvSpPr>
          <p:spPr>
            <a:xfrm>
              <a:off x="1513338" y="3020742"/>
              <a:ext cx="129175" cy="143566"/>
            </a:xfrm>
            <a:custGeom>
              <a:rect b="b" l="l" r="r" t="t"/>
              <a:pathLst>
                <a:path extrusionOk="0" h="5477" w="4928">
                  <a:moveTo>
                    <a:pt x="4469" y="0"/>
                  </a:moveTo>
                  <a:cubicBezTo>
                    <a:pt x="4354" y="0"/>
                    <a:pt x="4237" y="47"/>
                    <a:pt x="4150" y="145"/>
                  </a:cubicBezTo>
                  <a:lnTo>
                    <a:pt x="106" y="4741"/>
                  </a:lnTo>
                  <a:cubicBezTo>
                    <a:pt x="1" y="4860"/>
                    <a:pt x="22" y="5043"/>
                    <a:pt x="156" y="5135"/>
                  </a:cubicBezTo>
                  <a:cubicBezTo>
                    <a:pt x="386" y="5284"/>
                    <a:pt x="752" y="5476"/>
                    <a:pt x="1129" y="5476"/>
                  </a:cubicBezTo>
                  <a:cubicBezTo>
                    <a:pt x="1373" y="5476"/>
                    <a:pt x="1621" y="5395"/>
                    <a:pt x="1840" y="5170"/>
                  </a:cubicBezTo>
                  <a:cubicBezTo>
                    <a:pt x="2093" y="4906"/>
                    <a:pt x="3767" y="2357"/>
                    <a:pt x="4818" y="736"/>
                  </a:cubicBezTo>
                  <a:cubicBezTo>
                    <a:pt x="4906" y="602"/>
                    <a:pt x="4927" y="433"/>
                    <a:pt x="4871" y="282"/>
                  </a:cubicBezTo>
                  <a:cubicBezTo>
                    <a:pt x="4804" y="100"/>
                    <a:pt x="4638" y="0"/>
                    <a:pt x="4469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7" name="Google Shape;11987;p32"/>
            <p:cNvSpPr/>
            <p:nvPr/>
          </p:nvSpPr>
          <p:spPr>
            <a:xfrm>
              <a:off x="1427177" y="3083416"/>
              <a:ext cx="27943" cy="33578"/>
            </a:xfrm>
            <a:custGeom>
              <a:rect b="b" l="l" r="r" t="t"/>
              <a:pathLst>
                <a:path extrusionOk="0" h="1281" w="1066">
                  <a:moveTo>
                    <a:pt x="531" y="1"/>
                  </a:moveTo>
                  <a:cubicBezTo>
                    <a:pt x="236" y="1"/>
                    <a:pt x="0" y="240"/>
                    <a:pt x="0" y="535"/>
                  </a:cubicBezTo>
                  <a:lnTo>
                    <a:pt x="0" y="746"/>
                  </a:lnTo>
                  <a:cubicBezTo>
                    <a:pt x="0" y="1042"/>
                    <a:pt x="236" y="1281"/>
                    <a:pt x="531" y="1281"/>
                  </a:cubicBezTo>
                  <a:cubicBezTo>
                    <a:pt x="826" y="1281"/>
                    <a:pt x="1066" y="1042"/>
                    <a:pt x="1066" y="746"/>
                  </a:cubicBezTo>
                  <a:lnTo>
                    <a:pt x="1066" y="535"/>
                  </a:lnTo>
                  <a:cubicBezTo>
                    <a:pt x="1066" y="240"/>
                    <a:pt x="826" y="1"/>
                    <a:pt x="531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8" name="Google Shape;11988;p32"/>
            <p:cNvSpPr/>
            <p:nvPr/>
          </p:nvSpPr>
          <p:spPr>
            <a:xfrm>
              <a:off x="1443953" y="3083704"/>
              <a:ext cx="11167" cy="22150"/>
            </a:xfrm>
            <a:custGeom>
              <a:rect b="b" l="l" r="r" t="t"/>
              <a:pathLst>
                <a:path extrusionOk="0" h="845" w="426">
                  <a:moveTo>
                    <a:pt x="0" y="0"/>
                  </a:moveTo>
                  <a:lnTo>
                    <a:pt x="0" y="630"/>
                  </a:lnTo>
                  <a:cubicBezTo>
                    <a:pt x="0" y="746"/>
                    <a:pt x="95" y="844"/>
                    <a:pt x="215" y="844"/>
                  </a:cubicBezTo>
                  <a:cubicBezTo>
                    <a:pt x="331" y="844"/>
                    <a:pt x="426" y="746"/>
                    <a:pt x="426" y="630"/>
                  </a:cubicBezTo>
                  <a:lnTo>
                    <a:pt x="426" y="521"/>
                  </a:lnTo>
                  <a:cubicBezTo>
                    <a:pt x="426" y="268"/>
                    <a:pt x="250" y="5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9" name="Google Shape;11989;p32"/>
            <p:cNvSpPr/>
            <p:nvPr/>
          </p:nvSpPr>
          <p:spPr>
            <a:xfrm>
              <a:off x="1438318" y="3088947"/>
              <a:ext cx="11193" cy="11271"/>
            </a:xfrm>
            <a:custGeom>
              <a:rect b="b" l="l" r="r" t="t"/>
              <a:pathLst>
                <a:path extrusionOk="0" h="430" w="427">
                  <a:moveTo>
                    <a:pt x="215" y="1"/>
                  </a:moveTo>
                  <a:cubicBezTo>
                    <a:pt x="95" y="1"/>
                    <a:pt x="1" y="99"/>
                    <a:pt x="1" y="215"/>
                  </a:cubicBezTo>
                  <a:cubicBezTo>
                    <a:pt x="1" y="335"/>
                    <a:pt x="95" y="430"/>
                    <a:pt x="215" y="430"/>
                  </a:cubicBezTo>
                  <a:cubicBezTo>
                    <a:pt x="331" y="430"/>
                    <a:pt x="426" y="335"/>
                    <a:pt x="426" y="215"/>
                  </a:cubicBezTo>
                  <a:cubicBezTo>
                    <a:pt x="426" y="99"/>
                    <a:pt x="331" y="1"/>
                    <a:pt x="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0" name="Google Shape;11990;p32"/>
            <p:cNvSpPr/>
            <p:nvPr/>
          </p:nvSpPr>
          <p:spPr>
            <a:xfrm>
              <a:off x="1404766" y="3066011"/>
              <a:ext cx="52294" cy="90250"/>
            </a:xfrm>
            <a:custGeom>
              <a:rect b="b" l="l" r="r" t="t"/>
              <a:pathLst>
                <a:path extrusionOk="0" h="3443" w="1995">
                  <a:moveTo>
                    <a:pt x="567" y="0"/>
                  </a:moveTo>
                  <a:lnTo>
                    <a:pt x="567" y="0"/>
                  </a:lnTo>
                  <a:cubicBezTo>
                    <a:pt x="222" y="222"/>
                    <a:pt x="1" y="640"/>
                    <a:pt x="1" y="1305"/>
                  </a:cubicBezTo>
                  <a:cubicBezTo>
                    <a:pt x="1" y="2367"/>
                    <a:pt x="641" y="3443"/>
                    <a:pt x="1281" y="3443"/>
                  </a:cubicBezTo>
                  <a:cubicBezTo>
                    <a:pt x="1534" y="3443"/>
                    <a:pt x="1783" y="3274"/>
                    <a:pt x="1994" y="3010"/>
                  </a:cubicBezTo>
                  <a:cubicBezTo>
                    <a:pt x="1207" y="2982"/>
                    <a:pt x="426" y="1860"/>
                    <a:pt x="426" y="753"/>
                  </a:cubicBezTo>
                  <a:cubicBezTo>
                    <a:pt x="423" y="496"/>
                    <a:pt x="468" y="239"/>
                    <a:pt x="567" y="0"/>
                  </a:cubicBezTo>
                  <a:close/>
                </a:path>
              </a:pathLst>
            </a:custGeom>
            <a:solidFill>
              <a:srgbClr val="C0D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1" name="Google Shape;11991;p32"/>
            <p:cNvSpPr/>
            <p:nvPr/>
          </p:nvSpPr>
          <p:spPr>
            <a:xfrm>
              <a:off x="1421909" y="3078174"/>
              <a:ext cx="38454" cy="44089"/>
            </a:xfrm>
            <a:custGeom>
              <a:rect b="b" l="l" r="r" t="t"/>
              <a:pathLst>
                <a:path extrusionOk="0" h="1682" w="1467">
                  <a:moveTo>
                    <a:pt x="732" y="0"/>
                  </a:moveTo>
                  <a:cubicBezTo>
                    <a:pt x="328" y="0"/>
                    <a:pt x="1" y="327"/>
                    <a:pt x="1" y="735"/>
                  </a:cubicBezTo>
                  <a:lnTo>
                    <a:pt x="1" y="946"/>
                  </a:lnTo>
                  <a:cubicBezTo>
                    <a:pt x="1" y="1354"/>
                    <a:pt x="328" y="1681"/>
                    <a:pt x="732" y="1681"/>
                  </a:cubicBezTo>
                  <a:cubicBezTo>
                    <a:pt x="1140" y="1681"/>
                    <a:pt x="1467" y="1354"/>
                    <a:pt x="1467" y="946"/>
                  </a:cubicBezTo>
                  <a:lnTo>
                    <a:pt x="1467" y="841"/>
                  </a:lnTo>
                  <a:cubicBezTo>
                    <a:pt x="1467" y="707"/>
                    <a:pt x="1368" y="640"/>
                    <a:pt x="1268" y="640"/>
                  </a:cubicBezTo>
                  <a:cubicBezTo>
                    <a:pt x="1169" y="640"/>
                    <a:pt x="1070" y="707"/>
                    <a:pt x="1070" y="841"/>
                  </a:cubicBezTo>
                  <a:lnTo>
                    <a:pt x="1070" y="946"/>
                  </a:lnTo>
                  <a:cubicBezTo>
                    <a:pt x="1063" y="1126"/>
                    <a:pt x="915" y="1270"/>
                    <a:pt x="732" y="1270"/>
                  </a:cubicBezTo>
                  <a:cubicBezTo>
                    <a:pt x="553" y="1270"/>
                    <a:pt x="405" y="1126"/>
                    <a:pt x="398" y="946"/>
                  </a:cubicBezTo>
                  <a:lnTo>
                    <a:pt x="398" y="735"/>
                  </a:lnTo>
                  <a:cubicBezTo>
                    <a:pt x="398" y="549"/>
                    <a:pt x="549" y="401"/>
                    <a:pt x="732" y="401"/>
                  </a:cubicBezTo>
                  <a:cubicBezTo>
                    <a:pt x="999" y="398"/>
                    <a:pt x="999" y="0"/>
                    <a:pt x="7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2" name="Google Shape;11992;p32"/>
            <p:cNvSpPr/>
            <p:nvPr/>
          </p:nvSpPr>
          <p:spPr>
            <a:xfrm>
              <a:off x="1399523" y="2966141"/>
              <a:ext cx="359583" cy="217695"/>
            </a:xfrm>
            <a:custGeom>
              <a:rect b="b" l="l" r="r" t="t"/>
              <a:pathLst>
                <a:path extrusionOk="0" h="8305" w="13718">
                  <a:moveTo>
                    <a:pt x="9255" y="3068"/>
                  </a:moveTo>
                  <a:lnTo>
                    <a:pt x="9368" y="3371"/>
                  </a:lnTo>
                  <a:cubicBezTo>
                    <a:pt x="9280" y="3350"/>
                    <a:pt x="9192" y="3329"/>
                    <a:pt x="9101" y="3307"/>
                  </a:cubicBezTo>
                  <a:lnTo>
                    <a:pt x="9255" y="3068"/>
                  </a:lnTo>
                  <a:close/>
                  <a:moveTo>
                    <a:pt x="5535" y="3332"/>
                  </a:moveTo>
                  <a:lnTo>
                    <a:pt x="5535" y="3332"/>
                  </a:lnTo>
                  <a:cubicBezTo>
                    <a:pt x="5159" y="3782"/>
                    <a:pt x="3879" y="4232"/>
                    <a:pt x="2880" y="4457"/>
                  </a:cubicBezTo>
                  <a:cubicBezTo>
                    <a:pt x="2817" y="4222"/>
                    <a:pt x="2697" y="4007"/>
                    <a:pt x="2532" y="3831"/>
                  </a:cubicBezTo>
                  <a:cubicBezTo>
                    <a:pt x="2490" y="3786"/>
                    <a:pt x="2444" y="3743"/>
                    <a:pt x="2398" y="3708"/>
                  </a:cubicBezTo>
                  <a:cubicBezTo>
                    <a:pt x="3425" y="3469"/>
                    <a:pt x="4477" y="3343"/>
                    <a:pt x="5535" y="3332"/>
                  </a:cubicBezTo>
                  <a:close/>
                  <a:moveTo>
                    <a:pt x="5989" y="3336"/>
                  </a:moveTo>
                  <a:cubicBezTo>
                    <a:pt x="6372" y="3339"/>
                    <a:pt x="6773" y="3364"/>
                    <a:pt x="7191" y="3402"/>
                  </a:cubicBezTo>
                  <a:lnTo>
                    <a:pt x="5788" y="4995"/>
                  </a:lnTo>
                  <a:cubicBezTo>
                    <a:pt x="4856" y="4893"/>
                    <a:pt x="4128" y="4770"/>
                    <a:pt x="3626" y="4675"/>
                  </a:cubicBezTo>
                  <a:cubicBezTo>
                    <a:pt x="3840" y="4612"/>
                    <a:pt x="4079" y="4538"/>
                    <a:pt x="4318" y="4454"/>
                  </a:cubicBezTo>
                  <a:cubicBezTo>
                    <a:pt x="5285" y="4109"/>
                    <a:pt x="5834" y="3740"/>
                    <a:pt x="5989" y="3336"/>
                  </a:cubicBezTo>
                  <a:close/>
                  <a:moveTo>
                    <a:pt x="10011" y="3965"/>
                  </a:moveTo>
                  <a:lnTo>
                    <a:pt x="10011" y="3965"/>
                  </a:lnTo>
                  <a:cubicBezTo>
                    <a:pt x="10978" y="4264"/>
                    <a:pt x="11907" y="4665"/>
                    <a:pt x="12786" y="5164"/>
                  </a:cubicBezTo>
                  <a:cubicBezTo>
                    <a:pt x="12005" y="5206"/>
                    <a:pt x="11232" y="5224"/>
                    <a:pt x="10472" y="5227"/>
                  </a:cubicBezTo>
                  <a:lnTo>
                    <a:pt x="10011" y="3965"/>
                  </a:lnTo>
                  <a:close/>
                  <a:moveTo>
                    <a:pt x="11393" y="5614"/>
                  </a:moveTo>
                  <a:lnTo>
                    <a:pt x="11875" y="6015"/>
                  </a:lnTo>
                  <a:cubicBezTo>
                    <a:pt x="11566" y="6177"/>
                    <a:pt x="11242" y="6318"/>
                    <a:pt x="10915" y="6434"/>
                  </a:cubicBezTo>
                  <a:lnTo>
                    <a:pt x="10620" y="5628"/>
                  </a:lnTo>
                  <a:cubicBezTo>
                    <a:pt x="10876" y="5625"/>
                    <a:pt x="11133" y="5621"/>
                    <a:pt x="11393" y="5614"/>
                  </a:cubicBezTo>
                  <a:close/>
                  <a:moveTo>
                    <a:pt x="2957" y="4943"/>
                  </a:moveTo>
                  <a:cubicBezTo>
                    <a:pt x="3168" y="4992"/>
                    <a:pt x="3513" y="5066"/>
                    <a:pt x="3991" y="5147"/>
                  </a:cubicBezTo>
                  <a:cubicBezTo>
                    <a:pt x="3731" y="5730"/>
                    <a:pt x="3386" y="6272"/>
                    <a:pt x="2961" y="6750"/>
                  </a:cubicBezTo>
                  <a:cubicBezTo>
                    <a:pt x="2789" y="6722"/>
                    <a:pt x="2644" y="6694"/>
                    <a:pt x="2539" y="6673"/>
                  </a:cubicBezTo>
                  <a:cubicBezTo>
                    <a:pt x="2813" y="6198"/>
                    <a:pt x="2961" y="5660"/>
                    <a:pt x="2964" y="5115"/>
                  </a:cubicBezTo>
                  <a:cubicBezTo>
                    <a:pt x="2964" y="5055"/>
                    <a:pt x="2964" y="4999"/>
                    <a:pt x="2957" y="4943"/>
                  </a:cubicBezTo>
                  <a:close/>
                  <a:moveTo>
                    <a:pt x="4396" y="5213"/>
                  </a:moveTo>
                  <a:cubicBezTo>
                    <a:pt x="4712" y="5263"/>
                    <a:pt x="5067" y="5312"/>
                    <a:pt x="5468" y="5361"/>
                  </a:cubicBezTo>
                  <a:lnTo>
                    <a:pt x="4100" y="6915"/>
                  </a:lnTo>
                  <a:cubicBezTo>
                    <a:pt x="3854" y="6887"/>
                    <a:pt x="3629" y="6856"/>
                    <a:pt x="3425" y="6824"/>
                  </a:cubicBezTo>
                  <a:cubicBezTo>
                    <a:pt x="3826" y="6339"/>
                    <a:pt x="4153" y="5797"/>
                    <a:pt x="4396" y="5213"/>
                  </a:cubicBezTo>
                  <a:close/>
                  <a:moveTo>
                    <a:pt x="1481" y="3821"/>
                  </a:moveTo>
                  <a:cubicBezTo>
                    <a:pt x="2180" y="3821"/>
                    <a:pt x="2564" y="4281"/>
                    <a:pt x="2564" y="5118"/>
                  </a:cubicBezTo>
                  <a:cubicBezTo>
                    <a:pt x="2560" y="5597"/>
                    <a:pt x="2433" y="6064"/>
                    <a:pt x="2191" y="6479"/>
                  </a:cubicBezTo>
                  <a:cubicBezTo>
                    <a:pt x="1976" y="6838"/>
                    <a:pt x="1709" y="7052"/>
                    <a:pt x="1481" y="7052"/>
                  </a:cubicBezTo>
                  <a:cubicBezTo>
                    <a:pt x="1252" y="7052"/>
                    <a:pt x="988" y="6838"/>
                    <a:pt x="774" y="6479"/>
                  </a:cubicBezTo>
                  <a:cubicBezTo>
                    <a:pt x="531" y="6064"/>
                    <a:pt x="401" y="5597"/>
                    <a:pt x="401" y="5118"/>
                  </a:cubicBezTo>
                  <a:cubicBezTo>
                    <a:pt x="401" y="4281"/>
                    <a:pt x="784" y="3821"/>
                    <a:pt x="1481" y="3821"/>
                  </a:cubicBezTo>
                  <a:close/>
                  <a:moveTo>
                    <a:pt x="8869" y="3666"/>
                  </a:moveTo>
                  <a:cubicBezTo>
                    <a:pt x="9094" y="3715"/>
                    <a:pt x="9315" y="3768"/>
                    <a:pt x="9537" y="3828"/>
                  </a:cubicBezTo>
                  <a:lnTo>
                    <a:pt x="10047" y="5227"/>
                  </a:lnTo>
                  <a:lnTo>
                    <a:pt x="9818" y="5227"/>
                  </a:lnTo>
                  <a:cubicBezTo>
                    <a:pt x="9551" y="5227"/>
                    <a:pt x="9551" y="5628"/>
                    <a:pt x="9818" y="5628"/>
                  </a:cubicBezTo>
                  <a:lnTo>
                    <a:pt x="10198" y="5628"/>
                  </a:lnTo>
                  <a:lnTo>
                    <a:pt x="10539" y="6560"/>
                  </a:lnTo>
                  <a:cubicBezTo>
                    <a:pt x="10110" y="6690"/>
                    <a:pt x="9674" y="6792"/>
                    <a:pt x="9231" y="6866"/>
                  </a:cubicBezTo>
                  <a:lnTo>
                    <a:pt x="9234" y="6866"/>
                  </a:lnTo>
                  <a:cubicBezTo>
                    <a:pt x="8397" y="7007"/>
                    <a:pt x="7550" y="7074"/>
                    <a:pt x="6703" y="7074"/>
                  </a:cubicBezTo>
                  <a:cubicBezTo>
                    <a:pt x="6660" y="7074"/>
                    <a:pt x="6618" y="7074"/>
                    <a:pt x="6576" y="7074"/>
                  </a:cubicBezTo>
                  <a:cubicBezTo>
                    <a:pt x="6829" y="6729"/>
                    <a:pt x="7212" y="6163"/>
                    <a:pt x="7624" y="5551"/>
                  </a:cubicBezTo>
                  <a:cubicBezTo>
                    <a:pt x="8060" y="5576"/>
                    <a:pt x="8506" y="5597"/>
                    <a:pt x="8956" y="5611"/>
                  </a:cubicBezTo>
                  <a:lnTo>
                    <a:pt x="8964" y="5611"/>
                  </a:lnTo>
                  <a:cubicBezTo>
                    <a:pt x="9217" y="5600"/>
                    <a:pt x="9224" y="5224"/>
                    <a:pt x="8967" y="5210"/>
                  </a:cubicBezTo>
                  <a:cubicBezTo>
                    <a:pt x="8601" y="5199"/>
                    <a:pt x="8239" y="5185"/>
                    <a:pt x="7880" y="5164"/>
                  </a:cubicBezTo>
                  <a:cubicBezTo>
                    <a:pt x="8232" y="4637"/>
                    <a:pt x="8584" y="4102"/>
                    <a:pt x="8869" y="3666"/>
                  </a:cubicBezTo>
                  <a:close/>
                  <a:moveTo>
                    <a:pt x="8813" y="2283"/>
                  </a:moveTo>
                  <a:cubicBezTo>
                    <a:pt x="8901" y="2283"/>
                    <a:pt x="8988" y="2335"/>
                    <a:pt x="9023" y="2428"/>
                  </a:cubicBezTo>
                  <a:lnTo>
                    <a:pt x="9087" y="2597"/>
                  </a:lnTo>
                  <a:cubicBezTo>
                    <a:pt x="8299" y="3810"/>
                    <a:pt x="6333" y="6810"/>
                    <a:pt x="6038" y="7112"/>
                  </a:cubicBezTo>
                  <a:cubicBezTo>
                    <a:pt x="5878" y="7279"/>
                    <a:pt x="5689" y="7361"/>
                    <a:pt x="5468" y="7361"/>
                  </a:cubicBezTo>
                  <a:cubicBezTo>
                    <a:pt x="5329" y="7361"/>
                    <a:pt x="5177" y="7329"/>
                    <a:pt x="5011" y="7263"/>
                  </a:cubicBezTo>
                  <a:lnTo>
                    <a:pt x="5015" y="7263"/>
                  </a:lnTo>
                  <a:cubicBezTo>
                    <a:pt x="4849" y="7197"/>
                    <a:pt x="4695" y="7112"/>
                    <a:pt x="4550" y="7010"/>
                  </a:cubicBezTo>
                  <a:lnTo>
                    <a:pt x="8644" y="2362"/>
                  </a:lnTo>
                  <a:cubicBezTo>
                    <a:pt x="8690" y="2308"/>
                    <a:pt x="8752" y="2283"/>
                    <a:pt x="8813" y="2283"/>
                  </a:cubicBezTo>
                  <a:close/>
                  <a:moveTo>
                    <a:pt x="624" y="1"/>
                  </a:moveTo>
                  <a:cubicBezTo>
                    <a:pt x="579" y="1"/>
                    <a:pt x="532" y="18"/>
                    <a:pt x="489" y="58"/>
                  </a:cubicBezTo>
                  <a:cubicBezTo>
                    <a:pt x="468" y="76"/>
                    <a:pt x="0" y="554"/>
                    <a:pt x="0" y="1693"/>
                  </a:cubicBezTo>
                  <a:cubicBezTo>
                    <a:pt x="0" y="2674"/>
                    <a:pt x="464" y="3307"/>
                    <a:pt x="739" y="3596"/>
                  </a:cubicBezTo>
                  <a:cubicBezTo>
                    <a:pt x="626" y="3656"/>
                    <a:pt x="521" y="3736"/>
                    <a:pt x="433" y="3828"/>
                  </a:cubicBezTo>
                  <a:cubicBezTo>
                    <a:pt x="144" y="4127"/>
                    <a:pt x="0" y="4559"/>
                    <a:pt x="0" y="5115"/>
                  </a:cubicBezTo>
                  <a:cubicBezTo>
                    <a:pt x="4" y="5663"/>
                    <a:pt x="151" y="6205"/>
                    <a:pt x="429" y="6683"/>
                  </a:cubicBezTo>
                  <a:cubicBezTo>
                    <a:pt x="721" y="7168"/>
                    <a:pt x="1104" y="7450"/>
                    <a:pt x="1484" y="7450"/>
                  </a:cubicBezTo>
                  <a:cubicBezTo>
                    <a:pt x="1762" y="7450"/>
                    <a:pt x="2040" y="7299"/>
                    <a:pt x="2286" y="7024"/>
                  </a:cubicBezTo>
                  <a:cubicBezTo>
                    <a:pt x="2331" y="7035"/>
                    <a:pt x="2405" y="7052"/>
                    <a:pt x="2511" y="7074"/>
                  </a:cubicBezTo>
                  <a:lnTo>
                    <a:pt x="2015" y="7896"/>
                  </a:lnTo>
                  <a:cubicBezTo>
                    <a:pt x="2015" y="7903"/>
                    <a:pt x="2008" y="7903"/>
                    <a:pt x="2004" y="7903"/>
                  </a:cubicBezTo>
                  <a:lnTo>
                    <a:pt x="841" y="7903"/>
                  </a:lnTo>
                  <a:cubicBezTo>
                    <a:pt x="573" y="7903"/>
                    <a:pt x="573" y="8304"/>
                    <a:pt x="841" y="8304"/>
                  </a:cubicBezTo>
                  <a:lnTo>
                    <a:pt x="2001" y="8304"/>
                  </a:lnTo>
                  <a:cubicBezTo>
                    <a:pt x="2145" y="8304"/>
                    <a:pt x="2282" y="8227"/>
                    <a:pt x="2356" y="8104"/>
                  </a:cubicBezTo>
                  <a:lnTo>
                    <a:pt x="2926" y="7151"/>
                  </a:lnTo>
                  <a:cubicBezTo>
                    <a:pt x="3070" y="7176"/>
                    <a:pt x="3235" y="7200"/>
                    <a:pt x="3418" y="7228"/>
                  </a:cubicBezTo>
                  <a:lnTo>
                    <a:pt x="3418" y="7889"/>
                  </a:lnTo>
                  <a:cubicBezTo>
                    <a:pt x="3418" y="7900"/>
                    <a:pt x="3411" y="7903"/>
                    <a:pt x="3404" y="7903"/>
                  </a:cubicBezTo>
                  <a:lnTo>
                    <a:pt x="2975" y="7903"/>
                  </a:lnTo>
                  <a:cubicBezTo>
                    <a:pt x="2708" y="7903"/>
                    <a:pt x="2708" y="8304"/>
                    <a:pt x="2975" y="8304"/>
                  </a:cubicBezTo>
                  <a:lnTo>
                    <a:pt x="3404" y="8304"/>
                  </a:lnTo>
                  <a:cubicBezTo>
                    <a:pt x="3633" y="8304"/>
                    <a:pt x="3815" y="8118"/>
                    <a:pt x="3815" y="7889"/>
                  </a:cubicBezTo>
                  <a:lnTo>
                    <a:pt x="3815" y="7285"/>
                  </a:lnTo>
                  <a:cubicBezTo>
                    <a:pt x="3981" y="7306"/>
                    <a:pt x="4153" y="7323"/>
                    <a:pt x="4332" y="7344"/>
                  </a:cubicBezTo>
                  <a:cubicBezTo>
                    <a:pt x="4494" y="7457"/>
                    <a:pt x="4670" y="7555"/>
                    <a:pt x="4856" y="7629"/>
                  </a:cubicBezTo>
                  <a:cubicBezTo>
                    <a:pt x="5050" y="7710"/>
                    <a:pt x="5257" y="7756"/>
                    <a:pt x="5472" y="7759"/>
                  </a:cubicBezTo>
                  <a:cubicBezTo>
                    <a:pt x="5476" y="7759"/>
                    <a:pt x="5481" y="7759"/>
                    <a:pt x="5485" y="7759"/>
                  </a:cubicBezTo>
                  <a:cubicBezTo>
                    <a:pt x="5762" y="7759"/>
                    <a:pt x="6031" y="7654"/>
                    <a:pt x="6242" y="7467"/>
                  </a:cubicBezTo>
                  <a:cubicBezTo>
                    <a:pt x="6379" y="7471"/>
                    <a:pt x="6516" y="7471"/>
                    <a:pt x="6650" y="7471"/>
                  </a:cubicBezTo>
                  <a:cubicBezTo>
                    <a:pt x="8179" y="7471"/>
                    <a:pt x="9523" y="7292"/>
                    <a:pt x="10669" y="6936"/>
                  </a:cubicBezTo>
                  <a:lnTo>
                    <a:pt x="11021" y="7893"/>
                  </a:lnTo>
                  <a:cubicBezTo>
                    <a:pt x="11109" y="8139"/>
                    <a:pt x="11344" y="8304"/>
                    <a:pt x="11608" y="8304"/>
                  </a:cubicBezTo>
                  <a:lnTo>
                    <a:pt x="12803" y="8304"/>
                  </a:lnTo>
                  <a:cubicBezTo>
                    <a:pt x="13070" y="8304"/>
                    <a:pt x="13071" y="7907"/>
                    <a:pt x="12807" y="7907"/>
                  </a:cubicBezTo>
                  <a:cubicBezTo>
                    <a:pt x="12806" y="7907"/>
                    <a:pt x="12805" y="7907"/>
                    <a:pt x="12803" y="7907"/>
                  </a:cubicBezTo>
                  <a:lnTo>
                    <a:pt x="11608" y="7907"/>
                  </a:lnTo>
                  <a:cubicBezTo>
                    <a:pt x="11513" y="7903"/>
                    <a:pt x="11429" y="7844"/>
                    <a:pt x="11397" y="7756"/>
                  </a:cubicBezTo>
                  <a:lnTo>
                    <a:pt x="11049" y="6810"/>
                  </a:lnTo>
                  <a:cubicBezTo>
                    <a:pt x="11492" y="6652"/>
                    <a:pt x="11921" y="6455"/>
                    <a:pt x="12329" y="6223"/>
                  </a:cubicBezTo>
                  <a:cubicBezTo>
                    <a:pt x="12448" y="6152"/>
                    <a:pt x="12462" y="5983"/>
                    <a:pt x="12353" y="5896"/>
                  </a:cubicBezTo>
                  <a:lnTo>
                    <a:pt x="11998" y="5597"/>
                  </a:lnTo>
                  <a:cubicBezTo>
                    <a:pt x="12480" y="5579"/>
                    <a:pt x="12969" y="5558"/>
                    <a:pt x="13461" y="5526"/>
                  </a:cubicBezTo>
                  <a:cubicBezTo>
                    <a:pt x="13654" y="5516"/>
                    <a:pt x="13718" y="5263"/>
                    <a:pt x="13552" y="5157"/>
                  </a:cubicBezTo>
                  <a:lnTo>
                    <a:pt x="13552" y="5157"/>
                  </a:lnTo>
                  <a:lnTo>
                    <a:pt x="13552" y="5161"/>
                  </a:lnTo>
                  <a:cubicBezTo>
                    <a:pt x="12399" y="4433"/>
                    <a:pt x="11151" y="3874"/>
                    <a:pt x="9843" y="3497"/>
                  </a:cubicBezTo>
                  <a:lnTo>
                    <a:pt x="9400" y="2288"/>
                  </a:lnTo>
                  <a:cubicBezTo>
                    <a:pt x="9300" y="2026"/>
                    <a:pt x="9058" y="1883"/>
                    <a:pt x="8812" y="1883"/>
                  </a:cubicBezTo>
                  <a:cubicBezTo>
                    <a:pt x="8642" y="1883"/>
                    <a:pt x="8469" y="1952"/>
                    <a:pt x="8341" y="2098"/>
                  </a:cubicBezTo>
                  <a:lnTo>
                    <a:pt x="7518" y="3033"/>
                  </a:lnTo>
                  <a:cubicBezTo>
                    <a:pt x="6880" y="2958"/>
                    <a:pt x="6275" y="2928"/>
                    <a:pt x="5714" y="2928"/>
                  </a:cubicBezTo>
                  <a:cubicBezTo>
                    <a:pt x="3616" y="2928"/>
                    <a:pt x="2131" y="3352"/>
                    <a:pt x="1815" y="3452"/>
                  </a:cubicBezTo>
                  <a:cubicBezTo>
                    <a:pt x="1702" y="3431"/>
                    <a:pt x="1593" y="3420"/>
                    <a:pt x="1481" y="3420"/>
                  </a:cubicBezTo>
                  <a:lnTo>
                    <a:pt x="1400" y="3420"/>
                  </a:lnTo>
                  <a:cubicBezTo>
                    <a:pt x="1192" y="2914"/>
                    <a:pt x="995" y="2221"/>
                    <a:pt x="1136" y="1581"/>
                  </a:cubicBezTo>
                  <a:cubicBezTo>
                    <a:pt x="1224" y="1184"/>
                    <a:pt x="1407" y="987"/>
                    <a:pt x="1414" y="980"/>
                  </a:cubicBezTo>
                  <a:cubicBezTo>
                    <a:pt x="1556" y="834"/>
                    <a:pt x="1423" y="635"/>
                    <a:pt x="1269" y="635"/>
                  </a:cubicBezTo>
                  <a:cubicBezTo>
                    <a:pt x="1222" y="635"/>
                    <a:pt x="1173" y="654"/>
                    <a:pt x="1129" y="698"/>
                  </a:cubicBezTo>
                  <a:cubicBezTo>
                    <a:pt x="1094" y="733"/>
                    <a:pt x="355" y="1500"/>
                    <a:pt x="872" y="3139"/>
                  </a:cubicBezTo>
                  <a:cubicBezTo>
                    <a:pt x="559" y="2724"/>
                    <a:pt x="394" y="2214"/>
                    <a:pt x="401" y="1693"/>
                  </a:cubicBezTo>
                  <a:cubicBezTo>
                    <a:pt x="401" y="737"/>
                    <a:pt x="767" y="343"/>
                    <a:pt x="770" y="340"/>
                  </a:cubicBezTo>
                  <a:cubicBezTo>
                    <a:pt x="903" y="193"/>
                    <a:pt x="775" y="1"/>
                    <a:pt x="6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93" name="Google Shape;11993;p32"/>
          <p:cNvGrpSpPr/>
          <p:nvPr/>
        </p:nvGrpSpPr>
        <p:grpSpPr>
          <a:xfrm>
            <a:off x="872232" y="3041110"/>
            <a:ext cx="328810" cy="369911"/>
            <a:chOff x="872232" y="2888710"/>
            <a:chExt cx="328810" cy="369911"/>
          </a:xfrm>
        </p:grpSpPr>
        <p:sp>
          <p:nvSpPr>
            <p:cNvPr id="11994" name="Google Shape;11994;p32"/>
            <p:cNvSpPr/>
            <p:nvPr/>
          </p:nvSpPr>
          <p:spPr>
            <a:xfrm>
              <a:off x="984553" y="3004149"/>
              <a:ext cx="104273" cy="225952"/>
            </a:xfrm>
            <a:custGeom>
              <a:rect b="b" l="l" r="r" t="t"/>
              <a:pathLst>
                <a:path extrusionOk="0" h="8620" w="3978">
                  <a:moveTo>
                    <a:pt x="1990" y="1"/>
                  </a:moveTo>
                  <a:cubicBezTo>
                    <a:pt x="1502" y="1"/>
                    <a:pt x="1104" y="792"/>
                    <a:pt x="1104" y="1770"/>
                  </a:cubicBezTo>
                  <a:cubicBezTo>
                    <a:pt x="1104" y="2462"/>
                    <a:pt x="1305" y="3057"/>
                    <a:pt x="1593" y="3348"/>
                  </a:cubicBezTo>
                  <a:cubicBezTo>
                    <a:pt x="686" y="3500"/>
                    <a:pt x="0" y="4203"/>
                    <a:pt x="0" y="5486"/>
                  </a:cubicBezTo>
                  <a:cubicBezTo>
                    <a:pt x="0" y="6949"/>
                    <a:pt x="1104" y="8620"/>
                    <a:pt x="1990" y="8620"/>
                  </a:cubicBezTo>
                  <a:cubicBezTo>
                    <a:pt x="2873" y="8620"/>
                    <a:pt x="3977" y="6949"/>
                    <a:pt x="3977" y="5486"/>
                  </a:cubicBezTo>
                  <a:cubicBezTo>
                    <a:pt x="3977" y="4199"/>
                    <a:pt x="3291" y="3500"/>
                    <a:pt x="2384" y="3348"/>
                  </a:cubicBezTo>
                  <a:cubicBezTo>
                    <a:pt x="2673" y="3057"/>
                    <a:pt x="2873" y="2462"/>
                    <a:pt x="2873" y="1770"/>
                  </a:cubicBezTo>
                  <a:cubicBezTo>
                    <a:pt x="2873" y="792"/>
                    <a:pt x="2476" y="1"/>
                    <a:pt x="199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5" name="Google Shape;11995;p32"/>
            <p:cNvSpPr/>
            <p:nvPr/>
          </p:nvSpPr>
          <p:spPr>
            <a:xfrm>
              <a:off x="1043269" y="3091437"/>
              <a:ext cx="210" cy="26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6" name="Google Shape;11996;p32"/>
            <p:cNvSpPr/>
            <p:nvPr/>
          </p:nvSpPr>
          <p:spPr>
            <a:xfrm>
              <a:off x="984553" y="3004149"/>
              <a:ext cx="70250" cy="225873"/>
            </a:xfrm>
            <a:custGeom>
              <a:rect b="b" l="l" r="r" t="t"/>
              <a:pathLst>
                <a:path extrusionOk="0" h="8617" w="2680">
                  <a:moveTo>
                    <a:pt x="1987" y="1"/>
                  </a:moveTo>
                  <a:cubicBezTo>
                    <a:pt x="1502" y="1"/>
                    <a:pt x="1104" y="792"/>
                    <a:pt x="1104" y="1770"/>
                  </a:cubicBezTo>
                  <a:cubicBezTo>
                    <a:pt x="1104" y="2462"/>
                    <a:pt x="1305" y="3060"/>
                    <a:pt x="1597" y="3348"/>
                  </a:cubicBezTo>
                  <a:cubicBezTo>
                    <a:pt x="686" y="3500"/>
                    <a:pt x="0" y="4199"/>
                    <a:pt x="0" y="5483"/>
                  </a:cubicBezTo>
                  <a:cubicBezTo>
                    <a:pt x="0" y="6949"/>
                    <a:pt x="1104" y="8616"/>
                    <a:pt x="1987" y="8616"/>
                  </a:cubicBezTo>
                  <a:cubicBezTo>
                    <a:pt x="2092" y="8616"/>
                    <a:pt x="2194" y="8595"/>
                    <a:pt x="2293" y="8553"/>
                  </a:cubicBezTo>
                  <a:cubicBezTo>
                    <a:pt x="1888" y="7885"/>
                    <a:pt x="1544" y="6657"/>
                    <a:pt x="1544" y="5536"/>
                  </a:cubicBezTo>
                  <a:cubicBezTo>
                    <a:pt x="1544" y="4681"/>
                    <a:pt x="1706" y="4059"/>
                    <a:pt x="1959" y="3654"/>
                  </a:cubicBezTo>
                  <a:cubicBezTo>
                    <a:pt x="2085" y="3454"/>
                    <a:pt x="2096" y="3197"/>
                    <a:pt x="1980" y="2986"/>
                  </a:cubicBezTo>
                  <a:cubicBezTo>
                    <a:pt x="1836" y="2715"/>
                    <a:pt x="1762" y="2410"/>
                    <a:pt x="1765" y="2100"/>
                  </a:cubicBezTo>
                  <a:cubicBezTo>
                    <a:pt x="1769" y="1309"/>
                    <a:pt x="2163" y="665"/>
                    <a:pt x="2651" y="665"/>
                  </a:cubicBezTo>
                  <a:lnTo>
                    <a:pt x="2680" y="665"/>
                  </a:lnTo>
                  <a:cubicBezTo>
                    <a:pt x="2518" y="261"/>
                    <a:pt x="2268" y="1"/>
                    <a:pt x="198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7" name="Google Shape;11997;p32"/>
            <p:cNvSpPr/>
            <p:nvPr/>
          </p:nvSpPr>
          <p:spPr>
            <a:xfrm>
              <a:off x="985837" y="3133561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8" name="Google Shape;11998;p32"/>
            <p:cNvSpPr/>
            <p:nvPr/>
          </p:nvSpPr>
          <p:spPr>
            <a:xfrm>
              <a:off x="984920" y="3139930"/>
              <a:ext cx="26" cy="315"/>
            </a:xfrm>
            <a:custGeom>
              <a:rect b="b" l="l" r="r" t="t"/>
              <a:pathLst>
                <a:path extrusionOk="0" h="12" w="1">
                  <a:moveTo>
                    <a:pt x="0" y="0"/>
                  </a:moveTo>
                  <a:lnTo>
                    <a:pt x="0" y="11"/>
                  </a:lnTo>
                  <a:cubicBezTo>
                    <a:pt x="0" y="8"/>
                    <a:pt x="0" y="4"/>
                    <a:pt x="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9" name="Google Shape;11999;p32"/>
            <p:cNvSpPr/>
            <p:nvPr/>
          </p:nvSpPr>
          <p:spPr>
            <a:xfrm>
              <a:off x="992548" y="3185383"/>
              <a:ext cx="315" cy="760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2" y="28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0" name="Google Shape;12000;p32"/>
            <p:cNvSpPr/>
            <p:nvPr/>
          </p:nvSpPr>
          <p:spPr>
            <a:xfrm>
              <a:off x="1001880" y="2940453"/>
              <a:ext cx="69516" cy="69542"/>
            </a:xfrm>
            <a:custGeom>
              <a:rect b="b" l="l" r="r" t="t"/>
              <a:pathLst>
                <a:path extrusionOk="0" h="2653" w="2652">
                  <a:moveTo>
                    <a:pt x="1326" y="1"/>
                  </a:moveTo>
                  <a:cubicBezTo>
                    <a:pt x="594" y="1"/>
                    <a:pt x="0" y="817"/>
                    <a:pt x="0" y="1548"/>
                  </a:cubicBezTo>
                  <a:cubicBezTo>
                    <a:pt x="0" y="2280"/>
                    <a:pt x="594" y="2652"/>
                    <a:pt x="1326" y="2652"/>
                  </a:cubicBezTo>
                  <a:cubicBezTo>
                    <a:pt x="2061" y="2652"/>
                    <a:pt x="2652" y="2280"/>
                    <a:pt x="2652" y="1548"/>
                  </a:cubicBezTo>
                  <a:cubicBezTo>
                    <a:pt x="2652" y="817"/>
                    <a:pt x="2057" y="1"/>
                    <a:pt x="1326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1" name="Google Shape;12001;p32"/>
            <p:cNvSpPr/>
            <p:nvPr/>
          </p:nvSpPr>
          <p:spPr>
            <a:xfrm>
              <a:off x="1001880" y="2940453"/>
              <a:ext cx="37431" cy="69358"/>
            </a:xfrm>
            <a:custGeom>
              <a:rect b="b" l="l" r="r" t="t"/>
              <a:pathLst>
                <a:path extrusionOk="0" h="2646" w="1428">
                  <a:moveTo>
                    <a:pt x="1326" y="1"/>
                  </a:moveTo>
                  <a:cubicBezTo>
                    <a:pt x="594" y="1"/>
                    <a:pt x="0" y="817"/>
                    <a:pt x="0" y="1548"/>
                  </a:cubicBezTo>
                  <a:cubicBezTo>
                    <a:pt x="0" y="2241"/>
                    <a:pt x="531" y="2610"/>
                    <a:pt x="1206" y="2645"/>
                  </a:cubicBezTo>
                  <a:cubicBezTo>
                    <a:pt x="1006" y="2406"/>
                    <a:pt x="886" y="2062"/>
                    <a:pt x="886" y="1622"/>
                  </a:cubicBezTo>
                  <a:cubicBezTo>
                    <a:pt x="886" y="1038"/>
                    <a:pt x="1101" y="416"/>
                    <a:pt x="1428" y="8"/>
                  </a:cubicBezTo>
                  <a:cubicBezTo>
                    <a:pt x="1393" y="4"/>
                    <a:pt x="1361" y="1"/>
                    <a:pt x="1326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2" name="Google Shape;12002;p32"/>
            <p:cNvSpPr/>
            <p:nvPr/>
          </p:nvSpPr>
          <p:spPr>
            <a:xfrm>
              <a:off x="1001880" y="2969418"/>
              <a:ext cx="23250" cy="23250"/>
            </a:xfrm>
            <a:custGeom>
              <a:rect b="b" l="l" r="r" t="t"/>
              <a:pathLst>
                <a:path extrusionOk="0" h="887" w="887">
                  <a:moveTo>
                    <a:pt x="443" y="0"/>
                  </a:moveTo>
                  <a:cubicBezTo>
                    <a:pt x="201" y="0"/>
                    <a:pt x="0" y="197"/>
                    <a:pt x="0" y="443"/>
                  </a:cubicBezTo>
                  <a:cubicBezTo>
                    <a:pt x="0" y="686"/>
                    <a:pt x="201" y="886"/>
                    <a:pt x="443" y="886"/>
                  </a:cubicBezTo>
                  <a:cubicBezTo>
                    <a:pt x="689" y="886"/>
                    <a:pt x="886" y="686"/>
                    <a:pt x="886" y="443"/>
                  </a:cubicBezTo>
                  <a:cubicBezTo>
                    <a:pt x="886" y="197"/>
                    <a:pt x="689" y="0"/>
                    <a:pt x="443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3" name="Google Shape;12003;p32"/>
            <p:cNvSpPr/>
            <p:nvPr/>
          </p:nvSpPr>
          <p:spPr>
            <a:xfrm>
              <a:off x="1048223" y="2969418"/>
              <a:ext cx="23172" cy="23250"/>
            </a:xfrm>
            <a:custGeom>
              <a:rect b="b" l="l" r="r" t="t"/>
              <a:pathLst>
                <a:path extrusionOk="0" h="887" w="884">
                  <a:moveTo>
                    <a:pt x="444" y="0"/>
                  </a:moveTo>
                  <a:cubicBezTo>
                    <a:pt x="198" y="0"/>
                    <a:pt x="1" y="197"/>
                    <a:pt x="1" y="443"/>
                  </a:cubicBezTo>
                  <a:cubicBezTo>
                    <a:pt x="1" y="686"/>
                    <a:pt x="198" y="886"/>
                    <a:pt x="444" y="886"/>
                  </a:cubicBezTo>
                  <a:cubicBezTo>
                    <a:pt x="687" y="886"/>
                    <a:pt x="884" y="686"/>
                    <a:pt x="884" y="443"/>
                  </a:cubicBezTo>
                  <a:cubicBezTo>
                    <a:pt x="884" y="197"/>
                    <a:pt x="687" y="0"/>
                    <a:pt x="44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4" name="Google Shape;12004;p32"/>
            <p:cNvSpPr/>
            <p:nvPr/>
          </p:nvSpPr>
          <p:spPr>
            <a:xfrm>
              <a:off x="872232" y="2888710"/>
              <a:ext cx="328810" cy="369911"/>
            </a:xfrm>
            <a:custGeom>
              <a:rect b="b" l="l" r="r" t="t"/>
              <a:pathLst>
                <a:path extrusionOk="0" h="14112" w="12544">
                  <a:moveTo>
                    <a:pt x="5389" y="3287"/>
                  </a:moveTo>
                  <a:cubicBezTo>
                    <a:pt x="5600" y="3287"/>
                    <a:pt x="5702" y="3540"/>
                    <a:pt x="5554" y="3687"/>
                  </a:cubicBezTo>
                  <a:cubicBezTo>
                    <a:pt x="5507" y="3735"/>
                    <a:pt x="5448" y="3756"/>
                    <a:pt x="5391" y="3756"/>
                  </a:cubicBezTo>
                  <a:cubicBezTo>
                    <a:pt x="5270" y="3756"/>
                    <a:pt x="5154" y="3663"/>
                    <a:pt x="5154" y="3522"/>
                  </a:cubicBezTo>
                  <a:cubicBezTo>
                    <a:pt x="5154" y="3392"/>
                    <a:pt x="5259" y="3287"/>
                    <a:pt x="5389" y="3287"/>
                  </a:cubicBezTo>
                  <a:close/>
                  <a:moveTo>
                    <a:pt x="7158" y="3287"/>
                  </a:moveTo>
                  <a:cubicBezTo>
                    <a:pt x="7288" y="3287"/>
                    <a:pt x="7390" y="3392"/>
                    <a:pt x="7394" y="3522"/>
                  </a:cubicBezTo>
                  <a:cubicBezTo>
                    <a:pt x="7394" y="3663"/>
                    <a:pt x="7276" y="3756"/>
                    <a:pt x="7154" y="3756"/>
                  </a:cubicBezTo>
                  <a:cubicBezTo>
                    <a:pt x="7096" y="3756"/>
                    <a:pt x="7037" y="3735"/>
                    <a:pt x="6989" y="3687"/>
                  </a:cubicBezTo>
                  <a:cubicBezTo>
                    <a:pt x="6842" y="3540"/>
                    <a:pt x="6947" y="3287"/>
                    <a:pt x="7158" y="3287"/>
                  </a:cubicBezTo>
                  <a:close/>
                  <a:moveTo>
                    <a:pt x="6272" y="2186"/>
                  </a:moveTo>
                  <a:cubicBezTo>
                    <a:pt x="6676" y="2186"/>
                    <a:pt x="7028" y="2492"/>
                    <a:pt x="7225" y="2879"/>
                  </a:cubicBezTo>
                  <a:cubicBezTo>
                    <a:pt x="7203" y="2876"/>
                    <a:pt x="7182" y="2875"/>
                    <a:pt x="7161" y="2875"/>
                  </a:cubicBezTo>
                  <a:cubicBezTo>
                    <a:pt x="6832" y="2875"/>
                    <a:pt x="6551" y="3125"/>
                    <a:pt x="6518" y="3462"/>
                  </a:cubicBezTo>
                  <a:cubicBezTo>
                    <a:pt x="6486" y="3818"/>
                    <a:pt x="6747" y="4134"/>
                    <a:pt x="7105" y="4169"/>
                  </a:cubicBezTo>
                  <a:cubicBezTo>
                    <a:pt x="6884" y="4345"/>
                    <a:pt x="6574" y="4419"/>
                    <a:pt x="6272" y="4419"/>
                  </a:cubicBezTo>
                  <a:cubicBezTo>
                    <a:pt x="5973" y="4419"/>
                    <a:pt x="5660" y="4345"/>
                    <a:pt x="5442" y="4169"/>
                  </a:cubicBezTo>
                  <a:cubicBezTo>
                    <a:pt x="5790" y="4141"/>
                    <a:pt x="6057" y="3846"/>
                    <a:pt x="6043" y="3494"/>
                  </a:cubicBezTo>
                  <a:cubicBezTo>
                    <a:pt x="6029" y="3146"/>
                    <a:pt x="5737" y="2872"/>
                    <a:pt x="5389" y="2872"/>
                  </a:cubicBezTo>
                  <a:cubicBezTo>
                    <a:pt x="5365" y="2872"/>
                    <a:pt x="5343" y="2875"/>
                    <a:pt x="5319" y="2875"/>
                  </a:cubicBezTo>
                  <a:cubicBezTo>
                    <a:pt x="5519" y="2492"/>
                    <a:pt x="5871" y="2186"/>
                    <a:pt x="6272" y="2186"/>
                  </a:cubicBezTo>
                  <a:close/>
                  <a:moveTo>
                    <a:pt x="6275" y="4834"/>
                  </a:moveTo>
                  <a:cubicBezTo>
                    <a:pt x="6634" y="4834"/>
                    <a:pt x="6951" y="5460"/>
                    <a:pt x="6951" y="6174"/>
                  </a:cubicBezTo>
                  <a:cubicBezTo>
                    <a:pt x="6951" y="6887"/>
                    <a:pt x="6634" y="7513"/>
                    <a:pt x="6275" y="7513"/>
                  </a:cubicBezTo>
                  <a:cubicBezTo>
                    <a:pt x="5913" y="7513"/>
                    <a:pt x="5597" y="6887"/>
                    <a:pt x="5597" y="6174"/>
                  </a:cubicBezTo>
                  <a:cubicBezTo>
                    <a:pt x="5597" y="5460"/>
                    <a:pt x="5913" y="4834"/>
                    <a:pt x="6275" y="4834"/>
                  </a:cubicBezTo>
                  <a:close/>
                  <a:moveTo>
                    <a:pt x="6272" y="7928"/>
                  </a:moveTo>
                  <a:cubicBezTo>
                    <a:pt x="6785" y="7928"/>
                    <a:pt x="7221" y="8090"/>
                    <a:pt x="7534" y="8403"/>
                  </a:cubicBezTo>
                  <a:cubicBezTo>
                    <a:pt x="7794" y="8663"/>
                    <a:pt x="7960" y="9025"/>
                    <a:pt x="8023" y="9464"/>
                  </a:cubicBezTo>
                  <a:lnTo>
                    <a:pt x="8023" y="9464"/>
                  </a:lnTo>
                  <a:cubicBezTo>
                    <a:pt x="7890" y="9568"/>
                    <a:pt x="7744" y="9652"/>
                    <a:pt x="7587" y="9711"/>
                  </a:cubicBezTo>
                  <a:cubicBezTo>
                    <a:pt x="7360" y="9801"/>
                    <a:pt x="7457" y="10111"/>
                    <a:pt x="7658" y="10111"/>
                  </a:cubicBezTo>
                  <a:cubicBezTo>
                    <a:pt x="7684" y="10111"/>
                    <a:pt x="7712" y="10106"/>
                    <a:pt x="7742" y="10094"/>
                  </a:cubicBezTo>
                  <a:cubicBezTo>
                    <a:pt x="7851" y="10052"/>
                    <a:pt x="7953" y="9999"/>
                    <a:pt x="8055" y="9943"/>
                  </a:cubicBezTo>
                  <a:lnTo>
                    <a:pt x="8055" y="9943"/>
                  </a:lnTo>
                  <a:cubicBezTo>
                    <a:pt x="8041" y="10344"/>
                    <a:pt x="7960" y="10738"/>
                    <a:pt x="7816" y="11114"/>
                  </a:cubicBezTo>
                  <a:cubicBezTo>
                    <a:pt x="7612" y="11234"/>
                    <a:pt x="7390" y="11325"/>
                    <a:pt x="7162" y="11381"/>
                  </a:cubicBezTo>
                  <a:cubicBezTo>
                    <a:pt x="6915" y="11443"/>
                    <a:pt x="6986" y="11790"/>
                    <a:pt x="7209" y="11790"/>
                  </a:cubicBezTo>
                  <a:cubicBezTo>
                    <a:pt x="7227" y="11790"/>
                    <a:pt x="7247" y="11787"/>
                    <a:pt x="7267" y="11782"/>
                  </a:cubicBezTo>
                  <a:cubicBezTo>
                    <a:pt x="7362" y="11754"/>
                    <a:pt x="7453" y="11726"/>
                    <a:pt x="7545" y="11694"/>
                  </a:cubicBezTo>
                  <a:lnTo>
                    <a:pt x="7545" y="11694"/>
                  </a:lnTo>
                  <a:cubicBezTo>
                    <a:pt x="7506" y="11761"/>
                    <a:pt x="7467" y="11828"/>
                    <a:pt x="7425" y="11891"/>
                  </a:cubicBezTo>
                  <a:cubicBezTo>
                    <a:pt x="7060" y="12461"/>
                    <a:pt x="6616" y="12816"/>
                    <a:pt x="6275" y="12816"/>
                  </a:cubicBezTo>
                  <a:cubicBezTo>
                    <a:pt x="5931" y="12816"/>
                    <a:pt x="5488" y="12464"/>
                    <a:pt x="5122" y="11891"/>
                  </a:cubicBezTo>
                  <a:cubicBezTo>
                    <a:pt x="5080" y="11828"/>
                    <a:pt x="5041" y="11761"/>
                    <a:pt x="5006" y="11694"/>
                  </a:cubicBezTo>
                  <a:lnTo>
                    <a:pt x="5006" y="11694"/>
                  </a:lnTo>
                  <a:cubicBezTo>
                    <a:pt x="5404" y="11832"/>
                    <a:pt x="5822" y="11902"/>
                    <a:pt x="6244" y="11902"/>
                  </a:cubicBezTo>
                  <a:cubicBezTo>
                    <a:pt x="6255" y="11902"/>
                    <a:pt x="6265" y="11902"/>
                    <a:pt x="6275" y="11902"/>
                  </a:cubicBezTo>
                  <a:cubicBezTo>
                    <a:pt x="6388" y="11902"/>
                    <a:pt x="6479" y="11810"/>
                    <a:pt x="6479" y="11694"/>
                  </a:cubicBezTo>
                  <a:cubicBezTo>
                    <a:pt x="6479" y="11582"/>
                    <a:pt x="6388" y="11490"/>
                    <a:pt x="6275" y="11490"/>
                  </a:cubicBezTo>
                  <a:cubicBezTo>
                    <a:pt x="5678" y="11490"/>
                    <a:pt x="5118" y="11353"/>
                    <a:pt x="4732" y="11114"/>
                  </a:cubicBezTo>
                  <a:cubicBezTo>
                    <a:pt x="4587" y="10738"/>
                    <a:pt x="4507" y="10344"/>
                    <a:pt x="4493" y="9943"/>
                  </a:cubicBezTo>
                  <a:lnTo>
                    <a:pt x="4493" y="9943"/>
                  </a:lnTo>
                  <a:cubicBezTo>
                    <a:pt x="4943" y="10203"/>
                    <a:pt x="5583" y="10355"/>
                    <a:pt x="6272" y="10355"/>
                  </a:cubicBezTo>
                  <a:cubicBezTo>
                    <a:pt x="6292" y="10355"/>
                    <a:pt x="6313" y="10355"/>
                    <a:pt x="6333" y="10355"/>
                  </a:cubicBezTo>
                  <a:cubicBezTo>
                    <a:pt x="6467" y="10355"/>
                    <a:pt x="6602" y="10346"/>
                    <a:pt x="6736" y="10333"/>
                  </a:cubicBezTo>
                  <a:cubicBezTo>
                    <a:pt x="6849" y="10323"/>
                    <a:pt x="6933" y="10221"/>
                    <a:pt x="6919" y="10108"/>
                  </a:cubicBezTo>
                  <a:cubicBezTo>
                    <a:pt x="6909" y="9999"/>
                    <a:pt x="6818" y="9921"/>
                    <a:pt x="6714" y="9921"/>
                  </a:cubicBezTo>
                  <a:cubicBezTo>
                    <a:pt x="6707" y="9921"/>
                    <a:pt x="6700" y="9921"/>
                    <a:pt x="6694" y="9922"/>
                  </a:cubicBezTo>
                  <a:cubicBezTo>
                    <a:pt x="6553" y="9936"/>
                    <a:pt x="6412" y="9943"/>
                    <a:pt x="6272" y="9943"/>
                  </a:cubicBezTo>
                  <a:cubicBezTo>
                    <a:pt x="5554" y="9943"/>
                    <a:pt x="4883" y="9757"/>
                    <a:pt x="4521" y="9465"/>
                  </a:cubicBezTo>
                  <a:cubicBezTo>
                    <a:pt x="4587" y="9025"/>
                    <a:pt x="4753" y="8663"/>
                    <a:pt x="5013" y="8403"/>
                  </a:cubicBezTo>
                  <a:cubicBezTo>
                    <a:pt x="5326" y="8090"/>
                    <a:pt x="5762" y="7928"/>
                    <a:pt x="6272" y="7928"/>
                  </a:cubicBezTo>
                  <a:close/>
                  <a:moveTo>
                    <a:pt x="2733" y="1"/>
                  </a:moveTo>
                  <a:cubicBezTo>
                    <a:pt x="2501" y="1"/>
                    <a:pt x="2445" y="361"/>
                    <a:pt x="2699" y="410"/>
                  </a:cubicBezTo>
                  <a:cubicBezTo>
                    <a:pt x="3371" y="544"/>
                    <a:pt x="4060" y="1416"/>
                    <a:pt x="4485" y="2182"/>
                  </a:cubicBezTo>
                  <a:cubicBezTo>
                    <a:pt x="4559" y="2320"/>
                    <a:pt x="4704" y="2404"/>
                    <a:pt x="4858" y="2404"/>
                  </a:cubicBezTo>
                  <a:lnTo>
                    <a:pt x="5129" y="2404"/>
                  </a:lnTo>
                  <a:cubicBezTo>
                    <a:pt x="4883" y="2724"/>
                    <a:pt x="4746" y="3118"/>
                    <a:pt x="4739" y="3522"/>
                  </a:cubicBezTo>
                  <a:cubicBezTo>
                    <a:pt x="4739" y="3934"/>
                    <a:pt x="4900" y="4275"/>
                    <a:pt x="5210" y="4514"/>
                  </a:cubicBezTo>
                  <a:cubicBezTo>
                    <a:pt x="5340" y="4612"/>
                    <a:pt x="5484" y="4686"/>
                    <a:pt x="5639" y="4735"/>
                  </a:cubicBezTo>
                  <a:cubicBezTo>
                    <a:pt x="5505" y="4897"/>
                    <a:pt x="5400" y="5080"/>
                    <a:pt x="5333" y="5280"/>
                  </a:cubicBezTo>
                  <a:lnTo>
                    <a:pt x="3184" y="4693"/>
                  </a:lnTo>
                  <a:cubicBezTo>
                    <a:pt x="3107" y="4672"/>
                    <a:pt x="3037" y="4633"/>
                    <a:pt x="2980" y="4577"/>
                  </a:cubicBezTo>
                  <a:lnTo>
                    <a:pt x="1117" y="2713"/>
                  </a:lnTo>
                  <a:cubicBezTo>
                    <a:pt x="1071" y="2667"/>
                    <a:pt x="1021" y="2648"/>
                    <a:pt x="972" y="2648"/>
                  </a:cubicBezTo>
                  <a:cubicBezTo>
                    <a:pt x="813" y="2648"/>
                    <a:pt x="677" y="2854"/>
                    <a:pt x="825" y="3005"/>
                  </a:cubicBezTo>
                  <a:lnTo>
                    <a:pt x="2689" y="4869"/>
                  </a:lnTo>
                  <a:cubicBezTo>
                    <a:pt x="2794" y="4974"/>
                    <a:pt x="2928" y="5052"/>
                    <a:pt x="3075" y="5090"/>
                  </a:cubicBezTo>
                  <a:lnTo>
                    <a:pt x="5224" y="5678"/>
                  </a:lnTo>
                  <a:cubicBezTo>
                    <a:pt x="5196" y="5839"/>
                    <a:pt x="5182" y="6005"/>
                    <a:pt x="5182" y="6170"/>
                  </a:cubicBezTo>
                  <a:cubicBezTo>
                    <a:pt x="5182" y="6251"/>
                    <a:pt x="5185" y="6328"/>
                    <a:pt x="5192" y="6406"/>
                  </a:cubicBezTo>
                  <a:lnTo>
                    <a:pt x="3139" y="6406"/>
                  </a:lnTo>
                  <a:cubicBezTo>
                    <a:pt x="2984" y="6406"/>
                    <a:pt x="2833" y="6448"/>
                    <a:pt x="2699" y="6525"/>
                  </a:cubicBezTo>
                  <a:lnTo>
                    <a:pt x="202" y="7981"/>
                  </a:lnTo>
                  <a:cubicBezTo>
                    <a:pt x="1" y="8097"/>
                    <a:pt x="119" y="8370"/>
                    <a:pt x="303" y="8370"/>
                  </a:cubicBezTo>
                  <a:cubicBezTo>
                    <a:pt x="337" y="8370"/>
                    <a:pt x="373" y="8361"/>
                    <a:pt x="410" y="8340"/>
                  </a:cubicBezTo>
                  <a:lnTo>
                    <a:pt x="2907" y="6880"/>
                  </a:lnTo>
                  <a:cubicBezTo>
                    <a:pt x="2977" y="6842"/>
                    <a:pt x="3058" y="6821"/>
                    <a:pt x="3139" y="6821"/>
                  </a:cubicBezTo>
                  <a:lnTo>
                    <a:pt x="5256" y="6821"/>
                  </a:lnTo>
                  <a:cubicBezTo>
                    <a:pt x="5319" y="7102"/>
                    <a:pt x="5445" y="7366"/>
                    <a:pt x="5625" y="7591"/>
                  </a:cubicBezTo>
                  <a:cubicBezTo>
                    <a:pt x="5284" y="7682"/>
                    <a:pt x="4971" y="7858"/>
                    <a:pt x="4721" y="8108"/>
                  </a:cubicBezTo>
                  <a:cubicBezTo>
                    <a:pt x="4549" y="8280"/>
                    <a:pt x="4408" y="8484"/>
                    <a:pt x="4310" y="8709"/>
                  </a:cubicBezTo>
                  <a:lnTo>
                    <a:pt x="3012" y="9634"/>
                  </a:lnTo>
                  <a:cubicBezTo>
                    <a:pt x="2864" y="9739"/>
                    <a:pt x="2752" y="9890"/>
                    <a:pt x="2692" y="10066"/>
                  </a:cubicBezTo>
                  <a:lnTo>
                    <a:pt x="1437" y="13839"/>
                  </a:lnTo>
                  <a:cubicBezTo>
                    <a:pt x="1382" y="14000"/>
                    <a:pt x="1511" y="14111"/>
                    <a:pt x="1637" y="14111"/>
                  </a:cubicBezTo>
                  <a:cubicBezTo>
                    <a:pt x="1716" y="14111"/>
                    <a:pt x="1793" y="14069"/>
                    <a:pt x="1827" y="13969"/>
                  </a:cubicBezTo>
                  <a:lnTo>
                    <a:pt x="3086" y="10196"/>
                  </a:lnTo>
                  <a:cubicBezTo>
                    <a:pt x="3118" y="10105"/>
                    <a:pt x="3174" y="10028"/>
                    <a:pt x="3255" y="9971"/>
                  </a:cubicBezTo>
                  <a:lnTo>
                    <a:pt x="4120" y="9352"/>
                  </a:lnTo>
                  <a:lnTo>
                    <a:pt x="4120" y="9352"/>
                  </a:lnTo>
                  <a:cubicBezTo>
                    <a:pt x="4092" y="9528"/>
                    <a:pt x="4078" y="9708"/>
                    <a:pt x="4078" y="9887"/>
                  </a:cubicBezTo>
                  <a:cubicBezTo>
                    <a:pt x="4078" y="11448"/>
                    <a:pt x="5245" y="13228"/>
                    <a:pt x="6272" y="13228"/>
                  </a:cubicBezTo>
                  <a:cubicBezTo>
                    <a:pt x="7299" y="13228"/>
                    <a:pt x="8466" y="11448"/>
                    <a:pt x="8466" y="9887"/>
                  </a:cubicBezTo>
                  <a:cubicBezTo>
                    <a:pt x="8466" y="9708"/>
                    <a:pt x="8452" y="9528"/>
                    <a:pt x="8424" y="9352"/>
                  </a:cubicBezTo>
                  <a:lnTo>
                    <a:pt x="8424" y="9352"/>
                  </a:lnTo>
                  <a:lnTo>
                    <a:pt x="9289" y="9971"/>
                  </a:lnTo>
                  <a:cubicBezTo>
                    <a:pt x="9370" y="10028"/>
                    <a:pt x="9426" y="10105"/>
                    <a:pt x="9458" y="10196"/>
                  </a:cubicBezTo>
                  <a:lnTo>
                    <a:pt x="10717" y="13969"/>
                  </a:lnTo>
                  <a:cubicBezTo>
                    <a:pt x="10750" y="14069"/>
                    <a:pt x="10828" y="14111"/>
                    <a:pt x="10906" y="14111"/>
                  </a:cubicBezTo>
                  <a:cubicBezTo>
                    <a:pt x="11033" y="14111"/>
                    <a:pt x="11161" y="14000"/>
                    <a:pt x="11107" y="13839"/>
                  </a:cubicBezTo>
                  <a:lnTo>
                    <a:pt x="9852" y="10066"/>
                  </a:lnTo>
                  <a:cubicBezTo>
                    <a:pt x="9792" y="9890"/>
                    <a:pt x="9679" y="9739"/>
                    <a:pt x="9532" y="9634"/>
                  </a:cubicBezTo>
                  <a:lnTo>
                    <a:pt x="8234" y="8709"/>
                  </a:lnTo>
                  <a:cubicBezTo>
                    <a:pt x="8136" y="8484"/>
                    <a:pt x="7995" y="8280"/>
                    <a:pt x="7823" y="8108"/>
                  </a:cubicBezTo>
                  <a:cubicBezTo>
                    <a:pt x="7573" y="7858"/>
                    <a:pt x="7260" y="7682"/>
                    <a:pt x="6915" y="7591"/>
                  </a:cubicBezTo>
                  <a:cubicBezTo>
                    <a:pt x="7098" y="7366"/>
                    <a:pt x="7225" y="7102"/>
                    <a:pt x="7288" y="6821"/>
                  </a:cubicBezTo>
                  <a:lnTo>
                    <a:pt x="9409" y="6821"/>
                  </a:lnTo>
                  <a:cubicBezTo>
                    <a:pt x="9489" y="6821"/>
                    <a:pt x="9567" y="6842"/>
                    <a:pt x="9637" y="6880"/>
                  </a:cubicBezTo>
                  <a:lnTo>
                    <a:pt x="12134" y="8340"/>
                  </a:lnTo>
                  <a:cubicBezTo>
                    <a:pt x="12171" y="8361"/>
                    <a:pt x="12208" y="8370"/>
                    <a:pt x="12242" y="8370"/>
                  </a:cubicBezTo>
                  <a:cubicBezTo>
                    <a:pt x="12427" y="8370"/>
                    <a:pt x="12543" y="8097"/>
                    <a:pt x="12341" y="7981"/>
                  </a:cubicBezTo>
                  <a:lnTo>
                    <a:pt x="12341" y="7981"/>
                  </a:lnTo>
                  <a:lnTo>
                    <a:pt x="12341" y="7984"/>
                  </a:lnTo>
                  <a:lnTo>
                    <a:pt x="9845" y="6525"/>
                  </a:lnTo>
                  <a:cubicBezTo>
                    <a:pt x="9711" y="6448"/>
                    <a:pt x="9560" y="6409"/>
                    <a:pt x="9405" y="6409"/>
                  </a:cubicBezTo>
                  <a:lnTo>
                    <a:pt x="7355" y="6409"/>
                  </a:lnTo>
                  <a:cubicBezTo>
                    <a:pt x="7362" y="6332"/>
                    <a:pt x="7365" y="6254"/>
                    <a:pt x="7365" y="6174"/>
                  </a:cubicBezTo>
                  <a:cubicBezTo>
                    <a:pt x="7362" y="6008"/>
                    <a:pt x="7348" y="5843"/>
                    <a:pt x="7320" y="5681"/>
                  </a:cubicBezTo>
                  <a:lnTo>
                    <a:pt x="9475" y="5094"/>
                  </a:lnTo>
                  <a:cubicBezTo>
                    <a:pt x="9619" y="5052"/>
                    <a:pt x="9753" y="4974"/>
                    <a:pt x="9859" y="4869"/>
                  </a:cubicBezTo>
                  <a:lnTo>
                    <a:pt x="11722" y="3005"/>
                  </a:lnTo>
                  <a:cubicBezTo>
                    <a:pt x="11873" y="2857"/>
                    <a:pt x="11737" y="2648"/>
                    <a:pt x="11576" y="2648"/>
                  </a:cubicBezTo>
                  <a:cubicBezTo>
                    <a:pt x="11527" y="2648"/>
                    <a:pt x="11476" y="2668"/>
                    <a:pt x="11430" y="2713"/>
                  </a:cubicBezTo>
                  <a:lnTo>
                    <a:pt x="9567" y="4577"/>
                  </a:lnTo>
                  <a:cubicBezTo>
                    <a:pt x="9510" y="4633"/>
                    <a:pt x="9440" y="4672"/>
                    <a:pt x="9366" y="4693"/>
                  </a:cubicBezTo>
                  <a:lnTo>
                    <a:pt x="7218" y="5280"/>
                  </a:lnTo>
                  <a:cubicBezTo>
                    <a:pt x="7151" y="5080"/>
                    <a:pt x="7045" y="4897"/>
                    <a:pt x="6912" y="4735"/>
                  </a:cubicBezTo>
                  <a:cubicBezTo>
                    <a:pt x="7067" y="4686"/>
                    <a:pt x="7211" y="4612"/>
                    <a:pt x="7341" y="4514"/>
                  </a:cubicBezTo>
                  <a:cubicBezTo>
                    <a:pt x="7647" y="4275"/>
                    <a:pt x="7809" y="3934"/>
                    <a:pt x="7809" y="3522"/>
                  </a:cubicBezTo>
                  <a:cubicBezTo>
                    <a:pt x="7801" y="3118"/>
                    <a:pt x="7668" y="2724"/>
                    <a:pt x="7422" y="2404"/>
                  </a:cubicBezTo>
                  <a:lnTo>
                    <a:pt x="7689" y="2404"/>
                  </a:lnTo>
                  <a:cubicBezTo>
                    <a:pt x="7847" y="2404"/>
                    <a:pt x="7988" y="2320"/>
                    <a:pt x="8065" y="2182"/>
                  </a:cubicBezTo>
                  <a:cubicBezTo>
                    <a:pt x="8487" y="1416"/>
                    <a:pt x="9180" y="544"/>
                    <a:pt x="9852" y="410"/>
                  </a:cubicBezTo>
                  <a:cubicBezTo>
                    <a:pt x="10106" y="361"/>
                    <a:pt x="10050" y="1"/>
                    <a:pt x="9818" y="1"/>
                  </a:cubicBezTo>
                  <a:cubicBezTo>
                    <a:pt x="9803" y="1"/>
                    <a:pt x="9787" y="2"/>
                    <a:pt x="9771" y="6"/>
                  </a:cubicBezTo>
                  <a:cubicBezTo>
                    <a:pt x="9324" y="94"/>
                    <a:pt x="8870" y="407"/>
                    <a:pt x="8420" y="934"/>
                  </a:cubicBezTo>
                  <a:cubicBezTo>
                    <a:pt x="8146" y="1261"/>
                    <a:pt x="7907" y="1613"/>
                    <a:pt x="7703" y="1985"/>
                  </a:cubicBezTo>
                  <a:cubicBezTo>
                    <a:pt x="7700" y="1989"/>
                    <a:pt x="7696" y="1989"/>
                    <a:pt x="7692" y="1989"/>
                  </a:cubicBezTo>
                  <a:lnTo>
                    <a:pt x="6989" y="1989"/>
                  </a:lnTo>
                  <a:cubicBezTo>
                    <a:pt x="6775" y="1841"/>
                    <a:pt x="6526" y="1767"/>
                    <a:pt x="6277" y="1767"/>
                  </a:cubicBezTo>
                  <a:cubicBezTo>
                    <a:pt x="6028" y="1767"/>
                    <a:pt x="5780" y="1841"/>
                    <a:pt x="5565" y="1989"/>
                  </a:cubicBezTo>
                  <a:lnTo>
                    <a:pt x="4858" y="1989"/>
                  </a:lnTo>
                  <a:cubicBezTo>
                    <a:pt x="4855" y="1989"/>
                    <a:pt x="4848" y="1989"/>
                    <a:pt x="4848" y="1985"/>
                  </a:cubicBezTo>
                  <a:cubicBezTo>
                    <a:pt x="4644" y="1613"/>
                    <a:pt x="4401" y="1261"/>
                    <a:pt x="4130" y="934"/>
                  </a:cubicBezTo>
                  <a:cubicBezTo>
                    <a:pt x="3680" y="407"/>
                    <a:pt x="3223" y="94"/>
                    <a:pt x="2780" y="6"/>
                  </a:cubicBezTo>
                  <a:cubicBezTo>
                    <a:pt x="2763" y="2"/>
                    <a:pt x="2748" y="1"/>
                    <a:pt x="27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05" name="Google Shape;12005;p32"/>
          <p:cNvGrpSpPr/>
          <p:nvPr/>
        </p:nvGrpSpPr>
        <p:grpSpPr>
          <a:xfrm>
            <a:off x="5815045" y="3048528"/>
            <a:ext cx="281181" cy="357958"/>
            <a:chOff x="5815045" y="2896128"/>
            <a:chExt cx="281181" cy="357958"/>
          </a:xfrm>
        </p:grpSpPr>
        <p:sp>
          <p:nvSpPr>
            <p:cNvPr id="12006" name="Google Shape;12006;p32"/>
            <p:cNvSpPr/>
            <p:nvPr/>
          </p:nvSpPr>
          <p:spPr>
            <a:xfrm>
              <a:off x="5837273" y="2912013"/>
              <a:ext cx="57458" cy="275048"/>
            </a:xfrm>
            <a:custGeom>
              <a:rect b="b" l="l" r="r" t="t"/>
              <a:pathLst>
                <a:path extrusionOk="0" h="10493" w="2192">
                  <a:moveTo>
                    <a:pt x="847" y="0"/>
                  </a:moveTo>
                  <a:cubicBezTo>
                    <a:pt x="811" y="0"/>
                    <a:pt x="775" y="21"/>
                    <a:pt x="764" y="66"/>
                  </a:cubicBezTo>
                  <a:cubicBezTo>
                    <a:pt x="489" y="987"/>
                    <a:pt x="0" y="3231"/>
                    <a:pt x="479" y="6434"/>
                  </a:cubicBezTo>
                  <a:lnTo>
                    <a:pt x="1337" y="10492"/>
                  </a:lnTo>
                  <a:lnTo>
                    <a:pt x="2191" y="8354"/>
                  </a:lnTo>
                  <a:cubicBezTo>
                    <a:pt x="1150" y="5239"/>
                    <a:pt x="964" y="1420"/>
                    <a:pt x="932" y="84"/>
                  </a:cubicBezTo>
                  <a:cubicBezTo>
                    <a:pt x="932" y="30"/>
                    <a:pt x="890" y="0"/>
                    <a:pt x="847" y="0"/>
                  </a:cubicBezTo>
                  <a:close/>
                </a:path>
              </a:pathLst>
            </a:custGeom>
            <a:solidFill>
              <a:srgbClr val="E8EE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7" name="Google Shape;12007;p32"/>
            <p:cNvSpPr/>
            <p:nvPr/>
          </p:nvSpPr>
          <p:spPr>
            <a:xfrm>
              <a:off x="5877824" y="3079039"/>
              <a:ext cx="175335" cy="163959"/>
            </a:xfrm>
            <a:custGeom>
              <a:rect b="b" l="l" r="r" t="t"/>
              <a:pathLst>
                <a:path extrusionOk="0" h="6255" w="6689">
                  <a:moveTo>
                    <a:pt x="1907" y="0"/>
                  </a:moveTo>
                  <a:cubicBezTo>
                    <a:pt x="1837" y="0"/>
                    <a:pt x="1769" y="7"/>
                    <a:pt x="1703" y="20"/>
                  </a:cubicBezTo>
                  <a:cubicBezTo>
                    <a:pt x="222" y="323"/>
                    <a:pt x="1" y="3691"/>
                    <a:pt x="1" y="3691"/>
                  </a:cubicBezTo>
                  <a:lnTo>
                    <a:pt x="855" y="6255"/>
                  </a:lnTo>
                  <a:cubicBezTo>
                    <a:pt x="855" y="6255"/>
                    <a:pt x="1453" y="1346"/>
                    <a:pt x="2082" y="1233"/>
                  </a:cubicBezTo>
                  <a:cubicBezTo>
                    <a:pt x="2098" y="1231"/>
                    <a:pt x="2116" y="1229"/>
                    <a:pt x="2135" y="1229"/>
                  </a:cubicBezTo>
                  <a:cubicBezTo>
                    <a:pt x="2841" y="1229"/>
                    <a:pt x="5383" y="3191"/>
                    <a:pt x="6517" y="4099"/>
                  </a:cubicBezTo>
                  <a:cubicBezTo>
                    <a:pt x="6535" y="4114"/>
                    <a:pt x="6554" y="4120"/>
                    <a:pt x="6572" y="4120"/>
                  </a:cubicBezTo>
                  <a:cubicBezTo>
                    <a:pt x="6636" y="4120"/>
                    <a:pt x="6689" y="4043"/>
                    <a:pt x="6640" y="3980"/>
                  </a:cubicBezTo>
                  <a:cubicBezTo>
                    <a:pt x="5681" y="2762"/>
                    <a:pt x="3356" y="0"/>
                    <a:pt x="1907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8" name="Google Shape;12008;p32"/>
            <p:cNvSpPr/>
            <p:nvPr/>
          </p:nvSpPr>
          <p:spPr>
            <a:xfrm>
              <a:off x="5821598" y="2978409"/>
              <a:ext cx="90354" cy="270225"/>
            </a:xfrm>
            <a:custGeom>
              <a:rect b="b" l="l" r="r" t="t"/>
              <a:pathLst>
                <a:path extrusionOk="0" h="10309" w="3447">
                  <a:moveTo>
                    <a:pt x="94" y="1"/>
                  </a:moveTo>
                  <a:cubicBezTo>
                    <a:pt x="52" y="1"/>
                    <a:pt x="11" y="29"/>
                    <a:pt x="11" y="83"/>
                  </a:cubicBezTo>
                  <a:cubicBezTo>
                    <a:pt x="1" y="1697"/>
                    <a:pt x="162" y="5969"/>
                    <a:pt x="1861" y="10308"/>
                  </a:cubicBezTo>
                  <a:lnTo>
                    <a:pt x="3447" y="10308"/>
                  </a:lnTo>
                  <a:cubicBezTo>
                    <a:pt x="1727" y="6215"/>
                    <a:pt x="574" y="1714"/>
                    <a:pt x="176" y="65"/>
                  </a:cubicBezTo>
                  <a:cubicBezTo>
                    <a:pt x="165" y="21"/>
                    <a:pt x="129" y="1"/>
                    <a:pt x="94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9" name="Google Shape;12009;p32"/>
            <p:cNvSpPr/>
            <p:nvPr/>
          </p:nvSpPr>
          <p:spPr>
            <a:xfrm>
              <a:off x="5947156" y="2909260"/>
              <a:ext cx="147314" cy="120918"/>
            </a:xfrm>
            <a:custGeom>
              <a:rect b="b" l="l" r="r" t="t"/>
              <a:pathLst>
                <a:path extrusionOk="0" h="4613" w="5620">
                  <a:moveTo>
                    <a:pt x="2165" y="0"/>
                  </a:moveTo>
                  <a:cubicBezTo>
                    <a:pt x="1819" y="0"/>
                    <a:pt x="1458" y="51"/>
                    <a:pt x="1087" y="154"/>
                  </a:cubicBezTo>
                  <a:cubicBezTo>
                    <a:pt x="689" y="263"/>
                    <a:pt x="320" y="452"/>
                    <a:pt x="0" y="709"/>
                  </a:cubicBezTo>
                  <a:cubicBezTo>
                    <a:pt x="70" y="706"/>
                    <a:pt x="141" y="704"/>
                    <a:pt x="211" y="704"/>
                  </a:cubicBezTo>
                  <a:cubicBezTo>
                    <a:pt x="2367" y="704"/>
                    <a:pt x="4607" y="2355"/>
                    <a:pt x="5278" y="4612"/>
                  </a:cubicBezTo>
                  <a:cubicBezTo>
                    <a:pt x="5620" y="1676"/>
                    <a:pt x="4158" y="0"/>
                    <a:pt x="2165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0" name="Google Shape;12010;p32"/>
            <p:cNvSpPr/>
            <p:nvPr/>
          </p:nvSpPr>
          <p:spPr>
            <a:xfrm>
              <a:off x="5934522" y="2984936"/>
              <a:ext cx="134077" cy="146082"/>
            </a:xfrm>
            <a:custGeom>
              <a:rect b="b" l="l" r="r" t="t"/>
              <a:pathLst>
                <a:path extrusionOk="0" h="5573" w="5115">
                  <a:moveTo>
                    <a:pt x="1815" y="1"/>
                  </a:moveTo>
                  <a:cubicBezTo>
                    <a:pt x="1726" y="1"/>
                    <a:pt x="1635" y="5"/>
                    <a:pt x="1540" y="13"/>
                  </a:cubicBezTo>
                  <a:cubicBezTo>
                    <a:pt x="946" y="66"/>
                    <a:pt x="433" y="382"/>
                    <a:pt x="0" y="811"/>
                  </a:cubicBezTo>
                  <a:cubicBezTo>
                    <a:pt x="204" y="765"/>
                    <a:pt x="401" y="743"/>
                    <a:pt x="591" y="743"/>
                  </a:cubicBezTo>
                  <a:cubicBezTo>
                    <a:pt x="3428" y="743"/>
                    <a:pt x="4691" y="5572"/>
                    <a:pt x="4691" y="5572"/>
                  </a:cubicBezTo>
                  <a:cubicBezTo>
                    <a:pt x="4691" y="5572"/>
                    <a:pt x="5115" y="1"/>
                    <a:pt x="1815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1" name="Google Shape;12011;p32"/>
            <p:cNvSpPr/>
            <p:nvPr/>
          </p:nvSpPr>
          <p:spPr>
            <a:xfrm>
              <a:off x="5815045" y="2896128"/>
              <a:ext cx="281181" cy="357958"/>
            </a:xfrm>
            <a:custGeom>
              <a:rect b="b" l="l" r="r" t="t"/>
              <a:pathLst>
                <a:path extrusionOk="0" h="13656" w="10727">
                  <a:moveTo>
                    <a:pt x="7209" y="700"/>
                  </a:moveTo>
                  <a:cubicBezTo>
                    <a:pt x="7909" y="700"/>
                    <a:pt x="8539" y="921"/>
                    <a:pt x="9038" y="1351"/>
                  </a:cubicBezTo>
                  <a:cubicBezTo>
                    <a:pt x="9766" y="1970"/>
                    <a:pt x="10153" y="2968"/>
                    <a:pt x="10171" y="4210"/>
                  </a:cubicBezTo>
                  <a:cubicBezTo>
                    <a:pt x="9717" y="3331"/>
                    <a:pt x="8996" y="2536"/>
                    <a:pt x="8106" y="1952"/>
                  </a:cubicBezTo>
                  <a:cubicBezTo>
                    <a:pt x="7269" y="1404"/>
                    <a:pt x="6373" y="1101"/>
                    <a:pt x="5585" y="1087"/>
                  </a:cubicBezTo>
                  <a:cubicBezTo>
                    <a:pt x="5775" y="985"/>
                    <a:pt x="5972" y="904"/>
                    <a:pt x="6179" y="848"/>
                  </a:cubicBezTo>
                  <a:cubicBezTo>
                    <a:pt x="6534" y="749"/>
                    <a:pt x="6879" y="700"/>
                    <a:pt x="7209" y="700"/>
                  </a:cubicBezTo>
                  <a:close/>
                  <a:moveTo>
                    <a:pt x="1622" y="1432"/>
                  </a:moveTo>
                  <a:cubicBezTo>
                    <a:pt x="1713" y="3077"/>
                    <a:pt x="1967" y="6052"/>
                    <a:pt x="2656" y="8377"/>
                  </a:cubicBezTo>
                  <a:cubicBezTo>
                    <a:pt x="2540" y="8725"/>
                    <a:pt x="2452" y="9080"/>
                    <a:pt x="2396" y="9442"/>
                  </a:cubicBezTo>
                  <a:cubicBezTo>
                    <a:pt x="2033" y="8377"/>
                    <a:pt x="1728" y="7374"/>
                    <a:pt x="1471" y="6481"/>
                  </a:cubicBezTo>
                  <a:cubicBezTo>
                    <a:pt x="1228" y="4407"/>
                    <a:pt x="1372" y="2835"/>
                    <a:pt x="1538" y="1878"/>
                  </a:cubicBezTo>
                  <a:cubicBezTo>
                    <a:pt x="1566" y="1717"/>
                    <a:pt x="1594" y="1569"/>
                    <a:pt x="1622" y="1432"/>
                  </a:cubicBezTo>
                  <a:close/>
                  <a:moveTo>
                    <a:pt x="1772" y="0"/>
                  </a:moveTo>
                  <a:cubicBezTo>
                    <a:pt x="1700" y="0"/>
                    <a:pt x="1627" y="38"/>
                    <a:pt x="1590" y="120"/>
                  </a:cubicBezTo>
                  <a:cubicBezTo>
                    <a:pt x="1580" y="145"/>
                    <a:pt x="1334" y="711"/>
                    <a:pt x="1147" y="1790"/>
                  </a:cubicBezTo>
                  <a:cubicBezTo>
                    <a:pt x="996" y="2694"/>
                    <a:pt x="929" y="3615"/>
                    <a:pt x="943" y="4533"/>
                  </a:cubicBezTo>
                  <a:cubicBezTo>
                    <a:pt x="630" y="3288"/>
                    <a:pt x="476" y="2529"/>
                    <a:pt x="476" y="2511"/>
                  </a:cubicBezTo>
                  <a:cubicBezTo>
                    <a:pt x="452" y="2403"/>
                    <a:pt x="365" y="2350"/>
                    <a:pt x="277" y="2350"/>
                  </a:cubicBezTo>
                  <a:cubicBezTo>
                    <a:pt x="181" y="2350"/>
                    <a:pt x="86" y="2414"/>
                    <a:pt x="78" y="2536"/>
                  </a:cubicBezTo>
                  <a:cubicBezTo>
                    <a:pt x="78" y="2550"/>
                    <a:pt x="1" y="3925"/>
                    <a:pt x="187" y="5954"/>
                  </a:cubicBezTo>
                  <a:cubicBezTo>
                    <a:pt x="363" y="7825"/>
                    <a:pt x="803" y="10655"/>
                    <a:pt x="1924" y="13521"/>
                  </a:cubicBezTo>
                  <a:cubicBezTo>
                    <a:pt x="1961" y="13608"/>
                    <a:pt x="2032" y="13645"/>
                    <a:pt x="2104" y="13645"/>
                  </a:cubicBezTo>
                  <a:cubicBezTo>
                    <a:pt x="2229" y="13645"/>
                    <a:pt x="2356" y="13531"/>
                    <a:pt x="2297" y="13374"/>
                  </a:cubicBezTo>
                  <a:cubicBezTo>
                    <a:pt x="1193" y="10557"/>
                    <a:pt x="761" y="7768"/>
                    <a:pt x="588" y="5926"/>
                  </a:cubicBezTo>
                  <a:cubicBezTo>
                    <a:pt x="532" y="5328"/>
                    <a:pt x="500" y="4790"/>
                    <a:pt x="483" y="4326"/>
                  </a:cubicBezTo>
                  <a:lnTo>
                    <a:pt x="483" y="4326"/>
                  </a:lnTo>
                  <a:cubicBezTo>
                    <a:pt x="1024" y="6506"/>
                    <a:pt x="1678" y="8658"/>
                    <a:pt x="2438" y="10771"/>
                  </a:cubicBezTo>
                  <a:cubicBezTo>
                    <a:pt x="2475" y="10859"/>
                    <a:pt x="2547" y="10897"/>
                    <a:pt x="2619" y="10897"/>
                  </a:cubicBezTo>
                  <a:cubicBezTo>
                    <a:pt x="2741" y="10897"/>
                    <a:pt x="2863" y="10790"/>
                    <a:pt x="2814" y="10638"/>
                  </a:cubicBezTo>
                  <a:cubicBezTo>
                    <a:pt x="2775" y="10532"/>
                    <a:pt x="2740" y="10427"/>
                    <a:pt x="2702" y="10321"/>
                  </a:cubicBezTo>
                  <a:cubicBezTo>
                    <a:pt x="2730" y="9815"/>
                    <a:pt x="2811" y="9316"/>
                    <a:pt x="2937" y="8823"/>
                  </a:cubicBezTo>
                  <a:cubicBezTo>
                    <a:pt x="3117" y="8155"/>
                    <a:pt x="3472" y="7329"/>
                    <a:pt x="4136" y="7192"/>
                  </a:cubicBezTo>
                  <a:cubicBezTo>
                    <a:pt x="4188" y="7181"/>
                    <a:pt x="4242" y="7176"/>
                    <a:pt x="4299" y="7176"/>
                  </a:cubicBezTo>
                  <a:cubicBezTo>
                    <a:pt x="4974" y="7176"/>
                    <a:pt x="6031" y="7904"/>
                    <a:pt x="7312" y="9259"/>
                  </a:cubicBezTo>
                  <a:cubicBezTo>
                    <a:pt x="7642" y="9607"/>
                    <a:pt x="7955" y="9963"/>
                    <a:pt x="8229" y="10286"/>
                  </a:cubicBezTo>
                  <a:cubicBezTo>
                    <a:pt x="7966" y="10086"/>
                    <a:pt x="7681" y="9868"/>
                    <a:pt x="7393" y="9657"/>
                  </a:cubicBezTo>
                  <a:cubicBezTo>
                    <a:pt x="6721" y="9161"/>
                    <a:pt x="6151" y="8770"/>
                    <a:pt x="5701" y="8500"/>
                  </a:cubicBezTo>
                  <a:cubicBezTo>
                    <a:pt x="5024" y="8092"/>
                    <a:pt x="4713" y="8007"/>
                    <a:pt x="4534" y="8007"/>
                  </a:cubicBezTo>
                  <a:cubicBezTo>
                    <a:pt x="4501" y="8007"/>
                    <a:pt x="4472" y="8010"/>
                    <a:pt x="4446" y="8014"/>
                  </a:cubicBezTo>
                  <a:cubicBezTo>
                    <a:pt x="4168" y="8064"/>
                    <a:pt x="3866" y="8401"/>
                    <a:pt x="3521" y="10497"/>
                  </a:cubicBezTo>
                  <a:cubicBezTo>
                    <a:pt x="3433" y="11028"/>
                    <a:pt x="3366" y="11559"/>
                    <a:pt x="3317" y="11974"/>
                  </a:cubicBezTo>
                  <a:cubicBezTo>
                    <a:pt x="3250" y="11805"/>
                    <a:pt x="3187" y="11636"/>
                    <a:pt x="3124" y="11464"/>
                  </a:cubicBezTo>
                  <a:cubicBezTo>
                    <a:pt x="3087" y="11375"/>
                    <a:pt x="3015" y="11337"/>
                    <a:pt x="2943" y="11337"/>
                  </a:cubicBezTo>
                  <a:cubicBezTo>
                    <a:pt x="2818" y="11337"/>
                    <a:pt x="2692" y="11450"/>
                    <a:pt x="2747" y="11608"/>
                  </a:cubicBezTo>
                  <a:cubicBezTo>
                    <a:pt x="2997" y="12259"/>
                    <a:pt x="3254" y="12906"/>
                    <a:pt x="3514" y="13525"/>
                  </a:cubicBezTo>
                  <a:cubicBezTo>
                    <a:pt x="3544" y="13605"/>
                    <a:pt x="3623" y="13655"/>
                    <a:pt x="3704" y="13655"/>
                  </a:cubicBezTo>
                  <a:cubicBezTo>
                    <a:pt x="3729" y="13655"/>
                    <a:pt x="3754" y="13651"/>
                    <a:pt x="3778" y="13641"/>
                  </a:cubicBezTo>
                  <a:cubicBezTo>
                    <a:pt x="3883" y="13595"/>
                    <a:pt x="3932" y="13472"/>
                    <a:pt x="3883" y="13370"/>
                  </a:cubicBezTo>
                  <a:cubicBezTo>
                    <a:pt x="3799" y="13170"/>
                    <a:pt x="3714" y="12969"/>
                    <a:pt x="3633" y="12765"/>
                  </a:cubicBezTo>
                  <a:cubicBezTo>
                    <a:pt x="3644" y="12628"/>
                    <a:pt x="3742" y="11650"/>
                    <a:pt x="3904" y="10648"/>
                  </a:cubicBezTo>
                  <a:cubicBezTo>
                    <a:pt x="4217" y="8690"/>
                    <a:pt x="4481" y="8436"/>
                    <a:pt x="4523" y="8408"/>
                  </a:cubicBezTo>
                  <a:cubicBezTo>
                    <a:pt x="4526" y="8408"/>
                    <a:pt x="4530" y="8408"/>
                    <a:pt x="4534" y="8408"/>
                  </a:cubicBezTo>
                  <a:cubicBezTo>
                    <a:pt x="4601" y="8408"/>
                    <a:pt x="4836" y="8444"/>
                    <a:pt x="5497" y="8841"/>
                  </a:cubicBezTo>
                  <a:cubicBezTo>
                    <a:pt x="5937" y="9105"/>
                    <a:pt x="6496" y="9488"/>
                    <a:pt x="7157" y="9973"/>
                  </a:cubicBezTo>
                  <a:cubicBezTo>
                    <a:pt x="8286" y="10810"/>
                    <a:pt x="9330" y="11668"/>
                    <a:pt x="9341" y="11679"/>
                  </a:cubicBezTo>
                  <a:cubicBezTo>
                    <a:pt x="9381" y="11711"/>
                    <a:pt x="9425" y="11725"/>
                    <a:pt x="9467" y="11725"/>
                  </a:cubicBezTo>
                  <a:cubicBezTo>
                    <a:pt x="9613" y="11725"/>
                    <a:pt x="9736" y="11553"/>
                    <a:pt x="9629" y="11408"/>
                  </a:cubicBezTo>
                  <a:cubicBezTo>
                    <a:pt x="9003" y="10560"/>
                    <a:pt x="8328" y="9752"/>
                    <a:pt x="7607" y="8985"/>
                  </a:cubicBezTo>
                  <a:cubicBezTo>
                    <a:pt x="6220" y="7519"/>
                    <a:pt x="5108" y="6778"/>
                    <a:pt x="4299" y="6778"/>
                  </a:cubicBezTo>
                  <a:cubicBezTo>
                    <a:pt x="4216" y="6778"/>
                    <a:pt x="4136" y="6786"/>
                    <a:pt x="4059" y="6801"/>
                  </a:cubicBezTo>
                  <a:cubicBezTo>
                    <a:pt x="3633" y="6889"/>
                    <a:pt x="3313" y="7163"/>
                    <a:pt x="3067" y="7526"/>
                  </a:cubicBezTo>
                  <a:cubicBezTo>
                    <a:pt x="3071" y="7420"/>
                    <a:pt x="3074" y="7308"/>
                    <a:pt x="3081" y="7188"/>
                  </a:cubicBezTo>
                  <a:cubicBezTo>
                    <a:pt x="3229" y="6749"/>
                    <a:pt x="3739" y="5360"/>
                    <a:pt x="4604" y="4442"/>
                  </a:cubicBezTo>
                  <a:cubicBezTo>
                    <a:pt x="4829" y="4359"/>
                    <a:pt x="5066" y="4317"/>
                    <a:pt x="5304" y="4317"/>
                  </a:cubicBezTo>
                  <a:cubicBezTo>
                    <a:pt x="5398" y="4317"/>
                    <a:pt x="5492" y="4323"/>
                    <a:pt x="5585" y="4336"/>
                  </a:cubicBezTo>
                  <a:cubicBezTo>
                    <a:pt x="5598" y="4339"/>
                    <a:pt x="5610" y="4340"/>
                    <a:pt x="5622" y="4340"/>
                  </a:cubicBezTo>
                  <a:cubicBezTo>
                    <a:pt x="5720" y="4340"/>
                    <a:pt x="5805" y="4267"/>
                    <a:pt x="5817" y="4167"/>
                  </a:cubicBezTo>
                  <a:cubicBezTo>
                    <a:pt x="5835" y="4058"/>
                    <a:pt x="5754" y="3953"/>
                    <a:pt x="5645" y="3942"/>
                  </a:cubicBezTo>
                  <a:cubicBezTo>
                    <a:pt x="5527" y="3925"/>
                    <a:pt x="5409" y="3917"/>
                    <a:pt x="5291" y="3917"/>
                  </a:cubicBezTo>
                  <a:cubicBezTo>
                    <a:pt x="5269" y="3917"/>
                    <a:pt x="5246" y="3917"/>
                    <a:pt x="5223" y="3918"/>
                  </a:cubicBezTo>
                  <a:cubicBezTo>
                    <a:pt x="5494" y="3742"/>
                    <a:pt x="5800" y="3633"/>
                    <a:pt x="6123" y="3601"/>
                  </a:cubicBezTo>
                  <a:cubicBezTo>
                    <a:pt x="6210" y="3594"/>
                    <a:pt x="6294" y="3590"/>
                    <a:pt x="6378" y="3590"/>
                  </a:cubicBezTo>
                  <a:cubicBezTo>
                    <a:pt x="6976" y="3590"/>
                    <a:pt x="7483" y="3790"/>
                    <a:pt x="7885" y="4185"/>
                  </a:cubicBezTo>
                  <a:cubicBezTo>
                    <a:pt x="8760" y="5050"/>
                    <a:pt x="9000" y="6664"/>
                    <a:pt x="9056" y="7772"/>
                  </a:cubicBezTo>
                  <a:cubicBezTo>
                    <a:pt x="8961" y="7529"/>
                    <a:pt x="8848" y="7265"/>
                    <a:pt x="8715" y="6988"/>
                  </a:cubicBezTo>
                  <a:cubicBezTo>
                    <a:pt x="8064" y="5609"/>
                    <a:pt x="7312" y="4684"/>
                    <a:pt x="6485" y="4231"/>
                  </a:cubicBezTo>
                  <a:cubicBezTo>
                    <a:pt x="6450" y="4211"/>
                    <a:pt x="6415" y="4202"/>
                    <a:pt x="6382" y="4202"/>
                  </a:cubicBezTo>
                  <a:cubicBezTo>
                    <a:pt x="6202" y="4202"/>
                    <a:pt x="6095" y="4472"/>
                    <a:pt x="6292" y="4582"/>
                  </a:cubicBezTo>
                  <a:cubicBezTo>
                    <a:pt x="8099" y="5571"/>
                    <a:pt x="9052" y="8978"/>
                    <a:pt x="9063" y="9013"/>
                  </a:cubicBezTo>
                  <a:cubicBezTo>
                    <a:pt x="9087" y="9101"/>
                    <a:pt x="9165" y="9161"/>
                    <a:pt x="9256" y="9161"/>
                  </a:cubicBezTo>
                  <a:lnTo>
                    <a:pt x="9274" y="9161"/>
                  </a:lnTo>
                  <a:cubicBezTo>
                    <a:pt x="9372" y="9150"/>
                    <a:pt x="9446" y="9073"/>
                    <a:pt x="9453" y="8978"/>
                  </a:cubicBezTo>
                  <a:cubicBezTo>
                    <a:pt x="9492" y="8327"/>
                    <a:pt x="9474" y="7677"/>
                    <a:pt x="9397" y="7033"/>
                  </a:cubicBezTo>
                  <a:cubicBezTo>
                    <a:pt x="9232" y="5599"/>
                    <a:pt x="8817" y="4547"/>
                    <a:pt x="8166" y="3904"/>
                  </a:cubicBezTo>
                  <a:cubicBezTo>
                    <a:pt x="7686" y="3430"/>
                    <a:pt x="7089" y="3191"/>
                    <a:pt x="6382" y="3191"/>
                  </a:cubicBezTo>
                  <a:cubicBezTo>
                    <a:pt x="6286" y="3191"/>
                    <a:pt x="6188" y="3195"/>
                    <a:pt x="6088" y="3204"/>
                  </a:cubicBezTo>
                  <a:cubicBezTo>
                    <a:pt x="5546" y="3250"/>
                    <a:pt x="5029" y="3499"/>
                    <a:pt x="4544" y="3939"/>
                  </a:cubicBezTo>
                  <a:cubicBezTo>
                    <a:pt x="4168" y="4284"/>
                    <a:pt x="3813" y="4744"/>
                    <a:pt x="3489" y="5307"/>
                  </a:cubicBezTo>
                  <a:cubicBezTo>
                    <a:pt x="3387" y="5483"/>
                    <a:pt x="3296" y="5662"/>
                    <a:pt x="3211" y="5831"/>
                  </a:cubicBezTo>
                  <a:cubicBezTo>
                    <a:pt x="3250" y="5535"/>
                    <a:pt x="3303" y="5222"/>
                    <a:pt x="3370" y="4909"/>
                  </a:cubicBezTo>
                  <a:cubicBezTo>
                    <a:pt x="3581" y="3886"/>
                    <a:pt x="3897" y="3032"/>
                    <a:pt x="4302" y="2374"/>
                  </a:cubicBezTo>
                  <a:cubicBezTo>
                    <a:pt x="4481" y="2072"/>
                    <a:pt x="4702" y="1797"/>
                    <a:pt x="4952" y="1555"/>
                  </a:cubicBezTo>
                  <a:cubicBezTo>
                    <a:pt x="5136" y="1508"/>
                    <a:pt x="5333" y="1485"/>
                    <a:pt x="5541" y="1485"/>
                  </a:cubicBezTo>
                  <a:cubicBezTo>
                    <a:pt x="6261" y="1485"/>
                    <a:pt x="7100" y="1764"/>
                    <a:pt x="7892" y="2283"/>
                  </a:cubicBezTo>
                  <a:cubicBezTo>
                    <a:pt x="8985" y="3000"/>
                    <a:pt x="9801" y="4051"/>
                    <a:pt x="10135" y="5170"/>
                  </a:cubicBezTo>
                  <a:cubicBezTo>
                    <a:pt x="10165" y="5266"/>
                    <a:pt x="10247" y="5313"/>
                    <a:pt x="10328" y="5313"/>
                  </a:cubicBezTo>
                  <a:cubicBezTo>
                    <a:pt x="10420" y="5313"/>
                    <a:pt x="10513" y="5252"/>
                    <a:pt x="10526" y="5138"/>
                  </a:cubicBezTo>
                  <a:cubicBezTo>
                    <a:pt x="10726" y="3352"/>
                    <a:pt x="10294" y="1899"/>
                    <a:pt x="9302" y="1048"/>
                  </a:cubicBezTo>
                  <a:cubicBezTo>
                    <a:pt x="8723" y="554"/>
                    <a:pt x="8004" y="301"/>
                    <a:pt x="7208" y="301"/>
                  </a:cubicBezTo>
                  <a:cubicBezTo>
                    <a:pt x="6844" y="301"/>
                    <a:pt x="6464" y="354"/>
                    <a:pt x="6074" y="461"/>
                  </a:cubicBezTo>
                  <a:cubicBezTo>
                    <a:pt x="5216" y="700"/>
                    <a:pt x="4502" y="1273"/>
                    <a:pt x="3950" y="2167"/>
                  </a:cubicBezTo>
                  <a:cubicBezTo>
                    <a:pt x="3521" y="2866"/>
                    <a:pt x="3190" y="3767"/>
                    <a:pt x="2969" y="4836"/>
                  </a:cubicBezTo>
                  <a:cubicBezTo>
                    <a:pt x="2832" y="5514"/>
                    <a:pt x="2740" y="6200"/>
                    <a:pt x="2695" y="6889"/>
                  </a:cubicBezTo>
                  <a:cubicBezTo>
                    <a:pt x="2033" y="3781"/>
                    <a:pt x="1974" y="240"/>
                    <a:pt x="1974" y="197"/>
                  </a:cubicBezTo>
                  <a:cubicBezTo>
                    <a:pt x="1972" y="73"/>
                    <a:pt x="1872" y="0"/>
                    <a:pt x="17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12" name="Google Shape;12012;p32"/>
          <p:cNvGrpSpPr/>
          <p:nvPr/>
        </p:nvGrpSpPr>
        <p:grpSpPr>
          <a:xfrm>
            <a:off x="5238894" y="3048502"/>
            <a:ext cx="336437" cy="357774"/>
            <a:chOff x="5238894" y="2896102"/>
            <a:chExt cx="336437" cy="357774"/>
          </a:xfrm>
        </p:grpSpPr>
        <p:sp>
          <p:nvSpPr>
            <p:cNvPr id="12013" name="Google Shape;12013;p32"/>
            <p:cNvSpPr/>
            <p:nvPr/>
          </p:nvSpPr>
          <p:spPr>
            <a:xfrm>
              <a:off x="5396117" y="3069419"/>
              <a:ext cx="173684" cy="162439"/>
            </a:xfrm>
            <a:custGeom>
              <a:rect b="b" l="l" r="r" t="t"/>
              <a:pathLst>
                <a:path extrusionOk="0" h="6197" w="6626">
                  <a:moveTo>
                    <a:pt x="6626" y="0"/>
                  </a:moveTo>
                  <a:lnTo>
                    <a:pt x="6626" y="0"/>
                  </a:lnTo>
                  <a:cubicBezTo>
                    <a:pt x="1393" y="2402"/>
                    <a:pt x="8" y="6179"/>
                    <a:pt x="1" y="6196"/>
                  </a:cubicBezTo>
                  <a:cubicBezTo>
                    <a:pt x="5592" y="3992"/>
                    <a:pt x="6626" y="1"/>
                    <a:pt x="6626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4" name="Google Shape;12014;p32"/>
            <p:cNvSpPr/>
            <p:nvPr/>
          </p:nvSpPr>
          <p:spPr>
            <a:xfrm>
              <a:off x="5396117" y="3119825"/>
              <a:ext cx="22438" cy="128808"/>
            </a:xfrm>
            <a:custGeom>
              <a:rect b="b" l="l" r="r" t="t"/>
              <a:pathLst>
                <a:path extrusionOk="0" h="4914" w="856">
                  <a:moveTo>
                    <a:pt x="1" y="1"/>
                  </a:moveTo>
                  <a:lnTo>
                    <a:pt x="1" y="4913"/>
                  </a:lnTo>
                  <a:lnTo>
                    <a:pt x="855" y="4913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5" name="Google Shape;12015;p32"/>
            <p:cNvSpPr/>
            <p:nvPr/>
          </p:nvSpPr>
          <p:spPr>
            <a:xfrm>
              <a:off x="5373731" y="2904568"/>
              <a:ext cx="67209" cy="80813"/>
            </a:xfrm>
            <a:custGeom>
              <a:rect b="b" l="l" r="r" t="t"/>
              <a:pathLst>
                <a:path extrusionOk="0" h="3083" w="2564">
                  <a:moveTo>
                    <a:pt x="1283" y="0"/>
                  </a:moveTo>
                  <a:cubicBezTo>
                    <a:pt x="1221" y="0"/>
                    <a:pt x="1159" y="27"/>
                    <a:pt x="1115" y="79"/>
                  </a:cubicBezTo>
                  <a:cubicBezTo>
                    <a:pt x="904" y="343"/>
                    <a:pt x="507" y="853"/>
                    <a:pt x="0" y="1588"/>
                  </a:cubicBezTo>
                  <a:lnTo>
                    <a:pt x="640" y="3082"/>
                  </a:lnTo>
                  <a:lnTo>
                    <a:pt x="2135" y="3082"/>
                  </a:lnTo>
                  <a:lnTo>
                    <a:pt x="2564" y="1588"/>
                  </a:lnTo>
                  <a:cubicBezTo>
                    <a:pt x="2057" y="853"/>
                    <a:pt x="1660" y="343"/>
                    <a:pt x="1449" y="79"/>
                  </a:cubicBezTo>
                  <a:cubicBezTo>
                    <a:pt x="1407" y="27"/>
                    <a:pt x="1345" y="0"/>
                    <a:pt x="1283" y="0"/>
                  </a:cubicBezTo>
                  <a:close/>
                </a:path>
              </a:pathLst>
            </a:custGeom>
            <a:solidFill>
              <a:srgbClr val="B4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6" name="Google Shape;12016;p32"/>
            <p:cNvSpPr/>
            <p:nvPr/>
          </p:nvSpPr>
          <p:spPr>
            <a:xfrm>
              <a:off x="5337873" y="2930466"/>
              <a:ext cx="156358" cy="200552"/>
            </a:xfrm>
            <a:custGeom>
              <a:rect b="b" l="l" r="r" t="t"/>
              <a:pathLst>
                <a:path extrusionOk="0" h="7651" w="5965">
                  <a:moveTo>
                    <a:pt x="4396" y="1"/>
                  </a:moveTo>
                  <a:cubicBezTo>
                    <a:pt x="4342" y="1"/>
                    <a:pt x="4287" y="21"/>
                    <a:pt x="4245" y="65"/>
                  </a:cubicBezTo>
                  <a:cubicBezTo>
                    <a:pt x="3788" y="519"/>
                    <a:pt x="2669" y="1676"/>
                    <a:pt x="1924" y="2748"/>
                  </a:cubicBezTo>
                  <a:cubicBezTo>
                    <a:pt x="0" y="5498"/>
                    <a:pt x="1259" y="7650"/>
                    <a:pt x="2655" y="7650"/>
                  </a:cubicBezTo>
                  <a:cubicBezTo>
                    <a:pt x="4480" y="7650"/>
                    <a:pt x="5964" y="6170"/>
                    <a:pt x="5964" y="4341"/>
                  </a:cubicBezTo>
                  <a:cubicBezTo>
                    <a:pt x="5964" y="2910"/>
                    <a:pt x="4955" y="832"/>
                    <a:pt x="4586" y="115"/>
                  </a:cubicBezTo>
                  <a:cubicBezTo>
                    <a:pt x="4547" y="41"/>
                    <a:pt x="4472" y="1"/>
                    <a:pt x="4396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7" name="Google Shape;12017;p32"/>
            <p:cNvSpPr/>
            <p:nvPr/>
          </p:nvSpPr>
          <p:spPr>
            <a:xfrm>
              <a:off x="5320625" y="2930466"/>
              <a:ext cx="156279" cy="200552"/>
            </a:xfrm>
            <a:custGeom>
              <a:rect b="b" l="l" r="r" t="t"/>
              <a:pathLst>
                <a:path extrusionOk="0" h="7651" w="5962">
                  <a:moveTo>
                    <a:pt x="1569" y="1"/>
                  </a:moveTo>
                  <a:cubicBezTo>
                    <a:pt x="1493" y="1"/>
                    <a:pt x="1418" y="41"/>
                    <a:pt x="1379" y="115"/>
                  </a:cubicBezTo>
                  <a:cubicBezTo>
                    <a:pt x="1006" y="832"/>
                    <a:pt x="1" y="2910"/>
                    <a:pt x="1" y="4341"/>
                  </a:cubicBezTo>
                  <a:cubicBezTo>
                    <a:pt x="1" y="6170"/>
                    <a:pt x="1481" y="7650"/>
                    <a:pt x="3310" y="7650"/>
                  </a:cubicBezTo>
                  <a:cubicBezTo>
                    <a:pt x="4702" y="7650"/>
                    <a:pt x="5961" y="5498"/>
                    <a:pt x="4041" y="2748"/>
                  </a:cubicBezTo>
                  <a:cubicBezTo>
                    <a:pt x="3292" y="1676"/>
                    <a:pt x="2174" y="519"/>
                    <a:pt x="1720" y="65"/>
                  </a:cubicBezTo>
                  <a:cubicBezTo>
                    <a:pt x="1678" y="21"/>
                    <a:pt x="1623" y="1"/>
                    <a:pt x="1569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8" name="Google Shape;12018;p32"/>
            <p:cNvSpPr/>
            <p:nvPr/>
          </p:nvSpPr>
          <p:spPr>
            <a:xfrm>
              <a:off x="5244949" y="3069419"/>
              <a:ext cx="173605" cy="162439"/>
            </a:xfrm>
            <a:custGeom>
              <a:rect b="b" l="l" r="r" t="t"/>
              <a:pathLst>
                <a:path extrusionOk="0" h="6197" w="6623">
                  <a:moveTo>
                    <a:pt x="1" y="0"/>
                  </a:moveTo>
                  <a:cubicBezTo>
                    <a:pt x="1" y="1"/>
                    <a:pt x="1035" y="3992"/>
                    <a:pt x="6622" y="6196"/>
                  </a:cubicBezTo>
                  <a:cubicBezTo>
                    <a:pt x="6619" y="6179"/>
                    <a:pt x="5233" y="2402"/>
                    <a:pt x="1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9" name="Google Shape;12019;p32"/>
            <p:cNvSpPr/>
            <p:nvPr/>
          </p:nvSpPr>
          <p:spPr>
            <a:xfrm>
              <a:off x="5238894" y="2896102"/>
              <a:ext cx="336437" cy="357774"/>
            </a:xfrm>
            <a:custGeom>
              <a:rect b="b" l="l" r="r" t="t"/>
              <a:pathLst>
                <a:path extrusionOk="0" h="13649" w="12835">
                  <a:moveTo>
                    <a:pt x="6428" y="515"/>
                  </a:moveTo>
                  <a:cubicBezTo>
                    <a:pt x="6604" y="736"/>
                    <a:pt x="6924" y="1148"/>
                    <a:pt x="7328" y="1728"/>
                  </a:cubicBezTo>
                  <a:cubicBezTo>
                    <a:pt x="7001" y="2052"/>
                    <a:pt x="6698" y="2375"/>
                    <a:pt x="6428" y="2702"/>
                  </a:cubicBezTo>
                  <a:cubicBezTo>
                    <a:pt x="6153" y="2375"/>
                    <a:pt x="5855" y="2052"/>
                    <a:pt x="5524" y="1728"/>
                  </a:cubicBezTo>
                  <a:cubicBezTo>
                    <a:pt x="5932" y="1148"/>
                    <a:pt x="6252" y="736"/>
                    <a:pt x="6428" y="515"/>
                  </a:cubicBezTo>
                  <a:close/>
                  <a:moveTo>
                    <a:pt x="8165" y="1489"/>
                  </a:moveTo>
                  <a:cubicBezTo>
                    <a:pt x="8516" y="2168"/>
                    <a:pt x="9536" y="4253"/>
                    <a:pt x="9536" y="5652"/>
                  </a:cubicBezTo>
                  <a:cubicBezTo>
                    <a:pt x="9536" y="6844"/>
                    <a:pt x="8851" y="7931"/>
                    <a:pt x="7778" y="8451"/>
                  </a:cubicBezTo>
                  <a:cubicBezTo>
                    <a:pt x="7831" y="8378"/>
                    <a:pt x="7880" y="8304"/>
                    <a:pt x="7926" y="8223"/>
                  </a:cubicBezTo>
                  <a:cubicBezTo>
                    <a:pt x="8204" y="7731"/>
                    <a:pt x="8309" y="7105"/>
                    <a:pt x="8232" y="6412"/>
                  </a:cubicBezTo>
                  <a:cubicBezTo>
                    <a:pt x="8147" y="5635"/>
                    <a:pt x="7845" y="4808"/>
                    <a:pt x="7328" y="3954"/>
                  </a:cubicBezTo>
                  <a:cubicBezTo>
                    <a:pt x="7285" y="3885"/>
                    <a:pt x="7224" y="3857"/>
                    <a:pt x="7163" y="3857"/>
                  </a:cubicBezTo>
                  <a:cubicBezTo>
                    <a:pt x="7025" y="3857"/>
                    <a:pt x="6890" y="4005"/>
                    <a:pt x="6983" y="4161"/>
                  </a:cubicBezTo>
                  <a:cubicBezTo>
                    <a:pt x="7884" y="5642"/>
                    <a:pt x="8105" y="7087"/>
                    <a:pt x="7574" y="8030"/>
                  </a:cubicBezTo>
                  <a:cubicBezTo>
                    <a:pt x="7310" y="8497"/>
                    <a:pt x="6892" y="8764"/>
                    <a:pt x="6424" y="8764"/>
                  </a:cubicBezTo>
                  <a:cubicBezTo>
                    <a:pt x="4708" y="8761"/>
                    <a:pt x="3319" y="7368"/>
                    <a:pt x="3316" y="5652"/>
                  </a:cubicBezTo>
                  <a:cubicBezTo>
                    <a:pt x="3316" y="4253"/>
                    <a:pt x="4339" y="2168"/>
                    <a:pt x="4691" y="1489"/>
                  </a:cubicBezTo>
                  <a:cubicBezTo>
                    <a:pt x="5419" y="2147"/>
                    <a:pt x="6037" y="2815"/>
                    <a:pt x="6526" y="3476"/>
                  </a:cubicBezTo>
                  <a:cubicBezTo>
                    <a:pt x="6570" y="3532"/>
                    <a:pt x="6625" y="3555"/>
                    <a:pt x="6678" y="3555"/>
                  </a:cubicBezTo>
                  <a:cubicBezTo>
                    <a:pt x="6820" y="3555"/>
                    <a:pt x="6953" y="3392"/>
                    <a:pt x="6846" y="3237"/>
                  </a:cubicBezTo>
                  <a:cubicBezTo>
                    <a:pt x="6793" y="3166"/>
                    <a:pt x="6737" y="3092"/>
                    <a:pt x="6681" y="3019"/>
                  </a:cubicBezTo>
                  <a:cubicBezTo>
                    <a:pt x="7138" y="2474"/>
                    <a:pt x="7634" y="1964"/>
                    <a:pt x="8165" y="1489"/>
                  </a:cubicBezTo>
                  <a:close/>
                  <a:moveTo>
                    <a:pt x="6653" y="9155"/>
                  </a:moveTo>
                  <a:lnTo>
                    <a:pt x="6653" y="11940"/>
                  </a:lnTo>
                  <a:cubicBezTo>
                    <a:pt x="6533" y="11729"/>
                    <a:pt x="6386" y="11483"/>
                    <a:pt x="6199" y="11208"/>
                  </a:cubicBezTo>
                  <a:lnTo>
                    <a:pt x="6199" y="9155"/>
                  </a:lnTo>
                  <a:cubicBezTo>
                    <a:pt x="6273" y="9158"/>
                    <a:pt x="6350" y="9162"/>
                    <a:pt x="6428" y="9162"/>
                  </a:cubicBezTo>
                  <a:cubicBezTo>
                    <a:pt x="6502" y="9162"/>
                    <a:pt x="6579" y="9158"/>
                    <a:pt x="6653" y="9155"/>
                  </a:cubicBezTo>
                  <a:close/>
                  <a:moveTo>
                    <a:pt x="12272" y="6999"/>
                  </a:moveTo>
                  <a:lnTo>
                    <a:pt x="12272" y="6999"/>
                  </a:lnTo>
                  <a:cubicBezTo>
                    <a:pt x="12036" y="7555"/>
                    <a:pt x="11741" y="8082"/>
                    <a:pt x="11389" y="8571"/>
                  </a:cubicBezTo>
                  <a:cubicBezTo>
                    <a:pt x="10672" y="9580"/>
                    <a:pt x="9339" y="11001"/>
                    <a:pt x="7054" y="12123"/>
                  </a:cubicBezTo>
                  <a:lnTo>
                    <a:pt x="7054" y="11331"/>
                  </a:lnTo>
                  <a:cubicBezTo>
                    <a:pt x="7926" y="10087"/>
                    <a:pt x="9522" y="8357"/>
                    <a:pt x="12272" y="6999"/>
                  </a:cubicBezTo>
                  <a:close/>
                  <a:moveTo>
                    <a:pt x="580" y="6999"/>
                  </a:moveTo>
                  <a:lnTo>
                    <a:pt x="580" y="6999"/>
                  </a:lnTo>
                  <a:cubicBezTo>
                    <a:pt x="2989" y="8191"/>
                    <a:pt x="4490" y="9668"/>
                    <a:pt x="5338" y="10723"/>
                  </a:cubicBezTo>
                  <a:cubicBezTo>
                    <a:pt x="5770" y="11251"/>
                    <a:pt x="6146" y="11824"/>
                    <a:pt x="6463" y="12429"/>
                  </a:cubicBezTo>
                  <a:cubicBezTo>
                    <a:pt x="5440" y="11996"/>
                    <a:pt x="4480" y="11433"/>
                    <a:pt x="3597" y="10762"/>
                  </a:cubicBezTo>
                  <a:cubicBezTo>
                    <a:pt x="2852" y="10192"/>
                    <a:pt x="2187" y="9524"/>
                    <a:pt x="1617" y="8782"/>
                  </a:cubicBezTo>
                  <a:cubicBezTo>
                    <a:pt x="1199" y="8233"/>
                    <a:pt x="851" y="7636"/>
                    <a:pt x="580" y="6999"/>
                  </a:cubicBezTo>
                  <a:close/>
                  <a:moveTo>
                    <a:pt x="6426" y="1"/>
                  </a:moveTo>
                  <a:cubicBezTo>
                    <a:pt x="6370" y="1"/>
                    <a:pt x="6313" y="24"/>
                    <a:pt x="6273" y="72"/>
                  </a:cubicBezTo>
                  <a:cubicBezTo>
                    <a:pt x="6255" y="93"/>
                    <a:pt x="5851" y="564"/>
                    <a:pt x="5232" y="1447"/>
                  </a:cubicBezTo>
                  <a:cubicBezTo>
                    <a:pt x="5081" y="1303"/>
                    <a:pt x="4923" y="1162"/>
                    <a:pt x="4761" y="1021"/>
                  </a:cubicBezTo>
                  <a:cubicBezTo>
                    <a:pt x="4723" y="987"/>
                    <a:pt x="4675" y="971"/>
                    <a:pt x="4628" y="971"/>
                  </a:cubicBezTo>
                  <a:cubicBezTo>
                    <a:pt x="4559" y="971"/>
                    <a:pt x="4491" y="1007"/>
                    <a:pt x="4455" y="1074"/>
                  </a:cubicBezTo>
                  <a:cubicBezTo>
                    <a:pt x="4437" y="1102"/>
                    <a:pt x="4065" y="1777"/>
                    <a:pt x="3688" y="2678"/>
                  </a:cubicBezTo>
                  <a:cubicBezTo>
                    <a:pt x="3175" y="3898"/>
                    <a:pt x="2915" y="4900"/>
                    <a:pt x="2915" y="5652"/>
                  </a:cubicBezTo>
                  <a:cubicBezTo>
                    <a:pt x="2915" y="7347"/>
                    <a:pt x="4128" y="8800"/>
                    <a:pt x="5795" y="9106"/>
                  </a:cubicBezTo>
                  <a:lnTo>
                    <a:pt x="5795" y="10660"/>
                  </a:lnTo>
                  <a:cubicBezTo>
                    <a:pt x="5753" y="10604"/>
                    <a:pt x="5707" y="10547"/>
                    <a:pt x="5661" y="10488"/>
                  </a:cubicBezTo>
                  <a:cubicBezTo>
                    <a:pt x="4736" y="9334"/>
                    <a:pt x="3055" y="7688"/>
                    <a:pt x="309" y="6430"/>
                  </a:cubicBezTo>
                  <a:cubicBezTo>
                    <a:pt x="282" y="6417"/>
                    <a:pt x="254" y="6411"/>
                    <a:pt x="227" y="6411"/>
                  </a:cubicBezTo>
                  <a:cubicBezTo>
                    <a:pt x="105" y="6411"/>
                    <a:pt x="0" y="6529"/>
                    <a:pt x="35" y="6662"/>
                  </a:cubicBezTo>
                  <a:cubicBezTo>
                    <a:pt x="45" y="6704"/>
                    <a:pt x="313" y="7713"/>
                    <a:pt x="1283" y="9004"/>
                  </a:cubicBezTo>
                  <a:cubicBezTo>
                    <a:pt x="1870" y="9781"/>
                    <a:pt x="2563" y="10473"/>
                    <a:pt x="3337" y="11068"/>
                  </a:cubicBezTo>
                  <a:cubicBezTo>
                    <a:pt x="4100" y="11655"/>
                    <a:pt x="4926" y="12158"/>
                    <a:pt x="5798" y="12569"/>
                  </a:cubicBezTo>
                  <a:lnTo>
                    <a:pt x="5798" y="13448"/>
                  </a:lnTo>
                  <a:cubicBezTo>
                    <a:pt x="5798" y="13582"/>
                    <a:pt x="5898" y="13649"/>
                    <a:pt x="5997" y="13649"/>
                  </a:cubicBezTo>
                  <a:cubicBezTo>
                    <a:pt x="6096" y="13649"/>
                    <a:pt x="6196" y="13582"/>
                    <a:pt x="6196" y="13448"/>
                  </a:cubicBezTo>
                  <a:lnTo>
                    <a:pt x="6196" y="12749"/>
                  </a:lnTo>
                  <a:cubicBezTo>
                    <a:pt x="6347" y="12815"/>
                    <a:pt x="6498" y="12879"/>
                    <a:pt x="6653" y="12942"/>
                  </a:cubicBezTo>
                  <a:lnTo>
                    <a:pt x="6653" y="13448"/>
                  </a:lnTo>
                  <a:cubicBezTo>
                    <a:pt x="6653" y="13582"/>
                    <a:pt x="6752" y="13649"/>
                    <a:pt x="6851" y="13649"/>
                  </a:cubicBezTo>
                  <a:cubicBezTo>
                    <a:pt x="6951" y="13649"/>
                    <a:pt x="7050" y="13582"/>
                    <a:pt x="7050" y="13448"/>
                  </a:cubicBezTo>
                  <a:lnTo>
                    <a:pt x="7050" y="12569"/>
                  </a:lnTo>
                  <a:cubicBezTo>
                    <a:pt x="9529" y="11391"/>
                    <a:pt x="10960" y="9862"/>
                    <a:pt x="11727" y="8786"/>
                  </a:cubicBezTo>
                  <a:cubicBezTo>
                    <a:pt x="12567" y="7597"/>
                    <a:pt x="12807" y="6700"/>
                    <a:pt x="12814" y="6662"/>
                  </a:cubicBezTo>
                  <a:cubicBezTo>
                    <a:pt x="12835" y="6588"/>
                    <a:pt x="12810" y="6507"/>
                    <a:pt x="12750" y="6458"/>
                  </a:cubicBezTo>
                  <a:cubicBezTo>
                    <a:pt x="12715" y="6427"/>
                    <a:pt x="12670" y="6412"/>
                    <a:pt x="12624" y="6412"/>
                  </a:cubicBezTo>
                  <a:cubicBezTo>
                    <a:pt x="12595" y="6412"/>
                    <a:pt x="12566" y="6417"/>
                    <a:pt x="12539" y="6430"/>
                  </a:cubicBezTo>
                  <a:cubicBezTo>
                    <a:pt x="9772" y="7702"/>
                    <a:pt x="8059" y="9359"/>
                    <a:pt x="7054" y="10660"/>
                  </a:cubicBezTo>
                  <a:lnTo>
                    <a:pt x="7054" y="9106"/>
                  </a:lnTo>
                  <a:cubicBezTo>
                    <a:pt x="8720" y="8800"/>
                    <a:pt x="9934" y="7347"/>
                    <a:pt x="9937" y="5652"/>
                  </a:cubicBezTo>
                  <a:cubicBezTo>
                    <a:pt x="9937" y="4900"/>
                    <a:pt x="9677" y="3898"/>
                    <a:pt x="9164" y="2678"/>
                  </a:cubicBezTo>
                  <a:cubicBezTo>
                    <a:pt x="8784" y="1777"/>
                    <a:pt x="8411" y="1102"/>
                    <a:pt x="8397" y="1074"/>
                  </a:cubicBezTo>
                  <a:cubicBezTo>
                    <a:pt x="8359" y="1007"/>
                    <a:pt x="8290" y="971"/>
                    <a:pt x="8220" y="971"/>
                  </a:cubicBezTo>
                  <a:cubicBezTo>
                    <a:pt x="8173" y="971"/>
                    <a:pt x="8126" y="987"/>
                    <a:pt x="8087" y="1021"/>
                  </a:cubicBezTo>
                  <a:cubicBezTo>
                    <a:pt x="7926" y="1162"/>
                    <a:pt x="7771" y="1303"/>
                    <a:pt x="7620" y="1447"/>
                  </a:cubicBezTo>
                  <a:cubicBezTo>
                    <a:pt x="7001" y="568"/>
                    <a:pt x="6597" y="93"/>
                    <a:pt x="6575" y="72"/>
                  </a:cubicBezTo>
                  <a:cubicBezTo>
                    <a:pt x="6537" y="24"/>
                    <a:pt x="6481" y="1"/>
                    <a:pt x="6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20" name="Google Shape;12020;p32"/>
          <p:cNvGrpSpPr/>
          <p:nvPr/>
        </p:nvGrpSpPr>
        <p:grpSpPr>
          <a:xfrm>
            <a:off x="5226994" y="1652319"/>
            <a:ext cx="374786" cy="364616"/>
            <a:chOff x="5226994" y="1499919"/>
            <a:chExt cx="374786" cy="364616"/>
          </a:xfrm>
        </p:grpSpPr>
        <p:sp>
          <p:nvSpPr>
            <p:cNvPr id="12021" name="Google Shape;12021;p32"/>
            <p:cNvSpPr/>
            <p:nvPr/>
          </p:nvSpPr>
          <p:spPr>
            <a:xfrm>
              <a:off x="5470875" y="1505293"/>
              <a:ext cx="125558" cy="125584"/>
            </a:xfrm>
            <a:custGeom>
              <a:rect b="b" l="l" r="r" t="t"/>
              <a:pathLst>
                <a:path extrusionOk="0" h="4791" w="4790">
                  <a:moveTo>
                    <a:pt x="2395" y="1"/>
                  </a:moveTo>
                  <a:cubicBezTo>
                    <a:pt x="1073" y="1"/>
                    <a:pt x="1" y="1073"/>
                    <a:pt x="1" y="2396"/>
                  </a:cubicBezTo>
                  <a:cubicBezTo>
                    <a:pt x="1" y="3718"/>
                    <a:pt x="1073" y="4790"/>
                    <a:pt x="2395" y="4790"/>
                  </a:cubicBezTo>
                  <a:cubicBezTo>
                    <a:pt x="3717" y="4790"/>
                    <a:pt x="4790" y="3718"/>
                    <a:pt x="4790" y="2396"/>
                  </a:cubicBezTo>
                  <a:cubicBezTo>
                    <a:pt x="4790" y="1073"/>
                    <a:pt x="3717" y="1"/>
                    <a:pt x="2395" y="1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2" name="Google Shape;12022;p32"/>
            <p:cNvSpPr/>
            <p:nvPr/>
          </p:nvSpPr>
          <p:spPr>
            <a:xfrm>
              <a:off x="5493732" y="1528176"/>
              <a:ext cx="79843" cy="79843"/>
            </a:xfrm>
            <a:custGeom>
              <a:rect b="b" l="l" r="r" t="t"/>
              <a:pathLst>
                <a:path extrusionOk="0" h="3046" w="3046">
                  <a:moveTo>
                    <a:pt x="1523" y="0"/>
                  </a:moveTo>
                  <a:cubicBezTo>
                    <a:pt x="683" y="0"/>
                    <a:pt x="1" y="682"/>
                    <a:pt x="1" y="1523"/>
                  </a:cubicBezTo>
                  <a:cubicBezTo>
                    <a:pt x="1" y="2363"/>
                    <a:pt x="683" y="3045"/>
                    <a:pt x="1523" y="3045"/>
                  </a:cubicBezTo>
                  <a:cubicBezTo>
                    <a:pt x="2364" y="3045"/>
                    <a:pt x="3046" y="2363"/>
                    <a:pt x="3046" y="1523"/>
                  </a:cubicBezTo>
                  <a:cubicBezTo>
                    <a:pt x="3046" y="682"/>
                    <a:pt x="2364" y="0"/>
                    <a:pt x="1523" y="0"/>
                  </a:cubicBezTo>
                  <a:close/>
                </a:path>
              </a:pathLst>
            </a:custGeom>
            <a:solidFill>
              <a:srgbClr val="325B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3" name="Google Shape;12023;p32"/>
            <p:cNvSpPr/>
            <p:nvPr/>
          </p:nvSpPr>
          <p:spPr>
            <a:xfrm>
              <a:off x="5242564" y="1505293"/>
              <a:ext cx="125663" cy="125584"/>
            </a:xfrm>
            <a:custGeom>
              <a:rect b="b" l="l" r="r" t="t"/>
              <a:pathLst>
                <a:path extrusionOk="0" h="4791" w="4794">
                  <a:moveTo>
                    <a:pt x="2395" y="1"/>
                  </a:moveTo>
                  <a:cubicBezTo>
                    <a:pt x="1073" y="1"/>
                    <a:pt x="0" y="1073"/>
                    <a:pt x="0" y="2396"/>
                  </a:cubicBezTo>
                  <a:cubicBezTo>
                    <a:pt x="0" y="3718"/>
                    <a:pt x="1073" y="4790"/>
                    <a:pt x="2395" y="4790"/>
                  </a:cubicBezTo>
                  <a:cubicBezTo>
                    <a:pt x="3721" y="4790"/>
                    <a:pt x="4793" y="3718"/>
                    <a:pt x="4793" y="2396"/>
                  </a:cubicBezTo>
                  <a:cubicBezTo>
                    <a:pt x="4793" y="1073"/>
                    <a:pt x="3721" y="1"/>
                    <a:pt x="2395" y="1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4" name="Google Shape;12024;p32"/>
            <p:cNvSpPr/>
            <p:nvPr/>
          </p:nvSpPr>
          <p:spPr>
            <a:xfrm>
              <a:off x="5265421" y="1528176"/>
              <a:ext cx="79948" cy="79843"/>
            </a:xfrm>
            <a:custGeom>
              <a:rect b="b" l="l" r="r" t="t"/>
              <a:pathLst>
                <a:path extrusionOk="0" h="3046" w="3050">
                  <a:moveTo>
                    <a:pt x="1523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3"/>
                    <a:pt x="683" y="3045"/>
                    <a:pt x="1523" y="3045"/>
                  </a:cubicBezTo>
                  <a:cubicBezTo>
                    <a:pt x="2367" y="3045"/>
                    <a:pt x="3049" y="2363"/>
                    <a:pt x="3049" y="1523"/>
                  </a:cubicBezTo>
                  <a:cubicBezTo>
                    <a:pt x="3049" y="682"/>
                    <a:pt x="2367" y="0"/>
                    <a:pt x="1523" y="0"/>
                  </a:cubicBezTo>
                  <a:close/>
                </a:path>
              </a:pathLst>
            </a:custGeom>
            <a:solidFill>
              <a:srgbClr val="325B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5" name="Google Shape;12025;p32"/>
            <p:cNvSpPr/>
            <p:nvPr/>
          </p:nvSpPr>
          <p:spPr>
            <a:xfrm>
              <a:off x="5253993" y="1539500"/>
              <a:ext cx="331011" cy="319688"/>
            </a:xfrm>
            <a:custGeom>
              <a:rect b="b" l="l" r="r" t="t"/>
              <a:pathLst>
                <a:path extrusionOk="0" h="12196" w="12628">
                  <a:moveTo>
                    <a:pt x="6316" y="1"/>
                  </a:moveTo>
                  <a:cubicBezTo>
                    <a:pt x="2828" y="1"/>
                    <a:pt x="0" y="2733"/>
                    <a:pt x="0" y="6098"/>
                  </a:cubicBezTo>
                  <a:cubicBezTo>
                    <a:pt x="0" y="9463"/>
                    <a:pt x="2828" y="12196"/>
                    <a:pt x="6316" y="12196"/>
                  </a:cubicBezTo>
                  <a:cubicBezTo>
                    <a:pt x="9801" y="12196"/>
                    <a:pt x="12628" y="9463"/>
                    <a:pt x="12628" y="6098"/>
                  </a:cubicBezTo>
                  <a:cubicBezTo>
                    <a:pt x="12628" y="2733"/>
                    <a:pt x="9801" y="1"/>
                    <a:pt x="6316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6" name="Google Shape;12026;p32"/>
            <p:cNvSpPr/>
            <p:nvPr/>
          </p:nvSpPr>
          <p:spPr>
            <a:xfrm>
              <a:off x="5376667" y="1767811"/>
              <a:ext cx="85662" cy="68519"/>
            </a:xfrm>
            <a:custGeom>
              <a:rect b="b" l="l" r="r" t="t"/>
              <a:pathLst>
                <a:path extrusionOk="0" h="2614" w="3268">
                  <a:moveTo>
                    <a:pt x="1636" y="1"/>
                  </a:moveTo>
                  <a:cubicBezTo>
                    <a:pt x="732" y="1"/>
                    <a:pt x="1" y="585"/>
                    <a:pt x="1" y="1309"/>
                  </a:cubicBezTo>
                  <a:cubicBezTo>
                    <a:pt x="1" y="2030"/>
                    <a:pt x="732" y="2613"/>
                    <a:pt x="1636" y="2613"/>
                  </a:cubicBezTo>
                  <a:cubicBezTo>
                    <a:pt x="2536" y="2613"/>
                    <a:pt x="3268" y="2030"/>
                    <a:pt x="3268" y="1309"/>
                  </a:cubicBezTo>
                  <a:cubicBezTo>
                    <a:pt x="3268" y="585"/>
                    <a:pt x="2536" y="1"/>
                    <a:pt x="1636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7" name="Google Shape;12027;p32"/>
            <p:cNvSpPr/>
            <p:nvPr/>
          </p:nvSpPr>
          <p:spPr>
            <a:xfrm>
              <a:off x="5253993" y="1543379"/>
              <a:ext cx="157930" cy="315546"/>
            </a:xfrm>
            <a:custGeom>
              <a:rect b="b" l="l" r="r" t="t"/>
              <a:pathLst>
                <a:path extrusionOk="0" h="12038" w="6025">
                  <a:moveTo>
                    <a:pt x="4941" y="0"/>
                  </a:moveTo>
                  <a:cubicBezTo>
                    <a:pt x="2117" y="605"/>
                    <a:pt x="0" y="3038"/>
                    <a:pt x="0" y="5950"/>
                  </a:cubicBezTo>
                  <a:cubicBezTo>
                    <a:pt x="0" y="9220"/>
                    <a:pt x="2673" y="11893"/>
                    <a:pt x="6024" y="12037"/>
                  </a:cubicBezTo>
                  <a:cubicBezTo>
                    <a:pt x="3650" y="11070"/>
                    <a:pt x="1959" y="8612"/>
                    <a:pt x="1959" y="5732"/>
                  </a:cubicBezTo>
                  <a:cubicBezTo>
                    <a:pt x="1959" y="3316"/>
                    <a:pt x="3151" y="1192"/>
                    <a:pt x="4941" y="0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8" name="Google Shape;12028;p32"/>
            <p:cNvSpPr/>
            <p:nvPr/>
          </p:nvSpPr>
          <p:spPr>
            <a:xfrm>
              <a:off x="5333915" y="1676382"/>
              <a:ext cx="34312" cy="40131"/>
            </a:xfrm>
            <a:custGeom>
              <a:rect b="b" l="l" r="r" t="t"/>
              <a:pathLst>
                <a:path extrusionOk="0" h="1531" w="1309">
                  <a:moveTo>
                    <a:pt x="654" y="0"/>
                  </a:moveTo>
                  <a:cubicBezTo>
                    <a:pt x="292" y="0"/>
                    <a:pt x="0" y="292"/>
                    <a:pt x="0" y="655"/>
                  </a:cubicBezTo>
                  <a:lnTo>
                    <a:pt x="0" y="876"/>
                  </a:lnTo>
                  <a:cubicBezTo>
                    <a:pt x="0" y="1235"/>
                    <a:pt x="292" y="1530"/>
                    <a:pt x="654" y="1530"/>
                  </a:cubicBezTo>
                  <a:cubicBezTo>
                    <a:pt x="1016" y="1530"/>
                    <a:pt x="1308" y="1235"/>
                    <a:pt x="1308" y="876"/>
                  </a:cubicBezTo>
                  <a:lnTo>
                    <a:pt x="1308" y="655"/>
                  </a:lnTo>
                  <a:cubicBezTo>
                    <a:pt x="1308" y="292"/>
                    <a:pt x="1013" y="0"/>
                    <a:pt x="65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9" name="Google Shape;12029;p32"/>
            <p:cNvSpPr/>
            <p:nvPr/>
          </p:nvSpPr>
          <p:spPr>
            <a:xfrm>
              <a:off x="5351058" y="1676460"/>
              <a:ext cx="17169" cy="28624"/>
            </a:xfrm>
            <a:custGeom>
              <a:rect b="b" l="l" r="r" t="t"/>
              <a:pathLst>
                <a:path extrusionOk="0" h="1092" w="655">
                  <a:moveTo>
                    <a:pt x="0" y="1"/>
                  </a:moveTo>
                  <a:lnTo>
                    <a:pt x="0" y="764"/>
                  </a:lnTo>
                  <a:cubicBezTo>
                    <a:pt x="0" y="943"/>
                    <a:pt x="144" y="1091"/>
                    <a:pt x="327" y="1091"/>
                  </a:cubicBezTo>
                  <a:cubicBezTo>
                    <a:pt x="507" y="1091"/>
                    <a:pt x="651" y="943"/>
                    <a:pt x="654" y="764"/>
                  </a:cubicBezTo>
                  <a:lnTo>
                    <a:pt x="654" y="655"/>
                  </a:lnTo>
                  <a:cubicBezTo>
                    <a:pt x="654" y="296"/>
                    <a:pt x="359" y="1"/>
                    <a:pt x="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0" name="Google Shape;12030;p32"/>
            <p:cNvSpPr/>
            <p:nvPr/>
          </p:nvSpPr>
          <p:spPr>
            <a:xfrm>
              <a:off x="5345343" y="1682201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9" y="0"/>
                    <a:pt x="0" y="98"/>
                    <a:pt x="0" y="218"/>
                  </a:cubicBezTo>
                  <a:cubicBezTo>
                    <a:pt x="0" y="338"/>
                    <a:pt x="99" y="436"/>
                    <a:pt x="218" y="436"/>
                  </a:cubicBezTo>
                  <a:cubicBezTo>
                    <a:pt x="338" y="436"/>
                    <a:pt x="436" y="338"/>
                    <a:pt x="436" y="218"/>
                  </a:cubicBezTo>
                  <a:cubicBezTo>
                    <a:pt x="436" y="98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1" name="Google Shape;12031;p32"/>
            <p:cNvSpPr/>
            <p:nvPr/>
          </p:nvSpPr>
          <p:spPr>
            <a:xfrm>
              <a:off x="5470875" y="1676382"/>
              <a:ext cx="34312" cy="40131"/>
            </a:xfrm>
            <a:custGeom>
              <a:rect b="b" l="l" r="r" t="t"/>
              <a:pathLst>
                <a:path extrusionOk="0" h="1531" w="1309">
                  <a:moveTo>
                    <a:pt x="655" y="0"/>
                  </a:moveTo>
                  <a:cubicBezTo>
                    <a:pt x="292" y="0"/>
                    <a:pt x="1" y="292"/>
                    <a:pt x="1" y="655"/>
                  </a:cubicBezTo>
                  <a:lnTo>
                    <a:pt x="1" y="876"/>
                  </a:lnTo>
                  <a:cubicBezTo>
                    <a:pt x="1" y="1235"/>
                    <a:pt x="292" y="1530"/>
                    <a:pt x="655" y="1530"/>
                  </a:cubicBezTo>
                  <a:cubicBezTo>
                    <a:pt x="1013" y="1530"/>
                    <a:pt x="1309" y="1235"/>
                    <a:pt x="1305" y="876"/>
                  </a:cubicBezTo>
                  <a:lnTo>
                    <a:pt x="1305" y="655"/>
                  </a:lnTo>
                  <a:cubicBezTo>
                    <a:pt x="1305" y="292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2" name="Google Shape;12032;p32"/>
            <p:cNvSpPr/>
            <p:nvPr/>
          </p:nvSpPr>
          <p:spPr>
            <a:xfrm>
              <a:off x="5488018" y="1676460"/>
              <a:ext cx="17091" cy="28624"/>
            </a:xfrm>
            <a:custGeom>
              <a:rect b="b" l="l" r="r" t="t"/>
              <a:pathLst>
                <a:path extrusionOk="0" h="1092" w="652">
                  <a:moveTo>
                    <a:pt x="1" y="1"/>
                  </a:moveTo>
                  <a:lnTo>
                    <a:pt x="1" y="764"/>
                  </a:lnTo>
                  <a:cubicBezTo>
                    <a:pt x="1" y="943"/>
                    <a:pt x="145" y="1091"/>
                    <a:pt x="328" y="1091"/>
                  </a:cubicBezTo>
                  <a:cubicBezTo>
                    <a:pt x="507" y="1091"/>
                    <a:pt x="651" y="943"/>
                    <a:pt x="651" y="764"/>
                  </a:cubicBezTo>
                  <a:lnTo>
                    <a:pt x="651" y="655"/>
                  </a:lnTo>
                  <a:cubicBezTo>
                    <a:pt x="651" y="296"/>
                    <a:pt x="359" y="1"/>
                    <a:pt x="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3" name="Google Shape;12033;p32"/>
            <p:cNvSpPr/>
            <p:nvPr/>
          </p:nvSpPr>
          <p:spPr>
            <a:xfrm>
              <a:off x="5482304" y="1682201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9" y="0"/>
                  </a:moveTo>
                  <a:cubicBezTo>
                    <a:pt x="96" y="0"/>
                    <a:pt x="1" y="98"/>
                    <a:pt x="1" y="218"/>
                  </a:cubicBezTo>
                  <a:cubicBezTo>
                    <a:pt x="1" y="338"/>
                    <a:pt x="96" y="436"/>
                    <a:pt x="219" y="436"/>
                  </a:cubicBezTo>
                  <a:cubicBezTo>
                    <a:pt x="338" y="436"/>
                    <a:pt x="437" y="338"/>
                    <a:pt x="437" y="218"/>
                  </a:cubicBezTo>
                  <a:cubicBezTo>
                    <a:pt x="437" y="98"/>
                    <a:pt x="338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4" name="Google Shape;12034;p32"/>
            <p:cNvSpPr/>
            <p:nvPr/>
          </p:nvSpPr>
          <p:spPr>
            <a:xfrm>
              <a:off x="5368200" y="1762096"/>
              <a:ext cx="102701" cy="45662"/>
            </a:xfrm>
            <a:custGeom>
              <a:rect b="b" l="l" r="r" t="t"/>
              <a:pathLst>
                <a:path extrusionOk="0" h="1742" w="3918">
                  <a:moveTo>
                    <a:pt x="1196" y="1"/>
                  </a:moveTo>
                  <a:cubicBezTo>
                    <a:pt x="538" y="1"/>
                    <a:pt x="0" y="391"/>
                    <a:pt x="0" y="873"/>
                  </a:cubicBezTo>
                  <a:cubicBezTo>
                    <a:pt x="0" y="1351"/>
                    <a:pt x="535" y="1741"/>
                    <a:pt x="1196" y="1741"/>
                  </a:cubicBezTo>
                  <a:cubicBezTo>
                    <a:pt x="1433" y="1610"/>
                    <a:pt x="1696" y="1544"/>
                    <a:pt x="1958" y="1544"/>
                  </a:cubicBezTo>
                  <a:cubicBezTo>
                    <a:pt x="2221" y="1544"/>
                    <a:pt x="2483" y="1610"/>
                    <a:pt x="2718" y="1741"/>
                  </a:cubicBezTo>
                  <a:cubicBezTo>
                    <a:pt x="3380" y="1741"/>
                    <a:pt x="3918" y="1351"/>
                    <a:pt x="3918" y="873"/>
                  </a:cubicBezTo>
                  <a:cubicBezTo>
                    <a:pt x="3918" y="391"/>
                    <a:pt x="3383" y="1"/>
                    <a:pt x="2718" y="1"/>
                  </a:cubicBezTo>
                  <a:cubicBezTo>
                    <a:pt x="2483" y="134"/>
                    <a:pt x="2221" y="201"/>
                    <a:pt x="1958" y="201"/>
                  </a:cubicBezTo>
                  <a:cubicBezTo>
                    <a:pt x="1696" y="201"/>
                    <a:pt x="1433" y="134"/>
                    <a:pt x="119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5" name="Google Shape;12035;p32"/>
            <p:cNvSpPr/>
            <p:nvPr/>
          </p:nvSpPr>
          <p:spPr>
            <a:xfrm>
              <a:off x="5390953" y="1744953"/>
              <a:ext cx="57091" cy="40026"/>
            </a:xfrm>
            <a:custGeom>
              <a:rect b="b" l="l" r="r" t="t"/>
              <a:pathLst>
                <a:path extrusionOk="0" h="1527" w="2178">
                  <a:moveTo>
                    <a:pt x="1091" y="1"/>
                  </a:moveTo>
                  <a:cubicBezTo>
                    <a:pt x="490" y="1"/>
                    <a:pt x="1" y="296"/>
                    <a:pt x="1" y="655"/>
                  </a:cubicBezTo>
                  <a:cubicBezTo>
                    <a:pt x="1" y="1017"/>
                    <a:pt x="490" y="1527"/>
                    <a:pt x="1091" y="1527"/>
                  </a:cubicBezTo>
                  <a:cubicBezTo>
                    <a:pt x="1692" y="1527"/>
                    <a:pt x="2177" y="1017"/>
                    <a:pt x="2177" y="655"/>
                  </a:cubicBezTo>
                  <a:cubicBezTo>
                    <a:pt x="2177" y="296"/>
                    <a:pt x="1692" y="1"/>
                    <a:pt x="109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6" name="Google Shape;12036;p32"/>
            <p:cNvSpPr/>
            <p:nvPr/>
          </p:nvSpPr>
          <p:spPr>
            <a:xfrm>
              <a:off x="5390953" y="1747915"/>
              <a:ext cx="47418" cy="37064"/>
            </a:xfrm>
            <a:custGeom>
              <a:rect b="b" l="l" r="r" t="t"/>
              <a:pathLst>
                <a:path extrusionOk="0" h="1414" w="1809">
                  <a:moveTo>
                    <a:pt x="479" y="0"/>
                  </a:moveTo>
                  <a:lnTo>
                    <a:pt x="479" y="0"/>
                  </a:lnTo>
                  <a:cubicBezTo>
                    <a:pt x="191" y="120"/>
                    <a:pt x="1" y="317"/>
                    <a:pt x="1" y="542"/>
                  </a:cubicBezTo>
                  <a:cubicBezTo>
                    <a:pt x="1" y="904"/>
                    <a:pt x="486" y="1414"/>
                    <a:pt x="1087" y="1414"/>
                  </a:cubicBezTo>
                  <a:cubicBezTo>
                    <a:pt x="1351" y="1410"/>
                    <a:pt x="1604" y="1315"/>
                    <a:pt x="1808" y="1150"/>
                  </a:cubicBezTo>
                  <a:lnTo>
                    <a:pt x="1808" y="1150"/>
                  </a:lnTo>
                  <a:cubicBezTo>
                    <a:pt x="1717" y="1178"/>
                    <a:pt x="1618" y="1196"/>
                    <a:pt x="1523" y="1196"/>
                  </a:cubicBezTo>
                  <a:cubicBezTo>
                    <a:pt x="922" y="1196"/>
                    <a:pt x="433" y="612"/>
                    <a:pt x="433" y="201"/>
                  </a:cubicBezTo>
                  <a:cubicBezTo>
                    <a:pt x="437" y="130"/>
                    <a:pt x="451" y="64"/>
                    <a:pt x="47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7" name="Google Shape;12037;p32"/>
            <p:cNvSpPr/>
            <p:nvPr/>
          </p:nvSpPr>
          <p:spPr>
            <a:xfrm>
              <a:off x="5226994" y="1499919"/>
              <a:ext cx="374786" cy="364616"/>
            </a:xfrm>
            <a:custGeom>
              <a:rect b="b" l="l" r="r" t="t"/>
              <a:pathLst>
                <a:path extrusionOk="0" h="13910" w="14298">
                  <a:moveTo>
                    <a:pt x="2991" y="1286"/>
                  </a:moveTo>
                  <a:cubicBezTo>
                    <a:pt x="3494" y="1286"/>
                    <a:pt x="3985" y="1573"/>
                    <a:pt x="4206" y="2084"/>
                  </a:cubicBezTo>
                  <a:cubicBezTo>
                    <a:pt x="3450" y="2485"/>
                    <a:pt x="2782" y="3030"/>
                    <a:pt x="2240" y="3687"/>
                  </a:cubicBezTo>
                  <a:cubicBezTo>
                    <a:pt x="1519" y="3188"/>
                    <a:pt x="1480" y="2140"/>
                    <a:pt x="2159" y="1584"/>
                  </a:cubicBezTo>
                  <a:cubicBezTo>
                    <a:pt x="2407" y="1381"/>
                    <a:pt x="2701" y="1286"/>
                    <a:pt x="2991" y="1286"/>
                  </a:cubicBezTo>
                  <a:close/>
                  <a:moveTo>
                    <a:pt x="2989" y="410"/>
                  </a:moveTo>
                  <a:cubicBezTo>
                    <a:pt x="3847" y="410"/>
                    <a:pt x="4646" y="915"/>
                    <a:pt x="5000" y="1725"/>
                  </a:cubicBezTo>
                  <a:cubicBezTo>
                    <a:pt x="4853" y="1781"/>
                    <a:pt x="4712" y="1838"/>
                    <a:pt x="4571" y="1901"/>
                  </a:cubicBezTo>
                  <a:cubicBezTo>
                    <a:pt x="4280" y="1240"/>
                    <a:pt x="3641" y="871"/>
                    <a:pt x="2987" y="871"/>
                  </a:cubicBezTo>
                  <a:cubicBezTo>
                    <a:pt x="2607" y="871"/>
                    <a:pt x="2221" y="996"/>
                    <a:pt x="1895" y="1261"/>
                  </a:cubicBezTo>
                  <a:cubicBezTo>
                    <a:pt x="1013" y="1982"/>
                    <a:pt x="1058" y="3350"/>
                    <a:pt x="1990" y="4011"/>
                  </a:cubicBezTo>
                  <a:cubicBezTo>
                    <a:pt x="1899" y="4134"/>
                    <a:pt x="1815" y="4264"/>
                    <a:pt x="1734" y="4394"/>
                  </a:cubicBezTo>
                  <a:cubicBezTo>
                    <a:pt x="1150" y="3983"/>
                    <a:pt x="802" y="3314"/>
                    <a:pt x="798" y="2601"/>
                  </a:cubicBezTo>
                  <a:cubicBezTo>
                    <a:pt x="798" y="1563"/>
                    <a:pt x="1526" y="667"/>
                    <a:pt x="2542" y="456"/>
                  </a:cubicBezTo>
                  <a:cubicBezTo>
                    <a:pt x="2692" y="425"/>
                    <a:pt x="2841" y="410"/>
                    <a:pt x="2989" y="410"/>
                  </a:cubicBezTo>
                  <a:close/>
                  <a:moveTo>
                    <a:pt x="11699" y="410"/>
                  </a:moveTo>
                  <a:cubicBezTo>
                    <a:pt x="12656" y="410"/>
                    <a:pt x="13503" y="1029"/>
                    <a:pt x="13792" y="1943"/>
                  </a:cubicBezTo>
                  <a:cubicBezTo>
                    <a:pt x="14080" y="2857"/>
                    <a:pt x="13739" y="3849"/>
                    <a:pt x="12955" y="4398"/>
                  </a:cubicBezTo>
                  <a:cubicBezTo>
                    <a:pt x="12874" y="4267"/>
                    <a:pt x="12789" y="4137"/>
                    <a:pt x="12698" y="4011"/>
                  </a:cubicBezTo>
                  <a:cubicBezTo>
                    <a:pt x="13359" y="3543"/>
                    <a:pt x="13605" y="2678"/>
                    <a:pt x="13292" y="1929"/>
                  </a:cubicBezTo>
                  <a:cubicBezTo>
                    <a:pt x="13255" y="1840"/>
                    <a:pt x="13183" y="1803"/>
                    <a:pt x="13111" y="1803"/>
                  </a:cubicBezTo>
                  <a:cubicBezTo>
                    <a:pt x="12980" y="1803"/>
                    <a:pt x="12848" y="1926"/>
                    <a:pt x="12916" y="2087"/>
                  </a:cubicBezTo>
                  <a:cubicBezTo>
                    <a:pt x="13159" y="2664"/>
                    <a:pt x="12962" y="3336"/>
                    <a:pt x="12448" y="3691"/>
                  </a:cubicBezTo>
                  <a:cubicBezTo>
                    <a:pt x="11903" y="3030"/>
                    <a:pt x="11239" y="2485"/>
                    <a:pt x="10483" y="2084"/>
                  </a:cubicBezTo>
                  <a:cubicBezTo>
                    <a:pt x="10699" y="1576"/>
                    <a:pt x="11190" y="1280"/>
                    <a:pt x="11701" y="1280"/>
                  </a:cubicBezTo>
                  <a:cubicBezTo>
                    <a:pt x="11929" y="1280"/>
                    <a:pt x="12161" y="1339"/>
                    <a:pt x="12374" y="1465"/>
                  </a:cubicBezTo>
                  <a:cubicBezTo>
                    <a:pt x="12411" y="1487"/>
                    <a:pt x="12447" y="1496"/>
                    <a:pt x="12481" y="1496"/>
                  </a:cubicBezTo>
                  <a:cubicBezTo>
                    <a:pt x="12662" y="1496"/>
                    <a:pt x="12780" y="1229"/>
                    <a:pt x="12582" y="1113"/>
                  </a:cubicBezTo>
                  <a:cubicBezTo>
                    <a:pt x="12304" y="949"/>
                    <a:pt x="12001" y="872"/>
                    <a:pt x="11703" y="872"/>
                  </a:cubicBezTo>
                  <a:cubicBezTo>
                    <a:pt x="11044" y="872"/>
                    <a:pt x="10409" y="1250"/>
                    <a:pt x="10120" y="1904"/>
                  </a:cubicBezTo>
                  <a:cubicBezTo>
                    <a:pt x="9980" y="1841"/>
                    <a:pt x="9836" y="1781"/>
                    <a:pt x="9691" y="1729"/>
                  </a:cubicBezTo>
                  <a:cubicBezTo>
                    <a:pt x="10039" y="930"/>
                    <a:pt x="10827" y="413"/>
                    <a:pt x="11699" y="410"/>
                  </a:cubicBezTo>
                  <a:close/>
                  <a:moveTo>
                    <a:pt x="7346" y="1718"/>
                  </a:moveTo>
                  <a:cubicBezTo>
                    <a:pt x="8978" y="1718"/>
                    <a:pt x="10514" y="2333"/>
                    <a:pt x="11668" y="3445"/>
                  </a:cubicBezTo>
                  <a:cubicBezTo>
                    <a:pt x="12821" y="4556"/>
                    <a:pt x="13454" y="6040"/>
                    <a:pt x="13454" y="7608"/>
                  </a:cubicBezTo>
                  <a:cubicBezTo>
                    <a:pt x="13454" y="9180"/>
                    <a:pt x="12821" y="10660"/>
                    <a:pt x="11668" y="11772"/>
                  </a:cubicBezTo>
                  <a:cubicBezTo>
                    <a:pt x="10511" y="12886"/>
                    <a:pt x="8978" y="13502"/>
                    <a:pt x="7342" y="13502"/>
                  </a:cubicBezTo>
                  <a:cubicBezTo>
                    <a:pt x="5711" y="13502"/>
                    <a:pt x="4174" y="12886"/>
                    <a:pt x="3021" y="11772"/>
                  </a:cubicBezTo>
                  <a:cubicBezTo>
                    <a:pt x="1867" y="10660"/>
                    <a:pt x="1234" y="9180"/>
                    <a:pt x="1234" y="7608"/>
                  </a:cubicBezTo>
                  <a:cubicBezTo>
                    <a:pt x="1234" y="6036"/>
                    <a:pt x="1867" y="4556"/>
                    <a:pt x="3021" y="3445"/>
                  </a:cubicBezTo>
                  <a:cubicBezTo>
                    <a:pt x="4174" y="2333"/>
                    <a:pt x="5714" y="1718"/>
                    <a:pt x="7346" y="1718"/>
                  </a:cubicBezTo>
                  <a:close/>
                  <a:moveTo>
                    <a:pt x="2986" y="0"/>
                  </a:moveTo>
                  <a:cubicBezTo>
                    <a:pt x="2414" y="0"/>
                    <a:pt x="1834" y="189"/>
                    <a:pt x="1343" y="589"/>
                  </a:cubicBezTo>
                  <a:cubicBezTo>
                    <a:pt x="0" y="1690"/>
                    <a:pt x="95" y="3775"/>
                    <a:pt x="1533" y="4753"/>
                  </a:cubicBezTo>
                  <a:cubicBezTo>
                    <a:pt x="1069" y="5632"/>
                    <a:pt x="826" y="6613"/>
                    <a:pt x="830" y="7608"/>
                  </a:cubicBezTo>
                  <a:cubicBezTo>
                    <a:pt x="830" y="9292"/>
                    <a:pt x="1509" y="10875"/>
                    <a:pt x="2739" y="12067"/>
                  </a:cubicBezTo>
                  <a:cubicBezTo>
                    <a:pt x="3974" y="13255"/>
                    <a:pt x="5605" y="13910"/>
                    <a:pt x="7346" y="13910"/>
                  </a:cubicBezTo>
                  <a:cubicBezTo>
                    <a:pt x="9087" y="13910"/>
                    <a:pt x="10722" y="13255"/>
                    <a:pt x="11952" y="12067"/>
                  </a:cubicBezTo>
                  <a:cubicBezTo>
                    <a:pt x="13183" y="10878"/>
                    <a:pt x="13865" y="9292"/>
                    <a:pt x="13865" y="7608"/>
                  </a:cubicBezTo>
                  <a:cubicBezTo>
                    <a:pt x="13865" y="6613"/>
                    <a:pt x="13626" y="5632"/>
                    <a:pt x="13162" y="4753"/>
                  </a:cubicBezTo>
                  <a:cubicBezTo>
                    <a:pt x="13872" y="4267"/>
                    <a:pt x="14298" y="3462"/>
                    <a:pt x="14298" y="2601"/>
                  </a:cubicBezTo>
                  <a:cubicBezTo>
                    <a:pt x="14298" y="1363"/>
                    <a:pt x="13426" y="297"/>
                    <a:pt x="12213" y="51"/>
                  </a:cubicBezTo>
                  <a:cubicBezTo>
                    <a:pt x="12042" y="17"/>
                    <a:pt x="11871" y="1"/>
                    <a:pt x="11702" y="1"/>
                  </a:cubicBezTo>
                  <a:cubicBezTo>
                    <a:pt x="10671" y="1"/>
                    <a:pt x="9712" y="616"/>
                    <a:pt x="9301" y="1595"/>
                  </a:cubicBezTo>
                  <a:cubicBezTo>
                    <a:pt x="8663" y="1403"/>
                    <a:pt x="8003" y="1307"/>
                    <a:pt x="7344" y="1307"/>
                  </a:cubicBezTo>
                  <a:cubicBezTo>
                    <a:pt x="6685" y="1307"/>
                    <a:pt x="6025" y="1403"/>
                    <a:pt x="5387" y="1595"/>
                  </a:cubicBezTo>
                  <a:cubicBezTo>
                    <a:pt x="4960" y="575"/>
                    <a:pt x="3985" y="0"/>
                    <a:pt x="2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8" name="Google Shape;12038;p32"/>
            <p:cNvSpPr/>
            <p:nvPr/>
          </p:nvSpPr>
          <p:spPr>
            <a:xfrm>
              <a:off x="5328567" y="1671034"/>
              <a:ext cx="45007" cy="50721"/>
            </a:xfrm>
            <a:custGeom>
              <a:rect b="b" l="l" r="r" t="t"/>
              <a:pathLst>
                <a:path extrusionOk="0" h="1935" w="1717">
                  <a:moveTo>
                    <a:pt x="858" y="1"/>
                  </a:moveTo>
                  <a:cubicBezTo>
                    <a:pt x="383" y="1"/>
                    <a:pt x="0" y="384"/>
                    <a:pt x="0" y="859"/>
                  </a:cubicBezTo>
                  <a:lnTo>
                    <a:pt x="0" y="1077"/>
                  </a:lnTo>
                  <a:cubicBezTo>
                    <a:pt x="0" y="1551"/>
                    <a:pt x="383" y="1935"/>
                    <a:pt x="858" y="1935"/>
                  </a:cubicBezTo>
                  <a:cubicBezTo>
                    <a:pt x="1329" y="1935"/>
                    <a:pt x="1716" y="1551"/>
                    <a:pt x="1716" y="1077"/>
                  </a:cubicBezTo>
                  <a:lnTo>
                    <a:pt x="1716" y="1077"/>
                  </a:lnTo>
                  <a:lnTo>
                    <a:pt x="1713" y="1080"/>
                  </a:lnTo>
                  <a:lnTo>
                    <a:pt x="1713" y="859"/>
                  </a:lnTo>
                  <a:cubicBezTo>
                    <a:pt x="1713" y="723"/>
                    <a:pt x="1612" y="655"/>
                    <a:pt x="1510" y="655"/>
                  </a:cubicBezTo>
                  <a:cubicBezTo>
                    <a:pt x="1409" y="655"/>
                    <a:pt x="1308" y="723"/>
                    <a:pt x="1308" y="859"/>
                  </a:cubicBezTo>
                  <a:lnTo>
                    <a:pt x="1308" y="1080"/>
                  </a:lnTo>
                  <a:cubicBezTo>
                    <a:pt x="1315" y="1333"/>
                    <a:pt x="1111" y="1541"/>
                    <a:pt x="858" y="1541"/>
                  </a:cubicBezTo>
                  <a:cubicBezTo>
                    <a:pt x="601" y="1541"/>
                    <a:pt x="401" y="1333"/>
                    <a:pt x="408" y="1080"/>
                  </a:cubicBezTo>
                  <a:lnTo>
                    <a:pt x="408" y="859"/>
                  </a:lnTo>
                  <a:cubicBezTo>
                    <a:pt x="408" y="609"/>
                    <a:pt x="609" y="408"/>
                    <a:pt x="858" y="408"/>
                  </a:cubicBezTo>
                  <a:cubicBezTo>
                    <a:pt x="971" y="408"/>
                    <a:pt x="1062" y="317"/>
                    <a:pt x="1062" y="204"/>
                  </a:cubicBezTo>
                  <a:cubicBezTo>
                    <a:pt x="1062" y="92"/>
                    <a:pt x="971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9" name="Google Shape;12039;p32"/>
            <p:cNvSpPr/>
            <p:nvPr/>
          </p:nvSpPr>
          <p:spPr>
            <a:xfrm>
              <a:off x="5465528" y="1671139"/>
              <a:ext cx="45007" cy="50721"/>
            </a:xfrm>
            <a:custGeom>
              <a:rect b="b" l="l" r="r" t="t"/>
              <a:pathLst>
                <a:path extrusionOk="0" h="1935" w="1717">
                  <a:moveTo>
                    <a:pt x="859" y="0"/>
                  </a:moveTo>
                  <a:cubicBezTo>
                    <a:pt x="384" y="0"/>
                    <a:pt x="1" y="383"/>
                    <a:pt x="1" y="858"/>
                  </a:cubicBezTo>
                  <a:lnTo>
                    <a:pt x="1" y="1076"/>
                  </a:lnTo>
                  <a:cubicBezTo>
                    <a:pt x="1" y="1551"/>
                    <a:pt x="384" y="1934"/>
                    <a:pt x="859" y="1934"/>
                  </a:cubicBezTo>
                  <a:cubicBezTo>
                    <a:pt x="1330" y="1934"/>
                    <a:pt x="1717" y="1551"/>
                    <a:pt x="1717" y="1076"/>
                  </a:cubicBezTo>
                  <a:lnTo>
                    <a:pt x="1717" y="858"/>
                  </a:lnTo>
                  <a:cubicBezTo>
                    <a:pt x="1717" y="746"/>
                    <a:pt x="1622" y="654"/>
                    <a:pt x="1509" y="654"/>
                  </a:cubicBezTo>
                  <a:cubicBezTo>
                    <a:pt x="1397" y="654"/>
                    <a:pt x="1309" y="746"/>
                    <a:pt x="1309" y="858"/>
                  </a:cubicBezTo>
                  <a:lnTo>
                    <a:pt x="1309" y="1080"/>
                  </a:lnTo>
                  <a:cubicBezTo>
                    <a:pt x="1298" y="1322"/>
                    <a:pt x="1101" y="1512"/>
                    <a:pt x="859" y="1512"/>
                  </a:cubicBezTo>
                  <a:cubicBezTo>
                    <a:pt x="616" y="1512"/>
                    <a:pt x="416" y="1322"/>
                    <a:pt x="409" y="1080"/>
                  </a:cubicBezTo>
                  <a:lnTo>
                    <a:pt x="409" y="858"/>
                  </a:lnTo>
                  <a:cubicBezTo>
                    <a:pt x="409" y="608"/>
                    <a:pt x="609" y="408"/>
                    <a:pt x="859" y="408"/>
                  </a:cubicBezTo>
                  <a:cubicBezTo>
                    <a:pt x="971" y="408"/>
                    <a:pt x="1063" y="317"/>
                    <a:pt x="1063" y="204"/>
                  </a:cubicBezTo>
                  <a:cubicBezTo>
                    <a:pt x="1063" y="91"/>
                    <a:pt x="971" y="0"/>
                    <a:pt x="8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0" name="Google Shape;12040;p32"/>
            <p:cNvSpPr/>
            <p:nvPr/>
          </p:nvSpPr>
          <p:spPr>
            <a:xfrm>
              <a:off x="5361831" y="1739711"/>
              <a:ext cx="115152" cy="101967"/>
            </a:xfrm>
            <a:custGeom>
              <a:rect b="b" l="l" r="r" t="t"/>
              <a:pathLst>
                <a:path extrusionOk="0" h="3890" w="4393">
                  <a:moveTo>
                    <a:pt x="2202" y="405"/>
                  </a:moveTo>
                  <a:cubicBezTo>
                    <a:pt x="2617" y="405"/>
                    <a:pt x="3085" y="598"/>
                    <a:pt x="3085" y="855"/>
                  </a:cubicBezTo>
                  <a:cubicBezTo>
                    <a:pt x="3085" y="1083"/>
                    <a:pt x="2712" y="1523"/>
                    <a:pt x="2202" y="1523"/>
                  </a:cubicBezTo>
                  <a:cubicBezTo>
                    <a:pt x="1688" y="1523"/>
                    <a:pt x="1316" y="1083"/>
                    <a:pt x="1316" y="855"/>
                  </a:cubicBezTo>
                  <a:cubicBezTo>
                    <a:pt x="1316" y="598"/>
                    <a:pt x="1783" y="405"/>
                    <a:pt x="2202" y="405"/>
                  </a:cubicBezTo>
                  <a:close/>
                  <a:moveTo>
                    <a:pt x="2200" y="2624"/>
                  </a:moveTo>
                  <a:cubicBezTo>
                    <a:pt x="2328" y="2624"/>
                    <a:pt x="2455" y="2632"/>
                    <a:pt x="2582" y="2648"/>
                  </a:cubicBezTo>
                  <a:cubicBezTo>
                    <a:pt x="2769" y="2673"/>
                    <a:pt x="2942" y="2686"/>
                    <a:pt x="3101" y="2686"/>
                  </a:cubicBezTo>
                  <a:cubicBezTo>
                    <a:pt x="3276" y="2686"/>
                    <a:pt x="3433" y="2671"/>
                    <a:pt x="3573" y="2641"/>
                  </a:cubicBezTo>
                  <a:lnTo>
                    <a:pt x="3573" y="2641"/>
                  </a:lnTo>
                  <a:cubicBezTo>
                    <a:pt x="3422" y="3123"/>
                    <a:pt x="2863" y="3482"/>
                    <a:pt x="2202" y="3482"/>
                  </a:cubicBezTo>
                  <a:cubicBezTo>
                    <a:pt x="1537" y="3482"/>
                    <a:pt x="982" y="3123"/>
                    <a:pt x="827" y="2641"/>
                  </a:cubicBezTo>
                  <a:lnTo>
                    <a:pt x="827" y="2641"/>
                  </a:lnTo>
                  <a:cubicBezTo>
                    <a:pt x="967" y="2671"/>
                    <a:pt x="1125" y="2686"/>
                    <a:pt x="1299" y="2686"/>
                  </a:cubicBezTo>
                  <a:cubicBezTo>
                    <a:pt x="1458" y="2686"/>
                    <a:pt x="1631" y="2673"/>
                    <a:pt x="1819" y="2648"/>
                  </a:cubicBezTo>
                  <a:cubicBezTo>
                    <a:pt x="1945" y="2632"/>
                    <a:pt x="2073" y="2624"/>
                    <a:pt x="2200" y="2624"/>
                  </a:cubicBezTo>
                  <a:close/>
                  <a:moveTo>
                    <a:pt x="2198" y="0"/>
                  </a:moveTo>
                  <a:cubicBezTo>
                    <a:pt x="1474" y="0"/>
                    <a:pt x="904" y="377"/>
                    <a:pt x="904" y="855"/>
                  </a:cubicBezTo>
                  <a:cubicBezTo>
                    <a:pt x="904" y="1097"/>
                    <a:pt x="1052" y="1365"/>
                    <a:pt x="1295" y="1579"/>
                  </a:cubicBezTo>
                  <a:cubicBezTo>
                    <a:pt x="1492" y="1755"/>
                    <a:pt x="1734" y="1871"/>
                    <a:pt x="1994" y="1913"/>
                  </a:cubicBezTo>
                  <a:lnTo>
                    <a:pt x="1994" y="2223"/>
                  </a:lnTo>
                  <a:cubicBezTo>
                    <a:pt x="1917" y="2230"/>
                    <a:pt x="1840" y="2237"/>
                    <a:pt x="1766" y="2244"/>
                  </a:cubicBezTo>
                  <a:cubicBezTo>
                    <a:pt x="1596" y="2266"/>
                    <a:pt x="1440" y="2277"/>
                    <a:pt x="1299" y="2277"/>
                  </a:cubicBezTo>
                  <a:cubicBezTo>
                    <a:pt x="934" y="2277"/>
                    <a:pt x="670" y="2203"/>
                    <a:pt x="535" y="2061"/>
                  </a:cubicBezTo>
                  <a:cubicBezTo>
                    <a:pt x="461" y="1984"/>
                    <a:pt x="423" y="1875"/>
                    <a:pt x="437" y="1766"/>
                  </a:cubicBezTo>
                  <a:cubicBezTo>
                    <a:pt x="467" y="1612"/>
                    <a:pt x="348" y="1522"/>
                    <a:pt x="231" y="1522"/>
                  </a:cubicBezTo>
                  <a:cubicBezTo>
                    <a:pt x="144" y="1522"/>
                    <a:pt x="58" y="1572"/>
                    <a:pt x="36" y="1685"/>
                  </a:cubicBezTo>
                  <a:cubicBezTo>
                    <a:pt x="1" y="1924"/>
                    <a:pt x="71" y="2163"/>
                    <a:pt x="236" y="2339"/>
                  </a:cubicBezTo>
                  <a:cubicBezTo>
                    <a:pt x="278" y="2384"/>
                    <a:pt x="324" y="2423"/>
                    <a:pt x="377" y="2458"/>
                  </a:cubicBezTo>
                  <a:cubicBezTo>
                    <a:pt x="430" y="3256"/>
                    <a:pt x="1224" y="3889"/>
                    <a:pt x="2195" y="3889"/>
                  </a:cubicBezTo>
                  <a:cubicBezTo>
                    <a:pt x="3165" y="3889"/>
                    <a:pt x="3960" y="3256"/>
                    <a:pt x="4016" y="2458"/>
                  </a:cubicBezTo>
                  <a:cubicBezTo>
                    <a:pt x="4066" y="2423"/>
                    <a:pt x="4111" y="2384"/>
                    <a:pt x="4154" y="2339"/>
                  </a:cubicBezTo>
                  <a:cubicBezTo>
                    <a:pt x="4319" y="2163"/>
                    <a:pt x="4393" y="1924"/>
                    <a:pt x="4354" y="1685"/>
                  </a:cubicBezTo>
                  <a:cubicBezTo>
                    <a:pt x="4335" y="1590"/>
                    <a:pt x="4248" y="1524"/>
                    <a:pt x="4154" y="1524"/>
                  </a:cubicBezTo>
                  <a:cubicBezTo>
                    <a:pt x="4144" y="1524"/>
                    <a:pt x="4133" y="1525"/>
                    <a:pt x="4122" y="1526"/>
                  </a:cubicBezTo>
                  <a:cubicBezTo>
                    <a:pt x="4009" y="1547"/>
                    <a:pt x="3939" y="1657"/>
                    <a:pt x="3960" y="1766"/>
                  </a:cubicBezTo>
                  <a:cubicBezTo>
                    <a:pt x="3971" y="1875"/>
                    <a:pt x="3936" y="1984"/>
                    <a:pt x="3862" y="2061"/>
                  </a:cubicBezTo>
                  <a:cubicBezTo>
                    <a:pt x="3730" y="2203"/>
                    <a:pt x="3466" y="2277"/>
                    <a:pt x="3099" y="2277"/>
                  </a:cubicBezTo>
                  <a:cubicBezTo>
                    <a:pt x="2958" y="2277"/>
                    <a:pt x="2801" y="2266"/>
                    <a:pt x="2631" y="2244"/>
                  </a:cubicBezTo>
                  <a:cubicBezTo>
                    <a:pt x="2554" y="2237"/>
                    <a:pt x="2480" y="2230"/>
                    <a:pt x="2402" y="2223"/>
                  </a:cubicBezTo>
                  <a:lnTo>
                    <a:pt x="2402" y="1913"/>
                  </a:lnTo>
                  <a:cubicBezTo>
                    <a:pt x="2663" y="1871"/>
                    <a:pt x="2905" y="1755"/>
                    <a:pt x="3102" y="1579"/>
                  </a:cubicBezTo>
                  <a:cubicBezTo>
                    <a:pt x="3345" y="1365"/>
                    <a:pt x="3489" y="1097"/>
                    <a:pt x="3489" y="855"/>
                  </a:cubicBezTo>
                  <a:cubicBezTo>
                    <a:pt x="3489" y="377"/>
                    <a:pt x="2923" y="0"/>
                    <a:pt x="2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41" name="Google Shape;12041;p32"/>
          <p:cNvGrpSpPr/>
          <p:nvPr/>
        </p:nvGrpSpPr>
        <p:grpSpPr>
          <a:xfrm>
            <a:off x="5785923" y="2562207"/>
            <a:ext cx="352794" cy="374262"/>
            <a:chOff x="5785923" y="2409807"/>
            <a:chExt cx="352794" cy="374262"/>
          </a:xfrm>
        </p:grpSpPr>
        <p:sp>
          <p:nvSpPr>
            <p:cNvPr id="12042" name="Google Shape;12042;p32"/>
            <p:cNvSpPr/>
            <p:nvPr/>
          </p:nvSpPr>
          <p:spPr>
            <a:xfrm>
              <a:off x="5791637" y="2550018"/>
              <a:ext cx="341365" cy="228730"/>
            </a:xfrm>
            <a:custGeom>
              <a:rect b="b" l="l" r="r" t="t"/>
              <a:pathLst>
                <a:path extrusionOk="0" h="8726" w="13023">
                  <a:moveTo>
                    <a:pt x="1777" y="0"/>
                  </a:moveTo>
                  <a:cubicBezTo>
                    <a:pt x="859" y="0"/>
                    <a:pt x="57" y="711"/>
                    <a:pt x="29" y="1628"/>
                  </a:cubicBezTo>
                  <a:cubicBezTo>
                    <a:pt x="1" y="2574"/>
                    <a:pt x="760" y="3355"/>
                    <a:pt x="1706" y="3355"/>
                  </a:cubicBezTo>
                  <a:lnTo>
                    <a:pt x="4720" y="3355"/>
                  </a:lnTo>
                  <a:cubicBezTo>
                    <a:pt x="4297" y="3922"/>
                    <a:pt x="3630" y="4252"/>
                    <a:pt x="2924" y="4252"/>
                  </a:cubicBezTo>
                  <a:cubicBezTo>
                    <a:pt x="2920" y="4252"/>
                    <a:pt x="2916" y="4252"/>
                    <a:pt x="2912" y="4252"/>
                  </a:cubicBezTo>
                  <a:cubicBezTo>
                    <a:pt x="2906" y="4252"/>
                    <a:pt x="2900" y="4252"/>
                    <a:pt x="2894" y="4252"/>
                  </a:cubicBezTo>
                  <a:cubicBezTo>
                    <a:pt x="2045" y="4252"/>
                    <a:pt x="1369" y="4989"/>
                    <a:pt x="1369" y="5841"/>
                  </a:cubicBezTo>
                  <a:lnTo>
                    <a:pt x="1369" y="6263"/>
                  </a:lnTo>
                  <a:cubicBezTo>
                    <a:pt x="1369" y="5644"/>
                    <a:pt x="1872" y="5145"/>
                    <a:pt x="2487" y="5145"/>
                  </a:cubicBezTo>
                  <a:lnTo>
                    <a:pt x="3380" y="5145"/>
                  </a:lnTo>
                  <a:cubicBezTo>
                    <a:pt x="3672" y="5145"/>
                    <a:pt x="4541" y="4951"/>
                    <a:pt x="5170" y="4442"/>
                  </a:cubicBezTo>
                  <a:lnTo>
                    <a:pt x="5170" y="7114"/>
                  </a:lnTo>
                  <a:cubicBezTo>
                    <a:pt x="5170" y="7585"/>
                    <a:pt x="4861" y="8021"/>
                    <a:pt x="4400" y="8130"/>
                  </a:cubicBezTo>
                  <a:cubicBezTo>
                    <a:pt x="4320" y="8149"/>
                    <a:pt x="4241" y="8158"/>
                    <a:pt x="4163" y="8158"/>
                  </a:cubicBezTo>
                  <a:cubicBezTo>
                    <a:pt x="3623" y="8158"/>
                    <a:pt x="3155" y="7721"/>
                    <a:pt x="3155" y="7153"/>
                  </a:cubicBezTo>
                  <a:lnTo>
                    <a:pt x="3155" y="7209"/>
                  </a:lnTo>
                  <a:cubicBezTo>
                    <a:pt x="3155" y="8004"/>
                    <a:pt x="3770" y="8700"/>
                    <a:pt x="4562" y="8721"/>
                  </a:cubicBezTo>
                  <a:cubicBezTo>
                    <a:pt x="4579" y="8722"/>
                    <a:pt x="4595" y="8722"/>
                    <a:pt x="4612" y="8722"/>
                  </a:cubicBezTo>
                  <a:cubicBezTo>
                    <a:pt x="5409" y="8722"/>
                    <a:pt x="6060" y="8075"/>
                    <a:pt x="6060" y="7272"/>
                  </a:cubicBezTo>
                  <a:lnTo>
                    <a:pt x="6060" y="4501"/>
                  </a:lnTo>
                  <a:cubicBezTo>
                    <a:pt x="6060" y="4280"/>
                    <a:pt x="6214" y="4072"/>
                    <a:pt x="6432" y="4037"/>
                  </a:cubicBezTo>
                  <a:cubicBezTo>
                    <a:pt x="6458" y="4033"/>
                    <a:pt x="6483" y="4031"/>
                    <a:pt x="6507" y="4031"/>
                  </a:cubicBezTo>
                  <a:cubicBezTo>
                    <a:pt x="6750" y="4031"/>
                    <a:pt x="6953" y="4228"/>
                    <a:pt x="6956" y="4477"/>
                  </a:cubicBezTo>
                  <a:lnTo>
                    <a:pt x="6956" y="7209"/>
                  </a:lnTo>
                  <a:cubicBezTo>
                    <a:pt x="6956" y="8007"/>
                    <a:pt x="7568" y="8700"/>
                    <a:pt x="8363" y="8725"/>
                  </a:cubicBezTo>
                  <a:cubicBezTo>
                    <a:pt x="8378" y="8725"/>
                    <a:pt x="8393" y="8725"/>
                    <a:pt x="8407" y="8725"/>
                  </a:cubicBezTo>
                  <a:cubicBezTo>
                    <a:pt x="9207" y="8725"/>
                    <a:pt x="9857" y="8077"/>
                    <a:pt x="9861" y="7272"/>
                  </a:cubicBezTo>
                  <a:lnTo>
                    <a:pt x="9861" y="7149"/>
                  </a:lnTo>
                  <a:cubicBezTo>
                    <a:pt x="9861" y="7717"/>
                    <a:pt x="9395" y="8156"/>
                    <a:pt x="8856" y="8156"/>
                  </a:cubicBezTo>
                  <a:cubicBezTo>
                    <a:pt x="8777" y="8156"/>
                    <a:pt x="8697" y="8146"/>
                    <a:pt x="8616" y="8127"/>
                  </a:cubicBezTo>
                  <a:cubicBezTo>
                    <a:pt x="8155" y="8018"/>
                    <a:pt x="7846" y="7585"/>
                    <a:pt x="7846" y="7111"/>
                  </a:cubicBezTo>
                  <a:lnTo>
                    <a:pt x="7846" y="4438"/>
                  </a:lnTo>
                  <a:cubicBezTo>
                    <a:pt x="8475" y="4948"/>
                    <a:pt x="9340" y="5141"/>
                    <a:pt x="9636" y="5141"/>
                  </a:cubicBezTo>
                  <a:lnTo>
                    <a:pt x="10529" y="5141"/>
                  </a:lnTo>
                  <a:cubicBezTo>
                    <a:pt x="11148" y="5141"/>
                    <a:pt x="11647" y="5641"/>
                    <a:pt x="11647" y="6260"/>
                  </a:cubicBezTo>
                  <a:lnTo>
                    <a:pt x="11647" y="5841"/>
                  </a:lnTo>
                  <a:cubicBezTo>
                    <a:pt x="11647" y="4984"/>
                    <a:pt x="10972" y="4248"/>
                    <a:pt x="10116" y="4248"/>
                  </a:cubicBezTo>
                  <a:cubicBezTo>
                    <a:pt x="10112" y="4248"/>
                    <a:pt x="10108" y="4248"/>
                    <a:pt x="10104" y="4248"/>
                  </a:cubicBezTo>
                  <a:cubicBezTo>
                    <a:pt x="10100" y="4248"/>
                    <a:pt x="10096" y="4248"/>
                    <a:pt x="10092" y="4248"/>
                  </a:cubicBezTo>
                  <a:cubicBezTo>
                    <a:pt x="9390" y="4248"/>
                    <a:pt x="8726" y="3918"/>
                    <a:pt x="8303" y="3355"/>
                  </a:cubicBezTo>
                  <a:lnTo>
                    <a:pt x="11320" y="3355"/>
                  </a:lnTo>
                  <a:cubicBezTo>
                    <a:pt x="12263" y="3355"/>
                    <a:pt x="13022" y="2574"/>
                    <a:pt x="12994" y="1628"/>
                  </a:cubicBezTo>
                  <a:cubicBezTo>
                    <a:pt x="12966" y="711"/>
                    <a:pt x="12164" y="0"/>
                    <a:pt x="11246" y="0"/>
                  </a:cubicBezTo>
                  <a:lnTo>
                    <a:pt x="11095" y="0"/>
                  </a:lnTo>
                  <a:cubicBezTo>
                    <a:pt x="11760" y="0"/>
                    <a:pt x="12305" y="531"/>
                    <a:pt x="12326" y="1199"/>
                  </a:cubicBezTo>
                  <a:cubicBezTo>
                    <a:pt x="12343" y="1869"/>
                    <a:pt x="11765" y="2403"/>
                    <a:pt x="11096" y="2403"/>
                  </a:cubicBezTo>
                  <a:cubicBezTo>
                    <a:pt x="11077" y="2403"/>
                    <a:pt x="11058" y="2403"/>
                    <a:pt x="11039" y="2402"/>
                  </a:cubicBezTo>
                  <a:lnTo>
                    <a:pt x="8729" y="2297"/>
                  </a:lnTo>
                  <a:cubicBezTo>
                    <a:pt x="8490" y="2286"/>
                    <a:pt x="8300" y="2089"/>
                    <a:pt x="8300" y="1850"/>
                  </a:cubicBezTo>
                  <a:lnTo>
                    <a:pt x="8300" y="1344"/>
                  </a:lnTo>
                  <a:lnTo>
                    <a:pt x="4723" y="1344"/>
                  </a:lnTo>
                  <a:lnTo>
                    <a:pt x="4723" y="1850"/>
                  </a:lnTo>
                  <a:cubicBezTo>
                    <a:pt x="4723" y="2089"/>
                    <a:pt x="4537" y="2286"/>
                    <a:pt x="4298" y="2297"/>
                  </a:cubicBezTo>
                  <a:lnTo>
                    <a:pt x="1984" y="2402"/>
                  </a:lnTo>
                  <a:cubicBezTo>
                    <a:pt x="1965" y="2403"/>
                    <a:pt x="1946" y="2403"/>
                    <a:pt x="1927" y="2403"/>
                  </a:cubicBezTo>
                  <a:cubicBezTo>
                    <a:pt x="1258" y="2403"/>
                    <a:pt x="680" y="1869"/>
                    <a:pt x="697" y="1199"/>
                  </a:cubicBezTo>
                  <a:cubicBezTo>
                    <a:pt x="715" y="531"/>
                    <a:pt x="1263" y="0"/>
                    <a:pt x="1928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3" name="Google Shape;12043;p32"/>
            <p:cNvSpPr/>
            <p:nvPr/>
          </p:nvSpPr>
          <p:spPr>
            <a:xfrm>
              <a:off x="5895150" y="2415259"/>
              <a:ext cx="134234" cy="211561"/>
            </a:xfrm>
            <a:custGeom>
              <a:rect b="b" l="l" r="r" t="t"/>
              <a:pathLst>
                <a:path extrusionOk="0" h="8071" w="5121">
                  <a:moveTo>
                    <a:pt x="2561" y="0"/>
                  </a:moveTo>
                  <a:cubicBezTo>
                    <a:pt x="1126" y="0"/>
                    <a:pt x="1" y="1242"/>
                    <a:pt x="145" y="2669"/>
                  </a:cubicBezTo>
                  <a:lnTo>
                    <a:pt x="549" y="6710"/>
                  </a:lnTo>
                  <a:lnTo>
                    <a:pt x="1668" y="6710"/>
                  </a:lnTo>
                  <a:lnTo>
                    <a:pt x="1668" y="7156"/>
                  </a:lnTo>
                  <a:cubicBezTo>
                    <a:pt x="1653" y="7656"/>
                    <a:pt x="2058" y="8070"/>
                    <a:pt x="2561" y="8070"/>
                  </a:cubicBezTo>
                  <a:cubicBezTo>
                    <a:pt x="3064" y="8070"/>
                    <a:pt x="3464" y="7656"/>
                    <a:pt x="3454" y="7156"/>
                  </a:cubicBezTo>
                  <a:lnTo>
                    <a:pt x="3454" y="6710"/>
                  </a:lnTo>
                  <a:lnTo>
                    <a:pt x="4576" y="6710"/>
                  </a:lnTo>
                  <a:lnTo>
                    <a:pt x="4977" y="2669"/>
                  </a:lnTo>
                  <a:cubicBezTo>
                    <a:pt x="5121" y="1242"/>
                    <a:pt x="3999" y="0"/>
                    <a:pt x="2561" y="0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4" name="Google Shape;12044;p32"/>
            <p:cNvSpPr/>
            <p:nvPr/>
          </p:nvSpPr>
          <p:spPr>
            <a:xfrm>
              <a:off x="5895517" y="2415626"/>
              <a:ext cx="59843" cy="175440"/>
            </a:xfrm>
            <a:custGeom>
              <a:rect b="b" l="l" r="r" t="t"/>
              <a:pathLst>
                <a:path extrusionOk="0" h="6693" w="2283">
                  <a:moveTo>
                    <a:pt x="2283" y="0"/>
                  </a:moveTo>
                  <a:lnTo>
                    <a:pt x="2283" y="0"/>
                  </a:lnTo>
                  <a:cubicBezTo>
                    <a:pt x="957" y="148"/>
                    <a:pt x="1" y="1333"/>
                    <a:pt x="131" y="2655"/>
                  </a:cubicBezTo>
                  <a:lnTo>
                    <a:pt x="535" y="6692"/>
                  </a:lnTo>
                  <a:lnTo>
                    <a:pt x="1597" y="6692"/>
                  </a:lnTo>
                  <a:lnTo>
                    <a:pt x="1221" y="2508"/>
                  </a:lnTo>
                  <a:cubicBezTo>
                    <a:pt x="1126" y="1477"/>
                    <a:pt x="1569" y="535"/>
                    <a:pt x="2283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5" name="Google Shape;12045;p32"/>
            <p:cNvSpPr/>
            <p:nvPr/>
          </p:nvSpPr>
          <p:spPr>
            <a:xfrm>
              <a:off x="5909541" y="2579323"/>
              <a:ext cx="29332" cy="23539"/>
            </a:xfrm>
            <a:custGeom>
              <a:rect b="b" l="l" r="r" t="t"/>
              <a:pathLst>
                <a:path extrusionOk="0" h="898" w="1119">
                  <a:moveTo>
                    <a:pt x="447" y="0"/>
                  </a:moveTo>
                  <a:cubicBezTo>
                    <a:pt x="201" y="0"/>
                    <a:pt x="0" y="201"/>
                    <a:pt x="0" y="451"/>
                  </a:cubicBezTo>
                  <a:cubicBezTo>
                    <a:pt x="0" y="697"/>
                    <a:pt x="201" y="897"/>
                    <a:pt x="447" y="897"/>
                  </a:cubicBezTo>
                  <a:lnTo>
                    <a:pt x="672" y="897"/>
                  </a:lnTo>
                  <a:cubicBezTo>
                    <a:pt x="918" y="897"/>
                    <a:pt x="1119" y="697"/>
                    <a:pt x="1119" y="451"/>
                  </a:cubicBezTo>
                  <a:cubicBezTo>
                    <a:pt x="1119" y="201"/>
                    <a:pt x="918" y="0"/>
                    <a:pt x="672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6" name="Google Shape;12046;p32"/>
            <p:cNvSpPr/>
            <p:nvPr/>
          </p:nvSpPr>
          <p:spPr>
            <a:xfrm>
              <a:off x="5985767" y="2579323"/>
              <a:ext cx="29332" cy="23539"/>
            </a:xfrm>
            <a:custGeom>
              <a:rect b="b" l="l" r="r" t="t"/>
              <a:pathLst>
                <a:path extrusionOk="0" h="898" w="1119">
                  <a:moveTo>
                    <a:pt x="447" y="0"/>
                  </a:moveTo>
                  <a:cubicBezTo>
                    <a:pt x="201" y="0"/>
                    <a:pt x="0" y="201"/>
                    <a:pt x="0" y="451"/>
                  </a:cubicBezTo>
                  <a:cubicBezTo>
                    <a:pt x="0" y="697"/>
                    <a:pt x="197" y="897"/>
                    <a:pt x="447" y="897"/>
                  </a:cubicBezTo>
                  <a:lnTo>
                    <a:pt x="669" y="897"/>
                  </a:lnTo>
                  <a:cubicBezTo>
                    <a:pt x="918" y="897"/>
                    <a:pt x="1119" y="697"/>
                    <a:pt x="1119" y="451"/>
                  </a:cubicBezTo>
                  <a:cubicBezTo>
                    <a:pt x="1119" y="201"/>
                    <a:pt x="918" y="0"/>
                    <a:pt x="66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7" name="Google Shape;12047;p32"/>
            <p:cNvSpPr/>
            <p:nvPr/>
          </p:nvSpPr>
          <p:spPr>
            <a:xfrm>
              <a:off x="5785923" y="2409807"/>
              <a:ext cx="352794" cy="374262"/>
            </a:xfrm>
            <a:custGeom>
              <a:rect b="b" l="l" r="r" t="t"/>
              <a:pathLst>
                <a:path extrusionOk="0" h="14278" w="13459">
                  <a:moveTo>
                    <a:pt x="5388" y="6678"/>
                  </a:moveTo>
                  <a:cubicBezTo>
                    <a:pt x="5518" y="6678"/>
                    <a:pt x="5627" y="6784"/>
                    <a:pt x="5627" y="6918"/>
                  </a:cubicBezTo>
                  <a:cubicBezTo>
                    <a:pt x="5627" y="7048"/>
                    <a:pt x="5518" y="7153"/>
                    <a:pt x="5388" y="7153"/>
                  </a:cubicBezTo>
                  <a:lnTo>
                    <a:pt x="5163" y="7153"/>
                  </a:lnTo>
                  <a:cubicBezTo>
                    <a:pt x="4846" y="7153"/>
                    <a:pt x="4846" y="6678"/>
                    <a:pt x="5163" y="6678"/>
                  </a:cubicBezTo>
                  <a:close/>
                  <a:moveTo>
                    <a:pt x="8293" y="6678"/>
                  </a:moveTo>
                  <a:cubicBezTo>
                    <a:pt x="8426" y="6678"/>
                    <a:pt x="8532" y="6784"/>
                    <a:pt x="8532" y="6918"/>
                  </a:cubicBezTo>
                  <a:cubicBezTo>
                    <a:pt x="8532" y="7048"/>
                    <a:pt x="8426" y="7153"/>
                    <a:pt x="8293" y="7153"/>
                  </a:cubicBezTo>
                  <a:lnTo>
                    <a:pt x="8071" y="7153"/>
                  </a:lnTo>
                  <a:cubicBezTo>
                    <a:pt x="7755" y="7153"/>
                    <a:pt x="7755" y="6678"/>
                    <a:pt x="8071" y="6678"/>
                  </a:cubicBezTo>
                  <a:close/>
                  <a:moveTo>
                    <a:pt x="12667" y="6091"/>
                  </a:moveTo>
                  <a:lnTo>
                    <a:pt x="12667" y="6091"/>
                  </a:lnTo>
                  <a:cubicBezTo>
                    <a:pt x="13458" y="7048"/>
                    <a:pt x="12776" y="8496"/>
                    <a:pt x="11535" y="8496"/>
                  </a:cubicBezTo>
                  <a:lnTo>
                    <a:pt x="8627" y="8496"/>
                  </a:lnTo>
                  <a:cubicBezTo>
                    <a:pt x="8489" y="8293"/>
                    <a:pt x="8391" y="8067"/>
                    <a:pt x="8335" y="7828"/>
                  </a:cubicBezTo>
                  <a:lnTo>
                    <a:pt x="8335" y="7828"/>
                  </a:lnTo>
                  <a:lnTo>
                    <a:pt x="11303" y="7965"/>
                  </a:lnTo>
                  <a:cubicBezTo>
                    <a:pt x="11324" y="7966"/>
                    <a:pt x="11345" y="7967"/>
                    <a:pt x="11366" y="7967"/>
                  </a:cubicBezTo>
                  <a:cubicBezTo>
                    <a:pt x="11723" y="7967"/>
                    <a:pt x="12067" y="7828"/>
                    <a:pt x="12322" y="7582"/>
                  </a:cubicBezTo>
                  <a:cubicBezTo>
                    <a:pt x="12597" y="7322"/>
                    <a:pt x="12751" y="6960"/>
                    <a:pt x="12751" y="6580"/>
                  </a:cubicBezTo>
                  <a:cubicBezTo>
                    <a:pt x="12751" y="6415"/>
                    <a:pt x="12723" y="6249"/>
                    <a:pt x="12667" y="6091"/>
                  </a:cubicBezTo>
                  <a:close/>
                  <a:moveTo>
                    <a:pt x="5177" y="8729"/>
                  </a:moveTo>
                  <a:lnTo>
                    <a:pt x="5177" y="9590"/>
                  </a:lnTo>
                  <a:cubicBezTo>
                    <a:pt x="4688" y="10034"/>
                    <a:pt x="4050" y="10283"/>
                    <a:pt x="3390" y="10283"/>
                  </a:cubicBezTo>
                  <a:cubicBezTo>
                    <a:pt x="3386" y="10283"/>
                    <a:pt x="3381" y="10283"/>
                    <a:pt x="3377" y="10283"/>
                  </a:cubicBezTo>
                  <a:lnTo>
                    <a:pt x="3377" y="10286"/>
                  </a:lnTo>
                  <a:lnTo>
                    <a:pt x="2705" y="10286"/>
                  </a:lnTo>
                  <a:cubicBezTo>
                    <a:pt x="2699" y="10286"/>
                    <a:pt x="2694" y="10286"/>
                    <a:pt x="2688" y="10286"/>
                  </a:cubicBezTo>
                  <a:cubicBezTo>
                    <a:pt x="2430" y="10286"/>
                    <a:pt x="2180" y="10367"/>
                    <a:pt x="1963" y="10511"/>
                  </a:cubicBezTo>
                  <a:cubicBezTo>
                    <a:pt x="2202" y="10079"/>
                    <a:pt x="2656" y="9808"/>
                    <a:pt x="3152" y="9808"/>
                  </a:cubicBezTo>
                  <a:cubicBezTo>
                    <a:pt x="3964" y="9808"/>
                    <a:pt x="4723" y="9404"/>
                    <a:pt x="5177" y="8729"/>
                  </a:cubicBezTo>
                  <a:close/>
                  <a:moveTo>
                    <a:pt x="6728" y="416"/>
                  </a:moveTo>
                  <a:cubicBezTo>
                    <a:pt x="8043" y="416"/>
                    <a:pt x="9070" y="1552"/>
                    <a:pt x="8936" y="2860"/>
                  </a:cubicBezTo>
                  <a:lnTo>
                    <a:pt x="8588" y="6330"/>
                  </a:lnTo>
                  <a:cubicBezTo>
                    <a:pt x="8497" y="6285"/>
                    <a:pt x="8398" y="6260"/>
                    <a:pt x="8293" y="6260"/>
                  </a:cubicBezTo>
                  <a:lnTo>
                    <a:pt x="8071" y="6260"/>
                  </a:lnTo>
                  <a:cubicBezTo>
                    <a:pt x="7748" y="6260"/>
                    <a:pt x="7473" y="6496"/>
                    <a:pt x="7424" y="6812"/>
                  </a:cubicBezTo>
                  <a:cubicBezTo>
                    <a:pt x="7371" y="7132"/>
                    <a:pt x="7561" y="7442"/>
                    <a:pt x="7867" y="7540"/>
                  </a:cubicBezTo>
                  <a:cubicBezTo>
                    <a:pt x="7962" y="8816"/>
                    <a:pt x="9024" y="9808"/>
                    <a:pt x="10307" y="9808"/>
                  </a:cubicBezTo>
                  <a:cubicBezTo>
                    <a:pt x="10800" y="9808"/>
                    <a:pt x="11253" y="10079"/>
                    <a:pt x="11493" y="10511"/>
                  </a:cubicBezTo>
                  <a:cubicBezTo>
                    <a:pt x="11275" y="10364"/>
                    <a:pt x="11018" y="10286"/>
                    <a:pt x="10754" y="10286"/>
                  </a:cubicBezTo>
                  <a:lnTo>
                    <a:pt x="10082" y="10286"/>
                  </a:lnTo>
                  <a:cubicBezTo>
                    <a:pt x="9418" y="10286"/>
                    <a:pt x="8774" y="10040"/>
                    <a:pt x="8278" y="9594"/>
                  </a:cubicBezTo>
                  <a:lnTo>
                    <a:pt x="8278" y="9379"/>
                  </a:lnTo>
                  <a:cubicBezTo>
                    <a:pt x="8278" y="9238"/>
                    <a:pt x="8174" y="9168"/>
                    <a:pt x="8069" y="9168"/>
                  </a:cubicBezTo>
                  <a:cubicBezTo>
                    <a:pt x="7965" y="9168"/>
                    <a:pt x="7860" y="9238"/>
                    <a:pt x="7860" y="9379"/>
                  </a:cubicBezTo>
                  <a:lnTo>
                    <a:pt x="7860" y="12498"/>
                  </a:lnTo>
                  <a:cubicBezTo>
                    <a:pt x="7860" y="13179"/>
                    <a:pt x="8415" y="13715"/>
                    <a:pt x="9075" y="13715"/>
                  </a:cubicBezTo>
                  <a:cubicBezTo>
                    <a:pt x="9128" y="13715"/>
                    <a:pt x="9181" y="13711"/>
                    <a:pt x="9235" y="13704"/>
                  </a:cubicBezTo>
                  <a:lnTo>
                    <a:pt x="9235" y="13704"/>
                  </a:lnTo>
                  <a:cubicBezTo>
                    <a:pt x="9039" y="13813"/>
                    <a:pt x="8833" y="13862"/>
                    <a:pt x="8632" y="13862"/>
                  </a:cubicBezTo>
                  <a:cubicBezTo>
                    <a:pt x="7981" y="13862"/>
                    <a:pt x="7385" y="13341"/>
                    <a:pt x="7385" y="12618"/>
                  </a:cubicBezTo>
                  <a:lnTo>
                    <a:pt x="7385" y="9822"/>
                  </a:lnTo>
                  <a:cubicBezTo>
                    <a:pt x="7385" y="9460"/>
                    <a:pt x="7093" y="9165"/>
                    <a:pt x="6728" y="9165"/>
                  </a:cubicBezTo>
                  <a:cubicBezTo>
                    <a:pt x="6366" y="9165"/>
                    <a:pt x="6074" y="9460"/>
                    <a:pt x="6074" y="9822"/>
                  </a:cubicBezTo>
                  <a:lnTo>
                    <a:pt x="6074" y="12618"/>
                  </a:lnTo>
                  <a:cubicBezTo>
                    <a:pt x="6074" y="13341"/>
                    <a:pt x="5478" y="13862"/>
                    <a:pt x="4826" y="13862"/>
                  </a:cubicBezTo>
                  <a:cubicBezTo>
                    <a:pt x="4626" y="13862"/>
                    <a:pt x="4420" y="13813"/>
                    <a:pt x="4224" y="13704"/>
                  </a:cubicBezTo>
                  <a:lnTo>
                    <a:pt x="4224" y="13704"/>
                  </a:lnTo>
                  <a:cubicBezTo>
                    <a:pt x="4278" y="13711"/>
                    <a:pt x="4331" y="13715"/>
                    <a:pt x="4384" y="13715"/>
                  </a:cubicBezTo>
                  <a:cubicBezTo>
                    <a:pt x="5044" y="13715"/>
                    <a:pt x="5599" y="13179"/>
                    <a:pt x="5595" y="12498"/>
                  </a:cubicBezTo>
                  <a:lnTo>
                    <a:pt x="5595" y="7540"/>
                  </a:lnTo>
                  <a:cubicBezTo>
                    <a:pt x="5901" y="7435"/>
                    <a:pt x="6088" y="7129"/>
                    <a:pt x="6035" y="6809"/>
                  </a:cubicBezTo>
                  <a:cubicBezTo>
                    <a:pt x="5982" y="6492"/>
                    <a:pt x="5708" y="6260"/>
                    <a:pt x="5388" y="6260"/>
                  </a:cubicBezTo>
                  <a:lnTo>
                    <a:pt x="5163" y="6260"/>
                  </a:lnTo>
                  <a:cubicBezTo>
                    <a:pt x="5061" y="6260"/>
                    <a:pt x="4959" y="6285"/>
                    <a:pt x="4868" y="6330"/>
                  </a:cubicBezTo>
                  <a:lnTo>
                    <a:pt x="4523" y="2860"/>
                  </a:lnTo>
                  <a:cubicBezTo>
                    <a:pt x="4389" y="1552"/>
                    <a:pt x="5416" y="416"/>
                    <a:pt x="6728" y="416"/>
                  </a:cubicBezTo>
                  <a:close/>
                  <a:moveTo>
                    <a:pt x="6728" y="1"/>
                  </a:moveTo>
                  <a:cubicBezTo>
                    <a:pt x="5166" y="1"/>
                    <a:pt x="3946" y="1348"/>
                    <a:pt x="4101" y="2902"/>
                  </a:cubicBezTo>
                  <a:lnTo>
                    <a:pt x="4505" y="6932"/>
                  </a:lnTo>
                  <a:cubicBezTo>
                    <a:pt x="4509" y="7125"/>
                    <a:pt x="4600" y="7308"/>
                    <a:pt x="4748" y="7427"/>
                  </a:cubicBezTo>
                  <a:lnTo>
                    <a:pt x="2132" y="7547"/>
                  </a:lnTo>
                  <a:cubicBezTo>
                    <a:pt x="2117" y="7548"/>
                    <a:pt x="2102" y="7548"/>
                    <a:pt x="2088" y="7548"/>
                  </a:cubicBezTo>
                  <a:cubicBezTo>
                    <a:pt x="1555" y="7548"/>
                    <a:pt x="1119" y="7117"/>
                    <a:pt x="1123" y="6580"/>
                  </a:cubicBezTo>
                  <a:cubicBezTo>
                    <a:pt x="1123" y="6016"/>
                    <a:pt x="1580" y="5560"/>
                    <a:pt x="2143" y="5560"/>
                  </a:cubicBezTo>
                  <a:cubicBezTo>
                    <a:pt x="2145" y="5560"/>
                    <a:pt x="2147" y="5560"/>
                    <a:pt x="2149" y="5560"/>
                  </a:cubicBezTo>
                  <a:lnTo>
                    <a:pt x="2258" y="5560"/>
                  </a:lnTo>
                  <a:cubicBezTo>
                    <a:pt x="2744" y="5560"/>
                    <a:pt x="3137" y="5166"/>
                    <a:pt x="3137" y="4681"/>
                  </a:cubicBezTo>
                  <a:cubicBezTo>
                    <a:pt x="3137" y="4542"/>
                    <a:pt x="3033" y="4473"/>
                    <a:pt x="2928" y="4473"/>
                  </a:cubicBezTo>
                  <a:cubicBezTo>
                    <a:pt x="2824" y="4473"/>
                    <a:pt x="2719" y="4542"/>
                    <a:pt x="2719" y="4681"/>
                  </a:cubicBezTo>
                  <a:cubicBezTo>
                    <a:pt x="2719" y="4938"/>
                    <a:pt x="2512" y="5142"/>
                    <a:pt x="2258" y="5142"/>
                  </a:cubicBezTo>
                  <a:lnTo>
                    <a:pt x="1924" y="5142"/>
                  </a:lnTo>
                  <a:cubicBezTo>
                    <a:pt x="894" y="5159"/>
                    <a:pt x="64" y="6000"/>
                    <a:pt x="64" y="7030"/>
                  </a:cubicBezTo>
                  <a:cubicBezTo>
                    <a:pt x="64" y="8060"/>
                    <a:pt x="894" y="8901"/>
                    <a:pt x="1924" y="8915"/>
                  </a:cubicBezTo>
                  <a:lnTo>
                    <a:pt x="3377" y="8915"/>
                  </a:lnTo>
                  <a:cubicBezTo>
                    <a:pt x="3493" y="8915"/>
                    <a:pt x="3584" y="8820"/>
                    <a:pt x="3584" y="8707"/>
                  </a:cubicBezTo>
                  <a:cubicBezTo>
                    <a:pt x="3584" y="8591"/>
                    <a:pt x="3493" y="8496"/>
                    <a:pt x="3377" y="8496"/>
                  </a:cubicBezTo>
                  <a:lnTo>
                    <a:pt x="1924" y="8496"/>
                  </a:lnTo>
                  <a:cubicBezTo>
                    <a:pt x="679" y="8496"/>
                    <a:pt x="1" y="7048"/>
                    <a:pt x="792" y="6095"/>
                  </a:cubicBezTo>
                  <a:lnTo>
                    <a:pt x="792" y="6095"/>
                  </a:lnTo>
                  <a:cubicBezTo>
                    <a:pt x="736" y="6249"/>
                    <a:pt x="708" y="6415"/>
                    <a:pt x="708" y="6580"/>
                  </a:cubicBezTo>
                  <a:cubicBezTo>
                    <a:pt x="708" y="7350"/>
                    <a:pt x="1330" y="7967"/>
                    <a:pt x="2093" y="7967"/>
                  </a:cubicBezTo>
                  <a:cubicBezTo>
                    <a:pt x="2114" y="7967"/>
                    <a:pt x="2135" y="7966"/>
                    <a:pt x="2156" y="7965"/>
                  </a:cubicBezTo>
                  <a:lnTo>
                    <a:pt x="5124" y="7828"/>
                  </a:lnTo>
                  <a:lnTo>
                    <a:pt x="5124" y="7828"/>
                  </a:lnTo>
                  <a:cubicBezTo>
                    <a:pt x="5068" y="8067"/>
                    <a:pt x="4970" y="8293"/>
                    <a:pt x="4832" y="8496"/>
                  </a:cubicBezTo>
                  <a:lnTo>
                    <a:pt x="4270" y="8496"/>
                  </a:lnTo>
                  <a:cubicBezTo>
                    <a:pt x="3992" y="8496"/>
                    <a:pt x="3992" y="8915"/>
                    <a:pt x="4270" y="8915"/>
                  </a:cubicBezTo>
                  <a:lnTo>
                    <a:pt x="4456" y="8915"/>
                  </a:lnTo>
                  <a:cubicBezTo>
                    <a:pt x="4090" y="9221"/>
                    <a:pt x="3630" y="9390"/>
                    <a:pt x="3152" y="9390"/>
                  </a:cubicBezTo>
                  <a:cubicBezTo>
                    <a:pt x="2174" y="9393"/>
                    <a:pt x="1379" y="10184"/>
                    <a:pt x="1379" y="11165"/>
                  </a:cubicBezTo>
                  <a:lnTo>
                    <a:pt x="1379" y="11612"/>
                  </a:lnTo>
                  <a:cubicBezTo>
                    <a:pt x="1379" y="11865"/>
                    <a:pt x="1172" y="12073"/>
                    <a:pt x="919" y="12073"/>
                  </a:cubicBezTo>
                  <a:cubicBezTo>
                    <a:pt x="637" y="12073"/>
                    <a:pt x="637" y="12491"/>
                    <a:pt x="919" y="12491"/>
                  </a:cubicBezTo>
                  <a:cubicBezTo>
                    <a:pt x="1404" y="12491"/>
                    <a:pt x="1798" y="12097"/>
                    <a:pt x="1798" y="11612"/>
                  </a:cubicBezTo>
                  <a:cubicBezTo>
                    <a:pt x="1798" y="11113"/>
                    <a:pt x="2202" y="10705"/>
                    <a:pt x="2705" y="10705"/>
                  </a:cubicBezTo>
                  <a:lnTo>
                    <a:pt x="3377" y="10705"/>
                  </a:lnTo>
                  <a:cubicBezTo>
                    <a:pt x="4020" y="10705"/>
                    <a:pt x="4653" y="10504"/>
                    <a:pt x="5177" y="10132"/>
                  </a:cubicBezTo>
                  <a:lnTo>
                    <a:pt x="5177" y="12498"/>
                  </a:lnTo>
                  <a:cubicBezTo>
                    <a:pt x="5177" y="12938"/>
                    <a:pt x="4822" y="13296"/>
                    <a:pt x="4382" y="13296"/>
                  </a:cubicBezTo>
                  <a:cubicBezTo>
                    <a:pt x="3939" y="13296"/>
                    <a:pt x="3584" y="12938"/>
                    <a:pt x="3584" y="12498"/>
                  </a:cubicBezTo>
                  <a:lnTo>
                    <a:pt x="3584" y="12280"/>
                  </a:lnTo>
                  <a:cubicBezTo>
                    <a:pt x="3584" y="11672"/>
                    <a:pt x="3088" y="11180"/>
                    <a:pt x="2480" y="11176"/>
                  </a:cubicBezTo>
                  <a:cubicBezTo>
                    <a:pt x="2202" y="11176"/>
                    <a:pt x="2202" y="11594"/>
                    <a:pt x="2480" y="11594"/>
                  </a:cubicBezTo>
                  <a:cubicBezTo>
                    <a:pt x="2860" y="11594"/>
                    <a:pt x="3166" y="11904"/>
                    <a:pt x="3166" y="12280"/>
                  </a:cubicBezTo>
                  <a:lnTo>
                    <a:pt x="3166" y="12618"/>
                  </a:lnTo>
                  <a:cubicBezTo>
                    <a:pt x="3166" y="13536"/>
                    <a:pt x="3911" y="14278"/>
                    <a:pt x="4829" y="14278"/>
                  </a:cubicBezTo>
                  <a:cubicBezTo>
                    <a:pt x="5747" y="14278"/>
                    <a:pt x="6492" y="13536"/>
                    <a:pt x="6492" y="12618"/>
                  </a:cubicBezTo>
                  <a:lnTo>
                    <a:pt x="6492" y="9822"/>
                  </a:lnTo>
                  <a:cubicBezTo>
                    <a:pt x="6492" y="9664"/>
                    <a:pt x="6611" y="9585"/>
                    <a:pt x="6729" y="9585"/>
                  </a:cubicBezTo>
                  <a:cubicBezTo>
                    <a:pt x="6848" y="9585"/>
                    <a:pt x="6967" y="9664"/>
                    <a:pt x="6967" y="9822"/>
                  </a:cubicBezTo>
                  <a:lnTo>
                    <a:pt x="6967" y="12618"/>
                  </a:lnTo>
                  <a:cubicBezTo>
                    <a:pt x="6967" y="13536"/>
                    <a:pt x="7712" y="14278"/>
                    <a:pt x="8630" y="14278"/>
                  </a:cubicBezTo>
                  <a:cubicBezTo>
                    <a:pt x="9548" y="14278"/>
                    <a:pt x="10290" y="13536"/>
                    <a:pt x="10293" y="12618"/>
                  </a:cubicBezTo>
                  <a:lnTo>
                    <a:pt x="10293" y="12280"/>
                  </a:lnTo>
                  <a:cubicBezTo>
                    <a:pt x="10293" y="11904"/>
                    <a:pt x="10599" y="11594"/>
                    <a:pt x="10976" y="11594"/>
                  </a:cubicBezTo>
                  <a:cubicBezTo>
                    <a:pt x="11092" y="11594"/>
                    <a:pt x="11187" y="11503"/>
                    <a:pt x="11187" y="11387"/>
                  </a:cubicBezTo>
                  <a:cubicBezTo>
                    <a:pt x="11187" y="11271"/>
                    <a:pt x="11092" y="11176"/>
                    <a:pt x="10976" y="11176"/>
                  </a:cubicBezTo>
                  <a:cubicBezTo>
                    <a:pt x="10367" y="11180"/>
                    <a:pt x="9875" y="11672"/>
                    <a:pt x="9875" y="12280"/>
                  </a:cubicBezTo>
                  <a:lnTo>
                    <a:pt x="9875" y="12498"/>
                  </a:lnTo>
                  <a:cubicBezTo>
                    <a:pt x="9875" y="12938"/>
                    <a:pt x="9516" y="13296"/>
                    <a:pt x="9077" y="13296"/>
                  </a:cubicBezTo>
                  <a:cubicBezTo>
                    <a:pt x="8637" y="13296"/>
                    <a:pt x="8278" y="12938"/>
                    <a:pt x="8278" y="12498"/>
                  </a:cubicBezTo>
                  <a:lnTo>
                    <a:pt x="8278" y="10128"/>
                  </a:lnTo>
                  <a:cubicBezTo>
                    <a:pt x="8806" y="10501"/>
                    <a:pt x="9435" y="10701"/>
                    <a:pt x="10082" y="10701"/>
                  </a:cubicBezTo>
                  <a:lnTo>
                    <a:pt x="10754" y="10701"/>
                  </a:lnTo>
                  <a:cubicBezTo>
                    <a:pt x="11253" y="10701"/>
                    <a:pt x="11661" y="11109"/>
                    <a:pt x="11661" y="11609"/>
                  </a:cubicBezTo>
                  <a:cubicBezTo>
                    <a:pt x="11661" y="12094"/>
                    <a:pt x="12055" y="12488"/>
                    <a:pt x="12540" y="12488"/>
                  </a:cubicBezTo>
                  <a:cubicBezTo>
                    <a:pt x="12656" y="12488"/>
                    <a:pt x="12748" y="12396"/>
                    <a:pt x="12748" y="12280"/>
                  </a:cubicBezTo>
                  <a:cubicBezTo>
                    <a:pt x="12748" y="12164"/>
                    <a:pt x="12656" y="12069"/>
                    <a:pt x="12540" y="12069"/>
                  </a:cubicBezTo>
                  <a:cubicBezTo>
                    <a:pt x="12287" y="12069"/>
                    <a:pt x="12080" y="11865"/>
                    <a:pt x="12080" y="11609"/>
                  </a:cubicBezTo>
                  <a:lnTo>
                    <a:pt x="12080" y="11162"/>
                  </a:lnTo>
                  <a:cubicBezTo>
                    <a:pt x="12076" y="10184"/>
                    <a:pt x="11285" y="9390"/>
                    <a:pt x="10304" y="9386"/>
                  </a:cubicBezTo>
                  <a:cubicBezTo>
                    <a:pt x="10299" y="9386"/>
                    <a:pt x="10294" y="9386"/>
                    <a:pt x="10289" y="9386"/>
                  </a:cubicBezTo>
                  <a:cubicBezTo>
                    <a:pt x="9820" y="9386"/>
                    <a:pt x="9365" y="9218"/>
                    <a:pt x="9006" y="8915"/>
                  </a:cubicBezTo>
                  <a:lnTo>
                    <a:pt x="11538" y="8915"/>
                  </a:lnTo>
                  <a:cubicBezTo>
                    <a:pt x="12576" y="8911"/>
                    <a:pt x="13420" y="8067"/>
                    <a:pt x="13423" y="7030"/>
                  </a:cubicBezTo>
                  <a:cubicBezTo>
                    <a:pt x="13420" y="5989"/>
                    <a:pt x="12576" y="5145"/>
                    <a:pt x="11535" y="5142"/>
                  </a:cubicBezTo>
                  <a:lnTo>
                    <a:pt x="11201" y="5142"/>
                  </a:lnTo>
                  <a:cubicBezTo>
                    <a:pt x="10944" y="5142"/>
                    <a:pt x="10740" y="4934"/>
                    <a:pt x="10740" y="4681"/>
                  </a:cubicBezTo>
                  <a:cubicBezTo>
                    <a:pt x="10740" y="4542"/>
                    <a:pt x="10635" y="4473"/>
                    <a:pt x="10531" y="4473"/>
                  </a:cubicBezTo>
                  <a:cubicBezTo>
                    <a:pt x="10426" y="4473"/>
                    <a:pt x="10322" y="4542"/>
                    <a:pt x="10322" y="4681"/>
                  </a:cubicBezTo>
                  <a:cubicBezTo>
                    <a:pt x="10322" y="5166"/>
                    <a:pt x="10715" y="5560"/>
                    <a:pt x="11201" y="5560"/>
                  </a:cubicBezTo>
                  <a:lnTo>
                    <a:pt x="11310" y="5560"/>
                  </a:lnTo>
                  <a:cubicBezTo>
                    <a:pt x="11876" y="5560"/>
                    <a:pt x="12329" y="6017"/>
                    <a:pt x="12333" y="6580"/>
                  </a:cubicBezTo>
                  <a:cubicBezTo>
                    <a:pt x="12333" y="7117"/>
                    <a:pt x="11897" y="7548"/>
                    <a:pt x="11364" y="7548"/>
                  </a:cubicBezTo>
                  <a:cubicBezTo>
                    <a:pt x="11350" y="7548"/>
                    <a:pt x="11335" y="7548"/>
                    <a:pt x="11320" y="7547"/>
                  </a:cubicBezTo>
                  <a:lnTo>
                    <a:pt x="8704" y="7427"/>
                  </a:lnTo>
                  <a:cubicBezTo>
                    <a:pt x="8855" y="7308"/>
                    <a:pt x="8943" y="7125"/>
                    <a:pt x="8947" y="6932"/>
                  </a:cubicBezTo>
                  <a:lnTo>
                    <a:pt x="9351" y="2902"/>
                  </a:lnTo>
                  <a:cubicBezTo>
                    <a:pt x="9506" y="1348"/>
                    <a:pt x="8286" y="1"/>
                    <a:pt x="6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48" name="Google Shape;12048;p32"/>
          <p:cNvGrpSpPr/>
          <p:nvPr/>
        </p:nvGrpSpPr>
        <p:grpSpPr>
          <a:xfrm>
            <a:off x="3587376" y="3090284"/>
            <a:ext cx="357853" cy="274235"/>
            <a:chOff x="3587376" y="2937884"/>
            <a:chExt cx="357853" cy="274235"/>
          </a:xfrm>
        </p:grpSpPr>
        <p:sp>
          <p:nvSpPr>
            <p:cNvPr id="12049" name="Google Shape;12049;p32"/>
            <p:cNvSpPr/>
            <p:nvPr/>
          </p:nvSpPr>
          <p:spPr>
            <a:xfrm>
              <a:off x="3592540" y="2943127"/>
              <a:ext cx="173763" cy="263776"/>
            </a:xfrm>
            <a:custGeom>
              <a:rect b="b" l="l" r="r" t="t"/>
              <a:pathLst>
                <a:path extrusionOk="0" h="10063" w="6629">
                  <a:moveTo>
                    <a:pt x="855" y="1"/>
                  </a:moveTo>
                  <a:cubicBezTo>
                    <a:pt x="0" y="1"/>
                    <a:pt x="7" y="426"/>
                    <a:pt x="7" y="641"/>
                  </a:cubicBezTo>
                  <a:cubicBezTo>
                    <a:pt x="7" y="1281"/>
                    <a:pt x="1333" y="2413"/>
                    <a:pt x="855" y="3851"/>
                  </a:cubicBezTo>
                  <a:cubicBezTo>
                    <a:pt x="686" y="4361"/>
                    <a:pt x="1470" y="4636"/>
                    <a:pt x="2472" y="4780"/>
                  </a:cubicBezTo>
                  <a:lnTo>
                    <a:pt x="2465" y="4780"/>
                  </a:lnTo>
                  <a:cubicBezTo>
                    <a:pt x="1059" y="5775"/>
                    <a:pt x="827" y="7290"/>
                    <a:pt x="1720" y="8553"/>
                  </a:cubicBezTo>
                  <a:cubicBezTo>
                    <a:pt x="2590" y="9789"/>
                    <a:pt x="3583" y="10062"/>
                    <a:pt x="4381" y="10062"/>
                  </a:cubicBezTo>
                  <a:cubicBezTo>
                    <a:pt x="4496" y="10062"/>
                    <a:pt x="4607" y="10057"/>
                    <a:pt x="4712" y="10047"/>
                  </a:cubicBezTo>
                  <a:cubicBezTo>
                    <a:pt x="5514" y="9981"/>
                    <a:pt x="6545" y="7301"/>
                    <a:pt x="6629" y="7072"/>
                  </a:cubicBezTo>
                  <a:lnTo>
                    <a:pt x="6629" y="4488"/>
                  </a:lnTo>
                  <a:lnTo>
                    <a:pt x="6207" y="4488"/>
                  </a:lnTo>
                  <a:cubicBezTo>
                    <a:pt x="6207" y="4168"/>
                    <a:pt x="4143" y="1"/>
                    <a:pt x="855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0" name="Google Shape;12050;p32"/>
            <p:cNvSpPr/>
            <p:nvPr/>
          </p:nvSpPr>
          <p:spPr>
            <a:xfrm>
              <a:off x="3610521" y="3027190"/>
              <a:ext cx="156148" cy="41337"/>
            </a:xfrm>
            <a:custGeom>
              <a:rect b="b" l="l" r="r" t="t"/>
              <a:pathLst>
                <a:path extrusionOk="0" h="1577" w="5957">
                  <a:moveTo>
                    <a:pt x="271" y="1"/>
                  </a:moveTo>
                  <a:cubicBezTo>
                    <a:pt x="271" y="219"/>
                    <a:pt x="239" y="433"/>
                    <a:pt x="169" y="641"/>
                  </a:cubicBezTo>
                  <a:cubicBezTo>
                    <a:pt x="0" y="1154"/>
                    <a:pt x="784" y="1425"/>
                    <a:pt x="1786" y="1569"/>
                  </a:cubicBezTo>
                  <a:lnTo>
                    <a:pt x="1779" y="1569"/>
                  </a:lnTo>
                  <a:cubicBezTo>
                    <a:pt x="1773" y="1574"/>
                    <a:pt x="1852" y="1576"/>
                    <a:pt x="1993" y="1576"/>
                  </a:cubicBezTo>
                  <a:cubicBezTo>
                    <a:pt x="2839" y="1576"/>
                    <a:pt x="5913" y="1498"/>
                    <a:pt x="5943" y="1495"/>
                  </a:cubicBezTo>
                  <a:cubicBezTo>
                    <a:pt x="5957" y="1495"/>
                    <a:pt x="5936" y="1291"/>
                    <a:pt x="5950" y="1288"/>
                  </a:cubicBezTo>
                  <a:cubicBezTo>
                    <a:pt x="4498" y="1080"/>
                    <a:pt x="1523" y="447"/>
                    <a:pt x="271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1" name="Google Shape;12051;p32"/>
            <p:cNvSpPr/>
            <p:nvPr/>
          </p:nvSpPr>
          <p:spPr>
            <a:xfrm>
              <a:off x="3592540" y="2943127"/>
              <a:ext cx="162701" cy="117747"/>
            </a:xfrm>
            <a:custGeom>
              <a:rect b="b" l="l" r="r" t="t"/>
              <a:pathLst>
                <a:path extrusionOk="0" h="4492" w="6207">
                  <a:moveTo>
                    <a:pt x="855" y="1"/>
                  </a:moveTo>
                  <a:cubicBezTo>
                    <a:pt x="0" y="1"/>
                    <a:pt x="7" y="426"/>
                    <a:pt x="7" y="641"/>
                  </a:cubicBezTo>
                  <a:cubicBezTo>
                    <a:pt x="7" y="796"/>
                    <a:pt x="85" y="978"/>
                    <a:pt x="194" y="1186"/>
                  </a:cubicBezTo>
                  <a:cubicBezTo>
                    <a:pt x="2304" y="2424"/>
                    <a:pt x="5131" y="4027"/>
                    <a:pt x="6207" y="4491"/>
                  </a:cubicBezTo>
                  <a:cubicBezTo>
                    <a:pt x="6207" y="4168"/>
                    <a:pt x="4143" y="1"/>
                    <a:pt x="855" y="1"/>
                  </a:cubicBezTo>
                  <a:close/>
                </a:path>
              </a:pathLst>
            </a:custGeom>
            <a:solidFill>
              <a:srgbClr val="BCC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2" name="Google Shape;12052;p32"/>
            <p:cNvSpPr/>
            <p:nvPr/>
          </p:nvSpPr>
          <p:spPr>
            <a:xfrm>
              <a:off x="3592540" y="2943127"/>
              <a:ext cx="96069" cy="54339"/>
            </a:xfrm>
            <a:custGeom>
              <a:rect b="b" l="l" r="r" t="t"/>
              <a:pathLst>
                <a:path extrusionOk="0" h="2073" w="3665">
                  <a:moveTo>
                    <a:pt x="855" y="1"/>
                  </a:moveTo>
                  <a:cubicBezTo>
                    <a:pt x="0" y="1"/>
                    <a:pt x="7" y="426"/>
                    <a:pt x="7" y="641"/>
                  </a:cubicBezTo>
                  <a:cubicBezTo>
                    <a:pt x="7" y="985"/>
                    <a:pt x="391" y="1474"/>
                    <a:pt x="669" y="2072"/>
                  </a:cubicBezTo>
                  <a:cubicBezTo>
                    <a:pt x="1039" y="1493"/>
                    <a:pt x="1674" y="913"/>
                    <a:pt x="2703" y="913"/>
                  </a:cubicBezTo>
                  <a:cubicBezTo>
                    <a:pt x="2991" y="913"/>
                    <a:pt x="3311" y="959"/>
                    <a:pt x="3665" y="1063"/>
                  </a:cubicBezTo>
                  <a:cubicBezTo>
                    <a:pt x="2880" y="451"/>
                    <a:pt x="1934" y="1"/>
                    <a:pt x="855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3" name="Google Shape;12053;p32"/>
            <p:cNvSpPr/>
            <p:nvPr/>
          </p:nvSpPr>
          <p:spPr>
            <a:xfrm>
              <a:off x="3625436" y="3137257"/>
              <a:ext cx="61442" cy="46580"/>
            </a:xfrm>
            <a:custGeom>
              <a:rect b="b" l="l" r="r" t="t"/>
              <a:pathLst>
                <a:path extrusionOk="0" h="1777" w="2344">
                  <a:moveTo>
                    <a:pt x="2099" y="0"/>
                  </a:moveTo>
                  <a:cubicBezTo>
                    <a:pt x="2095" y="0"/>
                    <a:pt x="2090" y="0"/>
                    <a:pt x="2086" y="0"/>
                  </a:cubicBezTo>
                  <a:lnTo>
                    <a:pt x="1" y="138"/>
                  </a:lnTo>
                  <a:cubicBezTo>
                    <a:pt x="89" y="500"/>
                    <a:pt x="243" y="841"/>
                    <a:pt x="461" y="1147"/>
                  </a:cubicBezTo>
                  <a:cubicBezTo>
                    <a:pt x="620" y="1372"/>
                    <a:pt x="799" y="1583"/>
                    <a:pt x="999" y="1776"/>
                  </a:cubicBezTo>
                  <a:lnTo>
                    <a:pt x="2241" y="306"/>
                  </a:lnTo>
                  <a:cubicBezTo>
                    <a:pt x="2343" y="183"/>
                    <a:pt x="2256" y="0"/>
                    <a:pt x="2099" y="0"/>
                  </a:cubicBezTo>
                  <a:close/>
                </a:path>
              </a:pathLst>
            </a:custGeom>
            <a:solidFill>
              <a:srgbClr val="BCC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4" name="Google Shape;12054;p32"/>
            <p:cNvSpPr/>
            <p:nvPr/>
          </p:nvSpPr>
          <p:spPr>
            <a:xfrm>
              <a:off x="3766381" y="2943127"/>
              <a:ext cx="173763" cy="263776"/>
            </a:xfrm>
            <a:custGeom>
              <a:rect b="b" l="l" r="r" t="t"/>
              <a:pathLst>
                <a:path extrusionOk="0" h="10063" w="6629">
                  <a:moveTo>
                    <a:pt x="5774" y="1"/>
                  </a:moveTo>
                  <a:cubicBezTo>
                    <a:pt x="2490" y="1"/>
                    <a:pt x="426" y="4168"/>
                    <a:pt x="426" y="4488"/>
                  </a:cubicBezTo>
                  <a:lnTo>
                    <a:pt x="0" y="4488"/>
                  </a:lnTo>
                  <a:lnTo>
                    <a:pt x="0" y="7072"/>
                  </a:lnTo>
                  <a:cubicBezTo>
                    <a:pt x="88" y="7301"/>
                    <a:pt x="1119" y="9981"/>
                    <a:pt x="1920" y="10047"/>
                  </a:cubicBezTo>
                  <a:cubicBezTo>
                    <a:pt x="2026" y="10057"/>
                    <a:pt x="2136" y="10062"/>
                    <a:pt x="2251" y="10062"/>
                  </a:cubicBezTo>
                  <a:cubicBezTo>
                    <a:pt x="3046" y="10062"/>
                    <a:pt x="4040" y="9789"/>
                    <a:pt x="4913" y="8553"/>
                  </a:cubicBezTo>
                  <a:cubicBezTo>
                    <a:pt x="5806" y="7290"/>
                    <a:pt x="5570" y="5775"/>
                    <a:pt x="4164" y="4780"/>
                  </a:cubicBezTo>
                  <a:lnTo>
                    <a:pt x="4157" y="4780"/>
                  </a:lnTo>
                  <a:cubicBezTo>
                    <a:pt x="5159" y="4636"/>
                    <a:pt x="5947" y="4361"/>
                    <a:pt x="5774" y="3851"/>
                  </a:cubicBezTo>
                  <a:cubicBezTo>
                    <a:pt x="5296" y="2413"/>
                    <a:pt x="6625" y="1281"/>
                    <a:pt x="6625" y="641"/>
                  </a:cubicBezTo>
                  <a:cubicBezTo>
                    <a:pt x="6625" y="426"/>
                    <a:pt x="6629" y="1"/>
                    <a:pt x="5774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5" name="Google Shape;12055;p32"/>
            <p:cNvSpPr/>
            <p:nvPr/>
          </p:nvSpPr>
          <p:spPr>
            <a:xfrm>
              <a:off x="3766014" y="3027190"/>
              <a:ext cx="156253" cy="41337"/>
            </a:xfrm>
            <a:custGeom>
              <a:rect b="b" l="l" r="r" t="t"/>
              <a:pathLst>
                <a:path extrusionOk="0" h="1577" w="5961">
                  <a:moveTo>
                    <a:pt x="5690" y="1"/>
                  </a:moveTo>
                  <a:lnTo>
                    <a:pt x="5690" y="1"/>
                  </a:lnTo>
                  <a:cubicBezTo>
                    <a:pt x="4435" y="447"/>
                    <a:pt x="1460" y="1080"/>
                    <a:pt x="11" y="1288"/>
                  </a:cubicBezTo>
                  <a:cubicBezTo>
                    <a:pt x="25" y="1291"/>
                    <a:pt x="0" y="1495"/>
                    <a:pt x="18" y="1495"/>
                  </a:cubicBezTo>
                  <a:cubicBezTo>
                    <a:pt x="45" y="1498"/>
                    <a:pt x="3121" y="1576"/>
                    <a:pt x="3966" y="1576"/>
                  </a:cubicBezTo>
                  <a:cubicBezTo>
                    <a:pt x="4106" y="1576"/>
                    <a:pt x="4185" y="1574"/>
                    <a:pt x="4178" y="1569"/>
                  </a:cubicBezTo>
                  <a:lnTo>
                    <a:pt x="4171" y="1569"/>
                  </a:lnTo>
                  <a:cubicBezTo>
                    <a:pt x="5173" y="1425"/>
                    <a:pt x="5961" y="1154"/>
                    <a:pt x="5788" y="641"/>
                  </a:cubicBezTo>
                  <a:cubicBezTo>
                    <a:pt x="5722" y="433"/>
                    <a:pt x="5686" y="219"/>
                    <a:pt x="5690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6" name="Google Shape;12056;p32"/>
            <p:cNvSpPr/>
            <p:nvPr/>
          </p:nvSpPr>
          <p:spPr>
            <a:xfrm>
              <a:off x="3777443" y="2943127"/>
              <a:ext cx="162701" cy="117747"/>
            </a:xfrm>
            <a:custGeom>
              <a:rect b="b" l="l" r="r" t="t"/>
              <a:pathLst>
                <a:path extrusionOk="0" h="4492" w="6207">
                  <a:moveTo>
                    <a:pt x="5352" y="1"/>
                  </a:moveTo>
                  <a:cubicBezTo>
                    <a:pt x="2065" y="1"/>
                    <a:pt x="4" y="4168"/>
                    <a:pt x="0" y="4491"/>
                  </a:cubicBezTo>
                  <a:cubicBezTo>
                    <a:pt x="1076" y="4027"/>
                    <a:pt x="3904" y="2424"/>
                    <a:pt x="6014" y="1186"/>
                  </a:cubicBezTo>
                  <a:cubicBezTo>
                    <a:pt x="6123" y="978"/>
                    <a:pt x="6200" y="796"/>
                    <a:pt x="6200" y="641"/>
                  </a:cubicBezTo>
                  <a:cubicBezTo>
                    <a:pt x="6200" y="426"/>
                    <a:pt x="6207" y="1"/>
                    <a:pt x="5352" y="1"/>
                  </a:cubicBezTo>
                  <a:close/>
                </a:path>
              </a:pathLst>
            </a:custGeom>
            <a:solidFill>
              <a:srgbClr val="BCC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7" name="Google Shape;12057;p32"/>
            <p:cNvSpPr/>
            <p:nvPr/>
          </p:nvSpPr>
          <p:spPr>
            <a:xfrm>
              <a:off x="3844075" y="2943127"/>
              <a:ext cx="96069" cy="54339"/>
            </a:xfrm>
            <a:custGeom>
              <a:rect b="b" l="l" r="r" t="t"/>
              <a:pathLst>
                <a:path extrusionOk="0" h="2073" w="3665">
                  <a:moveTo>
                    <a:pt x="2810" y="1"/>
                  </a:moveTo>
                  <a:cubicBezTo>
                    <a:pt x="1731" y="1"/>
                    <a:pt x="785" y="451"/>
                    <a:pt x="1" y="1063"/>
                  </a:cubicBezTo>
                  <a:cubicBezTo>
                    <a:pt x="354" y="959"/>
                    <a:pt x="674" y="913"/>
                    <a:pt x="963" y="913"/>
                  </a:cubicBezTo>
                  <a:cubicBezTo>
                    <a:pt x="1992" y="913"/>
                    <a:pt x="2626" y="1493"/>
                    <a:pt x="2997" y="2072"/>
                  </a:cubicBezTo>
                  <a:cubicBezTo>
                    <a:pt x="3275" y="1474"/>
                    <a:pt x="3658" y="985"/>
                    <a:pt x="3658" y="641"/>
                  </a:cubicBezTo>
                  <a:cubicBezTo>
                    <a:pt x="3658" y="426"/>
                    <a:pt x="3665" y="1"/>
                    <a:pt x="281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8" name="Google Shape;12058;p32"/>
            <p:cNvSpPr/>
            <p:nvPr/>
          </p:nvSpPr>
          <p:spPr>
            <a:xfrm>
              <a:off x="3845805" y="3137257"/>
              <a:ext cx="61442" cy="46580"/>
            </a:xfrm>
            <a:custGeom>
              <a:rect b="b" l="l" r="r" t="t"/>
              <a:pathLst>
                <a:path extrusionOk="0" h="1777" w="2344">
                  <a:moveTo>
                    <a:pt x="245" y="0"/>
                  </a:moveTo>
                  <a:cubicBezTo>
                    <a:pt x="91" y="0"/>
                    <a:pt x="1" y="183"/>
                    <a:pt x="104" y="306"/>
                  </a:cubicBezTo>
                  <a:lnTo>
                    <a:pt x="1348" y="1776"/>
                  </a:lnTo>
                  <a:cubicBezTo>
                    <a:pt x="1545" y="1583"/>
                    <a:pt x="1725" y="1372"/>
                    <a:pt x="1883" y="1147"/>
                  </a:cubicBezTo>
                  <a:cubicBezTo>
                    <a:pt x="2101" y="841"/>
                    <a:pt x="2256" y="500"/>
                    <a:pt x="2344" y="138"/>
                  </a:cubicBezTo>
                  <a:lnTo>
                    <a:pt x="258" y="0"/>
                  </a:lnTo>
                  <a:cubicBezTo>
                    <a:pt x="254" y="0"/>
                    <a:pt x="250" y="0"/>
                    <a:pt x="245" y="0"/>
                  </a:cubicBezTo>
                  <a:close/>
                </a:path>
              </a:pathLst>
            </a:custGeom>
            <a:solidFill>
              <a:srgbClr val="BCC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9" name="Google Shape;12059;p32"/>
            <p:cNvSpPr/>
            <p:nvPr/>
          </p:nvSpPr>
          <p:spPr>
            <a:xfrm>
              <a:off x="3749605" y="3055211"/>
              <a:ext cx="33657" cy="72845"/>
            </a:xfrm>
            <a:custGeom>
              <a:rect b="b" l="l" r="r" t="t"/>
              <a:pathLst>
                <a:path extrusionOk="0" h="2779" w="1284">
                  <a:moveTo>
                    <a:pt x="640" y="1"/>
                  </a:moveTo>
                  <a:cubicBezTo>
                    <a:pt x="289" y="1"/>
                    <a:pt x="0" y="623"/>
                    <a:pt x="0" y="1390"/>
                  </a:cubicBezTo>
                  <a:cubicBezTo>
                    <a:pt x="0" y="2156"/>
                    <a:pt x="289" y="2779"/>
                    <a:pt x="640" y="2779"/>
                  </a:cubicBezTo>
                  <a:cubicBezTo>
                    <a:pt x="996" y="2779"/>
                    <a:pt x="1284" y="2156"/>
                    <a:pt x="1284" y="1390"/>
                  </a:cubicBezTo>
                  <a:cubicBezTo>
                    <a:pt x="1284" y="623"/>
                    <a:pt x="996" y="1"/>
                    <a:pt x="640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0" name="Google Shape;12060;p32"/>
            <p:cNvSpPr/>
            <p:nvPr/>
          </p:nvSpPr>
          <p:spPr>
            <a:xfrm>
              <a:off x="3755031" y="3032721"/>
              <a:ext cx="22438" cy="22517"/>
            </a:xfrm>
            <a:custGeom>
              <a:rect b="b" l="l" r="r" t="t"/>
              <a:pathLst>
                <a:path extrusionOk="0" h="859" w="856">
                  <a:moveTo>
                    <a:pt x="430" y="1"/>
                  </a:moveTo>
                  <a:cubicBezTo>
                    <a:pt x="194" y="1"/>
                    <a:pt x="1" y="194"/>
                    <a:pt x="1" y="430"/>
                  </a:cubicBezTo>
                  <a:cubicBezTo>
                    <a:pt x="1" y="665"/>
                    <a:pt x="194" y="859"/>
                    <a:pt x="430" y="859"/>
                  </a:cubicBezTo>
                  <a:cubicBezTo>
                    <a:pt x="666" y="859"/>
                    <a:pt x="855" y="665"/>
                    <a:pt x="855" y="430"/>
                  </a:cubicBezTo>
                  <a:cubicBezTo>
                    <a:pt x="855" y="194"/>
                    <a:pt x="666" y="1"/>
                    <a:pt x="43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1" name="Google Shape;12061;p32"/>
            <p:cNvSpPr/>
            <p:nvPr/>
          </p:nvSpPr>
          <p:spPr>
            <a:xfrm>
              <a:off x="3587376" y="2937884"/>
              <a:ext cx="357853" cy="274235"/>
            </a:xfrm>
            <a:custGeom>
              <a:rect b="b" l="l" r="r" t="t"/>
              <a:pathLst>
                <a:path extrusionOk="0" h="10462" w="13652">
                  <a:moveTo>
                    <a:pt x="6826" y="3819"/>
                  </a:moveTo>
                  <a:cubicBezTo>
                    <a:pt x="6952" y="3819"/>
                    <a:pt x="7051" y="3921"/>
                    <a:pt x="7051" y="4048"/>
                  </a:cubicBezTo>
                  <a:cubicBezTo>
                    <a:pt x="7051" y="4186"/>
                    <a:pt x="6940" y="4276"/>
                    <a:pt x="6823" y="4276"/>
                  </a:cubicBezTo>
                  <a:cubicBezTo>
                    <a:pt x="6768" y="4276"/>
                    <a:pt x="6711" y="4255"/>
                    <a:pt x="6664" y="4210"/>
                  </a:cubicBezTo>
                  <a:cubicBezTo>
                    <a:pt x="6520" y="4065"/>
                    <a:pt x="6622" y="3819"/>
                    <a:pt x="6826" y="3819"/>
                  </a:cubicBezTo>
                  <a:close/>
                  <a:moveTo>
                    <a:pt x="1052" y="398"/>
                  </a:moveTo>
                  <a:cubicBezTo>
                    <a:pt x="1797" y="398"/>
                    <a:pt x="2469" y="626"/>
                    <a:pt x="3056" y="960"/>
                  </a:cubicBezTo>
                  <a:cubicBezTo>
                    <a:pt x="2958" y="960"/>
                    <a:pt x="2863" y="960"/>
                    <a:pt x="2771" y="964"/>
                  </a:cubicBezTo>
                  <a:cubicBezTo>
                    <a:pt x="2659" y="967"/>
                    <a:pt x="2571" y="1059"/>
                    <a:pt x="2575" y="1171"/>
                  </a:cubicBezTo>
                  <a:cubicBezTo>
                    <a:pt x="2575" y="1280"/>
                    <a:pt x="2662" y="1365"/>
                    <a:pt x="2769" y="1365"/>
                  </a:cubicBezTo>
                  <a:cubicBezTo>
                    <a:pt x="2774" y="1365"/>
                    <a:pt x="2778" y="1365"/>
                    <a:pt x="2782" y="1365"/>
                  </a:cubicBezTo>
                  <a:cubicBezTo>
                    <a:pt x="2861" y="1361"/>
                    <a:pt x="2940" y="1360"/>
                    <a:pt x="3019" y="1360"/>
                  </a:cubicBezTo>
                  <a:cubicBezTo>
                    <a:pt x="3256" y="1360"/>
                    <a:pt x="3492" y="1375"/>
                    <a:pt x="3724" y="1407"/>
                  </a:cubicBezTo>
                  <a:cubicBezTo>
                    <a:pt x="4104" y="1706"/>
                    <a:pt x="4452" y="2040"/>
                    <a:pt x="4765" y="2402"/>
                  </a:cubicBezTo>
                  <a:cubicBezTo>
                    <a:pt x="5676" y="3447"/>
                    <a:pt x="6172" y="4519"/>
                    <a:pt x="6203" y="4695"/>
                  </a:cubicBezTo>
                  <a:cubicBezTo>
                    <a:pt x="6211" y="4730"/>
                    <a:pt x="6207" y="4762"/>
                    <a:pt x="6200" y="4797"/>
                  </a:cubicBezTo>
                  <a:cubicBezTo>
                    <a:pt x="6179" y="4836"/>
                    <a:pt x="6161" y="4874"/>
                    <a:pt x="6147" y="4916"/>
                  </a:cubicBezTo>
                  <a:cubicBezTo>
                    <a:pt x="6044" y="4920"/>
                    <a:pt x="5733" y="4929"/>
                    <a:pt x="5312" y="4929"/>
                  </a:cubicBezTo>
                  <a:cubicBezTo>
                    <a:pt x="4912" y="4929"/>
                    <a:pt x="4414" y="4921"/>
                    <a:pt x="3904" y="4892"/>
                  </a:cubicBezTo>
                  <a:cubicBezTo>
                    <a:pt x="3218" y="4853"/>
                    <a:pt x="1590" y="4720"/>
                    <a:pt x="1270" y="4294"/>
                  </a:cubicBezTo>
                  <a:cubicBezTo>
                    <a:pt x="1228" y="4241"/>
                    <a:pt x="1217" y="4171"/>
                    <a:pt x="1242" y="4111"/>
                  </a:cubicBezTo>
                  <a:cubicBezTo>
                    <a:pt x="1470" y="3432"/>
                    <a:pt x="1326" y="2817"/>
                    <a:pt x="1098" y="2293"/>
                  </a:cubicBezTo>
                  <a:cubicBezTo>
                    <a:pt x="1115" y="2230"/>
                    <a:pt x="1277" y="1748"/>
                    <a:pt x="2008" y="1502"/>
                  </a:cubicBezTo>
                  <a:cubicBezTo>
                    <a:pt x="2107" y="1474"/>
                    <a:pt x="2167" y="1375"/>
                    <a:pt x="2153" y="1273"/>
                  </a:cubicBezTo>
                  <a:cubicBezTo>
                    <a:pt x="2133" y="1176"/>
                    <a:pt x="2047" y="1112"/>
                    <a:pt x="1956" y="1112"/>
                  </a:cubicBezTo>
                  <a:cubicBezTo>
                    <a:pt x="1935" y="1112"/>
                    <a:pt x="1913" y="1115"/>
                    <a:pt x="1892" y="1122"/>
                  </a:cubicBezTo>
                  <a:cubicBezTo>
                    <a:pt x="1340" y="1305"/>
                    <a:pt x="1038" y="1611"/>
                    <a:pt x="880" y="1850"/>
                  </a:cubicBezTo>
                  <a:cubicBezTo>
                    <a:pt x="827" y="1755"/>
                    <a:pt x="774" y="1664"/>
                    <a:pt x="725" y="1579"/>
                  </a:cubicBezTo>
                  <a:cubicBezTo>
                    <a:pt x="560" y="1287"/>
                    <a:pt x="405" y="1010"/>
                    <a:pt x="405" y="841"/>
                  </a:cubicBezTo>
                  <a:lnTo>
                    <a:pt x="405" y="837"/>
                  </a:lnTo>
                  <a:cubicBezTo>
                    <a:pt x="405" y="742"/>
                    <a:pt x="405" y="640"/>
                    <a:pt x="468" y="563"/>
                  </a:cubicBezTo>
                  <a:cubicBezTo>
                    <a:pt x="553" y="454"/>
                    <a:pt x="757" y="398"/>
                    <a:pt x="1052" y="398"/>
                  </a:cubicBezTo>
                  <a:close/>
                  <a:moveTo>
                    <a:pt x="12607" y="401"/>
                  </a:moveTo>
                  <a:cubicBezTo>
                    <a:pt x="12906" y="401"/>
                    <a:pt x="13106" y="458"/>
                    <a:pt x="13194" y="563"/>
                  </a:cubicBezTo>
                  <a:cubicBezTo>
                    <a:pt x="13254" y="640"/>
                    <a:pt x="13254" y="746"/>
                    <a:pt x="13254" y="837"/>
                  </a:cubicBezTo>
                  <a:lnTo>
                    <a:pt x="13254" y="841"/>
                  </a:lnTo>
                  <a:cubicBezTo>
                    <a:pt x="13254" y="1010"/>
                    <a:pt x="13096" y="1287"/>
                    <a:pt x="12930" y="1579"/>
                  </a:cubicBezTo>
                  <a:cubicBezTo>
                    <a:pt x="12881" y="1667"/>
                    <a:pt x="12832" y="1755"/>
                    <a:pt x="12779" y="1850"/>
                  </a:cubicBezTo>
                  <a:cubicBezTo>
                    <a:pt x="12621" y="1611"/>
                    <a:pt x="12319" y="1309"/>
                    <a:pt x="11770" y="1122"/>
                  </a:cubicBezTo>
                  <a:cubicBezTo>
                    <a:pt x="11749" y="1115"/>
                    <a:pt x="11727" y="1112"/>
                    <a:pt x="11705" y="1112"/>
                  </a:cubicBezTo>
                  <a:cubicBezTo>
                    <a:pt x="11630" y="1112"/>
                    <a:pt x="11556" y="1153"/>
                    <a:pt x="11520" y="1224"/>
                  </a:cubicBezTo>
                  <a:cubicBezTo>
                    <a:pt x="11471" y="1333"/>
                    <a:pt x="11524" y="1463"/>
                    <a:pt x="11640" y="1502"/>
                  </a:cubicBezTo>
                  <a:cubicBezTo>
                    <a:pt x="12371" y="1745"/>
                    <a:pt x="12537" y="2223"/>
                    <a:pt x="12558" y="2297"/>
                  </a:cubicBezTo>
                  <a:cubicBezTo>
                    <a:pt x="12333" y="2817"/>
                    <a:pt x="12188" y="3432"/>
                    <a:pt x="12414" y="4111"/>
                  </a:cubicBezTo>
                  <a:cubicBezTo>
                    <a:pt x="12442" y="4171"/>
                    <a:pt x="12431" y="4241"/>
                    <a:pt x="12389" y="4294"/>
                  </a:cubicBezTo>
                  <a:cubicBezTo>
                    <a:pt x="12069" y="4720"/>
                    <a:pt x="10437" y="4853"/>
                    <a:pt x="9752" y="4892"/>
                  </a:cubicBezTo>
                  <a:cubicBezTo>
                    <a:pt x="9233" y="4922"/>
                    <a:pt x="8727" y="4930"/>
                    <a:pt x="8325" y="4930"/>
                  </a:cubicBezTo>
                  <a:cubicBezTo>
                    <a:pt x="7923" y="4930"/>
                    <a:pt x="7624" y="4922"/>
                    <a:pt x="7519" y="4920"/>
                  </a:cubicBezTo>
                  <a:cubicBezTo>
                    <a:pt x="7501" y="4874"/>
                    <a:pt x="7480" y="4829"/>
                    <a:pt x="7462" y="4786"/>
                  </a:cubicBezTo>
                  <a:cubicBezTo>
                    <a:pt x="7455" y="4758"/>
                    <a:pt x="7452" y="4727"/>
                    <a:pt x="7452" y="4695"/>
                  </a:cubicBezTo>
                  <a:cubicBezTo>
                    <a:pt x="7480" y="4530"/>
                    <a:pt x="7979" y="3447"/>
                    <a:pt x="8890" y="2402"/>
                  </a:cubicBezTo>
                  <a:cubicBezTo>
                    <a:pt x="9207" y="2040"/>
                    <a:pt x="9555" y="1706"/>
                    <a:pt x="9931" y="1407"/>
                  </a:cubicBezTo>
                  <a:cubicBezTo>
                    <a:pt x="10163" y="1375"/>
                    <a:pt x="10397" y="1360"/>
                    <a:pt x="10632" y="1360"/>
                  </a:cubicBezTo>
                  <a:cubicBezTo>
                    <a:pt x="10710" y="1360"/>
                    <a:pt x="10788" y="1361"/>
                    <a:pt x="10866" y="1365"/>
                  </a:cubicBezTo>
                  <a:cubicBezTo>
                    <a:pt x="10871" y="1365"/>
                    <a:pt x="10875" y="1365"/>
                    <a:pt x="10880" y="1365"/>
                  </a:cubicBezTo>
                  <a:cubicBezTo>
                    <a:pt x="10983" y="1365"/>
                    <a:pt x="11074" y="1290"/>
                    <a:pt x="11084" y="1182"/>
                  </a:cubicBezTo>
                  <a:cubicBezTo>
                    <a:pt x="11095" y="1069"/>
                    <a:pt x="11010" y="971"/>
                    <a:pt x="10898" y="967"/>
                  </a:cubicBezTo>
                  <a:cubicBezTo>
                    <a:pt x="10803" y="960"/>
                    <a:pt x="10705" y="960"/>
                    <a:pt x="10603" y="960"/>
                  </a:cubicBezTo>
                  <a:cubicBezTo>
                    <a:pt x="11190" y="626"/>
                    <a:pt x="11861" y="401"/>
                    <a:pt x="12607" y="401"/>
                  </a:cubicBezTo>
                  <a:close/>
                  <a:moveTo>
                    <a:pt x="6035" y="5321"/>
                  </a:moveTo>
                  <a:cubicBezTo>
                    <a:pt x="6010" y="5476"/>
                    <a:pt x="5993" y="5634"/>
                    <a:pt x="5993" y="5792"/>
                  </a:cubicBezTo>
                  <a:lnTo>
                    <a:pt x="5254" y="6661"/>
                  </a:lnTo>
                  <a:lnTo>
                    <a:pt x="3302" y="6791"/>
                  </a:lnTo>
                  <a:lnTo>
                    <a:pt x="5764" y="5328"/>
                  </a:lnTo>
                  <a:cubicBezTo>
                    <a:pt x="5873" y="5328"/>
                    <a:pt x="5964" y="5324"/>
                    <a:pt x="6035" y="5321"/>
                  </a:cubicBezTo>
                  <a:close/>
                  <a:moveTo>
                    <a:pt x="7628" y="5321"/>
                  </a:moveTo>
                  <a:cubicBezTo>
                    <a:pt x="7694" y="5324"/>
                    <a:pt x="7786" y="5324"/>
                    <a:pt x="7891" y="5328"/>
                  </a:cubicBezTo>
                  <a:lnTo>
                    <a:pt x="10353" y="6791"/>
                  </a:lnTo>
                  <a:lnTo>
                    <a:pt x="8401" y="6661"/>
                  </a:lnTo>
                  <a:lnTo>
                    <a:pt x="7670" y="5799"/>
                  </a:lnTo>
                  <a:cubicBezTo>
                    <a:pt x="7670" y="5637"/>
                    <a:pt x="7652" y="5479"/>
                    <a:pt x="7628" y="5321"/>
                  </a:cubicBezTo>
                  <a:close/>
                  <a:moveTo>
                    <a:pt x="2715" y="5184"/>
                  </a:moveTo>
                  <a:cubicBezTo>
                    <a:pt x="3056" y="5233"/>
                    <a:pt x="3447" y="5268"/>
                    <a:pt x="3883" y="5293"/>
                  </a:cubicBezTo>
                  <a:cubicBezTo>
                    <a:pt x="4269" y="5314"/>
                    <a:pt x="4646" y="5324"/>
                    <a:pt x="4980" y="5328"/>
                  </a:cubicBezTo>
                  <a:lnTo>
                    <a:pt x="2423" y="6850"/>
                  </a:lnTo>
                  <a:lnTo>
                    <a:pt x="1604" y="6903"/>
                  </a:lnTo>
                  <a:cubicBezTo>
                    <a:pt x="1692" y="6267"/>
                    <a:pt x="2068" y="5665"/>
                    <a:pt x="2715" y="5187"/>
                  </a:cubicBezTo>
                  <a:lnTo>
                    <a:pt x="2715" y="5184"/>
                  </a:lnTo>
                  <a:close/>
                  <a:moveTo>
                    <a:pt x="10944" y="5187"/>
                  </a:moveTo>
                  <a:cubicBezTo>
                    <a:pt x="11591" y="5665"/>
                    <a:pt x="11967" y="6267"/>
                    <a:pt x="12051" y="6903"/>
                  </a:cubicBezTo>
                  <a:lnTo>
                    <a:pt x="11236" y="6850"/>
                  </a:lnTo>
                  <a:lnTo>
                    <a:pt x="8676" y="5328"/>
                  </a:lnTo>
                  <a:cubicBezTo>
                    <a:pt x="9010" y="5324"/>
                    <a:pt x="9389" y="5314"/>
                    <a:pt x="9773" y="5293"/>
                  </a:cubicBezTo>
                  <a:cubicBezTo>
                    <a:pt x="10212" y="5268"/>
                    <a:pt x="10603" y="5233"/>
                    <a:pt x="10944" y="5187"/>
                  </a:cubicBezTo>
                  <a:close/>
                  <a:moveTo>
                    <a:pt x="6833" y="4674"/>
                  </a:moveTo>
                  <a:cubicBezTo>
                    <a:pt x="6914" y="4674"/>
                    <a:pt x="7023" y="4790"/>
                    <a:pt x="7104" y="4966"/>
                  </a:cubicBezTo>
                  <a:cubicBezTo>
                    <a:pt x="7213" y="5198"/>
                    <a:pt x="7272" y="5525"/>
                    <a:pt x="7272" y="5866"/>
                  </a:cubicBezTo>
                  <a:cubicBezTo>
                    <a:pt x="7272" y="6203"/>
                    <a:pt x="7213" y="6530"/>
                    <a:pt x="7104" y="6763"/>
                  </a:cubicBezTo>
                  <a:cubicBezTo>
                    <a:pt x="7023" y="6942"/>
                    <a:pt x="6914" y="7054"/>
                    <a:pt x="6833" y="7054"/>
                  </a:cubicBezTo>
                  <a:cubicBezTo>
                    <a:pt x="6749" y="7054"/>
                    <a:pt x="6643" y="6942"/>
                    <a:pt x="6559" y="6763"/>
                  </a:cubicBezTo>
                  <a:cubicBezTo>
                    <a:pt x="6453" y="6530"/>
                    <a:pt x="6390" y="6203"/>
                    <a:pt x="6390" y="5866"/>
                  </a:cubicBezTo>
                  <a:cubicBezTo>
                    <a:pt x="6390" y="5525"/>
                    <a:pt x="6453" y="5198"/>
                    <a:pt x="6559" y="4966"/>
                  </a:cubicBezTo>
                  <a:cubicBezTo>
                    <a:pt x="6643" y="4790"/>
                    <a:pt x="6749" y="4674"/>
                    <a:pt x="6833" y="4674"/>
                  </a:cubicBezTo>
                  <a:close/>
                  <a:moveTo>
                    <a:pt x="6028" y="6362"/>
                  </a:moveTo>
                  <a:cubicBezTo>
                    <a:pt x="6109" y="6854"/>
                    <a:pt x="6305" y="7227"/>
                    <a:pt x="6566" y="7378"/>
                  </a:cubicBezTo>
                  <a:cubicBezTo>
                    <a:pt x="6464" y="7645"/>
                    <a:pt x="6256" y="8141"/>
                    <a:pt x="6003" y="8637"/>
                  </a:cubicBezTo>
                  <a:cubicBezTo>
                    <a:pt x="5792" y="9055"/>
                    <a:pt x="5588" y="9386"/>
                    <a:pt x="5402" y="9628"/>
                  </a:cubicBezTo>
                  <a:cubicBezTo>
                    <a:pt x="5131" y="9980"/>
                    <a:pt x="4966" y="10043"/>
                    <a:pt x="4892" y="10047"/>
                  </a:cubicBezTo>
                  <a:cubicBezTo>
                    <a:pt x="4792" y="10055"/>
                    <a:pt x="4693" y="10060"/>
                    <a:pt x="4596" y="10060"/>
                  </a:cubicBezTo>
                  <a:cubicBezTo>
                    <a:pt x="4086" y="10060"/>
                    <a:pt x="3624" y="9942"/>
                    <a:pt x="3207" y="9706"/>
                  </a:cubicBezTo>
                  <a:lnTo>
                    <a:pt x="3492" y="9368"/>
                  </a:lnTo>
                  <a:cubicBezTo>
                    <a:pt x="3620" y="9217"/>
                    <a:pt x="3483" y="9037"/>
                    <a:pt x="3333" y="9037"/>
                  </a:cubicBezTo>
                  <a:cubicBezTo>
                    <a:pt x="3281" y="9037"/>
                    <a:pt x="3227" y="9059"/>
                    <a:pt x="3183" y="9112"/>
                  </a:cubicBezTo>
                  <a:lnTo>
                    <a:pt x="2870" y="9484"/>
                  </a:lnTo>
                  <a:cubicBezTo>
                    <a:pt x="2564" y="9242"/>
                    <a:pt x="2297" y="8957"/>
                    <a:pt x="2075" y="8637"/>
                  </a:cubicBezTo>
                  <a:cubicBezTo>
                    <a:pt x="1769" y="8201"/>
                    <a:pt x="1607" y="7751"/>
                    <a:pt x="1586" y="7304"/>
                  </a:cubicBezTo>
                  <a:lnTo>
                    <a:pt x="4895" y="7086"/>
                  </a:lnTo>
                  <a:lnTo>
                    <a:pt x="4895" y="7086"/>
                  </a:lnTo>
                  <a:lnTo>
                    <a:pt x="3738" y="8454"/>
                  </a:lnTo>
                  <a:cubicBezTo>
                    <a:pt x="3606" y="8605"/>
                    <a:pt x="3744" y="8790"/>
                    <a:pt x="3893" y="8790"/>
                  </a:cubicBezTo>
                  <a:cubicBezTo>
                    <a:pt x="3946" y="8790"/>
                    <a:pt x="4000" y="8767"/>
                    <a:pt x="4044" y="8711"/>
                  </a:cubicBezTo>
                  <a:lnTo>
                    <a:pt x="6028" y="6362"/>
                  </a:lnTo>
                  <a:close/>
                  <a:moveTo>
                    <a:pt x="7631" y="6372"/>
                  </a:moveTo>
                  <a:lnTo>
                    <a:pt x="9607" y="8714"/>
                  </a:lnTo>
                  <a:cubicBezTo>
                    <a:pt x="9651" y="8763"/>
                    <a:pt x="9703" y="8784"/>
                    <a:pt x="9753" y="8784"/>
                  </a:cubicBezTo>
                  <a:cubicBezTo>
                    <a:pt x="9900" y="8784"/>
                    <a:pt x="10034" y="8607"/>
                    <a:pt x="9913" y="8457"/>
                  </a:cubicBezTo>
                  <a:lnTo>
                    <a:pt x="8760" y="7090"/>
                  </a:lnTo>
                  <a:lnTo>
                    <a:pt x="12069" y="7308"/>
                  </a:lnTo>
                  <a:cubicBezTo>
                    <a:pt x="12044" y="7751"/>
                    <a:pt x="11883" y="8204"/>
                    <a:pt x="11580" y="8637"/>
                  </a:cubicBezTo>
                  <a:cubicBezTo>
                    <a:pt x="11359" y="8957"/>
                    <a:pt x="11091" y="9245"/>
                    <a:pt x="10782" y="9484"/>
                  </a:cubicBezTo>
                  <a:lnTo>
                    <a:pt x="10469" y="9112"/>
                  </a:lnTo>
                  <a:cubicBezTo>
                    <a:pt x="10424" y="9059"/>
                    <a:pt x="10371" y="9037"/>
                    <a:pt x="10319" y="9037"/>
                  </a:cubicBezTo>
                  <a:cubicBezTo>
                    <a:pt x="10171" y="9037"/>
                    <a:pt x="10035" y="9218"/>
                    <a:pt x="10163" y="9372"/>
                  </a:cubicBezTo>
                  <a:lnTo>
                    <a:pt x="10448" y="9706"/>
                  </a:lnTo>
                  <a:cubicBezTo>
                    <a:pt x="10028" y="9945"/>
                    <a:pt x="9568" y="10063"/>
                    <a:pt x="9058" y="10063"/>
                  </a:cubicBezTo>
                  <a:cubicBezTo>
                    <a:pt x="8962" y="10063"/>
                    <a:pt x="8864" y="10059"/>
                    <a:pt x="8763" y="10050"/>
                  </a:cubicBezTo>
                  <a:cubicBezTo>
                    <a:pt x="8690" y="10043"/>
                    <a:pt x="8524" y="9980"/>
                    <a:pt x="8250" y="9628"/>
                  </a:cubicBezTo>
                  <a:cubicBezTo>
                    <a:pt x="8064" y="9389"/>
                    <a:pt x="7863" y="9055"/>
                    <a:pt x="7649" y="8637"/>
                  </a:cubicBezTo>
                  <a:cubicBezTo>
                    <a:pt x="7399" y="8145"/>
                    <a:pt x="7192" y="7649"/>
                    <a:pt x="7086" y="7385"/>
                  </a:cubicBezTo>
                  <a:cubicBezTo>
                    <a:pt x="7350" y="7237"/>
                    <a:pt x="7547" y="6861"/>
                    <a:pt x="7631" y="6372"/>
                  </a:cubicBezTo>
                  <a:close/>
                  <a:moveTo>
                    <a:pt x="1052" y="0"/>
                  </a:moveTo>
                  <a:cubicBezTo>
                    <a:pt x="616" y="0"/>
                    <a:pt x="320" y="102"/>
                    <a:pt x="152" y="313"/>
                  </a:cubicBezTo>
                  <a:cubicBezTo>
                    <a:pt x="0" y="500"/>
                    <a:pt x="0" y="718"/>
                    <a:pt x="0" y="837"/>
                  </a:cubicBezTo>
                  <a:lnTo>
                    <a:pt x="0" y="841"/>
                  </a:lnTo>
                  <a:cubicBezTo>
                    <a:pt x="0" y="1115"/>
                    <a:pt x="176" y="1421"/>
                    <a:pt x="377" y="1776"/>
                  </a:cubicBezTo>
                  <a:cubicBezTo>
                    <a:pt x="718" y="2381"/>
                    <a:pt x="1143" y="3130"/>
                    <a:pt x="858" y="3985"/>
                  </a:cubicBezTo>
                  <a:cubicBezTo>
                    <a:pt x="792" y="4171"/>
                    <a:pt x="827" y="4378"/>
                    <a:pt x="946" y="4533"/>
                  </a:cubicBezTo>
                  <a:cubicBezTo>
                    <a:pt x="1133" y="4779"/>
                    <a:pt x="1541" y="4966"/>
                    <a:pt x="2188" y="5099"/>
                  </a:cubicBezTo>
                  <a:cubicBezTo>
                    <a:pt x="1041" y="6130"/>
                    <a:pt x="851" y="7596"/>
                    <a:pt x="1748" y="8865"/>
                  </a:cubicBezTo>
                  <a:cubicBezTo>
                    <a:pt x="2216" y="9534"/>
                    <a:pt x="2771" y="9994"/>
                    <a:pt x="3394" y="10244"/>
                  </a:cubicBezTo>
                  <a:cubicBezTo>
                    <a:pt x="3765" y="10388"/>
                    <a:pt x="4156" y="10462"/>
                    <a:pt x="4555" y="10462"/>
                  </a:cubicBezTo>
                  <a:cubicBezTo>
                    <a:pt x="4564" y="10462"/>
                    <a:pt x="4573" y="10462"/>
                    <a:pt x="4582" y="10462"/>
                  </a:cubicBezTo>
                  <a:cubicBezTo>
                    <a:pt x="4691" y="10462"/>
                    <a:pt x="4807" y="10458"/>
                    <a:pt x="4924" y="10448"/>
                  </a:cubicBezTo>
                  <a:cubicBezTo>
                    <a:pt x="5177" y="10427"/>
                    <a:pt x="5437" y="10237"/>
                    <a:pt x="5718" y="9875"/>
                  </a:cubicBezTo>
                  <a:cubicBezTo>
                    <a:pt x="5919" y="9611"/>
                    <a:pt x="6137" y="9259"/>
                    <a:pt x="6362" y="8816"/>
                  </a:cubicBezTo>
                  <a:cubicBezTo>
                    <a:pt x="6460" y="8623"/>
                    <a:pt x="6548" y="8433"/>
                    <a:pt x="6629" y="8254"/>
                  </a:cubicBezTo>
                  <a:lnTo>
                    <a:pt x="6629" y="8967"/>
                  </a:lnTo>
                  <a:cubicBezTo>
                    <a:pt x="6629" y="9099"/>
                    <a:pt x="6729" y="9165"/>
                    <a:pt x="6829" y="9165"/>
                  </a:cubicBezTo>
                  <a:cubicBezTo>
                    <a:pt x="6930" y="9165"/>
                    <a:pt x="7030" y="9099"/>
                    <a:pt x="7030" y="8967"/>
                  </a:cubicBezTo>
                  <a:lnTo>
                    <a:pt x="7030" y="8268"/>
                  </a:lnTo>
                  <a:cubicBezTo>
                    <a:pt x="7111" y="8443"/>
                    <a:pt x="7199" y="8630"/>
                    <a:pt x="7294" y="8816"/>
                  </a:cubicBezTo>
                  <a:cubicBezTo>
                    <a:pt x="7519" y="9256"/>
                    <a:pt x="7733" y="9611"/>
                    <a:pt x="7937" y="9875"/>
                  </a:cubicBezTo>
                  <a:cubicBezTo>
                    <a:pt x="8218" y="10237"/>
                    <a:pt x="8479" y="10427"/>
                    <a:pt x="8732" y="10448"/>
                  </a:cubicBezTo>
                  <a:cubicBezTo>
                    <a:pt x="8848" y="10458"/>
                    <a:pt x="8964" y="10462"/>
                    <a:pt x="9073" y="10462"/>
                  </a:cubicBezTo>
                  <a:cubicBezTo>
                    <a:pt x="9082" y="10462"/>
                    <a:pt x="9091" y="10462"/>
                    <a:pt x="9100" y="10462"/>
                  </a:cubicBezTo>
                  <a:cubicBezTo>
                    <a:pt x="9496" y="10462"/>
                    <a:pt x="9890" y="10388"/>
                    <a:pt x="10258" y="10244"/>
                  </a:cubicBezTo>
                  <a:cubicBezTo>
                    <a:pt x="10884" y="9994"/>
                    <a:pt x="11436" y="9534"/>
                    <a:pt x="11907" y="8865"/>
                  </a:cubicBezTo>
                  <a:cubicBezTo>
                    <a:pt x="12800" y="7599"/>
                    <a:pt x="12614" y="6130"/>
                    <a:pt x="11468" y="5099"/>
                  </a:cubicBezTo>
                  <a:cubicBezTo>
                    <a:pt x="12111" y="4966"/>
                    <a:pt x="12523" y="4779"/>
                    <a:pt x="12705" y="4537"/>
                  </a:cubicBezTo>
                  <a:cubicBezTo>
                    <a:pt x="12828" y="4378"/>
                    <a:pt x="12860" y="4171"/>
                    <a:pt x="12793" y="3985"/>
                  </a:cubicBezTo>
                  <a:cubicBezTo>
                    <a:pt x="12508" y="3134"/>
                    <a:pt x="12937" y="2381"/>
                    <a:pt x="13279" y="1776"/>
                  </a:cubicBezTo>
                  <a:cubicBezTo>
                    <a:pt x="13479" y="1425"/>
                    <a:pt x="13651" y="1115"/>
                    <a:pt x="13651" y="841"/>
                  </a:cubicBezTo>
                  <a:lnTo>
                    <a:pt x="13651" y="837"/>
                  </a:lnTo>
                  <a:cubicBezTo>
                    <a:pt x="13651" y="718"/>
                    <a:pt x="13651" y="500"/>
                    <a:pt x="13504" y="313"/>
                  </a:cubicBezTo>
                  <a:cubicBezTo>
                    <a:pt x="13335" y="102"/>
                    <a:pt x="13039" y="0"/>
                    <a:pt x="12603" y="0"/>
                  </a:cubicBezTo>
                  <a:cubicBezTo>
                    <a:pt x="10803" y="0"/>
                    <a:pt x="9400" y="1193"/>
                    <a:pt x="8545" y="2195"/>
                  </a:cubicBezTo>
                  <a:cubicBezTo>
                    <a:pt x="8131" y="2676"/>
                    <a:pt x="7765" y="3200"/>
                    <a:pt x="7452" y="3756"/>
                  </a:cubicBezTo>
                  <a:lnTo>
                    <a:pt x="7413" y="3826"/>
                  </a:lnTo>
                  <a:cubicBezTo>
                    <a:pt x="7378" y="3735"/>
                    <a:pt x="7325" y="3654"/>
                    <a:pt x="7255" y="3591"/>
                  </a:cubicBezTo>
                  <a:cubicBezTo>
                    <a:pt x="7304" y="3401"/>
                    <a:pt x="7441" y="2902"/>
                    <a:pt x="7624" y="2406"/>
                  </a:cubicBezTo>
                  <a:cubicBezTo>
                    <a:pt x="8032" y="1291"/>
                    <a:pt x="8268" y="1263"/>
                    <a:pt x="8268" y="1263"/>
                  </a:cubicBezTo>
                  <a:cubicBezTo>
                    <a:pt x="8271" y="1263"/>
                    <a:pt x="8306" y="1273"/>
                    <a:pt x="8363" y="1372"/>
                  </a:cubicBezTo>
                  <a:cubicBezTo>
                    <a:pt x="8404" y="1448"/>
                    <a:pt x="8468" y="1479"/>
                    <a:pt x="8532" y="1479"/>
                  </a:cubicBezTo>
                  <a:cubicBezTo>
                    <a:pt x="8672" y="1479"/>
                    <a:pt x="8811" y="1328"/>
                    <a:pt x="8707" y="1168"/>
                  </a:cubicBezTo>
                  <a:cubicBezTo>
                    <a:pt x="8561" y="921"/>
                    <a:pt x="8396" y="862"/>
                    <a:pt x="8268" y="862"/>
                  </a:cubicBezTo>
                  <a:cubicBezTo>
                    <a:pt x="8248" y="862"/>
                    <a:pt x="8229" y="863"/>
                    <a:pt x="8211" y="865"/>
                  </a:cubicBezTo>
                  <a:cubicBezTo>
                    <a:pt x="7786" y="929"/>
                    <a:pt x="7466" y="1667"/>
                    <a:pt x="7234" y="2304"/>
                  </a:cubicBezTo>
                  <a:cubicBezTo>
                    <a:pt x="7069" y="2757"/>
                    <a:pt x="6945" y="3200"/>
                    <a:pt x="6882" y="3422"/>
                  </a:cubicBezTo>
                  <a:lnTo>
                    <a:pt x="6766" y="3422"/>
                  </a:lnTo>
                  <a:cubicBezTo>
                    <a:pt x="6706" y="3200"/>
                    <a:pt x="6580" y="2757"/>
                    <a:pt x="6414" y="2304"/>
                  </a:cubicBezTo>
                  <a:cubicBezTo>
                    <a:pt x="6182" y="1667"/>
                    <a:pt x="5862" y="929"/>
                    <a:pt x="5437" y="865"/>
                  </a:cubicBezTo>
                  <a:cubicBezTo>
                    <a:pt x="5419" y="863"/>
                    <a:pt x="5400" y="862"/>
                    <a:pt x="5380" y="862"/>
                  </a:cubicBezTo>
                  <a:cubicBezTo>
                    <a:pt x="5252" y="862"/>
                    <a:pt x="5087" y="921"/>
                    <a:pt x="4941" y="1168"/>
                  </a:cubicBezTo>
                  <a:cubicBezTo>
                    <a:pt x="4837" y="1328"/>
                    <a:pt x="4976" y="1479"/>
                    <a:pt x="5115" y="1479"/>
                  </a:cubicBezTo>
                  <a:cubicBezTo>
                    <a:pt x="5178" y="1479"/>
                    <a:pt x="5242" y="1448"/>
                    <a:pt x="5282" y="1372"/>
                  </a:cubicBezTo>
                  <a:cubicBezTo>
                    <a:pt x="5342" y="1273"/>
                    <a:pt x="5377" y="1263"/>
                    <a:pt x="5381" y="1263"/>
                  </a:cubicBezTo>
                  <a:cubicBezTo>
                    <a:pt x="5381" y="1263"/>
                    <a:pt x="5616" y="1291"/>
                    <a:pt x="6024" y="2406"/>
                  </a:cubicBezTo>
                  <a:cubicBezTo>
                    <a:pt x="6207" y="2898"/>
                    <a:pt x="6344" y="3401"/>
                    <a:pt x="6393" y="3591"/>
                  </a:cubicBezTo>
                  <a:cubicBezTo>
                    <a:pt x="6327" y="3654"/>
                    <a:pt x="6274" y="3735"/>
                    <a:pt x="6239" y="3819"/>
                  </a:cubicBezTo>
                  <a:lnTo>
                    <a:pt x="6203" y="3756"/>
                  </a:lnTo>
                  <a:cubicBezTo>
                    <a:pt x="5891" y="3200"/>
                    <a:pt x="5525" y="2680"/>
                    <a:pt x="5110" y="2195"/>
                  </a:cubicBezTo>
                  <a:cubicBezTo>
                    <a:pt x="4252" y="1193"/>
                    <a:pt x="2852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2" name="Google Shape;12062;p32"/>
          <p:cNvGrpSpPr/>
          <p:nvPr/>
        </p:nvGrpSpPr>
        <p:grpSpPr>
          <a:xfrm>
            <a:off x="1944035" y="3048528"/>
            <a:ext cx="362650" cy="357748"/>
            <a:chOff x="1944035" y="2896128"/>
            <a:chExt cx="362650" cy="357748"/>
          </a:xfrm>
        </p:grpSpPr>
        <p:sp>
          <p:nvSpPr>
            <p:cNvPr id="12063" name="Google Shape;12063;p32"/>
            <p:cNvSpPr/>
            <p:nvPr/>
          </p:nvSpPr>
          <p:spPr>
            <a:xfrm>
              <a:off x="2002149" y="2990965"/>
              <a:ext cx="246502" cy="257669"/>
            </a:xfrm>
            <a:custGeom>
              <a:rect b="b" l="l" r="r" t="t"/>
              <a:pathLst>
                <a:path extrusionOk="0" h="9830" w="9404">
                  <a:moveTo>
                    <a:pt x="1490" y="1"/>
                  </a:moveTo>
                  <a:cubicBezTo>
                    <a:pt x="1173" y="1"/>
                    <a:pt x="882" y="183"/>
                    <a:pt x="736" y="469"/>
                  </a:cubicBezTo>
                  <a:cubicBezTo>
                    <a:pt x="271" y="1411"/>
                    <a:pt x="1" y="2533"/>
                    <a:pt x="1" y="3739"/>
                  </a:cubicBezTo>
                  <a:cubicBezTo>
                    <a:pt x="1" y="7104"/>
                    <a:pt x="2103" y="9829"/>
                    <a:pt x="4702" y="9829"/>
                  </a:cubicBezTo>
                  <a:cubicBezTo>
                    <a:pt x="7297" y="9829"/>
                    <a:pt x="9404" y="7104"/>
                    <a:pt x="9404" y="3739"/>
                  </a:cubicBezTo>
                  <a:cubicBezTo>
                    <a:pt x="9400" y="2536"/>
                    <a:pt x="9129" y="1415"/>
                    <a:pt x="8665" y="469"/>
                  </a:cubicBezTo>
                  <a:cubicBezTo>
                    <a:pt x="8519" y="183"/>
                    <a:pt x="8228" y="1"/>
                    <a:pt x="7911" y="1"/>
                  </a:cubicBezTo>
                  <a:cubicBezTo>
                    <a:pt x="7908" y="1"/>
                    <a:pt x="7905" y="1"/>
                    <a:pt x="7902" y="1"/>
                  </a:cubicBezTo>
                  <a:lnTo>
                    <a:pt x="1499" y="1"/>
                  </a:lnTo>
                  <a:cubicBezTo>
                    <a:pt x="1496" y="1"/>
                    <a:pt x="1493" y="1"/>
                    <a:pt x="1490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4" name="Google Shape;12064;p32"/>
            <p:cNvSpPr/>
            <p:nvPr/>
          </p:nvSpPr>
          <p:spPr>
            <a:xfrm>
              <a:off x="2002149" y="2990965"/>
              <a:ext cx="125768" cy="257669"/>
            </a:xfrm>
            <a:custGeom>
              <a:rect b="b" l="l" r="r" t="t"/>
              <a:pathLst>
                <a:path extrusionOk="0" h="9830" w="4798">
                  <a:moveTo>
                    <a:pt x="1490" y="1"/>
                  </a:moveTo>
                  <a:cubicBezTo>
                    <a:pt x="1173" y="1"/>
                    <a:pt x="882" y="183"/>
                    <a:pt x="736" y="469"/>
                  </a:cubicBezTo>
                  <a:cubicBezTo>
                    <a:pt x="275" y="1407"/>
                    <a:pt x="4" y="2522"/>
                    <a:pt x="1" y="3721"/>
                  </a:cubicBezTo>
                  <a:cubicBezTo>
                    <a:pt x="1" y="3915"/>
                    <a:pt x="8" y="4108"/>
                    <a:pt x="22" y="4298"/>
                  </a:cubicBezTo>
                  <a:cubicBezTo>
                    <a:pt x="22" y="4316"/>
                    <a:pt x="22" y="4330"/>
                    <a:pt x="22" y="4347"/>
                  </a:cubicBezTo>
                  <a:cubicBezTo>
                    <a:pt x="25" y="4361"/>
                    <a:pt x="25" y="4386"/>
                    <a:pt x="29" y="4403"/>
                  </a:cubicBezTo>
                  <a:cubicBezTo>
                    <a:pt x="285" y="7456"/>
                    <a:pt x="2279" y="9829"/>
                    <a:pt x="4702" y="9829"/>
                  </a:cubicBezTo>
                  <a:cubicBezTo>
                    <a:pt x="4734" y="9829"/>
                    <a:pt x="4765" y="9826"/>
                    <a:pt x="4797" y="9826"/>
                  </a:cubicBezTo>
                  <a:cubicBezTo>
                    <a:pt x="3179" y="9101"/>
                    <a:pt x="1991" y="6629"/>
                    <a:pt x="1991" y="3690"/>
                  </a:cubicBezTo>
                  <a:cubicBezTo>
                    <a:pt x="1991" y="2431"/>
                    <a:pt x="2212" y="1260"/>
                    <a:pt x="2585" y="272"/>
                  </a:cubicBezTo>
                  <a:cubicBezTo>
                    <a:pt x="2620" y="173"/>
                    <a:pt x="2677" y="82"/>
                    <a:pt x="2750" y="1"/>
                  </a:cubicBezTo>
                  <a:lnTo>
                    <a:pt x="1499" y="1"/>
                  </a:lnTo>
                  <a:cubicBezTo>
                    <a:pt x="1496" y="1"/>
                    <a:pt x="1493" y="1"/>
                    <a:pt x="1490" y="1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5" name="Google Shape;12065;p32"/>
            <p:cNvSpPr/>
            <p:nvPr/>
          </p:nvSpPr>
          <p:spPr>
            <a:xfrm>
              <a:off x="2041336" y="2923782"/>
              <a:ext cx="168048" cy="89621"/>
            </a:xfrm>
            <a:custGeom>
              <a:rect b="b" l="l" r="r" t="t"/>
              <a:pathLst>
                <a:path extrusionOk="0" h="3419" w="6411">
                  <a:moveTo>
                    <a:pt x="3207" y="0"/>
                  </a:moveTo>
                  <a:cubicBezTo>
                    <a:pt x="1435" y="0"/>
                    <a:pt x="0" y="1003"/>
                    <a:pt x="0" y="2240"/>
                  </a:cubicBezTo>
                  <a:cubicBezTo>
                    <a:pt x="0" y="3204"/>
                    <a:pt x="1435" y="3418"/>
                    <a:pt x="3207" y="3418"/>
                  </a:cubicBezTo>
                  <a:cubicBezTo>
                    <a:pt x="4976" y="3418"/>
                    <a:pt x="6411" y="3204"/>
                    <a:pt x="6411" y="2240"/>
                  </a:cubicBezTo>
                  <a:cubicBezTo>
                    <a:pt x="6411" y="1003"/>
                    <a:pt x="4976" y="0"/>
                    <a:pt x="320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6" name="Google Shape;12066;p32"/>
            <p:cNvSpPr/>
            <p:nvPr/>
          </p:nvSpPr>
          <p:spPr>
            <a:xfrm>
              <a:off x="2041231" y="2923782"/>
              <a:ext cx="96803" cy="88887"/>
            </a:xfrm>
            <a:custGeom>
              <a:rect b="b" l="l" r="r" t="t"/>
              <a:pathLst>
                <a:path extrusionOk="0" h="3391" w="3693">
                  <a:moveTo>
                    <a:pt x="3208" y="0"/>
                  </a:moveTo>
                  <a:cubicBezTo>
                    <a:pt x="1439" y="0"/>
                    <a:pt x="1" y="1006"/>
                    <a:pt x="1" y="2244"/>
                  </a:cubicBezTo>
                  <a:cubicBezTo>
                    <a:pt x="1" y="3025"/>
                    <a:pt x="950" y="3309"/>
                    <a:pt x="2255" y="3390"/>
                  </a:cubicBezTo>
                  <a:cubicBezTo>
                    <a:pt x="1790" y="3207"/>
                    <a:pt x="1499" y="2894"/>
                    <a:pt x="1499" y="2385"/>
                  </a:cubicBezTo>
                  <a:cubicBezTo>
                    <a:pt x="1499" y="1185"/>
                    <a:pt x="2452" y="197"/>
                    <a:pt x="3693" y="29"/>
                  </a:cubicBezTo>
                  <a:cubicBezTo>
                    <a:pt x="3531" y="11"/>
                    <a:pt x="3369" y="0"/>
                    <a:pt x="3208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7" name="Google Shape;12067;p32"/>
            <p:cNvSpPr/>
            <p:nvPr/>
          </p:nvSpPr>
          <p:spPr>
            <a:xfrm>
              <a:off x="2146579" y="2928946"/>
              <a:ext cx="45662" cy="34024"/>
            </a:xfrm>
            <a:custGeom>
              <a:rect b="b" l="l" r="r" t="t"/>
              <a:pathLst>
                <a:path extrusionOk="0" h="1298" w="1742">
                  <a:moveTo>
                    <a:pt x="504" y="0"/>
                  </a:moveTo>
                  <a:lnTo>
                    <a:pt x="504" y="0"/>
                  </a:lnTo>
                  <a:cubicBezTo>
                    <a:pt x="1" y="461"/>
                    <a:pt x="328" y="1298"/>
                    <a:pt x="1007" y="1298"/>
                  </a:cubicBezTo>
                  <a:cubicBezTo>
                    <a:pt x="1365" y="1298"/>
                    <a:pt x="1675" y="1045"/>
                    <a:pt x="1742" y="690"/>
                  </a:cubicBezTo>
                  <a:cubicBezTo>
                    <a:pt x="1383" y="373"/>
                    <a:pt x="961" y="137"/>
                    <a:pt x="504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8" name="Google Shape;12068;p32"/>
            <p:cNvSpPr/>
            <p:nvPr/>
          </p:nvSpPr>
          <p:spPr>
            <a:xfrm>
              <a:off x="2058479" y="2928946"/>
              <a:ext cx="45636" cy="34024"/>
            </a:xfrm>
            <a:custGeom>
              <a:rect b="b" l="l" r="r" t="t"/>
              <a:pathLst>
                <a:path extrusionOk="0" h="1298" w="1741">
                  <a:moveTo>
                    <a:pt x="1238" y="0"/>
                  </a:moveTo>
                  <a:lnTo>
                    <a:pt x="1238" y="0"/>
                  </a:lnTo>
                  <a:cubicBezTo>
                    <a:pt x="781" y="137"/>
                    <a:pt x="359" y="373"/>
                    <a:pt x="0" y="690"/>
                  </a:cubicBezTo>
                  <a:cubicBezTo>
                    <a:pt x="67" y="1045"/>
                    <a:pt x="376" y="1298"/>
                    <a:pt x="735" y="1298"/>
                  </a:cubicBezTo>
                  <a:cubicBezTo>
                    <a:pt x="1414" y="1298"/>
                    <a:pt x="1741" y="461"/>
                    <a:pt x="1238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9" name="Google Shape;12069;p32"/>
            <p:cNvSpPr/>
            <p:nvPr/>
          </p:nvSpPr>
          <p:spPr>
            <a:xfrm>
              <a:off x="2058112" y="3102971"/>
              <a:ext cx="39293" cy="39293"/>
            </a:xfrm>
            <a:custGeom>
              <a:rect b="b" l="l" r="r" t="t"/>
              <a:pathLst>
                <a:path extrusionOk="0" h="1499" w="1499">
                  <a:moveTo>
                    <a:pt x="749" y="0"/>
                  </a:moveTo>
                  <a:cubicBezTo>
                    <a:pt x="338" y="0"/>
                    <a:pt x="0" y="338"/>
                    <a:pt x="0" y="749"/>
                  </a:cubicBezTo>
                  <a:cubicBezTo>
                    <a:pt x="0" y="1161"/>
                    <a:pt x="338" y="1498"/>
                    <a:pt x="749" y="1498"/>
                  </a:cubicBezTo>
                  <a:cubicBezTo>
                    <a:pt x="1161" y="1498"/>
                    <a:pt x="1498" y="1161"/>
                    <a:pt x="1498" y="749"/>
                  </a:cubicBezTo>
                  <a:cubicBezTo>
                    <a:pt x="1498" y="338"/>
                    <a:pt x="1161" y="0"/>
                    <a:pt x="749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0" name="Google Shape;12070;p32"/>
            <p:cNvSpPr/>
            <p:nvPr/>
          </p:nvSpPr>
          <p:spPr>
            <a:xfrm>
              <a:off x="2036434" y="3187034"/>
              <a:ext cx="37536" cy="33395"/>
            </a:xfrm>
            <a:custGeom>
              <a:rect b="b" l="l" r="r" t="t"/>
              <a:pathLst>
                <a:path extrusionOk="0" h="1274" w="1432">
                  <a:moveTo>
                    <a:pt x="621" y="0"/>
                  </a:moveTo>
                  <a:cubicBezTo>
                    <a:pt x="349" y="0"/>
                    <a:pt x="81" y="174"/>
                    <a:pt x="1" y="475"/>
                  </a:cubicBezTo>
                  <a:cubicBezTo>
                    <a:pt x="212" y="763"/>
                    <a:pt x="454" y="1031"/>
                    <a:pt x="722" y="1273"/>
                  </a:cubicBezTo>
                  <a:cubicBezTo>
                    <a:pt x="1221" y="1189"/>
                    <a:pt x="1432" y="588"/>
                    <a:pt x="1091" y="211"/>
                  </a:cubicBezTo>
                  <a:cubicBezTo>
                    <a:pt x="962" y="67"/>
                    <a:pt x="790" y="0"/>
                    <a:pt x="62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1" name="Google Shape;12071;p32"/>
            <p:cNvSpPr/>
            <p:nvPr/>
          </p:nvSpPr>
          <p:spPr>
            <a:xfrm>
              <a:off x="2007784" y="3047007"/>
              <a:ext cx="27943" cy="27969"/>
            </a:xfrm>
            <a:custGeom>
              <a:rect b="b" l="l" r="r" t="t"/>
              <a:pathLst>
                <a:path extrusionOk="0" h="1067" w="1066">
                  <a:moveTo>
                    <a:pt x="531" y="1"/>
                  </a:moveTo>
                  <a:cubicBezTo>
                    <a:pt x="236" y="1"/>
                    <a:pt x="0" y="240"/>
                    <a:pt x="0" y="532"/>
                  </a:cubicBezTo>
                  <a:cubicBezTo>
                    <a:pt x="0" y="827"/>
                    <a:pt x="236" y="1066"/>
                    <a:pt x="531" y="1066"/>
                  </a:cubicBezTo>
                  <a:cubicBezTo>
                    <a:pt x="826" y="1066"/>
                    <a:pt x="1066" y="827"/>
                    <a:pt x="1066" y="532"/>
                  </a:cubicBezTo>
                  <a:cubicBezTo>
                    <a:pt x="1066" y="240"/>
                    <a:pt x="826" y="1"/>
                    <a:pt x="531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2" name="Google Shape;12072;p32"/>
            <p:cNvSpPr/>
            <p:nvPr/>
          </p:nvSpPr>
          <p:spPr>
            <a:xfrm>
              <a:off x="2153316" y="3102971"/>
              <a:ext cx="39293" cy="39293"/>
            </a:xfrm>
            <a:custGeom>
              <a:rect b="b" l="l" r="r" t="t"/>
              <a:pathLst>
                <a:path extrusionOk="0" h="1499" w="1499">
                  <a:moveTo>
                    <a:pt x="750" y="0"/>
                  </a:moveTo>
                  <a:cubicBezTo>
                    <a:pt x="338" y="0"/>
                    <a:pt x="1" y="338"/>
                    <a:pt x="1" y="749"/>
                  </a:cubicBezTo>
                  <a:cubicBezTo>
                    <a:pt x="1" y="1161"/>
                    <a:pt x="338" y="1498"/>
                    <a:pt x="750" y="1498"/>
                  </a:cubicBezTo>
                  <a:cubicBezTo>
                    <a:pt x="1165" y="1498"/>
                    <a:pt x="1499" y="1161"/>
                    <a:pt x="1499" y="749"/>
                  </a:cubicBezTo>
                  <a:cubicBezTo>
                    <a:pt x="1499" y="338"/>
                    <a:pt x="1165" y="0"/>
                    <a:pt x="75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3" name="Google Shape;12073;p32"/>
            <p:cNvSpPr/>
            <p:nvPr/>
          </p:nvSpPr>
          <p:spPr>
            <a:xfrm>
              <a:off x="2176724" y="3187034"/>
              <a:ext cx="37641" cy="33395"/>
            </a:xfrm>
            <a:custGeom>
              <a:rect b="b" l="l" r="r" t="t"/>
              <a:pathLst>
                <a:path extrusionOk="0" h="1274" w="1436">
                  <a:moveTo>
                    <a:pt x="813" y="0"/>
                  </a:moveTo>
                  <a:cubicBezTo>
                    <a:pt x="644" y="0"/>
                    <a:pt x="473" y="67"/>
                    <a:pt x="342" y="211"/>
                  </a:cubicBezTo>
                  <a:cubicBezTo>
                    <a:pt x="1" y="588"/>
                    <a:pt x="212" y="1189"/>
                    <a:pt x="711" y="1273"/>
                  </a:cubicBezTo>
                  <a:cubicBezTo>
                    <a:pt x="978" y="1031"/>
                    <a:pt x="1221" y="763"/>
                    <a:pt x="1435" y="475"/>
                  </a:cubicBezTo>
                  <a:cubicBezTo>
                    <a:pt x="1353" y="174"/>
                    <a:pt x="1086" y="0"/>
                    <a:pt x="813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4" name="Google Shape;12074;p32"/>
            <p:cNvSpPr/>
            <p:nvPr/>
          </p:nvSpPr>
          <p:spPr>
            <a:xfrm>
              <a:off x="2214994" y="3047007"/>
              <a:ext cx="28047" cy="27969"/>
            </a:xfrm>
            <a:custGeom>
              <a:rect b="b" l="l" r="r" t="t"/>
              <a:pathLst>
                <a:path extrusionOk="0" h="1067" w="1070">
                  <a:moveTo>
                    <a:pt x="535" y="1"/>
                  </a:moveTo>
                  <a:cubicBezTo>
                    <a:pt x="239" y="1"/>
                    <a:pt x="0" y="240"/>
                    <a:pt x="0" y="532"/>
                  </a:cubicBezTo>
                  <a:cubicBezTo>
                    <a:pt x="0" y="827"/>
                    <a:pt x="239" y="1066"/>
                    <a:pt x="535" y="1066"/>
                  </a:cubicBezTo>
                  <a:cubicBezTo>
                    <a:pt x="830" y="1066"/>
                    <a:pt x="1069" y="827"/>
                    <a:pt x="1069" y="532"/>
                  </a:cubicBezTo>
                  <a:cubicBezTo>
                    <a:pt x="1069" y="240"/>
                    <a:pt x="830" y="1"/>
                    <a:pt x="535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5" name="Google Shape;12075;p32"/>
            <p:cNvSpPr/>
            <p:nvPr/>
          </p:nvSpPr>
          <p:spPr>
            <a:xfrm>
              <a:off x="1944035" y="2896128"/>
              <a:ext cx="362650" cy="357748"/>
            </a:xfrm>
            <a:custGeom>
              <a:rect b="b" l="l" r="r" t="t"/>
              <a:pathLst>
                <a:path extrusionOk="0" h="13648" w="13835">
                  <a:moveTo>
                    <a:pt x="5548" y="1481"/>
                  </a:moveTo>
                  <a:cubicBezTo>
                    <a:pt x="5615" y="1576"/>
                    <a:pt x="5650" y="1688"/>
                    <a:pt x="5650" y="1801"/>
                  </a:cubicBezTo>
                  <a:lnTo>
                    <a:pt x="5650" y="1804"/>
                  </a:lnTo>
                  <a:cubicBezTo>
                    <a:pt x="5646" y="2065"/>
                    <a:pt x="5463" y="2290"/>
                    <a:pt x="5207" y="2339"/>
                  </a:cubicBezTo>
                  <a:cubicBezTo>
                    <a:pt x="5172" y="2346"/>
                    <a:pt x="5138" y="2349"/>
                    <a:pt x="5104" y="2349"/>
                  </a:cubicBezTo>
                  <a:cubicBezTo>
                    <a:pt x="4884" y="2349"/>
                    <a:pt x="4680" y="2215"/>
                    <a:pt x="4595" y="2008"/>
                  </a:cubicBezTo>
                  <a:cubicBezTo>
                    <a:pt x="4880" y="1776"/>
                    <a:pt x="5200" y="1600"/>
                    <a:pt x="5548" y="1481"/>
                  </a:cubicBezTo>
                  <a:close/>
                  <a:moveTo>
                    <a:pt x="8291" y="1484"/>
                  </a:moveTo>
                  <a:cubicBezTo>
                    <a:pt x="8635" y="1600"/>
                    <a:pt x="8959" y="1776"/>
                    <a:pt x="9243" y="2008"/>
                  </a:cubicBezTo>
                  <a:cubicBezTo>
                    <a:pt x="9157" y="2224"/>
                    <a:pt x="8951" y="2353"/>
                    <a:pt x="8736" y="2353"/>
                  </a:cubicBezTo>
                  <a:cubicBezTo>
                    <a:pt x="8646" y="2353"/>
                    <a:pt x="8555" y="2330"/>
                    <a:pt x="8470" y="2283"/>
                  </a:cubicBezTo>
                  <a:cubicBezTo>
                    <a:pt x="8182" y="2124"/>
                    <a:pt x="8097" y="1748"/>
                    <a:pt x="8291" y="1484"/>
                  </a:cubicBezTo>
                  <a:close/>
                  <a:moveTo>
                    <a:pt x="10872" y="5957"/>
                  </a:moveTo>
                  <a:cubicBezTo>
                    <a:pt x="11058" y="5957"/>
                    <a:pt x="11206" y="6105"/>
                    <a:pt x="11206" y="6291"/>
                  </a:cubicBezTo>
                  <a:lnTo>
                    <a:pt x="11209" y="6291"/>
                  </a:lnTo>
                  <a:cubicBezTo>
                    <a:pt x="11209" y="6492"/>
                    <a:pt x="11043" y="6625"/>
                    <a:pt x="10870" y="6625"/>
                  </a:cubicBezTo>
                  <a:cubicBezTo>
                    <a:pt x="10788" y="6625"/>
                    <a:pt x="10704" y="6595"/>
                    <a:pt x="10636" y="6527"/>
                  </a:cubicBezTo>
                  <a:cubicBezTo>
                    <a:pt x="10425" y="6316"/>
                    <a:pt x="10576" y="5957"/>
                    <a:pt x="10872" y="5957"/>
                  </a:cubicBezTo>
                  <a:close/>
                  <a:moveTo>
                    <a:pt x="2969" y="5954"/>
                  </a:moveTo>
                  <a:cubicBezTo>
                    <a:pt x="3051" y="5954"/>
                    <a:pt x="3134" y="5984"/>
                    <a:pt x="3202" y="6052"/>
                  </a:cubicBezTo>
                  <a:cubicBezTo>
                    <a:pt x="3413" y="6263"/>
                    <a:pt x="3266" y="6625"/>
                    <a:pt x="2967" y="6625"/>
                  </a:cubicBezTo>
                  <a:cubicBezTo>
                    <a:pt x="2780" y="6625"/>
                    <a:pt x="2629" y="6474"/>
                    <a:pt x="2629" y="6291"/>
                  </a:cubicBezTo>
                  <a:lnTo>
                    <a:pt x="2633" y="6291"/>
                  </a:lnTo>
                  <a:cubicBezTo>
                    <a:pt x="2633" y="6089"/>
                    <a:pt x="2797" y="5954"/>
                    <a:pt x="2969" y="5954"/>
                  </a:cubicBezTo>
                  <a:close/>
                  <a:moveTo>
                    <a:pt x="9701" y="11303"/>
                  </a:moveTo>
                  <a:cubicBezTo>
                    <a:pt x="9855" y="11303"/>
                    <a:pt x="10009" y="11384"/>
                    <a:pt x="10091" y="11538"/>
                  </a:cubicBezTo>
                  <a:cubicBezTo>
                    <a:pt x="9923" y="11755"/>
                    <a:pt x="9737" y="11958"/>
                    <a:pt x="9534" y="12148"/>
                  </a:cubicBezTo>
                  <a:lnTo>
                    <a:pt x="9534" y="12148"/>
                  </a:lnTo>
                  <a:cubicBezTo>
                    <a:pt x="9253" y="12030"/>
                    <a:pt x="9174" y="11670"/>
                    <a:pt x="9377" y="11447"/>
                  </a:cubicBezTo>
                  <a:cubicBezTo>
                    <a:pt x="9465" y="11349"/>
                    <a:pt x="9583" y="11303"/>
                    <a:pt x="9701" y="11303"/>
                  </a:cubicBezTo>
                  <a:close/>
                  <a:moveTo>
                    <a:pt x="4140" y="11303"/>
                  </a:moveTo>
                  <a:cubicBezTo>
                    <a:pt x="4258" y="11303"/>
                    <a:pt x="4377" y="11349"/>
                    <a:pt x="4465" y="11447"/>
                  </a:cubicBezTo>
                  <a:cubicBezTo>
                    <a:pt x="4669" y="11672"/>
                    <a:pt x="4584" y="12034"/>
                    <a:pt x="4303" y="12150"/>
                  </a:cubicBezTo>
                  <a:cubicBezTo>
                    <a:pt x="4102" y="11960"/>
                    <a:pt x="3916" y="11756"/>
                    <a:pt x="3751" y="11538"/>
                  </a:cubicBezTo>
                  <a:cubicBezTo>
                    <a:pt x="3831" y="11384"/>
                    <a:pt x="3985" y="11303"/>
                    <a:pt x="4140" y="11303"/>
                  </a:cubicBezTo>
                  <a:close/>
                  <a:moveTo>
                    <a:pt x="6923" y="1251"/>
                  </a:moveTo>
                  <a:cubicBezTo>
                    <a:pt x="7250" y="1251"/>
                    <a:pt x="7577" y="1288"/>
                    <a:pt x="7897" y="1361"/>
                  </a:cubicBezTo>
                  <a:cubicBezTo>
                    <a:pt x="7661" y="1815"/>
                    <a:pt x="7826" y="2371"/>
                    <a:pt x="8269" y="2624"/>
                  </a:cubicBezTo>
                  <a:cubicBezTo>
                    <a:pt x="8416" y="2707"/>
                    <a:pt x="8577" y="2746"/>
                    <a:pt x="8735" y="2746"/>
                  </a:cubicBezTo>
                  <a:cubicBezTo>
                    <a:pt x="9054" y="2746"/>
                    <a:pt x="9365" y="2586"/>
                    <a:pt x="9546" y="2297"/>
                  </a:cubicBezTo>
                  <a:cubicBezTo>
                    <a:pt x="9789" y="2592"/>
                    <a:pt x="9926" y="2933"/>
                    <a:pt x="9926" y="3295"/>
                  </a:cubicBezTo>
                  <a:cubicBezTo>
                    <a:pt x="9926" y="3527"/>
                    <a:pt x="9820" y="3707"/>
                    <a:pt x="9592" y="3851"/>
                  </a:cubicBezTo>
                  <a:cubicBezTo>
                    <a:pt x="9397" y="3967"/>
                    <a:pt x="9517" y="4227"/>
                    <a:pt x="9691" y="4227"/>
                  </a:cubicBezTo>
                  <a:cubicBezTo>
                    <a:pt x="9728" y="4227"/>
                    <a:pt x="9767" y="4216"/>
                    <a:pt x="9806" y="4189"/>
                  </a:cubicBezTo>
                  <a:cubicBezTo>
                    <a:pt x="9961" y="4094"/>
                    <a:pt x="10087" y="3967"/>
                    <a:pt x="10186" y="3819"/>
                  </a:cubicBezTo>
                  <a:cubicBezTo>
                    <a:pt x="10407" y="3837"/>
                    <a:pt x="10604" y="3971"/>
                    <a:pt x="10706" y="4171"/>
                  </a:cubicBezTo>
                  <a:cubicBezTo>
                    <a:pt x="10935" y="4639"/>
                    <a:pt x="11111" y="5131"/>
                    <a:pt x="11227" y="5641"/>
                  </a:cubicBezTo>
                  <a:cubicBezTo>
                    <a:pt x="11112" y="5578"/>
                    <a:pt x="10992" y="5549"/>
                    <a:pt x="10876" y="5549"/>
                  </a:cubicBezTo>
                  <a:cubicBezTo>
                    <a:pt x="10455" y="5549"/>
                    <a:pt x="10079" y="5926"/>
                    <a:pt x="10151" y="6397"/>
                  </a:cubicBezTo>
                  <a:cubicBezTo>
                    <a:pt x="10210" y="6785"/>
                    <a:pt x="10539" y="7021"/>
                    <a:pt x="10878" y="7021"/>
                  </a:cubicBezTo>
                  <a:cubicBezTo>
                    <a:pt x="11064" y="7021"/>
                    <a:pt x="11253" y="6950"/>
                    <a:pt x="11403" y="6794"/>
                  </a:cubicBezTo>
                  <a:cubicBezTo>
                    <a:pt x="11417" y="6981"/>
                    <a:pt x="11424" y="7167"/>
                    <a:pt x="11424" y="7353"/>
                  </a:cubicBezTo>
                  <a:cubicBezTo>
                    <a:pt x="11424" y="8816"/>
                    <a:pt x="11016" y="10156"/>
                    <a:pt x="10337" y="11186"/>
                  </a:cubicBezTo>
                  <a:cubicBezTo>
                    <a:pt x="10171" y="10992"/>
                    <a:pt x="9937" y="10894"/>
                    <a:pt x="9702" y="10894"/>
                  </a:cubicBezTo>
                  <a:cubicBezTo>
                    <a:pt x="9474" y="10894"/>
                    <a:pt x="9246" y="10985"/>
                    <a:pt x="9078" y="11169"/>
                  </a:cubicBezTo>
                  <a:cubicBezTo>
                    <a:pt x="8737" y="11541"/>
                    <a:pt x="8804" y="12129"/>
                    <a:pt x="9215" y="12421"/>
                  </a:cubicBezTo>
                  <a:cubicBezTo>
                    <a:pt x="8544" y="12945"/>
                    <a:pt x="7760" y="13243"/>
                    <a:pt x="6923" y="13243"/>
                  </a:cubicBezTo>
                  <a:cubicBezTo>
                    <a:pt x="6086" y="13243"/>
                    <a:pt x="5298" y="12948"/>
                    <a:pt x="4626" y="12424"/>
                  </a:cubicBezTo>
                  <a:lnTo>
                    <a:pt x="4630" y="12424"/>
                  </a:lnTo>
                  <a:cubicBezTo>
                    <a:pt x="5041" y="12132"/>
                    <a:pt x="5105" y="11548"/>
                    <a:pt x="4764" y="11172"/>
                  </a:cubicBezTo>
                  <a:cubicBezTo>
                    <a:pt x="4597" y="10989"/>
                    <a:pt x="4370" y="10897"/>
                    <a:pt x="4143" y="10897"/>
                  </a:cubicBezTo>
                  <a:cubicBezTo>
                    <a:pt x="3908" y="10897"/>
                    <a:pt x="3673" y="10995"/>
                    <a:pt x="3505" y="11190"/>
                  </a:cubicBezTo>
                  <a:cubicBezTo>
                    <a:pt x="2829" y="10159"/>
                    <a:pt x="2418" y="8820"/>
                    <a:pt x="2418" y="7357"/>
                  </a:cubicBezTo>
                  <a:cubicBezTo>
                    <a:pt x="2418" y="7171"/>
                    <a:pt x="2429" y="6984"/>
                    <a:pt x="2439" y="6801"/>
                  </a:cubicBezTo>
                  <a:cubicBezTo>
                    <a:pt x="2588" y="6955"/>
                    <a:pt x="2777" y="7025"/>
                    <a:pt x="2963" y="7025"/>
                  </a:cubicBezTo>
                  <a:cubicBezTo>
                    <a:pt x="3304" y="7025"/>
                    <a:pt x="3635" y="6789"/>
                    <a:pt x="3695" y="6400"/>
                  </a:cubicBezTo>
                  <a:cubicBezTo>
                    <a:pt x="3766" y="5930"/>
                    <a:pt x="3392" y="5554"/>
                    <a:pt x="2970" y="5554"/>
                  </a:cubicBezTo>
                  <a:cubicBezTo>
                    <a:pt x="2853" y="5554"/>
                    <a:pt x="2731" y="5584"/>
                    <a:pt x="2615" y="5648"/>
                  </a:cubicBezTo>
                  <a:cubicBezTo>
                    <a:pt x="2735" y="5138"/>
                    <a:pt x="2907" y="4642"/>
                    <a:pt x="3139" y="4175"/>
                  </a:cubicBezTo>
                  <a:cubicBezTo>
                    <a:pt x="3241" y="3974"/>
                    <a:pt x="3438" y="3840"/>
                    <a:pt x="3659" y="3823"/>
                  </a:cubicBezTo>
                  <a:cubicBezTo>
                    <a:pt x="3825" y="4094"/>
                    <a:pt x="4141" y="4301"/>
                    <a:pt x="4598" y="4438"/>
                  </a:cubicBezTo>
                  <a:cubicBezTo>
                    <a:pt x="5101" y="4589"/>
                    <a:pt x="5780" y="4663"/>
                    <a:pt x="6722" y="4670"/>
                  </a:cubicBezTo>
                  <a:lnTo>
                    <a:pt x="6722" y="12593"/>
                  </a:lnTo>
                  <a:cubicBezTo>
                    <a:pt x="6722" y="12726"/>
                    <a:pt x="6822" y="12793"/>
                    <a:pt x="6923" y="12793"/>
                  </a:cubicBezTo>
                  <a:cubicBezTo>
                    <a:pt x="7023" y="12793"/>
                    <a:pt x="7123" y="12726"/>
                    <a:pt x="7123" y="12593"/>
                  </a:cubicBezTo>
                  <a:lnTo>
                    <a:pt x="7123" y="4670"/>
                  </a:lnTo>
                  <a:cubicBezTo>
                    <a:pt x="7854" y="4663"/>
                    <a:pt x="8431" y="4614"/>
                    <a:pt x="8885" y="4526"/>
                  </a:cubicBezTo>
                  <a:cubicBezTo>
                    <a:pt x="9124" y="4470"/>
                    <a:pt x="9071" y="4128"/>
                    <a:pt x="8846" y="4128"/>
                  </a:cubicBezTo>
                  <a:cubicBezTo>
                    <a:pt x="8833" y="4128"/>
                    <a:pt x="8819" y="4130"/>
                    <a:pt x="8804" y="4132"/>
                  </a:cubicBezTo>
                  <a:cubicBezTo>
                    <a:pt x="8340" y="4227"/>
                    <a:pt x="7721" y="4273"/>
                    <a:pt x="6923" y="4273"/>
                  </a:cubicBezTo>
                  <a:cubicBezTo>
                    <a:pt x="4873" y="4273"/>
                    <a:pt x="3916" y="3964"/>
                    <a:pt x="3916" y="3295"/>
                  </a:cubicBezTo>
                  <a:cubicBezTo>
                    <a:pt x="3916" y="2933"/>
                    <a:pt x="4057" y="2592"/>
                    <a:pt x="4299" y="2300"/>
                  </a:cubicBezTo>
                  <a:cubicBezTo>
                    <a:pt x="4474" y="2583"/>
                    <a:pt x="4782" y="2748"/>
                    <a:pt x="5105" y="2748"/>
                  </a:cubicBezTo>
                  <a:cubicBezTo>
                    <a:pt x="5191" y="2748"/>
                    <a:pt x="5279" y="2736"/>
                    <a:pt x="5365" y="2712"/>
                  </a:cubicBezTo>
                  <a:cubicBezTo>
                    <a:pt x="5773" y="2596"/>
                    <a:pt x="6054" y="2223"/>
                    <a:pt x="6054" y="1801"/>
                  </a:cubicBezTo>
                  <a:cubicBezTo>
                    <a:pt x="6054" y="1646"/>
                    <a:pt x="6019" y="1495"/>
                    <a:pt x="5949" y="1361"/>
                  </a:cubicBezTo>
                  <a:cubicBezTo>
                    <a:pt x="6269" y="1288"/>
                    <a:pt x="6596" y="1251"/>
                    <a:pt x="6923" y="1251"/>
                  </a:cubicBezTo>
                  <a:close/>
                  <a:moveTo>
                    <a:pt x="4349" y="0"/>
                  </a:moveTo>
                  <a:cubicBezTo>
                    <a:pt x="4085" y="0"/>
                    <a:pt x="4086" y="398"/>
                    <a:pt x="4352" y="398"/>
                  </a:cubicBezTo>
                  <a:cubicBezTo>
                    <a:pt x="4581" y="398"/>
                    <a:pt x="4676" y="398"/>
                    <a:pt x="4749" y="429"/>
                  </a:cubicBezTo>
                  <a:cubicBezTo>
                    <a:pt x="4830" y="461"/>
                    <a:pt x="4936" y="553"/>
                    <a:pt x="5122" y="711"/>
                  </a:cubicBezTo>
                  <a:cubicBezTo>
                    <a:pt x="5228" y="802"/>
                    <a:pt x="5361" y="918"/>
                    <a:pt x="5537" y="1062"/>
                  </a:cubicBezTo>
                  <a:cubicBezTo>
                    <a:pt x="5178" y="1171"/>
                    <a:pt x="4841" y="1337"/>
                    <a:pt x="4535" y="1548"/>
                  </a:cubicBezTo>
                  <a:cubicBezTo>
                    <a:pt x="4124" y="1836"/>
                    <a:pt x="3832" y="2184"/>
                    <a:pt x="3663" y="2564"/>
                  </a:cubicBezTo>
                  <a:lnTo>
                    <a:pt x="2861" y="2564"/>
                  </a:lnTo>
                  <a:cubicBezTo>
                    <a:pt x="2787" y="2564"/>
                    <a:pt x="2720" y="2529"/>
                    <a:pt x="2675" y="2469"/>
                  </a:cubicBezTo>
                  <a:lnTo>
                    <a:pt x="1736" y="1150"/>
                  </a:lnTo>
                  <a:cubicBezTo>
                    <a:pt x="1692" y="1086"/>
                    <a:pt x="1633" y="1060"/>
                    <a:pt x="1575" y="1060"/>
                  </a:cubicBezTo>
                  <a:cubicBezTo>
                    <a:pt x="1430" y="1060"/>
                    <a:pt x="1291" y="1227"/>
                    <a:pt x="1409" y="1382"/>
                  </a:cubicBezTo>
                  <a:lnTo>
                    <a:pt x="2351" y="2701"/>
                  </a:lnTo>
                  <a:cubicBezTo>
                    <a:pt x="2467" y="2866"/>
                    <a:pt x="2657" y="2965"/>
                    <a:pt x="2861" y="2965"/>
                  </a:cubicBezTo>
                  <a:lnTo>
                    <a:pt x="3540" y="2965"/>
                  </a:lnTo>
                  <a:cubicBezTo>
                    <a:pt x="3519" y="3077"/>
                    <a:pt x="3512" y="3190"/>
                    <a:pt x="3512" y="3299"/>
                  </a:cubicBezTo>
                  <a:cubicBezTo>
                    <a:pt x="3512" y="3348"/>
                    <a:pt x="3512" y="3394"/>
                    <a:pt x="3519" y="3440"/>
                  </a:cubicBezTo>
                  <a:cubicBezTo>
                    <a:pt x="3195" y="3499"/>
                    <a:pt x="2921" y="3707"/>
                    <a:pt x="2773" y="3999"/>
                  </a:cubicBezTo>
                  <a:cubicBezTo>
                    <a:pt x="2499" y="4561"/>
                    <a:pt x="2299" y="5156"/>
                    <a:pt x="2175" y="5771"/>
                  </a:cubicBezTo>
                  <a:lnTo>
                    <a:pt x="1919" y="5771"/>
                  </a:lnTo>
                  <a:cubicBezTo>
                    <a:pt x="1916" y="5771"/>
                    <a:pt x="1914" y="5771"/>
                    <a:pt x="1911" y="5771"/>
                  </a:cubicBezTo>
                  <a:cubicBezTo>
                    <a:pt x="1619" y="5771"/>
                    <a:pt x="1370" y="5974"/>
                    <a:pt x="1307" y="6260"/>
                  </a:cubicBezTo>
                  <a:lnTo>
                    <a:pt x="997" y="7649"/>
                  </a:lnTo>
                  <a:cubicBezTo>
                    <a:pt x="983" y="7716"/>
                    <a:pt x="938" y="7775"/>
                    <a:pt x="878" y="7803"/>
                  </a:cubicBezTo>
                  <a:lnTo>
                    <a:pt x="203" y="8145"/>
                  </a:lnTo>
                  <a:cubicBezTo>
                    <a:pt x="0" y="8244"/>
                    <a:pt x="102" y="8524"/>
                    <a:pt x="286" y="8524"/>
                  </a:cubicBezTo>
                  <a:cubicBezTo>
                    <a:pt x="316" y="8524"/>
                    <a:pt x="349" y="8516"/>
                    <a:pt x="382" y="8500"/>
                  </a:cubicBezTo>
                  <a:lnTo>
                    <a:pt x="1057" y="8166"/>
                  </a:lnTo>
                  <a:cubicBezTo>
                    <a:pt x="1226" y="8081"/>
                    <a:pt x="1346" y="7923"/>
                    <a:pt x="1388" y="7740"/>
                  </a:cubicBezTo>
                  <a:lnTo>
                    <a:pt x="1697" y="6351"/>
                  </a:lnTo>
                  <a:cubicBezTo>
                    <a:pt x="1718" y="6246"/>
                    <a:pt x="1810" y="6172"/>
                    <a:pt x="1919" y="6172"/>
                  </a:cubicBezTo>
                  <a:lnTo>
                    <a:pt x="2105" y="6172"/>
                  </a:lnTo>
                  <a:cubicBezTo>
                    <a:pt x="2045" y="6566"/>
                    <a:pt x="2017" y="6960"/>
                    <a:pt x="2017" y="7357"/>
                  </a:cubicBezTo>
                  <a:cubicBezTo>
                    <a:pt x="2014" y="8036"/>
                    <a:pt x="2098" y="8707"/>
                    <a:pt x="2267" y="9361"/>
                  </a:cubicBezTo>
                  <a:lnTo>
                    <a:pt x="1827" y="9734"/>
                  </a:lnTo>
                  <a:cubicBezTo>
                    <a:pt x="1673" y="9864"/>
                    <a:pt x="1592" y="10065"/>
                    <a:pt x="1609" y="10268"/>
                  </a:cubicBezTo>
                  <a:lnTo>
                    <a:pt x="1803" y="12399"/>
                  </a:lnTo>
                  <a:cubicBezTo>
                    <a:pt x="1813" y="12501"/>
                    <a:pt x="1898" y="12579"/>
                    <a:pt x="2000" y="12579"/>
                  </a:cubicBezTo>
                  <a:lnTo>
                    <a:pt x="2021" y="12579"/>
                  </a:lnTo>
                  <a:cubicBezTo>
                    <a:pt x="2130" y="12572"/>
                    <a:pt x="2211" y="12473"/>
                    <a:pt x="2200" y="12364"/>
                  </a:cubicBezTo>
                  <a:lnTo>
                    <a:pt x="2007" y="10233"/>
                  </a:lnTo>
                  <a:cubicBezTo>
                    <a:pt x="2000" y="10159"/>
                    <a:pt x="2031" y="10089"/>
                    <a:pt x="2088" y="10040"/>
                  </a:cubicBezTo>
                  <a:lnTo>
                    <a:pt x="2390" y="9783"/>
                  </a:lnTo>
                  <a:cubicBezTo>
                    <a:pt x="2622" y="10504"/>
                    <a:pt x="2974" y="11183"/>
                    <a:pt x="3434" y="11788"/>
                  </a:cubicBezTo>
                  <a:cubicBezTo>
                    <a:pt x="4359" y="12987"/>
                    <a:pt x="5597" y="13648"/>
                    <a:pt x="6916" y="13648"/>
                  </a:cubicBezTo>
                  <a:cubicBezTo>
                    <a:pt x="8234" y="13648"/>
                    <a:pt x="9472" y="12990"/>
                    <a:pt x="10397" y="11788"/>
                  </a:cubicBezTo>
                  <a:cubicBezTo>
                    <a:pt x="10858" y="11183"/>
                    <a:pt x="11213" y="10504"/>
                    <a:pt x="11441" y="9783"/>
                  </a:cubicBezTo>
                  <a:lnTo>
                    <a:pt x="11744" y="10040"/>
                  </a:lnTo>
                  <a:cubicBezTo>
                    <a:pt x="11803" y="10089"/>
                    <a:pt x="11832" y="10159"/>
                    <a:pt x="11825" y="10233"/>
                  </a:cubicBezTo>
                  <a:lnTo>
                    <a:pt x="11631" y="12364"/>
                  </a:lnTo>
                  <a:cubicBezTo>
                    <a:pt x="11621" y="12473"/>
                    <a:pt x="11701" y="12572"/>
                    <a:pt x="11814" y="12579"/>
                  </a:cubicBezTo>
                  <a:lnTo>
                    <a:pt x="11832" y="12579"/>
                  </a:lnTo>
                  <a:cubicBezTo>
                    <a:pt x="11934" y="12579"/>
                    <a:pt x="12021" y="12501"/>
                    <a:pt x="12029" y="12399"/>
                  </a:cubicBezTo>
                  <a:lnTo>
                    <a:pt x="12222" y="10268"/>
                  </a:lnTo>
                  <a:cubicBezTo>
                    <a:pt x="12243" y="10065"/>
                    <a:pt x="12159" y="9864"/>
                    <a:pt x="12004" y="9734"/>
                  </a:cubicBezTo>
                  <a:lnTo>
                    <a:pt x="11564" y="9361"/>
                  </a:lnTo>
                  <a:cubicBezTo>
                    <a:pt x="11733" y="8707"/>
                    <a:pt x="11818" y="8036"/>
                    <a:pt x="11818" y="7357"/>
                  </a:cubicBezTo>
                  <a:cubicBezTo>
                    <a:pt x="11818" y="6960"/>
                    <a:pt x="11786" y="6566"/>
                    <a:pt x="11730" y="6172"/>
                  </a:cubicBezTo>
                  <a:lnTo>
                    <a:pt x="11916" y="6172"/>
                  </a:lnTo>
                  <a:cubicBezTo>
                    <a:pt x="12021" y="6172"/>
                    <a:pt x="12113" y="6246"/>
                    <a:pt x="12138" y="6351"/>
                  </a:cubicBezTo>
                  <a:lnTo>
                    <a:pt x="12443" y="7740"/>
                  </a:lnTo>
                  <a:cubicBezTo>
                    <a:pt x="12486" y="7923"/>
                    <a:pt x="12605" y="8081"/>
                    <a:pt x="12778" y="8166"/>
                  </a:cubicBezTo>
                  <a:lnTo>
                    <a:pt x="13449" y="8500"/>
                  </a:lnTo>
                  <a:cubicBezTo>
                    <a:pt x="13483" y="8516"/>
                    <a:pt x="13515" y="8524"/>
                    <a:pt x="13545" y="8524"/>
                  </a:cubicBezTo>
                  <a:cubicBezTo>
                    <a:pt x="13730" y="8524"/>
                    <a:pt x="13834" y="8244"/>
                    <a:pt x="13628" y="8145"/>
                  </a:cubicBezTo>
                  <a:lnTo>
                    <a:pt x="13632" y="8145"/>
                  </a:lnTo>
                  <a:lnTo>
                    <a:pt x="12957" y="7807"/>
                  </a:lnTo>
                  <a:cubicBezTo>
                    <a:pt x="12897" y="7775"/>
                    <a:pt x="12851" y="7719"/>
                    <a:pt x="12837" y="7652"/>
                  </a:cubicBezTo>
                  <a:lnTo>
                    <a:pt x="12531" y="6263"/>
                  </a:lnTo>
                  <a:cubicBezTo>
                    <a:pt x="12468" y="5975"/>
                    <a:pt x="12211" y="5771"/>
                    <a:pt x="11916" y="5771"/>
                  </a:cubicBezTo>
                  <a:lnTo>
                    <a:pt x="11663" y="5771"/>
                  </a:lnTo>
                  <a:cubicBezTo>
                    <a:pt x="11540" y="5156"/>
                    <a:pt x="11336" y="4561"/>
                    <a:pt x="11061" y="3999"/>
                  </a:cubicBezTo>
                  <a:cubicBezTo>
                    <a:pt x="10914" y="3707"/>
                    <a:pt x="10636" y="3499"/>
                    <a:pt x="10312" y="3440"/>
                  </a:cubicBezTo>
                  <a:cubicBezTo>
                    <a:pt x="10320" y="3394"/>
                    <a:pt x="10323" y="3348"/>
                    <a:pt x="10323" y="3299"/>
                  </a:cubicBezTo>
                  <a:cubicBezTo>
                    <a:pt x="10323" y="3190"/>
                    <a:pt x="10312" y="3077"/>
                    <a:pt x="10291" y="2965"/>
                  </a:cubicBezTo>
                  <a:lnTo>
                    <a:pt x="10974" y="2965"/>
                  </a:lnTo>
                  <a:cubicBezTo>
                    <a:pt x="11174" y="2965"/>
                    <a:pt x="11364" y="2866"/>
                    <a:pt x="11483" y="2701"/>
                  </a:cubicBezTo>
                  <a:lnTo>
                    <a:pt x="12422" y="1382"/>
                  </a:lnTo>
                  <a:cubicBezTo>
                    <a:pt x="12541" y="1227"/>
                    <a:pt x="12402" y="1060"/>
                    <a:pt x="12257" y="1060"/>
                  </a:cubicBezTo>
                  <a:cubicBezTo>
                    <a:pt x="12200" y="1060"/>
                    <a:pt x="12142" y="1086"/>
                    <a:pt x="12099" y="1150"/>
                  </a:cubicBezTo>
                  <a:lnTo>
                    <a:pt x="11156" y="2469"/>
                  </a:lnTo>
                  <a:cubicBezTo>
                    <a:pt x="11114" y="2529"/>
                    <a:pt x="11044" y="2564"/>
                    <a:pt x="10970" y="2564"/>
                  </a:cubicBezTo>
                  <a:lnTo>
                    <a:pt x="10168" y="2564"/>
                  </a:lnTo>
                  <a:cubicBezTo>
                    <a:pt x="10003" y="2184"/>
                    <a:pt x="9708" y="1836"/>
                    <a:pt x="9296" y="1548"/>
                  </a:cubicBezTo>
                  <a:cubicBezTo>
                    <a:pt x="8990" y="1337"/>
                    <a:pt x="8649" y="1171"/>
                    <a:pt x="8294" y="1062"/>
                  </a:cubicBezTo>
                  <a:cubicBezTo>
                    <a:pt x="8470" y="918"/>
                    <a:pt x="8603" y="802"/>
                    <a:pt x="8709" y="711"/>
                  </a:cubicBezTo>
                  <a:cubicBezTo>
                    <a:pt x="8895" y="553"/>
                    <a:pt x="8997" y="461"/>
                    <a:pt x="9082" y="429"/>
                  </a:cubicBezTo>
                  <a:cubicBezTo>
                    <a:pt x="9156" y="401"/>
                    <a:pt x="9251" y="398"/>
                    <a:pt x="9479" y="398"/>
                  </a:cubicBezTo>
                  <a:cubicBezTo>
                    <a:pt x="9745" y="398"/>
                    <a:pt x="9746" y="0"/>
                    <a:pt x="9483" y="0"/>
                  </a:cubicBezTo>
                  <a:cubicBezTo>
                    <a:pt x="9481" y="0"/>
                    <a:pt x="9480" y="0"/>
                    <a:pt x="9479" y="0"/>
                  </a:cubicBezTo>
                  <a:cubicBezTo>
                    <a:pt x="8952" y="0"/>
                    <a:pt x="8902" y="18"/>
                    <a:pt x="8449" y="408"/>
                  </a:cubicBezTo>
                  <a:cubicBezTo>
                    <a:pt x="8322" y="517"/>
                    <a:pt x="8058" y="739"/>
                    <a:pt x="7809" y="939"/>
                  </a:cubicBezTo>
                  <a:cubicBezTo>
                    <a:pt x="7513" y="883"/>
                    <a:pt x="7214" y="855"/>
                    <a:pt x="6916" y="855"/>
                  </a:cubicBezTo>
                  <a:cubicBezTo>
                    <a:pt x="6617" y="855"/>
                    <a:pt x="6318" y="883"/>
                    <a:pt x="6022" y="939"/>
                  </a:cubicBezTo>
                  <a:cubicBezTo>
                    <a:pt x="5780" y="739"/>
                    <a:pt x="5506" y="514"/>
                    <a:pt x="5382" y="408"/>
                  </a:cubicBezTo>
                  <a:cubicBezTo>
                    <a:pt x="4929" y="18"/>
                    <a:pt x="4880" y="0"/>
                    <a:pt x="4352" y="0"/>
                  </a:cubicBezTo>
                  <a:cubicBezTo>
                    <a:pt x="4351" y="0"/>
                    <a:pt x="4350" y="0"/>
                    <a:pt x="43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6" name="Google Shape;12076;p32"/>
            <p:cNvSpPr/>
            <p:nvPr/>
          </p:nvSpPr>
          <p:spPr>
            <a:xfrm>
              <a:off x="2050904" y="3097702"/>
              <a:ext cx="53683" cy="49699"/>
            </a:xfrm>
            <a:custGeom>
              <a:rect b="b" l="l" r="r" t="t"/>
              <a:pathLst>
                <a:path extrusionOk="0" h="1896" w="2048">
                  <a:moveTo>
                    <a:pt x="1028" y="1"/>
                  </a:moveTo>
                  <a:cubicBezTo>
                    <a:pt x="620" y="1"/>
                    <a:pt x="261" y="261"/>
                    <a:pt x="131" y="648"/>
                  </a:cubicBezTo>
                  <a:cubicBezTo>
                    <a:pt x="1" y="1031"/>
                    <a:pt x="131" y="1457"/>
                    <a:pt x="454" y="1703"/>
                  </a:cubicBezTo>
                  <a:cubicBezTo>
                    <a:pt x="623" y="1831"/>
                    <a:pt x="825" y="1896"/>
                    <a:pt x="1027" y="1896"/>
                  </a:cubicBezTo>
                  <a:cubicBezTo>
                    <a:pt x="1212" y="1896"/>
                    <a:pt x="1397" y="1842"/>
                    <a:pt x="1559" y="1735"/>
                  </a:cubicBezTo>
                  <a:cubicBezTo>
                    <a:pt x="1893" y="1506"/>
                    <a:pt x="2047" y="1091"/>
                    <a:pt x="1942" y="697"/>
                  </a:cubicBezTo>
                  <a:cubicBezTo>
                    <a:pt x="1916" y="610"/>
                    <a:pt x="1837" y="552"/>
                    <a:pt x="1751" y="552"/>
                  </a:cubicBezTo>
                  <a:cubicBezTo>
                    <a:pt x="1733" y="552"/>
                    <a:pt x="1714" y="555"/>
                    <a:pt x="1696" y="560"/>
                  </a:cubicBezTo>
                  <a:cubicBezTo>
                    <a:pt x="1587" y="588"/>
                    <a:pt x="1523" y="697"/>
                    <a:pt x="1555" y="803"/>
                  </a:cubicBezTo>
                  <a:cubicBezTo>
                    <a:pt x="1661" y="1183"/>
                    <a:pt x="1358" y="1500"/>
                    <a:pt x="1023" y="1500"/>
                  </a:cubicBezTo>
                  <a:cubicBezTo>
                    <a:pt x="912" y="1500"/>
                    <a:pt x="798" y="1465"/>
                    <a:pt x="694" y="1386"/>
                  </a:cubicBezTo>
                  <a:cubicBezTo>
                    <a:pt x="275" y="1070"/>
                    <a:pt x="500" y="402"/>
                    <a:pt x="1028" y="402"/>
                  </a:cubicBezTo>
                  <a:cubicBezTo>
                    <a:pt x="1295" y="402"/>
                    <a:pt x="1295" y="1"/>
                    <a:pt x="10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7" name="Google Shape;12077;p32"/>
            <p:cNvSpPr/>
            <p:nvPr/>
          </p:nvSpPr>
          <p:spPr>
            <a:xfrm>
              <a:off x="2139764" y="3097702"/>
              <a:ext cx="58113" cy="49778"/>
            </a:xfrm>
            <a:custGeom>
              <a:rect b="b" l="l" r="r" t="t"/>
              <a:pathLst>
                <a:path extrusionOk="0" h="1899" w="2217">
                  <a:moveTo>
                    <a:pt x="1270" y="1"/>
                  </a:moveTo>
                  <a:cubicBezTo>
                    <a:pt x="426" y="1"/>
                    <a:pt x="1" y="1024"/>
                    <a:pt x="598" y="1619"/>
                  </a:cubicBezTo>
                  <a:cubicBezTo>
                    <a:pt x="792" y="1812"/>
                    <a:pt x="1030" y="1899"/>
                    <a:pt x="1263" y="1899"/>
                  </a:cubicBezTo>
                  <a:cubicBezTo>
                    <a:pt x="1750" y="1899"/>
                    <a:pt x="2216" y="1521"/>
                    <a:pt x="2216" y="950"/>
                  </a:cubicBezTo>
                  <a:cubicBezTo>
                    <a:pt x="2216" y="866"/>
                    <a:pt x="2205" y="782"/>
                    <a:pt x="2181" y="697"/>
                  </a:cubicBezTo>
                  <a:cubicBezTo>
                    <a:pt x="2151" y="597"/>
                    <a:pt x="2074" y="554"/>
                    <a:pt x="1995" y="554"/>
                  </a:cubicBezTo>
                  <a:cubicBezTo>
                    <a:pt x="1878" y="554"/>
                    <a:pt x="1760" y="651"/>
                    <a:pt x="1798" y="803"/>
                  </a:cubicBezTo>
                  <a:cubicBezTo>
                    <a:pt x="1903" y="1183"/>
                    <a:pt x="1600" y="1500"/>
                    <a:pt x="1265" y="1500"/>
                  </a:cubicBezTo>
                  <a:cubicBezTo>
                    <a:pt x="1155" y="1500"/>
                    <a:pt x="1040" y="1465"/>
                    <a:pt x="936" y="1386"/>
                  </a:cubicBezTo>
                  <a:cubicBezTo>
                    <a:pt x="518" y="1066"/>
                    <a:pt x="743" y="402"/>
                    <a:pt x="1270" y="402"/>
                  </a:cubicBezTo>
                  <a:cubicBezTo>
                    <a:pt x="1537" y="402"/>
                    <a:pt x="1537" y="1"/>
                    <a:pt x="1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78" name="Google Shape;12078;p32"/>
          <p:cNvGrpSpPr/>
          <p:nvPr/>
        </p:nvGrpSpPr>
        <p:grpSpPr>
          <a:xfrm>
            <a:off x="3030832" y="3055448"/>
            <a:ext cx="378115" cy="344118"/>
            <a:chOff x="3030832" y="2903048"/>
            <a:chExt cx="378115" cy="344118"/>
          </a:xfrm>
        </p:grpSpPr>
        <p:sp>
          <p:nvSpPr>
            <p:cNvPr id="12079" name="Google Shape;12079;p32"/>
            <p:cNvSpPr/>
            <p:nvPr/>
          </p:nvSpPr>
          <p:spPr>
            <a:xfrm>
              <a:off x="3164987" y="3164360"/>
              <a:ext cx="32975" cy="30354"/>
            </a:xfrm>
            <a:custGeom>
              <a:rect b="b" l="l" r="r" t="t"/>
              <a:pathLst>
                <a:path extrusionOk="0" h="1158" w="1258">
                  <a:moveTo>
                    <a:pt x="523" y="0"/>
                  </a:moveTo>
                  <a:lnTo>
                    <a:pt x="118" y="718"/>
                  </a:lnTo>
                  <a:cubicBezTo>
                    <a:pt x="1" y="921"/>
                    <a:pt x="157" y="1158"/>
                    <a:pt x="371" y="1158"/>
                  </a:cubicBezTo>
                  <a:cubicBezTo>
                    <a:pt x="401" y="1158"/>
                    <a:pt x="431" y="1153"/>
                    <a:pt x="463" y="1143"/>
                  </a:cubicBezTo>
                  <a:lnTo>
                    <a:pt x="1257" y="89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0" name="Google Shape;12080;p32"/>
            <p:cNvSpPr/>
            <p:nvPr/>
          </p:nvSpPr>
          <p:spPr>
            <a:xfrm>
              <a:off x="3266692" y="3216445"/>
              <a:ext cx="27864" cy="23277"/>
            </a:xfrm>
            <a:custGeom>
              <a:rect b="b" l="l" r="r" t="t"/>
              <a:pathLst>
                <a:path extrusionOk="0" h="888" w="1063">
                  <a:moveTo>
                    <a:pt x="1" y="0"/>
                  </a:moveTo>
                  <a:lnTo>
                    <a:pt x="180" y="668"/>
                  </a:lnTo>
                  <a:cubicBezTo>
                    <a:pt x="217" y="812"/>
                    <a:pt x="340" y="888"/>
                    <a:pt x="465" y="888"/>
                  </a:cubicBezTo>
                  <a:cubicBezTo>
                    <a:pt x="566" y="888"/>
                    <a:pt x="668" y="837"/>
                    <a:pt x="725" y="732"/>
                  </a:cubicBezTo>
                  <a:lnTo>
                    <a:pt x="1063" y="1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1" name="Google Shape;12081;p32"/>
            <p:cNvSpPr/>
            <p:nvPr/>
          </p:nvSpPr>
          <p:spPr>
            <a:xfrm>
              <a:off x="3351673" y="3182526"/>
              <a:ext cx="26815" cy="24876"/>
            </a:xfrm>
            <a:custGeom>
              <a:rect b="b" l="l" r="r" t="t"/>
              <a:pathLst>
                <a:path extrusionOk="0" h="949" w="1023">
                  <a:moveTo>
                    <a:pt x="964" y="0"/>
                  </a:moveTo>
                  <a:lnTo>
                    <a:pt x="1" y="394"/>
                  </a:lnTo>
                  <a:lnTo>
                    <a:pt x="514" y="869"/>
                  </a:lnTo>
                  <a:cubicBezTo>
                    <a:pt x="574" y="924"/>
                    <a:pt x="644" y="948"/>
                    <a:pt x="712" y="948"/>
                  </a:cubicBezTo>
                  <a:cubicBezTo>
                    <a:pt x="872" y="948"/>
                    <a:pt x="1022" y="816"/>
                    <a:pt x="1010" y="630"/>
                  </a:cubicBezTo>
                  <a:lnTo>
                    <a:pt x="964" y="0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2" name="Google Shape;12082;p32"/>
            <p:cNvSpPr/>
            <p:nvPr/>
          </p:nvSpPr>
          <p:spPr>
            <a:xfrm>
              <a:off x="3152405" y="3069130"/>
              <a:ext cx="26763" cy="29175"/>
            </a:xfrm>
            <a:custGeom>
              <a:rect b="b" l="l" r="r" t="t"/>
              <a:pathLst>
                <a:path extrusionOk="0" h="1113" w="1021">
                  <a:moveTo>
                    <a:pt x="932" y="1"/>
                  </a:moveTo>
                  <a:lnTo>
                    <a:pt x="243" y="331"/>
                  </a:lnTo>
                  <a:cubicBezTo>
                    <a:pt x="0" y="444"/>
                    <a:pt x="25" y="799"/>
                    <a:pt x="282" y="880"/>
                  </a:cubicBezTo>
                  <a:lnTo>
                    <a:pt x="1020" y="1112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3" name="Google Shape;12083;p32"/>
            <p:cNvSpPr/>
            <p:nvPr/>
          </p:nvSpPr>
          <p:spPr>
            <a:xfrm>
              <a:off x="3097097" y="2930466"/>
              <a:ext cx="311850" cy="291352"/>
            </a:xfrm>
            <a:custGeom>
              <a:rect b="b" l="l" r="r" t="t"/>
              <a:pathLst>
                <a:path extrusionOk="0" h="11115" w="11897">
                  <a:moveTo>
                    <a:pt x="2313" y="1"/>
                  </a:moveTo>
                  <a:cubicBezTo>
                    <a:pt x="1923" y="1"/>
                    <a:pt x="1502" y="131"/>
                    <a:pt x="1091" y="435"/>
                  </a:cubicBezTo>
                  <a:cubicBezTo>
                    <a:pt x="1069" y="449"/>
                    <a:pt x="1052" y="466"/>
                    <a:pt x="1038" y="487"/>
                  </a:cubicBezTo>
                  <a:cubicBezTo>
                    <a:pt x="0" y="1890"/>
                    <a:pt x="978" y="3420"/>
                    <a:pt x="2314" y="3420"/>
                  </a:cubicBezTo>
                  <a:cubicBezTo>
                    <a:pt x="2469" y="3420"/>
                    <a:pt x="2620" y="3399"/>
                    <a:pt x="2771" y="3357"/>
                  </a:cubicBezTo>
                  <a:cubicBezTo>
                    <a:pt x="2791" y="3351"/>
                    <a:pt x="2811" y="3349"/>
                    <a:pt x="2830" y="3349"/>
                  </a:cubicBezTo>
                  <a:cubicBezTo>
                    <a:pt x="2922" y="3349"/>
                    <a:pt x="3006" y="3408"/>
                    <a:pt x="3035" y="3501"/>
                  </a:cubicBezTo>
                  <a:cubicBezTo>
                    <a:pt x="3120" y="3775"/>
                    <a:pt x="3274" y="4025"/>
                    <a:pt x="3485" y="4225"/>
                  </a:cubicBezTo>
                  <a:cubicBezTo>
                    <a:pt x="3573" y="4310"/>
                    <a:pt x="3573" y="4454"/>
                    <a:pt x="3485" y="4538"/>
                  </a:cubicBezTo>
                  <a:cubicBezTo>
                    <a:pt x="2817" y="5175"/>
                    <a:pt x="2778" y="6230"/>
                    <a:pt x="3397" y="6912"/>
                  </a:cubicBezTo>
                  <a:cubicBezTo>
                    <a:pt x="3468" y="6993"/>
                    <a:pt x="3468" y="7116"/>
                    <a:pt x="3397" y="7193"/>
                  </a:cubicBezTo>
                  <a:cubicBezTo>
                    <a:pt x="2884" y="7763"/>
                    <a:pt x="2747" y="8674"/>
                    <a:pt x="3383" y="9546"/>
                  </a:cubicBezTo>
                  <a:cubicBezTo>
                    <a:pt x="3397" y="9563"/>
                    <a:pt x="3415" y="9581"/>
                    <a:pt x="3436" y="9598"/>
                  </a:cubicBezTo>
                  <a:cubicBezTo>
                    <a:pt x="3852" y="9912"/>
                    <a:pt x="4274" y="10046"/>
                    <a:pt x="4665" y="10046"/>
                  </a:cubicBezTo>
                  <a:cubicBezTo>
                    <a:pt x="4910" y="10046"/>
                    <a:pt x="5142" y="9994"/>
                    <a:pt x="5353" y="9901"/>
                  </a:cubicBezTo>
                  <a:cubicBezTo>
                    <a:pt x="5380" y="9888"/>
                    <a:pt x="5409" y="9882"/>
                    <a:pt x="5438" y="9882"/>
                  </a:cubicBezTo>
                  <a:cubicBezTo>
                    <a:pt x="5523" y="9882"/>
                    <a:pt x="5606" y="9934"/>
                    <a:pt x="5637" y="10020"/>
                  </a:cubicBezTo>
                  <a:cubicBezTo>
                    <a:pt x="5887" y="10667"/>
                    <a:pt x="6506" y="11100"/>
                    <a:pt x="7199" y="11114"/>
                  </a:cubicBezTo>
                  <a:cubicBezTo>
                    <a:pt x="7210" y="11114"/>
                    <a:pt x="7222" y="11114"/>
                    <a:pt x="7233" y="11114"/>
                  </a:cubicBezTo>
                  <a:cubicBezTo>
                    <a:pt x="7916" y="11114"/>
                    <a:pt x="8532" y="10706"/>
                    <a:pt x="8802" y="10080"/>
                  </a:cubicBezTo>
                  <a:cubicBezTo>
                    <a:pt x="8836" y="10001"/>
                    <a:pt x="8915" y="9952"/>
                    <a:pt x="8998" y="9952"/>
                  </a:cubicBezTo>
                  <a:cubicBezTo>
                    <a:pt x="9018" y="9952"/>
                    <a:pt x="9039" y="9954"/>
                    <a:pt x="9059" y="9961"/>
                  </a:cubicBezTo>
                  <a:cubicBezTo>
                    <a:pt x="9228" y="10017"/>
                    <a:pt x="9403" y="10045"/>
                    <a:pt x="9583" y="10045"/>
                  </a:cubicBezTo>
                  <a:cubicBezTo>
                    <a:pt x="10916" y="10045"/>
                    <a:pt x="11897" y="8515"/>
                    <a:pt x="10856" y="7112"/>
                  </a:cubicBezTo>
                  <a:cubicBezTo>
                    <a:pt x="10842" y="7091"/>
                    <a:pt x="10821" y="7077"/>
                    <a:pt x="10800" y="7063"/>
                  </a:cubicBezTo>
                  <a:cubicBezTo>
                    <a:pt x="10389" y="6759"/>
                    <a:pt x="9967" y="6628"/>
                    <a:pt x="9577" y="6628"/>
                  </a:cubicBezTo>
                  <a:cubicBezTo>
                    <a:pt x="8874" y="6628"/>
                    <a:pt x="8271" y="7053"/>
                    <a:pt x="8011" y="7661"/>
                  </a:cubicBezTo>
                  <a:cubicBezTo>
                    <a:pt x="7977" y="7742"/>
                    <a:pt x="7899" y="7790"/>
                    <a:pt x="7815" y="7790"/>
                  </a:cubicBezTo>
                  <a:cubicBezTo>
                    <a:pt x="7794" y="7790"/>
                    <a:pt x="7772" y="7787"/>
                    <a:pt x="7751" y="7780"/>
                  </a:cubicBezTo>
                  <a:cubicBezTo>
                    <a:pt x="7580" y="7724"/>
                    <a:pt x="7404" y="7696"/>
                    <a:pt x="7227" y="7696"/>
                  </a:cubicBezTo>
                  <a:cubicBezTo>
                    <a:pt x="6995" y="7696"/>
                    <a:pt x="6764" y="7744"/>
                    <a:pt x="6548" y="7840"/>
                  </a:cubicBezTo>
                  <a:cubicBezTo>
                    <a:pt x="6520" y="7853"/>
                    <a:pt x="6490" y="7859"/>
                    <a:pt x="6460" y="7859"/>
                  </a:cubicBezTo>
                  <a:cubicBezTo>
                    <a:pt x="6374" y="7859"/>
                    <a:pt x="6291" y="7807"/>
                    <a:pt x="6260" y="7721"/>
                  </a:cubicBezTo>
                  <a:cubicBezTo>
                    <a:pt x="6182" y="7527"/>
                    <a:pt x="6073" y="7348"/>
                    <a:pt x="5933" y="7193"/>
                  </a:cubicBezTo>
                  <a:cubicBezTo>
                    <a:pt x="5862" y="7112"/>
                    <a:pt x="5862" y="6993"/>
                    <a:pt x="5933" y="6912"/>
                  </a:cubicBezTo>
                  <a:cubicBezTo>
                    <a:pt x="6552" y="6230"/>
                    <a:pt x="6513" y="5178"/>
                    <a:pt x="5845" y="4538"/>
                  </a:cubicBezTo>
                  <a:cubicBezTo>
                    <a:pt x="5757" y="4454"/>
                    <a:pt x="5757" y="4310"/>
                    <a:pt x="5845" y="4225"/>
                  </a:cubicBezTo>
                  <a:cubicBezTo>
                    <a:pt x="6432" y="3663"/>
                    <a:pt x="6618" y="2696"/>
                    <a:pt x="5940" y="1774"/>
                  </a:cubicBezTo>
                  <a:cubicBezTo>
                    <a:pt x="5926" y="1753"/>
                    <a:pt x="5908" y="1736"/>
                    <a:pt x="5887" y="1722"/>
                  </a:cubicBezTo>
                  <a:cubicBezTo>
                    <a:pt x="5475" y="1414"/>
                    <a:pt x="5054" y="1283"/>
                    <a:pt x="4663" y="1283"/>
                  </a:cubicBezTo>
                  <a:cubicBezTo>
                    <a:pt x="4504" y="1283"/>
                    <a:pt x="4349" y="1305"/>
                    <a:pt x="4203" y="1345"/>
                  </a:cubicBezTo>
                  <a:cubicBezTo>
                    <a:pt x="4183" y="1351"/>
                    <a:pt x="4163" y="1354"/>
                    <a:pt x="4144" y="1354"/>
                  </a:cubicBezTo>
                  <a:cubicBezTo>
                    <a:pt x="4053" y="1354"/>
                    <a:pt x="3971" y="1295"/>
                    <a:pt x="3942" y="1205"/>
                  </a:cubicBezTo>
                  <a:cubicBezTo>
                    <a:pt x="3728" y="508"/>
                    <a:pt x="3080" y="1"/>
                    <a:pt x="2313" y="1"/>
                  </a:cubicBezTo>
                  <a:close/>
                </a:path>
              </a:pathLst>
            </a:custGeom>
            <a:solidFill>
              <a:srgbClr val="E8EE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4" name="Google Shape;12084;p32"/>
            <p:cNvSpPr/>
            <p:nvPr/>
          </p:nvSpPr>
          <p:spPr>
            <a:xfrm>
              <a:off x="3109024" y="2968107"/>
              <a:ext cx="283252" cy="253711"/>
            </a:xfrm>
            <a:custGeom>
              <a:rect b="b" l="l" r="r" t="t"/>
              <a:pathLst>
                <a:path extrusionOk="0" h="9679" w="10806">
                  <a:moveTo>
                    <a:pt x="175" y="1"/>
                  </a:moveTo>
                  <a:lnTo>
                    <a:pt x="175" y="1"/>
                  </a:lnTo>
                  <a:cubicBezTo>
                    <a:pt x="0" y="1073"/>
                    <a:pt x="845" y="1987"/>
                    <a:pt x="1857" y="1987"/>
                  </a:cubicBezTo>
                  <a:cubicBezTo>
                    <a:pt x="2008" y="1987"/>
                    <a:pt x="2162" y="1967"/>
                    <a:pt x="2316" y="1924"/>
                  </a:cubicBezTo>
                  <a:cubicBezTo>
                    <a:pt x="2337" y="1919"/>
                    <a:pt x="2357" y="1916"/>
                    <a:pt x="2377" y="1916"/>
                  </a:cubicBezTo>
                  <a:cubicBezTo>
                    <a:pt x="2467" y="1916"/>
                    <a:pt x="2548" y="1972"/>
                    <a:pt x="2577" y="2061"/>
                  </a:cubicBezTo>
                  <a:cubicBezTo>
                    <a:pt x="2665" y="2339"/>
                    <a:pt x="2819" y="2589"/>
                    <a:pt x="3027" y="2789"/>
                  </a:cubicBezTo>
                  <a:cubicBezTo>
                    <a:pt x="3118" y="2874"/>
                    <a:pt x="3118" y="3018"/>
                    <a:pt x="3027" y="3102"/>
                  </a:cubicBezTo>
                  <a:cubicBezTo>
                    <a:pt x="2362" y="3739"/>
                    <a:pt x="2323" y="4794"/>
                    <a:pt x="2939" y="5476"/>
                  </a:cubicBezTo>
                  <a:cubicBezTo>
                    <a:pt x="3013" y="5557"/>
                    <a:pt x="3013" y="5680"/>
                    <a:pt x="2939" y="5757"/>
                  </a:cubicBezTo>
                  <a:cubicBezTo>
                    <a:pt x="2429" y="6327"/>
                    <a:pt x="2292" y="7234"/>
                    <a:pt x="2925" y="8106"/>
                  </a:cubicBezTo>
                  <a:lnTo>
                    <a:pt x="2981" y="8162"/>
                  </a:lnTo>
                  <a:cubicBezTo>
                    <a:pt x="3396" y="8476"/>
                    <a:pt x="3818" y="8609"/>
                    <a:pt x="4209" y="8609"/>
                  </a:cubicBezTo>
                  <a:cubicBezTo>
                    <a:pt x="4453" y="8609"/>
                    <a:pt x="4684" y="8557"/>
                    <a:pt x="4894" y="8465"/>
                  </a:cubicBezTo>
                  <a:cubicBezTo>
                    <a:pt x="4923" y="8452"/>
                    <a:pt x="4952" y="8446"/>
                    <a:pt x="4981" y="8446"/>
                  </a:cubicBezTo>
                  <a:cubicBezTo>
                    <a:pt x="5067" y="8446"/>
                    <a:pt x="5148" y="8498"/>
                    <a:pt x="5182" y="8584"/>
                  </a:cubicBezTo>
                  <a:lnTo>
                    <a:pt x="5182" y="8588"/>
                  </a:lnTo>
                  <a:cubicBezTo>
                    <a:pt x="5432" y="9231"/>
                    <a:pt x="6047" y="9664"/>
                    <a:pt x="6740" y="9678"/>
                  </a:cubicBezTo>
                  <a:cubicBezTo>
                    <a:pt x="6749" y="9678"/>
                    <a:pt x="6758" y="9678"/>
                    <a:pt x="6767" y="9678"/>
                  </a:cubicBezTo>
                  <a:cubicBezTo>
                    <a:pt x="7449" y="9678"/>
                    <a:pt x="8066" y="9276"/>
                    <a:pt x="8337" y="8648"/>
                  </a:cubicBezTo>
                  <a:cubicBezTo>
                    <a:pt x="8373" y="8566"/>
                    <a:pt x="8454" y="8514"/>
                    <a:pt x="8541" y="8514"/>
                  </a:cubicBezTo>
                  <a:cubicBezTo>
                    <a:pt x="8563" y="8514"/>
                    <a:pt x="8585" y="8518"/>
                    <a:pt x="8607" y="8525"/>
                  </a:cubicBezTo>
                  <a:cubicBezTo>
                    <a:pt x="8773" y="8581"/>
                    <a:pt x="8948" y="8609"/>
                    <a:pt x="9124" y="8609"/>
                  </a:cubicBezTo>
                  <a:cubicBezTo>
                    <a:pt x="9951" y="8609"/>
                    <a:pt x="10657" y="8015"/>
                    <a:pt x="10805" y="7203"/>
                  </a:cubicBezTo>
                  <a:lnTo>
                    <a:pt x="10805" y="7203"/>
                  </a:lnTo>
                  <a:cubicBezTo>
                    <a:pt x="10482" y="7554"/>
                    <a:pt x="10028" y="7755"/>
                    <a:pt x="9550" y="7755"/>
                  </a:cubicBezTo>
                  <a:cubicBezTo>
                    <a:pt x="9483" y="7755"/>
                    <a:pt x="9420" y="7751"/>
                    <a:pt x="9353" y="7744"/>
                  </a:cubicBezTo>
                  <a:cubicBezTo>
                    <a:pt x="9325" y="7741"/>
                    <a:pt x="9297" y="7739"/>
                    <a:pt x="9270" y="7739"/>
                  </a:cubicBezTo>
                  <a:cubicBezTo>
                    <a:pt x="9059" y="7739"/>
                    <a:pt x="8857" y="7832"/>
                    <a:pt x="8723" y="7997"/>
                  </a:cubicBezTo>
                  <a:cubicBezTo>
                    <a:pt x="8597" y="8145"/>
                    <a:pt x="8446" y="8271"/>
                    <a:pt x="8277" y="8370"/>
                  </a:cubicBezTo>
                  <a:cubicBezTo>
                    <a:pt x="8017" y="8528"/>
                    <a:pt x="7718" y="8609"/>
                    <a:pt x="7415" y="8609"/>
                  </a:cubicBezTo>
                  <a:cubicBezTo>
                    <a:pt x="7413" y="8609"/>
                    <a:pt x="7410" y="8609"/>
                    <a:pt x="7408" y="8609"/>
                  </a:cubicBezTo>
                  <a:cubicBezTo>
                    <a:pt x="6630" y="8609"/>
                    <a:pt x="5952" y="8083"/>
                    <a:pt x="5759" y="7329"/>
                  </a:cubicBezTo>
                  <a:cubicBezTo>
                    <a:pt x="5731" y="7215"/>
                    <a:pt x="5598" y="7103"/>
                    <a:pt x="5460" y="7103"/>
                  </a:cubicBezTo>
                  <a:cubicBezTo>
                    <a:pt x="5342" y="7103"/>
                    <a:pt x="5219" y="7185"/>
                    <a:pt x="5154" y="7421"/>
                  </a:cubicBezTo>
                  <a:cubicBezTo>
                    <a:pt x="5105" y="7592"/>
                    <a:pt x="4939" y="7721"/>
                    <a:pt x="4764" y="7721"/>
                  </a:cubicBezTo>
                  <a:cubicBezTo>
                    <a:pt x="4738" y="7721"/>
                    <a:pt x="4712" y="7718"/>
                    <a:pt x="4687" y="7712"/>
                  </a:cubicBezTo>
                  <a:cubicBezTo>
                    <a:pt x="4082" y="7575"/>
                    <a:pt x="3600" y="7122"/>
                    <a:pt x="3424" y="6527"/>
                  </a:cubicBezTo>
                  <a:cubicBezTo>
                    <a:pt x="3354" y="6285"/>
                    <a:pt x="3533" y="6042"/>
                    <a:pt x="3786" y="6042"/>
                  </a:cubicBezTo>
                  <a:lnTo>
                    <a:pt x="4208" y="6042"/>
                  </a:lnTo>
                  <a:cubicBezTo>
                    <a:pt x="4767" y="6042"/>
                    <a:pt x="5288" y="5771"/>
                    <a:pt x="5608" y="5314"/>
                  </a:cubicBezTo>
                  <a:lnTo>
                    <a:pt x="5608" y="5314"/>
                  </a:lnTo>
                  <a:cubicBezTo>
                    <a:pt x="5432" y="5373"/>
                    <a:pt x="5250" y="5402"/>
                    <a:pt x="5067" y="5402"/>
                  </a:cubicBezTo>
                  <a:cubicBezTo>
                    <a:pt x="4921" y="5402"/>
                    <a:pt x="4774" y="5383"/>
                    <a:pt x="4630" y="5346"/>
                  </a:cubicBezTo>
                  <a:cubicBezTo>
                    <a:pt x="4029" y="5188"/>
                    <a:pt x="3558" y="4713"/>
                    <a:pt x="3407" y="4108"/>
                  </a:cubicBezTo>
                  <a:cubicBezTo>
                    <a:pt x="3347" y="3872"/>
                    <a:pt x="3340" y="3630"/>
                    <a:pt x="3382" y="3391"/>
                  </a:cubicBezTo>
                  <a:cubicBezTo>
                    <a:pt x="3405" y="3265"/>
                    <a:pt x="3516" y="3179"/>
                    <a:pt x="3637" y="3179"/>
                  </a:cubicBezTo>
                  <a:cubicBezTo>
                    <a:pt x="3662" y="3179"/>
                    <a:pt x="3687" y="3182"/>
                    <a:pt x="3712" y="3190"/>
                  </a:cubicBezTo>
                  <a:cubicBezTo>
                    <a:pt x="3877" y="3241"/>
                    <a:pt x="4045" y="3266"/>
                    <a:pt x="4212" y="3266"/>
                  </a:cubicBezTo>
                  <a:cubicBezTo>
                    <a:pt x="4659" y="3266"/>
                    <a:pt x="5095" y="3089"/>
                    <a:pt x="5418" y="2761"/>
                  </a:cubicBezTo>
                  <a:lnTo>
                    <a:pt x="5436" y="2744"/>
                  </a:lnTo>
                  <a:cubicBezTo>
                    <a:pt x="5534" y="2642"/>
                    <a:pt x="5622" y="2526"/>
                    <a:pt x="5692" y="2403"/>
                  </a:cubicBezTo>
                  <a:lnTo>
                    <a:pt x="5692" y="2403"/>
                  </a:lnTo>
                  <a:cubicBezTo>
                    <a:pt x="5424" y="2555"/>
                    <a:pt x="5135" y="2626"/>
                    <a:pt x="4852" y="2626"/>
                  </a:cubicBezTo>
                  <a:cubicBezTo>
                    <a:pt x="4129" y="2626"/>
                    <a:pt x="3442" y="2163"/>
                    <a:pt x="3217" y="1407"/>
                  </a:cubicBezTo>
                  <a:cubicBezTo>
                    <a:pt x="3180" y="1288"/>
                    <a:pt x="3070" y="1205"/>
                    <a:pt x="2949" y="1205"/>
                  </a:cubicBezTo>
                  <a:cubicBezTo>
                    <a:pt x="2932" y="1205"/>
                    <a:pt x="2914" y="1207"/>
                    <a:pt x="2897" y="1210"/>
                  </a:cubicBezTo>
                  <a:cubicBezTo>
                    <a:pt x="2759" y="1235"/>
                    <a:pt x="2630" y="1259"/>
                    <a:pt x="2476" y="1259"/>
                  </a:cubicBezTo>
                  <a:cubicBezTo>
                    <a:pt x="2364" y="1259"/>
                    <a:pt x="2237" y="1246"/>
                    <a:pt x="2084" y="1210"/>
                  </a:cubicBezTo>
                  <a:cubicBezTo>
                    <a:pt x="1413" y="1049"/>
                    <a:pt x="998" y="363"/>
                    <a:pt x="998" y="363"/>
                  </a:cubicBezTo>
                  <a:lnTo>
                    <a:pt x="175" y="1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5" name="Google Shape;12085;p32"/>
            <p:cNvSpPr/>
            <p:nvPr/>
          </p:nvSpPr>
          <p:spPr>
            <a:xfrm>
              <a:off x="3045668" y="2936128"/>
              <a:ext cx="85479" cy="89621"/>
            </a:xfrm>
            <a:custGeom>
              <a:rect b="b" l="l" r="r" t="t"/>
              <a:pathLst>
                <a:path extrusionOk="0" h="3419" w="3261">
                  <a:moveTo>
                    <a:pt x="1632" y="1"/>
                  </a:moveTo>
                  <a:cubicBezTo>
                    <a:pt x="732" y="1"/>
                    <a:pt x="0" y="767"/>
                    <a:pt x="0" y="1710"/>
                  </a:cubicBezTo>
                  <a:cubicBezTo>
                    <a:pt x="0" y="2656"/>
                    <a:pt x="732" y="3419"/>
                    <a:pt x="1632" y="3419"/>
                  </a:cubicBezTo>
                  <a:cubicBezTo>
                    <a:pt x="2532" y="3419"/>
                    <a:pt x="3260" y="2656"/>
                    <a:pt x="3260" y="1710"/>
                  </a:cubicBezTo>
                  <a:cubicBezTo>
                    <a:pt x="3260" y="767"/>
                    <a:pt x="2532" y="1"/>
                    <a:pt x="1632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6" name="Google Shape;12086;p32"/>
            <p:cNvSpPr/>
            <p:nvPr/>
          </p:nvSpPr>
          <p:spPr>
            <a:xfrm>
              <a:off x="3045563" y="2941004"/>
              <a:ext cx="80866" cy="84850"/>
            </a:xfrm>
            <a:custGeom>
              <a:rect b="b" l="l" r="r" t="t"/>
              <a:pathLst>
                <a:path extrusionOk="0" h="3237" w="3085">
                  <a:moveTo>
                    <a:pt x="897" y="1"/>
                  </a:moveTo>
                  <a:lnTo>
                    <a:pt x="897" y="1"/>
                  </a:lnTo>
                  <a:cubicBezTo>
                    <a:pt x="342" y="307"/>
                    <a:pt x="1" y="891"/>
                    <a:pt x="4" y="1524"/>
                  </a:cubicBezTo>
                  <a:cubicBezTo>
                    <a:pt x="4" y="2470"/>
                    <a:pt x="736" y="3236"/>
                    <a:pt x="1636" y="3236"/>
                  </a:cubicBezTo>
                  <a:cubicBezTo>
                    <a:pt x="2269" y="3236"/>
                    <a:pt x="2817" y="2853"/>
                    <a:pt x="3085" y="2301"/>
                  </a:cubicBezTo>
                  <a:lnTo>
                    <a:pt x="3085" y="2301"/>
                  </a:lnTo>
                  <a:cubicBezTo>
                    <a:pt x="2860" y="2420"/>
                    <a:pt x="2606" y="2487"/>
                    <a:pt x="2350" y="2487"/>
                  </a:cubicBezTo>
                  <a:cubicBezTo>
                    <a:pt x="1450" y="2487"/>
                    <a:pt x="718" y="1721"/>
                    <a:pt x="718" y="778"/>
                  </a:cubicBezTo>
                  <a:cubicBezTo>
                    <a:pt x="718" y="507"/>
                    <a:pt x="778" y="244"/>
                    <a:pt x="897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7" name="Google Shape;12087;p32"/>
            <p:cNvSpPr/>
            <p:nvPr/>
          </p:nvSpPr>
          <p:spPr>
            <a:xfrm>
              <a:off x="3073689" y="2958540"/>
              <a:ext cx="22412" cy="22412"/>
            </a:xfrm>
            <a:custGeom>
              <a:rect b="b" l="l" r="r" t="t"/>
              <a:pathLst>
                <a:path extrusionOk="0" h="855" w="855">
                  <a:moveTo>
                    <a:pt x="429" y="0"/>
                  </a:moveTo>
                  <a:cubicBezTo>
                    <a:pt x="194" y="0"/>
                    <a:pt x="0" y="194"/>
                    <a:pt x="0" y="429"/>
                  </a:cubicBezTo>
                  <a:cubicBezTo>
                    <a:pt x="0" y="665"/>
                    <a:pt x="194" y="855"/>
                    <a:pt x="429" y="855"/>
                  </a:cubicBezTo>
                  <a:cubicBezTo>
                    <a:pt x="665" y="855"/>
                    <a:pt x="855" y="665"/>
                    <a:pt x="855" y="429"/>
                  </a:cubicBezTo>
                  <a:cubicBezTo>
                    <a:pt x="855" y="194"/>
                    <a:pt x="665" y="0"/>
                    <a:pt x="42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8" name="Google Shape;12088;p32"/>
            <p:cNvSpPr/>
            <p:nvPr/>
          </p:nvSpPr>
          <p:spPr>
            <a:xfrm>
              <a:off x="3062890" y="2953271"/>
              <a:ext cx="38480" cy="32975"/>
            </a:xfrm>
            <a:custGeom>
              <a:rect b="b" l="l" r="r" t="t"/>
              <a:pathLst>
                <a:path extrusionOk="0" h="1258" w="1468">
                  <a:moveTo>
                    <a:pt x="840" y="401"/>
                  </a:moveTo>
                  <a:cubicBezTo>
                    <a:pt x="957" y="401"/>
                    <a:pt x="1070" y="492"/>
                    <a:pt x="1070" y="630"/>
                  </a:cubicBezTo>
                  <a:cubicBezTo>
                    <a:pt x="1066" y="757"/>
                    <a:pt x="968" y="855"/>
                    <a:pt x="841" y="859"/>
                  </a:cubicBezTo>
                  <a:cubicBezTo>
                    <a:pt x="637" y="859"/>
                    <a:pt x="535" y="613"/>
                    <a:pt x="680" y="468"/>
                  </a:cubicBezTo>
                  <a:cubicBezTo>
                    <a:pt x="726" y="422"/>
                    <a:pt x="784" y="401"/>
                    <a:pt x="840" y="401"/>
                  </a:cubicBezTo>
                  <a:close/>
                  <a:moveTo>
                    <a:pt x="841" y="1"/>
                  </a:moveTo>
                  <a:cubicBezTo>
                    <a:pt x="282" y="1"/>
                    <a:pt x="1" y="679"/>
                    <a:pt x="398" y="1073"/>
                  </a:cubicBezTo>
                  <a:cubicBezTo>
                    <a:pt x="526" y="1201"/>
                    <a:pt x="683" y="1258"/>
                    <a:pt x="837" y="1258"/>
                  </a:cubicBezTo>
                  <a:cubicBezTo>
                    <a:pt x="1158" y="1258"/>
                    <a:pt x="1467" y="1008"/>
                    <a:pt x="1467" y="630"/>
                  </a:cubicBezTo>
                  <a:cubicBezTo>
                    <a:pt x="1467" y="282"/>
                    <a:pt x="1186" y="4"/>
                    <a:pt x="8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9" name="Google Shape;12089;p32"/>
            <p:cNvSpPr/>
            <p:nvPr/>
          </p:nvSpPr>
          <p:spPr>
            <a:xfrm>
              <a:off x="3030832" y="2903048"/>
              <a:ext cx="374813" cy="344118"/>
            </a:xfrm>
            <a:custGeom>
              <a:rect b="b" l="l" r="r" t="t"/>
              <a:pathLst>
                <a:path extrusionOk="0" h="13128" w="14299">
                  <a:moveTo>
                    <a:pt x="5314" y="6671"/>
                  </a:moveTo>
                  <a:lnTo>
                    <a:pt x="5314" y="6671"/>
                  </a:lnTo>
                  <a:cubicBezTo>
                    <a:pt x="5310" y="6703"/>
                    <a:pt x="5310" y="6734"/>
                    <a:pt x="5310" y="6766"/>
                  </a:cubicBezTo>
                  <a:cubicBezTo>
                    <a:pt x="5310" y="6899"/>
                    <a:pt x="5324" y="7033"/>
                    <a:pt x="5352" y="7167"/>
                  </a:cubicBezTo>
                  <a:lnTo>
                    <a:pt x="4934" y="7033"/>
                  </a:lnTo>
                  <a:cubicBezTo>
                    <a:pt x="4856" y="7005"/>
                    <a:pt x="4849" y="6896"/>
                    <a:pt x="4923" y="6857"/>
                  </a:cubicBezTo>
                  <a:lnTo>
                    <a:pt x="5314" y="6671"/>
                  </a:lnTo>
                  <a:close/>
                  <a:moveTo>
                    <a:pt x="5630" y="10395"/>
                  </a:moveTo>
                  <a:cubicBezTo>
                    <a:pt x="5718" y="10539"/>
                    <a:pt x="5830" y="10669"/>
                    <a:pt x="5954" y="10785"/>
                  </a:cubicBezTo>
                  <a:lnTo>
                    <a:pt x="5521" y="10922"/>
                  </a:lnTo>
                  <a:cubicBezTo>
                    <a:pt x="5511" y="10925"/>
                    <a:pt x="5501" y="10927"/>
                    <a:pt x="5492" y="10927"/>
                  </a:cubicBezTo>
                  <a:cubicBezTo>
                    <a:pt x="5422" y="10927"/>
                    <a:pt x="5371" y="10850"/>
                    <a:pt x="5408" y="10782"/>
                  </a:cubicBezTo>
                  <a:lnTo>
                    <a:pt x="5630" y="10395"/>
                  </a:lnTo>
                  <a:close/>
                  <a:moveTo>
                    <a:pt x="13039" y="11049"/>
                  </a:moveTo>
                  <a:lnTo>
                    <a:pt x="13060" y="11344"/>
                  </a:lnTo>
                  <a:cubicBezTo>
                    <a:pt x="13064" y="11383"/>
                    <a:pt x="13043" y="11422"/>
                    <a:pt x="13004" y="11439"/>
                  </a:cubicBezTo>
                  <a:lnTo>
                    <a:pt x="13004" y="11436"/>
                  </a:lnTo>
                  <a:cubicBezTo>
                    <a:pt x="12990" y="11443"/>
                    <a:pt x="12974" y="11446"/>
                    <a:pt x="12959" y="11446"/>
                  </a:cubicBezTo>
                  <a:cubicBezTo>
                    <a:pt x="12937" y="11446"/>
                    <a:pt x="12915" y="11438"/>
                    <a:pt x="12899" y="11422"/>
                  </a:cubicBezTo>
                  <a:lnTo>
                    <a:pt x="12666" y="11207"/>
                  </a:lnTo>
                  <a:cubicBezTo>
                    <a:pt x="12797" y="11168"/>
                    <a:pt x="12920" y="11116"/>
                    <a:pt x="13039" y="11049"/>
                  </a:cubicBezTo>
                  <a:close/>
                  <a:moveTo>
                    <a:pt x="4906" y="1294"/>
                  </a:moveTo>
                  <a:cubicBezTo>
                    <a:pt x="5585" y="1294"/>
                    <a:pt x="6250" y="1749"/>
                    <a:pt x="6397" y="2525"/>
                  </a:cubicBezTo>
                  <a:cubicBezTo>
                    <a:pt x="6393" y="2595"/>
                    <a:pt x="6386" y="2669"/>
                    <a:pt x="6372" y="2740"/>
                  </a:cubicBezTo>
                  <a:cubicBezTo>
                    <a:pt x="6351" y="2849"/>
                    <a:pt x="6425" y="2951"/>
                    <a:pt x="6534" y="2972"/>
                  </a:cubicBezTo>
                  <a:cubicBezTo>
                    <a:pt x="6544" y="2975"/>
                    <a:pt x="6555" y="2975"/>
                    <a:pt x="6569" y="2975"/>
                  </a:cubicBezTo>
                  <a:cubicBezTo>
                    <a:pt x="6664" y="2975"/>
                    <a:pt x="6748" y="2905"/>
                    <a:pt x="6766" y="2810"/>
                  </a:cubicBezTo>
                  <a:cubicBezTo>
                    <a:pt x="6776" y="2747"/>
                    <a:pt x="6783" y="2694"/>
                    <a:pt x="6787" y="2648"/>
                  </a:cubicBezTo>
                  <a:cubicBezTo>
                    <a:pt x="6945" y="2596"/>
                    <a:pt x="7106" y="2570"/>
                    <a:pt x="7264" y="2570"/>
                  </a:cubicBezTo>
                  <a:cubicBezTo>
                    <a:pt x="7807" y="2570"/>
                    <a:pt x="8324" y="2864"/>
                    <a:pt x="8591" y="3362"/>
                  </a:cubicBezTo>
                  <a:cubicBezTo>
                    <a:pt x="8939" y="4009"/>
                    <a:pt x="8770" y="4811"/>
                    <a:pt x="8193" y="5264"/>
                  </a:cubicBezTo>
                  <a:cubicBezTo>
                    <a:pt x="8130" y="5289"/>
                    <a:pt x="8067" y="5310"/>
                    <a:pt x="8004" y="5328"/>
                  </a:cubicBezTo>
                  <a:cubicBezTo>
                    <a:pt x="7763" y="5395"/>
                    <a:pt x="7838" y="5725"/>
                    <a:pt x="8047" y="5725"/>
                  </a:cubicBezTo>
                  <a:cubicBezTo>
                    <a:pt x="8068" y="5725"/>
                    <a:pt x="8090" y="5721"/>
                    <a:pt x="8113" y="5714"/>
                  </a:cubicBezTo>
                  <a:cubicBezTo>
                    <a:pt x="8158" y="5700"/>
                    <a:pt x="8208" y="5686"/>
                    <a:pt x="8253" y="5669"/>
                  </a:cubicBezTo>
                  <a:lnTo>
                    <a:pt x="8253" y="5669"/>
                  </a:lnTo>
                  <a:cubicBezTo>
                    <a:pt x="8897" y="6274"/>
                    <a:pt x="8886" y="7304"/>
                    <a:pt x="8225" y="7891"/>
                  </a:cubicBezTo>
                  <a:cubicBezTo>
                    <a:pt x="8172" y="7912"/>
                    <a:pt x="8116" y="7933"/>
                    <a:pt x="8063" y="7951"/>
                  </a:cubicBezTo>
                  <a:cubicBezTo>
                    <a:pt x="7828" y="8020"/>
                    <a:pt x="7907" y="8345"/>
                    <a:pt x="8112" y="8345"/>
                  </a:cubicBezTo>
                  <a:cubicBezTo>
                    <a:pt x="8136" y="8345"/>
                    <a:pt x="8162" y="8341"/>
                    <a:pt x="8190" y="8331"/>
                  </a:cubicBezTo>
                  <a:cubicBezTo>
                    <a:pt x="8222" y="8320"/>
                    <a:pt x="8257" y="8306"/>
                    <a:pt x="8288" y="8296"/>
                  </a:cubicBezTo>
                  <a:cubicBezTo>
                    <a:pt x="8482" y="8482"/>
                    <a:pt x="8623" y="8717"/>
                    <a:pt x="8696" y="8978"/>
                  </a:cubicBezTo>
                  <a:cubicBezTo>
                    <a:pt x="8700" y="9048"/>
                    <a:pt x="8700" y="9118"/>
                    <a:pt x="8696" y="9189"/>
                  </a:cubicBezTo>
                  <a:cubicBezTo>
                    <a:pt x="8693" y="9298"/>
                    <a:pt x="8777" y="9393"/>
                    <a:pt x="8886" y="9400"/>
                  </a:cubicBezTo>
                  <a:lnTo>
                    <a:pt x="8897" y="9400"/>
                  </a:lnTo>
                  <a:cubicBezTo>
                    <a:pt x="9002" y="9396"/>
                    <a:pt x="9090" y="9315"/>
                    <a:pt x="9097" y="9206"/>
                  </a:cubicBezTo>
                  <a:cubicBezTo>
                    <a:pt x="9097" y="9164"/>
                    <a:pt x="9101" y="9115"/>
                    <a:pt x="9101" y="9069"/>
                  </a:cubicBezTo>
                  <a:cubicBezTo>
                    <a:pt x="9291" y="8988"/>
                    <a:pt x="9495" y="8943"/>
                    <a:pt x="9702" y="8943"/>
                  </a:cubicBezTo>
                  <a:cubicBezTo>
                    <a:pt x="9934" y="8943"/>
                    <a:pt x="10166" y="8999"/>
                    <a:pt x="10374" y="9104"/>
                  </a:cubicBezTo>
                  <a:lnTo>
                    <a:pt x="10381" y="9104"/>
                  </a:lnTo>
                  <a:cubicBezTo>
                    <a:pt x="10486" y="9161"/>
                    <a:pt x="10581" y="9227"/>
                    <a:pt x="10669" y="9308"/>
                  </a:cubicBezTo>
                  <a:cubicBezTo>
                    <a:pt x="10713" y="9351"/>
                    <a:pt x="10761" y="9368"/>
                    <a:pt x="10806" y="9368"/>
                  </a:cubicBezTo>
                  <a:cubicBezTo>
                    <a:pt x="10966" y="9368"/>
                    <a:pt x="11098" y="9152"/>
                    <a:pt x="10936" y="9013"/>
                  </a:cubicBezTo>
                  <a:cubicBezTo>
                    <a:pt x="10862" y="8946"/>
                    <a:pt x="10785" y="8886"/>
                    <a:pt x="10704" y="8830"/>
                  </a:cubicBezTo>
                  <a:cubicBezTo>
                    <a:pt x="10950" y="8207"/>
                    <a:pt x="11527" y="7877"/>
                    <a:pt x="12110" y="7877"/>
                  </a:cubicBezTo>
                  <a:cubicBezTo>
                    <a:pt x="12579" y="7877"/>
                    <a:pt x="13051" y="8091"/>
                    <a:pt x="13356" y="8538"/>
                  </a:cubicBezTo>
                  <a:cubicBezTo>
                    <a:pt x="14038" y="9537"/>
                    <a:pt x="13320" y="10894"/>
                    <a:pt x="12107" y="10894"/>
                  </a:cubicBezTo>
                  <a:cubicBezTo>
                    <a:pt x="11921" y="10894"/>
                    <a:pt x="11738" y="10859"/>
                    <a:pt x="11566" y="10792"/>
                  </a:cubicBezTo>
                  <a:cubicBezTo>
                    <a:pt x="11597" y="10486"/>
                    <a:pt x="11573" y="10180"/>
                    <a:pt x="11488" y="9885"/>
                  </a:cubicBezTo>
                  <a:cubicBezTo>
                    <a:pt x="11457" y="9787"/>
                    <a:pt x="11380" y="9745"/>
                    <a:pt x="11303" y="9745"/>
                  </a:cubicBezTo>
                  <a:cubicBezTo>
                    <a:pt x="11184" y="9745"/>
                    <a:pt x="11062" y="9847"/>
                    <a:pt x="11105" y="10001"/>
                  </a:cubicBezTo>
                  <a:cubicBezTo>
                    <a:pt x="11186" y="10282"/>
                    <a:pt x="11200" y="10581"/>
                    <a:pt x="11151" y="10873"/>
                  </a:cubicBezTo>
                  <a:cubicBezTo>
                    <a:pt x="10964" y="11517"/>
                    <a:pt x="10374" y="11960"/>
                    <a:pt x="9702" y="11960"/>
                  </a:cubicBezTo>
                  <a:cubicBezTo>
                    <a:pt x="9066" y="11960"/>
                    <a:pt x="8499" y="11559"/>
                    <a:pt x="8281" y="10961"/>
                  </a:cubicBezTo>
                  <a:cubicBezTo>
                    <a:pt x="8542" y="10725"/>
                    <a:pt x="8749" y="10441"/>
                    <a:pt x="8886" y="10121"/>
                  </a:cubicBezTo>
                  <a:cubicBezTo>
                    <a:pt x="8961" y="9959"/>
                    <a:pt x="8828" y="9832"/>
                    <a:pt x="8698" y="9832"/>
                  </a:cubicBezTo>
                  <a:cubicBezTo>
                    <a:pt x="8627" y="9832"/>
                    <a:pt x="8556" y="9870"/>
                    <a:pt x="8521" y="9959"/>
                  </a:cubicBezTo>
                  <a:cubicBezTo>
                    <a:pt x="8394" y="10254"/>
                    <a:pt x="8197" y="10514"/>
                    <a:pt x="7947" y="10718"/>
                  </a:cubicBezTo>
                  <a:cubicBezTo>
                    <a:pt x="7725" y="10836"/>
                    <a:pt x="7483" y="10893"/>
                    <a:pt x="7245" y="10893"/>
                  </a:cubicBezTo>
                  <a:cubicBezTo>
                    <a:pt x="6780" y="10893"/>
                    <a:pt x="6324" y="10678"/>
                    <a:pt x="6031" y="10282"/>
                  </a:cubicBezTo>
                  <a:cubicBezTo>
                    <a:pt x="5588" y="9681"/>
                    <a:pt x="5651" y="8848"/>
                    <a:pt x="6175" y="8320"/>
                  </a:cubicBezTo>
                  <a:cubicBezTo>
                    <a:pt x="6483" y="8436"/>
                    <a:pt x="6810" y="8496"/>
                    <a:pt x="7139" y="8496"/>
                  </a:cubicBezTo>
                  <a:cubicBezTo>
                    <a:pt x="7148" y="8496"/>
                    <a:pt x="7157" y="8496"/>
                    <a:pt x="7167" y="8496"/>
                  </a:cubicBezTo>
                  <a:cubicBezTo>
                    <a:pt x="7212" y="8496"/>
                    <a:pt x="7262" y="8496"/>
                    <a:pt x="7307" y="8492"/>
                  </a:cubicBezTo>
                  <a:cubicBezTo>
                    <a:pt x="7420" y="8489"/>
                    <a:pt x="7508" y="8397"/>
                    <a:pt x="7501" y="8285"/>
                  </a:cubicBezTo>
                  <a:cubicBezTo>
                    <a:pt x="7497" y="8177"/>
                    <a:pt x="7410" y="8095"/>
                    <a:pt x="7303" y="8095"/>
                  </a:cubicBezTo>
                  <a:cubicBezTo>
                    <a:pt x="7299" y="8095"/>
                    <a:pt x="7294" y="8095"/>
                    <a:pt x="7290" y="8095"/>
                  </a:cubicBezTo>
                  <a:cubicBezTo>
                    <a:pt x="7243" y="8098"/>
                    <a:pt x="7196" y="8099"/>
                    <a:pt x="7149" y="8099"/>
                  </a:cubicBezTo>
                  <a:cubicBezTo>
                    <a:pt x="6839" y="8099"/>
                    <a:pt x="6533" y="8038"/>
                    <a:pt x="6245" y="7919"/>
                  </a:cubicBezTo>
                  <a:cubicBezTo>
                    <a:pt x="5539" y="7325"/>
                    <a:pt x="5528" y="6238"/>
                    <a:pt x="6224" y="5634"/>
                  </a:cubicBezTo>
                  <a:lnTo>
                    <a:pt x="6224" y="5634"/>
                  </a:lnTo>
                  <a:cubicBezTo>
                    <a:pt x="6530" y="5743"/>
                    <a:pt x="6850" y="5802"/>
                    <a:pt x="7174" y="5820"/>
                  </a:cubicBezTo>
                  <a:lnTo>
                    <a:pt x="7184" y="5820"/>
                  </a:lnTo>
                  <a:cubicBezTo>
                    <a:pt x="7437" y="5813"/>
                    <a:pt x="7448" y="5433"/>
                    <a:pt x="7191" y="5419"/>
                  </a:cubicBezTo>
                  <a:cubicBezTo>
                    <a:pt x="6885" y="5405"/>
                    <a:pt x="6583" y="5342"/>
                    <a:pt x="6295" y="5229"/>
                  </a:cubicBezTo>
                  <a:cubicBezTo>
                    <a:pt x="6052" y="5029"/>
                    <a:pt x="5883" y="4754"/>
                    <a:pt x="5806" y="4452"/>
                  </a:cubicBezTo>
                  <a:cubicBezTo>
                    <a:pt x="6055" y="4223"/>
                    <a:pt x="6270" y="3963"/>
                    <a:pt x="6442" y="3671"/>
                  </a:cubicBezTo>
                  <a:cubicBezTo>
                    <a:pt x="6534" y="3514"/>
                    <a:pt x="6398" y="3370"/>
                    <a:pt x="6261" y="3370"/>
                  </a:cubicBezTo>
                  <a:cubicBezTo>
                    <a:pt x="6198" y="3370"/>
                    <a:pt x="6136" y="3400"/>
                    <a:pt x="6094" y="3471"/>
                  </a:cubicBezTo>
                  <a:cubicBezTo>
                    <a:pt x="5932" y="3749"/>
                    <a:pt x="5725" y="3995"/>
                    <a:pt x="5479" y="4206"/>
                  </a:cubicBezTo>
                  <a:cubicBezTo>
                    <a:pt x="5297" y="4280"/>
                    <a:pt x="5106" y="4316"/>
                    <a:pt x="4917" y="4316"/>
                  </a:cubicBezTo>
                  <a:cubicBezTo>
                    <a:pt x="4539" y="4316"/>
                    <a:pt x="4166" y="4172"/>
                    <a:pt x="3882" y="3900"/>
                  </a:cubicBezTo>
                  <a:cubicBezTo>
                    <a:pt x="3925" y="3605"/>
                    <a:pt x="3946" y="3309"/>
                    <a:pt x="3953" y="3010"/>
                  </a:cubicBezTo>
                  <a:cubicBezTo>
                    <a:pt x="3953" y="2876"/>
                    <a:pt x="3852" y="2809"/>
                    <a:pt x="3751" y="2809"/>
                  </a:cubicBezTo>
                  <a:cubicBezTo>
                    <a:pt x="3651" y="2809"/>
                    <a:pt x="3552" y="2875"/>
                    <a:pt x="3552" y="3007"/>
                  </a:cubicBezTo>
                  <a:cubicBezTo>
                    <a:pt x="3548" y="3302"/>
                    <a:pt x="3524" y="3598"/>
                    <a:pt x="3478" y="3889"/>
                  </a:cubicBezTo>
                  <a:cubicBezTo>
                    <a:pt x="3173" y="4289"/>
                    <a:pt x="2727" y="4481"/>
                    <a:pt x="2284" y="4481"/>
                  </a:cubicBezTo>
                  <a:cubicBezTo>
                    <a:pt x="1740" y="4481"/>
                    <a:pt x="1200" y="4192"/>
                    <a:pt x="929" y="3640"/>
                  </a:cubicBezTo>
                  <a:cubicBezTo>
                    <a:pt x="433" y="2638"/>
                    <a:pt x="1164" y="1463"/>
                    <a:pt x="2282" y="1463"/>
                  </a:cubicBezTo>
                  <a:cubicBezTo>
                    <a:pt x="2694" y="1463"/>
                    <a:pt x="3088" y="1632"/>
                    <a:pt x="3372" y="1934"/>
                  </a:cubicBezTo>
                  <a:cubicBezTo>
                    <a:pt x="3408" y="2008"/>
                    <a:pt x="3439" y="2089"/>
                    <a:pt x="3460" y="2170"/>
                  </a:cubicBezTo>
                  <a:cubicBezTo>
                    <a:pt x="3491" y="2267"/>
                    <a:pt x="3568" y="2309"/>
                    <a:pt x="3645" y="2309"/>
                  </a:cubicBezTo>
                  <a:cubicBezTo>
                    <a:pt x="3761" y="2309"/>
                    <a:pt x="3877" y="2214"/>
                    <a:pt x="3844" y="2064"/>
                  </a:cubicBezTo>
                  <a:cubicBezTo>
                    <a:pt x="3823" y="1983"/>
                    <a:pt x="3794" y="1906"/>
                    <a:pt x="3763" y="1832"/>
                  </a:cubicBezTo>
                  <a:cubicBezTo>
                    <a:pt x="4073" y="1463"/>
                    <a:pt x="4492" y="1294"/>
                    <a:pt x="4906" y="1294"/>
                  </a:cubicBezTo>
                  <a:close/>
                  <a:moveTo>
                    <a:pt x="9266" y="12308"/>
                  </a:moveTo>
                  <a:lnTo>
                    <a:pt x="9266" y="12308"/>
                  </a:lnTo>
                  <a:cubicBezTo>
                    <a:pt x="9407" y="12343"/>
                    <a:pt x="9554" y="12361"/>
                    <a:pt x="9702" y="12361"/>
                  </a:cubicBezTo>
                  <a:lnTo>
                    <a:pt x="9533" y="12673"/>
                  </a:lnTo>
                  <a:cubicBezTo>
                    <a:pt x="9518" y="12704"/>
                    <a:pt x="9487" y="12724"/>
                    <a:pt x="9453" y="12724"/>
                  </a:cubicBezTo>
                  <a:cubicBezTo>
                    <a:pt x="9448" y="12724"/>
                    <a:pt x="9443" y="12724"/>
                    <a:pt x="9438" y="12723"/>
                  </a:cubicBezTo>
                  <a:cubicBezTo>
                    <a:pt x="9400" y="12719"/>
                    <a:pt x="9368" y="12691"/>
                    <a:pt x="9357" y="12652"/>
                  </a:cubicBezTo>
                  <a:lnTo>
                    <a:pt x="9266" y="12308"/>
                  </a:lnTo>
                  <a:close/>
                  <a:moveTo>
                    <a:pt x="2068" y="1"/>
                  </a:moveTo>
                  <a:cubicBezTo>
                    <a:pt x="1922" y="1"/>
                    <a:pt x="1793" y="176"/>
                    <a:pt x="1910" y="327"/>
                  </a:cubicBezTo>
                  <a:cubicBezTo>
                    <a:pt x="2124" y="566"/>
                    <a:pt x="2219" y="865"/>
                    <a:pt x="2258" y="1062"/>
                  </a:cubicBezTo>
                  <a:cubicBezTo>
                    <a:pt x="2180" y="1062"/>
                    <a:pt x="2103" y="1069"/>
                    <a:pt x="2026" y="1080"/>
                  </a:cubicBezTo>
                  <a:cubicBezTo>
                    <a:pt x="1836" y="802"/>
                    <a:pt x="1576" y="584"/>
                    <a:pt x="1270" y="443"/>
                  </a:cubicBezTo>
                  <a:cubicBezTo>
                    <a:pt x="1240" y="431"/>
                    <a:pt x="1211" y="425"/>
                    <a:pt x="1185" y="425"/>
                  </a:cubicBezTo>
                  <a:cubicBezTo>
                    <a:pt x="987" y="425"/>
                    <a:pt x="899" y="735"/>
                    <a:pt x="1125" y="816"/>
                  </a:cubicBezTo>
                  <a:cubicBezTo>
                    <a:pt x="1308" y="904"/>
                    <a:pt x="1470" y="1031"/>
                    <a:pt x="1600" y="1185"/>
                  </a:cubicBezTo>
                  <a:cubicBezTo>
                    <a:pt x="447" y="1618"/>
                    <a:pt x="0" y="3017"/>
                    <a:pt x="689" y="4041"/>
                  </a:cubicBezTo>
                  <a:cubicBezTo>
                    <a:pt x="1065" y="4596"/>
                    <a:pt x="1668" y="4882"/>
                    <a:pt x="2274" y="4882"/>
                  </a:cubicBezTo>
                  <a:cubicBezTo>
                    <a:pt x="2784" y="4882"/>
                    <a:pt x="3297" y="4679"/>
                    <a:pt x="3678" y="4262"/>
                  </a:cubicBezTo>
                  <a:cubicBezTo>
                    <a:pt x="4029" y="4557"/>
                    <a:pt x="4465" y="4713"/>
                    <a:pt x="4910" y="4713"/>
                  </a:cubicBezTo>
                  <a:cubicBezTo>
                    <a:pt x="5086" y="4713"/>
                    <a:pt x="5263" y="4688"/>
                    <a:pt x="5437" y="4638"/>
                  </a:cubicBezTo>
                  <a:cubicBezTo>
                    <a:pt x="5525" y="4923"/>
                    <a:pt x="5679" y="5183"/>
                    <a:pt x="5887" y="5398"/>
                  </a:cubicBezTo>
                  <a:cubicBezTo>
                    <a:pt x="5662" y="5616"/>
                    <a:pt x="5493" y="5887"/>
                    <a:pt x="5398" y="6182"/>
                  </a:cubicBezTo>
                  <a:lnTo>
                    <a:pt x="4747" y="6495"/>
                  </a:lnTo>
                  <a:cubicBezTo>
                    <a:pt x="4343" y="6688"/>
                    <a:pt x="4385" y="7279"/>
                    <a:pt x="4814" y="7416"/>
                  </a:cubicBezTo>
                  <a:lnTo>
                    <a:pt x="5517" y="7638"/>
                  </a:lnTo>
                  <a:cubicBezTo>
                    <a:pt x="5602" y="7803"/>
                    <a:pt x="5711" y="7954"/>
                    <a:pt x="5837" y="8088"/>
                  </a:cubicBezTo>
                  <a:cubicBezTo>
                    <a:pt x="5377" y="8591"/>
                    <a:pt x="5215" y="9298"/>
                    <a:pt x="5419" y="9948"/>
                  </a:cubicBezTo>
                  <a:lnTo>
                    <a:pt x="5057" y="10588"/>
                  </a:lnTo>
                  <a:cubicBezTo>
                    <a:pt x="4870" y="10915"/>
                    <a:pt x="5110" y="11327"/>
                    <a:pt x="5486" y="11327"/>
                  </a:cubicBezTo>
                  <a:cubicBezTo>
                    <a:pt x="5539" y="11327"/>
                    <a:pt x="5588" y="11320"/>
                    <a:pt x="5637" y="11302"/>
                  </a:cubicBezTo>
                  <a:lnTo>
                    <a:pt x="6361" y="11077"/>
                  </a:lnTo>
                  <a:cubicBezTo>
                    <a:pt x="6636" y="11220"/>
                    <a:pt x="6938" y="11293"/>
                    <a:pt x="7242" y="11293"/>
                  </a:cubicBezTo>
                  <a:cubicBezTo>
                    <a:pt x="7474" y="11293"/>
                    <a:pt x="7707" y="11250"/>
                    <a:pt x="7930" y="11165"/>
                  </a:cubicBezTo>
                  <a:cubicBezTo>
                    <a:pt x="8095" y="11580"/>
                    <a:pt x="8404" y="11924"/>
                    <a:pt x="8798" y="12135"/>
                  </a:cubicBezTo>
                  <a:lnTo>
                    <a:pt x="8971" y="12758"/>
                  </a:lnTo>
                  <a:cubicBezTo>
                    <a:pt x="9020" y="12955"/>
                    <a:pt x="9189" y="13099"/>
                    <a:pt x="9393" y="13124"/>
                  </a:cubicBezTo>
                  <a:cubicBezTo>
                    <a:pt x="9410" y="13124"/>
                    <a:pt x="9428" y="13127"/>
                    <a:pt x="9449" y="13127"/>
                  </a:cubicBezTo>
                  <a:cubicBezTo>
                    <a:pt x="9632" y="13127"/>
                    <a:pt x="9801" y="13025"/>
                    <a:pt x="9885" y="12863"/>
                  </a:cubicBezTo>
                  <a:lnTo>
                    <a:pt x="10187" y="12297"/>
                  </a:lnTo>
                  <a:cubicBezTo>
                    <a:pt x="10764" y="12142"/>
                    <a:pt x="11235" y="11731"/>
                    <a:pt x="11464" y="11179"/>
                  </a:cubicBezTo>
                  <a:cubicBezTo>
                    <a:pt x="11671" y="11253"/>
                    <a:pt x="11886" y="11292"/>
                    <a:pt x="12107" y="11292"/>
                  </a:cubicBezTo>
                  <a:lnTo>
                    <a:pt x="12167" y="11292"/>
                  </a:lnTo>
                  <a:lnTo>
                    <a:pt x="12624" y="11717"/>
                  </a:lnTo>
                  <a:cubicBezTo>
                    <a:pt x="12724" y="11808"/>
                    <a:pt x="12842" y="11849"/>
                    <a:pt x="12958" y="11849"/>
                  </a:cubicBezTo>
                  <a:cubicBezTo>
                    <a:pt x="13226" y="11849"/>
                    <a:pt x="13480" y="11631"/>
                    <a:pt x="13458" y="11316"/>
                  </a:cubicBezTo>
                  <a:lnTo>
                    <a:pt x="13419" y="10768"/>
                  </a:lnTo>
                  <a:cubicBezTo>
                    <a:pt x="14298" y="9934"/>
                    <a:pt x="14186" y="8499"/>
                    <a:pt x="13183" y="7814"/>
                  </a:cubicBezTo>
                  <a:cubicBezTo>
                    <a:pt x="12850" y="7585"/>
                    <a:pt x="12475" y="7478"/>
                    <a:pt x="12105" y="7478"/>
                  </a:cubicBezTo>
                  <a:cubicBezTo>
                    <a:pt x="11367" y="7478"/>
                    <a:pt x="10651" y="7907"/>
                    <a:pt x="10342" y="8654"/>
                  </a:cubicBezTo>
                  <a:cubicBezTo>
                    <a:pt x="10138" y="8580"/>
                    <a:pt x="9920" y="8542"/>
                    <a:pt x="9702" y="8542"/>
                  </a:cubicBezTo>
                  <a:cubicBezTo>
                    <a:pt x="9466" y="8542"/>
                    <a:pt x="9234" y="8587"/>
                    <a:pt x="9013" y="8672"/>
                  </a:cubicBezTo>
                  <a:cubicBezTo>
                    <a:pt x="8921" y="8443"/>
                    <a:pt x="8788" y="8236"/>
                    <a:pt x="8619" y="8060"/>
                  </a:cubicBezTo>
                  <a:cubicBezTo>
                    <a:pt x="9305" y="7318"/>
                    <a:pt x="9291" y="6172"/>
                    <a:pt x="8591" y="5444"/>
                  </a:cubicBezTo>
                  <a:cubicBezTo>
                    <a:pt x="8964" y="5085"/>
                    <a:pt x="9171" y="4593"/>
                    <a:pt x="9171" y="4076"/>
                  </a:cubicBezTo>
                  <a:cubicBezTo>
                    <a:pt x="9168" y="2991"/>
                    <a:pt x="8282" y="2166"/>
                    <a:pt x="7263" y="2166"/>
                  </a:cubicBezTo>
                  <a:cubicBezTo>
                    <a:pt x="7089" y="2166"/>
                    <a:pt x="6912" y="2190"/>
                    <a:pt x="6734" y="2240"/>
                  </a:cubicBezTo>
                  <a:cubicBezTo>
                    <a:pt x="6470" y="1379"/>
                    <a:pt x="5695" y="893"/>
                    <a:pt x="4905" y="893"/>
                  </a:cubicBezTo>
                  <a:cubicBezTo>
                    <a:pt x="4401" y="893"/>
                    <a:pt x="3890" y="1091"/>
                    <a:pt x="3503" y="1516"/>
                  </a:cubicBezTo>
                  <a:cubicBezTo>
                    <a:pt x="3263" y="1312"/>
                    <a:pt x="2979" y="1171"/>
                    <a:pt x="2673" y="1108"/>
                  </a:cubicBezTo>
                  <a:cubicBezTo>
                    <a:pt x="2638" y="876"/>
                    <a:pt x="2532" y="429"/>
                    <a:pt x="2209" y="64"/>
                  </a:cubicBezTo>
                  <a:cubicBezTo>
                    <a:pt x="2165" y="19"/>
                    <a:pt x="2116" y="1"/>
                    <a:pt x="20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90" name="Google Shape;12090;p32"/>
          <p:cNvGrpSpPr/>
          <p:nvPr/>
        </p:nvGrpSpPr>
        <p:grpSpPr>
          <a:xfrm>
            <a:off x="3036546" y="2582522"/>
            <a:ext cx="379400" cy="333528"/>
            <a:chOff x="3036546" y="2430122"/>
            <a:chExt cx="379400" cy="333528"/>
          </a:xfrm>
        </p:grpSpPr>
        <p:sp>
          <p:nvSpPr>
            <p:cNvPr id="12091" name="Google Shape;12091;p32"/>
            <p:cNvSpPr/>
            <p:nvPr/>
          </p:nvSpPr>
          <p:spPr>
            <a:xfrm>
              <a:off x="3269916" y="2470463"/>
              <a:ext cx="65190" cy="73762"/>
            </a:xfrm>
            <a:custGeom>
              <a:rect b="b" l="l" r="r" t="t"/>
              <a:pathLst>
                <a:path extrusionOk="0" h="2814" w="2487">
                  <a:moveTo>
                    <a:pt x="1" y="1"/>
                  </a:moveTo>
                  <a:lnTo>
                    <a:pt x="1" y="1"/>
                  </a:lnTo>
                  <a:cubicBezTo>
                    <a:pt x="205" y="1808"/>
                    <a:pt x="2413" y="2814"/>
                    <a:pt x="2413" y="2814"/>
                  </a:cubicBezTo>
                  <a:lnTo>
                    <a:pt x="2487" y="2044"/>
                  </a:lnTo>
                  <a:lnTo>
                    <a:pt x="1741" y="2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2" name="Google Shape;12092;p32"/>
            <p:cNvSpPr/>
            <p:nvPr/>
          </p:nvSpPr>
          <p:spPr>
            <a:xfrm>
              <a:off x="3116835" y="2470463"/>
              <a:ext cx="65269" cy="73762"/>
            </a:xfrm>
            <a:custGeom>
              <a:rect b="b" l="l" r="r" t="t"/>
              <a:pathLst>
                <a:path extrusionOk="0" h="2814" w="2490">
                  <a:moveTo>
                    <a:pt x="2490" y="1"/>
                  </a:moveTo>
                  <a:lnTo>
                    <a:pt x="749" y="236"/>
                  </a:lnTo>
                  <a:lnTo>
                    <a:pt x="0" y="2044"/>
                  </a:lnTo>
                  <a:lnTo>
                    <a:pt x="77" y="2814"/>
                  </a:lnTo>
                  <a:cubicBezTo>
                    <a:pt x="77" y="2814"/>
                    <a:pt x="2282" y="1808"/>
                    <a:pt x="2490" y="1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3" name="Google Shape;12093;p32"/>
            <p:cNvSpPr/>
            <p:nvPr/>
          </p:nvSpPr>
          <p:spPr>
            <a:xfrm>
              <a:off x="3255263" y="2523753"/>
              <a:ext cx="23434" cy="23434"/>
            </a:xfrm>
            <a:custGeom>
              <a:rect b="b" l="l" r="r" t="t"/>
              <a:pathLst>
                <a:path extrusionOk="0" h="894" w="894">
                  <a:moveTo>
                    <a:pt x="447" y="0"/>
                  </a:moveTo>
                  <a:cubicBezTo>
                    <a:pt x="201" y="0"/>
                    <a:pt x="1" y="197"/>
                    <a:pt x="1" y="447"/>
                  </a:cubicBezTo>
                  <a:cubicBezTo>
                    <a:pt x="1" y="693"/>
                    <a:pt x="201" y="893"/>
                    <a:pt x="447" y="893"/>
                  </a:cubicBezTo>
                  <a:cubicBezTo>
                    <a:pt x="693" y="893"/>
                    <a:pt x="894" y="693"/>
                    <a:pt x="894" y="447"/>
                  </a:cubicBezTo>
                  <a:cubicBezTo>
                    <a:pt x="894" y="197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4" name="Google Shape;12094;p32"/>
            <p:cNvSpPr/>
            <p:nvPr/>
          </p:nvSpPr>
          <p:spPr>
            <a:xfrm>
              <a:off x="3143913" y="2558852"/>
              <a:ext cx="164116" cy="123094"/>
            </a:xfrm>
            <a:custGeom>
              <a:rect b="b" l="l" r="r" t="t"/>
              <a:pathLst>
                <a:path extrusionOk="0" h="4696" w="6261">
                  <a:moveTo>
                    <a:pt x="3130" y="1"/>
                  </a:moveTo>
                  <a:cubicBezTo>
                    <a:pt x="1404" y="1"/>
                    <a:pt x="1" y="1049"/>
                    <a:pt x="1" y="2346"/>
                  </a:cubicBezTo>
                  <a:cubicBezTo>
                    <a:pt x="1" y="3644"/>
                    <a:pt x="2237" y="4695"/>
                    <a:pt x="3130" y="4695"/>
                  </a:cubicBezTo>
                  <a:cubicBezTo>
                    <a:pt x="4027" y="4695"/>
                    <a:pt x="6260" y="3644"/>
                    <a:pt x="6260" y="2346"/>
                  </a:cubicBezTo>
                  <a:cubicBezTo>
                    <a:pt x="6260" y="1049"/>
                    <a:pt x="4861" y="1"/>
                    <a:pt x="3130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5" name="Google Shape;12095;p32"/>
            <p:cNvSpPr/>
            <p:nvPr/>
          </p:nvSpPr>
          <p:spPr>
            <a:xfrm>
              <a:off x="3173244" y="2523753"/>
              <a:ext cx="23434" cy="23434"/>
            </a:xfrm>
            <a:custGeom>
              <a:rect b="b" l="l" r="r" t="t"/>
              <a:pathLst>
                <a:path extrusionOk="0" h="894" w="894">
                  <a:moveTo>
                    <a:pt x="447" y="0"/>
                  </a:moveTo>
                  <a:cubicBezTo>
                    <a:pt x="201" y="0"/>
                    <a:pt x="0" y="197"/>
                    <a:pt x="0" y="447"/>
                  </a:cubicBezTo>
                  <a:cubicBezTo>
                    <a:pt x="0" y="693"/>
                    <a:pt x="201" y="893"/>
                    <a:pt x="447" y="893"/>
                  </a:cubicBezTo>
                  <a:cubicBezTo>
                    <a:pt x="693" y="893"/>
                    <a:pt x="893" y="693"/>
                    <a:pt x="893" y="447"/>
                  </a:cubicBezTo>
                  <a:cubicBezTo>
                    <a:pt x="893" y="197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6" name="Google Shape;12096;p32"/>
            <p:cNvSpPr/>
            <p:nvPr/>
          </p:nvSpPr>
          <p:spPr>
            <a:xfrm>
              <a:off x="3143913" y="2559323"/>
              <a:ext cx="80682" cy="122622"/>
            </a:xfrm>
            <a:custGeom>
              <a:rect b="b" l="l" r="r" t="t"/>
              <a:pathLst>
                <a:path extrusionOk="0" h="4678" w="3078">
                  <a:moveTo>
                    <a:pt x="2768" y="0"/>
                  </a:moveTo>
                  <a:cubicBezTo>
                    <a:pt x="1211" y="138"/>
                    <a:pt x="1" y="1126"/>
                    <a:pt x="1" y="2332"/>
                  </a:cubicBezTo>
                  <a:cubicBezTo>
                    <a:pt x="1" y="3601"/>
                    <a:pt x="2153" y="4639"/>
                    <a:pt x="3078" y="4677"/>
                  </a:cubicBezTo>
                  <a:cubicBezTo>
                    <a:pt x="2294" y="4273"/>
                    <a:pt x="1344" y="3376"/>
                    <a:pt x="1344" y="2332"/>
                  </a:cubicBezTo>
                  <a:cubicBezTo>
                    <a:pt x="1344" y="1298"/>
                    <a:pt x="1928" y="408"/>
                    <a:pt x="2768" y="0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7" name="Google Shape;12097;p32"/>
            <p:cNvSpPr/>
            <p:nvPr/>
          </p:nvSpPr>
          <p:spPr>
            <a:xfrm>
              <a:off x="3036546" y="2430122"/>
              <a:ext cx="379400" cy="333528"/>
            </a:xfrm>
            <a:custGeom>
              <a:rect b="b" l="l" r="r" t="t"/>
              <a:pathLst>
                <a:path extrusionOk="0" h="12724" w="14474">
                  <a:moveTo>
                    <a:pt x="4118" y="1705"/>
                  </a:moveTo>
                  <a:cubicBezTo>
                    <a:pt x="4171" y="1796"/>
                    <a:pt x="4245" y="1870"/>
                    <a:pt x="4336" y="1919"/>
                  </a:cubicBezTo>
                  <a:cubicBezTo>
                    <a:pt x="4436" y="1972"/>
                    <a:pt x="4545" y="2001"/>
                    <a:pt x="4657" y="2001"/>
                  </a:cubicBezTo>
                  <a:cubicBezTo>
                    <a:pt x="4664" y="2001"/>
                    <a:pt x="4670" y="2000"/>
                    <a:pt x="4677" y="2000"/>
                  </a:cubicBezTo>
                  <a:cubicBezTo>
                    <a:pt x="4849" y="2000"/>
                    <a:pt x="5050" y="1951"/>
                    <a:pt x="5278" y="1856"/>
                  </a:cubicBezTo>
                  <a:lnTo>
                    <a:pt x="5278" y="1856"/>
                  </a:lnTo>
                  <a:cubicBezTo>
                    <a:pt x="4958" y="3006"/>
                    <a:pt x="3773" y="3773"/>
                    <a:pt x="3274" y="4047"/>
                  </a:cubicBezTo>
                  <a:cubicBezTo>
                    <a:pt x="3270" y="3804"/>
                    <a:pt x="3292" y="3562"/>
                    <a:pt x="3341" y="3322"/>
                  </a:cubicBezTo>
                  <a:cubicBezTo>
                    <a:pt x="3464" y="2753"/>
                    <a:pt x="3738" y="2194"/>
                    <a:pt x="4118" y="1705"/>
                  </a:cubicBezTo>
                  <a:close/>
                  <a:moveTo>
                    <a:pt x="10339" y="1705"/>
                  </a:moveTo>
                  <a:cubicBezTo>
                    <a:pt x="10718" y="2194"/>
                    <a:pt x="10993" y="2753"/>
                    <a:pt x="11116" y="3322"/>
                  </a:cubicBezTo>
                  <a:cubicBezTo>
                    <a:pt x="11165" y="3562"/>
                    <a:pt x="11190" y="3804"/>
                    <a:pt x="11182" y="4047"/>
                  </a:cubicBezTo>
                  <a:cubicBezTo>
                    <a:pt x="10687" y="3773"/>
                    <a:pt x="9498" y="3006"/>
                    <a:pt x="9178" y="1856"/>
                  </a:cubicBezTo>
                  <a:lnTo>
                    <a:pt x="9178" y="1856"/>
                  </a:lnTo>
                  <a:cubicBezTo>
                    <a:pt x="9407" y="1951"/>
                    <a:pt x="9607" y="2000"/>
                    <a:pt x="9779" y="2000"/>
                  </a:cubicBezTo>
                  <a:cubicBezTo>
                    <a:pt x="9899" y="2000"/>
                    <a:pt x="10015" y="1976"/>
                    <a:pt x="10121" y="1919"/>
                  </a:cubicBezTo>
                  <a:cubicBezTo>
                    <a:pt x="10212" y="1870"/>
                    <a:pt x="10286" y="1796"/>
                    <a:pt x="10339" y="1705"/>
                  </a:cubicBezTo>
                  <a:close/>
                  <a:moveTo>
                    <a:pt x="5663" y="3779"/>
                  </a:moveTo>
                  <a:cubicBezTo>
                    <a:pt x="5721" y="3779"/>
                    <a:pt x="5781" y="3801"/>
                    <a:pt x="5830" y="3850"/>
                  </a:cubicBezTo>
                  <a:cubicBezTo>
                    <a:pt x="5982" y="3998"/>
                    <a:pt x="5873" y="4254"/>
                    <a:pt x="5662" y="4254"/>
                  </a:cubicBezTo>
                  <a:cubicBezTo>
                    <a:pt x="5532" y="4254"/>
                    <a:pt x="5426" y="4149"/>
                    <a:pt x="5426" y="4019"/>
                  </a:cubicBezTo>
                  <a:cubicBezTo>
                    <a:pt x="5426" y="3874"/>
                    <a:pt x="5541" y="3779"/>
                    <a:pt x="5663" y="3779"/>
                  </a:cubicBezTo>
                  <a:close/>
                  <a:moveTo>
                    <a:pt x="8791" y="3780"/>
                  </a:moveTo>
                  <a:cubicBezTo>
                    <a:pt x="9006" y="3780"/>
                    <a:pt x="9111" y="4036"/>
                    <a:pt x="8960" y="4184"/>
                  </a:cubicBezTo>
                  <a:cubicBezTo>
                    <a:pt x="8911" y="4233"/>
                    <a:pt x="8851" y="4255"/>
                    <a:pt x="8792" y="4255"/>
                  </a:cubicBezTo>
                  <a:cubicBezTo>
                    <a:pt x="8671" y="4255"/>
                    <a:pt x="8556" y="4161"/>
                    <a:pt x="8556" y="4019"/>
                  </a:cubicBezTo>
                  <a:cubicBezTo>
                    <a:pt x="8556" y="3885"/>
                    <a:pt x="8661" y="3780"/>
                    <a:pt x="8791" y="3780"/>
                  </a:cubicBezTo>
                  <a:close/>
                  <a:moveTo>
                    <a:pt x="8781" y="0"/>
                  </a:moveTo>
                  <a:cubicBezTo>
                    <a:pt x="8581" y="0"/>
                    <a:pt x="8482" y="310"/>
                    <a:pt x="8710" y="407"/>
                  </a:cubicBezTo>
                  <a:cubicBezTo>
                    <a:pt x="9199" y="629"/>
                    <a:pt x="9646" y="945"/>
                    <a:pt x="10019" y="1336"/>
                  </a:cubicBezTo>
                  <a:cubicBezTo>
                    <a:pt x="10019" y="1371"/>
                    <a:pt x="10008" y="1501"/>
                    <a:pt x="9920" y="1550"/>
                  </a:cubicBezTo>
                  <a:cubicBezTo>
                    <a:pt x="9895" y="1564"/>
                    <a:pt x="9850" y="1580"/>
                    <a:pt x="9774" y="1580"/>
                  </a:cubicBezTo>
                  <a:cubicBezTo>
                    <a:pt x="9574" y="1580"/>
                    <a:pt x="9160" y="1465"/>
                    <a:pt x="8338" y="875"/>
                  </a:cubicBezTo>
                  <a:cubicBezTo>
                    <a:pt x="8295" y="844"/>
                    <a:pt x="8251" y="831"/>
                    <a:pt x="8211" y="831"/>
                  </a:cubicBezTo>
                  <a:cubicBezTo>
                    <a:pt x="8032" y="831"/>
                    <a:pt x="7905" y="1085"/>
                    <a:pt x="8092" y="1220"/>
                  </a:cubicBezTo>
                  <a:cubicBezTo>
                    <a:pt x="8310" y="1374"/>
                    <a:pt x="8514" y="1508"/>
                    <a:pt x="8703" y="1617"/>
                  </a:cubicBezTo>
                  <a:cubicBezTo>
                    <a:pt x="8805" y="2394"/>
                    <a:pt x="9273" y="3143"/>
                    <a:pt x="10054" y="3787"/>
                  </a:cubicBezTo>
                  <a:cubicBezTo>
                    <a:pt x="10388" y="4064"/>
                    <a:pt x="10753" y="4304"/>
                    <a:pt x="11140" y="4500"/>
                  </a:cubicBezTo>
                  <a:cubicBezTo>
                    <a:pt x="11038" y="5112"/>
                    <a:pt x="10753" y="5700"/>
                    <a:pt x="10289" y="6238"/>
                  </a:cubicBezTo>
                  <a:cubicBezTo>
                    <a:pt x="10272" y="6206"/>
                    <a:pt x="10254" y="6174"/>
                    <a:pt x="10233" y="6146"/>
                  </a:cubicBezTo>
                  <a:cubicBezTo>
                    <a:pt x="10196" y="6072"/>
                    <a:pt x="10124" y="6031"/>
                    <a:pt x="10049" y="6031"/>
                  </a:cubicBezTo>
                  <a:cubicBezTo>
                    <a:pt x="10010" y="6031"/>
                    <a:pt x="9970" y="6042"/>
                    <a:pt x="9934" y="6065"/>
                  </a:cubicBezTo>
                  <a:cubicBezTo>
                    <a:pt x="9832" y="6129"/>
                    <a:pt x="9808" y="6269"/>
                    <a:pt x="9881" y="6368"/>
                  </a:cubicBezTo>
                  <a:cubicBezTo>
                    <a:pt x="10054" y="6635"/>
                    <a:pt x="10149" y="6944"/>
                    <a:pt x="10149" y="7261"/>
                  </a:cubicBezTo>
                  <a:cubicBezTo>
                    <a:pt x="10149" y="7549"/>
                    <a:pt x="10001" y="8122"/>
                    <a:pt x="9016" y="8745"/>
                  </a:cubicBezTo>
                  <a:cubicBezTo>
                    <a:pt x="8338" y="9174"/>
                    <a:pt x="7603" y="9399"/>
                    <a:pt x="7230" y="9399"/>
                  </a:cubicBezTo>
                  <a:cubicBezTo>
                    <a:pt x="6854" y="9399"/>
                    <a:pt x="6119" y="9174"/>
                    <a:pt x="5440" y="8745"/>
                  </a:cubicBezTo>
                  <a:cubicBezTo>
                    <a:pt x="4456" y="8119"/>
                    <a:pt x="4308" y="7546"/>
                    <a:pt x="4308" y="7261"/>
                  </a:cubicBezTo>
                  <a:cubicBezTo>
                    <a:pt x="4308" y="6083"/>
                    <a:pt x="5619" y="5123"/>
                    <a:pt x="7230" y="5123"/>
                  </a:cubicBezTo>
                  <a:cubicBezTo>
                    <a:pt x="8007" y="5123"/>
                    <a:pt x="8742" y="5348"/>
                    <a:pt x="9294" y="5752"/>
                  </a:cubicBezTo>
                  <a:cubicBezTo>
                    <a:pt x="9336" y="5783"/>
                    <a:pt x="9380" y="5797"/>
                    <a:pt x="9420" y="5797"/>
                  </a:cubicBezTo>
                  <a:cubicBezTo>
                    <a:pt x="9596" y="5797"/>
                    <a:pt x="9727" y="5549"/>
                    <a:pt x="9544" y="5415"/>
                  </a:cubicBezTo>
                  <a:cubicBezTo>
                    <a:pt x="9315" y="5249"/>
                    <a:pt x="9066" y="5112"/>
                    <a:pt x="8805" y="5007"/>
                  </a:cubicBezTo>
                  <a:lnTo>
                    <a:pt x="8872" y="4669"/>
                  </a:lnTo>
                  <a:cubicBezTo>
                    <a:pt x="9192" y="4631"/>
                    <a:pt x="9438" y="4367"/>
                    <a:pt x="9449" y="4047"/>
                  </a:cubicBezTo>
                  <a:cubicBezTo>
                    <a:pt x="9463" y="3723"/>
                    <a:pt x="9241" y="3442"/>
                    <a:pt x="8928" y="3375"/>
                  </a:cubicBezTo>
                  <a:cubicBezTo>
                    <a:pt x="8885" y="3366"/>
                    <a:pt x="8841" y="3362"/>
                    <a:pt x="8797" y="3362"/>
                  </a:cubicBezTo>
                  <a:cubicBezTo>
                    <a:pt x="8528" y="3362"/>
                    <a:pt x="8279" y="3526"/>
                    <a:pt x="8179" y="3783"/>
                  </a:cubicBezTo>
                  <a:cubicBezTo>
                    <a:pt x="8067" y="4085"/>
                    <a:pt x="8186" y="4423"/>
                    <a:pt x="8464" y="4585"/>
                  </a:cubicBezTo>
                  <a:lnTo>
                    <a:pt x="8408" y="4866"/>
                  </a:lnTo>
                  <a:cubicBezTo>
                    <a:pt x="8023" y="4757"/>
                    <a:pt x="7626" y="4703"/>
                    <a:pt x="7230" y="4703"/>
                  </a:cubicBezTo>
                  <a:cubicBezTo>
                    <a:pt x="6833" y="4703"/>
                    <a:pt x="6435" y="4757"/>
                    <a:pt x="6048" y="4866"/>
                  </a:cubicBezTo>
                  <a:lnTo>
                    <a:pt x="5992" y="4585"/>
                  </a:lnTo>
                  <a:cubicBezTo>
                    <a:pt x="6270" y="4423"/>
                    <a:pt x="6390" y="4085"/>
                    <a:pt x="6277" y="3783"/>
                  </a:cubicBezTo>
                  <a:cubicBezTo>
                    <a:pt x="6177" y="3526"/>
                    <a:pt x="5929" y="3362"/>
                    <a:pt x="5662" y="3362"/>
                  </a:cubicBezTo>
                  <a:cubicBezTo>
                    <a:pt x="5619" y="3362"/>
                    <a:pt x="5575" y="3366"/>
                    <a:pt x="5532" y="3375"/>
                  </a:cubicBezTo>
                  <a:cubicBezTo>
                    <a:pt x="5215" y="3442"/>
                    <a:pt x="4994" y="3727"/>
                    <a:pt x="5008" y="4047"/>
                  </a:cubicBezTo>
                  <a:cubicBezTo>
                    <a:pt x="5022" y="4367"/>
                    <a:pt x="5264" y="4631"/>
                    <a:pt x="5584" y="4669"/>
                  </a:cubicBezTo>
                  <a:lnTo>
                    <a:pt x="5651" y="5007"/>
                  </a:lnTo>
                  <a:cubicBezTo>
                    <a:pt x="5380" y="5116"/>
                    <a:pt x="5124" y="5260"/>
                    <a:pt x="4888" y="5432"/>
                  </a:cubicBezTo>
                  <a:cubicBezTo>
                    <a:pt x="4596" y="5650"/>
                    <a:pt x="4350" y="5921"/>
                    <a:pt x="4164" y="6238"/>
                  </a:cubicBezTo>
                  <a:cubicBezTo>
                    <a:pt x="3703" y="5700"/>
                    <a:pt x="3418" y="5112"/>
                    <a:pt x="3316" y="4500"/>
                  </a:cubicBezTo>
                  <a:cubicBezTo>
                    <a:pt x="3699" y="4304"/>
                    <a:pt x="4065" y="4061"/>
                    <a:pt x="4399" y="3787"/>
                  </a:cubicBezTo>
                  <a:cubicBezTo>
                    <a:pt x="5180" y="3140"/>
                    <a:pt x="5648" y="2391"/>
                    <a:pt x="5750" y="1617"/>
                  </a:cubicBezTo>
                  <a:cubicBezTo>
                    <a:pt x="5939" y="1508"/>
                    <a:pt x="6143" y="1374"/>
                    <a:pt x="6361" y="1216"/>
                  </a:cubicBezTo>
                  <a:cubicBezTo>
                    <a:pt x="6537" y="1080"/>
                    <a:pt x="6410" y="836"/>
                    <a:pt x="6237" y="836"/>
                  </a:cubicBezTo>
                  <a:cubicBezTo>
                    <a:pt x="6199" y="836"/>
                    <a:pt x="6159" y="848"/>
                    <a:pt x="6119" y="875"/>
                  </a:cubicBezTo>
                  <a:cubicBezTo>
                    <a:pt x="5294" y="1468"/>
                    <a:pt x="4877" y="1581"/>
                    <a:pt x="4679" y="1581"/>
                  </a:cubicBezTo>
                  <a:cubicBezTo>
                    <a:pt x="4606" y="1581"/>
                    <a:pt x="4563" y="1566"/>
                    <a:pt x="4540" y="1554"/>
                  </a:cubicBezTo>
                  <a:cubicBezTo>
                    <a:pt x="4456" y="1508"/>
                    <a:pt x="4438" y="1378"/>
                    <a:pt x="4434" y="1339"/>
                  </a:cubicBezTo>
                  <a:cubicBezTo>
                    <a:pt x="4811" y="949"/>
                    <a:pt x="5254" y="632"/>
                    <a:pt x="5746" y="407"/>
                  </a:cubicBezTo>
                  <a:cubicBezTo>
                    <a:pt x="5855" y="362"/>
                    <a:pt x="5904" y="238"/>
                    <a:pt x="5859" y="129"/>
                  </a:cubicBezTo>
                  <a:cubicBezTo>
                    <a:pt x="5822" y="52"/>
                    <a:pt x="5744" y="5"/>
                    <a:pt x="5664" y="5"/>
                  </a:cubicBezTo>
                  <a:cubicBezTo>
                    <a:pt x="5635" y="5"/>
                    <a:pt x="5605" y="11"/>
                    <a:pt x="5577" y="24"/>
                  </a:cubicBezTo>
                  <a:cubicBezTo>
                    <a:pt x="4937" y="319"/>
                    <a:pt x="4371" y="752"/>
                    <a:pt x="3914" y="1290"/>
                  </a:cubicBezTo>
                  <a:cubicBezTo>
                    <a:pt x="3418" y="1877"/>
                    <a:pt x="3077" y="2549"/>
                    <a:pt x="2933" y="3238"/>
                  </a:cubicBezTo>
                  <a:cubicBezTo>
                    <a:pt x="2757" y="4078"/>
                    <a:pt x="2785" y="5348"/>
                    <a:pt x="3942" y="6617"/>
                  </a:cubicBezTo>
                  <a:lnTo>
                    <a:pt x="3981" y="6663"/>
                  </a:lnTo>
                  <a:cubicBezTo>
                    <a:pt x="3953" y="6754"/>
                    <a:pt x="3928" y="6846"/>
                    <a:pt x="3914" y="6941"/>
                  </a:cubicBezTo>
                  <a:lnTo>
                    <a:pt x="2254" y="6941"/>
                  </a:lnTo>
                  <a:cubicBezTo>
                    <a:pt x="2096" y="6941"/>
                    <a:pt x="1941" y="6997"/>
                    <a:pt x="1822" y="7103"/>
                  </a:cubicBezTo>
                  <a:lnTo>
                    <a:pt x="158" y="8558"/>
                  </a:lnTo>
                  <a:cubicBezTo>
                    <a:pt x="0" y="8703"/>
                    <a:pt x="134" y="8924"/>
                    <a:pt x="301" y="8924"/>
                  </a:cubicBezTo>
                  <a:cubicBezTo>
                    <a:pt x="345" y="8924"/>
                    <a:pt x="392" y="8908"/>
                    <a:pt x="436" y="8871"/>
                  </a:cubicBezTo>
                  <a:lnTo>
                    <a:pt x="2096" y="7416"/>
                  </a:lnTo>
                  <a:cubicBezTo>
                    <a:pt x="2138" y="7377"/>
                    <a:pt x="2194" y="7356"/>
                    <a:pt x="2254" y="7356"/>
                  </a:cubicBezTo>
                  <a:lnTo>
                    <a:pt x="3893" y="7356"/>
                  </a:lnTo>
                  <a:cubicBezTo>
                    <a:pt x="3900" y="7472"/>
                    <a:pt x="3925" y="7584"/>
                    <a:pt x="3960" y="7693"/>
                  </a:cubicBezTo>
                  <a:lnTo>
                    <a:pt x="2472" y="8172"/>
                  </a:lnTo>
                  <a:cubicBezTo>
                    <a:pt x="2346" y="8214"/>
                    <a:pt x="2233" y="8291"/>
                    <a:pt x="2152" y="8400"/>
                  </a:cubicBezTo>
                  <a:lnTo>
                    <a:pt x="876" y="10077"/>
                  </a:lnTo>
                  <a:cubicBezTo>
                    <a:pt x="753" y="10239"/>
                    <a:pt x="896" y="10416"/>
                    <a:pt x="1048" y="10416"/>
                  </a:cubicBezTo>
                  <a:cubicBezTo>
                    <a:pt x="1105" y="10416"/>
                    <a:pt x="1164" y="10391"/>
                    <a:pt x="1210" y="10331"/>
                  </a:cubicBezTo>
                  <a:lnTo>
                    <a:pt x="2483" y="8653"/>
                  </a:lnTo>
                  <a:cubicBezTo>
                    <a:pt x="2514" y="8615"/>
                    <a:pt x="2553" y="8587"/>
                    <a:pt x="2602" y="8569"/>
                  </a:cubicBezTo>
                  <a:lnTo>
                    <a:pt x="4139" y="8073"/>
                  </a:lnTo>
                  <a:cubicBezTo>
                    <a:pt x="4199" y="8168"/>
                    <a:pt x="4262" y="8259"/>
                    <a:pt x="4336" y="8344"/>
                  </a:cubicBezTo>
                  <a:lnTo>
                    <a:pt x="2852" y="9413"/>
                  </a:lnTo>
                  <a:cubicBezTo>
                    <a:pt x="2768" y="9473"/>
                    <a:pt x="2701" y="9550"/>
                    <a:pt x="2652" y="9645"/>
                  </a:cubicBezTo>
                  <a:lnTo>
                    <a:pt x="1808" y="11280"/>
                  </a:lnTo>
                  <a:cubicBezTo>
                    <a:pt x="1716" y="11448"/>
                    <a:pt x="1858" y="11593"/>
                    <a:pt x="1999" y="11593"/>
                  </a:cubicBezTo>
                  <a:cubicBezTo>
                    <a:pt x="2068" y="11593"/>
                    <a:pt x="2136" y="11558"/>
                    <a:pt x="2177" y="11474"/>
                  </a:cubicBezTo>
                  <a:lnTo>
                    <a:pt x="3024" y="9835"/>
                  </a:lnTo>
                  <a:cubicBezTo>
                    <a:pt x="3042" y="9803"/>
                    <a:pt x="3067" y="9772"/>
                    <a:pt x="3095" y="9750"/>
                  </a:cubicBezTo>
                  <a:lnTo>
                    <a:pt x="4628" y="8650"/>
                  </a:lnTo>
                  <a:cubicBezTo>
                    <a:pt x="4726" y="8741"/>
                    <a:pt x="4832" y="8826"/>
                    <a:pt x="4937" y="8907"/>
                  </a:cubicBezTo>
                  <a:lnTo>
                    <a:pt x="3707" y="10028"/>
                  </a:lnTo>
                  <a:cubicBezTo>
                    <a:pt x="3608" y="10120"/>
                    <a:pt x="3538" y="10239"/>
                    <a:pt x="3510" y="10369"/>
                  </a:cubicBezTo>
                  <a:lnTo>
                    <a:pt x="3038" y="12469"/>
                  </a:lnTo>
                  <a:cubicBezTo>
                    <a:pt x="3010" y="12581"/>
                    <a:pt x="3081" y="12694"/>
                    <a:pt x="3197" y="12718"/>
                  </a:cubicBezTo>
                  <a:cubicBezTo>
                    <a:pt x="3212" y="12722"/>
                    <a:pt x="3227" y="12723"/>
                    <a:pt x="3242" y="12723"/>
                  </a:cubicBezTo>
                  <a:cubicBezTo>
                    <a:pt x="3337" y="12723"/>
                    <a:pt x="3422" y="12657"/>
                    <a:pt x="3446" y="12560"/>
                  </a:cubicBezTo>
                  <a:lnTo>
                    <a:pt x="3918" y="10461"/>
                  </a:lnTo>
                  <a:cubicBezTo>
                    <a:pt x="3928" y="10412"/>
                    <a:pt x="3953" y="10369"/>
                    <a:pt x="3988" y="10338"/>
                  </a:cubicBezTo>
                  <a:lnTo>
                    <a:pt x="5296" y="9146"/>
                  </a:lnTo>
                  <a:cubicBezTo>
                    <a:pt x="5989" y="9564"/>
                    <a:pt x="6766" y="9817"/>
                    <a:pt x="7226" y="9817"/>
                  </a:cubicBezTo>
                  <a:cubicBezTo>
                    <a:pt x="7691" y="9817"/>
                    <a:pt x="8468" y="9564"/>
                    <a:pt x="9157" y="9146"/>
                  </a:cubicBezTo>
                  <a:lnTo>
                    <a:pt x="10469" y="10338"/>
                  </a:lnTo>
                  <a:cubicBezTo>
                    <a:pt x="10504" y="10369"/>
                    <a:pt x="10528" y="10415"/>
                    <a:pt x="10539" y="10461"/>
                  </a:cubicBezTo>
                  <a:lnTo>
                    <a:pt x="11010" y="12560"/>
                  </a:lnTo>
                  <a:cubicBezTo>
                    <a:pt x="11031" y="12656"/>
                    <a:pt x="11116" y="12721"/>
                    <a:pt x="11210" y="12721"/>
                  </a:cubicBezTo>
                  <a:cubicBezTo>
                    <a:pt x="11226" y="12721"/>
                    <a:pt x="11243" y="12719"/>
                    <a:pt x="11260" y="12715"/>
                  </a:cubicBezTo>
                  <a:cubicBezTo>
                    <a:pt x="11372" y="12690"/>
                    <a:pt x="11443" y="12578"/>
                    <a:pt x="11418" y="12465"/>
                  </a:cubicBezTo>
                  <a:lnTo>
                    <a:pt x="10950" y="10369"/>
                  </a:lnTo>
                  <a:cubicBezTo>
                    <a:pt x="10919" y="10239"/>
                    <a:pt x="10848" y="10120"/>
                    <a:pt x="10750" y="10028"/>
                  </a:cubicBezTo>
                  <a:lnTo>
                    <a:pt x="9519" y="8907"/>
                  </a:lnTo>
                  <a:cubicBezTo>
                    <a:pt x="9628" y="8826"/>
                    <a:pt x="9730" y="8741"/>
                    <a:pt x="9832" y="8650"/>
                  </a:cubicBezTo>
                  <a:lnTo>
                    <a:pt x="11362" y="9750"/>
                  </a:lnTo>
                  <a:cubicBezTo>
                    <a:pt x="11393" y="9772"/>
                    <a:pt x="11415" y="9800"/>
                    <a:pt x="11432" y="9835"/>
                  </a:cubicBezTo>
                  <a:lnTo>
                    <a:pt x="12276" y="11470"/>
                  </a:lnTo>
                  <a:cubicBezTo>
                    <a:pt x="12319" y="11548"/>
                    <a:pt x="12386" y="11581"/>
                    <a:pt x="12454" y="11581"/>
                  </a:cubicBezTo>
                  <a:cubicBezTo>
                    <a:pt x="12592" y="11581"/>
                    <a:pt x="12729" y="11443"/>
                    <a:pt x="12649" y="11280"/>
                  </a:cubicBezTo>
                  <a:lnTo>
                    <a:pt x="11805" y="9641"/>
                  </a:lnTo>
                  <a:cubicBezTo>
                    <a:pt x="11756" y="9550"/>
                    <a:pt x="11689" y="9469"/>
                    <a:pt x="11604" y="9409"/>
                  </a:cubicBezTo>
                  <a:lnTo>
                    <a:pt x="10121" y="8344"/>
                  </a:lnTo>
                  <a:cubicBezTo>
                    <a:pt x="10194" y="8259"/>
                    <a:pt x="10258" y="8168"/>
                    <a:pt x="10317" y="8073"/>
                  </a:cubicBezTo>
                  <a:lnTo>
                    <a:pt x="11858" y="8569"/>
                  </a:lnTo>
                  <a:cubicBezTo>
                    <a:pt x="11903" y="8583"/>
                    <a:pt x="11942" y="8611"/>
                    <a:pt x="11974" y="8650"/>
                  </a:cubicBezTo>
                  <a:lnTo>
                    <a:pt x="13247" y="10327"/>
                  </a:lnTo>
                  <a:cubicBezTo>
                    <a:pt x="13293" y="10388"/>
                    <a:pt x="13351" y="10413"/>
                    <a:pt x="13408" y="10413"/>
                  </a:cubicBezTo>
                  <a:cubicBezTo>
                    <a:pt x="13560" y="10413"/>
                    <a:pt x="13703" y="10235"/>
                    <a:pt x="13581" y="10074"/>
                  </a:cubicBezTo>
                  <a:lnTo>
                    <a:pt x="12304" y="8397"/>
                  </a:lnTo>
                  <a:cubicBezTo>
                    <a:pt x="12223" y="8291"/>
                    <a:pt x="12111" y="8210"/>
                    <a:pt x="11984" y="8172"/>
                  </a:cubicBezTo>
                  <a:lnTo>
                    <a:pt x="10497" y="7693"/>
                  </a:lnTo>
                  <a:cubicBezTo>
                    <a:pt x="10532" y="7584"/>
                    <a:pt x="10553" y="7472"/>
                    <a:pt x="10564" y="7356"/>
                  </a:cubicBezTo>
                  <a:lnTo>
                    <a:pt x="12202" y="7356"/>
                  </a:lnTo>
                  <a:cubicBezTo>
                    <a:pt x="12259" y="7356"/>
                    <a:pt x="12315" y="7377"/>
                    <a:pt x="12361" y="7416"/>
                  </a:cubicBezTo>
                  <a:lnTo>
                    <a:pt x="14020" y="8871"/>
                  </a:lnTo>
                  <a:cubicBezTo>
                    <a:pt x="14066" y="8915"/>
                    <a:pt x="14116" y="8933"/>
                    <a:pt x="14164" y="8933"/>
                  </a:cubicBezTo>
                  <a:cubicBezTo>
                    <a:pt x="14334" y="8933"/>
                    <a:pt x="14473" y="8698"/>
                    <a:pt x="14295" y="8555"/>
                  </a:cubicBezTo>
                  <a:lnTo>
                    <a:pt x="12635" y="7099"/>
                  </a:lnTo>
                  <a:cubicBezTo>
                    <a:pt x="12515" y="6997"/>
                    <a:pt x="12361" y="6937"/>
                    <a:pt x="12202" y="6937"/>
                  </a:cubicBezTo>
                  <a:lnTo>
                    <a:pt x="10543" y="6937"/>
                  </a:lnTo>
                  <a:cubicBezTo>
                    <a:pt x="10525" y="6842"/>
                    <a:pt x="10504" y="6751"/>
                    <a:pt x="10476" y="6660"/>
                  </a:cubicBezTo>
                  <a:lnTo>
                    <a:pt x="10511" y="6614"/>
                  </a:lnTo>
                  <a:cubicBezTo>
                    <a:pt x="11668" y="5344"/>
                    <a:pt x="11699" y="4075"/>
                    <a:pt x="11524" y="3235"/>
                  </a:cubicBezTo>
                  <a:cubicBezTo>
                    <a:pt x="11379" y="2545"/>
                    <a:pt x="11038" y="1870"/>
                    <a:pt x="10539" y="1286"/>
                  </a:cubicBezTo>
                  <a:cubicBezTo>
                    <a:pt x="10075" y="741"/>
                    <a:pt x="9484" y="295"/>
                    <a:pt x="8879" y="24"/>
                  </a:cubicBezTo>
                  <a:cubicBezTo>
                    <a:pt x="8845" y="8"/>
                    <a:pt x="8812" y="0"/>
                    <a:pt x="87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98" name="Google Shape;12098;p32"/>
          <p:cNvGrpSpPr/>
          <p:nvPr/>
        </p:nvGrpSpPr>
        <p:grpSpPr>
          <a:xfrm>
            <a:off x="1944350" y="2629364"/>
            <a:ext cx="375546" cy="240106"/>
            <a:chOff x="1944350" y="2476964"/>
            <a:chExt cx="375546" cy="240106"/>
          </a:xfrm>
        </p:grpSpPr>
        <p:sp>
          <p:nvSpPr>
            <p:cNvPr id="12099" name="Google Shape;12099;p32"/>
            <p:cNvSpPr/>
            <p:nvPr/>
          </p:nvSpPr>
          <p:spPr>
            <a:xfrm>
              <a:off x="1949802" y="2482442"/>
              <a:ext cx="328259" cy="211482"/>
            </a:xfrm>
            <a:custGeom>
              <a:rect b="b" l="l" r="r" t="t"/>
              <a:pathLst>
                <a:path extrusionOk="0" h="8068" w="12523">
                  <a:moveTo>
                    <a:pt x="1794" y="1"/>
                  </a:moveTo>
                  <a:cubicBezTo>
                    <a:pt x="1730" y="1"/>
                    <a:pt x="1665" y="5"/>
                    <a:pt x="1600" y="15"/>
                  </a:cubicBezTo>
                  <a:lnTo>
                    <a:pt x="767" y="131"/>
                  </a:lnTo>
                  <a:cubicBezTo>
                    <a:pt x="327" y="194"/>
                    <a:pt x="0" y="570"/>
                    <a:pt x="0" y="1017"/>
                  </a:cubicBezTo>
                  <a:lnTo>
                    <a:pt x="0" y="1808"/>
                  </a:lnTo>
                  <a:cubicBezTo>
                    <a:pt x="0" y="1931"/>
                    <a:pt x="99" y="2030"/>
                    <a:pt x="220" y="2030"/>
                  </a:cubicBezTo>
                  <a:cubicBezTo>
                    <a:pt x="224" y="2030"/>
                    <a:pt x="228" y="2030"/>
                    <a:pt x="232" y="2030"/>
                  </a:cubicBezTo>
                  <a:lnTo>
                    <a:pt x="232" y="2030"/>
                  </a:lnTo>
                  <a:lnTo>
                    <a:pt x="229" y="2350"/>
                  </a:lnTo>
                  <a:cubicBezTo>
                    <a:pt x="225" y="2557"/>
                    <a:pt x="366" y="2737"/>
                    <a:pt x="566" y="2789"/>
                  </a:cubicBezTo>
                  <a:lnTo>
                    <a:pt x="974" y="2888"/>
                  </a:lnTo>
                  <a:cubicBezTo>
                    <a:pt x="1066" y="2909"/>
                    <a:pt x="1136" y="2990"/>
                    <a:pt x="1143" y="3088"/>
                  </a:cubicBezTo>
                  <a:cubicBezTo>
                    <a:pt x="1206" y="3957"/>
                    <a:pt x="1804" y="8067"/>
                    <a:pt x="7606" y="8067"/>
                  </a:cubicBezTo>
                  <a:cubicBezTo>
                    <a:pt x="12522" y="8067"/>
                    <a:pt x="12522" y="6503"/>
                    <a:pt x="12522" y="6503"/>
                  </a:cubicBezTo>
                  <a:lnTo>
                    <a:pt x="12522" y="6056"/>
                  </a:lnTo>
                  <a:lnTo>
                    <a:pt x="3130" y="3373"/>
                  </a:lnTo>
                  <a:lnTo>
                    <a:pt x="3130" y="1340"/>
                  </a:lnTo>
                  <a:cubicBezTo>
                    <a:pt x="3130" y="590"/>
                    <a:pt x="2521" y="1"/>
                    <a:pt x="1794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0" name="Google Shape;12100;p32"/>
            <p:cNvSpPr/>
            <p:nvPr/>
          </p:nvSpPr>
          <p:spPr>
            <a:xfrm>
              <a:off x="1996434" y="2615733"/>
              <a:ext cx="107052" cy="95807"/>
            </a:xfrm>
            <a:custGeom>
              <a:rect b="b" l="l" r="r" t="t"/>
              <a:pathLst>
                <a:path extrusionOk="0" h="3655" w="4084">
                  <a:moveTo>
                    <a:pt x="2251" y="0"/>
                  </a:moveTo>
                  <a:lnTo>
                    <a:pt x="1762" y="162"/>
                  </a:lnTo>
                  <a:cubicBezTo>
                    <a:pt x="1513" y="243"/>
                    <a:pt x="1333" y="468"/>
                    <a:pt x="1309" y="732"/>
                  </a:cubicBezTo>
                  <a:lnTo>
                    <a:pt x="1126" y="2536"/>
                  </a:lnTo>
                  <a:lnTo>
                    <a:pt x="904" y="2536"/>
                  </a:lnTo>
                  <a:cubicBezTo>
                    <a:pt x="630" y="2536"/>
                    <a:pt x="384" y="2701"/>
                    <a:pt x="282" y="2958"/>
                  </a:cubicBezTo>
                  <a:lnTo>
                    <a:pt x="1" y="3654"/>
                  </a:lnTo>
                  <a:lnTo>
                    <a:pt x="1470" y="3654"/>
                  </a:lnTo>
                  <a:cubicBezTo>
                    <a:pt x="1790" y="3654"/>
                    <a:pt x="2068" y="3429"/>
                    <a:pt x="2132" y="3113"/>
                  </a:cubicBezTo>
                  <a:lnTo>
                    <a:pt x="2367" y="1927"/>
                  </a:lnTo>
                  <a:cubicBezTo>
                    <a:pt x="2670" y="1927"/>
                    <a:pt x="3658" y="1829"/>
                    <a:pt x="4083" y="1344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1" name="Google Shape;12101;p32"/>
            <p:cNvSpPr/>
            <p:nvPr/>
          </p:nvSpPr>
          <p:spPr>
            <a:xfrm>
              <a:off x="2184194" y="2652876"/>
              <a:ext cx="58664" cy="58664"/>
            </a:xfrm>
            <a:custGeom>
              <a:rect b="b" l="l" r="r" t="t"/>
              <a:pathLst>
                <a:path extrusionOk="0" h="2238" w="2238">
                  <a:moveTo>
                    <a:pt x="1119" y="1"/>
                  </a:moveTo>
                  <a:lnTo>
                    <a:pt x="1119" y="1119"/>
                  </a:lnTo>
                  <a:lnTo>
                    <a:pt x="936" y="1119"/>
                  </a:lnTo>
                  <a:cubicBezTo>
                    <a:pt x="672" y="1119"/>
                    <a:pt x="433" y="1274"/>
                    <a:pt x="328" y="1513"/>
                  </a:cubicBezTo>
                  <a:lnTo>
                    <a:pt x="1" y="2237"/>
                  </a:lnTo>
                  <a:lnTo>
                    <a:pt x="1790" y="2237"/>
                  </a:lnTo>
                  <a:cubicBezTo>
                    <a:pt x="2037" y="2237"/>
                    <a:pt x="2237" y="2037"/>
                    <a:pt x="2237" y="1790"/>
                  </a:cubicBezTo>
                  <a:lnTo>
                    <a:pt x="2237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2" name="Google Shape;12102;p32"/>
            <p:cNvSpPr/>
            <p:nvPr/>
          </p:nvSpPr>
          <p:spPr>
            <a:xfrm>
              <a:off x="1980680" y="2482442"/>
              <a:ext cx="51167" cy="88415"/>
            </a:xfrm>
            <a:custGeom>
              <a:rect b="b" l="l" r="r" t="t"/>
              <a:pathLst>
                <a:path extrusionOk="0" h="3373" w="1952">
                  <a:moveTo>
                    <a:pt x="616" y="1"/>
                  </a:moveTo>
                  <a:cubicBezTo>
                    <a:pt x="552" y="1"/>
                    <a:pt x="487" y="5"/>
                    <a:pt x="422" y="15"/>
                  </a:cubicBezTo>
                  <a:lnTo>
                    <a:pt x="0" y="75"/>
                  </a:lnTo>
                  <a:cubicBezTo>
                    <a:pt x="545" y="257"/>
                    <a:pt x="908" y="767"/>
                    <a:pt x="908" y="1340"/>
                  </a:cubicBezTo>
                  <a:lnTo>
                    <a:pt x="908" y="2329"/>
                  </a:lnTo>
                  <a:cubicBezTo>
                    <a:pt x="908" y="2905"/>
                    <a:pt x="1375" y="3373"/>
                    <a:pt x="1952" y="3373"/>
                  </a:cubicBezTo>
                  <a:lnTo>
                    <a:pt x="1952" y="1340"/>
                  </a:lnTo>
                  <a:cubicBezTo>
                    <a:pt x="1952" y="590"/>
                    <a:pt x="1343" y="1"/>
                    <a:pt x="616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3" name="Google Shape;12103;p32"/>
            <p:cNvSpPr/>
            <p:nvPr/>
          </p:nvSpPr>
          <p:spPr>
            <a:xfrm>
              <a:off x="2031821" y="2519978"/>
              <a:ext cx="285218" cy="144457"/>
            </a:xfrm>
            <a:custGeom>
              <a:rect b="b" l="l" r="r" t="t"/>
              <a:pathLst>
                <a:path extrusionOk="0" h="5511" w="10881">
                  <a:moveTo>
                    <a:pt x="4697" y="1"/>
                  </a:moveTo>
                  <a:cubicBezTo>
                    <a:pt x="3324" y="1"/>
                    <a:pt x="1751" y="529"/>
                    <a:pt x="1" y="1941"/>
                  </a:cubicBezTo>
                  <a:cubicBezTo>
                    <a:pt x="1" y="1941"/>
                    <a:pt x="151" y="5511"/>
                    <a:pt x="5622" y="5511"/>
                  </a:cubicBezTo>
                  <a:cubicBezTo>
                    <a:pt x="6859" y="5511"/>
                    <a:pt x="8368" y="5328"/>
                    <a:pt x="10209" y="4881"/>
                  </a:cubicBezTo>
                  <a:cubicBezTo>
                    <a:pt x="10670" y="4772"/>
                    <a:pt x="10881" y="4237"/>
                    <a:pt x="10621" y="3843"/>
                  </a:cubicBezTo>
                  <a:cubicBezTo>
                    <a:pt x="9754" y="2526"/>
                    <a:pt x="7702" y="1"/>
                    <a:pt x="4697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4" name="Google Shape;12104;p32"/>
            <p:cNvSpPr/>
            <p:nvPr/>
          </p:nvSpPr>
          <p:spPr>
            <a:xfrm>
              <a:off x="2031821" y="2556650"/>
              <a:ext cx="284222" cy="107838"/>
            </a:xfrm>
            <a:custGeom>
              <a:rect b="b" l="l" r="r" t="t"/>
              <a:pathLst>
                <a:path extrusionOk="0" h="4114" w="10843">
                  <a:moveTo>
                    <a:pt x="729" y="0"/>
                  </a:moveTo>
                  <a:cubicBezTo>
                    <a:pt x="490" y="162"/>
                    <a:pt x="247" y="342"/>
                    <a:pt x="1" y="542"/>
                  </a:cubicBezTo>
                  <a:cubicBezTo>
                    <a:pt x="1" y="542"/>
                    <a:pt x="151" y="4113"/>
                    <a:pt x="5627" y="4113"/>
                  </a:cubicBezTo>
                  <a:cubicBezTo>
                    <a:pt x="6863" y="4113"/>
                    <a:pt x="8371" y="3931"/>
                    <a:pt x="10209" y="3485"/>
                  </a:cubicBezTo>
                  <a:cubicBezTo>
                    <a:pt x="10621" y="3383"/>
                    <a:pt x="10842" y="2933"/>
                    <a:pt x="10670" y="2546"/>
                  </a:cubicBezTo>
                  <a:lnTo>
                    <a:pt x="10670" y="2546"/>
                  </a:lnTo>
                  <a:cubicBezTo>
                    <a:pt x="8703" y="3096"/>
                    <a:pt x="7122" y="3317"/>
                    <a:pt x="5853" y="3317"/>
                  </a:cubicBezTo>
                  <a:cubicBezTo>
                    <a:pt x="1823" y="3317"/>
                    <a:pt x="924" y="1083"/>
                    <a:pt x="729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5" name="Google Shape;12105;p32"/>
            <p:cNvSpPr/>
            <p:nvPr/>
          </p:nvSpPr>
          <p:spPr>
            <a:xfrm>
              <a:off x="1944350" y="2476964"/>
              <a:ext cx="375546" cy="240106"/>
            </a:xfrm>
            <a:custGeom>
              <a:rect b="b" l="l" r="r" t="t"/>
              <a:pathLst>
                <a:path extrusionOk="0" h="9160" w="14327">
                  <a:moveTo>
                    <a:pt x="8042" y="1852"/>
                  </a:moveTo>
                  <a:cubicBezTo>
                    <a:pt x="8304" y="1852"/>
                    <a:pt x="8565" y="1872"/>
                    <a:pt x="8824" y="1912"/>
                  </a:cubicBezTo>
                  <a:cubicBezTo>
                    <a:pt x="8926" y="1929"/>
                    <a:pt x="9035" y="1950"/>
                    <a:pt x="9154" y="1978"/>
                  </a:cubicBezTo>
                  <a:lnTo>
                    <a:pt x="8940" y="3202"/>
                  </a:lnTo>
                  <a:lnTo>
                    <a:pt x="7213" y="3804"/>
                  </a:lnTo>
                  <a:lnTo>
                    <a:pt x="6450" y="2091"/>
                  </a:lnTo>
                  <a:cubicBezTo>
                    <a:pt x="6987" y="1932"/>
                    <a:pt x="7517" y="1852"/>
                    <a:pt x="8042" y="1852"/>
                  </a:cubicBezTo>
                  <a:close/>
                  <a:moveTo>
                    <a:pt x="9559" y="2087"/>
                  </a:moveTo>
                  <a:cubicBezTo>
                    <a:pt x="10174" y="2277"/>
                    <a:pt x="10933" y="2633"/>
                    <a:pt x="11739" y="3287"/>
                  </a:cubicBezTo>
                  <a:lnTo>
                    <a:pt x="11665" y="3336"/>
                  </a:lnTo>
                  <a:cubicBezTo>
                    <a:pt x="11478" y="3468"/>
                    <a:pt x="11604" y="3721"/>
                    <a:pt x="11782" y="3721"/>
                  </a:cubicBezTo>
                  <a:cubicBezTo>
                    <a:pt x="11821" y="3721"/>
                    <a:pt x="11863" y="3709"/>
                    <a:pt x="11904" y="3680"/>
                  </a:cubicBezTo>
                  <a:lnTo>
                    <a:pt x="12066" y="3568"/>
                  </a:lnTo>
                  <a:cubicBezTo>
                    <a:pt x="12666" y="4116"/>
                    <a:pt x="13200" y="4730"/>
                    <a:pt x="13653" y="5408"/>
                  </a:cubicBezTo>
                  <a:lnTo>
                    <a:pt x="13653" y="5408"/>
                  </a:lnTo>
                  <a:cubicBezTo>
                    <a:pt x="12827" y="5622"/>
                    <a:pt x="11991" y="5794"/>
                    <a:pt x="11148" y="5917"/>
                  </a:cubicBezTo>
                  <a:lnTo>
                    <a:pt x="10835" y="4429"/>
                  </a:lnTo>
                  <a:lnTo>
                    <a:pt x="11218" y="4162"/>
                  </a:lnTo>
                  <a:cubicBezTo>
                    <a:pt x="11406" y="4030"/>
                    <a:pt x="11276" y="3777"/>
                    <a:pt x="11100" y="3777"/>
                  </a:cubicBezTo>
                  <a:cubicBezTo>
                    <a:pt x="11061" y="3777"/>
                    <a:pt x="11020" y="3789"/>
                    <a:pt x="10979" y="3818"/>
                  </a:cubicBezTo>
                  <a:lnTo>
                    <a:pt x="10599" y="4081"/>
                  </a:lnTo>
                  <a:lnTo>
                    <a:pt x="9351" y="3258"/>
                  </a:lnTo>
                  <a:lnTo>
                    <a:pt x="9559" y="2087"/>
                  </a:lnTo>
                  <a:close/>
                  <a:moveTo>
                    <a:pt x="9094" y="3589"/>
                  </a:moveTo>
                  <a:lnTo>
                    <a:pt x="10420" y="4465"/>
                  </a:lnTo>
                  <a:lnTo>
                    <a:pt x="10733" y="5970"/>
                  </a:lnTo>
                  <a:cubicBezTo>
                    <a:pt x="10209" y="6035"/>
                    <a:pt x="9679" y="6069"/>
                    <a:pt x="9149" y="6069"/>
                  </a:cubicBezTo>
                  <a:cubicBezTo>
                    <a:pt x="9000" y="6069"/>
                    <a:pt x="8850" y="6066"/>
                    <a:pt x="8701" y="6061"/>
                  </a:cubicBezTo>
                  <a:cubicBezTo>
                    <a:pt x="7846" y="6026"/>
                    <a:pt x="7108" y="5878"/>
                    <a:pt x="6489" y="5629"/>
                  </a:cubicBezTo>
                  <a:lnTo>
                    <a:pt x="7248" y="4236"/>
                  </a:lnTo>
                  <a:lnTo>
                    <a:pt x="9094" y="3589"/>
                  </a:lnTo>
                  <a:close/>
                  <a:moveTo>
                    <a:pt x="2000" y="416"/>
                  </a:moveTo>
                  <a:cubicBezTo>
                    <a:pt x="2613" y="416"/>
                    <a:pt x="3127" y="916"/>
                    <a:pt x="3127" y="1549"/>
                  </a:cubicBezTo>
                  <a:lnTo>
                    <a:pt x="3127" y="3578"/>
                  </a:lnTo>
                  <a:lnTo>
                    <a:pt x="3127" y="3585"/>
                  </a:lnTo>
                  <a:lnTo>
                    <a:pt x="3127" y="3589"/>
                  </a:lnTo>
                  <a:cubicBezTo>
                    <a:pt x="3127" y="3631"/>
                    <a:pt x="3173" y="4401"/>
                    <a:pt x="3739" y="5238"/>
                  </a:cubicBezTo>
                  <a:lnTo>
                    <a:pt x="3683" y="5256"/>
                  </a:lnTo>
                  <a:cubicBezTo>
                    <a:pt x="3352" y="5365"/>
                    <a:pt x="3120" y="5657"/>
                    <a:pt x="3085" y="6001"/>
                  </a:cubicBezTo>
                  <a:lnTo>
                    <a:pt x="3025" y="6582"/>
                  </a:lnTo>
                  <a:cubicBezTo>
                    <a:pt x="1763" y="5228"/>
                    <a:pt x="1559" y="3353"/>
                    <a:pt x="1552" y="3269"/>
                  </a:cubicBezTo>
                  <a:cubicBezTo>
                    <a:pt x="1530" y="3086"/>
                    <a:pt x="1400" y="2938"/>
                    <a:pt x="1225" y="2893"/>
                  </a:cubicBezTo>
                  <a:lnTo>
                    <a:pt x="824" y="2794"/>
                  </a:lnTo>
                  <a:cubicBezTo>
                    <a:pt x="718" y="2766"/>
                    <a:pt x="644" y="2671"/>
                    <a:pt x="644" y="2559"/>
                  </a:cubicBezTo>
                  <a:lnTo>
                    <a:pt x="644" y="2439"/>
                  </a:lnTo>
                  <a:cubicBezTo>
                    <a:pt x="1073" y="2415"/>
                    <a:pt x="1576" y="2351"/>
                    <a:pt x="1865" y="2207"/>
                  </a:cubicBezTo>
                  <a:cubicBezTo>
                    <a:pt x="1974" y="2158"/>
                    <a:pt x="2016" y="2031"/>
                    <a:pt x="1963" y="1926"/>
                  </a:cubicBezTo>
                  <a:cubicBezTo>
                    <a:pt x="1926" y="1852"/>
                    <a:pt x="1853" y="1809"/>
                    <a:pt x="1777" y="1809"/>
                  </a:cubicBezTo>
                  <a:cubicBezTo>
                    <a:pt x="1744" y="1809"/>
                    <a:pt x="1710" y="1817"/>
                    <a:pt x="1678" y="1834"/>
                  </a:cubicBezTo>
                  <a:cubicBezTo>
                    <a:pt x="1471" y="1936"/>
                    <a:pt x="1017" y="2010"/>
                    <a:pt x="430" y="2031"/>
                  </a:cubicBezTo>
                  <a:cubicBezTo>
                    <a:pt x="426" y="2031"/>
                    <a:pt x="423" y="2031"/>
                    <a:pt x="419" y="2028"/>
                  </a:cubicBezTo>
                  <a:cubicBezTo>
                    <a:pt x="416" y="2024"/>
                    <a:pt x="416" y="2021"/>
                    <a:pt x="416" y="2017"/>
                  </a:cubicBezTo>
                  <a:lnTo>
                    <a:pt x="416" y="1226"/>
                  </a:lnTo>
                  <a:cubicBezTo>
                    <a:pt x="416" y="885"/>
                    <a:pt x="665" y="597"/>
                    <a:pt x="1003" y="547"/>
                  </a:cubicBezTo>
                  <a:lnTo>
                    <a:pt x="1836" y="428"/>
                  </a:lnTo>
                  <a:cubicBezTo>
                    <a:pt x="1891" y="420"/>
                    <a:pt x="1946" y="416"/>
                    <a:pt x="2000" y="416"/>
                  </a:cubicBezTo>
                  <a:close/>
                  <a:moveTo>
                    <a:pt x="6049" y="2221"/>
                  </a:moveTo>
                  <a:lnTo>
                    <a:pt x="6868" y="4057"/>
                  </a:lnTo>
                  <a:lnTo>
                    <a:pt x="6105" y="5453"/>
                  </a:lnTo>
                  <a:cubicBezTo>
                    <a:pt x="6021" y="5411"/>
                    <a:pt x="5937" y="5361"/>
                    <a:pt x="5856" y="5312"/>
                  </a:cubicBezTo>
                  <a:cubicBezTo>
                    <a:pt x="5819" y="5292"/>
                    <a:pt x="5783" y="5283"/>
                    <a:pt x="5749" y="5283"/>
                  </a:cubicBezTo>
                  <a:cubicBezTo>
                    <a:pt x="5569" y="5283"/>
                    <a:pt x="5451" y="5540"/>
                    <a:pt x="5638" y="5667"/>
                  </a:cubicBezTo>
                  <a:cubicBezTo>
                    <a:pt x="6520" y="6216"/>
                    <a:pt x="7695" y="6490"/>
                    <a:pt x="9140" y="6490"/>
                  </a:cubicBezTo>
                  <a:cubicBezTo>
                    <a:pt x="10480" y="6490"/>
                    <a:pt x="12055" y="6254"/>
                    <a:pt x="13856" y="5787"/>
                  </a:cubicBezTo>
                  <a:lnTo>
                    <a:pt x="13856" y="5787"/>
                  </a:lnTo>
                  <a:cubicBezTo>
                    <a:pt x="13870" y="5871"/>
                    <a:pt x="13859" y="5956"/>
                    <a:pt x="13827" y="6033"/>
                  </a:cubicBezTo>
                  <a:cubicBezTo>
                    <a:pt x="13771" y="6177"/>
                    <a:pt x="13648" y="6286"/>
                    <a:pt x="13497" y="6321"/>
                  </a:cubicBezTo>
                  <a:cubicBezTo>
                    <a:pt x="11787" y="6736"/>
                    <a:pt x="10265" y="6943"/>
                    <a:pt x="8953" y="6943"/>
                  </a:cubicBezTo>
                  <a:cubicBezTo>
                    <a:pt x="8574" y="6943"/>
                    <a:pt x="8211" y="6926"/>
                    <a:pt x="7867" y="6891"/>
                  </a:cubicBezTo>
                  <a:cubicBezTo>
                    <a:pt x="6650" y="6768"/>
                    <a:pt x="5659" y="6423"/>
                    <a:pt x="4920" y="5871"/>
                  </a:cubicBezTo>
                  <a:cubicBezTo>
                    <a:pt x="3834" y="5059"/>
                    <a:pt x="3602" y="4004"/>
                    <a:pt x="3559" y="3673"/>
                  </a:cubicBezTo>
                  <a:cubicBezTo>
                    <a:pt x="3704" y="3557"/>
                    <a:pt x="3851" y="3448"/>
                    <a:pt x="3999" y="3343"/>
                  </a:cubicBezTo>
                  <a:cubicBezTo>
                    <a:pt x="4126" y="4007"/>
                    <a:pt x="4449" y="4619"/>
                    <a:pt x="4924" y="5101"/>
                  </a:cubicBezTo>
                  <a:cubicBezTo>
                    <a:pt x="4971" y="5150"/>
                    <a:pt x="5024" y="5171"/>
                    <a:pt x="5074" y="5171"/>
                  </a:cubicBezTo>
                  <a:cubicBezTo>
                    <a:pt x="5237" y="5171"/>
                    <a:pt x="5378" y="4959"/>
                    <a:pt x="5223" y="4809"/>
                  </a:cubicBezTo>
                  <a:cubicBezTo>
                    <a:pt x="4762" y="4338"/>
                    <a:pt x="4463" y="3733"/>
                    <a:pt x="4379" y="3079"/>
                  </a:cubicBezTo>
                  <a:cubicBezTo>
                    <a:pt x="4903" y="2731"/>
                    <a:pt x="5462" y="2443"/>
                    <a:pt x="6049" y="2221"/>
                  </a:cubicBezTo>
                  <a:close/>
                  <a:moveTo>
                    <a:pt x="12393" y="6989"/>
                  </a:moveTo>
                  <a:cubicBezTo>
                    <a:pt x="12266" y="7162"/>
                    <a:pt x="12115" y="7309"/>
                    <a:pt x="11943" y="7432"/>
                  </a:cubicBezTo>
                  <a:cubicBezTo>
                    <a:pt x="11907" y="7454"/>
                    <a:pt x="11816" y="7506"/>
                    <a:pt x="11595" y="7580"/>
                  </a:cubicBezTo>
                  <a:lnTo>
                    <a:pt x="11595" y="7134"/>
                  </a:lnTo>
                  <a:cubicBezTo>
                    <a:pt x="11855" y="7091"/>
                    <a:pt x="12122" y="7042"/>
                    <a:pt x="12393" y="6989"/>
                  </a:cubicBezTo>
                  <a:close/>
                  <a:moveTo>
                    <a:pt x="6024" y="6916"/>
                  </a:moveTo>
                  <a:cubicBezTo>
                    <a:pt x="6605" y="7116"/>
                    <a:pt x="7202" y="7246"/>
                    <a:pt x="7814" y="7306"/>
                  </a:cubicBezTo>
                  <a:cubicBezTo>
                    <a:pt x="8191" y="7345"/>
                    <a:pt x="8574" y="7362"/>
                    <a:pt x="8957" y="7362"/>
                  </a:cubicBezTo>
                  <a:cubicBezTo>
                    <a:pt x="9309" y="7362"/>
                    <a:pt x="9678" y="7348"/>
                    <a:pt x="10058" y="7316"/>
                  </a:cubicBezTo>
                  <a:lnTo>
                    <a:pt x="10058" y="7622"/>
                  </a:lnTo>
                  <a:cubicBezTo>
                    <a:pt x="9769" y="7629"/>
                    <a:pt x="9502" y="7781"/>
                    <a:pt x="9344" y="8027"/>
                  </a:cubicBezTo>
                  <a:cubicBezTo>
                    <a:pt x="8726" y="8096"/>
                    <a:pt x="8168" y="8125"/>
                    <a:pt x="7666" y="8125"/>
                  </a:cubicBezTo>
                  <a:cubicBezTo>
                    <a:pt x="6078" y="8125"/>
                    <a:pt x="5055" y="7834"/>
                    <a:pt x="4491" y="7601"/>
                  </a:cubicBezTo>
                  <a:lnTo>
                    <a:pt x="4526" y="7425"/>
                  </a:lnTo>
                  <a:cubicBezTo>
                    <a:pt x="4836" y="7422"/>
                    <a:pt x="5557" y="7362"/>
                    <a:pt x="6024" y="6916"/>
                  </a:cubicBezTo>
                  <a:close/>
                  <a:moveTo>
                    <a:pt x="4010" y="5590"/>
                  </a:moveTo>
                  <a:cubicBezTo>
                    <a:pt x="4203" y="5815"/>
                    <a:pt x="4421" y="6019"/>
                    <a:pt x="4660" y="6198"/>
                  </a:cubicBezTo>
                  <a:cubicBezTo>
                    <a:pt x="4945" y="6409"/>
                    <a:pt x="5254" y="6592"/>
                    <a:pt x="5578" y="6736"/>
                  </a:cubicBezTo>
                  <a:cubicBezTo>
                    <a:pt x="5261" y="6940"/>
                    <a:pt x="4854" y="6993"/>
                    <a:pt x="4611" y="7003"/>
                  </a:cubicBezTo>
                  <a:lnTo>
                    <a:pt x="4618" y="6975"/>
                  </a:lnTo>
                  <a:cubicBezTo>
                    <a:pt x="4656" y="6814"/>
                    <a:pt x="4532" y="6717"/>
                    <a:pt x="4410" y="6717"/>
                  </a:cubicBezTo>
                  <a:cubicBezTo>
                    <a:pt x="4319" y="6717"/>
                    <a:pt x="4229" y="6771"/>
                    <a:pt x="4210" y="6891"/>
                  </a:cubicBezTo>
                  <a:lnTo>
                    <a:pt x="3911" y="8368"/>
                  </a:lnTo>
                  <a:cubicBezTo>
                    <a:pt x="3869" y="8582"/>
                    <a:pt x="3679" y="8737"/>
                    <a:pt x="3457" y="8737"/>
                  </a:cubicBezTo>
                  <a:lnTo>
                    <a:pt x="2297" y="8737"/>
                  </a:lnTo>
                  <a:lnTo>
                    <a:pt x="2462" y="8329"/>
                  </a:lnTo>
                  <a:cubicBezTo>
                    <a:pt x="2533" y="8153"/>
                    <a:pt x="2701" y="8037"/>
                    <a:pt x="2891" y="8037"/>
                  </a:cubicBezTo>
                  <a:lnTo>
                    <a:pt x="3113" y="8037"/>
                  </a:lnTo>
                  <a:cubicBezTo>
                    <a:pt x="3222" y="8037"/>
                    <a:pt x="3313" y="7956"/>
                    <a:pt x="3324" y="7851"/>
                  </a:cubicBezTo>
                  <a:lnTo>
                    <a:pt x="3503" y="6047"/>
                  </a:lnTo>
                  <a:cubicBezTo>
                    <a:pt x="3521" y="5868"/>
                    <a:pt x="3644" y="5713"/>
                    <a:pt x="3816" y="5657"/>
                  </a:cubicBezTo>
                  <a:lnTo>
                    <a:pt x="4010" y="5590"/>
                  </a:lnTo>
                  <a:close/>
                  <a:moveTo>
                    <a:pt x="11176" y="7197"/>
                  </a:moveTo>
                  <a:lnTo>
                    <a:pt x="11176" y="8501"/>
                  </a:lnTo>
                  <a:cubicBezTo>
                    <a:pt x="11176" y="8632"/>
                    <a:pt x="11071" y="8737"/>
                    <a:pt x="10940" y="8737"/>
                  </a:cubicBezTo>
                  <a:lnTo>
                    <a:pt x="9474" y="8737"/>
                  </a:lnTo>
                  <a:lnTo>
                    <a:pt x="9668" y="8312"/>
                  </a:lnTo>
                  <a:cubicBezTo>
                    <a:pt x="9741" y="8146"/>
                    <a:pt x="9907" y="8037"/>
                    <a:pt x="10086" y="8037"/>
                  </a:cubicBezTo>
                  <a:lnTo>
                    <a:pt x="10269" y="8037"/>
                  </a:lnTo>
                  <a:cubicBezTo>
                    <a:pt x="10385" y="8037"/>
                    <a:pt x="10476" y="7946"/>
                    <a:pt x="10476" y="7830"/>
                  </a:cubicBezTo>
                  <a:lnTo>
                    <a:pt x="10476" y="7281"/>
                  </a:lnTo>
                  <a:cubicBezTo>
                    <a:pt x="10705" y="7257"/>
                    <a:pt x="10940" y="7229"/>
                    <a:pt x="11176" y="7197"/>
                  </a:cubicBezTo>
                  <a:close/>
                  <a:moveTo>
                    <a:pt x="2000" y="0"/>
                  </a:moveTo>
                  <a:cubicBezTo>
                    <a:pt x="1926" y="0"/>
                    <a:pt x="1852" y="6"/>
                    <a:pt x="1777" y="16"/>
                  </a:cubicBezTo>
                  <a:lnTo>
                    <a:pt x="947" y="136"/>
                  </a:lnTo>
                  <a:cubicBezTo>
                    <a:pt x="405" y="213"/>
                    <a:pt x="4" y="677"/>
                    <a:pt x="1" y="1226"/>
                  </a:cubicBezTo>
                  <a:lnTo>
                    <a:pt x="1" y="2017"/>
                  </a:lnTo>
                  <a:cubicBezTo>
                    <a:pt x="1" y="2179"/>
                    <a:pt x="89" y="2327"/>
                    <a:pt x="229" y="2400"/>
                  </a:cubicBezTo>
                  <a:lnTo>
                    <a:pt x="229" y="2559"/>
                  </a:lnTo>
                  <a:cubicBezTo>
                    <a:pt x="226" y="2861"/>
                    <a:pt x="430" y="3128"/>
                    <a:pt x="725" y="3202"/>
                  </a:cubicBezTo>
                  <a:lnTo>
                    <a:pt x="1123" y="3301"/>
                  </a:lnTo>
                  <a:cubicBezTo>
                    <a:pt x="1130" y="3301"/>
                    <a:pt x="1133" y="3304"/>
                    <a:pt x="1133" y="3311"/>
                  </a:cubicBezTo>
                  <a:cubicBezTo>
                    <a:pt x="1172" y="3687"/>
                    <a:pt x="1305" y="4327"/>
                    <a:pt x="1569" y="4992"/>
                  </a:cubicBezTo>
                  <a:cubicBezTo>
                    <a:pt x="1910" y="5857"/>
                    <a:pt x="2385" y="6574"/>
                    <a:pt x="2976" y="7120"/>
                  </a:cubicBezTo>
                  <a:lnTo>
                    <a:pt x="2926" y="7619"/>
                  </a:lnTo>
                  <a:lnTo>
                    <a:pt x="2891" y="7619"/>
                  </a:lnTo>
                  <a:cubicBezTo>
                    <a:pt x="2529" y="7619"/>
                    <a:pt x="2206" y="7837"/>
                    <a:pt x="2072" y="8174"/>
                  </a:cubicBezTo>
                  <a:lnTo>
                    <a:pt x="1794" y="8871"/>
                  </a:lnTo>
                  <a:cubicBezTo>
                    <a:pt x="1738" y="9008"/>
                    <a:pt x="1840" y="9156"/>
                    <a:pt x="1988" y="9156"/>
                  </a:cubicBezTo>
                  <a:lnTo>
                    <a:pt x="3457" y="9156"/>
                  </a:lnTo>
                  <a:cubicBezTo>
                    <a:pt x="3876" y="9156"/>
                    <a:pt x="4238" y="8860"/>
                    <a:pt x="4323" y="8449"/>
                  </a:cubicBezTo>
                  <a:lnTo>
                    <a:pt x="4410" y="8020"/>
                  </a:lnTo>
                  <a:cubicBezTo>
                    <a:pt x="5022" y="8262"/>
                    <a:pt x="6074" y="8544"/>
                    <a:pt x="7663" y="8544"/>
                  </a:cubicBezTo>
                  <a:cubicBezTo>
                    <a:pt x="8113" y="8544"/>
                    <a:pt x="8606" y="8519"/>
                    <a:pt x="9140" y="8466"/>
                  </a:cubicBezTo>
                  <a:lnTo>
                    <a:pt x="9140" y="8466"/>
                  </a:lnTo>
                  <a:lnTo>
                    <a:pt x="8964" y="8864"/>
                  </a:lnTo>
                  <a:cubicBezTo>
                    <a:pt x="8901" y="9001"/>
                    <a:pt x="9003" y="9159"/>
                    <a:pt x="9154" y="9159"/>
                  </a:cubicBezTo>
                  <a:lnTo>
                    <a:pt x="10944" y="9159"/>
                  </a:lnTo>
                  <a:cubicBezTo>
                    <a:pt x="11303" y="9156"/>
                    <a:pt x="11598" y="8864"/>
                    <a:pt x="11598" y="8501"/>
                  </a:cubicBezTo>
                  <a:lnTo>
                    <a:pt x="11598" y="8020"/>
                  </a:lnTo>
                  <a:cubicBezTo>
                    <a:pt x="11869" y="7939"/>
                    <a:pt x="12062" y="7858"/>
                    <a:pt x="12178" y="7781"/>
                  </a:cubicBezTo>
                  <a:cubicBezTo>
                    <a:pt x="12463" y="7591"/>
                    <a:pt x="12734" y="7285"/>
                    <a:pt x="12987" y="6870"/>
                  </a:cubicBezTo>
                  <a:cubicBezTo>
                    <a:pt x="13187" y="6828"/>
                    <a:pt x="13391" y="6778"/>
                    <a:pt x="13599" y="6729"/>
                  </a:cubicBezTo>
                  <a:cubicBezTo>
                    <a:pt x="13880" y="6662"/>
                    <a:pt x="14116" y="6462"/>
                    <a:pt x="14221" y="6188"/>
                  </a:cubicBezTo>
                  <a:cubicBezTo>
                    <a:pt x="14327" y="5917"/>
                    <a:pt x="14292" y="5611"/>
                    <a:pt x="14133" y="5368"/>
                  </a:cubicBezTo>
                  <a:cubicBezTo>
                    <a:pt x="13740" y="4774"/>
                    <a:pt x="13089" y="3905"/>
                    <a:pt x="12206" y="3139"/>
                  </a:cubicBezTo>
                  <a:cubicBezTo>
                    <a:pt x="11166" y="2232"/>
                    <a:pt x="10047" y="1680"/>
                    <a:pt x="8887" y="1500"/>
                  </a:cubicBezTo>
                  <a:cubicBezTo>
                    <a:pt x="8604" y="1456"/>
                    <a:pt x="8318" y="1434"/>
                    <a:pt x="8032" y="1434"/>
                  </a:cubicBezTo>
                  <a:cubicBezTo>
                    <a:pt x="6570" y="1434"/>
                    <a:pt x="5066" y="2009"/>
                    <a:pt x="3549" y="3153"/>
                  </a:cubicBezTo>
                  <a:lnTo>
                    <a:pt x="3549" y="1549"/>
                  </a:lnTo>
                  <a:cubicBezTo>
                    <a:pt x="3546" y="683"/>
                    <a:pt x="2840" y="0"/>
                    <a:pt x="20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6" name="Google Shape;12106;p32"/>
            <p:cNvSpPr/>
            <p:nvPr/>
          </p:nvSpPr>
          <p:spPr>
            <a:xfrm>
              <a:off x="1979475" y="2500896"/>
              <a:ext cx="11009" cy="16776"/>
            </a:xfrm>
            <a:custGeom>
              <a:rect b="b" l="l" r="r" t="t"/>
              <a:pathLst>
                <a:path extrusionOk="0" h="640" w="420">
                  <a:moveTo>
                    <a:pt x="208" y="0"/>
                  </a:moveTo>
                  <a:cubicBezTo>
                    <a:pt x="96" y="0"/>
                    <a:pt x="1" y="95"/>
                    <a:pt x="1" y="207"/>
                  </a:cubicBezTo>
                  <a:lnTo>
                    <a:pt x="1" y="433"/>
                  </a:lnTo>
                  <a:cubicBezTo>
                    <a:pt x="1" y="549"/>
                    <a:pt x="96" y="640"/>
                    <a:pt x="208" y="640"/>
                  </a:cubicBezTo>
                  <a:cubicBezTo>
                    <a:pt x="324" y="640"/>
                    <a:pt x="419" y="549"/>
                    <a:pt x="419" y="433"/>
                  </a:cubicBezTo>
                  <a:lnTo>
                    <a:pt x="419" y="207"/>
                  </a:lnTo>
                  <a:cubicBezTo>
                    <a:pt x="419" y="95"/>
                    <a:pt x="324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07" name="Google Shape;12107;p32"/>
          <p:cNvGrpSpPr/>
          <p:nvPr/>
        </p:nvGrpSpPr>
        <p:grpSpPr>
          <a:xfrm>
            <a:off x="7962635" y="2564095"/>
            <a:ext cx="376752" cy="370540"/>
            <a:chOff x="7962635" y="2411695"/>
            <a:chExt cx="376752" cy="370540"/>
          </a:xfrm>
        </p:grpSpPr>
        <p:sp>
          <p:nvSpPr>
            <p:cNvPr id="12108" name="Google Shape;12108;p32"/>
            <p:cNvSpPr/>
            <p:nvPr/>
          </p:nvSpPr>
          <p:spPr>
            <a:xfrm>
              <a:off x="8148639" y="2617777"/>
              <a:ext cx="116174" cy="158795"/>
            </a:xfrm>
            <a:custGeom>
              <a:rect b="b" l="l" r="r" t="t"/>
              <a:pathLst>
                <a:path extrusionOk="0" h="6058" w="4432">
                  <a:moveTo>
                    <a:pt x="454" y="0"/>
                  </a:moveTo>
                  <a:cubicBezTo>
                    <a:pt x="401" y="0"/>
                    <a:pt x="350" y="45"/>
                    <a:pt x="360" y="109"/>
                  </a:cubicBezTo>
                  <a:cubicBezTo>
                    <a:pt x="581" y="1691"/>
                    <a:pt x="1" y="3625"/>
                    <a:pt x="585" y="4940"/>
                  </a:cubicBezTo>
                  <a:cubicBezTo>
                    <a:pt x="897" y="5640"/>
                    <a:pt x="1586" y="6057"/>
                    <a:pt x="2309" y="6057"/>
                  </a:cubicBezTo>
                  <a:cubicBezTo>
                    <a:pt x="2562" y="6057"/>
                    <a:pt x="2820" y="6006"/>
                    <a:pt x="3067" y="5897"/>
                  </a:cubicBezTo>
                  <a:lnTo>
                    <a:pt x="3078" y="5893"/>
                  </a:lnTo>
                  <a:cubicBezTo>
                    <a:pt x="4020" y="5457"/>
                    <a:pt x="4432" y="4343"/>
                    <a:pt x="4003" y="3400"/>
                  </a:cubicBezTo>
                  <a:cubicBezTo>
                    <a:pt x="3401" y="2092"/>
                    <a:pt x="1566" y="1245"/>
                    <a:pt x="525" y="35"/>
                  </a:cubicBezTo>
                  <a:cubicBezTo>
                    <a:pt x="505" y="11"/>
                    <a:pt x="479" y="0"/>
                    <a:pt x="454" y="0"/>
                  </a:cubicBez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9" name="Google Shape;12109;p32"/>
            <p:cNvSpPr/>
            <p:nvPr/>
          </p:nvSpPr>
          <p:spPr>
            <a:xfrm>
              <a:off x="8148744" y="2617777"/>
              <a:ext cx="105741" cy="158795"/>
            </a:xfrm>
            <a:custGeom>
              <a:rect b="b" l="l" r="r" t="t"/>
              <a:pathLst>
                <a:path extrusionOk="0" h="6058" w="4034">
                  <a:moveTo>
                    <a:pt x="451" y="0"/>
                  </a:moveTo>
                  <a:cubicBezTo>
                    <a:pt x="397" y="0"/>
                    <a:pt x="346" y="45"/>
                    <a:pt x="356" y="109"/>
                  </a:cubicBezTo>
                  <a:cubicBezTo>
                    <a:pt x="577" y="1691"/>
                    <a:pt x="0" y="3625"/>
                    <a:pt x="581" y="4940"/>
                  </a:cubicBezTo>
                  <a:cubicBezTo>
                    <a:pt x="895" y="5640"/>
                    <a:pt x="1584" y="6057"/>
                    <a:pt x="2305" y="6057"/>
                  </a:cubicBezTo>
                  <a:cubicBezTo>
                    <a:pt x="2559" y="6057"/>
                    <a:pt x="2816" y="6006"/>
                    <a:pt x="3063" y="5897"/>
                  </a:cubicBezTo>
                  <a:lnTo>
                    <a:pt x="3074" y="5893"/>
                  </a:lnTo>
                  <a:cubicBezTo>
                    <a:pt x="3513" y="5693"/>
                    <a:pt x="3858" y="5327"/>
                    <a:pt x="4034" y="4874"/>
                  </a:cubicBezTo>
                  <a:lnTo>
                    <a:pt x="4034" y="4874"/>
                  </a:lnTo>
                  <a:cubicBezTo>
                    <a:pt x="3956" y="4926"/>
                    <a:pt x="3879" y="4969"/>
                    <a:pt x="3795" y="5007"/>
                  </a:cubicBezTo>
                  <a:lnTo>
                    <a:pt x="3784" y="5014"/>
                  </a:lnTo>
                  <a:cubicBezTo>
                    <a:pt x="3538" y="5122"/>
                    <a:pt x="3280" y="5173"/>
                    <a:pt x="3027" y="5173"/>
                  </a:cubicBezTo>
                  <a:cubicBezTo>
                    <a:pt x="2305" y="5173"/>
                    <a:pt x="1616" y="4758"/>
                    <a:pt x="1301" y="4058"/>
                  </a:cubicBezTo>
                  <a:cubicBezTo>
                    <a:pt x="883" y="3112"/>
                    <a:pt x="1062" y="1849"/>
                    <a:pt x="1115" y="626"/>
                  </a:cubicBezTo>
                  <a:cubicBezTo>
                    <a:pt x="904" y="443"/>
                    <a:pt x="707" y="242"/>
                    <a:pt x="524" y="35"/>
                  </a:cubicBezTo>
                  <a:cubicBezTo>
                    <a:pt x="504" y="11"/>
                    <a:pt x="477" y="0"/>
                    <a:pt x="451" y="0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0" name="Google Shape;12110;p32"/>
            <p:cNvSpPr/>
            <p:nvPr/>
          </p:nvSpPr>
          <p:spPr>
            <a:xfrm>
              <a:off x="8140041" y="2418484"/>
              <a:ext cx="199346" cy="192007"/>
            </a:xfrm>
            <a:custGeom>
              <a:rect b="b" l="l" r="r" t="t"/>
              <a:pathLst>
                <a:path extrusionOk="0" h="7325" w="7605">
                  <a:moveTo>
                    <a:pt x="175" y="0"/>
                  </a:moveTo>
                  <a:cubicBezTo>
                    <a:pt x="79" y="0"/>
                    <a:pt x="0" y="107"/>
                    <a:pt x="55" y="204"/>
                  </a:cubicBezTo>
                  <a:cubicBezTo>
                    <a:pt x="1141" y="2198"/>
                    <a:pt x="1338" y="5067"/>
                    <a:pt x="2769" y="6530"/>
                  </a:cubicBezTo>
                  <a:cubicBezTo>
                    <a:pt x="3289" y="7059"/>
                    <a:pt x="3986" y="7324"/>
                    <a:pt x="4682" y="7324"/>
                  </a:cubicBezTo>
                  <a:cubicBezTo>
                    <a:pt x="5362" y="7324"/>
                    <a:pt x="6042" y="7071"/>
                    <a:pt x="6556" y="6562"/>
                  </a:cubicBezTo>
                  <a:lnTo>
                    <a:pt x="6567" y="6551"/>
                  </a:lnTo>
                  <a:cubicBezTo>
                    <a:pt x="7604" y="5514"/>
                    <a:pt x="7594" y="3795"/>
                    <a:pt x="6553" y="2764"/>
                  </a:cubicBezTo>
                  <a:cubicBezTo>
                    <a:pt x="5097" y="1326"/>
                    <a:pt x="2231" y="1115"/>
                    <a:pt x="241" y="18"/>
                  </a:cubicBezTo>
                  <a:cubicBezTo>
                    <a:pt x="219" y="6"/>
                    <a:pt x="196" y="0"/>
                    <a:pt x="175" y="0"/>
                  </a:cubicBez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1" name="Google Shape;12111;p32"/>
            <p:cNvSpPr/>
            <p:nvPr/>
          </p:nvSpPr>
          <p:spPr>
            <a:xfrm>
              <a:off x="8140041" y="2418484"/>
              <a:ext cx="192347" cy="192007"/>
            </a:xfrm>
            <a:custGeom>
              <a:rect b="b" l="l" r="r" t="t"/>
              <a:pathLst>
                <a:path extrusionOk="0" h="7325" w="7338">
                  <a:moveTo>
                    <a:pt x="175" y="0"/>
                  </a:moveTo>
                  <a:cubicBezTo>
                    <a:pt x="79" y="0"/>
                    <a:pt x="0" y="107"/>
                    <a:pt x="55" y="204"/>
                  </a:cubicBezTo>
                  <a:cubicBezTo>
                    <a:pt x="1141" y="2198"/>
                    <a:pt x="1338" y="5067"/>
                    <a:pt x="2769" y="6530"/>
                  </a:cubicBezTo>
                  <a:cubicBezTo>
                    <a:pt x="3289" y="7059"/>
                    <a:pt x="3986" y="7324"/>
                    <a:pt x="4682" y="7324"/>
                  </a:cubicBezTo>
                  <a:cubicBezTo>
                    <a:pt x="5362" y="7324"/>
                    <a:pt x="6042" y="7071"/>
                    <a:pt x="6556" y="6562"/>
                  </a:cubicBezTo>
                  <a:lnTo>
                    <a:pt x="6567" y="6551"/>
                  </a:lnTo>
                  <a:cubicBezTo>
                    <a:pt x="7052" y="6063"/>
                    <a:pt x="7330" y="5402"/>
                    <a:pt x="7337" y="4716"/>
                  </a:cubicBezTo>
                  <a:lnTo>
                    <a:pt x="7337" y="4716"/>
                  </a:lnTo>
                  <a:cubicBezTo>
                    <a:pt x="7260" y="4821"/>
                    <a:pt x="7175" y="4920"/>
                    <a:pt x="7084" y="5011"/>
                  </a:cubicBezTo>
                  <a:lnTo>
                    <a:pt x="7073" y="5025"/>
                  </a:lnTo>
                  <a:cubicBezTo>
                    <a:pt x="6560" y="5534"/>
                    <a:pt x="5880" y="5787"/>
                    <a:pt x="5201" y="5787"/>
                  </a:cubicBezTo>
                  <a:cubicBezTo>
                    <a:pt x="4504" y="5787"/>
                    <a:pt x="3806" y="5521"/>
                    <a:pt x="3286" y="4990"/>
                  </a:cubicBezTo>
                  <a:cubicBezTo>
                    <a:pt x="2263" y="3946"/>
                    <a:pt x="1866" y="2166"/>
                    <a:pt x="1324" y="510"/>
                  </a:cubicBezTo>
                  <a:cubicBezTo>
                    <a:pt x="951" y="370"/>
                    <a:pt x="589" y="208"/>
                    <a:pt x="241" y="18"/>
                  </a:cubicBezTo>
                  <a:cubicBezTo>
                    <a:pt x="219" y="6"/>
                    <a:pt x="196" y="0"/>
                    <a:pt x="175" y="0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2" name="Google Shape;12112;p32"/>
            <p:cNvSpPr/>
            <p:nvPr/>
          </p:nvSpPr>
          <p:spPr>
            <a:xfrm>
              <a:off x="7967144" y="2470201"/>
              <a:ext cx="134156" cy="222439"/>
            </a:xfrm>
            <a:custGeom>
              <a:rect b="b" l="l" r="r" t="t"/>
              <a:pathLst>
                <a:path extrusionOk="0" h="8486" w="5118">
                  <a:moveTo>
                    <a:pt x="2207" y="0"/>
                  </a:moveTo>
                  <a:cubicBezTo>
                    <a:pt x="2152" y="0"/>
                    <a:pt x="2098" y="34"/>
                    <a:pt x="2083" y="98"/>
                  </a:cubicBezTo>
                  <a:cubicBezTo>
                    <a:pt x="1619" y="2145"/>
                    <a:pt x="1" y="4255"/>
                    <a:pt x="99" y="6143"/>
                  </a:cubicBezTo>
                  <a:cubicBezTo>
                    <a:pt x="171" y="7451"/>
                    <a:pt x="1275" y="8486"/>
                    <a:pt x="2566" y="8486"/>
                  </a:cubicBezTo>
                  <a:cubicBezTo>
                    <a:pt x="2612" y="8486"/>
                    <a:pt x="2659" y="8484"/>
                    <a:pt x="2705" y="8482"/>
                  </a:cubicBezTo>
                  <a:lnTo>
                    <a:pt x="2719" y="8482"/>
                  </a:lnTo>
                  <a:cubicBezTo>
                    <a:pt x="4073" y="8394"/>
                    <a:pt x="5117" y="7198"/>
                    <a:pt x="5026" y="5844"/>
                  </a:cubicBezTo>
                  <a:cubicBezTo>
                    <a:pt x="4896" y="3960"/>
                    <a:pt x="3036" y="2061"/>
                    <a:pt x="2325" y="84"/>
                  </a:cubicBezTo>
                  <a:cubicBezTo>
                    <a:pt x="2305" y="28"/>
                    <a:pt x="2256" y="0"/>
                    <a:pt x="2207" y="0"/>
                  </a:cubicBez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3" name="Google Shape;12113;p32"/>
            <p:cNvSpPr/>
            <p:nvPr/>
          </p:nvSpPr>
          <p:spPr>
            <a:xfrm>
              <a:off x="7967144" y="2470201"/>
              <a:ext cx="114706" cy="222439"/>
            </a:xfrm>
            <a:custGeom>
              <a:rect b="b" l="l" r="r" t="t"/>
              <a:pathLst>
                <a:path extrusionOk="0" h="8486" w="4376">
                  <a:moveTo>
                    <a:pt x="2207" y="0"/>
                  </a:moveTo>
                  <a:cubicBezTo>
                    <a:pt x="2152" y="0"/>
                    <a:pt x="2098" y="34"/>
                    <a:pt x="2083" y="98"/>
                  </a:cubicBezTo>
                  <a:cubicBezTo>
                    <a:pt x="1619" y="2149"/>
                    <a:pt x="1" y="4255"/>
                    <a:pt x="99" y="6143"/>
                  </a:cubicBezTo>
                  <a:cubicBezTo>
                    <a:pt x="171" y="7451"/>
                    <a:pt x="1275" y="8486"/>
                    <a:pt x="2566" y="8486"/>
                  </a:cubicBezTo>
                  <a:cubicBezTo>
                    <a:pt x="2612" y="8486"/>
                    <a:pt x="2659" y="8484"/>
                    <a:pt x="2705" y="8482"/>
                  </a:cubicBezTo>
                  <a:lnTo>
                    <a:pt x="2719" y="8482"/>
                  </a:lnTo>
                  <a:cubicBezTo>
                    <a:pt x="3356" y="8439"/>
                    <a:pt x="3950" y="8151"/>
                    <a:pt x="4375" y="7680"/>
                  </a:cubicBezTo>
                  <a:lnTo>
                    <a:pt x="4375" y="7680"/>
                  </a:lnTo>
                  <a:cubicBezTo>
                    <a:pt x="4259" y="7705"/>
                    <a:pt x="4140" y="7722"/>
                    <a:pt x="4020" y="7729"/>
                  </a:cubicBezTo>
                  <a:lnTo>
                    <a:pt x="4006" y="7729"/>
                  </a:lnTo>
                  <a:cubicBezTo>
                    <a:pt x="3958" y="7732"/>
                    <a:pt x="3910" y="7733"/>
                    <a:pt x="3862" y="7733"/>
                  </a:cubicBezTo>
                  <a:cubicBezTo>
                    <a:pt x="2569" y="7733"/>
                    <a:pt x="1468" y="6696"/>
                    <a:pt x="1401" y="5394"/>
                  </a:cubicBezTo>
                  <a:cubicBezTo>
                    <a:pt x="1327" y="4040"/>
                    <a:pt x="2139" y="2567"/>
                    <a:pt x="2779" y="1087"/>
                  </a:cubicBezTo>
                  <a:cubicBezTo>
                    <a:pt x="2607" y="763"/>
                    <a:pt x="2455" y="429"/>
                    <a:pt x="2325" y="84"/>
                  </a:cubicBezTo>
                  <a:cubicBezTo>
                    <a:pt x="2305" y="28"/>
                    <a:pt x="2256" y="0"/>
                    <a:pt x="2207" y="0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4" name="Google Shape;12114;p32"/>
            <p:cNvSpPr/>
            <p:nvPr/>
          </p:nvSpPr>
          <p:spPr>
            <a:xfrm>
              <a:off x="8130736" y="2411695"/>
              <a:ext cx="207996" cy="205349"/>
            </a:xfrm>
            <a:custGeom>
              <a:rect b="b" l="l" r="r" t="t"/>
              <a:pathLst>
                <a:path extrusionOk="0" h="7834" w="7935">
                  <a:moveTo>
                    <a:pt x="442" y="1"/>
                  </a:moveTo>
                  <a:cubicBezTo>
                    <a:pt x="198" y="1"/>
                    <a:pt x="0" y="269"/>
                    <a:pt x="135" y="516"/>
                  </a:cubicBezTo>
                  <a:cubicBezTo>
                    <a:pt x="578" y="1328"/>
                    <a:pt x="884" y="2306"/>
                    <a:pt x="1173" y="3252"/>
                  </a:cubicBezTo>
                  <a:cubicBezTo>
                    <a:pt x="1602" y="4634"/>
                    <a:pt x="2045" y="6065"/>
                    <a:pt x="2938" y="6972"/>
                  </a:cubicBezTo>
                  <a:cubicBezTo>
                    <a:pt x="3483" y="7524"/>
                    <a:pt x="4228" y="7834"/>
                    <a:pt x="5006" y="7834"/>
                  </a:cubicBezTo>
                  <a:lnTo>
                    <a:pt x="5020" y="7834"/>
                  </a:lnTo>
                  <a:cubicBezTo>
                    <a:pt x="5028" y="7834"/>
                    <a:pt x="5037" y="7834"/>
                    <a:pt x="5046" y="7834"/>
                  </a:cubicBezTo>
                  <a:cubicBezTo>
                    <a:pt x="5807" y="7834"/>
                    <a:pt x="6534" y="7532"/>
                    <a:pt x="7073" y="6997"/>
                  </a:cubicBezTo>
                  <a:lnTo>
                    <a:pt x="7080" y="6990"/>
                  </a:lnTo>
                  <a:lnTo>
                    <a:pt x="7087" y="6983"/>
                  </a:lnTo>
                  <a:cubicBezTo>
                    <a:pt x="7632" y="6434"/>
                    <a:pt x="7935" y="5689"/>
                    <a:pt x="7928" y="4915"/>
                  </a:cubicBezTo>
                  <a:cubicBezTo>
                    <a:pt x="7928" y="4138"/>
                    <a:pt x="7615" y="3392"/>
                    <a:pt x="7063" y="2847"/>
                  </a:cubicBezTo>
                  <a:cubicBezTo>
                    <a:pt x="6152" y="1954"/>
                    <a:pt x="4724" y="1511"/>
                    <a:pt x="3342" y="1086"/>
                  </a:cubicBezTo>
                  <a:cubicBezTo>
                    <a:pt x="3008" y="980"/>
                    <a:pt x="2667" y="875"/>
                    <a:pt x="2333" y="762"/>
                  </a:cubicBezTo>
                  <a:cubicBezTo>
                    <a:pt x="2314" y="758"/>
                    <a:pt x="2296" y="755"/>
                    <a:pt x="2278" y="755"/>
                  </a:cubicBezTo>
                  <a:cubicBezTo>
                    <a:pt x="2067" y="755"/>
                    <a:pt x="1982" y="1065"/>
                    <a:pt x="2203" y="1160"/>
                  </a:cubicBezTo>
                  <a:cubicBezTo>
                    <a:pt x="2537" y="1272"/>
                    <a:pt x="2885" y="1378"/>
                    <a:pt x="3219" y="1483"/>
                  </a:cubicBezTo>
                  <a:cubicBezTo>
                    <a:pt x="4615" y="1916"/>
                    <a:pt x="5934" y="2323"/>
                    <a:pt x="6767" y="3146"/>
                  </a:cubicBezTo>
                  <a:cubicBezTo>
                    <a:pt x="7745" y="4120"/>
                    <a:pt x="7755" y="5699"/>
                    <a:pt x="6792" y="6687"/>
                  </a:cubicBezTo>
                  <a:lnTo>
                    <a:pt x="6785" y="6694"/>
                  </a:lnTo>
                  <a:lnTo>
                    <a:pt x="6781" y="6698"/>
                  </a:lnTo>
                  <a:cubicBezTo>
                    <a:pt x="6317" y="7159"/>
                    <a:pt x="5689" y="7415"/>
                    <a:pt x="5037" y="7415"/>
                  </a:cubicBezTo>
                  <a:cubicBezTo>
                    <a:pt x="5032" y="7415"/>
                    <a:pt x="5028" y="7415"/>
                    <a:pt x="5023" y="7415"/>
                  </a:cubicBezTo>
                  <a:lnTo>
                    <a:pt x="5009" y="7415"/>
                  </a:lnTo>
                  <a:cubicBezTo>
                    <a:pt x="4341" y="7415"/>
                    <a:pt x="3704" y="7152"/>
                    <a:pt x="3237" y="6677"/>
                  </a:cubicBezTo>
                  <a:cubicBezTo>
                    <a:pt x="2414" y="5840"/>
                    <a:pt x="2006" y="4521"/>
                    <a:pt x="1574" y="3125"/>
                  </a:cubicBezTo>
                  <a:cubicBezTo>
                    <a:pt x="1299" y="2236"/>
                    <a:pt x="1014" y="1318"/>
                    <a:pt x="610" y="520"/>
                  </a:cubicBezTo>
                  <a:lnTo>
                    <a:pt x="610" y="520"/>
                  </a:lnTo>
                  <a:cubicBezTo>
                    <a:pt x="835" y="632"/>
                    <a:pt x="1081" y="741"/>
                    <a:pt x="1356" y="854"/>
                  </a:cubicBezTo>
                  <a:cubicBezTo>
                    <a:pt x="1383" y="864"/>
                    <a:pt x="1410" y="869"/>
                    <a:pt x="1435" y="869"/>
                  </a:cubicBezTo>
                  <a:cubicBezTo>
                    <a:pt x="1638" y="869"/>
                    <a:pt x="1736" y="557"/>
                    <a:pt x="1510" y="463"/>
                  </a:cubicBezTo>
                  <a:cubicBezTo>
                    <a:pt x="1201" y="344"/>
                    <a:pt x="898" y="203"/>
                    <a:pt x="610" y="45"/>
                  </a:cubicBezTo>
                  <a:cubicBezTo>
                    <a:pt x="554" y="15"/>
                    <a:pt x="497" y="1"/>
                    <a:pt x="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5" name="Google Shape;12115;p32"/>
            <p:cNvSpPr/>
            <p:nvPr/>
          </p:nvSpPr>
          <p:spPr>
            <a:xfrm>
              <a:off x="7962635" y="2464277"/>
              <a:ext cx="144457" cy="233894"/>
            </a:xfrm>
            <a:custGeom>
              <a:rect b="b" l="l" r="r" t="t"/>
              <a:pathLst>
                <a:path extrusionOk="0" h="8923" w="5511">
                  <a:moveTo>
                    <a:pt x="2377" y="0"/>
                  </a:moveTo>
                  <a:cubicBezTo>
                    <a:pt x="2232" y="0"/>
                    <a:pt x="2086" y="90"/>
                    <a:pt x="2047" y="265"/>
                  </a:cubicBezTo>
                  <a:cubicBezTo>
                    <a:pt x="1861" y="1084"/>
                    <a:pt x="1478" y="1935"/>
                    <a:pt x="1108" y="2758"/>
                  </a:cubicBezTo>
                  <a:cubicBezTo>
                    <a:pt x="563" y="3964"/>
                    <a:pt x="1" y="5212"/>
                    <a:pt x="64" y="6380"/>
                  </a:cubicBezTo>
                  <a:cubicBezTo>
                    <a:pt x="152" y="7800"/>
                    <a:pt x="1319" y="8908"/>
                    <a:pt x="2744" y="8922"/>
                  </a:cubicBezTo>
                  <a:cubicBezTo>
                    <a:pt x="2793" y="8922"/>
                    <a:pt x="2845" y="8919"/>
                    <a:pt x="2898" y="8915"/>
                  </a:cubicBezTo>
                  <a:lnTo>
                    <a:pt x="2916" y="8915"/>
                  </a:lnTo>
                  <a:cubicBezTo>
                    <a:pt x="4393" y="8810"/>
                    <a:pt x="5511" y="7530"/>
                    <a:pt x="5416" y="6049"/>
                  </a:cubicBezTo>
                  <a:cubicBezTo>
                    <a:pt x="5335" y="4889"/>
                    <a:pt x="4621" y="3718"/>
                    <a:pt x="3932" y="2589"/>
                  </a:cubicBezTo>
                  <a:cubicBezTo>
                    <a:pt x="3788" y="2350"/>
                    <a:pt x="3637" y="2100"/>
                    <a:pt x="3493" y="1858"/>
                  </a:cubicBezTo>
                  <a:cubicBezTo>
                    <a:pt x="3448" y="1782"/>
                    <a:pt x="3383" y="1750"/>
                    <a:pt x="3318" y="1750"/>
                  </a:cubicBezTo>
                  <a:cubicBezTo>
                    <a:pt x="3174" y="1750"/>
                    <a:pt x="3034" y="1902"/>
                    <a:pt x="3130" y="2069"/>
                  </a:cubicBezTo>
                  <a:cubicBezTo>
                    <a:pt x="3278" y="2315"/>
                    <a:pt x="3429" y="2564"/>
                    <a:pt x="3577" y="2807"/>
                  </a:cubicBezTo>
                  <a:cubicBezTo>
                    <a:pt x="4270" y="3943"/>
                    <a:pt x="4924" y="5019"/>
                    <a:pt x="4998" y="6084"/>
                  </a:cubicBezTo>
                  <a:cubicBezTo>
                    <a:pt x="5075" y="7333"/>
                    <a:pt x="4136" y="8409"/>
                    <a:pt x="2888" y="8500"/>
                  </a:cubicBezTo>
                  <a:lnTo>
                    <a:pt x="2874" y="8500"/>
                  </a:lnTo>
                  <a:cubicBezTo>
                    <a:pt x="2834" y="8502"/>
                    <a:pt x="2795" y="8503"/>
                    <a:pt x="2756" y="8503"/>
                  </a:cubicBezTo>
                  <a:cubicBezTo>
                    <a:pt x="1559" y="8503"/>
                    <a:pt x="554" y="7571"/>
                    <a:pt x="482" y="6362"/>
                  </a:cubicBezTo>
                  <a:cubicBezTo>
                    <a:pt x="423" y="5297"/>
                    <a:pt x="940" y="4147"/>
                    <a:pt x="1488" y="2934"/>
                  </a:cubicBezTo>
                  <a:cubicBezTo>
                    <a:pt x="1829" y="2174"/>
                    <a:pt x="2184" y="1390"/>
                    <a:pt x="2392" y="613"/>
                  </a:cubicBezTo>
                  <a:cubicBezTo>
                    <a:pt x="2469" y="803"/>
                    <a:pt x="2557" y="996"/>
                    <a:pt x="2659" y="1204"/>
                  </a:cubicBezTo>
                  <a:cubicBezTo>
                    <a:pt x="2701" y="1285"/>
                    <a:pt x="2770" y="1319"/>
                    <a:pt x="2839" y="1319"/>
                  </a:cubicBezTo>
                  <a:cubicBezTo>
                    <a:pt x="2978" y="1319"/>
                    <a:pt x="3118" y="1181"/>
                    <a:pt x="3035" y="1014"/>
                  </a:cubicBezTo>
                  <a:cubicBezTo>
                    <a:pt x="2905" y="757"/>
                    <a:pt x="2789" y="493"/>
                    <a:pt x="2691" y="223"/>
                  </a:cubicBezTo>
                  <a:cubicBezTo>
                    <a:pt x="2638" y="73"/>
                    <a:pt x="2507" y="0"/>
                    <a:pt x="23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6" name="Google Shape;12116;p32"/>
            <p:cNvSpPr/>
            <p:nvPr/>
          </p:nvSpPr>
          <p:spPr>
            <a:xfrm>
              <a:off x="8149189" y="2611644"/>
              <a:ext cx="122543" cy="170591"/>
            </a:xfrm>
            <a:custGeom>
              <a:rect b="b" l="l" r="r" t="t"/>
              <a:pathLst>
                <a:path extrusionOk="0" h="6508" w="4675">
                  <a:moveTo>
                    <a:pt x="401" y="1"/>
                  </a:moveTo>
                  <a:cubicBezTo>
                    <a:pt x="230" y="1"/>
                    <a:pt x="66" y="146"/>
                    <a:pt x="92" y="350"/>
                  </a:cubicBezTo>
                  <a:cubicBezTo>
                    <a:pt x="187" y="983"/>
                    <a:pt x="149" y="1693"/>
                    <a:pt x="110" y="2379"/>
                  </a:cubicBezTo>
                  <a:cubicBezTo>
                    <a:pt x="57" y="3395"/>
                    <a:pt x="1" y="4443"/>
                    <a:pt x="374" y="5269"/>
                  </a:cubicBezTo>
                  <a:cubicBezTo>
                    <a:pt x="606" y="5779"/>
                    <a:pt x="1031" y="6177"/>
                    <a:pt x="1555" y="6370"/>
                  </a:cubicBezTo>
                  <a:cubicBezTo>
                    <a:pt x="1794" y="6461"/>
                    <a:pt x="2048" y="6507"/>
                    <a:pt x="2304" y="6507"/>
                  </a:cubicBezTo>
                  <a:cubicBezTo>
                    <a:pt x="2600" y="6507"/>
                    <a:pt x="2891" y="6444"/>
                    <a:pt x="3162" y="6317"/>
                  </a:cubicBezTo>
                  <a:lnTo>
                    <a:pt x="3169" y="6317"/>
                  </a:lnTo>
                  <a:lnTo>
                    <a:pt x="3173" y="6314"/>
                  </a:lnTo>
                  <a:cubicBezTo>
                    <a:pt x="4221" y="5814"/>
                    <a:pt x="4674" y="4566"/>
                    <a:pt x="4186" y="3515"/>
                  </a:cubicBezTo>
                  <a:cubicBezTo>
                    <a:pt x="3799" y="2695"/>
                    <a:pt x="2962" y="2055"/>
                    <a:pt x="2157" y="1436"/>
                  </a:cubicBezTo>
                  <a:lnTo>
                    <a:pt x="2037" y="1345"/>
                  </a:lnTo>
                  <a:cubicBezTo>
                    <a:pt x="1992" y="1309"/>
                    <a:pt x="1946" y="1293"/>
                    <a:pt x="1902" y="1293"/>
                  </a:cubicBezTo>
                  <a:cubicBezTo>
                    <a:pt x="1726" y="1293"/>
                    <a:pt x="1591" y="1544"/>
                    <a:pt x="1780" y="1679"/>
                  </a:cubicBezTo>
                  <a:lnTo>
                    <a:pt x="1900" y="1771"/>
                  </a:lnTo>
                  <a:cubicBezTo>
                    <a:pt x="2705" y="2386"/>
                    <a:pt x="3465" y="2966"/>
                    <a:pt x="3806" y="3694"/>
                  </a:cubicBezTo>
                  <a:cubicBezTo>
                    <a:pt x="4196" y="4538"/>
                    <a:pt x="3834" y="5537"/>
                    <a:pt x="2993" y="5934"/>
                  </a:cubicBezTo>
                  <a:lnTo>
                    <a:pt x="2990" y="5938"/>
                  </a:lnTo>
                  <a:lnTo>
                    <a:pt x="2986" y="5938"/>
                  </a:lnTo>
                  <a:cubicBezTo>
                    <a:pt x="2762" y="6038"/>
                    <a:pt x="2528" y="6086"/>
                    <a:pt x="2297" y="6086"/>
                  </a:cubicBezTo>
                  <a:cubicBezTo>
                    <a:pt x="1655" y="6086"/>
                    <a:pt x="1041" y="5718"/>
                    <a:pt x="753" y="5097"/>
                  </a:cubicBezTo>
                  <a:cubicBezTo>
                    <a:pt x="423" y="4366"/>
                    <a:pt x="476" y="3413"/>
                    <a:pt x="528" y="2400"/>
                  </a:cubicBezTo>
                  <a:cubicBezTo>
                    <a:pt x="560" y="1813"/>
                    <a:pt x="592" y="1208"/>
                    <a:pt x="546" y="631"/>
                  </a:cubicBezTo>
                  <a:lnTo>
                    <a:pt x="546" y="631"/>
                  </a:lnTo>
                  <a:cubicBezTo>
                    <a:pt x="680" y="768"/>
                    <a:pt x="834" y="909"/>
                    <a:pt x="1003" y="1057"/>
                  </a:cubicBezTo>
                  <a:cubicBezTo>
                    <a:pt x="1049" y="1097"/>
                    <a:pt x="1097" y="1114"/>
                    <a:pt x="1143" y="1114"/>
                  </a:cubicBezTo>
                  <a:cubicBezTo>
                    <a:pt x="1313" y="1114"/>
                    <a:pt x="1449" y="881"/>
                    <a:pt x="1277" y="737"/>
                  </a:cubicBezTo>
                  <a:cubicBezTo>
                    <a:pt x="1045" y="543"/>
                    <a:pt x="827" y="332"/>
                    <a:pt x="627" y="104"/>
                  </a:cubicBezTo>
                  <a:cubicBezTo>
                    <a:pt x="562" y="32"/>
                    <a:pt x="481" y="1"/>
                    <a:pt x="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17" name="Google Shape;12117;p32"/>
          <p:cNvGrpSpPr/>
          <p:nvPr/>
        </p:nvGrpSpPr>
        <p:grpSpPr>
          <a:xfrm>
            <a:off x="6869626" y="2603597"/>
            <a:ext cx="374341" cy="291535"/>
            <a:chOff x="6869626" y="2451197"/>
            <a:chExt cx="374341" cy="291535"/>
          </a:xfrm>
        </p:grpSpPr>
        <p:sp>
          <p:nvSpPr>
            <p:cNvPr id="12118" name="Google Shape;12118;p32"/>
            <p:cNvSpPr/>
            <p:nvPr/>
          </p:nvSpPr>
          <p:spPr>
            <a:xfrm>
              <a:off x="6875157" y="2491852"/>
              <a:ext cx="363384" cy="236646"/>
            </a:xfrm>
            <a:custGeom>
              <a:rect b="b" l="l" r="r" t="t"/>
              <a:pathLst>
                <a:path extrusionOk="0" h="9028" w="13863">
                  <a:moveTo>
                    <a:pt x="10283" y="0"/>
                  </a:moveTo>
                  <a:lnTo>
                    <a:pt x="10283" y="894"/>
                  </a:lnTo>
                  <a:lnTo>
                    <a:pt x="10620" y="894"/>
                  </a:lnTo>
                  <a:cubicBezTo>
                    <a:pt x="11278" y="922"/>
                    <a:pt x="11798" y="1467"/>
                    <a:pt x="11798" y="2124"/>
                  </a:cubicBezTo>
                  <a:cubicBezTo>
                    <a:pt x="11798" y="2785"/>
                    <a:pt x="11278" y="3327"/>
                    <a:pt x="10620" y="3355"/>
                  </a:cubicBezTo>
                  <a:lnTo>
                    <a:pt x="894" y="3355"/>
                  </a:lnTo>
                  <a:cubicBezTo>
                    <a:pt x="402" y="3355"/>
                    <a:pt x="1" y="3756"/>
                    <a:pt x="1" y="4248"/>
                  </a:cubicBezTo>
                  <a:cubicBezTo>
                    <a:pt x="1" y="6956"/>
                    <a:pt x="2213" y="9027"/>
                    <a:pt x="4766" y="9027"/>
                  </a:cubicBezTo>
                  <a:cubicBezTo>
                    <a:pt x="5184" y="9027"/>
                    <a:pt x="5611" y="8972"/>
                    <a:pt x="6038" y="8855"/>
                  </a:cubicBezTo>
                  <a:lnTo>
                    <a:pt x="7758" y="8380"/>
                  </a:lnTo>
                  <a:lnTo>
                    <a:pt x="9354" y="7941"/>
                  </a:lnTo>
                  <a:lnTo>
                    <a:pt x="10842" y="7533"/>
                  </a:lnTo>
                  <a:cubicBezTo>
                    <a:pt x="12625" y="7044"/>
                    <a:pt x="13859" y="5426"/>
                    <a:pt x="13862" y="3577"/>
                  </a:cubicBezTo>
                  <a:cubicBezTo>
                    <a:pt x="13862" y="1604"/>
                    <a:pt x="12259" y="0"/>
                    <a:pt x="10283" y="0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9" name="Google Shape;12119;p32"/>
            <p:cNvSpPr/>
            <p:nvPr/>
          </p:nvSpPr>
          <p:spPr>
            <a:xfrm>
              <a:off x="6875157" y="2579795"/>
              <a:ext cx="155335" cy="148599"/>
            </a:xfrm>
            <a:custGeom>
              <a:rect b="b" l="l" r="r" t="t"/>
              <a:pathLst>
                <a:path extrusionOk="0" h="5669" w="5926">
                  <a:moveTo>
                    <a:pt x="894" y="0"/>
                  </a:moveTo>
                  <a:cubicBezTo>
                    <a:pt x="402" y="0"/>
                    <a:pt x="1" y="401"/>
                    <a:pt x="1" y="893"/>
                  </a:cubicBezTo>
                  <a:cubicBezTo>
                    <a:pt x="1" y="3600"/>
                    <a:pt x="2214" y="5668"/>
                    <a:pt x="4764" y="5668"/>
                  </a:cubicBezTo>
                  <a:cubicBezTo>
                    <a:pt x="5146" y="5668"/>
                    <a:pt x="5535" y="5622"/>
                    <a:pt x="5926" y="5524"/>
                  </a:cubicBezTo>
                  <a:cubicBezTo>
                    <a:pt x="3900" y="5011"/>
                    <a:pt x="2318" y="3179"/>
                    <a:pt x="2318" y="893"/>
                  </a:cubicBezTo>
                  <a:cubicBezTo>
                    <a:pt x="2318" y="401"/>
                    <a:pt x="2719" y="0"/>
                    <a:pt x="3215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0" name="Google Shape;12120;p32"/>
            <p:cNvSpPr/>
            <p:nvPr/>
          </p:nvSpPr>
          <p:spPr>
            <a:xfrm>
              <a:off x="6875341" y="2609101"/>
              <a:ext cx="218298" cy="119372"/>
            </a:xfrm>
            <a:custGeom>
              <a:rect b="b" l="l" r="r" t="t"/>
              <a:pathLst>
                <a:path extrusionOk="0" h="4554" w="8328">
                  <a:moveTo>
                    <a:pt x="1" y="0"/>
                  </a:moveTo>
                  <a:cubicBezTo>
                    <a:pt x="118" y="2595"/>
                    <a:pt x="2279" y="4554"/>
                    <a:pt x="4761" y="4554"/>
                  </a:cubicBezTo>
                  <a:cubicBezTo>
                    <a:pt x="5178" y="4554"/>
                    <a:pt x="5604" y="4499"/>
                    <a:pt x="6031" y="4382"/>
                  </a:cubicBezTo>
                  <a:lnTo>
                    <a:pt x="7751" y="3907"/>
                  </a:lnTo>
                  <a:lnTo>
                    <a:pt x="8328" y="3749"/>
                  </a:lnTo>
                  <a:cubicBezTo>
                    <a:pt x="4896" y="3060"/>
                    <a:pt x="4896" y="0"/>
                    <a:pt x="4896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1" name="Google Shape;12121;p32"/>
            <p:cNvSpPr/>
            <p:nvPr/>
          </p:nvSpPr>
          <p:spPr>
            <a:xfrm>
              <a:off x="7039221" y="2597305"/>
              <a:ext cx="23460" cy="23513"/>
            </a:xfrm>
            <a:custGeom>
              <a:rect b="b" l="l" r="r" t="t"/>
              <a:pathLst>
                <a:path extrusionOk="0" h="897" w="895">
                  <a:moveTo>
                    <a:pt x="447" y="0"/>
                  </a:moveTo>
                  <a:cubicBezTo>
                    <a:pt x="201" y="0"/>
                    <a:pt x="1" y="201"/>
                    <a:pt x="1" y="450"/>
                  </a:cubicBezTo>
                  <a:cubicBezTo>
                    <a:pt x="1" y="696"/>
                    <a:pt x="201" y="897"/>
                    <a:pt x="447" y="897"/>
                  </a:cubicBezTo>
                  <a:cubicBezTo>
                    <a:pt x="694" y="897"/>
                    <a:pt x="894" y="696"/>
                    <a:pt x="894" y="450"/>
                  </a:cubicBezTo>
                  <a:cubicBezTo>
                    <a:pt x="894" y="201"/>
                    <a:pt x="694" y="0"/>
                    <a:pt x="447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2" name="Google Shape;12122;p32"/>
            <p:cNvSpPr/>
            <p:nvPr/>
          </p:nvSpPr>
          <p:spPr>
            <a:xfrm>
              <a:off x="7067819" y="2675261"/>
              <a:ext cx="56986" cy="61914"/>
            </a:xfrm>
            <a:custGeom>
              <a:rect b="b" l="l" r="r" t="t"/>
              <a:pathLst>
                <a:path extrusionOk="0" h="2362" w="2174">
                  <a:moveTo>
                    <a:pt x="1380" y="1"/>
                  </a:moveTo>
                  <a:cubicBezTo>
                    <a:pt x="1341" y="1"/>
                    <a:pt x="1302" y="6"/>
                    <a:pt x="1262" y="15"/>
                  </a:cubicBezTo>
                  <a:lnTo>
                    <a:pt x="464" y="219"/>
                  </a:lnTo>
                  <a:cubicBezTo>
                    <a:pt x="151" y="296"/>
                    <a:pt x="0" y="652"/>
                    <a:pt x="155" y="933"/>
                  </a:cubicBezTo>
                  <a:cubicBezTo>
                    <a:pt x="401" y="1369"/>
                    <a:pt x="826" y="1953"/>
                    <a:pt x="1473" y="2308"/>
                  </a:cubicBezTo>
                  <a:cubicBezTo>
                    <a:pt x="1543" y="2345"/>
                    <a:pt x="1615" y="2362"/>
                    <a:pt x="1684" y="2362"/>
                  </a:cubicBezTo>
                  <a:cubicBezTo>
                    <a:pt x="1945" y="2362"/>
                    <a:pt x="2174" y="2125"/>
                    <a:pt x="2124" y="1833"/>
                  </a:cubicBezTo>
                  <a:lnTo>
                    <a:pt x="1864" y="405"/>
                  </a:lnTo>
                  <a:cubicBezTo>
                    <a:pt x="1822" y="165"/>
                    <a:pt x="1612" y="1"/>
                    <a:pt x="1380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3" name="Google Shape;12123;p32"/>
            <p:cNvSpPr/>
            <p:nvPr/>
          </p:nvSpPr>
          <p:spPr>
            <a:xfrm>
              <a:off x="7086246" y="2550464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4" name="Google Shape;12124;p32"/>
            <p:cNvSpPr/>
            <p:nvPr/>
          </p:nvSpPr>
          <p:spPr>
            <a:xfrm>
              <a:off x="7086246" y="2456728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5" name="Google Shape;12125;p32"/>
            <p:cNvSpPr/>
            <p:nvPr/>
          </p:nvSpPr>
          <p:spPr>
            <a:xfrm>
              <a:off x="7091279" y="2457173"/>
              <a:ext cx="71586" cy="92871"/>
            </a:xfrm>
            <a:custGeom>
              <a:rect b="b" l="l" r="r" t="t"/>
              <a:pathLst>
                <a:path extrusionOk="0" h="3543" w="2731">
                  <a:moveTo>
                    <a:pt x="106" y="1"/>
                  </a:moveTo>
                  <a:cubicBezTo>
                    <a:pt x="40" y="1"/>
                    <a:pt x="0" y="81"/>
                    <a:pt x="47" y="131"/>
                  </a:cubicBezTo>
                  <a:cubicBezTo>
                    <a:pt x="153" y="265"/>
                    <a:pt x="251" y="511"/>
                    <a:pt x="251" y="975"/>
                  </a:cubicBezTo>
                  <a:cubicBezTo>
                    <a:pt x="251" y="1573"/>
                    <a:pt x="698" y="1770"/>
                    <a:pt x="698" y="1770"/>
                  </a:cubicBezTo>
                  <a:cubicBezTo>
                    <a:pt x="698" y="1770"/>
                    <a:pt x="251" y="1970"/>
                    <a:pt x="251" y="2565"/>
                  </a:cubicBezTo>
                  <a:cubicBezTo>
                    <a:pt x="251" y="3032"/>
                    <a:pt x="153" y="3279"/>
                    <a:pt x="47" y="3409"/>
                  </a:cubicBezTo>
                  <a:cubicBezTo>
                    <a:pt x="0" y="3463"/>
                    <a:pt x="40" y="3543"/>
                    <a:pt x="106" y="3543"/>
                  </a:cubicBezTo>
                  <a:cubicBezTo>
                    <a:pt x="109" y="3543"/>
                    <a:pt x="111" y="3543"/>
                    <a:pt x="114" y="3542"/>
                  </a:cubicBezTo>
                  <a:cubicBezTo>
                    <a:pt x="1429" y="3381"/>
                    <a:pt x="1816" y="2220"/>
                    <a:pt x="1816" y="2220"/>
                  </a:cubicBezTo>
                  <a:lnTo>
                    <a:pt x="2238" y="2220"/>
                  </a:lnTo>
                  <a:cubicBezTo>
                    <a:pt x="2474" y="2220"/>
                    <a:pt x="2688" y="2048"/>
                    <a:pt x="2709" y="1812"/>
                  </a:cubicBezTo>
                  <a:cubicBezTo>
                    <a:pt x="2730" y="1598"/>
                    <a:pt x="2590" y="1397"/>
                    <a:pt x="2382" y="1341"/>
                  </a:cubicBezTo>
                  <a:cubicBezTo>
                    <a:pt x="2270" y="1330"/>
                    <a:pt x="2157" y="1323"/>
                    <a:pt x="2041" y="1323"/>
                  </a:cubicBezTo>
                  <a:lnTo>
                    <a:pt x="1816" y="1323"/>
                  </a:lnTo>
                  <a:cubicBezTo>
                    <a:pt x="1816" y="1323"/>
                    <a:pt x="1429" y="163"/>
                    <a:pt x="114" y="1"/>
                  </a:cubicBezTo>
                  <a:cubicBezTo>
                    <a:pt x="111" y="1"/>
                    <a:pt x="109" y="1"/>
                    <a:pt x="106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6" name="Google Shape;12126;p32"/>
            <p:cNvSpPr/>
            <p:nvPr/>
          </p:nvSpPr>
          <p:spPr>
            <a:xfrm>
              <a:off x="7027897" y="2591853"/>
              <a:ext cx="40315" cy="34443"/>
            </a:xfrm>
            <a:custGeom>
              <a:rect b="b" l="l" r="r" t="t"/>
              <a:pathLst>
                <a:path extrusionOk="0" h="1314" w="1538">
                  <a:moveTo>
                    <a:pt x="879" y="418"/>
                  </a:moveTo>
                  <a:cubicBezTo>
                    <a:pt x="1002" y="418"/>
                    <a:pt x="1119" y="513"/>
                    <a:pt x="1119" y="658"/>
                  </a:cubicBezTo>
                  <a:cubicBezTo>
                    <a:pt x="1119" y="788"/>
                    <a:pt x="1010" y="894"/>
                    <a:pt x="879" y="894"/>
                  </a:cubicBezTo>
                  <a:cubicBezTo>
                    <a:pt x="669" y="894"/>
                    <a:pt x="563" y="637"/>
                    <a:pt x="711" y="490"/>
                  </a:cubicBezTo>
                  <a:cubicBezTo>
                    <a:pt x="760" y="440"/>
                    <a:pt x="820" y="418"/>
                    <a:pt x="879" y="418"/>
                  </a:cubicBezTo>
                  <a:close/>
                  <a:moveTo>
                    <a:pt x="879" y="1"/>
                  </a:moveTo>
                  <a:cubicBezTo>
                    <a:pt x="296" y="1"/>
                    <a:pt x="0" y="708"/>
                    <a:pt x="415" y="1119"/>
                  </a:cubicBezTo>
                  <a:cubicBezTo>
                    <a:pt x="549" y="1254"/>
                    <a:pt x="713" y="1314"/>
                    <a:pt x="875" y="1314"/>
                  </a:cubicBezTo>
                  <a:cubicBezTo>
                    <a:pt x="1211" y="1314"/>
                    <a:pt x="1535" y="1053"/>
                    <a:pt x="1537" y="658"/>
                  </a:cubicBezTo>
                  <a:cubicBezTo>
                    <a:pt x="1534" y="296"/>
                    <a:pt x="1242" y="1"/>
                    <a:pt x="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7" name="Google Shape;12127;p32"/>
            <p:cNvSpPr/>
            <p:nvPr/>
          </p:nvSpPr>
          <p:spPr>
            <a:xfrm>
              <a:off x="6869626" y="2451197"/>
              <a:ext cx="374341" cy="291535"/>
            </a:xfrm>
            <a:custGeom>
              <a:rect b="b" l="l" r="r" t="t"/>
              <a:pathLst>
                <a:path extrusionOk="0" h="11122" w="14281">
                  <a:moveTo>
                    <a:pt x="4934" y="6232"/>
                  </a:moveTo>
                  <a:cubicBezTo>
                    <a:pt x="4976" y="6689"/>
                    <a:pt x="5085" y="7139"/>
                    <a:pt x="5261" y="7568"/>
                  </a:cubicBezTo>
                  <a:cubicBezTo>
                    <a:pt x="5571" y="8306"/>
                    <a:pt x="6221" y="9263"/>
                    <a:pt x="7586" y="9667"/>
                  </a:cubicBezTo>
                  <a:cubicBezTo>
                    <a:pt x="7603" y="9699"/>
                    <a:pt x="7621" y="9731"/>
                    <a:pt x="7642" y="9766"/>
                  </a:cubicBezTo>
                  <a:cubicBezTo>
                    <a:pt x="5933" y="9748"/>
                    <a:pt x="4379" y="8788"/>
                    <a:pt x="3598" y="7273"/>
                  </a:cubicBezTo>
                  <a:cubicBezTo>
                    <a:pt x="3555" y="7190"/>
                    <a:pt x="3485" y="7155"/>
                    <a:pt x="3416" y="7155"/>
                  </a:cubicBezTo>
                  <a:cubicBezTo>
                    <a:pt x="3276" y="7155"/>
                    <a:pt x="3138" y="7296"/>
                    <a:pt x="3225" y="7463"/>
                  </a:cubicBezTo>
                  <a:cubicBezTo>
                    <a:pt x="3883" y="8750"/>
                    <a:pt x="5071" y="9692"/>
                    <a:pt x="6478" y="10040"/>
                  </a:cubicBezTo>
                  <a:cubicBezTo>
                    <a:pt x="6396" y="10044"/>
                    <a:pt x="6314" y="10047"/>
                    <a:pt x="6233" y="10047"/>
                  </a:cubicBezTo>
                  <a:cubicBezTo>
                    <a:pt x="4011" y="10047"/>
                    <a:pt x="2097" y="8444"/>
                    <a:pt x="1724" y="6232"/>
                  </a:cubicBezTo>
                  <a:lnTo>
                    <a:pt x="2793" y="6232"/>
                  </a:lnTo>
                  <a:cubicBezTo>
                    <a:pt x="2814" y="6330"/>
                    <a:pt x="2835" y="6429"/>
                    <a:pt x="2863" y="6527"/>
                  </a:cubicBezTo>
                  <a:cubicBezTo>
                    <a:pt x="2893" y="6633"/>
                    <a:pt x="2974" y="6678"/>
                    <a:pt x="3056" y="6678"/>
                  </a:cubicBezTo>
                  <a:cubicBezTo>
                    <a:pt x="3180" y="6678"/>
                    <a:pt x="3306" y="6575"/>
                    <a:pt x="3264" y="6415"/>
                  </a:cubicBezTo>
                  <a:cubicBezTo>
                    <a:pt x="3250" y="6355"/>
                    <a:pt x="3232" y="6295"/>
                    <a:pt x="3222" y="6232"/>
                  </a:cubicBezTo>
                  <a:close/>
                  <a:moveTo>
                    <a:pt x="1302" y="6232"/>
                  </a:moveTo>
                  <a:cubicBezTo>
                    <a:pt x="1618" y="8285"/>
                    <a:pt x="3172" y="9928"/>
                    <a:pt x="5201" y="10360"/>
                  </a:cubicBezTo>
                  <a:cubicBezTo>
                    <a:pt x="5123" y="10364"/>
                    <a:pt x="5045" y="10366"/>
                    <a:pt x="4966" y="10366"/>
                  </a:cubicBezTo>
                  <a:cubicBezTo>
                    <a:pt x="3975" y="10366"/>
                    <a:pt x="3008" y="10038"/>
                    <a:pt x="2216" y="9428"/>
                  </a:cubicBezTo>
                  <a:cubicBezTo>
                    <a:pt x="1200" y="8662"/>
                    <a:pt x="556" y="7501"/>
                    <a:pt x="440" y="6232"/>
                  </a:cubicBezTo>
                  <a:close/>
                  <a:moveTo>
                    <a:pt x="8809" y="486"/>
                  </a:moveTo>
                  <a:lnTo>
                    <a:pt x="8809" y="486"/>
                  </a:lnTo>
                  <a:cubicBezTo>
                    <a:pt x="9759" y="732"/>
                    <a:pt x="10058" y="1576"/>
                    <a:pt x="10072" y="1618"/>
                  </a:cubicBezTo>
                  <a:cubicBezTo>
                    <a:pt x="10100" y="1703"/>
                    <a:pt x="10181" y="1759"/>
                    <a:pt x="10272" y="1759"/>
                  </a:cubicBezTo>
                  <a:lnTo>
                    <a:pt x="10494" y="1759"/>
                  </a:lnTo>
                  <a:cubicBezTo>
                    <a:pt x="12354" y="1762"/>
                    <a:pt x="13862" y="3267"/>
                    <a:pt x="13862" y="5128"/>
                  </a:cubicBezTo>
                  <a:cubicBezTo>
                    <a:pt x="13859" y="6882"/>
                    <a:pt x="12688" y="8419"/>
                    <a:pt x="11000" y="8883"/>
                  </a:cubicBezTo>
                  <a:lnTo>
                    <a:pt x="9688" y="9245"/>
                  </a:lnTo>
                  <a:lnTo>
                    <a:pt x="9583" y="8669"/>
                  </a:lnTo>
                  <a:cubicBezTo>
                    <a:pt x="9559" y="8555"/>
                    <a:pt x="9472" y="8504"/>
                    <a:pt x="9384" y="8504"/>
                  </a:cubicBezTo>
                  <a:cubicBezTo>
                    <a:pt x="9267" y="8504"/>
                    <a:pt x="9150" y="8593"/>
                    <a:pt x="9172" y="8743"/>
                  </a:cubicBezTo>
                  <a:lnTo>
                    <a:pt x="9477" y="10420"/>
                  </a:lnTo>
                  <a:cubicBezTo>
                    <a:pt x="9495" y="10511"/>
                    <a:pt x="9456" y="10603"/>
                    <a:pt x="9379" y="10659"/>
                  </a:cubicBezTo>
                  <a:cubicBezTo>
                    <a:pt x="9340" y="10688"/>
                    <a:pt x="9293" y="10703"/>
                    <a:pt x="9245" y="10703"/>
                  </a:cubicBezTo>
                  <a:cubicBezTo>
                    <a:pt x="9206" y="10703"/>
                    <a:pt x="9167" y="10693"/>
                    <a:pt x="9133" y="10673"/>
                  </a:cubicBezTo>
                  <a:cubicBezTo>
                    <a:pt x="8507" y="10328"/>
                    <a:pt x="8032" y="9766"/>
                    <a:pt x="7790" y="9094"/>
                  </a:cubicBezTo>
                  <a:cubicBezTo>
                    <a:pt x="7760" y="8991"/>
                    <a:pt x="7676" y="8944"/>
                    <a:pt x="7592" y="8944"/>
                  </a:cubicBezTo>
                  <a:cubicBezTo>
                    <a:pt x="7486" y="8944"/>
                    <a:pt x="7380" y="9019"/>
                    <a:pt x="7382" y="9154"/>
                  </a:cubicBezTo>
                  <a:cubicBezTo>
                    <a:pt x="6580" y="8834"/>
                    <a:pt x="6000" y="8254"/>
                    <a:pt x="5652" y="7420"/>
                  </a:cubicBezTo>
                  <a:cubicBezTo>
                    <a:pt x="5493" y="7041"/>
                    <a:pt x="5395" y="6640"/>
                    <a:pt x="5353" y="6232"/>
                  </a:cubicBezTo>
                  <a:lnTo>
                    <a:pt x="5578" y="6232"/>
                  </a:lnTo>
                  <a:cubicBezTo>
                    <a:pt x="5694" y="6232"/>
                    <a:pt x="5785" y="6140"/>
                    <a:pt x="5785" y="6024"/>
                  </a:cubicBezTo>
                  <a:cubicBezTo>
                    <a:pt x="5785" y="5908"/>
                    <a:pt x="5694" y="5813"/>
                    <a:pt x="5578" y="5813"/>
                  </a:cubicBezTo>
                  <a:lnTo>
                    <a:pt x="419" y="5813"/>
                  </a:lnTo>
                  <a:lnTo>
                    <a:pt x="419" y="5799"/>
                  </a:lnTo>
                  <a:cubicBezTo>
                    <a:pt x="419" y="5423"/>
                    <a:pt x="729" y="5114"/>
                    <a:pt x="1105" y="5114"/>
                  </a:cubicBezTo>
                  <a:lnTo>
                    <a:pt x="10831" y="5114"/>
                  </a:lnTo>
                  <a:cubicBezTo>
                    <a:pt x="11626" y="5114"/>
                    <a:pt x="12270" y="4470"/>
                    <a:pt x="12270" y="3675"/>
                  </a:cubicBezTo>
                  <a:cubicBezTo>
                    <a:pt x="12270" y="2881"/>
                    <a:pt x="11626" y="2237"/>
                    <a:pt x="10831" y="2237"/>
                  </a:cubicBezTo>
                  <a:lnTo>
                    <a:pt x="10272" y="2237"/>
                  </a:lnTo>
                  <a:cubicBezTo>
                    <a:pt x="10181" y="2237"/>
                    <a:pt x="10100" y="2293"/>
                    <a:pt x="10072" y="2378"/>
                  </a:cubicBezTo>
                  <a:cubicBezTo>
                    <a:pt x="10068" y="2388"/>
                    <a:pt x="9769" y="3257"/>
                    <a:pt x="8809" y="3510"/>
                  </a:cubicBezTo>
                  <a:cubicBezTo>
                    <a:pt x="8873" y="3338"/>
                    <a:pt x="8915" y="3106"/>
                    <a:pt x="8915" y="2793"/>
                  </a:cubicBezTo>
                  <a:cubicBezTo>
                    <a:pt x="8915" y="2350"/>
                    <a:pt x="9228" y="2195"/>
                    <a:pt x="9238" y="2188"/>
                  </a:cubicBezTo>
                  <a:cubicBezTo>
                    <a:pt x="9316" y="2156"/>
                    <a:pt x="9365" y="2082"/>
                    <a:pt x="9365" y="1998"/>
                  </a:cubicBezTo>
                  <a:cubicBezTo>
                    <a:pt x="9365" y="1917"/>
                    <a:pt x="9316" y="1843"/>
                    <a:pt x="9242" y="1808"/>
                  </a:cubicBezTo>
                  <a:cubicBezTo>
                    <a:pt x="9228" y="1801"/>
                    <a:pt x="8915" y="1650"/>
                    <a:pt x="8915" y="1203"/>
                  </a:cubicBezTo>
                  <a:cubicBezTo>
                    <a:pt x="8915" y="890"/>
                    <a:pt x="8873" y="658"/>
                    <a:pt x="8809" y="486"/>
                  </a:cubicBezTo>
                  <a:close/>
                  <a:moveTo>
                    <a:pt x="8261" y="1"/>
                  </a:moveTo>
                  <a:cubicBezTo>
                    <a:pt x="7990" y="4"/>
                    <a:pt x="7979" y="402"/>
                    <a:pt x="8247" y="419"/>
                  </a:cubicBezTo>
                  <a:cubicBezTo>
                    <a:pt x="8317" y="433"/>
                    <a:pt x="8496" y="598"/>
                    <a:pt x="8496" y="1203"/>
                  </a:cubicBezTo>
                  <a:cubicBezTo>
                    <a:pt x="8496" y="1594"/>
                    <a:pt x="8655" y="1847"/>
                    <a:pt x="8806" y="1998"/>
                  </a:cubicBezTo>
                  <a:cubicBezTo>
                    <a:pt x="8655" y="2149"/>
                    <a:pt x="8496" y="2402"/>
                    <a:pt x="8496" y="2793"/>
                  </a:cubicBezTo>
                  <a:cubicBezTo>
                    <a:pt x="8496" y="3398"/>
                    <a:pt x="8317" y="3563"/>
                    <a:pt x="8247" y="3577"/>
                  </a:cubicBezTo>
                  <a:cubicBezTo>
                    <a:pt x="7979" y="3594"/>
                    <a:pt x="7990" y="3992"/>
                    <a:pt x="8261" y="3995"/>
                  </a:cubicBezTo>
                  <a:cubicBezTo>
                    <a:pt x="9143" y="3995"/>
                    <a:pt x="9699" y="3594"/>
                    <a:pt x="10005" y="3257"/>
                  </a:cubicBezTo>
                  <a:cubicBezTo>
                    <a:pt x="10170" y="3078"/>
                    <a:pt x="10307" y="2874"/>
                    <a:pt x="10409" y="2656"/>
                  </a:cubicBezTo>
                  <a:lnTo>
                    <a:pt x="10831" y="2656"/>
                  </a:lnTo>
                  <a:cubicBezTo>
                    <a:pt x="11387" y="2666"/>
                    <a:pt x="11830" y="3120"/>
                    <a:pt x="11830" y="3675"/>
                  </a:cubicBezTo>
                  <a:cubicBezTo>
                    <a:pt x="11830" y="4231"/>
                    <a:pt x="11387" y="4685"/>
                    <a:pt x="10831" y="4695"/>
                  </a:cubicBezTo>
                  <a:lnTo>
                    <a:pt x="1105" y="4695"/>
                  </a:lnTo>
                  <a:cubicBezTo>
                    <a:pt x="496" y="4695"/>
                    <a:pt x="4" y="5187"/>
                    <a:pt x="1" y="5799"/>
                  </a:cubicBezTo>
                  <a:cubicBezTo>
                    <a:pt x="1" y="8546"/>
                    <a:pt x="2223" y="10775"/>
                    <a:pt x="4973" y="10789"/>
                  </a:cubicBezTo>
                  <a:cubicBezTo>
                    <a:pt x="5423" y="10786"/>
                    <a:pt x="5870" y="10726"/>
                    <a:pt x="6302" y="10606"/>
                  </a:cubicBezTo>
                  <a:lnTo>
                    <a:pt x="7906" y="10167"/>
                  </a:lnTo>
                  <a:cubicBezTo>
                    <a:pt x="8183" y="10525"/>
                    <a:pt x="8532" y="10824"/>
                    <a:pt x="8929" y="11042"/>
                  </a:cubicBezTo>
                  <a:cubicBezTo>
                    <a:pt x="9031" y="11097"/>
                    <a:pt x="9137" y="11122"/>
                    <a:pt x="9240" y="11122"/>
                  </a:cubicBezTo>
                  <a:cubicBezTo>
                    <a:pt x="9626" y="11122"/>
                    <a:pt x="9967" y="10773"/>
                    <a:pt x="9889" y="10346"/>
                  </a:cubicBezTo>
                  <a:lnTo>
                    <a:pt x="9762" y="9657"/>
                  </a:lnTo>
                  <a:lnTo>
                    <a:pt x="11109" y="9288"/>
                  </a:lnTo>
                  <a:cubicBezTo>
                    <a:pt x="12980" y="8771"/>
                    <a:pt x="14277" y="7072"/>
                    <a:pt x="14281" y="5131"/>
                  </a:cubicBezTo>
                  <a:cubicBezTo>
                    <a:pt x="14281" y="3039"/>
                    <a:pt x="12586" y="1344"/>
                    <a:pt x="10494" y="1344"/>
                  </a:cubicBezTo>
                  <a:lnTo>
                    <a:pt x="10409" y="1344"/>
                  </a:lnTo>
                  <a:cubicBezTo>
                    <a:pt x="10307" y="1122"/>
                    <a:pt x="10170" y="918"/>
                    <a:pt x="10005" y="739"/>
                  </a:cubicBezTo>
                  <a:cubicBezTo>
                    <a:pt x="9699" y="402"/>
                    <a:pt x="9143" y="1"/>
                    <a:pt x="8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28" name="Google Shape;12128;p32"/>
          <p:cNvGrpSpPr/>
          <p:nvPr/>
        </p:nvGrpSpPr>
        <p:grpSpPr>
          <a:xfrm>
            <a:off x="6321261" y="3048554"/>
            <a:ext cx="359426" cy="357722"/>
            <a:chOff x="6321261" y="2896154"/>
            <a:chExt cx="359426" cy="357722"/>
          </a:xfrm>
        </p:grpSpPr>
        <p:sp>
          <p:nvSpPr>
            <p:cNvPr id="12129" name="Google Shape;12129;p32"/>
            <p:cNvSpPr/>
            <p:nvPr/>
          </p:nvSpPr>
          <p:spPr>
            <a:xfrm>
              <a:off x="6331851" y="2906613"/>
              <a:ext cx="338980" cy="307709"/>
            </a:xfrm>
            <a:custGeom>
              <a:rect b="b" l="l" r="r" t="t"/>
              <a:pathLst>
                <a:path extrusionOk="0" h="11739" w="12932">
                  <a:moveTo>
                    <a:pt x="6467" y="0"/>
                  </a:moveTo>
                  <a:cubicBezTo>
                    <a:pt x="6395" y="0"/>
                    <a:pt x="6324" y="35"/>
                    <a:pt x="6282" y="103"/>
                  </a:cubicBezTo>
                  <a:lnTo>
                    <a:pt x="5234" y="1855"/>
                  </a:lnTo>
                  <a:cubicBezTo>
                    <a:pt x="5203" y="1907"/>
                    <a:pt x="5150" y="1942"/>
                    <a:pt x="5090" y="1957"/>
                  </a:cubicBezTo>
                  <a:lnTo>
                    <a:pt x="4316" y="2111"/>
                  </a:lnTo>
                  <a:cubicBezTo>
                    <a:pt x="4204" y="2132"/>
                    <a:pt x="4130" y="2241"/>
                    <a:pt x="4148" y="2354"/>
                  </a:cubicBezTo>
                  <a:lnTo>
                    <a:pt x="4506" y="4576"/>
                  </a:lnTo>
                  <a:cubicBezTo>
                    <a:pt x="4530" y="4722"/>
                    <a:pt x="4415" y="4825"/>
                    <a:pt x="4294" y="4825"/>
                  </a:cubicBezTo>
                  <a:cubicBezTo>
                    <a:pt x="4237" y="4825"/>
                    <a:pt x="4179" y="4802"/>
                    <a:pt x="4134" y="4749"/>
                  </a:cubicBezTo>
                  <a:lnTo>
                    <a:pt x="3019" y="3437"/>
                  </a:lnTo>
                  <a:cubicBezTo>
                    <a:pt x="2974" y="3386"/>
                    <a:pt x="2914" y="3361"/>
                    <a:pt x="2854" y="3361"/>
                  </a:cubicBezTo>
                  <a:cubicBezTo>
                    <a:pt x="2786" y="3361"/>
                    <a:pt x="2719" y="3393"/>
                    <a:pt x="2678" y="3455"/>
                  </a:cubicBezTo>
                  <a:lnTo>
                    <a:pt x="2512" y="3704"/>
                  </a:lnTo>
                  <a:cubicBezTo>
                    <a:pt x="2469" y="3764"/>
                    <a:pt x="2402" y="3798"/>
                    <a:pt x="2333" y="3798"/>
                  </a:cubicBezTo>
                  <a:cubicBezTo>
                    <a:pt x="2301" y="3798"/>
                    <a:pt x="2269" y="3790"/>
                    <a:pt x="2238" y="3775"/>
                  </a:cubicBezTo>
                  <a:lnTo>
                    <a:pt x="357" y="2836"/>
                  </a:lnTo>
                  <a:cubicBezTo>
                    <a:pt x="324" y="2820"/>
                    <a:pt x="292" y="2813"/>
                    <a:pt x="260" y="2813"/>
                  </a:cubicBezTo>
                  <a:cubicBezTo>
                    <a:pt x="118" y="2813"/>
                    <a:pt x="1" y="2960"/>
                    <a:pt x="61" y="3110"/>
                  </a:cubicBezTo>
                  <a:lnTo>
                    <a:pt x="853" y="5009"/>
                  </a:lnTo>
                  <a:cubicBezTo>
                    <a:pt x="888" y="5090"/>
                    <a:pt x="870" y="5181"/>
                    <a:pt x="810" y="5244"/>
                  </a:cubicBezTo>
                  <a:lnTo>
                    <a:pt x="287" y="5768"/>
                  </a:lnTo>
                  <a:cubicBezTo>
                    <a:pt x="174" y="5877"/>
                    <a:pt x="213" y="6064"/>
                    <a:pt x="357" y="6120"/>
                  </a:cubicBezTo>
                  <a:lnTo>
                    <a:pt x="937" y="6352"/>
                  </a:lnTo>
                  <a:cubicBezTo>
                    <a:pt x="1043" y="6394"/>
                    <a:pt x="1099" y="6510"/>
                    <a:pt x="1060" y="6619"/>
                  </a:cubicBezTo>
                  <a:lnTo>
                    <a:pt x="969" y="6897"/>
                  </a:lnTo>
                  <a:cubicBezTo>
                    <a:pt x="937" y="6996"/>
                    <a:pt x="979" y="7105"/>
                    <a:pt x="1071" y="7154"/>
                  </a:cubicBezTo>
                  <a:lnTo>
                    <a:pt x="2836" y="8082"/>
                  </a:lnTo>
                  <a:cubicBezTo>
                    <a:pt x="2970" y="8152"/>
                    <a:pt x="2991" y="8335"/>
                    <a:pt x="2875" y="8434"/>
                  </a:cubicBezTo>
                  <a:lnTo>
                    <a:pt x="765" y="10245"/>
                  </a:lnTo>
                  <a:cubicBezTo>
                    <a:pt x="642" y="10354"/>
                    <a:pt x="680" y="10554"/>
                    <a:pt x="835" y="10610"/>
                  </a:cubicBezTo>
                  <a:lnTo>
                    <a:pt x="4000" y="11725"/>
                  </a:lnTo>
                  <a:cubicBezTo>
                    <a:pt x="4023" y="11734"/>
                    <a:pt x="4048" y="11738"/>
                    <a:pt x="4072" y="11738"/>
                  </a:cubicBezTo>
                  <a:cubicBezTo>
                    <a:pt x="4123" y="11738"/>
                    <a:pt x="4174" y="11719"/>
                    <a:pt x="4214" y="11683"/>
                  </a:cubicBezTo>
                  <a:lnTo>
                    <a:pt x="6328" y="9763"/>
                  </a:lnTo>
                  <a:cubicBezTo>
                    <a:pt x="6368" y="9726"/>
                    <a:pt x="6419" y="9708"/>
                    <a:pt x="6471" y="9708"/>
                  </a:cubicBezTo>
                  <a:cubicBezTo>
                    <a:pt x="6522" y="9708"/>
                    <a:pt x="6574" y="9726"/>
                    <a:pt x="6616" y="9763"/>
                  </a:cubicBezTo>
                  <a:lnTo>
                    <a:pt x="8726" y="11683"/>
                  </a:lnTo>
                  <a:cubicBezTo>
                    <a:pt x="8767" y="11719"/>
                    <a:pt x="8817" y="11738"/>
                    <a:pt x="8868" y="11738"/>
                  </a:cubicBezTo>
                  <a:cubicBezTo>
                    <a:pt x="8893" y="11738"/>
                    <a:pt x="8917" y="11734"/>
                    <a:pt x="8941" y="11725"/>
                  </a:cubicBezTo>
                  <a:lnTo>
                    <a:pt x="12105" y="10610"/>
                  </a:lnTo>
                  <a:cubicBezTo>
                    <a:pt x="12260" y="10554"/>
                    <a:pt x="12299" y="10354"/>
                    <a:pt x="12176" y="10245"/>
                  </a:cubicBezTo>
                  <a:lnTo>
                    <a:pt x="10066" y="8434"/>
                  </a:lnTo>
                  <a:cubicBezTo>
                    <a:pt x="9950" y="8335"/>
                    <a:pt x="9971" y="8152"/>
                    <a:pt x="10104" y="8082"/>
                  </a:cubicBezTo>
                  <a:lnTo>
                    <a:pt x="11870" y="7154"/>
                  </a:lnTo>
                  <a:cubicBezTo>
                    <a:pt x="11961" y="7105"/>
                    <a:pt x="12007" y="6996"/>
                    <a:pt x="11972" y="6897"/>
                  </a:cubicBezTo>
                  <a:lnTo>
                    <a:pt x="11880" y="6619"/>
                  </a:lnTo>
                  <a:cubicBezTo>
                    <a:pt x="11845" y="6510"/>
                    <a:pt x="11898" y="6394"/>
                    <a:pt x="12003" y="6352"/>
                  </a:cubicBezTo>
                  <a:lnTo>
                    <a:pt x="12584" y="6120"/>
                  </a:lnTo>
                  <a:cubicBezTo>
                    <a:pt x="12728" y="6064"/>
                    <a:pt x="12766" y="5877"/>
                    <a:pt x="12657" y="5768"/>
                  </a:cubicBezTo>
                  <a:lnTo>
                    <a:pt x="12130" y="5244"/>
                  </a:lnTo>
                  <a:cubicBezTo>
                    <a:pt x="12067" y="5185"/>
                    <a:pt x="12046" y="5090"/>
                    <a:pt x="12077" y="5009"/>
                  </a:cubicBezTo>
                  <a:lnTo>
                    <a:pt x="12868" y="3106"/>
                  </a:lnTo>
                  <a:cubicBezTo>
                    <a:pt x="12931" y="2958"/>
                    <a:pt x="12815" y="2811"/>
                    <a:pt x="12675" y="2811"/>
                  </a:cubicBezTo>
                  <a:cubicBezTo>
                    <a:pt x="12642" y="2811"/>
                    <a:pt x="12609" y="2819"/>
                    <a:pt x="12577" y="2836"/>
                  </a:cubicBezTo>
                  <a:lnTo>
                    <a:pt x="10695" y="3775"/>
                  </a:lnTo>
                  <a:cubicBezTo>
                    <a:pt x="10664" y="3790"/>
                    <a:pt x="10630" y="3798"/>
                    <a:pt x="10598" y="3798"/>
                  </a:cubicBezTo>
                  <a:cubicBezTo>
                    <a:pt x="10528" y="3798"/>
                    <a:pt x="10462" y="3764"/>
                    <a:pt x="10421" y="3704"/>
                  </a:cubicBezTo>
                  <a:lnTo>
                    <a:pt x="10256" y="3455"/>
                  </a:lnTo>
                  <a:cubicBezTo>
                    <a:pt x="10213" y="3391"/>
                    <a:pt x="10145" y="3359"/>
                    <a:pt x="10077" y="3359"/>
                  </a:cubicBezTo>
                  <a:cubicBezTo>
                    <a:pt x="10017" y="3359"/>
                    <a:pt x="9957" y="3384"/>
                    <a:pt x="9915" y="3433"/>
                  </a:cubicBezTo>
                  <a:lnTo>
                    <a:pt x="8867" y="4664"/>
                  </a:lnTo>
                  <a:cubicBezTo>
                    <a:pt x="8822" y="4718"/>
                    <a:pt x="8764" y="4741"/>
                    <a:pt x="8708" y="4741"/>
                  </a:cubicBezTo>
                  <a:cubicBezTo>
                    <a:pt x="8583" y="4741"/>
                    <a:pt x="8464" y="4628"/>
                    <a:pt x="8497" y="4478"/>
                  </a:cubicBezTo>
                  <a:lnTo>
                    <a:pt x="8979" y="2368"/>
                  </a:lnTo>
                  <a:cubicBezTo>
                    <a:pt x="9007" y="2248"/>
                    <a:pt x="8930" y="2132"/>
                    <a:pt x="8807" y="2111"/>
                  </a:cubicBezTo>
                  <a:lnTo>
                    <a:pt x="7847" y="1949"/>
                  </a:lnTo>
                  <a:cubicBezTo>
                    <a:pt x="7784" y="1942"/>
                    <a:pt x="7731" y="1904"/>
                    <a:pt x="7699" y="1851"/>
                  </a:cubicBezTo>
                  <a:lnTo>
                    <a:pt x="6651" y="103"/>
                  </a:lnTo>
                  <a:cubicBezTo>
                    <a:pt x="6609" y="35"/>
                    <a:pt x="6538" y="0"/>
                    <a:pt x="6467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0" name="Google Shape;12130;p32"/>
            <p:cNvSpPr/>
            <p:nvPr/>
          </p:nvSpPr>
          <p:spPr>
            <a:xfrm>
              <a:off x="6410960" y="2996679"/>
              <a:ext cx="67707" cy="79738"/>
            </a:xfrm>
            <a:custGeom>
              <a:rect b="b" l="l" r="r" t="t"/>
              <a:pathLst>
                <a:path extrusionOk="0" h="3042" w="2583">
                  <a:moveTo>
                    <a:pt x="1" y="1"/>
                  </a:moveTo>
                  <a:lnTo>
                    <a:pt x="1200" y="2519"/>
                  </a:lnTo>
                  <a:cubicBezTo>
                    <a:pt x="1281" y="2691"/>
                    <a:pt x="1436" y="2821"/>
                    <a:pt x="1622" y="2867"/>
                  </a:cubicBezTo>
                  <a:lnTo>
                    <a:pt x="2297" y="3036"/>
                  </a:lnTo>
                  <a:cubicBezTo>
                    <a:pt x="2314" y="3040"/>
                    <a:pt x="2331" y="3042"/>
                    <a:pt x="2348" y="3042"/>
                  </a:cubicBezTo>
                  <a:cubicBezTo>
                    <a:pt x="2477" y="3042"/>
                    <a:pt x="2583" y="2927"/>
                    <a:pt x="2561" y="2793"/>
                  </a:cubicBezTo>
                  <a:lnTo>
                    <a:pt x="2357" y="1509"/>
                  </a:lnTo>
                  <a:cubicBezTo>
                    <a:pt x="2336" y="1383"/>
                    <a:pt x="2279" y="1263"/>
                    <a:pt x="2188" y="1168"/>
                  </a:cubicBezTo>
                  <a:lnTo>
                    <a:pt x="1355" y="289"/>
                  </a:lnTo>
                  <a:lnTo>
                    <a:pt x="1492" y="1140"/>
                  </a:lnTo>
                  <a:cubicBezTo>
                    <a:pt x="1516" y="1286"/>
                    <a:pt x="1400" y="1389"/>
                    <a:pt x="1280" y="1389"/>
                  </a:cubicBezTo>
                  <a:cubicBezTo>
                    <a:pt x="1223" y="1389"/>
                    <a:pt x="1164" y="1366"/>
                    <a:pt x="1119" y="13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1" name="Google Shape;12131;p32"/>
            <p:cNvSpPr/>
            <p:nvPr/>
          </p:nvSpPr>
          <p:spPr>
            <a:xfrm>
              <a:off x="6356307" y="3080008"/>
              <a:ext cx="96252" cy="80787"/>
            </a:xfrm>
            <a:custGeom>
              <a:rect b="b" l="l" r="r" t="t"/>
              <a:pathLst>
                <a:path extrusionOk="0" h="3082" w="3672">
                  <a:moveTo>
                    <a:pt x="127" y="1"/>
                  </a:moveTo>
                  <a:lnTo>
                    <a:pt x="36" y="279"/>
                  </a:lnTo>
                  <a:cubicBezTo>
                    <a:pt x="1" y="377"/>
                    <a:pt x="46" y="486"/>
                    <a:pt x="138" y="535"/>
                  </a:cubicBezTo>
                  <a:lnTo>
                    <a:pt x="1903" y="1464"/>
                  </a:lnTo>
                  <a:cubicBezTo>
                    <a:pt x="2037" y="1534"/>
                    <a:pt x="2058" y="1717"/>
                    <a:pt x="1942" y="1815"/>
                  </a:cubicBezTo>
                  <a:lnTo>
                    <a:pt x="468" y="3081"/>
                  </a:lnTo>
                  <a:lnTo>
                    <a:pt x="3461" y="2343"/>
                  </a:lnTo>
                  <a:cubicBezTo>
                    <a:pt x="3608" y="2308"/>
                    <a:pt x="3672" y="2132"/>
                    <a:pt x="3584" y="2009"/>
                  </a:cubicBezTo>
                  <a:lnTo>
                    <a:pt x="3176" y="1457"/>
                  </a:lnTo>
                  <a:cubicBezTo>
                    <a:pt x="3109" y="1365"/>
                    <a:pt x="3021" y="1295"/>
                    <a:pt x="2923" y="124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2" name="Google Shape;12132;p32"/>
            <p:cNvSpPr/>
            <p:nvPr/>
          </p:nvSpPr>
          <p:spPr>
            <a:xfrm>
              <a:off x="6550148" y="3080008"/>
              <a:ext cx="96174" cy="80787"/>
            </a:xfrm>
            <a:custGeom>
              <a:rect b="b" l="l" r="r" t="t"/>
              <a:pathLst>
                <a:path extrusionOk="0" h="3082" w="3669">
                  <a:moveTo>
                    <a:pt x="3545" y="1"/>
                  </a:moveTo>
                  <a:lnTo>
                    <a:pt x="750" y="1249"/>
                  </a:lnTo>
                  <a:cubicBezTo>
                    <a:pt x="648" y="1295"/>
                    <a:pt x="560" y="1365"/>
                    <a:pt x="496" y="1457"/>
                  </a:cubicBezTo>
                  <a:lnTo>
                    <a:pt x="89" y="2009"/>
                  </a:lnTo>
                  <a:cubicBezTo>
                    <a:pt x="1" y="2132"/>
                    <a:pt x="64" y="2308"/>
                    <a:pt x="212" y="2343"/>
                  </a:cubicBezTo>
                  <a:lnTo>
                    <a:pt x="3204" y="3081"/>
                  </a:lnTo>
                  <a:lnTo>
                    <a:pt x="1731" y="1815"/>
                  </a:lnTo>
                  <a:cubicBezTo>
                    <a:pt x="1615" y="1717"/>
                    <a:pt x="1636" y="1534"/>
                    <a:pt x="1769" y="1464"/>
                  </a:cubicBezTo>
                  <a:lnTo>
                    <a:pt x="3535" y="535"/>
                  </a:lnTo>
                  <a:cubicBezTo>
                    <a:pt x="3626" y="486"/>
                    <a:pt x="3668" y="377"/>
                    <a:pt x="3637" y="279"/>
                  </a:cubicBezTo>
                  <a:lnTo>
                    <a:pt x="3545" y="1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3" name="Google Shape;12133;p32"/>
            <p:cNvSpPr/>
            <p:nvPr/>
          </p:nvSpPr>
          <p:spPr>
            <a:xfrm>
              <a:off x="6524067" y="2996417"/>
              <a:ext cx="67969" cy="79948"/>
            </a:xfrm>
            <a:custGeom>
              <a:rect b="b" l="l" r="r" t="t"/>
              <a:pathLst>
                <a:path extrusionOk="0" h="3050" w="2593">
                  <a:moveTo>
                    <a:pt x="2592" y="0"/>
                  </a:moveTo>
                  <a:lnTo>
                    <a:pt x="2592" y="0"/>
                  </a:lnTo>
                  <a:cubicBezTo>
                    <a:pt x="2589" y="4"/>
                    <a:pt x="2585" y="7"/>
                    <a:pt x="2582" y="11"/>
                  </a:cubicBezTo>
                  <a:lnTo>
                    <a:pt x="1537" y="1242"/>
                  </a:lnTo>
                  <a:cubicBezTo>
                    <a:pt x="1491" y="1294"/>
                    <a:pt x="1433" y="1317"/>
                    <a:pt x="1376" y="1317"/>
                  </a:cubicBezTo>
                  <a:cubicBezTo>
                    <a:pt x="1250" y="1317"/>
                    <a:pt x="1131" y="1205"/>
                    <a:pt x="1164" y="1055"/>
                  </a:cubicBezTo>
                  <a:lnTo>
                    <a:pt x="1368" y="169"/>
                  </a:lnTo>
                  <a:lnTo>
                    <a:pt x="391" y="1178"/>
                  </a:lnTo>
                  <a:cubicBezTo>
                    <a:pt x="303" y="1273"/>
                    <a:pt x="243" y="1393"/>
                    <a:pt x="226" y="1519"/>
                  </a:cubicBezTo>
                  <a:lnTo>
                    <a:pt x="22" y="2803"/>
                  </a:lnTo>
                  <a:cubicBezTo>
                    <a:pt x="0" y="2936"/>
                    <a:pt x="105" y="3049"/>
                    <a:pt x="231" y="3049"/>
                  </a:cubicBezTo>
                  <a:cubicBezTo>
                    <a:pt x="249" y="3049"/>
                    <a:pt x="267" y="3047"/>
                    <a:pt x="285" y="3042"/>
                  </a:cubicBezTo>
                  <a:lnTo>
                    <a:pt x="960" y="2873"/>
                  </a:lnTo>
                  <a:cubicBezTo>
                    <a:pt x="1147" y="2828"/>
                    <a:pt x="1302" y="2701"/>
                    <a:pt x="1382" y="2529"/>
                  </a:cubicBezTo>
                  <a:lnTo>
                    <a:pt x="2592" y="0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4" name="Google Shape;12134;p32"/>
            <p:cNvSpPr/>
            <p:nvPr/>
          </p:nvSpPr>
          <p:spPr>
            <a:xfrm>
              <a:off x="6496046" y="2946456"/>
              <a:ext cx="10537" cy="16147"/>
            </a:xfrm>
            <a:custGeom>
              <a:rect b="b" l="l" r="r" t="t"/>
              <a:pathLst>
                <a:path extrusionOk="0" h="616" w="402">
                  <a:moveTo>
                    <a:pt x="201" y="0"/>
                  </a:moveTo>
                  <a:cubicBezTo>
                    <a:pt x="101" y="0"/>
                    <a:pt x="0" y="67"/>
                    <a:pt x="0" y="201"/>
                  </a:cubicBezTo>
                  <a:lnTo>
                    <a:pt x="0" y="415"/>
                  </a:lnTo>
                  <a:cubicBezTo>
                    <a:pt x="0" y="524"/>
                    <a:pt x="92" y="616"/>
                    <a:pt x="201" y="616"/>
                  </a:cubicBezTo>
                  <a:cubicBezTo>
                    <a:pt x="313" y="616"/>
                    <a:pt x="401" y="528"/>
                    <a:pt x="401" y="415"/>
                  </a:cubicBezTo>
                  <a:lnTo>
                    <a:pt x="401" y="201"/>
                  </a:lnTo>
                  <a:cubicBezTo>
                    <a:pt x="401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5" name="Google Shape;12135;p32"/>
            <p:cNvSpPr/>
            <p:nvPr/>
          </p:nvSpPr>
          <p:spPr>
            <a:xfrm>
              <a:off x="6617619" y="3016417"/>
              <a:ext cx="20184" cy="16697"/>
            </a:xfrm>
            <a:custGeom>
              <a:rect b="b" l="l" r="r" t="t"/>
              <a:pathLst>
                <a:path extrusionOk="0" h="637" w="770">
                  <a:moveTo>
                    <a:pt x="477" y="0"/>
                  </a:moveTo>
                  <a:cubicBezTo>
                    <a:pt x="428" y="0"/>
                    <a:pt x="376" y="21"/>
                    <a:pt x="331" y="71"/>
                  </a:cubicBezTo>
                  <a:lnTo>
                    <a:pt x="120" y="299"/>
                  </a:lnTo>
                  <a:cubicBezTo>
                    <a:pt x="1" y="426"/>
                    <a:pt x="89" y="637"/>
                    <a:pt x="264" y="637"/>
                  </a:cubicBezTo>
                  <a:cubicBezTo>
                    <a:pt x="321" y="637"/>
                    <a:pt x="373" y="612"/>
                    <a:pt x="412" y="574"/>
                  </a:cubicBezTo>
                  <a:lnTo>
                    <a:pt x="623" y="345"/>
                  </a:lnTo>
                  <a:cubicBezTo>
                    <a:pt x="769" y="199"/>
                    <a:pt x="63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6" name="Google Shape;12136;p32"/>
            <p:cNvSpPr/>
            <p:nvPr/>
          </p:nvSpPr>
          <p:spPr>
            <a:xfrm>
              <a:off x="6607475" y="3168476"/>
              <a:ext cx="17641" cy="11402"/>
            </a:xfrm>
            <a:custGeom>
              <a:rect b="b" l="l" r="r" t="t"/>
              <a:pathLst>
                <a:path extrusionOk="0" h="435" w="673">
                  <a:moveTo>
                    <a:pt x="212" y="1"/>
                  </a:moveTo>
                  <a:cubicBezTo>
                    <a:pt x="113" y="1"/>
                    <a:pt x="27" y="75"/>
                    <a:pt x="15" y="174"/>
                  </a:cubicBezTo>
                  <a:cubicBezTo>
                    <a:pt x="1" y="290"/>
                    <a:pt x="85" y="392"/>
                    <a:pt x="201" y="402"/>
                  </a:cubicBezTo>
                  <a:lnTo>
                    <a:pt x="419" y="431"/>
                  </a:lnTo>
                  <a:cubicBezTo>
                    <a:pt x="432" y="433"/>
                    <a:pt x="444" y="434"/>
                    <a:pt x="457" y="434"/>
                  </a:cubicBezTo>
                  <a:cubicBezTo>
                    <a:pt x="555" y="434"/>
                    <a:pt x="643" y="362"/>
                    <a:pt x="658" y="262"/>
                  </a:cubicBezTo>
                  <a:cubicBezTo>
                    <a:pt x="673" y="146"/>
                    <a:pt x="588" y="44"/>
                    <a:pt x="472" y="33"/>
                  </a:cubicBezTo>
                  <a:lnTo>
                    <a:pt x="254" y="5"/>
                  </a:lnTo>
                  <a:cubicBezTo>
                    <a:pt x="240" y="2"/>
                    <a:pt x="226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7" name="Google Shape;12137;p32"/>
            <p:cNvSpPr/>
            <p:nvPr/>
          </p:nvSpPr>
          <p:spPr>
            <a:xfrm>
              <a:off x="6364905" y="3016417"/>
              <a:ext cx="20813" cy="16855"/>
            </a:xfrm>
            <a:custGeom>
              <a:rect b="b" l="l" r="r" t="t"/>
              <a:pathLst>
                <a:path extrusionOk="0" h="643" w="794">
                  <a:moveTo>
                    <a:pt x="290" y="0"/>
                  </a:moveTo>
                  <a:cubicBezTo>
                    <a:pt x="136" y="0"/>
                    <a:pt x="0" y="199"/>
                    <a:pt x="144" y="345"/>
                  </a:cubicBezTo>
                  <a:lnTo>
                    <a:pt x="358" y="574"/>
                  </a:lnTo>
                  <a:cubicBezTo>
                    <a:pt x="403" y="622"/>
                    <a:pt x="454" y="643"/>
                    <a:pt x="503" y="643"/>
                  </a:cubicBezTo>
                  <a:cubicBezTo>
                    <a:pt x="657" y="643"/>
                    <a:pt x="794" y="446"/>
                    <a:pt x="650" y="299"/>
                  </a:cubicBezTo>
                  <a:lnTo>
                    <a:pt x="436" y="71"/>
                  </a:lnTo>
                  <a:cubicBezTo>
                    <a:pt x="391" y="21"/>
                    <a:pt x="33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8" name="Google Shape;12138;p32"/>
            <p:cNvSpPr/>
            <p:nvPr/>
          </p:nvSpPr>
          <p:spPr>
            <a:xfrm>
              <a:off x="6377591" y="3168476"/>
              <a:ext cx="17641" cy="11402"/>
            </a:xfrm>
            <a:custGeom>
              <a:rect b="b" l="l" r="r" t="t"/>
              <a:pathLst>
                <a:path extrusionOk="0" h="435" w="673">
                  <a:moveTo>
                    <a:pt x="461" y="1"/>
                  </a:moveTo>
                  <a:cubicBezTo>
                    <a:pt x="448" y="1"/>
                    <a:pt x="433" y="2"/>
                    <a:pt x="419" y="5"/>
                  </a:cubicBezTo>
                  <a:lnTo>
                    <a:pt x="201" y="33"/>
                  </a:lnTo>
                  <a:cubicBezTo>
                    <a:pt x="85" y="40"/>
                    <a:pt x="1" y="146"/>
                    <a:pt x="15" y="258"/>
                  </a:cubicBezTo>
                  <a:cubicBezTo>
                    <a:pt x="27" y="361"/>
                    <a:pt x="115" y="434"/>
                    <a:pt x="216" y="434"/>
                  </a:cubicBezTo>
                  <a:cubicBezTo>
                    <a:pt x="228" y="434"/>
                    <a:pt x="241" y="433"/>
                    <a:pt x="254" y="431"/>
                  </a:cubicBezTo>
                  <a:lnTo>
                    <a:pt x="472" y="399"/>
                  </a:lnTo>
                  <a:cubicBezTo>
                    <a:pt x="588" y="392"/>
                    <a:pt x="672" y="290"/>
                    <a:pt x="658" y="174"/>
                  </a:cubicBezTo>
                  <a:cubicBezTo>
                    <a:pt x="643" y="72"/>
                    <a:pt x="558" y="1"/>
                    <a:pt x="4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9" name="Google Shape;12139;p32"/>
            <p:cNvSpPr/>
            <p:nvPr/>
          </p:nvSpPr>
          <p:spPr>
            <a:xfrm>
              <a:off x="6321261" y="2896154"/>
              <a:ext cx="359426" cy="357722"/>
            </a:xfrm>
            <a:custGeom>
              <a:rect b="b" l="l" r="r" t="t"/>
              <a:pathLst>
                <a:path extrusionOk="0" h="13647" w="13712">
                  <a:moveTo>
                    <a:pt x="6869" y="587"/>
                  </a:moveTo>
                  <a:lnTo>
                    <a:pt x="7980" y="2440"/>
                  </a:lnTo>
                  <a:cubicBezTo>
                    <a:pt x="8012" y="2489"/>
                    <a:pt x="8061" y="2524"/>
                    <a:pt x="8121" y="2535"/>
                  </a:cubicBezTo>
                  <a:lnTo>
                    <a:pt x="9035" y="2686"/>
                  </a:lnTo>
                  <a:lnTo>
                    <a:pt x="7069" y="4817"/>
                  </a:lnTo>
                  <a:lnTo>
                    <a:pt x="7069" y="3189"/>
                  </a:lnTo>
                  <a:cubicBezTo>
                    <a:pt x="7069" y="3055"/>
                    <a:pt x="6969" y="2988"/>
                    <a:pt x="6869" y="2988"/>
                  </a:cubicBezTo>
                  <a:cubicBezTo>
                    <a:pt x="6769" y="2988"/>
                    <a:pt x="6668" y="3055"/>
                    <a:pt x="6668" y="3189"/>
                  </a:cubicBezTo>
                  <a:lnTo>
                    <a:pt x="6668" y="4782"/>
                  </a:lnTo>
                  <a:lnTo>
                    <a:pt x="4889" y="2679"/>
                  </a:lnTo>
                  <a:lnTo>
                    <a:pt x="5628" y="2531"/>
                  </a:lnTo>
                  <a:cubicBezTo>
                    <a:pt x="5684" y="2521"/>
                    <a:pt x="5730" y="2486"/>
                    <a:pt x="5758" y="2440"/>
                  </a:cubicBezTo>
                  <a:lnTo>
                    <a:pt x="6869" y="587"/>
                  </a:lnTo>
                  <a:close/>
                  <a:moveTo>
                    <a:pt x="4833" y="3228"/>
                  </a:moveTo>
                  <a:lnTo>
                    <a:pt x="6668" y="5401"/>
                  </a:lnTo>
                  <a:lnTo>
                    <a:pt x="6668" y="7349"/>
                  </a:lnTo>
                  <a:lnTo>
                    <a:pt x="5223" y="5643"/>
                  </a:lnTo>
                  <a:lnTo>
                    <a:pt x="4833" y="3228"/>
                  </a:lnTo>
                  <a:close/>
                  <a:moveTo>
                    <a:pt x="9074" y="3238"/>
                  </a:moveTo>
                  <a:lnTo>
                    <a:pt x="8522" y="5640"/>
                  </a:lnTo>
                  <a:lnTo>
                    <a:pt x="7069" y="7349"/>
                  </a:lnTo>
                  <a:lnTo>
                    <a:pt x="7069" y="5404"/>
                  </a:lnTo>
                  <a:lnTo>
                    <a:pt x="9074" y="3238"/>
                  </a:lnTo>
                  <a:close/>
                  <a:moveTo>
                    <a:pt x="638" y="3393"/>
                  </a:moveTo>
                  <a:lnTo>
                    <a:pt x="2720" y="4437"/>
                  </a:lnTo>
                  <a:cubicBezTo>
                    <a:pt x="2748" y="4451"/>
                    <a:pt x="2778" y="4458"/>
                    <a:pt x="2808" y="4458"/>
                  </a:cubicBezTo>
                  <a:cubicBezTo>
                    <a:pt x="2874" y="4458"/>
                    <a:pt x="2937" y="4425"/>
                    <a:pt x="2976" y="4367"/>
                  </a:cubicBezTo>
                  <a:lnTo>
                    <a:pt x="3258" y="3948"/>
                  </a:lnTo>
                  <a:lnTo>
                    <a:pt x="6672" y="7964"/>
                  </a:lnTo>
                  <a:lnTo>
                    <a:pt x="6672" y="9522"/>
                  </a:lnTo>
                  <a:lnTo>
                    <a:pt x="2955" y="5566"/>
                  </a:lnTo>
                  <a:cubicBezTo>
                    <a:pt x="2912" y="5522"/>
                    <a:pt x="2864" y="5503"/>
                    <a:pt x="2816" y="5503"/>
                  </a:cubicBezTo>
                  <a:cubicBezTo>
                    <a:pt x="2666" y="5503"/>
                    <a:pt x="2533" y="5693"/>
                    <a:pt x="2667" y="5840"/>
                  </a:cubicBezTo>
                  <a:lnTo>
                    <a:pt x="6457" y="9877"/>
                  </a:lnTo>
                  <a:lnTo>
                    <a:pt x="3426" y="10282"/>
                  </a:lnTo>
                  <a:cubicBezTo>
                    <a:pt x="3310" y="10289"/>
                    <a:pt x="3226" y="10394"/>
                    <a:pt x="3240" y="10510"/>
                  </a:cubicBezTo>
                  <a:cubicBezTo>
                    <a:pt x="3256" y="10610"/>
                    <a:pt x="3343" y="10682"/>
                    <a:pt x="3442" y="10682"/>
                  </a:cubicBezTo>
                  <a:cubicBezTo>
                    <a:pt x="3454" y="10682"/>
                    <a:pt x="3467" y="10681"/>
                    <a:pt x="3479" y="10679"/>
                  </a:cubicBezTo>
                  <a:lnTo>
                    <a:pt x="6264" y="10306"/>
                  </a:lnTo>
                  <a:lnTo>
                    <a:pt x="6264" y="10306"/>
                  </a:lnTo>
                  <a:lnTo>
                    <a:pt x="4474" y="11938"/>
                  </a:lnTo>
                  <a:lnTo>
                    <a:pt x="1281" y="10809"/>
                  </a:lnTo>
                  <a:lnTo>
                    <a:pt x="3648" y="8777"/>
                  </a:lnTo>
                  <a:cubicBezTo>
                    <a:pt x="3753" y="8685"/>
                    <a:pt x="3736" y="8516"/>
                    <a:pt x="3613" y="8449"/>
                  </a:cubicBezTo>
                  <a:lnTo>
                    <a:pt x="1559" y="7366"/>
                  </a:lnTo>
                  <a:lnTo>
                    <a:pt x="1717" y="6885"/>
                  </a:lnTo>
                  <a:cubicBezTo>
                    <a:pt x="1749" y="6786"/>
                    <a:pt x="1700" y="6677"/>
                    <a:pt x="1601" y="6639"/>
                  </a:cubicBezTo>
                  <a:lnTo>
                    <a:pt x="814" y="6322"/>
                  </a:lnTo>
                  <a:lnTo>
                    <a:pt x="1457" y="5682"/>
                  </a:lnTo>
                  <a:cubicBezTo>
                    <a:pt x="1513" y="5626"/>
                    <a:pt x="1531" y="5538"/>
                    <a:pt x="1499" y="5464"/>
                  </a:cubicBezTo>
                  <a:lnTo>
                    <a:pt x="638" y="3393"/>
                  </a:lnTo>
                  <a:close/>
                  <a:moveTo>
                    <a:pt x="13104" y="3396"/>
                  </a:moveTo>
                  <a:lnTo>
                    <a:pt x="12242" y="5464"/>
                  </a:lnTo>
                  <a:cubicBezTo>
                    <a:pt x="12210" y="5538"/>
                    <a:pt x="12228" y="5626"/>
                    <a:pt x="12284" y="5682"/>
                  </a:cubicBezTo>
                  <a:lnTo>
                    <a:pt x="12924" y="6326"/>
                  </a:lnTo>
                  <a:lnTo>
                    <a:pt x="12140" y="6639"/>
                  </a:lnTo>
                  <a:cubicBezTo>
                    <a:pt x="12042" y="6677"/>
                    <a:pt x="11989" y="6786"/>
                    <a:pt x="12024" y="6888"/>
                  </a:cubicBezTo>
                  <a:lnTo>
                    <a:pt x="12182" y="7366"/>
                  </a:lnTo>
                  <a:lnTo>
                    <a:pt x="10129" y="8449"/>
                  </a:lnTo>
                  <a:cubicBezTo>
                    <a:pt x="10006" y="8516"/>
                    <a:pt x="9984" y="8685"/>
                    <a:pt x="10094" y="8780"/>
                  </a:cubicBezTo>
                  <a:lnTo>
                    <a:pt x="12460" y="10809"/>
                  </a:lnTo>
                  <a:lnTo>
                    <a:pt x="9267" y="11938"/>
                  </a:lnTo>
                  <a:lnTo>
                    <a:pt x="7477" y="10310"/>
                  </a:lnTo>
                  <a:lnTo>
                    <a:pt x="10262" y="10682"/>
                  </a:lnTo>
                  <a:cubicBezTo>
                    <a:pt x="10276" y="10685"/>
                    <a:pt x="10290" y="10687"/>
                    <a:pt x="10303" y="10687"/>
                  </a:cubicBezTo>
                  <a:cubicBezTo>
                    <a:pt x="10400" y="10687"/>
                    <a:pt x="10486" y="10612"/>
                    <a:pt x="10501" y="10514"/>
                  </a:cubicBezTo>
                  <a:cubicBezTo>
                    <a:pt x="10515" y="10398"/>
                    <a:pt x="10431" y="10296"/>
                    <a:pt x="10315" y="10289"/>
                  </a:cubicBezTo>
                  <a:lnTo>
                    <a:pt x="7284" y="9884"/>
                  </a:lnTo>
                  <a:lnTo>
                    <a:pt x="11075" y="5844"/>
                  </a:lnTo>
                  <a:cubicBezTo>
                    <a:pt x="11208" y="5697"/>
                    <a:pt x="11075" y="5506"/>
                    <a:pt x="10923" y="5506"/>
                  </a:cubicBezTo>
                  <a:cubicBezTo>
                    <a:pt x="10876" y="5506"/>
                    <a:pt x="10826" y="5525"/>
                    <a:pt x="10783" y="5570"/>
                  </a:cubicBezTo>
                  <a:lnTo>
                    <a:pt x="7069" y="9526"/>
                  </a:lnTo>
                  <a:lnTo>
                    <a:pt x="7069" y="7968"/>
                  </a:lnTo>
                  <a:lnTo>
                    <a:pt x="10484" y="3952"/>
                  </a:lnTo>
                  <a:lnTo>
                    <a:pt x="10765" y="4370"/>
                  </a:lnTo>
                  <a:cubicBezTo>
                    <a:pt x="10804" y="4429"/>
                    <a:pt x="10868" y="4460"/>
                    <a:pt x="10933" y="4460"/>
                  </a:cubicBezTo>
                  <a:cubicBezTo>
                    <a:pt x="10962" y="4460"/>
                    <a:pt x="10991" y="4454"/>
                    <a:pt x="11018" y="4441"/>
                  </a:cubicBezTo>
                  <a:lnTo>
                    <a:pt x="13104" y="3396"/>
                  </a:lnTo>
                  <a:close/>
                  <a:moveTo>
                    <a:pt x="6871" y="0"/>
                  </a:moveTo>
                  <a:cubicBezTo>
                    <a:pt x="6805" y="0"/>
                    <a:pt x="6739" y="33"/>
                    <a:pt x="6700" y="98"/>
                  </a:cubicBezTo>
                  <a:lnTo>
                    <a:pt x="5462" y="2155"/>
                  </a:lnTo>
                  <a:lnTo>
                    <a:pt x="4478" y="2352"/>
                  </a:lnTo>
                  <a:cubicBezTo>
                    <a:pt x="4372" y="2373"/>
                    <a:pt x="4302" y="2475"/>
                    <a:pt x="4319" y="2581"/>
                  </a:cubicBezTo>
                  <a:lnTo>
                    <a:pt x="4720" y="5056"/>
                  </a:lnTo>
                  <a:lnTo>
                    <a:pt x="3388" y="3488"/>
                  </a:lnTo>
                  <a:cubicBezTo>
                    <a:pt x="3349" y="3441"/>
                    <a:pt x="3293" y="3417"/>
                    <a:pt x="3237" y="3417"/>
                  </a:cubicBezTo>
                  <a:cubicBezTo>
                    <a:pt x="3172" y="3417"/>
                    <a:pt x="3107" y="3448"/>
                    <a:pt x="3068" y="3509"/>
                  </a:cubicBezTo>
                  <a:lnTo>
                    <a:pt x="2741" y="4001"/>
                  </a:lnTo>
                  <a:lnTo>
                    <a:pt x="332" y="2799"/>
                  </a:lnTo>
                  <a:cubicBezTo>
                    <a:pt x="302" y="2783"/>
                    <a:pt x="271" y="2776"/>
                    <a:pt x="241" y="2776"/>
                  </a:cubicBezTo>
                  <a:cubicBezTo>
                    <a:pt x="109" y="2776"/>
                    <a:pt x="1" y="2915"/>
                    <a:pt x="61" y="3055"/>
                  </a:cubicBezTo>
                  <a:lnTo>
                    <a:pt x="1077" y="5496"/>
                  </a:lnTo>
                  <a:lnTo>
                    <a:pt x="318" y="6255"/>
                  </a:lnTo>
                  <a:cubicBezTo>
                    <a:pt x="216" y="6357"/>
                    <a:pt x="251" y="6530"/>
                    <a:pt x="385" y="6582"/>
                  </a:cubicBezTo>
                  <a:lnTo>
                    <a:pt x="1278" y="6937"/>
                  </a:lnTo>
                  <a:lnTo>
                    <a:pt x="1123" y="7402"/>
                  </a:lnTo>
                  <a:cubicBezTo>
                    <a:pt x="1095" y="7493"/>
                    <a:pt x="1134" y="7595"/>
                    <a:pt x="1222" y="7641"/>
                  </a:cubicBezTo>
                  <a:lnTo>
                    <a:pt x="3163" y="8668"/>
                  </a:lnTo>
                  <a:lnTo>
                    <a:pt x="757" y="10732"/>
                  </a:lnTo>
                  <a:cubicBezTo>
                    <a:pt x="641" y="10830"/>
                    <a:pt x="676" y="11020"/>
                    <a:pt x="821" y="11073"/>
                  </a:cubicBezTo>
                  <a:lnTo>
                    <a:pt x="4453" y="12353"/>
                  </a:lnTo>
                  <a:cubicBezTo>
                    <a:pt x="4476" y="12361"/>
                    <a:pt x="4499" y="12365"/>
                    <a:pt x="4522" y="12365"/>
                  </a:cubicBezTo>
                  <a:cubicBezTo>
                    <a:pt x="4571" y="12365"/>
                    <a:pt x="4618" y="12347"/>
                    <a:pt x="4654" y="12314"/>
                  </a:cubicBezTo>
                  <a:lnTo>
                    <a:pt x="6668" y="10482"/>
                  </a:lnTo>
                  <a:lnTo>
                    <a:pt x="6668" y="13446"/>
                  </a:lnTo>
                  <a:cubicBezTo>
                    <a:pt x="6668" y="13580"/>
                    <a:pt x="6769" y="13647"/>
                    <a:pt x="6869" y="13647"/>
                  </a:cubicBezTo>
                  <a:cubicBezTo>
                    <a:pt x="6969" y="13647"/>
                    <a:pt x="7069" y="13580"/>
                    <a:pt x="7069" y="13446"/>
                  </a:cubicBezTo>
                  <a:lnTo>
                    <a:pt x="7069" y="10482"/>
                  </a:lnTo>
                  <a:lnTo>
                    <a:pt x="9084" y="12314"/>
                  </a:lnTo>
                  <a:cubicBezTo>
                    <a:pt x="9122" y="12347"/>
                    <a:pt x="9170" y="12365"/>
                    <a:pt x="9219" y="12365"/>
                  </a:cubicBezTo>
                  <a:cubicBezTo>
                    <a:pt x="9242" y="12365"/>
                    <a:pt x="9266" y="12361"/>
                    <a:pt x="9288" y="12353"/>
                  </a:cubicBezTo>
                  <a:lnTo>
                    <a:pt x="12921" y="11073"/>
                  </a:lnTo>
                  <a:cubicBezTo>
                    <a:pt x="13065" y="11020"/>
                    <a:pt x="13100" y="10830"/>
                    <a:pt x="12984" y="10732"/>
                  </a:cubicBezTo>
                  <a:lnTo>
                    <a:pt x="10575" y="8668"/>
                  </a:lnTo>
                  <a:lnTo>
                    <a:pt x="12520" y="7641"/>
                  </a:lnTo>
                  <a:cubicBezTo>
                    <a:pt x="12604" y="7595"/>
                    <a:pt x="12646" y="7493"/>
                    <a:pt x="12615" y="7402"/>
                  </a:cubicBezTo>
                  <a:lnTo>
                    <a:pt x="12460" y="6937"/>
                  </a:lnTo>
                  <a:lnTo>
                    <a:pt x="13353" y="6582"/>
                  </a:lnTo>
                  <a:cubicBezTo>
                    <a:pt x="13487" y="6530"/>
                    <a:pt x="13522" y="6357"/>
                    <a:pt x="13420" y="6255"/>
                  </a:cubicBezTo>
                  <a:lnTo>
                    <a:pt x="12661" y="5496"/>
                  </a:lnTo>
                  <a:lnTo>
                    <a:pt x="13680" y="3055"/>
                  </a:lnTo>
                  <a:cubicBezTo>
                    <a:pt x="13712" y="2978"/>
                    <a:pt x="13691" y="2886"/>
                    <a:pt x="13631" y="2830"/>
                  </a:cubicBezTo>
                  <a:cubicBezTo>
                    <a:pt x="13592" y="2795"/>
                    <a:pt x="13543" y="2777"/>
                    <a:pt x="13494" y="2777"/>
                  </a:cubicBezTo>
                  <a:cubicBezTo>
                    <a:pt x="13464" y="2777"/>
                    <a:pt x="13434" y="2784"/>
                    <a:pt x="13406" y="2799"/>
                  </a:cubicBezTo>
                  <a:lnTo>
                    <a:pt x="11001" y="4001"/>
                  </a:lnTo>
                  <a:lnTo>
                    <a:pt x="10670" y="3505"/>
                  </a:lnTo>
                  <a:cubicBezTo>
                    <a:pt x="10631" y="3447"/>
                    <a:pt x="10567" y="3417"/>
                    <a:pt x="10504" y="3417"/>
                  </a:cubicBezTo>
                  <a:cubicBezTo>
                    <a:pt x="10448" y="3417"/>
                    <a:pt x="10391" y="3440"/>
                    <a:pt x="10350" y="3488"/>
                  </a:cubicBezTo>
                  <a:lnTo>
                    <a:pt x="9084" y="4979"/>
                  </a:lnTo>
                  <a:lnTo>
                    <a:pt x="9629" y="2595"/>
                  </a:lnTo>
                  <a:cubicBezTo>
                    <a:pt x="9654" y="2482"/>
                    <a:pt x="9580" y="2370"/>
                    <a:pt x="9468" y="2352"/>
                  </a:cubicBezTo>
                  <a:lnTo>
                    <a:pt x="8276" y="2155"/>
                  </a:lnTo>
                  <a:lnTo>
                    <a:pt x="7045" y="98"/>
                  </a:lnTo>
                  <a:cubicBezTo>
                    <a:pt x="7004" y="33"/>
                    <a:pt x="6937" y="0"/>
                    <a:pt x="6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40" name="Google Shape;12140;p32"/>
          <p:cNvGrpSpPr/>
          <p:nvPr/>
        </p:nvGrpSpPr>
        <p:grpSpPr>
          <a:xfrm>
            <a:off x="5245867" y="2562181"/>
            <a:ext cx="347447" cy="374341"/>
            <a:chOff x="5245867" y="2409781"/>
            <a:chExt cx="347447" cy="374341"/>
          </a:xfrm>
        </p:grpSpPr>
        <p:sp>
          <p:nvSpPr>
            <p:cNvPr id="12141" name="Google Shape;12141;p32"/>
            <p:cNvSpPr/>
            <p:nvPr/>
          </p:nvSpPr>
          <p:spPr>
            <a:xfrm>
              <a:off x="5270035" y="2512324"/>
              <a:ext cx="127498" cy="66816"/>
            </a:xfrm>
            <a:custGeom>
              <a:rect b="b" l="l" r="r" t="t"/>
              <a:pathLst>
                <a:path extrusionOk="0" h="2549" w="4864">
                  <a:moveTo>
                    <a:pt x="3886" y="0"/>
                  </a:moveTo>
                  <a:lnTo>
                    <a:pt x="0" y="2201"/>
                  </a:lnTo>
                  <a:cubicBezTo>
                    <a:pt x="404" y="2449"/>
                    <a:pt x="848" y="2548"/>
                    <a:pt x="1292" y="2548"/>
                  </a:cubicBezTo>
                  <a:cubicBezTo>
                    <a:pt x="2018" y="2548"/>
                    <a:pt x="2745" y="2282"/>
                    <a:pt x="3299" y="1955"/>
                  </a:cubicBezTo>
                  <a:cubicBezTo>
                    <a:pt x="3907" y="1593"/>
                    <a:pt x="4347" y="1347"/>
                    <a:pt x="4863" y="126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2" name="Google Shape;12142;p32"/>
            <p:cNvSpPr/>
            <p:nvPr/>
          </p:nvSpPr>
          <p:spPr>
            <a:xfrm>
              <a:off x="5471976" y="2421262"/>
              <a:ext cx="94234" cy="65820"/>
            </a:xfrm>
            <a:custGeom>
              <a:rect b="b" l="l" r="r" t="t"/>
              <a:pathLst>
                <a:path extrusionOk="0" h="2511" w="3595">
                  <a:moveTo>
                    <a:pt x="1871" y="1"/>
                  </a:moveTo>
                  <a:cubicBezTo>
                    <a:pt x="701" y="1"/>
                    <a:pt x="1" y="292"/>
                    <a:pt x="1" y="292"/>
                  </a:cubicBezTo>
                  <a:lnTo>
                    <a:pt x="2424" y="2511"/>
                  </a:lnTo>
                  <a:lnTo>
                    <a:pt x="3433" y="780"/>
                  </a:lnTo>
                  <a:cubicBezTo>
                    <a:pt x="3595" y="503"/>
                    <a:pt x="3426" y="151"/>
                    <a:pt x="3109" y="105"/>
                  </a:cubicBezTo>
                  <a:cubicBezTo>
                    <a:pt x="2655" y="30"/>
                    <a:pt x="2240" y="1"/>
                    <a:pt x="1871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3" name="Google Shape;12143;p32"/>
            <p:cNvSpPr/>
            <p:nvPr/>
          </p:nvSpPr>
          <p:spPr>
            <a:xfrm>
              <a:off x="5251293" y="2415312"/>
              <a:ext cx="333528" cy="359662"/>
            </a:xfrm>
            <a:custGeom>
              <a:rect b="b" l="l" r="r" t="t"/>
              <a:pathLst>
                <a:path extrusionOk="0" h="13721" w="12724">
                  <a:moveTo>
                    <a:pt x="6285" y="1"/>
                  </a:moveTo>
                  <a:cubicBezTo>
                    <a:pt x="5162" y="1"/>
                    <a:pt x="3785" y="372"/>
                    <a:pt x="3043" y="965"/>
                  </a:cubicBezTo>
                  <a:cubicBezTo>
                    <a:pt x="1816" y="1943"/>
                    <a:pt x="1605" y="2811"/>
                    <a:pt x="1587" y="3247"/>
                  </a:cubicBezTo>
                  <a:cubicBezTo>
                    <a:pt x="1577" y="3444"/>
                    <a:pt x="1478" y="3627"/>
                    <a:pt x="1317" y="3747"/>
                  </a:cubicBezTo>
                  <a:cubicBezTo>
                    <a:pt x="300" y="4517"/>
                    <a:pt x="37" y="5139"/>
                    <a:pt x="15" y="5547"/>
                  </a:cubicBezTo>
                  <a:cubicBezTo>
                    <a:pt x="0" y="5805"/>
                    <a:pt x="215" y="6002"/>
                    <a:pt x="459" y="6002"/>
                  </a:cubicBezTo>
                  <a:cubicBezTo>
                    <a:pt x="499" y="6002"/>
                    <a:pt x="538" y="5997"/>
                    <a:pt x="578" y="5987"/>
                  </a:cubicBezTo>
                  <a:cubicBezTo>
                    <a:pt x="2287" y="5537"/>
                    <a:pt x="3574" y="4640"/>
                    <a:pt x="4186" y="4148"/>
                  </a:cubicBezTo>
                  <a:cubicBezTo>
                    <a:pt x="4270" y="4078"/>
                    <a:pt x="4370" y="4045"/>
                    <a:pt x="4469" y="4045"/>
                  </a:cubicBezTo>
                  <a:cubicBezTo>
                    <a:pt x="4611" y="4045"/>
                    <a:pt x="4751" y="4114"/>
                    <a:pt x="4836" y="4243"/>
                  </a:cubicBezTo>
                  <a:cubicBezTo>
                    <a:pt x="5775" y="5695"/>
                    <a:pt x="7435" y="6205"/>
                    <a:pt x="8434" y="6384"/>
                  </a:cubicBezTo>
                  <a:lnTo>
                    <a:pt x="8437" y="6416"/>
                  </a:lnTo>
                  <a:cubicBezTo>
                    <a:pt x="8666" y="6739"/>
                    <a:pt x="8835" y="7105"/>
                    <a:pt x="8930" y="7492"/>
                  </a:cubicBezTo>
                  <a:cubicBezTo>
                    <a:pt x="9457" y="9640"/>
                    <a:pt x="7847" y="11560"/>
                    <a:pt x="5782" y="11560"/>
                  </a:cubicBezTo>
                  <a:cubicBezTo>
                    <a:pt x="5371" y="11560"/>
                    <a:pt x="4872" y="11539"/>
                    <a:pt x="4443" y="11497"/>
                  </a:cubicBezTo>
                  <a:lnTo>
                    <a:pt x="2495" y="10424"/>
                  </a:lnTo>
                  <a:cubicBezTo>
                    <a:pt x="2476" y="10414"/>
                    <a:pt x="2457" y="10409"/>
                    <a:pt x="2438" y="10409"/>
                  </a:cubicBezTo>
                  <a:cubicBezTo>
                    <a:pt x="2366" y="10409"/>
                    <a:pt x="2305" y="10482"/>
                    <a:pt x="2336" y="10558"/>
                  </a:cubicBezTo>
                  <a:cubicBezTo>
                    <a:pt x="2473" y="10910"/>
                    <a:pt x="2762" y="11515"/>
                    <a:pt x="3258" y="11919"/>
                  </a:cubicBezTo>
                  <a:cubicBezTo>
                    <a:pt x="3363" y="12003"/>
                    <a:pt x="3370" y="12158"/>
                    <a:pt x="3279" y="12250"/>
                  </a:cubicBezTo>
                  <a:cubicBezTo>
                    <a:pt x="2899" y="12633"/>
                    <a:pt x="2589" y="13076"/>
                    <a:pt x="2364" y="13561"/>
                  </a:cubicBezTo>
                  <a:cubicBezTo>
                    <a:pt x="2328" y="13641"/>
                    <a:pt x="2389" y="13720"/>
                    <a:pt x="2464" y="13720"/>
                  </a:cubicBezTo>
                  <a:cubicBezTo>
                    <a:pt x="2482" y="13720"/>
                    <a:pt x="2501" y="13715"/>
                    <a:pt x="2519" y="13705"/>
                  </a:cubicBezTo>
                  <a:lnTo>
                    <a:pt x="4678" y="12513"/>
                  </a:lnTo>
                  <a:cubicBezTo>
                    <a:pt x="5255" y="12555"/>
                    <a:pt x="5895" y="12573"/>
                    <a:pt x="6187" y="12573"/>
                  </a:cubicBezTo>
                  <a:cubicBezTo>
                    <a:pt x="6189" y="12573"/>
                    <a:pt x="6191" y="12573"/>
                    <a:pt x="6193" y="12573"/>
                  </a:cubicBezTo>
                  <a:cubicBezTo>
                    <a:pt x="9840" y="12573"/>
                    <a:pt x="12724" y="9476"/>
                    <a:pt x="12464" y="5839"/>
                  </a:cubicBezTo>
                  <a:cubicBezTo>
                    <a:pt x="12249" y="2713"/>
                    <a:pt x="9696" y="188"/>
                    <a:pt x="6567" y="9"/>
                  </a:cubicBezTo>
                  <a:cubicBezTo>
                    <a:pt x="6475" y="3"/>
                    <a:pt x="6381" y="1"/>
                    <a:pt x="6285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4" name="Google Shape;12144;p32"/>
            <p:cNvSpPr/>
            <p:nvPr/>
          </p:nvSpPr>
          <p:spPr>
            <a:xfrm>
              <a:off x="5251293" y="2465089"/>
              <a:ext cx="342021" cy="309884"/>
            </a:xfrm>
            <a:custGeom>
              <a:rect b="b" l="l" r="r" t="t"/>
              <a:pathLst>
                <a:path extrusionOk="0" h="11822" w="13048">
                  <a:moveTo>
                    <a:pt x="6124" y="0"/>
                  </a:moveTo>
                  <a:cubicBezTo>
                    <a:pt x="4178" y="0"/>
                    <a:pt x="2355" y="941"/>
                    <a:pt x="1317" y="1844"/>
                  </a:cubicBezTo>
                  <a:cubicBezTo>
                    <a:pt x="300" y="2618"/>
                    <a:pt x="40" y="3240"/>
                    <a:pt x="15" y="3648"/>
                  </a:cubicBezTo>
                  <a:cubicBezTo>
                    <a:pt x="0" y="3906"/>
                    <a:pt x="218" y="4103"/>
                    <a:pt x="461" y="4103"/>
                  </a:cubicBezTo>
                  <a:cubicBezTo>
                    <a:pt x="499" y="4103"/>
                    <a:pt x="539" y="4098"/>
                    <a:pt x="578" y="4088"/>
                  </a:cubicBezTo>
                  <a:cubicBezTo>
                    <a:pt x="2291" y="3638"/>
                    <a:pt x="3574" y="2741"/>
                    <a:pt x="4189" y="2249"/>
                  </a:cubicBezTo>
                  <a:cubicBezTo>
                    <a:pt x="4272" y="2179"/>
                    <a:pt x="4371" y="2146"/>
                    <a:pt x="4469" y="2146"/>
                  </a:cubicBezTo>
                  <a:cubicBezTo>
                    <a:pt x="4611" y="2146"/>
                    <a:pt x="4751" y="2215"/>
                    <a:pt x="4836" y="2344"/>
                  </a:cubicBezTo>
                  <a:cubicBezTo>
                    <a:pt x="5775" y="3796"/>
                    <a:pt x="7435" y="4306"/>
                    <a:pt x="8434" y="4485"/>
                  </a:cubicBezTo>
                  <a:lnTo>
                    <a:pt x="8437" y="4517"/>
                  </a:lnTo>
                  <a:cubicBezTo>
                    <a:pt x="8669" y="4840"/>
                    <a:pt x="8835" y="5206"/>
                    <a:pt x="8930" y="5593"/>
                  </a:cubicBezTo>
                  <a:cubicBezTo>
                    <a:pt x="9457" y="7741"/>
                    <a:pt x="7847" y="9661"/>
                    <a:pt x="5786" y="9661"/>
                  </a:cubicBezTo>
                  <a:cubicBezTo>
                    <a:pt x="5375" y="9661"/>
                    <a:pt x="4872" y="9640"/>
                    <a:pt x="4446" y="9598"/>
                  </a:cubicBezTo>
                  <a:lnTo>
                    <a:pt x="2495" y="8525"/>
                  </a:lnTo>
                  <a:cubicBezTo>
                    <a:pt x="2476" y="8515"/>
                    <a:pt x="2457" y="8510"/>
                    <a:pt x="2439" y="8510"/>
                  </a:cubicBezTo>
                  <a:cubicBezTo>
                    <a:pt x="2367" y="8510"/>
                    <a:pt x="2308" y="8583"/>
                    <a:pt x="2336" y="8659"/>
                  </a:cubicBezTo>
                  <a:cubicBezTo>
                    <a:pt x="2473" y="9011"/>
                    <a:pt x="2762" y="9616"/>
                    <a:pt x="3261" y="10020"/>
                  </a:cubicBezTo>
                  <a:cubicBezTo>
                    <a:pt x="3363" y="10104"/>
                    <a:pt x="3370" y="10259"/>
                    <a:pt x="3279" y="10351"/>
                  </a:cubicBezTo>
                  <a:cubicBezTo>
                    <a:pt x="2902" y="10734"/>
                    <a:pt x="2593" y="11177"/>
                    <a:pt x="2364" y="11662"/>
                  </a:cubicBezTo>
                  <a:cubicBezTo>
                    <a:pt x="2328" y="11742"/>
                    <a:pt x="2391" y="11821"/>
                    <a:pt x="2465" y="11821"/>
                  </a:cubicBezTo>
                  <a:cubicBezTo>
                    <a:pt x="2483" y="11821"/>
                    <a:pt x="2502" y="11816"/>
                    <a:pt x="2519" y="11806"/>
                  </a:cubicBezTo>
                  <a:lnTo>
                    <a:pt x="4678" y="10614"/>
                  </a:lnTo>
                  <a:cubicBezTo>
                    <a:pt x="5258" y="10656"/>
                    <a:pt x="5898" y="10674"/>
                    <a:pt x="6190" y="10674"/>
                  </a:cubicBezTo>
                  <a:cubicBezTo>
                    <a:pt x="6199" y="10674"/>
                    <a:pt x="6207" y="10674"/>
                    <a:pt x="6216" y="10674"/>
                  </a:cubicBezTo>
                  <a:cubicBezTo>
                    <a:pt x="7051" y="10674"/>
                    <a:pt x="7879" y="10502"/>
                    <a:pt x="8652" y="10175"/>
                  </a:cubicBezTo>
                  <a:cubicBezTo>
                    <a:pt x="13047" y="7460"/>
                    <a:pt x="11377" y="2337"/>
                    <a:pt x="9155" y="891"/>
                  </a:cubicBezTo>
                  <a:cubicBezTo>
                    <a:pt x="8172" y="252"/>
                    <a:pt x="7132" y="0"/>
                    <a:pt x="6124" y="0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5" name="Google Shape;12145;p32"/>
            <p:cNvSpPr/>
            <p:nvPr/>
          </p:nvSpPr>
          <p:spPr>
            <a:xfrm>
              <a:off x="5367729" y="2495575"/>
              <a:ext cx="186450" cy="227891"/>
            </a:xfrm>
            <a:custGeom>
              <a:rect b="b" l="l" r="r" t="t"/>
              <a:pathLst>
                <a:path extrusionOk="0" h="8694" w="7113">
                  <a:moveTo>
                    <a:pt x="3088" y="0"/>
                  </a:moveTo>
                  <a:cubicBezTo>
                    <a:pt x="2990" y="0"/>
                    <a:pt x="2909" y="94"/>
                    <a:pt x="2933" y="196"/>
                  </a:cubicBezTo>
                  <a:cubicBezTo>
                    <a:pt x="3257" y="1606"/>
                    <a:pt x="5040" y="1870"/>
                    <a:pt x="4832" y="3319"/>
                  </a:cubicBezTo>
                  <a:cubicBezTo>
                    <a:pt x="4826" y="3372"/>
                    <a:pt x="4777" y="3410"/>
                    <a:pt x="4723" y="3410"/>
                  </a:cubicBezTo>
                  <a:cubicBezTo>
                    <a:pt x="4721" y="3410"/>
                    <a:pt x="4719" y="3410"/>
                    <a:pt x="4716" y="3410"/>
                  </a:cubicBezTo>
                  <a:cubicBezTo>
                    <a:pt x="4576" y="3399"/>
                    <a:pt x="4298" y="3371"/>
                    <a:pt x="3964" y="3315"/>
                  </a:cubicBezTo>
                  <a:lnTo>
                    <a:pt x="3964" y="3315"/>
                  </a:lnTo>
                  <a:cubicBezTo>
                    <a:pt x="4203" y="3653"/>
                    <a:pt x="4382" y="4029"/>
                    <a:pt x="4488" y="4426"/>
                  </a:cubicBezTo>
                  <a:cubicBezTo>
                    <a:pt x="5015" y="6575"/>
                    <a:pt x="3405" y="8498"/>
                    <a:pt x="1340" y="8498"/>
                  </a:cubicBezTo>
                  <a:cubicBezTo>
                    <a:pt x="929" y="8498"/>
                    <a:pt x="430" y="8474"/>
                    <a:pt x="1" y="8435"/>
                  </a:cubicBezTo>
                  <a:lnTo>
                    <a:pt x="1" y="8435"/>
                  </a:lnTo>
                  <a:cubicBezTo>
                    <a:pt x="662" y="8612"/>
                    <a:pt x="1273" y="8693"/>
                    <a:pt x="1831" y="8693"/>
                  </a:cubicBezTo>
                  <a:cubicBezTo>
                    <a:pt x="5811" y="8693"/>
                    <a:pt x="7113" y="4565"/>
                    <a:pt x="5293" y="1768"/>
                  </a:cubicBezTo>
                  <a:cubicBezTo>
                    <a:pt x="4853" y="1096"/>
                    <a:pt x="4270" y="537"/>
                    <a:pt x="3556" y="168"/>
                  </a:cubicBezTo>
                  <a:cubicBezTo>
                    <a:pt x="3422" y="98"/>
                    <a:pt x="3278" y="45"/>
                    <a:pt x="3130" y="6"/>
                  </a:cubicBezTo>
                  <a:cubicBezTo>
                    <a:pt x="3116" y="2"/>
                    <a:pt x="3102" y="0"/>
                    <a:pt x="3088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6" name="Google Shape;12146;p32"/>
            <p:cNvSpPr/>
            <p:nvPr/>
          </p:nvSpPr>
          <p:spPr>
            <a:xfrm>
              <a:off x="5351320" y="2473792"/>
              <a:ext cx="23434" cy="29332"/>
            </a:xfrm>
            <a:custGeom>
              <a:rect b="b" l="l" r="r" t="t"/>
              <a:pathLst>
                <a:path extrusionOk="0" h="1119" w="894">
                  <a:moveTo>
                    <a:pt x="447" y="0"/>
                  </a:moveTo>
                  <a:cubicBezTo>
                    <a:pt x="201" y="0"/>
                    <a:pt x="1" y="201"/>
                    <a:pt x="1" y="450"/>
                  </a:cubicBezTo>
                  <a:lnTo>
                    <a:pt x="1" y="672"/>
                  </a:lnTo>
                  <a:cubicBezTo>
                    <a:pt x="1" y="918"/>
                    <a:pt x="201" y="1118"/>
                    <a:pt x="447" y="1118"/>
                  </a:cubicBezTo>
                  <a:cubicBezTo>
                    <a:pt x="693" y="1118"/>
                    <a:pt x="894" y="918"/>
                    <a:pt x="894" y="672"/>
                  </a:cubicBezTo>
                  <a:lnTo>
                    <a:pt x="894" y="450"/>
                  </a:lnTo>
                  <a:cubicBezTo>
                    <a:pt x="894" y="201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7" name="Google Shape;12147;p32"/>
            <p:cNvSpPr/>
            <p:nvPr/>
          </p:nvSpPr>
          <p:spPr>
            <a:xfrm>
              <a:off x="5357139" y="2479690"/>
              <a:ext cx="11822" cy="11717"/>
            </a:xfrm>
            <a:custGeom>
              <a:rect b="b" l="l" r="r" t="t"/>
              <a:pathLst>
                <a:path extrusionOk="0" h="447" w="451">
                  <a:moveTo>
                    <a:pt x="225" y="0"/>
                  </a:moveTo>
                  <a:cubicBezTo>
                    <a:pt x="102" y="0"/>
                    <a:pt x="0" y="99"/>
                    <a:pt x="0" y="225"/>
                  </a:cubicBezTo>
                  <a:cubicBezTo>
                    <a:pt x="0" y="348"/>
                    <a:pt x="102" y="447"/>
                    <a:pt x="225" y="447"/>
                  </a:cubicBezTo>
                  <a:cubicBezTo>
                    <a:pt x="348" y="447"/>
                    <a:pt x="450" y="348"/>
                    <a:pt x="450" y="225"/>
                  </a:cubicBezTo>
                  <a:cubicBezTo>
                    <a:pt x="450" y="99"/>
                    <a:pt x="348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8" name="Google Shape;12148;p32"/>
            <p:cNvSpPr/>
            <p:nvPr/>
          </p:nvSpPr>
          <p:spPr>
            <a:xfrm>
              <a:off x="5245867" y="2409781"/>
              <a:ext cx="344852" cy="374341"/>
            </a:xfrm>
            <a:custGeom>
              <a:rect b="b" l="l" r="r" t="t"/>
              <a:pathLst>
                <a:path extrusionOk="0" h="14281" w="13156">
                  <a:moveTo>
                    <a:pt x="10479" y="665"/>
                  </a:moveTo>
                  <a:cubicBezTo>
                    <a:pt x="10835" y="665"/>
                    <a:pt x="11246" y="688"/>
                    <a:pt x="11707" y="751"/>
                  </a:cubicBezTo>
                  <a:cubicBezTo>
                    <a:pt x="11879" y="772"/>
                    <a:pt x="11971" y="962"/>
                    <a:pt x="11883" y="1109"/>
                  </a:cubicBezTo>
                  <a:lnTo>
                    <a:pt x="11243" y="2175"/>
                  </a:lnTo>
                  <a:cubicBezTo>
                    <a:pt x="11155" y="2076"/>
                    <a:pt x="11060" y="1978"/>
                    <a:pt x="10965" y="1880"/>
                  </a:cubicBezTo>
                  <a:cubicBezTo>
                    <a:pt x="10505" y="1426"/>
                    <a:pt x="9981" y="1043"/>
                    <a:pt x="9411" y="740"/>
                  </a:cubicBezTo>
                  <a:cubicBezTo>
                    <a:pt x="9675" y="701"/>
                    <a:pt x="10034" y="665"/>
                    <a:pt x="10479" y="665"/>
                  </a:cubicBezTo>
                  <a:close/>
                  <a:moveTo>
                    <a:pt x="4674" y="4467"/>
                  </a:moveTo>
                  <a:cubicBezTo>
                    <a:pt x="4688" y="4467"/>
                    <a:pt x="4703" y="4468"/>
                    <a:pt x="4716" y="4471"/>
                  </a:cubicBezTo>
                  <a:cubicBezTo>
                    <a:pt x="4780" y="4478"/>
                    <a:pt x="4836" y="4517"/>
                    <a:pt x="4871" y="4570"/>
                  </a:cubicBezTo>
                  <a:cubicBezTo>
                    <a:pt x="5008" y="4781"/>
                    <a:pt x="5163" y="4981"/>
                    <a:pt x="5335" y="5164"/>
                  </a:cubicBezTo>
                  <a:cubicBezTo>
                    <a:pt x="4952" y="5273"/>
                    <a:pt x="4586" y="5466"/>
                    <a:pt x="4094" y="5741"/>
                  </a:cubicBezTo>
                  <a:cubicBezTo>
                    <a:pt x="3583" y="6027"/>
                    <a:pt x="2923" y="6251"/>
                    <a:pt x="2274" y="6251"/>
                  </a:cubicBezTo>
                  <a:cubicBezTo>
                    <a:pt x="2049" y="6251"/>
                    <a:pt x="1824" y="6223"/>
                    <a:pt x="1608" y="6163"/>
                  </a:cubicBezTo>
                  <a:cubicBezTo>
                    <a:pt x="2663" y="5776"/>
                    <a:pt x="3647" y="5224"/>
                    <a:pt x="4527" y="4520"/>
                  </a:cubicBezTo>
                  <a:cubicBezTo>
                    <a:pt x="4568" y="4487"/>
                    <a:pt x="4621" y="4467"/>
                    <a:pt x="4674" y="4467"/>
                  </a:cubicBezTo>
                  <a:close/>
                  <a:moveTo>
                    <a:pt x="6494" y="419"/>
                  </a:moveTo>
                  <a:cubicBezTo>
                    <a:pt x="6586" y="419"/>
                    <a:pt x="6677" y="422"/>
                    <a:pt x="6767" y="427"/>
                  </a:cubicBezTo>
                  <a:cubicBezTo>
                    <a:pt x="8683" y="543"/>
                    <a:pt x="10431" y="1556"/>
                    <a:pt x="11482" y="3160"/>
                  </a:cubicBezTo>
                  <a:cubicBezTo>
                    <a:pt x="12534" y="4767"/>
                    <a:pt x="12769" y="6771"/>
                    <a:pt x="12115" y="8575"/>
                  </a:cubicBezTo>
                  <a:cubicBezTo>
                    <a:pt x="11239" y="10977"/>
                    <a:pt x="8957" y="12577"/>
                    <a:pt x="6401" y="12577"/>
                  </a:cubicBezTo>
                  <a:cubicBezTo>
                    <a:pt x="6095" y="12577"/>
                    <a:pt x="5451" y="12552"/>
                    <a:pt x="4906" y="12517"/>
                  </a:cubicBezTo>
                  <a:cubicBezTo>
                    <a:pt x="4900" y="12516"/>
                    <a:pt x="4893" y="12516"/>
                    <a:pt x="4886" y="12516"/>
                  </a:cubicBezTo>
                  <a:cubicBezTo>
                    <a:pt x="4852" y="12516"/>
                    <a:pt x="4820" y="12524"/>
                    <a:pt x="4790" y="12541"/>
                  </a:cubicBezTo>
                  <a:lnTo>
                    <a:pt x="2913" y="13579"/>
                  </a:lnTo>
                  <a:cubicBezTo>
                    <a:pt x="3106" y="13224"/>
                    <a:pt x="3352" y="12897"/>
                    <a:pt x="3637" y="12608"/>
                  </a:cubicBezTo>
                  <a:cubicBezTo>
                    <a:pt x="3725" y="12524"/>
                    <a:pt x="3771" y="12404"/>
                    <a:pt x="3764" y="12285"/>
                  </a:cubicBezTo>
                  <a:cubicBezTo>
                    <a:pt x="3756" y="12162"/>
                    <a:pt x="3700" y="12046"/>
                    <a:pt x="3605" y="11968"/>
                  </a:cubicBezTo>
                  <a:cubicBezTo>
                    <a:pt x="3250" y="11680"/>
                    <a:pt x="3007" y="11272"/>
                    <a:pt x="2856" y="10952"/>
                  </a:cubicBezTo>
                  <a:lnTo>
                    <a:pt x="2856" y="10952"/>
                  </a:lnTo>
                  <a:lnTo>
                    <a:pt x="4558" y="11891"/>
                  </a:lnTo>
                  <a:cubicBezTo>
                    <a:pt x="4579" y="11901"/>
                    <a:pt x="4604" y="11912"/>
                    <a:pt x="4629" y="11915"/>
                  </a:cubicBezTo>
                  <a:cubicBezTo>
                    <a:pt x="5100" y="11982"/>
                    <a:pt x="5574" y="12017"/>
                    <a:pt x="6049" y="12021"/>
                  </a:cubicBezTo>
                  <a:cubicBezTo>
                    <a:pt x="7016" y="12021"/>
                    <a:pt x="7857" y="11859"/>
                    <a:pt x="8567" y="11536"/>
                  </a:cubicBezTo>
                  <a:cubicBezTo>
                    <a:pt x="9481" y="11121"/>
                    <a:pt x="10163" y="10432"/>
                    <a:pt x="10543" y="9538"/>
                  </a:cubicBezTo>
                  <a:cubicBezTo>
                    <a:pt x="10948" y="8596"/>
                    <a:pt x="11007" y="7460"/>
                    <a:pt x="10708" y="6338"/>
                  </a:cubicBezTo>
                  <a:cubicBezTo>
                    <a:pt x="10424" y="5255"/>
                    <a:pt x="9822" y="4292"/>
                    <a:pt x="9063" y="3691"/>
                  </a:cubicBezTo>
                  <a:cubicBezTo>
                    <a:pt x="9019" y="3654"/>
                    <a:pt x="8973" y="3638"/>
                    <a:pt x="8930" y="3638"/>
                  </a:cubicBezTo>
                  <a:cubicBezTo>
                    <a:pt x="8757" y="3638"/>
                    <a:pt x="8623" y="3883"/>
                    <a:pt x="8803" y="4021"/>
                  </a:cubicBezTo>
                  <a:cubicBezTo>
                    <a:pt x="9495" y="4566"/>
                    <a:pt x="10040" y="5449"/>
                    <a:pt x="10304" y="6444"/>
                  </a:cubicBezTo>
                  <a:cubicBezTo>
                    <a:pt x="10578" y="7478"/>
                    <a:pt x="10526" y="8519"/>
                    <a:pt x="10160" y="9373"/>
                  </a:cubicBezTo>
                  <a:cubicBezTo>
                    <a:pt x="9770" y="10287"/>
                    <a:pt x="9059" y="10927"/>
                    <a:pt x="8082" y="11282"/>
                  </a:cubicBezTo>
                  <a:cubicBezTo>
                    <a:pt x="8317" y="11100"/>
                    <a:pt x="8532" y="10889"/>
                    <a:pt x="8718" y="10653"/>
                  </a:cubicBezTo>
                  <a:cubicBezTo>
                    <a:pt x="9376" y="9813"/>
                    <a:pt x="9608" y="8715"/>
                    <a:pt x="9344" y="7650"/>
                  </a:cubicBezTo>
                  <a:cubicBezTo>
                    <a:pt x="9277" y="7379"/>
                    <a:pt x="9175" y="7116"/>
                    <a:pt x="9045" y="6866"/>
                  </a:cubicBezTo>
                  <a:lnTo>
                    <a:pt x="9045" y="6866"/>
                  </a:lnTo>
                  <a:cubicBezTo>
                    <a:pt x="9295" y="6894"/>
                    <a:pt x="9450" y="6901"/>
                    <a:pt x="9464" y="6901"/>
                  </a:cubicBezTo>
                  <a:cubicBezTo>
                    <a:pt x="9566" y="6901"/>
                    <a:pt x="9654" y="6831"/>
                    <a:pt x="9675" y="6732"/>
                  </a:cubicBezTo>
                  <a:cubicBezTo>
                    <a:pt x="9868" y="5758"/>
                    <a:pt x="9295" y="5238"/>
                    <a:pt x="8739" y="4738"/>
                  </a:cubicBezTo>
                  <a:cubicBezTo>
                    <a:pt x="8338" y="4373"/>
                    <a:pt x="7952" y="4025"/>
                    <a:pt x="7804" y="3497"/>
                  </a:cubicBezTo>
                  <a:lnTo>
                    <a:pt x="7804" y="3497"/>
                  </a:lnTo>
                  <a:cubicBezTo>
                    <a:pt x="7892" y="3522"/>
                    <a:pt x="7976" y="3550"/>
                    <a:pt x="8061" y="3585"/>
                  </a:cubicBezTo>
                  <a:cubicBezTo>
                    <a:pt x="8089" y="3596"/>
                    <a:pt x="8117" y="3601"/>
                    <a:pt x="8143" y="3601"/>
                  </a:cubicBezTo>
                  <a:cubicBezTo>
                    <a:pt x="8346" y="3601"/>
                    <a:pt x="8440" y="3288"/>
                    <a:pt x="8215" y="3195"/>
                  </a:cubicBezTo>
                  <a:cubicBezTo>
                    <a:pt x="8008" y="3114"/>
                    <a:pt x="7793" y="3054"/>
                    <a:pt x="7575" y="3019"/>
                  </a:cubicBezTo>
                  <a:cubicBezTo>
                    <a:pt x="7564" y="3017"/>
                    <a:pt x="7553" y="3016"/>
                    <a:pt x="7542" y="3016"/>
                  </a:cubicBezTo>
                  <a:cubicBezTo>
                    <a:pt x="7420" y="3016"/>
                    <a:pt x="7320" y="3121"/>
                    <a:pt x="7333" y="3247"/>
                  </a:cubicBezTo>
                  <a:cubicBezTo>
                    <a:pt x="7421" y="4109"/>
                    <a:pt x="7973" y="4612"/>
                    <a:pt x="8461" y="5051"/>
                  </a:cubicBezTo>
                  <a:cubicBezTo>
                    <a:pt x="8947" y="5491"/>
                    <a:pt x="9341" y="5846"/>
                    <a:pt x="9291" y="6472"/>
                  </a:cubicBezTo>
                  <a:cubicBezTo>
                    <a:pt x="8630" y="6416"/>
                    <a:pt x="6359" y="6096"/>
                    <a:pt x="5226" y="4341"/>
                  </a:cubicBezTo>
                  <a:cubicBezTo>
                    <a:pt x="5128" y="4190"/>
                    <a:pt x="4970" y="4084"/>
                    <a:pt x="4787" y="4056"/>
                  </a:cubicBezTo>
                  <a:cubicBezTo>
                    <a:pt x="4753" y="4051"/>
                    <a:pt x="4719" y="4048"/>
                    <a:pt x="4685" y="4048"/>
                  </a:cubicBezTo>
                  <a:cubicBezTo>
                    <a:pt x="4536" y="4048"/>
                    <a:pt x="4388" y="4099"/>
                    <a:pt x="4270" y="4193"/>
                  </a:cubicBezTo>
                  <a:cubicBezTo>
                    <a:pt x="3669" y="4679"/>
                    <a:pt x="2410" y="5558"/>
                    <a:pt x="739" y="5997"/>
                  </a:cubicBezTo>
                  <a:cubicBezTo>
                    <a:pt x="718" y="6003"/>
                    <a:pt x="696" y="6006"/>
                    <a:pt x="674" y="6006"/>
                  </a:cubicBezTo>
                  <a:cubicBezTo>
                    <a:pt x="617" y="6006"/>
                    <a:pt x="561" y="5986"/>
                    <a:pt x="518" y="5948"/>
                  </a:cubicBezTo>
                  <a:cubicBezTo>
                    <a:pt x="462" y="5902"/>
                    <a:pt x="430" y="5832"/>
                    <a:pt x="437" y="5758"/>
                  </a:cubicBezTo>
                  <a:cubicBezTo>
                    <a:pt x="462" y="5414"/>
                    <a:pt x="694" y="4851"/>
                    <a:pt x="1657" y="4123"/>
                  </a:cubicBezTo>
                  <a:cubicBezTo>
                    <a:pt x="1865" y="3968"/>
                    <a:pt x="1995" y="3726"/>
                    <a:pt x="2009" y="3465"/>
                  </a:cubicBezTo>
                  <a:cubicBezTo>
                    <a:pt x="2023" y="3068"/>
                    <a:pt x="2223" y="2266"/>
                    <a:pt x="3384" y="1338"/>
                  </a:cubicBezTo>
                  <a:cubicBezTo>
                    <a:pt x="4056" y="802"/>
                    <a:pt x="5376" y="419"/>
                    <a:pt x="6494" y="419"/>
                  </a:cubicBezTo>
                  <a:close/>
                  <a:moveTo>
                    <a:pt x="6497" y="1"/>
                  </a:moveTo>
                  <a:cubicBezTo>
                    <a:pt x="5277" y="1"/>
                    <a:pt x="3869" y="416"/>
                    <a:pt x="3120" y="1014"/>
                  </a:cubicBezTo>
                  <a:cubicBezTo>
                    <a:pt x="1826" y="2045"/>
                    <a:pt x="1604" y="2984"/>
                    <a:pt x="1587" y="3451"/>
                  </a:cubicBezTo>
                  <a:cubicBezTo>
                    <a:pt x="1576" y="3585"/>
                    <a:pt x="1509" y="3712"/>
                    <a:pt x="1400" y="3792"/>
                  </a:cubicBezTo>
                  <a:cubicBezTo>
                    <a:pt x="528" y="4450"/>
                    <a:pt x="61" y="5104"/>
                    <a:pt x="15" y="5727"/>
                  </a:cubicBezTo>
                  <a:cubicBezTo>
                    <a:pt x="1" y="5934"/>
                    <a:pt x="85" y="6138"/>
                    <a:pt x="247" y="6272"/>
                  </a:cubicBezTo>
                  <a:cubicBezTo>
                    <a:pt x="369" y="6370"/>
                    <a:pt x="521" y="6422"/>
                    <a:pt x="675" y="6422"/>
                  </a:cubicBezTo>
                  <a:cubicBezTo>
                    <a:pt x="731" y="6422"/>
                    <a:pt x="786" y="6416"/>
                    <a:pt x="841" y="6402"/>
                  </a:cubicBezTo>
                  <a:cubicBezTo>
                    <a:pt x="891" y="6388"/>
                    <a:pt x="940" y="6374"/>
                    <a:pt x="989" y="6359"/>
                  </a:cubicBezTo>
                  <a:cubicBezTo>
                    <a:pt x="1374" y="6564"/>
                    <a:pt x="1798" y="6669"/>
                    <a:pt x="2231" y="6669"/>
                  </a:cubicBezTo>
                  <a:cubicBezTo>
                    <a:pt x="2245" y="6669"/>
                    <a:pt x="2259" y="6669"/>
                    <a:pt x="2273" y="6669"/>
                  </a:cubicBezTo>
                  <a:cubicBezTo>
                    <a:pt x="3004" y="6669"/>
                    <a:pt x="3735" y="6423"/>
                    <a:pt x="4298" y="6110"/>
                  </a:cubicBezTo>
                  <a:cubicBezTo>
                    <a:pt x="4878" y="5786"/>
                    <a:pt x="5265" y="5582"/>
                    <a:pt x="5705" y="5516"/>
                  </a:cubicBezTo>
                  <a:cubicBezTo>
                    <a:pt x="6250" y="5983"/>
                    <a:pt x="6932" y="6345"/>
                    <a:pt x="7723" y="6592"/>
                  </a:cubicBezTo>
                  <a:cubicBezTo>
                    <a:pt x="7976" y="6669"/>
                    <a:pt x="8240" y="6736"/>
                    <a:pt x="8504" y="6785"/>
                  </a:cubicBezTo>
                  <a:cubicBezTo>
                    <a:pt x="8704" y="7080"/>
                    <a:pt x="8852" y="7407"/>
                    <a:pt x="8936" y="7752"/>
                  </a:cubicBezTo>
                  <a:cubicBezTo>
                    <a:pt x="9168" y="8694"/>
                    <a:pt x="8968" y="9658"/>
                    <a:pt x="8384" y="10396"/>
                  </a:cubicBezTo>
                  <a:cubicBezTo>
                    <a:pt x="7811" y="11135"/>
                    <a:pt x="6928" y="11564"/>
                    <a:pt x="5993" y="11564"/>
                  </a:cubicBezTo>
                  <a:cubicBezTo>
                    <a:pt x="5589" y="11564"/>
                    <a:pt x="5114" y="11543"/>
                    <a:pt x="4720" y="11504"/>
                  </a:cubicBezTo>
                  <a:lnTo>
                    <a:pt x="2554" y="10312"/>
                  </a:lnTo>
                  <a:cubicBezTo>
                    <a:pt x="2520" y="10293"/>
                    <a:pt x="2485" y="10284"/>
                    <a:pt x="2452" y="10284"/>
                  </a:cubicBezTo>
                  <a:cubicBezTo>
                    <a:pt x="2324" y="10284"/>
                    <a:pt x="2212" y="10408"/>
                    <a:pt x="2251" y="10548"/>
                  </a:cubicBezTo>
                  <a:cubicBezTo>
                    <a:pt x="2262" y="10593"/>
                    <a:pt x="2557" y="11655"/>
                    <a:pt x="3342" y="12295"/>
                  </a:cubicBezTo>
                  <a:cubicBezTo>
                    <a:pt x="3345" y="12295"/>
                    <a:pt x="3345" y="12302"/>
                    <a:pt x="3349" y="12306"/>
                  </a:cubicBezTo>
                  <a:cubicBezTo>
                    <a:pt x="3349" y="12309"/>
                    <a:pt x="3345" y="12313"/>
                    <a:pt x="3345" y="12313"/>
                  </a:cubicBezTo>
                  <a:cubicBezTo>
                    <a:pt x="2863" y="12795"/>
                    <a:pt x="2494" y="13371"/>
                    <a:pt x="2255" y="14004"/>
                  </a:cubicBezTo>
                  <a:cubicBezTo>
                    <a:pt x="2207" y="14150"/>
                    <a:pt x="2321" y="14281"/>
                    <a:pt x="2453" y="14281"/>
                  </a:cubicBezTo>
                  <a:cubicBezTo>
                    <a:pt x="2486" y="14281"/>
                    <a:pt x="2521" y="14272"/>
                    <a:pt x="2554" y="14254"/>
                  </a:cubicBezTo>
                  <a:lnTo>
                    <a:pt x="4938" y="12939"/>
                  </a:lnTo>
                  <a:cubicBezTo>
                    <a:pt x="5483" y="12974"/>
                    <a:pt x="6102" y="12995"/>
                    <a:pt x="6401" y="12995"/>
                  </a:cubicBezTo>
                  <a:cubicBezTo>
                    <a:pt x="6403" y="12995"/>
                    <a:pt x="6405" y="12995"/>
                    <a:pt x="6407" y="12995"/>
                  </a:cubicBezTo>
                  <a:cubicBezTo>
                    <a:pt x="10177" y="12995"/>
                    <a:pt x="13156" y="9796"/>
                    <a:pt x="12885" y="6036"/>
                  </a:cubicBezTo>
                  <a:lnTo>
                    <a:pt x="12878" y="6036"/>
                  </a:lnTo>
                  <a:cubicBezTo>
                    <a:pt x="12790" y="4752"/>
                    <a:pt x="12319" y="3529"/>
                    <a:pt x="11528" y="2516"/>
                  </a:cubicBezTo>
                  <a:lnTo>
                    <a:pt x="12242" y="1324"/>
                  </a:lnTo>
                  <a:cubicBezTo>
                    <a:pt x="12481" y="920"/>
                    <a:pt x="12231" y="399"/>
                    <a:pt x="11763" y="336"/>
                  </a:cubicBezTo>
                  <a:cubicBezTo>
                    <a:pt x="11280" y="270"/>
                    <a:pt x="10849" y="245"/>
                    <a:pt x="10473" y="245"/>
                  </a:cubicBezTo>
                  <a:cubicBezTo>
                    <a:pt x="9486" y="245"/>
                    <a:pt x="8889" y="415"/>
                    <a:pt x="8774" y="448"/>
                  </a:cubicBezTo>
                  <a:cubicBezTo>
                    <a:pt x="8141" y="199"/>
                    <a:pt x="7470" y="51"/>
                    <a:pt x="6788" y="9"/>
                  </a:cubicBezTo>
                  <a:cubicBezTo>
                    <a:pt x="6692" y="3"/>
                    <a:pt x="6595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9" name="Google Shape;12149;p32"/>
            <p:cNvSpPr/>
            <p:nvPr/>
          </p:nvSpPr>
          <p:spPr>
            <a:xfrm>
              <a:off x="5345789" y="2468340"/>
              <a:ext cx="34496" cy="40315"/>
            </a:xfrm>
            <a:custGeom>
              <a:rect b="b" l="l" r="r" t="t"/>
              <a:pathLst>
                <a:path extrusionOk="0" h="1538" w="1316">
                  <a:moveTo>
                    <a:pt x="658" y="409"/>
                  </a:moveTo>
                  <a:cubicBezTo>
                    <a:pt x="792" y="409"/>
                    <a:pt x="901" y="521"/>
                    <a:pt x="897" y="658"/>
                  </a:cubicBezTo>
                  <a:lnTo>
                    <a:pt x="897" y="880"/>
                  </a:lnTo>
                  <a:cubicBezTo>
                    <a:pt x="897" y="1010"/>
                    <a:pt x="788" y="1119"/>
                    <a:pt x="658" y="1119"/>
                  </a:cubicBezTo>
                  <a:cubicBezTo>
                    <a:pt x="528" y="1119"/>
                    <a:pt x="419" y="1010"/>
                    <a:pt x="419" y="880"/>
                  </a:cubicBezTo>
                  <a:lnTo>
                    <a:pt x="419" y="658"/>
                  </a:lnTo>
                  <a:cubicBezTo>
                    <a:pt x="416" y="521"/>
                    <a:pt x="521" y="409"/>
                    <a:pt x="658" y="409"/>
                  </a:cubicBezTo>
                  <a:close/>
                  <a:moveTo>
                    <a:pt x="658" y="1"/>
                  </a:moveTo>
                  <a:cubicBezTo>
                    <a:pt x="296" y="1"/>
                    <a:pt x="4" y="296"/>
                    <a:pt x="1" y="658"/>
                  </a:cubicBezTo>
                  <a:lnTo>
                    <a:pt x="1" y="880"/>
                  </a:lnTo>
                  <a:cubicBezTo>
                    <a:pt x="1" y="1242"/>
                    <a:pt x="296" y="1537"/>
                    <a:pt x="658" y="1537"/>
                  </a:cubicBezTo>
                  <a:cubicBezTo>
                    <a:pt x="1021" y="1537"/>
                    <a:pt x="1316" y="1242"/>
                    <a:pt x="1316" y="880"/>
                  </a:cubicBezTo>
                  <a:lnTo>
                    <a:pt x="1316" y="658"/>
                  </a:lnTo>
                  <a:cubicBezTo>
                    <a:pt x="1312" y="296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50" name="Google Shape;12150;p32"/>
          <p:cNvGrpSpPr/>
          <p:nvPr/>
        </p:nvGrpSpPr>
        <p:grpSpPr>
          <a:xfrm>
            <a:off x="5782699" y="1652450"/>
            <a:ext cx="367158" cy="364301"/>
            <a:chOff x="5782699" y="1500050"/>
            <a:chExt cx="367158" cy="364301"/>
          </a:xfrm>
        </p:grpSpPr>
        <p:sp>
          <p:nvSpPr>
            <p:cNvPr id="12151" name="Google Shape;12151;p32"/>
            <p:cNvSpPr/>
            <p:nvPr/>
          </p:nvSpPr>
          <p:spPr>
            <a:xfrm>
              <a:off x="5824062" y="1620182"/>
              <a:ext cx="96645" cy="62019"/>
            </a:xfrm>
            <a:custGeom>
              <a:rect b="b" l="l" r="r" t="t"/>
              <a:pathLst>
                <a:path extrusionOk="0" h="2366" w="3687">
                  <a:moveTo>
                    <a:pt x="226" y="1"/>
                  </a:moveTo>
                  <a:cubicBezTo>
                    <a:pt x="100" y="1"/>
                    <a:pt x="0" y="112"/>
                    <a:pt x="26" y="242"/>
                  </a:cubicBezTo>
                  <a:cubicBezTo>
                    <a:pt x="160" y="847"/>
                    <a:pt x="670" y="2282"/>
                    <a:pt x="2597" y="2366"/>
                  </a:cubicBezTo>
                  <a:lnTo>
                    <a:pt x="3687" y="1279"/>
                  </a:lnTo>
                  <a:cubicBezTo>
                    <a:pt x="3687" y="1279"/>
                    <a:pt x="1893" y="235"/>
                    <a:pt x="258" y="3"/>
                  </a:cubicBezTo>
                  <a:cubicBezTo>
                    <a:pt x="247" y="1"/>
                    <a:pt x="237" y="1"/>
                    <a:pt x="226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2" name="Google Shape;12152;p32"/>
            <p:cNvSpPr/>
            <p:nvPr/>
          </p:nvSpPr>
          <p:spPr>
            <a:xfrm>
              <a:off x="5827234" y="1620182"/>
              <a:ext cx="93395" cy="52346"/>
            </a:xfrm>
            <a:custGeom>
              <a:rect b="b" l="l" r="r" t="t"/>
              <a:pathLst>
                <a:path extrusionOk="0" h="1997" w="3563">
                  <a:moveTo>
                    <a:pt x="105" y="1"/>
                  </a:moveTo>
                  <a:cubicBezTo>
                    <a:pt x="68" y="1"/>
                    <a:pt x="31" y="11"/>
                    <a:pt x="0" y="31"/>
                  </a:cubicBezTo>
                  <a:cubicBezTo>
                    <a:pt x="426" y="221"/>
                    <a:pt x="1769" y="875"/>
                    <a:pt x="2845" y="1997"/>
                  </a:cubicBezTo>
                  <a:lnTo>
                    <a:pt x="3562" y="1279"/>
                  </a:lnTo>
                  <a:cubicBezTo>
                    <a:pt x="3562" y="1279"/>
                    <a:pt x="1772" y="235"/>
                    <a:pt x="134" y="3"/>
                  </a:cubicBezTo>
                  <a:cubicBezTo>
                    <a:pt x="124" y="2"/>
                    <a:pt x="115" y="1"/>
                    <a:pt x="105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3" name="Google Shape;12153;p32"/>
            <p:cNvSpPr/>
            <p:nvPr/>
          </p:nvSpPr>
          <p:spPr>
            <a:xfrm>
              <a:off x="6011953" y="1620182"/>
              <a:ext cx="96567" cy="62019"/>
            </a:xfrm>
            <a:custGeom>
              <a:rect b="b" l="l" r="r" t="t"/>
              <a:pathLst>
                <a:path extrusionOk="0" h="2366" w="3684">
                  <a:moveTo>
                    <a:pt x="3460" y="1"/>
                  </a:moveTo>
                  <a:cubicBezTo>
                    <a:pt x="3450" y="1"/>
                    <a:pt x="3439" y="1"/>
                    <a:pt x="3429" y="3"/>
                  </a:cubicBezTo>
                  <a:cubicBezTo>
                    <a:pt x="1790" y="235"/>
                    <a:pt x="0" y="1279"/>
                    <a:pt x="0" y="1279"/>
                  </a:cubicBezTo>
                  <a:lnTo>
                    <a:pt x="1087" y="2366"/>
                  </a:lnTo>
                  <a:cubicBezTo>
                    <a:pt x="3014" y="2282"/>
                    <a:pt x="3524" y="847"/>
                    <a:pt x="3657" y="242"/>
                  </a:cubicBezTo>
                  <a:cubicBezTo>
                    <a:pt x="3683" y="112"/>
                    <a:pt x="3583" y="1"/>
                    <a:pt x="3460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4" name="Google Shape;12154;p32"/>
            <p:cNvSpPr/>
            <p:nvPr/>
          </p:nvSpPr>
          <p:spPr>
            <a:xfrm>
              <a:off x="6011953" y="1620182"/>
              <a:ext cx="93395" cy="52346"/>
            </a:xfrm>
            <a:custGeom>
              <a:rect b="b" l="l" r="r" t="t"/>
              <a:pathLst>
                <a:path extrusionOk="0" h="1997" w="3563">
                  <a:moveTo>
                    <a:pt x="3457" y="1"/>
                  </a:moveTo>
                  <a:cubicBezTo>
                    <a:pt x="3447" y="1"/>
                    <a:pt x="3438" y="2"/>
                    <a:pt x="3429" y="3"/>
                  </a:cubicBezTo>
                  <a:cubicBezTo>
                    <a:pt x="1790" y="235"/>
                    <a:pt x="0" y="1279"/>
                    <a:pt x="0" y="1279"/>
                  </a:cubicBezTo>
                  <a:lnTo>
                    <a:pt x="717" y="1997"/>
                  </a:lnTo>
                  <a:cubicBezTo>
                    <a:pt x="1793" y="875"/>
                    <a:pt x="3140" y="221"/>
                    <a:pt x="3562" y="31"/>
                  </a:cubicBezTo>
                  <a:cubicBezTo>
                    <a:pt x="3531" y="11"/>
                    <a:pt x="3494" y="1"/>
                    <a:pt x="3457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5" name="Google Shape;12155;p32"/>
            <p:cNvSpPr/>
            <p:nvPr/>
          </p:nvSpPr>
          <p:spPr>
            <a:xfrm>
              <a:off x="5932110" y="1824875"/>
              <a:ext cx="68441" cy="34234"/>
            </a:xfrm>
            <a:custGeom>
              <a:rect b="b" l="l" r="r" t="t"/>
              <a:pathLst>
                <a:path extrusionOk="0" h="1306" w="2611">
                  <a:moveTo>
                    <a:pt x="1" y="0"/>
                  </a:moveTo>
                  <a:cubicBezTo>
                    <a:pt x="1" y="721"/>
                    <a:pt x="314" y="1305"/>
                    <a:pt x="1305" y="1305"/>
                  </a:cubicBezTo>
                  <a:cubicBezTo>
                    <a:pt x="2297" y="1305"/>
                    <a:pt x="2610" y="721"/>
                    <a:pt x="2610" y="0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6" name="Google Shape;12156;p32"/>
            <p:cNvSpPr/>
            <p:nvPr/>
          </p:nvSpPr>
          <p:spPr>
            <a:xfrm>
              <a:off x="5880681" y="1636565"/>
              <a:ext cx="171299" cy="165480"/>
            </a:xfrm>
            <a:custGeom>
              <a:rect b="b" l="l" r="r" t="t"/>
              <a:pathLst>
                <a:path extrusionOk="0" h="6313" w="6535">
                  <a:moveTo>
                    <a:pt x="3267" y="0"/>
                  </a:moveTo>
                  <a:cubicBezTo>
                    <a:pt x="743" y="0"/>
                    <a:pt x="1" y="1463"/>
                    <a:pt x="1" y="3264"/>
                  </a:cubicBezTo>
                  <a:cubicBezTo>
                    <a:pt x="1" y="4790"/>
                    <a:pt x="437" y="4790"/>
                    <a:pt x="1523" y="6312"/>
                  </a:cubicBezTo>
                  <a:lnTo>
                    <a:pt x="5008" y="6312"/>
                  </a:lnTo>
                  <a:cubicBezTo>
                    <a:pt x="6095" y="4790"/>
                    <a:pt x="6531" y="4790"/>
                    <a:pt x="6531" y="3264"/>
                  </a:cubicBezTo>
                  <a:cubicBezTo>
                    <a:pt x="6534" y="1463"/>
                    <a:pt x="5789" y="0"/>
                    <a:pt x="3267" y="0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7" name="Google Shape;12157;p32"/>
            <p:cNvSpPr/>
            <p:nvPr/>
          </p:nvSpPr>
          <p:spPr>
            <a:xfrm>
              <a:off x="5880681" y="1636643"/>
              <a:ext cx="87130" cy="165480"/>
            </a:xfrm>
            <a:custGeom>
              <a:rect b="b" l="l" r="r" t="t"/>
              <a:pathLst>
                <a:path extrusionOk="0" h="6313" w="3324">
                  <a:moveTo>
                    <a:pt x="3267" y="1"/>
                  </a:moveTo>
                  <a:cubicBezTo>
                    <a:pt x="743" y="1"/>
                    <a:pt x="1" y="1460"/>
                    <a:pt x="1" y="3264"/>
                  </a:cubicBezTo>
                  <a:cubicBezTo>
                    <a:pt x="1" y="4787"/>
                    <a:pt x="437" y="4787"/>
                    <a:pt x="1527" y="6313"/>
                  </a:cubicBezTo>
                  <a:lnTo>
                    <a:pt x="3173" y="6313"/>
                  </a:lnTo>
                  <a:cubicBezTo>
                    <a:pt x="2543" y="4984"/>
                    <a:pt x="2286" y="4847"/>
                    <a:pt x="2286" y="3275"/>
                  </a:cubicBezTo>
                  <a:cubicBezTo>
                    <a:pt x="2286" y="1843"/>
                    <a:pt x="2547" y="606"/>
                    <a:pt x="3324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8" name="Google Shape;12158;p32"/>
            <p:cNvSpPr/>
            <p:nvPr/>
          </p:nvSpPr>
          <p:spPr>
            <a:xfrm>
              <a:off x="5903538" y="1710667"/>
              <a:ext cx="22805" cy="28598"/>
            </a:xfrm>
            <a:custGeom>
              <a:rect b="b" l="l" r="r" t="t"/>
              <a:pathLst>
                <a:path extrusionOk="0" h="1091" w="870">
                  <a:moveTo>
                    <a:pt x="437" y="1"/>
                  </a:moveTo>
                  <a:cubicBezTo>
                    <a:pt x="194" y="1"/>
                    <a:pt x="1" y="198"/>
                    <a:pt x="1" y="437"/>
                  </a:cubicBezTo>
                  <a:lnTo>
                    <a:pt x="1" y="658"/>
                  </a:lnTo>
                  <a:cubicBezTo>
                    <a:pt x="1" y="897"/>
                    <a:pt x="194" y="1091"/>
                    <a:pt x="437" y="1091"/>
                  </a:cubicBezTo>
                  <a:cubicBezTo>
                    <a:pt x="676" y="1091"/>
                    <a:pt x="869" y="897"/>
                    <a:pt x="869" y="658"/>
                  </a:cubicBezTo>
                  <a:lnTo>
                    <a:pt x="869" y="437"/>
                  </a:lnTo>
                  <a:cubicBezTo>
                    <a:pt x="869" y="198"/>
                    <a:pt x="676" y="1"/>
                    <a:pt x="43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9" name="Google Shape;12159;p32"/>
            <p:cNvSpPr/>
            <p:nvPr/>
          </p:nvSpPr>
          <p:spPr>
            <a:xfrm>
              <a:off x="6006239" y="1710667"/>
              <a:ext cx="22779" cy="28598"/>
            </a:xfrm>
            <a:custGeom>
              <a:rect b="b" l="l" r="r" t="t"/>
              <a:pathLst>
                <a:path extrusionOk="0" h="1091" w="869">
                  <a:moveTo>
                    <a:pt x="436" y="1"/>
                  </a:moveTo>
                  <a:cubicBezTo>
                    <a:pt x="193" y="1"/>
                    <a:pt x="0" y="198"/>
                    <a:pt x="0" y="437"/>
                  </a:cubicBezTo>
                  <a:lnTo>
                    <a:pt x="0" y="658"/>
                  </a:lnTo>
                  <a:cubicBezTo>
                    <a:pt x="0" y="897"/>
                    <a:pt x="193" y="1091"/>
                    <a:pt x="436" y="1091"/>
                  </a:cubicBezTo>
                  <a:cubicBezTo>
                    <a:pt x="675" y="1091"/>
                    <a:pt x="869" y="897"/>
                    <a:pt x="869" y="658"/>
                  </a:cubicBezTo>
                  <a:lnTo>
                    <a:pt x="869" y="437"/>
                  </a:lnTo>
                  <a:cubicBezTo>
                    <a:pt x="869" y="198"/>
                    <a:pt x="675" y="1"/>
                    <a:pt x="436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0" name="Google Shape;12160;p32"/>
            <p:cNvSpPr/>
            <p:nvPr/>
          </p:nvSpPr>
          <p:spPr>
            <a:xfrm>
              <a:off x="5918480" y="1762096"/>
              <a:ext cx="95597" cy="74129"/>
            </a:xfrm>
            <a:custGeom>
              <a:rect b="b" l="l" r="r" t="t"/>
              <a:pathLst>
                <a:path extrusionOk="0" h="2828" w="3647">
                  <a:moveTo>
                    <a:pt x="1825" y="1"/>
                  </a:moveTo>
                  <a:cubicBezTo>
                    <a:pt x="816" y="1"/>
                    <a:pt x="0" y="634"/>
                    <a:pt x="0" y="1414"/>
                  </a:cubicBezTo>
                  <a:cubicBezTo>
                    <a:pt x="0" y="2195"/>
                    <a:pt x="440" y="2828"/>
                    <a:pt x="1825" y="2828"/>
                  </a:cubicBezTo>
                  <a:cubicBezTo>
                    <a:pt x="3207" y="2828"/>
                    <a:pt x="3647" y="2195"/>
                    <a:pt x="3647" y="1414"/>
                  </a:cubicBezTo>
                  <a:cubicBezTo>
                    <a:pt x="3647" y="634"/>
                    <a:pt x="2831" y="1"/>
                    <a:pt x="1825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1" name="Google Shape;12161;p32"/>
            <p:cNvSpPr/>
            <p:nvPr/>
          </p:nvSpPr>
          <p:spPr>
            <a:xfrm>
              <a:off x="5908886" y="1716120"/>
              <a:ext cx="12110" cy="12084"/>
            </a:xfrm>
            <a:custGeom>
              <a:rect b="b" l="l" r="r" t="t"/>
              <a:pathLst>
                <a:path extrusionOk="0" h="461" w="462">
                  <a:moveTo>
                    <a:pt x="233" y="0"/>
                  </a:moveTo>
                  <a:cubicBezTo>
                    <a:pt x="103" y="0"/>
                    <a:pt x="1" y="102"/>
                    <a:pt x="1" y="229"/>
                  </a:cubicBezTo>
                  <a:cubicBezTo>
                    <a:pt x="1" y="359"/>
                    <a:pt x="103" y="461"/>
                    <a:pt x="233" y="461"/>
                  </a:cubicBezTo>
                  <a:cubicBezTo>
                    <a:pt x="359" y="461"/>
                    <a:pt x="461" y="359"/>
                    <a:pt x="461" y="229"/>
                  </a:cubicBezTo>
                  <a:cubicBezTo>
                    <a:pt x="461" y="102"/>
                    <a:pt x="359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2" name="Google Shape;12162;p32"/>
            <p:cNvSpPr/>
            <p:nvPr/>
          </p:nvSpPr>
          <p:spPr>
            <a:xfrm>
              <a:off x="6011586" y="1716120"/>
              <a:ext cx="12084" cy="12084"/>
            </a:xfrm>
            <a:custGeom>
              <a:rect b="b" l="l" r="r" t="t"/>
              <a:pathLst>
                <a:path extrusionOk="0" h="461" w="461">
                  <a:moveTo>
                    <a:pt x="232" y="0"/>
                  </a:moveTo>
                  <a:cubicBezTo>
                    <a:pt x="102" y="0"/>
                    <a:pt x="0" y="102"/>
                    <a:pt x="0" y="229"/>
                  </a:cubicBezTo>
                  <a:cubicBezTo>
                    <a:pt x="0" y="359"/>
                    <a:pt x="102" y="461"/>
                    <a:pt x="232" y="461"/>
                  </a:cubicBezTo>
                  <a:cubicBezTo>
                    <a:pt x="359" y="461"/>
                    <a:pt x="461" y="359"/>
                    <a:pt x="461" y="229"/>
                  </a:cubicBezTo>
                  <a:cubicBezTo>
                    <a:pt x="461" y="102"/>
                    <a:pt x="359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3" name="Google Shape;12163;p32"/>
            <p:cNvSpPr/>
            <p:nvPr/>
          </p:nvSpPr>
          <p:spPr>
            <a:xfrm>
              <a:off x="5918480" y="1766238"/>
              <a:ext cx="79214" cy="69987"/>
            </a:xfrm>
            <a:custGeom>
              <a:rect b="b" l="l" r="r" t="t"/>
              <a:pathLst>
                <a:path extrusionOk="0" h="2670" w="3022">
                  <a:moveTo>
                    <a:pt x="985" y="1"/>
                  </a:moveTo>
                  <a:cubicBezTo>
                    <a:pt x="401" y="240"/>
                    <a:pt x="0" y="711"/>
                    <a:pt x="0" y="1256"/>
                  </a:cubicBezTo>
                  <a:cubicBezTo>
                    <a:pt x="0" y="2037"/>
                    <a:pt x="440" y="2670"/>
                    <a:pt x="1825" y="2670"/>
                  </a:cubicBezTo>
                  <a:cubicBezTo>
                    <a:pt x="2353" y="2670"/>
                    <a:pt x="2740" y="2579"/>
                    <a:pt x="3021" y="2424"/>
                  </a:cubicBezTo>
                  <a:lnTo>
                    <a:pt x="3021" y="2424"/>
                  </a:lnTo>
                  <a:cubicBezTo>
                    <a:pt x="2870" y="2445"/>
                    <a:pt x="2715" y="2455"/>
                    <a:pt x="2557" y="2455"/>
                  </a:cubicBezTo>
                  <a:cubicBezTo>
                    <a:pt x="1175" y="2455"/>
                    <a:pt x="735" y="1724"/>
                    <a:pt x="735" y="820"/>
                  </a:cubicBezTo>
                  <a:cubicBezTo>
                    <a:pt x="735" y="528"/>
                    <a:pt x="823" y="247"/>
                    <a:pt x="985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4" name="Google Shape;12164;p32"/>
            <p:cNvSpPr/>
            <p:nvPr/>
          </p:nvSpPr>
          <p:spPr>
            <a:xfrm>
              <a:off x="5943460" y="1790589"/>
              <a:ext cx="45662" cy="28598"/>
            </a:xfrm>
            <a:custGeom>
              <a:rect b="b" l="l" r="r" t="t"/>
              <a:pathLst>
                <a:path extrusionOk="0" h="1091" w="1742">
                  <a:moveTo>
                    <a:pt x="872" y="0"/>
                  </a:moveTo>
                  <a:cubicBezTo>
                    <a:pt x="391" y="0"/>
                    <a:pt x="0" y="211"/>
                    <a:pt x="0" y="468"/>
                  </a:cubicBezTo>
                  <a:cubicBezTo>
                    <a:pt x="0" y="725"/>
                    <a:pt x="391" y="1090"/>
                    <a:pt x="872" y="1090"/>
                  </a:cubicBezTo>
                  <a:cubicBezTo>
                    <a:pt x="1351" y="1090"/>
                    <a:pt x="1741" y="725"/>
                    <a:pt x="1741" y="468"/>
                  </a:cubicBezTo>
                  <a:cubicBezTo>
                    <a:pt x="1741" y="211"/>
                    <a:pt x="1351" y="0"/>
                    <a:pt x="872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5" name="Google Shape;12165;p32"/>
            <p:cNvSpPr/>
            <p:nvPr/>
          </p:nvSpPr>
          <p:spPr>
            <a:xfrm>
              <a:off x="5943460" y="1791507"/>
              <a:ext cx="24640" cy="27680"/>
            </a:xfrm>
            <a:custGeom>
              <a:rect b="b" l="l" r="r" t="t"/>
              <a:pathLst>
                <a:path extrusionOk="0" h="1056" w="940">
                  <a:moveTo>
                    <a:pt x="542" y="0"/>
                  </a:moveTo>
                  <a:lnTo>
                    <a:pt x="542" y="0"/>
                  </a:lnTo>
                  <a:cubicBezTo>
                    <a:pt x="225" y="71"/>
                    <a:pt x="0" y="236"/>
                    <a:pt x="0" y="433"/>
                  </a:cubicBezTo>
                  <a:cubicBezTo>
                    <a:pt x="0" y="690"/>
                    <a:pt x="391" y="1055"/>
                    <a:pt x="869" y="1055"/>
                  </a:cubicBezTo>
                  <a:cubicBezTo>
                    <a:pt x="894" y="1055"/>
                    <a:pt x="918" y="1048"/>
                    <a:pt x="939" y="1048"/>
                  </a:cubicBezTo>
                  <a:cubicBezTo>
                    <a:pt x="683" y="841"/>
                    <a:pt x="507" y="482"/>
                    <a:pt x="507" y="201"/>
                  </a:cubicBezTo>
                  <a:cubicBezTo>
                    <a:pt x="510" y="134"/>
                    <a:pt x="521" y="67"/>
                    <a:pt x="542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6" name="Google Shape;12166;p32"/>
            <p:cNvSpPr/>
            <p:nvPr/>
          </p:nvSpPr>
          <p:spPr>
            <a:xfrm>
              <a:off x="5885190" y="1545581"/>
              <a:ext cx="16147" cy="16514"/>
            </a:xfrm>
            <a:custGeom>
              <a:rect b="b" l="l" r="r" t="t"/>
              <a:pathLst>
                <a:path extrusionOk="0" h="630" w="616">
                  <a:moveTo>
                    <a:pt x="348" y="1"/>
                  </a:moveTo>
                  <a:cubicBezTo>
                    <a:pt x="279" y="1"/>
                    <a:pt x="210" y="36"/>
                    <a:pt x="170" y="120"/>
                  </a:cubicBezTo>
                  <a:cubicBezTo>
                    <a:pt x="138" y="187"/>
                    <a:pt x="103" y="254"/>
                    <a:pt x="61" y="314"/>
                  </a:cubicBezTo>
                  <a:cubicBezTo>
                    <a:pt x="1" y="409"/>
                    <a:pt x="29" y="535"/>
                    <a:pt x="124" y="598"/>
                  </a:cubicBezTo>
                  <a:cubicBezTo>
                    <a:pt x="158" y="620"/>
                    <a:pt x="195" y="630"/>
                    <a:pt x="233" y="630"/>
                  </a:cubicBezTo>
                  <a:cubicBezTo>
                    <a:pt x="300" y="630"/>
                    <a:pt x="367" y="596"/>
                    <a:pt x="405" y="535"/>
                  </a:cubicBezTo>
                  <a:cubicBezTo>
                    <a:pt x="455" y="458"/>
                    <a:pt x="500" y="377"/>
                    <a:pt x="539" y="293"/>
                  </a:cubicBezTo>
                  <a:cubicBezTo>
                    <a:pt x="615" y="131"/>
                    <a:pt x="482" y="1"/>
                    <a:pt x="3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7" name="Google Shape;12167;p32"/>
            <p:cNvSpPr/>
            <p:nvPr/>
          </p:nvSpPr>
          <p:spPr>
            <a:xfrm>
              <a:off x="5897929" y="1705425"/>
              <a:ext cx="34024" cy="39738"/>
            </a:xfrm>
            <a:custGeom>
              <a:rect b="b" l="l" r="r" t="t"/>
              <a:pathLst>
                <a:path extrusionOk="0" h="1516" w="1298">
                  <a:moveTo>
                    <a:pt x="651" y="405"/>
                  </a:moveTo>
                  <a:cubicBezTo>
                    <a:pt x="767" y="405"/>
                    <a:pt x="883" y="482"/>
                    <a:pt x="883" y="637"/>
                  </a:cubicBezTo>
                  <a:lnTo>
                    <a:pt x="883" y="855"/>
                  </a:lnTo>
                  <a:cubicBezTo>
                    <a:pt x="883" y="985"/>
                    <a:pt x="777" y="1087"/>
                    <a:pt x="651" y="1087"/>
                  </a:cubicBezTo>
                  <a:cubicBezTo>
                    <a:pt x="521" y="1087"/>
                    <a:pt x="419" y="985"/>
                    <a:pt x="419" y="855"/>
                  </a:cubicBezTo>
                  <a:lnTo>
                    <a:pt x="419" y="637"/>
                  </a:lnTo>
                  <a:cubicBezTo>
                    <a:pt x="419" y="482"/>
                    <a:pt x="535" y="405"/>
                    <a:pt x="651" y="405"/>
                  </a:cubicBezTo>
                  <a:close/>
                  <a:moveTo>
                    <a:pt x="651" y="0"/>
                  </a:moveTo>
                  <a:cubicBezTo>
                    <a:pt x="296" y="0"/>
                    <a:pt x="11" y="285"/>
                    <a:pt x="11" y="640"/>
                  </a:cubicBezTo>
                  <a:lnTo>
                    <a:pt x="11" y="858"/>
                  </a:lnTo>
                  <a:cubicBezTo>
                    <a:pt x="0" y="1217"/>
                    <a:pt x="289" y="1516"/>
                    <a:pt x="651" y="1516"/>
                  </a:cubicBezTo>
                  <a:cubicBezTo>
                    <a:pt x="1009" y="1516"/>
                    <a:pt x="1298" y="1217"/>
                    <a:pt x="1287" y="858"/>
                  </a:cubicBezTo>
                  <a:lnTo>
                    <a:pt x="1287" y="640"/>
                  </a:lnTo>
                  <a:cubicBezTo>
                    <a:pt x="1287" y="285"/>
                    <a:pt x="1002" y="0"/>
                    <a:pt x="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8" name="Google Shape;12168;p32"/>
            <p:cNvSpPr/>
            <p:nvPr/>
          </p:nvSpPr>
          <p:spPr>
            <a:xfrm>
              <a:off x="6000603" y="1705425"/>
              <a:ext cx="34050" cy="39738"/>
            </a:xfrm>
            <a:custGeom>
              <a:rect b="b" l="l" r="r" t="t"/>
              <a:pathLst>
                <a:path extrusionOk="0" h="1516" w="1299">
                  <a:moveTo>
                    <a:pt x="650" y="405"/>
                  </a:moveTo>
                  <a:cubicBezTo>
                    <a:pt x="765" y="405"/>
                    <a:pt x="881" y="482"/>
                    <a:pt x="883" y="637"/>
                  </a:cubicBezTo>
                  <a:lnTo>
                    <a:pt x="883" y="855"/>
                  </a:lnTo>
                  <a:cubicBezTo>
                    <a:pt x="883" y="985"/>
                    <a:pt x="778" y="1087"/>
                    <a:pt x="651" y="1087"/>
                  </a:cubicBezTo>
                  <a:cubicBezTo>
                    <a:pt x="521" y="1087"/>
                    <a:pt x="419" y="985"/>
                    <a:pt x="419" y="855"/>
                  </a:cubicBezTo>
                  <a:lnTo>
                    <a:pt x="419" y="637"/>
                  </a:lnTo>
                  <a:cubicBezTo>
                    <a:pt x="419" y="482"/>
                    <a:pt x="534" y="405"/>
                    <a:pt x="650" y="405"/>
                  </a:cubicBezTo>
                  <a:close/>
                  <a:moveTo>
                    <a:pt x="651" y="0"/>
                  </a:moveTo>
                  <a:cubicBezTo>
                    <a:pt x="296" y="0"/>
                    <a:pt x="11" y="285"/>
                    <a:pt x="11" y="640"/>
                  </a:cubicBezTo>
                  <a:lnTo>
                    <a:pt x="11" y="858"/>
                  </a:lnTo>
                  <a:cubicBezTo>
                    <a:pt x="1" y="1217"/>
                    <a:pt x="289" y="1516"/>
                    <a:pt x="651" y="1516"/>
                  </a:cubicBezTo>
                  <a:cubicBezTo>
                    <a:pt x="1010" y="1516"/>
                    <a:pt x="1298" y="1217"/>
                    <a:pt x="1288" y="858"/>
                  </a:cubicBezTo>
                  <a:lnTo>
                    <a:pt x="1288" y="640"/>
                  </a:lnTo>
                  <a:cubicBezTo>
                    <a:pt x="1288" y="285"/>
                    <a:pt x="1003" y="0"/>
                    <a:pt x="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9" name="Google Shape;12169;p32"/>
            <p:cNvSpPr/>
            <p:nvPr/>
          </p:nvSpPr>
          <p:spPr>
            <a:xfrm>
              <a:off x="5782699" y="1500050"/>
              <a:ext cx="367158" cy="364301"/>
            </a:xfrm>
            <a:custGeom>
              <a:rect b="b" l="l" r="r" t="t"/>
              <a:pathLst>
                <a:path extrusionOk="0" h="13898" w="14007">
                  <a:moveTo>
                    <a:pt x="10571" y="5205"/>
                  </a:moveTo>
                  <a:lnTo>
                    <a:pt x="10571" y="5205"/>
                  </a:lnTo>
                  <a:cubicBezTo>
                    <a:pt x="10248" y="5426"/>
                    <a:pt x="9956" y="5690"/>
                    <a:pt x="9703" y="5993"/>
                  </a:cubicBezTo>
                  <a:cubicBezTo>
                    <a:pt x="9611" y="5887"/>
                    <a:pt x="9509" y="5792"/>
                    <a:pt x="9404" y="5704"/>
                  </a:cubicBezTo>
                  <a:cubicBezTo>
                    <a:pt x="9783" y="5518"/>
                    <a:pt x="10170" y="5349"/>
                    <a:pt x="10571" y="5205"/>
                  </a:cubicBezTo>
                  <a:close/>
                  <a:moveTo>
                    <a:pt x="3433" y="5205"/>
                  </a:moveTo>
                  <a:lnTo>
                    <a:pt x="3433" y="5205"/>
                  </a:lnTo>
                  <a:cubicBezTo>
                    <a:pt x="3834" y="5349"/>
                    <a:pt x="4224" y="5518"/>
                    <a:pt x="4604" y="5708"/>
                  </a:cubicBezTo>
                  <a:cubicBezTo>
                    <a:pt x="4495" y="5796"/>
                    <a:pt x="4396" y="5891"/>
                    <a:pt x="4301" y="5996"/>
                  </a:cubicBezTo>
                  <a:cubicBezTo>
                    <a:pt x="4052" y="5694"/>
                    <a:pt x="3756" y="5426"/>
                    <a:pt x="3433" y="5205"/>
                  </a:cubicBezTo>
                  <a:close/>
                  <a:moveTo>
                    <a:pt x="1780" y="4836"/>
                  </a:moveTo>
                  <a:lnTo>
                    <a:pt x="1780" y="4836"/>
                  </a:lnTo>
                  <a:cubicBezTo>
                    <a:pt x="2279" y="5004"/>
                    <a:pt x="3373" y="5458"/>
                    <a:pt x="4052" y="6334"/>
                  </a:cubicBezTo>
                  <a:cubicBezTo>
                    <a:pt x="3964" y="6474"/>
                    <a:pt x="3890" y="6622"/>
                    <a:pt x="3827" y="6777"/>
                  </a:cubicBezTo>
                  <a:cubicBezTo>
                    <a:pt x="2163" y="6654"/>
                    <a:pt x="1840" y="5402"/>
                    <a:pt x="1780" y="4836"/>
                  </a:cubicBezTo>
                  <a:close/>
                  <a:moveTo>
                    <a:pt x="12224" y="4836"/>
                  </a:moveTo>
                  <a:cubicBezTo>
                    <a:pt x="12161" y="5402"/>
                    <a:pt x="11837" y="6650"/>
                    <a:pt x="10184" y="6777"/>
                  </a:cubicBezTo>
                  <a:lnTo>
                    <a:pt x="10181" y="6773"/>
                  </a:lnTo>
                  <a:cubicBezTo>
                    <a:pt x="10118" y="6618"/>
                    <a:pt x="10044" y="6471"/>
                    <a:pt x="9952" y="6330"/>
                  </a:cubicBezTo>
                  <a:cubicBezTo>
                    <a:pt x="10634" y="5455"/>
                    <a:pt x="11725" y="5004"/>
                    <a:pt x="12224" y="4836"/>
                  </a:cubicBezTo>
                  <a:close/>
                  <a:moveTo>
                    <a:pt x="7005" y="11288"/>
                  </a:moveTo>
                  <a:cubicBezTo>
                    <a:pt x="7445" y="11288"/>
                    <a:pt x="7670" y="11475"/>
                    <a:pt x="7670" y="11552"/>
                  </a:cubicBezTo>
                  <a:cubicBezTo>
                    <a:pt x="7670" y="11675"/>
                    <a:pt x="7389" y="11970"/>
                    <a:pt x="7005" y="11970"/>
                  </a:cubicBezTo>
                  <a:cubicBezTo>
                    <a:pt x="6619" y="11970"/>
                    <a:pt x="6337" y="11679"/>
                    <a:pt x="6337" y="11552"/>
                  </a:cubicBezTo>
                  <a:cubicBezTo>
                    <a:pt x="6337" y="11475"/>
                    <a:pt x="6562" y="11288"/>
                    <a:pt x="7005" y="11288"/>
                  </a:cubicBezTo>
                  <a:close/>
                  <a:moveTo>
                    <a:pt x="7005" y="5412"/>
                  </a:moveTo>
                  <a:cubicBezTo>
                    <a:pt x="8117" y="5412"/>
                    <a:pt x="8932" y="5708"/>
                    <a:pt x="9428" y="6295"/>
                  </a:cubicBezTo>
                  <a:cubicBezTo>
                    <a:pt x="9850" y="6794"/>
                    <a:pt x="10065" y="7526"/>
                    <a:pt x="10065" y="8472"/>
                  </a:cubicBezTo>
                  <a:cubicBezTo>
                    <a:pt x="10065" y="9530"/>
                    <a:pt x="9857" y="9783"/>
                    <a:pt x="9305" y="10458"/>
                  </a:cubicBezTo>
                  <a:cubicBezTo>
                    <a:pt x="9182" y="10610"/>
                    <a:pt x="9041" y="10785"/>
                    <a:pt x="8883" y="10993"/>
                  </a:cubicBezTo>
                  <a:cubicBezTo>
                    <a:pt x="8862" y="10926"/>
                    <a:pt x="8838" y="10863"/>
                    <a:pt x="8806" y="10803"/>
                  </a:cubicBezTo>
                  <a:cubicBezTo>
                    <a:pt x="8767" y="10720"/>
                    <a:pt x="8699" y="10685"/>
                    <a:pt x="8630" y="10685"/>
                  </a:cubicBezTo>
                  <a:cubicBezTo>
                    <a:pt x="8496" y="10685"/>
                    <a:pt x="8361" y="10818"/>
                    <a:pt x="8440" y="10979"/>
                  </a:cubicBezTo>
                  <a:cubicBezTo>
                    <a:pt x="8507" y="11112"/>
                    <a:pt x="8542" y="11260"/>
                    <a:pt x="8542" y="11411"/>
                  </a:cubicBezTo>
                  <a:cubicBezTo>
                    <a:pt x="8542" y="12171"/>
                    <a:pt x="8106" y="12565"/>
                    <a:pt x="7209" y="12614"/>
                  </a:cubicBezTo>
                  <a:lnTo>
                    <a:pt x="7209" y="12357"/>
                  </a:lnTo>
                  <a:cubicBezTo>
                    <a:pt x="7705" y="12269"/>
                    <a:pt x="8078" y="11879"/>
                    <a:pt x="8078" y="11552"/>
                  </a:cubicBezTo>
                  <a:cubicBezTo>
                    <a:pt x="8078" y="11169"/>
                    <a:pt x="7617" y="10880"/>
                    <a:pt x="7005" y="10880"/>
                  </a:cubicBezTo>
                  <a:cubicBezTo>
                    <a:pt x="6394" y="10880"/>
                    <a:pt x="5929" y="11169"/>
                    <a:pt x="5929" y="11552"/>
                  </a:cubicBezTo>
                  <a:cubicBezTo>
                    <a:pt x="5929" y="11879"/>
                    <a:pt x="6302" y="12269"/>
                    <a:pt x="6802" y="12357"/>
                  </a:cubicBezTo>
                  <a:lnTo>
                    <a:pt x="6802" y="12614"/>
                  </a:lnTo>
                  <a:cubicBezTo>
                    <a:pt x="5905" y="12565"/>
                    <a:pt x="5465" y="12171"/>
                    <a:pt x="5465" y="11411"/>
                  </a:cubicBezTo>
                  <a:cubicBezTo>
                    <a:pt x="5465" y="10743"/>
                    <a:pt x="6158" y="10198"/>
                    <a:pt x="7005" y="10198"/>
                  </a:cubicBezTo>
                  <a:cubicBezTo>
                    <a:pt x="7301" y="10198"/>
                    <a:pt x="7593" y="10269"/>
                    <a:pt x="7856" y="10402"/>
                  </a:cubicBezTo>
                  <a:cubicBezTo>
                    <a:pt x="7891" y="10421"/>
                    <a:pt x="7925" y="10429"/>
                    <a:pt x="7957" y="10429"/>
                  </a:cubicBezTo>
                  <a:cubicBezTo>
                    <a:pt x="8142" y="10429"/>
                    <a:pt x="8250" y="10152"/>
                    <a:pt x="8046" y="10043"/>
                  </a:cubicBezTo>
                  <a:cubicBezTo>
                    <a:pt x="7723" y="9875"/>
                    <a:pt x="7368" y="9790"/>
                    <a:pt x="7005" y="9790"/>
                  </a:cubicBezTo>
                  <a:cubicBezTo>
                    <a:pt x="6105" y="9790"/>
                    <a:pt x="5349" y="10300"/>
                    <a:pt x="5128" y="10993"/>
                  </a:cubicBezTo>
                  <a:cubicBezTo>
                    <a:pt x="4966" y="10785"/>
                    <a:pt x="4825" y="10610"/>
                    <a:pt x="4702" y="10458"/>
                  </a:cubicBezTo>
                  <a:cubicBezTo>
                    <a:pt x="4150" y="9780"/>
                    <a:pt x="3943" y="9527"/>
                    <a:pt x="3943" y="8472"/>
                  </a:cubicBezTo>
                  <a:cubicBezTo>
                    <a:pt x="3943" y="7526"/>
                    <a:pt x="4157" y="6794"/>
                    <a:pt x="4583" y="6295"/>
                  </a:cubicBezTo>
                  <a:cubicBezTo>
                    <a:pt x="5078" y="5708"/>
                    <a:pt x="5894" y="5412"/>
                    <a:pt x="7005" y="5412"/>
                  </a:cubicBezTo>
                  <a:close/>
                  <a:moveTo>
                    <a:pt x="5940" y="12846"/>
                  </a:moveTo>
                  <a:lnTo>
                    <a:pt x="5940" y="12846"/>
                  </a:lnTo>
                  <a:cubicBezTo>
                    <a:pt x="6228" y="12969"/>
                    <a:pt x="6583" y="13032"/>
                    <a:pt x="7005" y="13032"/>
                  </a:cubicBezTo>
                  <a:cubicBezTo>
                    <a:pt x="7424" y="13032"/>
                    <a:pt x="7779" y="12969"/>
                    <a:pt x="8067" y="12846"/>
                  </a:cubicBezTo>
                  <a:lnTo>
                    <a:pt x="8067" y="12846"/>
                  </a:lnTo>
                  <a:cubicBezTo>
                    <a:pt x="7958" y="13286"/>
                    <a:pt x="7614" y="13493"/>
                    <a:pt x="7005" y="13493"/>
                  </a:cubicBezTo>
                  <a:cubicBezTo>
                    <a:pt x="6394" y="13493"/>
                    <a:pt x="6049" y="13286"/>
                    <a:pt x="5940" y="12846"/>
                  </a:cubicBezTo>
                  <a:close/>
                  <a:moveTo>
                    <a:pt x="1998" y="1"/>
                  </a:moveTo>
                  <a:cubicBezTo>
                    <a:pt x="1886" y="1"/>
                    <a:pt x="1798" y="92"/>
                    <a:pt x="1798" y="204"/>
                  </a:cubicBezTo>
                  <a:cubicBezTo>
                    <a:pt x="1798" y="665"/>
                    <a:pt x="1724" y="1949"/>
                    <a:pt x="1411" y="2459"/>
                  </a:cubicBezTo>
                  <a:cubicBezTo>
                    <a:pt x="1073" y="2191"/>
                    <a:pt x="813" y="1843"/>
                    <a:pt x="644" y="1449"/>
                  </a:cubicBezTo>
                  <a:cubicBezTo>
                    <a:pt x="507" y="1133"/>
                    <a:pt x="444" y="788"/>
                    <a:pt x="461" y="440"/>
                  </a:cubicBezTo>
                  <a:cubicBezTo>
                    <a:pt x="477" y="296"/>
                    <a:pt x="365" y="216"/>
                    <a:pt x="256" y="216"/>
                  </a:cubicBezTo>
                  <a:cubicBezTo>
                    <a:pt x="162" y="216"/>
                    <a:pt x="70" y="273"/>
                    <a:pt x="57" y="398"/>
                  </a:cubicBezTo>
                  <a:cubicBezTo>
                    <a:pt x="53" y="419"/>
                    <a:pt x="1" y="946"/>
                    <a:pt x="261" y="1583"/>
                  </a:cubicBezTo>
                  <a:cubicBezTo>
                    <a:pt x="500" y="2170"/>
                    <a:pt x="1059" y="2965"/>
                    <a:pt x="2367" y="3440"/>
                  </a:cubicBezTo>
                  <a:cubicBezTo>
                    <a:pt x="4203" y="4108"/>
                    <a:pt x="5219" y="4871"/>
                    <a:pt x="5595" y="5191"/>
                  </a:cubicBezTo>
                  <a:cubicBezTo>
                    <a:pt x="5388" y="5254"/>
                    <a:pt x="5184" y="5338"/>
                    <a:pt x="4991" y="5444"/>
                  </a:cubicBezTo>
                  <a:cubicBezTo>
                    <a:pt x="4590" y="5229"/>
                    <a:pt x="3092" y="4477"/>
                    <a:pt x="1583" y="4350"/>
                  </a:cubicBezTo>
                  <a:cubicBezTo>
                    <a:pt x="1577" y="4350"/>
                    <a:pt x="1571" y="4350"/>
                    <a:pt x="1565" y="4350"/>
                  </a:cubicBezTo>
                  <a:cubicBezTo>
                    <a:pt x="1457" y="4350"/>
                    <a:pt x="1365" y="4437"/>
                    <a:pt x="1362" y="4547"/>
                  </a:cubicBezTo>
                  <a:cubicBezTo>
                    <a:pt x="1362" y="4983"/>
                    <a:pt x="1457" y="5419"/>
                    <a:pt x="1643" y="5817"/>
                  </a:cubicBezTo>
                  <a:cubicBezTo>
                    <a:pt x="1910" y="6376"/>
                    <a:pt x="2480" y="7047"/>
                    <a:pt x="3696" y="7171"/>
                  </a:cubicBezTo>
                  <a:cubicBezTo>
                    <a:pt x="3587" y="7596"/>
                    <a:pt x="3535" y="8032"/>
                    <a:pt x="3538" y="8472"/>
                  </a:cubicBezTo>
                  <a:cubicBezTo>
                    <a:pt x="3538" y="9671"/>
                    <a:pt x="3805" y="9998"/>
                    <a:pt x="4389" y="10712"/>
                  </a:cubicBezTo>
                  <a:cubicBezTo>
                    <a:pt x="4572" y="10940"/>
                    <a:pt x="4804" y="11221"/>
                    <a:pt x="5068" y="11591"/>
                  </a:cubicBezTo>
                  <a:cubicBezTo>
                    <a:pt x="5103" y="11992"/>
                    <a:pt x="5244" y="12315"/>
                    <a:pt x="5497" y="12554"/>
                  </a:cubicBezTo>
                  <a:cubicBezTo>
                    <a:pt x="5522" y="13419"/>
                    <a:pt x="6053" y="13897"/>
                    <a:pt x="7005" y="13897"/>
                  </a:cubicBezTo>
                  <a:cubicBezTo>
                    <a:pt x="7958" y="13897"/>
                    <a:pt x="8493" y="13419"/>
                    <a:pt x="8514" y="12554"/>
                  </a:cubicBezTo>
                  <a:cubicBezTo>
                    <a:pt x="8767" y="12315"/>
                    <a:pt x="8911" y="11992"/>
                    <a:pt x="8943" y="11591"/>
                  </a:cubicBezTo>
                  <a:cubicBezTo>
                    <a:pt x="9210" y="11221"/>
                    <a:pt x="9439" y="10940"/>
                    <a:pt x="9625" y="10712"/>
                  </a:cubicBezTo>
                  <a:cubicBezTo>
                    <a:pt x="10209" y="9998"/>
                    <a:pt x="10473" y="9671"/>
                    <a:pt x="10473" y="8472"/>
                  </a:cubicBezTo>
                  <a:cubicBezTo>
                    <a:pt x="10480" y="8032"/>
                    <a:pt x="10427" y="7596"/>
                    <a:pt x="10318" y="7171"/>
                  </a:cubicBezTo>
                  <a:cubicBezTo>
                    <a:pt x="11528" y="7047"/>
                    <a:pt x="12097" y="6376"/>
                    <a:pt x="12365" y="5817"/>
                  </a:cubicBezTo>
                  <a:cubicBezTo>
                    <a:pt x="12551" y="5419"/>
                    <a:pt x="12646" y="4983"/>
                    <a:pt x="12646" y="4547"/>
                  </a:cubicBezTo>
                  <a:cubicBezTo>
                    <a:pt x="12643" y="4437"/>
                    <a:pt x="12551" y="4350"/>
                    <a:pt x="12443" y="4350"/>
                  </a:cubicBezTo>
                  <a:cubicBezTo>
                    <a:pt x="12437" y="4350"/>
                    <a:pt x="12430" y="4350"/>
                    <a:pt x="12424" y="4350"/>
                  </a:cubicBezTo>
                  <a:cubicBezTo>
                    <a:pt x="10916" y="4480"/>
                    <a:pt x="9425" y="5229"/>
                    <a:pt x="9020" y="5444"/>
                  </a:cubicBezTo>
                  <a:cubicBezTo>
                    <a:pt x="8827" y="5338"/>
                    <a:pt x="8623" y="5254"/>
                    <a:pt x="8412" y="5191"/>
                  </a:cubicBezTo>
                  <a:cubicBezTo>
                    <a:pt x="8788" y="4871"/>
                    <a:pt x="9808" y="4108"/>
                    <a:pt x="11640" y="3440"/>
                  </a:cubicBezTo>
                  <a:cubicBezTo>
                    <a:pt x="12948" y="2965"/>
                    <a:pt x="13507" y="2167"/>
                    <a:pt x="13746" y="1583"/>
                  </a:cubicBezTo>
                  <a:cubicBezTo>
                    <a:pt x="14007" y="946"/>
                    <a:pt x="13950" y="422"/>
                    <a:pt x="13947" y="398"/>
                  </a:cubicBezTo>
                  <a:cubicBezTo>
                    <a:pt x="13934" y="274"/>
                    <a:pt x="13842" y="216"/>
                    <a:pt x="13749" y="216"/>
                  </a:cubicBezTo>
                  <a:cubicBezTo>
                    <a:pt x="13639" y="216"/>
                    <a:pt x="13527" y="297"/>
                    <a:pt x="13543" y="444"/>
                  </a:cubicBezTo>
                  <a:cubicBezTo>
                    <a:pt x="13560" y="788"/>
                    <a:pt x="13497" y="1133"/>
                    <a:pt x="13360" y="1449"/>
                  </a:cubicBezTo>
                  <a:cubicBezTo>
                    <a:pt x="13194" y="1847"/>
                    <a:pt x="12931" y="2195"/>
                    <a:pt x="12593" y="2462"/>
                  </a:cubicBezTo>
                  <a:cubicBezTo>
                    <a:pt x="12474" y="2265"/>
                    <a:pt x="12375" y="1928"/>
                    <a:pt x="12305" y="1481"/>
                  </a:cubicBezTo>
                  <a:cubicBezTo>
                    <a:pt x="12288" y="1361"/>
                    <a:pt x="12198" y="1306"/>
                    <a:pt x="12108" y="1306"/>
                  </a:cubicBezTo>
                  <a:cubicBezTo>
                    <a:pt x="11995" y="1306"/>
                    <a:pt x="11880" y="1392"/>
                    <a:pt x="11904" y="1541"/>
                  </a:cubicBezTo>
                  <a:cubicBezTo>
                    <a:pt x="11981" y="2061"/>
                    <a:pt x="12104" y="2451"/>
                    <a:pt x="12263" y="2698"/>
                  </a:cubicBezTo>
                  <a:cubicBezTo>
                    <a:pt x="12020" y="2842"/>
                    <a:pt x="11767" y="2965"/>
                    <a:pt x="11503" y="3060"/>
                  </a:cubicBezTo>
                  <a:cubicBezTo>
                    <a:pt x="11172" y="3179"/>
                    <a:pt x="10870" y="3302"/>
                    <a:pt x="10589" y="3426"/>
                  </a:cubicBezTo>
                  <a:cubicBezTo>
                    <a:pt x="11011" y="2803"/>
                    <a:pt x="11253" y="2209"/>
                    <a:pt x="10983" y="1340"/>
                  </a:cubicBezTo>
                  <a:cubicBezTo>
                    <a:pt x="10951" y="1239"/>
                    <a:pt x="10873" y="1196"/>
                    <a:pt x="10795" y="1196"/>
                  </a:cubicBezTo>
                  <a:cubicBezTo>
                    <a:pt x="10672" y="1196"/>
                    <a:pt x="10546" y="1303"/>
                    <a:pt x="10596" y="1460"/>
                  </a:cubicBezTo>
                  <a:cubicBezTo>
                    <a:pt x="10736" y="1913"/>
                    <a:pt x="10708" y="2272"/>
                    <a:pt x="10571" y="2617"/>
                  </a:cubicBezTo>
                  <a:cubicBezTo>
                    <a:pt x="10160" y="2360"/>
                    <a:pt x="9924" y="1864"/>
                    <a:pt x="9924" y="1857"/>
                  </a:cubicBezTo>
                  <a:cubicBezTo>
                    <a:pt x="9884" y="1773"/>
                    <a:pt x="9815" y="1738"/>
                    <a:pt x="9745" y="1738"/>
                  </a:cubicBezTo>
                  <a:cubicBezTo>
                    <a:pt x="9612" y="1738"/>
                    <a:pt x="9477" y="1868"/>
                    <a:pt x="9551" y="2030"/>
                  </a:cubicBezTo>
                  <a:cubicBezTo>
                    <a:pt x="9565" y="2058"/>
                    <a:pt x="9850" y="2662"/>
                    <a:pt x="10388" y="2979"/>
                  </a:cubicBezTo>
                  <a:cubicBezTo>
                    <a:pt x="10227" y="3232"/>
                    <a:pt x="10054" y="3478"/>
                    <a:pt x="9871" y="3714"/>
                  </a:cubicBezTo>
                  <a:lnTo>
                    <a:pt x="9808" y="3798"/>
                  </a:lnTo>
                  <a:cubicBezTo>
                    <a:pt x="8591" y="4431"/>
                    <a:pt x="8011" y="4997"/>
                    <a:pt x="7930" y="5082"/>
                  </a:cubicBezTo>
                  <a:cubicBezTo>
                    <a:pt x="7623" y="5031"/>
                    <a:pt x="7312" y="5005"/>
                    <a:pt x="7002" y="5005"/>
                  </a:cubicBezTo>
                  <a:cubicBezTo>
                    <a:pt x="6692" y="5005"/>
                    <a:pt x="6381" y="5031"/>
                    <a:pt x="6074" y="5082"/>
                  </a:cubicBezTo>
                  <a:cubicBezTo>
                    <a:pt x="5986" y="4994"/>
                    <a:pt x="5409" y="4431"/>
                    <a:pt x="4192" y="3798"/>
                  </a:cubicBezTo>
                  <a:lnTo>
                    <a:pt x="4133" y="3714"/>
                  </a:lnTo>
                  <a:cubicBezTo>
                    <a:pt x="3946" y="3478"/>
                    <a:pt x="3774" y="3232"/>
                    <a:pt x="3616" y="2979"/>
                  </a:cubicBezTo>
                  <a:cubicBezTo>
                    <a:pt x="3651" y="2958"/>
                    <a:pt x="3689" y="2937"/>
                    <a:pt x="3725" y="2909"/>
                  </a:cubicBezTo>
                  <a:cubicBezTo>
                    <a:pt x="3906" y="2782"/>
                    <a:pt x="3783" y="2535"/>
                    <a:pt x="3611" y="2535"/>
                  </a:cubicBezTo>
                  <a:cubicBezTo>
                    <a:pt x="3573" y="2535"/>
                    <a:pt x="3533" y="2547"/>
                    <a:pt x="3493" y="2575"/>
                  </a:cubicBezTo>
                  <a:cubicBezTo>
                    <a:pt x="3471" y="2589"/>
                    <a:pt x="3450" y="2603"/>
                    <a:pt x="3433" y="2617"/>
                  </a:cubicBezTo>
                  <a:cubicBezTo>
                    <a:pt x="3296" y="2272"/>
                    <a:pt x="3267" y="1913"/>
                    <a:pt x="3408" y="1460"/>
                  </a:cubicBezTo>
                  <a:cubicBezTo>
                    <a:pt x="3458" y="1303"/>
                    <a:pt x="3331" y="1196"/>
                    <a:pt x="3207" y="1196"/>
                  </a:cubicBezTo>
                  <a:cubicBezTo>
                    <a:pt x="3127" y="1196"/>
                    <a:pt x="3049" y="1239"/>
                    <a:pt x="3018" y="1340"/>
                  </a:cubicBezTo>
                  <a:cubicBezTo>
                    <a:pt x="2751" y="2209"/>
                    <a:pt x="2997" y="2803"/>
                    <a:pt x="3415" y="3426"/>
                  </a:cubicBezTo>
                  <a:cubicBezTo>
                    <a:pt x="3134" y="3302"/>
                    <a:pt x="2831" y="3179"/>
                    <a:pt x="2501" y="3060"/>
                  </a:cubicBezTo>
                  <a:cubicBezTo>
                    <a:pt x="2237" y="2965"/>
                    <a:pt x="1984" y="2842"/>
                    <a:pt x="1745" y="2694"/>
                  </a:cubicBezTo>
                  <a:cubicBezTo>
                    <a:pt x="2198" y="1991"/>
                    <a:pt x="2202" y="278"/>
                    <a:pt x="2202" y="204"/>
                  </a:cubicBezTo>
                  <a:cubicBezTo>
                    <a:pt x="2202" y="92"/>
                    <a:pt x="2111" y="1"/>
                    <a:pt x="19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70" name="Google Shape;12170;p32"/>
          <p:cNvGrpSpPr/>
          <p:nvPr/>
        </p:nvGrpSpPr>
        <p:grpSpPr>
          <a:xfrm>
            <a:off x="3048709" y="1675727"/>
            <a:ext cx="366241" cy="317800"/>
            <a:chOff x="3048709" y="1523327"/>
            <a:chExt cx="366241" cy="317800"/>
          </a:xfrm>
        </p:grpSpPr>
        <p:sp>
          <p:nvSpPr>
            <p:cNvPr id="12171" name="Google Shape;12171;p32"/>
            <p:cNvSpPr/>
            <p:nvPr/>
          </p:nvSpPr>
          <p:spPr>
            <a:xfrm>
              <a:off x="3175341" y="1668911"/>
              <a:ext cx="237669" cy="164195"/>
            </a:xfrm>
            <a:custGeom>
              <a:rect b="b" l="l" r="r" t="t"/>
              <a:pathLst>
                <a:path extrusionOk="0" h="6264" w="9067">
                  <a:moveTo>
                    <a:pt x="2704" y="1"/>
                  </a:moveTo>
                  <a:cubicBezTo>
                    <a:pt x="2293" y="1"/>
                    <a:pt x="1857" y="14"/>
                    <a:pt x="1393" y="43"/>
                  </a:cubicBezTo>
                  <a:lnTo>
                    <a:pt x="947" y="1087"/>
                  </a:lnTo>
                  <a:cubicBezTo>
                    <a:pt x="1550" y="997"/>
                    <a:pt x="2140" y="955"/>
                    <a:pt x="2696" y="955"/>
                  </a:cubicBezTo>
                  <a:cubicBezTo>
                    <a:pt x="3382" y="955"/>
                    <a:pt x="4018" y="1020"/>
                    <a:pt x="4565" y="1140"/>
                  </a:cubicBezTo>
                  <a:cubicBezTo>
                    <a:pt x="6207" y="1506"/>
                    <a:pt x="7491" y="2202"/>
                    <a:pt x="7136" y="3127"/>
                  </a:cubicBezTo>
                  <a:cubicBezTo>
                    <a:pt x="6710" y="4245"/>
                    <a:pt x="4347" y="4976"/>
                    <a:pt x="2596" y="4980"/>
                  </a:cubicBezTo>
                  <a:cubicBezTo>
                    <a:pt x="2297" y="4980"/>
                    <a:pt x="1822" y="4962"/>
                    <a:pt x="1404" y="4857"/>
                  </a:cubicBezTo>
                  <a:lnTo>
                    <a:pt x="1" y="5841"/>
                  </a:lnTo>
                  <a:cubicBezTo>
                    <a:pt x="669" y="6122"/>
                    <a:pt x="1514" y="6263"/>
                    <a:pt x="2429" y="6263"/>
                  </a:cubicBezTo>
                  <a:cubicBezTo>
                    <a:pt x="3681" y="6263"/>
                    <a:pt x="5065" y="5998"/>
                    <a:pt x="6302" y="5462"/>
                  </a:cubicBezTo>
                  <a:cubicBezTo>
                    <a:pt x="8950" y="4319"/>
                    <a:pt x="9066" y="2849"/>
                    <a:pt x="8880" y="2255"/>
                  </a:cubicBezTo>
                  <a:cubicBezTo>
                    <a:pt x="8677" y="1623"/>
                    <a:pt x="7232" y="1"/>
                    <a:pt x="2704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2" name="Google Shape;12172;p32"/>
            <p:cNvSpPr/>
            <p:nvPr/>
          </p:nvSpPr>
          <p:spPr>
            <a:xfrm>
              <a:off x="3200138" y="1684953"/>
              <a:ext cx="192138" cy="100499"/>
            </a:xfrm>
            <a:custGeom>
              <a:rect b="b" l="l" r="r" t="t"/>
              <a:pathLst>
                <a:path extrusionOk="0" h="3834" w="7330">
                  <a:moveTo>
                    <a:pt x="2676" y="1"/>
                  </a:moveTo>
                  <a:cubicBezTo>
                    <a:pt x="1889" y="1"/>
                    <a:pt x="1012" y="89"/>
                    <a:pt x="61" y="299"/>
                  </a:cubicBezTo>
                  <a:lnTo>
                    <a:pt x="1" y="475"/>
                  </a:lnTo>
                  <a:cubicBezTo>
                    <a:pt x="604" y="385"/>
                    <a:pt x="1194" y="343"/>
                    <a:pt x="1750" y="343"/>
                  </a:cubicBezTo>
                  <a:cubicBezTo>
                    <a:pt x="2436" y="343"/>
                    <a:pt x="3072" y="408"/>
                    <a:pt x="3619" y="528"/>
                  </a:cubicBezTo>
                  <a:cubicBezTo>
                    <a:pt x="5261" y="894"/>
                    <a:pt x="6545" y="1590"/>
                    <a:pt x="6193" y="2515"/>
                  </a:cubicBezTo>
                  <a:cubicBezTo>
                    <a:pt x="5982" y="3060"/>
                    <a:pt x="5314" y="3513"/>
                    <a:pt x="4481" y="3833"/>
                  </a:cubicBezTo>
                  <a:cubicBezTo>
                    <a:pt x="6049" y="3320"/>
                    <a:pt x="7329" y="2497"/>
                    <a:pt x="7027" y="1643"/>
                  </a:cubicBezTo>
                  <a:cubicBezTo>
                    <a:pt x="6757" y="884"/>
                    <a:pt x="5160" y="1"/>
                    <a:pt x="2676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3" name="Google Shape;12173;p32"/>
            <p:cNvSpPr/>
            <p:nvPr/>
          </p:nvSpPr>
          <p:spPr>
            <a:xfrm>
              <a:off x="3086586" y="1528700"/>
              <a:ext cx="148992" cy="292427"/>
            </a:xfrm>
            <a:custGeom>
              <a:rect b="b" l="l" r="r" t="t"/>
              <a:pathLst>
                <a:path extrusionOk="0" h="11156" w="5684">
                  <a:moveTo>
                    <a:pt x="2949" y="0"/>
                  </a:moveTo>
                  <a:cubicBezTo>
                    <a:pt x="2040" y="0"/>
                    <a:pt x="1050" y="413"/>
                    <a:pt x="275" y="1264"/>
                  </a:cubicBezTo>
                  <a:cubicBezTo>
                    <a:pt x="1" y="1569"/>
                    <a:pt x="85" y="1974"/>
                    <a:pt x="591" y="2150"/>
                  </a:cubicBezTo>
                  <a:cubicBezTo>
                    <a:pt x="634" y="2279"/>
                    <a:pt x="891" y="2886"/>
                    <a:pt x="1972" y="2886"/>
                  </a:cubicBezTo>
                  <a:cubicBezTo>
                    <a:pt x="2125" y="2886"/>
                    <a:pt x="2295" y="2873"/>
                    <a:pt x="2483" y="2846"/>
                  </a:cubicBezTo>
                  <a:lnTo>
                    <a:pt x="2483" y="2846"/>
                  </a:lnTo>
                  <a:cubicBezTo>
                    <a:pt x="2483" y="2846"/>
                    <a:pt x="2536" y="3240"/>
                    <a:pt x="1798" y="5895"/>
                  </a:cubicBezTo>
                  <a:cubicBezTo>
                    <a:pt x="1439" y="7192"/>
                    <a:pt x="1080" y="9172"/>
                    <a:pt x="2413" y="10557"/>
                  </a:cubicBezTo>
                  <a:cubicBezTo>
                    <a:pt x="2670" y="10811"/>
                    <a:pt x="2972" y="11015"/>
                    <a:pt x="3303" y="11155"/>
                  </a:cubicBezTo>
                  <a:cubicBezTo>
                    <a:pt x="3939" y="10909"/>
                    <a:pt x="4554" y="10614"/>
                    <a:pt x="5142" y="10273"/>
                  </a:cubicBezTo>
                  <a:cubicBezTo>
                    <a:pt x="4797" y="10223"/>
                    <a:pt x="4449" y="10136"/>
                    <a:pt x="4210" y="9967"/>
                  </a:cubicBezTo>
                  <a:cubicBezTo>
                    <a:pt x="3063" y="9172"/>
                    <a:pt x="3651" y="7966"/>
                    <a:pt x="4368" y="6426"/>
                  </a:cubicBezTo>
                  <a:cubicBezTo>
                    <a:pt x="4572" y="6000"/>
                    <a:pt x="5356" y="4288"/>
                    <a:pt x="5472" y="3141"/>
                  </a:cubicBezTo>
                  <a:cubicBezTo>
                    <a:pt x="5683" y="1084"/>
                    <a:pt x="4423" y="0"/>
                    <a:pt x="2949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4" name="Google Shape;12174;p32"/>
            <p:cNvSpPr/>
            <p:nvPr/>
          </p:nvSpPr>
          <p:spPr>
            <a:xfrm>
              <a:off x="3058748" y="1644848"/>
              <a:ext cx="276018" cy="190879"/>
            </a:xfrm>
            <a:custGeom>
              <a:rect b="b" l="l" r="r" t="t"/>
              <a:pathLst>
                <a:path extrusionOk="0" h="7282" w="10530">
                  <a:moveTo>
                    <a:pt x="10413" y="0"/>
                  </a:moveTo>
                  <a:cubicBezTo>
                    <a:pt x="10409" y="0"/>
                    <a:pt x="10406" y="0"/>
                    <a:pt x="10402" y="1"/>
                  </a:cubicBezTo>
                  <a:cubicBezTo>
                    <a:pt x="7927" y="265"/>
                    <a:pt x="7772" y="4083"/>
                    <a:pt x="6091" y="5304"/>
                  </a:cubicBezTo>
                  <a:cubicBezTo>
                    <a:pt x="5342" y="5846"/>
                    <a:pt x="4564" y="6077"/>
                    <a:pt x="3882" y="6077"/>
                  </a:cubicBezTo>
                  <a:cubicBezTo>
                    <a:pt x="2922" y="6077"/>
                    <a:pt x="2151" y="5619"/>
                    <a:pt x="1917" y="4924"/>
                  </a:cubicBezTo>
                  <a:cubicBezTo>
                    <a:pt x="1611" y="4006"/>
                    <a:pt x="2146" y="3341"/>
                    <a:pt x="2620" y="2944"/>
                  </a:cubicBezTo>
                  <a:lnTo>
                    <a:pt x="2923" y="1545"/>
                  </a:lnTo>
                  <a:lnTo>
                    <a:pt x="2923" y="1545"/>
                  </a:lnTo>
                  <a:cubicBezTo>
                    <a:pt x="1914" y="1938"/>
                    <a:pt x="1066" y="2709"/>
                    <a:pt x="757" y="3419"/>
                  </a:cubicBezTo>
                  <a:cubicBezTo>
                    <a:pt x="1" y="5157"/>
                    <a:pt x="1198" y="7282"/>
                    <a:pt x="3549" y="7282"/>
                  </a:cubicBezTo>
                  <a:cubicBezTo>
                    <a:pt x="4271" y="7282"/>
                    <a:pt x="5101" y="7082"/>
                    <a:pt x="6017" y="6608"/>
                  </a:cubicBezTo>
                  <a:cubicBezTo>
                    <a:pt x="9200" y="4966"/>
                    <a:pt x="8187" y="1344"/>
                    <a:pt x="10448" y="159"/>
                  </a:cubicBezTo>
                  <a:cubicBezTo>
                    <a:pt x="10529" y="119"/>
                    <a:pt x="10497" y="0"/>
                    <a:pt x="10413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5" name="Google Shape;12175;p32"/>
            <p:cNvSpPr/>
            <p:nvPr/>
          </p:nvSpPr>
          <p:spPr>
            <a:xfrm>
              <a:off x="3067425" y="1649016"/>
              <a:ext cx="265218" cy="186712"/>
            </a:xfrm>
            <a:custGeom>
              <a:rect b="b" l="l" r="r" t="t"/>
              <a:pathLst>
                <a:path extrusionOk="0" h="7123" w="10118">
                  <a:moveTo>
                    <a:pt x="10117" y="0"/>
                  </a:moveTo>
                  <a:lnTo>
                    <a:pt x="10117" y="0"/>
                  </a:lnTo>
                  <a:cubicBezTo>
                    <a:pt x="9804" y="18"/>
                    <a:pt x="8679" y="201"/>
                    <a:pt x="7863" y="2578"/>
                  </a:cubicBezTo>
                  <a:cubicBezTo>
                    <a:pt x="7566" y="3436"/>
                    <a:pt x="6768" y="6622"/>
                    <a:pt x="2843" y="6622"/>
                  </a:cubicBezTo>
                  <a:cubicBezTo>
                    <a:pt x="2811" y="6622"/>
                    <a:pt x="2779" y="6622"/>
                    <a:pt x="2747" y="6622"/>
                  </a:cubicBezTo>
                  <a:cubicBezTo>
                    <a:pt x="1175" y="6600"/>
                    <a:pt x="173" y="5261"/>
                    <a:pt x="229" y="3949"/>
                  </a:cubicBezTo>
                  <a:lnTo>
                    <a:pt x="229" y="3949"/>
                  </a:lnTo>
                  <a:cubicBezTo>
                    <a:pt x="0" y="5514"/>
                    <a:pt x="1172" y="7123"/>
                    <a:pt x="3218" y="7123"/>
                  </a:cubicBezTo>
                  <a:cubicBezTo>
                    <a:pt x="3939" y="7123"/>
                    <a:pt x="4770" y="6922"/>
                    <a:pt x="5686" y="6449"/>
                  </a:cubicBezTo>
                  <a:cubicBezTo>
                    <a:pt x="8869" y="4807"/>
                    <a:pt x="7856" y="1185"/>
                    <a:pt x="10117" y="0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6" name="Google Shape;12176;p32"/>
            <p:cNvSpPr/>
            <p:nvPr/>
          </p:nvSpPr>
          <p:spPr>
            <a:xfrm>
              <a:off x="3115524" y="1590850"/>
              <a:ext cx="82910" cy="213160"/>
            </a:xfrm>
            <a:custGeom>
              <a:rect b="b" l="l" r="r" t="t"/>
              <a:pathLst>
                <a:path extrusionOk="0" h="8132" w="3163">
                  <a:moveTo>
                    <a:pt x="2962" y="0"/>
                  </a:moveTo>
                  <a:cubicBezTo>
                    <a:pt x="2582" y="246"/>
                    <a:pt x="1379" y="475"/>
                    <a:pt x="1379" y="475"/>
                  </a:cubicBezTo>
                  <a:cubicBezTo>
                    <a:pt x="1379" y="475"/>
                    <a:pt x="1435" y="869"/>
                    <a:pt x="697" y="3527"/>
                  </a:cubicBezTo>
                  <a:cubicBezTo>
                    <a:pt x="345" y="4793"/>
                    <a:pt x="1" y="6710"/>
                    <a:pt x="1228" y="8092"/>
                  </a:cubicBezTo>
                  <a:cubicBezTo>
                    <a:pt x="1391" y="8119"/>
                    <a:pt x="1554" y="8132"/>
                    <a:pt x="1718" y="8132"/>
                  </a:cubicBezTo>
                  <a:cubicBezTo>
                    <a:pt x="1852" y="8132"/>
                    <a:pt x="1987" y="8123"/>
                    <a:pt x="2121" y="8106"/>
                  </a:cubicBezTo>
                  <a:cubicBezTo>
                    <a:pt x="778" y="6259"/>
                    <a:pt x="2068" y="3661"/>
                    <a:pt x="2599" y="2581"/>
                  </a:cubicBezTo>
                  <a:cubicBezTo>
                    <a:pt x="3162" y="1438"/>
                    <a:pt x="2962" y="0"/>
                    <a:pt x="2962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7" name="Google Shape;12177;p32"/>
            <p:cNvSpPr/>
            <p:nvPr/>
          </p:nvSpPr>
          <p:spPr>
            <a:xfrm>
              <a:off x="3101606" y="1573707"/>
              <a:ext cx="91613" cy="31324"/>
            </a:xfrm>
            <a:custGeom>
              <a:rect b="b" l="l" r="r" t="t"/>
              <a:pathLst>
                <a:path extrusionOk="0" h="1195" w="3495">
                  <a:moveTo>
                    <a:pt x="2917" y="0"/>
                  </a:moveTo>
                  <a:cubicBezTo>
                    <a:pt x="2783" y="0"/>
                    <a:pt x="2633" y="33"/>
                    <a:pt x="2480" y="92"/>
                  </a:cubicBezTo>
                  <a:cubicBezTo>
                    <a:pt x="1684" y="394"/>
                    <a:pt x="1064" y="512"/>
                    <a:pt x="604" y="512"/>
                  </a:cubicBezTo>
                  <a:cubicBezTo>
                    <a:pt x="359" y="512"/>
                    <a:pt x="158" y="478"/>
                    <a:pt x="1" y="422"/>
                  </a:cubicBezTo>
                  <a:lnTo>
                    <a:pt x="1" y="422"/>
                  </a:lnTo>
                  <a:cubicBezTo>
                    <a:pt x="252" y="1009"/>
                    <a:pt x="809" y="1195"/>
                    <a:pt x="1406" y="1195"/>
                  </a:cubicBezTo>
                  <a:cubicBezTo>
                    <a:pt x="2395" y="1195"/>
                    <a:pt x="3495" y="685"/>
                    <a:pt x="3493" y="654"/>
                  </a:cubicBezTo>
                  <a:cubicBezTo>
                    <a:pt x="3483" y="189"/>
                    <a:pt x="3243" y="0"/>
                    <a:pt x="2917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8" name="Google Shape;12178;p32"/>
            <p:cNvSpPr/>
            <p:nvPr/>
          </p:nvSpPr>
          <p:spPr>
            <a:xfrm>
              <a:off x="3048709" y="1523327"/>
              <a:ext cx="366241" cy="317800"/>
            </a:xfrm>
            <a:custGeom>
              <a:rect b="b" l="l" r="r" t="t"/>
              <a:pathLst>
                <a:path extrusionOk="0" h="12124" w="13972">
                  <a:moveTo>
                    <a:pt x="7382" y="5749"/>
                  </a:moveTo>
                  <a:cubicBezTo>
                    <a:pt x="7832" y="5749"/>
                    <a:pt x="8283" y="5769"/>
                    <a:pt x="8732" y="5808"/>
                  </a:cubicBezTo>
                  <a:cubicBezTo>
                    <a:pt x="8616" y="5980"/>
                    <a:pt x="8507" y="6163"/>
                    <a:pt x="8405" y="6353"/>
                  </a:cubicBezTo>
                  <a:cubicBezTo>
                    <a:pt x="8046" y="6320"/>
                    <a:pt x="7691" y="6304"/>
                    <a:pt x="7350" y="6304"/>
                  </a:cubicBezTo>
                  <a:cubicBezTo>
                    <a:pt x="6919" y="6304"/>
                    <a:pt x="6510" y="6330"/>
                    <a:pt x="6147" y="6381"/>
                  </a:cubicBezTo>
                  <a:cubicBezTo>
                    <a:pt x="6239" y="6184"/>
                    <a:pt x="6330" y="5984"/>
                    <a:pt x="6418" y="5780"/>
                  </a:cubicBezTo>
                  <a:cubicBezTo>
                    <a:pt x="6739" y="5759"/>
                    <a:pt x="7061" y="5749"/>
                    <a:pt x="7382" y="5749"/>
                  </a:cubicBezTo>
                  <a:close/>
                  <a:moveTo>
                    <a:pt x="7346" y="6710"/>
                  </a:moveTo>
                  <a:cubicBezTo>
                    <a:pt x="7623" y="6710"/>
                    <a:pt x="7910" y="6721"/>
                    <a:pt x="8201" y="6743"/>
                  </a:cubicBezTo>
                  <a:cubicBezTo>
                    <a:pt x="8078" y="6986"/>
                    <a:pt x="7965" y="7235"/>
                    <a:pt x="7849" y="7478"/>
                  </a:cubicBezTo>
                  <a:cubicBezTo>
                    <a:pt x="7410" y="8421"/>
                    <a:pt x="6998" y="9307"/>
                    <a:pt x="6355" y="9774"/>
                  </a:cubicBezTo>
                  <a:cubicBezTo>
                    <a:pt x="6203" y="9883"/>
                    <a:pt x="6042" y="9985"/>
                    <a:pt x="5880" y="10073"/>
                  </a:cubicBezTo>
                  <a:cubicBezTo>
                    <a:pt x="5845" y="10056"/>
                    <a:pt x="5813" y="10035"/>
                    <a:pt x="5781" y="10010"/>
                  </a:cubicBezTo>
                  <a:cubicBezTo>
                    <a:pt x="5324" y="9672"/>
                    <a:pt x="5155" y="9268"/>
                    <a:pt x="5236" y="8702"/>
                  </a:cubicBezTo>
                  <a:cubicBezTo>
                    <a:pt x="5314" y="8164"/>
                    <a:pt x="5602" y="7545"/>
                    <a:pt x="5940" y="6828"/>
                  </a:cubicBezTo>
                  <a:cubicBezTo>
                    <a:pt x="6340" y="6749"/>
                    <a:pt x="6824" y="6710"/>
                    <a:pt x="7346" y="6710"/>
                  </a:cubicBezTo>
                  <a:close/>
                  <a:moveTo>
                    <a:pt x="2687" y="8210"/>
                  </a:moveTo>
                  <a:cubicBezTo>
                    <a:pt x="2666" y="8895"/>
                    <a:pt x="2754" y="9556"/>
                    <a:pt x="3025" y="10161"/>
                  </a:cubicBezTo>
                  <a:cubicBezTo>
                    <a:pt x="2778" y="10003"/>
                    <a:pt x="2596" y="9767"/>
                    <a:pt x="2497" y="9493"/>
                  </a:cubicBezTo>
                  <a:cubicBezTo>
                    <a:pt x="2314" y="8952"/>
                    <a:pt x="2448" y="8540"/>
                    <a:pt x="2687" y="8210"/>
                  </a:cubicBezTo>
                  <a:close/>
                  <a:moveTo>
                    <a:pt x="9495" y="6919"/>
                  </a:moveTo>
                  <a:cubicBezTo>
                    <a:pt x="10617" y="7144"/>
                    <a:pt x="11471" y="7573"/>
                    <a:pt x="11738" y="8051"/>
                  </a:cubicBezTo>
                  <a:cubicBezTo>
                    <a:pt x="11840" y="8217"/>
                    <a:pt x="11854" y="8424"/>
                    <a:pt x="11780" y="8607"/>
                  </a:cubicBezTo>
                  <a:cubicBezTo>
                    <a:pt x="11608" y="9057"/>
                    <a:pt x="11021" y="9490"/>
                    <a:pt x="10128" y="9820"/>
                  </a:cubicBezTo>
                  <a:cubicBezTo>
                    <a:pt x="9417" y="10073"/>
                    <a:pt x="8682" y="10235"/>
                    <a:pt x="7933" y="10298"/>
                  </a:cubicBezTo>
                  <a:cubicBezTo>
                    <a:pt x="8640" y="9468"/>
                    <a:pt x="8967" y="8491"/>
                    <a:pt x="9266" y="7591"/>
                  </a:cubicBezTo>
                  <a:cubicBezTo>
                    <a:pt x="9344" y="7359"/>
                    <a:pt x="9417" y="7134"/>
                    <a:pt x="9495" y="6919"/>
                  </a:cubicBezTo>
                  <a:close/>
                  <a:moveTo>
                    <a:pt x="4414" y="404"/>
                  </a:moveTo>
                  <a:cubicBezTo>
                    <a:pt x="4782" y="404"/>
                    <a:pt x="5142" y="477"/>
                    <a:pt x="5472" y="628"/>
                  </a:cubicBezTo>
                  <a:cubicBezTo>
                    <a:pt x="6418" y="1064"/>
                    <a:pt x="6875" y="2045"/>
                    <a:pt x="6717" y="3318"/>
                  </a:cubicBezTo>
                  <a:cubicBezTo>
                    <a:pt x="6569" y="4535"/>
                    <a:pt x="6052" y="5632"/>
                    <a:pt x="5595" y="6603"/>
                  </a:cubicBezTo>
                  <a:cubicBezTo>
                    <a:pt x="5233" y="7369"/>
                    <a:pt x="4920" y="8034"/>
                    <a:pt x="4832" y="8646"/>
                  </a:cubicBezTo>
                  <a:cubicBezTo>
                    <a:pt x="4734" y="9321"/>
                    <a:pt x="4937" y="9855"/>
                    <a:pt x="5451" y="10274"/>
                  </a:cubicBezTo>
                  <a:cubicBezTo>
                    <a:pt x="5247" y="10355"/>
                    <a:pt x="5036" y="10414"/>
                    <a:pt x="4818" y="10457"/>
                  </a:cubicBezTo>
                  <a:cubicBezTo>
                    <a:pt x="4716" y="10316"/>
                    <a:pt x="4624" y="10165"/>
                    <a:pt x="4544" y="10010"/>
                  </a:cubicBezTo>
                  <a:cubicBezTo>
                    <a:pt x="4503" y="9929"/>
                    <a:pt x="4435" y="9896"/>
                    <a:pt x="4368" y="9896"/>
                  </a:cubicBezTo>
                  <a:cubicBezTo>
                    <a:pt x="4233" y="9896"/>
                    <a:pt x="4099" y="10031"/>
                    <a:pt x="4181" y="10193"/>
                  </a:cubicBezTo>
                  <a:cubicBezTo>
                    <a:pt x="4234" y="10302"/>
                    <a:pt x="4294" y="10407"/>
                    <a:pt x="4361" y="10509"/>
                  </a:cubicBezTo>
                  <a:cubicBezTo>
                    <a:pt x="4334" y="10510"/>
                    <a:pt x="4307" y="10510"/>
                    <a:pt x="4280" y="10510"/>
                  </a:cubicBezTo>
                  <a:cubicBezTo>
                    <a:pt x="4064" y="10510"/>
                    <a:pt x="3846" y="10485"/>
                    <a:pt x="3636" y="10432"/>
                  </a:cubicBezTo>
                  <a:lnTo>
                    <a:pt x="3633" y="10425"/>
                  </a:lnTo>
                  <a:cubicBezTo>
                    <a:pt x="2652" y="8948"/>
                    <a:pt x="3207" y="6859"/>
                    <a:pt x="3696" y="5017"/>
                  </a:cubicBezTo>
                  <a:cubicBezTo>
                    <a:pt x="3868" y="4366"/>
                    <a:pt x="4030" y="3754"/>
                    <a:pt x="4129" y="3181"/>
                  </a:cubicBezTo>
                  <a:cubicBezTo>
                    <a:pt x="4537" y="3104"/>
                    <a:pt x="4941" y="2995"/>
                    <a:pt x="5335" y="2858"/>
                  </a:cubicBezTo>
                  <a:cubicBezTo>
                    <a:pt x="5342" y="2995"/>
                    <a:pt x="5342" y="3128"/>
                    <a:pt x="5335" y="3269"/>
                  </a:cubicBezTo>
                  <a:cubicBezTo>
                    <a:pt x="5331" y="3381"/>
                    <a:pt x="5419" y="3476"/>
                    <a:pt x="5532" y="3480"/>
                  </a:cubicBezTo>
                  <a:lnTo>
                    <a:pt x="5539" y="3480"/>
                  </a:lnTo>
                  <a:cubicBezTo>
                    <a:pt x="5648" y="3480"/>
                    <a:pt x="5739" y="3392"/>
                    <a:pt x="5743" y="3283"/>
                  </a:cubicBezTo>
                  <a:cubicBezTo>
                    <a:pt x="5753" y="3040"/>
                    <a:pt x="5743" y="2794"/>
                    <a:pt x="5715" y="2548"/>
                  </a:cubicBezTo>
                  <a:cubicBezTo>
                    <a:pt x="5703" y="2441"/>
                    <a:pt x="5614" y="2368"/>
                    <a:pt x="5513" y="2368"/>
                  </a:cubicBezTo>
                  <a:cubicBezTo>
                    <a:pt x="5488" y="2368"/>
                    <a:pt x="5462" y="2373"/>
                    <a:pt x="5437" y="2383"/>
                  </a:cubicBezTo>
                  <a:cubicBezTo>
                    <a:pt x="4966" y="2566"/>
                    <a:pt x="4477" y="2703"/>
                    <a:pt x="3981" y="2794"/>
                  </a:cubicBezTo>
                  <a:cubicBezTo>
                    <a:pt x="3768" y="2830"/>
                    <a:pt x="3537" y="2856"/>
                    <a:pt x="3312" y="2856"/>
                  </a:cubicBezTo>
                  <a:cubicBezTo>
                    <a:pt x="2983" y="2856"/>
                    <a:pt x="2670" y="2800"/>
                    <a:pt x="2455" y="2640"/>
                  </a:cubicBezTo>
                  <a:cubicBezTo>
                    <a:pt x="2479" y="2640"/>
                    <a:pt x="2504" y="2643"/>
                    <a:pt x="2532" y="2647"/>
                  </a:cubicBezTo>
                  <a:cubicBezTo>
                    <a:pt x="2561" y="2647"/>
                    <a:pt x="2590" y="2648"/>
                    <a:pt x="2620" y="2648"/>
                  </a:cubicBezTo>
                  <a:cubicBezTo>
                    <a:pt x="3160" y="2648"/>
                    <a:pt x="3815" y="2497"/>
                    <a:pt x="4572" y="2200"/>
                  </a:cubicBezTo>
                  <a:cubicBezTo>
                    <a:pt x="4796" y="2113"/>
                    <a:pt x="4706" y="1804"/>
                    <a:pt x="4505" y="1804"/>
                  </a:cubicBezTo>
                  <a:cubicBezTo>
                    <a:pt x="4480" y="1804"/>
                    <a:pt x="4453" y="1809"/>
                    <a:pt x="4424" y="1820"/>
                  </a:cubicBezTo>
                  <a:cubicBezTo>
                    <a:pt x="3663" y="2119"/>
                    <a:pt x="3051" y="2238"/>
                    <a:pt x="2607" y="2238"/>
                  </a:cubicBezTo>
                  <a:cubicBezTo>
                    <a:pt x="2192" y="2238"/>
                    <a:pt x="1923" y="2134"/>
                    <a:pt x="1815" y="1975"/>
                  </a:cubicBezTo>
                  <a:cubicBezTo>
                    <a:pt x="1706" y="1817"/>
                    <a:pt x="1818" y="1662"/>
                    <a:pt x="1871" y="1602"/>
                  </a:cubicBezTo>
                  <a:cubicBezTo>
                    <a:pt x="2575" y="831"/>
                    <a:pt x="3521" y="404"/>
                    <a:pt x="4414" y="404"/>
                  </a:cubicBezTo>
                  <a:close/>
                  <a:moveTo>
                    <a:pt x="9924" y="5966"/>
                  </a:moveTo>
                  <a:cubicBezTo>
                    <a:pt x="10989" y="6156"/>
                    <a:pt x="11889" y="6455"/>
                    <a:pt x="12533" y="6835"/>
                  </a:cubicBezTo>
                  <a:cubicBezTo>
                    <a:pt x="13004" y="7109"/>
                    <a:pt x="13563" y="7566"/>
                    <a:pt x="13563" y="8178"/>
                  </a:cubicBezTo>
                  <a:cubicBezTo>
                    <a:pt x="13567" y="8828"/>
                    <a:pt x="13229" y="9433"/>
                    <a:pt x="12565" y="9975"/>
                  </a:cubicBezTo>
                  <a:lnTo>
                    <a:pt x="12561" y="9975"/>
                  </a:lnTo>
                  <a:cubicBezTo>
                    <a:pt x="11791" y="10604"/>
                    <a:pt x="10617" y="11107"/>
                    <a:pt x="9259" y="11385"/>
                  </a:cubicBezTo>
                  <a:cubicBezTo>
                    <a:pt x="8529" y="11535"/>
                    <a:pt x="7784" y="11609"/>
                    <a:pt x="7085" y="11609"/>
                  </a:cubicBezTo>
                  <a:cubicBezTo>
                    <a:pt x="6783" y="11609"/>
                    <a:pt x="6490" y="11595"/>
                    <a:pt x="6210" y="11568"/>
                  </a:cubicBezTo>
                  <a:cubicBezTo>
                    <a:pt x="6302" y="11522"/>
                    <a:pt x="6397" y="11476"/>
                    <a:pt x="6495" y="11427"/>
                  </a:cubicBezTo>
                  <a:cubicBezTo>
                    <a:pt x="6861" y="11241"/>
                    <a:pt x="7199" y="11009"/>
                    <a:pt x="7508" y="10734"/>
                  </a:cubicBezTo>
                  <a:cubicBezTo>
                    <a:pt x="8447" y="10699"/>
                    <a:pt x="9379" y="10520"/>
                    <a:pt x="10265" y="10200"/>
                  </a:cubicBezTo>
                  <a:cubicBezTo>
                    <a:pt x="10979" y="9936"/>
                    <a:pt x="11886" y="9472"/>
                    <a:pt x="12160" y="8751"/>
                  </a:cubicBezTo>
                  <a:cubicBezTo>
                    <a:pt x="12276" y="8456"/>
                    <a:pt x="12252" y="8125"/>
                    <a:pt x="12093" y="7851"/>
                  </a:cubicBezTo>
                  <a:cubicBezTo>
                    <a:pt x="11766" y="7274"/>
                    <a:pt x="10863" y="6789"/>
                    <a:pt x="9642" y="6532"/>
                  </a:cubicBezTo>
                  <a:cubicBezTo>
                    <a:pt x="9723" y="6339"/>
                    <a:pt x="9818" y="6149"/>
                    <a:pt x="9924" y="5966"/>
                  </a:cubicBezTo>
                  <a:close/>
                  <a:moveTo>
                    <a:pt x="10166" y="5013"/>
                  </a:moveTo>
                  <a:lnTo>
                    <a:pt x="10166" y="5013"/>
                  </a:lnTo>
                  <a:cubicBezTo>
                    <a:pt x="9491" y="5628"/>
                    <a:pt x="9192" y="6525"/>
                    <a:pt x="8879" y="7461"/>
                  </a:cubicBezTo>
                  <a:cubicBezTo>
                    <a:pt x="8429" y="8814"/>
                    <a:pt x="7965" y="10210"/>
                    <a:pt x="6309" y="11065"/>
                  </a:cubicBezTo>
                  <a:cubicBezTo>
                    <a:pt x="5471" y="11500"/>
                    <a:pt x="4675" y="11717"/>
                    <a:pt x="3937" y="11717"/>
                  </a:cubicBezTo>
                  <a:cubicBezTo>
                    <a:pt x="3851" y="11717"/>
                    <a:pt x="3766" y="11714"/>
                    <a:pt x="3682" y="11708"/>
                  </a:cubicBezTo>
                  <a:cubicBezTo>
                    <a:pt x="2989" y="11659"/>
                    <a:pt x="2377" y="11402"/>
                    <a:pt x="1917" y="10973"/>
                  </a:cubicBezTo>
                  <a:cubicBezTo>
                    <a:pt x="1541" y="10618"/>
                    <a:pt x="1277" y="10158"/>
                    <a:pt x="1171" y="9655"/>
                  </a:cubicBezTo>
                  <a:cubicBezTo>
                    <a:pt x="1062" y="9141"/>
                    <a:pt x="1115" y="8610"/>
                    <a:pt x="1326" y="8132"/>
                  </a:cubicBezTo>
                  <a:cubicBezTo>
                    <a:pt x="1565" y="7584"/>
                    <a:pt x="2170" y="7003"/>
                    <a:pt x="2884" y="6627"/>
                  </a:cubicBezTo>
                  <a:lnTo>
                    <a:pt x="2884" y="6627"/>
                  </a:lnTo>
                  <a:cubicBezTo>
                    <a:pt x="2821" y="6933"/>
                    <a:pt x="2768" y="7239"/>
                    <a:pt x="2733" y="7541"/>
                  </a:cubicBezTo>
                  <a:cubicBezTo>
                    <a:pt x="2290" y="7963"/>
                    <a:pt x="1773" y="8628"/>
                    <a:pt x="2107" y="9623"/>
                  </a:cubicBezTo>
                  <a:cubicBezTo>
                    <a:pt x="2290" y="10158"/>
                    <a:pt x="2754" y="10580"/>
                    <a:pt x="3387" y="10784"/>
                  </a:cubicBezTo>
                  <a:cubicBezTo>
                    <a:pt x="3661" y="10868"/>
                    <a:pt x="3946" y="10914"/>
                    <a:pt x="4234" y="10914"/>
                  </a:cubicBezTo>
                  <a:cubicBezTo>
                    <a:pt x="4244" y="10914"/>
                    <a:pt x="4255" y="10914"/>
                    <a:pt x="4266" y="10914"/>
                  </a:cubicBezTo>
                  <a:cubicBezTo>
                    <a:pt x="5036" y="10914"/>
                    <a:pt x="5862" y="10636"/>
                    <a:pt x="6597" y="10101"/>
                  </a:cubicBezTo>
                  <a:cubicBezTo>
                    <a:pt x="7329" y="9570"/>
                    <a:pt x="7779" y="8596"/>
                    <a:pt x="8218" y="7650"/>
                  </a:cubicBezTo>
                  <a:cubicBezTo>
                    <a:pt x="8746" y="6518"/>
                    <a:pt x="9249" y="5435"/>
                    <a:pt x="10166" y="5013"/>
                  </a:cubicBezTo>
                  <a:close/>
                  <a:moveTo>
                    <a:pt x="4407" y="0"/>
                  </a:moveTo>
                  <a:cubicBezTo>
                    <a:pt x="4136" y="0"/>
                    <a:pt x="3859" y="33"/>
                    <a:pt x="3584" y="101"/>
                  </a:cubicBezTo>
                  <a:cubicBezTo>
                    <a:pt x="2828" y="287"/>
                    <a:pt x="2131" y="712"/>
                    <a:pt x="1572" y="1328"/>
                  </a:cubicBezTo>
                  <a:cubicBezTo>
                    <a:pt x="1330" y="1592"/>
                    <a:pt x="1294" y="1936"/>
                    <a:pt x="1477" y="2203"/>
                  </a:cubicBezTo>
                  <a:cubicBezTo>
                    <a:pt x="1534" y="2284"/>
                    <a:pt x="1604" y="2355"/>
                    <a:pt x="1685" y="2407"/>
                  </a:cubicBezTo>
                  <a:lnTo>
                    <a:pt x="858" y="3005"/>
                  </a:lnTo>
                  <a:lnTo>
                    <a:pt x="271" y="3005"/>
                  </a:lnTo>
                  <a:cubicBezTo>
                    <a:pt x="0" y="3005"/>
                    <a:pt x="0" y="3413"/>
                    <a:pt x="271" y="3413"/>
                  </a:cubicBezTo>
                  <a:lnTo>
                    <a:pt x="640" y="3413"/>
                  </a:lnTo>
                  <a:lnTo>
                    <a:pt x="510" y="3796"/>
                  </a:lnTo>
                  <a:cubicBezTo>
                    <a:pt x="458" y="3955"/>
                    <a:pt x="585" y="4066"/>
                    <a:pt x="710" y="4066"/>
                  </a:cubicBezTo>
                  <a:cubicBezTo>
                    <a:pt x="787" y="4066"/>
                    <a:pt x="864" y="4024"/>
                    <a:pt x="897" y="3927"/>
                  </a:cubicBezTo>
                  <a:lnTo>
                    <a:pt x="1094" y="3336"/>
                  </a:lnTo>
                  <a:lnTo>
                    <a:pt x="1959" y="2710"/>
                  </a:lnTo>
                  <a:cubicBezTo>
                    <a:pt x="2242" y="3131"/>
                    <a:pt x="2771" y="3262"/>
                    <a:pt x="3311" y="3262"/>
                  </a:cubicBezTo>
                  <a:cubicBezTo>
                    <a:pt x="3442" y="3262"/>
                    <a:pt x="3574" y="3254"/>
                    <a:pt x="3703" y="3241"/>
                  </a:cubicBezTo>
                  <a:lnTo>
                    <a:pt x="3703" y="3241"/>
                  </a:lnTo>
                  <a:cubicBezTo>
                    <a:pt x="3605" y="3761"/>
                    <a:pt x="3457" y="4320"/>
                    <a:pt x="3299" y="4911"/>
                  </a:cubicBezTo>
                  <a:cubicBezTo>
                    <a:pt x="3197" y="5308"/>
                    <a:pt x="3088" y="5709"/>
                    <a:pt x="2993" y="6121"/>
                  </a:cubicBezTo>
                  <a:cubicBezTo>
                    <a:pt x="2061" y="6532"/>
                    <a:pt x="1266" y="7253"/>
                    <a:pt x="953" y="7970"/>
                  </a:cubicBezTo>
                  <a:cubicBezTo>
                    <a:pt x="458" y="9106"/>
                    <a:pt x="732" y="10425"/>
                    <a:pt x="1636" y="11269"/>
                  </a:cubicBezTo>
                  <a:cubicBezTo>
                    <a:pt x="2166" y="11765"/>
                    <a:pt x="2863" y="12057"/>
                    <a:pt x="3650" y="12113"/>
                  </a:cubicBezTo>
                  <a:cubicBezTo>
                    <a:pt x="3745" y="12120"/>
                    <a:pt x="3840" y="12123"/>
                    <a:pt x="3935" y="12123"/>
                  </a:cubicBezTo>
                  <a:cubicBezTo>
                    <a:pt x="4452" y="12116"/>
                    <a:pt x="4966" y="12028"/>
                    <a:pt x="5454" y="11863"/>
                  </a:cubicBezTo>
                  <a:cubicBezTo>
                    <a:pt x="5974" y="11965"/>
                    <a:pt x="6504" y="12015"/>
                    <a:pt x="7032" y="12015"/>
                  </a:cubicBezTo>
                  <a:cubicBezTo>
                    <a:pt x="7050" y="12015"/>
                    <a:pt x="7068" y="12014"/>
                    <a:pt x="7086" y="12014"/>
                  </a:cubicBezTo>
                  <a:cubicBezTo>
                    <a:pt x="7842" y="12011"/>
                    <a:pt x="8598" y="11933"/>
                    <a:pt x="9340" y="11782"/>
                  </a:cubicBezTo>
                  <a:cubicBezTo>
                    <a:pt x="10761" y="11490"/>
                    <a:pt x="11995" y="10959"/>
                    <a:pt x="12821" y="10288"/>
                  </a:cubicBezTo>
                  <a:cubicBezTo>
                    <a:pt x="13570" y="9672"/>
                    <a:pt x="13971" y="8944"/>
                    <a:pt x="13971" y="8178"/>
                  </a:cubicBezTo>
                  <a:cubicBezTo>
                    <a:pt x="13971" y="7014"/>
                    <a:pt x="12558" y="6057"/>
                    <a:pt x="10177" y="5600"/>
                  </a:cubicBezTo>
                  <a:cubicBezTo>
                    <a:pt x="10465" y="5235"/>
                    <a:pt x="10856" y="4964"/>
                    <a:pt x="11295" y="4816"/>
                  </a:cubicBezTo>
                  <a:cubicBezTo>
                    <a:pt x="11506" y="4742"/>
                    <a:pt x="11464" y="4433"/>
                    <a:pt x="11239" y="4419"/>
                  </a:cubicBezTo>
                  <a:cubicBezTo>
                    <a:pt x="11183" y="4416"/>
                    <a:pt x="11128" y="4414"/>
                    <a:pt x="11073" y="4414"/>
                  </a:cubicBezTo>
                  <a:cubicBezTo>
                    <a:pt x="10286" y="4414"/>
                    <a:pt x="9629" y="4723"/>
                    <a:pt x="9073" y="5361"/>
                  </a:cubicBezTo>
                  <a:cubicBezTo>
                    <a:pt x="9052" y="5382"/>
                    <a:pt x="9034" y="5403"/>
                    <a:pt x="9013" y="5428"/>
                  </a:cubicBezTo>
                  <a:cubicBezTo>
                    <a:pt x="8466" y="5371"/>
                    <a:pt x="7917" y="5343"/>
                    <a:pt x="7368" y="5343"/>
                  </a:cubicBezTo>
                  <a:cubicBezTo>
                    <a:pt x="7109" y="5343"/>
                    <a:pt x="6849" y="5349"/>
                    <a:pt x="6590" y="5361"/>
                  </a:cubicBezTo>
                  <a:cubicBezTo>
                    <a:pt x="6833" y="4742"/>
                    <a:pt x="7033" y="4081"/>
                    <a:pt x="7121" y="3371"/>
                  </a:cubicBezTo>
                  <a:cubicBezTo>
                    <a:pt x="7216" y="2615"/>
                    <a:pt x="7118" y="1954"/>
                    <a:pt x="6836" y="1402"/>
                  </a:cubicBezTo>
                  <a:cubicBezTo>
                    <a:pt x="6580" y="895"/>
                    <a:pt x="6158" y="494"/>
                    <a:pt x="5641" y="259"/>
                  </a:cubicBezTo>
                  <a:cubicBezTo>
                    <a:pt x="5267" y="87"/>
                    <a:pt x="4845" y="0"/>
                    <a:pt x="44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9" name="Google Shape;12179;p32"/>
            <p:cNvSpPr/>
            <p:nvPr/>
          </p:nvSpPr>
          <p:spPr>
            <a:xfrm>
              <a:off x="3144568" y="1550273"/>
              <a:ext cx="10721" cy="13945"/>
            </a:xfrm>
            <a:custGeom>
              <a:rect b="b" l="l" r="r" t="t"/>
              <a:pathLst>
                <a:path extrusionOk="0" h="532" w="409">
                  <a:moveTo>
                    <a:pt x="211" y="1"/>
                  </a:moveTo>
                  <a:cubicBezTo>
                    <a:pt x="209" y="1"/>
                    <a:pt x="207" y="1"/>
                    <a:pt x="204" y="1"/>
                  </a:cubicBezTo>
                  <a:cubicBezTo>
                    <a:pt x="92" y="1"/>
                    <a:pt x="0" y="89"/>
                    <a:pt x="0" y="201"/>
                  </a:cubicBezTo>
                  <a:lnTo>
                    <a:pt x="0" y="332"/>
                  </a:lnTo>
                  <a:cubicBezTo>
                    <a:pt x="0" y="441"/>
                    <a:pt x="92" y="532"/>
                    <a:pt x="204" y="532"/>
                  </a:cubicBezTo>
                  <a:cubicBezTo>
                    <a:pt x="317" y="532"/>
                    <a:pt x="408" y="441"/>
                    <a:pt x="408" y="332"/>
                  </a:cubicBezTo>
                  <a:lnTo>
                    <a:pt x="408" y="201"/>
                  </a:lnTo>
                  <a:cubicBezTo>
                    <a:pt x="408" y="91"/>
                    <a:pt x="320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0" name="Google Shape;12180;p32"/>
            <p:cNvSpPr/>
            <p:nvPr/>
          </p:nvSpPr>
          <p:spPr>
            <a:xfrm>
              <a:off x="3146036" y="1626054"/>
              <a:ext cx="51114" cy="144457"/>
            </a:xfrm>
            <a:custGeom>
              <a:rect b="b" l="l" r="r" t="t"/>
              <a:pathLst>
                <a:path extrusionOk="0" h="5511" w="1950">
                  <a:moveTo>
                    <a:pt x="1713" y="1"/>
                  </a:moveTo>
                  <a:cubicBezTo>
                    <a:pt x="1627" y="1"/>
                    <a:pt x="1542" y="50"/>
                    <a:pt x="1520" y="162"/>
                  </a:cubicBezTo>
                  <a:cubicBezTo>
                    <a:pt x="1376" y="862"/>
                    <a:pt x="1105" y="1534"/>
                    <a:pt x="841" y="2184"/>
                  </a:cubicBezTo>
                  <a:cubicBezTo>
                    <a:pt x="409" y="3257"/>
                    <a:pt x="1" y="4273"/>
                    <a:pt x="162" y="5338"/>
                  </a:cubicBezTo>
                  <a:cubicBezTo>
                    <a:pt x="180" y="5437"/>
                    <a:pt x="264" y="5511"/>
                    <a:pt x="366" y="5511"/>
                  </a:cubicBezTo>
                  <a:cubicBezTo>
                    <a:pt x="490" y="5511"/>
                    <a:pt x="584" y="5398"/>
                    <a:pt x="567" y="5275"/>
                  </a:cubicBezTo>
                  <a:cubicBezTo>
                    <a:pt x="419" y="4322"/>
                    <a:pt x="810" y="3355"/>
                    <a:pt x="1221" y="2335"/>
                  </a:cubicBezTo>
                  <a:cubicBezTo>
                    <a:pt x="1488" y="1671"/>
                    <a:pt x="1766" y="982"/>
                    <a:pt x="1917" y="247"/>
                  </a:cubicBezTo>
                  <a:cubicBezTo>
                    <a:pt x="1950" y="93"/>
                    <a:pt x="1830" y="1"/>
                    <a:pt x="1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81" name="Google Shape;12181;p32"/>
          <p:cNvGrpSpPr/>
          <p:nvPr/>
        </p:nvGrpSpPr>
        <p:grpSpPr>
          <a:xfrm>
            <a:off x="7423706" y="1659160"/>
            <a:ext cx="365297" cy="351038"/>
            <a:chOff x="7423706" y="1506760"/>
            <a:chExt cx="365297" cy="351038"/>
          </a:xfrm>
        </p:grpSpPr>
        <p:sp>
          <p:nvSpPr>
            <p:cNvPr id="12182" name="Google Shape;12182;p32"/>
            <p:cNvSpPr/>
            <p:nvPr/>
          </p:nvSpPr>
          <p:spPr>
            <a:xfrm>
              <a:off x="7657731" y="1512160"/>
              <a:ext cx="121233" cy="129044"/>
            </a:xfrm>
            <a:custGeom>
              <a:rect b="b" l="l" r="r" t="t"/>
              <a:pathLst>
                <a:path extrusionOk="0" h="4923" w="4625">
                  <a:moveTo>
                    <a:pt x="4223" y="1"/>
                  </a:moveTo>
                  <a:cubicBezTo>
                    <a:pt x="2221" y="1"/>
                    <a:pt x="517" y="1530"/>
                    <a:pt x="0" y="2091"/>
                  </a:cubicBezTo>
                  <a:lnTo>
                    <a:pt x="2613" y="4922"/>
                  </a:lnTo>
                  <a:cubicBezTo>
                    <a:pt x="4136" y="4050"/>
                    <a:pt x="4480" y="2928"/>
                    <a:pt x="4336" y="1529"/>
                  </a:cubicBezTo>
                  <a:cubicBezTo>
                    <a:pt x="4276" y="959"/>
                    <a:pt x="4403" y="579"/>
                    <a:pt x="4540" y="344"/>
                  </a:cubicBezTo>
                  <a:cubicBezTo>
                    <a:pt x="4624" y="196"/>
                    <a:pt x="4522" y="10"/>
                    <a:pt x="4350" y="3"/>
                  </a:cubicBezTo>
                  <a:cubicBezTo>
                    <a:pt x="4308" y="1"/>
                    <a:pt x="4265" y="1"/>
                    <a:pt x="422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3" name="Google Shape;12183;p32"/>
            <p:cNvSpPr/>
            <p:nvPr/>
          </p:nvSpPr>
          <p:spPr>
            <a:xfrm>
              <a:off x="7688688" y="1514519"/>
              <a:ext cx="89254" cy="126685"/>
            </a:xfrm>
            <a:custGeom>
              <a:rect b="b" l="l" r="r" t="t"/>
              <a:pathLst>
                <a:path extrusionOk="0" h="4833" w="3405">
                  <a:moveTo>
                    <a:pt x="3338" y="1"/>
                  </a:moveTo>
                  <a:cubicBezTo>
                    <a:pt x="2308" y="247"/>
                    <a:pt x="876" y="1122"/>
                    <a:pt x="1" y="3281"/>
                  </a:cubicBezTo>
                  <a:lnTo>
                    <a:pt x="1432" y="4832"/>
                  </a:lnTo>
                  <a:cubicBezTo>
                    <a:pt x="2955" y="3964"/>
                    <a:pt x="3299" y="2838"/>
                    <a:pt x="3155" y="1439"/>
                  </a:cubicBezTo>
                  <a:cubicBezTo>
                    <a:pt x="3095" y="873"/>
                    <a:pt x="3222" y="489"/>
                    <a:pt x="3359" y="254"/>
                  </a:cubicBezTo>
                  <a:cubicBezTo>
                    <a:pt x="3405" y="173"/>
                    <a:pt x="3398" y="74"/>
                    <a:pt x="3338" y="1"/>
                  </a:cubicBezTo>
                  <a:close/>
                </a:path>
              </a:pathLst>
            </a:custGeom>
            <a:solidFill>
              <a:srgbClr val="496E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4" name="Google Shape;12184;p32"/>
            <p:cNvSpPr/>
            <p:nvPr/>
          </p:nvSpPr>
          <p:spPr>
            <a:xfrm>
              <a:off x="7433745" y="1512160"/>
              <a:ext cx="121233" cy="129044"/>
            </a:xfrm>
            <a:custGeom>
              <a:rect b="b" l="l" r="r" t="t"/>
              <a:pathLst>
                <a:path extrusionOk="0" h="4923" w="4625">
                  <a:moveTo>
                    <a:pt x="401" y="1"/>
                  </a:moveTo>
                  <a:cubicBezTo>
                    <a:pt x="359" y="1"/>
                    <a:pt x="317" y="1"/>
                    <a:pt x="275" y="3"/>
                  </a:cubicBezTo>
                  <a:cubicBezTo>
                    <a:pt x="102" y="10"/>
                    <a:pt x="0" y="196"/>
                    <a:pt x="85" y="344"/>
                  </a:cubicBezTo>
                  <a:cubicBezTo>
                    <a:pt x="222" y="579"/>
                    <a:pt x="348" y="959"/>
                    <a:pt x="289" y="1529"/>
                  </a:cubicBezTo>
                  <a:cubicBezTo>
                    <a:pt x="144" y="2928"/>
                    <a:pt x="489" y="4050"/>
                    <a:pt x="2012" y="4922"/>
                  </a:cubicBezTo>
                  <a:lnTo>
                    <a:pt x="4624" y="2091"/>
                  </a:lnTo>
                  <a:cubicBezTo>
                    <a:pt x="4108" y="1530"/>
                    <a:pt x="2404" y="1"/>
                    <a:pt x="401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5" name="Google Shape;12185;p32"/>
            <p:cNvSpPr/>
            <p:nvPr/>
          </p:nvSpPr>
          <p:spPr>
            <a:xfrm>
              <a:off x="7434742" y="1514519"/>
              <a:ext cx="89254" cy="126685"/>
            </a:xfrm>
            <a:custGeom>
              <a:rect b="b" l="l" r="r" t="t"/>
              <a:pathLst>
                <a:path extrusionOk="0" h="4833" w="3405">
                  <a:moveTo>
                    <a:pt x="68" y="1"/>
                  </a:moveTo>
                  <a:cubicBezTo>
                    <a:pt x="8" y="74"/>
                    <a:pt x="1" y="173"/>
                    <a:pt x="50" y="254"/>
                  </a:cubicBezTo>
                  <a:cubicBezTo>
                    <a:pt x="184" y="489"/>
                    <a:pt x="314" y="873"/>
                    <a:pt x="251" y="1439"/>
                  </a:cubicBezTo>
                  <a:cubicBezTo>
                    <a:pt x="106" y="2838"/>
                    <a:pt x="451" y="3964"/>
                    <a:pt x="1974" y="4832"/>
                  </a:cubicBezTo>
                  <a:lnTo>
                    <a:pt x="3405" y="3281"/>
                  </a:lnTo>
                  <a:cubicBezTo>
                    <a:pt x="2529" y="1122"/>
                    <a:pt x="1098" y="247"/>
                    <a:pt x="68" y="1"/>
                  </a:cubicBezTo>
                  <a:close/>
                </a:path>
              </a:pathLst>
            </a:custGeom>
            <a:solidFill>
              <a:srgbClr val="496E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6" name="Google Shape;12186;p32"/>
            <p:cNvSpPr/>
            <p:nvPr/>
          </p:nvSpPr>
          <p:spPr>
            <a:xfrm>
              <a:off x="7460849" y="1544113"/>
              <a:ext cx="291011" cy="308259"/>
            </a:xfrm>
            <a:custGeom>
              <a:rect b="b" l="l" r="r" t="t"/>
              <a:pathLst>
                <a:path extrusionOk="0" h="11760" w="11102">
                  <a:moveTo>
                    <a:pt x="5553" y="0"/>
                  </a:moveTo>
                  <a:cubicBezTo>
                    <a:pt x="2722" y="0"/>
                    <a:pt x="0" y="3531"/>
                    <a:pt x="0" y="6478"/>
                  </a:cubicBezTo>
                  <a:cubicBezTo>
                    <a:pt x="0" y="9424"/>
                    <a:pt x="2286" y="11759"/>
                    <a:pt x="5553" y="11759"/>
                  </a:cubicBezTo>
                  <a:cubicBezTo>
                    <a:pt x="8816" y="11759"/>
                    <a:pt x="11102" y="9424"/>
                    <a:pt x="11102" y="6478"/>
                  </a:cubicBezTo>
                  <a:cubicBezTo>
                    <a:pt x="11102" y="3534"/>
                    <a:pt x="8380" y="0"/>
                    <a:pt x="5553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7" name="Google Shape;12187;p32"/>
            <p:cNvSpPr/>
            <p:nvPr/>
          </p:nvSpPr>
          <p:spPr>
            <a:xfrm>
              <a:off x="7460849" y="1546603"/>
              <a:ext cx="124273" cy="300238"/>
            </a:xfrm>
            <a:custGeom>
              <a:rect b="b" l="l" r="r" t="t"/>
              <a:pathLst>
                <a:path extrusionOk="0" h="11454" w="4741">
                  <a:moveTo>
                    <a:pt x="4740" y="0"/>
                  </a:moveTo>
                  <a:lnTo>
                    <a:pt x="4740" y="0"/>
                  </a:lnTo>
                  <a:cubicBezTo>
                    <a:pt x="2223" y="581"/>
                    <a:pt x="0" y="3721"/>
                    <a:pt x="0" y="6383"/>
                  </a:cubicBezTo>
                  <a:cubicBezTo>
                    <a:pt x="0" y="8809"/>
                    <a:pt x="1551" y="10817"/>
                    <a:pt x="3921" y="11453"/>
                  </a:cubicBezTo>
                  <a:cubicBezTo>
                    <a:pt x="2627" y="10314"/>
                    <a:pt x="1850" y="8528"/>
                    <a:pt x="1850" y="6495"/>
                  </a:cubicBezTo>
                  <a:cubicBezTo>
                    <a:pt x="1850" y="4150"/>
                    <a:pt x="3077" y="1495"/>
                    <a:pt x="4740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8" name="Google Shape;12188;p32"/>
            <p:cNvSpPr/>
            <p:nvPr/>
          </p:nvSpPr>
          <p:spPr>
            <a:xfrm>
              <a:off x="7526459" y="1652502"/>
              <a:ext cx="34234" cy="40026"/>
            </a:xfrm>
            <a:custGeom>
              <a:rect b="b" l="l" r="r" t="t"/>
              <a:pathLst>
                <a:path extrusionOk="0" h="1527" w="1306">
                  <a:moveTo>
                    <a:pt x="655" y="1"/>
                  </a:moveTo>
                  <a:cubicBezTo>
                    <a:pt x="293" y="1"/>
                    <a:pt x="1" y="293"/>
                    <a:pt x="1" y="655"/>
                  </a:cubicBezTo>
                  <a:lnTo>
                    <a:pt x="1" y="873"/>
                  </a:lnTo>
                  <a:cubicBezTo>
                    <a:pt x="1" y="1235"/>
                    <a:pt x="293" y="1527"/>
                    <a:pt x="655" y="1527"/>
                  </a:cubicBezTo>
                  <a:cubicBezTo>
                    <a:pt x="1014" y="1527"/>
                    <a:pt x="1305" y="1235"/>
                    <a:pt x="1305" y="873"/>
                  </a:cubicBezTo>
                  <a:lnTo>
                    <a:pt x="1305" y="655"/>
                  </a:lnTo>
                  <a:cubicBezTo>
                    <a:pt x="1305" y="293"/>
                    <a:pt x="1014" y="1"/>
                    <a:pt x="65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9" name="Google Shape;12189;p32"/>
            <p:cNvSpPr/>
            <p:nvPr/>
          </p:nvSpPr>
          <p:spPr>
            <a:xfrm>
              <a:off x="7543523" y="1652607"/>
              <a:ext cx="17169" cy="28493"/>
            </a:xfrm>
            <a:custGeom>
              <a:rect b="b" l="l" r="r" t="t"/>
              <a:pathLst>
                <a:path extrusionOk="0" h="1087" w="655">
                  <a:moveTo>
                    <a:pt x="4" y="0"/>
                  </a:moveTo>
                  <a:lnTo>
                    <a:pt x="4" y="763"/>
                  </a:lnTo>
                  <a:cubicBezTo>
                    <a:pt x="0" y="943"/>
                    <a:pt x="148" y="1087"/>
                    <a:pt x="327" y="1087"/>
                  </a:cubicBezTo>
                  <a:cubicBezTo>
                    <a:pt x="510" y="1087"/>
                    <a:pt x="654" y="943"/>
                    <a:pt x="654" y="763"/>
                  </a:cubicBezTo>
                  <a:lnTo>
                    <a:pt x="654" y="654"/>
                  </a:lnTo>
                  <a:cubicBezTo>
                    <a:pt x="654" y="292"/>
                    <a:pt x="363" y="0"/>
                    <a:pt x="4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0" name="Google Shape;12190;p32"/>
            <p:cNvSpPr/>
            <p:nvPr/>
          </p:nvSpPr>
          <p:spPr>
            <a:xfrm>
              <a:off x="7537888" y="1658321"/>
              <a:ext cx="11376" cy="11350"/>
            </a:xfrm>
            <a:custGeom>
              <a:rect b="b" l="l" r="r" t="t"/>
              <a:pathLst>
                <a:path extrusionOk="0" h="433" w="434">
                  <a:moveTo>
                    <a:pt x="219" y="0"/>
                  </a:moveTo>
                  <a:cubicBezTo>
                    <a:pt x="96" y="0"/>
                    <a:pt x="1" y="95"/>
                    <a:pt x="1" y="218"/>
                  </a:cubicBezTo>
                  <a:cubicBezTo>
                    <a:pt x="1" y="338"/>
                    <a:pt x="96" y="433"/>
                    <a:pt x="219" y="433"/>
                  </a:cubicBezTo>
                  <a:cubicBezTo>
                    <a:pt x="338" y="433"/>
                    <a:pt x="433" y="338"/>
                    <a:pt x="433" y="218"/>
                  </a:cubicBezTo>
                  <a:cubicBezTo>
                    <a:pt x="433" y="95"/>
                    <a:pt x="338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1" name="Google Shape;12191;p32"/>
            <p:cNvSpPr/>
            <p:nvPr/>
          </p:nvSpPr>
          <p:spPr>
            <a:xfrm>
              <a:off x="7652017" y="1652502"/>
              <a:ext cx="34207" cy="40026"/>
            </a:xfrm>
            <a:custGeom>
              <a:rect b="b" l="l" r="r" t="t"/>
              <a:pathLst>
                <a:path extrusionOk="0" h="1527" w="1305">
                  <a:moveTo>
                    <a:pt x="654" y="1"/>
                  </a:moveTo>
                  <a:cubicBezTo>
                    <a:pt x="292" y="1"/>
                    <a:pt x="0" y="293"/>
                    <a:pt x="0" y="655"/>
                  </a:cubicBezTo>
                  <a:lnTo>
                    <a:pt x="0" y="873"/>
                  </a:lnTo>
                  <a:cubicBezTo>
                    <a:pt x="0" y="1235"/>
                    <a:pt x="292" y="1527"/>
                    <a:pt x="654" y="1527"/>
                  </a:cubicBezTo>
                  <a:cubicBezTo>
                    <a:pt x="1013" y="1527"/>
                    <a:pt x="1305" y="1235"/>
                    <a:pt x="1305" y="873"/>
                  </a:cubicBezTo>
                  <a:lnTo>
                    <a:pt x="1305" y="655"/>
                  </a:lnTo>
                  <a:cubicBezTo>
                    <a:pt x="1305" y="293"/>
                    <a:pt x="1013" y="1"/>
                    <a:pt x="65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2" name="Google Shape;12192;p32"/>
            <p:cNvSpPr/>
            <p:nvPr/>
          </p:nvSpPr>
          <p:spPr>
            <a:xfrm>
              <a:off x="7669055" y="1652607"/>
              <a:ext cx="17169" cy="28493"/>
            </a:xfrm>
            <a:custGeom>
              <a:rect b="b" l="l" r="r" t="t"/>
              <a:pathLst>
                <a:path extrusionOk="0" h="1087" w="655">
                  <a:moveTo>
                    <a:pt x="4" y="0"/>
                  </a:moveTo>
                  <a:lnTo>
                    <a:pt x="4" y="763"/>
                  </a:lnTo>
                  <a:cubicBezTo>
                    <a:pt x="1" y="943"/>
                    <a:pt x="148" y="1087"/>
                    <a:pt x="328" y="1087"/>
                  </a:cubicBezTo>
                  <a:cubicBezTo>
                    <a:pt x="511" y="1087"/>
                    <a:pt x="655" y="943"/>
                    <a:pt x="655" y="763"/>
                  </a:cubicBezTo>
                  <a:lnTo>
                    <a:pt x="655" y="654"/>
                  </a:lnTo>
                  <a:cubicBezTo>
                    <a:pt x="655" y="292"/>
                    <a:pt x="363" y="0"/>
                    <a:pt x="4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3" name="Google Shape;12193;p32"/>
            <p:cNvSpPr/>
            <p:nvPr/>
          </p:nvSpPr>
          <p:spPr>
            <a:xfrm>
              <a:off x="7663446" y="1658321"/>
              <a:ext cx="11350" cy="11350"/>
            </a:xfrm>
            <a:custGeom>
              <a:rect b="b" l="l" r="r" t="t"/>
              <a:pathLst>
                <a:path extrusionOk="0" h="433" w="433">
                  <a:moveTo>
                    <a:pt x="218" y="0"/>
                  </a:moveTo>
                  <a:cubicBezTo>
                    <a:pt x="95" y="0"/>
                    <a:pt x="0" y="95"/>
                    <a:pt x="0" y="218"/>
                  </a:cubicBezTo>
                  <a:cubicBezTo>
                    <a:pt x="0" y="338"/>
                    <a:pt x="95" y="433"/>
                    <a:pt x="218" y="433"/>
                  </a:cubicBezTo>
                  <a:cubicBezTo>
                    <a:pt x="338" y="433"/>
                    <a:pt x="433" y="338"/>
                    <a:pt x="433" y="218"/>
                  </a:cubicBezTo>
                  <a:cubicBezTo>
                    <a:pt x="433" y="95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4" name="Google Shape;12194;p32"/>
            <p:cNvSpPr/>
            <p:nvPr/>
          </p:nvSpPr>
          <p:spPr>
            <a:xfrm>
              <a:off x="7447245" y="1705923"/>
              <a:ext cx="102019" cy="91508"/>
            </a:xfrm>
            <a:custGeom>
              <a:rect b="b" l="l" r="r" t="t"/>
              <a:pathLst>
                <a:path extrusionOk="0" h="3491" w="3892">
                  <a:moveTo>
                    <a:pt x="131" y="1"/>
                  </a:moveTo>
                  <a:cubicBezTo>
                    <a:pt x="65" y="1"/>
                    <a:pt x="1" y="56"/>
                    <a:pt x="13" y="136"/>
                  </a:cubicBezTo>
                  <a:cubicBezTo>
                    <a:pt x="150" y="1036"/>
                    <a:pt x="758" y="3090"/>
                    <a:pt x="3459" y="3491"/>
                  </a:cubicBezTo>
                  <a:lnTo>
                    <a:pt x="3891" y="1884"/>
                  </a:lnTo>
                  <a:cubicBezTo>
                    <a:pt x="3891" y="1884"/>
                    <a:pt x="1437" y="1507"/>
                    <a:pt x="220" y="44"/>
                  </a:cubicBezTo>
                  <a:cubicBezTo>
                    <a:pt x="196" y="14"/>
                    <a:pt x="163" y="1"/>
                    <a:pt x="131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5" name="Google Shape;12195;p32"/>
            <p:cNvSpPr/>
            <p:nvPr/>
          </p:nvSpPr>
          <p:spPr>
            <a:xfrm>
              <a:off x="7447297" y="1706238"/>
              <a:ext cx="94968" cy="91193"/>
            </a:xfrm>
            <a:custGeom>
              <a:rect b="b" l="l" r="r" t="t"/>
              <a:pathLst>
                <a:path extrusionOk="0" h="3479" w="3623">
                  <a:moveTo>
                    <a:pt x="81" y="1"/>
                  </a:moveTo>
                  <a:cubicBezTo>
                    <a:pt x="32" y="22"/>
                    <a:pt x="0" y="71"/>
                    <a:pt x="11" y="124"/>
                  </a:cubicBezTo>
                  <a:cubicBezTo>
                    <a:pt x="148" y="1024"/>
                    <a:pt x="756" y="3078"/>
                    <a:pt x="3457" y="3479"/>
                  </a:cubicBezTo>
                  <a:lnTo>
                    <a:pt x="3622" y="2860"/>
                  </a:lnTo>
                  <a:cubicBezTo>
                    <a:pt x="1291" y="2424"/>
                    <a:pt x="366" y="704"/>
                    <a:pt x="81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6" name="Google Shape;12196;p32"/>
            <p:cNvSpPr/>
            <p:nvPr/>
          </p:nvSpPr>
          <p:spPr>
            <a:xfrm>
              <a:off x="7663446" y="1705923"/>
              <a:ext cx="101993" cy="91508"/>
            </a:xfrm>
            <a:custGeom>
              <a:rect b="b" l="l" r="r" t="t"/>
              <a:pathLst>
                <a:path extrusionOk="0" h="3491" w="3891">
                  <a:moveTo>
                    <a:pt x="3761" y="1"/>
                  </a:moveTo>
                  <a:cubicBezTo>
                    <a:pt x="3729" y="1"/>
                    <a:pt x="3696" y="14"/>
                    <a:pt x="3671" y="44"/>
                  </a:cubicBezTo>
                  <a:cubicBezTo>
                    <a:pt x="2458" y="1507"/>
                    <a:pt x="0" y="1884"/>
                    <a:pt x="0" y="1884"/>
                  </a:cubicBezTo>
                  <a:lnTo>
                    <a:pt x="436" y="3491"/>
                  </a:lnTo>
                  <a:cubicBezTo>
                    <a:pt x="3133" y="3090"/>
                    <a:pt x="3742" y="1036"/>
                    <a:pt x="3879" y="136"/>
                  </a:cubicBezTo>
                  <a:cubicBezTo>
                    <a:pt x="3891" y="56"/>
                    <a:pt x="3827" y="1"/>
                    <a:pt x="3761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7" name="Google Shape;12197;p32"/>
            <p:cNvSpPr/>
            <p:nvPr/>
          </p:nvSpPr>
          <p:spPr>
            <a:xfrm>
              <a:off x="7670444" y="1706238"/>
              <a:ext cx="94863" cy="91193"/>
            </a:xfrm>
            <a:custGeom>
              <a:rect b="b" l="l" r="r" t="t"/>
              <a:pathLst>
                <a:path extrusionOk="0" h="3479" w="3619">
                  <a:moveTo>
                    <a:pt x="3542" y="1"/>
                  </a:moveTo>
                  <a:cubicBezTo>
                    <a:pt x="3257" y="704"/>
                    <a:pt x="2332" y="2424"/>
                    <a:pt x="1" y="2860"/>
                  </a:cubicBezTo>
                  <a:lnTo>
                    <a:pt x="166" y="3479"/>
                  </a:lnTo>
                  <a:cubicBezTo>
                    <a:pt x="2870" y="3078"/>
                    <a:pt x="3475" y="1024"/>
                    <a:pt x="3612" y="124"/>
                  </a:cubicBezTo>
                  <a:cubicBezTo>
                    <a:pt x="3619" y="71"/>
                    <a:pt x="3591" y="22"/>
                    <a:pt x="3542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8" name="Google Shape;12198;p32"/>
            <p:cNvSpPr/>
            <p:nvPr/>
          </p:nvSpPr>
          <p:spPr>
            <a:xfrm>
              <a:off x="7535031" y="1722017"/>
              <a:ext cx="142727" cy="97065"/>
            </a:xfrm>
            <a:custGeom>
              <a:rect b="b" l="l" r="r" t="t"/>
              <a:pathLst>
                <a:path extrusionOk="0" h="3703" w="5445">
                  <a:moveTo>
                    <a:pt x="2723" y="0"/>
                  </a:moveTo>
                  <a:cubicBezTo>
                    <a:pt x="1218" y="0"/>
                    <a:pt x="1" y="1076"/>
                    <a:pt x="1" y="2606"/>
                  </a:cubicBezTo>
                  <a:cubicBezTo>
                    <a:pt x="1" y="3525"/>
                    <a:pt x="726" y="3703"/>
                    <a:pt x="1470" y="3703"/>
                  </a:cubicBezTo>
                  <a:cubicBezTo>
                    <a:pt x="1938" y="3703"/>
                    <a:pt x="2414" y="3633"/>
                    <a:pt x="2723" y="3633"/>
                  </a:cubicBezTo>
                  <a:cubicBezTo>
                    <a:pt x="3038" y="3633"/>
                    <a:pt x="3515" y="3703"/>
                    <a:pt x="3983" y="3703"/>
                  </a:cubicBezTo>
                  <a:cubicBezTo>
                    <a:pt x="4726" y="3703"/>
                    <a:pt x="5444" y="3525"/>
                    <a:pt x="5444" y="2606"/>
                  </a:cubicBezTo>
                  <a:cubicBezTo>
                    <a:pt x="5444" y="1076"/>
                    <a:pt x="4224" y="0"/>
                    <a:pt x="2723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9" name="Google Shape;12199;p32"/>
            <p:cNvSpPr/>
            <p:nvPr/>
          </p:nvSpPr>
          <p:spPr>
            <a:xfrm>
              <a:off x="7566459" y="1766710"/>
              <a:ext cx="29541" cy="30721"/>
            </a:xfrm>
            <a:custGeom>
              <a:rect b="b" l="l" r="r" t="t"/>
              <a:pathLst>
                <a:path extrusionOk="0" h="1172" w="1127">
                  <a:moveTo>
                    <a:pt x="648" y="0"/>
                  </a:moveTo>
                  <a:cubicBezTo>
                    <a:pt x="461" y="0"/>
                    <a:pt x="264" y="130"/>
                    <a:pt x="152" y="349"/>
                  </a:cubicBezTo>
                  <a:cubicBezTo>
                    <a:pt x="1" y="648"/>
                    <a:pt x="64" y="992"/>
                    <a:pt x="293" y="1122"/>
                  </a:cubicBezTo>
                  <a:cubicBezTo>
                    <a:pt x="351" y="1156"/>
                    <a:pt x="414" y="1172"/>
                    <a:pt x="479" y="1172"/>
                  </a:cubicBezTo>
                  <a:cubicBezTo>
                    <a:pt x="666" y="1172"/>
                    <a:pt x="865" y="1039"/>
                    <a:pt x="975" y="820"/>
                  </a:cubicBezTo>
                  <a:cubicBezTo>
                    <a:pt x="1126" y="525"/>
                    <a:pt x="1063" y="180"/>
                    <a:pt x="838" y="50"/>
                  </a:cubicBezTo>
                  <a:cubicBezTo>
                    <a:pt x="779" y="16"/>
                    <a:pt x="714" y="0"/>
                    <a:pt x="648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0" name="Google Shape;12200;p32"/>
            <p:cNvSpPr/>
            <p:nvPr/>
          </p:nvSpPr>
          <p:spPr>
            <a:xfrm>
              <a:off x="7616709" y="1766710"/>
              <a:ext cx="29515" cy="30721"/>
            </a:xfrm>
            <a:custGeom>
              <a:rect b="b" l="l" r="r" t="t"/>
              <a:pathLst>
                <a:path extrusionOk="0" h="1172" w="1126">
                  <a:moveTo>
                    <a:pt x="478" y="0"/>
                  </a:moveTo>
                  <a:cubicBezTo>
                    <a:pt x="413" y="0"/>
                    <a:pt x="348" y="16"/>
                    <a:pt x="289" y="50"/>
                  </a:cubicBezTo>
                  <a:cubicBezTo>
                    <a:pt x="64" y="180"/>
                    <a:pt x="0" y="525"/>
                    <a:pt x="152" y="820"/>
                  </a:cubicBezTo>
                  <a:cubicBezTo>
                    <a:pt x="264" y="1039"/>
                    <a:pt x="462" y="1172"/>
                    <a:pt x="650" y="1172"/>
                  </a:cubicBezTo>
                  <a:cubicBezTo>
                    <a:pt x="715" y="1172"/>
                    <a:pt x="779" y="1156"/>
                    <a:pt x="837" y="1122"/>
                  </a:cubicBezTo>
                  <a:cubicBezTo>
                    <a:pt x="1062" y="992"/>
                    <a:pt x="1126" y="648"/>
                    <a:pt x="975" y="349"/>
                  </a:cubicBezTo>
                  <a:cubicBezTo>
                    <a:pt x="863" y="130"/>
                    <a:pt x="666" y="0"/>
                    <a:pt x="478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1" name="Google Shape;12201;p32"/>
            <p:cNvSpPr/>
            <p:nvPr/>
          </p:nvSpPr>
          <p:spPr>
            <a:xfrm>
              <a:off x="7560378" y="1761389"/>
              <a:ext cx="41783" cy="41390"/>
            </a:xfrm>
            <a:custGeom>
              <a:rect b="b" l="l" r="r" t="t"/>
              <a:pathLst>
                <a:path extrusionOk="0" h="1579" w="1594">
                  <a:moveTo>
                    <a:pt x="880" y="408"/>
                  </a:moveTo>
                  <a:cubicBezTo>
                    <a:pt x="912" y="408"/>
                    <a:pt x="940" y="415"/>
                    <a:pt x="968" y="429"/>
                  </a:cubicBezTo>
                  <a:cubicBezTo>
                    <a:pt x="1098" y="502"/>
                    <a:pt x="1126" y="738"/>
                    <a:pt x="1028" y="931"/>
                  </a:cubicBezTo>
                  <a:cubicBezTo>
                    <a:pt x="978" y="1037"/>
                    <a:pt x="887" y="1118"/>
                    <a:pt x="778" y="1160"/>
                  </a:cubicBezTo>
                  <a:cubicBezTo>
                    <a:pt x="758" y="1167"/>
                    <a:pt x="737" y="1171"/>
                    <a:pt x="716" y="1171"/>
                  </a:cubicBezTo>
                  <a:cubicBezTo>
                    <a:pt x="685" y="1171"/>
                    <a:pt x="653" y="1163"/>
                    <a:pt x="623" y="1146"/>
                  </a:cubicBezTo>
                  <a:cubicBezTo>
                    <a:pt x="493" y="1072"/>
                    <a:pt x="465" y="840"/>
                    <a:pt x="564" y="647"/>
                  </a:cubicBezTo>
                  <a:cubicBezTo>
                    <a:pt x="613" y="541"/>
                    <a:pt x="704" y="457"/>
                    <a:pt x="813" y="418"/>
                  </a:cubicBezTo>
                  <a:cubicBezTo>
                    <a:pt x="834" y="411"/>
                    <a:pt x="859" y="408"/>
                    <a:pt x="880" y="408"/>
                  </a:cubicBezTo>
                  <a:close/>
                  <a:moveTo>
                    <a:pt x="876" y="0"/>
                  </a:moveTo>
                  <a:cubicBezTo>
                    <a:pt x="816" y="0"/>
                    <a:pt x="756" y="9"/>
                    <a:pt x="697" y="28"/>
                  </a:cubicBezTo>
                  <a:cubicBezTo>
                    <a:pt x="479" y="98"/>
                    <a:pt x="300" y="256"/>
                    <a:pt x="201" y="460"/>
                  </a:cubicBezTo>
                  <a:cubicBezTo>
                    <a:pt x="1" y="858"/>
                    <a:pt x="96" y="1315"/>
                    <a:pt x="423" y="1501"/>
                  </a:cubicBezTo>
                  <a:cubicBezTo>
                    <a:pt x="511" y="1550"/>
                    <a:pt x="609" y="1579"/>
                    <a:pt x="711" y="1579"/>
                  </a:cubicBezTo>
                  <a:cubicBezTo>
                    <a:pt x="775" y="1579"/>
                    <a:pt x="834" y="1568"/>
                    <a:pt x="894" y="1550"/>
                  </a:cubicBezTo>
                  <a:cubicBezTo>
                    <a:pt x="1112" y="1480"/>
                    <a:pt x="1291" y="1322"/>
                    <a:pt x="1390" y="1118"/>
                  </a:cubicBezTo>
                  <a:cubicBezTo>
                    <a:pt x="1594" y="720"/>
                    <a:pt x="1495" y="263"/>
                    <a:pt x="1168" y="77"/>
                  </a:cubicBezTo>
                  <a:cubicBezTo>
                    <a:pt x="1078" y="26"/>
                    <a:pt x="978" y="0"/>
                    <a:pt x="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2" name="Google Shape;12202;p32"/>
            <p:cNvSpPr/>
            <p:nvPr/>
          </p:nvSpPr>
          <p:spPr>
            <a:xfrm>
              <a:off x="7610523" y="1761389"/>
              <a:ext cx="41888" cy="41390"/>
            </a:xfrm>
            <a:custGeom>
              <a:rect b="b" l="l" r="r" t="t"/>
              <a:pathLst>
                <a:path extrusionOk="0" h="1579" w="1598">
                  <a:moveTo>
                    <a:pt x="715" y="408"/>
                  </a:moveTo>
                  <a:cubicBezTo>
                    <a:pt x="739" y="408"/>
                    <a:pt x="760" y="411"/>
                    <a:pt x="782" y="418"/>
                  </a:cubicBezTo>
                  <a:cubicBezTo>
                    <a:pt x="891" y="457"/>
                    <a:pt x="982" y="541"/>
                    <a:pt x="1031" y="647"/>
                  </a:cubicBezTo>
                  <a:cubicBezTo>
                    <a:pt x="1130" y="840"/>
                    <a:pt x="1102" y="1072"/>
                    <a:pt x="971" y="1149"/>
                  </a:cubicBezTo>
                  <a:lnTo>
                    <a:pt x="971" y="1146"/>
                  </a:lnTo>
                  <a:cubicBezTo>
                    <a:pt x="942" y="1163"/>
                    <a:pt x="910" y="1171"/>
                    <a:pt x="879" y="1171"/>
                  </a:cubicBezTo>
                  <a:cubicBezTo>
                    <a:pt x="858" y="1171"/>
                    <a:pt x="837" y="1167"/>
                    <a:pt x="817" y="1160"/>
                  </a:cubicBezTo>
                  <a:cubicBezTo>
                    <a:pt x="708" y="1118"/>
                    <a:pt x="616" y="1037"/>
                    <a:pt x="567" y="931"/>
                  </a:cubicBezTo>
                  <a:cubicBezTo>
                    <a:pt x="469" y="738"/>
                    <a:pt x="497" y="506"/>
                    <a:pt x="627" y="429"/>
                  </a:cubicBezTo>
                  <a:cubicBezTo>
                    <a:pt x="655" y="415"/>
                    <a:pt x="683" y="408"/>
                    <a:pt x="715" y="408"/>
                  </a:cubicBezTo>
                  <a:close/>
                  <a:moveTo>
                    <a:pt x="718" y="0"/>
                  </a:moveTo>
                  <a:cubicBezTo>
                    <a:pt x="617" y="0"/>
                    <a:pt x="517" y="26"/>
                    <a:pt x="426" y="77"/>
                  </a:cubicBezTo>
                  <a:cubicBezTo>
                    <a:pt x="99" y="263"/>
                    <a:pt x="1" y="720"/>
                    <a:pt x="205" y="1118"/>
                  </a:cubicBezTo>
                  <a:cubicBezTo>
                    <a:pt x="303" y="1322"/>
                    <a:pt x="483" y="1477"/>
                    <a:pt x="701" y="1550"/>
                  </a:cubicBezTo>
                  <a:cubicBezTo>
                    <a:pt x="760" y="1568"/>
                    <a:pt x="820" y="1579"/>
                    <a:pt x="883" y="1579"/>
                  </a:cubicBezTo>
                  <a:cubicBezTo>
                    <a:pt x="985" y="1579"/>
                    <a:pt x="1084" y="1550"/>
                    <a:pt x="1172" y="1501"/>
                  </a:cubicBezTo>
                  <a:cubicBezTo>
                    <a:pt x="1499" y="1315"/>
                    <a:pt x="1597" y="858"/>
                    <a:pt x="1393" y="460"/>
                  </a:cubicBezTo>
                  <a:cubicBezTo>
                    <a:pt x="1295" y="256"/>
                    <a:pt x="1116" y="98"/>
                    <a:pt x="898" y="28"/>
                  </a:cubicBezTo>
                  <a:cubicBezTo>
                    <a:pt x="839" y="9"/>
                    <a:pt x="778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3" name="Google Shape;12203;p32"/>
            <p:cNvSpPr/>
            <p:nvPr/>
          </p:nvSpPr>
          <p:spPr>
            <a:xfrm>
              <a:off x="7521112" y="1647259"/>
              <a:ext cx="44928" cy="50616"/>
            </a:xfrm>
            <a:custGeom>
              <a:rect b="b" l="l" r="r" t="t"/>
              <a:pathLst>
                <a:path extrusionOk="0" h="1931" w="1714">
                  <a:moveTo>
                    <a:pt x="859" y="0"/>
                  </a:moveTo>
                  <a:cubicBezTo>
                    <a:pt x="384" y="0"/>
                    <a:pt x="1" y="384"/>
                    <a:pt x="1" y="855"/>
                  </a:cubicBezTo>
                  <a:lnTo>
                    <a:pt x="1" y="1076"/>
                  </a:lnTo>
                  <a:cubicBezTo>
                    <a:pt x="1" y="1548"/>
                    <a:pt x="384" y="1931"/>
                    <a:pt x="859" y="1931"/>
                  </a:cubicBezTo>
                  <a:cubicBezTo>
                    <a:pt x="1330" y="1931"/>
                    <a:pt x="1713" y="1548"/>
                    <a:pt x="1713" y="1076"/>
                  </a:cubicBezTo>
                  <a:lnTo>
                    <a:pt x="1713" y="855"/>
                  </a:lnTo>
                  <a:cubicBezTo>
                    <a:pt x="1713" y="744"/>
                    <a:pt x="1625" y="654"/>
                    <a:pt x="1516" y="654"/>
                  </a:cubicBezTo>
                  <a:cubicBezTo>
                    <a:pt x="1514" y="654"/>
                    <a:pt x="1512" y="654"/>
                    <a:pt x="1509" y="654"/>
                  </a:cubicBezTo>
                  <a:cubicBezTo>
                    <a:pt x="1507" y="654"/>
                    <a:pt x="1505" y="654"/>
                    <a:pt x="1503" y="654"/>
                  </a:cubicBezTo>
                  <a:cubicBezTo>
                    <a:pt x="1394" y="654"/>
                    <a:pt x="1306" y="744"/>
                    <a:pt x="1306" y="855"/>
                  </a:cubicBezTo>
                  <a:lnTo>
                    <a:pt x="1306" y="1076"/>
                  </a:lnTo>
                  <a:cubicBezTo>
                    <a:pt x="1298" y="1319"/>
                    <a:pt x="1102" y="1512"/>
                    <a:pt x="855" y="1512"/>
                  </a:cubicBezTo>
                  <a:cubicBezTo>
                    <a:pt x="613" y="1512"/>
                    <a:pt x="416" y="1319"/>
                    <a:pt x="409" y="1076"/>
                  </a:cubicBezTo>
                  <a:lnTo>
                    <a:pt x="409" y="855"/>
                  </a:lnTo>
                  <a:cubicBezTo>
                    <a:pt x="409" y="609"/>
                    <a:pt x="609" y="408"/>
                    <a:pt x="859" y="408"/>
                  </a:cubicBezTo>
                  <a:cubicBezTo>
                    <a:pt x="968" y="408"/>
                    <a:pt x="1059" y="317"/>
                    <a:pt x="1059" y="204"/>
                  </a:cubicBezTo>
                  <a:cubicBezTo>
                    <a:pt x="1059" y="92"/>
                    <a:pt x="968" y="0"/>
                    <a:pt x="8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4" name="Google Shape;12204;p32"/>
            <p:cNvSpPr/>
            <p:nvPr/>
          </p:nvSpPr>
          <p:spPr>
            <a:xfrm>
              <a:off x="7646670" y="1647259"/>
              <a:ext cx="45007" cy="50616"/>
            </a:xfrm>
            <a:custGeom>
              <a:rect b="b" l="l" r="r" t="t"/>
              <a:pathLst>
                <a:path extrusionOk="0" h="1931" w="1717">
                  <a:moveTo>
                    <a:pt x="858" y="0"/>
                  </a:moveTo>
                  <a:cubicBezTo>
                    <a:pt x="384" y="0"/>
                    <a:pt x="0" y="384"/>
                    <a:pt x="0" y="855"/>
                  </a:cubicBezTo>
                  <a:lnTo>
                    <a:pt x="0" y="1076"/>
                  </a:lnTo>
                  <a:cubicBezTo>
                    <a:pt x="0" y="1548"/>
                    <a:pt x="384" y="1931"/>
                    <a:pt x="858" y="1931"/>
                  </a:cubicBezTo>
                  <a:cubicBezTo>
                    <a:pt x="1330" y="1931"/>
                    <a:pt x="1716" y="1548"/>
                    <a:pt x="1716" y="1076"/>
                  </a:cubicBezTo>
                  <a:lnTo>
                    <a:pt x="1716" y="855"/>
                  </a:lnTo>
                  <a:cubicBezTo>
                    <a:pt x="1713" y="744"/>
                    <a:pt x="1625" y="654"/>
                    <a:pt x="1515" y="654"/>
                  </a:cubicBezTo>
                  <a:cubicBezTo>
                    <a:pt x="1513" y="654"/>
                    <a:pt x="1511" y="654"/>
                    <a:pt x="1509" y="654"/>
                  </a:cubicBezTo>
                  <a:cubicBezTo>
                    <a:pt x="1396" y="654"/>
                    <a:pt x="1305" y="742"/>
                    <a:pt x="1305" y="855"/>
                  </a:cubicBezTo>
                  <a:lnTo>
                    <a:pt x="1305" y="1076"/>
                  </a:lnTo>
                  <a:cubicBezTo>
                    <a:pt x="1298" y="1319"/>
                    <a:pt x="1101" y="1512"/>
                    <a:pt x="858" y="1512"/>
                  </a:cubicBezTo>
                  <a:cubicBezTo>
                    <a:pt x="612" y="1512"/>
                    <a:pt x="415" y="1319"/>
                    <a:pt x="408" y="1076"/>
                  </a:cubicBezTo>
                  <a:lnTo>
                    <a:pt x="408" y="855"/>
                  </a:lnTo>
                  <a:cubicBezTo>
                    <a:pt x="408" y="609"/>
                    <a:pt x="609" y="408"/>
                    <a:pt x="858" y="408"/>
                  </a:cubicBezTo>
                  <a:cubicBezTo>
                    <a:pt x="971" y="408"/>
                    <a:pt x="1062" y="317"/>
                    <a:pt x="1062" y="204"/>
                  </a:cubicBezTo>
                  <a:cubicBezTo>
                    <a:pt x="1062" y="92"/>
                    <a:pt x="971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5" name="Google Shape;12205;p32"/>
            <p:cNvSpPr/>
            <p:nvPr/>
          </p:nvSpPr>
          <p:spPr>
            <a:xfrm>
              <a:off x="7423706" y="1506760"/>
              <a:ext cx="365297" cy="351038"/>
            </a:xfrm>
            <a:custGeom>
              <a:rect b="b" l="l" r="r" t="t"/>
              <a:pathLst>
                <a:path extrusionOk="0" h="13392" w="13936">
                  <a:moveTo>
                    <a:pt x="1516" y="469"/>
                  </a:moveTo>
                  <a:lnTo>
                    <a:pt x="1516" y="469"/>
                  </a:lnTo>
                  <a:cubicBezTo>
                    <a:pt x="2050" y="564"/>
                    <a:pt x="2560" y="747"/>
                    <a:pt x="3031" y="1007"/>
                  </a:cubicBezTo>
                  <a:cubicBezTo>
                    <a:pt x="3555" y="1295"/>
                    <a:pt x="4033" y="1657"/>
                    <a:pt x="4452" y="2079"/>
                  </a:cubicBezTo>
                  <a:cubicBezTo>
                    <a:pt x="4142" y="2297"/>
                    <a:pt x="3851" y="2540"/>
                    <a:pt x="3580" y="2807"/>
                  </a:cubicBezTo>
                  <a:cubicBezTo>
                    <a:pt x="3235" y="2023"/>
                    <a:pt x="2757" y="1380"/>
                    <a:pt x="2152" y="894"/>
                  </a:cubicBezTo>
                  <a:cubicBezTo>
                    <a:pt x="1952" y="733"/>
                    <a:pt x="1741" y="592"/>
                    <a:pt x="1516" y="469"/>
                  </a:cubicBezTo>
                  <a:close/>
                  <a:moveTo>
                    <a:pt x="12417" y="469"/>
                  </a:moveTo>
                  <a:lnTo>
                    <a:pt x="12417" y="469"/>
                  </a:lnTo>
                  <a:cubicBezTo>
                    <a:pt x="11924" y="736"/>
                    <a:pt x="11492" y="1098"/>
                    <a:pt x="11137" y="1531"/>
                  </a:cubicBezTo>
                  <a:cubicBezTo>
                    <a:pt x="11006" y="1685"/>
                    <a:pt x="11144" y="1867"/>
                    <a:pt x="11296" y="1867"/>
                  </a:cubicBezTo>
                  <a:cubicBezTo>
                    <a:pt x="11349" y="1867"/>
                    <a:pt x="11404" y="1845"/>
                    <a:pt x="11450" y="1791"/>
                  </a:cubicBezTo>
                  <a:cubicBezTo>
                    <a:pt x="12051" y="1070"/>
                    <a:pt x="12719" y="726"/>
                    <a:pt x="13229" y="564"/>
                  </a:cubicBezTo>
                  <a:lnTo>
                    <a:pt x="13229" y="564"/>
                  </a:lnTo>
                  <a:cubicBezTo>
                    <a:pt x="13102" y="831"/>
                    <a:pt x="13007" y="1221"/>
                    <a:pt x="13060" y="1756"/>
                  </a:cubicBezTo>
                  <a:cubicBezTo>
                    <a:pt x="13134" y="2470"/>
                    <a:pt x="13078" y="3018"/>
                    <a:pt x="12881" y="3479"/>
                  </a:cubicBezTo>
                  <a:cubicBezTo>
                    <a:pt x="12680" y="3943"/>
                    <a:pt x="12332" y="4341"/>
                    <a:pt x="11787" y="4717"/>
                  </a:cubicBezTo>
                  <a:cubicBezTo>
                    <a:pt x="11537" y="4263"/>
                    <a:pt x="11242" y="3831"/>
                    <a:pt x="10915" y="3426"/>
                  </a:cubicBezTo>
                  <a:cubicBezTo>
                    <a:pt x="10831" y="3324"/>
                    <a:pt x="10746" y="3226"/>
                    <a:pt x="10662" y="3131"/>
                  </a:cubicBezTo>
                  <a:cubicBezTo>
                    <a:pt x="10732" y="2948"/>
                    <a:pt x="10817" y="2772"/>
                    <a:pt x="10908" y="2600"/>
                  </a:cubicBezTo>
                  <a:cubicBezTo>
                    <a:pt x="10993" y="2436"/>
                    <a:pt x="10858" y="2296"/>
                    <a:pt x="10722" y="2296"/>
                  </a:cubicBezTo>
                  <a:cubicBezTo>
                    <a:pt x="10656" y="2296"/>
                    <a:pt x="10591" y="2329"/>
                    <a:pt x="10549" y="2406"/>
                  </a:cubicBezTo>
                  <a:cubicBezTo>
                    <a:pt x="10479" y="2537"/>
                    <a:pt x="10416" y="2670"/>
                    <a:pt x="10356" y="2807"/>
                  </a:cubicBezTo>
                  <a:cubicBezTo>
                    <a:pt x="10085" y="2540"/>
                    <a:pt x="9793" y="2294"/>
                    <a:pt x="9484" y="2076"/>
                  </a:cubicBezTo>
                  <a:cubicBezTo>
                    <a:pt x="9902" y="1654"/>
                    <a:pt x="10381" y="1295"/>
                    <a:pt x="10905" y="1007"/>
                  </a:cubicBezTo>
                  <a:cubicBezTo>
                    <a:pt x="11376" y="747"/>
                    <a:pt x="11886" y="564"/>
                    <a:pt x="12417" y="469"/>
                  </a:cubicBezTo>
                  <a:close/>
                  <a:moveTo>
                    <a:pt x="707" y="571"/>
                  </a:moveTo>
                  <a:lnTo>
                    <a:pt x="707" y="571"/>
                  </a:lnTo>
                  <a:cubicBezTo>
                    <a:pt x="1435" y="806"/>
                    <a:pt x="2592" y="1439"/>
                    <a:pt x="3274" y="3131"/>
                  </a:cubicBezTo>
                  <a:cubicBezTo>
                    <a:pt x="3189" y="3229"/>
                    <a:pt x="3105" y="3328"/>
                    <a:pt x="3021" y="3430"/>
                  </a:cubicBezTo>
                  <a:cubicBezTo>
                    <a:pt x="2690" y="3831"/>
                    <a:pt x="2398" y="4263"/>
                    <a:pt x="2149" y="4720"/>
                  </a:cubicBezTo>
                  <a:cubicBezTo>
                    <a:pt x="1604" y="4341"/>
                    <a:pt x="1255" y="3943"/>
                    <a:pt x="1055" y="3479"/>
                  </a:cubicBezTo>
                  <a:cubicBezTo>
                    <a:pt x="858" y="3018"/>
                    <a:pt x="802" y="2473"/>
                    <a:pt x="876" y="1759"/>
                  </a:cubicBezTo>
                  <a:cubicBezTo>
                    <a:pt x="932" y="1225"/>
                    <a:pt x="833" y="838"/>
                    <a:pt x="707" y="571"/>
                  </a:cubicBezTo>
                  <a:close/>
                  <a:moveTo>
                    <a:pt x="1122" y="7969"/>
                  </a:moveTo>
                  <a:lnTo>
                    <a:pt x="1122" y="7969"/>
                  </a:lnTo>
                  <a:cubicBezTo>
                    <a:pt x="1582" y="8476"/>
                    <a:pt x="2198" y="8905"/>
                    <a:pt x="2940" y="9235"/>
                  </a:cubicBezTo>
                  <a:cubicBezTo>
                    <a:pt x="3341" y="9411"/>
                    <a:pt x="3756" y="9555"/>
                    <a:pt x="4185" y="9654"/>
                  </a:cubicBezTo>
                  <a:cubicBezTo>
                    <a:pt x="4019" y="10034"/>
                    <a:pt x="3935" y="10442"/>
                    <a:pt x="3938" y="10856"/>
                  </a:cubicBezTo>
                  <a:lnTo>
                    <a:pt x="3938" y="10874"/>
                  </a:lnTo>
                  <a:cubicBezTo>
                    <a:pt x="2694" y="10561"/>
                    <a:pt x="1832" y="9868"/>
                    <a:pt x="1385" y="8856"/>
                  </a:cubicBezTo>
                  <a:cubicBezTo>
                    <a:pt x="1259" y="8571"/>
                    <a:pt x="1171" y="8272"/>
                    <a:pt x="1122" y="7969"/>
                  </a:cubicBezTo>
                  <a:close/>
                  <a:moveTo>
                    <a:pt x="6966" y="1633"/>
                  </a:moveTo>
                  <a:cubicBezTo>
                    <a:pt x="8225" y="1633"/>
                    <a:pt x="9516" y="2364"/>
                    <a:pt x="10599" y="3686"/>
                  </a:cubicBezTo>
                  <a:cubicBezTo>
                    <a:pt x="11580" y="4886"/>
                    <a:pt x="12244" y="6426"/>
                    <a:pt x="12392" y="7822"/>
                  </a:cubicBezTo>
                  <a:cubicBezTo>
                    <a:pt x="11886" y="8332"/>
                    <a:pt x="11274" y="8669"/>
                    <a:pt x="10792" y="8880"/>
                  </a:cubicBezTo>
                  <a:cubicBezTo>
                    <a:pt x="10690" y="8926"/>
                    <a:pt x="10644" y="9045"/>
                    <a:pt x="10686" y="9147"/>
                  </a:cubicBezTo>
                  <a:cubicBezTo>
                    <a:pt x="10721" y="9223"/>
                    <a:pt x="10796" y="9270"/>
                    <a:pt x="10875" y="9270"/>
                  </a:cubicBezTo>
                  <a:cubicBezTo>
                    <a:pt x="10903" y="9270"/>
                    <a:pt x="10930" y="9265"/>
                    <a:pt x="10957" y="9253"/>
                  </a:cubicBezTo>
                  <a:cubicBezTo>
                    <a:pt x="11836" y="8870"/>
                    <a:pt x="12424" y="8398"/>
                    <a:pt x="12814" y="7969"/>
                  </a:cubicBezTo>
                  <a:lnTo>
                    <a:pt x="12814" y="7969"/>
                  </a:lnTo>
                  <a:cubicBezTo>
                    <a:pt x="12765" y="8268"/>
                    <a:pt x="12680" y="8560"/>
                    <a:pt x="12557" y="8842"/>
                  </a:cubicBezTo>
                  <a:cubicBezTo>
                    <a:pt x="12111" y="9858"/>
                    <a:pt x="11253" y="10558"/>
                    <a:pt x="10001" y="10874"/>
                  </a:cubicBezTo>
                  <a:lnTo>
                    <a:pt x="10001" y="10856"/>
                  </a:lnTo>
                  <a:cubicBezTo>
                    <a:pt x="10004" y="10442"/>
                    <a:pt x="9920" y="10034"/>
                    <a:pt x="9755" y="9654"/>
                  </a:cubicBezTo>
                  <a:cubicBezTo>
                    <a:pt x="9843" y="9633"/>
                    <a:pt x="9966" y="9605"/>
                    <a:pt x="10113" y="9559"/>
                  </a:cubicBezTo>
                  <a:cubicBezTo>
                    <a:pt x="10350" y="9488"/>
                    <a:pt x="10278" y="9158"/>
                    <a:pt x="10067" y="9158"/>
                  </a:cubicBezTo>
                  <a:cubicBezTo>
                    <a:pt x="10046" y="9158"/>
                    <a:pt x="10024" y="9162"/>
                    <a:pt x="10001" y="9169"/>
                  </a:cubicBezTo>
                  <a:cubicBezTo>
                    <a:pt x="9762" y="9239"/>
                    <a:pt x="9600" y="9271"/>
                    <a:pt x="9554" y="9281"/>
                  </a:cubicBezTo>
                  <a:cubicBezTo>
                    <a:pt x="9428" y="9084"/>
                    <a:pt x="9280" y="8901"/>
                    <a:pt x="9108" y="8740"/>
                  </a:cubicBezTo>
                  <a:cubicBezTo>
                    <a:pt x="8548" y="8212"/>
                    <a:pt x="7789" y="7920"/>
                    <a:pt x="6970" y="7920"/>
                  </a:cubicBezTo>
                  <a:cubicBezTo>
                    <a:pt x="5848" y="7920"/>
                    <a:pt x="4905" y="8451"/>
                    <a:pt x="4385" y="9285"/>
                  </a:cubicBezTo>
                  <a:cubicBezTo>
                    <a:pt x="4251" y="9256"/>
                    <a:pt x="2634" y="8919"/>
                    <a:pt x="1540" y="7822"/>
                  </a:cubicBezTo>
                  <a:cubicBezTo>
                    <a:pt x="1688" y="6426"/>
                    <a:pt x="2356" y="4886"/>
                    <a:pt x="3337" y="3686"/>
                  </a:cubicBezTo>
                  <a:cubicBezTo>
                    <a:pt x="4420" y="2364"/>
                    <a:pt x="5711" y="1633"/>
                    <a:pt x="6966" y="1633"/>
                  </a:cubicBezTo>
                  <a:close/>
                  <a:moveTo>
                    <a:pt x="6966" y="8328"/>
                  </a:moveTo>
                  <a:cubicBezTo>
                    <a:pt x="8464" y="8328"/>
                    <a:pt x="9593" y="9415"/>
                    <a:pt x="9593" y="10856"/>
                  </a:cubicBezTo>
                  <a:cubicBezTo>
                    <a:pt x="9593" y="11155"/>
                    <a:pt x="9516" y="11373"/>
                    <a:pt x="9354" y="11521"/>
                  </a:cubicBezTo>
                  <a:cubicBezTo>
                    <a:pt x="9114" y="11743"/>
                    <a:pt x="8702" y="11801"/>
                    <a:pt x="8278" y="11801"/>
                  </a:cubicBezTo>
                  <a:cubicBezTo>
                    <a:pt x="8017" y="11801"/>
                    <a:pt x="7751" y="11779"/>
                    <a:pt x="7518" y="11760"/>
                  </a:cubicBezTo>
                  <a:cubicBezTo>
                    <a:pt x="7318" y="11743"/>
                    <a:pt x="7128" y="11729"/>
                    <a:pt x="6970" y="11729"/>
                  </a:cubicBezTo>
                  <a:cubicBezTo>
                    <a:pt x="6815" y="11729"/>
                    <a:pt x="6629" y="11743"/>
                    <a:pt x="6432" y="11760"/>
                  </a:cubicBezTo>
                  <a:cubicBezTo>
                    <a:pt x="6197" y="11779"/>
                    <a:pt x="5931" y="11801"/>
                    <a:pt x="5669" y="11801"/>
                  </a:cubicBezTo>
                  <a:cubicBezTo>
                    <a:pt x="5243" y="11801"/>
                    <a:pt x="4829" y="11743"/>
                    <a:pt x="4585" y="11521"/>
                  </a:cubicBezTo>
                  <a:cubicBezTo>
                    <a:pt x="4424" y="11370"/>
                    <a:pt x="4343" y="11155"/>
                    <a:pt x="4343" y="10856"/>
                  </a:cubicBezTo>
                  <a:cubicBezTo>
                    <a:pt x="4343" y="10146"/>
                    <a:pt x="4617" y="9503"/>
                    <a:pt x="5109" y="9038"/>
                  </a:cubicBezTo>
                  <a:cubicBezTo>
                    <a:pt x="5591" y="8581"/>
                    <a:pt x="6252" y="8328"/>
                    <a:pt x="6966" y="8328"/>
                  </a:cubicBezTo>
                  <a:close/>
                  <a:moveTo>
                    <a:pt x="2437" y="10677"/>
                  </a:moveTo>
                  <a:lnTo>
                    <a:pt x="2437" y="10677"/>
                  </a:lnTo>
                  <a:cubicBezTo>
                    <a:pt x="2915" y="10980"/>
                    <a:pt x="3446" y="11191"/>
                    <a:pt x="3998" y="11307"/>
                  </a:cubicBezTo>
                  <a:cubicBezTo>
                    <a:pt x="4054" y="11503"/>
                    <a:pt x="4160" y="11683"/>
                    <a:pt x="4311" y="11820"/>
                  </a:cubicBezTo>
                  <a:cubicBezTo>
                    <a:pt x="4650" y="12131"/>
                    <a:pt x="5162" y="12208"/>
                    <a:pt x="5669" y="12208"/>
                  </a:cubicBezTo>
                  <a:cubicBezTo>
                    <a:pt x="5947" y="12208"/>
                    <a:pt x="6223" y="12185"/>
                    <a:pt x="6467" y="12165"/>
                  </a:cubicBezTo>
                  <a:cubicBezTo>
                    <a:pt x="6653" y="12151"/>
                    <a:pt x="6832" y="12133"/>
                    <a:pt x="6970" y="12133"/>
                  </a:cubicBezTo>
                  <a:cubicBezTo>
                    <a:pt x="7107" y="12133"/>
                    <a:pt x="7293" y="12151"/>
                    <a:pt x="7483" y="12165"/>
                  </a:cubicBezTo>
                  <a:cubicBezTo>
                    <a:pt x="7740" y="12186"/>
                    <a:pt x="8018" y="12210"/>
                    <a:pt x="8292" y="12210"/>
                  </a:cubicBezTo>
                  <a:cubicBezTo>
                    <a:pt x="8795" y="12210"/>
                    <a:pt x="9294" y="12133"/>
                    <a:pt x="9628" y="11823"/>
                  </a:cubicBezTo>
                  <a:cubicBezTo>
                    <a:pt x="9779" y="11683"/>
                    <a:pt x="9888" y="11503"/>
                    <a:pt x="9941" y="11307"/>
                  </a:cubicBezTo>
                  <a:cubicBezTo>
                    <a:pt x="10493" y="11191"/>
                    <a:pt x="11021" y="10976"/>
                    <a:pt x="11499" y="10677"/>
                  </a:cubicBezTo>
                  <a:lnTo>
                    <a:pt x="11499" y="10677"/>
                  </a:lnTo>
                  <a:cubicBezTo>
                    <a:pt x="11186" y="11229"/>
                    <a:pt x="10694" y="11729"/>
                    <a:pt x="10064" y="12119"/>
                  </a:cubicBezTo>
                  <a:lnTo>
                    <a:pt x="10064" y="12122"/>
                  </a:lnTo>
                  <a:cubicBezTo>
                    <a:pt x="9174" y="12674"/>
                    <a:pt x="8074" y="12980"/>
                    <a:pt x="6966" y="12980"/>
                  </a:cubicBezTo>
                  <a:cubicBezTo>
                    <a:pt x="5862" y="12980"/>
                    <a:pt x="4761" y="12674"/>
                    <a:pt x="3872" y="12122"/>
                  </a:cubicBezTo>
                  <a:cubicBezTo>
                    <a:pt x="3242" y="11729"/>
                    <a:pt x="2750" y="11229"/>
                    <a:pt x="2437" y="10677"/>
                  </a:cubicBezTo>
                  <a:close/>
                  <a:moveTo>
                    <a:pt x="798" y="1"/>
                  </a:moveTo>
                  <a:cubicBezTo>
                    <a:pt x="597" y="1"/>
                    <a:pt x="395" y="14"/>
                    <a:pt x="193" y="40"/>
                  </a:cubicBezTo>
                  <a:cubicBezTo>
                    <a:pt x="109" y="50"/>
                    <a:pt x="42" y="110"/>
                    <a:pt x="21" y="191"/>
                  </a:cubicBezTo>
                  <a:cubicBezTo>
                    <a:pt x="0" y="272"/>
                    <a:pt x="32" y="360"/>
                    <a:pt x="98" y="406"/>
                  </a:cubicBezTo>
                  <a:cubicBezTo>
                    <a:pt x="120" y="423"/>
                    <a:pt x="570" y="775"/>
                    <a:pt x="471" y="1714"/>
                  </a:cubicBezTo>
                  <a:cubicBezTo>
                    <a:pt x="390" y="2501"/>
                    <a:pt x="457" y="3113"/>
                    <a:pt x="682" y="3637"/>
                  </a:cubicBezTo>
                  <a:cubicBezTo>
                    <a:pt x="914" y="4182"/>
                    <a:pt x="1333" y="4653"/>
                    <a:pt x="1955" y="5079"/>
                  </a:cubicBezTo>
                  <a:cubicBezTo>
                    <a:pt x="1586" y="5814"/>
                    <a:pt x="1326" y="6598"/>
                    <a:pt x="1185" y="7407"/>
                  </a:cubicBezTo>
                  <a:cubicBezTo>
                    <a:pt x="1136" y="7340"/>
                    <a:pt x="1090" y="7270"/>
                    <a:pt x="1044" y="7196"/>
                  </a:cubicBezTo>
                  <a:cubicBezTo>
                    <a:pt x="1003" y="7131"/>
                    <a:pt x="938" y="7101"/>
                    <a:pt x="873" y="7101"/>
                  </a:cubicBezTo>
                  <a:cubicBezTo>
                    <a:pt x="774" y="7101"/>
                    <a:pt x="677" y="7171"/>
                    <a:pt x="668" y="7291"/>
                  </a:cubicBezTo>
                  <a:cubicBezTo>
                    <a:pt x="651" y="7882"/>
                    <a:pt x="767" y="8465"/>
                    <a:pt x="1006" y="9003"/>
                  </a:cubicBezTo>
                  <a:cubicBezTo>
                    <a:pt x="1189" y="9425"/>
                    <a:pt x="1445" y="9809"/>
                    <a:pt x="1769" y="10136"/>
                  </a:cubicBezTo>
                  <a:cubicBezTo>
                    <a:pt x="2033" y="11043"/>
                    <a:pt x="2701" y="11869"/>
                    <a:pt x="3657" y="12467"/>
                  </a:cubicBezTo>
                  <a:cubicBezTo>
                    <a:pt x="4614" y="13065"/>
                    <a:pt x="5785" y="13392"/>
                    <a:pt x="6966" y="13392"/>
                  </a:cubicBezTo>
                  <a:cubicBezTo>
                    <a:pt x="8151" y="13392"/>
                    <a:pt x="9326" y="13065"/>
                    <a:pt x="10279" y="12467"/>
                  </a:cubicBezTo>
                  <a:cubicBezTo>
                    <a:pt x="11232" y="11873"/>
                    <a:pt x="11903" y="11043"/>
                    <a:pt x="12167" y="10136"/>
                  </a:cubicBezTo>
                  <a:cubicBezTo>
                    <a:pt x="12487" y="9809"/>
                    <a:pt x="12747" y="9425"/>
                    <a:pt x="12930" y="9003"/>
                  </a:cubicBezTo>
                  <a:cubicBezTo>
                    <a:pt x="13169" y="8465"/>
                    <a:pt x="13285" y="7882"/>
                    <a:pt x="13268" y="7291"/>
                  </a:cubicBezTo>
                  <a:cubicBezTo>
                    <a:pt x="13259" y="7171"/>
                    <a:pt x="13161" y="7101"/>
                    <a:pt x="13062" y="7101"/>
                  </a:cubicBezTo>
                  <a:cubicBezTo>
                    <a:pt x="12998" y="7101"/>
                    <a:pt x="12933" y="7131"/>
                    <a:pt x="12891" y="7196"/>
                  </a:cubicBezTo>
                  <a:cubicBezTo>
                    <a:pt x="12846" y="7270"/>
                    <a:pt x="12796" y="7340"/>
                    <a:pt x="12747" y="7407"/>
                  </a:cubicBezTo>
                  <a:cubicBezTo>
                    <a:pt x="12610" y="6598"/>
                    <a:pt x="12350" y="5814"/>
                    <a:pt x="11981" y="5079"/>
                  </a:cubicBezTo>
                  <a:cubicBezTo>
                    <a:pt x="12603" y="4653"/>
                    <a:pt x="13021" y="4179"/>
                    <a:pt x="13254" y="3637"/>
                  </a:cubicBezTo>
                  <a:cubicBezTo>
                    <a:pt x="13479" y="3110"/>
                    <a:pt x="13545" y="2501"/>
                    <a:pt x="13464" y="1714"/>
                  </a:cubicBezTo>
                  <a:cubicBezTo>
                    <a:pt x="13366" y="775"/>
                    <a:pt x="13816" y="420"/>
                    <a:pt x="13834" y="409"/>
                  </a:cubicBezTo>
                  <a:cubicBezTo>
                    <a:pt x="13901" y="360"/>
                    <a:pt x="13936" y="276"/>
                    <a:pt x="13915" y="195"/>
                  </a:cubicBezTo>
                  <a:cubicBezTo>
                    <a:pt x="13893" y="114"/>
                    <a:pt x="13827" y="50"/>
                    <a:pt x="13742" y="40"/>
                  </a:cubicBezTo>
                  <a:cubicBezTo>
                    <a:pt x="13541" y="14"/>
                    <a:pt x="13339" y="1"/>
                    <a:pt x="13138" y="1"/>
                  </a:cubicBezTo>
                  <a:cubicBezTo>
                    <a:pt x="12316" y="1"/>
                    <a:pt x="11502" y="219"/>
                    <a:pt x="10711" y="652"/>
                  </a:cubicBezTo>
                  <a:cubicBezTo>
                    <a:pt x="10127" y="972"/>
                    <a:pt x="9596" y="1376"/>
                    <a:pt x="9136" y="1854"/>
                  </a:cubicBezTo>
                  <a:cubicBezTo>
                    <a:pt x="8432" y="1439"/>
                    <a:pt x="7698" y="1221"/>
                    <a:pt x="6970" y="1221"/>
                  </a:cubicBezTo>
                  <a:cubicBezTo>
                    <a:pt x="6242" y="1221"/>
                    <a:pt x="5507" y="1439"/>
                    <a:pt x="4807" y="1854"/>
                  </a:cubicBezTo>
                  <a:cubicBezTo>
                    <a:pt x="4339" y="1376"/>
                    <a:pt x="3808" y="972"/>
                    <a:pt x="3228" y="652"/>
                  </a:cubicBezTo>
                  <a:cubicBezTo>
                    <a:pt x="2434" y="219"/>
                    <a:pt x="1620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06" name="Google Shape;12206;p32"/>
          <p:cNvGrpSpPr/>
          <p:nvPr/>
        </p:nvGrpSpPr>
        <p:grpSpPr>
          <a:xfrm>
            <a:off x="4680096" y="2562207"/>
            <a:ext cx="375782" cy="374262"/>
            <a:chOff x="4680096" y="2409807"/>
            <a:chExt cx="375782" cy="374262"/>
          </a:xfrm>
        </p:grpSpPr>
        <p:sp>
          <p:nvSpPr>
            <p:cNvPr id="12207" name="Google Shape;12207;p32"/>
            <p:cNvSpPr/>
            <p:nvPr/>
          </p:nvSpPr>
          <p:spPr>
            <a:xfrm>
              <a:off x="4795038" y="2415259"/>
              <a:ext cx="178219" cy="75780"/>
            </a:xfrm>
            <a:custGeom>
              <a:rect b="b" l="l" r="r" t="t"/>
              <a:pathLst>
                <a:path extrusionOk="0" h="2891" w="6799">
                  <a:moveTo>
                    <a:pt x="6798" y="0"/>
                  </a:moveTo>
                  <a:cubicBezTo>
                    <a:pt x="6798" y="0"/>
                    <a:pt x="2832" y="299"/>
                    <a:pt x="1" y="2462"/>
                  </a:cubicBezTo>
                  <a:lnTo>
                    <a:pt x="4713" y="2891"/>
                  </a:lnTo>
                  <a:cubicBezTo>
                    <a:pt x="5103" y="1287"/>
                    <a:pt x="6798" y="0"/>
                    <a:pt x="6798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8" name="Google Shape;12208;p32"/>
            <p:cNvSpPr/>
            <p:nvPr/>
          </p:nvSpPr>
          <p:spPr>
            <a:xfrm>
              <a:off x="4795038" y="2702942"/>
              <a:ext cx="178219" cy="75702"/>
            </a:xfrm>
            <a:custGeom>
              <a:rect b="b" l="l" r="r" t="t"/>
              <a:pathLst>
                <a:path extrusionOk="0" h="2888" w="6799">
                  <a:moveTo>
                    <a:pt x="4713" y="0"/>
                  </a:moveTo>
                  <a:lnTo>
                    <a:pt x="1" y="429"/>
                  </a:lnTo>
                  <a:cubicBezTo>
                    <a:pt x="2832" y="2592"/>
                    <a:pt x="6798" y="2887"/>
                    <a:pt x="6798" y="2887"/>
                  </a:cubicBezTo>
                  <a:cubicBezTo>
                    <a:pt x="6798" y="2887"/>
                    <a:pt x="5103" y="1604"/>
                    <a:pt x="4713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9" name="Google Shape;12209;p32"/>
            <p:cNvSpPr/>
            <p:nvPr/>
          </p:nvSpPr>
          <p:spPr>
            <a:xfrm>
              <a:off x="4686099" y="2468078"/>
              <a:ext cx="362781" cy="257826"/>
            </a:xfrm>
            <a:custGeom>
              <a:rect b="b" l="l" r="r" t="t"/>
              <a:pathLst>
                <a:path extrusionOk="0" h="9836" w="13840">
                  <a:moveTo>
                    <a:pt x="6461" y="0"/>
                  </a:moveTo>
                  <a:cubicBezTo>
                    <a:pt x="6459" y="0"/>
                    <a:pt x="6456" y="0"/>
                    <a:pt x="6453" y="0"/>
                  </a:cubicBezTo>
                  <a:cubicBezTo>
                    <a:pt x="2367" y="0"/>
                    <a:pt x="1720" y="2993"/>
                    <a:pt x="1" y="4920"/>
                  </a:cubicBezTo>
                  <a:cubicBezTo>
                    <a:pt x="1720" y="6843"/>
                    <a:pt x="2367" y="9836"/>
                    <a:pt x="6453" y="9836"/>
                  </a:cubicBezTo>
                  <a:cubicBezTo>
                    <a:pt x="6459" y="9836"/>
                    <a:pt x="6464" y="9836"/>
                    <a:pt x="6469" y="9836"/>
                  </a:cubicBezTo>
                  <a:cubicBezTo>
                    <a:pt x="8646" y="9836"/>
                    <a:pt x="10569" y="8406"/>
                    <a:pt x="11197" y="6319"/>
                  </a:cubicBezTo>
                  <a:cubicBezTo>
                    <a:pt x="11258" y="6130"/>
                    <a:pt x="11433" y="6011"/>
                    <a:pt x="11620" y="6011"/>
                  </a:cubicBezTo>
                  <a:cubicBezTo>
                    <a:pt x="11679" y="6011"/>
                    <a:pt x="11740" y="6023"/>
                    <a:pt x="11798" y="6048"/>
                  </a:cubicBezTo>
                  <a:lnTo>
                    <a:pt x="13760" y="6889"/>
                  </a:lnTo>
                  <a:cubicBezTo>
                    <a:pt x="13767" y="6892"/>
                    <a:pt x="13774" y="6893"/>
                    <a:pt x="13780" y="6893"/>
                  </a:cubicBezTo>
                  <a:cubicBezTo>
                    <a:pt x="13811" y="6893"/>
                    <a:pt x="13836" y="6861"/>
                    <a:pt x="13827" y="6829"/>
                  </a:cubicBezTo>
                  <a:lnTo>
                    <a:pt x="13307" y="5275"/>
                  </a:lnTo>
                  <a:cubicBezTo>
                    <a:pt x="13233" y="5043"/>
                    <a:pt x="13233" y="4793"/>
                    <a:pt x="13310" y="4564"/>
                  </a:cubicBezTo>
                  <a:lnTo>
                    <a:pt x="13827" y="3010"/>
                  </a:lnTo>
                  <a:cubicBezTo>
                    <a:pt x="13839" y="2974"/>
                    <a:pt x="13811" y="2944"/>
                    <a:pt x="13778" y="2944"/>
                  </a:cubicBezTo>
                  <a:cubicBezTo>
                    <a:pt x="13772" y="2944"/>
                    <a:pt x="13766" y="2945"/>
                    <a:pt x="13760" y="2947"/>
                  </a:cubicBezTo>
                  <a:lnTo>
                    <a:pt x="11798" y="3787"/>
                  </a:lnTo>
                  <a:cubicBezTo>
                    <a:pt x="11740" y="3813"/>
                    <a:pt x="11679" y="3825"/>
                    <a:pt x="11620" y="3825"/>
                  </a:cubicBezTo>
                  <a:cubicBezTo>
                    <a:pt x="11433" y="3825"/>
                    <a:pt x="11258" y="3706"/>
                    <a:pt x="11197" y="3517"/>
                  </a:cubicBezTo>
                  <a:cubicBezTo>
                    <a:pt x="10568" y="1427"/>
                    <a:pt x="8642" y="0"/>
                    <a:pt x="6461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0" name="Google Shape;12210;p32"/>
            <p:cNvSpPr/>
            <p:nvPr/>
          </p:nvSpPr>
          <p:spPr>
            <a:xfrm>
              <a:off x="4686099" y="2499585"/>
              <a:ext cx="235441" cy="226319"/>
            </a:xfrm>
            <a:custGeom>
              <a:rect b="b" l="l" r="r" t="t"/>
              <a:pathLst>
                <a:path extrusionOk="0" h="8634" w="8982">
                  <a:moveTo>
                    <a:pt x="2884" y="1"/>
                  </a:moveTo>
                  <a:lnTo>
                    <a:pt x="2884" y="1"/>
                  </a:lnTo>
                  <a:cubicBezTo>
                    <a:pt x="1667" y="1045"/>
                    <a:pt x="1024" y="2571"/>
                    <a:pt x="1" y="3714"/>
                  </a:cubicBezTo>
                  <a:cubicBezTo>
                    <a:pt x="1720" y="5641"/>
                    <a:pt x="2367" y="8634"/>
                    <a:pt x="6453" y="8634"/>
                  </a:cubicBezTo>
                  <a:cubicBezTo>
                    <a:pt x="7343" y="8634"/>
                    <a:pt x="8218" y="8395"/>
                    <a:pt x="8982" y="7941"/>
                  </a:cubicBezTo>
                  <a:cubicBezTo>
                    <a:pt x="5440" y="7333"/>
                    <a:pt x="2852" y="4263"/>
                    <a:pt x="2852" y="669"/>
                  </a:cubicBezTo>
                  <a:cubicBezTo>
                    <a:pt x="2852" y="444"/>
                    <a:pt x="2863" y="222"/>
                    <a:pt x="2884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1" name="Google Shape;12211;p32"/>
            <p:cNvSpPr/>
            <p:nvPr/>
          </p:nvSpPr>
          <p:spPr>
            <a:xfrm>
              <a:off x="4727121" y="2573504"/>
              <a:ext cx="29332" cy="29358"/>
            </a:xfrm>
            <a:custGeom>
              <a:rect b="b" l="l" r="r" t="t"/>
              <a:pathLst>
                <a:path extrusionOk="0" h="1120" w="1119">
                  <a:moveTo>
                    <a:pt x="559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19"/>
                    <a:pt x="559" y="1119"/>
                  </a:cubicBezTo>
                  <a:cubicBezTo>
                    <a:pt x="869" y="1119"/>
                    <a:pt x="1119" y="870"/>
                    <a:pt x="1119" y="560"/>
                  </a:cubicBezTo>
                  <a:cubicBezTo>
                    <a:pt x="1119" y="251"/>
                    <a:pt x="869" y="1"/>
                    <a:pt x="55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2" name="Google Shape;12212;p32"/>
            <p:cNvSpPr/>
            <p:nvPr/>
          </p:nvSpPr>
          <p:spPr>
            <a:xfrm>
              <a:off x="4738812" y="2579323"/>
              <a:ext cx="11848" cy="11743"/>
            </a:xfrm>
            <a:custGeom>
              <a:rect b="b" l="l" r="r" t="t"/>
              <a:pathLst>
                <a:path extrusionOk="0" h="448" w="452">
                  <a:moveTo>
                    <a:pt x="226" y="0"/>
                  </a:moveTo>
                  <a:cubicBezTo>
                    <a:pt x="103" y="0"/>
                    <a:pt x="1" y="102"/>
                    <a:pt x="1" y="226"/>
                  </a:cubicBezTo>
                  <a:cubicBezTo>
                    <a:pt x="1" y="349"/>
                    <a:pt x="103" y="447"/>
                    <a:pt x="226" y="447"/>
                  </a:cubicBezTo>
                  <a:cubicBezTo>
                    <a:pt x="349" y="447"/>
                    <a:pt x="451" y="349"/>
                    <a:pt x="451" y="226"/>
                  </a:cubicBezTo>
                  <a:cubicBezTo>
                    <a:pt x="451" y="102"/>
                    <a:pt x="349" y="0"/>
                    <a:pt x="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3" name="Google Shape;12213;p32"/>
            <p:cNvSpPr/>
            <p:nvPr/>
          </p:nvSpPr>
          <p:spPr>
            <a:xfrm>
              <a:off x="4773308" y="2470751"/>
              <a:ext cx="49961" cy="252479"/>
            </a:xfrm>
            <a:custGeom>
              <a:rect b="b" l="l" r="r" t="t"/>
              <a:pathLst>
                <a:path extrusionOk="0" h="9632" w="1906">
                  <a:moveTo>
                    <a:pt x="1906" y="0"/>
                  </a:moveTo>
                  <a:lnTo>
                    <a:pt x="1906" y="0"/>
                  </a:lnTo>
                  <a:cubicBezTo>
                    <a:pt x="1519" y="67"/>
                    <a:pt x="1139" y="179"/>
                    <a:pt x="777" y="334"/>
                  </a:cubicBezTo>
                  <a:cubicBezTo>
                    <a:pt x="288" y="1600"/>
                    <a:pt x="0" y="3144"/>
                    <a:pt x="0" y="4818"/>
                  </a:cubicBezTo>
                  <a:cubicBezTo>
                    <a:pt x="0" y="6491"/>
                    <a:pt x="288" y="8032"/>
                    <a:pt x="777" y="9301"/>
                  </a:cubicBezTo>
                  <a:cubicBezTo>
                    <a:pt x="1139" y="9452"/>
                    <a:pt x="1519" y="9565"/>
                    <a:pt x="1906" y="9632"/>
                  </a:cubicBezTo>
                  <a:cubicBezTo>
                    <a:pt x="1590" y="8274"/>
                    <a:pt x="1400" y="6615"/>
                    <a:pt x="1400" y="4814"/>
                  </a:cubicBezTo>
                  <a:cubicBezTo>
                    <a:pt x="1400" y="3017"/>
                    <a:pt x="1586" y="1357"/>
                    <a:pt x="1906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4" name="Google Shape;12214;p32"/>
            <p:cNvSpPr/>
            <p:nvPr/>
          </p:nvSpPr>
          <p:spPr>
            <a:xfrm>
              <a:off x="4773308" y="2586139"/>
              <a:ext cx="49961" cy="137091"/>
            </a:xfrm>
            <a:custGeom>
              <a:rect b="b" l="l" r="r" t="t"/>
              <a:pathLst>
                <a:path extrusionOk="0" h="5230" w="1906">
                  <a:moveTo>
                    <a:pt x="11" y="1"/>
                  </a:moveTo>
                  <a:cubicBezTo>
                    <a:pt x="4" y="138"/>
                    <a:pt x="0" y="275"/>
                    <a:pt x="0" y="412"/>
                  </a:cubicBezTo>
                  <a:cubicBezTo>
                    <a:pt x="0" y="2082"/>
                    <a:pt x="288" y="3630"/>
                    <a:pt x="777" y="4896"/>
                  </a:cubicBezTo>
                  <a:cubicBezTo>
                    <a:pt x="1139" y="5050"/>
                    <a:pt x="1519" y="5163"/>
                    <a:pt x="1906" y="5230"/>
                  </a:cubicBezTo>
                  <a:cubicBezTo>
                    <a:pt x="1692" y="4287"/>
                    <a:pt x="1547" y="3327"/>
                    <a:pt x="1473" y="2364"/>
                  </a:cubicBezTo>
                  <a:cubicBezTo>
                    <a:pt x="841" y="1675"/>
                    <a:pt x="345" y="873"/>
                    <a:pt x="11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5" name="Google Shape;12215;p32"/>
            <p:cNvSpPr/>
            <p:nvPr/>
          </p:nvSpPr>
          <p:spPr>
            <a:xfrm>
              <a:off x="4845759" y="2468261"/>
              <a:ext cx="46370" cy="257459"/>
            </a:xfrm>
            <a:custGeom>
              <a:rect b="b" l="l" r="r" t="t"/>
              <a:pathLst>
                <a:path extrusionOk="0" h="9822" w="1769">
                  <a:moveTo>
                    <a:pt x="573" y="0"/>
                  </a:moveTo>
                  <a:cubicBezTo>
                    <a:pt x="218" y="1336"/>
                    <a:pt x="0" y="3045"/>
                    <a:pt x="0" y="4909"/>
                  </a:cubicBezTo>
                  <a:cubicBezTo>
                    <a:pt x="0" y="6776"/>
                    <a:pt x="218" y="8485"/>
                    <a:pt x="573" y="9822"/>
                  </a:cubicBezTo>
                  <a:cubicBezTo>
                    <a:pt x="978" y="9804"/>
                    <a:pt x="1382" y="9737"/>
                    <a:pt x="1769" y="9625"/>
                  </a:cubicBezTo>
                  <a:cubicBezTo>
                    <a:pt x="1480" y="8334"/>
                    <a:pt x="1308" y="6699"/>
                    <a:pt x="1308" y="4909"/>
                  </a:cubicBezTo>
                  <a:cubicBezTo>
                    <a:pt x="1308" y="3123"/>
                    <a:pt x="1484" y="1484"/>
                    <a:pt x="1769" y="197"/>
                  </a:cubicBezTo>
                  <a:cubicBezTo>
                    <a:pt x="1382" y="81"/>
                    <a:pt x="978" y="18"/>
                    <a:pt x="573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6" name="Google Shape;12216;p32"/>
            <p:cNvSpPr/>
            <p:nvPr/>
          </p:nvSpPr>
          <p:spPr>
            <a:xfrm>
              <a:off x="4851736" y="2681080"/>
              <a:ext cx="40393" cy="44640"/>
            </a:xfrm>
            <a:custGeom>
              <a:rect b="b" l="l" r="r" t="t"/>
              <a:pathLst>
                <a:path extrusionOk="0" h="1703" w="1541">
                  <a:moveTo>
                    <a:pt x="1" y="1"/>
                  </a:moveTo>
                  <a:lnTo>
                    <a:pt x="1" y="1"/>
                  </a:lnTo>
                  <a:cubicBezTo>
                    <a:pt x="81" y="574"/>
                    <a:pt x="198" y="1140"/>
                    <a:pt x="345" y="1703"/>
                  </a:cubicBezTo>
                  <a:cubicBezTo>
                    <a:pt x="750" y="1685"/>
                    <a:pt x="1150" y="1618"/>
                    <a:pt x="1541" y="1506"/>
                  </a:cubicBezTo>
                  <a:cubicBezTo>
                    <a:pt x="1481" y="1242"/>
                    <a:pt x="1428" y="964"/>
                    <a:pt x="1383" y="676"/>
                  </a:cubicBezTo>
                  <a:cubicBezTo>
                    <a:pt x="897" y="500"/>
                    <a:pt x="437" y="271"/>
                    <a:pt x="1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7" name="Google Shape;12217;p32"/>
            <p:cNvSpPr/>
            <p:nvPr/>
          </p:nvSpPr>
          <p:spPr>
            <a:xfrm>
              <a:off x="4917188" y="2492691"/>
              <a:ext cx="40577" cy="208520"/>
            </a:xfrm>
            <a:custGeom>
              <a:rect b="b" l="l" r="r" t="t"/>
              <a:pathLst>
                <a:path extrusionOk="0" h="7955" w="1548">
                  <a:moveTo>
                    <a:pt x="542" y="0"/>
                  </a:moveTo>
                  <a:cubicBezTo>
                    <a:pt x="201" y="1143"/>
                    <a:pt x="0" y="2504"/>
                    <a:pt x="0" y="3970"/>
                  </a:cubicBezTo>
                  <a:cubicBezTo>
                    <a:pt x="0" y="5436"/>
                    <a:pt x="204" y="6808"/>
                    <a:pt x="545" y="7954"/>
                  </a:cubicBezTo>
                  <a:cubicBezTo>
                    <a:pt x="925" y="7680"/>
                    <a:pt x="1263" y="7353"/>
                    <a:pt x="1548" y="6984"/>
                  </a:cubicBezTo>
                  <a:cubicBezTo>
                    <a:pt x="1326" y="6115"/>
                    <a:pt x="1192" y="5085"/>
                    <a:pt x="1192" y="3977"/>
                  </a:cubicBezTo>
                  <a:cubicBezTo>
                    <a:pt x="1192" y="2866"/>
                    <a:pt x="1326" y="1839"/>
                    <a:pt x="1548" y="971"/>
                  </a:cubicBezTo>
                  <a:cubicBezTo>
                    <a:pt x="1259" y="601"/>
                    <a:pt x="922" y="274"/>
                    <a:pt x="542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8" name="Google Shape;12218;p32"/>
            <p:cNvSpPr/>
            <p:nvPr/>
          </p:nvSpPr>
          <p:spPr>
            <a:xfrm>
              <a:off x="4680096" y="2409807"/>
              <a:ext cx="375782" cy="374262"/>
            </a:xfrm>
            <a:custGeom>
              <a:rect b="b" l="l" r="r" t="t"/>
              <a:pathLst>
                <a:path extrusionOk="0" h="14278" w="14336">
                  <a:moveTo>
                    <a:pt x="10515" y="493"/>
                  </a:moveTo>
                  <a:lnTo>
                    <a:pt x="10515" y="493"/>
                  </a:lnTo>
                  <a:cubicBezTo>
                    <a:pt x="10005" y="954"/>
                    <a:pt x="9288" y="1717"/>
                    <a:pt x="9010" y="2564"/>
                  </a:cubicBezTo>
                  <a:cubicBezTo>
                    <a:pt x="8296" y="2202"/>
                    <a:pt x="7506" y="2012"/>
                    <a:pt x="6704" y="2012"/>
                  </a:cubicBezTo>
                  <a:cubicBezTo>
                    <a:pt x="6697" y="2012"/>
                    <a:pt x="6690" y="2012"/>
                    <a:pt x="6682" y="2012"/>
                  </a:cubicBezTo>
                  <a:cubicBezTo>
                    <a:pt x="6345" y="2012"/>
                    <a:pt x="6007" y="2033"/>
                    <a:pt x="5669" y="2079"/>
                  </a:cubicBezTo>
                  <a:cubicBezTo>
                    <a:pt x="6847" y="1414"/>
                    <a:pt x="8064" y="1017"/>
                    <a:pt x="8964" y="795"/>
                  </a:cubicBezTo>
                  <a:cubicBezTo>
                    <a:pt x="9478" y="669"/>
                    <a:pt x="9995" y="567"/>
                    <a:pt x="10515" y="493"/>
                  </a:cubicBezTo>
                  <a:close/>
                  <a:moveTo>
                    <a:pt x="10698" y="4635"/>
                  </a:moveTo>
                  <a:cubicBezTo>
                    <a:pt x="10927" y="4998"/>
                    <a:pt x="11106" y="5388"/>
                    <a:pt x="11225" y="5796"/>
                  </a:cubicBezTo>
                  <a:cubicBezTo>
                    <a:pt x="11278" y="5972"/>
                    <a:pt x="11405" y="6116"/>
                    <a:pt x="11570" y="6193"/>
                  </a:cubicBezTo>
                  <a:cubicBezTo>
                    <a:pt x="11657" y="6233"/>
                    <a:pt x="11752" y="6254"/>
                    <a:pt x="11848" y="6254"/>
                  </a:cubicBezTo>
                  <a:cubicBezTo>
                    <a:pt x="11937" y="6254"/>
                    <a:pt x="12027" y="6236"/>
                    <a:pt x="12112" y="6200"/>
                  </a:cubicBezTo>
                  <a:lnTo>
                    <a:pt x="13747" y="5500"/>
                  </a:lnTo>
                  <a:lnTo>
                    <a:pt x="13339" y="6717"/>
                  </a:lnTo>
                  <a:cubicBezTo>
                    <a:pt x="13247" y="6988"/>
                    <a:pt x="13247" y="7283"/>
                    <a:pt x="13339" y="7558"/>
                  </a:cubicBezTo>
                  <a:lnTo>
                    <a:pt x="13747" y="8774"/>
                  </a:lnTo>
                  <a:lnTo>
                    <a:pt x="13747" y="8774"/>
                  </a:lnTo>
                  <a:lnTo>
                    <a:pt x="12112" y="8075"/>
                  </a:lnTo>
                  <a:cubicBezTo>
                    <a:pt x="12027" y="8039"/>
                    <a:pt x="11937" y="8021"/>
                    <a:pt x="11848" y="8021"/>
                  </a:cubicBezTo>
                  <a:cubicBezTo>
                    <a:pt x="11752" y="8021"/>
                    <a:pt x="11657" y="8042"/>
                    <a:pt x="11570" y="8082"/>
                  </a:cubicBezTo>
                  <a:cubicBezTo>
                    <a:pt x="11405" y="8159"/>
                    <a:pt x="11278" y="8303"/>
                    <a:pt x="11225" y="8479"/>
                  </a:cubicBezTo>
                  <a:cubicBezTo>
                    <a:pt x="11106" y="8887"/>
                    <a:pt x="10927" y="9277"/>
                    <a:pt x="10698" y="9639"/>
                  </a:cubicBezTo>
                  <a:cubicBezTo>
                    <a:pt x="10385" y="7987"/>
                    <a:pt x="10385" y="6288"/>
                    <a:pt x="10698" y="4635"/>
                  </a:cubicBezTo>
                  <a:close/>
                  <a:moveTo>
                    <a:pt x="3996" y="3057"/>
                  </a:moveTo>
                  <a:lnTo>
                    <a:pt x="3996" y="3057"/>
                  </a:lnTo>
                  <a:cubicBezTo>
                    <a:pt x="3588" y="4270"/>
                    <a:pt x="3373" y="5673"/>
                    <a:pt x="3373" y="7139"/>
                  </a:cubicBezTo>
                  <a:cubicBezTo>
                    <a:pt x="3373" y="8605"/>
                    <a:pt x="3588" y="10005"/>
                    <a:pt x="3996" y="11222"/>
                  </a:cubicBezTo>
                  <a:cubicBezTo>
                    <a:pt x="3795" y="11109"/>
                    <a:pt x="3602" y="10979"/>
                    <a:pt x="3419" y="10838"/>
                  </a:cubicBezTo>
                  <a:cubicBezTo>
                    <a:pt x="2642" y="10230"/>
                    <a:pt x="2090" y="9393"/>
                    <a:pt x="1552" y="8588"/>
                  </a:cubicBezTo>
                  <a:cubicBezTo>
                    <a:pt x="1228" y="8096"/>
                    <a:pt x="894" y="7593"/>
                    <a:pt x="507" y="7139"/>
                  </a:cubicBezTo>
                  <a:cubicBezTo>
                    <a:pt x="891" y="6686"/>
                    <a:pt x="1228" y="6179"/>
                    <a:pt x="1552" y="5690"/>
                  </a:cubicBezTo>
                  <a:cubicBezTo>
                    <a:pt x="2090" y="4885"/>
                    <a:pt x="2642" y="4048"/>
                    <a:pt x="3419" y="3440"/>
                  </a:cubicBezTo>
                  <a:cubicBezTo>
                    <a:pt x="3602" y="3296"/>
                    <a:pt x="3795" y="3169"/>
                    <a:pt x="3996" y="3057"/>
                  </a:cubicBezTo>
                  <a:close/>
                  <a:moveTo>
                    <a:pt x="8240" y="2691"/>
                  </a:moveTo>
                  <a:cubicBezTo>
                    <a:pt x="8637" y="2828"/>
                    <a:pt x="9010" y="3018"/>
                    <a:pt x="9358" y="3253"/>
                  </a:cubicBezTo>
                  <a:cubicBezTo>
                    <a:pt x="9284" y="3479"/>
                    <a:pt x="9218" y="3714"/>
                    <a:pt x="9158" y="3960"/>
                  </a:cubicBezTo>
                  <a:cubicBezTo>
                    <a:pt x="9130" y="4076"/>
                    <a:pt x="9200" y="4189"/>
                    <a:pt x="9313" y="4213"/>
                  </a:cubicBezTo>
                  <a:cubicBezTo>
                    <a:pt x="9329" y="4218"/>
                    <a:pt x="9346" y="4220"/>
                    <a:pt x="9363" y="4220"/>
                  </a:cubicBezTo>
                  <a:cubicBezTo>
                    <a:pt x="9457" y="4220"/>
                    <a:pt x="9542" y="4154"/>
                    <a:pt x="9566" y="4059"/>
                  </a:cubicBezTo>
                  <a:cubicBezTo>
                    <a:pt x="9611" y="3872"/>
                    <a:pt x="9661" y="3693"/>
                    <a:pt x="9713" y="3521"/>
                  </a:cubicBezTo>
                  <a:cubicBezTo>
                    <a:pt x="9953" y="3718"/>
                    <a:pt x="10174" y="3939"/>
                    <a:pt x="10371" y="4185"/>
                  </a:cubicBezTo>
                  <a:cubicBezTo>
                    <a:pt x="10160" y="5057"/>
                    <a:pt x="10047" y="6077"/>
                    <a:pt x="10047" y="7139"/>
                  </a:cubicBezTo>
                  <a:cubicBezTo>
                    <a:pt x="10047" y="8201"/>
                    <a:pt x="10160" y="9221"/>
                    <a:pt x="10374" y="10096"/>
                  </a:cubicBezTo>
                  <a:cubicBezTo>
                    <a:pt x="10174" y="10339"/>
                    <a:pt x="9956" y="10561"/>
                    <a:pt x="9713" y="10761"/>
                  </a:cubicBezTo>
                  <a:lnTo>
                    <a:pt x="9713" y="10758"/>
                  </a:lnTo>
                  <a:cubicBezTo>
                    <a:pt x="9397" y="9724"/>
                    <a:pt x="9225" y="8451"/>
                    <a:pt x="9225" y="7139"/>
                  </a:cubicBezTo>
                  <a:cubicBezTo>
                    <a:pt x="9221" y="6401"/>
                    <a:pt x="9277" y="5666"/>
                    <a:pt x="9390" y="4938"/>
                  </a:cubicBezTo>
                  <a:cubicBezTo>
                    <a:pt x="9410" y="4786"/>
                    <a:pt x="9293" y="4700"/>
                    <a:pt x="9178" y="4700"/>
                  </a:cubicBezTo>
                  <a:cubicBezTo>
                    <a:pt x="9088" y="4700"/>
                    <a:pt x="8999" y="4753"/>
                    <a:pt x="8978" y="4871"/>
                  </a:cubicBezTo>
                  <a:cubicBezTo>
                    <a:pt x="8859" y="5624"/>
                    <a:pt x="8803" y="6380"/>
                    <a:pt x="8803" y="7139"/>
                  </a:cubicBezTo>
                  <a:cubicBezTo>
                    <a:pt x="8803" y="8556"/>
                    <a:pt x="9000" y="9928"/>
                    <a:pt x="9358" y="11028"/>
                  </a:cubicBezTo>
                  <a:cubicBezTo>
                    <a:pt x="9014" y="11264"/>
                    <a:pt x="8637" y="11454"/>
                    <a:pt x="8240" y="11591"/>
                  </a:cubicBezTo>
                  <a:cubicBezTo>
                    <a:pt x="7976" y="10339"/>
                    <a:pt x="7836" y="8767"/>
                    <a:pt x="7836" y="7139"/>
                  </a:cubicBezTo>
                  <a:cubicBezTo>
                    <a:pt x="7836" y="5515"/>
                    <a:pt x="7980" y="3943"/>
                    <a:pt x="8240" y="2691"/>
                  </a:cubicBezTo>
                  <a:close/>
                  <a:moveTo>
                    <a:pt x="7034" y="2445"/>
                  </a:moveTo>
                  <a:cubicBezTo>
                    <a:pt x="7305" y="2462"/>
                    <a:pt x="7575" y="2504"/>
                    <a:pt x="7839" y="2571"/>
                  </a:cubicBezTo>
                  <a:cubicBezTo>
                    <a:pt x="7568" y="3855"/>
                    <a:pt x="7417" y="5472"/>
                    <a:pt x="7417" y="7139"/>
                  </a:cubicBezTo>
                  <a:cubicBezTo>
                    <a:pt x="7417" y="8809"/>
                    <a:pt x="7568" y="10427"/>
                    <a:pt x="7839" y="11711"/>
                  </a:cubicBezTo>
                  <a:cubicBezTo>
                    <a:pt x="7575" y="11777"/>
                    <a:pt x="7305" y="11820"/>
                    <a:pt x="7034" y="11837"/>
                  </a:cubicBezTo>
                  <a:cubicBezTo>
                    <a:pt x="6717" y="10525"/>
                    <a:pt x="6542" y="8862"/>
                    <a:pt x="6542" y="7139"/>
                  </a:cubicBezTo>
                  <a:cubicBezTo>
                    <a:pt x="6542" y="5420"/>
                    <a:pt x="6717" y="3756"/>
                    <a:pt x="7034" y="2445"/>
                  </a:cubicBezTo>
                  <a:close/>
                  <a:moveTo>
                    <a:pt x="6605" y="2431"/>
                  </a:moveTo>
                  <a:lnTo>
                    <a:pt x="6605" y="2431"/>
                  </a:lnTo>
                  <a:cubicBezTo>
                    <a:pt x="6292" y="3760"/>
                    <a:pt x="6123" y="5423"/>
                    <a:pt x="6123" y="7139"/>
                  </a:cubicBezTo>
                  <a:cubicBezTo>
                    <a:pt x="6123" y="8855"/>
                    <a:pt x="6292" y="10522"/>
                    <a:pt x="6605" y="11851"/>
                  </a:cubicBezTo>
                  <a:cubicBezTo>
                    <a:pt x="6271" y="11848"/>
                    <a:pt x="5940" y="11820"/>
                    <a:pt x="5610" y="11767"/>
                  </a:cubicBezTo>
                  <a:cubicBezTo>
                    <a:pt x="5304" y="10469"/>
                    <a:pt x="5135" y="8831"/>
                    <a:pt x="5135" y="7139"/>
                  </a:cubicBezTo>
                  <a:cubicBezTo>
                    <a:pt x="5131" y="6102"/>
                    <a:pt x="5198" y="5064"/>
                    <a:pt x="5332" y="4038"/>
                  </a:cubicBezTo>
                  <a:cubicBezTo>
                    <a:pt x="5359" y="3881"/>
                    <a:pt x="5241" y="3794"/>
                    <a:pt x="5123" y="3794"/>
                  </a:cubicBezTo>
                  <a:cubicBezTo>
                    <a:pt x="5027" y="3794"/>
                    <a:pt x="4931" y="3853"/>
                    <a:pt x="4917" y="3981"/>
                  </a:cubicBezTo>
                  <a:cubicBezTo>
                    <a:pt x="4780" y="5029"/>
                    <a:pt x="4713" y="6084"/>
                    <a:pt x="4717" y="7139"/>
                  </a:cubicBezTo>
                  <a:cubicBezTo>
                    <a:pt x="4717" y="8781"/>
                    <a:pt x="4875" y="10378"/>
                    <a:pt x="5160" y="11679"/>
                  </a:cubicBezTo>
                  <a:cubicBezTo>
                    <a:pt x="4949" y="11626"/>
                    <a:pt x="4738" y="11559"/>
                    <a:pt x="4534" y="11478"/>
                  </a:cubicBezTo>
                  <a:cubicBezTo>
                    <a:pt x="4052" y="10220"/>
                    <a:pt x="3792" y="8722"/>
                    <a:pt x="3792" y="7139"/>
                  </a:cubicBezTo>
                  <a:cubicBezTo>
                    <a:pt x="3792" y="5557"/>
                    <a:pt x="4048" y="4062"/>
                    <a:pt x="4534" y="2803"/>
                  </a:cubicBezTo>
                  <a:cubicBezTo>
                    <a:pt x="4738" y="2722"/>
                    <a:pt x="4945" y="2656"/>
                    <a:pt x="5160" y="2603"/>
                  </a:cubicBezTo>
                  <a:lnTo>
                    <a:pt x="5160" y="2603"/>
                  </a:lnTo>
                  <a:cubicBezTo>
                    <a:pt x="5124" y="2758"/>
                    <a:pt x="5093" y="2916"/>
                    <a:pt x="5061" y="3078"/>
                  </a:cubicBezTo>
                  <a:cubicBezTo>
                    <a:pt x="5037" y="3194"/>
                    <a:pt x="5110" y="3306"/>
                    <a:pt x="5226" y="3327"/>
                  </a:cubicBezTo>
                  <a:cubicBezTo>
                    <a:pt x="5241" y="3330"/>
                    <a:pt x="5255" y="3332"/>
                    <a:pt x="5269" y="3332"/>
                  </a:cubicBezTo>
                  <a:cubicBezTo>
                    <a:pt x="5371" y="3332"/>
                    <a:pt x="5457" y="3257"/>
                    <a:pt x="5473" y="3155"/>
                  </a:cubicBezTo>
                  <a:cubicBezTo>
                    <a:pt x="5515" y="2933"/>
                    <a:pt x="5560" y="2719"/>
                    <a:pt x="5610" y="2512"/>
                  </a:cubicBezTo>
                  <a:cubicBezTo>
                    <a:pt x="5940" y="2459"/>
                    <a:pt x="6271" y="2434"/>
                    <a:pt x="6605" y="2431"/>
                  </a:cubicBezTo>
                  <a:close/>
                  <a:moveTo>
                    <a:pt x="9010" y="11718"/>
                  </a:moveTo>
                  <a:cubicBezTo>
                    <a:pt x="9288" y="12561"/>
                    <a:pt x="10005" y="13325"/>
                    <a:pt x="10515" y="13785"/>
                  </a:cubicBezTo>
                  <a:cubicBezTo>
                    <a:pt x="9991" y="13711"/>
                    <a:pt x="9474" y="13609"/>
                    <a:pt x="8964" y="13486"/>
                  </a:cubicBezTo>
                  <a:cubicBezTo>
                    <a:pt x="8064" y="13261"/>
                    <a:pt x="6847" y="12864"/>
                    <a:pt x="5669" y="12199"/>
                  </a:cubicBezTo>
                  <a:lnTo>
                    <a:pt x="5669" y="12199"/>
                  </a:lnTo>
                  <a:cubicBezTo>
                    <a:pt x="6007" y="12245"/>
                    <a:pt x="6345" y="12266"/>
                    <a:pt x="6682" y="12266"/>
                  </a:cubicBezTo>
                  <a:cubicBezTo>
                    <a:pt x="6690" y="12266"/>
                    <a:pt x="6697" y="12266"/>
                    <a:pt x="6704" y="12266"/>
                  </a:cubicBezTo>
                  <a:cubicBezTo>
                    <a:pt x="7506" y="12266"/>
                    <a:pt x="8296" y="12076"/>
                    <a:pt x="9010" y="11718"/>
                  </a:cubicBezTo>
                  <a:close/>
                  <a:moveTo>
                    <a:pt x="11188" y="0"/>
                  </a:moveTo>
                  <a:cubicBezTo>
                    <a:pt x="11183" y="0"/>
                    <a:pt x="11178" y="0"/>
                    <a:pt x="11173" y="1"/>
                  </a:cubicBezTo>
                  <a:cubicBezTo>
                    <a:pt x="11134" y="1"/>
                    <a:pt x="10188" y="61"/>
                    <a:pt x="8873" y="384"/>
                  </a:cubicBezTo>
                  <a:cubicBezTo>
                    <a:pt x="7667" y="683"/>
                    <a:pt x="5909" y="1288"/>
                    <a:pt x="4397" y="2406"/>
                  </a:cubicBezTo>
                  <a:cubicBezTo>
                    <a:pt x="3953" y="2578"/>
                    <a:pt x="3539" y="2817"/>
                    <a:pt x="3162" y="3113"/>
                  </a:cubicBezTo>
                  <a:cubicBezTo>
                    <a:pt x="2332" y="3767"/>
                    <a:pt x="1759" y="4628"/>
                    <a:pt x="1204" y="5462"/>
                  </a:cubicBezTo>
                  <a:cubicBezTo>
                    <a:pt x="838" y="6014"/>
                    <a:pt x="490" y="6538"/>
                    <a:pt x="75" y="7002"/>
                  </a:cubicBezTo>
                  <a:cubicBezTo>
                    <a:pt x="1" y="7079"/>
                    <a:pt x="1" y="7199"/>
                    <a:pt x="75" y="7280"/>
                  </a:cubicBezTo>
                  <a:cubicBezTo>
                    <a:pt x="490" y="7744"/>
                    <a:pt x="838" y="8268"/>
                    <a:pt x="1204" y="8816"/>
                  </a:cubicBezTo>
                  <a:cubicBezTo>
                    <a:pt x="1759" y="9653"/>
                    <a:pt x="2332" y="10515"/>
                    <a:pt x="3162" y="11165"/>
                  </a:cubicBezTo>
                  <a:cubicBezTo>
                    <a:pt x="3535" y="11461"/>
                    <a:pt x="3950" y="11696"/>
                    <a:pt x="4393" y="11869"/>
                  </a:cubicBezTo>
                  <a:cubicBezTo>
                    <a:pt x="5905" y="12987"/>
                    <a:pt x="7663" y="13592"/>
                    <a:pt x="8873" y="13891"/>
                  </a:cubicBezTo>
                  <a:cubicBezTo>
                    <a:pt x="10185" y="14214"/>
                    <a:pt x="11131" y="14274"/>
                    <a:pt x="11169" y="14278"/>
                  </a:cubicBezTo>
                  <a:lnTo>
                    <a:pt x="11183" y="14278"/>
                  </a:lnTo>
                  <a:cubicBezTo>
                    <a:pt x="11387" y="14278"/>
                    <a:pt x="11468" y="14017"/>
                    <a:pt x="11306" y="13898"/>
                  </a:cubicBezTo>
                  <a:cubicBezTo>
                    <a:pt x="11289" y="13887"/>
                    <a:pt x="9738" y="12744"/>
                    <a:pt x="9383" y="11507"/>
                  </a:cubicBezTo>
                  <a:cubicBezTo>
                    <a:pt x="9524" y="11419"/>
                    <a:pt x="9661" y="11327"/>
                    <a:pt x="9794" y="11225"/>
                  </a:cubicBezTo>
                  <a:cubicBezTo>
                    <a:pt x="10666" y="10564"/>
                    <a:pt x="11310" y="9646"/>
                    <a:pt x="11626" y="8595"/>
                  </a:cubicBezTo>
                  <a:cubicBezTo>
                    <a:pt x="11644" y="8535"/>
                    <a:pt x="11686" y="8486"/>
                    <a:pt x="11746" y="8461"/>
                  </a:cubicBezTo>
                  <a:cubicBezTo>
                    <a:pt x="11778" y="8445"/>
                    <a:pt x="11813" y="8437"/>
                    <a:pt x="11847" y="8437"/>
                  </a:cubicBezTo>
                  <a:cubicBezTo>
                    <a:pt x="11880" y="8437"/>
                    <a:pt x="11912" y="8444"/>
                    <a:pt x="11943" y="8458"/>
                  </a:cubicBezTo>
                  <a:lnTo>
                    <a:pt x="14007" y="9340"/>
                  </a:lnTo>
                  <a:cubicBezTo>
                    <a:pt x="14035" y="9352"/>
                    <a:pt x="14062" y="9358"/>
                    <a:pt x="14089" y="9358"/>
                  </a:cubicBezTo>
                  <a:cubicBezTo>
                    <a:pt x="14223" y="9358"/>
                    <a:pt x="14335" y="9224"/>
                    <a:pt x="14288" y="9080"/>
                  </a:cubicBezTo>
                  <a:lnTo>
                    <a:pt x="13736" y="7427"/>
                  </a:lnTo>
                  <a:cubicBezTo>
                    <a:pt x="13673" y="7241"/>
                    <a:pt x="13673" y="7041"/>
                    <a:pt x="13736" y="6854"/>
                  </a:cubicBezTo>
                  <a:lnTo>
                    <a:pt x="14288" y="5195"/>
                  </a:lnTo>
                  <a:cubicBezTo>
                    <a:pt x="14335" y="5051"/>
                    <a:pt x="14226" y="4917"/>
                    <a:pt x="14090" y="4917"/>
                  </a:cubicBezTo>
                  <a:cubicBezTo>
                    <a:pt x="14063" y="4917"/>
                    <a:pt x="14035" y="4923"/>
                    <a:pt x="14007" y="4934"/>
                  </a:cubicBezTo>
                  <a:lnTo>
                    <a:pt x="11946" y="5820"/>
                  </a:lnTo>
                  <a:cubicBezTo>
                    <a:pt x="11916" y="5832"/>
                    <a:pt x="11883" y="5839"/>
                    <a:pt x="11850" y="5839"/>
                  </a:cubicBezTo>
                  <a:cubicBezTo>
                    <a:pt x="11814" y="5839"/>
                    <a:pt x="11779" y="5831"/>
                    <a:pt x="11746" y="5817"/>
                  </a:cubicBezTo>
                  <a:cubicBezTo>
                    <a:pt x="11690" y="5789"/>
                    <a:pt x="11644" y="5740"/>
                    <a:pt x="11626" y="5680"/>
                  </a:cubicBezTo>
                  <a:cubicBezTo>
                    <a:pt x="11310" y="4632"/>
                    <a:pt x="10670" y="3711"/>
                    <a:pt x="9794" y="3050"/>
                  </a:cubicBezTo>
                  <a:cubicBezTo>
                    <a:pt x="9661" y="2951"/>
                    <a:pt x="9524" y="2856"/>
                    <a:pt x="9386" y="2772"/>
                  </a:cubicBezTo>
                  <a:cubicBezTo>
                    <a:pt x="9742" y="1534"/>
                    <a:pt x="11292" y="391"/>
                    <a:pt x="11306" y="377"/>
                  </a:cubicBezTo>
                  <a:cubicBezTo>
                    <a:pt x="11471" y="257"/>
                    <a:pt x="11385" y="0"/>
                    <a:pt x="11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9" name="Google Shape;12219;p32"/>
            <p:cNvSpPr/>
            <p:nvPr/>
          </p:nvSpPr>
          <p:spPr>
            <a:xfrm>
              <a:off x="4714880" y="2568078"/>
              <a:ext cx="47025" cy="40262"/>
            </a:xfrm>
            <a:custGeom>
              <a:rect b="b" l="l" r="r" t="t"/>
              <a:pathLst>
                <a:path extrusionOk="0" h="1536" w="1794">
                  <a:moveTo>
                    <a:pt x="1024" y="413"/>
                  </a:moveTo>
                  <a:cubicBezTo>
                    <a:pt x="1205" y="413"/>
                    <a:pt x="1378" y="552"/>
                    <a:pt x="1378" y="764"/>
                  </a:cubicBezTo>
                  <a:cubicBezTo>
                    <a:pt x="1378" y="960"/>
                    <a:pt x="1220" y="1115"/>
                    <a:pt x="1026" y="1115"/>
                  </a:cubicBezTo>
                  <a:cubicBezTo>
                    <a:pt x="714" y="1115"/>
                    <a:pt x="555" y="739"/>
                    <a:pt x="777" y="517"/>
                  </a:cubicBezTo>
                  <a:cubicBezTo>
                    <a:pt x="849" y="445"/>
                    <a:pt x="938" y="413"/>
                    <a:pt x="1024" y="413"/>
                  </a:cubicBezTo>
                  <a:close/>
                  <a:moveTo>
                    <a:pt x="1022" y="0"/>
                  </a:moveTo>
                  <a:cubicBezTo>
                    <a:pt x="339" y="0"/>
                    <a:pt x="1" y="828"/>
                    <a:pt x="485" y="1309"/>
                  </a:cubicBezTo>
                  <a:cubicBezTo>
                    <a:pt x="641" y="1466"/>
                    <a:pt x="833" y="1536"/>
                    <a:pt x="1021" y="1536"/>
                  </a:cubicBezTo>
                  <a:cubicBezTo>
                    <a:pt x="1415" y="1536"/>
                    <a:pt x="1793" y="1229"/>
                    <a:pt x="1793" y="767"/>
                  </a:cubicBezTo>
                  <a:cubicBezTo>
                    <a:pt x="1793" y="342"/>
                    <a:pt x="1452" y="0"/>
                    <a:pt x="1026" y="0"/>
                  </a:cubicBezTo>
                  <a:cubicBezTo>
                    <a:pt x="1025" y="0"/>
                    <a:pt x="1024" y="0"/>
                    <a:pt x="10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20" name="Google Shape;12220;p32"/>
          <p:cNvGrpSpPr/>
          <p:nvPr/>
        </p:nvGrpSpPr>
        <p:grpSpPr>
          <a:xfrm>
            <a:off x="4133330" y="2612063"/>
            <a:ext cx="374944" cy="274550"/>
            <a:chOff x="4133330" y="2459663"/>
            <a:chExt cx="374944" cy="274550"/>
          </a:xfrm>
        </p:grpSpPr>
        <p:sp>
          <p:nvSpPr>
            <p:cNvPr id="12221" name="Google Shape;12221;p32"/>
            <p:cNvSpPr/>
            <p:nvPr/>
          </p:nvSpPr>
          <p:spPr>
            <a:xfrm>
              <a:off x="4261902" y="2678590"/>
              <a:ext cx="104929" cy="49935"/>
            </a:xfrm>
            <a:custGeom>
              <a:rect b="b" l="l" r="r" t="t"/>
              <a:pathLst>
                <a:path extrusionOk="0" h="1905" w="4003">
                  <a:moveTo>
                    <a:pt x="3802" y="1"/>
                  </a:moveTo>
                  <a:lnTo>
                    <a:pt x="1" y="1115"/>
                  </a:lnTo>
                  <a:cubicBezTo>
                    <a:pt x="1" y="1115"/>
                    <a:pt x="1659" y="1904"/>
                    <a:pt x="3257" y="1904"/>
                  </a:cubicBezTo>
                  <a:cubicBezTo>
                    <a:pt x="3428" y="1904"/>
                    <a:pt x="3599" y="1895"/>
                    <a:pt x="3767" y="1875"/>
                  </a:cubicBezTo>
                  <a:cubicBezTo>
                    <a:pt x="3911" y="1857"/>
                    <a:pt x="4003" y="1710"/>
                    <a:pt x="3953" y="1573"/>
                  </a:cubicBezTo>
                  <a:cubicBezTo>
                    <a:pt x="3827" y="1235"/>
                    <a:pt x="3647" y="609"/>
                    <a:pt x="3802" y="1"/>
                  </a:cubicBezTo>
                  <a:close/>
                </a:path>
              </a:pathLst>
            </a:custGeom>
            <a:solidFill>
              <a:srgbClr val="547A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2" name="Google Shape;12222;p32"/>
            <p:cNvSpPr/>
            <p:nvPr/>
          </p:nvSpPr>
          <p:spPr>
            <a:xfrm>
              <a:off x="4238494" y="2466033"/>
              <a:ext cx="175807" cy="101233"/>
            </a:xfrm>
            <a:custGeom>
              <a:rect b="b" l="l" r="r" t="t"/>
              <a:pathLst>
                <a:path extrusionOk="0" h="3862" w="6707">
                  <a:moveTo>
                    <a:pt x="1270" y="1"/>
                  </a:moveTo>
                  <a:cubicBezTo>
                    <a:pt x="1192" y="1"/>
                    <a:pt x="1119" y="42"/>
                    <a:pt x="1077" y="110"/>
                  </a:cubicBezTo>
                  <a:lnTo>
                    <a:pt x="1" y="1847"/>
                  </a:lnTo>
                  <a:lnTo>
                    <a:pt x="6707" y="3862"/>
                  </a:lnTo>
                  <a:cubicBezTo>
                    <a:pt x="5827" y="2543"/>
                    <a:pt x="4090" y="746"/>
                    <a:pt x="1326" y="8"/>
                  </a:cubicBezTo>
                  <a:cubicBezTo>
                    <a:pt x="1308" y="3"/>
                    <a:pt x="1289" y="1"/>
                    <a:pt x="1270" y="1"/>
                  </a:cubicBezTo>
                  <a:close/>
                </a:path>
              </a:pathLst>
            </a:custGeom>
            <a:solidFill>
              <a:srgbClr val="547A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3" name="Google Shape;12223;p32"/>
            <p:cNvSpPr/>
            <p:nvPr/>
          </p:nvSpPr>
          <p:spPr>
            <a:xfrm>
              <a:off x="4408377" y="2526767"/>
              <a:ext cx="89070" cy="162858"/>
            </a:xfrm>
            <a:custGeom>
              <a:rect b="b" l="l" r="r" t="t"/>
              <a:pathLst>
                <a:path extrusionOk="0" h="6213" w="3398">
                  <a:moveTo>
                    <a:pt x="3159" y="1"/>
                  </a:moveTo>
                  <a:cubicBezTo>
                    <a:pt x="3104" y="1"/>
                    <a:pt x="3048" y="23"/>
                    <a:pt x="3004" y="75"/>
                  </a:cubicBezTo>
                  <a:cubicBezTo>
                    <a:pt x="2441" y="736"/>
                    <a:pt x="1456" y="1622"/>
                    <a:pt x="0" y="1991"/>
                  </a:cubicBezTo>
                  <a:lnTo>
                    <a:pt x="36" y="4228"/>
                  </a:lnTo>
                  <a:cubicBezTo>
                    <a:pt x="1467" y="4604"/>
                    <a:pt x="2441" y="5480"/>
                    <a:pt x="3000" y="6137"/>
                  </a:cubicBezTo>
                  <a:cubicBezTo>
                    <a:pt x="3044" y="6189"/>
                    <a:pt x="3102" y="6212"/>
                    <a:pt x="3158" y="6212"/>
                  </a:cubicBezTo>
                  <a:cubicBezTo>
                    <a:pt x="3280" y="6212"/>
                    <a:pt x="3397" y="6105"/>
                    <a:pt x="3366" y="5958"/>
                  </a:cubicBezTo>
                  <a:lnTo>
                    <a:pt x="2856" y="3605"/>
                  </a:lnTo>
                  <a:cubicBezTo>
                    <a:pt x="2800" y="3278"/>
                    <a:pt x="2800" y="2941"/>
                    <a:pt x="2856" y="2610"/>
                  </a:cubicBezTo>
                  <a:lnTo>
                    <a:pt x="3366" y="254"/>
                  </a:lnTo>
                  <a:cubicBezTo>
                    <a:pt x="3397" y="109"/>
                    <a:pt x="3281" y="1"/>
                    <a:pt x="3159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4" name="Google Shape;12224;p32"/>
            <p:cNvSpPr/>
            <p:nvPr/>
          </p:nvSpPr>
          <p:spPr>
            <a:xfrm>
              <a:off x="4138860" y="2502731"/>
              <a:ext cx="304747" cy="211011"/>
            </a:xfrm>
            <a:custGeom>
              <a:rect b="b" l="l" r="r" t="t"/>
              <a:pathLst>
                <a:path extrusionOk="0" h="8050" w="11626">
                  <a:moveTo>
                    <a:pt x="4023" y="0"/>
                  </a:moveTo>
                  <a:cubicBezTo>
                    <a:pt x="658" y="0"/>
                    <a:pt x="99" y="3158"/>
                    <a:pt x="14" y="3879"/>
                  </a:cubicBezTo>
                  <a:cubicBezTo>
                    <a:pt x="0" y="3970"/>
                    <a:pt x="50" y="4062"/>
                    <a:pt x="134" y="4104"/>
                  </a:cubicBezTo>
                  <a:cubicBezTo>
                    <a:pt x="328" y="4198"/>
                    <a:pt x="736" y="4350"/>
                    <a:pt x="1385" y="4350"/>
                  </a:cubicBezTo>
                  <a:cubicBezTo>
                    <a:pt x="1537" y="4350"/>
                    <a:pt x="1703" y="4341"/>
                    <a:pt x="1882" y="4322"/>
                  </a:cubicBezTo>
                  <a:lnTo>
                    <a:pt x="1882" y="4322"/>
                  </a:lnTo>
                  <a:cubicBezTo>
                    <a:pt x="1657" y="4790"/>
                    <a:pt x="1129" y="5106"/>
                    <a:pt x="640" y="5219"/>
                  </a:cubicBezTo>
                  <a:cubicBezTo>
                    <a:pt x="514" y="5243"/>
                    <a:pt x="440" y="5366"/>
                    <a:pt x="472" y="5489"/>
                  </a:cubicBezTo>
                  <a:cubicBezTo>
                    <a:pt x="658" y="6165"/>
                    <a:pt x="1407" y="8049"/>
                    <a:pt x="4023" y="8049"/>
                  </a:cubicBezTo>
                  <a:cubicBezTo>
                    <a:pt x="6246" y="8049"/>
                    <a:pt x="11626" y="6246"/>
                    <a:pt x="11626" y="4023"/>
                  </a:cubicBezTo>
                  <a:cubicBezTo>
                    <a:pt x="11626" y="1804"/>
                    <a:pt x="6246" y="0"/>
                    <a:pt x="4023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5" name="Google Shape;12225;p32"/>
            <p:cNvSpPr/>
            <p:nvPr/>
          </p:nvSpPr>
          <p:spPr>
            <a:xfrm>
              <a:off x="4150368" y="2597384"/>
              <a:ext cx="293239" cy="116357"/>
            </a:xfrm>
            <a:custGeom>
              <a:rect b="b" l="l" r="r" t="t"/>
              <a:pathLst>
                <a:path extrusionOk="0" h="4439" w="11187">
                  <a:moveTo>
                    <a:pt x="11127" y="1"/>
                  </a:moveTo>
                  <a:cubicBezTo>
                    <a:pt x="9731" y="1277"/>
                    <a:pt x="5838" y="2202"/>
                    <a:pt x="4031" y="2202"/>
                  </a:cubicBezTo>
                  <a:cubicBezTo>
                    <a:pt x="2487" y="2202"/>
                    <a:pt x="1597" y="1692"/>
                    <a:pt x="1088" y="1165"/>
                  </a:cubicBezTo>
                  <a:cubicBezTo>
                    <a:pt x="831" y="1379"/>
                    <a:pt x="528" y="1530"/>
                    <a:pt x="201" y="1604"/>
                  </a:cubicBezTo>
                  <a:cubicBezTo>
                    <a:pt x="78" y="1632"/>
                    <a:pt x="1" y="1755"/>
                    <a:pt x="36" y="1878"/>
                  </a:cubicBezTo>
                  <a:cubicBezTo>
                    <a:pt x="219" y="2554"/>
                    <a:pt x="971" y="4438"/>
                    <a:pt x="3588" y="4438"/>
                  </a:cubicBezTo>
                  <a:cubicBezTo>
                    <a:pt x="5810" y="4438"/>
                    <a:pt x="11187" y="2635"/>
                    <a:pt x="11187" y="412"/>
                  </a:cubicBezTo>
                  <a:cubicBezTo>
                    <a:pt x="11187" y="271"/>
                    <a:pt x="11166" y="134"/>
                    <a:pt x="11127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6" name="Google Shape;12226;p32"/>
            <p:cNvSpPr/>
            <p:nvPr/>
          </p:nvSpPr>
          <p:spPr>
            <a:xfrm>
              <a:off x="4138860" y="2503543"/>
              <a:ext cx="146502" cy="209464"/>
            </a:xfrm>
            <a:custGeom>
              <a:rect b="b" l="l" r="r" t="t"/>
              <a:pathLst>
                <a:path extrusionOk="0" h="7991" w="5589">
                  <a:moveTo>
                    <a:pt x="3510" y="1"/>
                  </a:moveTo>
                  <a:cubicBezTo>
                    <a:pt x="602" y="303"/>
                    <a:pt x="95" y="3166"/>
                    <a:pt x="14" y="3848"/>
                  </a:cubicBezTo>
                  <a:cubicBezTo>
                    <a:pt x="0" y="3939"/>
                    <a:pt x="50" y="4031"/>
                    <a:pt x="134" y="4073"/>
                  </a:cubicBezTo>
                  <a:cubicBezTo>
                    <a:pt x="328" y="4167"/>
                    <a:pt x="743" y="4319"/>
                    <a:pt x="1402" y="4319"/>
                  </a:cubicBezTo>
                  <a:cubicBezTo>
                    <a:pt x="1483" y="4319"/>
                    <a:pt x="1568" y="4317"/>
                    <a:pt x="1657" y="4312"/>
                  </a:cubicBezTo>
                  <a:cubicBezTo>
                    <a:pt x="1660" y="4312"/>
                    <a:pt x="1663" y="4312"/>
                    <a:pt x="1666" y="4312"/>
                  </a:cubicBezTo>
                  <a:cubicBezTo>
                    <a:pt x="1759" y="4312"/>
                    <a:pt x="1813" y="4417"/>
                    <a:pt x="1759" y="4495"/>
                  </a:cubicBezTo>
                  <a:cubicBezTo>
                    <a:pt x="1495" y="4850"/>
                    <a:pt x="1055" y="5093"/>
                    <a:pt x="640" y="5188"/>
                  </a:cubicBezTo>
                  <a:cubicBezTo>
                    <a:pt x="514" y="5216"/>
                    <a:pt x="440" y="5342"/>
                    <a:pt x="475" y="5466"/>
                  </a:cubicBezTo>
                  <a:cubicBezTo>
                    <a:pt x="651" y="6095"/>
                    <a:pt x="1312" y="7762"/>
                    <a:pt x="3506" y="7990"/>
                  </a:cubicBezTo>
                  <a:cubicBezTo>
                    <a:pt x="4755" y="7164"/>
                    <a:pt x="5588" y="5687"/>
                    <a:pt x="5588" y="3992"/>
                  </a:cubicBezTo>
                  <a:cubicBezTo>
                    <a:pt x="5588" y="2301"/>
                    <a:pt x="4755" y="827"/>
                    <a:pt x="3510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7" name="Google Shape;12227;p32"/>
            <p:cNvSpPr/>
            <p:nvPr/>
          </p:nvSpPr>
          <p:spPr>
            <a:xfrm>
              <a:off x="4150368" y="2627895"/>
              <a:ext cx="126790" cy="85112"/>
            </a:xfrm>
            <a:custGeom>
              <a:rect b="b" l="l" r="r" t="t"/>
              <a:pathLst>
                <a:path extrusionOk="0" h="3247" w="4837">
                  <a:moveTo>
                    <a:pt x="1088" y="1"/>
                  </a:moveTo>
                  <a:cubicBezTo>
                    <a:pt x="831" y="219"/>
                    <a:pt x="528" y="366"/>
                    <a:pt x="201" y="440"/>
                  </a:cubicBezTo>
                  <a:cubicBezTo>
                    <a:pt x="78" y="468"/>
                    <a:pt x="1" y="595"/>
                    <a:pt x="36" y="718"/>
                  </a:cubicBezTo>
                  <a:cubicBezTo>
                    <a:pt x="212" y="1351"/>
                    <a:pt x="873" y="3018"/>
                    <a:pt x="3067" y="3246"/>
                  </a:cubicBezTo>
                  <a:cubicBezTo>
                    <a:pt x="3880" y="2701"/>
                    <a:pt x="4498" y="1910"/>
                    <a:pt x="4836" y="992"/>
                  </a:cubicBezTo>
                  <a:lnTo>
                    <a:pt x="4836" y="992"/>
                  </a:lnTo>
                  <a:cubicBezTo>
                    <a:pt x="4541" y="1024"/>
                    <a:pt x="4266" y="1038"/>
                    <a:pt x="4031" y="1038"/>
                  </a:cubicBezTo>
                  <a:cubicBezTo>
                    <a:pt x="2487" y="1038"/>
                    <a:pt x="1597" y="528"/>
                    <a:pt x="1088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8" name="Google Shape;12228;p32"/>
            <p:cNvSpPr/>
            <p:nvPr/>
          </p:nvSpPr>
          <p:spPr>
            <a:xfrm>
              <a:off x="4311312" y="2594999"/>
              <a:ext cx="74863" cy="53316"/>
            </a:xfrm>
            <a:custGeom>
              <a:rect b="b" l="l" r="r" t="t"/>
              <a:pathLst>
                <a:path extrusionOk="0" h="2034" w="2856">
                  <a:moveTo>
                    <a:pt x="908" y="0"/>
                  </a:moveTo>
                  <a:cubicBezTo>
                    <a:pt x="802" y="0"/>
                    <a:pt x="704" y="46"/>
                    <a:pt x="634" y="123"/>
                  </a:cubicBezTo>
                  <a:lnTo>
                    <a:pt x="134" y="679"/>
                  </a:lnTo>
                  <a:cubicBezTo>
                    <a:pt x="1" y="827"/>
                    <a:pt x="8" y="1052"/>
                    <a:pt x="152" y="1192"/>
                  </a:cubicBezTo>
                  <a:cubicBezTo>
                    <a:pt x="574" y="1599"/>
                    <a:pt x="1160" y="2033"/>
                    <a:pt x="1535" y="2033"/>
                  </a:cubicBezTo>
                  <a:cubicBezTo>
                    <a:pt x="1579" y="2033"/>
                    <a:pt x="1620" y="2028"/>
                    <a:pt x="1657" y="2015"/>
                  </a:cubicBezTo>
                  <a:cubicBezTo>
                    <a:pt x="2103" y="1868"/>
                    <a:pt x="2856" y="510"/>
                    <a:pt x="2736" y="282"/>
                  </a:cubicBezTo>
                  <a:cubicBezTo>
                    <a:pt x="2599" y="25"/>
                    <a:pt x="1358" y="0"/>
                    <a:pt x="908" y="0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9" name="Google Shape;12229;p32"/>
            <p:cNvSpPr/>
            <p:nvPr/>
          </p:nvSpPr>
          <p:spPr>
            <a:xfrm>
              <a:off x="4173985" y="2561342"/>
              <a:ext cx="23513" cy="29358"/>
            </a:xfrm>
            <a:custGeom>
              <a:rect b="b" l="l" r="r" t="t"/>
              <a:pathLst>
                <a:path extrusionOk="0" h="1120" w="897">
                  <a:moveTo>
                    <a:pt x="447" y="1"/>
                  </a:moveTo>
                  <a:cubicBezTo>
                    <a:pt x="201" y="1"/>
                    <a:pt x="0" y="201"/>
                    <a:pt x="0" y="447"/>
                  </a:cubicBezTo>
                  <a:lnTo>
                    <a:pt x="0" y="672"/>
                  </a:lnTo>
                  <a:cubicBezTo>
                    <a:pt x="0" y="919"/>
                    <a:pt x="201" y="1119"/>
                    <a:pt x="447" y="1119"/>
                  </a:cubicBezTo>
                  <a:cubicBezTo>
                    <a:pt x="696" y="1119"/>
                    <a:pt x="897" y="919"/>
                    <a:pt x="897" y="672"/>
                  </a:cubicBezTo>
                  <a:lnTo>
                    <a:pt x="897" y="447"/>
                  </a:lnTo>
                  <a:cubicBezTo>
                    <a:pt x="897" y="201"/>
                    <a:pt x="696" y="1"/>
                    <a:pt x="44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0" name="Google Shape;12230;p32"/>
            <p:cNvSpPr/>
            <p:nvPr/>
          </p:nvSpPr>
          <p:spPr>
            <a:xfrm>
              <a:off x="4179516" y="2566873"/>
              <a:ext cx="12451" cy="12477"/>
            </a:xfrm>
            <a:custGeom>
              <a:rect b="b" l="l" r="r" t="t"/>
              <a:pathLst>
                <a:path extrusionOk="0" h="476" w="475">
                  <a:moveTo>
                    <a:pt x="236" y="1"/>
                  </a:moveTo>
                  <a:cubicBezTo>
                    <a:pt x="106" y="1"/>
                    <a:pt x="0" y="106"/>
                    <a:pt x="0" y="236"/>
                  </a:cubicBezTo>
                  <a:cubicBezTo>
                    <a:pt x="0" y="366"/>
                    <a:pt x="106" y="475"/>
                    <a:pt x="236" y="475"/>
                  </a:cubicBezTo>
                  <a:cubicBezTo>
                    <a:pt x="369" y="475"/>
                    <a:pt x="475" y="366"/>
                    <a:pt x="475" y="236"/>
                  </a:cubicBezTo>
                  <a:cubicBezTo>
                    <a:pt x="475" y="106"/>
                    <a:pt x="369" y="1"/>
                    <a:pt x="2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1" name="Google Shape;12231;p32"/>
            <p:cNvSpPr/>
            <p:nvPr/>
          </p:nvSpPr>
          <p:spPr>
            <a:xfrm>
              <a:off x="4133330" y="2459663"/>
              <a:ext cx="374944" cy="274550"/>
            </a:xfrm>
            <a:custGeom>
              <a:rect b="b" l="l" r="r" t="t"/>
              <a:pathLst>
                <a:path extrusionOk="0" h="10474" w="14304">
                  <a:moveTo>
                    <a:pt x="5268" y="451"/>
                  </a:moveTo>
                  <a:cubicBezTo>
                    <a:pt x="7104" y="937"/>
                    <a:pt x="8581" y="1949"/>
                    <a:pt x="9551" y="2920"/>
                  </a:cubicBezTo>
                  <a:cubicBezTo>
                    <a:pt x="9083" y="2684"/>
                    <a:pt x="8605" y="2470"/>
                    <a:pt x="8113" y="2290"/>
                  </a:cubicBezTo>
                  <a:cubicBezTo>
                    <a:pt x="6896" y="1833"/>
                    <a:pt x="5577" y="1520"/>
                    <a:pt x="4614" y="1453"/>
                  </a:cubicBezTo>
                  <a:lnTo>
                    <a:pt x="5268" y="451"/>
                  </a:lnTo>
                  <a:close/>
                  <a:moveTo>
                    <a:pt x="4308" y="1854"/>
                  </a:moveTo>
                  <a:lnTo>
                    <a:pt x="4308" y="1854"/>
                  </a:lnTo>
                  <a:cubicBezTo>
                    <a:pt x="5236" y="1872"/>
                    <a:pt x="6661" y="2192"/>
                    <a:pt x="7962" y="2681"/>
                  </a:cubicBezTo>
                  <a:cubicBezTo>
                    <a:pt x="9530" y="3264"/>
                    <a:pt x="10697" y="3992"/>
                    <a:pt x="11260" y="4727"/>
                  </a:cubicBezTo>
                  <a:cubicBezTo>
                    <a:pt x="11306" y="4790"/>
                    <a:pt x="11366" y="4816"/>
                    <a:pt x="11423" y="4816"/>
                  </a:cubicBezTo>
                  <a:cubicBezTo>
                    <a:pt x="11577" y="4816"/>
                    <a:pt x="11722" y="4634"/>
                    <a:pt x="11594" y="4471"/>
                  </a:cubicBezTo>
                  <a:cubicBezTo>
                    <a:pt x="11548" y="4418"/>
                    <a:pt x="11506" y="4362"/>
                    <a:pt x="11461" y="4309"/>
                  </a:cubicBezTo>
                  <a:cubicBezTo>
                    <a:pt x="12515" y="3911"/>
                    <a:pt x="13250" y="3243"/>
                    <a:pt x="13704" y="2712"/>
                  </a:cubicBezTo>
                  <a:lnTo>
                    <a:pt x="13704" y="2712"/>
                  </a:lnTo>
                  <a:lnTo>
                    <a:pt x="13268" y="5135"/>
                  </a:lnTo>
                  <a:lnTo>
                    <a:pt x="13268" y="5142"/>
                  </a:lnTo>
                  <a:cubicBezTo>
                    <a:pt x="13219" y="5494"/>
                    <a:pt x="13219" y="5849"/>
                    <a:pt x="13268" y="6197"/>
                  </a:cubicBezTo>
                  <a:lnTo>
                    <a:pt x="13268" y="6204"/>
                  </a:lnTo>
                  <a:lnTo>
                    <a:pt x="13704" y="8630"/>
                  </a:lnTo>
                  <a:cubicBezTo>
                    <a:pt x="13250" y="8100"/>
                    <a:pt x="12512" y="7428"/>
                    <a:pt x="11457" y="7031"/>
                  </a:cubicBezTo>
                  <a:cubicBezTo>
                    <a:pt x="11812" y="6626"/>
                    <a:pt x="12044" y="6169"/>
                    <a:pt x="12044" y="5666"/>
                  </a:cubicBezTo>
                  <a:cubicBezTo>
                    <a:pt x="12044" y="5561"/>
                    <a:pt x="12034" y="5459"/>
                    <a:pt x="12016" y="5353"/>
                  </a:cubicBezTo>
                  <a:cubicBezTo>
                    <a:pt x="11991" y="5241"/>
                    <a:pt x="11903" y="5190"/>
                    <a:pt x="11816" y="5190"/>
                  </a:cubicBezTo>
                  <a:cubicBezTo>
                    <a:pt x="11698" y="5190"/>
                    <a:pt x="11578" y="5281"/>
                    <a:pt x="11605" y="5434"/>
                  </a:cubicBezTo>
                  <a:cubicBezTo>
                    <a:pt x="11619" y="5511"/>
                    <a:pt x="11626" y="5589"/>
                    <a:pt x="11626" y="5666"/>
                  </a:cubicBezTo>
                  <a:cubicBezTo>
                    <a:pt x="11626" y="6127"/>
                    <a:pt x="11355" y="6602"/>
                    <a:pt x="10821" y="7076"/>
                  </a:cubicBezTo>
                  <a:cubicBezTo>
                    <a:pt x="10339" y="7512"/>
                    <a:pt x="9632" y="7941"/>
                    <a:pt x="8784" y="8321"/>
                  </a:cubicBezTo>
                  <a:cubicBezTo>
                    <a:pt x="7294" y="8993"/>
                    <a:pt x="5468" y="9464"/>
                    <a:pt x="4308" y="9481"/>
                  </a:cubicBezTo>
                  <a:cubicBezTo>
                    <a:pt x="5750" y="8184"/>
                    <a:pt x="6337" y="6183"/>
                    <a:pt x="5827" y="4312"/>
                  </a:cubicBezTo>
                  <a:cubicBezTo>
                    <a:pt x="5797" y="4202"/>
                    <a:pt x="5714" y="4154"/>
                    <a:pt x="5629" y="4154"/>
                  </a:cubicBezTo>
                  <a:cubicBezTo>
                    <a:pt x="5504" y="4154"/>
                    <a:pt x="5377" y="4260"/>
                    <a:pt x="5423" y="4421"/>
                  </a:cubicBezTo>
                  <a:cubicBezTo>
                    <a:pt x="5936" y="6296"/>
                    <a:pt x="5247" y="8296"/>
                    <a:pt x="3686" y="9453"/>
                  </a:cubicBezTo>
                  <a:cubicBezTo>
                    <a:pt x="2708" y="9341"/>
                    <a:pt x="1949" y="8919"/>
                    <a:pt x="1418" y="8187"/>
                  </a:cubicBezTo>
                  <a:cubicBezTo>
                    <a:pt x="1175" y="7850"/>
                    <a:pt x="992" y="7470"/>
                    <a:pt x="883" y="7069"/>
                  </a:cubicBezTo>
                  <a:cubicBezTo>
                    <a:pt x="1379" y="6960"/>
                    <a:pt x="1941" y="6651"/>
                    <a:pt x="2230" y="6155"/>
                  </a:cubicBezTo>
                  <a:cubicBezTo>
                    <a:pt x="2269" y="6151"/>
                    <a:pt x="2307" y="6144"/>
                    <a:pt x="2349" y="6137"/>
                  </a:cubicBezTo>
                  <a:cubicBezTo>
                    <a:pt x="2465" y="6120"/>
                    <a:pt x="2543" y="6011"/>
                    <a:pt x="2525" y="5895"/>
                  </a:cubicBezTo>
                  <a:cubicBezTo>
                    <a:pt x="2510" y="5792"/>
                    <a:pt x="2420" y="5722"/>
                    <a:pt x="2321" y="5722"/>
                  </a:cubicBezTo>
                  <a:cubicBezTo>
                    <a:pt x="2308" y="5722"/>
                    <a:pt x="2295" y="5723"/>
                    <a:pt x="2283" y="5726"/>
                  </a:cubicBezTo>
                  <a:cubicBezTo>
                    <a:pt x="2047" y="5765"/>
                    <a:pt x="1830" y="5781"/>
                    <a:pt x="1633" y="5781"/>
                  </a:cubicBezTo>
                  <a:cubicBezTo>
                    <a:pt x="1018" y="5781"/>
                    <a:pt x="601" y="5626"/>
                    <a:pt x="422" y="5543"/>
                  </a:cubicBezTo>
                  <a:cubicBezTo>
                    <a:pt x="486" y="3693"/>
                    <a:pt x="1864" y="2157"/>
                    <a:pt x="3696" y="1893"/>
                  </a:cubicBezTo>
                  <a:cubicBezTo>
                    <a:pt x="3935" y="2072"/>
                    <a:pt x="4160" y="2276"/>
                    <a:pt x="4364" y="2498"/>
                  </a:cubicBezTo>
                  <a:cubicBezTo>
                    <a:pt x="4408" y="2539"/>
                    <a:pt x="4457" y="2557"/>
                    <a:pt x="4505" y="2557"/>
                  </a:cubicBezTo>
                  <a:cubicBezTo>
                    <a:pt x="4657" y="2557"/>
                    <a:pt x="4791" y="2372"/>
                    <a:pt x="4670" y="2217"/>
                  </a:cubicBezTo>
                  <a:cubicBezTo>
                    <a:pt x="4554" y="2090"/>
                    <a:pt x="4435" y="1970"/>
                    <a:pt x="4308" y="1854"/>
                  </a:cubicBezTo>
                  <a:close/>
                  <a:moveTo>
                    <a:pt x="8384" y="8943"/>
                  </a:moveTo>
                  <a:cubicBezTo>
                    <a:pt x="8401" y="9316"/>
                    <a:pt x="8489" y="9682"/>
                    <a:pt x="8647" y="10019"/>
                  </a:cubicBezTo>
                  <a:cubicBezTo>
                    <a:pt x="8457" y="10044"/>
                    <a:pt x="8267" y="10055"/>
                    <a:pt x="8077" y="10055"/>
                  </a:cubicBezTo>
                  <a:cubicBezTo>
                    <a:pt x="7268" y="10055"/>
                    <a:pt x="6492" y="9856"/>
                    <a:pt x="5968" y="9682"/>
                  </a:cubicBezTo>
                  <a:cubicBezTo>
                    <a:pt x="6791" y="9503"/>
                    <a:pt x="7599" y="9256"/>
                    <a:pt x="8384" y="8943"/>
                  </a:cubicBezTo>
                  <a:close/>
                  <a:moveTo>
                    <a:pt x="5170" y="0"/>
                  </a:moveTo>
                  <a:cubicBezTo>
                    <a:pt x="5102" y="0"/>
                    <a:pt x="5040" y="35"/>
                    <a:pt x="5001" y="96"/>
                  </a:cubicBezTo>
                  <a:lnTo>
                    <a:pt x="4122" y="1436"/>
                  </a:lnTo>
                  <a:cubicBezTo>
                    <a:pt x="1829" y="1499"/>
                    <a:pt x="4" y="3377"/>
                    <a:pt x="0" y="5670"/>
                  </a:cubicBezTo>
                  <a:cubicBezTo>
                    <a:pt x="0" y="5740"/>
                    <a:pt x="39" y="5807"/>
                    <a:pt x="99" y="5845"/>
                  </a:cubicBezTo>
                  <a:cubicBezTo>
                    <a:pt x="127" y="5863"/>
                    <a:pt x="669" y="6197"/>
                    <a:pt x="1621" y="6197"/>
                  </a:cubicBezTo>
                  <a:lnTo>
                    <a:pt x="1671" y="6197"/>
                  </a:lnTo>
                  <a:cubicBezTo>
                    <a:pt x="1379" y="6468"/>
                    <a:pt x="1006" y="6644"/>
                    <a:pt x="609" y="6689"/>
                  </a:cubicBezTo>
                  <a:cubicBezTo>
                    <a:pt x="489" y="6700"/>
                    <a:pt x="405" y="6809"/>
                    <a:pt x="422" y="6929"/>
                  </a:cubicBezTo>
                  <a:cubicBezTo>
                    <a:pt x="528" y="7463"/>
                    <a:pt x="746" y="7973"/>
                    <a:pt x="1066" y="8416"/>
                  </a:cubicBezTo>
                  <a:cubicBezTo>
                    <a:pt x="1555" y="9091"/>
                    <a:pt x="2501" y="9900"/>
                    <a:pt x="4234" y="9900"/>
                  </a:cubicBezTo>
                  <a:cubicBezTo>
                    <a:pt x="4547" y="9896"/>
                    <a:pt x="4864" y="9872"/>
                    <a:pt x="5173" y="9826"/>
                  </a:cubicBezTo>
                  <a:cubicBezTo>
                    <a:pt x="5423" y="9939"/>
                    <a:pt x="6678" y="10473"/>
                    <a:pt x="8064" y="10473"/>
                  </a:cubicBezTo>
                  <a:cubicBezTo>
                    <a:pt x="8380" y="10473"/>
                    <a:pt x="8697" y="10445"/>
                    <a:pt x="9010" y="10382"/>
                  </a:cubicBezTo>
                  <a:cubicBezTo>
                    <a:pt x="9154" y="10350"/>
                    <a:pt x="9221" y="10188"/>
                    <a:pt x="9143" y="10065"/>
                  </a:cubicBezTo>
                  <a:cubicBezTo>
                    <a:pt x="9140" y="10058"/>
                    <a:pt x="8756" y="9432"/>
                    <a:pt x="8809" y="8768"/>
                  </a:cubicBezTo>
                  <a:lnTo>
                    <a:pt x="8953" y="8704"/>
                  </a:lnTo>
                  <a:cubicBezTo>
                    <a:pt x="9593" y="8416"/>
                    <a:pt x="10476" y="7955"/>
                    <a:pt x="11133" y="7358"/>
                  </a:cubicBezTo>
                  <a:cubicBezTo>
                    <a:pt x="12994" y="7976"/>
                    <a:pt x="13880" y="9587"/>
                    <a:pt x="13887" y="9605"/>
                  </a:cubicBezTo>
                  <a:cubicBezTo>
                    <a:pt x="13928" y="9681"/>
                    <a:pt x="13998" y="9714"/>
                    <a:pt x="14067" y="9714"/>
                  </a:cubicBezTo>
                  <a:cubicBezTo>
                    <a:pt x="14186" y="9714"/>
                    <a:pt x="14304" y="9616"/>
                    <a:pt x="14277" y="9467"/>
                  </a:cubicBezTo>
                  <a:lnTo>
                    <a:pt x="13679" y="6134"/>
                  </a:lnTo>
                  <a:cubicBezTo>
                    <a:pt x="13634" y="5824"/>
                    <a:pt x="13634" y="5511"/>
                    <a:pt x="13679" y="5205"/>
                  </a:cubicBezTo>
                  <a:lnTo>
                    <a:pt x="14277" y="1868"/>
                  </a:lnTo>
                  <a:cubicBezTo>
                    <a:pt x="14304" y="1719"/>
                    <a:pt x="14186" y="1620"/>
                    <a:pt x="14067" y="1620"/>
                  </a:cubicBezTo>
                  <a:cubicBezTo>
                    <a:pt x="13998" y="1620"/>
                    <a:pt x="13928" y="1654"/>
                    <a:pt x="13887" y="1731"/>
                  </a:cubicBezTo>
                  <a:cubicBezTo>
                    <a:pt x="13876" y="1749"/>
                    <a:pt x="13001" y="3363"/>
                    <a:pt x="11133" y="3978"/>
                  </a:cubicBezTo>
                  <a:cubicBezTo>
                    <a:pt x="10993" y="3848"/>
                    <a:pt x="10842" y="3729"/>
                    <a:pt x="10687" y="3613"/>
                  </a:cubicBezTo>
                  <a:cubicBezTo>
                    <a:pt x="10465" y="3300"/>
                    <a:pt x="9864" y="2519"/>
                    <a:pt x="8799" y="1717"/>
                  </a:cubicBezTo>
                  <a:cubicBezTo>
                    <a:pt x="7737" y="912"/>
                    <a:pt x="6520" y="328"/>
                    <a:pt x="5226" y="8"/>
                  </a:cubicBezTo>
                  <a:cubicBezTo>
                    <a:pt x="5207" y="3"/>
                    <a:pt x="5188" y="0"/>
                    <a:pt x="5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2" name="Google Shape;12232;p32"/>
            <p:cNvSpPr/>
            <p:nvPr/>
          </p:nvSpPr>
          <p:spPr>
            <a:xfrm>
              <a:off x="4258940" y="2535182"/>
              <a:ext cx="19764" cy="20839"/>
            </a:xfrm>
            <a:custGeom>
              <a:rect b="b" l="l" r="r" t="t"/>
              <a:pathLst>
                <a:path extrusionOk="0" h="795" w="754">
                  <a:moveTo>
                    <a:pt x="286" y="1"/>
                  </a:moveTo>
                  <a:cubicBezTo>
                    <a:pt x="141" y="1"/>
                    <a:pt x="0" y="157"/>
                    <a:pt x="103" y="324"/>
                  </a:cubicBezTo>
                  <a:cubicBezTo>
                    <a:pt x="174" y="440"/>
                    <a:pt x="240" y="559"/>
                    <a:pt x="304" y="682"/>
                  </a:cubicBezTo>
                  <a:cubicBezTo>
                    <a:pt x="346" y="762"/>
                    <a:pt x="414" y="795"/>
                    <a:pt x="482" y="795"/>
                  </a:cubicBezTo>
                  <a:cubicBezTo>
                    <a:pt x="618" y="795"/>
                    <a:pt x="754" y="660"/>
                    <a:pt x="676" y="496"/>
                  </a:cubicBezTo>
                  <a:cubicBezTo>
                    <a:pt x="610" y="362"/>
                    <a:pt x="536" y="229"/>
                    <a:pt x="458" y="102"/>
                  </a:cubicBezTo>
                  <a:cubicBezTo>
                    <a:pt x="414" y="31"/>
                    <a:pt x="350" y="1"/>
                    <a:pt x="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3" name="Google Shape;12233;p32"/>
            <p:cNvSpPr/>
            <p:nvPr/>
          </p:nvSpPr>
          <p:spPr>
            <a:xfrm>
              <a:off x="4168533" y="2555916"/>
              <a:ext cx="34417" cy="40210"/>
            </a:xfrm>
            <a:custGeom>
              <a:rect b="b" l="l" r="r" t="t"/>
              <a:pathLst>
                <a:path extrusionOk="0" h="1534" w="1313">
                  <a:moveTo>
                    <a:pt x="656" y="417"/>
                  </a:moveTo>
                  <a:cubicBezTo>
                    <a:pt x="775" y="417"/>
                    <a:pt x="894" y="496"/>
                    <a:pt x="894" y="654"/>
                  </a:cubicBezTo>
                  <a:lnTo>
                    <a:pt x="894" y="879"/>
                  </a:lnTo>
                  <a:cubicBezTo>
                    <a:pt x="894" y="1010"/>
                    <a:pt x="788" y="1115"/>
                    <a:pt x="655" y="1115"/>
                  </a:cubicBezTo>
                  <a:cubicBezTo>
                    <a:pt x="525" y="1115"/>
                    <a:pt x="419" y="1010"/>
                    <a:pt x="419" y="879"/>
                  </a:cubicBezTo>
                  <a:lnTo>
                    <a:pt x="419" y="654"/>
                  </a:lnTo>
                  <a:cubicBezTo>
                    <a:pt x="419" y="496"/>
                    <a:pt x="538" y="417"/>
                    <a:pt x="656" y="417"/>
                  </a:cubicBezTo>
                  <a:close/>
                  <a:moveTo>
                    <a:pt x="655" y="0"/>
                  </a:moveTo>
                  <a:cubicBezTo>
                    <a:pt x="296" y="0"/>
                    <a:pt x="1" y="292"/>
                    <a:pt x="1" y="654"/>
                  </a:cubicBezTo>
                  <a:lnTo>
                    <a:pt x="1" y="879"/>
                  </a:lnTo>
                  <a:cubicBezTo>
                    <a:pt x="1" y="1242"/>
                    <a:pt x="293" y="1533"/>
                    <a:pt x="655" y="1533"/>
                  </a:cubicBezTo>
                  <a:cubicBezTo>
                    <a:pt x="1017" y="1533"/>
                    <a:pt x="1312" y="1242"/>
                    <a:pt x="1312" y="879"/>
                  </a:cubicBezTo>
                  <a:lnTo>
                    <a:pt x="1312" y="654"/>
                  </a:lnTo>
                  <a:cubicBezTo>
                    <a:pt x="1312" y="292"/>
                    <a:pt x="1017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4" name="Google Shape;12234;p32"/>
            <p:cNvSpPr/>
            <p:nvPr/>
          </p:nvSpPr>
          <p:spPr>
            <a:xfrm>
              <a:off x="4301352" y="2589546"/>
              <a:ext cx="88336" cy="64194"/>
            </a:xfrm>
            <a:custGeom>
              <a:rect b="b" l="l" r="r" t="t"/>
              <a:pathLst>
                <a:path extrusionOk="0" h="2449" w="3370">
                  <a:moveTo>
                    <a:pt x="1267" y="0"/>
                  </a:moveTo>
                  <a:cubicBezTo>
                    <a:pt x="1179" y="0"/>
                    <a:pt x="1125" y="1"/>
                    <a:pt x="1119" y="1"/>
                  </a:cubicBezTo>
                  <a:cubicBezTo>
                    <a:pt x="839" y="4"/>
                    <a:pt x="845" y="419"/>
                    <a:pt x="1119" y="419"/>
                  </a:cubicBezTo>
                  <a:cubicBezTo>
                    <a:pt x="1120" y="419"/>
                    <a:pt x="1121" y="419"/>
                    <a:pt x="1123" y="419"/>
                  </a:cubicBezTo>
                  <a:lnTo>
                    <a:pt x="1126" y="419"/>
                  </a:lnTo>
                  <a:cubicBezTo>
                    <a:pt x="1203" y="418"/>
                    <a:pt x="1280" y="417"/>
                    <a:pt x="1356" y="417"/>
                  </a:cubicBezTo>
                  <a:cubicBezTo>
                    <a:pt x="2077" y="417"/>
                    <a:pt x="2751" y="489"/>
                    <a:pt x="2916" y="585"/>
                  </a:cubicBezTo>
                  <a:cubicBezTo>
                    <a:pt x="2888" y="722"/>
                    <a:pt x="2839" y="852"/>
                    <a:pt x="2775" y="971"/>
                  </a:cubicBezTo>
                  <a:lnTo>
                    <a:pt x="1938" y="841"/>
                  </a:lnTo>
                  <a:cubicBezTo>
                    <a:pt x="1928" y="840"/>
                    <a:pt x="1918" y="839"/>
                    <a:pt x="1908" y="839"/>
                  </a:cubicBezTo>
                  <a:cubicBezTo>
                    <a:pt x="1667" y="839"/>
                    <a:pt x="1622" y="1205"/>
                    <a:pt x="1875" y="1253"/>
                  </a:cubicBezTo>
                  <a:lnTo>
                    <a:pt x="2561" y="1362"/>
                  </a:lnTo>
                  <a:cubicBezTo>
                    <a:pt x="2308" y="1766"/>
                    <a:pt x="2079" y="1988"/>
                    <a:pt x="1970" y="2023"/>
                  </a:cubicBezTo>
                  <a:cubicBezTo>
                    <a:pt x="1952" y="2029"/>
                    <a:pt x="1932" y="2031"/>
                    <a:pt x="1909" y="2031"/>
                  </a:cubicBezTo>
                  <a:cubicBezTo>
                    <a:pt x="1618" y="2031"/>
                    <a:pt x="943" y="1564"/>
                    <a:pt x="440" y="1003"/>
                  </a:cubicBezTo>
                  <a:cubicBezTo>
                    <a:pt x="396" y="956"/>
                    <a:pt x="344" y="936"/>
                    <a:pt x="294" y="936"/>
                  </a:cubicBezTo>
                  <a:cubicBezTo>
                    <a:pt x="139" y="936"/>
                    <a:pt x="1" y="1124"/>
                    <a:pt x="131" y="1281"/>
                  </a:cubicBezTo>
                  <a:cubicBezTo>
                    <a:pt x="405" y="1587"/>
                    <a:pt x="715" y="1861"/>
                    <a:pt x="1052" y="2097"/>
                  </a:cubicBezTo>
                  <a:cubicBezTo>
                    <a:pt x="1393" y="2329"/>
                    <a:pt x="1685" y="2448"/>
                    <a:pt x="1921" y="2448"/>
                  </a:cubicBezTo>
                  <a:cubicBezTo>
                    <a:pt x="1984" y="2448"/>
                    <a:pt x="2044" y="2438"/>
                    <a:pt x="2104" y="2417"/>
                  </a:cubicBezTo>
                  <a:cubicBezTo>
                    <a:pt x="2301" y="2353"/>
                    <a:pt x="2522" y="2149"/>
                    <a:pt x="2761" y="1812"/>
                  </a:cubicBezTo>
                  <a:cubicBezTo>
                    <a:pt x="2955" y="1545"/>
                    <a:pt x="3116" y="1256"/>
                    <a:pt x="3243" y="954"/>
                  </a:cubicBezTo>
                  <a:cubicBezTo>
                    <a:pt x="3349" y="687"/>
                    <a:pt x="3370" y="511"/>
                    <a:pt x="3306" y="391"/>
                  </a:cubicBezTo>
                  <a:cubicBezTo>
                    <a:pt x="3187" y="177"/>
                    <a:pt x="2832" y="71"/>
                    <a:pt x="2069" y="22"/>
                  </a:cubicBezTo>
                  <a:cubicBezTo>
                    <a:pt x="1750" y="3"/>
                    <a:pt x="1442" y="0"/>
                    <a:pt x="12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35" name="Google Shape;12235;p32"/>
          <p:cNvGrpSpPr/>
          <p:nvPr/>
        </p:nvGrpSpPr>
        <p:grpSpPr>
          <a:xfrm>
            <a:off x="7415266" y="2592325"/>
            <a:ext cx="376228" cy="313817"/>
            <a:chOff x="7415266" y="2439925"/>
            <a:chExt cx="376228" cy="313817"/>
          </a:xfrm>
        </p:grpSpPr>
        <p:sp>
          <p:nvSpPr>
            <p:cNvPr id="12236" name="Google Shape;12236;p32"/>
            <p:cNvSpPr/>
            <p:nvPr/>
          </p:nvSpPr>
          <p:spPr>
            <a:xfrm>
              <a:off x="7433012" y="2444932"/>
              <a:ext cx="203828" cy="103723"/>
            </a:xfrm>
            <a:custGeom>
              <a:rect b="b" l="l" r="r" t="t"/>
              <a:pathLst>
                <a:path extrusionOk="0" h="3957" w="7776">
                  <a:moveTo>
                    <a:pt x="5823" y="0"/>
                  </a:moveTo>
                  <a:cubicBezTo>
                    <a:pt x="5674" y="0"/>
                    <a:pt x="5513" y="10"/>
                    <a:pt x="5338" y="32"/>
                  </a:cubicBezTo>
                  <a:cubicBezTo>
                    <a:pt x="3626" y="247"/>
                    <a:pt x="1136" y="1966"/>
                    <a:pt x="0" y="3957"/>
                  </a:cubicBezTo>
                  <a:cubicBezTo>
                    <a:pt x="1798" y="3236"/>
                    <a:pt x="5972" y="2433"/>
                    <a:pt x="6229" y="2433"/>
                  </a:cubicBezTo>
                  <a:cubicBezTo>
                    <a:pt x="6233" y="2433"/>
                    <a:pt x="6236" y="2434"/>
                    <a:pt x="6238" y="2434"/>
                  </a:cubicBezTo>
                  <a:lnTo>
                    <a:pt x="7624" y="1748"/>
                  </a:lnTo>
                  <a:cubicBezTo>
                    <a:pt x="7624" y="1748"/>
                    <a:pt x="7776" y="0"/>
                    <a:pt x="5823" y="0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7" name="Google Shape;12237;p32"/>
            <p:cNvSpPr/>
            <p:nvPr/>
          </p:nvSpPr>
          <p:spPr>
            <a:xfrm>
              <a:off x="7424283" y="2489729"/>
              <a:ext cx="366949" cy="258114"/>
            </a:xfrm>
            <a:custGeom>
              <a:rect b="b" l="l" r="r" t="t"/>
              <a:pathLst>
                <a:path extrusionOk="0" h="9847" w="13999">
                  <a:moveTo>
                    <a:pt x="4409" y="1"/>
                  </a:moveTo>
                  <a:lnTo>
                    <a:pt x="1831" y="1840"/>
                  </a:lnTo>
                  <a:cubicBezTo>
                    <a:pt x="2106" y="1778"/>
                    <a:pt x="2364" y="1748"/>
                    <a:pt x="2591" y="1748"/>
                  </a:cubicBezTo>
                  <a:cubicBezTo>
                    <a:pt x="2892" y="1748"/>
                    <a:pt x="3138" y="1801"/>
                    <a:pt x="3294" y="1903"/>
                  </a:cubicBezTo>
                  <a:cubicBezTo>
                    <a:pt x="3835" y="2252"/>
                    <a:pt x="3600" y="2957"/>
                    <a:pt x="2835" y="2957"/>
                  </a:cubicBezTo>
                  <a:cubicBezTo>
                    <a:pt x="2705" y="2957"/>
                    <a:pt x="2560" y="2937"/>
                    <a:pt x="2401" y="2891"/>
                  </a:cubicBezTo>
                  <a:cubicBezTo>
                    <a:pt x="2166" y="2823"/>
                    <a:pt x="1952" y="2792"/>
                    <a:pt x="1759" y="2792"/>
                  </a:cubicBezTo>
                  <a:cubicBezTo>
                    <a:pt x="252" y="2792"/>
                    <a:pt x="1" y="4666"/>
                    <a:pt x="973" y="5426"/>
                  </a:cubicBezTo>
                  <a:lnTo>
                    <a:pt x="1346" y="7554"/>
                  </a:lnTo>
                  <a:lnTo>
                    <a:pt x="7974" y="9847"/>
                  </a:lnTo>
                  <a:lnTo>
                    <a:pt x="13998" y="9847"/>
                  </a:lnTo>
                  <a:lnTo>
                    <a:pt x="13995" y="8081"/>
                  </a:lnTo>
                  <a:cubicBezTo>
                    <a:pt x="13995" y="8081"/>
                    <a:pt x="13840" y="8039"/>
                    <a:pt x="13629" y="8004"/>
                  </a:cubicBezTo>
                  <a:cubicBezTo>
                    <a:pt x="9972" y="7389"/>
                    <a:pt x="4634" y="4646"/>
                    <a:pt x="5801" y="2068"/>
                  </a:cubicBezTo>
                  <a:cubicBezTo>
                    <a:pt x="6230" y="1129"/>
                    <a:pt x="7433" y="992"/>
                    <a:pt x="7433" y="992"/>
                  </a:cubicBezTo>
                  <a:lnTo>
                    <a:pt x="7433" y="1"/>
                  </a:lnTo>
                  <a:close/>
                </a:path>
              </a:pathLst>
            </a:custGeom>
            <a:solidFill>
              <a:srgbClr val="D6D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8" name="Google Shape;12238;p32"/>
            <p:cNvSpPr/>
            <p:nvPr/>
          </p:nvSpPr>
          <p:spPr>
            <a:xfrm>
              <a:off x="7424257" y="2484985"/>
              <a:ext cx="310539" cy="227551"/>
            </a:xfrm>
            <a:custGeom>
              <a:rect b="b" l="l" r="r" t="t"/>
              <a:pathLst>
                <a:path extrusionOk="0" h="8681" w="11847">
                  <a:moveTo>
                    <a:pt x="5224" y="0"/>
                  </a:moveTo>
                  <a:cubicBezTo>
                    <a:pt x="4230" y="0"/>
                    <a:pt x="3255" y="374"/>
                    <a:pt x="2507" y="1071"/>
                  </a:cubicBezTo>
                  <a:lnTo>
                    <a:pt x="1343" y="2154"/>
                  </a:lnTo>
                  <a:cubicBezTo>
                    <a:pt x="1361" y="2151"/>
                    <a:pt x="1375" y="2144"/>
                    <a:pt x="1389" y="2137"/>
                  </a:cubicBezTo>
                  <a:cubicBezTo>
                    <a:pt x="1827" y="1996"/>
                    <a:pt x="2240" y="1929"/>
                    <a:pt x="2582" y="1929"/>
                  </a:cubicBezTo>
                  <a:cubicBezTo>
                    <a:pt x="2888" y="1929"/>
                    <a:pt x="3137" y="1983"/>
                    <a:pt x="3295" y="2084"/>
                  </a:cubicBezTo>
                  <a:cubicBezTo>
                    <a:pt x="3832" y="2435"/>
                    <a:pt x="3601" y="3140"/>
                    <a:pt x="2840" y="3140"/>
                  </a:cubicBezTo>
                  <a:cubicBezTo>
                    <a:pt x="2709" y="3140"/>
                    <a:pt x="2563" y="3119"/>
                    <a:pt x="2402" y="3072"/>
                  </a:cubicBezTo>
                  <a:cubicBezTo>
                    <a:pt x="2168" y="3005"/>
                    <a:pt x="1955" y="2974"/>
                    <a:pt x="1762" y="2974"/>
                  </a:cubicBezTo>
                  <a:cubicBezTo>
                    <a:pt x="251" y="2974"/>
                    <a:pt x="1" y="4850"/>
                    <a:pt x="971" y="5611"/>
                  </a:cubicBezTo>
                  <a:lnTo>
                    <a:pt x="1132" y="6539"/>
                  </a:lnTo>
                  <a:lnTo>
                    <a:pt x="4427" y="5456"/>
                  </a:lnTo>
                  <a:cubicBezTo>
                    <a:pt x="4832" y="5984"/>
                    <a:pt x="5359" y="6483"/>
                    <a:pt x="6006" y="6937"/>
                  </a:cubicBezTo>
                  <a:cubicBezTo>
                    <a:pt x="6044" y="6964"/>
                    <a:pt x="6088" y="6977"/>
                    <a:pt x="6132" y="6977"/>
                  </a:cubicBezTo>
                  <a:cubicBezTo>
                    <a:pt x="6202" y="6977"/>
                    <a:pt x="6272" y="6943"/>
                    <a:pt x="6316" y="6880"/>
                  </a:cubicBezTo>
                  <a:cubicBezTo>
                    <a:pt x="6386" y="6778"/>
                    <a:pt x="6361" y="6638"/>
                    <a:pt x="6259" y="6567"/>
                  </a:cubicBezTo>
                  <a:cubicBezTo>
                    <a:pt x="5306" y="5903"/>
                    <a:pt x="4635" y="5129"/>
                    <a:pt x="4262" y="4310"/>
                  </a:cubicBezTo>
                  <a:cubicBezTo>
                    <a:pt x="4213" y="4197"/>
                    <a:pt x="4259" y="4067"/>
                    <a:pt x="4368" y="4007"/>
                  </a:cubicBezTo>
                  <a:cubicBezTo>
                    <a:pt x="4399" y="3991"/>
                    <a:pt x="4433" y="3983"/>
                    <a:pt x="4467" y="3983"/>
                  </a:cubicBezTo>
                  <a:cubicBezTo>
                    <a:pt x="4549" y="3983"/>
                    <a:pt x="4629" y="4030"/>
                    <a:pt x="4666" y="4109"/>
                  </a:cubicBezTo>
                  <a:cubicBezTo>
                    <a:pt x="5721" y="6297"/>
                    <a:pt x="9322" y="7977"/>
                    <a:pt x="11467" y="8670"/>
                  </a:cubicBezTo>
                  <a:cubicBezTo>
                    <a:pt x="11492" y="8677"/>
                    <a:pt x="11513" y="8681"/>
                    <a:pt x="11538" y="8681"/>
                  </a:cubicBezTo>
                  <a:cubicBezTo>
                    <a:pt x="11791" y="8681"/>
                    <a:pt x="11847" y="8326"/>
                    <a:pt x="11604" y="8245"/>
                  </a:cubicBezTo>
                  <a:cubicBezTo>
                    <a:pt x="8644" y="7288"/>
                    <a:pt x="5078" y="5277"/>
                    <a:pt x="4828" y="3223"/>
                  </a:cubicBezTo>
                  <a:cubicBezTo>
                    <a:pt x="4709" y="2225"/>
                    <a:pt x="4828" y="1152"/>
                    <a:pt x="6629" y="396"/>
                  </a:cubicBezTo>
                  <a:lnTo>
                    <a:pt x="6375" y="171"/>
                  </a:lnTo>
                  <a:cubicBezTo>
                    <a:pt x="5997" y="56"/>
                    <a:pt x="5609" y="0"/>
                    <a:pt x="5224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9" name="Google Shape;12239;p32"/>
            <p:cNvSpPr/>
            <p:nvPr/>
          </p:nvSpPr>
          <p:spPr>
            <a:xfrm>
              <a:off x="7547482" y="2472219"/>
              <a:ext cx="116515" cy="56593"/>
            </a:xfrm>
            <a:custGeom>
              <a:rect b="b" l="l" r="r" t="t"/>
              <a:pathLst>
                <a:path extrusionOk="0" h="2159" w="4445">
                  <a:moveTo>
                    <a:pt x="1755" y="0"/>
                  </a:moveTo>
                  <a:cubicBezTo>
                    <a:pt x="1156" y="0"/>
                    <a:pt x="561" y="109"/>
                    <a:pt x="1" y="313"/>
                  </a:cubicBezTo>
                  <a:cubicBezTo>
                    <a:pt x="1091" y="422"/>
                    <a:pt x="2279" y="1069"/>
                    <a:pt x="2793" y="1843"/>
                  </a:cubicBezTo>
                  <a:cubicBezTo>
                    <a:pt x="2941" y="2066"/>
                    <a:pt x="3126" y="2158"/>
                    <a:pt x="3308" y="2158"/>
                  </a:cubicBezTo>
                  <a:cubicBezTo>
                    <a:pt x="3896" y="2158"/>
                    <a:pt x="4444" y="1191"/>
                    <a:pt x="3542" y="528"/>
                  </a:cubicBezTo>
                  <a:cubicBezTo>
                    <a:pt x="3278" y="334"/>
                    <a:pt x="2515" y="0"/>
                    <a:pt x="1783" y="0"/>
                  </a:cubicBezTo>
                  <a:cubicBezTo>
                    <a:pt x="1774" y="0"/>
                    <a:pt x="1764" y="0"/>
                    <a:pt x="1755" y="0"/>
                  </a:cubicBezTo>
                  <a:close/>
                </a:path>
              </a:pathLst>
            </a:custGeom>
            <a:solidFill>
              <a:srgbClr val="E7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0" name="Google Shape;12240;p32"/>
            <p:cNvSpPr/>
            <p:nvPr/>
          </p:nvSpPr>
          <p:spPr>
            <a:xfrm>
              <a:off x="7445069" y="2642286"/>
              <a:ext cx="346057" cy="111456"/>
            </a:xfrm>
            <a:custGeom>
              <a:rect b="b" l="l" r="r" t="t"/>
              <a:pathLst>
                <a:path extrusionOk="0" h="4252" w="13202">
                  <a:moveTo>
                    <a:pt x="272" y="0"/>
                  </a:moveTo>
                  <a:cubicBezTo>
                    <a:pt x="272" y="0"/>
                    <a:pt x="1" y="1751"/>
                    <a:pt x="718" y="2687"/>
                  </a:cubicBezTo>
                  <a:cubicBezTo>
                    <a:pt x="1573" y="3805"/>
                    <a:pt x="2941" y="4252"/>
                    <a:pt x="3950" y="4252"/>
                  </a:cubicBezTo>
                  <a:lnTo>
                    <a:pt x="12977" y="4252"/>
                  </a:lnTo>
                  <a:cubicBezTo>
                    <a:pt x="13103" y="4252"/>
                    <a:pt x="13202" y="4153"/>
                    <a:pt x="13202" y="4030"/>
                  </a:cubicBezTo>
                  <a:cubicBezTo>
                    <a:pt x="13202" y="3903"/>
                    <a:pt x="13103" y="3805"/>
                    <a:pt x="12980" y="3805"/>
                  </a:cubicBezTo>
                  <a:cubicBezTo>
                    <a:pt x="5567" y="3731"/>
                    <a:pt x="2891" y="18"/>
                    <a:pt x="2891" y="18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1" name="Google Shape;12241;p32"/>
            <p:cNvSpPr/>
            <p:nvPr/>
          </p:nvSpPr>
          <p:spPr>
            <a:xfrm>
              <a:off x="7445253" y="2642286"/>
              <a:ext cx="346162" cy="111456"/>
            </a:xfrm>
            <a:custGeom>
              <a:rect b="b" l="l" r="r" t="t"/>
              <a:pathLst>
                <a:path extrusionOk="0" h="4252" w="13206">
                  <a:moveTo>
                    <a:pt x="268" y="0"/>
                  </a:moveTo>
                  <a:cubicBezTo>
                    <a:pt x="268" y="0"/>
                    <a:pt x="1" y="1748"/>
                    <a:pt x="715" y="2687"/>
                  </a:cubicBezTo>
                  <a:cubicBezTo>
                    <a:pt x="1569" y="3805"/>
                    <a:pt x="2941" y="4252"/>
                    <a:pt x="3946" y="4252"/>
                  </a:cubicBezTo>
                  <a:lnTo>
                    <a:pt x="12977" y="4252"/>
                  </a:lnTo>
                  <a:cubicBezTo>
                    <a:pt x="12979" y="4252"/>
                    <a:pt x="12981" y="4252"/>
                    <a:pt x="12983" y="4252"/>
                  </a:cubicBezTo>
                  <a:cubicBezTo>
                    <a:pt x="13103" y="4252"/>
                    <a:pt x="13202" y="4154"/>
                    <a:pt x="13202" y="4030"/>
                  </a:cubicBezTo>
                  <a:cubicBezTo>
                    <a:pt x="13205" y="3907"/>
                    <a:pt x="13107" y="3805"/>
                    <a:pt x="12980" y="3805"/>
                  </a:cubicBezTo>
                  <a:lnTo>
                    <a:pt x="6288" y="3805"/>
                  </a:lnTo>
                  <a:cubicBezTo>
                    <a:pt x="4477" y="3805"/>
                    <a:pt x="3180" y="3186"/>
                    <a:pt x="2346" y="2370"/>
                  </a:cubicBezTo>
                  <a:cubicBezTo>
                    <a:pt x="2041" y="2069"/>
                    <a:pt x="2264" y="1544"/>
                    <a:pt x="2690" y="1544"/>
                  </a:cubicBezTo>
                  <a:cubicBezTo>
                    <a:pt x="2692" y="1544"/>
                    <a:pt x="2693" y="1544"/>
                    <a:pt x="2694" y="1544"/>
                  </a:cubicBezTo>
                  <a:lnTo>
                    <a:pt x="2698" y="1544"/>
                  </a:lnTo>
                  <a:cubicBezTo>
                    <a:pt x="3109" y="1544"/>
                    <a:pt x="3507" y="1270"/>
                    <a:pt x="3690" y="841"/>
                  </a:cubicBezTo>
                  <a:cubicBezTo>
                    <a:pt x="3138" y="362"/>
                    <a:pt x="2888" y="18"/>
                    <a:pt x="2888" y="18"/>
                  </a:cubicBezTo>
                  <a:lnTo>
                    <a:pt x="268" y="0"/>
                  </a:ln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2" name="Google Shape;12242;p32"/>
            <p:cNvSpPr/>
            <p:nvPr/>
          </p:nvSpPr>
          <p:spPr>
            <a:xfrm>
              <a:off x="7741900" y="2707607"/>
              <a:ext cx="26658" cy="14155"/>
            </a:xfrm>
            <a:custGeom>
              <a:rect b="b" l="l" r="r" t="t"/>
              <a:pathLst>
                <a:path extrusionOk="0" h="540" w="1017">
                  <a:moveTo>
                    <a:pt x="315" y="1"/>
                  </a:moveTo>
                  <a:cubicBezTo>
                    <a:pt x="74" y="1"/>
                    <a:pt x="0" y="376"/>
                    <a:pt x="267" y="444"/>
                  </a:cubicBezTo>
                  <a:cubicBezTo>
                    <a:pt x="404" y="480"/>
                    <a:pt x="534" y="508"/>
                    <a:pt x="657" y="536"/>
                  </a:cubicBezTo>
                  <a:cubicBezTo>
                    <a:pt x="675" y="539"/>
                    <a:pt x="689" y="539"/>
                    <a:pt x="707" y="539"/>
                  </a:cubicBezTo>
                  <a:cubicBezTo>
                    <a:pt x="974" y="539"/>
                    <a:pt x="1016" y="153"/>
                    <a:pt x="752" y="96"/>
                  </a:cubicBezTo>
                  <a:cubicBezTo>
                    <a:pt x="633" y="72"/>
                    <a:pt x="506" y="44"/>
                    <a:pt x="376" y="8"/>
                  </a:cubicBezTo>
                  <a:cubicBezTo>
                    <a:pt x="355" y="3"/>
                    <a:pt x="334" y="1"/>
                    <a:pt x="315" y="1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3" name="Google Shape;12243;p32"/>
            <p:cNvSpPr/>
            <p:nvPr/>
          </p:nvSpPr>
          <p:spPr>
            <a:xfrm>
              <a:off x="7595005" y="2667686"/>
              <a:ext cx="24273" cy="15911"/>
            </a:xfrm>
            <a:custGeom>
              <a:rect b="b" l="l" r="r" t="t"/>
              <a:pathLst>
                <a:path extrusionOk="0" h="607" w="926">
                  <a:moveTo>
                    <a:pt x="322" y="1"/>
                  </a:moveTo>
                  <a:cubicBezTo>
                    <a:pt x="122" y="1"/>
                    <a:pt x="0" y="298"/>
                    <a:pt x="220" y="420"/>
                  </a:cubicBezTo>
                  <a:cubicBezTo>
                    <a:pt x="315" y="476"/>
                    <a:pt x="414" y="529"/>
                    <a:pt x="515" y="582"/>
                  </a:cubicBezTo>
                  <a:cubicBezTo>
                    <a:pt x="547" y="600"/>
                    <a:pt x="582" y="607"/>
                    <a:pt x="617" y="607"/>
                  </a:cubicBezTo>
                  <a:cubicBezTo>
                    <a:pt x="619" y="607"/>
                    <a:pt x="620" y="607"/>
                    <a:pt x="621" y="607"/>
                  </a:cubicBezTo>
                  <a:cubicBezTo>
                    <a:pt x="854" y="607"/>
                    <a:pt x="926" y="293"/>
                    <a:pt x="719" y="185"/>
                  </a:cubicBezTo>
                  <a:cubicBezTo>
                    <a:pt x="625" y="135"/>
                    <a:pt x="530" y="83"/>
                    <a:pt x="438" y="33"/>
                  </a:cubicBezTo>
                  <a:cubicBezTo>
                    <a:pt x="398" y="11"/>
                    <a:pt x="359" y="1"/>
                    <a:pt x="322" y="1"/>
                  </a:cubicBezTo>
                  <a:close/>
                </a:path>
              </a:pathLst>
            </a:custGeom>
            <a:solidFill>
              <a:srgbClr val="A8BB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4" name="Google Shape;12244;p32"/>
            <p:cNvSpPr/>
            <p:nvPr/>
          </p:nvSpPr>
          <p:spPr>
            <a:xfrm>
              <a:off x="7424283" y="2562914"/>
              <a:ext cx="87917" cy="93500"/>
            </a:xfrm>
            <a:custGeom>
              <a:rect b="b" l="l" r="r" t="t"/>
              <a:pathLst>
                <a:path extrusionOk="0" h="3567" w="3354">
                  <a:moveTo>
                    <a:pt x="1760" y="0"/>
                  </a:moveTo>
                  <a:cubicBezTo>
                    <a:pt x="252" y="0"/>
                    <a:pt x="1" y="1877"/>
                    <a:pt x="973" y="2638"/>
                  </a:cubicBezTo>
                  <a:lnTo>
                    <a:pt x="1135" y="3566"/>
                  </a:lnTo>
                  <a:lnTo>
                    <a:pt x="3354" y="2835"/>
                  </a:lnTo>
                  <a:cubicBezTo>
                    <a:pt x="3255" y="2610"/>
                    <a:pt x="3160" y="2378"/>
                    <a:pt x="3072" y="2132"/>
                  </a:cubicBezTo>
                  <a:cubicBezTo>
                    <a:pt x="2795" y="1393"/>
                    <a:pt x="2738" y="739"/>
                    <a:pt x="2823" y="166"/>
                  </a:cubicBezTo>
                  <a:cubicBezTo>
                    <a:pt x="2679" y="162"/>
                    <a:pt x="2538" y="141"/>
                    <a:pt x="2401" y="99"/>
                  </a:cubicBezTo>
                  <a:cubicBezTo>
                    <a:pt x="2166" y="31"/>
                    <a:pt x="1953" y="0"/>
                    <a:pt x="1760" y="0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5" name="Google Shape;12245;p32"/>
            <p:cNvSpPr/>
            <p:nvPr/>
          </p:nvSpPr>
          <p:spPr>
            <a:xfrm>
              <a:off x="7462579" y="2483910"/>
              <a:ext cx="106501" cy="56645"/>
            </a:xfrm>
            <a:custGeom>
              <a:rect b="b" l="l" r="r" t="t"/>
              <a:pathLst>
                <a:path extrusionOk="0" h="2161" w="4063">
                  <a:moveTo>
                    <a:pt x="3605" y="1"/>
                  </a:moveTo>
                  <a:cubicBezTo>
                    <a:pt x="2891" y="1"/>
                    <a:pt x="2202" y="258"/>
                    <a:pt x="1664" y="725"/>
                  </a:cubicBezTo>
                  <a:lnTo>
                    <a:pt x="1" y="2160"/>
                  </a:lnTo>
                  <a:cubicBezTo>
                    <a:pt x="413" y="2034"/>
                    <a:pt x="799" y="1974"/>
                    <a:pt x="1121" y="1974"/>
                  </a:cubicBezTo>
                  <a:cubicBezTo>
                    <a:pt x="1366" y="1974"/>
                    <a:pt x="1574" y="2009"/>
                    <a:pt x="1728" y="2076"/>
                  </a:cubicBezTo>
                  <a:cubicBezTo>
                    <a:pt x="2487" y="655"/>
                    <a:pt x="4062" y="1"/>
                    <a:pt x="4062" y="1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6" name="Google Shape;12246;p32"/>
            <p:cNvSpPr/>
            <p:nvPr/>
          </p:nvSpPr>
          <p:spPr>
            <a:xfrm>
              <a:off x="7432645" y="2606191"/>
              <a:ext cx="117904" cy="106528"/>
            </a:xfrm>
            <a:custGeom>
              <a:rect b="b" l="l" r="r" t="t"/>
              <a:pathLst>
                <a:path extrusionOk="0" h="4064" w="4498">
                  <a:moveTo>
                    <a:pt x="2561" y="1"/>
                  </a:moveTo>
                  <a:cubicBezTo>
                    <a:pt x="1611" y="1"/>
                    <a:pt x="599" y="424"/>
                    <a:pt x="320" y="1585"/>
                  </a:cubicBezTo>
                  <a:cubicBezTo>
                    <a:pt x="0" y="2903"/>
                    <a:pt x="1192" y="4064"/>
                    <a:pt x="1192" y="4064"/>
                  </a:cubicBezTo>
                  <a:cubicBezTo>
                    <a:pt x="1192" y="4064"/>
                    <a:pt x="556" y="2949"/>
                    <a:pt x="1037" y="2147"/>
                  </a:cubicBezTo>
                  <a:cubicBezTo>
                    <a:pt x="1197" y="1883"/>
                    <a:pt x="1439" y="1723"/>
                    <a:pt x="1734" y="1723"/>
                  </a:cubicBezTo>
                  <a:cubicBezTo>
                    <a:pt x="2031" y="1723"/>
                    <a:pt x="2382" y="1887"/>
                    <a:pt x="2753" y="2274"/>
                  </a:cubicBezTo>
                  <a:cubicBezTo>
                    <a:pt x="2888" y="2414"/>
                    <a:pt x="3035" y="2472"/>
                    <a:pt x="3175" y="2472"/>
                  </a:cubicBezTo>
                  <a:cubicBezTo>
                    <a:pt x="3620" y="2472"/>
                    <a:pt x="4001" y="1878"/>
                    <a:pt x="3731" y="1402"/>
                  </a:cubicBezTo>
                  <a:lnTo>
                    <a:pt x="3731" y="1402"/>
                  </a:lnTo>
                  <a:cubicBezTo>
                    <a:pt x="3786" y="1412"/>
                    <a:pt x="3841" y="1417"/>
                    <a:pt x="3894" y="1417"/>
                  </a:cubicBezTo>
                  <a:cubicBezTo>
                    <a:pt x="4158" y="1417"/>
                    <a:pt x="4392" y="1294"/>
                    <a:pt x="4424" y="1043"/>
                  </a:cubicBezTo>
                  <a:cubicBezTo>
                    <a:pt x="4498" y="472"/>
                    <a:pt x="3564" y="1"/>
                    <a:pt x="2561" y="1"/>
                  </a:cubicBez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7" name="Google Shape;12247;p32"/>
            <p:cNvSpPr/>
            <p:nvPr/>
          </p:nvSpPr>
          <p:spPr>
            <a:xfrm>
              <a:off x="7438805" y="2624147"/>
              <a:ext cx="98795" cy="88572"/>
            </a:xfrm>
            <a:custGeom>
              <a:rect b="b" l="l" r="r" t="t"/>
              <a:pathLst>
                <a:path extrusionOk="0" h="3379" w="3769">
                  <a:moveTo>
                    <a:pt x="1957" y="0"/>
                  </a:moveTo>
                  <a:cubicBezTo>
                    <a:pt x="1405" y="0"/>
                    <a:pt x="872" y="221"/>
                    <a:pt x="595" y="696"/>
                  </a:cubicBezTo>
                  <a:cubicBezTo>
                    <a:pt x="1" y="1712"/>
                    <a:pt x="511" y="2785"/>
                    <a:pt x="957" y="3379"/>
                  </a:cubicBezTo>
                  <a:cubicBezTo>
                    <a:pt x="957" y="3379"/>
                    <a:pt x="321" y="2264"/>
                    <a:pt x="806" y="1466"/>
                  </a:cubicBezTo>
                  <a:cubicBezTo>
                    <a:pt x="965" y="1200"/>
                    <a:pt x="1207" y="1039"/>
                    <a:pt x="1501" y="1039"/>
                  </a:cubicBezTo>
                  <a:cubicBezTo>
                    <a:pt x="1797" y="1039"/>
                    <a:pt x="2147" y="1204"/>
                    <a:pt x="2518" y="1589"/>
                  </a:cubicBezTo>
                  <a:cubicBezTo>
                    <a:pt x="2654" y="1730"/>
                    <a:pt x="2801" y="1789"/>
                    <a:pt x="2942" y="1789"/>
                  </a:cubicBezTo>
                  <a:cubicBezTo>
                    <a:pt x="3387" y="1789"/>
                    <a:pt x="3769" y="1195"/>
                    <a:pt x="3496" y="717"/>
                  </a:cubicBezTo>
                  <a:cubicBezTo>
                    <a:pt x="3155" y="252"/>
                    <a:pt x="2545" y="0"/>
                    <a:pt x="1957" y="0"/>
                  </a:cubicBezTo>
                  <a:close/>
                </a:path>
              </a:pathLst>
            </a:custGeom>
            <a:solidFill>
              <a:srgbClr val="E7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8" name="Google Shape;12248;p32"/>
            <p:cNvSpPr/>
            <p:nvPr/>
          </p:nvSpPr>
          <p:spPr>
            <a:xfrm>
              <a:off x="7702161" y="2729233"/>
              <a:ext cx="25190" cy="12897"/>
            </a:xfrm>
            <a:custGeom>
              <a:rect b="b" l="l" r="r" t="t"/>
              <a:pathLst>
                <a:path extrusionOk="0" h="492" w="961">
                  <a:moveTo>
                    <a:pt x="286" y="1"/>
                  </a:moveTo>
                  <a:cubicBezTo>
                    <a:pt x="48" y="1"/>
                    <a:pt x="1" y="385"/>
                    <a:pt x="267" y="418"/>
                  </a:cubicBezTo>
                  <a:cubicBezTo>
                    <a:pt x="408" y="442"/>
                    <a:pt x="556" y="467"/>
                    <a:pt x="700" y="488"/>
                  </a:cubicBezTo>
                  <a:cubicBezTo>
                    <a:pt x="712" y="490"/>
                    <a:pt x="725" y="491"/>
                    <a:pt x="737" y="491"/>
                  </a:cubicBezTo>
                  <a:cubicBezTo>
                    <a:pt x="838" y="491"/>
                    <a:pt x="927" y="416"/>
                    <a:pt x="943" y="312"/>
                  </a:cubicBezTo>
                  <a:cubicBezTo>
                    <a:pt x="960" y="196"/>
                    <a:pt x="879" y="87"/>
                    <a:pt x="760" y="73"/>
                  </a:cubicBezTo>
                  <a:cubicBezTo>
                    <a:pt x="619" y="52"/>
                    <a:pt x="478" y="31"/>
                    <a:pt x="338" y="6"/>
                  </a:cubicBezTo>
                  <a:cubicBezTo>
                    <a:pt x="320" y="2"/>
                    <a:pt x="303" y="1"/>
                    <a:pt x="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9" name="Google Shape;12249;p32"/>
            <p:cNvSpPr/>
            <p:nvPr/>
          </p:nvSpPr>
          <p:spPr>
            <a:xfrm>
              <a:off x="7415266" y="2439925"/>
              <a:ext cx="376228" cy="295729"/>
            </a:xfrm>
            <a:custGeom>
              <a:rect b="b" l="l" r="r" t="t"/>
              <a:pathLst>
                <a:path extrusionOk="0" h="11282" w="14353">
                  <a:moveTo>
                    <a:pt x="6451" y="1"/>
                  </a:moveTo>
                  <a:cubicBezTo>
                    <a:pt x="6190" y="1"/>
                    <a:pt x="5908" y="31"/>
                    <a:pt x="5607" y="93"/>
                  </a:cubicBezTo>
                  <a:cubicBezTo>
                    <a:pt x="4376" y="350"/>
                    <a:pt x="3156" y="1071"/>
                    <a:pt x="1887" y="2305"/>
                  </a:cubicBezTo>
                  <a:cubicBezTo>
                    <a:pt x="1737" y="2455"/>
                    <a:pt x="1874" y="2664"/>
                    <a:pt x="2037" y="2664"/>
                  </a:cubicBezTo>
                  <a:cubicBezTo>
                    <a:pt x="2084" y="2664"/>
                    <a:pt x="2133" y="2646"/>
                    <a:pt x="2179" y="2604"/>
                  </a:cubicBezTo>
                  <a:cubicBezTo>
                    <a:pt x="3392" y="1429"/>
                    <a:pt x="4538" y="740"/>
                    <a:pt x="5692" y="504"/>
                  </a:cubicBezTo>
                  <a:cubicBezTo>
                    <a:pt x="5966" y="447"/>
                    <a:pt x="6221" y="419"/>
                    <a:pt x="6453" y="419"/>
                  </a:cubicBezTo>
                  <a:cubicBezTo>
                    <a:pt x="6891" y="419"/>
                    <a:pt x="7253" y="519"/>
                    <a:pt x="7538" y="719"/>
                  </a:cubicBezTo>
                  <a:cubicBezTo>
                    <a:pt x="7742" y="863"/>
                    <a:pt x="7903" y="1057"/>
                    <a:pt x="8009" y="1285"/>
                  </a:cubicBezTo>
                  <a:cubicBezTo>
                    <a:pt x="7932" y="1257"/>
                    <a:pt x="7851" y="1229"/>
                    <a:pt x="7773" y="1208"/>
                  </a:cubicBezTo>
                  <a:cubicBezTo>
                    <a:pt x="7748" y="1200"/>
                    <a:pt x="7724" y="1196"/>
                    <a:pt x="7701" y="1196"/>
                  </a:cubicBezTo>
                  <a:cubicBezTo>
                    <a:pt x="7484" y="1196"/>
                    <a:pt x="7408" y="1535"/>
                    <a:pt x="7654" y="1609"/>
                  </a:cubicBezTo>
                  <a:cubicBezTo>
                    <a:pt x="7942" y="1697"/>
                    <a:pt x="8220" y="1813"/>
                    <a:pt x="8480" y="1964"/>
                  </a:cubicBezTo>
                  <a:cubicBezTo>
                    <a:pt x="8814" y="2150"/>
                    <a:pt x="8969" y="2386"/>
                    <a:pt x="8930" y="2646"/>
                  </a:cubicBezTo>
                  <a:cubicBezTo>
                    <a:pt x="8895" y="2889"/>
                    <a:pt x="8681" y="3121"/>
                    <a:pt x="8445" y="3173"/>
                  </a:cubicBezTo>
                  <a:cubicBezTo>
                    <a:pt x="8413" y="3181"/>
                    <a:pt x="8381" y="3184"/>
                    <a:pt x="8351" y="3184"/>
                  </a:cubicBezTo>
                  <a:cubicBezTo>
                    <a:pt x="8216" y="3184"/>
                    <a:pt x="8100" y="3114"/>
                    <a:pt x="8005" y="2977"/>
                  </a:cubicBezTo>
                  <a:cubicBezTo>
                    <a:pt x="7615" y="2389"/>
                    <a:pt x="7074" y="1918"/>
                    <a:pt x="6479" y="1651"/>
                  </a:cubicBezTo>
                  <a:cubicBezTo>
                    <a:pt x="6342" y="1591"/>
                    <a:pt x="6198" y="1542"/>
                    <a:pt x="6054" y="1503"/>
                  </a:cubicBezTo>
                  <a:cubicBezTo>
                    <a:pt x="6234" y="1475"/>
                    <a:pt x="6415" y="1462"/>
                    <a:pt x="6597" y="1462"/>
                  </a:cubicBezTo>
                  <a:cubicBezTo>
                    <a:pt x="6668" y="1462"/>
                    <a:pt x="6739" y="1464"/>
                    <a:pt x="6810" y="1468"/>
                  </a:cubicBezTo>
                  <a:cubicBezTo>
                    <a:pt x="6816" y="1469"/>
                    <a:pt x="6822" y="1469"/>
                    <a:pt x="6829" y="1469"/>
                  </a:cubicBezTo>
                  <a:cubicBezTo>
                    <a:pt x="6940" y="1469"/>
                    <a:pt x="7032" y="1381"/>
                    <a:pt x="7038" y="1271"/>
                  </a:cubicBezTo>
                  <a:cubicBezTo>
                    <a:pt x="7045" y="1152"/>
                    <a:pt x="6954" y="1053"/>
                    <a:pt x="6834" y="1050"/>
                  </a:cubicBezTo>
                  <a:cubicBezTo>
                    <a:pt x="6761" y="1045"/>
                    <a:pt x="6688" y="1043"/>
                    <a:pt x="6614" y="1043"/>
                  </a:cubicBezTo>
                  <a:cubicBezTo>
                    <a:pt x="5536" y="1043"/>
                    <a:pt x="4397" y="1475"/>
                    <a:pt x="3304" y="2301"/>
                  </a:cubicBezTo>
                  <a:cubicBezTo>
                    <a:pt x="2798" y="2685"/>
                    <a:pt x="2337" y="3117"/>
                    <a:pt x="1929" y="3599"/>
                  </a:cubicBezTo>
                  <a:cubicBezTo>
                    <a:pt x="1609" y="3683"/>
                    <a:pt x="1296" y="3799"/>
                    <a:pt x="1001" y="3940"/>
                  </a:cubicBezTo>
                  <a:cubicBezTo>
                    <a:pt x="1166" y="3722"/>
                    <a:pt x="1373" y="3472"/>
                    <a:pt x="1609" y="3205"/>
                  </a:cubicBezTo>
                  <a:cubicBezTo>
                    <a:pt x="1744" y="3051"/>
                    <a:pt x="1605" y="2859"/>
                    <a:pt x="1449" y="2859"/>
                  </a:cubicBezTo>
                  <a:cubicBezTo>
                    <a:pt x="1398" y="2859"/>
                    <a:pt x="1345" y="2879"/>
                    <a:pt x="1300" y="2927"/>
                  </a:cubicBezTo>
                  <a:cubicBezTo>
                    <a:pt x="544" y="3768"/>
                    <a:pt x="122" y="4457"/>
                    <a:pt x="97" y="4499"/>
                  </a:cubicBezTo>
                  <a:cubicBezTo>
                    <a:pt x="0" y="4654"/>
                    <a:pt x="125" y="4822"/>
                    <a:pt x="273" y="4822"/>
                  </a:cubicBezTo>
                  <a:cubicBezTo>
                    <a:pt x="314" y="4822"/>
                    <a:pt x="356" y="4809"/>
                    <a:pt x="396" y="4780"/>
                  </a:cubicBezTo>
                  <a:cubicBezTo>
                    <a:pt x="958" y="4376"/>
                    <a:pt x="1598" y="4095"/>
                    <a:pt x="2274" y="3951"/>
                  </a:cubicBezTo>
                  <a:cubicBezTo>
                    <a:pt x="2470" y="3912"/>
                    <a:pt x="2704" y="3883"/>
                    <a:pt x="2922" y="3883"/>
                  </a:cubicBezTo>
                  <a:cubicBezTo>
                    <a:pt x="3157" y="3883"/>
                    <a:pt x="3375" y="3916"/>
                    <a:pt x="3511" y="4003"/>
                  </a:cubicBezTo>
                  <a:cubicBezTo>
                    <a:pt x="3687" y="4116"/>
                    <a:pt x="3751" y="4278"/>
                    <a:pt x="3687" y="4425"/>
                  </a:cubicBezTo>
                  <a:cubicBezTo>
                    <a:pt x="3625" y="4565"/>
                    <a:pt x="3446" y="4674"/>
                    <a:pt x="3171" y="4674"/>
                  </a:cubicBezTo>
                  <a:cubicBezTo>
                    <a:pt x="3060" y="4674"/>
                    <a:pt x="2933" y="4656"/>
                    <a:pt x="2791" y="4615"/>
                  </a:cubicBezTo>
                  <a:cubicBezTo>
                    <a:pt x="2539" y="4542"/>
                    <a:pt x="2300" y="4506"/>
                    <a:pt x="2078" y="4506"/>
                  </a:cubicBezTo>
                  <a:cubicBezTo>
                    <a:pt x="1850" y="4506"/>
                    <a:pt x="1638" y="4544"/>
                    <a:pt x="1444" y="4619"/>
                  </a:cubicBezTo>
                  <a:cubicBezTo>
                    <a:pt x="1099" y="4749"/>
                    <a:pt x="814" y="5002"/>
                    <a:pt x="653" y="5333"/>
                  </a:cubicBezTo>
                  <a:cubicBezTo>
                    <a:pt x="480" y="5677"/>
                    <a:pt x="428" y="6067"/>
                    <a:pt x="505" y="6444"/>
                  </a:cubicBezTo>
                  <a:cubicBezTo>
                    <a:pt x="568" y="6778"/>
                    <a:pt x="733" y="7084"/>
                    <a:pt x="976" y="7323"/>
                  </a:cubicBezTo>
                  <a:cubicBezTo>
                    <a:pt x="878" y="7502"/>
                    <a:pt x="804" y="7696"/>
                    <a:pt x="758" y="7896"/>
                  </a:cubicBezTo>
                  <a:cubicBezTo>
                    <a:pt x="614" y="8490"/>
                    <a:pt x="733" y="9141"/>
                    <a:pt x="1096" y="9781"/>
                  </a:cubicBezTo>
                  <a:cubicBezTo>
                    <a:pt x="1261" y="10069"/>
                    <a:pt x="1458" y="10336"/>
                    <a:pt x="1690" y="10572"/>
                  </a:cubicBezTo>
                  <a:cubicBezTo>
                    <a:pt x="1735" y="10615"/>
                    <a:pt x="1785" y="10633"/>
                    <a:pt x="1833" y="10633"/>
                  </a:cubicBezTo>
                  <a:cubicBezTo>
                    <a:pt x="1995" y="10633"/>
                    <a:pt x="2131" y="10423"/>
                    <a:pt x="1982" y="10273"/>
                  </a:cubicBezTo>
                  <a:cubicBezTo>
                    <a:pt x="1971" y="10263"/>
                    <a:pt x="878" y="9187"/>
                    <a:pt x="1162" y="7995"/>
                  </a:cubicBezTo>
                  <a:cubicBezTo>
                    <a:pt x="1303" y="7418"/>
                    <a:pt x="1648" y="7006"/>
                    <a:pt x="2189" y="6771"/>
                  </a:cubicBezTo>
                  <a:cubicBezTo>
                    <a:pt x="2489" y="6640"/>
                    <a:pt x="2846" y="6572"/>
                    <a:pt x="3212" y="6572"/>
                  </a:cubicBezTo>
                  <a:cubicBezTo>
                    <a:pt x="3396" y="6572"/>
                    <a:pt x="3582" y="6589"/>
                    <a:pt x="3765" y="6623"/>
                  </a:cubicBezTo>
                  <a:cubicBezTo>
                    <a:pt x="4426" y="6746"/>
                    <a:pt x="4907" y="7077"/>
                    <a:pt x="4872" y="7376"/>
                  </a:cubicBezTo>
                  <a:cubicBezTo>
                    <a:pt x="4865" y="7442"/>
                    <a:pt x="4834" y="7502"/>
                    <a:pt x="4784" y="7541"/>
                  </a:cubicBezTo>
                  <a:cubicBezTo>
                    <a:pt x="4732" y="7571"/>
                    <a:pt x="4675" y="7585"/>
                    <a:pt x="4617" y="7585"/>
                  </a:cubicBezTo>
                  <a:cubicBezTo>
                    <a:pt x="4586" y="7585"/>
                    <a:pt x="4555" y="7581"/>
                    <a:pt x="4524" y="7573"/>
                  </a:cubicBezTo>
                  <a:lnTo>
                    <a:pt x="4507" y="7569"/>
                  </a:lnTo>
                  <a:cubicBezTo>
                    <a:pt x="4429" y="7464"/>
                    <a:pt x="4331" y="7372"/>
                    <a:pt x="4222" y="7298"/>
                  </a:cubicBezTo>
                  <a:cubicBezTo>
                    <a:pt x="4181" y="7270"/>
                    <a:pt x="4140" y="7258"/>
                    <a:pt x="4101" y="7258"/>
                  </a:cubicBezTo>
                  <a:cubicBezTo>
                    <a:pt x="3920" y="7258"/>
                    <a:pt x="3793" y="7522"/>
                    <a:pt x="3990" y="7646"/>
                  </a:cubicBezTo>
                  <a:cubicBezTo>
                    <a:pt x="4250" y="7822"/>
                    <a:pt x="4282" y="8030"/>
                    <a:pt x="4260" y="8174"/>
                  </a:cubicBezTo>
                  <a:cubicBezTo>
                    <a:pt x="4236" y="8371"/>
                    <a:pt x="4092" y="8554"/>
                    <a:pt x="3923" y="8606"/>
                  </a:cubicBezTo>
                  <a:cubicBezTo>
                    <a:pt x="3889" y="8618"/>
                    <a:pt x="3855" y="8624"/>
                    <a:pt x="3822" y="8624"/>
                  </a:cubicBezTo>
                  <a:cubicBezTo>
                    <a:pt x="3728" y="8624"/>
                    <a:pt x="3638" y="8578"/>
                    <a:pt x="3550" y="8487"/>
                  </a:cubicBezTo>
                  <a:cubicBezTo>
                    <a:pt x="3185" y="8108"/>
                    <a:pt x="2750" y="7897"/>
                    <a:pt x="2356" y="7897"/>
                  </a:cubicBezTo>
                  <a:cubicBezTo>
                    <a:pt x="2252" y="7897"/>
                    <a:pt x="2152" y="7912"/>
                    <a:pt x="2056" y="7942"/>
                  </a:cubicBezTo>
                  <a:cubicBezTo>
                    <a:pt x="1760" y="8030"/>
                    <a:pt x="1542" y="8279"/>
                    <a:pt x="1500" y="8585"/>
                  </a:cubicBezTo>
                  <a:cubicBezTo>
                    <a:pt x="1482" y="8701"/>
                    <a:pt x="1560" y="8810"/>
                    <a:pt x="1672" y="8828"/>
                  </a:cubicBezTo>
                  <a:cubicBezTo>
                    <a:pt x="1685" y="8830"/>
                    <a:pt x="1697" y="8831"/>
                    <a:pt x="1709" y="8831"/>
                  </a:cubicBezTo>
                  <a:cubicBezTo>
                    <a:pt x="1811" y="8831"/>
                    <a:pt x="1899" y="8756"/>
                    <a:pt x="1915" y="8652"/>
                  </a:cubicBezTo>
                  <a:cubicBezTo>
                    <a:pt x="1933" y="8504"/>
                    <a:pt x="2038" y="8381"/>
                    <a:pt x="2182" y="8339"/>
                  </a:cubicBezTo>
                  <a:cubicBezTo>
                    <a:pt x="2239" y="8322"/>
                    <a:pt x="2298" y="8313"/>
                    <a:pt x="2358" y="8313"/>
                  </a:cubicBezTo>
                  <a:cubicBezTo>
                    <a:pt x="2680" y="8313"/>
                    <a:pt x="3025" y="8547"/>
                    <a:pt x="3248" y="8779"/>
                  </a:cubicBezTo>
                  <a:cubicBezTo>
                    <a:pt x="3395" y="8944"/>
                    <a:pt x="3603" y="9039"/>
                    <a:pt x="3824" y="9042"/>
                  </a:cubicBezTo>
                  <a:cubicBezTo>
                    <a:pt x="3902" y="9042"/>
                    <a:pt x="3979" y="9032"/>
                    <a:pt x="4053" y="9007"/>
                  </a:cubicBezTo>
                  <a:cubicBezTo>
                    <a:pt x="4271" y="8930"/>
                    <a:pt x="4454" y="8775"/>
                    <a:pt x="4563" y="8568"/>
                  </a:cubicBezTo>
                  <a:cubicBezTo>
                    <a:pt x="4879" y="8895"/>
                    <a:pt x="5231" y="9187"/>
                    <a:pt x="5611" y="9440"/>
                  </a:cubicBezTo>
                  <a:cubicBezTo>
                    <a:pt x="6437" y="9995"/>
                    <a:pt x="7911" y="10765"/>
                    <a:pt x="10259" y="11275"/>
                  </a:cubicBezTo>
                  <a:cubicBezTo>
                    <a:pt x="10277" y="11280"/>
                    <a:pt x="10294" y="11282"/>
                    <a:pt x="10311" y="11282"/>
                  </a:cubicBezTo>
                  <a:cubicBezTo>
                    <a:pt x="10408" y="11282"/>
                    <a:pt x="10495" y="11216"/>
                    <a:pt x="10516" y="11117"/>
                  </a:cubicBezTo>
                  <a:cubicBezTo>
                    <a:pt x="10541" y="11001"/>
                    <a:pt x="10463" y="10885"/>
                    <a:pt x="10347" y="10864"/>
                  </a:cubicBezTo>
                  <a:cubicBezTo>
                    <a:pt x="8083" y="10375"/>
                    <a:pt x="6666" y="9640"/>
                    <a:pt x="5871" y="9109"/>
                  </a:cubicBezTo>
                  <a:cubicBezTo>
                    <a:pt x="5020" y="8540"/>
                    <a:pt x="4693" y="8079"/>
                    <a:pt x="4686" y="8072"/>
                  </a:cubicBezTo>
                  <a:lnTo>
                    <a:pt x="4679" y="8061"/>
                  </a:lnTo>
                  <a:cubicBezTo>
                    <a:pt x="4679" y="8040"/>
                    <a:pt x="4675" y="8023"/>
                    <a:pt x="4672" y="8002"/>
                  </a:cubicBezTo>
                  <a:cubicBezTo>
                    <a:pt x="4795" y="7995"/>
                    <a:pt x="4914" y="7956"/>
                    <a:pt x="5016" y="7889"/>
                  </a:cubicBezTo>
                  <a:cubicBezTo>
                    <a:pt x="5164" y="7780"/>
                    <a:pt x="5263" y="7615"/>
                    <a:pt x="5280" y="7432"/>
                  </a:cubicBezTo>
                  <a:cubicBezTo>
                    <a:pt x="5319" y="7140"/>
                    <a:pt x="5171" y="6855"/>
                    <a:pt x="4862" y="6627"/>
                  </a:cubicBezTo>
                  <a:cubicBezTo>
                    <a:pt x="4605" y="6437"/>
                    <a:pt x="4239" y="6289"/>
                    <a:pt x="3835" y="6215"/>
                  </a:cubicBezTo>
                  <a:cubicBezTo>
                    <a:pt x="3630" y="6177"/>
                    <a:pt x="3418" y="6157"/>
                    <a:pt x="3205" y="6157"/>
                  </a:cubicBezTo>
                  <a:cubicBezTo>
                    <a:pt x="2459" y="6157"/>
                    <a:pt x="1702" y="6403"/>
                    <a:pt x="1215" y="6975"/>
                  </a:cubicBezTo>
                  <a:cubicBezTo>
                    <a:pt x="867" y="6602"/>
                    <a:pt x="776" y="6001"/>
                    <a:pt x="1018" y="5522"/>
                  </a:cubicBezTo>
                  <a:cubicBezTo>
                    <a:pt x="1124" y="5319"/>
                    <a:pt x="1408" y="4922"/>
                    <a:pt x="2066" y="4922"/>
                  </a:cubicBezTo>
                  <a:cubicBezTo>
                    <a:pt x="2239" y="4922"/>
                    <a:pt x="2439" y="4950"/>
                    <a:pt x="2667" y="5016"/>
                  </a:cubicBezTo>
                  <a:cubicBezTo>
                    <a:pt x="2847" y="5068"/>
                    <a:pt x="3013" y="5091"/>
                    <a:pt x="3162" y="5091"/>
                  </a:cubicBezTo>
                  <a:cubicBezTo>
                    <a:pt x="3625" y="5091"/>
                    <a:pt x="3938" y="4871"/>
                    <a:pt x="4060" y="4598"/>
                  </a:cubicBezTo>
                  <a:cubicBezTo>
                    <a:pt x="4215" y="4260"/>
                    <a:pt x="4085" y="3880"/>
                    <a:pt x="3733" y="3652"/>
                  </a:cubicBezTo>
                  <a:cubicBezTo>
                    <a:pt x="3538" y="3526"/>
                    <a:pt x="3241" y="3463"/>
                    <a:pt x="2887" y="3463"/>
                  </a:cubicBezTo>
                  <a:cubicBezTo>
                    <a:pt x="2794" y="3463"/>
                    <a:pt x="2697" y="3467"/>
                    <a:pt x="2597" y="3476"/>
                  </a:cubicBezTo>
                  <a:cubicBezTo>
                    <a:pt x="2896" y="3170"/>
                    <a:pt x="3216" y="2885"/>
                    <a:pt x="3557" y="2628"/>
                  </a:cubicBezTo>
                  <a:cubicBezTo>
                    <a:pt x="3888" y="2375"/>
                    <a:pt x="4243" y="2157"/>
                    <a:pt x="4616" y="1967"/>
                  </a:cubicBezTo>
                  <a:lnTo>
                    <a:pt x="4619" y="1967"/>
                  </a:lnTo>
                  <a:cubicBezTo>
                    <a:pt x="4858" y="1875"/>
                    <a:pt x="5107" y="1829"/>
                    <a:pt x="5358" y="1829"/>
                  </a:cubicBezTo>
                  <a:cubicBezTo>
                    <a:pt x="5673" y="1829"/>
                    <a:pt x="5993" y="1901"/>
                    <a:pt x="6307" y="2041"/>
                  </a:cubicBezTo>
                  <a:cubicBezTo>
                    <a:pt x="6676" y="2213"/>
                    <a:pt x="7010" y="2456"/>
                    <a:pt x="7288" y="2759"/>
                  </a:cubicBezTo>
                  <a:cubicBezTo>
                    <a:pt x="6866" y="2836"/>
                    <a:pt x="6205" y="3071"/>
                    <a:pt x="5889" y="3768"/>
                  </a:cubicBezTo>
                  <a:cubicBezTo>
                    <a:pt x="5593" y="4418"/>
                    <a:pt x="5646" y="5108"/>
                    <a:pt x="6043" y="5825"/>
                  </a:cubicBezTo>
                  <a:cubicBezTo>
                    <a:pt x="7211" y="7928"/>
                    <a:pt x="11230" y="9809"/>
                    <a:pt x="14099" y="10182"/>
                  </a:cubicBezTo>
                  <a:cubicBezTo>
                    <a:pt x="14110" y="10183"/>
                    <a:pt x="14121" y="10184"/>
                    <a:pt x="14131" y="10184"/>
                  </a:cubicBezTo>
                  <a:cubicBezTo>
                    <a:pt x="14234" y="10184"/>
                    <a:pt x="14323" y="10108"/>
                    <a:pt x="14339" y="10002"/>
                  </a:cubicBezTo>
                  <a:cubicBezTo>
                    <a:pt x="14353" y="9886"/>
                    <a:pt x="14268" y="9781"/>
                    <a:pt x="14152" y="9767"/>
                  </a:cubicBezTo>
                  <a:lnTo>
                    <a:pt x="14163" y="9767"/>
                  </a:lnTo>
                  <a:cubicBezTo>
                    <a:pt x="12788" y="9587"/>
                    <a:pt x="11100" y="9035"/>
                    <a:pt x="9651" y="8290"/>
                  </a:cubicBezTo>
                  <a:cubicBezTo>
                    <a:pt x="8069" y="7478"/>
                    <a:pt x="6919" y="6528"/>
                    <a:pt x="6416" y="5621"/>
                  </a:cubicBezTo>
                  <a:cubicBezTo>
                    <a:pt x="6085" y="5027"/>
                    <a:pt x="6040" y="4460"/>
                    <a:pt x="6275" y="3940"/>
                  </a:cubicBezTo>
                  <a:cubicBezTo>
                    <a:pt x="6427" y="3610"/>
                    <a:pt x="6701" y="3374"/>
                    <a:pt x="7095" y="3237"/>
                  </a:cubicBezTo>
                  <a:cubicBezTo>
                    <a:pt x="7263" y="3181"/>
                    <a:pt x="7432" y="3149"/>
                    <a:pt x="7608" y="3135"/>
                  </a:cubicBezTo>
                  <a:cubicBezTo>
                    <a:pt x="7626" y="3159"/>
                    <a:pt x="7643" y="3188"/>
                    <a:pt x="7661" y="3212"/>
                  </a:cubicBezTo>
                  <a:cubicBezTo>
                    <a:pt x="7833" y="3472"/>
                    <a:pt x="8079" y="3610"/>
                    <a:pt x="8350" y="3610"/>
                  </a:cubicBezTo>
                  <a:cubicBezTo>
                    <a:pt x="8413" y="3610"/>
                    <a:pt x="8477" y="3602"/>
                    <a:pt x="8540" y="3588"/>
                  </a:cubicBezTo>
                  <a:cubicBezTo>
                    <a:pt x="8958" y="3483"/>
                    <a:pt x="9275" y="3135"/>
                    <a:pt x="9345" y="2709"/>
                  </a:cubicBezTo>
                  <a:cubicBezTo>
                    <a:pt x="9409" y="2273"/>
                    <a:pt x="9169" y="1869"/>
                    <a:pt x="8684" y="1598"/>
                  </a:cubicBezTo>
                  <a:cubicBezTo>
                    <a:pt x="8631" y="1570"/>
                    <a:pt x="8579" y="1542"/>
                    <a:pt x="8526" y="1510"/>
                  </a:cubicBezTo>
                  <a:cubicBezTo>
                    <a:pt x="8427" y="1057"/>
                    <a:pt x="8164" y="652"/>
                    <a:pt x="7784" y="381"/>
                  </a:cubicBezTo>
                  <a:cubicBezTo>
                    <a:pt x="7426" y="127"/>
                    <a:pt x="6980" y="1"/>
                    <a:pt x="64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0" name="Google Shape;12250;p32"/>
            <p:cNvSpPr/>
            <p:nvPr/>
          </p:nvSpPr>
          <p:spPr>
            <a:xfrm>
              <a:off x="7542239" y="2577253"/>
              <a:ext cx="15518" cy="17903"/>
            </a:xfrm>
            <a:custGeom>
              <a:rect b="b" l="l" r="r" t="t"/>
              <a:pathLst>
                <a:path extrusionOk="0" h="683" w="592">
                  <a:moveTo>
                    <a:pt x="239" y="1"/>
                  </a:moveTo>
                  <a:cubicBezTo>
                    <a:pt x="216" y="1"/>
                    <a:pt x="192" y="5"/>
                    <a:pt x="169" y="13"/>
                  </a:cubicBezTo>
                  <a:cubicBezTo>
                    <a:pt x="60" y="51"/>
                    <a:pt x="0" y="167"/>
                    <a:pt x="39" y="276"/>
                  </a:cubicBezTo>
                  <a:cubicBezTo>
                    <a:pt x="67" y="364"/>
                    <a:pt x="99" y="459"/>
                    <a:pt x="137" y="551"/>
                  </a:cubicBezTo>
                  <a:cubicBezTo>
                    <a:pt x="174" y="643"/>
                    <a:pt x="248" y="682"/>
                    <a:pt x="323" y="682"/>
                  </a:cubicBezTo>
                  <a:cubicBezTo>
                    <a:pt x="456" y="682"/>
                    <a:pt x="592" y="559"/>
                    <a:pt x="524" y="392"/>
                  </a:cubicBezTo>
                  <a:cubicBezTo>
                    <a:pt x="492" y="312"/>
                    <a:pt x="461" y="227"/>
                    <a:pt x="436" y="146"/>
                  </a:cubicBezTo>
                  <a:cubicBezTo>
                    <a:pt x="408" y="57"/>
                    <a:pt x="327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1" name="Google Shape;12251;p32"/>
            <p:cNvSpPr/>
            <p:nvPr/>
          </p:nvSpPr>
          <p:spPr>
            <a:xfrm>
              <a:off x="7536236" y="2501001"/>
              <a:ext cx="40656" cy="66265"/>
            </a:xfrm>
            <a:custGeom>
              <a:rect b="b" l="l" r="r" t="t"/>
              <a:pathLst>
                <a:path extrusionOk="0" h="2528" w="1551">
                  <a:moveTo>
                    <a:pt x="1247" y="0"/>
                  </a:moveTo>
                  <a:cubicBezTo>
                    <a:pt x="1209" y="0"/>
                    <a:pt x="1169" y="12"/>
                    <a:pt x="1129" y="38"/>
                  </a:cubicBezTo>
                  <a:cubicBezTo>
                    <a:pt x="1087" y="70"/>
                    <a:pt x="1" y="819"/>
                    <a:pt x="96" y="2331"/>
                  </a:cubicBezTo>
                  <a:cubicBezTo>
                    <a:pt x="103" y="2440"/>
                    <a:pt x="194" y="2528"/>
                    <a:pt x="303" y="2528"/>
                  </a:cubicBezTo>
                  <a:lnTo>
                    <a:pt x="317" y="2528"/>
                  </a:lnTo>
                  <a:cubicBezTo>
                    <a:pt x="433" y="2521"/>
                    <a:pt x="518" y="2422"/>
                    <a:pt x="514" y="2306"/>
                  </a:cubicBezTo>
                  <a:cubicBezTo>
                    <a:pt x="437" y="1037"/>
                    <a:pt x="1326" y="411"/>
                    <a:pt x="1365" y="386"/>
                  </a:cubicBezTo>
                  <a:cubicBezTo>
                    <a:pt x="1551" y="256"/>
                    <a:pt x="1425" y="0"/>
                    <a:pt x="12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2" name="Google Shape;12252;p32"/>
            <p:cNvSpPr/>
            <p:nvPr/>
          </p:nvSpPr>
          <p:spPr>
            <a:xfrm>
              <a:off x="7522239" y="2716179"/>
              <a:ext cx="26265" cy="16383"/>
            </a:xfrm>
            <a:custGeom>
              <a:rect b="b" l="l" r="r" t="t"/>
              <a:pathLst>
                <a:path extrusionOk="0" h="625" w="1002">
                  <a:moveTo>
                    <a:pt x="308" y="1"/>
                  </a:moveTo>
                  <a:cubicBezTo>
                    <a:pt x="118" y="1"/>
                    <a:pt x="1" y="289"/>
                    <a:pt x="215" y="399"/>
                  </a:cubicBezTo>
                  <a:cubicBezTo>
                    <a:pt x="348" y="473"/>
                    <a:pt x="478" y="543"/>
                    <a:pt x="615" y="606"/>
                  </a:cubicBezTo>
                  <a:cubicBezTo>
                    <a:pt x="646" y="619"/>
                    <a:pt x="675" y="624"/>
                    <a:pt x="702" y="624"/>
                  </a:cubicBezTo>
                  <a:cubicBezTo>
                    <a:pt x="899" y="624"/>
                    <a:pt x="1001" y="335"/>
                    <a:pt x="791" y="226"/>
                  </a:cubicBezTo>
                  <a:lnTo>
                    <a:pt x="795" y="226"/>
                  </a:lnTo>
                  <a:cubicBezTo>
                    <a:pt x="665" y="167"/>
                    <a:pt x="538" y="103"/>
                    <a:pt x="419" y="33"/>
                  </a:cubicBezTo>
                  <a:cubicBezTo>
                    <a:pt x="380" y="11"/>
                    <a:pt x="343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3" name="Google Shape;12253;p32"/>
            <p:cNvSpPr/>
            <p:nvPr/>
          </p:nvSpPr>
          <p:spPr>
            <a:xfrm>
              <a:off x="7475843" y="2672588"/>
              <a:ext cx="42884" cy="41783"/>
            </a:xfrm>
            <a:custGeom>
              <a:rect b="b" l="l" r="r" t="t"/>
              <a:pathLst>
                <a:path extrusionOk="0" h="1594" w="1636">
                  <a:moveTo>
                    <a:pt x="276" y="0"/>
                  </a:moveTo>
                  <a:cubicBezTo>
                    <a:pt x="138" y="0"/>
                    <a:pt x="0" y="139"/>
                    <a:pt x="79" y="304"/>
                  </a:cubicBezTo>
                  <a:cubicBezTo>
                    <a:pt x="93" y="328"/>
                    <a:pt x="409" y="922"/>
                    <a:pt x="1200" y="1545"/>
                  </a:cubicBezTo>
                  <a:cubicBezTo>
                    <a:pt x="1243" y="1579"/>
                    <a:pt x="1288" y="1593"/>
                    <a:pt x="1330" y="1593"/>
                  </a:cubicBezTo>
                  <a:cubicBezTo>
                    <a:pt x="1502" y="1593"/>
                    <a:pt x="1636" y="1353"/>
                    <a:pt x="1461" y="1214"/>
                  </a:cubicBezTo>
                  <a:cubicBezTo>
                    <a:pt x="747" y="652"/>
                    <a:pt x="455" y="114"/>
                    <a:pt x="451" y="107"/>
                  </a:cubicBezTo>
                  <a:cubicBezTo>
                    <a:pt x="408" y="32"/>
                    <a:pt x="342" y="0"/>
                    <a:pt x="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54" name="Google Shape;12254;p32"/>
          <p:cNvGrpSpPr/>
          <p:nvPr/>
        </p:nvGrpSpPr>
        <p:grpSpPr>
          <a:xfrm>
            <a:off x="6903388" y="3048502"/>
            <a:ext cx="289255" cy="357774"/>
            <a:chOff x="6903388" y="2896102"/>
            <a:chExt cx="289255" cy="357774"/>
          </a:xfrm>
        </p:grpSpPr>
        <p:sp>
          <p:nvSpPr>
            <p:cNvPr id="12255" name="Google Shape;12255;p32"/>
            <p:cNvSpPr/>
            <p:nvPr/>
          </p:nvSpPr>
          <p:spPr>
            <a:xfrm>
              <a:off x="6993507" y="2912799"/>
              <a:ext cx="42517" cy="60865"/>
            </a:xfrm>
            <a:custGeom>
              <a:rect b="b" l="l" r="r" t="t"/>
              <a:pathLst>
                <a:path extrusionOk="0" h="2322" w="1622">
                  <a:moveTo>
                    <a:pt x="279" y="0"/>
                  </a:moveTo>
                  <a:cubicBezTo>
                    <a:pt x="230" y="0"/>
                    <a:pt x="185" y="35"/>
                    <a:pt x="180" y="89"/>
                  </a:cubicBezTo>
                  <a:cubicBezTo>
                    <a:pt x="113" y="507"/>
                    <a:pt x="1" y="1654"/>
                    <a:pt x="599" y="2322"/>
                  </a:cubicBezTo>
                  <a:lnTo>
                    <a:pt x="1622" y="1896"/>
                  </a:lnTo>
                  <a:cubicBezTo>
                    <a:pt x="1573" y="1003"/>
                    <a:pt x="683" y="272"/>
                    <a:pt x="342" y="22"/>
                  </a:cubicBezTo>
                  <a:cubicBezTo>
                    <a:pt x="322" y="7"/>
                    <a:pt x="300" y="0"/>
                    <a:pt x="279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6" name="Google Shape;12256;p32"/>
            <p:cNvSpPr/>
            <p:nvPr/>
          </p:nvSpPr>
          <p:spPr>
            <a:xfrm>
              <a:off x="7060611" y="3086745"/>
              <a:ext cx="42622" cy="60813"/>
            </a:xfrm>
            <a:custGeom>
              <a:rect b="b" l="l" r="r" t="t"/>
              <a:pathLst>
                <a:path extrusionOk="0" h="2320" w="1626">
                  <a:moveTo>
                    <a:pt x="1024" y="0"/>
                  </a:moveTo>
                  <a:lnTo>
                    <a:pt x="1" y="422"/>
                  </a:lnTo>
                  <a:cubicBezTo>
                    <a:pt x="50" y="1319"/>
                    <a:pt x="940" y="2051"/>
                    <a:pt x="1284" y="2297"/>
                  </a:cubicBezTo>
                  <a:cubicBezTo>
                    <a:pt x="1303" y="2312"/>
                    <a:pt x="1325" y="2319"/>
                    <a:pt x="1346" y="2319"/>
                  </a:cubicBezTo>
                  <a:cubicBezTo>
                    <a:pt x="1393" y="2319"/>
                    <a:pt x="1439" y="2285"/>
                    <a:pt x="1446" y="2230"/>
                  </a:cubicBezTo>
                  <a:cubicBezTo>
                    <a:pt x="1513" y="1811"/>
                    <a:pt x="1625" y="665"/>
                    <a:pt x="1024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7" name="Google Shape;12257;p32"/>
            <p:cNvSpPr/>
            <p:nvPr/>
          </p:nvSpPr>
          <p:spPr>
            <a:xfrm>
              <a:off x="7104857" y="2978645"/>
              <a:ext cx="61599" cy="39266"/>
            </a:xfrm>
            <a:custGeom>
              <a:rect b="b" l="l" r="r" t="t"/>
              <a:pathLst>
                <a:path extrusionOk="0" h="1498" w="2350">
                  <a:moveTo>
                    <a:pt x="1553" y="0"/>
                  </a:moveTo>
                  <a:cubicBezTo>
                    <a:pt x="1050" y="0"/>
                    <a:pt x="428" y="92"/>
                    <a:pt x="1" y="474"/>
                  </a:cubicBezTo>
                  <a:lnTo>
                    <a:pt x="426" y="1498"/>
                  </a:lnTo>
                  <a:cubicBezTo>
                    <a:pt x="1319" y="1448"/>
                    <a:pt x="2051" y="559"/>
                    <a:pt x="2300" y="214"/>
                  </a:cubicBezTo>
                  <a:cubicBezTo>
                    <a:pt x="2350" y="154"/>
                    <a:pt x="2311" y="63"/>
                    <a:pt x="2234" y="52"/>
                  </a:cubicBezTo>
                  <a:cubicBezTo>
                    <a:pt x="2083" y="30"/>
                    <a:pt x="1837" y="0"/>
                    <a:pt x="1553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8" name="Google Shape;12258;p32"/>
            <p:cNvSpPr/>
            <p:nvPr/>
          </p:nvSpPr>
          <p:spPr>
            <a:xfrm>
              <a:off x="6930282" y="3042498"/>
              <a:ext cx="61599" cy="39240"/>
            </a:xfrm>
            <a:custGeom>
              <a:rect b="b" l="l" r="r" t="t"/>
              <a:pathLst>
                <a:path extrusionOk="0" h="1497" w="2350">
                  <a:moveTo>
                    <a:pt x="1924" y="1"/>
                  </a:moveTo>
                  <a:cubicBezTo>
                    <a:pt x="1031" y="50"/>
                    <a:pt x="299" y="939"/>
                    <a:pt x="50" y="1281"/>
                  </a:cubicBezTo>
                  <a:cubicBezTo>
                    <a:pt x="0" y="1344"/>
                    <a:pt x="39" y="1435"/>
                    <a:pt x="117" y="1442"/>
                  </a:cubicBezTo>
                  <a:cubicBezTo>
                    <a:pt x="269" y="1467"/>
                    <a:pt x="517" y="1497"/>
                    <a:pt x="804" y="1497"/>
                  </a:cubicBezTo>
                  <a:cubicBezTo>
                    <a:pt x="1306" y="1497"/>
                    <a:pt x="1924" y="1404"/>
                    <a:pt x="2349" y="1024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9" name="Google Shape;12259;p32"/>
            <p:cNvSpPr/>
            <p:nvPr/>
          </p:nvSpPr>
          <p:spPr>
            <a:xfrm>
              <a:off x="7060611" y="2912799"/>
              <a:ext cx="42622" cy="60865"/>
            </a:xfrm>
            <a:custGeom>
              <a:rect b="b" l="l" r="r" t="t"/>
              <a:pathLst>
                <a:path extrusionOk="0" h="2322" w="1626">
                  <a:moveTo>
                    <a:pt x="1345" y="0"/>
                  </a:moveTo>
                  <a:cubicBezTo>
                    <a:pt x="1324" y="0"/>
                    <a:pt x="1303" y="7"/>
                    <a:pt x="1284" y="22"/>
                  </a:cubicBezTo>
                  <a:cubicBezTo>
                    <a:pt x="940" y="272"/>
                    <a:pt x="53" y="1003"/>
                    <a:pt x="1" y="1896"/>
                  </a:cubicBezTo>
                  <a:lnTo>
                    <a:pt x="1024" y="2322"/>
                  </a:lnTo>
                  <a:cubicBezTo>
                    <a:pt x="1625" y="1654"/>
                    <a:pt x="1513" y="507"/>
                    <a:pt x="1446" y="89"/>
                  </a:cubicBezTo>
                  <a:cubicBezTo>
                    <a:pt x="1439" y="35"/>
                    <a:pt x="1392" y="0"/>
                    <a:pt x="1345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0" name="Google Shape;12260;p32"/>
            <p:cNvSpPr/>
            <p:nvPr/>
          </p:nvSpPr>
          <p:spPr>
            <a:xfrm>
              <a:off x="6993507" y="3086745"/>
              <a:ext cx="42517" cy="60813"/>
            </a:xfrm>
            <a:custGeom>
              <a:rect b="b" l="l" r="r" t="t"/>
              <a:pathLst>
                <a:path extrusionOk="0" h="2320" w="1622">
                  <a:moveTo>
                    <a:pt x="599" y="0"/>
                  </a:moveTo>
                  <a:cubicBezTo>
                    <a:pt x="1" y="665"/>
                    <a:pt x="113" y="1811"/>
                    <a:pt x="180" y="2230"/>
                  </a:cubicBezTo>
                  <a:cubicBezTo>
                    <a:pt x="185" y="2285"/>
                    <a:pt x="231" y="2319"/>
                    <a:pt x="279" y="2319"/>
                  </a:cubicBezTo>
                  <a:cubicBezTo>
                    <a:pt x="301" y="2319"/>
                    <a:pt x="323" y="2312"/>
                    <a:pt x="342" y="2297"/>
                  </a:cubicBezTo>
                  <a:cubicBezTo>
                    <a:pt x="686" y="2047"/>
                    <a:pt x="1573" y="1319"/>
                    <a:pt x="1622" y="422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1" name="Google Shape;12261;p32"/>
            <p:cNvSpPr/>
            <p:nvPr/>
          </p:nvSpPr>
          <p:spPr>
            <a:xfrm>
              <a:off x="7104857" y="3042498"/>
              <a:ext cx="61599" cy="39240"/>
            </a:xfrm>
            <a:custGeom>
              <a:rect b="b" l="l" r="r" t="t"/>
              <a:pathLst>
                <a:path extrusionOk="0" h="1497" w="2350">
                  <a:moveTo>
                    <a:pt x="426" y="1"/>
                  </a:moveTo>
                  <a:lnTo>
                    <a:pt x="1" y="1024"/>
                  </a:lnTo>
                  <a:cubicBezTo>
                    <a:pt x="426" y="1404"/>
                    <a:pt x="1044" y="1497"/>
                    <a:pt x="1546" y="1497"/>
                  </a:cubicBezTo>
                  <a:cubicBezTo>
                    <a:pt x="1833" y="1497"/>
                    <a:pt x="2081" y="1467"/>
                    <a:pt x="2234" y="1442"/>
                  </a:cubicBezTo>
                  <a:cubicBezTo>
                    <a:pt x="2311" y="1435"/>
                    <a:pt x="2350" y="1344"/>
                    <a:pt x="2300" y="1281"/>
                  </a:cubicBezTo>
                  <a:cubicBezTo>
                    <a:pt x="2051" y="939"/>
                    <a:pt x="1319" y="50"/>
                    <a:pt x="426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2" name="Google Shape;12262;p32"/>
            <p:cNvSpPr/>
            <p:nvPr/>
          </p:nvSpPr>
          <p:spPr>
            <a:xfrm>
              <a:off x="6930282" y="2978645"/>
              <a:ext cx="61495" cy="39266"/>
            </a:xfrm>
            <a:custGeom>
              <a:rect b="b" l="l" r="r" t="t"/>
              <a:pathLst>
                <a:path extrusionOk="0" h="1498" w="2346">
                  <a:moveTo>
                    <a:pt x="797" y="0"/>
                  </a:moveTo>
                  <a:cubicBezTo>
                    <a:pt x="513" y="0"/>
                    <a:pt x="267" y="30"/>
                    <a:pt x="117" y="52"/>
                  </a:cubicBezTo>
                  <a:cubicBezTo>
                    <a:pt x="36" y="63"/>
                    <a:pt x="0" y="154"/>
                    <a:pt x="50" y="218"/>
                  </a:cubicBezTo>
                  <a:cubicBezTo>
                    <a:pt x="299" y="559"/>
                    <a:pt x="1027" y="1448"/>
                    <a:pt x="1924" y="1498"/>
                  </a:cubicBezTo>
                  <a:lnTo>
                    <a:pt x="2346" y="474"/>
                  </a:lnTo>
                  <a:cubicBezTo>
                    <a:pt x="1921" y="92"/>
                    <a:pt x="1299" y="0"/>
                    <a:pt x="797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3" name="Google Shape;12263;p32"/>
            <p:cNvSpPr/>
            <p:nvPr/>
          </p:nvSpPr>
          <p:spPr>
            <a:xfrm>
              <a:off x="6911121" y="3132931"/>
              <a:ext cx="115047" cy="78978"/>
            </a:xfrm>
            <a:custGeom>
              <a:rect b="b" l="l" r="r" t="t"/>
              <a:pathLst>
                <a:path extrusionOk="0" h="3013" w="4389">
                  <a:moveTo>
                    <a:pt x="156" y="1"/>
                  </a:moveTo>
                  <a:cubicBezTo>
                    <a:pt x="67" y="1"/>
                    <a:pt x="0" y="93"/>
                    <a:pt x="35" y="180"/>
                  </a:cubicBezTo>
                  <a:cubicBezTo>
                    <a:pt x="327" y="805"/>
                    <a:pt x="1364" y="2504"/>
                    <a:pt x="4206" y="3010"/>
                  </a:cubicBezTo>
                  <a:cubicBezTo>
                    <a:pt x="4213" y="3012"/>
                    <a:pt x="4220" y="3012"/>
                    <a:pt x="4227" y="3012"/>
                  </a:cubicBezTo>
                  <a:cubicBezTo>
                    <a:pt x="4322" y="3012"/>
                    <a:pt x="4388" y="2905"/>
                    <a:pt x="4336" y="2817"/>
                  </a:cubicBezTo>
                  <a:cubicBezTo>
                    <a:pt x="3988" y="2223"/>
                    <a:pt x="2838" y="647"/>
                    <a:pt x="183" y="4"/>
                  </a:cubicBezTo>
                  <a:cubicBezTo>
                    <a:pt x="174" y="2"/>
                    <a:pt x="165" y="1"/>
                    <a:pt x="156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4" name="Google Shape;12264;p32"/>
            <p:cNvSpPr/>
            <p:nvPr/>
          </p:nvSpPr>
          <p:spPr>
            <a:xfrm>
              <a:off x="7070571" y="3132931"/>
              <a:ext cx="115047" cy="78978"/>
            </a:xfrm>
            <a:custGeom>
              <a:rect b="b" l="l" r="r" t="t"/>
              <a:pathLst>
                <a:path extrusionOk="0" h="3013" w="4389">
                  <a:moveTo>
                    <a:pt x="4233" y="1"/>
                  </a:moveTo>
                  <a:cubicBezTo>
                    <a:pt x="4224" y="1"/>
                    <a:pt x="4215" y="2"/>
                    <a:pt x="4206" y="4"/>
                  </a:cubicBezTo>
                  <a:cubicBezTo>
                    <a:pt x="1548" y="647"/>
                    <a:pt x="401" y="2223"/>
                    <a:pt x="53" y="2817"/>
                  </a:cubicBezTo>
                  <a:cubicBezTo>
                    <a:pt x="1" y="2905"/>
                    <a:pt x="64" y="3012"/>
                    <a:pt x="161" y="3012"/>
                  </a:cubicBezTo>
                  <a:cubicBezTo>
                    <a:pt x="169" y="3012"/>
                    <a:pt x="176" y="3012"/>
                    <a:pt x="183" y="3010"/>
                  </a:cubicBezTo>
                  <a:cubicBezTo>
                    <a:pt x="3025" y="2504"/>
                    <a:pt x="4062" y="805"/>
                    <a:pt x="4350" y="180"/>
                  </a:cubicBezTo>
                  <a:cubicBezTo>
                    <a:pt x="4389" y="93"/>
                    <a:pt x="4322" y="1"/>
                    <a:pt x="4233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5" name="Google Shape;12265;p32"/>
            <p:cNvSpPr/>
            <p:nvPr/>
          </p:nvSpPr>
          <p:spPr>
            <a:xfrm>
              <a:off x="7026062" y="2903310"/>
              <a:ext cx="44640" cy="59660"/>
            </a:xfrm>
            <a:custGeom>
              <a:rect b="b" l="l" r="r" t="t"/>
              <a:pathLst>
                <a:path extrusionOk="0" h="2276" w="1703">
                  <a:moveTo>
                    <a:pt x="851" y="1"/>
                  </a:moveTo>
                  <a:cubicBezTo>
                    <a:pt x="817" y="1"/>
                    <a:pt x="782" y="18"/>
                    <a:pt x="763" y="54"/>
                  </a:cubicBezTo>
                  <a:cubicBezTo>
                    <a:pt x="542" y="416"/>
                    <a:pt x="0" y="1432"/>
                    <a:pt x="295" y="2276"/>
                  </a:cubicBezTo>
                  <a:lnTo>
                    <a:pt x="1403" y="2276"/>
                  </a:lnTo>
                  <a:cubicBezTo>
                    <a:pt x="1702" y="1432"/>
                    <a:pt x="1160" y="416"/>
                    <a:pt x="939" y="54"/>
                  </a:cubicBezTo>
                  <a:cubicBezTo>
                    <a:pt x="920" y="18"/>
                    <a:pt x="885" y="1"/>
                    <a:pt x="851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6" name="Google Shape;12266;p32"/>
            <p:cNvSpPr/>
            <p:nvPr/>
          </p:nvSpPr>
          <p:spPr>
            <a:xfrm>
              <a:off x="7026062" y="3097440"/>
              <a:ext cx="44640" cy="59581"/>
            </a:xfrm>
            <a:custGeom>
              <a:rect b="b" l="l" r="r" t="t"/>
              <a:pathLst>
                <a:path extrusionOk="0" h="2273" w="1703">
                  <a:moveTo>
                    <a:pt x="295" y="0"/>
                  </a:moveTo>
                  <a:cubicBezTo>
                    <a:pt x="0" y="844"/>
                    <a:pt x="542" y="1861"/>
                    <a:pt x="763" y="2223"/>
                  </a:cubicBezTo>
                  <a:cubicBezTo>
                    <a:pt x="782" y="2256"/>
                    <a:pt x="817" y="2273"/>
                    <a:pt x="851" y="2273"/>
                  </a:cubicBezTo>
                  <a:cubicBezTo>
                    <a:pt x="885" y="2273"/>
                    <a:pt x="920" y="2256"/>
                    <a:pt x="939" y="2223"/>
                  </a:cubicBezTo>
                  <a:cubicBezTo>
                    <a:pt x="1157" y="1861"/>
                    <a:pt x="1702" y="844"/>
                    <a:pt x="1403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7" name="Google Shape;12267;p32"/>
            <p:cNvSpPr/>
            <p:nvPr/>
          </p:nvSpPr>
          <p:spPr>
            <a:xfrm>
              <a:off x="7115552" y="3013376"/>
              <a:ext cx="60131" cy="33657"/>
            </a:xfrm>
            <a:custGeom>
              <a:rect b="b" l="l" r="r" t="t"/>
              <a:pathLst>
                <a:path extrusionOk="0" h="1284" w="2294">
                  <a:moveTo>
                    <a:pt x="539" y="1"/>
                  </a:moveTo>
                  <a:cubicBezTo>
                    <a:pt x="357" y="1"/>
                    <a:pt x="175" y="27"/>
                    <a:pt x="1" y="88"/>
                  </a:cubicBezTo>
                  <a:lnTo>
                    <a:pt x="1" y="1196"/>
                  </a:lnTo>
                  <a:cubicBezTo>
                    <a:pt x="175" y="1258"/>
                    <a:pt x="357" y="1283"/>
                    <a:pt x="538" y="1283"/>
                  </a:cubicBezTo>
                  <a:cubicBezTo>
                    <a:pt x="1236" y="1283"/>
                    <a:pt x="1936" y="904"/>
                    <a:pt x="2223" y="728"/>
                  </a:cubicBezTo>
                  <a:cubicBezTo>
                    <a:pt x="2293" y="693"/>
                    <a:pt x="2293" y="591"/>
                    <a:pt x="2223" y="552"/>
                  </a:cubicBezTo>
                  <a:cubicBezTo>
                    <a:pt x="1936" y="380"/>
                    <a:pt x="1237" y="1"/>
                    <a:pt x="539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8" name="Google Shape;12268;p32"/>
            <p:cNvSpPr/>
            <p:nvPr/>
          </p:nvSpPr>
          <p:spPr>
            <a:xfrm>
              <a:off x="6921055" y="3013376"/>
              <a:ext cx="60131" cy="33657"/>
            </a:xfrm>
            <a:custGeom>
              <a:rect b="b" l="l" r="r" t="t"/>
              <a:pathLst>
                <a:path extrusionOk="0" h="1284" w="2294">
                  <a:moveTo>
                    <a:pt x="1751" y="0"/>
                  </a:moveTo>
                  <a:cubicBezTo>
                    <a:pt x="1053" y="0"/>
                    <a:pt x="355" y="377"/>
                    <a:pt x="71" y="552"/>
                  </a:cubicBezTo>
                  <a:cubicBezTo>
                    <a:pt x="1" y="591"/>
                    <a:pt x="1" y="690"/>
                    <a:pt x="71" y="728"/>
                  </a:cubicBezTo>
                  <a:cubicBezTo>
                    <a:pt x="356" y="904"/>
                    <a:pt x="1054" y="1283"/>
                    <a:pt x="1754" y="1283"/>
                  </a:cubicBezTo>
                  <a:cubicBezTo>
                    <a:pt x="1936" y="1283"/>
                    <a:pt x="2118" y="1258"/>
                    <a:pt x="2294" y="1196"/>
                  </a:cubicBezTo>
                  <a:lnTo>
                    <a:pt x="2294" y="88"/>
                  </a:lnTo>
                  <a:cubicBezTo>
                    <a:pt x="2118" y="26"/>
                    <a:pt x="1934" y="0"/>
                    <a:pt x="1751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9" name="Google Shape;12269;p32"/>
            <p:cNvSpPr/>
            <p:nvPr/>
          </p:nvSpPr>
          <p:spPr>
            <a:xfrm>
              <a:off x="7085591" y="2939719"/>
              <a:ext cx="53605" cy="53211"/>
            </a:xfrm>
            <a:custGeom>
              <a:rect b="b" l="l" r="r" t="t"/>
              <a:pathLst>
                <a:path extrusionOk="0" h="2030" w="2045">
                  <a:moveTo>
                    <a:pt x="1930" y="0"/>
                  </a:moveTo>
                  <a:cubicBezTo>
                    <a:pt x="1921" y="0"/>
                    <a:pt x="1912" y="2"/>
                    <a:pt x="1903" y="4"/>
                  </a:cubicBezTo>
                  <a:cubicBezTo>
                    <a:pt x="1488" y="103"/>
                    <a:pt x="387" y="440"/>
                    <a:pt x="1" y="1246"/>
                  </a:cubicBezTo>
                  <a:lnTo>
                    <a:pt x="785" y="2030"/>
                  </a:lnTo>
                  <a:cubicBezTo>
                    <a:pt x="1594" y="1643"/>
                    <a:pt x="1928" y="542"/>
                    <a:pt x="2026" y="127"/>
                  </a:cubicBezTo>
                  <a:cubicBezTo>
                    <a:pt x="2045" y="63"/>
                    <a:pt x="1993" y="0"/>
                    <a:pt x="1930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0" name="Google Shape;12270;p32"/>
            <p:cNvSpPr/>
            <p:nvPr/>
          </p:nvSpPr>
          <p:spPr>
            <a:xfrm>
              <a:off x="6957464" y="3067479"/>
              <a:ext cx="53683" cy="53211"/>
            </a:xfrm>
            <a:custGeom>
              <a:rect b="b" l="l" r="r" t="t"/>
              <a:pathLst>
                <a:path extrusionOk="0" h="2030" w="2048">
                  <a:moveTo>
                    <a:pt x="1263" y="1"/>
                  </a:moveTo>
                  <a:cubicBezTo>
                    <a:pt x="454" y="387"/>
                    <a:pt x="120" y="1488"/>
                    <a:pt x="22" y="1899"/>
                  </a:cubicBezTo>
                  <a:cubicBezTo>
                    <a:pt x="0" y="1967"/>
                    <a:pt x="52" y="2030"/>
                    <a:pt x="117" y="2030"/>
                  </a:cubicBezTo>
                  <a:cubicBezTo>
                    <a:pt x="126" y="2030"/>
                    <a:pt x="136" y="2029"/>
                    <a:pt x="145" y="2026"/>
                  </a:cubicBezTo>
                  <a:cubicBezTo>
                    <a:pt x="556" y="1924"/>
                    <a:pt x="1657" y="1590"/>
                    <a:pt x="2047" y="781"/>
                  </a:cubicBezTo>
                  <a:lnTo>
                    <a:pt x="1263" y="1"/>
                  </a:ln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1" name="Google Shape;12271;p32"/>
            <p:cNvSpPr/>
            <p:nvPr/>
          </p:nvSpPr>
          <p:spPr>
            <a:xfrm>
              <a:off x="7085591" y="3067479"/>
              <a:ext cx="53605" cy="53159"/>
            </a:xfrm>
            <a:custGeom>
              <a:rect b="b" l="l" r="r" t="t"/>
              <a:pathLst>
                <a:path extrusionOk="0" h="2028" w="2045">
                  <a:moveTo>
                    <a:pt x="785" y="1"/>
                  </a:moveTo>
                  <a:lnTo>
                    <a:pt x="1" y="781"/>
                  </a:lnTo>
                  <a:cubicBezTo>
                    <a:pt x="387" y="1590"/>
                    <a:pt x="1488" y="1924"/>
                    <a:pt x="1903" y="2023"/>
                  </a:cubicBezTo>
                  <a:cubicBezTo>
                    <a:pt x="1913" y="2026"/>
                    <a:pt x="1923" y="2028"/>
                    <a:pt x="1933" y="2028"/>
                  </a:cubicBezTo>
                  <a:cubicBezTo>
                    <a:pt x="1995" y="2028"/>
                    <a:pt x="2044" y="1966"/>
                    <a:pt x="2026" y="1899"/>
                  </a:cubicBezTo>
                  <a:cubicBezTo>
                    <a:pt x="1928" y="1488"/>
                    <a:pt x="1594" y="387"/>
                    <a:pt x="785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2" name="Google Shape;12272;p32"/>
            <p:cNvSpPr/>
            <p:nvPr/>
          </p:nvSpPr>
          <p:spPr>
            <a:xfrm>
              <a:off x="6957464" y="2939719"/>
              <a:ext cx="53578" cy="53211"/>
            </a:xfrm>
            <a:custGeom>
              <a:rect b="b" l="l" r="r" t="t"/>
              <a:pathLst>
                <a:path extrusionOk="0" h="2030" w="2044">
                  <a:moveTo>
                    <a:pt x="117" y="0"/>
                  </a:moveTo>
                  <a:cubicBezTo>
                    <a:pt x="52" y="0"/>
                    <a:pt x="0" y="63"/>
                    <a:pt x="22" y="131"/>
                  </a:cubicBezTo>
                  <a:cubicBezTo>
                    <a:pt x="120" y="542"/>
                    <a:pt x="454" y="1643"/>
                    <a:pt x="1263" y="2030"/>
                  </a:cubicBezTo>
                  <a:lnTo>
                    <a:pt x="2044" y="1246"/>
                  </a:lnTo>
                  <a:cubicBezTo>
                    <a:pt x="1657" y="440"/>
                    <a:pt x="556" y="103"/>
                    <a:pt x="145" y="4"/>
                  </a:cubicBezTo>
                  <a:cubicBezTo>
                    <a:pt x="136" y="2"/>
                    <a:pt x="126" y="0"/>
                    <a:pt x="117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3" name="Google Shape;12273;p32"/>
            <p:cNvSpPr/>
            <p:nvPr/>
          </p:nvSpPr>
          <p:spPr>
            <a:xfrm>
              <a:off x="6969915" y="2951698"/>
              <a:ext cx="156829" cy="156908"/>
            </a:xfrm>
            <a:custGeom>
              <a:rect b="b" l="l" r="r" t="t"/>
              <a:pathLst>
                <a:path extrusionOk="0" h="5986" w="5983">
                  <a:moveTo>
                    <a:pt x="2993" y="1"/>
                  </a:moveTo>
                  <a:cubicBezTo>
                    <a:pt x="1340" y="1"/>
                    <a:pt x="1" y="1341"/>
                    <a:pt x="1" y="2993"/>
                  </a:cubicBezTo>
                  <a:cubicBezTo>
                    <a:pt x="1" y="4646"/>
                    <a:pt x="1340" y="5986"/>
                    <a:pt x="2993" y="5986"/>
                  </a:cubicBezTo>
                  <a:cubicBezTo>
                    <a:pt x="4646" y="5986"/>
                    <a:pt x="5982" y="4646"/>
                    <a:pt x="5982" y="2993"/>
                  </a:cubicBezTo>
                  <a:cubicBezTo>
                    <a:pt x="5982" y="1341"/>
                    <a:pt x="4646" y="1"/>
                    <a:pt x="299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4" name="Google Shape;12274;p32"/>
            <p:cNvSpPr/>
            <p:nvPr/>
          </p:nvSpPr>
          <p:spPr>
            <a:xfrm>
              <a:off x="6992327" y="2974189"/>
              <a:ext cx="112006" cy="112032"/>
            </a:xfrm>
            <a:custGeom>
              <a:rect b="b" l="l" r="r" t="t"/>
              <a:pathLst>
                <a:path extrusionOk="0" h="4274" w="4273">
                  <a:moveTo>
                    <a:pt x="2138" y="1"/>
                  </a:moveTo>
                  <a:cubicBezTo>
                    <a:pt x="957" y="1"/>
                    <a:pt x="0" y="957"/>
                    <a:pt x="0" y="2135"/>
                  </a:cubicBezTo>
                  <a:cubicBezTo>
                    <a:pt x="0" y="3317"/>
                    <a:pt x="957" y="4273"/>
                    <a:pt x="2138" y="4273"/>
                  </a:cubicBezTo>
                  <a:cubicBezTo>
                    <a:pt x="3316" y="4273"/>
                    <a:pt x="4273" y="3317"/>
                    <a:pt x="4273" y="2135"/>
                  </a:cubicBezTo>
                  <a:cubicBezTo>
                    <a:pt x="4273" y="957"/>
                    <a:pt x="3316" y="1"/>
                    <a:pt x="2138" y="1"/>
                  </a:cubicBezTo>
                  <a:close/>
                </a:path>
              </a:pathLst>
            </a:custGeom>
            <a:solidFill>
              <a:srgbClr val="325B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5" name="Google Shape;12275;p32"/>
            <p:cNvSpPr/>
            <p:nvPr/>
          </p:nvSpPr>
          <p:spPr>
            <a:xfrm>
              <a:off x="6981160" y="2968920"/>
              <a:ext cx="105374" cy="97694"/>
            </a:xfrm>
            <a:custGeom>
              <a:rect b="b" l="l" r="r" t="t"/>
              <a:pathLst>
                <a:path extrusionOk="0" h="3727" w="4020">
                  <a:moveTo>
                    <a:pt x="2562" y="1"/>
                  </a:moveTo>
                  <a:cubicBezTo>
                    <a:pt x="1959" y="1"/>
                    <a:pt x="1360" y="233"/>
                    <a:pt x="908" y="684"/>
                  </a:cubicBezTo>
                  <a:cubicBezTo>
                    <a:pt x="124" y="1471"/>
                    <a:pt x="1" y="2699"/>
                    <a:pt x="612" y="3627"/>
                  </a:cubicBezTo>
                  <a:cubicBezTo>
                    <a:pt x="649" y="3691"/>
                    <a:pt x="716" y="3727"/>
                    <a:pt x="786" y="3727"/>
                  </a:cubicBezTo>
                  <a:cubicBezTo>
                    <a:pt x="824" y="3727"/>
                    <a:pt x="863" y="3716"/>
                    <a:pt x="897" y="3694"/>
                  </a:cubicBezTo>
                  <a:cubicBezTo>
                    <a:pt x="992" y="3630"/>
                    <a:pt x="1017" y="3500"/>
                    <a:pt x="946" y="3405"/>
                  </a:cubicBezTo>
                  <a:cubicBezTo>
                    <a:pt x="440" y="2639"/>
                    <a:pt x="542" y="1619"/>
                    <a:pt x="1193" y="968"/>
                  </a:cubicBezTo>
                  <a:cubicBezTo>
                    <a:pt x="1569" y="594"/>
                    <a:pt x="2064" y="402"/>
                    <a:pt x="2564" y="402"/>
                  </a:cubicBezTo>
                  <a:cubicBezTo>
                    <a:pt x="2934" y="402"/>
                    <a:pt x="3306" y="507"/>
                    <a:pt x="3633" y="722"/>
                  </a:cubicBezTo>
                  <a:cubicBezTo>
                    <a:pt x="3668" y="742"/>
                    <a:pt x="3702" y="751"/>
                    <a:pt x="3734" y="751"/>
                  </a:cubicBezTo>
                  <a:cubicBezTo>
                    <a:pt x="3903" y="751"/>
                    <a:pt x="4019" y="515"/>
                    <a:pt x="3851" y="388"/>
                  </a:cubicBezTo>
                  <a:cubicBezTo>
                    <a:pt x="3458" y="128"/>
                    <a:pt x="3009" y="1"/>
                    <a:pt x="25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6" name="Google Shape;12276;p32"/>
            <p:cNvSpPr/>
            <p:nvPr/>
          </p:nvSpPr>
          <p:spPr>
            <a:xfrm>
              <a:off x="7009286" y="2993638"/>
              <a:ext cx="106292" cy="97799"/>
            </a:xfrm>
            <a:custGeom>
              <a:rect b="b" l="l" r="r" t="t"/>
              <a:pathLst>
                <a:path extrusionOk="0" h="3731" w="4055">
                  <a:moveTo>
                    <a:pt x="3272" y="1"/>
                  </a:moveTo>
                  <a:cubicBezTo>
                    <a:pt x="3127" y="1"/>
                    <a:pt x="2985" y="167"/>
                    <a:pt x="3105" y="324"/>
                  </a:cubicBezTo>
                  <a:cubicBezTo>
                    <a:pt x="3615" y="1094"/>
                    <a:pt x="3509" y="2111"/>
                    <a:pt x="2859" y="2761"/>
                  </a:cubicBezTo>
                  <a:cubicBezTo>
                    <a:pt x="2484" y="3136"/>
                    <a:pt x="1986" y="3330"/>
                    <a:pt x="1485" y="3330"/>
                  </a:cubicBezTo>
                  <a:cubicBezTo>
                    <a:pt x="1117" y="3330"/>
                    <a:pt x="747" y="3225"/>
                    <a:pt x="422" y="3011"/>
                  </a:cubicBezTo>
                  <a:cubicBezTo>
                    <a:pt x="380" y="2979"/>
                    <a:pt x="337" y="2965"/>
                    <a:pt x="297" y="2965"/>
                  </a:cubicBezTo>
                  <a:cubicBezTo>
                    <a:pt x="122" y="2965"/>
                    <a:pt x="1" y="3227"/>
                    <a:pt x="204" y="3342"/>
                  </a:cubicBezTo>
                  <a:cubicBezTo>
                    <a:pt x="597" y="3603"/>
                    <a:pt x="1045" y="3731"/>
                    <a:pt x="1491" y="3731"/>
                  </a:cubicBezTo>
                  <a:cubicBezTo>
                    <a:pt x="2094" y="3731"/>
                    <a:pt x="2693" y="3497"/>
                    <a:pt x="3144" y="3046"/>
                  </a:cubicBezTo>
                  <a:cubicBezTo>
                    <a:pt x="3931" y="2262"/>
                    <a:pt x="4055" y="1031"/>
                    <a:pt x="3443" y="103"/>
                  </a:cubicBezTo>
                  <a:lnTo>
                    <a:pt x="3443" y="103"/>
                  </a:lnTo>
                  <a:lnTo>
                    <a:pt x="3439" y="106"/>
                  </a:lnTo>
                  <a:cubicBezTo>
                    <a:pt x="3397" y="31"/>
                    <a:pt x="3334" y="1"/>
                    <a:pt x="3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7" name="Google Shape;12277;p32"/>
            <p:cNvSpPr/>
            <p:nvPr/>
          </p:nvSpPr>
          <p:spPr>
            <a:xfrm>
              <a:off x="6903388" y="2896102"/>
              <a:ext cx="289255" cy="357774"/>
            </a:xfrm>
            <a:custGeom>
              <a:rect b="b" l="l" r="r" t="t"/>
              <a:pathLst>
                <a:path extrusionOk="0" h="13649" w="11035">
                  <a:moveTo>
                    <a:pt x="5531" y="532"/>
                  </a:moveTo>
                  <a:cubicBezTo>
                    <a:pt x="5742" y="842"/>
                    <a:pt x="6087" y="1440"/>
                    <a:pt x="5935" y="1950"/>
                  </a:cubicBezTo>
                  <a:cubicBezTo>
                    <a:pt x="5800" y="1932"/>
                    <a:pt x="5665" y="1923"/>
                    <a:pt x="5530" y="1923"/>
                  </a:cubicBezTo>
                  <a:cubicBezTo>
                    <a:pt x="5395" y="1923"/>
                    <a:pt x="5260" y="1932"/>
                    <a:pt x="5127" y="1950"/>
                  </a:cubicBezTo>
                  <a:cubicBezTo>
                    <a:pt x="4975" y="1440"/>
                    <a:pt x="5320" y="838"/>
                    <a:pt x="5531" y="532"/>
                  </a:cubicBezTo>
                  <a:close/>
                  <a:moveTo>
                    <a:pt x="3776" y="881"/>
                  </a:moveTo>
                  <a:lnTo>
                    <a:pt x="3776" y="881"/>
                  </a:lnTo>
                  <a:cubicBezTo>
                    <a:pt x="4089" y="1085"/>
                    <a:pt x="4638" y="1507"/>
                    <a:pt x="4694" y="2038"/>
                  </a:cubicBezTo>
                  <a:cubicBezTo>
                    <a:pt x="4430" y="2108"/>
                    <a:pt x="4181" y="2213"/>
                    <a:pt x="3945" y="2347"/>
                  </a:cubicBezTo>
                  <a:cubicBezTo>
                    <a:pt x="3611" y="1932"/>
                    <a:pt x="3699" y="1243"/>
                    <a:pt x="3776" y="881"/>
                  </a:cubicBezTo>
                  <a:close/>
                  <a:moveTo>
                    <a:pt x="7286" y="881"/>
                  </a:moveTo>
                  <a:lnTo>
                    <a:pt x="7286" y="881"/>
                  </a:lnTo>
                  <a:cubicBezTo>
                    <a:pt x="7363" y="1246"/>
                    <a:pt x="7451" y="1932"/>
                    <a:pt x="7117" y="2347"/>
                  </a:cubicBezTo>
                  <a:cubicBezTo>
                    <a:pt x="6881" y="2213"/>
                    <a:pt x="6628" y="2108"/>
                    <a:pt x="6368" y="2038"/>
                  </a:cubicBezTo>
                  <a:cubicBezTo>
                    <a:pt x="6424" y="1507"/>
                    <a:pt x="6973" y="1081"/>
                    <a:pt x="7286" y="881"/>
                  </a:cubicBezTo>
                  <a:close/>
                  <a:moveTo>
                    <a:pt x="2289" y="1872"/>
                  </a:moveTo>
                  <a:lnTo>
                    <a:pt x="2289" y="1872"/>
                  </a:lnTo>
                  <a:cubicBezTo>
                    <a:pt x="2444" y="1900"/>
                    <a:pt x="2595" y="1939"/>
                    <a:pt x="2746" y="1992"/>
                  </a:cubicBezTo>
                  <a:cubicBezTo>
                    <a:pt x="3038" y="2090"/>
                    <a:pt x="3404" y="2273"/>
                    <a:pt x="3579" y="2590"/>
                  </a:cubicBezTo>
                  <a:cubicBezTo>
                    <a:pt x="3365" y="2755"/>
                    <a:pt x="3172" y="2948"/>
                    <a:pt x="3006" y="3163"/>
                  </a:cubicBezTo>
                  <a:cubicBezTo>
                    <a:pt x="2539" y="2910"/>
                    <a:pt x="2356" y="2238"/>
                    <a:pt x="2289" y="1872"/>
                  </a:cubicBezTo>
                  <a:close/>
                  <a:moveTo>
                    <a:pt x="8773" y="1876"/>
                  </a:moveTo>
                  <a:lnTo>
                    <a:pt x="8773" y="1876"/>
                  </a:lnTo>
                  <a:cubicBezTo>
                    <a:pt x="8745" y="2030"/>
                    <a:pt x="8703" y="2182"/>
                    <a:pt x="8654" y="2333"/>
                  </a:cubicBezTo>
                  <a:cubicBezTo>
                    <a:pt x="8555" y="2625"/>
                    <a:pt x="8372" y="2990"/>
                    <a:pt x="8052" y="3166"/>
                  </a:cubicBezTo>
                  <a:cubicBezTo>
                    <a:pt x="7887" y="2952"/>
                    <a:pt x="7697" y="2758"/>
                    <a:pt x="7483" y="2593"/>
                  </a:cubicBezTo>
                  <a:cubicBezTo>
                    <a:pt x="7736" y="2125"/>
                    <a:pt x="8404" y="1943"/>
                    <a:pt x="8773" y="1876"/>
                  </a:cubicBezTo>
                  <a:close/>
                  <a:moveTo>
                    <a:pt x="1919" y="3287"/>
                  </a:moveTo>
                  <a:cubicBezTo>
                    <a:pt x="2198" y="3287"/>
                    <a:pt x="2524" y="3339"/>
                    <a:pt x="2760" y="3528"/>
                  </a:cubicBezTo>
                  <a:cubicBezTo>
                    <a:pt x="2626" y="3764"/>
                    <a:pt x="2521" y="4014"/>
                    <a:pt x="2454" y="4277"/>
                  </a:cubicBezTo>
                  <a:cubicBezTo>
                    <a:pt x="1920" y="4221"/>
                    <a:pt x="1498" y="3673"/>
                    <a:pt x="1297" y="3360"/>
                  </a:cubicBezTo>
                  <a:lnTo>
                    <a:pt x="1294" y="3360"/>
                  </a:lnTo>
                  <a:cubicBezTo>
                    <a:pt x="1445" y="3328"/>
                    <a:pt x="1600" y="3303"/>
                    <a:pt x="1754" y="3293"/>
                  </a:cubicBezTo>
                  <a:cubicBezTo>
                    <a:pt x="1806" y="3289"/>
                    <a:pt x="1861" y="3287"/>
                    <a:pt x="1919" y="3287"/>
                  </a:cubicBezTo>
                  <a:close/>
                  <a:moveTo>
                    <a:pt x="9134" y="3289"/>
                  </a:moveTo>
                  <a:cubicBezTo>
                    <a:pt x="9374" y="3289"/>
                    <a:pt x="9602" y="3327"/>
                    <a:pt x="9765" y="3363"/>
                  </a:cubicBezTo>
                  <a:cubicBezTo>
                    <a:pt x="9680" y="3493"/>
                    <a:pt x="9589" y="3616"/>
                    <a:pt x="9487" y="3732"/>
                  </a:cubicBezTo>
                  <a:cubicBezTo>
                    <a:pt x="9283" y="3968"/>
                    <a:pt x="8970" y="4239"/>
                    <a:pt x="8608" y="4277"/>
                  </a:cubicBezTo>
                  <a:cubicBezTo>
                    <a:pt x="8538" y="4017"/>
                    <a:pt x="8432" y="3768"/>
                    <a:pt x="8298" y="3532"/>
                  </a:cubicBezTo>
                  <a:cubicBezTo>
                    <a:pt x="8527" y="3346"/>
                    <a:pt x="8839" y="3289"/>
                    <a:pt x="9134" y="3289"/>
                  </a:cubicBezTo>
                  <a:close/>
                  <a:moveTo>
                    <a:pt x="2098" y="4674"/>
                  </a:moveTo>
                  <a:cubicBezTo>
                    <a:pt x="2188" y="4674"/>
                    <a:pt x="2276" y="4685"/>
                    <a:pt x="2363" y="4710"/>
                  </a:cubicBezTo>
                  <a:cubicBezTo>
                    <a:pt x="2331" y="4977"/>
                    <a:pt x="2331" y="5248"/>
                    <a:pt x="2363" y="5519"/>
                  </a:cubicBezTo>
                  <a:cubicBezTo>
                    <a:pt x="2275" y="5545"/>
                    <a:pt x="2186" y="5556"/>
                    <a:pt x="2095" y="5556"/>
                  </a:cubicBezTo>
                  <a:cubicBezTo>
                    <a:pt x="1656" y="5556"/>
                    <a:pt x="1199" y="5289"/>
                    <a:pt x="946" y="5114"/>
                  </a:cubicBezTo>
                  <a:cubicBezTo>
                    <a:pt x="1200" y="4939"/>
                    <a:pt x="1658" y="4674"/>
                    <a:pt x="2098" y="4674"/>
                  </a:cubicBezTo>
                  <a:close/>
                  <a:moveTo>
                    <a:pt x="8964" y="4676"/>
                  </a:moveTo>
                  <a:cubicBezTo>
                    <a:pt x="9403" y="4676"/>
                    <a:pt x="9859" y="4943"/>
                    <a:pt x="10113" y="5118"/>
                  </a:cubicBezTo>
                  <a:cubicBezTo>
                    <a:pt x="9986" y="5206"/>
                    <a:pt x="9853" y="5283"/>
                    <a:pt x="9716" y="5354"/>
                  </a:cubicBezTo>
                  <a:cubicBezTo>
                    <a:pt x="9506" y="5457"/>
                    <a:pt x="9233" y="5558"/>
                    <a:pt x="8960" y="5558"/>
                  </a:cubicBezTo>
                  <a:cubicBezTo>
                    <a:pt x="8871" y="5558"/>
                    <a:pt x="8782" y="5547"/>
                    <a:pt x="8696" y="5522"/>
                  </a:cubicBezTo>
                  <a:cubicBezTo>
                    <a:pt x="8731" y="5252"/>
                    <a:pt x="8731" y="4981"/>
                    <a:pt x="8696" y="4714"/>
                  </a:cubicBezTo>
                  <a:cubicBezTo>
                    <a:pt x="8783" y="4688"/>
                    <a:pt x="8873" y="4676"/>
                    <a:pt x="8964" y="4676"/>
                  </a:cubicBezTo>
                  <a:close/>
                  <a:moveTo>
                    <a:pt x="8608" y="5955"/>
                  </a:moveTo>
                  <a:cubicBezTo>
                    <a:pt x="9139" y="6011"/>
                    <a:pt x="9564" y="6556"/>
                    <a:pt x="9765" y="6869"/>
                  </a:cubicBezTo>
                  <a:lnTo>
                    <a:pt x="9765" y="6873"/>
                  </a:lnTo>
                  <a:cubicBezTo>
                    <a:pt x="9614" y="6904"/>
                    <a:pt x="9459" y="6925"/>
                    <a:pt x="9308" y="6936"/>
                  </a:cubicBezTo>
                  <a:cubicBezTo>
                    <a:pt x="9255" y="6939"/>
                    <a:pt x="9199" y="6942"/>
                    <a:pt x="9142" y="6942"/>
                  </a:cubicBezTo>
                  <a:cubicBezTo>
                    <a:pt x="8861" y="6942"/>
                    <a:pt x="8535" y="6890"/>
                    <a:pt x="8298" y="6700"/>
                  </a:cubicBezTo>
                  <a:cubicBezTo>
                    <a:pt x="8432" y="6465"/>
                    <a:pt x="8538" y="6215"/>
                    <a:pt x="8608" y="5955"/>
                  </a:cubicBezTo>
                  <a:close/>
                  <a:moveTo>
                    <a:pt x="2451" y="5951"/>
                  </a:moveTo>
                  <a:cubicBezTo>
                    <a:pt x="2524" y="6212"/>
                    <a:pt x="2626" y="6465"/>
                    <a:pt x="2764" y="6700"/>
                  </a:cubicBezTo>
                  <a:cubicBezTo>
                    <a:pt x="2532" y="6885"/>
                    <a:pt x="2218" y="6942"/>
                    <a:pt x="1923" y="6942"/>
                  </a:cubicBezTo>
                  <a:cubicBezTo>
                    <a:pt x="1685" y="6942"/>
                    <a:pt x="1459" y="6905"/>
                    <a:pt x="1297" y="6869"/>
                  </a:cubicBezTo>
                  <a:lnTo>
                    <a:pt x="1294" y="6869"/>
                  </a:lnTo>
                  <a:cubicBezTo>
                    <a:pt x="1378" y="6739"/>
                    <a:pt x="1473" y="6612"/>
                    <a:pt x="1572" y="6496"/>
                  </a:cubicBezTo>
                  <a:cubicBezTo>
                    <a:pt x="1779" y="6264"/>
                    <a:pt x="2088" y="5990"/>
                    <a:pt x="2451" y="5951"/>
                  </a:cubicBezTo>
                  <a:close/>
                  <a:moveTo>
                    <a:pt x="5526" y="2326"/>
                  </a:moveTo>
                  <a:cubicBezTo>
                    <a:pt x="6254" y="2326"/>
                    <a:pt x="6969" y="2610"/>
                    <a:pt x="7504" y="3145"/>
                  </a:cubicBezTo>
                  <a:cubicBezTo>
                    <a:pt x="8302" y="3943"/>
                    <a:pt x="8541" y="5143"/>
                    <a:pt x="8109" y="6187"/>
                  </a:cubicBezTo>
                  <a:cubicBezTo>
                    <a:pt x="7676" y="7228"/>
                    <a:pt x="6660" y="7910"/>
                    <a:pt x="5531" y="7910"/>
                  </a:cubicBezTo>
                  <a:cubicBezTo>
                    <a:pt x="3988" y="7906"/>
                    <a:pt x="2740" y="6659"/>
                    <a:pt x="2739" y="5116"/>
                  </a:cubicBezTo>
                  <a:lnTo>
                    <a:pt x="2739" y="5116"/>
                  </a:lnTo>
                  <a:cubicBezTo>
                    <a:pt x="2740" y="3988"/>
                    <a:pt x="3418" y="2969"/>
                    <a:pt x="4462" y="2537"/>
                  </a:cubicBezTo>
                  <a:cubicBezTo>
                    <a:pt x="4807" y="2395"/>
                    <a:pt x="5168" y="2326"/>
                    <a:pt x="5526" y="2326"/>
                  </a:cubicBezTo>
                  <a:close/>
                  <a:moveTo>
                    <a:pt x="3006" y="7066"/>
                  </a:moveTo>
                  <a:cubicBezTo>
                    <a:pt x="3172" y="7281"/>
                    <a:pt x="3365" y="7470"/>
                    <a:pt x="3579" y="7636"/>
                  </a:cubicBezTo>
                  <a:cubicBezTo>
                    <a:pt x="3323" y="8107"/>
                    <a:pt x="2655" y="8290"/>
                    <a:pt x="2289" y="8357"/>
                  </a:cubicBezTo>
                  <a:cubicBezTo>
                    <a:pt x="2317" y="8202"/>
                    <a:pt x="2356" y="8054"/>
                    <a:pt x="2405" y="7906"/>
                  </a:cubicBezTo>
                  <a:cubicBezTo>
                    <a:pt x="2503" y="7611"/>
                    <a:pt x="2686" y="7242"/>
                    <a:pt x="3006" y="7066"/>
                  </a:cubicBezTo>
                  <a:close/>
                  <a:moveTo>
                    <a:pt x="8052" y="7070"/>
                  </a:moveTo>
                  <a:cubicBezTo>
                    <a:pt x="8524" y="7323"/>
                    <a:pt x="8706" y="7991"/>
                    <a:pt x="8773" y="8360"/>
                  </a:cubicBezTo>
                  <a:cubicBezTo>
                    <a:pt x="8618" y="8332"/>
                    <a:pt x="8467" y="8293"/>
                    <a:pt x="8323" y="8241"/>
                  </a:cubicBezTo>
                  <a:lnTo>
                    <a:pt x="8323" y="8244"/>
                  </a:lnTo>
                  <a:cubicBezTo>
                    <a:pt x="8028" y="8146"/>
                    <a:pt x="7658" y="7959"/>
                    <a:pt x="7483" y="7639"/>
                  </a:cubicBezTo>
                  <a:cubicBezTo>
                    <a:pt x="7697" y="7474"/>
                    <a:pt x="7887" y="7284"/>
                    <a:pt x="8052" y="7070"/>
                  </a:cubicBezTo>
                  <a:close/>
                  <a:moveTo>
                    <a:pt x="3945" y="7882"/>
                  </a:moveTo>
                  <a:cubicBezTo>
                    <a:pt x="4181" y="8019"/>
                    <a:pt x="4430" y="8121"/>
                    <a:pt x="4694" y="8195"/>
                  </a:cubicBezTo>
                  <a:cubicBezTo>
                    <a:pt x="4638" y="8726"/>
                    <a:pt x="4089" y="9148"/>
                    <a:pt x="3776" y="9352"/>
                  </a:cubicBezTo>
                  <a:lnTo>
                    <a:pt x="3776" y="9348"/>
                  </a:lnTo>
                  <a:cubicBezTo>
                    <a:pt x="3699" y="8986"/>
                    <a:pt x="3611" y="8297"/>
                    <a:pt x="3945" y="7882"/>
                  </a:cubicBezTo>
                  <a:close/>
                  <a:moveTo>
                    <a:pt x="7113" y="7885"/>
                  </a:moveTo>
                  <a:cubicBezTo>
                    <a:pt x="7451" y="8300"/>
                    <a:pt x="7363" y="8986"/>
                    <a:pt x="7286" y="9352"/>
                  </a:cubicBezTo>
                  <a:lnTo>
                    <a:pt x="7282" y="9352"/>
                  </a:lnTo>
                  <a:cubicBezTo>
                    <a:pt x="7156" y="9267"/>
                    <a:pt x="7029" y="9176"/>
                    <a:pt x="6913" y="9074"/>
                  </a:cubicBezTo>
                  <a:cubicBezTo>
                    <a:pt x="6681" y="8870"/>
                    <a:pt x="6407" y="8561"/>
                    <a:pt x="6368" y="8195"/>
                  </a:cubicBezTo>
                  <a:cubicBezTo>
                    <a:pt x="6628" y="8124"/>
                    <a:pt x="6881" y="8019"/>
                    <a:pt x="7113" y="7885"/>
                  </a:cubicBezTo>
                  <a:close/>
                  <a:moveTo>
                    <a:pt x="5127" y="8279"/>
                  </a:moveTo>
                  <a:cubicBezTo>
                    <a:pt x="5260" y="8297"/>
                    <a:pt x="5395" y="8306"/>
                    <a:pt x="5530" y="8306"/>
                  </a:cubicBezTo>
                  <a:cubicBezTo>
                    <a:pt x="5665" y="8306"/>
                    <a:pt x="5800" y="8297"/>
                    <a:pt x="5935" y="8279"/>
                  </a:cubicBezTo>
                  <a:lnTo>
                    <a:pt x="5935" y="8279"/>
                  </a:lnTo>
                  <a:cubicBezTo>
                    <a:pt x="6083" y="8789"/>
                    <a:pt x="5742" y="9390"/>
                    <a:pt x="5531" y="9696"/>
                  </a:cubicBezTo>
                  <a:cubicBezTo>
                    <a:pt x="5440" y="9570"/>
                    <a:pt x="5362" y="9436"/>
                    <a:pt x="5292" y="9299"/>
                  </a:cubicBezTo>
                  <a:cubicBezTo>
                    <a:pt x="5158" y="9025"/>
                    <a:pt x="5025" y="8631"/>
                    <a:pt x="5127" y="8283"/>
                  </a:cubicBezTo>
                  <a:lnTo>
                    <a:pt x="5127" y="8279"/>
                  </a:lnTo>
                  <a:close/>
                  <a:moveTo>
                    <a:pt x="583" y="9271"/>
                  </a:moveTo>
                  <a:lnTo>
                    <a:pt x="583" y="9271"/>
                  </a:lnTo>
                  <a:cubicBezTo>
                    <a:pt x="2110" y="9672"/>
                    <a:pt x="3087" y="10393"/>
                    <a:pt x="3653" y="10945"/>
                  </a:cubicBezTo>
                  <a:cubicBezTo>
                    <a:pt x="3924" y="11208"/>
                    <a:pt x="4167" y="11500"/>
                    <a:pt x="4374" y="11820"/>
                  </a:cubicBezTo>
                  <a:cubicBezTo>
                    <a:pt x="2771" y="11497"/>
                    <a:pt x="1804" y="10776"/>
                    <a:pt x="1262" y="10210"/>
                  </a:cubicBezTo>
                  <a:cubicBezTo>
                    <a:pt x="991" y="9928"/>
                    <a:pt x="763" y="9615"/>
                    <a:pt x="583" y="9271"/>
                  </a:cubicBezTo>
                  <a:close/>
                  <a:moveTo>
                    <a:pt x="10479" y="9271"/>
                  </a:moveTo>
                  <a:cubicBezTo>
                    <a:pt x="10296" y="9612"/>
                    <a:pt x="10067" y="9928"/>
                    <a:pt x="9800" y="10210"/>
                  </a:cubicBezTo>
                  <a:cubicBezTo>
                    <a:pt x="9258" y="10779"/>
                    <a:pt x="8291" y="11497"/>
                    <a:pt x="6684" y="11820"/>
                  </a:cubicBezTo>
                  <a:cubicBezTo>
                    <a:pt x="7092" y="11191"/>
                    <a:pt x="8186" y="9872"/>
                    <a:pt x="10479" y="9271"/>
                  </a:cubicBezTo>
                  <a:close/>
                  <a:moveTo>
                    <a:pt x="5529" y="1"/>
                  </a:moveTo>
                  <a:cubicBezTo>
                    <a:pt x="5473" y="1"/>
                    <a:pt x="5417" y="24"/>
                    <a:pt x="5376" y="72"/>
                  </a:cubicBezTo>
                  <a:cubicBezTo>
                    <a:pt x="5352" y="100"/>
                    <a:pt x="4923" y="606"/>
                    <a:pt x="4754" y="1222"/>
                  </a:cubicBezTo>
                  <a:cubicBezTo>
                    <a:pt x="4364" y="715"/>
                    <a:pt x="3776" y="416"/>
                    <a:pt x="3738" y="395"/>
                  </a:cubicBezTo>
                  <a:cubicBezTo>
                    <a:pt x="3709" y="381"/>
                    <a:pt x="3679" y="375"/>
                    <a:pt x="3649" y="375"/>
                  </a:cubicBezTo>
                  <a:cubicBezTo>
                    <a:pt x="3566" y="375"/>
                    <a:pt x="3488" y="426"/>
                    <a:pt x="3460" y="511"/>
                  </a:cubicBezTo>
                  <a:cubicBezTo>
                    <a:pt x="3446" y="550"/>
                    <a:pt x="3242" y="1179"/>
                    <a:pt x="3323" y="1812"/>
                  </a:cubicBezTo>
                  <a:cubicBezTo>
                    <a:pt x="2771" y="1496"/>
                    <a:pt x="2110" y="1443"/>
                    <a:pt x="2067" y="1440"/>
                  </a:cubicBezTo>
                  <a:cubicBezTo>
                    <a:pt x="2063" y="1439"/>
                    <a:pt x="2060" y="1439"/>
                    <a:pt x="2056" y="1439"/>
                  </a:cubicBezTo>
                  <a:cubicBezTo>
                    <a:pt x="1941" y="1439"/>
                    <a:pt x="1846" y="1539"/>
                    <a:pt x="1853" y="1654"/>
                  </a:cubicBezTo>
                  <a:cubicBezTo>
                    <a:pt x="1856" y="1696"/>
                    <a:pt x="1909" y="2358"/>
                    <a:pt x="2226" y="2910"/>
                  </a:cubicBezTo>
                  <a:cubicBezTo>
                    <a:pt x="2122" y="2896"/>
                    <a:pt x="2018" y="2891"/>
                    <a:pt x="1917" y="2891"/>
                  </a:cubicBezTo>
                  <a:cubicBezTo>
                    <a:pt x="1404" y="2891"/>
                    <a:pt x="957" y="3035"/>
                    <a:pt x="924" y="3047"/>
                  </a:cubicBezTo>
                  <a:cubicBezTo>
                    <a:pt x="808" y="3082"/>
                    <a:pt x="756" y="3216"/>
                    <a:pt x="808" y="3325"/>
                  </a:cubicBezTo>
                  <a:cubicBezTo>
                    <a:pt x="830" y="3360"/>
                    <a:pt x="1128" y="3950"/>
                    <a:pt x="1635" y="4341"/>
                  </a:cubicBezTo>
                  <a:cubicBezTo>
                    <a:pt x="1019" y="4510"/>
                    <a:pt x="513" y="4939"/>
                    <a:pt x="485" y="4963"/>
                  </a:cubicBezTo>
                  <a:cubicBezTo>
                    <a:pt x="390" y="5044"/>
                    <a:pt x="390" y="5188"/>
                    <a:pt x="485" y="5266"/>
                  </a:cubicBezTo>
                  <a:cubicBezTo>
                    <a:pt x="513" y="5294"/>
                    <a:pt x="1019" y="5723"/>
                    <a:pt x="1635" y="5892"/>
                  </a:cubicBezTo>
                  <a:cubicBezTo>
                    <a:pt x="1128" y="6278"/>
                    <a:pt x="830" y="6869"/>
                    <a:pt x="808" y="6908"/>
                  </a:cubicBezTo>
                  <a:cubicBezTo>
                    <a:pt x="756" y="7013"/>
                    <a:pt x="808" y="7147"/>
                    <a:pt x="924" y="7186"/>
                  </a:cubicBezTo>
                  <a:cubicBezTo>
                    <a:pt x="1248" y="7284"/>
                    <a:pt x="1582" y="7337"/>
                    <a:pt x="1916" y="7340"/>
                  </a:cubicBezTo>
                  <a:cubicBezTo>
                    <a:pt x="2022" y="7340"/>
                    <a:pt x="2124" y="7333"/>
                    <a:pt x="2226" y="7323"/>
                  </a:cubicBezTo>
                  <a:lnTo>
                    <a:pt x="2226" y="7323"/>
                  </a:lnTo>
                  <a:cubicBezTo>
                    <a:pt x="1909" y="7875"/>
                    <a:pt x="1856" y="8532"/>
                    <a:pt x="1853" y="8575"/>
                  </a:cubicBezTo>
                  <a:cubicBezTo>
                    <a:pt x="1842" y="8691"/>
                    <a:pt x="1937" y="8789"/>
                    <a:pt x="2053" y="8789"/>
                  </a:cubicBezTo>
                  <a:lnTo>
                    <a:pt x="2067" y="8789"/>
                  </a:lnTo>
                  <a:cubicBezTo>
                    <a:pt x="2106" y="8789"/>
                    <a:pt x="2771" y="8733"/>
                    <a:pt x="3319" y="8416"/>
                  </a:cubicBezTo>
                  <a:lnTo>
                    <a:pt x="3319" y="8416"/>
                  </a:lnTo>
                  <a:cubicBezTo>
                    <a:pt x="3238" y="9049"/>
                    <a:pt x="3442" y="9679"/>
                    <a:pt x="3456" y="9717"/>
                  </a:cubicBezTo>
                  <a:cubicBezTo>
                    <a:pt x="3485" y="9803"/>
                    <a:pt x="3564" y="9855"/>
                    <a:pt x="3647" y="9855"/>
                  </a:cubicBezTo>
                  <a:cubicBezTo>
                    <a:pt x="3678" y="9855"/>
                    <a:pt x="3709" y="9848"/>
                    <a:pt x="3738" y="9833"/>
                  </a:cubicBezTo>
                  <a:cubicBezTo>
                    <a:pt x="3773" y="9816"/>
                    <a:pt x="4364" y="9513"/>
                    <a:pt x="4754" y="9011"/>
                  </a:cubicBezTo>
                  <a:cubicBezTo>
                    <a:pt x="4891" y="9517"/>
                    <a:pt x="5204" y="9946"/>
                    <a:pt x="5327" y="10101"/>
                  </a:cubicBezTo>
                  <a:lnTo>
                    <a:pt x="5327" y="12439"/>
                  </a:lnTo>
                  <a:cubicBezTo>
                    <a:pt x="5151" y="12228"/>
                    <a:pt x="4982" y="12038"/>
                    <a:pt x="4919" y="11975"/>
                  </a:cubicBezTo>
                  <a:cubicBezTo>
                    <a:pt x="4856" y="11834"/>
                    <a:pt x="4575" y="11289"/>
                    <a:pt x="3949" y="10674"/>
                  </a:cubicBezTo>
                  <a:cubicBezTo>
                    <a:pt x="3298" y="10030"/>
                    <a:pt x="2131" y="9183"/>
                    <a:pt x="274" y="8786"/>
                  </a:cubicBezTo>
                  <a:cubicBezTo>
                    <a:pt x="260" y="8783"/>
                    <a:pt x="246" y="8781"/>
                    <a:pt x="232" y="8781"/>
                  </a:cubicBezTo>
                  <a:cubicBezTo>
                    <a:pt x="103" y="8781"/>
                    <a:pt x="1" y="8909"/>
                    <a:pt x="42" y="9042"/>
                  </a:cubicBezTo>
                  <a:cubicBezTo>
                    <a:pt x="52" y="9070"/>
                    <a:pt x="263" y="9731"/>
                    <a:pt x="953" y="10466"/>
                  </a:cubicBezTo>
                  <a:cubicBezTo>
                    <a:pt x="1572" y="11124"/>
                    <a:pt x="2714" y="11971"/>
                    <a:pt x="4652" y="12274"/>
                  </a:cubicBezTo>
                  <a:cubicBezTo>
                    <a:pt x="4786" y="12415"/>
                    <a:pt x="5155" y="12833"/>
                    <a:pt x="5327" y="13104"/>
                  </a:cubicBezTo>
                  <a:lnTo>
                    <a:pt x="5327" y="13448"/>
                  </a:lnTo>
                  <a:cubicBezTo>
                    <a:pt x="5327" y="13582"/>
                    <a:pt x="5427" y="13649"/>
                    <a:pt x="5528" y="13649"/>
                  </a:cubicBezTo>
                  <a:cubicBezTo>
                    <a:pt x="5628" y="13649"/>
                    <a:pt x="5728" y="13582"/>
                    <a:pt x="5728" y="13448"/>
                  </a:cubicBezTo>
                  <a:lnTo>
                    <a:pt x="5728" y="13104"/>
                  </a:lnTo>
                  <a:cubicBezTo>
                    <a:pt x="5897" y="12833"/>
                    <a:pt x="6273" y="12415"/>
                    <a:pt x="6403" y="12274"/>
                  </a:cubicBezTo>
                  <a:cubicBezTo>
                    <a:pt x="8341" y="11971"/>
                    <a:pt x="9484" y="11128"/>
                    <a:pt x="10102" y="10466"/>
                  </a:cubicBezTo>
                  <a:cubicBezTo>
                    <a:pt x="10792" y="9731"/>
                    <a:pt x="11003" y="9070"/>
                    <a:pt x="11013" y="9042"/>
                  </a:cubicBezTo>
                  <a:cubicBezTo>
                    <a:pt x="11034" y="8975"/>
                    <a:pt x="11017" y="8902"/>
                    <a:pt x="10971" y="8849"/>
                  </a:cubicBezTo>
                  <a:cubicBezTo>
                    <a:pt x="10934" y="8806"/>
                    <a:pt x="10878" y="8782"/>
                    <a:pt x="10821" y="8782"/>
                  </a:cubicBezTo>
                  <a:cubicBezTo>
                    <a:pt x="10807" y="8782"/>
                    <a:pt x="10794" y="8783"/>
                    <a:pt x="10781" y="8786"/>
                  </a:cubicBezTo>
                  <a:cubicBezTo>
                    <a:pt x="8924" y="9183"/>
                    <a:pt x="7760" y="10030"/>
                    <a:pt x="7110" y="10674"/>
                  </a:cubicBezTo>
                  <a:cubicBezTo>
                    <a:pt x="6484" y="11289"/>
                    <a:pt x="6203" y="11834"/>
                    <a:pt x="6136" y="11975"/>
                  </a:cubicBezTo>
                  <a:cubicBezTo>
                    <a:pt x="6076" y="12038"/>
                    <a:pt x="5904" y="12228"/>
                    <a:pt x="5731" y="12439"/>
                  </a:cubicBezTo>
                  <a:lnTo>
                    <a:pt x="5731" y="10101"/>
                  </a:lnTo>
                  <a:cubicBezTo>
                    <a:pt x="5851" y="9946"/>
                    <a:pt x="6168" y="9517"/>
                    <a:pt x="6305" y="9011"/>
                  </a:cubicBezTo>
                  <a:cubicBezTo>
                    <a:pt x="6695" y="9513"/>
                    <a:pt x="7286" y="9816"/>
                    <a:pt x="7321" y="9833"/>
                  </a:cubicBezTo>
                  <a:cubicBezTo>
                    <a:pt x="7350" y="9848"/>
                    <a:pt x="7381" y="9855"/>
                    <a:pt x="7411" y="9855"/>
                  </a:cubicBezTo>
                  <a:cubicBezTo>
                    <a:pt x="7494" y="9855"/>
                    <a:pt x="7574" y="9803"/>
                    <a:pt x="7602" y="9717"/>
                  </a:cubicBezTo>
                  <a:cubicBezTo>
                    <a:pt x="7613" y="9679"/>
                    <a:pt x="7817" y="9049"/>
                    <a:pt x="7736" y="8416"/>
                  </a:cubicBezTo>
                  <a:lnTo>
                    <a:pt x="7736" y="8416"/>
                  </a:lnTo>
                  <a:cubicBezTo>
                    <a:pt x="8291" y="8733"/>
                    <a:pt x="8949" y="8789"/>
                    <a:pt x="8991" y="8789"/>
                  </a:cubicBezTo>
                  <a:lnTo>
                    <a:pt x="9005" y="8789"/>
                  </a:lnTo>
                  <a:cubicBezTo>
                    <a:pt x="9121" y="8789"/>
                    <a:pt x="9213" y="8691"/>
                    <a:pt x="9206" y="8575"/>
                  </a:cubicBezTo>
                  <a:cubicBezTo>
                    <a:pt x="9202" y="8536"/>
                    <a:pt x="9149" y="7871"/>
                    <a:pt x="8833" y="7323"/>
                  </a:cubicBezTo>
                  <a:lnTo>
                    <a:pt x="8833" y="7323"/>
                  </a:lnTo>
                  <a:cubicBezTo>
                    <a:pt x="8935" y="7333"/>
                    <a:pt x="9037" y="7340"/>
                    <a:pt x="9139" y="7340"/>
                  </a:cubicBezTo>
                  <a:cubicBezTo>
                    <a:pt x="9476" y="7337"/>
                    <a:pt x="9811" y="7284"/>
                    <a:pt x="10131" y="7186"/>
                  </a:cubicBezTo>
                  <a:cubicBezTo>
                    <a:pt x="10247" y="7147"/>
                    <a:pt x="10303" y="7013"/>
                    <a:pt x="10247" y="6908"/>
                  </a:cubicBezTo>
                  <a:cubicBezTo>
                    <a:pt x="10229" y="6869"/>
                    <a:pt x="9927" y="6278"/>
                    <a:pt x="9424" y="5892"/>
                  </a:cubicBezTo>
                  <a:cubicBezTo>
                    <a:pt x="10039" y="5723"/>
                    <a:pt x="10542" y="5294"/>
                    <a:pt x="10574" y="5266"/>
                  </a:cubicBezTo>
                  <a:cubicBezTo>
                    <a:pt x="10665" y="5188"/>
                    <a:pt x="10665" y="5044"/>
                    <a:pt x="10574" y="4963"/>
                  </a:cubicBezTo>
                  <a:cubicBezTo>
                    <a:pt x="10542" y="4939"/>
                    <a:pt x="10039" y="4506"/>
                    <a:pt x="9424" y="4341"/>
                  </a:cubicBezTo>
                  <a:cubicBezTo>
                    <a:pt x="9927" y="3950"/>
                    <a:pt x="10229" y="3360"/>
                    <a:pt x="10247" y="3325"/>
                  </a:cubicBezTo>
                  <a:cubicBezTo>
                    <a:pt x="10303" y="3216"/>
                    <a:pt x="10247" y="3082"/>
                    <a:pt x="10131" y="3047"/>
                  </a:cubicBezTo>
                  <a:cubicBezTo>
                    <a:pt x="10098" y="3035"/>
                    <a:pt x="9654" y="2891"/>
                    <a:pt x="9139" y="2891"/>
                  </a:cubicBezTo>
                  <a:cubicBezTo>
                    <a:pt x="9038" y="2891"/>
                    <a:pt x="8934" y="2896"/>
                    <a:pt x="8829" y="2910"/>
                  </a:cubicBezTo>
                  <a:cubicBezTo>
                    <a:pt x="9146" y="2358"/>
                    <a:pt x="9199" y="1696"/>
                    <a:pt x="9202" y="1654"/>
                  </a:cubicBezTo>
                  <a:cubicBezTo>
                    <a:pt x="9212" y="1539"/>
                    <a:pt x="9117" y="1439"/>
                    <a:pt x="9000" y="1439"/>
                  </a:cubicBezTo>
                  <a:cubicBezTo>
                    <a:pt x="8996" y="1439"/>
                    <a:pt x="8992" y="1439"/>
                    <a:pt x="8988" y="1440"/>
                  </a:cubicBezTo>
                  <a:cubicBezTo>
                    <a:pt x="8949" y="1443"/>
                    <a:pt x="8284" y="1496"/>
                    <a:pt x="7736" y="1812"/>
                  </a:cubicBezTo>
                  <a:cubicBezTo>
                    <a:pt x="7817" y="1179"/>
                    <a:pt x="7613" y="550"/>
                    <a:pt x="7599" y="511"/>
                  </a:cubicBezTo>
                  <a:cubicBezTo>
                    <a:pt x="7570" y="426"/>
                    <a:pt x="7492" y="375"/>
                    <a:pt x="7410" y="375"/>
                  </a:cubicBezTo>
                  <a:cubicBezTo>
                    <a:pt x="7380" y="375"/>
                    <a:pt x="7350" y="381"/>
                    <a:pt x="7321" y="395"/>
                  </a:cubicBezTo>
                  <a:cubicBezTo>
                    <a:pt x="7282" y="416"/>
                    <a:pt x="6691" y="715"/>
                    <a:pt x="6305" y="1222"/>
                  </a:cubicBezTo>
                  <a:cubicBezTo>
                    <a:pt x="6136" y="606"/>
                    <a:pt x="5707" y="100"/>
                    <a:pt x="5679" y="72"/>
                  </a:cubicBezTo>
                  <a:cubicBezTo>
                    <a:pt x="5640" y="24"/>
                    <a:pt x="5585" y="1"/>
                    <a:pt x="55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78" name="Google Shape;12278;p32"/>
          <p:cNvGrpSpPr/>
          <p:nvPr/>
        </p:nvGrpSpPr>
        <p:grpSpPr>
          <a:xfrm>
            <a:off x="3579459" y="2562286"/>
            <a:ext cx="385718" cy="374288"/>
            <a:chOff x="3579459" y="2409886"/>
            <a:chExt cx="385718" cy="374288"/>
          </a:xfrm>
        </p:grpSpPr>
        <p:sp>
          <p:nvSpPr>
            <p:cNvPr id="12279" name="Google Shape;12279;p32"/>
            <p:cNvSpPr/>
            <p:nvPr/>
          </p:nvSpPr>
          <p:spPr>
            <a:xfrm>
              <a:off x="3800667" y="2551486"/>
              <a:ext cx="164510" cy="218507"/>
            </a:xfrm>
            <a:custGeom>
              <a:rect b="b" l="l" r="r" t="t"/>
              <a:pathLst>
                <a:path extrusionOk="0" h="8336" w="6276">
                  <a:moveTo>
                    <a:pt x="2287" y="1"/>
                  </a:moveTo>
                  <a:cubicBezTo>
                    <a:pt x="2051" y="1"/>
                    <a:pt x="1820" y="27"/>
                    <a:pt x="1604" y="78"/>
                  </a:cubicBezTo>
                  <a:lnTo>
                    <a:pt x="1" y="5757"/>
                  </a:lnTo>
                  <a:lnTo>
                    <a:pt x="412" y="7287"/>
                  </a:lnTo>
                  <a:cubicBezTo>
                    <a:pt x="1366" y="8188"/>
                    <a:pt x="2068" y="8240"/>
                    <a:pt x="2218" y="8240"/>
                  </a:cubicBezTo>
                  <a:cubicBezTo>
                    <a:pt x="2237" y="8240"/>
                    <a:pt x="2248" y="8240"/>
                    <a:pt x="2248" y="8240"/>
                  </a:cubicBezTo>
                  <a:cubicBezTo>
                    <a:pt x="2488" y="8305"/>
                    <a:pt x="2716" y="8336"/>
                    <a:pt x="2931" y="8336"/>
                  </a:cubicBezTo>
                  <a:cubicBezTo>
                    <a:pt x="5492" y="8336"/>
                    <a:pt x="6275" y="3972"/>
                    <a:pt x="4955" y="1484"/>
                  </a:cubicBezTo>
                  <a:cubicBezTo>
                    <a:pt x="4422" y="478"/>
                    <a:pt x="3301" y="1"/>
                    <a:pt x="2287" y="1"/>
                  </a:cubicBezTo>
                  <a:close/>
                </a:path>
              </a:pathLst>
            </a:custGeom>
            <a:solidFill>
              <a:srgbClr val="B2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0" name="Google Shape;12280;p32"/>
            <p:cNvSpPr/>
            <p:nvPr/>
          </p:nvSpPr>
          <p:spPr>
            <a:xfrm>
              <a:off x="3802869" y="2570149"/>
              <a:ext cx="142963" cy="176961"/>
            </a:xfrm>
            <a:custGeom>
              <a:rect b="b" l="l" r="r" t="t"/>
              <a:pathLst>
                <a:path extrusionOk="0" h="6751" w="5454">
                  <a:moveTo>
                    <a:pt x="2205" y="1"/>
                  </a:moveTo>
                  <a:cubicBezTo>
                    <a:pt x="1858" y="1"/>
                    <a:pt x="1501" y="57"/>
                    <a:pt x="1151" y="164"/>
                  </a:cubicBezTo>
                  <a:lnTo>
                    <a:pt x="1" y="6132"/>
                  </a:lnTo>
                  <a:cubicBezTo>
                    <a:pt x="784" y="6565"/>
                    <a:pt x="1464" y="6751"/>
                    <a:pt x="2047" y="6751"/>
                  </a:cubicBezTo>
                  <a:cubicBezTo>
                    <a:pt x="5090" y="6751"/>
                    <a:pt x="5453" y="1681"/>
                    <a:pt x="3735" y="460"/>
                  </a:cubicBezTo>
                  <a:cubicBezTo>
                    <a:pt x="3294" y="146"/>
                    <a:pt x="2762" y="1"/>
                    <a:pt x="2205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1" name="Google Shape;12281;p32"/>
            <p:cNvSpPr/>
            <p:nvPr/>
          </p:nvSpPr>
          <p:spPr>
            <a:xfrm>
              <a:off x="3806565" y="2583046"/>
              <a:ext cx="115414" cy="132504"/>
            </a:xfrm>
            <a:custGeom>
              <a:rect b="b" l="l" r="r" t="t"/>
              <a:pathLst>
                <a:path extrusionOk="0" h="5055" w="4403">
                  <a:moveTo>
                    <a:pt x="1227" y="0"/>
                  </a:moveTo>
                  <a:cubicBezTo>
                    <a:pt x="1133" y="0"/>
                    <a:pt x="1038" y="3"/>
                    <a:pt x="943" y="10"/>
                  </a:cubicBezTo>
                  <a:lnTo>
                    <a:pt x="1" y="4908"/>
                  </a:lnTo>
                  <a:cubicBezTo>
                    <a:pt x="391" y="5009"/>
                    <a:pt x="749" y="5055"/>
                    <a:pt x="1076" y="5055"/>
                  </a:cubicBezTo>
                  <a:cubicBezTo>
                    <a:pt x="4046" y="5055"/>
                    <a:pt x="4402" y="1259"/>
                    <a:pt x="2729" y="344"/>
                  </a:cubicBezTo>
                  <a:cubicBezTo>
                    <a:pt x="2294" y="107"/>
                    <a:pt x="1773" y="0"/>
                    <a:pt x="1227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2" name="Google Shape;12282;p32"/>
            <p:cNvSpPr/>
            <p:nvPr/>
          </p:nvSpPr>
          <p:spPr>
            <a:xfrm>
              <a:off x="3585541" y="2415862"/>
              <a:ext cx="61311" cy="47995"/>
            </a:xfrm>
            <a:custGeom>
              <a:rect b="b" l="l" r="r" t="t"/>
              <a:pathLst>
                <a:path extrusionOk="0" h="1831" w="2339">
                  <a:moveTo>
                    <a:pt x="1300" y="1"/>
                  </a:moveTo>
                  <a:cubicBezTo>
                    <a:pt x="1127" y="1"/>
                    <a:pt x="951" y="46"/>
                    <a:pt x="788" y="164"/>
                  </a:cubicBezTo>
                  <a:cubicBezTo>
                    <a:pt x="0" y="737"/>
                    <a:pt x="844" y="1830"/>
                    <a:pt x="844" y="1830"/>
                  </a:cubicBezTo>
                  <a:lnTo>
                    <a:pt x="2339" y="424"/>
                  </a:lnTo>
                  <a:cubicBezTo>
                    <a:pt x="2339" y="424"/>
                    <a:pt x="1834" y="1"/>
                    <a:pt x="1300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3" name="Google Shape;12283;p32"/>
            <p:cNvSpPr/>
            <p:nvPr/>
          </p:nvSpPr>
          <p:spPr>
            <a:xfrm>
              <a:off x="3579459" y="2424670"/>
              <a:ext cx="114785" cy="103435"/>
            </a:xfrm>
            <a:custGeom>
              <a:rect b="b" l="l" r="r" t="t"/>
              <a:pathLst>
                <a:path extrusionOk="0" h="3946" w="4379">
                  <a:moveTo>
                    <a:pt x="2809" y="0"/>
                  </a:moveTo>
                  <a:cubicBezTo>
                    <a:pt x="2456" y="0"/>
                    <a:pt x="2065" y="125"/>
                    <a:pt x="1663" y="471"/>
                  </a:cubicBezTo>
                  <a:cubicBezTo>
                    <a:pt x="0" y="1906"/>
                    <a:pt x="1551" y="3945"/>
                    <a:pt x="1551" y="3945"/>
                  </a:cubicBezTo>
                  <a:lnTo>
                    <a:pt x="4378" y="812"/>
                  </a:lnTo>
                  <a:cubicBezTo>
                    <a:pt x="4378" y="812"/>
                    <a:pt x="3713" y="0"/>
                    <a:pt x="2809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4" name="Google Shape;12284;p32"/>
            <p:cNvSpPr/>
            <p:nvPr/>
          </p:nvSpPr>
          <p:spPr>
            <a:xfrm>
              <a:off x="3581478" y="2439873"/>
              <a:ext cx="64273" cy="88126"/>
            </a:xfrm>
            <a:custGeom>
              <a:rect b="b" l="l" r="r" t="t"/>
              <a:pathLst>
                <a:path extrusionOk="0" h="3362" w="2452">
                  <a:moveTo>
                    <a:pt x="1470" y="0"/>
                  </a:moveTo>
                  <a:lnTo>
                    <a:pt x="1470" y="0"/>
                  </a:lnTo>
                  <a:cubicBezTo>
                    <a:pt x="0" y="1424"/>
                    <a:pt x="1474" y="3362"/>
                    <a:pt x="1474" y="3362"/>
                  </a:cubicBezTo>
                  <a:lnTo>
                    <a:pt x="2451" y="2279"/>
                  </a:lnTo>
                  <a:lnTo>
                    <a:pt x="2047" y="1804"/>
                  </a:lnTo>
                  <a:cubicBezTo>
                    <a:pt x="1650" y="1375"/>
                    <a:pt x="1375" y="637"/>
                    <a:pt x="1470" y="0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5" name="Google Shape;12285;p32"/>
            <p:cNvSpPr/>
            <p:nvPr/>
          </p:nvSpPr>
          <p:spPr>
            <a:xfrm>
              <a:off x="3582867" y="2442887"/>
              <a:ext cx="169700" cy="170932"/>
            </a:xfrm>
            <a:custGeom>
              <a:rect b="b" l="l" r="r" t="t"/>
              <a:pathLst>
                <a:path extrusionOk="0" h="6521" w="6474">
                  <a:moveTo>
                    <a:pt x="4565" y="1"/>
                  </a:moveTo>
                  <a:cubicBezTo>
                    <a:pt x="4405" y="1"/>
                    <a:pt x="4236" y="20"/>
                    <a:pt x="4058" y="64"/>
                  </a:cubicBezTo>
                  <a:cubicBezTo>
                    <a:pt x="3826" y="128"/>
                    <a:pt x="3605" y="226"/>
                    <a:pt x="3404" y="360"/>
                  </a:cubicBezTo>
                  <a:lnTo>
                    <a:pt x="3221" y="476"/>
                  </a:lnTo>
                  <a:cubicBezTo>
                    <a:pt x="2961" y="641"/>
                    <a:pt x="2718" y="838"/>
                    <a:pt x="2504" y="1060"/>
                  </a:cubicBezTo>
                  <a:lnTo>
                    <a:pt x="2497" y="1067"/>
                  </a:lnTo>
                  <a:cubicBezTo>
                    <a:pt x="0" y="3683"/>
                    <a:pt x="2156" y="6521"/>
                    <a:pt x="2156" y="6521"/>
                  </a:cubicBezTo>
                  <a:lnTo>
                    <a:pt x="6474" y="1098"/>
                  </a:lnTo>
                  <a:cubicBezTo>
                    <a:pt x="6474" y="1098"/>
                    <a:pt x="5768" y="1"/>
                    <a:pt x="4565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6" name="Google Shape;12286;p32"/>
            <p:cNvSpPr/>
            <p:nvPr/>
          </p:nvSpPr>
          <p:spPr>
            <a:xfrm>
              <a:off x="3591622" y="2487239"/>
              <a:ext cx="93395" cy="126580"/>
            </a:xfrm>
            <a:custGeom>
              <a:rect b="b" l="l" r="r" t="t"/>
              <a:pathLst>
                <a:path extrusionOk="0" h="4829" w="3563">
                  <a:moveTo>
                    <a:pt x="1660" y="1"/>
                  </a:moveTo>
                  <a:lnTo>
                    <a:pt x="1660" y="1"/>
                  </a:lnTo>
                  <a:cubicBezTo>
                    <a:pt x="0" y="2427"/>
                    <a:pt x="1825" y="4829"/>
                    <a:pt x="1825" y="4829"/>
                  </a:cubicBezTo>
                  <a:lnTo>
                    <a:pt x="3562" y="2648"/>
                  </a:lnTo>
                  <a:lnTo>
                    <a:pt x="2476" y="2286"/>
                  </a:lnTo>
                  <a:cubicBezTo>
                    <a:pt x="1600" y="1692"/>
                    <a:pt x="1558" y="693"/>
                    <a:pt x="1660" y="1"/>
                  </a:cubicBezTo>
                  <a:close/>
                </a:path>
              </a:pathLst>
            </a:custGeom>
            <a:solidFill>
              <a:srgbClr val="B2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7" name="Google Shape;12287;p32"/>
            <p:cNvSpPr/>
            <p:nvPr/>
          </p:nvSpPr>
          <p:spPr>
            <a:xfrm>
              <a:off x="3618359" y="2468523"/>
              <a:ext cx="248573" cy="310068"/>
            </a:xfrm>
            <a:custGeom>
              <a:rect b="b" l="l" r="r" t="t"/>
              <a:pathLst>
                <a:path extrusionOk="0" h="11829" w="9483">
                  <a:moveTo>
                    <a:pt x="5346" y="1"/>
                  </a:moveTo>
                  <a:cubicBezTo>
                    <a:pt x="5124" y="1"/>
                    <a:pt x="4904" y="27"/>
                    <a:pt x="4691" y="82"/>
                  </a:cubicBezTo>
                  <a:cubicBezTo>
                    <a:pt x="4491" y="138"/>
                    <a:pt x="4297" y="219"/>
                    <a:pt x="4114" y="324"/>
                  </a:cubicBezTo>
                  <a:cubicBezTo>
                    <a:pt x="3443" y="693"/>
                    <a:pt x="2827" y="1158"/>
                    <a:pt x="2324" y="1738"/>
                  </a:cubicBezTo>
                  <a:cubicBezTo>
                    <a:pt x="876" y="3401"/>
                    <a:pt x="0" y="6017"/>
                    <a:pt x="1670" y="8665"/>
                  </a:cubicBezTo>
                  <a:cubicBezTo>
                    <a:pt x="3169" y="11046"/>
                    <a:pt x="5157" y="11828"/>
                    <a:pt x="6935" y="11828"/>
                  </a:cubicBezTo>
                  <a:cubicBezTo>
                    <a:pt x="7759" y="11828"/>
                    <a:pt x="8538" y="11660"/>
                    <a:pt x="9203" y="11405"/>
                  </a:cubicBezTo>
                  <a:cubicBezTo>
                    <a:pt x="9199" y="11405"/>
                    <a:pt x="8380" y="11243"/>
                    <a:pt x="7901" y="10304"/>
                  </a:cubicBezTo>
                  <a:cubicBezTo>
                    <a:pt x="7219" y="8961"/>
                    <a:pt x="7743" y="6809"/>
                    <a:pt x="8408" y="5008"/>
                  </a:cubicBezTo>
                  <a:cubicBezTo>
                    <a:pt x="9483" y="2099"/>
                    <a:pt x="7328" y="1"/>
                    <a:pt x="534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8" name="Google Shape;12288;p32"/>
            <p:cNvSpPr/>
            <p:nvPr/>
          </p:nvSpPr>
          <p:spPr>
            <a:xfrm>
              <a:off x="3628215" y="2547056"/>
              <a:ext cx="231299" cy="231535"/>
            </a:xfrm>
            <a:custGeom>
              <a:rect b="b" l="l" r="r" t="t"/>
              <a:pathLst>
                <a:path extrusionOk="0" h="8833" w="8824">
                  <a:moveTo>
                    <a:pt x="1080" y="1"/>
                  </a:moveTo>
                  <a:cubicBezTo>
                    <a:pt x="236" y="1587"/>
                    <a:pt x="0" y="3619"/>
                    <a:pt x="1291" y="5669"/>
                  </a:cubicBezTo>
                  <a:cubicBezTo>
                    <a:pt x="2792" y="8050"/>
                    <a:pt x="4781" y="8832"/>
                    <a:pt x="6557" y="8832"/>
                  </a:cubicBezTo>
                  <a:cubicBezTo>
                    <a:pt x="7382" y="8832"/>
                    <a:pt x="8160" y="8664"/>
                    <a:pt x="8823" y="8409"/>
                  </a:cubicBezTo>
                  <a:cubicBezTo>
                    <a:pt x="8823" y="8409"/>
                    <a:pt x="8004" y="8247"/>
                    <a:pt x="7525" y="7308"/>
                  </a:cubicBezTo>
                  <a:cubicBezTo>
                    <a:pt x="7409" y="7069"/>
                    <a:pt x="7329" y="6819"/>
                    <a:pt x="7279" y="6559"/>
                  </a:cubicBezTo>
                  <a:cubicBezTo>
                    <a:pt x="3513" y="6151"/>
                    <a:pt x="1435" y="2610"/>
                    <a:pt x="1080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9" name="Google Shape;12289;p32"/>
            <p:cNvSpPr/>
            <p:nvPr/>
          </p:nvSpPr>
          <p:spPr>
            <a:xfrm>
              <a:off x="3589132" y="2409886"/>
              <a:ext cx="368364" cy="374288"/>
            </a:xfrm>
            <a:custGeom>
              <a:rect b="b" l="l" r="r" t="t"/>
              <a:pathLst>
                <a:path extrusionOk="0" h="14279" w="14053">
                  <a:moveTo>
                    <a:pt x="1199" y="416"/>
                  </a:moveTo>
                  <a:cubicBezTo>
                    <a:pt x="1305" y="416"/>
                    <a:pt x="1418" y="437"/>
                    <a:pt x="1537" y="480"/>
                  </a:cubicBezTo>
                  <a:cubicBezTo>
                    <a:pt x="1583" y="494"/>
                    <a:pt x="1625" y="511"/>
                    <a:pt x="1664" y="529"/>
                  </a:cubicBezTo>
                  <a:cubicBezTo>
                    <a:pt x="1481" y="624"/>
                    <a:pt x="1308" y="740"/>
                    <a:pt x="1154" y="877"/>
                  </a:cubicBezTo>
                  <a:cubicBezTo>
                    <a:pt x="939" y="1063"/>
                    <a:pt x="753" y="1281"/>
                    <a:pt x="605" y="1527"/>
                  </a:cubicBezTo>
                  <a:cubicBezTo>
                    <a:pt x="581" y="1464"/>
                    <a:pt x="556" y="1404"/>
                    <a:pt x="538" y="1341"/>
                  </a:cubicBezTo>
                  <a:cubicBezTo>
                    <a:pt x="447" y="1003"/>
                    <a:pt x="524" y="747"/>
                    <a:pt x="774" y="557"/>
                  </a:cubicBezTo>
                  <a:cubicBezTo>
                    <a:pt x="900" y="462"/>
                    <a:pt x="1042" y="416"/>
                    <a:pt x="1199" y="416"/>
                  </a:cubicBezTo>
                  <a:close/>
                  <a:moveTo>
                    <a:pt x="2465" y="749"/>
                  </a:moveTo>
                  <a:cubicBezTo>
                    <a:pt x="2503" y="749"/>
                    <a:pt x="2540" y="750"/>
                    <a:pt x="2578" y="754"/>
                  </a:cubicBezTo>
                  <a:cubicBezTo>
                    <a:pt x="2986" y="789"/>
                    <a:pt x="3327" y="1018"/>
                    <a:pt x="3531" y="1193"/>
                  </a:cubicBezTo>
                  <a:cubicBezTo>
                    <a:pt x="3450" y="1221"/>
                    <a:pt x="3369" y="1253"/>
                    <a:pt x="3288" y="1292"/>
                  </a:cubicBezTo>
                  <a:cubicBezTo>
                    <a:pt x="3058" y="1386"/>
                    <a:pt x="3164" y="1695"/>
                    <a:pt x="3361" y="1695"/>
                  </a:cubicBezTo>
                  <a:cubicBezTo>
                    <a:pt x="3393" y="1695"/>
                    <a:pt x="3428" y="1687"/>
                    <a:pt x="3464" y="1668"/>
                  </a:cubicBezTo>
                  <a:cubicBezTo>
                    <a:pt x="3740" y="1540"/>
                    <a:pt x="4013" y="1477"/>
                    <a:pt x="4283" y="1477"/>
                  </a:cubicBezTo>
                  <a:cubicBezTo>
                    <a:pt x="4600" y="1477"/>
                    <a:pt x="4913" y="1565"/>
                    <a:pt x="5219" y="1742"/>
                  </a:cubicBezTo>
                  <a:cubicBezTo>
                    <a:pt x="5402" y="1851"/>
                    <a:pt x="5567" y="1978"/>
                    <a:pt x="5718" y="2129"/>
                  </a:cubicBezTo>
                  <a:cubicBezTo>
                    <a:pt x="5595" y="2160"/>
                    <a:pt x="5475" y="2203"/>
                    <a:pt x="5356" y="2252"/>
                  </a:cubicBezTo>
                  <a:cubicBezTo>
                    <a:pt x="5127" y="2346"/>
                    <a:pt x="5227" y="2658"/>
                    <a:pt x="5427" y="2658"/>
                  </a:cubicBezTo>
                  <a:cubicBezTo>
                    <a:pt x="5458" y="2658"/>
                    <a:pt x="5490" y="2651"/>
                    <a:pt x="5525" y="2635"/>
                  </a:cubicBezTo>
                  <a:cubicBezTo>
                    <a:pt x="5817" y="2508"/>
                    <a:pt x="6136" y="2447"/>
                    <a:pt x="6463" y="2447"/>
                  </a:cubicBezTo>
                  <a:cubicBezTo>
                    <a:pt x="7197" y="2447"/>
                    <a:pt x="7971" y="2756"/>
                    <a:pt x="8577" y="3328"/>
                  </a:cubicBezTo>
                  <a:cubicBezTo>
                    <a:pt x="9038" y="3764"/>
                    <a:pt x="9361" y="4323"/>
                    <a:pt x="9509" y="4942"/>
                  </a:cubicBezTo>
                  <a:cubicBezTo>
                    <a:pt x="9674" y="5645"/>
                    <a:pt x="9614" y="6394"/>
                    <a:pt x="9326" y="7175"/>
                  </a:cubicBezTo>
                  <a:cubicBezTo>
                    <a:pt x="8412" y="9643"/>
                    <a:pt x="8246" y="11479"/>
                    <a:pt x="8830" y="12636"/>
                  </a:cubicBezTo>
                  <a:cubicBezTo>
                    <a:pt x="8871" y="12719"/>
                    <a:pt x="8939" y="12753"/>
                    <a:pt x="9008" y="12753"/>
                  </a:cubicBezTo>
                  <a:cubicBezTo>
                    <a:pt x="9147" y="12753"/>
                    <a:pt x="9287" y="12613"/>
                    <a:pt x="9203" y="12446"/>
                  </a:cubicBezTo>
                  <a:cubicBezTo>
                    <a:pt x="8914" y="11876"/>
                    <a:pt x="8837" y="11085"/>
                    <a:pt x="8971" y="10093"/>
                  </a:cubicBezTo>
                  <a:cubicBezTo>
                    <a:pt x="9083" y="9295"/>
                    <a:pt x="9333" y="8360"/>
                    <a:pt x="9720" y="7319"/>
                  </a:cubicBezTo>
                  <a:cubicBezTo>
                    <a:pt x="9931" y="6774"/>
                    <a:pt x="10029" y="6194"/>
                    <a:pt x="10019" y="5606"/>
                  </a:cubicBezTo>
                  <a:cubicBezTo>
                    <a:pt x="10114" y="5596"/>
                    <a:pt x="10214" y="5590"/>
                    <a:pt x="10319" y="5590"/>
                  </a:cubicBezTo>
                  <a:cubicBezTo>
                    <a:pt x="11241" y="5590"/>
                    <a:pt x="12490" y="6013"/>
                    <a:pt x="13011" y="6992"/>
                  </a:cubicBezTo>
                  <a:cubicBezTo>
                    <a:pt x="13901" y="8673"/>
                    <a:pt x="13644" y="11447"/>
                    <a:pt x="12473" y="12819"/>
                  </a:cubicBezTo>
                  <a:cubicBezTo>
                    <a:pt x="12163" y="13183"/>
                    <a:pt x="11682" y="13558"/>
                    <a:pt x="11027" y="13558"/>
                  </a:cubicBezTo>
                  <a:cubicBezTo>
                    <a:pt x="10829" y="13558"/>
                    <a:pt x="10615" y="13524"/>
                    <a:pt x="10384" y="13445"/>
                  </a:cubicBezTo>
                  <a:cubicBezTo>
                    <a:pt x="10138" y="13364"/>
                    <a:pt x="9906" y="13237"/>
                    <a:pt x="9706" y="13075"/>
                  </a:cubicBezTo>
                  <a:cubicBezTo>
                    <a:pt x="9660" y="13033"/>
                    <a:pt x="9611" y="13015"/>
                    <a:pt x="9564" y="13015"/>
                  </a:cubicBezTo>
                  <a:cubicBezTo>
                    <a:pt x="9390" y="13015"/>
                    <a:pt x="9251" y="13263"/>
                    <a:pt x="9442" y="13399"/>
                  </a:cubicBezTo>
                  <a:cubicBezTo>
                    <a:pt x="9537" y="13476"/>
                    <a:pt x="9642" y="13550"/>
                    <a:pt x="9748" y="13610"/>
                  </a:cubicBezTo>
                  <a:cubicBezTo>
                    <a:pt x="9299" y="13741"/>
                    <a:pt x="8714" y="13856"/>
                    <a:pt x="8049" y="13856"/>
                  </a:cubicBezTo>
                  <a:cubicBezTo>
                    <a:pt x="7609" y="13856"/>
                    <a:pt x="7134" y="13806"/>
                    <a:pt x="6639" y="13677"/>
                  </a:cubicBezTo>
                  <a:cubicBezTo>
                    <a:pt x="5166" y="13293"/>
                    <a:pt x="3928" y="12323"/>
                    <a:pt x="2961" y="10790"/>
                  </a:cubicBezTo>
                  <a:cubicBezTo>
                    <a:pt x="1804" y="8954"/>
                    <a:pt x="2005" y="7277"/>
                    <a:pt x="2381" y="6194"/>
                  </a:cubicBezTo>
                  <a:cubicBezTo>
                    <a:pt x="2810" y="4942"/>
                    <a:pt x="3724" y="3753"/>
                    <a:pt x="4825" y="3022"/>
                  </a:cubicBezTo>
                  <a:cubicBezTo>
                    <a:pt x="5029" y="2898"/>
                    <a:pt x="4901" y="2630"/>
                    <a:pt x="4719" y="2630"/>
                  </a:cubicBezTo>
                  <a:cubicBezTo>
                    <a:pt x="4678" y="2630"/>
                    <a:pt x="4635" y="2643"/>
                    <a:pt x="4593" y="2674"/>
                  </a:cubicBezTo>
                  <a:cubicBezTo>
                    <a:pt x="3422" y="3454"/>
                    <a:pt x="2444" y="4720"/>
                    <a:pt x="1984" y="6060"/>
                  </a:cubicBezTo>
                  <a:cubicBezTo>
                    <a:pt x="1871" y="6380"/>
                    <a:pt x="1790" y="6711"/>
                    <a:pt x="1737" y="7045"/>
                  </a:cubicBezTo>
                  <a:cubicBezTo>
                    <a:pt x="1548" y="6686"/>
                    <a:pt x="1407" y="6303"/>
                    <a:pt x="1322" y="5905"/>
                  </a:cubicBezTo>
                  <a:cubicBezTo>
                    <a:pt x="1062" y="4654"/>
                    <a:pt x="1431" y="3497"/>
                    <a:pt x="2413" y="2470"/>
                  </a:cubicBezTo>
                  <a:cubicBezTo>
                    <a:pt x="2536" y="2336"/>
                    <a:pt x="2669" y="2213"/>
                    <a:pt x="2806" y="2097"/>
                  </a:cubicBezTo>
                  <a:cubicBezTo>
                    <a:pt x="2970" y="1954"/>
                    <a:pt x="2838" y="1727"/>
                    <a:pt x="2669" y="1727"/>
                  </a:cubicBezTo>
                  <a:cubicBezTo>
                    <a:pt x="2626" y="1727"/>
                    <a:pt x="2582" y="1741"/>
                    <a:pt x="2539" y="1774"/>
                  </a:cubicBezTo>
                  <a:cubicBezTo>
                    <a:pt x="2388" y="1900"/>
                    <a:pt x="2244" y="2037"/>
                    <a:pt x="2107" y="2178"/>
                  </a:cubicBezTo>
                  <a:cubicBezTo>
                    <a:pt x="1548" y="2769"/>
                    <a:pt x="1210" y="3359"/>
                    <a:pt x="1024" y="3922"/>
                  </a:cubicBezTo>
                  <a:cubicBezTo>
                    <a:pt x="908" y="3690"/>
                    <a:pt x="816" y="3447"/>
                    <a:pt x="756" y="3194"/>
                  </a:cubicBezTo>
                  <a:cubicBezTo>
                    <a:pt x="581" y="2407"/>
                    <a:pt x="809" y="1731"/>
                    <a:pt x="1431" y="1193"/>
                  </a:cubicBezTo>
                  <a:cubicBezTo>
                    <a:pt x="1765" y="898"/>
                    <a:pt x="2113" y="749"/>
                    <a:pt x="2465" y="749"/>
                  </a:cubicBezTo>
                  <a:close/>
                  <a:moveTo>
                    <a:pt x="1198" y="0"/>
                  </a:moveTo>
                  <a:cubicBezTo>
                    <a:pt x="952" y="0"/>
                    <a:pt x="724" y="75"/>
                    <a:pt x="524" y="223"/>
                  </a:cubicBezTo>
                  <a:cubicBezTo>
                    <a:pt x="137" y="515"/>
                    <a:pt x="0" y="951"/>
                    <a:pt x="137" y="1450"/>
                  </a:cubicBezTo>
                  <a:cubicBezTo>
                    <a:pt x="194" y="1647"/>
                    <a:pt x="278" y="1837"/>
                    <a:pt x="387" y="2009"/>
                  </a:cubicBezTo>
                  <a:cubicBezTo>
                    <a:pt x="264" y="2428"/>
                    <a:pt x="250" y="2874"/>
                    <a:pt x="355" y="3300"/>
                  </a:cubicBezTo>
                  <a:cubicBezTo>
                    <a:pt x="454" y="3729"/>
                    <a:pt x="633" y="4133"/>
                    <a:pt x="883" y="4499"/>
                  </a:cubicBezTo>
                  <a:cubicBezTo>
                    <a:pt x="799" y="4998"/>
                    <a:pt x="809" y="5512"/>
                    <a:pt x="918" y="6007"/>
                  </a:cubicBezTo>
                  <a:cubicBezTo>
                    <a:pt x="1048" y="6630"/>
                    <a:pt x="1305" y="7217"/>
                    <a:pt x="1671" y="7741"/>
                  </a:cubicBezTo>
                  <a:cubicBezTo>
                    <a:pt x="1639" y="8704"/>
                    <a:pt x="1857" y="9830"/>
                    <a:pt x="2606" y="11015"/>
                  </a:cubicBezTo>
                  <a:cubicBezTo>
                    <a:pt x="4118" y="13416"/>
                    <a:pt x="6161" y="14278"/>
                    <a:pt x="8049" y="14278"/>
                  </a:cubicBezTo>
                  <a:cubicBezTo>
                    <a:pt x="8827" y="14275"/>
                    <a:pt x="9593" y="14134"/>
                    <a:pt x="10321" y="13863"/>
                  </a:cubicBezTo>
                  <a:cubicBezTo>
                    <a:pt x="10546" y="13937"/>
                    <a:pt x="10785" y="13976"/>
                    <a:pt x="11024" y="13976"/>
                  </a:cubicBezTo>
                  <a:cubicBezTo>
                    <a:pt x="11678" y="13976"/>
                    <a:pt x="12290" y="13673"/>
                    <a:pt x="12790" y="13089"/>
                  </a:cubicBezTo>
                  <a:cubicBezTo>
                    <a:pt x="13391" y="12386"/>
                    <a:pt x="13806" y="11296"/>
                    <a:pt x="13925" y="10104"/>
                  </a:cubicBezTo>
                  <a:cubicBezTo>
                    <a:pt x="14052" y="8870"/>
                    <a:pt x="13859" y="7699"/>
                    <a:pt x="13380" y="6799"/>
                  </a:cubicBezTo>
                  <a:cubicBezTo>
                    <a:pt x="12972" y="6032"/>
                    <a:pt x="12255" y="5635"/>
                    <a:pt x="11724" y="5434"/>
                  </a:cubicBezTo>
                  <a:cubicBezTo>
                    <a:pt x="11271" y="5265"/>
                    <a:pt x="10778" y="5176"/>
                    <a:pt x="10329" y="5176"/>
                  </a:cubicBezTo>
                  <a:cubicBezTo>
                    <a:pt x="10211" y="5176"/>
                    <a:pt x="10095" y="5183"/>
                    <a:pt x="9983" y="5195"/>
                  </a:cubicBezTo>
                  <a:cubicBezTo>
                    <a:pt x="9966" y="5076"/>
                    <a:pt x="9945" y="4963"/>
                    <a:pt x="9917" y="4847"/>
                  </a:cubicBezTo>
                  <a:cubicBezTo>
                    <a:pt x="9751" y="4151"/>
                    <a:pt x="9386" y="3518"/>
                    <a:pt x="8865" y="3029"/>
                  </a:cubicBezTo>
                  <a:cubicBezTo>
                    <a:pt x="8184" y="2382"/>
                    <a:pt x="7309" y="2033"/>
                    <a:pt x="6470" y="2033"/>
                  </a:cubicBezTo>
                  <a:cubicBezTo>
                    <a:pt x="6383" y="2033"/>
                    <a:pt x="6296" y="2037"/>
                    <a:pt x="6210" y="2044"/>
                  </a:cubicBezTo>
                  <a:cubicBezTo>
                    <a:pt x="5992" y="1784"/>
                    <a:pt x="5736" y="1563"/>
                    <a:pt x="5444" y="1390"/>
                  </a:cubicBezTo>
                  <a:cubicBezTo>
                    <a:pt x="5073" y="1173"/>
                    <a:pt x="4683" y="1063"/>
                    <a:pt x="4288" y="1063"/>
                  </a:cubicBezTo>
                  <a:cubicBezTo>
                    <a:pt x="4196" y="1063"/>
                    <a:pt x="4105" y="1069"/>
                    <a:pt x="4013" y="1081"/>
                  </a:cubicBezTo>
                  <a:cubicBezTo>
                    <a:pt x="3854" y="905"/>
                    <a:pt x="3337" y="399"/>
                    <a:pt x="2617" y="339"/>
                  </a:cubicBezTo>
                  <a:cubicBezTo>
                    <a:pt x="2567" y="334"/>
                    <a:pt x="2518" y="332"/>
                    <a:pt x="2468" y="332"/>
                  </a:cubicBezTo>
                  <a:cubicBezTo>
                    <a:pt x="2373" y="332"/>
                    <a:pt x="2279" y="340"/>
                    <a:pt x="2184" y="356"/>
                  </a:cubicBezTo>
                  <a:cubicBezTo>
                    <a:pt x="2033" y="247"/>
                    <a:pt x="1868" y="156"/>
                    <a:pt x="1692" y="93"/>
                  </a:cubicBezTo>
                  <a:cubicBezTo>
                    <a:pt x="1521" y="31"/>
                    <a:pt x="1356" y="0"/>
                    <a:pt x="1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90" name="Google Shape;12290;p32"/>
          <p:cNvGrpSpPr/>
          <p:nvPr/>
        </p:nvGrpSpPr>
        <p:grpSpPr>
          <a:xfrm>
            <a:off x="6877101" y="1659831"/>
            <a:ext cx="365402" cy="360343"/>
            <a:chOff x="6876913" y="1502068"/>
            <a:chExt cx="365402" cy="360343"/>
          </a:xfrm>
        </p:grpSpPr>
        <p:sp>
          <p:nvSpPr>
            <p:cNvPr id="12291" name="Google Shape;12291;p32"/>
            <p:cNvSpPr/>
            <p:nvPr/>
          </p:nvSpPr>
          <p:spPr>
            <a:xfrm>
              <a:off x="7099615" y="1507390"/>
              <a:ext cx="114365" cy="132793"/>
            </a:xfrm>
            <a:custGeom>
              <a:rect b="b" l="l" r="r" t="t"/>
              <a:pathLst>
                <a:path extrusionOk="0" h="5066" w="4363">
                  <a:moveTo>
                    <a:pt x="3917" y="0"/>
                  </a:moveTo>
                  <a:cubicBezTo>
                    <a:pt x="3865" y="0"/>
                    <a:pt x="3812" y="10"/>
                    <a:pt x="3759" y="30"/>
                  </a:cubicBezTo>
                  <a:cubicBezTo>
                    <a:pt x="2982" y="325"/>
                    <a:pt x="1308" y="1310"/>
                    <a:pt x="0" y="2889"/>
                  </a:cubicBezTo>
                  <a:lnTo>
                    <a:pt x="3481" y="5066"/>
                  </a:lnTo>
                  <a:cubicBezTo>
                    <a:pt x="3481" y="5066"/>
                    <a:pt x="4245" y="2980"/>
                    <a:pt x="4354" y="452"/>
                  </a:cubicBezTo>
                  <a:cubicBezTo>
                    <a:pt x="4362" y="195"/>
                    <a:pt x="4153" y="0"/>
                    <a:pt x="3917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2" name="Google Shape;12292;p32"/>
            <p:cNvSpPr/>
            <p:nvPr/>
          </p:nvSpPr>
          <p:spPr>
            <a:xfrm>
              <a:off x="7140244" y="1512213"/>
              <a:ext cx="73605" cy="127969"/>
            </a:xfrm>
            <a:custGeom>
              <a:rect b="b" l="l" r="r" t="t"/>
              <a:pathLst>
                <a:path extrusionOk="0" h="4882" w="2808">
                  <a:moveTo>
                    <a:pt x="2719" y="1"/>
                  </a:moveTo>
                  <a:cubicBezTo>
                    <a:pt x="2086" y="426"/>
                    <a:pt x="922" y="1516"/>
                    <a:pt x="1" y="3194"/>
                  </a:cubicBezTo>
                  <a:lnTo>
                    <a:pt x="1517" y="4621"/>
                  </a:lnTo>
                  <a:lnTo>
                    <a:pt x="1931" y="4882"/>
                  </a:lnTo>
                  <a:cubicBezTo>
                    <a:pt x="1931" y="4882"/>
                    <a:pt x="2695" y="2796"/>
                    <a:pt x="2804" y="268"/>
                  </a:cubicBezTo>
                  <a:cubicBezTo>
                    <a:pt x="2807" y="173"/>
                    <a:pt x="2775" y="78"/>
                    <a:pt x="2719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3" name="Google Shape;12293;p32"/>
            <p:cNvSpPr/>
            <p:nvPr/>
          </p:nvSpPr>
          <p:spPr>
            <a:xfrm>
              <a:off x="6905275" y="1507390"/>
              <a:ext cx="114444" cy="132793"/>
            </a:xfrm>
            <a:custGeom>
              <a:rect b="b" l="l" r="r" t="t"/>
              <a:pathLst>
                <a:path extrusionOk="0" h="5066" w="4366">
                  <a:moveTo>
                    <a:pt x="447" y="0"/>
                  </a:moveTo>
                  <a:cubicBezTo>
                    <a:pt x="209" y="0"/>
                    <a:pt x="1" y="195"/>
                    <a:pt x="12" y="452"/>
                  </a:cubicBezTo>
                  <a:cubicBezTo>
                    <a:pt x="121" y="2980"/>
                    <a:pt x="881" y="5066"/>
                    <a:pt x="881" y="5066"/>
                  </a:cubicBezTo>
                  <a:lnTo>
                    <a:pt x="4365" y="2889"/>
                  </a:lnTo>
                  <a:cubicBezTo>
                    <a:pt x="3054" y="1310"/>
                    <a:pt x="1380" y="325"/>
                    <a:pt x="606" y="30"/>
                  </a:cubicBezTo>
                  <a:cubicBezTo>
                    <a:pt x="553" y="10"/>
                    <a:pt x="499" y="0"/>
                    <a:pt x="447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4" name="Google Shape;12294;p32"/>
            <p:cNvSpPr/>
            <p:nvPr/>
          </p:nvSpPr>
          <p:spPr>
            <a:xfrm>
              <a:off x="6905485" y="1512213"/>
              <a:ext cx="73578" cy="127969"/>
            </a:xfrm>
            <a:custGeom>
              <a:rect b="b" l="l" r="r" t="t"/>
              <a:pathLst>
                <a:path extrusionOk="0" h="4882" w="2807">
                  <a:moveTo>
                    <a:pt x="85" y="1"/>
                  </a:moveTo>
                  <a:cubicBezTo>
                    <a:pt x="29" y="78"/>
                    <a:pt x="1" y="173"/>
                    <a:pt x="4" y="268"/>
                  </a:cubicBezTo>
                  <a:cubicBezTo>
                    <a:pt x="113" y="2796"/>
                    <a:pt x="873" y="4882"/>
                    <a:pt x="873" y="4882"/>
                  </a:cubicBezTo>
                  <a:lnTo>
                    <a:pt x="1288" y="4621"/>
                  </a:lnTo>
                  <a:lnTo>
                    <a:pt x="2807" y="3194"/>
                  </a:lnTo>
                  <a:cubicBezTo>
                    <a:pt x="1882" y="1516"/>
                    <a:pt x="725" y="426"/>
                    <a:pt x="85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5" name="Google Shape;12295;p32"/>
            <p:cNvSpPr/>
            <p:nvPr/>
          </p:nvSpPr>
          <p:spPr>
            <a:xfrm>
              <a:off x="7025407" y="1811323"/>
              <a:ext cx="68519" cy="45741"/>
            </a:xfrm>
            <a:custGeom>
              <a:rect b="b" l="l" r="r" t="t"/>
              <a:pathLst>
                <a:path extrusionOk="0" h="1745" w="2614">
                  <a:moveTo>
                    <a:pt x="1305" y="1"/>
                  </a:moveTo>
                  <a:cubicBezTo>
                    <a:pt x="584" y="1"/>
                    <a:pt x="0" y="391"/>
                    <a:pt x="0" y="873"/>
                  </a:cubicBezTo>
                  <a:cubicBezTo>
                    <a:pt x="0" y="1354"/>
                    <a:pt x="584" y="1745"/>
                    <a:pt x="1305" y="1745"/>
                  </a:cubicBezTo>
                  <a:cubicBezTo>
                    <a:pt x="2026" y="1745"/>
                    <a:pt x="2613" y="1354"/>
                    <a:pt x="2613" y="873"/>
                  </a:cubicBezTo>
                  <a:cubicBezTo>
                    <a:pt x="2613" y="391"/>
                    <a:pt x="2026" y="1"/>
                    <a:pt x="1305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6" name="Google Shape;12296;p32"/>
            <p:cNvSpPr/>
            <p:nvPr/>
          </p:nvSpPr>
          <p:spPr>
            <a:xfrm>
              <a:off x="6882706" y="1571663"/>
              <a:ext cx="353895" cy="245768"/>
            </a:xfrm>
            <a:custGeom>
              <a:rect b="b" l="l" r="r" t="t"/>
              <a:pathLst>
                <a:path extrusionOk="0" h="9376" w="13501">
                  <a:moveTo>
                    <a:pt x="6749" y="1"/>
                  </a:moveTo>
                  <a:cubicBezTo>
                    <a:pt x="3563" y="1"/>
                    <a:pt x="831" y="2336"/>
                    <a:pt x="1" y="6534"/>
                  </a:cubicBezTo>
                  <a:cubicBezTo>
                    <a:pt x="1" y="6534"/>
                    <a:pt x="1267" y="6897"/>
                    <a:pt x="1418" y="6967"/>
                  </a:cubicBezTo>
                  <a:lnTo>
                    <a:pt x="1175" y="7980"/>
                  </a:lnTo>
                  <a:cubicBezTo>
                    <a:pt x="1175" y="7980"/>
                    <a:pt x="3331" y="8630"/>
                    <a:pt x="4692" y="9376"/>
                  </a:cubicBezTo>
                  <a:lnTo>
                    <a:pt x="8806" y="9376"/>
                  </a:lnTo>
                  <a:cubicBezTo>
                    <a:pt x="10171" y="8630"/>
                    <a:pt x="12323" y="7980"/>
                    <a:pt x="12323" y="7980"/>
                  </a:cubicBezTo>
                  <a:lnTo>
                    <a:pt x="12083" y="6967"/>
                  </a:lnTo>
                  <a:cubicBezTo>
                    <a:pt x="12231" y="6897"/>
                    <a:pt x="13501" y="6534"/>
                    <a:pt x="13501" y="6534"/>
                  </a:cubicBezTo>
                  <a:cubicBezTo>
                    <a:pt x="12671" y="2336"/>
                    <a:pt x="9935" y="1"/>
                    <a:pt x="6749" y="1"/>
                  </a:cubicBezTo>
                  <a:close/>
                </a:path>
              </a:pathLst>
            </a:custGeom>
            <a:solidFill>
              <a:srgbClr val="819C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7" name="Google Shape;12297;p32"/>
            <p:cNvSpPr/>
            <p:nvPr/>
          </p:nvSpPr>
          <p:spPr>
            <a:xfrm>
              <a:off x="7002550" y="1725792"/>
              <a:ext cx="114129" cy="111298"/>
            </a:xfrm>
            <a:custGeom>
              <a:rect b="b" l="l" r="r" t="t"/>
              <a:pathLst>
                <a:path extrusionOk="0" h="4246" w="4354">
                  <a:moveTo>
                    <a:pt x="2177" y="0"/>
                  </a:moveTo>
                  <a:cubicBezTo>
                    <a:pt x="1463" y="0"/>
                    <a:pt x="820" y="433"/>
                    <a:pt x="545" y="1090"/>
                  </a:cubicBezTo>
                  <a:cubicBezTo>
                    <a:pt x="275" y="1751"/>
                    <a:pt x="0" y="2406"/>
                    <a:pt x="0" y="3049"/>
                  </a:cubicBezTo>
                  <a:cubicBezTo>
                    <a:pt x="0" y="3552"/>
                    <a:pt x="515" y="4246"/>
                    <a:pt x="1351" y="4246"/>
                  </a:cubicBezTo>
                  <a:cubicBezTo>
                    <a:pt x="1561" y="4246"/>
                    <a:pt x="1792" y="4202"/>
                    <a:pt x="2040" y="4100"/>
                  </a:cubicBezTo>
                  <a:cubicBezTo>
                    <a:pt x="2084" y="4083"/>
                    <a:pt x="2130" y="4074"/>
                    <a:pt x="2177" y="4074"/>
                  </a:cubicBezTo>
                  <a:cubicBezTo>
                    <a:pt x="2225" y="4074"/>
                    <a:pt x="2272" y="4083"/>
                    <a:pt x="2318" y="4100"/>
                  </a:cubicBezTo>
                  <a:cubicBezTo>
                    <a:pt x="2565" y="4202"/>
                    <a:pt x="2795" y="4246"/>
                    <a:pt x="3005" y="4246"/>
                  </a:cubicBezTo>
                  <a:cubicBezTo>
                    <a:pt x="3839" y="4246"/>
                    <a:pt x="4354" y="3552"/>
                    <a:pt x="4354" y="3049"/>
                  </a:cubicBezTo>
                  <a:cubicBezTo>
                    <a:pt x="4354" y="2406"/>
                    <a:pt x="4083" y="1751"/>
                    <a:pt x="3809" y="1090"/>
                  </a:cubicBezTo>
                  <a:cubicBezTo>
                    <a:pt x="3534" y="433"/>
                    <a:pt x="2891" y="0"/>
                    <a:pt x="2177" y="0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8" name="Google Shape;12298;p32"/>
            <p:cNvSpPr/>
            <p:nvPr/>
          </p:nvSpPr>
          <p:spPr>
            <a:xfrm>
              <a:off x="6882706" y="1656670"/>
              <a:ext cx="148441" cy="160761"/>
            </a:xfrm>
            <a:custGeom>
              <a:rect b="b" l="l" r="r" t="t"/>
              <a:pathLst>
                <a:path extrusionOk="0" h="6133" w="5663">
                  <a:moveTo>
                    <a:pt x="4017" y="1"/>
                  </a:moveTo>
                  <a:cubicBezTo>
                    <a:pt x="3917" y="1"/>
                    <a:pt x="3812" y="8"/>
                    <a:pt x="3704" y="25"/>
                  </a:cubicBezTo>
                  <a:cubicBezTo>
                    <a:pt x="2628" y="183"/>
                    <a:pt x="1253" y="949"/>
                    <a:pt x="1" y="3288"/>
                  </a:cubicBezTo>
                  <a:cubicBezTo>
                    <a:pt x="1" y="3288"/>
                    <a:pt x="1270" y="3654"/>
                    <a:pt x="1422" y="3724"/>
                  </a:cubicBezTo>
                  <a:lnTo>
                    <a:pt x="1175" y="4737"/>
                  </a:lnTo>
                  <a:cubicBezTo>
                    <a:pt x="1175" y="4737"/>
                    <a:pt x="3331" y="5387"/>
                    <a:pt x="4692" y="6133"/>
                  </a:cubicBezTo>
                  <a:cubicBezTo>
                    <a:pt x="4618" y="5995"/>
                    <a:pt x="4579" y="5841"/>
                    <a:pt x="4572" y="5686"/>
                  </a:cubicBezTo>
                  <a:cubicBezTo>
                    <a:pt x="4572" y="4406"/>
                    <a:pt x="5662" y="3073"/>
                    <a:pt x="5662" y="1765"/>
                  </a:cubicBezTo>
                  <a:cubicBezTo>
                    <a:pt x="5662" y="918"/>
                    <a:pt x="5102" y="1"/>
                    <a:pt x="4017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9" name="Google Shape;12299;p32"/>
            <p:cNvSpPr/>
            <p:nvPr/>
          </p:nvSpPr>
          <p:spPr>
            <a:xfrm>
              <a:off x="7088081" y="1656670"/>
              <a:ext cx="148441" cy="160761"/>
            </a:xfrm>
            <a:custGeom>
              <a:rect b="b" l="l" r="r" t="t"/>
              <a:pathLst>
                <a:path extrusionOk="0" h="6133" w="5663">
                  <a:moveTo>
                    <a:pt x="1649" y="1"/>
                  </a:moveTo>
                  <a:cubicBezTo>
                    <a:pt x="561" y="1"/>
                    <a:pt x="1" y="918"/>
                    <a:pt x="1" y="1765"/>
                  </a:cubicBezTo>
                  <a:cubicBezTo>
                    <a:pt x="1" y="3073"/>
                    <a:pt x="1091" y="4406"/>
                    <a:pt x="1091" y="5686"/>
                  </a:cubicBezTo>
                  <a:cubicBezTo>
                    <a:pt x="1087" y="5841"/>
                    <a:pt x="1045" y="5995"/>
                    <a:pt x="971" y="6133"/>
                  </a:cubicBezTo>
                  <a:cubicBezTo>
                    <a:pt x="2336" y="5387"/>
                    <a:pt x="4488" y="4737"/>
                    <a:pt x="4488" y="4737"/>
                  </a:cubicBezTo>
                  <a:lnTo>
                    <a:pt x="4245" y="3724"/>
                  </a:lnTo>
                  <a:cubicBezTo>
                    <a:pt x="4396" y="3654"/>
                    <a:pt x="5662" y="3288"/>
                    <a:pt x="5662" y="3288"/>
                  </a:cubicBezTo>
                  <a:cubicBezTo>
                    <a:pt x="4410" y="949"/>
                    <a:pt x="3035" y="183"/>
                    <a:pt x="1963" y="25"/>
                  </a:cubicBezTo>
                  <a:cubicBezTo>
                    <a:pt x="1854" y="8"/>
                    <a:pt x="1749" y="1"/>
                    <a:pt x="1649" y="1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0" name="Google Shape;12300;p32"/>
            <p:cNvSpPr/>
            <p:nvPr/>
          </p:nvSpPr>
          <p:spPr>
            <a:xfrm>
              <a:off x="6968343" y="1680077"/>
              <a:ext cx="39948" cy="51455"/>
            </a:xfrm>
            <a:custGeom>
              <a:rect b="b" l="l" r="r" t="t"/>
              <a:pathLst>
                <a:path extrusionOk="0" h="1963" w="1524">
                  <a:moveTo>
                    <a:pt x="760" y="0"/>
                  </a:moveTo>
                  <a:cubicBezTo>
                    <a:pt x="342" y="4"/>
                    <a:pt x="1" y="341"/>
                    <a:pt x="1" y="763"/>
                  </a:cubicBezTo>
                  <a:lnTo>
                    <a:pt x="1" y="1199"/>
                  </a:lnTo>
                  <a:cubicBezTo>
                    <a:pt x="1" y="1618"/>
                    <a:pt x="342" y="1959"/>
                    <a:pt x="760" y="1962"/>
                  </a:cubicBezTo>
                  <a:cubicBezTo>
                    <a:pt x="1182" y="1959"/>
                    <a:pt x="1520" y="1618"/>
                    <a:pt x="1523" y="1199"/>
                  </a:cubicBezTo>
                  <a:lnTo>
                    <a:pt x="1523" y="763"/>
                  </a:lnTo>
                  <a:cubicBezTo>
                    <a:pt x="1520" y="345"/>
                    <a:pt x="1182" y="4"/>
                    <a:pt x="76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1" name="Google Shape;12301;p32"/>
            <p:cNvSpPr/>
            <p:nvPr/>
          </p:nvSpPr>
          <p:spPr>
            <a:xfrm>
              <a:off x="6985223" y="1680077"/>
              <a:ext cx="23250" cy="40393"/>
            </a:xfrm>
            <a:custGeom>
              <a:rect b="b" l="l" r="r" t="t"/>
              <a:pathLst>
                <a:path extrusionOk="0" h="1541" w="887">
                  <a:moveTo>
                    <a:pt x="116" y="0"/>
                  </a:moveTo>
                  <a:cubicBezTo>
                    <a:pt x="81" y="4"/>
                    <a:pt x="42" y="7"/>
                    <a:pt x="7" y="14"/>
                  </a:cubicBezTo>
                  <a:lnTo>
                    <a:pt x="7" y="1090"/>
                  </a:lnTo>
                  <a:cubicBezTo>
                    <a:pt x="0" y="1336"/>
                    <a:pt x="197" y="1540"/>
                    <a:pt x="443" y="1540"/>
                  </a:cubicBezTo>
                  <a:cubicBezTo>
                    <a:pt x="689" y="1540"/>
                    <a:pt x="886" y="1336"/>
                    <a:pt x="879" y="1090"/>
                  </a:cubicBezTo>
                  <a:lnTo>
                    <a:pt x="879" y="763"/>
                  </a:lnTo>
                  <a:cubicBezTo>
                    <a:pt x="876" y="345"/>
                    <a:pt x="538" y="4"/>
                    <a:pt x="11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2" name="Google Shape;12302;p32"/>
            <p:cNvSpPr/>
            <p:nvPr/>
          </p:nvSpPr>
          <p:spPr>
            <a:xfrm>
              <a:off x="6979693" y="1685792"/>
              <a:ext cx="17169" cy="17169"/>
            </a:xfrm>
            <a:custGeom>
              <a:rect b="b" l="l" r="r" t="t"/>
              <a:pathLst>
                <a:path extrusionOk="0" h="655" w="655">
                  <a:moveTo>
                    <a:pt x="327" y="0"/>
                  </a:moveTo>
                  <a:cubicBezTo>
                    <a:pt x="148" y="0"/>
                    <a:pt x="0" y="148"/>
                    <a:pt x="0" y="327"/>
                  </a:cubicBezTo>
                  <a:cubicBezTo>
                    <a:pt x="0" y="510"/>
                    <a:pt x="148" y="654"/>
                    <a:pt x="327" y="654"/>
                  </a:cubicBezTo>
                  <a:cubicBezTo>
                    <a:pt x="510" y="654"/>
                    <a:pt x="654" y="510"/>
                    <a:pt x="654" y="327"/>
                  </a:cubicBezTo>
                  <a:cubicBezTo>
                    <a:pt x="654" y="148"/>
                    <a:pt x="510" y="0"/>
                    <a:pt x="3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3" name="Google Shape;12303;p32"/>
            <p:cNvSpPr/>
            <p:nvPr/>
          </p:nvSpPr>
          <p:spPr>
            <a:xfrm>
              <a:off x="7110939" y="1680077"/>
              <a:ext cx="40026" cy="51455"/>
            </a:xfrm>
            <a:custGeom>
              <a:rect b="b" l="l" r="r" t="t"/>
              <a:pathLst>
                <a:path extrusionOk="0" h="1963" w="1527">
                  <a:moveTo>
                    <a:pt x="764" y="0"/>
                  </a:moveTo>
                  <a:cubicBezTo>
                    <a:pt x="345" y="4"/>
                    <a:pt x="4" y="341"/>
                    <a:pt x="1" y="763"/>
                  </a:cubicBezTo>
                  <a:lnTo>
                    <a:pt x="1" y="1199"/>
                  </a:lnTo>
                  <a:cubicBezTo>
                    <a:pt x="4" y="1618"/>
                    <a:pt x="345" y="1959"/>
                    <a:pt x="764" y="1962"/>
                  </a:cubicBezTo>
                  <a:cubicBezTo>
                    <a:pt x="1186" y="1959"/>
                    <a:pt x="1527" y="1618"/>
                    <a:pt x="1527" y="1199"/>
                  </a:cubicBezTo>
                  <a:lnTo>
                    <a:pt x="1527" y="763"/>
                  </a:lnTo>
                  <a:cubicBezTo>
                    <a:pt x="1527" y="341"/>
                    <a:pt x="1186" y="4"/>
                    <a:pt x="76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4" name="Google Shape;12304;p32"/>
            <p:cNvSpPr/>
            <p:nvPr/>
          </p:nvSpPr>
          <p:spPr>
            <a:xfrm>
              <a:off x="7127898" y="1680077"/>
              <a:ext cx="23250" cy="40393"/>
            </a:xfrm>
            <a:custGeom>
              <a:rect b="b" l="l" r="r" t="t"/>
              <a:pathLst>
                <a:path extrusionOk="0" h="1541" w="887">
                  <a:moveTo>
                    <a:pt x="117" y="0"/>
                  </a:moveTo>
                  <a:cubicBezTo>
                    <a:pt x="82" y="4"/>
                    <a:pt x="43" y="7"/>
                    <a:pt x="8" y="14"/>
                  </a:cubicBezTo>
                  <a:lnTo>
                    <a:pt x="8" y="1090"/>
                  </a:lnTo>
                  <a:cubicBezTo>
                    <a:pt x="1" y="1336"/>
                    <a:pt x="198" y="1540"/>
                    <a:pt x="444" y="1540"/>
                  </a:cubicBezTo>
                  <a:cubicBezTo>
                    <a:pt x="690" y="1540"/>
                    <a:pt x="887" y="1336"/>
                    <a:pt x="880" y="1090"/>
                  </a:cubicBezTo>
                  <a:lnTo>
                    <a:pt x="880" y="763"/>
                  </a:lnTo>
                  <a:cubicBezTo>
                    <a:pt x="876" y="345"/>
                    <a:pt x="539" y="4"/>
                    <a:pt x="11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5" name="Google Shape;12305;p32"/>
            <p:cNvSpPr/>
            <p:nvPr/>
          </p:nvSpPr>
          <p:spPr>
            <a:xfrm>
              <a:off x="7122367" y="1685792"/>
              <a:ext cx="17169" cy="17169"/>
            </a:xfrm>
            <a:custGeom>
              <a:rect b="b" l="l" r="r" t="t"/>
              <a:pathLst>
                <a:path extrusionOk="0" h="655" w="655">
                  <a:moveTo>
                    <a:pt x="328" y="0"/>
                  </a:moveTo>
                  <a:cubicBezTo>
                    <a:pt x="148" y="0"/>
                    <a:pt x="1" y="148"/>
                    <a:pt x="1" y="327"/>
                  </a:cubicBezTo>
                  <a:cubicBezTo>
                    <a:pt x="1" y="510"/>
                    <a:pt x="148" y="654"/>
                    <a:pt x="328" y="654"/>
                  </a:cubicBezTo>
                  <a:cubicBezTo>
                    <a:pt x="507" y="654"/>
                    <a:pt x="655" y="510"/>
                    <a:pt x="655" y="327"/>
                  </a:cubicBezTo>
                  <a:cubicBezTo>
                    <a:pt x="655" y="148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6" name="Google Shape;12306;p32"/>
            <p:cNvSpPr/>
            <p:nvPr/>
          </p:nvSpPr>
          <p:spPr>
            <a:xfrm>
              <a:off x="6882706" y="1571663"/>
              <a:ext cx="176934" cy="222439"/>
            </a:xfrm>
            <a:custGeom>
              <a:rect b="b" l="l" r="r" t="t"/>
              <a:pathLst>
                <a:path extrusionOk="0" h="8486" w="6750">
                  <a:moveTo>
                    <a:pt x="6749" y="1"/>
                  </a:moveTo>
                  <a:cubicBezTo>
                    <a:pt x="3563" y="1"/>
                    <a:pt x="831" y="2336"/>
                    <a:pt x="1" y="6534"/>
                  </a:cubicBezTo>
                  <a:cubicBezTo>
                    <a:pt x="1" y="6534"/>
                    <a:pt x="1267" y="6897"/>
                    <a:pt x="1418" y="6967"/>
                  </a:cubicBezTo>
                  <a:lnTo>
                    <a:pt x="1175" y="7980"/>
                  </a:lnTo>
                  <a:cubicBezTo>
                    <a:pt x="1175" y="7980"/>
                    <a:pt x="1844" y="8180"/>
                    <a:pt x="2666" y="8486"/>
                  </a:cubicBezTo>
                  <a:cubicBezTo>
                    <a:pt x="1640" y="2037"/>
                    <a:pt x="5947" y="1"/>
                    <a:pt x="6749" y="1"/>
                  </a:cubicBezTo>
                  <a:close/>
                </a:path>
              </a:pathLst>
            </a:custGeom>
            <a:solidFill>
              <a:srgbClr val="6989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7" name="Google Shape;12307;p32"/>
            <p:cNvSpPr/>
            <p:nvPr/>
          </p:nvSpPr>
          <p:spPr>
            <a:xfrm>
              <a:off x="6882706" y="1661257"/>
              <a:ext cx="80970" cy="132845"/>
            </a:xfrm>
            <a:custGeom>
              <a:rect b="b" l="l" r="r" t="t"/>
              <a:pathLst>
                <a:path extrusionOk="0" h="5068" w="3089">
                  <a:moveTo>
                    <a:pt x="3088" y="1"/>
                  </a:moveTo>
                  <a:cubicBezTo>
                    <a:pt x="2132" y="338"/>
                    <a:pt x="1024" y="1200"/>
                    <a:pt x="1" y="3113"/>
                  </a:cubicBezTo>
                  <a:cubicBezTo>
                    <a:pt x="1" y="3113"/>
                    <a:pt x="1267" y="3479"/>
                    <a:pt x="1418" y="3549"/>
                  </a:cubicBezTo>
                  <a:lnTo>
                    <a:pt x="1175" y="4562"/>
                  </a:lnTo>
                  <a:cubicBezTo>
                    <a:pt x="1175" y="4562"/>
                    <a:pt x="1844" y="4762"/>
                    <a:pt x="2666" y="5068"/>
                  </a:cubicBezTo>
                  <a:cubicBezTo>
                    <a:pt x="2325" y="2919"/>
                    <a:pt x="2572" y="1260"/>
                    <a:pt x="3088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8" name="Google Shape;12308;p32"/>
            <p:cNvSpPr/>
            <p:nvPr/>
          </p:nvSpPr>
          <p:spPr>
            <a:xfrm>
              <a:off x="7030388" y="1777116"/>
              <a:ext cx="57825" cy="40026"/>
            </a:xfrm>
            <a:custGeom>
              <a:rect b="b" l="l" r="r" t="t"/>
              <a:pathLst>
                <a:path extrusionOk="0" h="1527" w="2206">
                  <a:moveTo>
                    <a:pt x="1104" y="1"/>
                  </a:moveTo>
                  <a:cubicBezTo>
                    <a:pt x="496" y="1"/>
                    <a:pt x="0" y="324"/>
                    <a:pt x="0" y="722"/>
                  </a:cubicBezTo>
                  <a:cubicBezTo>
                    <a:pt x="0" y="1109"/>
                    <a:pt x="464" y="1309"/>
                    <a:pt x="799" y="1460"/>
                  </a:cubicBezTo>
                  <a:cubicBezTo>
                    <a:pt x="895" y="1504"/>
                    <a:pt x="999" y="1526"/>
                    <a:pt x="1103" y="1526"/>
                  </a:cubicBezTo>
                  <a:cubicBezTo>
                    <a:pt x="1206" y="1526"/>
                    <a:pt x="1310" y="1504"/>
                    <a:pt x="1407" y="1460"/>
                  </a:cubicBezTo>
                  <a:cubicBezTo>
                    <a:pt x="1741" y="1309"/>
                    <a:pt x="2205" y="1109"/>
                    <a:pt x="2205" y="722"/>
                  </a:cubicBezTo>
                  <a:cubicBezTo>
                    <a:pt x="2205" y="324"/>
                    <a:pt x="1713" y="1"/>
                    <a:pt x="110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9" name="Google Shape;12309;p32"/>
            <p:cNvSpPr/>
            <p:nvPr/>
          </p:nvSpPr>
          <p:spPr>
            <a:xfrm>
              <a:off x="6876913" y="1502068"/>
              <a:ext cx="365402" cy="360343"/>
            </a:xfrm>
            <a:custGeom>
              <a:rect b="b" l="l" r="r" t="t"/>
              <a:pathLst>
                <a:path extrusionOk="0" h="13747" w="13940">
                  <a:moveTo>
                    <a:pt x="1548" y="412"/>
                  </a:moveTo>
                  <a:cubicBezTo>
                    <a:pt x="1572" y="412"/>
                    <a:pt x="1593" y="419"/>
                    <a:pt x="1614" y="426"/>
                  </a:cubicBezTo>
                  <a:cubicBezTo>
                    <a:pt x="2304" y="687"/>
                    <a:pt x="3626" y="1341"/>
                    <a:pt x="4885" y="2796"/>
                  </a:cubicBezTo>
                  <a:cubicBezTo>
                    <a:pt x="4596" y="2895"/>
                    <a:pt x="4319" y="3014"/>
                    <a:pt x="4048" y="3155"/>
                  </a:cubicBezTo>
                  <a:cubicBezTo>
                    <a:pt x="2979" y="1559"/>
                    <a:pt x="1920" y="690"/>
                    <a:pt x="1548" y="412"/>
                  </a:cubicBezTo>
                  <a:close/>
                  <a:moveTo>
                    <a:pt x="1302" y="736"/>
                  </a:moveTo>
                  <a:lnTo>
                    <a:pt x="1302" y="736"/>
                  </a:lnTo>
                  <a:cubicBezTo>
                    <a:pt x="1639" y="989"/>
                    <a:pt x="2663" y="1830"/>
                    <a:pt x="3693" y="3352"/>
                  </a:cubicBezTo>
                  <a:cubicBezTo>
                    <a:pt x="3292" y="3595"/>
                    <a:pt x="2916" y="3880"/>
                    <a:pt x="2574" y="4200"/>
                  </a:cubicBezTo>
                  <a:cubicBezTo>
                    <a:pt x="2392" y="4372"/>
                    <a:pt x="2216" y="4551"/>
                    <a:pt x="2054" y="4741"/>
                  </a:cubicBezTo>
                  <a:cubicBezTo>
                    <a:pt x="1625" y="3445"/>
                    <a:pt x="1369" y="2099"/>
                    <a:pt x="1302" y="736"/>
                  </a:cubicBezTo>
                  <a:close/>
                  <a:moveTo>
                    <a:pt x="12392" y="409"/>
                  </a:moveTo>
                  <a:lnTo>
                    <a:pt x="12392" y="409"/>
                  </a:lnTo>
                  <a:cubicBezTo>
                    <a:pt x="12266" y="504"/>
                    <a:pt x="12058" y="669"/>
                    <a:pt x="11798" y="912"/>
                  </a:cubicBezTo>
                  <a:cubicBezTo>
                    <a:pt x="11642" y="1054"/>
                    <a:pt x="11774" y="1268"/>
                    <a:pt x="11935" y="1268"/>
                  </a:cubicBezTo>
                  <a:cubicBezTo>
                    <a:pt x="11981" y="1268"/>
                    <a:pt x="12028" y="1251"/>
                    <a:pt x="12072" y="1211"/>
                  </a:cubicBezTo>
                  <a:cubicBezTo>
                    <a:pt x="12326" y="978"/>
                    <a:pt x="12523" y="820"/>
                    <a:pt x="12642" y="732"/>
                  </a:cubicBezTo>
                  <a:lnTo>
                    <a:pt x="12642" y="732"/>
                  </a:lnTo>
                  <a:cubicBezTo>
                    <a:pt x="12572" y="2097"/>
                    <a:pt x="12319" y="3443"/>
                    <a:pt x="11886" y="4741"/>
                  </a:cubicBezTo>
                  <a:cubicBezTo>
                    <a:pt x="11724" y="4551"/>
                    <a:pt x="11552" y="4368"/>
                    <a:pt x="11369" y="4200"/>
                  </a:cubicBezTo>
                  <a:cubicBezTo>
                    <a:pt x="11025" y="3876"/>
                    <a:pt x="10652" y="3595"/>
                    <a:pt x="10251" y="3352"/>
                  </a:cubicBezTo>
                  <a:cubicBezTo>
                    <a:pt x="10603" y="2828"/>
                    <a:pt x="10993" y="2332"/>
                    <a:pt x="11418" y="1865"/>
                  </a:cubicBezTo>
                  <a:cubicBezTo>
                    <a:pt x="11542" y="1715"/>
                    <a:pt x="11410" y="1530"/>
                    <a:pt x="11259" y="1530"/>
                  </a:cubicBezTo>
                  <a:cubicBezTo>
                    <a:pt x="11212" y="1530"/>
                    <a:pt x="11163" y="1548"/>
                    <a:pt x="11119" y="1590"/>
                  </a:cubicBezTo>
                  <a:cubicBezTo>
                    <a:pt x="10673" y="2079"/>
                    <a:pt x="10261" y="2603"/>
                    <a:pt x="9892" y="3155"/>
                  </a:cubicBezTo>
                  <a:cubicBezTo>
                    <a:pt x="9621" y="3014"/>
                    <a:pt x="9344" y="2895"/>
                    <a:pt x="9059" y="2796"/>
                  </a:cubicBezTo>
                  <a:cubicBezTo>
                    <a:pt x="10318" y="1341"/>
                    <a:pt x="11636" y="687"/>
                    <a:pt x="12326" y="423"/>
                  </a:cubicBezTo>
                  <a:cubicBezTo>
                    <a:pt x="12347" y="416"/>
                    <a:pt x="12371" y="412"/>
                    <a:pt x="12392" y="409"/>
                  </a:cubicBezTo>
                  <a:close/>
                  <a:moveTo>
                    <a:pt x="9709" y="6105"/>
                  </a:moveTo>
                  <a:cubicBezTo>
                    <a:pt x="9799" y="6105"/>
                    <a:pt x="9892" y="6112"/>
                    <a:pt x="9987" y="6127"/>
                  </a:cubicBezTo>
                  <a:cubicBezTo>
                    <a:pt x="11566" y="6359"/>
                    <a:pt x="12705" y="7804"/>
                    <a:pt x="13416" y="9063"/>
                  </a:cubicBezTo>
                  <a:cubicBezTo>
                    <a:pt x="13022" y="9179"/>
                    <a:pt x="12336" y="9383"/>
                    <a:pt x="12213" y="9443"/>
                  </a:cubicBezTo>
                  <a:cubicBezTo>
                    <a:pt x="12125" y="9481"/>
                    <a:pt x="12083" y="9576"/>
                    <a:pt x="12104" y="9671"/>
                  </a:cubicBezTo>
                  <a:lnTo>
                    <a:pt x="12101" y="9671"/>
                  </a:lnTo>
                  <a:lnTo>
                    <a:pt x="12301" y="10497"/>
                  </a:lnTo>
                  <a:cubicBezTo>
                    <a:pt x="11809" y="10656"/>
                    <a:pt x="10448" y="11106"/>
                    <a:pt x="9347" y="11651"/>
                  </a:cubicBezTo>
                  <a:cubicBezTo>
                    <a:pt x="9347" y="11630"/>
                    <a:pt x="9351" y="11609"/>
                    <a:pt x="9351" y="11584"/>
                  </a:cubicBezTo>
                  <a:cubicBezTo>
                    <a:pt x="9351" y="10909"/>
                    <a:pt x="9069" y="10227"/>
                    <a:pt x="8795" y="9569"/>
                  </a:cubicBezTo>
                  <a:cubicBezTo>
                    <a:pt x="8531" y="8936"/>
                    <a:pt x="8261" y="8282"/>
                    <a:pt x="8261" y="7667"/>
                  </a:cubicBezTo>
                  <a:cubicBezTo>
                    <a:pt x="8261" y="7178"/>
                    <a:pt x="8461" y="6714"/>
                    <a:pt x="8795" y="6425"/>
                  </a:cubicBezTo>
                  <a:cubicBezTo>
                    <a:pt x="9039" y="6215"/>
                    <a:pt x="9353" y="6105"/>
                    <a:pt x="9709" y="6105"/>
                  </a:cubicBezTo>
                  <a:close/>
                  <a:moveTo>
                    <a:pt x="4226" y="6103"/>
                  </a:moveTo>
                  <a:cubicBezTo>
                    <a:pt x="4583" y="6103"/>
                    <a:pt x="4897" y="6211"/>
                    <a:pt x="5145" y="6425"/>
                  </a:cubicBezTo>
                  <a:cubicBezTo>
                    <a:pt x="5479" y="6714"/>
                    <a:pt x="5676" y="7178"/>
                    <a:pt x="5676" y="7663"/>
                  </a:cubicBezTo>
                  <a:cubicBezTo>
                    <a:pt x="5676" y="8279"/>
                    <a:pt x="5405" y="8936"/>
                    <a:pt x="5145" y="9569"/>
                  </a:cubicBezTo>
                  <a:cubicBezTo>
                    <a:pt x="4871" y="10227"/>
                    <a:pt x="4589" y="10909"/>
                    <a:pt x="4589" y="11584"/>
                  </a:cubicBezTo>
                  <a:cubicBezTo>
                    <a:pt x="4589" y="11605"/>
                    <a:pt x="4589" y="11630"/>
                    <a:pt x="4593" y="11654"/>
                  </a:cubicBezTo>
                  <a:cubicBezTo>
                    <a:pt x="3489" y="11109"/>
                    <a:pt x="2128" y="10656"/>
                    <a:pt x="1639" y="10497"/>
                  </a:cubicBezTo>
                  <a:lnTo>
                    <a:pt x="1840" y="9671"/>
                  </a:lnTo>
                  <a:cubicBezTo>
                    <a:pt x="1861" y="9580"/>
                    <a:pt x="1815" y="9481"/>
                    <a:pt x="1727" y="9439"/>
                  </a:cubicBezTo>
                  <a:cubicBezTo>
                    <a:pt x="1604" y="9383"/>
                    <a:pt x="918" y="9179"/>
                    <a:pt x="524" y="9063"/>
                  </a:cubicBezTo>
                  <a:cubicBezTo>
                    <a:pt x="1235" y="7804"/>
                    <a:pt x="2378" y="6359"/>
                    <a:pt x="3953" y="6123"/>
                  </a:cubicBezTo>
                  <a:cubicBezTo>
                    <a:pt x="4046" y="6110"/>
                    <a:pt x="4137" y="6103"/>
                    <a:pt x="4226" y="6103"/>
                  </a:cubicBezTo>
                  <a:close/>
                  <a:moveTo>
                    <a:pt x="6956" y="10698"/>
                  </a:moveTo>
                  <a:cubicBezTo>
                    <a:pt x="7434" y="10698"/>
                    <a:pt x="7853" y="10941"/>
                    <a:pt x="7853" y="11218"/>
                  </a:cubicBezTo>
                  <a:cubicBezTo>
                    <a:pt x="7853" y="11464"/>
                    <a:pt x="7469" y="11637"/>
                    <a:pt x="7192" y="11763"/>
                  </a:cubicBezTo>
                  <a:lnTo>
                    <a:pt x="7178" y="11770"/>
                  </a:lnTo>
                  <a:cubicBezTo>
                    <a:pt x="7108" y="11800"/>
                    <a:pt x="7035" y="11815"/>
                    <a:pt x="6961" y="11815"/>
                  </a:cubicBezTo>
                  <a:cubicBezTo>
                    <a:pt x="6885" y="11815"/>
                    <a:pt x="6809" y="11799"/>
                    <a:pt x="6738" y="11767"/>
                  </a:cubicBezTo>
                  <a:lnTo>
                    <a:pt x="6734" y="11770"/>
                  </a:lnTo>
                  <a:lnTo>
                    <a:pt x="6724" y="11763"/>
                  </a:lnTo>
                  <a:cubicBezTo>
                    <a:pt x="6443" y="11637"/>
                    <a:pt x="6059" y="11464"/>
                    <a:pt x="6059" y="11218"/>
                  </a:cubicBezTo>
                  <a:cubicBezTo>
                    <a:pt x="6059" y="10941"/>
                    <a:pt x="6478" y="10698"/>
                    <a:pt x="6956" y="10698"/>
                  </a:cubicBezTo>
                  <a:close/>
                  <a:moveTo>
                    <a:pt x="6970" y="2863"/>
                  </a:moveTo>
                  <a:cubicBezTo>
                    <a:pt x="8517" y="2863"/>
                    <a:pt x="9945" y="3429"/>
                    <a:pt x="11088" y="4498"/>
                  </a:cubicBezTo>
                  <a:cubicBezTo>
                    <a:pt x="12013" y="5363"/>
                    <a:pt x="12726" y="6538"/>
                    <a:pt x="13184" y="7934"/>
                  </a:cubicBezTo>
                  <a:cubicBezTo>
                    <a:pt x="12790" y="7385"/>
                    <a:pt x="12368" y="6932"/>
                    <a:pt x="11928" y="6580"/>
                  </a:cubicBezTo>
                  <a:cubicBezTo>
                    <a:pt x="11334" y="6109"/>
                    <a:pt x="10701" y="5817"/>
                    <a:pt x="10047" y="5722"/>
                  </a:cubicBezTo>
                  <a:cubicBezTo>
                    <a:pt x="9931" y="5705"/>
                    <a:pt x="9817" y="5696"/>
                    <a:pt x="9706" y="5696"/>
                  </a:cubicBezTo>
                  <a:cubicBezTo>
                    <a:pt x="9254" y="5696"/>
                    <a:pt x="8850" y="5840"/>
                    <a:pt x="8528" y="6119"/>
                  </a:cubicBezTo>
                  <a:cubicBezTo>
                    <a:pt x="8106" y="6482"/>
                    <a:pt x="7856" y="7062"/>
                    <a:pt x="7856" y="7667"/>
                  </a:cubicBezTo>
                  <a:cubicBezTo>
                    <a:pt x="7856" y="8363"/>
                    <a:pt x="8141" y="9056"/>
                    <a:pt x="8419" y="9724"/>
                  </a:cubicBezTo>
                  <a:cubicBezTo>
                    <a:pt x="8690" y="10374"/>
                    <a:pt x="8943" y="10990"/>
                    <a:pt x="8943" y="11584"/>
                  </a:cubicBezTo>
                  <a:cubicBezTo>
                    <a:pt x="8943" y="11820"/>
                    <a:pt x="8781" y="12175"/>
                    <a:pt x="8426" y="12400"/>
                  </a:cubicBezTo>
                  <a:cubicBezTo>
                    <a:pt x="8219" y="12530"/>
                    <a:pt x="8004" y="12579"/>
                    <a:pt x="7799" y="12579"/>
                  </a:cubicBezTo>
                  <a:cubicBezTo>
                    <a:pt x="7572" y="12579"/>
                    <a:pt x="7357" y="12519"/>
                    <a:pt x="7174" y="12446"/>
                  </a:cubicBezTo>
                  <a:lnTo>
                    <a:pt x="7174" y="12199"/>
                  </a:lnTo>
                  <a:cubicBezTo>
                    <a:pt x="7230" y="12185"/>
                    <a:pt x="7290" y="12168"/>
                    <a:pt x="7343" y="12143"/>
                  </a:cubicBezTo>
                  <a:lnTo>
                    <a:pt x="7357" y="12136"/>
                  </a:lnTo>
                  <a:cubicBezTo>
                    <a:pt x="7719" y="11974"/>
                    <a:pt x="8261" y="11732"/>
                    <a:pt x="8261" y="11218"/>
                  </a:cubicBezTo>
                  <a:cubicBezTo>
                    <a:pt x="8261" y="10701"/>
                    <a:pt x="7691" y="10293"/>
                    <a:pt x="6956" y="10293"/>
                  </a:cubicBezTo>
                  <a:cubicBezTo>
                    <a:pt x="6225" y="10293"/>
                    <a:pt x="5651" y="10701"/>
                    <a:pt x="5651" y="11218"/>
                  </a:cubicBezTo>
                  <a:cubicBezTo>
                    <a:pt x="5651" y="11732"/>
                    <a:pt x="6196" y="11974"/>
                    <a:pt x="6555" y="12136"/>
                  </a:cubicBezTo>
                  <a:lnTo>
                    <a:pt x="6569" y="12143"/>
                  </a:lnTo>
                  <a:cubicBezTo>
                    <a:pt x="6632" y="12171"/>
                    <a:pt x="6699" y="12192"/>
                    <a:pt x="6766" y="12206"/>
                  </a:cubicBezTo>
                  <a:lnTo>
                    <a:pt x="6766" y="12446"/>
                  </a:lnTo>
                  <a:cubicBezTo>
                    <a:pt x="6584" y="12521"/>
                    <a:pt x="6369" y="12580"/>
                    <a:pt x="6144" y="12580"/>
                  </a:cubicBezTo>
                  <a:cubicBezTo>
                    <a:pt x="5938" y="12580"/>
                    <a:pt x="5722" y="12531"/>
                    <a:pt x="5514" y="12400"/>
                  </a:cubicBezTo>
                  <a:cubicBezTo>
                    <a:pt x="5159" y="12178"/>
                    <a:pt x="4997" y="11820"/>
                    <a:pt x="4997" y="11584"/>
                  </a:cubicBezTo>
                  <a:cubicBezTo>
                    <a:pt x="4997" y="10990"/>
                    <a:pt x="5250" y="10374"/>
                    <a:pt x="5521" y="9724"/>
                  </a:cubicBezTo>
                  <a:cubicBezTo>
                    <a:pt x="5799" y="9056"/>
                    <a:pt x="6084" y="8363"/>
                    <a:pt x="6084" y="7667"/>
                  </a:cubicBezTo>
                  <a:cubicBezTo>
                    <a:pt x="6084" y="7062"/>
                    <a:pt x="5834" y="6482"/>
                    <a:pt x="5412" y="6119"/>
                  </a:cubicBezTo>
                  <a:cubicBezTo>
                    <a:pt x="5087" y="5840"/>
                    <a:pt x="4685" y="5696"/>
                    <a:pt x="4233" y="5696"/>
                  </a:cubicBezTo>
                  <a:cubicBezTo>
                    <a:pt x="4123" y="5696"/>
                    <a:pt x="4009" y="5705"/>
                    <a:pt x="3893" y="5722"/>
                  </a:cubicBezTo>
                  <a:cubicBezTo>
                    <a:pt x="3239" y="5821"/>
                    <a:pt x="2606" y="6109"/>
                    <a:pt x="2012" y="6580"/>
                  </a:cubicBezTo>
                  <a:cubicBezTo>
                    <a:pt x="1572" y="6932"/>
                    <a:pt x="1150" y="7382"/>
                    <a:pt x="756" y="7934"/>
                  </a:cubicBezTo>
                  <a:cubicBezTo>
                    <a:pt x="1214" y="6538"/>
                    <a:pt x="1924" y="5363"/>
                    <a:pt x="2849" y="4498"/>
                  </a:cubicBezTo>
                  <a:cubicBezTo>
                    <a:pt x="3995" y="3429"/>
                    <a:pt x="5419" y="2863"/>
                    <a:pt x="6970" y="2863"/>
                  </a:cubicBezTo>
                  <a:close/>
                  <a:moveTo>
                    <a:pt x="6970" y="12800"/>
                  </a:moveTo>
                  <a:cubicBezTo>
                    <a:pt x="7251" y="12800"/>
                    <a:pt x="7533" y="12862"/>
                    <a:pt x="7793" y="12987"/>
                  </a:cubicBezTo>
                  <a:cubicBezTo>
                    <a:pt x="7870" y="12984"/>
                    <a:pt x="7944" y="12980"/>
                    <a:pt x="8018" y="12970"/>
                  </a:cubicBezTo>
                  <a:lnTo>
                    <a:pt x="8018" y="12970"/>
                  </a:lnTo>
                  <a:cubicBezTo>
                    <a:pt x="7958" y="13047"/>
                    <a:pt x="7881" y="13107"/>
                    <a:pt x="7796" y="13152"/>
                  </a:cubicBezTo>
                  <a:lnTo>
                    <a:pt x="7793" y="13152"/>
                  </a:lnTo>
                  <a:cubicBezTo>
                    <a:pt x="7582" y="13272"/>
                    <a:pt x="7279" y="13339"/>
                    <a:pt x="6970" y="13339"/>
                  </a:cubicBezTo>
                  <a:cubicBezTo>
                    <a:pt x="6661" y="13339"/>
                    <a:pt x="6358" y="13272"/>
                    <a:pt x="6144" y="13152"/>
                  </a:cubicBezTo>
                  <a:cubicBezTo>
                    <a:pt x="6059" y="13107"/>
                    <a:pt x="5985" y="13047"/>
                    <a:pt x="5926" y="12970"/>
                  </a:cubicBezTo>
                  <a:lnTo>
                    <a:pt x="5926" y="12970"/>
                  </a:lnTo>
                  <a:cubicBezTo>
                    <a:pt x="6000" y="12980"/>
                    <a:pt x="6073" y="12984"/>
                    <a:pt x="6147" y="12987"/>
                  </a:cubicBezTo>
                  <a:cubicBezTo>
                    <a:pt x="6407" y="12862"/>
                    <a:pt x="6689" y="12800"/>
                    <a:pt x="6970" y="12800"/>
                  </a:cubicBezTo>
                  <a:close/>
                  <a:moveTo>
                    <a:pt x="1528" y="0"/>
                  </a:moveTo>
                  <a:cubicBezTo>
                    <a:pt x="1396" y="0"/>
                    <a:pt x="1264" y="41"/>
                    <a:pt x="1154" y="120"/>
                  </a:cubicBezTo>
                  <a:cubicBezTo>
                    <a:pt x="978" y="247"/>
                    <a:pt x="880" y="451"/>
                    <a:pt x="890" y="665"/>
                  </a:cubicBezTo>
                  <a:cubicBezTo>
                    <a:pt x="996" y="3095"/>
                    <a:pt x="1674" y="4899"/>
                    <a:pt x="1755" y="5110"/>
                  </a:cubicBezTo>
                  <a:cubicBezTo>
                    <a:pt x="925" y="6197"/>
                    <a:pt x="335" y="7572"/>
                    <a:pt x="22" y="9147"/>
                  </a:cubicBezTo>
                  <a:cubicBezTo>
                    <a:pt x="0" y="9253"/>
                    <a:pt x="64" y="9355"/>
                    <a:pt x="166" y="9383"/>
                  </a:cubicBezTo>
                  <a:cubicBezTo>
                    <a:pt x="633" y="9516"/>
                    <a:pt x="1147" y="9671"/>
                    <a:pt x="1400" y="9752"/>
                  </a:cubicBezTo>
                  <a:lnTo>
                    <a:pt x="1200" y="10589"/>
                  </a:lnTo>
                  <a:cubicBezTo>
                    <a:pt x="1175" y="10691"/>
                    <a:pt x="1235" y="10800"/>
                    <a:pt x="1337" y="10832"/>
                  </a:cubicBezTo>
                  <a:cubicBezTo>
                    <a:pt x="1358" y="10835"/>
                    <a:pt x="3447" y="11479"/>
                    <a:pt x="4772" y="12206"/>
                  </a:cubicBezTo>
                  <a:cubicBezTo>
                    <a:pt x="4902" y="12424"/>
                    <a:pt x="5082" y="12607"/>
                    <a:pt x="5300" y="12744"/>
                  </a:cubicBezTo>
                  <a:cubicBezTo>
                    <a:pt x="5349" y="12776"/>
                    <a:pt x="5405" y="12808"/>
                    <a:pt x="5461" y="12832"/>
                  </a:cubicBezTo>
                  <a:cubicBezTo>
                    <a:pt x="5476" y="13346"/>
                    <a:pt x="6133" y="13747"/>
                    <a:pt x="6970" y="13747"/>
                  </a:cubicBezTo>
                  <a:cubicBezTo>
                    <a:pt x="7807" y="13747"/>
                    <a:pt x="8465" y="13346"/>
                    <a:pt x="8479" y="12832"/>
                  </a:cubicBezTo>
                  <a:cubicBezTo>
                    <a:pt x="8535" y="12808"/>
                    <a:pt x="8591" y="12776"/>
                    <a:pt x="8644" y="12744"/>
                  </a:cubicBezTo>
                  <a:cubicBezTo>
                    <a:pt x="8858" y="12607"/>
                    <a:pt x="9041" y="12424"/>
                    <a:pt x="9171" y="12203"/>
                  </a:cubicBezTo>
                  <a:cubicBezTo>
                    <a:pt x="10497" y="11472"/>
                    <a:pt x="12582" y="10835"/>
                    <a:pt x="12603" y="10832"/>
                  </a:cubicBezTo>
                  <a:cubicBezTo>
                    <a:pt x="12709" y="10800"/>
                    <a:pt x="12769" y="10691"/>
                    <a:pt x="12744" y="10589"/>
                  </a:cubicBezTo>
                  <a:lnTo>
                    <a:pt x="12544" y="9752"/>
                  </a:lnTo>
                  <a:cubicBezTo>
                    <a:pt x="12797" y="9671"/>
                    <a:pt x="13307" y="9516"/>
                    <a:pt x="13778" y="9383"/>
                  </a:cubicBezTo>
                  <a:cubicBezTo>
                    <a:pt x="13880" y="9355"/>
                    <a:pt x="13940" y="9253"/>
                    <a:pt x="13919" y="9147"/>
                  </a:cubicBezTo>
                  <a:cubicBezTo>
                    <a:pt x="13609" y="7572"/>
                    <a:pt x="13015" y="6197"/>
                    <a:pt x="12188" y="5110"/>
                  </a:cubicBezTo>
                  <a:cubicBezTo>
                    <a:pt x="12269" y="4899"/>
                    <a:pt x="12948" y="3095"/>
                    <a:pt x="13053" y="665"/>
                  </a:cubicBezTo>
                  <a:cubicBezTo>
                    <a:pt x="13061" y="451"/>
                    <a:pt x="12962" y="247"/>
                    <a:pt x="12790" y="120"/>
                  </a:cubicBezTo>
                  <a:cubicBezTo>
                    <a:pt x="12679" y="41"/>
                    <a:pt x="12548" y="0"/>
                    <a:pt x="12415" y="0"/>
                  </a:cubicBezTo>
                  <a:cubicBezTo>
                    <a:pt x="12336" y="0"/>
                    <a:pt x="12257" y="14"/>
                    <a:pt x="12181" y="43"/>
                  </a:cubicBezTo>
                  <a:cubicBezTo>
                    <a:pt x="11436" y="328"/>
                    <a:pt x="9984" y="1049"/>
                    <a:pt x="8633" y="2666"/>
                  </a:cubicBezTo>
                  <a:cubicBezTo>
                    <a:pt x="8088" y="2524"/>
                    <a:pt x="7529" y="2453"/>
                    <a:pt x="6970" y="2453"/>
                  </a:cubicBezTo>
                  <a:cubicBezTo>
                    <a:pt x="6412" y="2453"/>
                    <a:pt x="5854" y="2524"/>
                    <a:pt x="5310" y="2666"/>
                  </a:cubicBezTo>
                  <a:cubicBezTo>
                    <a:pt x="3956" y="1049"/>
                    <a:pt x="2508" y="328"/>
                    <a:pt x="1759" y="43"/>
                  </a:cubicBezTo>
                  <a:cubicBezTo>
                    <a:pt x="1684" y="14"/>
                    <a:pt x="1606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0" name="Google Shape;12310;p32"/>
            <p:cNvSpPr/>
            <p:nvPr/>
          </p:nvSpPr>
          <p:spPr>
            <a:xfrm>
              <a:off x="6962183" y="1674809"/>
              <a:ext cx="52189" cy="63434"/>
            </a:xfrm>
            <a:custGeom>
              <a:rect b="b" l="l" r="r" t="t"/>
              <a:pathLst>
                <a:path extrusionOk="0" h="2420" w="1991">
                  <a:moveTo>
                    <a:pt x="995" y="1"/>
                  </a:moveTo>
                  <a:cubicBezTo>
                    <a:pt x="461" y="1"/>
                    <a:pt x="28" y="433"/>
                    <a:pt x="28" y="968"/>
                  </a:cubicBezTo>
                  <a:lnTo>
                    <a:pt x="28" y="1404"/>
                  </a:lnTo>
                  <a:cubicBezTo>
                    <a:pt x="0" y="1956"/>
                    <a:pt x="440" y="2420"/>
                    <a:pt x="995" y="2420"/>
                  </a:cubicBezTo>
                  <a:cubicBezTo>
                    <a:pt x="1547" y="2420"/>
                    <a:pt x="1990" y="1956"/>
                    <a:pt x="1962" y="1404"/>
                  </a:cubicBezTo>
                  <a:lnTo>
                    <a:pt x="1962" y="1400"/>
                  </a:lnTo>
                  <a:lnTo>
                    <a:pt x="1962" y="964"/>
                  </a:lnTo>
                  <a:cubicBezTo>
                    <a:pt x="1962" y="820"/>
                    <a:pt x="1931" y="679"/>
                    <a:pt x="1867" y="549"/>
                  </a:cubicBezTo>
                  <a:cubicBezTo>
                    <a:pt x="1828" y="467"/>
                    <a:pt x="1760" y="433"/>
                    <a:pt x="1692" y="433"/>
                  </a:cubicBezTo>
                  <a:cubicBezTo>
                    <a:pt x="1558" y="433"/>
                    <a:pt x="1423" y="564"/>
                    <a:pt x="1502" y="725"/>
                  </a:cubicBezTo>
                  <a:cubicBezTo>
                    <a:pt x="1537" y="799"/>
                    <a:pt x="1554" y="883"/>
                    <a:pt x="1554" y="964"/>
                  </a:cubicBezTo>
                  <a:lnTo>
                    <a:pt x="1554" y="1400"/>
                  </a:lnTo>
                  <a:cubicBezTo>
                    <a:pt x="1554" y="1710"/>
                    <a:pt x="1305" y="1959"/>
                    <a:pt x="995" y="1959"/>
                  </a:cubicBezTo>
                  <a:cubicBezTo>
                    <a:pt x="689" y="1959"/>
                    <a:pt x="436" y="1710"/>
                    <a:pt x="440" y="1400"/>
                  </a:cubicBezTo>
                  <a:lnTo>
                    <a:pt x="440" y="964"/>
                  </a:lnTo>
                  <a:cubicBezTo>
                    <a:pt x="440" y="658"/>
                    <a:pt x="689" y="409"/>
                    <a:pt x="995" y="409"/>
                  </a:cubicBezTo>
                  <a:cubicBezTo>
                    <a:pt x="1108" y="409"/>
                    <a:pt x="1199" y="317"/>
                    <a:pt x="1199" y="205"/>
                  </a:cubicBezTo>
                  <a:cubicBezTo>
                    <a:pt x="1199" y="92"/>
                    <a:pt x="1108" y="1"/>
                    <a:pt x="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1" name="Google Shape;12311;p32"/>
            <p:cNvSpPr/>
            <p:nvPr/>
          </p:nvSpPr>
          <p:spPr>
            <a:xfrm>
              <a:off x="7105591" y="1674730"/>
              <a:ext cx="50643" cy="60865"/>
            </a:xfrm>
            <a:custGeom>
              <a:rect b="b" l="l" r="r" t="t"/>
              <a:pathLst>
                <a:path extrusionOk="0" h="2322" w="1932">
                  <a:moveTo>
                    <a:pt x="968" y="0"/>
                  </a:moveTo>
                  <a:cubicBezTo>
                    <a:pt x="433" y="0"/>
                    <a:pt x="1" y="433"/>
                    <a:pt x="1" y="967"/>
                  </a:cubicBezTo>
                  <a:lnTo>
                    <a:pt x="1" y="1403"/>
                  </a:lnTo>
                  <a:cubicBezTo>
                    <a:pt x="29" y="1917"/>
                    <a:pt x="451" y="2321"/>
                    <a:pt x="968" y="2321"/>
                  </a:cubicBezTo>
                  <a:cubicBezTo>
                    <a:pt x="1481" y="2321"/>
                    <a:pt x="1907" y="1917"/>
                    <a:pt x="1931" y="1403"/>
                  </a:cubicBezTo>
                  <a:lnTo>
                    <a:pt x="1931" y="967"/>
                  </a:lnTo>
                  <a:cubicBezTo>
                    <a:pt x="1931" y="827"/>
                    <a:pt x="1900" y="682"/>
                    <a:pt x="1840" y="556"/>
                  </a:cubicBezTo>
                  <a:cubicBezTo>
                    <a:pt x="1804" y="482"/>
                    <a:pt x="1731" y="437"/>
                    <a:pt x="1655" y="437"/>
                  </a:cubicBezTo>
                  <a:cubicBezTo>
                    <a:pt x="1626" y="437"/>
                    <a:pt x="1597" y="444"/>
                    <a:pt x="1569" y="457"/>
                  </a:cubicBezTo>
                  <a:cubicBezTo>
                    <a:pt x="1467" y="507"/>
                    <a:pt x="1425" y="626"/>
                    <a:pt x="1474" y="728"/>
                  </a:cubicBezTo>
                  <a:cubicBezTo>
                    <a:pt x="1509" y="802"/>
                    <a:pt x="1527" y="883"/>
                    <a:pt x="1527" y="967"/>
                  </a:cubicBezTo>
                  <a:lnTo>
                    <a:pt x="1527" y="1403"/>
                  </a:lnTo>
                  <a:cubicBezTo>
                    <a:pt x="1527" y="1713"/>
                    <a:pt x="1277" y="1962"/>
                    <a:pt x="968" y="1962"/>
                  </a:cubicBezTo>
                  <a:cubicBezTo>
                    <a:pt x="658" y="1962"/>
                    <a:pt x="409" y="1713"/>
                    <a:pt x="409" y="1403"/>
                  </a:cubicBezTo>
                  <a:lnTo>
                    <a:pt x="409" y="967"/>
                  </a:lnTo>
                  <a:cubicBezTo>
                    <a:pt x="412" y="658"/>
                    <a:pt x="662" y="408"/>
                    <a:pt x="968" y="408"/>
                  </a:cubicBezTo>
                  <a:cubicBezTo>
                    <a:pt x="1080" y="408"/>
                    <a:pt x="1172" y="317"/>
                    <a:pt x="1172" y="204"/>
                  </a:cubicBezTo>
                  <a:cubicBezTo>
                    <a:pt x="1172" y="92"/>
                    <a:pt x="1080" y="0"/>
                    <a:pt x="9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12" name="Google Shape;12312;p32"/>
          <p:cNvGrpSpPr/>
          <p:nvPr/>
        </p:nvGrpSpPr>
        <p:grpSpPr>
          <a:xfrm>
            <a:off x="1426889" y="1652267"/>
            <a:ext cx="331405" cy="364563"/>
            <a:chOff x="1426889" y="1499867"/>
            <a:chExt cx="331405" cy="364563"/>
          </a:xfrm>
        </p:grpSpPr>
        <p:sp>
          <p:nvSpPr>
            <p:cNvPr id="12313" name="Google Shape;12313;p32"/>
            <p:cNvSpPr/>
            <p:nvPr/>
          </p:nvSpPr>
          <p:spPr>
            <a:xfrm>
              <a:off x="1432787" y="1625136"/>
              <a:ext cx="102701" cy="137852"/>
            </a:xfrm>
            <a:custGeom>
              <a:rect b="b" l="l" r="r" t="t"/>
              <a:pathLst>
                <a:path extrusionOk="0" h="5259" w="3918">
                  <a:moveTo>
                    <a:pt x="3918" y="0"/>
                  </a:moveTo>
                  <a:cubicBezTo>
                    <a:pt x="3918" y="0"/>
                    <a:pt x="873" y="1087"/>
                    <a:pt x="1" y="5222"/>
                  </a:cubicBezTo>
                  <a:cubicBezTo>
                    <a:pt x="1" y="5222"/>
                    <a:pt x="213" y="5258"/>
                    <a:pt x="524" y="5258"/>
                  </a:cubicBezTo>
                  <a:cubicBezTo>
                    <a:pt x="984" y="5258"/>
                    <a:pt x="1657" y="5180"/>
                    <a:pt x="2177" y="4790"/>
                  </a:cubicBezTo>
                  <a:lnTo>
                    <a:pt x="3918" y="0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4" name="Google Shape;12314;p32"/>
            <p:cNvSpPr/>
            <p:nvPr/>
          </p:nvSpPr>
          <p:spPr>
            <a:xfrm>
              <a:off x="1649669" y="1625136"/>
              <a:ext cx="102727" cy="137852"/>
            </a:xfrm>
            <a:custGeom>
              <a:rect b="b" l="l" r="r" t="t"/>
              <a:pathLst>
                <a:path extrusionOk="0" h="5259" w="3919">
                  <a:moveTo>
                    <a:pt x="1" y="0"/>
                  </a:moveTo>
                  <a:lnTo>
                    <a:pt x="1741" y="4790"/>
                  </a:lnTo>
                  <a:cubicBezTo>
                    <a:pt x="2259" y="5180"/>
                    <a:pt x="2933" y="5258"/>
                    <a:pt x="3393" y="5258"/>
                  </a:cubicBezTo>
                  <a:cubicBezTo>
                    <a:pt x="3705" y="5258"/>
                    <a:pt x="3918" y="5222"/>
                    <a:pt x="3918" y="5222"/>
                  </a:cubicBezTo>
                  <a:cubicBezTo>
                    <a:pt x="3046" y="108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5" name="Google Shape;12315;p32"/>
            <p:cNvSpPr/>
            <p:nvPr/>
          </p:nvSpPr>
          <p:spPr>
            <a:xfrm>
              <a:off x="1478423" y="1630746"/>
              <a:ext cx="228337" cy="228442"/>
            </a:xfrm>
            <a:custGeom>
              <a:rect b="b" l="l" r="r" t="t"/>
              <a:pathLst>
                <a:path extrusionOk="0" h="8715" w="8711">
                  <a:moveTo>
                    <a:pt x="1811" y="1"/>
                  </a:moveTo>
                  <a:cubicBezTo>
                    <a:pt x="714" y="1210"/>
                    <a:pt x="4" y="3081"/>
                    <a:pt x="4" y="4790"/>
                  </a:cubicBezTo>
                  <a:cubicBezTo>
                    <a:pt x="0" y="6003"/>
                    <a:pt x="507" y="7160"/>
                    <a:pt x="1396" y="7983"/>
                  </a:cubicBezTo>
                  <a:lnTo>
                    <a:pt x="3485" y="8715"/>
                  </a:lnTo>
                  <a:lnTo>
                    <a:pt x="5226" y="8711"/>
                  </a:lnTo>
                  <a:lnTo>
                    <a:pt x="7328" y="7973"/>
                  </a:lnTo>
                  <a:cubicBezTo>
                    <a:pt x="8211" y="7150"/>
                    <a:pt x="8710" y="5996"/>
                    <a:pt x="8710" y="4794"/>
                  </a:cubicBezTo>
                  <a:cubicBezTo>
                    <a:pt x="8710" y="3088"/>
                    <a:pt x="8004" y="1228"/>
                    <a:pt x="6917" y="15"/>
                  </a:cubicBezTo>
                  <a:lnTo>
                    <a:pt x="1811" y="1"/>
                  </a:ln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6" name="Google Shape;12316;p32"/>
            <p:cNvSpPr/>
            <p:nvPr/>
          </p:nvSpPr>
          <p:spPr>
            <a:xfrm>
              <a:off x="1512709" y="1630850"/>
              <a:ext cx="159765" cy="188337"/>
            </a:xfrm>
            <a:custGeom>
              <a:rect b="b" l="l" r="r" t="t"/>
              <a:pathLst>
                <a:path extrusionOk="0" h="7185" w="6095">
                  <a:moveTo>
                    <a:pt x="1090" y="0"/>
                  </a:moveTo>
                  <a:cubicBezTo>
                    <a:pt x="524" y="957"/>
                    <a:pt x="0" y="2704"/>
                    <a:pt x="0" y="3918"/>
                  </a:cubicBezTo>
                  <a:cubicBezTo>
                    <a:pt x="0" y="5722"/>
                    <a:pt x="1365" y="7184"/>
                    <a:pt x="3049" y="7184"/>
                  </a:cubicBezTo>
                  <a:cubicBezTo>
                    <a:pt x="4733" y="7184"/>
                    <a:pt x="6094" y="5722"/>
                    <a:pt x="6094" y="3918"/>
                  </a:cubicBezTo>
                  <a:cubicBezTo>
                    <a:pt x="6094" y="2704"/>
                    <a:pt x="5570" y="957"/>
                    <a:pt x="5008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7" name="Google Shape;12317;p32"/>
            <p:cNvSpPr/>
            <p:nvPr/>
          </p:nvSpPr>
          <p:spPr>
            <a:xfrm>
              <a:off x="1506994" y="1836199"/>
              <a:ext cx="68493" cy="22910"/>
            </a:xfrm>
            <a:custGeom>
              <a:rect b="b" l="l" r="r" t="t"/>
              <a:pathLst>
                <a:path extrusionOk="0" h="874" w="2613">
                  <a:moveTo>
                    <a:pt x="872" y="1"/>
                  </a:moveTo>
                  <a:cubicBezTo>
                    <a:pt x="391" y="1"/>
                    <a:pt x="0" y="391"/>
                    <a:pt x="0" y="873"/>
                  </a:cubicBezTo>
                  <a:lnTo>
                    <a:pt x="2613" y="873"/>
                  </a:lnTo>
                  <a:cubicBezTo>
                    <a:pt x="2613" y="391"/>
                    <a:pt x="2223" y="1"/>
                    <a:pt x="1741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8" name="Google Shape;12318;p32"/>
            <p:cNvSpPr/>
            <p:nvPr/>
          </p:nvSpPr>
          <p:spPr>
            <a:xfrm>
              <a:off x="1506994" y="1836199"/>
              <a:ext cx="45636" cy="22910"/>
            </a:xfrm>
            <a:custGeom>
              <a:rect b="b" l="l" r="r" t="t"/>
              <a:pathLst>
                <a:path extrusionOk="0" h="874" w="1741">
                  <a:moveTo>
                    <a:pt x="872" y="1"/>
                  </a:moveTo>
                  <a:cubicBezTo>
                    <a:pt x="391" y="1"/>
                    <a:pt x="0" y="391"/>
                    <a:pt x="0" y="873"/>
                  </a:cubicBezTo>
                  <a:lnTo>
                    <a:pt x="872" y="873"/>
                  </a:lnTo>
                  <a:cubicBezTo>
                    <a:pt x="872" y="391"/>
                    <a:pt x="1259" y="1"/>
                    <a:pt x="1741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9" name="Google Shape;12319;p32"/>
            <p:cNvSpPr/>
            <p:nvPr/>
          </p:nvSpPr>
          <p:spPr>
            <a:xfrm>
              <a:off x="1609669" y="1836199"/>
              <a:ext cx="68598" cy="22910"/>
            </a:xfrm>
            <a:custGeom>
              <a:rect b="b" l="l" r="r" t="t"/>
              <a:pathLst>
                <a:path extrusionOk="0" h="874" w="2617">
                  <a:moveTo>
                    <a:pt x="873" y="1"/>
                  </a:moveTo>
                  <a:cubicBezTo>
                    <a:pt x="391" y="1"/>
                    <a:pt x="1" y="391"/>
                    <a:pt x="1" y="873"/>
                  </a:cubicBezTo>
                  <a:lnTo>
                    <a:pt x="2617" y="873"/>
                  </a:lnTo>
                  <a:cubicBezTo>
                    <a:pt x="2617" y="391"/>
                    <a:pt x="2223" y="1"/>
                    <a:pt x="1745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0" name="Google Shape;12320;p32"/>
            <p:cNvSpPr/>
            <p:nvPr/>
          </p:nvSpPr>
          <p:spPr>
            <a:xfrm>
              <a:off x="1609669" y="1836199"/>
              <a:ext cx="45741" cy="22910"/>
            </a:xfrm>
            <a:custGeom>
              <a:rect b="b" l="l" r="r" t="t"/>
              <a:pathLst>
                <a:path extrusionOk="0" h="874" w="1745">
                  <a:moveTo>
                    <a:pt x="873" y="1"/>
                  </a:moveTo>
                  <a:cubicBezTo>
                    <a:pt x="391" y="1"/>
                    <a:pt x="1" y="391"/>
                    <a:pt x="1" y="873"/>
                  </a:cubicBezTo>
                  <a:lnTo>
                    <a:pt x="873" y="873"/>
                  </a:lnTo>
                  <a:cubicBezTo>
                    <a:pt x="873" y="391"/>
                    <a:pt x="1263" y="1"/>
                    <a:pt x="1745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1" name="Google Shape;12321;p32"/>
            <p:cNvSpPr/>
            <p:nvPr/>
          </p:nvSpPr>
          <p:spPr>
            <a:xfrm>
              <a:off x="1512709" y="1505293"/>
              <a:ext cx="159765" cy="159765"/>
            </a:xfrm>
            <a:custGeom>
              <a:rect b="b" l="l" r="r" t="t"/>
              <a:pathLst>
                <a:path extrusionOk="0" h="6095" w="6095">
                  <a:moveTo>
                    <a:pt x="3049" y="1"/>
                  </a:moveTo>
                  <a:cubicBezTo>
                    <a:pt x="1365" y="1"/>
                    <a:pt x="0" y="1365"/>
                    <a:pt x="0" y="3046"/>
                  </a:cubicBezTo>
                  <a:cubicBezTo>
                    <a:pt x="0" y="4731"/>
                    <a:pt x="1365" y="6095"/>
                    <a:pt x="3049" y="6095"/>
                  </a:cubicBezTo>
                  <a:cubicBezTo>
                    <a:pt x="4730" y="6095"/>
                    <a:pt x="6094" y="4731"/>
                    <a:pt x="6094" y="3046"/>
                  </a:cubicBezTo>
                  <a:cubicBezTo>
                    <a:pt x="6094" y="1365"/>
                    <a:pt x="4730" y="1"/>
                    <a:pt x="3049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2" name="Google Shape;12322;p32"/>
            <p:cNvSpPr/>
            <p:nvPr/>
          </p:nvSpPr>
          <p:spPr>
            <a:xfrm>
              <a:off x="1575461" y="1607993"/>
              <a:ext cx="34234" cy="34312"/>
            </a:xfrm>
            <a:custGeom>
              <a:rect b="b" l="l" r="r" t="t"/>
              <a:pathLst>
                <a:path extrusionOk="0" h="1309" w="1306">
                  <a:moveTo>
                    <a:pt x="655" y="0"/>
                  </a:moveTo>
                  <a:lnTo>
                    <a:pt x="1" y="436"/>
                  </a:lnTo>
                  <a:lnTo>
                    <a:pt x="655" y="1308"/>
                  </a:lnTo>
                  <a:lnTo>
                    <a:pt x="1306" y="436"/>
                  </a:lnTo>
                  <a:lnTo>
                    <a:pt x="655" y="0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3" name="Google Shape;12323;p32"/>
            <p:cNvSpPr/>
            <p:nvPr/>
          </p:nvSpPr>
          <p:spPr>
            <a:xfrm>
              <a:off x="1512420" y="1505319"/>
              <a:ext cx="94417" cy="159818"/>
            </a:xfrm>
            <a:custGeom>
              <a:rect b="b" l="l" r="r" t="t"/>
              <a:pathLst>
                <a:path extrusionOk="0" h="6097" w="3602">
                  <a:moveTo>
                    <a:pt x="3039" y="1"/>
                  </a:moveTo>
                  <a:cubicBezTo>
                    <a:pt x="1395" y="1"/>
                    <a:pt x="1" y="1336"/>
                    <a:pt x="1" y="3049"/>
                  </a:cubicBezTo>
                  <a:cubicBezTo>
                    <a:pt x="1" y="4762"/>
                    <a:pt x="1395" y="6097"/>
                    <a:pt x="3039" y="6097"/>
                  </a:cubicBezTo>
                  <a:cubicBezTo>
                    <a:pt x="3224" y="6097"/>
                    <a:pt x="3412" y="6080"/>
                    <a:pt x="3602" y="6045"/>
                  </a:cubicBezTo>
                  <a:cubicBezTo>
                    <a:pt x="2153" y="5781"/>
                    <a:pt x="1101" y="4522"/>
                    <a:pt x="1101" y="3049"/>
                  </a:cubicBezTo>
                  <a:cubicBezTo>
                    <a:pt x="1098" y="1575"/>
                    <a:pt x="2153" y="313"/>
                    <a:pt x="3602" y="53"/>
                  </a:cubicBezTo>
                  <a:cubicBezTo>
                    <a:pt x="3412" y="17"/>
                    <a:pt x="3224" y="1"/>
                    <a:pt x="3039" y="1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4" name="Google Shape;12324;p32"/>
            <p:cNvSpPr/>
            <p:nvPr/>
          </p:nvSpPr>
          <p:spPr>
            <a:xfrm>
              <a:off x="1512709" y="1505293"/>
              <a:ext cx="159765" cy="82805"/>
            </a:xfrm>
            <a:custGeom>
              <a:rect b="b" l="l" r="r" t="t"/>
              <a:pathLst>
                <a:path extrusionOk="0" h="3159" w="6095">
                  <a:moveTo>
                    <a:pt x="3049" y="1"/>
                  </a:moveTo>
                  <a:cubicBezTo>
                    <a:pt x="1365" y="1"/>
                    <a:pt x="0" y="1365"/>
                    <a:pt x="0" y="3050"/>
                  </a:cubicBezTo>
                  <a:cubicBezTo>
                    <a:pt x="0" y="3088"/>
                    <a:pt x="4" y="3124"/>
                    <a:pt x="7" y="3159"/>
                  </a:cubicBezTo>
                  <a:cubicBezTo>
                    <a:pt x="65" y="2234"/>
                    <a:pt x="834" y="1632"/>
                    <a:pt x="1638" y="1632"/>
                  </a:cubicBezTo>
                  <a:cubicBezTo>
                    <a:pt x="2014" y="1632"/>
                    <a:pt x="2397" y="1763"/>
                    <a:pt x="2719" y="2055"/>
                  </a:cubicBezTo>
                  <a:cubicBezTo>
                    <a:pt x="2812" y="2137"/>
                    <a:pt x="2929" y="2179"/>
                    <a:pt x="3047" y="2179"/>
                  </a:cubicBezTo>
                  <a:cubicBezTo>
                    <a:pt x="3165" y="2179"/>
                    <a:pt x="3283" y="2137"/>
                    <a:pt x="3376" y="2055"/>
                  </a:cubicBezTo>
                  <a:cubicBezTo>
                    <a:pt x="3697" y="1763"/>
                    <a:pt x="4081" y="1632"/>
                    <a:pt x="4456" y="1632"/>
                  </a:cubicBezTo>
                  <a:cubicBezTo>
                    <a:pt x="5260" y="1632"/>
                    <a:pt x="6031" y="2234"/>
                    <a:pt x="6091" y="3159"/>
                  </a:cubicBezTo>
                  <a:cubicBezTo>
                    <a:pt x="6091" y="3124"/>
                    <a:pt x="6094" y="3088"/>
                    <a:pt x="6094" y="3050"/>
                  </a:cubicBezTo>
                  <a:cubicBezTo>
                    <a:pt x="6094" y="1365"/>
                    <a:pt x="4730" y="1"/>
                    <a:pt x="3049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5" name="Google Shape;12325;p32"/>
            <p:cNvSpPr/>
            <p:nvPr/>
          </p:nvSpPr>
          <p:spPr>
            <a:xfrm>
              <a:off x="1512709" y="1505293"/>
              <a:ext cx="94129" cy="82805"/>
            </a:xfrm>
            <a:custGeom>
              <a:rect b="b" l="l" r="r" t="t"/>
              <a:pathLst>
                <a:path extrusionOk="0" h="3159" w="3591">
                  <a:moveTo>
                    <a:pt x="3049" y="1"/>
                  </a:moveTo>
                  <a:cubicBezTo>
                    <a:pt x="1365" y="1"/>
                    <a:pt x="0" y="1365"/>
                    <a:pt x="0" y="3050"/>
                  </a:cubicBezTo>
                  <a:cubicBezTo>
                    <a:pt x="0" y="3088"/>
                    <a:pt x="4" y="3124"/>
                    <a:pt x="7" y="3159"/>
                  </a:cubicBezTo>
                  <a:cubicBezTo>
                    <a:pt x="57" y="2378"/>
                    <a:pt x="658" y="1742"/>
                    <a:pt x="1435" y="1647"/>
                  </a:cubicBezTo>
                  <a:cubicBezTo>
                    <a:pt x="1868" y="810"/>
                    <a:pt x="2666" y="222"/>
                    <a:pt x="3591" y="54"/>
                  </a:cubicBezTo>
                  <a:cubicBezTo>
                    <a:pt x="3411" y="19"/>
                    <a:pt x="3232" y="1"/>
                    <a:pt x="304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6" name="Google Shape;12326;p32"/>
            <p:cNvSpPr/>
            <p:nvPr/>
          </p:nvSpPr>
          <p:spPr>
            <a:xfrm>
              <a:off x="1546995" y="1573786"/>
              <a:ext cx="22779" cy="28519"/>
            </a:xfrm>
            <a:custGeom>
              <a:rect b="b" l="l" r="r" t="t"/>
              <a:pathLst>
                <a:path extrusionOk="0" h="1088" w="869">
                  <a:moveTo>
                    <a:pt x="436" y="1"/>
                  </a:moveTo>
                  <a:cubicBezTo>
                    <a:pt x="194" y="1"/>
                    <a:pt x="0" y="198"/>
                    <a:pt x="0" y="437"/>
                  </a:cubicBezTo>
                  <a:lnTo>
                    <a:pt x="0" y="651"/>
                  </a:lnTo>
                  <a:cubicBezTo>
                    <a:pt x="0" y="894"/>
                    <a:pt x="194" y="1087"/>
                    <a:pt x="436" y="1087"/>
                  </a:cubicBezTo>
                  <a:cubicBezTo>
                    <a:pt x="672" y="1087"/>
                    <a:pt x="869" y="894"/>
                    <a:pt x="869" y="658"/>
                  </a:cubicBezTo>
                  <a:lnTo>
                    <a:pt x="869" y="437"/>
                  </a:lnTo>
                  <a:cubicBezTo>
                    <a:pt x="869" y="198"/>
                    <a:pt x="676" y="1"/>
                    <a:pt x="436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7" name="Google Shape;12327;p32"/>
            <p:cNvSpPr/>
            <p:nvPr/>
          </p:nvSpPr>
          <p:spPr>
            <a:xfrm>
              <a:off x="1615383" y="1573786"/>
              <a:ext cx="22884" cy="28519"/>
            </a:xfrm>
            <a:custGeom>
              <a:rect b="b" l="l" r="r" t="t"/>
              <a:pathLst>
                <a:path extrusionOk="0" h="1088" w="873">
                  <a:moveTo>
                    <a:pt x="437" y="1"/>
                  </a:moveTo>
                  <a:cubicBezTo>
                    <a:pt x="198" y="1"/>
                    <a:pt x="1" y="198"/>
                    <a:pt x="1" y="437"/>
                  </a:cubicBezTo>
                  <a:lnTo>
                    <a:pt x="1" y="651"/>
                  </a:lnTo>
                  <a:cubicBezTo>
                    <a:pt x="1" y="894"/>
                    <a:pt x="198" y="1087"/>
                    <a:pt x="437" y="1087"/>
                  </a:cubicBezTo>
                  <a:cubicBezTo>
                    <a:pt x="676" y="1087"/>
                    <a:pt x="869" y="894"/>
                    <a:pt x="873" y="658"/>
                  </a:cubicBezTo>
                  <a:lnTo>
                    <a:pt x="873" y="437"/>
                  </a:lnTo>
                  <a:cubicBezTo>
                    <a:pt x="873" y="198"/>
                    <a:pt x="676" y="1"/>
                    <a:pt x="43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8" name="Google Shape;12328;p32"/>
            <p:cNvSpPr/>
            <p:nvPr/>
          </p:nvSpPr>
          <p:spPr>
            <a:xfrm>
              <a:off x="1620730" y="1579133"/>
              <a:ext cx="12189" cy="12110"/>
            </a:xfrm>
            <a:custGeom>
              <a:rect b="b" l="l" r="r" t="t"/>
              <a:pathLst>
                <a:path extrusionOk="0" h="462" w="465">
                  <a:moveTo>
                    <a:pt x="233" y="1"/>
                  </a:moveTo>
                  <a:cubicBezTo>
                    <a:pt x="106" y="1"/>
                    <a:pt x="1" y="103"/>
                    <a:pt x="1" y="229"/>
                  </a:cubicBezTo>
                  <a:cubicBezTo>
                    <a:pt x="1" y="359"/>
                    <a:pt x="106" y="461"/>
                    <a:pt x="233" y="461"/>
                  </a:cubicBezTo>
                  <a:cubicBezTo>
                    <a:pt x="359" y="461"/>
                    <a:pt x="465" y="359"/>
                    <a:pt x="465" y="229"/>
                  </a:cubicBezTo>
                  <a:cubicBezTo>
                    <a:pt x="465" y="103"/>
                    <a:pt x="359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9" name="Google Shape;12329;p32"/>
            <p:cNvSpPr/>
            <p:nvPr/>
          </p:nvSpPr>
          <p:spPr>
            <a:xfrm>
              <a:off x="1552237" y="1579133"/>
              <a:ext cx="12215" cy="12110"/>
            </a:xfrm>
            <a:custGeom>
              <a:rect b="b" l="l" r="r" t="t"/>
              <a:pathLst>
                <a:path extrusionOk="0" h="462" w="466">
                  <a:moveTo>
                    <a:pt x="233" y="1"/>
                  </a:moveTo>
                  <a:cubicBezTo>
                    <a:pt x="106" y="1"/>
                    <a:pt x="1" y="103"/>
                    <a:pt x="1" y="229"/>
                  </a:cubicBezTo>
                  <a:cubicBezTo>
                    <a:pt x="1" y="359"/>
                    <a:pt x="106" y="461"/>
                    <a:pt x="233" y="461"/>
                  </a:cubicBezTo>
                  <a:cubicBezTo>
                    <a:pt x="360" y="461"/>
                    <a:pt x="465" y="359"/>
                    <a:pt x="465" y="229"/>
                  </a:cubicBezTo>
                  <a:cubicBezTo>
                    <a:pt x="465" y="103"/>
                    <a:pt x="360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0" name="Google Shape;12330;p32"/>
            <p:cNvSpPr/>
            <p:nvPr/>
          </p:nvSpPr>
          <p:spPr>
            <a:xfrm>
              <a:off x="1426889" y="1499867"/>
              <a:ext cx="331405" cy="364563"/>
            </a:xfrm>
            <a:custGeom>
              <a:rect b="b" l="l" r="r" t="t"/>
              <a:pathLst>
                <a:path extrusionOk="0" h="13908" w="12643">
                  <a:moveTo>
                    <a:pt x="6323" y="412"/>
                  </a:moveTo>
                  <a:cubicBezTo>
                    <a:pt x="7353" y="412"/>
                    <a:pt x="8303" y="971"/>
                    <a:pt x="8806" y="1871"/>
                  </a:cubicBezTo>
                  <a:cubicBezTo>
                    <a:pt x="8739" y="1822"/>
                    <a:pt x="8669" y="1780"/>
                    <a:pt x="8595" y="1738"/>
                  </a:cubicBezTo>
                  <a:cubicBezTo>
                    <a:pt x="8560" y="1719"/>
                    <a:pt x="8526" y="1711"/>
                    <a:pt x="8495" y="1711"/>
                  </a:cubicBezTo>
                  <a:cubicBezTo>
                    <a:pt x="8309" y="1711"/>
                    <a:pt x="8200" y="1992"/>
                    <a:pt x="8405" y="2100"/>
                  </a:cubicBezTo>
                  <a:cubicBezTo>
                    <a:pt x="8858" y="2339"/>
                    <a:pt x="9150" y="2803"/>
                    <a:pt x="9164" y="3320"/>
                  </a:cubicBezTo>
                  <a:cubicBezTo>
                    <a:pt x="9150" y="4864"/>
                    <a:pt x="7902" y="6116"/>
                    <a:pt x="6355" y="6133"/>
                  </a:cubicBezTo>
                  <a:cubicBezTo>
                    <a:pt x="6344" y="6133"/>
                    <a:pt x="6333" y="6133"/>
                    <a:pt x="6322" y="6133"/>
                  </a:cubicBezTo>
                  <a:cubicBezTo>
                    <a:pt x="4789" y="6133"/>
                    <a:pt x="3531" y="4920"/>
                    <a:pt x="3478" y="3383"/>
                  </a:cubicBezTo>
                  <a:cubicBezTo>
                    <a:pt x="3513" y="2810"/>
                    <a:pt x="3893" y="2311"/>
                    <a:pt x="4438" y="2124"/>
                  </a:cubicBezTo>
                  <a:cubicBezTo>
                    <a:pt x="4592" y="2071"/>
                    <a:pt x="4750" y="2045"/>
                    <a:pt x="4906" y="2045"/>
                  </a:cubicBezTo>
                  <a:cubicBezTo>
                    <a:pt x="5305" y="2045"/>
                    <a:pt x="5693" y="2214"/>
                    <a:pt x="5968" y="2522"/>
                  </a:cubicBezTo>
                  <a:cubicBezTo>
                    <a:pt x="6046" y="2607"/>
                    <a:pt x="6157" y="2656"/>
                    <a:pt x="6269" y="2656"/>
                  </a:cubicBezTo>
                  <a:cubicBezTo>
                    <a:pt x="6273" y="2656"/>
                    <a:pt x="6277" y="2656"/>
                    <a:pt x="6281" y="2655"/>
                  </a:cubicBezTo>
                  <a:cubicBezTo>
                    <a:pt x="6411" y="2652"/>
                    <a:pt x="6531" y="2589"/>
                    <a:pt x="6608" y="2487"/>
                  </a:cubicBezTo>
                  <a:cubicBezTo>
                    <a:pt x="6858" y="2167"/>
                    <a:pt x="7234" y="1966"/>
                    <a:pt x="7642" y="1938"/>
                  </a:cubicBezTo>
                  <a:cubicBezTo>
                    <a:pt x="7754" y="1931"/>
                    <a:pt x="7839" y="1833"/>
                    <a:pt x="7832" y="1720"/>
                  </a:cubicBezTo>
                  <a:cubicBezTo>
                    <a:pt x="7825" y="1612"/>
                    <a:pt x="7734" y="1530"/>
                    <a:pt x="7627" y="1530"/>
                  </a:cubicBezTo>
                  <a:cubicBezTo>
                    <a:pt x="7622" y="1530"/>
                    <a:pt x="7618" y="1530"/>
                    <a:pt x="7614" y="1530"/>
                  </a:cubicBezTo>
                  <a:cubicBezTo>
                    <a:pt x="7093" y="1565"/>
                    <a:pt x="6608" y="1826"/>
                    <a:pt x="6288" y="2237"/>
                  </a:cubicBezTo>
                  <a:cubicBezTo>
                    <a:pt x="6284" y="2244"/>
                    <a:pt x="6277" y="2247"/>
                    <a:pt x="6274" y="2247"/>
                  </a:cubicBezTo>
                  <a:cubicBezTo>
                    <a:pt x="5912" y="1843"/>
                    <a:pt x="5411" y="1636"/>
                    <a:pt x="4906" y="1636"/>
                  </a:cubicBezTo>
                  <a:cubicBezTo>
                    <a:pt x="4496" y="1636"/>
                    <a:pt x="4085" y="1772"/>
                    <a:pt x="3745" y="2051"/>
                  </a:cubicBezTo>
                  <a:cubicBezTo>
                    <a:pt x="4213" y="1052"/>
                    <a:pt x="5219" y="412"/>
                    <a:pt x="6323" y="412"/>
                  </a:cubicBezTo>
                  <a:close/>
                  <a:moveTo>
                    <a:pt x="3000" y="5683"/>
                  </a:moveTo>
                  <a:cubicBezTo>
                    <a:pt x="2255" y="6840"/>
                    <a:pt x="1790" y="8306"/>
                    <a:pt x="1769" y="9671"/>
                  </a:cubicBezTo>
                  <a:cubicBezTo>
                    <a:pt x="1494" y="9818"/>
                    <a:pt x="1146" y="9856"/>
                    <a:pt x="856" y="9856"/>
                  </a:cubicBezTo>
                  <a:cubicBezTo>
                    <a:pt x="709" y="9856"/>
                    <a:pt x="577" y="9847"/>
                    <a:pt x="475" y="9836"/>
                  </a:cubicBezTo>
                  <a:cubicBezTo>
                    <a:pt x="929" y="7997"/>
                    <a:pt x="1776" y="6843"/>
                    <a:pt x="2423" y="6193"/>
                  </a:cubicBezTo>
                  <a:cubicBezTo>
                    <a:pt x="2603" y="6010"/>
                    <a:pt x="2796" y="5838"/>
                    <a:pt x="3000" y="5683"/>
                  </a:cubicBezTo>
                  <a:close/>
                  <a:moveTo>
                    <a:pt x="9650" y="5683"/>
                  </a:moveTo>
                  <a:lnTo>
                    <a:pt x="9650" y="5683"/>
                  </a:lnTo>
                  <a:cubicBezTo>
                    <a:pt x="9850" y="5838"/>
                    <a:pt x="10043" y="6010"/>
                    <a:pt x="10223" y="6193"/>
                  </a:cubicBezTo>
                  <a:cubicBezTo>
                    <a:pt x="10870" y="6843"/>
                    <a:pt x="11717" y="7993"/>
                    <a:pt x="12171" y="9836"/>
                  </a:cubicBezTo>
                  <a:cubicBezTo>
                    <a:pt x="12068" y="9847"/>
                    <a:pt x="11935" y="9856"/>
                    <a:pt x="11789" y="9856"/>
                  </a:cubicBezTo>
                  <a:cubicBezTo>
                    <a:pt x="11498" y="9856"/>
                    <a:pt x="11153" y="9818"/>
                    <a:pt x="10877" y="9671"/>
                  </a:cubicBezTo>
                  <a:lnTo>
                    <a:pt x="10880" y="9671"/>
                  </a:lnTo>
                  <a:cubicBezTo>
                    <a:pt x="10856" y="8310"/>
                    <a:pt x="10392" y="6840"/>
                    <a:pt x="9650" y="5683"/>
                  </a:cubicBezTo>
                  <a:close/>
                  <a:moveTo>
                    <a:pt x="4797" y="13039"/>
                  </a:moveTo>
                  <a:cubicBezTo>
                    <a:pt x="5085" y="13039"/>
                    <a:pt x="5342" y="13226"/>
                    <a:pt x="5433" y="13504"/>
                  </a:cubicBezTo>
                  <a:lnTo>
                    <a:pt x="3292" y="13504"/>
                  </a:lnTo>
                  <a:cubicBezTo>
                    <a:pt x="3380" y="13226"/>
                    <a:pt x="3636" y="13039"/>
                    <a:pt x="3928" y="13039"/>
                  </a:cubicBezTo>
                  <a:close/>
                  <a:moveTo>
                    <a:pt x="8858" y="5289"/>
                  </a:moveTo>
                  <a:cubicBezTo>
                    <a:pt x="9843" y="6471"/>
                    <a:pt x="10472" y="8211"/>
                    <a:pt x="10472" y="9787"/>
                  </a:cubicBezTo>
                  <a:cubicBezTo>
                    <a:pt x="10472" y="10905"/>
                    <a:pt x="10019" y="11977"/>
                    <a:pt x="9221" y="12758"/>
                  </a:cubicBezTo>
                  <a:cubicBezTo>
                    <a:pt x="9066" y="12674"/>
                    <a:pt x="8894" y="12632"/>
                    <a:pt x="8718" y="12632"/>
                  </a:cubicBezTo>
                  <a:lnTo>
                    <a:pt x="7846" y="12632"/>
                  </a:lnTo>
                  <a:cubicBezTo>
                    <a:pt x="7332" y="12632"/>
                    <a:pt x="6889" y="12997"/>
                    <a:pt x="6791" y="13504"/>
                  </a:cubicBezTo>
                  <a:lnTo>
                    <a:pt x="5852" y="13504"/>
                  </a:lnTo>
                  <a:cubicBezTo>
                    <a:pt x="5753" y="12997"/>
                    <a:pt x="5310" y="12632"/>
                    <a:pt x="4797" y="12632"/>
                  </a:cubicBezTo>
                  <a:lnTo>
                    <a:pt x="3928" y="12632"/>
                  </a:lnTo>
                  <a:cubicBezTo>
                    <a:pt x="3749" y="12632"/>
                    <a:pt x="3577" y="12674"/>
                    <a:pt x="3422" y="12758"/>
                  </a:cubicBezTo>
                  <a:cubicBezTo>
                    <a:pt x="2624" y="11977"/>
                    <a:pt x="2174" y="10905"/>
                    <a:pt x="2170" y="9787"/>
                  </a:cubicBezTo>
                  <a:cubicBezTo>
                    <a:pt x="2170" y="8211"/>
                    <a:pt x="2800" y="6471"/>
                    <a:pt x="3788" y="5293"/>
                  </a:cubicBezTo>
                  <a:cubicBezTo>
                    <a:pt x="3840" y="5356"/>
                    <a:pt x="3893" y="5419"/>
                    <a:pt x="3953" y="5479"/>
                  </a:cubicBezTo>
                  <a:cubicBezTo>
                    <a:pt x="3397" y="6467"/>
                    <a:pt x="3070" y="7740"/>
                    <a:pt x="3070" y="8918"/>
                  </a:cubicBezTo>
                  <a:cubicBezTo>
                    <a:pt x="3070" y="10831"/>
                    <a:pt x="4530" y="12385"/>
                    <a:pt x="6323" y="12385"/>
                  </a:cubicBezTo>
                  <a:cubicBezTo>
                    <a:pt x="8116" y="12385"/>
                    <a:pt x="9576" y="10831"/>
                    <a:pt x="9576" y="8918"/>
                  </a:cubicBezTo>
                  <a:cubicBezTo>
                    <a:pt x="9572" y="8352"/>
                    <a:pt x="9502" y="7789"/>
                    <a:pt x="9368" y="7241"/>
                  </a:cubicBezTo>
                  <a:cubicBezTo>
                    <a:pt x="9341" y="7135"/>
                    <a:pt x="9259" y="7088"/>
                    <a:pt x="9176" y="7088"/>
                  </a:cubicBezTo>
                  <a:cubicBezTo>
                    <a:pt x="9058" y="7088"/>
                    <a:pt x="8939" y="7183"/>
                    <a:pt x="8974" y="7336"/>
                  </a:cubicBezTo>
                  <a:cubicBezTo>
                    <a:pt x="9098" y="7853"/>
                    <a:pt x="9164" y="8384"/>
                    <a:pt x="9164" y="8918"/>
                  </a:cubicBezTo>
                  <a:cubicBezTo>
                    <a:pt x="9164" y="10606"/>
                    <a:pt x="7891" y="11981"/>
                    <a:pt x="6320" y="11981"/>
                  </a:cubicBezTo>
                  <a:cubicBezTo>
                    <a:pt x="4751" y="11981"/>
                    <a:pt x="3478" y="10606"/>
                    <a:pt x="3478" y="8918"/>
                  </a:cubicBezTo>
                  <a:cubicBezTo>
                    <a:pt x="3478" y="7842"/>
                    <a:pt x="3767" y="6682"/>
                    <a:pt x="4259" y="5767"/>
                  </a:cubicBezTo>
                  <a:cubicBezTo>
                    <a:pt x="4858" y="6262"/>
                    <a:pt x="5591" y="6509"/>
                    <a:pt x="6323" y="6509"/>
                  </a:cubicBezTo>
                  <a:cubicBezTo>
                    <a:pt x="7055" y="6509"/>
                    <a:pt x="7788" y="6262"/>
                    <a:pt x="8387" y="5767"/>
                  </a:cubicBezTo>
                  <a:cubicBezTo>
                    <a:pt x="8503" y="5989"/>
                    <a:pt x="8609" y="6218"/>
                    <a:pt x="8700" y="6453"/>
                  </a:cubicBezTo>
                  <a:cubicBezTo>
                    <a:pt x="8736" y="6546"/>
                    <a:pt x="8809" y="6585"/>
                    <a:pt x="8883" y="6585"/>
                  </a:cubicBezTo>
                  <a:cubicBezTo>
                    <a:pt x="9012" y="6585"/>
                    <a:pt x="9142" y="6466"/>
                    <a:pt x="9080" y="6305"/>
                  </a:cubicBezTo>
                  <a:cubicBezTo>
                    <a:pt x="8971" y="6021"/>
                    <a:pt x="8841" y="5746"/>
                    <a:pt x="8693" y="5479"/>
                  </a:cubicBezTo>
                  <a:cubicBezTo>
                    <a:pt x="8753" y="5419"/>
                    <a:pt x="8806" y="5356"/>
                    <a:pt x="8858" y="5289"/>
                  </a:cubicBezTo>
                  <a:close/>
                  <a:moveTo>
                    <a:pt x="8718" y="13039"/>
                  </a:moveTo>
                  <a:cubicBezTo>
                    <a:pt x="9006" y="13039"/>
                    <a:pt x="9263" y="13226"/>
                    <a:pt x="9354" y="13504"/>
                  </a:cubicBezTo>
                  <a:lnTo>
                    <a:pt x="7213" y="13504"/>
                  </a:lnTo>
                  <a:cubicBezTo>
                    <a:pt x="7301" y="13226"/>
                    <a:pt x="7557" y="13039"/>
                    <a:pt x="7846" y="13039"/>
                  </a:cubicBezTo>
                  <a:close/>
                  <a:moveTo>
                    <a:pt x="6323" y="0"/>
                  </a:moveTo>
                  <a:cubicBezTo>
                    <a:pt x="5163" y="0"/>
                    <a:pt x="4090" y="619"/>
                    <a:pt x="3506" y="1622"/>
                  </a:cubicBezTo>
                  <a:cubicBezTo>
                    <a:pt x="2926" y="2627"/>
                    <a:pt x="2923" y="3865"/>
                    <a:pt x="3499" y="4871"/>
                  </a:cubicBezTo>
                  <a:cubicBezTo>
                    <a:pt x="3264" y="4990"/>
                    <a:pt x="2740" y="5300"/>
                    <a:pt x="2149" y="5887"/>
                  </a:cubicBezTo>
                  <a:cubicBezTo>
                    <a:pt x="1435" y="6601"/>
                    <a:pt x="486" y="7888"/>
                    <a:pt x="25" y="9963"/>
                  </a:cubicBezTo>
                  <a:cubicBezTo>
                    <a:pt x="0" y="10072"/>
                    <a:pt x="74" y="10184"/>
                    <a:pt x="187" y="10205"/>
                  </a:cubicBezTo>
                  <a:cubicBezTo>
                    <a:pt x="405" y="10244"/>
                    <a:pt x="626" y="10265"/>
                    <a:pt x="848" y="10265"/>
                  </a:cubicBezTo>
                  <a:cubicBezTo>
                    <a:pt x="1133" y="10265"/>
                    <a:pt x="1470" y="10230"/>
                    <a:pt x="1776" y="10114"/>
                  </a:cubicBezTo>
                  <a:cubicBezTo>
                    <a:pt x="1854" y="11207"/>
                    <a:pt x="2328" y="12238"/>
                    <a:pt x="3105" y="13015"/>
                  </a:cubicBezTo>
                  <a:cubicBezTo>
                    <a:pt x="2940" y="13208"/>
                    <a:pt x="2852" y="13451"/>
                    <a:pt x="2852" y="13704"/>
                  </a:cubicBezTo>
                  <a:cubicBezTo>
                    <a:pt x="2852" y="13817"/>
                    <a:pt x="2944" y="13908"/>
                    <a:pt x="3056" y="13908"/>
                  </a:cubicBezTo>
                  <a:lnTo>
                    <a:pt x="9590" y="13908"/>
                  </a:lnTo>
                  <a:cubicBezTo>
                    <a:pt x="9699" y="13908"/>
                    <a:pt x="9790" y="13817"/>
                    <a:pt x="9790" y="13704"/>
                  </a:cubicBezTo>
                  <a:cubicBezTo>
                    <a:pt x="9790" y="13451"/>
                    <a:pt x="9702" y="13208"/>
                    <a:pt x="9541" y="13015"/>
                  </a:cubicBezTo>
                  <a:cubicBezTo>
                    <a:pt x="10314" y="12238"/>
                    <a:pt x="10785" y="11207"/>
                    <a:pt x="10866" y="10114"/>
                  </a:cubicBezTo>
                  <a:cubicBezTo>
                    <a:pt x="11172" y="10230"/>
                    <a:pt x="11510" y="10265"/>
                    <a:pt x="11795" y="10265"/>
                  </a:cubicBezTo>
                  <a:cubicBezTo>
                    <a:pt x="12016" y="10265"/>
                    <a:pt x="12238" y="10247"/>
                    <a:pt x="12459" y="10205"/>
                  </a:cubicBezTo>
                  <a:cubicBezTo>
                    <a:pt x="12568" y="10184"/>
                    <a:pt x="12642" y="10075"/>
                    <a:pt x="12617" y="9963"/>
                  </a:cubicBezTo>
                  <a:cubicBezTo>
                    <a:pt x="12157" y="7888"/>
                    <a:pt x="11211" y="6601"/>
                    <a:pt x="10494" y="5887"/>
                  </a:cubicBezTo>
                  <a:cubicBezTo>
                    <a:pt x="9906" y="5300"/>
                    <a:pt x="9379" y="4990"/>
                    <a:pt x="9143" y="4871"/>
                  </a:cubicBezTo>
                  <a:cubicBezTo>
                    <a:pt x="9720" y="3865"/>
                    <a:pt x="9716" y="2627"/>
                    <a:pt x="9136" y="1622"/>
                  </a:cubicBezTo>
                  <a:cubicBezTo>
                    <a:pt x="8556" y="619"/>
                    <a:pt x="7483" y="0"/>
                    <a:pt x="6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1" name="Google Shape;12331;p32"/>
            <p:cNvSpPr/>
            <p:nvPr/>
          </p:nvSpPr>
          <p:spPr>
            <a:xfrm>
              <a:off x="1541542" y="1568438"/>
              <a:ext cx="33578" cy="39293"/>
            </a:xfrm>
            <a:custGeom>
              <a:rect b="b" l="l" r="r" t="t"/>
              <a:pathLst>
                <a:path extrusionOk="0" h="1499" w="1281">
                  <a:moveTo>
                    <a:pt x="641" y="409"/>
                  </a:moveTo>
                  <a:cubicBezTo>
                    <a:pt x="757" y="409"/>
                    <a:pt x="873" y="486"/>
                    <a:pt x="873" y="641"/>
                  </a:cubicBezTo>
                  <a:lnTo>
                    <a:pt x="873" y="859"/>
                  </a:lnTo>
                  <a:cubicBezTo>
                    <a:pt x="873" y="985"/>
                    <a:pt x="771" y="1087"/>
                    <a:pt x="641" y="1087"/>
                  </a:cubicBezTo>
                  <a:cubicBezTo>
                    <a:pt x="514" y="1087"/>
                    <a:pt x="409" y="985"/>
                    <a:pt x="409" y="859"/>
                  </a:cubicBezTo>
                  <a:lnTo>
                    <a:pt x="409" y="641"/>
                  </a:lnTo>
                  <a:cubicBezTo>
                    <a:pt x="409" y="486"/>
                    <a:pt x="525" y="409"/>
                    <a:pt x="641" y="409"/>
                  </a:cubicBezTo>
                  <a:close/>
                  <a:moveTo>
                    <a:pt x="641" y="1"/>
                  </a:moveTo>
                  <a:cubicBezTo>
                    <a:pt x="289" y="1"/>
                    <a:pt x="1" y="289"/>
                    <a:pt x="1" y="641"/>
                  </a:cubicBezTo>
                  <a:lnTo>
                    <a:pt x="1" y="862"/>
                  </a:lnTo>
                  <a:cubicBezTo>
                    <a:pt x="1" y="1214"/>
                    <a:pt x="289" y="1499"/>
                    <a:pt x="641" y="1499"/>
                  </a:cubicBezTo>
                  <a:cubicBezTo>
                    <a:pt x="996" y="1499"/>
                    <a:pt x="1281" y="1214"/>
                    <a:pt x="1281" y="862"/>
                  </a:cubicBezTo>
                  <a:lnTo>
                    <a:pt x="1281" y="859"/>
                  </a:lnTo>
                  <a:lnTo>
                    <a:pt x="1281" y="641"/>
                  </a:lnTo>
                  <a:cubicBezTo>
                    <a:pt x="1281" y="289"/>
                    <a:pt x="996" y="1"/>
                    <a:pt x="6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2" name="Google Shape;12332;p32"/>
            <p:cNvSpPr/>
            <p:nvPr/>
          </p:nvSpPr>
          <p:spPr>
            <a:xfrm>
              <a:off x="1610036" y="1568438"/>
              <a:ext cx="33578" cy="39293"/>
            </a:xfrm>
            <a:custGeom>
              <a:rect b="b" l="l" r="r" t="t"/>
              <a:pathLst>
                <a:path extrusionOk="0" h="1499" w="1281">
                  <a:moveTo>
                    <a:pt x="641" y="409"/>
                  </a:moveTo>
                  <a:cubicBezTo>
                    <a:pt x="757" y="409"/>
                    <a:pt x="873" y="486"/>
                    <a:pt x="873" y="641"/>
                  </a:cubicBezTo>
                  <a:lnTo>
                    <a:pt x="873" y="862"/>
                  </a:lnTo>
                  <a:cubicBezTo>
                    <a:pt x="873" y="989"/>
                    <a:pt x="767" y="1091"/>
                    <a:pt x="641" y="1091"/>
                  </a:cubicBezTo>
                  <a:cubicBezTo>
                    <a:pt x="514" y="1091"/>
                    <a:pt x="409" y="989"/>
                    <a:pt x="409" y="862"/>
                  </a:cubicBezTo>
                  <a:lnTo>
                    <a:pt x="409" y="641"/>
                  </a:lnTo>
                  <a:cubicBezTo>
                    <a:pt x="409" y="486"/>
                    <a:pt x="525" y="409"/>
                    <a:pt x="641" y="409"/>
                  </a:cubicBezTo>
                  <a:close/>
                  <a:moveTo>
                    <a:pt x="641" y="1"/>
                  </a:moveTo>
                  <a:cubicBezTo>
                    <a:pt x="289" y="1"/>
                    <a:pt x="1" y="289"/>
                    <a:pt x="1" y="641"/>
                  </a:cubicBezTo>
                  <a:lnTo>
                    <a:pt x="1" y="862"/>
                  </a:lnTo>
                  <a:cubicBezTo>
                    <a:pt x="1" y="1214"/>
                    <a:pt x="289" y="1499"/>
                    <a:pt x="641" y="1499"/>
                  </a:cubicBezTo>
                  <a:cubicBezTo>
                    <a:pt x="992" y="1499"/>
                    <a:pt x="1281" y="1214"/>
                    <a:pt x="1281" y="862"/>
                  </a:cubicBezTo>
                  <a:lnTo>
                    <a:pt x="1281" y="641"/>
                  </a:lnTo>
                  <a:cubicBezTo>
                    <a:pt x="1281" y="289"/>
                    <a:pt x="992" y="1"/>
                    <a:pt x="6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3" name="Google Shape;12333;p32"/>
            <p:cNvSpPr/>
            <p:nvPr/>
          </p:nvSpPr>
          <p:spPr>
            <a:xfrm>
              <a:off x="1569302" y="1602672"/>
              <a:ext cx="46580" cy="45007"/>
            </a:xfrm>
            <a:custGeom>
              <a:rect b="b" l="l" r="r" t="t"/>
              <a:pathLst>
                <a:path extrusionOk="0" h="1717" w="1777">
                  <a:moveTo>
                    <a:pt x="890" y="446"/>
                  </a:moveTo>
                  <a:lnTo>
                    <a:pt x="1249" y="689"/>
                  </a:lnTo>
                  <a:lnTo>
                    <a:pt x="890" y="1170"/>
                  </a:lnTo>
                  <a:lnTo>
                    <a:pt x="528" y="689"/>
                  </a:lnTo>
                  <a:lnTo>
                    <a:pt x="890" y="446"/>
                  </a:lnTo>
                  <a:close/>
                  <a:moveTo>
                    <a:pt x="889" y="0"/>
                  </a:moveTo>
                  <a:cubicBezTo>
                    <a:pt x="850" y="0"/>
                    <a:pt x="811" y="12"/>
                    <a:pt x="778" y="34"/>
                  </a:cubicBezTo>
                  <a:lnTo>
                    <a:pt x="123" y="471"/>
                  </a:lnTo>
                  <a:cubicBezTo>
                    <a:pt x="25" y="534"/>
                    <a:pt x="0" y="667"/>
                    <a:pt x="74" y="762"/>
                  </a:cubicBezTo>
                  <a:lnTo>
                    <a:pt x="728" y="1634"/>
                  </a:lnTo>
                  <a:cubicBezTo>
                    <a:pt x="769" y="1689"/>
                    <a:pt x="829" y="1716"/>
                    <a:pt x="890" y="1716"/>
                  </a:cubicBezTo>
                  <a:cubicBezTo>
                    <a:pt x="951" y="1716"/>
                    <a:pt x="1011" y="1689"/>
                    <a:pt x="1052" y="1634"/>
                  </a:cubicBezTo>
                  <a:lnTo>
                    <a:pt x="1706" y="762"/>
                  </a:lnTo>
                  <a:cubicBezTo>
                    <a:pt x="1776" y="667"/>
                    <a:pt x="1752" y="534"/>
                    <a:pt x="1657" y="471"/>
                  </a:cubicBezTo>
                  <a:lnTo>
                    <a:pt x="1003" y="34"/>
                  </a:lnTo>
                  <a:cubicBezTo>
                    <a:pt x="967" y="12"/>
                    <a:pt x="928" y="0"/>
                    <a:pt x="8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34" name="Google Shape;12334;p32"/>
          <p:cNvGrpSpPr/>
          <p:nvPr/>
        </p:nvGrpSpPr>
        <p:grpSpPr>
          <a:xfrm>
            <a:off x="4137838" y="1658059"/>
            <a:ext cx="370566" cy="353056"/>
            <a:chOff x="4137838" y="1505659"/>
            <a:chExt cx="370566" cy="353056"/>
          </a:xfrm>
        </p:grpSpPr>
        <p:sp>
          <p:nvSpPr>
            <p:cNvPr id="12335" name="Google Shape;12335;p32"/>
            <p:cNvSpPr/>
            <p:nvPr/>
          </p:nvSpPr>
          <p:spPr>
            <a:xfrm>
              <a:off x="4149188" y="1613707"/>
              <a:ext cx="91377" cy="91377"/>
            </a:xfrm>
            <a:custGeom>
              <a:rect b="b" l="l" r="r" t="t"/>
              <a:pathLst>
                <a:path extrusionOk="0" h="3486" w="3486">
                  <a:moveTo>
                    <a:pt x="1741" y="0"/>
                  </a:moveTo>
                  <a:cubicBezTo>
                    <a:pt x="781" y="0"/>
                    <a:pt x="0" y="781"/>
                    <a:pt x="0" y="1744"/>
                  </a:cubicBezTo>
                  <a:cubicBezTo>
                    <a:pt x="0" y="2704"/>
                    <a:pt x="781" y="3485"/>
                    <a:pt x="1741" y="3485"/>
                  </a:cubicBezTo>
                  <a:cubicBezTo>
                    <a:pt x="2704" y="3485"/>
                    <a:pt x="3485" y="2704"/>
                    <a:pt x="3485" y="1744"/>
                  </a:cubicBezTo>
                  <a:cubicBezTo>
                    <a:pt x="3485" y="781"/>
                    <a:pt x="2704" y="0"/>
                    <a:pt x="1741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6" name="Google Shape;12336;p32"/>
            <p:cNvSpPr/>
            <p:nvPr/>
          </p:nvSpPr>
          <p:spPr>
            <a:xfrm>
              <a:off x="4166331" y="1630850"/>
              <a:ext cx="57065" cy="57091"/>
            </a:xfrm>
            <a:custGeom>
              <a:rect b="b" l="l" r="r" t="t"/>
              <a:pathLst>
                <a:path extrusionOk="0" h="2178" w="2177">
                  <a:moveTo>
                    <a:pt x="1087" y="0"/>
                  </a:moveTo>
                  <a:cubicBezTo>
                    <a:pt x="486" y="0"/>
                    <a:pt x="0" y="489"/>
                    <a:pt x="0" y="1090"/>
                  </a:cubicBezTo>
                  <a:cubicBezTo>
                    <a:pt x="0" y="1692"/>
                    <a:pt x="486" y="2177"/>
                    <a:pt x="1087" y="2177"/>
                  </a:cubicBezTo>
                  <a:cubicBezTo>
                    <a:pt x="1688" y="2177"/>
                    <a:pt x="2177" y="1692"/>
                    <a:pt x="2177" y="1090"/>
                  </a:cubicBezTo>
                  <a:cubicBezTo>
                    <a:pt x="2177" y="489"/>
                    <a:pt x="1688" y="0"/>
                    <a:pt x="1087" y="0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7" name="Google Shape;12337;p32"/>
            <p:cNvSpPr/>
            <p:nvPr/>
          </p:nvSpPr>
          <p:spPr>
            <a:xfrm>
              <a:off x="4411706" y="1613707"/>
              <a:ext cx="91351" cy="91377"/>
            </a:xfrm>
            <a:custGeom>
              <a:rect b="b" l="l" r="r" t="t"/>
              <a:pathLst>
                <a:path extrusionOk="0" h="3486" w="3485">
                  <a:moveTo>
                    <a:pt x="1741" y="0"/>
                  </a:moveTo>
                  <a:cubicBezTo>
                    <a:pt x="781" y="0"/>
                    <a:pt x="0" y="781"/>
                    <a:pt x="0" y="1744"/>
                  </a:cubicBezTo>
                  <a:cubicBezTo>
                    <a:pt x="0" y="2704"/>
                    <a:pt x="781" y="3485"/>
                    <a:pt x="1741" y="3485"/>
                  </a:cubicBezTo>
                  <a:cubicBezTo>
                    <a:pt x="2704" y="3485"/>
                    <a:pt x="3485" y="2704"/>
                    <a:pt x="3485" y="1744"/>
                  </a:cubicBezTo>
                  <a:cubicBezTo>
                    <a:pt x="3485" y="781"/>
                    <a:pt x="2704" y="0"/>
                    <a:pt x="1741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8" name="Google Shape;12338;p32"/>
            <p:cNvSpPr/>
            <p:nvPr/>
          </p:nvSpPr>
          <p:spPr>
            <a:xfrm>
              <a:off x="4428849" y="1630850"/>
              <a:ext cx="57065" cy="57091"/>
            </a:xfrm>
            <a:custGeom>
              <a:rect b="b" l="l" r="r" t="t"/>
              <a:pathLst>
                <a:path extrusionOk="0" h="2178" w="2177">
                  <a:moveTo>
                    <a:pt x="1087" y="0"/>
                  </a:moveTo>
                  <a:cubicBezTo>
                    <a:pt x="485" y="0"/>
                    <a:pt x="0" y="489"/>
                    <a:pt x="0" y="1090"/>
                  </a:cubicBezTo>
                  <a:cubicBezTo>
                    <a:pt x="0" y="1692"/>
                    <a:pt x="485" y="2177"/>
                    <a:pt x="1087" y="2177"/>
                  </a:cubicBezTo>
                  <a:cubicBezTo>
                    <a:pt x="1688" y="2177"/>
                    <a:pt x="2177" y="1692"/>
                    <a:pt x="2177" y="1090"/>
                  </a:cubicBezTo>
                  <a:cubicBezTo>
                    <a:pt x="2177" y="489"/>
                    <a:pt x="1688" y="0"/>
                    <a:pt x="1087" y="0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9" name="Google Shape;12339;p32"/>
            <p:cNvSpPr/>
            <p:nvPr/>
          </p:nvSpPr>
          <p:spPr>
            <a:xfrm>
              <a:off x="4183369" y="1511007"/>
              <a:ext cx="285507" cy="342466"/>
            </a:xfrm>
            <a:custGeom>
              <a:rect b="b" l="l" r="r" t="t"/>
              <a:pathLst>
                <a:path extrusionOk="0" h="13065" w="10892">
                  <a:moveTo>
                    <a:pt x="5880" y="1"/>
                  </a:moveTo>
                  <a:cubicBezTo>
                    <a:pt x="5304" y="191"/>
                    <a:pt x="4815" y="595"/>
                    <a:pt x="4446" y="986"/>
                  </a:cubicBezTo>
                  <a:cubicBezTo>
                    <a:pt x="2357" y="1450"/>
                    <a:pt x="873" y="3303"/>
                    <a:pt x="873" y="5444"/>
                  </a:cubicBezTo>
                  <a:cubicBezTo>
                    <a:pt x="866" y="5884"/>
                    <a:pt x="746" y="6313"/>
                    <a:pt x="525" y="6693"/>
                  </a:cubicBezTo>
                  <a:cubicBezTo>
                    <a:pt x="184" y="7269"/>
                    <a:pt x="1" y="7931"/>
                    <a:pt x="1" y="8602"/>
                  </a:cubicBezTo>
                  <a:cubicBezTo>
                    <a:pt x="1" y="11067"/>
                    <a:pt x="2438" y="13065"/>
                    <a:pt x="5444" y="13065"/>
                  </a:cubicBezTo>
                  <a:cubicBezTo>
                    <a:pt x="8451" y="13065"/>
                    <a:pt x="10891" y="11067"/>
                    <a:pt x="10891" y="8602"/>
                  </a:cubicBezTo>
                  <a:cubicBezTo>
                    <a:pt x="10888" y="7931"/>
                    <a:pt x="10705" y="7269"/>
                    <a:pt x="10364" y="6693"/>
                  </a:cubicBezTo>
                  <a:cubicBezTo>
                    <a:pt x="10142" y="6313"/>
                    <a:pt x="10023" y="5884"/>
                    <a:pt x="10019" y="5444"/>
                  </a:cubicBezTo>
                  <a:cubicBezTo>
                    <a:pt x="10019" y="3591"/>
                    <a:pt x="8901" y="1921"/>
                    <a:pt x="7188" y="1218"/>
                  </a:cubicBezTo>
                  <a:lnTo>
                    <a:pt x="7188" y="437"/>
                  </a:lnTo>
                  <a:lnTo>
                    <a:pt x="6098" y="873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0" name="Google Shape;12340;p32"/>
            <p:cNvSpPr/>
            <p:nvPr/>
          </p:nvSpPr>
          <p:spPr>
            <a:xfrm>
              <a:off x="4183474" y="1511007"/>
              <a:ext cx="159215" cy="336857"/>
            </a:xfrm>
            <a:custGeom>
              <a:rect b="b" l="l" r="r" t="t"/>
              <a:pathLst>
                <a:path extrusionOk="0" h="12851" w="6074">
                  <a:moveTo>
                    <a:pt x="5876" y="1"/>
                  </a:moveTo>
                  <a:cubicBezTo>
                    <a:pt x="5303" y="194"/>
                    <a:pt x="4811" y="595"/>
                    <a:pt x="4445" y="986"/>
                  </a:cubicBezTo>
                  <a:cubicBezTo>
                    <a:pt x="2356" y="1450"/>
                    <a:pt x="869" y="3303"/>
                    <a:pt x="869" y="5444"/>
                  </a:cubicBezTo>
                  <a:cubicBezTo>
                    <a:pt x="865" y="5884"/>
                    <a:pt x="746" y="6313"/>
                    <a:pt x="521" y="6693"/>
                  </a:cubicBezTo>
                  <a:cubicBezTo>
                    <a:pt x="180" y="7269"/>
                    <a:pt x="0" y="7931"/>
                    <a:pt x="0" y="8602"/>
                  </a:cubicBezTo>
                  <a:cubicBezTo>
                    <a:pt x="0" y="10592"/>
                    <a:pt x="1586" y="12277"/>
                    <a:pt x="3781" y="12850"/>
                  </a:cubicBezTo>
                  <a:cubicBezTo>
                    <a:pt x="2891" y="11915"/>
                    <a:pt x="2395" y="10673"/>
                    <a:pt x="2395" y="9383"/>
                  </a:cubicBezTo>
                  <a:cubicBezTo>
                    <a:pt x="2395" y="8609"/>
                    <a:pt x="2571" y="7846"/>
                    <a:pt x="2919" y="7153"/>
                  </a:cubicBezTo>
                  <a:cubicBezTo>
                    <a:pt x="3144" y="6703"/>
                    <a:pt x="3264" y="6204"/>
                    <a:pt x="3264" y="5698"/>
                  </a:cubicBezTo>
                  <a:cubicBezTo>
                    <a:pt x="3264" y="3482"/>
                    <a:pt x="4424" y="1587"/>
                    <a:pt x="6073" y="782"/>
                  </a:cubicBezTo>
                  <a:lnTo>
                    <a:pt x="5876" y="1"/>
                  </a:ln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1" name="Google Shape;12341;p32"/>
            <p:cNvSpPr/>
            <p:nvPr/>
          </p:nvSpPr>
          <p:spPr>
            <a:xfrm>
              <a:off x="4223658" y="1625136"/>
              <a:ext cx="204929" cy="205558"/>
            </a:xfrm>
            <a:custGeom>
              <a:rect b="b" l="l" r="r" t="t"/>
              <a:pathLst>
                <a:path extrusionOk="0" h="7842" w="7818">
                  <a:moveTo>
                    <a:pt x="2164" y="1"/>
                  </a:moveTo>
                  <a:cubicBezTo>
                    <a:pt x="1676" y="1"/>
                    <a:pt x="1188" y="183"/>
                    <a:pt x="809" y="545"/>
                  </a:cubicBezTo>
                  <a:cubicBezTo>
                    <a:pt x="64" y="1259"/>
                    <a:pt x="1" y="2427"/>
                    <a:pt x="662" y="3218"/>
                  </a:cubicBezTo>
                  <a:cubicBezTo>
                    <a:pt x="932" y="3538"/>
                    <a:pt x="996" y="3988"/>
                    <a:pt x="827" y="4371"/>
                  </a:cubicBezTo>
                  <a:cubicBezTo>
                    <a:pt x="707" y="4642"/>
                    <a:pt x="644" y="4930"/>
                    <a:pt x="644" y="5226"/>
                  </a:cubicBezTo>
                  <a:cubicBezTo>
                    <a:pt x="644" y="6667"/>
                    <a:pt x="2107" y="7842"/>
                    <a:pt x="3907" y="7842"/>
                  </a:cubicBezTo>
                  <a:cubicBezTo>
                    <a:pt x="5711" y="7842"/>
                    <a:pt x="7174" y="6671"/>
                    <a:pt x="7174" y="5229"/>
                  </a:cubicBezTo>
                  <a:cubicBezTo>
                    <a:pt x="7174" y="4934"/>
                    <a:pt x="7114" y="4642"/>
                    <a:pt x="6995" y="4375"/>
                  </a:cubicBezTo>
                  <a:cubicBezTo>
                    <a:pt x="6822" y="3988"/>
                    <a:pt x="6886" y="3541"/>
                    <a:pt x="7153" y="3218"/>
                  </a:cubicBezTo>
                  <a:cubicBezTo>
                    <a:pt x="7818" y="2427"/>
                    <a:pt x="7754" y="1259"/>
                    <a:pt x="7009" y="545"/>
                  </a:cubicBezTo>
                  <a:cubicBezTo>
                    <a:pt x="6630" y="183"/>
                    <a:pt x="6141" y="1"/>
                    <a:pt x="5653" y="1"/>
                  </a:cubicBezTo>
                  <a:cubicBezTo>
                    <a:pt x="5180" y="1"/>
                    <a:pt x="4706" y="171"/>
                    <a:pt x="4333" y="514"/>
                  </a:cubicBezTo>
                  <a:cubicBezTo>
                    <a:pt x="4211" y="621"/>
                    <a:pt x="4059" y="675"/>
                    <a:pt x="3908" y="675"/>
                  </a:cubicBezTo>
                  <a:cubicBezTo>
                    <a:pt x="3756" y="675"/>
                    <a:pt x="3605" y="621"/>
                    <a:pt x="3485" y="514"/>
                  </a:cubicBezTo>
                  <a:cubicBezTo>
                    <a:pt x="3110" y="171"/>
                    <a:pt x="2637" y="1"/>
                    <a:pt x="2164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2" name="Google Shape;12342;p32"/>
            <p:cNvSpPr/>
            <p:nvPr/>
          </p:nvSpPr>
          <p:spPr>
            <a:xfrm>
              <a:off x="4215453" y="1625765"/>
              <a:ext cx="57353" cy="171377"/>
            </a:xfrm>
            <a:custGeom>
              <a:rect b="b" l="l" r="r" t="t"/>
              <a:pathLst>
                <a:path extrusionOk="0" h="6538" w="2188">
                  <a:moveTo>
                    <a:pt x="2188" y="1"/>
                  </a:moveTo>
                  <a:cubicBezTo>
                    <a:pt x="2181" y="1"/>
                    <a:pt x="2174" y="1"/>
                    <a:pt x="2167" y="4"/>
                  </a:cubicBezTo>
                  <a:cubicBezTo>
                    <a:pt x="665" y="244"/>
                    <a:pt x="1" y="2026"/>
                    <a:pt x="975" y="3194"/>
                  </a:cubicBezTo>
                  <a:cubicBezTo>
                    <a:pt x="1245" y="3514"/>
                    <a:pt x="1309" y="3964"/>
                    <a:pt x="1140" y="4347"/>
                  </a:cubicBezTo>
                  <a:cubicBezTo>
                    <a:pt x="1020" y="4618"/>
                    <a:pt x="957" y="4906"/>
                    <a:pt x="957" y="5202"/>
                  </a:cubicBezTo>
                  <a:cubicBezTo>
                    <a:pt x="961" y="5687"/>
                    <a:pt x="1122" y="6155"/>
                    <a:pt x="1418" y="6538"/>
                  </a:cubicBezTo>
                  <a:cubicBezTo>
                    <a:pt x="1013" y="5293"/>
                    <a:pt x="1115" y="3943"/>
                    <a:pt x="1699" y="2775"/>
                  </a:cubicBezTo>
                  <a:cubicBezTo>
                    <a:pt x="1924" y="2322"/>
                    <a:pt x="2044" y="1826"/>
                    <a:pt x="2044" y="1320"/>
                  </a:cubicBezTo>
                  <a:cubicBezTo>
                    <a:pt x="2044" y="877"/>
                    <a:pt x="2093" y="433"/>
                    <a:pt x="21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3" name="Google Shape;12343;p32"/>
            <p:cNvSpPr/>
            <p:nvPr/>
          </p:nvSpPr>
          <p:spPr>
            <a:xfrm>
              <a:off x="4269006" y="1756382"/>
              <a:ext cx="114234" cy="51376"/>
            </a:xfrm>
            <a:custGeom>
              <a:rect b="b" l="l" r="r" t="t"/>
              <a:pathLst>
                <a:path extrusionOk="0" h="1960" w="4358">
                  <a:moveTo>
                    <a:pt x="1" y="1"/>
                  </a:moveTo>
                  <a:cubicBezTo>
                    <a:pt x="1" y="1084"/>
                    <a:pt x="978" y="1959"/>
                    <a:pt x="2177" y="1959"/>
                  </a:cubicBezTo>
                  <a:cubicBezTo>
                    <a:pt x="3380" y="1959"/>
                    <a:pt x="4357" y="1080"/>
                    <a:pt x="4357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4" name="Google Shape;12344;p32"/>
            <p:cNvSpPr/>
            <p:nvPr/>
          </p:nvSpPr>
          <p:spPr>
            <a:xfrm>
              <a:off x="4293252" y="1773525"/>
              <a:ext cx="65741" cy="34312"/>
            </a:xfrm>
            <a:custGeom>
              <a:rect b="b" l="l" r="r" t="t"/>
              <a:pathLst>
                <a:path extrusionOk="0" h="1309" w="2508">
                  <a:moveTo>
                    <a:pt x="1252" y="1"/>
                  </a:moveTo>
                  <a:cubicBezTo>
                    <a:pt x="672" y="1"/>
                    <a:pt x="159" y="388"/>
                    <a:pt x="0" y="950"/>
                  </a:cubicBezTo>
                  <a:cubicBezTo>
                    <a:pt x="384" y="1189"/>
                    <a:pt x="819" y="1309"/>
                    <a:pt x="1254" y="1309"/>
                  </a:cubicBezTo>
                  <a:cubicBezTo>
                    <a:pt x="1689" y="1309"/>
                    <a:pt x="2124" y="1189"/>
                    <a:pt x="2508" y="950"/>
                  </a:cubicBezTo>
                  <a:cubicBezTo>
                    <a:pt x="2349" y="388"/>
                    <a:pt x="1836" y="1"/>
                    <a:pt x="1252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5" name="Google Shape;12345;p32"/>
            <p:cNvSpPr/>
            <p:nvPr/>
          </p:nvSpPr>
          <p:spPr>
            <a:xfrm>
              <a:off x="4257577" y="1653603"/>
              <a:ext cx="34312" cy="40053"/>
            </a:xfrm>
            <a:custGeom>
              <a:rect b="b" l="l" r="r" t="t"/>
              <a:pathLst>
                <a:path extrusionOk="0" h="1528" w="1309">
                  <a:moveTo>
                    <a:pt x="655" y="1"/>
                  </a:moveTo>
                  <a:cubicBezTo>
                    <a:pt x="296" y="1"/>
                    <a:pt x="1" y="293"/>
                    <a:pt x="1" y="655"/>
                  </a:cubicBezTo>
                  <a:lnTo>
                    <a:pt x="1" y="873"/>
                  </a:lnTo>
                  <a:cubicBezTo>
                    <a:pt x="1" y="1235"/>
                    <a:pt x="296" y="1527"/>
                    <a:pt x="655" y="1527"/>
                  </a:cubicBezTo>
                  <a:cubicBezTo>
                    <a:pt x="1017" y="1527"/>
                    <a:pt x="1309" y="1235"/>
                    <a:pt x="1309" y="873"/>
                  </a:cubicBezTo>
                  <a:lnTo>
                    <a:pt x="1309" y="655"/>
                  </a:lnTo>
                  <a:cubicBezTo>
                    <a:pt x="1309" y="293"/>
                    <a:pt x="1017" y="1"/>
                    <a:pt x="65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6" name="Google Shape;12346;p32"/>
            <p:cNvSpPr/>
            <p:nvPr/>
          </p:nvSpPr>
          <p:spPr>
            <a:xfrm>
              <a:off x="4274720" y="1653708"/>
              <a:ext cx="17169" cy="28493"/>
            </a:xfrm>
            <a:custGeom>
              <a:rect b="b" l="l" r="r" t="t"/>
              <a:pathLst>
                <a:path extrusionOk="0" h="1087" w="655">
                  <a:moveTo>
                    <a:pt x="1" y="0"/>
                  </a:moveTo>
                  <a:lnTo>
                    <a:pt x="1" y="763"/>
                  </a:lnTo>
                  <a:cubicBezTo>
                    <a:pt x="1" y="943"/>
                    <a:pt x="148" y="1087"/>
                    <a:pt x="328" y="1087"/>
                  </a:cubicBezTo>
                  <a:cubicBezTo>
                    <a:pt x="507" y="1087"/>
                    <a:pt x="655" y="943"/>
                    <a:pt x="655" y="763"/>
                  </a:cubicBezTo>
                  <a:lnTo>
                    <a:pt x="655" y="654"/>
                  </a:lnTo>
                  <a:cubicBezTo>
                    <a:pt x="655" y="292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7" name="Google Shape;12347;p32"/>
            <p:cNvSpPr/>
            <p:nvPr/>
          </p:nvSpPr>
          <p:spPr>
            <a:xfrm>
              <a:off x="4269006" y="1659422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9" y="0"/>
                  </a:moveTo>
                  <a:cubicBezTo>
                    <a:pt x="99" y="0"/>
                    <a:pt x="1" y="95"/>
                    <a:pt x="1" y="218"/>
                  </a:cubicBezTo>
                  <a:cubicBezTo>
                    <a:pt x="1" y="338"/>
                    <a:pt x="99" y="436"/>
                    <a:pt x="219" y="436"/>
                  </a:cubicBezTo>
                  <a:cubicBezTo>
                    <a:pt x="338" y="436"/>
                    <a:pt x="437" y="338"/>
                    <a:pt x="437" y="218"/>
                  </a:cubicBezTo>
                  <a:cubicBezTo>
                    <a:pt x="437" y="95"/>
                    <a:pt x="338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8" name="Google Shape;12348;p32"/>
            <p:cNvSpPr/>
            <p:nvPr/>
          </p:nvSpPr>
          <p:spPr>
            <a:xfrm>
              <a:off x="4360356" y="1653603"/>
              <a:ext cx="34207" cy="40053"/>
            </a:xfrm>
            <a:custGeom>
              <a:rect b="b" l="l" r="r" t="t"/>
              <a:pathLst>
                <a:path extrusionOk="0" h="1528" w="1305">
                  <a:moveTo>
                    <a:pt x="654" y="1"/>
                  </a:moveTo>
                  <a:cubicBezTo>
                    <a:pt x="292" y="1"/>
                    <a:pt x="0" y="293"/>
                    <a:pt x="0" y="655"/>
                  </a:cubicBezTo>
                  <a:lnTo>
                    <a:pt x="0" y="873"/>
                  </a:lnTo>
                  <a:cubicBezTo>
                    <a:pt x="0" y="1235"/>
                    <a:pt x="292" y="1527"/>
                    <a:pt x="654" y="1527"/>
                  </a:cubicBezTo>
                  <a:cubicBezTo>
                    <a:pt x="1013" y="1527"/>
                    <a:pt x="1305" y="1235"/>
                    <a:pt x="1305" y="873"/>
                  </a:cubicBezTo>
                  <a:lnTo>
                    <a:pt x="1305" y="655"/>
                  </a:lnTo>
                  <a:cubicBezTo>
                    <a:pt x="1305" y="293"/>
                    <a:pt x="1013" y="1"/>
                    <a:pt x="65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9" name="Google Shape;12349;p32"/>
            <p:cNvSpPr/>
            <p:nvPr/>
          </p:nvSpPr>
          <p:spPr>
            <a:xfrm>
              <a:off x="4377499" y="1653708"/>
              <a:ext cx="17064" cy="28493"/>
            </a:xfrm>
            <a:custGeom>
              <a:rect b="b" l="l" r="r" t="t"/>
              <a:pathLst>
                <a:path extrusionOk="0" h="1087" w="651">
                  <a:moveTo>
                    <a:pt x="0" y="0"/>
                  </a:moveTo>
                  <a:lnTo>
                    <a:pt x="0" y="763"/>
                  </a:lnTo>
                  <a:cubicBezTo>
                    <a:pt x="0" y="943"/>
                    <a:pt x="145" y="1087"/>
                    <a:pt x="327" y="1087"/>
                  </a:cubicBezTo>
                  <a:cubicBezTo>
                    <a:pt x="507" y="1087"/>
                    <a:pt x="651" y="943"/>
                    <a:pt x="651" y="763"/>
                  </a:cubicBezTo>
                  <a:lnTo>
                    <a:pt x="651" y="654"/>
                  </a:lnTo>
                  <a:cubicBezTo>
                    <a:pt x="651" y="292"/>
                    <a:pt x="359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0" name="Google Shape;12350;p32"/>
            <p:cNvSpPr/>
            <p:nvPr/>
          </p:nvSpPr>
          <p:spPr>
            <a:xfrm>
              <a:off x="4371785" y="1659422"/>
              <a:ext cx="11455" cy="11455"/>
            </a:xfrm>
            <a:custGeom>
              <a:rect b="b" l="l" r="r" t="t"/>
              <a:pathLst>
                <a:path extrusionOk="0" h="437" w="437">
                  <a:moveTo>
                    <a:pt x="218" y="0"/>
                  </a:moveTo>
                  <a:cubicBezTo>
                    <a:pt x="95" y="0"/>
                    <a:pt x="0" y="95"/>
                    <a:pt x="0" y="218"/>
                  </a:cubicBezTo>
                  <a:cubicBezTo>
                    <a:pt x="0" y="338"/>
                    <a:pt x="95" y="436"/>
                    <a:pt x="218" y="436"/>
                  </a:cubicBezTo>
                  <a:cubicBezTo>
                    <a:pt x="338" y="436"/>
                    <a:pt x="436" y="338"/>
                    <a:pt x="436" y="218"/>
                  </a:cubicBezTo>
                  <a:cubicBezTo>
                    <a:pt x="436" y="95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1" name="Google Shape;12351;p32"/>
            <p:cNvSpPr/>
            <p:nvPr/>
          </p:nvSpPr>
          <p:spPr>
            <a:xfrm>
              <a:off x="4295428" y="1716749"/>
              <a:ext cx="27182" cy="16619"/>
            </a:xfrm>
            <a:custGeom>
              <a:rect b="b" l="l" r="r" t="t"/>
              <a:pathLst>
                <a:path extrusionOk="0" h="634" w="1037">
                  <a:moveTo>
                    <a:pt x="294" y="0"/>
                  </a:moveTo>
                  <a:cubicBezTo>
                    <a:pt x="106" y="0"/>
                    <a:pt x="1" y="285"/>
                    <a:pt x="209" y="391"/>
                  </a:cubicBezTo>
                  <a:lnTo>
                    <a:pt x="645" y="609"/>
                  </a:lnTo>
                  <a:cubicBezTo>
                    <a:pt x="679" y="626"/>
                    <a:pt x="712" y="634"/>
                    <a:pt x="743" y="634"/>
                  </a:cubicBezTo>
                  <a:cubicBezTo>
                    <a:pt x="931" y="634"/>
                    <a:pt x="1037" y="349"/>
                    <a:pt x="828" y="243"/>
                  </a:cubicBezTo>
                  <a:lnTo>
                    <a:pt x="392" y="25"/>
                  </a:lnTo>
                  <a:cubicBezTo>
                    <a:pt x="358" y="8"/>
                    <a:pt x="325" y="0"/>
                    <a:pt x="2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2" name="Google Shape;12352;p32"/>
            <p:cNvSpPr/>
            <p:nvPr/>
          </p:nvSpPr>
          <p:spPr>
            <a:xfrm>
              <a:off x="4330028" y="1716670"/>
              <a:ext cx="26789" cy="16619"/>
            </a:xfrm>
            <a:custGeom>
              <a:rect b="b" l="l" r="r" t="t"/>
              <a:pathLst>
                <a:path extrusionOk="0" h="634" w="1022">
                  <a:moveTo>
                    <a:pt x="726" y="1"/>
                  </a:moveTo>
                  <a:cubicBezTo>
                    <a:pt x="696" y="1"/>
                    <a:pt x="664" y="8"/>
                    <a:pt x="630" y="25"/>
                  </a:cubicBezTo>
                  <a:lnTo>
                    <a:pt x="194" y="246"/>
                  </a:lnTo>
                  <a:cubicBezTo>
                    <a:pt x="0" y="341"/>
                    <a:pt x="71" y="633"/>
                    <a:pt x="285" y="633"/>
                  </a:cubicBezTo>
                  <a:cubicBezTo>
                    <a:pt x="317" y="630"/>
                    <a:pt x="349" y="623"/>
                    <a:pt x="377" y="608"/>
                  </a:cubicBezTo>
                  <a:lnTo>
                    <a:pt x="813" y="390"/>
                  </a:lnTo>
                  <a:cubicBezTo>
                    <a:pt x="1022" y="284"/>
                    <a:pt x="915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3" name="Google Shape;12353;p32"/>
            <p:cNvSpPr/>
            <p:nvPr/>
          </p:nvSpPr>
          <p:spPr>
            <a:xfrm>
              <a:off x="4137838" y="1505659"/>
              <a:ext cx="370566" cy="353056"/>
            </a:xfrm>
            <a:custGeom>
              <a:rect b="b" l="l" r="r" t="t"/>
              <a:pathLst>
                <a:path extrusionOk="0" h="13469" w="14137">
                  <a:moveTo>
                    <a:pt x="2170" y="4327"/>
                  </a:moveTo>
                  <a:cubicBezTo>
                    <a:pt x="2304" y="4327"/>
                    <a:pt x="2441" y="4345"/>
                    <a:pt x="2578" y="4383"/>
                  </a:cubicBezTo>
                  <a:cubicBezTo>
                    <a:pt x="2466" y="4794"/>
                    <a:pt x="2406" y="5219"/>
                    <a:pt x="2406" y="5648"/>
                  </a:cubicBezTo>
                  <a:cubicBezTo>
                    <a:pt x="2402" y="6049"/>
                    <a:pt x="2293" y="6447"/>
                    <a:pt x="2086" y="6795"/>
                  </a:cubicBezTo>
                  <a:cubicBezTo>
                    <a:pt x="1980" y="6974"/>
                    <a:pt x="1889" y="7164"/>
                    <a:pt x="1812" y="7361"/>
                  </a:cubicBezTo>
                  <a:cubicBezTo>
                    <a:pt x="1122" y="7192"/>
                    <a:pt x="637" y="6573"/>
                    <a:pt x="637" y="5866"/>
                  </a:cubicBezTo>
                  <a:cubicBezTo>
                    <a:pt x="637" y="4993"/>
                    <a:pt x="1349" y="4327"/>
                    <a:pt x="2170" y="4327"/>
                  </a:cubicBezTo>
                  <a:close/>
                  <a:moveTo>
                    <a:pt x="12202" y="4322"/>
                  </a:moveTo>
                  <a:cubicBezTo>
                    <a:pt x="12886" y="4322"/>
                    <a:pt x="13512" y="4782"/>
                    <a:pt x="13690" y="5480"/>
                  </a:cubicBezTo>
                  <a:cubicBezTo>
                    <a:pt x="13905" y="6313"/>
                    <a:pt x="13391" y="7164"/>
                    <a:pt x="12551" y="7361"/>
                  </a:cubicBezTo>
                  <a:cubicBezTo>
                    <a:pt x="12474" y="7164"/>
                    <a:pt x="12382" y="6974"/>
                    <a:pt x="12277" y="6791"/>
                  </a:cubicBezTo>
                  <a:cubicBezTo>
                    <a:pt x="12073" y="6447"/>
                    <a:pt x="11964" y="6049"/>
                    <a:pt x="11957" y="5648"/>
                  </a:cubicBezTo>
                  <a:cubicBezTo>
                    <a:pt x="11957" y="5219"/>
                    <a:pt x="11900" y="4794"/>
                    <a:pt x="11788" y="4379"/>
                  </a:cubicBezTo>
                  <a:cubicBezTo>
                    <a:pt x="11926" y="4340"/>
                    <a:pt x="12065" y="4322"/>
                    <a:pt x="12202" y="4322"/>
                  </a:cubicBezTo>
                  <a:close/>
                  <a:moveTo>
                    <a:pt x="7477" y="476"/>
                  </a:moveTo>
                  <a:lnTo>
                    <a:pt x="7638" y="1126"/>
                  </a:lnTo>
                  <a:cubicBezTo>
                    <a:pt x="7660" y="1219"/>
                    <a:pt x="7744" y="1278"/>
                    <a:pt x="7833" y="1278"/>
                  </a:cubicBezTo>
                  <a:cubicBezTo>
                    <a:pt x="7858" y="1278"/>
                    <a:pt x="7884" y="1274"/>
                    <a:pt x="7909" y="1263"/>
                  </a:cubicBezTo>
                  <a:lnTo>
                    <a:pt x="8718" y="940"/>
                  </a:lnTo>
                  <a:lnTo>
                    <a:pt x="8718" y="1422"/>
                  </a:lnTo>
                  <a:cubicBezTo>
                    <a:pt x="8721" y="1503"/>
                    <a:pt x="8771" y="1576"/>
                    <a:pt x="8845" y="1608"/>
                  </a:cubicBezTo>
                  <a:cubicBezTo>
                    <a:pt x="10483" y="2280"/>
                    <a:pt x="11552" y="3876"/>
                    <a:pt x="11549" y="5648"/>
                  </a:cubicBezTo>
                  <a:cubicBezTo>
                    <a:pt x="11556" y="6123"/>
                    <a:pt x="11682" y="6587"/>
                    <a:pt x="11925" y="6999"/>
                  </a:cubicBezTo>
                  <a:cubicBezTo>
                    <a:pt x="12248" y="7544"/>
                    <a:pt x="12421" y="8170"/>
                    <a:pt x="12421" y="8803"/>
                  </a:cubicBezTo>
                  <a:cubicBezTo>
                    <a:pt x="12421" y="11152"/>
                    <a:pt x="10072" y="13065"/>
                    <a:pt x="7181" y="13065"/>
                  </a:cubicBezTo>
                  <a:cubicBezTo>
                    <a:pt x="4294" y="13065"/>
                    <a:pt x="1942" y="11152"/>
                    <a:pt x="1942" y="8803"/>
                  </a:cubicBezTo>
                  <a:cubicBezTo>
                    <a:pt x="1945" y="8170"/>
                    <a:pt x="2114" y="7544"/>
                    <a:pt x="2441" y="6999"/>
                  </a:cubicBezTo>
                  <a:cubicBezTo>
                    <a:pt x="2680" y="6587"/>
                    <a:pt x="2810" y="6123"/>
                    <a:pt x="2814" y="5648"/>
                  </a:cubicBezTo>
                  <a:cubicBezTo>
                    <a:pt x="2814" y="3602"/>
                    <a:pt x="4235" y="1833"/>
                    <a:pt x="6228" y="1386"/>
                  </a:cubicBezTo>
                  <a:cubicBezTo>
                    <a:pt x="6267" y="1376"/>
                    <a:pt x="6306" y="1358"/>
                    <a:pt x="6334" y="1327"/>
                  </a:cubicBezTo>
                  <a:cubicBezTo>
                    <a:pt x="6707" y="933"/>
                    <a:pt x="7090" y="648"/>
                    <a:pt x="7477" y="476"/>
                  </a:cubicBezTo>
                  <a:close/>
                  <a:moveTo>
                    <a:pt x="7616" y="1"/>
                  </a:moveTo>
                  <a:cubicBezTo>
                    <a:pt x="7594" y="1"/>
                    <a:pt x="7572" y="4"/>
                    <a:pt x="7551" y="12"/>
                  </a:cubicBezTo>
                  <a:cubicBezTo>
                    <a:pt x="7048" y="180"/>
                    <a:pt x="6552" y="511"/>
                    <a:pt x="6077" y="1003"/>
                  </a:cubicBezTo>
                  <a:cubicBezTo>
                    <a:pt x="4523" y="1372"/>
                    <a:pt x="3257" y="2494"/>
                    <a:pt x="2701" y="3992"/>
                  </a:cubicBezTo>
                  <a:cubicBezTo>
                    <a:pt x="2522" y="3941"/>
                    <a:pt x="2341" y="3916"/>
                    <a:pt x="2163" y="3916"/>
                  </a:cubicBezTo>
                  <a:cubicBezTo>
                    <a:pt x="1309" y="3916"/>
                    <a:pt x="521" y="4482"/>
                    <a:pt x="286" y="5350"/>
                  </a:cubicBezTo>
                  <a:cubicBezTo>
                    <a:pt x="1" y="6397"/>
                    <a:pt x="627" y="7477"/>
                    <a:pt x="1678" y="7744"/>
                  </a:cubicBezTo>
                  <a:cubicBezTo>
                    <a:pt x="1583" y="8089"/>
                    <a:pt x="1534" y="8444"/>
                    <a:pt x="1534" y="8803"/>
                  </a:cubicBezTo>
                  <a:cubicBezTo>
                    <a:pt x="1534" y="10058"/>
                    <a:pt x="2125" y="11236"/>
                    <a:pt x="3204" y="12115"/>
                  </a:cubicBezTo>
                  <a:cubicBezTo>
                    <a:pt x="4266" y="12991"/>
                    <a:pt x="5680" y="13469"/>
                    <a:pt x="7181" y="13469"/>
                  </a:cubicBezTo>
                  <a:cubicBezTo>
                    <a:pt x="8683" y="13469"/>
                    <a:pt x="10096" y="12991"/>
                    <a:pt x="11158" y="12115"/>
                  </a:cubicBezTo>
                  <a:cubicBezTo>
                    <a:pt x="12234" y="11236"/>
                    <a:pt x="12829" y="10058"/>
                    <a:pt x="12829" y="8803"/>
                  </a:cubicBezTo>
                  <a:cubicBezTo>
                    <a:pt x="12829" y="8444"/>
                    <a:pt x="12779" y="8089"/>
                    <a:pt x="12685" y="7744"/>
                  </a:cubicBezTo>
                  <a:cubicBezTo>
                    <a:pt x="13539" y="7519"/>
                    <a:pt x="14133" y="6749"/>
                    <a:pt x="14137" y="5866"/>
                  </a:cubicBezTo>
                  <a:cubicBezTo>
                    <a:pt x="14137" y="4761"/>
                    <a:pt x="13234" y="3919"/>
                    <a:pt x="12194" y="3919"/>
                  </a:cubicBezTo>
                  <a:cubicBezTo>
                    <a:pt x="12021" y="3919"/>
                    <a:pt x="11843" y="3942"/>
                    <a:pt x="11665" y="3992"/>
                  </a:cubicBezTo>
                  <a:cubicBezTo>
                    <a:pt x="11215" y="2786"/>
                    <a:pt x="10300" y="1812"/>
                    <a:pt x="9129" y="1288"/>
                  </a:cubicBezTo>
                  <a:lnTo>
                    <a:pt x="9129" y="641"/>
                  </a:lnTo>
                  <a:cubicBezTo>
                    <a:pt x="9129" y="524"/>
                    <a:pt x="9032" y="437"/>
                    <a:pt x="8923" y="437"/>
                  </a:cubicBezTo>
                  <a:cubicBezTo>
                    <a:pt x="8898" y="437"/>
                    <a:pt x="8873" y="441"/>
                    <a:pt x="8848" y="451"/>
                  </a:cubicBezTo>
                  <a:lnTo>
                    <a:pt x="7976" y="799"/>
                  </a:lnTo>
                  <a:lnTo>
                    <a:pt x="7814" y="156"/>
                  </a:lnTo>
                  <a:cubicBezTo>
                    <a:pt x="7792" y="62"/>
                    <a:pt x="7707" y="1"/>
                    <a:pt x="76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4" name="Google Shape;12354;p32"/>
            <p:cNvSpPr/>
            <p:nvPr/>
          </p:nvSpPr>
          <p:spPr>
            <a:xfrm>
              <a:off x="4252334" y="1648360"/>
              <a:ext cx="44902" cy="50721"/>
            </a:xfrm>
            <a:custGeom>
              <a:rect b="b" l="l" r="r" t="t"/>
              <a:pathLst>
                <a:path extrusionOk="0" h="1935" w="1713">
                  <a:moveTo>
                    <a:pt x="855" y="0"/>
                  </a:moveTo>
                  <a:cubicBezTo>
                    <a:pt x="383" y="0"/>
                    <a:pt x="0" y="384"/>
                    <a:pt x="0" y="855"/>
                  </a:cubicBezTo>
                  <a:lnTo>
                    <a:pt x="0" y="1076"/>
                  </a:lnTo>
                  <a:cubicBezTo>
                    <a:pt x="0" y="1548"/>
                    <a:pt x="383" y="1935"/>
                    <a:pt x="855" y="1935"/>
                  </a:cubicBezTo>
                  <a:cubicBezTo>
                    <a:pt x="1329" y="1935"/>
                    <a:pt x="1713" y="1548"/>
                    <a:pt x="1713" y="1076"/>
                  </a:cubicBezTo>
                  <a:lnTo>
                    <a:pt x="1713" y="855"/>
                  </a:lnTo>
                  <a:cubicBezTo>
                    <a:pt x="1713" y="720"/>
                    <a:pt x="1611" y="652"/>
                    <a:pt x="1509" y="652"/>
                  </a:cubicBezTo>
                  <a:cubicBezTo>
                    <a:pt x="1407" y="652"/>
                    <a:pt x="1305" y="720"/>
                    <a:pt x="1305" y="855"/>
                  </a:cubicBezTo>
                  <a:lnTo>
                    <a:pt x="1305" y="1076"/>
                  </a:lnTo>
                  <a:cubicBezTo>
                    <a:pt x="1298" y="1319"/>
                    <a:pt x="1097" y="1513"/>
                    <a:pt x="855" y="1513"/>
                  </a:cubicBezTo>
                  <a:cubicBezTo>
                    <a:pt x="612" y="1513"/>
                    <a:pt x="415" y="1319"/>
                    <a:pt x="408" y="1076"/>
                  </a:cubicBezTo>
                  <a:lnTo>
                    <a:pt x="408" y="855"/>
                  </a:lnTo>
                  <a:cubicBezTo>
                    <a:pt x="408" y="609"/>
                    <a:pt x="608" y="408"/>
                    <a:pt x="855" y="408"/>
                  </a:cubicBezTo>
                  <a:cubicBezTo>
                    <a:pt x="967" y="408"/>
                    <a:pt x="1059" y="317"/>
                    <a:pt x="1059" y="204"/>
                  </a:cubicBezTo>
                  <a:cubicBezTo>
                    <a:pt x="1059" y="92"/>
                    <a:pt x="967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5" name="Google Shape;12355;p32"/>
            <p:cNvSpPr/>
            <p:nvPr/>
          </p:nvSpPr>
          <p:spPr>
            <a:xfrm>
              <a:off x="4355009" y="1648255"/>
              <a:ext cx="45007" cy="50721"/>
            </a:xfrm>
            <a:custGeom>
              <a:rect b="b" l="l" r="r" t="t"/>
              <a:pathLst>
                <a:path extrusionOk="0" h="1935" w="1717">
                  <a:moveTo>
                    <a:pt x="858" y="1"/>
                  </a:moveTo>
                  <a:cubicBezTo>
                    <a:pt x="384" y="1"/>
                    <a:pt x="0" y="384"/>
                    <a:pt x="0" y="859"/>
                  </a:cubicBezTo>
                  <a:lnTo>
                    <a:pt x="0" y="1077"/>
                  </a:lnTo>
                  <a:cubicBezTo>
                    <a:pt x="0" y="1552"/>
                    <a:pt x="384" y="1935"/>
                    <a:pt x="858" y="1935"/>
                  </a:cubicBezTo>
                  <a:cubicBezTo>
                    <a:pt x="1330" y="1935"/>
                    <a:pt x="1716" y="1552"/>
                    <a:pt x="1716" y="1077"/>
                  </a:cubicBezTo>
                  <a:lnTo>
                    <a:pt x="1713" y="1077"/>
                  </a:lnTo>
                  <a:lnTo>
                    <a:pt x="1713" y="859"/>
                  </a:lnTo>
                  <a:cubicBezTo>
                    <a:pt x="1713" y="724"/>
                    <a:pt x="1611" y="656"/>
                    <a:pt x="1509" y="656"/>
                  </a:cubicBezTo>
                  <a:cubicBezTo>
                    <a:pt x="1407" y="656"/>
                    <a:pt x="1305" y="724"/>
                    <a:pt x="1305" y="859"/>
                  </a:cubicBezTo>
                  <a:lnTo>
                    <a:pt x="1305" y="1077"/>
                  </a:lnTo>
                  <a:cubicBezTo>
                    <a:pt x="1298" y="1320"/>
                    <a:pt x="1101" y="1513"/>
                    <a:pt x="858" y="1513"/>
                  </a:cubicBezTo>
                  <a:cubicBezTo>
                    <a:pt x="612" y="1513"/>
                    <a:pt x="415" y="1320"/>
                    <a:pt x="408" y="1077"/>
                  </a:cubicBezTo>
                  <a:lnTo>
                    <a:pt x="408" y="859"/>
                  </a:lnTo>
                  <a:cubicBezTo>
                    <a:pt x="408" y="609"/>
                    <a:pt x="609" y="409"/>
                    <a:pt x="858" y="409"/>
                  </a:cubicBezTo>
                  <a:cubicBezTo>
                    <a:pt x="971" y="409"/>
                    <a:pt x="1062" y="317"/>
                    <a:pt x="1062" y="205"/>
                  </a:cubicBezTo>
                  <a:cubicBezTo>
                    <a:pt x="1062" y="92"/>
                    <a:pt x="971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6" name="Google Shape;12356;p32"/>
            <p:cNvSpPr/>
            <p:nvPr/>
          </p:nvSpPr>
          <p:spPr>
            <a:xfrm>
              <a:off x="4263763" y="1751035"/>
              <a:ext cx="124824" cy="62071"/>
            </a:xfrm>
            <a:custGeom>
              <a:rect b="b" l="l" r="r" t="t"/>
              <a:pathLst>
                <a:path extrusionOk="0" h="2368" w="4762">
                  <a:moveTo>
                    <a:pt x="4339" y="409"/>
                  </a:moveTo>
                  <a:cubicBezTo>
                    <a:pt x="4280" y="834"/>
                    <a:pt x="4058" y="1217"/>
                    <a:pt x="3728" y="1485"/>
                  </a:cubicBezTo>
                  <a:cubicBezTo>
                    <a:pt x="3448" y="931"/>
                    <a:pt x="2914" y="654"/>
                    <a:pt x="2379" y="654"/>
                  </a:cubicBezTo>
                  <a:cubicBezTo>
                    <a:pt x="1845" y="654"/>
                    <a:pt x="1310" y="931"/>
                    <a:pt x="1030" y="1485"/>
                  </a:cubicBezTo>
                  <a:cubicBezTo>
                    <a:pt x="696" y="1217"/>
                    <a:pt x="478" y="831"/>
                    <a:pt x="419" y="409"/>
                  </a:cubicBezTo>
                  <a:close/>
                  <a:moveTo>
                    <a:pt x="2379" y="1062"/>
                  </a:moveTo>
                  <a:cubicBezTo>
                    <a:pt x="2785" y="1062"/>
                    <a:pt x="3191" y="1279"/>
                    <a:pt x="3387" y="1713"/>
                  </a:cubicBezTo>
                  <a:cubicBezTo>
                    <a:pt x="3137" y="1847"/>
                    <a:pt x="2863" y="1928"/>
                    <a:pt x="2581" y="1952"/>
                  </a:cubicBezTo>
                  <a:lnTo>
                    <a:pt x="2581" y="1731"/>
                  </a:lnTo>
                  <a:cubicBezTo>
                    <a:pt x="2581" y="1618"/>
                    <a:pt x="2490" y="1527"/>
                    <a:pt x="2377" y="1527"/>
                  </a:cubicBezTo>
                  <a:cubicBezTo>
                    <a:pt x="2265" y="1527"/>
                    <a:pt x="2177" y="1618"/>
                    <a:pt x="2177" y="1731"/>
                  </a:cubicBezTo>
                  <a:lnTo>
                    <a:pt x="2177" y="1952"/>
                  </a:lnTo>
                  <a:cubicBezTo>
                    <a:pt x="1896" y="1928"/>
                    <a:pt x="1621" y="1847"/>
                    <a:pt x="1372" y="1713"/>
                  </a:cubicBezTo>
                  <a:cubicBezTo>
                    <a:pt x="1567" y="1279"/>
                    <a:pt x="1973" y="1062"/>
                    <a:pt x="2379" y="1062"/>
                  </a:cubicBezTo>
                  <a:close/>
                  <a:moveTo>
                    <a:pt x="201" y="1"/>
                  </a:moveTo>
                  <a:cubicBezTo>
                    <a:pt x="88" y="1"/>
                    <a:pt x="0" y="92"/>
                    <a:pt x="0" y="205"/>
                  </a:cubicBezTo>
                  <a:cubicBezTo>
                    <a:pt x="0" y="1397"/>
                    <a:pt x="1066" y="2367"/>
                    <a:pt x="2377" y="2367"/>
                  </a:cubicBezTo>
                  <a:cubicBezTo>
                    <a:pt x="3692" y="2367"/>
                    <a:pt x="4761" y="1397"/>
                    <a:pt x="4761" y="205"/>
                  </a:cubicBezTo>
                  <a:cubicBezTo>
                    <a:pt x="4761" y="92"/>
                    <a:pt x="4670" y="1"/>
                    <a:pt x="45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7" name="Google Shape;12357;p32"/>
            <p:cNvSpPr/>
            <p:nvPr/>
          </p:nvSpPr>
          <p:spPr>
            <a:xfrm>
              <a:off x="4217760" y="1619841"/>
              <a:ext cx="212662" cy="216201"/>
            </a:xfrm>
            <a:custGeom>
              <a:rect b="b" l="l" r="r" t="t"/>
              <a:pathLst>
                <a:path extrusionOk="0" h="8248" w="8113">
                  <a:moveTo>
                    <a:pt x="2390" y="1"/>
                  </a:moveTo>
                  <a:cubicBezTo>
                    <a:pt x="1850" y="1"/>
                    <a:pt x="1311" y="202"/>
                    <a:pt x="894" y="603"/>
                  </a:cubicBezTo>
                  <a:cubicBezTo>
                    <a:pt x="71" y="1387"/>
                    <a:pt x="0" y="2678"/>
                    <a:pt x="728" y="3550"/>
                  </a:cubicBezTo>
                  <a:cubicBezTo>
                    <a:pt x="950" y="3814"/>
                    <a:pt x="999" y="4179"/>
                    <a:pt x="858" y="4496"/>
                  </a:cubicBezTo>
                  <a:cubicBezTo>
                    <a:pt x="728" y="4791"/>
                    <a:pt x="662" y="5108"/>
                    <a:pt x="662" y="5431"/>
                  </a:cubicBezTo>
                  <a:cubicBezTo>
                    <a:pt x="662" y="6982"/>
                    <a:pt x="2219" y="8248"/>
                    <a:pt x="4132" y="8248"/>
                  </a:cubicBezTo>
                  <a:cubicBezTo>
                    <a:pt x="6045" y="8248"/>
                    <a:pt x="7600" y="6982"/>
                    <a:pt x="7600" y="5431"/>
                  </a:cubicBezTo>
                  <a:cubicBezTo>
                    <a:pt x="7600" y="5108"/>
                    <a:pt x="7533" y="4791"/>
                    <a:pt x="7403" y="4496"/>
                  </a:cubicBezTo>
                  <a:cubicBezTo>
                    <a:pt x="7262" y="4179"/>
                    <a:pt x="7315" y="3814"/>
                    <a:pt x="7533" y="3550"/>
                  </a:cubicBezTo>
                  <a:cubicBezTo>
                    <a:pt x="7941" y="3068"/>
                    <a:pt x="8113" y="2435"/>
                    <a:pt x="8011" y="1813"/>
                  </a:cubicBezTo>
                  <a:cubicBezTo>
                    <a:pt x="7951" y="1444"/>
                    <a:pt x="7796" y="1092"/>
                    <a:pt x="7557" y="804"/>
                  </a:cubicBezTo>
                  <a:cubicBezTo>
                    <a:pt x="7512" y="748"/>
                    <a:pt x="7456" y="725"/>
                    <a:pt x="7403" y="725"/>
                  </a:cubicBezTo>
                  <a:cubicBezTo>
                    <a:pt x="7252" y="725"/>
                    <a:pt x="7114" y="905"/>
                    <a:pt x="7241" y="1060"/>
                  </a:cubicBezTo>
                  <a:cubicBezTo>
                    <a:pt x="7768" y="1711"/>
                    <a:pt x="7761" y="2643"/>
                    <a:pt x="7223" y="3286"/>
                  </a:cubicBezTo>
                  <a:cubicBezTo>
                    <a:pt x="6903" y="3670"/>
                    <a:pt x="6829" y="4201"/>
                    <a:pt x="7033" y="4658"/>
                  </a:cubicBezTo>
                  <a:cubicBezTo>
                    <a:pt x="7139" y="4900"/>
                    <a:pt x="7195" y="5164"/>
                    <a:pt x="7195" y="5431"/>
                  </a:cubicBezTo>
                  <a:cubicBezTo>
                    <a:pt x="7195" y="6757"/>
                    <a:pt x="5824" y="7840"/>
                    <a:pt x="4132" y="7840"/>
                  </a:cubicBezTo>
                  <a:cubicBezTo>
                    <a:pt x="2444" y="7840"/>
                    <a:pt x="1073" y="6757"/>
                    <a:pt x="1073" y="5431"/>
                  </a:cubicBezTo>
                  <a:cubicBezTo>
                    <a:pt x="1073" y="5164"/>
                    <a:pt x="1129" y="4900"/>
                    <a:pt x="1235" y="4658"/>
                  </a:cubicBezTo>
                  <a:cubicBezTo>
                    <a:pt x="1439" y="4201"/>
                    <a:pt x="1365" y="3670"/>
                    <a:pt x="1045" y="3290"/>
                  </a:cubicBezTo>
                  <a:cubicBezTo>
                    <a:pt x="454" y="2579"/>
                    <a:pt x="510" y="1535"/>
                    <a:pt x="1178" y="899"/>
                  </a:cubicBezTo>
                  <a:cubicBezTo>
                    <a:pt x="1517" y="573"/>
                    <a:pt x="1954" y="409"/>
                    <a:pt x="2393" y="409"/>
                  </a:cubicBezTo>
                  <a:cubicBezTo>
                    <a:pt x="2815" y="409"/>
                    <a:pt x="3238" y="561"/>
                    <a:pt x="3573" y="867"/>
                  </a:cubicBezTo>
                  <a:cubicBezTo>
                    <a:pt x="3731" y="1009"/>
                    <a:pt x="3932" y="1081"/>
                    <a:pt x="4133" y="1081"/>
                  </a:cubicBezTo>
                  <a:cubicBezTo>
                    <a:pt x="4334" y="1081"/>
                    <a:pt x="4535" y="1009"/>
                    <a:pt x="4695" y="867"/>
                  </a:cubicBezTo>
                  <a:cubicBezTo>
                    <a:pt x="5022" y="569"/>
                    <a:pt x="5445" y="409"/>
                    <a:pt x="5878" y="409"/>
                  </a:cubicBezTo>
                  <a:cubicBezTo>
                    <a:pt x="5971" y="409"/>
                    <a:pt x="6065" y="416"/>
                    <a:pt x="6158" y="431"/>
                  </a:cubicBezTo>
                  <a:cubicBezTo>
                    <a:pt x="6330" y="459"/>
                    <a:pt x="6499" y="512"/>
                    <a:pt x="6654" y="589"/>
                  </a:cubicBezTo>
                  <a:cubicBezTo>
                    <a:pt x="6687" y="606"/>
                    <a:pt x="6720" y="613"/>
                    <a:pt x="6750" y="613"/>
                  </a:cubicBezTo>
                  <a:cubicBezTo>
                    <a:pt x="6939" y="613"/>
                    <a:pt x="7045" y="329"/>
                    <a:pt x="6836" y="223"/>
                  </a:cubicBezTo>
                  <a:cubicBezTo>
                    <a:pt x="6643" y="128"/>
                    <a:pt x="6436" y="62"/>
                    <a:pt x="6221" y="30"/>
                  </a:cubicBezTo>
                  <a:cubicBezTo>
                    <a:pt x="6106" y="11"/>
                    <a:pt x="5990" y="2"/>
                    <a:pt x="5875" y="2"/>
                  </a:cubicBezTo>
                  <a:cubicBezTo>
                    <a:pt x="5340" y="2"/>
                    <a:pt x="4819" y="200"/>
                    <a:pt x="4417" y="565"/>
                  </a:cubicBezTo>
                  <a:cubicBezTo>
                    <a:pt x="4336" y="638"/>
                    <a:pt x="4234" y="675"/>
                    <a:pt x="4132" y="675"/>
                  </a:cubicBezTo>
                  <a:cubicBezTo>
                    <a:pt x="4029" y="675"/>
                    <a:pt x="3927" y="638"/>
                    <a:pt x="3844" y="565"/>
                  </a:cubicBezTo>
                  <a:cubicBezTo>
                    <a:pt x="3431" y="188"/>
                    <a:pt x="2910" y="1"/>
                    <a:pt x="23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58" name="Google Shape;12358;p32"/>
          <p:cNvGrpSpPr/>
          <p:nvPr/>
        </p:nvGrpSpPr>
        <p:grpSpPr>
          <a:xfrm>
            <a:off x="7970761" y="1659239"/>
            <a:ext cx="364668" cy="350776"/>
            <a:chOff x="7970761" y="1506839"/>
            <a:chExt cx="364668" cy="350776"/>
          </a:xfrm>
        </p:grpSpPr>
        <p:sp>
          <p:nvSpPr>
            <p:cNvPr id="12359" name="Google Shape;12359;p32"/>
            <p:cNvSpPr/>
            <p:nvPr/>
          </p:nvSpPr>
          <p:spPr>
            <a:xfrm>
              <a:off x="8204314" y="1512501"/>
              <a:ext cx="125296" cy="117353"/>
            </a:xfrm>
            <a:custGeom>
              <a:rect b="b" l="l" r="r" t="t"/>
              <a:pathLst>
                <a:path extrusionOk="0" h="4477" w="4780">
                  <a:moveTo>
                    <a:pt x="4247" y="1"/>
                  </a:moveTo>
                  <a:cubicBezTo>
                    <a:pt x="2218" y="1"/>
                    <a:pt x="600" y="1504"/>
                    <a:pt x="1" y="2304"/>
                  </a:cubicBezTo>
                  <a:lnTo>
                    <a:pt x="1956" y="4477"/>
                  </a:lnTo>
                  <a:cubicBezTo>
                    <a:pt x="4562" y="3823"/>
                    <a:pt x="4780" y="35"/>
                    <a:pt x="4780" y="35"/>
                  </a:cubicBezTo>
                  <a:cubicBezTo>
                    <a:pt x="4599" y="12"/>
                    <a:pt x="4422" y="1"/>
                    <a:pt x="4247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0" name="Google Shape;12360;p32"/>
            <p:cNvSpPr/>
            <p:nvPr/>
          </p:nvSpPr>
          <p:spPr>
            <a:xfrm>
              <a:off x="8226726" y="1512684"/>
              <a:ext cx="102989" cy="113395"/>
            </a:xfrm>
            <a:custGeom>
              <a:rect b="b" l="l" r="r" t="t"/>
              <a:pathLst>
                <a:path extrusionOk="0" h="4326" w="3929">
                  <a:moveTo>
                    <a:pt x="3552" y="0"/>
                  </a:moveTo>
                  <a:cubicBezTo>
                    <a:pt x="1600" y="486"/>
                    <a:pt x="408" y="2297"/>
                    <a:pt x="0" y="3246"/>
                  </a:cubicBezTo>
                  <a:lnTo>
                    <a:pt x="162" y="3425"/>
                  </a:lnTo>
                  <a:lnTo>
                    <a:pt x="1523" y="4325"/>
                  </a:lnTo>
                  <a:cubicBezTo>
                    <a:pt x="3731" y="3394"/>
                    <a:pt x="3925" y="28"/>
                    <a:pt x="3928" y="28"/>
                  </a:cubicBezTo>
                  <a:cubicBezTo>
                    <a:pt x="3798" y="11"/>
                    <a:pt x="3675" y="4"/>
                    <a:pt x="3552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1" name="Google Shape;12361;p32"/>
            <p:cNvSpPr/>
            <p:nvPr/>
          </p:nvSpPr>
          <p:spPr>
            <a:xfrm>
              <a:off x="7976475" y="1512501"/>
              <a:ext cx="125270" cy="117353"/>
            </a:xfrm>
            <a:custGeom>
              <a:rect b="b" l="l" r="r" t="t"/>
              <a:pathLst>
                <a:path extrusionOk="0" h="4477" w="4779">
                  <a:moveTo>
                    <a:pt x="533" y="1"/>
                  </a:moveTo>
                  <a:cubicBezTo>
                    <a:pt x="358" y="1"/>
                    <a:pt x="181" y="12"/>
                    <a:pt x="0" y="35"/>
                  </a:cubicBezTo>
                  <a:cubicBezTo>
                    <a:pt x="0" y="35"/>
                    <a:pt x="218" y="3823"/>
                    <a:pt x="2824" y="4477"/>
                  </a:cubicBezTo>
                  <a:lnTo>
                    <a:pt x="4779" y="2304"/>
                  </a:lnTo>
                  <a:cubicBezTo>
                    <a:pt x="4180" y="1504"/>
                    <a:pt x="2562" y="1"/>
                    <a:pt x="533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2" name="Google Shape;12362;p32"/>
            <p:cNvSpPr/>
            <p:nvPr/>
          </p:nvSpPr>
          <p:spPr>
            <a:xfrm>
              <a:off x="7976475" y="1512684"/>
              <a:ext cx="102884" cy="113395"/>
            </a:xfrm>
            <a:custGeom>
              <a:rect b="b" l="l" r="r" t="t"/>
              <a:pathLst>
                <a:path extrusionOk="0" h="4326" w="3925">
                  <a:moveTo>
                    <a:pt x="376" y="0"/>
                  </a:moveTo>
                  <a:cubicBezTo>
                    <a:pt x="253" y="4"/>
                    <a:pt x="127" y="11"/>
                    <a:pt x="0" y="28"/>
                  </a:cubicBezTo>
                  <a:cubicBezTo>
                    <a:pt x="0" y="28"/>
                    <a:pt x="194" y="3394"/>
                    <a:pt x="2402" y="4325"/>
                  </a:cubicBezTo>
                  <a:lnTo>
                    <a:pt x="3766" y="3425"/>
                  </a:lnTo>
                  <a:lnTo>
                    <a:pt x="3925" y="3246"/>
                  </a:lnTo>
                  <a:cubicBezTo>
                    <a:pt x="3520" y="2297"/>
                    <a:pt x="2328" y="486"/>
                    <a:pt x="376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3" name="Google Shape;12363;p32"/>
            <p:cNvSpPr/>
            <p:nvPr/>
          </p:nvSpPr>
          <p:spPr>
            <a:xfrm>
              <a:off x="8010656" y="1555725"/>
              <a:ext cx="284773" cy="296280"/>
            </a:xfrm>
            <a:custGeom>
              <a:rect b="b" l="l" r="r" t="t"/>
              <a:pathLst>
                <a:path extrusionOk="0" h="11303" w="10864">
                  <a:moveTo>
                    <a:pt x="5430" y="0"/>
                  </a:moveTo>
                  <a:cubicBezTo>
                    <a:pt x="2431" y="0"/>
                    <a:pt x="1" y="3478"/>
                    <a:pt x="1" y="6520"/>
                  </a:cubicBezTo>
                  <a:cubicBezTo>
                    <a:pt x="1" y="9161"/>
                    <a:pt x="2431" y="11302"/>
                    <a:pt x="5434" y="11302"/>
                  </a:cubicBezTo>
                  <a:cubicBezTo>
                    <a:pt x="8433" y="11302"/>
                    <a:pt x="10863" y="9161"/>
                    <a:pt x="10863" y="6520"/>
                  </a:cubicBezTo>
                  <a:cubicBezTo>
                    <a:pt x="10863" y="3478"/>
                    <a:pt x="8430" y="0"/>
                    <a:pt x="5430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4" name="Google Shape;12364;p32"/>
            <p:cNvSpPr/>
            <p:nvPr/>
          </p:nvSpPr>
          <p:spPr>
            <a:xfrm>
              <a:off x="8104209" y="1783591"/>
              <a:ext cx="97825" cy="34207"/>
            </a:xfrm>
            <a:custGeom>
              <a:rect b="b" l="l" r="r" t="t"/>
              <a:pathLst>
                <a:path extrusionOk="0" h="1305" w="3732">
                  <a:moveTo>
                    <a:pt x="3732" y="0"/>
                  </a:moveTo>
                  <a:lnTo>
                    <a:pt x="1" y="25"/>
                  </a:lnTo>
                  <a:cubicBezTo>
                    <a:pt x="237" y="770"/>
                    <a:pt x="880" y="1305"/>
                    <a:pt x="1636" y="1305"/>
                  </a:cubicBezTo>
                  <a:lnTo>
                    <a:pt x="2090" y="1305"/>
                  </a:lnTo>
                  <a:cubicBezTo>
                    <a:pt x="2856" y="1305"/>
                    <a:pt x="3503" y="756"/>
                    <a:pt x="3732" y="0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5" name="Google Shape;12365;p32"/>
            <p:cNvSpPr/>
            <p:nvPr/>
          </p:nvSpPr>
          <p:spPr>
            <a:xfrm>
              <a:off x="8089110" y="1699055"/>
              <a:ext cx="127969" cy="90250"/>
            </a:xfrm>
            <a:custGeom>
              <a:rect b="b" l="l" r="r" t="t"/>
              <a:pathLst>
                <a:path extrusionOk="0" h="3443" w="4882">
                  <a:moveTo>
                    <a:pt x="2441" y="1"/>
                  </a:moveTo>
                  <a:cubicBezTo>
                    <a:pt x="1094" y="1"/>
                    <a:pt x="0" y="999"/>
                    <a:pt x="0" y="2423"/>
                  </a:cubicBezTo>
                  <a:cubicBezTo>
                    <a:pt x="0" y="3277"/>
                    <a:pt x="648" y="3442"/>
                    <a:pt x="1314" y="3442"/>
                  </a:cubicBezTo>
                  <a:cubicBezTo>
                    <a:pt x="1735" y="3442"/>
                    <a:pt x="2163" y="3376"/>
                    <a:pt x="2441" y="3376"/>
                  </a:cubicBezTo>
                  <a:cubicBezTo>
                    <a:pt x="2724" y="3376"/>
                    <a:pt x="3153" y="3442"/>
                    <a:pt x="3573" y="3442"/>
                  </a:cubicBezTo>
                  <a:cubicBezTo>
                    <a:pt x="4239" y="3442"/>
                    <a:pt x="4881" y="3277"/>
                    <a:pt x="4881" y="2423"/>
                  </a:cubicBezTo>
                  <a:cubicBezTo>
                    <a:pt x="4881" y="999"/>
                    <a:pt x="3787" y="1"/>
                    <a:pt x="2441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6" name="Google Shape;12366;p32"/>
            <p:cNvSpPr/>
            <p:nvPr/>
          </p:nvSpPr>
          <p:spPr>
            <a:xfrm>
              <a:off x="8010656" y="1555804"/>
              <a:ext cx="142439" cy="295651"/>
            </a:xfrm>
            <a:custGeom>
              <a:rect b="b" l="l" r="r" t="t"/>
              <a:pathLst>
                <a:path extrusionOk="0" h="11279" w="5434">
                  <a:moveTo>
                    <a:pt x="5434" y="1"/>
                  </a:moveTo>
                  <a:cubicBezTo>
                    <a:pt x="2434" y="1"/>
                    <a:pt x="1" y="3475"/>
                    <a:pt x="1" y="6517"/>
                  </a:cubicBezTo>
                  <a:cubicBezTo>
                    <a:pt x="1" y="9010"/>
                    <a:pt x="2167" y="11053"/>
                    <a:pt x="4934" y="11278"/>
                  </a:cubicBezTo>
                  <a:cubicBezTo>
                    <a:pt x="3127" y="10431"/>
                    <a:pt x="1882" y="8651"/>
                    <a:pt x="1882" y="6594"/>
                  </a:cubicBezTo>
                  <a:cubicBezTo>
                    <a:pt x="1882" y="4013"/>
                    <a:pt x="3362" y="1140"/>
                    <a:pt x="5434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7" name="Google Shape;12367;p32"/>
            <p:cNvSpPr/>
            <p:nvPr/>
          </p:nvSpPr>
          <p:spPr>
            <a:xfrm>
              <a:off x="8115559" y="1737981"/>
              <a:ext cx="27759" cy="27209"/>
            </a:xfrm>
            <a:custGeom>
              <a:rect b="b" l="l" r="r" t="t"/>
              <a:pathLst>
                <a:path extrusionOk="0" h="1038" w="1059">
                  <a:moveTo>
                    <a:pt x="607" y="1"/>
                  </a:moveTo>
                  <a:cubicBezTo>
                    <a:pt x="432" y="1"/>
                    <a:pt x="248" y="116"/>
                    <a:pt x="141" y="309"/>
                  </a:cubicBezTo>
                  <a:cubicBezTo>
                    <a:pt x="0" y="573"/>
                    <a:pt x="60" y="879"/>
                    <a:pt x="275" y="995"/>
                  </a:cubicBezTo>
                  <a:cubicBezTo>
                    <a:pt x="329" y="1024"/>
                    <a:pt x="389" y="1037"/>
                    <a:pt x="450" y="1037"/>
                  </a:cubicBezTo>
                  <a:cubicBezTo>
                    <a:pt x="625" y="1037"/>
                    <a:pt x="810" y="923"/>
                    <a:pt x="915" y="727"/>
                  </a:cubicBezTo>
                  <a:cubicBezTo>
                    <a:pt x="1059" y="464"/>
                    <a:pt x="999" y="158"/>
                    <a:pt x="785" y="45"/>
                  </a:cubicBezTo>
                  <a:cubicBezTo>
                    <a:pt x="729" y="15"/>
                    <a:pt x="668" y="1"/>
                    <a:pt x="607" y="1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8" name="Google Shape;12368;p32"/>
            <p:cNvSpPr/>
            <p:nvPr/>
          </p:nvSpPr>
          <p:spPr>
            <a:xfrm>
              <a:off x="8162741" y="1738086"/>
              <a:ext cx="27680" cy="27235"/>
            </a:xfrm>
            <a:custGeom>
              <a:rect b="b" l="l" r="r" t="t"/>
              <a:pathLst>
                <a:path extrusionOk="0" h="1039" w="1056">
                  <a:moveTo>
                    <a:pt x="450" y="0"/>
                  </a:moveTo>
                  <a:cubicBezTo>
                    <a:pt x="388" y="0"/>
                    <a:pt x="327" y="15"/>
                    <a:pt x="272" y="45"/>
                  </a:cubicBezTo>
                  <a:cubicBezTo>
                    <a:pt x="61" y="161"/>
                    <a:pt x="1" y="467"/>
                    <a:pt x="142" y="727"/>
                  </a:cubicBezTo>
                  <a:cubicBezTo>
                    <a:pt x="246" y="922"/>
                    <a:pt x="431" y="1038"/>
                    <a:pt x="607" y="1038"/>
                  </a:cubicBezTo>
                  <a:cubicBezTo>
                    <a:pt x="669" y="1038"/>
                    <a:pt x="729" y="1024"/>
                    <a:pt x="785" y="994"/>
                  </a:cubicBezTo>
                  <a:cubicBezTo>
                    <a:pt x="1000" y="878"/>
                    <a:pt x="1056" y="572"/>
                    <a:pt x="915" y="312"/>
                  </a:cubicBezTo>
                  <a:cubicBezTo>
                    <a:pt x="811" y="117"/>
                    <a:pt x="626" y="0"/>
                    <a:pt x="450" y="0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9" name="Google Shape;12369;p32"/>
            <p:cNvSpPr/>
            <p:nvPr/>
          </p:nvSpPr>
          <p:spPr>
            <a:xfrm>
              <a:off x="8073252" y="1652607"/>
              <a:ext cx="34207" cy="39843"/>
            </a:xfrm>
            <a:custGeom>
              <a:rect b="b" l="l" r="r" t="t"/>
              <a:pathLst>
                <a:path extrusionOk="0" h="1520" w="1305">
                  <a:moveTo>
                    <a:pt x="654" y="0"/>
                  </a:moveTo>
                  <a:cubicBezTo>
                    <a:pt x="292" y="0"/>
                    <a:pt x="0" y="292"/>
                    <a:pt x="0" y="651"/>
                  </a:cubicBezTo>
                  <a:lnTo>
                    <a:pt x="0" y="869"/>
                  </a:lnTo>
                  <a:cubicBezTo>
                    <a:pt x="0" y="1227"/>
                    <a:pt x="292" y="1519"/>
                    <a:pt x="654" y="1519"/>
                  </a:cubicBezTo>
                  <a:cubicBezTo>
                    <a:pt x="1013" y="1519"/>
                    <a:pt x="1305" y="1227"/>
                    <a:pt x="1305" y="869"/>
                  </a:cubicBezTo>
                  <a:lnTo>
                    <a:pt x="1305" y="651"/>
                  </a:lnTo>
                  <a:cubicBezTo>
                    <a:pt x="1305" y="292"/>
                    <a:pt x="1013" y="0"/>
                    <a:pt x="65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0" name="Google Shape;12370;p32"/>
            <p:cNvSpPr/>
            <p:nvPr/>
          </p:nvSpPr>
          <p:spPr>
            <a:xfrm>
              <a:off x="8090395" y="1652607"/>
              <a:ext cx="17064" cy="28493"/>
            </a:xfrm>
            <a:custGeom>
              <a:rect b="b" l="l" r="r" t="t"/>
              <a:pathLst>
                <a:path extrusionOk="0" h="1087" w="651">
                  <a:moveTo>
                    <a:pt x="0" y="0"/>
                  </a:moveTo>
                  <a:lnTo>
                    <a:pt x="0" y="760"/>
                  </a:lnTo>
                  <a:cubicBezTo>
                    <a:pt x="0" y="939"/>
                    <a:pt x="145" y="1087"/>
                    <a:pt x="324" y="1087"/>
                  </a:cubicBezTo>
                  <a:cubicBezTo>
                    <a:pt x="507" y="1087"/>
                    <a:pt x="651" y="939"/>
                    <a:pt x="651" y="760"/>
                  </a:cubicBezTo>
                  <a:lnTo>
                    <a:pt x="651" y="651"/>
                  </a:lnTo>
                  <a:cubicBezTo>
                    <a:pt x="651" y="292"/>
                    <a:pt x="359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1" name="Google Shape;12371;p32"/>
            <p:cNvSpPr/>
            <p:nvPr/>
          </p:nvSpPr>
          <p:spPr>
            <a:xfrm>
              <a:off x="8084681" y="1658321"/>
              <a:ext cx="11455" cy="11350"/>
            </a:xfrm>
            <a:custGeom>
              <a:rect b="b" l="l" r="r" t="t"/>
              <a:pathLst>
                <a:path extrusionOk="0" h="433" w="437">
                  <a:moveTo>
                    <a:pt x="218" y="0"/>
                  </a:moveTo>
                  <a:cubicBezTo>
                    <a:pt x="99" y="0"/>
                    <a:pt x="0" y="95"/>
                    <a:pt x="0" y="218"/>
                  </a:cubicBezTo>
                  <a:cubicBezTo>
                    <a:pt x="0" y="338"/>
                    <a:pt x="99" y="433"/>
                    <a:pt x="218" y="433"/>
                  </a:cubicBezTo>
                  <a:cubicBezTo>
                    <a:pt x="338" y="433"/>
                    <a:pt x="436" y="338"/>
                    <a:pt x="436" y="218"/>
                  </a:cubicBezTo>
                  <a:cubicBezTo>
                    <a:pt x="436" y="95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2" name="Google Shape;12372;p32"/>
            <p:cNvSpPr/>
            <p:nvPr/>
          </p:nvSpPr>
          <p:spPr>
            <a:xfrm>
              <a:off x="8198600" y="1652607"/>
              <a:ext cx="34234" cy="39843"/>
            </a:xfrm>
            <a:custGeom>
              <a:rect b="b" l="l" r="r" t="t"/>
              <a:pathLst>
                <a:path extrusionOk="0" h="1520" w="1306">
                  <a:moveTo>
                    <a:pt x="655" y="0"/>
                  </a:moveTo>
                  <a:cubicBezTo>
                    <a:pt x="293" y="0"/>
                    <a:pt x="1" y="292"/>
                    <a:pt x="1" y="651"/>
                  </a:cubicBezTo>
                  <a:lnTo>
                    <a:pt x="1" y="869"/>
                  </a:lnTo>
                  <a:cubicBezTo>
                    <a:pt x="1" y="1227"/>
                    <a:pt x="293" y="1519"/>
                    <a:pt x="655" y="1519"/>
                  </a:cubicBezTo>
                  <a:cubicBezTo>
                    <a:pt x="1014" y="1519"/>
                    <a:pt x="1305" y="1227"/>
                    <a:pt x="1305" y="869"/>
                  </a:cubicBezTo>
                  <a:lnTo>
                    <a:pt x="1305" y="651"/>
                  </a:lnTo>
                  <a:cubicBezTo>
                    <a:pt x="1305" y="292"/>
                    <a:pt x="1014" y="0"/>
                    <a:pt x="655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3" name="Google Shape;12373;p32"/>
            <p:cNvSpPr/>
            <p:nvPr/>
          </p:nvSpPr>
          <p:spPr>
            <a:xfrm>
              <a:off x="8215743" y="1652607"/>
              <a:ext cx="17091" cy="28493"/>
            </a:xfrm>
            <a:custGeom>
              <a:rect b="b" l="l" r="r" t="t"/>
              <a:pathLst>
                <a:path extrusionOk="0" h="1087" w="652">
                  <a:moveTo>
                    <a:pt x="1" y="0"/>
                  </a:moveTo>
                  <a:lnTo>
                    <a:pt x="1" y="760"/>
                  </a:lnTo>
                  <a:cubicBezTo>
                    <a:pt x="1" y="939"/>
                    <a:pt x="145" y="1087"/>
                    <a:pt x="324" y="1087"/>
                  </a:cubicBezTo>
                  <a:cubicBezTo>
                    <a:pt x="504" y="1087"/>
                    <a:pt x="651" y="939"/>
                    <a:pt x="651" y="760"/>
                  </a:cubicBezTo>
                  <a:lnTo>
                    <a:pt x="651" y="651"/>
                  </a:lnTo>
                  <a:cubicBezTo>
                    <a:pt x="651" y="292"/>
                    <a:pt x="360" y="0"/>
                    <a:pt x="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4" name="Google Shape;12374;p32"/>
            <p:cNvSpPr/>
            <p:nvPr/>
          </p:nvSpPr>
          <p:spPr>
            <a:xfrm>
              <a:off x="8209950" y="1658321"/>
              <a:ext cx="11455" cy="11350"/>
            </a:xfrm>
            <a:custGeom>
              <a:rect b="b" l="l" r="r" t="t"/>
              <a:pathLst>
                <a:path extrusionOk="0" h="433" w="437">
                  <a:moveTo>
                    <a:pt x="218" y="0"/>
                  </a:moveTo>
                  <a:cubicBezTo>
                    <a:pt x="99" y="0"/>
                    <a:pt x="0" y="95"/>
                    <a:pt x="0" y="218"/>
                  </a:cubicBezTo>
                  <a:cubicBezTo>
                    <a:pt x="0" y="338"/>
                    <a:pt x="99" y="433"/>
                    <a:pt x="218" y="433"/>
                  </a:cubicBezTo>
                  <a:cubicBezTo>
                    <a:pt x="338" y="433"/>
                    <a:pt x="436" y="338"/>
                    <a:pt x="436" y="218"/>
                  </a:cubicBezTo>
                  <a:cubicBezTo>
                    <a:pt x="436" y="95"/>
                    <a:pt x="338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5" name="Google Shape;12375;p32"/>
            <p:cNvSpPr/>
            <p:nvPr/>
          </p:nvSpPr>
          <p:spPr>
            <a:xfrm>
              <a:off x="8110683" y="1732738"/>
              <a:ext cx="36802" cy="37956"/>
            </a:xfrm>
            <a:custGeom>
              <a:rect b="b" l="l" r="r" t="t"/>
              <a:pathLst>
                <a:path extrusionOk="0" h="1448" w="1404">
                  <a:moveTo>
                    <a:pt x="795" y="410"/>
                  </a:moveTo>
                  <a:cubicBezTo>
                    <a:pt x="823" y="410"/>
                    <a:pt x="851" y="417"/>
                    <a:pt x="876" y="428"/>
                  </a:cubicBezTo>
                  <a:cubicBezTo>
                    <a:pt x="928" y="463"/>
                    <a:pt x="964" y="516"/>
                    <a:pt x="971" y="576"/>
                  </a:cubicBezTo>
                  <a:cubicBezTo>
                    <a:pt x="985" y="667"/>
                    <a:pt x="967" y="759"/>
                    <a:pt x="925" y="839"/>
                  </a:cubicBezTo>
                  <a:cubicBezTo>
                    <a:pt x="856" y="963"/>
                    <a:pt x="738" y="1042"/>
                    <a:pt x="636" y="1042"/>
                  </a:cubicBezTo>
                  <a:cubicBezTo>
                    <a:pt x="608" y="1042"/>
                    <a:pt x="580" y="1035"/>
                    <a:pt x="556" y="1022"/>
                  </a:cubicBezTo>
                  <a:cubicBezTo>
                    <a:pt x="503" y="991"/>
                    <a:pt x="468" y="938"/>
                    <a:pt x="461" y="875"/>
                  </a:cubicBezTo>
                  <a:cubicBezTo>
                    <a:pt x="433" y="692"/>
                    <a:pt x="531" y="509"/>
                    <a:pt x="700" y="432"/>
                  </a:cubicBezTo>
                  <a:cubicBezTo>
                    <a:pt x="732" y="417"/>
                    <a:pt x="763" y="410"/>
                    <a:pt x="795" y="410"/>
                  </a:cubicBezTo>
                  <a:close/>
                  <a:moveTo>
                    <a:pt x="788" y="1"/>
                  </a:moveTo>
                  <a:cubicBezTo>
                    <a:pt x="705" y="1"/>
                    <a:pt x="623" y="18"/>
                    <a:pt x="545" y="52"/>
                  </a:cubicBezTo>
                  <a:cubicBezTo>
                    <a:pt x="197" y="206"/>
                    <a:pt x="0" y="579"/>
                    <a:pt x="60" y="952"/>
                  </a:cubicBezTo>
                  <a:cubicBezTo>
                    <a:pt x="92" y="1135"/>
                    <a:pt x="204" y="1290"/>
                    <a:pt x="362" y="1381"/>
                  </a:cubicBezTo>
                  <a:cubicBezTo>
                    <a:pt x="447" y="1427"/>
                    <a:pt x="542" y="1448"/>
                    <a:pt x="637" y="1448"/>
                  </a:cubicBezTo>
                  <a:cubicBezTo>
                    <a:pt x="886" y="1448"/>
                    <a:pt x="1143" y="1293"/>
                    <a:pt x="1284" y="1033"/>
                  </a:cubicBezTo>
                  <a:cubicBezTo>
                    <a:pt x="1372" y="868"/>
                    <a:pt x="1403" y="681"/>
                    <a:pt x="1372" y="498"/>
                  </a:cubicBezTo>
                  <a:cubicBezTo>
                    <a:pt x="1340" y="319"/>
                    <a:pt x="1227" y="161"/>
                    <a:pt x="1069" y="69"/>
                  </a:cubicBezTo>
                  <a:cubicBezTo>
                    <a:pt x="980" y="24"/>
                    <a:pt x="884" y="1"/>
                    <a:pt x="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6" name="Google Shape;12376;p32"/>
            <p:cNvSpPr/>
            <p:nvPr/>
          </p:nvSpPr>
          <p:spPr>
            <a:xfrm>
              <a:off x="8156581" y="1732765"/>
              <a:ext cx="38087" cy="37929"/>
            </a:xfrm>
            <a:custGeom>
              <a:rect b="b" l="l" r="r" t="t"/>
              <a:pathLst>
                <a:path extrusionOk="0" h="1447" w="1453">
                  <a:moveTo>
                    <a:pt x="685" y="408"/>
                  </a:moveTo>
                  <a:cubicBezTo>
                    <a:pt x="786" y="408"/>
                    <a:pt x="902" y="486"/>
                    <a:pt x="971" y="610"/>
                  </a:cubicBezTo>
                  <a:cubicBezTo>
                    <a:pt x="1017" y="691"/>
                    <a:pt x="1034" y="782"/>
                    <a:pt x="1020" y="874"/>
                  </a:cubicBezTo>
                  <a:cubicBezTo>
                    <a:pt x="1010" y="933"/>
                    <a:pt x="974" y="990"/>
                    <a:pt x="922" y="1021"/>
                  </a:cubicBezTo>
                  <a:cubicBezTo>
                    <a:pt x="897" y="1034"/>
                    <a:pt x="870" y="1041"/>
                    <a:pt x="841" y="1041"/>
                  </a:cubicBezTo>
                  <a:cubicBezTo>
                    <a:pt x="739" y="1041"/>
                    <a:pt x="622" y="961"/>
                    <a:pt x="556" y="835"/>
                  </a:cubicBezTo>
                  <a:cubicBezTo>
                    <a:pt x="468" y="677"/>
                    <a:pt x="489" y="490"/>
                    <a:pt x="605" y="427"/>
                  </a:cubicBezTo>
                  <a:cubicBezTo>
                    <a:pt x="630" y="414"/>
                    <a:pt x="657" y="408"/>
                    <a:pt x="685" y="408"/>
                  </a:cubicBezTo>
                  <a:close/>
                  <a:moveTo>
                    <a:pt x="683" y="1"/>
                  </a:moveTo>
                  <a:cubicBezTo>
                    <a:pt x="589" y="1"/>
                    <a:pt x="497" y="22"/>
                    <a:pt x="412" y="68"/>
                  </a:cubicBezTo>
                  <a:cubicBezTo>
                    <a:pt x="99" y="237"/>
                    <a:pt x="0" y="670"/>
                    <a:pt x="197" y="1028"/>
                  </a:cubicBezTo>
                  <a:cubicBezTo>
                    <a:pt x="338" y="1292"/>
                    <a:pt x="595" y="1447"/>
                    <a:pt x="844" y="1447"/>
                  </a:cubicBezTo>
                  <a:cubicBezTo>
                    <a:pt x="939" y="1447"/>
                    <a:pt x="1031" y="1422"/>
                    <a:pt x="1115" y="1380"/>
                  </a:cubicBezTo>
                  <a:cubicBezTo>
                    <a:pt x="1277" y="1289"/>
                    <a:pt x="1386" y="1130"/>
                    <a:pt x="1417" y="951"/>
                  </a:cubicBezTo>
                  <a:cubicBezTo>
                    <a:pt x="1453" y="768"/>
                    <a:pt x="1421" y="582"/>
                    <a:pt x="1330" y="420"/>
                  </a:cubicBezTo>
                  <a:cubicBezTo>
                    <a:pt x="1189" y="156"/>
                    <a:pt x="932" y="1"/>
                    <a:pt x="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7" name="Google Shape;12377;p32"/>
            <p:cNvSpPr/>
            <p:nvPr/>
          </p:nvSpPr>
          <p:spPr>
            <a:xfrm>
              <a:off x="7970761" y="1506839"/>
              <a:ext cx="364668" cy="350776"/>
            </a:xfrm>
            <a:custGeom>
              <a:rect b="b" l="l" r="r" t="t"/>
              <a:pathLst>
                <a:path extrusionOk="0" h="13382" w="13912">
                  <a:moveTo>
                    <a:pt x="1997" y="621"/>
                  </a:moveTo>
                  <a:lnTo>
                    <a:pt x="1997" y="621"/>
                  </a:lnTo>
                  <a:cubicBezTo>
                    <a:pt x="3211" y="1018"/>
                    <a:pt x="4174" y="1869"/>
                    <a:pt x="4631" y="2333"/>
                  </a:cubicBezTo>
                  <a:cubicBezTo>
                    <a:pt x="4420" y="2460"/>
                    <a:pt x="4220" y="2600"/>
                    <a:pt x="4026" y="2755"/>
                  </a:cubicBezTo>
                  <a:cubicBezTo>
                    <a:pt x="3675" y="1964"/>
                    <a:pt x="3109" y="1313"/>
                    <a:pt x="2335" y="821"/>
                  </a:cubicBezTo>
                  <a:cubicBezTo>
                    <a:pt x="2223" y="747"/>
                    <a:pt x="2110" y="680"/>
                    <a:pt x="1997" y="621"/>
                  </a:cubicBezTo>
                  <a:close/>
                  <a:moveTo>
                    <a:pt x="426" y="487"/>
                  </a:moveTo>
                  <a:lnTo>
                    <a:pt x="426" y="487"/>
                  </a:lnTo>
                  <a:cubicBezTo>
                    <a:pt x="1164" y="642"/>
                    <a:pt x="2954" y="1197"/>
                    <a:pt x="3703" y="3036"/>
                  </a:cubicBezTo>
                  <a:cubicBezTo>
                    <a:pt x="3429" y="3286"/>
                    <a:pt x="3175" y="3564"/>
                    <a:pt x="2943" y="3856"/>
                  </a:cubicBezTo>
                  <a:cubicBezTo>
                    <a:pt x="2824" y="4010"/>
                    <a:pt x="2711" y="4169"/>
                    <a:pt x="2602" y="4330"/>
                  </a:cubicBezTo>
                  <a:cubicBezTo>
                    <a:pt x="872" y="3799"/>
                    <a:pt x="503" y="1292"/>
                    <a:pt x="426" y="487"/>
                  </a:cubicBezTo>
                  <a:close/>
                  <a:moveTo>
                    <a:pt x="13482" y="480"/>
                  </a:moveTo>
                  <a:cubicBezTo>
                    <a:pt x="13408" y="1292"/>
                    <a:pt x="13039" y="3799"/>
                    <a:pt x="11306" y="4327"/>
                  </a:cubicBezTo>
                  <a:lnTo>
                    <a:pt x="11306" y="4330"/>
                  </a:lnTo>
                  <a:cubicBezTo>
                    <a:pt x="11196" y="4165"/>
                    <a:pt x="11084" y="4007"/>
                    <a:pt x="10961" y="3856"/>
                  </a:cubicBezTo>
                  <a:cubicBezTo>
                    <a:pt x="10732" y="3560"/>
                    <a:pt x="10479" y="3286"/>
                    <a:pt x="10205" y="3033"/>
                  </a:cubicBezTo>
                  <a:cubicBezTo>
                    <a:pt x="10261" y="2896"/>
                    <a:pt x="10328" y="2759"/>
                    <a:pt x="10402" y="2625"/>
                  </a:cubicBezTo>
                  <a:cubicBezTo>
                    <a:pt x="10490" y="2465"/>
                    <a:pt x="10353" y="2323"/>
                    <a:pt x="10215" y="2323"/>
                  </a:cubicBezTo>
                  <a:cubicBezTo>
                    <a:pt x="10150" y="2323"/>
                    <a:pt x="10085" y="2355"/>
                    <a:pt x="10043" y="2432"/>
                  </a:cubicBezTo>
                  <a:cubicBezTo>
                    <a:pt x="9987" y="2534"/>
                    <a:pt x="9934" y="2643"/>
                    <a:pt x="9885" y="2755"/>
                  </a:cubicBezTo>
                  <a:cubicBezTo>
                    <a:pt x="9691" y="2600"/>
                    <a:pt x="9488" y="2460"/>
                    <a:pt x="9277" y="2333"/>
                  </a:cubicBezTo>
                  <a:cubicBezTo>
                    <a:pt x="9734" y="1865"/>
                    <a:pt x="10701" y="1014"/>
                    <a:pt x="11917" y="617"/>
                  </a:cubicBezTo>
                  <a:lnTo>
                    <a:pt x="11917" y="617"/>
                  </a:lnTo>
                  <a:cubicBezTo>
                    <a:pt x="11411" y="881"/>
                    <a:pt x="10957" y="1236"/>
                    <a:pt x="10578" y="1661"/>
                  </a:cubicBezTo>
                  <a:cubicBezTo>
                    <a:pt x="10444" y="1817"/>
                    <a:pt x="10583" y="2005"/>
                    <a:pt x="10736" y="2005"/>
                  </a:cubicBezTo>
                  <a:cubicBezTo>
                    <a:pt x="10788" y="2005"/>
                    <a:pt x="10842" y="1984"/>
                    <a:pt x="10887" y="1932"/>
                  </a:cubicBezTo>
                  <a:cubicBezTo>
                    <a:pt x="11749" y="955"/>
                    <a:pt x="12902" y="603"/>
                    <a:pt x="13482" y="480"/>
                  </a:cubicBezTo>
                  <a:close/>
                  <a:moveTo>
                    <a:pt x="6952" y="2062"/>
                  </a:moveTo>
                  <a:cubicBezTo>
                    <a:pt x="7638" y="2062"/>
                    <a:pt x="8317" y="2252"/>
                    <a:pt x="8971" y="2625"/>
                  </a:cubicBezTo>
                  <a:cubicBezTo>
                    <a:pt x="9586" y="2977"/>
                    <a:pt x="10145" y="3476"/>
                    <a:pt x="10641" y="4105"/>
                  </a:cubicBezTo>
                  <a:cubicBezTo>
                    <a:pt x="11611" y="5340"/>
                    <a:pt x="12192" y="6943"/>
                    <a:pt x="12192" y="8388"/>
                  </a:cubicBezTo>
                  <a:cubicBezTo>
                    <a:pt x="12192" y="10917"/>
                    <a:pt x="9843" y="12974"/>
                    <a:pt x="6956" y="12974"/>
                  </a:cubicBezTo>
                  <a:lnTo>
                    <a:pt x="6956" y="12977"/>
                  </a:lnTo>
                  <a:cubicBezTo>
                    <a:pt x="4065" y="12977"/>
                    <a:pt x="1716" y="10917"/>
                    <a:pt x="1716" y="8388"/>
                  </a:cubicBezTo>
                  <a:cubicBezTo>
                    <a:pt x="1716" y="6943"/>
                    <a:pt x="2293" y="5340"/>
                    <a:pt x="3263" y="4105"/>
                  </a:cubicBezTo>
                  <a:cubicBezTo>
                    <a:pt x="3759" y="3476"/>
                    <a:pt x="4322" y="2980"/>
                    <a:pt x="4934" y="2625"/>
                  </a:cubicBezTo>
                  <a:cubicBezTo>
                    <a:pt x="5588" y="2252"/>
                    <a:pt x="6266" y="2062"/>
                    <a:pt x="6952" y="2062"/>
                  </a:cubicBezTo>
                  <a:close/>
                  <a:moveTo>
                    <a:pt x="727" y="0"/>
                  </a:moveTo>
                  <a:cubicBezTo>
                    <a:pt x="544" y="0"/>
                    <a:pt x="361" y="13"/>
                    <a:pt x="179" y="37"/>
                  </a:cubicBezTo>
                  <a:cubicBezTo>
                    <a:pt x="74" y="51"/>
                    <a:pt x="0" y="139"/>
                    <a:pt x="4" y="244"/>
                  </a:cubicBezTo>
                  <a:cubicBezTo>
                    <a:pt x="39" y="920"/>
                    <a:pt x="158" y="1591"/>
                    <a:pt x="362" y="2238"/>
                  </a:cubicBezTo>
                  <a:cubicBezTo>
                    <a:pt x="770" y="3518"/>
                    <a:pt x="1466" y="4359"/>
                    <a:pt x="2381" y="4682"/>
                  </a:cubicBezTo>
                  <a:cubicBezTo>
                    <a:pt x="1699" y="5832"/>
                    <a:pt x="1308" y="7161"/>
                    <a:pt x="1308" y="8388"/>
                  </a:cubicBezTo>
                  <a:cubicBezTo>
                    <a:pt x="1308" y="9728"/>
                    <a:pt x="1899" y="10984"/>
                    <a:pt x="2972" y="11929"/>
                  </a:cubicBezTo>
                  <a:cubicBezTo>
                    <a:pt x="4037" y="12865"/>
                    <a:pt x="5451" y="13382"/>
                    <a:pt x="6956" y="13382"/>
                  </a:cubicBezTo>
                  <a:cubicBezTo>
                    <a:pt x="8457" y="13382"/>
                    <a:pt x="9874" y="12865"/>
                    <a:pt x="10940" y="11929"/>
                  </a:cubicBezTo>
                  <a:cubicBezTo>
                    <a:pt x="12012" y="10984"/>
                    <a:pt x="12603" y="9728"/>
                    <a:pt x="12603" y="8388"/>
                  </a:cubicBezTo>
                  <a:cubicBezTo>
                    <a:pt x="12603" y="7161"/>
                    <a:pt x="12209" y="5832"/>
                    <a:pt x="11531" y="4682"/>
                  </a:cubicBezTo>
                  <a:cubicBezTo>
                    <a:pt x="12445" y="4359"/>
                    <a:pt x="13138" y="3518"/>
                    <a:pt x="13549" y="2238"/>
                  </a:cubicBezTo>
                  <a:cubicBezTo>
                    <a:pt x="13749" y="1591"/>
                    <a:pt x="13873" y="920"/>
                    <a:pt x="13908" y="244"/>
                  </a:cubicBezTo>
                  <a:cubicBezTo>
                    <a:pt x="13911" y="139"/>
                    <a:pt x="13834" y="51"/>
                    <a:pt x="13732" y="37"/>
                  </a:cubicBezTo>
                  <a:cubicBezTo>
                    <a:pt x="13553" y="14"/>
                    <a:pt x="13373" y="2"/>
                    <a:pt x="13193" y="2"/>
                  </a:cubicBezTo>
                  <a:cubicBezTo>
                    <a:pt x="12339" y="2"/>
                    <a:pt x="11466" y="262"/>
                    <a:pt x="10595" y="779"/>
                  </a:cubicBezTo>
                  <a:cubicBezTo>
                    <a:pt x="9973" y="1152"/>
                    <a:pt x="9407" y="1605"/>
                    <a:pt x="8907" y="2129"/>
                  </a:cubicBezTo>
                  <a:cubicBezTo>
                    <a:pt x="8294" y="1811"/>
                    <a:pt x="7623" y="1652"/>
                    <a:pt x="6953" y="1652"/>
                  </a:cubicBezTo>
                  <a:cubicBezTo>
                    <a:pt x="6282" y="1652"/>
                    <a:pt x="5612" y="1811"/>
                    <a:pt x="5001" y="2129"/>
                  </a:cubicBezTo>
                  <a:cubicBezTo>
                    <a:pt x="4501" y="1605"/>
                    <a:pt x="3935" y="1152"/>
                    <a:pt x="3316" y="779"/>
                  </a:cubicBezTo>
                  <a:cubicBezTo>
                    <a:pt x="2446" y="261"/>
                    <a:pt x="1577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8" name="Google Shape;12378;p32"/>
            <p:cNvSpPr/>
            <p:nvPr/>
          </p:nvSpPr>
          <p:spPr>
            <a:xfrm>
              <a:off x="8083658" y="1693708"/>
              <a:ext cx="138952" cy="129621"/>
            </a:xfrm>
            <a:custGeom>
              <a:rect b="b" l="l" r="r" t="t"/>
              <a:pathLst>
                <a:path extrusionOk="0" h="4945" w="5301">
                  <a:moveTo>
                    <a:pt x="2688" y="408"/>
                  </a:moveTo>
                  <a:cubicBezTo>
                    <a:pt x="3265" y="408"/>
                    <a:pt x="3819" y="632"/>
                    <a:pt x="4235" y="1027"/>
                  </a:cubicBezTo>
                  <a:cubicBezTo>
                    <a:pt x="4660" y="1439"/>
                    <a:pt x="4892" y="2005"/>
                    <a:pt x="4892" y="2631"/>
                  </a:cubicBezTo>
                  <a:cubicBezTo>
                    <a:pt x="4892" y="2898"/>
                    <a:pt x="4822" y="3088"/>
                    <a:pt x="4681" y="3218"/>
                  </a:cubicBezTo>
                  <a:lnTo>
                    <a:pt x="4681" y="3215"/>
                  </a:lnTo>
                  <a:cubicBezTo>
                    <a:pt x="4481" y="3400"/>
                    <a:pt x="4137" y="3449"/>
                    <a:pt x="3782" y="3449"/>
                  </a:cubicBezTo>
                  <a:cubicBezTo>
                    <a:pt x="3557" y="3449"/>
                    <a:pt x="3327" y="3429"/>
                    <a:pt x="3127" y="3412"/>
                  </a:cubicBezTo>
                  <a:cubicBezTo>
                    <a:pt x="2951" y="3397"/>
                    <a:pt x="2786" y="3383"/>
                    <a:pt x="2649" y="3383"/>
                  </a:cubicBezTo>
                  <a:cubicBezTo>
                    <a:pt x="2512" y="3383"/>
                    <a:pt x="2353" y="3397"/>
                    <a:pt x="2181" y="3412"/>
                  </a:cubicBezTo>
                  <a:cubicBezTo>
                    <a:pt x="1979" y="3429"/>
                    <a:pt x="1748" y="3449"/>
                    <a:pt x="1522" y="3449"/>
                  </a:cubicBezTo>
                  <a:cubicBezTo>
                    <a:pt x="1164" y="3449"/>
                    <a:pt x="818" y="3400"/>
                    <a:pt x="616" y="3215"/>
                  </a:cubicBezTo>
                  <a:cubicBezTo>
                    <a:pt x="475" y="3084"/>
                    <a:pt x="409" y="2895"/>
                    <a:pt x="409" y="2631"/>
                  </a:cubicBezTo>
                  <a:cubicBezTo>
                    <a:pt x="409" y="2008"/>
                    <a:pt x="641" y="1439"/>
                    <a:pt x="1063" y="1027"/>
                  </a:cubicBezTo>
                  <a:cubicBezTo>
                    <a:pt x="1474" y="626"/>
                    <a:pt x="2040" y="408"/>
                    <a:pt x="2649" y="408"/>
                  </a:cubicBezTo>
                  <a:cubicBezTo>
                    <a:pt x="2662" y="408"/>
                    <a:pt x="2675" y="408"/>
                    <a:pt x="2688" y="408"/>
                  </a:cubicBezTo>
                  <a:close/>
                  <a:moveTo>
                    <a:pt x="2649" y="3791"/>
                  </a:moveTo>
                  <a:cubicBezTo>
                    <a:pt x="2765" y="3791"/>
                    <a:pt x="2926" y="3805"/>
                    <a:pt x="3092" y="3819"/>
                  </a:cubicBezTo>
                  <a:cubicBezTo>
                    <a:pt x="3310" y="3837"/>
                    <a:pt x="3552" y="3858"/>
                    <a:pt x="3792" y="3858"/>
                  </a:cubicBezTo>
                  <a:cubicBezTo>
                    <a:pt x="3813" y="3859"/>
                    <a:pt x="3834" y="3859"/>
                    <a:pt x="3855" y="3859"/>
                  </a:cubicBezTo>
                  <a:cubicBezTo>
                    <a:pt x="3957" y="3859"/>
                    <a:pt x="4059" y="3852"/>
                    <a:pt x="4161" y="3841"/>
                  </a:cubicBezTo>
                  <a:lnTo>
                    <a:pt x="4161" y="3841"/>
                  </a:lnTo>
                  <a:cubicBezTo>
                    <a:pt x="3879" y="4277"/>
                    <a:pt x="3394" y="4540"/>
                    <a:pt x="2874" y="4540"/>
                  </a:cubicBezTo>
                  <a:lnTo>
                    <a:pt x="2420" y="4540"/>
                  </a:lnTo>
                  <a:cubicBezTo>
                    <a:pt x="1900" y="4540"/>
                    <a:pt x="1414" y="4273"/>
                    <a:pt x="1133" y="3837"/>
                  </a:cubicBezTo>
                  <a:lnTo>
                    <a:pt x="1133" y="3837"/>
                  </a:lnTo>
                  <a:cubicBezTo>
                    <a:pt x="1260" y="3852"/>
                    <a:pt x="1390" y="3857"/>
                    <a:pt x="1521" y="3857"/>
                  </a:cubicBezTo>
                  <a:cubicBezTo>
                    <a:pt x="1763" y="3857"/>
                    <a:pt x="2004" y="3838"/>
                    <a:pt x="2216" y="3819"/>
                  </a:cubicBezTo>
                  <a:cubicBezTo>
                    <a:pt x="2378" y="3805"/>
                    <a:pt x="2533" y="3791"/>
                    <a:pt x="2649" y="3791"/>
                  </a:cubicBezTo>
                  <a:close/>
                  <a:moveTo>
                    <a:pt x="2649" y="1"/>
                  </a:moveTo>
                  <a:cubicBezTo>
                    <a:pt x="1140" y="1"/>
                    <a:pt x="1" y="1133"/>
                    <a:pt x="1" y="2634"/>
                  </a:cubicBezTo>
                  <a:cubicBezTo>
                    <a:pt x="1" y="3011"/>
                    <a:pt x="117" y="3306"/>
                    <a:pt x="342" y="3513"/>
                  </a:cubicBezTo>
                  <a:cubicBezTo>
                    <a:pt x="419" y="3587"/>
                    <a:pt x="511" y="3647"/>
                    <a:pt x="606" y="3689"/>
                  </a:cubicBezTo>
                  <a:cubicBezTo>
                    <a:pt x="890" y="4445"/>
                    <a:pt x="1611" y="4945"/>
                    <a:pt x="2420" y="4945"/>
                  </a:cubicBezTo>
                  <a:lnTo>
                    <a:pt x="2874" y="4945"/>
                  </a:lnTo>
                  <a:cubicBezTo>
                    <a:pt x="2877" y="4945"/>
                    <a:pt x="2879" y="4945"/>
                    <a:pt x="2882" y="4945"/>
                  </a:cubicBezTo>
                  <a:cubicBezTo>
                    <a:pt x="3684" y="4945"/>
                    <a:pt x="4401" y="4446"/>
                    <a:pt x="4688" y="3696"/>
                  </a:cubicBezTo>
                  <a:cubicBezTo>
                    <a:pt x="4787" y="3651"/>
                    <a:pt x="4878" y="3591"/>
                    <a:pt x="4959" y="3517"/>
                  </a:cubicBezTo>
                  <a:cubicBezTo>
                    <a:pt x="5184" y="3310"/>
                    <a:pt x="5300" y="3011"/>
                    <a:pt x="5300" y="2631"/>
                  </a:cubicBezTo>
                  <a:cubicBezTo>
                    <a:pt x="5297" y="1896"/>
                    <a:pt x="5022" y="1224"/>
                    <a:pt x="4519" y="735"/>
                  </a:cubicBezTo>
                  <a:cubicBezTo>
                    <a:pt x="4027" y="261"/>
                    <a:pt x="3362" y="1"/>
                    <a:pt x="26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9" name="Google Shape;12379;p32"/>
            <p:cNvSpPr/>
            <p:nvPr/>
          </p:nvSpPr>
          <p:spPr>
            <a:xfrm>
              <a:off x="8067800" y="1647155"/>
              <a:ext cx="44928" cy="50643"/>
            </a:xfrm>
            <a:custGeom>
              <a:rect b="b" l="l" r="r" t="t"/>
              <a:pathLst>
                <a:path extrusionOk="0" h="1932" w="1714">
                  <a:moveTo>
                    <a:pt x="855" y="1"/>
                  </a:moveTo>
                  <a:cubicBezTo>
                    <a:pt x="384" y="1"/>
                    <a:pt x="1" y="384"/>
                    <a:pt x="1" y="855"/>
                  </a:cubicBezTo>
                  <a:lnTo>
                    <a:pt x="1" y="1077"/>
                  </a:lnTo>
                  <a:cubicBezTo>
                    <a:pt x="1" y="1548"/>
                    <a:pt x="384" y="1931"/>
                    <a:pt x="859" y="1931"/>
                  </a:cubicBezTo>
                  <a:cubicBezTo>
                    <a:pt x="1330" y="1931"/>
                    <a:pt x="1713" y="1548"/>
                    <a:pt x="1713" y="1077"/>
                  </a:cubicBezTo>
                  <a:lnTo>
                    <a:pt x="1713" y="855"/>
                  </a:lnTo>
                  <a:cubicBezTo>
                    <a:pt x="1713" y="720"/>
                    <a:pt x="1611" y="652"/>
                    <a:pt x="1510" y="652"/>
                  </a:cubicBezTo>
                  <a:cubicBezTo>
                    <a:pt x="1408" y="652"/>
                    <a:pt x="1306" y="720"/>
                    <a:pt x="1306" y="855"/>
                  </a:cubicBezTo>
                  <a:lnTo>
                    <a:pt x="1306" y="1077"/>
                  </a:lnTo>
                  <a:cubicBezTo>
                    <a:pt x="1313" y="1330"/>
                    <a:pt x="1112" y="1537"/>
                    <a:pt x="855" y="1537"/>
                  </a:cubicBezTo>
                  <a:cubicBezTo>
                    <a:pt x="602" y="1537"/>
                    <a:pt x="398" y="1330"/>
                    <a:pt x="409" y="1077"/>
                  </a:cubicBezTo>
                  <a:lnTo>
                    <a:pt x="409" y="855"/>
                  </a:lnTo>
                  <a:cubicBezTo>
                    <a:pt x="409" y="609"/>
                    <a:pt x="609" y="409"/>
                    <a:pt x="855" y="409"/>
                  </a:cubicBezTo>
                  <a:cubicBezTo>
                    <a:pt x="968" y="409"/>
                    <a:pt x="1059" y="317"/>
                    <a:pt x="1059" y="205"/>
                  </a:cubicBezTo>
                  <a:cubicBezTo>
                    <a:pt x="1059" y="92"/>
                    <a:pt x="968" y="1"/>
                    <a:pt x="8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0" name="Google Shape;12380;p32"/>
            <p:cNvSpPr/>
            <p:nvPr/>
          </p:nvSpPr>
          <p:spPr>
            <a:xfrm>
              <a:off x="8193358" y="1647155"/>
              <a:ext cx="44902" cy="50643"/>
            </a:xfrm>
            <a:custGeom>
              <a:rect b="b" l="l" r="r" t="t"/>
              <a:pathLst>
                <a:path extrusionOk="0" h="1932" w="1713">
                  <a:moveTo>
                    <a:pt x="858" y="1"/>
                  </a:moveTo>
                  <a:cubicBezTo>
                    <a:pt x="384" y="1"/>
                    <a:pt x="0" y="384"/>
                    <a:pt x="0" y="855"/>
                  </a:cubicBezTo>
                  <a:lnTo>
                    <a:pt x="0" y="1077"/>
                  </a:lnTo>
                  <a:cubicBezTo>
                    <a:pt x="0" y="1548"/>
                    <a:pt x="384" y="1931"/>
                    <a:pt x="858" y="1931"/>
                  </a:cubicBezTo>
                  <a:cubicBezTo>
                    <a:pt x="1330" y="1931"/>
                    <a:pt x="1713" y="1548"/>
                    <a:pt x="1713" y="1077"/>
                  </a:cubicBezTo>
                  <a:lnTo>
                    <a:pt x="1713" y="855"/>
                  </a:lnTo>
                  <a:cubicBezTo>
                    <a:pt x="1713" y="743"/>
                    <a:pt x="1621" y="655"/>
                    <a:pt x="1509" y="655"/>
                  </a:cubicBezTo>
                  <a:cubicBezTo>
                    <a:pt x="1396" y="655"/>
                    <a:pt x="1305" y="746"/>
                    <a:pt x="1305" y="859"/>
                  </a:cubicBezTo>
                  <a:lnTo>
                    <a:pt x="1305" y="1077"/>
                  </a:lnTo>
                  <a:cubicBezTo>
                    <a:pt x="1298" y="1319"/>
                    <a:pt x="1101" y="1513"/>
                    <a:pt x="858" y="1513"/>
                  </a:cubicBezTo>
                  <a:cubicBezTo>
                    <a:pt x="612" y="1513"/>
                    <a:pt x="415" y="1319"/>
                    <a:pt x="408" y="1077"/>
                  </a:cubicBezTo>
                  <a:lnTo>
                    <a:pt x="408" y="859"/>
                  </a:lnTo>
                  <a:cubicBezTo>
                    <a:pt x="408" y="609"/>
                    <a:pt x="609" y="409"/>
                    <a:pt x="858" y="409"/>
                  </a:cubicBezTo>
                  <a:cubicBezTo>
                    <a:pt x="967" y="409"/>
                    <a:pt x="1059" y="317"/>
                    <a:pt x="1059" y="205"/>
                  </a:cubicBezTo>
                  <a:cubicBezTo>
                    <a:pt x="1059" y="92"/>
                    <a:pt x="967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81" name="Google Shape;12381;p32"/>
          <p:cNvGrpSpPr/>
          <p:nvPr/>
        </p:nvGrpSpPr>
        <p:grpSpPr>
          <a:xfrm>
            <a:off x="1397033" y="2562181"/>
            <a:ext cx="374341" cy="374839"/>
            <a:chOff x="1397033" y="2409781"/>
            <a:chExt cx="374341" cy="374839"/>
          </a:xfrm>
        </p:grpSpPr>
        <p:sp>
          <p:nvSpPr>
            <p:cNvPr id="12382" name="Google Shape;12382;p32"/>
            <p:cNvSpPr/>
            <p:nvPr/>
          </p:nvSpPr>
          <p:spPr>
            <a:xfrm>
              <a:off x="1443560" y="2473871"/>
              <a:ext cx="281260" cy="287237"/>
            </a:xfrm>
            <a:custGeom>
              <a:rect b="b" l="l" r="r" t="t"/>
              <a:pathLst>
                <a:path extrusionOk="0" h="10958" w="10730">
                  <a:moveTo>
                    <a:pt x="5367" y="1"/>
                  </a:moveTo>
                  <a:cubicBezTo>
                    <a:pt x="2403" y="1"/>
                    <a:pt x="1" y="2452"/>
                    <a:pt x="1" y="5479"/>
                  </a:cubicBezTo>
                  <a:cubicBezTo>
                    <a:pt x="1" y="8503"/>
                    <a:pt x="2403" y="10958"/>
                    <a:pt x="5367" y="10958"/>
                  </a:cubicBezTo>
                  <a:cubicBezTo>
                    <a:pt x="8328" y="10958"/>
                    <a:pt x="10730" y="8503"/>
                    <a:pt x="10730" y="5479"/>
                  </a:cubicBezTo>
                  <a:cubicBezTo>
                    <a:pt x="10730" y="2452"/>
                    <a:pt x="8328" y="1"/>
                    <a:pt x="5367" y="1"/>
                  </a:cubicBezTo>
                  <a:close/>
                </a:path>
              </a:pathLst>
            </a:custGeom>
            <a:solidFill>
              <a:srgbClr val="496E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3" name="Google Shape;12383;p32"/>
            <p:cNvSpPr/>
            <p:nvPr/>
          </p:nvSpPr>
          <p:spPr>
            <a:xfrm>
              <a:off x="1490402" y="2497278"/>
              <a:ext cx="187603" cy="263750"/>
            </a:xfrm>
            <a:custGeom>
              <a:rect b="b" l="l" r="r" t="t"/>
              <a:pathLst>
                <a:path extrusionOk="0" h="10062" w="7157">
                  <a:moveTo>
                    <a:pt x="3580" y="1"/>
                  </a:moveTo>
                  <a:cubicBezTo>
                    <a:pt x="1604" y="1"/>
                    <a:pt x="0" y="2255"/>
                    <a:pt x="0" y="5033"/>
                  </a:cubicBezTo>
                  <a:cubicBezTo>
                    <a:pt x="0" y="7811"/>
                    <a:pt x="1604" y="10061"/>
                    <a:pt x="3580" y="10061"/>
                  </a:cubicBezTo>
                  <a:cubicBezTo>
                    <a:pt x="5553" y="10061"/>
                    <a:pt x="7156" y="7811"/>
                    <a:pt x="7156" y="5033"/>
                  </a:cubicBezTo>
                  <a:cubicBezTo>
                    <a:pt x="7156" y="2255"/>
                    <a:pt x="5553" y="1"/>
                    <a:pt x="3580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4" name="Google Shape;12384;p32"/>
            <p:cNvSpPr/>
            <p:nvPr/>
          </p:nvSpPr>
          <p:spPr>
            <a:xfrm>
              <a:off x="1402564" y="2415259"/>
              <a:ext cx="363358" cy="211954"/>
            </a:xfrm>
            <a:custGeom>
              <a:rect b="b" l="l" r="r" t="t"/>
              <a:pathLst>
                <a:path extrusionOk="0" h="8086" w="13862">
                  <a:moveTo>
                    <a:pt x="6931" y="0"/>
                  </a:moveTo>
                  <a:cubicBezTo>
                    <a:pt x="3967" y="0"/>
                    <a:pt x="1565" y="1804"/>
                    <a:pt x="1565" y="4027"/>
                  </a:cubicBezTo>
                  <a:cubicBezTo>
                    <a:pt x="1565" y="4188"/>
                    <a:pt x="1579" y="4354"/>
                    <a:pt x="1604" y="4512"/>
                  </a:cubicBezTo>
                  <a:lnTo>
                    <a:pt x="893" y="3802"/>
                  </a:lnTo>
                  <a:cubicBezTo>
                    <a:pt x="893" y="3802"/>
                    <a:pt x="0" y="6038"/>
                    <a:pt x="0" y="7378"/>
                  </a:cubicBezTo>
                  <a:lnTo>
                    <a:pt x="672" y="7378"/>
                  </a:lnTo>
                  <a:lnTo>
                    <a:pt x="672" y="8049"/>
                  </a:lnTo>
                  <a:cubicBezTo>
                    <a:pt x="672" y="8049"/>
                    <a:pt x="993" y="8085"/>
                    <a:pt x="1507" y="8085"/>
                  </a:cubicBezTo>
                  <a:cubicBezTo>
                    <a:pt x="2254" y="8085"/>
                    <a:pt x="3406" y="8010"/>
                    <a:pt x="4572" y="7641"/>
                  </a:cubicBezTo>
                  <a:cubicBezTo>
                    <a:pt x="4470" y="7603"/>
                    <a:pt x="6931" y="6485"/>
                    <a:pt x="6931" y="6485"/>
                  </a:cubicBezTo>
                  <a:cubicBezTo>
                    <a:pt x="6931" y="6485"/>
                    <a:pt x="9168" y="7603"/>
                    <a:pt x="9291" y="7641"/>
                  </a:cubicBezTo>
                  <a:cubicBezTo>
                    <a:pt x="10456" y="8010"/>
                    <a:pt x="11608" y="8085"/>
                    <a:pt x="12355" y="8085"/>
                  </a:cubicBezTo>
                  <a:cubicBezTo>
                    <a:pt x="12869" y="8085"/>
                    <a:pt x="13190" y="8049"/>
                    <a:pt x="13190" y="8049"/>
                  </a:cubicBezTo>
                  <a:lnTo>
                    <a:pt x="13190" y="7378"/>
                  </a:lnTo>
                  <a:lnTo>
                    <a:pt x="13862" y="7378"/>
                  </a:lnTo>
                  <a:cubicBezTo>
                    <a:pt x="13862" y="6038"/>
                    <a:pt x="12965" y="3802"/>
                    <a:pt x="12965" y="3802"/>
                  </a:cubicBezTo>
                  <a:lnTo>
                    <a:pt x="12255" y="4512"/>
                  </a:lnTo>
                  <a:cubicBezTo>
                    <a:pt x="12283" y="4354"/>
                    <a:pt x="12294" y="4188"/>
                    <a:pt x="12297" y="4027"/>
                  </a:cubicBezTo>
                  <a:cubicBezTo>
                    <a:pt x="12297" y="1804"/>
                    <a:pt x="9892" y="0"/>
                    <a:pt x="6931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5" name="Google Shape;12385;p32"/>
            <p:cNvSpPr/>
            <p:nvPr/>
          </p:nvSpPr>
          <p:spPr>
            <a:xfrm>
              <a:off x="1408357" y="2411485"/>
              <a:ext cx="351588" cy="208966"/>
            </a:xfrm>
            <a:custGeom>
              <a:rect b="b" l="l" r="r" t="t"/>
              <a:pathLst>
                <a:path extrusionOk="0" h="7972" w="13413">
                  <a:moveTo>
                    <a:pt x="448" y="255"/>
                  </a:moveTo>
                  <a:cubicBezTo>
                    <a:pt x="337" y="255"/>
                    <a:pt x="246" y="360"/>
                    <a:pt x="278" y="478"/>
                  </a:cubicBezTo>
                  <a:cubicBezTo>
                    <a:pt x="373" y="848"/>
                    <a:pt x="641" y="1442"/>
                    <a:pt x="1404" y="1871"/>
                  </a:cubicBezTo>
                  <a:cubicBezTo>
                    <a:pt x="1534" y="1941"/>
                    <a:pt x="1558" y="2120"/>
                    <a:pt x="1453" y="2226"/>
                  </a:cubicBezTo>
                  <a:cubicBezTo>
                    <a:pt x="1" y="3650"/>
                    <a:pt x="141" y="6027"/>
                    <a:pt x="1752" y="7272"/>
                  </a:cubicBezTo>
                  <a:cubicBezTo>
                    <a:pt x="2365" y="7746"/>
                    <a:pt x="3085" y="7972"/>
                    <a:pt x="3796" y="7972"/>
                  </a:cubicBezTo>
                  <a:cubicBezTo>
                    <a:pt x="4949" y="7972"/>
                    <a:pt x="6082" y="7379"/>
                    <a:pt x="6710" y="6287"/>
                  </a:cubicBezTo>
                  <a:cubicBezTo>
                    <a:pt x="7336" y="7376"/>
                    <a:pt x="8467" y="7968"/>
                    <a:pt x="9620" y="7968"/>
                  </a:cubicBezTo>
                  <a:cubicBezTo>
                    <a:pt x="10331" y="7968"/>
                    <a:pt x="11051" y="7743"/>
                    <a:pt x="11665" y="7269"/>
                  </a:cubicBezTo>
                  <a:cubicBezTo>
                    <a:pt x="13272" y="6027"/>
                    <a:pt x="13412" y="3650"/>
                    <a:pt x="11967" y="2226"/>
                  </a:cubicBezTo>
                  <a:cubicBezTo>
                    <a:pt x="11858" y="2120"/>
                    <a:pt x="11883" y="1941"/>
                    <a:pt x="12016" y="1871"/>
                  </a:cubicBezTo>
                  <a:cubicBezTo>
                    <a:pt x="12776" y="1442"/>
                    <a:pt x="13043" y="848"/>
                    <a:pt x="13142" y="478"/>
                  </a:cubicBezTo>
                  <a:cubicBezTo>
                    <a:pt x="13171" y="360"/>
                    <a:pt x="13080" y="255"/>
                    <a:pt x="12968" y="255"/>
                  </a:cubicBezTo>
                  <a:cubicBezTo>
                    <a:pt x="12947" y="255"/>
                    <a:pt x="12925" y="259"/>
                    <a:pt x="12903" y="267"/>
                  </a:cubicBezTo>
                  <a:cubicBezTo>
                    <a:pt x="11190" y="869"/>
                    <a:pt x="8394" y="0"/>
                    <a:pt x="6991" y="2377"/>
                  </a:cubicBezTo>
                  <a:cubicBezTo>
                    <a:pt x="6928" y="2486"/>
                    <a:pt x="6818" y="2541"/>
                    <a:pt x="6708" y="2541"/>
                  </a:cubicBezTo>
                  <a:cubicBezTo>
                    <a:pt x="6598" y="2541"/>
                    <a:pt x="6489" y="2486"/>
                    <a:pt x="6425" y="2377"/>
                  </a:cubicBezTo>
                  <a:cubicBezTo>
                    <a:pt x="5022" y="4"/>
                    <a:pt x="2230" y="872"/>
                    <a:pt x="514" y="267"/>
                  </a:cubicBezTo>
                  <a:cubicBezTo>
                    <a:pt x="492" y="259"/>
                    <a:pt x="470" y="255"/>
                    <a:pt x="448" y="255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6" name="Google Shape;12386;p32"/>
            <p:cNvSpPr/>
            <p:nvPr/>
          </p:nvSpPr>
          <p:spPr>
            <a:xfrm>
              <a:off x="1449379" y="2473871"/>
              <a:ext cx="117275" cy="117275"/>
            </a:xfrm>
            <a:custGeom>
              <a:rect b="b" l="l" r="r" t="t"/>
              <a:pathLst>
                <a:path extrusionOk="0" h="4474" w="4474">
                  <a:moveTo>
                    <a:pt x="2237" y="1"/>
                  </a:moveTo>
                  <a:cubicBezTo>
                    <a:pt x="1003" y="1"/>
                    <a:pt x="0" y="1003"/>
                    <a:pt x="0" y="2237"/>
                  </a:cubicBezTo>
                  <a:cubicBezTo>
                    <a:pt x="0" y="3471"/>
                    <a:pt x="1003" y="4474"/>
                    <a:pt x="2237" y="4474"/>
                  </a:cubicBezTo>
                  <a:cubicBezTo>
                    <a:pt x="3471" y="4474"/>
                    <a:pt x="4473" y="3471"/>
                    <a:pt x="4473" y="2237"/>
                  </a:cubicBezTo>
                  <a:cubicBezTo>
                    <a:pt x="4473" y="1003"/>
                    <a:pt x="3471" y="1"/>
                    <a:pt x="2237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7" name="Google Shape;12387;p32"/>
            <p:cNvSpPr/>
            <p:nvPr/>
          </p:nvSpPr>
          <p:spPr>
            <a:xfrm>
              <a:off x="1566628" y="2572534"/>
              <a:ext cx="35151" cy="59633"/>
            </a:xfrm>
            <a:custGeom>
              <a:rect b="b" l="l" r="r" t="t"/>
              <a:pathLst>
                <a:path extrusionOk="0" h="2275" w="1341">
                  <a:moveTo>
                    <a:pt x="670" y="0"/>
                  </a:moveTo>
                  <a:cubicBezTo>
                    <a:pt x="556" y="0"/>
                    <a:pt x="442" y="43"/>
                    <a:pt x="356" y="129"/>
                  </a:cubicBezTo>
                  <a:lnTo>
                    <a:pt x="0" y="485"/>
                  </a:lnTo>
                  <a:lnTo>
                    <a:pt x="672" y="2274"/>
                  </a:lnTo>
                  <a:lnTo>
                    <a:pt x="1340" y="485"/>
                  </a:lnTo>
                  <a:lnTo>
                    <a:pt x="985" y="129"/>
                  </a:lnTo>
                  <a:cubicBezTo>
                    <a:pt x="899" y="43"/>
                    <a:pt x="785" y="0"/>
                    <a:pt x="670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8" name="Google Shape;12388;p32"/>
            <p:cNvSpPr/>
            <p:nvPr/>
          </p:nvSpPr>
          <p:spPr>
            <a:xfrm>
              <a:off x="1484583" y="2503176"/>
              <a:ext cx="46868" cy="58664"/>
            </a:xfrm>
            <a:custGeom>
              <a:rect b="b" l="l" r="r" t="t"/>
              <a:pathLst>
                <a:path extrusionOk="0" h="2238" w="1788">
                  <a:moveTo>
                    <a:pt x="894" y="1"/>
                  </a:moveTo>
                  <a:cubicBezTo>
                    <a:pt x="402" y="1"/>
                    <a:pt x="1" y="402"/>
                    <a:pt x="1" y="894"/>
                  </a:cubicBezTo>
                  <a:lnTo>
                    <a:pt x="1" y="1344"/>
                  </a:lnTo>
                  <a:cubicBezTo>
                    <a:pt x="1" y="1836"/>
                    <a:pt x="402" y="2237"/>
                    <a:pt x="894" y="2237"/>
                  </a:cubicBezTo>
                  <a:cubicBezTo>
                    <a:pt x="1390" y="2237"/>
                    <a:pt x="1787" y="1836"/>
                    <a:pt x="1787" y="1341"/>
                  </a:cubicBezTo>
                  <a:lnTo>
                    <a:pt x="1787" y="894"/>
                  </a:lnTo>
                  <a:cubicBezTo>
                    <a:pt x="1787" y="402"/>
                    <a:pt x="1386" y="1"/>
                    <a:pt x="89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9" name="Google Shape;12389;p32"/>
            <p:cNvSpPr/>
            <p:nvPr/>
          </p:nvSpPr>
          <p:spPr>
            <a:xfrm>
              <a:off x="1601753" y="2473871"/>
              <a:ext cx="117275" cy="117275"/>
            </a:xfrm>
            <a:custGeom>
              <a:rect b="b" l="l" r="r" t="t"/>
              <a:pathLst>
                <a:path extrusionOk="0" h="4474" w="4474">
                  <a:moveTo>
                    <a:pt x="2237" y="1"/>
                  </a:moveTo>
                  <a:cubicBezTo>
                    <a:pt x="1002" y="1"/>
                    <a:pt x="0" y="1003"/>
                    <a:pt x="0" y="2237"/>
                  </a:cubicBezTo>
                  <a:cubicBezTo>
                    <a:pt x="0" y="3471"/>
                    <a:pt x="1002" y="4474"/>
                    <a:pt x="2237" y="4474"/>
                  </a:cubicBezTo>
                  <a:cubicBezTo>
                    <a:pt x="3471" y="4474"/>
                    <a:pt x="4473" y="3471"/>
                    <a:pt x="4473" y="2237"/>
                  </a:cubicBezTo>
                  <a:cubicBezTo>
                    <a:pt x="4473" y="1003"/>
                    <a:pt x="3471" y="1"/>
                    <a:pt x="2237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0" name="Google Shape;12390;p32"/>
            <p:cNvSpPr/>
            <p:nvPr/>
          </p:nvSpPr>
          <p:spPr>
            <a:xfrm>
              <a:off x="1636956" y="2503176"/>
              <a:ext cx="46842" cy="58664"/>
            </a:xfrm>
            <a:custGeom>
              <a:rect b="b" l="l" r="r" t="t"/>
              <a:pathLst>
                <a:path extrusionOk="0" h="2238" w="1787">
                  <a:moveTo>
                    <a:pt x="894" y="1"/>
                  </a:moveTo>
                  <a:cubicBezTo>
                    <a:pt x="401" y="1"/>
                    <a:pt x="0" y="402"/>
                    <a:pt x="0" y="894"/>
                  </a:cubicBezTo>
                  <a:lnTo>
                    <a:pt x="0" y="1344"/>
                  </a:lnTo>
                  <a:cubicBezTo>
                    <a:pt x="0" y="1836"/>
                    <a:pt x="401" y="2237"/>
                    <a:pt x="894" y="2237"/>
                  </a:cubicBezTo>
                  <a:cubicBezTo>
                    <a:pt x="1389" y="2237"/>
                    <a:pt x="1787" y="1836"/>
                    <a:pt x="1787" y="1341"/>
                  </a:cubicBezTo>
                  <a:lnTo>
                    <a:pt x="1787" y="894"/>
                  </a:lnTo>
                  <a:cubicBezTo>
                    <a:pt x="1787" y="402"/>
                    <a:pt x="1386" y="1"/>
                    <a:pt x="89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1" name="Google Shape;12391;p32"/>
            <p:cNvSpPr/>
            <p:nvPr/>
          </p:nvSpPr>
          <p:spPr>
            <a:xfrm>
              <a:off x="1397033" y="2409781"/>
              <a:ext cx="374341" cy="374839"/>
            </a:xfrm>
            <a:custGeom>
              <a:rect b="b" l="l" r="r" t="t"/>
              <a:pathLst>
                <a:path extrusionOk="0" h="14300" w="14281">
                  <a:moveTo>
                    <a:pt x="7171" y="420"/>
                  </a:moveTo>
                  <a:cubicBezTo>
                    <a:pt x="7867" y="420"/>
                    <a:pt x="8555" y="533"/>
                    <a:pt x="9213" y="747"/>
                  </a:cubicBezTo>
                  <a:cubicBezTo>
                    <a:pt x="9125" y="775"/>
                    <a:pt x="9034" y="807"/>
                    <a:pt x="8946" y="846"/>
                  </a:cubicBezTo>
                  <a:cubicBezTo>
                    <a:pt x="8155" y="1173"/>
                    <a:pt x="7561" y="1725"/>
                    <a:pt x="7139" y="2520"/>
                  </a:cubicBezTo>
                  <a:cubicBezTo>
                    <a:pt x="6720" y="1721"/>
                    <a:pt x="6126" y="1173"/>
                    <a:pt x="5331" y="846"/>
                  </a:cubicBezTo>
                  <a:cubicBezTo>
                    <a:pt x="5243" y="807"/>
                    <a:pt x="5155" y="775"/>
                    <a:pt x="5067" y="747"/>
                  </a:cubicBezTo>
                  <a:cubicBezTo>
                    <a:pt x="5739" y="529"/>
                    <a:pt x="6439" y="420"/>
                    <a:pt x="7142" y="420"/>
                  </a:cubicBezTo>
                  <a:lnTo>
                    <a:pt x="7139" y="420"/>
                  </a:lnTo>
                  <a:cubicBezTo>
                    <a:pt x="7149" y="420"/>
                    <a:pt x="7160" y="420"/>
                    <a:pt x="7171" y="420"/>
                  </a:cubicBezTo>
                  <a:close/>
                  <a:moveTo>
                    <a:pt x="4234" y="2657"/>
                  </a:moveTo>
                  <a:cubicBezTo>
                    <a:pt x="5352" y="2657"/>
                    <a:pt x="6259" y="3564"/>
                    <a:pt x="6259" y="4682"/>
                  </a:cubicBezTo>
                  <a:cubicBezTo>
                    <a:pt x="6259" y="5501"/>
                    <a:pt x="5767" y="6240"/>
                    <a:pt x="5011" y="6553"/>
                  </a:cubicBezTo>
                  <a:cubicBezTo>
                    <a:pt x="4760" y="6657"/>
                    <a:pt x="4496" y="6707"/>
                    <a:pt x="4234" y="6707"/>
                  </a:cubicBezTo>
                  <a:cubicBezTo>
                    <a:pt x="3706" y="6707"/>
                    <a:pt x="3188" y="6501"/>
                    <a:pt x="2803" y="6113"/>
                  </a:cubicBezTo>
                  <a:cubicBezTo>
                    <a:pt x="2223" y="5537"/>
                    <a:pt x="2050" y="4665"/>
                    <a:pt x="2363" y="3905"/>
                  </a:cubicBezTo>
                  <a:cubicBezTo>
                    <a:pt x="2676" y="3149"/>
                    <a:pt x="3415" y="2657"/>
                    <a:pt x="4234" y="2657"/>
                  </a:cubicBezTo>
                  <a:close/>
                  <a:moveTo>
                    <a:pt x="928" y="547"/>
                  </a:moveTo>
                  <a:lnTo>
                    <a:pt x="928" y="547"/>
                  </a:lnTo>
                  <a:cubicBezTo>
                    <a:pt x="1484" y="733"/>
                    <a:pt x="2131" y="775"/>
                    <a:pt x="2806" y="821"/>
                  </a:cubicBezTo>
                  <a:cubicBezTo>
                    <a:pt x="4424" y="927"/>
                    <a:pt x="6101" y="1039"/>
                    <a:pt x="6949" y="3093"/>
                  </a:cubicBezTo>
                  <a:cubicBezTo>
                    <a:pt x="6984" y="3179"/>
                    <a:pt x="7062" y="3222"/>
                    <a:pt x="7141" y="3222"/>
                  </a:cubicBezTo>
                  <a:cubicBezTo>
                    <a:pt x="7219" y="3222"/>
                    <a:pt x="7299" y="3179"/>
                    <a:pt x="7335" y="3093"/>
                  </a:cubicBezTo>
                  <a:cubicBezTo>
                    <a:pt x="8183" y="1039"/>
                    <a:pt x="9857" y="927"/>
                    <a:pt x="11478" y="821"/>
                  </a:cubicBezTo>
                  <a:cubicBezTo>
                    <a:pt x="12153" y="775"/>
                    <a:pt x="12796" y="733"/>
                    <a:pt x="13356" y="547"/>
                  </a:cubicBezTo>
                  <a:lnTo>
                    <a:pt x="13356" y="547"/>
                  </a:lnTo>
                  <a:cubicBezTo>
                    <a:pt x="13282" y="793"/>
                    <a:pt x="13162" y="1022"/>
                    <a:pt x="12997" y="1218"/>
                  </a:cubicBezTo>
                  <a:cubicBezTo>
                    <a:pt x="12452" y="1883"/>
                    <a:pt x="11429" y="2238"/>
                    <a:pt x="10047" y="2238"/>
                  </a:cubicBezTo>
                  <a:cubicBezTo>
                    <a:pt x="9059" y="2238"/>
                    <a:pt x="8165" y="2832"/>
                    <a:pt x="7789" y="3747"/>
                  </a:cubicBezTo>
                  <a:cubicBezTo>
                    <a:pt x="7409" y="4661"/>
                    <a:pt x="7620" y="5712"/>
                    <a:pt x="8320" y="6409"/>
                  </a:cubicBezTo>
                  <a:cubicBezTo>
                    <a:pt x="8786" y="6877"/>
                    <a:pt x="9411" y="7126"/>
                    <a:pt x="10047" y="7126"/>
                  </a:cubicBezTo>
                  <a:cubicBezTo>
                    <a:pt x="10362" y="7126"/>
                    <a:pt x="10679" y="7065"/>
                    <a:pt x="10982" y="6940"/>
                  </a:cubicBezTo>
                  <a:cubicBezTo>
                    <a:pt x="11896" y="6563"/>
                    <a:pt x="12491" y="5670"/>
                    <a:pt x="12491" y="4682"/>
                  </a:cubicBezTo>
                  <a:cubicBezTo>
                    <a:pt x="12494" y="4313"/>
                    <a:pt x="12410" y="3947"/>
                    <a:pt x="12248" y="3617"/>
                  </a:cubicBezTo>
                  <a:cubicBezTo>
                    <a:pt x="12207" y="3530"/>
                    <a:pt x="12136" y="3494"/>
                    <a:pt x="12065" y="3494"/>
                  </a:cubicBezTo>
                  <a:cubicBezTo>
                    <a:pt x="11928" y="3494"/>
                    <a:pt x="11791" y="3629"/>
                    <a:pt x="11872" y="3796"/>
                  </a:cubicBezTo>
                  <a:cubicBezTo>
                    <a:pt x="12005" y="4070"/>
                    <a:pt x="12072" y="4373"/>
                    <a:pt x="12072" y="4679"/>
                  </a:cubicBezTo>
                  <a:cubicBezTo>
                    <a:pt x="12072" y="5621"/>
                    <a:pt x="11425" y="6437"/>
                    <a:pt x="10511" y="6651"/>
                  </a:cubicBezTo>
                  <a:cubicBezTo>
                    <a:pt x="10356" y="6688"/>
                    <a:pt x="10200" y="6705"/>
                    <a:pt x="10046" y="6705"/>
                  </a:cubicBezTo>
                  <a:cubicBezTo>
                    <a:pt x="9292" y="6705"/>
                    <a:pt x="8583" y="6284"/>
                    <a:pt x="8232" y="5586"/>
                  </a:cubicBezTo>
                  <a:cubicBezTo>
                    <a:pt x="7814" y="4745"/>
                    <a:pt x="8025" y="3726"/>
                    <a:pt x="8749" y="3124"/>
                  </a:cubicBezTo>
                  <a:cubicBezTo>
                    <a:pt x="9124" y="2811"/>
                    <a:pt x="9586" y="2654"/>
                    <a:pt x="10049" y="2654"/>
                  </a:cubicBezTo>
                  <a:cubicBezTo>
                    <a:pt x="10475" y="2654"/>
                    <a:pt x="10902" y="2788"/>
                    <a:pt x="11263" y="3058"/>
                  </a:cubicBezTo>
                  <a:cubicBezTo>
                    <a:pt x="11306" y="3090"/>
                    <a:pt x="11350" y="3104"/>
                    <a:pt x="11391" y="3104"/>
                  </a:cubicBezTo>
                  <a:cubicBezTo>
                    <a:pt x="11564" y="3104"/>
                    <a:pt x="11692" y="2860"/>
                    <a:pt x="11513" y="2723"/>
                  </a:cubicBezTo>
                  <a:cubicBezTo>
                    <a:pt x="11432" y="2664"/>
                    <a:pt x="11344" y="2607"/>
                    <a:pt x="11256" y="2555"/>
                  </a:cubicBezTo>
                  <a:cubicBezTo>
                    <a:pt x="11552" y="2505"/>
                    <a:pt x="11840" y="2425"/>
                    <a:pt x="12121" y="2319"/>
                  </a:cubicBezTo>
                  <a:cubicBezTo>
                    <a:pt x="13440" y="3469"/>
                    <a:pt x="13563" y="5480"/>
                    <a:pt x="12392" y="6785"/>
                  </a:cubicBezTo>
                  <a:cubicBezTo>
                    <a:pt x="11771" y="7477"/>
                    <a:pt x="10913" y="7828"/>
                    <a:pt x="10052" y="7828"/>
                  </a:cubicBezTo>
                  <a:cubicBezTo>
                    <a:pt x="9289" y="7828"/>
                    <a:pt x="8524" y="7552"/>
                    <a:pt x="7919" y="6992"/>
                  </a:cubicBezTo>
                  <a:lnTo>
                    <a:pt x="8007" y="6767"/>
                  </a:lnTo>
                  <a:cubicBezTo>
                    <a:pt x="8035" y="6690"/>
                    <a:pt x="8014" y="6602"/>
                    <a:pt x="7958" y="6546"/>
                  </a:cubicBezTo>
                  <a:lnTo>
                    <a:pt x="7606" y="6191"/>
                  </a:lnTo>
                  <a:cubicBezTo>
                    <a:pt x="7478" y="6064"/>
                    <a:pt x="7310" y="6001"/>
                    <a:pt x="7142" y="6001"/>
                  </a:cubicBezTo>
                  <a:cubicBezTo>
                    <a:pt x="6974" y="6001"/>
                    <a:pt x="6806" y="6064"/>
                    <a:pt x="6678" y="6191"/>
                  </a:cubicBezTo>
                  <a:lnTo>
                    <a:pt x="6323" y="6546"/>
                  </a:lnTo>
                  <a:cubicBezTo>
                    <a:pt x="6266" y="6602"/>
                    <a:pt x="6249" y="6690"/>
                    <a:pt x="6273" y="6767"/>
                  </a:cubicBezTo>
                  <a:lnTo>
                    <a:pt x="6361" y="6992"/>
                  </a:lnTo>
                  <a:cubicBezTo>
                    <a:pt x="5753" y="7562"/>
                    <a:pt x="4981" y="7843"/>
                    <a:pt x="4212" y="7843"/>
                  </a:cubicBezTo>
                  <a:cubicBezTo>
                    <a:pt x="3352" y="7843"/>
                    <a:pt x="2496" y="7493"/>
                    <a:pt x="1874" y="6803"/>
                  </a:cubicBezTo>
                  <a:cubicBezTo>
                    <a:pt x="696" y="5491"/>
                    <a:pt x="827" y="3469"/>
                    <a:pt x="2159" y="2319"/>
                  </a:cubicBezTo>
                  <a:cubicBezTo>
                    <a:pt x="2441" y="2428"/>
                    <a:pt x="2729" y="2505"/>
                    <a:pt x="3028" y="2558"/>
                  </a:cubicBezTo>
                  <a:cubicBezTo>
                    <a:pt x="1959" y="3163"/>
                    <a:pt x="1509" y="4468"/>
                    <a:pt x="1973" y="5607"/>
                  </a:cubicBezTo>
                  <a:cubicBezTo>
                    <a:pt x="2355" y="6542"/>
                    <a:pt x="3262" y="7124"/>
                    <a:pt x="4231" y="7124"/>
                  </a:cubicBezTo>
                  <a:cubicBezTo>
                    <a:pt x="4439" y="7124"/>
                    <a:pt x="4650" y="7098"/>
                    <a:pt x="4860" y="7042"/>
                  </a:cubicBezTo>
                  <a:cubicBezTo>
                    <a:pt x="6048" y="6729"/>
                    <a:pt x="6819" y="5582"/>
                    <a:pt x="6657" y="4366"/>
                  </a:cubicBezTo>
                  <a:cubicBezTo>
                    <a:pt x="6499" y="3149"/>
                    <a:pt x="5461" y="2238"/>
                    <a:pt x="4234" y="2238"/>
                  </a:cubicBezTo>
                  <a:cubicBezTo>
                    <a:pt x="2852" y="2238"/>
                    <a:pt x="1832" y="1887"/>
                    <a:pt x="1284" y="1218"/>
                  </a:cubicBezTo>
                  <a:cubicBezTo>
                    <a:pt x="1122" y="1022"/>
                    <a:pt x="999" y="793"/>
                    <a:pt x="928" y="547"/>
                  </a:cubicBezTo>
                  <a:close/>
                  <a:moveTo>
                    <a:pt x="7140" y="6418"/>
                  </a:moveTo>
                  <a:cubicBezTo>
                    <a:pt x="7201" y="6418"/>
                    <a:pt x="7262" y="6442"/>
                    <a:pt x="7307" y="6490"/>
                  </a:cubicBezTo>
                  <a:lnTo>
                    <a:pt x="7568" y="6746"/>
                  </a:lnTo>
                  <a:lnTo>
                    <a:pt x="7142" y="7889"/>
                  </a:lnTo>
                  <a:lnTo>
                    <a:pt x="6713" y="6746"/>
                  </a:lnTo>
                  <a:lnTo>
                    <a:pt x="6973" y="6490"/>
                  </a:lnTo>
                  <a:cubicBezTo>
                    <a:pt x="7019" y="6442"/>
                    <a:pt x="7080" y="6418"/>
                    <a:pt x="7140" y="6418"/>
                  </a:cubicBezTo>
                  <a:close/>
                  <a:moveTo>
                    <a:pt x="13493" y="5582"/>
                  </a:moveTo>
                  <a:cubicBezTo>
                    <a:pt x="13647" y="6177"/>
                    <a:pt x="13809" y="6894"/>
                    <a:pt x="13851" y="7376"/>
                  </a:cubicBezTo>
                  <a:lnTo>
                    <a:pt x="13401" y="7376"/>
                  </a:lnTo>
                  <a:cubicBezTo>
                    <a:pt x="13285" y="7376"/>
                    <a:pt x="13190" y="7471"/>
                    <a:pt x="13190" y="7587"/>
                  </a:cubicBezTo>
                  <a:lnTo>
                    <a:pt x="13190" y="8086"/>
                  </a:lnTo>
                  <a:cubicBezTo>
                    <a:pt x="12794" y="8157"/>
                    <a:pt x="12393" y="8192"/>
                    <a:pt x="11991" y="8192"/>
                  </a:cubicBezTo>
                  <a:cubicBezTo>
                    <a:pt x="11654" y="8192"/>
                    <a:pt x="11317" y="8167"/>
                    <a:pt x="10982" y="8118"/>
                  </a:cubicBezTo>
                  <a:cubicBezTo>
                    <a:pt x="12213" y="7780"/>
                    <a:pt x="13169" y="6813"/>
                    <a:pt x="13493" y="5582"/>
                  </a:cubicBezTo>
                  <a:close/>
                  <a:moveTo>
                    <a:pt x="788" y="5586"/>
                  </a:moveTo>
                  <a:cubicBezTo>
                    <a:pt x="1115" y="6817"/>
                    <a:pt x="2071" y="7780"/>
                    <a:pt x="3299" y="8118"/>
                  </a:cubicBezTo>
                  <a:cubicBezTo>
                    <a:pt x="2963" y="8168"/>
                    <a:pt x="2624" y="8193"/>
                    <a:pt x="2285" y="8193"/>
                  </a:cubicBezTo>
                  <a:cubicBezTo>
                    <a:pt x="1886" y="8193"/>
                    <a:pt x="1486" y="8158"/>
                    <a:pt x="1090" y="8090"/>
                  </a:cubicBezTo>
                  <a:lnTo>
                    <a:pt x="1090" y="7587"/>
                  </a:lnTo>
                  <a:cubicBezTo>
                    <a:pt x="1090" y="7471"/>
                    <a:pt x="995" y="7379"/>
                    <a:pt x="883" y="7379"/>
                  </a:cubicBezTo>
                  <a:lnTo>
                    <a:pt x="429" y="7379"/>
                  </a:lnTo>
                  <a:cubicBezTo>
                    <a:pt x="475" y="6894"/>
                    <a:pt x="637" y="6180"/>
                    <a:pt x="788" y="5586"/>
                  </a:cubicBezTo>
                  <a:close/>
                  <a:moveTo>
                    <a:pt x="10926" y="8533"/>
                  </a:moveTo>
                  <a:cubicBezTo>
                    <a:pt x="11277" y="8585"/>
                    <a:pt x="11629" y="8614"/>
                    <a:pt x="11984" y="8614"/>
                  </a:cubicBezTo>
                  <a:cubicBezTo>
                    <a:pt x="12083" y="8614"/>
                    <a:pt x="12178" y="8614"/>
                    <a:pt x="12266" y="8606"/>
                  </a:cubicBezTo>
                  <a:lnTo>
                    <a:pt x="12266" y="8606"/>
                  </a:lnTo>
                  <a:cubicBezTo>
                    <a:pt x="12128" y="9841"/>
                    <a:pt x="11552" y="10980"/>
                    <a:pt x="10641" y="11821"/>
                  </a:cubicBezTo>
                  <a:lnTo>
                    <a:pt x="10641" y="11817"/>
                  </a:lnTo>
                  <a:cubicBezTo>
                    <a:pt x="10233" y="12197"/>
                    <a:pt x="9765" y="12506"/>
                    <a:pt x="9259" y="12735"/>
                  </a:cubicBezTo>
                  <a:cubicBezTo>
                    <a:pt x="9473" y="12538"/>
                    <a:pt x="9667" y="12316"/>
                    <a:pt x="9839" y="12081"/>
                  </a:cubicBezTo>
                  <a:cubicBezTo>
                    <a:pt x="10532" y="11128"/>
                    <a:pt x="10919" y="9872"/>
                    <a:pt x="10926" y="8533"/>
                  </a:cubicBezTo>
                  <a:close/>
                  <a:moveTo>
                    <a:pt x="7764" y="7414"/>
                  </a:moveTo>
                  <a:cubicBezTo>
                    <a:pt x="8327" y="7886"/>
                    <a:pt x="9023" y="8174"/>
                    <a:pt x="9755" y="8234"/>
                  </a:cubicBezTo>
                  <a:cubicBezTo>
                    <a:pt x="10001" y="8325"/>
                    <a:pt x="10251" y="8399"/>
                    <a:pt x="10507" y="8455"/>
                  </a:cubicBezTo>
                  <a:lnTo>
                    <a:pt x="10507" y="8480"/>
                  </a:lnTo>
                  <a:cubicBezTo>
                    <a:pt x="10507" y="11079"/>
                    <a:pt x="8995" y="13192"/>
                    <a:pt x="7139" y="13192"/>
                  </a:cubicBezTo>
                  <a:cubicBezTo>
                    <a:pt x="6404" y="13192"/>
                    <a:pt x="5704" y="12861"/>
                    <a:pt x="5117" y="12242"/>
                  </a:cubicBezTo>
                  <a:cubicBezTo>
                    <a:pt x="4526" y="11620"/>
                    <a:pt x="4100" y="10752"/>
                    <a:pt x="3903" y="9781"/>
                  </a:cubicBezTo>
                  <a:cubicBezTo>
                    <a:pt x="3877" y="9669"/>
                    <a:pt x="3790" y="9619"/>
                    <a:pt x="3703" y="9619"/>
                  </a:cubicBezTo>
                  <a:cubicBezTo>
                    <a:pt x="3585" y="9619"/>
                    <a:pt x="3466" y="9711"/>
                    <a:pt x="3492" y="9865"/>
                  </a:cubicBezTo>
                  <a:cubicBezTo>
                    <a:pt x="3706" y="10913"/>
                    <a:pt x="4174" y="11859"/>
                    <a:pt x="4811" y="12531"/>
                  </a:cubicBezTo>
                  <a:cubicBezTo>
                    <a:pt x="4881" y="12601"/>
                    <a:pt x="4951" y="12671"/>
                    <a:pt x="5022" y="12738"/>
                  </a:cubicBezTo>
                  <a:cubicBezTo>
                    <a:pt x="3362" y="11989"/>
                    <a:pt x="2219" y="10421"/>
                    <a:pt x="2015" y="8610"/>
                  </a:cubicBezTo>
                  <a:lnTo>
                    <a:pt x="2015" y="8610"/>
                  </a:lnTo>
                  <a:cubicBezTo>
                    <a:pt x="2106" y="8614"/>
                    <a:pt x="2201" y="8614"/>
                    <a:pt x="2296" y="8614"/>
                  </a:cubicBezTo>
                  <a:cubicBezTo>
                    <a:pt x="2316" y="8614"/>
                    <a:pt x="2336" y="8614"/>
                    <a:pt x="2356" y="8614"/>
                  </a:cubicBezTo>
                  <a:cubicBezTo>
                    <a:pt x="2691" y="8614"/>
                    <a:pt x="3026" y="8586"/>
                    <a:pt x="3355" y="8536"/>
                  </a:cubicBezTo>
                  <a:cubicBezTo>
                    <a:pt x="3355" y="8670"/>
                    <a:pt x="3362" y="8807"/>
                    <a:pt x="3369" y="8944"/>
                  </a:cubicBezTo>
                  <a:cubicBezTo>
                    <a:pt x="3376" y="9053"/>
                    <a:pt x="3467" y="9137"/>
                    <a:pt x="3580" y="9137"/>
                  </a:cubicBezTo>
                  <a:lnTo>
                    <a:pt x="3594" y="9137"/>
                  </a:lnTo>
                  <a:cubicBezTo>
                    <a:pt x="3706" y="9130"/>
                    <a:pt x="3794" y="9032"/>
                    <a:pt x="3787" y="8916"/>
                  </a:cubicBezTo>
                  <a:cubicBezTo>
                    <a:pt x="3777" y="8772"/>
                    <a:pt x="3773" y="8628"/>
                    <a:pt x="3773" y="8483"/>
                  </a:cubicBezTo>
                  <a:lnTo>
                    <a:pt x="3773" y="8455"/>
                  </a:lnTo>
                  <a:cubicBezTo>
                    <a:pt x="4030" y="8399"/>
                    <a:pt x="4283" y="8325"/>
                    <a:pt x="4529" y="8234"/>
                  </a:cubicBezTo>
                  <a:cubicBezTo>
                    <a:pt x="5261" y="8174"/>
                    <a:pt x="5957" y="7889"/>
                    <a:pt x="6516" y="7414"/>
                  </a:cubicBezTo>
                  <a:lnTo>
                    <a:pt x="6945" y="8557"/>
                  </a:lnTo>
                  <a:cubicBezTo>
                    <a:pt x="6979" y="8647"/>
                    <a:pt x="7059" y="8692"/>
                    <a:pt x="7141" y="8692"/>
                  </a:cubicBezTo>
                  <a:cubicBezTo>
                    <a:pt x="7222" y="8692"/>
                    <a:pt x="7304" y="8647"/>
                    <a:pt x="7339" y="8557"/>
                  </a:cubicBezTo>
                  <a:lnTo>
                    <a:pt x="7764" y="7414"/>
                  </a:lnTo>
                  <a:close/>
                  <a:moveTo>
                    <a:pt x="7140" y="0"/>
                  </a:moveTo>
                  <a:cubicBezTo>
                    <a:pt x="6193" y="0"/>
                    <a:pt x="5247" y="188"/>
                    <a:pt x="4357" y="564"/>
                  </a:cubicBezTo>
                  <a:cubicBezTo>
                    <a:pt x="3854" y="469"/>
                    <a:pt x="3337" y="438"/>
                    <a:pt x="2834" y="403"/>
                  </a:cubicBezTo>
                  <a:cubicBezTo>
                    <a:pt x="2047" y="350"/>
                    <a:pt x="1305" y="301"/>
                    <a:pt x="753" y="23"/>
                  </a:cubicBezTo>
                  <a:cubicBezTo>
                    <a:pt x="722" y="7"/>
                    <a:pt x="689" y="0"/>
                    <a:pt x="658" y="0"/>
                  </a:cubicBezTo>
                  <a:cubicBezTo>
                    <a:pt x="547" y="0"/>
                    <a:pt x="448" y="89"/>
                    <a:pt x="450" y="209"/>
                  </a:cubicBezTo>
                  <a:cubicBezTo>
                    <a:pt x="450" y="237"/>
                    <a:pt x="454" y="849"/>
                    <a:pt x="943" y="1458"/>
                  </a:cubicBezTo>
                  <a:cubicBezTo>
                    <a:pt x="1164" y="1732"/>
                    <a:pt x="1438" y="1960"/>
                    <a:pt x="1751" y="2129"/>
                  </a:cubicBezTo>
                  <a:cubicBezTo>
                    <a:pt x="1132" y="2727"/>
                    <a:pt x="753" y="3532"/>
                    <a:pt x="686" y="4390"/>
                  </a:cubicBezTo>
                  <a:lnTo>
                    <a:pt x="682" y="4397"/>
                  </a:lnTo>
                  <a:cubicBezTo>
                    <a:pt x="654" y="4489"/>
                    <a:pt x="0" y="6672"/>
                    <a:pt x="0" y="7587"/>
                  </a:cubicBezTo>
                  <a:cubicBezTo>
                    <a:pt x="0" y="7703"/>
                    <a:pt x="95" y="7798"/>
                    <a:pt x="211" y="7798"/>
                  </a:cubicBezTo>
                  <a:lnTo>
                    <a:pt x="672" y="7798"/>
                  </a:lnTo>
                  <a:lnTo>
                    <a:pt x="672" y="8258"/>
                  </a:lnTo>
                  <a:cubicBezTo>
                    <a:pt x="672" y="8353"/>
                    <a:pt x="739" y="8438"/>
                    <a:pt x="830" y="8462"/>
                  </a:cubicBezTo>
                  <a:cubicBezTo>
                    <a:pt x="1083" y="8519"/>
                    <a:pt x="1336" y="8561"/>
                    <a:pt x="1593" y="8582"/>
                  </a:cubicBezTo>
                  <a:cubicBezTo>
                    <a:pt x="1783" y="10502"/>
                    <a:pt x="2954" y="12190"/>
                    <a:pt x="4688" y="13041"/>
                  </a:cubicBezTo>
                  <a:lnTo>
                    <a:pt x="3168" y="13167"/>
                  </a:lnTo>
                  <a:cubicBezTo>
                    <a:pt x="2908" y="13188"/>
                    <a:pt x="2683" y="13364"/>
                    <a:pt x="2602" y="13614"/>
                  </a:cubicBezTo>
                  <a:lnTo>
                    <a:pt x="2469" y="14008"/>
                  </a:lnTo>
                  <a:cubicBezTo>
                    <a:pt x="2423" y="14117"/>
                    <a:pt x="2479" y="14247"/>
                    <a:pt x="2595" y="14286"/>
                  </a:cubicBezTo>
                  <a:cubicBezTo>
                    <a:pt x="2618" y="14293"/>
                    <a:pt x="2640" y="14297"/>
                    <a:pt x="2663" y="14297"/>
                  </a:cubicBezTo>
                  <a:cubicBezTo>
                    <a:pt x="2756" y="14297"/>
                    <a:pt x="2843" y="14234"/>
                    <a:pt x="2866" y="14138"/>
                  </a:cubicBezTo>
                  <a:lnTo>
                    <a:pt x="2996" y="13748"/>
                  </a:lnTo>
                  <a:cubicBezTo>
                    <a:pt x="3028" y="13656"/>
                    <a:pt x="3109" y="13593"/>
                    <a:pt x="3204" y="13586"/>
                  </a:cubicBezTo>
                  <a:lnTo>
                    <a:pt x="3355" y="13572"/>
                  </a:lnTo>
                  <a:lnTo>
                    <a:pt x="3355" y="14071"/>
                  </a:lnTo>
                  <a:cubicBezTo>
                    <a:pt x="3355" y="14187"/>
                    <a:pt x="3446" y="14282"/>
                    <a:pt x="3562" y="14282"/>
                  </a:cubicBezTo>
                  <a:cubicBezTo>
                    <a:pt x="3678" y="14282"/>
                    <a:pt x="3773" y="14187"/>
                    <a:pt x="3773" y="14071"/>
                  </a:cubicBezTo>
                  <a:lnTo>
                    <a:pt x="3773" y="13537"/>
                  </a:lnTo>
                  <a:lnTo>
                    <a:pt x="4051" y="13515"/>
                  </a:lnTo>
                  <a:lnTo>
                    <a:pt x="4259" y="14138"/>
                  </a:lnTo>
                  <a:cubicBezTo>
                    <a:pt x="4281" y="14235"/>
                    <a:pt x="4369" y="14300"/>
                    <a:pt x="4464" y="14300"/>
                  </a:cubicBezTo>
                  <a:cubicBezTo>
                    <a:pt x="4486" y="14300"/>
                    <a:pt x="4508" y="14296"/>
                    <a:pt x="4529" y="14289"/>
                  </a:cubicBezTo>
                  <a:cubicBezTo>
                    <a:pt x="4645" y="14250"/>
                    <a:pt x="4702" y="14120"/>
                    <a:pt x="4656" y="14008"/>
                  </a:cubicBezTo>
                  <a:lnTo>
                    <a:pt x="4480" y="13480"/>
                  </a:lnTo>
                  <a:lnTo>
                    <a:pt x="5574" y="13389"/>
                  </a:lnTo>
                  <a:cubicBezTo>
                    <a:pt x="6085" y="13537"/>
                    <a:pt x="6612" y="13610"/>
                    <a:pt x="7139" y="13610"/>
                  </a:cubicBezTo>
                  <a:cubicBezTo>
                    <a:pt x="7665" y="13610"/>
                    <a:pt x="8192" y="13537"/>
                    <a:pt x="8703" y="13389"/>
                  </a:cubicBezTo>
                  <a:lnTo>
                    <a:pt x="9800" y="13480"/>
                  </a:lnTo>
                  <a:lnTo>
                    <a:pt x="9625" y="14008"/>
                  </a:lnTo>
                  <a:cubicBezTo>
                    <a:pt x="9575" y="14120"/>
                    <a:pt x="9632" y="14250"/>
                    <a:pt x="9748" y="14289"/>
                  </a:cubicBezTo>
                  <a:cubicBezTo>
                    <a:pt x="9769" y="14296"/>
                    <a:pt x="9792" y="14300"/>
                    <a:pt x="9813" y="14300"/>
                  </a:cubicBezTo>
                  <a:cubicBezTo>
                    <a:pt x="9908" y="14300"/>
                    <a:pt x="9996" y="14235"/>
                    <a:pt x="10019" y="14138"/>
                  </a:cubicBezTo>
                  <a:lnTo>
                    <a:pt x="10226" y="13515"/>
                  </a:lnTo>
                  <a:lnTo>
                    <a:pt x="10504" y="13537"/>
                  </a:lnTo>
                  <a:lnTo>
                    <a:pt x="10504" y="14071"/>
                  </a:lnTo>
                  <a:cubicBezTo>
                    <a:pt x="10504" y="14187"/>
                    <a:pt x="10599" y="14282"/>
                    <a:pt x="10715" y="14282"/>
                  </a:cubicBezTo>
                  <a:cubicBezTo>
                    <a:pt x="10831" y="14282"/>
                    <a:pt x="10922" y="14187"/>
                    <a:pt x="10922" y="14071"/>
                  </a:cubicBezTo>
                  <a:lnTo>
                    <a:pt x="10922" y="13572"/>
                  </a:lnTo>
                  <a:lnTo>
                    <a:pt x="11073" y="13586"/>
                  </a:lnTo>
                  <a:cubicBezTo>
                    <a:pt x="11168" y="13593"/>
                    <a:pt x="11249" y="13656"/>
                    <a:pt x="11281" y="13748"/>
                  </a:cubicBezTo>
                  <a:lnTo>
                    <a:pt x="11411" y="14138"/>
                  </a:lnTo>
                  <a:cubicBezTo>
                    <a:pt x="11434" y="14234"/>
                    <a:pt x="11521" y="14297"/>
                    <a:pt x="11614" y="14297"/>
                  </a:cubicBezTo>
                  <a:cubicBezTo>
                    <a:pt x="11637" y="14297"/>
                    <a:pt x="11659" y="14293"/>
                    <a:pt x="11682" y="14286"/>
                  </a:cubicBezTo>
                  <a:cubicBezTo>
                    <a:pt x="11798" y="14247"/>
                    <a:pt x="11854" y="14117"/>
                    <a:pt x="11808" y="14008"/>
                  </a:cubicBezTo>
                  <a:lnTo>
                    <a:pt x="11675" y="13614"/>
                  </a:lnTo>
                  <a:cubicBezTo>
                    <a:pt x="11594" y="13364"/>
                    <a:pt x="11369" y="13188"/>
                    <a:pt x="11109" y="13167"/>
                  </a:cubicBezTo>
                  <a:lnTo>
                    <a:pt x="9589" y="13041"/>
                  </a:lnTo>
                  <a:cubicBezTo>
                    <a:pt x="11323" y="12190"/>
                    <a:pt x="12494" y="10502"/>
                    <a:pt x="12684" y="8582"/>
                  </a:cubicBezTo>
                  <a:cubicBezTo>
                    <a:pt x="12944" y="8561"/>
                    <a:pt x="13201" y="8519"/>
                    <a:pt x="13454" y="8462"/>
                  </a:cubicBezTo>
                  <a:cubicBezTo>
                    <a:pt x="13546" y="8438"/>
                    <a:pt x="13612" y="8353"/>
                    <a:pt x="13612" y="8258"/>
                  </a:cubicBezTo>
                  <a:lnTo>
                    <a:pt x="13612" y="7798"/>
                  </a:lnTo>
                  <a:lnTo>
                    <a:pt x="14073" y="7798"/>
                  </a:lnTo>
                  <a:cubicBezTo>
                    <a:pt x="14189" y="7798"/>
                    <a:pt x="14280" y="7703"/>
                    <a:pt x="14280" y="7587"/>
                  </a:cubicBezTo>
                  <a:cubicBezTo>
                    <a:pt x="14280" y="6672"/>
                    <a:pt x="13630" y="4492"/>
                    <a:pt x="13602" y="4397"/>
                  </a:cubicBezTo>
                  <a:cubicBezTo>
                    <a:pt x="13602" y="4394"/>
                    <a:pt x="13602" y="4394"/>
                    <a:pt x="13598" y="4390"/>
                  </a:cubicBezTo>
                  <a:cubicBezTo>
                    <a:pt x="13528" y="3532"/>
                    <a:pt x="13148" y="2727"/>
                    <a:pt x="12533" y="2129"/>
                  </a:cubicBezTo>
                  <a:cubicBezTo>
                    <a:pt x="12842" y="1960"/>
                    <a:pt x="13116" y="1732"/>
                    <a:pt x="13342" y="1458"/>
                  </a:cubicBezTo>
                  <a:cubicBezTo>
                    <a:pt x="13827" y="849"/>
                    <a:pt x="13834" y="234"/>
                    <a:pt x="13834" y="209"/>
                  </a:cubicBezTo>
                  <a:cubicBezTo>
                    <a:pt x="13834" y="89"/>
                    <a:pt x="13734" y="0"/>
                    <a:pt x="13624" y="0"/>
                  </a:cubicBezTo>
                  <a:cubicBezTo>
                    <a:pt x="13593" y="0"/>
                    <a:pt x="13562" y="7"/>
                    <a:pt x="13531" y="23"/>
                  </a:cubicBezTo>
                  <a:cubicBezTo>
                    <a:pt x="12976" y="301"/>
                    <a:pt x="12234" y="350"/>
                    <a:pt x="11450" y="403"/>
                  </a:cubicBezTo>
                  <a:cubicBezTo>
                    <a:pt x="10943" y="438"/>
                    <a:pt x="10430" y="469"/>
                    <a:pt x="9924" y="564"/>
                  </a:cubicBezTo>
                  <a:cubicBezTo>
                    <a:pt x="9034" y="188"/>
                    <a:pt x="8087" y="0"/>
                    <a:pt x="71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2" name="Google Shape;12392;p32"/>
            <p:cNvSpPr/>
            <p:nvPr/>
          </p:nvSpPr>
          <p:spPr>
            <a:xfrm>
              <a:off x="1479052" y="2497645"/>
              <a:ext cx="57930" cy="69620"/>
            </a:xfrm>
            <a:custGeom>
              <a:rect b="b" l="l" r="r" t="t"/>
              <a:pathLst>
                <a:path extrusionOk="0" h="2656" w="2210">
                  <a:moveTo>
                    <a:pt x="1105" y="402"/>
                  </a:moveTo>
                  <a:cubicBezTo>
                    <a:pt x="1492" y="402"/>
                    <a:pt x="1801" y="722"/>
                    <a:pt x="1791" y="1105"/>
                  </a:cubicBezTo>
                  <a:lnTo>
                    <a:pt x="1791" y="1552"/>
                  </a:lnTo>
                  <a:cubicBezTo>
                    <a:pt x="1801" y="1938"/>
                    <a:pt x="1492" y="2255"/>
                    <a:pt x="1105" y="2255"/>
                  </a:cubicBezTo>
                  <a:cubicBezTo>
                    <a:pt x="722" y="2255"/>
                    <a:pt x="409" y="1938"/>
                    <a:pt x="419" y="1552"/>
                  </a:cubicBezTo>
                  <a:lnTo>
                    <a:pt x="419" y="1105"/>
                  </a:lnTo>
                  <a:cubicBezTo>
                    <a:pt x="409" y="722"/>
                    <a:pt x="722" y="402"/>
                    <a:pt x="1105" y="402"/>
                  </a:cubicBezTo>
                  <a:close/>
                  <a:moveTo>
                    <a:pt x="1105" y="1"/>
                  </a:moveTo>
                  <a:cubicBezTo>
                    <a:pt x="497" y="1"/>
                    <a:pt x="1" y="497"/>
                    <a:pt x="1" y="1105"/>
                  </a:cubicBezTo>
                  <a:lnTo>
                    <a:pt x="1" y="1552"/>
                  </a:lnTo>
                  <a:cubicBezTo>
                    <a:pt x="1" y="2164"/>
                    <a:pt x="497" y="2656"/>
                    <a:pt x="1105" y="2656"/>
                  </a:cubicBezTo>
                  <a:cubicBezTo>
                    <a:pt x="1713" y="2656"/>
                    <a:pt x="2209" y="2164"/>
                    <a:pt x="2209" y="1555"/>
                  </a:cubicBezTo>
                  <a:lnTo>
                    <a:pt x="2209" y="1105"/>
                  </a:lnTo>
                  <a:cubicBezTo>
                    <a:pt x="2209" y="497"/>
                    <a:pt x="1713" y="1"/>
                    <a:pt x="11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3" name="Google Shape;12393;p32"/>
            <p:cNvSpPr/>
            <p:nvPr/>
          </p:nvSpPr>
          <p:spPr>
            <a:xfrm>
              <a:off x="1631425" y="2497750"/>
              <a:ext cx="57903" cy="69620"/>
            </a:xfrm>
            <a:custGeom>
              <a:rect b="b" l="l" r="r" t="t"/>
              <a:pathLst>
                <a:path extrusionOk="0" h="2656" w="2209">
                  <a:moveTo>
                    <a:pt x="1105" y="398"/>
                  </a:moveTo>
                  <a:cubicBezTo>
                    <a:pt x="1491" y="398"/>
                    <a:pt x="1801" y="718"/>
                    <a:pt x="1790" y="1101"/>
                  </a:cubicBezTo>
                  <a:lnTo>
                    <a:pt x="1790" y="1551"/>
                  </a:lnTo>
                  <a:cubicBezTo>
                    <a:pt x="1801" y="1938"/>
                    <a:pt x="1491" y="2254"/>
                    <a:pt x="1105" y="2254"/>
                  </a:cubicBezTo>
                  <a:cubicBezTo>
                    <a:pt x="721" y="2254"/>
                    <a:pt x="412" y="1938"/>
                    <a:pt x="419" y="1551"/>
                  </a:cubicBezTo>
                  <a:lnTo>
                    <a:pt x="419" y="1101"/>
                  </a:lnTo>
                  <a:cubicBezTo>
                    <a:pt x="412" y="718"/>
                    <a:pt x="721" y="398"/>
                    <a:pt x="1105" y="398"/>
                  </a:cubicBezTo>
                  <a:close/>
                  <a:moveTo>
                    <a:pt x="1105" y="0"/>
                  </a:moveTo>
                  <a:cubicBezTo>
                    <a:pt x="496" y="0"/>
                    <a:pt x="4" y="496"/>
                    <a:pt x="0" y="1105"/>
                  </a:cubicBezTo>
                  <a:lnTo>
                    <a:pt x="0" y="1551"/>
                  </a:lnTo>
                  <a:cubicBezTo>
                    <a:pt x="0" y="2160"/>
                    <a:pt x="496" y="2655"/>
                    <a:pt x="1105" y="2655"/>
                  </a:cubicBezTo>
                  <a:cubicBezTo>
                    <a:pt x="1716" y="2655"/>
                    <a:pt x="2209" y="2160"/>
                    <a:pt x="2209" y="1551"/>
                  </a:cubicBezTo>
                  <a:lnTo>
                    <a:pt x="2209" y="1101"/>
                  </a:lnTo>
                  <a:cubicBezTo>
                    <a:pt x="2209" y="493"/>
                    <a:pt x="1713" y="0"/>
                    <a:pt x="11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4" name="Google Shape;12394;p32"/>
            <p:cNvSpPr/>
            <p:nvPr/>
          </p:nvSpPr>
          <p:spPr>
            <a:xfrm>
              <a:off x="1502564" y="2521132"/>
              <a:ext cx="10983" cy="22726"/>
            </a:xfrm>
            <a:custGeom>
              <a:rect b="b" l="l" r="r" t="t"/>
              <a:pathLst>
                <a:path extrusionOk="0" h="867" w="419">
                  <a:moveTo>
                    <a:pt x="210" y="1"/>
                  </a:moveTo>
                  <a:cubicBezTo>
                    <a:pt x="105" y="1"/>
                    <a:pt x="0" y="70"/>
                    <a:pt x="0" y="209"/>
                  </a:cubicBezTo>
                  <a:lnTo>
                    <a:pt x="0" y="656"/>
                  </a:lnTo>
                  <a:cubicBezTo>
                    <a:pt x="0" y="772"/>
                    <a:pt x="92" y="867"/>
                    <a:pt x="208" y="867"/>
                  </a:cubicBezTo>
                  <a:cubicBezTo>
                    <a:pt x="324" y="867"/>
                    <a:pt x="419" y="772"/>
                    <a:pt x="419" y="659"/>
                  </a:cubicBezTo>
                  <a:lnTo>
                    <a:pt x="419" y="209"/>
                  </a:lnTo>
                  <a:cubicBezTo>
                    <a:pt x="419" y="70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5" name="Google Shape;12395;p32"/>
            <p:cNvSpPr/>
            <p:nvPr/>
          </p:nvSpPr>
          <p:spPr>
            <a:xfrm>
              <a:off x="1654938" y="2521158"/>
              <a:ext cx="10983" cy="22700"/>
            </a:xfrm>
            <a:custGeom>
              <a:rect b="b" l="l" r="r" t="t"/>
              <a:pathLst>
                <a:path extrusionOk="0" h="866" w="419">
                  <a:moveTo>
                    <a:pt x="208" y="1"/>
                  </a:moveTo>
                  <a:cubicBezTo>
                    <a:pt x="92" y="1"/>
                    <a:pt x="0" y="92"/>
                    <a:pt x="0" y="208"/>
                  </a:cubicBezTo>
                  <a:lnTo>
                    <a:pt x="0" y="655"/>
                  </a:lnTo>
                  <a:cubicBezTo>
                    <a:pt x="0" y="771"/>
                    <a:pt x="92" y="866"/>
                    <a:pt x="208" y="866"/>
                  </a:cubicBezTo>
                  <a:cubicBezTo>
                    <a:pt x="324" y="866"/>
                    <a:pt x="419" y="771"/>
                    <a:pt x="419" y="655"/>
                  </a:cubicBezTo>
                  <a:lnTo>
                    <a:pt x="419" y="208"/>
                  </a:lnTo>
                  <a:cubicBezTo>
                    <a:pt x="419" y="92"/>
                    <a:pt x="32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96" name="Google Shape;12396;p32"/>
          <p:cNvGrpSpPr/>
          <p:nvPr/>
        </p:nvGrpSpPr>
        <p:grpSpPr>
          <a:xfrm>
            <a:off x="849795" y="2564095"/>
            <a:ext cx="374524" cy="370540"/>
            <a:chOff x="849795" y="2411695"/>
            <a:chExt cx="374524" cy="370540"/>
          </a:xfrm>
        </p:grpSpPr>
        <p:sp>
          <p:nvSpPr>
            <p:cNvPr id="12397" name="Google Shape;12397;p32"/>
            <p:cNvSpPr/>
            <p:nvPr/>
          </p:nvSpPr>
          <p:spPr>
            <a:xfrm>
              <a:off x="873412" y="2659796"/>
              <a:ext cx="99162" cy="93500"/>
            </a:xfrm>
            <a:custGeom>
              <a:rect b="b" l="l" r="r" t="t"/>
              <a:pathLst>
                <a:path extrusionOk="0" h="3567" w="3783">
                  <a:moveTo>
                    <a:pt x="2204" y="0"/>
                  </a:moveTo>
                  <a:lnTo>
                    <a:pt x="797" y="1407"/>
                  </a:lnTo>
                  <a:cubicBezTo>
                    <a:pt x="0" y="2204"/>
                    <a:pt x="564" y="3566"/>
                    <a:pt x="1690" y="3566"/>
                  </a:cubicBezTo>
                  <a:cubicBezTo>
                    <a:pt x="1691" y="3566"/>
                    <a:pt x="1693" y="3566"/>
                    <a:pt x="1694" y="3566"/>
                  </a:cubicBezTo>
                  <a:cubicBezTo>
                    <a:pt x="2848" y="3566"/>
                    <a:pt x="3783" y="2631"/>
                    <a:pt x="3783" y="1477"/>
                  </a:cubicBezTo>
                  <a:lnTo>
                    <a:pt x="3783" y="0"/>
                  </a:ln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8" name="Google Shape;12398;p32"/>
            <p:cNvSpPr/>
            <p:nvPr/>
          </p:nvSpPr>
          <p:spPr>
            <a:xfrm>
              <a:off x="884526" y="2659796"/>
              <a:ext cx="88048" cy="93500"/>
            </a:xfrm>
            <a:custGeom>
              <a:rect b="b" l="l" r="r" t="t"/>
              <a:pathLst>
                <a:path extrusionOk="0" h="3567" w="3359">
                  <a:moveTo>
                    <a:pt x="3134" y="0"/>
                  </a:moveTo>
                  <a:lnTo>
                    <a:pt x="3134" y="584"/>
                  </a:lnTo>
                  <a:cubicBezTo>
                    <a:pt x="3134" y="1737"/>
                    <a:pt x="2198" y="2673"/>
                    <a:pt x="1045" y="2673"/>
                  </a:cubicBezTo>
                  <a:cubicBezTo>
                    <a:pt x="637" y="2673"/>
                    <a:pt x="254" y="2476"/>
                    <a:pt x="18" y="2145"/>
                  </a:cubicBezTo>
                  <a:cubicBezTo>
                    <a:pt x="8" y="2195"/>
                    <a:pt x="4" y="2247"/>
                    <a:pt x="4" y="2300"/>
                  </a:cubicBezTo>
                  <a:cubicBezTo>
                    <a:pt x="1" y="3000"/>
                    <a:pt x="570" y="3566"/>
                    <a:pt x="1270" y="3566"/>
                  </a:cubicBezTo>
                  <a:cubicBezTo>
                    <a:pt x="2424" y="3566"/>
                    <a:pt x="3359" y="2631"/>
                    <a:pt x="3359" y="1477"/>
                  </a:cubicBezTo>
                  <a:lnTo>
                    <a:pt x="3359" y="0"/>
                  </a:ln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9" name="Google Shape;12399;p32"/>
            <p:cNvSpPr/>
            <p:nvPr/>
          </p:nvSpPr>
          <p:spPr>
            <a:xfrm>
              <a:off x="959284" y="2417252"/>
              <a:ext cx="253789" cy="142648"/>
            </a:xfrm>
            <a:custGeom>
              <a:rect b="b" l="l" r="r" t="t"/>
              <a:pathLst>
                <a:path extrusionOk="0" h="5442" w="9682">
                  <a:moveTo>
                    <a:pt x="3899" y="1"/>
                  </a:moveTo>
                  <a:cubicBezTo>
                    <a:pt x="3828" y="1"/>
                    <a:pt x="3756" y="18"/>
                    <a:pt x="3689" y="54"/>
                  </a:cubicBezTo>
                  <a:cubicBezTo>
                    <a:pt x="2420" y="758"/>
                    <a:pt x="1639" y="1978"/>
                    <a:pt x="1639" y="1978"/>
                  </a:cubicBezTo>
                  <a:lnTo>
                    <a:pt x="1368" y="1858"/>
                  </a:lnTo>
                  <a:cubicBezTo>
                    <a:pt x="1310" y="1832"/>
                    <a:pt x="1249" y="1820"/>
                    <a:pt x="1188" y="1820"/>
                  </a:cubicBezTo>
                  <a:cubicBezTo>
                    <a:pt x="1045" y="1820"/>
                    <a:pt x="906" y="1889"/>
                    <a:pt x="820" y="2013"/>
                  </a:cubicBezTo>
                  <a:cubicBezTo>
                    <a:pt x="18" y="3247"/>
                    <a:pt x="1" y="5442"/>
                    <a:pt x="1" y="5442"/>
                  </a:cubicBezTo>
                  <a:lnTo>
                    <a:pt x="7659" y="4102"/>
                  </a:lnTo>
                  <a:lnTo>
                    <a:pt x="9425" y="2843"/>
                  </a:lnTo>
                  <a:cubicBezTo>
                    <a:pt x="9674" y="2671"/>
                    <a:pt x="9681" y="2301"/>
                    <a:pt x="9439" y="2118"/>
                  </a:cubicBezTo>
                  <a:cubicBezTo>
                    <a:pt x="8436" y="1387"/>
                    <a:pt x="7135" y="1197"/>
                    <a:pt x="7135" y="1197"/>
                  </a:cubicBezTo>
                  <a:lnTo>
                    <a:pt x="7248" y="642"/>
                  </a:lnTo>
                  <a:cubicBezTo>
                    <a:pt x="7304" y="362"/>
                    <a:pt x="7087" y="108"/>
                    <a:pt x="6811" y="108"/>
                  </a:cubicBezTo>
                  <a:cubicBezTo>
                    <a:pt x="6795" y="108"/>
                    <a:pt x="6779" y="109"/>
                    <a:pt x="6763" y="111"/>
                  </a:cubicBezTo>
                  <a:cubicBezTo>
                    <a:pt x="5993" y="191"/>
                    <a:pt x="5244" y="406"/>
                    <a:pt x="4547" y="747"/>
                  </a:cubicBezTo>
                  <a:lnTo>
                    <a:pt x="4298" y="251"/>
                  </a:lnTo>
                  <a:cubicBezTo>
                    <a:pt x="4219" y="92"/>
                    <a:pt x="4062" y="1"/>
                    <a:pt x="3899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0" name="Google Shape;12400;p32"/>
            <p:cNvSpPr/>
            <p:nvPr/>
          </p:nvSpPr>
          <p:spPr>
            <a:xfrm>
              <a:off x="1078472" y="2436649"/>
              <a:ext cx="393" cy="210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1" name="Google Shape;12401;p32"/>
            <p:cNvSpPr/>
            <p:nvPr/>
          </p:nvSpPr>
          <p:spPr>
            <a:xfrm>
              <a:off x="959284" y="2417225"/>
              <a:ext cx="119110" cy="142675"/>
            </a:xfrm>
            <a:custGeom>
              <a:rect b="b" l="l" r="r" t="t"/>
              <a:pathLst>
                <a:path extrusionOk="0" h="5443" w="4544">
                  <a:moveTo>
                    <a:pt x="3897" y="1"/>
                  </a:moveTo>
                  <a:cubicBezTo>
                    <a:pt x="3827" y="1"/>
                    <a:pt x="3756" y="17"/>
                    <a:pt x="3689" y="52"/>
                  </a:cubicBezTo>
                  <a:cubicBezTo>
                    <a:pt x="2420" y="755"/>
                    <a:pt x="1639" y="1979"/>
                    <a:pt x="1639" y="1979"/>
                  </a:cubicBezTo>
                  <a:lnTo>
                    <a:pt x="1368" y="1859"/>
                  </a:lnTo>
                  <a:cubicBezTo>
                    <a:pt x="1311" y="1836"/>
                    <a:pt x="1252" y="1824"/>
                    <a:pt x="1194" y="1824"/>
                  </a:cubicBezTo>
                  <a:cubicBezTo>
                    <a:pt x="1043" y="1824"/>
                    <a:pt x="898" y="1899"/>
                    <a:pt x="809" y="2028"/>
                  </a:cubicBezTo>
                  <a:cubicBezTo>
                    <a:pt x="18" y="3266"/>
                    <a:pt x="1" y="5443"/>
                    <a:pt x="1" y="5443"/>
                  </a:cubicBezTo>
                  <a:lnTo>
                    <a:pt x="1622" y="5158"/>
                  </a:lnTo>
                  <a:cubicBezTo>
                    <a:pt x="1622" y="4377"/>
                    <a:pt x="2079" y="3410"/>
                    <a:pt x="2515" y="2759"/>
                  </a:cubicBezTo>
                  <a:cubicBezTo>
                    <a:pt x="3025" y="1993"/>
                    <a:pt x="3577" y="1237"/>
                    <a:pt x="4544" y="748"/>
                  </a:cubicBezTo>
                  <a:lnTo>
                    <a:pt x="4298" y="249"/>
                  </a:lnTo>
                  <a:cubicBezTo>
                    <a:pt x="4219" y="91"/>
                    <a:pt x="4060" y="1"/>
                    <a:pt x="3897" y="1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2" name="Google Shape;12402;p32"/>
            <p:cNvSpPr/>
            <p:nvPr/>
          </p:nvSpPr>
          <p:spPr>
            <a:xfrm>
              <a:off x="949061" y="2471931"/>
              <a:ext cx="269543" cy="304773"/>
            </a:xfrm>
            <a:custGeom>
              <a:rect b="b" l="l" r="r" t="t"/>
              <a:pathLst>
                <a:path extrusionOk="0" h="11627" w="10283">
                  <a:moveTo>
                    <a:pt x="5145" y="1"/>
                  </a:moveTo>
                  <a:cubicBezTo>
                    <a:pt x="5082" y="1"/>
                    <a:pt x="5018" y="2"/>
                    <a:pt x="4955" y="4"/>
                  </a:cubicBezTo>
                  <a:cubicBezTo>
                    <a:pt x="2166" y="106"/>
                    <a:pt x="0" y="2480"/>
                    <a:pt x="0" y="5268"/>
                  </a:cubicBezTo>
                  <a:lnTo>
                    <a:pt x="0" y="7459"/>
                  </a:lnTo>
                  <a:cubicBezTo>
                    <a:pt x="535" y="7646"/>
                    <a:pt x="893" y="8152"/>
                    <a:pt x="893" y="8722"/>
                  </a:cubicBezTo>
                  <a:lnTo>
                    <a:pt x="893" y="11626"/>
                  </a:lnTo>
                  <a:lnTo>
                    <a:pt x="10282" y="11626"/>
                  </a:lnTo>
                  <a:lnTo>
                    <a:pt x="10282" y="5145"/>
                  </a:lnTo>
                  <a:cubicBezTo>
                    <a:pt x="10282" y="2294"/>
                    <a:pt x="7971" y="1"/>
                    <a:pt x="5145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3" name="Google Shape;12403;p32"/>
            <p:cNvSpPr/>
            <p:nvPr/>
          </p:nvSpPr>
          <p:spPr>
            <a:xfrm>
              <a:off x="949061" y="2471983"/>
              <a:ext cx="169988" cy="304720"/>
            </a:xfrm>
            <a:custGeom>
              <a:rect b="b" l="l" r="r" t="t"/>
              <a:pathLst>
                <a:path extrusionOk="0" h="11625" w="6485">
                  <a:moveTo>
                    <a:pt x="5141" y="0"/>
                  </a:moveTo>
                  <a:cubicBezTo>
                    <a:pt x="4990" y="0"/>
                    <a:pt x="4839" y="7"/>
                    <a:pt x="4688" y="20"/>
                  </a:cubicBezTo>
                  <a:cubicBezTo>
                    <a:pt x="2012" y="252"/>
                    <a:pt x="0" y="2576"/>
                    <a:pt x="0" y="5263"/>
                  </a:cubicBezTo>
                  <a:lnTo>
                    <a:pt x="0" y="7454"/>
                  </a:lnTo>
                  <a:cubicBezTo>
                    <a:pt x="535" y="7644"/>
                    <a:pt x="893" y="8150"/>
                    <a:pt x="893" y="8720"/>
                  </a:cubicBezTo>
                  <a:lnTo>
                    <a:pt x="893" y="11624"/>
                  </a:lnTo>
                  <a:lnTo>
                    <a:pt x="2683" y="11624"/>
                  </a:lnTo>
                  <a:lnTo>
                    <a:pt x="2683" y="5143"/>
                  </a:lnTo>
                  <a:cubicBezTo>
                    <a:pt x="2683" y="2819"/>
                    <a:pt x="4241" y="783"/>
                    <a:pt x="6485" y="178"/>
                  </a:cubicBezTo>
                  <a:cubicBezTo>
                    <a:pt x="6044" y="60"/>
                    <a:pt x="5594" y="0"/>
                    <a:pt x="5141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4" name="Google Shape;12404;p32"/>
            <p:cNvSpPr/>
            <p:nvPr/>
          </p:nvSpPr>
          <p:spPr>
            <a:xfrm>
              <a:off x="855588" y="2577829"/>
              <a:ext cx="153212" cy="98769"/>
            </a:xfrm>
            <a:custGeom>
              <a:rect b="b" l="l" r="r" t="t"/>
              <a:pathLst>
                <a:path extrusionOk="0" h="3768" w="5845">
                  <a:moveTo>
                    <a:pt x="4178" y="0"/>
                  </a:moveTo>
                  <a:cubicBezTo>
                    <a:pt x="4170" y="0"/>
                    <a:pt x="4161" y="0"/>
                    <a:pt x="4153" y="1"/>
                  </a:cubicBezTo>
                  <a:cubicBezTo>
                    <a:pt x="3179" y="96"/>
                    <a:pt x="183" y="497"/>
                    <a:pt x="1" y="3082"/>
                  </a:cubicBezTo>
                  <a:lnTo>
                    <a:pt x="296" y="3338"/>
                  </a:lnTo>
                  <a:lnTo>
                    <a:pt x="3120" y="3338"/>
                  </a:lnTo>
                  <a:cubicBezTo>
                    <a:pt x="3450" y="3338"/>
                    <a:pt x="3767" y="3461"/>
                    <a:pt x="4013" y="3679"/>
                  </a:cubicBezTo>
                  <a:cubicBezTo>
                    <a:pt x="4077" y="3738"/>
                    <a:pt x="4159" y="3768"/>
                    <a:pt x="4240" y="3768"/>
                  </a:cubicBezTo>
                  <a:cubicBezTo>
                    <a:pt x="4329" y="3768"/>
                    <a:pt x="4418" y="3733"/>
                    <a:pt x="4484" y="3665"/>
                  </a:cubicBezTo>
                  <a:cubicBezTo>
                    <a:pt x="5845" y="2206"/>
                    <a:pt x="4748" y="504"/>
                    <a:pt x="4589" y="254"/>
                  </a:cubicBezTo>
                  <a:cubicBezTo>
                    <a:pt x="4497" y="105"/>
                    <a:pt x="4314" y="0"/>
                    <a:pt x="4178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5" name="Google Shape;12405;p32"/>
            <p:cNvSpPr/>
            <p:nvPr/>
          </p:nvSpPr>
          <p:spPr>
            <a:xfrm>
              <a:off x="860384" y="2642286"/>
              <a:ext cx="128887" cy="34312"/>
            </a:xfrm>
            <a:custGeom>
              <a:rect b="b" l="l" r="r" t="t"/>
              <a:pathLst>
                <a:path extrusionOk="0" h="1309" w="4917">
                  <a:moveTo>
                    <a:pt x="4027" y="0"/>
                  </a:moveTo>
                  <a:cubicBezTo>
                    <a:pt x="1432" y="0"/>
                    <a:pt x="384" y="461"/>
                    <a:pt x="0" y="714"/>
                  </a:cubicBezTo>
                  <a:lnTo>
                    <a:pt x="95" y="883"/>
                  </a:lnTo>
                  <a:lnTo>
                    <a:pt x="2937" y="883"/>
                  </a:lnTo>
                  <a:cubicBezTo>
                    <a:pt x="2941" y="883"/>
                    <a:pt x="2946" y="883"/>
                    <a:pt x="2950" y="883"/>
                  </a:cubicBezTo>
                  <a:cubicBezTo>
                    <a:pt x="3276" y="883"/>
                    <a:pt x="3587" y="1005"/>
                    <a:pt x="3830" y="1220"/>
                  </a:cubicBezTo>
                  <a:cubicBezTo>
                    <a:pt x="3894" y="1279"/>
                    <a:pt x="3976" y="1309"/>
                    <a:pt x="4057" y="1309"/>
                  </a:cubicBezTo>
                  <a:cubicBezTo>
                    <a:pt x="4146" y="1309"/>
                    <a:pt x="4235" y="1274"/>
                    <a:pt x="4301" y="1206"/>
                  </a:cubicBezTo>
                  <a:cubicBezTo>
                    <a:pt x="4603" y="893"/>
                    <a:pt x="4814" y="510"/>
                    <a:pt x="4916" y="92"/>
                  </a:cubicBezTo>
                  <a:cubicBezTo>
                    <a:pt x="4586" y="42"/>
                    <a:pt x="4238" y="0"/>
                    <a:pt x="4027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6" name="Google Shape;12406;p32"/>
            <p:cNvSpPr/>
            <p:nvPr/>
          </p:nvSpPr>
          <p:spPr>
            <a:xfrm>
              <a:off x="1013492" y="2554055"/>
              <a:ext cx="41049" cy="52766"/>
            </a:xfrm>
            <a:custGeom>
              <a:rect b="b" l="l" r="r" t="t"/>
              <a:pathLst>
                <a:path extrusionOk="0" h="2013" w="1566">
                  <a:moveTo>
                    <a:pt x="784" y="1"/>
                  </a:moveTo>
                  <a:cubicBezTo>
                    <a:pt x="352" y="1"/>
                    <a:pt x="0" y="349"/>
                    <a:pt x="0" y="782"/>
                  </a:cubicBezTo>
                  <a:lnTo>
                    <a:pt x="0" y="1228"/>
                  </a:lnTo>
                  <a:cubicBezTo>
                    <a:pt x="0" y="1661"/>
                    <a:pt x="352" y="2009"/>
                    <a:pt x="784" y="2012"/>
                  </a:cubicBezTo>
                  <a:cubicBezTo>
                    <a:pt x="1213" y="2009"/>
                    <a:pt x="1565" y="1661"/>
                    <a:pt x="1565" y="1228"/>
                  </a:cubicBezTo>
                  <a:lnTo>
                    <a:pt x="1565" y="782"/>
                  </a:lnTo>
                  <a:cubicBezTo>
                    <a:pt x="1565" y="349"/>
                    <a:pt x="1213" y="1"/>
                    <a:pt x="78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7" name="Google Shape;12407;p32"/>
            <p:cNvSpPr/>
            <p:nvPr/>
          </p:nvSpPr>
          <p:spPr>
            <a:xfrm>
              <a:off x="1031080" y="2554055"/>
              <a:ext cx="23460" cy="40970"/>
            </a:xfrm>
            <a:custGeom>
              <a:rect b="b" l="l" r="r" t="t"/>
              <a:pathLst>
                <a:path extrusionOk="0" h="1563" w="895">
                  <a:moveTo>
                    <a:pt x="113" y="1"/>
                  </a:moveTo>
                  <a:cubicBezTo>
                    <a:pt x="75" y="1"/>
                    <a:pt x="36" y="5"/>
                    <a:pt x="1" y="12"/>
                  </a:cubicBezTo>
                  <a:lnTo>
                    <a:pt x="1" y="1116"/>
                  </a:lnTo>
                  <a:cubicBezTo>
                    <a:pt x="1" y="1365"/>
                    <a:pt x="201" y="1562"/>
                    <a:pt x="447" y="1562"/>
                  </a:cubicBezTo>
                  <a:cubicBezTo>
                    <a:pt x="694" y="1562"/>
                    <a:pt x="894" y="1365"/>
                    <a:pt x="894" y="1116"/>
                  </a:cubicBezTo>
                  <a:lnTo>
                    <a:pt x="894" y="782"/>
                  </a:lnTo>
                  <a:cubicBezTo>
                    <a:pt x="894" y="349"/>
                    <a:pt x="542" y="1"/>
                    <a:pt x="113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8" name="Google Shape;12408;p32"/>
            <p:cNvSpPr/>
            <p:nvPr/>
          </p:nvSpPr>
          <p:spPr>
            <a:xfrm>
              <a:off x="1025182" y="2559874"/>
              <a:ext cx="17641" cy="17641"/>
            </a:xfrm>
            <a:custGeom>
              <a:rect b="b" l="l" r="r" t="t"/>
              <a:pathLst>
                <a:path extrusionOk="0" h="673" w="673">
                  <a:moveTo>
                    <a:pt x="338" y="1"/>
                  </a:moveTo>
                  <a:cubicBezTo>
                    <a:pt x="152" y="1"/>
                    <a:pt x="1" y="152"/>
                    <a:pt x="1" y="335"/>
                  </a:cubicBezTo>
                  <a:cubicBezTo>
                    <a:pt x="1" y="521"/>
                    <a:pt x="152" y="672"/>
                    <a:pt x="338" y="672"/>
                  </a:cubicBezTo>
                  <a:cubicBezTo>
                    <a:pt x="521" y="672"/>
                    <a:pt x="672" y="521"/>
                    <a:pt x="672" y="335"/>
                  </a:cubicBezTo>
                  <a:cubicBezTo>
                    <a:pt x="672" y="152"/>
                    <a:pt x="521" y="1"/>
                    <a:pt x="3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9" name="Google Shape;12409;p32"/>
            <p:cNvSpPr/>
            <p:nvPr/>
          </p:nvSpPr>
          <p:spPr>
            <a:xfrm>
              <a:off x="849795" y="2411695"/>
              <a:ext cx="374524" cy="370540"/>
            </a:xfrm>
            <a:custGeom>
              <a:rect b="b" l="l" r="r" t="t"/>
              <a:pathLst>
                <a:path extrusionOk="0" h="14136" w="14288">
                  <a:moveTo>
                    <a:pt x="3341" y="9887"/>
                  </a:moveTo>
                  <a:cubicBezTo>
                    <a:pt x="3699" y="9887"/>
                    <a:pt x="4033" y="10056"/>
                    <a:pt x="4248" y="10344"/>
                  </a:cubicBezTo>
                  <a:cubicBezTo>
                    <a:pt x="4111" y="11505"/>
                    <a:pt x="3126" y="11762"/>
                    <a:pt x="3080" y="11772"/>
                  </a:cubicBezTo>
                  <a:cubicBezTo>
                    <a:pt x="2829" y="11834"/>
                    <a:pt x="2896" y="12187"/>
                    <a:pt x="3123" y="12187"/>
                  </a:cubicBezTo>
                  <a:cubicBezTo>
                    <a:pt x="3141" y="12187"/>
                    <a:pt x="3159" y="12185"/>
                    <a:pt x="3179" y="12180"/>
                  </a:cubicBezTo>
                  <a:cubicBezTo>
                    <a:pt x="3742" y="12018"/>
                    <a:pt x="4209" y="11624"/>
                    <a:pt x="4466" y="11097"/>
                  </a:cubicBezTo>
                  <a:lnTo>
                    <a:pt x="4466" y="11097"/>
                  </a:lnTo>
                  <a:cubicBezTo>
                    <a:pt x="4385" y="12071"/>
                    <a:pt x="3569" y="12820"/>
                    <a:pt x="2595" y="12824"/>
                  </a:cubicBezTo>
                  <a:cubicBezTo>
                    <a:pt x="1653" y="12824"/>
                    <a:pt x="1178" y="11684"/>
                    <a:pt x="1846" y="11020"/>
                  </a:cubicBezTo>
                  <a:lnTo>
                    <a:pt x="2978" y="9887"/>
                  </a:lnTo>
                  <a:close/>
                  <a:moveTo>
                    <a:pt x="8071" y="1"/>
                  </a:moveTo>
                  <a:cubicBezTo>
                    <a:pt x="7964" y="1"/>
                    <a:pt x="7858" y="28"/>
                    <a:pt x="7764" y="80"/>
                  </a:cubicBezTo>
                  <a:cubicBezTo>
                    <a:pt x="6713" y="660"/>
                    <a:pt x="5996" y="1571"/>
                    <a:pt x="5742" y="1926"/>
                  </a:cubicBezTo>
                  <a:lnTo>
                    <a:pt x="5630" y="1877"/>
                  </a:lnTo>
                  <a:cubicBezTo>
                    <a:pt x="5543" y="1838"/>
                    <a:pt x="5452" y="1820"/>
                    <a:pt x="5363" y="1820"/>
                  </a:cubicBezTo>
                  <a:cubicBezTo>
                    <a:pt x="5150" y="1820"/>
                    <a:pt x="4945" y="1924"/>
                    <a:pt x="4821" y="2109"/>
                  </a:cubicBezTo>
                  <a:cubicBezTo>
                    <a:pt x="4044" y="3305"/>
                    <a:pt x="3974" y="5147"/>
                    <a:pt x="3970" y="5432"/>
                  </a:cubicBezTo>
                  <a:cubicBezTo>
                    <a:pt x="3868" y="5682"/>
                    <a:pt x="3784" y="5938"/>
                    <a:pt x="3720" y="6202"/>
                  </a:cubicBezTo>
                  <a:cubicBezTo>
                    <a:pt x="3168" y="6290"/>
                    <a:pt x="2465" y="6459"/>
                    <a:pt x="1818" y="6793"/>
                  </a:cubicBezTo>
                  <a:cubicBezTo>
                    <a:pt x="1276" y="7071"/>
                    <a:pt x="851" y="7429"/>
                    <a:pt x="549" y="7855"/>
                  </a:cubicBezTo>
                  <a:cubicBezTo>
                    <a:pt x="183" y="8368"/>
                    <a:pt x="0" y="8980"/>
                    <a:pt x="0" y="9680"/>
                  </a:cubicBezTo>
                  <a:cubicBezTo>
                    <a:pt x="0" y="9792"/>
                    <a:pt x="95" y="9887"/>
                    <a:pt x="211" y="9887"/>
                  </a:cubicBezTo>
                  <a:lnTo>
                    <a:pt x="2388" y="9887"/>
                  </a:lnTo>
                  <a:lnTo>
                    <a:pt x="1551" y="10724"/>
                  </a:lnTo>
                  <a:cubicBezTo>
                    <a:pt x="1129" y="11146"/>
                    <a:pt x="1002" y="11779"/>
                    <a:pt x="1231" y="12331"/>
                  </a:cubicBezTo>
                  <a:cubicBezTo>
                    <a:pt x="1459" y="12883"/>
                    <a:pt x="1997" y="13242"/>
                    <a:pt x="2595" y="13242"/>
                  </a:cubicBezTo>
                  <a:cubicBezTo>
                    <a:pt x="3341" y="13242"/>
                    <a:pt x="4044" y="12876"/>
                    <a:pt x="4473" y="12261"/>
                  </a:cubicBezTo>
                  <a:lnTo>
                    <a:pt x="4473" y="13924"/>
                  </a:lnTo>
                  <a:cubicBezTo>
                    <a:pt x="4473" y="14040"/>
                    <a:pt x="4568" y="14135"/>
                    <a:pt x="4680" y="14135"/>
                  </a:cubicBezTo>
                  <a:cubicBezTo>
                    <a:pt x="4796" y="14135"/>
                    <a:pt x="4891" y="14040"/>
                    <a:pt x="4891" y="13924"/>
                  </a:cubicBezTo>
                  <a:lnTo>
                    <a:pt x="4891" y="11020"/>
                  </a:lnTo>
                  <a:cubicBezTo>
                    <a:pt x="4891" y="11006"/>
                    <a:pt x="4884" y="10897"/>
                    <a:pt x="4884" y="10897"/>
                  </a:cubicBezTo>
                  <a:cubicBezTo>
                    <a:pt x="4821" y="10091"/>
                    <a:pt x="4149" y="9469"/>
                    <a:pt x="3341" y="9469"/>
                  </a:cubicBezTo>
                  <a:lnTo>
                    <a:pt x="985" y="9469"/>
                  </a:lnTo>
                  <a:cubicBezTo>
                    <a:pt x="1572" y="9244"/>
                    <a:pt x="2680" y="8994"/>
                    <a:pt x="4680" y="8994"/>
                  </a:cubicBezTo>
                  <a:cubicBezTo>
                    <a:pt x="4796" y="8994"/>
                    <a:pt x="4891" y="8899"/>
                    <a:pt x="4891" y="8783"/>
                  </a:cubicBezTo>
                  <a:cubicBezTo>
                    <a:pt x="4891" y="8667"/>
                    <a:pt x="4796" y="8576"/>
                    <a:pt x="4680" y="8576"/>
                  </a:cubicBezTo>
                  <a:cubicBezTo>
                    <a:pt x="2170" y="8576"/>
                    <a:pt x="985" y="8959"/>
                    <a:pt x="447" y="9247"/>
                  </a:cubicBezTo>
                  <a:cubicBezTo>
                    <a:pt x="573" y="8340"/>
                    <a:pt x="1094" y="7637"/>
                    <a:pt x="2011" y="7166"/>
                  </a:cubicBezTo>
                  <a:cubicBezTo>
                    <a:pt x="2883" y="6712"/>
                    <a:pt x="3875" y="6582"/>
                    <a:pt x="4389" y="6550"/>
                  </a:cubicBezTo>
                  <a:cubicBezTo>
                    <a:pt x="4396" y="6549"/>
                    <a:pt x="4404" y="6549"/>
                    <a:pt x="4412" y="6549"/>
                  </a:cubicBezTo>
                  <a:cubicBezTo>
                    <a:pt x="4501" y="6549"/>
                    <a:pt x="4582" y="6603"/>
                    <a:pt x="4621" y="6684"/>
                  </a:cubicBezTo>
                  <a:cubicBezTo>
                    <a:pt x="4758" y="6972"/>
                    <a:pt x="5007" y="7517"/>
                    <a:pt x="5152" y="7957"/>
                  </a:cubicBezTo>
                  <a:cubicBezTo>
                    <a:pt x="5174" y="8054"/>
                    <a:pt x="5262" y="8119"/>
                    <a:pt x="5357" y="8119"/>
                  </a:cubicBezTo>
                  <a:cubicBezTo>
                    <a:pt x="5379" y="8119"/>
                    <a:pt x="5401" y="8115"/>
                    <a:pt x="5422" y="8108"/>
                  </a:cubicBezTo>
                  <a:cubicBezTo>
                    <a:pt x="5538" y="8069"/>
                    <a:pt x="5595" y="7939"/>
                    <a:pt x="5549" y="7827"/>
                  </a:cubicBezTo>
                  <a:cubicBezTo>
                    <a:pt x="5387" y="7377"/>
                    <a:pt x="5204" y="6937"/>
                    <a:pt x="4997" y="6508"/>
                  </a:cubicBezTo>
                  <a:cubicBezTo>
                    <a:pt x="4891" y="6277"/>
                    <a:pt x="4660" y="6133"/>
                    <a:pt x="4411" y="6133"/>
                  </a:cubicBezTo>
                  <a:cubicBezTo>
                    <a:pt x="4394" y="6133"/>
                    <a:pt x="4377" y="6134"/>
                    <a:pt x="4360" y="6135"/>
                  </a:cubicBezTo>
                  <a:cubicBezTo>
                    <a:pt x="4301" y="6139"/>
                    <a:pt x="4237" y="6146"/>
                    <a:pt x="4167" y="6149"/>
                  </a:cubicBezTo>
                  <a:cubicBezTo>
                    <a:pt x="4775" y="3906"/>
                    <a:pt x="6799" y="2505"/>
                    <a:pt x="8936" y="2505"/>
                  </a:cubicBezTo>
                  <a:cubicBezTo>
                    <a:pt x="9726" y="2505"/>
                    <a:pt x="10532" y="2697"/>
                    <a:pt x="11288" y="3108"/>
                  </a:cubicBezTo>
                  <a:cubicBezTo>
                    <a:pt x="11322" y="3125"/>
                    <a:pt x="11355" y="3132"/>
                    <a:pt x="11386" y="3132"/>
                  </a:cubicBezTo>
                  <a:cubicBezTo>
                    <a:pt x="11573" y="3132"/>
                    <a:pt x="11687" y="2860"/>
                    <a:pt x="11488" y="2742"/>
                  </a:cubicBezTo>
                  <a:cubicBezTo>
                    <a:pt x="10677" y="2300"/>
                    <a:pt x="9799" y="2088"/>
                    <a:pt x="8931" y="2088"/>
                  </a:cubicBezTo>
                  <a:cubicBezTo>
                    <a:pt x="7192" y="2088"/>
                    <a:pt x="5496" y="2938"/>
                    <a:pt x="4473" y="4479"/>
                  </a:cubicBezTo>
                  <a:lnTo>
                    <a:pt x="4473" y="4479"/>
                  </a:lnTo>
                  <a:cubicBezTo>
                    <a:pt x="4568" y="3821"/>
                    <a:pt x="4765" y="2967"/>
                    <a:pt x="5173" y="2338"/>
                  </a:cubicBezTo>
                  <a:cubicBezTo>
                    <a:pt x="5219" y="2274"/>
                    <a:pt x="5291" y="2238"/>
                    <a:pt x="5364" y="2238"/>
                  </a:cubicBezTo>
                  <a:cubicBezTo>
                    <a:pt x="5397" y="2238"/>
                    <a:pt x="5430" y="2245"/>
                    <a:pt x="5461" y="2260"/>
                  </a:cubicBezTo>
                  <a:lnTo>
                    <a:pt x="5735" y="2380"/>
                  </a:lnTo>
                  <a:cubicBezTo>
                    <a:pt x="5761" y="2391"/>
                    <a:pt x="5789" y="2396"/>
                    <a:pt x="5816" y="2396"/>
                  </a:cubicBezTo>
                  <a:cubicBezTo>
                    <a:pt x="5886" y="2396"/>
                    <a:pt x="5955" y="2362"/>
                    <a:pt x="5996" y="2299"/>
                  </a:cubicBezTo>
                  <a:cubicBezTo>
                    <a:pt x="6003" y="2288"/>
                    <a:pt x="6759" y="1114"/>
                    <a:pt x="7968" y="446"/>
                  </a:cubicBezTo>
                  <a:cubicBezTo>
                    <a:pt x="8002" y="428"/>
                    <a:pt x="8039" y="419"/>
                    <a:pt x="8078" y="419"/>
                  </a:cubicBezTo>
                  <a:cubicBezTo>
                    <a:pt x="8100" y="419"/>
                    <a:pt x="8122" y="422"/>
                    <a:pt x="8144" y="428"/>
                  </a:cubicBezTo>
                  <a:cubicBezTo>
                    <a:pt x="8207" y="449"/>
                    <a:pt x="8260" y="495"/>
                    <a:pt x="8288" y="555"/>
                  </a:cubicBezTo>
                  <a:lnTo>
                    <a:pt x="8538" y="1051"/>
                  </a:lnTo>
                  <a:cubicBezTo>
                    <a:pt x="8575" y="1124"/>
                    <a:pt x="8649" y="1167"/>
                    <a:pt x="8727" y="1167"/>
                  </a:cubicBezTo>
                  <a:cubicBezTo>
                    <a:pt x="8760" y="1167"/>
                    <a:pt x="8794" y="1159"/>
                    <a:pt x="8826" y="1142"/>
                  </a:cubicBezTo>
                  <a:cubicBezTo>
                    <a:pt x="9498" y="815"/>
                    <a:pt x="10219" y="607"/>
                    <a:pt x="10964" y="527"/>
                  </a:cubicBezTo>
                  <a:cubicBezTo>
                    <a:pt x="10972" y="526"/>
                    <a:pt x="10979" y="525"/>
                    <a:pt x="10987" y="525"/>
                  </a:cubicBezTo>
                  <a:cubicBezTo>
                    <a:pt x="11053" y="525"/>
                    <a:pt x="11117" y="553"/>
                    <a:pt x="11161" y="604"/>
                  </a:cubicBezTo>
                  <a:cubicBezTo>
                    <a:pt x="11214" y="660"/>
                    <a:pt x="11235" y="738"/>
                    <a:pt x="11221" y="811"/>
                  </a:cubicBezTo>
                  <a:lnTo>
                    <a:pt x="11108" y="1363"/>
                  </a:lnTo>
                  <a:cubicBezTo>
                    <a:pt x="11087" y="1483"/>
                    <a:pt x="11168" y="1596"/>
                    <a:pt x="11284" y="1613"/>
                  </a:cubicBezTo>
                  <a:cubicBezTo>
                    <a:pt x="11298" y="1613"/>
                    <a:pt x="12547" y="1807"/>
                    <a:pt x="13496" y="2499"/>
                  </a:cubicBezTo>
                  <a:cubicBezTo>
                    <a:pt x="13556" y="2541"/>
                    <a:pt x="13591" y="2612"/>
                    <a:pt x="13588" y="2686"/>
                  </a:cubicBezTo>
                  <a:cubicBezTo>
                    <a:pt x="13588" y="2767"/>
                    <a:pt x="13549" y="2840"/>
                    <a:pt x="13486" y="2883"/>
                  </a:cubicBezTo>
                  <a:lnTo>
                    <a:pt x="12571" y="3519"/>
                  </a:lnTo>
                  <a:cubicBezTo>
                    <a:pt x="12473" y="3428"/>
                    <a:pt x="12371" y="3340"/>
                    <a:pt x="12265" y="3252"/>
                  </a:cubicBezTo>
                  <a:cubicBezTo>
                    <a:pt x="12222" y="3218"/>
                    <a:pt x="12177" y="3203"/>
                    <a:pt x="12135" y="3203"/>
                  </a:cubicBezTo>
                  <a:cubicBezTo>
                    <a:pt x="11962" y="3203"/>
                    <a:pt x="11828" y="3441"/>
                    <a:pt x="12005" y="3582"/>
                  </a:cubicBezTo>
                  <a:cubicBezTo>
                    <a:pt x="13183" y="4514"/>
                    <a:pt x="13869" y="5938"/>
                    <a:pt x="13865" y="7443"/>
                  </a:cubicBezTo>
                  <a:lnTo>
                    <a:pt x="13865" y="13924"/>
                  </a:lnTo>
                  <a:cubicBezTo>
                    <a:pt x="13865" y="14040"/>
                    <a:pt x="13960" y="14135"/>
                    <a:pt x="14076" y="14135"/>
                  </a:cubicBezTo>
                  <a:cubicBezTo>
                    <a:pt x="14192" y="14135"/>
                    <a:pt x="14284" y="14040"/>
                    <a:pt x="14284" y="13924"/>
                  </a:cubicBezTo>
                  <a:lnTo>
                    <a:pt x="14284" y="7443"/>
                  </a:lnTo>
                  <a:cubicBezTo>
                    <a:pt x="14287" y="6100"/>
                    <a:pt x="13781" y="4806"/>
                    <a:pt x="12870" y="3821"/>
                  </a:cubicBezTo>
                  <a:lnTo>
                    <a:pt x="13721" y="3227"/>
                  </a:lnTo>
                  <a:cubicBezTo>
                    <a:pt x="13897" y="3104"/>
                    <a:pt x="13999" y="2907"/>
                    <a:pt x="14002" y="2693"/>
                  </a:cubicBezTo>
                  <a:cubicBezTo>
                    <a:pt x="14006" y="2482"/>
                    <a:pt x="13908" y="2285"/>
                    <a:pt x="13739" y="2162"/>
                  </a:cubicBezTo>
                  <a:cubicBezTo>
                    <a:pt x="12944" y="1581"/>
                    <a:pt x="11981" y="1328"/>
                    <a:pt x="11562" y="1240"/>
                  </a:cubicBezTo>
                  <a:lnTo>
                    <a:pt x="11629" y="896"/>
                  </a:lnTo>
                  <a:cubicBezTo>
                    <a:pt x="11712" y="483"/>
                    <a:pt x="11395" y="108"/>
                    <a:pt x="10988" y="108"/>
                  </a:cubicBezTo>
                  <a:cubicBezTo>
                    <a:pt x="10965" y="108"/>
                    <a:pt x="10942" y="109"/>
                    <a:pt x="10919" y="112"/>
                  </a:cubicBezTo>
                  <a:cubicBezTo>
                    <a:pt x="10194" y="189"/>
                    <a:pt x="9484" y="382"/>
                    <a:pt x="8819" y="681"/>
                  </a:cubicBezTo>
                  <a:lnTo>
                    <a:pt x="8661" y="368"/>
                  </a:lnTo>
                  <a:cubicBezTo>
                    <a:pt x="8577" y="207"/>
                    <a:pt x="8436" y="83"/>
                    <a:pt x="8264" y="31"/>
                  </a:cubicBezTo>
                  <a:cubicBezTo>
                    <a:pt x="8201" y="11"/>
                    <a:pt x="8136" y="1"/>
                    <a:pt x="80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0" name="Google Shape;12410;p32"/>
            <p:cNvSpPr/>
            <p:nvPr/>
          </p:nvSpPr>
          <p:spPr>
            <a:xfrm>
              <a:off x="1007961" y="2548629"/>
              <a:ext cx="52006" cy="63723"/>
            </a:xfrm>
            <a:custGeom>
              <a:rect b="b" l="l" r="r" t="t"/>
              <a:pathLst>
                <a:path extrusionOk="0" h="2431" w="1984">
                  <a:moveTo>
                    <a:pt x="992" y="1"/>
                  </a:moveTo>
                  <a:cubicBezTo>
                    <a:pt x="443" y="1"/>
                    <a:pt x="0" y="444"/>
                    <a:pt x="0" y="992"/>
                  </a:cubicBezTo>
                  <a:lnTo>
                    <a:pt x="0" y="1439"/>
                  </a:lnTo>
                  <a:cubicBezTo>
                    <a:pt x="0" y="1984"/>
                    <a:pt x="443" y="2430"/>
                    <a:pt x="992" y="2430"/>
                  </a:cubicBezTo>
                  <a:cubicBezTo>
                    <a:pt x="1540" y="2430"/>
                    <a:pt x="1984" y="1984"/>
                    <a:pt x="1984" y="1439"/>
                  </a:cubicBezTo>
                  <a:lnTo>
                    <a:pt x="1984" y="989"/>
                  </a:lnTo>
                  <a:cubicBezTo>
                    <a:pt x="1984" y="841"/>
                    <a:pt x="1952" y="697"/>
                    <a:pt x="1889" y="563"/>
                  </a:cubicBezTo>
                  <a:cubicBezTo>
                    <a:pt x="1853" y="489"/>
                    <a:pt x="1778" y="445"/>
                    <a:pt x="1700" y="445"/>
                  </a:cubicBezTo>
                  <a:cubicBezTo>
                    <a:pt x="1670" y="445"/>
                    <a:pt x="1640" y="451"/>
                    <a:pt x="1611" y="465"/>
                  </a:cubicBezTo>
                  <a:cubicBezTo>
                    <a:pt x="1509" y="514"/>
                    <a:pt x="1463" y="637"/>
                    <a:pt x="1512" y="742"/>
                  </a:cubicBezTo>
                  <a:cubicBezTo>
                    <a:pt x="1547" y="820"/>
                    <a:pt x="1569" y="904"/>
                    <a:pt x="1569" y="989"/>
                  </a:cubicBezTo>
                  <a:lnTo>
                    <a:pt x="1569" y="1435"/>
                  </a:lnTo>
                  <a:cubicBezTo>
                    <a:pt x="1569" y="1752"/>
                    <a:pt x="1312" y="2008"/>
                    <a:pt x="995" y="2008"/>
                  </a:cubicBezTo>
                  <a:cubicBezTo>
                    <a:pt x="679" y="2008"/>
                    <a:pt x="422" y="1752"/>
                    <a:pt x="422" y="1435"/>
                  </a:cubicBezTo>
                  <a:lnTo>
                    <a:pt x="422" y="989"/>
                  </a:lnTo>
                  <a:cubicBezTo>
                    <a:pt x="422" y="672"/>
                    <a:pt x="675" y="419"/>
                    <a:pt x="992" y="419"/>
                  </a:cubicBezTo>
                  <a:cubicBezTo>
                    <a:pt x="1108" y="415"/>
                    <a:pt x="1199" y="324"/>
                    <a:pt x="1199" y="208"/>
                  </a:cubicBezTo>
                  <a:cubicBezTo>
                    <a:pt x="1199" y="92"/>
                    <a:pt x="1108" y="1"/>
                    <a:pt x="9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11" name="Google Shape;12411;p32"/>
          <p:cNvGrpSpPr/>
          <p:nvPr/>
        </p:nvGrpSpPr>
        <p:grpSpPr>
          <a:xfrm>
            <a:off x="2503672" y="1652371"/>
            <a:ext cx="364668" cy="364459"/>
            <a:chOff x="2503672" y="1499971"/>
            <a:chExt cx="364668" cy="364459"/>
          </a:xfrm>
        </p:grpSpPr>
        <p:sp>
          <p:nvSpPr>
            <p:cNvPr id="12412" name="Google Shape;12412;p32"/>
            <p:cNvSpPr/>
            <p:nvPr/>
          </p:nvSpPr>
          <p:spPr>
            <a:xfrm>
              <a:off x="2509020" y="1505293"/>
              <a:ext cx="353895" cy="353816"/>
            </a:xfrm>
            <a:custGeom>
              <a:rect b="b" l="l" r="r" t="t"/>
              <a:pathLst>
                <a:path extrusionOk="0" h="13498" w="13501">
                  <a:moveTo>
                    <a:pt x="5448" y="1"/>
                  </a:moveTo>
                  <a:cubicBezTo>
                    <a:pt x="4839" y="4"/>
                    <a:pt x="4241" y="156"/>
                    <a:pt x="3703" y="437"/>
                  </a:cubicBezTo>
                  <a:lnTo>
                    <a:pt x="4139" y="873"/>
                  </a:lnTo>
                  <a:cubicBezTo>
                    <a:pt x="3672" y="996"/>
                    <a:pt x="3404" y="1070"/>
                    <a:pt x="2891" y="1341"/>
                  </a:cubicBezTo>
                  <a:cubicBezTo>
                    <a:pt x="1084" y="2290"/>
                    <a:pt x="219" y="4354"/>
                    <a:pt x="219" y="4354"/>
                  </a:cubicBezTo>
                  <a:lnTo>
                    <a:pt x="1091" y="4354"/>
                  </a:lnTo>
                  <a:cubicBezTo>
                    <a:pt x="1" y="6098"/>
                    <a:pt x="1" y="8493"/>
                    <a:pt x="1" y="8493"/>
                  </a:cubicBezTo>
                  <a:lnTo>
                    <a:pt x="655" y="8272"/>
                  </a:lnTo>
                  <a:cubicBezTo>
                    <a:pt x="655" y="8272"/>
                    <a:pt x="655" y="10230"/>
                    <a:pt x="1527" y="11538"/>
                  </a:cubicBezTo>
                  <a:lnTo>
                    <a:pt x="2181" y="11102"/>
                  </a:lnTo>
                  <a:cubicBezTo>
                    <a:pt x="2181" y="11102"/>
                    <a:pt x="2831" y="12192"/>
                    <a:pt x="3921" y="12843"/>
                  </a:cubicBezTo>
                  <a:lnTo>
                    <a:pt x="4357" y="12407"/>
                  </a:lnTo>
                  <a:cubicBezTo>
                    <a:pt x="4357" y="12407"/>
                    <a:pt x="5444" y="13279"/>
                    <a:pt x="6752" y="13497"/>
                  </a:cubicBezTo>
                  <a:cubicBezTo>
                    <a:pt x="8057" y="13279"/>
                    <a:pt x="9147" y="12407"/>
                    <a:pt x="9147" y="12407"/>
                  </a:cubicBezTo>
                  <a:lnTo>
                    <a:pt x="9583" y="12843"/>
                  </a:lnTo>
                  <a:cubicBezTo>
                    <a:pt x="10669" y="12192"/>
                    <a:pt x="11324" y="11102"/>
                    <a:pt x="11324" y="11102"/>
                  </a:cubicBezTo>
                  <a:lnTo>
                    <a:pt x="11978" y="11538"/>
                  </a:lnTo>
                  <a:cubicBezTo>
                    <a:pt x="12846" y="10230"/>
                    <a:pt x="12846" y="8272"/>
                    <a:pt x="12846" y="8272"/>
                  </a:cubicBezTo>
                  <a:lnTo>
                    <a:pt x="13500" y="8493"/>
                  </a:lnTo>
                  <a:cubicBezTo>
                    <a:pt x="13500" y="8493"/>
                    <a:pt x="13500" y="6098"/>
                    <a:pt x="12414" y="4354"/>
                  </a:cubicBezTo>
                  <a:lnTo>
                    <a:pt x="13282" y="4354"/>
                  </a:lnTo>
                  <a:cubicBezTo>
                    <a:pt x="13282" y="4354"/>
                    <a:pt x="12421" y="2287"/>
                    <a:pt x="10613" y="1341"/>
                  </a:cubicBezTo>
                  <a:cubicBezTo>
                    <a:pt x="10100" y="1070"/>
                    <a:pt x="9833" y="996"/>
                    <a:pt x="9365" y="873"/>
                  </a:cubicBezTo>
                  <a:lnTo>
                    <a:pt x="9801" y="437"/>
                  </a:lnTo>
                  <a:cubicBezTo>
                    <a:pt x="9259" y="156"/>
                    <a:pt x="8665" y="8"/>
                    <a:pt x="8057" y="1"/>
                  </a:cubicBezTo>
                  <a:cubicBezTo>
                    <a:pt x="7543" y="1"/>
                    <a:pt x="7181" y="152"/>
                    <a:pt x="6970" y="275"/>
                  </a:cubicBezTo>
                  <a:cubicBezTo>
                    <a:pt x="6903" y="314"/>
                    <a:pt x="6830" y="335"/>
                    <a:pt x="6752" y="335"/>
                  </a:cubicBezTo>
                  <a:cubicBezTo>
                    <a:pt x="6675" y="335"/>
                    <a:pt x="6601" y="314"/>
                    <a:pt x="6534" y="275"/>
                  </a:cubicBezTo>
                  <a:cubicBezTo>
                    <a:pt x="6323" y="152"/>
                    <a:pt x="5961" y="1"/>
                    <a:pt x="5448" y="1"/>
                  </a:cubicBezTo>
                  <a:close/>
                </a:path>
              </a:pathLst>
            </a:custGeom>
            <a:solidFill>
              <a:srgbClr val="718D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3" name="Google Shape;12413;p32"/>
            <p:cNvSpPr/>
            <p:nvPr/>
          </p:nvSpPr>
          <p:spPr>
            <a:xfrm>
              <a:off x="2730882" y="1539526"/>
              <a:ext cx="87366" cy="87104"/>
            </a:xfrm>
            <a:custGeom>
              <a:rect b="b" l="l" r="r" t="t"/>
              <a:pathLst>
                <a:path extrusionOk="0" h="3323" w="3333">
                  <a:moveTo>
                    <a:pt x="2513" y="1"/>
                  </a:moveTo>
                  <a:cubicBezTo>
                    <a:pt x="2461" y="1"/>
                    <a:pt x="2407" y="6"/>
                    <a:pt x="2353" y="17"/>
                  </a:cubicBezTo>
                  <a:cubicBezTo>
                    <a:pt x="1805" y="123"/>
                    <a:pt x="809" y="573"/>
                    <a:pt x="1" y="1213"/>
                  </a:cubicBezTo>
                  <a:lnTo>
                    <a:pt x="2100" y="3323"/>
                  </a:lnTo>
                  <a:cubicBezTo>
                    <a:pt x="2754" y="2651"/>
                    <a:pt x="3229" y="1505"/>
                    <a:pt x="3292" y="858"/>
                  </a:cubicBezTo>
                  <a:cubicBezTo>
                    <a:pt x="3333" y="388"/>
                    <a:pt x="2962" y="1"/>
                    <a:pt x="2513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4" name="Google Shape;12414;p32"/>
            <p:cNvSpPr/>
            <p:nvPr/>
          </p:nvSpPr>
          <p:spPr>
            <a:xfrm>
              <a:off x="2755207" y="1553052"/>
              <a:ext cx="61704" cy="73578"/>
            </a:xfrm>
            <a:custGeom>
              <a:rect b="b" l="l" r="r" t="t"/>
              <a:pathLst>
                <a:path extrusionOk="0" h="2807" w="2354">
                  <a:moveTo>
                    <a:pt x="1841" y="1"/>
                  </a:moveTo>
                  <a:cubicBezTo>
                    <a:pt x="1805" y="1"/>
                    <a:pt x="1768" y="5"/>
                    <a:pt x="1731" y="15"/>
                  </a:cubicBezTo>
                  <a:cubicBezTo>
                    <a:pt x="1327" y="124"/>
                    <a:pt x="592" y="574"/>
                    <a:pt x="1" y="1210"/>
                  </a:cubicBezTo>
                  <a:lnTo>
                    <a:pt x="1154" y="2793"/>
                  </a:lnTo>
                  <a:lnTo>
                    <a:pt x="1172" y="2807"/>
                  </a:lnTo>
                  <a:cubicBezTo>
                    <a:pt x="1801" y="2160"/>
                    <a:pt x="2266" y="1077"/>
                    <a:pt x="2353" y="415"/>
                  </a:cubicBezTo>
                  <a:cubicBezTo>
                    <a:pt x="2254" y="168"/>
                    <a:pt x="2061" y="1"/>
                    <a:pt x="1841" y="1"/>
                  </a:cubicBezTo>
                  <a:close/>
                </a:path>
              </a:pathLst>
            </a:custGeom>
            <a:solidFill>
              <a:srgbClr val="92A8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5" name="Google Shape;12415;p32"/>
            <p:cNvSpPr/>
            <p:nvPr/>
          </p:nvSpPr>
          <p:spPr>
            <a:xfrm>
              <a:off x="2509124" y="1505293"/>
              <a:ext cx="176908" cy="353816"/>
            </a:xfrm>
            <a:custGeom>
              <a:rect b="b" l="l" r="r" t="t"/>
              <a:pathLst>
                <a:path extrusionOk="0" h="13498" w="6749">
                  <a:moveTo>
                    <a:pt x="5444" y="1"/>
                  </a:moveTo>
                  <a:cubicBezTo>
                    <a:pt x="4835" y="8"/>
                    <a:pt x="4237" y="156"/>
                    <a:pt x="3699" y="437"/>
                  </a:cubicBezTo>
                  <a:lnTo>
                    <a:pt x="4135" y="873"/>
                  </a:lnTo>
                  <a:cubicBezTo>
                    <a:pt x="3668" y="996"/>
                    <a:pt x="3400" y="1070"/>
                    <a:pt x="2887" y="1341"/>
                  </a:cubicBezTo>
                  <a:cubicBezTo>
                    <a:pt x="1080" y="2287"/>
                    <a:pt x="218" y="4354"/>
                    <a:pt x="218" y="4354"/>
                  </a:cubicBezTo>
                  <a:lnTo>
                    <a:pt x="1087" y="4354"/>
                  </a:lnTo>
                  <a:cubicBezTo>
                    <a:pt x="0" y="6098"/>
                    <a:pt x="0" y="8493"/>
                    <a:pt x="0" y="8493"/>
                  </a:cubicBezTo>
                  <a:lnTo>
                    <a:pt x="651" y="8272"/>
                  </a:lnTo>
                  <a:cubicBezTo>
                    <a:pt x="651" y="8272"/>
                    <a:pt x="651" y="10230"/>
                    <a:pt x="1523" y="11538"/>
                  </a:cubicBezTo>
                  <a:lnTo>
                    <a:pt x="2177" y="11102"/>
                  </a:lnTo>
                  <a:cubicBezTo>
                    <a:pt x="2177" y="11102"/>
                    <a:pt x="2827" y="12192"/>
                    <a:pt x="3917" y="12843"/>
                  </a:cubicBezTo>
                  <a:lnTo>
                    <a:pt x="4353" y="12407"/>
                  </a:lnTo>
                  <a:cubicBezTo>
                    <a:pt x="4353" y="12407"/>
                    <a:pt x="5443" y="13279"/>
                    <a:pt x="6748" y="13497"/>
                  </a:cubicBezTo>
                  <a:lnTo>
                    <a:pt x="6748" y="13497"/>
                  </a:lnTo>
                  <a:cubicBezTo>
                    <a:pt x="6722" y="13489"/>
                    <a:pt x="5167" y="12759"/>
                    <a:pt x="4934" y="2403"/>
                  </a:cubicBezTo>
                  <a:cubicBezTo>
                    <a:pt x="4934" y="2403"/>
                    <a:pt x="5563" y="1116"/>
                    <a:pt x="6625" y="317"/>
                  </a:cubicBezTo>
                  <a:cubicBezTo>
                    <a:pt x="6590" y="307"/>
                    <a:pt x="6558" y="293"/>
                    <a:pt x="6527" y="275"/>
                  </a:cubicBezTo>
                  <a:cubicBezTo>
                    <a:pt x="6316" y="152"/>
                    <a:pt x="5957" y="1"/>
                    <a:pt x="5444" y="1"/>
                  </a:cubicBezTo>
                  <a:close/>
                  <a:moveTo>
                    <a:pt x="6748" y="13497"/>
                  </a:moveTo>
                  <a:cubicBezTo>
                    <a:pt x="6748" y="13497"/>
                    <a:pt x="6748" y="13497"/>
                    <a:pt x="6748" y="13497"/>
                  </a:cubicBezTo>
                  <a:cubicBezTo>
                    <a:pt x="6748" y="13497"/>
                    <a:pt x="6748" y="13497"/>
                    <a:pt x="6748" y="13497"/>
                  </a:cubicBezTo>
                  <a:cubicBezTo>
                    <a:pt x="6748" y="13497"/>
                    <a:pt x="6748" y="13497"/>
                    <a:pt x="6748" y="13497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6" name="Google Shape;12416;p32"/>
            <p:cNvSpPr/>
            <p:nvPr/>
          </p:nvSpPr>
          <p:spPr>
            <a:xfrm>
              <a:off x="2553764" y="1539526"/>
              <a:ext cx="87288" cy="87104"/>
            </a:xfrm>
            <a:custGeom>
              <a:rect b="b" l="l" r="r" t="t"/>
              <a:pathLst>
                <a:path extrusionOk="0" h="3323" w="3330">
                  <a:moveTo>
                    <a:pt x="820" y="1"/>
                  </a:moveTo>
                  <a:cubicBezTo>
                    <a:pt x="371" y="1"/>
                    <a:pt x="0" y="388"/>
                    <a:pt x="41" y="858"/>
                  </a:cubicBezTo>
                  <a:cubicBezTo>
                    <a:pt x="105" y="1505"/>
                    <a:pt x="579" y="2651"/>
                    <a:pt x="1233" y="3323"/>
                  </a:cubicBezTo>
                  <a:lnTo>
                    <a:pt x="3329" y="1213"/>
                  </a:lnTo>
                  <a:cubicBezTo>
                    <a:pt x="2527" y="573"/>
                    <a:pt x="1529" y="123"/>
                    <a:pt x="980" y="17"/>
                  </a:cubicBezTo>
                  <a:cubicBezTo>
                    <a:pt x="926" y="6"/>
                    <a:pt x="873" y="1"/>
                    <a:pt x="820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7" name="Google Shape;12417;p32"/>
            <p:cNvSpPr/>
            <p:nvPr/>
          </p:nvSpPr>
          <p:spPr>
            <a:xfrm>
              <a:off x="2555101" y="1553052"/>
              <a:ext cx="61704" cy="73578"/>
            </a:xfrm>
            <a:custGeom>
              <a:rect b="b" l="l" r="r" t="t"/>
              <a:pathLst>
                <a:path extrusionOk="0" h="2807" w="2354">
                  <a:moveTo>
                    <a:pt x="513" y="1"/>
                  </a:moveTo>
                  <a:cubicBezTo>
                    <a:pt x="293" y="1"/>
                    <a:pt x="100" y="168"/>
                    <a:pt x="1" y="415"/>
                  </a:cubicBezTo>
                  <a:cubicBezTo>
                    <a:pt x="89" y="1077"/>
                    <a:pt x="553" y="2160"/>
                    <a:pt x="1182" y="2807"/>
                  </a:cubicBezTo>
                  <a:lnTo>
                    <a:pt x="1196" y="2793"/>
                  </a:lnTo>
                  <a:lnTo>
                    <a:pt x="2353" y="1210"/>
                  </a:lnTo>
                  <a:cubicBezTo>
                    <a:pt x="1759" y="574"/>
                    <a:pt x="1028" y="124"/>
                    <a:pt x="623" y="15"/>
                  </a:cubicBezTo>
                  <a:cubicBezTo>
                    <a:pt x="586" y="5"/>
                    <a:pt x="549" y="1"/>
                    <a:pt x="513" y="1"/>
                  </a:cubicBezTo>
                  <a:close/>
                </a:path>
              </a:pathLst>
            </a:custGeom>
            <a:solidFill>
              <a:srgbClr val="92A8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8" name="Google Shape;12418;p32"/>
            <p:cNvSpPr/>
            <p:nvPr/>
          </p:nvSpPr>
          <p:spPr>
            <a:xfrm>
              <a:off x="2554734" y="1568150"/>
              <a:ext cx="262544" cy="239608"/>
            </a:xfrm>
            <a:custGeom>
              <a:rect b="b" l="l" r="r" t="t"/>
              <a:pathLst>
                <a:path extrusionOk="0" h="9141" w="10016">
                  <a:moveTo>
                    <a:pt x="3105" y="1"/>
                  </a:moveTo>
                  <a:cubicBezTo>
                    <a:pt x="2842" y="1"/>
                    <a:pt x="2595" y="60"/>
                    <a:pt x="2395" y="216"/>
                  </a:cubicBezTo>
                  <a:cubicBezTo>
                    <a:pt x="437" y="1738"/>
                    <a:pt x="1" y="6095"/>
                    <a:pt x="219" y="6964"/>
                  </a:cubicBezTo>
                  <a:cubicBezTo>
                    <a:pt x="377" y="7600"/>
                    <a:pt x="1741" y="8708"/>
                    <a:pt x="3264" y="9140"/>
                  </a:cubicBezTo>
                  <a:lnTo>
                    <a:pt x="6749" y="9140"/>
                  </a:lnTo>
                  <a:cubicBezTo>
                    <a:pt x="8271" y="8704"/>
                    <a:pt x="9639" y="7597"/>
                    <a:pt x="9798" y="6964"/>
                  </a:cubicBezTo>
                  <a:cubicBezTo>
                    <a:pt x="10016" y="6095"/>
                    <a:pt x="9580" y="1738"/>
                    <a:pt x="7621" y="216"/>
                  </a:cubicBezTo>
                  <a:cubicBezTo>
                    <a:pt x="7422" y="60"/>
                    <a:pt x="7174" y="1"/>
                    <a:pt x="6911" y="1"/>
                  </a:cubicBezTo>
                  <a:cubicBezTo>
                    <a:pt x="6042" y="1"/>
                    <a:pt x="5008" y="652"/>
                    <a:pt x="5008" y="652"/>
                  </a:cubicBezTo>
                  <a:cubicBezTo>
                    <a:pt x="5008" y="652"/>
                    <a:pt x="3974" y="1"/>
                    <a:pt x="3105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9" name="Google Shape;12419;p32"/>
            <p:cNvSpPr/>
            <p:nvPr/>
          </p:nvSpPr>
          <p:spPr>
            <a:xfrm>
              <a:off x="2554734" y="1568203"/>
              <a:ext cx="83723" cy="219451"/>
            </a:xfrm>
            <a:custGeom>
              <a:rect b="b" l="l" r="r" t="t"/>
              <a:pathLst>
                <a:path extrusionOk="0" h="8372" w="3194">
                  <a:moveTo>
                    <a:pt x="3104" y="1"/>
                  </a:moveTo>
                  <a:cubicBezTo>
                    <a:pt x="2842" y="1"/>
                    <a:pt x="2595" y="59"/>
                    <a:pt x="2395" y="214"/>
                  </a:cubicBezTo>
                  <a:cubicBezTo>
                    <a:pt x="437" y="1736"/>
                    <a:pt x="1" y="6093"/>
                    <a:pt x="219" y="6962"/>
                  </a:cubicBezTo>
                  <a:cubicBezTo>
                    <a:pt x="314" y="7345"/>
                    <a:pt x="848" y="7897"/>
                    <a:pt x="1590" y="8372"/>
                  </a:cubicBezTo>
                  <a:cubicBezTo>
                    <a:pt x="1580" y="8330"/>
                    <a:pt x="1566" y="8287"/>
                    <a:pt x="1562" y="8249"/>
                  </a:cubicBezTo>
                  <a:cubicBezTo>
                    <a:pt x="1393" y="7204"/>
                    <a:pt x="1787" y="2570"/>
                    <a:pt x="3194" y="3"/>
                  </a:cubicBezTo>
                  <a:cubicBezTo>
                    <a:pt x="3164" y="1"/>
                    <a:pt x="3134" y="1"/>
                    <a:pt x="3104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0" name="Google Shape;12420;p32"/>
            <p:cNvSpPr/>
            <p:nvPr/>
          </p:nvSpPr>
          <p:spPr>
            <a:xfrm>
              <a:off x="2558614" y="1718322"/>
              <a:ext cx="254707" cy="89437"/>
            </a:xfrm>
            <a:custGeom>
              <a:rect b="b" l="l" r="r" t="t"/>
              <a:pathLst>
                <a:path extrusionOk="0" h="3412" w="9717">
                  <a:moveTo>
                    <a:pt x="9674" y="0"/>
                  </a:moveTo>
                  <a:lnTo>
                    <a:pt x="9674" y="0"/>
                  </a:lnTo>
                  <a:cubicBezTo>
                    <a:pt x="9667" y="50"/>
                    <a:pt x="9660" y="99"/>
                    <a:pt x="9650" y="145"/>
                  </a:cubicBezTo>
                  <a:cubicBezTo>
                    <a:pt x="9491" y="778"/>
                    <a:pt x="8127" y="1885"/>
                    <a:pt x="6601" y="2321"/>
                  </a:cubicBezTo>
                  <a:lnTo>
                    <a:pt x="3116" y="2321"/>
                  </a:lnTo>
                  <a:cubicBezTo>
                    <a:pt x="1593" y="1885"/>
                    <a:pt x="225" y="778"/>
                    <a:pt x="67" y="145"/>
                  </a:cubicBezTo>
                  <a:cubicBezTo>
                    <a:pt x="57" y="99"/>
                    <a:pt x="50" y="50"/>
                    <a:pt x="43" y="4"/>
                  </a:cubicBezTo>
                  <a:lnTo>
                    <a:pt x="43" y="4"/>
                  </a:lnTo>
                  <a:cubicBezTo>
                    <a:pt x="0" y="570"/>
                    <a:pt x="14" y="1013"/>
                    <a:pt x="67" y="1235"/>
                  </a:cubicBezTo>
                  <a:cubicBezTo>
                    <a:pt x="225" y="1871"/>
                    <a:pt x="1593" y="2979"/>
                    <a:pt x="3116" y="3411"/>
                  </a:cubicBezTo>
                  <a:lnTo>
                    <a:pt x="6601" y="3411"/>
                  </a:lnTo>
                  <a:cubicBezTo>
                    <a:pt x="8123" y="2975"/>
                    <a:pt x="9488" y="1868"/>
                    <a:pt x="9646" y="1235"/>
                  </a:cubicBezTo>
                  <a:cubicBezTo>
                    <a:pt x="9702" y="1017"/>
                    <a:pt x="9716" y="570"/>
                    <a:pt x="9674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1" name="Google Shape;12421;p32"/>
            <p:cNvSpPr/>
            <p:nvPr/>
          </p:nvSpPr>
          <p:spPr>
            <a:xfrm>
              <a:off x="2638614" y="1790668"/>
              <a:ext cx="94784" cy="39948"/>
            </a:xfrm>
            <a:custGeom>
              <a:rect b="b" l="l" r="r" t="t"/>
              <a:pathLst>
                <a:path extrusionOk="0" h="1524" w="3616">
                  <a:moveTo>
                    <a:pt x="1808" y="1"/>
                  </a:moveTo>
                  <a:lnTo>
                    <a:pt x="1" y="300"/>
                  </a:lnTo>
                  <a:cubicBezTo>
                    <a:pt x="117" y="1007"/>
                    <a:pt x="729" y="1523"/>
                    <a:pt x="1442" y="1523"/>
                  </a:cubicBezTo>
                  <a:lnTo>
                    <a:pt x="2174" y="1523"/>
                  </a:lnTo>
                  <a:cubicBezTo>
                    <a:pt x="2888" y="1523"/>
                    <a:pt x="3496" y="1010"/>
                    <a:pt x="3616" y="307"/>
                  </a:cubicBezTo>
                  <a:lnTo>
                    <a:pt x="180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2" name="Google Shape;12422;p32"/>
            <p:cNvSpPr/>
            <p:nvPr/>
          </p:nvSpPr>
          <p:spPr>
            <a:xfrm>
              <a:off x="2617513" y="1744953"/>
              <a:ext cx="136987" cy="57169"/>
            </a:xfrm>
            <a:custGeom>
              <a:rect b="b" l="l" r="r" t="t"/>
              <a:pathLst>
                <a:path extrusionOk="0" h="2181" w="5226">
                  <a:moveTo>
                    <a:pt x="1414" y="1"/>
                  </a:moveTo>
                  <a:cubicBezTo>
                    <a:pt x="633" y="1"/>
                    <a:pt x="0" y="489"/>
                    <a:pt x="0" y="1091"/>
                  </a:cubicBezTo>
                  <a:cubicBezTo>
                    <a:pt x="0" y="1692"/>
                    <a:pt x="633" y="2181"/>
                    <a:pt x="1414" y="2181"/>
                  </a:cubicBezTo>
                  <a:cubicBezTo>
                    <a:pt x="1920" y="2181"/>
                    <a:pt x="2363" y="1977"/>
                    <a:pt x="2613" y="1667"/>
                  </a:cubicBezTo>
                  <a:cubicBezTo>
                    <a:pt x="2863" y="1977"/>
                    <a:pt x="3306" y="2181"/>
                    <a:pt x="3809" y="2181"/>
                  </a:cubicBezTo>
                  <a:cubicBezTo>
                    <a:pt x="4593" y="2181"/>
                    <a:pt x="5226" y="1692"/>
                    <a:pt x="5226" y="1091"/>
                  </a:cubicBezTo>
                  <a:cubicBezTo>
                    <a:pt x="5226" y="489"/>
                    <a:pt x="4593" y="1"/>
                    <a:pt x="3809" y="1"/>
                  </a:cubicBezTo>
                  <a:cubicBezTo>
                    <a:pt x="3306" y="1"/>
                    <a:pt x="2863" y="205"/>
                    <a:pt x="2613" y="511"/>
                  </a:cubicBezTo>
                  <a:cubicBezTo>
                    <a:pt x="2363" y="205"/>
                    <a:pt x="1920" y="1"/>
                    <a:pt x="1414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3" name="Google Shape;12423;p32"/>
            <p:cNvSpPr/>
            <p:nvPr/>
          </p:nvSpPr>
          <p:spPr>
            <a:xfrm>
              <a:off x="2649859" y="1741729"/>
              <a:ext cx="72294" cy="30118"/>
            </a:xfrm>
            <a:custGeom>
              <a:rect b="b" l="l" r="r" t="t"/>
              <a:pathLst>
                <a:path extrusionOk="0" h="1149" w="2758">
                  <a:moveTo>
                    <a:pt x="384" y="1"/>
                  </a:moveTo>
                  <a:cubicBezTo>
                    <a:pt x="120" y="1"/>
                    <a:pt x="1" y="335"/>
                    <a:pt x="205" y="507"/>
                  </a:cubicBezTo>
                  <a:lnTo>
                    <a:pt x="665" y="890"/>
                  </a:lnTo>
                  <a:cubicBezTo>
                    <a:pt x="873" y="1063"/>
                    <a:pt x="1126" y="1149"/>
                    <a:pt x="1379" y="1149"/>
                  </a:cubicBezTo>
                  <a:cubicBezTo>
                    <a:pt x="1632" y="1149"/>
                    <a:pt x="1886" y="1063"/>
                    <a:pt x="2093" y="890"/>
                  </a:cubicBezTo>
                  <a:lnTo>
                    <a:pt x="2554" y="507"/>
                  </a:lnTo>
                  <a:cubicBezTo>
                    <a:pt x="2758" y="335"/>
                    <a:pt x="2638" y="1"/>
                    <a:pt x="2371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4" name="Google Shape;12424;p32"/>
            <p:cNvSpPr/>
            <p:nvPr/>
          </p:nvSpPr>
          <p:spPr>
            <a:xfrm>
              <a:off x="2611799" y="1670746"/>
              <a:ext cx="34312" cy="40053"/>
            </a:xfrm>
            <a:custGeom>
              <a:rect b="b" l="l" r="r" t="t"/>
              <a:pathLst>
                <a:path extrusionOk="0" h="1528" w="1309">
                  <a:moveTo>
                    <a:pt x="654" y="1"/>
                  </a:moveTo>
                  <a:cubicBezTo>
                    <a:pt x="292" y="1"/>
                    <a:pt x="0" y="293"/>
                    <a:pt x="0" y="655"/>
                  </a:cubicBezTo>
                  <a:lnTo>
                    <a:pt x="0" y="873"/>
                  </a:lnTo>
                  <a:cubicBezTo>
                    <a:pt x="0" y="1235"/>
                    <a:pt x="292" y="1527"/>
                    <a:pt x="654" y="1527"/>
                  </a:cubicBezTo>
                  <a:cubicBezTo>
                    <a:pt x="1013" y="1527"/>
                    <a:pt x="1305" y="1235"/>
                    <a:pt x="1309" y="877"/>
                  </a:cubicBezTo>
                  <a:lnTo>
                    <a:pt x="1309" y="655"/>
                  </a:lnTo>
                  <a:cubicBezTo>
                    <a:pt x="1309" y="293"/>
                    <a:pt x="1017" y="1"/>
                    <a:pt x="654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5" name="Google Shape;12425;p32"/>
            <p:cNvSpPr/>
            <p:nvPr/>
          </p:nvSpPr>
          <p:spPr>
            <a:xfrm>
              <a:off x="2628942" y="1670851"/>
              <a:ext cx="17169" cy="28519"/>
            </a:xfrm>
            <a:custGeom>
              <a:rect b="b" l="l" r="r" t="t"/>
              <a:pathLst>
                <a:path extrusionOk="0" h="1088" w="655">
                  <a:moveTo>
                    <a:pt x="0" y="0"/>
                  </a:moveTo>
                  <a:lnTo>
                    <a:pt x="0" y="760"/>
                  </a:lnTo>
                  <a:cubicBezTo>
                    <a:pt x="0" y="943"/>
                    <a:pt x="145" y="1087"/>
                    <a:pt x="327" y="1087"/>
                  </a:cubicBezTo>
                  <a:cubicBezTo>
                    <a:pt x="507" y="1087"/>
                    <a:pt x="655" y="943"/>
                    <a:pt x="655" y="760"/>
                  </a:cubicBezTo>
                  <a:lnTo>
                    <a:pt x="655" y="651"/>
                  </a:lnTo>
                  <a:cubicBezTo>
                    <a:pt x="655" y="292"/>
                    <a:pt x="359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6" name="Google Shape;12426;p32"/>
            <p:cNvSpPr/>
            <p:nvPr/>
          </p:nvSpPr>
          <p:spPr>
            <a:xfrm>
              <a:off x="2623227" y="1676460"/>
              <a:ext cx="11455" cy="11481"/>
            </a:xfrm>
            <a:custGeom>
              <a:rect b="b" l="l" r="r" t="t"/>
              <a:pathLst>
                <a:path extrusionOk="0" h="438" w="437">
                  <a:moveTo>
                    <a:pt x="218" y="1"/>
                  </a:moveTo>
                  <a:cubicBezTo>
                    <a:pt x="99" y="1"/>
                    <a:pt x="0" y="99"/>
                    <a:pt x="0" y="219"/>
                  </a:cubicBezTo>
                  <a:cubicBezTo>
                    <a:pt x="0" y="339"/>
                    <a:pt x="99" y="437"/>
                    <a:pt x="218" y="437"/>
                  </a:cubicBezTo>
                  <a:cubicBezTo>
                    <a:pt x="338" y="437"/>
                    <a:pt x="436" y="339"/>
                    <a:pt x="436" y="219"/>
                  </a:cubicBezTo>
                  <a:cubicBezTo>
                    <a:pt x="436" y="99"/>
                    <a:pt x="338" y="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7" name="Google Shape;12427;p32"/>
            <p:cNvSpPr/>
            <p:nvPr/>
          </p:nvSpPr>
          <p:spPr>
            <a:xfrm>
              <a:off x="2725902" y="1670746"/>
              <a:ext cx="34312" cy="40053"/>
            </a:xfrm>
            <a:custGeom>
              <a:rect b="b" l="l" r="r" t="t"/>
              <a:pathLst>
                <a:path extrusionOk="0" h="1528" w="1309">
                  <a:moveTo>
                    <a:pt x="655" y="1"/>
                  </a:moveTo>
                  <a:cubicBezTo>
                    <a:pt x="293" y="1"/>
                    <a:pt x="1" y="293"/>
                    <a:pt x="1" y="655"/>
                  </a:cubicBezTo>
                  <a:lnTo>
                    <a:pt x="1" y="873"/>
                  </a:lnTo>
                  <a:cubicBezTo>
                    <a:pt x="1" y="1235"/>
                    <a:pt x="293" y="1527"/>
                    <a:pt x="655" y="1527"/>
                  </a:cubicBezTo>
                  <a:cubicBezTo>
                    <a:pt x="1017" y="1527"/>
                    <a:pt x="1309" y="1235"/>
                    <a:pt x="1309" y="873"/>
                  </a:cubicBezTo>
                  <a:lnTo>
                    <a:pt x="1309" y="655"/>
                  </a:lnTo>
                  <a:cubicBezTo>
                    <a:pt x="1309" y="293"/>
                    <a:pt x="1017" y="1"/>
                    <a:pt x="655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8" name="Google Shape;12428;p32"/>
            <p:cNvSpPr/>
            <p:nvPr/>
          </p:nvSpPr>
          <p:spPr>
            <a:xfrm>
              <a:off x="2743045" y="1670851"/>
              <a:ext cx="17169" cy="28519"/>
            </a:xfrm>
            <a:custGeom>
              <a:rect b="b" l="l" r="r" t="t"/>
              <a:pathLst>
                <a:path extrusionOk="0" h="1088" w="655">
                  <a:moveTo>
                    <a:pt x="1" y="0"/>
                  </a:moveTo>
                  <a:lnTo>
                    <a:pt x="1" y="760"/>
                  </a:lnTo>
                  <a:cubicBezTo>
                    <a:pt x="1" y="943"/>
                    <a:pt x="149" y="1087"/>
                    <a:pt x="328" y="1087"/>
                  </a:cubicBezTo>
                  <a:cubicBezTo>
                    <a:pt x="507" y="1087"/>
                    <a:pt x="655" y="943"/>
                    <a:pt x="655" y="760"/>
                  </a:cubicBezTo>
                  <a:lnTo>
                    <a:pt x="655" y="651"/>
                  </a:lnTo>
                  <a:cubicBezTo>
                    <a:pt x="655" y="292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9" name="Google Shape;12429;p32"/>
            <p:cNvSpPr/>
            <p:nvPr/>
          </p:nvSpPr>
          <p:spPr>
            <a:xfrm>
              <a:off x="2737331" y="1676460"/>
              <a:ext cx="11455" cy="11481"/>
            </a:xfrm>
            <a:custGeom>
              <a:rect b="b" l="l" r="r" t="t"/>
              <a:pathLst>
                <a:path extrusionOk="0" h="438" w="437">
                  <a:moveTo>
                    <a:pt x="219" y="1"/>
                  </a:moveTo>
                  <a:cubicBezTo>
                    <a:pt x="99" y="1"/>
                    <a:pt x="1" y="99"/>
                    <a:pt x="1" y="219"/>
                  </a:cubicBezTo>
                  <a:cubicBezTo>
                    <a:pt x="1" y="339"/>
                    <a:pt x="99" y="437"/>
                    <a:pt x="219" y="437"/>
                  </a:cubicBezTo>
                  <a:cubicBezTo>
                    <a:pt x="338" y="437"/>
                    <a:pt x="437" y="339"/>
                    <a:pt x="437" y="219"/>
                  </a:cubicBezTo>
                  <a:cubicBezTo>
                    <a:pt x="437" y="99"/>
                    <a:pt x="338" y="1"/>
                    <a:pt x="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0" name="Google Shape;12430;p32"/>
            <p:cNvSpPr/>
            <p:nvPr/>
          </p:nvSpPr>
          <p:spPr>
            <a:xfrm>
              <a:off x="2649781" y="1741729"/>
              <a:ext cx="46475" cy="30092"/>
            </a:xfrm>
            <a:custGeom>
              <a:rect b="b" l="l" r="r" t="t"/>
              <a:pathLst>
                <a:path extrusionOk="0" h="1148" w="1773">
                  <a:moveTo>
                    <a:pt x="387" y="1"/>
                  </a:moveTo>
                  <a:cubicBezTo>
                    <a:pt x="123" y="1"/>
                    <a:pt x="0" y="335"/>
                    <a:pt x="208" y="507"/>
                  </a:cubicBezTo>
                  <a:lnTo>
                    <a:pt x="668" y="890"/>
                  </a:lnTo>
                  <a:cubicBezTo>
                    <a:pt x="873" y="1060"/>
                    <a:pt x="1126" y="1148"/>
                    <a:pt x="1381" y="1148"/>
                  </a:cubicBezTo>
                  <a:cubicBezTo>
                    <a:pt x="1513" y="1148"/>
                    <a:pt x="1646" y="1124"/>
                    <a:pt x="1772" y="1077"/>
                  </a:cubicBezTo>
                  <a:cubicBezTo>
                    <a:pt x="1678" y="1017"/>
                    <a:pt x="1586" y="943"/>
                    <a:pt x="1512" y="859"/>
                  </a:cubicBezTo>
                  <a:lnTo>
                    <a:pt x="1052" y="328"/>
                  </a:lnTo>
                  <a:cubicBezTo>
                    <a:pt x="974" y="236"/>
                    <a:pt x="939" y="120"/>
                    <a:pt x="946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1" name="Google Shape;12431;p32"/>
            <p:cNvSpPr/>
            <p:nvPr/>
          </p:nvSpPr>
          <p:spPr>
            <a:xfrm>
              <a:off x="2558614" y="1718400"/>
              <a:ext cx="37825" cy="69253"/>
            </a:xfrm>
            <a:custGeom>
              <a:rect b="b" l="l" r="r" t="t"/>
              <a:pathLst>
                <a:path extrusionOk="0" h="2642" w="1443">
                  <a:moveTo>
                    <a:pt x="46" y="1"/>
                  </a:moveTo>
                  <a:lnTo>
                    <a:pt x="46" y="1"/>
                  </a:lnTo>
                  <a:cubicBezTo>
                    <a:pt x="0" y="567"/>
                    <a:pt x="14" y="1010"/>
                    <a:pt x="71" y="1232"/>
                  </a:cubicBezTo>
                  <a:cubicBezTo>
                    <a:pt x="166" y="1615"/>
                    <a:pt x="700" y="2167"/>
                    <a:pt x="1442" y="2642"/>
                  </a:cubicBezTo>
                  <a:cubicBezTo>
                    <a:pt x="1432" y="2600"/>
                    <a:pt x="1418" y="2557"/>
                    <a:pt x="1414" y="2519"/>
                  </a:cubicBezTo>
                  <a:cubicBezTo>
                    <a:pt x="1379" y="2311"/>
                    <a:pt x="1368" y="1960"/>
                    <a:pt x="1382" y="1513"/>
                  </a:cubicBezTo>
                  <a:cubicBezTo>
                    <a:pt x="672" y="1045"/>
                    <a:pt x="162" y="514"/>
                    <a:pt x="71" y="142"/>
                  </a:cubicBezTo>
                  <a:cubicBezTo>
                    <a:pt x="60" y="96"/>
                    <a:pt x="50" y="47"/>
                    <a:pt x="4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2" name="Google Shape;12432;p32"/>
            <p:cNvSpPr/>
            <p:nvPr/>
          </p:nvSpPr>
          <p:spPr>
            <a:xfrm>
              <a:off x="2642572" y="1736382"/>
              <a:ext cx="86868" cy="40787"/>
            </a:xfrm>
            <a:custGeom>
              <a:rect b="b" l="l" r="r" t="t"/>
              <a:pathLst>
                <a:path extrusionOk="0" h="1556" w="3314">
                  <a:moveTo>
                    <a:pt x="2652" y="409"/>
                  </a:moveTo>
                  <a:cubicBezTo>
                    <a:pt x="2684" y="409"/>
                    <a:pt x="2716" y="430"/>
                    <a:pt x="2726" y="461"/>
                  </a:cubicBezTo>
                  <a:cubicBezTo>
                    <a:pt x="2740" y="493"/>
                    <a:pt x="2730" y="532"/>
                    <a:pt x="2702" y="553"/>
                  </a:cubicBezTo>
                  <a:lnTo>
                    <a:pt x="2237" y="940"/>
                  </a:lnTo>
                  <a:cubicBezTo>
                    <a:pt x="2070" y="1080"/>
                    <a:pt x="1864" y="1151"/>
                    <a:pt x="1657" y="1151"/>
                  </a:cubicBezTo>
                  <a:cubicBezTo>
                    <a:pt x="1451" y="1151"/>
                    <a:pt x="1244" y="1080"/>
                    <a:pt x="1077" y="940"/>
                  </a:cubicBezTo>
                  <a:lnTo>
                    <a:pt x="613" y="553"/>
                  </a:lnTo>
                  <a:cubicBezTo>
                    <a:pt x="585" y="532"/>
                    <a:pt x="574" y="493"/>
                    <a:pt x="588" y="461"/>
                  </a:cubicBezTo>
                  <a:cubicBezTo>
                    <a:pt x="599" y="430"/>
                    <a:pt x="630" y="409"/>
                    <a:pt x="666" y="409"/>
                  </a:cubicBezTo>
                  <a:close/>
                  <a:moveTo>
                    <a:pt x="662" y="1"/>
                  </a:moveTo>
                  <a:cubicBezTo>
                    <a:pt x="205" y="1"/>
                    <a:pt x="1" y="574"/>
                    <a:pt x="353" y="866"/>
                  </a:cubicBezTo>
                  <a:lnTo>
                    <a:pt x="813" y="1253"/>
                  </a:lnTo>
                  <a:cubicBezTo>
                    <a:pt x="1058" y="1455"/>
                    <a:pt x="1357" y="1556"/>
                    <a:pt x="1657" y="1556"/>
                  </a:cubicBezTo>
                  <a:cubicBezTo>
                    <a:pt x="1957" y="1556"/>
                    <a:pt x="2257" y="1455"/>
                    <a:pt x="2501" y="1253"/>
                  </a:cubicBezTo>
                  <a:lnTo>
                    <a:pt x="2962" y="866"/>
                  </a:lnTo>
                  <a:cubicBezTo>
                    <a:pt x="3313" y="574"/>
                    <a:pt x="3106" y="1"/>
                    <a:pt x="26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3" name="Google Shape;12433;p32"/>
            <p:cNvSpPr/>
            <p:nvPr/>
          </p:nvSpPr>
          <p:spPr>
            <a:xfrm>
              <a:off x="2606451" y="1665425"/>
              <a:ext cx="45007" cy="50721"/>
            </a:xfrm>
            <a:custGeom>
              <a:rect b="b" l="l" r="r" t="t"/>
              <a:pathLst>
                <a:path extrusionOk="0" h="1935" w="1717">
                  <a:moveTo>
                    <a:pt x="858" y="0"/>
                  </a:moveTo>
                  <a:cubicBezTo>
                    <a:pt x="384" y="4"/>
                    <a:pt x="0" y="387"/>
                    <a:pt x="0" y="858"/>
                  </a:cubicBezTo>
                  <a:lnTo>
                    <a:pt x="0" y="1080"/>
                  </a:lnTo>
                  <a:cubicBezTo>
                    <a:pt x="0" y="1551"/>
                    <a:pt x="384" y="1934"/>
                    <a:pt x="858" y="1934"/>
                  </a:cubicBezTo>
                  <a:cubicBezTo>
                    <a:pt x="1330" y="1934"/>
                    <a:pt x="1716" y="1551"/>
                    <a:pt x="1716" y="1080"/>
                  </a:cubicBezTo>
                  <a:lnTo>
                    <a:pt x="1713" y="858"/>
                  </a:lnTo>
                  <a:cubicBezTo>
                    <a:pt x="1713" y="723"/>
                    <a:pt x="1612" y="655"/>
                    <a:pt x="1511" y="655"/>
                  </a:cubicBezTo>
                  <a:cubicBezTo>
                    <a:pt x="1410" y="655"/>
                    <a:pt x="1309" y="723"/>
                    <a:pt x="1309" y="858"/>
                  </a:cubicBezTo>
                  <a:lnTo>
                    <a:pt x="1309" y="1080"/>
                  </a:lnTo>
                  <a:cubicBezTo>
                    <a:pt x="1298" y="1322"/>
                    <a:pt x="1101" y="1516"/>
                    <a:pt x="858" y="1516"/>
                  </a:cubicBezTo>
                  <a:cubicBezTo>
                    <a:pt x="616" y="1516"/>
                    <a:pt x="415" y="1322"/>
                    <a:pt x="408" y="1080"/>
                  </a:cubicBezTo>
                  <a:lnTo>
                    <a:pt x="408" y="858"/>
                  </a:lnTo>
                  <a:cubicBezTo>
                    <a:pt x="408" y="612"/>
                    <a:pt x="609" y="408"/>
                    <a:pt x="858" y="408"/>
                  </a:cubicBezTo>
                  <a:cubicBezTo>
                    <a:pt x="971" y="408"/>
                    <a:pt x="1062" y="316"/>
                    <a:pt x="1062" y="204"/>
                  </a:cubicBezTo>
                  <a:cubicBezTo>
                    <a:pt x="1062" y="91"/>
                    <a:pt x="971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4" name="Google Shape;12434;p32"/>
            <p:cNvSpPr/>
            <p:nvPr/>
          </p:nvSpPr>
          <p:spPr>
            <a:xfrm>
              <a:off x="2720659" y="1665425"/>
              <a:ext cx="44902" cy="50721"/>
            </a:xfrm>
            <a:custGeom>
              <a:rect b="b" l="l" r="r" t="t"/>
              <a:pathLst>
                <a:path extrusionOk="0" h="1935" w="1713">
                  <a:moveTo>
                    <a:pt x="855" y="0"/>
                  </a:moveTo>
                  <a:cubicBezTo>
                    <a:pt x="384" y="0"/>
                    <a:pt x="0" y="383"/>
                    <a:pt x="0" y="858"/>
                  </a:cubicBezTo>
                  <a:lnTo>
                    <a:pt x="0" y="1076"/>
                  </a:lnTo>
                  <a:cubicBezTo>
                    <a:pt x="0" y="1551"/>
                    <a:pt x="384" y="1934"/>
                    <a:pt x="855" y="1934"/>
                  </a:cubicBezTo>
                  <a:cubicBezTo>
                    <a:pt x="1330" y="1934"/>
                    <a:pt x="1713" y="1551"/>
                    <a:pt x="1713" y="1076"/>
                  </a:cubicBezTo>
                  <a:lnTo>
                    <a:pt x="1713" y="858"/>
                  </a:lnTo>
                  <a:cubicBezTo>
                    <a:pt x="1713" y="721"/>
                    <a:pt x="1611" y="652"/>
                    <a:pt x="1509" y="652"/>
                  </a:cubicBezTo>
                  <a:cubicBezTo>
                    <a:pt x="1407" y="652"/>
                    <a:pt x="1305" y="721"/>
                    <a:pt x="1305" y="858"/>
                  </a:cubicBezTo>
                  <a:lnTo>
                    <a:pt x="1305" y="1076"/>
                  </a:lnTo>
                  <a:cubicBezTo>
                    <a:pt x="1298" y="1319"/>
                    <a:pt x="1097" y="1512"/>
                    <a:pt x="855" y="1512"/>
                  </a:cubicBezTo>
                  <a:cubicBezTo>
                    <a:pt x="612" y="1512"/>
                    <a:pt x="412" y="1319"/>
                    <a:pt x="405" y="1076"/>
                  </a:cubicBezTo>
                  <a:lnTo>
                    <a:pt x="405" y="858"/>
                  </a:lnTo>
                  <a:cubicBezTo>
                    <a:pt x="405" y="608"/>
                    <a:pt x="609" y="408"/>
                    <a:pt x="855" y="408"/>
                  </a:cubicBezTo>
                  <a:cubicBezTo>
                    <a:pt x="967" y="408"/>
                    <a:pt x="1059" y="316"/>
                    <a:pt x="1059" y="204"/>
                  </a:cubicBezTo>
                  <a:cubicBezTo>
                    <a:pt x="1059" y="91"/>
                    <a:pt x="967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5" name="Google Shape;12435;p32"/>
            <p:cNvSpPr/>
            <p:nvPr/>
          </p:nvSpPr>
          <p:spPr>
            <a:xfrm>
              <a:off x="2503672" y="1499971"/>
              <a:ext cx="364668" cy="364459"/>
            </a:xfrm>
            <a:custGeom>
              <a:rect b="b" l="l" r="r" t="t"/>
              <a:pathLst>
                <a:path extrusionOk="0" h="13904" w="13912">
                  <a:moveTo>
                    <a:pt x="2742" y="1713"/>
                  </a:moveTo>
                  <a:cubicBezTo>
                    <a:pt x="2778" y="1713"/>
                    <a:pt x="2815" y="1717"/>
                    <a:pt x="2852" y="1723"/>
                  </a:cubicBezTo>
                  <a:cubicBezTo>
                    <a:pt x="3070" y="1769"/>
                    <a:pt x="3774" y="1938"/>
                    <a:pt x="4572" y="2469"/>
                  </a:cubicBezTo>
                  <a:cubicBezTo>
                    <a:pt x="4445" y="2511"/>
                    <a:pt x="4326" y="2574"/>
                    <a:pt x="4217" y="2655"/>
                  </a:cubicBezTo>
                  <a:cubicBezTo>
                    <a:pt x="4171" y="2694"/>
                    <a:pt x="4122" y="2732"/>
                    <a:pt x="4073" y="2778"/>
                  </a:cubicBezTo>
                  <a:cubicBezTo>
                    <a:pt x="3514" y="2226"/>
                    <a:pt x="2916" y="1920"/>
                    <a:pt x="2575" y="1871"/>
                  </a:cubicBezTo>
                  <a:cubicBezTo>
                    <a:pt x="2501" y="1860"/>
                    <a:pt x="2430" y="1853"/>
                    <a:pt x="2357" y="1853"/>
                  </a:cubicBezTo>
                  <a:cubicBezTo>
                    <a:pt x="2465" y="1761"/>
                    <a:pt x="2601" y="1713"/>
                    <a:pt x="2742" y="1713"/>
                  </a:cubicBezTo>
                  <a:close/>
                  <a:moveTo>
                    <a:pt x="8264" y="408"/>
                  </a:moveTo>
                  <a:cubicBezTo>
                    <a:pt x="8742" y="415"/>
                    <a:pt x="9217" y="513"/>
                    <a:pt x="9657" y="700"/>
                  </a:cubicBezTo>
                  <a:lnTo>
                    <a:pt x="9425" y="932"/>
                  </a:lnTo>
                  <a:cubicBezTo>
                    <a:pt x="9316" y="1041"/>
                    <a:pt x="9365" y="1231"/>
                    <a:pt x="9516" y="1273"/>
                  </a:cubicBezTo>
                  <a:cubicBezTo>
                    <a:pt x="9780" y="1340"/>
                    <a:pt x="10037" y="1428"/>
                    <a:pt x="10286" y="1530"/>
                  </a:cubicBezTo>
                  <a:cubicBezTo>
                    <a:pt x="9731" y="1737"/>
                    <a:pt x="9207" y="2033"/>
                    <a:pt x="8735" y="2402"/>
                  </a:cubicBezTo>
                  <a:cubicBezTo>
                    <a:pt x="8440" y="2423"/>
                    <a:pt x="8152" y="2490"/>
                    <a:pt x="7874" y="2595"/>
                  </a:cubicBezTo>
                  <a:cubicBezTo>
                    <a:pt x="7554" y="2708"/>
                    <a:pt x="7248" y="2848"/>
                    <a:pt x="6956" y="3017"/>
                  </a:cubicBezTo>
                  <a:cubicBezTo>
                    <a:pt x="6664" y="2848"/>
                    <a:pt x="6355" y="2708"/>
                    <a:pt x="6038" y="2595"/>
                  </a:cubicBezTo>
                  <a:cubicBezTo>
                    <a:pt x="5761" y="2490"/>
                    <a:pt x="5472" y="2426"/>
                    <a:pt x="5177" y="2402"/>
                  </a:cubicBezTo>
                  <a:cubicBezTo>
                    <a:pt x="4706" y="2036"/>
                    <a:pt x="4182" y="1741"/>
                    <a:pt x="3626" y="1530"/>
                  </a:cubicBezTo>
                  <a:cubicBezTo>
                    <a:pt x="3876" y="1428"/>
                    <a:pt x="4132" y="1340"/>
                    <a:pt x="4396" y="1273"/>
                  </a:cubicBezTo>
                  <a:cubicBezTo>
                    <a:pt x="4547" y="1231"/>
                    <a:pt x="4597" y="1041"/>
                    <a:pt x="4488" y="932"/>
                  </a:cubicBezTo>
                  <a:lnTo>
                    <a:pt x="4256" y="700"/>
                  </a:lnTo>
                  <a:cubicBezTo>
                    <a:pt x="4699" y="510"/>
                    <a:pt x="5173" y="411"/>
                    <a:pt x="5652" y="408"/>
                  </a:cubicBezTo>
                  <a:cubicBezTo>
                    <a:pt x="6116" y="408"/>
                    <a:pt x="6443" y="542"/>
                    <a:pt x="6633" y="654"/>
                  </a:cubicBezTo>
                  <a:cubicBezTo>
                    <a:pt x="6733" y="714"/>
                    <a:pt x="6845" y="744"/>
                    <a:pt x="6958" y="744"/>
                  </a:cubicBezTo>
                  <a:cubicBezTo>
                    <a:pt x="7070" y="744"/>
                    <a:pt x="7183" y="714"/>
                    <a:pt x="7283" y="654"/>
                  </a:cubicBezTo>
                  <a:cubicBezTo>
                    <a:pt x="7473" y="542"/>
                    <a:pt x="7800" y="408"/>
                    <a:pt x="8264" y="408"/>
                  </a:cubicBezTo>
                  <a:close/>
                  <a:moveTo>
                    <a:pt x="11173" y="1712"/>
                  </a:moveTo>
                  <a:cubicBezTo>
                    <a:pt x="11312" y="1712"/>
                    <a:pt x="11448" y="1762"/>
                    <a:pt x="11556" y="1853"/>
                  </a:cubicBezTo>
                  <a:cubicBezTo>
                    <a:pt x="11482" y="1853"/>
                    <a:pt x="11408" y="1857"/>
                    <a:pt x="11338" y="1871"/>
                  </a:cubicBezTo>
                  <a:cubicBezTo>
                    <a:pt x="11158" y="1895"/>
                    <a:pt x="10926" y="1990"/>
                    <a:pt x="10680" y="2127"/>
                  </a:cubicBezTo>
                  <a:cubicBezTo>
                    <a:pt x="10502" y="2251"/>
                    <a:pt x="10611" y="2502"/>
                    <a:pt x="10790" y="2502"/>
                  </a:cubicBezTo>
                  <a:cubicBezTo>
                    <a:pt x="10820" y="2502"/>
                    <a:pt x="10851" y="2495"/>
                    <a:pt x="10884" y="2479"/>
                  </a:cubicBezTo>
                  <a:cubicBezTo>
                    <a:pt x="11081" y="2367"/>
                    <a:pt x="11267" y="2289"/>
                    <a:pt x="11397" y="2272"/>
                  </a:cubicBezTo>
                  <a:cubicBezTo>
                    <a:pt x="11451" y="2264"/>
                    <a:pt x="11497" y="2260"/>
                    <a:pt x="11537" y="2260"/>
                  </a:cubicBezTo>
                  <a:cubicBezTo>
                    <a:pt x="11637" y="2260"/>
                    <a:pt x="11696" y="2282"/>
                    <a:pt x="11721" y="2307"/>
                  </a:cubicBezTo>
                  <a:cubicBezTo>
                    <a:pt x="11746" y="2338"/>
                    <a:pt x="11753" y="2381"/>
                    <a:pt x="11749" y="2419"/>
                  </a:cubicBezTo>
                  <a:cubicBezTo>
                    <a:pt x="11679" y="3000"/>
                    <a:pt x="11415" y="3763"/>
                    <a:pt x="10968" y="4336"/>
                  </a:cubicBezTo>
                  <a:cubicBezTo>
                    <a:pt x="10694" y="3773"/>
                    <a:pt x="10402" y="3362"/>
                    <a:pt x="10128" y="3059"/>
                  </a:cubicBezTo>
                  <a:cubicBezTo>
                    <a:pt x="10163" y="3028"/>
                    <a:pt x="10195" y="2996"/>
                    <a:pt x="10230" y="2964"/>
                  </a:cubicBezTo>
                  <a:cubicBezTo>
                    <a:pt x="10386" y="2819"/>
                    <a:pt x="10253" y="2607"/>
                    <a:pt x="10093" y="2607"/>
                  </a:cubicBezTo>
                  <a:cubicBezTo>
                    <a:pt x="10047" y="2607"/>
                    <a:pt x="9999" y="2624"/>
                    <a:pt x="9956" y="2665"/>
                  </a:cubicBezTo>
                  <a:cubicBezTo>
                    <a:pt x="9913" y="2701"/>
                    <a:pt x="9875" y="2736"/>
                    <a:pt x="9840" y="2774"/>
                  </a:cubicBezTo>
                  <a:cubicBezTo>
                    <a:pt x="9787" y="2732"/>
                    <a:pt x="9741" y="2690"/>
                    <a:pt x="9692" y="2655"/>
                  </a:cubicBezTo>
                  <a:cubicBezTo>
                    <a:pt x="9586" y="2571"/>
                    <a:pt x="9467" y="2507"/>
                    <a:pt x="9337" y="2465"/>
                  </a:cubicBezTo>
                  <a:cubicBezTo>
                    <a:pt x="10139" y="1934"/>
                    <a:pt x="10838" y="1765"/>
                    <a:pt x="11060" y="1723"/>
                  </a:cubicBezTo>
                  <a:cubicBezTo>
                    <a:pt x="11097" y="1716"/>
                    <a:pt x="11135" y="1712"/>
                    <a:pt x="11173" y="1712"/>
                  </a:cubicBezTo>
                  <a:close/>
                  <a:moveTo>
                    <a:pt x="2375" y="2260"/>
                  </a:moveTo>
                  <a:cubicBezTo>
                    <a:pt x="2415" y="2260"/>
                    <a:pt x="2462" y="2264"/>
                    <a:pt x="2515" y="2272"/>
                  </a:cubicBezTo>
                  <a:cubicBezTo>
                    <a:pt x="2736" y="2307"/>
                    <a:pt x="3264" y="2553"/>
                    <a:pt x="3781" y="3063"/>
                  </a:cubicBezTo>
                  <a:cubicBezTo>
                    <a:pt x="3507" y="3365"/>
                    <a:pt x="3218" y="3777"/>
                    <a:pt x="2944" y="4339"/>
                  </a:cubicBezTo>
                  <a:cubicBezTo>
                    <a:pt x="2494" y="3763"/>
                    <a:pt x="2234" y="3000"/>
                    <a:pt x="2163" y="2423"/>
                  </a:cubicBezTo>
                  <a:cubicBezTo>
                    <a:pt x="2156" y="2381"/>
                    <a:pt x="2167" y="2342"/>
                    <a:pt x="2188" y="2307"/>
                  </a:cubicBezTo>
                  <a:cubicBezTo>
                    <a:pt x="2213" y="2282"/>
                    <a:pt x="2274" y="2260"/>
                    <a:pt x="2375" y="2260"/>
                  </a:cubicBezTo>
                  <a:close/>
                  <a:moveTo>
                    <a:pt x="8860" y="2807"/>
                  </a:moveTo>
                  <a:cubicBezTo>
                    <a:pt x="9084" y="2807"/>
                    <a:pt x="9288" y="2856"/>
                    <a:pt x="9446" y="2978"/>
                  </a:cubicBezTo>
                  <a:cubicBezTo>
                    <a:pt x="10518" y="3812"/>
                    <a:pt x="11056" y="5531"/>
                    <a:pt x="11278" y="6484"/>
                  </a:cubicBezTo>
                  <a:cubicBezTo>
                    <a:pt x="11605" y="7870"/>
                    <a:pt x="11647" y="9136"/>
                    <a:pt x="11552" y="9515"/>
                  </a:cubicBezTo>
                  <a:cubicBezTo>
                    <a:pt x="11485" y="9779"/>
                    <a:pt x="11120" y="10191"/>
                    <a:pt x="10617" y="10563"/>
                  </a:cubicBezTo>
                  <a:cubicBezTo>
                    <a:pt x="10121" y="10933"/>
                    <a:pt x="9572" y="11224"/>
                    <a:pt x="8992" y="11435"/>
                  </a:cubicBezTo>
                  <a:cubicBezTo>
                    <a:pt x="9446" y="11122"/>
                    <a:pt x="9717" y="10609"/>
                    <a:pt x="9717" y="10057"/>
                  </a:cubicBezTo>
                  <a:cubicBezTo>
                    <a:pt x="9717" y="9944"/>
                    <a:pt x="9625" y="9853"/>
                    <a:pt x="9513" y="9853"/>
                  </a:cubicBezTo>
                  <a:cubicBezTo>
                    <a:pt x="9400" y="9853"/>
                    <a:pt x="9309" y="9944"/>
                    <a:pt x="9309" y="10057"/>
                  </a:cubicBezTo>
                  <a:cubicBezTo>
                    <a:pt x="9312" y="10746"/>
                    <a:pt x="8753" y="11309"/>
                    <a:pt x="8064" y="11316"/>
                  </a:cubicBezTo>
                  <a:cubicBezTo>
                    <a:pt x="7783" y="11316"/>
                    <a:pt x="7508" y="11217"/>
                    <a:pt x="7290" y="11042"/>
                  </a:cubicBezTo>
                  <a:cubicBezTo>
                    <a:pt x="7194" y="10962"/>
                    <a:pt x="7075" y="10923"/>
                    <a:pt x="6956" y="10923"/>
                  </a:cubicBezTo>
                  <a:cubicBezTo>
                    <a:pt x="6837" y="10923"/>
                    <a:pt x="6719" y="10962"/>
                    <a:pt x="6622" y="11042"/>
                  </a:cubicBezTo>
                  <a:cubicBezTo>
                    <a:pt x="6401" y="11221"/>
                    <a:pt x="6130" y="11316"/>
                    <a:pt x="5848" y="11316"/>
                  </a:cubicBezTo>
                  <a:cubicBezTo>
                    <a:pt x="5159" y="11309"/>
                    <a:pt x="4600" y="10746"/>
                    <a:pt x="4604" y="10057"/>
                  </a:cubicBezTo>
                  <a:cubicBezTo>
                    <a:pt x="4604" y="9922"/>
                    <a:pt x="4502" y="9854"/>
                    <a:pt x="4400" y="9854"/>
                  </a:cubicBezTo>
                  <a:cubicBezTo>
                    <a:pt x="4298" y="9854"/>
                    <a:pt x="4196" y="9922"/>
                    <a:pt x="4196" y="10057"/>
                  </a:cubicBezTo>
                  <a:cubicBezTo>
                    <a:pt x="4196" y="10609"/>
                    <a:pt x="4467" y="11122"/>
                    <a:pt x="4920" y="11435"/>
                  </a:cubicBezTo>
                  <a:cubicBezTo>
                    <a:pt x="4340" y="11224"/>
                    <a:pt x="3795" y="10933"/>
                    <a:pt x="3299" y="10567"/>
                  </a:cubicBezTo>
                  <a:cubicBezTo>
                    <a:pt x="2796" y="10191"/>
                    <a:pt x="2430" y="9779"/>
                    <a:pt x="2364" y="9515"/>
                  </a:cubicBezTo>
                  <a:cubicBezTo>
                    <a:pt x="2269" y="9136"/>
                    <a:pt x="2311" y="7870"/>
                    <a:pt x="2638" y="6484"/>
                  </a:cubicBezTo>
                  <a:cubicBezTo>
                    <a:pt x="2859" y="5531"/>
                    <a:pt x="3398" y="3812"/>
                    <a:pt x="4470" y="2978"/>
                  </a:cubicBezTo>
                  <a:cubicBezTo>
                    <a:pt x="4626" y="2856"/>
                    <a:pt x="4829" y="2807"/>
                    <a:pt x="5052" y="2807"/>
                  </a:cubicBezTo>
                  <a:cubicBezTo>
                    <a:pt x="5643" y="2807"/>
                    <a:pt x="6375" y="3149"/>
                    <a:pt x="6756" y="3369"/>
                  </a:cubicBezTo>
                  <a:lnTo>
                    <a:pt x="6756" y="3689"/>
                  </a:lnTo>
                  <a:cubicBezTo>
                    <a:pt x="6756" y="3801"/>
                    <a:pt x="6844" y="3893"/>
                    <a:pt x="6956" y="3893"/>
                  </a:cubicBezTo>
                  <a:cubicBezTo>
                    <a:pt x="7069" y="3893"/>
                    <a:pt x="7160" y="3801"/>
                    <a:pt x="7160" y="3689"/>
                  </a:cubicBezTo>
                  <a:lnTo>
                    <a:pt x="7160" y="3365"/>
                  </a:lnTo>
                  <a:cubicBezTo>
                    <a:pt x="7540" y="3146"/>
                    <a:pt x="8269" y="2807"/>
                    <a:pt x="8860" y="2807"/>
                  </a:cubicBezTo>
                  <a:close/>
                  <a:moveTo>
                    <a:pt x="6955" y="11333"/>
                  </a:moveTo>
                  <a:cubicBezTo>
                    <a:pt x="6983" y="11333"/>
                    <a:pt x="7012" y="11342"/>
                    <a:pt x="7037" y="11362"/>
                  </a:cubicBezTo>
                  <a:cubicBezTo>
                    <a:pt x="7331" y="11596"/>
                    <a:pt x="7695" y="11721"/>
                    <a:pt x="8065" y="11721"/>
                  </a:cubicBezTo>
                  <a:cubicBezTo>
                    <a:pt x="8200" y="11721"/>
                    <a:pt x="8335" y="11705"/>
                    <a:pt x="8468" y="11671"/>
                  </a:cubicBezTo>
                  <a:lnTo>
                    <a:pt x="8468" y="11671"/>
                  </a:lnTo>
                  <a:cubicBezTo>
                    <a:pt x="8264" y="12121"/>
                    <a:pt x="7814" y="12410"/>
                    <a:pt x="7322" y="12410"/>
                  </a:cubicBezTo>
                  <a:lnTo>
                    <a:pt x="6590" y="12410"/>
                  </a:lnTo>
                  <a:cubicBezTo>
                    <a:pt x="6587" y="12410"/>
                    <a:pt x="6585" y="12410"/>
                    <a:pt x="6582" y="12410"/>
                  </a:cubicBezTo>
                  <a:cubicBezTo>
                    <a:pt x="6089" y="12410"/>
                    <a:pt x="5643" y="12118"/>
                    <a:pt x="5444" y="11671"/>
                  </a:cubicBezTo>
                  <a:lnTo>
                    <a:pt x="5444" y="11671"/>
                  </a:lnTo>
                  <a:cubicBezTo>
                    <a:pt x="5577" y="11705"/>
                    <a:pt x="5712" y="11721"/>
                    <a:pt x="5847" y="11721"/>
                  </a:cubicBezTo>
                  <a:cubicBezTo>
                    <a:pt x="6217" y="11721"/>
                    <a:pt x="6581" y="11596"/>
                    <a:pt x="6875" y="11362"/>
                  </a:cubicBezTo>
                  <a:cubicBezTo>
                    <a:pt x="6898" y="11342"/>
                    <a:pt x="6926" y="11333"/>
                    <a:pt x="6955" y="11333"/>
                  </a:cubicBezTo>
                  <a:close/>
                  <a:moveTo>
                    <a:pt x="12115" y="2718"/>
                  </a:moveTo>
                  <a:cubicBezTo>
                    <a:pt x="12586" y="3186"/>
                    <a:pt x="12955" y="3741"/>
                    <a:pt x="13205" y="4353"/>
                  </a:cubicBezTo>
                  <a:lnTo>
                    <a:pt x="12618" y="4353"/>
                  </a:lnTo>
                  <a:cubicBezTo>
                    <a:pt x="12456" y="4353"/>
                    <a:pt x="12357" y="4529"/>
                    <a:pt x="12445" y="4666"/>
                  </a:cubicBezTo>
                  <a:cubicBezTo>
                    <a:pt x="13272" y="5988"/>
                    <a:pt x="13451" y="7733"/>
                    <a:pt x="13490" y="8408"/>
                  </a:cubicBezTo>
                  <a:lnTo>
                    <a:pt x="13117" y="8285"/>
                  </a:lnTo>
                  <a:cubicBezTo>
                    <a:pt x="13094" y="8277"/>
                    <a:pt x="13072" y="8273"/>
                    <a:pt x="13050" y="8273"/>
                  </a:cubicBezTo>
                  <a:cubicBezTo>
                    <a:pt x="12941" y="8273"/>
                    <a:pt x="12847" y="8361"/>
                    <a:pt x="12850" y="8478"/>
                  </a:cubicBezTo>
                  <a:cubicBezTo>
                    <a:pt x="12850" y="8496"/>
                    <a:pt x="12839" y="10222"/>
                    <a:pt x="12118" y="11457"/>
                  </a:cubicBezTo>
                  <a:lnTo>
                    <a:pt x="11640" y="11137"/>
                  </a:lnTo>
                  <a:cubicBezTo>
                    <a:pt x="11606" y="11114"/>
                    <a:pt x="11567" y="11103"/>
                    <a:pt x="11529" y="11103"/>
                  </a:cubicBezTo>
                  <a:cubicBezTo>
                    <a:pt x="11461" y="11103"/>
                    <a:pt x="11394" y="11138"/>
                    <a:pt x="11355" y="11203"/>
                  </a:cubicBezTo>
                  <a:cubicBezTo>
                    <a:pt x="11348" y="11214"/>
                    <a:pt x="10768" y="12167"/>
                    <a:pt x="9815" y="12789"/>
                  </a:cubicBezTo>
                  <a:lnTo>
                    <a:pt x="9495" y="12469"/>
                  </a:lnTo>
                  <a:cubicBezTo>
                    <a:pt x="9455" y="12430"/>
                    <a:pt x="9403" y="12409"/>
                    <a:pt x="9351" y="12409"/>
                  </a:cubicBezTo>
                  <a:cubicBezTo>
                    <a:pt x="9307" y="12409"/>
                    <a:pt x="9262" y="12424"/>
                    <a:pt x="9224" y="12455"/>
                  </a:cubicBezTo>
                  <a:cubicBezTo>
                    <a:pt x="9214" y="12462"/>
                    <a:pt x="8180" y="13278"/>
                    <a:pt x="6956" y="13496"/>
                  </a:cubicBezTo>
                  <a:cubicBezTo>
                    <a:pt x="5736" y="13282"/>
                    <a:pt x="4699" y="12462"/>
                    <a:pt x="4688" y="12455"/>
                  </a:cubicBezTo>
                  <a:cubicBezTo>
                    <a:pt x="4651" y="12424"/>
                    <a:pt x="4606" y="12409"/>
                    <a:pt x="4561" y="12409"/>
                  </a:cubicBezTo>
                  <a:cubicBezTo>
                    <a:pt x="4509" y="12409"/>
                    <a:pt x="4457" y="12430"/>
                    <a:pt x="4417" y="12469"/>
                  </a:cubicBezTo>
                  <a:lnTo>
                    <a:pt x="4097" y="12789"/>
                  </a:lnTo>
                  <a:cubicBezTo>
                    <a:pt x="3144" y="12167"/>
                    <a:pt x="2564" y="11210"/>
                    <a:pt x="2557" y="11203"/>
                  </a:cubicBezTo>
                  <a:cubicBezTo>
                    <a:pt x="2519" y="11138"/>
                    <a:pt x="2451" y="11103"/>
                    <a:pt x="2383" y="11103"/>
                  </a:cubicBezTo>
                  <a:cubicBezTo>
                    <a:pt x="2345" y="11103"/>
                    <a:pt x="2306" y="11114"/>
                    <a:pt x="2272" y="11137"/>
                  </a:cubicBezTo>
                  <a:lnTo>
                    <a:pt x="1794" y="11457"/>
                  </a:lnTo>
                  <a:cubicBezTo>
                    <a:pt x="1073" y="10222"/>
                    <a:pt x="1063" y="8496"/>
                    <a:pt x="1063" y="8478"/>
                  </a:cubicBezTo>
                  <a:cubicBezTo>
                    <a:pt x="1063" y="8361"/>
                    <a:pt x="970" y="8273"/>
                    <a:pt x="862" y="8273"/>
                  </a:cubicBezTo>
                  <a:cubicBezTo>
                    <a:pt x="840" y="8273"/>
                    <a:pt x="818" y="8277"/>
                    <a:pt x="795" y="8285"/>
                  </a:cubicBezTo>
                  <a:lnTo>
                    <a:pt x="423" y="8408"/>
                  </a:lnTo>
                  <a:cubicBezTo>
                    <a:pt x="461" y="7733"/>
                    <a:pt x="641" y="5992"/>
                    <a:pt x="1467" y="4666"/>
                  </a:cubicBezTo>
                  <a:cubicBezTo>
                    <a:pt x="1551" y="4529"/>
                    <a:pt x="1456" y="4353"/>
                    <a:pt x="1295" y="4353"/>
                  </a:cubicBezTo>
                  <a:lnTo>
                    <a:pt x="707" y="4353"/>
                  </a:lnTo>
                  <a:cubicBezTo>
                    <a:pt x="957" y="3741"/>
                    <a:pt x="1326" y="3186"/>
                    <a:pt x="1798" y="2718"/>
                  </a:cubicBezTo>
                  <a:cubicBezTo>
                    <a:pt x="1924" y="3379"/>
                    <a:pt x="2244" y="4174"/>
                    <a:pt x="2758" y="4751"/>
                  </a:cubicBezTo>
                  <a:cubicBezTo>
                    <a:pt x="2539" y="5282"/>
                    <a:pt x="2367" y="5830"/>
                    <a:pt x="2241" y="6389"/>
                  </a:cubicBezTo>
                  <a:cubicBezTo>
                    <a:pt x="1914" y="7778"/>
                    <a:pt x="1843" y="9122"/>
                    <a:pt x="1970" y="9614"/>
                  </a:cubicBezTo>
                  <a:cubicBezTo>
                    <a:pt x="2058" y="9980"/>
                    <a:pt x="2455" y="10447"/>
                    <a:pt x="3056" y="10894"/>
                  </a:cubicBezTo>
                  <a:cubicBezTo>
                    <a:pt x="3679" y="11355"/>
                    <a:pt x="4375" y="11703"/>
                    <a:pt x="5114" y="11928"/>
                  </a:cubicBezTo>
                  <a:cubicBezTo>
                    <a:pt x="5400" y="12474"/>
                    <a:pt x="5966" y="12817"/>
                    <a:pt x="6581" y="12817"/>
                  </a:cubicBezTo>
                  <a:cubicBezTo>
                    <a:pt x="6584" y="12817"/>
                    <a:pt x="6587" y="12817"/>
                    <a:pt x="6590" y="12817"/>
                  </a:cubicBezTo>
                  <a:lnTo>
                    <a:pt x="7322" y="12817"/>
                  </a:lnTo>
                  <a:cubicBezTo>
                    <a:pt x="7325" y="12817"/>
                    <a:pt x="7328" y="12817"/>
                    <a:pt x="7331" y="12817"/>
                  </a:cubicBezTo>
                  <a:cubicBezTo>
                    <a:pt x="7947" y="12817"/>
                    <a:pt x="8512" y="12474"/>
                    <a:pt x="8799" y="11928"/>
                  </a:cubicBezTo>
                  <a:cubicBezTo>
                    <a:pt x="9537" y="11703"/>
                    <a:pt x="10233" y="11355"/>
                    <a:pt x="10856" y="10894"/>
                  </a:cubicBezTo>
                  <a:cubicBezTo>
                    <a:pt x="11457" y="10447"/>
                    <a:pt x="11855" y="9980"/>
                    <a:pt x="11942" y="9614"/>
                  </a:cubicBezTo>
                  <a:cubicBezTo>
                    <a:pt x="12066" y="9122"/>
                    <a:pt x="11999" y="7778"/>
                    <a:pt x="11672" y="6389"/>
                  </a:cubicBezTo>
                  <a:cubicBezTo>
                    <a:pt x="11545" y="5830"/>
                    <a:pt x="11373" y="5282"/>
                    <a:pt x="11155" y="4751"/>
                  </a:cubicBezTo>
                  <a:cubicBezTo>
                    <a:pt x="11668" y="4174"/>
                    <a:pt x="11988" y="3376"/>
                    <a:pt x="12115" y="2718"/>
                  </a:cubicBezTo>
                  <a:close/>
                  <a:moveTo>
                    <a:pt x="5655" y="0"/>
                  </a:moveTo>
                  <a:cubicBezTo>
                    <a:pt x="5008" y="4"/>
                    <a:pt x="4375" y="162"/>
                    <a:pt x="3805" y="464"/>
                  </a:cubicBezTo>
                  <a:cubicBezTo>
                    <a:pt x="3689" y="527"/>
                    <a:pt x="3668" y="689"/>
                    <a:pt x="3763" y="784"/>
                  </a:cubicBezTo>
                  <a:lnTo>
                    <a:pt x="3953" y="974"/>
                  </a:lnTo>
                  <a:cubicBezTo>
                    <a:pt x="3637" y="1076"/>
                    <a:pt x="3327" y="1199"/>
                    <a:pt x="3032" y="1347"/>
                  </a:cubicBezTo>
                  <a:cubicBezTo>
                    <a:pt x="2990" y="1336"/>
                    <a:pt x="2954" y="1329"/>
                    <a:pt x="2926" y="1326"/>
                  </a:cubicBezTo>
                  <a:cubicBezTo>
                    <a:pt x="2861" y="1312"/>
                    <a:pt x="2796" y="1306"/>
                    <a:pt x="2731" y="1306"/>
                  </a:cubicBezTo>
                  <a:cubicBezTo>
                    <a:pt x="2487" y="1306"/>
                    <a:pt x="2248" y="1398"/>
                    <a:pt x="2065" y="1565"/>
                  </a:cubicBezTo>
                  <a:cubicBezTo>
                    <a:pt x="1882" y="1730"/>
                    <a:pt x="1769" y="1959"/>
                    <a:pt x="1748" y="2205"/>
                  </a:cubicBezTo>
                  <a:cubicBezTo>
                    <a:pt x="546" y="3270"/>
                    <a:pt x="236" y="4459"/>
                    <a:pt x="226" y="4508"/>
                  </a:cubicBezTo>
                  <a:cubicBezTo>
                    <a:pt x="194" y="4638"/>
                    <a:pt x="289" y="4761"/>
                    <a:pt x="423" y="4761"/>
                  </a:cubicBezTo>
                  <a:lnTo>
                    <a:pt x="940" y="4761"/>
                  </a:lnTo>
                  <a:cubicBezTo>
                    <a:pt x="11" y="6488"/>
                    <a:pt x="1" y="8601"/>
                    <a:pt x="1" y="8696"/>
                  </a:cubicBezTo>
                  <a:cubicBezTo>
                    <a:pt x="1" y="8811"/>
                    <a:pt x="98" y="8899"/>
                    <a:pt x="206" y="8899"/>
                  </a:cubicBezTo>
                  <a:cubicBezTo>
                    <a:pt x="226" y="8899"/>
                    <a:pt x="247" y="8896"/>
                    <a:pt x="268" y="8890"/>
                  </a:cubicBezTo>
                  <a:lnTo>
                    <a:pt x="665" y="8756"/>
                  </a:lnTo>
                  <a:cubicBezTo>
                    <a:pt x="700" y="9357"/>
                    <a:pt x="855" y="10799"/>
                    <a:pt x="1562" y="11857"/>
                  </a:cubicBezTo>
                  <a:cubicBezTo>
                    <a:pt x="1600" y="11915"/>
                    <a:pt x="1664" y="11946"/>
                    <a:pt x="1730" y="11946"/>
                  </a:cubicBezTo>
                  <a:cubicBezTo>
                    <a:pt x="1769" y="11946"/>
                    <a:pt x="1808" y="11936"/>
                    <a:pt x="1843" y="11914"/>
                  </a:cubicBezTo>
                  <a:lnTo>
                    <a:pt x="2325" y="11590"/>
                  </a:lnTo>
                  <a:cubicBezTo>
                    <a:pt x="2564" y="11938"/>
                    <a:pt x="3158" y="12705"/>
                    <a:pt x="4020" y="13225"/>
                  </a:cubicBezTo>
                  <a:cubicBezTo>
                    <a:pt x="4053" y="13244"/>
                    <a:pt x="4089" y="13253"/>
                    <a:pt x="4125" y="13253"/>
                  </a:cubicBezTo>
                  <a:cubicBezTo>
                    <a:pt x="4178" y="13253"/>
                    <a:pt x="4230" y="13233"/>
                    <a:pt x="4270" y="13194"/>
                  </a:cubicBezTo>
                  <a:lnTo>
                    <a:pt x="4583" y="12884"/>
                  </a:lnTo>
                  <a:cubicBezTo>
                    <a:pt x="4927" y="13130"/>
                    <a:pt x="5845" y="13721"/>
                    <a:pt x="6917" y="13904"/>
                  </a:cubicBezTo>
                  <a:lnTo>
                    <a:pt x="6995" y="13904"/>
                  </a:lnTo>
                  <a:cubicBezTo>
                    <a:pt x="8067" y="13721"/>
                    <a:pt x="8985" y="13130"/>
                    <a:pt x="9333" y="12884"/>
                  </a:cubicBezTo>
                  <a:lnTo>
                    <a:pt x="9643" y="13194"/>
                  </a:lnTo>
                  <a:cubicBezTo>
                    <a:pt x="9682" y="13233"/>
                    <a:pt x="9734" y="13253"/>
                    <a:pt x="9787" y="13253"/>
                  </a:cubicBezTo>
                  <a:cubicBezTo>
                    <a:pt x="9823" y="13253"/>
                    <a:pt x="9860" y="13244"/>
                    <a:pt x="9892" y="13225"/>
                  </a:cubicBezTo>
                  <a:cubicBezTo>
                    <a:pt x="10754" y="12705"/>
                    <a:pt x="11348" y="11938"/>
                    <a:pt x="11587" y="11590"/>
                  </a:cubicBezTo>
                  <a:lnTo>
                    <a:pt x="12069" y="11914"/>
                  </a:lnTo>
                  <a:cubicBezTo>
                    <a:pt x="12104" y="11936"/>
                    <a:pt x="12143" y="11946"/>
                    <a:pt x="12182" y="11946"/>
                  </a:cubicBezTo>
                  <a:cubicBezTo>
                    <a:pt x="12249" y="11946"/>
                    <a:pt x="12314" y="11915"/>
                    <a:pt x="12354" y="11857"/>
                  </a:cubicBezTo>
                  <a:cubicBezTo>
                    <a:pt x="13057" y="10795"/>
                    <a:pt x="13212" y="9357"/>
                    <a:pt x="13247" y="8756"/>
                  </a:cubicBezTo>
                  <a:lnTo>
                    <a:pt x="13644" y="8890"/>
                  </a:lnTo>
                  <a:cubicBezTo>
                    <a:pt x="13665" y="8896"/>
                    <a:pt x="13686" y="8899"/>
                    <a:pt x="13707" y="8899"/>
                  </a:cubicBezTo>
                  <a:cubicBezTo>
                    <a:pt x="13815" y="8899"/>
                    <a:pt x="13912" y="8811"/>
                    <a:pt x="13912" y="8696"/>
                  </a:cubicBezTo>
                  <a:cubicBezTo>
                    <a:pt x="13908" y="8601"/>
                    <a:pt x="13898" y="6488"/>
                    <a:pt x="12969" y="4761"/>
                  </a:cubicBezTo>
                  <a:lnTo>
                    <a:pt x="13486" y="4761"/>
                  </a:lnTo>
                  <a:cubicBezTo>
                    <a:pt x="13620" y="4761"/>
                    <a:pt x="13718" y="4638"/>
                    <a:pt x="13687" y="4508"/>
                  </a:cubicBezTo>
                  <a:cubicBezTo>
                    <a:pt x="13673" y="4459"/>
                    <a:pt x="13363" y="3267"/>
                    <a:pt x="12164" y="2205"/>
                  </a:cubicBezTo>
                  <a:cubicBezTo>
                    <a:pt x="12143" y="1959"/>
                    <a:pt x="12027" y="1730"/>
                    <a:pt x="11844" y="1565"/>
                  </a:cubicBezTo>
                  <a:cubicBezTo>
                    <a:pt x="11661" y="1398"/>
                    <a:pt x="11422" y="1306"/>
                    <a:pt x="11177" y="1306"/>
                  </a:cubicBezTo>
                  <a:cubicBezTo>
                    <a:pt x="11113" y="1306"/>
                    <a:pt x="11047" y="1312"/>
                    <a:pt x="10982" y="1326"/>
                  </a:cubicBezTo>
                  <a:cubicBezTo>
                    <a:pt x="10954" y="1329"/>
                    <a:pt x="10919" y="1336"/>
                    <a:pt x="10880" y="1347"/>
                  </a:cubicBezTo>
                  <a:cubicBezTo>
                    <a:pt x="10582" y="1199"/>
                    <a:pt x="10272" y="1076"/>
                    <a:pt x="9956" y="974"/>
                  </a:cubicBezTo>
                  <a:lnTo>
                    <a:pt x="10149" y="784"/>
                  </a:lnTo>
                  <a:cubicBezTo>
                    <a:pt x="10244" y="689"/>
                    <a:pt x="10219" y="527"/>
                    <a:pt x="10103" y="461"/>
                  </a:cubicBezTo>
                  <a:cubicBezTo>
                    <a:pt x="9537" y="165"/>
                    <a:pt x="8904" y="4"/>
                    <a:pt x="8261" y="0"/>
                  </a:cubicBezTo>
                  <a:cubicBezTo>
                    <a:pt x="7705" y="0"/>
                    <a:pt x="7308" y="165"/>
                    <a:pt x="7076" y="302"/>
                  </a:cubicBezTo>
                  <a:cubicBezTo>
                    <a:pt x="7039" y="325"/>
                    <a:pt x="6998" y="337"/>
                    <a:pt x="6958" y="337"/>
                  </a:cubicBezTo>
                  <a:cubicBezTo>
                    <a:pt x="6917" y="337"/>
                    <a:pt x="6877" y="325"/>
                    <a:pt x="6840" y="302"/>
                  </a:cubicBezTo>
                  <a:cubicBezTo>
                    <a:pt x="6604" y="165"/>
                    <a:pt x="6207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6" name="Google Shape;12436;p32"/>
            <p:cNvSpPr/>
            <p:nvPr/>
          </p:nvSpPr>
          <p:spPr>
            <a:xfrm>
              <a:off x="2680659" y="1614101"/>
              <a:ext cx="10721" cy="39266"/>
            </a:xfrm>
            <a:custGeom>
              <a:rect b="b" l="l" r="r" t="t"/>
              <a:pathLst>
                <a:path extrusionOk="0" h="1498" w="409">
                  <a:moveTo>
                    <a:pt x="204" y="0"/>
                  </a:moveTo>
                  <a:cubicBezTo>
                    <a:pt x="102" y="0"/>
                    <a:pt x="0" y="68"/>
                    <a:pt x="0" y="203"/>
                  </a:cubicBezTo>
                  <a:lnTo>
                    <a:pt x="0" y="1293"/>
                  </a:lnTo>
                  <a:cubicBezTo>
                    <a:pt x="0" y="1406"/>
                    <a:pt x="92" y="1497"/>
                    <a:pt x="204" y="1497"/>
                  </a:cubicBezTo>
                  <a:cubicBezTo>
                    <a:pt x="317" y="1497"/>
                    <a:pt x="408" y="1406"/>
                    <a:pt x="408" y="1293"/>
                  </a:cubicBezTo>
                  <a:lnTo>
                    <a:pt x="408" y="203"/>
                  </a:lnTo>
                  <a:cubicBezTo>
                    <a:pt x="408" y="68"/>
                    <a:pt x="306" y="0"/>
                    <a:pt x="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37" name="Google Shape;12437;p32"/>
          <p:cNvGrpSpPr/>
          <p:nvPr/>
        </p:nvGrpSpPr>
        <p:grpSpPr>
          <a:xfrm>
            <a:off x="1950982" y="1652371"/>
            <a:ext cx="376674" cy="364563"/>
            <a:chOff x="1950982" y="1499971"/>
            <a:chExt cx="376674" cy="364563"/>
          </a:xfrm>
        </p:grpSpPr>
        <p:sp>
          <p:nvSpPr>
            <p:cNvPr id="12438" name="Google Shape;12438;p32"/>
            <p:cNvSpPr/>
            <p:nvPr/>
          </p:nvSpPr>
          <p:spPr>
            <a:xfrm>
              <a:off x="2190931" y="1505293"/>
              <a:ext cx="108992" cy="108441"/>
            </a:xfrm>
            <a:custGeom>
              <a:rect b="b" l="l" r="r" t="t"/>
              <a:pathLst>
                <a:path extrusionOk="0" h="4137" w="4158">
                  <a:moveTo>
                    <a:pt x="3164" y="0"/>
                  </a:moveTo>
                  <a:cubicBezTo>
                    <a:pt x="3083" y="0"/>
                    <a:pt x="2999" y="11"/>
                    <a:pt x="2915" y="33"/>
                  </a:cubicBezTo>
                  <a:cubicBezTo>
                    <a:pt x="2244" y="201"/>
                    <a:pt x="1090" y="655"/>
                    <a:pt x="0" y="1742"/>
                  </a:cubicBezTo>
                  <a:lnTo>
                    <a:pt x="2831" y="4136"/>
                  </a:lnTo>
                  <a:cubicBezTo>
                    <a:pt x="3703" y="3268"/>
                    <a:pt x="4108" y="1822"/>
                    <a:pt x="4139" y="1010"/>
                  </a:cubicBezTo>
                  <a:cubicBezTo>
                    <a:pt x="4157" y="446"/>
                    <a:pt x="3699" y="0"/>
                    <a:pt x="3164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9" name="Google Shape;12439;p32"/>
            <p:cNvSpPr/>
            <p:nvPr/>
          </p:nvSpPr>
          <p:spPr>
            <a:xfrm>
              <a:off x="2216908" y="1522435"/>
              <a:ext cx="81809" cy="80682"/>
            </a:xfrm>
            <a:custGeom>
              <a:rect b="b" l="l" r="r" t="t"/>
              <a:pathLst>
                <a:path extrusionOk="0" h="3078" w="3121">
                  <a:moveTo>
                    <a:pt x="2361" y="0"/>
                  </a:moveTo>
                  <a:cubicBezTo>
                    <a:pt x="2257" y="0"/>
                    <a:pt x="2151" y="22"/>
                    <a:pt x="2048" y="68"/>
                  </a:cubicBezTo>
                  <a:cubicBezTo>
                    <a:pt x="1541" y="286"/>
                    <a:pt x="708" y="789"/>
                    <a:pt x="1" y="1777"/>
                  </a:cubicBezTo>
                  <a:lnTo>
                    <a:pt x="2185" y="3078"/>
                  </a:lnTo>
                  <a:cubicBezTo>
                    <a:pt x="2737" y="2325"/>
                    <a:pt x="3032" y="1351"/>
                    <a:pt x="3120" y="655"/>
                  </a:cubicBezTo>
                  <a:cubicBezTo>
                    <a:pt x="3060" y="264"/>
                    <a:pt x="2725" y="0"/>
                    <a:pt x="2361" y="0"/>
                  </a:cubicBezTo>
                  <a:close/>
                </a:path>
              </a:pathLst>
            </a:custGeom>
            <a:solidFill>
              <a:srgbClr val="C0D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0" name="Google Shape;12440;p32"/>
            <p:cNvSpPr/>
            <p:nvPr/>
          </p:nvSpPr>
          <p:spPr>
            <a:xfrm>
              <a:off x="1979003" y="1505293"/>
              <a:ext cx="108992" cy="108441"/>
            </a:xfrm>
            <a:custGeom>
              <a:rect b="b" l="l" r="r" t="t"/>
              <a:pathLst>
                <a:path extrusionOk="0" h="4137" w="4158">
                  <a:moveTo>
                    <a:pt x="994" y="0"/>
                  </a:moveTo>
                  <a:cubicBezTo>
                    <a:pt x="459" y="0"/>
                    <a:pt x="1" y="446"/>
                    <a:pt x="22" y="1010"/>
                  </a:cubicBezTo>
                  <a:cubicBezTo>
                    <a:pt x="54" y="1822"/>
                    <a:pt x="455" y="3268"/>
                    <a:pt x="1327" y="4136"/>
                  </a:cubicBezTo>
                  <a:lnTo>
                    <a:pt x="4157" y="1742"/>
                  </a:lnTo>
                  <a:cubicBezTo>
                    <a:pt x="3067" y="655"/>
                    <a:pt x="1917" y="201"/>
                    <a:pt x="1242" y="33"/>
                  </a:cubicBezTo>
                  <a:cubicBezTo>
                    <a:pt x="1159" y="11"/>
                    <a:pt x="1075" y="0"/>
                    <a:pt x="994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1" name="Google Shape;12441;p32"/>
            <p:cNvSpPr/>
            <p:nvPr/>
          </p:nvSpPr>
          <p:spPr>
            <a:xfrm>
              <a:off x="1980209" y="1522435"/>
              <a:ext cx="81783" cy="80682"/>
            </a:xfrm>
            <a:custGeom>
              <a:rect b="b" l="l" r="r" t="t"/>
              <a:pathLst>
                <a:path extrusionOk="0" h="3078" w="3120">
                  <a:moveTo>
                    <a:pt x="760" y="0"/>
                  </a:moveTo>
                  <a:cubicBezTo>
                    <a:pt x="396" y="0"/>
                    <a:pt x="61" y="264"/>
                    <a:pt x="1" y="655"/>
                  </a:cubicBezTo>
                  <a:cubicBezTo>
                    <a:pt x="89" y="1351"/>
                    <a:pt x="384" y="2325"/>
                    <a:pt x="936" y="3078"/>
                  </a:cubicBezTo>
                  <a:lnTo>
                    <a:pt x="3120" y="1777"/>
                  </a:lnTo>
                  <a:cubicBezTo>
                    <a:pt x="2413" y="789"/>
                    <a:pt x="1580" y="286"/>
                    <a:pt x="1073" y="68"/>
                  </a:cubicBezTo>
                  <a:cubicBezTo>
                    <a:pt x="970" y="22"/>
                    <a:pt x="864" y="0"/>
                    <a:pt x="760" y="0"/>
                  </a:cubicBezTo>
                  <a:close/>
                </a:path>
              </a:pathLst>
            </a:custGeom>
            <a:solidFill>
              <a:srgbClr val="C0D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2" name="Google Shape;12442;p32"/>
            <p:cNvSpPr/>
            <p:nvPr/>
          </p:nvSpPr>
          <p:spPr>
            <a:xfrm>
              <a:off x="1950982" y="1533890"/>
              <a:ext cx="376674" cy="313868"/>
            </a:xfrm>
            <a:custGeom>
              <a:rect b="b" l="l" r="r" t="t"/>
              <a:pathLst>
                <a:path extrusionOk="0" h="11974" w="14370">
                  <a:moveTo>
                    <a:pt x="7185" y="0"/>
                  </a:moveTo>
                  <a:cubicBezTo>
                    <a:pt x="1" y="0"/>
                    <a:pt x="870" y="8271"/>
                    <a:pt x="870" y="8271"/>
                  </a:cubicBezTo>
                  <a:lnTo>
                    <a:pt x="1696" y="7968"/>
                  </a:lnTo>
                  <a:cubicBezTo>
                    <a:pt x="1759" y="9044"/>
                    <a:pt x="1995" y="10103"/>
                    <a:pt x="2396" y="11101"/>
                  </a:cubicBezTo>
                  <a:lnTo>
                    <a:pt x="3022" y="10367"/>
                  </a:lnTo>
                  <a:cubicBezTo>
                    <a:pt x="3482" y="11239"/>
                    <a:pt x="4354" y="11974"/>
                    <a:pt x="4354" y="11974"/>
                  </a:cubicBezTo>
                  <a:lnTo>
                    <a:pt x="5008" y="11101"/>
                  </a:lnTo>
                  <a:lnTo>
                    <a:pt x="9362" y="11101"/>
                  </a:lnTo>
                  <a:lnTo>
                    <a:pt x="10016" y="11974"/>
                  </a:lnTo>
                  <a:cubicBezTo>
                    <a:pt x="10016" y="11974"/>
                    <a:pt x="10884" y="11239"/>
                    <a:pt x="11349" y="10367"/>
                  </a:cubicBezTo>
                  <a:lnTo>
                    <a:pt x="11974" y="11101"/>
                  </a:lnTo>
                  <a:cubicBezTo>
                    <a:pt x="12372" y="10099"/>
                    <a:pt x="12607" y="9044"/>
                    <a:pt x="12674" y="7968"/>
                  </a:cubicBezTo>
                  <a:lnTo>
                    <a:pt x="13497" y="8271"/>
                  </a:lnTo>
                  <a:cubicBezTo>
                    <a:pt x="13497" y="8271"/>
                    <a:pt x="14369" y="0"/>
                    <a:pt x="7185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3" name="Google Shape;12443;p32"/>
            <p:cNvSpPr/>
            <p:nvPr/>
          </p:nvSpPr>
          <p:spPr>
            <a:xfrm>
              <a:off x="1956329" y="1543274"/>
              <a:ext cx="182256" cy="304484"/>
            </a:xfrm>
            <a:custGeom>
              <a:rect b="b" l="l" r="r" t="t"/>
              <a:pathLst>
                <a:path extrusionOk="0" h="11616" w="6953">
                  <a:moveTo>
                    <a:pt x="4636" y="1"/>
                  </a:moveTo>
                  <a:lnTo>
                    <a:pt x="4636" y="1"/>
                  </a:lnTo>
                  <a:cubicBezTo>
                    <a:pt x="1" y="1594"/>
                    <a:pt x="666" y="7913"/>
                    <a:pt x="666" y="7913"/>
                  </a:cubicBezTo>
                  <a:lnTo>
                    <a:pt x="1492" y="7610"/>
                  </a:lnTo>
                  <a:cubicBezTo>
                    <a:pt x="1555" y="8686"/>
                    <a:pt x="1791" y="9741"/>
                    <a:pt x="2192" y="10743"/>
                  </a:cubicBezTo>
                  <a:lnTo>
                    <a:pt x="2818" y="10009"/>
                  </a:lnTo>
                  <a:cubicBezTo>
                    <a:pt x="3278" y="10881"/>
                    <a:pt x="4150" y="11616"/>
                    <a:pt x="4150" y="11616"/>
                  </a:cubicBezTo>
                  <a:lnTo>
                    <a:pt x="4804" y="10743"/>
                  </a:lnTo>
                  <a:lnTo>
                    <a:pt x="6953" y="10743"/>
                  </a:lnTo>
                  <a:cubicBezTo>
                    <a:pt x="4425" y="9801"/>
                    <a:pt x="2628" y="7427"/>
                    <a:pt x="2628" y="4649"/>
                  </a:cubicBezTo>
                  <a:cubicBezTo>
                    <a:pt x="2628" y="2831"/>
                    <a:pt x="3394" y="1186"/>
                    <a:pt x="4636" y="1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4" name="Google Shape;12444;p32"/>
            <p:cNvSpPr/>
            <p:nvPr/>
          </p:nvSpPr>
          <p:spPr>
            <a:xfrm>
              <a:off x="2204850" y="1834653"/>
              <a:ext cx="22228" cy="13106"/>
            </a:xfrm>
            <a:custGeom>
              <a:rect b="b" l="l" r="r" t="t"/>
              <a:pathLst>
                <a:path extrusionOk="0" h="500" w="848">
                  <a:moveTo>
                    <a:pt x="848" y="0"/>
                  </a:moveTo>
                  <a:lnTo>
                    <a:pt x="848" y="0"/>
                  </a:lnTo>
                  <a:cubicBezTo>
                    <a:pt x="566" y="35"/>
                    <a:pt x="285" y="56"/>
                    <a:pt x="0" y="60"/>
                  </a:cubicBezTo>
                  <a:lnTo>
                    <a:pt x="331" y="500"/>
                  </a:lnTo>
                  <a:cubicBezTo>
                    <a:pt x="510" y="341"/>
                    <a:pt x="682" y="176"/>
                    <a:pt x="848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5" name="Google Shape;12445;p32"/>
            <p:cNvSpPr/>
            <p:nvPr/>
          </p:nvSpPr>
          <p:spPr>
            <a:xfrm>
              <a:off x="1967129" y="1637954"/>
              <a:ext cx="115152" cy="209805"/>
            </a:xfrm>
            <a:custGeom>
              <a:rect b="b" l="l" r="r" t="t"/>
              <a:pathLst>
                <a:path extrusionOk="0" h="8004" w="4393">
                  <a:moveTo>
                    <a:pt x="778" y="0"/>
                  </a:moveTo>
                  <a:lnTo>
                    <a:pt x="778" y="0"/>
                  </a:lnTo>
                  <a:cubicBezTo>
                    <a:pt x="29" y="2121"/>
                    <a:pt x="254" y="4301"/>
                    <a:pt x="254" y="4301"/>
                  </a:cubicBezTo>
                  <a:lnTo>
                    <a:pt x="1080" y="3998"/>
                  </a:lnTo>
                  <a:cubicBezTo>
                    <a:pt x="1143" y="5074"/>
                    <a:pt x="1379" y="6133"/>
                    <a:pt x="1780" y="7131"/>
                  </a:cubicBezTo>
                  <a:lnTo>
                    <a:pt x="2406" y="6397"/>
                  </a:lnTo>
                  <a:cubicBezTo>
                    <a:pt x="2866" y="7269"/>
                    <a:pt x="3738" y="8004"/>
                    <a:pt x="3738" y="8004"/>
                  </a:cubicBezTo>
                  <a:lnTo>
                    <a:pt x="4392" y="7131"/>
                  </a:lnTo>
                  <a:cubicBezTo>
                    <a:pt x="3003" y="5946"/>
                    <a:pt x="0" y="3675"/>
                    <a:pt x="77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6" name="Google Shape;12446;p32"/>
            <p:cNvSpPr/>
            <p:nvPr/>
          </p:nvSpPr>
          <p:spPr>
            <a:xfrm>
              <a:off x="2196357" y="1637954"/>
              <a:ext cx="115152" cy="209805"/>
            </a:xfrm>
            <a:custGeom>
              <a:rect b="b" l="l" r="r" t="t"/>
              <a:pathLst>
                <a:path extrusionOk="0" h="8004" w="4393">
                  <a:moveTo>
                    <a:pt x="3619" y="0"/>
                  </a:moveTo>
                  <a:lnTo>
                    <a:pt x="3619" y="0"/>
                  </a:lnTo>
                  <a:cubicBezTo>
                    <a:pt x="4393" y="3675"/>
                    <a:pt x="1386" y="5946"/>
                    <a:pt x="1" y="7131"/>
                  </a:cubicBezTo>
                  <a:lnTo>
                    <a:pt x="655" y="8004"/>
                  </a:lnTo>
                  <a:cubicBezTo>
                    <a:pt x="655" y="8004"/>
                    <a:pt x="1527" y="7269"/>
                    <a:pt x="1991" y="6397"/>
                  </a:cubicBezTo>
                  <a:lnTo>
                    <a:pt x="2617" y="7131"/>
                  </a:lnTo>
                  <a:cubicBezTo>
                    <a:pt x="3014" y="6133"/>
                    <a:pt x="3250" y="5074"/>
                    <a:pt x="3313" y="3998"/>
                  </a:cubicBezTo>
                  <a:lnTo>
                    <a:pt x="4140" y="4301"/>
                  </a:lnTo>
                  <a:cubicBezTo>
                    <a:pt x="4140" y="4301"/>
                    <a:pt x="4365" y="2121"/>
                    <a:pt x="3619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7" name="Google Shape;12447;p32"/>
            <p:cNvSpPr/>
            <p:nvPr/>
          </p:nvSpPr>
          <p:spPr>
            <a:xfrm>
              <a:off x="2082804" y="1807732"/>
              <a:ext cx="112950" cy="51455"/>
            </a:xfrm>
            <a:custGeom>
              <a:rect b="b" l="l" r="r" t="t"/>
              <a:pathLst>
                <a:path extrusionOk="0" h="1963" w="4309">
                  <a:moveTo>
                    <a:pt x="2156" y="0"/>
                  </a:moveTo>
                  <a:lnTo>
                    <a:pt x="1" y="503"/>
                  </a:lnTo>
                  <a:cubicBezTo>
                    <a:pt x="141" y="1344"/>
                    <a:pt x="866" y="1963"/>
                    <a:pt x="1720" y="1963"/>
                  </a:cubicBezTo>
                  <a:lnTo>
                    <a:pt x="2592" y="1963"/>
                  </a:lnTo>
                  <a:cubicBezTo>
                    <a:pt x="3440" y="1963"/>
                    <a:pt x="4168" y="1347"/>
                    <a:pt x="4308" y="510"/>
                  </a:cubicBezTo>
                  <a:lnTo>
                    <a:pt x="2156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8" name="Google Shape;12448;p32"/>
            <p:cNvSpPr/>
            <p:nvPr/>
          </p:nvSpPr>
          <p:spPr>
            <a:xfrm>
              <a:off x="2047968" y="1665136"/>
              <a:ext cx="40026" cy="51376"/>
            </a:xfrm>
            <a:custGeom>
              <a:rect b="b" l="l" r="r" t="t"/>
              <a:pathLst>
                <a:path extrusionOk="0" h="1960" w="1527">
                  <a:moveTo>
                    <a:pt x="763" y="0"/>
                  </a:moveTo>
                  <a:cubicBezTo>
                    <a:pt x="341" y="0"/>
                    <a:pt x="0" y="342"/>
                    <a:pt x="0" y="760"/>
                  </a:cubicBezTo>
                  <a:lnTo>
                    <a:pt x="0" y="1196"/>
                  </a:lnTo>
                  <a:cubicBezTo>
                    <a:pt x="0" y="1618"/>
                    <a:pt x="341" y="1959"/>
                    <a:pt x="763" y="1959"/>
                  </a:cubicBezTo>
                  <a:cubicBezTo>
                    <a:pt x="1182" y="1959"/>
                    <a:pt x="1523" y="1618"/>
                    <a:pt x="1526" y="1196"/>
                  </a:cubicBezTo>
                  <a:lnTo>
                    <a:pt x="1526" y="760"/>
                  </a:lnTo>
                  <a:cubicBezTo>
                    <a:pt x="1523" y="342"/>
                    <a:pt x="1182" y="0"/>
                    <a:pt x="763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9" name="Google Shape;12449;p32"/>
            <p:cNvSpPr/>
            <p:nvPr/>
          </p:nvSpPr>
          <p:spPr>
            <a:xfrm>
              <a:off x="2064927" y="1665136"/>
              <a:ext cx="23250" cy="40315"/>
            </a:xfrm>
            <a:custGeom>
              <a:rect b="b" l="l" r="r" t="t"/>
              <a:pathLst>
                <a:path extrusionOk="0" h="1538" w="887">
                  <a:moveTo>
                    <a:pt x="116" y="0"/>
                  </a:moveTo>
                  <a:cubicBezTo>
                    <a:pt x="78" y="0"/>
                    <a:pt x="43" y="4"/>
                    <a:pt x="7" y="11"/>
                  </a:cubicBezTo>
                  <a:lnTo>
                    <a:pt x="7" y="1087"/>
                  </a:lnTo>
                  <a:cubicBezTo>
                    <a:pt x="0" y="1333"/>
                    <a:pt x="197" y="1537"/>
                    <a:pt x="443" y="1537"/>
                  </a:cubicBezTo>
                  <a:cubicBezTo>
                    <a:pt x="690" y="1537"/>
                    <a:pt x="886" y="1333"/>
                    <a:pt x="876" y="1087"/>
                  </a:cubicBezTo>
                  <a:lnTo>
                    <a:pt x="876" y="760"/>
                  </a:lnTo>
                  <a:cubicBezTo>
                    <a:pt x="876" y="342"/>
                    <a:pt x="535" y="0"/>
                    <a:pt x="11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0" name="Google Shape;12450;p32"/>
            <p:cNvSpPr/>
            <p:nvPr/>
          </p:nvSpPr>
          <p:spPr>
            <a:xfrm>
              <a:off x="2059397" y="1670851"/>
              <a:ext cx="17169" cy="17091"/>
            </a:xfrm>
            <a:custGeom>
              <a:rect b="b" l="l" r="r" t="t"/>
              <a:pathLst>
                <a:path extrusionOk="0" h="652" w="655">
                  <a:moveTo>
                    <a:pt x="327" y="0"/>
                  </a:moveTo>
                  <a:cubicBezTo>
                    <a:pt x="145" y="0"/>
                    <a:pt x="0" y="145"/>
                    <a:pt x="0" y="324"/>
                  </a:cubicBezTo>
                  <a:cubicBezTo>
                    <a:pt x="0" y="507"/>
                    <a:pt x="145" y="651"/>
                    <a:pt x="327" y="651"/>
                  </a:cubicBezTo>
                  <a:cubicBezTo>
                    <a:pt x="507" y="651"/>
                    <a:pt x="654" y="507"/>
                    <a:pt x="654" y="324"/>
                  </a:cubicBezTo>
                  <a:cubicBezTo>
                    <a:pt x="654" y="145"/>
                    <a:pt x="507" y="0"/>
                    <a:pt x="3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1" name="Google Shape;12451;p32"/>
            <p:cNvSpPr/>
            <p:nvPr/>
          </p:nvSpPr>
          <p:spPr>
            <a:xfrm>
              <a:off x="2190643" y="1665136"/>
              <a:ext cx="39948" cy="51376"/>
            </a:xfrm>
            <a:custGeom>
              <a:rect b="b" l="l" r="r" t="t"/>
              <a:pathLst>
                <a:path extrusionOk="0" h="1960" w="1524">
                  <a:moveTo>
                    <a:pt x="764" y="0"/>
                  </a:moveTo>
                  <a:cubicBezTo>
                    <a:pt x="342" y="0"/>
                    <a:pt x="1" y="342"/>
                    <a:pt x="1" y="760"/>
                  </a:cubicBezTo>
                  <a:lnTo>
                    <a:pt x="1" y="1196"/>
                  </a:lnTo>
                  <a:cubicBezTo>
                    <a:pt x="1" y="1618"/>
                    <a:pt x="342" y="1959"/>
                    <a:pt x="764" y="1959"/>
                  </a:cubicBezTo>
                  <a:cubicBezTo>
                    <a:pt x="1182" y="1959"/>
                    <a:pt x="1523" y="1618"/>
                    <a:pt x="1523" y="1196"/>
                  </a:cubicBezTo>
                  <a:lnTo>
                    <a:pt x="1523" y="760"/>
                  </a:lnTo>
                  <a:cubicBezTo>
                    <a:pt x="1523" y="342"/>
                    <a:pt x="1182" y="0"/>
                    <a:pt x="764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2" name="Google Shape;12452;p32"/>
            <p:cNvSpPr/>
            <p:nvPr/>
          </p:nvSpPr>
          <p:spPr>
            <a:xfrm>
              <a:off x="2207523" y="1665136"/>
              <a:ext cx="23250" cy="40315"/>
            </a:xfrm>
            <a:custGeom>
              <a:rect b="b" l="l" r="r" t="t"/>
              <a:pathLst>
                <a:path extrusionOk="0" h="1538" w="887">
                  <a:moveTo>
                    <a:pt x="120" y="0"/>
                  </a:moveTo>
                  <a:cubicBezTo>
                    <a:pt x="81" y="0"/>
                    <a:pt x="46" y="4"/>
                    <a:pt x="11" y="11"/>
                  </a:cubicBezTo>
                  <a:lnTo>
                    <a:pt x="11" y="1087"/>
                  </a:lnTo>
                  <a:cubicBezTo>
                    <a:pt x="0" y="1333"/>
                    <a:pt x="197" y="1537"/>
                    <a:pt x="443" y="1537"/>
                  </a:cubicBezTo>
                  <a:cubicBezTo>
                    <a:pt x="689" y="1537"/>
                    <a:pt x="886" y="1333"/>
                    <a:pt x="879" y="1087"/>
                  </a:cubicBezTo>
                  <a:lnTo>
                    <a:pt x="879" y="760"/>
                  </a:lnTo>
                  <a:cubicBezTo>
                    <a:pt x="879" y="342"/>
                    <a:pt x="538" y="0"/>
                    <a:pt x="12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3" name="Google Shape;12453;p32"/>
            <p:cNvSpPr/>
            <p:nvPr/>
          </p:nvSpPr>
          <p:spPr>
            <a:xfrm>
              <a:off x="2202071" y="1670851"/>
              <a:ext cx="17169" cy="17091"/>
            </a:xfrm>
            <a:custGeom>
              <a:rect b="b" l="l" r="r" t="t"/>
              <a:pathLst>
                <a:path extrusionOk="0" h="652" w="655">
                  <a:moveTo>
                    <a:pt x="328" y="0"/>
                  </a:moveTo>
                  <a:cubicBezTo>
                    <a:pt x="145" y="0"/>
                    <a:pt x="1" y="145"/>
                    <a:pt x="1" y="324"/>
                  </a:cubicBezTo>
                  <a:cubicBezTo>
                    <a:pt x="1" y="507"/>
                    <a:pt x="145" y="651"/>
                    <a:pt x="328" y="651"/>
                  </a:cubicBezTo>
                  <a:cubicBezTo>
                    <a:pt x="507" y="651"/>
                    <a:pt x="655" y="507"/>
                    <a:pt x="655" y="324"/>
                  </a:cubicBezTo>
                  <a:cubicBezTo>
                    <a:pt x="655" y="145"/>
                    <a:pt x="507" y="0"/>
                    <a:pt x="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4" name="Google Shape;12454;p32"/>
            <p:cNvSpPr/>
            <p:nvPr/>
          </p:nvSpPr>
          <p:spPr>
            <a:xfrm>
              <a:off x="2059397" y="1756382"/>
              <a:ext cx="159844" cy="68519"/>
            </a:xfrm>
            <a:custGeom>
              <a:rect b="b" l="l" r="r" t="t"/>
              <a:pathLst>
                <a:path extrusionOk="0" h="2614" w="6098">
                  <a:moveTo>
                    <a:pt x="1632" y="1"/>
                  </a:moveTo>
                  <a:cubicBezTo>
                    <a:pt x="732" y="1"/>
                    <a:pt x="0" y="588"/>
                    <a:pt x="0" y="1309"/>
                  </a:cubicBezTo>
                  <a:cubicBezTo>
                    <a:pt x="0" y="2030"/>
                    <a:pt x="732" y="2613"/>
                    <a:pt x="1635" y="2613"/>
                  </a:cubicBezTo>
                  <a:cubicBezTo>
                    <a:pt x="2240" y="2613"/>
                    <a:pt x="2768" y="2350"/>
                    <a:pt x="3049" y="1956"/>
                  </a:cubicBezTo>
                  <a:cubicBezTo>
                    <a:pt x="3330" y="2350"/>
                    <a:pt x="3858" y="2613"/>
                    <a:pt x="4466" y="2613"/>
                  </a:cubicBezTo>
                  <a:cubicBezTo>
                    <a:pt x="5366" y="2613"/>
                    <a:pt x="6098" y="2030"/>
                    <a:pt x="6098" y="1309"/>
                  </a:cubicBezTo>
                  <a:cubicBezTo>
                    <a:pt x="6098" y="584"/>
                    <a:pt x="5366" y="1"/>
                    <a:pt x="4463" y="1"/>
                  </a:cubicBezTo>
                  <a:cubicBezTo>
                    <a:pt x="3858" y="1"/>
                    <a:pt x="3330" y="264"/>
                    <a:pt x="3049" y="658"/>
                  </a:cubicBezTo>
                  <a:cubicBezTo>
                    <a:pt x="2768" y="264"/>
                    <a:pt x="2240" y="1"/>
                    <a:pt x="1632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5" name="Google Shape;12455;p32"/>
            <p:cNvSpPr/>
            <p:nvPr/>
          </p:nvSpPr>
          <p:spPr>
            <a:xfrm>
              <a:off x="2096173" y="1753158"/>
              <a:ext cx="86213" cy="35964"/>
            </a:xfrm>
            <a:custGeom>
              <a:rect b="b" l="l" r="r" t="t"/>
              <a:pathLst>
                <a:path extrusionOk="0" h="1372" w="3289">
                  <a:moveTo>
                    <a:pt x="458" y="1"/>
                  </a:moveTo>
                  <a:cubicBezTo>
                    <a:pt x="141" y="4"/>
                    <a:pt x="0" y="402"/>
                    <a:pt x="247" y="602"/>
                  </a:cubicBezTo>
                  <a:lnTo>
                    <a:pt x="795" y="1063"/>
                  </a:lnTo>
                  <a:cubicBezTo>
                    <a:pt x="1041" y="1268"/>
                    <a:pt x="1343" y="1371"/>
                    <a:pt x="1644" y="1371"/>
                  </a:cubicBezTo>
                  <a:cubicBezTo>
                    <a:pt x="1946" y="1371"/>
                    <a:pt x="2247" y="1268"/>
                    <a:pt x="2494" y="1063"/>
                  </a:cubicBezTo>
                  <a:lnTo>
                    <a:pt x="3046" y="602"/>
                  </a:lnTo>
                  <a:cubicBezTo>
                    <a:pt x="3288" y="402"/>
                    <a:pt x="3144" y="4"/>
                    <a:pt x="2828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6" name="Google Shape;12456;p32"/>
            <p:cNvSpPr/>
            <p:nvPr/>
          </p:nvSpPr>
          <p:spPr>
            <a:xfrm>
              <a:off x="2096173" y="1753158"/>
              <a:ext cx="46763" cy="35806"/>
            </a:xfrm>
            <a:custGeom>
              <a:rect b="b" l="l" r="r" t="t"/>
              <a:pathLst>
                <a:path extrusionOk="0" h="1366" w="1784">
                  <a:moveTo>
                    <a:pt x="461" y="1"/>
                  </a:moveTo>
                  <a:cubicBezTo>
                    <a:pt x="145" y="1"/>
                    <a:pt x="0" y="402"/>
                    <a:pt x="247" y="602"/>
                  </a:cubicBezTo>
                  <a:lnTo>
                    <a:pt x="795" y="1063"/>
                  </a:lnTo>
                  <a:cubicBezTo>
                    <a:pt x="1032" y="1260"/>
                    <a:pt x="1332" y="1366"/>
                    <a:pt x="1639" y="1366"/>
                  </a:cubicBezTo>
                  <a:cubicBezTo>
                    <a:pt x="1687" y="1366"/>
                    <a:pt x="1735" y="1363"/>
                    <a:pt x="1783" y="1358"/>
                  </a:cubicBezTo>
                  <a:cubicBezTo>
                    <a:pt x="1741" y="1319"/>
                    <a:pt x="1702" y="1277"/>
                    <a:pt x="1667" y="1235"/>
                  </a:cubicBezTo>
                  <a:lnTo>
                    <a:pt x="1115" y="567"/>
                  </a:lnTo>
                  <a:cubicBezTo>
                    <a:pt x="992" y="412"/>
                    <a:pt x="967" y="187"/>
                    <a:pt x="1017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7" name="Google Shape;12457;p32"/>
            <p:cNvSpPr/>
            <p:nvPr/>
          </p:nvSpPr>
          <p:spPr>
            <a:xfrm>
              <a:off x="2088886" y="1747811"/>
              <a:ext cx="100787" cy="46632"/>
            </a:xfrm>
            <a:custGeom>
              <a:rect b="b" l="l" r="r" t="t"/>
              <a:pathLst>
                <a:path extrusionOk="0" h="1779" w="3845">
                  <a:moveTo>
                    <a:pt x="3117" y="412"/>
                  </a:moveTo>
                  <a:cubicBezTo>
                    <a:pt x="3170" y="412"/>
                    <a:pt x="3219" y="446"/>
                    <a:pt x="3236" y="500"/>
                  </a:cubicBezTo>
                  <a:cubicBezTo>
                    <a:pt x="3257" y="553"/>
                    <a:pt x="3239" y="616"/>
                    <a:pt x="3194" y="651"/>
                  </a:cubicBezTo>
                  <a:lnTo>
                    <a:pt x="3197" y="651"/>
                  </a:lnTo>
                  <a:lnTo>
                    <a:pt x="2645" y="1112"/>
                  </a:lnTo>
                  <a:cubicBezTo>
                    <a:pt x="2437" y="1284"/>
                    <a:pt x="2182" y="1370"/>
                    <a:pt x="1926" y="1370"/>
                  </a:cubicBezTo>
                  <a:cubicBezTo>
                    <a:pt x="1670" y="1370"/>
                    <a:pt x="1414" y="1284"/>
                    <a:pt x="1207" y="1112"/>
                  </a:cubicBezTo>
                  <a:lnTo>
                    <a:pt x="655" y="651"/>
                  </a:lnTo>
                  <a:cubicBezTo>
                    <a:pt x="609" y="616"/>
                    <a:pt x="591" y="553"/>
                    <a:pt x="616" y="500"/>
                  </a:cubicBezTo>
                  <a:cubicBezTo>
                    <a:pt x="633" y="446"/>
                    <a:pt x="678" y="412"/>
                    <a:pt x="734" y="412"/>
                  </a:cubicBezTo>
                  <a:cubicBezTo>
                    <a:pt x="737" y="412"/>
                    <a:pt x="740" y="412"/>
                    <a:pt x="743" y="412"/>
                  </a:cubicBezTo>
                  <a:lnTo>
                    <a:pt x="3109" y="412"/>
                  </a:lnTo>
                  <a:cubicBezTo>
                    <a:pt x="3112" y="412"/>
                    <a:pt x="3114" y="412"/>
                    <a:pt x="3117" y="412"/>
                  </a:cubicBezTo>
                  <a:close/>
                  <a:moveTo>
                    <a:pt x="739" y="1"/>
                  </a:moveTo>
                  <a:cubicBezTo>
                    <a:pt x="229" y="1"/>
                    <a:pt x="1" y="637"/>
                    <a:pt x="391" y="964"/>
                  </a:cubicBezTo>
                  <a:lnTo>
                    <a:pt x="943" y="1425"/>
                  </a:lnTo>
                  <a:cubicBezTo>
                    <a:pt x="1228" y="1660"/>
                    <a:pt x="1576" y="1778"/>
                    <a:pt x="1924" y="1778"/>
                  </a:cubicBezTo>
                  <a:cubicBezTo>
                    <a:pt x="2271" y="1778"/>
                    <a:pt x="2619" y="1660"/>
                    <a:pt x="2902" y="1425"/>
                  </a:cubicBezTo>
                  <a:lnTo>
                    <a:pt x="3454" y="964"/>
                  </a:lnTo>
                  <a:cubicBezTo>
                    <a:pt x="3844" y="637"/>
                    <a:pt x="3616" y="1"/>
                    <a:pt x="31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8" name="Google Shape;12458;p32"/>
            <p:cNvSpPr/>
            <p:nvPr/>
          </p:nvSpPr>
          <p:spPr>
            <a:xfrm>
              <a:off x="1965661" y="1499971"/>
              <a:ext cx="347237" cy="364563"/>
            </a:xfrm>
            <a:custGeom>
              <a:rect b="b" l="l" r="r" t="t"/>
              <a:pathLst>
                <a:path extrusionOk="0" h="13908" w="13247">
                  <a:moveTo>
                    <a:pt x="1506" y="407"/>
                  </a:moveTo>
                  <a:cubicBezTo>
                    <a:pt x="1572" y="407"/>
                    <a:pt x="1637" y="415"/>
                    <a:pt x="1702" y="433"/>
                  </a:cubicBezTo>
                  <a:cubicBezTo>
                    <a:pt x="2462" y="626"/>
                    <a:pt x="3200" y="1009"/>
                    <a:pt x="3900" y="1579"/>
                  </a:cubicBezTo>
                  <a:cubicBezTo>
                    <a:pt x="3689" y="1663"/>
                    <a:pt x="3488" y="1758"/>
                    <a:pt x="3292" y="1871"/>
                  </a:cubicBezTo>
                  <a:cubicBezTo>
                    <a:pt x="2680" y="1178"/>
                    <a:pt x="1895" y="721"/>
                    <a:pt x="1414" y="619"/>
                  </a:cubicBezTo>
                  <a:cubicBezTo>
                    <a:pt x="1322" y="600"/>
                    <a:pt x="1229" y="591"/>
                    <a:pt x="1137" y="591"/>
                  </a:cubicBezTo>
                  <a:cubicBezTo>
                    <a:pt x="1091" y="591"/>
                    <a:pt x="1044" y="593"/>
                    <a:pt x="999" y="598"/>
                  </a:cubicBezTo>
                  <a:lnTo>
                    <a:pt x="1016" y="584"/>
                  </a:lnTo>
                  <a:cubicBezTo>
                    <a:pt x="1155" y="468"/>
                    <a:pt x="1329" y="407"/>
                    <a:pt x="1506" y="407"/>
                  </a:cubicBezTo>
                  <a:close/>
                  <a:moveTo>
                    <a:pt x="1141" y="999"/>
                  </a:moveTo>
                  <a:cubicBezTo>
                    <a:pt x="1199" y="999"/>
                    <a:pt x="1263" y="1006"/>
                    <a:pt x="1329" y="1020"/>
                  </a:cubicBezTo>
                  <a:cubicBezTo>
                    <a:pt x="1899" y="1139"/>
                    <a:pt x="2560" y="1684"/>
                    <a:pt x="2936" y="2085"/>
                  </a:cubicBezTo>
                  <a:cubicBezTo>
                    <a:pt x="2564" y="2335"/>
                    <a:pt x="2223" y="2627"/>
                    <a:pt x="1924" y="2961"/>
                  </a:cubicBezTo>
                  <a:cubicBezTo>
                    <a:pt x="1762" y="3140"/>
                    <a:pt x="1611" y="3334"/>
                    <a:pt x="1474" y="3534"/>
                  </a:cubicBezTo>
                  <a:cubicBezTo>
                    <a:pt x="957" y="2887"/>
                    <a:pt x="788" y="2040"/>
                    <a:pt x="742" y="1371"/>
                  </a:cubicBezTo>
                  <a:cubicBezTo>
                    <a:pt x="742" y="1284"/>
                    <a:pt x="763" y="1157"/>
                    <a:pt x="858" y="1080"/>
                  </a:cubicBezTo>
                  <a:cubicBezTo>
                    <a:pt x="922" y="1027"/>
                    <a:pt x="1021" y="999"/>
                    <a:pt x="1141" y="999"/>
                  </a:cubicBezTo>
                  <a:close/>
                  <a:moveTo>
                    <a:pt x="11743" y="407"/>
                  </a:moveTo>
                  <a:cubicBezTo>
                    <a:pt x="11920" y="407"/>
                    <a:pt x="12093" y="468"/>
                    <a:pt x="12234" y="584"/>
                  </a:cubicBezTo>
                  <a:lnTo>
                    <a:pt x="12251" y="598"/>
                  </a:lnTo>
                  <a:cubicBezTo>
                    <a:pt x="12205" y="593"/>
                    <a:pt x="12158" y="591"/>
                    <a:pt x="12111" y="591"/>
                  </a:cubicBezTo>
                  <a:cubicBezTo>
                    <a:pt x="12018" y="591"/>
                    <a:pt x="11926" y="600"/>
                    <a:pt x="11836" y="619"/>
                  </a:cubicBezTo>
                  <a:cubicBezTo>
                    <a:pt x="11604" y="668"/>
                    <a:pt x="11302" y="802"/>
                    <a:pt x="11000" y="988"/>
                  </a:cubicBezTo>
                  <a:cubicBezTo>
                    <a:pt x="10806" y="1105"/>
                    <a:pt x="10923" y="1367"/>
                    <a:pt x="11102" y="1367"/>
                  </a:cubicBezTo>
                  <a:cubicBezTo>
                    <a:pt x="11137" y="1367"/>
                    <a:pt x="11176" y="1357"/>
                    <a:pt x="11214" y="1333"/>
                  </a:cubicBezTo>
                  <a:cubicBezTo>
                    <a:pt x="11471" y="1174"/>
                    <a:pt x="11734" y="1058"/>
                    <a:pt x="11917" y="1020"/>
                  </a:cubicBezTo>
                  <a:cubicBezTo>
                    <a:pt x="11986" y="1004"/>
                    <a:pt x="12051" y="997"/>
                    <a:pt x="12110" y="997"/>
                  </a:cubicBezTo>
                  <a:cubicBezTo>
                    <a:pt x="12227" y="997"/>
                    <a:pt x="12323" y="1026"/>
                    <a:pt x="12389" y="1080"/>
                  </a:cubicBezTo>
                  <a:cubicBezTo>
                    <a:pt x="12491" y="1160"/>
                    <a:pt x="12505" y="1280"/>
                    <a:pt x="12505" y="1371"/>
                  </a:cubicBezTo>
                  <a:cubicBezTo>
                    <a:pt x="12462" y="2040"/>
                    <a:pt x="12290" y="2887"/>
                    <a:pt x="11773" y="3534"/>
                  </a:cubicBezTo>
                  <a:cubicBezTo>
                    <a:pt x="11636" y="3334"/>
                    <a:pt x="11485" y="3140"/>
                    <a:pt x="11323" y="2961"/>
                  </a:cubicBezTo>
                  <a:cubicBezTo>
                    <a:pt x="11024" y="2627"/>
                    <a:pt x="10683" y="2331"/>
                    <a:pt x="10310" y="2085"/>
                  </a:cubicBezTo>
                  <a:cubicBezTo>
                    <a:pt x="10377" y="2015"/>
                    <a:pt x="10444" y="1945"/>
                    <a:pt x="10514" y="1874"/>
                  </a:cubicBezTo>
                  <a:cubicBezTo>
                    <a:pt x="10666" y="1730"/>
                    <a:pt x="10533" y="1521"/>
                    <a:pt x="10374" y="1521"/>
                  </a:cubicBezTo>
                  <a:cubicBezTo>
                    <a:pt x="10327" y="1521"/>
                    <a:pt x="10278" y="1539"/>
                    <a:pt x="10233" y="1582"/>
                  </a:cubicBezTo>
                  <a:cubicBezTo>
                    <a:pt x="10138" y="1674"/>
                    <a:pt x="10043" y="1769"/>
                    <a:pt x="9955" y="1871"/>
                  </a:cubicBezTo>
                  <a:cubicBezTo>
                    <a:pt x="9758" y="1758"/>
                    <a:pt x="9558" y="1663"/>
                    <a:pt x="9350" y="1579"/>
                  </a:cubicBezTo>
                  <a:cubicBezTo>
                    <a:pt x="10047" y="1013"/>
                    <a:pt x="10785" y="626"/>
                    <a:pt x="11548" y="433"/>
                  </a:cubicBezTo>
                  <a:cubicBezTo>
                    <a:pt x="11613" y="415"/>
                    <a:pt x="11678" y="407"/>
                    <a:pt x="11743" y="407"/>
                  </a:cubicBezTo>
                  <a:close/>
                  <a:moveTo>
                    <a:pt x="6625" y="1494"/>
                  </a:moveTo>
                  <a:cubicBezTo>
                    <a:pt x="8506" y="1494"/>
                    <a:pt x="9983" y="2078"/>
                    <a:pt x="11021" y="3232"/>
                  </a:cubicBezTo>
                  <a:cubicBezTo>
                    <a:pt x="12118" y="4448"/>
                    <a:pt x="12526" y="6094"/>
                    <a:pt x="12677" y="7258"/>
                  </a:cubicBezTo>
                  <a:cubicBezTo>
                    <a:pt x="12761" y="7930"/>
                    <a:pt x="12786" y="8605"/>
                    <a:pt x="12754" y="9280"/>
                  </a:cubicBezTo>
                  <a:lnTo>
                    <a:pt x="12181" y="9069"/>
                  </a:lnTo>
                  <a:cubicBezTo>
                    <a:pt x="12157" y="9060"/>
                    <a:pt x="12133" y="9056"/>
                    <a:pt x="12110" y="9056"/>
                  </a:cubicBezTo>
                  <a:cubicBezTo>
                    <a:pt x="12005" y="9056"/>
                    <a:pt x="11913" y="9140"/>
                    <a:pt x="11907" y="9255"/>
                  </a:cubicBezTo>
                  <a:cubicBezTo>
                    <a:pt x="11851" y="10191"/>
                    <a:pt x="11661" y="11115"/>
                    <a:pt x="11348" y="12002"/>
                  </a:cubicBezTo>
                  <a:lnTo>
                    <a:pt x="10943" y="11527"/>
                  </a:lnTo>
                  <a:cubicBezTo>
                    <a:pt x="10901" y="11479"/>
                    <a:pt x="10844" y="11455"/>
                    <a:pt x="10788" y="11455"/>
                  </a:cubicBezTo>
                  <a:cubicBezTo>
                    <a:pt x="10717" y="11455"/>
                    <a:pt x="10647" y="11493"/>
                    <a:pt x="10609" y="11566"/>
                  </a:cubicBezTo>
                  <a:cubicBezTo>
                    <a:pt x="10286" y="12167"/>
                    <a:pt x="9751" y="12715"/>
                    <a:pt x="9484" y="12965"/>
                  </a:cubicBezTo>
                  <a:lnTo>
                    <a:pt x="8981" y="12293"/>
                  </a:lnTo>
                  <a:cubicBezTo>
                    <a:pt x="9540" y="11935"/>
                    <a:pt x="9878" y="11316"/>
                    <a:pt x="9874" y="10651"/>
                  </a:cubicBezTo>
                  <a:cubicBezTo>
                    <a:pt x="9874" y="10516"/>
                    <a:pt x="9772" y="10448"/>
                    <a:pt x="9670" y="10448"/>
                  </a:cubicBezTo>
                  <a:cubicBezTo>
                    <a:pt x="9568" y="10448"/>
                    <a:pt x="9466" y="10516"/>
                    <a:pt x="9466" y="10651"/>
                  </a:cubicBezTo>
                  <a:cubicBezTo>
                    <a:pt x="9470" y="11499"/>
                    <a:pt x="8791" y="12184"/>
                    <a:pt x="7944" y="12191"/>
                  </a:cubicBezTo>
                  <a:cubicBezTo>
                    <a:pt x="7599" y="12191"/>
                    <a:pt x="7265" y="12075"/>
                    <a:pt x="6998" y="11857"/>
                  </a:cubicBezTo>
                  <a:cubicBezTo>
                    <a:pt x="6889" y="11770"/>
                    <a:pt x="6756" y="11726"/>
                    <a:pt x="6623" y="11726"/>
                  </a:cubicBezTo>
                  <a:cubicBezTo>
                    <a:pt x="6491" y="11726"/>
                    <a:pt x="6358" y="11770"/>
                    <a:pt x="6249" y="11857"/>
                  </a:cubicBezTo>
                  <a:cubicBezTo>
                    <a:pt x="5982" y="12075"/>
                    <a:pt x="5648" y="12191"/>
                    <a:pt x="5303" y="12191"/>
                  </a:cubicBezTo>
                  <a:cubicBezTo>
                    <a:pt x="4459" y="12184"/>
                    <a:pt x="3777" y="11499"/>
                    <a:pt x="3780" y="10651"/>
                  </a:cubicBezTo>
                  <a:cubicBezTo>
                    <a:pt x="3780" y="10516"/>
                    <a:pt x="3678" y="10448"/>
                    <a:pt x="3576" y="10448"/>
                  </a:cubicBezTo>
                  <a:cubicBezTo>
                    <a:pt x="3474" y="10448"/>
                    <a:pt x="3372" y="10516"/>
                    <a:pt x="3372" y="10651"/>
                  </a:cubicBezTo>
                  <a:cubicBezTo>
                    <a:pt x="3372" y="11316"/>
                    <a:pt x="3710" y="11935"/>
                    <a:pt x="4266" y="12293"/>
                  </a:cubicBezTo>
                  <a:lnTo>
                    <a:pt x="3766" y="12969"/>
                  </a:lnTo>
                  <a:cubicBezTo>
                    <a:pt x="3499" y="12715"/>
                    <a:pt x="2961" y="12174"/>
                    <a:pt x="2641" y="11566"/>
                  </a:cubicBezTo>
                  <a:cubicBezTo>
                    <a:pt x="2604" y="11495"/>
                    <a:pt x="2533" y="11459"/>
                    <a:pt x="2462" y="11459"/>
                  </a:cubicBezTo>
                  <a:cubicBezTo>
                    <a:pt x="2405" y="11459"/>
                    <a:pt x="2348" y="11482"/>
                    <a:pt x="2307" y="11530"/>
                  </a:cubicBezTo>
                  <a:lnTo>
                    <a:pt x="1903" y="12005"/>
                  </a:lnTo>
                  <a:cubicBezTo>
                    <a:pt x="1586" y="11119"/>
                    <a:pt x="1400" y="10194"/>
                    <a:pt x="1343" y="9255"/>
                  </a:cubicBezTo>
                  <a:cubicBezTo>
                    <a:pt x="1338" y="9143"/>
                    <a:pt x="1245" y="9059"/>
                    <a:pt x="1140" y="9059"/>
                  </a:cubicBezTo>
                  <a:cubicBezTo>
                    <a:pt x="1117" y="9059"/>
                    <a:pt x="1093" y="9063"/>
                    <a:pt x="1069" y="9072"/>
                  </a:cubicBezTo>
                  <a:lnTo>
                    <a:pt x="496" y="9280"/>
                  </a:lnTo>
                  <a:cubicBezTo>
                    <a:pt x="464" y="8608"/>
                    <a:pt x="492" y="7937"/>
                    <a:pt x="577" y="7268"/>
                  </a:cubicBezTo>
                  <a:cubicBezTo>
                    <a:pt x="724" y="6101"/>
                    <a:pt x="1132" y="4452"/>
                    <a:pt x="2230" y="3232"/>
                  </a:cubicBezTo>
                  <a:cubicBezTo>
                    <a:pt x="3267" y="2082"/>
                    <a:pt x="4747" y="1494"/>
                    <a:pt x="6625" y="1494"/>
                  </a:cubicBezTo>
                  <a:close/>
                  <a:moveTo>
                    <a:pt x="6625" y="12135"/>
                  </a:moveTo>
                  <a:cubicBezTo>
                    <a:pt x="6667" y="12135"/>
                    <a:pt x="6709" y="12149"/>
                    <a:pt x="6745" y="12177"/>
                  </a:cubicBezTo>
                  <a:cubicBezTo>
                    <a:pt x="7090" y="12453"/>
                    <a:pt x="7514" y="12600"/>
                    <a:pt x="7944" y="12600"/>
                  </a:cubicBezTo>
                  <a:cubicBezTo>
                    <a:pt x="8128" y="12600"/>
                    <a:pt x="8312" y="12573"/>
                    <a:pt x="8492" y="12519"/>
                  </a:cubicBezTo>
                  <a:lnTo>
                    <a:pt x="8492" y="12519"/>
                  </a:lnTo>
                  <a:cubicBezTo>
                    <a:pt x="8264" y="13113"/>
                    <a:pt x="7694" y="13500"/>
                    <a:pt x="7061" y="13500"/>
                  </a:cubicBezTo>
                  <a:lnTo>
                    <a:pt x="6189" y="13500"/>
                  </a:lnTo>
                  <a:cubicBezTo>
                    <a:pt x="5553" y="13500"/>
                    <a:pt x="4983" y="13113"/>
                    <a:pt x="4754" y="12519"/>
                  </a:cubicBezTo>
                  <a:lnTo>
                    <a:pt x="4754" y="12519"/>
                  </a:lnTo>
                  <a:cubicBezTo>
                    <a:pt x="4935" y="12573"/>
                    <a:pt x="5121" y="12600"/>
                    <a:pt x="5305" y="12600"/>
                  </a:cubicBezTo>
                  <a:cubicBezTo>
                    <a:pt x="5736" y="12600"/>
                    <a:pt x="6161" y="12453"/>
                    <a:pt x="6506" y="12177"/>
                  </a:cubicBezTo>
                  <a:cubicBezTo>
                    <a:pt x="6541" y="12149"/>
                    <a:pt x="6583" y="12135"/>
                    <a:pt x="6625" y="12135"/>
                  </a:cubicBezTo>
                  <a:close/>
                  <a:moveTo>
                    <a:pt x="1504" y="1"/>
                  </a:moveTo>
                  <a:cubicBezTo>
                    <a:pt x="1237" y="1"/>
                    <a:pt x="973" y="93"/>
                    <a:pt x="760" y="267"/>
                  </a:cubicBezTo>
                  <a:cubicBezTo>
                    <a:pt x="471" y="499"/>
                    <a:pt x="310" y="851"/>
                    <a:pt x="327" y="1224"/>
                  </a:cubicBezTo>
                  <a:cubicBezTo>
                    <a:pt x="355" y="2008"/>
                    <a:pt x="545" y="3094"/>
                    <a:pt x="1245" y="3893"/>
                  </a:cubicBezTo>
                  <a:cubicBezTo>
                    <a:pt x="577" y="5014"/>
                    <a:pt x="292" y="6266"/>
                    <a:pt x="169" y="7219"/>
                  </a:cubicBezTo>
                  <a:cubicBezTo>
                    <a:pt x="0" y="8538"/>
                    <a:pt x="106" y="9544"/>
                    <a:pt x="109" y="9586"/>
                  </a:cubicBezTo>
                  <a:cubicBezTo>
                    <a:pt x="121" y="9695"/>
                    <a:pt x="211" y="9771"/>
                    <a:pt x="311" y="9771"/>
                  </a:cubicBezTo>
                  <a:cubicBezTo>
                    <a:pt x="334" y="9771"/>
                    <a:pt x="357" y="9767"/>
                    <a:pt x="380" y="9758"/>
                  </a:cubicBezTo>
                  <a:lnTo>
                    <a:pt x="950" y="9547"/>
                  </a:lnTo>
                  <a:cubicBezTo>
                    <a:pt x="995" y="10068"/>
                    <a:pt x="1146" y="11246"/>
                    <a:pt x="1646" y="12473"/>
                  </a:cubicBezTo>
                  <a:cubicBezTo>
                    <a:pt x="1681" y="12555"/>
                    <a:pt x="1759" y="12600"/>
                    <a:pt x="1838" y="12600"/>
                  </a:cubicBezTo>
                  <a:cubicBezTo>
                    <a:pt x="1893" y="12600"/>
                    <a:pt x="1950" y="12577"/>
                    <a:pt x="1990" y="12529"/>
                  </a:cubicBezTo>
                  <a:lnTo>
                    <a:pt x="2430" y="12012"/>
                  </a:lnTo>
                  <a:cubicBezTo>
                    <a:pt x="2919" y="12789"/>
                    <a:pt x="3629" y="13394"/>
                    <a:pt x="3664" y="13422"/>
                  </a:cubicBezTo>
                  <a:cubicBezTo>
                    <a:pt x="3702" y="13454"/>
                    <a:pt x="3748" y="13469"/>
                    <a:pt x="3795" y="13469"/>
                  </a:cubicBezTo>
                  <a:cubicBezTo>
                    <a:pt x="3857" y="13469"/>
                    <a:pt x="3919" y="13441"/>
                    <a:pt x="3960" y="13387"/>
                  </a:cubicBezTo>
                  <a:lnTo>
                    <a:pt x="4420" y="12772"/>
                  </a:lnTo>
                  <a:cubicBezTo>
                    <a:pt x="4737" y="13464"/>
                    <a:pt x="5426" y="13908"/>
                    <a:pt x="6186" y="13908"/>
                  </a:cubicBezTo>
                  <a:lnTo>
                    <a:pt x="7058" y="13908"/>
                  </a:lnTo>
                  <a:cubicBezTo>
                    <a:pt x="7817" y="13908"/>
                    <a:pt x="8510" y="13464"/>
                    <a:pt x="8826" y="12772"/>
                  </a:cubicBezTo>
                  <a:lnTo>
                    <a:pt x="9291" y="13387"/>
                  </a:lnTo>
                  <a:cubicBezTo>
                    <a:pt x="9322" y="13433"/>
                    <a:pt x="9375" y="13461"/>
                    <a:pt x="9428" y="13468"/>
                  </a:cubicBezTo>
                  <a:lnTo>
                    <a:pt x="9452" y="13468"/>
                  </a:lnTo>
                  <a:cubicBezTo>
                    <a:pt x="9502" y="13468"/>
                    <a:pt x="9547" y="13450"/>
                    <a:pt x="9582" y="13419"/>
                  </a:cubicBezTo>
                  <a:cubicBezTo>
                    <a:pt x="9618" y="13391"/>
                    <a:pt x="10331" y="12786"/>
                    <a:pt x="10817" y="12009"/>
                  </a:cubicBezTo>
                  <a:lnTo>
                    <a:pt x="11256" y="12526"/>
                  </a:lnTo>
                  <a:cubicBezTo>
                    <a:pt x="11298" y="12574"/>
                    <a:pt x="11355" y="12598"/>
                    <a:pt x="11412" y="12598"/>
                  </a:cubicBezTo>
                  <a:cubicBezTo>
                    <a:pt x="11491" y="12598"/>
                    <a:pt x="11568" y="12553"/>
                    <a:pt x="11601" y="12469"/>
                  </a:cubicBezTo>
                  <a:cubicBezTo>
                    <a:pt x="12104" y="11246"/>
                    <a:pt x="12251" y="10068"/>
                    <a:pt x="12297" y="9544"/>
                  </a:cubicBezTo>
                  <a:lnTo>
                    <a:pt x="12867" y="9755"/>
                  </a:lnTo>
                  <a:cubicBezTo>
                    <a:pt x="12890" y="9763"/>
                    <a:pt x="12913" y="9767"/>
                    <a:pt x="12936" y="9767"/>
                  </a:cubicBezTo>
                  <a:cubicBezTo>
                    <a:pt x="13036" y="9767"/>
                    <a:pt x="13126" y="9692"/>
                    <a:pt x="13138" y="9586"/>
                  </a:cubicBezTo>
                  <a:cubicBezTo>
                    <a:pt x="13145" y="9544"/>
                    <a:pt x="13247" y="8538"/>
                    <a:pt x="13078" y="7219"/>
                  </a:cubicBezTo>
                  <a:cubicBezTo>
                    <a:pt x="12958" y="6266"/>
                    <a:pt x="12670" y="5014"/>
                    <a:pt x="12005" y="3893"/>
                  </a:cubicBezTo>
                  <a:cubicBezTo>
                    <a:pt x="12705" y="3094"/>
                    <a:pt x="12891" y="2008"/>
                    <a:pt x="12923" y="1224"/>
                  </a:cubicBezTo>
                  <a:cubicBezTo>
                    <a:pt x="12937" y="854"/>
                    <a:pt x="12779" y="499"/>
                    <a:pt x="12491" y="267"/>
                  </a:cubicBezTo>
                  <a:cubicBezTo>
                    <a:pt x="12277" y="93"/>
                    <a:pt x="12014" y="1"/>
                    <a:pt x="11744" y="1"/>
                  </a:cubicBezTo>
                  <a:cubicBezTo>
                    <a:pt x="11645" y="1"/>
                    <a:pt x="11545" y="13"/>
                    <a:pt x="11446" y="39"/>
                  </a:cubicBezTo>
                  <a:cubicBezTo>
                    <a:pt x="10560" y="260"/>
                    <a:pt x="9706" y="724"/>
                    <a:pt x="8907" y="1417"/>
                  </a:cubicBezTo>
                  <a:cubicBezTo>
                    <a:pt x="8222" y="1199"/>
                    <a:pt x="7462" y="1090"/>
                    <a:pt x="6625" y="1090"/>
                  </a:cubicBezTo>
                  <a:cubicBezTo>
                    <a:pt x="6612" y="1090"/>
                    <a:pt x="6599" y="1090"/>
                    <a:pt x="6586" y="1090"/>
                  </a:cubicBezTo>
                  <a:cubicBezTo>
                    <a:pt x="5764" y="1090"/>
                    <a:pt x="5018" y="1199"/>
                    <a:pt x="4343" y="1417"/>
                  </a:cubicBezTo>
                  <a:cubicBezTo>
                    <a:pt x="3545" y="724"/>
                    <a:pt x="2690" y="260"/>
                    <a:pt x="1801" y="39"/>
                  </a:cubicBezTo>
                  <a:cubicBezTo>
                    <a:pt x="1703" y="13"/>
                    <a:pt x="1603" y="1"/>
                    <a:pt x="15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9" name="Google Shape;12459;p32"/>
            <p:cNvSpPr/>
            <p:nvPr/>
          </p:nvSpPr>
          <p:spPr>
            <a:xfrm>
              <a:off x="2042621" y="1659684"/>
              <a:ext cx="50616" cy="60865"/>
            </a:xfrm>
            <a:custGeom>
              <a:rect b="b" l="l" r="r" t="t"/>
              <a:pathLst>
                <a:path extrusionOk="0" h="2322" w="1931">
                  <a:moveTo>
                    <a:pt x="967" y="1"/>
                  </a:moveTo>
                  <a:cubicBezTo>
                    <a:pt x="433" y="1"/>
                    <a:pt x="0" y="434"/>
                    <a:pt x="0" y="968"/>
                  </a:cubicBezTo>
                  <a:lnTo>
                    <a:pt x="0" y="1404"/>
                  </a:lnTo>
                  <a:cubicBezTo>
                    <a:pt x="25" y="1917"/>
                    <a:pt x="450" y="2322"/>
                    <a:pt x="964" y="2322"/>
                  </a:cubicBezTo>
                  <a:cubicBezTo>
                    <a:pt x="1481" y="2322"/>
                    <a:pt x="1903" y="1917"/>
                    <a:pt x="1931" y="1404"/>
                  </a:cubicBezTo>
                  <a:lnTo>
                    <a:pt x="1931" y="968"/>
                  </a:lnTo>
                  <a:cubicBezTo>
                    <a:pt x="1931" y="824"/>
                    <a:pt x="1899" y="683"/>
                    <a:pt x="1839" y="553"/>
                  </a:cubicBezTo>
                  <a:cubicBezTo>
                    <a:pt x="1804" y="480"/>
                    <a:pt x="1733" y="438"/>
                    <a:pt x="1658" y="438"/>
                  </a:cubicBezTo>
                  <a:cubicBezTo>
                    <a:pt x="1628" y="438"/>
                    <a:pt x="1598" y="444"/>
                    <a:pt x="1569" y="458"/>
                  </a:cubicBezTo>
                  <a:cubicBezTo>
                    <a:pt x="1467" y="504"/>
                    <a:pt x="1425" y="627"/>
                    <a:pt x="1470" y="729"/>
                  </a:cubicBezTo>
                  <a:cubicBezTo>
                    <a:pt x="1505" y="803"/>
                    <a:pt x="1526" y="884"/>
                    <a:pt x="1526" y="968"/>
                  </a:cubicBezTo>
                  <a:lnTo>
                    <a:pt x="1526" y="1404"/>
                  </a:lnTo>
                  <a:cubicBezTo>
                    <a:pt x="1526" y="1710"/>
                    <a:pt x="1273" y="1960"/>
                    <a:pt x="967" y="1960"/>
                  </a:cubicBezTo>
                  <a:cubicBezTo>
                    <a:pt x="658" y="1960"/>
                    <a:pt x="408" y="1710"/>
                    <a:pt x="408" y="1404"/>
                  </a:cubicBezTo>
                  <a:lnTo>
                    <a:pt x="408" y="968"/>
                  </a:lnTo>
                  <a:cubicBezTo>
                    <a:pt x="408" y="659"/>
                    <a:pt x="658" y="409"/>
                    <a:pt x="967" y="409"/>
                  </a:cubicBezTo>
                  <a:cubicBezTo>
                    <a:pt x="1080" y="409"/>
                    <a:pt x="1171" y="317"/>
                    <a:pt x="1171" y="205"/>
                  </a:cubicBezTo>
                  <a:cubicBezTo>
                    <a:pt x="1171" y="92"/>
                    <a:pt x="1080" y="1"/>
                    <a:pt x="9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0" name="Google Shape;12460;p32"/>
            <p:cNvSpPr/>
            <p:nvPr/>
          </p:nvSpPr>
          <p:spPr>
            <a:xfrm>
              <a:off x="2185295" y="1659789"/>
              <a:ext cx="50643" cy="60761"/>
            </a:xfrm>
            <a:custGeom>
              <a:rect b="b" l="l" r="r" t="t"/>
              <a:pathLst>
                <a:path extrusionOk="0" h="2318" w="1932">
                  <a:moveTo>
                    <a:pt x="968" y="1"/>
                  </a:moveTo>
                  <a:cubicBezTo>
                    <a:pt x="433" y="1"/>
                    <a:pt x="1" y="433"/>
                    <a:pt x="1" y="968"/>
                  </a:cubicBezTo>
                  <a:lnTo>
                    <a:pt x="1" y="1404"/>
                  </a:lnTo>
                  <a:cubicBezTo>
                    <a:pt x="25" y="1917"/>
                    <a:pt x="451" y="2318"/>
                    <a:pt x="964" y="2318"/>
                  </a:cubicBezTo>
                  <a:cubicBezTo>
                    <a:pt x="1481" y="2318"/>
                    <a:pt x="1903" y="1917"/>
                    <a:pt x="1931" y="1404"/>
                  </a:cubicBezTo>
                  <a:lnTo>
                    <a:pt x="1931" y="1400"/>
                  </a:lnTo>
                  <a:lnTo>
                    <a:pt x="1931" y="964"/>
                  </a:lnTo>
                  <a:cubicBezTo>
                    <a:pt x="1931" y="823"/>
                    <a:pt x="1900" y="679"/>
                    <a:pt x="1840" y="553"/>
                  </a:cubicBezTo>
                  <a:cubicBezTo>
                    <a:pt x="1799" y="469"/>
                    <a:pt x="1730" y="434"/>
                    <a:pt x="1661" y="434"/>
                  </a:cubicBezTo>
                  <a:cubicBezTo>
                    <a:pt x="1527" y="434"/>
                    <a:pt x="1394" y="566"/>
                    <a:pt x="1471" y="728"/>
                  </a:cubicBezTo>
                  <a:cubicBezTo>
                    <a:pt x="1506" y="802"/>
                    <a:pt x="1523" y="883"/>
                    <a:pt x="1523" y="968"/>
                  </a:cubicBezTo>
                  <a:lnTo>
                    <a:pt x="1523" y="1400"/>
                  </a:lnTo>
                  <a:cubicBezTo>
                    <a:pt x="1523" y="1709"/>
                    <a:pt x="1274" y="1959"/>
                    <a:pt x="968" y="1959"/>
                  </a:cubicBezTo>
                  <a:cubicBezTo>
                    <a:pt x="658" y="1959"/>
                    <a:pt x="409" y="1709"/>
                    <a:pt x="409" y="1400"/>
                  </a:cubicBezTo>
                  <a:lnTo>
                    <a:pt x="409" y="968"/>
                  </a:lnTo>
                  <a:cubicBezTo>
                    <a:pt x="409" y="658"/>
                    <a:pt x="658" y="408"/>
                    <a:pt x="968" y="408"/>
                  </a:cubicBezTo>
                  <a:cubicBezTo>
                    <a:pt x="1080" y="408"/>
                    <a:pt x="1172" y="317"/>
                    <a:pt x="1172" y="204"/>
                  </a:cubicBezTo>
                  <a:cubicBezTo>
                    <a:pt x="1172" y="92"/>
                    <a:pt x="1080" y="1"/>
                    <a:pt x="9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1" name="Google Shape;12461;p32"/>
            <p:cNvSpPr/>
            <p:nvPr/>
          </p:nvSpPr>
          <p:spPr>
            <a:xfrm>
              <a:off x="2030406" y="1739580"/>
              <a:ext cx="25452" cy="16566"/>
            </a:xfrm>
            <a:custGeom>
              <a:rect b="b" l="l" r="r" t="t"/>
              <a:pathLst>
                <a:path extrusionOk="0" h="632" w="971">
                  <a:moveTo>
                    <a:pt x="295" y="1"/>
                  </a:moveTo>
                  <a:cubicBezTo>
                    <a:pt x="121" y="1"/>
                    <a:pt x="0" y="251"/>
                    <a:pt x="185" y="378"/>
                  </a:cubicBezTo>
                  <a:cubicBezTo>
                    <a:pt x="312" y="462"/>
                    <a:pt x="445" y="540"/>
                    <a:pt x="579" y="607"/>
                  </a:cubicBezTo>
                  <a:cubicBezTo>
                    <a:pt x="614" y="624"/>
                    <a:pt x="647" y="632"/>
                    <a:pt x="678" y="632"/>
                  </a:cubicBezTo>
                  <a:cubicBezTo>
                    <a:pt x="867" y="632"/>
                    <a:pt x="970" y="347"/>
                    <a:pt x="762" y="241"/>
                  </a:cubicBezTo>
                  <a:lnTo>
                    <a:pt x="762" y="241"/>
                  </a:lnTo>
                  <a:lnTo>
                    <a:pt x="762" y="244"/>
                  </a:lnTo>
                  <a:cubicBezTo>
                    <a:pt x="642" y="181"/>
                    <a:pt x="526" y="114"/>
                    <a:pt x="414" y="40"/>
                  </a:cubicBezTo>
                  <a:cubicBezTo>
                    <a:pt x="373" y="13"/>
                    <a:pt x="333" y="1"/>
                    <a:pt x="2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2" name="Google Shape;12462;p32"/>
            <p:cNvSpPr/>
            <p:nvPr/>
          </p:nvSpPr>
          <p:spPr>
            <a:xfrm>
              <a:off x="1995831" y="1693944"/>
              <a:ext cx="31167" cy="39607"/>
            </a:xfrm>
            <a:custGeom>
              <a:rect b="b" l="l" r="r" t="t"/>
              <a:pathLst>
                <a:path extrusionOk="0" h="1511" w="1189">
                  <a:moveTo>
                    <a:pt x="253" y="1"/>
                  </a:moveTo>
                  <a:cubicBezTo>
                    <a:pt x="128" y="1"/>
                    <a:pt x="1" y="111"/>
                    <a:pt x="55" y="269"/>
                  </a:cubicBezTo>
                  <a:cubicBezTo>
                    <a:pt x="213" y="695"/>
                    <a:pt x="449" y="1089"/>
                    <a:pt x="744" y="1437"/>
                  </a:cubicBezTo>
                  <a:cubicBezTo>
                    <a:pt x="789" y="1489"/>
                    <a:pt x="843" y="1510"/>
                    <a:pt x="895" y="1510"/>
                  </a:cubicBezTo>
                  <a:cubicBezTo>
                    <a:pt x="1048" y="1510"/>
                    <a:pt x="1188" y="1325"/>
                    <a:pt x="1057" y="1173"/>
                  </a:cubicBezTo>
                  <a:cubicBezTo>
                    <a:pt x="794" y="867"/>
                    <a:pt x="586" y="516"/>
                    <a:pt x="442" y="143"/>
                  </a:cubicBezTo>
                  <a:cubicBezTo>
                    <a:pt x="408" y="43"/>
                    <a:pt x="331" y="1"/>
                    <a:pt x="2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3" name="Google Shape;12463;p32"/>
            <p:cNvSpPr/>
            <p:nvPr/>
          </p:nvSpPr>
          <p:spPr>
            <a:xfrm>
              <a:off x="2217065" y="1739580"/>
              <a:ext cx="25452" cy="16566"/>
            </a:xfrm>
            <a:custGeom>
              <a:rect b="b" l="l" r="r" t="t"/>
              <a:pathLst>
                <a:path extrusionOk="0" h="632" w="971">
                  <a:moveTo>
                    <a:pt x="676" y="1"/>
                  </a:moveTo>
                  <a:cubicBezTo>
                    <a:pt x="638" y="1"/>
                    <a:pt x="598" y="13"/>
                    <a:pt x="558" y="40"/>
                  </a:cubicBezTo>
                  <a:cubicBezTo>
                    <a:pt x="445" y="114"/>
                    <a:pt x="329" y="181"/>
                    <a:pt x="209" y="244"/>
                  </a:cubicBezTo>
                  <a:cubicBezTo>
                    <a:pt x="1" y="347"/>
                    <a:pt x="104" y="632"/>
                    <a:pt x="293" y="632"/>
                  </a:cubicBezTo>
                  <a:cubicBezTo>
                    <a:pt x="324" y="632"/>
                    <a:pt x="358" y="624"/>
                    <a:pt x="392" y="607"/>
                  </a:cubicBezTo>
                  <a:cubicBezTo>
                    <a:pt x="526" y="540"/>
                    <a:pt x="660" y="462"/>
                    <a:pt x="786" y="378"/>
                  </a:cubicBezTo>
                  <a:cubicBezTo>
                    <a:pt x="971" y="251"/>
                    <a:pt x="850" y="1"/>
                    <a:pt x="6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4" name="Google Shape;12464;p32"/>
            <p:cNvSpPr/>
            <p:nvPr/>
          </p:nvSpPr>
          <p:spPr>
            <a:xfrm>
              <a:off x="2245951" y="1693996"/>
              <a:ext cx="30642" cy="39502"/>
            </a:xfrm>
            <a:custGeom>
              <a:rect b="b" l="l" r="r" t="t"/>
              <a:pathLst>
                <a:path extrusionOk="0" h="1507" w="1169">
                  <a:moveTo>
                    <a:pt x="939" y="0"/>
                  </a:moveTo>
                  <a:cubicBezTo>
                    <a:pt x="854" y="0"/>
                    <a:pt x="774" y="54"/>
                    <a:pt x="746" y="141"/>
                  </a:cubicBezTo>
                  <a:cubicBezTo>
                    <a:pt x="602" y="517"/>
                    <a:pt x="394" y="865"/>
                    <a:pt x="131" y="1168"/>
                  </a:cubicBezTo>
                  <a:cubicBezTo>
                    <a:pt x="0" y="1322"/>
                    <a:pt x="137" y="1507"/>
                    <a:pt x="289" y="1507"/>
                  </a:cubicBezTo>
                  <a:cubicBezTo>
                    <a:pt x="341" y="1507"/>
                    <a:pt x="395" y="1485"/>
                    <a:pt x="440" y="1431"/>
                  </a:cubicBezTo>
                  <a:cubicBezTo>
                    <a:pt x="739" y="1087"/>
                    <a:pt x="971" y="693"/>
                    <a:pt x="1133" y="271"/>
                  </a:cubicBezTo>
                  <a:cubicBezTo>
                    <a:pt x="1168" y="162"/>
                    <a:pt x="1112" y="46"/>
                    <a:pt x="1003" y="11"/>
                  </a:cubicBezTo>
                  <a:cubicBezTo>
                    <a:pt x="982" y="4"/>
                    <a:pt x="960" y="0"/>
                    <a:pt x="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5" name="Google Shape;12465;p32"/>
            <p:cNvSpPr/>
            <p:nvPr/>
          </p:nvSpPr>
          <p:spPr>
            <a:xfrm>
              <a:off x="2057745" y="1577036"/>
              <a:ext cx="26684" cy="17248"/>
            </a:xfrm>
            <a:custGeom>
              <a:rect b="b" l="l" r="r" t="t"/>
              <a:pathLst>
                <a:path extrusionOk="0" h="658" w="1018">
                  <a:moveTo>
                    <a:pt x="722" y="0"/>
                  </a:moveTo>
                  <a:cubicBezTo>
                    <a:pt x="692" y="0"/>
                    <a:pt x="660" y="8"/>
                    <a:pt x="626" y="24"/>
                  </a:cubicBezTo>
                  <a:cubicBezTo>
                    <a:pt x="471" y="102"/>
                    <a:pt x="317" y="190"/>
                    <a:pt x="172" y="281"/>
                  </a:cubicBezTo>
                  <a:cubicBezTo>
                    <a:pt x="0" y="394"/>
                    <a:pt x="77" y="657"/>
                    <a:pt x="281" y="657"/>
                  </a:cubicBezTo>
                  <a:cubicBezTo>
                    <a:pt x="320" y="657"/>
                    <a:pt x="359" y="647"/>
                    <a:pt x="390" y="626"/>
                  </a:cubicBezTo>
                  <a:cubicBezTo>
                    <a:pt x="524" y="538"/>
                    <a:pt x="665" y="460"/>
                    <a:pt x="809" y="390"/>
                  </a:cubicBezTo>
                  <a:cubicBezTo>
                    <a:pt x="1018" y="284"/>
                    <a:pt x="911" y="0"/>
                    <a:pt x="7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6" name="Google Shape;12466;p32"/>
            <p:cNvSpPr/>
            <p:nvPr/>
          </p:nvSpPr>
          <p:spPr>
            <a:xfrm>
              <a:off x="2091428" y="1591243"/>
              <a:ext cx="95597" cy="18716"/>
            </a:xfrm>
            <a:custGeom>
              <a:rect b="b" l="l" r="r" t="t"/>
              <a:pathLst>
                <a:path extrusionOk="0" h="714" w="3647">
                  <a:moveTo>
                    <a:pt x="1825" y="0"/>
                  </a:moveTo>
                  <a:cubicBezTo>
                    <a:pt x="1279" y="0"/>
                    <a:pt x="733" y="107"/>
                    <a:pt x="220" y="319"/>
                  </a:cubicBezTo>
                  <a:cubicBezTo>
                    <a:pt x="1" y="412"/>
                    <a:pt x="96" y="714"/>
                    <a:pt x="292" y="714"/>
                  </a:cubicBezTo>
                  <a:cubicBezTo>
                    <a:pt x="319" y="714"/>
                    <a:pt x="348" y="708"/>
                    <a:pt x="378" y="696"/>
                  </a:cubicBezTo>
                  <a:cubicBezTo>
                    <a:pt x="844" y="505"/>
                    <a:pt x="1336" y="409"/>
                    <a:pt x="1828" y="409"/>
                  </a:cubicBezTo>
                  <a:cubicBezTo>
                    <a:pt x="2318" y="409"/>
                    <a:pt x="2807" y="504"/>
                    <a:pt x="3269" y="696"/>
                  </a:cubicBezTo>
                  <a:cubicBezTo>
                    <a:pt x="3299" y="708"/>
                    <a:pt x="3328" y="714"/>
                    <a:pt x="3355" y="714"/>
                  </a:cubicBezTo>
                  <a:cubicBezTo>
                    <a:pt x="3551" y="714"/>
                    <a:pt x="3647" y="412"/>
                    <a:pt x="3427" y="319"/>
                  </a:cubicBezTo>
                  <a:lnTo>
                    <a:pt x="3431" y="319"/>
                  </a:lnTo>
                  <a:cubicBezTo>
                    <a:pt x="2917" y="107"/>
                    <a:pt x="2371" y="0"/>
                    <a:pt x="18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7" name="Google Shape;12467;p32"/>
            <p:cNvSpPr/>
            <p:nvPr/>
          </p:nvSpPr>
          <p:spPr>
            <a:xfrm>
              <a:off x="2194208" y="1577036"/>
              <a:ext cx="27156" cy="17326"/>
            </a:xfrm>
            <a:custGeom>
              <a:rect b="b" l="l" r="r" t="t"/>
              <a:pathLst>
                <a:path extrusionOk="0" h="661" w="1036">
                  <a:moveTo>
                    <a:pt x="296" y="0"/>
                  </a:moveTo>
                  <a:cubicBezTo>
                    <a:pt x="107" y="0"/>
                    <a:pt x="0" y="284"/>
                    <a:pt x="209" y="390"/>
                  </a:cubicBezTo>
                  <a:cubicBezTo>
                    <a:pt x="354" y="460"/>
                    <a:pt x="491" y="538"/>
                    <a:pt x="628" y="626"/>
                  </a:cubicBezTo>
                  <a:cubicBezTo>
                    <a:pt x="666" y="650"/>
                    <a:pt x="704" y="660"/>
                    <a:pt x="740" y="660"/>
                  </a:cubicBezTo>
                  <a:cubicBezTo>
                    <a:pt x="917" y="660"/>
                    <a:pt x="1036" y="404"/>
                    <a:pt x="846" y="281"/>
                  </a:cubicBezTo>
                  <a:cubicBezTo>
                    <a:pt x="698" y="190"/>
                    <a:pt x="547" y="102"/>
                    <a:pt x="392" y="24"/>
                  </a:cubicBezTo>
                  <a:cubicBezTo>
                    <a:pt x="359" y="8"/>
                    <a:pt x="326" y="0"/>
                    <a:pt x="2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8" name="Google Shape;12468;p32"/>
            <p:cNvSpPr/>
            <p:nvPr/>
          </p:nvSpPr>
          <p:spPr>
            <a:xfrm>
              <a:off x="2090956" y="1562750"/>
              <a:ext cx="96724" cy="16461"/>
            </a:xfrm>
            <a:custGeom>
              <a:rect b="b" l="l" r="r" t="t"/>
              <a:pathLst>
                <a:path extrusionOk="0" h="628" w="3690">
                  <a:moveTo>
                    <a:pt x="1845" y="1"/>
                  </a:moveTo>
                  <a:cubicBezTo>
                    <a:pt x="1304" y="1"/>
                    <a:pt x="764" y="75"/>
                    <a:pt x="238" y="225"/>
                  </a:cubicBezTo>
                  <a:cubicBezTo>
                    <a:pt x="0" y="295"/>
                    <a:pt x="74" y="628"/>
                    <a:pt x="290" y="628"/>
                  </a:cubicBezTo>
                  <a:cubicBezTo>
                    <a:pt x="310" y="628"/>
                    <a:pt x="332" y="625"/>
                    <a:pt x="354" y="619"/>
                  </a:cubicBezTo>
                  <a:cubicBezTo>
                    <a:pt x="841" y="478"/>
                    <a:pt x="1343" y="408"/>
                    <a:pt x="1845" y="408"/>
                  </a:cubicBezTo>
                  <a:cubicBezTo>
                    <a:pt x="2347" y="408"/>
                    <a:pt x="2849" y="478"/>
                    <a:pt x="3336" y="619"/>
                  </a:cubicBezTo>
                  <a:cubicBezTo>
                    <a:pt x="3358" y="625"/>
                    <a:pt x="3380" y="628"/>
                    <a:pt x="3400" y="628"/>
                  </a:cubicBezTo>
                  <a:cubicBezTo>
                    <a:pt x="3613" y="628"/>
                    <a:pt x="3690" y="295"/>
                    <a:pt x="3449" y="225"/>
                  </a:cubicBezTo>
                  <a:cubicBezTo>
                    <a:pt x="2925" y="75"/>
                    <a:pt x="2385" y="1"/>
                    <a:pt x="18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69" name="Google Shape;12469;p32"/>
          <p:cNvGrpSpPr/>
          <p:nvPr/>
        </p:nvGrpSpPr>
        <p:grpSpPr>
          <a:xfrm>
            <a:off x="2491588" y="2616520"/>
            <a:ext cx="374367" cy="265742"/>
            <a:chOff x="2491588" y="2464120"/>
            <a:chExt cx="374367" cy="265742"/>
          </a:xfrm>
        </p:grpSpPr>
        <p:sp>
          <p:nvSpPr>
            <p:cNvPr id="12470" name="Google Shape;12470;p32"/>
            <p:cNvSpPr/>
            <p:nvPr/>
          </p:nvSpPr>
          <p:spPr>
            <a:xfrm>
              <a:off x="2497041" y="2577856"/>
              <a:ext cx="363384" cy="146475"/>
            </a:xfrm>
            <a:custGeom>
              <a:rect b="b" l="l" r="r" t="t"/>
              <a:pathLst>
                <a:path extrusionOk="0" h="5588" w="13863">
                  <a:moveTo>
                    <a:pt x="0" y="0"/>
                  </a:moveTo>
                  <a:cubicBezTo>
                    <a:pt x="0" y="1917"/>
                    <a:pt x="3802" y="5588"/>
                    <a:pt x="6931" y="5588"/>
                  </a:cubicBezTo>
                  <a:cubicBezTo>
                    <a:pt x="10061" y="5588"/>
                    <a:pt x="13862" y="1917"/>
                    <a:pt x="13862" y="0"/>
                  </a:cubicBezTo>
                  <a:close/>
                </a:path>
              </a:pathLst>
            </a:custGeom>
            <a:solidFill>
              <a:srgbClr val="EEF3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1" name="Google Shape;12471;p32"/>
            <p:cNvSpPr/>
            <p:nvPr/>
          </p:nvSpPr>
          <p:spPr>
            <a:xfrm>
              <a:off x="2497041" y="2577856"/>
              <a:ext cx="137091" cy="138192"/>
            </a:xfrm>
            <a:custGeom>
              <a:rect b="b" l="l" r="r" t="t"/>
              <a:pathLst>
                <a:path extrusionOk="0" h="5272" w="5230">
                  <a:moveTo>
                    <a:pt x="0" y="0"/>
                  </a:moveTo>
                  <a:cubicBezTo>
                    <a:pt x="0" y="1576"/>
                    <a:pt x="2574" y="4340"/>
                    <a:pt x="5229" y="5271"/>
                  </a:cubicBezTo>
                  <a:cubicBezTo>
                    <a:pt x="4582" y="4385"/>
                    <a:pt x="3570" y="2880"/>
                    <a:pt x="3130" y="1565"/>
                  </a:cubicBezTo>
                  <a:cubicBezTo>
                    <a:pt x="2965" y="1069"/>
                    <a:pt x="3088" y="535"/>
                    <a:pt x="3369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2" name="Google Shape;12472;p32"/>
            <p:cNvSpPr/>
            <p:nvPr/>
          </p:nvSpPr>
          <p:spPr>
            <a:xfrm>
              <a:off x="2497041" y="2577856"/>
              <a:ext cx="363384" cy="99660"/>
            </a:xfrm>
            <a:custGeom>
              <a:rect b="b" l="l" r="r" t="t"/>
              <a:pathLst>
                <a:path extrusionOk="0" h="3802" w="13863">
                  <a:moveTo>
                    <a:pt x="0" y="0"/>
                  </a:moveTo>
                  <a:cubicBezTo>
                    <a:pt x="0" y="1013"/>
                    <a:pt x="4695" y="3802"/>
                    <a:pt x="6931" y="3802"/>
                  </a:cubicBezTo>
                  <a:cubicBezTo>
                    <a:pt x="9168" y="3802"/>
                    <a:pt x="13862" y="1013"/>
                    <a:pt x="13862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3" name="Google Shape;12473;p32"/>
            <p:cNvSpPr/>
            <p:nvPr/>
          </p:nvSpPr>
          <p:spPr>
            <a:xfrm>
              <a:off x="2497041" y="2469650"/>
              <a:ext cx="363384" cy="149254"/>
            </a:xfrm>
            <a:custGeom>
              <a:rect b="b" l="l" r="r" t="t"/>
              <a:pathLst>
                <a:path extrusionOk="0" h="5694" w="13863">
                  <a:moveTo>
                    <a:pt x="2952" y="1"/>
                  </a:moveTo>
                  <a:cubicBezTo>
                    <a:pt x="2469" y="1"/>
                    <a:pt x="1969" y="151"/>
                    <a:pt x="1629" y="432"/>
                  </a:cubicBezTo>
                  <a:cubicBezTo>
                    <a:pt x="989" y="960"/>
                    <a:pt x="1323" y="1853"/>
                    <a:pt x="785" y="2637"/>
                  </a:cubicBezTo>
                  <a:cubicBezTo>
                    <a:pt x="785" y="2637"/>
                    <a:pt x="0" y="3682"/>
                    <a:pt x="0" y="4128"/>
                  </a:cubicBezTo>
                  <a:cubicBezTo>
                    <a:pt x="0" y="4575"/>
                    <a:pt x="3489" y="5693"/>
                    <a:pt x="6931" y="5693"/>
                  </a:cubicBezTo>
                  <a:cubicBezTo>
                    <a:pt x="10377" y="5693"/>
                    <a:pt x="13862" y="4575"/>
                    <a:pt x="13862" y="4128"/>
                  </a:cubicBezTo>
                  <a:cubicBezTo>
                    <a:pt x="13862" y="3682"/>
                    <a:pt x="13082" y="2637"/>
                    <a:pt x="13082" y="2637"/>
                  </a:cubicBezTo>
                  <a:cubicBezTo>
                    <a:pt x="12540" y="1853"/>
                    <a:pt x="12874" y="960"/>
                    <a:pt x="12238" y="432"/>
                  </a:cubicBezTo>
                  <a:cubicBezTo>
                    <a:pt x="11897" y="151"/>
                    <a:pt x="11397" y="1"/>
                    <a:pt x="10913" y="1"/>
                  </a:cubicBezTo>
                  <a:cubicBezTo>
                    <a:pt x="10509" y="1"/>
                    <a:pt x="10117" y="106"/>
                    <a:pt x="9839" y="327"/>
                  </a:cubicBezTo>
                  <a:cubicBezTo>
                    <a:pt x="8841" y="1122"/>
                    <a:pt x="8011" y="1445"/>
                    <a:pt x="6931" y="1445"/>
                  </a:cubicBezTo>
                  <a:cubicBezTo>
                    <a:pt x="5852" y="1445"/>
                    <a:pt x="5022" y="1122"/>
                    <a:pt x="4027" y="327"/>
                  </a:cubicBezTo>
                  <a:cubicBezTo>
                    <a:pt x="3748" y="106"/>
                    <a:pt x="3356" y="1"/>
                    <a:pt x="2952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4" name="Google Shape;12474;p32"/>
            <p:cNvSpPr/>
            <p:nvPr/>
          </p:nvSpPr>
          <p:spPr>
            <a:xfrm>
              <a:off x="2497041" y="2469624"/>
              <a:ext cx="155886" cy="138402"/>
            </a:xfrm>
            <a:custGeom>
              <a:rect b="b" l="l" r="r" t="t"/>
              <a:pathLst>
                <a:path extrusionOk="0" h="5280" w="5947">
                  <a:moveTo>
                    <a:pt x="2953" y="0"/>
                  </a:moveTo>
                  <a:cubicBezTo>
                    <a:pt x="2470" y="0"/>
                    <a:pt x="1970" y="152"/>
                    <a:pt x="1629" y="433"/>
                  </a:cubicBezTo>
                  <a:cubicBezTo>
                    <a:pt x="989" y="961"/>
                    <a:pt x="1323" y="1854"/>
                    <a:pt x="785" y="2638"/>
                  </a:cubicBezTo>
                  <a:cubicBezTo>
                    <a:pt x="785" y="2638"/>
                    <a:pt x="0" y="3679"/>
                    <a:pt x="0" y="4126"/>
                  </a:cubicBezTo>
                  <a:cubicBezTo>
                    <a:pt x="0" y="4396"/>
                    <a:pt x="1284" y="4913"/>
                    <a:pt x="3060" y="5279"/>
                  </a:cubicBezTo>
                  <a:cubicBezTo>
                    <a:pt x="3007" y="3929"/>
                    <a:pt x="4695" y="2371"/>
                    <a:pt x="5947" y="1334"/>
                  </a:cubicBezTo>
                  <a:cubicBezTo>
                    <a:pt x="5296" y="1182"/>
                    <a:pt x="4698" y="866"/>
                    <a:pt x="4027" y="328"/>
                  </a:cubicBezTo>
                  <a:cubicBezTo>
                    <a:pt x="3748" y="106"/>
                    <a:pt x="3357" y="0"/>
                    <a:pt x="2953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5" name="Google Shape;12475;p32"/>
            <p:cNvSpPr/>
            <p:nvPr/>
          </p:nvSpPr>
          <p:spPr>
            <a:xfrm>
              <a:off x="2508758" y="2478196"/>
              <a:ext cx="93841" cy="93788"/>
            </a:xfrm>
            <a:custGeom>
              <a:rect b="b" l="l" r="r" t="t"/>
              <a:pathLst>
                <a:path extrusionOk="0" h="3578" w="3580">
                  <a:moveTo>
                    <a:pt x="1790" y="1"/>
                  </a:moveTo>
                  <a:cubicBezTo>
                    <a:pt x="802" y="1"/>
                    <a:pt x="0" y="799"/>
                    <a:pt x="0" y="1787"/>
                  </a:cubicBezTo>
                  <a:cubicBezTo>
                    <a:pt x="0" y="2775"/>
                    <a:pt x="802" y="3577"/>
                    <a:pt x="1790" y="3577"/>
                  </a:cubicBezTo>
                  <a:cubicBezTo>
                    <a:pt x="2778" y="3577"/>
                    <a:pt x="3580" y="2775"/>
                    <a:pt x="3580" y="1787"/>
                  </a:cubicBezTo>
                  <a:cubicBezTo>
                    <a:pt x="3580" y="799"/>
                    <a:pt x="2778" y="1"/>
                    <a:pt x="1790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6" name="Google Shape;12476;p32"/>
            <p:cNvSpPr/>
            <p:nvPr/>
          </p:nvSpPr>
          <p:spPr>
            <a:xfrm>
              <a:off x="2500632" y="2484303"/>
              <a:ext cx="95807" cy="87628"/>
            </a:xfrm>
            <a:custGeom>
              <a:rect b="b" l="l" r="r" t="t"/>
              <a:pathLst>
                <a:path extrusionOk="0" h="3343" w="3655">
                  <a:moveTo>
                    <a:pt x="1217" y="0"/>
                  </a:moveTo>
                  <a:lnTo>
                    <a:pt x="1217" y="0"/>
                  </a:lnTo>
                  <a:cubicBezTo>
                    <a:pt x="190" y="584"/>
                    <a:pt x="1" y="1983"/>
                    <a:pt x="834" y="2820"/>
                  </a:cubicBezTo>
                  <a:cubicBezTo>
                    <a:pt x="1189" y="3173"/>
                    <a:pt x="1645" y="3343"/>
                    <a:pt x="2097" y="3343"/>
                  </a:cubicBezTo>
                  <a:cubicBezTo>
                    <a:pt x="2711" y="3343"/>
                    <a:pt x="3318" y="3030"/>
                    <a:pt x="3654" y="2440"/>
                  </a:cubicBezTo>
                  <a:lnTo>
                    <a:pt x="3654" y="2440"/>
                  </a:lnTo>
                  <a:cubicBezTo>
                    <a:pt x="3383" y="2592"/>
                    <a:pt x="3081" y="2673"/>
                    <a:pt x="2772" y="2673"/>
                  </a:cubicBezTo>
                  <a:cubicBezTo>
                    <a:pt x="2770" y="2673"/>
                    <a:pt x="2768" y="2673"/>
                    <a:pt x="2767" y="2673"/>
                  </a:cubicBezTo>
                  <a:cubicBezTo>
                    <a:pt x="1395" y="2673"/>
                    <a:pt x="536" y="1191"/>
                    <a:pt x="1217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7" name="Google Shape;12477;p32"/>
            <p:cNvSpPr/>
            <p:nvPr/>
          </p:nvSpPr>
          <p:spPr>
            <a:xfrm>
              <a:off x="2754945" y="2478196"/>
              <a:ext cx="93762" cy="93788"/>
            </a:xfrm>
            <a:custGeom>
              <a:rect b="b" l="l" r="r" t="t"/>
              <a:pathLst>
                <a:path extrusionOk="0" h="3578" w="3577">
                  <a:moveTo>
                    <a:pt x="1787" y="1"/>
                  </a:moveTo>
                  <a:cubicBezTo>
                    <a:pt x="799" y="1"/>
                    <a:pt x="0" y="799"/>
                    <a:pt x="0" y="1787"/>
                  </a:cubicBezTo>
                  <a:cubicBezTo>
                    <a:pt x="0" y="2775"/>
                    <a:pt x="799" y="3577"/>
                    <a:pt x="1787" y="3577"/>
                  </a:cubicBezTo>
                  <a:cubicBezTo>
                    <a:pt x="2775" y="3577"/>
                    <a:pt x="3577" y="2775"/>
                    <a:pt x="3577" y="1787"/>
                  </a:cubicBezTo>
                  <a:cubicBezTo>
                    <a:pt x="3577" y="799"/>
                    <a:pt x="2775" y="1"/>
                    <a:pt x="1787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8" name="Google Shape;12478;p32"/>
            <p:cNvSpPr/>
            <p:nvPr/>
          </p:nvSpPr>
          <p:spPr>
            <a:xfrm>
              <a:off x="2746741" y="2484303"/>
              <a:ext cx="95807" cy="87628"/>
            </a:xfrm>
            <a:custGeom>
              <a:rect b="b" l="l" r="r" t="t"/>
              <a:pathLst>
                <a:path extrusionOk="0" h="3343" w="3655">
                  <a:moveTo>
                    <a:pt x="1217" y="0"/>
                  </a:moveTo>
                  <a:cubicBezTo>
                    <a:pt x="190" y="584"/>
                    <a:pt x="0" y="1983"/>
                    <a:pt x="837" y="2820"/>
                  </a:cubicBezTo>
                  <a:cubicBezTo>
                    <a:pt x="1191" y="3173"/>
                    <a:pt x="1646" y="3343"/>
                    <a:pt x="2097" y="3343"/>
                  </a:cubicBezTo>
                  <a:cubicBezTo>
                    <a:pt x="2711" y="3343"/>
                    <a:pt x="3318" y="3030"/>
                    <a:pt x="3654" y="2440"/>
                  </a:cubicBezTo>
                  <a:lnTo>
                    <a:pt x="3654" y="2440"/>
                  </a:lnTo>
                  <a:cubicBezTo>
                    <a:pt x="3387" y="2592"/>
                    <a:pt x="3081" y="2673"/>
                    <a:pt x="2771" y="2673"/>
                  </a:cubicBezTo>
                  <a:cubicBezTo>
                    <a:pt x="2770" y="2673"/>
                    <a:pt x="2768" y="2673"/>
                    <a:pt x="2767" y="2673"/>
                  </a:cubicBezTo>
                  <a:cubicBezTo>
                    <a:pt x="1398" y="2673"/>
                    <a:pt x="539" y="1191"/>
                    <a:pt x="1217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9" name="Google Shape;12479;p32"/>
            <p:cNvSpPr/>
            <p:nvPr/>
          </p:nvSpPr>
          <p:spPr>
            <a:xfrm>
              <a:off x="2610514" y="2642286"/>
              <a:ext cx="136436" cy="35230"/>
            </a:xfrm>
            <a:custGeom>
              <a:rect b="b" l="l" r="r" t="t"/>
              <a:pathLst>
                <a:path extrusionOk="0" h="1344" w="5205">
                  <a:moveTo>
                    <a:pt x="2602" y="0"/>
                  </a:moveTo>
                  <a:cubicBezTo>
                    <a:pt x="1551" y="0"/>
                    <a:pt x="616" y="260"/>
                    <a:pt x="0" y="661"/>
                  </a:cubicBezTo>
                  <a:cubicBezTo>
                    <a:pt x="964" y="1069"/>
                    <a:pt x="1903" y="1344"/>
                    <a:pt x="2602" y="1344"/>
                  </a:cubicBezTo>
                  <a:cubicBezTo>
                    <a:pt x="3302" y="1344"/>
                    <a:pt x="4245" y="1069"/>
                    <a:pt x="5205" y="661"/>
                  </a:cubicBezTo>
                  <a:cubicBezTo>
                    <a:pt x="4589" y="260"/>
                    <a:pt x="3654" y="0"/>
                    <a:pt x="2602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0" name="Google Shape;12480;p32"/>
            <p:cNvSpPr/>
            <p:nvPr/>
          </p:nvSpPr>
          <p:spPr>
            <a:xfrm>
              <a:off x="2656858" y="2643937"/>
              <a:ext cx="90197" cy="33473"/>
            </a:xfrm>
            <a:custGeom>
              <a:rect b="b" l="l" r="r" t="t"/>
              <a:pathLst>
                <a:path extrusionOk="0" h="1277" w="3441">
                  <a:moveTo>
                    <a:pt x="1710" y="1"/>
                  </a:moveTo>
                  <a:cubicBezTo>
                    <a:pt x="1059" y="155"/>
                    <a:pt x="469" y="574"/>
                    <a:pt x="1" y="1179"/>
                  </a:cubicBezTo>
                  <a:cubicBezTo>
                    <a:pt x="275" y="1242"/>
                    <a:pt x="557" y="1273"/>
                    <a:pt x="838" y="1277"/>
                  </a:cubicBezTo>
                  <a:cubicBezTo>
                    <a:pt x="1538" y="1277"/>
                    <a:pt x="2477" y="1006"/>
                    <a:pt x="3440" y="598"/>
                  </a:cubicBezTo>
                  <a:cubicBezTo>
                    <a:pt x="3004" y="313"/>
                    <a:pt x="2399" y="99"/>
                    <a:pt x="1710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1" name="Google Shape;12481;p32"/>
            <p:cNvSpPr/>
            <p:nvPr/>
          </p:nvSpPr>
          <p:spPr>
            <a:xfrm>
              <a:off x="2532244" y="2501630"/>
              <a:ext cx="23434" cy="41127"/>
            </a:xfrm>
            <a:custGeom>
              <a:rect b="b" l="l" r="r" t="t"/>
              <a:pathLst>
                <a:path extrusionOk="0" h="1569" w="894">
                  <a:moveTo>
                    <a:pt x="447" y="0"/>
                  </a:moveTo>
                  <a:cubicBezTo>
                    <a:pt x="201" y="0"/>
                    <a:pt x="1" y="201"/>
                    <a:pt x="1" y="447"/>
                  </a:cubicBezTo>
                  <a:lnTo>
                    <a:pt x="1" y="1118"/>
                  </a:lnTo>
                  <a:cubicBezTo>
                    <a:pt x="1" y="1368"/>
                    <a:pt x="201" y="1568"/>
                    <a:pt x="447" y="1568"/>
                  </a:cubicBezTo>
                  <a:cubicBezTo>
                    <a:pt x="693" y="1568"/>
                    <a:pt x="894" y="1365"/>
                    <a:pt x="894" y="1118"/>
                  </a:cubicBezTo>
                  <a:lnTo>
                    <a:pt x="894" y="447"/>
                  </a:lnTo>
                  <a:cubicBezTo>
                    <a:pt x="894" y="201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2" name="Google Shape;12482;p32"/>
            <p:cNvSpPr/>
            <p:nvPr/>
          </p:nvSpPr>
          <p:spPr>
            <a:xfrm>
              <a:off x="2532244" y="2501630"/>
              <a:ext cx="23434" cy="23434"/>
            </a:xfrm>
            <a:custGeom>
              <a:rect b="b" l="l" r="r" t="t"/>
              <a:pathLst>
                <a:path extrusionOk="0" h="894" w="894">
                  <a:moveTo>
                    <a:pt x="447" y="0"/>
                  </a:moveTo>
                  <a:cubicBezTo>
                    <a:pt x="201" y="0"/>
                    <a:pt x="1" y="201"/>
                    <a:pt x="1" y="447"/>
                  </a:cubicBezTo>
                  <a:cubicBezTo>
                    <a:pt x="1" y="693"/>
                    <a:pt x="201" y="893"/>
                    <a:pt x="447" y="893"/>
                  </a:cubicBezTo>
                  <a:cubicBezTo>
                    <a:pt x="693" y="893"/>
                    <a:pt x="894" y="693"/>
                    <a:pt x="894" y="447"/>
                  </a:cubicBezTo>
                  <a:cubicBezTo>
                    <a:pt x="894" y="201"/>
                    <a:pt x="693" y="0"/>
                    <a:pt x="44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3" name="Google Shape;12483;p32"/>
            <p:cNvSpPr/>
            <p:nvPr/>
          </p:nvSpPr>
          <p:spPr>
            <a:xfrm>
              <a:off x="2801761" y="2501630"/>
              <a:ext cx="23539" cy="41127"/>
            </a:xfrm>
            <a:custGeom>
              <a:rect b="b" l="l" r="r" t="t"/>
              <a:pathLst>
                <a:path extrusionOk="0" h="1569" w="898">
                  <a:moveTo>
                    <a:pt x="447" y="0"/>
                  </a:moveTo>
                  <a:cubicBezTo>
                    <a:pt x="201" y="0"/>
                    <a:pt x="1" y="201"/>
                    <a:pt x="1" y="447"/>
                  </a:cubicBezTo>
                  <a:lnTo>
                    <a:pt x="1" y="1118"/>
                  </a:lnTo>
                  <a:cubicBezTo>
                    <a:pt x="1" y="1368"/>
                    <a:pt x="201" y="1568"/>
                    <a:pt x="447" y="1568"/>
                  </a:cubicBezTo>
                  <a:cubicBezTo>
                    <a:pt x="697" y="1568"/>
                    <a:pt x="897" y="1365"/>
                    <a:pt x="897" y="1118"/>
                  </a:cubicBezTo>
                  <a:lnTo>
                    <a:pt x="897" y="447"/>
                  </a:lnTo>
                  <a:cubicBezTo>
                    <a:pt x="897" y="201"/>
                    <a:pt x="697" y="0"/>
                    <a:pt x="447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4" name="Google Shape;12484;p32"/>
            <p:cNvSpPr/>
            <p:nvPr/>
          </p:nvSpPr>
          <p:spPr>
            <a:xfrm>
              <a:off x="2801761" y="2501630"/>
              <a:ext cx="23539" cy="23434"/>
            </a:xfrm>
            <a:custGeom>
              <a:rect b="b" l="l" r="r" t="t"/>
              <a:pathLst>
                <a:path extrusionOk="0" h="894" w="898">
                  <a:moveTo>
                    <a:pt x="447" y="0"/>
                  </a:moveTo>
                  <a:cubicBezTo>
                    <a:pt x="201" y="0"/>
                    <a:pt x="1" y="201"/>
                    <a:pt x="1" y="447"/>
                  </a:cubicBezTo>
                  <a:cubicBezTo>
                    <a:pt x="1" y="693"/>
                    <a:pt x="201" y="893"/>
                    <a:pt x="447" y="893"/>
                  </a:cubicBezTo>
                  <a:cubicBezTo>
                    <a:pt x="697" y="893"/>
                    <a:pt x="897" y="693"/>
                    <a:pt x="897" y="447"/>
                  </a:cubicBezTo>
                  <a:cubicBezTo>
                    <a:pt x="897" y="201"/>
                    <a:pt x="697" y="0"/>
                    <a:pt x="44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5" name="Google Shape;12485;p32"/>
            <p:cNvSpPr/>
            <p:nvPr/>
          </p:nvSpPr>
          <p:spPr>
            <a:xfrm>
              <a:off x="2491588" y="2464120"/>
              <a:ext cx="374367" cy="265742"/>
            </a:xfrm>
            <a:custGeom>
              <a:rect b="b" l="l" r="r" t="t"/>
              <a:pathLst>
                <a:path extrusionOk="0" h="10138" w="14282">
                  <a:moveTo>
                    <a:pt x="11834" y="745"/>
                  </a:moveTo>
                  <a:cubicBezTo>
                    <a:pt x="12706" y="749"/>
                    <a:pt x="13413" y="1456"/>
                    <a:pt x="13413" y="2324"/>
                  </a:cubicBezTo>
                  <a:cubicBezTo>
                    <a:pt x="13413" y="2964"/>
                    <a:pt x="13029" y="3541"/>
                    <a:pt x="12439" y="3784"/>
                  </a:cubicBezTo>
                  <a:cubicBezTo>
                    <a:pt x="12243" y="3865"/>
                    <a:pt x="12038" y="3905"/>
                    <a:pt x="11834" y="3905"/>
                  </a:cubicBezTo>
                  <a:cubicBezTo>
                    <a:pt x="11423" y="3905"/>
                    <a:pt x="11020" y="3744"/>
                    <a:pt x="10719" y="3443"/>
                  </a:cubicBezTo>
                  <a:cubicBezTo>
                    <a:pt x="10265" y="2989"/>
                    <a:pt x="10132" y="2310"/>
                    <a:pt x="10374" y="1719"/>
                  </a:cubicBezTo>
                  <a:cubicBezTo>
                    <a:pt x="10621" y="1132"/>
                    <a:pt x="11197" y="745"/>
                    <a:pt x="11834" y="745"/>
                  </a:cubicBezTo>
                  <a:close/>
                  <a:moveTo>
                    <a:pt x="11121" y="419"/>
                  </a:moveTo>
                  <a:cubicBezTo>
                    <a:pt x="11158" y="419"/>
                    <a:pt x="11195" y="420"/>
                    <a:pt x="11232" y="422"/>
                  </a:cubicBezTo>
                  <a:cubicBezTo>
                    <a:pt x="9931" y="830"/>
                    <a:pt x="9414" y="2391"/>
                    <a:pt x="10213" y="3495"/>
                  </a:cubicBezTo>
                  <a:cubicBezTo>
                    <a:pt x="10612" y="4047"/>
                    <a:pt x="11222" y="4323"/>
                    <a:pt x="11832" y="4323"/>
                  </a:cubicBezTo>
                  <a:cubicBezTo>
                    <a:pt x="12444" y="4323"/>
                    <a:pt x="13055" y="4046"/>
                    <a:pt x="13455" y="3492"/>
                  </a:cubicBezTo>
                  <a:cubicBezTo>
                    <a:pt x="13641" y="3756"/>
                    <a:pt x="13842" y="4097"/>
                    <a:pt x="13859" y="4308"/>
                  </a:cubicBezTo>
                  <a:cubicBezTo>
                    <a:pt x="13722" y="4469"/>
                    <a:pt x="12829" y="4888"/>
                    <a:pt x="11141" y="5250"/>
                  </a:cubicBezTo>
                  <a:cubicBezTo>
                    <a:pt x="10884" y="5306"/>
                    <a:pt x="10945" y="5667"/>
                    <a:pt x="11178" y="5667"/>
                  </a:cubicBezTo>
                  <a:cubicBezTo>
                    <a:pt x="11195" y="5667"/>
                    <a:pt x="11211" y="5665"/>
                    <a:pt x="11229" y="5661"/>
                  </a:cubicBezTo>
                  <a:cubicBezTo>
                    <a:pt x="12031" y="5486"/>
                    <a:pt x="12776" y="5275"/>
                    <a:pt x="13328" y="5057"/>
                  </a:cubicBezTo>
                  <a:lnTo>
                    <a:pt x="13328" y="5057"/>
                  </a:lnTo>
                  <a:cubicBezTo>
                    <a:pt x="13279" y="5102"/>
                    <a:pt x="13223" y="5152"/>
                    <a:pt x="13167" y="5201"/>
                  </a:cubicBezTo>
                  <a:cubicBezTo>
                    <a:pt x="12706" y="5591"/>
                    <a:pt x="12059" y="6031"/>
                    <a:pt x="11341" y="6435"/>
                  </a:cubicBezTo>
                  <a:cubicBezTo>
                    <a:pt x="10825" y="6727"/>
                    <a:pt x="10297" y="6994"/>
                    <a:pt x="9756" y="7226"/>
                  </a:cubicBezTo>
                  <a:cubicBezTo>
                    <a:pt x="9052" y="6815"/>
                    <a:pt x="8127" y="6586"/>
                    <a:pt x="7139" y="6586"/>
                  </a:cubicBezTo>
                  <a:cubicBezTo>
                    <a:pt x="6151" y="6586"/>
                    <a:pt x="5230" y="6815"/>
                    <a:pt x="4523" y="7226"/>
                  </a:cubicBezTo>
                  <a:cubicBezTo>
                    <a:pt x="3982" y="6994"/>
                    <a:pt x="3454" y="6727"/>
                    <a:pt x="2937" y="6435"/>
                  </a:cubicBezTo>
                  <a:cubicBezTo>
                    <a:pt x="2220" y="6031"/>
                    <a:pt x="1573" y="5591"/>
                    <a:pt x="1112" y="5201"/>
                  </a:cubicBezTo>
                  <a:cubicBezTo>
                    <a:pt x="1052" y="5152"/>
                    <a:pt x="1000" y="5102"/>
                    <a:pt x="950" y="5057"/>
                  </a:cubicBezTo>
                  <a:lnTo>
                    <a:pt x="950" y="5057"/>
                  </a:lnTo>
                  <a:cubicBezTo>
                    <a:pt x="1401" y="5229"/>
                    <a:pt x="1861" y="5373"/>
                    <a:pt x="2329" y="5489"/>
                  </a:cubicBezTo>
                  <a:cubicBezTo>
                    <a:pt x="3862" y="5886"/>
                    <a:pt x="5617" y="6112"/>
                    <a:pt x="7139" y="6112"/>
                  </a:cubicBezTo>
                  <a:cubicBezTo>
                    <a:pt x="8201" y="6108"/>
                    <a:pt x="9260" y="6013"/>
                    <a:pt x="10304" y="5837"/>
                  </a:cubicBezTo>
                  <a:cubicBezTo>
                    <a:pt x="10417" y="5816"/>
                    <a:pt x="10494" y="5711"/>
                    <a:pt x="10476" y="5595"/>
                  </a:cubicBezTo>
                  <a:cubicBezTo>
                    <a:pt x="10458" y="5495"/>
                    <a:pt x="10372" y="5422"/>
                    <a:pt x="10272" y="5422"/>
                  </a:cubicBezTo>
                  <a:cubicBezTo>
                    <a:pt x="10259" y="5422"/>
                    <a:pt x="10247" y="5423"/>
                    <a:pt x="10234" y="5426"/>
                  </a:cubicBezTo>
                  <a:cubicBezTo>
                    <a:pt x="9214" y="5598"/>
                    <a:pt x="8177" y="5690"/>
                    <a:pt x="7139" y="5693"/>
                  </a:cubicBezTo>
                  <a:cubicBezTo>
                    <a:pt x="5191" y="5693"/>
                    <a:pt x="3468" y="5341"/>
                    <a:pt x="2614" y="5130"/>
                  </a:cubicBezTo>
                  <a:cubicBezTo>
                    <a:pt x="1299" y="4807"/>
                    <a:pt x="546" y="4459"/>
                    <a:pt x="419" y="4308"/>
                  </a:cubicBezTo>
                  <a:cubicBezTo>
                    <a:pt x="437" y="4097"/>
                    <a:pt x="637" y="3756"/>
                    <a:pt x="824" y="3492"/>
                  </a:cubicBezTo>
                  <a:cubicBezTo>
                    <a:pt x="1211" y="4029"/>
                    <a:pt x="1822" y="4322"/>
                    <a:pt x="2446" y="4322"/>
                  </a:cubicBezTo>
                  <a:cubicBezTo>
                    <a:pt x="2762" y="4322"/>
                    <a:pt x="3081" y="4247"/>
                    <a:pt x="3377" y="4090"/>
                  </a:cubicBezTo>
                  <a:cubicBezTo>
                    <a:pt x="4259" y="3625"/>
                    <a:pt x="4660" y="2585"/>
                    <a:pt x="4323" y="1646"/>
                  </a:cubicBezTo>
                  <a:cubicBezTo>
                    <a:pt x="4289" y="1546"/>
                    <a:pt x="4211" y="1503"/>
                    <a:pt x="4132" y="1503"/>
                  </a:cubicBezTo>
                  <a:cubicBezTo>
                    <a:pt x="4000" y="1503"/>
                    <a:pt x="3865" y="1622"/>
                    <a:pt x="3929" y="1790"/>
                  </a:cubicBezTo>
                  <a:cubicBezTo>
                    <a:pt x="4200" y="2539"/>
                    <a:pt x="3873" y="3372"/>
                    <a:pt x="3162" y="3734"/>
                  </a:cubicBezTo>
                  <a:cubicBezTo>
                    <a:pt x="2933" y="3851"/>
                    <a:pt x="2686" y="3908"/>
                    <a:pt x="2443" y="3908"/>
                  </a:cubicBezTo>
                  <a:cubicBezTo>
                    <a:pt x="1933" y="3908"/>
                    <a:pt x="1436" y="3661"/>
                    <a:pt x="1133" y="3214"/>
                  </a:cubicBezTo>
                  <a:cubicBezTo>
                    <a:pt x="687" y="2556"/>
                    <a:pt x="799" y="1663"/>
                    <a:pt x="1397" y="1139"/>
                  </a:cubicBezTo>
                  <a:cubicBezTo>
                    <a:pt x="1695" y="876"/>
                    <a:pt x="2069" y="744"/>
                    <a:pt x="2443" y="744"/>
                  </a:cubicBezTo>
                  <a:cubicBezTo>
                    <a:pt x="2817" y="744"/>
                    <a:pt x="3192" y="877"/>
                    <a:pt x="3489" y="1143"/>
                  </a:cubicBezTo>
                  <a:cubicBezTo>
                    <a:pt x="3534" y="1182"/>
                    <a:pt x="3582" y="1198"/>
                    <a:pt x="3628" y="1198"/>
                  </a:cubicBezTo>
                  <a:cubicBezTo>
                    <a:pt x="3796" y="1198"/>
                    <a:pt x="3933" y="973"/>
                    <a:pt x="3767" y="826"/>
                  </a:cubicBezTo>
                  <a:cubicBezTo>
                    <a:pt x="3560" y="643"/>
                    <a:pt x="3313" y="506"/>
                    <a:pt x="3050" y="422"/>
                  </a:cubicBezTo>
                  <a:cubicBezTo>
                    <a:pt x="3087" y="420"/>
                    <a:pt x="3124" y="419"/>
                    <a:pt x="3161" y="419"/>
                  </a:cubicBezTo>
                  <a:cubicBezTo>
                    <a:pt x="3520" y="419"/>
                    <a:pt x="3869" y="512"/>
                    <a:pt x="4105" y="700"/>
                  </a:cubicBezTo>
                  <a:cubicBezTo>
                    <a:pt x="5138" y="1526"/>
                    <a:pt x="6018" y="1864"/>
                    <a:pt x="7139" y="1864"/>
                  </a:cubicBezTo>
                  <a:cubicBezTo>
                    <a:pt x="8261" y="1864"/>
                    <a:pt x="9140" y="1526"/>
                    <a:pt x="10178" y="700"/>
                  </a:cubicBezTo>
                  <a:cubicBezTo>
                    <a:pt x="10413" y="512"/>
                    <a:pt x="10762" y="419"/>
                    <a:pt x="11121" y="419"/>
                  </a:cubicBezTo>
                  <a:close/>
                  <a:moveTo>
                    <a:pt x="7139" y="7008"/>
                  </a:moveTo>
                  <a:cubicBezTo>
                    <a:pt x="7906" y="7008"/>
                    <a:pt x="8651" y="7159"/>
                    <a:pt x="9246" y="7434"/>
                  </a:cubicBezTo>
                  <a:cubicBezTo>
                    <a:pt x="8416" y="7750"/>
                    <a:pt x="7677" y="7930"/>
                    <a:pt x="7139" y="7930"/>
                  </a:cubicBezTo>
                  <a:cubicBezTo>
                    <a:pt x="6601" y="7930"/>
                    <a:pt x="5863" y="7754"/>
                    <a:pt x="5033" y="7434"/>
                  </a:cubicBezTo>
                  <a:cubicBezTo>
                    <a:pt x="5627" y="7159"/>
                    <a:pt x="6373" y="7008"/>
                    <a:pt x="7139" y="7008"/>
                  </a:cubicBezTo>
                  <a:close/>
                  <a:moveTo>
                    <a:pt x="753" y="5440"/>
                  </a:moveTo>
                  <a:lnTo>
                    <a:pt x="753" y="5440"/>
                  </a:lnTo>
                  <a:cubicBezTo>
                    <a:pt x="782" y="5468"/>
                    <a:pt x="810" y="5493"/>
                    <a:pt x="841" y="5517"/>
                  </a:cubicBezTo>
                  <a:cubicBezTo>
                    <a:pt x="1320" y="5925"/>
                    <a:pt x="1991" y="6379"/>
                    <a:pt x="2733" y="6801"/>
                  </a:cubicBezTo>
                  <a:cubicBezTo>
                    <a:pt x="3472" y="7223"/>
                    <a:pt x="4245" y="7585"/>
                    <a:pt x="5040" y="7884"/>
                  </a:cubicBezTo>
                  <a:cubicBezTo>
                    <a:pt x="5880" y="8193"/>
                    <a:pt x="6584" y="8348"/>
                    <a:pt x="7139" y="8348"/>
                  </a:cubicBezTo>
                  <a:cubicBezTo>
                    <a:pt x="7691" y="8348"/>
                    <a:pt x="8398" y="8193"/>
                    <a:pt x="9235" y="7884"/>
                  </a:cubicBezTo>
                  <a:cubicBezTo>
                    <a:pt x="10033" y="7585"/>
                    <a:pt x="10807" y="7223"/>
                    <a:pt x="11545" y="6801"/>
                  </a:cubicBezTo>
                  <a:cubicBezTo>
                    <a:pt x="12287" y="6382"/>
                    <a:pt x="12959" y="5925"/>
                    <a:pt x="13434" y="5517"/>
                  </a:cubicBezTo>
                  <a:cubicBezTo>
                    <a:pt x="13465" y="5493"/>
                    <a:pt x="13497" y="5468"/>
                    <a:pt x="13525" y="5440"/>
                  </a:cubicBezTo>
                  <a:lnTo>
                    <a:pt x="13525" y="5440"/>
                  </a:lnTo>
                  <a:cubicBezTo>
                    <a:pt x="13152" y="6157"/>
                    <a:pt x="12488" y="6966"/>
                    <a:pt x="11644" y="7694"/>
                  </a:cubicBezTo>
                  <a:cubicBezTo>
                    <a:pt x="10983" y="8271"/>
                    <a:pt x="10244" y="8756"/>
                    <a:pt x="9453" y="9136"/>
                  </a:cubicBezTo>
                  <a:cubicBezTo>
                    <a:pt x="8630" y="9522"/>
                    <a:pt x="7853" y="9719"/>
                    <a:pt x="7139" y="9719"/>
                  </a:cubicBezTo>
                  <a:cubicBezTo>
                    <a:pt x="6429" y="9719"/>
                    <a:pt x="5652" y="9522"/>
                    <a:pt x="4826" y="9136"/>
                  </a:cubicBezTo>
                  <a:cubicBezTo>
                    <a:pt x="4034" y="8756"/>
                    <a:pt x="3299" y="8271"/>
                    <a:pt x="2638" y="7694"/>
                  </a:cubicBezTo>
                  <a:cubicBezTo>
                    <a:pt x="1794" y="6966"/>
                    <a:pt x="1126" y="6154"/>
                    <a:pt x="753" y="5440"/>
                  </a:cubicBezTo>
                  <a:close/>
                  <a:moveTo>
                    <a:pt x="3150" y="1"/>
                  </a:moveTo>
                  <a:cubicBezTo>
                    <a:pt x="3110" y="1"/>
                    <a:pt x="3069" y="2"/>
                    <a:pt x="3029" y="3"/>
                  </a:cubicBezTo>
                  <a:cubicBezTo>
                    <a:pt x="2529" y="28"/>
                    <a:pt x="2058" y="193"/>
                    <a:pt x="1728" y="464"/>
                  </a:cubicBezTo>
                  <a:cubicBezTo>
                    <a:pt x="676" y="865"/>
                    <a:pt x="170" y="2057"/>
                    <a:pt x="602" y="3094"/>
                  </a:cubicBezTo>
                  <a:cubicBezTo>
                    <a:pt x="430" y="3312"/>
                    <a:pt x="1" y="3907"/>
                    <a:pt x="1" y="4339"/>
                  </a:cubicBezTo>
                  <a:cubicBezTo>
                    <a:pt x="1" y="5331"/>
                    <a:pt x="929" y="6773"/>
                    <a:pt x="2364" y="8010"/>
                  </a:cubicBezTo>
                  <a:cubicBezTo>
                    <a:pt x="3053" y="8612"/>
                    <a:pt x="3823" y="9118"/>
                    <a:pt x="4646" y="9512"/>
                  </a:cubicBezTo>
                  <a:cubicBezTo>
                    <a:pt x="5525" y="9927"/>
                    <a:pt x="6366" y="10138"/>
                    <a:pt x="7139" y="10138"/>
                  </a:cubicBezTo>
                  <a:cubicBezTo>
                    <a:pt x="7913" y="10138"/>
                    <a:pt x="8750" y="9927"/>
                    <a:pt x="9633" y="9512"/>
                  </a:cubicBezTo>
                  <a:cubicBezTo>
                    <a:pt x="10455" y="9115"/>
                    <a:pt x="11225" y="8612"/>
                    <a:pt x="11915" y="8010"/>
                  </a:cubicBezTo>
                  <a:cubicBezTo>
                    <a:pt x="13342" y="6780"/>
                    <a:pt x="14267" y="5345"/>
                    <a:pt x="14278" y="4357"/>
                  </a:cubicBezTo>
                  <a:lnTo>
                    <a:pt x="14278" y="4336"/>
                  </a:lnTo>
                  <a:lnTo>
                    <a:pt x="14281" y="4339"/>
                  </a:lnTo>
                  <a:cubicBezTo>
                    <a:pt x="14281" y="3907"/>
                    <a:pt x="13849" y="3312"/>
                    <a:pt x="13680" y="3094"/>
                  </a:cubicBezTo>
                  <a:cubicBezTo>
                    <a:pt x="14112" y="2057"/>
                    <a:pt x="13603" y="865"/>
                    <a:pt x="12555" y="464"/>
                  </a:cubicBezTo>
                  <a:cubicBezTo>
                    <a:pt x="12221" y="193"/>
                    <a:pt x="11749" y="28"/>
                    <a:pt x="11250" y="3"/>
                  </a:cubicBezTo>
                  <a:cubicBezTo>
                    <a:pt x="11209" y="2"/>
                    <a:pt x="11169" y="1"/>
                    <a:pt x="11128" y="1"/>
                  </a:cubicBezTo>
                  <a:cubicBezTo>
                    <a:pt x="10655" y="1"/>
                    <a:pt x="10218" y="133"/>
                    <a:pt x="9914" y="373"/>
                  </a:cubicBezTo>
                  <a:cubicBezTo>
                    <a:pt x="8947" y="1146"/>
                    <a:pt x="8170" y="1445"/>
                    <a:pt x="7139" y="1445"/>
                  </a:cubicBezTo>
                  <a:cubicBezTo>
                    <a:pt x="6109" y="1445"/>
                    <a:pt x="5328" y="1146"/>
                    <a:pt x="4365" y="373"/>
                  </a:cubicBezTo>
                  <a:cubicBezTo>
                    <a:pt x="4063" y="133"/>
                    <a:pt x="3625" y="1"/>
                    <a:pt x="31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6" name="Google Shape;12486;p32"/>
            <p:cNvSpPr/>
            <p:nvPr/>
          </p:nvSpPr>
          <p:spPr>
            <a:xfrm>
              <a:off x="2647920" y="2566270"/>
              <a:ext cx="21232" cy="17038"/>
            </a:xfrm>
            <a:custGeom>
              <a:rect b="b" l="l" r="r" t="t"/>
              <a:pathLst>
                <a:path extrusionOk="0" h="650" w="810">
                  <a:moveTo>
                    <a:pt x="505" y="0"/>
                  </a:moveTo>
                  <a:cubicBezTo>
                    <a:pt x="455" y="0"/>
                    <a:pt x="402" y="21"/>
                    <a:pt x="356" y="69"/>
                  </a:cubicBezTo>
                  <a:lnTo>
                    <a:pt x="131" y="295"/>
                  </a:lnTo>
                  <a:cubicBezTo>
                    <a:pt x="1" y="425"/>
                    <a:pt x="92" y="650"/>
                    <a:pt x="279" y="650"/>
                  </a:cubicBezTo>
                  <a:lnTo>
                    <a:pt x="282" y="650"/>
                  </a:lnTo>
                  <a:cubicBezTo>
                    <a:pt x="335" y="650"/>
                    <a:pt x="388" y="629"/>
                    <a:pt x="430" y="590"/>
                  </a:cubicBezTo>
                  <a:lnTo>
                    <a:pt x="651" y="365"/>
                  </a:lnTo>
                  <a:cubicBezTo>
                    <a:pt x="810" y="214"/>
                    <a:pt x="669" y="0"/>
                    <a:pt x="5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7" name="Google Shape;12487;p32"/>
            <p:cNvSpPr/>
            <p:nvPr/>
          </p:nvSpPr>
          <p:spPr>
            <a:xfrm>
              <a:off x="2688628" y="2566453"/>
              <a:ext cx="21232" cy="16881"/>
            </a:xfrm>
            <a:custGeom>
              <a:rect b="b" l="l" r="r" t="t"/>
              <a:pathLst>
                <a:path extrusionOk="0" h="644" w="810">
                  <a:moveTo>
                    <a:pt x="298" y="0"/>
                  </a:moveTo>
                  <a:cubicBezTo>
                    <a:pt x="137" y="0"/>
                    <a:pt x="0" y="206"/>
                    <a:pt x="146" y="358"/>
                  </a:cubicBezTo>
                  <a:lnTo>
                    <a:pt x="368" y="583"/>
                  </a:lnTo>
                  <a:cubicBezTo>
                    <a:pt x="413" y="626"/>
                    <a:pt x="463" y="644"/>
                    <a:pt x="511" y="644"/>
                  </a:cubicBezTo>
                  <a:cubicBezTo>
                    <a:pt x="672" y="644"/>
                    <a:pt x="810" y="439"/>
                    <a:pt x="663" y="288"/>
                  </a:cubicBezTo>
                  <a:lnTo>
                    <a:pt x="442" y="62"/>
                  </a:lnTo>
                  <a:cubicBezTo>
                    <a:pt x="396" y="19"/>
                    <a:pt x="346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8" name="Google Shape;12488;p32"/>
            <p:cNvSpPr/>
            <p:nvPr/>
          </p:nvSpPr>
          <p:spPr>
            <a:xfrm>
              <a:off x="2526713" y="2496177"/>
              <a:ext cx="34417" cy="52006"/>
            </a:xfrm>
            <a:custGeom>
              <a:rect b="b" l="l" r="r" t="t"/>
              <a:pathLst>
                <a:path extrusionOk="0" h="1984" w="1313">
                  <a:moveTo>
                    <a:pt x="658" y="1"/>
                  </a:moveTo>
                  <a:cubicBezTo>
                    <a:pt x="296" y="1"/>
                    <a:pt x="1" y="293"/>
                    <a:pt x="1" y="655"/>
                  </a:cubicBezTo>
                  <a:lnTo>
                    <a:pt x="1" y="1326"/>
                  </a:lnTo>
                  <a:cubicBezTo>
                    <a:pt x="1" y="1689"/>
                    <a:pt x="296" y="1984"/>
                    <a:pt x="658" y="1984"/>
                  </a:cubicBezTo>
                  <a:cubicBezTo>
                    <a:pt x="1020" y="1984"/>
                    <a:pt x="1312" y="1689"/>
                    <a:pt x="1312" y="1326"/>
                  </a:cubicBezTo>
                  <a:lnTo>
                    <a:pt x="1312" y="880"/>
                  </a:lnTo>
                  <a:cubicBezTo>
                    <a:pt x="1312" y="764"/>
                    <a:pt x="1221" y="669"/>
                    <a:pt x="1105" y="669"/>
                  </a:cubicBezTo>
                  <a:cubicBezTo>
                    <a:pt x="989" y="669"/>
                    <a:pt x="894" y="764"/>
                    <a:pt x="894" y="880"/>
                  </a:cubicBezTo>
                  <a:lnTo>
                    <a:pt x="894" y="1326"/>
                  </a:lnTo>
                  <a:cubicBezTo>
                    <a:pt x="894" y="1456"/>
                    <a:pt x="788" y="1565"/>
                    <a:pt x="658" y="1565"/>
                  </a:cubicBezTo>
                  <a:cubicBezTo>
                    <a:pt x="525" y="1565"/>
                    <a:pt x="419" y="1456"/>
                    <a:pt x="419" y="1326"/>
                  </a:cubicBezTo>
                  <a:lnTo>
                    <a:pt x="419" y="655"/>
                  </a:lnTo>
                  <a:cubicBezTo>
                    <a:pt x="419" y="525"/>
                    <a:pt x="525" y="419"/>
                    <a:pt x="658" y="419"/>
                  </a:cubicBezTo>
                  <a:cubicBezTo>
                    <a:pt x="771" y="419"/>
                    <a:pt x="866" y="324"/>
                    <a:pt x="866" y="208"/>
                  </a:cubicBezTo>
                  <a:cubicBezTo>
                    <a:pt x="866" y="92"/>
                    <a:pt x="771" y="1"/>
                    <a:pt x="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9" name="Google Shape;12489;p32"/>
            <p:cNvSpPr/>
            <p:nvPr/>
          </p:nvSpPr>
          <p:spPr>
            <a:xfrm>
              <a:off x="2796335" y="2496177"/>
              <a:ext cx="34391" cy="52006"/>
            </a:xfrm>
            <a:custGeom>
              <a:rect b="b" l="l" r="r" t="t"/>
              <a:pathLst>
                <a:path extrusionOk="0" h="1984" w="1312">
                  <a:moveTo>
                    <a:pt x="654" y="1"/>
                  </a:moveTo>
                  <a:cubicBezTo>
                    <a:pt x="377" y="1"/>
                    <a:pt x="377" y="419"/>
                    <a:pt x="654" y="419"/>
                  </a:cubicBezTo>
                  <a:cubicBezTo>
                    <a:pt x="788" y="419"/>
                    <a:pt x="894" y="525"/>
                    <a:pt x="894" y="655"/>
                  </a:cubicBezTo>
                  <a:lnTo>
                    <a:pt x="894" y="1326"/>
                  </a:lnTo>
                  <a:cubicBezTo>
                    <a:pt x="894" y="1456"/>
                    <a:pt x="788" y="1565"/>
                    <a:pt x="654" y="1565"/>
                  </a:cubicBezTo>
                  <a:cubicBezTo>
                    <a:pt x="524" y="1565"/>
                    <a:pt x="419" y="1456"/>
                    <a:pt x="419" y="1326"/>
                  </a:cubicBezTo>
                  <a:lnTo>
                    <a:pt x="419" y="880"/>
                  </a:lnTo>
                  <a:cubicBezTo>
                    <a:pt x="419" y="741"/>
                    <a:pt x="314" y="671"/>
                    <a:pt x="210" y="671"/>
                  </a:cubicBezTo>
                  <a:cubicBezTo>
                    <a:pt x="105" y="671"/>
                    <a:pt x="0" y="741"/>
                    <a:pt x="0" y="880"/>
                  </a:cubicBezTo>
                  <a:lnTo>
                    <a:pt x="0" y="1326"/>
                  </a:lnTo>
                  <a:cubicBezTo>
                    <a:pt x="0" y="1689"/>
                    <a:pt x="292" y="1984"/>
                    <a:pt x="654" y="1984"/>
                  </a:cubicBezTo>
                  <a:cubicBezTo>
                    <a:pt x="1017" y="1984"/>
                    <a:pt x="1312" y="1689"/>
                    <a:pt x="1312" y="1326"/>
                  </a:cubicBezTo>
                  <a:lnTo>
                    <a:pt x="1312" y="655"/>
                  </a:lnTo>
                  <a:cubicBezTo>
                    <a:pt x="1312" y="293"/>
                    <a:pt x="1017" y="1"/>
                    <a:pt x="6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90" name="Google Shape;12490;p32"/>
          <p:cNvGrpSpPr/>
          <p:nvPr/>
        </p:nvGrpSpPr>
        <p:grpSpPr>
          <a:xfrm>
            <a:off x="3897260" y="3500536"/>
            <a:ext cx="271850" cy="360999"/>
            <a:chOff x="3897260" y="3348136"/>
            <a:chExt cx="271850" cy="360999"/>
          </a:xfrm>
        </p:grpSpPr>
        <p:sp>
          <p:nvSpPr>
            <p:cNvPr id="12491" name="Google Shape;12491;p32"/>
            <p:cNvSpPr/>
            <p:nvPr/>
          </p:nvSpPr>
          <p:spPr>
            <a:xfrm>
              <a:off x="3904468" y="3353405"/>
              <a:ext cx="259949" cy="271299"/>
            </a:xfrm>
            <a:custGeom>
              <a:rect b="b" l="l" r="r" t="t"/>
              <a:pathLst>
                <a:path extrusionOk="0" h="10350" w="9917">
                  <a:moveTo>
                    <a:pt x="4938" y="1"/>
                  </a:moveTo>
                  <a:cubicBezTo>
                    <a:pt x="4877" y="1"/>
                    <a:pt x="4816" y="3"/>
                    <a:pt x="4754" y="8"/>
                  </a:cubicBezTo>
                  <a:cubicBezTo>
                    <a:pt x="3889" y="78"/>
                    <a:pt x="3126" y="616"/>
                    <a:pt x="2775" y="1411"/>
                  </a:cubicBezTo>
                  <a:cubicBezTo>
                    <a:pt x="1614" y="1713"/>
                    <a:pt x="693" y="2599"/>
                    <a:pt x="345" y="3746"/>
                  </a:cubicBezTo>
                  <a:cubicBezTo>
                    <a:pt x="0" y="4895"/>
                    <a:pt x="274" y="6144"/>
                    <a:pt x="1076" y="7037"/>
                  </a:cubicBezTo>
                  <a:cubicBezTo>
                    <a:pt x="1066" y="7135"/>
                    <a:pt x="1062" y="7234"/>
                    <a:pt x="1062" y="7332"/>
                  </a:cubicBezTo>
                  <a:cubicBezTo>
                    <a:pt x="1062" y="8999"/>
                    <a:pt x="2412" y="10349"/>
                    <a:pt x="4079" y="10349"/>
                  </a:cubicBezTo>
                  <a:cubicBezTo>
                    <a:pt x="4262" y="10349"/>
                    <a:pt x="4983" y="10335"/>
                    <a:pt x="5155" y="10304"/>
                  </a:cubicBezTo>
                  <a:lnTo>
                    <a:pt x="5229" y="9555"/>
                  </a:lnTo>
                  <a:cubicBezTo>
                    <a:pt x="5683" y="9800"/>
                    <a:pt x="6177" y="9919"/>
                    <a:pt x="6665" y="9919"/>
                  </a:cubicBezTo>
                  <a:cubicBezTo>
                    <a:pt x="7541" y="9919"/>
                    <a:pt x="8400" y="9538"/>
                    <a:pt x="8992" y="8827"/>
                  </a:cubicBezTo>
                  <a:cubicBezTo>
                    <a:pt x="9909" y="7719"/>
                    <a:pt x="9916" y="6112"/>
                    <a:pt x="9006" y="4997"/>
                  </a:cubicBezTo>
                  <a:lnTo>
                    <a:pt x="9009" y="4997"/>
                  </a:lnTo>
                  <a:cubicBezTo>
                    <a:pt x="9547" y="4241"/>
                    <a:pt x="9618" y="3246"/>
                    <a:pt x="9196" y="2423"/>
                  </a:cubicBezTo>
                  <a:cubicBezTo>
                    <a:pt x="8770" y="1597"/>
                    <a:pt x="7919" y="1080"/>
                    <a:pt x="6991" y="1080"/>
                  </a:cubicBezTo>
                  <a:cubicBezTo>
                    <a:pt x="6970" y="1080"/>
                    <a:pt x="6949" y="1084"/>
                    <a:pt x="6931" y="1084"/>
                  </a:cubicBezTo>
                  <a:cubicBezTo>
                    <a:pt x="6490" y="404"/>
                    <a:pt x="5739" y="1"/>
                    <a:pt x="4938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2" name="Google Shape;12492;p32"/>
            <p:cNvSpPr/>
            <p:nvPr/>
          </p:nvSpPr>
          <p:spPr>
            <a:xfrm>
              <a:off x="3904468" y="3353379"/>
              <a:ext cx="143618" cy="271221"/>
            </a:xfrm>
            <a:custGeom>
              <a:rect b="b" l="l" r="r" t="t"/>
              <a:pathLst>
                <a:path extrusionOk="0" h="10347" w="5479">
                  <a:moveTo>
                    <a:pt x="4932" y="0"/>
                  </a:moveTo>
                  <a:cubicBezTo>
                    <a:pt x="4014" y="0"/>
                    <a:pt x="3156" y="539"/>
                    <a:pt x="2775" y="1408"/>
                  </a:cubicBezTo>
                  <a:cubicBezTo>
                    <a:pt x="1614" y="1711"/>
                    <a:pt x="693" y="2597"/>
                    <a:pt x="345" y="3747"/>
                  </a:cubicBezTo>
                  <a:cubicBezTo>
                    <a:pt x="0" y="4893"/>
                    <a:pt x="274" y="6141"/>
                    <a:pt x="1076" y="7034"/>
                  </a:cubicBezTo>
                  <a:cubicBezTo>
                    <a:pt x="1066" y="7133"/>
                    <a:pt x="1062" y="7231"/>
                    <a:pt x="1062" y="7330"/>
                  </a:cubicBezTo>
                  <a:cubicBezTo>
                    <a:pt x="1062" y="8997"/>
                    <a:pt x="2412" y="10347"/>
                    <a:pt x="4079" y="10347"/>
                  </a:cubicBezTo>
                  <a:cubicBezTo>
                    <a:pt x="4262" y="10347"/>
                    <a:pt x="4986" y="10333"/>
                    <a:pt x="5159" y="10301"/>
                  </a:cubicBezTo>
                  <a:lnTo>
                    <a:pt x="5159" y="9218"/>
                  </a:lnTo>
                  <a:cubicBezTo>
                    <a:pt x="5020" y="9255"/>
                    <a:pt x="4878" y="9274"/>
                    <a:pt x="4736" y="9274"/>
                  </a:cubicBezTo>
                  <a:cubicBezTo>
                    <a:pt x="4490" y="9274"/>
                    <a:pt x="4245" y="9218"/>
                    <a:pt x="4019" y="9109"/>
                  </a:cubicBezTo>
                  <a:cubicBezTo>
                    <a:pt x="3464" y="8845"/>
                    <a:pt x="3063" y="8314"/>
                    <a:pt x="3007" y="7703"/>
                  </a:cubicBezTo>
                  <a:cubicBezTo>
                    <a:pt x="2986" y="7470"/>
                    <a:pt x="3014" y="7238"/>
                    <a:pt x="3084" y="7020"/>
                  </a:cubicBezTo>
                  <a:cubicBezTo>
                    <a:pt x="3109" y="6936"/>
                    <a:pt x="3077" y="6845"/>
                    <a:pt x="3007" y="6792"/>
                  </a:cubicBezTo>
                  <a:cubicBezTo>
                    <a:pt x="1649" y="5681"/>
                    <a:pt x="1931" y="3529"/>
                    <a:pt x="3527" y="2804"/>
                  </a:cubicBezTo>
                  <a:cubicBezTo>
                    <a:pt x="3615" y="2765"/>
                    <a:pt x="3668" y="2678"/>
                    <a:pt x="3661" y="2586"/>
                  </a:cubicBezTo>
                  <a:cubicBezTo>
                    <a:pt x="3654" y="2516"/>
                    <a:pt x="3650" y="2442"/>
                    <a:pt x="3650" y="2372"/>
                  </a:cubicBezTo>
                  <a:cubicBezTo>
                    <a:pt x="3650" y="1271"/>
                    <a:pt x="4406" y="315"/>
                    <a:pt x="5479" y="65"/>
                  </a:cubicBezTo>
                  <a:cubicBezTo>
                    <a:pt x="5296" y="21"/>
                    <a:pt x="5113" y="0"/>
                    <a:pt x="4932" y="0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3" name="Google Shape;12493;p32"/>
            <p:cNvSpPr/>
            <p:nvPr/>
          </p:nvSpPr>
          <p:spPr>
            <a:xfrm>
              <a:off x="4022713" y="3593275"/>
              <a:ext cx="33945" cy="110617"/>
            </a:xfrm>
            <a:custGeom>
              <a:rect b="b" l="l" r="r" t="t"/>
              <a:pathLst>
                <a:path extrusionOk="0" h="4220" w="1295">
                  <a:moveTo>
                    <a:pt x="888" y="1"/>
                  </a:moveTo>
                  <a:cubicBezTo>
                    <a:pt x="864" y="1"/>
                    <a:pt x="840" y="5"/>
                    <a:pt x="816" y="13"/>
                  </a:cubicBezTo>
                  <a:cubicBezTo>
                    <a:pt x="623" y="84"/>
                    <a:pt x="419" y="122"/>
                    <a:pt x="215" y="122"/>
                  </a:cubicBezTo>
                  <a:lnTo>
                    <a:pt x="194" y="122"/>
                  </a:lnTo>
                  <a:lnTo>
                    <a:pt x="1" y="4219"/>
                  </a:lnTo>
                  <a:lnTo>
                    <a:pt x="1295" y="4219"/>
                  </a:lnTo>
                  <a:lnTo>
                    <a:pt x="1101" y="210"/>
                  </a:lnTo>
                  <a:cubicBezTo>
                    <a:pt x="1098" y="91"/>
                    <a:pt x="999" y="1"/>
                    <a:pt x="888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4" name="Google Shape;12494;p32"/>
            <p:cNvSpPr/>
            <p:nvPr/>
          </p:nvSpPr>
          <p:spPr>
            <a:xfrm>
              <a:off x="4022713" y="3593275"/>
              <a:ext cx="29148" cy="110617"/>
            </a:xfrm>
            <a:custGeom>
              <a:rect b="b" l="l" r="r" t="t"/>
              <a:pathLst>
                <a:path extrusionOk="0" h="4220" w="1112">
                  <a:moveTo>
                    <a:pt x="889" y="1"/>
                  </a:moveTo>
                  <a:cubicBezTo>
                    <a:pt x="865" y="1"/>
                    <a:pt x="841" y="5"/>
                    <a:pt x="816" y="13"/>
                  </a:cubicBezTo>
                  <a:cubicBezTo>
                    <a:pt x="627" y="84"/>
                    <a:pt x="423" y="122"/>
                    <a:pt x="215" y="122"/>
                  </a:cubicBezTo>
                  <a:lnTo>
                    <a:pt x="194" y="122"/>
                  </a:lnTo>
                  <a:lnTo>
                    <a:pt x="1" y="4219"/>
                  </a:lnTo>
                  <a:lnTo>
                    <a:pt x="648" y="4219"/>
                  </a:lnTo>
                  <a:lnTo>
                    <a:pt x="648" y="710"/>
                  </a:lnTo>
                  <a:cubicBezTo>
                    <a:pt x="648" y="615"/>
                    <a:pt x="704" y="534"/>
                    <a:pt x="795" y="506"/>
                  </a:cubicBezTo>
                  <a:lnTo>
                    <a:pt x="1112" y="400"/>
                  </a:lnTo>
                  <a:lnTo>
                    <a:pt x="1101" y="207"/>
                  </a:lnTo>
                  <a:cubicBezTo>
                    <a:pt x="1098" y="88"/>
                    <a:pt x="1000" y="1"/>
                    <a:pt x="889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5" name="Google Shape;12495;p32"/>
            <p:cNvSpPr/>
            <p:nvPr/>
          </p:nvSpPr>
          <p:spPr>
            <a:xfrm>
              <a:off x="3897260" y="3348136"/>
              <a:ext cx="271850" cy="360999"/>
            </a:xfrm>
            <a:custGeom>
              <a:rect b="b" l="l" r="r" t="t"/>
              <a:pathLst>
                <a:path extrusionOk="0" h="13772" w="10371">
                  <a:moveTo>
                    <a:pt x="5221" y="405"/>
                  </a:moveTo>
                  <a:cubicBezTo>
                    <a:pt x="5911" y="405"/>
                    <a:pt x="6605" y="728"/>
                    <a:pt x="7037" y="1394"/>
                  </a:cubicBezTo>
                  <a:cubicBezTo>
                    <a:pt x="7076" y="1453"/>
                    <a:pt x="7143" y="1489"/>
                    <a:pt x="7213" y="1489"/>
                  </a:cubicBezTo>
                  <a:lnTo>
                    <a:pt x="7266" y="1489"/>
                  </a:lnTo>
                  <a:cubicBezTo>
                    <a:pt x="8525" y="1489"/>
                    <a:pt x="9544" y="2508"/>
                    <a:pt x="9544" y="3764"/>
                  </a:cubicBezTo>
                  <a:cubicBezTo>
                    <a:pt x="9544" y="4151"/>
                    <a:pt x="9446" y="4530"/>
                    <a:pt x="9260" y="4868"/>
                  </a:cubicBezTo>
                  <a:cubicBezTo>
                    <a:pt x="9238" y="4847"/>
                    <a:pt x="9217" y="4826"/>
                    <a:pt x="9196" y="4805"/>
                  </a:cubicBezTo>
                  <a:cubicBezTo>
                    <a:pt x="9153" y="4763"/>
                    <a:pt x="9106" y="4746"/>
                    <a:pt x="9060" y="4746"/>
                  </a:cubicBezTo>
                  <a:cubicBezTo>
                    <a:pt x="8904" y="4746"/>
                    <a:pt x="8771" y="4949"/>
                    <a:pt x="8915" y="5093"/>
                  </a:cubicBezTo>
                  <a:cubicBezTo>
                    <a:pt x="9734" y="5895"/>
                    <a:pt x="9984" y="7111"/>
                    <a:pt x="9551" y="8170"/>
                  </a:cubicBezTo>
                  <a:cubicBezTo>
                    <a:pt x="9119" y="9228"/>
                    <a:pt x="8089" y="9921"/>
                    <a:pt x="6946" y="9921"/>
                  </a:cubicBezTo>
                  <a:lnTo>
                    <a:pt x="6942" y="9917"/>
                  </a:lnTo>
                  <a:cubicBezTo>
                    <a:pt x="6654" y="9917"/>
                    <a:pt x="6369" y="9872"/>
                    <a:pt x="6095" y="9787"/>
                  </a:cubicBezTo>
                  <a:lnTo>
                    <a:pt x="6067" y="9256"/>
                  </a:lnTo>
                  <a:cubicBezTo>
                    <a:pt x="6123" y="9211"/>
                    <a:pt x="6176" y="9165"/>
                    <a:pt x="6225" y="9116"/>
                  </a:cubicBezTo>
                  <a:cubicBezTo>
                    <a:pt x="6389" y="8970"/>
                    <a:pt x="6248" y="8756"/>
                    <a:pt x="6088" y="8756"/>
                  </a:cubicBezTo>
                  <a:cubicBezTo>
                    <a:pt x="6036" y="8756"/>
                    <a:pt x="5982" y="8779"/>
                    <a:pt x="5937" y="8834"/>
                  </a:cubicBezTo>
                  <a:cubicBezTo>
                    <a:pt x="5685" y="9090"/>
                    <a:pt x="5347" y="9225"/>
                    <a:pt x="5004" y="9225"/>
                  </a:cubicBezTo>
                  <a:cubicBezTo>
                    <a:pt x="4813" y="9225"/>
                    <a:pt x="4621" y="9183"/>
                    <a:pt x="4442" y="9098"/>
                  </a:cubicBezTo>
                  <a:cubicBezTo>
                    <a:pt x="4409" y="9082"/>
                    <a:pt x="4377" y="9075"/>
                    <a:pt x="4347" y="9075"/>
                  </a:cubicBezTo>
                  <a:cubicBezTo>
                    <a:pt x="4156" y="9075"/>
                    <a:pt x="4054" y="9367"/>
                    <a:pt x="4270" y="9464"/>
                  </a:cubicBezTo>
                  <a:cubicBezTo>
                    <a:pt x="4431" y="9541"/>
                    <a:pt x="4604" y="9590"/>
                    <a:pt x="4783" y="9615"/>
                  </a:cubicBezTo>
                  <a:lnTo>
                    <a:pt x="4748" y="10322"/>
                  </a:lnTo>
                  <a:cubicBezTo>
                    <a:pt x="4614" y="10341"/>
                    <a:pt x="4480" y="10350"/>
                    <a:pt x="4349" y="10350"/>
                  </a:cubicBezTo>
                  <a:cubicBezTo>
                    <a:pt x="2822" y="10350"/>
                    <a:pt x="1537" y="9110"/>
                    <a:pt x="1537" y="7533"/>
                  </a:cubicBezTo>
                  <a:cubicBezTo>
                    <a:pt x="1537" y="7445"/>
                    <a:pt x="1541" y="7354"/>
                    <a:pt x="1552" y="7256"/>
                  </a:cubicBezTo>
                  <a:cubicBezTo>
                    <a:pt x="1559" y="7199"/>
                    <a:pt x="1541" y="7147"/>
                    <a:pt x="1502" y="7104"/>
                  </a:cubicBezTo>
                  <a:cubicBezTo>
                    <a:pt x="1" y="5423"/>
                    <a:pt x="630" y="2762"/>
                    <a:pt x="2726" y="1932"/>
                  </a:cubicBezTo>
                  <a:lnTo>
                    <a:pt x="2726" y="1932"/>
                  </a:lnTo>
                  <a:cubicBezTo>
                    <a:pt x="2691" y="2065"/>
                    <a:pt x="2666" y="2202"/>
                    <a:pt x="2656" y="2343"/>
                  </a:cubicBezTo>
                  <a:cubicBezTo>
                    <a:pt x="2645" y="2452"/>
                    <a:pt x="2726" y="2551"/>
                    <a:pt x="2839" y="2561"/>
                  </a:cubicBezTo>
                  <a:lnTo>
                    <a:pt x="2856" y="2561"/>
                  </a:lnTo>
                  <a:cubicBezTo>
                    <a:pt x="2962" y="2561"/>
                    <a:pt x="3046" y="2480"/>
                    <a:pt x="3057" y="2378"/>
                  </a:cubicBezTo>
                  <a:cubicBezTo>
                    <a:pt x="3078" y="2146"/>
                    <a:pt x="3134" y="1921"/>
                    <a:pt x="3229" y="1710"/>
                  </a:cubicBezTo>
                  <a:cubicBezTo>
                    <a:pt x="3229" y="1707"/>
                    <a:pt x="3232" y="1700"/>
                    <a:pt x="3236" y="1696"/>
                  </a:cubicBezTo>
                  <a:cubicBezTo>
                    <a:pt x="3611" y="847"/>
                    <a:pt x="4414" y="405"/>
                    <a:pt x="5221" y="405"/>
                  </a:cubicBezTo>
                  <a:close/>
                  <a:moveTo>
                    <a:pt x="5676" y="9492"/>
                  </a:moveTo>
                  <a:lnTo>
                    <a:pt x="5866" y="13367"/>
                  </a:lnTo>
                  <a:lnTo>
                    <a:pt x="4998" y="13367"/>
                  </a:lnTo>
                  <a:lnTo>
                    <a:pt x="5184" y="9619"/>
                  </a:lnTo>
                  <a:cubicBezTo>
                    <a:pt x="5353" y="9601"/>
                    <a:pt x="5518" y="9559"/>
                    <a:pt x="5676" y="9492"/>
                  </a:cubicBezTo>
                  <a:close/>
                  <a:moveTo>
                    <a:pt x="5221" y="0"/>
                  </a:moveTo>
                  <a:cubicBezTo>
                    <a:pt x="4294" y="0"/>
                    <a:pt x="3372" y="494"/>
                    <a:pt x="2909" y="1443"/>
                  </a:cubicBezTo>
                  <a:cubicBezTo>
                    <a:pt x="1717" y="1784"/>
                    <a:pt x="785" y="2709"/>
                    <a:pt x="426" y="3894"/>
                  </a:cubicBezTo>
                  <a:cubicBezTo>
                    <a:pt x="71" y="5079"/>
                    <a:pt x="338" y="6366"/>
                    <a:pt x="1144" y="7308"/>
                  </a:cubicBezTo>
                  <a:cubicBezTo>
                    <a:pt x="1137" y="7386"/>
                    <a:pt x="1137" y="7459"/>
                    <a:pt x="1137" y="7533"/>
                  </a:cubicBezTo>
                  <a:cubicBezTo>
                    <a:pt x="1133" y="9330"/>
                    <a:pt x="2599" y="10755"/>
                    <a:pt x="4348" y="10755"/>
                  </a:cubicBezTo>
                  <a:cubicBezTo>
                    <a:pt x="4472" y="10755"/>
                    <a:pt x="4597" y="10748"/>
                    <a:pt x="4723" y="10733"/>
                  </a:cubicBezTo>
                  <a:lnTo>
                    <a:pt x="4723" y="10733"/>
                  </a:lnTo>
                  <a:lnTo>
                    <a:pt x="4593" y="13371"/>
                  </a:lnTo>
                  <a:lnTo>
                    <a:pt x="4354" y="13371"/>
                  </a:lnTo>
                  <a:cubicBezTo>
                    <a:pt x="4353" y="13371"/>
                    <a:pt x="4352" y="13371"/>
                    <a:pt x="4351" y="13371"/>
                  </a:cubicBezTo>
                  <a:cubicBezTo>
                    <a:pt x="4087" y="13371"/>
                    <a:pt x="4088" y="13771"/>
                    <a:pt x="4354" y="13771"/>
                  </a:cubicBezTo>
                  <a:lnTo>
                    <a:pt x="6510" y="13771"/>
                  </a:lnTo>
                  <a:cubicBezTo>
                    <a:pt x="6619" y="13771"/>
                    <a:pt x="6710" y="13684"/>
                    <a:pt x="6710" y="13571"/>
                  </a:cubicBezTo>
                  <a:cubicBezTo>
                    <a:pt x="6710" y="13459"/>
                    <a:pt x="6619" y="13371"/>
                    <a:pt x="6510" y="13371"/>
                  </a:cubicBezTo>
                  <a:lnTo>
                    <a:pt x="6271" y="13371"/>
                  </a:lnTo>
                  <a:lnTo>
                    <a:pt x="6112" y="10216"/>
                  </a:lnTo>
                  <a:lnTo>
                    <a:pt x="6112" y="10216"/>
                  </a:lnTo>
                  <a:cubicBezTo>
                    <a:pt x="6386" y="10288"/>
                    <a:pt x="6662" y="10323"/>
                    <a:pt x="6936" y="10323"/>
                  </a:cubicBezTo>
                  <a:cubicBezTo>
                    <a:pt x="7986" y="10323"/>
                    <a:pt x="8993" y="9810"/>
                    <a:pt x="9604" y="8912"/>
                  </a:cubicBezTo>
                  <a:cubicBezTo>
                    <a:pt x="10371" y="7783"/>
                    <a:pt x="10343" y="6289"/>
                    <a:pt x="9530" y="5188"/>
                  </a:cubicBezTo>
                  <a:cubicBezTo>
                    <a:pt x="10051" y="4369"/>
                    <a:pt x="10082" y="3335"/>
                    <a:pt x="9622" y="2484"/>
                  </a:cubicBezTo>
                  <a:cubicBezTo>
                    <a:pt x="9161" y="1629"/>
                    <a:pt x="8278" y="1095"/>
                    <a:pt x="7311" y="1081"/>
                  </a:cubicBezTo>
                  <a:cubicBezTo>
                    <a:pt x="6793" y="353"/>
                    <a:pt x="6005" y="0"/>
                    <a:pt x="5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6" name="Google Shape;12496;p32"/>
            <p:cNvSpPr/>
            <p:nvPr/>
          </p:nvSpPr>
          <p:spPr>
            <a:xfrm>
              <a:off x="3955242" y="3495083"/>
              <a:ext cx="61416" cy="61416"/>
            </a:xfrm>
            <a:custGeom>
              <a:rect b="b" l="l" r="r" t="t"/>
              <a:pathLst>
                <a:path extrusionOk="0" h="2343" w="2343">
                  <a:moveTo>
                    <a:pt x="203" y="0"/>
                  </a:moveTo>
                  <a:cubicBezTo>
                    <a:pt x="102" y="0"/>
                    <a:pt x="1" y="67"/>
                    <a:pt x="1" y="201"/>
                  </a:cubicBezTo>
                  <a:cubicBezTo>
                    <a:pt x="1" y="1382"/>
                    <a:pt x="961" y="2342"/>
                    <a:pt x="2142" y="2342"/>
                  </a:cubicBezTo>
                  <a:cubicBezTo>
                    <a:pt x="2255" y="2342"/>
                    <a:pt x="2343" y="2254"/>
                    <a:pt x="2343" y="2142"/>
                  </a:cubicBezTo>
                  <a:cubicBezTo>
                    <a:pt x="2343" y="2029"/>
                    <a:pt x="2255" y="1941"/>
                    <a:pt x="2142" y="1941"/>
                  </a:cubicBezTo>
                  <a:cubicBezTo>
                    <a:pt x="1182" y="1938"/>
                    <a:pt x="405" y="1161"/>
                    <a:pt x="405" y="201"/>
                  </a:cubicBezTo>
                  <a:cubicBezTo>
                    <a:pt x="405" y="67"/>
                    <a:pt x="304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7" name="Google Shape;12497;p32"/>
            <p:cNvSpPr/>
            <p:nvPr/>
          </p:nvSpPr>
          <p:spPr>
            <a:xfrm>
              <a:off x="4077838" y="3404650"/>
              <a:ext cx="46213" cy="44456"/>
            </a:xfrm>
            <a:custGeom>
              <a:rect b="b" l="l" r="r" t="t"/>
              <a:pathLst>
                <a:path extrusionOk="0" h="1696" w="1763">
                  <a:moveTo>
                    <a:pt x="268" y="1"/>
                  </a:moveTo>
                  <a:cubicBezTo>
                    <a:pt x="0" y="1"/>
                    <a:pt x="0" y="405"/>
                    <a:pt x="268" y="405"/>
                  </a:cubicBezTo>
                  <a:cubicBezTo>
                    <a:pt x="873" y="405"/>
                    <a:pt x="1358" y="894"/>
                    <a:pt x="1361" y="1495"/>
                  </a:cubicBezTo>
                  <a:cubicBezTo>
                    <a:pt x="1361" y="1608"/>
                    <a:pt x="1449" y="1696"/>
                    <a:pt x="1562" y="1696"/>
                  </a:cubicBezTo>
                  <a:cubicBezTo>
                    <a:pt x="1674" y="1696"/>
                    <a:pt x="1762" y="1608"/>
                    <a:pt x="1762" y="1495"/>
                  </a:cubicBezTo>
                  <a:cubicBezTo>
                    <a:pt x="1762" y="669"/>
                    <a:pt x="1094" y="1"/>
                    <a:pt x="2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98" name="Google Shape;12498;p32"/>
          <p:cNvGrpSpPr/>
          <p:nvPr/>
        </p:nvGrpSpPr>
        <p:grpSpPr>
          <a:xfrm>
            <a:off x="3584414" y="2111719"/>
            <a:ext cx="384327" cy="378430"/>
            <a:chOff x="3584414" y="1959319"/>
            <a:chExt cx="384327" cy="378430"/>
          </a:xfrm>
        </p:grpSpPr>
        <p:sp>
          <p:nvSpPr>
            <p:cNvPr id="12499" name="Google Shape;12499;p32"/>
            <p:cNvSpPr/>
            <p:nvPr/>
          </p:nvSpPr>
          <p:spPr>
            <a:xfrm>
              <a:off x="3786931" y="1964876"/>
              <a:ext cx="164457" cy="367263"/>
            </a:xfrm>
            <a:custGeom>
              <a:rect b="b" l="l" r="r" t="t"/>
              <a:pathLst>
                <a:path extrusionOk="0" h="14011" w="6274">
                  <a:moveTo>
                    <a:pt x="3343" y="1"/>
                  </a:moveTo>
                  <a:cubicBezTo>
                    <a:pt x="3059" y="1"/>
                    <a:pt x="2748" y="51"/>
                    <a:pt x="2406" y="166"/>
                  </a:cubicBezTo>
                  <a:cubicBezTo>
                    <a:pt x="1" y="975"/>
                    <a:pt x="795" y="4323"/>
                    <a:pt x="1470" y="6046"/>
                  </a:cubicBezTo>
                  <a:lnTo>
                    <a:pt x="2205" y="14010"/>
                  </a:lnTo>
                  <a:cubicBezTo>
                    <a:pt x="4688" y="14010"/>
                    <a:pt x="6274" y="12203"/>
                    <a:pt x="6274" y="9717"/>
                  </a:cubicBezTo>
                  <a:cubicBezTo>
                    <a:pt x="6274" y="7090"/>
                    <a:pt x="3732" y="5283"/>
                    <a:pt x="3563" y="3472"/>
                  </a:cubicBezTo>
                  <a:cubicBezTo>
                    <a:pt x="3466" y="2440"/>
                    <a:pt x="4059" y="1932"/>
                    <a:pt x="4844" y="1932"/>
                  </a:cubicBezTo>
                  <a:cubicBezTo>
                    <a:pt x="5060" y="1932"/>
                    <a:pt x="5290" y="1971"/>
                    <a:pt x="5525" y="2047"/>
                  </a:cubicBezTo>
                  <a:cubicBezTo>
                    <a:pt x="5543" y="2054"/>
                    <a:pt x="5561" y="2057"/>
                    <a:pt x="5579" y="2057"/>
                  </a:cubicBezTo>
                  <a:cubicBezTo>
                    <a:pt x="5686" y="2057"/>
                    <a:pt x="5770" y="1945"/>
                    <a:pt x="5722" y="1836"/>
                  </a:cubicBezTo>
                  <a:cubicBezTo>
                    <a:pt x="5456" y="1225"/>
                    <a:pt x="4744" y="1"/>
                    <a:pt x="3343" y="1"/>
                  </a:cubicBezTo>
                  <a:close/>
                </a:path>
              </a:pathLst>
            </a:custGeom>
            <a:solidFill>
              <a:srgbClr val="718D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0" name="Google Shape;12500;p32"/>
            <p:cNvSpPr/>
            <p:nvPr/>
          </p:nvSpPr>
          <p:spPr>
            <a:xfrm>
              <a:off x="3590049" y="2148495"/>
              <a:ext cx="29620" cy="35623"/>
            </a:xfrm>
            <a:custGeom>
              <a:rect b="b" l="l" r="r" t="t"/>
              <a:pathLst>
                <a:path extrusionOk="0" h="1359" w="1130">
                  <a:moveTo>
                    <a:pt x="563" y="1"/>
                  </a:moveTo>
                  <a:cubicBezTo>
                    <a:pt x="254" y="1"/>
                    <a:pt x="0" y="254"/>
                    <a:pt x="0" y="567"/>
                  </a:cubicBezTo>
                  <a:lnTo>
                    <a:pt x="0" y="792"/>
                  </a:lnTo>
                  <a:cubicBezTo>
                    <a:pt x="0" y="1105"/>
                    <a:pt x="254" y="1358"/>
                    <a:pt x="563" y="1358"/>
                  </a:cubicBezTo>
                  <a:cubicBezTo>
                    <a:pt x="876" y="1358"/>
                    <a:pt x="1129" y="1105"/>
                    <a:pt x="1129" y="792"/>
                  </a:cubicBezTo>
                  <a:lnTo>
                    <a:pt x="1129" y="567"/>
                  </a:lnTo>
                  <a:cubicBezTo>
                    <a:pt x="1129" y="254"/>
                    <a:pt x="876" y="1"/>
                    <a:pt x="56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1" name="Google Shape;12501;p32"/>
            <p:cNvSpPr/>
            <p:nvPr/>
          </p:nvSpPr>
          <p:spPr>
            <a:xfrm>
              <a:off x="3718622" y="2173659"/>
              <a:ext cx="60970" cy="79398"/>
            </a:xfrm>
            <a:custGeom>
              <a:rect b="b" l="l" r="r" t="t"/>
              <a:pathLst>
                <a:path extrusionOk="0" h="3029" w="2326">
                  <a:moveTo>
                    <a:pt x="1742" y="1"/>
                  </a:moveTo>
                  <a:lnTo>
                    <a:pt x="1" y="788"/>
                  </a:lnTo>
                  <a:cubicBezTo>
                    <a:pt x="1" y="788"/>
                    <a:pt x="451" y="2044"/>
                    <a:pt x="1330" y="3028"/>
                  </a:cubicBezTo>
                  <a:lnTo>
                    <a:pt x="2325" y="163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2" name="Google Shape;12502;p32"/>
            <p:cNvSpPr/>
            <p:nvPr/>
          </p:nvSpPr>
          <p:spPr>
            <a:xfrm>
              <a:off x="3608398" y="2049228"/>
              <a:ext cx="317197" cy="282990"/>
            </a:xfrm>
            <a:custGeom>
              <a:rect b="b" l="l" r="r" t="t"/>
              <a:pathLst>
                <a:path extrusionOk="0" h="10796" w="12101">
                  <a:moveTo>
                    <a:pt x="3105" y="0"/>
                  </a:moveTo>
                  <a:cubicBezTo>
                    <a:pt x="2523" y="0"/>
                    <a:pt x="1953" y="204"/>
                    <a:pt x="1519" y="605"/>
                  </a:cubicBezTo>
                  <a:cubicBezTo>
                    <a:pt x="851" y="1221"/>
                    <a:pt x="584" y="2036"/>
                    <a:pt x="507" y="2437"/>
                  </a:cubicBezTo>
                  <a:cubicBezTo>
                    <a:pt x="482" y="2574"/>
                    <a:pt x="531" y="2715"/>
                    <a:pt x="640" y="2803"/>
                  </a:cubicBezTo>
                  <a:cubicBezTo>
                    <a:pt x="827" y="2954"/>
                    <a:pt x="1048" y="3060"/>
                    <a:pt x="1284" y="3109"/>
                  </a:cubicBezTo>
                  <a:cubicBezTo>
                    <a:pt x="1453" y="3429"/>
                    <a:pt x="1692" y="3707"/>
                    <a:pt x="1984" y="3925"/>
                  </a:cubicBezTo>
                  <a:cubicBezTo>
                    <a:pt x="1445" y="3922"/>
                    <a:pt x="985" y="3844"/>
                    <a:pt x="683" y="3844"/>
                  </a:cubicBezTo>
                  <a:cubicBezTo>
                    <a:pt x="573" y="3844"/>
                    <a:pt x="483" y="3854"/>
                    <a:pt x="419" y="3883"/>
                  </a:cubicBezTo>
                  <a:cubicBezTo>
                    <a:pt x="113" y="4027"/>
                    <a:pt x="28" y="4262"/>
                    <a:pt x="11" y="4435"/>
                  </a:cubicBezTo>
                  <a:cubicBezTo>
                    <a:pt x="0" y="4568"/>
                    <a:pt x="92" y="4688"/>
                    <a:pt x="225" y="4712"/>
                  </a:cubicBezTo>
                  <a:cubicBezTo>
                    <a:pt x="595" y="4783"/>
                    <a:pt x="1407" y="4899"/>
                    <a:pt x="2261" y="5268"/>
                  </a:cubicBezTo>
                  <a:cubicBezTo>
                    <a:pt x="3003" y="5589"/>
                    <a:pt x="3564" y="5692"/>
                    <a:pt x="3988" y="5692"/>
                  </a:cubicBezTo>
                  <a:cubicBezTo>
                    <a:pt x="4446" y="5692"/>
                    <a:pt x="4745" y="5572"/>
                    <a:pt x="4944" y="5479"/>
                  </a:cubicBezTo>
                  <a:cubicBezTo>
                    <a:pt x="5152" y="5381"/>
                    <a:pt x="5357" y="5336"/>
                    <a:pt x="5537" y="5336"/>
                  </a:cubicBezTo>
                  <a:cubicBezTo>
                    <a:pt x="6043" y="5336"/>
                    <a:pt x="6349" y="5698"/>
                    <a:pt x="5940" y="6284"/>
                  </a:cubicBezTo>
                  <a:cubicBezTo>
                    <a:pt x="4719" y="8028"/>
                    <a:pt x="6073" y="9425"/>
                    <a:pt x="6850" y="9892"/>
                  </a:cubicBezTo>
                  <a:lnTo>
                    <a:pt x="5848" y="9892"/>
                  </a:lnTo>
                  <a:cubicBezTo>
                    <a:pt x="5461" y="9892"/>
                    <a:pt x="5117" y="10138"/>
                    <a:pt x="4990" y="10508"/>
                  </a:cubicBezTo>
                  <a:cubicBezTo>
                    <a:pt x="4948" y="10650"/>
                    <a:pt x="5054" y="10796"/>
                    <a:pt x="5203" y="10796"/>
                  </a:cubicBezTo>
                  <a:cubicBezTo>
                    <a:pt x="5205" y="10796"/>
                    <a:pt x="5206" y="10796"/>
                    <a:pt x="5208" y="10796"/>
                  </a:cubicBezTo>
                  <a:lnTo>
                    <a:pt x="8827" y="10796"/>
                  </a:lnTo>
                  <a:cubicBezTo>
                    <a:pt x="9291" y="10796"/>
                    <a:pt x="9720" y="10553"/>
                    <a:pt x="9959" y="10152"/>
                  </a:cubicBezTo>
                  <a:lnTo>
                    <a:pt x="10254" y="9667"/>
                  </a:lnTo>
                  <a:cubicBezTo>
                    <a:pt x="12100" y="5898"/>
                    <a:pt x="9238" y="1527"/>
                    <a:pt x="5015" y="1386"/>
                  </a:cubicBezTo>
                  <a:cubicBezTo>
                    <a:pt x="5004" y="1333"/>
                    <a:pt x="4990" y="1284"/>
                    <a:pt x="4972" y="1235"/>
                  </a:cubicBezTo>
                  <a:cubicBezTo>
                    <a:pt x="4786" y="637"/>
                    <a:pt x="4079" y="109"/>
                    <a:pt x="3457" y="25"/>
                  </a:cubicBezTo>
                  <a:cubicBezTo>
                    <a:pt x="3340" y="9"/>
                    <a:pt x="3222" y="0"/>
                    <a:pt x="3105" y="0"/>
                  </a:cubicBezTo>
                  <a:close/>
                </a:path>
              </a:pathLst>
            </a:custGeom>
            <a:solidFill>
              <a:srgbClr val="92A8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3" name="Google Shape;12503;p32"/>
            <p:cNvSpPr/>
            <p:nvPr/>
          </p:nvSpPr>
          <p:spPr>
            <a:xfrm>
              <a:off x="3682396" y="2019896"/>
              <a:ext cx="34234" cy="50590"/>
            </a:xfrm>
            <a:custGeom>
              <a:rect b="b" l="l" r="r" t="t"/>
              <a:pathLst>
                <a:path extrusionOk="0" h="1930" w="1306">
                  <a:moveTo>
                    <a:pt x="863" y="1"/>
                  </a:moveTo>
                  <a:cubicBezTo>
                    <a:pt x="810" y="1"/>
                    <a:pt x="757" y="20"/>
                    <a:pt x="715" y="61"/>
                  </a:cubicBezTo>
                  <a:cubicBezTo>
                    <a:pt x="455" y="318"/>
                    <a:pt x="265" y="870"/>
                    <a:pt x="156" y="1130"/>
                  </a:cubicBezTo>
                  <a:cubicBezTo>
                    <a:pt x="1" y="1496"/>
                    <a:pt x="254" y="1904"/>
                    <a:pt x="651" y="1928"/>
                  </a:cubicBezTo>
                  <a:cubicBezTo>
                    <a:pt x="663" y="1929"/>
                    <a:pt x="674" y="1929"/>
                    <a:pt x="685" y="1929"/>
                  </a:cubicBezTo>
                  <a:cubicBezTo>
                    <a:pt x="1022" y="1929"/>
                    <a:pt x="1305" y="1625"/>
                    <a:pt x="1302" y="1285"/>
                  </a:cubicBezTo>
                  <a:cubicBezTo>
                    <a:pt x="1295" y="887"/>
                    <a:pt x="1172" y="300"/>
                    <a:pt x="1038" y="93"/>
                  </a:cubicBezTo>
                  <a:cubicBezTo>
                    <a:pt x="995" y="32"/>
                    <a:pt x="929" y="1"/>
                    <a:pt x="863" y="1"/>
                  </a:cubicBezTo>
                  <a:close/>
                </a:path>
              </a:pathLst>
            </a:custGeom>
            <a:solidFill>
              <a:srgbClr val="517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4" name="Google Shape;12504;p32"/>
            <p:cNvSpPr/>
            <p:nvPr/>
          </p:nvSpPr>
          <p:spPr>
            <a:xfrm>
              <a:off x="3655214" y="2083331"/>
              <a:ext cx="17825" cy="17824"/>
            </a:xfrm>
            <a:custGeom>
              <a:rect b="b" l="l" r="r" t="t"/>
              <a:pathLst>
                <a:path extrusionOk="0" h="680" w="680">
                  <a:moveTo>
                    <a:pt x="338" y="1"/>
                  </a:moveTo>
                  <a:cubicBezTo>
                    <a:pt x="152" y="1"/>
                    <a:pt x="1" y="152"/>
                    <a:pt x="1" y="338"/>
                  </a:cubicBezTo>
                  <a:cubicBezTo>
                    <a:pt x="1" y="528"/>
                    <a:pt x="152" y="679"/>
                    <a:pt x="338" y="679"/>
                  </a:cubicBezTo>
                  <a:cubicBezTo>
                    <a:pt x="525" y="679"/>
                    <a:pt x="679" y="528"/>
                    <a:pt x="679" y="338"/>
                  </a:cubicBezTo>
                  <a:cubicBezTo>
                    <a:pt x="679" y="152"/>
                    <a:pt x="525" y="1"/>
                    <a:pt x="338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5" name="Google Shape;12505;p32"/>
            <p:cNvSpPr/>
            <p:nvPr/>
          </p:nvSpPr>
          <p:spPr>
            <a:xfrm>
              <a:off x="3642134" y="2116804"/>
              <a:ext cx="88782" cy="35308"/>
            </a:xfrm>
            <a:custGeom>
              <a:rect b="b" l="l" r="r" t="t"/>
              <a:pathLst>
                <a:path extrusionOk="0" h="1347" w="3387">
                  <a:moveTo>
                    <a:pt x="2767" y="0"/>
                  </a:moveTo>
                  <a:cubicBezTo>
                    <a:pt x="2198" y="0"/>
                    <a:pt x="1610" y="355"/>
                    <a:pt x="985" y="489"/>
                  </a:cubicBezTo>
                  <a:cubicBezTo>
                    <a:pt x="755" y="538"/>
                    <a:pt x="544" y="563"/>
                    <a:pt x="357" y="563"/>
                  </a:cubicBezTo>
                  <a:cubicBezTo>
                    <a:pt x="226" y="563"/>
                    <a:pt x="106" y="551"/>
                    <a:pt x="0" y="527"/>
                  </a:cubicBezTo>
                  <a:lnTo>
                    <a:pt x="0" y="527"/>
                  </a:lnTo>
                  <a:cubicBezTo>
                    <a:pt x="169" y="851"/>
                    <a:pt x="408" y="1129"/>
                    <a:pt x="700" y="1347"/>
                  </a:cubicBezTo>
                  <a:cubicBezTo>
                    <a:pt x="708" y="1347"/>
                    <a:pt x="717" y="1347"/>
                    <a:pt x="725" y="1347"/>
                  </a:cubicBezTo>
                  <a:cubicBezTo>
                    <a:pt x="1497" y="1347"/>
                    <a:pt x="2425" y="1184"/>
                    <a:pt x="3285" y="411"/>
                  </a:cubicBezTo>
                  <a:cubicBezTo>
                    <a:pt x="3387" y="324"/>
                    <a:pt x="3365" y="158"/>
                    <a:pt x="3246" y="98"/>
                  </a:cubicBezTo>
                  <a:cubicBezTo>
                    <a:pt x="3088" y="29"/>
                    <a:pt x="2928" y="0"/>
                    <a:pt x="27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6" name="Google Shape;12506;p32"/>
            <p:cNvSpPr/>
            <p:nvPr/>
          </p:nvSpPr>
          <p:spPr>
            <a:xfrm>
              <a:off x="3741295" y="2220396"/>
              <a:ext cx="85662" cy="88048"/>
            </a:xfrm>
            <a:custGeom>
              <a:rect b="b" l="l" r="r" t="t"/>
              <a:pathLst>
                <a:path extrusionOk="0" h="3359" w="3268">
                  <a:moveTo>
                    <a:pt x="711" y="0"/>
                  </a:moveTo>
                  <a:lnTo>
                    <a:pt x="711" y="0"/>
                  </a:lnTo>
                  <a:cubicBezTo>
                    <a:pt x="1" y="1242"/>
                    <a:pt x="567" y="2286"/>
                    <a:pt x="1204" y="2909"/>
                  </a:cubicBezTo>
                  <a:lnTo>
                    <a:pt x="1207" y="2909"/>
                  </a:lnTo>
                  <a:cubicBezTo>
                    <a:pt x="1383" y="3081"/>
                    <a:pt x="1576" y="3232"/>
                    <a:pt x="1787" y="3359"/>
                  </a:cubicBezTo>
                  <a:lnTo>
                    <a:pt x="3043" y="3359"/>
                  </a:lnTo>
                  <a:cubicBezTo>
                    <a:pt x="3169" y="3359"/>
                    <a:pt x="3268" y="3257"/>
                    <a:pt x="3268" y="3134"/>
                  </a:cubicBezTo>
                  <a:cubicBezTo>
                    <a:pt x="3268" y="3011"/>
                    <a:pt x="3169" y="2909"/>
                    <a:pt x="3043" y="2909"/>
                  </a:cubicBezTo>
                  <a:lnTo>
                    <a:pt x="2983" y="2909"/>
                  </a:lnTo>
                  <a:cubicBezTo>
                    <a:pt x="2561" y="2909"/>
                    <a:pt x="2139" y="2807"/>
                    <a:pt x="1784" y="2578"/>
                  </a:cubicBezTo>
                  <a:cubicBezTo>
                    <a:pt x="750" y="1917"/>
                    <a:pt x="613" y="616"/>
                    <a:pt x="711" y="0"/>
                  </a:cubicBezTo>
                  <a:close/>
                </a:path>
              </a:pathLst>
            </a:custGeom>
            <a:solidFill>
              <a:srgbClr val="718D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7" name="Google Shape;12507;p32"/>
            <p:cNvSpPr/>
            <p:nvPr/>
          </p:nvSpPr>
          <p:spPr>
            <a:xfrm>
              <a:off x="3824913" y="1983173"/>
              <a:ext cx="143828" cy="330723"/>
            </a:xfrm>
            <a:custGeom>
              <a:rect b="b" l="l" r="r" t="t"/>
              <a:pathLst>
                <a:path extrusionOk="0" h="12617" w="5487">
                  <a:moveTo>
                    <a:pt x="2140" y="0"/>
                  </a:moveTo>
                  <a:cubicBezTo>
                    <a:pt x="1618" y="0"/>
                    <a:pt x="1140" y="215"/>
                    <a:pt x="841" y="657"/>
                  </a:cubicBezTo>
                  <a:cubicBezTo>
                    <a:pt x="0" y="1905"/>
                    <a:pt x="514" y="3737"/>
                    <a:pt x="1889" y="5179"/>
                  </a:cubicBezTo>
                  <a:cubicBezTo>
                    <a:pt x="2726" y="6058"/>
                    <a:pt x="5486" y="9926"/>
                    <a:pt x="3126" y="12616"/>
                  </a:cubicBezTo>
                  <a:cubicBezTo>
                    <a:pt x="4203" y="11867"/>
                    <a:pt x="4825" y="10577"/>
                    <a:pt x="4825" y="9019"/>
                  </a:cubicBezTo>
                  <a:cubicBezTo>
                    <a:pt x="4825" y="6392"/>
                    <a:pt x="2283" y="4585"/>
                    <a:pt x="2114" y="2774"/>
                  </a:cubicBezTo>
                  <a:cubicBezTo>
                    <a:pt x="2017" y="1742"/>
                    <a:pt x="2613" y="1234"/>
                    <a:pt x="3396" y="1234"/>
                  </a:cubicBezTo>
                  <a:cubicBezTo>
                    <a:pt x="3612" y="1234"/>
                    <a:pt x="3842" y="1273"/>
                    <a:pt x="4076" y="1349"/>
                  </a:cubicBezTo>
                  <a:cubicBezTo>
                    <a:pt x="4092" y="1354"/>
                    <a:pt x="4108" y="1357"/>
                    <a:pt x="4125" y="1357"/>
                  </a:cubicBezTo>
                  <a:cubicBezTo>
                    <a:pt x="4177" y="1357"/>
                    <a:pt x="4229" y="1332"/>
                    <a:pt x="4259" y="1286"/>
                  </a:cubicBezTo>
                  <a:cubicBezTo>
                    <a:pt x="3723" y="440"/>
                    <a:pt x="2886" y="0"/>
                    <a:pt x="2140" y="0"/>
                  </a:cubicBezTo>
                  <a:close/>
                </a:path>
              </a:pathLst>
            </a:custGeom>
            <a:solidFill>
              <a:srgbClr val="92A8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8" name="Google Shape;12508;p32"/>
            <p:cNvSpPr/>
            <p:nvPr/>
          </p:nvSpPr>
          <p:spPr>
            <a:xfrm>
              <a:off x="3584414" y="1959319"/>
              <a:ext cx="372506" cy="378430"/>
            </a:xfrm>
            <a:custGeom>
              <a:rect b="b" l="l" r="r" t="t"/>
              <a:pathLst>
                <a:path extrusionOk="0" h="14437" w="14211">
                  <a:moveTo>
                    <a:pt x="776" y="7428"/>
                  </a:moveTo>
                  <a:cubicBezTo>
                    <a:pt x="804" y="7428"/>
                    <a:pt x="833" y="7432"/>
                    <a:pt x="862" y="7439"/>
                  </a:cubicBezTo>
                  <a:cubicBezTo>
                    <a:pt x="736" y="7636"/>
                    <a:pt x="687" y="7879"/>
                    <a:pt x="732" y="8111"/>
                  </a:cubicBezTo>
                  <a:cubicBezTo>
                    <a:pt x="750" y="8248"/>
                    <a:pt x="884" y="8297"/>
                    <a:pt x="954" y="8315"/>
                  </a:cubicBezTo>
                  <a:cubicBezTo>
                    <a:pt x="897" y="8348"/>
                    <a:pt x="837" y="8363"/>
                    <a:pt x="778" y="8363"/>
                  </a:cubicBezTo>
                  <a:cubicBezTo>
                    <a:pt x="594" y="8363"/>
                    <a:pt x="426" y="8214"/>
                    <a:pt x="426" y="8009"/>
                  </a:cubicBezTo>
                  <a:lnTo>
                    <a:pt x="426" y="7784"/>
                  </a:lnTo>
                  <a:cubicBezTo>
                    <a:pt x="423" y="7582"/>
                    <a:pt x="588" y="7428"/>
                    <a:pt x="776" y="7428"/>
                  </a:cubicBezTo>
                  <a:close/>
                  <a:moveTo>
                    <a:pt x="6457" y="8974"/>
                  </a:moveTo>
                  <a:cubicBezTo>
                    <a:pt x="6614" y="8974"/>
                    <a:pt x="6736" y="9017"/>
                    <a:pt x="6795" y="9088"/>
                  </a:cubicBezTo>
                  <a:cubicBezTo>
                    <a:pt x="6879" y="9187"/>
                    <a:pt x="6840" y="9370"/>
                    <a:pt x="6686" y="9588"/>
                  </a:cubicBezTo>
                  <a:cubicBezTo>
                    <a:pt x="6475" y="9880"/>
                    <a:pt x="6324" y="10207"/>
                    <a:pt x="6229" y="10555"/>
                  </a:cubicBezTo>
                  <a:cubicBezTo>
                    <a:pt x="5937" y="10150"/>
                    <a:pt x="5694" y="9718"/>
                    <a:pt x="5501" y="9261"/>
                  </a:cubicBezTo>
                  <a:cubicBezTo>
                    <a:pt x="5655" y="9222"/>
                    <a:pt x="5807" y="9169"/>
                    <a:pt x="5954" y="9095"/>
                  </a:cubicBezTo>
                  <a:cubicBezTo>
                    <a:pt x="6137" y="9011"/>
                    <a:pt x="6312" y="8974"/>
                    <a:pt x="6457" y="8974"/>
                  </a:cubicBezTo>
                  <a:close/>
                  <a:moveTo>
                    <a:pt x="11068" y="424"/>
                  </a:moveTo>
                  <a:cubicBezTo>
                    <a:pt x="11396" y="424"/>
                    <a:pt x="11702" y="497"/>
                    <a:pt x="11985" y="642"/>
                  </a:cubicBezTo>
                  <a:cubicBezTo>
                    <a:pt x="12614" y="972"/>
                    <a:pt x="13001" y="1602"/>
                    <a:pt x="13202" y="2024"/>
                  </a:cubicBezTo>
                  <a:cubicBezTo>
                    <a:pt x="12985" y="1963"/>
                    <a:pt x="12773" y="1933"/>
                    <a:pt x="12571" y="1933"/>
                  </a:cubicBezTo>
                  <a:cubicBezTo>
                    <a:pt x="12224" y="1933"/>
                    <a:pt x="11906" y="2022"/>
                    <a:pt x="11651" y="2200"/>
                  </a:cubicBezTo>
                  <a:cubicBezTo>
                    <a:pt x="11218" y="2502"/>
                    <a:pt x="11014" y="3037"/>
                    <a:pt x="11078" y="3701"/>
                  </a:cubicBezTo>
                  <a:cubicBezTo>
                    <a:pt x="11155" y="4542"/>
                    <a:pt x="11700" y="5361"/>
                    <a:pt x="12273" y="6226"/>
                  </a:cubicBezTo>
                  <a:cubicBezTo>
                    <a:pt x="13019" y="7348"/>
                    <a:pt x="13789" y="8508"/>
                    <a:pt x="13789" y="9929"/>
                  </a:cubicBezTo>
                  <a:cubicBezTo>
                    <a:pt x="13789" y="11093"/>
                    <a:pt x="13416" y="12137"/>
                    <a:pt x="12741" y="12865"/>
                  </a:cubicBezTo>
                  <a:cubicBezTo>
                    <a:pt x="12045" y="13614"/>
                    <a:pt x="11074" y="14011"/>
                    <a:pt x="9931" y="14011"/>
                  </a:cubicBezTo>
                  <a:lnTo>
                    <a:pt x="6106" y="14011"/>
                  </a:lnTo>
                  <a:cubicBezTo>
                    <a:pt x="6200" y="13727"/>
                    <a:pt x="6464" y="13530"/>
                    <a:pt x="6767" y="13530"/>
                  </a:cubicBezTo>
                  <a:lnTo>
                    <a:pt x="8349" y="13530"/>
                  </a:lnTo>
                  <a:cubicBezTo>
                    <a:pt x="8465" y="13530"/>
                    <a:pt x="8560" y="13435"/>
                    <a:pt x="8560" y="13319"/>
                  </a:cubicBezTo>
                  <a:cubicBezTo>
                    <a:pt x="8560" y="13203"/>
                    <a:pt x="8465" y="13108"/>
                    <a:pt x="8349" y="13108"/>
                  </a:cubicBezTo>
                  <a:lnTo>
                    <a:pt x="7829" y="13108"/>
                  </a:lnTo>
                  <a:cubicBezTo>
                    <a:pt x="7357" y="12809"/>
                    <a:pt x="6774" y="12222"/>
                    <a:pt x="6622" y="11497"/>
                  </a:cubicBezTo>
                  <a:cubicBezTo>
                    <a:pt x="6503" y="10949"/>
                    <a:pt x="6644" y="10389"/>
                    <a:pt x="7030" y="9834"/>
                  </a:cubicBezTo>
                  <a:cubicBezTo>
                    <a:pt x="7421" y="9275"/>
                    <a:pt x="7220" y="8941"/>
                    <a:pt x="7118" y="8818"/>
                  </a:cubicBezTo>
                  <a:cubicBezTo>
                    <a:pt x="6973" y="8644"/>
                    <a:pt x="6732" y="8555"/>
                    <a:pt x="6454" y="8555"/>
                  </a:cubicBezTo>
                  <a:cubicBezTo>
                    <a:pt x="6240" y="8555"/>
                    <a:pt x="6005" y="8607"/>
                    <a:pt x="5775" y="8716"/>
                  </a:cubicBezTo>
                  <a:cubicBezTo>
                    <a:pt x="5620" y="8787"/>
                    <a:pt x="5354" y="8910"/>
                    <a:pt x="4909" y="8910"/>
                  </a:cubicBezTo>
                  <a:cubicBezTo>
                    <a:pt x="4517" y="8910"/>
                    <a:pt x="3984" y="8814"/>
                    <a:pt x="3264" y="8501"/>
                  </a:cubicBezTo>
                  <a:cubicBezTo>
                    <a:pt x="2484" y="8164"/>
                    <a:pt x="1724" y="8030"/>
                    <a:pt x="1323" y="7956"/>
                  </a:cubicBezTo>
                  <a:cubicBezTo>
                    <a:pt x="1260" y="7946"/>
                    <a:pt x="1190" y="7935"/>
                    <a:pt x="1137" y="7924"/>
                  </a:cubicBezTo>
                  <a:cubicBezTo>
                    <a:pt x="1140" y="7808"/>
                    <a:pt x="1186" y="7619"/>
                    <a:pt x="1422" y="7502"/>
                  </a:cubicBezTo>
                  <a:cubicBezTo>
                    <a:pt x="1457" y="7490"/>
                    <a:pt x="1514" y="7485"/>
                    <a:pt x="1585" y="7485"/>
                  </a:cubicBezTo>
                  <a:cubicBezTo>
                    <a:pt x="1713" y="7485"/>
                    <a:pt x="1884" y="7501"/>
                    <a:pt x="2051" y="7517"/>
                  </a:cubicBezTo>
                  <a:cubicBezTo>
                    <a:pt x="2301" y="7540"/>
                    <a:pt x="2596" y="7567"/>
                    <a:pt x="2921" y="7567"/>
                  </a:cubicBezTo>
                  <a:cubicBezTo>
                    <a:pt x="3787" y="7567"/>
                    <a:pt x="4861" y="7373"/>
                    <a:pt x="5828" y="6388"/>
                  </a:cubicBezTo>
                  <a:cubicBezTo>
                    <a:pt x="5978" y="6232"/>
                    <a:pt x="5837" y="6022"/>
                    <a:pt x="5674" y="6022"/>
                  </a:cubicBezTo>
                  <a:cubicBezTo>
                    <a:pt x="5624" y="6022"/>
                    <a:pt x="5572" y="6042"/>
                    <a:pt x="5525" y="6089"/>
                  </a:cubicBezTo>
                  <a:cubicBezTo>
                    <a:pt x="4755" y="6877"/>
                    <a:pt x="3915" y="7102"/>
                    <a:pt x="3176" y="7137"/>
                  </a:cubicBezTo>
                  <a:cubicBezTo>
                    <a:pt x="2958" y="7066"/>
                    <a:pt x="2765" y="6947"/>
                    <a:pt x="2603" y="6789"/>
                  </a:cubicBezTo>
                  <a:cubicBezTo>
                    <a:pt x="2818" y="6785"/>
                    <a:pt x="3032" y="6757"/>
                    <a:pt x="3240" y="6701"/>
                  </a:cubicBezTo>
                  <a:cubicBezTo>
                    <a:pt x="3352" y="6673"/>
                    <a:pt x="3422" y="6557"/>
                    <a:pt x="3391" y="6444"/>
                  </a:cubicBezTo>
                  <a:cubicBezTo>
                    <a:pt x="3367" y="6350"/>
                    <a:pt x="3282" y="6285"/>
                    <a:pt x="3189" y="6285"/>
                  </a:cubicBezTo>
                  <a:cubicBezTo>
                    <a:pt x="3171" y="6285"/>
                    <a:pt x="3152" y="6288"/>
                    <a:pt x="3134" y="6293"/>
                  </a:cubicBezTo>
                  <a:cubicBezTo>
                    <a:pt x="2932" y="6345"/>
                    <a:pt x="2751" y="6366"/>
                    <a:pt x="2591" y="6366"/>
                  </a:cubicBezTo>
                  <a:cubicBezTo>
                    <a:pt x="2038" y="6366"/>
                    <a:pt x="1728" y="6113"/>
                    <a:pt x="1619" y="6001"/>
                  </a:cubicBezTo>
                  <a:cubicBezTo>
                    <a:pt x="1668" y="5597"/>
                    <a:pt x="2090" y="4120"/>
                    <a:pt x="3538" y="3617"/>
                  </a:cubicBezTo>
                  <a:lnTo>
                    <a:pt x="3538" y="3617"/>
                  </a:lnTo>
                  <a:cubicBezTo>
                    <a:pt x="3538" y="3641"/>
                    <a:pt x="3535" y="3670"/>
                    <a:pt x="3535" y="3694"/>
                  </a:cubicBezTo>
                  <a:cubicBezTo>
                    <a:pt x="3531" y="3810"/>
                    <a:pt x="3623" y="3909"/>
                    <a:pt x="3739" y="3912"/>
                  </a:cubicBezTo>
                  <a:cubicBezTo>
                    <a:pt x="3741" y="3912"/>
                    <a:pt x="3743" y="3912"/>
                    <a:pt x="3745" y="3912"/>
                  </a:cubicBezTo>
                  <a:cubicBezTo>
                    <a:pt x="3859" y="3912"/>
                    <a:pt x="3954" y="3822"/>
                    <a:pt x="3957" y="3708"/>
                  </a:cubicBezTo>
                  <a:cubicBezTo>
                    <a:pt x="3978" y="3005"/>
                    <a:pt x="4358" y="2717"/>
                    <a:pt x="4555" y="2615"/>
                  </a:cubicBezTo>
                  <a:cubicBezTo>
                    <a:pt x="4984" y="3146"/>
                    <a:pt x="4871" y="3772"/>
                    <a:pt x="4868" y="3803"/>
                  </a:cubicBezTo>
                  <a:cubicBezTo>
                    <a:pt x="4836" y="3950"/>
                    <a:pt x="4954" y="4057"/>
                    <a:pt x="5076" y="4057"/>
                  </a:cubicBezTo>
                  <a:cubicBezTo>
                    <a:pt x="5132" y="4057"/>
                    <a:pt x="5189" y="4035"/>
                    <a:pt x="5233" y="3983"/>
                  </a:cubicBezTo>
                  <a:cubicBezTo>
                    <a:pt x="5476" y="4225"/>
                    <a:pt x="5648" y="4531"/>
                    <a:pt x="5729" y="4865"/>
                  </a:cubicBezTo>
                  <a:cubicBezTo>
                    <a:pt x="5750" y="4960"/>
                    <a:pt x="5831" y="5027"/>
                    <a:pt x="5930" y="5030"/>
                  </a:cubicBezTo>
                  <a:cubicBezTo>
                    <a:pt x="7909" y="5090"/>
                    <a:pt x="9724" y="6152"/>
                    <a:pt x="10740" y="7854"/>
                  </a:cubicBezTo>
                  <a:cubicBezTo>
                    <a:pt x="11197" y="8607"/>
                    <a:pt x="11465" y="9458"/>
                    <a:pt x="11524" y="10333"/>
                  </a:cubicBezTo>
                  <a:cubicBezTo>
                    <a:pt x="11584" y="11255"/>
                    <a:pt x="11398" y="12176"/>
                    <a:pt x="10986" y="13002"/>
                  </a:cubicBezTo>
                  <a:cubicBezTo>
                    <a:pt x="10902" y="13170"/>
                    <a:pt x="11043" y="13309"/>
                    <a:pt x="11183" y="13309"/>
                  </a:cubicBezTo>
                  <a:cubicBezTo>
                    <a:pt x="11254" y="13309"/>
                    <a:pt x="11325" y="13274"/>
                    <a:pt x="11366" y="13189"/>
                  </a:cubicBezTo>
                  <a:cubicBezTo>
                    <a:pt x="11809" y="12295"/>
                    <a:pt x="12010" y="11300"/>
                    <a:pt x="11946" y="10305"/>
                  </a:cubicBezTo>
                  <a:cubicBezTo>
                    <a:pt x="11883" y="9359"/>
                    <a:pt x="11591" y="8445"/>
                    <a:pt x="11102" y="7633"/>
                  </a:cubicBezTo>
                  <a:cubicBezTo>
                    <a:pt x="10635" y="6855"/>
                    <a:pt x="10005" y="6187"/>
                    <a:pt x="9253" y="5677"/>
                  </a:cubicBezTo>
                  <a:cubicBezTo>
                    <a:pt x="8883" y="4665"/>
                    <a:pt x="8374" y="2843"/>
                    <a:pt x="8950" y="1637"/>
                  </a:cubicBezTo>
                  <a:cubicBezTo>
                    <a:pt x="9193" y="1131"/>
                    <a:pt x="9611" y="776"/>
                    <a:pt x="10195" y="579"/>
                  </a:cubicBezTo>
                  <a:cubicBezTo>
                    <a:pt x="10501" y="476"/>
                    <a:pt x="10792" y="424"/>
                    <a:pt x="11068" y="424"/>
                  </a:cubicBezTo>
                  <a:close/>
                  <a:moveTo>
                    <a:pt x="11067" y="1"/>
                  </a:moveTo>
                  <a:cubicBezTo>
                    <a:pt x="10747" y="1"/>
                    <a:pt x="10411" y="60"/>
                    <a:pt x="10062" y="178"/>
                  </a:cubicBezTo>
                  <a:cubicBezTo>
                    <a:pt x="9362" y="413"/>
                    <a:pt x="8859" y="842"/>
                    <a:pt x="8567" y="1454"/>
                  </a:cubicBezTo>
                  <a:cubicBezTo>
                    <a:pt x="8279" y="2056"/>
                    <a:pt x="8198" y="2833"/>
                    <a:pt x="8321" y="3757"/>
                  </a:cubicBezTo>
                  <a:cubicBezTo>
                    <a:pt x="8395" y="4296"/>
                    <a:pt x="8518" y="4823"/>
                    <a:pt x="8687" y="5340"/>
                  </a:cubicBezTo>
                  <a:cubicBezTo>
                    <a:pt x="7885" y="4911"/>
                    <a:pt x="6999" y="4665"/>
                    <a:pt x="6095" y="4612"/>
                  </a:cubicBezTo>
                  <a:cubicBezTo>
                    <a:pt x="5947" y="4162"/>
                    <a:pt x="5669" y="3765"/>
                    <a:pt x="5297" y="3473"/>
                  </a:cubicBezTo>
                  <a:cubicBezTo>
                    <a:pt x="5283" y="3040"/>
                    <a:pt x="5117" y="2625"/>
                    <a:pt x="4833" y="2295"/>
                  </a:cubicBezTo>
                  <a:lnTo>
                    <a:pt x="4871" y="2056"/>
                  </a:lnTo>
                  <a:cubicBezTo>
                    <a:pt x="4893" y="1901"/>
                    <a:pt x="4775" y="1813"/>
                    <a:pt x="4658" y="1813"/>
                  </a:cubicBezTo>
                  <a:cubicBezTo>
                    <a:pt x="4568" y="1813"/>
                    <a:pt x="4478" y="1867"/>
                    <a:pt x="4456" y="1985"/>
                  </a:cubicBezTo>
                  <a:lnTo>
                    <a:pt x="4421" y="2214"/>
                  </a:lnTo>
                  <a:cubicBezTo>
                    <a:pt x="4031" y="2393"/>
                    <a:pt x="3735" y="2738"/>
                    <a:pt x="3619" y="3153"/>
                  </a:cubicBezTo>
                  <a:cubicBezTo>
                    <a:pt x="1640" y="3687"/>
                    <a:pt x="1190" y="5716"/>
                    <a:pt x="1190" y="6075"/>
                  </a:cubicBezTo>
                  <a:cubicBezTo>
                    <a:pt x="1190" y="6121"/>
                    <a:pt x="1204" y="6163"/>
                    <a:pt x="1228" y="6201"/>
                  </a:cubicBezTo>
                  <a:cubicBezTo>
                    <a:pt x="1246" y="6223"/>
                    <a:pt x="1485" y="6539"/>
                    <a:pt x="1984" y="6701"/>
                  </a:cubicBezTo>
                  <a:cubicBezTo>
                    <a:pt x="2083" y="6855"/>
                    <a:pt x="2199" y="6993"/>
                    <a:pt x="2332" y="7119"/>
                  </a:cubicBezTo>
                  <a:cubicBezTo>
                    <a:pt x="2248" y="7112"/>
                    <a:pt x="2167" y="7105"/>
                    <a:pt x="2090" y="7098"/>
                  </a:cubicBezTo>
                  <a:cubicBezTo>
                    <a:pt x="1896" y="7080"/>
                    <a:pt x="1730" y="7065"/>
                    <a:pt x="1589" y="7065"/>
                  </a:cubicBezTo>
                  <a:cubicBezTo>
                    <a:pt x="1456" y="7065"/>
                    <a:pt x="1345" y="7078"/>
                    <a:pt x="1253" y="7116"/>
                  </a:cubicBezTo>
                  <a:lnTo>
                    <a:pt x="1246" y="7119"/>
                  </a:lnTo>
                  <a:lnTo>
                    <a:pt x="1207" y="7140"/>
                  </a:lnTo>
                  <a:cubicBezTo>
                    <a:pt x="1140" y="7095"/>
                    <a:pt x="1066" y="7059"/>
                    <a:pt x="989" y="7038"/>
                  </a:cubicBezTo>
                  <a:lnTo>
                    <a:pt x="989" y="6950"/>
                  </a:lnTo>
                  <a:cubicBezTo>
                    <a:pt x="989" y="6810"/>
                    <a:pt x="884" y="6739"/>
                    <a:pt x="778" y="6739"/>
                  </a:cubicBezTo>
                  <a:cubicBezTo>
                    <a:pt x="673" y="6739"/>
                    <a:pt x="567" y="6810"/>
                    <a:pt x="567" y="6950"/>
                  </a:cubicBezTo>
                  <a:lnTo>
                    <a:pt x="567" y="7038"/>
                  </a:lnTo>
                  <a:cubicBezTo>
                    <a:pt x="233" y="7133"/>
                    <a:pt x="1" y="7439"/>
                    <a:pt x="1" y="7784"/>
                  </a:cubicBezTo>
                  <a:lnTo>
                    <a:pt x="1" y="8012"/>
                  </a:lnTo>
                  <a:cubicBezTo>
                    <a:pt x="1" y="8361"/>
                    <a:pt x="233" y="8666"/>
                    <a:pt x="571" y="8758"/>
                  </a:cubicBezTo>
                  <a:cubicBezTo>
                    <a:pt x="640" y="8778"/>
                    <a:pt x="711" y="8787"/>
                    <a:pt x="781" y="8787"/>
                  </a:cubicBezTo>
                  <a:cubicBezTo>
                    <a:pt x="1047" y="8787"/>
                    <a:pt x="1301" y="8650"/>
                    <a:pt x="1443" y="8413"/>
                  </a:cubicBezTo>
                  <a:cubicBezTo>
                    <a:pt x="1865" y="8491"/>
                    <a:pt x="2466" y="8621"/>
                    <a:pt x="3095" y="8891"/>
                  </a:cubicBezTo>
                  <a:cubicBezTo>
                    <a:pt x="3867" y="9226"/>
                    <a:pt x="4458" y="9332"/>
                    <a:pt x="4906" y="9332"/>
                  </a:cubicBezTo>
                  <a:cubicBezTo>
                    <a:pt x="4962" y="9332"/>
                    <a:pt x="5016" y="9331"/>
                    <a:pt x="5068" y="9328"/>
                  </a:cubicBezTo>
                  <a:cubicBezTo>
                    <a:pt x="5188" y="9630"/>
                    <a:pt x="5550" y="10449"/>
                    <a:pt x="6158" y="11142"/>
                  </a:cubicBezTo>
                  <a:cubicBezTo>
                    <a:pt x="6158" y="11293"/>
                    <a:pt x="6176" y="11441"/>
                    <a:pt x="6207" y="11585"/>
                  </a:cubicBezTo>
                  <a:cubicBezTo>
                    <a:pt x="6338" y="12207"/>
                    <a:pt x="6721" y="12735"/>
                    <a:pt x="7136" y="13111"/>
                  </a:cubicBezTo>
                  <a:lnTo>
                    <a:pt x="6767" y="13111"/>
                  </a:lnTo>
                  <a:cubicBezTo>
                    <a:pt x="6151" y="13111"/>
                    <a:pt x="5655" y="13611"/>
                    <a:pt x="5652" y="14222"/>
                  </a:cubicBezTo>
                  <a:cubicBezTo>
                    <a:pt x="5652" y="14342"/>
                    <a:pt x="5747" y="14437"/>
                    <a:pt x="5863" y="14437"/>
                  </a:cubicBezTo>
                  <a:lnTo>
                    <a:pt x="9931" y="14437"/>
                  </a:lnTo>
                  <a:cubicBezTo>
                    <a:pt x="11194" y="14437"/>
                    <a:pt x="12273" y="13990"/>
                    <a:pt x="13054" y="13153"/>
                  </a:cubicBezTo>
                  <a:cubicBezTo>
                    <a:pt x="13799" y="12345"/>
                    <a:pt x="14211" y="11202"/>
                    <a:pt x="14211" y="9929"/>
                  </a:cubicBezTo>
                  <a:cubicBezTo>
                    <a:pt x="14211" y="8382"/>
                    <a:pt x="13370" y="7116"/>
                    <a:pt x="12629" y="5994"/>
                  </a:cubicBezTo>
                  <a:cubicBezTo>
                    <a:pt x="12083" y="5175"/>
                    <a:pt x="11567" y="4397"/>
                    <a:pt x="11500" y="3663"/>
                  </a:cubicBezTo>
                  <a:cubicBezTo>
                    <a:pt x="11451" y="3149"/>
                    <a:pt x="11588" y="2762"/>
                    <a:pt x="11894" y="2548"/>
                  </a:cubicBezTo>
                  <a:cubicBezTo>
                    <a:pt x="12074" y="2421"/>
                    <a:pt x="12310" y="2358"/>
                    <a:pt x="12573" y="2358"/>
                  </a:cubicBezTo>
                  <a:cubicBezTo>
                    <a:pt x="12857" y="2358"/>
                    <a:pt x="13172" y="2432"/>
                    <a:pt x="13487" y="2579"/>
                  </a:cubicBezTo>
                  <a:cubicBezTo>
                    <a:pt x="13517" y="2594"/>
                    <a:pt x="13547" y="2600"/>
                    <a:pt x="13577" y="2600"/>
                  </a:cubicBezTo>
                  <a:cubicBezTo>
                    <a:pt x="13709" y="2600"/>
                    <a:pt x="13822" y="2471"/>
                    <a:pt x="13778" y="2330"/>
                  </a:cubicBezTo>
                  <a:cubicBezTo>
                    <a:pt x="13761" y="2270"/>
                    <a:pt x="13339" y="874"/>
                    <a:pt x="12178" y="269"/>
                  </a:cubicBezTo>
                  <a:cubicBezTo>
                    <a:pt x="11835" y="90"/>
                    <a:pt x="11463" y="1"/>
                    <a:pt x="11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9" name="Google Shape;12509;p32"/>
            <p:cNvSpPr/>
            <p:nvPr/>
          </p:nvSpPr>
          <p:spPr>
            <a:xfrm>
              <a:off x="3819645" y="2302886"/>
              <a:ext cx="18847" cy="11088"/>
            </a:xfrm>
            <a:custGeom>
              <a:rect b="b" l="l" r="r" t="t"/>
              <a:pathLst>
                <a:path extrusionOk="0" h="423" w="719">
                  <a:moveTo>
                    <a:pt x="282" y="1"/>
                  </a:moveTo>
                  <a:cubicBezTo>
                    <a:pt x="1" y="1"/>
                    <a:pt x="1" y="423"/>
                    <a:pt x="282" y="423"/>
                  </a:cubicBezTo>
                  <a:lnTo>
                    <a:pt x="507" y="423"/>
                  </a:lnTo>
                  <a:cubicBezTo>
                    <a:pt x="623" y="423"/>
                    <a:pt x="718" y="328"/>
                    <a:pt x="718" y="212"/>
                  </a:cubicBezTo>
                  <a:cubicBezTo>
                    <a:pt x="718" y="96"/>
                    <a:pt x="623" y="1"/>
                    <a:pt x="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0" name="Google Shape;12510;p32"/>
            <p:cNvSpPr/>
            <p:nvPr/>
          </p:nvSpPr>
          <p:spPr>
            <a:xfrm>
              <a:off x="3644807" y="2077800"/>
              <a:ext cx="33762" cy="28912"/>
            </a:xfrm>
            <a:custGeom>
              <a:rect b="b" l="l" r="r" t="t"/>
              <a:pathLst>
                <a:path extrusionOk="0" h="1103" w="1288">
                  <a:moveTo>
                    <a:pt x="734" y="423"/>
                  </a:moveTo>
                  <a:cubicBezTo>
                    <a:pt x="799" y="423"/>
                    <a:pt x="862" y="474"/>
                    <a:pt x="862" y="553"/>
                  </a:cubicBezTo>
                  <a:cubicBezTo>
                    <a:pt x="862" y="623"/>
                    <a:pt x="805" y="679"/>
                    <a:pt x="735" y="679"/>
                  </a:cubicBezTo>
                  <a:cubicBezTo>
                    <a:pt x="623" y="679"/>
                    <a:pt x="566" y="542"/>
                    <a:pt x="644" y="461"/>
                  </a:cubicBezTo>
                  <a:cubicBezTo>
                    <a:pt x="670" y="435"/>
                    <a:pt x="702" y="423"/>
                    <a:pt x="734" y="423"/>
                  </a:cubicBezTo>
                  <a:close/>
                  <a:moveTo>
                    <a:pt x="735" y="1"/>
                  </a:moveTo>
                  <a:cubicBezTo>
                    <a:pt x="246" y="1"/>
                    <a:pt x="0" y="595"/>
                    <a:pt x="348" y="939"/>
                  </a:cubicBezTo>
                  <a:cubicBezTo>
                    <a:pt x="460" y="1052"/>
                    <a:pt x="598" y="1103"/>
                    <a:pt x="733" y="1103"/>
                  </a:cubicBezTo>
                  <a:cubicBezTo>
                    <a:pt x="1015" y="1103"/>
                    <a:pt x="1287" y="882"/>
                    <a:pt x="1287" y="549"/>
                  </a:cubicBezTo>
                  <a:cubicBezTo>
                    <a:pt x="1284" y="247"/>
                    <a:pt x="1038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11" name="Google Shape;12511;p32"/>
          <p:cNvGrpSpPr/>
          <p:nvPr/>
        </p:nvGrpSpPr>
        <p:grpSpPr>
          <a:xfrm>
            <a:off x="6041259" y="3500484"/>
            <a:ext cx="362729" cy="361051"/>
            <a:chOff x="6041259" y="3348084"/>
            <a:chExt cx="362729" cy="361051"/>
          </a:xfrm>
        </p:grpSpPr>
        <p:sp>
          <p:nvSpPr>
            <p:cNvPr id="12512" name="Google Shape;12512;p32"/>
            <p:cNvSpPr/>
            <p:nvPr/>
          </p:nvSpPr>
          <p:spPr>
            <a:xfrm>
              <a:off x="6121731" y="3426878"/>
              <a:ext cx="203435" cy="203435"/>
            </a:xfrm>
            <a:custGeom>
              <a:rect b="b" l="l" r="r" t="t"/>
              <a:pathLst>
                <a:path extrusionOk="0" h="7761" w="7761">
                  <a:moveTo>
                    <a:pt x="3882" y="0"/>
                  </a:moveTo>
                  <a:lnTo>
                    <a:pt x="1136" y="1136"/>
                  </a:lnTo>
                  <a:lnTo>
                    <a:pt x="0" y="3882"/>
                  </a:lnTo>
                  <a:lnTo>
                    <a:pt x="1136" y="6625"/>
                  </a:lnTo>
                  <a:lnTo>
                    <a:pt x="3882" y="7761"/>
                  </a:lnTo>
                  <a:lnTo>
                    <a:pt x="6625" y="6625"/>
                  </a:lnTo>
                  <a:lnTo>
                    <a:pt x="7761" y="3882"/>
                  </a:lnTo>
                  <a:lnTo>
                    <a:pt x="6625" y="1136"/>
                  </a:lnTo>
                  <a:lnTo>
                    <a:pt x="3882" y="0"/>
                  </a:lnTo>
                  <a:close/>
                </a:path>
              </a:pathLst>
            </a:custGeom>
            <a:solidFill>
              <a:srgbClr val="FD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3" name="Google Shape;12513;p32"/>
            <p:cNvSpPr/>
            <p:nvPr/>
          </p:nvSpPr>
          <p:spPr>
            <a:xfrm>
              <a:off x="6144300" y="3449447"/>
              <a:ext cx="158297" cy="158297"/>
            </a:xfrm>
            <a:custGeom>
              <a:rect b="b" l="l" r="r" t="t"/>
              <a:pathLst>
                <a:path extrusionOk="0" h="6039" w="6039">
                  <a:moveTo>
                    <a:pt x="3021" y="1"/>
                  </a:moveTo>
                  <a:lnTo>
                    <a:pt x="887" y="887"/>
                  </a:lnTo>
                  <a:lnTo>
                    <a:pt x="1" y="3021"/>
                  </a:lnTo>
                  <a:lnTo>
                    <a:pt x="887" y="5156"/>
                  </a:lnTo>
                  <a:lnTo>
                    <a:pt x="3021" y="6038"/>
                  </a:lnTo>
                  <a:lnTo>
                    <a:pt x="5156" y="5156"/>
                  </a:lnTo>
                  <a:lnTo>
                    <a:pt x="6038" y="3021"/>
                  </a:lnTo>
                  <a:lnTo>
                    <a:pt x="5156" y="887"/>
                  </a:lnTo>
                  <a:lnTo>
                    <a:pt x="3021" y="1"/>
                  </a:lnTo>
                  <a:close/>
                </a:path>
              </a:pathLst>
            </a:custGeom>
            <a:solidFill>
              <a:srgbClr val="E7EC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4" name="Google Shape;12514;p32"/>
            <p:cNvSpPr/>
            <p:nvPr/>
          </p:nvSpPr>
          <p:spPr>
            <a:xfrm>
              <a:off x="6041259" y="3348084"/>
              <a:ext cx="362729" cy="361051"/>
            </a:xfrm>
            <a:custGeom>
              <a:rect b="b" l="l" r="r" t="t"/>
              <a:pathLst>
                <a:path extrusionOk="0" h="13774" w="13838">
                  <a:moveTo>
                    <a:pt x="6748" y="4170"/>
                  </a:moveTo>
                  <a:lnTo>
                    <a:pt x="6748" y="6400"/>
                  </a:lnTo>
                  <a:lnTo>
                    <a:pt x="5173" y="4824"/>
                  </a:lnTo>
                  <a:lnTo>
                    <a:pt x="6748" y="4170"/>
                  </a:lnTo>
                  <a:close/>
                  <a:moveTo>
                    <a:pt x="4888" y="5109"/>
                  </a:moveTo>
                  <a:lnTo>
                    <a:pt x="6464" y="6684"/>
                  </a:lnTo>
                  <a:lnTo>
                    <a:pt x="4234" y="6684"/>
                  </a:lnTo>
                  <a:lnTo>
                    <a:pt x="4888" y="5109"/>
                  </a:lnTo>
                  <a:close/>
                  <a:moveTo>
                    <a:pt x="9017" y="5109"/>
                  </a:moveTo>
                  <a:lnTo>
                    <a:pt x="9667" y="6684"/>
                  </a:lnTo>
                  <a:lnTo>
                    <a:pt x="7441" y="6684"/>
                  </a:lnTo>
                  <a:lnTo>
                    <a:pt x="9017" y="5109"/>
                  </a:lnTo>
                  <a:close/>
                  <a:moveTo>
                    <a:pt x="6464" y="7089"/>
                  </a:moveTo>
                  <a:lnTo>
                    <a:pt x="4888" y="8664"/>
                  </a:lnTo>
                  <a:lnTo>
                    <a:pt x="4234" y="7089"/>
                  </a:lnTo>
                  <a:close/>
                  <a:moveTo>
                    <a:pt x="9671" y="7089"/>
                  </a:moveTo>
                  <a:lnTo>
                    <a:pt x="9013" y="8664"/>
                  </a:lnTo>
                  <a:lnTo>
                    <a:pt x="7441" y="7089"/>
                  </a:lnTo>
                  <a:close/>
                  <a:moveTo>
                    <a:pt x="7153" y="7374"/>
                  </a:moveTo>
                  <a:lnTo>
                    <a:pt x="8728" y="8949"/>
                  </a:lnTo>
                  <a:lnTo>
                    <a:pt x="7153" y="9603"/>
                  </a:lnTo>
                  <a:lnTo>
                    <a:pt x="7153" y="7374"/>
                  </a:lnTo>
                  <a:close/>
                  <a:moveTo>
                    <a:pt x="6952" y="0"/>
                  </a:moveTo>
                  <a:cubicBezTo>
                    <a:pt x="6852" y="0"/>
                    <a:pt x="6752" y="68"/>
                    <a:pt x="6752" y="204"/>
                  </a:cubicBezTo>
                  <a:lnTo>
                    <a:pt x="6752" y="2088"/>
                  </a:lnTo>
                  <a:lnTo>
                    <a:pt x="5584" y="924"/>
                  </a:lnTo>
                  <a:cubicBezTo>
                    <a:pt x="5540" y="877"/>
                    <a:pt x="5489" y="857"/>
                    <a:pt x="5441" y="857"/>
                  </a:cubicBezTo>
                  <a:cubicBezTo>
                    <a:pt x="5284" y="857"/>
                    <a:pt x="5149" y="1064"/>
                    <a:pt x="5300" y="1209"/>
                  </a:cubicBezTo>
                  <a:lnTo>
                    <a:pt x="6752" y="2658"/>
                  </a:lnTo>
                  <a:lnTo>
                    <a:pt x="6752" y="3738"/>
                  </a:lnTo>
                  <a:lnTo>
                    <a:pt x="4864" y="4518"/>
                  </a:lnTo>
                  <a:lnTo>
                    <a:pt x="4104" y="3755"/>
                  </a:lnTo>
                  <a:lnTo>
                    <a:pt x="4104" y="1705"/>
                  </a:lnTo>
                  <a:cubicBezTo>
                    <a:pt x="4104" y="1571"/>
                    <a:pt x="4003" y="1505"/>
                    <a:pt x="3902" y="1505"/>
                  </a:cubicBezTo>
                  <a:cubicBezTo>
                    <a:pt x="3801" y="1505"/>
                    <a:pt x="3700" y="1571"/>
                    <a:pt x="3700" y="1705"/>
                  </a:cubicBezTo>
                  <a:lnTo>
                    <a:pt x="3700" y="3354"/>
                  </a:lnTo>
                  <a:lnTo>
                    <a:pt x="2367" y="2022"/>
                  </a:lnTo>
                  <a:cubicBezTo>
                    <a:pt x="2323" y="1979"/>
                    <a:pt x="2275" y="1962"/>
                    <a:pt x="2229" y="1962"/>
                  </a:cubicBezTo>
                  <a:cubicBezTo>
                    <a:pt x="2074" y="1962"/>
                    <a:pt x="1941" y="2160"/>
                    <a:pt x="2082" y="2306"/>
                  </a:cubicBezTo>
                  <a:lnTo>
                    <a:pt x="3415" y="3639"/>
                  </a:lnTo>
                  <a:lnTo>
                    <a:pt x="1769" y="3639"/>
                  </a:lnTo>
                  <a:cubicBezTo>
                    <a:pt x="1502" y="3639"/>
                    <a:pt x="1502" y="4043"/>
                    <a:pt x="1769" y="4043"/>
                  </a:cubicBezTo>
                  <a:lnTo>
                    <a:pt x="3819" y="4043"/>
                  </a:lnTo>
                  <a:lnTo>
                    <a:pt x="4579" y="4803"/>
                  </a:lnTo>
                  <a:lnTo>
                    <a:pt x="3798" y="6688"/>
                  </a:lnTo>
                  <a:lnTo>
                    <a:pt x="2722" y="6688"/>
                  </a:lnTo>
                  <a:lnTo>
                    <a:pt x="1273" y="5239"/>
                  </a:lnTo>
                  <a:cubicBezTo>
                    <a:pt x="1230" y="5197"/>
                    <a:pt x="1181" y="5179"/>
                    <a:pt x="1135" y="5179"/>
                  </a:cubicBezTo>
                  <a:cubicBezTo>
                    <a:pt x="980" y="5179"/>
                    <a:pt x="848" y="5378"/>
                    <a:pt x="988" y="5524"/>
                  </a:cubicBezTo>
                  <a:lnTo>
                    <a:pt x="2152" y="6688"/>
                  </a:lnTo>
                  <a:lnTo>
                    <a:pt x="268" y="6688"/>
                  </a:lnTo>
                  <a:cubicBezTo>
                    <a:pt x="0" y="6688"/>
                    <a:pt x="0" y="7092"/>
                    <a:pt x="268" y="7092"/>
                  </a:cubicBezTo>
                  <a:lnTo>
                    <a:pt x="2152" y="7092"/>
                  </a:lnTo>
                  <a:lnTo>
                    <a:pt x="988" y="8256"/>
                  </a:lnTo>
                  <a:cubicBezTo>
                    <a:pt x="848" y="8402"/>
                    <a:pt x="980" y="8601"/>
                    <a:pt x="1135" y="8601"/>
                  </a:cubicBezTo>
                  <a:cubicBezTo>
                    <a:pt x="1181" y="8601"/>
                    <a:pt x="1230" y="8583"/>
                    <a:pt x="1273" y="8541"/>
                  </a:cubicBezTo>
                  <a:lnTo>
                    <a:pt x="2722" y="7092"/>
                  </a:lnTo>
                  <a:lnTo>
                    <a:pt x="3798" y="7092"/>
                  </a:lnTo>
                  <a:lnTo>
                    <a:pt x="4579" y="8977"/>
                  </a:lnTo>
                  <a:lnTo>
                    <a:pt x="3819" y="9737"/>
                  </a:lnTo>
                  <a:lnTo>
                    <a:pt x="1769" y="9737"/>
                  </a:lnTo>
                  <a:cubicBezTo>
                    <a:pt x="1502" y="9737"/>
                    <a:pt x="1502" y="10141"/>
                    <a:pt x="1769" y="10141"/>
                  </a:cubicBezTo>
                  <a:lnTo>
                    <a:pt x="3415" y="10141"/>
                  </a:lnTo>
                  <a:lnTo>
                    <a:pt x="2082" y="11474"/>
                  </a:lnTo>
                  <a:cubicBezTo>
                    <a:pt x="1941" y="11620"/>
                    <a:pt x="2074" y="11818"/>
                    <a:pt x="2229" y="11818"/>
                  </a:cubicBezTo>
                  <a:cubicBezTo>
                    <a:pt x="2275" y="11818"/>
                    <a:pt x="2323" y="11801"/>
                    <a:pt x="2367" y="11759"/>
                  </a:cubicBezTo>
                  <a:lnTo>
                    <a:pt x="3700" y="10426"/>
                  </a:lnTo>
                  <a:lnTo>
                    <a:pt x="3700" y="10770"/>
                  </a:lnTo>
                  <a:cubicBezTo>
                    <a:pt x="3700" y="10879"/>
                    <a:pt x="3791" y="10971"/>
                    <a:pt x="3904" y="10971"/>
                  </a:cubicBezTo>
                  <a:cubicBezTo>
                    <a:pt x="4013" y="10971"/>
                    <a:pt x="4104" y="10879"/>
                    <a:pt x="4104" y="10770"/>
                  </a:cubicBezTo>
                  <a:lnTo>
                    <a:pt x="4104" y="10021"/>
                  </a:lnTo>
                  <a:lnTo>
                    <a:pt x="4864" y="9262"/>
                  </a:lnTo>
                  <a:lnTo>
                    <a:pt x="5426" y="9494"/>
                  </a:lnTo>
                  <a:cubicBezTo>
                    <a:pt x="5457" y="9507"/>
                    <a:pt x="5486" y="9513"/>
                    <a:pt x="5513" y="9513"/>
                  </a:cubicBezTo>
                  <a:cubicBezTo>
                    <a:pt x="5708" y="9513"/>
                    <a:pt x="5803" y="9208"/>
                    <a:pt x="5577" y="9121"/>
                  </a:cubicBezTo>
                  <a:lnTo>
                    <a:pt x="5173" y="8952"/>
                  </a:lnTo>
                  <a:lnTo>
                    <a:pt x="6748" y="7377"/>
                  </a:lnTo>
                  <a:lnTo>
                    <a:pt x="6748" y="9607"/>
                  </a:lnTo>
                  <a:lnTo>
                    <a:pt x="6383" y="9452"/>
                  </a:lnTo>
                  <a:cubicBezTo>
                    <a:pt x="6352" y="9438"/>
                    <a:pt x="6322" y="9432"/>
                    <a:pt x="6294" y="9432"/>
                  </a:cubicBezTo>
                  <a:cubicBezTo>
                    <a:pt x="6097" y="9432"/>
                    <a:pt x="6003" y="9738"/>
                    <a:pt x="6228" y="9825"/>
                  </a:cubicBezTo>
                  <a:lnTo>
                    <a:pt x="6752" y="10043"/>
                  </a:lnTo>
                  <a:lnTo>
                    <a:pt x="6752" y="11119"/>
                  </a:lnTo>
                  <a:lnTo>
                    <a:pt x="5300" y="12567"/>
                  </a:lnTo>
                  <a:cubicBezTo>
                    <a:pt x="5149" y="12713"/>
                    <a:pt x="5284" y="12918"/>
                    <a:pt x="5442" y="12918"/>
                  </a:cubicBezTo>
                  <a:cubicBezTo>
                    <a:pt x="5490" y="12918"/>
                    <a:pt x="5540" y="12898"/>
                    <a:pt x="5584" y="12852"/>
                  </a:cubicBezTo>
                  <a:lnTo>
                    <a:pt x="6748" y="11688"/>
                  </a:lnTo>
                  <a:lnTo>
                    <a:pt x="6748" y="13573"/>
                  </a:lnTo>
                  <a:cubicBezTo>
                    <a:pt x="6748" y="13686"/>
                    <a:pt x="6840" y="13773"/>
                    <a:pt x="6952" y="13773"/>
                  </a:cubicBezTo>
                  <a:cubicBezTo>
                    <a:pt x="7061" y="13773"/>
                    <a:pt x="7153" y="13686"/>
                    <a:pt x="7153" y="13573"/>
                  </a:cubicBezTo>
                  <a:lnTo>
                    <a:pt x="7153" y="11688"/>
                  </a:lnTo>
                  <a:lnTo>
                    <a:pt x="8317" y="12852"/>
                  </a:lnTo>
                  <a:cubicBezTo>
                    <a:pt x="8361" y="12898"/>
                    <a:pt x="8412" y="12918"/>
                    <a:pt x="8460" y="12918"/>
                  </a:cubicBezTo>
                  <a:cubicBezTo>
                    <a:pt x="8618" y="12918"/>
                    <a:pt x="8755" y="12713"/>
                    <a:pt x="8602" y="12567"/>
                  </a:cubicBezTo>
                  <a:lnTo>
                    <a:pt x="7153" y="11119"/>
                  </a:lnTo>
                  <a:lnTo>
                    <a:pt x="7153" y="10043"/>
                  </a:lnTo>
                  <a:lnTo>
                    <a:pt x="9038" y="9262"/>
                  </a:lnTo>
                  <a:lnTo>
                    <a:pt x="9797" y="10021"/>
                  </a:lnTo>
                  <a:lnTo>
                    <a:pt x="9797" y="12072"/>
                  </a:lnTo>
                  <a:cubicBezTo>
                    <a:pt x="9797" y="12184"/>
                    <a:pt x="9889" y="12272"/>
                    <a:pt x="10001" y="12272"/>
                  </a:cubicBezTo>
                  <a:cubicBezTo>
                    <a:pt x="10110" y="12272"/>
                    <a:pt x="10202" y="12184"/>
                    <a:pt x="10202" y="12072"/>
                  </a:cubicBezTo>
                  <a:lnTo>
                    <a:pt x="10202" y="10426"/>
                  </a:lnTo>
                  <a:lnTo>
                    <a:pt x="11534" y="11759"/>
                  </a:lnTo>
                  <a:cubicBezTo>
                    <a:pt x="11579" y="11805"/>
                    <a:pt x="11629" y="11824"/>
                    <a:pt x="11677" y="11824"/>
                  </a:cubicBezTo>
                  <a:cubicBezTo>
                    <a:pt x="11834" y="11824"/>
                    <a:pt x="11970" y="11619"/>
                    <a:pt x="11819" y="11474"/>
                  </a:cubicBezTo>
                  <a:lnTo>
                    <a:pt x="10486" y="10141"/>
                  </a:lnTo>
                  <a:lnTo>
                    <a:pt x="12136" y="10141"/>
                  </a:lnTo>
                  <a:cubicBezTo>
                    <a:pt x="12245" y="10141"/>
                    <a:pt x="12336" y="10050"/>
                    <a:pt x="12336" y="9937"/>
                  </a:cubicBezTo>
                  <a:cubicBezTo>
                    <a:pt x="12336" y="9825"/>
                    <a:pt x="12245" y="9737"/>
                    <a:pt x="12136" y="9737"/>
                  </a:cubicBezTo>
                  <a:lnTo>
                    <a:pt x="10086" y="9737"/>
                  </a:lnTo>
                  <a:lnTo>
                    <a:pt x="9322" y="8977"/>
                  </a:lnTo>
                  <a:lnTo>
                    <a:pt x="10107" y="7089"/>
                  </a:lnTo>
                  <a:lnTo>
                    <a:pt x="11179" y="7089"/>
                  </a:lnTo>
                  <a:lnTo>
                    <a:pt x="12631" y="8541"/>
                  </a:lnTo>
                  <a:cubicBezTo>
                    <a:pt x="12675" y="8583"/>
                    <a:pt x="12723" y="8601"/>
                    <a:pt x="12770" y="8601"/>
                  </a:cubicBezTo>
                  <a:cubicBezTo>
                    <a:pt x="12925" y="8601"/>
                    <a:pt x="13057" y="8402"/>
                    <a:pt x="12916" y="8256"/>
                  </a:cubicBezTo>
                  <a:lnTo>
                    <a:pt x="11752" y="7092"/>
                  </a:lnTo>
                  <a:lnTo>
                    <a:pt x="13637" y="7092"/>
                  </a:lnTo>
                  <a:cubicBezTo>
                    <a:pt x="13746" y="7092"/>
                    <a:pt x="13838" y="7001"/>
                    <a:pt x="13838" y="6888"/>
                  </a:cubicBezTo>
                  <a:cubicBezTo>
                    <a:pt x="13838" y="6776"/>
                    <a:pt x="13746" y="6688"/>
                    <a:pt x="13637" y="6688"/>
                  </a:cubicBezTo>
                  <a:lnTo>
                    <a:pt x="13634" y="6684"/>
                  </a:lnTo>
                  <a:lnTo>
                    <a:pt x="11749" y="6684"/>
                  </a:lnTo>
                  <a:lnTo>
                    <a:pt x="12916" y="5520"/>
                  </a:lnTo>
                  <a:cubicBezTo>
                    <a:pt x="13057" y="5374"/>
                    <a:pt x="12925" y="5176"/>
                    <a:pt x="12770" y="5176"/>
                  </a:cubicBezTo>
                  <a:cubicBezTo>
                    <a:pt x="12723" y="5176"/>
                    <a:pt x="12675" y="5194"/>
                    <a:pt x="12631" y="5236"/>
                  </a:cubicBezTo>
                  <a:lnTo>
                    <a:pt x="11179" y="6688"/>
                  </a:lnTo>
                  <a:lnTo>
                    <a:pt x="10103" y="6688"/>
                  </a:lnTo>
                  <a:lnTo>
                    <a:pt x="9322" y="4800"/>
                  </a:lnTo>
                  <a:lnTo>
                    <a:pt x="10082" y="4040"/>
                  </a:lnTo>
                  <a:lnTo>
                    <a:pt x="12132" y="4040"/>
                  </a:lnTo>
                  <a:cubicBezTo>
                    <a:pt x="12245" y="4040"/>
                    <a:pt x="12336" y="3949"/>
                    <a:pt x="12336" y="3840"/>
                  </a:cubicBezTo>
                  <a:cubicBezTo>
                    <a:pt x="12336" y="3727"/>
                    <a:pt x="12245" y="3636"/>
                    <a:pt x="12132" y="3636"/>
                  </a:cubicBezTo>
                  <a:lnTo>
                    <a:pt x="10486" y="3636"/>
                  </a:lnTo>
                  <a:lnTo>
                    <a:pt x="11819" y="2303"/>
                  </a:lnTo>
                  <a:cubicBezTo>
                    <a:pt x="11960" y="2157"/>
                    <a:pt x="11828" y="1958"/>
                    <a:pt x="11673" y="1958"/>
                  </a:cubicBezTo>
                  <a:cubicBezTo>
                    <a:pt x="11626" y="1958"/>
                    <a:pt x="11578" y="1976"/>
                    <a:pt x="11534" y="2018"/>
                  </a:cubicBezTo>
                  <a:lnTo>
                    <a:pt x="10202" y="3351"/>
                  </a:lnTo>
                  <a:lnTo>
                    <a:pt x="10202" y="3006"/>
                  </a:lnTo>
                  <a:cubicBezTo>
                    <a:pt x="10202" y="2873"/>
                    <a:pt x="10100" y="2806"/>
                    <a:pt x="9999" y="2806"/>
                  </a:cubicBezTo>
                  <a:cubicBezTo>
                    <a:pt x="9898" y="2806"/>
                    <a:pt x="9797" y="2873"/>
                    <a:pt x="9797" y="3006"/>
                  </a:cubicBezTo>
                  <a:lnTo>
                    <a:pt x="9797" y="3755"/>
                  </a:lnTo>
                  <a:lnTo>
                    <a:pt x="9038" y="4515"/>
                  </a:lnTo>
                  <a:lnTo>
                    <a:pt x="8538" y="4307"/>
                  </a:lnTo>
                  <a:cubicBezTo>
                    <a:pt x="8510" y="4296"/>
                    <a:pt x="8483" y="4292"/>
                    <a:pt x="8458" y="4292"/>
                  </a:cubicBezTo>
                  <a:cubicBezTo>
                    <a:pt x="8263" y="4292"/>
                    <a:pt x="8172" y="4587"/>
                    <a:pt x="8384" y="4680"/>
                  </a:cubicBezTo>
                  <a:lnTo>
                    <a:pt x="8728" y="4824"/>
                  </a:lnTo>
                  <a:lnTo>
                    <a:pt x="7153" y="6400"/>
                  </a:lnTo>
                  <a:lnTo>
                    <a:pt x="7153" y="4170"/>
                  </a:lnTo>
                  <a:lnTo>
                    <a:pt x="7522" y="4325"/>
                  </a:lnTo>
                  <a:cubicBezTo>
                    <a:pt x="7550" y="4336"/>
                    <a:pt x="7576" y="4341"/>
                    <a:pt x="7601" y="4341"/>
                  </a:cubicBezTo>
                  <a:cubicBezTo>
                    <a:pt x="7794" y="4341"/>
                    <a:pt x="7889" y="4046"/>
                    <a:pt x="7677" y="3952"/>
                  </a:cubicBezTo>
                  <a:lnTo>
                    <a:pt x="7153" y="3734"/>
                  </a:lnTo>
                  <a:lnTo>
                    <a:pt x="7153" y="2658"/>
                  </a:lnTo>
                  <a:lnTo>
                    <a:pt x="8602" y="1209"/>
                  </a:lnTo>
                  <a:cubicBezTo>
                    <a:pt x="8737" y="1063"/>
                    <a:pt x="8609" y="868"/>
                    <a:pt x="8456" y="868"/>
                  </a:cubicBezTo>
                  <a:cubicBezTo>
                    <a:pt x="8411" y="868"/>
                    <a:pt x="8363" y="884"/>
                    <a:pt x="8320" y="924"/>
                  </a:cubicBezTo>
                  <a:lnTo>
                    <a:pt x="7153" y="2088"/>
                  </a:lnTo>
                  <a:lnTo>
                    <a:pt x="7153" y="204"/>
                  </a:lnTo>
                  <a:cubicBezTo>
                    <a:pt x="7153" y="68"/>
                    <a:pt x="7053" y="0"/>
                    <a:pt x="6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5" name="Google Shape;12515;p32"/>
            <p:cNvSpPr/>
            <p:nvPr/>
          </p:nvSpPr>
          <p:spPr>
            <a:xfrm>
              <a:off x="6298063" y="3387429"/>
              <a:ext cx="10616" cy="22150"/>
            </a:xfrm>
            <a:custGeom>
              <a:rect b="b" l="l" r="r" t="t"/>
              <a:pathLst>
                <a:path extrusionOk="0" h="845" w="405">
                  <a:moveTo>
                    <a:pt x="202" y="1"/>
                  </a:moveTo>
                  <a:cubicBezTo>
                    <a:pt x="101" y="1"/>
                    <a:pt x="0" y="69"/>
                    <a:pt x="0" y="204"/>
                  </a:cubicBezTo>
                  <a:lnTo>
                    <a:pt x="0" y="644"/>
                  </a:lnTo>
                  <a:cubicBezTo>
                    <a:pt x="0" y="756"/>
                    <a:pt x="92" y="844"/>
                    <a:pt x="204" y="844"/>
                  </a:cubicBezTo>
                  <a:cubicBezTo>
                    <a:pt x="313" y="844"/>
                    <a:pt x="405" y="756"/>
                    <a:pt x="405" y="644"/>
                  </a:cubicBezTo>
                  <a:lnTo>
                    <a:pt x="405" y="204"/>
                  </a:lnTo>
                  <a:cubicBezTo>
                    <a:pt x="405" y="69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6" name="Google Shape;12516;p32"/>
            <p:cNvSpPr/>
            <p:nvPr/>
          </p:nvSpPr>
          <p:spPr>
            <a:xfrm>
              <a:off x="6138219" y="3647640"/>
              <a:ext cx="10642" cy="22123"/>
            </a:xfrm>
            <a:custGeom>
              <a:rect b="b" l="l" r="r" t="t"/>
              <a:pathLst>
                <a:path extrusionOk="0" h="844" w="406">
                  <a:moveTo>
                    <a:pt x="205" y="0"/>
                  </a:moveTo>
                  <a:cubicBezTo>
                    <a:pt x="92" y="0"/>
                    <a:pt x="1" y="91"/>
                    <a:pt x="1" y="200"/>
                  </a:cubicBezTo>
                  <a:lnTo>
                    <a:pt x="1" y="640"/>
                  </a:lnTo>
                  <a:cubicBezTo>
                    <a:pt x="1" y="753"/>
                    <a:pt x="92" y="844"/>
                    <a:pt x="205" y="844"/>
                  </a:cubicBezTo>
                  <a:cubicBezTo>
                    <a:pt x="314" y="844"/>
                    <a:pt x="405" y="753"/>
                    <a:pt x="405" y="640"/>
                  </a:cubicBezTo>
                  <a:lnTo>
                    <a:pt x="405" y="200"/>
                  </a:lnTo>
                  <a:cubicBezTo>
                    <a:pt x="405" y="91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17" name="Google Shape;12517;p32"/>
          <p:cNvGrpSpPr/>
          <p:nvPr/>
        </p:nvGrpSpPr>
        <p:grpSpPr>
          <a:xfrm>
            <a:off x="5222013" y="2120815"/>
            <a:ext cx="378849" cy="360317"/>
            <a:chOff x="5222013" y="1968415"/>
            <a:chExt cx="378849" cy="360317"/>
          </a:xfrm>
        </p:grpSpPr>
        <p:sp>
          <p:nvSpPr>
            <p:cNvPr id="12518" name="Google Shape;12518;p32"/>
            <p:cNvSpPr/>
            <p:nvPr/>
          </p:nvSpPr>
          <p:spPr>
            <a:xfrm>
              <a:off x="5228357" y="2005637"/>
              <a:ext cx="366529" cy="317460"/>
            </a:xfrm>
            <a:custGeom>
              <a:rect b="b" l="l" r="r" t="t"/>
              <a:pathLst>
                <a:path extrusionOk="0" h="12111" w="13983">
                  <a:moveTo>
                    <a:pt x="4460" y="0"/>
                  </a:moveTo>
                  <a:lnTo>
                    <a:pt x="2388" y="56"/>
                  </a:lnTo>
                  <a:cubicBezTo>
                    <a:pt x="2177" y="63"/>
                    <a:pt x="1974" y="144"/>
                    <a:pt x="1815" y="289"/>
                  </a:cubicBezTo>
                  <a:cubicBezTo>
                    <a:pt x="943" y="1073"/>
                    <a:pt x="314" y="1962"/>
                    <a:pt x="82" y="2314"/>
                  </a:cubicBezTo>
                  <a:cubicBezTo>
                    <a:pt x="18" y="2409"/>
                    <a:pt x="1" y="2529"/>
                    <a:pt x="39" y="2634"/>
                  </a:cubicBezTo>
                  <a:lnTo>
                    <a:pt x="117" y="2856"/>
                  </a:lnTo>
                  <a:cubicBezTo>
                    <a:pt x="180" y="3040"/>
                    <a:pt x="353" y="3157"/>
                    <a:pt x="543" y="3157"/>
                  </a:cubicBezTo>
                  <a:cubicBezTo>
                    <a:pt x="574" y="3157"/>
                    <a:pt x="606" y="3154"/>
                    <a:pt x="637" y="3147"/>
                  </a:cubicBezTo>
                  <a:cubicBezTo>
                    <a:pt x="1506" y="2982"/>
                    <a:pt x="2227" y="3105"/>
                    <a:pt x="2779" y="2806"/>
                  </a:cubicBezTo>
                  <a:cubicBezTo>
                    <a:pt x="3352" y="3619"/>
                    <a:pt x="3366" y="6393"/>
                    <a:pt x="5254" y="7255"/>
                  </a:cubicBezTo>
                  <a:lnTo>
                    <a:pt x="5669" y="8988"/>
                  </a:lnTo>
                  <a:lnTo>
                    <a:pt x="5669" y="10982"/>
                  </a:lnTo>
                  <a:lnTo>
                    <a:pt x="5265" y="11917"/>
                  </a:lnTo>
                  <a:cubicBezTo>
                    <a:pt x="5226" y="12009"/>
                    <a:pt x="5293" y="12111"/>
                    <a:pt x="5392" y="12111"/>
                  </a:cubicBezTo>
                  <a:lnTo>
                    <a:pt x="6179" y="12111"/>
                  </a:lnTo>
                  <a:cubicBezTo>
                    <a:pt x="6253" y="12111"/>
                    <a:pt x="6313" y="12055"/>
                    <a:pt x="6320" y="11981"/>
                  </a:cubicBezTo>
                  <a:lnTo>
                    <a:pt x="6577" y="7673"/>
                  </a:lnTo>
                  <a:cubicBezTo>
                    <a:pt x="6838" y="7714"/>
                    <a:pt x="7152" y="7743"/>
                    <a:pt x="7513" y="7743"/>
                  </a:cubicBezTo>
                  <a:cubicBezTo>
                    <a:pt x="8433" y="7743"/>
                    <a:pt x="9663" y="7555"/>
                    <a:pt x="11137" y="6896"/>
                  </a:cubicBezTo>
                  <a:cubicBezTo>
                    <a:pt x="11443" y="7374"/>
                    <a:pt x="12038" y="8074"/>
                    <a:pt x="13149" y="8805"/>
                  </a:cubicBezTo>
                  <a:lnTo>
                    <a:pt x="12846" y="10979"/>
                  </a:lnTo>
                  <a:lnTo>
                    <a:pt x="12438" y="11917"/>
                  </a:lnTo>
                  <a:cubicBezTo>
                    <a:pt x="12400" y="12009"/>
                    <a:pt x="12467" y="12111"/>
                    <a:pt x="12565" y="12111"/>
                  </a:cubicBezTo>
                  <a:lnTo>
                    <a:pt x="13363" y="12111"/>
                  </a:lnTo>
                  <a:cubicBezTo>
                    <a:pt x="13434" y="12111"/>
                    <a:pt x="13493" y="12062"/>
                    <a:pt x="13500" y="11991"/>
                  </a:cubicBezTo>
                  <a:lnTo>
                    <a:pt x="13968" y="8833"/>
                  </a:lnTo>
                  <a:cubicBezTo>
                    <a:pt x="13982" y="8731"/>
                    <a:pt x="13954" y="8626"/>
                    <a:pt x="13891" y="8545"/>
                  </a:cubicBezTo>
                  <a:cubicBezTo>
                    <a:pt x="13740" y="8359"/>
                    <a:pt x="13472" y="7968"/>
                    <a:pt x="13391" y="7536"/>
                  </a:cubicBezTo>
                  <a:cubicBezTo>
                    <a:pt x="13219" y="6632"/>
                    <a:pt x="13740" y="5989"/>
                    <a:pt x="13740" y="5008"/>
                  </a:cubicBezTo>
                  <a:cubicBezTo>
                    <a:pt x="13740" y="3991"/>
                    <a:pt x="13131" y="3330"/>
                    <a:pt x="12185" y="3017"/>
                  </a:cubicBezTo>
                  <a:cubicBezTo>
                    <a:pt x="11676" y="2847"/>
                    <a:pt x="10862" y="2814"/>
                    <a:pt x="9953" y="2814"/>
                  </a:cubicBezTo>
                  <a:cubicBezTo>
                    <a:pt x="9378" y="2814"/>
                    <a:pt x="8766" y="2827"/>
                    <a:pt x="8168" y="2827"/>
                  </a:cubicBezTo>
                  <a:cubicBezTo>
                    <a:pt x="6883" y="2827"/>
                    <a:pt x="5667" y="2766"/>
                    <a:pt x="5050" y="2381"/>
                  </a:cubicBezTo>
                  <a:cubicBezTo>
                    <a:pt x="4917" y="2296"/>
                    <a:pt x="4822" y="2124"/>
                    <a:pt x="4744" y="1924"/>
                  </a:cubicBezTo>
                  <a:cubicBezTo>
                    <a:pt x="4650" y="1674"/>
                    <a:pt x="4590" y="1414"/>
                    <a:pt x="4569" y="1150"/>
                  </a:cubicBezTo>
                  <a:lnTo>
                    <a:pt x="4460" y="0"/>
                  </a:ln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9" name="Google Shape;12519;p32"/>
            <p:cNvSpPr/>
            <p:nvPr/>
          </p:nvSpPr>
          <p:spPr>
            <a:xfrm>
              <a:off x="5282459" y="1973972"/>
              <a:ext cx="104273" cy="70695"/>
            </a:xfrm>
            <a:custGeom>
              <a:rect b="b" l="l" r="r" t="t"/>
              <a:pathLst>
                <a:path extrusionOk="0" h="2697" w="3978">
                  <a:moveTo>
                    <a:pt x="1965" y="0"/>
                  </a:moveTo>
                  <a:cubicBezTo>
                    <a:pt x="926" y="0"/>
                    <a:pt x="272" y="872"/>
                    <a:pt x="50" y="1222"/>
                  </a:cubicBezTo>
                  <a:cubicBezTo>
                    <a:pt x="1" y="1307"/>
                    <a:pt x="19" y="1416"/>
                    <a:pt x="92" y="1486"/>
                  </a:cubicBezTo>
                  <a:cubicBezTo>
                    <a:pt x="351" y="1720"/>
                    <a:pt x="686" y="1847"/>
                    <a:pt x="1030" y="1847"/>
                  </a:cubicBezTo>
                  <a:cubicBezTo>
                    <a:pt x="1083" y="1847"/>
                    <a:pt x="1136" y="1844"/>
                    <a:pt x="1190" y="1838"/>
                  </a:cubicBezTo>
                  <a:cubicBezTo>
                    <a:pt x="1277" y="1827"/>
                    <a:pt x="1355" y="1771"/>
                    <a:pt x="1393" y="1693"/>
                  </a:cubicBezTo>
                  <a:cubicBezTo>
                    <a:pt x="1525" y="1402"/>
                    <a:pt x="1741" y="1275"/>
                    <a:pt x="1939" y="1275"/>
                  </a:cubicBezTo>
                  <a:cubicBezTo>
                    <a:pt x="2153" y="1275"/>
                    <a:pt x="2347" y="1424"/>
                    <a:pt x="2389" y="1672"/>
                  </a:cubicBezTo>
                  <a:cubicBezTo>
                    <a:pt x="2487" y="2260"/>
                    <a:pt x="1889" y="2309"/>
                    <a:pt x="1675" y="2323"/>
                  </a:cubicBezTo>
                  <a:cubicBezTo>
                    <a:pt x="1467" y="2337"/>
                    <a:pt x="1534" y="2548"/>
                    <a:pt x="1534" y="2548"/>
                  </a:cubicBezTo>
                  <a:cubicBezTo>
                    <a:pt x="1534" y="2548"/>
                    <a:pt x="1689" y="2689"/>
                    <a:pt x="2012" y="2696"/>
                  </a:cubicBezTo>
                  <a:cubicBezTo>
                    <a:pt x="2029" y="2696"/>
                    <a:pt x="2045" y="2696"/>
                    <a:pt x="2061" y="2696"/>
                  </a:cubicBezTo>
                  <a:cubicBezTo>
                    <a:pt x="3826" y="2696"/>
                    <a:pt x="3978" y="435"/>
                    <a:pt x="2438" y="58"/>
                  </a:cubicBezTo>
                  <a:cubicBezTo>
                    <a:pt x="2272" y="18"/>
                    <a:pt x="2115" y="0"/>
                    <a:pt x="1965" y="0"/>
                  </a:cubicBezTo>
                  <a:close/>
                </a:path>
              </a:pathLst>
            </a:custGeom>
            <a:solidFill>
              <a:srgbClr val="94AA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0" name="Google Shape;12520;p32"/>
            <p:cNvSpPr/>
            <p:nvPr/>
          </p:nvSpPr>
          <p:spPr>
            <a:xfrm>
              <a:off x="5365343" y="2298928"/>
              <a:ext cx="29410" cy="24273"/>
            </a:xfrm>
            <a:custGeom>
              <a:rect b="b" l="l" r="r" t="t"/>
              <a:pathLst>
                <a:path extrusionOk="0" h="926" w="1122">
                  <a:moveTo>
                    <a:pt x="352" y="0"/>
                  </a:moveTo>
                  <a:lnTo>
                    <a:pt x="39" y="728"/>
                  </a:lnTo>
                  <a:cubicBezTo>
                    <a:pt x="0" y="820"/>
                    <a:pt x="64" y="922"/>
                    <a:pt x="166" y="925"/>
                  </a:cubicBezTo>
                  <a:lnTo>
                    <a:pt x="950" y="925"/>
                  </a:lnTo>
                  <a:cubicBezTo>
                    <a:pt x="1024" y="925"/>
                    <a:pt x="1087" y="866"/>
                    <a:pt x="1090" y="792"/>
                  </a:cubicBezTo>
                  <a:lnTo>
                    <a:pt x="1122" y="257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rgbClr val="3F6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1" name="Google Shape;12521;p32"/>
            <p:cNvSpPr/>
            <p:nvPr/>
          </p:nvSpPr>
          <p:spPr>
            <a:xfrm>
              <a:off x="5553366" y="2298824"/>
              <a:ext cx="30905" cy="24273"/>
            </a:xfrm>
            <a:custGeom>
              <a:rect b="b" l="l" r="r" t="t"/>
              <a:pathLst>
                <a:path extrusionOk="0" h="926" w="1179">
                  <a:moveTo>
                    <a:pt x="356" y="1"/>
                  </a:moveTo>
                  <a:lnTo>
                    <a:pt x="39" y="732"/>
                  </a:lnTo>
                  <a:cubicBezTo>
                    <a:pt x="1" y="824"/>
                    <a:pt x="68" y="926"/>
                    <a:pt x="166" y="926"/>
                  </a:cubicBezTo>
                  <a:lnTo>
                    <a:pt x="964" y="926"/>
                  </a:lnTo>
                  <a:cubicBezTo>
                    <a:pt x="1035" y="926"/>
                    <a:pt x="1094" y="877"/>
                    <a:pt x="1101" y="806"/>
                  </a:cubicBezTo>
                  <a:lnTo>
                    <a:pt x="1179" y="286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rgbClr val="3F6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2" name="Google Shape;12522;p32"/>
            <p:cNvSpPr/>
            <p:nvPr/>
          </p:nvSpPr>
          <p:spPr>
            <a:xfrm>
              <a:off x="5228357" y="2042308"/>
              <a:ext cx="46317" cy="46082"/>
            </a:xfrm>
            <a:custGeom>
              <a:rect b="b" l="l" r="r" t="t"/>
              <a:pathLst>
                <a:path extrusionOk="0" h="1758" w="1767">
                  <a:moveTo>
                    <a:pt x="760" y="1"/>
                  </a:moveTo>
                  <a:cubicBezTo>
                    <a:pt x="440" y="391"/>
                    <a:pt x="201" y="729"/>
                    <a:pt x="78" y="915"/>
                  </a:cubicBezTo>
                  <a:cubicBezTo>
                    <a:pt x="15" y="1010"/>
                    <a:pt x="1" y="1130"/>
                    <a:pt x="39" y="1235"/>
                  </a:cubicBezTo>
                  <a:lnTo>
                    <a:pt x="113" y="1457"/>
                  </a:lnTo>
                  <a:cubicBezTo>
                    <a:pt x="180" y="1641"/>
                    <a:pt x="353" y="1758"/>
                    <a:pt x="541" y="1758"/>
                  </a:cubicBezTo>
                  <a:cubicBezTo>
                    <a:pt x="572" y="1758"/>
                    <a:pt x="603" y="1755"/>
                    <a:pt x="634" y="1748"/>
                  </a:cubicBezTo>
                  <a:cubicBezTo>
                    <a:pt x="1028" y="1675"/>
                    <a:pt x="1390" y="1657"/>
                    <a:pt x="1720" y="1632"/>
                  </a:cubicBezTo>
                  <a:cubicBezTo>
                    <a:pt x="1766" y="1421"/>
                    <a:pt x="1734" y="1200"/>
                    <a:pt x="1625" y="1010"/>
                  </a:cubicBezTo>
                  <a:cubicBezTo>
                    <a:pt x="1351" y="553"/>
                    <a:pt x="901" y="261"/>
                    <a:pt x="760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3" name="Google Shape;12523;p32"/>
            <p:cNvSpPr/>
            <p:nvPr/>
          </p:nvSpPr>
          <p:spPr>
            <a:xfrm>
              <a:off x="5301175" y="2064562"/>
              <a:ext cx="64928" cy="131246"/>
            </a:xfrm>
            <a:custGeom>
              <a:rect b="b" l="l" r="r" t="t"/>
              <a:pathLst>
                <a:path extrusionOk="0" h="5007" w="2477">
                  <a:moveTo>
                    <a:pt x="717" y="0"/>
                  </a:moveTo>
                  <a:cubicBezTo>
                    <a:pt x="678" y="0"/>
                    <a:pt x="642" y="8"/>
                    <a:pt x="613" y="24"/>
                  </a:cubicBezTo>
                  <a:cubicBezTo>
                    <a:pt x="430" y="122"/>
                    <a:pt x="356" y="372"/>
                    <a:pt x="1" y="558"/>
                  </a:cubicBezTo>
                  <a:cubicBezTo>
                    <a:pt x="574" y="1371"/>
                    <a:pt x="585" y="4145"/>
                    <a:pt x="2476" y="5007"/>
                  </a:cubicBezTo>
                  <a:cubicBezTo>
                    <a:pt x="940" y="3772"/>
                    <a:pt x="982" y="762"/>
                    <a:pt x="1017" y="414"/>
                  </a:cubicBezTo>
                  <a:cubicBezTo>
                    <a:pt x="1048" y="119"/>
                    <a:pt x="864" y="0"/>
                    <a:pt x="717" y="0"/>
                  </a:cubicBezTo>
                  <a:close/>
                </a:path>
              </a:pathLst>
            </a:custGeom>
            <a:solidFill>
              <a:srgbClr val="B2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4" name="Google Shape;12524;p32"/>
            <p:cNvSpPr/>
            <p:nvPr/>
          </p:nvSpPr>
          <p:spPr>
            <a:xfrm>
              <a:off x="5400730" y="2171300"/>
              <a:ext cx="119477" cy="37405"/>
            </a:xfrm>
            <a:custGeom>
              <a:rect b="b" l="l" r="r" t="t"/>
              <a:pathLst>
                <a:path extrusionOk="0" h="1427" w="4558">
                  <a:moveTo>
                    <a:pt x="3973" y="1"/>
                  </a:moveTo>
                  <a:cubicBezTo>
                    <a:pt x="3929" y="1"/>
                    <a:pt x="3884" y="7"/>
                    <a:pt x="3841" y="20"/>
                  </a:cubicBezTo>
                  <a:cubicBezTo>
                    <a:pt x="2820" y="350"/>
                    <a:pt x="1502" y="405"/>
                    <a:pt x="778" y="405"/>
                  </a:cubicBezTo>
                  <a:cubicBezTo>
                    <a:pt x="699" y="405"/>
                    <a:pt x="627" y="405"/>
                    <a:pt x="563" y="404"/>
                  </a:cubicBezTo>
                  <a:cubicBezTo>
                    <a:pt x="561" y="404"/>
                    <a:pt x="558" y="404"/>
                    <a:pt x="555" y="404"/>
                  </a:cubicBezTo>
                  <a:cubicBezTo>
                    <a:pt x="355" y="404"/>
                    <a:pt x="176" y="536"/>
                    <a:pt x="113" y="731"/>
                  </a:cubicBezTo>
                  <a:cubicBezTo>
                    <a:pt x="46" y="931"/>
                    <a:pt x="8" y="1142"/>
                    <a:pt x="1" y="1357"/>
                  </a:cubicBezTo>
                  <a:cubicBezTo>
                    <a:pt x="263" y="1397"/>
                    <a:pt x="577" y="1426"/>
                    <a:pt x="938" y="1426"/>
                  </a:cubicBezTo>
                  <a:cubicBezTo>
                    <a:pt x="1858" y="1426"/>
                    <a:pt x="3086" y="1239"/>
                    <a:pt x="4558" y="579"/>
                  </a:cubicBezTo>
                  <a:cubicBezTo>
                    <a:pt x="4495" y="481"/>
                    <a:pt x="4438" y="379"/>
                    <a:pt x="4389" y="274"/>
                  </a:cubicBezTo>
                  <a:cubicBezTo>
                    <a:pt x="4316" y="104"/>
                    <a:pt x="4150" y="1"/>
                    <a:pt x="3973" y="1"/>
                  </a:cubicBezTo>
                  <a:close/>
                </a:path>
              </a:pathLst>
            </a:custGeom>
            <a:solidFill>
              <a:srgbClr val="B2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5" name="Google Shape;12525;p32"/>
            <p:cNvSpPr/>
            <p:nvPr/>
          </p:nvSpPr>
          <p:spPr>
            <a:xfrm>
              <a:off x="5297768" y="1993317"/>
              <a:ext cx="72871" cy="47497"/>
            </a:xfrm>
            <a:custGeom>
              <a:rect b="b" l="l" r="r" t="t"/>
              <a:pathLst>
                <a:path extrusionOk="0" h="1812" w="2780">
                  <a:moveTo>
                    <a:pt x="1387" y="0"/>
                  </a:moveTo>
                  <a:cubicBezTo>
                    <a:pt x="768" y="0"/>
                    <a:pt x="266" y="418"/>
                    <a:pt x="1" y="1036"/>
                  </a:cubicBezTo>
                  <a:cubicBezTo>
                    <a:pt x="146" y="1084"/>
                    <a:pt x="299" y="1108"/>
                    <a:pt x="452" y="1108"/>
                  </a:cubicBezTo>
                  <a:cubicBezTo>
                    <a:pt x="503" y="1108"/>
                    <a:pt x="555" y="1105"/>
                    <a:pt x="606" y="1100"/>
                  </a:cubicBezTo>
                  <a:cubicBezTo>
                    <a:pt x="693" y="1089"/>
                    <a:pt x="771" y="1036"/>
                    <a:pt x="809" y="955"/>
                  </a:cubicBezTo>
                  <a:cubicBezTo>
                    <a:pt x="941" y="664"/>
                    <a:pt x="1156" y="538"/>
                    <a:pt x="1353" y="538"/>
                  </a:cubicBezTo>
                  <a:cubicBezTo>
                    <a:pt x="1568" y="538"/>
                    <a:pt x="1762" y="688"/>
                    <a:pt x="1805" y="938"/>
                  </a:cubicBezTo>
                  <a:cubicBezTo>
                    <a:pt x="1903" y="1522"/>
                    <a:pt x="1305" y="1571"/>
                    <a:pt x="1091" y="1585"/>
                  </a:cubicBezTo>
                  <a:cubicBezTo>
                    <a:pt x="883" y="1599"/>
                    <a:pt x="950" y="1810"/>
                    <a:pt x="950" y="1810"/>
                  </a:cubicBezTo>
                  <a:cubicBezTo>
                    <a:pt x="981" y="1811"/>
                    <a:pt x="1011" y="1811"/>
                    <a:pt x="1041" y="1811"/>
                  </a:cubicBezTo>
                  <a:cubicBezTo>
                    <a:pt x="2779" y="1811"/>
                    <a:pt x="2580" y="214"/>
                    <a:pt x="1682" y="31"/>
                  </a:cubicBezTo>
                  <a:cubicBezTo>
                    <a:pt x="1581" y="10"/>
                    <a:pt x="1483" y="0"/>
                    <a:pt x="1387" y="0"/>
                  </a:cubicBezTo>
                  <a:close/>
                </a:path>
              </a:pathLst>
            </a:custGeom>
            <a:solidFill>
              <a:srgbClr val="7F99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6" name="Google Shape;12526;p32"/>
            <p:cNvSpPr/>
            <p:nvPr/>
          </p:nvSpPr>
          <p:spPr>
            <a:xfrm>
              <a:off x="5222013" y="1968415"/>
              <a:ext cx="378849" cy="360317"/>
            </a:xfrm>
            <a:custGeom>
              <a:rect b="b" l="l" r="r" t="t"/>
              <a:pathLst>
                <a:path extrusionOk="0" h="13746" w="14453">
                  <a:moveTo>
                    <a:pt x="4246" y="417"/>
                  </a:moveTo>
                  <a:cubicBezTo>
                    <a:pt x="4392" y="417"/>
                    <a:pt x="4542" y="436"/>
                    <a:pt x="4695" y="474"/>
                  </a:cubicBezTo>
                  <a:cubicBezTo>
                    <a:pt x="5398" y="647"/>
                    <a:pt x="5644" y="1248"/>
                    <a:pt x="5581" y="1733"/>
                  </a:cubicBezTo>
                  <a:cubicBezTo>
                    <a:pt x="5507" y="2296"/>
                    <a:pt x="5106" y="2574"/>
                    <a:pt x="4688" y="2661"/>
                  </a:cubicBezTo>
                  <a:cubicBezTo>
                    <a:pt x="4730" y="2630"/>
                    <a:pt x="4768" y="2591"/>
                    <a:pt x="4804" y="2552"/>
                  </a:cubicBezTo>
                  <a:cubicBezTo>
                    <a:pt x="4955" y="2377"/>
                    <a:pt x="5018" y="2148"/>
                    <a:pt x="4979" y="1891"/>
                  </a:cubicBezTo>
                  <a:cubicBezTo>
                    <a:pt x="4930" y="1561"/>
                    <a:pt x="4659" y="1311"/>
                    <a:pt x="4325" y="1294"/>
                  </a:cubicBezTo>
                  <a:cubicBezTo>
                    <a:pt x="4304" y="1294"/>
                    <a:pt x="4283" y="1290"/>
                    <a:pt x="4262" y="1290"/>
                  </a:cubicBezTo>
                  <a:cubicBezTo>
                    <a:pt x="3935" y="1290"/>
                    <a:pt x="3654" y="1491"/>
                    <a:pt x="3506" y="1818"/>
                  </a:cubicBezTo>
                  <a:cubicBezTo>
                    <a:pt x="3494" y="1818"/>
                    <a:pt x="3482" y="1818"/>
                    <a:pt x="3469" y="1818"/>
                  </a:cubicBezTo>
                  <a:cubicBezTo>
                    <a:pt x="3387" y="1818"/>
                    <a:pt x="3308" y="1808"/>
                    <a:pt x="3228" y="1793"/>
                  </a:cubicBezTo>
                  <a:cubicBezTo>
                    <a:pt x="2982" y="1744"/>
                    <a:pt x="2757" y="1624"/>
                    <a:pt x="2578" y="1452"/>
                  </a:cubicBezTo>
                  <a:cubicBezTo>
                    <a:pt x="2715" y="1241"/>
                    <a:pt x="2880" y="1051"/>
                    <a:pt x="3066" y="889"/>
                  </a:cubicBezTo>
                  <a:cubicBezTo>
                    <a:pt x="3427" y="576"/>
                    <a:pt x="3823" y="417"/>
                    <a:pt x="4246" y="417"/>
                  </a:cubicBezTo>
                  <a:close/>
                  <a:moveTo>
                    <a:pt x="5936" y="12873"/>
                  </a:moveTo>
                  <a:lnTo>
                    <a:pt x="6368" y="13017"/>
                  </a:lnTo>
                  <a:lnTo>
                    <a:pt x="6351" y="13320"/>
                  </a:lnTo>
                  <a:lnTo>
                    <a:pt x="5743" y="13320"/>
                  </a:lnTo>
                  <a:lnTo>
                    <a:pt x="5936" y="12873"/>
                  </a:lnTo>
                  <a:close/>
                  <a:moveTo>
                    <a:pt x="13113" y="12873"/>
                  </a:moveTo>
                  <a:lnTo>
                    <a:pt x="13588" y="13031"/>
                  </a:lnTo>
                  <a:lnTo>
                    <a:pt x="13542" y="13320"/>
                  </a:lnTo>
                  <a:lnTo>
                    <a:pt x="12920" y="13320"/>
                  </a:lnTo>
                  <a:lnTo>
                    <a:pt x="13113" y="12873"/>
                  </a:lnTo>
                  <a:close/>
                  <a:moveTo>
                    <a:pt x="4252" y="0"/>
                  </a:moveTo>
                  <a:cubicBezTo>
                    <a:pt x="3726" y="0"/>
                    <a:pt x="3228" y="193"/>
                    <a:pt x="2789" y="569"/>
                  </a:cubicBezTo>
                  <a:cubicBezTo>
                    <a:pt x="2536" y="791"/>
                    <a:pt x="2317" y="1054"/>
                    <a:pt x="2149" y="1346"/>
                  </a:cubicBezTo>
                  <a:cubicBezTo>
                    <a:pt x="897" y="2398"/>
                    <a:pt x="78" y="3720"/>
                    <a:pt x="42" y="3776"/>
                  </a:cubicBezTo>
                  <a:cubicBezTo>
                    <a:pt x="11" y="3829"/>
                    <a:pt x="0" y="3896"/>
                    <a:pt x="21" y="3956"/>
                  </a:cubicBezTo>
                  <a:lnTo>
                    <a:pt x="158" y="4342"/>
                  </a:lnTo>
                  <a:cubicBezTo>
                    <a:pt x="250" y="4610"/>
                    <a:pt x="499" y="4789"/>
                    <a:pt x="784" y="4789"/>
                  </a:cubicBezTo>
                  <a:cubicBezTo>
                    <a:pt x="827" y="4789"/>
                    <a:pt x="872" y="4785"/>
                    <a:pt x="914" y="4775"/>
                  </a:cubicBezTo>
                  <a:cubicBezTo>
                    <a:pt x="1224" y="4722"/>
                    <a:pt x="1537" y="4687"/>
                    <a:pt x="1853" y="4673"/>
                  </a:cubicBezTo>
                  <a:cubicBezTo>
                    <a:pt x="2226" y="4648"/>
                    <a:pt x="2592" y="4624"/>
                    <a:pt x="2919" y="4504"/>
                  </a:cubicBezTo>
                  <a:cubicBezTo>
                    <a:pt x="3042" y="4729"/>
                    <a:pt x="3140" y="5095"/>
                    <a:pt x="3256" y="5513"/>
                  </a:cubicBezTo>
                  <a:cubicBezTo>
                    <a:pt x="3559" y="6632"/>
                    <a:pt x="3974" y="8151"/>
                    <a:pt x="5314" y="8822"/>
                  </a:cubicBezTo>
                  <a:lnTo>
                    <a:pt x="5697" y="10433"/>
                  </a:lnTo>
                  <a:lnTo>
                    <a:pt x="5697" y="12360"/>
                  </a:lnTo>
                  <a:lnTo>
                    <a:pt x="5226" y="13450"/>
                  </a:lnTo>
                  <a:cubicBezTo>
                    <a:pt x="5166" y="13591"/>
                    <a:pt x="5268" y="13745"/>
                    <a:pt x="5419" y="13745"/>
                  </a:cubicBezTo>
                  <a:lnTo>
                    <a:pt x="6548" y="13745"/>
                  </a:lnTo>
                  <a:cubicBezTo>
                    <a:pt x="6660" y="13745"/>
                    <a:pt x="6752" y="13657"/>
                    <a:pt x="6759" y="13545"/>
                  </a:cubicBezTo>
                  <a:lnTo>
                    <a:pt x="7015" y="9318"/>
                  </a:lnTo>
                  <a:cubicBezTo>
                    <a:pt x="7128" y="9329"/>
                    <a:pt x="7244" y="9336"/>
                    <a:pt x="7360" y="9339"/>
                  </a:cubicBezTo>
                  <a:lnTo>
                    <a:pt x="7371" y="9339"/>
                  </a:lnTo>
                  <a:cubicBezTo>
                    <a:pt x="7373" y="9339"/>
                    <a:pt x="7375" y="9339"/>
                    <a:pt x="7377" y="9339"/>
                  </a:cubicBezTo>
                  <a:cubicBezTo>
                    <a:pt x="7490" y="9339"/>
                    <a:pt x="7585" y="9246"/>
                    <a:pt x="7585" y="9132"/>
                  </a:cubicBezTo>
                  <a:cubicBezTo>
                    <a:pt x="7589" y="9016"/>
                    <a:pt x="7497" y="8917"/>
                    <a:pt x="7378" y="8917"/>
                  </a:cubicBezTo>
                  <a:cubicBezTo>
                    <a:pt x="7265" y="8910"/>
                    <a:pt x="7153" y="8903"/>
                    <a:pt x="7040" y="8896"/>
                  </a:cubicBezTo>
                  <a:lnTo>
                    <a:pt x="7061" y="8537"/>
                  </a:lnTo>
                  <a:cubicBezTo>
                    <a:pt x="7074" y="8386"/>
                    <a:pt x="6960" y="8307"/>
                    <a:pt x="6848" y="8307"/>
                  </a:cubicBezTo>
                  <a:cubicBezTo>
                    <a:pt x="6746" y="8307"/>
                    <a:pt x="6644" y="8372"/>
                    <a:pt x="6639" y="8509"/>
                  </a:cubicBezTo>
                  <a:lnTo>
                    <a:pt x="6397" y="12581"/>
                  </a:lnTo>
                  <a:lnTo>
                    <a:pt x="6105" y="12483"/>
                  </a:lnTo>
                  <a:cubicBezTo>
                    <a:pt x="6115" y="12458"/>
                    <a:pt x="6119" y="12430"/>
                    <a:pt x="6122" y="12402"/>
                  </a:cubicBezTo>
                  <a:lnTo>
                    <a:pt x="6122" y="10405"/>
                  </a:lnTo>
                  <a:cubicBezTo>
                    <a:pt x="6122" y="10391"/>
                    <a:pt x="6119" y="10373"/>
                    <a:pt x="6115" y="10355"/>
                  </a:cubicBezTo>
                  <a:lnTo>
                    <a:pt x="5700" y="8625"/>
                  </a:lnTo>
                  <a:cubicBezTo>
                    <a:pt x="5686" y="8562"/>
                    <a:pt x="5641" y="8509"/>
                    <a:pt x="5584" y="8481"/>
                  </a:cubicBezTo>
                  <a:cubicBezTo>
                    <a:pt x="4354" y="7919"/>
                    <a:pt x="3970" y="6523"/>
                    <a:pt x="3664" y="5401"/>
                  </a:cubicBezTo>
                  <a:cubicBezTo>
                    <a:pt x="3545" y="4961"/>
                    <a:pt x="3439" y="4578"/>
                    <a:pt x="3292" y="4304"/>
                  </a:cubicBezTo>
                  <a:cubicBezTo>
                    <a:pt x="3450" y="4191"/>
                    <a:pt x="3583" y="4050"/>
                    <a:pt x="3689" y="3892"/>
                  </a:cubicBezTo>
                  <a:cubicBezTo>
                    <a:pt x="3801" y="3725"/>
                    <a:pt x="3657" y="3556"/>
                    <a:pt x="3507" y="3556"/>
                  </a:cubicBezTo>
                  <a:cubicBezTo>
                    <a:pt x="3446" y="3556"/>
                    <a:pt x="3383" y="3585"/>
                    <a:pt x="3337" y="3653"/>
                  </a:cubicBezTo>
                  <a:cubicBezTo>
                    <a:pt x="2986" y="4177"/>
                    <a:pt x="2497" y="4209"/>
                    <a:pt x="1825" y="4251"/>
                  </a:cubicBezTo>
                  <a:cubicBezTo>
                    <a:pt x="1491" y="4265"/>
                    <a:pt x="1161" y="4304"/>
                    <a:pt x="834" y="4360"/>
                  </a:cubicBezTo>
                  <a:cubicBezTo>
                    <a:pt x="815" y="4364"/>
                    <a:pt x="797" y="4366"/>
                    <a:pt x="779" y="4366"/>
                  </a:cubicBezTo>
                  <a:cubicBezTo>
                    <a:pt x="679" y="4366"/>
                    <a:pt x="588" y="4303"/>
                    <a:pt x="556" y="4205"/>
                  </a:cubicBezTo>
                  <a:lnTo>
                    <a:pt x="454" y="3913"/>
                  </a:lnTo>
                  <a:cubicBezTo>
                    <a:pt x="644" y="3621"/>
                    <a:pt x="1333" y="2616"/>
                    <a:pt x="2296" y="1772"/>
                  </a:cubicBezTo>
                  <a:cubicBezTo>
                    <a:pt x="2615" y="2076"/>
                    <a:pt x="3038" y="2243"/>
                    <a:pt x="3472" y="2243"/>
                  </a:cubicBezTo>
                  <a:cubicBezTo>
                    <a:pt x="3546" y="2243"/>
                    <a:pt x="3619" y="2239"/>
                    <a:pt x="3692" y="2229"/>
                  </a:cubicBezTo>
                  <a:cubicBezTo>
                    <a:pt x="3770" y="2215"/>
                    <a:pt x="3833" y="2159"/>
                    <a:pt x="3854" y="2085"/>
                  </a:cubicBezTo>
                  <a:cubicBezTo>
                    <a:pt x="3958" y="1756"/>
                    <a:pt x="4168" y="1714"/>
                    <a:pt x="4263" y="1714"/>
                  </a:cubicBezTo>
                  <a:cubicBezTo>
                    <a:pt x="4273" y="1714"/>
                    <a:pt x="4283" y="1715"/>
                    <a:pt x="4290" y="1716"/>
                  </a:cubicBezTo>
                  <a:cubicBezTo>
                    <a:pt x="4424" y="1719"/>
                    <a:pt x="4536" y="1818"/>
                    <a:pt x="4561" y="1951"/>
                  </a:cubicBezTo>
                  <a:cubicBezTo>
                    <a:pt x="4579" y="2088"/>
                    <a:pt x="4554" y="2194"/>
                    <a:pt x="4480" y="2278"/>
                  </a:cubicBezTo>
                  <a:cubicBezTo>
                    <a:pt x="4311" y="2479"/>
                    <a:pt x="3914" y="2528"/>
                    <a:pt x="3777" y="2528"/>
                  </a:cubicBezTo>
                  <a:cubicBezTo>
                    <a:pt x="3576" y="2531"/>
                    <a:pt x="3492" y="2788"/>
                    <a:pt x="3650" y="2908"/>
                  </a:cubicBezTo>
                  <a:cubicBezTo>
                    <a:pt x="3844" y="3045"/>
                    <a:pt x="4076" y="3119"/>
                    <a:pt x="4311" y="3122"/>
                  </a:cubicBezTo>
                  <a:lnTo>
                    <a:pt x="4364" y="3122"/>
                  </a:lnTo>
                  <a:cubicBezTo>
                    <a:pt x="4470" y="3122"/>
                    <a:pt x="4575" y="3115"/>
                    <a:pt x="4677" y="3098"/>
                  </a:cubicBezTo>
                  <a:cubicBezTo>
                    <a:pt x="4790" y="3460"/>
                    <a:pt x="4916" y="3815"/>
                    <a:pt x="5180" y="3977"/>
                  </a:cubicBezTo>
                  <a:cubicBezTo>
                    <a:pt x="5837" y="4388"/>
                    <a:pt x="7064" y="4456"/>
                    <a:pt x="8373" y="4456"/>
                  </a:cubicBezTo>
                  <a:cubicBezTo>
                    <a:pt x="8688" y="4456"/>
                    <a:pt x="9008" y="4452"/>
                    <a:pt x="9326" y="4448"/>
                  </a:cubicBezTo>
                  <a:cubicBezTo>
                    <a:pt x="9611" y="4445"/>
                    <a:pt x="9892" y="4443"/>
                    <a:pt x="10163" y="4443"/>
                  </a:cubicBezTo>
                  <a:cubicBezTo>
                    <a:pt x="11069" y="4443"/>
                    <a:pt x="11870" y="4472"/>
                    <a:pt x="12357" y="4634"/>
                  </a:cubicBezTo>
                  <a:cubicBezTo>
                    <a:pt x="13521" y="5021"/>
                    <a:pt x="13767" y="5823"/>
                    <a:pt x="13767" y="6424"/>
                  </a:cubicBezTo>
                  <a:cubicBezTo>
                    <a:pt x="13767" y="6832"/>
                    <a:pt x="13669" y="7187"/>
                    <a:pt x="13574" y="7532"/>
                  </a:cubicBezTo>
                  <a:cubicBezTo>
                    <a:pt x="13447" y="7982"/>
                    <a:pt x="13317" y="8443"/>
                    <a:pt x="13422" y="8995"/>
                  </a:cubicBezTo>
                  <a:cubicBezTo>
                    <a:pt x="13521" y="9522"/>
                    <a:pt x="13862" y="9972"/>
                    <a:pt x="14010" y="10148"/>
                  </a:cubicBezTo>
                  <a:lnTo>
                    <a:pt x="13647" y="12602"/>
                  </a:lnTo>
                  <a:lnTo>
                    <a:pt x="13278" y="12483"/>
                  </a:lnTo>
                  <a:cubicBezTo>
                    <a:pt x="13285" y="12465"/>
                    <a:pt x="13289" y="12448"/>
                    <a:pt x="13292" y="12430"/>
                  </a:cubicBezTo>
                  <a:lnTo>
                    <a:pt x="13595" y="10257"/>
                  </a:lnTo>
                  <a:cubicBezTo>
                    <a:pt x="13605" y="10176"/>
                    <a:pt x="13570" y="10095"/>
                    <a:pt x="13503" y="10050"/>
                  </a:cubicBezTo>
                  <a:cubicBezTo>
                    <a:pt x="12009" y="9068"/>
                    <a:pt x="11481" y="8144"/>
                    <a:pt x="11327" y="7795"/>
                  </a:cubicBezTo>
                  <a:cubicBezTo>
                    <a:pt x="11286" y="7704"/>
                    <a:pt x="11212" y="7666"/>
                    <a:pt x="11138" y="7666"/>
                  </a:cubicBezTo>
                  <a:cubicBezTo>
                    <a:pt x="11001" y="7666"/>
                    <a:pt x="10864" y="7797"/>
                    <a:pt x="10940" y="7964"/>
                  </a:cubicBezTo>
                  <a:cubicBezTo>
                    <a:pt x="10971" y="8035"/>
                    <a:pt x="11017" y="8130"/>
                    <a:pt x="11077" y="8239"/>
                  </a:cubicBezTo>
                  <a:cubicBezTo>
                    <a:pt x="10655" y="8397"/>
                    <a:pt x="9428" y="8826"/>
                    <a:pt x="8250" y="8896"/>
                  </a:cubicBezTo>
                  <a:cubicBezTo>
                    <a:pt x="7979" y="8914"/>
                    <a:pt x="7990" y="9318"/>
                    <a:pt x="8264" y="9318"/>
                  </a:cubicBezTo>
                  <a:lnTo>
                    <a:pt x="8274" y="9318"/>
                  </a:lnTo>
                  <a:cubicBezTo>
                    <a:pt x="9611" y="9241"/>
                    <a:pt x="10964" y="8738"/>
                    <a:pt x="11313" y="8601"/>
                  </a:cubicBezTo>
                  <a:cubicBezTo>
                    <a:pt x="11643" y="9068"/>
                    <a:pt x="12209" y="9691"/>
                    <a:pt x="13159" y="10331"/>
                  </a:cubicBezTo>
                  <a:lnTo>
                    <a:pt x="12877" y="12346"/>
                  </a:lnTo>
                  <a:lnTo>
                    <a:pt x="12399" y="13450"/>
                  </a:lnTo>
                  <a:cubicBezTo>
                    <a:pt x="12339" y="13591"/>
                    <a:pt x="12441" y="13745"/>
                    <a:pt x="12593" y="13745"/>
                  </a:cubicBezTo>
                  <a:lnTo>
                    <a:pt x="13728" y="13745"/>
                  </a:lnTo>
                  <a:cubicBezTo>
                    <a:pt x="13830" y="13745"/>
                    <a:pt x="13922" y="13668"/>
                    <a:pt x="13936" y="13566"/>
                  </a:cubicBezTo>
                  <a:lnTo>
                    <a:pt x="14446" y="10120"/>
                  </a:lnTo>
                  <a:cubicBezTo>
                    <a:pt x="14453" y="10053"/>
                    <a:pt x="14435" y="9990"/>
                    <a:pt x="14389" y="9941"/>
                  </a:cubicBezTo>
                  <a:cubicBezTo>
                    <a:pt x="14386" y="9937"/>
                    <a:pt x="13943" y="9462"/>
                    <a:pt x="13841" y="8917"/>
                  </a:cubicBezTo>
                  <a:cubicBezTo>
                    <a:pt x="13756" y="8464"/>
                    <a:pt x="13858" y="8087"/>
                    <a:pt x="13982" y="7648"/>
                  </a:cubicBezTo>
                  <a:cubicBezTo>
                    <a:pt x="14087" y="7275"/>
                    <a:pt x="14193" y="6892"/>
                    <a:pt x="14193" y="6428"/>
                  </a:cubicBezTo>
                  <a:cubicBezTo>
                    <a:pt x="14193" y="5380"/>
                    <a:pt x="13588" y="4599"/>
                    <a:pt x="12494" y="4237"/>
                  </a:cubicBezTo>
                  <a:cubicBezTo>
                    <a:pt x="11958" y="4057"/>
                    <a:pt x="11133" y="4023"/>
                    <a:pt x="10207" y="4023"/>
                  </a:cubicBezTo>
                  <a:cubicBezTo>
                    <a:pt x="9919" y="4023"/>
                    <a:pt x="9621" y="4026"/>
                    <a:pt x="9319" y="4029"/>
                  </a:cubicBezTo>
                  <a:cubicBezTo>
                    <a:pt x="9025" y="4033"/>
                    <a:pt x="8724" y="4036"/>
                    <a:pt x="8425" y="4036"/>
                  </a:cubicBezTo>
                  <a:cubicBezTo>
                    <a:pt x="7190" y="4036"/>
                    <a:pt x="5976" y="3978"/>
                    <a:pt x="5405" y="3621"/>
                  </a:cubicBezTo>
                  <a:cubicBezTo>
                    <a:pt x="5271" y="3537"/>
                    <a:pt x="5173" y="3259"/>
                    <a:pt x="5085" y="2989"/>
                  </a:cubicBezTo>
                  <a:cubicBezTo>
                    <a:pt x="5584" y="2781"/>
                    <a:pt x="5932" y="2324"/>
                    <a:pt x="5999" y="1793"/>
                  </a:cubicBezTo>
                  <a:cubicBezTo>
                    <a:pt x="6048" y="1424"/>
                    <a:pt x="5968" y="1054"/>
                    <a:pt x="5771" y="742"/>
                  </a:cubicBezTo>
                  <a:cubicBezTo>
                    <a:pt x="5549" y="400"/>
                    <a:pt x="5215" y="168"/>
                    <a:pt x="4793" y="66"/>
                  </a:cubicBezTo>
                  <a:cubicBezTo>
                    <a:pt x="4610" y="22"/>
                    <a:pt x="4430" y="0"/>
                    <a:pt x="4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7" name="Google Shape;12527;p32"/>
            <p:cNvSpPr/>
            <p:nvPr/>
          </p:nvSpPr>
          <p:spPr>
            <a:xfrm>
              <a:off x="5270952" y="2035676"/>
              <a:ext cx="14312" cy="11193"/>
            </a:xfrm>
            <a:custGeom>
              <a:rect b="b" l="l" r="r" t="t"/>
              <a:pathLst>
                <a:path extrusionOk="0" h="427" w="546">
                  <a:moveTo>
                    <a:pt x="334" y="1"/>
                  </a:moveTo>
                  <a:cubicBezTo>
                    <a:pt x="0" y="1"/>
                    <a:pt x="99" y="426"/>
                    <a:pt x="334" y="426"/>
                  </a:cubicBezTo>
                  <a:cubicBezTo>
                    <a:pt x="450" y="426"/>
                    <a:pt x="545" y="331"/>
                    <a:pt x="545" y="212"/>
                  </a:cubicBezTo>
                  <a:cubicBezTo>
                    <a:pt x="545" y="95"/>
                    <a:pt x="450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28" name="Google Shape;12528;p32"/>
          <p:cNvGrpSpPr/>
          <p:nvPr/>
        </p:nvGrpSpPr>
        <p:grpSpPr>
          <a:xfrm>
            <a:off x="4127982" y="2185455"/>
            <a:ext cx="381444" cy="231063"/>
            <a:chOff x="4127982" y="2033055"/>
            <a:chExt cx="381444" cy="231063"/>
          </a:xfrm>
        </p:grpSpPr>
        <p:sp>
          <p:nvSpPr>
            <p:cNvPr id="12529" name="Google Shape;12529;p32"/>
            <p:cNvSpPr/>
            <p:nvPr/>
          </p:nvSpPr>
          <p:spPr>
            <a:xfrm>
              <a:off x="4134535" y="2050408"/>
              <a:ext cx="369727" cy="208180"/>
            </a:xfrm>
            <a:custGeom>
              <a:rect b="b" l="l" r="r" t="t"/>
              <a:pathLst>
                <a:path extrusionOk="0" h="7942" w="14105">
                  <a:moveTo>
                    <a:pt x="8909" y="1"/>
                  </a:moveTo>
                  <a:cubicBezTo>
                    <a:pt x="6637" y="1"/>
                    <a:pt x="4229" y="701"/>
                    <a:pt x="3133" y="1010"/>
                  </a:cubicBezTo>
                  <a:cubicBezTo>
                    <a:pt x="2859" y="1088"/>
                    <a:pt x="2275" y="1281"/>
                    <a:pt x="1941" y="1397"/>
                  </a:cubicBezTo>
                  <a:cubicBezTo>
                    <a:pt x="1794" y="1450"/>
                    <a:pt x="1677" y="1559"/>
                    <a:pt x="1611" y="1700"/>
                  </a:cubicBezTo>
                  <a:cubicBezTo>
                    <a:pt x="1315" y="2301"/>
                    <a:pt x="503" y="2730"/>
                    <a:pt x="148" y="2895"/>
                  </a:cubicBezTo>
                  <a:cubicBezTo>
                    <a:pt x="49" y="2941"/>
                    <a:pt x="0" y="3050"/>
                    <a:pt x="25" y="3152"/>
                  </a:cubicBezTo>
                  <a:lnTo>
                    <a:pt x="169" y="3729"/>
                  </a:lnTo>
                  <a:cubicBezTo>
                    <a:pt x="190" y="3817"/>
                    <a:pt x="264" y="3883"/>
                    <a:pt x="355" y="3897"/>
                  </a:cubicBezTo>
                  <a:cubicBezTo>
                    <a:pt x="419" y="3908"/>
                    <a:pt x="503" y="3915"/>
                    <a:pt x="594" y="3922"/>
                  </a:cubicBezTo>
                  <a:cubicBezTo>
                    <a:pt x="717" y="4689"/>
                    <a:pt x="3780" y="5072"/>
                    <a:pt x="3780" y="5072"/>
                  </a:cubicBezTo>
                  <a:lnTo>
                    <a:pt x="4329" y="6943"/>
                  </a:lnTo>
                  <a:lnTo>
                    <a:pt x="4111" y="7709"/>
                  </a:lnTo>
                  <a:cubicBezTo>
                    <a:pt x="4079" y="7825"/>
                    <a:pt x="4164" y="7941"/>
                    <a:pt x="4283" y="7941"/>
                  </a:cubicBezTo>
                  <a:lnTo>
                    <a:pt x="4790" y="7941"/>
                  </a:lnTo>
                  <a:cubicBezTo>
                    <a:pt x="4881" y="7938"/>
                    <a:pt x="4958" y="7871"/>
                    <a:pt x="4965" y="7780"/>
                  </a:cubicBezTo>
                  <a:lnTo>
                    <a:pt x="5148" y="6088"/>
                  </a:lnTo>
                  <a:cubicBezTo>
                    <a:pt x="5173" y="5845"/>
                    <a:pt x="5173" y="5603"/>
                    <a:pt x="5145" y="5364"/>
                  </a:cubicBezTo>
                  <a:lnTo>
                    <a:pt x="5145" y="5364"/>
                  </a:lnTo>
                  <a:cubicBezTo>
                    <a:pt x="5973" y="5595"/>
                    <a:pt x="7284" y="5724"/>
                    <a:pt x="8590" y="5724"/>
                  </a:cubicBezTo>
                  <a:cubicBezTo>
                    <a:pt x="9686" y="5724"/>
                    <a:pt x="10780" y="5633"/>
                    <a:pt x="11583" y="5438"/>
                  </a:cubicBezTo>
                  <a:lnTo>
                    <a:pt x="12086" y="5916"/>
                  </a:lnTo>
                  <a:lnTo>
                    <a:pt x="12258" y="7066"/>
                  </a:lnTo>
                  <a:lnTo>
                    <a:pt x="11851" y="7656"/>
                  </a:lnTo>
                  <a:cubicBezTo>
                    <a:pt x="11766" y="7776"/>
                    <a:pt x="11851" y="7938"/>
                    <a:pt x="11998" y="7938"/>
                  </a:cubicBezTo>
                  <a:lnTo>
                    <a:pt x="12480" y="7938"/>
                  </a:lnTo>
                  <a:cubicBezTo>
                    <a:pt x="12561" y="7938"/>
                    <a:pt x="12631" y="7885"/>
                    <a:pt x="12652" y="7811"/>
                  </a:cubicBezTo>
                  <a:lnTo>
                    <a:pt x="13250" y="5765"/>
                  </a:lnTo>
                  <a:cubicBezTo>
                    <a:pt x="13296" y="5606"/>
                    <a:pt x="13285" y="5438"/>
                    <a:pt x="13215" y="5290"/>
                  </a:cubicBezTo>
                  <a:lnTo>
                    <a:pt x="13000" y="4850"/>
                  </a:lnTo>
                  <a:cubicBezTo>
                    <a:pt x="13482" y="4267"/>
                    <a:pt x="14105" y="3053"/>
                    <a:pt x="13313" y="1837"/>
                  </a:cubicBezTo>
                  <a:cubicBezTo>
                    <a:pt x="12401" y="435"/>
                    <a:pt x="10697" y="1"/>
                    <a:pt x="8909" y="1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0" name="Google Shape;12530;p32"/>
            <p:cNvSpPr/>
            <p:nvPr/>
          </p:nvSpPr>
          <p:spPr>
            <a:xfrm>
              <a:off x="4190106" y="2058219"/>
              <a:ext cx="33945" cy="39214"/>
            </a:xfrm>
            <a:custGeom>
              <a:rect b="b" l="l" r="r" t="t"/>
              <a:pathLst>
                <a:path extrusionOk="0" h="1496" w="1295">
                  <a:moveTo>
                    <a:pt x="408" y="0"/>
                  </a:moveTo>
                  <a:cubicBezTo>
                    <a:pt x="358" y="0"/>
                    <a:pt x="311" y="27"/>
                    <a:pt x="289" y="76"/>
                  </a:cubicBezTo>
                  <a:cubicBezTo>
                    <a:pt x="1" y="712"/>
                    <a:pt x="74" y="1187"/>
                    <a:pt x="141" y="1405"/>
                  </a:cubicBezTo>
                  <a:cubicBezTo>
                    <a:pt x="160" y="1460"/>
                    <a:pt x="209" y="1496"/>
                    <a:pt x="262" y="1496"/>
                  </a:cubicBezTo>
                  <a:cubicBezTo>
                    <a:pt x="280" y="1496"/>
                    <a:pt x="299" y="1491"/>
                    <a:pt x="317" y="1482"/>
                  </a:cubicBezTo>
                  <a:lnTo>
                    <a:pt x="1200" y="1089"/>
                  </a:lnTo>
                  <a:cubicBezTo>
                    <a:pt x="1270" y="1057"/>
                    <a:pt x="1295" y="976"/>
                    <a:pt x="1263" y="909"/>
                  </a:cubicBezTo>
                  <a:cubicBezTo>
                    <a:pt x="961" y="361"/>
                    <a:pt x="641" y="115"/>
                    <a:pt x="472" y="16"/>
                  </a:cubicBezTo>
                  <a:cubicBezTo>
                    <a:pt x="451" y="5"/>
                    <a:pt x="429" y="0"/>
                    <a:pt x="408" y="0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1" name="Google Shape;12531;p32"/>
            <p:cNvSpPr/>
            <p:nvPr/>
          </p:nvSpPr>
          <p:spPr>
            <a:xfrm>
              <a:off x="4267774" y="2172741"/>
              <a:ext cx="170486" cy="27707"/>
            </a:xfrm>
            <a:custGeom>
              <a:rect b="b" l="l" r="r" t="t"/>
              <a:pathLst>
                <a:path extrusionOk="0" h="1057" w="6504">
                  <a:moveTo>
                    <a:pt x="255" y="1"/>
                  </a:moveTo>
                  <a:cubicBezTo>
                    <a:pt x="116" y="1"/>
                    <a:pt x="0" y="122"/>
                    <a:pt x="16" y="264"/>
                  </a:cubicBezTo>
                  <a:lnTo>
                    <a:pt x="62" y="693"/>
                  </a:lnTo>
                  <a:cubicBezTo>
                    <a:pt x="893" y="927"/>
                    <a:pt x="2207" y="1056"/>
                    <a:pt x="3517" y="1056"/>
                  </a:cubicBezTo>
                  <a:cubicBezTo>
                    <a:pt x="4611" y="1056"/>
                    <a:pt x="5702" y="966"/>
                    <a:pt x="6504" y="771"/>
                  </a:cubicBezTo>
                  <a:lnTo>
                    <a:pt x="6180" y="489"/>
                  </a:lnTo>
                  <a:cubicBezTo>
                    <a:pt x="6071" y="398"/>
                    <a:pt x="5932" y="349"/>
                    <a:pt x="5791" y="349"/>
                  </a:cubicBezTo>
                  <a:cubicBezTo>
                    <a:pt x="5770" y="349"/>
                    <a:pt x="5748" y="350"/>
                    <a:pt x="5727" y="352"/>
                  </a:cubicBezTo>
                  <a:cubicBezTo>
                    <a:pt x="5141" y="423"/>
                    <a:pt x="4572" y="451"/>
                    <a:pt x="4034" y="451"/>
                  </a:cubicBezTo>
                  <a:cubicBezTo>
                    <a:pt x="2319" y="451"/>
                    <a:pt x="922" y="160"/>
                    <a:pt x="311" y="8"/>
                  </a:cubicBezTo>
                  <a:cubicBezTo>
                    <a:pt x="292" y="3"/>
                    <a:pt x="273" y="1"/>
                    <a:pt x="255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2" name="Google Shape;12532;p32"/>
            <p:cNvSpPr/>
            <p:nvPr/>
          </p:nvSpPr>
          <p:spPr>
            <a:xfrm>
              <a:off x="4127982" y="2033055"/>
              <a:ext cx="381444" cy="231063"/>
            </a:xfrm>
            <a:custGeom>
              <a:rect b="b" l="l" r="r" t="t"/>
              <a:pathLst>
                <a:path extrusionOk="0" h="8815" w="14552">
                  <a:moveTo>
                    <a:pt x="13631" y="424"/>
                  </a:moveTo>
                  <a:cubicBezTo>
                    <a:pt x="13686" y="424"/>
                    <a:pt x="13738" y="448"/>
                    <a:pt x="13774" y="484"/>
                  </a:cubicBezTo>
                  <a:cubicBezTo>
                    <a:pt x="13820" y="540"/>
                    <a:pt x="13827" y="614"/>
                    <a:pt x="13799" y="681"/>
                  </a:cubicBezTo>
                  <a:cubicBezTo>
                    <a:pt x="13781" y="744"/>
                    <a:pt x="13704" y="828"/>
                    <a:pt x="13592" y="923"/>
                  </a:cubicBezTo>
                  <a:lnTo>
                    <a:pt x="13577" y="906"/>
                  </a:lnTo>
                  <a:cubicBezTo>
                    <a:pt x="13479" y="786"/>
                    <a:pt x="13419" y="603"/>
                    <a:pt x="13451" y="508"/>
                  </a:cubicBezTo>
                  <a:cubicBezTo>
                    <a:pt x="13458" y="491"/>
                    <a:pt x="13472" y="452"/>
                    <a:pt x="13563" y="431"/>
                  </a:cubicBezTo>
                  <a:cubicBezTo>
                    <a:pt x="13581" y="424"/>
                    <a:pt x="13602" y="424"/>
                    <a:pt x="13620" y="424"/>
                  </a:cubicBezTo>
                  <a:cubicBezTo>
                    <a:pt x="13623" y="424"/>
                    <a:pt x="13627" y="424"/>
                    <a:pt x="13631" y="424"/>
                  </a:cubicBezTo>
                  <a:close/>
                  <a:moveTo>
                    <a:pt x="13623" y="1"/>
                  </a:moveTo>
                  <a:cubicBezTo>
                    <a:pt x="13572" y="1"/>
                    <a:pt x="13520" y="7"/>
                    <a:pt x="13468" y="20"/>
                  </a:cubicBezTo>
                  <a:cubicBezTo>
                    <a:pt x="13257" y="65"/>
                    <a:pt x="13110" y="195"/>
                    <a:pt x="13050" y="378"/>
                  </a:cubicBezTo>
                  <a:cubicBezTo>
                    <a:pt x="12959" y="653"/>
                    <a:pt x="13085" y="973"/>
                    <a:pt x="13250" y="1173"/>
                  </a:cubicBezTo>
                  <a:cubicBezTo>
                    <a:pt x="13120" y="1254"/>
                    <a:pt x="12990" y="1328"/>
                    <a:pt x="12853" y="1398"/>
                  </a:cubicBezTo>
                  <a:cubicBezTo>
                    <a:pt x="12410" y="1071"/>
                    <a:pt x="11865" y="832"/>
                    <a:pt x="11211" y="677"/>
                  </a:cubicBezTo>
                  <a:cubicBezTo>
                    <a:pt x="10634" y="543"/>
                    <a:pt x="9973" y="474"/>
                    <a:pt x="9238" y="474"/>
                  </a:cubicBezTo>
                  <a:cubicBezTo>
                    <a:pt x="8781" y="474"/>
                    <a:pt x="8295" y="500"/>
                    <a:pt x="7782" y="554"/>
                  </a:cubicBezTo>
                  <a:cubicBezTo>
                    <a:pt x="5866" y="751"/>
                    <a:pt x="4108" y="1272"/>
                    <a:pt x="3601" y="1426"/>
                  </a:cubicBezTo>
                  <a:cubicBezTo>
                    <a:pt x="3478" y="1250"/>
                    <a:pt x="3334" y="1092"/>
                    <a:pt x="3169" y="955"/>
                  </a:cubicBezTo>
                  <a:cubicBezTo>
                    <a:pt x="3053" y="853"/>
                    <a:pt x="2923" y="776"/>
                    <a:pt x="2778" y="719"/>
                  </a:cubicBezTo>
                  <a:cubicBezTo>
                    <a:pt x="2757" y="713"/>
                    <a:pt x="2736" y="709"/>
                    <a:pt x="2715" y="709"/>
                  </a:cubicBezTo>
                  <a:cubicBezTo>
                    <a:pt x="2637" y="709"/>
                    <a:pt x="2564" y="753"/>
                    <a:pt x="2525" y="825"/>
                  </a:cubicBezTo>
                  <a:cubicBezTo>
                    <a:pt x="2363" y="1131"/>
                    <a:pt x="2265" y="1465"/>
                    <a:pt x="2240" y="1810"/>
                  </a:cubicBezTo>
                  <a:lnTo>
                    <a:pt x="1871" y="1947"/>
                  </a:lnTo>
                  <a:cubicBezTo>
                    <a:pt x="1804" y="1971"/>
                    <a:pt x="1755" y="2024"/>
                    <a:pt x="1738" y="2094"/>
                  </a:cubicBezTo>
                  <a:cubicBezTo>
                    <a:pt x="1576" y="2748"/>
                    <a:pt x="538" y="3283"/>
                    <a:pt x="152" y="3434"/>
                  </a:cubicBezTo>
                  <a:cubicBezTo>
                    <a:pt x="53" y="3476"/>
                    <a:pt x="0" y="3582"/>
                    <a:pt x="25" y="3684"/>
                  </a:cubicBezTo>
                  <a:lnTo>
                    <a:pt x="215" y="4443"/>
                  </a:lnTo>
                  <a:cubicBezTo>
                    <a:pt x="257" y="4616"/>
                    <a:pt x="401" y="4746"/>
                    <a:pt x="577" y="4770"/>
                  </a:cubicBezTo>
                  <a:cubicBezTo>
                    <a:pt x="612" y="4777"/>
                    <a:pt x="651" y="4781"/>
                    <a:pt x="690" y="4784"/>
                  </a:cubicBezTo>
                  <a:cubicBezTo>
                    <a:pt x="950" y="5358"/>
                    <a:pt x="2131" y="5586"/>
                    <a:pt x="3598" y="5868"/>
                  </a:cubicBezTo>
                  <a:lnTo>
                    <a:pt x="3862" y="5920"/>
                  </a:lnTo>
                  <a:lnTo>
                    <a:pt x="4361" y="7608"/>
                  </a:lnTo>
                  <a:lnTo>
                    <a:pt x="4097" y="8547"/>
                  </a:lnTo>
                  <a:cubicBezTo>
                    <a:pt x="4058" y="8681"/>
                    <a:pt x="4160" y="8814"/>
                    <a:pt x="4301" y="8814"/>
                  </a:cubicBezTo>
                  <a:lnTo>
                    <a:pt x="5205" y="8814"/>
                  </a:lnTo>
                  <a:cubicBezTo>
                    <a:pt x="5310" y="8814"/>
                    <a:pt x="5402" y="8733"/>
                    <a:pt x="5412" y="8628"/>
                  </a:cubicBezTo>
                  <a:lnTo>
                    <a:pt x="5613" y="6775"/>
                  </a:lnTo>
                  <a:cubicBezTo>
                    <a:pt x="5630" y="6617"/>
                    <a:pt x="5637" y="6455"/>
                    <a:pt x="5630" y="6297"/>
                  </a:cubicBezTo>
                  <a:lnTo>
                    <a:pt x="5630" y="6297"/>
                  </a:lnTo>
                  <a:cubicBezTo>
                    <a:pt x="6638" y="6515"/>
                    <a:pt x="7665" y="6624"/>
                    <a:pt x="8693" y="6624"/>
                  </a:cubicBezTo>
                  <a:cubicBezTo>
                    <a:pt x="8710" y="6624"/>
                    <a:pt x="8726" y="6624"/>
                    <a:pt x="8742" y="6624"/>
                  </a:cubicBezTo>
                  <a:cubicBezTo>
                    <a:pt x="9231" y="6624"/>
                    <a:pt x="9720" y="6602"/>
                    <a:pt x="10195" y="6553"/>
                  </a:cubicBezTo>
                  <a:cubicBezTo>
                    <a:pt x="10459" y="6522"/>
                    <a:pt x="10428" y="6134"/>
                    <a:pt x="10173" y="6134"/>
                  </a:cubicBezTo>
                  <a:cubicBezTo>
                    <a:pt x="10166" y="6134"/>
                    <a:pt x="10159" y="6134"/>
                    <a:pt x="10152" y="6135"/>
                  </a:cubicBezTo>
                  <a:cubicBezTo>
                    <a:pt x="9657" y="6183"/>
                    <a:pt x="9185" y="6203"/>
                    <a:pt x="8742" y="6203"/>
                  </a:cubicBezTo>
                  <a:cubicBezTo>
                    <a:pt x="7280" y="6203"/>
                    <a:pt x="6145" y="5986"/>
                    <a:pt x="5592" y="5853"/>
                  </a:cubicBezTo>
                  <a:cubicBezTo>
                    <a:pt x="5563" y="5678"/>
                    <a:pt x="5525" y="5505"/>
                    <a:pt x="5472" y="5337"/>
                  </a:cubicBezTo>
                  <a:lnTo>
                    <a:pt x="5367" y="4985"/>
                  </a:lnTo>
                  <a:cubicBezTo>
                    <a:pt x="5334" y="4882"/>
                    <a:pt x="5252" y="4837"/>
                    <a:pt x="5170" y="4837"/>
                  </a:cubicBezTo>
                  <a:cubicBezTo>
                    <a:pt x="5042" y="4837"/>
                    <a:pt x="4913" y="4945"/>
                    <a:pt x="4962" y="5108"/>
                  </a:cubicBezTo>
                  <a:lnTo>
                    <a:pt x="5068" y="5460"/>
                  </a:lnTo>
                  <a:cubicBezTo>
                    <a:pt x="5194" y="5871"/>
                    <a:pt x="5236" y="6304"/>
                    <a:pt x="5191" y="6729"/>
                  </a:cubicBezTo>
                  <a:lnTo>
                    <a:pt x="5011" y="8392"/>
                  </a:lnTo>
                  <a:lnTo>
                    <a:pt x="4575" y="8392"/>
                  </a:lnTo>
                  <a:lnTo>
                    <a:pt x="4783" y="7664"/>
                  </a:lnTo>
                  <a:cubicBezTo>
                    <a:pt x="4793" y="7626"/>
                    <a:pt x="4793" y="7584"/>
                    <a:pt x="4783" y="7545"/>
                  </a:cubicBezTo>
                  <a:lnTo>
                    <a:pt x="4231" y="5678"/>
                  </a:lnTo>
                  <a:cubicBezTo>
                    <a:pt x="4210" y="5600"/>
                    <a:pt x="4146" y="5544"/>
                    <a:pt x="4069" y="5530"/>
                  </a:cubicBezTo>
                  <a:lnTo>
                    <a:pt x="3675" y="5453"/>
                  </a:lnTo>
                  <a:cubicBezTo>
                    <a:pt x="2965" y="5315"/>
                    <a:pt x="2297" y="5185"/>
                    <a:pt x="1801" y="5027"/>
                  </a:cubicBezTo>
                  <a:cubicBezTo>
                    <a:pt x="1611" y="4971"/>
                    <a:pt x="1432" y="4893"/>
                    <a:pt x="1263" y="4791"/>
                  </a:cubicBezTo>
                  <a:cubicBezTo>
                    <a:pt x="1555" y="4763"/>
                    <a:pt x="1850" y="4675"/>
                    <a:pt x="2051" y="4464"/>
                  </a:cubicBezTo>
                  <a:cubicBezTo>
                    <a:pt x="2197" y="4310"/>
                    <a:pt x="2055" y="4105"/>
                    <a:pt x="1893" y="4105"/>
                  </a:cubicBezTo>
                  <a:cubicBezTo>
                    <a:pt x="1842" y="4105"/>
                    <a:pt x="1788" y="4126"/>
                    <a:pt x="1741" y="4176"/>
                  </a:cubicBezTo>
                  <a:cubicBezTo>
                    <a:pt x="1613" y="4310"/>
                    <a:pt x="1358" y="4381"/>
                    <a:pt x="1027" y="4381"/>
                  </a:cubicBezTo>
                  <a:cubicBezTo>
                    <a:pt x="905" y="4381"/>
                    <a:pt x="773" y="4372"/>
                    <a:pt x="633" y="4352"/>
                  </a:cubicBezTo>
                  <a:cubicBezTo>
                    <a:pt x="630" y="4348"/>
                    <a:pt x="626" y="4345"/>
                    <a:pt x="623" y="4341"/>
                  </a:cubicBezTo>
                  <a:lnTo>
                    <a:pt x="479" y="3751"/>
                  </a:lnTo>
                  <a:cubicBezTo>
                    <a:pt x="700" y="3649"/>
                    <a:pt x="911" y="3533"/>
                    <a:pt x="1115" y="3399"/>
                  </a:cubicBezTo>
                  <a:cubicBezTo>
                    <a:pt x="1643" y="3058"/>
                    <a:pt x="1980" y="2689"/>
                    <a:pt x="2114" y="2302"/>
                  </a:cubicBezTo>
                  <a:lnTo>
                    <a:pt x="2269" y="2246"/>
                  </a:lnTo>
                  <a:cubicBezTo>
                    <a:pt x="2286" y="2365"/>
                    <a:pt x="2325" y="2485"/>
                    <a:pt x="2378" y="2597"/>
                  </a:cubicBezTo>
                  <a:cubicBezTo>
                    <a:pt x="2416" y="2664"/>
                    <a:pt x="2487" y="2706"/>
                    <a:pt x="2564" y="2706"/>
                  </a:cubicBezTo>
                  <a:cubicBezTo>
                    <a:pt x="2726" y="2706"/>
                    <a:pt x="2828" y="2537"/>
                    <a:pt x="2750" y="2397"/>
                  </a:cubicBezTo>
                  <a:cubicBezTo>
                    <a:pt x="2740" y="2376"/>
                    <a:pt x="2518" y="1929"/>
                    <a:pt x="2814" y="1208"/>
                  </a:cubicBezTo>
                  <a:cubicBezTo>
                    <a:pt x="2982" y="1328"/>
                    <a:pt x="3253" y="1581"/>
                    <a:pt x="3506" y="2084"/>
                  </a:cubicBezTo>
                  <a:cubicBezTo>
                    <a:pt x="3542" y="2159"/>
                    <a:pt x="3618" y="2204"/>
                    <a:pt x="3698" y="2204"/>
                  </a:cubicBezTo>
                  <a:cubicBezTo>
                    <a:pt x="3729" y="2204"/>
                    <a:pt x="3761" y="2197"/>
                    <a:pt x="3791" y="2182"/>
                  </a:cubicBezTo>
                  <a:cubicBezTo>
                    <a:pt x="3897" y="2130"/>
                    <a:pt x="3939" y="1999"/>
                    <a:pt x="3883" y="1894"/>
                  </a:cubicBezTo>
                  <a:cubicBezTo>
                    <a:pt x="3865" y="1859"/>
                    <a:pt x="3847" y="1827"/>
                    <a:pt x="3830" y="1792"/>
                  </a:cubicBezTo>
                  <a:cubicBezTo>
                    <a:pt x="4428" y="1613"/>
                    <a:pt x="6063" y="1148"/>
                    <a:pt x="7832" y="966"/>
                  </a:cubicBezTo>
                  <a:cubicBezTo>
                    <a:pt x="8329" y="915"/>
                    <a:pt x="8799" y="890"/>
                    <a:pt x="9239" y="890"/>
                  </a:cubicBezTo>
                  <a:cubicBezTo>
                    <a:pt x="9941" y="890"/>
                    <a:pt x="10569" y="954"/>
                    <a:pt x="11116" y="1082"/>
                  </a:cubicBezTo>
                  <a:cubicBezTo>
                    <a:pt x="12199" y="1338"/>
                    <a:pt x="12959" y="1848"/>
                    <a:pt x="13377" y="2597"/>
                  </a:cubicBezTo>
                  <a:cubicBezTo>
                    <a:pt x="14140" y="3969"/>
                    <a:pt x="13289" y="5217"/>
                    <a:pt x="12892" y="5583"/>
                  </a:cubicBezTo>
                  <a:cubicBezTo>
                    <a:pt x="12797" y="5660"/>
                    <a:pt x="12786" y="5801"/>
                    <a:pt x="12871" y="5892"/>
                  </a:cubicBezTo>
                  <a:cubicBezTo>
                    <a:pt x="12912" y="5937"/>
                    <a:pt x="12968" y="5959"/>
                    <a:pt x="13023" y="5959"/>
                  </a:cubicBezTo>
                  <a:cubicBezTo>
                    <a:pt x="13081" y="5959"/>
                    <a:pt x="13139" y="5935"/>
                    <a:pt x="13180" y="5889"/>
                  </a:cubicBezTo>
                  <a:lnTo>
                    <a:pt x="13198" y="5875"/>
                  </a:lnTo>
                  <a:lnTo>
                    <a:pt x="13272" y="6033"/>
                  </a:lnTo>
                  <a:cubicBezTo>
                    <a:pt x="13317" y="6135"/>
                    <a:pt x="13328" y="6251"/>
                    <a:pt x="13296" y="6360"/>
                  </a:cubicBezTo>
                  <a:lnTo>
                    <a:pt x="12705" y="8382"/>
                  </a:lnTo>
                  <a:lnTo>
                    <a:pt x="12304" y="8382"/>
                  </a:lnTo>
                  <a:lnTo>
                    <a:pt x="12677" y="7840"/>
                  </a:lnTo>
                  <a:cubicBezTo>
                    <a:pt x="12709" y="7798"/>
                    <a:pt x="12723" y="7745"/>
                    <a:pt x="12712" y="7693"/>
                  </a:cubicBezTo>
                  <a:lnTo>
                    <a:pt x="12544" y="6539"/>
                  </a:lnTo>
                  <a:cubicBezTo>
                    <a:pt x="12537" y="6493"/>
                    <a:pt x="12515" y="6448"/>
                    <a:pt x="12480" y="6416"/>
                  </a:cubicBezTo>
                  <a:lnTo>
                    <a:pt x="11559" y="5540"/>
                  </a:lnTo>
                  <a:cubicBezTo>
                    <a:pt x="11512" y="5497"/>
                    <a:pt x="11462" y="5479"/>
                    <a:pt x="11414" y="5479"/>
                  </a:cubicBezTo>
                  <a:cubicBezTo>
                    <a:pt x="11247" y="5479"/>
                    <a:pt x="11109" y="5697"/>
                    <a:pt x="11267" y="5850"/>
                  </a:cubicBezTo>
                  <a:lnTo>
                    <a:pt x="11345" y="5924"/>
                  </a:lnTo>
                  <a:cubicBezTo>
                    <a:pt x="11243" y="5945"/>
                    <a:pt x="11141" y="5962"/>
                    <a:pt x="11039" y="5984"/>
                  </a:cubicBezTo>
                  <a:cubicBezTo>
                    <a:pt x="10771" y="6026"/>
                    <a:pt x="10823" y="6404"/>
                    <a:pt x="11063" y="6404"/>
                  </a:cubicBezTo>
                  <a:cubicBezTo>
                    <a:pt x="11078" y="6404"/>
                    <a:pt x="11095" y="6402"/>
                    <a:pt x="11112" y="6398"/>
                  </a:cubicBezTo>
                  <a:cubicBezTo>
                    <a:pt x="11316" y="6363"/>
                    <a:pt x="11517" y="6318"/>
                    <a:pt x="11714" y="6272"/>
                  </a:cubicBezTo>
                  <a:lnTo>
                    <a:pt x="12139" y="6673"/>
                  </a:lnTo>
                  <a:lnTo>
                    <a:pt x="12283" y="7671"/>
                  </a:lnTo>
                  <a:lnTo>
                    <a:pt x="11731" y="8473"/>
                  </a:lnTo>
                  <a:cubicBezTo>
                    <a:pt x="11633" y="8614"/>
                    <a:pt x="11735" y="8807"/>
                    <a:pt x="11907" y="8807"/>
                  </a:cubicBezTo>
                  <a:lnTo>
                    <a:pt x="12867" y="8807"/>
                  </a:lnTo>
                  <a:cubicBezTo>
                    <a:pt x="12959" y="8807"/>
                    <a:pt x="13043" y="8744"/>
                    <a:pt x="13068" y="8653"/>
                  </a:cubicBezTo>
                  <a:lnTo>
                    <a:pt x="13704" y="6479"/>
                  </a:lnTo>
                  <a:cubicBezTo>
                    <a:pt x="13764" y="6272"/>
                    <a:pt x="13750" y="6050"/>
                    <a:pt x="13658" y="5857"/>
                  </a:cubicBezTo>
                  <a:lnTo>
                    <a:pt x="13504" y="5523"/>
                  </a:lnTo>
                  <a:cubicBezTo>
                    <a:pt x="13715" y="5231"/>
                    <a:pt x="13876" y="4908"/>
                    <a:pt x="13985" y="4566"/>
                  </a:cubicBezTo>
                  <a:cubicBezTo>
                    <a:pt x="14214" y="3839"/>
                    <a:pt x="14126" y="3051"/>
                    <a:pt x="13750" y="2390"/>
                  </a:cubicBezTo>
                  <a:cubicBezTo>
                    <a:pt x="13602" y="2130"/>
                    <a:pt x="13419" y="1890"/>
                    <a:pt x="13205" y="1683"/>
                  </a:cubicBezTo>
                  <a:cubicBezTo>
                    <a:pt x="13321" y="1616"/>
                    <a:pt x="13437" y="1546"/>
                    <a:pt x="13546" y="1475"/>
                  </a:cubicBezTo>
                  <a:cubicBezTo>
                    <a:pt x="13729" y="1651"/>
                    <a:pt x="13929" y="1813"/>
                    <a:pt x="14140" y="1957"/>
                  </a:cubicBezTo>
                  <a:cubicBezTo>
                    <a:pt x="14178" y="1979"/>
                    <a:pt x="14216" y="1989"/>
                    <a:pt x="14250" y="1989"/>
                  </a:cubicBezTo>
                  <a:cubicBezTo>
                    <a:pt x="14439" y="1989"/>
                    <a:pt x="14552" y="1707"/>
                    <a:pt x="14344" y="1592"/>
                  </a:cubicBezTo>
                  <a:lnTo>
                    <a:pt x="14344" y="1592"/>
                  </a:lnTo>
                  <a:lnTo>
                    <a:pt x="14344" y="1599"/>
                  </a:lnTo>
                  <a:cubicBezTo>
                    <a:pt x="14186" y="1483"/>
                    <a:pt x="14031" y="1359"/>
                    <a:pt x="13890" y="1226"/>
                  </a:cubicBezTo>
                  <a:cubicBezTo>
                    <a:pt x="14056" y="1078"/>
                    <a:pt x="14158" y="944"/>
                    <a:pt x="14200" y="818"/>
                  </a:cubicBezTo>
                  <a:cubicBezTo>
                    <a:pt x="14277" y="589"/>
                    <a:pt x="14239" y="364"/>
                    <a:pt x="14087" y="203"/>
                  </a:cubicBezTo>
                  <a:cubicBezTo>
                    <a:pt x="13965" y="72"/>
                    <a:pt x="13797" y="1"/>
                    <a:pt x="136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3" name="Google Shape;12533;p32"/>
            <p:cNvSpPr/>
            <p:nvPr/>
          </p:nvSpPr>
          <p:spPr>
            <a:xfrm>
              <a:off x="4175270" y="2113737"/>
              <a:ext cx="14312" cy="11193"/>
            </a:xfrm>
            <a:custGeom>
              <a:rect b="b" l="l" r="r" t="t"/>
              <a:pathLst>
                <a:path extrusionOk="0" h="427" w="546">
                  <a:moveTo>
                    <a:pt x="331" y="1"/>
                  </a:moveTo>
                  <a:cubicBezTo>
                    <a:pt x="0" y="1"/>
                    <a:pt x="99" y="426"/>
                    <a:pt x="334" y="426"/>
                  </a:cubicBezTo>
                  <a:cubicBezTo>
                    <a:pt x="450" y="426"/>
                    <a:pt x="545" y="332"/>
                    <a:pt x="545" y="215"/>
                  </a:cubicBezTo>
                  <a:cubicBezTo>
                    <a:pt x="545" y="96"/>
                    <a:pt x="450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34" name="Google Shape;12534;p32"/>
          <p:cNvGrpSpPr/>
          <p:nvPr/>
        </p:nvGrpSpPr>
        <p:grpSpPr>
          <a:xfrm>
            <a:off x="5768046" y="2131457"/>
            <a:ext cx="381549" cy="339059"/>
            <a:chOff x="5768046" y="1979057"/>
            <a:chExt cx="381549" cy="339059"/>
          </a:xfrm>
        </p:grpSpPr>
        <p:sp>
          <p:nvSpPr>
            <p:cNvPr id="12535" name="Google Shape;12535;p32"/>
            <p:cNvSpPr/>
            <p:nvPr/>
          </p:nvSpPr>
          <p:spPr>
            <a:xfrm>
              <a:off x="5791559" y="1984955"/>
              <a:ext cx="154418" cy="88991"/>
            </a:xfrm>
            <a:custGeom>
              <a:rect b="b" l="l" r="r" t="t"/>
              <a:pathLst>
                <a:path extrusionOk="0" h="3395" w="5891">
                  <a:moveTo>
                    <a:pt x="1731" y="0"/>
                  </a:moveTo>
                  <a:cubicBezTo>
                    <a:pt x="931" y="0"/>
                    <a:pt x="311" y="417"/>
                    <a:pt x="74" y="649"/>
                  </a:cubicBezTo>
                  <a:cubicBezTo>
                    <a:pt x="0" y="722"/>
                    <a:pt x="18" y="845"/>
                    <a:pt x="109" y="895"/>
                  </a:cubicBezTo>
                  <a:lnTo>
                    <a:pt x="672" y="1204"/>
                  </a:lnTo>
                  <a:lnTo>
                    <a:pt x="5890" y="3395"/>
                  </a:lnTo>
                  <a:cubicBezTo>
                    <a:pt x="5458" y="3089"/>
                    <a:pt x="4336" y="561"/>
                    <a:pt x="2272" y="65"/>
                  </a:cubicBezTo>
                  <a:cubicBezTo>
                    <a:pt x="2084" y="20"/>
                    <a:pt x="1903" y="0"/>
                    <a:pt x="173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6" name="Google Shape;12536;p32"/>
            <p:cNvSpPr/>
            <p:nvPr/>
          </p:nvSpPr>
          <p:spPr>
            <a:xfrm>
              <a:off x="5774232" y="2008939"/>
              <a:ext cx="326215" cy="303462"/>
            </a:xfrm>
            <a:custGeom>
              <a:rect b="b" l="l" r="r" t="t"/>
              <a:pathLst>
                <a:path extrusionOk="0" h="11577" w="12445">
                  <a:moveTo>
                    <a:pt x="2628" y="0"/>
                  </a:moveTo>
                  <a:cubicBezTo>
                    <a:pt x="2547" y="0"/>
                    <a:pt x="2465" y="5"/>
                    <a:pt x="2384" y="15"/>
                  </a:cubicBezTo>
                  <a:lnTo>
                    <a:pt x="1955" y="68"/>
                  </a:lnTo>
                  <a:cubicBezTo>
                    <a:pt x="1783" y="89"/>
                    <a:pt x="1618" y="145"/>
                    <a:pt x="1474" y="240"/>
                  </a:cubicBezTo>
                  <a:cubicBezTo>
                    <a:pt x="1336" y="324"/>
                    <a:pt x="1231" y="458"/>
                    <a:pt x="1178" y="609"/>
                  </a:cubicBezTo>
                  <a:lnTo>
                    <a:pt x="1073" y="915"/>
                  </a:lnTo>
                  <a:cubicBezTo>
                    <a:pt x="1048" y="989"/>
                    <a:pt x="1009" y="1059"/>
                    <a:pt x="960" y="1119"/>
                  </a:cubicBezTo>
                  <a:lnTo>
                    <a:pt x="71" y="2216"/>
                  </a:lnTo>
                  <a:cubicBezTo>
                    <a:pt x="0" y="2304"/>
                    <a:pt x="7" y="2434"/>
                    <a:pt x="88" y="2519"/>
                  </a:cubicBezTo>
                  <a:lnTo>
                    <a:pt x="299" y="2680"/>
                  </a:lnTo>
                  <a:cubicBezTo>
                    <a:pt x="387" y="2768"/>
                    <a:pt x="501" y="2813"/>
                    <a:pt x="619" y="2813"/>
                  </a:cubicBezTo>
                  <a:cubicBezTo>
                    <a:pt x="680" y="2813"/>
                    <a:pt x="743" y="2801"/>
                    <a:pt x="802" y="2775"/>
                  </a:cubicBezTo>
                  <a:lnTo>
                    <a:pt x="2437" y="2033"/>
                  </a:lnTo>
                  <a:cubicBezTo>
                    <a:pt x="2454" y="2026"/>
                    <a:pt x="2471" y="2022"/>
                    <a:pt x="2489" y="2022"/>
                  </a:cubicBezTo>
                  <a:cubicBezTo>
                    <a:pt x="2538" y="2022"/>
                    <a:pt x="2587" y="2050"/>
                    <a:pt x="2613" y="2097"/>
                  </a:cubicBezTo>
                  <a:lnTo>
                    <a:pt x="4269" y="5469"/>
                  </a:lnTo>
                  <a:lnTo>
                    <a:pt x="4723" y="10786"/>
                  </a:lnTo>
                  <a:lnTo>
                    <a:pt x="4297" y="11383"/>
                  </a:lnTo>
                  <a:cubicBezTo>
                    <a:pt x="4238" y="11464"/>
                    <a:pt x="4297" y="11577"/>
                    <a:pt x="4396" y="11577"/>
                  </a:cubicBezTo>
                  <a:lnTo>
                    <a:pt x="4948" y="11577"/>
                  </a:lnTo>
                  <a:cubicBezTo>
                    <a:pt x="5011" y="11577"/>
                    <a:pt x="5067" y="11528"/>
                    <a:pt x="5071" y="11464"/>
                  </a:cubicBezTo>
                  <a:lnTo>
                    <a:pt x="5222" y="9077"/>
                  </a:lnTo>
                  <a:cubicBezTo>
                    <a:pt x="5268" y="8366"/>
                    <a:pt x="5338" y="7663"/>
                    <a:pt x="5440" y="6960"/>
                  </a:cubicBezTo>
                  <a:lnTo>
                    <a:pt x="5542" y="6281"/>
                  </a:lnTo>
                  <a:cubicBezTo>
                    <a:pt x="5961" y="6427"/>
                    <a:pt x="6364" y="6487"/>
                    <a:pt x="6745" y="6487"/>
                  </a:cubicBezTo>
                  <a:cubicBezTo>
                    <a:pt x="8053" y="6487"/>
                    <a:pt x="9084" y="5779"/>
                    <a:pt x="9512" y="5430"/>
                  </a:cubicBezTo>
                  <a:cubicBezTo>
                    <a:pt x="9836" y="6204"/>
                    <a:pt x="10504" y="7526"/>
                    <a:pt x="11654" y="8521"/>
                  </a:cubicBezTo>
                  <a:lnTo>
                    <a:pt x="12019" y="10751"/>
                  </a:lnTo>
                  <a:lnTo>
                    <a:pt x="11647" y="11394"/>
                  </a:lnTo>
                  <a:cubicBezTo>
                    <a:pt x="11601" y="11475"/>
                    <a:pt x="11657" y="11577"/>
                    <a:pt x="11752" y="11577"/>
                  </a:cubicBezTo>
                  <a:lnTo>
                    <a:pt x="12322" y="11577"/>
                  </a:lnTo>
                  <a:cubicBezTo>
                    <a:pt x="12389" y="11577"/>
                    <a:pt x="12445" y="11524"/>
                    <a:pt x="12445" y="11454"/>
                  </a:cubicBezTo>
                  <a:lnTo>
                    <a:pt x="12445" y="8205"/>
                  </a:lnTo>
                  <a:cubicBezTo>
                    <a:pt x="12441" y="8060"/>
                    <a:pt x="12371" y="7923"/>
                    <a:pt x="12255" y="7839"/>
                  </a:cubicBezTo>
                  <a:cubicBezTo>
                    <a:pt x="11552" y="7294"/>
                    <a:pt x="11622" y="6017"/>
                    <a:pt x="11995" y="5244"/>
                  </a:cubicBezTo>
                  <a:cubicBezTo>
                    <a:pt x="12410" y="4375"/>
                    <a:pt x="12371" y="3282"/>
                    <a:pt x="11770" y="2754"/>
                  </a:cubicBezTo>
                  <a:cubicBezTo>
                    <a:pt x="11397" y="2429"/>
                    <a:pt x="10899" y="2246"/>
                    <a:pt x="10210" y="2246"/>
                  </a:cubicBezTo>
                  <a:cubicBezTo>
                    <a:pt x="9761" y="2246"/>
                    <a:pt x="9231" y="2324"/>
                    <a:pt x="8601" y="2490"/>
                  </a:cubicBezTo>
                  <a:cubicBezTo>
                    <a:pt x="7974" y="2656"/>
                    <a:pt x="7549" y="2724"/>
                    <a:pt x="7246" y="2724"/>
                  </a:cubicBezTo>
                  <a:cubicBezTo>
                    <a:pt x="6584" y="2724"/>
                    <a:pt x="6503" y="2396"/>
                    <a:pt x="6150" y="2037"/>
                  </a:cubicBezTo>
                  <a:cubicBezTo>
                    <a:pt x="5356" y="1228"/>
                    <a:pt x="4167" y="402"/>
                    <a:pt x="3249" y="99"/>
                  </a:cubicBezTo>
                  <a:cubicBezTo>
                    <a:pt x="3049" y="33"/>
                    <a:pt x="2839" y="0"/>
                    <a:pt x="2628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7" name="Google Shape;12537;p32"/>
            <p:cNvSpPr/>
            <p:nvPr/>
          </p:nvSpPr>
          <p:spPr>
            <a:xfrm>
              <a:off x="5812214" y="1991665"/>
              <a:ext cx="35046" cy="27916"/>
            </a:xfrm>
            <a:custGeom>
              <a:rect b="b" l="l" r="r" t="t"/>
              <a:pathLst>
                <a:path extrusionOk="0" h="1065" w="1337">
                  <a:moveTo>
                    <a:pt x="158" y="1"/>
                  </a:moveTo>
                  <a:cubicBezTo>
                    <a:pt x="69" y="1"/>
                    <a:pt x="1" y="91"/>
                    <a:pt x="35" y="182"/>
                  </a:cubicBezTo>
                  <a:lnTo>
                    <a:pt x="302" y="952"/>
                  </a:lnTo>
                  <a:cubicBezTo>
                    <a:pt x="327" y="1018"/>
                    <a:pt x="393" y="1064"/>
                    <a:pt x="462" y="1064"/>
                  </a:cubicBezTo>
                  <a:cubicBezTo>
                    <a:pt x="474" y="1064"/>
                    <a:pt x="485" y="1063"/>
                    <a:pt x="496" y="1061"/>
                  </a:cubicBezTo>
                  <a:lnTo>
                    <a:pt x="1199" y="906"/>
                  </a:lnTo>
                  <a:cubicBezTo>
                    <a:pt x="1298" y="885"/>
                    <a:pt x="1336" y="772"/>
                    <a:pt x="1276" y="695"/>
                  </a:cubicBezTo>
                  <a:cubicBezTo>
                    <a:pt x="1006" y="347"/>
                    <a:pt x="622" y="104"/>
                    <a:pt x="193" y="6"/>
                  </a:cubicBezTo>
                  <a:cubicBezTo>
                    <a:pt x="181" y="2"/>
                    <a:pt x="169" y="1"/>
                    <a:pt x="158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8" name="Google Shape;12538;p32"/>
            <p:cNvSpPr/>
            <p:nvPr/>
          </p:nvSpPr>
          <p:spPr>
            <a:xfrm>
              <a:off x="5838007" y="2043278"/>
              <a:ext cx="48231" cy="109018"/>
            </a:xfrm>
            <a:custGeom>
              <a:rect b="b" l="l" r="r" t="t"/>
              <a:pathLst>
                <a:path extrusionOk="0" h="4159" w="1840">
                  <a:moveTo>
                    <a:pt x="1" y="723"/>
                  </a:moveTo>
                  <a:cubicBezTo>
                    <a:pt x="1" y="723"/>
                    <a:pt x="1" y="723"/>
                    <a:pt x="1" y="723"/>
                  </a:cubicBezTo>
                  <a:cubicBezTo>
                    <a:pt x="1" y="723"/>
                    <a:pt x="1" y="723"/>
                    <a:pt x="1" y="723"/>
                  </a:cubicBezTo>
                  <a:close/>
                  <a:moveTo>
                    <a:pt x="795" y="0"/>
                  </a:moveTo>
                  <a:cubicBezTo>
                    <a:pt x="695" y="0"/>
                    <a:pt x="600" y="58"/>
                    <a:pt x="556" y="154"/>
                  </a:cubicBezTo>
                  <a:cubicBezTo>
                    <a:pt x="437" y="396"/>
                    <a:pt x="244" y="596"/>
                    <a:pt x="1" y="723"/>
                  </a:cubicBezTo>
                  <a:lnTo>
                    <a:pt x="1" y="723"/>
                  </a:lnTo>
                  <a:cubicBezTo>
                    <a:pt x="20" y="713"/>
                    <a:pt x="40" y="709"/>
                    <a:pt x="59" y="709"/>
                  </a:cubicBezTo>
                  <a:cubicBezTo>
                    <a:pt x="109" y="709"/>
                    <a:pt x="157" y="739"/>
                    <a:pt x="180" y="787"/>
                  </a:cubicBezTo>
                  <a:lnTo>
                    <a:pt x="1840" y="4159"/>
                  </a:lnTo>
                  <a:cubicBezTo>
                    <a:pt x="1734" y="2932"/>
                    <a:pt x="1189" y="741"/>
                    <a:pt x="1052" y="199"/>
                  </a:cubicBezTo>
                  <a:cubicBezTo>
                    <a:pt x="1031" y="118"/>
                    <a:pt x="975" y="55"/>
                    <a:pt x="901" y="24"/>
                  </a:cubicBezTo>
                  <a:cubicBezTo>
                    <a:pt x="866" y="8"/>
                    <a:pt x="830" y="0"/>
                    <a:pt x="795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9" name="Google Shape;12539;p32"/>
            <p:cNvSpPr/>
            <p:nvPr/>
          </p:nvSpPr>
          <p:spPr>
            <a:xfrm>
              <a:off x="5919580" y="2144301"/>
              <a:ext cx="104090" cy="34679"/>
            </a:xfrm>
            <a:custGeom>
              <a:rect b="b" l="l" r="r" t="t"/>
              <a:pathLst>
                <a:path extrusionOk="0" h="1323" w="3971">
                  <a:moveTo>
                    <a:pt x="3635" y="1"/>
                  </a:moveTo>
                  <a:cubicBezTo>
                    <a:pt x="3591" y="1"/>
                    <a:pt x="3546" y="9"/>
                    <a:pt x="3503" y="27"/>
                  </a:cubicBezTo>
                  <a:cubicBezTo>
                    <a:pt x="2706" y="362"/>
                    <a:pt x="2001" y="461"/>
                    <a:pt x="1446" y="461"/>
                  </a:cubicBezTo>
                  <a:cubicBezTo>
                    <a:pt x="1102" y="461"/>
                    <a:pt x="815" y="423"/>
                    <a:pt x="598" y="379"/>
                  </a:cubicBezTo>
                  <a:cubicBezTo>
                    <a:pt x="569" y="373"/>
                    <a:pt x="539" y="370"/>
                    <a:pt x="510" y="370"/>
                  </a:cubicBezTo>
                  <a:cubicBezTo>
                    <a:pt x="294" y="370"/>
                    <a:pt x="101" y="525"/>
                    <a:pt x="64" y="748"/>
                  </a:cubicBezTo>
                  <a:lnTo>
                    <a:pt x="1" y="1117"/>
                  </a:lnTo>
                  <a:cubicBezTo>
                    <a:pt x="420" y="1263"/>
                    <a:pt x="825" y="1323"/>
                    <a:pt x="1205" y="1323"/>
                  </a:cubicBezTo>
                  <a:cubicBezTo>
                    <a:pt x="2513" y="1323"/>
                    <a:pt x="3543" y="617"/>
                    <a:pt x="3971" y="266"/>
                  </a:cubicBezTo>
                  <a:lnTo>
                    <a:pt x="3964" y="245"/>
                  </a:lnTo>
                  <a:cubicBezTo>
                    <a:pt x="3918" y="94"/>
                    <a:pt x="3781" y="1"/>
                    <a:pt x="3635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0" name="Google Shape;12540;p32"/>
            <p:cNvSpPr/>
            <p:nvPr/>
          </p:nvSpPr>
          <p:spPr>
            <a:xfrm>
              <a:off x="5774232" y="2048389"/>
              <a:ext cx="42228" cy="34312"/>
            </a:xfrm>
            <a:custGeom>
              <a:rect b="b" l="l" r="r" t="t"/>
              <a:pathLst>
                <a:path extrusionOk="0" h="1309" w="1611">
                  <a:moveTo>
                    <a:pt x="644" y="1"/>
                  </a:moveTo>
                  <a:lnTo>
                    <a:pt x="74" y="708"/>
                  </a:lnTo>
                  <a:cubicBezTo>
                    <a:pt x="0" y="799"/>
                    <a:pt x="7" y="929"/>
                    <a:pt x="88" y="1014"/>
                  </a:cubicBezTo>
                  <a:lnTo>
                    <a:pt x="299" y="1175"/>
                  </a:lnTo>
                  <a:cubicBezTo>
                    <a:pt x="387" y="1263"/>
                    <a:pt x="501" y="1308"/>
                    <a:pt x="619" y="1308"/>
                  </a:cubicBezTo>
                  <a:cubicBezTo>
                    <a:pt x="680" y="1308"/>
                    <a:pt x="743" y="1296"/>
                    <a:pt x="802" y="1270"/>
                  </a:cubicBezTo>
                  <a:lnTo>
                    <a:pt x="1611" y="901"/>
                  </a:lnTo>
                  <a:cubicBezTo>
                    <a:pt x="1375" y="416"/>
                    <a:pt x="967" y="145"/>
                    <a:pt x="644" y="1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1" name="Google Shape;12541;p32"/>
            <p:cNvSpPr/>
            <p:nvPr/>
          </p:nvSpPr>
          <p:spPr>
            <a:xfrm>
              <a:off x="6088625" y="2085768"/>
              <a:ext cx="53500" cy="131692"/>
            </a:xfrm>
            <a:custGeom>
              <a:rect b="b" l="l" r="r" t="t"/>
              <a:pathLst>
                <a:path extrusionOk="0" h="5024" w="2041">
                  <a:moveTo>
                    <a:pt x="411" y="1"/>
                  </a:moveTo>
                  <a:cubicBezTo>
                    <a:pt x="284" y="1"/>
                    <a:pt x="147" y="16"/>
                    <a:pt x="1" y="48"/>
                  </a:cubicBezTo>
                  <a:lnTo>
                    <a:pt x="170" y="196"/>
                  </a:lnTo>
                  <a:cubicBezTo>
                    <a:pt x="1397" y="273"/>
                    <a:pt x="1116" y="2538"/>
                    <a:pt x="943" y="3610"/>
                  </a:cubicBezTo>
                  <a:cubicBezTo>
                    <a:pt x="796" y="4563"/>
                    <a:pt x="1414" y="5024"/>
                    <a:pt x="2040" y="5024"/>
                  </a:cubicBezTo>
                  <a:lnTo>
                    <a:pt x="2040" y="5024"/>
                  </a:lnTo>
                  <a:cubicBezTo>
                    <a:pt x="2032" y="5020"/>
                    <a:pt x="1581" y="4646"/>
                    <a:pt x="1727" y="3399"/>
                  </a:cubicBezTo>
                  <a:cubicBezTo>
                    <a:pt x="1969" y="1354"/>
                    <a:pt x="1596" y="1"/>
                    <a:pt x="411" y="1"/>
                  </a:cubicBezTo>
                  <a:close/>
                  <a:moveTo>
                    <a:pt x="2040" y="5024"/>
                  </a:moveTo>
                  <a:cubicBezTo>
                    <a:pt x="2040" y="5024"/>
                    <a:pt x="2040" y="5024"/>
                    <a:pt x="2040" y="5024"/>
                  </a:cubicBezTo>
                  <a:cubicBezTo>
                    <a:pt x="2040" y="5024"/>
                    <a:pt x="2040" y="5024"/>
                    <a:pt x="2040" y="5024"/>
                  </a:cubicBezTo>
                  <a:cubicBezTo>
                    <a:pt x="2040" y="5024"/>
                    <a:pt x="2040" y="5024"/>
                    <a:pt x="2040" y="5024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2" name="Google Shape;12542;p32"/>
            <p:cNvSpPr/>
            <p:nvPr/>
          </p:nvSpPr>
          <p:spPr>
            <a:xfrm>
              <a:off x="5814416" y="2031718"/>
              <a:ext cx="14312" cy="11167"/>
            </a:xfrm>
            <a:custGeom>
              <a:rect b="b" l="l" r="r" t="t"/>
              <a:pathLst>
                <a:path extrusionOk="0" h="426" w="546">
                  <a:moveTo>
                    <a:pt x="331" y="0"/>
                  </a:moveTo>
                  <a:cubicBezTo>
                    <a:pt x="0" y="4"/>
                    <a:pt x="99" y="426"/>
                    <a:pt x="334" y="426"/>
                  </a:cubicBezTo>
                  <a:cubicBezTo>
                    <a:pt x="450" y="426"/>
                    <a:pt x="545" y="331"/>
                    <a:pt x="545" y="215"/>
                  </a:cubicBezTo>
                  <a:cubicBezTo>
                    <a:pt x="545" y="99"/>
                    <a:pt x="450" y="4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3" name="Google Shape;12543;p32"/>
            <p:cNvSpPr/>
            <p:nvPr/>
          </p:nvSpPr>
          <p:spPr>
            <a:xfrm>
              <a:off x="5768046" y="1979057"/>
              <a:ext cx="381549" cy="339059"/>
            </a:xfrm>
            <a:custGeom>
              <a:rect b="b" l="l" r="r" t="t"/>
              <a:pathLst>
                <a:path extrusionOk="0" h="12935" w="14556">
                  <a:moveTo>
                    <a:pt x="1523" y="736"/>
                  </a:moveTo>
                  <a:lnTo>
                    <a:pt x="1674" y="1148"/>
                  </a:lnTo>
                  <a:lnTo>
                    <a:pt x="1576" y="1211"/>
                  </a:lnTo>
                  <a:cubicBezTo>
                    <a:pt x="1565" y="1218"/>
                    <a:pt x="1558" y="1225"/>
                    <a:pt x="1551" y="1229"/>
                  </a:cubicBezTo>
                  <a:lnTo>
                    <a:pt x="1157" y="1011"/>
                  </a:lnTo>
                  <a:cubicBezTo>
                    <a:pt x="1270" y="905"/>
                    <a:pt x="1393" y="814"/>
                    <a:pt x="1523" y="736"/>
                  </a:cubicBezTo>
                  <a:close/>
                  <a:moveTo>
                    <a:pt x="13106" y="4386"/>
                  </a:moveTo>
                  <a:lnTo>
                    <a:pt x="13106" y="4386"/>
                  </a:lnTo>
                  <a:cubicBezTo>
                    <a:pt x="13173" y="4422"/>
                    <a:pt x="13233" y="4464"/>
                    <a:pt x="13289" y="4513"/>
                  </a:cubicBezTo>
                  <a:cubicBezTo>
                    <a:pt x="13760" y="4939"/>
                    <a:pt x="13922" y="5979"/>
                    <a:pt x="13746" y="7446"/>
                  </a:cubicBezTo>
                  <a:cubicBezTo>
                    <a:pt x="13673" y="8079"/>
                    <a:pt x="13743" y="8511"/>
                    <a:pt x="13845" y="8793"/>
                  </a:cubicBezTo>
                  <a:cubicBezTo>
                    <a:pt x="13739" y="8743"/>
                    <a:pt x="13644" y="8673"/>
                    <a:pt x="13571" y="8585"/>
                  </a:cubicBezTo>
                  <a:cubicBezTo>
                    <a:pt x="13391" y="8378"/>
                    <a:pt x="13328" y="8075"/>
                    <a:pt x="13384" y="7717"/>
                  </a:cubicBezTo>
                  <a:cubicBezTo>
                    <a:pt x="13553" y="6644"/>
                    <a:pt x="13711" y="5139"/>
                    <a:pt x="13149" y="4436"/>
                  </a:cubicBezTo>
                  <a:cubicBezTo>
                    <a:pt x="13135" y="4418"/>
                    <a:pt x="13120" y="4401"/>
                    <a:pt x="13106" y="4386"/>
                  </a:cubicBezTo>
                  <a:close/>
                  <a:moveTo>
                    <a:pt x="5131" y="12052"/>
                  </a:moveTo>
                  <a:lnTo>
                    <a:pt x="5103" y="12506"/>
                  </a:lnTo>
                  <a:lnTo>
                    <a:pt x="4808" y="12506"/>
                  </a:lnTo>
                  <a:lnTo>
                    <a:pt x="5131" y="12052"/>
                  </a:lnTo>
                  <a:close/>
                  <a:moveTo>
                    <a:pt x="2611" y="423"/>
                  </a:moveTo>
                  <a:cubicBezTo>
                    <a:pt x="2741" y="423"/>
                    <a:pt x="2871" y="435"/>
                    <a:pt x="3000" y="459"/>
                  </a:cubicBezTo>
                  <a:cubicBezTo>
                    <a:pt x="3760" y="596"/>
                    <a:pt x="4459" y="1151"/>
                    <a:pt x="5047" y="1774"/>
                  </a:cubicBezTo>
                  <a:cubicBezTo>
                    <a:pt x="4723" y="1556"/>
                    <a:pt x="4382" y="1369"/>
                    <a:pt x="4023" y="1211"/>
                  </a:cubicBezTo>
                  <a:cubicBezTo>
                    <a:pt x="3990" y="1196"/>
                    <a:pt x="3958" y="1189"/>
                    <a:pt x="3928" y="1189"/>
                  </a:cubicBezTo>
                  <a:cubicBezTo>
                    <a:pt x="3723" y="1189"/>
                    <a:pt x="3621" y="1506"/>
                    <a:pt x="3855" y="1601"/>
                  </a:cubicBezTo>
                  <a:cubicBezTo>
                    <a:pt x="4839" y="2023"/>
                    <a:pt x="5694" y="2772"/>
                    <a:pt x="6232" y="3321"/>
                  </a:cubicBezTo>
                  <a:cubicBezTo>
                    <a:pt x="6306" y="3395"/>
                    <a:pt x="6365" y="3469"/>
                    <a:pt x="6425" y="3543"/>
                  </a:cubicBezTo>
                  <a:cubicBezTo>
                    <a:pt x="6684" y="3854"/>
                    <a:pt x="6905" y="4070"/>
                    <a:pt x="7475" y="4070"/>
                  </a:cubicBezTo>
                  <a:cubicBezTo>
                    <a:pt x="7805" y="4070"/>
                    <a:pt x="8250" y="3998"/>
                    <a:pt x="8887" y="3831"/>
                  </a:cubicBezTo>
                  <a:cubicBezTo>
                    <a:pt x="9485" y="3673"/>
                    <a:pt x="9999" y="3594"/>
                    <a:pt x="10438" y="3594"/>
                  </a:cubicBezTo>
                  <a:cubicBezTo>
                    <a:pt x="11047" y="3594"/>
                    <a:pt x="11512" y="3746"/>
                    <a:pt x="11862" y="4052"/>
                  </a:cubicBezTo>
                  <a:cubicBezTo>
                    <a:pt x="12368" y="4488"/>
                    <a:pt x="12442" y="5452"/>
                    <a:pt x="12041" y="6289"/>
                  </a:cubicBezTo>
                  <a:cubicBezTo>
                    <a:pt x="11809" y="6795"/>
                    <a:pt x="11710" y="7351"/>
                    <a:pt x="11756" y="7906"/>
                  </a:cubicBezTo>
                  <a:cubicBezTo>
                    <a:pt x="11816" y="8504"/>
                    <a:pt x="12069" y="8965"/>
                    <a:pt x="12473" y="9218"/>
                  </a:cubicBezTo>
                  <a:lnTo>
                    <a:pt x="12473" y="12506"/>
                  </a:lnTo>
                  <a:lnTo>
                    <a:pt x="12150" y="12506"/>
                  </a:lnTo>
                  <a:lnTo>
                    <a:pt x="12445" y="11996"/>
                  </a:lnTo>
                  <a:cubicBezTo>
                    <a:pt x="12470" y="11954"/>
                    <a:pt x="12477" y="11905"/>
                    <a:pt x="12470" y="11855"/>
                  </a:cubicBezTo>
                  <a:lnTo>
                    <a:pt x="12104" y="9629"/>
                  </a:lnTo>
                  <a:cubicBezTo>
                    <a:pt x="12094" y="9580"/>
                    <a:pt x="12069" y="9535"/>
                    <a:pt x="12034" y="9503"/>
                  </a:cubicBezTo>
                  <a:cubicBezTo>
                    <a:pt x="10378" y="8065"/>
                    <a:pt x="9727" y="5891"/>
                    <a:pt x="9720" y="5870"/>
                  </a:cubicBezTo>
                  <a:cubicBezTo>
                    <a:pt x="9689" y="5763"/>
                    <a:pt x="9606" y="5716"/>
                    <a:pt x="9523" y="5716"/>
                  </a:cubicBezTo>
                  <a:cubicBezTo>
                    <a:pt x="9396" y="5716"/>
                    <a:pt x="9267" y="5823"/>
                    <a:pt x="9316" y="5986"/>
                  </a:cubicBezTo>
                  <a:cubicBezTo>
                    <a:pt x="9323" y="6015"/>
                    <a:pt x="9379" y="6201"/>
                    <a:pt x="9491" y="6496"/>
                  </a:cubicBezTo>
                  <a:cubicBezTo>
                    <a:pt x="9182" y="6749"/>
                    <a:pt x="8837" y="6964"/>
                    <a:pt x="8468" y="7129"/>
                  </a:cubicBezTo>
                  <a:cubicBezTo>
                    <a:pt x="7961" y="7359"/>
                    <a:pt x="7459" y="7474"/>
                    <a:pt x="6971" y="7474"/>
                  </a:cubicBezTo>
                  <a:cubicBezTo>
                    <a:pt x="6643" y="7474"/>
                    <a:pt x="6321" y="7422"/>
                    <a:pt x="6007" y="7319"/>
                  </a:cubicBezTo>
                  <a:lnTo>
                    <a:pt x="6102" y="6669"/>
                  </a:lnTo>
                  <a:cubicBezTo>
                    <a:pt x="6125" y="6513"/>
                    <a:pt x="6007" y="6425"/>
                    <a:pt x="5890" y="6425"/>
                  </a:cubicBezTo>
                  <a:cubicBezTo>
                    <a:pt x="5795" y="6425"/>
                    <a:pt x="5702" y="6482"/>
                    <a:pt x="5683" y="6605"/>
                  </a:cubicBezTo>
                  <a:lnTo>
                    <a:pt x="5469" y="8072"/>
                  </a:lnTo>
                  <a:cubicBezTo>
                    <a:pt x="5367" y="8775"/>
                    <a:pt x="5293" y="9492"/>
                    <a:pt x="5247" y="10203"/>
                  </a:cubicBezTo>
                  <a:lnTo>
                    <a:pt x="5152" y="11697"/>
                  </a:lnTo>
                  <a:lnTo>
                    <a:pt x="4720" y="6591"/>
                  </a:lnTo>
                  <a:cubicBezTo>
                    <a:pt x="4716" y="6563"/>
                    <a:pt x="4709" y="6539"/>
                    <a:pt x="4699" y="6514"/>
                  </a:cubicBezTo>
                  <a:lnTo>
                    <a:pt x="3025" y="3110"/>
                  </a:lnTo>
                  <a:cubicBezTo>
                    <a:pt x="3063" y="3057"/>
                    <a:pt x="3092" y="3001"/>
                    <a:pt x="3113" y="2938"/>
                  </a:cubicBezTo>
                  <a:lnTo>
                    <a:pt x="3274" y="2449"/>
                  </a:lnTo>
                  <a:cubicBezTo>
                    <a:pt x="3320" y="2288"/>
                    <a:pt x="3193" y="2180"/>
                    <a:pt x="3067" y="2180"/>
                  </a:cubicBezTo>
                  <a:cubicBezTo>
                    <a:pt x="2988" y="2180"/>
                    <a:pt x="2910" y="2222"/>
                    <a:pt x="2874" y="2319"/>
                  </a:cubicBezTo>
                  <a:lnTo>
                    <a:pt x="2712" y="2808"/>
                  </a:lnTo>
                  <a:cubicBezTo>
                    <a:pt x="2691" y="2871"/>
                    <a:pt x="2641" y="2924"/>
                    <a:pt x="2578" y="2952"/>
                  </a:cubicBezTo>
                  <a:lnTo>
                    <a:pt x="2575" y="2952"/>
                  </a:lnTo>
                  <a:lnTo>
                    <a:pt x="950" y="3722"/>
                  </a:lnTo>
                  <a:cubicBezTo>
                    <a:pt x="919" y="3735"/>
                    <a:pt x="887" y="3741"/>
                    <a:pt x="855" y="3741"/>
                  </a:cubicBezTo>
                  <a:cubicBezTo>
                    <a:pt x="792" y="3741"/>
                    <a:pt x="729" y="3717"/>
                    <a:pt x="683" y="3673"/>
                  </a:cubicBezTo>
                  <a:cubicBezTo>
                    <a:pt x="676" y="3666"/>
                    <a:pt x="669" y="3659"/>
                    <a:pt x="662" y="3655"/>
                  </a:cubicBezTo>
                  <a:lnTo>
                    <a:pt x="468" y="3504"/>
                  </a:lnTo>
                  <a:cubicBezTo>
                    <a:pt x="465" y="3497"/>
                    <a:pt x="468" y="3490"/>
                    <a:pt x="472" y="3486"/>
                  </a:cubicBezTo>
                  <a:lnTo>
                    <a:pt x="1358" y="2389"/>
                  </a:lnTo>
                  <a:cubicBezTo>
                    <a:pt x="1421" y="2312"/>
                    <a:pt x="1474" y="2220"/>
                    <a:pt x="1506" y="2122"/>
                  </a:cubicBezTo>
                  <a:lnTo>
                    <a:pt x="1618" y="1802"/>
                  </a:lnTo>
                  <a:cubicBezTo>
                    <a:pt x="1653" y="1707"/>
                    <a:pt x="1717" y="1623"/>
                    <a:pt x="1805" y="1566"/>
                  </a:cubicBezTo>
                  <a:lnTo>
                    <a:pt x="1822" y="1552"/>
                  </a:lnTo>
                  <a:cubicBezTo>
                    <a:pt x="1859" y="1648"/>
                    <a:pt x="1935" y="1689"/>
                    <a:pt x="2012" y="1689"/>
                  </a:cubicBezTo>
                  <a:cubicBezTo>
                    <a:pt x="2146" y="1689"/>
                    <a:pt x="2281" y="1566"/>
                    <a:pt x="2216" y="1401"/>
                  </a:cubicBezTo>
                  <a:lnTo>
                    <a:pt x="1973" y="736"/>
                  </a:lnTo>
                  <a:lnTo>
                    <a:pt x="1973" y="736"/>
                  </a:lnTo>
                  <a:cubicBezTo>
                    <a:pt x="2276" y="842"/>
                    <a:pt x="2543" y="1018"/>
                    <a:pt x="2761" y="1253"/>
                  </a:cubicBezTo>
                  <a:cubicBezTo>
                    <a:pt x="2800" y="1299"/>
                    <a:pt x="2852" y="1327"/>
                    <a:pt x="2916" y="1331"/>
                  </a:cubicBezTo>
                  <a:cubicBezTo>
                    <a:pt x="2965" y="1334"/>
                    <a:pt x="3014" y="1341"/>
                    <a:pt x="3067" y="1352"/>
                  </a:cubicBezTo>
                  <a:cubicBezTo>
                    <a:pt x="3078" y="1353"/>
                    <a:pt x="3089" y="1354"/>
                    <a:pt x="3100" y="1354"/>
                  </a:cubicBezTo>
                  <a:cubicBezTo>
                    <a:pt x="3201" y="1354"/>
                    <a:pt x="3294" y="1284"/>
                    <a:pt x="3310" y="1179"/>
                  </a:cubicBezTo>
                  <a:cubicBezTo>
                    <a:pt x="3331" y="1063"/>
                    <a:pt x="3257" y="954"/>
                    <a:pt x="3141" y="933"/>
                  </a:cubicBezTo>
                  <a:cubicBezTo>
                    <a:pt x="3095" y="926"/>
                    <a:pt x="3056" y="919"/>
                    <a:pt x="3025" y="916"/>
                  </a:cubicBezTo>
                  <a:cubicBezTo>
                    <a:pt x="2831" y="719"/>
                    <a:pt x="2610" y="557"/>
                    <a:pt x="2364" y="437"/>
                  </a:cubicBezTo>
                  <a:cubicBezTo>
                    <a:pt x="2446" y="428"/>
                    <a:pt x="2528" y="423"/>
                    <a:pt x="2611" y="423"/>
                  </a:cubicBezTo>
                  <a:close/>
                  <a:moveTo>
                    <a:pt x="2606" y="0"/>
                  </a:moveTo>
                  <a:cubicBezTo>
                    <a:pt x="1384" y="0"/>
                    <a:pt x="682" y="893"/>
                    <a:pt x="651" y="937"/>
                  </a:cubicBezTo>
                  <a:cubicBezTo>
                    <a:pt x="570" y="1039"/>
                    <a:pt x="602" y="1186"/>
                    <a:pt x="714" y="1250"/>
                  </a:cubicBezTo>
                  <a:lnTo>
                    <a:pt x="1267" y="1556"/>
                  </a:lnTo>
                  <a:cubicBezTo>
                    <a:pt x="1249" y="1591"/>
                    <a:pt x="1235" y="1630"/>
                    <a:pt x="1221" y="1665"/>
                  </a:cubicBezTo>
                  <a:lnTo>
                    <a:pt x="1108" y="1985"/>
                  </a:lnTo>
                  <a:cubicBezTo>
                    <a:pt x="1091" y="2037"/>
                    <a:pt x="1066" y="2083"/>
                    <a:pt x="1031" y="2125"/>
                  </a:cubicBezTo>
                  <a:lnTo>
                    <a:pt x="145" y="3223"/>
                  </a:lnTo>
                  <a:cubicBezTo>
                    <a:pt x="1" y="3395"/>
                    <a:pt x="15" y="3648"/>
                    <a:pt x="173" y="3806"/>
                  </a:cubicBezTo>
                  <a:cubicBezTo>
                    <a:pt x="180" y="3813"/>
                    <a:pt x="187" y="3820"/>
                    <a:pt x="194" y="3824"/>
                  </a:cubicBezTo>
                  <a:lnTo>
                    <a:pt x="394" y="3982"/>
                  </a:lnTo>
                  <a:cubicBezTo>
                    <a:pt x="521" y="4098"/>
                    <a:pt x="686" y="4165"/>
                    <a:pt x="855" y="4165"/>
                  </a:cubicBezTo>
                  <a:cubicBezTo>
                    <a:pt x="950" y="4165"/>
                    <a:pt x="1041" y="4147"/>
                    <a:pt x="1126" y="4109"/>
                  </a:cubicBezTo>
                  <a:lnTo>
                    <a:pt x="1129" y="4109"/>
                  </a:lnTo>
                  <a:lnTo>
                    <a:pt x="2680" y="3374"/>
                  </a:lnTo>
                  <a:lnTo>
                    <a:pt x="4301" y="6669"/>
                  </a:lnTo>
                  <a:lnTo>
                    <a:pt x="4744" y="11869"/>
                  </a:lnTo>
                  <a:lnTo>
                    <a:pt x="4224" y="12601"/>
                  </a:lnTo>
                  <a:cubicBezTo>
                    <a:pt x="4125" y="12738"/>
                    <a:pt x="4224" y="12935"/>
                    <a:pt x="4396" y="12935"/>
                  </a:cubicBezTo>
                  <a:lnTo>
                    <a:pt x="5303" y="12935"/>
                  </a:lnTo>
                  <a:cubicBezTo>
                    <a:pt x="5412" y="12935"/>
                    <a:pt x="5507" y="12847"/>
                    <a:pt x="5514" y="12734"/>
                  </a:cubicBezTo>
                  <a:lnTo>
                    <a:pt x="5673" y="10234"/>
                  </a:lnTo>
                  <a:cubicBezTo>
                    <a:pt x="5715" y="9535"/>
                    <a:pt x="5789" y="8828"/>
                    <a:pt x="5891" y="8135"/>
                  </a:cubicBezTo>
                  <a:lnTo>
                    <a:pt x="5947" y="7745"/>
                  </a:lnTo>
                  <a:cubicBezTo>
                    <a:pt x="6277" y="7847"/>
                    <a:pt x="6619" y="7896"/>
                    <a:pt x="6963" y="7896"/>
                  </a:cubicBezTo>
                  <a:cubicBezTo>
                    <a:pt x="7550" y="7889"/>
                    <a:pt x="8127" y="7759"/>
                    <a:pt x="8658" y="7513"/>
                  </a:cubicBezTo>
                  <a:cubicBezTo>
                    <a:pt x="9013" y="7347"/>
                    <a:pt x="9351" y="7147"/>
                    <a:pt x="9664" y="6904"/>
                  </a:cubicBezTo>
                  <a:cubicBezTo>
                    <a:pt x="10019" y="7695"/>
                    <a:pt x="10662" y="8856"/>
                    <a:pt x="11696" y="9777"/>
                  </a:cubicBezTo>
                  <a:lnTo>
                    <a:pt x="12041" y="11855"/>
                  </a:lnTo>
                  <a:lnTo>
                    <a:pt x="11598" y="12615"/>
                  </a:lnTo>
                  <a:cubicBezTo>
                    <a:pt x="11517" y="12756"/>
                    <a:pt x="11619" y="12935"/>
                    <a:pt x="11781" y="12935"/>
                  </a:cubicBezTo>
                  <a:lnTo>
                    <a:pt x="12684" y="12935"/>
                  </a:lnTo>
                  <a:cubicBezTo>
                    <a:pt x="12804" y="12935"/>
                    <a:pt x="12899" y="12840"/>
                    <a:pt x="12899" y="12724"/>
                  </a:cubicBezTo>
                  <a:lnTo>
                    <a:pt x="12899" y="9098"/>
                  </a:lnTo>
                  <a:cubicBezTo>
                    <a:pt x="12895" y="9018"/>
                    <a:pt x="12853" y="8944"/>
                    <a:pt x="12779" y="8909"/>
                  </a:cubicBezTo>
                  <a:cubicBezTo>
                    <a:pt x="12347" y="8691"/>
                    <a:pt x="12213" y="8219"/>
                    <a:pt x="12182" y="7864"/>
                  </a:cubicBezTo>
                  <a:cubicBezTo>
                    <a:pt x="12139" y="7386"/>
                    <a:pt x="12224" y="6908"/>
                    <a:pt x="12424" y="6472"/>
                  </a:cubicBezTo>
                  <a:cubicBezTo>
                    <a:pt x="12646" y="6011"/>
                    <a:pt x="12744" y="5505"/>
                    <a:pt x="12713" y="4995"/>
                  </a:cubicBezTo>
                  <a:cubicBezTo>
                    <a:pt x="12702" y="4840"/>
                    <a:pt x="12674" y="4692"/>
                    <a:pt x="12632" y="4545"/>
                  </a:cubicBezTo>
                  <a:lnTo>
                    <a:pt x="12632" y="4545"/>
                  </a:lnTo>
                  <a:cubicBezTo>
                    <a:pt x="12702" y="4583"/>
                    <a:pt x="12765" y="4636"/>
                    <a:pt x="12815" y="4699"/>
                  </a:cubicBezTo>
                  <a:cubicBezTo>
                    <a:pt x="13156" y="5121"/>
                    <a:pt x="13205" y="6117"/>
                    <a:pt x="12962" y="7650"/>
                  </a:cubicBezTo>
                  <a:cubicBezTo>
                    <a:pt x="12867" y="8265"/>
                    <a:pt x="13064" y="8645"/>
                    <a:pt x="13247" y="8859"/>
                  </a:cubicBezTo>
                  <a:cubicBezTo>
                    <a:pt x="13498" y="9145"/>
                    <a:pt x="13861" y="9310"/>
                    <a:pt x="14243" y="9310"/>
                  </a:cubicBezTo>
                  <a:cubicBezTo>
                    <a:pt x="14251" y="9310"/>
                    <a:pt x="14259" y="9310"/>
                    <a:pt x="14267" y="9309"/>
                  </a:cubicBezTo>
                  <a:cubicBezTo>
                    <a:pt x="14467" y="9309"/>
                    <a:pt x="14555" y="9056"/>
                    <a:pt x="14397" y="8933"/>
                  </a:cubicBezTo>
                  <a:lnTo>
                    <a:pt x="14400" y="8933"/>
                  </a:lnTo>
                  <a:cubicBezTo>
                    <a:pt x="14397" y="8930"/>
                    <a:pt x="14038" y="8589"/>
                    <a:pt x="14168" y="7495"/>
                  </a:cubicBezTo>
                  <a:cubicBezTo>
                    <a:pt x="14362" y="5846"/>
                    <a:pt x="14165" y="4735"/>
                    <a:pt x="13574" y="4200"/>
                  </a:cubicBezTo>
                  <a:cubicBezTo>
                    <a:pt x="13323" y="3974"/>
                    <a:pt x="13013" y="3859"/>
                    <a:pt x="12647" y="3859"/>
                  </a:cubicBezTo>
                  <a:cubicBezTo>
                    <a:pt x="12535" y="3859"/>
                    <a:pt x="12419" y="3869"/>
                    <a:pt x="12298" y="3891"/>
                  </a:cubicBezTo>
                  <a:cubicBezTo>
                    <a:pt x="12252" y="3834"/>
                    <a:pt x="12203" y="3782"/>
                    <a:pt x="12146" y="3732"/>
                  </a:cubicBezTo>
                  <a:cubicBezTo>
                    <a:pt x="11718" y="3357"/>
                    <a:pt x="11165" y="3171"/>
                    <a:pt x="10453" y="3171"/>
                  </a:cubicBezTo>
                  <a:cubicBezTo>
                    <a:pt x="9972" y="3171"/>
                    <a:pt x="9420" y="3256"/>
                    <a:pt x="8785" y="3423"/>
                  </a:cubicBezTo>
                  <a:cubicBezTo>
                    <a:pt x="8200" y="3579"/>
                    <a:pt x="7774" y="3652"/>
                    <a:pt x="7475" y="3652"/>
                  </a:cubicBezTo>
                  <a:cubicBezTo>
                    <a:pt x="7389" y="3652"/>
                    <a:pt x="7314" y="3646"/>
                    <a:pt x="7248" y="3634"/>
                  </a:cubicBezTo>
                  <a:cubicBezTo>
                    <a:pt x="7164" y="3616"/>
                    <a:pt x="7086" y="3588"/>
                    <a:pt x="7016" y="3543"/>
                  </a:cubicBezTo>
                  <a:cubicBezTo>
                    <a:pt x="6928" y="3465"/>
                    <a:pt x="6735" y="3212"/>
                    <a:pt x="6534" y="2941"/>
                  </a:cubicBezTo>
                  <a:cubicBezTo>
                    <a:pt x="5810" y="1960"/>
                    <a:pt x="4593" y="321"/>
                    <a:pt x="3077" y="44"/>
                  </a:cubicBezTo>
                  <a:cubicBezTo>
                    <a:pt x="2913" y="14"/>
                    <a:pt x="2755" y="0"/>
                    <a:pt x="26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44" name="Google Shape;12544;p32"/>
          <p:cNvGrpSpPr/>
          <p:nvPr/>
        </p:nvGrpSpPr>
        <p:grpSpPr>
          <a:xfrm>
            <a:off x="7665936" y="3502397"/>
            <a:ext cx="386058" cy="360972"/>
            <a:chOff x="7665936" y="3349997"/>
            <a:chExt cx="386058" cy="360972"/>
          </a:xfrm>
        </p:grpSpPr>
        <p:sp>
          <p:nvSpPr>
            <p:cNvPr id="12545" name="Google Shape;12545;p32"/>
            <p:cNvSpPr/>
            <p:nvPr/>
          </p:nvSpPr>
          <p:spPr>
            <a:xfrm>
              <a:off x="7690366" y="3355240"/>
              <a:ext cx="350382" cy="350487"/>
            </a:xfrm>
            <a:custGeom>
              <a:rect b="b" l="l" r="r" t="t"/>
              <a:pathLst>
                <a:path extrusionOk="0" h="13371" w="13367">
                  <a:moveTo>
                    <a:pt x="6685" y="1"/>
                  </a:moveTo>
                  <a:cubicBezTo>
                    <a:pt x="2993" y="1"/>
                    <a:pt x="0" y="2993"/>
                    <a:pt x="0" y="6686"/>
                  </a:cubicBezTo>
                  <a:cubicBezTo>
                    <a:pt x="0" y="10378"/>
                    <a:pt x="2993" y="13370"/>
                    <a:pt x="6685" y="13370"/>
                  </a:cubicBezTo>
                  <a:cubicBezTo>
                    <a:pt x="10374" y="13370"/>
                    <a:pt x="13366" y="10378"/>
                    <a:pt x="13366" y="6686"/>
                  </a:cubicBezTo>
                  <a:cubicBezTo>
                    <a:pt x="13366" y="2993"/>
                    <a:pt x="10374" y="1"/>
                    <a:pt x="6685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6" name="Google Shape;12546;p32"/>
            <p:cNvSpPr/>
            <p:nvPr/>
          </p:nvSpPr>
          <p:spPr>
            <a:xfrm>
              <a:off x="7685281" y="3381243"/>
              <a:ext cx="329544" cy="324485"/>
            </a:xfrm>
            <a:custGeom>
              <a:rect b="b" l="l" r="r" t="t"/>
              <a:pathLst>
                <a:path extrusionOk="0" h="12379" w="12572">
                  <a:moveTo>
                    <a:pt x="3380" y="1"/>
                  </a:moveTo>
                  <a:lnTo>
                    <a:pt x="3380" y="1"/>
                  </a:lnTo>
                  <a:cubicBezTo>
                    <a:pt x="1636" y="1073"/>
                    <a:pt x="479" y="2880"/>
                    <a:pt x="240" y="4913"/>
                  </a:cubicBezTo>
                  <a:cubicBezTo>
                    <a:pt x="1" y="6945"/>
                    <a:pt x="704" y="8974"/>
                    <a:pt x="2153" y="10420"/>
                  </a:cubicBezTo>
                  <a:cubicBezTo>
                    <a:pt x="3413" y="11680"/>
                    <a:pt x="5116" y="12378"/>
                    <a:pt x="6877" y="12378"/>
                  </a:cubicBezTo>
                  <a:cubicBezTo>
                    <a:pt x="7136" y="12378"/>
                    <a:pt x="7396" y="12363"/>
                    <a:pt x="7656" y="12333"/>
                  </a:cubicBezTo>
                  <a:cubicBezTo>
                    <a:pt x="9689" y="12094"/>
                    <a:pt x="11499" y="10937"/>
                    <a:pt x="12572" y="9196"/>
                  </a:cubicBezTo>
                  <a:lnTo>
                    <a:pt x="12572" y="9196"/>
                  </a:lnTo>
                  <a:cubicBezTo>
                    <a:pt x="11522" y="9840"/>
                    <a:pt x="10320" y="10184"/>
                    <a:pt x="9092" y="10184"/>
                  </a:cubicBezTo>
                  <a:cubicBezTo>
                    <a:pt x="9086" y="10184"/>
                    <a:pt x="9079" y="10184"/>
                    <a:pt x="9073" y="10184"/>
                  </a:cubicBezTo>
                  <a:cubicBezTo>
                    <a:pt x="6650" y="10184"/>
                    <a:pt x="4417" y="8876"/>
                    <a:pt x="3236" y="6763"/>
                  </a:cubicBezTo>
                  <a:cubicBezTo>
                    <a:pt x="2054" y="4649"/>
                    <a:pt x="2111" y="2061"/>
                    <a:pt x="3380" y="1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7" name="Google Shape;12547;p32"/>
            <p:cNvSpPr/>
            <p:nvPr/>
          </p:nvSpPr>
          <p:spPr>
            <a:xfrm>
              <a:off x="7865570" y="3531126"/>
              <a:ext cx="117825" cy="152740"/>
            </a:xfrm>
            <a:custGeom>
              <a:rect b="b" l="l" r="r" t="t"/>
              <a:pathLst>
                <a:path extrusionOk="0" h="5827" w="4495">
                  <a:moveTo>
                    <a:pt x="539" y="0"/>
                  </a:moveTo>
                  <a:lnTo>
                    <a:pt x="1" y="1484"/>
                  </a:lnTo>
                  <a:lnTo>
                    <a:pt x="1049" y="3235"/>
                  </a:lnTo>
                  <a:lnTo>
                    <a:pt x="644" y="5405"/>
                  </a:lnTo>
                  <a:cubicBezTo>
                    <a:pt x="630" y="5486"/>
                    <a:pt x="662" y="5570"/>
                    <a:pt x="729" y="5620"/>
                  </a:cubicBezTo>
                  <a:lnTo>
                    <a:pt x="954" y="5785"/>
                  </a:lnTo>
                  <a:cubicBezTo>
                    <a:pt x="992" y="5813"/>
                    <a:pt x="1038" y="5827"/>
                    <a:pt x="1083" y="5827"/>
                  </a:cubicBezTo>
                  <a:cubicBezTo>
                    <a:pt x="1145" y="5827"/>
                    <a:pt x="1206" y="5801"/>
                    <a:pt x="1249" y="5750"/>
                  </a:cubicBezTo>
                  <a:lnTo>
                    <a:pt x="4330" y="2089"/>
                  </a:lnTo>
                  <a:cubicBezTo>
                    <a:pt x="4495" y="1892"/>
                    <a:pt x="4456" y="1600"/>
                    <a:pt x="4249" y="1456"/>
                  </a:cubicBezTo>
                  <a:lnTo>
                    <a:pt x="2585" y="299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8" name="Google Shape;12548;p32"/>
            <p:cNvSpPr/>
            <p:nvPr/>
          </p:nvSpPr>
          <p:spPr>
            <a:xfrm>
              <a:off x="7882084" y="3644678"/>
              <a:ext cx="44719" cy="39266"/>
            </a:xfrm>
            <a:custGeom>
              <a:rect b="b" l="l" r="r" t="t"/>
              <a:pathLst>
                <a:path extrusionOk="0" h="1498" w="1706">
                  <a:moveTo>
                    <a:pt x="218" y="0"/>
                  </a:moveTo>
                  <a:lnTo>
                    <a:pt x="18" y="1077"/>
                  </a:lnTo>
                  <a:cubicBezTo>
                    <a:pt x="0" y="1157"/>
                    <a:pt x="35" y="1242"/>
                    <a:pt x="102" y="1291"/>
                  </a:cubicBezTo>
                  <a:lnTo>
                    <a:pt x="327" y="1456"/>
                  </a:lnTo>
                  <a:cubicBezTo>
                    <a:pt x="365" y="1484"/>
                    <a:pt x="409" y="1497"/>
                    <a:pt x="453" y="1497"/>
                  </a:cubicBezTo>
                  <a:cubicBezTo>
                    <a:pt x="514" y="1497"/>
                    <a:pt x="576" y="1471"/>
                    <a:pt x="619" y="1421"/>
                  </a:cubicBezTo>
                  <a:lnTo>
                    <a:pt x="1706" y="131"/>
                  </a:lnTo>
                  <a:cubicBezTo>
                    <a:pt x="1657" y="131"/>
                    <a:pt x="1607" y="134"/>
                    <a:pt x="1565" y="134"/>
                  </a:cubicBezTo>
                  <a:cubicBezTo>
                    <a:pt x="1112" y="134"/>
                    <a:pt x="661" y="92"/>
                    <a:pt x="218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9" name="Google Shape;12549;p32"/>
            <p:cNvSpPr/>
            <p:nvPr/>
          </p:nvSpPr>
          <p:spPr>
            <a:xfrm>
              <a:off x="7756815" y="3371282"/>
              <a:ext cx="168048" cy="147236"/>
            </a:xfrm>
            <a:custGeom>
              <a:rect b="b" l="l" r="r" t="t"/>
              <a:pathLst>
                <a:path extrusionOk="0" h="5617" w="6411">
                  <a:moveTo>
                    <a:pt x="1361" y="1"/>
                  </a:moveTo>
                  <a:cubicBezTo>
                    <a:pt x="876" y="222"/>
                    <a:pt x="419" y="504"/>
                    <a:pt x="0" y="838"/>
                  </a:cubicBezTo>
                  <a:lnTo>
                    <a:pt x="408" y="1534"/>
                  </a:lnTo>
                  <a:cubicBezTo>
                    <a:pt x="500" y="1678"/>
                    <a:pt x="531" y="1854"/>
                    <a:pt x="493" y="2023"/>
                  </a:cubicBezTo>
                  <a:lnTo>
                    <a:pt x="134" y="3580"/>
                  </a:lnTo>
                  <a:cubicBezTo>
                    <a:pt x="99" y="3721"/>
                    <a:pt x="141" y="3869"/>
                    <a:pt x="243" y="3974"/>
                  </a:cubicBezTo>
                  <a:lnTo>
                    <a:pt x="1709" y="5486"/>
                  </a:lnTo>
                  <a:cubicBezTo>
                    <a:pt x="1792" y="5569"/>
                    <a:pt x="1903" y="5616"/>
                    <a:pt x="2016" y="5616"/>
                  </a:cubicBezTo>
                  <a:cubicBezTo>
                    <a:pt x="2033" y="5616"/>
                    <a:pt x="2051" y="5615"/>
                    <a:pt x="2068" y="5613"/>
                  </a:cubicBezTo>
                  <a:lnTo>
                    <a:pt x="2269" y="5592"/>
                  </a:lnTo>
                  <a:lnTo>
                    <a:pt x="2226" y="4702"/>
                  </a:lnTo>
                  <a:cubicBezTo>
                    <a:pt x="2216" y="4484"/>
                    <a:pt x="2371" y="4291"/>
                    <a:pt x="2589" y="4256"/>
                  </a:cubicBezTo>
                  <a:lnTo>
                    <a:pt x="4203" y="3992"/>
                  </a:lnTo>
                  <a:lnTo>
                    <a:pt x="5068" y="3011"/>
                  </a:lnTo>
                  <a:lnTo>
                    <a:pt x="5602" y="2402"/>
                  </a:lnTo>
                  <a:lnTo>
                    <a:pt x="6218" y="2199"/>
                  </a:lnTo>
                  <a:cubicBezTo>
                    <a:pt x="6383" y="2139"/>
                    <a:pt x="6411" y="1914"/>
                    <a:pt x="6263" y="1815"/>
                  </a:cubicBezTo>
                  <a:lnTo>
                    <a:pt x="4660" y="820"/>
                  </a:lnTo>
                  <a:lnTo>
                    <a:pt x="4255" y="1843"/>
                  </a:lnTo>
                  <a:lnTo>
                    <a:pt x="2989" y="1115"/>
                  </a:lnTo>
                  <a:lnTo>
                    <a:pt x="3781" y="732"/>
                  </a:lnTo>
                  <a:cubicBezTo>
                    <a:pt x="4082" y="583"/>
                    <a:pt x="3974" y="134"/>
                    <a:pt x="3645" y="134"/>
                  </a:cubicBezTo>
                  <a:cubicBezTo>
                    <a:pt x="3640" y="134"/>
                    <a:pt x="3635" y="134"/>
                    <a:pt x="3629" y="134"/>
                  </a:cubicBezTo>
                  <a:lnTo>
                    <a:pt x="2694" y="173"/>
                  </a:lnTo>
                  <a:lnTo>
                    <a:pt x="1709" y="591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0" name="Google Shape;12550;p32"/>
            <p:cNvSpPr/>
            <p:nvPr/>
          </p:nvSpPr>
          <p:spPr>
            <a:xfrm>
              <a:off x="7665936" y="3349997"/>
              <a:ext cx="386058" cy="360972"/>
            </a:xfrm>
            <a:custGeom>
              <a:rect b="b" l="l" r="r" t="t"/>
              <a:pathLst>
                <a:path extrusionOk="0" h="13771" w="14728">
                  <a:moveTo>
                    <a:pt x="7614" y="399"/>
                  </a:moveTo>
                  <a:cubicBezTo>
                    <a:pt x="9720" y="399"/>
                    <a:pt x="11761" y="1429"/>
                    <a:pt x="12997" y="3267"/>
                  </a:cubicBezTo>
                  <a:cubicBezTo>
                    <a:pt x="14727" y="5841"/>
                    <a:pt x="14393" y="9277"/>
                    <a:pt x="12199" y="11468"/>
                  </a:cubicBezTo>
                  <a:cubicBezTo>
                    <a:pt x="10933" y="12733"/>
                    <a:pt x="9274" y="13366"/>
                    <a:pt x="7615" y="13366"/>
                  </a:cubicBezTo>
                  <a:cubicBezTo>
                    <a:pt x="5956" y="13366"/>
                    <a:pt x="4297" y="12733"/>
                    <a:pt x="3031" y="11468"/>
                  </a:cubicBezTo>
                  <a:cubicBezTo>
                    <a:pt x="500" y="8936"/>
                    <a:pt x="500" y="4832"/>
                    <a:pt x="3031" y="2300"/>
                  </a:cubicBezTo>
                  <a:cubicBezTo>
                    <a:pt x="3151" y="2184"/>
                    <a:pt x="3271" y="2072"/>
                    <a:pt x="3397" y="1963"/>
                  </a:cubicBezTo>
                  <a:lnTo>
                    <a:pt x="3703" y="2451"/>
                  </a:lnTo>
                  <a:cubicBezTo>
                    <a:pt x="3766" y="2553"/>
                    <a:pt x="3787" y="2673"/>
                    <a:pt x="3759" y="2789"/>
                  </a:cubicBezTo>
                  <a:lnTo>
                    <a:pt x="3401" y="4347"/>
                  </a:lnTo>
                  <a:cubicBezTo>
                    <a:pt x="3355" y="4554"/>
                    <a:pt x="3415" y="4776"/>
                    <a:pt x="3566" y="4930"/>
                  </a:cubicBezTo>
                  <a:lnTo>
                    <a:pt x="5032" y="6443"/>
                  </a:lnTo>
                  <a:cubicBezTo>
                    <a:pt x="5153" y="6566"/>
                    <a:pt x="5317" y="6633"/>
                    <a:pt x="5488" y="6633"/>
                  </a:cubicBezTo>
                  <a:cubicBezTo>
                    <a:pt x="5512" y="6633"/>
                    <a:pt x="5536" y="6631"/>
                    <a:pt x="5560" y="6629"/>
                  </a:cubicBezTo>
                  <a:lnTo>
                    <a:pt x="6664" y="6502"/>
                  </a:lnTo>
                  <a:lnTo>
                    <a:pt x="7754" y="7424"/>
                  </a:lnTo>
                  <a:lnTo>
                    <a:pt x="7427" y="8324"/>
                  </a:lnTo>
                  <a:cubicBezTo>
                    <a:pt x="7406" y="8380"/>
                    <a:pt x="7413" y="8443"/>
                    <a:pt x="7445" y="8496"/>
                  </a:cubicBezTo>
                  <a:lnTo>
                    <a:pt x="7603" y="8767"/>
                  </a:lnTo>
                  <a:cubicBezTo>
                    <a:pt x="7645" y="8841"/>
                    <a:pt x="7709" y="8872"/>
                    <a:pt x="7772" y="8872"/>
                  </a:cubicBezTo>
                  <a:cubicBezTo>
                    <a:pt x="7914" y="8872"/>
                    <a:pt x="8053" y="8720"/>
                    <a:pt x="7951" y="8559"/>
                  </a:cubicBezTo>
                  <a:lnTo>
                    <a:pt x="7838" y="8373"/>
                  </a:lnTo>
                  <a:lnTo>
                    <a:pt x="8289" y="7135"/>
                  </a:lnTo>
                  <a:lnTo>
                    <a:pt x="10128" y="7399"/>
                  </a:lnTo>
                  <a:lnTo>
                    <a:pt x="11749" y="8531"/>
                  </a:lnTo>
                  <a:cubicBezTo>
                    <a:pt x="11861" y="8609"/>
                    <a:pt x="11879" y="8763"/>
                    <a:pt x="11794" y="8869"/>
                  </a:cubicBezTo>
                  <a:lnTo>
                    <a:pt x="8710" y="12530"/>
                  </a:lnTo>
                  <a:cubicBezTo>
                    <a:pt x="8708" y="12534"/>
                    <a:pt x="8704" y="12535"/>
                    <a:pt x="8700" y="12535"/>
                  </a:cubicBezTo>
                  <a:cubicBezTo>
                    <a:pt x="8697" y="12535"/>
                    <a:pt x="8694" y="12534"/>
                    <a:pt x="8693" y="12533"/>
                  </a:cubicBezTo>
                  <a:lnTo>
                    <a:pt x="8464" y="12368"/>
                  </a:lnTo>
                  <a:cubicBezTo>
                    <a:pt x="8461" y="12364"/>
                    <a:pt x="8457" y="12361"/>
                    <a:pt x="8461" y="12354"/>
                  </a:cubicBezTo>
                  <a:lnTo>
                    <a:pt x="8865" y="10184"/>
                  </a:lnTo>
                  <a:cubicBezTo>
                    <a:pt x="8876" y="10135"/>
                    <a:pt x="8865" y="10086"/>
                    <a:pt x="8841" y="10043"/>
                  </a:cubicBezTo>
                  <a:lnTo>
                    <a:pt x="8366" y="9252"/>
                  </a:lnTo>
                  <a:cubicBezTo>
                    <a:pt x="8323" y="9184"/>
                    <a:pt x="8262" y="9156"/>
                    <a:pt x="8201" y="9156"/>
                  </a:cubicBezTo>
                  <a:cubicBezTo>
                    <a:pt x="8064" y="9156"/>
                    <a:pt x="7931" y="9301"/>
                    <a:pt x="8021" y="9460"/>
                  </a:cubicBezTo>
                  <a:lnTo>
                    <a:pt x="8454" y="10184"/>
                  </a:lnTo>
                  <a:lnTo>
                    <a:pt x="8063" y="12280"/>
                  </a:lnTo>
                  <a:cubicBezTo>
                    <a:pt x="8035" y="12438"/>
                    <a:pt x="8099" y="12600"/>
                    <a:pt x="8229" y="12695"/>
                  </a:cubicBezTo>
                  <a:lnTo>
                    <a:pt x="8454" y="12860"/>
                  </a:lnTo>
                  <a:cubicBezTo>
                    <a:pt x="8527" y="12913"/>
                    <a:pt x="8613" y="12939"/>
                    <a:pt x="8699" y="12939"/>
                  </a:cubicBezTo>
                  <a:cubicBezTo>
                    <a:pt x="8818" y="12939"/>
                    <a:pt x="8936" y="12889"/>
                    <a:pt x="9020" y="12793"/>
                  </a:cubicBezTo>
                  <a:lnTo>
                    <a:pt x="12100" y="9129"/>
                  </a:lnTo>
                  <a:cubicBezTo>
                    <a:pt x="12343" y="8844"/>
                    <a:pt x="12287" y="8415"/>
                    <a:pt x="11981" y="8204"/>
                  </a:cubicBezTo>
                  <a:lnTo>
                    <a:pt x="10321" y="7044"/>
                  </a:lnTo>
                  <a:cubicBezTo>
                    <a:pt x="10293" y="7026"/>
                    <a:pt x="10261" y="7016"/>
                    <a:pt x="10233" y="7012"/>
                  </a:cubicBezTo>
                  <a:lnTo>
                    <a:pt x="8183" y="6713"/>
                  </a:lnTo>
                  <a:cubicBezTo>
                    <a:pt x="8173" y="6712"/>
                    <a:pt x="8164" y="6711"/>
                    <a:pt x="8154" y="6711"/>
                  </a:cubicBezTo>
                  <a:cubicBezTo>
                    <a:pt x="8070" y="6711"/>
                    <a:pt x="7993" y="6765"/>
                    <a:pt x="7961" y="6847"/>
                  </a:cubicBezTo>
                  <a:lnTo>
                    <a:pt x="7898" y="7023"/>
                  </a:lnTo>
                  <a:lnTo>
                    <a:pt x="6854" y="6140"/>
                  </a:lnTo>
                  <a:cubicBezTo>
                    <a:pt x="6818" y="6110"/>
                    <a:pt x="6771" y="6093"/>
                    <a:pt x="6726" y="6093"/>
                  </a:cubicBezTo>
                  <a:cubicBezTo>
                    <a:pt x="6718" y="6093"/>
                    <a:pt x="6710" y="6093"/>
                    <a:pt x="6703" y="6094"/>
                  </a:cubicBezTo>
                  <a:lnTo>
                    <a:pt x="5925" y="6182"/>
                  </a:lnTo>
                  <a:lnTo>
                    <a:pt x="5894" y="5511"/>
                  </a:lnTo>
                  <a:cubicBezTo>
                    <a:pt x="5887" y="5391"/>
                    <a:pt x="5971" y="5289"/>
                    <a:pt x="6087" y="5272"/>
                  </a:cubicBezTo>
                  <a:lnTo>
                    <a:pt x="7476" y="5047"/>
                  </a:lnTo>
                  <a:lnTo>
                    <a:pt x="7494" y="5546"/>
                  </a:lnTo>
                  <a:cubicBezTo>
                    <a:pt x="7497" y="5655"/>
                    <a:pt x="7585" y="5739"/>
                    <a:pt x="7694" y="5739"/>
                  </a:cubicBezTo>
                  <a:lnTo>
                    <a:pt x="7701" y="5739"/>
                  </a:lnTo>
                  <a:cubicBezTo>
                    <a:pt x="7814" y="5736"/>
                    <a:pt x="7902" y="5644"/>
                    <a:pt x="7898" y="5532"/>
                  </a:cubicBezTo>
                  <a:lnTo>
                    <a:pt x="7874" y="4885"/>
                  </a:lnTo>
                  <a:lnTo>
                    <a:pt x="8686" y="3960"/>
                  </a:lnTo>
                  <a:cubicBezTo>
                    <a:pt x="8820" y="3810"/>
                    <a:pt x="8683" y="3623"/>
                    <a:pt x="8532" y="3623"/>
                  </a:cubicBezTo>
                  <a:cubicBezTo>
                    <a:pt x="8481" y="3623"/>
                    <a:pt x="8428" y="3645"/>
                    <a:pt x="8383" y="3696"/>
                  </a:cubicBezTo>
                  <a:lnTo>
                    <a:pt x="7568" y="4625"/>
                  </a:lnTo>
                  <a:lnTo>
                    <a:pt x="6024" y="4874"/>
                  </a:lnTo>
                  <a:cubicBezTo>
                    <a:pt x="5707" y="4923"/>
                    <a:pt x="5479" y="5208"/>
                    <a:pt x="5493" y="5528"/>
                  </a:cubicBezTo>
                  <a:lnTo>
                    <a:pt x="5528" y="6228"/>
                  </a:lnTo>
                  <a:lnTo>
                    <a:pt x="5514" y="6228"/>
                  </a:lnTo>
                  <a:cubicBezTo>
                    <a:pt x="5506" y="6229"/>
                    <a:pt x="5498" y="6229"/>
                    <a:pt x="5490" y="6229"/>
                  </a:cubicBezTo>
                  <a:cubicBezTo>
                    <a:pt x="5428" y="6229"/>
                    <a:pt x="5368" y="6205"/>
                    <a:pt x="5324" y="6161"/>
                  </a:cubicBezTo>
                  <a:lnTo>
                    <a:pt x="3858" y="4649"/>
                  </a:lnTo>
                  <a:cubicBezTo>
                    <a:pt x="3802" y="4593"/>
                    <a:pt x="3780" y="4512"/>
                    <a:pt x="3798" y="4438"/>
                  </a:cubicBezTo>
                  <a:lnTo>
                    <a:pt x="4157" y="2880"/>
                  </a:lnTo>
                  <a:cubicBezTo>
                    <a:pt x="4206" y="2659"/>
                    <a:pt x="4167" y="2430"/>
                    <a:pt x="4048" y="2237"/>
                  </a:cubicBezTo>
                  <a:lnTo>
                    <a:pt x="3714" y="1709"/>
                  </a:lnTo>
                  <a:cubicBezTo>
                    <a:pt x="4034" y="1467"/>
                    <a:pt x="4375" y="1256"/>
                    <a:pt x="4733" y="1076"/>
                  </a:cubicBezTo>
                  <a:lnTo>
                    <a:pt x="5008" y="1509"/>
                  </a:lnTo>
                  <a:cubicBezTo>
                    <a:pt x="5045" y="1569"/>
                    <a:pt x="5110" y="1603"/>
                    <a:pt x="5177" y="1603"/>
                  </a:cubicBezTo>
                  <a:cubicBezTo>
                    <a:pt x="5204" y="1603"/>
                    <a:pt x="5231" y="1597"/>
                    <a:pt x="5257" y="1586"/>
                  </a:cubicBezTo>
                  <a:lnTo>
                    <a:pt x="6207" y="1182"/>
                  </a:lnTo>
                  <a:lnTo>
                    <a:pt x="7107" y="1147"/>
                  </a:lnTo>
                  <a:cubicBezTo>
                    <a:pt x="7109" y="1147"/>
                    <a:pt x="7111" y="1147"/>
                    <a:pt x="7113" y="1147"/>
                  </a:cubicBezTo>
                  <a:cubicBezTo>
                    <a:pt x="7180" y="1147"/>
                    <a:pt x="7233" y="1205"/>
                    <a:pt x="7223" y="1273"/>
                  </a:cubicBezTo>
                  <a:cubicBezTo>
                    <a:pt x="7220" y="1312"/>
                    <a:pt x="7195" y="1344"/>
                    <a:pt x="7160" y="1361"/>
                  </a:cubicBezTo>
                  <a:lnTo>
                    <a:pt x="6369" y="1745"/>
                  </a:lnTo>
                  <a:cubicBezTo>
                    <a:pt x="6224" y="1815"/>
                    <a:pt x="6217" y="2022"/>
                    <a:pt x="6358" y="2100"/>
                  </a:cubicBezTo>
                  <a:lnTo>
                    <a:pt x="7624" y="2828"/>
                  </a:lnTo>
                  <a:cubicBezTo>
                    <a:pt x="7656" y="2847"/>
                    <a:pt x="7690" y="2856"/>
                    <a:pt x="7724" y="2856"/>
                  </a:cubicBezTo>
                  <a:cubicBezTo>
                    <a:pt x="7804" y="2856"/>
                    <a:pt x="7880" y="2808"/>
                    <a:pt x="7912" y="2729"/>
                  </a:cubicBezTo>
                  <a:lnTo>
                    <a:pt x="8229" y="1927"/>
                  </a:lnTo>
                  <a:lnTo>
                    <a:pt x="9628" y="2800"/>
                  </a:lnTo>
                  <a:cubicBezTo>
                    <a:pt x="9635" y="2807"/>
                    <a:pt x="9635" y="2821"/>
                    <a:pt x="9625" y="2824"/>
                  </a:cubicBezTo>
                  <a:lnTo>
                    <a:pt x="9009" y="3028"/>
                  </a:lnTo>
                  <a:cubicBezTo>
                    <a:pt x="8778" y="3104"/>
                    <a:pt x="8858" y="3423"/>
                    <a:pt x="9064" y="3423"/>
                  </a:cubicBezTo>
                  <a:cubicBezTo>
                    <a:pt x="9087" y="3423"/>
                    <a:pt x="9111" y="3420"/>
                    <a:pt x="9136" y="3411"/>
                  </a:cubicBezTo>
                  <a:lnTo>
                    <a:pt x="9751" y="3207"/>
                  </a:lnTo>
                  <a:cubicBezTo>
                    <a:pt x="10085" y="3095"/>
                    <a:pt x="10138" y="2641"/>
                    <a:pt x="9839" y="2455"/>
                  </a:cubicBezTo>
                  <a:lnTo>
                    <a:pt x="8236" y="1460"/>
                  </a:lnTo>
                  <a:cubicBezTo>
                    <a:pt x="8201" y="1439"/>
                    <a:pt x="8164" y="1429"/>
                    <a:pt x="8127" y="1429"/>
                  </a:cubicBezTo>
                  <a:cubicBezTo>
                    <a:pt x="8047" y="1429"/>
                    <a:pt x="7972" y="1475"/>
                    <a:pt x="7940" y="1555"/>
                  </a:cubicBezTo>
                  <a:lnTo>
                    <a:pt x="7624" y="2363"/>
                  </a:lnTo>
                  <a:lnTo>
                    <a:pt x="6889" y="1942"/>
                  </a:lnTo>
                  <a:lnTo>
                    <a:pt x="7336" y="1723"/>
                  </a:lnTo>
                  <a:cubicBezTo>
                    <a:pt x="7557" y="1618"/>
                    <a:pt x="7670" y="1372"/>
                    <a:pt x="7610" y="1133"/>
                  </a:cubicBezTo>
                  <a:cubicBezTo>
                    <a:pt x="7552" y="904"/>
                    <a:pt x="7345" y="742"/>
                    <a:pt x="7111" y="742"/>
                  </a:cubicBezTo>
                  <a:cubicBezTo>
                    <a:pt x="7104" y="742"/>
                    <a:pt x="7097" y="742"/>
                    <a:pt x="7089" y="742"/>
                  </a:cubicBezTo>
                  <a:lnTo>
                    <a:pt x="6154" y="781"/>
                  </a:lnTo>
                  <a:cubicBezTo>
                    <a:pt x="6129" y="785"/>
                    <a:pt x="6105" y="788"/>
                    <a:pt x="6084" y="799"/>
                  </a:cubicBezTo>
                  <a:lnTo>
                    <a:pt x="5257" y="1150"/>
                  </a:lnTo>
                  <a:lnTo>
                    <a:pt x="5103" y="908"/>
                  </a:lnTo>
                  <a:cubicBezTo>
                    <a:pt x="5919" y="564"/>
                    <a:pt x="6771" y="399"/>
                    <a:pt x="7614" y="399"/>
                  </a:cubicBezTo>
                  <a:close/>
                  <a:moveTo>
                    <a:pt x="7612" y="0"/>
                  </a:moveTo>
                  <a:cubicBezTo>
                    <a:pt x="6288" y="0"/>
                    <a:pt x="4956" y="382"/>
                    <a:pt x="3791" y="1161"/>
                  </a:cubicBezTo>
                  <a:cubicBezTo>
                    <a:pt x="1059" y="2986"/>
                    <a:pt x="0" y="6485"/>
                    <a:pt x="1256" y="9519"/>
                  </a:cubicBezTo>
                  <a:cubicBezTo>
                    <a:pt x="2338" y="12129"/>
                    <a:pt x="4874" y="13771"/>
                    <a:pt x="7611" y="13771"/>
                  </a:cubicBezTo>
                  <a:cubicBezTo>
                    <a:pt x="8057" y="13771"/>
                    <a:pt x="8509" y="13727"/>
                    <a:pt x="8960" y="13637"/>
                  </a:cubicBezTo>
                  <a:cubicBezTo>
                    <a:pt x="12181" y="12997"/>
                    <a:pt x="14502" y="10170"/>
                    <a:pt x="14502" y="6886"/>
                  </a:cubicBezTo>
                  <a:cubicBezTo>
                    <a:pt x="14506" y="5057"/>
                    <a:pt x="13781" y="3306"/>
                    <a:pt x="12484" y="2019"/>
                  </a:cubicBezTo>
                  <a:cubicBezTo>
                    <a:pt x="11154" y="687"/>
                    <a:pt x="9390" y="0"/>
                    <a:pt x="76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51" name="Google Shape;12551;p32"/>
          <p:cNvGrpSpPr/>
          <p:nvPr/>
        </p:nvGrpSpPr>
        <p:grpSpPr>
          <a:xfrm>
            <a:off x="6316123" y="2147054"/>
            <a:ext cx="380579" cy="307709"/>
            <a:chOff x="6316123" y="1994654"/>
            <a:chExt cx="380579" cy="307709"/>
          </a:xfrm>
        </p:grpSpPr>
        <p:sp>
          <p:nvSpPr>
            <p:cNvPr id="12552" name="Google Shape;12552;p32"/>
            <p:cNvSpPr/>
            <p:nvPr/>
          </p:nvSpPr>
          <p:spPr>
            <a:xfrm>
              <a:off x="6577252" y="2124982"/>
              <a:ext cx="58454" cy="171771"/>
            </a:xfrm>
            <a:custGeom>
              <a:rect b="b" l="l" r="r" t="t"/>
              <a:pathLst>
                <a:path extrusionOk="0" h="6553" w="2230">
                  <a:moveTo>
                    <a:pt x="2170" y="1"/>
                  </a:moveTo>
                  <a:lnTo>
                    <a:pt x="419" y="451"/>
                  </a:lnTo>
                  <a:cubicBezTo>
                    <a:pt x="419" y="451"/>
                    <a:pt x="1379" y="2557"/>
                    <a:pt x="1323" y="3391"/>
                  </a:cubicBezTo>
                  <a:cubicBezTo>
                    <a:pt x="1249" y="4520"/>
                    <a:pt x="648" y="5877"/>
                    <a:pt x="648" y="5877"/>
                  </a:cubicBezTo>
                  <a:lnTo>
                    <a:pt x="521" y="5877"/>
                  </a:lnTo>
                  <a:cubicBezTo>
                    <a:pt x="328" y="5877"/>
                    <a:pt x="155" y="6000"/>
                    <a:pt x="92" y="6183"/>
                  </a:cubicBezTo>
                  <a:lnTo>
                    <a:pt x="29" y="6376"/>
                  </a:lnTo>
                  <a:cubicBezTo>
                    <a:pt x="0" y="6464"/>
                    <a:pt x="64" y="6552"/>
                    <a:pt x="155" y="6552"/>
                  </a:cubicBezTo>
                  <a:lnTo>
                    <a:pt x="1010" y="6552"/>
                  </a:lnTo>
                  <a:cubicBezTo>
                    <a:pt x="1062" y="6552"/>
                    <a:pt x="1112" y="6520"/>
                    <a:pt x="1133" y="6468"/>
                  </a:cubicBezTo>
                  <a:lnTo>
                    <a:pt x="2230" y="3841"/>
                  </a:lnTo>
                  <a:lnTo>
                    <a:pt x="2170" y="1"/>
                  </a:ln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3" name="Google Shape;12553;p32"/>
            <p:cNvSpPr/>
            <p:nvPr/>
          </p:nvSpPr>
          <p:spPr>
            <a:xfrm>
              <a:off x="6483149" y="2154576"/>
              <a:ext cx="51639" cy="142177"/>
            </a:xfrm>
            <a:custGeom>
              <a:rect b="b" l="l" r="r" t="t"/>
              <a:pathLst>
                <a:path extrusionOk="0" h="5424" w="1970">
                  <a:moveTo>
                    <a:pt x="1016" y="1"/>
                  </a:moveTo>
                  <a:lnTo>
                    <a:pt x="0" y="113"/>
                  </a:lnTo>
                  <a:cubicBezTo>
                    <a:pt x="746" y="1949"/>
                    <a:pt x="1298" y="4748"/>
                    <a:pt x="1298" y="4748"/>
                  </a:cubicBezTo>
                  <a:lnTo>
                    <a:pt x="1171" y="4748"/>
                  </a:lnTo>
                  <a:cubicBezTo>
                    <a:pt x="978" y="4748"/>
                    <a:pt x="805" y="4871"/>
                    <a:pt x="742" y="5057"/>
                  </a:cubicBezTo>
                  <a:lnTo>
                    <a:pt x="679" y="5247"/>
                  </a:lnTo>
                  <a:cubicBezTo>
                    <a:pt x="651" y="5335"/>
                    <a:pt x="718" y="5423"/>
                    <a:pt x="809" y="5423"/>
                  </a:cubicBezTo>
                  <a:lnTo>
                    <a:pt x="1832" y="5423"/>
                  </a:lnTo>
                  <a:cubicBezTo>
                    <a:pt x="1910" y="5423"/>
                    <a:pt x="1969" y="5356"/>
                    <a:pt x="1966" y="5279"/>
                  </a:cubicBezTo>
                  <a:lnTo>
                    <a:pt x="1751" y="2670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4" name="Google Shape;12554;p32"/>
            <p:cNvSpPr/>
            <p:nvPr/>
          </p:nvSpPr>
          <p:spPr>
            <a:xfrm>
              <a:off x="6321654" y="2000551"/>
              <a:ext cx="355442" cy="296280"/>
            </a:xfrm>
            <a:custGeom>
              <a:rect b="b" l="l" r="r" t="t"/>
              <a:pathLst>
                <a:path extrusionOk="0" h="11303" w="13560">
                  <a:moveTo>
                    <a:pt x="2093" y="1"/>
                  </a:moveTo>
                  <a:cubicBezTo>
                    <a:pt x="1910" y="1"/>
                    <a:pt x="1737" y="71"/>
                    <a:pt x="1611" y="201"/>
                  </a:cubicBezTo>
                  <a:lnTo>
                    <a:pt x="1358" y="454"/>
                  </a:lnTo>
                  <a:lnTo>
                    <a:pt x="567" y="585"/>
                  </a:lnTo>
                  <a:cubicBezTo>
                    <a:pt x="239" y="641"/>
                    <a:pt x="0" y="922"/>
                    <a:pt x="0" y="1256"/>
                  </a:cubicBezTo>
                  <a:lnTo>
                    <a:pt x="0" y="1358"/>
                  </a:lnTo>
                  <a:cubicBezTo>
                    <a:pt x="0" y="1481"/>
                    <a:pt x="102" y="1583"/>
                    <a:pt x="229" y="1583"/>
                  </a:cubicBezTo>
                  <a:lnTo>
                    <a:pt x="2019" y="1583"/>
                  </a:lnTo>
                  <a:lnTo>
                    <a:pt x="2019" y="3542"/>
                  </a:lnTo>
                  <a:cubicBezTo>
                    <a:pt x="2019" y="4804"/>
                    <a:pt x="3285" y="5979"/>
                    <a:pt x="5194" y="5979"/>
                  </a:cubicBezTo>
                  <a:cubicBezTo>
                    <a:pt x="5321" y="5979"/>
                    <a:pt x="5426" y="6081"/>
                    <a:pt x="5426" y="6207"/>
                  </a:cubicBezTo>
                  <a:lnTo>
                    <a:pt x="5426" y="10624"/>
                  </a:lnTo>
                  <a:lnTo>
                    <a:pt x="5300" y="10624"/>
                  </a:lnTo>
                  <a:cubicBezTo>
                    <a:pt x="5106" y="10624"/>
                    <a:pt x="4934" y="10747"/>
                    <a:pt x="4871" y="10930"/>
                  </a:cubicBezTo>
                  <a:lnTo>
                    <a:pt x="4843" y="11018"/>
                  </a:lnTo>
                  <a:cubicBezTo>
                    <a:pt x="4797" y="11158"/>
                    <a:pt x="4899" y="11303"/>
                    <a:pt x="5046" y="11303"/>
                  </a:cubicBezTo>
                  <a:lnTo>
                    <a:pt x="5904" y="11303"/>
                  </a:lnTo>
                  <a:cubicBezTo>
                    <a:pt x="6017" y="11303"/>
                    <a:pt x="6112" y="11215"/>
                    <a:pt x="6119" y="11102"/>
                  </a:cubicBezTo>
                  <a:lnTo>
                    <a:pt x="6457" y="6380"/>
                  </a:lnTo>
                  <a:cubicBezTo>
                    <a:pt x="7638" y="6366"/>
                    <a:pt x="9692" y="6109"/>
                    <a:pt x="11088" y="5131"/>
                  </a:cubicBezTo>
                  <a:lnTo>
                    <a:pt x="11204" y="5669"/>
                  </a:lnTo>
                  <a:cubicBezTo>
                    <a:pt x="11267" y="5958"/>
                    <a:pt x="11373" y="6235"/>
                    <a:pt x="11517" y="6496"/>
                  </a:cubicBezTo>
                  <a:lnTo>
                    <a:pt x="12660" y="8591"/>
                  </a:lnTo>
                  <a:lnTo>
                    <a:pt x="12660" y="10624"/>
                  </a:lnTo>
                  <a:lnTo>
                    <a:pt x="12533" y="10624"/>
                  </a:lnTo>
                  <a:cubicBezTo>
                    <a:pt x="12336" y="10624"/>
                    <a:pt x="12164" y="10747"/>
                    <a:pt x="12104" y="10930"/>
                  </a:cubicBezTo>
                  <a:lnTo>
                    <a:pt x="12076" y="11018"/>
                  </a:lnTo>
                  <a:cubicBezTo>
                    <a:pt x="12027" y="11158"/>
                    <a:pt x="12132" y="11303"/>
                    <a:pt x="12280" y="11303"/>
                  </a:cubicBezTo>
                  <a:lnTo>
                    <a:pt x="13134" y="11303"/>
                  </a:lnTo>
                  <a:cubicBezTo>
                    <a:pt x="13247" y="11303"/>
                    <a:pt x="13342" y="11215"/>
                    <a:pt x="13349" y="11102"/>
                  </a:cubicBezTo>
                  <a:lnTo>
                    <a:pt x="13553" y="8060"/>
                  </a:lnTo>
                  <a:cubicBezTo>
                    <a:pt x="13560" y="7966"/>
                    <a:pt x="13532" y="7867"/>
                    <a:pt x="13479" y="7786"/>
                  </a:cubicBezTo>
                  <a:lnTo>
                    <a:pt x="13261" y="7463"/>
                  </a:lnTo>
                  <a:cubicBezTo>
                    <a:pt x="13162" y="7311"/>
                    <a:pt x="13110" y="7139"/>
                    <a:pt x="13110" y="6960"/>
                  </a:cubicBezTo>
                  <a:lnTo>
                    <a:pt x="13110" y="4523"/>
                  </a:lnTo>
                  <a:cubicBezTo>
                    <a:pt x="13110" y="4372"/>
                    <a:pt x="13099" y="4221"/>
                    <a:pt x="13075" y="4069"/>
                  </a:cubicBezTo>
                  <a:cubicBezTo>
                    <a:pt x="12916" y="3050"/>
                    <a:pt x="12231" y="2438"/>
                    <a:pt x="11566" y="1952"/>
                  </a:cubicBezTo>
                  <a:cubicBezTo>
                    <a:pt x="10550" y="1207"/>
                    <a:pt x="10377" y="416"/>
                    <a:pt x="9625" y="416"/>
                  </a:cubicBezTo>
                  <a:cubicBezTo>
                    <a:pt x="8914" y="416"/>
                    <a:pt x="9201" y="1284"/>
                    <a:pt x="8345" y="1284"/>
                  </a:cubicBezTo>
                  <a:cubicBezTo>
                    <a:pt x="8341" y="1284"/>
                    <a:pt x="8338" y="1284"/>
                    <a:pt x="8334" y="1284"/>
                  </a:cubicBezTo>
                  <a:cubicBezTo>
                    <a:pt x="7642" y="1275"/>
                    <a:pt x="7717" y="328"/>
                    <a:pt x="7133" y="328"/>
                  </a:cubicBezTo>
                  <a:cubicBezTo>
                    <a:pt x="7073" y="328"/>
                    <a:pt x="7006" y="338"/>
                    <a:pt x="6931" y="359"/>
                  </a:cubicBezTo>
                  <a:cubicBezTo>
                    <a:pt x="6256" y="556"/>
                    <a:pt x="5947" y="2543"/>
                    <a:pt x="5257" y="3447"/>
                  </a:cubicBezTo>
                  <a:cubicBezTo>
                    <a:pt x="5078" y="3682"/>
                    <a:pt x="4691" y="4069"/>
                    <a:pt x="4188" y="4069"/>
                  </a:cubicBezTo>
                  <a:lnTo>
                    <a:pt x="4069" y="4069"/>
                  </a:lnTo>
                  <a:cubicBezTo>
                    <a:pt x="3570" y="4069"/>
                    <a:pt x="3165" y="3665"/>
                    <a:pt x="3165" y="3166"/>
                  </a:cubicBezTo>
                  <a:lnTo>
                    <a:pt x="3165" y="1"/>
                  </a:ln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5" name="Google Shape;12555;p32"/>
            <p:cNvSpPr/>
            <p:nvPr/>
          </p:nvSpPr>
          <p:spPr>
            <a:xfrm>
              <a:off x="6390042" y="2000289"/>
              <a:ext cx="25557" cy="18952"/>
            </a:xfrm>
            <a:custGeom>
              <a:rect b="b" l="l" r="r" t="t"/>
              <a:pathLst>
                <a:path extrusionOk="0" h="723" w="975">
                  <a:moveTo>
                    <a:pt x="465" y="0"/>
                  </a:moveTo>
                  <a:cubicBezTo>
                    <a:pt x="370" y="0"/>
                    <a:pt x="262" y="19"/>
                    <a:pt x="141" y="67"/>
                  </a:cubicBezTo>
                  <a:cubicBezTo>
                    <a:pt x="39" y="113"/>
                    <a:pt x="1" y="239"/>
                    <a:pt x="64" y="331"/>
                  </a:cubicBezTo>
                  <a:lnTo>
                    <a:pt x="261" y="640"/>
                  </a:lnTo>
                  <a:cubicBezTo>
                    <a:pt x="296" y="694"/>
                    <a:pt x="354" y="722"/>
                    <a:pt x="413" y="722"/>
                  </a:cubicBezTo>
                  <a:cubicBezTo>
                    <a:pt x="455" y="722"/>
                    <a:pt x="497" y="708"/>
                    <a:pt x="532" y="679"/>
                  </a:cubicBezTo>
                  <a:lnTo>
                    <a:pt x="918" y="359"/>
                  </a:lnTo>
                  <a:cubicBezTo>
                    <a:pt x="971" y="313"/>
                    <a:pt x="975" y="229"/>
                    <a:pt x="922" y="183"/>
                  </a:cubicBezTo>
                  <a:cubicBezTo>
                    <a:pt x="836" y="102"/>
                    <a:pt x="685" y="0"/>
                    <a:pt x="465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6" name="Google Shape;12556;p32"/>
            <p:cNvSpPr/>
            <p:nvPr/>
          </p:nvSpPr>
          <p:spPr>
            <a:xfrm>
              <a:off x="6374551" y="2042046"/>
              <a:ext cx="89358" cy="118638"/>
            </a:xfrm>
            <a:custGeom>
              <a:rect b="b" l="l" r="r" t="t"/>
              <a:pathLst>
                <a:path extrusionOk="0" h="4526" w="3409">
                  <a:moveTo>
                    <a:pt x="1" y="0"/>
                  </a:moveTo>
                  <a:lnTo>
                    <a:pt x="1" y="1959"/>
                  </a:lnTo>
                  <a:cubicBezTo>
                    <a:pt x="1" y="3221"/>
                    <a:pt x="1267" y="4396"/>
                    <a:pt x="3176" y="4396"/>
                  </a:cubicBezTo>
                  <a:cubicBezTo>
                    <a:pt x="3264" y="4396"/>
                    <a:pt x="3345" y="4448"/>
                    <a:pt x="3384" y="4526"/>
                  </a:cubicBezTo>
                  <a:lnTo>
                    <a:pt x="3408" y="4519"/>
                  </a:lnTo>
                  <a:lnTo>
                    <a:pt x="3408" y="4294"/>
                  </a:lnTo>
                  <a:cubicBezTo>
                    <a:pt x="3408" y="3920"/>
                    <a:pt x="3106" y="3619"/>
                    <a:pt x="2736" y="3619"/>
                  </a:cubicBezTo>
                  <a:cubicBezTo>
                    <a:pt x="2734" y="3619"/>
                    <a:pt x="2732" y="3619"/>
                    <a:pt x="2730" y="3619"/>
                  </a:cubicBezTo>
                  <a:cubicBezTo>
                    <a:pt x="1608" y="3619"/>
                    <a:pt x="697" y="2708"/>
                    <a:pt x="697" y="1583"/>
                  </a:cubicBezTo>
                  <a:lnTo>
                    <a:pt x="697" y="679"/>
                  </a:lnTo>
                  <a:cubicBezTo>
                    <a:pt x="697" y="306"/>
                    <a:pt x="391" y="0"/>
                    <a:pt x="18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7" name="Google Shape;12557;p32"/>
            <p:cNvSpPr/>
            <p:nvPr/>
          </p:nvSpPr>
          <p:spPr>
            <a:xfrm>
              <a:off x="6321654" y="2014759"/>
              <a:ext cx="23722" cy="27313"/>
            </a:xfrm>
            <a:custGeom>
              <a:rect b="b" l="l" r="r" t="t"/>
              <a:pathLst>
                <a:path extrusionOk="0" h="1042" w="905">
                  <a:moveTo>
                    <a:pt x="827" y="0"/>
                  </a:moveTo>
                  <a:lnTo>
                    <a:pt x="567" y="43"/>
                  </a:lnTo>
                  <a:cubicBezTo>
                    <a:pt x="239" y="99"/>
                    <a:pt x="0" y="380"/>
                    <a:pt x="0" y="714"/>
                  </a:cubicBezTo>
                  <a:lnTo>
                    <a:pt x="0" y="816"/>
                  </a:lnTo>
                  <a:cubicBezTo>
                    <a:pt x="0" y="939"/>
                    <a:pt x="102" y="1041"/>
                    <a:pt x="229" y="1041"/>
                  </a:cubicBezTo>
                  <a:lnTo>
                    <a:pt x="781" y="1041"/>
                  </a:lnTo>
                  <a:cubicBezTo>
                    <a:pt x="862" y="904"/>
                    <a:pt x="904" y="749"/>
                    <a:pt x="904" y="591"/>
                  </a:cubicBezTo>
                  <a:lnTo>
                    <a:pt x="904" y="363"/>
                  </a:lnTo>
                  <a:cubicBezTo>
                    <a:pt x="904" y="239"/>
                    <a:pt x="879" y="113"/>
                    <a:pt x="827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8" name="Google Shape;12558;p32"/>
            <p:cNvSpPr/>
            <p:nvPr/>
          </p:nvSpPr>
          <p:spPr>
            <a:xfrm>
              <a:off x="6490882" y="2125428"/>
              <a:ext cx="121416" cy="42359"/>
            </a:xfrm>
            <a:custGeom>
              <a:rect b="b" l="l" r="r" t="t"/>
              <a:pathLst>
                <a:path extrusionOk="0" h="1616" w="4632">
                  <a:moveTo>
                    <a:pt x="4277" y="0"/>
                  </a:moveTo>
                  <a:cubicBezTo>
                    <a:pt x="4236" y="0"/>
                    <a:pt x="4195" y="7"/>
                    <a:pt x="4153" y="23"/>
                  </a:cubicBezTo>
                  <a:cubicBezTo>
                    <a:pt x="2968" y="438"/>
                    <a:pt x="1470" y="582"/>
                    <a:pt x="634" y="635"/>
                  </a:cubicBezTo>
                  <a:cubicBezTo>
                    <a:pt x="278" y="659"/>
                    <a:pt x="1" y="955"/>
                    <a:pt x="1" y="1310"/>
                  </a:cubicBezTo>
                  <a:lnTo>
                    <a:pt x="1" y="1616"/>
                  </a:lnTo>
                  <a:cubicBezTo>
                    <a:pt x="1182" y="1602"/>
                    <a:pt x="3236" y="1345"/>
                    <a:pt x="4632" y="367"/>
                  </a:cubicBezTo>
                  <a:lnTo>
                    <a:pt x="4628" y="318"/>
                  </a:lnTo>
                  <a:cubicBezTo>
                    <a:pt x="4611" y="133"/>
                    <a:pt x="4453" y="0"/>
                    <a:pt x="4277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9" name="Google Shape;12559;p32"/>
            <p:cNvSpPr/>
            <p:nvPr/>
          </p:nvSpPr>
          <p:spPr>
            <a:xfrm>
              <a:off x="6365979" y="2013369"/>
              <a:ext cx="15334" cy="11088"/>
            </a:xfrm>
            <a:custGeom>
              <a:rect b="b" l="l" r="r" t="t"/>
              <a:pathLst>
                <a:path extrusionOk="0" h="423" w="585">
                  <a:moveTo>
                    <a:pt x="282" y="1"/>
                  </a:moveTo>
                  <a:cubicBezTo>
                    <a:pt x="1" y="1"/>
                    <a:pt x="1" y="423"/>
                    <a:pt x="282" y="423"/>
                  </a:cubicBezTo>
                  <a:lnTo>
                    <a:pt x="374" y="423"/>
                  </a:lnTo>
                  <a:cubicBezTo>
                    <a:pt x="490" y="423"/>
                    <a:pt x="585" y="328"/>
                    <a:pt x="585" y="212"/>
                  </a:cubicBezTo>
                  <a:cubicBezTo>
                    <a:pt x="585" y="96"/>
                    <a:pt x="490" y="1"/>
                    <a:pt x="3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0" name="Google Shape;12560;p32"/>
            <p:cNvSpPr/>
            <p:nvPr/>
          </p:nvSpPr>
          <p:spPr>
            <a:xfrm>
              <a:off x="6316123" y="1994654"/>
              <a:ext cx="380579" cy="307709"/>
            </a:xfrm>
            <a:custGeom>
              <a:rect b="b" l="l" r="r" t="t"/>
              <a:pathLst>
                <a:path extrusionOk="0" h="11739" w="14519">
                  <a:moveTo>
                    <a:pt x="7367" y="6735"/>
                  </a:moveTo>
                  <a:lnTo>
                    <a:pt x="7912" y="8809"/>
                  </a:lnTo>
                  <a:lnTo>
                    <a:pt x="8120" y="11313"/>
                  </a:lnTo>
                  <a:lnTo>
                    <a:pt x="7283" y="11313"/>
                  </a:lnTo>
                  <a:lnTo>
                    <a:pt x="7315" y="11225"/>
                  </a:lnTo>
                  <a:cubicBezTo>
                    <a:pt x="7346" y="11127"/>
                    <a:pt x="7438" y="11060"/>
                    <a:pt x="7543" y="11060"/>
                  </a:cubicBezTo>
                  <a:lnTo>
                    <a:pt x="7666" y="11060"/>
                  </a:lnTo>
                  <a:cubicBezTo>
                    <a:pt x="7796" y="11060"/>
                    <a:pt x="7895" y="10947"/>
                    <a:pt x="7877" y="10821"/>
                  </a:cubicBezTo>
                  <a:cubicBezTo>
                    <a:pt x="7867" y="10736"/>
                    <a:pt x="7599" y="8774"/>
                    <a:pt x="6850" y="6939"/>
                  </a:cubicBezTo>
                  <a:lnTo>
                    <a:pt x="6864" y="6745"/>
                  </a:lnTo>
                  <a:cubicBezTo>
                    <a:pt x="7037" y="6745"/>
                    <a:pt x="7202" y="6742"/>
                    <a:pt x="7367" y="6735"/>
                  </a:cubicBezTo>
                  <a:close/>
                  <a:moveTo>
                    <a:pt x="11137" y="5620"/>
                  </a:moveTo>
                  <a:lnTo>
                    <a:pt x="11207" y="5936"/>
                  </a:lnTo>
                  <a:cubicBezTo>
                    <a:pt x="11278" y="6246"/>
                    <a:pt x="11387" y="6545"/>
                    <a:pt x="11538" y="6823"/>
                  </a:cubicBezTo>
                  <a:lnTo>
                    <a:pt x="11925" y="7526"/>
                  </a:lnTo>
                  <a:lnTo>
                    <a:pt x="11977" y="8778"/>
                  </a:lnTo>
                  <a:lnTo>
                    <a:pt x="10919" y="11313"/>
                  </a:lnTo>
                  <a:lnTo>
                    <a:pt x="10223" y="11313"/>
                  </a:lnTo>
                  <a:lnTo>
                    <a:pt x="10254" y="11225"/>
                  </a:lnTo>
                  <a:cubicBezTo>
                    <a:pt x="10286" y="11127"/>
                    <a:pt x="10377" y="11060"/>
                    <a:pt x="10483" y="11060"/>
                  </a:cubicBezTo>
                  <a:lnTo>
                    <a:pt x="10610" y="11060"/>
                  </a:lnTo>
                  <a:cubicBezTo>
                    <a:pt x="10694" y="11060"/>
                    <a:pt x="10768" y="11011"/>
                    <a:pt x="10803" y="10933"/>
                  </a:cubicBezTo>
                  <a:cubicBezTo>
                    <a:pt x="10828" y="10877"/>
                    <a:pt x="11418" y="9527"/>
                    <a:pt x="11499" y="8377"/>
                  </a:cubicBezTo>
                  <a:cubicBezTo>
                    <a:pt x="11524" y="8004"/>
                    <a:pt x="11404" y="7438"/>
                    <a:pt x="11148" y="6696"/>
                  </a:cubicBezTo>
                  <a:cubicBezTo>
                    <a:pt x="11014" y="6316"/>
                    <a:pt x="10880" y="5989"/>
                    <a:pt x="10810" y="5824"/>
                  </a:cubicBezTo>
                  <a:cubicBezTo>
                    <a:pt x="10940" y="5750"/>
                    <a:pt x="11049" y="5680"/>
                    <a:pt x="11137" y="5620"/>
                  </a:cubicBezTo>
                  <a:close/>
                  <a:moveTo>
                    <a:pt x="3285" y="1"/>
                  </a:moveTo>
                  <a:cubicBezTo>
                    <a:pt x="3235" y="1"/>
                    <a:pt x="3182" y="5"/>
                    <a:pt x="3127" y="15"/>
                  </a:cubicBezTo>
                  <a:lnTo>
                    <a:pt x="2304" y="15"/>
                  </a:lnTo>
                  <a:cubicBezTo>
                    <a:pt x="2065" y="15"/>
                    <a:pt x="1839" y="110"/>
                    <a:pt x="1674" y="275"/>
                  </a:cubicBezTo>
                  <a:lnTo>
                    <a:pt x="1467" y="482"/>
                  </a:lnTo>
                  <a:lnTo>
                    <a:pt x="746" y="602"/>
                  </a:lnTo>
                  <a:cubicBezTo>
                    <a:pt x="313" y="672"/>
                    <a:pt x="0" y="1045"/>
                    <a:pt x="0" y="1481"/>
                  </a:cubicBezTo>
                  <a:lnTo>
                    <a:pt x="0" y="1583"/>
                  </a:lnTo>
                  <a:cubicBezTo>
                    <a:pt x="0" y="1826"/>
                    <a:pt x="197" y="2023"/>
                    <a:pt x="440" y="2023"/>
                  </a:cubicBezTo>
                  <a:lnTo>
                    <a:pt x="2019" y="2023"/>
                  </a:lnTo>
                  <a:lnTo>
                    <a:pt x="2019" y="3767"/>
                  </a:lnTo>
                  <a:cubicBezTo>
                    <a:pt x="2019" y="4453"/>
                    <a:pt x="2363" y="5131"/>
                    <a:pt x="2968" y="5624"/>
                  </a:cubicBezTo>
                  <a:cubicBezTo>
                    <a:pt x="3598" y="6133"/>
                    <a:pt x="4463" y="6415"/>
                    <a:pt x="5409" y="6418"/>
                  </a:cubicBezTo>
                  <a:cubicBezTo>
                    <a:pt x="5416" y="6418"/>
                    <a:pt x="5426" y="6422"/>
                    <a:pt x="5426" y="6432"/>
                  </a:cubicBezTo>
                  <a:lnTo>
                    <a:pt x="5426" y="10641"/>
                  </a:lnTo>
                  <a:cubicBezTo>
                    <a:pt x="5173" y="10673"/>
                    <a:pt x="4962" y="10849"/>
                    <a:pt x="4881" y="11088"/>
                  </a:cubicBezTo>
                  <a:lnTo>
                    <a:pt x="4758" y="11457"/>
                  </a:lnTo>
                  <a:cubicBezTo>
                    <a:pt x="4712" y="11594"/>
                    <a:pt x="4814" y="11735"/>
                    <a:pt x="4959" y="11735"/>
                  </a:cubicBezTo>
                  <a:lnTo>
                    <a:pt x="6316" y="11735"/>
                  </a:lnTo>
                  <a:cubicBezTo>
                    <a:pt x="6428" y="11735"/>
                    <a:pt x="6520" y="11651"/>
                    <a:pt x="6527" y="11538"/>
                  </a:cubicBezTo>
                  <a:lnTo>
                    <a:pt x="6784" y="7972"/>
                  </a:lnTo>
                  <a:cubicBezTo>
                    <a:pt x="7061" y="8845"/>
                    <a:pt x="7276" y="9738"/>
                    <a:pt x="7427" y="10645"/>
                  </a:cubicBezTo>
                  <a:cubicBezTo>
                    <a:pt x="7188" y="10687"/>
                    <a:pt x="6991" y="10859"/>
                    <a:pt x="6917" y="11088"/>
                  </a:cubicBezTo>
                  <a:lnTo>
                    <a:pt x="6794" y="11457"/>
                  </a:lnTo>
                  <a:cubicBezTo>
                    <a:pt x="6748" y="11594"/>
                    <a:pt x="6850" y="11735"/>
                    <a:pt x="6995" y="11735"/>
                  </a:cubicBezTo>
                  <a:lnTo>
                    <a:pt x="8348" y="11735"/>
                  </a:lnTo>
                  <a:cubicBezTo>
                    <a:pt x="8472" y="11735"/>
                    <a:pt x="8570" y="11630"/>
                    <a:pt x="8559" y="11507"/>
                  </a:cubicBezTo>
                  <a:lnTo>
                    <a:pt x="8334" y="8753"/>
                  </a:lnTo>
                  <a:cubicBezTo>
                    <a:pt x="8334" y="8739"/>
                    <a:pt x="8331" y="8729"/>
                    <a:pt x="8327" y="8718"/>
                  </a:cubicBezTo>
                  <a:lnTo>
                    <a:pt x="7800" y="6700"/>
                  </a:lnTo>
                  <a:cubicBezTo>
                    <a:pt x="8341" y="6650"/>
                    <a:pt x="8876" y="6552"/>
                    <a:pt x="9396" y="6404"/>
                  </a:cubicBezTo>
                  <a:cubicBezTo>
                    <a:pt x="9639" y="6327"/>
                    <a:pt x="9563" y="5988"/>
                    <a:pt x="9342" y="5988"/>
                  </a:cubicBezTo>
                  <a:cubicBezTo>
                    <a:pt x="9323" y="5988"/>
                    <a:pt x="9302" y="5991"/>
                    <a:pt x="9280" y="5996"/>
                  </a:cubicBezTo>
                  <a:cubicBezTo>
                    <a:pt x="8519" y="6211"/>
                    <a:pt x="7730" y="6320"/>
                    <a:pt x="6937" y="6320"/>
                  </a:cubicBezTo>
                  <a:cubicBezTo>
                    <a:pt x="6925" y="6320"/>
                    <a:pt x="6912" y="6320"/>
                    <a:pt x="6900" y="6320"/>
                  </a:cubicBezTo>
                  <a:lnTo>
                    <a:pt x="6942" y="5747"/>
                  </a:lnTo>
                  <a:cubicBezTo>
                    <a:pt x="6951" y="5598"/>
                    <a:pt x="6838" y="5519"/>
                    <a:pt x="6726" y="5519"/>
                  </a:cubicBezTo>
                  <a:cubicBezTo>
                    <a:pt x="6627" y="5519"/>
                    <a:pt x="6528" y="5582"/>
                    <a:pt x="6520" y="5715"/>
                  </a:cubicBezTo>
                  <a:lnTo>
                    <a:pt x="6119" y="11313"/>
                  </a:lnTo>
                  <a:lnTo>
                    <a:pt x="5254" y="11313"/>
                  </a:lnTo>
                  <a:lnTo>
                    <a:pt x="5282" y="11222"/>
                  </a:lnTo>
                  <a:cubicBezTo>
                    <a:pt x="5316" y="11126"/>
                    <a:pt x="5404" y="11060"/>
                    <a:pt x="5503" y="11060"/>
                  </a:cubicBezTo>
                  <a:cubicBezTo>
                    <a:pt x="5506" y="11060"/>
                    <a:pt x="5508" y="11060"/>
                    <a:pt x="5511" y="11060"/>
                  </a:cubicBezTo>
                  <a:lnTo>
                    <a:pt x="5637" y="11060"/>
                  </a:lnTo>
                  <a:cubicBezTo>
                    <a:pt x="5753" y="11056"/>
                    <a:pt x="5848" y="10965"/>
                    <a:pt x="5848" y="10845"/>
                  </a:cubicBezTo>
                  <a:lnTo>
                    <a:pt x="5848" y="6432"/>
                  </a:lnTo>
                  <a:cubicBezTo>
                    <a:pt x="5848" y="6192"/>
                    <a:pt x="5651" y="5996"/>
                    <a:pt x="5412" y="5996"/>
                  </a:cubicBezTo>
                  <a:cubicBezTo>
                    <a:pt x="5409" y="5996"/>
                    <a:pt x="5407" y="5996"/>
                    <a:pt x="5405" y="5996"/>
                  </a:cubicBezTo>
                  <a:cubicBezTo>
                    <a:pt x="3548" y="5996"/>
                    <a:pt x="2441" y="4864"/>
                    <a:pt x="2441" y="3767"/>
                  </a:cubicBezTo>
                  <a:lnTo>
                    <a:pt x="2441" y="1808"/>
                  </a:lnTo>
                  <a:cubicBezTo>
                    <a:pt x="2441" y="1692"/>
                    <a:pt x="2346" y="1597"/>
                    <a:pt x="2230" y="1597"/>
                  </a:cubicBezTo>
                  <a:lnTo>
                    <a:pt x="440" y="1597"/>
                  </a:lnTo>
                  <a:cubicBezTo>
                    <a:pt x="433" y="1597"/>
                    <a:pt x="426" y="1590"/>
                    <a:pt x="426" y="1583"/>
                  </a:cubicBezTo>
                  <a:lnTo>
                    <a:pt x="426" y="1481"/>
                  </a:lnTo>
                  <a:cubicBezTo>
                    <a:pt x="426" y="1253"/>
                    <a:pt x="591" y="1056"/>
                    <a:pt x="816" y="1020"/>
                  </a:cubicBezTo>
                  <a:lnTo>
                    <a:pt x="1607" y="887"/>
                  </a:lnTo>
                  <a:cubicBezTo>
                    <a:pt x="1650" y="880"/>
                    <a:pt x="1688" y="859"/>
                    <a:pt x="1720" y="827"/>
                  </a:cubicBezTo>
                  <a:lnTo>
                    <a:pt x="1973" y="574"/>
                  </a:lnTo>
                  <a:cubicBezTo>
                    <a:pt x="2058" y="489"/>
                    <a:pt x="2173" y="440"/>
                    <a:pt x="2291" y="440"/>
                  </a:cubicBezTo>
                  <a:cubicBezTo>
                    <a:pt x="2295" y="440"/>
                    <a:pt x="2300" y="440"/>
                    <a:pt x="2304" y="440"/>
                  </a:cubicBezTo>
                  <a:lnTo>
                    <a:pt x="2574" y="440"/>
                  </a:lnTo>
                  <a:cubicBezTo>
                    <a:pt x="2602" y="533"/>
                    <a:pt x="2688" y="590"/>
                    <a:pt x="2777" y="590"/>
                  </a:cubicBezTo>
                  <a:cubicBezTo>
                    <a:pt x="2813" y="590"/>
                    <a:pt x="2850" y="580"/>
                    <a:pt x="2884" y="560"/>
                  </a:cubicBezTo>
                  <a:cubicBezTo>
                    <a:pt x="3050" y="461"/>
                    <a:pt x="3186" y="426"/>
                    <a:pt x="3295" y="426"/>
                  </a:cubicBezTo>
                  <a:cubicBezTo>
                    <a:pt x="3387" y="426"/>
                    <a:pt x="3461" y="450"/>
                    <a:pt x="3517" y="482"/>
                  </a:cubicBezTo>
                  <a:lnTo>
                    <a:pt x="3056" y="866"/>
                  </a:lnTo>
                  <a:cubicBezTo>
                    <a:pt x="2916" y="982"/>
                    <a:pt x="2982" y="1210"/>
                    <a:pt x="3165" y="1235"/>
                  </a:cubicBezTo>
                  <a:lnTo>
                    <a:pt x="3165" y="3394"/>
                  </a:lnTo>
                  <a:cubicBezTo>
                    <a:pt x="3165" y="4009"/>
                    <a:pt x="3665" y="4509"/>
                    <a:pt x="4280" y="4509"/>
                  </a:cubicBezTo>
                  <a:lnTo>
                    <a:pt x="4399" y="4509"/>
                  </a:lnTo>
                  <a:cubicBezTo>
                    <a:pt x="5029" y="4509"/>
                    <a:pt x="5472" y="4017"/>
                    <a:pt x="5634" y="3806"/>
                  </a:cubicBezTo>
                  <a:cubicBezTo>
                    <a:pt x="5950" y="3391"/>
                    <a:pt x="6182" y="2789"/>
                    <a:pt x="6404" y="2209"/>
                  </a:cubicBezTo>
                  <a:cubicBezTo>
                    <a:pt x="6646" y="1583"/>
                    <a:pt x="6917" y="873"/>
                    <a:pt x="7202" y="788"/>
                  </a:cubicBezTo>
                  <a:cubicBezTo>
                    <a:pt x="7256" y="773"/>
                    <a:pt x="7302" y="765"/>
                    <a:pt x="7343" y="765"/>
                  </a:cubicBezTo>
                  <a:cubicBezTo>
                    <a:pt x="7494" y="765"/>
                    <a:pt x="7569" y="875"/>
                    <a:pt x="7705" y="1108"/>
                  </a:cubicBezTo>
                  <a:cubicBezTo>
                    <a:pt x="7856" y="1365"/>
                    <a:pt x="8064" y="1717"/>
                    <a:pt x="8545" y="1724"/>
                  </a:cubicBezTo>
                  <a:cubicBezTo>
                    <a:pt x="8551" y="1724"/>
                    <a:pt x="8557" y="1724"/>
                    <a:pt x="8563" y="1724"/>
                  </a:cubicBezTo>
                  <a:cubicBezTo>
                    <a:pt x="9126" y="1724"/>
                    <a:pt x="9313" y="1394"/>
                    <a:pt x="9453" y="1154"/>
                  </a:cubicBezTo>
                  <a:cubicBezTo>
                    <a:pt x="9572" y="943"/>
                    <a:pt x="9628" y="859"/>
                    <a:pt x="9836" y="859"/>
                  </a:cubicBezTo>
                  <a:cubicBezTo>
                    <a:pt x="10170" y="859"/>
                    <a:pt x="10349" y="1045"/>
                    <a:pt x="10694" y="1439"/>
                  </a:cubicBezTo>
                  <a:cubicBezTo>
                    <a:pt x="10926" y="1703"/>
                    <a:pt x="11214" y="2033"/>
                    <a:pt x="11650" y="2353"/>
                  </a:cubicBezTo>
                  <a:cubicBezTo>
                    <a:pt x="12354" y="2867"/>
                    <a:pt x="13110" y="3521"/>
                    <a:pt x="13110" y="4751"/>
                  </a:cubicBezTo>
                  <a:lnTo>
                    <a:pt x="13110" y="7185"/>
                  </a:lnTo>
                  <a:cubicBezTo>
                    <a:pt x="13110" y="7406"/>
                    <a:pt x="13173" y="7621"/>
                    <a:pt x="13296" y="7804"/>
                  </a:cubicBezTo>
                  <a:lnTo>
                    <a:pt x="13556" y="8194"/>
                  </a:lnTo>
                  <a:lnTo>
                    <a:pt x="13349" y="11317"/>
                  </a:lnTo>
                  <a:lnTo>
                    <a:pt x="12484" y="11317"/>
                  </a:lnTo>
                  <a:lnTo>
                    <a:pt x="12515" y="11225"/>
                  </a:lnTo>
                  <a:cubicBezTo>
                    <a:pt x="12547" y="11127"/>
                    <a:pt x="12638" y="11060"/>
                    <a:pt x="12744" y="11060"/>
                  </a:cubicBezTo>
                  <a:lnTo>
                    <a:pt x="12871" y="11060"/>
                  </a:lnTo>
                  <a:cubicBezTo>
                    <a:pt x="12987" y="11060"/>
                    <a:pt x="13082" y="10965"/>
                    <a:pt x="13082" y="10849"/>
                  </a:cubicBezTo>
                  <a:lnTo>
                    <a:pt x="13082" y="8816"/>
                  </a:lnTo>
                  <a:cubicBezTo>
                    <a:pt x="13082" y="8778"/>
                    <a:pt x="13071" y="8746"/>
                    <a:pt x="13053" y="8714"/>
                  </a:cubicBezTo>
                  <a:lnTo>
                    <a:pt x="11911" y="6619"/>
                  </a:lnTo>
                  <a:cubicBezTo>
                    <a:pt x="11780" y="6376"/>
                    <a:pt x="11682" y="6116"/>
                    <a:pt x="11622" y="5849"/>
                  </a:cubicBezTo>
                  <a:lnTo>
                    <a:pt x="11348" y="4621"/>
                  </a:lnTo>
                  <a:cubicBezTo>
                    <a:pt x="11321" y="4506"/>
                    <a:pt x="11234" y="4456"/>
                    <a:pt x="11147" y="4456"/>
                  </a:cubicBezTo>
                  <a:cubicBezTo>
                    <a:pt x="11025" y="4456"/>
                    <a:pt x="10902" y="4553"/>
                    <a:pt x="10937" y="4713"/>
                  </a:cubicBezTo>
                  <a:lnTo>
                    <a:pt x="11039" y="5173"/>
                  </a:lnTo>
                  <a:cubicBezTo>
                    <a:pt x="10761" y="5377"/>
                    <a:pt x="10462" y="5546"/>
                    <a:pt x="10145" y="5683"/>
                  </a:cubicBezTo>
                  <a:cubicBezTo>
                    <a:pt x="9921" y="5784"/>
                    <a:pt x="10024" y="6092"/>
                    <a:pt x="10224" y="6092"/>
                  </a:cubicBezTo>
                  <a:cubicBezTo>
                    <a:pt x="10253" y="6092"/>
                    <a:pt x="10285" y="6085"/>
                    <a:pt x="10318" y="6070"/>
                  </a:cubicBezTo>
                  <a:cubicBezTo>
                    <a:pt x="10360" y="6053"/>
                    <a:pt x="10395" y="6035"/>
                    <a:pt x="10434" y="6017"/>
                  </a:cubicBezTo>
                  <a:cubicBezTo>
                    <a:pt x="10669" y="6576"/>
                    <a:pt x="11116" y="7765"/>
                    <a:pt x="11074" y="8349"/>
                  </a:cubicBezTo>
                  <a:cubicBezTo>
                    <a:pt x="11014" y="9231"/>
                    <a:pt x="10613" y="10283"/>
                    <a:pt x="10469" y="10638"/>
                  </a:cubicBezTo>
                  <a:cubicBezTo>
                    <a:pt x="10188" y="10641"/>
                    <a:pt x="9941" y="10824"/>
                    <a:pt x="9853" y="11092"/>
                  </a:cubicBezTo>
                  <a:lnTo>
                    <a:pt x="9730" y="11461"/>
                  </a:lnTo>
                  <a:cubicBezTo>
                    <a:pt x="9685" y="11594"/>
                    <a:pt x="9787" y="11739"/>
                    <a:pt x="9931" y="11739"/>
                  </a:cubicBezTo>
                  <a:lnTo>
                    <a:pt x="11060" y="11739"/>
                  </a:lnTo>
                  <a:cubicBezTo>
                    <a:pt x="11144" y="11739"/>
                    <a:pt x="11221" y="11686"/>
                    <a:pt x="11253" y="11605"/>
                  </a:cubicBezTo>
                  <a:lnTo>
                    <a:pt x="12385" y="8894"/>
                  </a:lnTo>
                  <a:cubicBezTo>
                    <a:pt x="12396" y="8866"/>
                    <a:pt x="12403" y="8834"/>
                    <a:pt x="12399" y="8802"/>
                  </a:cubicBezTo>
                  <a:lnTo>
                    <a:pt x="12378" y="8359"/>
                  </a:lnTo>
                  <a:lnTo>
                    <a:pt x="12656" y="8866"/>
                  </a:lnTo>
                  <a:lnTo>
                    <a:pt x="12656" y="10641"/>
                  </a:lnTo>
                  <a:cubicBezTo>
                    <a:pt x="12403" y="10673"/>
                    <a:pt x="12192" y="10845"/>
                    <a:pt x="12111" y="11088"/>
                  </a:cubicBezTo>
                  <a:lnTo>
                    <a:pt x="11988" y="11457"/>
                  </a:lnTo>
                  <a:cubicBezTo>
                    <a:pt x="11942" y="11594"/>
                    <a:pt x="12044" y="11735"/>
                    <a:pt x="12188" y="11735"/>
                  </a:cubicBezTo>
                  <a:lnTo>
                    <a:pt x="13546" y="11735"/>
                  </a:lnTo>
                  <a:cubicBezTo>
                    <a:pt x="13658" y="11735"/>
                    <a:pt x="13750" y="11651"/>
                    <a:pt x="13757" y="11538"/>
                  </a:cubicBezTo>
                  <a:lnTo>
                    <a:pt x="13982" y="8148"/>
                  </a:lnTo>
                  <a:cubicBezTo>
                    <a:pt x="13985" y="8103"/>
                    <a:pt x="13975" y="8057"/>
                    <a:pt x="13947" y="8018"/>
                  </a:cubicBezTo>
                  <a:lnTo>
                    <a:pt x="13648" y="7568"/>
                  </a:lnTo>
                  <a:cubicBezTo>
                    <a:pt x="13570" y="7452"/>
                    <a:pt x="13532" y="7318"/>
                    <a:pt x="13532" y="7181"/>
                  </a:cubicBezTo>
                  <a:lnTo>
                    <a:pt x="13532" y="4920"/>
                  </a:lnTo>
                  <a:cubicBezTo>
                    <a:pt x="13693" y="5050"/>
                    <a:pt x="13785" y="5247"/>
                    <a:pt x="13785" y="5458"/>
                  </a:cubicBezTo>
                  <a:lnTo>
                    <a:pt x="13785" y="6499"/>
                  </a:lnTo>
                  <a:cubicBezTo>
                    <a:pt x="13785" y="6735"/>
                    <a:pt x="13880" y="6963"/>
                    <a:pt x="14045" y="7129"/>
                  </a:cubicBezTo>
                  <a:lnTo>
                    <a:pt x="14073" y="7157"/>
                  </a:lnTo>
                  <a:cubicBezTo>
                    <a:pt x="14119" y="7200"/>
                    <a:pt x="14170" y="7219"/>
                    <a:pt x="14218" y="7219"/>
                  </a:cubicBezTo>
                  <a:cubicBezTo>
                    <a:pt x="14381" y="7219"/>
                    <a:pt x="14518" y="7012"/>
                    <a:pt x="14372" y="6858"/>
                  </a:cubicBezTo>
                  <a:lnTo>
                    <a:pt x="14376" y="6858"/>
                  </a:lnTo>
                  <a:lnTo>
                    <a:pt x="14347" y="6830"/>
                  </a:lnTo>
                  <a:cubicBezTo>
                    <a:pt x="14260" y="6742"/>
                    <a:pt x="14210" y="6622"/>
                    <a:pt x="14210" y="6499"/>
                  </a:cubicBezTo>
                  <a:lnTo>
                    <a:pt x="14210" y="5458"/>
                  </a:lnTo>
                  <a:cubicBezTo>
                    <a:pt x="14210" y="5082"/>
                    <a:pt x="14024" y="4734"/>
                    <a:pt x="13715" y="4530"/>
                  </a:cubicBezTo>
                  <a:lnTo>
                    <a:pt x="13514" y="4396"/>
                  </a:lnTo>
                  <a:cubicBezTo>
                    <a:pt x="13391" y="3253"/>
                    <a:pt x="12670" y="2571"/>
                    <a:pt x="11900" y="2005"/>
                  </a:cubicBezTo>
                  <a:cubicBezTo>
                    <a:pt x="11503" y="1717"/>
                    <a:pt x="11242" y="1418"/>
                    <a:pt x="11014" y="1158"/>
                  </a:cubicBezTo>
                  <a:cubicBezTo>
                    <a:pt x="10669" y="767"/>
                    <a:pt x="10377" y="430"/>
                    <a:pt x="9836" y="430"/>
                  </a:cubicBezTo>
                  <a:cubicBezTo>
                    <a:pt x="9375" y="430"/>
                    <a:pt x="9206" y="725"/>
                    <a:pt x="9083" y="943"/>
                  </a:cubicBezTo>
                  <a:cubicBezTo>
                    <a:pt x="8962" y="1155"/>
                    <a:pt x="8881" y="1298"/>
                    <a:pt x="8561" y="1298"/>
                  </a:cubicBezTo>
                  <a:cubicBezTo>
                    <a:pt x="8557" y="1298"/>
                    <a:pt x="8553" y="1298"/>
                    <a:pt x="8549" y="1298"/>
                  </a:cubicBezTo>
                  <a:cubicBezTo>
                    <a:pt x="8317" y="1295"/>
                    <a:pt x="8222" y="1151"/>
                    <a:pt x="8067" y="890"/>
                  </a:cubicBezTo>
                  <a:cubicBezTo>
                    <a:pt x="7927" y="654"/>
                    <a:pt x="7743" y="342"/>
                    <a:pt x="7350" y="342"/>
                  </a:cubicBezTo>
                  <a:cubicBezTo>
                    <a:pt x="7270" y="342"/>
                    <a:pt x="7181" y="355"/>
                    <a:pt x="7083" y="384"/>
                  </a:cubicBezTo>
                  <a:cubicBezTo>
                    <a:pt x="6597" y="525"/>
                    <a:pt x="6326" y="1235"/>
                    <a:pt x="6010" y="2058"/>
                  </a:cubicBezTo>
                  <a:cubicBezTo>
                    <a:pt x="5799" y="2610"/>
                    <a:pt x="5577" y="3180"/>
                    <a:pt x="5300" y="3545"/>
                  </a:cubicBezTo>
                  <a:cubicBezTo>
                    <a:pt x="5201" y="3672"/>
                    <a:pt x="4853" y="4087"/>
                    <a:pt x="4399" y="4087"/>
                  </a:cubicBezTo>
                  <a:lnTo>
                    <a:pt x="4280" y="4087"/>
                  </a:lnTo>
                  <a:cubicBezTo>
                    <a:pt x="3897" y="4083"/>
                    <a:pt x="3587" y="3774"/>
                    <a:pt x="3587" y="3394"/>
                  </a:cubicBezTo>
                  <a:lnTo>
                    <a:pt x="3587" y="971"/>
                  </a:lnTo>
                  <a:lnTo>
                    <a:pt x="3963" y="658"/>
                  </a:lnTo>
                  <a:cubicBezTo>
                    <a:pt x="4044" y="588"/>
                    <a:pt x="4065" y="472"/>
                    <a:pt x="4009" y="381"/>
                  </a:cubicBezTo>
                  <a:cubicBezTo>
                    <a:pt x="4006" y="377"/>
                    <a:pt x="3756" y="1"/>
                    <a:pt x="32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61" name="Google Shape;12561;p32"/>
          <p:cNvGrpSpPr/>
          <p:nvPr/>
        </p:nvGrpSpPr>
        <p:grpSpPr>
          <a:xfrm>
            <a:off x="7118514" y="3500536"/>
            <a:ext cx="380317" cy="360972"/>
            <a:chOff x="7118514" y="3348136"/>
            <a:chExt cx="380317" cy="360972"/>
          </a:xfrm>
        </p:grpSpPr>
        <p:sp>
          <p:nvSpPr>
            <p:cNvPr id="12562" name="Google Shape;12562;p32"/>
            <p:cNvSpPr/>
            <p:nvPr/>
          </p:nvSpPr>
          <p:spPr>
            <a:xfrm>
              <a:off x="7143023" y="3353405"/>
              <a:ext cx="350382" cy="350382"/>
            </a:xfrm>
            <a:custGeom>
              <a:rect b="b" l="l" r="r" t="t"/>
              <a:pathLst>
                <a:path extrusionOk="0" h="13367" w="13367">
                  <a:moveTo>
                    <a:pt x="6682" y="1"/>
                  </a:moveTo>
                  <a:cubicBezTo>
                    <a:pt x="2993" y="1"/>
                    <a:pt x="0" y="2993"/>
                    <a:pt x="0" y="6685"/>
                  </a:cubicBezTo>
                  <a:cubicBezTo>
                    <a:pt x="0" y="10374"/>
                    <a:pt x="2993" y="13367"/>
                    <a:pt x="6682" y="13367"/>
                  </a:cubicBezTo>
                  <a:cubicBezTo>
                    <a:pt x="10374" y="13367"/>
                    <a:pt x="13366" y="10374"/>
                    <a:pt x="13366" y="6685"/>
                  </a:cubicBezTo>
                  <a:cubicBezTo>
                    <a:pt x="13366" y="2993"/>
                    <a:pt x="10374" y="1"/>
                    <a:pt x="6682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3" name="Google Shape;12563;p32"/>
            <p:cNvSpPr/>
            <p:nvPr/>
          </p:nvSpPr>
          <p:spPr>
            <a:xfrm>
              <a:off x="7137964" y="3379408"/>
              <a:ext cx="329439" cy="324380"/>
            </a:xfrm>
            <a:custGeom>
              <a:rect b="b" l="l" r="r" t="t"/>
              <a:pathLst>
                <a:path extrusionOk="0" h="12375" w="12568">
                  <a:moveTo>
                    <a:pt x="3376" y="0"/>
                  </a:moveTo>
                  <a:lnTo>
                    <a:pt x="3376" y="0"/>
                  </a:lnTo>
                  <a:cubicBezTo>
                    <a:pt x="1632" y="1069"/>
                    <a:pt x="478" y="2880"/>
                    <a:pt x="239" y="4913"/>
                  </a:cubicBezTo>
                  <a:cubicBezTo>
                    <a:pt x="0" y="6942"/>
                    <a:pt x="703" y="8971"/>
                    <a:pt x="2149" y="10419"/>
                  </a:cubicBezTo>
                  <a:cubicBezTo>
                    <a:pt x="3411" y="11679"/>
                    <a:pt x="5114" y="12375"/>
                    <a:pt x="6874" y="12375"/>
                  </a:cubicBezTo>
                  <a:cubicBezTo>
                    <a:pt x="7133" y="12375"/>
                    <a:pt x="7394" y="12360"/>
                    <a:pt x="7655" y="12329"/>
                  </a:cubicBezTo>
                  <a:cubicBezTo>
                    <a:pt x="9688" y="12090"/>
                    <a:pt x="11499" y="10936"/>
                    <a:pt x="12568" y="9192"/>
                  </a:cubicBezTo>
                  <a:lnTo>
                    <a:pt x="12568" y="9192"/>
                  </a:lnTo>
                  <a:cubicBezTo>
                    <a:pt x="11522" y="9839"/>
                    <a:pt x="10315" y="10184"/>
                    <a:pt x="9088" y="10184"/>
                  </a:cubicBezTo>
                  <a:cubicBezTo>
                    <a:pt x="9081" y="10184"/>
                    <a:pt x="9075" y="10184"/>
                    <a:pt x="9069" y="10184"/>
                  </a:cubicBezTo>
                  <a:cubicBezTo>
                    <a:pt x="6646" y="10184"/>
                    <a:pt x="4413" y="8876"/>
                    <a:pt x="3232" y="6762"/>
                  </a:cubicBezTo>
                  <a:cubicBezTo>
                    <a:pt x="2054" y="4649"/>
                    <a:pt x="2106" y="2061"/>
                    <a:pt x="3376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4" name="Google Shape;12564;p32"/>
            <p:cNvSpPr/>
            <p:nvPr/>
          </p:nvSpPr>
          <p:spPr>
            <a:xfrm>
              <a:off x="7143678" y="3543655"/>
              <a:ext cx="33945" cy="82071"/>
            </a:xfrm>
            <a:custGeom>
              <a:rect b="b" l="l" r="r" t="t"/>
              <a:pathLst>
                <a:path extrusionOk="0" h="3131" w="1295">
                  <a:moveTo>
                    <a:pt x="0" y="0"/>
                  </a:moveTo>
                  <a:lnTo>
                    <a:pt x="0" y="0"/>
                  </a:lnTo>
                  <a:cubicBezTo>
                    <a:pt x="95" y="1119"/>
                    <a:pt x="471" y="2195"/>
                    <a:pt x="1094" y="3130"/>
                  </a:cubicBezTo>
                  <a:lnTo>
                    <a:pt x="1280" y="1435"/>
                  </a:lnTo>
                  <a:cubicBezTo>
                    <a:pt x="1294" y="1302"/>
                    <a:pt x="1248" y="1168"/>
                    <a:pt x="1150" y="10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5" name="Google Shape;12565;p32"/>
            <p:cNvSpPr/>
            <p:nvPr/>
          </p:nvSpPr>
          <p:spPr>
            <a:xfrm>
              <a:off x="7214190" y="3353405"/>
              <a:ext cx="279294" cy="288862"/>
            </a:xfrm>
            <a:custGeom>
              <a:rect b="b" l="l" r="r" t="t"/>
              <a:pathLst>
                <a:path extrusionOk="0" h="11020" w="10655">
                  <a:moveTo>
                    <a:pt x="5921" y="2663"/>
                  </a:moveTo>
                  <a:cubicBezTo>
                    <a:pt x="6065" y="2663"/>
                    <a:pt x="6193" y="2768"/>
                    <a:pt x="6217" y="2916"/>
                  </a:cubicBezTo>
                  <a:cubicBezTo>
                    <a:pt x="6245" y="3088"/>
                    <a:pt x="6126" y="3246"/>
                    <a:pt x="5953" y="3264"/>
                  </a:cubicBezTo>
                  <a:lnTo>
                    <a:pt x="5134" y="3355"/>
                  </a:lnTo>
                  <a:lnTo>
                    <a:pt x="5134" y="3355"/>
                  </a:lnTo>
                  <a:lnTo>
                    <a:pt x="5271" y="2997"/>
                  </a:lnTo>
                  <a:cubicBezTo>
                    <a:pt x="5324" y="2856"/>
                    <a:pt x="5444" y="2754"/>
                    <a:pt x="5588" y="2726"/>
                  </a:cubicBezTo>
                  <a:lnTo>
                    <a:pt x="5859" y="2670"/>
                  </a:lnTo>
                  <a:cubicBezTo>
                    <a:pt x="5879" y="2665"/>
                    <a:pt x="5900" y="2663"/>
                    <a:pt x="5921" y="2663"/>
                  </a:cubicBezTo>
                  <a:close/>
                  <a:moveTo>
                    <a:pt x="3780" y="2842"/>
                  </a:moveTo>
                  <a:lnTo>
                    <a:pt x="4104" y="3334"/>
                  </a:lnTo>
                  <a:cubicBezTo>
                    <a:pt x="4186" y="3457"/>
                    <a:pt x="4319" y="3527"/>
                    <a:pt x="4459" y="3527"/>
                  </a:cubicBezTo>
                  <a:cubicBezTo>
                    <a:pt x="4499" y="3527"/>
                    <a:pt x="4539" y="3522"/>
                    <a:pt x="4579" y="3510"/>
                  </a:cubicBezTo>
                  <a:lnTo>
                    <a:pt x="5134" y="3355"/>
                  </a:lnTo>
                  <a:lnTo>
                    <a:pt x="5127" y="3637"/>
                  </a:lnTo>
                  <a:lnTo>
                    <a:pt x="5785" y="3971"/>
                  </a:lnTo>
                  <a:lnTo>
                    <a:pt x="5556" y="4308"/>
                  </a:lnTo>
                  <a:lnTo>
                    <a:pt x="3534" y="4308"/>
                  </a:lnTo>
                  <a:lnTo>
                    <a:pt x="1760" y="3610"/>
                  </a:lnTo>
                  <a:lnTo>
                    <a:pt x="2268" y="2898"/>
                  </a:lnTo>
                  <a:lnTo>
                    <a:pt x="3780" y="2842"/>
                  </a:lnTo>
                  <a:close/>
                  <a:moveTo>
                    <a:pt x="3917" y="1"/>
                  </a:moveTo>
                  <a:lnTo>
                    <a:pt x="3555" y="1544"/>
                  </a:lnTo>
                  <a:lnTo>
                    <a:pt x="2124" y="1544"/>
                  </a:lnTo>
                  <a:cubicBezTo>
                    <a:pt x="2019" y="1544"/>
                    <a:pt x="1927" y="1625"/>
                    <a:pt x="1913" y="1731"/>
                  </a:cubicBezTo>
                  <a:lnTo>
                    <a:pt x="1794" y="2624"/>
                  </a:lnTo>
                  <a:lnTo>
                    <a:pt x="1132" y="2659"/>
                  </a:lnTo>
                  <a:cubicBezTo>
                    <a:pt x="1020" y="2662"/>
                    <a:pt x="932" y="2754"/>
                    <a:pt x="928" y="2863"/>
                  </a:cubicBezTo>
                  <a:lnTo>
                    <a:pt x="904" y="3440"/>
                  </a:lnTo>
                  <a:cubicBezTo>
                    <a:pt x="901" y="3564"/>
                    <a:pt x="999" y="3662"/>
                    <a:pt x="1121" y="3662"/>
                  </a:cubicBezTo>
                  <a:cubicBezTo>
                    <a:pt x="1127" y="3662"/>
                    <a:pt x="1133" y="3662"/>
                    <a:pt x="1139" y="3661"/>
                  </a:cubicBezTo>
                  <a:lnTo>
                    <a:pt x="1750" y="3613"/>
                  </a:lnTo>
                  <a:lnTo>
                    <a:pt x="1750" y="3613"/>
                  </a:lnTo>
                  <a:lnTo>
                    <a:pt x="165" y="5078"/>
                  </a:lnTo>
                  <a:cubicBezTo>
                    <a:pt x="49" y="5187"/>
                    <a:pt x="0" y="5346"/>
                    <a:pt x="39" y="5500"/>
                  </a:cubicBezTo>
                  <a:lnTo>
                    <a:pt x="331" y="6692"/>
                  </a:lnTo>
                  <a:cubicBezTo>
                    <a:pt x="376" y="6879"/>
                    <a:pt x="538" y="7009"/>
                    <a:pt x="728" y="7019"/>
                  </a:cubicBezTo>
                  <a:lnTo>
                    <a:pt x="2356" y="7107"/>
                  </a:lnTo>
                  <a:cubicBezTo>
                    <a:pt x="2676" y="7125"/>
                    <a:pt x="2936" y="7375"/>
                    <a:pt x="2964" y="7695"/>
                  </a:cubicBezTo>
                  <a:lnTo>
                    <a:pt x="3105" y="9185"/>
                  </a:lnTo>
                  <a:lnTo>
                    <a:pt x="3650" y="10617"/>
                  </a:lnTo>
                  <a:cubicBezTo>
                    <a:pt x="3749" y="10874"/>
                    <a:pt x="3991" y="11020"/>
                    <a:pt x="4238" y="11020"/>
                  </a:cubicBezTo>
                  <a:cubicBezTo>
                    <a:pt x="4386" y="11020"/>
                    <a:pt x="4535" y="10968"/>
                    <a:pt x="4656" y="10856"/>
                  </a:cubicBezTo>
                  <a:lnTo>
                    <a:pt x="6112" y="9530"/>
                  </a:lnTo>
                  <a:cubicBezTo>
                    <a:pt x="6224" y="9432"/>
                    <a:pt x="6295" y="9294"/>
                    <a:pt x="6316" y="9147"/>
                  </a:cubicBezTo>
                  <a:lnTo>
                    <a:pt x="6470" y="8081"/>
                  </a:lnTo>
                  <a:lnTo>
                    <a:pt x="7525" y="6924"/>
                  </a:lnTo>
                  <a:cubicBezTo>
                    <a:pt x="7638" y="6794"/>
                    <a:pt x="7568" y="6590"/>
                    <a:pt x="7399" y="6566"/>
                  </a:cubicBezTo>
                  <a:lnTo>
                    <a:pt x="7202" y="6534"/>
                  </a:lnTo>
                  <a:lnTo>
                    <a:pt x="7237" y="6464"/>
                  </a:lnTo>
                  <a:lnTo>
                    <a:pt x="8710" y="5476"/>
                  </a:lnTo>
                  <a:lnTo>
                    <a:pt x="8366" y="5008"/>
                  </a:lnTo>
                  <a:lnTo>
                    <a:pt x="8978" y="4941"/>
                  </a:lnTo>
                  <a:cubicBezTo>
                    <a:pt x="8997" y="4938"/>
                    <a:pt x="9016" y="4937"/>
                    <a:pt x="9035" y="4937"/>
                  </a:cubicBezTo>
                  <a:cubicBezTo>
                    <a:pt x="9190" y="4937"/>
                    <a:pt x="9335" y="5025"/>
                    <a:pt x="9410" y="5163"/>
                  </a:cubicBezTo>
                  <a:lnTo>
                    <a:pt x="9839" y="5957"/>
                  </a:lnTo>
                  <a:lnTo>
                    <a:pt x="10138" y="6513"/>
                  </a:lnTo>
                  <a:cubicBezTo>
                    <a:pt x="10191" y="6611"/>
                    <a:pt x="10279" y="6685"/>
                    <a:pt x="10388" y="6717"/>
                  </a:cubicBezTo>
                  <a:lnTo>
                    <a:pt x="10651" y="6819"/>
                  </a:lnTo>
                  <a:cubicBezTo>
                    <a:pt x="10651" y="6777"/>
                    <a:pt x="10655" y="6727"/>
                    <a:pt x="10655" y="6682"/>
                  </a:cubicBezTo>
                  <a:cubicBezTo>
                    <a:pt x="10651" y="2990"/>
                    <a:pt x="7659" y="1"/>
                    <a:pt x="3967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6" name="Google Shape;12566;p32"/>
            <p:cNvSpPr/>
            <p:nvPr/>
          </p:nvSpPr>
          <p:spPr>
            <a:xfrm>
              <a:off x="7118514" y="3348136"/>
              <a:ext cx="380317" cy="360972"/>
            </a:xfrm>
            <a:custGeom>
              <a:rect b="b" l="l" r="r" t="t"/>
              <a:pathLst>
                <a:path extrusionOk="0" h="13771" w="14509">
                  <a:moveTo>
                    <a:pt x="9568" y="3074"/>
                  </a:moveTo>
                  <a:cubicBezTo>
                    <a:pt x="9691" y="3078"/>
                    <a:pt x="9702" y="3257"/>
                    <a:pt x="9579" y="3271"/>
                  </a:cubicBezTo>
                  <a:lnTo>
                    <a:pt x="9090" y="3328"/>
                  </a:lnTo>
                  <a:lnTo>
                    <a:pt x="9111" y="3275"/>
                  </a:lnTo>
                  <a:cubicBezTo>
                    <a:pt x="9139" y="3201"/>
                    <a:pt x="9203" y="3145"/>
                    <a:pt x="9280" y="3131"/>
                  </a:cubicBezTo>
                  <a:lnTo>
                    <a:pt x="9547" y="3074"/>
                  </a:lnTo>
                  <a:close/>
                  <a:moveTo>
                    <a:pt x="7124" y="3261"/>
                  </a:moveTo>
                  <a:lnTo>
                    <a:pt x="7124" y="3261"/>
                  </a:lnTo>
                  <a:cubicBezTo>
                    <a:pt x="6906" y="3813"/>
                    <a:pt x="6906" y="3845"/>
                    <a:pt x="6906" y="3883"/>
                  </a:cubicBezTo>
                  <a:cubicBezTo>
                    <a:pt x="6906" y="3996"/>
                    <a:pt x="6998" y="4080"/>
                    <a:pt x="7107" y="4084"/>
                  </a:cubicBezTo>
                  <a:lnTo>
                    <a:pt x="7107" y="4087"/>
                  </a:lnTo>
                  <a:cubicBezTo>
                    <a:pt x="7202" y="4084"/>
                    <a:pt x="7286" y="4017"/>
                    <a:pt x="7304" y="3922"/>
                  </a:cubicBezTo>
                  <a:cubicBezTo>
                    <a:pt x="7318" y="3873"/>
                    <a:pt x="7388" y="3693"/>
                    <a:pt x="7473" y="3482"/>
                  </a:cubicBezTo>
                  <a:lnTo>
                    <a:pt x="7585" y="3655"/>
                  </a:lnTo>
                  <a:cubicBezTo>
                    <a:pt x="7704" y="3835"/>
                    <a:pt x="7904" y="3938"/>
                    <a:pt x="8114" y="3938"/>
                  </a:cubicBezTo>
                  <a:cubicBezTo>
                    <a:pt x="8170" y="3938"/>
                    <a:pt x="8228" y="3931"/>
                    <a:pt x="8285" y="3915"/>
                  </a:cubicBezTo>
                  <a:lnTo>
                    <a:pt x="8577" y="3834"/>
                  </a:lnTo>
                  <a:lnTo>
                    <a:pt x="8577" y="3838"/>
                  </a:lnTo>
                  <a:cubicBezTo>
                    <a:pt x="8573" y="3915"/>
                    <a:pt x="8615" y="3989"/>
                    <a:pt x="8686" y="4024"/>
                  </a:cubicBezTo>
                  <a:lnTo>
                    <a:pt x="9143" y="4256"/>
                  </a:lnTo>
                  <a:lnTo>
                    <a:pt x="9101" y="4316"/>
                  </a:lnTo>
                  <a:lnTo>
                    <a:pt x="7226" y="4316"/>
                  </a:lnTo>
                  <a:lnTo>
                    <a:pt x="5721" y="3725"/>
                  </a:lnTo>
                  <a:lnTo>
                    <a:pt x="6027" y="3303"/>
                  </a:lnTo>
                  <a:lnTo>
                    <a:pt x="7124" y="3261"/>
                  </a:lnTo>
                  <a:close/>
                  <a:moveTo>
                    <a:pt x="1224" y="7959"/>
                  </a:moveTo>
                  <a:lnTo>
                    <a:pt x="1973" y="8680"/>
                  </a:lnTo>
                  <a:cubicBezTo>
                    <a:pt x="2022" y="8729"/>
                    <a:pt x="2047" y="8799"/>
                    <a:pt x="2040" y="8870"/>
                  </a:cubicBezTo>
                  <a:lnTo>
                    <a:pt x="1917" y="9974"/>
                  </a:lnTo>
                  <a:cubicBezTo>
                    <a:pt x="1575" y="9348"/>
                    <a:pt x="1340" y="8666"/>
                    <a:pt x="1224" y="7959"/>
                  </a:cubicBezTo>
                  <a:close/>
                  <a:moveTo>
                    <a:pt x="7652" y="402"/>
                  </a:moveTo>
                  <a:cubicBezTo>
                    <a:pt x="11158" y="420"/>
                    <a:pt x="14013" y="3222"/>
                    <a:pt x="14097" y="6725"/>
                  </a:cubicBezTo>
                  <a:cubicBezTo>
                    <a:pt x="14041" y="6707"/>
                    <a:pt x="13992" y="6668"/>
                    <a:pt x="13964" y="6616"/>
                  </a:cubicBezTo>
                  <a:lnTo>
                    <a:pt x="13665" y="6063"/>
                  </a:lnTo>
                  <a:cubicBezTo>
                    <a:pt x="13624" y="5984"/>
                    <a:pt x="13558" y="5951"/>
                    <a:pt x="13492" y="5951"/>
                  </a:cubicBezTo>
                  <a:cubicBezTo>
                    <a:pt x="13354" y="5951"/>
                    <a:pt x="13217" y="6095"/>
                    <a:pt x="13310" y="6257"/>
                  </a:cubicBezTo>
                  <a:lnTo>
                    <a:pt x="13612" y="6809"/>
                  </a:lnTo>
                  <a:cubicBezTo>
                    <a:pt x="13690" y="6957"/>
                    <a:pt x="13820" y="7062"/>
                    <a:pt x="13978" y="7111"/>
                  </a:cubicBezTo>
                  <a:lnTo>
                    <a:pt x="14094" y="7150"/>
                  </a:lnTo>
                  <a:cubicBezTo>
                    <a:pt x="14034" y="8778"/>
                    <a:pt x="13356" y="10322"/>
                    <a:pt x="12202" y="11472"/>
                  </a:cubicBezTo>
                  <a:cubicBezTo>
                    <a:pt x="10936" y="12736"/>
                    <a:pt x="9277" y="13368"/>
                    <a:pt x="7618" y="13368"/>
                  </a:cubicBezTo>
                  <a:cubicBezTo>
                    <a:pt x="5960" y="13368"/>
                    <a:pt x="4301" y="12736"/>
                    <a:pt x="3035" y="11472"/>
                  </a:cubicBezTo>
                  <a:cubicBezTo>
                    <a:pt x="2746" y="11183"/>
                    <a:pt x="2486" y="10870"/>
                    <a:pt x="2258" y="10536"/>
                  </a:cubicBezTo>
                  <a:lnTo>
                    <a:pt x="2440" y="8915"/>
                  </a:lnTo>
                  <a:cubicBezTo>
                    <a:pt x="2462" y="8722"/>
                    <a:pt x="2391" y="8525"/>
                    <a:pt x="2251" y="8388"/>
                  </a:cubicBezTo>
                  <a:lnTo>
                    <a:pt x="1153" y="7329"/>
                  </a:lnTo>
                  <a:cubicBezTo>
                    <a:pt x="1143" y="7182"/>
                    <a:pt x="1136" y="7034"/>
                    <a:pt x="1136" y="6886"/>
                  </a:cubicBezTo>
                  <a:cubicBezTo>
                    <a:pt x="1139" y="4034"/>
                    <a:pt x="3000" y="1517"/>
                    <a:pt x="5728" y="683"/>
                  </a:cubicBezTo>
                  <a:lnTo>
                    <a:pt x="5728" y="683"/>
                  </a:lnTo>
                  <a:lnTo>
                    <a:pt x="5595" y="1028"/>
                  </a:lnTo>
                  <a:cubicBezTo>
                    <a:pt x="5535" y="1188"/>
                    <a:pt x="5663" y="1303"/>
                    <a:pt x="5789" y="1303"/>
                  </a:cubicBezTo>
                  <a:cubicBezTo>
                    <a:pt x="5863" y="1303"/>
                    <a:pt x="5936" y="1264"/>
                    <a:pt x="5971" y="1172"/>
                  </a:cubicBezTo>
                  <a:lnTo>
                    <a:pt x="6203" y="557"/>
                  </a:lnTo>
                  <a:cubicBezTo>
                    <a:pt x="6541" y="483"/>
                    <a:pt x="6885" y="434"/>
                    <a:pt x="7233" y="416"/>
                  </a:cubicBezTo>
                  <a:lnTo>
                    <a:pt x="7233" y="416"/>
                  </a:lnTo>
                  <a:lnTo>
                    <a:pt x="6949" y="1524"/>
                  </a:lnTo>
                  <a:lnTo>
                    <a:pt x="6871" y="1545"/>
                  </a:lnTo>
                  <a:lnTo>
                    <a:pt x="5774" y="1545"/>
                  </a:lnTo>
                  <a:cubicBezTo>
                    <a:pt x="5567" y="1545"/>
                    <a:pt x="5391" y="1700"/>
                    <a:pt x="5363" y="1907"/>
                  </a:cubicBezTo>
                  <a:lnTo>
                    <a:pt x="5264" y="2631"/>
                  </a:lnTo>
                  <a:lnTo>
                    <a:pt x="4768" y="2656"/>
                  </a:lnTo>
                  <a:cubicBezTo>
                    <a:pt x="4554" y="2667"/>
                    <a:pt x="4382" y="2842"/>
                    <a:pt x="4375" y="3057"/>
                  </a:cubicBezTo>
                  <a:lnTo>
                    <a:pt x="4350" y="3634"/>
                  </a:lnTo>
                  <a:cubicBezTo>
                    <a:pt x="4340" y="3871"/>
                    <a:pt x="4534" y="4068"/>
                    <a:pt x="4768" y="4068"/>
                  </a:cubicBezTo>
                  <a:cubicBezTo>
                    <a:pt x="4780" y="4068"/>
                    <a:pt x="4792" y="4067"/>
                    <a:pt x="4804" y="4066"/>
                  </a:cubicBezTo>
                  <a:lnTo>
                    <a:pt x="4839" y="4063"/>
                  </a:lnTo>
                  <a:lnTo>
                    <a:pt x="4431" y="4439"/>
                  </a:lnTo>
                  <a:cubicBezTo>
                    <a:pt x="4280" y="4582"/>
                    <a:pt x="4410" y="4789"/>
                    <a:pt x="4568" y="4789"/>
                  </a:cubicBezTo>
                  <a:cubicBezTo>
                    <a:pt x="4612" y="4789"/>
                    <a:pt x="4658" y="4773"/>
                    <a:pt x="4702" y="4734"/>
                  </a:cubicBezTo>
                  <a:lnTo>
                    <a:pt x="5451" y="4045"/>
                  </a:lnTo>
                  <a:lnTo>
                    <a:pt x="7110" y="4699"/>
                  </a:lnTo>
                  <a:cubicBezTo>
                    <a:pt x="7135" y="4710"/>
                    <a:pt x="7160" y="4713"/>
                    <a:pt x="7184" y="4713"/>
                  </a:cubicBezTo>
                  <a:lnTo>
                    <a:pt x="9206" y="4713"/>
                  </a:lnTo>
                  <a:cubicBezTo>
                    <a:pt x="9273" y="4713"/>
                    <a:pt x="9336" y="4681"/>
                    <a:pt x="9371" y="4625"/>
                  </a:cubicBezTo>
                  <a:lnTo>
                    <a:pt x="9600" y="4291"/>
                  </a:lnTo>
                  <a:cubicBezTo>
                    <a:pt x="9670" y="4189"/>
                    <a:pt x="9635" y="4052"/>
                    <a:pt x="9526" y="3996"/>
                  </a:cubicBezTo>
                  <a:lnTo>
                    <a:pt x="9016" y="3739"/>
                  </a:lnTo>
                  <a:lnTo>
                    <a:pt x="9625" y="3669"/>
                  </a:lnTo>
                  <a:cubicBezTo>
                    <a:pt x="9909" y="3637"/>
                    <a:pt x="10113" y="3373"/>
                    <a:pt x="10068" y="3089"/>
                  </a:cubicBezTo>
                  <a:cubicBezTo>
                    <a:pt x="10028" y="2840"/>
                    <a:pt x="9813" y="2666"/>
                    <a:pt x="9572" y="2666"/>
                  </a:cubicBezTo>
                  <a:cubicBezTo>
                    <a:pt x="9537" y="2666"/>
                    <a:pt x="9502" y="2670"/>
                    <a:pt x="9466" y="2677"/>
                  </a:cubicBezTo>
                  <a:lnTo>
                    <a:pt x="9196" y="2733"/>
                  </a:lnTo>
                  <a:cubicBezTo>
                    <a:pt x="8985" y="2776"/>
                    <a:pt x="8809" y="2927"/>
                    <a:pt x="8731" y="3127"/>
                  </a:cubicBezTo>
                  <a:lnTo>
                    <a:pt x="8629" y="3391"/>
                  </a:lnTo>
                  <a:lnTo>
                    <a:pt x="8172" y="3518"/>
                  </a:lnTo>
                  <a:cubicBezTo>
                    <a:pt x="8152" y="3524"/>
                    <a:pt x="8132" y="3527"/>
                    <a:pt x="8111" y="3527"/>
                  </a:cubicBezTo>
                  <a:cubicBezTo>
                    <a:pt x="8038" y="3527"/>
                    <a:pt x="7967" y="3489"/>
                    <a:pt x="7926" y="3426"/>
                  </a:cubicBezTo>
                  <a:lnTo>
                    <a:pt x="7599" y="2934"/>
                  </a:lnTo>
                  <a:cubicBezTo>
                    <a:pt x="7562" y="2877"/>
                    <a:pt x="7500" y="2842"/>
                    <a:pt x="7433" y="2842"/>
                  </a:cubicBezTo>
                  <a:cubicBezTo>
                    <a:pt x="7430" y="2842"/>
                    <a:pt x="7426" y="2842"/>
                    <a:pt x="7423" y="2842"/>
                  </a:cubicBezTo>
                  <a:lnTo>
                    <a:pt x="5915" y="2899"/>
                  </a:lnTo>
                  <a:cubicBezTo>
                    <a:pt x="5851" y="2899"/>
                    <a:pt x="5792" y="2930"/>
                    <a:pt x="5756" y="2980"/>
                  </a:cubicBezTo>
                  <a:lnTo>
                    <a:pt x="5299" y="3620"/>
                  </a:lnTo>
                  <a:lnTo>
                    <a:pt x="4772" y="3662"/>
                  </a:lnTo>
                  <a:cubicBezTo>
                    <a:pt x="4768" y="3662"/>
                    <a:pt x="4765" y="3662"/>
                    <a:pt x="4761" y="3658"/>
                  </a:cubicBezTo>
                  <a:cubicBezTo>
                    <a:pt x="4758" y="3658"/>
                    <a:pt x="4758" y="3651"/>
                    <a:pt x="4758" y="3648"/>
                  </a:cubicBezTo>
                  <a:lnTo>
                    <a:pt x="4779" y="3074"/>
                  </a:lnTo>
                  <a:cubicBezTo>
                    <a:pt x="4779" y="3067"/>
                    <a:pt x="4786" y="3060"/>
                    <a:pt x="4793" y="3060"/>
                  </a:cubicBezTo>
                  <a:lnTo>
                    <a:pt x="5454" y="3025"/>
                  </a:lnTo>
                  <a:cubicBezTo>
                    <a:pt x="5553" y="3022"/>
                    <a:pt x="5630" y="2948"/>
                    <a:pt x="5644" y="2849"/>
                  </a:cubicBezTo>
                  <a:lnTo>
                    <a:pt x="5764" y="1960"/>
                  </a:lnTo>
                  <a:cubicBezTo>
                    <a:pt x="5764" y="1953"/>
                    <a:pt x="5771" y="1946"/>
                    <a:pt x="5778" y="1946"/>
                  </a:cubicBezTo>
                  <a:lnTo>
                    <a:pt x="6899" y="1946"/>
                  </a:lnTo>
                  <a:cubicBezTo>
                    <a:pt x="6917" y="1946"/>
                    <a:pt x="6934" y="1946"/>
                    <a:pt x="6952" y="1939"/>
                  </a:cubicBezTo>
                  <a:lnTo>
                    <a:pt x="8067" y="1636"/>
                  </a:lnTo>
                  <a:cubicBezTo>
                    <a:pt x="8130" y="1619"/>
                    <a:pt x="8179" y="1569"/>
                    <a:pt x="8204" y="1510"/>
                  </a:cubicBezTo>
                  <a:lnTo>
                    <a:pt x="8345" y="1112"/>
                  </a:lnTo>
                  <a:cubicBezTo>
                    <a:pt x="8404" y="954"/>
                    <a:pt x="8277" y="841"/>
                    <a:pt x="8152" y="841"/>
                  </a:cubicBezTo>
                  <a:cubicBezTo>
                    <a:pt x="8077" y="841"/>
                    <a:pt x="8002" y="881"/>
                    <a:pt x="7968" y="975"/>
                  </a:cubicBezTo>
                  <a:lnTo>
                    <a:pt x="7859" y="1274"/>
                  </a:lnTo>
                  <a:lnTo>
                    <a:pt x="7399" y="1401"/>
                  </a:lnTo>
                  <a:lnTo>
                    <a:pt x="7652" y="402"/>
                  </a:lnTo>
                  <a:close/>
                  <a:moveTo>
                    <a:pt x="7616" y="1"/>
                  </a:moveTo>
                  <a:cubicBezTo>
                    <a:pt x="6292" y="1"/>
                    <a:pt x="4960" y="382"/>
                    <a:pt x="3794" y="1162"/>
                  </a:cubicBezTo>
                  <a:cubicBezTo>
                    <a:pt x="1062" y="2987"/>
                    <a:pt x="0" y="6485"/>
                    <a:pt x="1259" y="9520"/>
                  </a:cubicBezTo>
                  <a:cubicBezTo>
                    <a:pt x="2339" y="12131"/>
                    <a:pt x="4876" y="13771"/>
                    <a:pt x="7615" y="13771"/>
                  </a:cubicBezTo>
                  <a:cubicBezTo>
                    <a:pt x="8060" y="13771"/>
                    <a:pt x="8510" y="13727"/>
                    <a:pt x="8960" y="13638"/>
                  </a:cubicBezTo>
                  <a:cubicBezTo>
                    <a:pt x="12181" y="12998"/>
                    <a:pt x="14502" y="10171"/>
                    <a:pt x="14502" y="6886"/>
                  </a:cubicBezTo>
                  <a:cubicBezTo>
                    <a:pt x="14509" y="5058"/>
                    <a:pt x="13781" y="3307"/>
                    <a:pt x="12487" y="2016"/>
                  </a:cubicBezTo>
                  <a:cubicBezTo>
                    <a:pt x="11155" y="686"/>
                    <a:pt x="9392" y="1"/>
                    <a:pt x="76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7" name="Google Shape;12567;p32"/>
            <p:cNvSpPr/>
            <p:nvPr/>
          </p:nvSpPr>
          <p:spPr>
            <a:xfrm>
              <a:off x="7387507" y="3592541"/>
              <a:ext cx="27733" cy="28021"/>
            </a:xfrm>
            <a:custGeom>
              <a:rect b="b" l="l" r="r" t="t"/>
              <a:pathLst>
                <a:path extrusionOk="0" h="1069" w="1058">
                  <a:moveTo>
                    <a:pt x="832" y="1"/>
                  </a:moveTo>
                  <a:cubicBezTo>
                    <a:pt x="774" y="1"/>
                    <a:pt x="717" y="26"/>
                    <a:pt x="678" y="73"/>
                  </a:cubicBezTo>
                  <a:lnTo>
                    <a:pt x="112" y="748"/>
                  </a:lnTo>
                  <a:cubicBezTo>
                    <a:pt x="1" y="899"/>
                    <a:pt x="131" y="1069"/>
                    <a:pt x="276" y="1069"/>
                  </a:cubicBezTo>
                  <a:cubicBezTo>
                    <a:pt x="325" y="1069"/>
                    <a:pt x="374" y="1050"/>
                    <a:pt x="418" y="1005"/>
                  </a:cubicBezTo>
                  <a:lnTo>
                    <a:pt x="984" y="333"/>
                  </a:lnTo>
                  <a:cubicBezTo>
                    <a:pt x="1057" y="245"/>
                    <a:pt x="1047" y="119"/>
                    <a:pt x="963" y="48"/>
                  </a:cubicBezTo>
                  <a:cubicBezTo>
                    <a:pt x="924" y="16"/>
                    <a:pt x="878" y="1"/>
                    <a:pt x="8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8" name="Google Shape;12568;p32"/>
            <p:cNvSpPr/>
            <p:nvPr/>
          </p:nvSpPr>
          <p:spPr>
            <a:xfrm>
              <a:off x="7208659" y="3464939"/>
              <a:ext cx="258010" cy="182596"/>
            </a:xfrm>
            <a:custGeom>
              <a:rect b="b" l="l" r="r" t="t"/>
              <a:pathLst>
                <a:path extrusionOk="0" h="6966" w="9843">
                  <a:moveTo>
                    <a:pt x="7428" y="1"/>
                  </a:moveTo>
                  <a:cubicBezTo>
                    <a:pt x="7365" y="1"/>
                    <a:pt x="7303" y="31"/>
                    <a:pt x="7265" y="88"/>
                  </a:cubicBezTo>
                  <a:cubicBezTo>
                    <a:pt x="7209" y="176"/>
                    <a:pt x="7223" y="289"/>
                    <a:pt x="7300" y="356"/>
                  </a:cubicBezTo>
                  <a:lnTo>
                    <a:pt x="7979" y="964"/>
                  </a:lnTo>
                  <a:cubicBezTo>
                    <a:pt x="8015" y="997"/>
                    <a:pt x="8064" y="1015"/>
                    <a:pt x="8113" y="1015"/>
                  </a:cubicBezTo>
                  <a:cubicBezTo>
                    <a:pt x="8121" y="1015"/>
                    <a:pt x="8129" y="1014"/>
                    <a:pt x="8137" y="1013"/>
                  </a:cubicBezTo>
                  <a:lnTo>
                    <a:pt x="8489" y="974"/>
                  </a:lnTo>
                  <a:lnTo>
                    <a:pt x="8637" y="1175"/>
                  </a:lnTo>
                  <a:lnTo>
                    <a:pt x="7353" y="2036"/>
                  </a:lnTo>
                  <a:cubicBezTo>
                    <a:pt x="7339" y="2045"/>
                    <a:pt x="7324" y="2050"/>
                    <a:pt x="7308" y="2050"/>
                  </a:cubicBezTo>
                  <a:cubicBezTo>
                    <a:pt x="7282" y="2050"/>
                    <a:pt x="7256" y="2036"/>
                    <a:pt x="7241" y="2012"/>
                  </a:cubicBezTo>
                  <a:lnTo>
                    <a:pt x="6397" y="676"/>
                  </a:lnTo>
                  <a:cubicBezTo>
                    <a:pt x="6359" y="614"/>
                    <a:pt x="6294" y="581"/>
                    <a:pt x="6227" y="581"/>
                  </a:cubicBezTo>
                  <a:cubicBezTo>
                    <a:pt x="6188" y="581"/>
                    <a:pt x="6149" y="592"/>
                    <a:pt x="6115" y="616"/>
                  </a:cubicBezTo>
                  <a:cubicBezTo>
                    <a:pt x="6024" y="679"/>
                    <a:pt x="5999" y="806"/>
                    <a:pt x="6059" y="897"/>
                  </a:cubicBezTo>
                  <a:lnTo>
                    <a:pt x="6973" y="2349"/>
                  </a:lnTo>
                  <a:cubicBezTo>
                    <a:pt x="7005" y="2399"/>
                    <a:pt x="7054" y="2430"/>
                    <a:pt x="7114" y="2441"/>
                  </a:cubicBezTo>
                  <a:lnTo>
                    <a:pt x="7582" y="2511"/>
                  </a:lnTo>
                  <a:cubicBezTo>
                    <a:pt x="7592" y="2515"/>
                    <a:pt x="7596" y="2529"/>
                    <a:pt x="7589" y="2536"/>
                  </a:cubicBezTo>
                  <a:lnTo>
                    <a:pt x="6537" y="3693"/>
                  </a:lnTo>
                  <a:cubicBezTo>
                    <a:pt x="6509" y="3724"/>
                    <a:pt x="6491" y="3760"/>
                    <a:pt x="6488" y="3802"/>
                  </a:cubicBezTo>
                  <a:lnTo>
                    <a:pt x="6333" y="4867"/>
                  </a:lnTo>
                  <a:cubicBezTo>
                    <a:pt x="6316" y="4966"/>
                    <a:pt x="6266" y="5061"/>
                    <a:pt x="6193" y="5131"/>
                  </a:cubicBezTo>
                  <a:lnTo>
                    <a:pt x="4737" y="6453"/>
                  </a:lnTo>
                  <a:cubicBezTo>
                    <a:pt x="4653" y="6530"/>
                    <a:pt x="4551" y="6566"/>
                    <a:pt x="4451" y="6566"/>
                  </a:cubicBezTo>
                  <a:cubicBezTo>
                    <a:pt x="4283" y="6566"/>
                    <a:pt x="4120" y="6467"/>
                    <a:pt x="4055" y="6291"/>
                  </a:cubicBezTo>
                  <a:lnTo>
                    <a:pt x="3517" y="4888"/>
                  </a:lnTo>
                  <a:lnTo>
                    <a:pt x="3383" y="3422"/>
                  </a:lnTo>
                  <a:cubicBezTo>
                    <a:pt x="3341" y="3003"/>
                    <a:pt x="3000" y="2676"/>
                    <a:pt x="2581" y="2655"/>
                  </a:cubicBezTo>
                  <a:lnTo>
                    <a:pt x="953" y="2567"/>
                  </a:lnTo>
                  <a:cubicBezTo>
                    <a:pt x="851" y="2560"/>
                    <a:pt x="767" y="2490"/>
                    <a:pt x="742" y="2392"/>
                  </a:cubicBezTo>
                  <a:lnTo>
                    <a:pt x="447" y="1196"/>
                  </a:lnTo>
                  <a:cubicBezTo>
                    <a:pt x="429" y="1115"/>
                    <a:pt x="454" y="1027"/>
                    <a:pt x="517" y="971"/>
                  </a:cubicBezTo>
                  <a:lnTo>
                    <a:pt x="672" y="827"/>
                  </a:lnTo>
                  <a:cubicBezTo>
                    <a:pt x="756" y="753"/>
                    <a:pt x="763" y="626"/>
                    <a:pt x="693" y="542"/>
                  </a:cubicBezTo>
                  <a:cubicBezTo>
                    <a:pt x="653" y="495"/>
                    <a:pt x="597" y="471"/>
                    <a:pt x="541" y="471"/>
                  </a:cubicBezTo>
                  <a:cubicBezTo>
                    <a:pt x="492" y="471"/>
                    <a:pt x="444" y="489"/>
                    <a:pt x="405" y="524"/>
                  </a:cubicBezTo>
                  <a:lnTo>
                    <a:pt x="243" y="676"/>
                  </a:lnTo>
                  <a:cubicBezTo>
                    <a:pt x="74" y="834"/>
                    <a:pt x="0" y="1069"/>
                    <a:pt x="56" y="1291"/>
                  </a:cubicBezTo>
                  <a:lnTo>
                    <a:pt x="352" y="2487"/>
                  </a:lnTo>
                  <a:cubicBezTo>
                    <a:pt x="415" y="2757"/>
                    <a:pt x="651" y="2954"/>
                    <a:pt x="932" y="2968"/>
                  </a:cubicBezTo>
                  <a:lnTo>
                    <a:pt x="2560" y="3056"/>
                  </a:lnTo>
                  <a:cubicBezTo>
                    <a:pt x="2782" y="3067"/>
                    <a:pt x="2957" y="3239"/>
                    <a:pt x="2979" y="3457"/>
                  </a:cubicBezTo>
                  <a:lnTo>
                    <a:pt x="3116" y="4952"/>
                  </a:lnTo>
                  <a:cubicBezTo>
                    <a:pt x="3119" y="4969"/>
                    <a:pt x="3123" y="4987"/>
                    <a:pt x="3130" y="5004"/>
                  </a:cubicBezTo>
                  <a:lnTo>
                    <a:pt x="3675" y="6432"/>
                  </a:lnTo>
                  <a:cubicBezTo>
                    <a:pt x="3807" y="6773"/>
                    <a:pt x="4126" y="6965"/>
                    <a:pt x="4452" y="6965"/>
                  </a:cubicBezTo>
                  <a:cubicBezTo>
                    <a:pt x="4647" y="6965"/>
                    <a:pt x="4845" y="6896"/>
                    <a:pt x="5008" y="6748"/>
                  </a:cubicBezTo>
                  <a:lnTo>
                    <a:pt x="6463" y="5426"/>
                  </a:lnTo>
                  <a:cubicBezTo>
                    <a:pt x="6608" y="5293"/>
                    <a:pt x="6702" y="5113"/>
                    <a:pt x="6731" y="4920"/>
                  </a:cubicBezTo>
                  <a:lnTo>
                    <a:pt x="6878" y="3918"/>
                  </a:lnTo>
                  <a:lnTo>
                    <a:pt x="7888" y="2803"/>
                  </a:lnTo>
                  <a:cubicBezTo>
                    <a:pt x="8053" y="2624"/>
                    <a:pt x="8028" y="2342"/>
                    <a:pt x="7838" y="2195"/>
                  </a:cubicBezTo>
                  <a:lnTo>
                    <a:pt x="9034" y="1393"/>
                  </a:lnTo>
                  <a:cubicBezTo>
                    <a:pt x="9059" y="1375"/>
                    <a:pt x="9076" y="1354"/>
                    <a:pt x="9094" y="1330"/>
                  </a:cubicBezTo>
                  <a:cubicBezTo>
                    <a:pt x="9139" y="1259"/>
                    <a:pt x="9136" y="1171"/>
                    <a:pt x="9087" y="1101"/>
                  </a:cubicBezTo>
                  <a:lnTo>
                    <a:pt x="8949" y="915"/>
                  </a:lnTo>
                  <a:lnTo>
                    <a:pt x="9213" y="883"/>
                  </a:lnTo>
                  <a:cubicBezTo>
                    <a:pt x="9224" y="881"/>
                    <a:pt x="9234" y="881"/>
                    <a:pt x="9245" y="881"/>
                  </a:cubicBezTo>
                  <a:cubicBezTo>
                    <a:pt x="9325" y="881"/>
                    <a:pt x="9401" y="927"/>
                    <a:pt x="9442" y="999"/>
                  </a:cubicBezTo>
                  <a:cubicBezTo>
                    <a:pt x="9478" y="1069"/>
                    <a:pt x="9548" y="1107"/>
                    <a:pt x="9620" y="1107"/>
                  </a:cubicBezTo>
                  <a:cubicBezTo>
                    <a:pt x="9661" y="1107"/>
                    <a:pt x="9702" y="1095"/>
                    <a:pt x="9737" y="1069"/>
                  </a:cubicBezTo>
                  <a:cubicBezTo>
                    <a:pt x="9822" y="1006"/>
                    <a:pt x="9843" y="894"/>
                    <a:pt x="9793" y="802"/>
                  </a:cubicBezTo>
                  <a:cubicBezTo>
                    <a:pt x="9680" y="601"/>
                    <a:pt x="9468" y="481"/>
                    <a:pt x="9243" y="481"/>
                  </a:cubicBezTo>
                  <a:cubicBezTo>
                    <a:pt x="9217" y="481"/>
                    <a:pt x="9190" y="482"/>
                    <a:pt x="9164" y="486"/>
                  </a:cubicBezTo>
                  <a:lnTo>
                    <a:pt x="8179" y="602"/>
                  </a:lnTo>
                  <a:lnTo>
                    <a:pt x="7564" y="53"/>
                  </a:lnTo>
                  <a:cubicBezTo>
                    <a:pt x="7524" y="18"/>
                    <a:pt x="7476" y="1"/>
                    <a:pt x="74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9" name="Google Shape;12569;p32"/>
            <p:cNvSpPr/>
            <p:nvPr/>
          </p:nvSpPr>
          <p:spPr>
            <a:xfrm>
              <a:off x="7389656" y="3423864"/>
              <a:ext cx="26186" cy="28178"/>
            </a:xfrm>
            <a:custGeom>
              <a:rect b="b" l="l" r="r" t="t"/>
              <a:pathLst>
                <a:path extrusionOk="0" h="1075" w="999">
                  <a:moveTo>
                    <a:pt x="278" y="1"/>
                  </a:moveTo>
                  <a:cubicBezTo>
                    <a:pt x="136" y="1"/>
                    <a:pt x="0" y="160"/>
                    <a:pt x="107" y="319"/>
                  </a:cubicBezTo>
                  <a:lnTo>
                    <a:pt x="557" y="984"/>
                  </a:lnTo>
                  <a:cubicBezTo>
                    <a:pt x="601" y="1048"/>
                    <a:pt x="660" y="1075"/>
                    <a:pt x="719" y="1075"/>
                  </a:cubicBezTo>
                  <a:cubicBezTo>
                    <a:pt x="861" y="1075"/>
                    <a:pt x="998" y="916"/>
                    <a:pt x="891" y="759"/>
                  </a:cubicBezTo>
                  <a:lnTo>
                    <a:pt x="441" y="94"/>
                  </a:lnTo>
                  <a:cubicBezTo>
                    <a:pt x="397" y="28"/>
                    <a:pt x="337" y="1"/>
                    <a:pt x="2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70" name="Google Shape;12570;p32"/>
          <p:cNvGrpSpPr/>
          <p:nvPr/>
        </p:nvGrpSpPr>
        <p:grpSpPr>
          <a:xfrm>
            <a:off x="4674382" y="2150147"/>
            <a:ext cx="381706" cy="301391"/>
            <a:chOff x="4674382" y="1997747"/>
            <a:chExt cx="381706" cy="301391"/>
          </a:xfrm>
        </p:grpSpPr>
        <p:sp>
          <p:nvSpPr>
            <p:cNvPr id="12571" name="Google Shape;12571;p32"/>
            <p:cNvSpPr/>
            <p:nvPr/>
          </p:nvSpPr>
          <p:spPr>
            <a:xfrm>
              <a:off x="4680280" y="2043750"/>
              <a:ext cx="345690" cy="249962"/>
            </a:xfrm>
            <a:custGeom>
              <a:rect b="b" l="l" r="r" t="t"/>
              <a:pathLst>
                <a:path extrusionOk="0" h="9536" w="13188">
                  <a:moveTo>
                    <a:pt x="3053" y="0"/>
                  </a:moveTo>
                  <a:cubicBezTo>
                    <a:pt x="2622" y="0"/>
                    <a:pt x="2201" y="175"/>
                    <a:pt x="1893" y="498"/>
                  </a:cubicBezTo>
                  <a:lnTo>
                    <a:pt x="149" y="2333"/>
                  </a:lnTo>
                  <a:cubicBezTo>
                    <a:pt x="40" y="2446"/>
                    <a:pt x="1" y="2604"/>
                    <a:pt x="40" y="2755"/>
                  </a:cubicBezTo>
                  <a:lnTo>
                    <a:pt x="142" y="3149"/>
                  </a:lnTo>
                  <a:cubicBezTo>
                    <a:pt x="194" y="3347"/>
                    <a:pt x="376" y="3487"/>
                    <a:pt x="581" y="3487"/>
                  </a:cubicBezTo>
                  <a:cubicBezTo>
                    <a:pt x="583" y="3487"/>
                    <a:pt x="586" y="3487"/>
                    <a:pt x="588" y="3487"/>
                  </a:cubicBezTo>
                  <a:cubicBezTo>
                    <a:pt x="1292" y="3473"/>
                    <a:pt x="1812" y="3406"/>
                    <a:pt x="2202" y="3314"/>
                  </a:cubicBezTo>
                  <a:cubicBezTo>
                    <a:pt x="3190" y="4788"/>
                    <a:pt x="4685" y="5663"/>
                    <a:pt x="4685" y="5663"/>
                  </a:cubicBezTo>
                  <a:lnTo>
                    <a:pt x="4713" y="8631"/>
                  </a:lnTo>
                  <a:lnTo>
                    <a:pt x="4052" y="8797"/>
                  </a:lnTo>
                  <a:cubicBezTo>
                    <a:pt x="3901" y="8832"/>
                    <a:pt x="3781" y="8944"/>
                    <a:pt x="3732" y="9092"/>
                  </a:cubicBezTo>
                  <a:lnTo>
                    <a:pt x="3665" y="9285"/>
                  </a:lnTo>
                  <a:cubicBezTo>
                    <a:pt x="3626" y="9408"/>
                    <a:pt x="3718" y="9532"/>
                    <a:pt x="3844" y="9535"/>
                  </a:cubicBezTo>
                  <a:lnTo>
                    <a:pt x="4699" y="9535"/>
                  </a:lnTo>
                  <a:cubicBezTo>
                    <a:pt x="4850" y="9535"/>
                    <a:pt x="4991" y="9458"/>
                    <a:pt x="5075" y="9331"/>
                  </a:cubicBezTo>
                  <a:lnTo>
                    <a:pt x="5307" y="8979"/>
                  </a:lnTo>
                  <a:cubicBezTo>
                    <a:pt x="5364" y="8899"/>
                    <a:pt x="5399" y="8804"/>
                    <a:pt x="5413" y="8705"/>
                  </a:cubicBezTo>
                  <a:lnTo>
                    <a:pt x="5877" y="6012"/>
                  </a:lnTo>
                  <a:cubicBezTo>
                    <a:pt x="6483" y="6263"/>
                    <a:pt x="7157" y="6371"/>
                    <a:pt x="7847" y="6371"/>
                  </a:cubicBezTo>
                  <a:cubicBezTo>
                    <a:pt x="9084" y="6371"/>
                    <a:pt x="10372" y="6026"/>
                    <a:pt x="11408" y="5554"/>
                  </a:cubicBezTo>
                  <a:lnTo>
                    <a:pt x="12312" y="7270"/>
                  </a:lnTo>
                  <a:lnTo>
                    <a:pt x="12312" y="8582"/>
                  </a:lnTo>
                  <a:lnTo>
                    <a:pt x="11764" y="8783"/>
                  </a:lnTo>
                  <a:cubicBezTo>
                    <a:pt x="11630" y="8828"/>
                    <a:pt x="11524" y="8934"/>
                    <a:pt x="11479" y="9067"/>
                  </a:cubicBezTo>
                  <a:lnTo>
                    <a:pt x="11408" y="9285"/>
                  </a:lnTo>
                  <a:cubicBezTo>
                    <a:pt x="11366" y="9405"/>
                    <a:pt x="11458" y="9532"/>
                    <a:pt x="11588" y="9532"/>
                  </a:cubicBezTo>
                  <a:lnTo>
                    <a:pt x="12382" y="9532"/>
                  </a:lnTo>
                  <a:cubicBezTo>
                    <a:pt x="12565" y="9532"/>
                    <a:pt x="12727" y="9426"/>
                    <a:pt x="12797" y="9261"/>
                  </a:cubicBezTo>
                  <a:lnTo>
                    <a:pt x="13040" y="8702"/>
                  </a:lnTo>
                  <a:cubicBezTo>
                    <a:pt x="13100" y="8561"/>
                    <a:pt x="13131" y="8406"/>
                    <a:pt x="13131" y="8252"/>
                  </a:cubicBezTo>
                  <a:lnTo>
                    <a:pt x="13131" y="6778"/>
                  </a:lnTo>
                  <a:cubicBezTo>
                    <a:pt x="13131" y="6662"/>
                    <a:pt x="13110" y="6550"/>
                    <a:pt x="13068" y="6441"/>
                  </a:cubicBezTo>
                  <a:cubicBezTo>
                    <a:pt x="12945" y="6128"/>
                    <a:pt x="12681" y="5382"/>
                    <a:pt x="12681" y="4693"/>
                  </a:cubicBezTo>
                  <a:cubicBezTo>
                    <a:pt x="12681" y="3884"/>
                    <a:pt x="13188" y="3638"/>
                    <a:pt x="13131" y="2569"/>
                  </a:cubicBezTo>
                  <a:cubicBezTo>
                    <a:pt x="13110" y="2119"/>
                    <a:pt x="12738" y="888"/>
                    <a:pt x="11693" y="547"/>
                  </a:cubicBezTo>
                  <a:cubicBezTo>
                    <a:pt x="11405" y="454"/>
                    <a:pt x="11103" y="418"/>
                    <a:pt x="10780" y="418"/>
                  </a:cubicBezTo>
                  <a:cubicBezTo>
                    <a:pt x="9781" y="418"/>
                    <a:pt x="8581" y="756"/>
                    <a:pt x="6982" y="756"/>
                  </a:cubicBezTo>
                  <a:cubicBezTo>
                    <a:pt x="6313" y="756"/>
                    <a:pt x="5575" y="697"/>
                    <a:pt x="4752" y="529"/>
                  </a:cubicBezTo>
                  <a:lnTo>
                    <a:pt x="3616" y="104"/>
                  </a:lnTo>
                  <a:cubicBezTo>
                    <a:pt x="3432" y="34"/>
                    <a:pt x="3242" y="0"/>
                    <a:pt x="3053" y="0"/>
                  </a:cubicBezTo>
                  <a:close/>
                </a:path>
              </a:pathLst>
            </a:custGeom>
            <a:solidFill>
              <a:srgbClr val="869E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2" name="Google Shape;12572;p32"/>
            <p:cNvSpPr/>
            <p:nvPr/>
          </p:nvSpPr>
          <p:spPr>
            <a:xfrm>
              <a:off x="4712652" y="2012400"/>
              <a:ext cx="49253" cy="52530"/>
            </a:xfrm>
            <a:custGeom>
              <a:rect b="b" l="l" r="r" t="t"/>
              <a:pathLst>
                <a:path extrusionOk="0" h="2004" w="1879">
                  <a:moveTo>
                    <a:pt x="164" y="1"/>
                  </a:moveTo>
                  <a:cubicBezTo>
                    <a:pt x="117" y="1"/>
                    <a:pt x="70" y="32"/>
                    <a:pt x="60" y="90"/>
                  </a:cubicBezTo>
                  <a:cubicBezTo>
                    <a:pt x="0" y="653"/>
                    <a:pt x="92" y="1609"/>
                    <a:pt x="1263" y="1993"/>
                  </a:cubicBezTo>
                  <a:cubicBezTo>
                    <a:pt x="1288" y="2000"/>
                    <a:pt x="1314" y="2004"/>
                    <a:pt x="1340" y="2004"/>
                  </a:cubicBezTo>
                  <a:cubicBezTo>
                    <a:pt x="1402" y="2004"/>
                    <a:pt x="1463" y="1984"/>
                    <a:pt x="1512" y="1947"/>
                  </a:cubicBezTo>
                  <a:cubicBezTo>
                    <a:pt x="1664" y="1827"/>
                    <a:pt x="1776" y="1666"/>
                    <a:pt x="1836" y="1483"/>
                  </a:cubicBezTo>
                  <a:cubicBezTo>
                    <a:pt x="1878" y="1335"/>
                    <a:pt x="1787" y="1184"/>
                    <a:pt x="1635" y="1152"/>
                  </a:cubicBezTo>
                  <a:cubicBezTo>
                    <a:pt x="1122" y="1029"/>
                    <a:pt x="531" y="702"/>
                    <a:pt x="260" y="66"/>
                  </a:cubicBezTo>
                  <a:cubicBezTo>
                    <a:pt x="242" y="22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3" name="Google Shape;12573;p32"/>
            <p:cNvSpPr/>
            <p:nvPr/>
          </p:nvSpPr>
          <p:spPr>
            <a:xfrm>
              <a:off x="4775326" y="2269990"/>
              <a:ext cx="43801" cy="23722"/>
            </a:xfrm>
            <a:custGeom>
              <a:rect b="b" l="l" r="r" t="t"/>
              <a:pathLst>
                <a:path extrusionOk="0" h="905" w="1671">
                  <a:moveTo>
                    <a:pt x="1087" y="0"/>
                  </a:moveTo>
                  <a:lnTo>
                    <a:pt x="426" y="166"/>
                  </a:lnTo>
                  <a:cubicBezTo>
                    <a:pt x="275" y="201"/>
                    <a:pt x="155" y="313"/>
                    <a:pt x="106" y="461"/>
                  </a:cubicBezTo>
                  <a:lnTo>
                    <a:pt x="43" y="654"/>
                  </a:lnTo>
                  <a:cubicBezTo>
                    <a:pt x="0" y="777"/>
                    <a:pt x="92" y="901"/>
                    <a:pt x="222" y="904"/>
                  </a:cubicBezTo>
                  <a:lnTo>
                    <a:pt x="1073" y="904"/>
                  </a:lnTo>
                  <a:cubicBezTo>
                    <a:pt x="1224" y="904"/>
                    <a:pt x="1368" y="827"/>
                    <a:pt x="1449" y="700"/>
                  </a:cubicBezTo>
                  <a:lnTo>
                    <a:pt x="1671" y="37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4" name="Google Shape;12574;p32"/>
            <p:cNvSpPr/>
            <p:nvPr/>
          </p:nvSpPr>
          <p:spPr>
            <a:xfrm>
              <a:off x="4978211" y="2268705"/>
              <a:ext cx="40656" cy="25007"/>
            </a:xfrm>
            <a:custGeom>
              <a:rect b="b" l="l" r="r" t="t"/>
              <a:pathLst>
                <a:path extrusionOk="0" h="954" w="1551">
                  <a:moveTo>
                    <a:pt x="950" y="0"/>
                  </a:moveTo>
                  <a:lnTo>
                    <a:pt x="401" y="204"/>
                  </a:lnTo>
                  <a:cubicBezTo>
                    <a:pt x="264" y="246"/>
                    <a:pt x="158" y="352"/>
                    <a:pt x="113" y="489"/>
                  </a:cubicBezTo>
                  <a:lnTo>
                    <a:pt x="42" y="703"/>
                  </a:lnTo>
                  <a:cubicBezTo>
                    <a:pt x="0" y="826"/>
                    <a:pt x="92" y="953"/>
                    <a:pt x="222" y="953"/>
                  </a:cubicBezTo>
                  <a:lnTo>
                    <a:pt x="1016" y="953"/>
                  </a:lnTo>
                  <a:cubicBezTo>
                    <a:pt x="1199" y="953"/>
                    <a:pt x="1361" y="844"/>
                    <a:pt x="1431" y="679"/>
                  </a:cubicBezTo>
                  <a:lnTo>
                    <a:pt x="1551" y="40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5" name="Google Shape;12575;p32"/>
            <p:cNvSpPr/>
            <p:nvPr/>
          </p:nvSpPr>
          <p:spPr>
            <a:xfrm>
              <a:off x="4738000" y="2117066"/>
              <a:ext cx="65086" cy="75151"/>
            </a:xfrm>
            <a:custGeom>
              <a:rect b="b" l="l" r="r" t="t"/>
              <a:pathLst>
                <a:path extrusionOk="0" h="2867" w="2483">
                  <a:moveTo>
                    <a:pt x="900" y="0"/>
                  </a:moveTo>
                  <a:cubicBezTo>
                    <a:pt x="839" y="0"/>
                    <a:pt x="777" y="23"/>
                    <a:pt x="728" y="71"/>
                  </a:cubicBezTo>
                  <a:cubicBezTo>
                    <a:pt x="524" y="271"/>
                    <a:pt x="275" y="426"/>
                    <a:pt x="0" y="517"/>
                  </a:cubicBezTo>
                  <a:cubicBezTo>
                    <a:pt x="988" y="1991"/>
                    <a:pt x="2483" y="2866"/>
                    <a:pt x="2483" y="2866"/>
                  </a:cubicBezTo>
                  <a:cubicBezTo>
                    <a:pt x="2483" y="2047"/>
                    <a:pt x="2363" y="1783"/>
                    <a:pt x="2202" y="1625"/>
                  </a:cubicBezTo>
                  <a:cubicBezTo>
                    <a:pt x="1780" y="1175"/>
                    <a:pt x="1414" y="672"/>
                    <a:pt x="1119" y="134"/>
                  </a:cubicBezTo>
                  <a:cubicBezTo>
                    <a:pt x="1073" y="47"/>
                    <a:pt x="987" y="0"/>
                    <a:pt x="900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6" name="Google Shape;12576;p32"/>
            <p:cNvSpPr/>
            <p:nvPr/>
          </p:nvSpPr>
          <p:spPr>
            <a:xfrm>
              <a:off x="4834304" y="2170802"/>
              <a:ext cx="145034" cy="40000"/>
            </a:xfrm>
            <a:custGeom>
              <a:rect b="b" l="l" r="r" t="t"/>
              <a:pathLst>
                <a:path extrusionOk="0" h="1526" w="5533">
                  <a:moveTo>
                    <a:pt x="4935" y="0"/>
                  </a:moveTo>
                  <a:cubicBezTo>
                    <a:pt x="4889" y="0"/>
                    <a:pt x="4843" y="7"/>
                    <a:pt x="4797" y="22"/>
                  </a:cubicBezTo>
                  <a:cubicBezTo>
                    <a:pt x="3872" y="316"/>
                    <a:pt x="2872" y="399"/>
                    <a:pt x="2039" y="399"/>
                  </a:cubicBezTo>
                  <a:cubicBezTo>
                    <a:pt x="1437" y="399"/>
                    <a:pt x="923" y="355"/>
                    <a:pt x="588" y="317"/>
                  </a:cubicBezTo>
                  <a:cubicBezTo>
                    <a:pt x="570" y="315"/>
                    <a:pt x="552" y="314"/>
                    <a:pt x="534" y="314"/>
                  </a:cubicBezTo>
                  <a:cubicBezTo>
                    <a:pt x="321" y="314"/>
                    <a:pt x="135" y="465"/>
                    <a:pt x="96" y="679"/>
                  </a:cubicBezTo>
                  <a:lnTo>
                    <a:pt x="1" y="1165"/>
                  </a:lnTo>
                  <a:cubicBezTo>
                    <a:pt x="608" y="1418"/>
                    <a:pt x="1283" y="1526"/>
                    <a:pt x="1974" y="1526"/>
                  </a:cubicBezTo>
                  <a:cubicBezTo>
                    <a:pt x="3210" y="1526"/>
                    <a:pt x="4497" y="1181"/>
                    <a:pt x="5532" y="707"/>
                  </a:cubicBezTo>
                  <a:lnTo>
                    <a:pt x="5349" y="275"/>
                  </a:lnTo>
                  <a:cubicBezTo>
                    <a:pt x="5280" y="104"/>
                    <a:pt x="5112" y="0"/>
                    <a:pt x="4935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7" name="Google Shape;12577;p32"/>
            <p:cNvSpPr/>
            <p:nvPr/>
          </p:nvSpPr>
          <p:spPr>
            <a:xfrm>
              <a:off x="4680280" y="2086738"/>
              <a:ext cx="47785" cy="48414"/>
            </a:xfrm>
            <a:custGeom>
              <a:rect b="b" l="l" r="r" t="t"/>
              <a:pathLst>
                <a:path extrusionOk="0" h="1847" w="1823">
                  <a:moveTo>
                    <a:pt x="803" y="1"/>
                  </a:moveTo>
                  <a:lnTo>
                    <a:pt x="149" y="693"/>
                  </a:lnTo>
                  <a:cubicBezTo>
                    <a:pt x="40" y="806"/>
                    <a:pt x="1" y="964"/>
                    <a:pt x="40" y="1115"/>
                  </a:cubicBezTo>
                  <a:lnTo>
                    <a:pt x="142" y="1509"/>
                  </a:lnTo>
                  <a:cubicBezTo>
                    <a:pt x="194" y="1707"/>
                    <a:pt x="376" y="1847"/>
                    <a:pt x="581" y="1847"/>
                  </a:cubicBezTo>
                  <a:cubicBezTo>
                    <a:pt x="583" y="1847"/>
                    <a:pt x="586" y="1847"/>
                    <a:pt x="588" y="1847"/>
                  </a:cubicBezTo>
                  <a:cubicBezTo>
                    <a:pt x="968" y="1843"/>
                    <a:pt x="1344" y="1815"/>
                    <a:pt x="1721" y="1762"/>
                  </a:cubicBezTo>
                  <a:cubicBezTo>
                    <a:pt x="1823" y="1425"/>
                    <a:pt x="1643" y="1066"/>
                    <a:pt x="1401" y="831"/>
                  </a:cubicBezTo>
                  <a:cubicBezTo>
                    <a:pt x="1154" y="588"/>
                    <a:pt x="954" y="307"/>
                    <a:pt x="803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8" name="Google Shape;12578;p32"/>
            <p:cNvSpPr/>
            <p:nvPr/>
          </p:nvSpPr>
          <p:spPr>
            <a:xfrm>
              <a:off x="4760673" y="2043225"/>
              <a:ext cx="44535" cy="28808"/>
            </a:xfrm>
            <a:custGeom>
              <a:rect b="b" l="l" r="r" t="t"/>
              <a:pathLst>
                <a:path extrusionOk="0" h="1099" w="1699">
                  <a:moveTo>
                    <a:pt x="231" y="1"/>
                  </a:moveTo>
                  <a:cubicBezTo>
                    <a:pt x="103" y="1"/>
                    <a:pt x="1" y="107"/>
                    <a:pt x="7" y="233"/>
                  </a:cubicBezTo>
                  <a:lnTo>
                    <a:pt x="32" y="634"/>
                  </a:lnTo>
                  <a:cubicBezTo>
                    <a:pt x="41" y="898"/>
                    <a:pt x="262" y="1098"/>
                    <a:pt x="514" y="1098"/>
                  </a:cubicBezTo>
                  <a:cubicBezTo>
                    <a:pt x="547" y="1098"/>
                    <a:pt x="581" y="1095"/>
                    <a:pt x="616" y="1087"/>
                  </a:cubicBezTo>
                  <a:cubicBezTo>
                    <a:pt x="974" y="1017"/>
                    <a:pt x="1414" y="859"/>
                    <a:pt x="1639" y="497"/>
                  </a:cubicBezTo>
                  <a:cubicBezTo>
                    <a:pt x="1699" y="405"/>
                    <a:pt x="1657" y="279"/>
                    <a:pt x="1551" y="240"/>
                  </a:cubicBezTo>
                  <a:cubicBezTo>
                    <a:pt x="1340" y="152"/>
                    <a:pt x="922" y="29"/>
                    <a:pt x="243" y="1"/>
                  </a:cubicBezTo>
                  <a:cubicBezTo>
                    <a:pt x="239" y="1"/>
                    <a:pt x="235" y="1"/>
                    <a:pt x="231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9" name="Google Shape;12579;p32"/>
            <p:cNvSpPr/>
            <p:nvPr/>
          </p:nvSpPr>
          <p:spPr>
            <a:xfrm>
              <a:off x="4674382" y="1997747"/>
              <a:ext cx="381706" cy="301391"/>
            </a:xfrm>
            <a:custGeom>
              <a:rect b="b" l="l" r="r" t="t"/>
              <a:pathLst>
                <a:path extrusionOk="0" h="11498" w="14562">
                  <a:moveTo>
                    <a:pt x="1724" y="1057"/>
                  </a:moveTo>
                  <a:lnTo>
                    <a:pt x="1724" y="1057"/>
                  </a:lnTo>
                  <a:cubicBezTo>
                    <a:pt x="2079" y="1560"/>
                    <a:pt x="2635" y="1831"/>
                    <a:pt x="3131" y="1933"/>
                  </a:cubicBezTo>
                  <a:cubicBezTo>
                    <a:pt x="3060" y="2098"/>
                    <a:pt x="2951" y="2242"/>
                    <a:pt x="2811" y="2355"/>
                  </a:cubicBezTo>
                  <a:cubicBezTo>
                    <a:pt x="2378" y="2218"/>
                    <a:pt x="2069" y="1986"/>
                    <a:pt x="1893" y="1662"/>
                  </a:cubicBezTo>
                  <a:cubicBezTo>
                    <a:pt x="1794" y="1472"/>
                    <a:pt x="1738" y="1268"/>
                    <a:pt x="1724" y="1057"/>
                  </a:cubicBezTo>
                  <a:close/>
                  <a:moveTo>
                    <a:pt x="3560" y="1979"/>
                  </a:moveTo>
                  <a:cubicBezTo>
                    <a:pt x="4207" y="1986"/>
                    <a:pt x="4551" y="2081"/>
                    <a:pt x="4720" y="2147"/>
                  </a:cubicBezTo>
                  <a:cubicBezTo>
                    <a:pt x="4428" y="2622"/>
                    <a:pt x="3820" y="2629"/>
                    <a:pt x="3785" y="2629"/>
                  </a:cubicBezTo>
                  <a:cubicBezTo>
                    <a:pt x="3500" y="2629"/>
                    <a:pt x="3500" y="3055"/>
                    <a:pt x="3785" y="3055"/>
                  </a:cubicBezTo>
                  <a:lnTo>
                    <a:pt x="3788" y="3055"/>
                  </a:lnTo>
                  <a:cubicBezTo>
                    <a:pt x="3858" y="3055"/>
                    <a:pt x="4565" y="3040"/>
                    <a:pt x="4991" y="2502"/>
                  </a:cubicBezTo>
                  <a:cubicBezTo>
                    <a:pt x="5808" y="2666"/>
                    <a:pt x="6544" y="2724"/>
                    <a:pt x="7210" y="2724"/>
                  </a:cubicBezTo>
                  <a:cubicBezTo>
                    <a:pt x="8117" y="2724"/>
                    <a:pt x="8896" y="2617"/>
                    <a:pt x="9580" y="2524"/>
                  </a:cubicBezTo>
                  <a:cubicBezTo>
                    <a:pt x="10115" y="2452"/>
                    <a:pt x="10584" y="2388"/>
                    <a:pt x="11008" y="2388"/>
                  </a:cubicBezTo>
                  <a:cubicBezTo>
                    <a:pt x="11311" y="2388"/>
                    <a:pt x="11591" y="2421"/>
                    <a:pt x="11855" y="2506"/>
                  </a:cubicBezTo>
                  <a:cubicBezTo>
                    <a:pt x="12857" y="2830"/>
                    <a:pt x="13135" y="4053"/>
                    <a:pt x="13149" y="4335"/>
                  </a:cubicBezTo>
                  <a:cubicBezTo>
                    <a:pt x="13174" y="4880"/>
                    <a:pt x="13050" y="5175"/>
                    <a:pt x="12920" y="5491"/>
                  </a:cubicBezTo>
                  <a:cubicBezTo>
                    <a:pt x="12811" y="5762"/>
                    <a:pt x="12695" y="6044"/>
                    <a:pt x="12695" y="6448"/>
                  </a:cubicBezTo>
                  <a:cubicBezTo>
                    <a:pt x="12695" y="7292"/>
                    <a:pt x="13058" y="8189"/>
                    <a:pt x="13145" y="8396"/>
                  </a:cubicBezTo>
                  <a:lnTo>
                    <a:pt x="13145" y="10010"/>
                  </a:lnTo>
                  <a:cubicBezTo>
                    <a:pt x="13145" y="10133"/>
                    <a:pt x="13121" y="10260"/>
                    <a:pt x="13072" y="10376"/>
                  </a:cubicBezTo>
                  <a:lnTo>
                    <a:pt x="12766" y="11079"/>
                  </a:lnTo>
                  <a:lnTo>
                    <a:pt x="11844" y="11079"/>
                  </a:lnTo>
                  <a:lnTo>
                    <a:pt x="11904" y="10893"/>
                  </a:lnTo>
                  <a:cubicBezTo>
                    <a:pt x="11929" y="10819"/>
                    <a:pt x="11985" y="10763"/>
                    <a:pt x="12059" y="10738"/>
                  </a:cubicBezTo>
                  <a:lnTo>
                    <a:pt x="12062" y="10738"/>
                  </a:lnTo>
                  <a:lnTo>
                    <a:pt x="12611" y="10538"/>
                  </a:lnTo>
                  <a:cubicBezTo>
                    <a:pt x="12695" y="10506"/>
                    <a:pt x="12752" y="10429"/>
                    <a:pt x="12752" y="10341"/>
                  </a:cubicBezTo>
                  <a:lnTo>
                    <a:pt x="12752" y="9029"/>
                  </a:lnTo>
                  <a:cubicBezTo>
                    <a:pt x="12752" y="8994"/>
                    <a:pt x="12741" y="8962"/>
                    <a:pt x="12727" y="8931"/>
                  </a:cubicBezTo>
                  <a:lnTo>
                    <a:pt x="11264" y="6156"/>
                  </a:lnTo>
                  <a:cubicBezTo>
                    <a:pt x="11221" y="6078"/>
                    <a:pt x="11153" y="6046"/>
                    <a:pt x="11086" y="6046"/>
                  </a:cubicBezTo>
                  <a:cubicBezTo>
                    <a:pt x="10947" y="6046"/>
                    <a:pt x="10808" y="6187"/>
                    <a:pt x="10891" y="6353"/>
                  </a:cubicBezTo>
                  <a:lnTo>
                    <a:pt x="11320" y="7169"/>
                  </a:lnTo>
                  <a:cubicBezTo>
                    <a:pt x="10519" y="7552"/>
                    <a:pt x="9661" y="7798"/>
                    <a:pt x="8782" y="7897"/>
                  </a:cubicBezTo>
                  <a:cubicBezTo>
                    <a:pt x="8540" y="7923"/>
                    <a:pt x="8302" y="7937"/>
                    <a:pt x="8070" y="7937"/>
                  </a:cubicBezTo>
                  <a:cubicBezTo>
                    <a:pt x="7445" y="7937"/>
                    <a:pt x="6858" y="7841"/>
                    <a:pt x="6338" y="7654"/>
                  </a:cubicBezTo>
                  <a:lnTo>
                    <a:pt x="6429" y="7116"/>
                  </a:lnTo>
                  <a:cubicBezTo>
                    <a:pt x="6453" y="6961"/>
                    <a:pt x="6333" y="6871"/>
                    <a:pt x="6215" y="6871"/>
                  </a:cubicBezTo>
                  <a:cubicBezTo>
                    <a:pt x="6125" y="6871"/>
                    <a:pt x="6035" y="6924"/>
                    <a:pt x="6014" y="7042"/>
                  </a:cubicBezTo>
                  <a:lnTo>
                    <a:pt x="5434" y="10425"/>
                  </a:lnTo>
                  <a:lnTo>
                    <a:pt x="5434" y="10429"/>
                  </a:lnTo>
                  <a:cubicBezTo>
                    <a:pt x="5423" y="10499"/>
                    <a:pt x="5395" y="10562"/>
                    <a:pt x="5360" y="10618"/>
                  </a:cubicBezTo>
                  <a:lnTo>
                    <a:pt x="5051" y="11076"/>
                  </a:lnTo>
                  <a:lnTo>
                    <a:pt x="4101" y="11076"/>
                  </a:lnTo>
                  <a:lnTo>
                    <a:pt x="4157" y="10910"/>
                  </a:lnTo>
                  <a:cubicBezTo>
                    <a:pt x="4182" y="10833"/>
                    <a:pt x="4249" y="10773"/>
                    <a:pt x="4326" y="10756"/>
                  </a:cubicBezTo>
                  <a:lnTo>
                    <a:pt x="4991" y="10587"/>
                  </a:lnTo>
                  <a:cubicBezTo>
                    <a:pt x="5086" y="10566"/>
                    <a:pt x="5153" y="10478"/>
                    <a:pt x="5149" y="10383"/>
                  </a:cubicBezTo>
                  <a:lnTo>
                    <a:pt x="5121" y="7415"/>
                  </a:lnTo>
                  <a:cubicBezTo>
                    <a:pt x="5121" y="7341"/>
                    <a:pt x="5082" y="7271"/>
                    <a:pt x="5019" y="7236"/>
                  </a:cubicBezTo>
                  <a:cubicBezTo>
                    <a:pt x="5005" y="7225"/>
                    <a:pt x="3718" y="6465"/>
                    <a:pt x="2772" y="5189"/>
                  </a:cubicBezTo>
                  <a:cubicBezTo>
                    <a:pt x="3145" y="5069"/>
                    <a:pt x="3415" y="4904"/>
                    <a:pt x="3581" y="4697"/>
                  </a:cubicBezTo>
                  <a:cubicBezTo>
                    <a:pt x="3795" y="4433"/>
                    <a:pt x="3753" y="4190"/>
                    <a:pt x="3746" y="4162"/>
                  </a:cubicBezTo>
                  <a:cubicBezTo>
                    <a:pt x="3721" y="4047"/>
                    <a:pt x="3633" y="3995"/>
                    <a:pt x="3544" y="3995"/>
                  </a:cubicBezTo>
                  <a:cubicBezTo>
                    <a:pt x="3422" y="3995"/>
                    <a:pt x="3298" y="4092"/>
                    <a:pt x="3331" y="4250"/>
                  </a:cubicBezTo>
                  <a:cubicBezTo>
                    <a:pt x="3324" y="4317"/>
                    <a:pt x="3296" y="4384"/>
                    <a:pt x="3250" y="4433"/>
                  </a:cubicBezTo>
                  <a:cubicBezTo>
                    <a:pt x="3085" y="4644"/>
                    <a:pt x="2543" y="4999"/>
                    <a:pt x="810" y="5031"/>
                  </a:cubicBezTo>
                  <a:lnTo>
                    <a:pt x="806" y="5031"/>
                  </a:lnTo>
                  <a:cubicBezTo>
                    <a:pt x="697" y="5031"/>
                    <a:pt x="599" y="4957"/>
                    <a:pt x="571" y="4851"/>
                  </a:cubicBezTo>
                  <a:lnTo>
                    <a:pt x="469" y="4458"/>
                  </a:lnTo>
                  <a:cubicBezTo>
                    <a:pt x="448" y="4377"/>
                    <a:pt x="469" y="4292"/>
                    <a:pt x="525" y="4233"/>
                  </a:cubicBezTo>
                  <a:lnTo>
                    <a:pt x="2146" y="2517"/>
                  </a:lnTo>
                  <a:cubicBezTo>
                    <a:pt x="2346" y="2640"/>
                    <a:pt x="2564" y="2731"/>
                    <a:pt x="2793" y="2791"/>
                  </a:cubicBezTo>
                  <a:cubicBezTo>
                    <a:pt x="2812" y="2797"/>
                    <a:pt x="2832" y="2800"/>
                    <a:pt x="2851" y="2800"/>
                  </a:cubicBezTo>
                  <a:cubicBezTo>
                    <a:pt x="2887" y="2800"/>
                    <a:pt x="2923" y="2790"/>
                    <a:pt x="2955" y="2770"/>
                  </a:cubicBezTo>
                  <a:cubicBezTo>
                    <a:pt x="3243" y="2587"/>
                    <a:pt x="3458" y="2306"/>
                    <a:pt x="3560" y="1979"/>
                  </a:cubicBezTo>
                  <a:close/>
                  <a:moveTo>
                    <a:pt x="1604" y="1"/>
                  </a:moveTo>
                  <a:cubicBezTo>
                    <a:pt x="1520" y="1"/>
                    <a:pt x="1437" y="48"/>
                    <a:pt x="1404" y="146"/>
                  </a:cubicBezTo>
                  <a:cubicBezTo>
                    <a:pt x="1390" y="185"/>
                    <a:pt x="1102" y="1078"/>
                    <a:pt x="1517" y="1855"/>
                  </a:cubicBezTo>
                  <a:cubicBezTo>
                    <a:pt x="1594" y="2003"/>
                    <a:pt x="1692" y="2137"/>
                    <a:pt x="1812" y="2253"/>
                  </a:cubicBezTo>
                  <a:lnTo>
                    <a:pt x="219" y="3941"/>
                  </a:lnTo>
                  <a:cubicBezTo>
                    <a:pt x="61" y="4106"/>
                    <a:pt x="1" y="4342"/>
                    <a:pt x="57" y="4563"/>
                  </a:cubicBezTo>
                  <a:lnTo>
                    <a:pt x="163" y="4953"/>
                  </a:lnTo>
                  <a:cubicBezTo>
                    <a:pt x="236" y="5246"/>
                    <a:pt x="499" y="5449"/>
                    <a:pt x="799" y="5449"/>
                  </a:cubicBezTo>
                  <a:cubicBezTo>
                    <a:pt x="801" y="5449"/>
                    <a:pt x="804" y="5449"/>
                    <a:pt x="806" y="5449"/>
                  </a:cubicBezTo>
                  <a:lnTo>
                    <a:pt x="817" y="5449"/>
                  </a:lnTo>
                  <a:cubicBezTo>
                    <a:pt x="1411" y="5439"/>
                    <a:pt x="1914" y="5389"/>
                    <a:pt x="2332" y="5305"/>
                  </a:cubicBezTo>
                  <a:cubicBezTo>
                    <a:pt x="3190" y="6525"/>
                    <a:pt x="4347" y="7313"/>
                    <a:pt x="4699" y="7534"/>
                  </a:cubicBezTo>
                  <a:lnTo>
                    <a:pt x="4724" y="10218"/>
                  </a:lnTo>
                  <a:lnTo>
                    <a:pt x="4224" y="10341"/>
                  </a:lnTo>
                  <a:cubicBezTo>
                    <a:pt x="4003" y="10397"/>
                    <a:pt x="3827" y="10559"/>
                    <a:pt x="3757" y="10777"/>
                  </a:cubicBezTo>
                  <a:lnTo>
                    <a:pt x="3609" y="11220"/>
                  </a:lnTo>
                  <a:cubicBezTo>
                    <a:pt x="3563" y="11353"/>
                    <a:pt x="3662" y="11498"/>
                    <a:pt x="3809" y="11498"/>
                  </a:cubicBezTo>
                  <a:lnTo>
                    <a:pt x="5163" y="11498"/>
                  </a:lnTo>
                  <a:cubicBezTo>
                    <a:pt x="5233" y="11498"/>
                    <a:pt x="5300" y="11462"/>
                    <a:pt x="5339" y="11403"/>
                  </a:cubicBezTo>
                  <a:lnTo>
                    <a:pt x="5708" y="10850"/>
                  </a:lnTo>
                  <a:cubicBezTo>
                    <a:pt x="5778" y="10741"/>
                    <a:pt x="5828" y="10618"/>
                    <a:pt x="5845" y="10492"/>
                  </a:cubicBezTo>
                  <a:lnTo>
                    <a:pt x="6260" y="8073"/>
                  </a:lnTo>
                  <a:cubicBezTo>
                    <a:pt x="6837" y="8262"/>
                    <a:pt x="7437" y="8357"/>
                    <a:pt x="8045" y="8357"/>
                  </a:cubicBezTo>
                  <a:cubicBezTo>
                    <a:pt x="8056" y="8357"/>
                    <a:pt x="8067" y="8357"/>
                    <a:pt x="8078" y="8357"/>
                  </a:cubicBezTo>
                  <a:cubicBezTo>
                    <a:pt x="9186" y="8357"/>
                    <a:pt x="10381" y="8080"/>
                    <a:pt x="11517" y="7538"/>
                  </a:cubicBezTo>
                  <a:lnTo>
                    <a:pt x="12326" y="9075"/>
                  </a:lnTo>
                  <a:lnTo>
                    <a:pt x="12326" y="10186"/>
                  </a:lnTo>
                  <a:lnTo>
                    <a:pt x="11918" y="10334"/>
                  </a:lnTo>
                  <a:cubicBezTo>
                    <a:pt x="11721" y="10400"/>
                    <a:pt x="11570" y="10555"/>
                    <a:pt x="11503" y="10752"/>
                  </a:cubicBezTo>
                  <a:lnTo>
                    <a:pt x="11349" y="11216"/>
                  </a:lnTo>
                  <a:cubicBezTo>
                    <a:pt x="11303" y="11353"/>
                    <a:pt x="11405" y="11494"/>
                    <a:pt x="11549" y="11494"/>
                  </a:cubicBezTo>
                  <a:lnTo>
                    <a:pt x="12906" y="11494"/>
                  </a:lnTo>
                  <a:cubicBezTo>
                    <a:pt x="12991" y="11494"/>
                    <a:pt x="13065" y="11445"/>
                    <a:pt x="13100" y="11367"/>
                  </a:cubicBezTo>
                  <a:lnTo>
                    <a:pt x="13458" y="10538"/>
                  </a:lnTo>
                  <a:cubicBezTo>
                    <a:pt x="13532" y="10369"/>
                    <a:pt x="13567" y="10189"/>
                    <a:pt x="13567" y="10007"/>
                  </a:cubicBezTo>
                  <a:lnTo>
                    <a:pt x="13567" y="8350"/>
                  </a:lnTo>
                  <a:cubicBezTo>
                    <a:pt x="13567" y="8319"/>
                    <a:pt x="13560" y="8291"/>
                    <a:pt x="13550" y="8262"/>
                  </a:cubicBezTo>
                  <a:cubicBezTo>
                    <a:pt x="13546" y="8252"/>
                    <a:pt x="13117" y="7295"/>
                    <a:pt x="13117" y="6448"/>
                  </a:cubicBezTo>
                  <a:cubicBezTo>
                    <a:pt x="13117" y="6124"/>
                    <a:pt x="13209" y="5906"/>
                    <a:pt x="13311" y="5650"/>
                  </a:cubicBezTo>
                  <a:cubicBezTo>
                    <a:pt x="13448" y="5323"/>
                    <a:pt x="13603" y="4946"/>
                    <a:pt x="13567" y="4313"/>
                  </a:cubicBezTo>
                  <a:cubicBezTo>
                    <a:pt x="13553" y="4025"/>
                    <a:pt x="13434" y="3547"/>
                    <a:pt x="13167" y="3100"/>
                  </a:cubicBezTo>
                  <a:lnTo>
                    <a:pt x="13167" y="3100"/>
                  </a:lnTo>
                  <a:cubicBezTo>
                    <a:pt x="13283" y="3167"/>
                    <a:pt x="13385" y="3251"/>
                    <a:pt x="13476" y="3350"/>
                  </a:cubicBezTo>
                  <a:cubicBezTo>
                    <a:pt x="13961" y="3888"/>
                    <a:pt x="14053" y="4746"/>
                    <a:pt x="13722" y="5713"/>
                  </a:cubicBezTo>
                  <a:cubicBezTo>
                    <a:pt x="13297" y="6965"/>
                    <a:pt x="14060" y="7985"/>
                    <a:pt x="14095" y="8027"/>
                  </a:cubicBezTo>
                  <a:cubicBezTo>
                    <a:pt x="14142" y="8092"/>
                    <a:pt x="14202" y="8119"/>
                    <a:pt x="14261" y="8119"/>
                  </a:cubicBezTo>
                  <a:cubicBezTo>
                    <a:pt x="14416" y="8119"/>
                    <a:pt x="14561" y="7935"/>
                    <a:pt x="14429" y="7770"/>
                  </a:cubicBezTo>
                  <a:cubicBezTo>
                    <a:pt x="14422" y="7760"/>
                    <a:pt x="13768" y="6887"/>
                    <a:pt x="14123" y="5847"/>
                  </a:cubicBezTo>
                  <a:cubicBezTo>
                    <a:pt x="14503" y="4732"/>
                    <a:pt x="14380" y="3719"/>
                    <a:pt x="13785" y="3065"/>
                  </a:cubicBezTo>
                  <a:cubicBezTo>
                    <a:pt x="13500" y="2750"/>
                    <a:pt x="13138" y="2570"/>
                    <a:pt x="12820" y="2570"/>
                  </a:cubicBezTo>
                  <a:cubicBezTo>
                    <a:pt x="12797" y="2570"/>
                    <a:pt x="12774" y="2571"/>
                    <a:pt x="12752" y="2573"/>
                  </a:cubicBezTo>
                  <a:cubicBezTo>
                    <a:pt x="12534" y="2358"/>
                    <a:pt x="12270" y="2200"/>
                    <a:pt x="11981" y="2105"/>
                  </a:cubicBezTo>
                  <a:cubicBezTo>
                    <a:pt x="11669" y="2004"/>
                    <a:pt x="11342" y="1966"/>
                    <a:pt x="10997" y="1966"/>
                  </a:cubicBezTo>
                  <a:cubicBezTo>
                    <a:pt x="10539" y="1966"/>
                    <a:pt x="10048" y="2033"/>
                    <a:pt x="9516" y="2105"/>
                  </a:cubicBezTo>
                  <a:cubicBezTo>
                    <a:pt x="8852" y="2196"/>
                    <a:pt x="8094" y="2300"/>
                    <a:pt x="7214" y="2300"/>
                  </a:cubicBezTo>
                  <a:cubicBezTo>
                    <a:pt x="6604" y="2300"/>
                    <a:pt x="5935" y="2250"/>
                    <a:pt x="5198" y="2112"/>
                  </a:cubicBezTo>
                  <a:cubicBezTo>
                    <a:pt x="5219" y="2038"/>
                    <a:pt x="5198" y="1961"/>
                    <a:pt x="5146" y="1908"/>
                  </a:cubicBezTo>
                  <a:cubicBezTo>
                    <a:pt x="5086" y="1852"/>
                    <a:pt x="4741" y="1564"/>
                    <a:pt x="3556" y="1557"/>
                  </a:cubicBezTo>
                  <a:cubicBezTo>
                    <a:pt x="2948" y="1550"/>
                    <a:pt x="1984" y="1180"/>
                    <a:pt x="1812" y="178"/>
                  </a:cubicBezTo>
                  <a:cubicBezTo>
                    <a:pt x="1793" y="62"/>
                    <a:pt x="1699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0" name="Google Shape;12580;p32"/>
            <p:cNvSpPr/>
            <p:nvPr/>
          </p:nvSpPr>
          <p:spPr>
            <a:xfrm>
              <a:off x="4728694" y="2080657"/>
              <a:ext cx="11088" cy="11088"/>
            </a:xfrm>
            <a:custGeom>
              <a:rect b="b" l="l" r="r" t="t"/>
              <a:pathLst>
                <a:path extrusionOk="0" h="423" w="423">
                  <a:moveTo>
                    <a:pt x="211" y="1"/>
                  </a:moveTo>
                  <a:cubicBezTo>
                    <a:pt x="95" y="1"/>
                    <a:pt x="0" y="96"/>
                    <a:pt x="0" y="212"/>
                  </a:cubicBezTo>
                  <a:cubicBezTo>
                    <a:pt x="0" y="328"/>
                    <a:pt x="95" y="423"/>
                    <a:pt x="211" y="423"/>
                  </a:cubicBezTo>
                  <a:cubicBezTo>
                    <a:pt x="331" y="423"/>
                    <a:pt x="422" y="328"/>
                    <a:pt x="422" y="212"/>
                  </a:cubicBezTo>
                  <a:cubicBezTo>
                    <a:pt x="422" y="96"/>
                    <a:pt x="331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81" name="Google Shape;12581;p32"/>
          <p:cNvGrpSpPr/>
          <p:nvPr/>
        </p:nvGrpSpPr>
        <p:grpSpPr>
          <a:xfrm>
            <a:off x="1936145" y="2111719"/>
            <a:ext cx="387526" cy="378351"/>
            <a:chOff x="1936145" y="1959319"/>
            <a:chExt cx="387526" cy="378351"/>
          </a:xfrm>
        </p:grpSpPr>
        <p:sp>
          <p:nvSpPr>
            <p:cNvPr id="12582" name="Google Shape;12582;p32"/>
            <p:cNvSpPr/>
            <p:nvPr/>
          </p:nvSpPr>
          <p:spPr>
            <a:xfrm>
              <a:off x="2161258" y="1964824"/>
              <a:ext cx="162413" cy="162753"/>
            </a:xfrm>
            <a:custGeom>
              <a:rect b="b" l="l" r="r" t="t"/>
              <a:pathLst>
                <a:path extrusionOk="0" h="6209" w="6196">
                  <a:moveTo>
                    <a:pt x="3512" y="0"/>
                  </a:moveTo>
                  <a:cubicBezTo>
                    <a:pt x="2418" y="0"/>
                    <a:pt x="1287" y="780"/>
                    <a:pt x="721" y="2039"/>
                  </a:cubicBezTo>
                  <a:cubicBezTo>
                    <a:pt x="0" y="3649"/>
                    <a:pt x="478" y="5429"/>
                    <a:pt x="1790" y="6020"/>
                  </a:cubicBezTo>
                  <a:cubicBezTo>
                    <a:pt x="2076" y="6148"/>
                    <a:pt x="2379" y="6209"/>
                    <a:pt x="2684" y="6209"/>
                  </a:cubicBezTo>
                  <a:cubicBezTo>
                    <a:pt x="3777" y="6209"/>
                    <a:pt x="4908" y="5429"/>
                    <a:pt x="5472" y="4170"/>
                  </a:cubicBezTo>
                  <a:cubicBezTo>
                    <a:pt x="6196" y="2559"/>
                    <a:pt x="5718" y="780"/>
                    <a:pt x="4406" y="189"/>
                  </a:cubicBezTo>
                  <a:cubicBezTo>
                    <a:pt x="4120" y="61"/>
                    <a:pt x="3817" y="0"/>
                    <a:pt x="3512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3" name="Google Shape;12583;p32"/>
            <p:cNvSpPr/>
            <p:nvPr/>
          </p:nvSpPr>
          <p:spPr>
            <a:xfrm>
              <a:off x="2191114" y="1967733"/>
              <a:ext cx="132557" cy="159765"/>
            </a:xfrm>
            <a:custGeom>
              <a:rect b="b" l="l" r="r" t="t"/>
              <a:pathLst>
                <a:path extrusionOk="0" h="6095" w="5057">
                  <a:moveTo>
                    <a:pt x="3049" y="1"/>
                  </a:moveTo>
                  <a:cubicBezTo>
                    <a:pt x="2152" y="191"/>
                    <a:pt x="1245" y="971"/>
                    <a:pt x="735" y="2111"/>
                  </a:cubicBezTo>
                  <a:cubicBezTo>
                    <a:pt x="0" y="3746"/>
                    <a:pt x="355" y="5497"/>
                    <a:pt x="1526" y="6025"/>
                  </a:cubicBezTo>
                  <a:cubicBezTo>
                    <a:pt x="1590" y="6053"/>
                    <a:pt x="1653" y="6074"/>
                    <a:pt x="1716" y="6095"/>
                  </a:cubicBezTo>
                  <a:cubicBezTo>
                    <a:pt x="2757" y="6018"/>
                    <a:pt x="3798" y="5258"/>
                    <a:pt x="4336" y="4066"/>
                  </a:cubicBezTo>
                  <a:cubicBezTo>
                    <a:pt x="5057" y="2455"/>
                    <a:pt x="4579" y="673"/>
                    <a:pt x="3267" y="85"/>
                  </a:cubicBezTo>
                  <a:cubicBezTo>
                    <a:pt x="3197" y="54"/>
                    <a:pt x="3123" y="26"/>
                    <a:pt x="3049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4" name="Google Shape;12584;p32"/>
            <p:cNvSpPr/>
            <p:nvPr/>
          </p:nvSpPr>
          <p:spPr>
            <a:xfrm>
              <a:off x="1936145" y="1965007"/>
              <a:ext cx="162439" cy="162753"/>
            </a:xfrm>
            <a:custGeom>
              <a:rect b="b" l="l" r="r" t="t"/>
              <a:pathLst>
                <a:path extrusionOk="0" h="6209" w="6197">
                  <a:moveTo>
                    <a:pt x="2685" y="0"/>
                  </a:moveTo>
                  <a:cubicBezTo>
                    <a:pt x="2380" y="0"/>
                    <a:pt x="2077" y="61"/>
                    <a:pt x="1791" y="189"/>
                  </a:cubicBezTo>
                  <a:cubicBezTo>
                    <a:pt x="479" y="777"/>
                    <a:pt x="1" y="2559"/>
                    <a:pt x="725" y="4170"/>
                  </a:cubicBezTo>
                  <a:cubicBezTo>
                    <a:pt x="1289" y="5429"/>
                    <a:pt x="2419" y="6209"/>
                    <a:pt x="3513" y="6209"/>
                  </a:cubicBezTo>
                  <a:cubicBezTo>
                    <a:pt x="3818" y="6209"/>
                    <a:pt x="4121" y="6148"/>
                    <a:pt x="4407" y="6020"/>
                  </a:cubicBezTo>
                  <a:cubicBezTo>
                    <a:pt x="5719" y="5429"/>
                    <a:pt x="6197" y="3646"/>
                    <a:pt x="5476" y="2039"/>
                  </a:cubicBezTo>
                  <a:cubicBezTo>
                    <a:pt x="4910" y="780"/>
                    <a:pt x="3778" y="0"/>
                    <a:pt x="2685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5" name="Google Shape;12585;p32"/>
            <p:cNvSpPr/>
            <p:nvPr/>
          </p:nvSpPr>
          <p:spPr>
            <a:xfrm>
              <a:off x="1936145" y="1967733"/>
              <a:ext cx="132688" cy="159765"/>
            </a:xfrm>
            <a:custGeom>
              <a:rect b="b" l="l" r="r" t="t"/>
              <a:pathLst>
                <a:path extrusionOk="0" h="6095" w="5062">
                  <a:moveTo>
                    <a:pt x="2012" y="1"/>
                  </a:moveTo>
                  <a:cubicBezTo>
                    <a:pt x="1938" y="26"/>
                    <a:pt x="1865" y="54"/>
                    <a:pt x="1791" y="85"/>
                  </a:cubicBezTo>
                  <a:cubicBezTo>
                    <a:pt x="479" y="673"/>
                    <a:pt x="1" y="2455"/>
                    <a:pt x="725" y="4066"/>
                  </a:cubicBezTo>
                  <a:cubicBezTo>
                    <a:pt x="1260" y="5258"/>
                    <a:pt x="2304" y="6018"/>
                    <a:pt x="3341" y="6095"/>
                  </a:cubicBezTo>
                  <a:cubicBezTo>
                    <a:pt x="3408" y="6074"/>
                    <a:pt x="3472" y="6053"/>
                    <a:pt x="3535" y="6025"/>
                  </a:cubicBezTo>
                  <a:cubicBezTo>
                    <a:pt x="4706" y="5497"/>
                    <a:pt x="5061" y="3746"/>
                    <a:pt x="4326" y="2111"/>
                  </a:cubicBezTo>
                  <a:cubicBezTo>
                    <a:pt x="3813" y="971"/>
                    <a:pt x="2909" y="191"/>
                    <a:pt x="2012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6" name="Google Shape;12586;p32"/>
            <p:cNvSpPr/>
            <p:nvPr/>
          </p:nvSpPr>
          <p:spPr>
            <a:xfrm>
              <a:off x="1981886" y="2024143"/>
              <a:ext cx="296175" cy="308023"/>
            </a:xfrm>
            <a:custGeom>
              <a:rect b="b" l="l" r="r" t="t"/>
              <a:pathLst>
                <a:path extrusionOk="0" h="11751" w="11299">
                  <a:moveTo>
                    <a:pt x="5647" y="1"/>
                  </a:moveTo>
                  <a:cubicBezTo>
                    <a:pt x="2711" y="1"/>
                    <a:pt x="0" y="3475"/>
                    <a:pt x="0" y="6953"/>
                  </a:cubicBezTo>
                  <a:cubicBezTo>
                    <a:pt x="0" y="8838"/>
                    <a:pt x="1547" y="10578"/>
                    <a:pt x="3998" y="11120"/>
                  </a:cubicBezTo>
                  <a:cubicBezTo>
                    <a:pt x="4468" y="11540"/>
                    <a:pt x="5058" y="11750"/>
                    <a:pt x="5647" y="11750"/>
                  </a:cubicBezTo>
                  <a:cubicBezTo>
                    <a:pt x="6237" y="11750"/>
                    <a:pt x="6827" y="11540"/>
                    <a:pt x="7297" y="11120"/>
                  </a:cubicBezTo>
                  <a:cubicBezTo>
                    <a:pt x="9748" y="10578"/>
                    <a:pt x="11298" y="8838"/>
                    <a:pt x="11298" y="6953"/>
                  </a:cubicBezTo>
                  <a:cubicBezTo>
                    <a:pt x="11298" y="3475"/>
                    <a:pt x="8584" y="1"/>
                    <a:pt x="5647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7" name="Google Shape;12587;p32"/>
            <p:cNvSpPr/>
            <p:nvPr/>
          </p:nvSpPr>
          <p:spPr>
            <a:xfrm>
              <a:off x="1981886" y="2027577"/>
              <a:ext cx="122045" cy="287499"/>
            </a:xfrm>
            <a:custGeom>
              <a:rect b="b" l="l" r="r" t="t"/>
              <a:pathLst>
                <a:path extrusionOk="0" h="10968" w="4656">
                  <a:moveTo>
                    <a:pt x="4656" y="0"/>
                  </a:moveTo>
                  <a:lnTo>
                    <a:pt x="4656" y="0"/>
                  </a:lnTo>
                  <a:cubicBezTo>
                    <a:pt x="2131" y="665"/>
                    <a:pt x="0" y="3742"/>
                    <a:pt x="0" y="6822"/>
                  </a:cubicBezTo>
                  <a:cubicBezTo>
                    <a:pt x="0" y="8686"/>
                    <a:pt x="1509" y="10398"/>
                    <a:pt x="3910" y="10968"/>
                  </a:cubicBezTo>
                  <a:cubicBezTo>
                    <a:pt x="2592" y="10075"/>
                    <a:pt x="1807" y="8559"/>
                    <a:pt x="1807" y="6945"/>
                  </a:cubicBezTo>
                  <a:cubicBezTo>
                    <a:pt x="1807" y="4142"/>
                    <a:pt x="3028" y="1340"/>
                    <a:pt x="4656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8" name="Google Shape;12588;p32"/>
            <p:cNvSpPr/>
            <p:nvPr/>
          </p:nvSpPr>
          <p:spPr>
            <a:xfrm>
              <a:off x="2088230" y="2303909"/>
              <a:ext cx="83172" cy="28283"/>
            </a:xfrm>
            <a:custGeom>
              <a:rect b="b" l="l" r="r" t="t"/>
              <a:pathLst>
                <a:path extrusionOk="0" h="1079" w="3173">
                  <a:moveTo>
                    <a:pt x="8" y="0"/>
                  </a:moveTo>
                  <a:lnTo>
                    <a:pt x="8" y="0"/>
                  </a:lnTo>
                  <a:cubicBezTo>
                    <a:pt x="1" y="194"/>
                    <a:pt x="75" y="377"/>
                    <a:pt x="208" y="514"/>
                  </a:cubicBezTo>
                  <a:cubicBezTo>
                    <a:pt x="592" y="890"/>
                    <a:pt x="1090" y="1078"/>
                    <a:pt x="1588" y="1078"/>
                  </a:cubicBezTo>
                  <a:cubicBezTo>
                    <a:pt x="2086" y="1078"/>
                    <a:pt x="2584" y="890"/>
                    <a:pt x="2965" y="514"/>
                  </a:cubicBezTo>
                  <a:cubicBezTo>
                    <a:pt x="3099" y="377"/>
                    <a:pt x="3173" y="194"/>
                    <a:pt x="3169" y="0"/>
                  </a:cubicBezTo>
                  <a:lnTo>
                    <a:pt x="3169" y="0"/>
                  </a:lnTo>
                  <a:lnTo>
                    <a:pt x="2382" y="264"/>
                  </a:lnTo>
                  <a:lnTo>
                    <a:pt x="799" y="26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9" name="Google Shape;12589;p32"/>
            <p:cNvSpPr/>
            <p:nvPr/>
          </p:nvSpPr>
          <p:spPr>
            <a:xfrm>
              <a:off x="2100314" y="2243253"/>
              <a:ext cx="59214" cy="50092"/>
            </a:xfrm>
            <a:custGeom>
              <a:rect b="b" l="l" r="r" t="t"/>
              <a:pathLst>
                <a:path extrusionOk="0" h="1911" w="2259">
                  <a:moveTo>
                    <a:pt x="1129" y="1"/>
                  </a:moveTo>
                  <a:cubicBezTo>
                    <a:pt x="507" y="1"/>
                    <a:pt x="1" y="405"/>
                    <a:pt x="1" y="904"/>
                  </a:cubicBezTo>
                  <a:cubicBezTo>
                    <a:pt x="1" y="1390"/>
                    <a:pt x="475" y="1643"/>
                    <a:pt x="816" y="1829"/>
                  </a:cubicBezTo>
                  <a:cubicBezTo>
                    <a:pt x="913" y="1884"/>
                    <a:pt x="1021" y="1911"/>
                    <a:pt x="1129" y="1911"/>
                  </a:cubicBezTo>
                  <a:cubicBezTo>
                    <a:pt x="1238" y="1911"/>
                    <a:pt x="1346" y="1884"/>
                    <a:pt x="1442" y="1829"/>
                  </a:cubicBezTo>
                  <a:cubicBezTo>
                    <a:pt x="1783" y="1639"/>
                    <a:pt x="2258" y="1390"/>
                    <a:pt x="2258" y="904"/>
                  </a:cubicBezTo>
                  <a:cubicBezTo>
                    <a:pt x="2258" y="405"/>
                    <a:pt x="1755" y="1"/>
                    <a:pt x="1129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0" name="Google Shape;12590;p32"/>
            <p:cNvSpPr/>
            <p:nvPr/>
          </p:nvSpPr>
          <p:spPr>
            <a:xfrm>
              <a:off x="2047051" y="2166293"/>
              <a:ext cx="41494" cy="53290"/>
            </a:xfrm>
            <a:custGeom>
              <a:rect b="b" l="l" r="r" t="t"/>
              <a:pathLst>
                <a:path extrusionOk="0" h="2033" w="1583">
                  <a:moveTo>
                    <a:pt x="791" y="0"/>
                  </a:moveTo>
                  <a:cubicBezTo>
                    <a:pt x="352" y="0"/>
                    <a:pt x="0" y="352"/>
                    <a:pt x="0" y="792"/>
                  </a:cubicBezTo>
                  <a:lnTo>
                    <a:pt x="0" y="1242"/>
                  </a:lnTo>
                  <a:cubicBezTo>
                    <a:pt x="0" y="1681"/>
                    <a:pt x="352" y="2033"/>
                    <a:pt x="791" y="2033"/>
                  </a:cubicBezTo>
                  <a:cubicBezTo>
                    <a:pt x="1227" y="2033"/>
                    <a:pt x="1583" y="1681"/>
                    <a:pt x="1583" y="1242"/>
                  </a:cubicBezTo>
                  <a:lnTo>
                    <a:pt x="1583" y="792"/>
                  </a:lnTo>
                  <a:cubicBezTo>
                    <a:pt x="1583" y="352"/>
                    <a:pt x="1227" y="0"/>
                    <a:pt x="79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1" name="Google Shape;12591;p32"/>
            <p:cNvSpPr/>
            <p:nvPr/>
          </p:nvSpPr>
          <p:spPr>
            <a:xfrm>
              <a:off x="2064744" y="2166293"/>
              <a:ext cx="23722" cy="41416"/>
            </a:xfrm>
            <a:custGeom>
              <a:rect b="b" l="l" r="r" t="t"/>
              <a:pathLst>
                <a:path extrusionOk="0" h="1580" w="905">
                  <a:moveTo>
                    <a:pt x="116" y="0"/>
                  </a:moveTo>
                  <a:cubicBezTo>
                    <a:pt x="78" y="0"/>
                    <a:pt x="39" y="4"/>
                    <a:pt x="0" y="11"/>
                  </a:cubicBezTo>
                  <a:lnTo>
                    <a:pt x="0" y="1129"/>
                  </a:lnTo>
                  <a:cubicBezTo>
                    <a:pt x="0" y="1379"/>
                    <a:pt x="204" y="1579"/>
                    <a:pt x="454" y="1579"/>
                  </a:cubicBezTo>
                  <a:cubicBezTo>
                    <a:pt x="704" y="1579"/>
                    <a:pt x="904" y="1379"/>
                    <a:pt x="904" y="1129"/>
                  </a:cubicBezTo>
                  <a:lnTo>
                    <a:pt x="904" y="792"/>
                  </a:lnTo>
                  <a:cubicBezTo>
                    <a:pt x="904" y="355"/>
                    <a:pt x="552" y="0"/>
                    <a:pt x="116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2" name="Google Shape;12592;p32"/>
            <p:cNvSpPr/>
            <p:nvPr/>
          </p:nvSpPr>
          <p:spPr>
            <a:xfrm>
              <a:off x="2058846" y="2172191"/>
              <a:ext cx="17798" cy="17824"/>
            </a:xfrm>
            <a:custGeom>
              <a:rect b="b" l="l" r="r" t="t"/>
              <a:pathLst>
                <a:path extrusionOk="0" h="680" w="679">
                  <a:moveTo>
                    <a:pt x="338" y="0"/>
                  </a:moveTo>
                  <a:cubicBezTo>
                    <a:pt x="151" y="0"/>
                    <a:pt x="0" y="152"/>
                    <a:pt x="0" y="341"/>
                  </a:cubicBezTo>
                  <a:cubicBezTo>
                    <a:pt x="0" y="528"/>
                    <a:pt x="151" y="679"/>
                    <a:pt x="338" y="679"/>
                  </a:cubicBezTo>
                  <a:cubicBezTo>
                    <a:pt x="528" y="679"/>
                    <a:pt x="679" y="528"/>
                    <a:pt x="679" y="341"/>
                  </a:cubicBezTo>
                  <a:cubicBezTo>
                    <a:pt x="679" y="152"/>
                    <a:pt x="528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3" name="Google Shape;12593;p32"/>
            <p:cNvSpPr/>
            <p:nvPr/>
          </p:nvSpPr>
          <p:spPr>
            <a:xfrm>
              <a:off x="2171376" y="2166293"/>
              <a:ext cx="41521" cy="53290"/>
            </a:xfrm>
            <a:custGeom>
              <a:rect b="b" l="l" r="r" t="t"/>
              <a:pathLst>
                <a:path extrusionOk="0" h="2033" w="1584">
                  <a:moveTo>
                    <a:pt x="792" y="0"/>
                  </a:moveTo>
                  <a:cubicBezTo>
                    <a:pt x="352" y="0"/>
                    <a:pt x="1" y="352"/>
                    <a:pt x="1" y="792"/>
                  </a:cubicBezTo>
                  <a:lnTo>
                    <a:pt x="1" y="1242"/>
                  </a:lnTo>
                  <a:cubicBezTo>
                    <a:pt x="1" y="1681"/>
                    <a:pt x="352" y="2033"/>
                    <a:pt x="792" y="2033"/>
                  </a:cubicBezTo>
                  <a:cubicBezTo>
                    <a:pt x="1228" y="2033"/>
                    <a:pt x="1583" y="1681"/>
                    <a:pt x="1583" y="1242"/>
                  </a:cubicBezTo>
                  <a:lnTo>
                    <a:pt x="1583" y="792"/>
                  </a:lnTo>
                  <a:cubicBezTo>
                    <a:pt x="1583" y="352"/>
                    <a:pt x="1228" y="0"/>
                    <a:pt x="792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4" name="Google Shape;12594;p32"/>
            <p:cNvSpPr/>
            <p:nvPr/>
          </p:nvSpPr>
          <p:spPr>
            <a:xfrm>
              <a:off x="2189070" y="2166293"/>
              <a:ext cx="23722" cy="41416"/>
            </a:xfrm>
            <a:custGeom>
              <a:rect b="b" l="l" r="r" t="t"/>
              <a:pathLst>
                <a:path extrusionOk="0" h="1580" w="905">
                  <a:moveTo>
                    <a:pt x="117" y="0"/>
                  </a:moveTo>
                  <a:cubicBezTo>
                    <a:pt x="78" y="0"/>
                    <a:pt x="40" y="4"/>
                    <a:pt x="1" y="11"/>
                  </a:cubicBezTo>
                  <a:lnTo>
                    <a:pt x="1" y="1129"/>
                  </a:lnTo>
                  <a:cubicBezTo>
                    <a:pt x="1" y="1379"/>
                    <a:pt x="205" y="1579"/>
                    <a:pt x="455" y="1579"/>
                  </a:cubicBezTo>
                  <a:cubicBezTo>
                    <a:pt x="704" y="1579"/>
                    <a:pt x="905" y="1379"/>
                    <a:pt x="905" y="1129"/>
                  </a:cubicBezTo>
                  <a:lnTo>
                    <a:pt x="905" y="792"/>
                  </a:lnTo>
                  <a:cubicBezTo>
                    <a:pt x="905" y="355"/>
                    <a:pt x="553" y="0"/>
                    <a:pt x="117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5" name="Google Shape;12595;p32"/>
            <p:cNvSpPr/>
            <p:nvPr/>
          </p:nvSpPr>
          <p:spPr>
            <a:xfrm>
              <a:off x="2183277" y="2172191"/>
              <a:ext cx="17720" cy="17824"/>
            </a:xfrm>
            <a:custGeom>
              <a:rect b="b" l="l" r="r" t="t"/>
              <a:pathLst>
                <a:path extrusionOk="0" h="680" w="676">
                  <a:moveTo>
                    <a:pt x="338" y="0"/>
                  </a:moveTo>
                  <a:cubicBezTo>
                    <a:pt x="152" y="0"/>
                    <a:pt x="0" y="152"/>
                    <a:pt x="0" y="341"/>
                  </a:cubicBezTo>
                  <a:cubicBezTo>
                    <a:pt x="0" y="528"/>
                    <a:pt x="152" y="679"/>
                    <a:pt x="338" y="679"/>
                  </a:cubicBezTo>
                  <a:cubicBezTo>
                    <a:pt x="524" y="679"/>
                    <a:pt x="676" y="528"/>
                    <a:pt x="676" y="341"/>
                  </a:cubicBezTo>
                  <a:cubicBezTo>
                    <a:pt x="676" y="152"/>
                    <a:pt x="524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6" name="Google Shape;12596;p32"/>
            <p:cNvSpPr/>
            <p:nvPr/>
          </p:nvSpPr>
          <p:spPr>
            <a:xfrm>
              <a:off x="2100314" y="2243908"/>
              <a:ext cx="38926" cy="49437"/>
            </a:xfrm>
            <a:custGeom>
              <a:rect b="b" l="l" r="r" t="t"/>
              <a:pathLst>
                <a:path extrusionOk="0" h="1886" w="1485">
                  <a:moveTo>
                    <a:pt x="887" y="0"/>
                  </a:moveTo>
                  <a:cubicBezTo>
                    <a:pt x="380" y="88"/>
                    <a:pt x="1" y="447"/>
                    <a:pt x="1" y="879"/>
                  </a:cubicBezTo>
                  <a:cubicBezTo>
                    <a:pt x="1" y="1365"/>
                    <a:pt x="475" y="1614"/>
                    <a:pt x="816" y="1804"/>
                  </a:cubicBezTo>
                  <a:cubicBezTo>
                    <a:pt x="915" y="1859"/>
                    <a:pt x="1023" y="1886"/>
                    <a:pt x="1131" y="1886"/>
                  </a:cubicBezTo>
                  <a:cubicBezTo>
                    <a:pt x="1238" y="1886"/>
                    <a:pt x="1346" y="1859"/>
                    <a:pt x="1442" y="1804"/>
                  </a:cubicBezTo>
                  <a:lnTo>
                    <a:pt x="1485" y="1779"/>
                  </a:lnTo>
                  <a:cubicBezTo>
                    <a:pt x="1147" y="1547"/>
                    <a:pt x="679" y="1234"/>
                    <a:pt x="679" y="644"/>
                  </a:cubicBezTo>
                  <a:cubicBezTo>
                    <a:pt x="679" y="412"/>
                    <a:pt x="750" y="187"/>
                    <a:pt x="887" y="0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7" name="Google Shape;12597;p32"/>
            <p:cNvSpPr/>
            <p:nvPr/>
          </p:nvSpPr>
          <p:spPr>
            <a:xfrm>
              <a:off x="2041520" y="2160762"/>
              <a:ext cx="52556" cy="64352"/>
            </a:xfrm>
            <a:custGeom>
              <a:rect b="b" l="l" r="r" t="t"/>
              <a:pathLst>
                <a:path extrusionOk="0" h="2455" w="2005">
                  <a:moveTo>
                    <a:pt x="1002" y="0"/>
                  </a:moveTo>
                  <a:cubicBezTo>
                    <a:pt x="447" y="0"/>
                    <a:pt x="0" y="450"/>
                    <a:pt x="0" y="1003"/>
                  </a:cubicBezTo>
                  <a:lnTo>
                    <a:pt x="0" y="1453"/>
                  </a:lnTo>
                  <a:cubicBezTo>
                    <a:pt x="0" y="2008"/>
                    <a:pt x="447" y="2455"/>
                    <a:pt x="1002" y="2455"/>
                  </a:cubicBezTo>
                  <a:cubicBezTo>
                    <a:pt x="1554" y="2455"/>
                    <a:pt x="2005" y="2008"/>
                    <a:pt x="2005" y="1453"/>
                  </a:cubicBezTo>
                  <a:lnTo>
                    <a:pt x="2005" y="1003"/>
                  </a:lnTo>
                  <a:cubicBezTo>
                    <a:pt x="2005" y="855"/>
                    <a:pt x="1969" y="707"/>
                    <a:pt x="1906" y="574"/>
                  </a:cubicBezTo>
                  <a:cubicBezTo>
                    <a:pt x="1870" y="497"/>
                    <a:pt x="1794" y="452"/>
                    <a:pt x="1714" y="452"/>
                  </a:cubicBezTo>
                  <a:cubicBezTo>
                    <a:pt x="1684" y="452"/>
                    <a:pt x="1654" y="458"/>
                    <a:pt x="1625" y="472"/>
                  </a:cubicBezTo>
                  <a:cubicBezTo>
                    <a:pt x="1519" y="521"/>
                    <a:pt x="1474" y="647"/>
                    <a:pt x="1526" y="753"/>
                  </a:cubicBezTo>
                  <a:cubicBezTo>
                    <a:pt x="1561" y="830"/>
                    <a:pt x="1579" y="915"/>
                    <a:pt x="1579" y="1003"/>
                  </a:cubicBezTo>
                  <a:lnTo>
                    <a:pt x="1579" y="1453"/>
                  </a:lnTo>
                  <a:cubicBezTo>
                    <a:pt x="1579" y="1773"/>
                    <a:pt x="1322" y="2033"/>
                    <a:pt x="1002" y="2033"/>
                  </a:cubicBezTo>
                  <a:cubicBezTo>
                    <a:pt x="682" y="2033"/>
                    <a:pt x="422" y="1773"/>
                    <a:pt x="422" y="1453"/>
                  </a:cubicBezTo>
                  <a:lnTo>
                    <a:pt x="422" y="1003"/>
                  </a:lnTo>
                  <a:cubicBezTo>
                    <a:pt x="422" y="683"/>
                    <a:pt x="682" y="422"/>
                    <a:pt x="1002" y="422"/>
                  </a:cubicBezTo>
                  <a:cubicBezTo>
                    <a:pt x="1118" y="422"/>
                    <a:pt x="1213" y="327"/>
                    <a:pt x="1213" y="211"/>
                  </a:cubicBezTo>
                  <a:cubicBezTo>
                    <a:pt x="1213" y="95"/>
                    <a:pt x="1118" y="0"/>
                    <a:pt x="1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8" name="Google Shape;12598;p32"/>
            <p:cNvSpPr/>
            <p:nvPr/>
          </p:nvSpPr>
          <p:spPr>
            <a:xfrm>
              <a:off x="2165846" y="2160762"/>
              <a:ext cx="52582" cy="64352"/>
            </a:xfrm>
            <a:custGeom>
              <a:rect b="b" l="l" r="r" t="t"/>
              <a:pathLst>
                <a:path extrusionOk="0" h="2455" w="2006">
                  <a:moveTo>
                    <a:pt x="1003" y="0"/>
                  </a:moveTo>
                  <a:cubicBezTo>
                    <a:pt x="447" y="0"/>
                    <a:pt x="1" y="447"/>
                    <a:pt x="1" y="1003"/>
                  </a:cubicBezTo>
                  <a:lnTo>
                    <a:pt x="1" y="1453"/>
                  </a:lnTo>
                  <a:cubicBezTo>
                    <a:pt x="1" y="2008"/>
                    <a:pt x="447" y="2455"/>
                    <a:pt x="1003" y="2455"/>
                  </a:cubicBezTo>
                  <a:cubicBezTo>
                    <a:pt x="1555" y="2455"/>
                    <a:pt x="2005" y="2008"/>
                    <a:pt x="2005" y="1453"/>
                  </a:cubicBezTo>
                  <a:lnTo>
                    <a:pt x="2005" y="1003"/>
                  </a:lnTo>
                  <a:cubicBezTo>
                    <a:pt x="2005" y="855"/>
                    <a:pt x="1974" y="707"/>
                    <a:pt x="1910" y="574"/>
                  </a:cubicBezTo>
                  <a:cubicBezTo>
                    <a:pt x="1868" y="486"/>
                    <a:pt x="1797" y="450"/>
                    <a:pt x="1725" y="450"/>
                  </a:cubicBezTo>
                  <a:cubicBezTo>
                    <a:pt x="1586" y="450"/>
                    <a:pt x="1448" y="586"/>
                    <a:pt x="1527" y="753"/>
                  </a:cubicBezTo>
                  <a:cubicBezTo>
                    <a:pt x="1566" y="830"/>
                    <a:pt x="1583" y="915"/>
                    <a:pt x="1583" y="1003"/>
                  </a:cubicBezTo>
                  <a:lnTo>
                    <a:pt x="1583" y="1453"/>
                  </a:lnTo>
                  <a:cubicBezTo>
                    <a:pt x="1583" y="1773"/>
                    <a:pt x="1323" y="2033"/>
                    <a:pt x="1003" y="2033"/>
                  </a:cubicBezTo>
                  <a:cubicBezTo>
                    <a:pt x="683" y="2033"/>
                    <a:pt x="423" y="1773"/>
                    <a:pt x="423" y="1453"/>
                  </a:cubicBezTo>
                  <a:lnTo>
                    <a:pt x="423" y="1003"/>
                  </a:lnTo>
                  <a:cubicBezTo>
                    <a:pt x="423" y="683"/>
                    <a:pt x="683" y="422"/>
                    <a:pt x="1003" y="422"/>
                  </a:cubicBezTo>
                  <a:cubicBezTo>
                    <a:pt x="1119" y="422"/>
                    <a:pt x="1214" y="327"/>
                    <a:pt x="1214" y="211"/>
                  </a:cubicBezTo>
                  <a:cubicBezTo>
                    <a:pt x="1214" y="95"/>
                    <a:pt x="1119" y="0"/>
                    <a:pt x="10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9" name="Google Shape;12599;p32"/>
            <p:cNvSpPr/>
            <p:nvPr/>
          </p:nvSpPr>
          <p:spPr>
            <a:xfrm>
              <a:off x="2094783" y="2237722"/>
              <a:ext cx="70354" cy="61128"/>
            </a:xfrm>
            <a:custGeom>
              <a:rect b="b" l="l" r="r" t="t"/>
              <a:pathLst>
                <a:path extrusionOk="0" h="2332" w="2684">
                  <a:moveTo>
                    <a:pt x="1344" y="426"/>
                  </a:moveTo>
                  <a:cubicBezTo>
                    <a:pt x="1850" y="426"/>
                    <a:pt x="2262" y="736"/>
                    <a:pt x="2262" y="1115"/>
                  </a:cubicBezTo>
                  <a:cubicBezTo>
                    <a:pt x="2262" y="1442"/>
                    <a:pt x="1945" y="1639"/>
                    <a:pt x="1565" y="1847"/>
                  </a:cubicBezTo>
                  <a:lnTo>
                    <a:pt x="1551" y="1854"/>
                  </a:lnTo>
                  <a:cubicBezTo>
                    <a:pt x="1486" y="1891"/>
                    <a:pt x="1414" y="1909"/>
                    <a:pt x="1342" y="1909"/>
                  </a:cubicBezTo>
                  <a:cubicBezTo>
                    <a:pt x="1269" y="1909"/>
                    <a:pt x="1196" y="1891"/>
                    <a:pt x="1129" y="1854"/>
                  </a:cubicBezTo>
                  <a:lnTo>
                    <a:pt x="1119" y="1847"/>
                  </a:lnTo>
                  <a:cubicBezTo>
                    <a:pt x="739" y="1639"/>
                    <a:pt x="423" y="1442"/>
                    <a:pt x="423" y="1119"/>
                  </a:cubicBezTo>
                  <a:cubicBezTo>
                    <a:pt x="423" y="736"/>
                    <a:pt x="834" y="426"/>
                    <a:pt x="1344" y="426"/>
                  </a:cubicBezTo>
                  <a:close/>
                  <a:moveTo>
                    <a:pt x="1340" y="1"/>
                  </a:moveTo>
                  <a:cubicBezTo>
                    <a:pt x="602" y="1"/>
                    <a:pt x="1" y="503"/>
                    <a:pt x="1" y="1115"/>
                  </a:cubicBezTo>
                  <a:cubicBezTo>
                    <a:pt x="1" y="1717"/>
                    <a:pt x="549" y="2019"/>
                    <a:pt x="915" y="2216"/>
                  </a:cubicBezTo>
                  <a:lnTo>
                    <a:pt x="925" y="2223"/>
                  </a:lnTo>
                  <a:cubicBezTo>
                    <a:pt x="1056" y="2295"/>
                    <a:pt x="1199" y="2331"/>
                    <a:pt x="1342" y="2331"/>
                  </a:cubicBezTo>
                  <a:cubicBezTo>
                    <a:pt x="1485" y="2331"/>
                    <a:pt x="1627" y="2295"/>
                    <a:pt x="1755" y="2223"/>
                  </a:cubicBezTo>
                  <a:lnTo>
                    <a:pt x="1766" y="2216"/>
                  </a:lnTo>
                  <a:cubicBezTo>
                    <a:pt x="2132" y="2015"/>
                    <a:pt x="2684" y="1717"/>
                    <a:pt x="2684" y="1115"/>
                  </a:cubicBezTo>
                  <a:cubicBezTo>
                    <a:pt x="2684" y="503"/>
                    <a:pt x="2082" y="1"/>
                    <a:pt x="1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0" name="Google Shape;12600;p32"/>
            <p:cNvSpPr/>
            <p:nvPr/>
          </p:nvSpPr>
          <p:spPr>
            <a:xfrm>
              <a:off x="1938636" y="1959319"/>
              <a:ext cx="382676" cy="378351"/>
            </a:xfrm>
            <a:custGeom>
              <a:rect b="b" l="l" r="r" t="t"/>
              <a:pathLst>
                <a:path extrusionOk="0" h="14434" w="14599">
                  <a:moveTo>
                    <a:pt x="2775" y="427"/>
                  </a:moveTo>
                  <a:cubicBezTo>
                    <a:pt x="3152" y="456"/>
                    <a:pt x="3517" y="572"/>
                    <a:pt x="3841" y="769"/>
                  </a:cubicBezTo>
                  <a:cubicBezTo>
                    <a:pt x="4463" y="1134"/>
                    <a:pt x="4948" y="1743"/>
                    <a:pt x="5212" y="2485"/>
                  </a:cubicBezTo>
                  <a:cubicBezTo>
                    <a:pt x="5247" y="2576"/>
                    <a:pt x="5275" y="2671"/>
                    <a:pt x="5300" y="2766"/>
                  </a:cubicBezTo>
                  <a:cubicBezTo>
                    <a:pt x="5093" y="2871"/>
                    <a:pt x="4892" y="2991"/>
                    <a:pt x="4699" y="3121"/>
                  </a:cubicBezTo>
                  <a:cubicBezTo>
                    <a:pt x="4657" y="2903"/>
                    <a:pt x="4600" y="2688"/>
                    <a:pt x="4523" y="2481"/>
                  </a:cubicBezTo>
                  <a:cubicBezTo>
                    <a:pt x="4256" y="1729"/>
                    <a:pt x="3799" y="1092"/>
                    <a:pt x="3232" y="691"/>
                  </a:cubicBezTo>
                  <a:cubicBezTo>
                    <a:pt x="3092" y="586"/>
                    <a:pt x="2937" y="498"/>
                    <a:pt x="2775" y="427"/>
                  </a:cubicBezTo>
                  <a:close/>
                  <a:moveTo>
                    <a:pt x="2007" y="678"/>
                  </a:moveTo>
                  <a:cubicBezTo>
                    <a:pt x="2823" y="678"/>
                    <a:pt x="3714" y="1461"/>
                    <a:pt x="4129" y="2622"/>
                  </a:cubicBezTo>
                  <a:cubicBezTo>
                    <a:pt x="4217" y="2875"/>
                    <a:pt x="4284" y="3135"/>
                    <a:pt x="4319" y="3402"/>
                  </a:cubicBezTo>
                  <a:cubicBezTo>
                    <a:pt x="3908" y="3729"/>
                    <a:pt x="3535" y="4102"/>
                    <a:pt x="3208" y="4514"/>
                  </a:cubicBezTo>
                  <a:cubicBezTo>
                    <a:pt x="2856" y="4953"/>
                    <a:pt x="2554" y="5424"/>
                    <a:pt x="2301" y="5927"/>
                  </a:cubicBezTo>
                  <a:cubicBezTo>
                    <a:pt x="1590" y="5593"/>
                    <a:pt x="1006" y="4918"/>
                    <a:pt x="711" y="4092"/>
                  </a:cubicBezTo>
                  <a:cubicBezTo>
                    <a:pt x="447" y="3353"/>
                    <a:pt x="437" y="2572"/>
                    <a:pt x="683" y="1894"/>
                  </a:cubicBezTo>
                  <a:cubicBezTo>
                    <a:pt x="859" y="1419"/>
                    <a:pt x="1144" y="1039"/>
                    <a:pt x="1513" y="783"/>
                  </a:cubicBezTo>
                  <a:cubicBezTo>
                    <a:pt x="1541" y="772"/>
                    <a:pt x="1576" y="758"/>
                    <a:pt x="1601" y="747"/>
                  </a:cubicBezTo>
                  <a:cubicBezTo>
                    <a:pt x="1732" y="701"/>
                    <a:pt x="1868" y="678"/>
                    <a:pt x="2007" y="678"/>
                  </a:cubicBezTo>
                  <a:close/>
                  <a:moveTo>
                    <a:pt x="11820" y="427"/>
                  </a:moveTo>
                  <a:cubicBezTo>
                    <a:pt x="11640" y="505"/>
                    <a:pt x="11475" y="603"/>
                    <a:pt x="11320" y="719"/>
                  </a:cubicBezTo>
                  <a:cubicBezTo>
                    <a:pt x="11138" y="856"/>
                    <a:pt x="11267" y="1106"/>
                    <a:pt x="11445" y="1106"/>
                  </a:cubicBezTo>
                  <a:cubicBezTo>
                    <a:pt x="11486" y="1106"/>
                    <a:pt x="11530" y="1092"/>
                    <a:pt x="11573" y="1060"/>
                  </a:cubicBezTo>
                  <a:cubicBezTo>
                    <a:pt x="11913" y="808"/>
                    <a:pt x="12264" y="679"/>
                    <a:pt x="12596" y="679"/>
                  </a:cubicBezTo>
                  <a:cubicBezTo>
                    <a:pt x="12735" y="679"/>
                    <a:pt x="12871" y="702"/>
                    <a:pt x="13001" y="747"/>
                  </a:cubicBezTo>
                  <a:cubicBezTo>
                    <a:pt x="13015" y="754"/>
                    <a:pt x="13057" y="772"/>
                    <a:pt x="13093" y="786"/>
                  </a:cubicBezTo>
                  <a:cubicBezTo>
                    <a:pt x="13458" y="1043"/>
                    <a:pt x="13743" y="1423"/>
                    <a:pt x="13915" y="1894"/>
                  </a:cubicBezTo>
                  <a:cubicBezTo>
                    <a:pt x="14162" y="2572"/>
                    <a:pt x="14154" y="3350"/>
                    <a:pt x="13887" y="4092"/>
                  </a:cubicBezTo>
                  <a:cubicBezTo>
                    <a:pt x="13592" y="4918"/>
                    <a:pt x="13005" y="5593"/>
                    <a:pt x="12298" y="5927"/>
                  </a:cubicBezTo>
                  <a:cubicBezTo>
                    <a:pt x="12045" y="5424"/>
                    <a:pt x="11742" y="4950"/>
                    <a:pt x="11391" y="4514"/>
                  </a:cubicBezTo>
                  <a:cubicBezTo>
                    <a:pt x="11064" y="4102"/>
                    <a:pt x="10691" y="3729"/>
                    <a:pt x="10283" y="3402"/>
                  </a:cubicBezTo>
                  <a:cubicBezTo>
                    <a:pt x="10318" y="3135"/>
                    <a:pt x="10381" y="2875"/>
                    <a:pt x="10473" y="2622"/>
                  </a:cubicBezTo>
                  <a:cubicBezTo>
                    <a:pt x="10589" y="2291"/>
                    <a:pt x="10751" y="1978"/>
                    <a:pt x="10958" y="1693"/>
                  </a:cubicBezTo>
                  <a:cubicBezTo>
                    <a:pt x="11067" y="1528"/>
                    <a:pt x="10927" y="1359"/>
                    <a:pt x="10778" y="1359"/>
                  </a:cubicBezTo>
                  <a:cubicBezTo>
                    <a:pt x="10721" y="1359"/>
                    <a:pt x="10663" y="1384"/>
                    <a:pt x="10617" y="1444"/>
                  </a:cubicBezTo>
                  <a:cubicBezTo>
                    <a:pt x="10385" y="1760"/>
                    <a:pt x="10202" y="2112"/>
                    <a:pt x="10072" y="2481"/>
                  </a:cubicBezTo>
                  <a:cubicBezTo>
                    <a:pt x="9998" y="2688"/>
                    <a:pt x="9938" y="2903"/>
                    <a:pt x="9896" y="3121"/>
                  </a:cubicBezTo>
                  <a:cubicBezTo>
                    <a:pt x="9703" y="2987"/>
                    <a:pt x="9502" y="2871"/>
                    <a:pt x="9295" y="2766"/>
                  </a:cubicBezTo>
                  <a:cubicBezTo>
                    <a:pt x="9323" y="2671"/>
                    <a:pt x="9351" y="2576"/>
                    <a:pt x="9383" y="2485"/>
                  </a:cubicBezTo>
                  <a:lnTo>
                    <a:pt x="9386" y="2485"/>
                  </a:lnTo>
                  <a:cubicBezTo>
                    <a:pt x="9650" y="1743"/>
                    <a:pt x="10135" y="1134"/>
                    <a:pt x="10754" y="769"/>
                  </a:cubicBezTo>
                  <a:cubicBezTo>
                    <a:pt x="11078" y="572"/>
                    <a:pt x="11443" y="456"/>
                    <a:pt x="11820" y="427"/>
                  </a:cubicBezTo>
                  <a:close/>
                  <a:moveTo>
                    <a:pt x="7297" y="2685"/>
                  </a:moveTo>
                  <a:cubicBezTo>
                    <a:pt x="8620" y="2685"/>
                    <a:pt x="9991" y="3448"/>
                    <a:pt x="11060" y="4777"/>
                  </a:cubicBezTo>
                  <a:cubicBezTo>
                    <a:pt x="12125" y="6110"/>
                    <a:pt x="12734" y="7801"/>
                    <a:pt x="12734" y="9426"/>
                  </a:cubicBezTo>
                  <a:cubicBezTo>
                    <a:pt x="12730" y="10006"/>
                    <a:pt x="12579" y="10572"/>
                    <a:pt x="12294" y="11075"/>
                  </a:cubicBezTo>
                  <a:cubicBezTo>
                    <a:pt x="11892" y="11058"/>
                    <a:pt x="11503" y="11053"/>
                    <a:pt x="11162" y="11053"/>
                  </a:cubicBezTo>
                  <a:cubicBezTo>
                    <a:pt x="10517" y="11053"/>
                    <a:pt x="10048" y="11073"/>
                    <a:pt x="10002" y="11075"/>
                  </a:cubicBezTo>
                  <a:cubicBezTo>
                    <a:pt x="9721" y="11089"/>
                    <a:pt x="9737" y="11498"/>
                    <a:pt x="10006" y="11498"/>
                  </a:cubicBezTo>
                  <a:cubicBezTo>
                    <a:pt x="10010" y="11498"/>
                    <a:pt x="10015" y="11497"/>
                    <a:pt x="10019" y="11497"/>
                  </a:cubicBezTo>
                  <a:cubicBezTo>
                    <a:pt x="10032" y="11497"/>
                    <a:pt x="10496" y="11476"/>
                    <a:pt x="11144" y="11476"/>
                  </a:cubicBezTo>
                  <a:cubicBezTo>
                    <a:pt x="11414" y="11476"/>
                    <a:pt x="11716" y="11480"/>
                    <a:pt x="12031" y="11490"/>
                  </a:cubicBezTo>
                  <a:cubicBezTo>
                    <a:pt x="11932" y="11620"/>
                    <a:pt x="11827" y="11747"/>
                    <a:pt x="11714" y="11870"/>
                  </a:cubicBezTo>
                  <a:cubicBezTo>
                    <a:pt x="11612" y="11975"/>
                    <a:pt x="11507" y="12077"/>
                    <a:pt x="11394" y="12176"/>
                  </a:cubicBezTo>
                  <a:cubicBezTo>
                    <a:pt x="10427" y="11909"/>
                    <a:pt x="9650" y="11768"/>
                    <a:pt x="9597" y="11757"/>
                  </a:cubicBezTo>
                  <a:cubicBezTo>
                    <a:pt x="9582" y="11755"/>
                    <a:pt x="9567" y="11753"/>
                    <a:pt x="9553" y="11753"/>
                  </a:cubicBezTo>
                  <a:cubicBezTo>
                    <a:pt x="9312" y="11753"/>
                    <a:pt x="9258" y="12126"/>
                    <a:pt x="9520" y="12172"/>
                  </a:cubicBezTo>
                  <a:cubicBezTo>
                    <a:pt x="9530" y="12172"/>
                    <a:pt x="10156" y="12288"/>
                    <a:pt x="10976" y="12503"/>
                  </a:cubicBezTo>
                  <a:cubicBezTo>
                    <a:pt x="10371" y="12918"/>
                    <a:pt x="9692" y="13213"/>
                    <a:pt x="8978" y="13371"/>
                  </a:cubicBezTo>
                  <a:cubicBezTo>
                    <a:pt x="9024" y="13322"/>
                    <a:pt x="9070" y="13269"/>
                    <a:pt x="9105" y="13213"/>
                  </a:cubicBezTo>
                  <a:cubicBezTo>
                    <a:pt x="9222" y="13047"/>
                    <a:pt x="9075" y="12877"/>
                    <a:pt x="8925" y="12877"/>
                  </a:cubicBezTo>
                  <a:cubicBezTo>
                    <a:pt x="8862" y="12877"/>
                    <a:pt x="8799" y="12906"/>
                    <a:pt x="8753" y="12978"/>
                  </a:cubicBezTo>
                  <a:cubicBezTo>
                    <a:pt x="8606" y="13203"/>
                    <a:pt x="8356" y="13336"/>
                    <a:pt x="8089" y="13336"/>
                  </a:cubicBezTo>
                  <a:cubicBezTo>
                    <a:pt x="7937" y="13336"/>
                    <a:pt x="7786" y="13291"/>
                    <a:pt x="7660" y="13210"/>
                  </a:cubicBezTo>
                  <a:cubicBezTo>
                    <a:pt x="7551" y="13138"/>
                    <a:pt x="7425" y="13102"/>
                    <a:pt x="7299" y="13102"/>
                  </a:cubicBezTo>
                  <a:cubicBezTo>
                    <a:pt x="7173" y="13102"/>
                    <a:pt x="7046" y="13138"/>
                    <a:pt x="6935" y="13210"/>
                  </a:cubicBezTo>
                  <a:cubicBezTo>
                    <a:pt x="6809" y="13291"/>
                    <a:pt x="6657" y="13336"/>
                    <a:pt x="6506" y="13336"/>
                  </a:cubicBezTo>
                  <a:cubicBezTo>
                    <a:pt x="6239" y="13336"/>
                    <a:pt x="5989" y="13203"/>
                    <a:pt x="5842" y="12978"/>
                  </a:cubicBezTo>
                  <a:cubicBezTo>
                    <a:pt x="5796" y="12906"/>
                    <a:pt x="5733" y="12877"/>
                    <a:pt x="5670" y="12877"/>
                  </a:cubicBezTo>
                  <a:cubicBezTo>
                    <a:pt x="5520" y="12877"/>
                    <a:pt x="5373" y="13047"/>
                    <a:pt x="5490" y="13213"/>
                  </a:cubicBezTo>
                  <a:cubicBezTo>
                    <a:pt x="5529" y="13269"/>
                    <a:pt x="5571" y="13322"/>
                    <a:pt x="5617" y="13371"/>
                  </a:cubicBezTo>
                  <a:cubicBezTo>
                    <a:pt x="4903" y="13213"/>
                    <a:pt x="4224" y="12918"/>
                    <a:pt x="3619" y="12503"/>
                  </a:cubicBezTo>
                  <a:cubicBezTo>
                    <a:pt x="4442" y="12288"/>
                    <a:pt x="5064" y="12176"/>
                    <a:pt x="5075" y="12172"/>
                  </a:cubicBezTo>
                  <a:cubicBezTo>
                    <a:pt x="5191" y="12151"/>
                    <a:pt x="5265" y="12042"/>
                    <a:pt x="5244" y="11930"/>
                  </a:cubicBezTo>
                  <a:cubicBezTo>
                    <a:pt x="5228" y="11827"/>
                    <a:pt x="5137" y="11754"/>
                    <a:pt x="5038" y="11754"/>
                  </a:cubicBezTo>
                  <a:cubicBezTo>
                    <a:pt x="5026" y="11754"/>
                    <a:pt x="5014" y="11755"/>
                    <a:pt x="5001" y="11757"/>
                  </a:cubicBezTo>
                  <a:cubicBezTo>
                    <a:pt x="4945" y="11768"/>
                    <a:pt x="4168" y="11909"/>
                    <a:pt x="3201" y="12176"/>
                  </a:cubicBezTo>
                  <a:cubicBezTo>
                    <a:pt x="3088" y="12077"/>
                    <a:pt x="2983" y="11975"/>
                    <a:pt x="2881" y="11870"/>
                  </a:cubicBezTo>
                  <a:cubicBezTo>
                    <a:pt x="2768" y="11750"/>
                    <a:pt x="2663" y="11620"/>
                    <a:pt x="2564" y="11490"/>
                  </a:cubicBezTo>
                  <a:cubicBezTo>
                    <a:pt x="2879" y="11480"/>
                    <a:pt x="3181" y="11476"/>
                    <a:pt x="3451" y="11476"/>
                  </a:cubicBezTo>
                  <a:cubicBezTo>
                    <a:pt x="4099" y="11476"/>
                    <a:pt x="4563" y="11497"/>
                    <a:pt x="4576" y="11497"/>
                  </a:cubicBezTo>
                  <a:cubicBezTo>
                    <a:pt x="4580" y="11497"/>
                    <a:pt x="4584" y="11498"/>
                    <a:pt x="4588" y="11498"/>
                  </a:cubicBezTo>
                  <a:cubicBezTo>
                    <a:pt x="4699" y="11498"/>
                    <a:pt x="4790" y="11409"/>
                    <a:pt x="4797" y="11297"/>
                  </a:cubicBezTo>
                  <a:cubicBezTo>
                    <a:pt x="4801" y="11181"/>
                    <a:pt x="4713" y="11079"/>
                    <a:pt x="4597" y="11075"/>
                  </a:cubicBezTo>
                  <a:cubicBezTo>
                    <a:pt x="4548" y="11073"/>
                    <a:pt x="4078" y="11053"/>
                    <a:pt x="3433" y="11053"/>
                  </a:cubicBezTo>
                  <a:cubicBezTo>
                    <a:pt x="3092" y="11053"/>
                    <a:pt x="2703" y="11058"/>
                    <a:pt x="2301" y="11075"/>
                  </a:cubicBezTo>
                  <a:cubicBezTo>
                    <a:pt x="2016" y="10572"/>
                    <a:pt x="1865" y="10006"/>
                    <a:pt x="1861" y="9426"/>
                  </a:cubicBezTo>
                  <a:cubicBezTo>
                    <a:pt x="1861" y="7801"/>
                    <a:pt x="2469" y="6106"/>
                    <a:pt x="3535" y="4777"/>
                  </a:cubicBezTo>
                  <a:cubicBezTo>
                    <a:pt x="4600" y="3448"/>
                    <a:pt x="5975" y="2685"/>
                    <a:pt x="7297" y="2685"/>
                  </a:cubicBezTo>
                  <a:close/>
                  <a:moveTo>
                    <a:pt x="7298" y="13522"/>
                  </a:moveTo>
                  <a:cubicBezTo>
                    <a:pt x="7344" y="13522"/>
                    <a:pt x="7391" y="13535"/>
                    <a:pt x="7431" y="13561"/>
                  </a:cubicBezTo>
                  <a:cubicBezTo>
                    <a:pt x="7629" y="13691"/>
                    <a:pt x="7859" y="13757"/>
                    <a:pt x="8091" y="13757"/>
                  </a:cubicBezTo>
                  <a:cubicBezTo>
                    <a:pt x="8204" y="13757"/>
                    <a:pt x="8319" y="13741"/>
                    <a:pt x="8430" y="13709"/>
                  </a:cubicBezTo>
                  <a:lnTo>
                    <a:pt x="8430" y="13709"/>
                  </a:lnTo>
                  <a:cubicBezTo>
                    <a:pt x="8080" y="13911"/>
                    <a:pt x="7690" y="14012"/>
                    <a:pt x="7299" y="14012"/>
                  </a:cubicBezTo>
                  <a:cubicBezTo>
                    <a:pt x="6909" y="14012"/>
                    <a:pt x="6519" y="13911"/>
                    <a:pt x="6169" y="13709"/>
                  </a:cubicBezTo>
                  <a:lnTo>
                    <a:pt x="6169" y="13709"/>
                  </a:lnTo>
                  <a:cubicBezTo>
                    <a:pt x="6280" y="13741"/>
                    <a:pt x="6394" y="13757"/>
                    <a:pt x="6508" y="13757"/>
                  </a:cubicBezTo>
                  <a:cubicBezTo>
                    <a:pt x="6739" y="13757"/>
                    <a:pt x="6969" y="13691"/>
                    <a:pt x="7167" y="13561"/>
                  </a:cubicBezTo>
                  <a:cubicBezTo>
                    <a:pt x="7206" y="13535"/>
                    <a:pt x="7252" y="13522"/>
                    <a:pt x="7298" y="13522"/>
                  </a:cubicBezTo>
                  <a:close/>
                  <a:moveTo>
                    <a:pt x="11940" y="0"/>
                  </a:moveTo>
                  <a:cubicBezTo>
                    <a:pt x="11469" y="0"/>
                    <a:pt x="10991" y="136"/>
                    <a:pt x="10540" y="406"/>
                  </a:cubicBezTo>
                  <a:cubicBezTo>
                    <a:pt x="9836" y="821"/>
                    <a:pt x="9284" y="1510"/>
                    <a:pt x="8985" y="2344"/>
                  </a:cubicBezTo>
                  <a:cubicBezTo>
                    <a:pt x="8957" y="2425"/>
                    <a:pt x="8933" y="2506"/>
                    <a:pt x="8908" y="2590"/>
                  </a:cubicBezTo>
                  <a:cubicBezTo>
                    <a:pt x="8393" y="2372"/>
                    <a:pt x="7845" y="2263"/>
                    <a:pt x="7298" y="2263"/>
                  </a:cubicBezTo>
                  <a:cubicBezTo>
                    <a:pt x="6751" y="2263"/>
                    <a:pt x="6204" y="2372"/>
                    <a:pt x="5690" y="2590"/>
                  </a:cubicBezTo>
                  <a:cubicBezTo>
                    <a:pt x="5666" y="2506"/>
                    <a:pt x="5641" y="2425"/>
                    <a:pt x="5610" y="2344"/>
                  </a:cubicBezTo>
                  <a:cubicBezTo>
                    <a:pt x="5314" y="1510"/>
                    <a:pt x="4762" y="821"/>
                    <a:pt x="4059" y="406"/>
                  </a:cubicBezTo>
                  <a:cubicBezTo>
                    <a:pt x="3606" y="138"/>
                    <a:pt x="3126" y="3"/>
                    <a:pt x="2653" y="3"/>
                  </a:cubicBezTo>
                  <a:cubicBezTo>
                    <a:pt x="2376" y="3"/>
                    <a:pt x="2101" y="49"/>
                    <a:pt x="1836" y="143"/>
                  </a:cubicBezTo>
                  <a:cubicBezTo>
                    <a:pt x="1123" y="396"/>
                    <a:pt x="570" y="969"/>
                    <a:pt x="286" y="1750"/>
                  </a:cubicBezTo>
                  <a:cubicBezTo>
                    <a:pt x="4" y="2520"/>
                    <a:pt x="15" y="3399"/>
                    <a:pt x="310" y="4236"/>
                  </a:cubicBezTo>
                  <a:cubicBezTo>
                    <a:pt x="644" y="5164"/>
                    <a:pt x="1312" y="5927"/>
                    <a:pt x="2118" y="6307"/>
                  </a:cubicBezTo>
                  <a:cubicBezTo>
                    <a:pt x="1678" y="7302"/>
                    <a:pt x="1439" y="8378"/>
                    <a:pt x="1439" y="9426"/>
                  </a:cubicBezTo>
                  <a:cubicBezTo>
                    <a:pt x="1439" y="10006"/>
                    <a:pt x="1576" y="10579"/>
                    <a:pt x="1836" y="11096"/>
                  </a:cubicBezTo>
                  <a:cubicBezTo>
                    <a:pt x="1270" y="11135"/>
                    <a:pt x="708" y="11198"/>
                    <a:pt x="247" y="11304"/>
                  </a:cubicBezTo>
                  <a:cubicBezTo>
                    <a:pt x="1" y="11360"/>
                    <a:pt x="39" y="11722"/>
                    <a:pt x="293" y="11722"/>
                  </a:cubicBezTo>
                  <a:cubicBezTo>
                    <a:pt x="310" y="11722"/>
                    <a:pt x="324" y="11722"/>
                    <a:pt x="342" y="11715"/>
                  </a:cubicBezTo>
                  <a:cubicBezTo>
                    <a:pt x="831" y="11606"/>
                    <a:pt x="1453" y="11539"/>
                    <a:pt x="2068" y="11508"/>
                  </a:cubicBezTo>
                  <a:cubicBezTo>
                    <a:pt x="2216" y="11740"/>
                    <a:pt x="2388" y="11958"/>
                    <a:pt x="2575" y="12158"/>
                  </a:cubicBezTo>
                  <a:cubicBezTo>
                    <a:pt x="2624" y="12211"/>
                    <a:pt x="2673" y="12260"/>
                    <a:pt x="2726" y="12309"/>
                  </a:cubicBezTo>
                  <a:cubicBezTo>
                    <a:pt x="2177" y="12475"/>
                    <a:pt x="1636" y="12672"/>
                    <a:pt x="1112" y="12900"/>
                  </a:cubicBezTo>
                  <a:cubicBezTo>
                    <a:pt x="884" y="12999"/>
                    <a:pt x="988" y="13307"/>
                    <a:pt x="1192" y="13307"/>
                  </a:cubicBezTo>
                  <a:cubicBezTo>
                    <a:pt x="1221" y="13307"/>
                    <a:pt x="1252" y="13301"/>
                    <a:pt x="1284" y="13287"/>
                  </a:cubicBezTo>
                  <a:cubicBezTo>
                    <a:pt x="1875" y="13030"/>
                    <a:pt x="2480" y="12816"/>
                    <a:pt x="3102" y="12644"/>
                  </a:cubicBezTo>
                  <a:cubicBezTo>
                    <a:pt x="3777" y="13182"/>
                    <a:pt x="4611" y="13572"/>
                    <a:pt x="5550" y="13790"/>
                  </a:cubicBezTo>
                  <a:cubicBezTo>
                    <a:pt x="6053" y="14219"/>
                    <a:pt x="6675" y="14433"/>
                    <a:pt x="7297" y="14433"/>
                  </a:cubicBezTo>
                  <a:cubicBezTo>
                    <a:pt x="7920" y="14433"/>
                    <a:pt x="8542" y="14219"/>
                    <a:pt x="9045" y="13790"/>
                  </a:cubicBezTo>
                  <a:cubicBezTo>
                    <a:pt x="9987" y="13572"/>
                    <a:pt x="10821" y="13182"/>
                    <a:pt x="11493" y="12644"/>
                  </a:cubicBezTo>
                  <a:cubicBezTo>
                    <a:pt x="12115" y="12816"/>
                    <a:pt x="12723" y="13034"/>
                    <a:pt x="13314" y="13291"/>
                  </a:cubicBezTo>
                  <a:cubicBezTo>
                    <a:pt x="13346" y="13305"/>
                    <a:pt x="13377" y="13311"/>
                    <a:pt x="13406" y="13311"/>
                  </a:cubicBezTo>
                  <a:cubicBezTo>
                    <a:pt x="13607" y="13311"/>
                    <a:pt x="13711" y="13002"/>
                    <a:pt x="13486" y="12904"/>
                  </a:cubicBezTo>
                  <a:cubicBezTo>
                    <a:pt x="12959" y="12675"/>
                    <a:pt x="12421" y="12478"/>
                    <a:pt x="11869" y="12313"/>
                  </a:cubicBezTo>
                  <a:cubicBezTo>
                    <a:pt x="11922" y="12264"/>
                    <a:pt x="11971" y="12211"/>
                    <a:pt x="12020" y="12162"/>
                  </a:cubicBezTo>
                  <a:cubicBezTo>
                    <a:pt x="12210" y="11958"/>
                    <a:pt x="12379" y="11740"/>
                    <a:pt x="12526" y="11511"/>
                  </a:cubicBezTo>
                  <a:cubicBezTo>
                    <a:pt x="13142" y="11543"/>
                    <a:pt x="13764" y="11606"/>
                    <a:pt x="14256" y="11719"/>
                  </a:cubicBezTo>
                  <a:cubicBezTo>
                    <a:pt x="14273" y="11722"/>
                    <a:pt x="14289" y="11724"/>
                    <a:pt x="14304" y="11724"/>
                  </a:cubicBezTo>
                  <a:cubicBezTo>
                    <a:pt x="14534" y="11724"/>
                    <a:pt x="14599" y="11370"/>
                    <a:pt x="14351" y="11307"/>
                  </a:cubicBezTo>
                  <a:cubicBezTo>
                    <a:pt x="13891" y="11198"/>
                    <a:pt x="13328" y="11135"/>
                    <a:pt x="12762" y="11100"/>
                  </a:cubicBezTo>
                  <a:cubicBezTo>
                    <a:pt x="13019" y="10579"/>
                    <a:pt x="13156" y="10006"/>
                    <a:pt x="13159" y="9426"/>
                  </a:cubicBezTo>
                  <a:cubicBezTo>
                    <a:pt x="13159" y="8378"/>
                    <a:pt x="12920" y="7306"/>
                    <a:pt x="12477" y="6307"/>
                  </a:cubicBezTo>
                  <a:cubicBezTo>
                    <a:pt x="13286" y="5927"/>
                    <a:pt x="13954" y="5164"/>
                    <a:pt x="14285" y="4236"/>
                  </a:cubicBezTo>
                  <a:cubicBezTo>
                    <a:pt x="14583" y="3399"/>
                    <a:pt x="14594" y="2520"/>
                    <a:pt x="14313" y="1750"/>
                  </a:cubicBezTo>
                  <a:cubicBezTo>
                    <a:pt x="14024" y="969"/>
                    <a:pt x="13476" y="396"/>
                    <a:pt x="12758" y="143"/>
                  </a:cubicBezTo>
                  <a:cubicBezTo>
                    <a:pt x="12492" y="47"/>
                    <a:pt x="12217" y="0"/>
                    <a:pt x="119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01" name="Google Shape;12601;p32"/>
          <p:cNvGrpSpPr/>
          <p:nvPr/>
        </p:nvGrpSpPr>
        <p:grpSpPr>
          <a:xfrm>
            <a:off x="6865118" y="2111745"/>
            <a:ext cx="374262" cy="378404"/>
            <a:chOff x="6865118" y="1959345"/>
            <a:chExt cx="374262" cy="378404"/>
          </a:xfrm>
        </p:grpSpPr>
        <p:sp>
          <p:nvSpPr>
            <p:cNvPr id="12602" name="Google Shape;12602;p32"/>
            <p:cNvSpPr/>
            <p:nvPr/>
          </p:nvSpPr>
          <p:spPr>
            <a:xfrm>
              <a:off x="6871016" y="1997799"/>
              <a:ext cx="64640" cy="32294"/>
            </a:xfrm>
            <a:custGeom>
              <a:rect b="b" l="l" r="r" t="t"/>
              <a:pathLst>
                <a:path extrusionOk="0" h="1232" w="2466">
                  <a:moveTo>
                    <a:pt x="2156" y="0"/>
                  </a:moveTo>
                  <a:lnTo>
                    <a:pt x="313" y="482"/>
                  </a:lnTo>
                  <a:cubicBezTo>
                    <a:pt x="123" y="528"/>
                    <a:pt x="0" y="704"/>
                    <a:pt x="25" y="897"/>
                  </a:cubicBezTo>
                  <a:cubicBezTo>
                    <a:pt x="50" y="1087"/>
                    <a:pt x="211" y="1231"/>
                    <a:pt x="405" y="1231"/>
                  </a:cubicBezTo>
                  <a:lnTo>
                    <a:pt x="2465" y="1231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98AD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3" name="Google Shape;12603;p32"/>
            <p:cNvSpPr/>
            <p:nvPr/>
          </p:nvSpPr>
          <p:spPr>
            <a:xfrm>
              <a:off x="6871566" y="2018166"/>
              <a:ext cx="64090" cy="11927"/>
            </a:xfrm>
            <a:custGeom>
              <a:rect b="b" l="l" r="r" t="t"/>
              <a:pathLst>
                <a:path extrusionOk="0" h="455" w="2445">
                  <a:moveTo>
                    <a:pt x="11" y="0"/>
                  </a:moveTo>
                  <a:cubicBezTo>
                    <a:pt x="8" y="25"/>
                    <a:pt x="4" y="50"/>
                    <a:pt x="0" y="71"/>
                  </a:cubicBezTo>
                  <a:cubicBezTo>
                    <a:pt x="0" y="282"/>
                    <a:pt x="169" y="454"/>
                    <a:pt x="380" y="454"/>
                  </a:cubicBezTo>
                  <a:lnTo>
                    <a:pt x="2444" y="45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7F99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4" name="Google Shape;12604;p32"/>
            <p:cNvSpPr/>
            <p:nvPr/>
          </p:nvSpPr>
          <p:spPr>
            <a:xfrm>
              <a:off x="6913034" y="1964876"/>
              <a:ext cx="319976" cy="319976"/>
            </a:xfrm>
            <a:custGeom>
              <a:rect b="b" l="l" r="r" t="t"/>
              <a:pathLst>
                <a:path extrusionOk="0" h="12207" w="12207">
                  <a:moveTo>
                    <a:pt x="1808" y="1"/>
                  </a:moveTo>
                  <a:cubicBezTo>
                    <a:pt x="933" y="1"/>
                    <a:pt x="226" y="708"/>
                    <a:pt x="226" y="1583"/>
                  </a:cubicBezTo>
                  <a:cubicBezTo>
                    <a:pt x="226" y="2329"/>
                    <a:pt x="834" y="2937"/>
                    <a:pt x="1583" y="2937"/>
                  </a:cubicBezTo>
                  <a:lnTo>
                    <a:pt x="1808" y="2937"/>
                  </a:lnTo>
                  <a:cubicBezTo>
                    <a:pt x="1808" y="4973"/>
                    <a:pt x="1" y="5877"/>
                    <a:pt x="1" y="7684"/>
                  </a:cubicBezTo>
                  <a:cubicBezTo>
                    <a:pt x="1" y="9495"/>
                    <a:pt x="1583" y="12206"/>
                    <a:pt x="7913" y="12206"/>
                  </a:cubicBezTo>
                  <a:lnTo>
                    <a:pt x="11753" y="12206"/>
                  </a:lnTo>
                  <a:cubicBezTo>
                    <a:pt x="11753" y="12206"/>
                    <a:pt x="11711" y="11855"/>
                    <a:pt x="11510" y="11299"/>
                  </a:cubicBezTo>
                  <a:lnTo>
                    <a:pt x="11496" y="11292"/>
                  </a:lnTo>
                  <a:lnTo>
                    <a:pt x="11496" y="11292"/>
                  </a:lnTo>
                  <a:cubicBezTo>
                    <a:pt x="11725" y="11296"/>
                    <a:pt x="11960" y="11299"/>
                    <a:pt x="12206" y="11299"/>
                  </a:cubicBezTo>
                  <a:cubicBezTo>
                    <a:pt x="12206" y="11299"/>
                    <a:pt x="10396" y="5877"/>
                    <a:pt x="3391" y="5423"/>
                  </a:cubicBezTo>
                  <a:lnTo>
                    <a:pt x="3391" y="1583"/>
                  </a:lnTo>
                  <a:cubicBezTo>
                    <a:pt x="3391" y="708"/>
                    <a:pt x="2684" y="1"/>
                    <a:pt x="1808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5" name="Google Shape;12605;p32"/>
            <p:cNvSpPr/>
            <p:nvPr/>
          </p:nvSpPr>
          <p:spPr>
            <a:xfrm>
              <a:off x="6912956" y="1971718"/>
              <a:ext cx="308154" cy="313030"/>
            </a:xfrm>
            <a:custGeom>
              <a:rect b="b" l="l" r="r" t="t"/>
              <a:pathLst>
                <a:path extrusionOk="0" h="11942" w="11756">
                  <a:moveTo>
                    <a:pt x="936" y="0"/>
                  </a:moveTo>
                  <a:cubicBezTo>
                    <a:pt x="496" y="292"/>
                    <a:pt x="229" y="788"/>
                    <a:pt x="229" y="1315"/>
                  </a:cubicBezTo>
                  <a:cubicBezTo>
                    <a:pt x="229" y="2064"/>
                    <a:pt x="879" y="2676"/>
                    <a:pt x="1625" y="2676"/>
                  </a:cubicBezTo>
                  <a:lnTo>
                    <a:pt x="1811" y="2676"/>
                  </a:lnTo>
                  <a:cubicBezTo>
                    <a:pt x="1811" y="4709"/>
                    <a:pt x="0" y="5612"/>
                    <a:pt x="0" y="7423"/>
                  </a:cubicBezTo>
                  <a:cubicBezTo>
                    <a:pt x="0" y="9231"/>
                    <a:pt x="1583" y="11942"/>
                    <a:pt x="7912" y="11942"/>
                  </a:cubicBezTo>
                  <a:lnTo>
                    <a:pt x="11756" y="11942"/>
                  </a:lnTo>
                  <a:cubicBezTo>
                    <a:pt x="11721" y="11727"/>
                    <a:pt x="11671" y="11516"/>
                    <a:pt x="11605" y="11309"/>
                  </a:cubicBezTo>
                  <a:cubicBezTo>
                    <a:pt x="11114" y="11343"/>
                    <a:pt x="10574" y="11362"/>
                    <a:pt x="10009" y="11362"/>
                  </a:cubicBezTo>
                  <a:cubicBezTo>
                    <a:pt x="7424" y="11362"/>
                    <a:pt x="4308" y="10974"/>
                    <a:pt x="2940" y="9909"/>
                  </a:cubicBezTo>
                  <a:cubicBezTo>
                    <a:pt x="1013" y="8408"/>
                    <a:pt x="1094" y="6625"/>
                    <a:pt x="1811" y="5162"/>
                  </a:cubicBezTo>
                  <a:cubicBezTo>
                    <a:pt x="2188" y="4378"/>
                    <a:pt x="2423" y="3538"/>
                    <a:pt x="2515" y="2676"/>
                  </a:cubicBezTo>
                  <a:cubicBezTo>
                    <a:pt x="2539" y="2444"/>
                    <a:pt x="2381" y="2233"/>
                    <a:pt x="2152" y="2191"/>
                  </a:cubicBezTo>
                  <a:cubicBezTo>
                    <a:pt x="1157" y="2019"/>
                    <a:pt x="651" y="1178"/>
                    <a:pt x="936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6" name="Google Shape;12606;p32"/>
            <p:cNvSpPr/>
            <p:nvPr/>
          </p:nvSpPr>
          <p:spPr>
            <a:xfrm>
              <a:off x="6913034" y="2073108"/>
              <a:ext cx="319976" cy="211640"/>
            </a:xfrm>
            <a:custGeom>
              <a:rect b="b" l="l" r="r" t="t"/>
              <a:pathLst>
                <a:path extrusionOk="0" h="8074" w="12207">
                  <a:moveTo>
                    <a:pt x="1583" y="0"/>
                  </a:moveTo>
                  <a:cubicBezTo>
                    <a:pt x="1102" y="1280"/>
                    <a:pt x="1" y="2142"/>
                    <a:pt x="1" y="3555"/>
                  </a:cubicBezTo>
                  <a:cubicBezTo>
                    <a:pt x="1" y="5363"/>
                    <a:pt x="1583" y="8074"/>
                    <a:pt x="7909" y="8074"/>
                  </a:cubicBezTo>
                  <a:lnTo>
                    <a:pt x="11753" y="8074"/>
                  </a:lnTo>
                  <a:cubicBezTo>
                    <a:pt x="11753" y="8074"/>
                    <a:pt x="11707" y="7722"/>
                    <a:pt x="11510" y="7170"/>
                  </a:cubicBezTo>
                  <a:lnTo>
                    <a:pt x="11496" y="7163"/>
                  </a:lnTo>
                  <a:lnTo>
                    <a:pt x="11496" y="7163"/>
                  </a:lnTo>
                  <a:cubicBezTo>
                    <a:pt x="11725" y="7167"/>
                    <a:pt x="11960" y="7170"/>
                    <a:pt x="12206" y="7170"/>
                  </a:cubicBezTo>
                  <a:cubicBezTo>
                    <a:pt x="12206" y="7170"/>
                    <a:pt x="10396" y="1748"/>
                    <a:pt x="3391" y="1294"/>
                  </a:cubicBezTo>
                  <a:lnTo>
                    <a:pt x="3391" y="450"/>
                  </a:lnTo>
                  <a:cubicBezTo>
                    <a:pt x="2508" y="405"/>
                    <a:pt x="1882" y="148"/>
                    <a:pt x="1583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7" name="Google Shape;12607;p32"/>
            <p:cNvSpPr/>
            <p:nvPr/>
          </p:nvSpPr>
          <p:spPr>
            <a:xfrm>
              <a:off x="6913139" y="2073003"/>
              <a:ext cx="308076" cy="211745"/>
            </a:xfrm>
            <a:custGeom>
              <a:rect b="b" l="l" r="r" t="t"/>
              <a:pathLst>
                <a:path extrusionOk="0" h="8078" w="11753">
                  <a:moveTo>
                    <a:pt x="1583" y="1"/>
                  </a:moveTo>
                  <a:cubicBezTo>
                    <a:pt x="1098" y="1281"/>
                    <a:pt x="0" y="2146"/>
                    <a:pt x="0" y="3559"/>
                  </a:cubicBezTo>
                  <a:cubicBezTo>
                    <a:pt x="0" y="5367"/>
                    <a:pt x="1583" y="8078"/>
                    <a:pt x="7912" y="8078"/>
                  </a:cubicBezTo>
                  <a:lnTo>
                    <a:pt x="11752" y="8078"/>
                  </a:lnTo>
                  <a:cubicBezTo>
                    <a:pt x="11721" y="7863"/>
                    <a:pt x="11668" y="7652"/>
                    <a:pt x="11601" y="7445"/>
                  </a:cubicBezTo>
                  <a:lnTo>
                    <a:pt x="11594" y="7445"/>
                  </a:lnTo>
                  <a:cubicBezTo>
                    <a:pt x="11107" y="7478"/>
                    <a:pt x="10572" y="7496"/>
                    <a:pt x="10011" y="7496"/>
                  </a:cubicBezTo>
                  <a:cubicBezTo>
                    <a:pt x="7426" y="7496"/>
                    <a:pt x="4303" y="7112"/>
                    <a:pt x="2937" y="6045"/>
                  </a:cubicBezTo>
                  <a:cubicBezTo>
                    <a:pt x="1006" y="4544"/>
                    <a:pt x="1091" y="2761"/>
                    <a:pt x="1808" y="1298"/>
                  </a:cubicBezTo>
                  <a:cubicBezTo>
                    <a:pt x="1970" y="961"/>
                    <a:pt x="2107" y="609"/>
                    <a:pt x="2216" y="250"/>
                  </a:cubicBezTo>
                  <a:cubicBezTo>
                    <a:pt x="1998" y="187"/>
                    <a:pt x="1787" y="103"/>
                    <a:pt x="158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8" name="Google Shape;12608;p32"/>
            <p:cNvSpPr/>
            <p:nvPr/>
          </p:nvSpPr>
          <p:spPr>
            <a:xfrm>
              <a:off x="6940505" y="2107105"/>
              <a:ext cx="292505" cy="177668"/>
            </a:xfrm>
            <a:custGeom>
              <a:rect b="b" l="l" r="r" t="t"/>
              <a:pathLst>
                <a:path extrusionOk="0" h="6778" w="11159">
                  <a:moveTo>
                    <a:pt x="2399" y="1"/>
                  </a:moveTo>
                  <a:cubicBezTo>
                    <a:pt x="1861" y="187"/>
                    <a:pt x="648" y="1355"/>
                    <a:pt x="648" y="1355"/>
                  </a:cubicBezTo>
                  <a:cubicBezTo>
                    <a:pt x="1" y="2853"/>
                    <a:pt x="289" y="5729"/>
                    <a:pt x="3644" y="6468"/>
                  </a:cubicBezTo>
                  <a:cubicBezTo>
                    <a:pt x="3999" y="6545"/>
                    <a:pt x="4386" y="6612"/>
                    <a:pt x="4787" y="6664"/>
                  </a:cubicBezTo>
                  <a:cubicBezTo>
                    <a:pt x="5447" y="6739"/>
                    <a:pt x="6111" y="6777"/>
                    <a:pt x="6775" y="6777"/>
                  </a:cubicBezTo>
                  <a:cubicBezTo>
                    <a:pt x="6804" y="6777"/>
                    <a:pt x="6832" y="6777"/>
                    <a:pt x="6861" y="6777"/>
                  </a:cubicBezTo>
                  <a:lnTo>
                    <a:pt x="10705" y="6777"/>
                  </a:lnTo>
                  <a:cubicBezTo>
                    <a:pt x="10705" y="6777"/>
                    <a:pt x="10659" y="6425"/>
                    <a:pt x="10462" y="5873"/>
                  </a:cubicBezTo>
                  <a:lnTo>
                    <a:pt x="10448" y="5866"/>
                  </a:lnTo>
                  <a:lnTo>
                    <a:pt x="10448" y="5866"/>
                  </a:lnTo>
                  <a:cubicBezTo>
                    <a:pt x="10677" y="5870"/>
                    <a:pt x="10912" y="5873"/>
                    <a:pt x="11158" y="5873"/>
                  </a:cubicBezTo>
                  <a:cubicBezTo>
                    <a:pt x="11158" y="5873"/>
                    <a:pt x="9358" y="479"/>
                    <a:pt x="2399" y="1"/>
                  </a:cubicBez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9" name="Google Shape;12609;p32"/>
            <p:cNvSpPr/>
            <p:nvPr/>
          </p:nvSpPr>
          <p:spPr>
            <a:xfrm>
              <a:off x="6942628" y="2107000"/>
              <a:ext cx="290277" cy="154077"/>
            </a:xfrm>
            <a:custGeom>
              <a:rect b="b" l="l" r="r" t="t"/>
              <a:pathLst>
                <a:path extrusionOk="0" h="5878" w="11074">
                  <a:moveTo>
                    <a:pt x="2227" y="1"/>
                  </a:moveTo>
                  <a:cubicBezTo>
                    <a:pt x="1304" y="1"/>
                    <a:pt x="679" y="688"/>
                    <a:pt x="679" y="1359"/>
                  </a:cubicBezTo>
                  <a:cubicBezTo>
                    <a:pt x="679" y="1359"/>
                    <a:pt x="1" y="5877"/>
                    <a:pt x="11074" y="5877"/>
                  </a:cubicBezTo>
                  <a:cubicBezTo>
                    <a:pt x="11074" y="5877"/>
                    <a:pt x="9267" y="455"/>
                    <a:pt x="2262" y="1"/>
                  </a:cubicBezTo>
                  <a:cubicBezTo>
                    <a:pt x="2250" y="1"/>
                    <a:pt x="2238" y="1"/>
                    <a:pt x="2227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0" name="Google Shape;12610;p32"/>
            <p:cNvSpPr/>
            <p:nvPr/>
          </p:nvSpPr>
          <p:spPr>
            <a:xfrm>
              <a:off x="6942628" y="1988572"/>
              <a:ext cx="23722" cy="23722"/>
            </a:xfrm>
            <a:custGeom>
              <a:rect b="b" l="l" r="r" t="t"/>
              <a:pathLst>
                <a:path extrusionOk="0" h="905" w="905">
                  <a:moveTo>
                    <a:pt x="454" y="1"/>
                  </a:moveTo>
                  <a:cubicBezTo>
                    <a:pt x="205" y="1"/>
                    <a:pt x="1" y="201"/>
                    <a:pt x="1" y="451"/>
                  </a:cubicBezTo>
                  <a:cubicBezTo>
                    <a:pt x="1" y="700"/>
                    <a:pt x="205" y="904"/>
                    <a:pt x="454" y="904"/>
                  </a:cubicBezTo>
                  <a:cubicBezTo>
                    <a:pt x="704" y="904"/>
                    <a:pt x="904" y="700"/>
                    <a:pt x="904" y="451"/>
                  </a:cubicBezTo>
                  <a:cubicBezTo>
                    <a:pt x="904" y="201"/>
                    <a:pt x="704" y="1"/>
                    <a:pt x="4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1" name="Google Shape;12611;p32"/>
            <p:cNvSpPr/>
            <p:nvPr/>
          </p:nvSpPr>
          <p:spPr>
            <a:xfrm>
              <a:off x="6957569" y="2107000"/>
              <a:ext cx="224458" cy="96147"/>
            </a:xfrm>
            <a:custGeom>
              <a:rect b="b" l="l" r="r" t="t"/>
              <a:pathLst>
                <a:path extrusionOk="0" h="3668" w="8563">
                  <a:moveTo>
                    <a:pt x="1656" y="1"/>
                  </a:moveTo>
                  <a:cubicBezTo>
                    <a:pt x="1240" y="1"/>
                    <a:pt x="724" y="120"/>
                    <a:pt x="461" y="328"/>
                  </a:cubicBezTo>
                  <a:cubicBezTo>
                    <a:pt x="71" y="634"/>
                    <a:pt x="0" y="1088"/>
                    <a:pt x="229" y="1527"/>
                  </a:cubicBezTo>
                  <a:cubicBezTo>
                    <a:pt x="1046" y="3120"/>
                    <a:pt x="3346" y="3668"/>
                    <a:pt x="5194" y="3668"/>
                  </a:cubicBezTo>
                  <a:cubicBezTo>
                    <a:pt x="5644" y="3668"/>
                    <a:pt x="6067" y="3635"/>
                    <a:pt x="6435" y="3577"/>
                  </a:cubicBezTo>
                  <a:cubicBezTo>
                    <a:pt x="7490" y="3412"/>
                    <a:pt x="8563" y="2945"/>
                    <a:pt x="8563" y="2945"/>
                  </a:cubicBezTo>
                  <a:cubicBezTo>
                    <a:pt x="7223" y="1584"/>
                    <a:pt x="5057" y="219"/>
                    <a:pt x="1692" y="1"/>
                  </a:cubicBezTo>
                  <a:cubicBezTo>
                    <a:pt x="1680" y="1"/>
                    <a:pt x="1668" y="1"/>
                    <a:pt x="1656" y="1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2" name="Google Shape;12612;p32"/>
            <p:cNvSpPr/>
            <p:nvPr/>
          </p:nvSpPr>
          <p:spPr>
            <a:xfrm>
              <a:off x="6865118" y="1959345"/>
              <a:ext cx="374262" cy="378404"/>
            </a:xfrm>
            <a:custGeom>
              <a:rect b="b" l="l" r="r" t="t"/>
              <a:pathLst>
                <a:path extrusionOk="0" h="14436" w="14278">
                  <a:moveTo>
                    <a:pt x="1843" y="1837"/>
                  </a:moveTo>
                  <a:cubicBezTo>
                    <a:pt x="1850" y="2062"/>
                    <a:pt x="1906" y="2283"/>
                    <a:pt x="2005" y="2487"/>
                  </a:cubicBezTo>
                  <a:lnTo>
                    <a:pt x="626" y="2487"/>
                  </a:lnTo>
                  <a:cubicBezTo>
                    <a:pt x="535" y="2484"/>
                    <a:pt x="457" y="2410"/>
                    <a:pt x="457" y="2315"/>
                  </a:cubicBezTo>
                  <a:cubicBezTo>
                    <a:pt x="457" y="2237"/>
                    <a:pt x="510" y="2171"/>
                    <a:pt x="588" y="2153"/>
                  </a:cubicBezTo>
                  <a:lnTo>
                    <a:pt x="1843" y="1837"/>
                  </a:lnTo>
                  <a:close/>
                  <a:moveTo>
                    <a:pt x="3640" y="423"/>
                  </a:moveTo>
                  <a:cubicBezTo>
                    <a:pt x="4396" y="423"/>
                    <a:pt x="5008" y="1038"/>
                    <a:pt x="5008" y="1794"/>
                  </a:cubicBezTo>
                  <a:lnTo>
                    <a:pt x="5008" y="4516"/>
                  </a:lnTo>
                  <a:cubicBezTo>
                    <a:pt x="4554" y="4495"/>
                    <a:pt x="4108" y="4382"/>
                    <a:pt x="3696" y="4182"/>
                  </a:cubicBezTo>
                  <a:cubicBezTo>
                    <a:pt x="3798" y="3848"/>
                    <a:pt x="3851" y="3500"/>
                    <a:pt x="3851" y="3152"/>
                  </a:cubicBezTo>
                  <a:cubicBezTo>
                    <a:pt x="3851" y="3032"/>
                    <a:pt x="3756" y="2937"/>
                    <a:pt x="3640" y="2937"/>
                  </a:cubicBezTo>
                  <a:lnTo>
                    <a:pt x="3411" y="2937"/>
                  </a:lnTo>
                  <a:cubicBezTo>
                    <a:pt x="2778" y="2937"/>
                    <a:pt x="2268" y="2424"/>
                    <a:pt x="2268" y="1794"/>
                  </a:cubicBezTo>
                  <a:cubicBezTo>
                    <a:pt x="2268" y="1038"/>
                    <a:pt x="2880" y="423"/>
                    <a:pt x="3640" y="423"/>
                  </a:cubicBezTo>
                  <a:close/>
                  <a:moveTo>
                    <a:pt x="3548" y="4583"/>
                  </a:moveTo>
                  <a:cubicBezTo>
                    <a:pt x="4006" y="4801"/>
                    <a:pt x="4501" y="4920"/>
                    <a:pt x="5008" y="4942"/>
                  </a:cubicBezTo>
                  <a:lnTo>
                    <a:pt x="5008" y="5638"/>
                  </a:lnTo>
                  <a:cubicBezTo>
                    <a:pt x="5008" y="5750"/>
                    <a:pt x="5096" y="5842"/>
                    <a:pt x="5205" y="5849"/>
                  </a:cubicBezTo>
                  <a:cubicBezTo>
                    <a:pt x="6769" y="5951"/>
                    <a:pt x="8197" y="6313"/>
                    <a:pt x="9446" y="6932"/>
                  </a:cubicBezTo>
                  <a:cubicBezTo>
                    <a:pt x="10434" y="7417"/>
                    <a:pt x="11327" y="8075"/>
                    <a:pt x="12083" y="8876"/>
                  </a:cubicBezTo>
                  <a:cubicBezTo>
                    <a:pt x="12762" y="9587"/>
                    <a:pt x="13314" y="10406"/>
                    <a:pt x="13718" y="11303"/>
                  </a:cubicBezTo>
                  <a:cubicBezTo>
                    <a:pt x="7902" y="11250"/>
                    <a:pt x="5518" y="9924"/>
                    <a:pt x="4544" y="8806"/>
                  </a:cubicBezTo>
                  <a:cubicBezTo>
                    <a:pt x="4153" y="8360"/>
                    <a:pt x="3981" y="7934"/>
                    <a:pt x="3907" y="7635"/>
                  </a:cubicBezTo>
                  <a:lnTo>
                    <a:pt x="3907" y="7635"/>
                  </a:lnTo>
                  <a:cubicBezTo>
                    <a:pt x="5342" y="9137"/>
                    <a:pt x="7297" y="9485"/>
                    <a:pt x="8813" y="9485"/>
                  </a:cubicBezTo>
                  <a:cubicBezTo>
                    <a:pt x="9206" y="9485"/>
                    <a:pt x="9597" y="9464"/>
                    <a:pt x="9987" y="9421"/>
                  </a:cubicBezTo>
                  <a:cubicBezTo>
                    <a:pt x="10103" y="9407"/>
                    <a:pt x="10187" y="9302"/>
                    <a:pt x="10173" y="9186"/>
                  </a:cubicBezTo>
                  <a:cubicBezTo>
                    <a:pt x="10160" y="9078"/>
                    <a:pt x="10069" y="8998"/>
                    <a:pt x="9963" y="8998"/>
                  </a:cubicBezTo>
                  <a:cubicBezTo>
                    <a:pt x="9955" y="8998"/>
                    <a:pt x="9946" y="8998"/>
                    <a:pt x="9938" y="8999"/>
                  </a:cubicBezTo>
                  <a:cubicBezTo>
                    <a:pt x="9612" y="9037"/>
                    <a:pt x="9229" y="9065"/>
                    <a:pt x="8812" y="9065"/>
                  </a:cubicBezTo>
                  <a:cubicBezTo>
                    <a:pt x="7231" y="9065"/>
                    <a:pt x="5154" y="8665"/>
                    <a:pt x="3805" y="6865"/>
                  </a:cubicBezTo>
                  <a:cubicBezTo>
                    <a:pt x="3761" y="6806"/>
                    <a:pt x="3699" y="6779"/>
                    <a:pt x="3636" y="6779"/>
                  </a:cubicBezTo>
                  <a:cubicBezTo>
                    <a:pt x="3539" y="6779"/>
                    <a:pt x="3443" y="6846"/>
                    <a:pt x="3425" y="6960"/>
                  </a:cubicBezTo>
                  <a:cubicBezTo>
                    <a:pt x="3418" y="7002"/>
                    <a:pt x="3285" y="7994"/>
                    <a:pt x="4210" y="9066"/>
                  </a:cubicBezTo>
                  <a:cubicBezTo>
                    <a:pt x="4867" y="9829"/>
                    <a:pt x="5890" y="10441"/>
                    <a:pt x="7255" y="10881"/>
                  </a:cubicBezTo>
                  <a:cubicBezTo>
                    <a:pt x="8806" y="11380"/>
                    <a:pt x="10796" y="11661"/>
                    <a:pt x="13183" y="11714"/>
                  </a:cubicBezTo>
                  <a:cubicBezTo>
                    <a:pt x="13250" y="11915"/>
                    <a:pt x="13296" y="12080"/>
                    <a:pt x="13324" y="12203"/>
                  </a:cubicBezTo>
                  <a:lnTo>
                    <a:pt x="9737" y="12203"/>
                  </a:lnTo>
                  <a:cubicBezTo>
                    <a:pt x="6963" y="12203"/>
                    <a:pt x="4878" y="11686"/>
                    <a:pt x="3538" y="10666"/>
                  </a:cubicBezTo>
                  <a:cubicBezTo>
                    <a:pt x="2237" y="9671"/>
                    <a:pt x="2040" y="8504"/>
                    <a:pt x="2040" y="7895"/>
                  </a:cubicBezTo>
                  <a:cubicBezTo>
                    <a:pt x="2040" y="7080"/>
                    <a:pt x="2444" y="6450"/>
                    <a:pt x="2870" y="5785"/>
                  </a:cubicBezTo>
                  <a:cubicBezTo>
                    <a:pt x="3116" y="5406"/>
                    <a:pt x="3362" y="5019"/>
                    <a:pt x="3548" y="4583"/>
                  </a:cubicBezTo>
                  <a:close/>
                  <a:moveTo>
                    <a:pt x="6559" y="12351"/>
                  </a:moveTo>
                  <a:cubicBezTo>
                    <a:pt x="6717" y="12379"/>
                    <a:pt x="6875" y="12407"/>
                    <a:pt x="7040" y="12435"/>
                  </a:cubicBezTo>
                  <a:lnTo>
                    <a:pt x="7044" y="14010"/>
                  </a:lnTo>
                  <a:lnTo>
                    <a:pt x="6559" y="14010"/>
                  </a:lnTo>
                  <a:lnTo>
                    <a:pt x="6559" y="12351"/>
                  </a:lnTo>
                  <a:close/>
                  <a:moveTo>
                    <a:pt x="3637" y="0"/>
                  </a:moveTo>
                  <a:cubicBezTo>
                    <a:pt x="2811" y="0"/>
                    <a:pt x="2081" y="567"/>
                    <a:pt x="1889" y="1390"/>
                  </a:cubicBezTo>
                  <a:lnTo>
                    <a:pt x="482" y="1742"/>
                  </a:lnTo>
                  <a:cubicBezTo>
                    <a:pt x="194" y="1815"/>
                    <a:pt x="0" y="2093"/>
                    <a:pt x="39" y="2389"/>
                  </a:cubicBezTo>
                  <a:cubicBezTo>
                    <a:pt x="74" y="2684"/>
                    <a:pt x="327" y="2909"/>
                    <a:pt x="626" y="2909"/>
                  </a:cubicBezTo>
                  <a:lnTo>
                    <a:pt x="2311" y="2909"/>
                  </a:lnTo>
                  <a:cubicBezTo>
                    <a:pt x="2603" y="3197"/>
                    <a:pt x="2996" y="3359"/>
                    <a:pt x="3408" y="3359"/>
                  </a:cubicBezTo>
                  <a:lnTo>
                    <a:pt x="3415" y="3359"/>
                  </a:lnTo>
                  <a:cubicBezTo>
                    <a:pt x="3355" y="4238"/>
                    <a:pt x="2930" y="4906"/>
                    <a:pt x="2515" y="5553"/>
                  </a:cubicBezTo>
                  <a:cubicBezTo>
                    <a:pt x="2075" y="6243"/>
                    <a:pt x="1614" y="6956"/>
                    <a:pt x="1614" y="7895"/>
                  </a:cubicBezTo>
                  <a:cubicBezTo>
                    <a:pt x="1618" y="8437"/>
                    <a:pt x="1744" y="8971"/>
                    <a:pt x="1984" y="9457"/>
                  </a:cubicBezTo>
                  <a:cubicBezTo>
                    <a:pt x="2268" y="10044"/>
                    <a:pt x="2704" y="10561"/>
                    <a:pt x="3281" y="11000"/>
                  </a:cubicBezTo>
                  <a:cubicBezTo>
                    <a:pt x="4027" y="11566"/>
                    <a:pt x="4980" y="11988"/>
                    <a:pt x="6137" y="12259"/>
                  </a:cubicBezTo>
                  <a:lnTo>
                    <a:pt x="6137" y="14010"/>
                  </a:lnTo>
                  <a:lnTo>
                    <a:pt x="4765" y="14010"/>
                  </a:lnTo>
                  <a:cubicBezTo>
                    <a:pt x="4484" y="14010"/>
                    <a:pt x="4484" y="14436"/>
                    <a:pt x="4765" y="14436"/>
                  </a:cubicBezTo>
                  <a:lnTo>
                    <a:pt x="7705" y="14436"/>
                  </a:lnTo>
                  <a:cubicBezTo>
                    <a:pt x="7821" y="14432"/>
                    <a:pt x="7916" y="14341"/>
                    <a:pt x="7916" y="14221"/>
                  </a:cubicBezTo>
                  <a:cubicBezTo>
                    <a:pt x="7916" y="14105"/>
                    <a:pt x="7821" y="14010"/>
                    <a:pt x="7705" y="14010"/>
                  </a:cubicBezTo>
                  <a:lnTo>
                    <a:pt x="7462" y="14010"/>
                  </a:lnTo>
                  <a:lnTo>
                    <a:pt x="7462" y="12495"/>
                  </a:lnTo>
                  <a:cubicBezTo>
                    <a:pt x="8189" y="12583"/>
                    <a:pt x="8919" y="12625"/>
                    <a:pt x="9650" y="12625"/>
                  </a:cubicBezTo>
                  <a:cubicBezTo>
                    <a:pt x="9679" y="12625"/>
                    <a:pt x="9708" y="12625"/>
                    <a:pt x="9737" y="12625"/>
                  </a:cubicBezTo>
                  <a:lnTo>
                    <a:pt x="13581" y="12625"/>
                  </a:lnTo>
                  <a:cubicBezTo>
                    <a:pt x="13707" y="12625"/>
                    <a:pt x="13806" y="12516"/>
                    <a:pt x="13788" y="12389"/>
                  </a:cubicBezTo>
                  <a:cubicBezTo>
                    <a:pt x="13753" y="12161"/>
                    <a:pt x="13700" y="11939"/>
                    <a:pt x="13630" y="11721"/>
                  </a:cubicBezTo>
                  <a:lnTo>
                    <a:pt x="14031" y="11721"/>
                  </a:lnTo>
                  <a:cubicBezTo>
                    <a:pt x="14175" y="11718"/>
                    <a:pt x="14277" y="11577"/>
                    <a:pt x="14231" y="11440"/>
                  </a:cubicBezTo>
                  <a:lnTo>
                    <a:pt x="14231" y="11440"/>
                  </a:lnTo>
                  <a:lnTo>
                    <a:pt x="14235" y="11443"/>
                  </a:lnTo>
                  <a:cubicBezTo>
                    <a:pt x="14214" y="11384"/>
                    <a:pt x="13750" y="10026"/>
                    <a:pt x="12406" y="8595"/>
                  </a:cubicBezTo>
                  <a:cubicBezTo>
                    <a:pt x="11615" y="7755"/>
                    <a:pt x="10680" y="7062"/>
                    <a:pt x="9646" y="6552"/>
                  </a:cubicBezTo>
                  <a:cubicBezTo>
                    <a:pt x="8398" y="5933"/>
                    <a:pt x="6980" y="5557"/>
                    <a:pt x="5430" y="5437"/>
                  </a:cubicBezTo>
                  <a:lnTo>
                    <a:pt x="5430" y="1794"/>
                  </a:lnTo>
                  <a:cubicBezTo>
                    <a:pt x="5430" y="880"/>
                    <a:pt x="4744" y="117"/>
                    <a:pt x="3840" y="11"/>
                  </a:cubicBezTo>
                  <a:cubicBezTo>
                    <a:pt x="3772" y="4"/>
                    <a:pt x="3704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3" name="Google Shape;12613;p32"/>
            <p:cNvSpPr/>
            <p:nvPr/>
          </p:nvSpPr>
          <p:spPr>
            <a:xfrm>
              <a:off x="7142131" y="2189596"/>
              <a:ext cx="21468" cy="12923"/>
            </a:xfrm>
            <a:custGeom>
              <a:rect b="b" l="l" r="r" t="t"/>
              <a:pathLst>
                <a:path extrusionOk="0" h="493" w="819">
                  <a:moveTo>
                    <a:pt x="583" y="0"/>
                  </a:moveTo>
                  <a:cubicBezTo>
                    <a:pt x="565" y="0"/>
                    <a:pt x="546" y="3"/>
                    <a:pt x="527" y="8"/>
                  </a:cubicBezTo>
                  <a:cubicBezTo>
                    <a:pt x="527" y="8"/>
                    <a:pt x="428" y="36"/>
                    <a:pt x="256" y="71"/>
                  </a:cubicBezTo>
                  <a:cubicBezTo>
                    <a:pt x="0" y="127"/>
                    <a:pt x="59" y="492"/>
                    <a:pt x="291" y="492"/>
                  </a:cubicBezTo>
                  <a:cubicBezTo>
                    <a:pt x="308" y="492"/>
                    <a:pt x="326" y="490"/>
                    <a:pt x="344" y="486"/>
                  </a:cubicBezTo>
                  <a:cubicBezTo>
                    <a:pt x="530" y="448"/>
                    <a:pt x="636" y="419"/>
                    <a:pt x="639" y="416"/>
                  </a:cubicBezTo>
                  <a:cubicBezTo>
                    <a:pt x="752" y="384"/>
                    <a:pt x="819" y="268"/>
                    <a:pt x="787" y="156"/>
                  </a:cubicBezTo>
                  <a:cubicBezTo>
                    <a:pt x="761" y="62"/>
                    <a:pt x="676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4" name="Google Shape;12614;p32"/>
            <p:cNvSpPr/>
            <p:nvPr/>
          </p:nvSpPr>
          <p:spPr>
            <a:xfrm>
              <a:off x="6931304" y="1982963"/>
              <a:ext cx="40577" cy="34863"/>
            </a:xfrm>
            <a:custGeom>
              <a:rect b="b" l="l" r="r" t="t"/>
              <a:pathLst>
                <a:path extrusionOk="0" h="1330" w="1548">
                  <a:moveTo>
                    <a:pt x="883" y="425"/>
                  </a:moveTo>
                  <a:cubicBezTo>
                    <a:pt x="1007" y="425"/>
                    <a:pt x="1125" y="520"/>
                    <a:pt x="1125" y="665"/>
                  </a:cubicBezTo>
                  <a:cubicBezTo>
                    <a:pt x="1125" y="798"/>
                    <a:pt x="1016" y="907"/>
                    <a:pt x="886" y="907"/>
                  </a:cubicBezTo>
                  <a:cubicBezTo>
                    <a:pt x="672" y="907"/>
                    <a:pt x="563" y="647"/>
                    <a:pt x="714" y="496"/>
                  </a:cubicBezTo>
                  <a:cubicBezTo>
                    <a:pt x="763" y="447"/>
                    <a:pt x="824" y="425"/>
                    <a:pt x="883" y="425"/>
                  </a:cubicBezTo>
                  <a:close/>
                  <a:moveTo>
                    <a:pt x="880" y="1"/>
                  </a:moveTo>
                  <a:cubicBezTo>
                    <a:pt x="717" y="1"/>
                    <a:pt x="551" y="62"/>
                    <a:pt x="415" y="197"/>
                  </a:cubicBezTo>
                  <a:cubicBezTo>
                    <a:pt x="0" y="616"/>
                    <a:pt x="296" y="1329"/>
                    <a:pt x="886" y="1329"/>
                  </a:cubicBezTo>
                  <a:cubicBezTo>
                    <a:pt x="1252" y="1329"/>
                    <a:pt x="1547" y="1030"/>
                    <a:pt x="1547" y="665"/>
                  </a:cubicBezTo>
                  <a:cubicBezTo>
                    <a:pt x="1547" y="265"/>
                    <a:pt x="1221" y="1"/>
                    <a:pt x="8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15" name="Google Shape;12615;p32"/>
          <p:cNvGrpSpPr/>
          <p:nvPr/>
        </p:nvGrpSpPr>
        <p:grpSpPr>
          <a:xfrm>
            <a:off x="1710141" y="3500562"/>
            <a:ext cx="269019" cy="360972"/>
            <a:chOff x="1710141" y="3348162"/>
            <a:chExt cx="269019" cy="360972"/>
          </a:xfrm>
        </p:grpSpPr>
        <p:sp>
          <p:nvSpPr>
            <p:cNvPr id="12616" name="Google Shape;12616;p32"/>
            <p:cNvSpPr/>
            <p:nvPr/>
          </p:nvSpPr>
          <p:spPr>
            <a:xfrm>
              <a:off x="1723038" y="3353405"/>
              <a:ext cx="45190" cy="350199"/>
            </a:xfrm>
            <a:custGeom>
              <a:rect b="b" l="l" r="r" t="t"/>
              <a:pathLst>
                <a:path extrusionOk="0" h="13360" w="1724">
                  <a:moveTo>
                    <a:pt x="279" y="1"/>
                  </a:moveTo>
                  <a:cubicBezTo>
                    <a:pt x="141" y="1"/>
                    <a:pt x="40" y="127"/>
                    <a:pt x="68" y="261"/>
                  </a:cubicBezTo>
                  <a:cubicBezTo>
                    <a:pt x="159" y="686"/>
                    <a:pt x="215" y="1284"/>
                    <a:pt x="215" y="1942"/>
                  </a:cubicBezTo>
                  <a:cubicBezTo>
                    <a:pt x="215" y="2747"/>
                    <a:pt x="131" y="3668"/>
                    <a:pt x="1" y="4094"/>
                  </a:cubicBezTo>
                  <a:lnTo>
                    <a:pt x="1" y="4526"/>
                  </a:lnTo>
                  <a:cubicBezTo>
                    <a:pt x="134" y="4955"/>
                    <a:pt x="215" y="5880"/>
                    <a:pt x="215" y="6682"/>
                  </a:cubicBezTo>
                  <a:cubicBezTo>
                    <a:pt x="215" y="7484"/>
                    <a:pt x="131" y="8408"/>
                    <a:pt x="1" y="8834"/>
                  </a:cubicBezTo>
                  <a:lnTo>
                    <a:pt x="1" y="9266"/>
                  </a:lnTo>
                  <a:cubicBezTo>
                    <a:pt x="134" y="9692"/>
                    <a:pt x="215" y="10617"/>
                    <a:pt x="215" y="11418"/>
                  </a:cubicBezTo>
                  <a:cubicBezTo>
                    <a:pt x="215" y="12080"/>
                    <a:pt x="159" y="12674"/>
                    <a:pt x="68" y="13099"/>
                  </a:cubicBezTo>
                  <a:cubicBezTo>
                    <a:pt x="40" y="13233"/>
                    <a:pt x="141" y="13359"/>
                    <a:pt x="279" y="13359"/>
                  </a:cubicBezTo>
                  <a:lnTo>
                    <a:pt x="1450" y="13359"/>
                  </a:lnTo>
                  <a:cubicBezTo>
                    <a:pt x="1583" y="13359"/>
                    <a:pt x="1685" y="13233"/>
                    <a:pt x="1661" y="13099"/>
                  </a:cubicBezTo>
                  <a:cubicBezTo>
                    <a:pt x="1566" y="12674"/>
                    <a:pt x="1509" y="12076"/>
                    <a:pt x="1509" y="11418"/>
                  </a:cubicBezTo>
                  <a:cubicBezTo>
                    <a:pt x="1509" y="10617"/>
                    <a:pt x="1594" y="9692"/>
                    <a:pt x="1724" y="9266"/>
                  </a:cubicBezTo>
                  <a:lnTo>
                    <a:pt x="1724" y="8834"/>
                  </a:lnTo>
                  <a:cubicBezTo>
                    <a:pt x="1594" y="8405"/>
                    <a:pt x="1509" y="7484"/>
                    <a:pt x="1509" y="6682"/>
                  </a:cubicBezTo>
                  <a:cubicBezTo>
                    <a:pt x="1509" y="5880"/>
                    <a:pt x="1594" y="4952"/>
                    <a:pt x="1724" y="4526"/>
                  </a:cubicBezTo>
                  <a:lnTo>
                    <a:pt x="1724" y="4094"/>
                  </a:lnTo>
                  <a:cubicBezTo>
                    <a:pt x="1594" y="3668"/>
                    <a:pt x="1509" y="2743"/>
                    <a:pt x="1509" y="1942"/>
                  </a:cubicBezTo>
                  <a:cubicBezTo>
                    <a:pt x="1509" y="1281"/>
                    <a:pt x="1566" y="686"/>
                    <a:pt x="1661" y="261"/>
                  </a:cubicBezTo>
                  <a:cubicBezTo>
                    <a:pt x="1685" y="127"/>
                    <a:pt x="1583" y="1"/>
                    <a:pt x="1450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7" name="Google Shape;12617;p32"/>
            <p:cNvSpPr/>
            <p:nvPr/>
          </p:nvSpPr>
          <p:spPr>
            <a:xfrm>
              <a:off x="1723038" y="3353405"/>
              <a:ext cx="24273" cy="350199"/>
            </a:xfrm>
            <a:custGeom>
              <a:rect b="b" l="l" r="r" t="t"/>
              <a:pathLst>
                <a:path extrusionOk="0" h="13360" w="926">
                  <a:moveTo>
                    <a:pt x="279" y="1"/>
                  </a:moveTo>
                  <a:cubicBezTo>
                    <a:pt x="141" y="1"/>
                    <a:pt x="40" y="127"/>
                    <a:pt x="68" y="261"/>
                  </a:cubicBezTo>
                  <a:cubicBezTo>
                    <a:pt x="159" y="690"/>
                    <a:pt x="215" y="1284"/>
                    <a:pt x="215" y="1942"/>
                  </a:cubicBezTo>
                  <a:cubicBezTo>
                    <a:pt x="215" y="2747"/>
                    <a:pt x="131" y="3672"/>
                    <a:pt x="1" y="4097"/>
                  </a:cubicBezTo>
                  <a:lnTo>
                    <a:pt x="1" y="4526"/>
                  </a:lnTo>
                  <a:cubicBezTo>
                    <a:pt x="134" y="4955"/>
                    <a:pt x="215" y="5880"/>
                    <a:pt x="215" y="6682"/>
                  </a:cubicBezTo>
                  <a:cubicBezTo>
                    <a:pt x="215" y="7484"/>
                    <a:pt x="131" y="8408"/>
                    <a:pt x="1" y="8834"/>
                  </a:cubicBezTo>
                  <a:lnTo>
                    <a:pt x="1" y="9266"/>
                  </a:lnTo>
                  <a:cubicBezTo>
                    <a:pt x="134" y="9695"/>
                    <a:pt x="215" y="10617"/>
                    <a:pt x="215" y="11418"/>
                  </a:cubicBezTo>
                  <a:cubicBezTo>
                    <a:pt x="215" y="12080"/>
                    <a:pt x="159" y="12674"/>
                    <a:pt x="68" y="13103"/>
                  </a:cubicBezTo>
                  <a:cubicBezTo>
                    <a:pt x="40" y="13236"/>
                    <a:pt x="141" y="13359"/>
                    <a:pt x="279" y="13359"/>
                  </a:cubicBezTo>
                  <a:lnTo>
                    <a:pt x="926" y="13359"/>
                  </a:lnTo>
                  <a:cubicBezTo>
                    <a:pt x="792" y="13359"/>
                    <a:pt x="690" y="13240"/>
                    <a:pt x="715" y="13110"/>
                  </a:cubicBezTo>
                  <a:cubicBezTo>
                    <a:pt x="806" y="12681"/>
                    <a:pt x="862" y="12087"/>
                    <a:pt x="862" y="11429"/>
                  </a:cubicBezTo>
                  <a:cubicBezTo>
                    <a:pt x="862" y="10624"/>
                    <a:pt x="778" y="9917"/>
                    <a:pt x="648" y="9488"/>
                  </a:cubicBezTo>
                  <a:lnTo>
                    <a:pt x="648" y="8626"/>
                  </a:lnTo>
                  <a:cubicBezTo>
                    <a:pt x="778" y="8197"/>
                    <a:pt x="862" y="7487"/>
                    <a:pt x="862" y="6685"/>
                  </a:cubicBezTo>
                  <a:cubicBezTo>
                    <a:pt x="862" y="5880"/>
                    <a:pt x="778" y="5173"/>
                    <a:pt x="648" y="4744"/>
                  </a:cubicBezTo>
                  <a:lnTo>
                    <a:pt x="648" y="3883"/>
                  </a:lnTo>
                  <a:cubicBezTo>
                    <a:pt x="778" y="3454"/>
                    <a:pt x="862" y="2747"/>
                    <a:pt x="862" y="1942"/>
                  </a:cubicBezTo>
                  <a:cubicBezTo>
                    <a:pt x="862" y="1284"/>
                    <a:pt x="806" y="690"/>
                    <a:pt x="715" y="261"/>
                  </a:cubicBezTo>
                  <a:cubicBezTo>
                    <a:pt x="687" y="127"/>
                    <a:pt x="789" y="1"/>
                    <a:pt x="926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8" name="Google Shape;12618;p32"/>
            <p:cNvSpPr/>
            <p:nvPr/>
          </p:nvSpPr>
          <p:spPr>
            <a:xfrm>
              <a:off x="1812737" y="3513432"/>
              <a:ext cx="119031" cy="127209"/>
            </a:xfrm>
            <a:custGeom>
              <a:rect b="b" l="l" r="r" t="t"/>
              <a:pathLst>
                <a:path extrusionOk="0" h="4853" w="4541">
                  <a:moveTo>
                    <a:pt x="1104" y="0"/>
                  </a:moveTo>
                  <a:lnTo>
                    <a:pt x="0" y="647"/>
                  </a:lnTo>
                  <a:cubicBezTo>
                    <a:pt x="0" y="647"/>
                    <a:pt x="1017" y="3383"/>
                    <a:pt x="2926" y="4853"/>
                  </a:cubicBezTo>
                  <a:lnTo>
                    <a:pt x="4540" y="3239"/>
                  </a:lnTo>
                  <a:cubicBezTo>
                    <a:pt x="4540" y="3239"/>
                    <a:pt x="2831" y="2342"/>
                    <a:pt x="1108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9" name="Google Shape;12619;p32"/>
            <p:cNvSpPr/>
            <p:nvPr/>
          </p:nvSpPr>
          <p:spPr>
            <a:xfrm>
              <a:off x="1717428" y="3455162"/>
              <a:ext cx="56514" cy="22621"/>
            </a:xfrm>
            <a:custGeom>
              <a:rect b="b" l="l" r="r" t="t"/>
              <a:pathLst>
                <a:path extrusionOk="0" h="863" w="2156">
                  <a:moveTo>
                    <a:pt x="429" y="1"/>
                  </a:moveTo>
                  <a:cubicBezTo>
                    <a:pt x="194" y="1"/>
                    <a:pt x="0" y="194"/>
                    <a:pt x="0" y="430"/>
                  </a:cubicBezTo>
                  <a:cubicBezTo>
                    <a:pt x="0" y="669"/>
                    <a:pt x="194" y="862"/>
                    <a:pt x="429" y="862"/>
                  </a:cubicBezTo>
                  <a:lnTo>
                    <a:pt x="1723" y="862"/>
                  </a:lnTo>
                  <a:cubicBezTo>
                    <a:pt x="1962" y="862"/>
                    <a:pt x="2156" y="669"/>
                    <a:pt x="2156" y="430"/>
                  </a:cubicBezTo>
                  <a:cubicBezTo>
                    <a:pt x="2156" y="194"/>
                    <a:pt x="1962" y="1"/>
                    <a:pt x="1723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0" name="Google Shape;12620;p32"/>
            <p:cNvSpPr/>
            <p:nvPr/>
          </p:nvSpPr>
          <p:spPr>
            <a:xfrm>
              <a:off x="1717428" y="3455162"/>
              <a:ext cx="28231" cy="22621"/>
            </a:xfrm>
            <a:custGeom>
              <a:rect b="b" l="l" r="r" t="t"/>
              <a:pathLst>
                <a:path extrusionOk="0" h="863" w="1077">
                  <a:moveTo>
                    <a:pt x="429" y="1"/>
                  </a:moveTo>
                  <a:cubicBezTo>
                    <a:pt x="194" y="1"/>
                    <a:pt x="0" y="194"/>
                    <a:pt x="0" y="430"/>
                  </a:cubicBezTo>
                  <a:cubicBezTo>
                    <a:pt x="0" y="669"/>
                    <a:pt x="194" y="862"/>
                    <a:pt x="429" y="862"/>
                  </a:cubicBezTo>
                  <a:lnTo>
                    <a:pt x="1076" y="862"/>
                  </a:lnTo>
                  <a:cubicBezTo>
                    <a:pt x="837" y="862"/>
                    <a:pt x="647" y="669"/>
                    <a:pt x="647" y="430"/>
                  </a:cubicBezTo>
                  <a:cubicBezTo>
                    <a:pt x="647" y="194"/>
                    <a:pt x="837" y="1"/>
                    <a:pt x="1076" y="1"/>
                  </a:cubicBezTo>
                  <a:close/>
                </a:path>
              </a:pathLst>
            </a:custGeom>
            <a:solidFill>
              <a:srgbClr val="AF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1" name="Google Shape;12621;p32"/>
            <p:cNvSpPr/>
            <p:nvPr/>
          </p:nvSpPr>
          <p:spPr>
            <a:xfrm>
              <a:off x="1717428" y="3579514"/>
              <a:ext cx="56514" cy="22595"/>
            </a:xfrm>
            <a:custGeom>
              <a:rect b="b" l="l" r="r" t="t"/>
              <a:pathLst>
                <a:path extrusionOk="0" h="862" w="2156">
                  <a:moveTo>
                    <a:pt x="429" y="0"/>
                  </a:moveTo>
                  <a:cubicBezTo>
                    <a:pt x="194" y="0"/>
                    <a:pt x="0" y="194"/>
                    <a:pt x="0" y="429"/>
                  </a:cubicBezTo>
                  <a:cubicBezTo>
                    <a:pt x="0" y="668"/>
                    <a:pt x="194" y="862"/>
                    <a:pt x="429" y="862"/>
                  </a:cubicBezTo>
                  <a:lnTo>
                    <a:pt x="1723" y="862"/>
                  </a:lnTo>
                  <a:cubicBezTo>
                    <a:pt x="1962" y="862"/>
                    <a:pt x="2156" y="668"/>
                    <a:pt x="2156" y="429"/>
                  </a:cubicBezTo>
                  <a:cubicBezTo>
                    <a:pt x="2156" y="194"/>
                    <a:pt x="1962" y="0"/>
                    <a:pt x="1723" y="0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2" name="Google Shape;12622;p32"/>
            <p:cNvSpPr/>
            <p:nvPr/>
          </p:nvSpPr>
          <p:spPr>
            <a:xfrm>
              <a:off x="1717428" y="3579514"/>
              <a:ext cx="28231" cy="22595"/>
            </a:xfrm>
            <a:custGeom>
              <a:rect b="b" l="l" r="r" t="t"/>
              <a:pathLst>
                <a:path extrusionOk="0" h="862" w="1077">
                  <a:moveTo>
                    <a:pt x="429" y="0"/>
                  </a:moveTo>
                  <a:cubicBezTo>
                    <a:pt x="194" y="0"/>
                    <a:pt x="0" y="194"/>
                    <a:pt x="0" y="429"/>
                  </a:cubicBezTo>
                  <a:cubicBezTo>
                    <a:pt x="0" y="668"/>
                    <a:pt x="194" y="862"/>
                    <a:pt x="429" y="862"/>
                  </a:cubicBezTo>
                  <a:lnTo>
                    <a:pt x="1076" y="862"/>
                  </a:lnTo>
                  <a:cubicBezTo>
                    <a:pt x="837" y="862"/>
                    <a:pt x="647" y="668"/>
                    <a:pt x="647" y="429"/>
                  </a:cubicBezTo>
                  <a:cubicBezTo>
                    <a:pt x="647" y="194"/>
                    <a:pt x="837" y="0"/>
                    <a:pt x="1076" y="0"/>
                  </a:cubicBezTo>
                  <a:close/>
                </a:path>
              </a:pathLst>
            </a:custGeom>
            <a:solidFill>
              <a:srgbClr val="AF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3" name="Google Shape;12623;p32"/>
            <p:cNvSpPr/>
            <p:nvPr/>
          </p:nvSpPr>
          <p:spPr>
            <a:xfrm>
              <a:off x="1812737" y="3513432"/>
              <a:ext cx="94129" cy="127209"/>
            </a:xfrm>
            <a:custGeom>
              <a:rect b="b" l="l" r="r" t="t"/>
              <a:pathLst>
                <a:path extrusionOk="0" h="4853" w="3591">
                  <a:moveTo>
                    <a:pt x="1108" y="0"/>
                  </a:moveTo>
                  <a:lnTo>
                    <a:pt x="0" y="647"/>
                  </a:lnTo>
                  <a:cubicBezTo>
                    <a:pt x="0" y="647"/>
                    <a:pt x="1017" y="3383"/>
                    <a:pt x="2926" y="4853"/>
                  </a:cubicBezTo>
                  <a:lnTo>
                    <a:pt x="3591" y="4185"/>
                  </a:lnTo>
                  <a:cubicBezTo>
                    <a:pt x="3591" y="4185"/>
                    <a:pt x="1266" y="2560"/>
                    <a:pt x="1133" y="1417"/>
                  </a:cubicBezTo>
                  <a:cubicBezTo>
                    <a:pt x="1083" y="1062"/>
                    <a:pt x="1199" y="700"/>
                    <a:pt x="1442" y="436"/>
                  </a:cubicBezTo>
                  <a:cubicBezTo>
                    <a:pt x="1330" y="299"/>
                    <a:pt x="1221" y="155"/>
                    <a:pt x="1108" y="0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4" name="Google Shape;12624;p32"/>
            <p:cNvSpPr/>
            <p:nvPr/>
          </p:nvSpPr>
          <p:spPr>
            <a:xfrm>
              <a:off x="1832737" y="3458936"/>
              <a:ext cx="126659" cy="91927"/>
            </a:xfrm>
            <a:custGeom>
              <a:rect b="b" l="l" r="r" t="t"/>
              <a:pathLst>
                <a:path extrusionOk="0" h="3507" w="4832">
                  <a:moveTo>
                    <a:pt x="1222" y="1"/>
                  </a:moveTo>
                  <a:cubicBezTo>
                    <a:pt x="793" y="1"/>
                    <a:pt x="383" y="73"/>
                    <a:pt x="0" y="191"/>
                  </a:cubicBezTo>
                  <a:cubicBezTo>
                    <a:pt x="1745" y="2476"/>
                    <a:pt x="4832" y="3507"/>
                    <a:pt x="4832" y="3507"/>
                  </a:cubicBezTo>
                  <a:cubicBezTo>
                    <a:pt x="4832" y="3507"/>
                    <a:pt x="4779" y="1432"/>
                    <a:pt x="3105" y="504"/>
                  </a:cubicBezTo>
                  <a:cubicBezTo>
                    <a:pt x="2458" y="143"/>
                    <a:pt x="1822" y="1"/>
                    <a:pt x="1222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5" name="Google Shape;12625;p32"/>
            <p:cNvSpPr/>
            <p:nvPr/>
          </p:nvSpPr>
          <p:spPr>
            <a:xfrm>
              <a:off x="1814860" y="3385620"/>
              <a:ext cx="156908" cy="50407"/>
            </a:xfrm>
            <a:custGeom>
              <a:rect b="b" l="l" r="r" t="t"/>
              <a:pathLst>
                <a:path extrusionOk="0" h="1923" w="5986">
                  <a:moveTo>
                    <a:pt x="2696" y="1"/>
                  </a:moveTo>
                  <a:cubicBezTo>
                    <a:pt x="2026" y="1"/>
                    <a:pt x="1334" y="142"/>
                    <a:pt x="703" y="533"/>
                  </a:cubicBezTo>
                  <a:cubicBezTo>
                    <a:pt x="0" y="969"/>
                    <a:pt x="88" y="1683"/>
                    <a:pt x="141" y="1922"/>
                  </a:cubicBezTo>
                  <a:cubicBezTo>
                    <a:pt x="1200" y="1364"/>
                    <a:pt x="2709" y="818"/>
                    <a:pt x="4552" y="818"/>
                  </a:cubicBezTo>
                  <a:cubicBezTo>
                    <a:pt x="5010" y="818"/>
                    <a:pt x="5488" y="852"/>
                    <a:pt x="5985" y="927"/>
                  </a:cubicBezTo>
                  <a:cubicBezTo>
                    <a:pt x="5985" y="927"/>
                    <a:pt x="4414" y="1"/>
                    <a:pt x="2696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6" name="Google Shape;12626;p32"/>
            <p:cNvSpPr/>
            <p:nvPr/>
          </p:nvSpPr>
          <p:spPr>
            <a:xfrm>
              <a:off x="1710141" y="3348162"/>
              <a:ext cx="269019" cy="360972"/>
            </a:xfrm>
            <a:custGeom>
              <a:rect b="b" l="l" r="r" t="t"/>
              <a:pathLst>
                <a:path extrusionOk="0" h="13771" w="10263">
                  <a:moveTo>
                    <a:pt x="6692" y="1635"/>
                  </a:moveTo>
                  <a:cubicBezTo>
                    <a:pt x="7174" y="1642"/>
                    <a:pt x="7656" y="1706"/>
                    <a:pt x="8120" y="1832"/>
                  </a:cubicBezTo>
                  <a:cubicBezTo>
                    <a:pt x="8370" y="1899"/>
                    <a:pt x="8605" y="1973"/>
                    <a:pt x="8820" y="2050"/>
                  </a:cubicBezTo>
                  <a:cubicBezTo>
                    <a:pt x="8733" y="2048"/>
                    <a:pt x="8645" y="2047"/>
                    <a:pt x="8558" y="2047"/>
                  </a:cubicBezTo>
                  <a:cubicBezTo>
                    <a:pt x="7981" y="2047"/>
                    <a:pt x="7405" y="2098"/>
                    <a:pt x="6836" y="2201"/>
                  </a:cubicBezTo>
                  <a:lnTo>
                    <a:pt x="6840" y="2201"/>
                  </a:lnTo>
                  <a:cubicBezTo>
                    <a:pt x="5996" y="2360"/>
                    <a:pt x="5180" y="2623"/>
                    <a:pt x="4407" y="2993"/>
                  </a:cubicBezTo>
                  <a:lnTo>
                    <a:pt x="4287" y="3052"/>
                  </a:lnTo>
                  <a:cubicBezTo>
                    <a:pt x="4273" y="2824"/>
                    <a:pt x="4329" y="2433"/>
                    <a:pt x="4804" y="2138"/>
                  </a:cubicBezTo>
                  <a:cubicBezTo>
                    <a:pt x="5405" y="1765"/>
                    <a:pt x="6070" y="1635"/>
                    <a:pt x="6692" y="1635"/>
                  </a:cubicBezTo>
                  <a:close/>
                  <a:moveTo>
                    <a:pt x="1956" y="405"/>
                  </a:moveTo>
                  <a:cubicBezTo>
                    <a:pt x="1857" y="862"/>
                    <a:pt x="1801" y="1488"/>
                    <a:pt x="1801" y="2142"/>
                  </a:cubicBezTo>
                  <a:cubicBezTo>
                    <a:pt x="1801" y="2796"/>
                    <a:pt x="1857" y="3429"/>
                    <a:pt x="1959" y="3886"/>
                  </a:cubicBezTo>
                  <a:cubicBezTo>
                    <a:pt x="1724" y="3939"/>
                    <a:pt x="1762" y="4283"/>
                    <a:pt x="2001" y="4283"/>
                  </a:cubicBezTo>
                  <a:cubicBezTo>
                    <a:pt x="2128" y="4283"/>
                    <a:pt x="2233" y="4385"/>
                    <a:pt x="2233" y="4512"/>
                  </a:cubicBezTo>
                  <a:cubicBezTo>
                    <a:pt x="2233" y="4642"/>
                    <a:pt x="2128" y="4744"/>
                    <a:pt x="2001" y="4744"/>
                  </a:cubicBezTo>
                  <a:lnTo>
                    <a:pt x="707" y="4744"/>
                  </a:lnTo>
                  <a:cubicBezTo>
                    <a:pt x="401" y="4744"/>
                    <a:pt x="401" y="4283"/>
                    <a:pt x="707" y="4283"/>
                  </a:cubicBezTo>
                  <a:lnTo>
                    <a:pt x="1140" y="4283"/>
                  </a:lnTo>
                  <a:cubicBezTo>
                    <a:pt x="1252" y="4283"/>
                    <a:pt x="1340" y="4195"/>
                    <a:pt x="1340" y="4083"/>
                  </a:cubicBezTo>
                  <a:cubicBezTo>
                    <a:pt x="1340" y="3970"/>
                    <a:pt x="1252" y="3879"/>
                    <a:pt x="1140" y="3879"/>
                  </a:cubicBezTo>
                  <a:lnTo>
                    <a:pt x="753" y="3879"/>
                  </a:lnTo>
                  <a:cubicBezTo>
                    <a:pt x="851" y="3422"/>
                    <a:pt x="911" y="2796"/>
                    <a:pt x="911" y="2142"/>
                  </a:cubicBezTo>
                  <a:cubicBezTo>
                    <a:pt x="911" y="1488"/>
                    <a:pt x="851" y="862"/>
                    <a:pt x="753" y="405"/>
                  </a:cubicBezTo>
                  <a:close/>
                  <a:moveTo>
                    <a:pt x="5892" y="4426"/>
                  </a:moveTo>
                  <a:cubicBezTo>
                    <a:pt x="6510" y="4426"/>
                    <a:pt x="7109" y="4586"/>
                    <a:pt x="7684" y="4906"/>
                  </a:cubicBezTo>
                  <a:cubicBezTo>
                    <a:pt x="8331" y="5264"/>
                    <a:pt x="8799" y="5844"/>
                    <a:pt x="9076" y="6636"/>
                  </a:cubicBezTo>
                  <a:cubicBezTo>
                    <a:pt x="9168" y="6896"/>
                    <a:pt x="9235" y="7163"/>
                    <a:pt x="9273" y="7437"/>
                  </a:cubicBezTo>
                  <a:cubicBezTo>
                    <a:pt x="8486" y="7138"/>
                    <a:pt x="6295" y="6200"/>
                    <a:pt x="4976" y="4540"/>
                  </a:cubicBezTo>
                  <a:cubicBezTo>
                    <a:pt x="5286" y="4464"/>
                    <a:pt x="5591" y="4426"/>
                    <a:pt x="5892" y="4426"/>
                  </a:cubicBezTo>
                  <a:close/>
                  <a:moveTo>
                    <a:pt x="1959" y="5148"/>
                  </a:moveTo>
                  <a:cubicBezTo>
                    <a:pt x="1857" y="5605"/>
                    <a:pt x="1801" y="6231"/>
                    <a:pt x="1801" y="6885"/>
                  </a:cubicBezTo>
                  <a:cubicBezTo>
                    <a:pt x="1801" y="7539"/>
                    <a:pt x="1857" y="8165"/>
                    <a:pt x="1959" y="8622"/>
                  </a:cubicBezTo>
                  <a:lnTo>
                    <a:pt x="753" y="8622"/>
                  </a:lnTo>
                  <a:cubicBezTo>
                    <a:pt x="851" y="8165"/>
                    <a:pt x="911" y="7539"/>
                    <a:pt x="911" y="6885"/>
                  </a:cubicBezTo>
                  <a:cubicBezTo>
                    <a:pt x="911" y="6231"/>
                    <a:pt x="851" y="5605"/>
                    <a:pt x="753" y="5148"/>
                  </a:cubicBezTo>
                  <a:close/>
                  <a:moveTo>
                    <a:pt x="2001" y="9027"/>
                  </a:moveTo>
                  <a:cubicBezTo>
                    <a:pt x="2128" y="9027"/>
                    <a:pt x="2230" y="9129"/>
                    <a:pt x="2230" y="9255"/>
                  </a:cubicBezTo>
                  <a:cubicBezTo>
                    <a:pt x="2230" y="9382"/>
                    <a:pt x="2128" y="9487"/>
                    <a:pt x="2001" y="9487"/>
                  </a:cubicBezTo>
                  <a:lnTo>
                    <a:pt x="707" y="9487"/>
                  </a:lnTo>
                  <a:cubicBezTo>
                    <a:pt x="581" y="9487"/>
                    <a:pt x="479" y="9382"/>
                    <a:pt x="479" y="9255"/>
                  </a:cubicBezTo>
                  <a:cubicBezTo>
                    <a:pt x="479" y="9129"/>
                    <a:pt x="581" y="9027"/>
                    <a:pt x="707" y="9027"/>
                  </a:cubicBezTo>
                  <a:close/>
                  <a:moveTo>
                    <a:pt x="4966" y="6569"/>
                  </a:moveTo>
                  <a:cubicBezTo>
                    <a:pt x="6309" y="8345"/>
                    <a:pt x="7607" y="9262"/>
                    <a:pt x="8124" y="9586"/>
                  </a:cubicBezTo>
                  <a:lnTo>
                    <a:pt x="6826" y="10887"/>
                  </a:lnTo>
                  <a:cubicBezTo>
                    <a:pt x="5328" y="9656"/>
                    <a:pt x="4410" y="7617"/>
                    <a:pt x="4168" y="7040"/>
                  </a:cubicBezTo>
                  <a:lnTo>
                    <a:pt x="4966" y="6569"/>
                  </a:lnTo>
                  <a:close/>
                  <a:moveTo>
                    <a:pt x="1959" y="9892"/>
                  </a:moveTo>
                  <a:cubicBezTo>
                    <a:pt x="1857" y="10349"/>
                    <a:pt x="1801" y="10975"/>
                    <a:pt x="1801" y="11629"/>
                  </a:cubicBezTo>
                  <a:cubicBezTo>
                    <a:pt x="1801" y="12283"/>
                    <a:pt x="1857" y="12909"/>
                    <a:pt x="1959" y="13366"/>
                  </a:cubicBezTo>
                  <a:lnTo>
                    <a:pt x="753" y="13366"/>
                  </a:lnTo>
                  <a:cubicBezTo>
                    <a:pt x="851" y="12909"/>
                    <a:pt x="911" y="12283"/>
                    <a:pt x="911" y="11629"/>
                  </a:cubicBezTo>
                  <a:cubicBezTo>
                    <a:pt x="911" y="10975"/>
                    <a:pt x="851" y="10349"/>
                    <a:pt x="753" y="9892"/>
                  </a:cubicBezTo>
                  <a:close/>
                  <a:moveTo>
                    <a:pt x="493" y="0"/>
                  </a:moveTo>
                  <a:cubicBezTo>
                    <a:pt x="356" y="0"/>
                    <a:pt x="261" y="130"/>
                    <a:pt x="299" y="260"/>
                  </a:cubicBezTo>
                  <a:cubicBezTo>
                    <a:pt x="430" y="686"/>
                    <a:pt x="507" y="1389"/>
                    <a:pt x="507" y="2142"/>
                  </a:cubicBezTo>
                  <a:cubicBezTo>
                    <a:pt x="507" y="2894"/>
                    <a:pt x="430" y="3597"/>
                    <a:pt x="299" y="4023"/>
                  </a:cubicBezTo>
                  <a:cubicBezTo>
                    <a:pt x="299" y="4026"/>
                    <a:pt x="299" y="4030"/>
                    <a:pt x="296" y="4033"/>
                  </a:cubicBezTo>
                  <a:cubicBezTo>
                    <a:pt x="1" y="4287"/>
                    <a:pt x="1" y="4744"/>
                    <a:pt x="296" y="4993"/>
                  </a:cubicBezTo>
                  <a:cubicBezTo>
                    <a:pt x="296" y="4997"/>
                    <a:pt x="296" y="5000"/>
                    <a:pt x="299" y="5004"/>
                  </a:cubicBezTo>
                  <a:cubicBezTo>
                    <a:pt x="430" y="5429"/>
                    <a:pt x="507" y="6133"/>
                    <a:pt x="507" y="6885"/>
                  </a:cubicBezTo>
                  <a:cubicBezTo>
                    <a:pt x="507" y="7638"/>
                    <a:pt x="430" y="8341"/>
                    <a:pt x="299" y="8767"/>
                  </a:cubicBezTo>
                  <a:cubicBezTo>
                    <a:pt x="299" y="8770"/>
                    <a:pt x="299" y="8774"/>
                    <a:pt x="296" y="8777"/>
                  </a:cubicBezTo>
                  <a:cubicBezTo>
                    <a:pt x="1" y="9030"/>
                    <a:pt x="1" y="9487"/>
                    <a:pt x="296" y="9737"/>
                  </a:cubicBezTo>
                  <a:cubicBezTo>
                    <a:pt x="296" y="9741"/>
                    <a:pt x="296" y="9744"/>
                    <a:pt x="299" y="9748"/>
                  </a:cubicBezTo>
                  <a:cubicBezTo>
                    <a:pt x="430" y="10173"/>
                    <a:pt x="507" y="10876"/>
                    <a:pt x="507" y="11629"/>
                  </a:cubicBezTo>
                  <a:cubicBezTo>
                    <a:pt x="507" y="12381"/>
                    <a:pt x="430" y="13085"/>
                    <a:pt x="299" y="13510"/>
                  </a:cubicBezTo>
                  <a:cubicBezTo>
                    <a:pt x="261" y="13640"/>
                    <a:pt x="356" y="13770"/>
                    <a:pt x="493" y="13770"/>
                  </a:cubicBezTo>
                  <a:lnTo>
                    <a:pt x="2216" y="13770"/>
                  </a:lnTo>
                  <a:cubicBezTo>
                    <a:pt x="2353" y="13770"/>
                    <a:pt x="2451" y="13640"/>
                    <a:pt x="2409" y="13510"/>
                  </a:cubicBezTo>
                  <a:cubicBezTo>
                    <a:pt x="2279" y="13085"/>
                    <a:pt x="2202" y="12381"/>
                    <a:pt x="2202" y="11629"/>
                  </a:cubicBezTo>
                  <a:cubicBezTo>
                    <a:pt x="2202" y="10876"/>
                    <a:pt x="2279" y="10173"/>
                    <a:pt x="2409" y="9748"/>
                  </a:cubicBezTo>
                  <a:cubicBezTo>
                    <a:pt x="2409" y="9744"/>
                    <a:pt x="2409" y="9741"/>
                    <a:pt x="2413" y="9737"/>
                  </a:cubicBezTo>
                  <a:cubicBezTo>
                    <a:pt x="2708" y="9487"/>
                    <a:pt x="2708" y="9030"/>
                    <a:pt x="2413" y="8777"/>
                  </a:cubicBezTo>
                  <a:cubicBezTo>
                    <a:pt x="2413" y="8774"/>
                    <a:pt x="2413" y="8770"/>
                    <a:pt x="2409" y="8767"/>
                  </a:cubicBezTo>
                  <a:cubicBezTo>
                    <a:pt x="2279" y="8341"/>
                    <a:pt x="2202" y="7638"/>
                    <a:pt x="2202" y="6885"/>
                  </a:cubicBezTo>
                  <a:cubicBezTo>
                    <a:pt x="2202" y="6643"/>
                    <a:pt x="2212" y="6404"/>
                    <a:pt x="2226" y="6178"/>
                  </a:cubicBezTo>
                  <a:cubicBezTo>
                    <a:pt x="2638" y="5767"/>
                    <a:pt x="3099" y="5408"/>
                    <a:pt x="3598" y="5113"/>
                  </a:cubicBezTo>
                  <a:lnTo>
                    <a:pt x="4192" y="6558"/>
                  </a:lnTo>
                  <a:lnTo>
                    <a:pt x="3812" y="6776"/>
                  </a:lnTo>
                  <a:cubicBezTo>
                    <a:pt x="3728" y="6826"/>
                    <a:pt x="3689" y="6931"/>
                    <a:pt x="3724" y="7022"/>
                  </a:cubicBezTo>
                  <a:cubicBezTo>
                    <a:pt x="3770" y="7135"/>
                    <a:pt x="4783" y="9829"/>
                    <a:pt x="6713" y="11316"/>
                  </a:cubicBezTo>
                  <a:cubicBezTo>
                    <a:pt x="6750" y="11343"/>
                    <a:pt x="6793" y="11356"/>
                    <a:pt x="6836" y="11356"/>
                  </a:cubicBezTo>
                  <a:cubicBezTo>
                    <a:pt x="6888" y="11356"/>
                    <a:pt x="6939" y="11337"/>
                    <a:pt x="6977" y="11298"/>
                  </a:cubicBezTo>
                  <a:lnTo>
                    <a:pt x="8591" y="9684"/>
                  </a:lnTo>
                  <a:cubicBezTo>
                    <a:pt x="8686" y="9589"/>
                    <a:pt x="8662" y="9428"/>
                    <a:pt x="8542" y="9364"/>
                  </a:cubicBezTo>
                  <a:cubicBezTo>
                    <a:pt x="8538" y="9364"/>
                    <a:pt x="8124" y="9146"/>
                    <a:pt x="7505" y="8644"/>
                  </a:cubicBezTo>
                  <a:cubicBezTo>
                    <a:pt x="6629" y="7926"/>
                    <a:pt x="5845" y="7100"/>
                    <a:pt x="5177" y="6182"/>
                  </a:cubicBezTo>
                  <a:cubicBezTo>
                    <a:pt x="5138" y="6130"/>
                    <a:pt x="5078" y="6101"/>
                    <a:pt x="5016" y="6101"/>
                  </a:cubicBezTo>
                  <a:cubicBezTo>
                    <a:pt x="4981" y="6101"/>
                    <a:pt x="4946" y="6110"/>
                    <a:pt x="4913" y="6129"/>
                  </a:cubicBezTo>
                  <a:lnTo>
                    <a:pt x="4540" y="6347"/>
                  </a:lnTo>
                  <a:lnTo>
                    <a:pt x="3957" y="4920"/>
                  </a:lnTo>
                  <a:cubicBezTo>
                    <a:pt x="4153" y="4821"/>
                    <a:pt x="4354" y="4737"/>
                    <a:pt x="4561" y="4663"/>
                  </a:cubicBezTo>
                  <a:cubicBezTo>
                    <a:pt x="5433" y="5820"/>
                    <a:pt x="6696" y="6639"/>
                    <a:pt x="7610" y="7124"/>
                  </a:cubicBezTo>
                  <a:cubicBezTo>
                    <a:pt x="8201" y="7441"/>
                    <a:pt x="8813" y="7712"/>
                    <a:pt x="9446" y="7926"/>
                  </a:cubicBezTo>
                  <a:cubicBezTo>
                    <a:pt x="9466" y="7933"/>
                    <a:pt x="9487" y="7936"/>
                    <a:pt x="9508" y="7936"/>
                  </a:cubicBezTo>
                  <a:cubicBezTo>
                    <a:pt x="9618" y="7936"/>
                    <a:pt x="9712" y="7845"/>
                    <a:pt x="9709" y="7729"/>
                  </a:cubicBezTo>
                  <a:cubicBezTo>
                    <a:pt x="9685" y="7314"/>
                    <a:pt x="9604" y="6903"/>
                    <a:pt x="9463" y="6513"/>
                  </a:cubicBezTo>
                  <a:cubicBezTo>
                    <a:pt x="9157" y="5633"/>
                    <a:pt x="8609" y="4958"/>
                    <a:pt x="7881" y="4554"/>
                  </a:cubicBezTo>
                  <a:cubicBezTo>
                    <a:pt x="7252" y="4202"/>
                    <a:pt x="6585" y="4027"/>
                    <a:pt x="5898" y="4027"/>
                  </a:cubicBezTo>
                  <a:cubicBezTo>
                    <a:pt x="5176" y="4027"/>
                    <a:pt x="4432" y="4221"/>
                    <a:pt x="3686" y="4607"/>
                  </a:cubicBezTo>
                  <a:cubicBezTo>
                    <a:pt x="3186" y="4867"/>
                    <a:pt x="2719" y="5190"/>
                    <a:pt x="2293" y="5563"/>
                  </a:cubicBezTo>
                  <a:cubicBezTo>
                    <a:pt x="2318" y="5373"/>
                    <a:pt x="2357" y="5187"/>
                    <a:pt x="2413" y="5004"/>
                  </a:cubicBezTo>
                  <a:cubicBezTo>
                    <a:pt x="2413" y="5000"/>
                    <a:pt x="2413" y="4997"/>
                    <a:pt x="2413" y="4993"/>
                  </a:cubicBezTo>
                  <a:cubicBezTo>
                    <a:pt x="2529" y="4895"/>
                    <a:pt x="2606" y="4758"/>
                    <a:pt x="2627" y="4610"/>
                  </a:cubicBezTo>
                  <a:cubicBezTo>
                    <a:pt x="2821" y="4438"/>
                    <a:pt x="3517" y="3858"/>
                    <a:pt x="4597" y="3348"/>
                  </a:cubicBezTo>
                  <a:cubicBezTo>
                    <a:pt x="5335" y="2996"/>
                    <a:pt x="6116" y="2743"/>
                    <a:pt x="6921" y="2595"/>
                  </a:cubicBezTo>
                  <a:cubicBezTo>
                    <a:pt x="7459" y="2497"/>
                    <a:pt x="8004" y="2447"/>
                    <a:pt x="8550" y="2447"/>
                  </a:cubicBezTo>
                  <a:cubicBezTo>
                    <a:pt x="9017" y="2447"/>
                    <a:pt x="9485" y="2484"/>
                    <a:pt x="9949" y="2557"/>
                  </a:cubicBezTo>
                  <a:cubicBezTo>
                    <a:pt x="9960" y="2558"/>
                    <a:pt x="9970" y="2559"/>
                    <a:pt x="9981" y="2559"/>
                  </a:cubicBezTo>
                  <a:cubicBezTo>
                    <a:pt x="10177" y="2559"/>
                    <a:pt x="10262" y="2291"/>
                    <a:pt x="10082" y="2184"/>
                  </a:cubicBezTo>
                  <a:cubicBezTo>
                    <a:pt x="9498" y="1860"/>
                    <a:pt x="8880" y="1611"/>
                    <a:pt x="8233" y="1442"/>
                  </a:cubicBezTo>
                  <a:cubicBezTo>
                    <a:pt x="7696" y="1300"/>
                    <a:pt x="7182" y="1230"/>
                    <a:pt x="6697" y="1230"/>
                  </a:cubicBezTo>
                  <a:cubicBezTo>
                    <a:pt x="5905" y="1230"/>
                    <a:pt x="5192" y="1418"/>
                    <a:pt x="4589" y="1793"/>
                  </a:cubicBezTo>
                  <a:cubicBezTo>
                    <a:pt x="3893" y="2226"/>
                    <a:pt x="3830" y="2877"/>
                    <a:pt x="3907" y="3246"/>
                  </a:cubicBezTo>
                  <a:cubicBezTo>
                    <a:pt x="3422" y="3510"/>
                    <a:pt x="2958" y="3819"/>
                    <a:pt x="2529" y="4164"/>
                  </a:cubicBezTo>
                  <a:cubicBezTo>
                    <a:pt x="2497" y="4114"/>
                    <a:pt x="2459" y="4072"/>
                    <a:pt x="2413" y="4033"/>
                  </a:cubicBezTo>
                  <a:cubicBezTo>
                    <a:pt x="2413" y="4030"/>
                    <a:pt x="2413" y="4026"/>
                    <a:pt x="2409" y="4023"/>
                  </a:cubicBezTo>
                  <a:cubicBezTo>
                    <a:pt x="2279" y="3597"/>
                    <a:pt x="2202" y="2894"/>
                    <a:pt x="2202" y="2142"/>
                  </a:cubicBezTo>
                  <a:cubicBezTo>
                    <a:pt x="2202" y="1389"/>
                    <a:pt x="2279" y="686"/>
                    <a:pt x="2409" y="260"/>
                  </a:cubicBezTo>
                  <a:cubicBezTo>
                    <a:pt x="2451" y="130"/>
                    <a:pt x="2353" y="0"/>
                    <a:pt x="2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27" name="Google Shape;12627;p32"/>
          <p:cNvGrpSpPr/>
          <p:nvPr/>
        </p:nvGrpSpPr>
        <p:grpSpPr>
          <a:xfrm>
            <a:off x="4948250" y="3517522"/>
            <a:ext cx="360972" cy="327053"/>
            <a:chOff x="4948250" y="3365122"/>
            <a:chExt cx="360972" cy="327053"/>
          </a:xfrm>
        </p:grpSpPr>
        <p:sp>
          <p:nvSpPr>
            <p:cNvPr id="12628" name="Google Shape;12628;p32"/>
            <p:cNvSpPr/>
            <p:nvPr/>
          </p:nvSpPr>
          <p:spPr>
            <a:xfrm>
              <a:off x="4953493" y="3370364"/>
              <a:ext cx="350487" cy="169542"/>
            </a:xfrm>
            <a:custGeom>
              <a:rect b="b" l="l" r="r" t="t"/>
              <a:pathLst>
                <a:path extrusionOk="0" h="6468" w="13371">
                  <a:moveTo>
                    <a:pt x="6686" y="1"/>
                  </a:moveTo>
                  <a:cubicBezTo>
                    <a:pt x="2993" y="1"/>
                    <a:pt x="1" y="2413"/>
                    <a:pt x="1" y="5391"/>
                  </a:cubicBezTo>
                  <a:lnTo>
                    <a:pt x="1" y="5402"/>
                  </a:lnTo>
                  <a:cubicBezTo>
                    <a:pt x="1" y="5996"/>
                    <a:pt x="504" y="6467"/>
                    <a:pt x="1094" y="6467"/>
                  </a:cubicBezTo>
                  <a:lnTo>
                    <a:pt x="12277" y="6467"/>
                  </a:lnTo>
                  <a:cubicBezTo>
                    <a:pt x="12867" y="6467"/>
                    <a:pt x="13367" y="5996"/>
                    <a:pt x="13370" y="5402"/>
                  </a:cubicBezTo>
                  <a:lnTo>
                    <a:pt x="13370" y="5391"/>
                  </a:lnTo>
                  <a:cubicBezTo>
                    <a:pt x="13370" y="2413"/>
                    <a:pt x="10378" y="1"/>
                    <a:pt x="6686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9" name="Google Shape;12629;p32"/>
            <p:cNvSpPr/>
            <p:nvPr/>
          </p:nvSpPr>
          <p:spPr>
            <a:xfrm>
              <a:off x="4953493" y="3370364"/>
              <a:ext cx="190198" cy="169621"/>
            </a:xfrm>
            <a:custGeom>
              <a:rect b="b" l="l" r="r" t="t"/>
              <a:pathLst>
                <a:path extrusionOk="0" h="6471" w="7256">
                  <a:moveTo>
                    <a:pt x="6686" y="1"/>
                  </a:moveTo>
                  <a:cubicBezTo>
                    <a:pt x="2993" y="1"/>
                    <a:pt x="1" y="2416"/>
                    <a:pt x="1" y="5391"/>
                  </a:cubicBezTo>
                  <a:lnTo>
                    <a:pt x="1" y="5402"/>
                  </a:lnTo>
                  <a:cubicBezTo>
                    <a:pt x="1" y="5996"/>
                    <a:pt x="504" y="6471"/>
                    <a:pt x="1098" y="6471"/>
                  </a:cubicBezTo>
                  <a:lnTo>
                    <a:pt x="4664" y="6471"/>
                  </a:lnTo>
                  <a:cubicBezTo>
                    <a:pt x="4358" y="6467"/>
                    <a:pt x="4101" y="5996"/>
                    <a:pt x="4097" y="5402"/>
                  </a:cubicBezTo>
                  <a:lnTo>
                    <a:pt x="4097" y="5391"/>
                  </a:lnTo>
                  <a:cubicBezTo>
                    <a:pt x="4097" y="2571"/>
                    <a:pt x="5486" y="254"/>
                    <a:pt x="7255" y="22"/>
                  </a:cubicBezTo>
                  <a:cubicBezTo>
                    <a:pt x="7065" y="11"/>
                    <a:pt x="6879" y="1"/>
                    <a:pt x="6686" y="1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0" name="Google Shape;12630;p32"/>
            <p:cNvSpPr/>
            <p:nvPr/>
          </p:nvSpPr>
          <p:spPr>
            <a:xfrm>
              <a:off x="5063821" y="3539881"/>
              <a:ext cx="129831" cy="146947"/>
            </a:xfrm>
            <a:custGeom>
              <a:rect b="b" l="l" r="r" t="t"/>
              <a:pathLst>
                <a:path extrusionOk="0" h="5606" w="4953">
                  <a:moveTo>
                    <a:pt x="662" y="0"/>
                  </a:moveTo>
                  <a:lnTo>
                    <a:pt x="128" y="3893"/>
                  </a:lnTo>
                  <a:cubicBezTo>
                    <a:pt x="1" y="4797"/>
                    <a:pt x="704" y="5606"/>
                    <a:pt x="1622" y="5606"/>
                  </a:cubicBezTo>
                  <a:lnTo>
                    <a:pt x="3331" y="5606"/>
                  </a:lnTo>
                  <a:cubicBezTo>
                    <a:pt x="4245" y="5606"/>
                    <a:pt x="4952" y="4797"/>
                    <a:pt x="4829" y="3893"/>
                  </a:cubicBezTo>
                  <a:lnTo>
                    <a:pt x="4291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1" name="Google Shape;12631;p32"/>
            <p:cNvSpPr/>
            <p:nvPr/>
          </p:nvSpPr>
          <p:spPr>
            <a:xfrm>
              <a:off x="5063926" y="3539881"/>
              <a:ext cx="115518" cy="146947"/>
            </a:xfrm>
            <a:custGeom>
              <a:rect b="b" l="l" r="r" t="t"/>
              <a:pathLst>
                <a:path extrusionOk="0" h="5606" w="4407">
                  <a:moveTo>
                    <a:pt x="662" y="0"/>
                  </a:moveTo>
                  <a:lnTo>
                    <a:pt x="124" y="3893"/>
                  </a:lnTo>
                  <a:cubicBezTo>
                    <a:pt x="0" y="4797"/>
                    <a:pt x="704" y="5606"/>
                    <a:pt x="1618" y="5606"/>
                  </a:cubicBezTo>
                  <a:lnTo>
                    <a:pt x="1759" y="5606"/>
                  </a:lnTo>
                  <a:cubicBezTo>
                    <a:pt x="1632" y="5342"/>
                    <a:pt x="1586" y="5046"/>
                    <a:pt x="1625" y="4755"/>
                  </a:cubicBezTo>
                  <a:lnTo>
                    <a:pt x="2058" y="1607"/>
                  </a:lnTo>
                  <a:cubicBezTo>
                    <a:pt x="2117" y="1182"/>
                    <a:pt x="2483" y="865"/>
                    <a:pt x="2912" y="865"/>
                  </a:cubicBezTo>
                  <a:lnTo>
                    <a:pt x="4407" y="865"/>
                  </a:lnTo>
                  <a:lnTo>
                    <a:pt x="4287" y="0"/>
                  </a:lnTo>
                  <a:close/>
                </a:path>
              </a:pathLst>
            </a:custGeom>
            <a:solidFill>
              <a:srgbClr val="F4F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2" name="Google Shape;12632;p32"/>
            <p:cNvSpPr/>
            <p:nvPr/>
          </p:nvSpPr>
          <p:spPr>
            <a:xfrm>
              <a:off x="5049640" y="3409919"/>
              <a:ext cx="90459" cy="79188"/>
            </a:xfrm>
            <a:custGeom>
              <a:rect b="b" l="l" r="r" t="t"/>
              <a:pathLst>
                <a:path extrusionOk="0" h="3021" w="3451">
                  <a:moveTo>
                    <a:pt x="1723" y="0"/>
                  </a:moveTo>
                  <a:cubicBezTo>
                    <a:pt x="771" y="0"/>
                    <a:pt x="0" y="675"/>
                    <a:pt x="0" y="1509"/>
                  </a:cubicBezTo>
                  <a:cubicBezTo>
                    <a:pt x="0" y="2342"/>
                    <a:pt x="771" y="3021"/>
                    <a:pt x="1723" y="3021"/>
                  </a:cubicBezTo>
                  <a:cubicBezTo>
                    <a:pt x="2676" y="3021"/>
                    <a:pt x="3450" y="2342"/>
                    <a:pt x="3450" y="1509"/>
                  </a:cubicBezTo>
                  <a:cubicBezTo>
                    <a:pt x="3450" y="675"/>
                    <a:pt x="2676" y="0"/>
                    <a:pt x="1723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3" name="Google Shape;12633;p32"/>
            <p:cNvSpPr/>
            <p:nvPr/>
          </p:nvSpPr>
          <p:spPr>
            <a:xfrm>
              <a:off x="5190952" y="3383077"/>
              <a:ext cx="78008" cy="60787"/>
            </a:xfrm>
            <a:custGeom>
              <a:rect b="b" l="l" r="r" t="t"/>
              <a:pathLst>
                <a:path extrusionOk="0" h="2319" w="2976">
                  <a:moveTo>
                    <a:pt x="394" y="1"/>
                  </a:moveTo>
                  <a:cubicBezTo>
                    <a:pt x="144" y="240"/>
                    <a:pt x="4" y="571"/>
                    <a:pt x="0" y="919"/>
                  </a:cubicBezTo>
                  <a:cubicBezTo>
                    <a:pt x="0" y="1692"/>
                    <a:pt x="725" y="2318"/>
                    <a:pt x="1618" y="2318"/>
                  </a:cubicBezTo>
                  <a:cubicBezTo>
                    <a:pt x="2187" y="2318"/>
                    <a:pt x="2690" y="2061"/>
                    <a:pt x="2975" y="1675"/>
                  </a:cubicBezTo>
                  <a:cubicBezTo>
                    <a:pt x="2307" y="954"/>
                    <a:pt x="1417" y="381"/>
                    <a:pt x="394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4" name="Google Shape;12634;p32"/>
            <p:cNvSpPr/>
            <p:nvPr/>
          </p:nvSpPr>
          <p:spPr>
            <a:xfrm>
              <a:off x="5152970" y="3477757"/>
              <a:ext cx="109804" cy="62150"/>
            </a:xfrm>
            <a:custGeom>
              <a:rect b="b" l="l" r="r" t="t"/>
              <a:pathLst>
                <a:path extrusionOk="0" h="2371" w="4189">
                  <a:moveTo>
                    <a:pt x="2093" y="0"/>
                  </a:moveTo>
                  <a:cubicBezTo>
                    <a:pt x="936" y="0"/>
                    <a:pt x="0" y="869"/>
                    <a:pt x="0" y="1941"/>
                  </a:cubicBezTo>
                  <a:cubicBezTo>
                    <a:pt x="0" y="2085"/>
                    <a:pt x="18" y="2230"/>
                    <a:pt x="53" y="2370"/>
                  </a:cubicBezTo>
                  <a:lnTo>
                    <a:pt x="4136" y="2370"/>
                  </a:lnTo>
                  <a:cubicBezTo>
                    <a:pt x="4171" y="2230"/>
                    <a:pt x="4188" y="2085"/>
                    <a:pt x="4188" y="1941"/>
                  </a:cubicBezTo>
                  <a:cubicBezTo>
                    <a:pt x="4188" y="869"/>
                    <a:pt x="3250" y="0"/>
                    <a:pt x="2093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5" name="Google Shape;12635;p32"/>
            <p:cNvSpPr/>
            <p:nvPr/>
          </p:nvSpPr>
          <p:spPr>
            <a:xfrm>
              <a:off x="4954043" y="3439120"/>
              <a:ext cx="55623" cy="66947"/>
            </a:xfrm>
            <a:custGeom>
              <a:rect b="b" l="l" r="r" t="t"/>
              <a:pathLst>
                <a:path extrusionOk="0" h="2554" w="2122">
                  <a:moveTo>
                    <a:pt x="929" y="1"/>
                  </a:moveTo>
                  <a:cubicBezTo>
                    <a:pt x="402" y="708"/>
                    <a:pt x="75" y="1520"/>
                    <a:pt x="1" y="2388"/>
                  </a:cubicBezTo>
                  <a:cubicBezTo>
                    <a:pt x="201" y="2501"/>
                    <a:pt x="417" y="2553"/>
                    <a:pt x="629" y="2553"/>
                  </a:cubicBezTo>
                  <a:cubicBezTo>
                    <a:pt x="1143" y="2553"/>
                    <a:pt x="1635" y="2245"/>
                    <a:pt x="1836" y="1727"/>
                  </a:cubicBezTo>
                  <a:cubicBezTo>
                    <a:pt x="2121" y="996"/>
                    <a:pt x="1692" y="184"/>
                    <a:pt x="929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6" name="Google Shape;12636;p32"/>
            <p:cNvSpPr/>
            <p:nvPr/>
          </p:nvSpPr>
          <p:spPr>
            <a:xfrm>
              <a:off x="5049640" y="3410365"/>
              <a:ext cx="38821" cy="67681"/>
            </a:xfrm>
            <a:custGeom>
              <a:rect b="b" l="l" r="r" t="t"/>
              <a:pathLst>
                <a:path extrusionOk="0" h="2582" w="1481">
                  <a:moveTo>
                    <a:pt x="1481" y="1"/>
                  </a:moveTo>
                  <a:lnTo>
                    <a:pt x="1481" y="1"/>
                  </a:lnTo>
                  <a:cubicBezTo>
                    <a:pt x="644" y="106"/>
                    <a:pt x="0" y="732"/>
                    <a:pt x="0" y="1492"/>
                  </a:cubicBezTo>
                  <a:cubicBezTo>
                    <a:pt x="0" y="1921"/>
                    <a:pt x="204" y="2307"/>
                    <a:pt x="531" y="2582"/>
                  </a:cubicBezTo>
                  <a:cubicBezTo>
                    <a:pt x="690" y="1583"/>
                    <a:pt x="1024" y="690"/>
                    <a:pt x="148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7" name="Google Shape;12637;p32"/>
            <p:cNvSpPr/>
            <p:nvPr/>
          </p:nvSpPr>
          <p:spPr>
            <a:xfrm>
              <a:off x="4948250" y="3365122"/>
              <a:ext cx="360972" cy="327053"/>
            </a:xfrm>
            <a:custGeom>
              <a:rect b="b" l="l" r="r" t="t"/>
              <a:pathLst>
                <a:path extrusionOk="0" h="12477" w="13771">
                  <a:moveTo>
                    <a:pt x="9741" y="932"/>
                  </a:moveTo>
                  <a:cubicBezTo>
                    <a:pt x="10553" y="1245"/>
                    <a:pt x="11292" y="1720"/>
                    <a:pt x="11918" y="2325"/>
                  </a:cubicBezTo>
                  <a:cubicBezTo>
                    <a:pt x="11723" y="2648"/>
                    <a:pt x="11342" y="2833"/>
                    <a:pt x="10921" y="2833"/>
                  </a:cubicBezTo>
                  <a:cubicBezTo>
                    <a:pt x="10743" y="2833"/>
                    <a:pt x="10556" y="2799"/>
                    <a:pt x="10374" y="2729"/>
                  </a:cubicBezTo>
                  <a:cubicBezTo>
                    <a:pt x="10054" y="2609"/>
                    <a:pt x="9787" y="2381"/>
                    <a:pt x="9618" y="2085"/>
                  </a:cubicBezTo>
                  <a:cubicBezTo>
                    <a:pt x="9470" y="1808"/>
                    <a:pt x="9442" y="1505"/>
                    <a:pt x="9547" y="1241"/>
                  </a:cubicBezTo>
                  <a:cubicBezTo>
                    <a:pt x="9590" y="1125"/>
                    <a:pt x="9656" y="1020"/>
                    <a:pt x="9741" y="932"/>
                  </a:cubicBezTo>
                  <a:close/>
                  <a:moveTo>
                    <a:pt x="1249" y="3031"/>
                  </a:moveTo>
                  <a:cubicBezTo>
                    <a:pt x="1280" y="3038"/>
                    <a:pt x="1312" y="3049"/>
                    <a:pt x="1344" y="3059"/>
                  </a:cubicBezTo>
                  <a:cubicBezTo>
                    <a:pt x="1850" y="3253"/>
                    <a:pt x="2089" y="3868"/>
                    <a:pt x="1878" y="4431"/>
                  </a:cubicBezTo>
                  <a:cubicBezTo>
                    <a:pt x="1780" y="4702"/>
                    <a:pt x="1583" y="4923"/>
                    <a:pt x="1326" y="5053"/>
                  </a:cubicBezTo>
                  <a:cubicBezTo>
                    <a:pt x="1192" y="5124"/>
                    <a:pt x="1044" y="5160"/>
                    <a:pt x="894" y="5160"/>
                  </a:cubicBezTo>
                  <a:cubicBezTo>
                    <a:pt x="785" y="5160"/>
                    <a:pt x="675" y="5141"/>
                    <a:pt x="570" y="5102"/>
                  </a:cubicBezTo>
                  <a:cubicBezTo>
                    <a:pt x="524" y="5085"/>
                    <a:pt x="482" y="5067"/>
                    <a:pt x="440" y="5043"/>
                  </a:cubicBezTo>
                  <a:cubicBezTo>
                    <a:pt x="538" y="4315"/>
                    <a:pt x="816" y="3626"/>
                    <a:pt x="1249" y="3031"/>
                  </a:cubicBezTo>
                  <a:close/>
                  <a:moveTo>
                    <a:pt x="6918" y="404"/>
                  </a:moveTo>
                  <a:cubicBezTo>
                    <a:pt x="7737" y="404"/>
                    <a:pt x="8556" y="534"/>
                    <a:pt x="9336" y="788"/>
                  </a:cubicBezTo>
                  <a:cubicBezTo>
                    <a:pt x="9266" y="883"/>
                    <a:pt x="9210" y="988"/>
                    <a:pt x="9168" y="1097"/>
                  </a:cubicBezTo>
                  <a:cubicBezTo>
                    <a:pt x="9024" y="1474"/>
                    <a:pt x="9055" y="1895"/>
                    <a:pt x="9263" y="2279"/>
                  </a:cubicBezTo>
                  <a:cubicBezTo>
                    <a:pt x="9474" y="2662"/>
                    <a:pt x="9815" y="2954"/>
                    <a:pt x="10226" y="3109"/>
                  </a:cubicBezTo>
                  <a:cubicBezTo>
                    <a:pt x="10448" y="3193"/>
                    <a:pt x="10680" y="3239"/>
                    <a:pt x="10919" y="3239"/>
                  </a:cubicBezTo>
                  <a:cubicBezTo>
                    <a:pt x="11439" y="3239"/>
                    <a:pt x="11918" y="3021"/>
                    <a:pt x="12199" y="2630"/>
                  </a:cubicBezTo>
                  <a:cubicBezTo>
                    <a:pt x="12934" y="3471"/>
                    <a:pt x="13366" y="4494"/>
                    <a:pt x="13366" y="5595"/>
                  </a:cubicBezTo>
                  <a:lnTo>
                    <a:pt x="13366" y="5602"/>
                  </a:lnTo>
                  <a:cubicBezTo>
                    <a:pt x="13366" y="6080"/>
                    <a:pt x="12965" y="6467"/>
                    <a:pt x="12473" y="6467"/>
                  </a:cubicBezTo>
                  <a:lnTo>
                    <a:pt x="12248" y="6467"/>
                  </a:lnTo>
                  <a:cubicBezTo>
                    <a:pt x="12255" y="6393"/>
                    <a:pt x="12259" y="6316"/>
                    <a:pt x="12262" y="6238"/>
                  </a:cubicBezTo>
                  <a:cubicBezTo>
                    <a:pt x="12259" y="5795"/>
                    <a:pt x="12111" y="5366"/>
                    <a:pt x="11840" y="5018"/>
                  </a:cubicBezTo>
                  <a:cubicBezTo>
                    <a:pt x="11796" y="4960"/>
                    <a:pt x="11740" y="4935"/>
                    <a:pt x="11685" y="4935"/>
                  </a:cubicBezTo>
                  <a:cubicBezTo>
                    <a:pt x="11538" y="4935"/>
                    <a:pt x="11400" y="5108"/>
                    <a:pt x="11520" y="5264"/>
                  </a:cubicBezTo>
                  <a:cubicBezTo>
                    <a:pt x="11738" y="5542"/>
                    <a:pt x="11854" y="5887"/>
                    <a:pt x="11858" y="6238"/>
                  </a:cubicBezTo>
                  <a:cubicBezTo>
                    <a:pt x="11858" y="6316"/>
                    <a:pt x="11851" y="6393"/>
                    <a:pt x="11840" y="6467"/>
                  </a:cubicBezTo>
                  <a:lnTo>
                    <a:pt x="7965" y="6467"/>
                  </a:lnTo>
                  <a:cubicBezTo>
                    <a:pt x="7955" y="6393"/>
                    <a:pt x="7947" y="6316"/>
                    <a:pt x="7947" y="6238"/>
                  </a:cubicBezTo>
                  <a:cubicBezTo>
                    <a:pt x="7947" y="5282"/>
                    <a:pt x="8827" y="4501"/>
                    <a:pt x="9903" y="4501"/>
                  </a:cubicBezTo>
                  <a:cubicBezTo>
                    <a:pt x="9909" y="4501"/>
                    <a:pt x="9916" y="4501"/>
                    <a:pt x="9923" y="4501"/>
                  </a:cubicBezTo>
                  <a:cubicBezTo>
                    <a:pt x="10274" y="4501"/>
                    <a:pt x="10622" y="4592"/>
                    <a:pt x="10933" y="4761"/>
                  </a:cubicBezTo>
                  <a:cubicBezTo>
                    <a:pt x="10966" y="4783"/>
                    <a:pt x="11004" y="4794"/>
                    <a:pt x="11042" y="4794"/>
                  </a:cubicBezTo>
                  <a:cubicBezTo>
                    <a:pt x="11112" y="4794"/>
                    <a:pt x="11182" y="4757"/>
                    <a:pt x="11221" y="4691"/>
                  </a:cubicBezTo>
                  <a:cubicBezTo>
                    <a:pt x="11278" y="4589"/>
                    <a:pt x="11235" y="4459"/>
                    <a:pt x="11126" y="4410"/>
                  </a:cubicBezTo>
                  <a:cubicBezTo>
                    <a:pt x="10756" y="4206"/>
                    <a:pt x="10345" y="4100"/>
                    <a:pt x="9923" y="4100"/>
                  </a:cubicBezTo>
                  <a:cubicBezTo>
                    <a:pt x="9916" y="4100"/>
                    <a:pt x="9910" y="4100"/>
                    <a:pt x="9903" y="4100"/>
                  </a:cubicBezTo>
                  <a:cubicBezTo>
                    <a:pt x="8602" y="4100"/>
                    <a:pt x="7547" y="5060"/>
                    <a:pt x="7547" y="6242"/>
                  </a:cubicBezTo>
                  <a:cubicBezTo>
                    <a:pt x="7547" y="6316"/>
                    <a:pt x="7550" y="6393"/>
                    <a:pt x="7561" y="6470"/>
                  </a:cubicBezTo>
                  <a:lnTo>
                    <a:pt x="1298" y="6470"/>
                  </a:lnTo>
                  <a:cubicBezTo>
                    <a:pt x="806" y="6470"/>
                    <a:pt x="405" y="6084"/>
                    <a:pt x="405" y="5605"/>
                  </a:cubicBezTo>
                  <a:lnTo>
                    <a:pt x="405" y="5591"/>
                  </a:lnTo>
                  <a:lnTo>
                    <a:pt x="405" y="5472"/>
                  </a:lnTo>
                  <a:lnTo>
                    <a:pt x="426" y="5482"/>
                  </a:lnTo>
                  <a:cubicBezTo>
                    <a:pt x="573" y="5535"/>
                    <a:pt x="728" y="5567"/>
                    <a:pt x="886" y="5567"/>
                  </a:cubicBezTo>
                  <a:cubicBezTo>
                    <a:pt x="1101" y="5563"/>
                    <a:pt x="1315" y="5514"/>
                    <a:pt x="1505" y="5415"/>
                  </a:cubicBezTo>
                  <a:cubicBezTo>
                    <a:pt x="1850" y="5236"/>
                    <a:pt x="2117" y="4937"/>
                    <a:pt x="2254" y="4575"/>
                  </a:cubicBezTo>
                  <a:cubicBezTo>
                    <a:pt x="2543" y="3812"/>
                    <a:pt x="2209" y="2975"/>
                    <a:pt x="1509" y="2694"/>
                  </a:cubicBezTo>
                  <a:cubicBezTo>
                    <a:pt x="2676" y="1312"/>
                    <a:pt x="4649" y="405"/>
                    <a:pt x="6886" y="405"/>
                  </a:cubicBezTo>
                  <a:cubicBezTo>
                    <a:pt x="6896" y="404"/>
                    <a:pt x="6907" y="404"/>
                    <a:pt x="6918" y="404"/>
                  </a:cubicBezTo>
                  <a:close/>
                  <a:moveTo>
                    <a:pt x="8524" y="6871"/>
                  </a:moveTo>
                  <a:lnTo>
                    <a:pt x="9034" y="10588"/>
                  </a:lnTo>
                  <a:cubicBezTo>
                    <a:pt x="9143" y="11372"/>
                    <a:pt x="8535" y="12072"/>
                    <a:pt x="7740" y="12072"/>
                  </a:cubicBezTo>
                  <a:lnTo>
                    <a:pt x="6031" y="12072"/>
                  </a:lnTo>
                  <a:cubicBezTo>
                    <a:pt x="5236" y="12072"/>
                    <a:pt x="4628" y="11372"/>
                    <a:pt x="4733" y="10588"/>
                  </a:cubicBezTo>
                  <a:lnTo>
                    <a:pt x="5247" y="6871"/>
                  </a:lnTo>
                  <a:close/>
                  <a:moveTo>
                    <a:pt x="6886" y="0"/>
                  </a:moveTo>
                  <a:cubicBezTo>
                    <a:pt x="5053" y="0"/>
                    <a:pt x="3330" y="577"/>
                    <a:pt x="2033" y="1621"/>
                  </a:cubicBezTo>
                  <a:cubicBezTo>
                    <a:pt x="721" y="2676"/>
                    <a:pt x="0" y="4090"/>
                    <a:pt x="0" y="5591"/>
                  </a:cubicBezTo>
                  <a:lnTo>
                    <a:pt x="0" y="5602"/>
                  </a:lnTo>
                  <a:cubicBezTo>
                    <a:pt x="0" y="6302"/>
                    <a:pt x="584" y="6871"/>
                    <a:pt x="1298" y="6871"/>
                  </a:cubicBezTo>
                  <a:lnTo>
                    <a:pt x="4839" y="6871"/>
                  </a:lnTo>
                  <a:lnTo>
                    <a:pt x="4336" y="10532"/>
                  </a:lnTo>
                  <a:cubicBezTo>
                    <a:pt x="4192" y="11559"/>
                    <a:pt x="4990" y="12476"/>
                    <a:pt x="6031" y="12476"/>
                  </a:cubicBezTo>
                  <a:lnTo>
                    <a:pt x="7740" y="12476"/>
                  </a:lnTo>
                  <a:cubicBezTo>
                    <a:pt x="8777" y="12476"/>
                    <a:pt x="9579" y="11559"/>
                    <a:pt x="9435" y="10532"/>
                  </a:cubicBezTo>
                  <a:lnTo>
                    <a:pt x="8932" y="6871"/>
                  </a:lnTo>
                  <a:lnTo>
                    <a:pt x="12473" y="6871"/>
                  </a:lnTo>
                  <a:cubicBezTo>
                    <a:pt x="13187" y="6871"/>
                    <a:pt x="13767" y="6302"/>
                    <a:pt x="13771" y="5602"/>
                  </a:cubicBezTo>
                  <a:lnTo>
                    <a:pt x="13771" y="5591"/>
                  </a:lnTo>
                  <a:cubicBezTo>
                    <a:pt x="13771" y="4090"/>
                    <a:pt x="13050" y="2680"/>
                    <a:pt x="11738" y="1621"/>
                  </a:cubicBezTo>
                  <a:cubicBezTo>
                    <a:pt x="10441" y="577"/>
                    <a:pt x="8718" y="0"/>
                    <a:pt x="68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8" name="Google Shape;12638;p32"/>
            <p:cNvSpPr/>
            <p:nvPr/>
          </p:nvSpPr>
          <p:spPr>
            <a:xfrm>
              <a:off x="5044293" y="3404650"/>
              <a:ext cx="101049" cy="89725"/>
            </a:xfrm>
            <a:custGeom>
              <a:rect b="b" l="l" r="r" t="t"/>
              <a:pathLst>
                <a:path extrusionOk="0" h="3423" w="3855">
                  <a:moveTo>
                    <a:pt x="1953" y="1"/>
                  </a:moveTo>
                  <a:cubicBezTo>
                    <a:pt x="1945" y="1"/>
                    <a:pt x="1936" y="1"/>
                    <a:pt x="1927" y="1"/>
                  </a:cubicBezTo>
                  <a:cubicBezTo>
                    <a:pt x="865" y="1"/>
                    <a:pt x="0" y="767"/>
                    <a:pt x="0" y="1710"/>
                  </a:cubicBezTo>
                  <a:cubicBezTo>
                    <a:pt x="0" y="2652"/>
                    <a:pt x="865" y="3422"/>
                    <a:pt x="1927" y="3422"/>
                  </a:cubicBezTo>
                  <a:cubicBezTo>
                    <a:pt x="2989" y="3422"/>
                    <a:pt x="3854" y="2652"/>
                    <a:pt x="3854" y="1710"/>
                  </a:cubicBezTo>
                  <a:cubicBezTo>
                    <a:pt x="3854" y="1344"/>
                    <a:pt x="3724" y="989"/>
                    <a:pt x="3489" y="707"/>
                  </a:cubicBezTo>
                  <a:cubicBezTo>
                    <a:pt x="3449" y="658"/>
                    <a:pt x="3392" y="633"/>
                    <a:pt x="3334" y="633"/>
                  </a:cubicBezTo>
                  <a:cubicBezTo>
                    <a:pt x="3289" y="633"/>
                    <a:pt x="3243" y="648"/>
                    <a:pt x="3204" y="679"/>
                  </a:cubicBezTo>
                  <a:cubicBezTo>
                    <a:pt x="3120" y="750"/>
                    <a:pt x="3105" y="876"/>
                    <a:pt x="3176" y="964"/>
                  </a:cubicBezTo>
                  <a:cubicBezTo>
                    <a:pt x="3352" y="1172"/>
                    <a:pt x="3450" y="1435"/>
                    <a:pt x="3450" y="1710"/>
                  </a:cubicBezTo>
                  <a:cubicBezTo>
                    <a:pt x="3450" y="2431"/>
                    <a:pt x="2768" y="3018"/>
                    <a:pt x="1927" y="3018"/>
                  </a:cubicBezTo>
                  <a:cubicBezTo>
                    <a:pt x="1087" y="3018"/>
                    <a:pt x="405" y="2431"/>
                    <a:pt x="405" y="1710"/>
                  </a:cubicBezTo>
                  <a:cubicBezTo>
                    <a:pt x="405" y="989"/>
                    <a:pt x="1087" y="402"/>
                    <a:pt x="1927" y="402"/>
                  </a:cubicBezTo>
                  <a:cubicBezTo>
                    <a:pt x="2149" y="402"/>
                    <a:pt x="2367" y="444"/>
                    <a:pt x="2574" y="525"/>
                  </a:cubicBezTo>
                  <a:cubicBezTo>
                    <a:pt x="2600" y="536"/>
                    <a:pt x="2628" y="542"/>
                    <a:pt x="2655" y="542"/>
                  </a:cubicBezTo>
                  <a:cubicBezTo>
                    <a:pt x="2734" y="542"/>
                    <a:pt x="2810" y="494"/>
                    <a:pt x="2842" y="416"/>
                  </a:cubicBezTo>
                  <a:cubicBezTo>
                    <a:pt x="2884" y="310"/>
                    <a:pt x="2831" y="191"/>
                    <a:pt x="2726" y="152"/>
                  </a:cubicBezTo>
                  <a:cubicBezTo>
                    <a:pt x="2480" y="53"/>
                    <a:pt x="2219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39" name="Google Shape;12639;p32"/>
          <p:cNvGrpSpPr/>
          <p:nvPr/>
        </p:nvGrpSpPr>
        <p:grpSpPr>
          <a:xfrm>
            <a:off x="3312144" y="3500641"/>
            <a:ext cx="348154" cy="360789"/>
            <a:chOff x="3312144" y="3348241"/>
            <a:chExt cx="348154" cy="360789"/>
          </a:xfrm>
        </p:grpSpPr>
        <p:sp>
          <p:nvSpPr>
            <p:cNvPr id="12640" name="Google Shape;12640;p32"/>
            <p:cNvSpPr/>
            <p:nvPr/>
          </p:nvSpPr>
          <p:spPr>
            <a:xfrm>
              <a:off x="3531517" y="3467324"/>
              <a:ext cx="122334" cy="67419"/>
            </a:xfrm>
            <a:custGeom>
              <a:rect b="b" l="l" r="r" t="t"/>
              <a:pathLst>
                <a:path extrusionOk="0" h="2572" w="4667">
                  <a:moveTo>
                    <a:pt x="3074" y="1"/>
                  </a:moveTo>
                  <a:lnTo>
                    <a:pt x="1" y="1369"/>
                  </a:lnTo>
                  <a:lnTo>
                    <a:pt x="3415" y="2571"/>
                  </a:lnTo>
                  <a:cubicBezTo>
                    <a:pt x="3833" y="2287"/>
                    <a:pt x="4319" y="1784"/>
                    <a:pt x="4618" y="1327"/>
                  </a:cubicBezTo>
                  <a:cubicBezTo>
                    <a:pt x="4667" y="1246"/>
                    <a:pt x="4660" y="1144"/>
                    <a:pt x="4597" y="1073"/>
                  </a:cubicBezTo>
                  <a:cubicBezTo>
                    <a:pt x="4203" y="627"/>
                    <a:pt x="3594" y="222"/>
                    <a:pt x="3074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1" name="Google Shape;12641;p32"/>
            <p:cNvSpPr/>
            <p:nvPr/>
          </p:nvSpPr>
          <p:spPr>
            <a:xfrm>
              <a:off x="3541923" y="3498124"/>
              <a:ext cx="111665" cy="36619"/>
            </a:xfrm>
            <a:custGeom>
              <a:rect b="b" l="l" r="r" t="t"/>
              <a:pathLst>
                <a:path extrusionOk="0" h="1397" w="4260">
                  <a:moveTo>
                    <a:pt x="4249" y="0"/>
                  </a:moveTo>
                  <a:lnTo>
                    <a:pt x="1" y="334"/>
                  </a:lnTo>
                  <a:lnTo>
                    <a:pt x="3018" y="1396"/>
                  </a:lnTo>
                  <a:cubicBezTo>
                    <a:pt x="3436" y="1112"/>
                    <a:pt x="3922" y="612"/>
                    <a:pt x="4221" y="152"/>
                  </a:cubicBezTo>
                  <a:cubicBezTo>
                    <a:pt x="4249" y="106"/>
                    <a:pt x="4259" y="53"/>
                    <a:pt x="4249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2" name="Google Shape;12642;p32"/>
            <p:cNvSpPr/>
            <p:nvPr/>
          </p:nvSpPr>
          <p:spPr>
            <a:xfrm>
              <a:off x="3362551" y="3605412"/>
              <a:ext cx="91744" cy="98297"/>
            </a:xfrm>
            <a:custGeom>
              <a:rect b="b" l="l" r="r" t="t"/>
              <a:pathLst>
                <a:path extrusionOk="0" h="3750" w="3500">
                  <a:moveTo>
                    <a:pt x="915" y="0"/>
                  </a:moveTo>
                  <a:cubicBezTo>
                    <a:pt x="124" y="1069"/>
                    <a:pt x="1" y="2451"/>
                    <a:pt x="433" y="3608"/>
                  </a:cubicBezTo>
                  <a:cubicBezTo>
                    <a:pt x="464" y="3694"/>
                    <a:pt x="548" y="3749"/>
                    <a:pt x="639" y="3749"/>
                  </a:cubicBezTo>
                  <a:cubicBezTo>
                    <a:pt x="642" y="3749"/>
                    <a:pt x="645" y="3749"/>
                    <a:pt x="648" y="3749"/>
                  </a:cubicBezTo>
                  <a:cubicBezTo>
                    <a:pt x="1689" y="3682"/>
                    <a:pt x="2800" y="3123"/>
                    <a:pt x="3500" y="2371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3" name="Google Shape;12643;p32"/>
            <p:cNvSpPr/>
            <p:nvPr/>
          </p:nvSpPr>
          <p:spPr>
            <a:xfrm>
              <a:off x="3362551" y="3605412"/>
              <a:ext cx="56724" cy="97091"/>
            </a:xfrm>
            <a:custGeom>
              <a:rect b="b" l="l" r="r" t="t"/>
              <a:pathLst>
                <a:path extrusionOk="0" h="3704" w="2164">
                  <a:moveTo>
                    <a:pt x="915" y="0"/>
                  </a:moveTo>
                  <a:cubicBezTo>
                    <a:pt x="124" y="1069"/>
                    <a:pt x="1" y="2451"/>
                    <a:pt x="433" y="3608"/>
                  </a:cubicBezTo>
                  <a:cubicBezTo>
                    <a:pt x="447" y="3647"/>
                    <a:pt x="472" y="3679"/>
                    <a:pt x="504" y="3703"/>
                  </a:cubicBezTo>
                  <a:lnTo>
                    <a:pt x="2163" y="1147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4" name="Google Shape;12644;p32"/>
            <p:cNvSpPr/>
            <p:nvPr/>
          </p:nvSpPr>
          <p:spPr>
            <a:xfrm>
              <a:off x="3479066" y="3540798"/>
              <a:ext cx="95807" cy="152557"/>
            </a:xfrm>
            <a:custGeom>
              <a:rect b="b" l="l" r="r" t="t"/>
              <a:pathLst>
                <a:path extrusionOk="0" h="5820" w="3655">
                  <a:moveTo>
                    <a:pt x="637" y="0"/>
                  </a:moveTo>
                  <a:lnTo>
                    <a:pt x="1" y="4424"/>
                  </a:lnTo>
                  <a:cubicBezTo>
                    <a:pt x="630" y="5022"/>
                    <a:pt x="1544" y="5630"/>
                    <a:pt x="2532" y="5817"/>
                  </a:cubicBezTo>
                  <a:cubicBezTo>
                    <a:pt x="2545" y="5819"/>
                    <a:pt x="2557" y="5820"/>
                    <a:pt x="2570" y="5820"/>
                  </a:cubicBezTo>
                  <a:cubicBezTo>
                    <a:pt x="2641" y="5820"/>
                    <a:pt x="2709" y="5786"/>
                    <a:pt x="2751" y="5729"/>
                  </a:cubicBezTo>
                  <a:cubicBezTo>
                    <a:pt x="3285" y="4973"/>
                    <a:pt x="3654" y="4069"/>
                    <a:pt x="3619" y="3109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5" name="Google Shape;12645;p32"/>
            <p:cNvSpPr/>
            <p:nvPr/>
          </p:nvSpPr>
          <p:spPr>
            <a:xfrm>
              <a:off x="3479066" y="3550654"/>
              <a:ext cx="64378" cy="142177"/>
            </a:xfrm>
            <a:custGeom>
              <a:rect b="b" l="l" r="r" t="t"/>
              <a:pathLst>
                <a:path extrusionOk="0" h="5424" w="2456">
                  <a:moveTo>
                    <a:pt x="584" y="1"/>
                  </a:moveTo>
                  <a:lnTo>
                    <a:pt x="1" y="4052"/>
                  </a:lnTo>
                  <a:cubicBezTo>
                    <a:pt x="613" y="4632"/>
                    <a:pt x="1495" y="5223"/>
                    <a:pt x="2455" y="5423"/>
                  </a:cubicBezTo>
                  <a:lnTo>
                    <a:pt x="584" y="1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6" name="Google Shape;12646;p32"/>
            <p:cNvSpPr/>
            <p:nvPr/>
          </p:nvSpPr>
          <p:spPr>
            <a:xfrm>
              <a:off x="3316286" y="3353431"/>
              <a:ext cx="326791" cy="317512"/>
            </a:xfrm>
            <a:custGeom>
              <a:rect b="b" l="l" r="r" t="t"/>
              <a:pathLst>
                <a:path extrusionOk="0" h="12113" w="12467">
                  <a:moveTo>
                    <a:pt x="5115" y="1"/>
                  </a:moveTo>
                  <a:cubicBezTo>
                    <a:pt x="4855" y="1"/>
                    <a:pt x="4587" y="43"/>
                    <a:pt x="4322" y="133"/>
                  </a:cubicBezTo>
                  <a:cubicBezTo>
                    <a:pt x="3151" y="531"/>
                    <a:pt x="2490" y="1712"/>
                    <a:pt x="2852" y="2767"/>
                  </a:cubicBezTo>
                  <a:cubicBezTo>
                    <a:pt x="2916" y="2925"/>
                    <a:pt x="2990" y="3076"/>
                    <a:pt x="3070" y="3228"/>
                  </a:cubicBezTo>
                  <a:lnTo>
                    <a:pt x="2888" y="3674"/>
                  </a:lnTo>
                  <a:cubicBezTo>
                    <a:pt x="2687" y="3611"/>
                    <a:pt x="2483" y="3569"/>
                    <a:pt x="2279" y="3551"/>
                  </a:cubicBezTo>
                  <a:cubicBezTo>
                    <a:pt x="2231" y="3547"/>
                    <a:pt x="2183" y="3545"/>
                    <a:pt x="2135" y="3545"/>
                  </a:cubicBezTo>
                  <a:cubicBezTo>
                    <a:pt x="1084" y="3545"/>
                    <a:pt x="186" y="4452"/>
                    <a:pt x="96" y="5633"/>
                  </a:cubicBezTo>
                  <a:cubicBezTo>
                    <a:pt x="1" y="6867"/>
                    <a:pt x="823" y="7936"/>
                    <a:pt x="1935" y="8021"/>
                  </a:cubicBezTo>
                  <a:cubicBezTo>
                    <a:pt x="1995" y="8025"/>
                    <a:pt x="2056" y="8027"/>
                    <a:pt x="2119" y="8027"/>
                  </a:cubicBezTo>
                  <a:cubicBezTo>
                    <a:pt x="2699" y="8027"/>
                    <a:pt x="3361" y="7841"/>
                    <a:pt x="4002" y="7574"/>
                  </a:cubicBezTo>
                  <a:lnTo>
                    <a:pt x="4002" y="7574"/>
                  </a:lnTo>
                  <a:cubicBezTo>
                    <a:pt x="3426" y="8091"/>
                    <a:pt x="2909" y="8678"/>
                    <a:pt x="2687" y="9237"/>
                  </a:cubicBezTo>
                  <a:cubicBezTo>
                    <a:pt x="2276" y="10275"/>
                    <a:pt x="2877" y="11484"/>
                    <a:pt x="4030" y="11938"/>
                  </a:cubicBezTo>
                  <a:cubicBezTo>
                    <a:pt x="4329" y="12056"/>
                    <a:pt x="4635" y="12113"/>
                    <a:pt x="4932" y="12113"/>
                  </a:cubicBezTo>
                  <a:cubicBezTo>
                    <a:pt x="5779" y="12113"/>
                    <a:pt x="6553" y="11655"/>
                    <a:pt x="6858" y="10886"/>
                  </a:cubicBezTo>
                  <a:cubicBezTo>
                    <a:pt x="7160" y="10120"/>
                    <a:pt x="7121" y="8864"/>
                    <a:pt x="6953" y="7848"/>
                  </a:cubicBezTo>
                  <a:lnTo>
                    <a:pt x="6953" y="7848"/>
                  </a:lnTo>
                  <a:cubicBezTo>
                    <a:pt x="7290" y="8502"/>
                    <a:pt x="8201" y="9726"/>
                    <a:pt x="8953" y="10169"/>
                  </a:cubicBezTo>
                  <a:cubicBezTo>
                    <a:pt x="9249" y="10346"/>
                    <a:pt x="9576" y="10430"/>
                    <a:pt x="9905" y="10430"/>
                  </a:cubicBezTo>
                  <a:cubicBezTo>
                    <a:pt x="10644" y="10430"/>
                    <a:pt x="11396" y="10009"/>
                    <a:pt x="11833" y="9272"/>
                  </a:cubicBezTo>
                  <a:cubicBezTo>
                    <a:pt x="12466" y="8210"/>
                    <a:pt x="12203" y="6888"/>
                    <a:pt x="11246" y="6319"/>
                  </a:cubicBezTo>
                  <a:cubicBezTo>
                    <a:pt x="10712" y="6002"/>
                    <a:pt x="9959" y="5854"/>
                    <a:pt x="9193" y="5805"/>
                  </a:cubicBezTo>
                  <a:lnTo>
                    <a:pt x="9242" y="5788"/>
                  </a:lnTo>
                  <a:cubicBezTo>
                    <a:pt x="9945" y="5584"/>
                    <a:pt x="10613" y="5299"/>
                    <a:pt x="11032" y="4919"/>
                  </a:cubicBezTo>
                  <a:cubicBezTo>
                    <a:pt x="11858" y="4170"/>
                    <a:pt x="11858" y="2820"/>
                    <a:pt x="11028" y="1902"/>
                  </a:cubicBezTo>
                  <a:cubicBezTo>
                    <a:pt x="10557" y="1379"/>
                    <a:pt x="9922" y="1109"/>
                    <a:pt x="9308" y="1109"/>
                  </a:cubicBezTo>
                  <a:cubicBezTo>
                    <a:pt x="8841" y="1109"/>
                    <a:pt x="8386" y="1266"/>
                    <a:pt x="8029" y="1589"/>
                  </a:cubicBezTo>
                  <a:cubicBezTo>
                    <a:pt x="7737" y="1849"/>
                    <a:pt x="7480" y="2232"/>
                    <a:pt x="7259" y="2669"/>
                  </a:cubicBezTo>
                  <a:cubicBezTo>
                    <a:pt x="7269" y="2187"/>
                    <a:pt x="7216" y="1677"/>
                    <a:pt x="7097" y="1318"/>
                  </a:cubicBezTo>
                  <a:cubicBezTo>
                    <a:pt x="6816" y="501"/>
                    <a:pt x="6009" y="1"/>
                    <a:pt x="5115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7" name="Google Shape;12647;p32"/>
            <p:cNvSpPr/>
            <p:nvPr/>
          </p:nvSpPr>
          <p:spPr>
            <a:xfrm>
              <a:off x="3375002" y="3447246"/>
              <a:ext cx="28336" cy="28231"/>
            </a:xfrm>
            <a:custGeom>
              <a:rect b="b" l="l" r="r" t="t"/>
              <a:pathLst>
                <a:path extrusionOk="0" h="1077" w="1081">
                  <a:moveTo>
                    <a:pt x="542" y="0"/>
                  </a:moveTo>
                  <a:cubicBezTo>
                    <a:pt x="243" y="0"/>
                    <a:pt x="1" y="239"/>
                    <a:pt x="1" y="538"/>
                  </a:cubicBezTo>
                  <a:cubicBezTo>
                    <a:pt x="1" y="837"/>
                    <a:pt x="243" y="1076"/>
                    <a:pt x="542" y="1076"/>
                  </a:cubicBezTo>
                  <a:cubicBezTo>
                    <a:pt x="838" y="1076"/>
                    <a:pt x="1080" y="837"/>
                    <a:pt x="1080" y="538"/>
                  </a:cubicBezTo>
                  <a:cubicBezTo>
                    <a:pt x="1080" y="239"/>
                    <a:pt x="838" y="0"/>
                    <a:pt x="542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8" name="Google Shape;12648;p32"/>
            <p:cNvSpPr/>
            <p:nvPr/>
          </p:nvSpPr>
          <p:spPr>
            <a:xfrm>
              <a:off x="3391516" y="3430470"/>
              <a:ext cx="28310" cy="28310"/>
            </a:xfrm>
            <a:custGeom>
              <a:rect b="b" l="l" r="r" t="t"/>
              <a:pathLst>
                <a:path extrusionOk="0" h="1080" w="1080">
                  <a:moveTo>
                    <a:pt x="538" y="0"/>
                  </a:moveTo>
                  <a:cubicBezTo>
                    <a:pt x="243" y="0"/>
                    <a:pt x="0" y="243"/>
                    <a:pt x="0" y="542"/>
                  </a:cubicBezTo>
                  <a:cubicBezTo>
                    <a:pt x="0" y="837"/>
                    <a:pt x="243" y="1080"/>
                    <a:pt x="538" y="1080"/>
                  </a:cubicBezTo>
                  <a:cubicBezTo>
                    <a:pt x="837" y="1080"/>
                    <a:pt x="1080" y="837"/>
                    <a:pt x="1080" y="542"/>
                  </a:cubicBezTo>
                  <a:cubicBezTo>
                    <a:pt x="1080" y="243"/>
                    <a:pt x="837" y="0"/>
                    <a:pt x="538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9" name="Google Shape;12649;p32"/>
            <p:cNvSpPr/>
            <p:nvPr/>
          </p:nvSpPr>
          <p:spPr>
            <a:xfrm>
              <a:off x="3394740" y="3453510"/>
              <a:ext cx="28310" cy="28231"/>
            </a:xfrm>
            <a:custGeom>
              <a:rect b="b" l="l" r="r" t="t"/>
              <a:pathLst>
                <a:path extrusionOk="0" h="1077" w="1080">
                  <a:moveTo>
                    <a:pt x="542" y="0"/>
                  </a:moveTo>
                  <a:cubicBezTo>
                    <a:pt x="243" y="0"/>
                    <a:pt x="0" y="240"/>
                    <a:pt x="0" y="538"/>
                  </a:cubicBezTo>
                  <a:cubicBezTo>
                    <a:pt x="0" y="837"/>
                    <a:pt x="243" y="1076"/>
                    <a:pt x="542" y="1076"/>
                  </a:cubicBezTo>
                  <a:cubicBezTo>
                    <a:pt x="837" y="1076"/>
                    <a:pt x="1080" y="837"/>
                    <a:pt x="1080" y="538"/>
                  </a:cubicBezTo>
                  <a:cubicBezTo>
                    <a:pt x="1080" y="240"/>
                    <a:pt x="837" y="0"/>
                    <a:pt x="542" y="0"/>
                  </a:cubicBezTo>
                  <a:close/>
                </a:path>
              </a:pathLst>
            </a:custGeom>
            <a:solidFill>
              <a:srgbClr val="E2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0" name="Google Shape;12650;p32"/>
            <p:cNvSpPr/>
            <p:nvPr/>
          </p:nvSpPr>
          <p:spPr>
            <a:xfrm>
              <a:off x="3542133" y="3554350"/>
              <a:ext cx="23617" cy="16593"/>
            </a:xfrm>
            <a:custGeom>
              <a:rect b="b" l="l" r="r" t="t"/>
              <a:pathLst>
                <a:path extrusionOk="0" h="633" w="901">
                  <a:moveTo>
                    <a:pt x="288" y="0"/>
                  </a:moveTo>
                  <a:cubicBezTo>
                    <a:pt x="119" y="0"/>
                    <a:pt x="1" y="235"/>
                    <a:pt x="169" y="363"/>
                  </a:cubicBezTo>
                  <a:lnTo>
                    <a:pt x="499" y="598"/>
                  </a:lnTo>
                  <a:cubicBezTo>
                    <a:pt x="537" y="622"/>
                    <a:pt x="574" y="632"/>
                    <a:pt x="610" y="632"/>
                  </a:cubicBezTo>
                  <a:cubicBezTo>
                    <a:pt x="780" y="632"/>
                    <a:pt x="900" y="396"/>
                    <a:pt x="731" y="268"/>
                  </a:cubicBezTo>
                  <a:lnTo>
                    <a:pt x="401" y="36"/>
                  </a:lnTo>
                  <a:cubicBezTo>
                    <a:pt x="362" y="11"/>
                    <a:pt x="324" y="0"/>
                    <a:pt x="2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1" name="Google Shape;12651;p32"/>
            <p:cNvSpPr/>
            <p:nvPr/>
          </p:nvSpPr>
          <p:spPr>
            <a:xfrm>
              <a:off x="3446379" y="3419644"/>
              <a:ext cx="15439" cy="18270"/>
            </a:xfrm>
            <a:custGeom>
              <a:rect b="b" l="l" r="r" t="t"/>
              <a:pathLst>
                <a:path extrusionOk="0" h="697" w="589">
                  <a:moveTo>
                    <a:pt x="251" y="1"/>
                  </a:moveTo>
                  <a:cubicBezTo>
                    <a:pt x="127" y="1"/>
                    <a:pt x="1" y="112"/>
                    <a:pt x="56" y="269"/>
                  </a:cubicBezTo>
                  <a:lnTo>
                    <a:pt x="154" y="561"/>
                  </a:lnTo>
                  <a:cubicBezTo>
                    <a:pt x="187" y="656"/>
                    <a:pt x="261" y="697"/>
                    <a:pt x="337" y="697"/>
                  </a:cubicBezTo>
                  <a:cubicBezTo>
                    <a:pt x="461" y="697"/>
                    <a:pt x="589" y="585"/>
                    <a:pt x="534" y="427"/>
                  </a:cubicBezTo>
                  <a:lnTo>
                    <a:pt x="435" y="139"/>
                  </a:lnTo>
                  <a:cubicBezTo>
                    <a:pt x="402" y="42"/>
                    <a:pt x="327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2" name="Google Shape;12652;p32"/>
            <p:cNvSpPr/>
            <p:nvPr/>
          </p:nvSpPr>
          <p:spPr>
            <a:xfrm>
              <a:off x="3312144" y="3348241"/>
              <a:ext cx="348154" cy="360789"/>
            </a:xfrm>
            <a:custGeom>
              <a:rect b="b" l="l" r="r" t="t"/>
              <a:pathLst>
                <a:path extrusionOk="0" h="13764" w="13282">
                  <a:moveTo>
                    <a:pt x="3537" y="3441"/>
                  </a:moveTo>
                  <a:cubicBezTo>
                    <a:pt x="3629" y="3441"/>
                    <a:pt x="3722" y="3492"/>
                    <a:pt x="3759" y="3601"/>
                  </a:cubicBezTo>
                  <a:cubicBezTo>
                    <a:pt x="3777" y="3661"/>
                    <a:pt x="3774" y="3725"/>
                    <a:pt x="3745" y="3784"/>
                  </a:cubicBezTo>
                  <a:cubicBezTo>
                    <a:pt x="3701" y="3876"/>
                    <a:pt x="3618" y="3917"/>
                    <a:pt x="3536" y="3917"/>
                  </a:cubicBezTo>
                  <a:cubicBezTo>
                    <a:pt x="3410" y="3917"/>
                    <a:pt x="3285" y="3822"/>
                    <a:pt x="3295" y="3665"/>
                  </a:cubicBezTo>
                  <a:cubicBezTo>
                    <a:pt x="3305" y="3520"/>
                    <a:pt x="3421" y="3441"/>
                    <a:pt x="3537" y="3441"/>
                  </a:cubicBezTo>
                  <a:close/>
                  <a:moveTo>
                    <a:pt x="2838" y="4140"/>
                  </a:moveTo>
                  <a:cubicBezTo>
                    <a:pt x="2964" y="4140"/>
                    <a:pt x="3088" y="4236"/>
                    <a:pt x="3077" y="4393"/>
                  </a:cubicBezTo>
                  <a:cubicBezTo>
                    <a:pt x="3069" y="4537"/>
                    <a:pt x="2954" y="4617"/>
                    <a:pt x="2839" y="4617"/>
                  </a:cubicBezTo>
                  <a:cubicBezTo>
                    <a:pt x="2747" y="4617"/>
                    <a:pt x="2654" y="4565"/>
                    <a:pt x="2617" y="4456"/>
                  </a:cubicBezTo>
                  <a:cubicBezTo>
                    <a:pt x="2596" y="4396"/>
                    <a:pt x="2599" y="4329"/>
                    <a:pt x="2627" y="4273"/>
                  </a:cubicBezTo>
                  <a:cubicBezTo>
                    <a:pt x="2673" y="4181"/>
                    <a:pt x="2756" y="4140"/>
                    <a:pt x="2838" y="4140"/>
                  </a:cubicBezTo>
                  <a:close/>
                  <a:moveTo>
                    <a:pt x="3774" y="4344"/>
                  </a:moveTo>
                  <a:cubicBezTo>
                    <a:pt x="3869" y="4344"/>
                    <a:pt x="3963" y="4399"/>
                    <a:pt x="3999" y="4505"/>
                  </a:cubicBezTo>
                  <a:cubicBezTo>
                    <a:pt x="4053" y="4662"/>
                    <a:pt x="3936" y="4822"/>
                    <a:pt x="3775" y="4822"/>
                  </a:cubicBezTo>
                  <a:cubicBezTo>
                    <a:pt x="3770" y="4822"/>
                    <a:pt x="3765" y="4822"/>
                    <a:pt x="3759" y="4822"/>
                  </a:cubicBezTo>
                  <a:cubicBezTo>
                    <a:pt x="3587" y="4811"/>
                    <a:pt x="3485" y="4632"/>
                    <a:pt x="3559" y="4477"/>
                  </a:cubicBezTo>
                  <a:cubicBezTo>
                    <a:pt x="3604" y="4388"/>
                    <a:pt x="3689" y="4344"/>
                    <a:pt x="3774" y="4344"/>
                  </a:cubicBezTo>
                  <a:close/>
                  <a:moveTo>
                    <a:pt x="4399" y="4727"/>
                  </a:moveTo>
                  <a:lnTo>
                    <a:pt x="5148" y="5339"/>
                  </a:lnTo>
                  <a:lnTo>
                    <a:pt x="4297" y="4952"/>
                  </a:lnTo>
                  <a:cubicBezTo>
                    <a:pt x="4315" y="4924"/>
                    <a:pt x="4333" y="4896"/>
                    <a:pt x="4347" y="4867"/>
                  </a:cubicBezTo>
                  <a:lnTo>
                    <a:pt x="4350" y="4867"/>
                  </a:lnTo>
                  <a:cubicBezTo>
                    <a:pt x="4371" y="4822"/>
                    <a:pt x="4389" y="4772"/>
                    <a:pt x="4399" y="4727"/>
                  </a:cubicBezTo>
                  <a:close/>
                  <a:moveTo>
                    <a:pt x="11668" y="4867"/>
                  </a:moveTo>
                  <a:cubicBezTo>
                    <a:pt x="12111" y="5078"/>
                    <a:pt x="12501" y="5381"/>
                    <a:pt x="12821" y="5757"/>
                  </a:cubicBezTo>
                  <a:cubicBezTo>
                    <a:pt x="12593" y="6122"/>
                    <a:pt x="12299" y="6445"/>
                    <a:pt x="11955" y="6705"/>
                  </a:cubicBezTo>
                  <a:lnTo>
                    <a:pt x="11955" y="6705"/>
                  </a:lnTo>
                  <a:cubicBezTo>
                    <a:pt x="11825" y="6565"/>
                    <a:pt x="11674" y="6442"/>
                    <a:pt x="11510" y="6344"/>
                  </a:cubicBezTo>
                  <a:cubicBezTo>
                    <a:pt x="11337" y="6242"/>
                    <a:pt x="11158" y="6161"/>
                    <a:pt x="10972" y="6095"/>
                  </a:cubicBezTo>
                  <a:lnTo>
                    <a:pt x="11569" y="6052"/>
                  </a:lnTo>
                  <a:cubicBezTo>
                    <a:pt x="11826" y="6025"/>
                    <a:pt x="11802" y="5648"/>
                    <a:pt x="11552" y="5648"/>
                  </a:cubicBezTo>
                  <a:cubicBezTo>
                    <a:pt x="11548" y="5648"/>
                    <a:pt x="11545" y="5648"/>
                    <a:pt x="11541" y="5648"/>
                  </a:cubicBezTo>
                  <a:lnTo>
                    <a:pt x="10662" y="5715"/>
                  </a:lnTo>
                  <a:cubicBezTo>
                    <a:pt x="10901" y="5595"/>
                    <a:pt x="11123" y="5444"/>
                    <a:pt x="11327" y="5265"/>
                  </a:cubicBezTo>
                  <a:cubicBezTo>
                    <a:pt x="11457" y="5149"/>
                    <a:pt x="11573" y="5015"/>
                    <a:pt x="11668" y="4867"/>
                  </a:cubicBezTo>
                  <a:close/>
                  <a:moveTo>
                    <a:pt x="5262" y="402"/>
                  </a:moveTo>
                  <a:cubicBezTo>
                    <a:pt x="5539" y="402"/>
                    <a:pt x="5820" y="454"/>
                    <a:pt x="6091" y="563"/>
                  </a:cubicBezTo>
                  <a:cubicBezTo>
                    <a:pt x="6562" y="767"/>
                    <a:pt x="6907" y="1126"/>
                    <a:pt x="7061" y="1583"/>
                  </a:cubicBezTo>
                  <a:cubicBezTo>
                    <a:pt x="7170" y="1907"/>
                    <a:pt x="7216" y="2329"/>
                    <a:pt x="7199" y="2845"/>
                  </a:cubicBezTo>
                  <a:cubicBezTo>
                    <a:pt x="6935" y="3398"/>
                    <a:pt x="6720" y="3971"/>
                    <a:pt x="6559" y="4558"/>
                  </a:cubicBezTo>
                  <a:cubicBezTo>
                    <a:pt x="6517" y="4713"/>
                    <a:pt x="6638" y="4814"/>
                    <a:pt x="6758" y="4814"/>
                  </a:cubicBezTo>
                  <a:cubicBezTo>
                    <a:pt x="6839" y="4814"/>
                    <a:pt x="6919" y="4768"/>
                    <a:pt x="6949" y="4663"/>
                  </a:cubicBezTo>
                  <a:cubicBezTo>
                    <a:pt x="7290" y="3422"/>
                    <a:pt x="7803" y="2402"/>
                    <a:pt x="8320" y="1938"/>
                  </a:cubicBezTo>
                  <a:cubicBezTo>
                    <a:pt x="8628" y="1658"/>
                    <a:pt x="9029" y="1509"/>
                    <a:pt x="9463" y="1509"/>
                  </a:cubicBezTo>
                  <a:cubicBezTo>
                    <a:pt x="9529" y="1509"/>
                    <a:pt x="9596" y="1513"/>
                    <a:pt x="9664" y="1520"/>
                  </a:cubicBezTo>
                  <a:cubicBezTo>
                    <a:pt x="10754" y="1657"/>
                    <a:pt x="11580" y="2571"/>
                    <a:pt x="11605" y="3672"/>
                  </a:cubicBezTo>
                  <a:cubicBezTo>
                    <a:pt x="11605" y="4185"/>
                    <a:pt x="11411" y="4646"/>
                    <a:pt x="11053" y="4966"/>
                  </a:cubicBezTo>
                  <a:cubicBezTo>
                    <a:pt x="10697" y="5289"/>
                    <a:pt x="10110" y="5571"/>
                    <a:pt x="9344" y="5792"/>
                  </a:cubicBezTo>
                  <a:lnTo>
                    <a:pt x="9326" y="5799"/>
                  </a:lnTo>
                  <a:cubicBezTo>
                    <a:pt x="9135" y="5788"/>
                    <a:pt x="8930" y="5781"/>
                    <a:pt x="8713" y="5781"/>
                  </a:cubicBezTo>
                  <a:cubicBezTo>
                    <a:pt x="8587" y="5781"/>
                    <a:pt x="8456" y="5784"/>
                    <a:pt x="8320" y="5789"/>
                  </a:cubicBezTo>
                  <a:cubicBezTo>
                    <a:pt x="8048" y="5792"/>
                    <a:pt x="8056" y="6194"/>
                    <a:pt x="8318" y="6194"/>
                  </a:cubicBezTo>
                  <a:cubicBezTo>
                    <a:pt x="8323" y="6194"/>
                    <a:pt x="8329" y="6193"/>
                    <a:pt x="8334" y="6193"/>
                  </a:cubicBezTo>
                  <a:cubicBezTo>
                    <a:pt x="8452" y="6189"/>
                    <a:pt x="8586" y="6186"/>
                    <a:pt x="8731" y="6186"/>
                  </a:cubicBezTo>
                  <a:cubicBezTo>
                    <a:pt x="9503" y="6186"/>
                    <a:pt x="10591" y="6272"/>
                    <a:pt x="11295" y="6689"/>
                  </a:cubicBezTo>
                  <a:cubicBezTo>
                    <a:pt x="12160" y="7202"/>
                    <a:pt x="12392" y="8405"/>
                    <a:pt x="11819" y="9372"/>
                  </a:cubicBezTo>
                  <a:cubicBezTo>
                    <a:pt x="11421" y="10044"/>
                    <a:pt x="10735" y="10427"/>
                    <a:pt x="10065" y="10427"/>
                  </a:cubicBezTo>
                  <a:cubicBezTo>
                    <a:pt x="9771" y="10427"/>
                    <a:pt x="9480" y="10354"/>
                    <a:pt x="9217" y="10198"/>
                  </a:cubicBezTo>
                  <a:cubicBezTo>
                    <a:pt x="8471" y="9752"/>
                    <a:pt x="7578" y="8560"/>
                    <a:pt x="7322" y="7965"/>
                  </a:cubicBezTo>
                  <a:cubicBezTo>
                    <a:pt x="7315" y="7951"/>
                    <a:pt x="7308" y="7941"/>
                    <a:pt x="7301" y="7930"/>
                  </a:cubicBezTo>
                  <a:cubicBezTo>
                    <a:pt x="7283" y="7828"/>
                    <a:pt x="7265" y="7726"/>
                    <a:pt x="7244" y="7628"/>
                  </a:cubicBezTo>
                  <a:cubicBezTo>
                    <a:pt x="7221" y="7516"/>
                    <a:pt x="7136" y="7467"/>
                    <a:pt x="7051" y="7467"/>
                  </a:cubicBezTo>
                  <a:cubicBezTo>
                    <a:pt x="6933" y="7467"/>
                    <a:pt x="6814" y="7560"/>
                    <a:pt x="6847" y="7712"/>
                  </a:cubicBezTo>
                  <a:cubicBezTo>
                    <a:pt x="7156" y="9182"/>
                    <a:pt x="7061" y="10430"/>
                    <a:pt x="6829" y="11011"/>
                  </a:cubicBezTo>
                  <a:cubicBezTo>
                    <a:pt x="6559" y="11700"/>
                    <a:pt x="5859" y="12111"/>
                    <a:pt x="5089" y="12111"/>
                  </a:cubicBezTo>
                  <a:cubicBezTo>
                    <a:pt x="4807" y="12111"/>
                    <a:pt x="4526" y="12055"/>
                    <a:pt x="4266" y="11953"/>
                  </a:cubicBezTo>
                  <a:cubicBezTo>
                    <a:pt x="3218" y="11538"/>
                    <a:pt x="2666" y="10444"/>
                    <a:pt x="3035" y="9513"/>
                  </a:cubicBezTo>
                  <a:cubicBezTo>
                    <a:pt x="3214" y="9052"/>
                    <a:pt x="3643" y="8514"/>
                    <a:pt x="4269" y="7951"/>
                  </a:cubicBezTo>
                  <a:cubicBezTo>
                    <a:pt x="4544" y="7835"/>
                    <a:pt x="4800" y="7709"/>
                    <a:pt x="5029" y="7593"/>
                  </a:cubicBezTo>
                  <a:cubicBezTo>
                    <a:pt x="5233" y="7485"/>
                    <a:pt x="5127" y="7207"/>
                    <a:pt x="4943" y="7207"/>
                  </a:cubicBezTo>
                  <a:cubicBezTo>
                    <a:pt x="4911" y="7207"/>
                    <a:pt x="4877" y="7215"/>
                    <a:pt x="4843" y="7234"/>
                  </a:cubicBezTo>
                  <a:cubicBezTo>
                    <a:pt x="3855" y="7749"/>
                    <a:pt x="2954" y="8028"/>
                    <a:pt x="2280" y="8028"/>
                  </a:cubicBezTo>
                  <a:cubicBezTo>
                    <a:pt x="2222" y="8028"/>
                    <a:pt x="2165" y="8026"/>
                    <a:pt x="2110" y="8022"/>
                  </a:cubicBezTo>
                  <a:cubicBezTo>
                    <a:pt x="1632" y="7983"/>
                    <a:pt x="1196" y="7740"/>
                    <a:pt x="883" y="7336"/>
                  </a:cubicBezTo>
                  <a:cubicBezTo>
                    <a:pt x="563" y="6907"/>
                    <a:pt x="408" y="6379"/>
                    <a:pt x="458" y="5848"/>
                  </a:cubicBezTo>
                  <a:cubicBezTo>
                    <a:pt x="540" y="4772"/>
                    <a:pt x="1352" y="3948"/>
                    <a:pt x="2299" y="3948"/>
                  </a:cubicBezTo>
                  <a:cubicBezTo>
                    <a:pt x="2320" y="3948"/>
                    <a:pt x="2342" y="3949"/>
                    <a:pt x="2363" y="3950"/>
                  </a:cubicBezTo>
                  <a:cubicBezTo>
                    <a:pt x="2325" y="3992"/>
                    <a:pt x="2290" y="4041"/>
                    <a:pt x="2265" y="4097"/>
                  </a:cubicBezTo>
                  <a:cubicBezTo>
                    <a:pt x="2046" y="4542"/>
                    <a:pt x="2388" y="5023"/>
                    <a:pt x="2836" y="5023"/>
                  </a:cubicBezTo>
                  <a:cubicBezTo>
                    <a:pt x="2905" y="5023"/>
                    <a:pt x="2977" y="5012"/>
                    <a:pt x="3049" y="4987"/>
                  </a:cubicBezTo>
                  <a:cubicBezTo>
                    <a:pt x="3105" y="4966"/>
                    <a:pt x="3162" y="4938"/>
                    <a:pt x="3214" y="4903"/>
                  </a:cubicBezTo>
                  <a:cubicBezTo>
                    <a:pt x="3327" y="5104"/>
                    <a:pt x="3541" y="5225"/>
                    <a:pt x="3768" y="5225"/>
                  </a:cubicBezTo>
                  <a:cubicBezTo>
                    <a:pt x="3810" y="5225"/>
                    <a:pt x="3854" y="5221"/>
                    <a:pt x="3897" y="5212"/>
                  </a:cubicBezTo>
                  <a:lnTo>
                    <a:pt x="5792" y="6074"/>
                  </a:lnTo>
                  <a:lnTo>
                    <a:pt x="2979" y="6116"/>
                  </a:lnTo>
                  <a:cubicBezTo>
                    <a:pt x="2866" y="6119"/>
                    <a:pt x="2778" y="6207"/>
                    <a:pt x="2778" y="6316"/>
                  </a:cubicBezTo>
                  <a:lnTo>
                    <a:pt x="2778" y="6320"/>
                  </a:lnTo>
                  <a:cubicBezTo>
                    <a:pt x="2782" y="6432"/>
                    <a:pt x="2870" y="6520"/>
                    <a:pt x="2982" y="6520"/>
                  </a:cubicBezTo>
                  <a:lnTo>
                    <a:pt x="2986" y="6520"/>
                  </a:lnTo>
                  <a:lnTo>
                    <a:pt x="6232" y="6471"/>
                  </a:lnTo>
                  <a:lnTo>
                    <a:pt x="5275" y="9576"/>
                  </a:lnTo>
                  <a:cubicBezTo>
                    <a:pt x="5224" y="9734"/>
                    <a:pt x="5348" y="9841"/>
                    <a:pt x="5471" y="9841"/>
                  </a:cubicBezTo>
                  <a:cubicBezTo>
                    <a:pt x="5550" y="9841"/>
                    <a:pt x="5628" y="9797"/>
                    <a:pt x="5658" y="9695"/>
                  </a:cubicBezTo>
                  <a:lnTo>
                    <a:pt x="6618" y="6590"/>
                  </a:lnTo>
                  <a:lnTo>
                    <a:pt x="8239" y="7733"/>
                  </a:lnTo>
                  <a:cubicBezTo>
                    <a:pt x="8279" y="7760"/>
                    <a:pt x="8318" y="7771"/>
                    <a:pt x="8355" y="7771"/>
                  </a:cubicBezTo>
                  <a:cubicBezTo>
                    <a:pt x="8525" y="7771"/>
                    <a:pt x="8647" y="7533"/>
                    <a:pt x="8471" y="7403"/>
                  </a:cubicBezTo>
                  <a:lnTo>
                    <a:pt x="6850" y="6260"/>
                  </a:lnTo>
                  <a:lnTo>
                    <a:pt x="9449" y="4312"/>
                  </a:lnTo>
                  <a:cubicBezTo>
                    <a:pt x="9635" y="4185"/>
                    <a:pt x="9507" y="3941"/>
                    <a:pt x="9337" y="3941"/>
                  </a:cubicBezTo>
                  <a:cubicBezTo>
                    <a:pt x="9295" y="3941"/>
                    <a:pt x="9250" y="3956"/>
                    <a:pt x="9206" y="3992"/>
                  </a:cubicBezTo>
                  <a:lnTo>
                    <a:pt x="6608" y="5940"/>
                  </a:lnTo>
                  <a:lnTo>
                    <a:pt x="5915" y="3907"/>
                  </a:lnTo>
                  <a:cubicBezTo>
                    <a:pt x="5882" y="3810"/>
                    <a:pt x="5806" y="3769"/>
                    <a:pt x="5730" y="3769"/>
                  </a:cubicBezTo>
                  <a:cubicBezTo>
                    <a:pt x="5604" y="3769"/>
                    <a:pt x="5477" y="3880"/>
                    <a:pt x="5532" y="4037"/>
                  </a:cubicBezTo>
                  <a:lnTo>
                    <a:pt x="6052" y="5557"/>
                  </a:lnTo>
                  <a:lnTo>
                    <a:pt x="4104" y="3964"/>
                  </a:lnTo>
                  <a:lnTo>
                    <a:pt x="4104" y="3960"/>
                  </a:lnTo>
                  <a:cubicBezTo>
                    <a:pt x="4324" y="3515"/>
                    <a:pt x="3980" y="3035"/>
                    <a:pt x="3531" y="3035"/>
                  </a:cubicBezTo>
                  <a:cubicBezTo>
                    <a:pt x="3463" y="3035"/>
                    <a:pt x="3392" y="3046"/>
                    <a:pt x="3320" y="3070"/>
                  </a:cubicBezTo>
                  <a:cubicBezTo>
                    <a:pt x="3306" y="3078"/>
                    <a:pt x="3288" y="3081"/>
                    <a:pt x="3274" y="3088"/>
                  </a:cubicBezTo>
                  <a:cubicBezTo>
                    <a:pt x="3246" y="3025"/>
                    <a:pt x="3221" y="2961"/>
                    <a:pt x="3200" y="2902"/>
                  </a:cubicBezTo>
                  <a:cubicBezTo>
                    <a:pt x="3042" y="2445"/>
                    <a:pt x="3095" y="1949"/>
                    <a:pt x="3345" y="1502"/>
                  </a:cubicBezTo>
                  <a:cubicBezTo>
                    <a:pt x="3753" y="804"/>
                    <a:pt x="4493" y="402"/>
                    <a:pt x="5262" y="402"/>
                  </a:cubicBezTo>
                  <a:close/>
                  <a:moveTo>
                    <a:pt x="7803" y="9421"/>
                  </a:moveTo>
                  <a:cubicBezTo>
                    <a:pt x="8173" y="9875"/>
                    <a:pt x="8609" y="10300"/>
                    <a:pt x="9013" y="10543"/>
                  </a:cubicBezTo>
                  <a:cubicBezTo>
                    <a:pt x="9249" y="10684"/>
                    <a:pt x="9509" y="10775"/>
                    <a:pt x="9783" y="10810"/>
                  </a:cubicBezTo>
                  <a:cubicBezTo>
                    <a:pt x="9773" y="11520"/>
                    <a:pt x="9495" y="12245"/>
                    <a:pt x="8947" y="12972"/>
                  </a:cubicBezTo>
                  <a:lnTo>
                    <a:pt x="8947" y="12972"/>
                  </a:lnTo>
                  <a:cubicBezTo>
                    <a:pt x="7953" y="12817"/>
                    <a:pt x="7135" y="12234"/>
                    <a:pt x="6720" y="11883"/>
                  </a:cubicBezTo>
                  <a:cubicBezTo>
                    <a:pt x="6931" y="11679"/>
                    <a:pt x="7097" y="11433"/>
                    <a:pt x="7206" y="11162"/>
                  </a:cubicBezTo>
                  <a:cubicBezTo>
                    <a:pt x="7357" y="10779"/>
                    <a:pt x="7438" y="10255"/>
                    <a:pt x="7445" y="9632"/>
                  </a:cubicBezTo>
                  <a:lnTo>
                    <a:pt x="8060" y="11429"/>
                  </a:lnTo>
                  <a:cubicBezTo>
                    <a:pt x="8093" y="11526"/>
                    <a:pt x="8169" y="11567"/>
                    <a:pt x="8245" y="11567"/>
                  </a:cubicBezTo>
                  <a:cubicBezTo>
                    <a:pt x="8371" y="11567"/>
                    <a:pt x="8498" y="11456"/>
                    <a:pt x="8443" y="11299"/>
                  </a:cubicBezTo>
                  <a:lnTo>
                    <a:pt x="7803" y="9421"/>
                  </a:lnTo>
                  <a:close/>
                  <a:moveTo>
                    <a:pt x="2571" y="10585"/>
                  </a:moveTo>
                  <a:cubicBezTo>
                    <a:pt x="2687" y="11063"/>
                    <a:pt x="2944" y="11499"/>
                    <a:pt x="3313" y="11826"/>
                  </a:cubicBezTo>
                  <a:lnTo>
                    <a:pt x="3162" y="12055"/>
                  </a:lnTo>
                  <a:cubicBezTo>
                    <a:pt x="3091" y="12150"/>
                    <a:pt x="3116" y="12280"/>
                    <a:pt x="3214" y="12343"/>
                  </a:cubicBezTo>
                  <a:cubicBezTo>
                    <a:pt x="3248" y="12366"/>
                    <a:pt x="3286" y="12376"/>
                    <a:pt x="3324" y="12376"/>
                  </a:cubicBezTo>
                  <a:cubicBezTo>
                    <a:pt x="3394" y="12376"/>
                    <a:pt x="3463" y="12340"/>
                    <a:pt x="3499" y="12277"/>
                  </a:cubicBezTo>
                  <a:lnTo>
                    <a:pt x="3629" y="12073"/>
                  </a:lnTo>
                  <a:cubicBezTo>
                    <a:pt x="3981" y="12301"/>
                    <a:pt x="4382" y="12449"/>
                    <a:pt x="4797" y="12495"/>
                  </a:cubicBezTo>
                  <a:cubicBezTo>
                    <a:pt x="4160" y="13018"/>
                    <a:pt x="3373" y="13321"/>
                    <a:pt x="2550" y="13356"/>
                  </a:cubicBezTo>
                  <a:cubicBezTo>
                    <a:pt x="2198" y="12438"/>
                    <a:pt x="2212" y="11443"/>
                    <a:pt x="2571" y="10585"/>
                  </a:cubicBezTo>
                  <a:close/>
                  <a:moveTo>
                    <a:pt x="5266" y="1"/>
                  </a:moveTo>
                  <a:cubicBezTo>
                    <a:pt x="4356" y="1"/>
                    <a:pt x="3479" y="477"/>
                    <a:pt x="2996" y="1305"/>
                  </a:cubicBezTo>
                  <a:cubicBezTo>
                    <a:pt x="2687" y="1854"/>
                    <a:pt x="2627" y="2466"/>
                    <a:pt x="2821" y="3032"/>
                  </a:cubicBezTo>
                  <a:cubicBezTo>
                    <a:pt x="2863" y="3148"/>
                    <a:pt x="2912" y="3264"/>
                    <a:pt x="2968" y="3373"/>
                  </a:cubicBezTo>
                  <a:cubicBezTo>
                    <a:pt x="2965" y="3380"/>
                    <a:pt x="2961" y="3387"/>
                    <a:pt x="2954" y="3394"/>
                  </a:cubicBezTo>
                  <a:cubicBezTo>
                    <a:pt x="2923" y="3464"/>
                    <a:pt x="2901" y="3542"/>
                    <a:pt x="2891" y="3619"/>
                  </a:cubicBezTo>
                  <a:cubicBezTo>
                    <a:pt x="2747" y="3584"/>
                    <a:pt x="2603" y="3559"/>
                    <a:pt x="2451" y="3549"/>
                  </a:cubicBezTo>
                  <a:cubicBezTo>
                    <a:pt x="2398" y="3545"/>
                    <a:pt x="2346" y="3543"/>
                    <a:pt x="2293" y="3543"/>
                  </a:cubicBezTo>
                  <a:cubicBezTo>
                    <a:pt x="1140" y="3543"/>
                    <a:pt x="151" y="4528"/>
                    <a:pt x="53" y="5817"/>
                  </a:cubicBezTo>
                  <a:cubicBezTo>
                    <a:pt x="0" y="6446"/>
                    <a:pt x="180" y="7076"/>
                    <a:pt x="563" y="7579"/>
                  </a:cubicBezTo>
                  <a:cubicBezTo>
                    <a:pt x="946" y="8078"/>
                    <a:pt x="1484" y="8377"/>
                    <a:pt x="2079" y="8422"/>
                  </a:cubicBezTo>
                  <a:cubicBezTo>
                    <a:pt x="2149" y="8426"/>
                    <a:pt x="2216" y="8430"/>
                    <a:pt x="2286" y="8430"/>
                  </a:cubicBezTo>
                  <a:cubicBezTo>
                    <a:pt x="2659" y="8422"/>
                    <a:pt x="3028" y="8366"/>
                    <a:pt x="3387" y="8261"/>
                  </a:cubicBezTo>
                  <a:lnTo>
                    <a:pt x="3387" y="8261"/>
                  </a:lnTo>
                  <a:cubicBezTo>
                    <a:pt x="3084" y="8598"/>
                    <a:pt x="2810" y="8978"/>
                    <a:pt x="2659" y="9365"/>
                  </a:cubicBezTo>
                  <a:cubicBezTo>
                    <a:pt x="2606" y="9495"/>
                    <a:pt x="2567" y="9632"/>
                    <a:pt x="2543" y="9773"/>
                  </a:cubicBezTo>
                  <a:cubicBezTo>
                    <a:pt x="1790" y="10912"/>
                    <a:pt x="1688" y="12364"/>
                    <a:pt x="2226" y="13641"/>
                  </a:cubicBezTo>
                  <a:cubicBezTo>
                    <a:pt x="2258" y="13718"/>
                    <a:pt x="2332" y="13764"/>
                    <a:pt x="2413" y="13764"/>
                  </a:cubicBezTo>
                  <a:lnTo>
                    <a:pt x="2416" y="13764"/>
                  </a:lnTo>
                  <a:cubicBezTo>
                    <a:pt x="3559" y="13750"/>
                    <a:pt x="4635" y="13286"/>
                    <a:pt x="5381" y="12495"/>
                  </a:cubicBezTo>
                  <a:cubicBezTo>
                    <a:pt x="5743" y="12452"/>
                    <a:pt x="6087" y="12333"/>
                    <a:pt x="6393" y="12136"/>
                  </a:cubicBezTo>
                  <a:cubicBezTo>
                    <a:pt x="6833" y="12519"/>
                    <a:pt x="7807" y="13244"/>
                    <a:pt x="9013" y="13384"/>
                  </a:cubicBezTo>
                  <a:cubicBezTo>
                    <a:pt x="9022" y="13386"/>
                    <a:pt x="9032" y="13386"/>
                    <a:pt x="9041" y="13386"/>
                  </a:cubicBezTo>
                  <a:cubicBezTo>
                    <a:pt x="9099" y="13386"/>
                    <a:pt x="9156" y="13359"/>
                    <a:pt x="9192" y="13310"/>
                  </a:cubicBezTo>
                  <a:cubicBezTo>
                    <a:pt x="9839" y="12487"/>
                    <a:pt x="10170" y="11651"/>
                    <a:pt x="10180" y="10824"/>
                  </a:cubicBezTo>
                  <a:cubicBezTo>
                    <a:pt x="10947" y="10782"/>
                    <a:pt x="11714" y="10335"/>
                    <a:pt x="12164" y="9576"/>
                  </a:cubicBezTo>
                  <a:cubicBezTo>
                    <a:pt x="12663" y="8739"/>
                    <a:pt x="12646" y="7744"/>
                    <a:pt x="12199" y="7026"/>
                  </a:cubicBezTo>
                  <a:cubicBezTo>
                    <a:pt x="12621" y="6706"/>
                    <a:pt x="12976" y="6302"/>
                    <a:pt x="13240" y="5841"/>
                  </a:cubicBezTo>
                  <a:cubicBezTo>
                    <a:pt x="13282" y="5768"/>
                    <a:pt x="13278" y="5680"/>
                    <a:pt x="13226" y="5613"/>
                  </a:cubicBezTo>
                  <a:cubicBezTo>
                    <a:pt x="12860" y="5145"/>
                    <a:pt x="12389" y="4765"/>
                    <a:pt x="11854" y="4509"/>
                  </a:cubicBezTo>
                  <a:cubicBezTo>
                    <a:pt x="11960" y="4241"/>
                    <a:pt x="12013" y="3957"/>
                    <a:pt x="12013" y="3672"/>
                  </a:cubicBezTo>
                  <a:cubicBezTo>
                    <a:pt x="11988" y="2367"/>
                    <a:pt x="11003" y="1277"/>
                    <a:pt x="9706" y="1119"/>
                  </a:cubicBezTo>
                  <a:cubicBezTo>
                    <a:pt x="9623" y="1110"/>
                    <a:pt x="9540" y="1106"/>
                    <a:pt x="9459" y="1106"/>
                  </a:cubicBezTo>
                  <a:cubicBezTo>
                    <a:pt x="8929" y="1106"/>
                    <a:pt x="8437" y="1292"/>
                    <a:pt x="8053" y="1639"/>
                  </a:cubicBezTo>
                  <a:cubicBezTo>
                    <a:pt x="7877" y="1801"/>
                    <a:pt x="7722" y="1980"/>
                    <a:pt x="7589" y="2177"/>
                  </a:cubicBezTo>
                  <a:cubicBezTo>
                    <a:pt x="7571" y="1931"/>
                    <a:pt x="7522" y="1689"/>
                    <a:pt x="7445" y="1453"/>
                  </a:cubicBezTo>
                  <a:cubicBezTo>
                    <a:pt x="7255" y="887"/>
                    <a:pt x="6829" y="440"/>
                    <a:pt x="6253" y="194"/>
                  </a:cubicBezTo>
                  <a:cubicBezTo>
                    <a:pt x="5931" y="63"/>
                    <a:pt x="5596" y="1"/>
                    <a:pt x="5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53" name="Google Shape;12653;p32"/>
          <p:cNvGrpSpPr/>
          <p:nvPr/>
        </p:nvGrpSpPr>
        <p:grpSpPr>
          <a:xfrm>
            <a:off x="1137555" y="3500562"/>
            <a:ext cx="317564" cy="360972"/>
            <a:chOff x="1137555" y="3348162"/>
            <a:chExt cx="317564" cy="360972"/>
          </a:xfrm>
        </p:grpSpPr>
        <p:sp>
          <p:nvSpPr>
            <p:cNvPr id="12654" name="Google Shape;12654;p32"/>
            <p:cNvSpPr/>
            <p:nvPr/>
          </p:nvSpPr>
          <p:spPr>
            <a:xfrm>
              <a:off x="1240597" y="3370338"/>
              <a:ext cx="197852" cy="333449"/>
            </a:xfrm>
            <a:custGeom>
              <a:rect b="b" l="l" r="r" t="t"/>
              <a:pathLst>
                <a:path extrusionOk="0" h="12721" w="7548">
                  <a:moveTo>
                    <a:pt x="2164" y="0"/>
                  </a:moveTo>
                  <a:cubicBezTo>
                    <a:pt x="2115" y="0"/>
                    <a:pt x="2065" y="2"/>
                    <a:pt x="2016" y="5"/>
                  </a:cubicBezTo>
                  <a:cubicBezTo>
                    <a:pt x="869" y="82"/>
                    <a:pt x="1" y="1085"/>
                    <a:pt x="1" y="2231"/>
                  </a:cubicBezTo>
                  <a:lnTo>
                    <a:pt x="1" y="12721"/>
                  </a:lnTo>
                  <a:lnTo>
                    <a:pt x="4315" y="12721"/>
                  </a:lnTo>
                  <a:lnTo>
                    <a:pt x="4315" y="7548"/>
                  </a:lnTo>
                  <a:cubicBezTo>
                    <a:pt x="4315" y="7428"/>
                    <a:pt x="4410" y="7330"/>
                    <a:pt x="4530" y="7330"/>
                  </a:cubicBezTo>
                  <a:lnTo>
                    <a:pt x="6038" y="7330"/>
                  </a:lnTo>
                  <a:cubicBezTo>
                    <a:pt x="6872" y="7330"/>
                    <a:pt x="7547" y="6655"/>
                    <a:pt x="7547" y="5821"/>
                  </a:cubicBezTo>
                  <a:lnTo>
                    <a:pt x="7547" y="3019"/>
                  </a:lnTo>
                  <a:cubicBezTo>
                    <a:pt x="7547" y="2536"/>
                    <a:pt x="7153" y="2157"/>
                    <a:pt x="6681" y="2157"/>
                  </a:cubicBezTo>
                  <a:cubicBezTo>
                    <a:pt x="6655" y="2157"/>
                    <a:pt x="6628" y="2158"/>
                    <a:pt x="6601" y="2161"/>
                  </a:cubicBezTo>
                  <a:cubicBezTo>
                    <a:pt x="6155" y="2206"/>
                    <a:pt x="5824" y="2607"/>
                    <a:pt x="5824" y="3057"/>
                  </a:cubicBezTo>
                  <a:lnTo>
                    <a:pt x="5824" y="5178"/>
                  </a:lnTo>
                  <a:cubicBezTo>
                    <a:pt x="5824" y="5413"/>
                    <a:pt x="5631" y="5607"/>
                    <a:pt x="5395" y="5607"/>
                  </a:cubicBezTo>
                  <a:lnTo>
                    <a:pt x="4530" y="5607"/>
                  </a:lnTo>
                  <a:cubicBezTo>
                    <a:pt x="4410" y="5607"/>
                    <a:pt x="4315" y="5512"/>
                    <a:pt x="4315" y="5392"/>
                  </a:cubicBezTo>
                  <a:lnTo>
                    <a:pt x="4315" y="2157"/>
                  </a:lnTo>
                  <a:cubicBezTo>
                    <a:pt x="4315" y="959"/>
                    <a:pt x="3343" y="0"/>
                    <a:pt x="2164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5" name="Google Shape;12655;p32"/>
            <p:cNvSpPr/>
            <p:nvPr/>
          </p:nvSpPr>
          <p:spPr>
            <a:xfrm>
              <a:off x="1155904" y="3370391"/>
              <a:ext cx="158376" cy="333397"/>
            </a:xfrm>
            <a:custGeom>
              <a:rect b="b" l="l" r="r" t="t"/>
              <a:pathLst>
                <a:path extrusionOk="0" h="12719" w="6042">
                  <a:moveTo>
                    <a:pt x="5384" y="1"/>
                  </a:moveTo>
                  <a:cubicBezTo>
                    <a:pt x="5211" y="1"/>
                    <a:pt x="5039" y="21"/>
                    <a:pt x="4870" y="63"/>
                  </a:cubicBezTo>
                  <a:cubicBezTo>
                    <a:pt x="3893" y="302"/>
                    <a:pt x="3235" y="1223"/>
                    <a:pt x="3235" y="2229"/>
                  </a:cubicBezTo>
                  <a:lnTo>
                    <a:pt x="3235" y="8840"/>
                  </a:lnTo>
                  <a:cubicBezTo>
                    <a:pt x="3235" y="8959"/>
                    <a:pt x="3137" y="9054"/>
                    <a:pt x="3017" y="9054"/>
                  </a:cubicBezTo>
                  <a:lnTo>
                    <a:pt x="2156" y="9054"/>
                  </a:lnTo>
                  <a:cubicBezTo>
                    <a:pt x="1917" y="9054"/>
                    <a:pt x="1727" y="8861"/>
                    <a:pt x="1727" y="8625"/>
                  </a:cubicBezTo>
                  <a:lnTo>
                    <a:pt x="1727" y="4782"/>
                  </a:lnTo>
                  <a:cubicBezTo>
                    <a:pt x="1727" y="4328"/>
                    <a:pt x="1396" y="3927"/>
                    <a:pt x="946" y="3885"/>
                  </a:cubicBezTo>
                  <a:cubicBezTo>
                    <a:pt x="918" y="3882"/>
                    <a:pt x="889" y="3881"/>
                    <a:pt x="861" y="3881"/>
                  </a:cubicBezTo>
                  <a:cubicBezTo>
                    <a:pt x="392" y="3881"/>
                    <a:pt x="0" y="4262"/>
                    <a:pt x="0" y="4743"/>
                  </a:cubicBezTo>
                  <a:lnTo>
                    <a:pt x="0" y="9272"/>
                  </a:lnTo>
                  <a:cubicBezTo>
                    <a:pt x="0" y="10102"/>
                    <a:pt x="675" y="10781"/>
                    <a:pt x="1509" y="10781"/>
                  </a:cubicBezTo>
                  <a:lnTo>
                    <a:pt x="3017" y="10781"/>
                  </a:lnTo>
                  <a:cubicBezTo>
                    <a:pt x="3137" y="10781"/>
                    <a:pt x="3232" y="10876"/>
                    <a:pt x="3232" y="10995"/>
                  </a:cubicBezTo>
                  <a:lnTo>
                    <a:pt x="3232" y="12719"/>
                  </a:lnTo>
                  <a:lnTo>
                    <a:pt x="4526" y="12719"/>
                  </a:lnTo>
                  <a:lnTo>
                    <a:pt x="4526" y="2229"/>
                  </a:lnTo>
                  <a:cubicBezTo>
                    <a:pt x="4529" y="1255"/>
                    <a:pt x="5152" y="390"/>
                    <a:pt x="6041" y="102"/>
                  </a:cubicBezTo>
                  <a:cubicBezTo>
                    <a:pt x="5828" y="34"/>
                    <a:pt x="5606" y="1"/>
                    <a:pt x="5384" y="1"/>
                  </a:cubicBez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6" name="Google Shape;12656;p32"/>
            <p:cNvSpPr/>
            <p:nvPr/>
          </p:nvSpPr>
          <p:spPr>
            <a:xfrm>
              <a:off x="1184187" y="3472855"/>
              <a:ext cx="28231" cy="134890"/>
            </a:xfrm>
            <a:custGeom>
              <a:rect b="b" l="l" r="r" t="t"/>
              <a:pathLst>
                <a:path extrusionOk="0" h="5146" w="1077">
                  <a:moveTo>
                    <a:pt x="1" y="1"/>
                  </a:moveTo>
                  <a:lnTo>
                    <a:pt x="1" y="4498"/>
                  </a:lnTo>
                  <a:cubicBezTo>
                    <a:pt x="1" y="4857"/>
                    <a:pt x="289" y="5145"/>
                    <a:pt x="648" y="5145"/>
                  </a:cubicBezTo>
                  <a:lnTo>
                    <a:pt x="1077" y="5145"/>
                  </a:lnTo>
                  <a:cubicBezTo>
                    <a:pt x="838" y="5145"/>
                    <a:pt x="648" y="4952"/>
                    <a:pt x="648" y="4716"/>
                  </a:cubicBezTo>
                  <a:lnTo>
                    <a:pt x="648" y="834"/>
                  </a:lnTo>
                  <a:cubicBezTo>
                    <a:pt x="644" y="440"/>
                    <a:pt x="380" y="99"/>
                    <a:pt x="1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7" name="Google Shape;12657;p32"/>
            <p:cNvSpPr/>
            <p:nvPr/>
          </p:nvSpPr>
          <p:spPr>
            <a:xfrm>
              <a:off x="1381908" y="3427691"/>
              <a:ext cx="28309" cy="89542"/>
            </a:xfrm>
            <a:custGeom>
              <a:rect b="b" l="l" r="r" t="t"/>
              <a:pathLst>
                <a:path extrusionOk="0" h="3416" w="1080">
                  <a:moveTo>
                    <a:pt x="1080" y="1"/>
                  </a:moveTo>
                  <a:cubicBezTo>
                    <a:pt x="700" y="96"/>
                    <a:pt x="433" y="440"/>
                    <a:pt x="433" y="831"/>
                  </a:cubicBezTo>
                  <a:lnTo>
                    <a:pt x="433" y="2986"/>
                  </a:lnTo>
                  <a:cubicBezTo>
                    <a:pt x="433" y="3222"/>
                    <a:pt x="240" y="3415"/>
                    <a:pt x="0" y="3415"/>
                  </a:cubicBezTo>
                  <a:lnTo>
                    <a:pt x="433" y="3415"/>
                  </a:lnTo>
                  <a:cubicBezTo>
                    <a:pt x="788" y="3415"/>
                    <a:pt x="1076" y="3127"/>
                    <a:pt x="1080" y="2772"/>
                  </a:cubicBezTo>
                  <a:lnTo>
                    <a:pt x="1080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8" name="Google Shape;12658;p32"/>
            <p:cNvSpPr/>
            <p:nvPr/>
          </p:nvSpPr>
          <p:spPr>
            <a:xfrm>
              <a:off x="1137555" y="3348162"/>
              <a:ext cx="317564" cy="360972"/>
            </a:xfrm>
            <a:custGeom>
              <a:rect b="b" l="l" r="r" t="t"/>
              <a:pathLst>
                <a:path extrusionOk="0" h="13771" w="12115">
                  <a:moveTo>
                    <a:pt x="1562" y="4930"/>
                  </a:moveTo>
                  <a:cubicBezTo>
                    <a:pt x="1927" y="4930"/>
                    <a:pt x="2223" y="5226"/>
                    <a:pt x="2223" y="5591"/>
                  </a:cubicBezTo>
                  <a:lnTo>
                    <a:pt x="2223" y="9470"/>
                  </a:lnTo>
                  <a:cubicBezTo>
                    <a:pt x="2223" y="9822"/>
                    <a:pt x="2508" y="10103"/>
                    <a:pt x="2856" y="10103"/>
                  </a:cubicBezTo>
                  <a:lnTo>
                    <a:pt x="3731" y="10103"/>
                  </a:lnTo>
                  <a:lnTo>
                    <a:pt x="3731" y="11425"/>
                  </a:lnTo>
                  <a:lnTo>
                    <a:pt x="2209" y="11425"/>
                  </a:lnTo>
                  <a:cubicBezTo>
                    <a:pt x="1488" y="11425"/>
                    <a:pt x="901" y="10838"/>
                    <a:pt x="901" y="10117"/>
                  </a:cubicBezTo>
                  <a:lnTo>
                    <a:pt x="901" y="5591"/>
                  </a:lnTo>
                  <a:cubicBezTo>
                    <a:pt x="901" y="5226"/>
                    <a:pt x="1196" y="4930"/>
                    <a:pt x="1562" y="4930"/>
                  </a:cubicBezTo>
                  <a:close/>
                  <a:moveTo>
                    <a:pt x="6089" y="1"/>
                  </a:moveTo>
                  <a:cubicBezTo>
                    <a:pt x="5988" y="1"/>
                    <a:pt x="5887" y="69"/>
                    <a:pt x="5887" y="204"/>
                  </a:cubicBezTo>
                  <a:lnTo>
                    <a:pt x="5887" y="658"/>
                  </a:lnTo>
                  <a:cubicBezTo>
                    <a:pt x="5405" y="696"/>
                    <a:pt x="4944" y="890"/>
                    <a:pt x="4572" y="1203"/>
                  </a:cubicBezTo>
                  <a:lnTo>
                    <a:pt x="4238" y="869"/>
                  </a:lnTo>
                  <a:cubicBezTo>
                    <a:pt x="4193" y="822"/>
                    <a:pt x="4143" y="803"/>
                    <a:pt x="4095" y="803"/>
                  </a:cubicBezTo>
                  <a:cubicBezTo>
                    <a:pt x="3938" y="803"/>
                    <a:pt x="3802" y="1008"/>
                    <a:pt x="3953" y="1154"/>
                  </a:cubicBezTo>
                  <a:lnTo>
                    <a:pt x="4287" y="1488"/>
                  </a:lnTo>
                  <a:cubicBezTo>
                    <a:pt x="3974" y="1860"/>
                    <a:pt x="3781" y="2317"/>
                    <a:pt x="3742" y="2803"/>
                  </a:cubicBezTo>
                  <a:lnTo>
                    <a:pt x="3288" y="2803"/>
                  </a:lnTo>
                  <a:cubicBezTo>
                    <a:pt x="3017" y="2803"/>
                    <a:pt x="3017" y="3207"/>
                    <a:pt x="3288" y="3207"/>
                  </a:cubicBezTo>
                  <a:lnTo>
                    <a:pt x="3731" y="3207"/>
                  </a:lnTo>
                  <a:lnTo>
                    <a:pt x="3731" y="4529"/>
                  </a:lnTo>
                  <a:lnTo>
                    <a:pt x="3288" y="4529"/>
                  </a:lnTo>
                  <a:cubicBezTo>
                    <a:pt x="3017" y="4529"/>
                    <a:pt x="3017" y="4934"/>
                    <a:pt x="3288" y="4934"/>
                  </a:cubicBezTo>
                  <a:lnTo>
                    <a:pt x="3731" y="4934"/>
                  </a:lnTo>
                  <a:lnTo>
                    <a:pt x="3731" y="6252"/>
                  </a:lnTo>
                  <a:lnTo>
                    <a:pt x="3288" y="6252"/>
                  </a:lnTo>
                  <a:cubicBezTo>
                    <a:pt x="3017" y="6252"/>
                    <a:pt x="3017" y="6657"/>
                    <a:pt x="3288" y="6657"/>
                  </a:cubicBezTo>
                  <a:lnTo>
                    <a:pt x="3731" y="6657"/>
                  </a:lnTo>
                  <a:lnTo>
                    <a:pt x="3731" y="7979"/>
                  </a:lnTo>
                  <a:lnTo>
                    <a:pt x="3288" y="7979"/>
                  </a:lnTo>
                  <a:cubicBezTo>
                    <a:pt x="3017" y="7979"/>
                    <a:pt x="3017" y="8383"/>
                    <a:pt x="3288" y="8383"/>
                  </a:cubicBezTo>
                  <a:lnTo>
                    <a:pt x="3731" y="8383"/>
                  </a:lnTo>
                  <a:lnTo>
                    <a:pt x="3731" y="9702"/>
                  </a:lnTo>
                  <a:lnTo>
                    <a:pt x="2856" y="9702"/>
                  </a:lnTo>
                  <a:cubicBezTo>
                    <a:pt x="2729" y="9702"/>
                    <a:pt x="2627" y="9600"/>
                    <a:pt x="2627" y="9473"/>
                  </a:cubicBezTo>
                  <a:lnTo>
                    <a:pt x="2627" y="9027"/>
                  </a:lnTo>
                  <a:lnTo>
                    <a:pt x="2856" y="9027"/>
                  </a:lnTo>
                  <a:cubicBezTo>
                    <a:pt x="2968" y="9027"/>
                    <a:pt x="3056" y="8939"/>
                    <a:pt x="3056" y="8826"/>
                  </a:cubicBezTo>
                  <a:cubicBezTo>
                    <a:pt x="3056" y="8714"/>
                    <a:pt x="2968" y="8626"/>
                    <a:pt x="2856" y="8626"/>
                  </a:cubicBezTo>
                  <a:lnTo>
                    <a:pt x="2627" y="8626"/>
                  </a:lnTo>
                  <a:lnTo>
                    <a:pt x="2627" y="7518"/>
                  </a:lnTo>
                  <a:lnTo>
                    <a:pt x="2856" y="7518"/>
                  </a:lnTo>
                  <a:cubicBezTo>
                    <a:pt x="2968" y="7518"/>
                    <a:pt x="3056" y="7427"/>
                    <a:pt x="3056" y="7314"/>
                  </a:cubicBezTo>
                  <a:cubicBezTo>
                    <a:pt x="3056" y="7205"/>
                    <a:pt x="2968" y="7114"/>
                    <a:pt x="2856" y="7114"/>
                  </a:cubicBezTo>
                  <a:lnTo>
                    <a:pt x="2627" y="7114"/>
                  </a:lnTo>
                  <a:lnTo>
                    <a:pt x="2627" y="6006"/>
                  </a:lnTo>
                  <a:lnTo>
                    <a:pt x="2856" y="6006"/>
                  </a:lnTo>
                  <a:cubicBezTo>
                    <a:pt x="2968" y="6006"/>
                    <a:pt x="3056" y="5918"/>
                    <a:pt x="3056" y="5806"/>
                  </a:cubicBezTo>
                  <a:cubicBezTo>
                    <a:pt x="3056" y="5693"/>
                    <a:pt x="2968" y="5605"/>
                    <a:pt x="2856" y="5605"/>
                  </a:cubicBezTo>
                  <a:lnTo>
                    <a:pt x="2627" y="5605"/>
                  </a:lnTo>
                  <a:lnTo>
                    <a:pt x="2627" y="5591"/>
                  </a:lnTo>
                  <a:cubicBezTo>
                    <a:pt x="2627" y="5081"/>
                    <a:pt x="2265" y="4642"/>
                    <a:pt x="1766" y="4547"/>
                  </a:cubicBezTo>
                  <a:lnTo>
                    <a:pt x="1766" y="4297"/>
                  </a:lnTo>
                  <a:cubicBezTo>
                    <a:pt x="1766" y="4162"/>
                    <a:pt x="1665" y="4094"/>
                    <a:pt x="1563" y="4094"/>
                  </a:cubicBezTo>
                  <a:cubicBezTo>
                    <a:pt x="1462" y="4094"/>
                    <a:pt x="1361" y="4162"/>
                    <a:pt x="1361" y="4297"/>
                  </a:cubicBezTo>
                  <a:lnTo>
                    <a:pt x="1361" y="4547"/>
                  </a:lnTo>
                  <a:cubicBezTo>
                    <a:pt x="862" y="4642"/>
                    <a:pt x="500" y="5081"/>
                    <a:pt x="500" y="5591"/>
                  </a:cubicBezTo>
                  <a:lnTo>
                    <a:pt x="500" y="5605"/>
                  </a:lnTo>
                  <a:lnTo>
                    <a:pt x="268" y="5605"/>
                  </a:lnTo>
                  <a:cubicBezTo>
                    <a:pt x="0" y="5605"/>
                    <a:pt x="0" y="6006"/>
                    <a:pt x="268" y="6006"/>
                  </a:cubicBezTo>
                  <a:lnTo>
                    <a:pt x="500" y="6006"/>
                  </a:lnTo>
                  <a:lnTo>
                    <a:pt x="500" y="7114"/>
                  </a:lnTo>
                  <a:lnTo>
                    <a:pt x="268" y="7114"/>
                  </a:lnTo>
                  <a:cubicBezTo>
                    <a:pt x="0" y="7114"/>
                    <a:pt x="0" y="7518"/>
                    <a:pt x="268" y="7518"/>
                  </a:cubicBezTo>
                  <a:lnTo>
                    <a:pt x="500" y="7518"/>
                  </a:lnTo>
                  <a:lnTo>
                    <a:pt x="500" y="8622"/>
                  </a:lnTo>
                  <a:lnTo>
                    <a:pt x="268" y="8622"/>
                  </a:lnTo>
                  <a:cubicBezTo>
                    <a:pt x="0" y="8622"/>
                    <a:pt x="0" y="9027"/>
                    <a:pt x="268" y="9027"/>
                  </a:cubicBezTo>
                  <a:lnTo>
                    <a:pt x="500" y="9027"/>
                  </a:lnTo>
                  <a:lnTo>
                    <a:pt x="500" y="10120"/>
                  </a:lnTo>
                  <a:lnTo>
                    <a:pt x="500" y="10134"/>
                  </a:lnTo>
                  <a:lnTo>
                    <a:pt x="268" y="10134"/>
                  </a:lnTo>
                  <a:cubicBezTo>
                    <a:pt x="0" y="10134"/>
                    <a:pt x="0" y="10535"/>
                    <a:pt x="268" y="10535"/>
                  </a:cubicBezTo>
                  <a:lnTo>
                    <a:pt x="549" y="10535"/>
                  </a:lnTo>
                  <a:cubicBezTo>
                    <a:pt x="742" y="11295"/>
                    <a:pt x="1425" y="11829"/>
                    <a:pt x="2209" y="11829"/>
                  </a:cubicBezTo>
                  <a:lnTo>
                    <a:pt x="3731" y="11829"/>
                  </a:lnTo>
                  <a:lnTo>
                    <a:pt x="3731" y="13567"/>
                  </a:lnTo>
                  <a:cubicBezTo>
                    <a:pt x="3731" y="13679"/>
                    <a:pt x="3823" y="13770"/>
                    <a:pt x="3935" y="13770"/>
                  </a:cubicBezTo>
                  <a:cubicBezTo>
                    <a:pt x="4044" y="13770"/>
                    <a:pt x="4136" y="13679"/>
                    <a:pt x="4136" y="13567"/>
                  </a:cubicBezTo>
                  <a:lnTo>
                    <a:pt x="4136" y="3003"/>
                  </a:lnTo>
                  <a:cubicBezTo>
                    <a:pt x="4136" y="1924"/>
                    <a:pt x="5011" y="1048"/>
                    <a:pt x="6091" y="1048"/>
                  </a:cubicBezTo>
                  <a:cubicBezTo>
                    <a:pt x="7170" y="1048"/>
                    <a:pt x="8042" y="1924"/>
                    <a:pt x="8042" y="3003"/>
                  </a:cubicBezTo>
                  <a:lnTo>
                    <a:pt x="8042" y="6667"/>
                  </a:lnTo>
                  <a:cubicBezTo>
                    <a:pt x="8042" y="6780"/>
                    <a:pt x="8134" y="6871"/>
                    <a:pt x="8246" y="6871"/>
                  </a:cubicBezTo>
                  <a:cubicBezTo>
                    <a:pt x="8355" y="6871"/>
                    <a:pt x="8447" y="6780"/>
                    <a:pt x="8447" y="6667"/>
                  </a:cubicBezTo>
                  <a:lnTo>
                    <a:pt x="8447" y="6653"/>
                  </a:lnTo>
                  <a:lnTo>
                    <a:pt x="9322" y="6653"/>
                  </a:lnTo>
                  <a:cubicBezTo>
                    <a:pt x="9674" y="6653"/>
                    <a:pt x="9955" y="6372"/>
                    <a:pt x="9955" y="6020"/>
                  </a:cubicBezTo>
                  <a:lnTo>
                    <a:pt x="9955" y="3868"/>
                  </a:lnTo>
                  <a:cubicBezTo>
                    <a:pt x="9955" y="3502"/>
                    <a:pt x="10251" y="3207"/>
                    <a:pt x="10617" y="3207"/>
                  </a:cubicBezTo>
                  <a:cubicBezTo>
                    <a:pt x="10982" y="3207"/>
                    <a:pt x="11278" y="3502"/>
                    <a:pt x="11278" y="3868"/>
                  </a:cubicBezTo>
                  <a:lnTo>
                    <a:pt x="11278" y="6671"/>
                  </a:lnTo>
                  <a:cubicBezTo>
                    <a:pt x="11278" y="7392"/>
                    <a:pt x="10694" y="7979"/>
                    <a:pt x="9969" y="7979"/>
                  </a:cubicBezTo>
                  <a:lnTo>
                    <a:pt x="8447" y="7979"/>
                  </a:lnTo>
                  <a:lnTo>
                    <a:pt x="8447" y="7532"/>
                  </a:lnTo>
                  <a:cubicBezTo>
                    <a:pt x="8447" y="7399"/>
                    <a:pt x="8347" y="7332"/>
                    <a:pt x="8246" y="7332"/>
                  </a:cubicBezTo>
                  <a:cubicBezTo>
                    <a:pt x="8146" y="7332"/>
                    <a:pt x="8046" y="7399"/>
                    <a:pt x="8046" y="7532"/>
                  </a:cubicBezTo>
                  <a:lnTo>
                    <a:pt x="8046" y="13570"/>
                  </a:lnTo>
                  <a:cubicBezTo>
                    <a:pt x="8046" y="13683"/>
                    <a:pt x="8134" y="13770"/>
                    <a:pt x="8246" y="13770"/>
                  </a:cubicBezTo>
                  <a:cubicBezTo>
                    <a:pt x="8359" y="13770"/>
                    <a:pt x="8447" y="13683"/>
                    <a:pt x="8447" y="13570"/>
                  </a:cubicBezTo>
                  <a:lnTo>
                    <a:pt x="8447" y="11829"/>
                  </a:lnTo>
                  <a:lnTo>
                    <a:pt x="8893" y="11829"/>
                  </a:lnTo>
                  <a:cubicBezTo>
                    <a:pt x="9006" y="11829"/>
                    <a:pt x="9094" y="11738"/>
                    <a:pt x="9094" y="11629"/>
                  </a:cubicBezTo>
                  <a:cubicBezTo>
                    <a:pt x="9094" y="11516"/>
                    <a:pt x="9006" y="11425"/>
                    <a:pt x="8893" y="11425"/>
                  </a:cubicBezTo>
                  <a:lnTo>
                    <a:pt x="8447" y="11425"/>
                  </a:lnTo>
                  <a:lnTo>
                    <a:pt x="8447" y="10106"/>
                  </a:lnTo>
                  <a:lnTo>
                    <a:pt x="8893" y="10106"/>
                  </a:lnTo>
                  <a:cubicBezTo>
                    <a:pt x="9006" y="10106"/>
                    <a:pt x="9094" y="10015"/>
                    <a:pt x="9094" y="9906"/>
                  </a:cubicBezTo>
                  <a:cubicBezTo>
                    <a:pt x="9094" y="9793"/>
                    <a:pt x="9006" y="9702"/>
                    <a:pt x="8893" y="9702"/>
                  </a:cubicBezTo>
                  <a:lnTo>
                    <a:pt x="8447" y="9702"/>
                  </a:lnTo>
                  <a:lnTo>
                    <a:pt x="8447" y="8383"/>
                  </a:lnTo>
                  <a:lnTo>
                    <a:pt x="9969" y="8383"/>
                  </a:lnTo>
                  <a:cubicBezTo>
                    <a:pt x="10669" y="8380"/>
                    <a:pt x="11299" y="7954"/>
                    <a:pt x="11559" y="7304"/>
                  </a:cubicBezTo>
                  <a:lnTo>
                    <a:pt x="11911" y="7304"/>
                  </a:lnTo>
                  <a:cubicBezTo>
                    <a:pt x="12023" y="7304"/>
                    <a:pt x="12115" y="7212"/>
                    <a:pt x="12115" y="7103"/>
                  </a:cubicBezTo>
                  <a:cubicBezTo>
                    <a:pt x="12115" y="6991"/>
                    <a:pt x="12023" y="6899"/>
                    <a:pt x="11911" y="6899"/>
                  </a:cubicBezTo>
                  <a:lnTo>
                    <a:pt x="11668" y="6899"/>
                  </a:lnTo>
                  <a:cubicBezTo>
                    <a:pt x="11675" y="6826"/>
                    <a:pt x="11682" y="6748"/>
                    <a:pt x="11682" y="6671"/>
                  </a:cubicBezTo>
                  <a:lnTo>
                    <a:pt x="11682" y="5795"/>
                  </a:lnTo>
                  <a:lnTo>
                    <a:pt x="11682" y="5792"/>
                  </a:lnTo>
                  <a:lnTo>
                    <a:pt x="11911" y="5792"/>
                  </a:lnTo>
                  <a:cubicBezTo>
                    <a:pt x="12023" y="5792"/>
                    <a:pt x="12111" y="5704"/>
                    <a:pt x="12111" y="5591"/>
                  </a:cubicBezTo>
                  <a:cubicBezTo>
                    <a:pt x="12111" y="5479"/>
                    <a:pt x="12023" y="5387"/>
                    <a:pt x="11911" y="5387"/>
                  </a:cubicBezTo>
                  <a:lnTo>
                    <a:pt x="11682" y="5387"/>
                  </a:lnTo>
                  <a:lnTo>
                    <a:pt x="11682" y="4283"/>
                  </a:lnTo>
                  <a:lnTo>
                    <a:pt x="11911" y="4283"/>
                  </a:lnTo>
                  <a:cubicBezTo>
                    <a:pt x="12023" y="4283"/>
                    <a:pt x="12111" y="4192"/>
                    <a:pt x="12111" y="4083"/>
                  </a:cubicBezTo>
                  <a:cubicBezTo>
                    <a:pt x="12111" y="3970"/>
                    <a:pt x="12023" y="3879"/>
                    <a:pt x="11911" y="3879"/>
                  </a:cubicBezTo>
                  <a:lnTo>
                    <a:pt x="11682" y="3879"/>
                  </a:lnTo>
                  <a:lnTo>
                    <a:pt x="11682" y="3865"/>
                  </a:lnTo>
                  <a:cubicBezTo>
                    <a:pt x="11682" y="3355"/>
                    <a:pt x="11320" y="2919"/>
                    <a:pt x="10820" y="2820"/>
                  </a:cubicBezTo>
                  <a:lnTo>
                    <a:pt x="10820" y="2571"/>
                  </a:lnTo>
                  <a:cubicBezTo>
                    <a:pt x="10820" y="2437"/>
                    <a:pt x="10719" y="2370"/>
                    <a:pt x="10618" y="2370"/>
                  </a:cubicBezTo>
                  <a:cubicBezTo>
                    <a:pt x="10517" y="2370"/>
                    <a:pt x="10416" y="2437"/>
                    <a:pt x="10416" y="2571"/>
                  </a:cubicBezTo>
                  <a:lnTo>
                    <a:pt x="10416" y="2820"/>
                  </a:lnTo>
                  <a:cubicBezTo>
                    <a:pt x="9917" y="2919"/>
                    <a:pt x="9555" y="3355"/>
                    <a:pt x="9555" y="3865"/>
                  </a:cubicBezTo>
                  <a:lnTo>
                    <a:pt x="9555" y="3879"/>
                  </a:lnTo>
                  <a:lnTo>
                    <a:pt x="9326" y="3879"/>
                  </a:lnTo>
                  <a:cubicBezTo>
                    <a:pt x="9055" y="3879"/>
                    <a:pt x="9055" y="4283"/>
                    <a:pt x="9326" y="4283"/>
                  </a:cubicBezTo>
                  <a:lnTo>
                    <a:pt x="9555" y="4283"/>
                  </a:lnTo>
                  <a:lnTo>
                    <a:pt x="9555" y="5387"/>
                  </a:lnTo>
                  <a:lnTo>
                    <a:pt x="9326" y="5387"/>
                  </a:lnTo>
                  <a:cubicBezTo>
                    <a:pt x="9055" y="5387"/>
                    <a:pt x="9055" y="5792"/>
                    <a:pt x="9326" y="5792"/>
                  </a:cubicBezTo>
                  <a:lnTo>
                    <a:pt x="9555" y="5792"/>
                  </a:lnTo>
                  <a:lnTo>
                    <a:pt x="9555" y="6020"/>
                  </a:lnTo>
                  <a:cubicBezTo>
                    <a:pt x="9555" y="6147"/>
                    <a:pt x="9453" y="6249"/>
                    <a:pt x="9326" y="6252"/>
                  </a:cubicBezTo>
                  <a:lnTo>
                    <a:pt x="8447" y="6252"/>
                  </a:lnTo>
                  <a:lnTo>
                    <a:pt x="8447" y="4930"/>
                  </a:lnTo>
                  <a:lnTo>
                    <a:pt x="8893" y="4930"/>
                  </a:lnTo>
                  <a:cubicBezTo>
                    <a:pt x="9006" y="4930"/>
                    <a:pt x="9094" y="4839"/>
                    <a:pt x="9094" y="4726"/>
                  </a:cubicBezTo>
                  <a:cubicBezTo>
                    <a:pt x="9094" y="4617"/>
                    <a:pt x="9006" y="4526"/>
                    <a:pt x="8893" y="4526"/>
                  </a:cubicBezTo>
                  <a:lnTo>
                    <a:pt x="8447" y="4526"/>
                  </a:lnTo>
                  <a:lnTo>
                    <a:pt x="8447" y="3207"/>
                  </a:lnTo>
                  <a:lnTo>
                    <a:pt x="8893" y="3207"/>
                  </a:lnTo>
                  <a:cubicBezTo>
                    <a:pt x="9006" y="3207"/>
                    <a:pt x="9094" y="3116"/>
                    <a:pt x="9094" y="3003"/>
                  </a:cubicBezTo>
                  <a:cubicBezTo>
                    <a:pt x="9094" y="2891"/>
                    <a:pt x="9006" y="2803"/>
                    <a:pt x="8893" y="2803"/>
                  </a:cubicBezTo>
                  <a:lnTo>
                    <a:pt x="8440" y="2803"/>
                  </a:lnTo>
                  <a:cubicBezTo>
                    <a:pt x="8398" y="2317"/>
                    <a:pt x="8208" y="1857"/>
                    <a:pt x="7895" y="1488"/>
                  </a:cubicBezTo>
                  <a:lnTo>
                    <a:pt x="8225" y="1154"/>
                  </a:lnTo>
                  <a:cubicBezTo>
                    <a:pt x="8378" y="1008"/>
                    <a:pt x="8242" y="802"/>
                    <a:pt x="8085" y="802"/>
                  </a:cubicBezTo>
                  <a:cubicBezTo>
                    <a:pt x="8036" y="802"/>
                    <a:pt x="7985" y="821"/>
                    <a:pt x="7940" y="869"/>
                  </a:cubicBezTo>
                  <a:lnTo>
                    <a:pt x="7606" y="1199"/>
                  </a:lnTo>
                  <a:cubicBezTo>
                    <a:pt x="7237" y="886"/>
                    <a:pt x="6777" y="696"/>
                    <a:pt x="6291" y="658"/>
                  </a:cubicBezTo>
                  <a:lnTo>
                    <a:pt x="6291" y="204"/>
                  </a:lnTo>
                  <a:cubicBezTo>
                    <a:pt x="6291" y="69"/>
                    <a:pt x="6190" y="1"/>
                    <a:pt x="60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9" name="Google Shape;12659;p32"/>
            <p:cNvSpPr/>
            <p:nvPr/>
          </p:nvSpPr>
          <p:spPr>
            <a:xfrm>
              <a:off x="1291842" y="3410286"/>
              <a:ext cx="10642" cy="27576"/>
            </a:xfrm>
            <a:custGeom>
              <a:rect b="b" l="l" r="r" t="t"/>
              <a:pathLst>
                <a:path extrusionOk="0" h="1052" w="406">
                  <a:moveTo>
                    <a:pt x="205" y="0"/>
                  </a:moveTo>
                  <a:cubicBezTo>
                    <a:pt x="92" y="0"/>
                    <a:pt x="1" y="92"/>
                    <a:pt x="1" y="201"/>
                  </a:cubicBezTo>
                  <a:lnTo>
                    <a:pt x="1" y="848"/>
                  </a:lnTo>
                  <a:cubicBezTo>
                    <a:pt x="1" y="960"/>
                    <a:pt x="92" y="1052"/>
                    <a:pt x="205" y="1052"/>
                  </a:cubicBezTo>
                  <a:cubicBezTo>
                    <a:pt x="314" y="1052"/>
                    <a:pt x="405" y="960"/>
                    <a:pt x="405" y="848"/>
                  </a:cubicBezTo>
                  <a:lnTo>
                    <a:pt x="405" y="204"/>
                  </a:lnTo>
                  <a:cubicBezTo>
                    <a:pt x="405" y="92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0" name="Google Shape;12660;p32"/>
            <p:cNvSpPr/>
            <p:nvPr/>
          </p:nvSpPr>
          <p:spPr>
            <a:xfrm>
              <a:off x="1291842" y="3455529"/>
              <a:ext cx="10642" cy="27497"/>
            </a:xfrm>
            <a:custGeom>
              <a:rect b="b" l="l" r="r" t="t"/>
              <a:pathLst>
                <a:path extrusionOk="0" h="1049" w="406">
                  <a:moveTo>
                    <a:pt x="205" y="1"/>
                  </a:moveTo>
                  <a:cubicBezTo>
                    <a:pt x="92" y="1"/>
                    <a:pt x="1" y="89"/>
                    <a:pt x="1" y="201"/>
                  </a:cubicBezTo>
                  <a:lnTo>
                    <a:pt x="1" y="848"/>
                  </a:lnTo>
                  <a:cubicBezTo>
                    <a:pt x="1" y="961"/>
                    <a:pt x="92" y="1049"/>
                    <a:pt x="205" y="1049"/>
                  </a:cubicBezTo>
                  <a:cubicBezTo>
                    <a:pt x="314" y="1049"/>
                    <a:pt x="405" y="961"/>
                    <a:pt x="405" y="848"/>
                  </a:cubicBezTo>
                  <a:lnTo>
                    <a:pt x="405" y="201"/>
                  </a:lnTo>
                  <a:cubicBezTo>
                    <a:pt x="405" y="89"/>
                    <a:pt x="314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1" name="Google Shape;12661;p32"/>
            <p:cNvSpPr/>
            <p:nvPr/>
          </p:nvSpPr>
          <p:spPr>
            <a:xfrm>
              <a:off x="1291842" y="3500693"/>
              <a:ext cx="10642" cy="27602"/>
            </a:xfrm>
            <a:custGeom>
              <a:rect b="b" l="l" r="r" t="t"/>
              <a:pathLst>
                <a:path extrusionOk="0" h="1053" w="406">
                  <a:moveTo>
                    <a:pt x="205" y="1"/>
                  </a:moveTo>
                  <a:cubicBezTo>
                    <a:pt x="92" y="1"/>
                    <a:pt x="1" y="92"/>
                    <a:pt x="1" y="205"/>
                  </a:cubicBezTo>
                  <a:lnTo>
                    <a:pt x="1" y="848"/>
                  </a:lnTo>
                  <a:cubicBezTo>
                    <a:pt x="1" y="961"/>
                    <a:pt x="92" y="1052"/>
                    <a:pt x="205" y="1052"/>
                  </a:cubicBezTo>
                  <a:cubicBezTo>
                    <a:pt x="314" y="1052"/>
                    <a:pt x="405" y="961"/>
                    <a:pt x="405" y="848"/>
                  </a:cubicBezTo>
                  <a:lnTo>
                    <a:pt x="405" y="205"/>
                  </a:lnTo>
                  <a:cubicBezTo>
                    <a:pt x="405" y="92"/>
                    <a:pt x="314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2" name="Google Shape;12662;p32"/>
            <p:cNvSpPr/>
            <p:nvPr/>
          </p:nvSpPr>
          <p:spPr>
            <a:xfrm>
              <a:off x="1173231" y="3495083"/>
              <a:ext cx="10616" cy="16252"/>
            </a:xfrm>
            <a:custGeom>
              <a:rect b="b" l="l" r="r" t="t"/>
              <a:pathLst>
                <a:path extrusionOk="0" h="620" w="405">
                  <a:moveTo>
                    <a:pt x="202" y="0"/>
                  </a:moveTo>
                  <a:cubicBezTo>
                    <a:pt x="101" y="0"/>
                    <a:pt x="0" y="67"/>
                    <a:pt x="0" y="201"/>
                  </a:cubicBezTo>
                  <a:lnTo>
                    <a:pt x="0" y="419"/>
                  </a:lnTo>
                  <a:cubicBezTo>
                    <a:pt x="0" y="528"/>
                    <a:pt x="92" y="619"/>
                    <a:pt x="201" y="619"/>
                  </a:cubicBezTo>
                  <a:cubicBezTo>
                    <a:pt x="313" y="619"/>
                    <a:pt x="405" y="528"/>
                    <a:pt x="405" y="419"/>
                  </a:cubicBezTo>
                  <a:lnTo>
                    <a:pt x="405" y="201"/>
                  </a:lnTo>
                  <a:cubicBezTo>
                    <a:pt x="405" y="67"/>
                    <a:pt x="304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3" name="Google Shape;12663;p32"/>
            <p:cNvSpPr/>
            <p:nvPr/>
          </p:nvSpPr>
          <p:spPr>
            <a:xfrm>
              <a:off x="1173231" y="3534612"/>
              <a:ext cx="10616" cy="16252"/>
            </a:xfrm>
            <a:custGeom>
              <a:rect b="b" l="l" r="r" t="t"/>
              <a:pathLst>
                <a:path extrusionOk="0" h="620" w="405">
                  <a:moveTo>
                    <a:pt x="202" y="1"/>
                  </a:moveTo>
                  <a:cubicBezTo>
                    <a:pt x="101" y="1"/>
                    <a:pt x="0" y="68"/>
                    <a:pt x="0" y="201"/>
                  </a:cubicBezTo>
                  <a:lnTo>
                    <a:pt x="0" y="419"/>
                  </a:lnTo>
                  <a:cubicBezTo>
                    <a:pt x="0" y="528"/>
                    <a:pt x="92" y="620"/>
                    <a:pt x="201" y="620"/>
                  </a:cubicBezTo>
                  <a:cubicBezTo>
                    <a:pt x="313" y="620"/>
                    <a:pt x="405" y="528"/>
                    <a:pt x="405" y="419"/>
                  </a:cubicBezTo>
                  <a:lnTo>
                    <a:pt x="405" y="201"/>
                  </a:lnTo>
                  <a:cubicBezTo>
                    <a:pt x="405" y="68"/>
                    <a:pt x="30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4" name="Google Shape;12664;p32"/>
            <p:cNvSpPr/>
            <p:nvPr/>
          </p:nvSpPr>
          <p:spPr>
            <a:xfrm>
              <a:off x="1173231" y="3574193"/>
              <a:ext cx="10616" cy="16226"/>
            </a:xfrm>
            <a:custGeom>
              <a:rect b="b" l="l" r="r" t="t"/>
              <a:pathLst>
                <a:path extrusionOk="0" h="619" w="405">
                  <a:moveTo>
                    <a:pt x="202" y="0"/>
                  </a:moveTo>
                  <a:cubicBezTo>
                    <a:pt x="101" y="0"/>
                    <a:pt x="0" y="68"/>
                    <a:pt x="0" y="203"/>
                  </a:cubicBezTo>
                  <a:lnTo>
                    <a:pt x="0" y="418"/>
                  </a:lnTo>
                  <a:cubicBezTo>
                    <a:pt x="0" y="530"/>
                    <a:pt x="92" y="618"/>
                    <a:pt x="201" y="618"/>
                  </a:cubicBezTo>
                  <a:cubicBezTo>
                    <a:pt x="313" y="618"/>
                    <a:pt x="405" y="530"/>
                    <a:pt x="405" y="418"/>
                  </a:cubicBezTo>
                  <a:lnTo>
                    <a:pt x="405" y="203"/>
                  </a:lnTo>
                  <a:cubicBezTo>
                    <a:pt x="405" y="68"/>
                    <a:pt x="304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5" name="Google Shape;12665;p32"/>
            <p:cNvSpPr/>
            <p:nvPr/>
          </p:nvSpPr>
          <p:spPr>
            <a:xfrm>
              <a:off x="1410585" y="3489448"/>
              <a:ext cx="10616" cy="16252"/>
            </a:xfrm>
            <a:custGeom>
              <a:rect b="b" l="l" r="r" t="t"/>
              <a:pathLst>
                <a:path extrusionOk="0" h="620" w="405">
                  <a:moveTo>
                    <a:pt x="202" y="1"/>
                  </a:moveTo>
                  <a:cubicBezTo>
                    <a:pt x="101" y="1"/>
                    <a:pt x="0" y="68"/>
                    <a:pt x="0" y="201"/>
                  </a:cubicBezTo>
                  <a:lnTo>
                    <a:pt x="0" y="416"/>
                  </a:lnTo>
                  <a:cubicBezTo>
                    <a:pt x="0" y="528"/>
                    <a:pt x="91" y="620"/>
                    <a:pt x="201" y="620"/>
                  </a:cubicBezTo>
                  <a:cubicBezTo>
                    <a:pt x="313" y="620"/>
                    <a:pt x="404" y="528"/>
                    <a:pt x="404" y="416"/>
                  </a:cubicBezTo>
                  <a:lnTo>
                    <a:pt x="404" y="201"/>
                  </a:lnTo>
                  <a:cubicBezTo>
                    <a:pt x="404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6" name="Google Shape;12666;p32"/>
            <p:cNvSpPr/>
            <p:nvPr/>
          </p:nvSpPr>
          <p:spPr>
            <a:xfrm>
              <a:off x="1399156" y="3523734"/>
              <a:ext cx="19109" cy="14758"/>
            </a:xfrm>
            <a:custGeom>
              <a:rect b="b" l="l" r="r" t="t"/>
              <a:pathLst>
                <a:path extrusionOk="0" h="563" w="729">
                  <a:moveTo>
                    <a:pt x="441" y="1"/>
                  </a:moveTo>
                  <a:cubicBezTo>
                    <a:pt x="394" y="1"/>
                    <a:pt x="346" y="19"/>
                    <a:pt x="302" y="61"/>
                  </a:cubicBezTo>
                  <a:lnTo>
                    <a:pt x="151" y="212"/>
                  </a:lnTo>
                  <a:cubicBezTo>
                    <a:pt x="1" y="357"/>
                    <a:pt x="136" y="562"/>
                    <a:pt x="293" y="562"/>
                  </a:cubicBezTo>
                  <a:cubicBezTo>
                    <a:pt x="341" y="562"/>
                    <a:pt x="391" y="543"/>
                    <a:pt x="436" y="497"/>
                  </a:cubicBezTo>
                  <a:lnTo>
                    <a:pt x="591" y="346"/>
                  </a:lnTo>
                  <a:cubicBezTo>
                    <a:pt x="729" y="199"/>
                    <a:pt x="59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7" name="Google Shape;12667;p32"/>
            <p:cNvSpPr/>
            <p:nvPr/>
          </p:nvSpPr>
          <p:spPr>
            <a:xfrm>
              <a:off x="1410585" y="3449841"/>
              <a:ext cx="10616" cy="16226"/>
            </a:xfrm>
            <a:custGeom>
              <a:rect b="b" l="l" r="r" t="t"/>
              <a:pathLst>
                <a:path extrusionOk="0" h="619" w="405">
                  <a:moveTo>
                    <a:pt x="202" y="1"/>
                  </a:moveTo>
                  <a:cubicBezTo>
                    <a:pt x="101" y="1"/>
                    <a:pt x="0" y="68"/>
                    <a:pt x="0" y="204"/>
                  </a:cubicBezTo>
                  <a:lnTo>
                    <a:pt x="0" y="418"/>
                  </a:lnTo>
                  <a:cubicBezTo>
                    <a:pt x="0" y="531"/>
                    <a:pt x="91" y="619"/>
                    <a:pt x="201" y="619"/>
                  </a:cubicBezTo>
                  <a:cubicBezTo>
                    <a:pt x="313" y="619"/>
                    <a:pt x="404" y="531"/>
                    <a:pt x="404" y="418"/>
                  </a:cubicBezTo>
                  <a:lnTo>
                    <a:pt x="404" y="204"/>
                  </a:lnTo>
                  <a:cubicBezTo>
                    <a:pt x="404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8" name="Google Shape;12668;p32"/>
            <p:cNvSpPr/>
            <p:nvPr/>
          </p:nvSpPr>
          <p:spPr>
            <a:xfrm>
              <a:off x="1174856" y="3609789"/>
              <a:ext cx="19371" cy="15518"/>
            </a:xfrm>
            <a:custGeom>
              <a:rect b="b" l="l" r="r" t="t"/>
              <a:pathLst>
                <a:path extrusionOk="0" h="592" w="739">
                  <a:moveTo>
                    <a:pt x="295" y="0"/>
                  </a:moveTo>
                  <a:cubicBezTo>
                    <a:pt x="141" y="0"/>
                    <a:pt x="0" y="194"/>
                    <a:pt x="146" y="347"/>
                  </a:cubicBezTo>
                  <a:lnTo>
                    <a:pt x="286" y="509"/>
                  </a:lnTo>
                  <a:cubicBezTo>
                    <a:pt x="332" y="567"/>
                    <a:pt x="388" y="591"/>
                    <a:pt x="442" y="591"/>
                  </a:cubicBezTo>
                  <a:cubicBezTo>
                    <a:pt x="597" y="591"/>
                    <a:pt x="738" y="396"/>
                    <a:pt x="592" y="245"/>
                  </a:cubicBezTo>
                  <a:lnTo>
                    <a:pt x="452" y="83"/>
                  </a:lnTo>
                  <a:cubicBezTo>
                    <a:pt x="406" y="24"/>
                    <a:pt x="349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9" name="Google Shape;12669;p32"/>
            <p:cNvSpPr/>
            <p:nvPr/>
          </p:nvSpPr>
          <p:spPr>
            <a:xfrm>
              <a:off x="1291842" y="3545962"/>
              <a:ext cx="10642" cy="27497"/>
            </a:xfrm>
            <a:custGeom>
              <a:rect b="b" l="l" r="r" t="t"/>
              <a:pathLst>
                <a:path extrusionOk="0" h="1049" w="406">
                  <a:moveTo>
                    <a:pt x="205" y="0"/>
                  </a:moveTo>
                  <a:cubicBezTo>
                    <a:pt x="92" y="0"/>
                    <a:pt x="1" y="88"/>
                    <a:pt x="1" y="201"/>
                  </a:cubicBezTo>
                  <a:lnTo>
                    <a:pt x="1" y="848"/>
                  </a:lnTo>
                  <a:cubicBezTo>
                    <a:pt x="1" y="957"/>
                    <a:pt x="92" y="1048"/>
                    <a:pt x="205" y="1048"/>
                  </a:cubicBezTo>
                  <a:cubicBezTo>
                    <a:pt x="314" y="1048"/>
                    <a:pt x="405" y="957"/>
                    <a:pt x="405" y="848"/>
                  </a:cubicBezTo>
                  <a:lnTo>
                    <a:pt x="405" y="201"/>
                  </a:lnTo>
                  <a:cubicBezTo>
                    <a:pt x="405" y="88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0" name="Google Shape;12670;p32"/>
            <p:cNvSpPr/>
            <p:nvPr/>
          </p:nvSpPr>
          <p:spPr>
            <a:xfrm>
              <a:off x="1291842" y="3591205"/>
              <a:ext cx="10642" cy="27497"/>
            </a:xfrm>
            <a:custGeom>
              <a:rect b="b" l="l" r="r" t="t"/>
              <a:pathLst>
                <a:path extrusionOk="0" h="1049" w="406">
                  <a:moveTo>
                    <a:pt x="205" y="1"/>
                  </a:moveTo>
                  <a:cubicBezTo>
                    <a:pt x="92" y="1"/>
                    <a:pt x="1" y="89"/>
                    <a:pt x="1" y="201"/>
                  </a:cubicBezTo>
                  <a:lnTo>
                    <a:pt x="1" y="848"/>
                  </a:lnTo>
                  <a:cubicBezTo>
                    <a:pt x="1" y="957"/>
                    <a:pt x="92" y="1049"/>
                    <a:pt x="205" y="1049"/>
                  </a:cubicBezTo>
                  <a:cubicBezTo>
                    <a:pt x="314" y="1049"/>
                    <a:pt x="405" y="957"/>
                    <a:pt x="405" y="848"/>
                  </a:cubicBezTo>
                  <a:lnTo>
                    <a:pt x="405" y="201"/>
                  </a:lnTo>
                  <a:cubicBezTo>
                    <a:pt x="405" y="89"/>
                    <a:pt x="314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1" name="Google Shape;12671;p32"/>
            <p:cNvSpPr/>
            <p:nvPr/>
          </p:nvSpPr>
          <p:spPr>
            <a:xfrm>
              <a:off x="1291842" y="3636395"/>
              <a:ext cx="10642" cy="27471"/>
            </a:xfrm>
            <a:custGeom>
              <a:rect b="b" l="l" r="r" t="t"/>
              <a:pathLst>
                <a:path extrusionOk="0" h="1048" w="406">
                  <a:moveTo>
                    <a:pt x="205" y="0"/>
                  </a:moveTo>
                  <a:cubicBezTo>
                    <a:pt x="92" y="0"/>
                    <a:pt x="1" y="88"/>
                    <a:pt x="1" y="200"/>
                  </a:cubicBezTo>
                  <a:lnTo>
                    <a:pt x="1" y="847"/>
                  </a:lnTo>
                  <a:cubicBezTo>
                    <a:pt x="1" y="960"/>
                    <a:pt x="92" y="1048"/>
                    <a:pt x="205" y="1048"/>
                  </a:cubicBezTo>
                  <a:cubicBezTo>
                    <a:pt x="314" y="1048"/>
                    <a:pt x="405" y="960"/>
                    <a:pt x="405" y="847"/>
                  </a:cubicBezTo>
                  <a:lnTo>
                    <a:pt x="405" y="200"/>
                  </a:lnTo>
                  <a:cubicBezTo>
                    <a:pt x="405" y="88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2" name="Google Shape;12672;p32"/>
            <p:cNvSpPr/>
            <p:nvPr/>
          </p:nvSpPr>
          <p:spPr>
            <a:xfrm>
              <a:off x="1205393" y="3625045"/>
              <a:ext cx="18008" cy="10616"/>
            </a:xfrm>
            <a:custGeom>
              <a:rect b="b" l="l" r="r" t="t"/>
              <a:pathLst>
                <a:path extrusionOk="0" h="405" w="687">
                  <a:moveTo>
                    <a:pt x="268" y="0"/>
                  </a:moveTo>
                  <a:cubicBezTo>
                    <a:pt x="0" y="0"/>
                    <a:pt x="0" y="405"/>
                    <a:pt x="268" y="405"/>
                  </a:cubicBezTo>
                  <a:lnTo>
                    <a:pt x="482" y="405"/>
                  </a:lnTo>
                  <a:cubicBezTo>
                    <a:pt x="595" y="405"/>
                    <a:pt x="686" y="313"/>
                    <a:pt x="686" y="201"/>
                  </a:cubicBezTo>
                  <a:cubicBezTo>
                    <a:pt x="686" y="92"/>
                    <a:pt x="595" y="0"/>
                    <a:pt x="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3" name="Google Shape;12673;p32"/>
            <p:cNvSpPr/>
            <p:nvPr/>
          </p:nvSpPr>
          <p:spPr>
            <a:xfrm>
              <a:off x="1369274" y="3534612"/>
              <a:ext cx="18008" cy="10642"/>
            </a:xfrm>
            <a:custGeom>
              <a:rect b="b" l="l" r="r" t="t"/>
              <a:pathLst>
                <a:path extrusionOk="0" h="406" w="687">
                  <a:moveTo>
                    <a:pt x="271" y="1"/>
                  </a:moveTo>
                  <a:cubicBezTo>
                    <a:pt x="1" y="1"/>
                    <a:pt x="1" y="405"/>
                    <a:pt x="271" y="405"/>
                  </a:cubicBezTo>
                  <a:lnTo>
                    <a:pt x="482" y="405"/>
                  </a:lnTo>
                  <a:cubicBezTo>
                    <a:pt x="595" y="405"/>
                    <a:pt x="686" y="314"/>
                    <a:pt x="686" y="201"/>
                  </a:cubicBezTo>
                  <a:cubicBezTo>
                    <a:pt x="686" y="92"/>
                    <a:pt x="595" y="1"/>
                    <a:pt x="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74" name="Google Shape;12674;p32"/>
          <p:cNvGrpSpPr/>
          <p:nvPr/>
        </p:nvGrpSpPr>
        <p:grpSpPr>
          <a:xfrm>
            <a:off x="7397808" y="2111745"/>
            <a:ext cx="403463" cy="378325"/>
            <a:chOff x="7397808" y="1959345"/>
            <a:chExt cx="403463" cy="378325"/>
          </a:xfrm>
        </p:grpSpPr>
        <p:sp>
          <p:nvSpPr>
            <p:cNvPr id="12675" name="Google Shape;12675;p32"/>
            <p:cNvSpPr/>
            <p:nvPr/>
          </p:nvSpPr>
          <p:spPr>
            <a:xfrm>
              <a:off x="7397808" y="2035965"/>
              <a:ext cx="106659" cy="94758"/>
            </a:xfrm>
            <a:custGeom>
              <a:rect b="b" l="l" r="r" t="t"/>
              <a:pathLst>
                <a:path extrusionOk="0" h="3615" w="4069">
                  <a:moveTo>
                    <a:pt x="784" y="0"/>
                  </a:moveTo>
                  <a:lnTo>
                    <a:pt x="784" y="0"/>
                  </a:lnTo>
                  <a:cubicBezTo>
                    <a:pt x="784" y="0"/>
                    <a:pt x="0" y="3615"/>
                    <a:pt x="3390" y="3615"/>
                  </a:cubicBezTo>
                  <a:lnTo>
                    <a:pt x="4068" y="2033"/>
                  </a:lnTo>
                  <a:cubicBezTo>
                    <a:pt x="3696" y="1892"/>
                    <a:pt x="2068" y="1196"/>
                    <a:pt x="784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6" name="Google Shape;12676;p32"/>
            <p:cNvSpPr/>
            <p:nvPr/>
          </p:nvSpPr>
          <p:spPr>
            <a:xfrm>
              <a:off x="7694586" y="2035965"/>
              <a:ext cx="106685" cy="94758"/>
            </a:xfrm>
            <a:custGeom>
              <a:rect b="b" l="l" r="r" t="t"/>
              <a:pathLst>
                <a:path extrusionOk="0" h="3615" w="4070">
                  <a:moveTo>
                    <a:pt x="3289" y="0"/>
                  </a:moveTo>
                  <a:cubicBezTo>
                    <a:pt x="2002" y="1196"/>
                    <a:pt x="374" y="1892"/>
                    <a:pt x="1" y="2033"/>
                  </a:cubicBezTo>
                  <a:lnTo>
                    <a:pt x="680" y="3615"/>
                  </a:lnTo>
                  <a:cubicBezTo>
                    <a:pt x="4069" y="3615"/>
                    <a:pt x="3289" y="0"/>
                    <a:pt x="3289" y="0"/>
                  </a:cubicBez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7" name="Google Shape;12677;p32"/>
            <p:cNvSpPr/>
            <p:nvPr/>
          </p:nvSpPr>
          <p:spPr>
            <a:xfrm>
              <a:off x="7466459" y="1964876"/>
              <a:ext cx="271299" cy="349570"/>
            </a:xfrm>
            <a:custGeom>
              <a:rect b="b" l="l" r="r" t="t"/>
              <a:pathLst>
                <a:path extrusionOk="0" h="13336" w="10350">
                  <a:moveTo>
                    <a:pt x="5065" y="0"/>
                  </a:moveTo>
                  <a:cubicBezTo>
                    <a:pt x="3074" y="0"/>
                    <a:pt x="1449" y="1616"/>
                    <a:pt x="1449" y="3616"/>
                  </a:cubicBezTo>
                  <a:cubicBezTo>
                    <a:pt x="1449" y="3711"/>
                    <a:pt x="1453" y="3802"/>
                    <a:pt x="1460" y="3894"/>
                  </a:cubicBezTo>
                  <a:cubicBezTo>
                    <a:pt x="1509" y="4446"/>
                    <a:pt x="1358" y="4998"/>
                    <a:pt x="1038" y="5451"/>
                  </a:cubicBezTo>
                  <a:cubicBezTo>
                    <a:pt x="328" y="6429"/>
                    <a:pt x="1" y="7635"/>
                    <a:pt x="117" y="8838"/>
                  </a:cubicBezTo>
                  <a:cubicBezTo>
                    <a:pt x="331" y="11159"/>
                    <a:pt x="2181" y="13047"/>
                    <a:pt x="4502" y="13304"/>
                  </a:cubicBezTo>
                  <a:cubicBezTo>
                    <a:pt x="4690" y="13325"/>
                    <a:pt x="4877" y="13335"/>
                    <a:pt x="5063" y="13335"/>
                  </a:cubicBezTo>
                  <a:cubicBezTo>
                    <a:pt x="6811" y="13335"/>
                    <a:pt x="8452" y="12413"/>
                    <a:pt x="9351" y="10881"/>
                  </a:cubicBezTo>
                  <a:cubicBezTo>
                    <a:pt x="10350" y="9186"/>
                    <a:pt x="10251" y="7062"/>
                    <a:pt x="9105" y="5462"/>
                  </a:cubicBezTo>
                  <a:cubicBezTo>
                    <a:pt x="8785" y="5026"/>
                    <a:pt x="8609" y="4495"/>
                    <a:pt x="8662" y="3957"/>
                  </a:cubicBezTo>
                  <a:cubicBezTo>
                    <a:pt x="8690" y="3679"/>
                    <a:pt x="8683" y="3401"/>
                    <a:pt x="8644" y="3124"/>
                  </a:cubicBezTo>
                  <a:cubicBezTo>
                    <a:pt x="8405" y="1383"/>
                    <a:pt x="6900" y="40"/>
                    <a:pt x="5142" y="1"/>
                  </a:cubicBezTo>
                  <a:cubicBezTo>
                    <a:pt x="5116" y="0"/>
                    <a:pt x="5090" y="0"/>
                    <a:pt x="5065" y="0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8" name="Google Shape;12678;p32"/>
            <p:cNvSpPr/>
            <p:nvPr/>
          </p:nvSpPr>
          <p:spPr>
            <a:xfrm>
              <a:off x="7466459" y="1964850"/>
              <a:ext cx="156462" cy="349439"/>
            </a:xfrm>
            <a:custGeom>
              <a:rect b="b" l="l" r="r" t="t"/>
              <a:pathLst>
                <a:path extrusionOk="0" h="13331" w="5969">
                  <a:moveTo>
                    <a:pt x="5059" y="1"/>
                  </a:moveTo>
                  <a:cubicBezTo>
                    <a:pt x="3071" y="1"/>
                    <a:pt x="1449" y="1616"/>
                    <a:pt x="1449" y="3617"/>
                  </a:cubicBezTo>
                  <a:cubicBezTo>
                    <a:pt x="1449" y="3708"/>
                    <a:pt x="1453" y="3800"/>
                    <a:pt x="1460" y="3891"/>
                  </a:cubicBezTo>
                  <a:cubicBezTo>
                    <a:pt x="1509" y="4443"/>
                    <a:pt x="1358" y="4995"/>
                    <a:pt x="1038" y="5449"/>
                  </a:cubicBezTo>
                  <a:cubicBezTo>
                    <a:pt x="328" y="6426"/>
                    <a:pt x="1" y="7633"/>
                    <a:pt x="117" y="8839"/>
                  </a:cubicBezTo>
                  <a:cubicBezTo>
                    <a:pt x="331" y="11156"/>
                    <a:pt x="2181" y="13044"/>
                    <a:pt x="4502" y="13301"/>
                  </a:cubicBezTo>
                  <a:cubicBezTo>
                    <a:pt x="4685" y="13321"/>
                    <a:pt x="4869" y="13331"/>
                    <a:pt x="5053" y="13331"/>
                  </a:cubicBezTo>
                  <a:cubicBezTo>
                    <a:pt x="5360" y="13331"/>
                    <a:pt x="5667" y="13303"/>
                    <a:pt x="5968" y="13248"/>
                  </a:cubicBezTo>
                  <a:cubicBezTo>
                    <a:pt x="3812" y="12858"/>
                    <a:pt x="2128" y="11044"/>
                    <a:pt x="1921" y="8839"/>
                  </a:cubicBezTo>
                  <a:cubicBezTo>
                    <a:pt x="1805" y="7636"/>
                    <a:pt x="2132" y="6430"/>
                    <a:pt x="2842" y="5449"/>
                  </a:cubicBezTo>
                  <a:cubicBezTo>
                    <a:pt x="3165" y="4999"/>
                    <a:pt x="3317" y="4443"/>
                    <a:pt x="3267" y="3891"/>
                  </a:cubicBezTo>
                  <a:cubicBezTo>
                    <a:pt x="3260" y="3800"/>
                    <a:pt x="3253" y="3708"/>
                    <a:pt x="3257" y="3617"/>
                  </a:cubicBezTo>
                  <a:cubicBezTo>
                    <a:pt x="3257" y="1971"/>
                    <a:pt x="4368" y="533"/>
                    <a:pt x="5961" y="118"/>
                  </a:cubicBezTo>
                  <a:cubicBezTo>
                    <a:pt x="5694" y="48"/>
                    <a:pt x="5419" y="9"/>
                    <a:pt x="5142" y="2"/>
                  </a:cubicBezTo>
                  <a:cubicBezTo>
                    <a:pt x="5114" y="1"/>
                    <a:pt x="5086" y="1"/>
                    <a:pt x="5059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9" name="Google Shape;12679;p32"/>
            <p:cNvSpPr/>
            <p:nvPr/>
          </p:nvSpPr>
          <p:spPr>
            <a:xfrm>
              <a:off x="7447559" y="2165166"/>
              <a:ext cx="299792" cy="167026"/>
            </a:xfrm>
            <a:custGeom>
              <a:rect b="b" l="l" r="r" t="t"/>
              <a:pathLst>
                <a:path extrusionOk="0" h="6372" w="11437">
                  <a:moveTo>
                    <a:pt x="329" y="1"/>
                  </a:moveTo>
                  <a:cubicBezTo>
                    <a:pt x="239" y="1"/>
                    <a:pt x="153" y="68"/>
                    <a:pt x="148" y="170"/>
                  </a:cubicBezTo>
                  <a:lnTo>
                    <a:pt x="148" y="212"/>
                  </a:lnTo>
                  <a:cubicBezTo>
                    <a:pt x="1" y="3433"/>
                    <a:pt x="2410" y="6285"/>
                    <a:pt x="5634" y="6369"/>
                  </a:cubicBezTo>
                  <a:cubicBezTo>
                    <a:pt x="5685" y="6371"/>
                    <a:pt x="5736" y="6371"/>
                    <a:pt x="5787" y="6371"/>
                  </a:cubicBezTo>
                  <a:cubicBezTo>
                    <a:pt x="8893" y="6371"/>
                    <a:pt x="11433" y="3850"/>
                    <a:pt x="11436" y="722"/>
                  </a:cubicBezTo>
                  <a:lnTo>
                    <a:pt x="11436" y="560"/>
                  </a:lnTo>
                  <a:cubicBezTo>
                    <a:pt x="11434" y="457"/>
                    <a:pt x="11349" y="381"/>
                    <a:pt x="11255" y="381"/>
                  </a:cubicBezTo>
                  <a:cubicBezTo>
                    <a:pt x="11228" y="381"/>
                    <a:pt x="11200" y="388"/>
                    <a:pt x="11173" y="402"/>
                  </a:cubicBezTo>
                  <a:lnTo>
                    <a:pt x="9720" y="1126"/>
                  </a:lnTo>
                  <a:cubicBezTo>
                    <a:pt x="9694" y="1139"/>
                    <a:pt x="9667" y="1145"/>
                    <a:pt x="9640" y="1145"/>
                  </a:cubicBezTo>
                  <a:cubicBezTo>
                    <a:pt x="9604" y="1145"/>
                    <a:pt x="9569" y="1134"/>
                    <a:pt x="9537" y="1112"/>
                  </a:cubicBezTo>
                  <a:lnTo>
                    <a:pt x="8395" y="349"/>
                  </a:lnTo>
                  <a:cubicBezTo>
                    <a:pt x="8363" y="330"/>
                    <a:pt x="8328" y="320"/>
                    <a:pt x="8293" y="320"/>
                  </a:cubicBezTo>
                  <a:cubicBezTo>
                    <a:pt x="8246" y="320"/>
                    <a:pt x="8200" y="338"/>
                    <a:pt x="8166" y="374"/>
                  </a:cubicBezTo>
                  <a:lnTo>
                    <a:pt x="6816" y="1721"/>
                  </a:lnTo>
                  <a:cubicBezTo>
                    <a:pt x="6780" y="1758"/>
                    <a:pt x="6734" y="1776"/>
                    <a:pt x="6687" y="1776"/>
                  </a:cubicBezTo>
                  <a:cubicBezTo>
                    <a:pt x="6641" y="1776"/>
                    <a:pt x="6594" y="1758"/>
                    <a:pt x="6559" y="1721"/>
                  </a:cubicBezTo>
                  <a:lnTo>
                    <a:pt x="5465" y="624"/>
                  </a:lnTo>
                  <a:cubicBezTo>
                    <a:pt x="5429" y="589"/>
                    <a:pt x="5383" y="572"/>
                    <a:pt x="5337" y="572"/>
                  </a:cubicBezTo>
                  <a:cubicBezTo>
                    <a:pt x="5289" y="572"/>
                    <a:pt x="5241" y="591"/>
                    <a:pt x="5205" y="631"/>
                  </a:cubicBezTo>
                  <a:lnTo>
                    <a:pt x="4143" y="1752"/>
                  </a:lnTo>
                  <a:cubicBezTo>
                    <a:pt x="4107" y="1790"/>
                    <a:pt x="4058" y="1809"/>
                    <a:pt x="4010" y="1809"/>
                  </a:cubicBezTo>
                  <a:cubicBezTo>
                    <a:pt x="3963" y="1809"/>
                    <a:pt x="3917" y="1792"/>
                    <a:pt x="3883" y="1756"/>
                  </a:cubicBezTo>
                  <a:lnTo>
                    <a:pt x="2279" y="152"/>
                  </a:lnTo>
                  <a:cubicBezTo>
                    <a:pt x="2244" y="117"/>
                    <a:pt x="2198" y="100"/>
                    <a:pt x="2151" y="100"/>
                  </a:cubicBezTo>
                  <a:cubicBezTo>
                    <a:pt x="2113" y="100"/>
                    <a:pt x="2075" y="111"/>
                    <a:pt x="2044" y="135"/>
                  </a:cubicBezTo>
                  <a:lnTo>
                    <a:pt x="1379" y="634"/>
                  </a:lnTo>
                  <a:cubicBezTo>
                    <a:pt x="1346" y="658"/>
                    <a:pt x="1307" y="671"/>
                    <a:pt x="1267" y="671"/>
                  </a:cubicBezTo>
                  <a:cubicBezTo>
                    <a:pt x="1227" y="671"/>
                    <a:pt x="1186" y="657"/>
                    <a:pt x="1154" y="631"/>
                  </a:cubicBezTo>
                  <a:lnTo>
                    <a:pt x="444" y="43"/>
                  </a:lnTo>
                  <a:cubicBezTo>
                    <a:pt x="409" y="14"/>
                    <a:pt x="369" y="1"/>
                    <a:pt x="329" y="1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0" name="Google Shape;12680;p32"/>
            <p:cNvSpPr/>
            <p:nvPr/>
          </p:nvSpPr>
          <p:spPr>
            <a:xfrm>
              <a:off x="7747037" y="2172191"/>
              <a:ext cx="210" cy="105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1" name="Google Shape;12681;p32"/>
            <p:cNvSpPr/>
            <p:nvPr/>
          </p:nvSpPr>
          <p:spPr>
            <a:xfrm>
              <a:off x="7569605" y="2060840"/>
              <a:ext cx="59214" cy="56907"/>
            </a:xfrm>
            <a:custGeom>
              <a:rect b="b" l="l" r="r" t="t"/>
              <a:pathLst>
                <a:path extrusionOk="0" h="2171" w="2259">
                  <a:moveTo>
                    <a:pt x="1129" y="1"/>
                  </a:moveTo>
                  <a:cubicBezTo>
                    <a:pt x="753" y="1"/>
                    <a:pt x="1" y="588"/>
                    <a:pt x="1" y="1084"/>
                  </a:cubicBezTo>
                  <a:cubicBezTo>
                    <a:pt x="1" y="1583"/>
                    <a:pt x="753" y="2170"/>
                    <a:pt x="1129" y="2170"/>
                  </a:cubicBezTo>
                  <a:cubicBezTo>
                    <a:pt x="1502" y="2170"/>
                    <a:pt x="2258" y="1583"/>
                    <a:pt x="2258" y="1084"/>
                  </a:cubicBezTo>
                  <a:cubicBezTo>
                    <a:pt x="2258" y="588"/>
                    <a:pt x="1502" y="1"/>
                    <a:pt x="1129" y="1"/>
                  </a:cubicBezTo>
                  <a:close/>
                </a:path>
              </a:pathLst>
            </a:custGeom>
            <a:solidFill>
              <a:srgbClr val="98AD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2" name="Google Shape;12682;p32"/>
            <p:cNvSpPr/>
            <p:nvPr/>
          </p:nvSpPr>
          <p:spPr>
            <a:xfrm>
              <a:off x="7534035" y="2035965"/>
              <a:ext cx="23696" cy="29594"/>
            </a:xfrm>
            <a:custGeom>
              <a:rect b="b" l="l" r="r" t="t"/>
              <a:pathLst>
                <a:path extrusionOk="0" h="1129" w="904">
                  <a:moveTo>
                    <a:pt x="450" y="0"/>
                  </a:moveTo>
                  <a:cubicBezTo>
                    <a:pt x="201" y="0"/>
                    <a:pt x="0" y="204"/>
                    <a:pt x="0" y="454"/>
                  </a:cubicBezTo>
                  <a:lnTo>
                    <a:pt x="0" y="679"/>
                  </a:lnTo>
                  <a:cubicBezTo>
                    <a:pt x="0" y="928"/>
                    <a:pt x="201" y="1129"/>
                    <a:pt x="450" y="1129"/>
                  </a:cubicBezTo>
                  <a:cubicBezTo>
                    <a:pt x="700" y="1129"/>
                    <a:pt x="904" y="928"/>
                    <a:pt x="904" y="679"/>
                  </a:cubicBezTo>
                  <a:lnTo>
                    <a:pt x="904" y="454"/>
                  </a:lnTo>
                  <a:cubicBezTo>
                    <a:pt x="904" y="204"/>
                    <a:pt x="700" y="0"/>
                    <a:pt x="45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3" name="Google Shape;12683;p32"/>
            <p:cNvSpPr/>
            <p:nvPr/>
          </p:nvSpPr>
          <p:spPr>
            <a:xfrm>
              <a:off x="7640667" y="2035965"/>
              <a:ext cx="23722" cy="29594"/>
            </a:xfrm>
            <a:custGeom>
              <a:rect b="b" l="l" r="r" t="t"/>
              <a:pathLst>
                <a:path extrusionOk="0" h="1129" w="905">
                  <a:moveTo>
                    <a:pt x="451" y="0"/>
                  </a:moveTo>
                  <a:cubicBezTo>
                    <a:pt x="201" y="0"/>
                    <a:pt x="1" y="204"/>
                    <a:pt x="1" y="454"/>
                  </a:cubicBezTo>
                  <a:lnTo>
                    <a:pt x="1" y="679"/>
                  </a:lnTo>
                  <a:cubicBezTo>
                    <a:pt x="1" y="928"/>
                    <a:pt x="201" y="1129"/>
                    <a:pt x="451" y="1129"/>
                  </a:cubicBezTo>
                  <a:cubicBezTo>
                    <a:pt x="701" y="1129"/>
                    <a:pt x="904" y="928"/>
                    <a:pt x="904" y="679"/>
                  </a:cubicBezTo>
                  <a:lnTo>
                    <a:pt x="904" y="454"/>
                  </a:lnTo>
                  <a:cubicBezTo>
                    <a:pt x="904" y="204"/>
                    <a:pt x="701" y="0"/>
                    <a:pt x="45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4" name="Google Shape;12684;p32"/>
            <p:cNvSpPr/>
            <p:nvPr/>
          </p:nvSpPr>
          <p:spPr>
            <a:xfrm>
              <a:off x="7447559" y="2165140"/>
              <a:ext cx="193317" cy="166974"/>
            </a:xfrm>
            <a:custGeom>
              <a:rect b="b" l="l" r="r" t="t"/>
              <a:pathLst>
                <a:path extrusionOk="0" h="6370" w="7375">
                  <a:moveTo>
                    <a:pt x="330" y="0"/>
                  </a:moveTo>
                  <a:cubicBezTo>
                    <a:pt x="240" y="0"/>
                    <a:pt x="156" y="69"/>
                    <a:pt x="148" y="171"/>
                  </a:cubicBezTo>
                  <a:lnTo>
                    <a:pt x="148" y="213"/>
                  </a:lnTo>
                  <a:cubicBezTo>
                    <a:pt x="1" y="3434"/>
                    <a:pt x="2410" y="6282"/>
                    <a:pt x="5634" y="6367"/>
                  </a:cubicBezTo>
                  <a:cubicBezTo>
                    <a:pt x="5689" y="6369"/>
                    <a:pt x="5743" y="6369"/>
                    <a:pt x="5798" y="6369"/>
                  </a:cubicBezTo>
                  <a:cubicBezTo>
                    <a:pt x="6331" y="6369"/>
                    <a:pt x="6864" y="6292"/>
                    <a:pt x="7375" y="6142"/>
                  </a:cubicBezTo>
                  <a:cubicBezTo>
                    <a:pt x="5202" y="5495"/>
                    <a:pt x="3619" y="3529"/>
                    <a:pt x="3345" y="1219"/>
                  </a:cubicBezTo>
                  <a:lnTo>
                    <a:pt x="2279" y="153"/>
                  </a:lnTo>
                  <a:cubicBezTo>
                    <a:pt x="2244" y="118"/>
                    <a:pt x="2198" y="101"/>
                    <a:pt x="2151" y="101"/>
                  </a:cubicBezTo>
                  <a:cubicBezTo>
                    <a:pt x="2113" y="101"/>
                    <a:pt x="2075" y="112"/>
                    <a:pt x="2044" y="136"/>
                  </a:cubicBezTo>
                  <a:lnTo>
                    <a:pt x="1379" y="635"/>
                  </a:lnTo>
                  <a:cubicBezTo>
                    <a:pt x="1346" y="659"/>
                    <a:pt x="1308" y="672"/>
                    <a:pt x="1269" y="672"/>
                  </a:cubicBezTo>
                  <a:cubicBezTo>
                    <a:pt x="1229" y="672"/>
                    <a:pt x="1188" y="658"/>
                    <a:pt x="1154" y="632"/>
                  </a:cubicBezTo>
                  <a:lnTo>
                    <a:pt x="447" y="44"/>
                  </a:lnTo>
                  <a:cubicBezTo>
                    <a:pt x="412" y="14"/>
                    <a:pt x="370" y="0"/>
                    <a:pt x="33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5" name="Google Shape;12685;p32"/>
            <p:cNvSpPr/>
            <p:nvPr/>
          </p:nvSpPr>
          <p:spPr>
            <a:xfrm>
              <a:off x="7570889" y="2084536"/>
              <a:ext cx="56619" cy="33106"/>
            </a:xfrm>
            <a:custGeom>
              <a:rect b="b" l="l" r="r" t="t"/>
              <a:pathLst>
                <a:path extrusionOk="0" h="1263" w="2160">
                  <a:moveTo>
                    <a:pt x="1080" y="0"/>
                  </a:moveTo>
                  <a:cubicBezTo>
                    <a:pt x="827" y="0"/>
                    <a:pt x="465" y="102"/>
                    <a:pt x="134" y="260"/>
                  </a:cubicBezTo>
                  <a:cubicBezTo>
                    <a:pt x="75" y="292"/>
                    <a:pt x="25" y="345"/>
                    <a:pt x="1" y="408"/>
                  </a:cubicBezTo>
                  <a:cubicBezTo>
                    <a:pt x="173" y="841"/>
                    <a:pt x="764" y="1263"/>
                    <a:pt x="1084" y="1263"/>
                  </a:cubicBezTo>
                  <a:cubicBezTo>
                    <a:pt x="1400" y="1263"/>
                    <a:pt x="1988" y="844"/>
                    <a:pt x="2160" y="408"/>
                  </a:cubicBezTo>
                  <a:cubicBezTo>
                    <a:pt x="2135" y="348"/>
                    <a:pt x="2090" y="296"/>
                    <a:pt x="2030" y="264"/>
                  </a:cubicBezTo>
                  <a:cubicBezTo>
                    <a:pt x="1696" y="106"/>
                    <a:pt x="1334" y="0"/>
                    <a:pt x="1080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6" name="Google Shape;12686;p32"/>
            <p:cNvSpPr/>
            <p:nvPr/>
          </p:nvSpPr>
          <p:spPr>
            <a:xfrm>
              <a:off x="7646198" y="2041495"/>
              <a:ext cx="12556" cy="12634"/>
            </a:xfrm>
            <a:custGeom>
              <a:rect b="b" l="l" r="r" t="t"/>
              <a:pathLst>
                <a:path extrusionOk="0" h="482" w="479">
                  <a:moveTo>
                    <a:pt x="240" y="0"/>
                  </a:moveTo>
                  <a:cubicBezTo>
                    <a:pt x="106" y="0"/>
                    <a:pt x="1" y="109"/>
                    <a:pt x="1" y="243"/>
                  </a:cubicBezTo>
                  <a:cubicBezTo>
                    <a:pt x="1" y="373"/>
                    <a:pt x="106" y="482"/>
                    <a:pt x="240" y="482"/>
                  </a:cubicBezTo>
                  <a:cubicBezTo>
                    <a:pt x="373" y="482"/>
                    <a:pt x="479" y="373"/>
                    <a:pt x="479" y="243"/>
                  </a:cubicBezTo>
                  <a:cubicBezTo>
                    <a:pt x="479" y="109"/>
                    <a:pt x="373" y="0"/>
                    <a:pt x="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7" name="Google Shape;12687;p32"/>
            <p:cNvSpPr/>
            <p:nvPr/>
          </p:nvSpPr>
          <p:spPr>
            <a:xfrm>
              <a:off x="7539565" y="2041495"/>
              <a:ext cx="12556" cy="12634"/>
            </a:xfrm>
            <a:custGeom>
              <a:rect b="b" l="l" r="r" t="t"/>
              <a:pathLst>
                <a:path extrusionOk="0" h="482" w="479">
                  <a:moveTo>
                    <a:pt x="239" y="0"/>
                  </a:moveTo>
                  <a:cubicBezTo>
                    <a:pt x="109" y="0"/>
                    <a:pt x="0" y="109"/>
                    <a:pt x="0" y="243"/>
                  </a:cubicBezTo>
                  <a:cubicBezTo>
                    <a:pt x="0" y="373"/>
                    <a:pt x="109" y="482"/>
                    <a:pt x="239" y="482"/>
                  </a:cubicBezTo>
                  <a:cubicBezTo>
                    <a:pt x="373" y="482"/>
                    <a:pt x="478" y="373"/>
                    <a:pt x="478" y="243"/>
                  </a:cubicBezTo>
                  <a:cubicBezTo>
                    <a:pt x="478" y="109"/>
                    <a:pt x="373" y="0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8" name="Google Shape;12688;p32"/>
            <p:cNvSpPr/>
            <p:nvPr/>
          </p:nvSpPr>
          <p:spPr>
            <a:xfrm>
              <a:off x="7563995" y="2055309"/>
              <a:ext cx="70354" cy="68048"/>
            </a:xfrm>
            <a:custGeom>
              <a:rect b="b" l="l" r="r" t="t"/>
              <a:pathLst>
                <a:path extrusionOk="0" h="2596" w="2684">
                  <a:moveTo>
                    <a:pt x="1340" y="423"/>
                  </a:moveTo>
                  <a:cubicBezTo>
                    <a:pt x="1449" y="423"/>
                    <a:pt x="1684" y="528"/>
                    <a:pt x="1906" y="725"/>
                  </a:cubicBezTo>
                  <a:cubicBezTo>
                    <a:pt x="2078" y="876"/>
                    <a:pt x="2198" y="1045"/>
                    <a:pt x="2244" y="1189"/>
                  </a:cubicBezTo>
                  <a:cubicBezTo>
                    <a:pt x="1952" y="1020"/>
                    <a:pt x="1582" y="904"/>
                    <a:pt x="1340" y="904"/>
                  </a:cubicBezTo>
                  <a:cubicBezTo>
                    <a:pt x="1101" y="904"/>
                    <a:pt x="728" y="1017"/>
                    <a:pt x="440" y="1189"/>
                  </a:cubicBezTo>
                  <a:cubicBezTo>
                    <a:pt x="485" y="1045"/>
                    <a:pt x="605" y="876"/>
                    <a:pt x="777" y="725"/>
                  </a:cubicBezTo>
                  <a:cubicBezTo>
                    <a:pt x="995" y="528"/>
                    <a:pt x="1231" y="423"/>
                    <a:pt x="1340" y="423"/>
                  </a:cubicBezTo>
                  <a:close/>
                  <a:moveTo>
                    <a:pt x="1343" y="1326"/>
                  </a:moveTo>
                  <a:cubicBezTo>
                    <a:pt x="1558" y="1326"/>
                    <a:pt x="1927" y="1470"/>
                    <a:pt x="2135" y="1622"/>
                  </a:cubicBezTo>
                  <a:cubicBezTo>
                    <a:pt x="2068" y="1713"/>
                    <a:pt x="1990" y="1794"/>
                    <a:pt x="1906" y="1868"/>
                  </a:cubicBezTo>
                  <a:cubicBezTo>
                    <a:pt x="1684" y="2065"/>
                    <a:pt x="1449" y="2170"/>
                    <a:pt x="1340" y="2170"/>
                  </a:cubicBezTo>
                  <a:cubicBezTo>
                    <a:pt x="1231" y="2170"/>
                    <a:pt x="995" y="2065"/>
                    <a:pt x="774" y="1868"/>
                  </a:cubicBezTo>
                  <a:cubicBezTo>
                    <a:pt x="689" y="1794"/>
                    <a:pt x="615" y="1710"/>
                    <a:pt x="552" y="1622"/>
                  </a:cubicBezTo>
                  <a:cubicBezTo>
                    <a:pt x="763" y="1463"/>
                    <a:pt x="1139" y="1326"/>
                    <a:pt x="1343" y="1326"/>
                  </a:cubicBezTo>
                  <a:close/>
                  <a:moveTo>
                    <a:pt x="1343" y="1"/>
                  </a:moveTo>
                  <a:cubicBezTo>
                    <a:pt x="872" y="1"/>
                    <a:pt x="0" y="669"/>
                    <a:pt x="0" y="1298"/>
                  </a:cubicBezTo>
                  <a:cubicBezTo>
                    <a:pt x="0" y="1928"/>
                    <a:pt x="872" y="2596"/>
                    <a:pt x="1343" y="2596"/>
                  </a:cubicBezTo>
                  <a:cubicBezTo>
                    <a:pt x="1811" y="2596"/>
                    <a:pt x="2683" y="1928"/>
                    <a:pt x="2683" y="1298"/>
                  </a:cubicBezTo>
                  <a:cubicBezTo>
                    <a:pt x="2683" y="669"/>
                    <a:pt x="1811" y="1"/>
                    <a:pt x="13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9" name="Google Shape;12689;p32"/>
            <p:cNvSpPr/>
            <p:nvPr/>
          </p:nvSpPr>
          <p:spPr>
            <a:xfrm>
              <a:off x="7528504" y="2030434"/>
              <a:ext cx="34758" cy="40656"/>
            </a:xfrm>
            <a:custGeom>
              <a:rect b="b" l="l" r="r" t="t"/>
              <a:pathLst>
                <a:path extrusionOk="0" h="1551" w="1326">
                  <a:moveTo>
                    <a:pt x="663" y="422"/>
                  </a:moveTo>
                  <a:cubicBezTo>
                    <a:pt x="784" y="422"/>
                    <a:pt x="904" y="503"/>
                    <a:pt x="904" y="665"/>
                  </a:cubicBezTo>
                  <a:lnTo>
                    <a:pt x="904" y="890"/>
                  </a:lnTo>
                  <a:cubicBezTo>
                    <a:pt x="904" y="1023"/>
                    <a:pt x="795" y="1129"/>
                    <a:pt x="661" y="1129"/>
                  </a:cubicBezTo>
                  <a:cubicBezTo>
                    <a:pt x="531" y="1129"/>
                    <a:pt x="422" y="1023"/>
                    <a:pt x="422" y="890"/>
                  </a:cubicBezTo>
                  <a:lnTo>
                    <a:pt x="422" y="665"/>
                  </a:lnTo>
                  <a:cubicBezTo>
                    <a:pt x="422" y="503"/>
                    <a:pt x="543" y="422"/>
                    <a:pt x="663" y="422"/>
                  </a:cubicBezTo>
                  <a:close/>
                  <a:moveTo>
                    <a:pt x="661" y="0"/>
                  </a:moveTo>
                  <a:cubicBezTo>
                    <a:pt x="296" y="0"/>
                    <a:pt x="0" y="299"/>
                    <a:pt x="0" y="665"/>
                  </a:cubicBezTo>
                  <a:lnTo>
                    <a:pt x="0" y="890"/>
                  </a:lnTo>
                  <a:cubicBezTo>
                    <a:pt x="0" y="1255"/>
                    <a:pt x="296" y="1551"/>
                    <a:pt x="661" y="1551"/>
                  </a:cubicBezTo>
                  <a:cubicBezTo>
                    <a:pt x="1031" y="1551"/>
                    <a:pt x="1326" y="1255"/>
                    <a:pt x="1326" y="890"/>
                  </a:cubicBezTo>
                  <a:lnTo>
                    <a:pt x="1326" y="665"/>
                  </a:lnTo>
                  <a:cubicBezTo>
                    <a:pt x="1326" y="299"/>
                    <a:pt x="1027" y="0"/>
                    <a:pt x="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0" name="Google Shape;12690;p32"/>
            <p:cNvSpPr/>
            <p:nvPr/>
          </p:nvSpPr>
          <p:spPr>
            <a:xfrm>
              <a:off x="7635057" y="2030434"/>
              <a:ext cx="34863" cy="40656"/>
            </a:xfrm>
            <a:custGeom>
              <a:rect b="b" l="l" r="r" t="t"/>
              <a:pathLst>
                <a:path extrusionOk="0" h="1551" w="1330">
                  <a:moveTo>
                    <a:pt x="665" y="422"/>
                  </a:moveTo>
                  <a:cubicBezTo>
                    <a:pt x="784" y="422"/>
                    <a:pt x="904" y="503"/>
                    <a:pt x="904" y="665"/>
                  </a:cubicBezTo>
                  <a:lnTo>
                    <a:pt x="904" y="890"/>
                  </a:lnTo>
                  <a:cubicBezTo>
                    <a:pt x="904" y="1023"/>
                    <a:pt x="798" y="1129"/>
                    <a:pt x="665" y="1129"/>
                  </a:cubicBezTo>
                  <a:cubicBezTo>
                    <a:pt x="531" y="1129"/>
                    <a:pt x="426" y="1023"/>
                    <a:pt x="426" y="890"/>
                  </a:cubicBezTo>
                  <a:lnTo>
                    <a:pt x="426" y="665"/>
                  </a:lnTo>
                  <a:cubicBezTo>
                    <a:pt x="426" y="503"/>
                    <a:pt x="545" y="422"/>
                    <a:pt x="665" y="422"/>
                  </a:cubicBezTo>
                  <a:close/>
                  <a:moveTo>
                    <a:pt x="665" y="0"/>
                  </a:moveTo>
                  <a:cubicBezTo>
                    <a:pt x="299" y="0"/>
                    <a:pt x="4" y="299"/>
                    <a:pt x="0" y="665"/>
                  </a:cubicBezTo>
                  <a:lnTo>
                    <a:pt x="0" y="890"/>
                  </a:lnTo>
                  <a:cubicBezTo>
                    <a:pt x="0" y="1255"/>
                    <a:pt x="299" y="1551"/>
                    <a:pt x="665" y="1551"/>
                  </a:cubicBezTo>
                  <a:cubicBezTo>
                    <a:pt x="1031" y="1551"/>
                    <a:pt x="1329" y="1255"/>
                    <a:pt x="1329" y="890"/>
                  </a:cubicBezTo>
                  <a:lnTo>
                    <a:pt x="1329" y="665"/>
                  </a:lnTo>
                  <a:cubicBezTo>
                    <a:pt x="1326" y="299"/>
                    <a:pt x="1031" y="0"/>
                    <a:pt x="6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1" name="Google Shape;12691;p32"/>
            <p:cNvSpPr/>
            <p:nvPr/>
          </p:nvSpPr>
          <p:spPr>
            <a:xfrm>
              <a:off x="7401661" y="1959345"/>
              <a:ext cx="394996" cy="378325"/>
            </a:xfrm>
            <a:custGeom>
              <a:rect b="b" l="l" r="r" t="t"/>
              <a:pathLst>
                <a:path extrusionOk="0" h="14433" w="15069">
                  <a:moveTo>
                    <a:pt x="778" y="3338"/>
                  </a:moveTo>
                  <a:lnTo>
                    <a:pt x="778" y="3338"/>
                  </a:lnTo>
                  <a:cubicBezTo>
                    <a:pt x="1892" y="4284"/>
                    <a:pt x="3085" y="4833"/>
                    <a:pt x="3591" y="5036"/>
                  </a:cubicBezTo>
                  <a:cubicBezTo>
                    <a:pt x="3524" y="5226"/>
                    <a:pt x="3433" y="5406"/>
                    <a:pt x="3317" y="5571"/>
                  </a:cubicBezTo>
                  <a:cubicBezTo>
                    <a:pt x="3176" y="5764"/>
                    <a:pt x="3053" y="5965"/>
                    <a:pt x="2944" y="6176"/>
                  </a:cubicBezTo>
                  <a:cubicBezTo>
                    <a:pt x="2153" y="6172"/>
                    <a:pt x="1565" y="5944"/>
                    <a:pt x="1203" y="5490"/>
                  </a:cubicBezTo>
                  <a:cubicBezTo>
                    <a:pt x="679" y="4836"/>
                    <a:pt x="714" y="3858"/>
                    <a:pt x="778" y="3338"/>
                  </a:cubicBezTo>
                  <a:close/>
                  <a:moveTo>
                    <a:pt x="7537" y="426"/>
                  </a:moveTo>
                  <a:cubicBezTo>
                    <a:pt x="7562" y="426"/>
                    <a:pt x="7588" y="426"/>
                    <a:pt x="7614" y="426"/>
                  </a:cubicBezTo>
                  <a:cubicBezTo>
                    <a:pt x="9266" y="462"/>
                    <a:pt x="10684" y="1724"/>
                    <a:pt x="10909" y="3366"/>
                  </a:cubicBezTo>
                  <a:cubicBezTo>
                    <a:pt x="10944" y="3616"/>
                    <a:pt x="10951" y="3865"/>
                    <a:pt x="10930" y="4119"/>
                  </a:cubicBezTo>
                  <a:cubicBezTo>
                    <a:pt x="10895" y="4572"/>
                    <a:pt x="10982" y="5029"/>
                    <a:pt x="11190" y="5437"/>
                  </a:cubicBezTo>
                  <a:cubicBezTo>
                    <a:pt x="11231" y="5521"/>
                    <a:pt x="11300" y="5555"/>
                    <a:pt x="11370" y="5555"/>
                  </a:cubicBezTo>
                  <a:cubicBezTo>
                    <a:pt x="11508" y="5555"/>
                    <a:pt x="11648" y="5416"/>
                    <a:pt x="11566" y="5247"/>
                  </a:cubicBezTo>
                  <a:cubicBezTo>
                    <a:pt x="11535" y="5181"/>
                    <a:pt x="11503" y="5110"/>
                    <a:pt x="11478" y="5040"/>
                  </a:cubicBezTo>
                  <a:cubicBezTo>
                    <a:pt x="11981" y="4836"/>
                    <a:pt x="13177" y="4287"/>
                    <a:pt x="14295" y="3338"/>
                  </a:cubicBezTo>
                  <a:lnTo>
                    <a:pt x="14295" y="3338"/>
                  </a:lnTo>
                  <a:cubicBezTo>
                    <a:pt x="14358" y="3855"/>
                    <a:pt x="14393" y="4833"/>
                    <a:pt x="13869" y="5490"/>
                  </a:cubicBezTo>
                  <a:cubicBezTo>
                    <a:pt x="13504" y="5944"/>
                    <a:pt x="12920" y="6176"/>
                    <a:pt x="12129" y="6176"/>
                  </a:cubicBezTo>
                  <a:cubicBezTo>
                    <a:pt x="12094" y="6109"/>
                    <a:pt x="12058" y="6042"/>
                    <a:pt x="12023" y="5982"/>
                  </a:cubicBezTo>
                  <a:cubicBezTo>
                    <a:pt x="11980" y="5901"/>
                    <a:pt x="11912" y="5868"/>
                    <a:pt x="11845" y="5868"/>
                  </a:cubicBezTo>
                  <a:cubicBezTo>
                    <a:pt x="11698" y="5868"/>
                    <a:pt x="11552" y="6025"/>
                    <a:pt x="11658" y="6193"/>
                  </a:cubicBezTo>
                  <a:cubicBezTo>
                    <a:pt x="12034" y="6847"/>
                    <a:pt x="12248" y="7579"/>
                    <a:pt x="12287" y="8331"/>
                  </a:cubicBezTo>
                  <a:lnTo>
                    <a:pt x="11390" y="8781"/>
                  </a:lnTo>
                  <a:lnTo>
                    <a:pt x="10139" y="7945"/>
                  </a:lnTo>
                  <a:cubicBezTo>
                    <a:pt x="10103" y="7921"/>
                    <a:pt x="10062" y="7909"/>
                    <a:pt x="10021" y="7909"/>
                  </a:cubicBezTo>
                  <a:cubicBezTo>
                    <a:pt x="9966" y="7909"/>
                    <a:pt x="9912" y="7930"/>
                    <a:pt x="9871" y="7973"/>
                  </a:cubicBezTo>
                  <a:lnTo>
                    <a:pt x="9643" y="8198"/>
                  </a:lnTo>
                  <a:cubicBezTo>
                    <a:pt x="9499" y="8352"/>
                    <a:pt x="9637" y="8559"/>
                    <a:pt x="9798" y="8559"/>
                  </a:cubicBezTo>
                  <a:cubicBezTo>
                    <a:pt x="9846" y="8559"/>
                    <a:pt x="9896" y="8540"/>
                    <a:pt x="9942" y="8497"/>
                  </a:cubicBezTo>
                  <a:lnTo>
                    <a:pt x="10047" y="8395"/>
                  </a:lnTo>
                  <a:lnTo>
                    <a:pt x="11260" y="9200"/>
                  </a:lnTo>
                  <a:cubicBezTo>
                    <a:pt x="11296" y="9224"/>
                    <a:pt x="11337" y="9235"/>
                    <a:pt x="11378" y="9235"/>
                  </a:cubicBezTo>
                  <a:cubicBezTo>
                    <a:pt x="11410" y="9235"/>
                    <a:pt x="11442" y="9228"/>
                    <a:pt x="11471" y="9214"/>
                  </a:cubicBezTo>
                  <a:lnTo>
                    <a:pt x="12973" y="8461"/>
                  </a:lnTo>
                  <a:lnTo>
                    <a:pt x="12973" y="8570"/>
                  </a:lnTo>
                  <a:cubicBezTo>
                    <a:pt x="12973" y="11577"/>
                    <a:pt x="10536" y="14010"/>
                    <a:pt x="7533" y="14010"/>
                  </a:cubicBezTo>
                  <a:cubicBezTo>
                    <a:pt x="4530" y="14010"/>
                    <a:pt x="2096" y="11577"/>
                    <a:pt x="2096" y="8570"/>
                  </a:cubicBezTo>
                  <a:cubicBezTo>
                    <a:pt x="2096" y="8416"/>
                    <a:pt x="2100" y="8254"/>
                    <a:pt x="2107" y="8096"/>
                  </a:cubicBezTo>
                  <a:lnTo>
                    <a:pt x="2881" y="8736"/>
                  </a:lnTo>
                  <a:cubicBezTo>
                    <a:pt x="2921" y="8769"/>
                    <a:pt x="2970" y="8786"/>
                    <a:pt x="3018" y="8786"/>
                  </a:cubicBezTo>
                  <a:cubicBezTo>
                    <a:pt x="3063" y="8786"/>
                    <a:pt x="3107" y="8771"/>
                    <a:pt x="3144" y="8743"/>
                  </a:cubicBezTo>
                  <a:lnTo>
                    <a:pt x="3900" y="8173"/>
                  </a:lnTo>
                  <a:lnTo>
                    <a:pt x="5616" y="9889"/>
                  </a:lnTo>
                  <a:cubicBezTo>
                    <a:pt x="5657" y="9930"/>
                    <a:pt x="5711" y="9950"/>
                    <a:pt x="5764" y="9950"/>
                  </a:cubicBezTo>
                  <a:cubicBezTo>
                    <a:pt x="5820" y="9950"/>
                    <a:pt x="5877" y="9927"/>
                    <a:pt x="5919" y="9882"/>
                  </a:cubicBezTo>
                  <a:lnTo>
                    <a:pt x="7086" y="8648"/>
                  </a:lnTo>
                  <a:lnTo>
                    <a:pt x="8289" y="9850"/>
                  </a:lnTo>
                  <a:cubicBezTo>
                    <a:pt x="8331" y="9891"/>
                    <a:pt x="8386" y="9911"/>
                    <a:pt x="8440" y="9911"/>
                  </a:cubicBezTo>
                  <a:cubicBezTo>
                    <a:pt x="8494" y="9911"/>
                    <a:pt x="8547" y="9891"/>
                    <a:pt x="8588" y="9850"/>
                  </a:cubicBezTo>
                  <a:lnTo>
                    <a:pt x="9266" y="9172"/>
                  </a:lnTo>
                  <a:cubicBezTo>
                    <a:pt x="9428" y="9019"/>
                    <a:pt x="9285" y="8802"/>
                    <a:pt x="9120" y="8802"/>
                  </a:cubicBezTo>
                  <a:cubicBezTo>
                    <a:pt x="9068" y="8802"/>
                    <a:pt x="9015" y="8823"/>
                    <a:pt x="8968" y="8873"/>
                  </a:cubicBezTo>
                  <a:lnTo>
                    <a:pt x="8440" y="9400"/>
                  </a:lnTo>
                  <a:lnTo>
                    <a:pt x="7234" y="8198"/>
                  </a:lnTo>
                  <a:cubicBezTo>
                    <a:pt x="7192" y="8156"/>
                    <a:pt x="7135" y="8134"/>
                    <a:pt x="7079" y="8134"/>
                  </a:cubicBezTo>
                  <a:cubicBezTo>
                    <a:pt x="7023" y="8134"/>
                    <a:pt x="6967" y="8159"/>
                    <a:pt x="6928" y="8201"/>
                  </a:cubicBezTo>
                  <a:lnTo>
                    <a:pt x="5761" y="9436"/>
                  </a:lnTo>
                  <a:lnTo>
                    <a:pt x="4069" y="7744"/>
                  </a:lnTo>
                  <a:cubicBezTo>
                    <a:pt x="4027" y="7704"/>
                    <a:pt x="3973" y="7683"/>
                    <a:pt x="3920" y="7683"/>
                  </a:cubicBezTo>
                  <a:cubicBezTo>
                    <a:pt x="3875" y="7683"/>
                    <a:pt x="3830" y="7698"/>
                    <a:pt x="3791" y="7727"/>
                  </a:cubicBezTo>
                  <a:lnTo>
                    <a:pt x="3021" y="8303"/>
                  </a:lnTo>
                  <a:lnTo>
                    <a:pt x="2796" y="8117"/>
                  </a:lnTo>
                  <a:cubicBezTo>
                    <a:pt x="2877" y="7287"/>
                    <a:pt x="3172" y="6492"/>
                    <a:pt x="3658" y="5817"/>
                  </a:cubicBezTo>
                  <a:cubicBezTo>
                    <a:pt x="4016" y="5311"/>
                    <a:pt x="4182" y="4702"/>
                    <a:pt x="4143" y="4052"/>
                  </a:cubicBezTo>
                  <a:cubicBezTo>
                    <a:pt x="4136" y="3978"/>
                    <a:pt x="4132" y="3904"/>
                    <a:pt x="4132" y="3830"/>
                  </a:cubicBezTo>
                  <a:cubicBezTo>
                    <a:pt x="4132" y="1947"/>
                    <a:pt x="5662" y="426"/>
                    <a:pt x="7537" y="426"/>
                  </a:cubicBezTo>
                  <a:close/>
                  <a:moveTo>
                    <a:pt x="7534" y="0"/>
                  </a:moveTo>
                  <a:cubicBezTo>
                    <a:pt x="5427" y="0"/>
                    <a:pt x="3707" y="1706"/>
                    <a:pt x="3707" y="3827"/>
                  </a:cubicBezTo>
                  <a:cubicBezTo>
                    <a:pt x="3707" y="3911"/>
                    <a:pt x="3710" y="3996"/>
                    <a:pt x="3714" y="4076"/>
                  </a:cubicBezTo>
                  <a:cubicBezTo>
                    <a:pt x="3728" y="4259"/>
                    <a:pt x="3721" y="4439"/>
                    <a:pt x="3693" y="4618"/>
                  </a:cubicBezTo>
                  <a:cubicBezTo>
                    <a:pt x="3134" y="4386"/>
                    <a:pt x="1878" y="3792"/>
                    <a:pt x="778" y="2768"/>
                  </a:cubicBezTo>
                  <a:cubicBezTo>
                    <a:pt x="735" y="2728"/>
                    <a:pt x="684" y="2710"/>
                    <a:pt x="633" y="2710"/>
                  </a:cubicBezTo>
                  <a:cubicBezTo>
                    <a:pt x="540" y="2710"/>
                    <a:pt x="451" y="2771"/>
                    <a:pt x="426" y="2870"/>
                  </a:cubicBezTo>
                  <a:cubicBezTo>
                    <a:pt x="408" y="2944"/>
                    <a:pt x="1" y="4664"/>
                    <a:pt x="869" y="5750"/>
                  </a:cubicBezTo>
                  <a:cubicBezTo>
                    <a:pt x="1284" y="6271"/>
                    <a:pt x="1914" y="6552"/>
                    <a:pt x="2743" y="6591"/>
                  </a:cubicBezTo>
                  <a:cubicBezTo>
                    <a:pt x="2582" y="6978"/>
                    <a:pt x="2469" y="7382"/>
                    <a:pt x="2409" y="7797"/>
                  </a:cubicBezTo>
                  <a:lnTo>
                    <a:pt x="2058" y="7505"/>
                  </a:lnTo>
                  <a:cubicBezTo>
                    <a:pt x="2016" y="7471"/>
                    <a:pt x="1968" y="7455"/>
                    <a:pt x="1921" y="7455"/>
                  </a:cubicBezTo>
                  <a:cubicBezTo>
                    <a:pt x="1817" y="7455"/>
                    <a:pt x="1719" y="7531"/>
                    <a:pt x="1710" y="7649"/>
                  </a:cubicBezTo>
                  <a:cubicBezTo>
                    <a:pt x="1685" y="7955"/>
                    <a:pt x="1674" y="8265"/>
                    <a:pt x="1674" y="8570"/>
                  </a:cubicBezTo>
                  <a:cubicBezTo>
                    <a:pt x="1674" y="11802"/>
                    <a:pt x="4301" y="14432"/>
                    <a:pt x="7533" y="14432"/>
                  </a:cubicBezTo>
                  <a:cubicBezTo>
                    <a:pt x="10764" y="14432"/>
                    <a:pt x="13395" y="11802"/>
                    <a:pt x="13395" y="8570"/>
                  </a:cubicBezTo>
                  <a:cubicBezTo>
                    <a:pt x="13395" y="8419"/>
                    <a:pt x="13391" y="8265"/>
                    <a:pt x="13384" y="8110"/>
                  </a:cubicBezTo>
                  <a:cubicBezTo>
                    <a:pt x="13379" y="7988"/>
                    <a:pt x="13279" y="7907"/>
                    <a:pt x="13173" y="7907"/>
                  </a:cubicBezTo>
                  <a:cubicBezTo>
                    <a:pt x="13129" y="7907"/>
                    <a:pt x="13083" y="7921"/>
                    <a:pt x="13043" y="7952"/>
                  </a:cubicBezTo>
                  <a:lnTo>
                    <a:pt x="12695" y="8127"/>
                  </a:lnTo>
                  <a:cubicBezTo>
                    <a:pt x="12649" y="7600"/>
                    <a:pt x="12526" y="7080"/>
                    <a:pt x="12322" y="6591"/>
                  </a:cubicBezTo>
                  <a:cubicBezTo>
                    <a:pt x="13152" y="6552"/>
                    <a:pt x="13782" y="6271"/>
                    <a:pt x="14196" y="5754"/>
                  </a:cubicBezTo>
                  <a:cubicBezTo>
                    <a:pt x="15069" y="4664"/>
                    <a:pt x="14661" y="2944"/>
                    <a:pt x="14640" y="2874"/>
                  </a:cubicBezTo>
                  <a:cubicBezTo>
                    <a:pt x="14615" y="2772"/>
                    <a:pt x="14525" y="2712"/>
                    <a:pt x="14433" y="2712"/>
                  </a:cubicBezTo>
                  <a:cubicBezTo>
                    <a:pt x="14383" y="2712"/>
                    <a:pt x="14332" y="2730"/>
                    <a:pt x="14291" y="2768"/>
                  </a:cubicBezTo>
                  <a:cubicBezTo>
                    <a:pt x="13184" y="3799"/>
                    <a:pt x="11918" y="4396"/>
                    <a:pt x="11366" y="4625"/>
                  </a:cubicBezTo>
                  <a:cubicBezTo>
                    <a:pt x="11341" y="4467"/>
                    <a:pt x="11334" y="4309"/>
                    <a:pt x="11348" y="4154"/>
                  </a:cubicBezTo>
                  <a:cubicBezTo>
                    <a:pt x="11373" y="3869"/>
                    <a:pt x="11366" y="3588"/>
                    <a:pt x="11327" y="3306"/>
                  </a:cubicBezTo>
                  <a:cubicBezTo>
                    <a:pt x="11070" y="1460"/>
                    <a:pt x="9477" y="40"/>
                    <a:pt x="7617" y="1"/>
                  </a:cubicBezTo>
                  <a:cubicBezTo>
                    <a:pt x="7589" y="0"/>
                    <a:pt x="7562" y="0"/>
                    <a:pt x="75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92" name="Google Shape;12692;p32"/>
          <p:cNvGrpSpPr/>
          <p:nvPr/>
        </p:nvGrpSpPr>
        <p:grpSpPr>
          <a:xfrm>
            <a:off x="6569336" y="3500536"/>
            <a:ext cx="387893" cy="360972"/>
            <a:chOff x="6569336" y="3348136"/>
            <a:chExt cx="387893" cy="360972"/>
          </a:xfrm>
        </p:grpSpPr>
        <p:sp>
          <p:nvSpPr>
            <p:cNvPr id="12693" name="Google Shape;12693;p32"/>
            <p:cNvSpPr/>
            <p:nvPr/>
          </p:nvSpPr>
          <p:spPr>
            <a:xfrm>
              <a:off x="6595601" y="3353405"/>
              <a:ext cx="350461" cy="350382"/>
            </a:xfrm>
            <a:custGeom>
              <a:rect b="b" l="l" r="r" t="t"/>
              <a:pathLst>
                <a:path extrusionOk="0" h="13367" w="13370">
                  <a:moveTo>
                    <a:pt x="6685" y="1"/>
                  </a:moveTo>
                  <a:cubicBezTo>
                    <a:pt x="2993" y="1"/>
                    <a:pt x="0" y="2993"/>
                    <a:pt x="0" y="6685"/>
                  </a:cubicBezTo>
                  <a:cubicBezTo>
                    <a:pt x="0" y="10374"/>
                    <a:pt x="2993" y="13367"/>
                    <a:pt x="6685" y="13367"/>
                  </a:cubicBezTo>
                  <a:cubicBezTo>
                    <a:pt x="10377" y="13367"/>
                    <a:pt x="13370" y="10374"/>
                    <a:pt x="13370" y="6685"/>
                  </a:cubicBezTo>
                  <a:cubicBezTo>
                    <a:pt x="13370" y="2993"/>
                    <a:pt x="10377" y="1"/>
                    <a:pt x="6685" y="1"/>
                  </a:cubicBezTo>
                  <a:close/>
                </a:path>
              </a:pathLst>
            </a:custGeom>
            <a:solidFill>
              <a:srgbClr val="BACA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4" name="Google Shape;12694;p32"/>
            <p:cNvSpPr/>
            <p:nvPr/>
          </p:nvSpPr>
          <p:spPr>
            <a:xfrm>
              <a:off x="6590516" y="3379408"/>
              <a:ext cx="329570" cy="324380"/>
            </a:xfrm>
            <a:custGeom>
              <a:rect b="b" l="l" r="r" t="t"/>
              <a:pathLst>
                <a:path extrusionOk="0" h="12375" w="12573">
                  <a:moveTo>
                    <a:pt x="3377" y="0"/>
                  </a:moveTo>
                  <a:cubicBezTo>
                    <a:pt x="1636" y="1069"/>
                    <a:pt x="479" y="2880"/>
                    <a:pt x="240" y="4913"/>
                  </a:cubicBezTo>
                  <a:cubicBezTo>
                    <a:pt x="1" y="6942"/>
                    <a:pt x="708" y="8971"/>
                    <a:pt x="2153" y="10419"/>
                  </a:cubicBezTo>
                  <a:cubicBezTo>
                    <a:pt x="3412" y="11679"/>
                    <a:pt x="5115" y="12375"/>
                    <a:pt x="6877" y="12375"/>
                  </a:cubicBezTo>
                  <a:cubicBezTo>
                    <a:pt x="7137" y="12375"/>
                    <a:pt x="7398" y="12360"/>
                    <a:pt x="7660" y="12329"/>
                  </a:cubicBezTo>
                  <a:cubicBezTo>
                    <a:pt x="9689" y="12090"/>
                    <a:pt x="11500" y="10936"/>
                    <a:pt x="12572" y="9192"/>
                  </a:cubicBezTo>
                  <a:lnTo>
                    <a:pt x="12572" y="9192"/>
                  </a:lnTo>
                  <a:cubicBezTo>
                    <a:pt x="11526" y="9839"/>
                    <a:pt x="10320" y="10184"/>
                    <a:pt x="9089" y="10184"/>
                  </a:cubicBezTo>
                  <a:cubicBezTo>
                    <a:pt x="9082" y="10184"/>
                    <a:pt x="9076" y="10184"/>
                    <a:pt x="9070" y="10184"/>
                  </a:cubicBezTo>
                  <a:cubicBezTo>
                    <a:pt x="6650" y="10184"/>
                    <a:pt x="4418" y="8876"/>
                    <a:pt x="3236" y="6762"/>
                  </a:cubicBezTo>
                  <a:cubicBezTo>
                    <a:pt x="2054" y="4649"/>
                    <a:pt x="2111" y="2061"/>
                    <a:pt x="3377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5" name="Google Shape;12695;p32"/>
            <p:cNvSpPr/>
            <p:nvPr/>
          </p:nvSpPr>
          <p:spPr>
            <a:xfrm>
              <a:off x="6780504" y="3544337"/>
              <a:ext cx="32477" cy="24142"/>
            </a:xfrm>
            <a:custGeom>
              <a:rect b="b" l="l" r="r" t="t"/>
              <a:pathLst>
                <a:path extrusionOk="0" h="921" w="1239">
                  <a:moveTo>
                    <a:pt x="412" y="0"/>
                  </a:moveTo>
                  <a:cubicBezTo>
                    <a:pt x="325" y="0"/>
                    <a:pt x="246" y="51"/>
                    <a:pt x="211" y="129"/>
                  </a:cubicBezTo>
                  <a:lnTo>
                    <a:pt x="32" y="541"/>
                  </a:lnTo>
                  <a:cubicBezTo>
                    <a:pt x="0" y="614"/>
                    <a:pt x="35" y="699"/>
                    <a:pt x="113" y="731"/>
                  </a:cubicBezTo>
                  <a:lnTo>
                    <a:pt x="595" y="906"/>
                  </a:lnTo>
                  <a:cubicBezTo>
                    <a:pt x="619" y="916"/>
                    <a:pt x="644" y="921"/>
                    <a:pt x="670" y="921"/>
                  </a:cubicBezTo>
                  <a:cubicBezTo>
                    <a:pt x="735" y="921"/>
                    <a:pt x="800" y="889"/>
                    <a:pt x="841" y="836"/>
                  </a:cubicBezTo>
                  <a:lnTo>
                    <a:pt x="1140" y="439"/>
                  </a:lnTo>
                  <a:cubicBezTo>
                    <a:pt x="1238" y="312"/>
                    <a:pt x="1164" y="126"/>
                    <a:pt x="1006" y="98"/>
                  </a:cubicBezTo>
                  <a:lnTo>
                    <a:pt x="443" y="3"/>
                  </a:lnTo>
                  <a:cubicBezTo>
                    <a:pt x="433" y="1"/>
                    <a:pt x="422" y="0"/>
                    <a:pt x="412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6" name="Google Shape;12696;p32"/>
            <p:cNvSpPr/>
            <p:nvPr/>
          </p:nvSpPr>
          <p:spPr>
            <a:xfrm>
              <a:off x="6834135" y="3547325"/>
              <a:ext cx="38113" cy="22333"/>
            </a:xfrm>
            <a:custGeom>
              <a:rect b="b" l="l" r="r" t="t"/>
              <a:pathLst>
                <a:path extrusionOk="0" h="852" w="1454">
                  <a:moveTo>
                    <a:pt x="712" y="1"/>
                  </a:moveTo>
                  <a:cubicBezTo>
                    <a:pt x="651" y="1"/>
                    <a:pt x="589" y="13"/>
                    <a:pt x="532" y="40"/>
                  </a:cubicBezTo>
                  <a:lnTo>
                    <a:pt x="110" y="233"/>
                  </a:lnTo>
                  <a:cubicBezTo>
                    <a:pt x="1" y="286"/>
                    <a:pt x="1" y="444"/>
                    <a:pt x="113" y="493"/>
                  </a:cubicBezTo>
                  <a:lnTo>
                    <a:pt x="817" y="813"/>
                  </a:lnTo>
                  <a:cubicBezTo>
                    <a:pt x="874" y="839"/>
                    <a:pt x="934" y="851"/>
                    <a:pt x="995" y="851"/>
                  </a:cubicBezTo>
                  <a:cubicBezTo>
                    <a:pt x="1069" y="851"/>
                    <a:pt x="1143" y="833"/>
                    <a:pt x="1210" y="796"/>
                  </a:cubicBezTo>
                  <a:lnTo>
                    <a:pt x="1358" y="711"/>
                  </a:lnTo>
                  <a:cubicBezTo>
                    <a:pt x="1439" y="662"/>
                    <a:pt x="1453" y="550"/>
                    <a:pt x="1386" y="483"/>
                  </a:cubicBezTo>
                  <a:lnTo>
                    <a:pt x="1014" y="124"/>
                  </a:lnTo>
                  <a:cubicBezTo>
                    <a:pt x="932" y="43"/>
                    <a:pt x="823" y="1"/>
                    <a:pt x="712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7" name="Google Shape;12697;p32"/>
            <p:cNvSpPr/>
            <p:nvPr/>
          </p:nvSpPr>
          <p:spPr>
            <a:xfrm>
              <a:off x="6782548" y="3585517"/>
              <a:ext cx="92085" cy="65269"/>
            </a:xfrm>
            <a:custGeom>
              <a:rect b="b" l="l" r="r" t="t"/>
              <a:pathLst>
                <a:path extrusionOk="0" h="2490" w="3513">
                  <a:moveTo>
                    <a:pt x="1951" y="1"/>
                  </a:moveTo>
                  <a:cubicBezTo>
                    <a:pt x="1907" y="1"/>
                    <a:pt x="1863" y="13"/>
                    <a:pt x="1825" y="39"/>
                  </a:cubicBezTo>
                  <a:lnTo>
                    <a:pt x="829" y="742"/>
                  </a:lnTo>
                  <a:lnTo>
                    <a:pt x="400" y="826"/>
                  </a:lnTo>
                  <a:cubicBezTo>
                    <a:pt x="207" y="861"/>
                    <a:pt x="63" y="1023"/>
                    <a:pt x="49" y="1217"/>
                  </a:cubicBezTo>
                  <a:lnTo>
                    <a:pt x="14" y="1712"/>
                  </a:lnTo>
                  <a:cubicBezTo>
                    <a:pt x="0" y="1921"/>
                    <a:pt x="163" y="2093"/>
                    <a:pt x="367" y="2093"/>
                  </a:cubicBezTo>
                  <a:cubicBezTo>
                    <a:pt x="377" y="2093"/>
                    <a:pt x="387" y="2093"/>
                    <a:pt x="397" y="2092"/>
                  </a:cubicBezTo>
                  <a:lnTo>
                    <a:pt x="1979" y="1966"/>
                  </a:lnTo>
                  <a:lnTo>
                    <a:pt x="2356" y="2412"/>
                  </a:lnTo>
                  <a:cubicBezTo>
                    <a:pt x="2399" y="2464"/>
                    <a:pt x="2459" y="2489"/>
                    <a:pt x="2520" y="2489"/>
                  </a:cubicBezTo>
                  <a:cubicBezTo>
                    <a:pt x="2587" y="2489"/>
                    <a:pt x="2654" y="2458"/>
                    <a:pt x="2697" y="2395"/>
                  </a:cubicBezTo>
                  <a:lnTo>
                    <a:pt x="3467" y="1273"/>
                  </a:lnTo>
                  <a:cubicBezTo>
                    <a:pt x="3502" y="1220"/>
                    <a:pt x="3513" y="1153"/>
                    <a:pt x="3498" y="1094"/>
                  </a:cubicBezTo>
                  <a:lnTo>
                    <a:pt x="3256" y="200"/>
                  </a:lnTo>
                  <a:lnTo>
                    <a:pt x="2732" y="327"/>
                  </a:lnTo>
                  <a:lnTo>
                    <a:pt x="2036" y="18"/>
                  </a:lnTo>
                  <a:cubicBezTo>
                    <a:pt x="2009" y="6"/>
                    <a:pt x="1980" y="1"/>
                    <a:pt x="195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8" name="Google Shape;12698;p32"/>
            <p:cNvSpPr/>
            <p:nvPr/>
          </p:nvSpPr>
          <p:spPr>
            <a:xfrm>
              <a:off x="6841789" y="3644023"/>
              <a:ext cx="14312" cy="6684"/>
            </a:xfrm>
            <a:custGeom>
              <a:rect b="b" l="l" r="r" t="t"/>
              <a:pathLst>
                <a:path extrusionOk="0" h="255" w="546">
                  <a:moveTo>
                    <a:pt x="546" y="1"/>
                  </a:moveTo>
                  <a:lnTo>
                    <a:pt x="546" y="1"/>
                  </a:lnTo>
                  <a:cubicBezTo>
                    <a:pt x="366" y="33"/>
                    <a:pt x="187" y="54"/>
                    <a:pt x="1" y="68"/>
                  </a:cubicBezTo>
                  <a:lnTo>
                    <a:pt x="92" y="177"/>
                  </a:lnTo>
                  <a:cubicBezTo>
                    <a:pt x="136" y="229"/>
                    <a:pt x="198" y="254"/>
                    <a:pt x="259" y="254"/>
                  </a:cubicBezTo>
                  <a:cubicBezTo>
                    <a:pt x="327" y="254"/>
                    <a:pt x="394" y="223"/>
                    <a:pt x="437" y="163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9" name="Google Shape;12699;p32"/>
            <p:cNvSpPr/>
            <p:nvPr/>
          </p:nvSpPr>
          <p:spPr>
            <a:xfrm>
              <a:off x="6578825" y="3353300"/>
              <a:ext cx="290566" cy="276935"/>
            </a:xfrm>
            <a:custGeom>
              <a:rect b="b" l="l" r="r" t="t"/>
              <a:pathLst>
                <a:path extrusionOk="0" h="10565" w="11085">
                  <a:moveTo>
                    <a:pt x="7321" y="1"/>
                  </a:moveTo>
                  <a:cubicBezTo>
                    <a:pt x="5575" y="1"/>
                    <a:pt x="3842" y="685"/>
                    <a:pt x="2546" y="2009"/>
                  </a:cubicBezTo>
                  <a:cubicBezTo>
                    <a:pt x="278" y="4323"/>
                    <a:pt x="0" y="7927"/>
                    <a:pt x="1882" y="10564"/>
                  </a:cubicBezTo>
                  <a:lnTo>
                    <a:pt x="1846" y="8880"/>
                  </a:lnTo>
                  <a:cubicBezTo>
                    <a:pt x="1846" y="8834"/>
                    <a:pt x="1836" y="8785"/>
                    <a:pt x="1822" y="8743"/>
                  </a:cubicBezTo>
                  <a:lnTo>
                    <a:pt x="1407" y="7611"/>
                  </a:lnTo>
                  <a:cubicBezTo>
                    <a:pt x="1365" y="7495"/>
                    <a:pt x="1354" y="7371"/>
                    <a:pt x="1382" y="7252"/>
                  </a:cubicBezTo>
                  <a:lnTo>
                    <a:pt x="1639" y="6042"/>
                  </a:lnTo>
                  <a:lnTo>
                    <a:pt x="1628" y="6039"/>
                  </a:lnTo>
                  <a:lnTo>
                    <a:pt x="2068" y="5694"/>
                  </a:lnTo>
                  <a:lnTo>
                    <a:pt x="2078" y="5037"/>
                  </a:lnTo>
                  <a:lnTo>
                    <a:pt x="2922" y="5089"/>
                  </a:lnTo>
                  <a:lnTo>
                    <a:pt x="3380" y="6394"/>
                  </a:lnTo>
                  <a:cubicBezTo>
                    <a:pt x="3426" y="6528"/>
                    <a:pt x="3546" y="6597"/>
                    <a:pt x="3667" y="6597"/>
                  </a:cubicBezTo>
                  <a:cubicBezTo>
                    <a:pt x="3774" y="6597"/>
                    <a:pt x="3882" y="6542"/>
                    <a:pt x="3939" y="6429"/>
                  </a:cubicBezTo>
                  <a:lnTo>
                    <a:pt x="4224" y="5856"/>
                  </a:lnTo>
                  <a:lnTo>
                    <a:pt x="4751" y="5494"/>
                  </a:lnTo>
                  <a:cubicBezTo>
                    <a:pt x="4826" y="5442"/>
                    <a:pt x="4912" y="5417"/>
                    <a:pt x="4997" y="5417"/>
                  </a:cubicBezTo>
                  <a:cubicBezTo>
                    <a:pt x="5126" y="5417"/>
                    <a:pt x="5253" y="5475"/>
                    <a:pt x="5338" y="5585"/>
                  </a:cubicBezTo>
                  <a:lnTo>
                    <a:pt x="5897" y="6313"/>
                  </a:lnTo>
                  <a:lnTo>
                    <a:pt x="6126" y="6327"/>
                  </a:lnTo>
                  <a:cubicBezTo>
                    <a:pt x="6214" y="6334"/>
                    <a:pt x="6291" y="6397"/>
                    <a:pt x="6316" y="6482"/>
                  </a:cubicBezTo>
                  <a:lnTo>
                    <a:pt x="6414" y="6819"/>
                  </a:lnTo>
                  <a:lnTo>
                    <a:pt x="6994" y="6612"/>
                  </a:lnTo>
                  <a:cubicBezTo>
                    <a:pt x="7174" y="6545"/>
                    <a:pt x="7290" y="6366"/>
                    <a:pt x="7272" y="6172"/>
                  </a:cubicBezTo>
                  <a:lnTo>
                    <a:pt x="7216" y="5473"/>
                  </a:lnTo>
                  <a:lnTo>
                    <a:pt x="7687" y="5307"/>
                  </a:lnTo>
                  <a:lnTo>
                    <a:pt x="8468" y="5037"/>
                  </a:lnTo>
                  <a:lnTo>
                    <a:pt x="8753" y="4935"/>
                  </a:lnTo>
                  <a:lnTo>
                    <a:pt x="8890" y="3616"/>
                  </a:lnTo>
                  <a:lnTo>
                    <a:pt x="9618" y="3194"/>
                  </a:lnTo>
                  <a:lnTo>
                    <a:pt x="9621" y="3148"/>
                  </a:lnTo>
                  <a:cubicBezTo>
                    <a:pt x="9635" y="2983"/>
                    <a:pt x="9744" y="2839"/>
                    <a:pt x="9899" y="2779"/>
                  </a:cubicBezTo>
                  <a:lnTo>
                    <a:pt x="10117" y="2695"/>
                  </a:lnTo>
                  <a:cubicBezTo>
                    <a:pt x="10230" y="2652"/>
                    <a:pt x="10286" y="2529"/>
                    <a:pt x="10244" y="2420"/>
                  </a:cubicBezTo>
                  <a:lnTo>
                    <a:pt x="10047" y="1865"/>
                  </a:lnTo>
                  <a:lnTo>
                    <a:pt x="11017" y="1218"/>
                  </a:lnTo>
                  <a:lnTo>
                    <a:pt x="11084" y="1165"/>
                  </a:lnTo>
                  <a:cubicBezTo>
                    <a:pt x="9940" y="383"/>
                    <a:pt x="8626" y="1"/>
                    <a:pt x="732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0" name="Google Shape;12700;p32"/>
            <p:cNvSpPr/>
            <p:nvPr/>
          </p:nvSpPr>
          <p:spPr>
            <a:xfrm>
              <a:off x="6569336" y="3379408"/>
              <a:ext cx="109699" cy="250827"/>
            </a:xfrm>
            <a:custGeom>
              <a:rect b="b" l="l" r="r" t="t"/>
              <a:pathLst>
                <a:path extrusionOk="0" h="9569" w="4185">
                  <a:moveTo>
                    <a:pt x="4185" y="0"/>
                  </a:moveTo>
                  <a:cubicBezTo>
                    <a:pt x="890" y="2026"/>
                    <a:pt x="0" y="6418"/>
                    <a:pt x="2244" y="9568"/>
                  </a:cubicBezTo>
                  <a:lnTo>
                    <a:pt x="2208" y="7884"/>
                  </a:lnTo>
                  <a:cubicBezTo>
                    <a:pt x="2208" y="7838"/>
                    <a:pt x="2198" y="7789"/>
                    <a:pt x="2184" y="7747"/>
                  </a:cubicBezTo>
                  <a:lnTo>
                    <a:pt x="1769" y="6615"/>
                  </a:lnTo>
                  <a:cubicBezTo>
                    <a:pt x="1727" y="6499"/>
                    <a:pt x="1716" y="6375"/>
                    <a:pt x="1744" y="6256"/>
                  </a:cubicBezTo>
                  <a:lnTo>
                    <a:pt x="2001" y="5046"/>
                  </a:lnTo>
                  <a:lnTo>
                    <a:pt x="1990" y="5043"/>
                  </a:lnTo>
                  <a:lnTo>
                    <a:pt x="2430" y="4695"/>
                  </a:lnTo>
                  <a:lnTo>
                    <a:pt x="2440" y="4041"/>
                  </a:lnTo>
                  <a:lnTo>
                    <a:pt x="3221" y="4090"/>
                  </a:lnTo>
                  <a:cubicBezTo>
                    <a:pt x="3207" y="3896"/>
                    <a:pt x="3197" y="3699"/>
                    <a:pt x="3197" y="3503"/>
                  </a:cubicBezTo>
                  <a:cubicBezTo>
                    <a:pt x="3193" y="2265"/>
                    <a:pt x="3538" y="1052"/>
                    <a:pt x="4185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1" name="Google Shape;12701;p32"/>
            <p:cNvSpPr/>
            <p:nvPr/>
          </p:nvSpPr>
          <p:spPr>
            <a:xfrm>
              <a:off x="6571171" y="3348136"/>
              <a:ext cx="386058" cy="360972"/>
            </a:xfrm>
            <a:custGeom>
              <a:rect b="b" l="l" r="r" t="t"/>
              <a:pathLst>
                <a:path extrusionOk="0" h="13771" w="14728">
                  <a:moveTo>
                    <a:pt x="1168" y="6232"/>
                  </a:moveTo>
                  <a:lnTo>
                    <a:pt x="1312" y="6426"/>
                  </a:lnTo>
                  <a:cubicBezTo>
                    <a:pt x="1379" y="6517"/>
                    <a:pt x="1481" y="6573"/>
                    <a:pt x="1593" y="6591"/>
                  </a:cubicBezTo>
                  <a:cubicBezTo>
                    <a:pt x="1611" y="6591"/>
                    <a:pt x="1629" y="6594"/>
                    <a:pt x="1650" y="6594"/>
                  </a:cubicBezTo>
                  <a:lnTo>
                    <a:pt x="1474" y="7407"/>
                  </a:lnTo>
                  <a:cubicBezTo>
                    <a:pt x="1442" y="7561"/>
                    <a:pt x="1453" y="7727"/>
                    <a:pt x="1509" y="7874"/>
                  </a:cubicBezTo>
                  <a:lnTo>
                    <a:pt x="1924" y="9007"/>
                  </a:lnTo>
                  <a:cubicBezTo>
                    <a:pt x="1931" y="9031"/>
                    <a:pt x="1934" y="9056"/>
                    <a:pt x="1938" y="9081"/>
                  </a:cubicBezTo>
                  <a:lnTo>
                    <a:pt x="1959" y="10051"/>
                  </a:lnTo>
                  <a:cubicBezTo>
                    <a:pt x="1418" y="9084"/>
                    <a:pt x="1133" y="7994"/>
                    <a:pt x="1136" y="6886"/>
                  </a:cubicBezTo>
                  <a:cubicBezTo>
                    <a:pt x="1136" y="6665"/>
                    <a:pt x="1147" y="6447"/>
                    <a:pt x="1168" y="6232"/>
                  </a:cubicBezTo>
                  <a:close/>
                  <a:moveTo>
                    <a:pt x="7625" y="403"/>
                  </a:moveTo>
                  <a:cubicBezTo>
                    <a:pt x="8794" y="403"/>
                    <a:pt x="9971" y="718"/>
                    <a:pt x="11021" y="1365"/>
                  </a:cubicBezTo>
                  <a:lnTo>
                    <a:pt x="10230" y="1893"/>
                  </a:lnTo>
                  <a:cubicBezTo>
                    <a:pt x="10152" y="1946"/>
                    <a:pt x="10121" y="2041"/>
                    <a:pt x="10152" y="2129"/>
                  </a:cubicBezTo>
                  <a:lnTo>
                    <a:pt x="10349" y="2684"/>
                  </a:lnTo>
                  <a:cubicBezTo>
                    <a:pt x="10353" y="2691"/>
                    <a:pt x="10349" y="2698"/>
                    <a:pt x="10342" y="2702"/>
                  </a:cubicBezTo>
                  <a:lnTo>
                    <a:pt x="10121" y="2786"/>
                  </a:lnTo>
                  <a:cubicBezTo>
                    <a:pt x="9906" y="2867"/>
                    <a:pt x="9751" y="3064"/>
                    <a:pt x="9720" y="3292"/>
                  </a:cubicBezTo>
                  <a:lnTo>
                    <a:pt x="9087" y="3634"/>
                  </a:lnTo>
                  <a:cubicBezTo>
                    <a:pt x="9027" y="3665"/>
                    <a:pt x="8988" y="3725"/>
                    <a:pt x="8981" y="3792"/>
                  </a:cubicBezTo>
                  <a:lnTo>
                    <a:pt x="8862" y="4984"/>
                  </a:lnTo>
                  <a:lnTo>
                    <a:pt x="8697" y="5044"/>
                  </a:lnTo>
                  <a:cubicBezTo>
                    <a:pt x="8584" y="5072"/>
                    <a:pt x="8521" y="5191"/>
                    <a:pt x="8559" y="5300"/>
                  </a:cubicBezTo>
                  <a:cubicBezTo>
                    <a:pt x="8589" y="5387"/>
                    <a:pt x="8669" y="5438"/>
                    <a:pt x="8752" y="5438"/>
                  </a:cubicBezTo>
                  <a:cubicBezTo>
                    <a:pt x="8777" y="5438"/>
                    <a:pt x="8802" y="5433"/>
                    <a:pt x="8827" y="5423"/>
                  </a:cubicBezTo>
                  <a:lnTo>
                    <a:pt x="9115" y="5321"/>
                  </a:lnTo>
                  <a:cubicBezTo>
                    <a:pt x="9185" y="5297"/>
                    <a:pt x="9238" y="5230"/>
                    <a:pt x="9245" y="5153"/>
                  </a:cubicBezTo>
                  <a:lnTo>
                    <a:pt x="9368" y="3940"/>
                  </a:lnTo>
                  <a:lnTo>
                    <a:pt x="9678" y="3771"/>
                  </a:lnTo>
                  <a:lnTo>
                    <a:pt x="9650" y="4119"/>
                  </a:lnTo>
                  <a:cubicBezTo>
                    <a:pt x="9642" y="4231"/>
                    <a:pt x="9727" y="4326"/>
                    <a:pt x="9836" y="4337"/>
                  </a:cubicBezTo>
                  <a:lnTo>
                    <a:pt x="9853" y="4337"/>
                  </a:lnTo>
                  <a:cubicBezTo>
                    <a:pt x="9955" y="4337"/>
                    <a:pt x="10043" y="4256"/>
                    <a:pt x="10054" y="4151"/>
                  </a:cubicBezTo>
                  <a:lnTo>
                    <a:pt x="10114" y="3359"/>
                  </a:lnTo>
                  <a:cubicBezTo>
                    <a:pt x="10121" y="3271"/>
                    <a:pt x="10177" y="3194"/>
                    <a:pt x="10261" y="3162"/>
                  </a:cubicBezTo>
                  <a:lnTo>
                    <a:pt x="10479" y="3078"/>
                  </a:lnTo>
                  <a:cubicBezTo>
                    <a:pt x="10690" y="2997"/>
                    <a:pt x="10799" y="2762"/>
                    <a:pt x="10726" y="2547"/>
                  </a:cubicBezTo>
                  <a:lnTo>
                    <a:pt x="10578" y="2139"/>
                  </a:lnTo>
                  <a:lnTo>
                    <a:pt x="11380" y="1605"/>
                  </a:lnTo>
                  <a:cubicBezTo>
                    <a:pt x="11671" y="1816"/>
                    <a:pt x="11946" y="2048"/>
                    <a:pt x="12199" y="2301"/>
                  </a:cubicBezTo>
                  <a:cubicBezTo>
                    <a:pt x="14727" y="4833"/>
                    <a:pt x="14727" y="8936"/>
                    <a:pt x="12199" y="11468"/>
                  </a:cubicBezTo>
                  <a:cubicBezTo>
                    <a:pt x="10935" y="12734"/>
                    <a:pt x="9276" y="13367"/>
                    <a:pt x="7617" y="13367"/>
                  </a:cubicBezTo>
                  <a:cubicBezTo>
                    <a:pt x="5958" y="13367"/>
                    <a:pt x="4299" y="12734"/>
                    <a:pt x="3035" y="11468"/>
                  </a:cubicBezTo>
                  <a:cubicBezTo>
                    <a:pt x="2796" y="11229"/>
                    <a:pt x="2574" y="10972"/>
                    <a:pt x="2374" y="10698"/>
                  </a:cubicBezTo>
                  <a:lnTo>
                    <a:pt x="2342" y="9070"/>
                  </a:lnTo>
                  <a:cubicBezTo>
                    <a:pt x="2339" y="9003"/>
                    <a:pt x="2328" y="8933"/>
                    <a:pt x="2304" y="8866"/>
                  </a:cubicBezTo>
                  <a:lnTo>
                    <a:pt x="1889" y="7734"/>
                  </a:lnTo>
                  <a:cubicBezTo>
                    <a:pt x="1861" y="7656"/>
                    <a:pt x="1854" y="7572"/>
                    <a:pt x="1871" y="7488"/>
                  </a:cubicBezTo>
                  <a:lnTo>
                    <a:pt x="2117" y="6338"/>
                  </a:lnTo>
                  <a:lnTo>
                    <a:pt x="2487" y="6046"/>
                  </a:lnTo>
                  <a:cubicBezTo>
                    <a:pt x="2536" y="6007"/>
                    <a:pt x="2564" y="5951"/>
                    <a:pt x="2564" y="5888"/>
                  </a:cubicBezTo>
                  <a:lnTo>
                    <a:pt x="2571" y="5445"/>
                  </a:lnTo>
                  <a:lnTo>
                    <a:pt x="3070" y="5476"/>
                  </a:lnTo>
                  <a:lnTo>
                    <a:pt x="3482" y="6654"/>
                  </a:lnTo>
                  <a:cubicBezTo>
                    <a:pt x="3560" y="6877"/>
                    <a:pt x="3760" y="6992"/>
                    <a:pt x="3960" y="6992"/>
                  </a:cubicBezTo>
                  <a:cubicBezTo>
                    <a:pt x="4139" y="6992"/>
                    <a:pt x="4317" y="6901"/>
                    <a:pt x="4410" y="6714"/>
                  </a:cubicBezTo>
                  <a:lnTo>
                    <a:pt x="4674" y="6187"/>
                  </a:lnTo>
                  <a:lnTo>
                    <a:pt x="5159" y="5856"/>
                  </a:lnTo>
                  <a:cubicBezTo>
                    <a:pt x="5198" y="5828"/>
                    <a:pt x="5243" y="5815"/>
                    <a:pt x="5288" y="5815"/>
                  </a:cubicBezTo>
                  <a:cubicBezTo>
                    <a:pt x="5357" y="5815"/>
                    <a:pt x="5425" y="5846"/>
                    <a:pt x="5472" y="5905"/>
                  </a:cubicBezTo>
                  <a:lnTo>
                    <a:pt x="6031" y="6630"/>
                  </a:lnTo>
                  <a:cubicBezTo>
                    <a:pt x="6066" y="6675"/>
                    <a:pt x="6119" y="6703"/>
                    <a:pt x="6175" y="6710"/>
                  </a:cubicBezTo>
                  <a:lnTo>
                    <a:pt x="6404" y="6725"/>
                  </a:lnTo>
                  <a:cubicBezTo>
                    <a:pt x="6407" y="6725"/>
                    <a:pt x="6414" y="6728"/>
                    <a:pt x="6414" y="6735"/>
                  </a:cubicBezTo>
                  <a:lnTo>
                    <a:pt x="6671" y="7614"/>
                  </a:lnTo>
                  <a:cubicBezTo>
                    <a:pt x="6700" y="7716"/>
                    <a:pt x="6779" y="7760"/>
                    <a:pt x="6859" y="7760"/>
                  </a:cubicBezTo>
                  <a:cubicBezTo>
                    <a:pt x="6980" y="7760"/>
                    <a:pt x="7102" y="7659"/>
                    <a:pt x="7058" y="7502"/>
                  </a:cubicBezTo>
                  <a:lnTo>
                    <a:pt x="6956" y="7147"/>
                  </a:lnTo>
                  <a:lnTo>
                    <a:pt x="7357" y="6999"/>
                  </a:lnTo>
                  <a:cubicBezTo>
                    <a:pt x="7621" y="6900"/>
                    <a:pt x="7789" y="6637"/>
                    <a:pt x="7768" y="6355"/>
                  </a:cubicBezTo>
                  <a:lnTo>
                    <a:pt x="7723" y="5810"/>
                  </a:lnTo>
                  <a:lnTo>
                    <a:pt x="8046" y="5698"/>
                  </a:lnTo>
                  <a:cubicBezTo>
                    <a:pt x="8159" y="5666"/>
                    <a:pt x="8218" y="5547"/>
                    <a:pt x="8183" y="5438"/>
                  </a:cubicBezTo>
                  <a:cubicBezTo>
                    <a:pt x="8154" y="5354"/>
                    <a:pt x="8075" y="5302"/>
                    <a:pt x="7993" y="5302"/>
                  </a:cubicBezTo>
                  <a:cubicBezTo>
                    <a:pt x="7967" y="5302"/>
                    <a:pt x="7941" y="5307"/>
                    <a:pt x="7916" y="5318"/>
                  </a:cubicBezTo>
                  <a:lnTo>
                    <a:pt x="7445" y="5483"/>
                  </a:lnTo>
                  <a:cubicBezTo>
                    <a:pt x="7357" y="5511"/>
                    <a:pt x="7304" y="5596"/>
                    <a:pt x="7311" y="5687"/>
                  </a:cubicBezTo>
                  <a:lnTo>
                    <a:pt x="7364" y="6387"/>
                  </a:lnTo>
                  <a:cubicBezTo>
                    <a:pt x="7374" y="6489"/>
                    <a:pt x="7311" y="6584"/>
                    <a:pt x="7216" y="6619"/>
                  </a:cubicBezTo>
                  <a:lnTo>
                    <a:pt x="6843" y="6760"/>
                  </a:lnTo>
                  <a:lnTo>
                    <a:pt x="6805" y="6623"/>
                  </a:lnTo>
                  <a:cubicBezTo>
                    <a:pt x="6755" y="6457"/>
                    <a:pt x="6608" y="6338"/>
                    <a:pt x="6432" y="6324"/>
                  </a:cubicBezTo>
                  <a:lnTo>
                    <a:pt x="6295" y="6313"/>
                  </a:lnTo>
                  <a:lnTo>
                    <a:pt x="5792" y="5659"/>
                  </a:lnTo>
                  <a:cubicBezTo>
                    <a:pt x="5666" y="5497"/>
                    <a:pt x="5478" y="5411"/>
                    <a:pt x="5288" y="5411"/>
                  </a:cubicBezTo>
                  <a:cubicBezTo>
                    <a:pt x="5164" y="5411"/>
                    <a:pt x="5040" y="5447"/>
                    <a:pt x="4930" y="5522"/>
                  </a:cubicBezTo>
                  <a:lnTo>
                    <a:pt x="4403" y="5884"/>
                  </a:lnTo>
                  <a:cubicBezTo>
                    <a:pt x="4375" y="5902"/>
                    <a:pt x="4354" y="5930"/>
                    <a:pt x="4336" y="5961"/>
                  </a:cubicBezTo>
                  <a:lnTo>
                    <a:pt x="4051" y="6535"/>
                  </a:lnTo>
                  <a:cubicBezTo>
                    <a:pt x="4031" y="6573"/>
                    <a:pt x="3995" y="6592"/>
                    <a:pt x="3959" y="6592"/>
                  </a:cubicBezTo>
                  <a:cubicBezTo>
                    <a:pt x="3918" y="6592"/>
                    <a:pt x="3878" y="6569"/>
                    <a:pt x="3861" y="6524"/>
                  </a:cubicBezTo>
                  <a:lnTo>
                    <a:pt x="3404" y="5220"/>
                  </a:lnTo>
                  <a:cubicBezTo>
                    <a:pt x="3380" y="5146"/>
                    <a:pt x="3309" y="5093"/>
                    <a:pt x="3228" y="5086"/>
                  </a:cubicBezTo>
                  <a:lnTo>
                    <a:pt x="2479" y="5037"/>
                  </a:lnTo>
                  <a:lnTo>
                    <a:pt x="2230" y="4692"/>
                  </a:lnTo>
                  <a:cubicBezTo>
                    <a:pt x="2185" y="4631"/>
                    <a:pt x="2127" y="4605"/>
                    <a:pt x="2071" y="4605"/>
                  </a:cubicBezTo>
                  <a:cubicBezTo>
                    <a:pt x="1926" y="4605"/>
                    <a:pt x="1789" y="4771"/>
                    <a:pt x="1903" y="4928"/>
                  </a:cubicBezTo>
                  <a:lnTo>
                    <a:pt x="2170" y="5297"/>
                  </a:lnTo>
                  <a:lnTo>
                    <a:pt x="2163" y="5789"/>
                  </a:lnTo>
                  <a:lnTo>
                    <a:pt x="1657" y="6187"/>
                  </a:lnTo>
                  <a:cubicBezTo>
                    <a:pt x="1654" y="6188"/>
                    <a:pt x="1651" y="6189"/>
                    <a:pt x="1648" y="6189"/>
                  </a:cubicBezTo>
                  <a:cubicBezTo>
                    <a:pt x="1644" y="6189"/>
                    <a:pt x="1641" y="6187"/>
                    <a:pt x="1639" y="6183"/>
                  </a:cubicBezTo>
                  <a:lnTo>
                    <a:pt x="1252" y="5666"/>
                  </a:lnTo>
                  <a:cubicBezTo>
                    <a:pt x="1400" y="4871"/>
                    <a:pt x="1702" y="4108"/>
                    <a:pt x="2135" y="3426"/>
                  </a:cubicBezTo>
                  <a:lnTo>
                    <a:pt x="2413" y="3845"/>
                  </a:lnTo>
                  <a:cubicBezTo>
                    <a:pt x="2455" y="3914"/>
                    <a:pt x="2516" y="3943"/>
                    <a:pt x="2577" y="3943"/>
                  </a:cubicBezTo>
                  <a:cubicBezTo>
                    <a:pt x="2720" y="3943"/>
                    <a:pt x="2861" y="3780"/>
                    <a:pt x="2747" y="3620"/>
                  </a:cubicBezTo>
                  <a:lnTo>
                    <a:pt x="2381" y="3064"/>
                  </a:lnTo>
                  <a:cubicBezTo>
                    <a:pt x="2578" y="2793"/>
                    <a:pt x="2799" y="2540"/>
                    <a:pt x="3035" y="2301"/>
                  </a:cubicBezTo>
                  <a:cubicBezTo>
                    <a:pt x="4286" y="1052"/>
                    <a:pt x="5948" y="403"/>
                    <a:pt x="7625" y="403"/>
                  </a:cubicBezTo>
                  <a:close/>
                  <a:moveTo>
                    <a:pt x="7616" y="1"/>
                  </a:moveTo>
                  <a:cubicBezTo>
                    <a:pt x="6291" y="1"/>
                    <a:pt x="4958" y="382"/>
                    <a:pt x="3791" y="1162"/>
                  </a:cubicBezTo>
                  <a:cubicBezTo>
                    <a:pt x="1062" y="2987"/>
                    <a:pt x="0" y="6485"/>
                    <a:pt x="1259" y="9520"/>
                  </a:cubicBezTo>
                  <a:cubicBezTo>
                    <a:pt x="2339" y="12131"/>
                    <a:pt x="4876" y="13771"/>
                    <a:pt x="7615" y="13771"/>
                  </a:cubicBezTo>
                  <a:cubicBezTo>
                    <a:pt x="8060" y="13771"/>
                    <a:pt x="8510" y="13727"/>
                    <a:pt x="8960" y="13638"/>
                  </a:cubicBezTo>
                  <a:cubicBezTo>
                    <a:pt x="12181" y="12998"/>
                    <a:pt x="14502" y="10171"/>
                    <a:pt x="14502" y="6886"/>
                  </a:cubicBezTo>
                  <a:cubicBezTo>
                    <a:pt x="14506" y="5058"/>
                    <a:pt x="13781" y="3307"/>
                    <a:pt x="12487" y="2016"/>
                  </a:cubicBezTo>
                  <a:cubicBezTo>
                    <a:pt x="11156" y="686"/>
                    <a:pt x="9393" y="1"/>
                    <a:pt x="76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2" name="Google Shape;12702;p32"/>
            <p:cNvSpPr/>
            <p:nvPr/>
          </p:nvSpPr>
          <p:spPr>
            <a:xfrm>
              <a:off x="6752089" y="3562790"/>
              <a:ext cx="48048" cy="28545"/>
            </a:xfrm>
            <a:custGeom>
              <a:rect b="b" l="l" r="r" t="t"/>
              <a:pathLst>
                <a:path extrusionOk="0" h="1089" w="1833">
                  <a:moveTo>
                    <a:pt x="285" y="0"/>
                  </a:moveTo>
                  <a:cubicBezTo>
                    <a:pt x="126" y="0"/>
                    <a:pt x="1" y="208"/>
                    <a:pt x="145" y="350"/>
                  </a:cubicBezTo>
                  <a:lnTo>
                    <a:pt x="821" y="916"/>
                  </a:lnTo>
                  <a:cubicBezTo>
                    <a:pt x="922" y="1001"/>
                    <a:pt x="1049" y="1053"/>
                    <a:pt x="1179" y="1060"/>
                  </a:cubicBezTo>
                  <a:lnTo>
                    <a:pt x="1545" y="1088"/>
                  </a:lnTo>
                  <a:lnTo>
                    <a:pt x="1559" y="1088"/>
                  </a:lnTo>
                  <a:cubicBezTo>
                    <a:pt x="1560" y="1088"/>
                    <a:pt x="1561" y="1088"/>
                    <a:pt x="1562" y="1088"/>
                  </a:cubicBezTo>
                  <a:cubicBezTo>
                    <a:pt x="1819" y="1088"/>
                    <a:pt x="1832" y="705"/>
                    <a:pt x="1573" y="688"/>
                  </a:cubicBezTo>
                  <a:lnTo>
                    <a:pt x="1211" y="659"/>
                  </a:lnTo>
                  <a:cubicBezTo>
                    <a:pt x="1162" y="656"/>
                    <a:pt x="1116" y="638"/>
                    <a:pt x="1077" y="607"/>
                  </a:cubicBezTo>
                  <a:lnTo>
                    <a:pt x="402" y="41"/>
                  </a:lnTo>
                  <a:cubicBezTo>
                    <a:pt x="363" y="13"/>
                    <a:pt x="323" y="0"/>
                    <a:pt x="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3" name="Google Shape;12703;p32"/>
            <p:cNvSpPr/>
            <p:nvPr/>
          </p:nvSpPr>
          <p:spPr>
            <a:xfrm>
              <a:off x="6844279" y="3432907"/>
              <a:ext cx="24797" cy="32477"/>
            </a:xfrm>
            <a:custGeom>
              <a:rect b="b" l="l" r="r" t="t"/>
              <a:pathLst>
                <a:path extrusionOk="0" h="1239" w="946">
                  <a:moveTo>
                    <a:pt x="695" y="0"/>
                  </a:moveTo>
                  <a:cubicBezTo>
                    <a:pt x="618" y="0"/>
                    <a:pt x="542" y="42"/>
                    <a:pt x="511" y="139"/>
                  </a:cubicBezTo>
                  <a:lnTo>
                    <a:pt x="398" y="484"/>
                  </a:lnTo>
                  <a:lnTo>
                    <a:pt x="71" y="917"/>
                  </a:lnTo>
                  <a:cubicBezTo>
                    <a:pt x="1" y="1004"/>
                    <a:pt x="18" y="1131"/>
                    <a:pt x="106" y="1198"/>
                  </a:cubicBezTo>
                  <a:cubicBezTo>
                    <a:pt x="142" y="1225"/>
                    <a:pt x="185" y="1238"/>
                    <a:pt x="227" y="1238"/>
                  </a:cubicBezTo>
                  <a:cubicBezTo>
                    <a:pt x="288" y="1238"/>
                    <a:pt x="349" y="1211"/>
                    <a:pt x="391" y="1159"/>
                  </a:cubicBezTo>
                  <a:lnTo>
                    <a:pt x="743" y="702"/>
                  </a:lnTo>
                  <a:cubicBezTo>
                    <a:pt x="757" y="684"/>
                    <a:pt x="767" y="663"/>
                    <a:pt x="774" y="642"/>
                  </a:cubicBezTo>
                  <a:lnTo>
                    <a:pt x="894" y="266"/>
                  </a:lnTo>
                  <a:cubicBezTo>
                    <a:pt x="946" y="108"/>
                    <a:pt x="819" y="0"/>
                    <a:pt x="6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4" name="Google Shape;12704;p32"/>
            <p:cNvSpPr/>
            <p:nvPr/>
          </p:nvSpPr>
          <p:spPr>
            <a:xfrm>
              <a:off x="6808079" y="3505673"/>
              <a:ext cx="18244" cy="28860"/>
            </a:xfrm>
            <a:custGeom>
              <a:rect b="b" l="l" r="r" t="t"/>
              <a:pathLst>
                <a:path extrusionOk="0" h="1101" w="696">
                  <a:moveTo>
                    <a:pt x="253" y="1"/>
                  </a:moveTo>
                  <a:cubicBezTo>
                    <a:pt x="127" y="1"/>
                    <a:pt x="0" y="111"/>
                    <a:pt x="56" y="271"/>
                  </a:cubicBezTo>
                  <a:lnTo>
                    <a:pt x="274" y="954"/>
                  </a:lnTo>
                  <a:cubicBezTo>
                    <a:pt x="297" y="1042"/>
                    <a:pt x="378" y="1101"/>
                    <a:pt x="466" y="1101"/>
                  </a:cubicBezTo>
                  <a:cubicBezTo>
                    <a:pt x="486" y="1101"/>
                    <a:pt x="507" y="1097"/>
                    <a:pt x="527" y="1091"/>
                  </a:cubicBezTo>
                  <a:cubicBezTo>
                    <a:pt x="636" y="1059"/>
                    <a:pt x="696" y="940"/>
                    <a:pt x="657" y="834"/>
                  </a:cubicBezTo>
                  <a:lnTo>
                    <a:pt x="443" y="152"/>
                  </a:lnTo>
                  <a:cubicBezTo>
                    <a:pt x="413" y="46"/>
                    <a:pt x="333" y="1"/>
                    <a:pt x="2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5" name="Google Shape;12705;p32"/>
            <p:cNvSpPr/>
            <p:nvPr/>
          </p:nvSpPr>
          <p:spPr>
            <a:xfrm>
              <a:off x="6773689" y="3539068"/>
              <a:ext cx="45924" cy="34758"/>
            </a:xfrm>
            <a:custGeom>
              <a:rect b="b" l="l" r="r" t="t"/>
              <a:pathLst>
                <a:path extrusionOk="0" h="1326" w="1752">
                  <a:moveTo>
                    <a:pt x="672" y="401"/>
                  </a:moveTo>
                  <a:lnTo>
                    <a:pt x="1231" y="495"/>
                  </a:lnTo>
                  <a:cubicBezTo>
                    <a:pt x="1241" y="499"/>
                    <a:pt x="1245" y="510"/>
                    <a:pt x="1241" y="517"/>
                  </a:cubicBezTo>
                  <a:lnTo>
                    <a:pt x="939" y="914"/>
                  </a:lnTo>
                  <a:cubicBezTo>
                    <a:pt x="936" y="916"/>
                    <a:pt x="934" y="919"/>
                    <a:pt x="930" y="919"/>
                  </a:cubicBezTo>
                  <a:cubicBezTo>
                    <a:pt x="929" y="919"/>
                    <a:pt x="927" y="918"/>
                    <a:pt x="925" y="917"/>
                  </a:cubicBezTo>
                  <a:lnTo>
                    <a:pt x="503" y="759"/>
                  </a:lnTo>
                  <a:lnTo>
                    <a:pt x="654" y="411"/>
                  </a:lnTo>
                  <a:cubicBezTo>
                    <a:pt x="658" y="404"/>
                    <a:pt x="665" y="401"/>
                    <a:pt x="672" y="401"/>
                  </a:cubicBezTo>
                  <a:close/>
                  <a:moveTo>
                    <a:pt x="668" y="1"/>
                  </a:moveTo>
                  <a:cubicBezTo>
                    <a:pt x="504" y="1"/>
                    <a:pt x="353" y="95"/>
                    <a:pt x="285" y="249"/>
                  </a:cubicBezTo>
                  <a:lnTo>
                    <a:pt x="46" y="798"/>
                  </a:lnTo>
                  <a:cubicBezTo>
                    <a:pt x="0" y="903"/>
                    <a:pt x="53" y="1026"/>
                    <a:pt x="162" y="1065"/>
                  </a:cubicBezTo>
                  <a:lnTo>
                    <a:pt x="784" y="1297"/>
                  </a:lnTo>
                  <a:cubicBezTo>
                    <a:pt x="830" y="1315"/>
                    <a:pt x="879" y="1322"/>
                    <a:pt x="932" y="1325"/>
                  </a:cubicBezTo>
                  <a:cubicBezTo>
                    <a:pt x="1062" y="1322"/>
                    <a:pt x="1185" y="1262"/>
                    <a:pt x="1262" y="1157"/>
                  </a:cubicBezTo>
                  <a:lnTo>
                    <a:pt x="1561" y="763"/>
                  </a:lnTo>
                  <a:cubicBezTo>
                    <a:pt x="1751" y="513"/>
                    <a:pt x="1607" y="151"/>
                    <a:pt x="1298" y="98"/>
                  </a:cubicBezTo>
                  <a:lnTo>
                    <a:pt x="738" y="7"/>
                  </a:lnTo>
                  <a:cubicBezTo>
                    <a:pt x="715" y="3"/>
                    <a:pt x="691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6" name="Google Shape;12706;p32"/>
            <p:cNvSpPr/>
            <p:nvPr/>
          </p:nvSpPr>
          <p:spPr>
            <a:xfrm>
              <a:off x="6823361" y="3542056"/>
              <a:ext cx="56802" cy="32870"/>
            </a:xfrm>
            <a:custGeom>
              <a:rect b="b" l="l" r="r" t="t"/>
              <a:pathLst>
                <a:path extrusionOk="0" h="1254" w="2167">
                  <a:moveTo>
                    <a:pt x="1123" y="403"/>
                  </a:moveTo>
                  <a:cubicBezTo>
                    <a:pt x="1182" y="403"/>
                    <a:pt x="1241" y="426"/>
                    <a:pt x="1284" y="469"/>
                  </a:cubicBezTo>
                  <a:lnTo>
                    <a:pt x="1597" y="775"/>
                  </a:lnTo>
                  <a:lnTo>
                    <a:pt x="1519" y="821"/>
                  </a:lnTo>
                  <a:cubicBezTo>
                    <a:pt x="1485" y="840"/>
                    <a:pt x="1447" y="850"/>
                    <a:pt x="1408" y="850"/>
                  </a:cubicBezTo>
                  <a:cubicBezTo>
                    <a:pt x="1375" y="850"/>
                    <a:pt x="1341" y="843"/>
                    <a:pt x="1309" y="828"/>
                  </a:cubicBezTo>
                  <a:lnTo>
                    <a:pt x="725" y="564"/>
                  </a:lnTo>
                  <a:lnTo>
                    <a:pt x="1027" y="424"/>
                  </a:lnTo>
                  <a:cubicBezTo>
                    <a:pt x="1058" y="410"/>
                    <a:pt x="1091" y="403"/>
                    <a:pt x="1123" y="403"/>
                  </a:cubicBezTo>
                  <a:close/>
                  <a:moveTo>
                    <a:pt x="1122" y="1"/>
                  </a:moveTo>
                  <a:cubicBezTo>
                    <a:pt x="1033" y="1"/>
                    <a:pt x="943" y="19"/>
                    <a:pt x="858" y="58"/>
                  </a:cubicBezTo>
                  <a:lnTo>
                    <a:pt x="159" y="381"/>
                  </a:lnTo>
                  <a:cubicBezTo>
                    <a:pt x="0" y="455"/>
                    <a:pt x="0" y="677"/>
                    <a:pt x="159" y="751"/>
                  </a:cubicBezTo>
                  <a:lnTo>
                    <a:pt x="1143" y="1197"/>
                  </a:lnTo>
                  <a:cubicBezTo>
                    <a:pt x="1227" y="1235"/>
                    <a:pt x="1316" y="1254"/>
                    <a:pt x="1405" y="1254"/>
                  </a:cubicBezTo>
                  <a:cubicBezTo>
                    <a:pt x="1514" y="1254"/>
                    <a:pt x="1623" y="1225"/>
                    <a:pt x="1720" y="1169"/>
                  </a:cubicBezTo>
                  <a:lnTo>
                    <a:pt x="2029" y="993"/>
                  </a:lnTo>
                  <a:cubicBezTo>
                    <a:pt x="2145" y="927"/>
                    <a:pt x="2167" y="765"/>
                    <a:pt x="2072" y="673"/>
                  </a:cubicBezTo>
                  <a:lnTo>
                    <a:pt x="1565" y="181"/>
                  </a:lnTo>
                  <a:cubicBezTo>
                    <a:pt x="1445" y="63"/>
                    <a:pt x="1285" y="1"/>
                    <a:pt x="11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7" name="Google Shape;12707;p32"/>
            <p:cNvSpPr/>
            <p:nvPr/>
          </p:nvSpPr>
          <p:spPr>
            <a:xfrm>
              <a:off x="6776834" y="3580222"/>
              <a:ext cx="103435" cy="75728"/>
            </a:xfrm>
            <a:custGeom>
              <a:rect b="b" l="l" r="r" t="t"/>
              <a:pathLst>
                <a:path extrusionOk="0" h="2889" w="3946">
                  <a:moveTo>
                    <a:pt x="2164" y="0"/>
                  </a:moveTo>
                  <a:cubicBezTo>
                    <a:pt x="2080" y="0"/>
                    <a:pt x="1997" y="25"/>
                    <a:pt x="1927" y="75"/>
                  </a:cubicBezTo>
                  <a:lnTo>
                    <a:pt x="967" y="754"/>
                  </a:lnTo>
                  <a:lnTo>
                    <a:pt x="580" y="828"/>
                  </a:lnTo>
                  <a:cubicBezTo>
                    <a:pt x="298" y="881"/>
                    <a:pt x="87" y="1116"/>
                    <a:pt x="66" y="1401"/>
                  </a:cubicBezTo>
                  <a:lnTo>
                    <a:pt x="17" y="2062"/>
                  </a:lnTo>
                  <a:cubicBezTo>
                    <a:pt x="0" y="2304"/>
                    <a:pt x="195" y="2510"/>
                    <a:pt x="433" y="2510"/>
                  </a:cubicBezTo>
                  <a:cubicBezTo>
                    <a:pt x="444" y="2510"/>
                    <a:pt x="456" y="2510"/>
                    <a:pt x="467" y="2509"/>
                  </a:cubicBezTo>
                  <a:lnTo>
                    <a:pt x="889" y="2474"/>
                  </a:lnTo>
                  <a:cubicBezTo>
                    <a:pt x="1150" y="2450"/>
                    <a:pt x="1126" y="2072"/>
                    <a:pt x="878" y="2072"/>
                  </a:cubicBezTo>
                  <a:cubicBezTo>
                    <a:pt x="871" y="2072"/>
                    <a:pt x="865" y="2072"/>
                    <a:pt x="858" y="2073"/>
                  </a:cubicBezTo>
                  <a:lnTo>
                    <a:pt x="436" y="2104"/>
                  </a:lnTo>
                  <a:cubicBezTo>
                    <a:pt x="435" y="2105"/>
                    <a:pt x="434" y="2105"/>
                    <a:pt x="433" y="2105"/>
                  </a:cubicBezTo>
                  <a:cubicBezTo>
                    <a:pt x="426" y="2105"/>
                    <a:pt x="419" y="2096"/>
                    <a:pt x="422" y="2090"/>
                  </a:cubicBezTo>
                  <a:lnTo>
                    <a:pt x="467" y="1433"/>
                  </a:lnTo>
                  <a:cubicBezTo>
                    <a:pt x="478" y="1327"/>
                    <a:pt x="552" y="1243"/>
                    <a:pt x="654" y="1222"/>
                  </a:cubicBezTo>
                  <a:lnTo>
                    <a:pt x="1083" y="1141"/>
                  </a:lnTo>
                  <a:cubicBezTo>
                    <a:pt x="1111" y="1134"/>
                    <a:pt x="1139" y="1123"/>
                    <a:pt x="1164" y="1106"/>
                  </a:cubicBezTo>
                  <a:lnTo>
                    <a:pt x="2159" y="402"/>
                  </a:lnTo>
                  <a:lnTo>
                    <a:pt x="2173" y="402"/>
                  </a:lnTo>
                  <a:lnTo>
                    <a:pt x="2869" y="712"/>
                  </a:lnTo>
                  <a:cubicBezTo>
                    <a:pt x="2893" y="723"/>
                    <a:pt x="2920" y="728"/>
                    <a:pt x="2948" y="728"/>
                  </a:cubicBezTo>
                  <a:cubicBezTo>
                    <a:pt x="2965" y="728"/>
                    <a:pt x="2982" y="726"/>
                    <a:pt x="2999" y="722"/>
                  </a:cubicBezTo>
                  <a:lnTo>
                    <a:pt x="3330" y="645"/>
                  </a:lnTo>
                  <a:lnTo>
                    <a:pt x="3520" y="1348"/>
                  </a:lnTo>
                  <a:cubicBezTo>
                    <a:pt x="3523" y="1352"/>
                    <a:pt x="3523" y="1355"/>
                    <a:pt x="3520" y="1359"/>
                  </a:cubicBezTo>
                  <a:lnTo>
                    <a:pt x="2749" y="2481"/>
                  </a:lnTo>
                  <a:cubicBezTo>
                    <a:pt x="2746" y="2484"/>
                    <a:pt x="2742" y="2484"/>
                    <a:pt x="2739" y="2484"/>
                  </a:cubicBezTo>
                  <a:cubicBezTo>
                    <a:pt x="2738" y="2485"/>
                    <a:pt x="2737" y="2486"/>
                    <a:pt x="2735" y="2486"/>
                  </a:cubicBezTo>
                  <a:cubicBezTo>
                    <a:pt x="2732" y="2486"/>
                    <a:pt x="2728" y="2483"/>
                    <a:pt x="2728" y="2481"/>
                  </a:cubicBezTo>
                  <a:lnTo>
                    <a:pt x="2352" y="2034"/>
                  </a:lnTo>
                  <a:cubicBezTo>
                    <a:pt x="2313" y="1985"/>
                    <a:pt x="2254" y="1960"/>
                    <a:pt x="2192" y="1960"/>
                  </a:cubicBezTo>
                  <a:cubicBezTo>
                    <a:pt x="2188" y="1960"/>
                    <a:pt x="2184" y="1960"/>
                    <a:pt x="2180" y="1960"/>
                  </a:cubicBezTo>
                  <a:lnTo>
                    <a:pt x="1684" y="2002"/>
                  </a:lnTo>
                  <a:cubicBezTo>
                    <a:pt x="1424" y="2023"/>
                    <a:pt x="1447" y="2404"/>
                    <a:pt x="1696" y="2404"/>
                  </a:cubicBezTo>
                  <a:cubicBezTo>
                    <a:pt x="1702" y="2404"/>
                    <a:pt x="1709" y="2404"/>
                    <a:pt x="1716" y="2403"/>
                  </a:cubicBezTo>
                  <a:lnTo>
                    <a:pt x="2109" y="2372"/>
                  </a:lnTo>
                  <a:lnTo>
                    <a:pt x="2419" y="2741"/>
                  </a:lnTo>
                  <a:cubicBezTo>
                    <a:pt x="2496" y="2836"/>
                    <a:pt x="2616" y="2888"/>
                    <a:pt x="2739" y="2888"/>
                  </a:cubicBezTo>
                  <a:lnTo>
                    <a:pt x="2760" y="2888"/>
                  </a:lnTo>
                  <a:cubicBezTo>
                    <a:pt x="2890" y="2885"/>
                    <a:pt x="3010" y="2818"/>
                    <a:pt x="3084" y="2709"/>
                  </a:cubicBezTo>
                  <a:lnTo>
                    <a:pt x="3854" y="1587"/>
                  </a:lnTo>
                  <a:cubicBezTo>
                    <a:pt x="3924" y="1485"/>
                    <a:pt x="3945" y="1359"/>
                    <a:pt x="3913" y="1243"/>
                  </a:cubicBezTo>
                  <a:lnTo>
                    <a:pt x="3667" y="350"/>
                  </a:lnTo>
                  <a:cubicBezTo>
                    <a:pt x="3644" y="261"/>
                    <a:pt x="3563" y="202"/>
                    <a:pt x="3475" y="202"/>
                  </a:cubicBezTo>
                  <a:cubicBezTo>
                    <a:pt x="3459" y="202"/>
                    <a:pt x="3442" y="204"/>
                    <a:pt x="3425" y="209"/>
                  </a:cubicBezTo>
                  <a:lnTo>
                    <a:pt x="2971" y="318"/>
                  </a:lnTo>
                  <a:lnTo>
                    <a:pt x="2335" y="37"/>
                  </a:lnTo>
                  <a:cubicBezTo>
                    <a:pt x="2280" y="12"/>
                    <a:pt x="2222" y="0"/>
                    <a:pt x="21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08" name="Google Shape;12708;p32"/>
          <p:cNvGrpSpPr/>
          <p:nvPr/>
        </p:nvGrpSpPr>
        <p:grpSpPr>
          <a:xfrm>
            <a:off x="7955715" y="2138404"/>
            <a:ext cx="380081" cy="325114"/>
            <a:chOff x="7955715" y="1986004"/>
            <a:chExt cx="380081" cy="325114"/>
          </a:xfrm>
        </p:grpSpPr>
        <p:sp>
          <p:nvSpPr>
            <p:cNvPr id="12709" name="Google Shape;12709;p32"/>
            <p:cNvSpPr/>
            <p:nvPr/>
          </p:nvSpPr>
          <p:spPr>
            <a:xfrm>
              <a:off x="7962452" y="2079451"/>
              <a:ext cx="41521" cy="46868"/>
            </a:xfrm>
            <a:custGeom>
              <a:rect b="b" l="l" r="r" t="t"/>
              <a:pathLst>
                <a:path extrusionOk="0" h="1788" w="1584">
                  <a:moveTo>
                    <a:pt x="1583" y="1"/>
                  </a:moveTo>
                  <a:lnTo>
                    <a:pt x="1" y="665"/>
                  </a:lnTo>
                  <a:lnTo>
                    <a:pt x="1421" y="1787"/>
                  </a:lnTo>
                  <a:lnTo>
                    <a:pt x="1583" y="1"/>
                  </a:ln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0" name="Google Shape;12710;p32"/>
            <p:cNvSpPr/>
            <p:nvPr/>
          </p:nvSpPr>
          <p:spPr>
            <a:xfrm>
              <a:off x="7981456" y="1991534"/>
              <a:ext cx="348338" cy="278482"/>
            </a:xfrm>
            <a:custGeom>
              <a:rect b="b" l="l" r="r" t="t"/>
              <a:pathLst>
                <a:path extrusionOk="0" h="10624" w="13289">
                  <a:moveTo>
                    <a:pt x="5211" y="0"/>
                  </a:moveTo>
                  <a:cubicBezTo>
                    <a:pt x="4946" y="0"/>
                    <a:pt x="1061" y="72"/>
                    <a:pt x="436" y="4294"/>
                  </a:cubicBezTo>
                  <a:cubicBezTo>
                    <a:pt x="0" y="8137"/>
                    <a:pt x="3116" y="10623"/>
                    <a:pt x="6734" y="10623"/>
                  </a:cubicBezTo>
                  <a:cubicBezTo>
                    <a:pt x="9899" y="10623"/>
                    <a:pt x="12610" y="8591"/>
                    <a:pt x="13289" y="5876"/>
                  </a:cubicBezTo>
                  <a:lnTo>
                    <a:pt x="13289" y="5876"/>
                  </a:lnTo>
                  <a:cubicBezTo>
                    <a:pt x="13288" y="5876"/>
                    <a:pt x="12489" y="6446"/>
                    <a:pt x="11249" y="6446"/>
                  </a:cubicBezTo>
                  <a:cubicBezTo>
                    <a:pt x="11125" y="6446"/>
                    <a:pt x="10998" y="6441"/>
                    <a:pt x="10866" y="6428"/>
                  </a:cubicBezTo>
                  <a:cubicBezTo>
                    <a:pt x="9013" y="6252"/>
                    <a:pt x="7676" y="3956"/>
                    <a:pt x="6875" y="2571"/>
                  </a:cubicBezTo>
                  <a:cubicBezTo>
                    <a:pt x="6340" y="1646"/>
                    <a:pt x="5623" y="1073"/>
                    <a:pt x="4561" y="865"/>
                  </a:cubicBezTo>
                  <a:lnTo>
                    <a:pt x="5225" y="0"/>
                  </a:lnTo>
                  <a:cubicBezTo>
                    <a:pt x="5225" y="0"/>
                    <a:pt x="5221" y="0"/>
                    <a:pt x="5211" y="0"/>
                  </a:cubicBezTo>
                  <a:close/>
                </a:path>
              </a:pathLst>
            </a:custGeom>
            <a:solidFill>
              <a:srgbClr val="7896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1" name="Google Shape;12711;p32"/>
            <p:cNvSpPr/>
            <p:nvPr/>
          </p:nvSpPr>
          <p:spPr>
            <a:xfrm>
              <a:off x="7981456" y="1991534"/>
              <a:ext cx="235808" cy="278482"/>
            </a:xfrm>
            <a:custGeom>
              <a:rect b="b" l="l" r="r" t="t"/>
              <a:pathLst>
                <a:path extrusionOk="0" h="10624" w="8996">
                  <a:moveTo>
                    <a:pt x="5211" y="0"/>
                  </a:moveTo>
                  <a:cubicBezTo>
                    <a:pt x="4946" y="0"/>
                    <a:pt x="1061" y="72"/>
                    <a:pt x="436" y="4294"/>
                  </a:cubicBezTo>
                  <a:cubicBezTo>
                    <a:pt x="0" y="8137"/>
                    <a:pt x="3116" y="10623"/>
                    <a:pt x="6734" y="10623"/>
                  </a:cubicBezTo>
                  <a:cubicBezTo>
                    <a:pt x="7501" y="10623"/>
                    <a:pt x="8264" y="10504"/>
                    <a:pt x="8995" y="10265"/>
                  </a:cubicBezTo>
                  <a:lnTo>
                    <a:pt x="8995" y="10265"/>
                  </a:lnTo>
                  <a:cubicBezTo>
                    <a:pt x="8826" y="10275"/>
                    <a:pt x="8658" y="10282"/>
                    <a:pt x="8485" y="10282"/>
                  </a:cubicBezTo>
                  <a:cubicBezTo>
                    <a:pt x="4870" y="10282"/>
                    <a:pt x="1751" y="7796"/>
                    <a:pt x="2187" y="3953"/>
                  </a:cubicBezTo>
                  <a:cubicBezTo>
                    <a:pt x="2549" y="1505"/>
                    <a:pt x="4012" y="450"/>
                    <a:pt x="5225" y="0"/>
                  </a:cubicBezTo>
                  <a:cubicBezTo>
                    <a:pt x="5225" y="0"/>
                    <a:pt x="5221" y="0"/>
                    <a:pt x="5211" y="0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2" name="Google Shape;12712;p32"/>
            <p:cNvSpPr/>
            <p:nvPr/>
          </p:nvSpPr>
          <p:spPr>
            <a:xfrm>
              <a:off x="8076764" y="2068468"/>
              <a:ext cx="213763" cy="125217"/>
            </a:xfrm>
            <a:custGeom>
              <a:rect b="b" l="l" r="r" t="t"/>
              <a:pathLst>
                <a:path extrusionOk="0" h="4777" w="8155">
                  <a:moveTo>
                    <a:pt x="2837" y="0"/>
                  </a:moveTo>
                  <a:cubicBezTo>
                    <a:pt x="2636" y="0"/>
                    <a:pt x="2434" y="48"/>
                    <a:pt x="2247" y="149"/>
                  </a:cubicBezTo>
                  <a:lnTo>
                    <a:pt x="2240" y="153"/>
                  </a:lnTo>
                  <a:cubicBezTo>
                    <a:pt x="0" y="1373"/>
                    <a:pt x="1161" y="4776"/>
                    <a:pt x="3921" y="4776"/>
                  </a:cubicBezTo>
                  <a:cubicBezTo>
                    <a:pt x="5091" y="4776"/>
                    <a:pt x="6548" y="4164"/>
                    <a:pt x="8155" y="2516"/>
                  </a:cubicBezTo>
                  <a:lnTo>
                    <a:pt x="8155" y="2516"/>
                  </a:lnTo>
                  <a:cubicBezTo>
                    <a:pt x="8155" y="2516"/>
                    <a:pt x="7842" y="2663"/>
                    <a:pt x="7324" y="2663"/>
                  </a:cubicBezTo>
                  <a:cubicBezTo>
                    <a:pt x="6520" y="2663"/>
                    <a:pt x="5223" y="2308"/>
                    <a:pt x="3833" y="497"/>
                  </a:cubicBezTo>
                  <a:cubicBezTo>
                    <a:pt x="3591" y="175"/>
                    <a:pt x="3218" y="0"/>
                    <a:pt x="2837" y="0"/>
                  </a:cubicBezTo>
                  <a:close/>
                </a:path>
              </a:pathLst>
            </a:custGeom>
            <a:solidFill>
              <a:srgbClr val="6587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3" name="Google Shape;12713;p32"/>
            <p:cNvSpPr/>
            <p:nvPr/>
          </p:nvSpPr>
          <p:spPr>
            <a:xfrm>
              <a:off x="8100539" y="2115965"/>
              <a:ext cx="189988" cy="77746"/>
            </a:xfrm>
            <a:custGeom>
              <a:rect b="b" l="l" r="r" t="t"/>
              <a:pathLst>
                <a:path extrusionOk="0" h="2966" w="7248">
                  <a:moveTo>
                    <a:pt x="169" y="0"/>
                  </a:moveTo>
                  <a:cubicBezTo>
                    <a:pt x="0" y="1391"/>
                    <a:pt x="1138" y="2965"/>
                    <a:pt x="3015" y="2965"/>
                  </a:cubicBezTo>
                  <a:cubicBezTo>
                    <a:pt x="4185" y="2965"/>
                    <a:pt x="5641" y="2354"/>
                    <a:pt x="7248" y="707"/>
                  </a:cubicBezTo>
                  <a:lnTo>
                    <a:pt x="7248" y="707"/>
                  </a:lnTo>
                  <a:cubicBezTo>
                    <a:pt x="7226" y="715"/>
                    <a:pt x="6918" y="851"/>
                    <a:pt x="6416" y="851"/>
                  </a:cubicBezTo>
                  <a:cubicBezTo>
                    <a:pt x="6263" y="851"/>
                    <a:pt x="6091" y="839"/>
                    <a:pt x="5904" y="806"/>
                  </a:cubicBezTo>
                  <a:cubicBezTo>
                    <a:pt x="5109" y="1553"/>
                    <a:pt x="3725" y="2141"/>
                    <a:pt x="2515" y="2141"/>
                  </a:cubicBezTo>
                  <a:cubicBezTo>
                    <a:pt x="1318" y="2141"/>
                    <a:pt x="290" y="1566"/>
                    <a:pt x="169" y="0"/>
                  </a:cubicBezTo>
                  <a:close/>
                </a:path>
              </a:pathLst>
            </a:custGeom>
            <a:solidFill>
              <a:srgbClr val="547A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4" name="Google Shape;12714;p32"/>
            <p:cNvSpPr/>
            <p:nvPr/>
          </p:nvSpPr>
          <p:spPr>
            <a:xfrm>
              <a:off x="8027616" y="2062596"/>
              <a:ext cx="35518" cy="41494"/>
            </a:xfrm>
            <a:custGeom>
              <a:rect b="b" l="l" r="r" t="t"/>
              <a:pathLst>
                <a:path extrusionOk="0" h="1583" w="1355">
                  <a:moveTo>
                    <a:pt x="679" y="0"/>
                  </a:moveTo>
                  <a:cubicBezTo>
                    <a:pt x="303" y="0"/>
                    <a:pt x="1" y="306"/>
                    <a:pt x="1" y="679"/>
                  </a:cubicBezTo>
                  <a:lnTo>
                    <a:pt x="1" y="904"/>
                  </a:lnTo>
                  <a:cubicBezTo>
                    <a:pt x="1" y="1280"/>
                    <a:pt x="303" y="1583"/>
                    <a:pt x="679" y="1583"/>
                  </a:cubicBezTo>
                  <a:cubicBezTo>
                    <a:pt x="1052" y="1583"/>
                    <a:pt x="1355" y="1280"/>
                    <a:pt x="1355" y="904"/>
                  </a:cubicBezTo>
                  <a:lnTo>
                    <a:pt x="1355" y="679"/>
                  </a:lnTo>
                  <a:cubicBezTo>
                    <a:pt x="1355" y="306"/>
                    <a:pt x="1052" y="0"/>
                    <a:pt x="679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5" name="Google Shape;12715;p32"/>
            <p:cNvSpPr/>
            <p:nvPr/>
          </p:nvSpPr>
          <p:spPr>
            <a:xfrm>
              <a:off x="8045414" y="2062596"/>
              <a:ext cx="17720" cy="29620"/>
            </a:xfrm>
            <a:custGeom>
              <a:rect b="b" l="l" r="r" t="t"/>
              <a:pathLst>
                <a:path extrusionOk="0" h="1130" w="676">
                  <a:moveTo>
                    <a:pt x="0" y="0"/>
                  </a:moveTo>
                  <a:lnTo>
                    <a:pt x="0" y="792"/>
                  </a:lnTo>
                  <a:cubicBezTo>
                    <a:pt x="0" y="978"/>
                    <a:pt x="152" y="1129"/>
                    <a:pt x="338" y="1129"/>
                  </a:cubicBezTo>
                  <a:cubicBezTo>
                    <a:pt x="524" y="1129"/>
                    <a:pt x="676" y="978"/>
                    <a:pt x="676" y="792"/>
                  </a:cubicBezTo>
                  <a:lnTo>
                    <a:pt x="676" y="679"/>
                  </a:lnTo>
                  <a:cubicBezTo>
                    <a:pt x="676" y="303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6" name="Google Shape;12716;p32"/>
            <p:cNvSpPr/>
            <p:nvPr/>
          </p:nvSpPr>
          <p:spPr>
            <a:xfrm>
              <a:off x="8039149" y="2068127"/>
              <a:ext cx="12556" cy="12661"/>
            </a:xfrm>
            <a:custGeom>
              <a:rect b="b" l="l" r="r" t="t"/>
              <a:pathLst>
                <a:path extrusionOk="0" h="483" w="479">
                  <a:moveTo>
                    <a:pt x="239" y="0"/>
                  </a:moveTo>
                  <a:cubicBezTo>
                    <a:pt x="106" y="0"/>
                    <a:pt x="0" y="109"/>
                    <a:pt x="0" y="243"/>
                  </a:cubicBezTo>
                  <a:cubicBezTo>
                    <a:pt x="0" y="373"/>
                    <a:pt x="106" y="482"/>
                    <a:pt x="239" y="482"/>
                  </a:cubicBezTo>
                  <a:cubicBezTo>
                    <a:pt x="370" y="482"/>
                    <a:pt x="479" y="373"/>
                    <a:pt x="479" y="243"/>
                  </a:cubicBezTo>
                  <a:cubicBezTo>
                    <a:pt x="479" y="109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7" name="Google Shape;12717;p32"/>
            <p:cNvSpPr/>
            <p:nvPr/>
          </p:nvSpPr>
          <p:spPr>
            <a:xfrm>
              <a:off x="8022085" y="2057066"/>
              <a:ext cx="46684" cy="52110"/>
            </a:xfrm>
            <a:custGeom>
              <a:rect b="b" l="l" r="r" t="t"/>
              <a:pathLst>
                <a:path extrusionOk="0" h="1988" w="1781">
                  <a:moveTo>
                    <a:pt x="890" y="0"/>
                  </a:moveTo>
                  <a:cubicBezTo>
                    <a:pt x="398" y="0"/>
                    <a:pt x="1" y="398"/>
                    <a:pt x="1" y="890"/>
                  </a:cubicBezTo>
                  <a:lnTo>
                    <a:pt x="1" y="1115"/>
                  </a:lnTo>
                  <a:cubicBezTo>
                    <a:pt x="11" y="1600"/>
                    <a:pt x="405" y="1987"/>
                    <a:pt x="890" y="1987"/>
                  </a:cubicBezTo>
                  <a:cubicBezTo>
                    <a:pt x="1372" y="1987"/>
                    <a:pt x="1766" y="1600"/>
                    <a:pt x="1780" y="1115"/>
                  </a:cubicBezTo>
                  <a:lnTo>
                    <a:pt x="1780" y="890"/>
                  </a:lnTo>
                  <a:cubicBezTo>
                    <a:pt x="1780" y="774"/>
                    <a:pt x="1685" y="679"/>
                    <a:pt x="1569" y="679"/>
                  </a:cubicBezTo>
                  <a:cubicBezTo>
                    <a:pt x="1450" y="679"/>
                    <a:pt x="1355" y="774"/>
                    <a:pt x="1355" y="890"/>
                  </a:cubicBezTo>
                  <a:lnTo>
                    <a:pt x="1355" y="1115"/>
                  </a:lnTo>
                  <a:cubicBezTo>
                    <a:pt x="1355" y="1372"/>
                    <a:pt x="1147" y="1583"/>
                    <a:pt x="890" y="1583"/>
                  </a:cubicBezTo>
                  <a:cubicBezTo>
                    <a:pt x="630" y="1583"/>
                    <a:pt x="423" y="1372"/>
                    <a:pt x="423" y="1115"/>
                  </a:cubicBezTo>
                  <a:lnTo>
                    <a:pt x="423" y="890"/>
                  </a:lnTo>
                  <a:cubicBezTo>
                    <a:pt x="423" y="633"/>
                    <a:pt x="630" y="422"/>
                    <a:pt x="890" y="422"/>
                  </a:cubicBezTo>
                  <a:cubicBezTo>
                    <a:pt x="1006" y="422"/>
                    <a:pt x="1101" y="327"/>
                    <a:pt x="1101" y="211"/>
                  </a:cubicBezTo>
                  <a:cubicBezTo>
                    <a:pt x="1101" y="95"/>
                    <a:pt x="1006" y="0"/>
                    <a:pt x="8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8" name="Google Shape;12718;p32"/>
            <p:cNvSpPr/>
            <p:nvPr/>
          </p:nvSpPr>
          <p:spPr>
            <a:xfrm>
              <a:off x="7955715" y="1986004"/>
              <a:ext cx="380081" cy="325114"/>
            </a:xfrm>
            <a:custGeom>
              <a:rect b="b" l="l" r="r" t="t"/>
              <a:pathLst>
                <a:path extrusionOk="0" h="12403" w="14500">
                  <a:moveTo>
                    <a:pt x="1277" y="4079"/>
                  </a:moveTo>
                  <a:cubicBezTo>
                    <a:pt x="1253" y="4209"/>
                    <a:pt x="1228" y="4339"/>
                    <a:pt x="1207" y="4473"/>
                  </a:cubicBezTo>
                  <a:lnTo>
                    <a:pt x="1207" y="4480"/>
                  </a:lnTo>
                  <a:cubicBezTo>
                    <a:pt x="1197" y="4568"/>
                    <a:pt x="1190" y="4656"/>
                    <a:pt x="1182" y="4740"/>
                  </a:cubicBezTo>
                  <a:lnTo>
                    <a:pt x="669" y="4336"/>
                  </a:lnTo>
                  <a:lnTo>
                    <a:pt x="1277" y="4079"/>
                  </a:lnTo>
                  <a:close/>
                  <a:moveTo>
                    <a:pt x="5754" y="450"/>
                  </a:moveTo>
                  <a:lnTo>
                    <a:pt x="5374" y="946"/>
                  </a:lnTo>
                  <a:cubicBezTo>
                    <a:pt x="5279" y="1066"/>
                    <a:pt x="5342" y="1245"/>
                    <a:pt x="5494" y="1280"/>
                  </a:cubicBezTo>
                  <a:cubicBezTo>
                    <a:pt x="6387" y="1495"/>
                    <a:pt x="7164" y="2068"/>
                    <a:pt x="7677" y="2891"/>
                  </a:cubicBezTo>
                  <a:cubicBezTo>
                    <a:pt x="8265" y="3826"/>
                    <a:pt x="8894" y="4565"/>
                    <a:pt x="9552" y="5088"/>
                  </a:cubicBezTo>
                  <a:cubicBezTo>
                    <a:pt x="10090" y="5514"/>
                    <a:pt x="10645" y="5799"/>
                    <a:pt x="11208" y="5932"/>
                  </a:cubicBezTo>
                  <a:cubicBezTo>
                    <a:pt x="11451" y="5991"/>
                    <a:pt x="11702" y="6020"/>
                    <a:pt x="11951" y="6020"/>
                  </a:cubicBezTo>
                  <a:cubicBezTo>
                    <a:pt x="12001" y="6020"/>
                    <a:pt x="12051" y="6019"/>
                    <a:pt x="12101" y="6017"/>
                  </a:cubicBezTo>
                  <a:lnTo>
                    <a:pt x="12101" y="6017"/>
                  </a:lnTo>
                  <a:cubicBezTo>
                    <a:pt x="11310" y="6738"/>
                    <a:pt x="10519" y="7233"/>
                    <a:pt x="9756" y="7501"/>
                  </a:cubicBezTo>
                  <a:cubicBezTo>
                    <a:pt x="9334" y="7648"/>
                    <a:pt x="8920" y="7721"/>
                    <a:pt x="8527" y="7721"/>
                  </a:cubicBezTo>
                  <a:cubicBezTo>
                    <a:pt x="8194" y="7721"/>
                    <a:pt x="7877" y="7669"/>
                    <a:pt x="7582" y="7564"/>
                  </a:cubicBezTo>
                  <a:cubicBezTo>
                    <a:pt x="7220" y="7434"/>
                    <a:pt x="6893" y="7226"/>
                    <a:pt x="6622" y="6952"/>
                  </a:cubicBezTo>
                  <a:lnTo>
                    <a:pt x="6622" y="6952"/>
                  </a:lnTo>
                  <a:cubicBezTo>
                    <a:pt x="6946" y="7128"/>
                    <a:pt x="7333" y="7233"/>
                    <a:pt x="7769" y="7265"/>
                  </a:cubicBezTo>
                  <a:cubicBezTo>
                    <a:pt x="7867" y="7272"/>
                    <a:pt x="7966" y="7276"/>
                    <a:pt x="8068" y="7276"/>
                  </a:cubicBezTo>
                  <a:cubicBezTo>
                    <a:pt x="8451" y="7276"/>
                    <a:pt x="8831" y="7226"/>
                    <a:pt x="9203" y="7135"/>
                  </a:cubicBezTo>
                  <a:cubicBezTo>
                    <a:pt x="9316" y="7107"/>
                    <a:pt x="9386" y="6991"/>
                    <a:pt x="9358" y="6878"/>
                  </a:cubicBezTo>
                  <a:cubicBezTo>
                    <a:pt x="9334" y="6783"/>
                    <a:pt x="9247" y="6717"/>
                    <a:pt x="9152" y="6717"/>
                  </a:cubicBezTo>
                  <a:cubicBezTo>
                    <a:pt x="9135" y="6717"/>
                    <a:pt x="9118" y="6719"/>
                    <a:pt x="9102" y="6724"/>
                  </a:cubicBezTo>
                  <a:cubicBezTo>
                    <a:pt x="8747" y="6812"/>
                    <a:pt x="8400" y="6855"/>
                    <a:pt x="8075" y="6855"/>
                  </a:cubicBezTo>
                  <a:cubicBezTo>
                    <a:pt x="7503" y="6855"/>
                    <a:pt x="6997" y="6721"/>
                    <a:pt x="6636" y="6463"/>
                  </a:cubicBezTo>
                  <a:cubicBezTo>
                    <a:pt x="6211" y="6161"/>
                    <a:pt x="5968" y="5686"/>
                    <a:pt x="5912" y="5050"/>
                  </a:cubicBezTo>
                  <a:cubicBezTo>
                    <a:pt x="5975" y="4392"/>
                    <a:pt x="6345" y="3837"/>
                    <a:pt x="6964" y="3485"/>
                  </a:cubicBezTo>
                  <a:cubicBezTo>
                    <a:pt x="7169" y="3366"/>
                    <a:pt x="7052" y="3086"/>
                    <a:pt x="6862" y="3086"/>
                  </a:cubicBezTo>
                  <a:cubicBezTo>
                    <a:pt x="6827" y="3086"/>
                    <a:pt x="6790" y="3095"/>
                    <a:pt x="6753" y="3116"/>
                  </a:cubicBezTo>
                  <a:cubicBezTo>
                    <a:pt x="5873" y="3615"/>
                    <a:pt x="5406" y="4501"/>
                    <a:pt x="5490" y="5486"/>
                  </a:cubicBezTo>
                  <a:cubicBezTo>
                    <a:pt x="5589" y="6604"/>
                    <a:pt x="6355" y="7575"/>
                    <a:pt x="7442" y="7961"/>
                  </a:cubicBezTo>
                  <a:cubicBezTo>
                    <a:pt x="7783" y="8084"/>
                    <a:pt x="8148" y="8145"/>
                    <a:pt x="8529" y="8145"/>
                  </a:cubicBezTo>
                  <a:cubicBezTo>
                    <a:pt x="8968" y="8145"/>
                    <a:pt x="9427" y="8064"/>
                    <a:pt x="9893" y="7902"/>
                  </a:cubicBezTo>
                  <a:cubicBezTo>
                    <a:pt x="10515" y="7684"/>
                    <a:pt x="11148" y="7328"/>
                    <a:pt x="11781" y="6840"/>
                  </a:cubicBezTo>
                  <a:cubicBezTo>
                    <a:pt x="11792" y="6843"/>
                    <a:pt x="11806" y="6843"/>
                    <a:pt x="11816" y="6847"/>
                  </a:cubicBezTo>
                  <a:cubicBezTo>
                    <a:pt x="11999" y="6875"/>
                    <a:pt x="12182" y="6888"/>
                    <a:pt x="12365" y="6888"/>
                  </a:cubicBezTo>
                  <a:cubicBezTo>
                    <a:pt x="12897" y="6888"/>
                    <a:pt x="13425" y="6771"/>
                    <a:pt x="13912" y="6541"/>
                  </a:cubicBezTo>
                  <a:lnTo>
                    <a:pt x="13912" y="6541"/>
                  </a:lnTo>
                  <a:cubicBezTo>
                    <a:pt x="13054" y="8935"/>
                    <a:pt x="10536" y="10620"/>
                    <a:pt x="7716" y="10620"/>
                  </a:cubicBezTo>
                  <a:cubicBezTo>
                    <a:pt x="5768" y="10620"/>
                    <a:pt x="3999" y="9892"/>
                    <a:pt x="2863" y="8619"/>
                  </a:cubicBezTo>
                  <a:cubicBezTo>
                    <a:pt x="1879" y="7515"/>
                    <a:pt x="1450" y="6101"/>
                    <a:pt x="1626" y="4529"/>
                  </a:cubicBezTo>
                  <a:cubicBezTo>
                    <a:pt x="1770" y="3576"/>
                    <a:pt x="2097" y="2768"/>
                    <a:pt x="2600" y="2128"/>
                  </a:cubicBezTo>
                  <a:cubicBezTo>
                    <a:pt x="3008" y="1611"/>
                    <a:pt x="3531" y="1196"/>
                    <a:pt x="4133" y="914"/>
                  </a:cubicBezTo>
                  <a:cubicBezTo>
                    <a:pt x="4643" y="675"/>
                    <a:pt x="5191" y="517"/>
                    <a:pt x="5754" y="450"/>
                  </a:cubicBezTo>
                  <a:close/>
                  <a:moveTo>
                    <a:pt x="7396" y="11038"/>
                  </a:moveTo>
                  <a:cubicBezTo>
                    <a:pt x="7502" y="11042"/>
                    <a:pt x="7611" y="11045"/>
                    <a:pt x="7716" y="11045"/>
                  </a:cubicBezTo>
                  <a:lnTo>
                    <a:pt x="7825" y="11045"/>
                  </a:lnTo>
                  <a:lnTo>
                    <a:pt x="7357" y="11977"/>
                  </a:lnTo>
                  <a:lnTo>
                    <a:pt x="6928" y="11977"/>
                  </a:lnTo>
                  <a:lnTo>
                    <a:pt x="7396" y="11038"/>
                  </a:lnTo>
                  <a:close/>
                  <a:moveTo>
                    <a:pt x="6211" y="0"/>
                  </a:moveTo>
                  <a:cubicBezTo>
                    <a:pt x="5434" y="14"/>
                    <a:pt x="4667" y="194"/>
                    <a:pt x="3964" y="528"/>
                  </a:cubicBezTo>
                  <a:cubicBezTo>
                    <a:pt x="3306" y="834"/>
                    <a:pt x="2726" y="1287"/>
                    <a:pt x="2273" y="1857"/>
                  </a:cubicBezTo>
                  <a:cubicBezTo>
                    <a:pt x="1879" y="2367"/>
                    <a:pt x="1583" y="2947"/>
                    <a:pt x="1408" y="3569"/>
                  </a:cubicBezTo>
                  <a:lnTo>
                    <a:pt x="177" y="4086"/>
                  </a:lnTo>
                  <a:cubicBezTo>
                    <a:pt x="29" y="4146"/>
                    <a:pt x="1" y="4347"/>
                    <a:pt x="128" y="4445"/>
                  </a:cubicBezTo>
                  <a:lnTo>
                    <a:pt x="1165" y="5268"/>
                  </a:lnTo>
                  <a:cubicBezTo>
                    <a:pt x="1175" y="6650"/>
                    <a:pt x="1650" y="7895"/>
                    <a:pt x="2547" y="8900"/>
                  </a:cubicBezTo>
                  <a:cubicBezTo>
                    <a:pt x="3612" y="10092"/>
                    <a:pt x="5184" y="10838"/>
                    <a:pt x="6942" y="11010"/>
                  </a:cubicBezTo>
                  <a:lnTo>
                    <a:pt x="6457" y="11981"/>
                  </a:lnTo>
                  <a:lnTo>
                    <a:pt x="5233" y="11981"/>
                  </a:lnTo>
                  <a:cubicBezTo>
                    <a:pt x="4949" y="11981"/>
                    <a:pt x="4949" y="12403"/>
                    <a:pt x="5233" y="12403"/>
                  </a:cubicBezTo>
                  <a:lnTo>
                    <a:pt x="8398" y="12403"/>
                  </a:lnTo>
                  <a:cubicBezTo>
                    <a:pt x="8514" y="12403"/>
                    <a:pt x="8609" y="12308"/>
                    <a:pt x="8609" y="12192"/>
                  </a:cubicBezTo>
                  <a:cubicBezTo>
                    <a:pt x="8609" y="12072"/>
                    <a:pt x="8514" y="11981"/>
                    <a:pt x="8398" y="11981"/>
                  </a:cubicBezTo>
                  <a:lnTo>
                    <a:pt x="7836" y="11981"/>
                  </a:lnTo>
                  <a:lnTo>
                    <a:pt x="8314" y="11021"/>
                  </a:lnTo>
                  <a:cubicBezTo>
                    <a:pt x="9664" y="10919"/>
                    <a:pt x="10958" y="10440"/>
                    <a:pt x="12052" y="9649"/>
                  </a:cubicBezTo>
                  <a:cubicBezTo>
                    <a:pt x="13276" y="8756"/>
                    <a:pt x="14137" y="7508"/>
                    <a:pt x="14478" y="6140"/>
                  </a:cubicBezTo>
                  <a:cubicBezTo>
                    <a:pt x="14499" y="6052"/>
                    <a:pt x="14461" y="5957"/>
                    <a:pt x="14383" y="5908"/>
                  </a:cubicBezTo>
                  <a:cubicBezTo>
                    <a:pt x="14350" y="5886"/>
                    <a:pt x="14312" y="5875"/>
                    <a:pt x="14273" y="5875"/>
                  </a:cubicBezTo>
                  <a:cubicBezTo>
                    <a:pt x="14226" y="5875"/>
                    <a:pt x="14178" y="5891"/>
                    <a:pt x="14137" y="5922"/>
                  </a:cubicBezTo>
                  <a:cubicBezTo>
                    <a:pt x="14130" y="5929"/>
                    <a:pt x="13437" y="6466"/>
                    <a:pt x="12366" y="6466"/>
                  </a:cubicBezTo>
                  <a:cubicBezTo>
                    <a:pt x="12324" y="6466"/>
                    <a:pt x="12281" y="6465"/>
                    <a:pt x="12238" y="6463"/>
                  </a:cubicBezTo>
                  <a:cubicBezTo>
                    <a:pt x="12467" y="6263"/>
                    <a:pt x="12695" y="6045"/>
                    <a:pt x="12924" y="5809"/>
                  </a:cubicBezTo>
                  <a:cubicBezTo>
                    <a:pt x="13065" y="5666"/>
                    <a:pt x="12945" y="5451"/>
                    <a:pt x="12774" y="5451"/>
                  </a:cubicBezTo>
                  <a:cubicBezTo>
                    <a:pt x="12745" y="5451"/>
                    <a:pt x="12713" y="5457"/>
                    <a:pt x="12681" y="5472"/>
                  </a:cubicBezTo>
                  <a:cubicBezTo>
                    <a:pt x="12679" y="5474"/>
                    <a:pt x="12406" y="5600"/>
                    <a:pt x="11949" y="5600"/>
                  </a:cubicBezTo>
                  <a:cubicBezTo>
                    <a:pt x="11763" y="5600"/>
                    <a:pt x="11547" y="5579"/>
                    <a:pt x="11306" y="5521"/>
                  </a:cubicBezTo>
                  <a:cubicBezTo>
                    <a:pt x="9865" y="5176"/>
                    <a:pt x="8732" y="3780"/>
                    <a:pt x="8036" y="2669"/>
                  </a:cubicBezTo>
                  <a:cubicBezTo>
                    <a:pt x="7519" y="1846"/>
                    <a:pt x="6770" y="1249"/>
                    <a:pt x="5898" y="960"/>
                  </a:cubicBezTo>
                  <a:lnTo>
                    <a:pt x="6376" y="338"/>
                  </a:lnTo>
                  <a:cubicBezTo>
                    <a:pt x="6482" y="201"/>
                    <a:pt x="6387" y="4"/>
                    <a:pt x="62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9" name="Google Shape;12719;p32"/>
            <p:cNvSpPr/>
            <p:nvPr/>
          </p:nvSpPr>
          <p:spPr>
            <a:xfrm>
              <a:off x="8210212" y="2148023"/>
              <a:ext cx="24666" cy="17091"/>
            </a:xfrm>
            <a:custGeom>
              <a:rect b="b" l="l" r="r" t="t"/>
              <a:pathLst>
                <a:path extrusionOk="0" h="652" w="941">
                  <a:moveTo>
                    <a:pt x="632" y="1"/>
                  </a:moveTo>
                  <a:cubicBezTo>
                    <a:pt x="586" y="1"/>
                    <a:pt x="538" y="18"/>
                    <a:pt x="493" y="57"/>
                  </a:cubicBezTo>
                  <a:cubicBezTo>
                    <a:pt x="402" y="135"/>
                    <a:pt x="303" y="198"/>
                    <a:pt x="194" y="251"/>
                  </a:cubicBezTo>
                  <a:cubicBezTo>
                    <a:pt x="1" y="353"/>
                    <a:pt x="71" y="652"/>
                    <a:pt x="293" y="652"/>
                  </a:cubicBezTo>
                  <a:cubicBezTo>
                    <a:pt x="328" y="652"/>
                    <a:pt x="360" y="645"/>
                    <a:pt x="391" y="627"/>
                  </a:cubicBezTo>
                  <a:cubicBezTo>
                    <a:pt x="528" y="560"/>
                    <a:pt x="655" y="476"/>
                    <a:pt x="774" y="377"/>
                  </a:cubicBezTo>
                  <a:cubicBezTo>
                    <a:pt x="941" y="231"/>
                    <a:pt x="802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20" name="Google Shape;12720;p32"/>
          <p:cNvGrpSpPr/>
          <p:nvPr/>
        </p:nvGrpSpPr>
        <p:grpSpPr>
          <a:xfrm>
            <a:off x="2238218" y="3500562"/>
            <a:ext cx="306765" cy="360999"/>
            <a:chOff x="2238218" y="3348162"/>
            <a:chExt cx="306765" cy="360999"/>
          </a:xfrm>
        </p:grpSpPr>
        <p:sp>
          <p:nvSpPr>
            <p:cNvPr id="12721" name="Google Shape;12721;p32"/>
            <p:cNvSpPr/>
            <p:nvPr/>
          </p:nvSpPr>
          <p:spPr>
            <a:xfrm>
              <a:off x="2415362" y="3568793"/>
              <a:ext cx="122910" cy="84142"/>
            </a:xfrm>
            <a:custGeom>
              <a:rect b="b" l="l" r="r" t="t"/>
              <a:pathLst>
                <a:path extrusionOk="0" h="3210" w="4689">
                  <a:moveTo>
                    <a:pt x="2671" y="1"/>
                  </a:moveTo>
                  <a:cubicBezTo>
                    <a:pt x="2159" y="1"/>
                    <a:pt x="1628" y="72"/>
                    <a:pt x="1179" y="283"/>
                  </a:cubicBezTo>
                  <a:cubicBezTo>
                    <a:pt x="272" y="712"/>
                    <a:pt x="1" y="2020"/>
                    <a:pt x="198" y="2445"/>
                  </a:cubicBezTo>
                  <a:cubicBezTo>
                    <a:pt x="351" y="2768"/>
                    <a:pt x="1078" y="3210"/>
                    <a:pt x="1817" y="3210"/>
                  </a:cubicBezTo>
                  <a:cubicBezTo>
                    <a:pt x="2045" y="3210"/>
                    <a:pt x="2273" y="3168"/>
                    <a:pt x="2487" y="3068"/>
                  </a:cubicBezTo>
                  <a:cubicBezTo>
                    <a:pt x="3602" y="2547"/>
                    <a:pt x="4368" y="1099"/>
                    <a:pt x="4632" y="539"/>
                  </a:cubicBezTo>
                  <a:cubicBezTo>
                    <a:pt x="4688" y="420"/>
                    <a:pt x="4621" y="279"/>
                    <a:pt x="4495" y="248"/>
                  </a:cubicBezTo>
                  <a:cubicBezTo>
                    <a:pt x="4139" y="155"/>
                    <a:pt x="3425" y="1"/>
                    <a:pt x="2671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2" name="Google Shape;12722;p32"/>
            <p:cNvSpPr/>
            <p:nvPr/>
          </p:nvSpPr>
          <p:spPr>
            <a:xfrm>
              <a:off x="2415362" y="3568793"/>
              <a:ext cx="121993" cy="64745"/>
            </a:xfrm>
            <a:custGeom>
              <a:rect b="b" l="l" r="r" t="t"/>
              <a:pathLst>
                <a:path extrusionOk="0" h="2470" w="4654">
                  <a:moveTo>
                    <a:pt x="2671" y="1"/>
                  </a:moveTo>
                  <a:cubicBezTo>
                    <a:pt x="2159" y="1"/>
                    <a:pt x="1628" y="72"/>
                    <a:pt x="1179" y="283"/>
                  </a:cubicBezTo>
                  <a:cubicBezTo>
                    <a:pt x="272" y="712"/>
                    <a:pt x="1" y="2020"/>
                    <a:pt x="198" y="2445"/>
                  </a:cubicBezTo>
                  <a:cubicBezTo>
                    <a:pt x="205" y="2452"/>
                    <a:pt x="212" y="2463"/>
                    <a:pt x="215" y="2470"/>
                  </a:cubicBezTo>
                  <a:cubicBezTo>
                    <a:pt x="961" y="2016"/>
                    <a:pt x="2997" y="849"/>
                    <a:pt x="4653" y="441"/>
                  </a:cubicBezTo>
                  <a:cubicBezTo>
                    <a:pt x="4650" y="350"/>
                    <a:pt x="4586" y="269"/>
                    <a:pt x="4495" y="248"/>
                  </a:cubicBezTo>
                  <a:cubicBezTo>
                    <a:pt x="4139" y="155"/>
                    <a:pt x="3425" y="1"/>
                    <a:pt x="267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3" name="Google Shape;12723;p32"/>
            <p:cNvSpPr/>
            <p:nvPr/>
          </p:nvSpPr>
          <p:spPr>
            <a:xfrm>
              <a:off x="2354995" y="3356157"/>
              <a:ext cx="61888" cy="82753"/>
            </a:xfrm>
            <a:custGeom>
              <a:rect b="b" l="l" r="r" t="t"/>
              <a:pathLst>
                <a:path extrusionOk="0" h="3157" w="2361">
                  <a:moveTo>
                    <a:pt x="728" y="1"/>
                  </a:moveTo>
                  <a:cubicBezTo>
                    <a:pt x="649" y="1"/>
                    <a:pt x="573" y="46"/>
                    <a:pt x="539" y="128"/>
                  </a:cubicBezTo>
                  <a:cubicBezTo>
                    <a:pt x="349" y="553"/>
                    <a:pt x="1" y="1492"/>
                    <a:pt x="194" y="2237"/>
                  </a:cubicBezTo>
                  <a:cubicBezTo>
                    <a:pt x="349" y="2824"/>
                    <a:pt x="1040" y="3157"/>
                    <a:pt x="1396" y="3157"/>
                  </a:cubicBezTo>
                  <a:cubicBezTo>
                    <a:pt x="1434" y="3157"/>
                    <a:pt x="1469" y="3153"/>
                    <a:pt x="1499" y="3145"/>
                  </a:cubicBezTo>
                  <a:cubicBezTo>
                    <a:pt x="1805" y="3067"/>
                    <a:pt x="2360" y="2364"/>
                    <a:pt x="2191" y="1714"/>
                  </a:cubicBezTo>
                  <a:cubicBezTo>
                    <a:pt x="1994" y="968"/>
                    <a:pt x="1231" y="321"/>
                    <a:pt x="855" y="43"/>
                  </a:cubicBezTo>
                  <a:cubicBezTo>
                    <a:pt x="816" y="15"/>
                    <a:pt x="772" y="1"/>
                    <a:pt x="728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4" name="Google Shape;12724;p32"/>
            <p:cNvSpPr/>
            <p:nvPr/>
          </p:nvSpPr>
          <p:spPr>
            <a:xfrm>
              <a:off x="2372138" y="3356183"/>
              <a:ext cx="44745" cy="82412"/>
            </a:xfrm>
            <a:custGeom>
              <a:rect b="b" l="l" r="r" t="t"/>
              <a:pathLst>
                <a:path extrusionOk="0" h="3144" w="1707">
                  <a:moveTo>
                    <a:pt x="82" y="1"/>
                  </a:moveTo>
                  <a:cubicBezTo>
                    <a:pt x="55" y="1"/>
                    <a:pt x="27" y="7"/>
                    <a:pt x="1" y="18"/>
                  </a:cubicBezTo>
                  <a:cubicBezTo>
                    <a:pt x="159" y="461"/>
                    <a:pt x="518" y="1537"/>
                    <a:pt x="852" y="3144"/>
                  </a:cubicBezTo>
                  <a:cubicBezTo>
                    <a:pt x="1154" y="3056"/>
                    <a:pt x="1706" y="2360"/>
                    <a:pt x="1534" y="1713"/>
                  </a:cubicBezTo>
                  <a:cubicBezTo>
                    <a:pt x="1340" y="967"/>
                    <a:pt x="577" y="320"/>
                    <a:pt x="201" y="42"/>
                  </a:cubicBezTo>
                  <a:cubicBezTo>
                    <a:pt x="167" y="14"/>
                    <a:pt x="125" y="1"/>
                    <a:pt x="82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5" name="Google Shape;12725;p32"/>
            <p:cNvSpPr/>
            <p:nvPr/>
          </p:nvSpPr>
          <p:spPr>
            <a:xfrm>
              <a:off x="2245951" y="3524966"/>
              <a:ext cx="138376" cy="88441"/>
            </a:xfrm>
            <a:custGeom>
              <a:rect b="b" l="l" r="r" t="t"/>
              <a:pathLst>
                <a:path extrusionOk="0" h="3374" w="5279">
                  <a:moveTo>
                    <a:pt x="2840" y="1"/>
                  </a:moveTo>
                  <a:cubicBezTo>
                    <a:pt x="1758" y="1"/>
                    <a:pt x="634" y="429"/>
                    <a:pt x="166" y="629"/>
                  </a:cubicBezTo>
                  <a:cubicBezTo>
                    <a:pt x="46" y="682"/>
                    <a:pt x="1" y="830"/>
                    <a:pt x="74" y="939"/>
                  </a:cubicBezTo>
                  <a:cubicBezTo>
                    <a:pt x="437" y="1480"/>
                    <a:pt x="1506" y="2929"/>
                    <a:pt x="2793" y="3309"/>
                  </a:cubicBezTo>
                  <a:cubicBezTo>
                    <a:pt x="2944" y="3354"/>
                    <a:pt x="3098" y="3374"/>
                    <a:pt x="3251" y="3374"/>
                  </a:cubicBezTo>
                  <a:cubicBezTo>
                    <a:pt x="4147" y="3374"/>
                    <a:pt x="5011" y="2682"/>
                    <a:pt x="5135" y="2268"/>
                  </a:cubicBezTo>
                  <a:cubicBezTo>
                    <a:pt x="5279" y="1782"/>
                    <a:pt x="4776" y="429"/>
                    <a:pt x="3735" y="119"/>
                  </a:cubicBezTo>
                  <a:cubicBezTo>
                    <a:pt x="3451" y="35"/>
                    <a:pt x="3147" y="1"/>
                    <a:pt x="2840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6" name="Google Shape;12726;p32"/>
            <p:cNvSpPr/>
            <p:nvPr/>
          </p:nvSpPr>
          <p:spPr>
            <a:xfrm>
              <a:off x="2246423" y="3524966"/>
              <a:ext cx="137904" cy="60656"/>
            </a:xfrm>
            <a:custGeom>
              <a:rect b="b" l="l" r="r" t="t"/>
              <a:pathLst>
                <a:path extrusionOk="0" h="2314" w="5261">
                  <a:moveTo>
                    <a:pt x="2822" y="1"/>
                  </a:moveTo>
                  <a:cubicBezTo>
                    <a:pt x="1740" y="1"/>
                    <a:pt x="616" y="429"/>
                    <a:pt x="148" y="629"/>
                  </a:cubicBezTo>
                  <a:cubicBezTo>
                    <a:pt x="49" y="671"/>
                    <a:pt x="0" y="784"/>
                    <a:pt x="35" y="882"/>
                  </a:cubicBezTo>
                  <a:cubicBezTo>
                    <a:pt x="1041" y="967"/>
                    <a:pt x="3921" y="1290"/>
                    <a:pt x="5099" y="2313"/>
                  </a:cubicBezTo>
                  <a:cubicBezTo>
                    <a:pt x="5106" y="2299"/>
                    <a:pt x="5113" y="2282"/>
                    <a:pt x="5117" y="2268"/>
                  </a:cubicBezTo>
                  <a:cubicBezTo>
                    <a:pt x="5261" y="1782"/>
                    <a:pt x="4758" y="429"/>
                    <a:pt x="3717" y="119"/>
                  </a:cubicBezTo>
                  <a:cubicBezTo>
                    <a:pt x="3433" y="35"/>
                    <a:pt x="3129" y="1"/>
                    <a:pt x="2822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7" name="Google Shape;12727;p32"/>
            <p:cNvSpPr/>
            <p:nvPr/>
          </p:nvSpPr>
          <p:spPr>
            <a:xfrm>
              <a:off x="2305506" y="3443838"/>
              <a:ext cx="78008" cy="58952"/>
            </a:xfrm>
            <a:custGeom>
              <a:rect b="b" l="l" r="r" t="t"/>
              <a:pathLst>
                <a:path extrusionOk="0" h="2249" w="2976">
                  <a:moveTo>
                    <a:pt x="829" y="1"/>
                  </a:moveTo>
                  <a:cubicBezTo>
                    <a:pt x="589" y="1"/>
                    <a:pt x="376" y="18"/>
                    <a:pt x="222" y="35"/>
                  </a:cubicBezTo>
                  <a:cubicBezTo>
                    <a:pt x="88" y="49"/>
                    <a:pt x="0" y="187"/>
                    <a:pt x="46" y="313"/>
                  </a:cubicBezTo>
                  <a:cubicBezTo>
                    <a:pt x="197" y="753"/>
                    <a:pt x="584" y="1678"/>
                    <a:pt x="1235" y="2089"/>
                  </a:cubicBezTo>
                  <a:cubicBezTo>
                    <a:pt x="1417" y="2204"/>
                    <a:pt x="1626" y="2249"/>
                    <a:pt x="1832" y="2249"/>
                  </a:cubicBezTo>
                  <a:cubicBezTo>
                    <a:pt x="2271" y="2249"/>
                    <a:pt x="2695" y="2043"/>
                    <a:pt x="2810" y="1864"/>
                  </a:cubicBezTo>
                  <a:cubicBezTo>
                    <a:pt x="2975" y="1597"/>
                    <a:pt x="2905" y="703"/>
                    <a:pt x="2335" y="345"/>
                  </a:cubicBezTo>
                  <a:cubicBezTo>
                    <a:pt x="1901" y="70"/>
                    <a:pt x="1311" y="1"/>
                    <a:pt x="829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8" name="Google Shape;12728;p32"/>
            <p:cNvSpPr/>
            <p:nvPr/>
          </p:nvSpPr>
          <p:spPr>
            <a:xfrm>
              <a:off x="2306502" y="3443838"/>
              <a:ext cx="77012" cy="49227"/>
            </a:xfrm>
            <a:custGeom>
              <a:rect b="b" l="l" r="r" t="t"/>
              <a:pathLst>
                <a:path extrusionOk="0" h="1878" w="2938">
                  <a:moveTo>
                    <a:pt x="791" y="1"/>
                  </a:moveTo>
                  <a:cubicBezTo>
                    <a:pt x="551" y="1"/>
                    <a:pt x="338" y="18"/>
                    <a:pt x="184" y="35"/>
                  </a:cubicBezTo>
                  <a:cubicBezTo>
                    <a:pt x="89" y="46"/>
                    <a:pt x="15" y="120"/>
                    <a:pt x="1" y="211"/>
                  </a:cubicBezTo>
                  <a:cubicBezTo>
                    <a:pt x="542" y="447"/>
                    <a:pt x="1861" y="1066"/>
                    <a:pt x="2758" y="1878"/>
                  </a:cubicBezTo>
                  <a:cubicBezTo>
                    <a:pt x="2761" y="1874"/>
                    <a:pt x="2768" y="1867"/>
                    <a:pt x="2772" y="1864"/>
                  </a:cubicBezTo>
                  <a:cubicBezTo>
                    <a:pt x="2937" y="1597"/>
                    <a:pt x="2867" y="703"/>
                    <a:pt x="2297" y="345"/>
                  </a:cubicBezTo>
                  <a:cubicBezTo>
                    <a:pt x="1863" y="70"/>
                    <a:pt x="1273" y="1"/>
                    <a:pt x="79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9" name="Google Shape;12729;p32"/>
            <p:cNvSpPr/>
            <p:nvPr/>
          </p:nvSpPr>
          <p:spPr>
            <a:xfrm>
              <a:off x="2422282" y="3466407"/>
              <a:ext cx="82071" cy="56488"/>
            </a:xfrm>
            <a:custGeom>
              <a:rect b="b" l="l" r="r" t="t"/>
              <a:pathLst>
                <a:path extrusionOk="0" h="2155" w="3131">
                  <a:moveTo>
                    <a:pt x="1795" y="1"/>
                  </a:moveTo>
                  <a:cubicBezTo>
                    <a:pt x="1451" y="1"/>
                    <a:pt x="1095" y="49"/>
                    <a:pt x="792" y="191"/>
                  </a:cubicBezTo>
                  <a:cubicBezTo>
                    <a:pt x="183" y="479"/>
                    <a:pt x="1" y="1355"/>
                    <a:pt x="138" y="1639"/>
                  </a:cubicBezTo>
                  <a:cubicBezTo>
                    <a:pt x="240" y="1857"/>
                    <a:pt x="725" y="2154"/>
                    <a:pt x="1220" y="2154"/>
                  </a:cubicBezTo>
                  <a:cubicBezTo>
                    <a:pt x="1373" y="2154"/>
                    <a:pt x="1527" y="2126"/>
                    <a:pt x="1671" y="2058"/>
                  </a:cubicBezTo>
                  <a:cubicBezTo>
                    <a:pt x="2367" y="1731"/>
                    <a:pt x="2863" y="862"/>
                    <a:pt x="3070" y="444"/>
                  </a:cubicBezTo>
                  <a:cubicBezTo>
                    <a:pt x="3130" y="321"/>
                    <a:pt x="3060" y="177"/>
                    <a:pt x="2930" y="145"/>
                  </a:cubicBezTo>
                  <a:cubicBezTo>
                    <a:pt x="2673" y="83"/>
                    <a:pt x="2245" y="1"/>
                    <a:pt x="1795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0" name="Google Shape;12730;p32"/>
            <p:cNvSpPr/>
            <p:nvPr/>
          </p:nvSpPr>
          <p:spPr>
            <a:xfrm>
              <a:off x="2422282" y="3466407"/>
              <a:ext cx="81416" cy="45295"/>
            </a:xfrm>
            <a:custGeom>
              <a:rect b="b" l="l" r="r" t="t"/>
              <a:pathLst>
                <a:path extrusionOk="0" h="1728" w="3106">
                  <a:moveTo>
                    <a:pt x="1795" y="1"/>
                  </a:moveTo>
                  <a:cubicBezTo>
                    <a:pt x="1451" y="1"/>
                    <a:pt x="1095" y="49"/>
                    <a:pt x="792" y="191"/>
                  </a:cubicBezTo>
                  <a:cubicBezTo>
                    <a:pt x="183" y="479"/>
                    <a:pt x="1" y="1355"/>
                    <a:pt x="138" y="1639"/>
                  </a:cubicBezTo>
                  <a:cubicBezTo>
                    <a:pt x="152" y="1671"/>
                    <a:pt x="173" y="1699"/>
                    <a:pt x="198" y="1727"/>
                  </a:cubicBezTo>
                  <a:cubicBezTo>
                    <a:pt x="834" y="1066"/>
                    <a:pt x="2399" y="581"/>
                    <a:pt x="3081" y="391"/>
                  </a:cubicBezTo>
                  <a:cubicBezTo>
                    <a:pt x="3106" y="282"/>
                    <a:pt x="3039" y="173"/>
                    <a:pt x="2930" y="145"/>
                  </a:cubicBezTo>
                  <a:cubicBezTo>
                    <a:pt x="2673" y="83"/>
                    <a:pt x="2245" y="1"/>
                    <a:pt x="1795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1" name="Google Shape;12731;p32"/>
            <p:cNvSpPr/>
            <p:nvPr/>
          </p:nvSpPr>
          <p:spPr>
            <a:xfrm>
              <a:off x="2238218" y="3348162"/>
              <a:ext cx="306765" cy="360999"/>
            </a:xfrm>
            <a:custGeom>
              <a:rect b="b" l="l" r="r" t="t"/>
              <a:pathLst>
                <a:path extrusionOk="0" h="13772" w="11703">
                  <a:moveTo>
                    <a:pt x="5183" y="503"/>
                  </a:moveTo>
                  <a:cubicBezTo>
                    <a:pt x="5535" y="763"/>
                    <a:pt x="6270" y="1382"/>
                    <a:pt x="6449" y="2068"/>
                  </a:cubicBezTo>
                  <a:cubicBezTo>
                    <a:pt x="6555" y="2465"/>
                    <a:pt x="6312" y="2898"/>
                    <a:pt x="6098" y="3116"/>
                  </a:cubicBezTo>
                  <a:cubicBezTo>
                    <a:pt x="5982" y="2595"/>
                    <a:pt x="5841" y="2082"/>
                    <a:pt x="5683" y="1575"/>
                  </a:cubicBezTo>
                  <a:cubicBezTo>
                    <a:pt x="5653" y="1474"/>
                    <a:pt x="5576" y="1431"/>
                    <a:pt x="5497" y="1431"/>
                  </a:cubicBezTo>
                  <a:cubicBezTo>
                    <a:pt x="5372" y="1431"/>
                    <a:pt x="5243" y="1541"/>
                    <a:pt x="5300" y="1699"/>
                  </a:cubicBezTo>
                  <a:cubicBezTo>
                    <a:pt x="5461" y="2205"/>
                    <a:pt x="5598" y="2718"/>
                    <a:pt x="5714" y="3242"/>
                  </a:cubicBezTo>
                  <a:cubicBezTo>
                    <a:pt x="5423" y="3172"/>
                    <a:pt x="4955" y="2908"/>
                    <a:pt x="4846" y="2490"/>
                  </a:cubicBezTo>
                  <a:cubicBezTo>
                    <a:pt x="4663" y="1801"/>
                    <a:pt x="5004" y="904"/>
                    <a:pt x="5183" y="503"/>
                  </a:cubicBezTo>
                  <a:close/>
                  <a:moveTo>
                    <a:pt x="3399" y="3851"/>
                  </a:moveTo>
                  <a:cubicBezTo>
                    <a:pt x="3852" y="3851"/>
                    <a:pt x="4399" y="3915"/>
                    <a:pt x="4793" y="4164"/>
                  </a:cubicBezTo>
                  <a:cubicBezTo>
                    <a:pt x="5131" y="4378"/>
                    <a:pt x="5254" y="4835"/>
                    <a:pt x="5254" y="5138"/>
                  </a:cubicBezTo>
                  <a:cubicBezTo>
                    <a:pt x="4649" y="4621"/>
                    <a:pt x="4114" y="4396"/>
                    <a:pt x="4076" y="4378"/>
                  </a:cubicBezTo>
                  <a:cubicBezTo>
                    <a:pt x="4050" y="4369"/>
                    <a:pt x="4024" y="4364"/>
                    <a:pt x="4001" y="4364"/>
                  </a:cubicBezTo>
                  <a:cubicBezTo>
                    <a:pt x="3806" y="4364"/>
                    <a:pt x="3711" y="4657"/>
                    <a:pt x="3921" y="4751"/>
                  </a:cubicBezTo>
                  <a:cubicBezTo>
                    <a:pt x="3932" y="4754"/>
                    <a:pt x="4477" y="4986"/>
                    <a:pt x="5071" y="5517"/>
                  </a:cubicBezTo>
                  <a:cubicBezTo>
                    <a:pt x="4915" y="5609"/>
                    <a:pt x="4658" y="5695"/>
                    <a:pt x="4396" y="5695"/>
                  </a:cubicBezTo>
                  <a:cubicBezTo>
                    <a:pt x="4227" y="5695"/>
                    <a:pt x="4057" y="5659"/>
                    <a:pt x="3911" y="5567"/>
                  </a:cubicBezTo>
                  <a:cubicBezTo>
                    <a:pt x="3309" y="5187"/>
                    <a:pt x="2944" y="4301"/>
                    <a:pt x="2799" y="3886"/>
                  </a:cubicBezTo>
                  <a:cubicBezTo>
                    <a:pt x="2949" y="3869"/>
                    <a:pt x="3161" y="3851"/>
                    <a:pt x="3399" y="3851"/>
                  </a:cubicBezTo>
                  <a:close/>
                  <a:moveTo>
                    <a:pt x="8812" y="4716"/>
                  </a:moveTo>
                  <a:cubicBezTo>
                    <a:pt x="9185" y="4719"/>
                    <a:pt x="9554" y="4768"/>
                    <a:pt x="9913" y="4856"/>
                  </a:cubicBezTo>
                  <a:cubicBezTo>
                    <a:pt x="9720" y="5250"/>
                    <a:pt x="9249" y="6087"/>
                    <a:pt x="8605" y="6386"/>
                  </a:cubicBezTo>
                  <a:cubicBezTo>
                    <a:pt x="8484" y="6444"/>
                    <a:pt x="8358" y="6464"/>
                    <a:pt x="8240" y="6464"/>
                  </a:cubicBezTo>
                  <a:cubicBezTo>
                    <a:pt x="8069" y="6464"/>
                    <a:pt x="7914" y="6421"/>
                    <a:pt x="7814" y="6386"/>
                  </a:cubicBezTo>
                  <a:cubicBezTo>
                    <a:pt x="7694" y="6340"/>
                    <a:pt x="7582" y="6284"/>
                    <a:pt x="7480" y="6210"/>
                  </a:cubicBezTo>
                  <a:cubicBezTo>
                    <a:pt x="7554" y="6147"/>
                    <a:pt x="7631" y="6091"/>
                    <a:pt x="7715" y="6038"/>
                  </a:cubicBezTo>
                  <a:cubicBezTo>
                    <a:pt x="7902" y="5918"/>
                    <a:pt x="7782" y="5664"/>
                    <a:pt x="7607" y="5664"/>
                  </a:cubicBezTo>
                  <a:cubicBezTo>
                    <a:pt x="7571" y="5664"/>
                    <a:pt x="7532" y="5675"/>
                    <a:pt x="7494" y="5700"/>
                  </a:cubicBezTo>
                  <a:cubicBezTo>
                    <a:pt x="7434" y="5739"/>
                    <a:pt x="7374" y="5778"/>
                    <a:pt x="7318" y="5820"/>
                  </a:cubicBezTo>
                  <a:cubicBezTo>
                    <a:pt x="7357" y="5517"/>
                    <a:pt x="7532" y="5060"/>
                    <a:pt x="7902" y="4884"/>
                  </a:cubicBezTo>
                  <a:cubicBezTo>
                    <a:pt x="8172" y="4758"/>
                    <a:pt x="8496" y="4716"/>
                    <a:pt x="8812" y="4716"/>
                  </a:cubicBezTo>
                  <a:close/>
                  <a:moveTo>
                    <a:pt x="3134" y="6947"/>
                  </a:moveTo>
                  <a:cubicBezTo>
                    <a:pt x="3424" y="6947"/>
                    <a:pt x="3708" y="6979"/>
                    <a:pt x="3974" y="7058"/>
                  </a:cubicBezTo>
                  <a:cubicBezTo>
                    <a:pt x="4522" y="7219"/>
                    <a:pt x="4853" y="7698"/>
                    <a:pt x="4997" y="7968"/>
                  </a:cubicBezTo>
                  <a:cubicBezTo>
                    <a:pt x="5117" y="8186"/>
                    <a:pt x="5201" y="8418"/>
                    <a:pt x="5240" y="8665"/>
                  </a:cubicBezTo>
                  <a:cubicBezTo>
                    <a:pt x="5155" y="8608"/>
                    <a:pt x="5067" y="8556"/>
                    <a:pt x="4976" y="8506"/>
                  </a:cubicBezTo>
                  <a:cubicBezTo>
                    <a:pt x="4466" y="8229"/>
                    <a:pt x="3830" y="8011"/>
                    <a:pt x="3081" y="7863"/>
                  </a:cubicBezTo>
                  <a:cubicBezTo>
                    <a:pt x="3066" y="7860"/>
                    <a:pt x="3052" y="7859"/>
                    <a:pt x="3039" y="7859"/>
                  </a:cubicBezTo>
                  <a:cubicBezTo>
                    <a:pt x="2816" y="7859"/>
                    <a:pt x="2761" y="8204"/>
                    <a:pt x="3003" y="8257"/>
                  </a:cubicBezTo>
                  <a:cubicBezTo>
                    <a:pt x="3619" y="8380"/>
                    <a:pt x="4519" y="8629"/>
                    <a:pt x="5159" y="9104"/>
                  </a:cubicBezTo>
                  <a:cubicBezTo>
                    <a:pt x="5043" y="9273"/>
                    <a:pt x="4811" y="9484"/>
                    <a:pt x="4498" y="9653"/>
                  </a:cubicBezTo>
                  <a:cubicBezTo>
                    <a:pt x="4294" y="9764"/>
                    <a:pt x="3941" y="9917"/>
                    <a:pt x="3545" y="9917"/>
                  </a:cubicBezTo>
                  <a:cubicBezTo>
                    <a:pt x="3415" y="9917"/>
                    <a:pt x="3280" y="9900"/>
                    <a:pt x="3144" y="9860"/>
                  </a:cubicBezTo>
                  <a:cubicBezTo>
                    <a:pt x="1920" y="9498"/>
                    <a:pt x="879" y="8081"/>
                    <a:pt x="531" y="7564"/>
                  </a:cubicBezTo>
                  <a:cubicBezTo>
                    <a:pt x="980" y="7371"/>
                    <a:pt x="2086" y="6947"/>
                    <a:pt x="3134" y="6947"/>
                  </a:cubicBezTo>
                  <a:close/>
                  <a:moveTo>
                    <a:pt x="9428" y="8619"/>
                  </a:moveTo>
                  <a:cubicBezTo>
                    <a:pt x="10163" y="8619"/>
                    <a:pt x="10866" y="8774"/>
                    <a:pt x="11211" y="8862"/>
                  </a:cubicBezTo>
                  <a:cubicBezTo>
                    <a:pt x="10961" y="9396"/>
                    <a:pt x="10216" y="10806"/>
                    <a:pt x="9161" y="11302"/>
                  </a:cubicBezTo>
                  <a:cubicBezTo>
                    <a:pt x="8978" y="11383"/>
                    <a:pt x="8781" y="11425"/>
                    <a:pt x="8580" y="11425"/>
                  </a:cubicBezTo>
                  <a:cubicBezTo>
                    <a:pt x="8007" y="11425"/>
                    <a:pt x="7441" y="11130"/>
                    <a:pt x="7216" y="10883"/>
                  </a:cubicBezTo>
                  <a:cubicBezTo>
                    <a:pt x="7919" y="10423"/>
                    <a:pt x="8869" y="9902"/>
                    <a:pt x="9959" y="9582"/>
                  </a:cubicBezTo>
                  <a:cubicBezTo>
                    <a:pt x="10068" y="9554"/>
                    <a:pt x="10131" y="9442"/>
                    <a:pt x="10099" y="9333"/>
                  </a:cubicBezTo>
                  <a:cubicBezTo>
                    <a:pt x="10074" y="9244"/>
                    <a:pt x="9992" y="9186"/>
                    <a:pt x="9904" y="9186"/>
                  </a:cubicBezTo>
                  <a:cubicBezTo>
                    <a:pt x="9884" y="9186"/>
                    <a:pt x="9863" y="9189"/>
                    <a:pt x="9843" y="9196"/>
                  </a:cubicBezTo>
                  <a:cubicBezTo>
                    <a:pt x="8756" y="9516"/>
                    <a:pt x="7810" y="10015"/>
                    <a:pt x="7096" y="10479"/>
                  </a:cubicBezTo>
                  <a:cubicBezTo>
                    <a:pt x="7107" y="9990"/>
                    <a:pt x="7392" y="9178"/>
                    <a:pt x="8021" y="8883"/>
                  </a:cubicBezTo>
                  <a:cubicBezTo>
                    <a:pt x="8440" y="8686"/>
                    <a:pt x="8939" y="8619"/>
                    <a:pt x="9428" y="8619"/>
                  </a:cubicBezTo>
                  <a:close/>
                  <a:moveTo>
                    <a:pt x="5102" y="0"/>
                  </a:moveTo>
                  <a:cubicBezTo>
                    <a:pt x="5030" y="0"/>
                    <a:pt x="4960" y="38"/>
                    <a:pt x="4923" y="106"/>
                  </a:cubicBezTo>
                  <a:cubicBezTo>
                    <a:pt x="4892" y="165"/>
                    <a:pt x="4178" y="1530"/>
                    <a:pt x="4456" y="2592"/>
                  </a:cubicBezTo>
                  <a:cubicBezTo>
                    <a:pt x="4631" y="3253"/>
                    <a:pt x="5345" y="3629"/>
                    <a:pt x="5799" y="3661"/>
                  </a:cubicBezTo>
                  <a:cubicBezTo>
                    <a:pt x="5954" y="4452"/>
                    <a:pt x="6052" y="5257"/>
                    <a:pt x="6098" y="6062"/>
                  </a:cubicBezTo>
                  <a:cubicBezTo>
                    <a:pt x="5950" y="5855"/>
                    <a:pt x="5788" y="5658"/>
                    <a:pt x="5609" y="5475"/>
                  </a:cubicBezTo>
                  <a:cubicBezTo>
                    <a:pt x="5739" y="5046"/>
                    <a:pt x="5609" y="4199"/>
                    <a:pt x="5008" y="3822"/>
                  </a:cubicBezTo>
                  <a:cubicBezTo>
                    <a:pt x="4533" y="3523"/>
                    <a:pt x="3901" y="3448"/>
                    <a:pt x="3389" y="3448"/>
                  </a:cubicBezTo>
                  <a:cubicBezTo>
                    <a:pt x="2905" y="3448"/>
                    <a:pt x="2529" y="3515"/>
                    <a:pt x="2497" y="3520"/>
                  </a:cubicBezTo>
                  <a:cubicBezTo>
                    <a:pt x="2381" y="3541"/>
                    <a:pt x="2311" y="3657"/>
                    <a:pt x="2339" y="3770"/>
                  </a:cubicBezTo>
                  <a:cubicBezTo>
                    <a:pt x="2356" y="3833"/>
                    <a:pt x="2764" y="5324"/>
                    <a:pt x="3693" y="5908"/>
                  </a:cubicBezTo>
                  <a:cubicBezTo>
                    <a:pt x="3902" y="6035"/>
                    <a:pt x="4138" y="6101"/>
                    <a:pt x="4381" y="6101"/>
                  </a:cubicBezTo>
                  <a:cubicBezTo>
                    <a:pt x="4387" y="6101"/>
                    <a:pt x="4393" y="6101"/>
                    <a:pt x="4399" y="6101"/>
                  </a:cubicBezTo>
                  <a:cubicBezTo>
                    <a:pt x="4744" y="6101"/>
                    <a:pt x="5078" y="5996"/>
                    <a:pt x="5363" y="5802"/>
                  </a:cubicBezTo>
                  <a:cubicBezTo>
                    <a:pt x="5669" y="6129"/>
                    <a:pt x="5929" y="6495"/>
                    <a:pt x="6126" y="6896"/>
                  </a:cubicBezTo>
                  <a:cubicBezTo>
                    <a:pt x="6136" y="7726"/>
                    <a:pt x="6094" y="8556"/>
                    <a:pt x="5999" y="9378"/>
                  </a:cubicBezTo>
                  <a:cubicBezTo>
                    <a:pt x="5897" y="9231"/>
                    <a:pt x="5778" y="9097"/>
                    <a:pt x="5644" y="8974"/>
                  </a:cubicBezTo>
                  <a:cubicBezTo>
                    <a:pt x="5743" y="8324"/>
                    <a:pt x="5159" y="6987"/>
                    <a:pt x="4086" y="6671"/>
                  </a:cubicBezTo>
                  <a:cubicBezTo>
                    <a:pt x="3797" y="6585"/>
                    <a:pt x="3476" y="6541"/>
                    <a:pt x="3126" y="6541"/>
                  </a:cubicBezTo>
                  <a:cubicBezTo>
                    <a:pt x="2633" y="6541"/>
                    <a:pt x="2083" y="6627"/>
                    <a:pt x="1481" y="6797"/>
                  </a:cubicBezTo>
                  <a:cubicBezTo>
                    <a:pt x="1024" y="6927"/>
                    <a:pt x="577" y="7093"/>
                    <a:pt x="144" y="7293"/>
                  </a:cubicBezTo>
                  <a:cubicBezTo>
                    <a:pt x="39" y="7346"/>
                    <a:pt x="0" y="7476"/>
                    <a:pt x="64" y="7578"/>
                  </a:cubicBezTo>
                  <a:cubicBezTo>
                    <a:pt x="313" y="7982"/>
                    <a:pt x="598" y="8366"/>
                    <a:pt x="911" y="8721"/>
                  </a:cubicBezTo>
                  <a:cubicBezTo>
                    <a:pt x="1618" y="9526"/>
                    <a:pt x="2332" y="10040"/>
                    <a:pt x="3028" y="10247"/>
                  </a:cubicBezTo>
                  <a:cubicBezTo>
                    <a:pt x="3197" y="10296"/>
                    <a:pt x="3369" y="10321"/>
                    <a:pt x="3545" y="10321"/>
                  </a:cubicBezTo>
                  <a:cubicBezTo>
                    <a:pt x="4027" y="10321"/>
                    <a:pt x="4449" y="10142"/>
                    <a:pt x="4691" y="10008"/>
                  </a:cubicBezTo>
                  <a:cubicBezTo>
                    <a:pt x="5015" y="9832"/>
                    <a:pt x="5296" y="9596"/>
                    <a:pt x="5465" y="9368"/>
                  </a:cubicBezTo>
                  <a:cubicBezTo>
                    <a:pt x="5676" y="9575"/>
                    <a:pt x="5827" y="9836"/>
                    <a:pt x="5901" y="10124"/>
                  </a:cubicBezTo>
                  <a:cubicBezTo>
                    <a:pt x="5813" y="10690"/>
                    <a:pt x="5707" y="11218"/>
                    <a:pt x="5595" y="11682"/>
                  </a:cubicBezTo>
                  <a:lnTo>
                    <a:pt x="5595" y="11692"/>
                  </a:lnTo>
                  <a:cubicBezTo>
                    <a:pt x="5391" y="12550"/>
                    <a:pt x="5176" y="13194"/>
                    <a:pt x="5053" y="13493"/>
                  </a:cubicBezTo>
                  <a:cubicBezTo>
                    <a:pt x="4988" y="13652"/>
                    <a:pt x="5119" y="13772"/>
                    <a:pt x="5248" y="13772"/>
                  </a:cubicBezTo>
                  <a:cubicBezTo>
                    <a:pt x="5321" y="13772"/>
                    <a:pt x="5393" y="13734"/>
                    <a:pt x="5430" y="13644"/>
                  </a:cubicBezTo>
                  <a:cubicBezTo>
                    <a:pt x="5444" y="13605"/>
                    <a:pt x="5711" y="12948"/>
                    <a:pt x="5978" y="11836"/>
                  </a:cubicBezTo>
                  <a:cubicBezTo>
                    <a:pt x="6267" y="11580"/>
                    <a:pt x="6572" y="11337"/>
                    <a:pt x="6889" y="11116"/>
                  </a:cubicBezTo>
                  <a:cubicBezTo>
                    <a:pt x="7184" y="11474"/>
                    <a:pt x="7881" y="11829"/>
                    <a:pt x="8584" y="11829"/>
                  </a:cubicBezTo>
                  <a:cubicBezTo>
                    <a:pt x="8591" y="11830"/>
                    <a:pt x="8599" y="11830"/>
                    <a:pt x="8607" y="11830"/>
                  </a:cubicBezTo>
                  <a:cubicBezTo>
                    <a:pt x="8856" y="11830"/>
                    <a:pt x="9104" y="11773"/>
                    <a:pt x="9333" y="11668"/>
                  </a:cubicBezTo>
                  <a:cubicBezTo>
                    <a:pt x="10782" y="10989"/>
                    <a:pt x="11643" y="8897"/>
                    <a:pt x="11682" y="8809"/>
                  </a:cubicBezTo>
                  <a:cubicBezTo>
                    <a:pt x="11703" y="8756"/>
                    <a:pt x="11699" y="8696"/>
                    <a:pt x="11675" y="8644"/>
                  </a:cubicBezTo>
                  <a:cubicBezTo>
                    <a:pt x="11650" y="8594"/>
                    <a:pt x="11605" y="8556"/>
                    <a:pt x="11552" y="8538"/>
                  </a:cubicBezTo>
                  <a:cubicBezTo>
                    <a:pt x="11491" y="8519"/>
                    <a:pt x="10513" y="8216"/>
                    <a:pt x="9439" y="8216"/>
                  </a:cubicBezTo>
                  <a:cubicBezTo>
                    <a:pt x="8900" y="8216"/>
                    <a:pt x="8336" y="8292"/>
                    <a:pt x="7852" y="8520"/>
                  </a:cubicBezTo>
                  <a:cubicBezTo>
                    <a:pt x="6970" y="8935"/>
                    <a:pt x="6608" y="10106"/>
                    <a:pt x="6713" y="10739"/>
                  </a:cubicBezTo>
                  <a:cubicBezTo>
                    <a:pt x="6481" y="10901"/>
                    <a:pt x="6281" y="11052"/>
                    <a:pt x="6122" y="11182"/>
                  </a:cubicBezTo>
                  <a:cubicBezTo>
                    <a:pt x="6196" y="10824"/>
                    <a:pt x="6267" y="10433"/>
                    <a:pt x="6326" y="10011"/>
                  </a:cubicBezTo>
                  <a:cubicBezTo>
                    <a:pt x="6439" y="9241"/>
                    <a:pt x="6506" y="8464"/>
                    <a:pt x="6527" y="7687"/>
                  </a:cubicBezTo>
                  <a:cubicBezTo>
                    <a:pt x="6639" y="7237"/>
                    <a:pt x="6864" y="6826"/>
                    <a:pt x="7181" y="6484"/>
                  </a:cubicBezTo>
                  <a:cubicBezTo>
                    <a:pt x="7483" y="6727"/>
                    <a:pt x="7856" y="6861"/>
                    <a:pt x="8239" y="6868"/>
                  </a:cubicBezTo>
                  <a:cubicBezTo>
                    <a:pt x="8426" y="6868"/>
                    <a:pt x="8609" y="6829"/>
                    <a:pt x="8777" y="6752"/>
                  </a:cubicBezTo>
                  <a:cubicBezTo>
                    <a:pt x="9772" y="6284"/>
                    <a:pt x="10360" y="4860"/>
                    <a:pt x="10384" y="4800"/>
                  </a:cubicBezTo>
                  <a:cubicBezTo>
                    <a:pt x="10430" y="4691"/>
                    <a:pt x="10370" y="4564"/>
                    <a:pt x="10258" y="4529"/>
                  </a:cubicBezTo>
                  <a:cubicBezTo>
                    <a:pt x="10216" y="4518"/>
                    <a:pt x="9552" y="4312"/>
                    <a:pt x="8821" y="4312"/>
                  </a:cubicBezTo>
                  <a:cubicBezTo>
                    <a:pt x="8451" y="4312"/>
                    <a:pt x="8063" y="4365"/>
                    <a:pt x="7729" y="4522"/>
                  </a:cubicBezTo>
                  <a:cubicBezTo>
                    <a:pt x="7054" y="4839"/>
                    <a:pt x="6833" y="5725"/>
                    <a:pt x="6945" y="6147"/>
                  </a:cubicBezTo>
                  <a:cubicBezTo>
                    <a:pt x="6787" y="6305"/>
                    <a:pt x="6646" y="6481"/>
                    <a:pt x="6527" y="6671"/>
                  </a:cubicBezTo>
                  <a:cubicBezTo>
                    <a:pt x="6523" y="6502"/>
                    <a:pt x="6516" y="6333"/>
                    <a:pt x="6509" y="6168"/>
                  </a:cubicBezTo>
                  <a:cubicBezTo>
                    <a:pt x="6467" y="5289"/>
                    <a:pt x="6358" y="4417"/>
                    <a:pt x="6189" y="3555"/>
                  </a:cubicBezTo>
                  <a:cubicBezTo>
                    <a:pt x="6572" y="3309"/>
                    <a:pt x="7012" y="2627"/>
                    <a:pt x="6840" y="1966"/>
                  </a:cubicBezTo>
                  <a:cubicBezTo>
                    <a:pt x="6562" y="904"/>
                    <a:pt x="5264" y="67"/>
                    <a:pt x="5212" y="32"/>
                  </a:cubicBezTo>
                  <a:cubicBezTo>
                    <a:pt x="5177" y="10"/>
                    <a:pt x="5139" y="0"/>
                    <a:pt x="51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2" name="Google Shape;12732;p32"/>
            <p:cNvSpPr/>
            <p:nvPr/>
          </p:nvSpPr>
          <p:spPr>
            <a:xfrm>
              <a:off x="2282517" y="3550208"/>
              <a:ext cx="20053" cy="11088"/>
            </a:xfrm>
            <a:custGeom>
              <a:rect b="b" l="l" r="r" t="t"/>
              <a:pathLst>
                <a:path extrusionOk="0" h="423" w="765">
                  <a:moveTo>
                    <a:pt x="276" y="0"/>
                  </a:moveTo>
                  <a:cubicBezTo>
                    <a:pt x="19" y="0"/>
                    <a:pt x="0" y="380"/>
                    <a:pt x="258" y="401"/>
                  </a:cubicBezTo>
                  <a:cubicBezTo>
                    <a:pt x="258" y="401"/>
                    <a:pt x="339" y="408"/>
                    <a:pt x="473" y="422"/>
                  </a:cubicBezTo>
                  <a:lnTo>
                    <a:pt x="494" y="422"/>
                  </a:lnTo>
                  <a:cubicBezTo>
                    <a:pt x="747" y="419"/>
                    <a:pt x="765" y="46"/>
                    <a:pt x="515" y="18"/>
                  </a:cubicBezTo>
                  <a:lnTo>
                    <a:pt x="515" y="18"/>
                  </a:lnTo>
                  <a:lnTo>
                    <a:pt x="515" y="21"/>
                  </a:lnTo>
                  <a:cubicBezTo>
                    <a:pt x="371" y="4"/>
                    <a:pt x="286" y="0"/>
                    <a:pt x="283" y="0"/>
                  </a:cubicBezTo>
                  <a:cubicBezTo>
                    <a:pt x="281" y="0"/>
                    <a:pt x="278" y="0"/>
                    <a:pt x="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3" name="Google Shape;12733;p32"/>
            <p:cNvSpPr/>
            <p:nvPr/>
          </p:nvSpPr>
          <p:spPr>
            <a:xfrm>
              <a:off x="2450120" y="3485359"/>
              <a:ext cx="21127" cy="12503"/>
            </a:xfrm>
            <a:custGeom>
              <a:rect b="b" l="l" r="r" t="t"/>
              <a:pathLst>
                <a:path extrusionOk="0" h="477" w="806">
                  <a:moveTo>
                    <a:pt x="522" y="1"/>
                  </a:moveTo>
                  <a:cubicBezTo>
                    <a:pt x="503" y="1"/>
                    <a:pt x="483" y="3"/>
                    <a:pt x="461" y="9"/>
                  </a:cubicBezTo>
                  <a:cubicBezTo>
                    <a:pt x="380" y="34"/>
                    <a:pt x="296" y="58"/>
                    <a:pt x="215" y="83"/>
                  </a:cubicBezTo>
                  <a:cubicBezTo>
                    <a:pt x="1" y="157"/>
                    <a:pt x="53" y="477"/>
                    <a:pt x="282" y="477"/>
                  </a:cubicBezTo>
                  <a:cubicBezTo>
                    <a:pt x="303" y="477"/>
                    <a:pt x="324" y="473"/>
                    <a:pt x="345" y="466"/>
                  </a:cubicBezTo>
                  <a:cubicBezTo>
                    <a:pt x="415" y="442"/>
                    <a:pt x="493" y="421"/>
                    <a:pt x="567" y="399"/>
                  </a:cubicBezTo>
                  <a:cubicBezTo>
                    <a:pt x="806" y="335"/>
                    <a:pt x="736" y="1"/>
                    <a:pt x="5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34" name="Google Shape;12734;p32"/>
          <p:cNvGrpSpPr/>
          <p:nvPr/>
        </p:nvGrpSpPr>
        <p:grpSpPr>
          <a:xfrm>
            <a:off x="2794028" y="3500510"/>
            <a:ext cx="290461" cy="360658"/>
            <a:chOff x="2794028" y="3348110"/>
            <a:chExt cx="290461" cy="360658"/>
          </a:xfrm>
        </p:grpSpPr>
        <p:sp>
          <p:nvSpPr>
            <p:cNvPr id="12735" name="Google Shape;12735;p32"/>
            <p:cNvSpPr/>
            <p:nvPr/>
          </p:nvSpPr>
          <p:spPr>
            <a:xfrm>
              <a:off x="2799559" y="3353379"/>
              <a:ext cx="279399" cy="276883"/>
            </a:xfrm>
            <a:custGeom>
              <a:rect b="b" l="l" r="r" t="t"/>
              <a:pathLst>
                <a:path extrusionOk="0" h="10563" w="10659">
                  <a:moveTo>
                    <a:pt x="3831" y="1"/>
                  </a:moveTo>
                  <a:cubicBezTo>
                    <a:pt x="3679" y="1"/>
                    <a:pt x="3527" y="24"/>
                    <a:pt x="3380" y="72"/>
                  </a:cubicBezTo>
                  <a:cubicBezTo>
                    <a:pt x="2982" y="195"/>
                    <a:pt x="2655" y="469"/>
                    <a:pt x="2465" y="838"/>
                  </a:cubicBezTo>
                  <a:cubicBezTo>
                    <a:pt x="2402" y="965"/>
                    <a:pt x="2279" y="1053"/>
                    <a:pt x="2138" y="1067"/>
                  </a:cubicBezTo>
                  <a:cubicBezTo>
                    <a:pt x="1727" y="1120"/>
                    <a:pt x="1354" y="1334"/>
                    <a:pt x="1105" y="1665"/>
                  </a:cubicBezTo>
                  <a:cubicBezTo>
                    <a:pt x="865" y="1971"/>
                    <a:pt x="756" y="2358"/>
                    <a:pt x="802" y="2744"/>
                  </a:cubicBezTo>
                  <a:cubicBezTo>
                    <a:pt x="996" y="4183"/>
                    <a:pt x="3204" y="4858"/>
                    <a:pt x="4463" y="5129"/>
                  </a:cubicBezTo>
                  <a:cubicBezTo>
                    <a:pt x="4051" y="5072"/>
                    <a:pt x="3532" y="5020"/>
                    <a:pt x="2995" y="5020"/>
                  </a:cubicBezTo>
                  <a:cubicBezTo>
                    <a:pt x="1869" y="5020"/>
                    <a:pt x="665" y="5246"/>
                    <a:pt x="208" y="6117"/>
                  </a:cubicBezTo>
                  <a:cubicBezTo>
                    <a:pt x="32" y="6461"/>
                    <a:pt x="0" y="6862"/>
                    <a:pt x="120" y="7231"/>
                  </a:cubicBezTo>
                  <a:cubicBezTo>
                    <a:pt x="243" y="7629"/>
                    <a:pt x="517" y="7959"/>
                    <a:pt x="887" y="8146"/>
                  </a:cubicBezTo>
                  <a:cubicBezTo>
                    <a:pt x="1013" y="8209"/>
                    <a:pt x="1101" y="8332"/>
                    <a:pt x="1115" y="8473"/>
                  </a:cubicBezTo>
                  <a:cubicBezTo>
                    <a:pt x="1168" y="8884"/>
                    <a:pt x="1382" y="9257"/>
                    <a:pt x="1713" y="9506"/>
                  </a:cubicBezTo>
                  <a:cubicBezTo>
                    <a:pt x="1973" y="9710"/>
                    <a:pt x="2292" y="9819"/>
                    <a:pt x="2619" y="9819"/>
                  </a:cubicBezTo>
                  <a:cubicBezTo>
                    <a:pt x="2677" y="9819"/>
                    <a:pt x="2735" y="9816"/>
                    <a:pt x="2792" y="9809"/>
                  </a:cubicBezTo>
                  <a:cubicBezTo>
                    <a:pt x="4231" y="9615"/>
                    <a:pt x="4906" y="7411"/>
                    <a:pt x="5177" y="6148"/>
                  </a:cubicBezTo>
                  <a:lnTo>
                    <a:pt x="5177" y="6148"/>
                  </a:lnTo>
                  <a:cubicBezTo>
                    <a:pt x="5001" y="7425"/>
                    <a:pt x="4878" y="9732"/>
                    <a:pt x="6165" y="10403"/>
                  </a:cubicBezTo>
                  <a:cubicBezTo>
                    <a:pt x="6372" y="10509"/>
                    <a:pt x="6599" y="10562"/>
                    <a:pt x="6828" y="10562"/>
                  </a:cubicBezTo>
                  <a:cubicBezTo>
                    <a:pt x="6980" y="10562"/>
                    <a:pt x="7132" y="10539"/>
                    <a:pt x="7279" y="10491"/>
                  </a:cubicBezTo>
                  <a:cubicBezTo>
                    <a:pt x="7677" y="10372"/>
                    <a:pt x="8007" y="10094"/>
                    <a:pt x="8194" y="9724"/>
                  </a:cubicBezTo>
                  <a:cubicBezTo>
                    <a:pt x="8257" y="9598"/>
                    <a:pt x="8380" y="9514"/>
                    <a:pt x="8521" y="9496"/>
                  </a:cubicBezTo>
                  <a:cubicBezTo>
                    <a:pt x="8932" y="9443"/>
                    <a:pt x="9305" y="9229"/>
                    <a:pt x="9555" y="8898"/>
                  </a:cubicBezTo>
                  <a:cubicBezTo>
                    <a:pt x="9794" y="8592"/>
                    <a:pt x="9903" y="8205"/>
                    <a:pt x="9857" y="7819"/>
                  </a:cubicBezTo>
                  <a:cubicBezTo>
                    <a:pt x="9664" y="6380"/>
                    <a:pt x="7459" y="5705"/>
                    <a:pt x="6196" y="5434"/>
                  </a:cubicBezTo>
                  <a:lnTo>
                    <a:pt x="6196" y="5434"/>
                  </a:lnTo>
                  <a:cubicBezTo>
                    <a:pt x="6609" y="5491"/>
                    <a:pt x="7130" y="5543"/>
                    <a:pt x="7669" y="5543"/>
                  </a:cubicBezTo>
                  <a:cubicBezTo>
                    <a:pt x="8794" y="5543"/>
                    <a:pt x="9997" y="5318"/>
                    <a:pt x="10451" y="4450"/>
                  </a:cubicBezTo>
                  <a:cubicBezTo>
                    <a:pt x="10627" y="4102"/>
                    <a:pt x="10659" y="3701"/>
                    <a:pt x="10539" y="3332"/>
                  </a:cubicBezTo>
                  <a:cubicBezTo>
                    <a:pt x="10420" y="2934"/>
                    <a:pt x="10142" y="2607"/>
                    <a:pt x="9773" y="2417"/>
                  </a:cubicBezTo>
                  <a:cubicBezTo>
                    <a:pt x="9646" y="2354"/>
                    <a:pt x="9558" y="2231"/>
                    <a:pt x="9544" y="2090"/>
                  </a:cubicBezTo>
                  <a:cubicBezTo>
                    <a:pt x="9491" y="1679"/>
                    <a:pt x="9277" y="1306"/>
                    <a:pt x="8946" y="1056"/>
                  </a:cubicBezTo>
                  <a:cubicBezTo>
                    <a:pt x="8686" y="853"/>
                    <a:pt x="8367" y="744"/>
                    <a:pt x="8040" y="744"/>
                  </a:cubicBezTo>
                  <a:cubicBezTo>
                    <a:pt x="7982" y="744"/>
                    <a:pt x="7925" y="747"/>
                    <a:pt x="7867" y="754"/>
                  </a:cubicBezTo>
                  <a:cubicBezTo>
                    <a:pt x="6428" y="947"/>
                    <a:pt x="5753" y="3156"/>
                    <a:pt x="5483" y="4415"/>
                  </a:cubicBezTo>
                  <a:cubicBezTo>
                    <a:pt x="5658" y="3142"/>
                    <a:pt x="5781" y="835"/>
                    <a:pt x="4498" y="160"/>
                  </a:cubicBezTo>
                  <a:cubicBezTo>
                    <a:pt x="4289" y="54"/>
                    <a:pt x="4060" y="1"/>
                    <a:pt x="3831" y="1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6" name="Google Shape;12736;p32"/>
            <p:cNvSpPr/>
            <p:nvPr/>
          </p:nvSpPr>
          <p:spPr>
            <a:xfrm>
              <a:off x="2799559" y="3484992"/>
              <a:ext cx="139765" cy="85689"/>
            </a:xfrm>
            <a:custGeom>
              <a:rect b="b" l="l" r="r" t="t"/>
              <a:pathLst>
                <a:path extrusionOk="0" h="3269" w="5332">
                  <a:moveTo>
                    <a:pt x="2994" y="0"/>
                  </a:moveTo>
                  <a:cubicBezTo>
                    <a:pt x="1868" y="0"/>
                    <a:pt x="665" y="226"/>
                    <a:pt x="211" y="1096"/>
                  </a:cubicBezTo>
                  <a:cubicBezTo>
                    <a:pt x="32" y="1440"/>
                    <a:pt x="0" y="1845"/>
                    <a:pt x="123" y="2214"/>
                  </a:cubicBezTo>
                  <a:cubicBezTo>
                    <a:pt x="243" y="2608"/>
                    <a:pt x="521" y="2938"/>
                    <a:pt x="890" y="3128"/>
                  </a:cubicBezTo>
                  <a:cubicBezTo>
                    <a:pt x="953" y="3160"/>
                    <a:pt x="1006" y="3209"/>
                    <a:pt x="1048" y="3269"/>
                  </a:cubicBezTo>
                  <a:lnTo>
                    <a:pt x="5331" y="262"/>
                  </a:lnTo>
                  <a:cubicBezTo>
                    <a:pt x="5331" y="262"/>
                    <a:pt x="4207" y="0"/>
                    <a:pt x="2994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7" name="Google Shape;12737;p32"/>
            <p:cNvSpPr/>
            <p:nvPr/>
          </p:nvSpPr>
          <p:spPr>
            <a:xfrm>
              <a:off x="2939298" y="3413222"/>
              <a:ext cx="139660" cy="85531"/>
            </a:xfrm>
            <a:custGeom>
              <a:rect b="b" l="l" r="r" t="t"/>
              <a:pathLst>
                <a:path extrusionOk="0" h="3263" w="5328">
                  <a:moveTo>
                    <a:pt x="4287" y="1"/>
                  </a:moveTo>
                  <a:lnTo>
                    <a:pt x="0" y="3000"/>
                  </a:lnTo>
                  <a:cubicBezTo>
                    <a:pt x="0" y="3000"/>
                    <a:pt x="1123" y="3262"/>
                    <a:pt x="2337" y="3262"/>
                  </a:cubicBezTo>
                  <a:cubicBezTo>
                    <a:pt x="3462" y="3262"/>
                    <a:pt x="4665" y="3037"/>
                    <a:pt x="5120" y="2167"/>
                  </a:cubicBezTo>
                  <a:cubicBezTo>
                    <a:pt x="5296" y="1819"/>
                    <a:pt x="5328" y="1418"/>
                    <a:pt x="5208" y="1049"/>
                  </a:cubicBezTo>
                  <a:cubicBezTo>
                    <a:pt x="5089" y="651"/>
                    <a:pt x="4811" y="324"/>
                    <a:pt x="4442" y="134"/>
                  </a:cubicBezTo>
                  <a:cubicBezTo>
                    <a:pt x="4378" y="103"/>
                    <a:pt x="4326" y="57"/>
                    <a:pt x="4287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8" name="Google Shape;12738;p32"/>
            <p:cNvSpPr/>
            <p:nvPr/>
          </p:nvSpPr>
          <p:spPr>
            <a:xfrm>
              <a:off x="2860582" y="3353379"/>
              <a:ext cx="104273" cy="138507"/>
            </a:xfrm>
            <a:custGeom>
              <a:rect b="b" l="l" r="r" t="t"/>
              <a:pathLst>
                <a:path extrusionOk="0" h="5284" w="3978">
                  <a:moveTo>
                    <a:pt x="1501" y="1"/>
                  </a:moveTo>
                  <a:cubicBezTo>
                    <a:pt x="1348" y="1"/>
                    <a:pt x="1196" y="24"/>
                    <a:pt x="1048" y="72"/>
                  </a:cubicBezTo>
                  <a:cubicBezTo>
                    <a:pt x="654" y="195"/>
                    <a:pt x="324" y="469"/>
                    <a:pt x="137" y="838"/>
                  </a:cubicBezTo>
                  <a:cubicBezTo>
                    <a:pt x="106" y="902"/>
                    <a:pt x="57" y="955"/>
                    <a:pt x="0" y="997"/>
                  </a:cubicBezTo>
                  <a:lnTo>
                    <a:pt x="3003" y="5283"/>
                  </a:lnTo>
                  <a:cubicBezTo>
                    <a:pt x="3003" y="5283"/>
                    <a:pt x="3977" y="1106"/>
                    <a:pt x="2166" y="160"/>
                  </a:cubicBezTo>
                  <a:cubicBezTo>
                    <a:pt x="1959" y="54"/>
                    <a:pt x="1731" y="1"/>
                    <a:pt x="1501" y="1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9" name="Google Shape;12739;p32"/>
            <p:cNvSpPr/>
            <p:nvPr/>
          </p:nvSpPr>
          <p:spPr>
            <a:xfrm>
              <a:off x="2913767" y="3491859"/>
              <a:ext cx="104168" cy="138481"/>
            </a:xfrm>
            <a:custGeom>
              <a:rect b="b" l="l" r="r" t="t"/>
              <a:pathLst>
                <a:path extrusionOk="0" h="5283" w="3974">
                  <a:moveTo>
                    <a:pt x="974" y="0"/>
                  </a:moveTo>
                  <a:cubicBezTo>
                    <a:pt x="974" y="0"/>
                    <a:pt x="0" y="4174"/>
                    <a:pt x="1808" y="5124"/>
                  </a:cubicBezTo>
                  <a:cubicBezTo>
                    <a:pt x="2017" y="5229"/>
                    <a:pt x="2245" y="5283"/>
                    <a:pt x="2474" y="5283"/>
                  </a:cubicBezTo>
                  <a:cubicBezTo>
                    <a:pt x="2626" y="5283"/>
                    <a:pt x="2779" y="5259"/>
                    <a:pt x="2926" y="5212"/>
                  </a:cubicBezTo>
                  <a:cubicBezTo>
                    <a:pt x="3323" y="5089"/>
                    <a:pt x="3650" y="4811"/>
                    <a:pt x="3840" y="4445"/>
                  </a:cubicBezTo>
                  <a:cubicBezTo>
                    <a:pt x="3872" y="4382"/>
                    <a:pt x="3918" y="4329"/>
                    <a:pt x="3974" y="4287"/>
                  </a:cubicBezTo>
                  <a:lnTo>
                    <a:pt x="974" y="0"/>
                  </a:ln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0" name="Google Shape;12740;p32"/>
            <p:cNvSpPr/>
            <p:nvPr/>
          </p:nvSpPr>
          <p:spPr>
            <a:xfrm>
              <a:off x="2835785" y="3547351"/>
              <a:ext cx="24194" cy="16881"/>
            </a:xfrm>
            <a:custGeom>
              <a:rect b="b" l="l" r="r" t="t"/>
              <a:pathLst>
                <a:path extrusionOk="0" h="644" w="923">
                  <a:moveTo>
                    <a:pt x="636" y="1"/>
                  </a:moveTo>
                  <a:cubicBezTo>
                    <a:pt x="599" y="1"/>
                    <a:pt x="560" y="12"/>
                    <a:pt x="521" y="39"/>
                  </a:cubicBezTo>
                  <a:lnTo>
                    <a:pt x="187" y="271"/>
                  </a:lnTo>
                  <a:cubicBezTo>
                    <a:pt x="0" y="394"/>
                    <a:pt x="125" y="644"/>
                    <a:pt x="298" y="644"/>
                  </a:cubicBezTo>
                  <a:cubicBezTo>
                    <a:pt x="337" y="644"/>
                    <a:pt x="378" y="631"/>
                    <a:pt x="419" y="601"/>
                  </a:cubicBezTo>
                  <a:lnTo>
                    <a:pt x="749" y="369"/>
                  </a:lnTo>
                  <a:cubicBezTo>
                    <a:pt x="922" y="240"/>
                    <a:pt x="804" y="1"/>
                    <a:pt x="6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1" name="Google Shape;12741;p32"/>
            <p:cNvSpPr/>
            <p:nvPr/>
          </p:nvSpPr>
          <p:spPr>
            <a:xfrm>
              <a:off x="2861866" y="3507849"/>
              <a:ext cx="54627" cy="38139"/>
            </a:xfrm>
            <a:custGeom>
              <a:rect b="b" l="l" r="r" t="t"/>
              <a:pathLst>
                <a:path extrusionOk="0" h="1455" w="2084">
                  <a:moveTo>
                    <a:pt x="1792" y="1"/>
                  </a:moveTo>
                  <a:cubicBezTo>
                    <a:pt x="1756" y="1"/>
                    <a:pt x="1717" y="12"/>
                    <a:pt x="1678" y="37"/>
                  </a:cubicBezTo>
                  <a:lnTo>
                    <a:pt x="187" y="1082"/>
                  </a:lnTo>
                  <a:cubicBezTo>
                    <a:pt x="0" y="1205"/>
                    <a:pt x="125" y="1455"/>
                    <a:pt x="298" y="1455"/>
                  </a:cubicBezTo>
                  <a:cubicBezTo>
                    <a:pt x="337" y="1455"/>
                    <a:pt x="378" y="1442"/>
                    <a:pt x="419" y="1412"/>
                  </a:cubicBezTo>
                  <a:lnTo>
                    <a:pt x="1910" y="368"/>
                  </a:lnTo>
                  <a:cubicBezTo>
                    <a:pt x="2083" y="238"/>
                    <a:pt x="1962" y="1"/>
                    <a:pt x="17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2" name="Google Shape;12742;p32"/>
            <p:cNvSpPr/>
            <p:nvPr/>
          </p:nvSpPr>
          <p:spPr>
            <a:xfrm>
              <a:off x="2794028" y="3348110"/>
              <a:ext cx="290461" cy="360658"/>
            </a:xfrm>
            <a:custGeom>
              <a:rect b="b" l="l" r="r" t="t"/>
              <a:pathLst>
                <a:path extrusionOk="0" h="13759" w="11081">
                  <a:moveTo>
                    <a:pt x="4048" y="407"/>
                  </a:moveTo>
                  <a:cubicBezTo>
                    <a:pt x="4245" y="407"/>
                    <a:pt x="4438" y="452"/>
                    <a:pt x="4614" y="544"/>
                  </a:cubicBezTo>
                  <a:cubicBezTo>
                    <a:pt x="5454" y="983"/>
                    <a:pt x="5616" y="2270"/>
                    <a:pt x="5602" y="3272"/>
                  </a:cubicBezTo>
                  <a:cubicBezTo>
                    <a:pt x="5588" y="3888"/>
                    <a:pt x="5525" y="4500"/>
                    <a:pt x="5412" y="5104"/>
                  </a:cubicBezTo>
                  <a:cubicBezTo>
                    <a:pt x="5397" y="5179"/>
                    <a:pt x="5332" y="5234"/>
                    <a:pt x="5257" y="5234"/>
                  </a:cubicBezTo>
                  <a:cubicBezTo>
                    <a:pt x="5247" y="5234"/>
                    <a:pt x="5236" y="5233"/>
                    <a:pt x="5226" y="5231"/>
                  </a:cubicBezTo>
                  <a:lnTo>
                    <a:pt x="5226" y="5235"/>
                  </a:lnTo>
                  <a:cubicBezTo>
                    <a:pt x="4621" y="5133"/>
                    <a:pt x="4023" y="4981"/>
                    <a:pt x="3440" y="4784"/>
                  </a:cubicBezTo>
                  <a:cubicBezTo>
                    <a:pt x="2494" y="4454"/>
                    <a:pt x="1340" y="3863"/>
                    <a:pt x="1214" y="2924"/>
                  </a:cubicBezTo>
                  <a:cubicBezTo>
                    <a:pt x="1175" y="2590"/>
                    <a:pt x="1266" y="2256"/>
                    <a:pt x="1474" y="1992"/>
                  </a:cubicBezTo>
                  <a:cubicBezTo>
                    <a:pt x="1692" y="1704"/>
                    <a:pt x="2015" y="1518"/>
                    <a:pt x="2374" y="1475"/>
                  </a:cubicBezTo>
                  <a:cubicBezTo>
                    <a:pt x="2581" y="1447"/>
                    <a:pt x="2761" y="1321"/>
                    <a:pt x="2856" y="1134"/>
                  </a:cubicBezTo>
                  <a:cubicBezTo>
                    <a:pt x="3018" y="814"/>
                    <a:pt x="3306" y="575"/>
                    <a:pt x="3650" y="470"/>
                  </a:cubicBezTo>
                  <a:cubicBezTo>
                    <a:pt x="3781" y="428"/>
                    <a:pt x="3914" y="407"/>
                    <a:pt x="4048" y="407"/>
                  </a:cubicBezTo>
                  <a:close/>
                  <a:moveTo>
                    <a:pt x="8249" y="1147"/>
                  </a:moveTo>
                  <a:cubicBezTo>
                    <a:pt x="8533" y="1147"/>
                    <a:pt x="8809" y="1242"/>
                    <a:pt x="9034" y="1416"/>
                  </a:cubicBezTo>
                  <a:cubicBezTo>
                    <a:pt x="9323" y="1634"/>
                    <a:pt x="9509" y="1957"/>
                    <a:pt x="9551" y="2316"/>
                  </a:cubicBezTo>
                  <a:cubicBezTo>
                    <a:pt x="9576" y="2523"/>
                    <a:pt x="9702" y="2703"/>
                    <a:pt x="9889" y="2798"/>
                  </a:cubicBezTo>
                  <a:cubicBezTo>
                    <a:pt x="10212" y="2963"/>
                    <a:pt x="10451" y="3248"/>
                    <a:pt x="10557" y="3596"/>
                  </a:cubicBezTo>
                  <a:cubicBezTo>
                    <a:pt x="10662" y="3912"/>
                    <a:pt x="10638" y="4257"/>
                    <a:pt x="10486" y="4556"/>
                  </a:cubicBezTo>
                  <a:lnTo>
                    <a:pt x="10483" y="4556"/>
                  </a:lnTo>
                  <a:cubicBezTo>
                    <a:pt x="10060" y="5367"/>
                    <a:pt x="8854" y="5545"/>
                    <a:pt x="7875" y="5545"/>
                  </a:cubicBezTo>
                  <a:cubicBezTo>
                    <a:pt x="7835" y="5545"/>
                    <a:pt x="7796" y="5545"/>
                    <a:pt x="7758" y="5544"/>
                  </a:cubicBezTo>
                  <a:cubicBezTo>
                    <a:pt x="7142" y="5530"/>
                    <a:pt x="6527" y="5467"/>
                    <a:pt x="5922" y="5354"/>
                  </a:cubicBezTo>
                  <a:cubicBezTo>
                    <a:pt x="5834" y="5340"/>
                    <a:pt x="5778" y="5256"/>
                    <a:pt x="5792" y="5168"/>
                  </a:cubicBezTo>
                  <a:cubicBezTo>
                    <a:pt x="5894" y="4563"/>
                    <a:pt x="6042" y="3969"/>
                    <a:pt x="6239" y="3388"/>
                  </a:cubicBezTo>
                  <a:cubicBezTo>
                    <a:pt x="6569" y="2439"/>
                    <a:pt x="7160" y="1282"/>
                    <a:pt x="8102" y="1156"/>
                  </a:cubicBezTo>
                  <a:cubicBezTo>
                    <a:pt x="8151" y="1150"/>
                    <a:pt x="8200" y="1147"/>
                    <a:pt x="8249" y="1147"/>
                  </a:cubicBezTo>
                  <a:close/>
                  <a:moveTo>
                    <a:pt x="3327" y="5424"/>
                  </a:moveTo>
                  <a:cubicBezTo>
                    <a:pt x="3942" y="5439"/>
                    <a:pt x="4554" y="5502"/>
                    <a:pt x="5159" y="5614"/>
                  </a:cubicBezTo>
                  <a:cubicBezTo>
                    <a:pt x="5247" y="5628"/>
                    <a:pt x="5303" y="5713"/>
                    <a:pt x="5289" y="5797"/>
                  </a:cubicBezTo>
                  <a:lnTo>
                    <a:pt x="5289" y="5801"/>
                  </a:lnTo>
                  <a:cubicBezTo>
                    <a:pt x="5187" y="6406"/>
                    <a:pt x="5036" y="7000"/>
                    <a:pt x="4843" y="7584"/>
                  </a:cubicBezTo>
                  <a:cubicBezTo>
                    <a:pt x="4512" y="8529"/>
                    <a:pt x="3921" y="9686"/>
                    <a:pt x="2979" y="9813"/>
                  </a:cubicBezTo>
                  <a:cubicBezTo>
                    <a:pt x="2927" y="9820"/>
                    <a:pt x="2875" y="9823"/>
                    <a:pt x="2823" y="9823"/>
                  </a:cubicBezTo>
                  <a:cubicBezTo>
                    <a:pt x="2542" y="9823"/>
                    <a:pt x="2270" y="9728"/>
                    <a:pt x="2047" y="9553"/>
                  </a:cubicBezTo>
                  <a:cubicBezTo>
                    <a:pt x="1759" y="9338"/>
                    <a:pt x="1572" y="9011"/>
                    <a:pt x="1530" y="8656"/>
                  </a:cubicBezTo>
                  <a:cubicBezTo>
                    <a:pt x="1505" y="8449"/>
                    <a:pt x="1379" y="8266"/>
                    <a:pt x="1189" y="8171"/>
                  </a:cubicBezTo>
                  <a:cubicBezTo>
                    <a:pt x="869" y="8009"/>
                    <a:pt x="630" y="7721"/>
                    <a:pt x="524" y="7376"/>
                  </a:cubicBezTo>
                  <a:cubicBezTo>
                    <a:pt x="419" y="7056"/>
                    <a:pt x="447" y="6711"/>
                    <a:pt x="598" y="6413"/>
                  </a:cubicBezTo>
                  <a:cubicBezTo>
                    <a:pt x="1020" y="5604"/>
                    <a:pt x="2223" y="5424"/>
                    <a:pt x="3207" y="5424"/>
                  </a:cubicBezTo>
                  <a:close/>
                  <a:moveTo>
                    <a:pt x="5830" y="5732"/>
                  </a:moveTo>
                  <a:cubicBezTo>
                    <a:pt x="5838" y="5732"/>
                    <a:pt x="5847" y="5733"/>
                    <a:pt x="5855" y="5734"/>
                  </a:cubicBezTo>
                  <a:cubicBezTo>
                    <a:pt x="6464" y="5836"/>
                    <a:pt x="7061" y="5987"/>
                    <a:pt x="7642" y="6184"/>
                  </a:cubicBezTo>
                  <a:cubicBezTo>
                    <a:pt x="8588" y="6515"/>
                    <a:pt x="9744" y="7105"/>
                    <a:pt x="9868" y="8048"/>
                  </a:cubicBezTo>
                  <a:cubicBezTo>
                    <a:pt x="9910" y="8378"/>
                    <a:pt x="9815" y="8712"/>
                    <a:pt x="9607" y="8976"/>
                  </a:cubicBezTo>
                  <a:cubicBezTo>
                    <a:pt x="9393" y="9264"/>
                    <a:pt x="9069" y="9454"/>
                    <a:pt x="8711" y="9496"/>
                  </a:cubicBezTo>
                  <a:cubicBezTo>
                    <a:pt x="8503" y="9521"/>
                    <a:pt x="8320" y="9648"/>
                    <a:pt x="8225" y="9834"/>
                  </a:cubicBezTo>
                  <a:cubicBezTo>
                    <a:pt x="8064" y="10158"/>
                    <a:pt x="7775" y="10397"/>
                    <a:pt x="7431" y="10502"/>
                  </a:cubicBezTo>
                  <a:cubicBezTo>
                    <a:pt x="7303" y="10543"/>
                    <a:pt x="7171" y="10564"/>
                    <a:pt x="7038" y="10564"/>
                  </a:cubicBezTo>
                  <a:cubicBezTo>
                    <a:pt x="6842" y="10564"/>
                    <a:pt x="6646" y="10519"/>
                    <a:pt x="6467" y="10428"/>
                  </a:cubicBezTo>
                  <a:cubicBezTo>
                    <a:pt x="5627" y="9989"/>
                    <a:pt x="5468" y="8702"/>
                    <a:pt x="5483" y="7700"/>
                  </a:cubicBezTo>
                  <a:cubicBezTo>
                    <a:pt x="5497" y="7084"/>
                    <a:pt x="5560" y="6472"/>
                    <a:pt x="5669" y="5868"/>
                  </a:cubicBezTo>
                  <a:cubicBezTo>
                    <a:pt x="5685" y="5788"/>
                    <a:pt x="5752" y="5732"/>
                    <a:pt x="5830" y="5732"/>
                  </a:cubicBezTo>
                  <a:close/>
                  <a:moveTo>
                    <a:pt x="4044" y="1"/>
                  </a:moveTo>
                  <a:cubicBezTo>
                    <a:pt x="3870" y="1"/>
                    <a:pt x="3696" y="28"/>
                    <a:pt x="3527" y="83"/>
                  </a:cubicBezTo>
                  <a:cubicBezTo>
                    <a:pt x="3081" y="220"/>
                    <a:pt x="2708" y="533"/>
                    <a:pt x="2494" y="952"/>
                  </a:cubicBezTo>
                  <a:cubicBezTo>
                    <a:pt x="2462" y="1018"/>
                    <a:pt x="2395" y="1064"/>
                    <a:pt x="2321" y="1071"/>
                  </a:cubicBezTo>
                  <a:cubicBezTo>
                    <a:pt x="1857" y="1127"/>
                    <a:pt x="1439" y="1370"/>
                    <a:pt x="1154" y="1743"/>
                  </a:cubicBezTo>
                  <a:cubicBezTo>
                    <a:pt x="880" y="2091"/>
                    <a:pt x="760" y="2534"/>
                    <a:pt x="813" y="2974"/>
                  </a:cubicBezTo>
                  <a:cubicBezTo>
                    <a:pt x="943" y="3965"/>
                    <a:pt x="1910" y="4612"/>
                    <a:pt x="2933" y="5024"/>
                  </a:cubicBezTo>
                  <a:cubicBezTo>
                    <a:pt x="1832" y="5062"/>
                    <a:pt x="704" y="5340"/>
                    <a:pt x="240" y="6226"/>
                  </a:cubicBezTo>
                  <a:cubicBezTo>
                    <a:pt x="39" y="6620"/>
                    <a:pt x="0" y="7077"/>
                    <a:pt x="141" y="7499"/>
                  </a:cubicBezTo>
                  <a:cubicBezTo>
                    <a:pt x="278" y="7946"/>
                    <a:pt x="591" y="8318"/>
                    <a:pt x="1006" y="8533"/>
                  </a:cubicBezTo>
                  <a:cubicBezTo>
                    <a:pt x="1073" y="8565"/>
                    <a:pt x="1119" y="8628"/>
                    <a:pt x="1126" y="8702"/>
                  </a:cubicBezTo>
                  <a:cubicBezTo>
                    <a:pt x="1185" y="9166"/>
                    <a:pt x="1428" y="9588"/>
                    <a:pt x="1801" y="9873"/>
                  </a:cubicBezTo>
                  <a:cubicBezTo>
                    <a:pt x="2093" y="10101"/>
                    <a:pt x="2451" y="10224"/>
                    <a:pt x="2824" y="10228"/>
                  </a:cubicBezTo>
                  <a:cubicBezTo>
                    <a:pt x="2894" y="10228"/>
                    <a:pt x="2961" y="10221"/>
                    <a:pt x="3032" y="10214"/>
                  </a:cubicBezTo>
                  <a:cubicBezTo>
                    <a:pt x="3830" y="10105"/>
                    <a:pt x="4407" y="9454"/>
                    <a:pt x="4818" y="8667"/>
                  </a:cubicBezTo>
                  <a:lnTo>
                    <a:pt x="4818" y="8667"/>
                  </a:lnTo>
                  <a:cubicBezTo>
                    <a:pt x="4642" y="11149"/>
                    <a:pt x="5173" y="12742"/>
                    <a:pt x="5679" y="13671"/>
                  </a:cubicBezTo>
                  <a:cubicBezTo>
                    <a:pt x="5723" y="13733"/>
                    <a:pt x="5783" y="13759"/>
                    <a:pt x="5842" y="13759"/>
                  </a:cubicBezTo>
                  <a:cubicBezTo>
                    <a:pt x="5973" y="13759"/>
                    <a:pt x="6099" y="13629"/>
                    <a:pt x="6031" y="13474"/>
                  </a:cubicBezTo>
                  <a:cubicBezTo>
                    <a:pt x="5578" y="12647"/>
                    <a:pt x="5110" y="11258"/>
                    <a:pt x="5194" y="9110"/>
                  </a:cubicBezTo>
                  <a:lnTo>
                    <a:pt x="5194" y="9110"/>
                  </a:lnTo>
                  <a:cubicBezTo>
                    <a:pt x="5349" y="9834"/>
                    <a:pt x="5669" y="10467"/>
                    <a:pt x="6277" y="10787"/>
                  </a:cubicBezTo>
                  <a:cubicBezTo>
                    <a:pt x="6513" y="10907"/>
                    <a:pt x="6770" y="10970"/>
                    <a:pt x="7030" y="10970"/>
                  </a:cubicBezTo>
                  <a:cubicBezTo>
                    <a:pt x="7209" y="10970"/>
                    <a:pt x="7385" y="10942"/>
                    <a:pt x="7550" y="10885"/>
                  </a:cubicBezTo>
                  <a:cubicBezTo>
                    <a:pt x="7997" y="10748"/>
                    <a:pt x="8370" y="10435"/>
                    <a:pt x="8584" y="10020"/>
                  </a:cubicBezTo>
                  <a:cubicBezTo>
                    <a:pt x="8616" y="9954"/>
                    <a:pt x="8683" y="9908"/>
                    <a:pt x="8756" y="9901"/>
                  </a:cubicBezTo>
                  <a:cubicBezTo>
                    <a:pt x="9221" y="9841"/>
                    <a:pt x="9643" y="9598"/>
                    <a:pt x="9924" y="9226"/>
                  </a:cubicBezTo>
                  <a:cubicBezTo>
                    <a:pt x="10198" y="8878"/>
                    <a:pt x="10321" y="8435"/>
                    <a:pt x="10265" y="7995"/>
                  </a:cubicBezTo>
                  <a:cubicBezTo>
                    <a:pt x="10135" y="7007"/>
                    <a:pt x="9168" y="6360"/>
                    <a:pt x="8145" y="5945"/>
                  </a:cubicBezTo>
                  <a:cubicBezTo>
                    <a:pt x="9249" y="5906"/>
                    <a:pt x="10377" y="5628"/>
                    <a:pt x="10838" y="4746"/>
                  </a:cubicBezTo>
                  <a:cubicBezTo>
                    <a:pt x="11042" y="4352"/>
                    <a:pt x="11081" y="3891"/>
                    <a:pt x="10944" y="3473"/>
                  </a:cubicBezTo>
                  <a:cubicBezTo>
                    <a:pt x="10803" y="3023"/>
                    <a:pt x="10490" y="2654"/>
                    <a:pt x="10075" y="2439"/>
                  </a:cubicBezTo>
                  <a:cubicBezTo>
                    <a:pt x="10008" y="2404"/>
                    <a:pt x="9963" y="2341"/>
                    <a:pt x="9955" y="2267"/>
                  </a:cubicBezTo>
                  <a:cubicBezTo>
                    <a:pt x="9896" y="1803"/>
                    <a:pt x="9653" y="1381"/>
                    <a:pt x="9280" y="1099"/>
                  </a:cubicBezTo>
                  <a:cubicBezTo>
                    <a:pt x="8987" y="869"/>
                    <a:pt x="8627" y="745"/>
                    <a:pt x="8259" y="745"/>
                  </a:cubicBezTo>
                  <a:cubicBezTo>
                    <a:pt x="8189" y="745"/>
                    <a:pt x="8119" y="749"/>
                    <a:pt x="8050" y="758"/>
                  </a:cubicBezTo>
                  <a:cubicBezTo>
                    <a:pt x="7061" y="888"/>
                    <a:pt x="6414" y="1855"/>
                    <a:pt x="5999" y="2879"/>
                  </a:cubicBezTo>
                  <a:cubicBezTo>
                    <a:pt x="5964" y="1774"/>
                    <a:pt x="5683" y="646"/>
                    <a:pt x="4800" y="185"/>
                  </a:cubicBezTo>
                  <a:cubicBezTo>
                    <a:pt x="4564" y="63"/>
                    <a:pt x="4305" y="1"/>
                    <a:pt x="4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3" name="Google Shape;12743;p32"/>
            <p:cNvSpPr/>
            <p:nvPr/>
          </p:nvSpPr>
          <p:spPr>
            <a:xfrm>
              <a:off x="3018197" y="3419539"/>
              <a:ext cx="24614" cy="17038"/>
            </a:xfrm>
            <a:custGeom>
              <a:rect b="b" l="l" r="r" t="t"/>
              <a:pathLst>
                <a:path extrusionOk="0" h="650" w="939">
                  <a:moveTo>
                    <a:pt x="642" y="0"/>
                  </a:moveTo>
                  <a:cubicBezTo>
                    <a:pt x="602" y="0"/>
                    <a:pt x="559" y="14"/>
                    <a:pt x="517" y="45"/>
                  </a:cubicBezTo>
                  <a:lnTo>
                    <a:pt x="187" y="277"/>
                  </a:lnTo>
                  <a:cubicBezTo>
                    <a:pt x="0" y="400"/>
                    <a:pt x="125" y="650"/>
                    <a:pt x="298" y="650"/>
                  </a:cubicBezTo>
                  <a:cubicBezTo>
                    <a:pt x="337" y="650"/>
                    <a:pt x="378" y="637"/>
                    <a:pt x="419" y="607"/>
                  </a:cubicBezTo>
                  <a:lnTo>
                    <a:pt x="749" y="375"/>
                  </a:lnTo>
                  <a:cubicBezTo>
                    <a:pt x="938" y="249"/>
                    <a:pt x="815" y="0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4" name="Google Shape;12744;p32"/>
            <p:cNvSpPr/>
            <p:nvPr/>
          </p:nvSpPr>
          <p:spPr>
            <a:xfrm>
              <a:off x="2961710" y="3437888"/>
              <a:ext cx="54627" cy="38192"/>
            </a:xfrm>
            <a:custGeom>
              <a:rect b="b" l="l" r="r" t="t"/>
              <a:pathLst>
                <a:path extrusionOk="0" h="1457" w="2084">
                  <a:moveTo>
                    <a:pt x="1794" y="1"/>
                  </a:moveTo>
                  <a:cubicBezTo>
                    <a:pt x="1758" y="1"/>
                    <a:pt x="1719" y="12"/>
                    <a:pt x="1681" y="37"/>
                  </a:cubicBezTo>
                  <a:lnTo>
                    <a:pt x="190" y="1082"/>
                  </a:lnTo>
                  <a:cubicBezTo>
                    <a:pt x="1" y="1205"/>
                    <a:pt x="124" y="1456"/>
                    <a:pt x="296" y="1456"/>
                  </a:cubicBezTo>
                  <a:cubicBezTo>
                    <a:pt x="335" y="1456"/>
                    <a:pt x="377" y="1443"/>
                    <a:pt x="418" y="1412"/>
                  </a:cubicBezTo>
                  <a:lnTo>
                    <a:pt x="1909" y="368"/>
                  </a:lnTo>
                  <a:cubicBezTo>
                    <a:pt x="2083" y="240"/>
                    <a:pt x="1963" y="1"/>
                    <a:pt x="17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5" name="Google Shape;12745;p32"/>
            <p:cNvSpPr/>
            <p:nvPr/>
          </p:nvSpPr>
          <p:spPr>
            <a:xfrm>
              <a:off x="2865326" y="3391020"/>
              <a:ext cx="20288" cy="19188"/>
            </a:xfrm>
            <a:custGeom>
              <a:rect b="b" l="l" r="r" t="t"/>
              <a:pathLst>
                <a:path extrusionOk="0" h="732" w="774">
                  <a:moveTo>
                    <a:pt x="278" y="0"/>
                  </a:moveTo>
                  <a:cubicBezTo>
                    <a:pt x="136" y="0"/>
                    <a:pt x="1" y="160"/>
                    <a:pt x="104" y="317"/>
                  </a:cubicBezTo>
                  <a:lnTo>
                    <a:pt x="340" y="647"/>
                  </a:lnTo>
                  <a:cubicBezTo>
                    <a:pt x="383" y="707"/>
                    <a:pt x="440" y="732"/>
                    <a:pt x="496" y="732"/>
                  </a:cubicBezTo>
                  <a:cubicBezTo>
                    <a:pt x="638" y="732"/>
                    <a:pt x="774" y="572"/>
                    <a:pt x="670" y="415"/>
                  </a:cubicBezTo>
                  <a:lnTo>
                    <a:pt x="435" y="85"/>
                  </a:lnTo>
                  <a:cubicBezTo>
                    <a:pt x="391" y="25"/>
                    <a:pt x="334" y="0"/>
                    <a:pt x="2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6" name="Google Shape;12746;p32"/>
            <p:cNvSpPr/>
            <p:nvPr/>
          </p:nvSpPr>
          <p:spPr>
            <a:xfrm>
              <a:off x="2883518" y="3417101"/>
              <a:ext cx="41835" cy="49830"/>
            </a:xfrm>
            <a:custGeom>
              <a:rect b="b" l="l" r="r" t="t"/>
              <a:pathLst>
                <a:path extrusionOk="0" h="1901" w="1596">
                  <a:moveTo>
                    <a:pt x="278" y="0"/>
                  </a:moveTo>
                  <a:cubicBezTo>
                    <a:pt x="135" y="0"/>
                    <a:pt x="0" y="160"/>
                    <a:pt x="106" y="317"/>
                  </a:cubicBezTo>
                  <a:lnTo>
                    <a:pt x="1147" y="1808"/>
                  </a:lnTo>
                  <a:cubicBezTo>
                    <a:pt x="1192" y="1873"/>
                    <a:pt x="1251" y="1901"/>
                    <a:pt x="1310" y="1901"/>
                  </a:cubicBezTo>
                  <a:cubicBezTo>
                    <a:pt x="1456" y="1901"/>
                    <a:pt x="1596" y="1734"/>
                    <a:pt x="1478" y="1576"/>
                  </a:cubicBezTo>
                  <a:lnTo>
                    <a:pt x="437" y="85"/>
                  </a:lnTo>
                  <a:cubicBezTo>
                    <a:pt x="392" y="25"/>
                    <a:pt x="335" y="0"/>
                    <a:pt x="2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7" name="Google Shape;12747;p32"/>
            <p:cNvSpPr/>
            <p:nvPr/>
          </p:nvSpPr>
          <p:spPr>
            <a:xfrm>
              <a:off x="2992981" y="3573433"/>
              <a:ext cx="20210" cy="19214"/>
            </a:xfrm>
            <a:custGeom>
              <a:rect b="b" l="l" r="r" t="t"/>
              <a:pathLst>
                <a:path extrusionOk="0" h="733" w="771">
                  <a:moveTo>
                    <a:pt x="278" y="0"/>
                  </a:moveTo>
                  <a:cubicBezTo>
                    <a:pt x="136" y="0"/>
                    <a:pt x="1" y="160"/>
                    <a:pt x="104" y="317"/>
                  </a:cubicBezTo>
                  <a:lnTo>
                    <a:pt x="336" y="647"/>
                  </a:lnTo>
                  <a:cubicBezTo>
                    <a:pt x="382" y="707"/>
                    <a:pt x="439" y="732"/>
                    <a:pt x="496" y="732"/>
                  </a:cubicBezTo>
                  <a:cubicBezTo>
                    <a:pt x="638" y="732"/>
                    <a:pt x="770" y="575"/>
                    <a:pt x="667" y="419"/>
                  </a:cubicBezTo>
                  <a:lnTo>
                    <a:pt x="435" y="85"/>
                  </a:lnTo>
                  <a:cubicBezTo>
                    <a:pt x="391" y="25"/>
                    <a:pt x="334" y="0"/>
                    <a:pt x="2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8" name="Google Shape;12748;p32"/>
            <p:cNvSpPr/>
            <p:nvPr/>
          </p:nvSpPr>
          <p:spPr>
            <a:xfrm>
              <a:off x="2953479" y="3516997"/>
              <a:ext cx="41861" cy="49856"/>
            </a:xfrm>
            <a:custGeom>
              <a:rect b="b" l="l" r="r" t="t"/>
              <a:pathLst>
                <a:path extrusionOk="0" h="1902" w="1597">
                  <a:moveTo>
                    <a:pt x="277" y="1"/>
                  </a:moveTo>
                  <a:cubicBezTo>
                    <a:pt x="135" y="1"/>
                    <a:pt x="1" y="159"/>
                    <a:pt x="106" y="318"/>
                  </a:cubicBezTo>
                  <a:lnTo>
                    <a:pt x="1151" y="1809"/>
                  </a:lnTo>
                  <a:cubicBezTo>
                    <a:pt x="1194" y="1874"/>
                    <a:pt x="1253" y="1901"/>
                    <a:pt x="1312" y="1901"/>
                  </a:cubicBezTo>
                  <a:cubicBezTo>
                    <a:pt x="1456" y="1901"/>
                    <a:pt x="1597" y="1735"/>
                    <a:pt x="1481" y="1577"/>
                  </a:cubicBezTo>
                  <a:lnTo>
                    <a:pt x="437" y="86"/>
                  </a:lnTo>
                  <a:cubicBezTo>
                    <a:pt x="392" y="26"/>
                    <a:pt x="334" y="1"/>
                    <a:pt x="2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49" name="Google Shape;12749;p32"/>
          <p:cNvGrpSpPr/>
          <p:nvPr/>
        </p:nvGrpSpPr>
        <p:grpSpPr>
          <a:xfrm>
            <a:off x="2496516" y="2111719"/>
            <a:ext cx="358823" cy="378430"/>
            <a:chOff x="2496516" y="1959319"/>
            <a:chExt cx="358823" cy="378430"/>
          </a:xfrm>
        </p:grpSpPr>
        <p:sp>
          <p:nvSpPr>
            <p:cNvPr id="12750" name="Google Shape;12750;p32"/>
            <p:cNvSpPr/>
            <p:nvPr/>
          </p:nvSpPr>
          <p:spPr>
            <a:xfrm>
              <a:off x="2522388" y="1964850"/>
              <a:ext cx="130722" cy="171220"/>
            </a:xfrm>
            <a:custGeom>
              <a:rect b="b" l="l" r="r" t="t"/>
              <a:pathLst>
                <a:path extrusionOk="0" h="6532" w="4987">
                  <a:moveTo>
                    <a:pt x="453" y="0"/>
                  </a:moveTo>
                  <a:cubicBezTo>
                    <a:pt x="219" y="0"/>
                    <a:pt x="0" y="185"/>
                    <a:pt x="0" y="456"/>
                  </a:cubicBezTo>
                  <a:lnTo>
                    <a:pt x="0" y="6532"/>
                  </a:lnTo>
                  <a:lnTo>
                    <a:pt x="4987" y="3585"/>
                  </a:lnTo>
                  <a:lnTo>
                    <a:pt x="739" y="104"/>
                  </a:lnTo>
                  <a:cubicBezTo>
                    <a:pt x="651" y="32"/>
                    <a:pt x="551" y="0"/>
                    <a:pt x="453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1" name="Google Shape;12751;p32"/>
            <p:cNvSpPr/>
            <p:nvPr/>
          </p:nvSpPr>
          <p:spPr>
            <a:xfrm>
              <a:off x="2522388" y="1983225"/>
              <a:ext cx="71272" cy="138297"/>
            </a:xfrm>
            <a:custGeom>
              <a:rect b="b" l="l" r="r" t="t"/>
              <a:pathLst>
                <a:path extrusionOk="0" h="5276" w="2719">
                  <a:moveTo>
                    <a:pt x="0" y="1"/>
                  </a:moveTo>
                  <a:lnTo>
                    <a:pt x="0" y="5275"/>
                  </a:lnTo>
                  <a:lnTo>
                    <a:pt x="2719" y="30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2" name="Google Shape;12752;p32"/>
            <p:cNvSpPr/>
            <p:nvPr/>
          </p:nvSpPr>
          <p:spPr>
            <a:xfrm>
              <a:off x="2700659" y="1964850"/>
              <a:ext cx="130722" cy="171220"/>
            </a:xfrm>
            <a:custGeom>
              <a:rect b="b" l="l" r="r" t="t"/>
              <a:pathLst>
                <a:path extrusionOk="0" h="6532" w="4987">
                  <a:moveTo>
                    <a:pt x="4532" y="0"/>
                  </a:moveTo>
                  <a:cubicBezTo>
                    <a:pt x="4435" y="0"/>
                    <a:pt x="4335" y="32"/>
                    <a:pt x="4248" y="104"/>
                  </a:cubicBezTo>
                  <a:lnTo>
                    <a:pt x="0" y="3585"/>
                  </a:lnTo>
                  <a:lnTo>
                    <a:pt x="4987" y="6532"/>
                  </a:lnTo>
                  <a:lnTo>
                    <a:pt x="4987" y="456"/>
                  </a:lnTo>
                  <a:cubicBezTo>
                    <a:pt x="4987" y="185"/>
                    <a:pt x="4766" y="0"/>
                    <a:pt x="4532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3" name="Google Shape;12753;p32"/>
            <p:cNvSpPr/>
            <p:nvPr/>
          </p:nvSpPr>
          <p:spPr>
            <a:xfrm>
              <a:off x="2760109" y="1983225"/>
              <a:ext cx="71272" cy="138297"/>
            </a:xfrm>
            <a:custGeom>
              <a:rect b="b" l="l" r="r" t="t"/>
              <a:pathLst>
                <a:path extrusionOk="0" h="5276" w="2719">
                  <a:moveTo>
                    <a:pt x="2719" y="1"/>
                  </a:moveTo>
                  <a:lnTo>
                    <a:pt x="0" y="3064"/>
                  </a:lnTo>
                  <a:lnTo>
                    <a:pt x="2719" y="5275"/>
                  </a:lnTo>
                  <a:lnTo>
                    <a:pt x="2719" y="1"/>
                  </a:lnTo>
                  <a:close/>
                </a:path>
              </a:pathLst>
            </a:custGeom>
            <a:solidFill>
              <a:srgbClr val="A1B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4" name="Google Shape;12754;p32"/>
            <p:cNvSpPr/>
            <p:nvPr/>
          </p:nvSpPr>
          <p:spPr>
            <a:xfrm>
              <a:off x="2510488" y="2017144"/>
              <a:ext cx="332794" cy="314996"/>
            </a:xfrm>
            <a:custGeom>
              <a:rect b="b" l="l" r="r" t="t"/>
              <a:pathLst>
                <a:path extrusionOk="0" h="12017" w="12696">
                  <a:moveTo>
                    <a:pt x="6348" y="1"/>
                  </a:moveTo>
                  <a:cubicBezTo>
                    <a:pt x="2842" y="1"/>
                    <a:pt x="1" y="2691"/>
                    <a:pt x="1" y="6010"/>
                  </a:cubicBezTo>
                  <a:cubicBezTo>
                    <a:pt x="1" y="9326"/>
                    <a:pt x="2842" y="12016"/>
                    <a:pt x="6348" y="12016"/>
                  </a:cubicBezTo>
                  <a:cubicBezTo>
                    <a:pt x="9854" y="12016"/>
                    <a:pt x="12695" y="9326"/>
                    <a:pt x="12695" y="6010"/>
                  </a:cubicBezTo>
                  <a:cubicBezTo>
                    <a:pt x="12695" y="2691"/>
                    <a:pt x="9854" y="1"/>
                    <a:pt x="6348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5" name="Google Shape;12755;p32"/>
            <p:cNvSpPr/>
            <p:nvPr/>
          </p:nvSpPr>
          <p:spPr>
            <a:xfrm>
              <a:off x="2653084" y="2260868"/>
              <a:ext cx="47602" cy="47497"/>
            </a:xfrm>
            <a:custGeom>
              <a:rect b="b" l="l" r="r" t="t"/>
              <a:pathLst>
                <a:path extrusionOk="0" h="1812" w="1816">
                  <a:moveTo>
                    <a:pt x="908" y="0"/>
                  </a:moveTo>
                  <a:lnTo>
                    <a:pt x="1" y="454"/>
                  </a:lnTo>
                  <a:lnTo>
                    <a:pt x="1" y="907"/>
                  </a:lnTo>
                  <a:cubicBezTo>
                    <a:pt x="1" y="1407"/>
                    <a:pt x="405" y="1811"/>
                    <a:pt x="908" y="1811"/>
                  </a:cubicBezTo>
                  <a:cubicBezTo>
                    <a:pt x="1407" y="1811"/>
                    <a:pt x="1815" y="1407"/>
                    <a:pt x="1815" y="907"/>
                  </a:cubicBezTo>
                  <a:lnTo>
                    <a:pt x="1815" y="454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6" name="Google Shape;12756;p32"/>
            <p:cNvSpPr/>
            <p:nvPr/>
          </p:nvSpPr>
          <p:spPr>
            <a:xfrm>
              <a:off x="2654945" y="2211536"/>
              <a:ext cx="43880" cy="29725"/>
            </a:xfrm>
            <a:custGeom>
              <a:rect b="b" l="l" r="r" t="t"/>
              <a:pathLst>
                <a:path extrusionOk="0" h="1134" w="1674">
                  <a:moveTo>
                    <a:pt x="338" y="1"/>
                  </a:moveTo>
                  <a:cubicBezTo>
                    <a:pt x="120" y="1"/>
                    <a:pt x="0" y="251"/>
                    <a:pt x="137" y="419"/>
                  </a:cubicBezTo>
                  <a:lnTo>
                    <a:pt x="637" y="1038"/>
                  </a:lnTo>
                  <a:cubicBezTo>
                    <a:pt x="688" y="1102"/>
                    <a:pt x="761" y="1133"/>
                    <a:pt x="836" y="1133"/>
                  </a:cubicBezTo>
                  <a:cubicBezTo>
                    <a:pt x="910" y="1133"/>
                    <a:pt x="985" y="1102"/>
                    <a:pt x="1037" y="1038"/>
                  </a:cubicBezTo>
                  <a:lnTo>
                    <a:pt x="1537" y="419"/>
                  </a:lnTo>
                  <a:cubicBezTo>
                    <a:pt x="1674" y="251"/>
                    <a:pt x="1554" y="1"/>
                    <a:pt x="1336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7" name="Google Shape;12757;p32"/>
            <p:cNvSpPr/>
            <p:nvPr/>
          </p:nvSpPr>
          <p:spPr>
            <a:xfrm>
              <a:off x="2510488" y="2019267"/>
              <a:ext cx="234890" cy="312951"/>
            </a:xfrm>
            <a:custGeom>
              <a:rect b="b" l="l" r="r" t="t"/>
              <a:pathLst>
                <a:path extrusionOk="0" h="11939" w="8961">
                  <a:moveTo>
                    <a:pt x="5321" y="1"/>
                  </a:moveTo>
                  <a:lnTo>
                    <a:pt x="5321" y="1"/>
                  </a:lnTo>
                  <a:cubicBezTo>
                    <a:pt x="2304" y="465"/>
                    <a:pt x="1" y="2944"/>
                    <a:pt x="1" y="5929"/>
                  </a:cubicBezTo>
                  <a:cubicBezTo>
                    <a:pt x="1" y="9249"/>
                    <a:pt x="2842" y="11939"/>
                    <a:pt x="6348" y="11939"/>
                  </a:cubicBezTo>
                  <a:cubicBezTo>
                    <a:pt x="7245" y="11939"/>
                    <a:pt x="8134" y="11760"/>
                    <a:pt x="8961" y="11408"/>
                  </a:cubicBezTo>
                  <a:lnTo>
                    <a:pt x="8961" y="11408"/>
                  </a:lnTo>
                  <a:cubicBezTo>
                    <a:pt x="8620" y="11457"/>
                    <a:pt x="8279" y="11485"/>
                    <a:pt x="7934" y="11485"/>
                  </a:cubicBezTo>
                  <a:cubicBezTo>
                    <a:pt x="4428" y="11485"/>
                    <a:pt x="1587" y="8795"/>
                    <a:pt x="1587" y="5476"/>
                  </a:cubicBezTo>
                  <a:cubicBezTo>
                    <a:pt x="1587" y="3042"/>
                    <a:pt x="3120" y="943"/>
                    <a:pt x="5321" y="1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8" name="Google Shape;12758;p32"/>
            <p:cNvSpPr/>
            <p:nvPr/>
          </p:nvSpPr>
          <p:spPr>
            <a:xfrm>
              <a:off x="2587736" y="2141942"/>
              <a:ext cx="41599" cy="53500"/>
            </a:xfrm>
            <a:custGeom>
              <a:rect b="b" l="l" r="r" t="t"/>
              <a:pathLst>
                <a:path extrusionOk="0" h="2041" w="1587">
                  <a:moveTo>
                    <a:pt x="792" y="1"/>
                  </a:moveTo>
                  <a:cubicBezTo>
                    <a:pt x="356" y="5"/>
                    <a:pt x="1" y="356"/>
                    <a:pt x="1" y="796"/>
                  </a:cubicBezTo>
                  <a:lnTo>
                    <a:pt x="1" y="1249"/>
                  </a:lnTo>
                  <a:cubicBezTo>
                    <a:pt x="1" y="1685"/>
                    <a:pt x="356" y="2041"/>
                    <a:pt x="792" y="2041"/>
                  </a:cubicBezTo>
                  <a:cubicBezTo>
                    <a:pt x="1231" y="2041"/>
                    <a:pt x="1587" y="1685"/>
                    <a:pt x="1587" y="1249"/>
                  </a:cubicBezTo>
                  <a:lnTo>
                    <a:pt x="1587" y="796"/>
                  </a:lnTo>
                  <a:cubicBezTo>
                    <a:pt x="1587" y="356"/>
                    <a:pt x="1231" y="5"/>
                    <a:pt x="79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9" name="Google Shape;12759;p32"/>
            <p:cNvSpPr/>
            <p:nvPr/>
          </p:nvSpPr>
          <p:spPr>
            <a:xfrm>
              <a:off x="2605351" y="2141942"/>
              <a:ext cx="24168" cy="42071"/>
            </a:xfrm>
            <a:custGeom>
              <a:rect b="b" l="l" r="r" t="t"/>
              <a:pathLst>
                <a:path extrusionOk="0" h="1605" w="922">
                  <a:moveTo>
                    <a:pt x="120" y="1"/>
                  </a:moveTo>
                  <a:cubicBezTo>
                    <a:pt x="85" y="1"/>
                    <a:pt x="46" y="8"/>
                    <a:pt x="7" y="12"/>
                  </a:cubicBezTo>
                  <a:lnTo>
                    <a:pt x="7" y="1137"/>
                  </a:lnTo>
                  <a:cubicBezTo>
                    <a:pt x="0" y="1390"/>
                    <a:pt x="204" y="1604"/>
                    <a:pt x="461" y="1604"/>
                  </a:cubicBezTo>
                  <a:cubicBezTo>
                    <a:pt x="718" y="1604"/>
                    <a:pt x="922" y="1390"/>
                    <a:pt x="915" y="1137"/>
                  </a:cubicBezTo>
                  <a:lnTo>
                    <a:pt x="915" y="796"/>
                  </a:lnTo>
                  <a:cubicBezTo>
                    <a:pt x="915" y="356"/>
                    <a:pt x="559" y="5"/>
                    <a:pt x="12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0" name="Google Shape;12760;p32"/>
            <p:cNvSpPr/>
            <p:nvPr/>
          </p:nvSpPr>
          <p:spPr>
            <a:xfrm>
              <a:off x="2599636" y="2147944"/>
              <a:ext cx="17798" cy="17824"/>
            </a:xfrm>
            <a:custGeom>
              <a:rect b="b" l="l" r="r" t="t"/>
              <a:pathLst>
                <a:path extrusionOk="0" h="680" w="679">
                  <a:moveTo>
                    <a:pt x="338" y="1"/>
                  </a:moveTo>
                  <a:cubicBezTo>
                    <a:pt x="151" y="1"/>
                    <a:pt x="0" y="152"/>
                    <a:pt x="0" y="338"/>
                  </a:cubicBezTo>
                  <a:cubicBezTo>
                    <a:pt x="0" y="528"/>
                    <a:pt x="151" y="679"/>
                    <a:pt x="338" y="679"/>
                  </a:cubicBezTo>
                  <a:cubicBezTo>
                    <a:pt x="528" y="679"/>
                    <a:pt x="679" y="528"/>
                    <a:pt x="679" y="338"/>
                  </a:cubicBezTo>
                  <a:cubicBezTo>
                    <a:pt x="679" y="152"/>
                    <a:pt x="528" y="1"/>
                    <a:pt x="3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1" name="Google Shape;12761;p32"/>
            <p:cNvSpPr/>
            <p:nvPr/>
          </p:nvSpPr>
          <p:spPr>
            <a:xfrm>
              <a:off x="2724434" y="2141942"/>
              <a:ext cx="41599" cy="53500"/>
            </a:xfrm>
            <a:custGeom>
              <a:rect b="b" l="l" r="r" t="t"/>
              <a:pathLst>
                <a:path extrusionOk="0" h="2041" w="1587">
                  <a:moveTo>
                    <a:pt x="792" y="1"/>
                  </a:moveTo>
                  <a:cubicBezTo>
                    <a:pt x="356" y="5"/>
                    <a:pt x="1" y="356"/>
                    <a:pt x="1" y="796"/>
                  </a:cubicBezTo>
                  <a:lnTo>
                    <a:pt x="1" y="1249"/>
                  </a:lnTo>
                  <a:cubicBezTo>
                    <a:pt x="1" y="1685"/>
                    <a:pt x="356" y="2041"/>
                    <a:pt x="792" y="2041"/>
                  </a:cubicBezTo>
                  <a:cubicBezTo>
                    <a:pt x="1231" y="2041"/>
                    <a:pt x="1583" y="1685"/>
                    <a:pt x="1586" y="1249"/>
                  </a:cubicBezTo>
                  <a:lnTo>
                    <a:pt x="1586" y="796"/>
                  </a:lnTo>
                  <a:cubicBezTo>
                    <a:pt x="1583" y="356"/>
                    <a:pt x="1231" y="5"/>
                    <a:pt x="79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2" name="Google Shape;12762;p32"/>
            <p:cNvSpPr/>
            <p:nvPr/>
          </p:nvSpPr>
          <p:spPr>
            <a:xfrm>
              <a:off x="2742232" y="2141942"/>
              <a:ext cx="23801" cy="41232"/>
            </a:xfrm>
            <a:custGeom>
              <a:rect b="b" l="l" r="r" t="t"/>
              <a:pathLst>
                <a:path extrusionOk="0" h="1573" w="908">
                  <a:moveTo>
                    <a:pt x="113" y="1"/>
                  </a:moveTo>
                  <a:cubicBezTo>
                    <a:pt x="78" y="1"/>
                    <a:pt x="39" y="8"/>
                    <a:pt x="0" y="12"/>
                  </a:cubicBezTo>
                  <a:lnTo>
                    <a:pt x="0" y="1137"/>
                  </a:lnTo>
                  <a:cubicBezTo>
                    <a:pt x="7" y="1379"/>
                    <a:pt x="208" y="1573"/>
                    <a:pt x="454" y="1573"/>
                  </a:cubicBezTo>
                  <a:cubicBezTo>
                    <a:pt x="700" y="1573"/>
                    <a:pt x="900" y="1379"/>
                    <a:pt x="907" y="1137"/>
                  </a:cubicBezTo>
                  <a:lnTo>
                    <a:pt x="907" y="796"/>
                  </a:lnTo>
                  <a:cubicBezTo>
                    <a:pt x="907" y="356"/>
                    <a:pt x="552" y="5"/>
                    <a:pt x="113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3" name="Google Shape;12763;p32"/>
            <p:cNvSpPr/>
            <p:nvPr/>
          </p:nvSpPr>
          <p:spPr>
            <a:xfrm>
              <a:off x="2736334" y="2147944"/>
              <a:ext cx="17798" cy="17824"/>
            </a:xfrm>
            <a:custGeom>
              <a:rect b="b" l="l" r="r" t="t"/>
              <a:pathLst>
                <a:path extrusionOk="0" h="680" w="679">
                  <a:moveTo>
                    <a:pt x="338" y="1"/>
                  </a:moveTo>
                  <a:cubicBezTo>
                    <a:pt x="151" y="1"/>
                    <a:pt x="0" y="152"/>
                    <a:pt x="0" y="338"/>
                  </a:cubicBezTo>
                  <a:cubicBezTo>
                    <a:pt x="0" y="528"/>
                    <a:pt x="151" y="679"/>
                    <a:pt x="338" y="679"/>
                  </a:cubicBezTo>
                  <a:cubicBezTo>
                    <a:pt x="528" y="679"/>
                    <a:pt x="679" y="528"/>
                    <a:pt x="679" y="338"/>
                  </a:cubicBezTo>
                  <a:cubicBezTo>
                    <a:pt x="679" y="152"/>
                    <a:pt x="528" y="1"/>
                    <a:pt x="3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4" name="Google Shape;12764;p32"/>
            <p:cNvSpPr/>
            <p:nvPr/>
          </p:nvSpPr>
          <p:spPr>
            <a:xfrm>
              <a:off x="2654945" y="2211536"/>
              <a:ext cx="26658" cy="29673"/>
            </a:xfrm>
            <a:custGeom>
              <a:rect b="b" l="l" r="r" t="t"/>
              <a:pathLst>
                <a:path extrusionOk="0" h="1132" w="1017">
                  <a:moveTo>
                    <a:pt x="338" y="1"/>
                  </a:moveTo>
                  <a:cubicBezTo>
                    <a:pt x="120" y="1"/>
                    <a:pt x="0" y="251"/>
                    <a:pt x="137" y="419"/>
                  </a:cubicBezTo>
                  <a:lnTo>
                    <a:pt x="637" y="1038"/>
                  </a:lnTo>
                  <a:cubicBezTo>
                    <a:pt x="687" y="1100"/>
                    <a:pt x="761" y="1132"/>
                    <a:pt x="836" y="1132"/>
                  </a:cubicBezTo>
                  <a:cubicBezTo>
                    <a:pt x="901" y="1132"/>
                    <a:pt x="967" y="1107"/>
                    <a:pt x="1016" y="1056"/>
                  </a:cubicBezTo>
                  <a:cubicBezTo>
                    <a:pt x="1016" y="1052"/>
                    <a:pt x="1013" y="1052"/>
                    <a:pt x="1013" y="1049"/>
                  </a:cubicBezTo>
                  <a:lnTo>
                    <a:pt x="510" y="57"/>
                  </a:lnTo>
                  <a:cubicBezTo>
                    <a:pt x="503" y="40"/>
                    <a:pt x="496" y="18"/>
                    <a:pt x="48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5" name="Google Shape;12765;p32"/>
            <p:cNvSpPr/>
            <p:nvPr/>
          </p:nvSpPr>
          <p:spPr>
            <a:xfrm>
              <a:off x="2653084" y="2260868"/>
              <a:ext cx="47497" cy="29227"/>
            </a:xfrm>
            <a:custGeom>
              <a:rect b="b" l="l" r="r" t="t"/>
              <a:pathLst>
                <a:path extrusionOk="0" h="1115" w="1812">
                  <a:moveTo>
                    <a:pt x="904" y="0"/>
                  </a:moveTo>
                  <a:lnTo>
                    <a:pt x="1" y="454"/>
                  </a:lnTo>
                  <a:lnTo>
                    <a:pt x="1" y="907"/>
                  </a:lnTo>
                  <a:cubicBezTo>
                    <a:pt x="1" y="974"/>
                    <a:pt x="11" y="1045"/>
                    <a:pt x="25" y="1115"/>
                  </a:cubicBezTo>
                  <a:cubicBezTo>
                    <a:pt x="342" y="1076"/>
                    <a:pt x="644" y="964"/>
                    <a:pt x="904" y="788"/>
                  </a:cubicBezTo>
                  <a:cubicBezTo>
                    <a:pt x="1168" y="964"/>
                    <a:pt x="1471" y="1076"/>
                    <a:pt x="1784" y="1115"/>
                  </a:cubicBezTo>
                  <a:cubicBezTo>
                    <a:pt x="1801" y="1045"/>
                    <a:pt x="1812" y="974"/>
                    <a:pt x="1812" y="907"/>
                  </a:cubicBezTo>
                  <a:lnTo>
                    <a:pt x="1812" y="454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6" name="Google Shape;12766;p32"/>
            <p:cNvSpPr/>
            <p:nvPr/>
          </p:nvSpPr>
          <p:spPr>
            <a:xfrm>
              <a:off x="2582205" y="2136437"/>
              <a:ext cx="52661" cy="64535"/>
            </a:xfrm>
            <a:custGeom>
              <a:rect b="b" l="l" r="r" t="t"/>
              <a:pathLst>
                <a:path extrusionOk="0" h="2462" w="2009">
                  <a:moveTo>
                    <a:pt x="1003" y="0"/>
                  </a:moveTo>
                  <a:cubicBezTo>
                    <a:pt x="451" y="0"/>
                    <a:pt x="1" y="450"/>
                    <a:pt x="1" y="1006"/>
                  </a:cubicBezTo>
                  <a:lnTo>
                    <a:pt x="1" y="1459"/>
                  </a:lnTo>
                  <a:cubicBezTo>
                    <a:pt x="1" y="2011"/>
                    <a:pt x="451" y="2462"/>
                    <a:pt x="1003" y="2462"/>
                  </a:cubicBezTo>
                  <a:cubicBezTo>
                    <a:pt x="1558" y="2462"/>
                    <a:pt x="2009" y="2011"/>
                    <a:pt x="2009" y="1459"/>
                  </a:cubicBezTo>
                  <a:lnTo>
                    <a:pt x="2009" y="1006"/>
                  </a:lnTo>
                  <a:cubicBezTo>
                    <a:pt x="2009" y="855"/>
                    <a:pt x="1977" y="707"/>
                    <a:pt x="1914" y="573"/>
                  </a:cubicBezTo>
                  <a:cubicBezTo>
                    <a:pt x="1872" y="487"/>
                    <a:pt x="1800" y="451"/>
                    <a:pt x="1729" y="451"/>
                  </a:cubicBezTo>
                  <a:cubicBezTo>
                    <a:pt x="1590" y="451"/>
                    <a:pt x="1451" y="587"/>
                    <a:pt x="1530" y="756"/>
                  </a:cubicBezTo>
                  <a:cubicBezTo>
                    <a:pt x="1569" y="833"/>
                    <a:pt x="1587" y="918"/>
                    <a:pt x="1587" y="1006"/>
                  </a:cubicBezTo>
                  <a:lnTo>
                    <a:pt x="1587" y="1459"/>
                  </a:lnTo>
                  <a:cubicBezTo>
                    <a:pt x="1587" y="1779"/>
                    <a:pt x="1326" y="2040"/>
                    <a:pt x="1003" y="2040"/>
                  </a:cubicBezTo>
                  <a:cubicBezTo>
                    <a:pt x="683" y="2040"/>
                    <a:pt x="423" y="1779"/>
                    <a:pt x="423" y="1459"/>
                  </a:cubicBezTo>
                  <a:lnTo>
                    <a:pt x="423" y="1006"/>
                  </a:lnTo>
                  <a:cubicBezTo>
                    <a:pt x="423" y="682"/>
                    <a:pt x="683" y="422"/>
                    <a:pt x="1003" y="422"/>
                  </a:cubicBezTo>
                  <a:cubicBezTo>
                    <a:pt x="1122" y="422"/>
                    <a:pt x="1214" y="327"/>
                    <a:pt x="1214" y="211"/>
                  </a:cubicBezTo>
                  <a:cubicBezTo>
                    <a:pt x="1214" y="95"/>
                    <a:pt x="1122" y="0"/>
                    <a:pt x="10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7" name="Google Shape;12767;p32"/>
            <p:cNvSpPr/>
            <p:nvPr/>
          </p:nvSpPr>
          <p:spPr>
            <a:xfrm>
              <a:off x="2718903" y="2136437"/>
              <a:ext cx="52661" cy="64535"/>
            </a:xfrm>
            <a:custGeom>
              <a:rect b="b" l="l" r="r" t="t"/>
              <a:pathLst>
                <a:path extrusionOk="0" h="2462" w="2009">
                  <a:moveTo>
                    <a:pt x="1003" y="0"/>
                  </a:moveTo>
                  <a:cubicBezTo>
                    <a:pt x="451" y="0"/>
                    <a:pt x="1" y="450"/>
                    <a:pt x="1" y="1006"/>
                  </a:cubicBezTo>
                  <a:lnTo>
                    <a:pt x="1" y="1459"/>
                  </a:lnTo>
                  <a:cubicBezTo>
                    <a:pt x="1" y="2011"/>
                    <a:pt x="451" y="2462"/>
                    <a:pt x="1003" y="2462"/>
                  </a:cubicBezTo>
                  <a:cubicBezTo>
                    <a:pt x="1558" y="2462"/>
                    <a:pt x="2008" y="2011"/>
                    <a:pt x="2008" y="1459"/>
                  </a:cubicBezTo>
                  <a:lnTo>
                    <a:pt x="2008" y="1006"/>
                  </a:lnTo>
                  <a:cubicBezTo>
                    <a:pt x="2008" y="855"/>
                    <a:pt x="1977" y="707"/>
                    <a:pt x="1913" y="573"/>
                  </a:cubicBezTo>
                  <a:cubicBezTo>
                    <a:pt x="1872" y="487"/>
                    <a:pt x="1800" y="451"/>
                    <a:pt x="1728" y="451"/>
                  </a:cubicBezTo>
                  <a:cubicBezTo>
                    <a:pt x="1590" y="451"/>
                    <a:pt x="1451" y="587"/>
                    <a:pt x="1530" y="756"/>
                  </a:cubicBezTo>
                  <a:cubicBezTo>
                    <a:pt x="1569" y="833"/>
                    <a:pt x="1586" y="918"/>
                    <a:pt x="1586" y="1006"/>
                  </a:cubicBezTo>
                  <a:lnTo>
                    <a:pt x="1586" y="1459"/>
                  </a:lnTo>
                  <a:cubicBezTo>
                    <a:pt x="1586" y="1779"/>
                    <a:pt x="1326" y="2040"/>
                    <a:pt x="1003" y="2040"/>
                  </a:cubicBezTo>
                  <a:cubicBezTo>
                    <a:pt x="683" y="2040"/>
                    <a:pt x="422" y="1779"/>
                    <a:pt x="422" y="1459"/>
                  </a:cubicBezTo>
                  <a:lnTo>
                    <a:pt x="422" y="1006"/>
                  </a:lnTo>
                  <a:cubicBezTo>
                    <a:pt x="422" y="682"/>
                    <a:pt x="683" y="422"/>
                    <a:pt x="1003" y="422"/>
                  </a:cubicBezTo>
                  <a:cubicBezTo>
                    <a:pt x="1122" y="422"/>
                    <a:pt x="1214" y="327"/>
                    <a:pt x="1214" y="211"/>
                  </a:cubicBezTo>
                  <a:cubicBezTo>
                    <a:pt x="1214" y="95"/>
                    <a:pt x="1122" y="0"/>
                    <a:pt x="10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8" name="Google Shape;12768;p32"/>
            <p:cNvSpPr/>
            <p:nvPr/>
          </p:nvSpPr>
          <p:spPr>
            <a:xfrm>
              <a:off x="2615206" y="2257827"/>
              <a:ext cx="123068" cy="56147"/>
            </a:xfrm>
            <a:custGeom>
              <a:rect b="b" l="l" r="r" t="t"/>
              <a:pathLst>
                <a:path extrusionOk="0" h="2142" w="4695">
                  <a:moveTo>
                    <a:pt x="2564" y="485"/>
                  </a:moveTo>
                  <a:cubicBezTo>
                    <a:pt x="2578" y="492"/>
                    <a:pt x="2589" y="499"/>
                    <a:pt x="2603" y="507"/>
                  </a:cubicBezTo>
                  <a:cubicBezTo>
                    <a:pt x="2740" y="601"/>
                    <a:pt x="2888" y="672"/>
                    <a:pt x="3049" y="718"/>
                  </a:cubicBezTo>
                  <a:lnTo>
                    <a:pt x="3049" y="1023"/>
                  </a:lnTo>
                  <a:cubicBezTo>
                    <a:pt x="3049" y="1407"/>
                    <a:pt x="2736" y="1716"/>
                    <a:pt x="2353" y="1716"/>
                  </a:cubicBezTo>
                  <a:cubicBezTo>
                    <a:pt x="1970" y="1716"/>
                    <a:pt x="1657" y="1407"/>
                    <a:pt x="1657" y="1023"/>
                  </a:cubicBezTo>
                  <a:lnTo>
                    <a:pt x="1657" y="718"/>
                  </a:lnTo>
                  <a:cubicBezTo>
                    <a:pt x="1815" y="672"/>
                    <a:pt x="1966" y="601"/>
                    <a:pt x="2103" y="507"/>
                  </a:cubicBezTo>
                  <a:cubicBezTo>
                    <a:pt x="2117" y="499"/>
                    <a:pt x="2128" y="492"/>
                    <a:pt x="2142" y="485"/>
                  </a:cubicBezTo>
                  <a:lnTo>
                    <a:pt x="2142" y="795"/>
                  </a:lnTo>
                  <a:cubicBezTo>
                    <a:pt x="2142" y="911"/>
                    <a:pt x="2237" y="1006"/>
                    <a:pt x="2353" y="1006"/>
                  </a:cubicBezTo>
                  <a:cubicBezTo>
                    <a:pt x="2469" y="1006"/>
                    <a:pt x="2564" y="911"/>
                    <a:pt x="2564" y="795"/>
                  </a:cubicBezTo>
                  <a:lnTo>
                    <a:pt x="2564" y="485"/>
                  </a:lnTo>
                  <a:close/>
                  <a:moveTo>
                    <a:pt x="309" y="1"/>
                  </a:moveTo>
                  <a:cubicBezTo>
                    <a:pt x="139" y="1"/>
                    <a:pt x="0" y="231"/>
                    <a:pt x="173" y="376"/>
                  </a:cubicBezTo>
                  <a:cubicBezTo>
                    <a:pt x="461" y="637"/>
                    <a:pt x="834" y="781"/>
                    <a:pt x="1221" y="781"/>
                  </a:cubicBezTo>
                  <a:lnTo>
                    <a:pt x="1235" y="781"/>
                  </a:lnTo>
                  <a:lnTo>
                    <a:pt x="1235" y="1023"/>
                  </a:lnTo>
                  <a:cubicBezTo>
                    <a:pt x="1235" y="1639"/>
                    <a:pt x="1738" y="2142"/>
                    <a:pt x="2353" y="2142"/>
                  </a:cubicBezTo>
                  <a:cubicBezTo>
                    <a:pt x="2972" y="2142"/>
                    <a:pt x="3475" y="1639"/>
                    <a:pt x="3475" y="1023"/>
                  </a:cubicBezTo>
                  <a:lnTo>
                    <a:pt x="3475" y="781"/>
                  </a:lnTo>
                  <a:lnTo>
                    <a:pt x="3489" y="781"/>
                  </a:lnTo>
                  <a:cubicBezTo>
                    <a:pt x="3876" y="781"/>
                    <a:pt x="4248" y="637"/>
                    <a:pt x="4537" y="376"/>
                  </a:cubicBezTo>
                  <a:cubicBezTo>
                    <a:pt x="4694" y="227"/>
                    <a:pt x="4559" y="9"/>
                    <a:pt x="4393" y="9"/>
                  </a:cubicBezTo>
                  <a:cubicBezTo>
                    <a:pt x="4347" y="9"/>
                    <a:pt x="4300" y="25"/>
                    <a:pt x="4255" y="63"/>
                  </a:cubicBezTo>
                  <a:cubicBezTo>
                    <a:pt x="4038" y="257"/>
                    <a:pt x="3763" y="356"/>
                    <a:pt x="3487" y="356"/>
                  </a:cubicBezTo>
                  <a:cubicBezTo>
                    <a:pt x="3263" y="356"/>
                    <a:pt x="3037" y="291"/>
                    <a:pt x="2842" y="158"/>
                  </a:cubicBezTo>
                  <a:cubicBezTo>
                    <a:pt x="2694" y="58"/>
                    <a:pt x="2524" y="8"/>
                    <a:pt x="2353" y="8"/>
                  </a:cubicBezTo>
                  <a:cubicBezTo>
                    <a:pt x="2183" y="8"/>
                    <a:pt x="2014" y="58"/>
                    <a:pt x="1868" y="158"/>
                  </a:cubicBezTo>
                  <a:cubicBezTo>
                    <a:pt x="1672" y="291"/>
                    <a:pt x="1447" y="356"/>
                    <a:pt x="1222" y="356"/>
                  </a:cubicBezTo>
                  <a:cubicBezTo>
                    <a:pt x="946" y="356"/>
                    <a:pt x="671" y="257"/>
                    <a:pt x="454" y="63"/>
                  </a:cubicBezTo>
                  <a:cubicBezTo>
                    <a:pt x="408" y="19"/>
                    <a:pt x="357" y="1"/>
                    <a:pt x="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9" name="Google Shape;12769;p32"/>
            <p:cNvSpPr/>
            <p:nvPr/>
          </p:nvSpPr>
          <p:spPr>
            <a:xfrm>
              <a:off x="2647658" y="2206005"/>
              <a:ext cx="58375" cy="40813"/>
            </a:xfrm>
            <a:custGeom>
              <a:rect b="b" l="l" r="r" t="t"/>
              <a:pathLst>
                <a:path extrusionOk="0" h="1557" w="2227">
                  <a:moveTo>
                    <a:pt x="1622" y="423"/>
                  </a:moveTo>
                  <a:cubicBezTo>
                    <a:pt x="1658" y="423"/>
                    <a:pt x="1680" y="470"/>
                    <a:pt x="1653" y="497"/>
                  </a:cubicBezTo>
                  <a:lnTo>
                    <a:pt x="1154" y="1116"/>
                  </a:lnTo>
                  <a:cubicBezTo>
                    <a:pt x="1145" y="1128"/>
                    <a:pt x="1131" y="1134"/>
                    <a:pt x="1117" y="1134"/>
                  </a:cubicBezTo>
                  <a:cubicBezTo>
                    <a:pt x="1103" y="1134"/>
                    <a:pt x="1089" y="1128"/>
                    <a:pt x="1080" y="1116"/>
                  </a:cubicBezTo>
                  <a:lnTo>
                    <a:pt x="581" y="497"/>
                  </a:lnTo>
                  <a:cubicBezTo>
                    <a:pt x="566" y="483"/>
                    <a:pt x="566" y="465"/>
                    <a:pt x="573" y="451"/>
                  </a:cubicBezTo>
                  <a:lnTo>
                    <a:pt x="573" y="448"/>
                  </a:lnTo>
                  <a:cubicBezTo>
                    <a:pt x="581" y="433"/>
                    <a:pt x="598" y="423"/>
                    <a:pt x="616" y="423"/>
                  </a:cubicBezTo>
                  <a:lnTo>
                    <a:pt x="1618" y="423"/>
                  </a:lnTo>
                  <a:cubicBezTo>
                    <a:pt x="1619" y="423"/>
                    <a:pt x="1620" y="423"/>
                    <a:pt x="1622" y="423"/>
                  </a:cubicBezTo>
                  <a:close/>
                  <a:moveTo>
                    <a:pt x="616" y="1"/>
                  </a:moveTo>
                  <a:cubicBezTo>
                    <a:pt x="218" y="1"/>
                    <a:pt x="0" y="458"/>
                    <a:pt x="250" y="764"/>
                  </a:cubicBezTo>
                  <a:lnTo>
                    <a:pt x="749" y="1383"/>
                  </a:lnTo>
                  <a:cubicBezTo>
                    <a:pt x="844" y="1499"/>
                    <a:pt x="980" y="1557"/>
                    <a:pt x="1115" y="1557"/>
                  </a:cubicBezTo>
                  <a:cubicBezTo>
                    <a:pt x="1250" y="1557"/>
                    <a:pt x="1386" y="1499"/>
                    <a:pt x="1481" y="1383"/>
                  </a:cubicBezTo>
                  <a:lnTo>
                    <a:pt x="1980" y="764"/>
                  </a:lnTo>
                  <a:cubicBezTo>
                    <a:pt x="2226" y="458"/>
                    <a:pt x="2008" y="1"/>
                    <a:pt x="16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0" name="Google Shape;12770;p32"/>
            <p:cNvSpPr/>
            <p:nvPr/>
          </p:nvSpPr>
          <p:spPr>
            <a:xfrm>
              <a:off x="2496516" y="1959319"/>
              <a:ext cx="358823" cy="378430"/>
            </a:xfrm>
            <a:custGeom>
              <a:rect b="b" l="l" r="r" t="t"/>
              <a:pathLst>
                <a:path extrusionOk="0" h="14437" w="13689">
                  <a:moveTo>
                    <a:pt x="1441" y="423"/>
                  </a:moveTo>
                  <a:cubicBezTo>
                    <a:pt x="1495" y="423"/>
                    <a:pt x="1548" y="442"/>
                    <a:pt x="1592" y="480"/>
                  </a:cubicBezTo>
                  <a:lnTo>
                    <a:pt x="4152" y="2558"/>
                  </a:lnTo>
                  <a:cubicBezTo>
                    <a:pt x="3850" y="2688"/>
                    <a:pt x="3558" y="2840"/>
                    <a:pt x="3280" y="3016"/>
                  </a:cubicBezTo>
                  <a:lnTo>
                    <a:pt x="1198" y="663"/>
                  </a:lnTo>
                  <a:cubicBezTo>
                    <a:pt x="1198" y="572"/>
                    <a:pt x="1251" y="487"/>
                    <a:pt x="1336" y="449"/>
                  </a:cubicBezTo>
                  <a:cubicBezTo>
                    <a:pt x="1369" y="432"/>
                    <a:pt x="1405" y="423"/>
                    <a:pt x="1441" y="423"/>
                  </a:cubicBezTo>
                  <a:close/>
                  <a:moveTo>
                    <a:pt x="1198" y="1303"/>
                  </a:moveTo>
                  <a:lnTo>
                    <a:pt x="2929" y="3251"/>
                  </a:lnTo>
                  <a:cubicBezTo>
                    <a:pt x="2689" y="3423"/>
                    <a:pt x="2461" y="3610"/>
                    <a:pt x="2246" y="3814"/>
                  </a:cubicBezTo>
                  <a:cubicBezTo>
                    <a:pt x="1842" y="4197"/>
                    <a:pt x="1487" y="4630"/>
                    <a:pt x="1198" y="5104"/>
                  </a:cubicBezTo>
                  <a:lnTo>
                    <a:pt x="1198" y="1303"/>
                  </a:lnTo>
                  <a:close/>
                  <a:moveTo>
                    <a:pt x="12324" y="424"/>
                  </a:moveTo>
                  <a:cubicBezTo>
                    <a:pt x="12448" y="424"/>
                    <a:pt x="12564" y="520"/>
                    <a:pt x="12564" y="663"/>
                  </a:cubicBezTo>
                  <a:lnTo>
                    <a:pt x="12156" y="1124"/>
                  </a:lnTo>
                  <a:cubicBezTo>
                    <a:pt x="12016" y="1282"/>
                    <a:pt x="12159" y="1480"/>
                    <a:pt x="12318" y="1480"/>
                  </a:cubicBezTo>
                  <a:cubicBezTo>
                    <a:pt x="12371" y="1480"/>
                    <a:pt x="12426" y="1458"/>
                    <a:pt x="12472" y="1405"/>
                  </a:cubicBezTo>
                  <a:lnTo>
                    <a:pt x="12564" y="1303"/>
                  </a:lnTo>
                  <a:lnTo>
                    <a:pt x="12564" y="5104"/>
                  </a:lnTo>
                  <a:cubicBezTo>
                    <a:pt x="12275" y="4630"/>
                    <a:pt x="11920" y="4197"/>
                    <a:pt x="11516" y="3814"/>
                  </a:cubicBezTo>
                  <a:cubicBezTo>
                    <a:pt x="11301" y="3610"/>
                    <a:pt x="11073" y="3423"/>
                    <a:pt x="10834" y="3251"/>
                  </a:cubicBezTo>
                  <a:lnTo>
                    <a:pt x="11871" y="2080"/>
                  </a:lnTo>
                  <a:cubicBezTo>
                    <a:pt x="12013" y="1922"/>
                    <a:pt x="11871" y="1724"/>
                    <a:pt x="11711" y="1724"/>
                  </a:cubicBezTo>
                  <a:cubicBezTo>
                    <a:pt x="11657" y="1724"/>
                    <a:pt x="11602" y="1746"/>
                    <a:pt x="11554" y="1799"/>
                  </a:cubicBezTo>
                  <a:lnTo>
                    <a:pt x="10478" y="3012"/>
                  </a:lnTo>
                  <a:cubicBezTo>
                    <a:pt x="10201" y="2840"/>
                    <a:pt x="9912" y="2685"/>
                    <a:pt x="9610" y="2555"/>
                  </a:cubicBezTo>
                  <a:lnTo>
                    <a:pt x="12170" y="480"/>
                  </a:lnTo>
                  <a:cubicBezTo>
                    <a:pt x="12217" y="441"/>
                    <a:pt x="12271" y="424"/>
                    <a:pt x="12324" y="424"/>
                  </a:cubicBezTo>
                  <a:close/>
                  <a:moveTo>
                    <a:pt x="6877" y="2418"/>
                  </a:moveTo>
                  <a:cubicBezTo>
                    <a:pt x="10260" y="2418"/>
                    <a:pt x="13014" y="5020"/>
                    <a:pt x="13014" y="8216"/>
                  </a:cubicBezTo>
                  <a:cubicBezTo>
                    <a:pt x="13014" y="8828"/>
                    <a:pt x="12912" y="9433"/>
                    <a:pt x="12711" y="10010"/>
                  </a:cubicBezTo>
                  <a:cubicBezTo>
                    <a:pt x="11854" y="9891"/>
                    <a:pt x="10879" y="9869"/>
                    <a:pt x="10295" y="9869"/>
                  </a:cubicBezTo>
                  <a:cubicBezTo>
                    <a:pt x="9998" y="9869"/>
                    <a:pt x="9802" y="9875"/>
                    <a:pt x="9775" y="9876"/>
                  </a:cubicBezTo>
                  <a:cubicBezTo>
                    <a:pt x="9496" y="9883"/>
                    <a:pt x="9508" y="10298"/>
                    <a:pt x="9782" y="10298"/>
                  </a:cubicBezTo>
                  <a:cubicBezTo>
                    <a:pt x="9784" y="10298"/>
                    <a:pt x="9787" y="10298"/>
                    <a:pt x="9789" y="10298"/>
                  </a:cubicBezTo>
                  <a:cubicBezTo>
                    <a:pt x="9795" y="10298"/>
                    <a:pt x="9976" y="10293"/>
                    <a:pt x="10260" y="10293"/>
                  </a:cubicBezTo>
                  <a:cubicBezTo>
                    <a:pt x="10806" y="10293"/>
                    <a:pt x="11735" y="10311"/>
                    <a:pt x="12553" y="10418"/>
                  </a:cubicBezTo>
                  <a:cubicBezTo>
                    <a:pt x="12419" y="10731"/>
                    <a:pt x="12254" y="11033"/>
                    <a:pt x="12061" y="11318"/>
                  </a:cubicBezTo>
                  <a:cubicBezTo>
                    <a:pt x="10816" y="10857"/>
                    <a:pt x="9511" y="10600"/>
                    <a:pt x="9445" y="10586"/>
                  </a:cubicBezTo>
                  <a:cubicBezTo>
                    <a:pt x="9426" y="10583"/>
                    <a:pt x="9409" y="10581"/>
                    <a:pt x="9392" y="10581"/>
                  </a:cubicBezTo>
                  <a:cubicBezTo>
                    <a:pt x="9154" y="10581"/>
                    <a:pt x="9097" y="10955"/>
                    <a:pt x="9364" y="11001"/>
                  </a:cubicBezTo>
                  <a:cubicBezTo>
                    <a:pt x="10190" y="11174"/>
                    <a:pt x="11006" y="11399"/>
                    <a:pt x="11801" y="11677"/>
                  </a:cubicBezTo>
                  <a:cubicBezTo>
                    <a:pt x="10682" y="13094"/>
                    <a:pt x="8892" y="14011"/>
                    <a:pt x="6877" y="14011"/>
                  </a:cubicBezTo>
                  <a:cubicBezTo>
                    <a:pt x="4866" y="14011"/>
                    <a:pt x="3076" y="13094"/>
                    <a:pt x="1954" y="11677"/>
                  </a:cubicBezTo>
                  <a:cubicBezTo>
                    <a:pt x="2753" y="11399"/>
                    <a:pt x="3569" y="11174"/>
                    <a:pt x="4395" y="11001"/>
                  </a:cubicBezTo>
                  <a:cubicBezTo>
                    <a:pt x="4651" y="10948"/>
                    <a:pt x="4592" y="10583"/>
                    <a:pt x="4356" y="10583"/>
                  </a:cubicBezTo>
                  <a:cubicBezTo>
                    <a:pt x="4342" y="10583"/>
                    <a:pt x="4328" y="10584"/>
                    <a:pt x="4314" y="10586"/>
                  </a:cubicBezTo>
                  <a:cubicBezTo>
                    <a:pt x="4244" y="10600"/>
                    <a:pt x="2943" y="10857"/>
                    <a:pt x="1694" y="11318"/>
                  </a:cubicBezTo>
                  <a:cubicBezTo>
                    <a:pt x="1504" y="11033"/>
                    <a:pt x="1339" y="10731"/>
                    <a:pt x="1198" y="10418"/>
                  </a:cubicBezTo>
                  <a:cubicBezTo>
                    <a:pt x="2019" y="10311"/>
                    <a:pt x="2948" y="10293"/>
                    <a:pt x="3494" y="10293"/>
                  </a:cubicBezTo>
                  <a:cubicBezTo>
                    <a:pt x="3779" y="10293"/>
                    <a:pt x="3960" y="10298"/>
                    <a:pt x="3966" y="10298"/>
                  </a:cubicBezTo>
                  <a:cubicBezTo>
                    <a:pt x="3968" y="10298"/>
                    <a:pt x="3970" y="10298"/>
                    <a:pt x="3972" y="10298"/>
                  </a:cubicBezTo>
                  <a:cubicBezTo>
                    <a:pt x="4086" y="10298"/>
                    <a:pt x="4180" y="10208"/>
                    <a:pt x="4184" y="10094"/>
                  </a:cubicBezTo>
                  <a:cubicBezTo>
                    <a:pt x="4187" y="9975"/>
                    <a:pt x="4096" y="9880"/>
                    <a:pt x="3980" y="9876"/>
                  </a:cubicBezTo>
                  <a:cubicBezTo>
                    <a:pt x="3953" y="9875"/>
                    <a:pt x="3757" y="9869"/>
                    <a:pt x="3460" y="9869"/>
                  </a:cubicBezTo>
                  <a:cubicBezTo>
                    <a:pt x="2876" y="9869"/>
                    <a:pt x="1900" y="9891"/>
                    <a:pt x="1040" y="10010"/>
                  </a:cubicBezTo>
                  <a:cubicBezTo>
                    <a:pt x="843" y="9433"/>
                    <a:pt x="741" y="8828"/>
                    <a:pt x="741" y="8216"/>
                  </a:cubicBezTo>
                  <a:cubicBezTo>
                    <a:pt x="741" y="5020"/>
                    <a:pt x="3495" y="2418"/>
                    <a:pt x="6877" y="2418"/>
                  </a:cubicBezTo>
                  <a:close/>
                  <a:moveTo>
                    <a:pt x="1442" y="0"/>
                  </a:moveTo>
                  <a:cubicBezTo>
                    <a:pt x="1098" y="0"/>
                    <a:pt x="773" y="271"/>
                    <a:pt x="773" y="667"/>
                  </a:cubicBezTo>
                  <a:lnTo>
                    <a:pt x="773" y="5934"/>
                  </a:lnTo>
                  <a:cubicBezTo>
                    <a:pt x="228" y="7253"/>
                    <a:pt x="172" y="8726"/>
                    <a:pt x="618" y="10080"/>
                  </a:cubicBezTo>
                  <a:cubicBezTo>
                    <a:pt x="492" y="10105"/>
                    <a:pt x="365" y="10133"/>
                    <a:pt x="249" y="10164"/>
                  </a:cubicBezTo>
                  <a:cubicBezTo>
                    <a:pt x="1" y="10232"/>
                    <a:pt x="72" y="10581"/>
                    <a:pt x="294" y="10581"/>
                  </a:cubicBezTo>
                  <a:cubicBezTo>
                    <a:pt x="314" y="10581"/>
                    <a:pt x="336" y="10578"/>
                    <a:pt x="358" y="10572"/>
                  </a:cubicBezTo>
                  <a:cubicBezTo>
                    <a:pt x="488" y="10537"/>
                    <a:pt x="622" y="10509"/>
                    <a:pt x="769" y="10484"/>
                  </a:cubicBezTo>
                  <a:cubicBezTo>
                    <a:pt x="910" y="10829"/>
                    <a:pt x="1086" y="11163"/>
                    <a:pt x="1293" y="11476"/>
                  </a:cubicBezTo>
                  <a:cubicBezTo>
                    <a:pt x="1072" y="11567"/>
                    <a:pt x="861" y="11666"/>
                    <a:pt x="660" y="11768"/>
                  </a:cubicBezTo>
                  <a:cubicBezTo>
                    <a:pt x="447" y="11879"/>
                    <a:pt x="558" y="12171"/>
                    <a:pt x="753" y="12171"/>
                  </a:cubicBezTo>
                  <a:cubicBezTo>
                    <a:pt x="786" y="12171"/>
                    <a:pt x="821" y="12163"/>
                    <a:pt x="857" y="12144"/>
                  </a:cubicBezTo>
                  <a:cubicBezTo>
                    <a:pt x="1068" y="12032"/>
                    <a:pt x="1300" y="11930"/>
                    <a:pt x="1543" y="11831"/>
                  </a:cubicBezTo>
                  <a:cubicBezTo>
                    <a:pt x="1754" y="12113"/>
                    <a:pt x="1990" y="12376"/>
                    <a:pt x="2246" y="12619"/>
                  </a:cubicBezTo>
                  <a:cubicBezTo>
                    <a:pt x="3484" y="13790"/>
                    <a:pt x="5130" y="14437"/>
                    <a:pt x="6881" y="14437"/>
                  </a:cubicBezTo>
                  <a:cubicBezTo>
                    <a:pt x="8629" y="14437"/>
                    <a:pt x="10274" y="13790"/>
                    <a:pt x="11516" y="12619"/>
                  </a:cubicBezTo>
                  <a:cubicBezTo>
                    <a:pt x="11769" y="12376"/>
                    <a:pt x="12004" y="12113"/>
                    <a:pt x="12219" y="11831"/>
                  </a:cubicBezTo>
                  <a:cubicBezTo>
                    <a:pt x="12458" y="11930"/>
                    <a:pt x="12690" y="12032"/>
                    <a:pt x="12905" y="12144"/>
                  </a:cubicBezTo>
                  <a:cubicBezTo>
                    <a:pt x="12941" y="12163"/>
                    <a:pt x="12975" y="12171"/>
                    <a:pt x="13008" y="12171"/>
                  </a:cubicBezTo>
                  <a:cubicBezTo>
                    <a:pt x="13201" y="12171"/>
                    <a:pt x="13312" y="11879"/>
                    <a:pt x="13098" y="11768"/>
                  </a:cubicBezTo>
                  <a:cubicBezTo>
                    <a:pt x="12898" y="11666"/>
                    <a:pt x="12687" y="11567"/>
                    <a:pt x="12469" y="11476"/>
                  </a:cubicBezTo>
                  <a:cubicBezTo>
                    <a:pt x="12673" y="11163"/>
                    <a:pt x="12848" y="10829"/>
                    <a:pt x="12993" y="10484"/>
                  </a:cubicBezTo>
                  <a:cubicBezTo>
                    <a:pt x="13137" y="10509"/>
                    <a:pt x="13274" y="10541"/>
                    <a:pt x="13401" y="10572"/>
                  </a:cubicBezTo>
                  <a:cubicBezTo>
                    <a:pt x="13419" y="10578"/>
                    <a:pt x="13438" y="10580"/>
                    <a:pt x="13457" y="10580"/>
                  </a:cubicBezTo>
                  <a:cubicBezTo>
                    <a:pt x="13550" y="10580"/>
                    <a:pt x="13634" y="10518"/>
                    <a:pt x="13657" y="10425"/>
                  </a:cubicBezTo>
                  <a:cubicBezTo>
                    <a:pt x="13689" y="10312"/>
                    <a:pt x="13622" y="10196"/>
                    <a:pt x="13510" y="10164"/>
                  </a:cubicBezTo>
                  <a:cubicBezTo>
                    <a:pt x="13393" y="10133"/>
                    <a:pt x="13270" y="10105"/>
                    <a:pt x="13140" y="10080"/>
                  </a:cubicBezTo>
                  <a:cubicBezTo>
                    <a:pt x="13587" y="8726"/>
                    <a:pt x="13534" y="7253"/>
                    <a:pt x="12986" y="5934"/>
                  </a:cubicBezTo>
                  <a:lnTo>
                    <a:pt x="12986" y="667"/>
                  </a:lnTo>
                  <a:cubicBezTo>
                    <a:pt x="12986" y="271"/>
                    <a:pt x="12662" y="0"/>
                    <a:pt x="12318" y="0"/>
                  </a:cubicBezTo>
                  <a:cubicBezTo>
                    <a:pt x="12176" y="0"/>
                    <a:pt x="12030" y="47"/>
                    <a:pt x="11903" y="150"/>
                  </a:cubicBezTo>
                  <a:lnTo>
                    <a:pt x="9160" y="2379"/>
                  </a:lnTo>
                  <a:cubicBezTo>
                    <a:pt x="8421" y="2124"/>
                    <a:pt x="7651" y="1997"/>
                    <a:pt x="6881" y="1997"/>
                  </a:cubicBezTo>
                  <a:cubicBezTo>
                    <a:pt x="6111" y="1997"/>
                    <a:pt x="5341" y="2124"/>
                    <a:pt x="4602" y="2379"/>
                  </a:cubicBezTo>
                  <a:lnTo>
                    <a:pt x="1856" y="150"/>
                  </a:lnTo>
                  <a:cubicBezTo>
                    <a:pt x="1729" y="47"/>
                    <a:pt x="1584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71" name="Google Shape;12771;p32"/>
          <p:cNvGrpSpPr/>
          <p:nvPr/>
        </p:nvGrpSpPr>
        <p:grpSpPr>
          <a:xfrm>
            <a:off x="4413174" y="3500641"/>
            <a:ext cx="336726" cy="360972"/>
            <a:chOff x="4413174" y="3348241"/>
            <a:chExt cx="336726" cy="360972"/>
          </a:xfrm>
        </p:grpSpPr>
        <p:sp>
          <p:nvSpPr>
            <p:cNvPr id="12772" name="Google Shape;12772;p32"/>
            <p:cNvSpPr/>
            <p:nvPr/>
          </p:nvSpPr>
          <p:spPr>
            <a:xfrm>
              <a:off x="4466255" y="3534245"/>
              <a:ext cx="233789" cy="169542"/>
            </a:xfrm>
            <a:custGeom>
              <a:rect b="b" l="l" r="r" t="t"/>
              <a:pathLst>
                <a:path extrusionOk="0" h="6468" w="8919">
                  <a:moveTo>
                    <a:pt x="1" y="1"/>
                  </a:moveTo>
                  <a:lnTo>
                    <a:pt x="4175" y="3450"/>
                  </a:lnTo>
                  <a:lnTo>
                    <a:pt x="3746" y="6468"/>
                  </a:lnTo>
                  <a:lnTo>
                    <a:pt x="5040" y="6468"/>
                  </a:lnTo>
                  <a:lnTo>
                    <a:pt x="4607" y="3450"/>
                  </a:lnTo>
                  <a:lnTo>
                    <a:pt x="8919" y="1"/>
                  </a:lnTo>
                  <a:close/>
                </a:path>
              </a:pathLst>
            </a:custGeom>
            <a:solidFill>
              <a:srgbClr val="BE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3" name="Google Shape;12773;p32"/>
            <p:cNvSpPr/>
            <p:nvPr/>
          </p:nvSpPr>
          <p:spPr>
            <a:xfrm>
              <a:off x="4570869" y="3630287"/>
              <a:ext cx="21049" cy="28336"/>
            </a:xfrm>
            <a:custGeom>
              <a:rect b="b" l="l" r="r" t="t"/>
              <a:pathLst>
                <a:path extrusionOk="0" h="1081" w="803">
                  <a:moveTo>
                    <a:pt x="156" y="1"/>
                  </a:moveTo>
                  <a:lnTo>
                    <a:pt x="1" y="1080"/>
                  </a:lnTo>
                  <a:lnTo>
                    <a:pt x="803" y="1080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4" name="Google Shape;12774;p32"/>
            <p:cNvSpPr/>
            <p:nvPr/>
          </p:nvSpPr>
          <p:spPr>
            <a:xfrm>
              <a:off x="4581380" y="3595818"/>
              <a:ext cx="137642" cy="40184"/>
            </a:xfrm>
            <a:custGeom>
              <a:rect b="b" l="l" r="r" t="t"/>
              <a:pathLst>
                <a:path extrusionOk="0" h="1533" w="5251">
                  <a:moveTo>
                    <a:pt x="3902" y="0"/>
                  </a:moveTo>
                  <a:cubicBezTo>
                    <a:pt x="3679" y="0"/>
                    <a:pt x="3456" y="9"/>
                    <a:pt x="3232" y="25"/>
                  </a:cubicBezTo>
                  <a:lnTo>
                    <a:pt x="1" y="1105"/>
                  </a:lnTo>
                  <a:lnTo>
                    <a:pt x="1" y="1323"/>
                  </a:lnTo>
                  <a:cubicBezTo>
                    <a:pt x="603" y="1471"/>
                    <a:pt x="1159" y="1532"/>
                    <a:pt x="1665" y="1532"/>
                  </a:cubicBezTo>
                  <a:cubicBezTo>
                    <a:pt x="3480" y="1532"/>
                    <a:pt x="4664" y="745"/>
                    <a:pt x="5145" y="349"/>
                  </a:cubicBezTo>
                  <a:cubicBezTo>
                    <a:pt x="5251" y="261"/>
                    <a:pt x="5198" y="89"/>
                    <a:pt x="5065" y="75"/>
                  </a:cubicBezTo>
                  <a:cubicBezTo>
                    <a:pt x="4678" y="25"/>
                    <a:pt x="4290" y="0"/>
                    <a:pt x="3902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5" name="Google Shape;12775;p32"/>
            <p:cNvSpPr/>
            <p:nvPr/>
          </p:nvSpPr>
          <p:spPr>
            <a:xfrm>
              <a:off x="4581301" y="3536080"/>
              <a:ext cx="155152" cy="88624"/>
            </a:xfrm>
            <a:custGeom>
              <a:rect b="b" l="l" r="r" t="t"/>
              <a:pathLst>
                <a:path extrusionOk="0" h="3381" w="5919">
                  <a:moveTo>
                    <a:pt x="5736" y="0"/>
                  </a:moveTo>
                  <a:cubicBezTo>
                    <a:pt x="5725" y="0"/>
                    <a:pt x="5713" y="2"/>
                    <a:pt x="5700" y="5"/>
                  </a:cubicBezTo>
                  <a:cubicBezTo>
                    <a:pt x="1635" y="929"/>
                    <a:pt x="0" y="3380"/>
                    <a:pt x="0" y="3380"/>
                  </a:cubicBezTo>
                  <a:cubicBezTo>
                    <a:pt x="3629" y="2864"/>
                    <a:pt x="5317" y="965"/>
                    <a:pt x="5848" y="226"/>
                  </a:cubicBezTo>
                  <a:cubicBezTo>
                    <a:pt x="5918" y="131"/>
                    <a:pt x="5847" y="0"/>
                    <a:pt x="5736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6" name="Google Shape;12776;p32"/>
            <p:cNvSpPr/>
            <p:nvPr/>
          </p:nvSpPr>
          <p:spPr>
            <a:xfrm>
              <a:off x="4443764" y="3595818"/>
              <a:ext cx="137563" cy="40184"/>
            </a:xfrm>
            <a:custGeom>
              <a:rect b="b" l="l" r="r" t="t"/>
              <a:pathLst>
                <a:path extrusionOk="0" h="1533" w="5248">
                  <a:moveTo>
                    <a:pt x="1346" y="0"/>
                  </a:moveTo>
                  <a:cubicBezTo>
                    <a:pt x="958" y="0"/>
                    <a:pt x="571" y="25"/>
                    <a:pt x="187" y="75"/>
                  </a:cubicBezTo>
                  <a:cubicBezTo>
                    <a:pt x="50" y="89"/>
                    <a:pt x="1" y="261"/>
                    <a:pt x="106" y="349"/>
                  </a:cubicBezTo>
                  <a:cubicBezTo>
                    <a:pt x="587" y="745"/>
                    <a:pt x="1772" y="1532"/>
                    <a:pt x="3585" y="1532"/>
                  </a:cubicBezTo>
                  <a:cubicBezTo>
                    <a:pt x="4091" y="1532"/>
                    <a:pt x="4645" y="1471"/>
                    <a:pt x="5247" y="1323"/>
                  </a:cubicBezTo>
                  <a:lnTo>
                    <a:pt x="5247" y="1105"/>
                  </a:lnTo>
                  <a:lnTo>
                    <a:pt x="2016" y="25"/>
                  </a:lnTo>
                  <a:cubicBezTo>
                    <a:pt x="1793" y="9"/>
                    <a:pt x="1569" y="0"/>
                    <a:pt x="1346" y="0"/>
                  </a:cubicBezTo>
                  <a:close/>
                </a:path>
              </a:pathLst>
            </a:custGeom>
            <a:solidFill>
              <a:srgbClr val="CF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7" name="Google Shape;12777;p32"/>
            <p:cNvSpPr/>
            <p:nvPr/>
          </p:nvSpPr>
          <p:spPr>
            <a:xfrm>
              <a:off x="4427906" y="3432278"/>
              <a:ext cx="43093" cy="42464"/>
            </a:xfrm>
            <a:custGeom>
              <a:rect b="b" l="l" r="r" t="t"/>
              <a:pathLst>
                <a:path extrusionOk="0" h="1620" w="1644">
                  <a:moveTo>
                    <a:pt x="196" y="1"/>
                  </a:moveTo>
                  <a:cubicBezTo>
                    <a:pt x="87" y="1"/>
                    <a:pt x="1" y="100"/>
                    <a:pt x="29" y="213"/>
                  </a:cubicBezTo>
                  <a:lnTo>
                    <a:pt x="310" y="1429"/>
                  </a:lnTo>
                  <a:lnTo>
                    <a:pt x="1643" y="1619"/>
                  </a:lnTo>
                  <a:lnTo>
                    <a:pt x="1643" y="1619"/>
                  </a:lnTo>
                  <a:lnTo>
                    <a:pt x="1453" y="286"/>
                  </a:lnTo>
                  <a:lnTo>
                    <a:pt x="237" y="5"/>
                  </a:lnTo>
                  <a:cubicBezTo>
                    <a:pt x="223" y="2"/>
                    <a:pt x="209" y="1"/>
                    <a:pt x="196" y="1"/>
                  </a:cubicBezTo>
                  <a:close/>
                </a:path>
              </a:pathLst>
            </a:custGeom>
            <a:solidFill>
              <a:srgbClr val="E2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8" name="Google Shape;12778;p32"/>
            <p:cNvSpPr/>
            <p:nvPr/>
          </p:nvSpPr>
          <p:spPr>
            <a:xfrm>
              <a:off x="4458994" y="3424650"/>
              <a:ext cx="86108" cy="110774"/>
            </a:xfrm>
            <a:custGeom>
              <a:rect b="b" l="l" r="r" t="t"/>
              <a:pathLst>
                <a:path extrusionOk="0" h="4226" w="3285">
                  <a:moveTo>
                    <a:pt x="176" y="1"/>
                  </a:moveTo>
                  <a:cubicBezTo>
                    <a:pt x="82" y="1"/>
                    <a:pt x="1" y="78"/>
                    <a:pt x="4" y="180"/>
                  </a:cubicBezTo>
                  <a:cubicBezTo>
                    <a:pt x="14" y="732"/>
                    <a:pt x="81" y="2079"/>
                    <a:pt x="433" y="2972"/>
                  </a:cubicBezTo>
                  <a:cubicBezTo>
                    <a:pt x="689" y="3623"/>
                    <a:pt x="1076" y="4140"/>
                    <a:pt x="1684" y="4217"/>
                  </a:cubicBezTo>
                  <a:cubicBezTo>
                    <a:pt x="1732" y="4223"/>
                    <a:pt x="1780" y="4226"/>
                    <a:pt x="1827" y="4226"/>
                  </a:cubicBezTo>
                  <a:cubicBezTo>
                    <a:pt x="2405" y="4226"/>
                    <a:pt x="2911" y="3798"/>
                    <a:pt x="3080" y="3229"/>
                  </a:cubicBezTo>
                  <a:cubicBezTo>
                    <a:pt x="3284" y="2543"/>
                    <a:pt x="3094" y="1805"/>
                    <a:pt x="2592" y="1302"/>
                  </a:cubicBezTo>
                  <a:cubicBezTo>
                    <a:pt x="1997" y="708"/>
                    <a:pt x="753" y="205"/>
                    <a:pt x="236" y="11"/>
                  </a:cubicBezTo>
                  <a:cubicBezTo>
                    <a:pt x="216" y="4"/>
                    <a:pt x="195" y="1"/>
                    <a:pt x="176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9" name="Google Shape;12779;p32"/>
            <p:cNvSpPr/>
            <p:nvPr/>
          </p:nvSpPr>
          <p:spPr>
            <a:xfrm>
              <a:off x="4420016" y="3462816"/>
              <a:ext cx="113474" cy="82805"/>
            </a:xfrm>
            <a:custGeom>
              <a:rect b="b" l="l" r="r" t="t"/>
              <a:pathLst>
                <a:path extrusionOk="0" h="3159" w="4329">
                  <a:moveTo>
                    <a:pt x="205" y="0"/>
                  </a:moveTo>
                  <a:cubicBezTo>
                    <a:pt x="85" y="0"/>
                    <a:pt x="0" y="122"/>
                    <a:pt x="45" y="233"/>
                  </a:cubicBezTo>
                  <a:cubicBezTo>
                    <a:pt x="235" y="753"/>
                    <a:pt x="738" y="1994"/>
                    <a:pt x="1332" y="2589"/>
                  </a:cubicBezTo>
                  <a:cubicBezTo>
                    <a:pt x="1701" y="2959"/>
                    <a:pt x="2197" y="3159"/>
                    <a:pt x="2704" y="3159"/>
                  </a:cubicBezTo>
                  <a:cubicBezTo>
                    <a:pt x="2890" y="3159"/>
                    <a:pt x="3077" y="3132"/>
                    <a:pt x="3259" y="3077"/>
                  </a:cubicBezTo>
                  <a:cubicBezTo>
                    <a:pt x="3875" y="2895"/>
                    <a:pt x="4328" y="2318"/>
                    <a:pt x="4247" y="1681"/>
                  </a:cubicBezTo>
                  <a:cubicBezTo>
                    <a:pt x="4174" y="1073"/>
                    <a:pt x="3653" y="686"/>
                    <a:pt x="3006" y="430"/>
                  </a:cubicBezTo>
                  <a:cubicBezTo>
                    <a:pt x="2109" y="78"/>
                    <a:pt x="763" y="11"/>
                    <a:pt x="211" y="1"/>
                  </a:cubicBezTo>
                  <a:cubicBezTo>
                    <a:pt x="209" y="1"/>
                    <a:pt x="207" y="0"/>
                    <a:pt x="205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0" name="Google Shape;12780;p32"/>
            <p:cNvSpPr/>
            <p:nvPr/>
          </p:nvSpPr>
          <p:spPr>
            <a:xfrm>
              <a:off x="4691813" y="3432278"/>
              <a:ext cx="42989" cy="42464"/>
            </a:xfrm>
            <a:custGeom>
              <a:rect b="b" l="l" r="r" t="t"/>
              <a:pathLst>
                <a:path extrusionOk="0" h="1620" w="1640">
                  <a:moveTo>
                    <a:pt x="1446" y="1"/>
                  </a:moveTo>
                  <a:cubicBezTo>
                    <a:pt x="1433" y="1"/>
                    <a:pt x="1420" y="2"/>
                    <a:pt x="1407" y="5"/>
                  </a:cubicBezTo>
                  <a:lnTo>
                    <a:pt x="190" y="286"/>
                  </a:lnTo>
                  <a:lnTo>
                    <a:pt x="1" y="1619"/>
                  </a:lnTo>
                  <a:lnTo>
                    <a:pt x="1" y="1619"/>
                  </a:lnTo>
                  <a:lnTo>
                    <a:pt x="1333" y="1429"/>
                  </a:lnTo>
                  <a:lnTo>
                    <a:pt x="1615" y="213"/>
                  </a:lnTo>
                  <a:cubicBezTo>
                    <a:pt x="1640" y="100"/>
                    <a:pt x="1553" y="1"/>
                    <a:pt x="1446" y="1"/>
                  </a:cubicBezTo>
                  <a:close/>
                </a:path>
              </a:pathLst>
            </a:custGeom>
            <a:solidFill>
              <a:srgbClr val="E2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1" name="Google Shape;12781;p32"/>
            <p:cNvSpPr/>
            <p:nvPr/>
          </p:nvSpPr>
          <p:spPr>
            <a:xfrm>
              <a:off x="4617710" y="3424650"/>
              <a:ext cx="86108" cy="110774"/>
            </a:xfrm>
            <a:custGeom>
              <a:rect b="b" l="l" r="r" t="t"/>
              <a:pathLst>
                <a:path extrusionOk="0" h="4226" w="3285">
                  <a:moveTo>
                    <a:pt x="3108" y="1"/>
                  </a:moveTo>
                  <a:cubicBezTo>
                    <a:pt x="3088" y="1"/>
                    <a:pt x="3069" y="4"/>
                    <a:pt x="3049" y="11"/>
                  </a:cubicBezTo>
                  <a:cubicBezTo>
                    <a:pt x="2529" y="205"/>
                    <a:pt x="1287" y="708"/>
                    <a:pt x="690" y="1302"/>
                  </a:cubicBezTo>
                  <a:cubicBezTo>
                    <a:pt x="187" y="1805"/>
                    <a:pt x="0" y="2543"/>
                    <a:pt x="204" y="3229"/>
                  </a:cubicBezTo>
                  <a:cubicBezTo>
                    <a:pt x="373" y="3798"/>
                    <a:pt x="879" y="4226"/>
                    <a:pt x="1458" y="4226"/>
                  </a:cubicBezTo>
                  <a:cubicBezTo>
                    <a:pt x="1505" y="4226"/>
                    <a:pt x="1552" y="4223"/>
                    <a:pt x="1600" y="4217"/>
                  </a:cubicBezTo>
                  <a:cubicBezTo>
                    <a:pt x="2209" y="4140"/>
                    <a:pt x="2595" y="3623"/>
                    <a:pt x="2849" y="2972"/>
                  </a:cubicBezTo>
                  <a:cubicBezTo>
                    <a:pt x="3200" y="2079"/>
                    <a:pt x="3267" y="732"/>
                    <a:pt x="3281" y="180"/>
                  </a:cubicBezTo>
                  <a:cubicBezTo>
                    <a:pt x="3284" y="78"/>
                    <a:pt x="3200" y="1"/>
                    <a:pt x="3108" y="1"/>
                  </a:cubicBezTo>
                  <a:close/>
                </a:path>
              </a:pathLst>
            </a:custGeom>
            <a:solidFill>
              <a:srgbClr val="CE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2" name="Google Shape;12782;p32"/>
            <p:cNvSpPr/>
            <p:nvPr/>
          </p:nvSpPr>
          <p:spPr>
            <a:xfrm>
              <a:off x="4629218" y="3462816"/>
              <a:ext cx="113474" cy="82805"/>
            </a:xfrm>
            <a:custGeom>
              <a:rect b="b" l="l" r="r" t="t"/>
              <a:pathLst>
                <a:path extrusionOk="0" h="3159" w="4329">
                  <a:moveTo>
                    <a:pt x="4124" y="0"/>
                  </a:moveTo>
                  <a:cubicBezTo>
                    <a:pt x="4122" y="0"/>
                    <a:pt x="4120" y="1"/>
                    <a:pt x="4119" y="1"/>
                  </a:cubicBezTo>
                  <a:cubicBezTo>
                    <a:pt x="3567" y="11"/>
                    <a:pt x="2220" y="78"/>
                    <a:pt x="1327" y="430"/>
                  </a:cubicBezTo>
                  <a:cubicBezTo>
                    <a:pt x="676" y="686"/>
                    <a:pt x="156" y="1073"/>
                    <a:pt x="82" y="1681"/>
                  </a:cubicBezTo>
                  <a:cubicBezTo>
                    <a:pt x="1" y="2318"/>
                    <a:pt x="455" y="2895"/>
                    <a:pt x="1070" y="3077"/>
                  </a:cubicBezTo>
                  <a:cubicBezTo>
                    <a:pt x="1253" y="3132"/>
                    <a:pt x="1439" y="3159"/>
                    <a:pt x="1625" y="3159"/>
                  </a:cubicBezTo>
                  <a:cubicBezTo>
                    <a:pt x="2132" y="3159"/>
                    <a:pt x="2629" y="2959"/>
                    <a:pt x="2997" y="2589"/>
                  </a:cubicBezTo>
                  <a:cubicBezTo>
                    <a:pt x="3591" y="1994"/>
                    <a:pt x="4094" y="753"/>
                    <a:pt x="4284" y="233"/>
                  </a:cubicBezTo>
                  <a:cubicBezTo>
                    <a:pt x="4329" y="122"/>
                    <a:pt x="4244" y="0"/>
                    <a:pt x="4124" y="0"/>
                  </a:cubicBezTo>
                  <a:close/>
                </a:path>
              </a:pathLst>
            </a:custGeom>
            <a:solidFill>
              <a:srgbClr val="BCD0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3" name="Google Shape;12783;p32"/>
            <p:cNvSpPr/>
            <p:nvPr/>
          </p:nvSpPr>
          <p:spPr>
            <a:xfrm>
              <a:off x="4560200" y="3358909"/>
              <a:ext cx="42412" cy="58218"/>
            </a:xfrm>
            <a:custGeom>
              <a:rect b="b" l="l" r="r" t="t"/>
              <a:pathLst>
                <a:path extrusionOk="0" h="2221" w="1618">
                  <a:moveTo>
                    <a:pt x="807" y="1"/>
                  </a:moveTo>
                  <a:cubicBezTo>
                    <a:pt x="751" y="1"/>
                    <a:pt x="695" y="28"/>
                    <a:pt x="661" y="82"/>
                  </a:cubicBezTo>
                  <a:lnTo>
                    <a:pt x="0" y="1141"/>
                  </a:lnTo>
                  <a:lnTo>
                    <a:pt x="805" y="2220"/>
                  </a:lnTo>
                  <a:lnTo>
                    <a:pt x="1618" y="1141"/>
                  </a:lnTo>
                  <a:lnTo>
                    <a:pt x="953" y="82"/>
                  </a:lnTo>
                  <a:cubicBezTo>
                    <a:pt x="920" y="28"/>
                    <a:pt x="863" y="1"/>
                    <a:pt x="807" y="1"/>
                  </a:cubicBezTo>
                  <a:close/>
                </a:path>
              </a:pathLst>
            </a:custGeom>
            <a:solidFill>
              <a:srgbClr val="B4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4" name="Google Shape;12784;p32"/>
            <p:cNvSpPr/>
            <p:nvPr/>
          </p:nvSpPr>
          <p:spPr>
            <a:xfrm>
              <a:off x="4551524" y="3375135"/>
              <a:ext cx="80682" cy="119634"/>
            </a:xfrm>
            <a:custGeom>
              <a:rect b="b" l="l" r="r" t="t"/>
              <a:pathLst>
                <a:path extrusionOk="0" h="4564" w="3078">
                  <a:moveTo>
                    <a:pt x="2165" y="1"/>
                  </a:moveTo>
                  <a:cubicBezTo>
                    <a:pt x="2120" y="1"/>
                    <a:pt x="2075" y="18"/>
                    <a:pt x="2040" y="54"/>
                  </a:cubicBezTo>
                  <a:cubicBezTo>
                    <a:pt x="1660" y="452"/>
                    <a:pt x="753" y="1454"/>
                    <a:pt x="370" y="2333"/>
                  </a:cubicBezTo>
                  <a:cubicBezTo>
                    <a:pt x="92" y="2973"/>
                    <a:pt x="1" y="3613"/>
                    <a:pt x="373" y="4095"/>
                  </a:cubicBezTo>
                  <a:cubicBezTo>
                    <a:pt x="616" y="4409"/>
                    <a:pt x="986" y="4563"/>
                    <a:pt x="1367" y="4563"/>
                  </a:cubicBezTo>
                  <a:cubicBezTo>
                    <a:pt x="1604" y="4563"/>
                    <a:pt x="1844" y="4504"/>
                    <a:pt x="2061" y="4386"/>
                  </a:cubicBezTo>
                  <a:cubicBezTo>
                    <a:pt x="2687" y="4045"/>
                    <a:pt x="3077" y="3391"/>
                    <a:pt x="3077" y="2677"/>
                  </a:cubicBezTo>
                  <a:cubicBezTo>
                    <a:pt x="3077" y="1837"/>
                    <a:pt x="2553" y="603"/>
                    <a:pt x="2321" y="100"/>
                  </a:cubicBezTo>
                  <a:cubicBezTo>
                    <a:pt x="2292" y="36"/>
                    <a:pt x="2229" y="1"/>
                    <a:pt x="2165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5" name="Google Shape;12785;p32"/>
            <p:cNvSpPr/>
            <p:nvPr/>
          </p:nvSpPr>
          <p:spPr>
            <a:xfrm>
              <a:off x="4530501" y="3375135"/>
              <a:ext cx="80787" cy="119634"/>
            </a:xfrm>
            <a:custGeom>
              <a:rect b="b" l="l" r="r" t="t"/>
              <a:pathLst>
                <a:path extrusionOk="0" h="4564" w="3082">
                  <a:moveTo>
                    <a:pt x="913" y="1"/>
                  </a:moveTo>
                  <a:cubicBezTo>
                    <a:pt x="849" y="1"/>
                    <a:pt x="786" y="36"/>
                    <a:pt x="757" y="100"/>
                  </a:cubicBezTo>
                  <a:cubicBezTo>
                    <a:pt x="525" y="603"/>
                    <a:pt x="1" y="1837"/>
                    <a:pt x="1" y="2677"/>
                  </a:cubicBezTo>
                  <a:cubicBezTo>
                    <a:pt x="1" y="3391"/>
                    <a:pt x="391" y="4045"/>
                    <a:pt x="1021" y="4386"/>
                  </a:cubicBezTo>
                  <a:cubicBezTo>
                    <a:pt x="1236" y="4504"/>
                    <a:pt x="1476" y="4563"/>
                    <a:pt x="1712" y="4563"/>
                  </a:cubicBezTo>
                  <a:cubicBezTo>
                    <a:pt x="2092" y="4563"/>
                    <a:pt x="2462" y="4409"/>
                    <a:pt x="2705" y="4095"/>
                  </a:cubicBezTo>
                  <a:cubicBezTo>
                    <a:pt x="3081" y="3613"/>
                    <a:pt x="2986" y="2973"/>
                    <a:pt x="2708" y="2333"/>
                  </a:cubicBezTo>
                  <a:cubicBezTo>
                    <a:pt x="2325" y="1454"/>
                    <a:pt x="1421" y="452"/>
                    <a:pt x="1038" y="54"/>
                  </a:cubicBezTo>
                  <a:cubicBezTo>
                    <a:pt x="1003" y="18"/>
                    <a:pt x="958" y="1"/>
                    <a:pt x="913" y="1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6" name="Google Shape;12786;p32"/>
            <p:cNvSpPr/>
            <p:nvPr/>
          </p:nvSpPr>
          <p:spPr>
            <a:xfrm>
              <a:off x="4426281" y="3536080"/>
              <a:ext cx="155126" cy="88624"/>
            </a:xfrm>
            <a:custGeom>
              <a:rect b="b" l="l" r="r" t="t"/>
              <a:pathLst>
                <a:path extrusionOk="0" h="3381" w="5918">
                  <a:moveTo>
                    <a:pt x="183" y="0"/>
                  </a:moveTo>
                  <a:cubicBezTo>
                    <a:pt x="74" y="0"/>
                    <a:pt x="0" y="131"/>
                    <a:pt x="74" y="226"/>
                  </a:cubicBezTo>
                  <a:cubicBezTo>
                    <a:pt x="601" y="965"/>
                    <a:pt x="2292" y="2864"/>
                    <a:pt x="5918" y="3380"/>
                  </a:cubicBezTo>
                  <a:cubicBezTo>
                    <a:pt x="5918" y="3380"/>
                    <a:pt x="4283" y="929"/>
                    <a:pt x="218" y="5"/>
                  </a:cubicBezTo>
                  <a:cubicBezTo>
                    <a:pt x="206" y="2"/>
                    <a:pt x="194" y="0"/>
                    <a:pt x="183" y="0"/>
                  </a:cubicBezTo>
                  <a:close/>
                </a:path>
              </a:pathLst>
            </a:custGeom>
            <a:solidFill>
              <a:srgbClr val="DC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7" name="Google Shape;12787;p32"/>
            <p:cNvSpPr/>
            <p:nvPr/>
          </p:nvSpPr>
          <p:spPr>
            <a:xfrm>
              <a:off x="4560200" y="3464834"/>
              <a:ext cx="42412" cy="58192"/>
            </a:xfrm>
            <a:custGeom>
              <a:rect b="b" l="l" r="r" t="t"/>
              <a:pathLst>
                <a:path extrusionOk="0" h="2220" w="1618">
                  <a:moveTo>
                    <a:pt x="807" y="0"/>
                  </a:moveTo>
                  <a:cubicBezTo>
                    <a:pt x="751" y="0"/>
                    <a:pt x="695" y="27"/>
                    <a:pt x="661" y="82"/>
                  </a:cubicBezTo>
                  <a:lnTo>
                    <a:pt x="0" y="1140"/>
                  </a:lnTo>
                  <a:lnTo>
                    <a:pt x="805" y="2220"/>
                  </a:lnTo>
                  <a:lnTo>
                    <a:pt x="1618" y="1140"/>
                  </a:lnTo>
                  <a:lnTo>
                    <a:pt x="953" y="82"/>
                  </a:lnTo>
                  <a:cubicBezTo>
                    <a:pt x="920" y="27"/>
                    <a:pt x="863" y="0"/>
                    <a:pt x="807" y="0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8" name="Google Shape;12788;p32"/>
            <p:cNvSpPr/>
            <p:nvPr/>
          </p:nvSpPr>
          <p:spPr>
            <a:xfrm>
              <a:off x="4551524" y="3481060"/>
              <a:ext cx="80682" cy="119608"/>
            </a:xfrm>
            <a:custGeom>
              <a:rect b="b" l="l" r="r" t="t"/>
              <a:pathLst>
                <a:path extrusionOk="0" h="4563" w="3078">
                  <a:moveTo>
                    <a:pt x="2165" y="0"/>
                  </a:moveTo>
                  <a:cubicBezTo>
                    <a:pt x="2120" y="0"/>
                    <a:pt x="2075" y="17"/>
                    <a:pt x="2040" y="54"/>
                  </a:cubicBezTo>
                  <a:cubicBezTo>
                    <a:pt x="1660" y="451"/>
                    <a:pt x="753" y="1453"/>
                    <a:pt x="370" y="2332"/>
                  </a:cubicBezTo>
                  <a:cubicBezTo>
                    <a:pt x="92" y="2972"/>
                    <a:pt x="1" y="3612"/>
                    <a:pt x="373" y="4094"/>
                  </a:cubicBezTo>
                  <a:cubicBezTo>
                    <a:pt x="616" y="4408"/>
                    <a:pt x="986" y="4562"/>
                    <a:pt x="1367" y="4562"/>
                  </a:cubicBezTo>
                  <a:cubicBezTo>
                    <a:pt x="1604" y="4562"/>
                    <a:pt x="1844" y="4503"/>
                    <a:pt x="2061" y="4386"/>
                  </a:cubicBezTo>
                  <a:cubicBezTo>
                    <a:pt x="2687" y="4045"/>
                    <a:pt x="3077" y="3391"/>
                    <a:pt x="3077" y="2677"/>
                  </a:cubicBezTo>
                  <a:cubicBezTo>
                    <a:pt x="3077" y="1836"/>
                    <a:pt x="2553" y="602"/>
                    <a:pt x="2321" y="99"/>
                  </a:cubicBezTo>
                  <a:cubicBezTo>
                    <a:pt x="2292" y="35"/>
                    <a:pt x="2229" y="0"/>
                    <a:pt x="2165" y="0"/>
                  </a:cubicBez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9" name="Google Shape;12789;p32"/>
            <p:cNvSpPr/>
            <p:nvPr/>
          </p:nvSpPr>
          <p:spPr>
            <a:xfrm>
              <a:off x="4530501" y="3481060"/>
              <a:ext cx="80787" cy="119608"/>
            </a:xfrm>
            <a:custGeom>
              <a:rect b="b" l="l" r="r" t="t"/>
              <a:pathLst>
                <a:path extrusionOk="0" h="4563" w="3082">
                  <a:moveTo>
                    <a:pt x="913" y="0"/>
                  </a:moveTo>
                  <a:cubicBezTo>
                    <a:pt x="849" y="0"/>
                    <a:pt x="786" y="35"/>
                    <a:pt x="757" y="99"/>
                  </a:cubicBezTo>
                  <a:cubicBezTo>
                    <a:pt x="525" y="602"/>
                    <a:pt x="1" y="1836"/>
                    <a:pt x="1" y="2677"/>
                  </a:cubicBezTo>
                  <a:cubicBezTo>
                    <a:pt x="1" y="3391"/>
                    <a:pt x="391" y="4045"/>
                    <a:pt x="1021" y="4386"/>
                  </a:cubicBezTo>
                  <a:cubicBezTo>
                    <a:pt x="1236" y="4503"/>
                    <a:pt x="1476" y="4562"/>
                    <a:pt x="1712" y="4562"/>
                  </a:cubicBezTo>
                  <a:cubicBezTo>
                    <a:pt x="2092" y="4562"/>
                    <a:pt x="2462" y="4408"/>
                    <a:pt x="2705" y="4094"/>
                  </a:cubicBezTo>
                  <a:cubicBezTo>
                    <a:pt x="3081" y="3612"/>
                    <a:pt x="2986" y="2972"/>
                    <a:pt x="2708" y="2332"/>
                  </a:cubicBezTo>
                  <a:cubicBezTo>
                    <a:pt x="2325" y="1453"/>
                    <a:pt x="1421" y="451"/>
                    <a:pt x="1038" y="54"/>
                  </a:cubicBezTo>
                  <a:cubicBezTo>
                    <a:pt x="1003" y="17"/>
                    <a:pt x="958" y="0"/>
                    <a:pt x="913" y="0"/>
                  </a:cubicBezTo>
                  <a:close/>
                </a:path>
              </a:pathLst>
            </a:custGeom>
            <a:solidFill>
              <a:srgbClr val="6483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0" name="Google Shape;12790;p32"/>
            <p:cNvSpPr/>
            <p:nvPr/>
          </p:nvSpPr>
          <p:spPr>
            <a:xfrm>
              <a:off x="4413174" y="3348241"/>
              <a:ext cx="336726" cy="360972"/>
            </a:xfrm>
            <a:custGeom>
              <a:rect b="b" l="l" r="r" t="t"/>
              <a:pathLst>
                <a:path extrusionOk="0" h="13771" w="12846">
                  <a:moveTo>
                    <a:pt x="6418" y="581"/>
                  </a:moveTo>
                  <a:lnTo>
                    <a:pt x="6836" y="1245"/>
                  </a:lnTo>
                  <a:cubicBezTo>
                    <a:pt x="6706" y="1386"/>
                    <a:pt x="6566" y="1551"/>
                    <a:pt x="6418" y="1734"/>
                  </a:cubicBezTo>
                  <a:cubicBezTo>
                    <a:pt x="6274" y="1551"/>
                    <a:pt x="6133" y="1386"/>
                    <a:pt x="6003" y="1245"/>
                  </a:cubicBezTo>
                  <a:lnTo>
                    <a:pt x="6418" y="581"/>
                  </a:lnTo>
                  <a:close/>
                  <a:moveTo>
                    <a:pt x="799" y="3419"/>
                  </a:moveTo>
                  <a:lnTo>
                    <a:pt x="1562" y="3594"/>
                  </a:lnTo>
                  <a:cubicBezTo>
                    <a:pt x="1572" y="3784"/>
                    <a:pt x="1590" y="4002"/>
                    <a:pt x="1614" y="4234"/>
                  </a:cubicBezTo>
                  <a:cubicBezTo>
                    <a:pt x="1382" y="4210"/>
                    <a:pt x="1168" y="4192"/>
                    <a:pt x="974" y="4182"/>
                  </a:cubicBezTo>
                  <a:lnTo>
                    <a:pt x="799" y="3419"/>
                  </a:lnTo>
                  <a:close/>
                  <a:moveTo>
                    <a:pt x="12037" y="3419"/>
                  </a:moveTo>
                  <a:lnTo>
                    <a:pt x="11861" y="4182"/>
                  </a:lnTo>
                  <a:cubicBezTo>
                    <a:pt x="11671" y="4192"/>
                    <a:pt x="11453" y="4210"/>
                    <a:pt x="11225" y="4234"/>
                  </a:cubicBezTo>
                  <a:cubicBezTo>
                    <a:pt x="11249" y="4002"/>
                    <a:pt x="11264" y="3784"/>
                    <a:pt x="11274" y="3594"/>
                  </a:cubicBezTo>
                  <a:lnTo>
                    <a:pt x="12037" y="3419"/>
                  </a:lnTo>
                  <a:close/>
                  <a:moveTo>
                    <a:pt x="5398" y="1189"/>
                  </a:moveTo>
                  <a:lnTo>
                    <a:pt x="5402" y="1193"/>
                  </a:lnTo>
                  <a:cubicBezTo>
                    <a:pt x="5767" y="1565"/>
                    <a:pt x="6105" y="1966"/>
                    <a:pt x="6414" y="2388"/>
                  </a:cubicBezTo>
                  <a:cubicBezTo>
                    <a:pt x="6458" y="2444"/>
                    <a:pt x="6513" y="2467"/>
                    <a:pt x="6567" y="2467"/>
                  </a:cubicBezTo>
                  <a:cubicBezTo>
                    <a:pt x="6709" y="2467"/>
                    <a:pt x="6843" y="2308"/>
                    <a:pt x="6741" y="2153"/>
                  </a:cubicBezTo>
                  <a:cubicBezTo>
                    <a:pt x="6717" y="2121"/>
                    <a:pt x="6696" y="2093"/>
                    <a:pt x="6675" y="2065"/>
                  </a:cubicBezTo>
                  <a:cubicBezTo>
                    <a:pt x="6914" y="1762"/>
                    <a:pt x="7170" y="1470"/>
                    <a:pt x="7438" y="1193"/>
                  </a:cubicBezTo>
                  <a:cubicBezTo>
                    <a:pt x="7670" y="1703"/>
                    <a:pt x="8158" y="2870"/>
                    <a:pt x="8158" y="3651"/>
                  </a:cubicBezTo>
                  <a:cubicBezTo>
                    <a:pt x="8158" y="4097"/>
                    <a:pt x="7986" y="4530"/>
                    <a:pt x="7677" y="4853"/>
                  </a:cubicBezTo>
                  <a:cubicBezTo>
                    <a:pt x="7652" y="4808"/>
                    <a:pt x="7617" y="4776"/>
                    <a:pt x="7571" y="4758"/>
                  </a:cubicBezTo>
                  <a:cubicBezTo>
                    <a:pt x="7628" y="4572"/>
                    <a:pt x="7649" y="4375"/>
                    <a:pt x="7635" y="4182"/>
                  </a:cubicBezTo>
                  <a:cubicBezTo>
                    <a:pt x="7610" y="3805"/>
                    <a:pt x="7469" y="3376"/>
                    <a:pt x="7216" y="2909"/>
                  </a:cubicBezTo>
                  <a:cubicBezTo>
                    <a:pt x="7174" y="2835"/>
                    <a:pt x="7110" y="2805"/>
                    <a:pt x="7047" y="2805"/>
                  </a:cubicBezTo>
                  <a:cubicBezTo>
                    <a:pt x="6912" y="2805"/>
                    <a:pt x="6780" y="2941"/>
                    <a:pt x="6861" y="3099"/>
                  </a:cubicBezTo>
                  <a:cubicBezTo>
                    <a:pt x="7286" y="3890"/>
                    <a:pt x="7346" y="4498"/>
                    <a:pt x="7044" y="4917"/>
                  </a:cubicBezTo>
                  <a:lnTo>
                    <a:pt x="6590" y="4189"/>
                  </a:lnTo>
                  <a:cubicBezTo>
                    <a:pt x="6551" y="4125"/>
                    <a:pt x="6486" y="4094"/>
                    <a:pt x="6420" y="4094"/>
                  </a:cubicBezTo>
                  <a:cubicBezTo>
                    <a:pt x="6354" y="4094"/>
                    <a:pt x="6288" y="4125"/>
                    <a:pt x="6249" y="4189"/>
                  </a:cubicBezTo>
                  <a:lnTo>
                    <a:pt x="5722" y="5036"/>
                  </a:lnTo>
                  <a:cubicBezTo>
                    <a:pt x="5581" y="4892"/>
                    <a:pt x="5493" y="4808"/>
                    <a:pt x="5482" y="4797"/>
                  </a:cubicBezTo>
                  <a:cubicBezTo>
                    <a:pt x="5442" y="4760"/>
                    <a:pt x="5392" y="4742"/>
                    <a:pt x="5342" y="4742"/>
                  </a:cubicBezTo>
                  <a:cubicBezTo>
                    <a:pt x="5270" y="4742"/>
                    <a:pt x="5200" y="4779"/>
                    <a:pt x="5162" y="4850"/>
                  </a:cubicBezTo>
                  <a:cubicBezTo>
                    <a:pt x="4853" y="4526"/>
                    <a:pt x="4681" y="4097"/>
                    <a:pt x="4681" y="3651"/>
                  </a:cubicBezTo>
                  <a:cubicBezTo>
                    <a:pt x="4677" y="2870"/>
                    <a:pt x="5166" y="1703"/>
                    <a:pt x="5398" y="1189"/>
                  </a:cubicBezTo>
                  <a:close/>
                  <a:moveTo>
                    <a:pt x="6418" y="4677"/>
                  </a:moveTo>
                  <a:lnTo>
                    <a:pt x="6836" y="5342"/>
                  </a:lnTo>
                  <a:cubicBezTo>
                    <a:pt x="6706" y="5483"/>
                    <a:pt x="6566" y="5648"/>
                    <a:pt x="6418" y="5827"/>
                  </a:cubicBezTo>
                  <a:cubicBezTo>
                    <a:pt x="6271" y="5649"/>
                    <a:pt x="6130" y="5484"/>
                    <a:pt x="6004" y="5340"/>
                  </a:cubicBezTo>
                  <a:lnTo>
                    <a:pt x="6004" y="5340"/>
                  </a:lnTo>
                  <a:lnTo>
                    <a:pt x="6418" y="4677"/>
                  </a:lnTo>
                  <a:close/>
                  <a:moveTo>
                    <a:pt x="10887" y="3130"/>
                  </a:moveTo>
                  <a:cubicBezTo>
                    <a:pt x="10880" y="3517"/>
                    <a:pt x="10856" y="3904"/>
                    <a:pt x="10810" y="4287"/>
                  </a:cubicBezTo>
                  <a:lnTo>
                    <a:pt x="10701" y="4305"/>
                  </a:lnTo>
                  <a:cubicBezTo>
                    <a:pt x="10451" y="4345"/>
                    <a:pt x="10495" y="4706"/>
                    <a:pt x="10726" y="4706"/>
                  </a:cubicBezTo>
                  <a:cubicBezTo>
                    <a:pt x="10740" y="4706"/>
                    <a:pt x="10753" y="4705"/>
                    <a:pt x="10768" y="4702"/>
                  </a:cubicBezTo>
                  <a:cubicBezTo>
                    <a:pt x="11281" y="4621"/>
                    <a:pt x="11805" y="4579"/>
                    <a:pt x="12325" y="4572"/>
                  </a:cubicBezTo>
                  <a:lnTo>
                    <a:pt x="12325" y="4572"/>
                  </a:lnTo>
                  <a:cubicBezTo>
                    <a:pt x="12129" y="5099"/>
                    <a:pt x="11650" y="6267"/>
                    <a:pt x="11098" y="6819"/>
                  </a:cubicBezTo>
                  <a:cubicBezTo>
                    <a:pt x="10760" y="7158"/>
                    <a:pt x="10316" y="7327"/>
                    <a:pt x="9871" y="7327"/>
                  </a:cubicBezTo>
                  <a:cubicBezTo>
                    <a:pt x="9437" y="7327"/>
                    <a:pt x="9003" y="7166"/>
                    <a:pt x="8665" y="6844"/>
                  </a:cubicBezTo>
                  <a:cubicBezTo>
                    <a:pt x="8489" y="6436"/>
                    <a:pt x="8471" y="6084"/>
                    <a:pt x="8605" y="5792"/>
                  </a:cubicBezTo>
                  <a:cubicBezTo>
                    <a:pt x="8781" y="5405"/>
                    <a:pt x="9235" y="5103"/>
                    <a:pt x="9945" y="4888"/>
                  </a:cubicBezTo>
                  <a:cubicBezTo>
                    <a:pt x="10174" y="4811"/>
                    <a:pt x="10098" y="4494"/>
                    <a:pt x="9891" y="4494"/>
                  </a:cubicBezTo>
                  <a:cubicBezTo>
                    <a:pt x="9872" y="4494"/>
                    <a:pt x="9853" y="4496"/>
                    <a:pt x="9832" y="4502"/>
                  </a:cubicBezTo>
                  <a:cubicBezTo>
                    <a:pt x="9002" y="4751"/>
                    <a:pt x="8468" y="5128"/>
                    <a:pt x="8239" y="5623"/>
                  </a:cubicBezTo>
                  <a:cubicBezTo>
                    <a:pt x="8201" y="5704"/>
                    <a:pt x="8173" y="5785"/>
                    <a:pt x="8155" y="5870"/>
                  </a:cubicBezTo>
                  <a:cubicBezTo>
                    <a:pt x="8137" y="5778"/>
                    <a:pt x="8130" y="5683"/>
                    <a:pt x="8130" y="5588"/>
                  </a:cubicBezTo>
                  <a:cubicBezTo>
                    <a:pt x="8130" y="5128"/>
                    <a:pt x="8313" y="4685"/>
                    <a:pt x="8640" y="4357"/>
                  </a:cubicBezTo>
                  <a:cubicBezTo>
                    <a:pt x="9189" y="3809"/>
                    <a:pt x="10360" y="3327"/>
                    <a:pt x="10884" y="3130"/>
                  </a:cubicBezTo>
                  <a:close/>
                  <a:moveTo>
                    <a:pt x="1952" y="3130"/>
                  </a:moveTo>
                  <a:lnTo>
                    <a:pt x="1952" y="3130"/>
                  </a:lnTo>
                  <a:cubicBezTo>
                    <a:pt x="2479" y="3327"/>
                    <a:pt x="3647" y="3809"/>
                    <a:pt x="4199" y="4361"/>
                  </a:cubicBezTo>
                  <a:cubicBezTo>
                    <a:pt x="4526" y="4685"/>
                    <a:pt x="4709" y="5128"/>
                    <a:pt x="4709" y="5592"/>
                  </a:cubicBezTo>
                  <a:cubicBezTo>
                    <a:pt x="4709" y="5683"/>
                    <a:pt x="4702" y="5778"/>
                    <a:pt x="4684" y="5870"/>
                  </a:cubicBezTo>
                  <a:cubicBezTo>
                    <a:pt x="4663" y="5785"/>
                    <a:pt x="4635" y="5704"/>
                    <a:pt x="4600" y="5623"/>
                  </a:cubicBezTo>
                  <a:cubicBezTo>
                    <a:pt x="4371" y="5128"/>
                    <a:pt x="3837" y="4751"/>
                    <a:pt x="3007" y="4502"/>
                  </a:cubicBezTo>
                  <a:cubicBezTo>
                    <a:pt x="2986" y="4496"/>
                    <a:pt x="2967" y="4494"/>
                    <a:pt x="2948" y="4494"/>
                  </a:cubicBezTo>
                  <a:cubicBezTo>
                    <a:pt x="2741" y="4494"/>
                    <a:pt x="2665" y="4811"/>
                    <a:pt x="2891" y="4888"/>
                  </a:cubicBezTo>
                  <a:cubicBezTo>
                    <a:pt x="3605" y="5103"/>
                    <a:pt x="4055" y="5405"/>
                    <a:pt x="4234" y="5792"/>
                  </a:cubicBezTo>
                  <a:cubicBezTo>
                    <a:pt x="4364" y="6084"/>
                    <a:pt x="4347" y="6436"/>
                    <a:pt x="4174" y="6847"/>
                  </a:cubicBezTo>
                  <a:cubicBezTo>
                    <a:pt x="3837" y="7169"/>
                    <a:pt x="3404" y="7329"/>
                    <a:pt x="2972" y="7329"/>
                  </a:cubicBezTo>
                  <a:cubicBezTo>
                    <a:pt x="2526" y="7329"/>
                    <a:pt x="2080" y="7158"/>
                    <a:pt x="1741" y="6819"/>
                  </a:cubicBezTo>
                  <a:cubicBezTo>
                    <a:pt x="1185" y="6267"/>
                    <a:pt x="707" y="5096"/>
                    <a:pt x="510" y="4568"/>
                  </a:cubicBezTo>
                  <a:lnTo>
                    <a:pt x="510" y="4568"/>
                  </a:lnTo>
                  <a:lnTo>
                    <a:pt x="514" y="4572"/>
                  </a:lnTo>
                  <a:cubicBezTo>
                    <a:pt x="1034" y="4579"/>
                    <a:pt x="1555" y="4621"/>
                    <a:pt x="2072" y="4702"/>
                  </a:cubicBezTo>
                  <a:cubicBezTo>
                    <a:pt x="2086" y="4705"/>
                    <a:pt x="2099" y="4706"/>
                    <a:pt x="2112" y="4706"/>
                  </a:cubicBezTo>
                  <a:cubicBezTo>
                    <a:pt x="2341" y="4706"/>
                    <a:pt x="2388" y="4345"/>
                    <a:pt x="2138" y="4305"/>
                  </a:cubicBezTo>
                  <a:lnTo>
                    <a:pt x="2026" y="4287"/>
                  </a:lnTo>
                  <a:cubicBezTo>
                    <a:pt x="1984" y="3904"/>
                    <a:pt x="1955" y="3517"/>
                    <a:pt x="1952" y="3130"/>
                  </a:cubicBezTo>
                  <a:close/>
                  <a:moveTo>
                    <a:pt x="8517" y="7252"/>
                  </a:moveTo>
                  <a:lnTo>
                    <a:pt x="8517" y="7252"/>
                  </a:lnTo>
                  <a:cubicBezTo>
                    <a:pt x="8883" y="7550"/>
                    <a:pt x="9336" y="7719"/>
                    <a:pt x="9808" y="7733"/>
                  </a:cubicBezTo>
                  <a:cubicBezTo>
                    <a:pt x="9335" y="7944"/>
                    <a:pt x="8875" y="8189"/>
                    <a:pt x="8437" y="8465"/>
                  </a:cubicBezTo>
                  <a:lnTo>
                    <a:pt x="8437" y="8465"/>
                  </a:lnTo>
                  <a:cubicBezTo>
                    <a:pt x="8518" y="8234"/>
                    <a:pt x="8563" y="7992"/>
                    <a:pt x="8559" y="7747"/>
                  </a:cubicBezTo>
                  <a:cubicBezTo>
                    <a:pt x="8559" y="7582"/>
                    <a:pt x="8545" y="7417"/>
                    <a:pt x="8517" y="7252"/>
                  </a:cubicBezTo>
                  <a:close/>
                  <a:moveTo>
                    <a:pt x="4322" y="7248"/>
                  </a:moveTo>
                  <a:lnTo>
                    <a:pt x="4322" y="7252"/>
                  </a:lnTo>
                  <a:cubicBezTo>
                    <a:pt x="4294" y="7417"/>
                    <a:pt x="4280" y="7582"/>
                    <a:pt x="4280" y="7747"/>
                  </a:cubicBezTo>
                  <a:cubicBezTo>
                    <a:pt x="4276" y="7993"/>
                    <a:pt x="4322" y="8236"/>
                    <a:pt x="4403" y="8468"/>
                  </a:cubicBezTo>
                  <a:cubicBezTo>
                    <a:pt x="3967" y="8190"/>
                    <a:pt x="3506" y="7944"/>
                    <a:pt x="3035" y="7733"/>
                  </a:cubicBezTo>
                  <a:cubicBezTo>
                    <a:pt x="3503" y="7719"/>
                    <a:pt x="3956" y="7547"/>
                    <a:pt x="4322" y="7248"/>
                  </a:cubicBezTo>
                  <a:close/>
                  <a:moveTo>
                    <a:pt x="7438" y="5289"/>
                  </a:moveTo>
                  <a:cubicBezTo>
                    <a:pt x="7670" y="5799"/>
                    <a:pt x="8158" y="6967"/>
                    <a:pt x="8158" y="7747"/>
                  </a:cubicBezTo>
                  <a:cubicBezTo>
                    <a:pt x="8158" y="8306"/>
                    <a:pt x="7888" y="8830"/>
                    <a:pt x="7434" y="9157"/>
                  </a:cubicBezTo>
                  <a:cubicBezTo>
                    <a:pt x="7480" y="9084"/>
                    <a:pt x="7518" y="9006"/>
                    <a:pt x="7547" y="8925"/>
                  </a:cubicBezTo>
                  <a:cubicBezTo>
                    <a:pt x="7737" y="8412"/>
                    <a:pt x="7624" y="7768"/>
                    <a:pt x="7216" y="7005"/>
                  </a:cubicBezTo>
                  <a:cubicBezTo>
                    <a:pt x="7175" y="6925"/>
                    <a:pt x="7108" y="6892"/>
                    <a:pt x="7041" y="6892"/>
                  </a:cubicBezTo>
                  <a:cubicBezTo>
                    <a:pt x="6903" y="6892"/>
                    <a:pt x="6766" y="7034"/>
                    <a:pt x="6861" y="7195"/>
                  </a:cubicBezTo>
                  <a:cubicBezTo>
                    <a:pt x="7213" y="7853"/>
                    <a:pt x="7318" y="8387"/>
                    <a:pt x="7167" y="8785"/>
                  </a:cubicBezTo>
                  <a:cubicBezTo>
                    <a:pt x="7058" y="9084"/>
                    <a:pt x="6791" y="9319"/>
                    <a:pt x="6379" y="9484"/>
                  </a:cubicBezTo>
                  <a:cubicBezTo>
                    <a:pt x="5433" y="9463"/>
                    <a:pt x="4681" y="8693"/>
                    <a:pt x="4677" y="7747"/>
                  </a:cubicBezTo>
                  <a:cubicBezTo>
                    <a:pt x="4677" y="6967"/>
                    <a:pt x="5166" y="5799"/>
                    <a:pt x="5398" y="5289"/>
                  </a:cubicBezTo>
                  <a:cubicBezTo>
                    <a:pt x="5764" y="5662"/>
                    <a:pt x="6101" y="6063"/>
                    <a:pt x="6407" y="6481"/>
                  </a:cubicBezTo>
                  <a:lnTo>
                    <a:pt x="6411" y="6485"/>
                  </a:lnTo>
                  <a:cubicBezTo>
                    <a:pt x="6455" y="6540"/>
                    <a:pt x="6510" y="6563"/>
                    <a:pt x="6564" y="6563"/>
                  </a:cubicBezTo>
                  <a:cubicBezTo>
                    <a:pt x="6706" y="6563"/>
                    <a:pt x="6840" y="6405"/>
                    <a:pt x="6738" y="6249"/>
                  </a:cubicBezTo>
                  <a:cubicBezTo>
                    <a:pt x="6717" y="6218"/>
                    <a:pt x="6696" y="6190"/>
                    <a:pt x="6671" y="6161"/>
                  </a:cubicBezTo>
                  <a:cubicBezTo>
                    <a:pt x="6914" y="5855"/>
                    <a:pt x="7167" y="5567"/>
                    <a:pt x="7438" y="5289"/>
                  </a:cubicBezTo>
                  <a:close/>
                  <a:moveTo>
                    <a:pt x="6112" y="9864"/>
                  </a:moveTo>
                  <a:lnTo>
                    <a:pt x="6112" y="9864"/>
                  </a:lnTo>
                  <a:cubicBezTo>
                    <a:pt x="6214" y="9880"/>
                    <a:pt x="6316" y="9888"/>
                    <a:pt x="6418" y="9888"/>
                  </a:cubicBezTo>
                  <a:cubicBezTo>
                    <a:pt x="6520" y="9888"/>
                    <a:pt x="6622" y="9880"/>
                    <a:pt x="6724" y="9864"/>
                  </a:cubicBezTo>
                  <a:lnTo>
                    <a:pt x="6724" y="9864"/>
                  </a:lnTo>
                  <a:cubicBezTo>
                    <a:pt x="6594" y="10001"/>
                    <a:pt x="6492" y="10121"/>
                    <a:pt x="6418" y="10212"/>
                  </a:cubicBezTo>
                  <a:cubicBezTo>
                    <a:pt x="6344" y="10121"/>
                    <a:pt x="6242" y="10001"/>
                    <a:pt x="6112" y="9864"/>
                  </a:cubicBezTo>
                  <a:close/>
                  <a:moveTo>
                    <a:pt x="837" y="7407"/>
                  </a:moveTo>
                  <a:cubicBezTo>
                    <a:pt x="2752" y="7871"/>
                    <a:pt x="4080" y="8676"/>
                    <a:pt x="4878" y="9298"/>
                  </a:cubicBezTo>
                  <a:cubicBezTo>
                    <a:pt x="5257" y="9586"/>
                    <a:pt x="5609" y="9910"/>
                    <a:pt x="5929" y="10265"/>
                  </a:cubicBezTo>
                  <a:cubicBezTo>
                    <a:pt x="3942" y="9885"/>
                    <a:pt x="2624" y="9077"/>
                    <a:pt x="1850" y="8440"/>
                  </a:cubicBezTo>
                  <a:cubicBezTo>
                    <a:pt x="1475" y="8135"/>
                    <a:pt x="1135" y="7789"/>
                    <a:pt x="837" y="7407"/>
                  </a:cubicBezTo>
                  <a:close/>
                  <a:moveTo>
                    <a:pt x="12002" y="7406"/>
                  </a:moveTo>
                  <a:lnTo>
                    <a:pt x="12002" y="7406"/>
                  </a:lnTo>
                  <a:cubicBezTo>
                    <a:pt x="11703" y="7786"/>
                    <a:pt x="11362" y="8134"/>
                    <a:pt x="10986" y="8440"/>
                  </a:cubicBezTo>
                  <a:lnTo>
                    <a:pt x="10989" y="8440"/>
                  </a:lnTo>
                  <a:cubicBezTo>
                    <a:pt x="10216" y="9080"/>
                    <a:pt x="8897" y="9885"/>
                    <a:pt x="6907" y="10265"/>
                  </a:cubicBezTo>
                  <a:cubicBezTo>
                    <a:pt x="7223" y="9917"/>
                    <a:pt x="7571" y="9593"/>
                    <a:pt x="7944" y="9309"/>
                  </a:cubicBezTo>
                  <a:cubicBezTo>
                    <a:pt x="8746" y="8686"/>
                    <a:pt x="10078" y="7874"/>
                    <a:pt x="12002" y="7406"/>
                  </a:cubicBezTo>
                  <a:close/>
                  <a:moveTo>
                    <a:pt x="2375" y="9652"/>
                  </a:moveTo>
                  <a:cubicBezTo>
                    <a:pt x="2577" y="9652"/>
                    <a:pt x="2780" y="9661"/>
                    <a:pt x="2982" y="9678"/>
                  </a:cubicBezTo>
                  <a:lnTo>
                    <a:pt x="2989" y="9678"/>
                  </a:lnTo>
                  <a:cubicBezTo>
                    <a:pt x="3756" y="10082"/>
                    <a:pt x="4723" y="10451"/>
                    <a:pt x="5919" y="10673"/>
                  </a:cubicBezTo>
                  <a:cubicBezTo>
                    <a:pt x="5509" y="10745"/>
                    <a:pt x="5126" y="10776"/>
                    <a:pt x="4770" y="10776"/>
                  </a:cubicBezTo>
                  <a:cubicBezTo>
                    <a:pt x="3805" y="10776"/>
                    <a:pt x="3043" y="10551"/>
                    <a:pt x="2511" y="10314"/>
                  </a:cubicBezTo>
                  <a:lnTo>
                    <a:pt x="2511" y="10314"/>
                  </a:lnTo>
                  <a:lnTo>
                    <a:pt x="2515" y="10318"/>
                  </a:lnTo>
                  <a:cubicBezTo>
                    <a:pt x="2149" y="10156"/>
                    <a:pt x="1804" y="9952"/>
                    <a:pt x="1488" y="9706"/>
                  </a:cubicBezTo>
                  <a:cubicBezTo>
                    <a:pt x="1783" y="9670"/>
                    <a:pt x="2079" y="9652"/>
                    <a:pt x="2375" y="9652"/>
                  </a:cubicBezTo>
                  <a:close/>
                  <a:moveTo>
                    <a:pt x="10464" y="9652"/>
                  </a:moveTo>
                  <a:cubicBezTo>
                    <a:pt x="10761" y="9652"/>
                    <a:pt x="11057" y="9670"/>
                    <a:pt x="11351" y="9706"/>
                  </a:cubicBezTo>
                  <a:cubicBezTo>
                    <a:pt x="11042" y="9949"/>
                    <a:pt x="10701" y="10149"/>
                    <a:pt x="10342" y="10311"/>
                  </a:cubicBezTo>
                  <a:cubicBezTo>
                    <a:pt x="9809" y="10549"/>
                    <a:pt x="9045" y="10779"/>
                    <a:pt x="8078" y="10779"/>
                  </a:cubicBezTo>
                  <a:cubicBezTo>
                    <a:pt x="7720" y="10779"/>
                    <a:pt x="7333" y="10747"/>
                    <a:pt x="6921" y="10673"/>
                  </a:cubicBezTo>
                  <a:cubicBezTo>
                    <a:pt x="8116" y="10451"/>
                    <a:pt x="9087" y="10082"/>
                    <a:pt x="9850" y="9678"/>
                  </a:cubicBezTo>
                  <a:lnTo>
                    <a:pt x="9857" y="9678"/>
                  </a:lnTo>
                  <a:cubicBezTo>
                    <a:pt x="10059" y="9661"/>
                    <a:pt x="10262" y="9652"/>
                    <a:pt x="10464" y="9652"/>
                  </a:cubicBezTo>
                  <a:close/>
                  <a:moveTo>
                    <a:pt x="6418" y="10979"/>
                  </a:moveTo>
                  <a:lnTo>
                    <a:pt x="6495" y="10997"/>
                  </a:lnTo>
                  <a:lnTo>
                    <a:pt x="6587" y="11644"/>
                  </a:lnTo>
                  <a:lnTo>
                    <a:pt x="6249" y="11644"/>
                  </a:lnTo>
                  <a:lnTo>
                    <a:pt x="6344" y="10997"/>
                  </a:lnTo>
                  <a:lnTo>
                    <a:pt x="6418" y="10979"/>
                  </a:lnTo>
                  <a:close/>
                  <a:moveTo>
                    <a:pt x="6643" y="12044"/>
                  </a:moveTo>
                  <a:lnTo>
                    <a:pt x="6833" y="13367"/>
                  </a:lnTo>
                  <a:lnTo>
                    <a:pt x="6006" y="13367"/>
                  </a:lnTo>
                  <a:lnTo>
                    <a:pt x="6193" y="12044"/>
                  </a:lnTo>
                  <a:close/>
                  <a:moveTo>
                    <a:pt x="6423" y="1"/>
                  </a:moveTo>
                  <a:cubicBezTo>
                    <a:pt x="6357" y="1"/>
                    <a:pt x="6291" y="32"/>
                    <a:pt x="6253" y="96"/>
                  </a:cubicBezTo>
                  <a:lnTo>
                    <a:pt x="5725" y="940"/>
                  </a:lnTo>
                  <a:cubicBezTo>
                    <a:pt x="5584" y="795"/>
                    <a:pt x="5497" y="711"/>
                    <a:pt x="5486" y="700"/>
                  </a:cubicBezTo>
                  <a:cubicBezTo>
                    <a:pt x="5446" y="664"/>
                    <a:pt x="5397" y="646"/>
                    <a:pt x="5348" y="646"/>
                  </a:cubicBezTo>
                  <a:cubicBezTo>
                    <a:pt x="5274" y="646"/>
                    <a:pt x="5202" y="685"/>
                    <a:pt x="5166" y="757"/>
                  </a:cubicBezTo>
                  <a:cubicBezTo>
                    <a:pt x="5131" y="831"/>
                    <a:pt x="4283" y="2539"/>
                    <a:pt x="4283" y="3651"/>
                  </a:cubicBezTo>
                  <a:cubicBezTo>
                    <a:pt x="4283" y="3735"/>
                    <a:pt x="4287" y="3819"/>
                    <a:pt x="4297" y="3904"/>
                  </a:cubicBezTo>
                  <a:cubicBezTo>
                    <a:pt x="3443" y="3201"/>
                    <a:pt x="1889" y="2680"/>
                    <a:pt x="1818" y="2656"/>
                  </a:cubicBezTo>
                  <a:cubicBezTo>
                    <a:pt x="1798" y="2649"/>
                    <a:pt x="1777" y="2645"/>
                    <a:pt x="1756" y="2645"/>
                  </a:cubicBezTo>
                  <a:cubicBezTo>
                    <a:pt x="1652" y="2645"/>
                    <a:pt x="1558" y="2730"/>
                    <a:pt x="1555" y="2842"/>
                  </a:cubicBezTo>
                  <a:cubicBezTo>
                    <a:pt x="1555" y="2852"/>
                    <a:pt x="1551" y="2979"/>
                    <a:pt x="1555" y="3179"/>
                  </a:cubicBezTo>
                  <a:lnTo>
                    <a:pt x="584" y="2954"/>
                  </a:lnTo>
                  <a:cubicBezTo>
                    <a:pt x="569" y="2951"/>
                    <a:pt x="554" y="2950"/>
                    <a:pt x="539" y="2950"/>
                  </a:cubicBezTo>
                  <a:cubicBezTo>
                    <a:pt x="411" y="2950"/>
                    <a:pt x="310" y="3068"/>
                    <a:pt x="341" y="3197"/>
                  </a:cubicBezTo>
                  <a:lnTo>
                    <a:pt x="566" y="4168"/>
                  </a:lnTo>
                  <a:cubicBezTo>
                    <a:pt x="500" y="4166"/>
                    <a:pt x="441" y="4166"/>
                    <a:pt x="392" y="4166"/>
                  </a:cubicBezTo>
                  <a:cubicBezTo>
                    <a:pt x="295" y="4166"/>
                    <a:pt x="236" y="4168"/>
                    <a:pt x="229" y="4168"/>
                  </a:cubicBezTo>
                  <a:cubicBezTo>
                    <a:pt x="92" y="4175"/>
                    <a:pt x="0" y="4305"/>
                    <a:pt x="43" y="4431"/>
                  </a:cubicBezTo>
                  <a:cubicBezTo>
                    <a:pt x="67" y="4509"/>
                    <a:pt x="675" y="6316"/>
                    <a:pt x="1463" y="7104"/>
                  </a:cubicBezTo>
                  <a:cubicBezTo>
                    <a:pt x="1488" y="7128"/>
                    <a:pt x="1512" y="7150"/>
                    <a:pt x="1537" y="7174"/>
                  </a:cubicBezTo>
                  <a:cubicBezTo>
                    <a:pt x="1189" y="7069"/>
                    <a:pt x="820" y="6977"/>
                    <a:pt x="429" y="6900"/>
                  </a:cubicBezTo>
                  <a:cubicBezTo>
                    <a:pt x="415" y="6897"/>
                    <a:pt x="401" y="6895"/>
                    <a:pt x="387" y="6895"/>
                  </a:cubicBezTo>
                  <a:cubicBezTo>
                    <a:pt x="240" y="6895"/>
                    <a:pt x="137" y="7057"/>
                    <a:pt x="211" y="7195"/>
                  </a:cubicBezTo>
                  <a:cubicBezTo>
                    <a:pt x="229" y="7223"/>
                    <a:pt x="619" y="7937"/>
                    <a:pt x="1583" y="8735"/>
                  </a:cubicBezTo>
                  <a:cubicBezTo>
                    <a:pt x="1804" y="8918"/>
                    <a:pt x="2036" y="9091"/>
                    <a:pt x="2275" y="9249"/>
                  </a:cubicBezTo>
                  <a:cubicBezTo>
                    <a:pt x="1846" y="9256"/>
                    <a:pt x="1421" y="9295"/>
                    <a:pt x="999" y="9372"/>
                  </a:cubicBezTo>
                  <a:cubicBezTo>
                    <a:pt x="844" y="9397"/>
                    <a:pt x="777" y="9590"/>
                    <a:pt x="886" y="9706"/>
                  </a:cubicBezTo>
                  <a:cubicBezTo>
                    <a:pt x="908" y="9727"/>
                    <a:pt x="1400" y="10255"/>
                    <a:pt x="2339" y="10677"/>
                  </a:cubicBezTo>
                  <a:cubicBezTo>
                    <a:pt x="3094" y="11011"/>
                    <a:pt x="3915" y="11179"/>
                    <a:pt x="4743" y="11179"/>
                  </a:cubicBezTo>
                  <a:cubicBezTo>
                    <a:pt x="4752" y="11179"/>
                    <a:pt x="4760" y="11179"/>
                    <a:pt x="4769" y="11179"/>
                  </a:cubicBezTo>
                  <a:cubicBezTo>
                    <a:pt x="5155" y="11179"/>
                    <a:pt x="5546" y="11144"/>
                    <a:pt x="5929" y="11077"/>
                  </a:cubicBezTo>
                  <a:lnTo>
                    <a:pt x="5929" y="11077"/>
                  </a:lnTo>
                  <a:lnTo>
                    <a:pt x="5577" y="13539"/>
                  </a:lnTo>
                  <a:cubicBezTo>
                    <a:pt x="5560" y="13662"/>
                    <a:pt x="5655" y="13771"/>
                    <a:pt x="5778" y="13771"/>
                  </a:cubicBezTo>
                  <a:lnTo>
                    <a:pt x="7072" y="13771"/>
                  </a:lnTo>
                  <a:cubicBezTo>
                    <a:pt x="7195" y="13771"/>
                    <a:pt x="7290" y="13662"/>
                    <a:pt x="7272" y="13539"/>
                  </a:cubicBezTo>
                  <a:lnTo>
                    <a:pt x="6921" y="11077"/>
                  </a:lnTo>
                  <a:lnTo>
                    <a:pt x="6921" y="11077"/>
                  </a:lnTo>
                  <a:cubicBezTo>
                    <a:pt x="7304" y="11144"/>
                    <a:pt x="7691" y="11179"/>
                    <a:pt x="8081" y="11179"/>
                  </a:cubicBezTo>
                  <a:cubicBezTo>
                    <a:pt x="8090" y="11179"/>
                    <a:pt x="8098" y="11179"/>
                    <a:pt x="8107" y="11179"/>
                  </a:cubicBezTo>
                  <a:cubicBezTo>
                    <a:pt x="8935" y="11179"/>
                    <a:pt x="9756" y="11011"/>
                    <a:pt x="10511" y="10677"/>
                  </a:cubicBezTo>
                  <a:cubicBezTo>
                    <a:pt x="11450" y="10255"/>
                    <a:pt x="11942" y="9727"/>
                    <a:pt x="11963" y="9706"/>
                  </a:cubicBezTo>
                  <a:cubicBezTo>
                    <a:pt x="12069" y="9590"/>
                    <a:pt x="12005" y="9397"/>
                    <a:pt x="11851" y="9372"/>
                  </a:cubicBezTo>
                  <a:cubicBezTo>
                    <a:pt x="11429" y="9295"/>
                    <a:pt x="11003" y="9256"/>
                    <a:pt x="10574" y="9249"/>
                  </a:cubicBezTo>
                  <a:cubicBezTo>
                    <a:pt x="10813" y="9091"/>
                    <a:pt x="11045" y="8918"/>
                    <a:pt x="11267" y="8735"/>
                  </a:cubicBezTo>
                  <a:cubicBezTo>
                    <a:pt x="12231" y="7937"/>
                    <a:pt x="12621" y="7223"/>
                    <a:pt x="12638" y="7195"/>
                  </a:cubicBezTo>
                  <a:cubicBezTo>
                    <a:pt x="12712" y="7057"/>
                    <a:pt x="12610" y="6895"/>
                    <a:pt x="12463" y="6895"/>
                  </a:cubicBezTo>
                  <a:cubicBezTo>
                    <a:pt x="12449" y="6895"/>
                    <a:pt x="12435" y="6897"/>
                    <a:pt x="12420" y="6900"/>
                  </a:cubicBezTo>
                  <a:cubicBezTo>
                    <a:pt x="12030" y="6977"/>
                    <a:pt x="11661" y="7072"/>
                    <a:pt x="11313" y="7174"/>
                  </a:cubicBezTo>
                  <a:cubicBezTo>
                    <a:pt x="11337" y="7150"/>
                    <a:pt x="11362" y="7128"/>
                    <a:pt x="11387" y="7104"/>
                  </a:cubicBezTo>
                  <a:cubicBezTo>
                    <a:pt x="12167" y="6316"/>
                    <a:pt x="12776" y="4509"/>
                    <a:pt x="12804" y="4435"/>
                  </a:cubicBezTo>
                  <a:cubicBezTo>
                    <a:pt x="12846" y="4305"/>
                    <a:pt x="12751" y="4175"/>
                    <a:pt x="12617" y="4171"/>
                  </a:cubicBezTo>
                  <a:cubicBezTo>
                    <a:pt x="12608" y="4171"/>
                    <a:pt x="12550" y="4170"/>
                    <a:pt x="12453" y="4170"/>
                  </a:cubicBezTo>
                  <a:cubicBezTo>
                    <a:pt x="12405" y="4170"/>
                    <a:pt x="12347" y="4170"/>
                    <a:pt x="12280" y="4171"/>
                  </a:cubicBezTo>
                  <a:lnTo>
                    <a:pt x="12505" y="3197"/>
                  </a:lnTo>
                  <a:cubicBezTo>
                    <a:pt x="12533" y="3068"/>
                    <a:pt x="12431" y="2950"/>
                    <a:pt x="12306" y="2950"/>
                  </a:cubicBezTo>
                  <a:cubicBezTo>
                    <a:pt x="12292" y="2950"/>
                    <a:pt x="12277" y="2951"/>
                    <a:pt x="12262" y="2954"/>
                  </a:cubicBezTo>
                  <a:lnTo>
                    <a:pt x="11292" y="3179"/>
                  </a:lnTo>
                  <a:cubicBezTo>
                    <a:pt x="11295" y="2979"/>
                    <a:pt x="11292" y="2852"/>
                    <a:pt x="11292" y="2842"/>
                  </a:cubicBezTo>
                  <a:cubicBezTo>
                    <a:pt x="11286" y="2730"/>
                    <a:pt x="11194" y="2645"/>
                    <a:pt x="11090" y="2645"/>
                  </a:cubicBezTo>
                  <a:cubicBezTo>
                    <a:pt x="11069" y="2645"/>
                    <a:pt x="11049" y="2649"/>
                    <a:pt x="11028" y="2656"/>
                  </a:cubicBezTo>
                  <a:cubicBezTo>
                    <a:pt x="10958" y="2680"/>
                    <a:pt x="9403" y="3204"/>
                    <a:pt x="8549" y="3904"/>
                  </a:cubicBezTo>
                  <a:cubicBezTo>
                    <a:pt x="8559" y="3819"/>
                    <a:pt x="8563" y="3735"/>
                    <a:pt x="8563" y="3651"/>
                  </a:cubicBezTo>
                  <a:cubicBezTo>
                    <a:pt x="8563" y="2539"/>
                    <a:pt x="7715" y="831"/>
                    <a:pt x="7680" y="757"/>
                  </a:cubicBezTo>
                  <a:cubicBezTo>
                    <a:pt x="7644" y="685"/>
                    <a:pt x="7572" y="646"/>
                    <a:pt x="7499" y="646"/>
                  </a:cubicBezTo>
                  <a:cubicBezTo>
                    <a:pt x="7449" y="646"/>
                    <a:pt x="7400" y="664"/>
                    <a:pt x="7360" y="700"/>
                  </a:cubicBezTo>
                  <a:cubicBezTo>
                    <a:pt x="7353" y="711"/>
                    <a:pt x="7262" y="795"/>
                    <a:pt x="7121" y="940"/>
                  </a:cubicBezTo>
                  <a:lnTo>
                    <a:pt x="6594" y="96"/>
                  </a:lnTo>
                  <a:cubicBezTo>
                    <a:pt x="6555" y="32"/>
                    <a:pt x="6489" y="1"/>
                    <a:pt x="6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91" name="Google Shape;12791;p32"/>
          <p:cNvGrpSpPr/>
          <p:nvPr/>
        </p:nvGrpSpPr>
        <p:grpSpPr>
          <a:xfrm>
            <a:off x="1387256" y="2120579"/>
            <a:ext cx="391484" cy="360553"/>
            <a:chOff x="1387256" y="1968179"/>
            <a:chExt cx="391484" cy="360553"/>
          </a:xfrm>
        </p:grpSpPr>
        <p:sp>
          <p:nvSpPr>
            <p:cNvPr id="12792" name="Google Shape;12792;p32"/>
            <p:cNvSpPr/>
            <p:nvPr/>
          </p:nvSpPr>
          <p:spPr>
            <a:xfrm>
              <a:off x="1671897" y="2050801"/>
              <a:ext cx="102884" cy="73552"/>
            </a:xfrm>
            <a:custGeom>
              <a:rect b="b" l="l" r="r" t="t"/>
              <a:pathLst>
                <a:path extrusionOk="0" h="2806" w="3925">
                  <a:moveTo>
                    <a:pt x="3566" y="0"/>
                  </a:moveTo>
                  <a:lnTo>
                    <a:pt x="0" y="1808"/>
                  </a:lnTo>
                  <a:lnTo>
                    <a:pt x="679" y="2711"/>
                  </a:lnTo>
                  <a:cubicBezTo>
                    <a:pt x="987" y="2776"/>
                    <a:pt x="1263" y="2805"/>
                    <a:pt x="1509" y="2805"/>
                  </a:cubicBezTo>
                  <a:cubicBezTo>
                    <a:pt x="3925" y="2805"/>
                    <a:pt x="3566" y="0"/>
                    <a:pt x="3566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3" name="Google Shape;12793;p32"/>
            <p:cNvSpPr/>
            <p:nvPr/>
          </p:nvSpPr>
          <p:spPr>
            <a:xfrm>
              <a:off x="1689669" y="2059267"/>
              <a:ext cx="76409" cy="65086"/>
            </a:xfrm>
            <a:custGeom>
              <a:rect b="b" l="l" r="r" t="t"/>
              <a:pathLst>
                <a:path extrusionOk="0" h="2483" w="2915">
                  <a:moveTo>
                    <a:pt x="2905" y="1"/>
                  </a:moveTo>
                  <a:cubicBezTo>
                    <a:pt x="2269" y="388"/>
                    <a:pt x="971" y="1256"/>
                    <a:pt x="1" y="2388"/>
                  </a:cubicBezTo>
                  <a:cubicBezTo>
                    <a:pt x="309" y="2453"/>
                    <a:pt x="584" y="2482"/>
                    <a:pt x="831" y="2482"/>
                  </a:cubicBezTo>
                  <a:cubicBezTo>
                    <a:pt x="2737" y="2482"/>
                    <a:pt x="2915" y="736"/>
                    <a:pt x="2905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4" name="Google Shape;12794;p32"/>
            <p:cNvSpPr/>
            <p:nvPr/>
          </p:nvSpPr>
          <p:spPr>
            <a:xfrm>
              <a:off x="1391292" y="2050801"/>
              <a:ext cx="102910" cy="73552"/>
            </a:xfrm>
            <a:custGeom>
              <a:rect b="b" l="l" r="r" t="t"/>
              <a:pathLst>
                <a:path extrusionOk="0" h="2806" w="3926">
                  <a:moveTo>
                    <a:pt x="360" y="0"/>
                  </a:moveTo>
                  <a:cubicBezTo>
                    <a:pt x="360" y="0"/>
                    <a:pt x="1" y="2805"/>
                    <a:pt x="2416" y="2805"/>
                  </a:cubicBezTo>
                  <a:cubicBezTo>
                    <a:pt x="2663" y="2805"/>
                    <a:pt x="2939" y="2776"/>
                    <a:pt x="3247" y="2711"/>
                  </a:cubicBezTo>
                  <a:lnTo>
                    <a:pt x="3925" y="1808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5" name="Google Shape;12795;p32"/>
            <p:cNvSpPr/>
            <p:nvPr/>
          </p:nvSpPr>
          <p:spPr>
            <a:xfrm>
              <a:off x="1399916" y="2059267"/>
              <a:ext cx="76488" cy="65086"/>
            </a:xfrm>
            <a:custGeom>
              <a:rect b="b" l="l" r="r" t="t"/>
              <a:pathLst>
                <a:path extrusionOk="0" h="2483" w="2918">
                  <a:moveTo>
                    <a:pt x="10" y="1"/>
                  </a:moveTo>
                  <a:lnTo>
                    <a:pt x="10" y="1"/>
                  </a:lnTo>
                  <a:cubicBezTo>
                    <a:pt x="0" y="736"/>
                    <a:pt x="181" y="2482"/>
                    <a:pt x="2088" y="2482"/>
                  </a:cubicBezTo>
                  <a:cubicBezTo>
                    <a:pt x="2334" y="2482"/>
                    <a:pt x="2610" y="2453"/>
                    <a:pt x="2918" y="2388"/>
                  </a:cubicBezTo>
                  <a:cubicBezTo>
                    <a:pt x="1951" y="1256"/>
                    <a:pt x="650" y="388"/>
                    <a:pt x="10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6" name="Google Shape;12796;p32"/>
            <p:cNvSpPr/>
            <p:nvPr/>
          </p:nvSpPr>
          <p:spPr>
            <a:xfrm>
              <a:off x="1654099" y="1973736"/>
              <a:ext cx="88887" cy="100761"/>
            </a:xfrm>
            <a:custGeom>
              <a:rect b="b" l="l" r="r" t="t"/>
              <a:pathLst>
                <a:path extrusionOk="0" h="3844" w="3391">
                  <a:moveTo>
                    <a:pt x="2262" y="0"/>
                  </a:moveTo>
                  <a:cubicBezTo>
                    <a:pt x="2262" y="1"/>
                    <a:pt x="1847" y="1970"/>
                    <a:pt x="1" y="2487"/>
                  </a:cubicBezTo>
                  <a:lnTo>
                    <a:pt x="904" y="3844"/>
                  </a:lnTo>
                  <a:cubicBezTo>
                    <a:pt x="3390" y="2262"/>
                    <a:pt x="2262" y="1"/>
                    <a:pt x="226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7" name="Google Shape;12797;p32"/>
            <p:cNvSpPr/>
            <p:nvPr/>
          </p:nvSpPr>
          <p:spPr>
            <a:xfrm>
              <a:off x="1668568" y="1973841"/>
              <a:ext cx="74417" cy="100656"/>
            </a:xfrm>
            <a:custGeom>
              <a:rect b="b" l="l" r="r" t="t"/>
              <a:pathLst>
                <a:path extrusionOk="0" h="3840" w="2839">
                  <a:moveTo>
                    <a:pt x="1710" y="0"/>
                  </a:moveTo>
                  <a:cubicBezTo>
                    <a:pt x="1710" y="0"/>
                    <a:pt x="1949" y="2096"/>
                    <a:pt x="1" y="3312"/>
                  </a:cubicBezTo>
                  <a:lnTo>
                    <a:pt x="352" y="3840"/>
                  </a:lnTo>
                  <a:cubicBezTo>
                    <a:pt x="2838" y="2258"/>
                    <a:pt x="1710" y="0"/>
                    <a:pt x="1710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8" name="Google Shape;12798;p32"/>
            <p:cNvSpPr/>
            <p:nvPr/>
          </p:nvSpPr>
          <p:spPr>
            <a:xfrm>
              <a:off x="1423114" y="1973736"/>
              <a:ext cx="88887" cy="100761"/>
            </a:xfrm>
            <a:custGeom>
              <a:rect b="b" l="l" r="r" t="t"/>
              <a:pathLst>
                <a:path extrusionOk="0" h="3844" w="3391">
                  <a:moveTo>
                    <a:pt x="1129" y="0"/>
                  </a:moveTo>
                  <a:cubicBezTo>
                    <a:pt x="1129" y="1"/>
                    <a:pt x="0" y="2262"/>
                    <a:pt x="2486" y="3844"/>
                  </a:cubicBezTo>
                  <a:lnTo>
                    <a:pt x="3390" y="2487"/>
                  </a:lnTo>
                  <a:cubicBezTo>
                    <a:pt x="1541" y="1970"/>
                    <a:pt x="1129" y="1"/>
                    <a:pt x="1129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9" name="Google Shape;12799;p32"/>
            <p:cNvSpPr/>
            <p:nvPr/>
          </p:nvSpPr>
          <p:spPr>
            <a:xfrm>
              <a:off x="1423114" y="1973841"/>
              <a:ext cx="74417" cy="100656"/>
            </a:xfrm>
            <a:custGeom>
              <a:rect b="b" l="l" r="r" t="t"/>
              <a:pathLst>
                <a:path extrusionOk="0" h="3840" w="2839">
                  <a:moveTo>
                    <a:pt x="1129" y="0"/>
                  </a:moveTo>
                  <a:lnTo>
                    <a:pt x="1129" y="0"/>
                  </a:lnTo>
                  <a:cubicBezTo>
                    <a:pt x="1129" y="0"/>
                    <a:pt x="0" y="2258"/>
                    <a:pt x="2486" y="3840"/>
                  </a:cubicBezTo>
                  <a:lnTo>
                    <a:pt x="2838" y="3312"/>
                  </a:lnTo>
                  <a:cubicBezTo>
                    <a:pt x="890" y="2096"/>
                    <a:pt x="1129" y="0"/>
                    <a:pt x="1129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0" name="Google Shape;12800;p32"/>
            <p:cNvSpPr/>
            <p:nvPr/>
          </p:nvSpPr>
          <p:spPr>
            <a:xfrm>
              <a:off x="1462092" y="1997432"/>
              <a:ext cx="241889" cy="291745"/>
            </a:xfrm>
            <a:custGeom>
              <a:rect b="b" l="l" r="r" t="t"/>
              <a:pathLst>
                <a:path extrusionOk="0" h="11130" w="9228">
                  <a:moveTo>
                    <a:pt x="4614" y="0"/>
                  </a:moveTo>
                  <a:cubicBezTo>
                    <a:pt x="1998" y="0"/>
                    <a:pt x="1" y="2332"/>
                    <a:pt x="398" y="4916"/>
                  </a:cubicBezTo>
                  <a:lnTo>
                    <a:pt x="971" y="8626"/>
                  </a:lnTo>
                  <a:cubicBezTo>
                    <a:pt x="1126" y="9649"/>
                    <a:pt x="1706" y="10557"/>
                    <a:pt x="2568" y="11130"/>
                  </a:cubicBezTo>
                  <a:lnTo>
                    <a:pt x="6668" y="11126"/>
                  </a:lnTo>
                  <a:cubicBezTo>
                    <a:pt x="7526" y="10553"/>
                    <a:pt x="8103" y="9646"/>
                    <a:pt x="8257" y="8626"/>
                  </a:cubicBezTo>
                  <a:lnTo>
                    <a:pt x="8831" y="4916"/>
                  </a:lnTo>
                  <a:cubicBezTo>
                    <a:pt x="9228" y="2332"/>
                    <a:pt x="7227" y="0"/>
                    <a:pt x="4614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1" name="Google Shape;12801;p32"/>
            <p:cNvSpPr/>
            <p:nvPr/>
          </p:nvSpPr>
          <p:spPr>
            <a:xfrm>
              <a:off x="1462748" y="1997983"/>
              <a:ext cx="110092" cy="291195"/>
            </a:xfrm>
            <a:custGeom>
              <a:rect b="b" l="l" r="r" t="t"/>
              <a:pathLst>
                <a:path extrusionOk="0" h="11109" w="4200">
                  <a:moveTo>
                    <a:pt x="4199" y="0"/>
                  </a:moveTo>
                  <a:lnTo>
                    <a:pt x="4199" y="0"/>
                  </a:lnTo>
                  <a:cubicBezTo>
                    <a:pt x="1752" y="225"/>
                    <a:pt x="0" y="2465"/>
                    <a:pt x="373" y="4895"/>
                  </a:cubicBezTo>
                  <a:lnTo>
                    <a:pt x="946" y="8605"/>
                  </a:lnTo>
                  <a:cubicBezTo>
                    <a:pt x="1105" y="9625"/>
                    <a:pt x="1681" y="10536"/>
                    <a:pt x="2543" y="11109"/>
                  </a:cubicBezTo>
                  <a:lnTo>
                    <a:pt x="3591" y="11109"/>
                  </a:lnTo>
                  <a:cubicBezTo>
                    <a:pt x="3049" y="10483"/>
                    <a:pt x="2705" y="9713"/>
                    <a:pt x="2596" y="8893"/>
                  </a:cubicBezTo>
                  <a:lnTo>
                    <a:pt x="2040" y="4832"/>
                  </a:lnTo>
                  <a:cubicBezTo>
                    <a:pt x="1759" y="2792"/>
                    <a:pt x="2697" y="897"/>
                    <a:pt x="419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2" name="Google Shape;12802;p32"/>
            <p:cNvSpPr/>
            <p:nvPr/>
          </p:nvSpPr>
          <p:spPr>
            <a:xfrm>
              <a:off x="1526523" y="2252191"/>
              <a:ext cx="113028" cy="71088"/>
            </a:xfrm>
            <a:custGeom>
              <a:rect b="b" l="l" r="r" t="t"/>
              <a:pathLst>
                <a:path extrusionOk="0" h="2712" w="4312">
                  <a:moveTo>
                    <a:pt x="1492" y="1"/>
                  </a:moveTo>
                  <a:cubicBezTo>
                    <a:pt x="830" y="1"/>
                    <a:pt x="271" y="481"/>
                    <a:pt x="163" y="1133"/>
                  </a:cubicBezTo>
                  <a:lnTo>
                    <a:pt x="117" y="1397"/>
                  </a:lnTo>
                  <a:cubicBezTo>
                    <a:pt x="1" y="2082"/>
                    <a:pt x="532" y="2712"/>
                    <a:pt x="1232" y="2712"/>
                  </a:cubicBezTo>
                  <a:lnTo>
                    <a:pt x="3081" y="2712"/>
                  </a:lnTo>
                  <a:cubicBezTo>
                    <a:pt x="3781" y="2712"/>
                    <a:pt x="4312" y="2086"/>
                    <a:pt x="4199" y="1397"/>
                  </a:cubicBezTo>
                  <a:lnTo>
                    <a:pt x="4154" y="1133"/>
                  </a:lnTo>
                  <a:cubicBezTo>
                    <a:pt x="4045" y="481"/>
                    <a:pt x="3483" y="1"/>
                    <a:pt x="2825" y="1"/>
                  </a:cubicBezTo>
                  <a:cubicBezTo>
                    <a:pt x="2822" y="1"/>
                    <a:pt x="2820" y="1"/>
                    <a:pt x="2817" y="1"/>
                  </a:cubicBezTo>
                  <a:lnTo>
                    <a:pt x="1499" y="1"/>
                  </a:lnTo>
                  <a:cubicBezTo>
                    <a:pt x="1496" y="1"/>
                    <a:pt x="1494" y="1"/>
                    <a:pt x="1492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3" name="Google Shape;12803;p32"/>
            <p:cNvSpPr/>
            <p:nvPr/>
          </p:nvSpPr>
          <p:spPr>
            <a:xfrm>
              <a:off x="1526523" y="2252191"/>
              <a:ext cx="74417" cy="71088"/>
            </a:xfrm>
            <a:custGeom>
              <a:rect b="b" l="l" r="r" t="t"/>
              <a:pathLst>
                <a:path extrusionOk="0" h="2712" w="2839">
                  <a:moveTo>
                    <a:pt x="1495" y="1"/>
                  </a:moveTo>
                  <a:cubicBezTo>
                    <a:pt x="834" y="1"/>
                    <a:pt x="272" y="479"/>
                    <a:pt x="163" y="1133"/>
                  </a:cubicBezTo>
                  <a:lnTo>
                    <a:pt x="117" y="1397"/>
                  </a:lnTo>
                  <a:cubicBezTo>
                    <a:pt x="1" y="2086"/>
                    <a:pt x="532" y="2712"/>
                    <a:pt x="1232" y="2712"/>
                  </a:cubicBezTo>
                  <a:lnTo>
                    <a:pt x="1759" y="2712"/>
                  </a:lnTo>
                  <a:cubicBezTo>
                    <a:pt x="1530" y="2399"/>
                    <a:pt x="1435" y="2009"/>
                    <a:pt x="1495" y="1629"/>
                  </a:cubicBezTo>
                  <a:lnTo>
                    <a:pt x="1537" y="1319"/>
                  </a:lnTo>
                  <a:cubicBezTo>
                    <a:pt x="1643" y="574"/>
                    <a:pt x="2192" y="22"/>
                    <a:pt x="2839" y="1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4" name="Google Shape;12804;p32"/>
            <p:cNvSpPr/>
            <p:nvPr/>
          </p:nvSpPr>
          <p:spPr>
            <a:xfrm>
              <a:off x="1500074" y="2109962"/>
              <a:ext cx="35597" cy="41521"/>
            </a:xfrm>
            <a:custGeom>
              <a:rect b="b" l="l" r="r" t="t"/>
              <a:pathLst>
                <a:path extrusionOk="0" h="1584" w="1358">
                  <a:moveTo>
                    <a:pt x="679" y="1"/>
                  </a:moveTo>
                  <a:cubicBezTo>
                    <a:pt x="303" y="1"/>
                    <a:pt x="1" y="303"/>
                    <a:pt x="1" y="679"/>
                  </a:cubicBezTo>
                  <a:lnTo>
                    <a:pt x="1" y="905"/>
                  </a:lnTo>
                  <a:cubicBezTo>
                    <a:pt x="1" y="1281"/>
                    <a:pt x="303" y="1583"/>
                    <a:pt x="679" y="1583"/>
                  </a:cubicBezTo>
                  <a:cubicBezTo>
                    <a:pt x="1052" y="1583"/>
                    <a:pt x="1358" y="1281"/>
                    <a:pt x="1358" y="905"/>
                  </a:cubicBezTo>
                  <a:lnTo>
                    <a:pt x="1358" y="679"/>
                  </a:lnTo>
                  <a:cubicBezTo>
                    <a:pt x="1358" y="303"/>
                    <a:pt x="1052" y="1"/>
                    <a:pt x="67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5" name="Google Shape;12805;p32"/>
            <p:cNvSpPr/>
            <p:nvPr/>
          </p:nvSpPr>
          <p:spPr>
            <a:xfrm>
              <a:off x="1517873" y="2109962"/>
              <a:ext cx="17798" cy="29725"/>
            </a:xfrm>
            <a:custGeom>
              <a:rect b="b" l="l" r="r" t="t"/>
              <a:pathLst>
                <a:path extrusionOk="0" h="1134" w="679">
                  <a:moveTo>
                    <a:pt x="0" y="1"/>
                  </a:moveTo>
                  <a:lnTo>
                    <a:pt x="0" y="792"/>
                  </a:lnTo>
                  <a:cubicBezTo>
                    <a:pt x="0" y="978"/>
                    <a:pt x="151" y="1133"/>
                    <a:pt x="338" y="1133"/>
                  </a:cubicBezTo>
                  <a:cubicBezTo>
                    <a:pt x="524" y="1133"/>
                    <a:pt x="679" y="978"/>
                    <a:pt x="679" y="792"/>
                  </a:cubicBezTo>
                  <a:lnTo>
                    <a:pt x="679" y="679"/>
                  </a:lnTo>
                  <a:cubicBezTo>
                    <a:pt x="679" y="307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6" name="Google Shape;12806;p32"/>
            <p:cNvSpPr/>
            <p:nvPr/>
          </p:nvSpPr>
          <p:spPr>
            <a:xfrm>
              <a:off x="1511975" y="2115965"/>
              <a:ext cx="11822" cy="11822"/>
            </a:xfrm>
            <a:custGeom>
              <a:rect b="b" l="l" r="r" t="t"/>
              <a:pathLst>
                <a:path extrusionOk="0" h="451" w="451">
                  <a:moveTo>
                    <a:pt x="225" y="0"/>
                  </a:moveTo>
                  <a:cubicBezTo>
                    <a:pt x="99" y="0"/>
                    <a:pt x="0" y="99"/>
                    <a:pt x="0" y="225"/>
                  </a:cubicBezTo>
                  <a:cubicBezTo>
                    <a:pt x="0" y="348"/>
                    <a:pt x="99" y="450"/>
                    <a:pt x="225" y="450"/>
                  </a:cubicBezTo>
                  <a:cubicBezTo>
                    <a:pt x="348" y="450"/>
                    <a:pt x="450" y="348"/>
                    <a:pt x="450" y="225"/>
                  </a:cubicBezTo>
                  <a:cubicBezTo>
                    <a:pt x="450" y="99"/>
                    <a:pt x="348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7" name="Google Shape;12807;p32"/>
            <p:cNvSpPr/>
            <p:nvPr/>
          </p:nvSpPr>
          <p:spPr>
            <a:xfrm>
              <a:off x="1630403" y="2109962"/>
              <a:ext cx="35623" cy="41521"/>
            </a:xfrm>
            <a:custGeom>
              <a:rect b="b" l="l" r="r" t="t"/>
              <a:pathLst>
                <a:path extrusionOk="0" h="1584" w="1359">
                  <a:moveTo>
                    <a:pt x="679" y="1"/>
                  </a:moveTo>
                  <a:cubicBezTo>
                    <a:pt x="303" y="1"/>
                    <a:pt x="1" y="303"/>
                    <a:pt x="1" y="679"/>
                  </a:cubicBezTo>
                  <a:lnTo>
                    <a:pt x="1" y="905"/>
                  </a:lnTo>
                  <a:cubicBezTo>
                    <a:pt x="1" y="1281"/>
                    <a:pt x="303" y="1583"/>
                    <a:pt x="679" y="1583"/>
                  </a:cubicBezTo>
                  <a:cubicBezTo>
                    <a:pt x="1052" y="1583"/>
                    <a:pt x="1358" y="1281"/>
                    <a:pt x="1355" y="905"/>
                  </a:cubicBezTo>
                  <a:lnTo>
                    <a:pt x="1355" y="679"/>
                  </a:lnTo>
                  <a:cubicBezTo>
                    <a:pt x="1355" y="303"/>
                    <a:pt x="1052" y="1"/>
                    <a:pt x="679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8" name="Google Shape;12808;p32"/>
            <p:cNvSpPr/>
            <p:nvPr/>
          </p:nvSpPr>
          <p:spPr>
            <a:xfrm>
              <a:off x="1648201" y="2109962"/>
              <a:ext cx="17720" cy="29725"/>
            </a:xfrm>
            <a:custGeom>
              <a:rect b="b" l="l" r="r" t="t"/>
              <a:pathLst>
                <a:path extrusionOk="0" h="1134" w="676">
                  <a:moveTo>
                    <a:pt x="0" y="1"/>
                  </a:moveTo>
                  <a:lnTo>
                    <a:pt x="0" y="792"/>
                  </a:lnTo>
                  <a:cubicBezTo>
                    <a:pt x="0" y="978"/>
                    <a:pt x="152" y="1133"/>
                    <a:pt x="338" y="1133"/>
                  </a:cubicBezTo>
                  <a:cubicBezTo>
                    <a:pt x="524" y="1133"/>
                    <a:pt x="676" y="978"/>
                    <a:pt x="676" y="792"/>
                  </a:cubicBezTo>
                  <a:lnTo>
                    <a:pt x="676" y="679"/>
                  </a:lnTo>
                  <a:cubicBezTo>
                    <a:pt x="676" y="307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9" name="Google Shape;12809;p32"/>
            <p:cNvSpPr/>
            <p:nvPr/>
          </p:nvSpPr>
          <p:spPr>
            <a:xfrm>
              <a:off x="1642198" y="2115965"/>
              <a:ext cx="11927" cy="11822"/>
            </a:xfrm>
            <a:custGeom>
              <a:rect b="b" l="l" r="r" t="t"/>
              <a:pathLst>
                <a:path extrusionOk="0" h="451" w="455">
                  <a:moveTo>
                    <a:pt x="229" y="0"/>
                  </a:moveTo>
                  <a:cubicBezTo>
                    <a:pt x="103" y="0"/>
                    <a:pt x="1" y="99"/>
                    <a:pt x="1" y="225"/>
                  </a:cubicBezTo>
                  <a:cubicBezTo>
                    <a:pt x="1" y="348"/>
                    <a:pt x="103" y="450"/>
                    <a:pt x="229" y="450"/>
                  </a:cubicBezTo>
                  <a:cubicBezTo>
                    <a:pt x="353" y="450"/>
                    <a:pt x="455" y="348"/>
                    <a:pt x="455" y="225"/>
                  </a:cubicBezTo>
                  <a:cubicBezTo>
                    <a:pt x="455" y="99"/>
                    <a:pt x="353" y="0"/>
                    <a:pt x="2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0" name="Google Shape;12810;p32"/>
            <p:cNvSpPr/>
            <p:nvPr/>
          </p:nvSpPr>
          <p:spPr>
            <a:xfrm>
              <a:off x="1484137" y="1997458"/>
              <a:ext cx="188520" cy="72163"/>
            </a:xfrm>
            <a:custGeom>
              <a:rect b="b" l="l" r="r" t="t"/>
              <a:pathLst>
                <a:path extrusionOk="0" h="2753" w="7192">
                  <a:moveTo>
                    <a:pt x="3769" y="1"/>
                  </a:moveTo>
                  <a:cubicBezTo>
                    <a:pt x="3660" y="1"/>
                    <a:pt x="3550" y="5"/>
                    <a:pt x="3439" y="13"/>
                  </a:cubicBezTo>
                  <a:cubicBezTo>
                    <a:pt x="1980" y="129"/>
                    <a:pt x="679" y="984"/>
                    <a:pt x="0" y="2278"/>
                  </a:cubicBezTo>
                  <a:cubicBezTo>
                    <a:pt x="171" y="2287"/>
                    <a:pt x="407" y="2296"/>
                    <a:pt x="683" y="2296"/>
                  </a:cubicBezTo>
                  <a:cubicBezTo>
                    <a:pt x="1528" y="2296"/>
                    <a:pt x="2739" y="2213"/>
                    <a:pt x="3548" y="1807"/>
                  </a:cubicBezTo>
                  <a:lnTo>
                    <a:pt x="3548" y="1807"/>
                  </a:lnTo>
                  <a:lnTo>
                    <a:pt x="3320" y="2710"/>
                  </a:lnTo>
                  <a:cubicBezTo>
                    <a:pt x="3320" y="2710"/>
                    <a:pt x="4902" y="2485"/>
                    <a:pt x="5806" y="1807"/>
                  </a:cubicBezTo>
                  <a:cubicBezTo>
                    <a:pt x="5918" y="2113"/>
                    <a:pt x="5996" y="2433"/>
                    <a:pt x="6031" y="2753"/>
                  </a:cubicBezTo>
                  <a:cubicBezTo>
                    <a:pt x="6031" y="2753"/>
                    <a:pt x="6822" y="2517"/>
                    <a:pt x="7191" y="1715"/>
                  </a:cubicBezTo>
                  <a:cubicBezTo>
                    <a:pt x="6382" y="630"/>
                    <a:pt x="5110" y="1"/>
                    <a:pt x="3769" y="1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1" name="Google Shape;12811;p32"/>
            <p:cNvSpPr/>
            <p:nvPr/>
          </p:nvSpPr>
          <p:spPr>
            <a:xfrm>
              <a:off x="1484032" y="1997983"/>
              <a:ext cx="88808" cy="59712"/>
            </a:xfrm>
            <a:custGeom>
              <a:rect b="b" l="l" r="r" t="t"/>
              <a:pathLst>
                <a:path extrusionOk="0" h="2278" w="3388">
                  <a:moveTo>
                    <a:pt x="3387" y="0"/>
                  </a:moveTo>
                  <a:lnTo>
                    <a:pt x="3387" y="0"/>
                  </a:lnTo>
                  <a:cubicBezTo>
                    <a:pt x="1949" y="130"/>
                    <a:pt x="672" y="981"/>
                    <a:pt x="1" y="2261"/>
                  </a:cubicBezTo>
                  <a:cubicBezTo>
                    <a:pt x="218" y="2272"/>
                    <a:pt x="435" y="2277"/>
                    <a:pt x="653" y="2277"/>
                  </a:cubicBezTo>
                  <a:cubicBezTo>
                    <a:pt x="945" y="2277"/>
                    <a:pt x="1238" y="2268"/>
                    <a:pt x="1530" y="2247"/>
                  </a:cubicBezTo>
                  <a:cubicBezTo>
                    <a:pt x="1907" y="1291"/>
                    <a:pt x="2561" y="496"/>
                    <a:pt x="3387" y="0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2" name="Google Shape;12812;p32"/>
            <p:cNvSpPr/>
            <p:nvPr/>
          </p:nvSpPr>
          <p:spPr>
            <a:xfrm>
              <a:off x="1387256" y="1968179"/>
              <a:ext cx="391484" cy="360553"/>
            </a:xfrm>
            <a:custGeom>
              <a:rect b="b" l="l" r="r" t="t"/>
              <a:pathLst>
                <a:path extrusionOk="0" h="13755" w="14935">
                  <a:moveTo>
                    <a:pt x="12505" y="954"/>
                  </a:moveTo>
                  <a:cubicBezTo>
                    <a:pt x="12547" y="1120"/>
                    <a:pt x="12572" y="1289"/>
                    <a:pt x="12582" y="1457"/>
                  </a:cubicBezTo>
                  <a:cubicBezTo>
                    <a:pt x="12621" y="2256"/>
                    <a:pt x="12255" y="2913"/>
                    <a:pt x="11492" y="3419"/>
                  </a:cubicBezTo>
                  <a:cubicBezTo>
                    <a:pt x="11341" y="3110"/>
                    <a:pt x="11155" y="2818"/>
                    <a:pt x="10937" y="2551"/>
                  </a:cubicBezTo>
                  <a:cubicBezTo>
                    <a:pt x="11763" y="2231"/>
                    <a:pt x="12181" y="1668"/>
                    <a:pt x="12392" y="1229"/>
                  </a:cubicBezTo>
                  <a:cubicBezTo>
                    <a:pt x="12435" y="1141"/>
                    <a:pt x="12470" y="1046"/>
                    <a:pt x="12505" y="954"/>
                  </a:cubicBezTo>
                  <a:close/>
                  <a:moveTo>
                    <a:pt x="2430" y="947"/>
                  </a:moveTo>
                  <a:cubicBezTo>
                    <a:pt x="2462" y="1042"/>
                    <a:pt x="2501" y="1137"/>
                    <a:pt x="2546" y="1229"/>
                  </a:cubicBezTo>
                  <a:cubicBezTo>
                    <a:pt x="2754" y="1668"/>
                    <a:pt x="3172" y="2231"/>
                    <a:pt x="3999" y="2554"/>
                  </a:cubicBezTo>
                  <a:cubicBezTo>
                    <a:pt x="3781" y="2818"/>
                    <a:pt x="3594" y="3110"/>
                    <a:pt x="3443" y="3423"/>
                  </a:cubicBezTo>
                  <a:cubicBezTo>
                    <a:pt x="2254" y="2628"/>
                    <a:pt x="2265" y="1598"/>
                    <a:pt x="2430" y="947"/>
                  </a:cubicBezTo>
                  <a:close/>
                  <a:moveTo>
                    <a:pt x="686" y="3476"/>
                  </a:moveTo>
                  <a:lnTo>
                    <a:pt x="3049" y="4657"/>
                  </a:lnTo>
                  <a:cubicBezTo>
                    <a:pt x="2989" y="5034"/>
                    <a:pt x="2975" y="5420"/>
                    <a:pt x="3010" y="5800"/>
                  </a:cubicBezTo>
                  <a:cubicBezTo>
                    <a:pt x="2791" y="5840"/>
                    <a:pt x="2586" y="5859"/>
                    <a:pt x="2396" y="5859"/>
                  </a:cubicBezTo>
                  <a:cubicBezTo>
                    <a:pt x="1895" y="5859"/>
                    <a:pt x="1500" y="5722"/>
                    <a:pt x="1217" y="5448"/>
                  </a:cubicBezTo>
                  <a:lnTo>
                    <a:pt x="1214" y="5448"/>
                  </a:lnTo>
                  <a:cubicBezTo>
                    <a:pt x="658" y="4910"/>
                    <a:pt x="651" y="3950"/>
                    <a:pt x="686" y="3476"/>
                  </a:cubicBezTo>
                  <a:close/>
                  <a:moveTo>
                    <a:pt x="14249" y="3476"/>
                  </a:moveTo>
                  <a:lnTo>
                    <a:pt x="14249" y="3476"/>
                  </a:lnTo>
                  <a:cubicBezTo>
                    <a:pt x="14284" y="3950"/>
                    <a:pt x="14277" y="4907"/>
                    <a:pt x="13722" y="5448"/>
                  </a:cubicBezTo>
                  <a:cubicBezTo>
                    <a:pt x="13438" y="5722"/>
                    <a:pt x="13044" y="5859"/>
                    <a:pt x="12541" y="5859"/>
                  </a:cubicBezTo>
                  <a:cubicBezTo>
                    <a:pt x="12351" y="5859"/>
                    <a:pt x="12146" y="5840"/>
                    <a:pt x="11925" y="5800"/>
                  </a:cubicBezTo>
                  <a:cubicBezTo>
                    <a:pt x="11960" y="5420"/>
                    <a:pt x="11946" y="5037"/>
                    <a:pt x="11886" y="4657"/>
                  </a:cubicBezTo>
                  <a:lnTo>
                    <a:pt x="14249" y="3476"/>
                  </a:lnTo>
                  <a:close/>
                  <a:moveTo>
                    <a:pt x="7468" y="1332"/>
                  </a:moveTo>
                  <a:cubicBezTo>
                    <a:pt x="7949" y="1332"/>
                    <a:pt x="8436" y="1418"/>
                    <a:pt x="8908" y="1598"/>
                  </a:cubicBezTo>
                  <a:cubicBezTo>
                    <a:pt x="10697" y="2277"/>
                    <a:pt x="11766" y="4112"/>
                    <a:pt x="11475" y="6004"/>
                  </a:cubicBezTo>
                  <a:lnTo>
                    <a:pt x="11475" y="6001"/>
                  </a:lnTo>
                  <a:lnTo>
                    <a:pt x="10901" y="9710"/>
                  </a:lnTo>
                  <a:cubicBezTo>
                    <a:pt x="10771" y="10561"/>
                    <a:pt x="10328" y="11331"/>
                    <a:pt x="9660" y="11877"/>
                  </a:cubicBezTo>
                  <a:cubicBezTo>
                    <a:pt x="9516" y="11145"/>
                    <a:pt x="8872" y="10621"/>
                    <a:pt x="8127" y="10621"/>
                  </a:cubicBezTo>
                  <a:lnTo>
                    <a:pt x="6808" y="10621"/>
                  </a:lnTo>
                  <a:cubicBezTo>
                    <a:pt x="6806" y="10621"/>
                    <a:pt x="6803" y="10621"/>
                    <a:pt x="6801" y="10621"/>
                  </a:cubicBezTo>
                  <a:cubicBezTo>
                    <a:pt x="6058" y="10621"/>
                    <a:pt x="5419" y="11148"/>
                    <a:pt x="5275" y="11873"/>
                  </a:cubicBezTo>
                  <a:cubicBezTo>
                    <a:pt x="4607" y="11331"/>
                    <a:pt x="4164" y="10558"/>
                    <a:pt x="4034" y="9707"/>
                  </a:cubicBezTo>
                  <a:lnTo>
                    <a:pt x="3461" y="5997"/>
                  </a:lnTo>
                  <a:cubicBezTo>
                    <a:pt x="3334" y="5174"/>
                    <a:pt x="3464" y="4334"/>
                    <a:pt x="3833" y="3588"/>
                  </a:cubicBezTo>
                  <a:cubicBezTo>
                    <a:pt x="4100" y="3614"/>
                    <a:pt x="4367" y="3626"/>
                    <a:pt x="4634" y="3626"/>
                  </a:cubicBezTo>
                  <a:cubicBezTo>
                    <a:pt x="4773" y="3626"/>
                    <a:pt x="4911" y="3622"/>
                    <a:pt x="5050" y="3616"/>
                  </a:cubicBezTo>
                  <a:cubicBezTo>
                    <a:pt x="5778" y="3588"/>
                    <a:pt x="6411" y="3476"/>
                    <a:pt x="6935" y="3286"/>
                  </a:cubicBezTo>
                  <a:lnTo>
                    <a:pt x="6935" y="3286"/>
                  </a:lnTo>
                  <a:lnTo>
                    <a:pt x="6812" y="3778"/>
                  </a:lnTo>
                  <a:cubicBezTo>
                    <a:pt x="6777" y="3912"/>
                    <a:pt x="6879" y="4042"/>
                    <a:pt x="7016" y="4042"/>
                  </a:cubicBezTo>
                  <a:lnTo>
                    <a:pt x="7047" y="4042"/>
                  </a:lnTo>
                  <a:cubicBezTo>
                    <a:pt x="7114" y="4031"/>
                    <a:pt x="8693" y="3799"/>
                    <a:pt x="9628" y="3099"/>
                  </a:cubicBezTo>
                  <a:cubicBezTo>
                    <a:pt x="9811" y="2963"/>
                    <a:pt x="9679" y="2713"/>
                    <a:pt x="9503" y="2713"/>
                  </a:cubicBezTo>
                  <a:cubicBezTo>
                    <a:pt x="9462" y="2713"/>
                    <a:pt x="9418" y="2726"/>
                    <a:pt x="9375" y="2758"/>
                  </a:cubicBezTo>
                  <a:cubicBezTo>
                    <a:pt x="8760" y="3219"/>
                    <a:pt x="7796" y="3462"/>
                    <a:pt x="7301" y="3567"/>
                  </a:cubicBezTo>
                  <a:lnTo>
                    <a:pt x="7448" y="2980"/>
                  </a:lnTo>
                  <a:cubicBezTo>
                    <a:pt x="7482" y="2839"/>
                    <a:pt x="7373" y="2718"/>
                    <a:pt x="7245" y="2718"/>
                  </a:cubicBezTo>
                  <a:cubicBezTo>
                    <a:pt x="7214" y="2718"/>
                    <a:pt x="7181" y="2725"/>
                    <a:pt x="7149" y="2741"/>
                  </a:cubicBezTo>
                  <a:cubicBezTo>
                    <a:pt x="6372" y="3128"/>
                    <a:pt x="5344" y="3206"/>
                    <a:pt x="4649" y="3206"/>
                  </a:cubicBezTo>
                  <a:cubicBezTo>
                    <a:pt x="4405" y="3206"/>
                    <a:pt x="4202" y="3197"/>
                    <a:pt x="4065" y="3187"/>
                  </a:cubicBezTo>
                  <a:cubicBezTo>
                    <a:pt x="4829" y="2004"/>
                    <a:pt x="6125" y="1332"/>
                    <a:pt x="7468" y="1332"/>
                  </a:cubicBezTo>
                  <a:close/>
                  <a:moveTo>
                    <a:pt x="8134" y="11047"/>
                  </a:moveTo>
                  <a:cubicBezTo>
                    <a:pt x="8694" y="11047"/>
                    <a:pt x="9165" y="11450"/>
                    <a:pt x="9256" y="12003"/>
                  </a:cubicBezTo>
                  <a:lnTo>
                    <a:pt x="9301" y="12267"/>
                  </a:lnTo>
                  <a:cubicBezTo>
                    <a:pt x="9344" y="12531"/>
                    <a:pt x="9270" y="12805"/>
                    <a:pt x="9094" y="13009"/>
                  </a:cubicBezTo>
                  <a:cubicBezTo>
                    <a:pt x="8922" y="13216"/>
                    <a:pt x="8665" y="13336"/>
                    <a:pt x="8394" y="13336"/>
                  </a:cubicBezTo>
                  <a:lnTo>
                    <a:pt x="6545" y="13336"/>
                  </a:lnTo>
                  <a:cubicBezTo>
                    <a:pt x="5975" y="13336"/>
                    <a:pt x="5542" y="12826"/>
                    <a:pt x="5637" y="12267"/>
                  </a:cubicBezTo>
                  <a:lnTo>
                    <a:pt x="5679" y="12003"/>
                  </a:lnTo>
                  <a:cubicBezTo>
                    <a:pt x="5770" y="11450"/>
                    <a:pt x="6245" y="11047"/>
                    <a:pt x="6801" y="11047"/>
                  </a:cubicBezTo>
                  <a:cubicBezTo>
                    <a:pt x="6803" y="11047"/>
                    <a:pt x="6806" y="11047"/>
                    <a:pt x="6808" y="11047"/>
                  </a:cubicBezTo>
                  <a:lnTo>
                    <a:pt x="8127" y="11047"/>
                  </a:lnTo>
                  <a:cubicBezTo>
                    <a:pt x="8129" y="11047"/>
                    <a:pt x="8132" y="11047"/>
                    <a:pt x="8134" y="11047"/>
                  </a:cubicBezTo>
                  <a:close/>
                  <a:moveTo>
                    <a:pt x="12443" y="1"/>
                  </a:moveTo>
                  <a:cubicBezTo>
                    <a:pt x="12335" y="1"/>
                    <a:pt x="12229" y="80"/>
                    <a:pt x="12227" y="209"/>
                  </a:cubicBezTo>
                  <a:cubicBezTo>
                    <a:pt x="12210" y="508"/>
                    <a:pt x="12132" y="796"/>
                    <a:pt x="12002" y="1063"/>
                  </a:cubicBezTo>
                  <a:cubicBezTo>
                    <a:pt x="11731" y="1619"/>
                    <a:pt x="11271" y="2006"/>
                    <a:pt x="10631" y="2213"/>
                  </a:cubicBezTo>
                  <a:cubicBezTo>
                    <a:pt x="9757" y="1341"/>
                    <a:pt x="8613" y="905"/>
                    <a:pt x="7469" y="905"/>
                  </a:cubicBezTo>
                  <a:cubicBezTo>
                    <a:pt x="6326" y="905"/>
                    <a:pt x="5182" y="1341"/>
                    <a:pt x="4308" y="2213"/>
                  </a:cubicBezTo>
                  <a:cubicBezTo>
                    <a:pt x="3668" y="2006"/>
                    <a:pt x="3204" y="1619"/>
                    <a:pt x="2933" y="1063"/>
                  </a:cubicBezTo>
                  <a:cubicBezTo>
                    <a:pt x="2803" y="796"/>
                    <a:pt x="2726" y="508"/>
                    <a:pt x="2708" y="212"/>
                  </a:cubicBezTo>
                  <a:cubicBezTo>
                    <a:pt x="2706" y="81"/>
                    <a:pt x="2599" y="1"/>
                    <a:pt x="2492" y="1"/>
                  </a:cubicBezTo>
                  <a:cubicBezTo>
                    <a:pt x="2424" y="1"/>
                    <a:pt x="2356" y="33"/>
                    <a:pt x="2314" y="103"/>
                  </a:cubicBezTo>
                  <a:cubicBezTo>
                    <a:pt x="2089" y="515"/>
                    <a:pt x="1959" y="969"/>
                    <a:pt x="1934" y="1436"/>
                  </a:cubicBezTo>
                  <a:cubicBezTo>
                    <a:pt x="1899" y="2111"/>
                    <a:pt x="2110" y="3068"/>
                    <a:pt x="3274" y="3813"/>
                  </a:cubicBezTo>
                  <a:cubicBezTo>
                    <a:pt x="3225" y="3950"/>
                    <a:pt x="3179" y="4088"/>
                    <a:pt x="3144" y="4228"/>
                  </a:cubicBezTo>
                  <a:lnTo>
                    <a:pt x="609" y="2962"/>
                  </a:lnTo>
                  <a:cubicBezTo>
                    <a:pt x="578" y="2947"/>
                    <a:pt x="545" y="2939"/>
                    <a:pt x="513" y="2939"/>
                  </a:cubicBezTo>
                  <a:cubicBezTo>
                    <a:pt x="415" y="2939"/>
                    <a:pt x="325" y="3008"/>
                    <a:pt x="306" y="3114"/>
                  </a:cubicBezTo>
                  <a:cubicBezTo>
                    <a:pt x="292" y="3184"/>
                    <a:pt x="0" y="4858"/>
                    <a:pt x="922" y="5751"/>
                  </a:cubicBezTo>
                  <a:cubicBezTo>
                    <a:pt x="1280" y="6099"/>
                    <a:pt x="1767" y="6278"/>
                    <a:pt x="2374" y="6278"/>
                  </a:cubicBezTo>
                  <a:cubicBezTo>
                    <a:pt x="2380" y="6278"/>
                    <a:pt x="2386" y="6278"/>
                    <a:pt x="2392" y="6278"/>
                  </a:cubicBezTo>
                  <a:cubicBezTo>
                    <a:pt x="2620" y="6278"/>
                    <a:pt x="2845" y="6257"/>
                    <a:pt x="3067" y="6219"/>
                  </a:cubicBezTo>
                  <a:lnTo>
                    <a:pt x="3615" y="9770"/>
                  </a:lnTo>
                  <a:cubicBezTo>
                    <a:pt x="3777" y="10808"/>
                    <a:pt x="4350" y="11739"/>
                    <a:pt x="5205" y="12351"/>
                  </a:cubicBezTo>
                  <a:cubicBezTo>
                    <a:pt x="5166" y="13114"/>
                    <a:pt x="5778" y="13754"/>
                    <a:pt x="6545" y="13754"/>
                  </a:cubicBezTo>
                  <a:lnTo>
                    <a:pt x="8394" y="13754"/>
                  </a:lnTo>
                  <a:cubicBezTo>
                    <a:pt x="9161" y="13754"/>
                    <a:pt x="9769" y="13114"/>
                    <a:pt x="9734" y="12351"/>
                  </a:cubicBezTo>
                  <a:cubicBezTo>
                    <a:pt x="10588" y="11739"/>
                    <a:pt x="11162" y="10808"/>
                    <a:pt x="11323" y="9770"/>
                  </a:cubicBezTo>
                  <a:lnTo>
                    <a:pt x="11868" y="6219"/>
                  </a:lnTo>
                  <a:cubicBezTo>
                    <a:pt x="12093" y="6257"/>
                    <a:pt x="12319" y="6278"/>
                    <a:pt x="12544" y="6278"/>
                  </a:cubicBezTo>
                  <a:cubicBezTo>
                    <a:pt x="13159" y="6278"/>
                    <a:pt x="13655" y="6103"/>
                    <a:pt x="14017" y="5751"/>
                  </a:cubicBezTo>
                  <a:cubicBezTo>
                    <a:pt x="14935" y="4858"/>
                    <a:pt x="14646" y="3184"/>
                    <a:pt x="14632" y="3114"/>
                  </a:cubicBezTo>
                  <a:cubicBezTo>
                    <a:pt x="14614" y="3010"/>
                    <a:pt x="14522" y="2940"/>
                    <a:pt x="14424" y="2940"/>
                  </a:cubicBezTo>
                  <a:cubicBezTo>
                    <a:pt x="14393" y="2940"/>
                    <a:pt x="14361" y="2947"/>
                    <a:pt x="14330" y="2962"/>
                  </a:cubicBezTo>
                  <a:lnTo>
                    <a:pt x="11795" y="4232"/>
                  </a:lnTo>
                  <a:cubicBezTo>
                    <a:pt x="11756" y="4091"/>
                    <a:pt x="11714" y="3950"/>
                    <a:pt x="11661" y="3817"/>
                  </a:cubicBezTo>
                  <a:cubicBezTo>
                    <a:pt x="12828" y="3068"/>
                    <a:pt x="13039" y="2115"/>
                    <a:pt x="13004" y="1436"/>
                  </a:cubicBezTo>
                  <a:cubicBezTo>
                    <a:pt x="12976" y="969"/>
                    <a:pt x="12846" y="515"/>
                    <a:pt x="12621" y="103"/>
                  </a:cubicBezTo>
                  <a:cubicBezTo>
                    <a:pt x="12579" y="33"/>
                    <a:pt x="12510" y="1"/>
                    <a:pt x="12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3" name="Google Shape;12813;p32"/>
            <p:cNvSpPr/>
            <p:nvPr/>
          </p:nvSpPr>
          <p:spPr>
            <a:xfrm>
              <a:off x="1494543" y="2104432"/>
              <a:ext cx="46658" cy="52582"/>
            </a:xfrm>
            <a:custGeom>
              <a:rect b="b" l="l" r="r" t="t"/>
              <a:pathLst>
                <a:path extrusionOk="0" h="2006" w="1780">
                  <a:moveTo>
                    <a:pt x="890" y="1"/>
                  </a:moveTo>
                  <a:cubicBezTo>
                    <a:pt x="398" y="1"/>
                    <a:pt x="1" y="398"/>
                    <a:pt x="1" y="890"/>
                  </a:cubicBezTo>
                  <a:lnTo>
                    <a:pt x="1" y="1116"/>
                  </a:lnTo>
                  <a:cubicBezTo>
                    <a:pt x="1" y="1608"/>
                    <a:pt x="398" y="2005"/>
                    <a:pt x="890" y="2005"/>
                  </a:cubicBezTo>
                  <a:cubicBezTo>
                    <a:pt x="1383" y="2005"/>
                    <a:pt x="1780" y="1608"/>
                    <a:pt x="1780" y="1116"/>
                  </a:cubicBezTo>
                  <a:lnTo>
                    <a:pt x="1780" y="890"/>
                  </a:lnTo>
                  <a:cubicBezTo>
                    <a:pt x="1780" y="774"/>
                    <a:pt x="1685" y="679"/>
                    <a:pt x="1569" y="679"/>
                  </a:cubicBezTo>
                  <a:cubicBezTo>
                    <a:pt x="1453" y="679"/>
                    <a:pt x="1358" y="774"/>
                    <a:pt x="1358" y="890"/>
                  </a:cubicBezTo>
                  <a:lnTo>
                    <a:pt x="1358" y="1116"/>
                  </a:lnTo>
                  <a:cubicBezTo>
                    <a:pt x="1358" y="1372"/>
                    <a:pt x="1147" y="1583"/>
                    <a:pt x="890" y="1583"/>
                  </a:cubicBezTo>
                  <a:cubicBezTo>
                    <a:pt x="634" y="1583"/>
                    <a:pt x="423" y="1372"/>
                    <a:pt x="423" y="1116"/>
                  </a:cubicBezTo>
                  <a:lnTo>
                    <a:pt x="423" y="890"/>
                  </a:lnTo>
                  <a:cubicBezTo>
                    <a:pt x="423" y="634"/>
                    <a:pt x="634" y="423"/>
                    <a:pt x="890" y="423"/>
                  </a:cubicBezTo>
                  <a:cubicBezTo>
                    <a:pt x="1006" y="423"/>
                    <a:pt x="1101" y="328"/>
                    <a:pt x="1101" y="212"/>
                  </a:cubicBezTo>
                  <a:cubicBezTo>
                    <a:pt x="1101" y="96"/>
                    <a:pt x="1006" y="1"/>
                    <a:pt x="8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4" name="Google Shape;12814;p32"/>
            <p:cNvSpPr/>
            <p:nvPr/>
          </p:nvSpPr>
          <p:spPr>
            <a:xfrm>
              <a:off x="1624872" y="2104432"/>
              <a:ext cx="46684" cy="52582"/>
            </a:xfrm>
            <a:custGeom>
              <a:rect b="b" l="l" r="r" t="t"/>
              <a:pathLst>
                <a:path extrusionOk="0" h="2006" w="1781">
                  <a:moveTo>
                    <a:pt x="890" y="1"/>
                  </a:moveTo>
                  <a:cubicBezTo>
                    <a:pt x="398" y="1"/>
                    <a:pt x="1" y="398"/>
                    <a:pt x="1" y="890"/>
                  </a:cubicBezTo>
                  <a:lnTo>
                    <a:pt x="1" y="1116"/>
                  </a:lnTo>
                  <a:cubicBezTo>
                    <a:pt x="1" y="1608"/>
                    <a:pt x="398" y="2005"/>
                    <a:pt x="890" y="2005"/>
                  </a:cubicBezTo>
                  <a:cubicBezTo>
                    <a:pt x="1379" y="2005"/>
                    <a:pt x="1780" y="1608"/>
                    <a:pt x="1780" y="1116"/>
                  </a:cubicBezTo>
                  <a:lnTo>
                    <a:pt x="1780" y="890"/>
                  </a:lnTo>
                  <a:cubicBezTo>
                    <a:pt x="1780" y="750"/>
                    <a:pt x="1674" y="679"/>
                    <a:pt x="1567" y="679"/>
                  </a:cubicBezTo>
                  <a:cubicBezTo>
                    <a:pt x="1461" y="679"/>
                    <a:pt x="1355" y="750"/>
                    <a:pt x="1355" y="890"/>
                  </a:cubicBezTo>
                  <a:lnTo>
                    <a:pt x="1355" y="1116"/>
                  </a:lnTo>
                  <a:cubicBezTo>
                    <a:pt x="1355" y="1372"/>
                    <a:pt x="1147" y="1583"/>
                    <a:pt x="890" y="1583"/>
                  </a:cubicBezTo>
                  <a:cubicBezTo>
                    <a:pt x="630" y="1583"/>
                    <a:pt x="423" y="1372"/>
                    <a:pt x="423" y="1116"/>
                  </a:cubicBezTo>
                  <a:lnTo>
                    <a:pt x="423" y="890"/>
                  </a:lnTo>
                  <a:cubicBezTo>
                    <a:pt x="423" y="634"/>
                    <a:pt x="630" y="423"/>
                    <a:pt x="890" y="423"/>
                  </a:cubicBezTo>
                  <a:cubicBezTo>
                    <a:pt x="1007" y="423"/>
                    <a:pt x="1101" y="328"/>
                    <a:pt x="1101" y="212"/>
                  </a:cubicBezTo>
                  <a:cubicBezTo>
                    <a:pt x="1101" y="96"/>
                    <a:pt x="1007" y="1"/>
                    <a:pt x="8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5" name="Google Shape;12815;p32"/>
            <p:cNvSpPr/>
            <p:nvPr/>
          </p:nvSpPr>
          <p:spPr>
            <a:xfrm>
              <a:off x="1547833" y="2270278"/>
              <a:ext cx="16330" cy="22962"/>
            </a:xfrm>
            <a:custGeom>
              <a:rect b="b" l="l" r="r" t="t"/>
              <a:pathLst>
                <a:path extrusionOk="0" h="876" w="623">
                  <a:moveTo>
                    <a:pt x="385" y="1"/>
                  </a:moveTo>
                  <a:cubicBezTo>
                    <a:pt x="325" y="1"/>
                    <a:pt x="266" y="27"/>
                    <a:pt x="225" y="77"/>
                  </a:cubicBezTo>
                  <a:cubicBezTo>
                    <a:pt x="81" y="239"/>
                    <a:pt x="4" y="450"/>
                    <a:pt x="0" y="664"/>
                  </a:cubicBezTo>
                  <a:cubicBezTo>
                    <a:pt x="0" y="781"/>
                    <a:pt x="95" y="875"/>
                    <a:pt x="211" y="875"/>
                  </a:cubicBezTo>
                  <a:cubicBezTo>
                    <a:pt x="331" y="875"/>
                    <a:pt x="426" y="781"/>
                    <a:pt x="426" y="664"/>
                  </a:cubicBezTo>
                  <a:cubicBezTo>
                    <a:pt x="426" y="548"/>
                    <a:pt x="471" y="436"/>
                    <a:pt x="549" y="348"/>
                  </a:cubicBezTo>
                  <a:cubicBezTo>
                    <a:pt x="622" y="260"/>
                    <a:pt x="612" y="126"/>
                    <a:pt x="524" y="53"/>
                  </a:cubicBezTo>
                  <a:cubicBezTo>
                    <a:pt x="483" y="18"/>
                    <a:pt x="434" y="1"/>
                    <a:pt x="3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6" name="Google Shape;12816;p32"/>
            <p:cNvSpPr/>
            <p:nvPr/>
          </p:nvSpPr>
          <p:spPr>
            <a:xfrm>
              <a:off x="1601831" y="2270278"/>
              <a:ext cx="16357" cy="22962"/>
            </a:xfrm>
            <a:custGeom>
              <a:rect b="b" l="l" r="r" t="t"/>
              <a:pathLst>
                <a:path extrusionOk="0" h="876" w="624">
                  <a:moveTo>
                    <a:pt x="239" y="1"/>
                  </a:moveTo>
                  <a:cubicBezTo>
                    <a:pt x="191" y="1"/>
                    <a:pt x="142" y="18"/>
                    <a:pt x="103" y="53"/>
                  </a:cubicBezTo>
                  <a:cubicBezTo>
                    <a:pt x="11" y="126"/>
                    <a:pt x="1" y="260"/>
                    <a:pt x="75" y="348"/>
                  </a:cubicBezTo>
                  <a:cubicBezTo>
                    <a:pt x="155" y="436"/>
                    <a:pt x="198" y="548"/>
                    <a:pt x="201" y="664"/>
                  </a:cubicBezTo>
                  <a:cubicBezTo>
                    <a:pt x="201" y="781"/>
                    <a:pt x="296" y="875"/>
                    <a:pt x="412" y="875"/>
                  </a:cubicBezTo>
                  <a:cubicBezTo>
                    <a:pt x="528" y="875"/>
                    <a:pt x="623" y="781"/>
                    <a:pt x="623" y="664"/>
                  </a:cubicBezTo>
                  <a:cubicBezTo>
                    <a:pt x="620" y="450"/>
                    <a:pt x="542" y="239"/>
                    <a:pt x="398" y="77"/>
                  </a:cubicBezTo>
                  <a:cubicBezTo>
                    <a:pt x="357" y="27"/>
                    <a:pt x="298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7" name="Google Shape;12817;p32"/>
            <p:cNvSpPr/>
            <p:nvPr/>
          </p:nvSpPr>
          <p:spPr>
            <a:xfrm>
              <a:off x="1634833" y="2054602"/>
              <a:ext cx="26973" cy="25426"/>
            </a:xfrm>
            <a:custGeom>
              <a:rect b="b" l="l" r="r" t="t"/>
              <a:pathLst>
                <a:path extrusionOk="0" h="970" w="1029">
                  <a:moveTo>
                    <a:pt x="731" y="1"/>
                  </a:moveTo>
                  <a:cubicBezTo>
                    <a:pt x="670" y="1"/>
                    <a:pt x="609" y="29"/>
                    <a:pt x="563" y="98"/>
                  </a:cubicBezTo>
                  <a:cubicBezTo>
                    <a:pt x="433" y="281"/>
                    <a:pt x="289" y="450"/>
                    <a:pt x="134" y="608"/>
                  </a:cubicBezTo>
                  <a:cubicBezTo>
                    <a:pt x="1" y="741"/>
                    <a:pt x="96" y="970"/>
                    <a:pt x="282" y="970"/>
                  </a:cubicBezTo>
                  <a:cubicBezTo>
                    <a:pt x="338" y="970"/>
                    <a:pt x="394" y="949"/>
                    <a:pt x="433" y="907"/>
                  </a:cubicBezTo>
                  <a:cubicBezTo>
                    <a:pt x="605" y="731"/>
                    <a:pt x="767" y="544"/>
                    <a:pt x="908" y="341"/>
                  </a:cubicBezTo>
                  <a:cubicBezTo>
                    <a:pt x="1028" y="175"/>
                    <a:pt x="882" y="1"/>
                    <a:pt x="7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18" name="Google Shape;12818;p32"/>
          <p:cNvGrpSpPr/>
          <p:nvPr/>
        </p:nvGrpSpPr>
        <p:grpSpPr>
          <a:xfrm>
            <a:off x="3034239" y="2132506"/>
            <a:ext cx="379033" cy="336752"/>
            <a:chOff x="3034239" y="1980106"/>
            <a:chExt cx="379033" cy="336752"/>
          </a:xfrm>
        </p:grpSpPr>
        <p:sp>
          <p:nvSpPr>
            <p:cNvPr id="12819" name="Google Shape;12819;p32"/>
            <p:cNvSpPr/>
            <p:nvPr/>
          </p:nvSpPr>
          <p:spPr>
            <a:xfrm>
              <a:off x="3085564" y="1991613"/>
              <a:ext cx="276463" cy="256647"/>
            </a:xfrm>
            <a:custGeom>
              <a:rect b="b" l="l" r="r" t="t"/>
              <a:pathLst>
                <a:path extrusionOk="0" h="9791" w="10547">
                  <a:moveTo>
                    <a:pt x="5272" y="1"/>
                  </a:moveTo>
                  <a:cubicBezTo>
                    <a:pt x="3952" y="1"/>
                    <a:pt x="3545" y="328"/>
                    <a:pt x="3049" y="328"/>
                  </a:cubicBezTo>
                  <a:cubicBezTo>
                    <a:pt x="2902" y="328"/>
                    <a:pt x="2748" y="299"/>
                    <a:pt x="2561" y="226"/>
                  </a:cubicBezTo>
                  <a:lnTo>
                    <a:pt x="303" y="226"/>
                  </a:lnTo>
                  <a:lnTo>
                    <a:pt x="1" y="5905"/>
                  </a:lnTo>
                  <a:cubicBezTo>
                    <a:pt x="191" y="8134"/>
                    <a:pt x="1573" y="9347"/>
                    <a:pt x="2666" y="9790"/>
                  </a:cubicBezTo>
                  <a:lnTo>
                    <a:pt x="7881" y="9790"/>
                  </a:lnTo>
                  <a:cubicBezTo>
                    <a:pt x="8975" y="9347"/>
                    <a:pt x="10357" y="8134"/>
                    <a:pt x="10547" y="5905"/>
                  </a:cubicBezTo>
                  <a:lnTo>
                    <a:pt x="10244" y="226"/>
                  </a:lnTo>
                  <a:lnTo>
                    <a:pt x="7983" y="226"/>
                  </a:lnTo>
                  <a:cubicBezTo>
                    <a:pt x="7797" y="299"/>
                    <a:pt x="7645" y="328"/>
                    <a:pt x="7499" y="328"/>
                  </a:cubicBezTo>
                  <a:cubicBezTo>
                    <a:pt x="7005" y="328"/>
                    <a:pt x="6595" y="1"/>
                    <a:pt x="5272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0" name="Google Shape;12820;p32"/>
            <p:cNvSpPr/>
            <p:nvPr/>
          </p:nvSpPr>
          <p:spPr>
            <a:xfrm>
              <a:off x="3294818" y="1985637"/>
              <a:ext cx="112556" cy="182727"/>
            </a:xfrm>
            <a:custGeom>
              <a:rect b="b" l="l" r="r" t="t"/>
              <a:pathLst>
                <a:path extrusionOk="0" h="6971" w="4294">
                  <a:moveTo>
                    <a:pt x="1583" y="0"/>
                  </a:moveTo>
                  <a:cubicBezTo>
                    <a:pt x="904" y="0"/>
                    <a:pt x="0" y="454"/>
                    <a:pt x="0" y="454"/>
                  </a:cubicBezTo>
                  <a:cubicBezTo>
                    <a:pt x="2546" y="1213"/>
                    <a:pt x="1161" y="5141"/>
                    <a:pt x="2799" y="6836"/>
                  </a:cubicBezTo>
                  <a:cubicBezTo>
                    <a:pt x="2888" y="6928"/>
                    <a:pt x="3001" y="6971"/>
                    <a:pt x="3113" y="6971"/>
                  </a:cubicBezTo>
                  <a:cubicBezTo>
                    <a:pt x="3301" y="6971"/>
                    <a:pt x="3485" y="6852"/>
                    <a:pt x="3545" y="6650"/>
                  </a:cubicBezTo>
                  <a:cubicBezTo>
                    <a:pt x="3675" y="6221"/>
                    <a:pt x="3805" y="5546"/>
                    <a:pt x="3784" y="4575"/>
                  </a:cubicBezTo>
                  <a:cubicBezTo>
                    <a:pt x="3756" y="3249"/>
                    <a:pt x="4294" y="3165"/>
                    <a:pt x="4294" y="3165"/>
                  </a:cubicBezTo>
                  <a:cubicBezTo>
                    <a:pt x="4294" y="3165"/>
                    <a:pt x="3615" y="0"/>
                    <a:pt x="1583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1" name="Google Shape;12821;p32"/>
            <p:cNvSpPr/>
            <p:nvPr/>
          </p:nvSpPr>
          <p:spPr>
            <a:xfrm>
              <a:off x="3140872" y="2098167"/>
              <a:ext cx="41521" cy="53316"/>
            </a:xfrm>
            <a:custGeom>
              <a:rect b="b" l="l" r="r" t="t"/>
              <a:pathLst>
                <a:path extrusionOk="0" h="2034" w="1584">
                  <a:moveTo>
                    <a:pt x="792" y="1"/>
                  </a:moveTo>
                  <a:cubicBezTo>
                    <a:pt x="356" y="1"/>
                    <a:pt x="1" y="352"/>
                    <a:pt x="1" y="792"/>
                  </a:cubicBezTo>
                  <a:lnTo>
                    <a:pt x="1" y="1242"/>
                  </a:lnTo>
                  <a:cubicBezTo>
                    <a:pt x="1" y="1678"/>
                    <a:pt x="356" y="2033"/>
                    <a:pt x="792" y="2033"/>
                  </a:cubicBezTo>
                  <a:cubicBezTo>
                    <a:pt x="1228" y="2033"/>
                    <a:pt x="1583" y="1678"/>
                    <a:pt x="1583" y="1242"/>
                  </a:cubicBezTo>
                  <a:lnTo>
                    <a:pt x="1583" y="792"/>
                  </a:lnTo>
                  <a:cubicBezTo>
                    <a:pt x="1583" y="352"/>
                    <a:pt x="1228" y="1"/>
                    <a:pt x="79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2" name="Google Shape;12822;p32"/>
            <p:cNvSpPr/>
            <p:nvPr/>
          </p:nvSpPr>
          <p:spPr>
            <a:xfrm>
              <a:off x="3158670" y="2098167"/>
              <a:ext cx="23722" cy="41521"/>
            </a:xfrm>
            <a:custGeom>
              <a:rect b="b" l="l" r="r" t="t"/>
              <a:pathLst>
                <a:path extrusionOk="0" h="1584" w="905">
                  <a:moveTo>
                    <a:pt x="113" y="1"/>
                  </a:moveTo>
                  <a:cubicBezTo>
                    <a:pt x="74" y="1"/>
                    <a:pt x="36" y="4"/>
                    <a:pt x="0" y="11"/>
                  </a:cubicBezTo>
                  <a:lnTo>
                    <a:pt x="0" y="1129"/>
                  </a:lnTo>
                  <a:cubicBezTo>
                    <a:pt x="0" y="1379"/>
                    <a:pt x="201" y="1583"/>
                    <a:pt x="451" y="1583"/>
                  </a:cubicBezTo>
                  <a:cubicBezTo>
                    <a:pt x="700" y="1583"/>
                    <a:pt x="904" y="1379"/>
                    <a:pt x="904" y="1129"/>
                  </a:cubicBezTo>
                  <a:lnTo>
                    <a:pt x="904" y="792"/>
                  </a:lnTo>
                  <a:cubicBezTo>
                    <a:pt x="904" y="356"/>
                    <a:pt x="549" y="1"/>
                    <a:pt x="113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3" name="Google Shape;12823;p32"/>
            <p:cNvSpPr/>
            <p:nvPr/>
          </p:nvSpPr>
          <p:spPr>
            <a:xfrm>
              <a:off x="3152668" y="2104065"/>
              <a:ext cx="17824" cy="17824"/>
            </a:xfrm>
            <a:custGeom>
              <a:rect b="b" l="l" r="r" t="t"/>
              <a:pathLst>
                <a:path extrusionOk="0" h="680" w="680">
                  <a:moveTo>
                    <a:pt x="342" y="1"/>
                  </a:moveTo>
                  <a:cubicBezTo>
                    <a:pt x="156" y="1"/>
                    <a:pt x="1" y="152"/>
                    <a:pt x="1" y="338"/>
                  </a:cubicBezTo>
                  <a:cubicBezTo>
                    <a:pt x="1" y="528"/>
                    <a:pt x="156" y="679"/>
                    <a:pt x="342" y="679"/>
                  </a:cubicBezTo>
                  <a:cubicBezTo>
                    <a:pt x="528" y="679"/>
                    <a:pt x="680" y="528"/>
                    <a:pt x="680" y="338"/>
                  </a:cubicBezTo>
                  <a:cubicBezTo>
                    <a:pt x="680" y="152"/>
                    <a:pt x="528" y="1"/>
                    <a:pt x="3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4" name="Google Shape;12824;p32"/>
            <p:cNvSpPr/>
            <p:nvPr/>
          </p:nvSpPr>
          <p:spPr>
            <a:xfrm>
              <a:off x="3265224" y="2098167"/>
              <a:ext cx="41494" cy="53316"/>
            </a:xfrm>
            <a:custGeom>
              <a:rect b="b" l="l" r="r" t="t"/>
              <a:pathLst>
                <a:path extrusionOk="0" h="2034" w="1583">
                  <a:moveTo>
                    <a:pt x="792" y="1"/>
                  </a:moveTo>
                  <a:cubicBezTo>
                    <a:pt x="356" y="1"/>
                    <a:pt x="0" y="352"/>
                    <a:pt x="0" y="792"/>
                  </a:cubicBezTo>
                  <a:lnTo>
                    <a:pt x="0" y="1242"/>
                  </a:lnTo>
                  <a:cubicBezTo>
                    <a:pt x="0" y="1678"/>
                    <a:pt x="356" y="2033"/>
                    <a:pt x="792" y="2033"/>
                  </a:cubicBezTo>
                  <a:cubicBezTo>
                    <a:pt x="1228" y="2033"/>
                    <a:pt x="1583" y="1678"/>
                    <a:pt x="1583" y="1242"/>
                  </a:cubicBezTo>
                  <a:lnTo>
                    <a:pt x="1583" y="792"/>
                  </a:lnTo>
                  <a:cubicBezTo>
                    <a:pt x="1583" y="352"/>
                    <a:pt x="1228" y="1"/>
                    <a:pt x="79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5" name="Google Shape;12825;p32"/>
            <p:cNvSpPr/>
            <p:nvPr/>
          </p:nvSpPr>
          <p:spPr>
            <a:xfrm>
              <a:off x="3283022" y="2098167"/>
              <a:ext cx="23696" cy="41521"/>
            </a:xfrm>
            <a:custGeom>
              <a:rect b="b" l="l" r="r" t="t"/>
              <a:pathLst>
                <a:path extrusionOk="0" h="1584" w="904">
                  <a:moveTo>
                    <a:pt x="113" y="1"/>
                  </a:moveTo>
                  <a:cubicBezTo>
                    <a:pt x="74" y="1"/>
                    <a:pt x="35" y="4"/>
                    <a:pt x="0" y="11"/>
                  </a:cubicBezTo>
                  <a:lnTo>
                    <a:pt x="0" y="1129"/>
                  </a:lnTo>
                  <a:cubicBezTo>
                    <a:pt x="0" y="1379"/>
                    <a:pt x="201" y="1583"/>
                    <a:pt x="450" y="1583"/>
                  </a:cubicBezTo>
                  <a:cubicBezTo>
                    <a:pt x="700" y="1583"/>
                    <a:pt x="904" y="1379"/>
                    <a:pt x="904" y="1129"/>
                  </a:cubicBezTo>
                  <a:lnTo>
                    <a:pt x="904" y="792"/>
                  </a:lnTo>
                  <a:cubicBezTo>
                    <a:pt x="904" y="356"/>
                    <a:pt x="549" y="1"/>
                    <a:pt x="113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6" name="Google Shape;12826;p32"/>
            <p:cNvSpPr/>
            <p:nvPr/>
          </p:nvSpPr>
          <p:spPr>
            <a:xfrm>
              <a:off x="3277125" y="2104065"/>
              <a:ext cx="17720" cy="17824"/>
            </a:xfrm>
            <a:custGeom>
              <a:rect b="b" l="l" r="r" t="t"/>
              <a:pathLst>
                <a:path extrusionOk="0" h="680" w="676">
                  <a:moveTo>
                    <a:pt x="338" y="1"/>
                  </a:moveTo>
                  <a:cubicBezTo>
                    <a:pt x="151" y="1"/>
                    <a:pt x="0" y="152"/>
                    <a:pt x="0" y="338"/>
                  </a:cubicBezTo>
                  <a:cubicBezTo>
                    <a:pt x="0" y="528"/>
                    <a:pt x="151" y="679"/>
                    <a:pt x="338" y="679"/>
                  </a:cubicBezTo>
                  <a:cubicBezTo>
                    <a:pt x="524" y="679"/>
                    <a:pt x="675" y="528"/>
                    <a:pt x="675" y="338"/>
                  </a:cubicBezTo>
                  <a:cubicBezTo>
                    <a:pt x="675" y="152"/>
                    <a:pt x="524" y="1"/>
                    <a:pt x="3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7" name="Google Shape;12827;p32"/>
            <p:cNvSpPr/>
            <p:nvPr/>
          </p:nvSpPr>
          <p:spPr>
            <a:xfrm>
              <a:off x="3294897" y="1996253"/>
              <a:ext cx="97930" cy="172137"/>
            </a:xfrm>
            <a:custGeom>
              <a:rect b="b" l="l" r="r" t="t"/>
              <a:pathLst>
                <a:path extrusionOk="0" h="6567" w="3736">
                  <a:moveTo>
                    <a:pt x="488" y="0"/>
                  </a:moveTo>
                  <a:cubicBezTo>
                    <a:pt x="336" y="0"/>
                    <a:pt x="174" y="16"/>
                    <a:pt x="1" y="49"/>
                  </a:cubicBezTo>
                  <a:cubicBezTo>
                    <a:pt x="2543" y="808"/>
                    <a:pt x="1158" y="4736"/>
                    <a:pt x="2796" y="6435"/>
                  </a:cubicBezTo>
                  <a:cubicBezTo>
                    <a:pt x="2884" y="6525"/>
                    <a:pt x="2996" y="6566"/>
                    <a:pt x="3108" y="6566"/>
                  </a:cubicBezTo>
                  <a:cubicBezTo>
                    <a:pt x="3296" y="6566"/>
                    <a:pt x="3482" y="6448"/>
                    <a:pt x="3542" y="6245"/>
                  </a:cubicBezTo>
                  <a:cubicBezTo>
                    <a:pt x="3637" y="5921"/>
                    <a:pt x="3704" y="5587"/>
                    <a:pt x="3735" y="5250"/>
                  </a:cubicBezTo>
                  <a:cubicBezTo>
                    <a:pt x="3292" y="5032"/>
                    <a:pt x="2912" y="4325"/>
                    <a:pt x="2680" y="3126"/>
                  </a:cubicBezTo>
                  <a:cubicBezTo>
                    <a:pt x="2302" y="1179"/>
                    <a:pt x="1786" y="0"/>
                    <a:pt x="488" y="0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8" name="Google Shape;12828;p32"/>
            <p:cNvSpPr/>
            <p:nvPr/>
          </p:nvSpPr>
          <p:spPr>
            <a:xfrm>
              <a:off x="3085564" y="1997511"/>
              <a:ext cx="97930" cy="250749"/>
            </a:xfrm>
            <a:custGeom>
              <a:rect b="b" l="l" r="r" t="t"/>
              <a:pathLst>
                <a:path extrusionOk="0" h="9566" w="3736">
                  <a:moveTo>
                    <a:pt x="303" y="1"/>
                  </a:moveTo>
                  <a:lnTo>
                    <a:pt x="1" y="5680"/>
                  </a:lnTo>
                  <a:cubicBezTo>
                    <a:pt x="191" y="7906"/>
                    <a:pt x="1573" y="9122"/>
                    <a:pt x="2666" y="9565"/>
                  </a:cubicBezTo>
                  <a:lnTo>
                    <a:pt x="3735" y="9565"/>
                  </a:lnTo>
                  <a:cubicBezTo>
                    <a:pt x="3735" y="9565"/>
                    <a:pt x="1858" y="8303"/>
                    <a:pt x="1545" y="6070"/>
                  </a:cubicBezTo>
                  <a:cubicBezTo>
                    <a:pt x="940" y="1731"/>
                    <a:pt x="2093" y="433"/>
                    <a:pt x="3085" y="103"/>
                  </a:cubicBezTo>
                  <a:lnTo>
                    <a:pt x="3085" y="103"/>
                  </a:lnTo>
                  <a:cubicBezTo>
                    <a:pt x="3077" y="103"/>
                    <a:pt x="3069" y="103"/>
                    <a:pt x="3060" y="103"/>
                  </a:cubicBezTo>
                  <a:cubicBezTo>
                    <a:pt x="2889" y="103"/>
                    <a:pt x="2719" y="68"/>
                    <a:pt x="256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9" name="Google Shape;12829;p32"/>
            <p:cNvSpPr/>
            <p:nvPr/>
          </p:nvSpPr>
          <p:spPr>
            <a:xfrm>
              <a:off x="3040216" y="1985637"/>
              <a:ext cx="112583" cy="182727"/>
            </a:xfrm>
            <a:custGeom>
              <a:rect b="b" l="l" r="r" t="t"/>
              <a:pathLst>
                <a:path extrusionOk="0" h="6971" w="4295">
                  <a:moveTo>
                    <a:pt x="2712" y="0"/>
                  </a:moveTo>
                  <a:cubicBezTo>
                    <a:pt x="680" y="0"/>
                    <a:pt x="1" y="3165"/>
                    <a:pt x="1" y="3165"/>
                  </a:cubicBezTo>
                  <a:cubicBezTo>
                    <a:pt x="1" y="3165"/>
                    <a:pt x="539" y="3249"/>
                    <a:pt x="511" y="4575"/>
                  </a:cubicBezTo>
                  <a:cubicBezTo>
                    <a:pt x="490" y="5546"/>
                    <a:pt x="620" y="6221"/>
                    <a:pt x="750" y="6650"/>
                  </a:cubicBezTo>
                  <a:cubicBezTo>
                    <a:pt x="809" y="6852"/>
                    <a:pt x="994" y="6971"/>
                    <a:pt x="1182" y="6971"/>
                  </a:cubicBezTo>
                  <a:cubicBezTo>
                    <a:pt x="1294" y="6971"/>
                    <a:pt x="1407" y="6928"/>
                    <a:pt x="1495" y="6836"/>
                  </a:cubicBezTo>
                  <a:cubicBezTo>
                    <a:pt x="3134" y="5141"/>
                    <a:pt x="1749" y="1213"/>
                    <a:pt x="4294" y="454"/>
                  </a:cubicBezTo>
                  <a:cubicBezTo>
                    <a:pt x="4294" y="454"/>
                    <a:pt x="3391" y="0"/>
                    <a:pt x="2712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0" name="Google Shape;12830;p32"/>
            <p:cNvSpPr/>
            <p:nvPr/>
          </p:nvSpPr>
          <p:spPr>
            <a:xfrm>
              <a:off x="3040137" y="1985637"/>
              <a:ext cx="110643" cy="121311"/>
            </a:xfrm>
            <a:custGeom>
              <a:rect b="b" l="l" r="r" t="t"/>
              <a:pathLst>
                <a:path extrusionOk="0" h="4628" w="4221">
                  <a:moveTo>
                    <a:pt x="2712" y="0"/>
                  </a:moveTo>
                  <a:cubicBezTo>
                    <a:pt x="679" y="0"/>
                    <a:pt x="0" y="3165"/>
                    <a:pt x="0" y="3165"/>
                  </a:cubicBezTo>
                  <a:cubicBezTo>
                    <a:pt x="0" y="3165"/>
                    <a:pt x="538" y="3249"/>
                    <a:pt x="510" y="4579"/>
                  </a:cubicBezTo>
                  <a:lnTo>
                    <a:pt x="510" y="4628"/>
                  </a:lnTo>
                  <a:cubicBezTo>
                    <a:pt x="1488" y="919"/>
                    <a:pt x="2860" y="308"/>
                    <a:pt x="3655" y="308"/>
                  </a:cubicBezTo>
                  <a:cubicBezTo>
                    <a:pt x="3918" y="308"/>
                    <a:pt x="4118" y="375"/>
                    <a:pt x="4220" y="419"/>
                  </a:cubicBezTo>
                  <a:cubicBezTo>
                    <a:pt x="3988" y="310"/>
                    <a:pt x="3274" y="0"/>
                    <a:pt x="2712" y="0"/>
                  </a:cubicBezTo>
                  <a:close/>
                </a:path>
              </a:pathLst>
            </a:custGeom>
            <a:solidFill>
              <a:srgbClr val="436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1" name="Google Shape;12831;p32"/>
            <p:cNvSpPr/>
            <p:nvPr/>
          </p:nvSpPr>
          <p:spPr>
            <a:xfrm>
              <a:off x="3158670" y="2204721"/>
              <a:ext cx="130276" cy="94784"/>
            </a:xfrm>
            <a:custGeom>
              <a:rect b="b" l="l" r="r" t="t"/>
              <a:pathLst>
                <a:path extrusionOk="0" h="3616" w="4970">
                  <a:moveTo>
                    <a:pt x="2483" y="1"/>
                  </a:moveTo>
                  <a:cubicBezTo>
                    <a:pt x="1112" y="1"/>
                    <a:pt x="0" y="813"/>
                    <a:pt x="0" y="1808"/>
                  </a:cubicBezTo>
                  <a:cubicBezTo>
                    <a:pt x="0" y="2807"/>
                    <a:pt x="1112" y="3616"/>
                    <a:pt x="2483" y="3616"/>
                  </a:cubicBezTo>
                  <a:cubicBezTo>
                    <a:pt x="3858" y="3616"/>
                    <a:pt x="4969" y="2807"/>
                    <a:pt x="4969" y="1808"/>
                  </a:cubicBezTo>
                  <a:cubicBezTo>
                    <a:pt x="4969" y="813"/>
                    <a:pt x="3858" y="1"/>
                    <a:pt x="2483" y="1"/>
                  </a:cubicBezTo>
                  <a:close/>
                </a:path>
              </a:pathLst>
            </a:custGeom>
            <a:solidFill>
              <a:srgbClr val="8EA5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2" name="Google Shape;12832;p32"/>
            <p:cNvSpPr/>
            <p:nvPr/>
          </p:nvSpPr>
          <p:spPr>
            <a:xfrm>
              <a:off x="3194162" y="2252113"/>
              <a:ext cx="59293" cy="59293"/>
            </a:xfrm>
            <a:custGeom>
              <a:rect b="b" l="l" r="r" t="t"/>
              <a:pathLst>
                <a:path extrusionOk="0" h="2262" w="2262">
                  <a:moveTo>
                    <a:pt x="0" y="0"/>
                  </a:moveTo>
                  <a:lnTo>
                    <a:pt x="0" y="1132"/>
                  </a:lnTo>
                  <a:cubicBezTo>
                    <a:pt x="0" y="1755"/>
                    <a:pt x="507" y="2261"/>
                    <a:pt x="1129" y="2261"/>
                  </a:cubicBezTo>
                  <a:cubicBezTo>
                    <a:pt x="1755" y="2261"/>
                    <a:pt x="2261" y="1755"/>
                    <a:pt x="2261" y="1132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3" name="Google Shape;12833;p32"/>
            <p:cNvSpPr/>
            <p:nvPr/>
          </p:nvSpPr>
          <p:spPr>
            <a:xfrm>
              <a:off x="3194162" y="2252113"/>
              <a:ext cx="59293" cy="29148"/>
            </a:xfrm>
            <a:custGeom>
              <a:rect b="b" l="l" r="r" t="t"/>
              <a:pathLst>
                <a:path extrusionOk="0" h="1112" w="2262">
                  <a:moveTo>
                    <a:pt x="0" y="0"/>
                  </a:moveTo>
                  <a:lnTo>
                    <a:pt x="0" y="1111"/>
                  </a:lnTo>
                  <a:cubicBezTo>
                    <a:pt x="401" y="1069"/>
                    <a:pt x="788" y="936"/>
                    <a:pt x="1129" y="725"/>
                  </a:cubicBezTo>
                  <a:cubicBezTo>
                    <a:pt x="1474" y="936"/>
                    <a:pt x="1861" y="1069"/>
                    <a:pt x="2261" y="1111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7D9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4" name="Google Shape;12834;p32"/>
            <p:cNvSpPr/>
            <p:nvPr/>
          </p:nvSpPr>
          <p:spPr>
            <a:xfrm>
              <a:off x="3140872" y="2198823"/>
              <a:ext cx="165846" cy="65190"/>
            </a:xfrm>
            <a:custGeom>
              <a:rect b="b" l="l" r="r" t="t"/>
              <a:pathLst>
                <a:path extrusionOk="0" h="2487" w="6327">
                  <a:moveTo>
                    <a:pt x="1696" y="1"/>
                  </a:moveTo>
                  <a:cubicBezTo>
                    <a:pt x="757" y="1"/>
                    <a:pt x="1" y="556"/>
                    <a:pt x="1" y="1245"/>
                  </a:cubicBezTo>
                  <a:cubicBezTo>
                    <a:pt x="1" y="1931"/>
                    <a:pt x="757" y="2487"/>
                    <a:pt x="1696" y="2487"/>
                  </a:cubicBezTo>
                  <a:cubicBezTo>
                    <a:pt x="2167" y="2487"/>
                    <a:pt x="2592" y="2346"/>
                    <a:pt x="2898" y="2118"/>
                  </a:cubicBezTo>
                  <a:cubicBezTo>
                    <a:pt x="2977" y="2060"/>
                    <a:pt x="3071" y="2031"/>
                    <a:pt x="3163" y="2031"/>
                  </a:cubicBezTo>
                  <a:cubicBezTo>
                    <a:pt x="3256" y="2031"/>
                    <a:pt x="3348" y="2060"/>
                    <a:pt x="3426" y="2118"/>
                  </a:cubicBezTo>
                  <a:cubicBezTo>
                    <a:pt x="3735" y="2346"/>
                    <a:pt x="4161" y="2487"/>
                    <a:pt x="4632" y="2487"/>
                  </a:cubicBezTo>
                  <a:cubicBezTo>
                    <a:pt x="5567" y="2487"/>
                    <a:pt x="6327" y="1931"/>
                    <a:pt x="6327" y="1245"/>
                  </a:cubicBezTo>
                  <a:cubicBezTo>
                    <a:pt x="6327" y="556"/>
                    <a:pt x="5567" y="1"/>
                    <a:pt x="4632" y="1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5" name="Google Shape;12835;p32"/>
            <p:cNvSpPr/>
            <p:nvPr/>
          </p:nvSpPr>
          <p:spPr>
            <a:xfrm>
              <a:off x="3188264" y="2175127"/>
              <a:ext cx="71088" cy="50013"/>
            </a:xfrm>
            <a:custGeom>
              <a:rect b="b" l="l" r="r" t="t"/>
              <a:pathLst>
                <a:path extrusionOk="0" h="1908" w="2712">
                  <a:moveTo>
                    <a:pt x="1354" y="1"/>
                  </a:moveTo>
                  <a:cubicBezTo>
                    <a:pt x="609" y="1"/>
                    <a:pt x="0" y="405"/>
                    <a:pt x="4" y="905"/>
                  </a:cubicBezTo>
                  <a:cubicBezTo>
                    <a:pt x="4" y="1386"/>
                    <a:pt x="573" y="1640"/>
                    <a:pt x="985" y="1826"/>
                  </a:cubicBezTo>
                  <a:cubicBezTo>
                    <a:pt x="1103" y="1880"/>
                    <a:pt x="1229" y="1908"/>
                    <a:pt x="1356" y="1908"/>
                  </a:cubicBezTo>
                  <a:cubicBezTo>
                    <a:pt x="1483" y="1908"/>
                    <a:pt x="1611" y="1880"/>
                    <a:pt x="1730" y="1826"/>
                  </a:cubicBezTo>
                  <a:cubicBezTo>
                    <a:pt x="2138" y="1640"/>
                    <a:pt x="2711" y="1386"/>
                    <a:pt x="2711" y="905"/>
                  </a:cubicBezTo>
                  <a:cubicBezTo>
                    <a:pt x="2711" y="405"/>
                    <a:pt x="2103" y="1"/>
                    <a:pt x="1354" y="1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6" name="Google Shape;12836;p32"/>
            <p:cNvSpPr/>
            <p:nvPr/>
          </p:nvSpPr>
          <p:spPr>
            <a:xfrm>
              <a:off x="3188264" y="2176988"/>
              <a:ext cx="52661" cy="48179"/>
            </a:xfrm>
            <a:custGeom>
              <a:rect b="b" l="l" r="r" t="t"/>
              <a:pathLst>
                <a:path extrusionOk="0" h="1838" w="2009">
                  <a:moveTo>
                    <a:pt x="841" y="0"/>
                  </a:moveTo>
                  <a:lnTo>
                    <a:pt x="841" y="0"/>
                  </a:lnTo>
                  <a:cubicBezTo>
                    <a:pt x="348" y="134"/>
                    <a:pt x="0" y="457"/>
                    <a:pt x="0" y="834"/>
                  </a:cubicBezTo>
                  <a:cubicBezTo>
                    <a:pt x="0" y="1319"/>
                    <a:pt x="570" y="1569"/>
                    <a:pt x="981" y="1758"/>
                  </a:cubicBezTo>
                  <a:cubicBezTo>
                    <a:pt x="1099" y="1811"/>
                    <a:pt x="1227" y="1838"/>
                    <a:pt x="1354" y="1838"/>
                  </a:cubicBezTo>
                  <a:cubicBezTo>
                    <a:pt x="1482" y="1838"/>
                    <a:pt x="1609" y="1811"/>
                    <a:pt x="1727" y="1758"/>
                  </a:cubicBezTo>
                  <a:cubicBezTo>
                    <a:pt x="1815" y="1716"/>
                    <a:pt x="1913" y="1674"/>
                    <a:pt x="2008" y="1625"/>
                  </a:cubicBezTo>
                  <a:cubicBezTo>
                    <a:pt x="1453" y="1526"/>
                    <a:pt x="735" y="1161"/>
                    <a:pt x="672" y="587"/>
                  </a:cubicBezTo>
                  <a:cubicBezTo>
                    <a:pt x="640" y="303"/>
                    <a:pt x="841" y="0"/>
                    <a:pt x="841" y="0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7" name="Google Shape;12837;p32"/>
            <p:cNvSpPr/>
            <p:nvPr/>
          </p:nvSpPr>
          <p:spPr>
            <a:xfrm>
              <a:off x="3259693" y="2092636"/>
              <a:ext cx="52556" cy="64378"/>
            </a:xfrm>
            <a:custGeom>
              <a:rect b="b" l="l" r="r" t="t"/>
              <a:pathLst>
                <a:path extrusionOk="0" h="2456" w="2005">
                  <a:moveTo>
                    <a:pt x="1003" y="1"/>
                  </a:moveTo>
                  <a:cubicBezTo>
                    <a:pt x="451" y="1"/>
                    <a:pt x="1" y="447"/>
                    <a:pt x="1" y="1003"/>
                  </a:cubicBezTo>
                  <a:lnTo>
                    <a:pt x="1" y="1453"/>
                  </a:lnTo>
                  <a:cubicBezTo>
                    <a:pt x="1" y="2009"/>
                    <a:pt x="451" y="2455"/>
                    <a:pt x="1003" y="2455"/>
                  </a:cubicBezTo>
                  <a:cubicBezTo>
                    <a:pt x="1555" y="2455"/>
                    <a:pt x="2005" y="2009"/>
                    <a:pt x="2005" y="1453"/>
                  </a:cubicBezTo>
                  <a:lnTo>
                    <a:pt x="2005" y="1003"/>
                  </a:lnTo>
                  <a:cubicBezTo>
                    <a:pt x="2005" y="852"/>
                    <a:pt x="1973" y="708"/>
                    <a:pt x="1910" y="574"/>
                  </a:cubicBezTo>
                  <a:cubicBezTo>
                    <a:pt x="1872" y="497"/>
                    <a:pt x="1794" y="452"/>
                    <a:pt x="1714" y="452"/>
                  </a:cubicBezTo>
                  <a:cubicBezTo>
                    <a:pt x="1684" y="452"/>
                    <a:pt x="1654" y="458"/>
                    <a:pt x="1625" y="472"/>
                  </a:cubicBezTo>
                  <a:cubicBezTo>
                    <a:pt x="1520" y="521"/>
                    <a:pt x="1477" y="648"/>
                    <a:pt x="1527" y="753"/>
                  </a:cubicBezTo>
                  <a:cubicBezTo>
                    <a:pt x="1562" y="831"/>
                    <a:pt x="1583" y="915"/>
                    <a:pt x="1583" y="1003"/>
                  </a:cubicBezTo>
                  <a:lnTo>
                    <a:pt x="1583" y="1453"/>
                  </a:lnTo>
                  <a:cubicBezTo>
                    <a:pt x="1583" y="1773"/>
                    <a:pt x="1323" y="2033"/>
                    <a:pt x="1003" y="2033"/>
                  </a:cubicBezTo>
                  <a:cubicBezTo>
                    <a:pt x="683" y="2033"/>
                    <a:pt x="422" y="1773"/>
                    <a:pt x="422" y="1453"/>
                  </a:cubicBezTo>
                  <a:lnTo>
                    <a:pt x="422" y="1003"/>
                  </a:lnTo>
                  <a:cubicBezTo>
                    <a:pt x="422" y="683"/>
                    <a:pt x="683" y="423"/>
                    <a:pt x="1003" y="423"/>
                  </a:cubicBezTo>
                  <a:cubicBezTo>
                    <a:pt x="1119" y="423"/>
                    <a:pt x="1214" y="328"/>
                    <a:pt x="1214" y="212"/>
                  </a:cubicBezTo>
                  <a:cubicBezTo>
                    <a:pt x="1214" y="96"/>
                    <a:pt x="1119" y="1"/>
                    <a:pt x="10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8" name="Google Shape;12838;p32"/>
            <p:cNvSpPr/>
            <p:nvPr/>
          </p:nvSpPr>
          <p:spPr>
            <a:xfrm>
              <a:off x="3135341" y="2092636"/>
              <a:ext cx="52582" cy="64378"/>
            </a:xfrm>
            <a:custGeom>
              <a:rect b="b" l="l" r="r" t="t"/>
              <a:pathLst>
                <a:path extrusionOk="0" h="2456" w="2006">
                  <a:moveTo>
                    <a:pt x="1003" y="1"/>
                  </a:moveTo>
                  <a:cubicBezTo>
                    <a:pt x="451" y="1"/>
                    <a:pt x="1" y="447"/>
                    <a:pt x="1" y="1003"/>
                  </a:cubicBezTo>
                  <a:lnTo>
                    <a:pt x="1" y="1453"/>
                  </a:lnTo>
                  <a:cubicBezTo>
                    <a:pt x="1" y="2009"/>
                    <a:pt x="447" y="2455"/>
                    <a:pt x="1003" y="2455"/>
                  </a:cubicBezTo>
                  <a:cubicBezTo>
                    <a:pt x="1555" y="2455"/>
                    <a:pt x="2005" y="2009"/>
                    <a:pt x="2005" y="1453"/>
                  </a:cubicBezTo>
                  <a:lnTo>
                    <a:pt x="2005" y="1003"/>
                  </a:lnTo>
                  <a:cubicBezTo>
                    <a:pt x="2005" y="852"/>
                    <a:pt x="1974" y="708"/>
                    <a:pt x="1907" y="574"/>
                  </a:cubicBezTo>
                  <a:cubicBezTo>
                    <a:pt x="1871" y="497"/>
                    <a:pt x="1794" y="452"/>
                    <a:pt x="1715" y="452"/>
                  </a:cubicBezTo>
                  <a:cubicBezTo>
                    <a:pt x="1685" y="452"/>
                    <a:pt x="1654" y="458"/>
                    <a:pt x="1625" y="472"/>
                  </a:cubicBezTo>
                  <a:cubicBezTo>
                    <a:pt x="1520" y="521"/>
                    <a:pt x="1474" y="648"/>
                    <a:pt x="1527" y="753"/>
                  </a:cubicBezTo>
                  <a:cubicBezTo>
                    <a:pt x="1562" y="831"/>
                    <a:pt x="1583" y="915"/>
                    <a:pt x="1583" y="1003"/>
                  </a:cubicBezTo>
                  <a:lnTo>
                    <a:pt x="1583" y="1453"/>
                  </a:lnTo>
                  <a:cubicBezTo>
                    <a:pt x="1583" y="1773"/>
                    <a:pt x="1323" y="2033"/>
                    <a:pt x="1003" y="2033"/>
                  </a:cubicBezTo>
                  <a:cubicBezTo>
                    <a:pt x="683" y="2033"/>
                    <a:pt x="423" y="1773"/>
                    <a:pt x="423" y="1453"/>
                  </a:cubicBezTo>
                  <a:lnTo>
                    <a:pt x="423" y="1003"/>
                  </a:lnTo>
                  <a:cubicBezTo>
                    <a:pt x="423" y="683"/>
                    <a:pt x="683" y="423"/>
                    <a:pt x="1003" y="423"/>
                  </a:cubicBezTo>
                  <a:cubicBezTo>
                    <a:pt x="1119" y="423"/>
                    <a:pt x="1214" y="328"/>
                    <a:pt x="1214" y="212"/>
                  </a:cubicBezTo>
                  <a:cubicBezTo>
                    <a:pt x="1214" y="96"/>
                    <a:pt x="1119" y="1"/>
                    <a:pt x="10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9" name="Google Shape;12839;p32"/>
            <p:cNvSpPr/>
            <p:nvPr/>
          </p:nvSpPr>
          <p:spPr>
            <a:xfrm>
              <a:off x="3034239" y="1980106"/>
              <a:ext cx="379033" cy="336752"/>
            </a:xfrm>
            <a:custGeom>
              <a:rect b="b" l="l" r="r" t="t"/>
              <a:pathLst>
                <a:path extrusionOk="0" h="12847" w="14460">
                  <a:moveTo>
                    <a:pt x="2940" y="422"/>
                  </a:moveTo>
                  <a:cubicBezTo>
                    <a:pt x="3274" y="422"/>
                    <a:pt x="3675" y="545"/>
                    <a:pt x="3977" y="661"/>
                  </a:cubicBezTo>
                  <a:cubicBezTo>
                    <a:pt x="2842" y="1284"/>
                    <a:pt x="2673" y="2666"/>
                    <a:pt x="2508" y="4002"/>
                  </a:cubicBezTo>
                  <a:cubicBezTo>
                    <a:pt x="2370" y="5092"/>
                    <a:pt x="2233" y="6217"/>
                    <a:pt x="1572" y="6903"/>
                  </a:cubicBezTo>
                  <a:cubicBezTo>
                    <a:pt x="1530" y="6948"/>
                    <a:pt x="1472" y="6971"/>
                    <a:pt x="1414" y="6971"/>
                  </a:cubicBezTo>
                  <a:cubicBezTo>
                    <a:pt x="1394" y="6971"/>
                    <a:pt x="1374" y="6968"/>
                    <a:pt x="1354" y="6963"/>
                  </a:cubicBezTo>
                  <a:cubicBezTo>
                    <a:pt x="1270" y="6945"/>
                    <a:pt x="1203" y="6882"/>
                    <a:pt x="1178" y="6797"/>
                  </a:cubicBezTo>
                  <a:cubicBezTo>
                    <a:pt x="1062" y="6414"/>
                    <a:pt x="929" y="5757"/>
                    <a:pt x="950" y="4793"/>
                  </a:cubicBezTo>
                  <a:cubicBezTo>
                    <a:pt x="971" y="3805"/>
                    <a:pt x="686" y="3415"/>
                    <a:pt x="475" y="3263"/>
                  </a:cubicBezTo>
                  <a:cubicBezTo>
                    <a:pt x="640" y="2648"/>
                    <a:pt x="1347" y="422"/>
                    <a:pt x="2940" y="422"/>
                  </a:cubicBezTo>
                  <a:close/>
                  <a:moveTo>
                    <a:pt x="7230" y="7655"/>
                  </a:moveTo>
                  <a:cubicBezTo>
                    <a:pt x="7849" y="7655"/>
                    <a:pt x="8376" y="7968"/>
                    <a:pt x="8376" y="8345"/>
                  </a:cubicBezTo>
                  <a:lnTo>
                    <a:pt x="8376" y="8348"/>
                  </a:lnTo>
                  <a:cubicBezTo>
                    <a:pt x="8376" y="8686"/>
                    <a:pt x="7888" y="8907"/>
                    <a:pt x="7533" y="9069"/>
                  </a:cubicBezTo>
                  <a:lnTo>
                    <a:pt x="7518" y="9076"/>
                  </a:lnTo>
                  <a:cubicBezTo>
                    <a:pt x="7427" y="9118"/>
                    <a:pt x="7329" y="9139"/>
                    <a:pt x="7232" y="9139"/>
                  </a:cubicBezTo>
                  <a:cubicBezTo>
                    <a:pt x="7134" y="9139"/>
                    <a:pt x="7037" y="9118"/>
                    <a:pt x="6945" y="9076"/>
                  </a:cubicBezTo>
                  <a:lnTo>
                    <a:pt x="6928" y="9069"/>
                  </a:lnTo>
                  <a:cubicBezTo>
                    <a:pt x="6573" y="8907"/>
                    <a:pt x="6087" y="8686"/>
                    <a:pt x="6087" y="8348"/>
                  </a:cubicBezTo>
                  <a:cubicBezTo>
                    <a:pt x="6087" y="7972"/>
                    <a:pt x="6611" y="7655"/>
                    <a:pt x="7230" y="7655"/>
                  </a:cubicBezTo>
                  <a:close/>
                  <a:moveTo>
                    <a:pt x="11527" y="426"/>
                  </a:moveTo>
                  <a:cubicBezTo>
                    <a:pt x="13117" y="426"/>
                    <a:pt x="13827" y="2648"/>
                    <a:pt x="13992" y="3267"/>
                  </a:cubicBezTo>
                  <a:cubicBezTo>
                    <a:pt x="13778" y="3415"/>
                    <a:pt x="13493" y="3805"/>
                    <a:pt x="13514" y="4793"/>
                  </a:cubicBezTo>
                  <a:cubicBezTo>
                    <a:pt x="13535" y="5760"/>
                    <a:pt x="13401" y="6421"/>
                    <a:pt x="13285" y="6801"/>
                  </a:cubicBezTo>
                  <a:cubicBezTo>
                    <a:pt x="13261" y="6882"/>
                    <a:pt x="13194" y="6945"/>
                    <a:pt x="13110" y="6966"/>
                  </a:cubicBezTo>
                  <a:cubicBezTo>
                    <a:pt x="13091" y="6971"/>
                    <a:pt x="13072" y="6974"/>
                    <a:pt x="13054" y="6974"/>
                  </a:cubicBezTo>
                  <a:cubicBezTo>
                    <a:pt x="12994" y="6974"/>
                    <a:pt x="12934" y="6948"/>
                    <a:pt x="12892" y="6903"/>
                  </a:cubicBezTo>
                  <a:cubicBezTo>
                    <a:pt x="12230" y="6221"/>
                    <a:pt x="12090" y="5095"/>
                    <a:pt x="11956" y="4002"/>
                  </a:cubicBezTo>
                  <a:cubicBezTo>
                    <a:pt x="11868" y="3277"/>
                    <a:pt x="11773" y="2525"/>
                    <a:pt x="11524" y="1906"/>
                  </a:cubicBezTo>
                  <a:cubicBezTo>
                    <a:pt x="11486" y="1815"/>
                    <a:pt x="11411" y="1776"/>
                    <a:pt x="11336" y="1776"/>
                  </a:cubicBezTo>
                  <a:cubicBezTo>
                    <a:pt x="11204" y="1776"/>
                    <a:pt x="11070" y="1897"/>
                    <a:pt x="11133" y="2061"/>
                  </a:cubicBezTo>
                  <a:cubicBezTo>
                    <a:pt x="11362" y="2634"/>
                    <a:pt x="11446" y="3323"/>
                    <a:pt x="11538" y="4055"/>
                  </a:cubicBezTo>
                  <a:cubicBezTo>
                    <a:pt x="11654" y="4990"/>
                    <a:pt x="11770" y="5950"/>
                    <a:pt x="12213" y="6699"/>
                  </a:cubicBezTo>
                  <a:cubicBezTo>
                    <a:pt x="12132" y="7385"/>
                    <a:pt x="11886" y="8039"/>
                    <a:pt x="11489" y="8605"/>
                  </a:cubicBezTo>
                  <a:cubicBezTo>
                    <a:pt x="11246" y="8956"/>
                    <a:pt x="10947" y="9266"/>
                    <a:pt x="10602" y="9519"/>
                  </a:cubicBezTo>
                  <a:cubicBezTo>
                    <a:pt x="10581" y="9146"/>
                    <a:pt x="10377" y="8798"/>
                    <a:pt x="10022" y="8538"/>
                  </a:cubicBezTo>
                  <a:cubicBezTo>
                    <a:pt x="9685" y="8288"/>
                    <a:pt x="9242" y="8148"/>
                    <a:pt x="8770" y="8134"/>
                  </a:cubicBezTo>
                  <a:cubicBezTo>
                    <a:pt x="8637" y="7613"/>
                    <a:pt x="8007" y="7230"/>
                    <a:pt x="7230" y="7230"/>
                  </a:cubicBezTo>
                  <a:cubicBezTo>
                    <a:pt x="6456" y="7230"/>
                    <a:pt x="5824" y="7613"/>
                    <a:pt x="5693" y="8134"/>
                  </a:cubicBezTo>
                  <a:cubicBezTo>
                    <a:pt x="5591" y="8137"/>
                    <a:pt x="5493" y="8148"/>
                    <a:pt x="5395" y="8162"/>
                  </a:cubicBezTo>
                  <a:cubicBezTo>
                    <a:pt x="5122" y="8192"/>
                    <a:pt x="5164" y="8584"/>
                    <a:pt x="5414" y="8584"/>
                  </a:cubicBezTo>
                  <a:cubicBezTo>
                    <a:pt x="5428" y="8584"/>
                    <a:pt x="5442" y="8583"/>
                    <a:pt x="5458" y="8580"/>
                  </a:cubicBezTo>
                  <a:cubicBezTo>
                    <a:pt x="5535" y="8566"/>
                    <a:pt x="5616" y="8559"/>
                    <a:pt x="5693" y="8559"/>
                  </a:cubicBezTo>
                  <a:cubicBezTo>
                    <a:pt x="5827" y="9030"/>
                    <a:pt x="6376" y="9280"/>
                    <a:pt x="6755" y="9452"/>
                  </a:cubicBezTo>
                  <a:lnTo>
                    <a:pt x="6769" y="9459"/>
                  </a:lnTo>
                  <a:cubicBezTo>
                    <a:pt x="6917" y="9526"/>
                    <a:pt x="7074" y="9560"/>
                    <a:pt x="7232" y="9560"/>
                  </a:cubicBezTo>
                  <a:cubicBezTo>
                    <a:pt x="7389" y="9560"/>
                    <a:pt x="7547" y="9526"/>
                    <a:pt x="7694" y="9459"/>
                  </a:cubicBezTo>
                  <a:lnTo>
                    <a:pt x="7708" y="9452"/>
                  </a:lnTo>
                  <a:cubicBezTo>
                    <a:pt x="8088" y="9280"/>
                    <a:pt x="8640" y="9030"/>
                    <a:pt x="8770" y="8559"/>
                  </a:cubicBezTo>
                  <a:cubicBezTo>
                    <a:pt x="9554" y="8584"/>
                    <a:pt x="10184" y="9037"/>
                    <a:pt x="10184" y="9586"/>
                  </a:cubicBezTo>
                  <a:cubicBezTo>
                    <a:pt x="10184" y="10156"/>
                    <a:pt x="9519" y="10620"/>
                    <a:pt x="8700" y="10620"/>
                  </a:cubicBezTo>
                  <a:cubicBezTo>
                    <a:pt x="8289" y="10620"/>
                    <a:pt x="7909" y="10504"/>
                    <a:pt x="7624" y="10293"/>
                  </a:cubicBezTo>
                  <a:cubicBezTo>
                    <a:pt x="7506" y="10207"/>
                    <a:pt x="7368" y="10164"/>
                    <a:pt x="7231" y="10164"/>
                  </a:cubicBezTo>
                  <a:cubicBezTo>
                    <a:pt x="7093" y="10164"/>
                    <a:pt x="6956" y="10207"/>
                    <a:pt x="6840" y="10293"/>
                  </a:cubicBezTo>
                  <a:cubicBezTo>
                    <a:pt x="6555" y="10504"/>
                    <a:pt x="6175" y="10620"/>
                    <a:pt x="5764" y="10620"/>
                  </a:cubicBezTo>
                  <a:cubicBezTo>
                    <a:pt x="4944" y="10620"/>
                    <a:pt x="4280" y="10156"/>
                    <a:pt x="4280" y="9586"/>
                  </a:cubicBezTo>
                  <a:cubicBezTo>
                    <a:pt x="4280" y="9340"/>
                    <a:pt x="4413" y="9097"/>
                    <a:pt x="4653" y="8907"/>
                  </a:cubicBezTo>
                  <a:cubicBezTo>
                    <a:pt x="4830" y="8767"/>
                    <a:pt x="4696" y="8527"/>
                    <a:pt x="4522" y="8527"/>
                  </a:cubicBezTo>
                  <a:cubicBezTo>
                    <a:pt x="4479" y="8527"/>
                    <a:pt x="4433" y="8542"/>
                    <a:pt x="4389" y="8577"/>
                  </a:cubicBezTo>
                  <a:cubicBezTo>
                    <a:pt x="4065" y="8833"/>
                    <a:pt x="3879" y="9164"/>
                    <a:pt x="3858" y="9519"/>
                  </a:cubicBezTo>
                  <a:cubicBezTo>
                    <a:pt x="3513" y="9266"/>
                    <a:pt x="3214" y="8956"/>
                    <a:pt x="2972" y="8605"/>
                  </a:cubicBezTo>
                  <a:cubicBezTo>
                    <a:pt x="2574" y="8039"/>
                    <a:pt x="2328" y="7385"/>
                    <a:pt x="2251" y="6699"/>
                  </a:cubicBezTo>
                  <a:cubicBezTo>
                    <a:pt x="2690" y="5950"/>
                    <a:pt x="2806" y="4990"/>
                    <a:pt x="2922" y="4055"/>
                  </a:cubicBezTo>
                  <a:cubicBezTo>
                    <a:pt x="3014" y="3309"/>
                    <a:pt x="3102" y="2609"/>
                    <a:pt x="3341" y="2033"/>
                  </a:cubicBezTo>
                  <a:cubicBezTo>
                    <a:pt x="3584" y="1438"/>
                    <a:pt x="3960" y="1073"/>
                    <a:pt x="4515" y="890"/>
                  </a:cubicBezTo>
                  <a:cubicBezTo>
                    <a:pt x="4698" y="954"/>
                    <a:pt x="4856" y="979"/>
                    <a:pt x="5004" y="979"/>
                  </a:cubicBezTo>
                  <a:cubicBezTo>
                    <a:pt x="5221" y="979"/>
                    <a:pt x="5417" y="926"/>
                    <a:pt x="5641" y="865"/>
                  </a:cubicBezTo>
                  <a:cubicBezTo>
                    <a:pt x="6161" y="723"/>
                    <a:pt x="6696" y="652"/>
                    <a:pt x="7230" y="652"/>
                  </a:cubicBezTo>
                  <a:cubicBezTo>
                    <a:pt x="7765" y="652"/>
                    <a:pt x="8299" y="723"/>
                    <a:pt x="8820" y="865"/>
                  </a:cubicBezTo>
                  <a:cubicBezTo>
                    <a:pt x="9041" y="928"/>
                    <a:pt x="9238" y="981"/>
                    <a:pt x="9456" y="981"/>
                  </a:cubicBezTo>
                  <a:cubicBezTo>
                    <a:pt x="9621" y="978"/>
                    <a:pt x="9790" y="950"/>
                    <a:pt x="9945" y="893"/>
                  </a:cubicBezTo>
                  <a:cubicBezTo>
                    <a:pt x="10230" y="981"/>
                    <a:pt x="10486" y="1139"/>
                    <a:pt x="10694" y="1354"/>
                  </a:cubicBezTo>
                  <a:cubicBezTo>
                    <a:pt x="10740" y="1403"/>
                    <a:pt x="10793" y="1423"/>
                    <a:pt x="10844" y="1423"/>
                  </a:cubicBezTo>
                  <a:cubicBezTo>
                    <a:pt x="11006" y="1423"/>
                    <a:pt x="11150" y="1217"/>
                    <a:pt x="11000" y="1062"/>
                  </a:cubicBezTo>
                  <a:cubicBezTo>
                    <a:pt x="10849" y="904"/>
                    <a:pt x="10676" y="770"/>
                    <a:pt x="10486" y="665"/>
                  </a:cubicBezTo>
                  <a:cubicBezTo>
                    <a:pt x="10789" y="549"/>
                    <a:pt x="11193" y="426"/>
                    <a:pt x="11527" y="426"/>
                  </a:cubicBezTo>
                  <a:close/>
                  <a:moveTo>
                    <a:pt x="5187" y="10975"/>
                  </a:moveTo>
                  <a:cubicBezTo>
                    <a:pt x="5377" y="11017"/>
                    <a:pt x="5570" y="11042"/>
                    <a:pt x="5764" y="11042"/>
                  </a:cubicBezTo>
                  <a:cubicBezTo>
                    <a:pt x="5806" y="11042"/>
                    <a:pt x="5848" y="11042"/>
                    <a:pt x="5890" y="11038"/>
                  </a:cubicBezTo>
                  <a:lnTo>
                    <a:pt x="5890" y="11506"/>
                  </a:lnTo>
                  <a:cubicBezTo>
                    <a:pt x="5890" y="11559"/>
                    <a:pt x="5894" y="11608"/>
                    <a:pt x="5901" y="11657"/>
                  </a:cubicBezTo>
                  <a:cubicBezTo>
                    <a:pt x="5609" y="11492"/>
                    <a:pt x="5366" y="11256"/>
                    <a:pt x="5187" y="10975"/>
                  </a:cubicBezTo>
                  <a:close/>
                  <a:moveTo>
                    <a:pt x="9277" y="10975"/>
                  </a:moveTo>
                  <a:cubicBezTo>
                    <a:pt x="9097" y="11260"/>
                    <a:pt x="8855" y="11495"/>
                    <a:pt x="8563" y="11661"/>
                  </a:cubicBezTo>
                  <a:cubicBezTo>
                    <a:pt x="8570" y="11611"/>
                    <a:pt x="8573" y="11559"/>
                    <a:pt x="8573" y="11509"/>
                  </a:cubicBezTo>
                  <a:lnTo>
                    <a:pt x="8573" y="11038"/>
                  </a:lnTo>
                  <a:cubicBezTo>
                    <a:pt x="8616" y="11038"/>
                    <a:pt x="8658" y="11042"/>
                    <a:pt x="8700" y="11042"/>
                  </a:cubicBezTo>
                  <a:cubicBezTo>
                    <a:pt x="8893" y="11042"/>
                    <a:pt x="9087" y="11021"/>
                    <a:pt x="9277" y="10975"/>
                  </a:cubicBezTo>
                  <a:close/>
                  <a:moveTo>
                    <a:pt x="7019" y="10680"/>
                  </a:moveTo>
                  <a:lnTo>
                    <a:pt x="7019" y="11281"/>
                  </a:lnTo>
                  <a:cubicBezTo>
                    <a:pt x="7019" y="11397"/>
                    <a:pt x="7114" y="11492"/>
                    <a:pt x="7230" y="11492"/>
                  </a:cubicBezTo>
                  <a:cubicBezTo>
                    <a:pt x="7350" y="11492"/>
                    <a:pt x="7445" y="11397"/>
                    <a:pt x="7441" y="11281"/>
                  </a:cubicBezTo>
                  <a:lnTo>
                    <a:pt x="7441" y="10683"/>
                  </a:lnTo>
                  <a:cubicBezTo>
                    <a:pt x="7659" y="10824"/>
                    <a:pt x="7898" y="10926"/>
                    <a:pt x="8148" y="10982"/>
                  </a:cubicBezTo>
                  <a:lnTo>
                    <a:pt x="8148" y="11509"/>
                  </a:lnTo>
                  <a:cubicBezTo>
                    <a:pt x="8148" y="12016"/>
                    <a:pt x="7736" y="12424"/>
                    <a:pt x="7230" y="12427"/>
                  </a:cubicBezTo>
                  <a:lnTo>
                    <a:pt x="7230" y="12424"/>
                  </a:lnTo>
                  <a:cubicBezTo>
                    <a:pt x="6724" y="12424"/>
                    <a:pt x="6312" y="12012"/>
                    <a:pt x="6312" y="11506"/>
                  </a:cubicBezTo>
                  <a:lnTo>
                    <a:pt x="6312" y="10978"/>
                  </a:lnTo>
                  <a:cubicBezTo>
                    <a:pt x="6565" y="10922"/>
                    <a:pt x="6805" y="10820"/>
                    <a:pt x="7019" y="10680"/>
                  </a:cubicBezTo>
                  <a:close/>
                  <a:moveTo>
                    <a:pt x="2937" y="0"/>
                  </a:moveTo>
                  <a:cubicBezTo>
                    <a:pt x="2022" y="0"/>
                    <a:pt x="1224" y="587"/>
                    <a:pt x="633" y="1695"/>
                  </a:cubicBezTo>
                  <a:cubicBezTo>
                    <a:pt x="359" y="2212"/>
                    <a:pt x="151" y="2761"/>
                    <a:pt x="18" y="3330"/>
                  </a:cubicBezTo>
                  <a:cubicBezTo>
                    <a:pt x="0" y="3390"/>
                    <a:pt x="11" y="3453"/>
                    <a:pt x="46" y="3503"/>
                  </a:cubicBezTo>
                  <a:cubicBezTo>
                    <a:pt x="78" y="3552"/>
                    <a:pt x="127" y="3580"/>
                    <a:pt x="183" y="3583"/>
                  </a:cubicBezTo>
                  <a:cubicBezTo>
                    <a:pt x="229" y="3604"/>
                    <a:pt x="542" y="3773"/>
                    <a:pt x="521" y="4782"/>
                  </a:cubicBezTo>
                  <a:cubicBezTo>
                    <a:pt x="500" y="5802"/>
                    <a:pt x="644" y="6509"/>
                    <a:pt x="767" y="6920"/>
                  </a:cubicBezTo>
                  <a:cubicBezTo>
                    <a:pt x="837" y="7149"/>
                    <a:pt x="1020" y="7321"/>
                    <a:pt x="1252" y="7374"/>
                  </a:cubicBezTo>
                  <a:cubicBezTo>
                    <a:pt x="1305" y="7388"/>
                    <a:pt x="1358" y="7392"/>
                    <a:pt x="1410" y="7392"/>
                  </a:cubicBezTo>
                  <a:cubicBezTo>
                    <a:pt x="1414" y="7392"/>
                    <a:pt x="1418" y="7392"/>
                    <a:pt x="1422" y="7392"/>
                  </a:cubicBezTo>
                  <a:cubicBezTo>
                    <a:pt x="1594" y="7392"/>
                    <a:pt x="1754" y="7318"/>
                    <a:pt x="1875" y="7195"/>
                  </a:cubicBezTo>
                  <a:lnTo>
                    <a:pt x="1896" y="7170"/>
                  </a:lnTo>
                  <a:cubicBezTo>
                    <a:pt x="2188" y="8549"/>
                    <a:pt x="3112" y="9656"/>
                    <a:pt x="3974" y="10096"/>
                  </a:cubicBezTo>
                  <a:cubicBezTo>
                    <a:pt x="4079" y="10310"/>
                    <a:pt x="4241" y="10497"/>
                    <a:pt x="4438" y="10637"/>
                  </a:cubicBezTo>
                  <a:cubicBezTo>
                    <a:pt x="4491" y="10676"/>
                    <a:pt x="4551" y="10715"/>
                    <a:pt x="4607" y="10746"/>
                  </a:cubicBezTo>
                  <a:cubicBezTo>
                    <a:pt x="4860" y="11429"/>
                    <a:pt x="5402" y="11963"/>
                    <a:pt x="6087" y="12206"/>
                  </a:cubicBezTo>
                  <a:cubicBezTo>
                    <a:pt x="6347" y="12633"/>
                    <a:pt x="6788" y="12847"/>
                    <a:pt x="7229" y="12847"/>
                  </a:cubicBezTo>
                  <a:cubicBezTo>
                    <a:pt x="7670" y="12847"/>
                    <a:pt x="8111" y="12633"/>
                    <a:pt x="8373" y="12206"/>
                  </a:cubicBezTo>
                  <a:cubicBezTo>
                    <a:pt x="9059" y="11967"/>
                    <a:pt x="9600" y="11429"/>
                    <a:pt x="9850" y="10746"/>
                  </a:cubicBezTo>
                  <a:cubicBezTo>
                    <a:pt x="9910" y="10715"/>
                    <a:pt x="9966" y="10676"/>
                    <a:pt x="10019" y="10637"/>
                  </a:cubicBezTo>
                  <a:cubicBezTo>
                    <a:pt x="10216" y="10497"/>
                    <a:pt x="10377" y="10310"/>
                    <a:pt x="10486" y="10096"/>
                  </a:cubicBezTo>
                  <a:cubicBezTo>
                    <a:pt x="11348" y="9656"/>
                    <a:pt x="12273" y="8549"/>
                    <a:pt x="12561" y="7170"/>
                  </a:cubicBezTo>
                  <a:lnTo>
                    <a:pt x="12582" y="7195"/>
                  </a:lnTo>
                  <a:cubicBezTo>
                    <a:pt x="12702" y="7318"/>
                    <a:pt x="12866" y="7392"/>
                    <a:pt x="13035" y="7392"/>
                  </a:cubicBezTo>
                  <a:cubicBezTo>
                    <a:pt x="13038" y="7392"/>
                    <a:pt x="13042" y="7392"/>
                    <a:pt x="13046" y="7392"/>
                  </a:cubicBezTo>
                  <a:cubicBezTo>
                    <a:pt x="13103" y="7392"/>
                    <a:pt x="13155" y="7388"/>
                    <a:pt x="13205" y="7374"/>
                  </a:cubicBezTo>
                  <a:cubicBezTo>
                    <a:pt x="13437" y="7321"/>
                    <a:pt x="13619" y="7149"/>
                    <a:pt x="13690" y="6920"/>
                  </a:cubicBezTo>
                  <a:cubicBezTo>
                    <a:pt x="13813" y="6509"/>
                    <a:pt x="13957" y="5802"/>
                    <a:pt x="13936" y="4782"/>
                  </a:cubicBezTo>
                  <a:cubicBezTo>
                    <a:pt x="13915" y="3773"/>
                    <a:pt x="14228" y="3604"/>
                    <a:pt x="14274" y="3583"/>
                  </a:cubicBezTo>
                  <a:cubicBezTo>
                    <a:pt x="14330" y="3580"/>
                    <a:pt x="14379" y="3552"/>
                    <a:pt x="14414" y="3503"/>
                  </a:cubicBezTo>
                  <a:cubicBezTo>
                    <a:pt x="14449" y="3453"/>
                    <a:pt x="14460" y="3390"/>
                    <a:pt x="14442" y="3330"/>
                  </a:cubicBezTo>
                  <a:cubicBezTo>
                    <a:pt x="14305" y="2761"/>
                    <a:pt x="14101" y="2212"/>
                    <a:pt x="13827" y="1695"/>
                  </a:cubicBezTo>
                  <a:cubicBezTo>
                    <a:pt x="13233" y="587"/>
                    <a:pt x="12434" y="0"/>
                    <a:pt x="11524" y="0"/>
                  </a:cubicBezTo>
                  <a:cubicBezTo>
                    <a:pt x="10834" y="0"/>
                    <a:pt x="9962" y="419"/>
                    <a:pt x="9857" y="471"/>
                  </a:cubicBezTo>
                  <a:cubicBezTo>
                    <a:pt x="9702" y="531"/>
                    <a:pt x="9576" y="554"/>
                    <a:pt x="9453" y="554"/>
                  </a:cubicBezTo>
                  <a:cubicBezTo>
                    <a:pt x="9292" y="554"/>
                    <a:pt x="9136" y="513"/>
                    <a:pt x="8929" y="457"/>
                  </a:cubicBezTo>
                  <a:cubicBezTo>
                    <a:pt x="8373" y="304"/>
                    <a:pt x="7802" y="228"/>
                    <a:pt x="7230" y="228"/>
                  </a:cubicBezTo>
                  <a:cubicBezTo>
                    <a:pt x="6659" y="228"/>
                    <a:pt x="6087" y="304"/>
                    <a:pt x="5532" y="457"/>
                  </a:cubicBezTo>
                  <a:cubicBezTo>
                    <a:pt x="5322" y="513"/>
                    <a:pt x="5165" y="554"/>
                    <a:pt x="5004" y="554"/>
                  </a:cubicBezTo>
                  <a:cubicBezTo>
                    <a:pt x="4882" y="554"/>
                    <a:pt x="4757" y="531"/>
                    <a:pt x="4603" y="471"/>
                  </a:cubicBezTo>
                  <a:cubicBezTo>
                    <a:pt x="4494" y="419"/>
                    <a:pt x="3626" y="0"/>
                    <a:pt x="29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40" name="Google Shape;12840;p32"/>
          <p:cNvGrpSpPr/>
          <p:nvPr/>
        </p:nvGrpSpPr>
        <p:grpSpPr>
          <a:xfrm>
            <a:off x="874854" y="2117722"/>
            <a:ext cx="322361" cy="368653"/>
            <a:chOff x="874854" y="1965322"/>
            <a:chExt cx="322361" cy="368653"/>
          </a:xfrm>
        </p:grpSpPr>
        <p:sp>
          <p:nvSpPr>
            <p:cNvPr id="12841" name="Google Shape;12841;p32"/>
            <p:cNvSpPr/>
            <p:nvPr/>
          </p:nvSpPr>
          <p:spPr>
            <a:xfrm>
              <a:off x="1066755" y="1970774"/>
              <a:ext cx="125217" cy="187157"/>
            </a:xfrm>
            <a:custGeom>
              <a:rect b="b" l="l" r="r" t="t"/>
              <a:pathLst>
                <a:path extrusionOk="0" h="7140" w="4777">
                  <a:moveTo>
                    <a:pt x="4776" y="1"/>
                  </a:moveTo>
                  <a:cubicBezTo>
                    <a:pt x="4776" y="1"/>
                    <a:pt x="1780" y="1777"/>
                    <a:pt x="1" y="5543"/>
                  </a:cubicBezTo>
                  <a:lnTo>
                    <a:pt x="1966" y="7139"/>
                  </a:lnTo>
                  <a:cubicBezTo>
                    <a:pt x="4671" y="4896"/>
                    <a:pt x="4776" y="1"/>
                    <a:pt x="4776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2" name="Google Shape;12842;p32"/>
            <p:cNvSpPr/>
            <p:nvPr/>
          </p:nvSpPr>
          <p:spPr>
            <a:xfrm>
              <a:off x="1093781" y="1970774"/>
              <a:ext cx="98192" cy="187157"/>
            </a:xfrm>
            <a:custGeom>
              <a:rect b="b" l="l" r="r" t="t"/>
              <a:pathLst>
                <a:path extrusionOk="0" h="7140" w="3746">
                  <a:moveTo>
                    <a:pt x="3745" y="1"/>
                  </a:moveTo>
                  <a:lnTo>
                    <a:pt x="3745" y="1"/>
                  </a:lnTo>
                  <a:cubicBezTo>
                    <a:pt x="1727" y="2188"/>
                    <a:pt x="475" y="4766"/>
                    <a:pt x="0" y="5856"/>
                  </a:cubicBezTo>
                  <a:lnTo>
                    <a:pt x="67" y="6436"/>
                  </a:lnTo>
                  <a:lnTo>
                    <a:pt x="935" y="7139"/>
                  </a:lnTo>
                  <a:cubicBezTo>
                    <a:pt x="3640" y="4896"/>
                    <a:pt x="3745" y="1"/>
                    <a:pt x="3745" y="1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3" name="Google Shape;12843;p32"/>
            <p:cNvSpPr/>
            <p:nvPr/>
          </p:nvSpPr>
          <p:spPr>
            <a:xfrm>
              <a:off x="880280" y="1970774"/>
              <a:ext cx="125217" cy="187157"/>
            </a:xfrm>
            <a:custGeom>
              <a:rect b="b" l="l" r="r" t="t"/>
              <a:pathLst>
                <a:path extrusionOk="0" h="7140" w="477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6" y="4896"/>
                    <a:pt x="2807" y="7139"/>
                  </a:cubicBezTo>
                  <a:lnTo>
                    <a:pt x="4776" y="5543"/>
                  </a:lnTo>
                  <a:cubicBezTo>
                    <a:pt x="2997" y="17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1DE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4" name="Google Shape;12844;p32"/>
            <p:cNvSpPr/>
            <p:nvPr/>
          </p:nvSpPr>
          <p:spPr>
            <a:xfrm>
              <a:off x="880280" y="1970774"/>
              <a:ext cx="98192" cy="187157"/>
            </a:xfrm>
            <a:custGeom>
              <a:rect b="b" l="l" r="r" t="t"/>
              <a:pathLst>
                <a:path extrusionOk="0" h="7140" w="3746">
                  <a:moveTo>
                    <a:pt x="1" y="1"/>
                  </a:moveTo>
                  <a:cubicBezTo>
                    <a:pt x="1" y="1"/>
                    <a:pt x="106" y="4896"/>
                    <a:pt x="2807" y="7139"/>
                  </a:cubicBezTo>
                  <a:lnTo>
                    <a:pt x="3679" y="6436"/>
                  </a:lnTo>
                  <a:lnTo>
                    <a:pt x="3746" y="5856"/>
                  </a:lnTo>
                  <a:cubicBezTo>
                    <a:pt x="3268" y="4766"/>
                    <a:pt x="2023" y="2188"/>
                    <a:pt x="1" y="1"/>
                  </a:cubicBezTo>
                  <a:close/>
                </a:path>
              </a:pathLst>
            </a:custGeom>
            <a:solidFill>
              <a:srgbClr val="C7D7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5" name="Google Shape;12845;p32"/>
            <p:cNvSpPr/>
            <p:nvPr/>
          </p:nvSpPr>
          <p:spPr>
            <a:xfrm>
              <a:off x="926283" y="2109229"/>
              <a:ext cx="219320" cy="219320"/>
            </a:xfrm>
            <a:custGeom>
              <a:rect b="b" l="l" r="r" t="t"/>
              <a:pathLst>
                <a:path extrusionOk="0" h="8367" w="8367">
                  <a:moveTo>
                    <a:pt x="4185" y="1"/>
                  </a:moveTo>
                  <a:cubicBezTo>
                    <a:pt x="2241" y="1"/>
                    <a:pt x="665" y="1312"/>
                    <a:pt x="665" y="2930"/>
                  </a:cubicBezTo>
                  <a:lnTo>
                    <a:pt x="665" y="3014"/>
                  </a:lnTo>
                  <a:cubicBezTo>
                    <a:pt x="683" y="3485"/>
                    <a:pt x="539" y="3939"/>
                    <a:pt x="303" y="4350"/>
                  </a:cubicBezTo>
                  <a:cubicBezTo>
                    <a:pt x="106" y="4681"/>
                    <a:pt x="4" y="5057"/>
                    <a:pt x="1" y="5441"/>
                  </a:cubicBezTo>
                  <a:cubicBezTo>
                    <a:pt x="1" y="7055"/>
                    <a:pt x="1875" y="8366"/>
                    <a:pt x="4185" y="8366"/>
                  </a:cubicBezTo>
                  <a:cubicBezTo>
                    <a:pt x="6496" y="8366"/>
                    <a:pt x="8366" y="7055"/>
                    <a:pt x="8366" y="5441"/>
                  </a:cubicBezTo>
                  <a:cubicBezTo>
                    <a:pt x="8366" y="5057"/>
                    <a:pt x="8264" y="4681"/>
                    <a:pt x="8071" y="4350"/>
                  </a:cubicBezTo>
                  <a:cubicBezTo>
                    <a:pt x="7832" y="3939"/>
                    <a:pt x="7691" y="3485"/>
                    <a:pt x="7709" y="3014"/>
                  </a:cubicBezTo>
                  <a:lnTo>
                    <a:pt x="7709" y="2930"/>
                  </a:lnTo>
                  <a:cubicBezTo>
                    <a:pt x="7709" y="1312"/>
                    <a:pt x="6133" y="1"/>
                    <a:pt x="4185" y="1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6" name="Google Shape;12846;p32"/>
            <p:cNvSpPr/>
            <p:nvPr/>
          </p:nvSpPr>
          <p:spPr>
            <a:xfrm>
              <a:off x="926466" y="2109517"/>
              <a:ext cx="102805" cy="215336"/>
            </a:xfrm>
            <a:custGeom>
              <a:rect b="b" l="l" r="r" t="t"/>
              <a:pathLst>
                <a:path extrusionOk="0" h="8215" w="3922">
                  <a:moveTo>
                    <a:pt x="3922" y="0"/>
                  </a:moveTo>
                  <a:lnTo>
                    <a:pt x="3922" y="0"/>
                  </a:lnTo>
                  <a:cubicBezTo>
                    <a:pt x="2100" y="113"/>
                    <a:pt x="662" y="1375"/>
                    <a:pt x="662" y="2919"/>
                  </a:cubicBezTo>
                  <a:lnTo>
                    <a:pt x="662" y="3003"/>
                  </a:lnTo>
                  <a:cubicBezTo>
                    <a:pt x="679" y="3474"/>
                    <a:pt x="539" y="3928"/>
                    <a:pt x="300" y="4339"/>
                  </a:cubicBezTo>
                  <a:cubicBezTo>
                    <a:pt x="106" y="4670"/>
                    <a:pt x="1" y="5046"/>
                    <a:pt x="1" y="5430"/>
                  </a:cubicBezTo>
                  <a:cubicBezTo>
                    <a:pt x="1" y="6731"/>
                    <a:pt x="1217" y="7835"/>
                    <a:pt x="2902" y="8215"/>
                  </a:cubicBezTo>
                  <a:cubicBezTo>
                    <a:pt x="2107" y="7596"/>
                    <a:pt x="1615" y="6731"/>
                    <a:pt x="1615" y="5774"/>
                  </a:cubicBezTo>
                  <a:cubicBezTo>
                    <a:pt x="1615" y="5335"/>
                    <a:pt x="1717" y="4906"/>
                    <a:pt x="1914" y="4515"/>
                  </a:cubicBezTo>
                  <a:cubicBezTo>
                    <a:pt x="2153" y="4037"/>
                    <a:pt x="2293" y="3510"/>
                    <a:pt x="2276" y="2965"/>
                  </a:cubicBezTo>
                  <a:lnTo>
                    <a:pt x="2276" y="2866"/>
                  </a:lnTo>
                  <a:cubicBezTo>
                    <a:pt x="2276" y="1660"/>
                    <a:pt x="2937" y="602"/>
                    <a:pt x="3922" y="0"/>
                  </a:cubicBezTo>
                  <a:close/>
                </a:path>
              </a:pathLst>
            </a:custGeom>
            <a:solidFill>
              <a:srgbClr val="DBE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7" name="Google Shape;12847;p32"/>
            <p:cNvSpPr/>
            <p:nvPr/>
          </p:nvSpPr>
          <p:spPr>
            <a:xfrm>
              <a:off x="966833" y="2201680"/>
              <a:ext cx="34600" cy="40315"/>
            </a:xfrm>
            <a:custGeom>
              <a:rect b="b" l="l" r="r" t="t"/>
              <a:pathLst>
                <a:path extrusionOk="0" h="1538" w="1320">
                  <a:moveTo>
                    <a:pt x="662" y="1"/>
                  </a:moveTo>
                  <a:cubicBezTo>
                    <a:pt x="296" y="1"/>
                    <a:pt x="1" y="293"/>
                    <a:pt x="1" y="658"/>
                  </a:cubicBezTo>
                  <a:lnTo>
                    <a:pt x="1" y="880"/>
                  </a:lnTo>
                  <a:cubicBezTo>
                    <a:pt x="1" y="1242"/>
                    <a:pt x="296" y="1537"/>
                    <a:pt x="662" y="1537"/>
                  </a:cubicBezTo>
                  <a:cubicBezTo>
                    <a:pt x="1024" y="1537"/>
                    <a:pt x="1320" y="1242"/>
                    <a:pt x="1320" y="880"/>
                  </a:cubicBezTo>
                  <a:lnTo>
                    <a:pt x="1320" y="658"/>
                  </a:lnTo>
                  <a:cubicBezTo>
                    <a:pt x="1320" y="293"/>
                    <a:pt x="1024" y="1"/>
                    <a:pt x="66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8" name="Google Shape;12848;p32"/>
            <p:cNvSpPr/>
            <p:nvPr/>
          </p:nvSpPr>
          <p:spPr>
            <a:xfrm>
              <a:off x="984160" y="2201601"/>
              <a:ext cx="17379" cy="28414"/>
            </a:xfrm>
            <a:custGeom>
              <a:rect b="b" l="l" r="r" t="t"/>
              <a:pathLst>
                <a:path extrusionOk="0" h="1084" w="663">
                  <a:moveTo>
                    <a:pt x="1" y="0"/>
                  </a:moveTo>
                  <a:lnTo>
                    <a:pt x="1" y="770"/>
                  </a:lnTo>
                  <a:cubicBezTo>
                    <a:pt x="8" y="946"/>
                    <a:pt x="156" y="1083"/>
                    <a:pt x="332" y="1083"/>
                  </a:cubicBezTo>
                  <a:cubicBezTo>
                    <a:pt x="504" y="1083"/>
                    <a:pt x="652" y="946"/>
                    <a:pt x="659" y="770"/>
                  </a:cubicBezTo>
                  <a:lnTo>
                    <a:pt x="659" y="661"/>
                  </a:lnTo>
                  <a:cubicBezTo>
                    <a:pt x="662" y="296"/>
                    <a:pt x="367" y="0"/>
                    <a:pt x="1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9" name="Google Shape;12849;p32"/>
            <p:cNvSpPr/>
            <p:nvPr/>
          </p:nvSpPr>
          <p:spPr>
            <a:xfrm>
              <a:off x="978367" y="2207316"/>
              <a:ext cx="11533" cy="11638"/>
            </a:xfrm>
            <a:custGeom>
              <a:rect b="b" l="l" r="r" t="t"/>
              <a:pathLst>
                <a:path extrusionOk="0" h="444" w="440">
                  <a:moveTo>
                    <a:pt x="222" y="0"/>
                  </a:moveTo>
                  <a:cubicBezTo>
                    <a:pt x="99" y="0"/>
                    <a:pt x="0" y="99"/>
                    <a:pt x="0" y="222"/>
                  </a:cubicBezTo>
                  <a:cubicBezTo>
                    <a:pt x="0" y="345"/>
                    <a:pt x="99" y="443"/>
                    <a:pt x="222" y="443"/>
                  </a:cubicBezTo>
                  <a:cubicBezTo>
                    <a:pt x="342" y="443"/>
                    <a:pt x="440" y="345"/>
                    <a:pt x="440" y="222"/>
                  </a:cubicBezTo>
                  <a:cubicBezTo>
                    <a:pt x="440" y="99"/>
                    <a:pt x="342" y="0"/>
                    <a:pt x="2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0" name="Google Shape;12850;p32"/>
            <p:cNvSpPr/>
            <p:nvPr/>
          </p:nvSpPr>
          <p:spPr>
            <a:xfrm>
              <a:off x="1070714" y="2201680"/>
              <a:ext cx="34600" cy="40315"/>
            </a:xfrm>
            <a:custGeom>
              <a:rect b="b" l="l" r="r" t="t"/>
              <a:pathLst>
                <a:path extrusionOk="0" h="1538" w="1320">
                  <a:moveTo>
                    <a:pt x="662" y="1"/>
                  </a:moveTo>
                  <a:cubicBezTo>
                    <a:pt x="296" y="1"/>
                    <a:pt x="1" y="293"/>
                    <a:pt x="1" y="658"/>
                  </a:cubicBezTo>
                  <a:lnTo>
                    <a:pt x="1" y="880"/>
                  </a:lnTo>
                  <a:cubicBezTo>
                    <a:pt x="1" y="1242"/>
                    <a:pt x="296" y="1537"/>
                    <a:pt x="662" y="1537"/>
                  </a:cubicBezTo>
                  <a:cubicBezTo>
                    <a:pt x="1024" y="1537"/>
                    <a:pt x="1320" y="1242"/>
                    <a:pt x="1320" y="880"/>
                  </a:cubicBezTo>
                  <a:lnTo>
                    <a:pt x="1320" y="658"/>
                  </a:lnTo>
                  <a:cubicBezTo>
                    <a:pt x="1320" y="293"/>
                    <a:pt x="1024" y="1"/>
                    <a:pt x="662" y="1"/>
                  </a:cubicBezTo>
                  <a:close/>
                </a:path>
              </a:pathLst>
            </a:custGeom>
            <a:solidFill>
              <a:srgbClr val="2E58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1" name="Google Shape;12851;p32"/>
            <p:cNvSpPr/>
            <p:nvPr/>
          </p:nvSpPr>
          <p:spPr>
            <a:xfrm>
              <a:off x="1088066" y="2201601"/>
              <a:ext cx="17353" cy="28414"/>
            </a:xfrm>
            <a:custGeom>
              <a:rect b="b" l="l" r="r" t="t"/>
              <a:pathLst>
                <a:path extrusionOk="0" h="1084" w="662">
                  <a:moveTo>
                    <a:pt x="0" y="0"/>
                  </a:moveTo>
                  <a:lnTo>
                    <a:pt x="0" y="770"/>
                  </a:lnTo>
                  <a:cubicBezTo>
                    <a:pt x="7" y="946"/>
                    <a:pt x="155" y="1083"/>
                    <a:pt x="331" y="1083"/>
                  </a:cubicBezTo>
                  <a:cubicBezTo>
                    <a:pt x="503" y="1083"/>
                    <a:pt x="651" y="946"/>
                    <a:pt x="658" y="770"/>
                  </a:cubicBezTo>
                  <a:lnTo>
                    <a:pt x="658" y="661"/>
                  </a:lnTo>
                  <a:cubicBezTo>
                    <a:pt x="661" y="296"/>
                    <a:pt x="366" y="0"/>
                    <a:pt x="0" y="0"/>
                  </a:cubicBezTo>
                  <a:close/>
                </a:path>
              </a:pathLst>
            </a:custGeom>
            <a:solidFill>
              <a:srgbClr val="577B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2" name="Google Shape;12852;p32"/>
            <p:cNvSpPr/>
            <p:nvPr/>
          </p:nvSpPr>
          <p:spPr>
            <a:xfrm>
              <a:off x="1082247" y="2207316"/>
              <a:ext cx="11560" cy="11638"/>
            </a:xfrm>
            <a:custGeom>
              <a:rect b="b" l="l" r="r" t="t"/>
              <a:pathLst>
                <a:path extrusionOk="0" h="444" w="441">
                  <a:moveTo>
                    <a:pt x="222" y="0"/>
                  </a:moveTo>
                  <a:cubicBezTo>
                    <a:pt x="99" y="0"/>
                    <a:pt x="0" y="99"/>
                    <a:pt x="0" y="222"/>
                  </a:cubicBezTo>
                  <a:cubicBezTo>
                    <a:pt x="0" y="345"/>
                    <a:pt x="99" y="443"/>
                    <a:pt x="222" y="443"/>
                  </a:cubicBezTo>
                  <a:cubicBezTo>
                    <a:pt x="342" y="443"/>
                    <a:pt x="440" y="345"/>
                    <a:pt x="440" y="222"/>
                  </a:cubicBezTo>
                  <a:cubicBezTo>
                    <a:pt x="440" y="99"/>
                    <a:pt x="342" y="0"/>
                    <a:pt x="2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3" name="Google Shape;12853;p32"/>
            <p:cNvSpPr/>
            <p:nvPr/>
          </p:nvSpPr>
          <p:spPr>
            <a:xfrm>
              <a:off x="952731" y="2201601"/>
              <a:ext cx="166790" cy="126947"/>
            </a:xfrm>
            <a:custGeom>
              <a:rect b="b" l="l" r="r" t="t"/>
              <a:pathLst>
                <a:path extrusionOk="0" h="4843" w="6363">
                  <a:moveTo>
                    <a:pt x="3183" y="0"/>
                  </a:moveTo>
                  <a:cubicBezTo>
                    <a:pt x="2962" y="0"/>
                    <a:pt x="2744" y="218"/>
                    <a:pt x="2744" y="658"/>
                  </a:cubicBezTo>
                  <a:cubicBezTo>
                    <a:pt x="2744" y="1097"/>
                    <a:pt x="2522" y="1758"/>
                    <a:pt x="1200" y="2201"/>
                  </a:cubicBezTo>
                  <a:cubicBezTo>
                    <a:pt x="279" y="2507"/>
                    <a:pt x="1" y="3137"/>
                    <a:pt x="68" y="3865"/>
                  </a:cubicBezTo>
                  <a:cubicBezTo>
                    <a:pt x="834" y="4462"/>
                    <a:pt x="1942" y="4842"/>
                    <a:pt x="3183" y="4842"/>
                  </a:cubicBezTo>
                  <a:cubicBezTo>
                    <a:pt x="4421" y="4842"/>
                    <a:pt x="5532" y="4462"/>
                    <a:pt x="6299" y="3865"/>
                  </a:cubicBezTo>
                  <a:cubicBezTo>
                    <a:pt x="6362" y="3137"/>
                    <a:pt x="6084" y="2507"/>
                    <a:pt x="5163" y="2201"/>
                  </a:cubicBezTo>
                  <a:cubicBezTo>
                    <a:pt x="3841" y="1762"/>
                    <a:pt x="3623" y="1101"/>
                    <a:pt x="3623" y="658"/>
                  </a:cubicBezTo>
                  <a:cubicBezTo>
                    <a:pt x="3623" y="218"/>
                    <a:pt x="3401" y="0"/>
                    <a:pt x="3183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4" name="Google Shape;12854;p32"/>
            <p:cNvSpPr/>
            <p:nvPr/>
          </p:nvSpPr>
          <p:spPr>
            <a:xfrm>
              <a:off x="1009796" y="2259295"/>
              <a:ext cx="52661" cy="40472"/>
            </a:xfrm>
            <a:custGeom>
              <a:rect b="b" l="l" r="r" t="t"/>
              <a:pathLst>
                <a:path extrusionOk="0" h="1544" w="2009">
                  <a:moveTo>
                    <a:pt x="1003" y="0"/>
                  </a:moveTo>
                  <a:cubicBezTo>
                    <a:pt x="451" y="0"/>
                    <a:pt x="1" y="327"/>
                    <a:pt x="1" y="728"/>
                  </a:cubicBezTo>
                  <a:cubicBezTo>
                    <a:pt x="1" y="1119"/>
                    <a:pt x="423" y="1326"/>
                    <a:pt x="725" y="1477"/>
                  </a:cubicBezTo>
                  <a:cubicBezTo>
                    <a:pt x="813" y="1521"/>
                    <a:pt x="909" y="1543"/>
                    <a:pt x="1004" y="1543"/>
                  </a:cubicBezTo>
                  <a:cubicBezTo>
                    <a:pt x="1099" y="1543"/>
                    <a:pt x="1194" y="1521"/>
                    <a:pt x="1281" y="1477"/>
                  </a:cubicBezTo>
                  <a:cubicBezTo>
                    <a:pt x="1586" y="1323"/>
                    <a:pt x="2008" y="1119"/>
                    <a:pt x="2008" y="728"/>
                  </a:cubicBezTo>
                  <a:cubicBezTo>
                    <a:pt x="2008" y="327"/>
                    <a:pt x="1558" y="0"/>
                    <a:pt x="1003" y="0"/>
                  </a:cubicBezTo>
                  <a:close/>
                </a:path>
              </a:pathLst>
            </a:custGeom>
            <a:solidFill>
              <a:srgbClr val="ADBE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5" name="Google Shape;12855;p32"/>
            <p:cNvSpPr/>
            <p:nvPr/>
          </p:nvSpPr>
          <p:spPr>
            <a:xfrm>
              <a:off x="1009796" y="2260501"/>
              <a:ext cx="35597" cy="39266"/>
            </a:xfrm>
            <a:custGeom>
              <a:rect b="b" l="l" r="r" t="t"/>
              <a:pathLst>
                <a:path extrusionOk="0" h="1498" w="1358">
                  <a:moveTo>
                    <a:pt x="651" y="0"/>
                  </a:moveTo>
                  <a:lnTo>
                    <a:pt x="651" y="0"/>
                  </a:lnTo>
                  <a:cubicBezTo>
                    <a:pt x="271" y="106"/>
                    <a:pt x="1" y="369"/>
                    <a:pt x="1" y="682"/>
                  </a:cubicBezTo>
                  <a:cubicBezTo>
                    <a:pt x="1" y="1073"/>
                    <a:pt x="423" y="1277"/>
                    <a:pt x="725" y="1431"/>
                  </a:cubicBezTo>
                  <a:cubicBezTo>
                    <a:pt x="813" y="1475"/>
                    <a:pt x="908" y="1497"/>
                    <a:pt x="1003" y="1497"/>
                  </a:cubicBezTo>
                  <a:cubicBezTo>
                    <a:pt x="1098" y="1497"/>
                    <a:pt x="1193" y="1475"/>
                    <a:pt x="1281" y="1431"/>
                  </a:cubicBezTo>
                  <a:lnTo>
                    <a:pt x="1358" y="1393"/>
                  </a:lnTo>
                  <a:cubicBezTo>
                    <a:pt x="1312" y="1379"/>
                    <a:pt x="1266" y="1361"/>
                    <a:pt x="1228" y="1336"/>
                  </a:cubicBezTo>
                  <a:cubicBezTo>
                    <a:pt x="925" y="1157"/>
                    <a:pt x="503" y="914"/>
                    <a:pt x="503" y="454"/>
                  </a:cubicBezTo>
                  <a:cubicBezTo>
                    <a:pt x="503" y="292"/>
                    <a:pt x="556" y="134"/>
                    <a:pt x="651" y="0"/>
                  </a:cubicBezTo>
                  <a:close/>
                </a:path>
              </a:pathLst>
            </a:custGeom>
            <a:solidFill>
              <a:srgbClr val="9DB0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6" name="Google Shape;12856;p32"/>
            <p:cNvSpPr/>
            <p:nvPr/>
          </p:nvSpPr>
          <p:spPr>
            <a:xfrm>
              <a:off x="953098" y="2266766"/>
              <a:ext cx="49358" cy="58087"/>
            </a:xfrm>
            <a:custGeom>
              <a:rect b="b" l="l" r="r" t="t"/>
              <a:pathLst>
                <a:path extrusionOk="0" h="2216" w="1883">
                  <a:moveTo>
                    <a:pt x="613" y="0"/>
                  </a:moveTo>
                  <a:cubicBezTo>
                    <a:pt x="149" y="341"/>
                    <a:pt x="1" y="834"/>
                    <a:pt x="50" y="1379"/>
                  </a:cubicBezTo>
                  <a:cubicBezTo>
                    <a:pt x="539" y="1762"/>
                    <a:pt x="1168" y="2054"/>
                    <a:pt x="1882" y="2216"/>
                  </a:cubicBezTo>
                  <a:cubicBezTo>
                    <a:pt x="1154" y="1646"/>
                    <a:pt x="683" y="869"/>
                    <a:pt x="613" y="0"/>
                  </a:cubicBezTo>
                  <a:close/>
                </a:path>
              </a:pathLst>
            </a:custGeom>
            <a:solidFill>
              <a:srgbClr val="E1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7" name="Google Shape;12857;p32"/>
            <p:cNvSpPr/>
            <p:nvPr/>
          </p:nvSpPr>
          <p:spPr>
            <a:xfrm>
              <a:off x="874854" y="1965322"/>
              <a:ext cx="322361" cy="368653"/>
            </a:xfrm>
            <a:custGeom>
              <a:rect b="b" l="l" r="r" t="t"/>
              <a:pathLst>
                <a:path extrusionOk="0" h="14064" w="12298">
                  <a:moveTo>
                    <a:pt x="1491" y="1433"/>
                  </a:moveTo>
                  <a:lnTo>
                    <a:pt x="1491" y="1433"/>
                  </a:lnTo>
                  <a:cubicBezTo>
                    <a:pt x="2803" y="2586"/>
                    <a:pt x="3872" y="3986"/>
                    <a:pt x="4646" y="5554"/>
                  </a:cubicBezTo>
                  <a:cubicBezTo>
                    <a:pt x="4445" y="5628"/>
                    <a:pt x="4255" y="5716"/>
                    <a:pt x="4069" y="5821"/>
                  </a:cubicBezTo>
                  <a:cubicBezTo>
                    <a:pt x="3672" y="4928"/>
                    <a:pt x="2807" y="3177"/>
                    <a:pt x="1491" y="1433"/>
                  </a:cubicBezTo>
                  <a:close/>
                  <a:moveTo>
                    <a:pt x="440" y="779"/>
                  </a:moveTo>
                  <a:lnTo>
                    <a:pt x="440" y="779"/>
                  </a:lnTo>
                  <a:cubicBezTo>
                    <a:pt x="2174" y="2794"/>
                    <a:pt x="3274" y="5041"/>
                    <a:pt x="3721" y="6046"/>
                  </a:cubicBezTo>
                  <a:cubicBezTo>
                    <a:pt x="3380" y="6289"/>
                    <a:pt x="3088" y="6598"/>
                    <a:pt x="2859" y="6950"/>
                  </a:cubicBezTo>
                  <a:cubicBezTo>
                    <a:pt x="1636" y="5821"/>
                    <a:pt x="1034" y="4116"/>
                    <a:pt x="749" y="2857"/>
                  </a:cubicBezTo>
                  <a:cubicBezTo>
                    <a:pt x="595" y="2175"/>
                    <a:pt x="489" y="1478"/>
                    <a:pt x="440" y="779"/>
                  </a:cubicBezTo>
                  <a:close/>
                  <a:moveTo>
                    <a:pt x="11865" y="779"/>
                  </a:moveTo>
                  <a:cubicBezTo>
                    <a:pt x="11816" y="1468"/>
                    <a:pt x="11714" y="2154"/>
                    <a:pt x="11563" y="2829"/>
                  </a:cubicBezTo>
                  <a:cubicBezTo>
                    <a:pt x="11278" y="4095"/>
                    <a:pt x="10676" y="5814"/>
                    <a:pt x="9442" y="6950"/>
                  </a:cubicBezTo>
                  <a:cubicBezTo>
                    <a:pt x="9217" y="6598"/>
                    <a:pt x="8925" y="6289"/>
                    <a:pt x="8584" y="6046"/>
                  </a:cubicBezTo>
                  <a:cubicBezTo>
                    <a:pt x="8651" y="5892"/>
                    <a:pt x="8721" y="5737"/>
                    <a:pt x="8795" y="5579"/>
                  </a:cubicBezTo>
                  <a:cubicBezTo>
                    <a:pt x="8885" y="5412"/>
                    <a:pt x="8745" y="5273"/>
                    <a:pt x="8606" y="5273"/>
                  </a:cubicBezTo>
                  <a:cubicBezTo>
                    <a:pt x="8533" y="5273"/>
                    <a:pt x="8461" y="5311"/>
                    <a:pt x="8422" y="5403"/>
                  </a:cubicBezTo>
                  <a:cubicBezTo>
                    <a:pt x="8359" y="5543"/>
                    <a:pt x="8292" y="5684"/>
                    <a:pt x="8232" y="5821"/>
                  </a:cubicBezTo>
                  <a:cubicBezTo>
                    <a:pt x="8050" y="5716"/>
                    <a:pt x="7856" y="5628"/>
                    <a:pt x="7659" y="5554"/>
                  </a:cubicBezTo>
                  <a:cubicBezTo>
                    <a:pt x="8380" y="4095"/>
                    <a:pt x="9361" y="2776"/>
                    <a:pt x="10550" y="1668"/>
                  </a:cubicBezTo>
                  <a:cubicBezTo>
                    <a:pt x="10641" y="1580"/>
                    <a:pt x="10733" y="1500"/>
                    <a:pt x="10821" y="1422"/>
                  </a:cubicBezTo>
                  <a:lnTo>
                    <a:pt x="10821" y="1422"/>
                  </a:lnTo>
                  <a:cubicBezTo>
                    <a:pt x="10072" y="2421"/>
                    <a:pt x="9407" y="3479"/>
                    <a:pt x="8834" y="4587"/>
                  </a:cubicBezTo>
                  <a:cubicBezTo>
                    <a:pt x="8774" y="4689"/>
                    <a:pt x="8813" y="4819"/>
                    <a:pt x="8915" y="4872"/>
                  </a:cubicBezTo>
                  <a:cubicBezTo>
                    <a:pt x="8946" y="4888"/>
                    <a:pt x="8979" y="4896"/>
                    <a:pt x="9011" y="4896"/>
                  </a:cubicBezTo>
                  <a:cubicBezTo>
                    <a:pt x="9090" y="4896"/>
                    <a:pt x="9165" y="4851"/>
                    <a:pt x="9199" y="4777"/>
                  </a:cubicBezTo>
                  <a:cubicBezTo>
                    <a:pt x="9755" y="3711"/>
                    <a:pt x="10652" y="2192"/>
                    <a:pt x="11865" y="779"/>
                  </a:cubicBezTo>
                  <a:close/>
                  <a:moveTo>
                    <a:pt x="6151" y="11423"/>
                  </a:moveTo>
                  <a:cubicBezTo>
                    <a:pt x="6583" y="11423"/>
                    <a:pt x="6949" y="11662"/>
                    <a:pt x="6949" y="11947"/>
                  </a:cubicBezTo>
                  <a:cubicBezTo>
                    <a:pt x="6949" y="12182"/>
                    <a:pt x="6678" y="12337"/>
                    <a:pt x="6348" y="12499"/>
                  </a:cubicBezTo>
                  <a:lnTo>
                    <a:pt x="6337" y="12506"/>
                  </a:lnTo>
                  <a:cubicBezTo>
                    <a:pt x="6279" y="12536"/>
                    <a:pt x="6216" y="12551"/>
                    <a:pt x="6152" y="12551"/>
                  </a:cubicBezTo>
                  <a:cubicBezTo>
                    <a:pt x="6089" y="12551"/>
                    <a:pt x="6026" y="12536"/>
                    <a:pt x="5968" y="12506"/>
                  </a:cubicBezTo>
                  <a:lnTo>
                    <a:pt x="5954" y="12499"/>
                  </a:lnTo>
                  <a:cubicBezTo>
                    <a:pt x="5627" y="12337"/>
                    <a:pt x="5356" y="12182"/>
                    <a:pt x="5356" y="11947"/>
                  </a:cubicBezTo>
                  <a:cubicBezTo>
                    <a:pt x="5356" y="11662"/>
                    <a:pt x="5718" y="11423"/>
                    <a:pt x="6151" y="11423"/>
                  </a:cubicBezTo>
                  <a:close/>
                  <a:moveTo>
                    <a:pt x="6154" y="5695"/>
                  </a:moveTo>
                  <a:cubicBezTo>
                    <a:pt x="7983" y="5695"/>
                    <a:pt x="9470" y="6918"/>
                    <a:pt x="9470" y="8416"/>
                  </a:cubicBezTo>
                  <a:lnTo>
                    <a:pt x="9470" y="8494"/>
                  </a:lnTo>
                  <a:cubicBezTo>
                    <a:pt x="9453" y="8979"/>
                    <a:pt x="9583" y="9464"/>
                    <a:pt x="9861" y="9946"/>
                  </a:cubicBezTo>
                  <a:cubicBezTo>
                    <a:pt x="10033" y="10245"/>
                    <a:pt x="10128" y="10582"/>
                    <a:pt x="10128" y="10927"/>
                  </a:cubicBezTo>
                  <a:cubicBezTo>
                    <a:pt x="10128" y="12140"/>
                    <a:pt x="8967" y="13171"/>
                    <a:pt x="7367" y="13522"/>
                  </a:cubicBezTo>
                  <a:cubicBezTo>
                    <a:pt x="7571" y="13427"/>
                    <a:pt x="7744" y="13280"/>
                    <a:pt x="7867" y="13090"/>
                  </a:cubicBezTo>
                  <a:cubicBezTo>
                    <a:pt x="7982" y="12925"/>
                    <a:pt x="7838" y="12760"/>
                    <a:pt x="7691" y="12760"/>
                  </a:cubicBezTo>
                  <a:cubicBezTo>
                    <a:pt x="7627" y="12760"/>
                    <a:pt x="7563" y="12791"/>
                    <a:pt x="7519" y="12865"/>
                  </a:cubicBezTo>
                  <a:cubicBezTo>
                    <a:pt x="7385" y="13079"/>
                    <a:pt x="7149" y="13209"/>
                    <a:pt x="6900" y="13213"/>
                  </a:cubicBezTo>
                  <a:cubicBezTo>
                    <a:pt x="6696" y="13209"/>
                    <a:pt x="6506" y="13125"/>
                    <a:pt x="6369" y="12977"/>
                  </a:cubicBezTo>
                  <a:cubicBezTo>
                    <a:pt x="6355" y="12967"/>
                    <a:pt x="6341" y="12953"/>
                    <a:pt x="6327" y="12946"/>
                  </a:cubicBezTo>
                  <a:cubicBezTo>
                    <a:pt x="6393" y="12928"/>
                    <a:pt x="6460" y="12907"/>
                    <a:pt x="6520" y="12875"/>
                  </a:cubicBezTo>
                  <a:lnTo>
                    <a:pt x="6531" y="12872"/>
                  </a:lnTo>
                  <a:cubicBezTo>
                    <a:pt x="6861" y="12706"/>
                    <a:pt x="7360" y="12457"/>
                    <a:pt x="7360" y="11947"/>
                  </a:cubicBezTo>
                  <a:cubicBezTo>
                    <a:pt x="7360" y="11437"/>
                    <a:pt x="6819" y="11011"/>
                    <a:pt x="6151" y="11011"/>
                  </a:cubicBezTo>
                  <a:cubicBezTo>
                    <a:pt x="5486" y="11011"/>
                    <a:pt x="4941" y="11430"/>
                    <a:pt x="4941" y="11947"/>
                  </a:cubicBezTo>
                  <a:cubicBezTo>
                    <a:pt x="4941" y="12464"/>
                    <a:pt x="5440" y="12706"/>
                    <a:pt x="5771" y="12872"/>
                  </a:cubicBezTo>
                  <a:lnTo>
                    <a:pt x="5782" y="12875"/>
                  </a:lnTo>
                  <a:cubicBezTo>
                    <a:pt x="5845" y="12907"/>
                    <a:pt x="5908" y="12928"/>
                    <a:pt x="5975" y="12946"/>
                  </a:cubicBezTo>
                  <a:cubicBezTo>
                    <a:pt x="5961" y="12953"/>
                    <a:pt x="5947" y="12967"/>
                    <a:pt x="5936" y="12977"/>
                  </a:cubicBezTo>
                  <a:cubicBezTo>
                    <a:pt x="5799" y="13125"/>
                    <a:pt x="5606" y="13209"/>
                    <a:pt x="5405" y="13213"/>
                  </a:cubicBezTo>
                  <a:cubicBezTo>
                    <a:pt x="5152" y="13209"/>
                    <a:pt x="4920" y="13079"/>
                    <a:pt x="4783" y="12865"/>
                  </a:cubicBezTo>
                  <a:cubicBezTo>
                    <a:pt x="4738" y="12802"/>
                    <a:pt x="4679" y="12775"/>
                    <a:pt x="4620" y="12775"/>
                  </a:cubicBezTo>
                  <a:cubicBezTo>
                    <a:pt x="4479" y="12775"/>
                    <a:pt x="4344" y="12928"/>
                    <a:pt x="4438" y="13090"/>
                  </a:cubicBezTo>
                  <a:cubicBezTo>
                    <a:pt x="4558" y="13280"/>
                    <a:pt x="4734" y="13427"/>
                    <a:pt x="4938" y="13522"/>
                  </a:cubicBezTo>
                  <a:cubicBezTo>
                    <a:pt x="3338" y="13171"/>
                    <a:pt x="2174" y="12140"/>
                    <a:pt x="2174" y="10931"/>
                  </a:cubicBezTo>
                  <a:cubicBezTo>
                    <a:pt x="2177" y="10582"/>
                    <a:pt x="2272" y="10241"/>
                    <a:pt x="2448" y="9946"/>
                  </a:cubicBezTo>
                  <a:cubicBezTo>
                    <a:pt x="2722" y="9468"/>
                    <a:pt x="2856" y="8979"/>
                    <a:pt x="2838" y="8494"/>
                  </a:cubicBezTo>
                  <a:lnTo>
                    <a:pt x="2838" y="8416"/>
                  </a:lnTo>
                  <a:cubicBezTo>
                    <a:pt x="2838" y="6918"/>
                    <a:pt x="4326" y="5695"/>
                    <a:pt x="6154" y="5695"/>
                  </a:cubicBezTo>
                  <a:close/>
                  <a:moveTo>
                    <a:pt x="6151" y="13339"/>
                  </a:moveTo>
                  <a:cubicBezTo>
                    <a:pt x="6327" y="13494"/>
                    <a:pt x="6548" y="13593"/>
                    <a:pt x="6784" y="13617"/>
                  </a:cubicBezTo>
                  <a:cubicBezTo>
                    <a:pt x="6573" y="13640"/>
                    <a:pt x="6362" y="13651"/>
                    <a:pt x="6151" y="13651"/>
                  </a:cubicBezTo>
                  <a:cubicBezTo>
                    <a:pt x="5941" y="13651"/>
                    <a:pt x="5731" y="13640"/>
                    <a:pt x="5521" y="13617"/>
                  </a:cubicBezTo>
                  <a:cubicBezTo>
                    <a:pt x="5753" y="13593"/>
                    <a:pt x="5975" y="13494"/>
                    <a:pt x="6151" y="13339"/>
                  </a:cubicBezTo>
                  <a:close/>
                  <a:moveTo>
                    <a:pt x="12097" y="1"/>
                  </a:moveTo>
                  <a:cubicBezTo>
                    <a:pt x="12061" y="1"/>
                    <a:pt x="12025" y="10"/>
                    <a:pt x="11992" y="30"/>
                  </a:cubicBezTo>
                  <a:cubicBezTo>
                    <a:pt x="11963" y="47"/>
                    <a:pt x="11232" y="469"/>
                    <a:pt x="10276" y="1355"/>
                  </a:cubicBezTo>
                  <a:cubicBezTo>
                    <a:pt x="9031" y="2516"/>
                    <a:pt x="8007" y="3898"/>
                    <a:pt x="7262" y="5427"/>
                  </a:cubicBezTo>
                  <a:cubicBezTo>
                    <a:pt x="6898" y="5332"/>
                    <a:pt x="6525" y="5285"/>
                    <a:pt x="6152" y="5285"/>
                  </a:cubicBezTo>
                  <a:cubicBezTo>
                    <a:pt x="5780" y="5285"/>
                    <a:pt x="5407" y="5332"/>
                    <a:pt x="5043" y="5427"/>
                  </a:cubicBezTo>
                  <a:cubicBezTo>
                    <a:pt x="4298" y="3901"/>
                    <a:pt x="3278" y="2526"/>
                    <a:pt x="2040" y="1369"/>
                  </a:cubicBezTo>
                  <a:cubicBezTo>
                    <a:pt x="1077" y="473"/>
                    <a:pt x="342" y="51"/>
                    <a:pt x="310" y="30"/>
                  </a:cubicBezTo>
                  <a:cubicBezTo>
                    <a:pt x="277" y="11"/>
                    <a:pt x="243" y="3"/>
                    <a:pt x="209" y="3"/>
                  </a:cubicBezTo>
                  <a:cubicBezTo>
                    <a:pt x="102" y="3"/>
                    <a:pt x="3" y="89"/>
                    <a:pt x="0" y="209"/>
                  </a:cubicBezTo>
                  <a:cubicBezTo>
                    <a:pt x="25" y="1130"/>
                    <a:pt x="138" y="2045"/>
                    <a:pt x="345" y="2941"/>
                  </a:cubicBezTo>
                  <a:cubicBezTo>
                    <a:pt x="524" y="3761"/>
                    <a:pt x="799" y="4552"/>
                    <a:pt x="1164" y="5308"/>
                  </a:cubicBezTo>
                  <a:cubicBezTo>
                    <a:pt x="1569" y="6127"/>
                    <a:pt x="2072" y="6802"/>
                    <a:pt x="2659" y="7323"/>
                  </a:cubicBezTo>
                  <a:cubicBezTo>
                    <a:pt x="2501" y="7667"/>
                    <a:pt x="2423" y="8040"/>
                    <a:pt x="2423" y="8420"/>
                  </a:cubicBezTo>
                  <a:lnTo>
                    <a:pt x="2423" y="8511"/>
                  </a:lnTo>
                  <a:cubicBezTo>
                    <a:pt x="2437" y="8916"/>
                    <a:pt x="2325" y="9327"/>
                    <a:pt x="2086" y="9739"/>
                  </a:cubicBezTo>
                  <a:cubicBezTo>
                    <a:pt x="1875" y="10101"/>
                    <a:pt x="1762" y="10509"/>
                    <a:pt x="1759" y="10927"/>
                  </a:cubicBezTo>
                  <a:cubicBezTo>
                    <a:pt x="1759" y="11782"/>
                    <a:pt x="2226" y="12576"/>
                    <a:pt x="3074" y="13167"/>
                  </a:cubicBezTo>
                  <a:cubicBezTo>
                    <a:pt x="3897" y="13744"/>
                    <a:pt x="4990" y="14064"/>
                    <a:pt x="6147" y="14064"/>
                  </a:cubicBezTo>
                  <a:cubicBezTo>
                    <a:pt x="7308" y="14064"/>
                    <a:pt x="8401" y="13744"/>
                    <a:pt x="9228" y="13167"/>
                  </a:cubicBezTo>
                  <a:cubicBezTo>
                    <a:pt x="10072" y="12576"/>
                    <a:pt x="10539" y="11782"/>
                    <a:pt x="10539" y="10927"/>
                  </a:cubicBezTo>
                  <a:cubicBezTo>
                    <a:pt x="10536" y="10509"/>
                    <a:pt x="10423" y="10101"/>
                    <a:pt x="10212" y="9739"/>
                  </a:cubicBezTo>
                  <a:cubicBezTo>
                    <a:pt x="9973" y="9327"/>
                    <a:pt x="9861" y="8916"/>
                    <a:pt x="9875" y="8511"/>
                  </a:cubicBezTo>
                  <a:lnTo>
                    <a:pt x="9875" y="8420"/>
                  </a:lnTo>
                  <a:cubicBezTo>
                    <a:pt x="9875" y="8040"/>
                    <a:pt x="9797" y="7664"/>
                    <a:pt x="9639" y="7319"/>
                  </a:cubicBezTo>
                  <a:cubicBezTo>
                    <a:pt x="10237" y="6792"/>
                    <a:pt x="10747" y="6106"/>
                    <a:pt x="11155" y="5269"/>
                  </a:cubicBezTo>
                  <a:cubicBezTo>
                    <a:pt x="11513" y="4520"/>
                    <a:pt x="11784" y="3729"/>
                    <a:pt x="11960" y="2917"/>
                  </a:cubicBezTo>
                  <a:cubicBezTo>
                    <a:pt x="12164" y="2027"/>
                    <a:pt x="12276" y="1116"/>
                    <a:pt x="12297" y="205"/>
                  </a:cubicBezTo>
                  <a:cubicBezTo>
                    <a:pt x="12297" y="132"/>
                    <a:pt x="12259" y="68"/>
                    <a:pt x="12199" y="30"/>
                  </a:cubicBezTo>
                  <a:cubicBezTo>
                    <a:pt x="12167" y="10"/>
                    <a:pt x="12132" y="1"/>
                    <a:pt x="12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8" name="Google Shape;12858;p32"/>
            <p:cNvSpPr/>
            <p:nvPr/>
          </p:nvSpPr>
          <p:spPr>
            <a:xfrm>
              <a:off x="961407" y="2196254"/>
              <a:ext cx="45479" cy="51167"/>
            </a:xfrm>
            <a:custGeom>
              <a:rect b="b" l="l" r="r" t="t"/>
              <a:pathLst>
                <a:path extrusionOk="0" h="1952" w="1735">
                  <a:moveTo>
                    <a:pt x="863" y="0"/>
                  </a:moveTo>
                  <a:cubicBezTo>
                    <a:pt x="387" y="0"/>
                    <a:pt x="4" y="389"/>
                    <a:pt x="0" y="865"/>
                  </a:cubicBezTo>
                  <a:lnTo>
                    <a:pt x="0" y="1087"/>
                  </a:lnTo>
                  <a:cubicBezTo>
                    <a:pt x="0" y="1565"/>
                    <a:pt x="391" y="1952"/>
                    <a:pt x="869" y="1952"/>
                  </a:cubicBezTo>
                  <a:cubicBezTo>
                    <a:pt x="1347" y="1952"/>
                    <a:pt x="1734" y="1565"/>
                    <a:pt x="1734" y="1087"/>
                  </a:cubicBezTo>
                  <a:lnTo>
                    <a:pt x="1734" y="865"/>
                  </a:lnTo>
                  <a:cubicBezTo>
                    <a:pt x="1734" y="753"/>
                    <a:pt x="1643" y="658"/>
                    <a:pt x="1530" y="658"/>
                  </a:cubicBezTo>
                  <a:cubicBezTo>
                    <a:pt x="1414" y="658"/>
                    <a:pt x="1323" y="753"/>
                    <a:pt x="1326" y="865"/>
                  </a:cubicBezTo>
                  <a:lnTo>
                    <a:pt x="1326" y="1087"/>
                  </a:lnTo>
                  <a:cubicBezTo>
                    <a:pt x="1326" y="1336"/>
                    <a:pt x="1122" y="1540"/>
                    <a:pt x="869" y="1540"/>
                  </a:cubicBezTo>
                  <a:cubicBezTo>
                    <a:pt x="619" y="1540"/>
                    <a:pt x="415" y="1336"/>
                    <a:pt x="415" y="1087"/>
                  </a:cubicBezTo>
                  <a:lnTo>
                    <a:pt x="415" y="865"/>
                  </a:lnTo>
                  <a:cubicBezTo>
                    <a:pt x="415" y="616"/>
                    <a:pt x="619" y="412"/>
                    <a:pt x="869" y="412"/>
                  </a:cubicBezTo>
                  <a:cubicBezTo>
                    <a:pt x="1133" y="398"/>
                    <a:pt x="1133" y="11"/>
                    <a:pt x="869" y="0"/>
                  </a:cubicBezTo>
                  <a:cubicBezTo>
                    <a:pt x="867" y="0"/>
                    <a:pt x="865" y="0"/>
                    <a:pt x="8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9" name="Google Shape;12859;p32"/>
            <p:cNvSpPr/>
            <p:nvPr/>
          </p:nvSpPr>
          <p:spPr>
            <a:xfrm>
              <a:off x="1065288" y="2196149"/>
              <a:ext cx="45479" cy="51272"/>
            </a:xfrm>
            <a:custGeom>
              <a:rect b="b" l="l" r="r" t="t"/>
              <a:pathLst>
                <a:path extrusionOk="0" h="1956" w="1735">
                  <a:moveTo>
                    <a:pt x="869" y="1"/>
                  </a:moveTo>
                  <a:cubicBezTo>
                    <a:pt x="387" y="1"/>
                    <a:pt x="0" y="391"/>
                    <a:pt x="0" y="869"/>
                  </a:cubicBezTo>
                  <a:lnTo>
                    <a:pt x="0" y="1091"/>
                  </a:lnTo>
                  <a:cubicBezTo>
                    <a:pt x="0" y="1569"/>
                    <a:pt x="391" y="1956"/>
                    <a:pt x="869" y="1956"/>
                  </a:cubicBezTo>
                  <a:cubicBezTo>
                    <a:pt x="1347" y="1956"/>
                    <a:pt x="1734" y="1569"/>
                    <a:pt x="1734" y="1091"/>
                  </a:cubicBezTo>
                  <a:lnTo>
                    <a:pt x="1734" y="869"/>
                  </a:lnTo>
                  <a:cubicBezTo>
                    <a:pt x="1734" y="757"/>
                    <a:pt x="1643" y="662"/>
                    <a:pt x="1530" y="662"/>
                  </a:cubicBezTo>
                  <a:cubicBezTo>
                    <a:pt x="1414" y="662"/>
                    <a:pt x="1323" y="753"/>
                    <a:pt x="1323" y="869"/>
                  </a:cubicBezTo>
                  <a:lnTo>
                    <a:pt x="1323" y="1087"/>
                  </a:lnTo>
                  <a:cubicBezTo>
                    <a:pt x="1323" y="1340"/>
                    <a:pt x="1119" y="1541"/>
                    <a:pt x="869" y="1541"/>
                  </a:cubicBezTo>
                  <a:cubicBezTo>
                    <a:pt x="616" y="1541"/>
                    <a:pt x="412" y="1340"/>
                    <a:pt x="412" y="1087"/>
                  </a:cubicBezTo>
                  <a:lnTo>
                    <a:pt x="412" y="869"/>
                  </a:lnTo>
                  <a:cubicBezTo>
                    <a:pt x="412" y="616"/>
                    <a:pt x="616" y="412"/>
                    <a:pt x="869" y="412"/>
                  </a:cubicBezTo>
                  <a:cubicBezTo>
                    <a:pt x="1129" y="402"/>
                    <a:pt x="1129" y="15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60" name="Google Shape;12860;p32"/>
          <p:cNvGrpSpPr/>
          <p:nvPr/>
        </p:nvGrpSpPr>
        <p:grpSpPr>
          <a:xfrm>
            <a:off x="5494938" y="3519226"/>
            <a:ext cx="362545" cy="323593"/>
            <a:chOff x="5494938" y="3366826"/>
            <a:chExt cx="362545" cy="323593"/>
          </a:xfrm>
        </p:grpSpPr>
        <p:sp>
          <p:nvSpPr>
            <p:cNvPr id="12861" name="Google Shape;12861;p32"/>
            <p:cNvSpPr/>
            <p:nvPr/>
          </p:nvSpPr>
          <p:spPr>
            <a:xfrm>
              <a:off x="5535305" y="3385253"/>
              <a:ext cx="50826" cy="50590"/>
            </a:xfrm>
            <a:custGeom>
              <a:rect b="b" l="l" r="r" t="t"/>
              <a:pathLst>
                <a:path extrusionOk="0" h="1930" w="1939">
                  <a:moveTo>
                    <a:pt x="837" y="0"/>
                  </a:moveTo>
                  <a:cubicBezTo>
                    <a:pt x="708" y="0"/>
                    <a:pt x="580" y="35"/>
                    <a:pt x="465" y="104"/>
                  </a:cubicBezTo>
                  <a:cubicBezTo>
                    <a:pt x="103" y="322"/>
                    <a:pt x="1" y="800"/>
                    <a:pt x="289" y="1254"/>
                  </a:cubicBezTo>
                  <a:cubicBezTo>
                    <a:pt x="517" y="1614"/>
                    <a:pt x="974" y="1929"/>
                    <a:pt x="1333" y="1929"/>
                  </a:cubicBezTo>
                  <a:cubicBezTo>
                    <a:pt x="1423" y="1929"/>
                    <a:pt x="1507" y="1910"/>
                    <a:pt x="1579" y="1866"/>
                  </a:cubicBezTo>
                  <a:cubicBezTo>
                    <a:pt x="1938" y="1648"/>
                    <a:pt x="1878" y="913"/>
                    <a:pt x="1594" y="463"/>
                  </a:cubicBezTo>
                  <a:cubicBezTo>
                    <a:pt x="1397" y="157"/>
                    <a:pt x="1113" y="0"/>
                    <a:pt x="837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2" name="Google Shape;12862;p32"/>
            <p:cNvSpPr/>
            <p:nvPr/>
          </p:nvSpPr>
          <p:spPr>
            <a:xfrm>
              <a:off x="5498529" y="3430129"/>
              <a:ext cx="47969" cy="40131"/>
            </a:xfrm>
            <a:custGeom>
              <a:rect b="b" l="l" r="r" t="t"/>
              <a:pathLst>
                <a:path extrusionOk="0" h="1531" w="1830">
                  <a:moveTo>
                    <a:pt x="694" y="1"/>
                  </a:moveTo>
                  <a:cubicBezTo>
                    <a:pt x="516" y="1"/>
                    <a:pt x="353" y="71"/>
                    <a:pt x="236" y="203"/>
                  </a:cubicBezTo>
                  <a:cubicBezTo>
                    <a:pt x="0" y="470"/>
                    <a:pt x="46" y="892"/>
                    <a:pt x="394" y="1198"/>
                  </a:cubicBezTo>
                  <a:cubicBezTo>
                    <a:pt x="618" y="1395"/>
                    <a:pt x="953" y="1530"/>
                    <a:pt x="1227" y="1530"/>
                  </a:cubicBezTo>
                  <a:cubicBezTo>
                    <a:pt x="1380" y="1530"/>
                    <a:pt x="1513" y="1489"/>
                    <a:pt x="1597" y="1392"/>
                  </a:cubicBezTo>
                  <a:cubicBezTo>
                    <a:pt x="1829" y="1124"/>
                    <a:pt x="1593" y="534"/>
                    <a:pt x="1245" y="228"/>
                  </a:cubicBezTo>
                  <a:cubicBezTo>
                    <a:pt x="1070" y="73"/>
                    <a:pt x="874" y="1"/>
                    <a:pt x="694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3" name="Google Shape;12863;p32"/>
            <p:cNvSpPr/>
            <p:nvPr/>
          </p:nvSpPr>
          <p:spPr>
            <a:xfrm>
              <a:off x="5651453" y="3397756"/>
              <a:ext cx="41049" cy="45164"/>
            </a:xfrm>
            <a:custGeom>
              <a:rect b="b" l="l" r="r" t="t"/>
              <a:pathLst>
                <a:path extrusionOk="0" h="1723" w="1566">
                  <a:moveTo>
                    <a:pt x="862" y="1"/>
                  </a:moveTo>
                  <a:cubicBezTo>
                    <a:pt x="607" y="1"/>
                    <a:pt x="350" y="166"/>
                    <a:pt x="201" y="478"/>
                  </a:cubicBezTo>
                  <a:cubicBezTo>
                    <a:pt x="0" y="897"/>
                    <a:pt x="14" y="1533"/>
                    <a:pt x="338" y="1688"/>
                  </a:cubicBezTo>
                  <a:cubicBezTo>
                    <a:pt x="387" y="1712"/>
                    <a:pt x="440" y="1722"/>
                    <a:pt x="496" y="1722"/>
                  </a:cubicBezTo>
                  <a:cubicBezTo>
                    <a:pt x="806" y="1722"/>
                    <a:pt x="1195" y="1388"/>
                    <a:pt x="1365" y="1034"/>
                  </a:cubicBezTo>
                  <a:cubicBezTo>
                    <a:pt x="1565" y="619"/>
                    <a:pt x="1439" y="211"/>
                    <a:pt x="1119" y="60"/>
                  </a:cubicBezTo>
                  <a:cubicBezTo>
                    <a:pt x="1036" y="20"/>
                    <a:pt x="949" y="1"/>
                    <a:pt x="862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4" name="Google Shape;12864;p32"/>
            <p:cNvSpPr/>
            <p:nvPr/>
          </p:nvSpPr>
          <p:spPr>
            <a:xfrm>
              <a:off x="5544899" y="3447088"/>
              <a:ext cx="128232" cy="84430"/>
            </a:xfrm>
            <a:custGeom>
              <a:rect b="b" l="l" r="r" t="t"/>
              <a:pathLst>
                <a:path extrusionOk="0" h="3221" w="4892">
                  <a:moveTo>
                    <a:pt x="2580" y="1"/>
                  </a:moveTo>
                  <a:cubicBezTo>
                    <a:pt x="2409" y="1"/>
                    <a:pt x="2238" y="18"/>
                    <a:pt x="2068" y="52"/>
                  </a:cubicBezTo>
                  <a:cubicBezTo>
                    <a:pt x="816" y="309"/>
                    <a:pt x="0" y="1466"/>
                    <a:pt x="190" y="2404"/>
                  </a:cubicBezTo>
                  <a:cubicBezTo>
                    <a:pt x="316" y="3015"/>
                    <a:pt x="806" y="3221"/>
                    <a:pt x="1477" y="3221"/>
                  </a:cubicBezTo>
                  <a:cubicBezTo>
                    <a:pt x="1838" y="3221"/>
                    <a:pt x="2252" y="3161"/>
                    <a:pt x="2690" y="3073"/>
                  </a:cubicBezTo>
                  <a:cubicBezTo>
                    <a:pt x="3939" y="2816"/>
                    <a:pt x="4892" y="2366"/>
                    <a:pt x="4649" y="1441"/>
                  </a:cubicBezTo>
                  <a:cubicBezTo>
                    <a:pt x="4399" y="492"/>
                    <a:pt x="3619" y="196"/>
                    <a:pt x="3281" y="101"/>
                  </a:cubicBezTo>
                  <a:cubicBezTo>
                    <a:pt x="3052" y="34"/>
                    <a:pt x="2817" y="1"/>
                    <a:pt x="2580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5" name="Google Shape;12865;p32"/>
            <p:cNvSpPr/>
            <p:nvPr/>
          </p:nvSpPr>
          <p:spPr>
            <a:xfrm>
              <a:off x="5596983" y="3372461"/>
              <a:ext cx="43880" cy="54496"/>
            </a:xfrm>
            <a:custGeom>
              <a:rect b="b" l="l" r="r" t="t"/>
              <a:pathLst>
                <a:path extrusionOk="0" h="2079" w="1674">
                  <a:moveTo>
                    <a:pt x="855" y="1"/>
                  </a:moveTo>
                  <a:cubicBezTo>
                    <a:pt x="492" y="1"/>
                    <a:pt x="167" y="284"/>
                    <a:pt x="88" y="757"/>
                  </a:cubicBezTo>
                  <a:cubicBezTo>
                    <a:pt x="0" y="1285"/>
                    <a:pt x="229" y="1995"/>
                    <a:pt x="647" y="2073"/>
                  </a:cubicBezTo>
                  <a:cubicBezTo>
                    <a:pt x="671" y="2077"/>
                    <a:pt x="695" y="2079"/>
                    <a:pt x="719" y="2079"/>
                  </a:cubicBezTo>
                  <a:cubicBezTo>
                    <a:pt x="1112" y="2079"/>
                    <a:pt x="1507" y="1532"/>
                    <a:pt x="1589" y="1035"/>
                  </a:cubicBezTo>
                  <a:cubicBezTo>
                    <a:pt x="1674" y="508"/>
                    <a:pt x="1396" y="89"/>
                    <a:pt x="981" y="12"/>
                  </a:cubicBezTo>
                  <a:cubicBezTo>
                    <a:pt x="939" y="4"/>
                    <a:pt x="897" y="1"/>
                    <a:pt x="855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6" name="Google Shape;12866;p32"/>
            <p:cNvSpPr/>
            <p:nvPr/>
          </p:nvSpPr>
          <p:spPr>
            <a:xfrm>
              <a:off x="5545161" y="3449998"/>
              <a:ext cx="47785" cy="81547"/>
            </a:xfrm>
            <a:custGeom>
              <a:rect b="b" l="l" r="r" t="t"/>
              <a:pathLst>
                <a:path extrusionOk="0" h="3111" w="1823">
                  <a:moveTo>
                    <a:pt x="1822" y="1"/>
                  </a:moveTo>
                  <a:lnTo>
                    <a:pt x="1822" y="1"/>
                  </a:lnTo>
                  <a:cubicBezTo>
                    <a:pt x="708" y="345"/>
                    <a:pt x="1" y="1418"/>
                    <a:pt x="180" y="2293"/>
                  </a:cubicBezTo>
                  <a:cubicBezTo>
                    <a:pt x="308" y="2900"/>
                    <a:pt x="793" y="3111"/>
                    <a:pt x="1460" y="3111"/>
                  </a:cubicBezTo>
                  <a:cubicBezTo>
                    <a:pt x="1492" y="3111"/>
                    <a:pt x="1525" y="3110"/>
                    <a:pt x="1559" y="3109"/>
                  </a:cubicBezTo>
                  <a:cubicBezTo>
                    <a:pt x="1411" y="2969"/>
                    <a:pt x="1295" y="2775"/>
                    <a:pt x="1214" y="2508"/>
                  </a:cubicBezTo>
                  <a:cubicBezTo>
                    <a:pt x="978" y="1696"/>
                    <a:pt x="1232" y="690"/>
                    <a:pt x="1822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7" name="Google Shape;12867;p32"/>
            <p:cNvSpPr/>
            <p:nvPr/>
          </p:nvSpPr>
          <p:spPr>
            <a:xfrm>
              <a:off x="5498634" y="3433772"/>
              <a:ext cx="44063" cy="36488"/>
            </a:xfrm>
            <a:custGeom>
              <a:rect b="b" l="l" r="r" t="t"/>
              <a:pathLst>
                <a:path extrusionOk="0" h="1392" w="1681">
                  <a:moveTo>
                    <a:pt x="302" y="1"/>
                  </a:moveTo>
                  <a:cubicBezTo>
                    <a:pt x="278" y="18"/>
                    <a:pt x="253" y="40"/>
                    <a:pt x="232" y="64"/>
                  </a:cubicBezTo>
                  <a:cubicBezTo>
                    <a:pt x="0" y="331"/>
                    <a:pt x="42" y="753"/>
                    <a:pt x="390" y="1059"/>
                  </a:cubicBezTo>
                  <a:cubicBezTo>
                    <a:pt x="614" y="1256"/>
                    <a:pt x="949" y="1391"/>
                    <a:pt x="1223" y="1391"/>
                  </a:cubicBezTo>
                  <a:cubicBezTo>
                    <a:pt x="1376" y="1391"/>
                    <a:pt x="1509" y="1350"/>
                    <a:pt x="1593" y="1253"/>
                  </a:cubicBezTo>
                  <a:cubicBezTo>
                    <a:pt x="1642" y="1193"/>
                    <a:pt x="1674" y="1119"/>
                    <a:pt x="1681" y="1038"/>
                  </a:cubicBezTo>
                  <a:lnTo>
                    <a:pt x="1681" y="1038"/>
                  </a:lnTo>
                  <a:cubicBezTo>
                    <a:pt x="1678" y="1038"/>
                    <a:pt x="1675" y="1038"/>
                    <a:pt x="1672" y="1038"/>
                  </a:cubicBezTo>
                  <a:cubicBezTo>
                    <a:pt x="1363" y="1038"/>
                    <a:pt x="947" y="860"/>
                    <a:pt x="668" y="613"/>
                  </a:cubicBezTo>
                  <a:cubicBezTo>
                    <a:pt x="454" y="419"/>
                    <a:pt x="334" y="205"/>
                    <a:pt x="302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8" name="Google Shape;12868;p32"/>
            <p:cNvSpPr/>
            <p:nvPr/>
          </p:nvSpPr>
          <p:spPr>
            <a:xfrm>
              <a:off x="5535305" y="3385751"/>
              <a:ext cx="42150" cy="50092"/>
            </a:xfrm>
            <a:custGeom>
              <a:rect b="b" l="l" r="r" t="t"/>
              <a:pathLst>
                <a:path extrusionOk="0" h="1911" w="1608">
                  <a:moveTo>
                    <a:pt x="683" y="1"/>
                  </a:moveTo>
                  <a:lnTo>
                    <a:pt x="683" y="1"/>
                  </a:lnTo>
                  <a:cubicBezTo>
                    <a:pt x="602" y="15"/>
                    <a:pt x="528" y="43"/>
                    <a:pt x="461" y="85"/>
                  </a:cubicBezTo>
                  <a:cubicBezTo>
                    <a:pt x="103" y="303"/>
                    <a:pt x="1" y="781"/>
                    <a:pt x="285" y="1235"/>
                  </a:cubicBezTo>
                  <a:cubicBezTo>
                    <a:pt x="513" y="1595"/>
                    <a:pt x="973" y="1910"/>
                    <a:pt x="1331" y="1910"/>
                  </a:cubicBezTo>
                  <a:cubicBezTo>
                    <a:pt x="1421" y="1910"/>
                    <a:pt x="1504" y="1891"/>
                    <a:pt x="1576" y="1847"/>
                  </a:cubicBezTo>
                  <a:cubicBezTo>
                    <a:pt x="1586" y="1836"/>
                    <a:pt x="1597" y="1826"/>
                    <a:pt x="1608" y="1815"/>
                  </a:cubicBezTo>
                  <a:cubicBezTo>
                    <a:pt x="1291" y="1671"/>
                    <a:pt x="950" y="1334"/>
                    <a:pt x="760" y="978"/>
                  </a:cubicBezTo>
                  <a:cubicBezTo>
                    <a:pt x="563" y="609"/>
                    <a:pt x="553" y="254"/>
                    <a:pt x="68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9" name="Google Shape;12869;p32"/>
            <p:cNvSpPr/>
            <p:nvPr/>
          </p:nvSpPr>
          <p:spPr>
            <a:xfrm>
              <a:off x="5597350" y="3372540"/>
              <a:ext cx="33002" cy="52687"/>
            </a:xfrm>
            <a:custGeom>
              <a:rect b="b" l="l" r="r" t="t"/>
              <a:pathLst>
                <a:path extrusionOk="0" h="2010" w="1259">
                  <a:moveTo>
                    <a:pt x="836" y="0"/>
                  </a:moveTo>
                  <a:cubicBezTo>
                    <a:pt x="475" y="0"/>
                    <a:pt x="152" y="283"/>
                    <a:pt x="74" y="754"/>
                  </a:cubicBezTo>
                  <a:cubicBezTo>
                    <a:pt x="0" y="1215"/>
                    <a:pt x="162" y="1813"/>
                    <a:pt x="482" y="2010"/>
                  </a:cubicBezTo>
                  <a:cubicBezTo>
                    <a:pt x="397" y="1637"/>
                    <a:pt x="415" y="1247"/>
                    <a:pt x="538" y="881"/>
                  </a:cubicBezTo>
                  <a:cubicBezTo>
                    <a:pt x="679" y="484"/>
                    <a:pt x="953" y="224"/>
                    <a:pt x="1259" y="136"/>
                  </a:cubicBezTo>
                  <a:cubicBezTo>
                    <a:pt x="1171" y="72"/>
                    <a:pt x="1073" y="30"/>
                    <a:pt x="967" y="13"/>
                  </a:cubicBezTo>
                  <a:cubicBezTo>
                    <a:pt x="923" y="4"/>
                    <a:pt x="879" y="0"/>
                    <a:pt x="836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0" name="Google Shape;12870;p32"/>
            <p:cNvSpPr/>
            <p:nvPr/>
          </p:nvSpPr>
          <p:spPr>
            <a:xfrm>
              <a:off x="5652003" y="3397756"/>
              <a:ext cx="35964" cy="40577"/>
            </a:xfrm>
            <a:custGeom>
              <a:rect b="b" l="l" r="r" t="t"/>
              <a:pathLst>
                <a:path extrusionOk="0" h="1548" w="1372">
                  <a:moveTo>
                    <a:pt x="839" y="1"/>
                  </a:moveTo>
                  <a:cubicBezTo>
                    <a:pt x="586" y="1"/>
                    <a:pt x="329" y="166"/>
                    <a:pt x="180" y="478"/>
                  </a:cubicBezTo>
                  <a:cubicBezTo>
                    <a:pt x="18" y="816"/>
                    <a:pt x="0" y="1294"/>
                    <a:pt x="166" y="1547"/>
                  </a:cubicBezTo>
                  <a:cubicBezTo>
                    <a:pt x="225" y="1224"/>
                    <a:pt x="377" y="925"/>
                    <a:pt x="595" y="682"/>
                  </a:cubicBezTo>
                  <a:cubicBezTo>
                    <a:pt x="814" y="446"/>
                    <a:pt x="1076" y="336"/>
                    <a:pt x="1318" y="336"/>
                  </a:cubicBezTo>
                  <a:cubicBezTo>
                    <a:pt x="1336" y="336"/>
                    <a:pt x="1354" y="336"/>
                    <a:pt x="1372" y="338"/>
                  </a:cubicBezTo>
                  <a:cubicBezTo>
                    <a:pt x="1316" y="214"/>
                    <a:pt x="1217" y="116"/>
                    <a:pt x="1094" y="60"/>
                  </a:cubicBezTo>
                  <a:cubicBezTo>
                    <a:pt x="1012" y="20"/>
                    <a:pt x="926" y="1"/>
                    <a:pt x="839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1" name="Google Shape;12871;p32"/>
            <p:cNvSpPr/>
            <p:nvPr/>
          </p:nvSpPr>
          <p:spPr>
            <a:xfrm>
              <a:off x="5723721" y="3520483"/>
              <a:ext cx="40656" cy="54653"/>
            </a:xfrm>
            <a:custGeom>
              <a:rect b="b" l="l" r="r" t="t"/>
              <a:pathLst>
                <a:path extrusionOk="0" h="2085" w="1551">
                  <a:moveTo>
                    <a:pt x="762" y="1"/>
                  </a:moveTo>
                  <a:cubicBezTo>
                    <a:pt x="360" y="1"/>
                    <a:pt x="28" y="341"/>
                    <a:pt x="14" y="860"/>
                  </a:cubicBezTo>
                  <a:cubicBezTo>
                    <a:pt x="0" y="1394"/>
                    <a:pt x="327" y="2066"/>
                    <a:pt x="746" y="2084"/>
                  </a:cubicBezTo>
                  <a:cubicBezTo>
                    <a:pt x="752" y="2084"/>
                    <a:pt x="759" y="2084"/>
                    <a:pt x="766" y="2084"/>
                  </a:cubicBezTo>
                  <a:cubicBezTo>
                    <a:pt x="1179" y="2084"/>
                    <a:pt x="1526" y="1453"/>
                    <a:pt x="1537" y="927"/>
                  </a:cubicBezTo>
                  <a:cubicBezTo>
                    <a:pt x="1551" y="392"/>
                    <a:pt x="1220" y="23"/>
                    <a:pt x="798" y="2"/>
                  </a:cubicBezTo>
                  <a:cubicBezTo>
                    <a:pt x="786" y="1"/>
                    <a:pt x="774" y="1"/>
                    <a:pt x="762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2" name="Google Shape;12872;p32"/>
            <p:cNvSpPr/>
            <p:nvPr/>
          </p:nvSpPr>
          <p:spPr>
            <a:xfrm>
              <a:off x="5668596" y="3535660"/>
              <a:ext cx="38926" cy="46580"/>
            </a:xfrm>
            <a:custGeom>
              <a:rect b="b" l="l" r="r" t="t"/>
              <a:pathLst>
                <a:path extrusionOk="0" h="1777" w="1485">
                  <a:moveTo>
                    <a:pt x="695" y="1"/>
                  </a:moveTo>
                  <a:cubicBezTo>
                    <a:pt x="644" y="1"/>
                    <a:pt x="593" y="7"/>
                    <a:pt x="542" y="21"/>
                  </a:cubicBezTo>
                  <a:cubicBezTo>
                    <a:pt x="197" y="112"/>
                    <a:pt x="0" y="488"/>
                    <a:pt x="120" y="935"/>
                  </a:cubicBezTo>
                  <a:cubicBezTo>
                    <a:pt x="229" y="1344"/>
                    <a:pt x="595" y="1776"/>
                    <a:pt x="921" y="1776"/>
                  </a:cubicBezTo>
                  <a:cubicBezTo>
                    <a:pt x="951" y="1776"/>
                    <a:pt x="980" y="1773"/>
                    <a:pt x="1010" y="1765"/>
                  </a:cubicBezTo>
                  <a:cubicBezTo>
                    <a:pt x="1354" y="1673"/>
                    <a:pt x="1484" y="1051"/>
                    <a:pt x="1365" y="601"/>
                  </a:cubicBezTo>
                  <a:cubicBezTo>
                    <a:pt x="1263" y="220"/>
                    <a:pt x="987" y="1"/>
                    <a:pt x="695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3" name="Google Shape;12873;p32"/>
            <p:cNvSpPr/>
            <p:nvPr/>
          </p:nvSpPr>
          <p:spPr>
            <a:xfrm>
              <a:off x="5803616" y="3596316"/>
              <a:ext cx="50276" cy="37589"/>
            </a:xfrm>
            <a:custGeom>
              <a:rect b="b" l="l" r="r" t="t"/>
              <a:pathLst>
                <a:path extrusionOk="0" h="1434" w="1918">
                  <a:moveTo>
                    <a:pt x="1198" y="1"/>
                  </a:moveTo>
                  <a:cubicBezTo>
                    <a:pt x="1053" y="1"/>
                    <a:pt x="895" y="44"/>
                    <a:pt x="739" y="137"/>
                  </a:cubicBezTo>
                  <a:cubicBezTo>
                    <a:pt x="342" y="372"/>
                    <a:pt x="1" y="910"/>
                    <a:pt x="180" y="1216"/>
                  </a:cubicBezTo>
                  <a:cubicBezTo>
                    <a:pt x="271" y="1367"/>
                    <a:pt x="471" y="1433"/>
                    <a:pt x="700" y="1433"/>
                  </a:cubicBezTo>
                  <a:cubicBezTo>
                    <a:pt x="934" y="1433"/>
                    <a:pt x="1197" y="1364"/>
                    <a:pt x="1400" y="1244"/>
                  </a:cubicBezTo>
                  <a:cubicBezTo>
                    <a:pt x="1798" y="1012"/>
                    <a:pt x="1917" y="604"/>
                    <a:pt x="1738" y="295"/>
                  </a:cubicBezTo>
                  <a:cubicBezTo>
                    <a:pt x="1626" y="108"/>
                    <a:pt x="1427" y="1"/>
                    <a:pt x="1198" y="1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4" name="Google Shape;12874;p32"/>
            <p:cNvSpPr/>
            <p:nvPr/>
          </p:nvSpPr>
          <p:spPr>
            <a:xfrm>
              <a:off x="5669225" y="3594586"/>
              <a:ext cx="129070" cy="89935"/>
            </a:xfrm>
            <a:custGeom>
              <a:rect b="b" l="l" r="r" t="t"/>
              <a:pathLst>
                <a:path extrusionOk="0" h="3431" w="4924">
                  <a:moveTo>
                    <a:pt x="2279" y="0"/>
                  </a:moveTo>
                  <a:cubicBezTo>
                    <a:pt x="1415" y="0"/>
                    <a:pt x="632" y="447"/>
                    <a:pt x="367" y="1099"/>
                  </a:cubicBezTo>
                  <a:cubicBezTo>
                    <a:pt x="1" y="1985"/>
                    <a:pt x="887" y="2559"/>
                    <a:pt x="2069" y="3040"/>
                  </a:cubicBezTo>
                  <a:cubicBezTo>
                    <a:pt x="2636" y="3273"/>
                    <a:pt x="3171" y="3430"/>
                    <a:pt x="3608" y="3430"/>
                  </a:cubicBezTo>
                  <a:cubicBezTo>
                    <a:pt x="4082" y="3430"/>
                    <a:pt x="4441" y="3246"/>
                    <a:pt x="4604" y="2777"/>
                  </a:cubicBezTo>
                  <a:cubicBezTo>
                    <a:pt x="4924" y="1852"/>
                    <a:pt x="4442" y="1170"/>
                    <a:pt x="4214" y="902"/>
                  </a:cubicBezTo>
                  <a:cubicBezTo>
                    <a:pt x="3950" y="589"/>
                    <a:pt x="3612" y="343"/>
                    <a:pt x="3233" y="188"/>
                  </a:cubicBezTo>
                  <a:cubicBezTo>
                    <a:pt x="2918" y="59"/>
                    <a:pt x="2593" y="0"/>
                    <a:pt x="2279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5" name="Google Shape;12875;p32"/>
            <p:cNvSpPr/>
            <p:nvPr/>
          </p:nvSpPr>
          <p:spPr>
            <a:xfrm>
              <a:off x="5770458" y="3544494"/>
              <a:ext cx="53185" cy="48624"/>
            </a:xfrm>
            <a:custGeom>
              <a:rect b="b" l="l" r="r" t="t"/>
              <a:pathLst>
                <a:path extrusionOk="0" h="1855" w="2029">
                  <a:moveTo>
                    <a:pt x="1237" y="0"/>
                  </a:moveTo>
                  <a:cubicBezTo>
                    <a:pt x="1012" y="0"/>
                    <a:pt x="772" y="104"/>
                    <a:pt x="570" y="320"/>
                  </a:cubicBezTo>
                  <a:cubicBezTo>
                    <a:pt x="204" y="710"/>
                    <a:pt x="0" y="1428"/>
                    <a:pt x="299" y="1723"/>
                  </a:cubicBezTo>
                  <a:cubicBezTo>
                    <a:pt x="392" y="1815"/>
                    <a:pt x="523" y="1854"/>
                    <a:pt x="670" y="1854"/>
                  </a:cubicBezTo>
                  <a:cubicBezTo>
                    <a:pt x="998" y="1854"/>
                    <a:pt x="1407" y="1655"/>
                    <a:pt x="1660" y="1386"/>
                  </a:cubicBezTo>
                  <a:cubicBezTo>
                    <a:pt x="2025" y="999"/>
                    <a:pt x="2029" y="496"/>
                    <a:pt x="1727" y="201"/>
                  </a:cubicBezTo>
                  <a:cubicBezTo>
                    <a:pt x="1591" y="68"/>
                    <a:pt x="1419" y="0"/>
                    <a:pt x="1237" y="0"/>
                  </a:cubicBezTo>
                  <a:close/>
                </a:path>
              </a:pathLst>
            </a:custGeom>
            <a:solidFill>
              <a:srgbClr val="7F9A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6" name="Google Shape;12876;p32"/>
            <p:cNvSpPr/>
            <p:nvPr/>
          </p:nvSpPr>
          <p:spPr>
            <a:xfrm>
              <a:off x="5672370" y="3594586"/>
              <a:ext cx="75597" cy="66606"/>
            </a:xfrm>
            <a:custGeom>
              <a:rect b="b" l="l" r="r" t="t"/>
              <a:pathLst>
                <a:path extrusionOk="0" h="2541" w="2884">
                  <a:moveTo>
                    <a:pt x="2160" y="1"/>
                  </a:moveTo>
                  <a:cubicBezTo>
                    <a:pt x="1295" y="1"/>
                    <a:pt x="511" y="448"/>
                    <a:pt x="247" y="1096"/>
                  </a:cubicBezTo>
                  <a:cubicBezTo>
                    <a:pt x="1" y="1701"/>
                    <a:pt x="331" y="2158"/>
                    <a:pt x="939" y="2541"/>
                  </a:cubicBezTo>
                  <a:cubicBezTo>
                    <a:pt x="890" y="2344"/>
                    <a:pt x="901" y="2115"/>
                    <a:pt x="985" y="1852"/>
                  </a:cubicBezTo>
                  <a:cubicBezTo>
                    <a:pt x="1242" y="1046"/>
                    <a:pt x="2008" y="350"/>
                    <a:pt x="2884" y="108"/>
                  </a:cubicBezTo>
                  <a:cubicBezTo>
                    <a:pt x="2643" y="35"/>
                    <a:pt x="2398" y="1"/>
                    <a:pt x="2160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7" name="Google Shape;12877;p32"/>
            <p:cNvSpPr/>
            <p:nvPr/>
          </p:nvSpPr>
          <p:spPr>
            <a:xfrm>
              <a:off x="5668596" y="3535818"/>
              <a:ext cx="31455" cy="46422"/>
            </a:xfrm>
            <a:custGeom>
              <a:rect b="b" l="l" r="r" t="t"/>
              <a:pathLst>
                <a:path extrusionOk="0" h="1771" w="1200">
                  <a:moveTo>
                    <a:pt x="633" y="1"/>
                  </a:moveTo>
                  <a:lnTo>
                    <a:pt x="633" y="1"/>
                  </a:lnTo>
                  <a:cubicBezTo>
                    <a:pt x="602" y="4"/>
                    <a:pt x="570" y="8"/>
                    <a:pt x="542" y="15"/>
                  </a:cubicBezTo>
                  <a:cubicBezTo>
                    <a:pt x="197" y="106"/>
                    <a:pt x="0" y="482"/>
                    <a:pt x="120" y="929"/>
                  </a:cubicBezTo>
                  <a:cubicBezTo>
                    <a:pt x="229" y="1337"/>
                    <a:pt x="593" y="1771"/>
                    <a:pt x="918" y="1771"/>
                  </a:cubicBezTo>
                  <a:cubicBezTo>
                    <a:pt x="949" y="1771"/>
                    <a:pt x="980" y="1767"/>
                    <a:pt x="1010" y="1759"/>
                  </a:cubicBezTo>
                  <a:cubicBezTo>
                    <a:pt x="1083" y="1738"/>
                    <a:pt x="1150" y="1688"/>
                    <a:pt x="1199" y="1629"/>
                  </a:cubicBezTo>
                  <a:cubicBezTo>
                    <a:pt x="943" y="1460"/>
                    <a:pt x="693" y="1077"/>
                    <a:pt x="598" y="711"/>
                  </a:cubicBezTo>
                  <a:cubicBezTo>
                    <a:pt x="528" y="433"/>
                    <a:pt x="549" y="187"/>
                    <a:pt x="633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8" name="Google Shape;12878;p32"/>
            <p:cNvSpPr/>
            <p:nvPr/>
          </p:nvSpPr>
          <p:spPr>
            <a:xfrm>
              <a:off x="5723721" y="3520483"/>
              <a:ext cx="26920" cy="54627"/>
            </a:xfrm>
            <a:custGeom>
              <a:rect b="b" l="l" r="r" t="t"/>
              <a:pathLst>
                <a:path extrusionOk="0" h="2084" w="1027">
                  <a:moveTo>
                    <a:pt x="762" y="1"/>
                  </a:moveTo>
                  <a:cubicBezTo>
                    <a:pt x="356" y="1"/>
                    <a:pt x="28" y="341"/>
                    <a:pt x="14" y="860"/>
                  </a:cubicBezTo>
                  <a:cubicBezTo>
                    <a:pt x="0" y="1394"/>
                    <a:pt x="327" y="2066"/>
                    <a:pt x="746" y="2084"/>
                  </a:cubicBezTo>
                  <a:cubicBezTo>
                    <a:pt x="760" y="2084"/>
                    <a:pt x="777" y="2080"/>
                    <a:pt x="791" y="2077"/>
                  </a:cubicBezTo>
                  <a:cubicBezTo>
                    <a:pt x="605" y="1778"/>
                    <a:pt x="510" y="1306"/>
                    <a:pt x="549" y="909"/>
                  </a:cubicBezTo>
                  <a:cubicBezTo>
                    <a:pt x="594" y="491"/>
                    <a:pt x="781" y="192"/>
                    <a:pt x="1027" y="51"/>
                  </a:cubicBezTo>
                  <a:cubicBezTo>
                    <a:pt x="953" y="23"/>
                    <a:pt x="876" y="5"/>
                    <a:pt x="798" y="2"/>
                  </a:cubicBezTo>
                  <a:cubicBezTo>
                    <a:pt x="786" y="1"/>
                    <a:pt x="774" y="1"/>
                    <a:pt x="762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9" name="Google Shape;12879;p32"/>
            <p:cNvSpPr/>
            <p:nvPr/>
          </p:nvSpPr>
          <p:spPr>
            <a:xfrm>
              <a:off x="5771821" y="3544573"/>
              <a:ext cx="48336" cy="41704"/>
            </a:xfrm>
            <a:custGeom>
              <a:rect b="b" l="l" r="r" t="t"/>
              <a:pathLst>
                <a:path extrusionOk="0" h="1591" w="1844">
                  <a:moveTo>
                    <a:pt x="1185" y="1"/>
                  </a:moveTo>
                  <a:cubicBezTo>
                    <a:pt x="960" y="1"/>
                    <a:pt x="720" y="105"/>
                    <a:pt x="518" y="321"/>
                  </a:cubicBezTo>
                  <a:cubicBezTo>
                    <a:pt x="198" y="662"/>
                    <a:pt x="1" y="1249"/>
                    <a:pt x="155" y="1590"/>
                  </a:cubicBezTo>
                  <a:cubicBezTo>
                    <a:pt x="293" y="1231"/>
                    <a:pt x="525" y="918"/>
                    <a:pt x="831" y="683"/>
                  </a:cubicBezTo>
                  <a:cubicBezTo>
                    <a:pt x="1071" y="505"/>
                    <a:pt x="1324" y="421"/>
                    <a:pt x="1559" y="421"/>
                  </a:cubicBezTo>
                  <a:cubicBezTo>
                    <a:pt x="1658" y="421"/>
                    <a:pt x="1754" y="436"/>
                    <a:pt x="1843" y="465"/>
                  </a:cubicBezTo>
                  <a:cubicBezTo>
                    <a:pt x="1808" y="366"/>
                    <a:pt x="1748" y="275"/>
                    <a:pt x="1675" y="201"/>
                  </a:cubicBezTo>
                  <a:cubicBezTo>
                    <a:pt x="1539" y="69"/>
                    <a:pt x="1367" y="1"/>
                    <a:pt x="1185" y="1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0" name="Google Shape;12880;p32"/>
            <p:cNvSpPr/>
            <p:nvPr/>
          </p:nvSpPr>
          <p:spPr>
            <a:xfrm>
              <a:off x="5807129" y="3596342"/>
              <a:ext cx="44456" cy="26527"/>
            </a:xfrm>
            <a:custGeom>
              <a:rect b="b" l="l" r="r" t="t"/>
              <a:pathLst>
                <a:path extrusionOk="0" h="1012" w="1696">
                  <a:moveTo>
                    <a:pt x="1062" y="0"/>
                  </a:moveTo>
                  <a:cubicBezTo>
                    <a:pt x="917" y="0"/>
                    <a:pt x="760" y="42"/>
                    <a:pt x="605" y="132"/>
                  </a:cubicBezTo>
                  <a:cubicBezTo>
                    <a:pt x="285" y="325"/>
                    <a:pt x="4" y="712"/>
                    <a:pt x="1" y="1011"/>
                  </a:cubicBezTo>
                  <a:cubicBezTo>
                    <a:pt x="233" y="779"/>
                    <a:pt x="521" y="610"/>
                    <a:pt x="841" y="533"/>
                  </a:cubicBezTo>
                  <a:cubicBezTo>
                    <a:pt x="936" y="511"/>
                    <a:pt x="1027" y="501"/>
                    <a:pt x="1115" y="501"/>
                  </a:cubicBezTo>
                  <a:cubicBezTo>
                    <a:pt x="1337" y="501"/>
                    <a:pt x="1532" y="567"/>
                    <a:pt x="1678" y="681"/>
                  </a:cubicBezTo>
                  <a:cubicBezTo>
                    <a:pt x="1695" y="547"/>
                    <a:pt x="1671" y="410"/>
                    <a:pt x="1601" y="294"/>
                  </a:cubicBezTo>
                  <a:cubicBezTo>
                    <a:pt x="1491" y="106"/>
                    <a:pt x="1292" y="0"/>
                    <a:pt x="1062" y="0"/>
                  </a:cubicBezTo>
                  <a:close/>
                </a:path>
              </a:pathLst>
            </a:custGeom>
            <a:solidFill>
              <a:srgbClr val="5A7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1" name="Google Shape;12881;p32"/>
            <p:cNvSpPr/>
            <p:nvPr/>
          </p:nvSpPr>
          <p:spPr>
            <a:xfrm>
              <a:off x="5532160" y="3379775"/>
              <a:ext cx="57930" cy="61232"/>
            </a:xfrm>
            <a:custGeom>
              <a:rect b="b" l="l" r="r" t="t"/>
              <a:pathLst>
                <a:path extrusionOk="0" h="2336" w="2210">
                  <a:moveTo>
                    <a:pt x="957" y="405"/>
                  </a:moveTo>
                  <a:cubicBezTo>
                    <a:pt x="1172" y="405"/>
                    <a:pt x="1394" y="535"/>
                    <a:pt x="1545" y="774"/>
                  </a:cubicBezTo>
                  <a:cubicBezTo>
                    <a:pt x="1714" y="1038"/>
                    <a:pt x="1791" y="1417"/>
                    <a:pt x="1728" y="1678"/>
                  </a:cubicBezTo>
                  <a:cubicBezTo>
                    <a:pt x="1714" y="1751"/>
                    <a:pt x="1675" y="1850"/>
                    <a:pt x="1597" y="1896"/>
                  </a:cubicBezTo>
                  <a:cubicBezTo>
                    <a:pt x="1555" y="1920"/>
                    <a:pt x="1506" y="1931"/>
                    <a:pt x="1457" y="1931"/>
                  </a:cubicBezTo>
                  <a:cubicBezTo>
                    <a:pt x="1197" y="1931"/>
                    <a:pt x="785" y="1674"/>
                    <a:pt x="581" y="1351"/>
                  </a:cubicBezTo>
                  <a:cubicBezTo>
                    <a:pt x="462" y="1164"/>
                    <a:pt x="419" y="967"/>
                    <a:pt x="462" y="795"/>
                  </a:cubicBezTo>
                  <a:cubicBezTo>
                    <a:pt x="490" y="661"/>
                    <a:pt x="574" y="549"/>
                    <a:pt x="690" y="478"/>
                  </a:cubicBezTo>
                  <a:cubicBezTo>
                    <a:pt x="771" y="429"/>
                    <a:pt x="863" y="405"/>
                    <a:pt x="957" y="405"/>
                  </a:cubicBezTo>
                  <a:close/>
                  <a:moveTo>
                    <a:pt x="956" y="0"/>
                  </a:moveTo>
                  <a:cubicBezTo>
                    <a:pt x="792" y="0"/>
                    <a:pt x="629" y="43"/>
                    <a:pt x="479" y="134"/>
                  </a:cubicBezTo>
                  <a:cubicBezTo>
                    <a:pt x="272" y="260"/>
                    <a:pt x="121" y="464"/>
                    <a:pt x="68" y="700"/>
                  </a:cubicBezTo>
                  <a:cubicBezTo>
                    <a:pt x="1" y="981"/>
                    <a:pt x="64" y="1287"/>
                    <a:pt x="240" y="1565"/>
                  </a:cubicBezTo>
                  <a:cubicBezTo>
                    <a:pt x="416" y="1832"/>
                    <a:pt x="655" y="2047"/>
                    <a:pt x="936" y="2195"/>
                  </a:cubicBezTo>
                  <a:cubicBezTo>
                    <a:pt x="1095" y="2282"/>
                    <a:pt x="1274" y="2328"/>
                    <a:pt x="1457" y="2335"/>
                  </a:cubicBezTo>
                  <a:cubicBezTo>
                    <a:pt x="1462" y="2335"/>
                    <a:pt x="1468" y="2335"/>
                    <a:pt x="1474" y="2335"/>
                  </a:cubicBezTo>
                  <a:cubicBezTo>
                    <a:pt x="1591" y="2335"/>
                    <a:pt x="1704" y="2301"/>
                    <a:pt x="1805" y="2244"/>
                  </a:cubicBezTo>
                  <a:cubicBezTo>
                    <a:pt x="1963" y="2149"/>
                    <a:pt x="2072" y="1984"/>
                    <a:pt x="2121" y="1769"/>
                  </a:cubicBezTo>
                  <a:cubicBezTo>
                    <a:pt x="2209" y="1403"/>
                    <a:pt x="2114" y="918"/>
                    <a:pt x="1886" y="559"/>
                  </a:cubicBezTo>
                  <a:cubicBezTo>
                    <a:pt x="1660" y="200"/>
                    <a:pt x="1307" y="0"/>
                    <a:pt x="9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2" name="Google Shape;12882;p32"/>
            <p:cNvSpPr/>
            <p:nvPr/>
          </p:nvSpPr>
          <p:spPr>
            <a:xfrm>
              <a:off x="5494938" y="3424703"/>
              <a:ext cx="54417" cy="50774"/>
            </a:xfrm>
            <a:custGeom>
              <a:rect b="b" l="l" r="r" t="t"/>
              <a:pathLst>
                <a:path extrusionOk="0" h="1937" w="2076">
                  <a:moveTo>
                    <a:pt x="830" y="403"/>
                  </a:moveTo>
                  <a:cubicBezTo>
                    <a:pt x="985" y="410"/>
                    <a:pt x="1136" y="473"/>
                    <a:pt x="1252" y="579"/>
                  </a:cubicBezTo>
                  <a:cubicBezTo>
                    <a:pt x="1512" y="808"/>
                    <a:pt x="1727" y="1296"/>
                    <a:pt x="1583" y="1462"/>
                  </a:cubicBezTo>
                  <a:cubicBezTo>
                    <a:pt x="1545" y="1507"/>
                    <a:pt x="1468" y="1531"/>
                    <a:pt x="1368" y="1531"/>
                  </a:cubicBezTo>
                  <a:cubicBezTo>
                    <a:pt x="1321" y="1531"/>
                    <a:pt x="1269" y="1526"/>
                    <a:pt x="1214" y="1514"/>
                  </a:cubicBezTo>
                  <a:cubicBezTo>
                    <a:pt x="1013" y="1472"/>
                    <a:pt x="823" y="1381"/>
                    <a:pt x="665" y="1247"/>
                  </a:cubicBezTo>
                  <a:cubicBezTo>
                    <a:pt x="545" y="1152"/>
                    <a:pt x="461" y="1011"/>
                    <a:pt x="433" y="860"/>
                  </a:cubicBezTo>
                  <a:cubicBezTo>
                    <a:pt x="415" y="744"/>
                    <a:pt x="450" y="625"/>
                    <a:pt x="528" y="537"/>
                  </a:cubicBezTo>
                  <a:cubicBezTo>
                    <a:pt x="599" y="452"/>
                    <a:pt x="706" y="406"/>
                    <a:pt x="818" y="406"/>
                  </a:cubicBezTo>
                  <a:cubicBezTo>
                    <a:pt x="822" y="406"/>
                    <a:pt x="826" y="407"/>
                    <a:pt x="830" y="407"/>
                  </a:cubicBezTo>
                  <a:lnTo>
                    <a:pt x="830" y="403"/>
                  </a:lnTo>
                  <a:close/>
                  <a:moveTo>
                    <a:pt x="827" y="1"/>
                  </a:moveTo>
                  <a:cubicBezTo>
                    <a:pt x="598" y="1"/>
                    <a:pt x="381" y="91"/>
                    <a:pt x="222" y="273"/>
                  </a:cubicBezTo>
                  <a:cubicBezTo>
                    <a:pt x="67" y="449"/>
                    <a:pt x="0" y="684"/>
                    <a:pt x="36" y="920"/>
                  </a:cubicBezTo>
                  <a:cubicBezTo>
                    <a:pt x="78" y="1166"/>
                    <a:pt x="204" y="1391"/>
                    <a:pt x="398" y="1553"/>
                  </a:cubicBezTo>
                  <a:cubicBezTo>
                    <a:pt x="612" y="1736"/>
                    <a:pt x="865" y="1859"/>
                    <a:pt x="1140" y="1912"/>
                  </a:cubicBezTo>
                  <a:cubicBezTo>
                    <a:pt x="1214" y="1929"/>
                    <a:pt x="1291" y="1936"/>
                    <a:pt x="1368" y="1936"/>
                  </a:cubicBezTo>
                  <a:cubicBezTo>
                    <a:pt x="1590" y="1936"/>
                    <a:pt x="1769" y="1869"/>
                    <a:pt x="1885" y="1729"/>
                  </a:cubicBezTo>
                  <a:cubicBezTo>
                    <a:pt x="2043" y="1550"/>
                    <a:pt x="2075" y="1279"/>
                    <a:pt x="1970" y="962"/>
                  </a:cubicBezTo>
                  <a:cubicBezTo>
                    <a:pt x="1878" y="702"/>
                    <a:pt x="1723" y="466"/>
                    <a:pt x="1516" y="280"/>
                  </a:cubicBezTo>
                  <a:cubicBezTo>
                    <a:pt x="1305" y="94"/>
                    <a:pt x="1060" y="1"/>
                    <a:pt x="8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3" name="Google Shape;12883;p32"/>
            <p:cNvSpPr/>
            <p:nvPr/>
          </p:nvSpPr>
          <p:spPr>
            <a:xfrm>
              <a:off x="5593392" y="3366826"/>
              <a:ext cx="52189" cy="64850"/>
            </a:xfrm>
            <a:custGeom>
              <a:rect b="b" l="l" r="r" t="t"/>
              <a:pathLst>
                <a:path extrusionOk="0" h="2474" w="1991">
                  <a:moveTo>
                    <a:pt x="1025" y="0"/>
                  </a:moveTo>
                  <a:cubicBezTo>
                    <a:pt x="668" y="0"/>
                    <a:pt x="337" y="208"/>
                    <a:pt x="158" y="554"/>
                  </a:cubicBezTo>
                  <a:cubicBezTo>
                    <a:pt x="68" y="715"/>
                    <a:pt x="204" y="855"/>
                    <a:pt x="340" y="855"/>
                  </a:cubicBezTo>
                  <a:cubicBezTo>
                    <a:pt x="406" y="855"/>
                    <a:pt x="473" y="821"/>
                    <a:pt x="513" y="740"/>
                  </a:cubicBezTo>
                  <a:cubicBezTo>
                    <a:pt x="626" y="530"/>
                    <a:pt x="814" y="404"/>
                    <a:pt x="1021" y="404"/>
                  </a:cubicBezTo>
                  <a:cubicBezTo>
                    <a:pt x="1046" y="404"/>
                    <a:pt x="1071" y="406"/>
                    <a:pt x="1097" y="410"/>
                  </a:cubicBezTo>
                  <a:cubicBezTo>
                    <a:pt x="1231" y="427"/>
                    <a:pt x="1350" y="498"/>
                    <a:pt x="1431" y="607"/>
                  </a:cubicBezTo>
                  <a:cubicBezTo>
                    <a:pt x="1533" y="751"/>
                    <a:pt x="1572" y="948"/>
                    <a:pt x="1537" y="1166"/>
                  </a:cubicBezTo>
                  <a:cubicBezTo>
                    <a:pt x="1465" y="1610"/>
                    <a:pt x="1109" y="2071"/>
                    <a:pt x="847" y="2071"/>
                  </a:cubicBezTo>
                  <a:cubicBezTo>
                    <a:pt x="838" y="2071"/>
                    <a:pt x="828" y="2071"/>
                    <a:pt x="819" y="2070"/>
                  </a:cubicBezTo>
                  <a:cubicBezTo>
                    <a:pt x="633" y="2045"/>
                    <a:pt x="464" y="1746"/>
                    <a:pt x="418" y="1377"/>
                  </a:cubicBezTo>
                  <a:cubicBezTo>
                    <a:pt x="404" y="1255"/>
                    <a:pt x="312" y="1198"/>
                    <a:pt x="220" y="1198"/>
                  </a:cubicBezTo>
                  <a:cubicBezTo>
                    <a:pt x="110" y="1198"/>
                    <a:pt x="0" y="1278"/>
                    <a:pt x="18" y="1423"/>
                  </a:cubicBezTo>
                  <a:cubicBezTo>
                    <a:pt x="77" y="1897"/>
                    <a:pt x="327" y="2407"/>
                    <a:pt x="767" y="2470"/>
                  </a:cubicBezTo>
                  <a:cubicBezTo>
                    <a:pt x="795" y="2474"/>
                    <a:pt x="823" y="2474"/>
                    <a:pt x="854" y="2474"/>
                  </a:cubicBezTo>
                  <a:cubicBezTo>
                    <a:pt x="1094" y="2474"/>
                    <a:pt x="1336" y="2340"/>
                    <a:pt x="1544" y="2084"/>
                  </a:cubicBezTo>
                  <a:cubicBezTo>
                    <a:pt x="1748" y="1838"/>
                    <a:pt x="1881" y="1542"/>
                    <a:pt x="1937" y="1229"/>
                  </a:cubicBezTo>
                  <a:cubicBezTo>
                    <a:pt x="1990" y="906"/>
                    <a:pt x="1923" y="600"/>
                    <a:pt x="1755" y="368"/>
                  </a:cubicBezTo>
                  <a:cubicBezTo>
                    <a:pt x="1610" y="171"/>
                    <a:pt x="1392" y="41"/>
                    <a:pt x="1153" y="9"/>
                  </a:cubicBezTo>
                  <a:cubicBezTo>
                    <a:pt x="1110" y="3"/>
                    <a:pt x="1068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4" name="Google Shape;12884;p32"/>
            <p:cNvSpPr/>
            <p:nvPr/>
          </p:nvSpPr>
          <p:spPr>
            <a:xfrm>
              <a:off x="5647757" y="3392278"/>
              <a:ext cx="48231" cy="55911"/>
            </a:xfrm>
            <a:custGeom>
              <a:rect b="b" l="l" r="r" t="t"/>
              <a:pathLst>
                <a:path extrusionOk="0" h="2133" w="1840">
                  <a:moveTo>
                    <a:pt x="1010" y="406"/>
                  </a:moveTo>
                  <a:cubicBezTo>
                    <a:pt x="1070" y="406"/>
                    <a:pt x="1126" y="420"/>
                    <a:pt x="1179" y="445"/>
                  </a:cubicBezTo>
                  <a:cubicBezTo>
                    <a:pt x="1284" y="494"/>
                    <a:pt x="1361" y="589"/>
                    <a:pt x="1390" y="705"/>
                  </a:cubicBezTo>
                  <a:cubicBezTo>
                    <a:pt x="1425" y="856"/>
                    <a:pt x="1404" y="1014"/>
                    <a:pt x="1330" y="1151"/>
                  </a:cubicBezTo>
                  <a:cubicBezTo>
                    <a:pt x="1199" y="1431"/>
                    <a:pt x="863" y="1727"/>
                    <a:pt x="648" y="1727"/>
                  </a:cubicBezTo>
                  <a:cubicBezTo>
                    <a:pt x="620" y="1727"/>
                    <a:pt x="594" y="1722"/>
                    <a:pt x="570" y="1710"/>
                  </a:cubicBezTo>
                  <a:cubicBezTo>
                    <a:pt x="373" y="1616"/>
                    <a:pt x="380" y="1085"/>
                    <a:pt x="532" y="768"/>
                  </a:cubicBezTo>
                  <a:cubicBezTo>
                    <a:pt x="591" y="627"/>
                    <a:pt x="704" y="511"/>
                    <a:pt x="841" y="441"/>
                  </a:cubicBezTo>
                  <a:cubicBezTo>
                    <a:pt x="894" y="420"/>
                    <a:pt x="954" y="406"/>
                    <a:pt x="1010" y="406"/>
                  </a:cubicBezTo>
                  <a:close/>
                  <a:moveTo>
                    <a:pt x="1006" y="1"/>
                  </a:moveTo>
                  <a:cubicBezTo>
                    <a:pt x="897" y="1"/>
                    <a:pt x="786" y="23"/>
                    <a:pt x="679" y="72"/>
                  </a:cubicBezTo>
                  <a:cubicBezTo>
                    <a:pt x="451" y="181"/>
                    <a:pt x="271" y="364"/>
                    <a:pt x="166" y="596"/>
                  </a:cubicBezTo>
                  <a:cubicBezTo>
                    <a:pt x="50" y="849"/>
                    <a:pt x="1" y="1127"/>
                    <a:pt x="18" y="1405"/>
                  </a:cubicBezTo>
                  <a:cubicBezTo>
                    <a:pt x="46" y="1732"/>
                    <a:pt x="180" y="1971"/>
                    <a:pt x="398" y="2076"/>
                  </a:cubicBezTo>
                  <a:cubicBezTo>
                    <a:pt x="475" y="2111"/>
                    <a:pt x="560" y="2132"/>
                    <a:pt x="648" y="2132"/>
                  </a:cubicBezTo>
                  <a:cubicBezTo>
                    <a:pt x="1063" y="2132"/>
                    <a:pt x="1509" y="1714"/>
                    <a:pt x="1696" y="1327"/>
                  </a:cubicBezTo>
                  <a:cubicBezTo>
                    <a:pt x="1808" y="1102"/>
                    <a:pt x="1840" y="845"/>
                    <a:pt x="1780" y="599"/>
                  </a:cubicBezTo>
                  <a:cubicBezTo>
                    <a:pt x="1686" y="235"/>
                    <a:pt x="1357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5" name="Google Shape;12885;p32"/>
            <p:cNvSpPr/>
            <p:nvPr/>
          </p:nvSpPr>
          <p:spPr>
            <a:xfrm>
              <a:off x="5541937" y="3441662"/>
              <a:ext cx="134890" cy="95204"/>
            </a:xfrm>
            <a:custGeom>
              <a:rect b="b" l="l" r="r" t="t"/>
              <a:pathLst>
                <a:path extrusionOk="0" h="3632" w="5146">
                  <a:moveTo>
                    <a:pt x="2692" y="0"/>
                  </a:moveTo>
                  <a:cubicBezTo>
                    <a:pt x="2509" y="0"/>
                    <a:pt x="2326" y="19"/>
                    <a:pt x="2146" y="55"/>
                  </a:cubicBezTo>
                  <a:cubicBezTo>
                    <a:pt x="1509" y="185"/>
                    <a:pt x="940" y="540"/>
                    <a:pt x="546" y="1054"/>
                  </a:cubicBezTo>
                  <a:cubicBezTo>
                    <a:pt x="162" y="1550"/>
                    <a:pt x="1" y="2130"/>
                    <a:pt x="110" y="2650"/>
                  </a:cubicBezTo>
                  <a:cubicBezTo>
                    <a:pt x="215" y="3171"/>
                    <a:pt x="556" y="3487"/>
                    <a:pt x="1122" y="3589"/>
                  </a:cubicBezTo>
                  <a:cubicBezTo>
                    <a:pt x="1277" y="3617"/>
                    <a:pt x="1435" y="3631"/>
                    <a:pt x="1590" y="3631"/>
                  </a:cubicBezTo>
                  <a:cubicBezTo>
                    <a:pt x="1931" y="3631"/>
                    <a:pt x="2343" y="3579"/>
                    <a:pt x="2849" y="3477"/>
                  </a:cubicBezTo>
                  <a:cubicBezTo>
                    <a:pt x="3605" y="3322"/>
                    <a:pt x="4122" y="3139"/>
                    <a:pt x="4477" y="2903"/>
                  </a:cubicBezTo>
                  <a:cubicBezTo>
                    <a:pt x="4955" y="2583"/>
                    <a:pt x="5145" y="2158"/>
                    <a:pt x="5040" y="1637"/>
                  </a:cubicBezTo>
                  <a:cubicBezTo>
                    <a:pt x="4952" y="1212"/>
                    <a:pt x="4678" y="811"/>
                    <a:pt x="4266" y="509"/>
                  </a:cubicBezTo>
                  <a:cubicBezTo>
                    <a:pt x="4225" y="477"/>
                    <a:pt x="4182" y="464"/>
                    <a:pt x="4143" y="464"/>
                  </a:cubicBezTo>
                  <a:cubicBezTo>
                    <a:pt x="3973" y="464"/>
                    <a:pt x="3848" y="707"/>
                    <a:pt x="4027" y="832"/>
                  </a:cubicBezTo>
                  <a:cubicBezTo>
                    <a:pt x="4358" y="1075"/>
                    <a:pt x="4576" y="1391"/>
                    <a:pt x="4642" y="1722"/>
                  </a:cubicBezTo>
                  <a:cubicBezTo>
                    <a:pt x="4716" y="2073"/>
                    <a:pt x="4593" y="2344"/>
                    <a:pt x="4256" y="2569"/>
                  </a:cubicBezTo>
                  <a:cubicBezTo>
                    <a:pt x="3946" y="2773"/>
                    <a:pt x="3471" y="2939"/>
                    <a:pt x="2765" y="3083"/>
                  </a:cubicBezTo>
                  <a:cubicBezTo>
                    <a:pt x="2276" y="3181"/>
                    <a:pt x="1889" y="3227"/>
                    <a:pt x="1590" y="3227"/>
                  </a:cubicBezTo>
                  <a:cubicBezTo>
                    <a:pt x="774" y="3227"/>
                    <a:pt x="574" y="2910"/>
                    <a:pt x="504" y="2569"/>
                  </a:cubicBezTo>
                  <a:cubicBezTo>
                    <a:pt x="338" y="1771"/>
                    <a:pt x="1038" y="699"/>
                    <a:pt x="2227" y="452"/>
                  </a:cubicBezTo>
                  <a:cubicBezTo>
                    <a:pt x="2380" y="422"/>
                    <a:pt x="2537" y="406"/>
                    <a:pt x="2693" y="406"/>
                  </a:cubicBezTo>
                  <a:cubicBezTo>
                    <a:pt x="2912" y="406"/>
                    <a:pt x="3132" y="437"/>
                    <a:pt x="3345" y="498"/>
                  </a:cubicBezTo>
                  <a:cubicBezTo>
                    <a:pt x="3365" y="505"/>
                    <a:pt x="3385" y="508"/>
                    <a:pt x="3405" y="508"/>
                  </a:cubicBezTo>
                  <a:cubicBezTo>
                    <a:pt x="3491" y="508"/>
                    <a:pt x="3572" y="449"/>
                    <a:pt x="3598" y="361"/>
                  </a:cubicBezTo>
                  <a:cubicBezTo>
                    <a:pt x="3630" y="252"/>
                    <a:pt x="3566" y="139"/>
                    <a:pt x="3457" y="111"/>
                  </a:cubicBezTo>
                  <a:cubicBezTo>
                    <a:pt x="3208" y="37"/>
                    <a:pt x="2950" y="0"/>
                    <a:pt x="2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6" name="Google Shape;12886;p32"/>
            <p:cNvSpPr/>
            <p:nvPr/>
          </p:nvSpPr>
          <p:spPr>
            <a:xfrm>
              <a:off x="5718635" y="3514952"/>
              <a:ext cx="51088" cy="65322"/>
            </a:xfrm>
            <a:custGeom>
              <a:rect b="b" l="l" r="r" t="t"/>
              <a:pathLst>
                <a:path extrusionOk="0" h="2492" w="1949">
                  <a:moveTo>
                    <a:pt x="982" y="403"/>
                  </a:moveTo>
                  <a:cubicBezTo>
                    <a:pt x="1309" y="417"/>
                    <a:pt x="1541" y="719"/>
                    <a:pt x="1530" y="1124"/>
                  </a:cubicBezTo>
                  <a:cubicBezTo>
                    <a:pt x="1520" y="1437"/>
                    <a:pt x="1372" y="1795"/>
                    <a:pt x="1179" y="1978"/>
                  </a:cubicBezTo>
                  <a:cubicBezTo>
                    <a:pt x="1125" y="2025"/>
                    <a:pt x="1047" y="2084"/>
                    <a:pt x="961" y="2084"/>
                  </a:cubicBezTo>
                  <a:cubicBezTo>
                    <a:pt x="956" y="2084"/>
                    <a:pt x="951" y="2084"/>
                    <a:pt x="947" y="2084"/>
                  </a:cubicBezTo>
                  <a:cubicBezTo>
                    <a:pt x="683" y="2073"/>
                    <a:pt x="395" y="1528"/>
                    <a:pt x="405" y="1064"/>
                  </a:cubicBezTo>
                  <a:cubicBezTo>
                    <a:pt x="412" y="846"/>
                    <a:pt x="486" y="656"/>
                    <a:pt x="616" y="536"/>
                  </a:cubicBezTo>
                  <a:cubicBezTo>
                    <a:pt x="708" y="448"/>
                    <a:pt x="831" y="403"/>
                    <a:pt x="957" y="403"/>
                  </a:cubicBezTo>
                  <a:close/>
                  <a:moveTo>
                    <a:pt x="949" y="0"/>
                  </a:moveTo>
                  <a:cubicBezTo>
                    <a:pt x="724" y="0"/>
                    <a:pt x="509" y="87"/>
                    <a:pt x="342" y="241"/>
                  </a:cubicBezTo>
                  <a:cubicBezTo>
                    <a:pt x="131" y="438"/>
                    <a:pt x="11" y="726"/>
                    <a:pt x="4" y="1057"/>
                  </a:cubicBezTo>
                  <a:cubicBezTo>
                    <a:pt x="1" y="1373"/>
                    <a:pt x="78" y="1686"/>
                    <a:pt x="233" y="1968"/>
                  </a:cubicBezTo>
                  <a:cubicBezTo>
                    <a:pt x="412" y="2291"/>
                    <a:pt x="658" y="2477"/>
                    <a:pt x="929" y="2492"/>
                  </a:cubicBezTo>
                  <a:lnTo>
                    <a:pt x="957" y="2492"/>
                  </a:lnTo>
                  <a:cubicBezTo>
                    <a:pt x="1130" y="2492"/>
                    <a:pt x="1302" y="2414"/>
                    <a:pt x="1453" y="2273"/>
                  </a:cubicBezTo>
                  <a:cubicBezTo>
                    <a:pt x="1731" y="2017"/>
                    <a:pt x="1921" y="1560"/>
                    <a:pt x="1931" y="1138"/>
                  </a:cubicBezTo>
                  <a:cubicBezTo>
                    <a:pt x="1949" y="515"/>
                    <a:pt x="1548" y="26"/>
                    <a:pt x="999" y="2"/>
                  </a:cubicBezTo>
                  <a:cubicBezTo>
                    <a:pt x="983" y="1"/>
                    <a:pt x="966" y="0"/>
                    <a:pt x="9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7" name="Google Shape;12887;p32"/>
            <p:cNvSpPr/>
            <p:nvPr/>
          </p:nvSpPr>
          <p:spPr>
            <a:xfrm>
              <a:off x="5662698" y="3530051"/>
              <a:ext cx="50171" cy="57222"/>
            </a:xfrm>
            <a:custGeom>
              <a:rect b="b" l="l" r="r" t="t"/>
              <a:pathLst>
                <a:path extrusionOk="0" h="2183" w="1914">
                  <a:moveTo>
                    <a:pt x="915" y="403"/>
                  </a:moveTo>
                  <a:cubicBezTo>
                    <a:pt x="995" y="407"/>
                    <a:pt x="1076" y="432"/>
                    <a:pt x="1143" y="477"/>
                  </a:cubicBezTo>
                  <a:cubicBezTo>
                    <a:pt x="1270" y="572"/>
                    <a:pt x="1358" y="706"/>
                    <a:pt x="1389" y="857"/>
                  </a:cubicBezTo>
                  <a:cubicBezTo>
                    <a:pt x="1481" y="1195"/>
                    <a:pt x="1389" y="1719"/>
                    <a:pt x="1175" y="1775"/>
                  </a:cubicBezTo>
                  <a:cubicBezTo>
                    <a:pt x="1163" y="1778"/>
                    <a:pt x="1150" y="1780"/>
                    <a:pt x="1136" y="1780"/>
                  </a:cubicBezTo>
                  <a:cubicBezTo>
                    <a:pt x="1054" y="1780"/>
                    <a:pt x="946" y="1719"/>
                    <a:pt x="841" y="1613"/>
                  </a:cubicBezTo>
                  <a:cubicBezTo>
                    <a:pt x="697" y="1465"/>
                    <a:pt x="591" y="1286"/>
                    <a:pt x="531" y="1086"/>
                  </a:cubicBezTo>
                  <a:cubicBezTo>
                    <a:pt x="447" y="766"/>
                    <a:pt x="566" y="484"/>
                    <a:pt x="813" y="417"/>
                  </a:cubicBezTo>
                  <a:cubicBezTo>
                    <a:pt x="848" y="410"/>
                    <a:pt x="879" y="403"/>
                    <a:pt x="915" y="403"/>
                  </a:cubicBezTo>
                  <a:close/>
                  <a:moveTo>
                    <a:pt x="913" y="1"/>
                  </a:moveTo>
                  <a:cubicBezTo>
                    <a:pt x="845" y="1"/>
                    <a:pt x="777" y="9"/>
                    <a:pt x="711" y="27"/>
                  </a:cubicBezTo>
                  <a:cubicBezTo>
                    <a:pt x="243" y="154"/>
                    <a:pt x="0" y="653"/>
                    <a:pt x="144" y="1191"/>
                  </a:cubicBezTo>
                  <a:cubicBezTo>
                    <a:pt x="218" y="1458"/>
                    <a:pt x="359" y="1701"/>
                    <a:pt x="556" y="1901"/>
                  </a:cubicBezTo>
                  <a:cubicBezTo>
                    <a:pt x="742" y="2088"/>
                    <a:pt x="946" y="2183"/>
                    <a:pt x="1136" y="2183"/>
                  </a:cubicBezTo>
                  <a:cubicBezTo>
                    <a:pt x="1185" y="2183"/>
                    <a:pt x="1235" y="2179"/>
                    <a:pt x="1280" y="2165"/>
                  </a:cubicBezTo>
                  <a:cubicBezTo>
                    <a:pt x="1787" y="2028"/>
                    <a:pt x="1913" y="1251"/>
                    <a:pt x="1780" y="755"/>
                  </a:cubicBezTo>
                  <a:cubicBezTo>
                    <a:pt x="1720" y="509"/>
                    <a:pt x="1576" y="294"/>
                    <a:pt x="1372" y="147"/>
                  </a:cubicBezTo>
                  <a:cubicBezTo>
                    <a:pt x="1236" y="50"/>
                    <a:pt x="1075" y="1"/>
                    <a:pt x="9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8" name="Google Shape;12888;p32"/>
            <p:cNvSpPr/>
            <p:nvPr/>
          </p:nvSpPr>
          <p:spPr>
            <a:xfrm>
              <a:off x="5766395" y="3539278"/>
              <a:ext cx="61232" cy="58611"/>
            </a:xfrm>
            <a:custGeom>
              <a:rect b="b" l="l" r="r" t="t"/>
              <a:pathLst>
                <a:path extrusionOk="0" h="2236" w="2336">
                  <a:moveTo>
                    <a:pt x="1400" y="0"/>
                  </a:moveTo>
                  <a:cubicBezTo>
                    <a:pt x="1230" y="0"/>
                    <a:pt x="1055" y="44"/>
                    <a:pt x="890" y="132"/>
                  </a:cubicBezTo>
                  <a:cubicBezTo>
                    <a:pt x="699" y="247"/>
                    <a:pt x="808" y="510"/>
                    <a:pt x="990" y="510"/>
                  </a:cubicBezTo>
                  <a:cubicBezTo>
                    <a:pt x="1019" y="510"/>
                    <a:pt x="1051" y="503"/>
                    <a:pt x="1083" y="487"/>
                  </a:cubicBezTo>
                  <a:cubicBezTo>
                    <a:pt x="1187" y="432"/>
                    <a:pt x="1295" y="404"/>
                    <a:pt x="1399" y="404"/>
                  </a:cubicBezTo>
                  <a:cubicBezTo>
                    <a:pt x="1530" y="404"/>
                    <a:pt x="1653" y="448"/>
                    <a:pt x="1751" y="537"/>
                  </a:cubicBezTo>
                  <a:cubicBezTo>
                    <a:pt x="1853" y="625"/>
                    <a:pt x="1913" y="751"/>
                    <a:pt x="1920" y="888"/>
                  </a:cubicBezTo>
                  <a:cubicBezTo>
                    <a:pt x="1927" y="1064"/>
                    <a:pt x="1850" y="1251"/>
                    <a:pt x="1699" y="1412"/>
                  </a:cubicBezTo>
                  <a:cubicBezTo>
                    <a:pt x="1465" y="1664"/>
                    <a:pt x="1087" y="1831"/>
                    <a:pt x="825" y="1831"/>
                  </a:cubicBezTo>
                  <a:cubicBezTo>
                    <a:pt x="732" y="1831"/>
                    <a:pt x="653" y="1810"/>
                    <a:pt x="602" y="1764"/>
                  </a:cubicBezTo>
                  <a:cubicBezTo>
                    <a:pt x="461" y="1637"/>
                    <a:pt x="482" y="1296"/>
                    <a:pt x="654" y="966"/>
                  </a:cubicBezTo>
                  <a:cubicBezTo>
                    <a:pt x="730" y="805"/>
                    <a:pt x="599" y="671"/>
                    <a:pt x="467" y="671"/>
                  </a:cubicBezTo>
                  <a:cubicBezTo>
                    <a:pt x="402" y="671"/>
                    <a:pt x="337" y="703"/>
                    <a:pt x="296" y="779"/>
                  </a:cubicBezTo>
                  <a:cubicBezTo>
                    <a:pt x="74" y="1205"/>
                    <a:pt x="0" y="1767"/>
                    <a:pt x="331" y="2063"/>
                  </a:cubicBezTo>
                  <a:cubicBezTo>
                    <a:pt x="461" y="2173"/>
                    <a:pt x="629" y="2236"/>
                    <a:pt x="800" y="2236"/>
                  </a:cubicBezTo>
                  <a:cubicBezTo>
                    <a:pt x="809" y="2236"/>
                    <a:pt x="818" y="2235"/>
                    <a:pt x="827" y="2235"/>
                  </a:cubicBezTo>
                  <a:cubicBezTo>
                    <a:pt x="950" y="2232"/>
                    <a:pt x="1073" y="2211"/>
                    <a:pt x="1192" y="2175"/>
                  </a:cubicBezTo>
                  <a:cubicBezTo>
                    <a:pt x="1495" y="2084"/>
                    <a:pt x="1773" y="1915"/>
                    <a:pt x="1994" y="1687"/>
                  </a:cubicBezTo>
                  <a:cubicBezTo>
                    <a:pt x="2219" y="1444"/>
                    <a:pt x="2335" y="1156"/>
                    <a:pt x="2321" y="867"/>
                  </a:cubicBezTo>
                  <a:cubicBezTo>
                    <a:pt x="2311" y="625"/>
                    <a:pt x="2202" y="396"/>
                    <a:pt x="2022" y="234"/>
                  </a:cubicBezTo>
                  <a:cubicBezTo>
                    <a:pt x="1849" y="79"/>
                    <a:pt x="1629" y="0"/>
                    <a:pt x="14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9" name="Google Shape;12889;p32"/>
            <p:cNvSpPr/>
            <p:nvPr/>
          </p:nvSpPr>
          <p:spPr>
            <a:xfrm>
              <a:off x="5800497" y="3590995"/>
              <a:ext cx="56986" cy="48179"/>
            </a:xfrm>
            <a:custGeom>
              <a:rect b="b" l="l" r="r" t="t"/>
              <a:pathLst>
                <a:path extrusionOk="0" h="1838" w="2174">
                  <a:moveTo>
                    <a:pt x="1314" y="404"/>
                  </a:moveTo>
                  <a:cubicBezTo>
                    <a:pt x="1469" y="404"/>
                    <a:pt x="1603" y="471"/>
                    <a:pt x="1681" y="600"/>
                  </a:cubicBezTo>
                  <a:cubicBezTo>
                    <a:pt x="1741" y="702"/>
                    <a:pt x="1752" y="825"/>
                    <a:pt x="1713" y="934"/>
                  </a:cubicBezTo>
                  <a:cubicBezTo>
                    <a:pt x="1657" y="1078"/>
                    <a:pt x="1548" y="1198"/>
                    <a:pt x="1414" y="1271"/>
                  </a:cubicBezTo>
                  <a:cubicBezTo>
                    <a:pt x="1231" y="1373"/>
                    <a:pt x="1031" y="1430"/>
                    <a:pt x="823" y="1433"/>
                  </a:cubicBezTo>
                  <a:cubicBezTo>
                    <a:pt x="817" y="1433"/>
                    <a:pt x="812" y="1433"/>
                    <a:pt x="806" y="1433"/>
                  </a:cubicBezTo>
                  <a:cubicBezTo>
                    <a:pt x="642" y="1433"/>
                    <a:pt x="516" y="1385"/>
                    <a:pt x="472" y="1314"/>
                  </a:cubicBezTo>
                  <a:cubicBezTo>
                    <a:pt x="429" y="1240"/>
                    <a:pt x="454" y="1099"/>
                    <a:pt x="538" y="948"/>
                  </a:cubicBezTo>
                  <a:cubicBezTo>
                    <a:pt x="640" y="769"/>
                    <a:pt x="785" y="617"/>
                    <a:pt x="964" y="508"/>
                  </a:cubicBezTo>
                  <a:lnTo>
                    <a:pt x="960" y="508"/>
                  </a:lnTo>
                  <a:cubicBezTo>
                    <a:pt x="1081" y="438"/>
                    <a:pt x="1203" y="404"/>
                    <a:pt x="1314" y="404"/>
                  </a:cubicBezTo>
                  <a:close/>
                  <a:moveTo>
                    <a:pt x="1315" y="1"/>
                  </a:moveTo>
                  <a:cubicBezTo>
                    <a:pt x="1133" y="1"/>
                    <a:pt x="939" y="53"/>
                    <a:pt x="756" y="160"/>
                  </a:cubicBezTo>
                  <a:cubicBezTo>
                    <a:pt x="517" y="304"/>
                    <a:pt x="320" y="508"/>
                    <a:pt x="183" y="751"/>
                  </a:cubicBezTo>
                  <a:cubicBezTo>
                    <a:pt x="25" y="1039"/>
                    <a:pt x="0" y="1314"/>
                    <a:pt x="123" y="1518"/>
                  </a:cubicBezTo>
                  <a:cubicBezTo>
                    <a:pt x="247" y="1725"/>
                    <a:pt x="493" y="1838"/>
                    <a:pt x="820" y="1838"/>
                  </a:cubicBezTo>
                  <a:lnTo>
                    <a:pt x="827" y="1838"/>
                  </a:lnTo>
                  <a:cubicBezTo>
                    <a:pt x="1105" y="1834"/>
                    <a:pt x="1379" y="1757"/>
                    <a:pt x="1618" y="1619"/>
                  </a:cubicBezTo>
                  <a:cubicBezTo>
                    <a:pt x="1839" y="1496"/>
                    <a:pt x="2008" y="1299"/>
                    <a:pt x="2093" y="1064"/>
                  </a:cubicBezTo>
                  <a:cubicBezTo>
                    <a:pt x="2174" y="842"/>
                    <a:pt x="2149" y="596"/>
                    <a:pt x="2029" y="392"/>
                  </a:cubicBezTo>
                  <a:cubicBezTo>
                    <a:pt x="1877" y="136"/>
                    <a:pt x="1610" y="1"/>
                    <a:pt x="1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0" name="Google Shape;12890;p32"/>
            <p:cNvSpPr/>
            <p:nvPr/>
          </p:nvSpPr>
          <p:spPr>
            <a:xfrm>
              <a:off x="5668491" y="3589055"/>
              <a:ext cx="131744" cy="101364"/>
            </a:xfrm>
            <a:custGeom>
              <a:rect b="b" l="l" r="r" t="t"/>
              <a:pathLst>
                <a:path extrusionOk="0" h="3867" w="5026">
                  <a:moveTo>
                    <a:pt x="2308" y="1"/>
                  </a:moveTo>
                  <a:cubicBezTo>
                    <a:pt x="2020" y="1"/>
                    <a:pt x="1731" y="47"/>
                    <a:pt x="1453" y="139"/>
                  </a:cubicBezTo>
                  <a:cubicBezTo>
                    <a:pt x="855" y="340"/>
                    <a:pt x="402" y="733"/>
                    <a:pt x="201" y="1222"/>
                  </a:cubicBezTo>
                  <a:cubicBezTo>
                    <a:pt x="1" y="1715"/>
                    <a:pt x="106" y="2168"/>
                    <a:pt x="518" y="2569"/>
                  </a:cubicBezTo>
                  <a:cubicBezTo>
                    <a:pt x="820" y="2868"/>
                    <a:pt x="1298" y="3142"/>
                    <a:pt x="2012" y="3434"/>
                  </a:cubicBezTo>
                  <a:cubicBezTo>
                    <a:pt x="2730" y="3726"/>
                    <a:pt x="3261" y="3867"/>
                    <a:pt x="3686" y="3867"/>
                  </a:cubicBezTo>
                  <a:lnTo>
                    <a:pt x="3693" y="3867"/>
                  </a:lnTo>
                  <a:cubicBezTo>
                    <a:pt x="4266" y="3867"/>
                    <a:pt x="4657" y="3620"/>
                    <a:pt x="4861" y="3132"/>
                  </a:cubicBezTo>
                  <a:cubicBezTo>
                    <a:pt x="5026" y="2727"/>
                    <a:pt x="5022" y="2242"/>
                    <a:pt x="4850" y="1760"/>
                  </a:cubicBezTo>
                  <a:cubicBezTo>
                    <a:pt x="4815" y="1670"/>
                    <a:pt x="4742" y="1632"/>
                    <a:pt x="4669" y="1632"/>
                  </a:cubicBezTo>
                  <a:cubicBezTo>
                    <a:pt x="4544" y="1632"/>
                    <a:pt x="4417" y="1743"/>
                    <a:pt x="4470" y="1897"/>
                  </a:cubicBezTo>
                  <a:cubicBezTo>
                    <a:pt x="4607" y="2284"/>
                    <a:pt x="4614" y="2668"/>
                    <a:pt x="4488" y="2977"/>
                  </a:cubicBezTo>
                  <a:cubicBezTo>
                    <a:pt x="4382" y="3234"/>
                    <a:pt x="4195" y="3461"/>
                    <a:pt x="3707" y="3461"/>
                  </a:cubicBezTo>
                  <a:cubicBezTo>
                    <a:pt x="3366" y="3461"/>
                    <a:pt x="2879" y="3350"/>
                    <a:pt x="2170" y="3061"/>
                  </a:cubicBezTo>
                  <a:cubicBezTo>
                    <a:pt x="1502" y="2791"/>
                    <a:pt x="1070" y="2541"/>
                    <a:pt x="803" y="2284"/>
                  </a:cubicBezTo>
                  <a:cubicBezTo>
                    <a:pt x="511" y="1999"/>
                    <a:pt x="440" y="1711"/>
                    <a:pt x="578" y="1377"/>
                  </a:cubicBezTo>
                  <a:cubicBezTo>
                    <a:pt x="732" y="997"/>
                    <a:pt x="1098" y="688"/>
                    <a:pt x="1583" y="523"/>
                  </a:cubicBezTo>
                  <a:cubicBezTo>
                    <a:pt x="1820" y="445"/>
                    <a:pt x="2066" y="406"/>
                    <a:pt x="2312" y="406"/>
                  </a:cubicBezTo>
                  <a:cubicBezTo>
                    <a:pt x="2610" y="406"/>
                    <a:pt x="2907" y="463"/>
                    <a:pt x="3187" y="579"/>
                  </a:cubicBezTo>
                  <a:cubicBezTo>
                    <a:pt x="3535" y="723"/>
                    <a:pt x="3844" y="948"/>
                    <a:pt x="4090" y="1240"/>
                  </a:cubicBezTo>
                  <a:cubicBezTo>
                    <a:pt x="4133" y="1282"/>
                    <a:pt x="4181" y="1300"/>
                    <a:pt x="4228" y="1300"/>
                  </a:cubicBezTo>
                  <a:cubicBezTo>
                    <a:pt x="4372" y="1300"/>
                    <a:pt x="4503" y="1131"/>
                    <a:pt x="4396" y="980"/>
                  </a:cubicBezTo>
                  <a:cubicBezTo>
                    <a:pt x="4112" y="639"/>
                    <a:pt x="3749" y="371"/>
                    <a:pt x="3338" y="206"/>
                  </a:cubicBezTo>
                  <a:cubicBezTo>
                    <a:pt x="3008" y="69"/>
                    <a:pt x="2658" y="1"/>
                    <a:pt x="2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91" name="Google Shape;12891;p32"/>
          <p:cNvSpPr txBox="1"/>
          <p:nvPr/>
        </p:nvSpPr>
        <p:spPr>
          <a:xfrm>
            <a:off x="1048350" y="721025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92" name="Google Shape;12892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2896" name="Shape 1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97" name="Google Shape;12897;p33"/>
          <p:cNvGrpSpPr/>
          <p:nvPr/>
        </p:nvGrpSpPr>
        <p:grpSpPr>
          <a:xfrm>
            <a:off x="1807567" y="3398339"/>
            <a:ext cx="363604" cy="278156"/>
            <a:chOff x="1807567" y="3398339"/>
            <a:chExt cx="363604" cy="278156"/>
          </a:xfrm>
        </p:grpSpPr>
        <p:sp>
          <p:nvSpPr>
            <p:cNvPr id="12898" name="Google Shape;12898;p33"/>
            <p:cNvSpPr/>
            <p:nvPr/>
          </p:nvSpPr>
          <p:spPr>
            <a:xfrm>
              <a:off x="1826984" y="3508878"/>
              <a:ext cx="22826" cy="57078"/>
            </a:xfrm>
            <a:custGeom>
              <a:rect b="b" l="l" r="r" t="t"/>
              <a:pathLst>
                <a:path extrusionOk="0" h="2193" w="877">
                  <a:moveTo>
                    <a:pt x="120" y="0"/>
                  </a:moveTo>
                  <a:cubicBezTo>
                    <a:pt x="43" y="109"/>
                    <a:pt x="1" y="240"/>
                    <a:pt x="1" y="373"/>
                  </a:cubicBezTo>
                  <a:lnTo>
                    <a:pt x="1" y="2192"/>
                  </a:lnTo>
                  <a:lnTo>
                    <a:pt x="877" y="2192"/>
                  </a:lnTo>
                  <a:lnTo>
                    <a:pt x="877" y="1024"/>
                  </a:lnTo>
                  <a:cubicBezTo>
                    <a:pt x="877" y="852"/>
                    <a:pt x="806" y="683"/>
                    <a:pt x="683" y="563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9" name="Google Shape;12899;p33"/>
            <p:cNvSpPr/>
            <p:nvPr/>
          </p:nvSpPr>
          <p:spPr>
            <a:xfrm>
              <a:off x="2091840" y="3477645"/>
              <a:ext cx="45522" cy="39874"/>
            </a:xfrm>
            <a:custGeom>
              <a:rect b="b" l="l" r="r" t="t"/>
              <a:pathLst>
                <a:path extrusionOk="0" h="1532" w="1749">
                  <a:moveTo>
                    <a:pt x="873" y="1"/>
                  </a:moveTo>
                  <a:cubicBezTo>
                    <a:pt x="391" y="1"/>
                    <a:pt x="0" y="342"/>
                    <a:pt x="0" y="764"/>
                  </a:cubicBezTo>
                  <a:cubicBezTo>
                    <a:pt x="0" y="1186"/>
                    <a:pt x="391" y="1531"/>
                    <a:pt x="873" y="1531"/>
                  </a:cubicBezTo>
                  <a:cubicBezTo>
                    <a:pt x="1355" y="1531"/>
                    <a:pt x="1749" y="1186"/>
                    <a:pt x="1749" y="764"/>
                  </a:cubicBezTo>
                  <a:cubicBezTo>
                    <a:pt x="1749" y="342"/>
                    <a:pt x="1355" y="1"/>
                    <a:pt x="873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0" name="Google Shape;12900;p33"/>
            <p:cNvSpPr/>
            <p:nvPr/>
          </p:nvSpPr>
          <p:spPr>
            <a:xfrm>
              <a:off x="2091736" y="3477645"/>
              <a:ext cx="31337" cy="39874"/>
            </a:xfrm>
            <a:custGeom>
              <a:rect b="b" l="l" r="r" t="t"/>
              <a:pathLst>
                <a:path extrusionOk="0" h="1532" w="1204">
                  <a:moveTo>
                    <a:pt x="877" y="1"/>
                  </a:moveTo>
                  <a:cubicBezTo>
                    <a:pt x="391" y="1"/>
                    <a:pt x="1" y="342"/>
                    <a:pt x="1" y="764"/>
                  </a:cubicBezTo>
                  <a:cubicBezTo>
                    <a:pt x="1" y="1186"/>
                    <a:pt x="395" y="1531"/>
                    <a:pt x="877" y="1531"/>
                  </a:cubicBezTo>
                  <a:cubicBezTo>
                    <a:pt x="989" y="1531"/>
                    <a:pt x="1098" y="1510"/>
                    <a:pt x="1204" y="1475"/>
                  </a:cubicBezTo>
                  <a:cubicBezTo>
                    <a:pt x="884" y="1359"/>
                    <a:pt x="659" y="1084"/>
                    <a:pt x="659" y="764"/>
                  </a:cubicBezTo>
                  <a:cubicBezTo>
                    <a:pt x="659" y="444"/>
                    <a:pt x="884" y="169"/>
                    <a:pt x="1204" y="57"/>
                  </a:cubicBezTo>
                  <a:cubicBezTo>
                    <a:pt x="1098" y="18"/>
                    <a:pt x="989" y="1"/>
                    <a:pt x="87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1" name="Google Shape;12901;p33"/>
            <p:cNvSpPr/>
            <p:nvPr/>
          </p:nvSpPr>
          <p:spPr>
            <a:xfrm>
              <a:off x="2063262" y="3580115"/>
              <a:ext cx="102496" cy="91070"/>
            </a:xfrm>
            <a:custGeom>
              <a:rect b="b" l="l" r="r" t="t"/>
              <a:pathLst>
                <a:path extrusionOk="0" h="3499" w="3938">
                  <a:moveTo>
                    <a:pt x="1313" y="1"/>
                  </a:moveTo>
                  <a:lnTo>
                    <a:pt x="1313" y="655"/>
                  </a:lnTo>
                  <a:cubicBezTo>
                    <a:pt x="1313" y="821"/>
                    <a:pt x="1221" y="972"/>
                    <a:pt x="1073" y="1049"/>
                  </a:cubicBezTo>
                  <a:lnTo>
                    <a:pt x="366" y="1401"/>
                  </a:lnTo>
                  <a:cubicBezTo>
                    <a:pt x="141" y="1510"/>
                    <a:pt x="0" y="1739"/>
                    <a:pt x="4" y="1985"/>
                  </a:cubicBezTo>
                  <a:lnTo>
                    <a:pt x="4" y="3498"/>
                  </a:lnTo>
                  <a:lnTo>
                    <a:pt x="3938" y="3498"/>
                  </a:lnTo>
                  <a:lnTo>
                    <a:pt x="3938" y="1985"/>
                  </a:lnTo>
                  <a:cubicBezTo>
                    <a:pt x="3938" y="1739"/>
                    <a:pt x="3797" y="1510"/>
                    <a:pt x="3575" y="1401"/>
                  </a:cubicBezTo>
                  <a:lnTo>
                    <a:pt x="2868" y="1049"/>
                  </a:lnTo>
                  <a:cubicBezTo>
                    <a:pt x="2720" y="972"/>
                    <a:pt x="2625" y="821"/>
                    <a:pt x="2625" y="655"/>
                  </a:cubicBezTo>
                  <a:lnTo>
                    <a:pt x="262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2" name="Google Shape;12902;p33"/>
            <p:cNvSpPr/>
            <p:nvPr/>
          </p:nvSpPr>
          <p:spPr>
            <a:xfrm>
              <a:off x="2063340" y="3605310"/>
              <a:ext cx="102418" cy="65771"/>
            </a:xfrm>
            <a:custGeom>
              <a:rect b="b" l="l" r="r" t="t"/>
              <a:pathLst>
                <a:path extrusionOk="0" h="2527" w="3935">
                  <a:moveTo>
                    <a:pt x="1176" y="0"/>
                  </a:moveTo>
                  <a:cubicBezTo>
                    <a:pt x="1144" y="32"/>
                    <a:pt x="1109" y="60"/>
                    <a:pt x="1070" y="78"/>
                  </a:cubicBezTo>
                  <a:lnTo>
                    <a:pt x="363" y="430"/>
                  </a:lnTo>
                  <a:cubicBezTo>
                    <a:pt x="138" y="542"/>
                    <a:pt x="1" y="771"/>
                    <a:pt x="1" y="1017"/>
                  </a:cubicBezTo>
                  <a:lnTo>
                    <a:pt x="1" y="2527"/>
                  </a:lnTo>
                  <a:lnTo>
                    <a:pt x="3935" y="2527"/>
                  </a:lnTo>
                  <a:lnTo>
                    <a:pt x="3935" y="1017"/>
                  </a:lnTo>
                  <a:cubicBezTo>
                    <a:pt x="3935" y="771"/>
                    <a:pt x="3794" y="542"/>
                    <a:pt x="3572" y="430"/>
                  </a:cubicBezTo>
                  <a:lnTo>
                    <a:pt x="2865" y="78"/>
                  </a:lnTo>
                  <a:cubicBezTo>
                    <a:pt x="2826" y="60"/>
                    <a:pt x="2788" y="32"/>
                    <a:pt x="2756" y="0"/>
                  </a:cubicBezTo>
                  <a:lnTo>
                    <a:pt x="2506" y="282"/>
                  </a:lnTo>
                  <a:cubicBezTo>
                    <a:pt x="2355" y="449"/>
                    <a:pt x="2160" y="533"/>
                    <a:pt x="1966" y="533"/>
                  </a:cubicBezTo>
                  <a:cubicBezTo>
                    <a:pt x="1772" y="533"/>
                    <a:pt x="1579" y="449"/>
                    <a:pt x="1429" y="282"/>
                  </a:cubicBezTo>
                  <a:lnTo>
                    <a:pt x="1176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3" name="Google Shape;12903;p33"/>
            <p:cNvSpPr/>
            <p:nvPr/>
          </p:nvSpPr>
          <p:spPr>
            <a:xfrm>
              <a:off x="2074714" y="3500367"/>
              <a:ext cx="79696" cy="79696"/>
            </a:xfrm>
            <a:custGeom>
              <a:rect b="b" l="l" r="r" t="t"/>
              <a:pathLst>
                <a:path extrusionOk="0" h="3062" w="3062">
                  <a:moveTo>
                    <a:pt x="1531" y="0"/>
                  </a:moveTo>
                  <a:cubicBezTo>
                    <a:pt x="686" y="0"/>
                    <a:pt x="0" y="686"/>
                    <a:pt x="0" y="1531"/>
                  </a:cubicBezTo>
                  <a:cubicBezTo>
                    <a:pt x="0" y="2375"/>
                    <a:pt x="686" y="3061"/>
                    <a:pt x="1531" y="3061"/>
                  </a:cubicBezTo>
                  <a:cubicBezTo>
                    <a:pt x="2375" y="3061"/>
                    <a:pt x="3061" y="2375"/>
                    <a:pt x="3061" y="1531"/>
                  </a:cubicBezTo>
                  <a:cubicBezTo>
                    <a:pt x="3061" y="686"/>
                    <a:pt x="2375" y="0"/>
                    <a:pt x="1531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4" name="Google Shape;12904;p33"/>
            <p:cNvSpPr/>
            <p:nvPr/>
          </p:nvSpPr>
          <p:spPr>
            <a:xfrm>
              <a:off x="2089393" y="3500367"/>
              <a:ext cx="66656" cy="71732"/>
            </a:xfrm>
            <a:custGeom>
              <a:rect b="b" l="l" r="r" t="t"/>
              <a:pathLst>
                <a:path extrusionOk="0" h="2756" w="2561">
                  <a:moveTo>
                    <a:pt x="973" y="0"/>
                  </a:moveTo>
                  <a:cubicBezTo>
                    <a:pt x="241" y="0"/>
                    <a:pt x="0" y="1011"/>
                    <a:pt x="657" y="1330"/>
                  </a:cubicBezTo>
                  <a:cubicBezTo>
                    <a:pt x="675" y="1341"/>
                    <a:pt x="696" y="1348"/>
                    <a:pt x="713" y="1355"/>
                  </a:cubicBezTo>
                  <a:lnTo>
                    <a:pt x="1477" y="2734"/>
                  </a:lnTo>
                  <a:cubicBezTo>
                    <a:pt x="1477" y="2734"/>
                    <a:pt x="1681" y="2748"/>
                    <a:pt x="1885" y="2755"/>
                  </a:cubicBezTo>
                  <a:cubicBezTo>
                    <a:pt x="2332" y="2421"/>
                    <a:pt x="2561" y="1872"/>
                    <a:pt x="2483" y="1320"/>
                  </a:cubicBezTo>
                  <a:cubicBezTo>
                    <a:pt x="2395" y="690"/>
                    <a:pt x="1927" y="180"/>
                    <a:pt x="1304" y="39"/>
                  </a:cubicBezTo>
                  <a:cubicBezTo>
                    <a:pt x="1199" y="14"/>
                    <a:pt x="1086" y="0"/>
                    <a:pt x="977" y="0"/>
                  </a:cubicBezTo>
                  <a:cubicBezTo>
                    <a:pt x="976" y="0"/>
                    <a:pt x="975" y="0"/>
                    <a:pt x="97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5" name="Google Shape;12905;p33"/>
            <p:cNvSpPr/>
            <p:nvPr/>
          </p:nvSpPr>
          <p:spPr>
            <a:xfrm>
              <a:off x="2080648" y="3535452"/>
              <a:ext cx="68088" cy="56063"/>
            </a:xfrm>
            <a:custGeom>
              <a:rect b="b" l="l" r="r" t="t"/>
              <a:pathLst>
                <a:path extrusionOk="0" h="2154" w="2616">
                  <a:moveTo>
                    <a:pt x="998" y="0"/>
                  </a:moveTo>
                  <a:cubicBezTo>
                    <a:pt x="917" y="0"/>
                    <a:pt x="841" y="48"/>
                    <a:pt x="803" y="126"/>
                  </a:cubicBezTo>
                  <a:cubicBezTo>
                    <a:pt x="733" y="274"/>
                    <a:pt x="631" y="411"/>
                    <a:pt x="504" y="520"/>
                  </a:cubicBezTo>
                  <a:cubicBezTo>
                    <a:pt x="455" y="563"/>
                    <a:pt x="405" y="605"/>
                    <a:pt x="353" y="640"/>
                  </a:cubicBezTo>
                  <a:cubicBezTo>
                    <a:pt x="89" y="823"/>
                    <a:pt x="1" y="1171"/>
                    <a:pt x="145" y="1456"/>
                  </a:cubicBezTo>
                  <a:cubicBezTo>
                    <a:pt x="374" y="1886"/>
                    <a:pt x="817" y="2153"/>
                    <a:pt x="1303" y="2153"/>
                  </a:cubicBezTo>
                  <a:cubicBezTo>
                    <a:pt x="1989" y="2150"/>
                    <a:pt x="2555" y="1625"/>
                    <a:pt x="2612" y="939"/>
                  </a:cubicBezTo>
                  <a:cubicBezTo>
                    <a:pt x="2615" y="876"/>
                    <a:pt x="2587" y="809"/>
                    <a:pt x="2538" y="767"/>
                  </a:cubicBezTo>
                  <a:cubicBezTo>
                    <a:pt x="2105" y="404"/>
                    <a:pt x="1595" y="144"/>
                    <a:pt x="1049" y="7"/>
                  </a:cubicBezTo>
                  <a:cubicBezTo>
                    <a:pt x="1032" y="3"/>
                    <a:pt x="1015" y="0"/>
                    <a:pt x="99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6" name="Google Shape;12906;p33"/>
            <p:cNvSpPr/>
            <p:nvPr/>
          </p:nvSpPr>
          <p:spPr>
            <a:xfrm>
              <a:off x="2080752" y="3535452"/>
              <a:ext cx="67984" cy="55491"/>
            </a:xfrm>
            <a:custGeom>
              <a:rect b="b" l="l" r="r" t="t"/>
              <a:pathLst>
                <a:path extrusionOk="0" h="2132" w="2612">
                  <a:moveTo>
                    <a:pt x="996" y="1"/>
                  </a:moveTo>
                  <a:cubicBezTo>
                    <a:pt x="915" y="1"/>
                    <a:pt x="837" y="50"/>
                    <a:pt x="799" y="126"/>
                  </a:cubicBezTo>
                  <a:cubicBezTo>
                    <a:pt x="746" y="232"/>
                    <a:pt x="679" y="330"/>
                    <a:pt x="602" y="418"/>
                  </a:cubicBezTo>
                  <a:cubicBezTo>
                    <a:pt x="570" y="454"/>
                    <a:pt x="535" y="489"/>
                    <a:pt x="500" y="520"/>
                  </a:cubicBezTo>
                  <a:cubicBezTo>
                    <a:pt x="454" y="563"/>
                    <a:pt x="405" y="601"/>
                    <a:pt x="356" y="637"/>
                  </a:cubicBezTo>
                  <a:cubicBezTo>
                    <a:pt x="46" y="848"/>
                    <a:pt x="0" y="1242"/>
                    <a:pt x="190" y="1537"/>
                  </a:cubicBezTo>
                  <a:cubicBezTo>
                    <a:pt x="394" y="1857"/>
                    <a:pt x="725" y="2076"/>
                    <a:pt x="1098" y="2132"/>
                  </a:cubicBezTo>
                  <a:cubicBezTo>
                    <a:pt x="834" y="1956"/>
                    <a:pt x="644" y="1713"/>
                    <a:pt x="644" y="1277"/>
                  </a:cubicBezTo>
                  <a:lnTo>
                    <a:pt x="644" y="1108"/>
                  </a:lnTo>
                  <a:cubicBezTo>
                    <a:pt x="694" y="1069"/>
                    <a:pt x="743" y="1034"/>
                    <a:pt x="792" y="988"/>
                  </a:cubicBezTo>
                  <a:cubicBezTo>
                    <a:pt x="912" y="879"/>
                    <a:pt x="1017" y="756"/>
                    <a:pt x="1105" y="619"/>
                  </a:cubicBezTo>
                  <a:cubicBezTo>
                    <a:pt x="1524" y="749"/>
                    <a:pt x="1911" y="960"/>
                    <a:pt x="2245" y="1242"/>
                  </a:cubicBezTo>
                  <a:cubicBezTo>
                    <a:pt x="2287" y="1277"/>
                    <a:pt x="2344" y="1330"/>
                    <a:pt x="2463" y="1442"/>
                  </a:cubicBezTo>
                  <a:cubicBezTo>
                    <a:pt x="2541" y="1319"/>
                    <a:pt x="2597" y="1083"/>
                    <a:pt x="2608" y="939"/>
                  </a:cubicBezTo>
                  <a:cubicBezTo>
                    <a:pt x="2611" y="876"/>
                    <a:pt x="2583" y="813"/>
                    <a:pt x="2534" y="770"/>
                  </a:cubicBezTo>
                  <a:cubicBezTo>
                    <a:pt x="2101" y="408"/>
                    <a:pt x="1591" y="148"/>
                    <a:pt x="1045" y="7"/>
                  </a:cubicBezTo>
                  <a:cubicBezTo>
                    <a:pt x="1029" y="3"/>
                    <a:pt x="1013" y="1"/>
                    <a:pt x="996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7" name="Google Shape;12907;p33"/>
            <p:cNvSpPr/>
            <p:nvPr/>
          </p:nvSpPr>
          <p:spPr>
            <a:xfrm>
              <a:off x="2142932" y="3621525"/>
              <a:ext cx="22826" cy="49660"/>
            </a:xfrm>
            <a:custGeom>
              <a:rect b="b" l="l" r="r" t="t"/>
              <a:pathLst>
                <a:path extrusionOk="0" h="1908" w="877">
                  <a:moveTo>
                    <a:pt x="743" y="0"/>
                  </a:moveTo>
                  <a:lnTo>
                    <a:pt x="166" y="465"/>
                  </a:lnTo>
                  <a:cubicBezTo>
                    <a:pt x="60" y="549"/>
                    <a:pt x="0" y="676"/>
                    <a:pt x="0" y="806"/>
                  </a:cubicBezTo>
                  <a:lnTo>
                    <a:pt x="0" y="1907"/>
                  </a:lnTo>
                  <a:lnTo>
                    <a:pt x="877" y="1907"/>
                  </a:lnTo>
                  <a:lnTo>
                    <a:pt x="877" y="398"/>
                  </a:lnTo>
                  <a:cubicBezTo>
                    <a:pt x="877" y="253"/>
                    <a:pt x="831" y="116"/>
                    <a:pt x="74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8" name="Google Shape;12908;p33"/>
            <p:cNvSpPr/>
            <p:nvPr/>
          </p:nvSpPr>
          <p:spPr>
            <a:xfrm>
              <a:off x="1830003" y="3506119"/>
              <a:ext cx="28422" cy="62570"/>
            </a:xfrm>
            <a:custGeom>
              <a:rect b="b" l="l" r="r" t="t"/>
              <a:pathLst>
                <a:path extrusionOk="0" h="2404" w="1092">
                  <a:moveTo>
                    <a:pt x="652" y="1"/>
                  </a:moveTo>
                  <a:cubicBezTo>
                    <a:pt x="289" y="1"/>
                    <a:pt x="1" y="295"/>
                    <a:pt x="1" y="655"/>
                  </a:cubicBezTo>
                  <a:lnTo>
                    <a:pt x="1" y="810"/>
                  </a:lnTo>
                  <a:cubicBezTo>
                    <a:pt x="1" y="997"/>
                    <a:pt x="29" y="1183"/>
                    <a:pt x="89" y="1362"/>
                  </a:cubicBezTo>
                  <a:lnTo>
                    <a:pt x="437" y="2404"/>
                  </a:lnTo>
                  <a:lnTo>
                    <a:pt x="1092" y="2404"/>
                  </a:lnTo>
                  <a:lnTo>
                    <a:pt x="1092" y="1"/>
                  </a:lnTo>
                  <a:lnTo>
                    <a:pt x="659" y="1"/>
                  </a:lnTo>
                  <a:cubicBezTo>
                    <a:pt x="657" y="1"/>
                    <a:pt x="654" y="1"/>
                    <a:pt x="652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9" name="Google Shape;12909;p33"/>
            <p:cNvSpPr/>
            <p:nvPr/>
          </p:nvSpPr>
          <p:spPr>
            <a:xfrm>
              <a:off x="1841455" y="3500367"/>
              <a:ext cx="68244" cy="68322"/>
            </a:xfrm>
            <a:custGeom>
              <a:rect b="b" l="l" r="r" t="t"/>
              <a:pathLst>
                <a:path extrusionOk="0" h="2625" w="2622">
                  <a:moveTo>
                    <a:pt x="655" y="0"/>
                  </a:moveTo>
                  <a:cubicBezTo>
                    <a:pt x="293" y="0"/>
                    <a:pt x="1" y="296"/>
                    <a:pt x="1" y="658"/>
                  </a:cubicBezTo>
                  <a:cubicBezTo>
                    <a:pt x="1" y="897"/>
                    <a:pt x="194" y="1094"/>
                    <a:pt x="437" y="1094"/>
                  </a:cubicBezTo>
                  <a:lnTo>
                    <a:pt x="2186" y="2625"/>
                  </a:lnTo>
                  <a:lnTo>
                    <a:pt x="2573" y="1270"/>
                  </a:lnTo>
                  <a:cubicBezTo>
                    <a:pt x="2604" y="1154"/>
                    <a:pt x="2622" y="1031"/>
                    <a:pt x="2622" y="911"/>
                  </a:cubicBezTo>
                  <a:lnTo>
                    <a:pt x="2622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0" name="Google Shape;12910;p33"/>
            <p:cNvSpPr/>
            <p:nvPr/>
          </p:nvSpPr>
          <p:spPr>
            <a:xfrm>
              <a:off x="1852725" y="3585711"/>
              <a:ext cx="34174" cy="34174"/>
            </a:xfrm>
            <a:custGeom>
              <a:rect b="b" l="l" r="r" t="t"/>
              <a:pathLst>
                <a:path extrusionOk="0" h="1313" w="1313">
                  <a:moveTo>
                    <a:pt x="0" y="0"/>
                  </a:moveTo>
                  <a:lnTo>
                    <a:pt x="0" y="1313"/>
                  </a:lnTo>
                  <a:lnTo>
                    <a:pt x="1313" y="1313"/>
                  </a:lnTo>
                  <a:lnTo>
                    <a:pt x="1313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1" name="Google Shape;12911;p33"/>
            <p:cNvSpPr/>
            <p:nvPr/>
          </p:nvSpPr>
          <p:spPr>
            <a:xfrm>
              <a:off x="1812981" y="3599532"/>
              <a:ext cx="113844" cy="71550"/>
            </a:xfrm>
            <a:custGeom>
              <a:rect b="b" l="l" r="r" t="t"/>
              <a:pathLst>
                <a:path extrusionOk="0" h="2749" w="4374">
                  <a:moveTo>
                    <a:pt x="1531" y="1"/>
                  </a:moveTo>
                  <a:lnTo>
                    <a:pt x="475" y="303"/>
                  </a:lnTo>
                  <a:cubicBezTo>
                    <a:pt x="194" y="381"/>
                    <a:pt x="0" y="638"/>
                    <a:pt x="0" y="933"/>
                  </a:cubicBezTo>
                  <a:lnTo>
                    <a:pt x="0" y="2749"/>
                  </a:lnTo>
                  <a:lnTo>
                    <a:pt x="4374" y="2749"/>
                  </a:lnTo>
                  <a:lnTo>
                    <a:pt x="4374" y="933"/>
                  </a:lnTo>
                  <a:cubicBezTo>
                    <a:pt x="4374" y="638"/>
                    <a:pt x="4177" y="381"/>
                    <a:pt x="3895" y="303"/>
                  </a:cubicBezTo>
                  <a:lnTo>
                    <a:pt x="2840" y="1"/>
                  </a:lnTo>
                  <a:lnTo>
                    <a:pt x="2185" y="782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2" name="Google Shape;12912;p33"/>
            <p:cNvSpPr/>
            <p:nvPr/>
          </p:nvSpPr>
          <p:spPr>
            <a:xfrm>
              <a:off x="1835599" y="3528841"/>
              <a:ext cx="68348" cy="62674"/>
            </a:xfrm>
            <a:custGeom>
              <a:rect b="b" l="l" r="r" t="t"/>
              <a:pathLst>
                <a:path extrusionOk="0" h="2408" w="2626">
                  <a:moveTo>
                    <a:pt x="845" y="0"/>
                  </a:moveTo>
                  <a:cubicBezTo>
                    <a:pt x="725" y="0"/>
                    <a:pt x="609" y="46"/>
                    <a:pt x="525" y="131"/>
                  </a:cubicBezTo>
                  <a:lnTo>
                    <a:pt x="310" y="345"/>
                  </a:lnTo>
                  <a:cubicBezTo>
                    <a:pt x="113" y="546"/>
                    <a:pt x="0" y="813"/>
                    <a:pt x="4" y="1095"/>
                  </a:cubicBezTo>
                  <a:cubicBezTo>
                    <a:pt x="0" y="1819"/>
                    <a:pt x="592" y="2407"/>
                    <a:pt x="1316" y="2407"/>
                  </a:cubicBezTo>
                  <a:cubicBezTo>
                    <a:pt x="2041" y="2404"/>
                    <a:pt x="2625" y="1816"/>
                    <a:pt x="2625" y="1091"/>
                  </a:cubicBezTo>
                  <a:lnTo>
                    <a:pt x="2625" y="813"/>
                  </a:lnTo>
                  <a:cubicBezTo>
                    <a:pt x="2625" y="697"/>
                    <a:pt x="2579" y="584"/>
                    <a:pt x="2499" y="504"/>
                  </a:cubicBezTo>
                  <a:cubicBezTo>
                    <a:pt x="2164" y="173"/>
                    <a:pt x="1541" y="25"/>
                    <a:pt x="84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3" name="Google Shape;12913;p33"/>
            <p:cNvSpPr/>
            <p:nvPr/>
          </p:nvSpPr>
          <p:spPr>
            <a:xfrm>
              <a:off x="1835781" y="3528919"/>
              <a:ext cx="68062" cy="61217"/>
            </a:xfrm>
            <a:custGeom>
              <a:rect b="b" l="l" r="r" t="t"/>
              <a:pathLst>
                <a:path extrusionOk="0" h="2352" w="2615">
                  <a:moveTo>
                    <a:pt x="829" y="1"/>
                  </a:moveTo>
                  <a:cubicBezTo>
                    <a:pt x="713" y="1"/>
                    <a:pt x="603" y="46"/>
                    <a:pt x="521" y="128"/>
                  </a:cubicBezTo>
                  <a:lnTo>
                    <a:pt x="307" y="342"/>
                  </a:lnTo>
                  <a:cubicBezTo>
                    <a:pt x="110" y="543"/>
                    <a:pt x="0" y="810"/>
                    <a:pt x="0" y="1092"/>
                  </a:cubicBezTo>
                  <a:cubicBezTo>
                    <a:pt x="0" y="1676"/>
                    <a:pt x="387" y="2189"/>
                    <a:pt x="947" y="2351"/>
                  </a:cubicBezTo>
                  <a:cubicBezTo>
                    <a:pt x="757" y="2119"/>
                    <a:pt x="655" y="1827"/>
                    <a:pt x="655" y="1528"/>
                  </a:cubicBezTo>
                  <a:lnTo>
                    <a:pt x="655" y="1092"/>
                  </a:lnTo>
                  <a:cubicBezTo>
                    <a:pt x="655" y="849"/>
                    <a:pt x="849" y="654"/>
                    <a:pt x="1088" y="654"/>
                  </a:cubicBezTo>
                  <a:cubicBezTo>
                    <a:pt x="1099" y="654"/>
                    <a:pt x="1109" y="655"/>
                    <a:pt x="1119" y="655"/>
                  </a:cubicBezTo>
                  <a:cubicBezTo>
                    <a:pt x="1559" y="684"/>
                    <a:pt x="2214" y="757"/>
                    <a:pt x="2615" y="947"/>
                  </a:cubicBezTo>
                  <a:cubicBezTo>
                    <a:pt x="2604" y="856"/>
                    <a:pt x="2562" y="567"/>
                    <a:pt x="2495" y="501"/>
                  </a:cubicBezTo>
                  <a:cubicBezTo>
                    <a:pt x="2157" y="173"/>
                    <a:pt x="1538" y="22"/>
                    <a:pt x="841" y="1"/>
                  </a:cubicBezTo>
                  <a:cubicBezTo>
                    <a:pt x="837" y="1"/>
                    <a:pt x="833" y="1"/>
                    <a:pt x="829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4" name="Google Shape;12914;p33"/>
            <p:cNvSpPr/>
            <p:nvPr/>
          </p:nvSpPr>
          <p:spPr>
            <a:xfrm>
              <a:off x="1904286" y="3403571"/>
              <a:ext cx="170168" cy="199293"/>
            </a:xfrm>
            <a:custGeom>
              <a:rect b="b" l="l" r="r" t="t"/>
              <a:pathLst>
                <a:path extrusionOk="0" h="7657" w="6538">
                  <a:moveTo>
                    <a:pt x="3269" y="0"/>
                  </a:moveTo>
                  <a:cubicBezTo>
                    <a:pt x="1700" y="0"/>
                    <a:pt x="556" y="1084"/>
                    <a:pt x="426" y="2843"/>
                  </a:cubicBezTo>
                  <a:cubicBezTo>
                    <a:pt x="268" y="5003"/>
                    <a:pt x="85" y="6217"/>
                    <a:pt x="18" y="6625"/>
                  </a:cubicBezTo>
                  <a:cubicBezTo>
                    <a:pt x="0" y="6720"/>
                    <a:pt x="50" y="6812"/>
                    <a:pt x="134" y="6858"/>
                  </a:cubicBezTo>
                  <a:cubicBezTo>
                    <a:pt x="553" y="7072"/>
                    <a:pt x="1837" y="7656"/>
                    <a:pt x="3269" y="7656"/>
                  </a:cubicBezTo>
                  <a:cubicBezTo>
                    <a:pt x="4697" y="7656"/>
                    <a:pt x="5982" y="7069"/>
                    <a:pt x="6404" y="6858"/>
                  </a:cubicBezTo>
                  <a:cubicBezTo>
                    <a:pt x="6488" y="6812"/>
                    <a:pt x="6538" y="6720"/>
                    <a:pt x="6520" y="6625"/>
                  </a:cubicBezTo>
                  <a:cubicBezTo>
                    <a:pt x="6453" y="6221"/>
                    <a:pt x="6270" y="5007"/>
                    <a:pt x="6112" y="2843"/>
                  </a:cubicBezTo>
                  <a:cubicBezTo>
                    <a:pt x="5978" y="1084"/>
                    <a:pt x="4838" y="0"/>
                    <a:pt x="326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5" name="Google Shape;12915;p33"/>
            <p:cNvSpPr/>
            <p:nvPr/>
          </p:nvSpPr>
          <p:spPr>
            <a:xfrm>
              <a:off x="1944290" y="3403571"/>
              <a:ext cx="130164" cy="199319"/>
            </a:xfrm>
            <a:custGeom>
              <a:rect b="b" l="l" r="r" t="t"/>
              <a:pathLst>
                <a:path extrusionOk="0" h="7658" w="5001">
                  <a:moveTo>
                    <a:pt x="1732" y="0"/>
                  </a:moveTo>
                  <a:cubicBezTo>
                    <a:pt x="1623" y="0"/>
                    <a:pt x="1514" y="7"/>
                    <a:pt x="1408" y="18"/>
                  </a:cubicBezTo>
                  <a:cubicBezTo>
                    <a:pt x="187" y="141"/>
                    <a:pt x="1" y="1865"/>
                    <a:pt x="1176" y="2224"/>
                  </a:cubicBezTo>
                  <a:lnTo>
                    <a:pt x="1208" y="2231"/>
                  </a:lnTo>
                  <a:lnTo>
                    <a:pt x="1644" y="7656"/>
                  </a:lnTo>
                  <a:cubicBezTo>
                    <a:pt x="1673" y="7657"/>
                    <a:pt x="1702" y="7657"/>
                    <a:pt x="1731" y="7657"/>
                  </a:cubicBezTo>
                  <a:cubicBezTo>
                    <a:pt x="3164" y="7657"/>
                    <a:pt x="4446" y="7071"/>
                    <a:pt x="4867" y="6858"/>
                  </a:cubicBezTo>
                  <a:cubicBezTo>
                    <a:pt x="4951" y="6815"/>
                    <a:pt x="5001" y="6720"/>
                    <a:pt x="4983" y="6625"/>
                  </a:cubicBezTo>
                  <a:cubicBezTo>
                    <a:pt x="4916" y="6221"/>
                    <a:pt x="4733" y="5007"/>
                    <a:pt x="4575" y="2843"/>
                  </a:cubicBezTo>
                  <a:cubicBezTo>
                    <a:pt x="4441" y="1084"/>
                    <a:pt x="3301" y="0"/>
                    <a:pt x="173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6" name="Google Shape;12916;p33"/>
            <p:cNvSpPr/>
            <p:nvPr/>
          </p:nvSpPr>
          <p:spPr>
            <a:xfrm>
              <a:off x="1892547" y="3557315"/>
              <a:ext cx="193540" cy="113870"/>
            </a:xfrm>
            <a:custGeom>
              <a:rect b="b" l="l" r="r" t="t"/>
              <a:pathLst>
                <a:path extrusionOk="0" h="4375" w="7436">
                  <a:moveTo>
                    <a:pt x="2626" y="1"/>
                  </a:moveTo>
                  <a:lnTo>
                    <a:pt x="2626" y="961"/>
                  </a:lnTo>
                  <a:cubicBezTo>
                    <a:pt x="2626" y="1134"/>
                    <a:pt x="2524" y="1292"/>
                    <a:pt x="2365" y="1362"/>
                  </a:cubicBezTo>
                  <a:lnTo>
                    <a:pt x="525" y="2175"/>
                  </a:lnTo>
                  <a:cubicBezTo>
                    <a:pt x="205" y="2316"/>
                    <a:pt x="1" y="2629"/>
                    <a:pt x="1" y="2974"/>
                  </a:cubicBezTo>
                  <a:lnTo>
                    <a:pt x="1" y="4374"/>
                  </a:lnTo>
                  <a:lnTo>
                    <a:pt x="7435" y="4374"/>
                  </a:lnTo>
                  <a:lnTo>
                    <a:pt x="7435" y="2974"/>
                  </a:lnTo>
                  <a:cubicBezTo>
                    <a:pt x="7435" y="2629"/>
                    <a:pt x="7231" y="2316"/>
                    <a:pt x="6915" y="2175"/>
                  </a:cubicBezTo>
                  <a:lnTo>
                    <a:pt x="5075" y="1362"/>
                  </a:lnTo>
                  <a:cubicBezTo>
                    <a:pt x="4916" y="1292"/>
                    <a:pt x="4811" y="1134"/>
                    <a:pt x="4814" y="961"/>
                  </a:cubicBezTo>
                  <a:lnTo>
                    <a:pt x="4814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7" name="Google Shape;12917;p33"/>
            <p:cNvSpPr/>
            <p:nvPr/>
          </p:nvSpPr>
          <p:spPr>
            <a:xfrm>
              <a:off x="1960869" y="3557315"/>
              <a:ext cx="57000" cy="28448"/>
            </a:xfrm>
            <a:custGeom>
              <a:rect b="b" l="l" r="r" t="t"/>
              <a:pathLst>
                <a:path extrusionOk="0" h="1093" w="2190">
                  <a:moveTo>
                    <a:pt x="1" y="1"/>
                  </a:moveTo>
                  <a:lnTo>
                    <a:pt x="1" y="873"/>
                  </a:lnTo>
                  <a:cubicBezTo>
                    <a:pt x="351" y="1019"/>
                    <a:pt x="723" y="1092"/>
                    <a:pt x="1095" y="1092"/>
                  </a:cubicBezTo>
                  <a:cubicBezTo>
                    <a:pt x="1467" y="1092"/>
                    <a:pt x="1839" y="1019"/>
                    <a:pt x="2189" y="873"/>
                  </a:cubicBezTo>
                  <a:lnTo>
                    <a:pt x="2189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8" name="Google Shape;12918;p33"/>
            <p:cNvSpPr/>
            <p:nvPr/>
          </p:nvSpPr>
          <p:spPr>
            <a:xfrm>
              <a:off x="1892547" y="3598257"/>
              <a:ext cx="193540" cy="72929"/>
            </a:xfrm>
            <a:custGeom>
              <a:rect b="b" l="l" r="r" t="t"/>
              <a:pathLst>
                <a:path extrusionOk="0" h="2802" w="7436">
                  <a:moveTo>
                    <a:pt x="1880" y="0"/>
                  </a:moveTo>
                  <a:lnTo>
                    <a:pt x="525" y="602"/>
                  </a:lnTo>
                  <a:cubicBezTo>
                    <a:pt x="205" y="743"/>
                    <a:pt x="1" y="1056"/>
                    <a:pt x="1" y="1401"/>
                  </a:cubicBezTo>
                  <a:lnTo>
                    <a:pt x="1" y="2801"/>
                  </a:lnTo>
                  <a:lnTo>
                    <a:pt x="7435" y="2801"/>
                  </a:lnTo>
                  <a:lnTo>
                    <a:pt x="7435" y="1401"/>
                  </a:lnTo>
                  <a:cubicBezTo>
                    <a:pt x="7435" y="1056"/>
                    <a:pt x="7231" y="743"/>
                    <a:pt x="6915" y="602"/>
                  </a:cubicBezTo>
                  <a:lnTo>
                    <a:pt x="5557" y="0"/>
                  </a:lnTo>
                  <a:cubicBezTo>
                    <a:pt x="5265" y="764"/>
                    <a:pt x="4533" y="1267"/>
                    <a:pt x="3716" y="1267"/>
                  </a:cubicBezTo>
                  <a:cubicBezTo>
                    <a:pt x="2900" y="1267"/>
                    <a:pt x="2172" y="764"/>
                    <a:pt x="188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9" name="Google Shape;12919;p33"/>
            <p:cNvSpPr/>
            <p:nvPr/>
          </p:nvSpPr>
          <p:spPr>
            <a:xfrm>
              <a:off x="1932395" y="3461560"/>
              <a:ext cx="113948" cy="107077"/>
            </a:xfrm>
            <a:custGeom>
              <a:rect b="b" l="l" r="r" t="t"/>
              <a:pathLst>
                <a:path extrusionOk="0" h="4114" w="4378">
                  <a:moveTo>
                    <a:pt x="1593" y="0"/>
                  </a:moveTo>
                  <a:cubicBezTo>
                    <a:pt x="1432" y="0"/>
                    <a:pt x="1280" y="91"/>
                    <a:pt x="1204" y="239"/>
                  </a:cubicBezTo>
                  <a:cubicBezTo>
                    <a:pt x="1067" y="524"/>
                    <a:pt x="771" y="974"/>
                    <a:pt x="187" y="1375"/>
                  </a:cubicBezTo>
                  <a:cubicBezTo>
                    <a:pt x="71" y="1456"/>
                    <a:pt x="0" y="1590"/>
                    <a:pt x="4" y="1730"/>
                  </a:cubicBezTo>
                  <a:lnTo>
                    <a:pt x="4" y="1854"/>
                  </a:lnTo>
                  <a:cubicBezTo>
                    <a:pt x="4" y="3018"/>
                    <a:pt x="884" y="4035"/>
                    <a:pt x="2045" y="4109"/>
                  </a:cubicBezTo>
                  <a:cubicBezTo>
                    <a:pt x="2094" y="4112"/>
                    <a:pt x="2144" y="4114"/>
                    <a:pt x="2193" y="4114"/>
                  </a:cubicBezTo>
                  <a:cubicBezTo>
                    <a:pt x="3387" y="4114"/>
                    <a:pt x="4374" y="3144"/>
                    <a:pt x="4374" y="1927"/>
                  </a:cubicBezTo>
                  <a:lnTo>
                    <a:pt x="4374" y="1544"/>
                  </a:lnTo>
                  <a:cubicBezTo>
                    <a:pt x="4377" y="1357"/>
                    <a:pt x="4297" y="1178"/>
                    <a:pt x="4156" y="1055"/>
                  </a:cubicBezTo>
                  <a:cubicBezTo>
                    <a:pt x="3804" y="749"/>
                    <a:pt x="3016" y="210"/>
                    <a:pt x="1665" y="6"/>
                  </a:cubicBezTo>
                  <a:cubicBezTo>
                    <a:pt x="1641" y="2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0" name="Google Shape;12920;p33"/>
            <p:cNvSpPr/>
            <p:nvPr/>
          </p:nvSpPr>
          <p:spPr>
            <a:xfrm>
              <a:off x="1932473" y="3461560"/>
              <a:ext cx="113870" cy="106687"/>
            </a:xfrm>
            <a:custGeom>
              <a:rect b="b" l="l" r="r" t="t"/>
              <a:pathLst>
                <a:path extrusionOk="0" h="4099" w="4375">
                  <a:moveTo>
                    <a:pt x="1590" y="0"/>
                  </a:moveTo>
                  <a:cubicBezTo>
                    <a:pt x="1429" y="0"/>
                    <a:pt x="1277" y="91"/>
                    <a:pt x="1201" y="239"/>
                  </a:cubicBezTo>
                  <a:cubicBezTo>
                    <a:pt x="1162" y="320"/>
                    <a:pt x="1120" y="397"/>
                    <a:pt x="1071" y="471"/>
                  </a:cubicBezTo>
                  <a:cubicBezTo>
                    <a:pt x="842" y="830"/>
                    <a:pt x="539" y="1136"/>
                    <a:pt x="187" y="1372"/>
                  </a:cubicBezTo>
                  <a:cubicBezTo>
                    <a:pt x="68" y="1452"/>
                    <a:pt x="1" y="1586"/>
                    <a:pt x="1" y="1730"/>
                  </a:cubicBezTo>
                  <a:lnTo>
                    <a:pt x="1" y="1854"/>
                  </a:lnTo>
                  <a:cubicBezTo>
                    <a:pt x="1" y="2979"/>
                    <a:pt x="821" y="3961"/>
                    <a:pt x="1922" y="4098"/>
                  </a:cubicBezTo>
                  <a:cubicBezTo>
                    <a:pt x="1531" y="3690"/>
                    <a:pt x="1313" y="3148"/>
                    <a:pt x="1313" y="2585"/>
                  </a:cubicBezTo>
                  <a:lnTo>
                    <a:pt x="1313" y="1210"/>
                  </a:lnTo>
                  <a:cubicBezTo>
                    <a:pt x="1310" y="988"/>
                    <a:pt x="1482" y="798"/>
                    <a:pt x="1704" y="777"/>
                  </a:cubicBezTo>
                  <a:cubicBezTo>
                    <a:pt x="1743" y="773"/>
                    <a:pt x="1787" y="771"/>
                    <a:pt x="1836" y="771"/>
                  </a:cubicBezTo>
                  <a:cubicBezTo>
                    <a:pt x="2444" y="771"/>
                    <a:pt x="3765" y="1087"/>
                    <a:pt x="4374" y="1491"/>
                  </a:cubicBezTo>
                  <a:cubicBezTo>
                    <a:pt x="4339" y="1438"/>
                    <a:pt x="4202" y="1097"/>
                    <a:pt x="4153" y="1055"/>
                  </a:cubicBezTo>
                  <a:cubicBezTo>
                    <a:pt x="3801" y="749"/>
                    <a:pt x="3013" y="210"/>
                    <a:pt x="1662" y="6"/>
                  </a:cubicBezTo>
                  <a:cubicBezTo>
                    <a:pt x="1638" y="2"/>
                    <a:pt x="1614" y="0"/>
                    <a:pt x="1590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1" name="Google Shape;12921;p33"/>
            <p:cNvSpPr/>
            <p:nvPr/>
          </p:nvSpPr>
          <p:spPr>
            <a:xfrm>
              <a:off x="1892547" y="3617022"/>
              <a:ext cx="39874" cy="54163"/>
            </a:xfrm>
            <a:custGeom>
              <a:rect b="b" l="l" r="r" t="t"/>
              <a:pathLst>
                <a:path extrusionOk="0" h="2081" w="1532">
                  <a:moveTo>
                    <a:pt x="328" y="1"/>
                  </a:moveTo>
                  <a:cubicBezTo>
                    <a:pt x="124" y="166"/>
                    <a:pt x="4" y="416"/>
                    <a:pt x="1" y="680"/>
                  </a:cubicBezTo>
                  <a:lnTo>
                    <a:pt x="1" y="2080"/>
                  </a:lnTo>
                  <a:lnTo>
                    <a:pt x="1531" y="2080"/>
                  </a:lnTo>
                  <a:lnTo>
                    <a:pt x="1531" y="1478"/>
                  </a:lnTo>
                  <a:cubicBezTo>
                    <a:pt x="1531" y="1303"/>
                    <a:pt x="1465" y="1137"/>
                    <a:pt x="1341" y="1014"/>
                  </a:cubicBezTo>
                  <a:lnTo>
                    <a:pt x="328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2" name="Google Shape;12922;p33"/>
            <p:cNvSpPr/>
            <p:nvPr/>
          </p:nvSpPr>
          <p:spPr>
            <a:xfrm>
              <a:off x="2046214" y="3617022"/>
              <a:ext cx="39874" cy="54163"/>
            </a:xfrm>
            <a:custGeom>
              <a:rect b="b" l="l" r="r" t="t"/>
              <a:pathLst>
                <a:path extrusionOk="0" h="2081" w="1532">
                  <a:moveTo>
                    <a:pt x="1204" y="1"/>
                  </a:moveTo>
                  <a:lnTo>
                    <a:pt x="194" y="1014"/>
                  </a:lnTo>
                  <a:cubicBezTo>
                    <a:pt x="71" y="1137"/>
                    <a:pt x="1" y="1303"/>
                    <a:pt x="4" y="1478"/>
                  </a:cubicBezTo>
                  <a:lnTo>
                    <a:pt x="4" y="2080"/>
                  </a:lnTo>
                  <a:lnTo>
                    <a:pt x="1531" y="2080"/>
                  </a:lnTo>
                  <a:lnTo>
                    <a:pt x="1531" y="680"/>
                  </a:lnTo>
                  <a:cubicBezTo>
                    <a:pt x="1531" y="416"/>
                    <a:pt x="1412" y="166"/>
                    <a:pt x="1204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3" name="Google Shape;12923;p33"/>
            <p:cNvSpPr/>
            <p:nvPr/>
          </p:nvSpPr>
          <p:spPr>
            <a:xfrm>
              <a:off x="1927086" y="3643024"/>
              <a:ext cx="10749" cy="33367"/>
            </a:xfrm>
            <a:custGeom>
              <a:rect b="b" l="l" r="r" t="t"/>
              <a:pathLst>
                <a:path extrusionOk="0" h="1282" w="413">
                  <a:moveTo>
                    <a:pt x="204" y="1"/>
                  </a:moveTo>
                  <a:cubicBezTo>
                    <a:pt x="92" y="1"/>
                    <a:pt x="0" y="92"/>
                    <a:pt x="0" y="205"/>
                  </a:cubicBezTo>
                  <a:lnTo>
                    <a:pt x="0" y="1078"/>
                  </a:lnTo>
                  <a:cubicBezTo>
                    <a:pt x="0" y="1190"/>
                    <a:pt x="92" y="1282"/>
                    <a:pt x="204" y="1282"/>
                  </a:cubicBezTo>
                  <a:cubicBezTo>
                    <a:pt x="317" y="1282"/>
                    <a:pt x="409" y="1190"/>
                    <a:pt x="412" y="1078"/>
                  </a:cubicBezTo>
                  <a:lnTo>
                    <a:pt x="412" y="205"/>
                  </a:lnTo>
                  <a:cubicBezTo>
                    <a:pt x="412" y="92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4" name="Google Shape;12924;p33"/>
            <p:cNvSpPr/>
            <p:nvPr/>
          </p:nvSpPr>
          <p:spPr>
            <a:xfrm>
              <a:off x="2040904" y="3643024"/>
              <a:ext cx="10749" cy="33367"/>
            </a:xfrm>
            <a:custGeom>
              <a:rect b="b" l="l" r="r" t="t"/>
              <a:pathLst>
                <a:path extrusionOk="0" h="1282" w="413">
                  <a:moveTo>
                    <a:pt x="208" y="1"/>
                  </a:moveTo>
                  <a:cubicBezTo>
                    <a:pt x="92" y="1"/>
                    <a:pt x="1" y="92"/>
                    <a:pt x="1" y="205"/>
                  </a:cubicBezTo>
                  <a:lnTo>
                    <a:pt x="1" y="1078"/>
                  </a:lnTo>
                  <a:cubicBezTo>
                    <a:pt x="1" y="1190"/>
                    <a:pt x="92" y="1282"/>
                    <a:pt x="208" y="1282"/>
                  </a:cubicBezTo>
                  <a:cubicBezTo>
                    <a:pt x="321" y="1282"/>
                    <a:pt x="412" y="1190"/>
                    <a:pt x="412" y="1078"/>
                  </a:cubicBezTo>
                  <a:lnTo>
                    <a:pt x="412" y="205"/>
                  </a:lnTo>
                  <a:cubicBezTo>
                    <a:pt x="412" y="92"/>
                    <a:pt x="32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5" name="Google Shape;12925;p33"/>
            <p:cNvSpPr/>
            <p:nvPr/>
          </p:nvSpPr>
          <p:spPr>
            <a:xfrm>
              <a:off x="1845672" y="3523532"/>
              <a:ext cx="49114" cy="16423"/>
            </a:xfrm>
            <a:custGeom>
              <a:rect b="b" l="l" r="r" t="t"/>
              <a:pathLst>
                <a:path extrusionOk="0" h="631" w="1887">
                  <a:moveTo>
                    <a:pt x="271" y="0"/>
                  </a:moveTo>
                  <a:cubicBezTo>
                    <a:pt x="0" y="0"/>
                    <a:pt x="0" y="408"/>
                    <a:pt x="271" y="408"/>
                  </a:cubicBezTo>
                  <a:cubicBezTo>
                    <a:pt x="504" y="408"/>
                    <a:pt x="1172" y="444"/>
                    <a:pt x="1492" y="606"/>
                  </a:cubicBezTo>
                  <a:cubicBezTo>
                    <a:pt x="1527" y="623"/>
                    <a:pt x="1560" y="631"/>
                    <a:pt x="1591" y="631"/>
                  </a:cubicBezTo>
                  <a:cubicBezTo>
                    <a:pt x="1782" y="631"/>
                    <a:pt x="1887" y="345"/>
                    <a:pt x="1675" y="240"/>
                  </a:cubicBezTo>
                  <a:cubicBezTo>
                    <a:pt x="1200" y="4"/>
                    <a:pt x="310" y="0"/>
                    <a:pt x="2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6" name="Google Shape;12926;p33"/>
            <p:cNvSpPr/>
            <p:nvPr/>
          </p:nvSpPr>
          <p:spPr>
            <a:xfrm>
              <a:off x="1830289" y="3631676"/>
              <a:ext cx="10723" cy="44819"/>
            </a:xfrm>
            <a:custGeom>
              <a:rect b="b" l="l" r="r" t="t"/>
              <a:pathLst>
                <a:path extrusionOk="0" h="1722" w="412">
                  <a:moveTo>
                    <a:pt x="208" y="1"/>
                  </a:moveTo>
                  <a:cubicBezTo>
                    <a:pt x="92" y="1"/>
                    <a:pt x="0" y="92"/>
                    <a:pt x="0" y="205"/>
                  </a:cubicBezTo>
                  <a:lnTo>
                    <a:pt x="0" y="1517"/>
                  </a:lnTo>
                  <a:cubicBezTo>
                    <a:pt x="0" y="1630"/>
                    <a:pt x="92" y="1721"/>
                    <a:pt x="208" y="1721"/>
                  </a:cubicBezTo>
                  <a:cubicBezTo>
                    <a:pt x="321" y="1721"/>
                    <a:pt x="412" y="1630"/>
                    <a:pt x="412" y="1517"/>
                  </a:cubicBezTo>
                  <a:lnTo>
                    <a:pt x="412" y="205"/>
                  </a:lnTo>
                  <a:cubicBezTo>
                    <a:pt x="412" y="92"/>
                    <a:pt x="32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7" name="Google Shape;12927;p33"/>
            <p:cNvSpPr/>
            <p:nvPr/>
          </p:nvSpPr>
          <p:spPr>
            <a:xfrm>
              <a:off x="1807567" y="3398339"/>
              <a:ext cx="363604" cy="278156"/>
            </a:xfrm>
            <a:custGeom>
              <a:rect b="b" l="l" r="r" t="t"/>
              <a:pathLst>
                <a:path extrusionOk="0" h="10687" w="13970">
                  <a:moveTo>
                    <a:pt x="11795" y="3252"/>
                  </a:moveTo>
                  <a:cubicBezTo>
                    <a:pt x="12164" y="3252"/>
                    <a:pt x="12463" y="3501"/>
                    <a:pt x="12463" y="3811"/>
                  </a:cubicBezTo>
                  <a:lnTo>
                    <a:pt x="12463" y="3850"/>
                  </a:lnTo>
                  <a:cubicBezTo>
                    <a:pt x="12250" y="3762"/>
                    <a:pt x="12023" y="3718"/>
                    <a:pt x="11796" y="3718"/>
                  </a:cubicBezTo>
                  <a:cubicBezTo>
                    <a:pt x="11570" y="3718"/>
                    <a:pt x="11343" y="3762"/>
                    <a:pt x="11130" y="3850"/>
                  </a:cubicBezTo>
                  <a:cubicBezTo>
                    <a:pt x="11126" y="3839"/>
                    <a:pt x="11126" y="3825"/>
                    <a:pt x="11126" y="3811"/>
                  </a:cubicBezTo>
                  <a:cubicBezTo>
                    <a:pt x="11126" y="3505"/>
                    <a:pt x="11425" y="3252"/>
                    <a:pt x="11795" y="3252"/>
                  </a:cubicBezTo>
                  <a:close/>
                  <a:moveTo>
                    <a:pt x="3720" y="4124"/>
                  </a:moveTo>
                  <a:lnTo>
                    <a:pt x="3720" y="4976"/>
                  </a:lnTo>
                  <a:cubicBezTo>
                    <a:pt x="3716" y="5113"/>
                    <a:pt x="3685" y="5247"/>
                    <a:pt x="3625" y="5370"/>
                  </a:cubicBezTo>
                  <a:lnTo>
                    <a:pt x="3523" y="5577"/>
                  </a:lnTo>
                  <a:cubicBezTo>
                    <a:pt x="3505" y="5606"/>
                    <a:pt x="3498" y="5637"/>
                    <a:pt x="3498" y="5669"/>
                  </a:cubicBezTo>
                  <a:lnTo>
                    <a:pt x="3498" y="6105"/>
                  </a:lnTo>
                  <a:cubicBezTo>
                    <a:pt x="3498" y="6721"/>
                    <a:pt x="2998" y="7214"/>
                    <a:pt x="2387" y="7214"/>
                  </a:cubicBezTo>
                  <a:cubicBezTo>
                    <a:pt x="2376" y="7214"/>
                    <a:pt x="2365" y="7214"/>
                    <a:pt x="2355" y="7213"/>
                  </a:cubicBezTo>
                  <a:cubicBezTo>
                    <a:pt x="1767" y="7196"/>
                    <a:pt x="1285" y="6675"/>
                    <a:pt x="1285" y="6052"/>
                  </a:cubicBezTo>
                  <a:lnTo>
                    <a:pt x="1285" y="5669"/>
                  </a:lnTo>
                  <a:cubicBezTo>
                    <a:pt x="1285" y="5637"/>
                    <a:pt x="1278" y="5606"/>
                    <a:pt x="1264" y="5577"/>
                  </a:cubicBezTo>
                  <a:lnTo>
                    <a:pt x="1137" y="5328"/>
                  </a:lnTo>
                  <a:cubicBezTo>
                    <a:pt x="1091" y="5233"/>
                    <a:pt x="1067" y="5131"/>
                    <a:pt x="1067" y="5028"/>
                  </a:cubicBezTo>
                  <a:lnTo>
                    <a:pt x="1067" y="5014"/>
                  </a:lnTo>
                  <a:cubicBezTo>
                    <a:pt x="1067" y="4525"/>
                    <a:pt x="1464" y="4128"/>
                    <a:pt x="1957" y="4124"/>
                  </a:cubicBezTo>
                  <a:close/>
                  <a:moveTo>
                    <a:pt x="11790" y="4128"/>
                  </a:moveTo>
                  <a:cubicBezTo>
                    <a:pt x="11791" y="4128"/>
                    <a:pt x="11793" y="4128"/>
                    <a:pt x="11795" y="4128"/>
                  </a:cubicBezTo>
                  <a:cubicBezTo>
                    <a:pt x="12527" y="4128"/>
                    <a:pt x="13121" y="4719"/>
                    <a:pt x="13121" y="5451"/>
                  </a:cubicBezTo>
                  <a:cubicBezTo>
                    <a:pt x="13121" y="5591"/>
                    <a:pt x="13097" y="5732"/>
                    <a:pt x="13054" y="5866"/>
                  </a:cubicBezTo>
                  <a:cubicBezTo>
                    <a:pt x="12474" y="5275"/>
                    <a:pt x="11450" y="5046"/>
                    <a:pt x="11401" y="5036"/>
                  </a:cubicBezTo>
                  <a:cubicBezTo>
                    <a:pt x="11386" y="5032"/>
                    <a:pt x="11370" y="5031"/>
                    <a:pt x="11356" y="5031"/>
                  </a:cubicBezTo>
                  <a:cubicBezTo>
                    <a:pt x="11247" y="5031"/>
                    <a:pt x="11154" y="5118"/>
                    <a:pt x="11154" y="5233"/>
                  </a:cubicBezTo>
                  <a:cubicBezTo>
                    <a:pt x="11154" y="5233"/>
                    <a:pt x="11144" y="5377"/>
                    <a:pt x="10992" y="5525"/>
                  </a:cubicBezTo>
                  <a:cubicBezTo>
                    <a:pt x="10846" y="5674"/>
                    <a:pt x="10983" y="5879"/>
                    <a:pt x="11143" y="5879"/>
                  </a:cubicBezTo>
                  <a:cubicBezTo>
                    <a:pt x="11190" y="5879"/>
                    <a:pt x="11240" y="5860"/>
                    <a:pt x="11285" y="5817"/>
                  </a:cubicBezTo>
                  <a:cubicBezTo>
                    <a:pt x="11380" y="5722"/>
                    <a:pt x="11453" y="5609"/>
                    <a:pt x="11506" y="5486"/>
                  </a:cubicBezTo>
                  <a:cubicBezTo>
                    <a:pt x="11851" y="5588"/>
                    <a:pt x="12565" y="5845"/>
                    <a:pt x="12885" y="6299"/>
                  </a:cubicBezTo>
                  <a:cubicBezTo>
                    <a:pt x="12792" y="6829"/>
                    <a:pt x="12329" y="7214"/>
                    <a:pt x="11795" y="7214"/>
                  </a:cubicBezTo>
                  <a:cubicBezTo>
                    <a:pt x="11783" y="7214"/>
                    <a:pt x="11771" y="7214"/>
                    <a:pt x="11760" y="7213"/>
                  </a:cubicBezTo>
                  <a:cubicBezTo>
                    <a:pt x="11207" y="7196"/>
                    <a:pt x="10753" y="6777"/>
                    <a:pt x="10693" y="6228"/>
                  </a:cubicBezTo>
                  <a:cubicBezTo>
                    <a:pt x="10690" y="6200"/>
                    <a:pt x="10679" y="6168"/>
                    <a:pt x="10665" y="6144"/>
                  </a:cubicBezTo>
                  <a:cubicBezTo>
                    <a:pt x="10121" y="5262"/>
                    <a:pt x="10755" y="4128"/>
                    <a:pt x="11790" y="4128"/>
                  </a:cubicBezTo>
                  <a:close/>
                  <a:moveTo>
                    <a:pt x="6985" y="409"/>
                  </a:moveTo>
                  <a:cubicBezTo>
                    <a:pt x="7706" y="409"/>
                    <a:pt x="8336" y="652"/>
                    <a:pt x="8804" y="1112"/>
                  </a:cubicBezTo>
                  <a:cubicBezTo>
                    <a:pt x="9279" y="1584"/>
                    <a:pt x="9564" y="2256"/>
                    <a:pt x="9624" y="3062"/>
                  </a:cubicBezTo>
                  <a:cubicBezTo>
                    <a:pt x="9786" y="5243"/>
                    <a:pt x="9969" y="6461"/>
                    <a:pt x="10039" y="6883"/>
                  </a:cubicBezTo>
                  <a:cubicBezTo>
                    <a:pt x="10039" y="6886"/>
                    <a:pt x="10039" y="6890"/>
                    <a:pt x="10035" y="6893"/>
                  </a:cubicBezTo>
                  <a:cubicBezTo>
                    <a:pt x="9838" y="7020"/>
                    <a:pt x="9420" y="7256"/>
                    <a:pt x="8758" y="7432"/>
                  </a:cubicBezTo>
                  <a:lnTo>
                    <a:pt x="8420" y="7280"/>
                  </a:lnTo>
                  <a:cubicBezTo>
                    <a:pt x="8336" y="7245"/>
                    <a:pt x="8283" y="7161"/>
                    <a:pt x="8283" y="7069"/>
                  </a:cubicBezTo>
                  <a:lnTo>
                    <a:pt x="8283" y="6366"/>
                  </a:lnTo>
                  <a:cubicBezTo>
                    <a:pt x="8962" y="5926"/>
                    <a:pt x="9374" y="5169"/>
                    <a:pt x="9377" y="4356"/>
                  </a:cubicBezTo>
                  <a:lnTo>
                    <a:pt x="9377" y="3973"/>
                  </a:lnTo>
                  <a:cubicBezTo>
                    <a:pt x="9377" y="3727"/>
                    <a:pt x="9272" y="3491"/>
                    <a:pt x="9085" y="3329"/>
                  </a:cubicBezTo>
                  <a:cubicBezTo>
                    <a:pt x="8674" y="2970"/>
                    <a:pt x="7745" y="2347"/>
                    <a:pt x="6130" y="2186"/>
                  </a:cubicBezTo>
                  <a:cubicBezTo>
                    <a:pt x="6121" y="2185"/>
                    <a:pt x="6112" y="2184"/>
                    <a:pt x="6104" y="2184"/>
                  </a:cubicBezTo>
                  <a:cubicBezTo>
                    <a:pt x="5857" y="2184"/>
                    <a:pt x="5826" y="2567"/>
                    <a:pt x="6091" y="2594"/>
                  </a:cubicBezTo>
                  <a:cubicBezTo>
                    <a:pt x="7590" y="2742"/>
                    <a:pt x="8442" y="3311"/>
                    <a:pt x="8818" y="3635"/>
                  </a:cubicBezTo>
                  <a:cubicBezTo>
                    <a:pt x="8913" y="3723"/>
                    <a:pt x="8969" y="3846"/>
                    <a:pt x="8966" y="3973"/>
                  </a:cubicBezTo>
                  <a:lnTo>
                    <a:pt x="8966" y="4356"/>
                  </a:lnTo>
                  <a:cubicBezTo>
                    <a:pt x="8966" y="5451"/>
                    <a:pt x="8079" y="6337"/>
                    <a:pt x="6985" y="6337"/>
                  </a:cubicBezTo>
                  <a:cubicBezTo>
                    <a:pt x="5891" y="6337"/>
                    <a:pt x="5004" y="5451"/>
                    <a:pt x="5004" y="4356"/>
                  </a:cubicBezTo>
                  <a:lnTo>
                    <a:pt x="5004" y="4184"/>
                  </a:lnTo>
                  <a:cubicBezTo>
                    <a:pt x="5004" y="4107"/>
                    <a:pt x="5050" y="4033"/>
                    <a:pt x="5120" y="3994"/>
                  </a:cubicBezTo>
                  <a:cubicBezTo>
                    <a:pt x="5377" y="3846"/>
                    <a:pt x="5711" y="3572"/>
                    <a:pt x="5866" y="3111"/>
                  </a:cubicBezTo>
                  <a:cubicBezTo>
                    <a:pt x="5920" y="2950"/>
                    <a:pt x="5792" y="2839"/>
                    <a:pt x="5666" y="2839"/>
                  </a:cubicBezTo>
                  <a:cubicBezTo>
                    <a:pt x="5588" y="2839"/>
                    <a:pt x="5511" y="2881"/>
                    <a:pt x="5479" y="2981"/>
                  </a:cubicBezTo>
                  <a:cubicBezTo>
                    <a:pt x="5366" y="3322"/>
                    <a:pt x="5110" y="3526"/>
                    <a:pt x="4916" y="3639"/>
                  </a:cubicBezTo>
                  <a:cubicBezTo>
                    <a:pt x="4719" y="3751"/>
                    <a:pt x="4596" y="3959"/>
                    <a:pt x="4596" y="4188"/>
                  </a:cubicBezTo>
                  <a:lnTo>
                    <a:pt x="4596" y="4356"/>
                  </a:lnTo>
                  <a:cubicBezTo>
                    <a:pt x="4596" y="5169"/>
                    <a:pt x="5008" y="5926"/>
                    <a:pt x="5687" y="6366"/>
                  </a:cubicBezTo>
                  <a:lnTo>
                    <a:pt x="5687" y="7069"/>
                  </a:lnTo>
                  <a:cubicBezTo>
                    <a:pt x="5687" y="7161"/>
                    <a:pt x="5634" y="7245"/>
                    <a:pt x="5549" y="7280"/>
                  </a:cubicBezTo>
                  <a:lnTo>
                    <a:pt x="5212" y="7432"/>
                  </a:lnTo>
                  <a:cubicBezTo>
                    <a:pt x="4554" y="7256"/>
                    <a:pt x="4131" y="7020"/>
                    <a:pt x="3938" y="6893"/>
                  </a:cubicBezTo>
                  <a:cubicBezTo>
                    <a:pt x="3931" y="6893"/>
                    <a:pt x="3931" y="6886"/>
                    <a:pt x="3931" y="6883"/>
                  </a:cubicBezTo>
                  <a:cubicBezTo>
                    <a:pt x="4001" y="6461"/>
                    <a:pt x="4188" y="5243"/>
                    <a:pt x="4346" y="3062"/>
                  </a:cubicBezTo>
                  <a:cubicBezTo>
                    <a:pt x="4406" y="2256"/>
                    <a:pt x="4691" y="1584"/>
                    <a:pt x="5166" y="1112"/>
                  </a:cubicBezTo>
                  <a:cubicBezTo>
                    <a:pt x="5634" y="652"/>
                    <a:pt x="6264" y="409"/>
                    <a:pt x="6985" y="409"/>
                  </a:cubicBezTo>
                  <a:close/>
                  <a:moveTo>
                    <a:pt x="3565" y="7069"/>
                  </a:moveTo>
                  <a:cubicBezTo>
                    <a:pt x="3597" y="7136"/>
                    <a:pt x="3649" y="7196"/>
                    <a:pt x="3713" y="7238"/>
                  </a:cubicBezTo>
                  <a:cubicBezTo>
                    <a:pt x="4005" y="7421"/>
                    <a:pt x="4314" y="7569"/>
                    <a:pt x="4642" y="7681"/>
                  </a:cubicBezTo>
                  <a:lnTo>
                    <a:pt x="4072" y="7935"/>
                  </a:lnTo>
                  <a:lnTo>
                    <a:pt x="3424" y="7752"/>
                  </a:lnTo>
                  <a:cubicBezTo>
                    <a:pt x="3252" y="7703"/>
                    <a:pt x="3252" y="7685"/>
                    <a:pt x="3252" y="7639"/>
                  </a:cubicBezTo>
                  <a:lnTo>
                    <a:pt x="3252" y="7358"/>
                  </a:lnTo>
                  <a:cubicBezTo>
                    <a:pt x="3371" y="7277"/>
                    <a:pt x="3473" y="7178"/>
                    <a:pt x="3565" y="7069"/>
                  </a:cubicBezTo>
                  <a:close/>
                  <a:moveTo>
                    <a:pt x="10437" y="6784"/>
                  </a:moveTo>
                  <a:lnTo>
                    <a:pt x="10437" y="6784"/>
                  </a:lnTo>
                  <a:cubicBezTo>
                    <a:pt x="10553" y="7013"/>
                    <a:pt x="10722" y="7210"/>
                    <a:pt x="10933" y="7358"/>
                  </a:cubicBezTo>
                  <a:lnTo>
                    <a:pt x="10933" y="7773"/>
                  </a:lnTo>
                  <a:cubicBezTo>
                    <a:pt x="10933" y="7780"/>
                    <a:pt x="10929" y="7783"/>
                    <a:pt x="10926" y="7787"/>
                  </a:cubicBezTo>
                  <a:lnTo>
                    <a:pt x="10285" y="8107"/>
                  </a:lnTo>
                  <a:lnTo>
                    <a:pt x="10264" y="8097"/>
                  </a:lnTo>
                  <a:lnTo>
                    <a:pt x="9328" y="7681"/>
                  </a:lnTo>
                  <a:cubicBezTo>
                    <a:pt x="9652" y="7569"/>
                    <a:pt x="9965" y="7421"/>
                    <a:pt x="10257" y="7238"/>
                  </a:cubicBezTo>
                  <a:cubicBezTo>
                    <a:pt x="10398" y="7147"/>
                    <a:pt x="10468" y="6978"/>
                    <a:pt x="10440" y="6812"/>
                  </a:cubicBezTo>
                  <a:lnTo>
                    <a:pt x="10437" y="6784"/>
                  </a:lnTo>
                  <a:close/>
                  <a:moveTo>
                    <a:pt x="1943" y="7548"/>
                  </a:moveTo>
                  <a:cubicBezTo>
                    <a:pt x="2073" y="7593"/>
                    <a:pt x="2207" y="7618"/>
                    <a:pt x="2348" y="7625"/>
                  </a:cubicBezTo>
                  <a:lnTo>
                    <a:pt x="2348" y="7622"/>
                  </a:lnTo>
                  <a:lnTo>
                    <a:pt x="2393" y="7622"/>
                  </a:lnTo>
                  <a:cubicBezTo>
                    <a:pt x="2545" y="7622"/>
                    <a:pt x="2699" y="7600"/>
                    <a:pt x="2844" y="7555"/>
                  </a:cubicBezTo>
                  <a:lnTo>
                    <a:pt x="2844" y="7636"/>
                  </a:lnTo>
                  <a:cubicBezTo>
                    <a:pt x="2844" y="7678"/>
                    <a:pt x="2847" y="7717"/>
                    <a:pt x="2858" y="7759"/>
                  </a:cubicBezTo>
                  <a:lnTo>
                    <a:pt x="2393" y="8220"/>
                  </a:lnTo>
                  <a:lnTo>
                    <a:pt x="1925" y="7755"/>
                  </a:lnTo>
                  <a:cubicBezTo>
                    <a:pt x="1936" y="7717"/>
                    <a:pt x="1943" y="7674"/>
                    <a:pt x="1943" y="7636"/>
                  </a:cubicBezTo>
                  <a:lnTo>
                    <a:pt x="1943" y="7548"/>
                  </a:lnTo>
                  <a:close/>
                  <a:moveTo>
                    <a:pt x="12245" y="7555"/>
                  </a:moveTo>
                  <a:lnTo>
                    <a:pt x="12245" y="7773"/>
                  </a:lnTo>
                  <a:cubicBezTo>
                    <a:pt x="12245" y="7843"/>
                    <a:pt x="12263" y="7910"/>
                    <a:pt x="12294" y="7973"/>
                  </a:cubicBezTo>
                  <a:lnTo>
                    <a:pt x="12104" y="8153"/>
                  </a:lnTo>
                  <a:cubicBezTo>
                    <a:pt x="12016" y="8236"/>
                    <a:pt x="11905" y="8277"/>
                    <a:pt x="11793" y="8277"/>
                  </a:cubicBezTo>
                  <a:cubicBezTo>
                    <a:pt x="11682" y="8277"/>
                    <a:pt x="11571" y="8236"/>
                    <a:pt x="11485" y="8153"/>
                  </a:cubicBezTo>
                  <a:lnTo>
                    <a:pt x="11482" y="8153"/>
                  </a:lnTo>
                  <a:lnTo>
                    <a:pt x="11292" y="7973"/>
                  </a:lnTo>
                  <a:cubicBezTo>
                    <a:pt x="11323" y="7910"/>
                    <a:pt x="11341" y="7843"/>
                    <a:pt x="11341" y="7773"/>
                  </a:cubicBezTo>
                  <a:lnTo>
                    <a:pt x="11341" y="7555"/>
                  </a:lnTo>
                  <a:cubicBezTo>
                    <a:pt x="11489" y="7600"/>
                    <a:pt x="11641" y="7623"/>
                    <a:pt x="11793" y="7623"/>
                  </a:cubicBezTo>
                  <a:cubicBezTo>
                    <a:pt x="11945" y="7623"/>
                    <a:pt x="12097" y="7600"/>
                    <a:pt x="12245" y="7555"/>
                  </a:cubicBezTo>
                  <a:close/>
                  <a:moveTo>
                    <a:pt x="7872" y="6580"/>
                  </a:moveTo>
                  <a:lnTo>
                    <a:pt x="7872" y="7073"/>
                  </a:lnTo>
                  <a:cubicBezTo>
                    <a:pt x="7872" y="7326"/>
                    <a:pt x="8023" y="7555"/>
                    <a:pt x="8255" y="7657"/>
                  </a:cubicBezTo>
                  <a:lnTo>
                    <a:pt x="8554" y="7790"/>
                  </a:lnTo>
                  <a:cubicBezTo>
                    <a:pt x="8253" y="8375"/>
                    <a:pt x="7652" y="8744"/>
                    <a:pt x="6994" y="8744"/>
                  </a:cubicBezTo>
                  <a:cubicBezTo>
                    <a:pt x="6991" y="8744"/>
                    <a:pt x="6988" y="8744"/>
                    <a:pt x="6985" y="8744"/>
                  </a:cubicBezTo>
                  <a:cubicBezTo>
                    <a:pt x="6982" y="8744"/>
                    <a:pt x="6979" y="8744"/>
                    <a:pt x="6976" y="8744"/>
                  </a:cubicBezTo>
                  <a:cubicBezTo>
                    <a:pt x="6318" y="8744"/>
                    <a:pt x="5717" y="8372"/>
                    <a:pt x="5416" y="7787"/>
                  </a:cubicBezTo>
                  <a:lnTo>
                    <a:pt x="5715" y="7657"/>
                  </a:lnTo>
                  <a:cubicBezTo>
                    <a:pt x="5947" y="7551"/>
                    <a:pt x="6095" y="7323"/>
                    <a:pt x="6095" y="7069"/>
                  </a:cubicBezTo>
                  <a:lnTo>
                    <a:pt x="6095" y="6580"/>
                  </a:lnTo>
                  <a:cubicBezTo>
                    <a:pt x="6380" y="6694"/>
                    <a:pt x="6681" y="6752"/>
                    <a:pt x="6983" y="6752"/>
                  </a:cubicBezTo>
                  <a:cubicBezTo>
                    <a:pt x="7285" y="6752"/>
                    <a:pt x="7587" y="6694"/>
                    <a:pt x="7872" y="6580"/>
                  </a:cubicBezTo>
                  <a:close/>
                  <a:moveTo>
                    <a:pt x="6981" y="1"/>
                  </a:moveTo>
                  <a:cubicBezTo>
                    <a:pt x="6151" y="1"/>
                    <a:pt x="5423" y="282"/>
                    <a:pt x="4877" y="820"/>
                  </a:cubicBezTo>
                  <a:cubicBezTo>
                    <a:pt x="4332" y="1355"/>
                    <a:pt x="4005" y="2126"/>
                    <a:pt x="3938" y="3030"/>
                  </a:cubicBezTo>
                  <a:cubicBezTo>
                    <a:pt x="3920" y="3273"/>
                    <a:pt x="3899" y="3498"/>
                    <a:pt x="3882" y="3716"/>
                  </a:cubicBezTo>
                  <a:lnTo>
                    <a:pt x="1957" y="3716"/>
                  </a:lnTo>
                  <a:cubicBezTo>
                    <a:pt x="1239" y="3716"/>
                    <a:pt x="659" y="4297"/>
                    <a:pt x="659" y="5014"/>
                  </a:cubicBezTo>
                  <a:lnTo>
                    <a:pt x="659" y="5025"/>
                  </a:lnTo>
                  <a:cubicBezTo>
                    <a:pt x="659" y="5194"/>
                    <a:pt x="697" y="5359"/>
                    <a:pt x="771" y="5511"/>
                  </a:cubicBezTo>
                  <a:lnTo>
                    <a:pt x="877" y="5718"/>
                  </a:lnTo>
                  <a:lnTo>
                    <a:pt x="877" y="6052"/>
                  </a:lnTo>
                  <a:cubicBezTo>
                    <a:pt x="877" y="6563"/>
                    <a:pt x="1120" y="7041"/>
                    <a:pt x="1531" y="7344"/>
                  </a:cubicBezTo>
                  <a:lnTo>
                    <a:pt x="1531" y="7639"/>
                  </a:lnTo>
                  <a:cubicBezTo>
                    <a:pt x="1531" y="7674"/>
                    <a:pt x="1507" y="7710"/>
                    <a:pt x="1471" y="7720"/>
                  </a:cubicBezTo>
                  <a:lnTo>
                    <a:pt x="627" y="7963"/>
                  </a:lnTo>
                  <a:cubicBezTo>
                    <a:pt x="258" y="8068"/>
                    <a:pt x="4" y="8406"/>
                    <a:pt x="1" y="8790"/>
                  </a:cubicBezTo>
                  <a:lnTo>
                    <a:pt x="1" y="10479"/>
                  </a:lnTo>
                  <a:cubicBezTo>
                    <a:pt x="1" y="10591"/>
                    <a:pt x="92" y="10683"/>
                    <a:pt x="205" y="10683"/>
                  </a:cubicBezTo>
                  <a:cubicBezTo>
                    <a:pt x="317" y="10683"/>
                    <a:pt x="412" y="10591"/>
                    <a:pt x="409" y="10479"/>
                  </a:cubicBezTo>
                  <a:lnTo>
                    <a:pt x="409" y="8790"/>
                  </a:lnTo>
                  <a:cubicBezTo>
                    <a:pt x="412" y="8586"/>
                    <a:pt x="546" y="8410"/>
                    <a:pt x="736" y="8353"/>
                  </a:cubicBezTo>
                  <a:lnTo>
                    <a:pt x="1584" y="8114"/>
                  </a:lnTo>
                  <a:cubicBezTo>
                    <a:pt x="1612" y="8104"/>
                    <a:pt x="1644" y="8093"/>
                    <a:pt x="1672" y="8079"/>
                  </a:cubicBezTo>
                  <a:lnTo>
                    <a:pt x="2189" y="8596"/>
                  </a:lnTo>
                  <a:lnTo>
                    <a:pt x="2189" y="10479"/>
                  </a:lnTo>
                  <a:cubicBezTo>
                    <a:pt x="2189" y="10591"/>
                    <a:pt x="2281" y="10683"/>
                    <a:pt x="2393" y="10683"/>
                  </a:cubicBezTo>
                  <a:cubicBezTo>
                    <a:pt x="2506" y="10683"/>
                    <a:pt x="2597" y="10591"/>
                    <a:pt x="2597" y="10479"/>
                  </a:cubicBezTo>
                  <a:lnTo>
                    <a:pt x="2597" y="8596"/>
                  </a:lnTo>
                  <a:lnTo>
                    <a:pt x="3118" y="8075"/>
                  </a:lnTo>
                  <a:cubicBezTo>
                    <a:pt x="3181" y="8104"/>
                    <a:pt x="3245" y="8128"/>
                    <a:pt x="3312" y="8146"/>
                  </a:cubicBezTo>
                  <a:lnTo>
                    <a:pt x="3519" y="8202"/>
                  </a:lnTo>
                  <a:cubicBezTo>
                    <a:pt x="3234" y="8406"/>
                    <a:pt x="3062" y="8733"/>
                    <a:pt x="3062" y="9082"/>
                  </a:cubicBezTo>
                  <a:lnTo>
                    <a:pt x="3062" y="10482"/>
                  </a:lnTo>
                  <a:cubicBezTo>
                    <a:pt x="3062" y="10595"/>
                    <a:pt x="3153" y="10686"/>
                    <a:pt x="3269" y="10686"/>
                  </a:cubicBezTo>
                  <a:cubicBezTo>
                    <a:pt x="3382" y="10686"/>
                    <a:pt x="3473" y="10595"/>
                    <a:pt x="3473" y="10482"/>
                  </a:cubicBezTo>
                  <a:lnTo>
                    <a:pt x="3473" y="9082"/>
                  </a:lnTo>
                  <a:cubicBezTo>
                    <a:pt x="3473" y="8818"/>
                    <a:pt x="3628" y="8579"/>
                    <a:pt x="3871" y="8470"/>
                  </a:cubicBezTo>
                  <a:lnTo>
                    <a:pt x="5043" y="7952"/>
                  </a:lnTo>
                  <a:cubicBezTo>
                    <a:pt x="5409" y="8691"/>
                    <a:pt x="6162" y="9156"/>
                    <a:pt x="6985" y="9156"/>
                  </a:cubicBezTo>
                  <a:cubicBezTo>
                    <a:pt x="7808" y="9156"/>
                    <a:pt x="8561" y="8691"/>
                    <a:pt x="8927" y="7952"/>
                  </a:cubicBezTo>
                  <a:lnTo>
                    <a:pt x="10095" y="8473"/>
                  </a:lnTo>
                  <a:cubicBezTo>
                    <a:pt x="10338" y="8579"/>
                    <a:pt x="10493" y="8818"/>
                    <a:pt x="10496" y="9085"/>
                  </a:cubicBezTo>
                  <a:lnTo>
                    <a:pt x="10496" y="10482"/>
                  </a:lnTo>
                  <a:cubicBezTo>
                    <a:pt x="10496" y="10595"/>
                    <a:pt x="10588" y="10686"/>
                    <a:pt x="10700" y="10686"/>
                  </a:cubicBezTo>
                  <a:cubicBezTo>
                    <a:pt x="10813" y="10686"/>
                    <a:pt x="10905" y="10595"/>
                    <a:pt x="10905" y="10482"/>
                  </a:cubicBezTo>
                  <a:lnTo>
                    <a:pt x="10905" y="9085"/>
                  </a:lnTo>
                  <a:cubicBezTo>
                    <a:pt x="10905" y="8828"/>
                    <a:pt x="10813" y="8579"/>
                    <a:pt x="10644" y="8385"/>
                  </a:cubicBezTo>
                  <a:lnTo>
                    <a:pt x="10961" y="8227"/>
                  </a:lnTo>
                  <a:lnTo>
                    <a:pt x="11200" y="8452"/>
                  </a:lnTo>
                  <a:cubicBezTo>
                    <a:pt x="11365" y="8610"/>
                    <a:pt x="11579" y="8689"/>
                    <a:pt x="11793" y="8689"/>
                  </a:cubicBezTo>
                  <a:cubicBezTo>
                    <a:pt x="12007" y="8689"/>
                    <a:pt x="12220" y="8610"/>
                    <a:pt x="12386" y="8452"/>
                  </a:cubicBezTo>
                  <a:lnTo>
                    <a:pt x="12625" y="8227"/>
                  </a:lnTo>
                  <a:lnTo>
                    <a:pt x="13308" y="8568"/>
                  </a:lnTo>
                  <a:cubicBezTo>
                    <a:pt x="13462" y="8642"/>
                    <a:pt x="13557" y="8800"/>
                    <a:pt x="13557" y="8973"/>
                  </a:cubicBezTo>
                  <a:lnTo>
                    <a:pt x="13557" y="10482"/>
                  </a:lnTo>
                  <a:cubicBezTo>
                    <a:pt x="13557" y="10595"/>
                    <a:pt x="13649" y="10686"/>
                    <a:pt x="13762" y="10686"/>
                  </a:cubicBezTo>
                  <a:cubicBezTo>
                    <a:pt x="13874" y="10686"/>
                    <a:pt x="13966" y="10595"/>
                    <a:pt x="13966" y="10482"/>
                  </a:cubicBezTo>
                  <a:lnTo>
                    <a:pt x="13966" y="8973"/>
                  </a:lnTo>
                  <a:cubicBezTo>
                    <a:pt x="13969" y="8645"/>
                    <a:pt x="13783" y="8346"/>
                    <a:pt x="13491" y="8199"/>
                  </a:cubicBezTo>
                  <a:lnTo>
                    <a:pt x="12664" y="7787"/>
                  </a:lnTo>
                  <a:cubicBezTo>
                    <a:pt x="12657" y="7783"/>
                    <a:pt x="12653" y="7780"/>
                    <a:pt x="12653" y="7773"/>
                  </a:cubicBezTo>
                  <a:lnTo>
                    <a:pt x="12653" y="7358"/>
                  </a:lnTo>
                  <a:cubicBezTo>
                    <a:pt x="13005" y="7115"/>
                    <a:pt x="13237" y="6738"/>
                    <a:pt x="13297" y="6316"/>
                  </a:cubicBezTo>
                  <a:cubicBezTo>
                    <a:pt x="13737" y="5560"/>
                    <a:pt x="13540" y="4589"/>
                    <a:pt x="12836" y="4064"/>
                  </a:cubicBezTo>
                  <a:cubicBezTo>
                    <a:pt x="12861" y="3984"/>
                    <a:pt x="12871" y="3896"/>
                    <a:pt x="12871" y="3811"/>
                  </a:cubicBezTo>
                  <a:cubicBezTo>
                    <a:pt x="12871" y="3276"/>
                    <a:pt x="12389" y="2840"/>
                    <a:pt x="11795" y="2840"/>
                  </a:cubicBezTo>
                  <a:cubicBezTo>
                    <a:pt x="11200" y="2840"/>
                    <a:pt x="10715" y="3276"/>
                    <a:pt x="10715" y="3811"/>
                  </a:cubicBezTo>
                  <a:cubicBezTo>
                    <a:pt x="10715" y="3896"/>
                    <a:pt x="10729" y="3984"/>
                    <a:pt x="10753" y="4064"/>
                  </a:cubicBezTo>
                  <a:cubicBezTo>
                    <a:pt x="10500" y="4254"/>
                    <a:pt x="10303" y="4511"/>
                    <a:pt x="10183" y="4803"/>
                  </a:cubicBezTo>
                  <a:cubicBezTo>
                    <a:pt x="10134" y="4307"/>
                    <a:pt x="10081" y="3716"/>
                    <a:pt x="10028" y="3030"/>
                  </a:cubicBezTo>
                  <a:cubicBezTo>
                    <a:pt x="9962" y="2126"/>
                    <a:pt x="9638" y="1359"/>
                    <a:pt x="9089" y="820"/>
                  </a:cubicBezTo>
                  <a:cubicBezTo>
                    <a:pt x="8540" y="279"/>
                    <a:pt x="7815" y="1"/>
                    <a:pt x="69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8" name="Google Shape;12928;p33"/>
            <p:cNvSpPr/>
            <p:nvPr/>
          </p:nvSpPr>
          <p:spPr>
            <a:xfrm>
              <a:off x="2137622" y="3638651"/>
              <a:ext cx="10749" cy="37740"/>
            </a:xfrm>
            <a:custGeom>
              <a:rect b="b" l="l" r="r" t="t"/>
              <a:pathLst>
                <a:path extrusionOk="0" h="1450" w="413">
                  <a:moveTo>
                    <a:pt x="208" y="0"/>
                  </a:moveTo>
                  <a:cubicBezTo>
                    <a:pt x="95" y="0"/>
                    <a:pt x="0" y="92"/>
                    <a:pt x="0" y="204"/>
                  </a:cubicBezTo>
                  <a:lnTo>
                    <a:pt x="0" y="1246"/>
                  </a:lnTo>
                  <a:cubicBezTo>
                    <a:pt x="0" y="1358"/>
                    <a:pt x="95" y="1450"/>
                    <a:pt x="208" y="1450"/>
                  </a:cubicBezTo>
                  <a:cubicBezTo>
                    <a:pt x="321" y="1450"/>
                    <a:pt x="412" y="1358"/>
                    <a:pt x="412" y="1246"/>
                  </a:cubicBezTo>
                  <a:lnTo>
                    <a:pt x="412" y="208"/>
                  </a:lnTo>
                  <a:cubicBezTo>
                    <a:pt x="412" y="92"/>
                    <a:pt x="321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29" name="Google Shape;12929;p33"/>
          <p:cNvGrpSpPr/>
          <p:nvPr/>
        </p:nvGrpSpPr>
        <p:grpSpPr>
          <a:xfrm>
            <a:off x="2273251" y="3385065"/>
            <a:ext cx="363760" cy="304600"/>
            <a:chOff x="2273251" y="3385065"/>
            <a:chExt cx="363760" cy="304600"/>
          </a:xfrm>
        </p:grpSpPr>
        <p:sp>
          <p:nvSpPr>
            <p:cNvPr id="12930" name="Google Shape;12930;p33"/>
            <p:cNvSpPr/>
            <p:nvPr/>
          </p:nvSpPr>
          <p:spPr>
            <a:xfrm>
              <a:off x="2513641" y="3437459"/>
              <a:ext cx="70535" cy="117592"/>
            </a:xfrm>
            <a:custGeom>
              <a:rect b="b" l="l" r="r" t="t"/>
              <a:pathLst>
                <a:path extrusionOk="0" h="4518" w="2710">
                  <a:moveTo>
                    <a:pt x="904" y="0"/>
                  </a:moveTo>
                  <a:lnTo>
                    <a:pt x="904" y="538"/>
                  </a:lnTo>
                  <a:cubicBezTo>
                    <a:pt x="904" y="623"/>
                    <a:pt x="855" y="700"/>
                    <a:pt x="778" y="739"/>
                  </a:cubicBezTo>
                  <a:lnTo>
                    <a:pt x="250" y="1003"/>
                  </a:lnTo>
                  <a:cubicBezTo>
                    <a:pt x="99" y="1080"/>
                    <a:pt x="0" y="1235"/>
                    <a:pt x="0" y="1407"/>
                  </a:cubicBezTo>
                  <a:lnTo>
                    <a:pt x="0" y="4518"/>
                  </a:lnTo>
                  <a:lnTo>
                    <a:pt x="2709" y="4518"/>
                  </a:lnTo>
                  <a:lnTo>
                    <a:pt x="2709" y="1407"/>
                  </a:lnTo>
                  <a:cubicBezTo>
                    <a:pt x="2709" y="1235"/>
                    <a:pt x="2614" y="1080"/>
                    <a:pt x="2460" y="1003"/>
                  </a:cubicBezTo>
                  <a:lnTo>
                    <a:pt x="1932" y="739"/>
                  </a:lnTo>
                  <a:cubicBezTo>
                    <a:pt x="1854" y="700"/>
                    <a:pt x="1809" y="623"/>
                    <a:pt x="1809" y="538"/>
                  </a:cubicBezTo>
                  <a:lnTo>
                    <a:pt x="1809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1" name="Google Shape;12931;p33"/>
            <p:cNvSpPr/>
            <p:nvPr/>
          </p:nvSpPr>
          <p:spPr>
            <a:xfrm>
              <a:off x="2525354" y="3555025"/>
              <a:ext cx="47110" cy="76495"/>
            </a:xfrm>
            <a:custGeom>
              <a:rect b="b" l="l" r="r" t="t"/>
              <a:pathLst>
                <a:path extrusionOk="0" h="2939" w="1810">
                  <a:moveTo>
                    <a:pt x="1" y="1"/>
                  </a:moveTo>
                  <a:lnTo>
                    <a:pt x="1" y="2939"/>
                  </a:lnTo>
                  <a:lnTo>
                    <a:pt x="1809" y="2939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2" name="Google Shape;12932;p33"/>
            <p:cNvSpPr/>
            <p:nvPr/>
          </p:nvSpPr>
          <p:spPr>
            <a:xfrm>
              <a:off x="2545968" y="3466844"/>
              <a:ext cx="5882" cy="88207"/>
            </a:xfrm>
            <a:custGeom>
              <a:rect b="b" l="l" r="r" t="t"/>
              <a:pathLst>
                <a:path extrusionOk="0" h="3389" w="226">
                  <a:moveTo>
                    <a:pt x="0" y="0"/>
                  </a:moveTo>
                  <a:lnTo>
                    <a:pt x="0" y="3389"/>
                  </a:lnTo>
                  <a:lnTo>
                    <a:pt x="225" y="3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3" name="Google Shape;12933;p33"/>
            <p:cNvSpPr/>
            <p:nvPr/>
          </p:nvSpPr>
          <p:spPr>
            <a:xfrm>
              <a:off x="2537170" y="3437459"/>
              <a:ext cx="23477" cy="29411"/>
            </a:xfrm>
            <a:custGeom>
              <a:rect b="b" l="l" r="r" t="t"/>
              <a:pathLst>
                <a:path extrusionOk="0" h="1130" w="902">
                  <a:moveTo>
                    <a:pt x="0" y="0"/>
                  </a:moveTo>
                  <a:lnTo>
                    <a:pt x="0" y="676"/>
                  </a:lnTo>
                  <a:cubicBezTo>
                    <a:pt x="0" y="925"/>
                    <a:pt x="201" y="1129"/>
                    <a:pt x="451" y="1129"/>
                  </a:cubicBezTo>
                  <a:cubicBezTo>
                    <a:pt x="701" y="1129"/>
                    <a:pt x="901" y="925"/>
                    <a:pt x="901" y="676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4" name="Google Shape;12934;p33"/>
            <p:cNvSpPr/>
            <p:nvPr/>
          </p:nvSpPr>
          <p:spPr>
            <a:xfrm>
              <a:off x="2525354" y="3390375"/>
              <a:ext cx="47110" cy="52966"/>
            </a:xfrm>
            <a:custGeom>
              <a:rect b="b" l="l" r="r" t="t"/>
              <a:pathLst>
                <a:path extrusionOk="0" h="2035" w="1810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lnTo>
                    <a:pt x="1" y="1130"/>
                  </a:lnTo>
                  <a:cubicBezTo>
                    <a:pt x="1" y="1630"/>
                    <a:pt x="405" y="2034"/>
                    <a:pt x="905" y="2034"/>
                  </a:cubicBezTo>
                  <a:cubicBezTo>
                    <a:pt x="1404" y="2034"/>
                    <a:pt x="1809" y="1630"/>
                    <a:pt x="1809" y="1130"/>
                  </a:cubicBezTo>
                  <a:lnTo>
                    <a:pt x="1809" y="680"/>
                  </a:lnTo>
                  <a:cubicBezTo>
                    <a:pt x="1809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5" name="Google Shape;12935;p33"/>
            <p:cNvSpPr/>
            <p:nvPr/>
          </p:nvSpPr>
          <p:spPr>
            <a:xfrm>
              <a:off x="2525354" y="3390375"/>
              <a:ext cx="32352" cy="52888"/>
            </a:xfrm>
            <a:custGeom>
              <a:rect b="b" l="l" r="r" t="t"/>
              <a:pathLst>
                <a:path extrusionOk="0" h="2032" w="1243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lnTo>
                    <a:pt x="1" y="1130"/>
                  </a:lnTo>
                  <a:cubicBezTo>
                    <a:pt x="1" y="1648"/>
                    <a:pt x="424" y="2032"/>
                    <a:pt x="900" y="2032"/>
                  </a:cubicBezTo>
                  <a:cubicBezTo>
                    <a:pt x="1013" y="2032"/>
                    <a:pt x="1129" y="2010"/>
                    <a:pt x="1243" y="1964"/>
                  </a:cubicBezTo>
                  <a:cubicBezTo>
                    <a:pt x="901" y="1827"/>
                    <a:pt x="680" y="1496"/>
                    <a:pt x="680" y="1130"/>
                  </a:cubicBezTo>
                  <a:lnTo>
                    <a:pt x="680" y="680"/>
                  </a:lnTo>
                  <a:cubicBezTo>
                    <a:pt x="680" y="349"/>
                    <a:pt x="919" y="67"/>
                    <a:pt x="1243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6" name="Google Shape;12936;p33"/>
            <p:cNvSpPr/>
            <p:nvPr/>
          </p:nvSpPr>
          <p:spPr>
            <a:xfrm>
              <a:off x="2525354" y="3390375"/>
              <a:ext cx="47110" cy="23555"/>
            </a:xfrm>
            <a:custGeom>
              <a:rect b="b" l="l" r="r" t="t"/>
              <a:pathLst>
                <a:path extrusionOk="0" h="905" w="1810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cubicBezTo>
                    <a:pt x="1" y="680"/>
                    <a:pt x="680" y="905"/>
                    <a:pt x="1809" y="905"/>
                  </a:cubicBezTo>
                  <a:lnTo>
                    <a:pt x="1809" y="680"/>
                  </a:lnTo>
                  <a:cubicBezTo>
                    <a:pt x="1809" y="303"/>
                    <a:pt x="1507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7" name="Google Shape;12937;p33"/>
            <p:cNvSpPr/>
            <p:nvPr/>
          </p:nvSpPr>
          <p:spPr>
            <a:xfrm>
              <a:off x="2525354" y="3390375"/>
              <a:ext cx="32352" cy="21447"/>
            </a:xfrm>
            <a:custGeom>
              <a:rect b="b" l="l" r="r" t="t"/>
              <a:pathLst>
                <a:path extrusionOk="0" h="824" w="1243">
                  <a:moveTo>
                    <a:pt x="680" y="1"/>
                  </a:moveTo>
                  <a:cubicBezTo>
                    <a:pt x="303" y="1"/>
                    <a:pt x="1" y="303"/>
                    <a:pt x="1" y="680"/>
                  </a:cubicBezTo>
                  <a:cubicBezTo>
                    <a:pt x="222" y="743"/>
                    <a:pt x="447" y="792"/>
                    <a:pt x="680" y="824"/>
                  </a:cubicBezTo>
                  <a:lnTo>
                    <a:pt x="680" y="680"/>
                  </a:lnTo>
                  <a:cubicBezTo>
                    <a:pt x="680" y="349"/>
                    <a:pt x="919" y="67"/>
                    <a:pt x="1243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8" name="Google Shape;12938;p33"/>
            <p:cNvSpPr/>
            <p:nvPr/>
          </p:nvSpPr>
          <p:spPr>
            <a:xfrm>
              <a:off x="2513641" y="3467104"/>
              <a:ext cx="17595" cy="87947"/>
            </a:xfrm>
            <a:custGeom>
              <a:rect b="b" l="l" r="r" t="t"/>
              <a:pathLst>
                <a:path extrusionOk="0" h="3379" w="676">
                  <a:moveTo>
                    <a:pt x="92" y="1"/>
                  </a:moveTo>
                  <a:cubicBezTo>
                    <a:pt x="32" y="78"/>
                    <a:pt x="0" y="173"/>
                    <a:pt x="0" y="268"/>
                  </a:cubicBezTo>
                  <a:lnTo>
                    <a:pt x="0" y="3379"/>
                  </a:lnTo>
                  <a:lnTo>
                    <a:pt x="676" y="3379"/>
                  </a:lnTo>
                  <a:lnTo>
                    <a:pt x="676" y="666"/>
                  </a:lnTo>
                  <a:cubicBezTo>
                    <a:pt x="676" y="525"/>
                    <a:pt x="609" y="392"/>
                    <a:pt x="496" y="307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9" name="Google Shape;12939;p33"/>
            <p:cNvSpPr/>
            <p:nvPr/>
          </p:nvSpPr>
          <p:spPr>
            <a:xfrm>
              <a:off x="2566477" y="3467104"/>
              <a:ext cx="17699" cy="87947"/>
            </a:xfrm>
            <a:custGeom>
              <a:rect b="b" l="l" r="r" t="t"/>
              <a:pathLst>
                <a:path extrusionOk="0" h="3379" w="680">
                  <a:moveTo>
                    <a:pt x="588" y="1"/>
                  </a:moveTo>
                  <a:lnTo>
                    <a:pt x="183" y="307"/>
                  </a:lnTo>
                  <a:cubicBezTo>
                    <a:pt x="67" y="392"/>
                    <a:pt x="0" y="525"/>
                    <a:pt x="0" y="666"/>
                  </a:cubicBezTo>
                  <a:lnTo>
                    <a:pt x="0" y="3379"/>
                  </a:lnTo>
                  <a:lnTo>
                    <a:pt x="679" y="3379"/>
                  </a:lnTo>
                  <a:lnTo>
                    <a:pt x="679" y="268"/>
                  </a:lnTo>
                  <a:cubicBezTo>
                    <a:pt x="679" y="173"/>
                    <a:pt x="648" y="78"/>
                    <a:pt x="58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0" name="Google Shape;12940;p33"/>
            <p:cNvSpPr/>
            <p:nvPr/>
          </p:nvSpPr>
          <p:spPr>
            <a:xfrm>
              <a:off x="2325437" y="3437459"/>
              <a:ext cx="70535" cy="117592"/>
            </a:xfrm>
            <a:custGeom>
              <a:rect b="b" l="l" r="r" t="t"/>
              <a:pathLst>
                <a:path extrusionOk="0" h="4518" w="2710">
                  <a:moveTo>
                    <a:pt x="905" y="0"/>
                  </a:moveTo>
                  <a:lnTo>
                    <a:pt x="905" y="538"/>
                  </a:lnTo>
                  <a:cubicBezTo>
                    <a:pt x="905" y="623"/>
                    <a:pt x="856" y="700"/>
                    <a:pt x="782" y="739"/>
                  </a:cubicBezTo>
                  <a:lnTo>
                    <a:pt x="254" y="1003"/>
                  </a:lnTo>
                  <a:cubicBezTo>
                    <a:pt x="99" y="1080"/>
                    <a:pt x="1" y="1235"/>
                    <a:pt x="4" y="1407"/>
                  </a:cubicBezTo>
                  <a:lnTo>
                    <a:pt x="4" y="4518"/>
                  </a:lnTo>
                  <a:lnTo>
                    <a:pt x="2710" y="4518"/>
                  </a:lnTo>
                  <a:lnTo>
                    <a:pt x="2710" y="1407"/>
                  </a:lnTo>
                  <a:cubicBezTo>
                    <a:pt x="2710" y="1235"/>
                    <a:pt x="2615" y="1080"/>
                    <a:pt x="2460" y="1003"/>
                  </a:cubicBezTo>
                  <a:lnTo>
                    <a:pt x="1932" y="739"/>
                  </a:lnTo>
                  <a:cubicBezTo>
                    <a:pt x="1859" y="700"/>
                    <a:pt x="1809" y="623"/>
                    <a:pt x="1809" y="538"/>
                  </a:cubicBezTo>
                  <a:lnTo>
                    <a:pt x="180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1" name="Google Shape;12941;p33"/>
            <p:cNvSpPr/>
            <p:nvPr/>
          </p:nvSpPr>
          <p:spPr>
            <a:xfrm>
              <a:off x="2337175" y="3555025"/>
              <a:ext cx="47084" cy="76495"/>
            </a:xfrm>
            <a:custGeom>
              <a:rect b="b" l="l" r="r" t="t"/>
              <a:pathLst>
                <a:path extrusionOk="0" h="2939" w="1809">
                  <a:moveTo>
                    <a:pt x="0" y="1"/>
                  </a:moveTo>
                  <a:lnTo>
                    <a:pt x="0" y="2939"/>
                  </a:lnTo>
                  <a:lnTo>
                    <a:pt x="1809" y="2939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2" name="Google Shape;12942;p33"/>
            <p:cNvSpPr/>
            <p:nvPr/>
          </p:nvSpPr>
          <p:spPr>
            <a:xfrm>
              <a:off x="2357763" y="3466844"/>
              <a:ext cx="5882" cy="88207"/>
            </a:xfrm>
            <a:custGeom>
              <a:rect b="b" l="l" r="r" t="t"/>
              <a:pathLst>
                <a:path extrusionOk="0" h="3389" w="226">
                  <a:moveTo>
                    <a:pt x="1" y="0"/>
                  </a:moveTo>
                  <a:lnTo>
                    <a:pt x="1" y="3389"/>
                  </a:lnTo>
                  <a:lnTo>
                    <a:pt x="226" y="3389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3" name="Google Shape;12943;p33"/>
            <p:cNvSpPr/>
            <p:nvPr/>
          </p:nvSpPr>
          <p:spPr>
            <a:xfrm>
              <a:off x="2348991" y="3437459"/>
              <a:ext cx="23555" cy="29411"/>
            </a:xfrm>
            <a:custGeom>
              <a:rect b="b" l="l" r="r" t="t"/>
              <a:pathLst>
                <a:path extrusionOk="0" h="1130" w="905">
                  <a:moveTo>
                    <a:pt x="0" y="0"/>
                  </a:moveTo>
                  <a:lnTo>
                    <a:pt x="0" y="676"/>
                  </a:lnTo>
                  <a:cubicBezTo>
                    <a:pt x="0" y="925"/>
                    <a:pt x="201" y="1129"/>
                    <a:pt x="450" y="1129"/>
                  </a:cubicBezTo>
                  <a:cubicBezTo>
                    <a:pt x="700" y="1129"/>
                    <a:pt x="904" y="925"/>
                    <a:pt x="904" y="676"/>
                  </a:cubicBezTo>
                  <a:lnTo>
                    <a:pt x="904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4" name="Google Shape;12944;p33"/>
            <p:cNvSpPr/>
            <p:nvPr/>
          </p:nvSpPr>
          <p:spPr>
            <a:xfrm>
              <a:off x="2337175" y="3390375"/>
              <a:ext cx="47084" cy="52966"/>
            </a:xfrm>
            <a:custGeom>
              <a:rect b="b" l="l" r="r" t="t"/>
              <a:pathLst>
                <a:path extrusionOk="0" h="2035" w="1809">
                  <a:moveTo>
                    <a:pt x="679" y="1"/>
                  </a:moveTo>
                  <a:cubicBezTo>
                    <a:pt x="303" y="1"/>
                    <a:pt x="0" y="303"/>
                    <a:pt x="0" y="680"/>
                  </a:cubicBezTo>
                  <a:lnTo>
                    <a:pt x="0" y="1130"/>
                  </a:lnTo>
                  <a:cubicBezTo>
                    <a:pt x="0" y="1630"/>
                    <a:pt x="405" y="2034"/>
                    <a:pt x="904" y="2034"/>
                  </a:cubicBezTo>
                  <a:cubicBezTo>
                    <a:pt x="1404" y="2034"/>
                    <a:pt x="1809" y="1630"/>
                    <a:pt x="1809" y="1130"/>
                  </a:cubicBezTo>
                  <a:lnTo>
                    <a:pt x="1809" y="680"/>
                  </a:lnTo>
                  <a:cubicBezTo>
                    <a:pt x="1809" y="303"/>
                    <a:pt x="1506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5" name="Google Shape;12945;p33"/>
            <p:cNvSpPr/>
            <p:nvPr/>
          </p:nvSpPr>
          <p:spPr>
            <a:xfrm>
              <a:off x="2337175" y="3390375"/>
              <a:ext cx="32352" cy="52888"/>
            </a:xfrm>
            <a:custGeom>
              <a:rect b="b" l="l" r="r" t="t"/>
              <a:pathLst>
                <a:path extrusionOk="0" h="2032" w="1243">
                  <a:moveTo>
                    <a:pt x="679" y="1"/>
                  </a:moveTo>
                  <a:cubicBezTo>
                    <a:pt x="303" y="1"/>
                    <a:pt x="0" y="303"/>
                    <a:pt x="0" y="680"/>
                  </a:cubicBezTo>
                  <a:lnTo>
                    <a:pt x="0" y="1130"/>
                  </a:lnTo>
                  <a:cubicBezTo>
                    <a:pt x="0" y="1648"/>
                    <a:pt x="426" y="2032"/>
                    <a:pt x="901" y="2032"/>
                  </a:cubicBezTo>
                  <a:cubicBezTo>
                    <a:pt x="1013" y="2032"/>
                    <a:pt x="1129" y="2010"/>
                    <a:pt x="1242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80"/>
                  </a:lnTo>
                  <a:cubicBezTo>
                    <a:pt x="679" y="349"/>
                    <a:pt x="918" y="67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6" name="Google Shape;12946;p33"/>
            <p:cNvSpPr/>
            <p:nvPr/>
          </p:nvSpPr>
          <p:spPr>
            <a:xfrm>
              <a:off x="2337175" y="3390375"/>
              <a:ext cx="47084" cy="23555"/>
            </a:xfrm>
            <a:custGeom>
              <a:rect b="b" l="l" r="r" t="t"/>
              <a:pathLst>
                <a:path extrusionOk="0" h="905" w="1809">
                  <a:moveTo>
                    <a:pt x="679" y="1"/>
                  </a:moveTo>
                  <a:cubicBezTo>
                    <a:pt x="306" y="1"/>
                    <a:pt x="0" y="303"/>
                    <a:pt x="0" y="680"/>
                  </a:cubicBezTo>
                  <a:cubicBezTo>
                    <a:pt x="0" y="680"/>
                    <a:pt x="679" y="905"/>
                    <a:pt x="1809" y="905"/>
                  </a:cubicBezTo>
                  <a:lnTo>
                    <a:pt x="1809" y="680"/>
                  </a:lnTo>
                  <a:cubicBezTo>
                    <a:pt x="1809" y="303"/>
                    <a:pt x="1506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7" name="Google Shape;12947;p33"/>
            <p:cNvSpPr/>
            <p:nvPr/>
          </p:nvSpPr>
          <p:spPr>
            <a:xfrm>
              <a:off x="2337175" y="3390375"/>
              <a:ext cx="32352" cy="21447"/>
            </a:xfrm>
            <a:custGeom>
              <a:rect b="b" l="l" r="r" t="t"/>
              <a:pathLst>
                <a:path extrusionOk="0" h="824" w="1243">
                  <a:moveTo>
                    <a:pt x="679" y="1"/>
                  </a:moveTo>
                  <a:cubicBezTo>
                    <a:pt x="303" y="1"/>
                    <a:pt x="0" y="303"/>
                    <a:pt x="0" y="680"/>
                  </a:cubicBezTo>
                  <a:cubicBezTo>
                    <a:pt x="222" y="743"/>
                    <a:pt x="450" y="792"/>
                    <a:pt x="679" y="824"/>
                  </a:cubicBezTo>
                  <a:lnTo>
                    <a:pt x="679" y="680"/>
                  </a:lnTo>
                  <a:cubicBezTo>
                    <a:pt x="679" y="349"/>
                    <a:pt x="918" y="67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8" name="Google Shape;12948;p33"/>
            <p:cNvSpPr/>
            <p:nvPr/>
          </p:nvSpPr>
          <p:spPr>
            <a:xfrm>
              <a:off x="2325437" y="3467104"/>
              <a:ext cx="17621" cy="87947"/>
            </a:xfrm>
            <a:custGeom>
              <a:rect b="b" l="l" r="r" t="t"/>
              <a:pathLst>
                <a:path extrusionOk="0" h="3379" w="677">
                  <a:moveTo>
                    <a:pt x="92" y="1"/>
                  </a:moveTo>
                  <a:cubicBezTo>
                    <a:pt x="32" y="78"/>
                    <a:pt x="1" y="173"/>
                    <a:pt x="1" y="268"/>
                  </a:cubicBezTo>
                  <a:lnTo>
                    <a:pt x="1" y="3379"/>
                  </a:lnTo>
                  <a:lnTo>
                    <a:pt x="676" y="3379"/>
                  </a:lnTo>
                  <a:lnTo>
                    <a:pt x="676" y="666"/>
                  </a:lnTo>
                  <a:cubicBezTo>
                    <a:pt x="676" y="525"/>
                    <a:pt x="609" y="392"/>
                    <a:pt x="497" y="307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9" name="Google Shape;12949;p33"/>
            <p:cNvSpPr/>
            <p:nvPr/>
          </p:nvSpPr>
          <p:spPr>
            <a:xfrm>
              <a:off x="2378376" y="3467104"/>
              <a:ext cx="17595" cy="87947"/>
            </a:xfrm>
            <a:custGeom>
              <a:rect b="b" l="l" r="r" t="t"/>
              <a:pathLst>
                <a:path extrusionOk="0" h="3379" w="676">
                  <a:moveTo>
                    <a:pt x="585" y="1"/>
                  </a:moveTo>
                  <a:lnTo>
                    <a:pt x="180" y="307"/>
                  </a:lnTo>
                  <a:cubicBezTo>
                    <a:pt x="67" y="392"/>
                    <a:pt x="0" y="525"/>
                    <a:pt x="0" y="666"/>
                  </a:cubicBezTo>
                  <a:lnTo>
                    <a:pt x="0" y="3379"/>
                  </a:lnTo>
                  <a:lnTo>
                    <a:pt x="676" y="3379"/>
                  </a:lnTo>
                  <a:lnTo>
                    <a:pt x="676" y="268"/>
                  </a:lnTo>
                  <a:cubicBezTo>
                    <a:pt x="676" y="173"/>
                    <a:pt x="644" y="78"/>
                    <a:pt x="58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0" name="Google Shape;12950;p33"/>
            <p:cNvSpPr/>
            <p:nvPr/>
          </p:nvSpPr>
          <p:spPr>
            <a:xfrm>
              <a:off x="2419500" y="3437459"/>
              <a:ext cx="70613" cy="117592"/>
            </a:xfrm>
            <a:custGeom>
              <a:rect b="b" l="l" r="r" t="t"/>
              <a:pathLst>
                <a:path extrusionOk="0" h="4518" w="2713">
                  <a:moveTo>
                    <a:pt x="904" y="0"/>
                  </a:moveTo>
                  <a:lnTo>
                    <a:pt x="904" y="538"/>
                  </a:lnTo>
                  <a:cubicBezTo>
                    <a:pt x="904" y="623"/>
                    <a:pt x="855" y="700"/>
                    <a:pt x="781" y="739"/>
                  </a:cubicBezTo>
                  <a:lnTo>
                    <a:pt x="254" y="1003"/>
                  </a:lnTo>
                  <a:cubicBezTo>
                    <a:pt x="99" y="1080"/>
                    <a:pt x="0" y="1235"/>
                    <a:pt x="4" y="1407"/>
                  </a:cubicBezTo>
                  <a:lnTo>
                    <a:pt x="4" y="4518"/>
                  </a:lnTo>
                  <a:lnTo>
                    <a:pt x="2713" y="4518"/>
                  </a:lnTo>
                  <a:lnTo>
                    <a:pt x="2713" y="1407"/>
                  </a:lnTo>
                  <a:cubicBezTo>
                    <a:pt x="2713" y="1235"/>
                    <a:pt x="2614" y="1080"/>
                    <a:pt x="2463" y="1003"/>
                  </a:cubicBezTo>
                  <a:lnTo>
                    <a:pt x="1935" y="739"/>
                  </a:lnTo>
                  <a:cubicBezTo>
                    <a:pt x="1858" y="700"/>
                    <a:pt x="1809" y="623"/>
                    <a:pt x="1809" y="538"/>
                  </a:cubicBezTo>
                  <a:lnTo>
                    <a:pt x="1809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1" name="Google Shape;12951;p33"/>
            <p:cNvSpPr/>
            <p:nvPr/>
          </p:nvSpPr>
          <p:spPr>
            <a:xfrm>
              <a:off x="2431316" y="3555025"/>
              <a:ext cx="47006" cy="76495"/>
            </a:xfrm>
            <a:custGeom>
              <a:rect b="b" l="l" r="r" t="t"/>
              <a:pathLst>
                <a:path extrusionOk="0" h="2939" w="1806">
                  <a:moveTo>
                    <a:pt x="0" y="1"/>
                  </a:moveTo>
                  <a:lnTo>
                    <a:pt x="0" y="2939"/>
                  </a:lnTo>
                  <a:lnTo>
                    <a:pt x="1805" y="2939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2" name="Google Shape;12952;p33"/>
            <p:cNvSpPr/>
            <p:nvPr/>
          </p:nvSpPr>
          <p:spPr>
            <a:xfrm>
              <a:off x="2451826" y="3466844"/>
              <a:ext cx="5960" cy="88207"/>
            </a:xfrm>
            <a:custGeom>
              <a:rect b="b" l="l" r="r" t="t"/>
              <a:pathLst>
                <a:path extrusionOk="0" h="3389" w="229">
                  <a:moveTo>
                    <a:pt x="0" y="0"/>
                  </a:moveTo>
                  <a:lnTo>
                    <a:pt x="0" y="3389"/>
                  </a:lnTo>
                  <a:lnTo>
                    <a:pt x="229" y="338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3" name="Google Shape;12953;p33"/>
            <p:cNvSpPr/>
            <p:nvPr/>
          </p:nvSpPr>
          <p:spPr>
            <a:xfrm>
              <a:off x="2443029" y="3437459"/>
              <a:ext cx="23555" cy="29411"/>
            </a:xfrm>
            <a:custGeom>
              <a:rect b="b" l="l" r="r" t="t"/>
              <a:pathLst>
                <a:path extrusionOk="0" h="1130" w="905">
                  <a:moveTo>
                    <a:pt x="0" y="0"/>
                  </a:moveTo>
                  <a:lnTo>
                    <a:pt x="0" y="676"/>
                  </a:lnTo>
                  <a:cubicBezTo>
                    <a:pt x="0" y="925"/>
                    <a:pt x="205" y="1129"/>
                    <a:pt x="454" y="1129"/>
                  </a:cubicBezTo>
                  <a:cubicBezTo>
                    <a:pt x="701" y="1129"/>
                    <a:pt x="905" y="925"/>
                    <a:pt x="905" y="676"/>
                  </a:cubicBezTo>
                  <a:lnTo>
                    <a:pt x="905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4" name="Google Shape;12954;p33"/>
            <p:cNvSpPr/>
            <p:nvPr/>
          </p:nvSpPr>
          <p:spPr>
            <a:xfrm>
              <a:off x="2431316" y="3390375"/>
              <a:ext cx="47006" cy="52966"/>
            </a:xfrm>
            <a:custGeom>
              <a:rect b="b" l="l" r="r" t="t"/>
              <a:pathLst>
                <a:path extrusionOk="0" h="2035" w="1806">
                  <a:moveTo>
                    <a:pt x="676" y="1"/>
                  </a:moveTo>
                  <a:cubicBezTo>
                    <a:pt x="303" y="1"/>
                    <a:pt x="0" y="303"/>
                    <a:pt x="0" y="680"/>
                  </a:cubicBezTo>
                  <a:lnTo>
                    <a:pt x="0" y="1130"/>
                  </a:lnTo>
                  <a:cubicBezTo>
                    <a:pt x="0" y="1630"/>
                    <a:pt x="405" y="2034"/>
                    <a:pt x="904" y="2034"/>
                  </a:cubicBezTo>
                  <a:cubicBezTo>
                    <a:pt x="1400" y="2034"/>
                    <a:pt x="1805" y="1630"/>
                    <a:pt x="1805" y="1130"/>
                  </a:cubicBezTo>
                  <a:lnTo>
                    <a:pt x="1805" y="680"/>
                  </a:lnTo>
                  <a:cubicBezTo>
                    <a:pt x="1805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5" name="Google Shape;12955;p33"/>
            <p:cNvSpPr/>
            <p:nvPr/>
          </p:nvSpPr>
          <p:spPr>
            <a:xfrm>
              <a:off x="2431238" y="3390375"/>
              <a:ext cx="32430" cy="52888"/>
            </a:xfrm>
            <a:custGeom>
              <a:rect b="b" l="l" r="r" t="t"/>
              <a:pathLst>
                <a:path extrusionOk="0" h="2032" w="1246">
                  <a:moveTo>
                    <a:pt x="679" y="1"/>
                  </a:moveTo>
                  <a:cubicBezTo>
                    <a:pt x="306" y="1"/>
                    <a:pt x="3" y="303"/>
                    <a:pt x="3" y="680"/>
                  </a:cubicBezTo>
                  <a:lnTo>
                    <a:pt x="3" y="1130"/>
                  </a:lnTo>
                  <a:cubicBezTo>
                    <a:pt x="0" y="1648"/>
                    <a:pt x="425" y="2032"/>
                    <a:pt x="902" y="2032"/>
                  </a:cubicBezTo>
                  <a:cubicBezTo>
                    <a:pt x="1015" y="2032"/>
                    <a:pt x="1131" y="2010"/>
                    <a:pt x="1245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80"/>
                  </a:lnTo>
                  <a:cubicBezTo>
                    <a:pt x="679" y="349"/>
                    <a:pt x="918" y="67"/>
                    <a:pt x="1245" y="11"/>
                  </a:cubicBezTo>
                  <a:cubicBezTo>
                    <a:pt x="1206" y="4"/>
                    <a:pt x="1168" y="1"/>
                    <a:pt x="1133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6" name="Google Shape;12956;p33"/>
            <p:cNvSpPr/>
            <p:nvPr/>
          </p:nvSpPr>
          <p:spPr>
            <a:xfrm>
              <a:off x="2431316" y="3390375"/>
              <a:ext cx="47006" cy="23555"/>
            </a:xfrm>
            <a:custGeom>
              <a:rect b="b" l="l" r="r" t="t"/>
              <a:pathLst>
                <a:path extrusionOk="0" h="905" w="1806">
                  <a:moveTo>
                    <a:pt x="676" y="1"/>
                  </a:moveTo>
                  <a:cubicBezTo>
                    <a:pt x="303" y="1"/>
                    <a:pt x="0" y="303"/>
                    <a:pt x="0" y="680"/>
                  </a:cubicBezTo>
                  <a:cubicBezTo>
                    <a:pt x="0" y="680"/>
                    <a:pt x="676" y="905"/>
                    <a:pt x="1805" y="905"/>
                  </a:cubicBezTo>
                  <a:lnTo>
                    <a:pt x="1805" y="680"/>
                  </a:lnTo>
                  <a:cubicBezTo>
                    <a:pt x="1805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7" name="Google Shape;12957;p33"/>
            <p:cNvSpPr/>
            <p:nvPr/>
          </p:nvSpPr>
          <p:spPr>
            <a:xfrm>
              <a:off x="2431316" y="3390375"/>
              <a:ext cx="32352" cy="21447"/>
            </a:xfrm>
            <a:custGeom>
              <a:rect b="b" l="l" r="r" t="t"/>
              <a:pathLst>
                <a:path extrusionOk="0" h="824" w="1243">
                  <a:moveTo>
                    <a:pt x="676" y="1"/>
                  </a:moveTo>
                  <a:cubicBezTo>
                    <a:pt x="303" y="1"/>
                    <a:pt x="0" y="303"/>
                    <a:pt x="0" y="680"/>
                  </a:cubicBezTo>
                  <a:cubicBezTo>
                    <a:pt x="222" y="743"/>
                    <a:pt x="447" y="792"/>
                    <a:pt x="676" y="824"/>
                  </a:cubicBezTo>
                  <a:lnTo>
                    <a:pt x="676" y="680"/>
                  </a:lnTo>
                  <a:cubicBezTo>
                    <a:pt x="676" y="349"/>
                    <a:pt x="915" y="67"/>
                    <a:pt x="1242" y="11"/>
                  </a:cubicBezTo>
                  <a:cubicBezTo>
                    <a:pt x="1203" y="4"/>
                    <a:pt x="1165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8" name="Google Shape;12958;p33"/>
            <p:cNvSpPr/>
            <p:nvPr/>
          </p:nvSpPr>
          <p:spPr>
            <a:xfrm>
              <a:off x="2419500" y="3467104"/>
              <a:ext cx="17699" cy="87947"/>
            </a:xfrm>
            <a:custGeom>
              <a:rect b="b" l="l" r="r" t="t"/>
              <a:pathLst>
                <a:path extrusionOk="0" h="3379" w="680">
                  <a:moveTo>
                    <a:pt x="92" y="1"/>
                  </a:moveTo>
                  <a:cubicBezTo>
                    <a:pt x="35" y="78"/>
                    <a:pt x="4" y="173"/>
                    <a:pt x="0" y="268"/>
                  </a:cubicBezTo>
                  <a:lnTo>
                    <a:pt x="0" y="3379"/>
                  </a:lnTo>
                  <a:lnTo>
                    <a:pt x="679" y="3379"/>
                  </a:lnTo>
                  <a:lnTo>
                    <a:pt x="679" y="666"/>
                  </a:lnTo>
                  <a:cubicBezTo>
                    <a:pt x="679" y="525"/>
                    <a:pt x="612" y="392"/>
                    <a:pt x="500" y="307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9" name="Google Shape;12959;p33"/>
            <p:cNvSpPr/>
            <p:nvPr/>
          </p:nvSpPr>
          <p:spPr>
            <a:xfrm>
              <a:off x="2472414" y="3467104"/>
              <a:ext cx="17699" cy="87947"/>
            </a:xfrm>
            <a:custGeom>
              <a:rect b="b" l="l" r="r" t="t"/>
              <a:pathLst>
                <a:path extrusionOk="0" h="3379" w="680">
                  <a:moveTo>
                    <a:pt x="589" y="1"/>
                  </a:moveTo>
                  <a:lnTo>
                    <a:pt x="184" y="307"/>
                  </a:lnTo>
                  <a:cubicBezTo>
                    <a:pt x="68" y="392"/>
                    <a:pt x="1" y="525"/>
                    <a:pt x="1" y="666"/>
                  </a:cubicBezTo>
                  <a:lnTo>
                    <a:pt x="1" y="3379"/>
                  </a:lnTo>
                  <a:lnTo>
                    <a:pt x="680" y="3379"/>
                  </a:lnTo>
                  <a:lnTo>
                    <a:pt x="680" y="268"/>
                  </a:lnTo>
                  <a:cubicBezTo>
                    <a:pt x="676" y="173"/>
                    <a:pt x="645" y="78"/>
                    <a:pt x="58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0" name="Google Shape;12960;p33"/>
            <p:cNvSpPr/>
            <p:nvPr/>
          </p:nvSpPr>
          <p:spPr>
            <a:xfrm>
              <a:off x="2278457" y="3537352"/>
              <a:ext cx="70561" cy="147003"/>
            </a:xfrm>
            <a:custGeom>
              <a:rect b="b" l="l" r="r" t="t"/>
              <a:pathLst>
                <a:path extrusionOk="0" h="5648" w="2711">
                  <a:moveTo>
                    <a:pt x="902" y="1"/>
                  </a:moveTo>
                  <a:lnTo>
                    <a:pt x="902" y="539"/>
                  </a:lnTo>
                  <a:cubicBezTo>
                    <a:pt x="902" y="627"/>
                    <a:pt x="852" y="704"/>
                    <a:pt x="778" y="743"/>
                  </a:cubicBezTo>
                  <a:lnTo>
                    <a:pt x="251" y="1007"/>
                  </a:lnTo>
                  <a:cubicBezTo>
                    <a:pt x="96" y="1081"/>
                    <a:pt x="1" y="1239"/>
                    <a:pt x="1" y="1412"/>
                  </a:cubicBezTo>
                  <a:lnTo>
                    <a:pt x="1" y="3639"/>
                  </a:lnTo>
                  <a:cubicBezTo>
                    <a:pt x="1" y="3772"/>
                    <a:pt x="39" y="3903"/>
                    <a:pt x="113" y="4012"/>
                  </a:cubicBezTo>
                  <a:lnTo>
                    <a:pt x="339" y="4349"/>
                  </a:lnTo>
                  <a:cubicBezTo>
                    <a:pt x="412" y="4462"/>
                    <a:pt x="451" y="4592"/>
                    <a:pt x="451" y="4726"/>
                  </a:cubicBezTo>
                  <a:lnTo>
                    <a:pt x="451" y="5648"/>
                  </a:lnTo>
                  <a:lnTo>
                    <a:pt x="2260" y="5648"/>
                  </a:lnTo>
                  <a:lnTo>
                    <a:pt x="2260" y="4726"/>
                  </a:lnTo>
                  <a:cubicBezTo>
                    <a:pt x="2260" y="4592"/>
                    <a:pt x="2298" y="4462"/>
                    <a:pt x="2372" y="4349"/>
                  </a:cubicBezTo>
                  <a:lnTo>
                    <a:pt x="2597" y="4012"/>
                  </a:lnTo>
                  <a:cubicBezTo>
                    <a:pt x="2671" y="3903"/>
                    <a:pt x="2710" y="3772"/>
                    <a:pt x="2710" y="3639"/>
                  </a:cubicBezTo>
                  <a:lnTo>
                    <a:pt x="2710" y="1412"/>
                  </a:lnTo>
                  <a:cubicBezTo>
                    <a:pt x="2710" y="1239"/>
                    <a:pt x="2611" y="1081"/>
                    <a:pt x="2460" y="1007"/>
                  </a:cubicBezTo>
                  <a:lnTo>
                    <a:pt x="1932" y="743"/>
                  </a:lnTo>
                  <a:cubicBezTo>
                    <a:pt x="1855" y="704"/>
                    <a:pt x="1806" y="627"/>
                    <a:pt x="1806" y="539"/>
                  </a:cubicBezTo>
                  <a:lnTo>
                    <a:pt x="1806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1" name="Google Shape;12961;p33"/>
            <p:cNvSpPr/>
            <p:nvPr/>
          </p:nvSpPr>
          <p:spPr>
            <a:xfrm>
              <a:off x="2278379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92" y="0"/>
                  </a:moveTo>
                  <a:cubicBezTo>
                    <a:pt x="35" y="78"/>
                    <a:pt x="0" y="169"/>
                    <a:pt x="0" y="268"/>
                  </a:cubicBezTo>
                  <a:lnTo>
                    <a:pt x="0" y="2495"/>
                  </a:lnTo>
                  <a:cubicBezTo>
                    <a:pt x="0" y="2628"/>
                    <a:pt x="39" y="2759"/>
                    <a:pt x="116" y="2868"/>
                  </a:cubicBezTo>
                  <a:lnTo>
                    <a:pt x="338" y="3205"/>
                  </a:lnTo>
                  <a:cubicBezTo>
                    <a:pt x="412" y="3318"/>
                    <a:pt x="451" y="3448"/>
                    <a:pt x="454" y="3582"/>
                  </a:cubicBezTo>
                  <a:lnTo>
                    <a:pt x="454" y="3603"/>
                  </a:lnTo>
                  <a:lnTo>
                    <a:pt x="679" y="3603"/>
                  </a:lnTo>
                  <a:lnTo>
                    <a:pt x="679" y="665"/>
                  </a:lnTo>
                  <a:cubicBezTo>
                    <a:pt x="679" y="521"/>
                    <a:pt x="612" y="387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2" name="Google Shape;12962;p33"/>
            <p:cNvSpPr/>
            <p:nvPr/>
          </p:nvSpPr>
          <p:spPr>
            <a:xfrm>
              <a:off x="2331293" y="3567128"/>
              <a:ext cx="17725" cy="93803"/>
            </a:xfrm>
            <a:custGeom>
              <a:rect b="b" l="l" r="r" t="t"/>
              <a:pathLst>
                <a:path extrusionOk="0" h="3604" w="681">
                  <a:moveTo>
                    <a:pt x="589" y="0"/>
                  </a:moveTo>
                  <a:lnTo>
                    <a:pt x="180" y="303"/>
                  </a:lnTo>
                  <a:cubicBezTo>
                    <a:pt x="68" y="387"/>
                    <a:pt x="1" y="521"/>
                    <a:pt x="1" y="665"/>
                  </a:cubicBezTo>
                  <a:lnTo>
                    <a:pt x="1" y="3603"/>
                  </a:lnTo>
                  <a:lnTo>
                    <a:pt x="226" y="3603"/>
                  </a:lnTo>
                  <a:lnTo>
                    <a:pt x="226" y="3582"/>
                  </a:lnTo>
                  <a:cubicBezTo>
                    <a:pt x="226" y="3448"/>
                    <a:pt x="268" y="3318"/>
                    <a:pt x="342" y="3205"/>
                  </a:cubicBezTo>
                  <a:lnTo>
                    <a:pt x="564" y="2868"/>
                  </a:lnTo>
                  <a:cubicBezTo>
                    <a:pt x="638" y="2759"/>
                    <a:pt x="680" y="2628"/>
                    <a:pt x="680" y="2495"/>
                  </a:cubicBezTo>
                  <a:lnTo>
                    <a:pt x="680" y="268"/>
                  </a:lnTo>
                  <a:cubicBezTo>
                    <a:pt x="676" y="169"/>
                    <a:pt x="645" y="78"/>
                    <a:pt x="589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3" name="Google Shape;12963;p33"/>
            <p:cNvSpPr/>
            <p:nvPr/>
          </p:nvSpPr>
          <p:spPr>
            <a:xfrm>
              <a:off x="2290195" y="3649088"/>
              <a:ext cx="47006" cy="35267"/>
            </a:xfrm>
            <a:custGeom>
              <a:rect b="b" l="l" r="r" t="t"/>
              <a:pathLst>
                <a:path extrusionOk="0" h="1355" w="1806">
                  <a:moveTo>
                    <a:pt x="0" y="0"/>
                  </a:moveTo>
                  <a:lnTo>
                    <a:pt x="0" y="1355"/>
                  </a:lnTo>
                  <a:lnTo>
                    <a:pt x="1805" y="135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4" name="Google Shape;12964;p33"/>
            <p:cNvSpPr/>
            <p:nvPr/>
          </p:nvSpPr>
          <p:spPr>
            <a:xfrm>
              <a:off x="2310705" y="3660905"/>
              <a:ext cx="5960" cy="23555"/>
            </a:xfrm>
            <a:custGeom>
              <a:rect b="b" l="l" r="r" t="t"/>
              <a:pathLst>
                <a:path extrusionOk="0" h="905" w="229">
                  <a:moveTo>
                    <a:pt x="113" y="0"/>
                  </a:moveTo>
                  <a:cubicBezTo>
                    <a:pt x="53" y="0"/>
                    <a:pt x="0" y="49"/>
                    <a:pt x="0" y="113"/>
                  </a:cubicBezTo>
                  <a:lnTo>
                    <a:pt x="0" y="904"/>
                  </a:lnTo>
                  <a:lnTo>
                    <a:pt x="229" y="904"/>
                  </a:lnTo>
                  <a:lnTo>
                    <a:pt x="229" y="113"/>
                  </a:lnTo>
                  <a:cubicBezTo>
                    <a:pt x="229" y="49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5" name="Google Shape;12965;p33"/>
            <p:cNvSpPr/>
            <p:nvPr/>
          </p:nvSpPr>
          <p:spPr>
            <a:xfrm>
              <a:off x="2310705" y="3566763"/>
              <a:ext cx="5960" cy="82351"/>
            </a:xfrm>
            <a:custGeom>
              <a:rect b="b" l="l" r="r" t="t"/>
              <a:pathLst>
                <a:path extrusionOk="0" h="3164" w="229">
                  <a:moveTo>
                    <a:pt x="0" y="0"/>
                  </a:moveTo>
                  <a:lnTo>
                    <a:pt x="0" y="3163"/>
                  </a:lnTo>
                  <a:lnTo>
                    <a:pt x="229" y="316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6" name="Google Shape;12966;p33"/>
            <p:cNvSpPr/>
            <p:nvPr/>
          </p:nvSpPr>
          <p:spPr>
            <a:xfrm>
              <a:off x="2301908" y="3537352"/>
              <a:ext cx="23555" cy="29437"/>
            </a:xfrm>
            <a:custGeom>
              <a:rect b="b" l="l" r="r" t="t"/>
              <a:pathLst>
                <a:path extrusionOk="0" h="1131" w="905">
                  <a:moveTo>
                    <a:pt x="1" y="1"/>
                  </a:moveTo>
                  <a:lnTo>
                    <a:pt x="1" y="680"/>
                  </a:lnTo>
                  <a:cubicBezTo>
                    <a:pt x="1" y="930"/>
                    <a:pt x="201" y="1130"/>
                    <a:pt x="451" y="1130"/>
                  </a:cubicBezTo>
                  <a:cubicBezTo>
                    <a:pt x="701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7" name="Google Shape;12967;p33"/>
            <p:cNvSpPr/>
            <p:nvPr/>
          </p:nvSpPr>
          <p:spPr>
            <a:xfrm>
              <a:off x="2290195" y="3490373"/>
              <a:ext cx="47006" cy="52966"/>
            </a:xfrm>
            <a:custGeom>
              <a:rect b="b" l="l" r="r" t="t"/>
              <a:pathLst>
                <a:path extrusionOk="0" h="2035" w="1806">
                  <a:moveTo>
                    <a:pt x="676" y="1"/>
                  </a:moveTo>
                  <a:cubicBezTo>
                    <a:pt x="303" y="1"/>
                    <a:pt x="0" y="303"/>
                    <a:pt x="0" y="676"/>
                  </a:cubicBezTo>
                  <a:lnTo>
                    <a:pt x="0" y="1130"/>
                  </a:lnTo>
                  <a:cubicBezTo>
                    <a:pt x="0" y="1626"/>
                    <a:pt x="405" y="2031"/>
                    <a:pt x="901" y="2034"/>
                  </a:cubicBezTo>
                  <a:cubicBezTo>
                    <a:pt x="1400" y="2031"/>
                    <a:pt x="1805" y="1626"/>
                    <a:pt x="1805" y="1130"/>
                  </a:cubicBezTo>
                  <a:lnTo>
                    <a:pt x="1805" y="676"/>
                  </a:lnTo>
                  <a:cubicBezTo>
                    <a:pt x="1805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8" name="Google Shape;12968;p33"/>
            <p:cNvSpPr/>
            <p:nvPr/>
          </p:nvSpPr>
          <p:spPr>
            <a:xfrm>
              <a:off x="2290117" y="3490373"/>
              <a:ext cx="32430" cy="52914"/>
            </a:xfrm>
            <a:custGeom>
              <a:rect b="b" l="l" r="r" t="t"/>
              <a:pathLst>
                <a:path extrusionOk="0" h="2033" w="1246">
                  <a:moveTo>
                    <a:pt x="679" y="1"/>
                  </a:moveTo>
                  <a:cubicBezTo>
                    <a:pt x="306" y="1"/>
                    <a:pt x="3" y="303"/>
                    <a:pt x="3" y="676"/>
                  </a:cubicBezTo>
                  <a:lnTo>
                    <a:pt x="3" y="1130"/>
                  </a:lnTo>
                  <a:cubicBezTo>
                    <a:pt x="0" y="1648"/>
                    <a:pt x="425" y="2032"/>
                    <a:pt x="902" y="2032"/>
                  </a:cubicBezTo>
                  <a:cubicBezTo>
                    <a:pt x="1015" y="2032"/>
                    <a:pt x="1131" y="2010"/>
                    <a:pt x="1245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76"/>
                  </a:lnTo>
                  <a:cubicBezTo>
                    <a:pt x="679" y="345"/>
                    <a:pt x="918" y="64"/>
                    <a:pt x="1245" y="11"/>
                  </a:cubicBezTo>
                  <a:cubicBezTo>
                    <a:pt x="1206" y="4"/>
                    <a:pt x="1168" y="1"/>
                    <a:pt x="1133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9" name="Google Shape;12969;p33"/>
            <p:cNvSpPr/>
            <p:nvPr/>
          </p:nvSpPr>
          <p:spPr>
            <a:xfrm>
              <a:off x="2290091" y="3490373"/>
              <a:ext cx="47110" cy="23477"/>
            </a:xfrm>
            <a:custGeom>
              <a:rect b="b" l="l" r="r" t="t"/>
              <a:pathLst>
                <a:path extrusionOk="0" h="902" w="181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cubicBezTo>
                    <a:pt x="1" y="676"/>
                    <a:pt x="680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7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0" name="Google Shape;12970;p33"/>
            <p:cNvSpPr/>
            <p:nvPr/>
          </p:nvSpPr>
          <p:spPr>
            <a:xfrm>
              <a:off x="2290195" y="3490373"/>
              <a:ext cx="32352" cy="21369"/>
            </a:xfrm>
            <a:custGeom>
              <a:rect b="b" l="l" r="r" t="t"/>
              <a:pathLst>
                <a:path extrusionOk="0" h="821" w="1243">
                  <a:moveTo>
                    <a:pt x="676" y="1"/>
                  </a:moveTo>
                  <a:cubicBezTo>
                    <a:pt x="303" y="1"/>
                    <a:pt x="0" y="303"/>
                    <a:pt x="0" y="676"/>
                  </a:cubicBezTo>
                  <a:cubicBezTo>
                    <a:pt x="222" y="743"/>
                    <a:pt x="447" y="792"/>
                    <a:pt x="676" y="820"/>
                  </a:cubicBezTo>
                  <a:lnTo>
                    <a:pt x="676" y="676"/>
                  </a:lnTo>
                  <a:cubicBezTo>
                    <a:pt x="676" y="345"/>
                    <a:pt x="915" y="64"/>
                    <a:pt x="1242" y="11"/>
                  </a:cubicBezTo>
                  <a:cubicBezTo>
                    <a:pt x="1203" y="4"/>
                    <a:pt x="1165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1" name="Google Shape;12971;p33"/>
            <p:cNvSpPr/>
            <p:nvPr/>
          </p:nvSpPr>
          <p:spPr>
            <a:xfrm>
              <a:off x="2372520" y="3537352"/>
              <a:ext cx="70639" cy="147003"/>
            </a:xfrm>
            <a:custGeom>
              <a:rect b="b" l="l" r="r" t="t"/>
              <a:pathLst>
                <a:path extrusionOk="0" h="5648" w="2714">
                  <a:moveTo>
                    <a:pt x="905" y="1"/>
                  </a:moveTo>
                  <a:lnTo>
                    <a:pt x="905" y="539"/>
                  </a:lnTo>
                  <a:cubicBezTo>
                    <a:pt x="905" y="627"/>
                    <a:pt x="855" y="704"/>
                    <a:pt x="778" y="743"/>
                  </a:cubicBezTo>
                  <a:lnTo>
                    <a:pt x="250" y="1007"/>
                  </a:lnTo>
                  <a:cubicBezTo>
                    <a:pt x="99" y="1081"/>
                    <a:pt x="0" y="1239"/>
                    <a:pt x="0" y="1412"/>
                  </a:cubicBezTo>
                  <a:lnTo>
                    <a:pt x="0" y="3639"/>
                  </a:lnTo>
                  <a:cubicBezTo>
                    <a:pt x="0" y="3772"/>
                    <a:pt x="39" y="3903"/>
                    <a:pt x="116" y="4012"/>
                  </a:cubicBezTo>
                  <a:lnTo>
                    <a:pt x="338" y="4349"/>
                  </a:lnTo>
                  <a:cubicBezTo>
                    <a:pt x="412" y="4462"/>
                    <a:pt x="454" y="4592"/>
                    <a:pt x="454" y="4726"/>
                  </a:cubicBezTo>
                  <a:lnTo>
                    <a:pt x="454" y="5648"/>
                  </a:lnTo>
                  <a:lnTo>
                    <a:pt x="2259" y="5648"/>
                  </a:lnTo>
                  <a:lnTo>
                    <a:pt x="2259" y="4726"/>
                  </a:lnTo>
                  <a:cubicBezTo>
                    <a:pt x="2259" y="4592"/>
                    <a:pt x="2301" y="4462"/>
                    <a:pt x="2375" y="4349"/>
                  </a:cubicBezTo>
                  <a:lnTo>
                    <a:pt x="2597" y="4012"/>
                  </a:lnTo>
                  <a:cubicBezTo>
                    <a:pt x="2674" y="3903"/>
                    <a:pt x="2713" y="3772"/>
                    <a:pt x="2713" y="3639"/>
                  </a:cubicBezTo>
                  <a:lnTo>
                    <a:pt x="2713" y="1412"/>
                  </a:lnTo>
                  <a:cubicBezTo>
                    <a:pt x="2713" y="1239"/>
                    <a:pt x="2614" y="1081"/>
                    <a:pt x="2460" y="1007"/>
                  </a:cubicBezTo>
                  <a:lnTo>
                    <a:pt x="1932" y="743"/>
                  </a:lnTo>
                  <a:cubicBezTo>
                    <a:pt x="1855" y="704"/>
                    <a:pt x="1809" y="627"/>
                    <a:pt x="1809" y="539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2" name="Google Shape;12972;p33"/>
            <p:cNvSpPr/>
            <p:nvPr/>
          </p:nvSpPr>
          <p:spPr>
            <a:xfrm>
              <a:off x="2372520" y="3567128"/>
              <a:ext cx="17595" cy="93803"/>
            </a:xfrm>
            <a:custGeom>
              <a:rect b="b" l="l" r="r" t="t"/>
              <a:pathLst>
                <a:path extrusionOk="0" h="3604" w="676">
                  <a:moveTo>
                    <a:pt x="92" y="0"/>
                  </a:moveTo>
                  <a:cubicBezTo>
                    <a:pt x="32" y="78"/>
                    <a:pt x="0" y="169"/>
                    <a:pt x="0" y="268"/>
                  </a:cubicBezTo>
                  <a:lnTo>
                    <a:pt x="0" y="2495"/>
                  </a:lnTo>
                  <a:cubicBezTo>
                    <a:pt x="0" y="2628"/>
                    <a:pt x="39" y="2759"/>
                    <a:pt x="113" y="2868"/>
                  </a:cubicBezTo>
                  <a:lnTo>
                    <a:pt x="338" y="3205"/>
                  </a:lnTo>
                  <a:cubicBezTo>
                    <a:pt x="412" y="3318"/>
                    <a:pt x="451" y="3448"/>
                    <a:pt x="451" y="3582"/>
                  </a:cubicBezTo>
                  <a:lnTo>
                    <a:pt x="451" y="3603"/>
                  </a:lnTo>
                  <a:lnTo>
                    <a:pt x="676" y="3603"/>
                  </a:lnTo>
                  <a:lnTo>
                    <a:pt x="676" y="665"/>
                  </a:lnTo>
                  <a:cubicBezTo>
                    <a:pt x="676" y="521"/>
                    <a:pt x="609" y="387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3" name="Google Shape;12973;p33"/>
            <p:cNvSpPr/>
            <p:nvPr/>
          </p:nvSpPr>
          <p:spPr>
            <a:xfrm>
              <a:off x="2425356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588" y="0"/>
                  </a:moveTo>
                  <a:lnTo>
                    <a:pt x="183" y="303"/>
                  </a:lnTo>
                  <a:cubicBezTo>
                    <a:pt x="67" y="387"/>
                    <a:pt x="0" y="521"/>
                    <a:pt x="0" y="665"/>
                  </a:cubicBezTo>
                  <a:lnTo>
                    <a:pt x="0" y="3603"/>
                  </a:lnTo>
                  <a:lnTo>
                    <a:pt x="229" y="3603"/>
                  </a:lnTo>
                  <a:lnTo>
                    <a:pt x="229" y="3582"/>
                  </a:lnTo>
                  <a:cubicBezTo>
                    <a:pt x="229" y="3448"/>
                    <a:pt x="268" y="3318"/>
                    <a:pt x="342" y="3205"/>
                  </a:cubicBezTo>
                  <a:lnTo>
                    <a:pt x="567" y="2868"/>
                  </a:lnTo>
                  <a:cubicBezTo>
                    <a:pt x="641" y="2759"/>
                    <a:pt x="679" y="2628"/>
                    <a:pt x="679" y="2495"/>
                  </a:cubicBezTo>
                  <a:lnTo>
                    <a:pt x="679" y="268"/>
                  </a:lnTo>
                  <a:cubicBezTo>
                    <a:pt x="679" y="169"/>
                    <a:pt x="648" y="78"/>
                    <a:pt x="588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4" name="Google Shape;12974;p33"/>
            <p:cNvSpPr/>
            <p:nvPr/>
          </p:nvSpPr>
          <p:spPr>
            <a:xfrm>
              <a:off x="2384233" y="3649088"/>
              <a:ext cx="47110" cy="35267"/>
            </a:xfrm>
            <a:custGeom>
              <a:rect b="b" l="l" r="r" t="t"/>
              <a:pathLst>
                <a:path extrusionOk="0" h="1355" w="1810">
                  <a:moveTo>
                    <a:pt x="1" y="0"/>
                  </a:moveTo>
                  <a:lnTo>
                    <a:pt x="1" y="1355"/>
                  </a:lnTo>
                  <a:lnTo>
                    <a:pt x="1809" y="1355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5" name="Google Shape;12975;p33"/>
            <p:cNvSpPr/>
            <p:nvPr/>
          </p:nvSpPr>
          <p:spPr>
            <a:xfrm>
              <a:off x="2404846" y="3660905"/>
              <a:ext cx="5882" cy="23555"/>
            </a:xfrm>
            <a:custGeom>
              <a:rect b="b" l="l" r="r" t="t"/>
              <a:pathLst>
                <a:path extrusionOk="0" h="905" w="226">
                  <a:moveTo>
                    <a:pt x="113" y="0"/>
                  </a:moveTo>
                  <a:cubicBezTo>
                    <a:pt x="50" y="0"/>
                    <a:pt x="0" y="49"/>
                    <a:pt x="0" y="113"/>
                  </a:cubicBezTo>
                  <a:lnTo>
                    <a:pt x="0" y="904"/>
                  </a:lnTo>
                  <a:lnTo>
                    <a:pt x="225" y="904"/>
                  </a:lnTo>
                  <a:lnTo>
                    <a:pt x="225" y="113"/>
                  </a:lnTo>
                  <a:cubicBezTo>
                    <a:pt x="225" y="49"/>
                    <a:pt x="173" y="0"/>
                    <a:pt x="1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6" name="Google Shape;12976;p33"/>
            <p:cNvSpPr/>
            <p:nvPr/>
          </p:nvSpPr>
          <p:spPr>
            <a:xfrm>
              <a:off x="2404846" y="3566763"/>
              <a:ext cx="5882" cy="82351"/>
            </a:xfrm>
            <a:custGeom>
              <a:rect b="b" l="l" r="r" t="t"/>
              <a:pathLst>
                <a:path extrusionOk="0" h="3164" w="226">
                  <a:moveTo>
                    <a:pt x="0" y="0"/>
                  </a:moveTo>
                  <a:lnTo>
                    <a:pt x="0" y="3163"/>
                  </a:lnTo>
                  <a:lnTo>
                    <a:pt x="225" y="316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7" name="Google Shape;12977;p33"/>
            <p:cNvSpPr/>
            <p:nvPr/>
          </p:nvSpPr>
          <p:spPr>
            <a:xfrm>
              <a:off x="2395945" y="3537352"/>
              <a:ext cx="23581" cy="29437"/>
            </a:xfrm>
            <a:custGeom>
              <a:rect b="b" l="l" r="r" t="t"/>
              <a:pathLst>
                <a:path extrusionOk="0" h="1131" w="906">
                  <a:moveTo>
                    <a:pt x="1" y="1"/>
                  </a:moveTo>
                  <a:lnTo>
                    <a:pt x="1" y="680"/>
                  </a:lnTo>
                  <a:cubicBezTo>
                    <a:pt x="1" y="930"/>
                    <a:pt x="205" y="1130"/>
                    <a:pt x="455" y="1130"/>
                  </a:cubicBezTo>
                  <a:cubicBezTo>
                    <a:pt x="705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8" name="Google Shape;12978;p33"/>
            <p:cNvSpPr/>
            <p:nvPr/>
          </p:nvSpPr>
          <p:spPr>
            <a:xfrm>
              <a:off x="2384233" y="3490373"/>
              <a:ext cx="47110" cy="52966"/>
            </a:xfrm>
            <a:custGeom>
              <a:rect b="b" l="l" r="r" t="t"/>
              <a:pathLst>
                <a:path extrusionOk="0" h="2035" w="181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26"/>
                    <a:pt x="405" y="2031"/>
                    <a:pt x="905" y="2034"/>
                  </a:cubicBezTo>
                  <a:cubicBezTo>
                    <a:pt x="1405" y="2031"/>
                    <a:pt x="1809" y="1626"/>
                    <a:pt x="1809" y="1130"/>
                  </a:cubicBezTo>
                  <a:lnTo>
                    <a:pt x="1809" y="676"/>
                  </a:lnTo>
                  <a:cubicBezTo>
                    <a:pt x="1809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9" name="Google Shape;12979;p33"/>
            <p:cNvSpPr/>
            <p:nvPr/>
          </p:nvSpPr>
          <p:spPr>
            <a:xfrm>
              <a:off x="2384233" y="3490373"/>
              <a:ext cx="32352" cy="52914"/>
            </a:xfrm>
            <a:custGeom>
              <a:rect b="b" l="l" r="r" t="t"/>
              <a:pathLst>
                <a:path extrusionOk="0" h="2033" w="1243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48"/>
                    <a:pt x="424" y="2032"/>
                    <a:pt x="900" y="2032"/>
                  </a:cubicBezTo>
                  <a:cubicBezTo>
                    <a:pt x="1013" y="2032"/>
                    <a:pt x="1129" y="2010"/>
                    <a:pt x="1243" y="1964"/>
                  </a:cubicBezTo>
                  <a:cubicBezTo>
                    <a:pt x="901" y="1827"/>
                    <a:pt x="680" y="1496"/>
                    <a:pt x="680" y="1130"/>
                  </a:cubicBezTo>
                  <a:lnTo>
                    <a:pt x="680" y="676"/>
                  </a:lnTo>
                  <a:cubicBezTo>
                    <a:pt x="680" y="345"/>
                    <a:pt x="915" y="64"/>
                    <a:pt x="1243" y="11"/>
                  </a:cubicBezTo>
                  <a:cubicBezTo>
                    <a:pt x="1204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0" name="Google Shape;12980;p33"/>
            <p:cNvSpPr/>
            <p:nvPr/>
          </p:nvSpPr>
          <p:spPr>
            <a:xfrm>
              <a:off x="2384233" y="3490373"/>
              <a:ext cx="47110" cy="23477"/>
            </a:xfrm>
            <a:custGeom>
              <a:rect b="b" l="l" r="r" t="t"/>
              <a:pathLst>
                <a:path extrusionOk="0" h="902" w="1810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cubicBezTo>
                    <a:pt x="1" y="676"/>
                    <a:pt x="680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1" name="Google Shape;12981;p33"/>
            <p:cNvSpPr/>
            <p:nvPr/>
          </p:nvSpPr>
          <p:spPr>
            <a:xfrm>
              <a:off x="2384233" y="3490373"/>
              <a:ext cx="32352" cy="21369"/>
            </a:xfrm>
            <a:custGeom>
              <a:rect b="b" l="l" r="r" t="t"/>
              <a:pathLst>
                <a:path extrusionOk="0" h="821" w="1243">
                  <a:moveTo>
                    <a:pt x="680" y="1"/>
                  </a:moveTo>
                  <a:cubicBezTo>
                    <a:pt x="303" y="1"/>
                    <a:pt x="1" y="303"/>
                    <a:pt x="1" y="676"/>
                  </a:cubicBezTo>
                  <a:cubicBezTo>
                    <a:pt x="222" y="743"/>
                    <a:pt x="447" y="792"/>
                    <a:pt x="680" y="820"/>
                  </a:cubicBezTo>
                  <a:lnTo>
                    <a:pt x="680" y="676"/>
                  </a:lnTo>
                  <a:cubicBezTo>
                    <a:pt x="680" y="345"/>
                    <a:pt x="915" y="64"/>
                    <a:pt x="1243" y="11"/>
                  </a:cubicBezTo>
                  <a:cubicBezTo>
                    <a:pt x="1204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2" name="Google Shape;12982;p33"/>
            <p:cNvSpPr/>
            <p:nvPr/>
          </p:nvSpPr>
          <p:spPr>
            <a:xfrm>
              <a:off x="2466558" y="3537352"/>
              <a:ext cx="70639" cy="147003"/>
            </a:xfrm>
            <a:custGeom>
              <a:rect b="b" l="l" r="r" t="t"/>
              <a:pathLst>
                <a:path extrusionOk="0" h="5648" w="2714">
                  <a:moveTo>
                    <a:pt x="905" y="1"/>
                  </a:moveTo>
                  <a:lnTo>
                    <a:pt x="905" y="539"/>
                  </a:lnTo>
                  <a:cubicBezTo>
                    <a:pt x="905" y="627"/>
                    <a:pt x="856" y="704"/>
                    <a:pt x="778" y="743"/>
                  </a:cubicBezTo>
                  <a:lnTo>
                    <a:pt x="251" y="1007"/>
                  </a:lnTo>
                  <a:cubicBezTo>
                    <a:pt x="99" y="1081"/>
                    <a:pt x="1" y="1239"/>
                    <a:pt x="1" y="1412"/>
                  </a:cubicBezTo>
                  <a:lnTo>
                    <a:pt x="1" y="3639"/>
                  </a:lnTo>
                  <a:cubicBezTo>
                    <a:pt x="1" y="3772"/>
                    <a:pt x="43" y="3903"/>
                    <a:pt x="117" y="4012"/>
                  </a:cubicBezTo>
                  <a:lnTo>
                    <a:pt x="339" y="4349"/>
                  </a:lnTo>
                  <a:cubicBezTo>
                    <a:pt x="412" y="4462"/>
                    <a:pt x="455" y="4592"/>
                    <a:pt x="455" y="4726"/>
                  </a:cubicBezTo>
                  <a:lnTo>
                    <a:pt x="455" y="5648"/>
                  </a:lnTo>
                  <a:lnTo>
                    <a:pt x="2260" y="5648"/>
                  </a:lnTo>
                  <a:lnTo>
                    <a:pt x="2260" y="4726"/>
                  </a:lnTo>
                  <a:cubicBezTo>
                    <a:pt x="2263" y="4592"/>
                    <a:pt x="2302" y="4462"/>
                    <a:pt x="2376" y="4349"/>
                  </a:cubicBezTo>
                  <a:lnTo>
                    <a:pt x="2601" y="4012"/>
                  </a:lnTo>
                  <a:cubicBezTo>
                    <a:pt x="2675" y="3903"/>
                    <a:pt x="2713" y="3772"/>
                    <a:pt x="2713" y="3639"/>
                  </a:cubicBezTo>
                  <a:lnTo>
                    <a:pt x="2713" y="1412"/>
                  </a:lnTo>
                  <a:cubicBezTo>
                    <a:pt x="2713" y="1239"/>
                    <a:pt x="2615" y="1081"/>
                    <a:pt x="2460" y="1007"/>
                  </a:cubicBezTo>
                  <a:lnTo>
                    <a:pt x="1932" y="743"/>
                  </a:lnTo>
                  <a:cubicBezTo>
                    <a:pt x="1859" y="704"/>
                    <a:pt x="1809" y="627"/>
                    <a:pt x="1809" y="539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3" name="Google Shape;12983;p33"/>
            <p:cNvSpPr/>
            <p:nvPr/>
          </p:nvSpPr>
          <p:spPr>
            <a:xfrm>
              <a:off x="2466558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92" y="0"/>
                  </a:moveTo>
                  <a:cubicBezTo>
                    <a:pt x="32" y="78"/>
                    <a:pt x="1" y="169"/>
                    <a:pt x="1" y="268"/>
                  </a:cubicBezTo>
                  <a:lnTo>
                    <a:pt x="1" y="2495"/>
                  </a:lnTo>
                  <a:cubicBezTo>
                    <a:pt x="1" y="2628"/>
                    <a:pt x="39" y="2759"/>
                    <a:pt x="113" y="2868"/>
                  </a:cubicBezTo>
                  <a:lnTo>
                    <a:pt x="339" y="3205"/>
                  </a:lnTo>
                  <a:cubicBezTo>
                    <a:pt x="412" y="3318"/>
                    <a:pt x="451" y="3448"/>
                    <a:pt x="451" y="3582"/>
                  </a:cubicBezTo>
                  <a:lnTo>
                    <a:pt x="451" y="3603"/>
                  </a:lnTo>
                  <a:lnTo>
                    <a:pt x="680" y="3603"/>
                  </a:lnTo>
                  <a:lnTo>
                    <a:pt x="680" y="665"/>
                  </a:lnTo>
                  <a:cubicBezTo>
                    <a:pt x="680" y="521"/>
                    <a:pt x="613" y="387"/>
                    <a:pt x="497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4" name="Google Shape;12984;p33"/>
            <p:cNvSpPr/>
            <p:nvPr/>
          </p:nvSpPr>
          <p:spPr>
            <a:xfrm>
              <a:off x="2519498" y="3567128"/>
              <a:ext cx="17595" cy="93803"/>
            </a:xfrm>
            <a:custGeom>
              <a:rect b="b" l="l" r="r" t="t"/>
              <a:pathLst>
                <a:path extrusionOk="0" h="3604" w="676">
                  <a:moveTo>
                    <a:pt x="584" y="0"/>
                  </a:moveTo>
                  <a:lnTo>
                    <a:pt x="180" y="303"/>
                  </a:lnTo>
                  <a:cubicBezTo>
                    <a:pt x="67" y="387"/>
                    <a:pt x="0" y="521"/>
                    <a:pt x="0" y="665"/>
                  </a:cubicBezTo>
                  <a:lnTo>
                    <a:pt x="0" y="3603"/>
                  </a:lnTo>
                  <a:lnTo>
                    <a:pt x="226" y="3603"/>
                  </a:lnTo>
                  <a:lnTo>
                    <a:pt x="226" y="3582"/>
                  </a:lnTo>
                  <a:cubicBezTo>
                    <a:pt x="226" y="3448"/>
                    <a:pt x="264" y="3318"/>
                    <a:pt x="338" y="3205"/>
                  </a:cubicBezTo>
                  <a:lnTo>
                    <a:pt x="563" y="2868"/>
                  </a:lnTo>
                  <a:cubicBezTo>
                    <a:pt x="637" y="2759"/>
                    <a:pt x="676" y="2628"/>
                    <a:pt x="676" y="2495"/>
                  </a:cubicBezTo>
                  <a:lnTo>
                    <a:pt x="676" y="268"/>
                  </a:lnTo>
                  <a:cubicBezTo>
                    <a:pt x="676" y="169"/>
                    <a:pt x="644" y="78"/>
                    <a:pt x="584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5" name="Google Shape;12985;p33"/>
            <p:cNvSpPr/>
            <p:nvPr/>
          </p:nvSpPr>
          <p:spPr>
            <a:xfrm>
              <a:off x="2478296" y="3649088"/>
              <a:ext cx="47084" cy="35267"/>
            </a:xfrm>
            <a:custGeom>
              <a:rect b="b" l="l" r="r" t="t"/>
              <a:pathLst>
                <a:path extrusionOk="0" h="1355" w="1809">
                  <a:moveTo>
                    <a:pt x="0" y="0"/>
                  </a:moveTo>
                  <a:lnTo>
                    <a:pt x="0" y="1355"/>
                  </a:lnTo>
                  <a:lnTo>
                    <a:pt x="1809" y="1355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6" name="Google Shape;12986;p33"/>
            <p:cNvSpPr/>
            <p:nvPr/>
          </p:nvSpPr>
          <p:spPr>
            <a:xfrm>
              <a:off x="2498884" y="3660905"/>
              <a:ext cx="5986" cy="23555"/>
            </a:xfrm>
            <a:custGeom>
              <a:rect b="b" l="l" r="r" t="t"/>
              <a:pathLst>
                <a:path extrusionOk="0" h="905" w="230">
                  <a:moveTo>
                    <a:pt x="117" y="0"/>
                  </a:moveTo>
                  <a:cubicBezTo>
                    <a:pt x="54" y="0"/>
                    <a:pt x="1" y="49"/>
                    <a:pt x="1" y="113"/>
                  </a:cubicBezTo>
                  <a:lnTo>
                    <a:pt x="1" y="904"/>
                  </a:lnTo>
                  <a:lnTo>
                    <a:pt x="229" y="904"/>
                  </a:lnTo>
                  <a:lnTo>
                    <a:pt x="229" y="113"/>
                  </a:lnTo>
                  <a:cubicBezTo>
                    <a:pt x="229" y="49"/>
                    <a:pt x="177" y="0"/>
                    <a:pt x="1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7" name="Google Shape;12987;p33"/>
            <p:cNvSpPr/>
            <p:nvPr/>
          </p:nvSpPr>
          <p:spPr>
            <a:xfrm>
              <a:off x="2498884" y="3566763"/>
              <a:ext cx="5882" cy="82351"/>
            </a:xfrm>
            <a:custGeom>
              <a:rect b="b" l="l" r="r" t="t"/>
              <a:pathLst>
                <a:path extrusionOk="0" h="3164" w="226">
                  <a:moveTo>
                    <a:pt x="1" y="0"/>
                  </a:moveTo>
                  <a:lnTo>
                    <a:pt x="1" y="3163"/>
                  </a:lnTo>
                  <a:lnTo>
                    <a:pt x="226" y="3163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8" name="Google Shape;12988;p33"/>
            <p:cNvSpPr/>
            <p:nvPr/>
          </p:nvSpPr>
          <p:spPr>
            <a:xfrm>
              <a:off x="2490086" y="3537352"/>
              <a:ext cx="23581" cy="29437"/>
            </a:xfrm>
            <a:custGeom>
              <a:rect b="b" l="l" r="r" t="t"/>
              <a:pathLst>
                <a:path extrusionOk="0" h="1131" w="906">
                  <a:moveTo>
                    <a:pt x="1" y="1"/>
                  </a:moveTo>
                  <a:lnTo>
                    <a:pt x="1" y="680"/>
                  </a:lnTo>
                  <a:cubicBezTo>
                    <a:pt x="1" y="930"/>
                    <a:pt x="205" y="1130"/>
                    <a:pt x="455" y="1130"/>
                  </a:cubicBezTo>
                  <a:cubicBezTo>
                    <a:pt x="701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9" name="Google Shape;12989;p33"/>
            <p:cNvSpPr/>
            <p:nvPr/>
          </p:nvSpPr>
          <p:spPr>
            <a:xfrm>
              <a:off x="2478374" y="3490373"/>
              <a:ext cx="47006" cy="52966"/>
            </a:xfrm>
            <a:custGeom>
              <a:rect b="b" l="l" r="r" t="t"/>
              <a:pathLst>
                <a:path extrusionOk="0" h="2035" w="1806">
                  <a:moveTo>
                    <a:pt x="676" y="1"/>
                  </a:moveTo>
                  <a:cubicBezTo>
                    <a:pt x="303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26"/>
                    <a:pt x="405" y="2034"/>
                    <a:pt x="905" y="2034"/>
                  </a:cubicBezTo>
                  <a:cubicBezTo>
                    <a:pt x="1401" y="2031"/>
                    <a:pt x="1806" y="1626"/>
                    <a:pt x="1806" y="1130"/>
                  </a:cubicBezTo>
                  <a:lnTo>
                    <a:pt x="1806" y="676"/>
                  </a:lnTo>
                  <a:cubicBezTo>
                    <a:pt x="1806" y="303"/>
                    <a:pt x="1503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0" name="Google Shape;12990;p33"/>
            <p:cNvSpPr/>
            <p:nvPr/>
          </p:nvSpPr>
          <p:spPr>
            <a:xfrm>
              <a:off x="2478296" y="3490373"/>
              <a:ext cx="32352" cy="52914"/>
            </a:xfrm>
            <a:custGeom>
              <a:rect b="b" l="l" r="r" t="t"/>
              <a:pathLst>
                <a:path extrusionOk="0" h="2033" w="1243">
                  <a:moveTo>
                    <a:pt x="679" y="1"/>
                  </a:moveTo>
                  <a:cubicBezTo>
                    <a:pt x="303" y="1"/>
                    <a:pt x="0" y="303"/>
                    <a:pt x="0" y="676"/>
                  </a:cubicBezTo>
                  <a:lnTo>
                    <a:pt x="0" y="1130"/>
                  </a:lnTo>
                  <a:cubicBezTo>
                    <a:pt x="0" y="1648"/>
                    <a:pt x="425" y="2032"/>
                    <a:pt x="901" y="2032"/>
                  </a:cubicBezTo>
                  <a:cubicBezTo>
                    <a:pt x="1013" y="2032"/>
                    <a:pt x="1129" y="2010"/>
                    <a:pt x="1242" y="1964"/>
                  </a:cubicBezTo>
                  <a:cubicBezTo>
                    <a:pt x="904" y="1827"/>
                    <a:pt x="679" y="1496"/>
                    <a:pt x="679" y="1130"/>
                  </a:cubicBezTo>
                  <a:lnTo>
                    <a:pt x="679" y="676"/>
                  </a:lnTo>
                  <a:cubicBezTo>
                    <a:pt x="679" y="345"/>
                    <a:pt x="918" y="64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1" name="Google Shape;12991;p33"/>
            <p:cNvSpPr/>
            <p:nvPr/>
          </p:nvSpPr>
          <p:spPr>
            <a:xfrm>
              <a:off x="2478296" y="3490373"/>
              <a:ext cx="47084" cy="23477"/>
            </a:xfrm>
            <a:custGeom>
              <a:rect b="b" l="l" r="r" t="t"/>
              <a:pathLst>
                <a:path extrusionOk="0" h="902" w="1809">
                  <a:moveTo>
                    <a:pt x="679" y="1"/>
                  </a:moveTo>
                  <a:cubicBezTo>
                    <a:pt x="306" y="1"/>
                    <a:pt x="0" y="303"/>
                    <a:pt x="0" y="676"/>
                  </a:cubicBezTo>
                  <a:cubicBezTo>
                    <a:pt x="0" y="676"/>
                    <a:pt x="679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6" y="1"/>
                    <a:pt x="11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2" name="Google Shape;12992;p33"/>
            <p:cNvSpPr/>
            <p:nvPr/>
          </p:nvSpPr>
          <p:spPr>
            <a:xfrm>
              <a:off x="2478296" y="3490373"/>
              <a:ext cx="32352" cy="21369"/>
            </a:xfrm>
            <a:custGeom>
              <a:rect b="b" l="l" r="r" t="t"/>
              <a:pathLst>
                <a:path extrusionOk="0" h="821" w="1243">
                  <a:moveTo>
                    <a:pt x="679" y="1"/>
                  </a:moveTo>
                  <a:cubicBezTo>
                    <a:pt x="303" y="1"/>
                    <a:pt x="0" y="303"/>
                    <a:pt x="0" y="676"/>
                  </a:cubicBezTo>
                  <a:cubicBezTo>
                    <a:pt x="222" y="743"/>
                    <a:pt x="450" y="792"/>
                    <a:pt x="679" y="820"/>
                  </a:cubicBezTo>
                  <a:lnTo>
                    <a:pt x="679" y="676"/>
                  </a:lnTo>
                  <a:cubicBezTo>
                    <a:pt x="679" y="345"/>
                    <a:pt x="918" y="64"/>
                    <a:pt x="1242" y="11"/>
                  </a:cubicBezTo>
                  <a:cubicBezTo>
                    <a:pt x="1207" y="4"/>
                    <a:pt x="1168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3" name="Google Shape;12993;p33"/>
            <p:cNvSpPr/>
            <p:nvPr/>
          </p:nvSpPr>
          <p:spPr>
            <a:xfrm>
              <a:off x="2560699" y="3537352"/>
              <a:ext cx="70639" cy="147003"/>
            </a:xfrm>
            <a:custGeom>
              <a:rect b="b" l="l" r="r" t="t"/>
              <a:pathLst>
                <a:path extrusionOk="0" h="5648" w="2714">
                  <a:moveTo>
                    <a:pt x="905" y="1"/>
                  </a:moveTo>
                  <a:lnTo>
                    <a:pt x="905" y="539"/>
                  </a:lnTo>
                  <a:cubicBezTo>
                    <a:pt x="901" y="627"/>
                    <a:pt x="856" y="704"/>
                    <a:pt x="778" y="743"/>
                  </a:cubicBezTo>
                  <a:lnTo>
                    <a:pt x="251" y="1007"/>
                  </a:lnTo>
                  <a:cubicBezTo>
                    <a:pt x="96" y="1081"/>
                    <a:pt x="1" y="1239"/>
                    <a:pt x="1" y="1412"/>
                  </a:cubicBezTo>
                  <a:lnTo>
                    <a:pt x="1" y="3639"/>
                  </a:lnTo>
                  <a:cubicBezTo>
                    <a:pt x="1" y="3772"/>
                    <a:pt x="39" y="3903"/>
                    <a:pt x="113" y="4012"/>
                  </a:cubicBezTo>
                  <a:lnTo>
                    <a:pt x="339" y="4349"/>
                  </a:lnTo>
                  <a:cubicBezTo>
                    <a:pt x="412" y="4462"/>
                    <a:pt x="451" y="4592"/>
                    <a:pt x="451" y="4726"/>
                  </a:cubicBezTo>
                  <a:lnTo>
                    <a:pt x="451" y="5648"/>
                  </a:lnTo>
                  <a:lnTo>
                    <a:pt x="2260" y="5648"/>
                  </a:lnTo>
                  <a:lnTo>
                    <a:pt x="2260" y="4726"/>
                  </a:lnTo>
                  <a:cubicBezTo>
                    <a:pt x="2260" y="4592"/>
                    <a:pt x="2302" y="4462"/>
                    <a:pt x="2376" y="4349"/>
                  </a:cubicBezTo>
                  <a:lnTo>
                    <a:pt x="2597" y="4012"/>
                  </a:lnTo>
                  <a:cubicBezTo>
                    <a:pt x="2671" y="3903"/>
                    <a:pt x="2713" y="3772"/>
                    <a:pt x="2713" y="3639"/>
                  </a:cubicBezTo>
                  <a:lnTo>
                    <a:pt x="2713" y="1412"/>
                  </a:lnTo>
                  <a:cubicBezTo>
                    <a:pt x="2713" y="1239"/>
                    <a:pt x="2615" y="1081"/>
                    <a:pt x="2460" y="1007"/>
                  </a:cubicBezTo>
                  <a:lnTo>
                    <a:pt x="1932" y="743"/>
                  </a:lnTo>
                  <a:cubicBezTo>
                    <a:pt x="1855" y="704"/>
                    <a:pt x="1806" y="627"/>
                    <a:pt x="1806" y="539"/>
                  </a:cubicBezTo>
                  <a:lnTo>
                    <a:pt x="1806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4" name="Google Shape;12994;p33"/>
            <p:cNvSpPr/>
            <p:nvPr/>
          </p:nvSpPr>
          <p:spPr>
            <a:xfrm>
              <a:off x="2560621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92" y="0"/>
                  </a:moveTo>
                  <a:cubicBezTo>
                    <a:pt x="32" y="78"/>
                    <a:pt x="0" y="169"/>
                    <a:pt x="0" y="268"/>
                  </a:cubicBezTo>
                  <a:lnTo>
                    <a:pt x="0" y="2495"/>
                  </a:lnTo>
                  <a:cubicBezTo>
                    <a:pt x="0" y="2628"/>
                    <a:pt x="39" y="2759"/>
                    <a:pt x="113" y="2868"/>
                  </a:cubicBezTo>
                  <a:lnTo>
                    <a:pt x="338" y="3205"/>
                  </a:lnTo>
                  <a:cubicBezTo>
                    <a:pt x="412" y="3318"/>
                    <a:pt x="451" y="3448"/>
                    <a:pt x="451" y="3582"/>
                  </a:cubicBezTo>
                  <a:lnTo>
                    <a:pt x="451" y="3603"/>
                  </a:lnTo>
                  <a:lnTo>
                    <a:pt x="679" y="3603"/>
                  </a:lnTo>
                  <a:lnTo>
                    <a:pt x="679" y="665"/>
                  </a:lnTo>
                  <a:cubicBezTo>
                    <a:pt x="679" y="521"/>
                    <a:pt x="612" y="387"/>
                    <a:pt x="496" y="30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5" name="Google Shape;12995;p33"/>
            <p:cNvSpPr/>
            <p:nvPr/>
          </p:nvSpPr>
          <p:spPr>
            <a:xfrm>
              <a:off x="2613535" y="3567128"/>
              <a:ext cx="17699" cy="93803"/>
            </a:xfrm>
            <a:custGeom>
              <a:rect b="b" l="l" r="r" t="t"/>
              <a:pathLst>
                <a:path extrusionOk="0" h="3604" w="680">
                  <a:moveTo>
                    <a:pt x="588" y="0"/>
                  </a:moveTo>
                  <a:lnTo>
                    <a:pt x="180" y="303"/>
                  </a:lnTo>
                  <a:cubicBezTo>
                    <a:pt x="68" y="387"/>
                    <a:pt x="1" y="521"/>
                    <a:pt x="1" y="665"/>
                  </a:cubicBezTo>
                  <a:lnTo>
                    <a:pt x="1" y="3603"/>
                  </a:lnTo>
                  <a:lnTo>
                    <a:pt x="226" y="3603"/>
                  </a:lnTo>
                  <a:lnTo>
                    <a:pt x="226" y="3582"/>
                  </a:lnTo>
                  <a:cubicBezTo>
                    <a:pt x="226" y="3448"/>
                    <a:pt x="268" y="3318"/>
                    <a:pt x="342" y="3205"/>
                  </a:cubicBezTo>
                  <a:lnTo>
                    <a:pt x="564" y="2868"/>
                  </a:lnTo>
                  <a:cubicBezTo>
                    <a:pt x="638" y="2759"/>
                    <a:pt x="680" y="2628"/>
                    <a:pt x="680" y="2495"/>
                  </a:cubicBezTo>
                  <a:lnTo>
                    <a:pt x="680" y="268"/>
                  </a:lnTo>
                  <a:cubicBezTo>
                    <a:pt x="676" y="169"/>
                    <a:pt x="645" y="78"/>
                    <a:pt x="588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6" name="Google Shape;12996;p33"/>
            <p:cNvSpPr/>
            <p:nvPr/>
          </p:nvSpPr>
          <p:spPr>
            <a:xfrm>
              <a:off x="2572438" y="3649088"/>
              <a:ext cx="47006" cy="35267"/>
            </a:xfrm>
            <a:custGeom>
              <a:rect b="b" l="l" r="r" t="t"/>
              <a:pathLst>
                <a:path extrusionOk="0" h="1355" w="1806">
                  <a:moveTo>
                    <a:pt x="0" y="0"/>
                  </a:moveTo>
                  <a:lnTo>
                    <a:pt x="0" y="1355"/>
                  </a:lnTo>
                  <a:lnTo>
                    <a:pt x="1805" y="1355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7" name="Google Shape;12997;p33"/>
            <p:cNvSpPr/>
            <p:nvPr/>
          </p:nvSpPr>
          <p:spPr>
            <a:xfrm>
              <a:off x="2592947" y="3660905"/>
              <a:ext cx="5960" cy="23555"/>
            </a:xfrm>
            <a:custGeom>
              <a:rect b="b" l="l" r="r" t="t"/>
              <a:pathLst>
                <a:path extrusionOk="0" h="905" w="229">
                  <a:moveTo>
                    <a:pt x="116" y="0"/>
                  </a:moveTo>
                  <a:cubicBezTo>
                    <a:pt x="53" y="0"/>
                    <a:pt x="0" y="49"/>
                    <a:pt x="0" y="113"/>
                  </a:cubicBezTo>
                  <a:lnTo>
                    <a:pt x="0" y="904"/>
                  </a:lnTo>
                  <a:lnTo>
                    <a:pt x="229" y="904"/>
                  </a:lnTo>
                  <a:lnTo>
                    <a:pt x="229" y="113"/>
                  </a:lnTo>
                  <a:cubicBezTo>
                    <a:pt x="229" y="49"/>
                    <a:pt x="176" y="0"/>
                    <a:pt x="11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8" name="Google Shape;12998;p33"/>
            <p:cNvSpPr/>
            <p:nvPr/>
          </p:nvSpPr>
          <p:spPr>
            <a:xfrm>
              <a:off x="2592947" y="3566763"/>
              <a:ext cx="5960" cy="82351"/>
            </a:xfrm>
            <a:custGeom>
              <a:rect b="b" l="l" r="r" t="t"/>
              <a:pathLst>
                <a:path extrusionOk="0" h="3164" w="229">
                  <a:moveTo>
                    <a:pt x="0" y="0"/>
                  </a:moveTo>
                  <a:lnTo>
                    <a:pt x="0" y="3163"/>
                  </a:lnTo>
                  <a:lnTo>
                    <a:pt x="229" y="316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9" name="Google Shape;12999;p33"/>
            <p:cNvSpPr/>
            <p:nvPr/>
          </p:nvSpPr>
          <p:spPr>
            <a:xfrm>
              <a:off x="2584150" y="3537352"/>
              <a:ext cx="23555" cy="29437"/>
            </a:xfrm>
            <a:custGeom>
              <a:rect b="b" l="l" r="r" t="t"/>
              <a:pathLst>
                <a:path extrusionOk="0" h="1131" w="905">
                  <a:moveTo>
                    <a:pt x="0" y="1"/>
                  </a:moveTo>
                  <a:lnTo>
                    <a:pt x="0" y="680"/>
                  </a:lnTo>
                  <a:cubicBezTo>
                    <a:pt x="0" y="930"/>
                    <a:pt x="205" y="1130"/>
                    <a:pt x="454" y="1130"/>
                  </a:cubicBezTo>
                  <a:cubicBezTo>
                    <a:pt x="701" y="1130"/>
                    <a:pt x="905" y="930"/>
                    <a:pt x="905" y="680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0" name="Google Shape;13000;p33"/>
            <p:cNvSpPr/>
            <p:nvPr/>
          </p:nvSpPr>
          <p:spPr>
            <a:xfrm>
              <a:off x="2572438" y="3490373"/>
              <a:ext cx="47006" cy="52966"/>
            </a:xfrm>
            <a:custGeom>
              <a:rect b="b" l="l" r="r" t="t"/>
              <a:pathLst>
                <a:path extrusionOk="0" h="2035" w="1806">
                  <a:moveTo>
                    <a:pt x="676" y="1"/>
                  </a:moveTo>
                  <a:cubicBezTo>
                    <a:pt x="303" y="1"/>
                    <a:pt x="0" y="303"/>
                    <a:pt x="0" y="676"/>
                  </a:cubicBezTo>
                  <a:lnTo>
                    <a:pt x="0" y="1130"/>
                  </a:lnTo>
                  <a:cubicBezTo>
                    <a:pt x="0" y="1626"/>
                    <a:pt x="405" y="2031"/>
                    <a:pt x="904" y="2034"/>
                  </a:cubicBezTo>
                  <a:cubicBezTo>
                    <a:pt x="1400" y="2031"/>
                    <a:pt x="1805" y="1626"/>
                    <a:pt x="1805" y="1130"/>
                  </a:cubicBezTo>
                  <a:lnTo>
                    <a:pt x="1805" y="676"/>
                  </a:lnTo>
                  <a:cubicBezTo>
                    <a:pt x="1805" y="303"/>
                    <a:pt x="1502" y="1"/>
                    <a:pt x="113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1" name="Google Shape;13001;p33"/>
            <p:cNvSpPr/>
            <p:nvPr/>
          </p:nvSpPr>
          <p:spPr>
            <a:xfrm>
              <a:off x="2572333" y="3490373"/>
              <a:ext cx="32456" cy="52914"/>
            </a:xfrm>
            <a:custGeom>
              <a:rect b="b" l="l" r="r" t="t"/>
              <a:pathLst>
                <a:path extrusionOk="0" h="2033" w="1247">
                  <a:moveTo>
                    <a:pt x="680" y="1"/>
                  </a:moveTo>
                  <a:cubicBezTo>
                    <a:pt x="307" y="1"/>
                    <a:pt x="1" y="303"/>
                    <a:pt x="1" y="676"/>
                  </a:cubicBezTo>
                  <a:lnTo>
                    <a:pt x="1" y="1130"/>
                  </a:lnTo>
                  <a:cubicBezTo>
                    <a:pt x="1" y="1648"/>
                    <a:pt x="426" y="2032"/>
                    <a:pt x="903" y="2032"/>
                  </a:cubicBezTo>
                  <a:cubicBezTo>
                    <a:pt x="1016" y="2032"/>
                    <a:pt x="1132" y="2010"/>
                    <a:pt x="1246" y="1964"/>
                  </a:cubicBezTo>
                  <a:cubicBezTo>
                    <a:pt x="905" y="1827"/>
                    <a:pt x="680" y="1496"/>
                    <a:pt x="680" y="1130"/>
                  </a:cubicBezTo>
                  <a:lnTo>
                    <a:pt x="680" y="676"/>
                  </a:lnTo>
                  <a:cubicBezTo>
                    <a:pt x="680" y="345"/>
                    <a:pt x="919" y="64"/>
                    <a:pt x="1246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2" name="Google Shape;13002;p33"/>
            <p:cNvSpPr/>
            <p:nvPr/>
          </p:nvSpPr>
          <p:spPr>
            <a:xfrm>
              <a:off x="2572333" y="3490373"/>
              <a:ext cx="47110" cy="23477"/>
            </a:xfrm>
            <a:custGeom>
              <a:rect b="b" l="l" r="r" t="t"/>
              <a:pathLst>
                <a:path extrusionOk="0" h="902" w="1810">
                  <a:moveTo>
                    <a:pt x="680" y="1"/>
                  </a:moveTo>
                  <a:cubicBezTo>
                    <a:pt x="307" y="1"/>
                    <a:pt x="1" y="303"/>
                    <a:pt x="1" y="676"/>
                  </a:cubicBezTo>
                  <a:lnTo>
                    <a:pt x="4" y="676"/>
                  </a:lnTo>
                  <a:cubicBezTo>
                    <a:pt x="4" y="676"/>
                    <a:pt x="680" y="901"/>
                    <a:pt x="1809" y="901"/>
                  </a:cubicBezTo>
                  <a:lnTo>
                    <a:pt x="1809" y="676"/>
                  </a:lnTo>
                  <a:cubicBezTo>
                    <a:pt x="1809" y="303"/>
                    <a:pt x="1506" y="1"/>
                    <a:pt x="113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3" name="Google Shape;13003;p33"/>
            <p:cNvSpPr/>
            <p:nvPr/>
          </p:nvSpPr>
          <p:spPr>
            <a:xfrm>
              <a:off x="2572333" y="3490373"/>
              <a:ext cx="32456" cy="21369"/>
            </a:xfrm>
            <a:custGeom>
              <a:rect b="b" l="l" r="r" t="t"/>
              <a:pathLst>
                <a:path extrusionOk="0" h="821" w="1247">
                  <a:moveTo>
                    <a:pt x="680" y="1"/>
                  </a:moveTo>
                  <a:cubicBezTo>
                    <a:pt x="307" y="1"/>
                    <a:pt x="1" y="303"/>
                    <a:pt x="1" y="676"/>
                  </a:cubicBezTo>
                  <a:cubicBezTo>
                    <a:pt x="222" y="743"/>
                    <a:pt x="451" y="792"/>
                    <a:pt x="680" y="820"/>
                  </a:cubicBezTo>
                  <a:lnTo>
                    <a:pt x="680" y="676"/>
                  </a:lnTo>
                  <a:cubicBezTo>
                    <a:pt x="680" y="345"/>
                    <a:pt x="919" y="64"/>
                    <a:pt x="1246" y="11"/>
                  </a:cubicBezTo>
                  <a:cubicBezTo>
                    <a:pt x="1207" y="4"/>
                    <a:pt x="1169" y="1"/>
                    <a:pt x="113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4" name="Google Shape;13004;p33"/>
            <p:cNvSpPr/>
            <p:nvPr/>
          </p:nvSpPr>
          <p:spPr>
            <a:xfrm>
              <a:off x="2273251" y="3385065"/>
              <a:ext cx="363760" cy="304600"/>
            </a:xfrm>
            <a:custGeom>
              <a:rect b="b" l="l" r="r" t="t"/>
              <a:pathLst>
                <a:path extrusionOk="0" h="11703" w="13976">
                  <a:moveTo>
                    <a:pt x="3586" y="409"/>
                  </a:moveTo>
                  <a:cubicBezTo>
                    <a:pt x="3849" y="409"/>
                    <a:pt x="4061" y="620"/>
                    <a:pt x="4061" y="884"/>
                  </a:cubicBezTo>
                  <a:lnTo>
                    <a:pt x="4061" y="1334"/>
                  </a:lnTo>
                  <a:cubicBezTo>
                    <a:pt x="4050" y="1714"/>
                    <a:pt x="3740" y="2017"/>
                    <a:pt x="3360" y="2017"/>
                  </a:cubicBezTo>
                  <a:cubicBezTo>
                    <a:pt x="2980" y="2017"/>
                    <a:pt x="2671" y="1714"/>
                    <a:pt x="2660" y="1334"/>
                  </a:cubicBezTo>
                  <a:lnTo>
                    <a:pt x="2660" y="884"/>
                  </a:lnTo>
                  <a:cubicBezTo>
                    <a:pt x="2660" y="620"/>
                    <a:pt x="2875" y="409"/>
                    <a:pt x="3135" y="409"/>
                  </a:cubicBezTo>
                  <a:close/>
                  <a:moveTo>
                    <a:pt x="7203" y="409"/>
                  </a:moveTo>
                  <a:cubicBezTo>
                    <a:pt x="7463" y="409"/>
                    <a:pt x="7674" y="620"/>
                    <a:pt x="7674" y="884"/>
                  </a:cubicBezTo>
                  <a:lnTo>
                    <a:pt x="7674" y="1334"/>
                  </a:lnTo>
                  <a:cubicBezTo>
                    <a:pt x="7663" y="1714"/>
                    <a:pt x="7354" y="2017"/>
                    <a:pt x="6974" y="2017"/>
                  </a:cubicBezTo>
                  <a:cubicBezTo>
                    <a:pt x="6594" y="2017"/>
                    <a:pt x="6284" y="1714"/>
                    <a:pt x="6277" y="1334"/>
                  </a:cubicBezTo>
                  <a:lnTo>
                    <a:pt x="6277" y="884"/>
                  </a:lnTo>
                  <a:cubicBezTo>
                    <a:pt x="6277" y="620"/>
                    <a:pt x="6488" y="409"/>
                    <a:pt x="6749" y="409"/>
                  </a:cubicBezTo>
                  <a:close/>
                  <a:moveTo>
                    <a:pt x="10816" y="409"/>
                  </a:moveTo>
                  <a:cubicBezTo>
                    <a:pt x="11076" y="409"/>
                    <a:pt x="11288" y="620"/>
                    <a:pt x="11288" y="884"/>
                  </a:cubicBezTo>
                  <a:lnTo>
                    <a:pt x="11288" y="1334"/>
                  </a:lnTo>
                  <a:cubicBezTo>
                    <a:pt x="11280" y="1714"/>
                    <a:pt x="10967" y="2017"/>
                    <a:pt x="10591" y="2017"/>
                  </a:cubicBezTo>
                  <a:cubicBezTo>
                    <a:pt x="10211" y="2017"/>
                    <a:pt x="9901" y="1714"/>
                    <a:pt x="9891" y="1334"/>
                  </a:cubicBezTo>
                  <a:lnTo>
                    <a:pt x="9891" y="884"/>
                  </a:lnTo>
                  <a:cubicBezTo>
                    <a:pt x="9891" y="620"/>
                    <a:pt x="10102" y="409"/>
                    <a:pt x="10362" y="409"/>
                  </a:cubicBezTo>
                  <a:close/>
                  <a:moveTo>
                    <a:pt x="3607" y="2442"/>
                  </a:moveTo>
                  <a:lnTo>
                    <a:pt x="3607" y="2551"/>
                  </a:lnTo>
                  <a:cubicBezTo>
                    <a:pt x="3607" y="2629"/>
                    <a:pt x="3628" y="2703"/>
                    <a:pt x="3666" y="2769"/>
                  </a:cubicBezTo>
                  <a:lnTo>
                    <a:pt x="3374" y="3062"/>
                  </a:lnTo>
                  <a:cubicBezTo>
                    <a:pt x="3371" y="3067"/>
                    <a:pt x="3366" y="3069"/>
                    <a:pt x="3360" y="3069"/>
                  </a:cubicBezTo>
                  <a:cubicBezTo>
                    <a:pt x="3355" y="3069"/>
                    <a:pt x="3350" y="3067"/>
                    <a:pt x="3346" y="3062"/>
                  </a:cubicBezTo>
                  <a:lnTo>
                    <a:pt x="3054" y="2769"/>
                  </a:lnTo>
                  <a:cubicBezTo>
                    <a:pt x="3093" y="2703"/>
                    <a:pt x="3114" y="2629"/>
                    <a:pt x="3114" y="2551"/>
                  </a:cubicBezTo>
                  <a:lnTo>
                    <a:pt x="3114" y="2442"/>
                  </a:lnTo>
                  <a:close/>
                  <a:moveTo>
                    <a:pt x="7224" y="2442"/>
                  </a:moveTo>
                  <a:lnTo>
                    <a:pt x="7224" y="2551"/>
                  </a:lnTo>
                  <a:cubicBezTo>
                    <a:pt x="7224" y="2629"/>
                    <a:pt x="7245" y="2703"/>
                    <a:pt x="7283" y="2769"/>
                  </a:cubicBezTo>
                  <a:lnTo>
                    <a:pt x="6991" y="3062"/>
                  </a:lnTo>
                  <a:cubicBezTo>
                    <a:pt x="6986" y="3067"/>
                    <a:pt x="6980" y="3069"/>
                    <a:pt x="6974" y="3069"/>
                  </a:cubicBezTo>
                  <a:cubicBezTo>
                    <a:pt x="6969" y="3069"/>
                    <a:pt x="6963" y="3067"/>
                    <a:pt x="6960" y="3062"/>
                  </a:cubicBezTo>
                  <a:lnTo>
                    <a:pt x="6668" y="2769"/>
                  </a:lnTo>
                  <a:cubicBezTo>
                    <a:pt x="6706" y="2703"/>
                    <a:pt x="6728" y="2629"/>
                    <a:pt x="6728" y="2551"/>
                  </a:cubicBezTo>
                  <a:lnTo>
                    <a:pt x="6728" y="2442"/>
                  </a:lnTo>
                  <a:close/>
                  <a:moveTo>
                    <a:pt x="10837" y="2442"/>
                  </a:moveTo>
                  <a:lnTo>
                    <a:pt x="10837" y="2551"/>
                  </a:lnTo>
                  <a:cubicBezTo>
                    <a:pt x="10837" y="2629"/>
                    <a:pt x="10858" y="2703"/>
                    <a:pt x="10897" y="2769"/>
                  </a:cubicBezTo>
                  <a:lnTo>
                    <a:pt x="10605" y="3062"/>
                  </a:lnTo>
                  <a:cubicBezTo>
                    <a:pt x="10600" y="3067"/>
                    <a:pt x="10594" y="3069"/>
                    <a:pt x="10589" y="3069"/>
                  </a:cubicBezTo>
                  <a:cubicBezTo>
                    <a:pt x="10584" y="3069"/>
                    <a:pt x="10579" y="3067"/>
                    <a:pt x="10573" y="3062"/>
                  </a:cubicBezTo>
                  <a:lnTo>
                    <a:pt x="10281" y="2769"/>
                  </a:lnTo>
                  <a:cubicBezTo>
                    <a:pt x="10320" y="2703"/>
                    <a:pt x="10341" y="2629"/>
                    <a:pt x="10341" y="2551"/>
                  </a:cubicBezTo>
                  <a:lnTo>
                    <a:pt x="10341" y="2442"/>
                  </a:lnTo>
                  <a:close/>
                  <a:moveTo>
                    <a:pt x="1781" y="4251"/>
                  </a:moveTo>
                  <a:cubicBezTo>
                    <a:pt x="2041" y="4251"/>
                    <a:pt x="2252" y="4462"/>
                    <a:pt x="2252" y="4722"/>
                  </a:cubicBezTo>
                  <a:lnTo>
                    <a:pt x="2252" y="5173"/>
                  </a:lnTo>
                  <a:cubicBezTo>
                    <a:pt x="2241" y="5553"/>
                    <a:pt x="1932" y="5855"/>
                    <a:pt x="1552" y="5855"/>
                  </a:cubicBezTo>
                  <a:cubicBezTo>
                    <a:pt x="1175" y="5855"/>
                    <a:pt x="862" y="5553"/>
                    <a:pt x="855" y="5173"/>
                  </a:cubicBezTo>
                  <a:lnTo>
                    <a:pt x="855" y="4722"/>
                  </a:lnTo>
                  <a:cubicBezTo>
                    <a:pt x="855" y="4462"/>
                    <a:pt x="1066" y="4251"/>
                    <a:pt x="1327" y="4251"/>
                  </a:cubicBezTo>
                  <a:close/>
                  <a:moveTo>
                    <a:pt x="5394" y="4251"/>
                  </a:moveTo>
                  <a:cubicBezTo>
                    <a:pt x="5654" y="4251"/>
                    <a:pt x="5866" y="4462"/>
                    <a:pt x="5866" y="4722"/>
                  </a:cubicBezTo>
                  <a:lnTo>
                    <a:pt x="5866" y="5176"/>
                  </a:lnTo>
                  <a:cubicBezTo>
                    <a:pt x="5858" y="5553"/>
                    <a:pt x="5549" y="5855"/>
                    <a:pt x="5169" y="5855"/>
                  </a:cubicBezTo>
                  <a:cubicBezTo>
                    <a:pt x="4789" y="5855"/>
                    <a:pt x="4479" y="5553"/>
                    <a:pt x="4469" y="5176"/>
                  </a:cubicBezTo>
                  <a:lnTo>
                    <a:pt x="4469" y="4722"/>
                  </a:lnTo>
                  <a:cubicBezTo>
                    <a:pt x="4469" y="4462"/>
                    <a:pt x="4680" y="4251"/>
                    <a:pt x="4944" y="4251"/>
                  </a:cubicBezTo>
                  <a:close/>
                  <a:moveTo>
                    <a:pt x="9008" y="4251"/>
                  </a:moveTo>
                  <a:cubicBezTo>
                    <a:pt x="9268" y="4251"/>
                    <a:pt x="9483" y="4462"/>
                    <a:pt x="9483" y="4722"/>
                  </a:cubicBezTo>
                  <a:lnTo>
                    <a:pt x="9483" y="5176"/>
                  </a:lnTo>
                  <a:cubicBezTo>
                    <a:pt x="9472" y="5553"/>
                    <a:pt x="9162" y="5855"/>
                    <a:pt x="8782" y="5855"/>
                  </a:cubicBezTo>
                  <a:cubicBezTo>
                    <a:pt x="8402" y="5855"/>
                    <a:pt x="8093" y="5553"/>
                    <a:pt x="8082" y="5176"/>
                  </a:cubicBezTo>
                  <a:lnTo>
                    <a:pt x="8082" y="4722"/>
                  </a:lnTo>
                  <a:cubicBezTo>
                    <a:pt x="8082" y="4462"/>
                    <a:pt x="8293" y="4251"/>
                    <a:pt x="8557" y="4251"/>
                  </a:cubicBezTo>
                  <a:close/>
                  <a:moveTo>
                    <a:pt x="12621" y="4251"/>
                  </a:moveTo>
                  <a:cubicBezTo>
                    <a:pt x="12885" y="4251"/>
                    <a:pt x="13096" y="4462"/>
                    <a:pt x="13096" y="4722"/>
                  </a:cubicBezTo>
                  <a:lnTo>
                    <a:pt x="13096" y="5173"/>
                  </a:lnTo>
                  <a:cubicBezTo>
                    <a:pt x="13085" y="5553"/>
                    <a:pt x="12776" y="5855"/>
                    <a:pt x="12396" y="5855"/>
                  </a:cubicBezTo>
                  <a:cubicBezTo>
                    <a:pt x="12016" y="5855"/>
                    <a:pt x="11706" y="5553"/>
                    <a:pt x="11699" y="5173"/>
                  </a:cubicBezTo>
                  <a:lnTo>
                    <a:pt x="11699" y="4722"/>
                  </a:lnTo>
                  <a:cubicBezTo>
                    <a:pt x="11699" y="4462"/>
                    <a:pt x="11910" y="4251"/>
                    <a:pt x="12171" y="4251"/>
                  </a:cubicBezTo>
                  <a:close/>
                  <a:moveTo>
                    <a:pt x="1802" y="6284"/>
                  </a:moveTo>
                  <a:lnTo>
                    <a:pt x="1802" y="6390"/>
                  </a:lnTo>
                  <a:cubicBezTo>
                    <a:pt x="1802" y="6467"/>
                    <a:pt x="1823" y="6545"/>
                    <a:pt x="1862" y="6612"/>
                  </a:cubicBezTo>
                  <a:lnTo>
                    <a:pt x="1569" y="6904"/>
                  </a:lnTo>
                  <a:cubicBezTo>
                    <a:pt x="1564" y="6907"/>
                    <a:pt x="1559" y="6909"/>
                    <a:pt x="1554" y="6909"/>
                  </a:cubicBezTo>
                  <a:cubicBezTo>
                    <a:pt x="1548" y="6909"/>
                    <a:pt x="1543" y="6907"/>
                    <a:pt x="1538" y="6904"/>
                  </a:cubicBezTo>
                  <a:lnTo>
                    <a:pt x="1246" y="6612"/>
                  </a:lnTo>
                  <a:cubicBezTo>
                    <a:pt x="1284" y="6545"/>
                    <a:pt x="1306" y="6467"/>
                    <a:pt x="1306" y="6390"/>
                  </a:cubicBezTo>
                  <a:lnTo>
                    <a:pt x="1306" y="6284"/>
                  </a:lnTo>
                  <a:close/>
                  <a:moveTo>
                    <a:pt x="5415" y="6284"/>
                  </a:moveTo>
                  <a:lnTo>
                    <a:pt x="5415" y="6390"/>
                  </a:lnTo>
                  <a:cubicBezTo>
                    <a:pt x="5415" y="6467"/>
                    <a:pt x="5436" y="6545"/>
                    <a:pt x="5475" y="6612"/>
                  </a:cubicBezTo>
                  <a:lnTo>
                    <a:pt x="5183" y="6904"/>
                  </a:lnTo>
                  <a:cubicBezTo>
                    <a:pt x="5179" y="6907"/>
                    <a:pt x="5174" y="6909"/>
                    <a:pt x="5168" y="6909"/>
                  </a:cubicBezTo>
                  <a:cubicBezTo>
                    <a:pt x="5163" y="6909"/>
                    <a:pt x="5157" y="6907"/>
                    <a:pt x="5151" y="6904"/>
                  </a:cubicBezTo>
                  <a:lnTo>
                    <a:pt x="4859" y="6612"/>
                  </a:lnTo>
                  <a:cubicBezTo>
                    <a:pt x="4898" y="6545"/>
                    <a:pt x="4919" y="6467"/>
                    <a:pt x="4919" y="6390"/>
                  </a:cubicBezTo>
                  <a:lnTo>
                    <a:pt x="4919" y="6284"/>
                  </a:lnTo>
                  <a:close/>
                  <a:moveTo>
                    <a:pt x="9029" y="6284"/>
                  </a:moveTo>
                  <a:lnTo>
                    <a:pt x="9029" y="6390"/>
                  </a:lnTo>
                  <a:cubicBezTo>
                    <a:pt x="9029" y="6467"/>
                    <a:pt x="9050" y="6545"/>
                    <a:pt x="9088" y="6612"/>
                  </a:cubicBezTo>
                  <a:lnTo>
                    <a:pt x="8796" y="6904"/>
                  </a:lnTo>
                  <a:cubicBezTo>
                    <a:pt x="8793" y="6907"/>
                    <a:pt x="8788" y="6909"/>
                    <a:pt x="8782" y="6909"/>
                  </a:cubicBezTo>
                  <a:cubicBezTo>
                    <a:pt x="8777" y="6909"/>
                    <a:pt x="8772" y="6907"/>
                    <a:pt x="8768" y="6904"/>
                  </a:cubicBezTo>
                  <a:lnTo>
                    <a:pt x="8473" y="6612"/>
                  </a:lnTo>
                  <a:cubicBezTo>
                    <a:pt x="8515" y="6545"/>
                    <a:pt x="8536" y="6467"/>
                    <a:pt x="8536" y="6390"/>
                  </a:cubicBezTo>
                  <a:lnTo>
                    <a:pt x="8536" y="6284"/>
                  </a:lnTo>
                  <a:close/>
                  <a:moveTo>
                    <a:pt x="12646" y="6284"/>
                  </a:moveTo>
                  <a:lnTo>
                    <a:pt x="12646" y="6390"/>
                  </a:lnTo>
                  <a:cubicBezTo>
                    <a:pt x="12646" y="6467"/>
                    <a:pt x="12667" y="6545"/>
                    <a:pt x="12705" y="6612"/>
                  </a:cubicBezTo>
                  <a:lnTo>
                    <a:pt x="12413" y="6904"/>
                  </a:lnTo>
                  <a:cubicBezTo>
                    <a:pt x="12408" y="6907"/>
                    <a:pt x="12402" y="6909"/>
                    <a:pt x="12396" y="6909"/>
                  </a:cubicBezTo>
                  <a:cubicBezTo>
                    <a:pt x="12391" y="6909"/>
                    <a:pt x="12385" y="6907"/>
                    <a:pt x="12382" y="6904"/>
                  </a:cubicBezTo>
                  <a:lnTo>
                    <a:pt x="12090" y="6612"/>
                  </a:lnTo>
                  <a:cubicBezTo>
                    <a:pt x="12128" y="6545"/>
                    <a:pt x="12150" y="6467"/>
                    <a:pt x="12150" y="6390"/>
                  </a:cubicBezTo>
                  <a:lnTo>
                    <a:pt x="12150" y="6284"/>
                  </a:lnTo>
                  <a:close/>
                  <a:moveTo>
                    <a:pt x="3139" y="0"/>
                  </a:moveTo>
                  <a:cubicBezTo>
                    <a:pt x="2653" y="0"/>
                    <a:pt x="2259" y="395"/>
                    <a:pt x="2256" y="884"/>
                  </a:cubicBezTo>
                  <a:lnTo>
                    <a:pt x="2256" y="1334"/>
                  </a:lnTo>
                  <a:cubicBezTo>
                    <a:pt x="2256" y="1686"/>
                    <a:pt x="2424" y="2017"/>
                    <a:pt x="2709" y="2228"/>
                  </a:cubicBezTo>
                  <a:lnTo>
                    <a:pt x="2709" y="2551"/>
                  </a:lnTo>
                  <a:cubicBezTo>
                    <a:pt x="2709" y="2558"/>
                    <a:pt x="2702" y="2565"/>
                    <a:pt x="2695" y="2569"/>
                  </a:cubicBezTo>
                  <a:lnTo>
                    <a:pt x="2168" y="2833"/>
                  </a:lnTo>
                  <a:cubicBezTo>
                    <a:pt x="1946" y="2942"/>
                    <a:pt x="1805" y="3171"/>
                    <a:pt x="1805" y="3420"/>
                  </a:cubicBezTo>
                  <a:lnTo>
                    <a:pt x="1805" y="3839"/>
                  </a:lnTo>
                  <a:lnTo>
                    <a:pt x="1334" y="3839"/>
                  </a:lnTo>
                  <a:cubicBezTo>
                    <a:pt x="845" y="3839"/>
                    <a:pt x="451" y="4237"/>
                    <a:pt x="451" y="4722"/>
                  </a:cubicBezTo>
                  <a:lnTo>
                    <a:pt x="451" y="5173"/>
                  </a:lnTo>
                  <a:cubicBezTo>
                    <a:pt x="451" y="5528"/>
                    <a:pt x="619" y="5859"/>
                    <a:pt x="901" y="6066"/>
                  </a:cubicBezTo>
                  <a:lnTo>
                    <a:pt x="901" y="6390"/>
                  </a:lnTo>
                  <a:cubicBezTo>
                    <a:pt x="901" y="6397"/>
                    <a:pt x="897" y="6404"/>
                    <a:pt x="890" y="6408"/>
                  </a:cubicBezTo>
                  <a:lnTo>
                    <a:pt x="363" y="6671"/>
                  </a:lnTo>
                  <a:cubicBezTo>
                    <a:pt x="141" y="6784"/>
                    <a:pt x="0" y="7013"/>
                    <a:pt x="0" y="7259"/>
                  </a:cubicBezTo>
                  <a:lnTo>
                    <a:pt x="0" y="9486"/>
                  </a:lnTo>
                  <a:cubicBezTo>
                    <a:pt x="0" y="9662"/>
                    <a:pt x="49" y="9831"/>
                    <a:pt x="148" y="9975"/>
                  </a:cubicBezTo>
                  <a:lnTo>
                    <a:pt x="373" y="10313"/>
                  </a:lnTo>
                  <a:cubicBezTo>
                    <a:pt x="426" y="10390"/>
                    <a:pt x="451" y="10482"/>
                    <a:pt x="451" y="10577"/>
                  </a:cubicBezTo>
                  <a:lnTo>
                    <a:pt x="451" y="11499"/>
                  </a:lnTo>
                  <a:cubicBezTo>
                    <a:pt x="451" y="11611"/>
                    <a:pt x="542" y="11703"/>
                    <a:pt x="655" y="11703"/>
                  </a:cubicBezTo>
                  <a:cubicBezTo>
                    <a:pt x="771" y="11703"/>
                    <a:pt x="862" y="11611"/>
                    <a:pt x="862" y="11499"/>
                  </a:cubicBezTo>
                  <a:lnTo>
                    <a:pt x="862" y="10577"/>
                  </a:lnTo>
                  <a:cubicBezTo>
                    <a:pt x="862" y="10401"/>
                    <a:pt x="809" y="10232"/>
                    <a:pt x="714" y="10088"/>
                  </a:cubicBezTo>
                  <a:lnTo>
                    <a:pt x="489" y="9750"/>
                  </a:lnTo>
                  <a:cubicBezTo>
                    <a:pt x="437" y="9673"/>
                    <a:pt x="408" y="9581"/>
                    <a:pt x="408" y="9486"/>
                  </a:cubicBezTo>
                  <a:lnTo>
                    <a:pt x="408" y="7259"/>
                  </a:lnTo>
                  <a:cubicBezTo>
                    <a:pt x="408" y="7168"/>
                    <a:pt x="461" y="7083"/>
                    <a:pt x="546" y="7041"/>
                  </a:cubicBezTo>
                  <a:lnTo>
                    <a:pt x="919" y="6854"/>
                  </a:lnTo>
                  <a:lnTo>
                    <a:pt x="1256" y="7192"/>
                  </a:lnTo>
                  <a:cubicBezTo>
                    <a:pt x="1341" y="7277"/>
                    <a:pt x="1451" y="7319"/>
                    <a:pt x="1561" y="7319"/>
                  </a:cubicBezTo>
                  <a:cubicBezTo>
                    <a:pt x="1671" y="7319"/>
                    <a:pt x="1781" y="7277"/>
                    <a:pt x="1865" y="7192"/>
                  </a:cubicBezTo>
                  <a:lnTo>
                    <a:pt x="2203" y="6854"/>
                  </a:lnTo>
                  <a:lnTo>
                    <a:pt x="2576" y="7041"/>
                  </a:lnTo>
                  <a:cubicBezTo>
                    <a:pt x="2660" y="7083"/>
                    <a:pt x="2713" y="7168"/>
                    <a:pt x="2713" y="7259"/>
                  </a:cubicBezTo>
                  <a:lnTo>
                    <a:pt x="2713" y="9486"/>
                  </a:lnTo>
                  <a:cubicBezTo>
                    <a:pt x="2713" y="9581"/>
                    <a:pt x="2685" y="9673"/>
                    <a:pt x="2632" y="9750"/>
                  </a:cubicBezTo>
                  <a:lnTo>
                    <a:pt x="2407" y="10088"/>
                  </a:lnTo>
                  <a:cubicBezTo>
                    <a:pt x="2312" y="10232"/>
                    <a:pt x="2259" y="10401"/>
                    <a:pt x="2259" y="10577"/>
                  </a:cubicBezTo>
                  <a:lnTo>
                    <a:pt x="2259" y="11499"/>
                  </a:lnTo>
                  <a:cubicBezTo>
                    <a:pt x="2259" y="11611"/>
                    <a:pt x="2351" y="11703"/>
                    <a:pt x="2463" y="11703"/>
                  </a:cubicBezTo>
                  <a:cubicBezTo>
                    <a:pt x="2576" y="11703"/>
                    <a:pt x="2667" y="11611"/>
                    <a:pt x="2667" y="11499"/>
                  </a:cubicBezTo>
                  <a:lnTo>
                    <a:pt x="2667" y="10577"/>
                  </a:lnTo>
                  <a:cubicBezTo>
                    <a:pt x="2667" y="10482"/>
                    <a:pt x="2695" y="10390"/>
                    <a:pt x="2748" y="10313"/>
                  </a:cubicBezTo>
                  <a:lnTo>
                    <a:pt x="2973" y="9975"/>
                  </a:lnTo>
                  <a:cubicBezTo>
                    <a:pt x="3068" y="9831"/>
                    <a:pt x="3121" y="9662"/>
                    <a:pt x="3121" y="9486"/>
                  </a:cubicBezTo>
                  <a:lnTo>
                    <a:pt x="3121" y="7259"/>
                  </a:lnTo>
                  <a:cubicBezTo>
                    <a:pt x="3121" y="7013"/>
                    <a:pt x="2980" y="6784"/>
                    <a:pt x="2759" y="6671"/>
                  </a:cubicBezTo>
                  <a:lnTo>
                    <a:pt x="2231" y="6408"/>
                  </a:lnTo>
                  <a:cubicBezTo>
                    <a:pt x="2224" y="6404"/>
                    <a:pt x="2217" y="6397"/>
                    <a:pt x="2217" y="6390"/>
                  </a:cubicBezTo>
                  <a:lnTo>
                    <a:pt x="2217" y="6066"/>
                  </a:lnTo>
                  <a:cubicBezTo>
                    <a:pt x="2502" y="5859"/>
                    <a:pt x="2671" y="5528"/>
                    <a:pt x="2671" y="5173"/>
                  </a:cubicBezTo>
                  <a:lnTo>
                    <a:pt x="2671" y="4722"/>
                  </a:lnTo>
                  <a:cubicBezTo>
                    <a:pt x="2671" y="4402"/>
                    <a:pt x="2498" y="4110"/>
                    <a:pt x="2217" y="3952"/>
                  </a:cubicBezTo>
                  <a:lnTo>
                    <a:pt x="2217" y="3420"/>
                  </a:lnTo>
                  <a:cubicBezTo>
                    <a:pt x="2217" y="3325"/>
                    <a:pt x="2270" y="3241"/>
                    <a:pt x="2354" y="3199"/>
                  </a:cubicBezTo>
                  <a:lnTo>
                    <a:pt x="2727" y="3016"/>
                  </a:lnTo>
                  <a:lnTo>
                    <a:pt x="3065" y="3354"/>
                  </a:lnTo>
                  <a:cubicBezTo>
                    <a:pt x="3149" y="3438"/>
                    <a:pt x="3259" y="3480"/>
                    <a:pt x="3369" y="3480"/>
                  </a:cubicBezTo>
                  <a:cubicBezTo>
                    <a:pt x="3479" y="3480"/>
                    <a:pt x="3589" y="3438"/>
                    <a:pt x="3674" y="3354"/>
                  </a:cubicBezTo>
                  <a:lnTo>
                    <a:pt x="4011" y="3016"/>
                  </a:lnTo>
                  <a:lnTo>
                    <a:pt x="4384" y="3199"/>
                  </a:lnTo>
                  <a:cubicBezTo>
                    <a:pt x="4469" y="3241"/>
                    <a:pt x="4521" y="3325"/>
                    <a:pt x="4521" y="3420"/>
                  </a:cubicBezTo>
                  <a:lnTo>
                    <a:pt x="4521" y="3952"/>
                  </a:lnTo>
                  <a:cubicBezTo>
                    <a:pt x="4244" y="4110"/>
                    <a:pt x="4071" y="4402"/>
                    <a:pt x="4071" y="4722"/>
                  </a:cubicBezTo>
                  <a:lnTo>
                    <a:pt x="4071" y="5173"/>
                  </a:lnTo>
                  <a:cubicBezTo>
                    <a:pt x="4071" y="5528"/>
                    <a:pt x="4236" y="5859"/>
                    <a:pt x="4521" y="6066"/>
                  </a:cubicBezTo>
                  <a:lnTo>
                    <a:pt x="4521" y="6390"/>
                  </a:lnTo>
                  <a:cubicBezTo>
                    <a:pt x="4521" y="6397"/>
                    <a:pt x="4518" y="6404"/>
                    <a:pt x="4511" y="6408"/>
                  </a:cubicBezTo>
                  <a:lnTo>
                    <a:pt x="3983" y="6671"/>
                  </a:lnTo>
                  <a:cubicBezTo>
                    <a:pt x="3758" y="6784"/>
                    <a:pt x="3617" y="7013"/>
                    <a:pt x="3617" y="7259"/>
                  </a:cubicBezTo>
                  <a:lnTo>
                    <a:pt x="3617" y="9486"/>
                  </a:lnTo>
                  <a:cubicBezTo>
                    <a:pt x="3617" y="9662"/>
                    <a:pt x="3670" y="9831"/>
                    <a:pt x="3765" y="9975"/>
                  </a:cubicBezTo>
                  <a:lnTo>
                    <a:pt x="3990" y="10313"/>
                  </a:lnTo>
                  <a:cubicBezTo>
                    <a:pt x="4043" y="10390"/>
                    <a:pt x="4071" y="10482"/>
                    <a:pt x="4071" y="10577"/>
                  </a:cubicBezTo>
                  <a:lnTo>
                    <a:pt x="4071" y="11499"/>
                  </a:lnTo>
                  <a:cubicBezTo>
                    <a:pt x="4071" y="11611"/>
                    <a:pt x="4163" y="11703"/>
                    <a:pt x="4275" y="11703"/>
                  </a:cubicBezTo>
                  <a:cubicBezTo>
                    <a:pt x="4388" y="11703"/>
                    <a:pt x="4479" y="11611"/>
                    <a:pt x="4479" y="11499"/>
                  </a:cubicBezTo>
                  <a:lnTo>
                    <a:pt x="4479" y="10577"/>
                  </a:lnTo>
                  <a:cubicBezTo>
                    <a:pt x="4479" y="10401"/>
                    <a:pt x="4430" y="10232"/>
                    <a:pt x="4331" y="10088"/>
                  </a:cubicBezTo>
                  <a:lnTo>
                    <a:pt x="4106" y="9750"/>
                  </a:lnTo>
                  <a:cubicBezTo>
                    <a:pt x="4054" y="9673"/>
                    <a:pt x="4029" y="9581"/>
                    <a:pt x="4029" y="9486"/>
                  </a:cubicBezTo>
                  <a:lnTo>
                    <a:pt x="4029" y="7259"/>
                  </a:lnTo>
                  <a:cubicBezTo>
                    <a:pt x="4029" y="7168"/>
                    <a:pt x="4082" y="7083"/>
                    <a:pt x="4163" y="7041"/>
                  </a:cubicBezTo>
                  <a:lnTo>
                    <a:pt x="4536" y="6854"/>
                  </a:lnTo>
                  <a:lnTo>
                    <a:pt x="4873" y="7192"/>
                  </a:lnTo>
                  <a:cubicBezTo>
                    <a:pt x="4958" y="7277"/>
                    <a:pt x="5069" y="7319"/>
                    <a:pt x="5179" y="7319"/>
                  </a:cubicBezTo>
                  <a:cubicBezTo>
                    <a:pt x="5289" y="7319"/>
                    <a:pt x="5399" y="7277"/>
                    <a:pt x="5482" y="7192"/>
                  </a:cubicBezTo>
                  <a:lnTo>
                    <a:pt x="5823" y="6854"/>
                  </a:lnTo>
                  <a:lnTo>
                    <a:pt x="6193" y="7041"/>
                  </a:lnTo>
                  <a:cubicBezTo>
                    <a:pt x="6277" y="7083"/>
                    <a:pt x="6330" y="7168"/>
                    <a:pt x="6330" y="7259"/>
                  </a:cubicBezTo>
                  <a:lnTo>
                    <a:pt x="6330" y="9486"/>
                  </a:lnTo>
                  <a:cubicBezTo>
                    <a:pt x="6330" y="9581"/>
                    <a:pt x="6302" y="9673"/>
                    <a:pt x="6253" y="9750"/>
                  </a:cubicBezTo>
                  <a:lnTo>
                    <a:pt x="6027" y="10088"/>
                  </a:lnTo>
                  <a:cubicBezTo>
                    <a:pt x="5929" y="10232"/>
                    <a:pt x="5880" y="10401"/>
                    <a:pt x="5880" y="10577"/>
                  </a:cubicBezTo>
                  <a:lnTo>
                    <a:pt x="5880" y="11499"/>
                  </a:lnTo>
                  <a:cubicBezTo>
                    <a:pt x="5880" y="11611"/>
                    <a:pt x="5971" y="11703"/>
                    <a:pt x="6084" y="11703"/>
                  </a:cubicBezTo>
                  <a:cubicBezTo>
                    <a:pt x="6196" y="11703"/>
                    <a:pt x="6288" y="11611"/>
                    <a:pt x="6288" y="11499"/>
                  </a:cubicBezTo>
                  <a:lnTo>
                    <a:pt x="6288" y="10577"/>
                  </a:lnTo>
                  <a:cubicBezTo>
                    <a:pt x="6288" y="10482"/>
                    <a:pt x="6316" y="10390"/>
                    <a:pt x="6369" y="10313"/>
                  </a:cubicBezTo>
                  <a:lnTo>
                    <a:pt x="6590" y="9975"/>
                  </a:lnTo>
                  <a:cubicBezTo>
                    <a:pt x="6689" y="9831"/>
                    <a:pt x="6738" y="9662"/>
                    <a:pt x="6738" y="9486"/>
                  </a:cubicBezTo>
                  <a:lnTo>
                    <a:pt x="6738" y="7259"/>
                  </a:lnTo>
                  <a:cubicBezTo>
                    <a:pt x="6742" y="7013"/>
                    <a:pt x="6601" y="6784"/>
                    <a:pt x="6376" y="6671"/>
                  </a:cubicBezTo>
                  <a:lnTo>
                    <a:pt x="5848" y="6408"/>
                  </a:lnTo>
                  <a:cubicBezTo>
                    <a:pt x="5841" y="6404"/>
                    <a:pt x="5837" y="6397"/>
                    <a:pt x="5837" y="6390"/>
                  </a:cubicBezTo>
                  <a:lnTo>
                    <a:pt x="5837" y="6066"/>
                  </a:lnTo>
                  <a:cubicBezTo>
                    <a:pt x="6122" y="5859"/>
                    <a:pt x="6288" y="5528"/>
                    <a:pt x="6288" y="5173"/>
                  </a:cubicBezTo>
                  <a:lnTo>
                    <a:pt x="6288" y="4722"/>
                  </a:lnTo>
                  <a:cubicBezTo>
                    <a:pt x="6288" y="4402"/>
                    <a:pt x="6115" y="4110"/>
                    <a:pt x="5837" y="3952"/>
                  </a:cubicBezTo>
                  <a:lnTo>
                    <a:pt x="5837" y="3420"/>
                  </a:lnTo>
                  <a:cubicBezTo>
                    <a:pt x="5837" y="3325"/>
                    <a:pt x="5890" y="3241"/>
                    <a:pt x="5975" y="3199"/>
                  </a:cubicBezTo>
                  <a:lnTo>
                    <a:pt x="6344" y="3016"/>
                  </a:lnTo>
                  <a:lnTo>
                    <a:pt x="6685" y="3354"/>
                  </a:lnTo>
                  <a:cubicBezTo>
                    <a:pt x="6768" y="3438"/>
                    <a:pt x="6878" y="3480"/>
                    <a:pt x="6988" y="3480"/>
                  </a:cubicBezTo>
                  <a:cubicBezTo>
                    <a:pt x="7099" y="3480"/>
                    <a:pt x="7210" y="3438"/>
                    <a:pt x="7294" y="3354"/>
                  </a:cubicBezTo>
                  <a:lnTo>
                    <a:pt x="7632" y="3016"/>
                  </a:lnTo>
                  <a:lnTo>
                    <a:pt x="8001" y="3199"/>
                  </a:lnTo>
                  <a:cubicBezTo>
                    <a:pt x="8086" y="3241"/>
                    <a:pt x="8138" y="3325"/>
                    <a:pt x="8138" y="3420"/>
                  </a:cubicBezTo>
                  <a:lnTo>
                    <a:pt x="8138" y="3952"/>
                  </a:lnTo>
                  <a:cubicBezTo>
                    <a:pt x="7861" y="4110"/>
                    <a:pt x="7688" y="4402"/>
                    <a:pt x="7688" y="4722"/>
                  </a:cubicBezTo>
                  <a:lnTo>
                    <a:pt x="7688" y="5173"/>
                  </a:lnTo>
                  <a:cubicBezTo>
                    <a:pt x="7688" y="5528"/>
                    <a:pt x="7857" y="5859"/>
                    <a:pt x="8138" y="6066"/>
                  </a:cubicBezTo>
                  <a:lnTo>
                    <a:pt x="8138" y="6390"/>
                  </a:lnTo>
                  <a:cubicBezTo>
                    <a:pt x="8138" y="6397"/>
                    <a:pt x="8135" y="6404"/>
                    <a:pt x="8128" y="6408"/>
                  </a:cubicBezTo>
                  <a:lnTo>
                    <a:pt x="7600" y="6671"/>
                  </a:lnTo>
                  <a:cubicBezTo>
                    <a:pt x="7378" y="6784"/>
                    <a:pt x="7238" y="7013"/>
                    <a:pt x="7238" y="7259"/>
                  </a:cubicBezTo>
                  <a:lnTo>
                    <a:pt x="7238" y="9486"/>
                  </a:lnTo>
                  <a:cubicBezTo>
                    <a:pt x="7238" y="9662"/>
                    <a:pt x="7287" y="9831"/>
                    <a:pt x="7386" y="9975"/>
                  </a:cubicBezTo>
                  <a:lnTo>
                    <a:pt x="7611" y="10313"/>
                  </a:lnTo>
                  <a:cubicBezTo>
                    <a:pt x="7663" y="10390"/>
                    <a:pt x="7688" y="10482"/>
                    <a:pt x="7688" y="10577"/>
                  </a:cubicBezTo>
                  <a:lnTo>
                    <a:pt x="7688" y="11499"/>
                  </a:lnTo>
                  <a:cubicBezTo>
                    <a:pt x="7688" y="11611"/>
                    <a:pt x="7780" y="11703"/>
                    <a:pt x="7892" y="11703"/>
                  </a:cubicBezTo>
                  <a:cubicBezTo>
                    <a:pt x="8008" y="11703"/>
                    <a:pt x="8100" y="11611"/>
                    <a:pt x="8100" y="11499"/>
                  </a:cubicBezTo>
                  <a:lnTo>
                    <a:pt x="8100" y="10577"/>
                  </a:lnTo>
                  <a:cubicBezTo>
                    <a:pt x="8100" y="10401"/>
                    <a:pt x="8047" y="10232"/>
                    <a:pt x="7948" y="10088"/>
                  </a:cubicBezTo>
                  <a:lnTo>
                    <a:pt x="7727" y="9750"/>
                  </a:lnTo>
                  <a:cubicBezTo>
                    <a:pt x="7674" y="9673"/>
                    <a:pt x="7646" y="9581"/>
                    <a:pt x="7646" y="9486"/>
                  </a:cubicBezTo>
                  <a:lnTo>
                    <a:pt x="7646" y="7259"/>
                  </a:lnTo>
                  <a:cubicBezTo>
                    <a:pt x="7646" y="7168"/>
                    <a:pt x="7699" y="7083"/>
                    <a:pt x="7783" y="7041"/>
                  </a:cubicBezTo>
                  <a:lnTo>
                    <a:pt x="8156" y="6854"/>
                  </a:lnTo>
                  <a:lnTo>
                    <a:pt x="8494" y="7192"/>
                  </a:lnTo>
                  <a:cubicBezTo>
                    <a:pt x="8578" y="7277"/>
                    <a:pt x="8688" y="7319"/>
                    <a:pt x="8798" y="7319"/>
                  </a:cubicBezTo>
                  <a:cubicBezTo>
                    <a:pt x="8908" y="7319"/>
                    <a:pt x="9018" y="7277"/>
                    <a:pt x="9103" y="7192"/>
                  </a:cubicBezTo>
                  <a:lnTo>
                    <a:pt x="9440" y="6854"/>
                  </a:lnTo>
                  <a:lnTo>
                    <a:pt x="9813" y="7041"/>
                  </a:lnTo>
                  <a:cubicBezTo>
                    <a:pt x="9898" y="7083"/>
                    <a:pt x="9950" y="7168"/>
                    <a:pt x="9950" y="7259"/>
                  </a:cubicBezTo>
                  <a:lnTo>
                    <a:pt x="9950" y="9486"/>
                  </a:lnTo>
                  <a:cubicBezTo>
                    <a:pt x="9950" y="9581"/>
                    <a:pt x="9922" y="9673"/>
                    <a:pt x="9870" y="9750"/>
                  </a:cubicBezTo>
                  <a:lnTo>
                    <a:pt x="9644" y="10088"/>
                  </a:lnTo>
                  <a:cubicBezTo>
                    <a:pt x="9549" y="10232"/>
                    <a:pt x="9497" y="10401"/>
                    <a:pt x="9497" y="10577"/>
                  </a:cubicBezTo>
                  <a:lnTo>
                    <a:pt x="9497" y="11499"/>
                  </a:lnTo>
                  <a:cubicBezTo>
                    <a:pt x="9497" y="11611"/>
                    <a:pt x="9588" y="11703"/>
                    <a:pt x="9701" y="11703"/>
                  </a:cubicBezTo>
                  <a:cubicBezTo>
                    <a:pt x="9813" y="11703"/>
                    <a:pt x="9905" y="11611"/>
                    <a:pt x="9905" y="11499"/>
                  </a:cubicBezTo>
                  <a:lnTo>
                    <a:pt x="9905" y="10577"/>
                  </a:lnTo>
                  <a:cubicBezTo>
                    <a:pt x="9905" y="10482"/>
                    <a:pt x="9933" y="10390"/>
                    <a:pt x="9986" y="10313"/>
                  </a:cubicBezTo>
                  <a:lnTo>
                    <a:pt x="10211" y="9975"/>
                  </a:lnTo>
                  <a:cubicBezTo>
                    <a:pt x="10306" y="9831"/>
                    <a:pt x="10359" y="9662"/>
                    <a:pt x="10359" y="9486"/>
                  </a:cubicBezTo>
                  <a:lnTo>
                    <a:pt x="10359" y="7259"/>
                  </a:lnTo>
                  <a:cubicBezTo>
                    <a:pt x="10359" y="7013"/>
                    <a:pt x="10218" y="6784"/>
                    <a:pt x="9996" y="6671"/>
                  </a:cubicBezTo>
                  <a:lnTo>
                    <a:pt x="9468" y="6408"/>
                  </a:lnTo>
                  <a:cubicBezTo>
                    <a:pt x="9461" y="6404"/>
                    <a:pt x="9454" y="6397"/>
                    <a:pt x="9454" y="6390"/>
                  </a:cubicBezTo>
                  <a:lnTo>
                    <a:pt x="9454" y="6066"/>
                  </a:lnTo>
                  <a:cubicBezTo>
                    <a:pt x="9739" y="5859"/>
                    <a:pt x="9908" y="5524"/>
                    <a:pt x="9908" y="5173"/>
                  </a:cubicBezTo>
                  <a:lnTo>
                    <a:pt x="9908" y="4722"/>
                  </a:lnTo>
                  <a:cubicBezTo>
                    <a:pt x="9908" y="4402"/>
                    <a:pt x="9736" y="4106"/>
                    <a:pt x="9454" y="3952"/>
                  </a:cubicBezTo>
                  <a:lnTo>
                    <a:pt x="9454" y="3420"/>
                  </a:lnTo>
                  <a:cubicBezTo>
                    <a:pt x="9454" y="3325"/>
                    <a:pt x="9507" y="3241"/>
                    <a:pt x="9592" y="3199"/>
                  </a:cubicBezTo>
                  <a:lnTo>
                    <a:pt x="9965" y="3016"/>
                  </a:lnTo>
                  <a:lnTo>
                    <a:pt x="10302" y="3354"/>
                  </a:lnTo>
                  <a:cubicBezTo>
                    <a:pt x="10387" y="3436"/>
                    <a:pt x="10497" y="3478"/>
                    <a:pt x="10607" y="3478"/>
                  </a:cubicBezTo>
                  <a:cubicBezTo>
                    <a:pt x="10717" y="3478"/>
                    <a:pt x="10827" y="3436"/>
                    <a:pt x="10911" y="3354"/>
                  </a:cubicBezTo>
                  <a:lnTo>
                    <a:pt x="11249" y="3016"/>
                  </a:lnTo>
                  <a:lnTo>
                    <a:pt x="11622" y="3199"/>
                  </a:lnTo>
                  <a:cubicBezTo>
                    <a:pt x="11706" y="3241"/>
                    <a:pt x="11759" y="3325"/>
                    <a:pt x="11759" y="3420"/>
                  </a:cubicBezTo>
                  <a:lnTo>
                    <a:pt x="11759" y="3952"/>
                  </a:lnTo>
                  <a:cubicBezTo>
                    <a:pt x="11481" y="4106"/>
                    <a:pt x="11309" y="4402"/>
                    <a:pt x="11305" y="4722"/>
                  </a:cubicBezTo>
                  <a:lnTo>
                    <a:pt x="11305" y="5173"/>
                  </a:lnTo>
                  <a:cubicBezTo>
                    <a:pt x="11309" y="5524"/>
                    <a:pt x="11474" y="5859"/>
                    <a:pt x="11759" y="6066"/>
                  </a:cubicBezTo>
                  <a:lnTo>
                    <a:pt x="11759" y="6390"/>
                  </a:lnTo>
                  <a:cubicBezTo>
                    <a:pt x="11759" y="6397"/>
                    <a:pt x="11755" y="6404"/>
                    <a:pt x="11745" y="6408"/>
                  </a:cubicBezTo>
                  <a:lnTo>
                    <a:pt x="11217" y="6671"/>
                  </a:lnTo>
                  <a:cubicBezTo>
                    <a:pt x="10995" y="6784"/>
                    <a:pt x="10855" y="7009"/>
                    <a:pt x="10855" y="7259"/>
                  </a:cubicBezTo>
                  <a:lnTo>
                    <a:pt x="10855" y="9486"/>
                  </a:lnTo>
                  <a:cubicBezTo>
                    <a:pt x="10855" y="9662"/>
                    <a:pt x="10908" y="9831"/>
                    <a:pt x="11003" y="9975"/>
                  </a:cubicBezTo>
                  <a:lnTo>
                    <a:pt x="11228" y="10313"/>
                  </a:lnTo>
                  <a:cubicBezTo>
                    <a:pt x="11280" y="10390"/>
                    <a:pt x="11309" y="10482"/>
                    <a:pt x="11309" y="10577"/>
                  </a:cubicBezTo>
                  <a:lnTo>
                    <a:pt x="11309" y="11499"/>
                  </a:lnTo>
                  <a:cubicBezTo>
                    <a:pt x="11309" y="11611"/>
                    <a:pt x="11400" y="11703"/>
                    <a:pt x="11513" y="11703"/>
                  </a:cubicBezTo>
                  <a:cubicBezTo>
                    <a:pt x="11625" y="11703"/>
                    <a:pt x="11717" y="11611"/>
                    <a:pt x="11717" y="11499"/>
                  </a:cubicBezTo>
                  <a:lnTo>
                    <a:pt x="11717" y="10577"/>
                  </a:lnTo>
                  <a:cubicBezTo>
                    <a:pt x="11717" y="10401"/>
                    <a:pt x="11668" y="10232"/>
                    <a:pt x="11569" y="10088"/>
                  </a:cubicBezTo>
                  <a:lnTo>
                    <a:pt x="11344" y="9750"/>
                  </a:lnTo>
                  <a:cubicBezTo>
                    <a:pt x="11291" y="9673"/>
                    <a:pt x="11266" y="9581"/>
                    <a:pt x="11266" y="9486"/>
                  </a:cubicBezTo>
                  <a:lnTo>
                    <a:pt x="11266" y="7259"/>
                  </a:lnTo>
                  <a:cubicBezTo>
                    <a:pt x="11266" y="7168"/>
                    <a:pt x="11319" y="7080"/>
                    <a:pt x="11400" y="7041"/>
                  </a:cubicBezTo>
                  <a:lnTo>
                    <a:pt x="11773" y="6854"/>
                  </a:lnTo>
                  <a:lnTo>
                    <a:pt x="12111" y="7192"/>
                  </a:lnTo>
                  <a:cubicBezTo>
                    <a:pt x="12195" y="7277"/>
                    <a:pt x="12306" y="7319"/>
                    <a:pt x="12417" y="7319"/>
                  </a:cubicBezTo>
                  <a:cubicBezTo>
                    <a:pt x="12527" y="7319"/>
                    <a:pt x="12637" y="7277"/>
                    <a:pt x="12720" y="7192"/>
                  </a:cubicBezTo>
                  <a:lnTo>
                    <a:pt x="13061" y="6854"/>
                  </a:lnTo>
                  <a:lnTo>
                    <a:pt x="13430" y="7041"/>
                  </a:lnTo>
                  <a:cubicBezTo>
                    <a:pt x="13515" y="7080"/>
                    <a:pt x="13567" y="7168"/>
                    <a:pt x="13567" y="7259"/>
                  </a:cubicBezTo>
                  <a:lnTo>
                    <a:pt x="13567" y="9486"/>
                  </a:lnTo>
                  <a:cubicBezTo>
                    <a:pt x="13567" y="9581"/>
                    <a:pt x="13539" y="9673"/>
                    <a:pt x="13487" y="9750"/>
                  </a:cubicBezTo>
                  <a:lnTo>
                    <a:pt x="13265" y="10088"/>
                  </a:lnTo>
                  <a:cubicBezTo>
                    <a:pt x="13166" y="10232"/>
                    <a:pt x="13117" y="10401"/>
                    <a:pt x="13117" y="10577"/>
                  </a:cubicBezTo>
                  <a:lnTo>
                    <a:pt x="13117" y="11499"/>
                  </a:lnTo>
                  <a:cubicBezTo>
                    <a:pt x="13117" y="11611"/>
                    <a:pt x="13209" y="11703"/>
                    <a:pt x="13321" y="11703"/>
                  </a:cubicBezTo>
                  <a:cubicBezTo>
                    <a:pt x="13434" y="11703"/>
                    <a:pt x="13525" y="11611"/>
                    <a:pt x="13525" y="11499"/>
                  </a:cubicBezTo>
                  <a:lnTo>
                    <a:pt x="13525" y="10577"/>
                  </a:lnTo>
                  <a:cubicBezTo>
                    <a:pt x="13525" y="10482"/>
                    <a:pt x="13553" y="10390"/>
                    <a:pt x="13603" y="10313"/>
                  </a:cubicBezTo>
                  <a:lnTo>
                    <a:pt x="13828" y="9975"/>
                  </a:lnTo>
                  <a:cubicBezTo>
                    <a:pt x="13926" y="9831"/>
                    <a:pt x="13976" y="9662"/>
                    <a:pt x="13976" y="9486"/>
                  </a:cubicBezTo>
                  <a:lnTo>
                    <a:pt x="13976" y="7259"/>
                  </a:lnTo>
                  <a:cubicBezTo>
                    <a:pt x="13972" y="7006"/>
                    <a:pt x="13824" y="6781"/>
                    <a:pt x="13596" y="6675"/>
                  </a:cubicBezTo>
                  <a:lnTo>
                    <a:pt x="13068" y="6411"/>
                  </a:lnTo>
                  <a:cubicBezTo>
                    <a:pt x="13061" y="6408"/>
                    <a:pt x="13054" y="6401"/>
                    <a:pt x="13057" y="6390"/>
                  </a:cubicBezTo>
                  <a:lnTo>
                    <a:pt x="13057" y="6066"/>
                  </a:lnTo>
                  <a:cubicBezTo>
                    <a:pt x="13339" y="5859"/>
                    <a:pt x="13508" y="5528"/>
                    <a:pt x="13508" y="5176"/>
                  </a:cubicBezTo>
                  <a:lnTo>
                    <a:pt x="13508" y="4722"/>
                  </a:lnTo>
                  <a:cubicBezTo>
                    <a:pt x="13508" y="4237"/>
                    <a:pt x="13114" y="3843"/>
                    <a:pt x="12625" y="3843"/>
                  </a:cubicBezTo>
                  <a:lnTo>
                    <a:pt x="12153" y="3843"/>
                  </a:lnTo>
                  <a:lnTo>
                    <a:pt x="12153" y="3420"/>
                  </a:lnTo>
                  <a:cubicBezTo>
                    <a:pt x="12153" y="3171"/>
                    <a:pt x="12012" y="2945"/>
                    <a:pt x="11791" y="2833"/>
                  </a:cubicBezTo>
                  <a:lnTo>
                    <a:pt x="11263" y="2569"/>
                  </a:lnTo>
                  <a:cubicBezTo>
                    <a:pt x="11252" y="2565"/>
                    <a:pt x="11249" y="2558"/>
                    <a:pt x="11249" y="2551"/>
                  </a:cubicBezTo>
                  <a:lnTo>
                    <a:pt x="11249" y="2228"/>
                  </a:lnTo>
                  <a:cubicBezTo>
                    <a:pt x="11534" y="2017"/>
                    <a:pt x="11699" y="1686"/>
                    <a:pt x="11703" y="1334"/>
                  </a:cubicBezTo>
                  <a:lnTo>
                    <a:pt x="11703" y="884"/>
                  </a:lnTo>
                  <a:cubicBezTo>
                    <a:pt x="11699" y="395"/>
                    <a:pt x="11305" y="0"/>
                    <a:pt x="10820" y="0"/>
                  </a:cubicBezTo>
                  <a:lnTo>
                    <a:pt x="10366" y="0"/>
                  </a:lnTo>
                  <a:cubicBezTo>
                    <a:pt x="9880" y="0"/>
                    <a:pt x="9486" y="395"/>
                    <a:pt x="9486" y="884"/>
                  </a:cubicBezTo>
                  <a:lnTo>
                    <a:pt x="9486" y="1334"/>
                  </a:lnTo>
                  <a:cubicBezTo>
                    <a:pt x="9486" y="1686"/>
                    <a:pt x="9651" y="2017"/>
                    <a:pt x="9936" y="2228"/>
                  </a:cubicBezTo>
                  <a:lnTo>
                    <a:pt x="9936" y="2551"/>
                  </a:lnTo>
                  <a:cubicBezTo>
                    <a:pt x="9936" y="2558"/>
                    <a:pt x="9933" y="2565"/>
                    <a:pt x="9926" y="2569"/>
                  </a:cubicBezTo>
                  <a:lnTo>
                    <a:pt x="9398" y="2833"/>
                  </a:lnTo>
                  <a:cubicBezTo>
                    <a:pt x="9173" y="2945"/>
                    <a:pt x="9032" y="3171"/>
                    <a:pt x="9036" y="3420"/>
                  </a:cubicBezTo>
                  <a:lnTo>
                    <a:pt x="9036" y="3843"/>
                  </a:lnTo>
                  <a:lnTo>
                    <a:pt x="8540" y="3843"/>
                  </a:lnTo>
                  <a:lnTo>
                    <a:pt x="8540" y="3420"/>
                  </a:lnTo>
                  <a:cubicBezTo>
                    <a:pt x="8540" y="3171"/>
                    <a:pt x="8399" y="2945"/>
                    <a:pt x="8177" y="2833"/>
                  </a:cubicBezTo>
                  <a:lnTo>
                    <a:pt x="7649" y="2569"/>
                  </a:lnTo>
                  <a:cubicBezTo>
                    <a:pt x="7642" y="2565"/>
                    <a:pt x="7639" y="2558"/>
                    <a:pt x="7639" y="2551"/>
                  </a:cubicBezTo>
                  <a:lnTo>
                    <a:pt x="7639" y="2228"/>
                  </a:lnTo>
                  <a:cubicBezTo>
                    <a:pt x="7920" y="2017"/>
                    <a:pt x="8089" y="1686"/>
                    <a:pt x="8089" y="1334"/>
                  </a:cubicBezTo>
                  <a:lnTo>
                    <a:pt x="8089" y="884"/>
                  </a:lnTo>
                  <a:cubicBezTo>
                    <a:pt x="8089" y="395"/>
                    <a:pt x="7695" y="0"/>
                    <a:pt x="7206" y="0"/>
                  </a:cubicBezTo>
                  <a:lnTo>
                    <a:pt x="6756" y="0"/>
                  </a:lnTo>
                  <a:cubicBezTo>
                    <a:pt x="6267" y="0"/>
                    <a:pt x="5873" y="395"/>
                    <a:pt x="5873" y="884"/>
                  </a:cubicBezTo>
                  <a:lnTo>
                    <a:pt x="5873" y="1334"/>
                  </a:lnTo>
                  <a:cubicBezTo>
                    <a:pt x="5873" y="1686"/>
                    <a:pt x="6038" y="2017"/>
                    <a:pt x="6323" y="2228"/>
                  </a:cubicBezTo>
                  <a:lnTo>
                    <a:pt x="6323" y="2551"/>
                  </a:lnTo>
                  <a:cubicBezTo>
                    <a:pt x="6319" y="2558"/>
                    <a:pt x="6316" y="2565"/>
                    <a:pt x="6309" y="2569"/>
                  </a:cubicBezTo>
                  <a:lnTo>
                    <a:pt x="5781" y="2833"/>
                  </a:lnTo>
                  <a:cubicBezTo>
                    <a:pt x="5559" y="2942"/>
                    <a:pt x="5419" y="3171"/>
                    <a:pt x="5419" y="3420"/>
                  </a:cubicBezTo>
                  <a:lnTo>
                    <a:pt x="5419" y="3839"/>
                  </a:lnTo>
                  <a:lnTo>
                    <a:pt x="4923" y="3839"/>
                  </a:lnTo>
                  <a:lnTo>
                    <a:pt x="4923" y="3420"/>
                  </a:lnTo>
                  <a:cubicBezTo>
                    <a:pt x="4926" y="3171"/>
                    <a:pt x="4785" y="2942"/>
                    <a:pt x="4560" y="2833"/>
                  </a:cubicBezTo>
                  <a:lnTo>
                    <a:pt x="4032" y="2569"/>
                  </a:lnTo>
                  <a:cubicBezTo>
                    <a:pt x="4025" y="2565"/>
                    <a:pt x="4022" y="2558"/>
                    <a:pt x="4022" y="2551"/>
                  </a:cubicBezTo>
                  <a:lnTo>
                    <a:pt x="4022" y="2228"/>
                  </a:lnTo>
                  <a:cubicBezTo>
                    <a:pt x="4307" y="2017"/>
                    <a:pt x="4472" y="1686"/>
                    <a:pt x="4472" y="1334"/>
                  </a:cubicBezTo>
                  <a:lnTo>
                    <a:pt x="4472" y="884"/>
                  </a:lnTo>
                  <a:cubicBezTo>
                    <a:pt x="4472" y="395"/>
                    <a:pt x="4078" y="0"/>
                    <a:pt x="3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05" name="Google Shape;13005;p33"/>
          <p:cNvGrpSpPr/>
          <p:nvPr/>
        </p:nvGrpSpPr>
        <p:grpSpPr>
          <a:xfrm>
            <a:off x="2738545" y="3367028"/>
            <a:ext cx="363500" cy="340674"/>
            <a:chOff x="2738545" y="3367028"/>
            <a:chExt cx="363500" cy="340674"/>
          </a:xfrm>
        </p:grpSpPr>
        <p:sp>
          <p:nvSpPr>
            <p:cNvPr id="13006" name="Google Shape;13006;p33"/>
            <p:cNvSpPr/>
            <p:nvPr/>
          </p:nvSpPr>
          <p:spPr>
            <a:xfrm>
              <a:off x="2965739" y="3497530"/>
              <a:ext cx="79722" cy="79696"/>
            </a:xfrm>
            <a:custGeom>
              <a:rect b="b" l="l" r="r" t="t"/>
              <a:pathLst>
                <a:path extrusionOk="0" h="3062" w="3063">
                  <a:moveTo>
                    <a:pt x="1532" y="0"/>
                  </a:moveTo>
                  <a:cubicBezTo>
                    <a:pt x="687" y="0"/>
                    <a:pt x="1" y="686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76" y="3061"/>
                    <a:pt x="3062" y="2375"/>
                    <a:pt x="3062" y="1531"/>
                  </a:cubicBezTo>
                  <a:cubicBezTo>
                    <a:pt x="3062" y="686"/>
                    <a:pt x="2376" y="0"/>
                    <a:pt x="1532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7" name="Google Shape;13007;p33"/>
            <p:cNvSpPr/>
            <p:nvPr/>
          </p:nvSpPr>
          <p:spPr>
            <a:xfrm>
              <a:off x="2961262" y="3528841"/>
              <a:ext cx="88676" cy="48385"/>
            </a:xfrm>
            <a:custGeom>
              <a:rect b="b" l="l" r="r" t="t"/>
              <a:pathLst>
                <a:path extrusionOk="0" h="1859" w="3407">
                  <a:moveTo>
                    <a:pt x="208" y="0"/>
                  </a:moveTo>
                  <a:lnTo>
                    <a:pt x="208" y="0"/>
                  </a:lnTo>
                  <a:cubicBezTo>
                    <a:pt x="1" y="954"/>
                    <a:pt x="729" y="1858"/>
                    <a:pt x="1704" y="1858"/>
                  </a:cubicBezTo>
                  <a:cubicBezTo>
                    <a:pt x="2682" y="1858"/>
                    <a:pt x="3406" y="954"/>
                    <a:pt x="3199" y="0"/>
                  </a:cubicBezTo>
                  <a:lnTo>
                    <a:pt x="3199" y="0"/>
                  </a:lnTo>
                  <a:cubicBezTo>
                    <a:pt x="3044" y="704"/>
                    <a:pt x="2421" y="1204"/>
                    <a:pt x="1704" y="1204"/>
                  </a:cubicBezTo>
                  <a:cubicBezTo>
                    <a:pt x="986" y="1204"/>
                    <a:pt x="363" y="704"/>
                    <a:pt x="208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8" name="Google Shape;13008;p33"/>
            <p:cNvSpPr/>
            <p:nvPr/>
          </p:nvSpPr>
          <p:spPr>
            <a:xfrm>
              <a:off x="2743855" y="3491934"/>
              <a:ext cx="85474" cy="90966"/>
            </a:xfrm>
            <a:custGeom>
              <a:rect b="b" l="l" r="r" t="t"/>
              <a:pathLst>
                <a:path extrusionOk="0" h="3495" w="3284">
                  <a:moveTo>
                    <a:pt x="877" y="0"/>
                  </a:moveTo>
                  <a:cubicBezTo>
                    <a:pt x="395" y="0"/>
                    <a:pt x="1" y="391"/>
                    <a:pt x="1" y="873"/>
                  </a:cubicBezTo>
                  <a:lnTo>
                    <a:pt x="1" y="2622"/>
                  </a:lnTo>
                  <a:cubicBezTo>
                    <a:pt x="1" y="3104"/>
                    <a:pt x="395" y="3494"/>
                    <a:pt x="877" y="3494"/>
                  </a:cubicBezTo>
                  <a:lnTo>
                    <a:pt x="3283" y="3494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9" name="Google Shape;13009;p33"/>
            <p:cNvSpPr/>
            <p:nvPr/>
          </p:nvSpPr>
          <p:spPr>
            <a:xfrm>
              <a:off x="2743855" y="3492481"/>
              <a:ext cx="85474" cy="90420"/>
            </a:xfrm>
            <a:custGeom>
              <a:rect b="b" l="l" r="r" t="t"/>
              <a:pathLst>
                <a:path extrusionOk="0" h="3474" w="3284">
                  <a:moveTo>
                    <a:pt x="680" y="1"/>
                  </a:moveTo>
                  <a:cubicBezTo>
                    <a:pt x="282" y="92"/>
                    <a:pt x="1" y="444"/>
                    <a:pt x="1" y="852"/>
                  </a:cubicBezTo>
                  <a:lnTo>
                    <a:pt x="1" y="2601"/>
                  </a:lnTo>
                  <a:cubicBezTo>
                    <a:pt x="1" y="3083"/>
                    <a:pt x="391" y="3473"/>
                    <a:pt x="873" y="3473"/>
                  </a:cubicBezTo>
                  <a:lnTo>
                    <a:pt x="3283" y="3473"/>
                  </a:lnTo>
                  <a:lnTo>
                    <a:pt x="3283" y="2819"/>
                  </a:lnTo>
                  <a:lnTo>
                    <a:pt x="1095" y="2819"/>
                  </a:lnTo>
                  <a:cubicBezTo>
                    <a:pt x="852" y="2819"/>
                    <a:pt x="655" y="2622"/>
                    <a:pt x="655" y="2383"/>
                  </a:cubicBezTo>
                  <a:lnTo>
                    <a:pt x="655" y="194"/>
                  </a:lnTo>
                  <a:cubicBezTo>
                    <a:pt x="655" y="127"/>
                    <a:pt x="662" y="64"/>
                    <a:pt x="68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0" name="Google Shape;13010;p33"/>
            <p:cNvSpPr/>
            <p:nvPr/>
          </p:nvSpPr>
          <p:spPr>
            <a:xfrm>
              <a:off x="2829303" y="3395138"/>
              <a:ext cx="142240" cy="284559"/>
            </a:xfrm>
            <a:custGeom>
              <a:rect b="b" l="l" r="r" t="t"/>
              <a:pathLst>
                <a:path extrusionOk="0" h="10933" w="5465">
                  <a:moveTo>
                    <a:pt x="5465" y="0"/>
                  </a:moveTo>
                  <a:cubicBezTo>
                    <a:pt x="5465" y="0"/>
                    <a:pt x="3276" y="3716"/>
                    <a:pt x="0" y="3716"/>
                  </a:cubicBezTo>
                  <a:lnTo>
                    <a:pt x="0" y="7213"/>
                  </a:lnTo>
                  <a:cubicBezTo>
                    <a:pt x="3280" y="7213"/>
                    <a:pt x="5465" y="10932"/>
                    <a:pt x="5465" y="10932"/>
                  </a:cubicBezTo>
                  <a:lnTo>
                    <a:pt x="5465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1" name="Google Shape;13011;p33"/>
            <p:cNvSpPr/>
            <p:nvPr/>
          </p:nvSpPr>
          <p:spPr>
            <a:xfrm>
              <a:off x="2829303" y="3565826"/>
              <a:ext cx="142240" cy="113870"/>
            </a:xfrm>
            <a:custGeom>
              <a:rect b="b" l="l" r="r" t="t"/>
              <a:pathLst>
                <a:path extrusionOk="0" h="4375" w="5465">
                  <a:moveTo>
                    <a:pt x="0" y="1"/>
                  </a:moveTo>
                  <a:lnTo>
                    <a:pt x="0" y="655"/>
                  </a:lnTo>
                  <a:cubicBezTo>
                    <a:pt x="3280" y="655"/>
                    <a:pt x="5465" y="4374"/>
                    <a:pt x="5465" y="4374"/>
                  </a:cubicBezTo>
                  <a:lnTo>
                    <a:pt x="5465" y="3062"/>
                  </a:lnTo>
                  <a:cubicBezTo>
                    <a:pt x="5465" y="3062"/>
                    <a:pt x="3276" y="1"/>
                    <a:pt x="0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2" name="Google Shape;13012;p33"/>
            <p:cNvSpPr/>
            <p:nvPr/>
          </p:nvSpPr>
          <p:spPr>
            <a:xfrm>
              <a:off x="2971439" y="3372338"/>
              <a:ext cx="34174" cy="330055"/>
            </a:xfrm>
            <a:custGeom>
              <a:rect b="b" l="l" r="r" t="t"/>
              <a:pathLst>
                <a:path extrusionOk="0" h="12681" w="1313">
                  <a:moveTo>
                    <a:pt x="0" y="0"/>
                  </a:moveTo>
                  <a:lnTo>
                    <a:pt x="0" y="12681"/>
                  </a:lnTo>
                  <a:lnTo>
                    <a:pt x="1313" y="12681"/>
                  </a:lnTo>
                  <a:lnTo>
                    <a:pt x="1313" y="0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3" name="Google Shape;13013;p33"/>
            <p:cNvSpPr/>
            <p:nvPr/>
          </p:nvSpPr>
          <p:spPr>
            <a:xfrm>
              <a:off x="2971439" y="3673997"/>
              <a:ext cx="34174" cy="28396"/>
            </a:xfrm>
            <a:custGeom>
              <a:rect b="b" l="l" r="r" t="t"/>
              <a:pathLst>
                <a:path extrusionOk="0" h="1091" w="1313">
                  <a:moveTo>
                    <a:pt x="0" y="0"/>
                  </a:moveTo>
                  <a:lnTo>
                    <a:pt x="0" y="1091"/>
                  </a:lnTo>
                  <a:lnTo>
                    <a:pt x="1313" y="1091"/>
                  </a:lnTo>
                  <a:lnTo>
                    <a:pt x="13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4" name="Google Shape;13014;p33"/>
            <p:cNvSpPr/>
            <p:nvPr/>
          </p:nvSpPr>
          <p:spPr>
            <a:xfrm>
              <a:off x="2783703" y="3491830"/>
              <a:ext cx="45522" cy="91070"/>
            </a:xfrm>
            <a:custGeom>
              <a:rect b="b" l="l" r="r" t="t"/>
              <a:pathLst>
                <a:path extrusionOk="0" h="3499" w="1749">
                  <a:moveTo>
                    <a:pt x="0" y="1"/>
                  </a:moveTo>
                  <a:lnTo>
                    <a:pt x="0" y="3498"/>
                  </a:lnTo>
                  <a:lnTo>
                    <a:pt x="1749" y="3498"/>
                  </a:lnTo>
                  <a:lnTo>
                    <a:pt x="1749" y="1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5" name="Google Shape;13015;p33"/>
            <p:cNvSpPr/>
            <p:nvPr/>
          </p:nvSpPr>
          <p:spPr>
            <a:xfrm>
              <a:off x="2783703" y="3565826"/>
              <a:ext cx="45522" cy="17074"/>
            </a:xfrm>
            <a:custGeom>
              <a:rect b="b" l="l" r="r" t="t"/>
              <a:pathLst>
                <a:path extrusionOk="0" h="656" w="1749">
                  <a:moveTo>
                    <a:pt x="0" y="1"/>
                  </a:moveTo>
                  <a:lnTo>
                    <a:pt x="0" y="655"/>
                  </a:lnTo>
                  <a:lnTo>
                    <a:pt x="1749" y="655"/>
                  </a:lnTo>
                  <a:lnTo>
                    <a:pt x="17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6" name="Google Shape;13016;p33"/>
            <p:cNvSpPr/>
            <p:nvPr/>
          </p:nvSpPr>
          <p:spPr>
            <a:xfrm>
              <a:off x="2800725" y="3611348"/>
              <a:ext cx="34200" cy="34174"/>
            </a:xfrm>
            <a:custGeom>
              <a:rect b="b" l="l" r="r" t="t"/>
              <a:pathLst>
                <a:path extrusionOk="0" h="1313" w="1314">
                  <a:moveTo>
                    <a:pt x="1" y="1"/>
                  </a:moveTo>
                  <a:lnTo>
                    <a:pt x="1" y="1313"/>
                  </a:lnTo>
                  <a:lnTo>
                    <a:pt x="1313" y="1313"/>
                  </a:lnTo>
                  <a:lnTo>
                    <a:pt x="1313" y="1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7" name="Google Shape;13017;p33"/>
            <p:cNvSpPr/>
            <p:nvPr/>
          </p:nvSpPr>
          <p:spPr>
            <a:xfrm>
              <a:off x="2783703" y="3582874"/>
              <a:ext cx="45522" cy="85370"/>
            </a:xfrm>
            <a:custGeom>
              <a:rect b="b" l="l" r="r" t="t"/>
              <a:pathLst>
                <a:path extrusionOk="0" h="3280" w="1749">
                  <a:moveTo>
                    <a:pt x="0" y="0"/>
                  </a:moveTo>
                  <a:lnTo>
                    <a:pt x="0" y="3280"/>
                  </a:lnTo>
                  <a:lnTo>
                    <a:pt x="873" y="3280"/>
                  </a:lnTo>
                  <a:lnTo>
                    <a:pt x="1749" y="0"/>
                  </a:ln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8" name="Google Shape;13018;p33"/>
            <p:cNvSpPr/>
            <p:nvPr/>
          </p:nvSpPr>
          <p:spPr>
            <a:xfrm>
              <a:off x="2738545" y="3367028"/>
              <a:ext cx="312304" cy="340674"/>
            </a:xfrm>
            <a:custGeom>
              <a:rect b="b" l="l" r="r" t="t"/>
              <a:pathLst>
                <a:path extrusionOk="0" h="13089" w="11999">
                  <a:moveTo>
                    <a:pt x="10465" y="5236"/>
                  </a:moveTo>
                  <a:cubicBezTo>
                    <a:pt x="11112" y="5338"/>
                    <a:pt x="11587" y="5894"/>
                    <a:pt x="11587" y="6545"/>
                  </a:cubicBezTo>
                  <a:cubicBezTo>
                    <a:pt x="11587" y="7199"/>
                    <a:pt x="11112" y="7755"/>
                    <a:pt x="10465" y="7857"/>
                  </a:cubicBezTo>
                  <a:lnTo>
                    <a:pt x="10465" y="5236"/>
                  </a:lnTo>
                  <a:close/>
                  <a:moveTo>
                    <a:pt x="1531" y="5004"/>
                  </a:moveTo>
                  <a:lnTo>
                    <a:pt x="1531" y="8093"/>
                  </a:lnTo>
                  <a:lnTo>
                    <a:pt x="1077" y="8093"/>
                  </a:lnTo>
                  <a:cubicBezTo>
                    <a:pt x="708" y="8093"/>
                    <a:pt x="405" y="7790"/>
                    <a:pt x="409" y="7421"/>
                  </a:cubicBezTo>
                  <a:lnTo>
                    <a:pt x="409" y="5672"/>
                  </a:lnTo>
                  <a:cubicBezTo>
                    <a:pt x="409" y="5303"/>
                    <a:pt x="708" y="5004"/>
                    <a:pt x="1077" y="5004"/>
                  </a:cubicBezTo>
                  <a:close/>
                  <a:moveTo>
                    <a:pt x="3280" y="5000"/>
                  </a:moveTo>
                  <a:lnTo>
                    <a:pt x="3280" y="8093"/>
                  </a:lnTo>
                  <a:lnTo>
                    <a:pt x="1939" y="8093"/>
                  </a:lnTo>
                  <a:lnTo>
                    <a:pt x="1939" y="5004"/>
                  </a:lnTo>
                  <a:lnTo>
                    <a:pt x="3280" y="5000"/>
                  </a:lnTo>
                  <a:close/>
                  <a:moveTo>
                    <a:pt x="3498" y="9592"/>
                  </a:moveTo>
                  <a:lnTo>
                    <a:pt x="3498" y="10496"/>
                  </a:lnTo>
                  <a:lnTo>
                    <a:pt x="3107" y="10496"/>
                  </a:lnTo>
                  <a:lnTo>
                    <a:pt x="3350" y="9592"/>
                  </a:lnTo>
                  <a:close/>
                  <a:moveTo>
                    <a:pt x="3217" y="8501"/>
                  </a:moveTo>
                  <a:lnTo>
                    <a:pt x="2453" y="11368"/>
                  </a:lnTo>
                  <a:lnTo>
                    <a:pt x="1939" y="11368"/>
                  </a:lnTo>
                  <a:lnTo>
                    <a:pt x="1939" y="8501"/>
                  </a:lnTo>
                  <a:close/>
                  <a:moveTo>
                    <a:pt x="10056" y="412"/>
                  </a:moveTo>
                  <a:lnTo>
                    <a:pt x="10056" y="12681"/>
                  </a:lnTo>
                  <a:lnTo>
                    <a:pt x="9156" y="12681"/>
                  </a:lnTo>
                  <a:lnTo>
                    <a:pt x="9156" y="4040"/>
                  </a:lnTo>
                  <a:cubicBezTo>
                    <a:pt x="9156" y="3904"/>
                    <a:pt x="9053" y="3836"/>
                    <a:pt x="8950" y="3836"/>
                  </a:cubicBezTo>
                  <a:cubicBezTo>
                    <a:pt x="8847" y="3836"/>
                    <a:pt x="8744" y="3904"/>
                    <a:pt x="8744" y="4040"/>
                  </a:cubicBezTo>
                  <a:lnTo>
                    <a:pt x="8744" y="11340"/>
                  </a:lnTo>
                  <a:cubicBezTo>
                    <a:pt x="8396" y="10865"/>
                    <a:pt x="8009" y="10418"/>
                    <a:pt x="7590" y="10007"/>
                  </a:cubicBezTo>
                  <a:cubicBezTo>
                    <a:pt x="7020" y="9454"/>
                    <a:pt x="6422" y="9015"/>
                    <a:pt x="5817" y="8694"/>
                  </a:cubicBezTo>
                  <a:cubicBezTo>
                    <a:pt x="5117" y="8328"/>
                    <a:pt x="4402" y="8128"/>
                    <a:pt x="3688" y="8096"/>
                  </a:cubicBezTo>
                  <a:lnTo>
                    <a:pt x="3688" y="5000"/>
                  </a:lnTo>
                  <a:cubicBezTo>
                    <a:pt x="4402" y="4965"/>
                    <a:pt x="5117" y="4764"/>
                    <a:pt x="5817" y="4398"/>
                  </a:cubicBezTo>
                  <a:cubicBezTo>
                    <a:pt x="6422" y="4082"/>
                    <a:pt x="7020" y="3638"/>
                    <a:pt x="7590" y="3086"/>
                  </a:cubicBezTo>
                  <a:cubicBezTo>
                    <a:pt x="8009" y="2674"/>
                    <a:pt x="8396" y="2227"/>
                    <a:pt x="8744" y="1753"/>
                  </a:cubicBezTo>
                  <a:lnTo>
                    <a:pt x="8744" y="3058"/>
                  </a:lnTo>
                  <a:cubicBezTo>
                    <a:pt x="8744" y="3170"/>
                    <a:pt x="8836" y="3262"/>
                    <a:pt x="8948" y="3262"/>
                  </a:cubicBezTo>
                  <a:cubicBezTo>
                    <a:pt x="9061" y="3262"/>
                    <a:pt x="9152" y="3170"/>
                    <a:pt x="9156" y="3058"/>
                  </a:cubicBezTo>
                  <a:lnTo>
                    <a:pt x="9156" y="412"/>
                  </a:lnTo>
                  <a:close/>
                  <a:moveTo>
                    <a:pt x="8948" y="0"/>
                  </a:moveTo>
                  <a:cubicBezTo>
                    <a:pt x="8836" y="0"/>
                    <a:pt x="8744" y="92"/>
                    <a:pt x="8744" y="204"/>
                  </a:cubicBezTo>
                  <a:lnTo>
                    <a:pt x="8744" y="1021"/>
                  </a:lnTo>
                  <a:cubicBezTo>
                    <a:pt x="8332" y="1668"/>
                    <a:pt x="7843" y="2263"/>
                    <a:pt x="7294" y="2797"/>
                  </a:cubicBezTo>
                  <a:cubicBezTo>
                    <a:pt x="6450" y="3614"/>
                    <a:pt x="5106" y="4592"/>
                    <a:pt x="3484" y="4592"/>
                  </a:cubicBezTo>
                  <a:lnTo>
                    <a:pt x="1077" y="4592"/>
                  </a:lnTo>
                  <a:cubicBezTo>
                    <a:pt x="483" y="4592"/>
                    <a:pt x="1" y="5074"/>
                    <a:pt x="1" y="5669"/>
                  </a:cubicBezTo>
                  <a:lnTo>
                    <a:pt x="1" y="7417"/>
                  </a:lnTo>
                  <a:cubicBezTo>
                    <a:pt x="1" y="8015"/>
                    <a:pt x="483" y="8497"/>
                    <a:pt x="1077" y="8497"/>
                  </a:cubicBezTo>
                  <a:lnTo>
                    <a:pt x="1528" y="8497"/>
                  </a:lnTo>
                  <a:lnTo>
                    <a:pt x="1528" y="11573"/>
                  </a:lnTo>
                  <a:cubicBezTo>
                    <a:pt x="1531" y="11685"/>
                    <a:pt x="1623" y="11777"/>
                    <a:pt x="1735" y="11777"/>
                  </a:cubicBezTo>
                  <a:lnTo>
                    <a:pt x="2608" y="11777"/>
                  </a:lnTo>
                  <a:cubicBezTo>
                    <a:pt x="2703" y="11777"/>
                    <a:pt x="2784" y="11713"/>
                    <a:pt x="2808" y="11625"/>
                  </a:cubicBezTo>
                  <a:lnTo>
                    <a:pt x="3002" y="10908"/>
                  </a:lnTo>
                  <a:lnTo>
                    <a:pt x="3706" y="10908"/>
                  </a:lnTo>
                  <a:cubicBezTo>
                    <a:pt x="3818" y="10904"/>
                    <a:pt x="3910" y="10813"/>
                    <a:pt x="3910" y="10700"/>
                  </a:cubicBezTo>
                  <a:lnTo>
                    <a:pt x="3910" y="9388"/>
                  </a:lnTo>
                  <a:cubicBezTo>
                    <a:pt x="3910" y="9275"/>
                    <a:pt x="3818" y="9183"/>
                    <a:pt x="3706" y="9183"/>
                  </a:cubicBezTo>
                  <a:lnTo>
                    <a:pt x="3463" y="9183"/>
                  </a:lnTo>
                  <a:lnTo>
                    <a:pt x="3642" y="8504"/>
                  </a:lnTo>
                  <a:cubicBezTo>
                    <a:pt x="5197" y="8564"/>
                    <a:pt x="6482" y="9504"/>
                    <a:pt x="7298" y="10295"/>
                  </a:cubicBezTo>
                  <a:cubicBezTo>
                    <a:pt x="7847" y="10830"/>
                    <a:pt x="8336" y="11425"/>
                    <a:pt x="8748" y="12069"/>
                  </a:cubicBezTo>
                  <a:lnTo>
                    <a:pt x="8748" y="12885"/>
                  </a:lnTo>
                  <a:cubicBezTo>
                    <a:pt x="8748" y="12997"/>
                    <a:pt x="8839" y="13089"/>
                    <a:pt x="8952" y="13089"/>
                  </a:cubicBezTo>
                  <a:lnTo>
                    <a:pt x="10264" y="13089"/>
                  </a:lnTo>
                  <a:cubicBezTo>
                    <a:pt x="10377" y="13089"/>
                    <a:pt x="10468" y="12997"/>
                    <a:pt x="10468" y="12885"/>
                  </a:cubicBezTo>
                  <a:lnTo>
                    <a:pt x="10468" y="8269"/>
                  </a:lnTo>
                  <a:cubicBezTo>
                    <a:pt x="11341" y="8163"/>
                    <a:pt x="11999" y="7424"/>
                    <a:pt x="11999" y="6545"/>
                  </a:cubicBezTo>
                  <a:cubicBezTo>
                    <a:pt x="11999" y="5665"/>
                    <a:pt x="11341" y="4926"/>
                    <a:pt x="10468" y="4821"/>
                  </a:cubicBezTo>
                  <a:lnTo>
                    <a:pt x="10465" y="4824"/>
                  </a:lnTo>
                  <a:lnTo>
                    <a:pt x="10465" y="204"/>
                  </a:lnTo>
                  <a:cubicBezTo>
                    <a:pt x="10465" y="92"/>
                    <a:pt x="10373" y="0"/>
                    <a:pt x="10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9" name="Google Shape;13019;p33"/>
            <p:cNvSpPr/>
            <p:nvPr/>
          </p:nvSpPr>
          <p:spPr>
            <a:xfrm>
              <a:off x="3072452" y="3532043"/>
              <a:ext cx="29593" cy="10645"/>
            </a:xfrm>
            <a:custGeom>
              <a:rect b="b" l="l" r="r" t="t"/>
              <a:pathLst>
                <a:path extrusionOk="0" h="409" w="1137">
                  <a:moveTo>
                    <a:pt x="274" y="1"/>
                  </a:moveTo>
                  <a:cubicBezTo>
                    <a:pt x="0" y="1"/>
                    <a:pt x="0" y="409"/>
                    <a:pt x="274" y="409"/>
                  </a:cubicBezTo>
                  <a:lnTo>
                    <a:pt x="929" y="409"/>
                  </a:lnTo>
                  <a:cubicBezTo>
                    <a:pt x="1045" y="409"/>
                    <a:pt x="1136" y="317"/>
                    <a:pt x="1136" y="205"/>
                  </a:cubicBezTo>
                  <a:cubicBezTo>
                    <a:pt x="1136" y="92"/>
                    <a:pt x="1045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0" name="Google Shape;13020;p33"/>
            <p:cNvSpPr/>
            <p:nvPr/>
          </p:nvSpPr>
          <p:spPr>
            <a:xfrm>
              <a:off x="3050927" y="3467598"/>
              <a:ext cx="26626" cy="22800"/>
            </a:xfrm>
            <a:custGeom>
              <a:rect b="b" l="l" r="r" t="t"/>
              <a:pathLst>
                <a:path extrusionOk="0" h="876" w="1023">
                  <a:moveTo>
                    <a:pt x="730" y="0"/>
                  </a:moveTo>
                  <a:cubicBezTo>
                    <a:pt x="683" y="0"/>
                    <a:pt x="633" y="19"/>
                    <a:pt x="588" y="63"/>
                  </a:cubicBezTo>
                  <a:lnTo>
                    <a:pt x="123" y="527"/>
                  </a:lnTo>
                  <a:cubicBezTo>
                    <a:pt x="0" y="658"/>
                    <a:pt x="88" y="872"/>
                    <a:pt x="268" y="876"/>
                  </a:cubicBezTo>
                  <a:cubicBezTo>
                    <a:pt x="324" y="876"/>
                    <a:pt x="377" y="855"/>
                    <a:pt x="415" y="816"/>
                  </a:cubicBezTo>
                  <a:lnTo>
                    <a:pt x="880" y="351"/>
                  </a:lnTo>
                  <a:cubicBezTo>
                    <a:pt x="1023" y="203"/>
                    <a:pt x="888" y="0"/>
                    <a:pt x="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1" name="Google Shape;13021;p33"/>
            <p:cNvSpPr/>
            <p:nvPr/>
          </p:nvSpPr>
          <p:spPr>
            <a:xfrm>
              <a:off x="3050198" y="3584202"/>
              <a:ext cx="27355" cy="22930"/>
            </a:xfrm>
            <a:custGeom>
              <a:rect b="b" l="l" r="r" t="t"/>
              <a:pathLst>
                <a:path extrusionOk="0" h="881" w="1051">
                  <a:moveTo>
                    <a:pt x="296" y="0"/>
                  </a:moveTo>
                  <a:cubicBezTo>
                    <a:pt x="137" y="0"/>
                    <a:pt x="0" y="209"/>
                    <a:pt x="151" y="357"/>
                  </a:cubicBezTo>
                  <a:lnTo>
                    <a:pt x="616" y="818"/>
                  </a:lnTo>
                  <a:cubicBezTo>
                    <a:pt x="660" y="862"/>
                    <a:pt x="709" y="881"/>
                    <a:pt x="757" y="881"/>
                  </a:cubicBezTo>
                  <a:cubicBezTo>
                    <a:pt x="914" y="881"/>
                    <a:pt x="1050" y="678"/>
                    <a:pt x="904" y="530"/>
                  </a:cubicBezTo>
                  <a:lnTo>
                    <a:pt x="440" y="65"/>
                  </a:lnTo>
                  <a:cubicBezTo>
                    <a:pt x="395" y="20"/>
                    <a:pt x="344" y="0"/>
                    <a:pt x="2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22" name="Google Shape;13022;p33"/>
          <p:cNvGrpSpPr/>
          <p:nvPr/>
        </p:nvGrpSpPr>
        <p:grpSpPr>
          <a:xfrm>
            <a:off x="3669445" y="3378376"/>
            <a:ext cx="363474" cy="317978"/>
            <a:chOff x="3669445" y="3378376"/>
            <a:chExt cx="363474" cy="317978"/>
          </a:xfrm>
        </p:grpSpPr>
        <p:sp>
          <p:nvSpPr>
            <p:cNvPr id="13023" name="Google Shape;13023;p33"/>
            <p:cNvSpPr/>
            <p:nvPr/>
          </p:nvSpPr>
          <p:spPr>
            <a:xfrm>
              <a:off x="3674754" y="3463356"/>
              <a:ext cx="352855" cy="227689"/>
            </a:xfrm>
            <a:custGeom>
              <a:rect b="b" l="l" r="r" t="t"/>
              <a:pathLst>
                <a:path extrusionOk="0" h="8748" w="13557">
                  <a:moveTo>
                    <a:pt x="436" y="1"/>
                  </a:moveTo>
                  <a:cubicBezTo>
                    <a:pt x="197" y="1"/>
                    <a:pt x="0" y="198"/>
                    <a:pt x="0" y="437"/>
                  </a:cubicBezTo>
                  <a:lnTo>
                    <a:pt x="0" y="8311"/>
                  </a:lnTo>
                  <a:cubicBezTo>
                    <a:pt x="0" y="8551"/>
                    <a:pt x="197" y="8748"/>
                    <a:pt x="436" y="8748"/>
                  </a:cubicBezTo>
                  <a:lnTo>
                    <a:pt x="13120" y="8748"/>
                  </a:lnTo>
                  <a:cubicBezTo>
                    <a:pt x="13360" y="8748"/>
                    <a:pt x="13557" y="8551"/>
                    <a:pt x="13557" y="8311"/>
                  </a:cubicBezTo>
                  <a:lnTo>
                    <a:pt x="13557" y="437"/>
                  </a:lnTo>
                  <a:cubicBezTo>
                    <a:pt x="13557" y="198"/>
                    <a:pt x="13360" y="1"/>
                    <a:pt x="1311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4" name="Google Shape;13024;p33"/>
            <p:cNvSpPr/>
            <p:nvPr/>
          </p:nvSpPr>
          <p:spPr>
            <a:xfrm>
              <a:off x="3674754" y="3463356"/>
              <a:ext cx="352855" cy="17152"/>
            </a:xfrm>
            <a:custGeom>
              <a:rect b="b" l="l" r="r" t="t"/>
              <a:pathLst>
                <a:path extrusionOk="0" h="659" w="13557">
                  <a:moveTo>
                    <a:pt x="436" y="1"/>
                  </a:moveTo>
                  <a:cubicBezTo>
                    <a:pt x="197" y="1"/>
                    <a:pt x="0" y="198"/>
                    <a:pt x="0" y="437"/>
                  </a:cubicBezTo>
                  <a:lnTo>
                    <a:pt x="0" y="659"/>
                  </a:lnTo>
                  <a:lnTo>
                    <a:pt x="13557" y="659"/>
                  </a:lnTo>
                  <a:lnTo>
                    <a:pt x="13557" y="437"/>
                  </a:lnTo>
                  <a:cubicBezTo>
                    <a:pt x="13557" y="198"/>
                    <a:pt x="13360" y="1"/>
                    <a:pt x="131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5" name="Google Shape;13025;p33"/>
            <p:cNvSpPr/>
            <p:nvPr/>
          </p:nvSpPr>
          <p:spPr>
            <a:xfrm>
              <a:off x="3708902" y="3508956"/>
              <a:ext cx="113844" cy="147940"/>
            </a:xfrm>
            <a:custGeom>
              <a:rect b="b" l="l" r="r" t="t"/>
              <a:pathLst>
                <a:path extrusionOk="0" h="5684" w="4374">
                  <a:moveTo>
                    <a:pt x="219" y="1"/>
                  </a:moveTo>
                  <a:cubicBezTo>
                    <a:pt x="95" y="1"/>
                    <a:pt x="0" y="96"/>
                    <a:pt x="0" y="219"/>
                  </a:cubicBezTo>
                  <a:lnTo>
                    <a:pt x="0" y="5465"/>
                  </a:lnTo>
                  <a:cubicBezTo>
                    <a:pt x="0" y="5585"/>
                    <a:pt x="95" y="5683"/>
                    <a:pt x="219" y="5683"/>
                  </a:cubicBezTo>
                  <a:lnTo>
                    <a:pt x="4156" y="5683"/>
                  </a:lnTo>
                  <a:cubicBezTo>
                    <a:pt x="4275" y="5683"/>
                    <a:pt x="4374" y="5588"/>
                    <a:pt x="4374" y="5465"/>
                  </a:cubicBezTo>
                  <a:lnTo>
                    <a:pt x="4374" y="219"/>
                  </a:lnTo>
                  <a:cubicBezTo>
                    <a:pt x="4374" y="96"/>
                    <a:pt x="4275" y="1"/>
                    <a:pt x="4156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6" name="Google Shape;13026;p33"/>
            <p:cNvSpPr/>
            <p:nvPr/>
          </p:nvSpPr>
          <p:spPr>
            <a:xfrm>
              <a:off x="3856791" y="3508956"/>
              <a:ext cx="136670" cy="22748"/>
            </a:xfrm>
            <a:custGeom>
              <a:rect b="b" l="l" r="r" t="t"/>
              <a:pathLst>
                <a:path extrusionOk="0" h="874" w="5251">
                  <a:moveTo>
                    <a:pt x="222" y="1"/>
                  </a:moveTo>
                  <a:cubicBezTo>
                    <a:pt x="99" y="1"/>
                    <a:pt x="1" y="96"/>
                    <a:pt x="1" y="219"/>
                  </a:cubicBezTo>
                  <a:lnTo>
                    <a:pt x="1" y="655"/>
                  </a:lnTo>
                  <a:cubicBezTo>
                    <a:pt x="1" y="775"/>
                    <a:pt x="99" y="873"/>
                    <a:pt x="222" y="873"/>
                  </a:cubicBezTo>
                  <a:lnTo>
                    <a:pt x="5032" y="873"/>
                  </a:lnTo>
                  <a:cubicBezTo>
                    <a:pt x="5152" y="873"/>
                    <a:pt x="5250" y="775"/>
                    <a:pt x="5250" y="655"/>
                  </a:cubicBezTo>
                  <a:lnTo>
                    <a:pt x="5250" y="219"/>
                  </a:lnTo>
                  <a:cubicBezTo>
                    <a:pt x="5250" y="96"/>
                    <a:pt x="5152" y="1"/>
                    <a:pt x="5032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7" name="Google Shape;13027;p33"/>
            <p:cNvSpPr/>
            <p:nvPr/>
          </p:nvSpPr>
          <p:spPr>
            <a:xfrm>
              <a:off x="3856791" y="3554400"/>
              <a:ext cx="102496" cy="22826"/>
            </a:xfrm>
            <a:custGeom>
              <a:rect b="b" l="l" r="r" t="t"/>
              <a:pathLst>
                <a:path extrusionOk="0" h="877" w="3938">
                  <a:moveTo>
                    <a:pt x="222" y="0"/>
                  </a:moveTo>
                  <a:cubicBezTo>
                    <a:pt x="99" y="0"/>
                    <a:pt x="1" y="99"/>
                    <a:pt x="1" y="218"/>
                  </a:cubicBezTo>
                  <a:lnTo>
                    <a:pt x="1" y="658"/>
                  </a:lnTo>
                  <a:cubicBezTo>
                    <a:pt x="1" y="778"/>
                    <a:pt x="99" y="876"/>
                    <a:pt x="222" y="876"/>
                  </a:cubicBezTo>
                  <a:lnTo>
                    <a:pt x="3720" y="876"/>
                  </a:lnTo>
                  <a:cubicBezTo>
                    <a:pt x="3839" y="876"/>
                    <a:pt x="3938" y="778"/>
                    <a:pt x="3938" y="658"/>
                  </a:cubicBezTo>
                  <a:lnTo>
                    <a:pt x="3938" y="218"/>
                  </a:lnTo>
                  <a:cubicBezTo>
                    <a:pt x="3938" y="99"/>
                    <a:pt x="3839" y="0"/>
                    <a:pt x="3720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8" name="Google Shape;13028;p33"/>
            <p:cNvSpPr/>
            <p:nvPr/>
          </p:nvSpPr>
          <p:spPr>
            <a:xfrm>
              <a:off x="3822721" y="3383686"/>
              <a:ext cx="56896" cy="102496"/>
            </a:xfrm>
            <a:custGeom>
              <a:rect b="b" l="l" r="r" t="t"/>
              <a:pathLst>
                <a:path extrusionOk="0" h="3938" w="2186">
                  <a:moveTo>
                    <a:pt x="1" y="1"/>
                  </a:moveTo>
                  <a:lnTo>
                    <a:pt x="437" y="3938"/>
                  </a:lnTo>
                  <a:lnTo>
                    <a:pt x="1750" y="393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9" name="Google Shape;13029;p33"/>
            <p:cNvSpPr/>
            <p:nvPr/>
          </p:nvSpPr>
          <p:spPr>
            <a:xfrm>
              <a:off x="3731624" y="3582874"/>
              <a:ext cx="68426" cy="74022"/>
            </a:xfrm>
            <a:custGeom>
              <a:rect b="b" l="l" r="r" t="t"/>
              <a:pathLst>
                <a:path extrusionOk="0" h="2844" w="2629">
                  <a:moveTo>
                    <a:pt x="876" y="0"/>
                  </a:moveTo>
                  <a:lnTo>
                    <a:pt x="876" y="440"/>
                  </a:lnTo>
                  <a:cubicBezTo>
                    <a:pt x="876" y="521"/>
                    <a:pt x="830" y="598"/>
                    <a:pt x="757" y="634"/>
                  </a:cubicBezTo>
                  <a:lnTo>
                    <a:pt x="243" y="890"/>
                  </a:lnTo>
                  <a:cubicBezTo>
                    <a:pt x="95" y="964"/>
                    <a:pt x="0" y="1116"/>
                    <a:pt x="0" y="1281"/>
                  </a:cubicBezTo>
                  <a:lnTo>
                    <a:pt x="0" y="2843"/>
                  </a:lnTo>
                  <a:lnTo>
                    <a:pt x="2628" y="2843"/>
                  </a:lnTo>
                  <a:lnTo>
                    <a:pt x="2628" y="1281"/>
                  </a:lnTo>
                  <a:cubicBezTo>
                    <a:pt x="2625" y="1116"/>
                    <a:pt x="2533" y="964"/>
                    <a:pt x="2382" y="890"/>
                  </a:cubicBezTo>
                  <a:lnTo>
                    <a:pt x="1872" y="634"/>
                  </a:lnTo>
                  <a:cubicBezTo>
                    <a:pt x="1798" y="598"/>
                    <a:pt x="1752" y="521"/>
                    <a:pt x="1752" y="440"/>
                  </a:cubicBezTo>
                  <a:lnTo>
                    <a:pt x="1752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0" name="Google Shape;13030;p33"/>
            <p:cNvSpPr/>
            <p:nvPr/>
          </p:nvSpPr>
          <p:spPr>
            <a:xfrm>
              <a:off x="3731624" y="3600807"/>
              <a:ext cx="68426" cy="56089"/>
            </a:xfrm>
            <a:custGeom>
              <a:rect b="b" l="l" r="r" t="t"/>
              <a:pathLst>
                <a:path extrusionOk="0" h="2155" w="2629">
                  <a:moveTo>
                    <a:pt x="640" y="1"/>
                  </a:moveTo>
                  <a:lnTo>
                    <a:pt x="243" y="201"/>
                  </a:lnTo>
                  <a:cubicBezTo>
                    <a:pt x="95" y="275"/>
                    <a:pt x="0" y="427"/>
                    <a:pt x="0" y="592"/>
                  </a:cubicBezTo>
                  <a:lnTo>
                    <a:pt x="0" y="2154"/>
                  </a:lnTo>
                  <a:lnTo>
                    <a:pt x="2628" y="2154"/>
                  </a:lnTo>
                  <a:lnTo>
                    <a:pt x="2628" y="592"/>
                  </a:lnTo>
                  <a:cubicBezTo>
                    <a:pt x="2625" y="427"/>
                    <a:pt x="2533" y="275"/>
                    <a:pt x="2382" y="201"/>
                  </a:cubicBezTo>
                  <a:lnTo>
                    <a:pt x="1984" y="1"/>
                  </a:lnTo>
                  <a:cubicBezTo>
                    <a:pt x="1823" y="194"/>
                    <a:pt x="1583" y="624"/>
                    <a:pt x="1312" y="624"/>
                  </a:cubicBezTo>
                  <a:cubicBezTo>
                    <a:pt x="1042" y="624"/>
                    <a:pt x="802" y="194"/>
                    <a:pt x="640" y="1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1" name="Google Shape;13031;p33"/>
            <p:cNvSpPr/>
            <p:nvPr/>
          </p:nvSpPr>
          <p:spPr>
            <a:xfrm>
              <a:off x="3731624" y="3610880"/>
              <a:ext cx="17152" cy="46017"/>
            </a:xfrm>
            <a:custGeom>
              <a:rect b="b" l="l" r="r" t="t"/>
              <a:pathLst>
                <a:path extrusionOk="0" h="1768" w="659">
                  <a:moveTo>
                    <a:pt x="53" y="1"/>
                  </a:moveTo>
                  <a:cubicBezTo>
                    <a:pt x="21" y="64"/>
                    <a:pt x="4" y="131"/>
                    <a:pt x="0" y="205"/>
                  </a:cubicBezTo>
                  <a:lnTo>
                    <a:pt x="0" y="1767"/>
                  </a:lnTo>
                  <a:lnTo>
                    <a:pt x="658" y="1767"/>
                  </a:lnTo>
                  <a:lnTo>
                    <a:pt x="658" y="673"/>
                  </a:lnTo>
                  <a:cubicBezTo>
                    <a:pt x="658" y="536"/>
                    <a:pt x="591" y="406"/>
                    <a:pt x="482" y="321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2" name="Google Shape;13032;p33"/>
            <p:cNvSpPr/>
            <p:nvPr/>
          </p:nvSpPr>
          <p:spPr>
            <a:xfrm>
              <a:off x="3782898" y="3610880"/>
              <a:ext cx="17048" cy="46017"/>
            </a:xfrm>
            <a:custGeom>
              <a:rect b="b" l="l" r="r" t="t"/>
              <a:pathLst>
                <a:path extrusionOk="0" h="1768" w="655">
                  <a:moveTo>
                    <a:pt x="602" y="1"/>
                  </a:moveTo>
                  <a:lnTo>
                    <a:pt x="176" y="321"/>
                  </a:lnTo>
                  <a:cubicBezTo>
                    <a:pt x="64" y="406"/>
                    <a:pt x="0" y="536"/>
                    <a:pt x="0" y="673"/>
                  </a:cubicBezTo>
                  <a:lnTo>
                    <a:pt x="0" y="1767"/>
                  </a:lnTo>
                  <a:lnTo>
                    <a:pt x="655" y="1767"/>
                  </a:lnTo>
                  <a:lnTo>
                    <a:pt x="655" y="205"/>
                  </a:lnTo>
                  <a:cubicBezTo>
                    <a:pt x="655" y="131"/>
                    <a:pt x="637" y="64"/>
                    <a:pt x="602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3" name="Google Shape;13033;p33"/>
            <p:cNvSpPr/>
            <p:nvPr/>
          </p:nvSpPr>
          <p:spPr>
            <a:xfrm>
              <a:off x="3743050" y="3537352"/>
              <a:ext cx="45548" cy="51300"/>
            </a:xfrm>
            <a:custGeom>
              <a:rect b="b" l="l" r="r" t="t"/>
              <a:pathLst>
                <a:path extrusionOk="0" h="1971" w="1750">
                  <a:moveTo>
                    <a:pt x="655" y="1"/>
                  </a:moveTo>
                  <a:cubicBezTo>
                    <a:pt x="293" y="1"/>
                    <a:pt x="1" y="296"/>
                    <a:pt x="1" y="659"/>
                  </a:cubicBezTo>
                  <a:lnTo>
                    <a:pt x="1" y="1095"/>
                  </a:lnTo>
                  <a:cubicBezTo>
                    <a:pt x="1" y="1577"/>
                    <a:pt x="391" y="1971"/>
                    <a:pt x="873" y="1971"/>
                  </a:cubicBezTo>
                  <a:cubicBezTo>
                    <a:pt x="1355" y="1967"/>
                    <a:pt x="1750" y="1577"/>
                    <a:pt x="1750" y="1095"/>
                  </a:cubicBezTo>
                  <a:lnTo>
                    <a:pt x="1750" y="659"/>
                  </a:lnTo>
                  <a:cubicBezTo>
                    <a:pt x="1750" y="296"/>
                    <a:pt x="1454" y="1"/>
                    <a:pt x="10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4" name="Google Shape;13034;p33"/>
            <p:cNvSpPr/>
            <p:nvPr/>
          </p:nvSpPr>
          <p:spPr>
            <a:xfrm>
              <a:off x="3742998" y="3537352"/>
              <a:ext cx="31415" cy="51300"/>
            </a:xfrm>
            <a:custGeom>
              <a:rect b="b" l="l" r="r" t="t"/>
              <a:pathLst>
                <a:path extrusionOk="0" h="1971" w="1207">
                  <a:moveTo>
                    <a:pt x="657" y="1"/>
                  </a:moveTo>
                  <a:cubicBezTo>
                    <a:pt x="295" y="1"/>
                    <a:pt x="3" y="296"/>
                    <a:pt x="3" y="659"/>
                  </a:cubicBezTo>
                  <a:lnTo>
                    <a:pt x="3" y="1095"/>
                  </a:lnTo>
                  <a:cubicBezTo>
                    <a:pt x="0" y="1596"/>
                    <a:pt x="412" y="1970"/>
                    <a:pt x="874" y="1970"/>
                  </a:cubicBezTo>
                  <a:cubicBezTo>
                    <a:pt x="984" y="1970"/>
                    <a:pt x="1096" y="1949"/>
                    <a:pt x="1206" y="1904"/>
                  </a:cubicBezTo>
                  <a:cubicBezTo>
                    <a:pt x="875" y="1770"/>
                    <a:pt x="657" y="1450"/>
                    <a:pt x="657" y="1095"/>
                  </a:cubicBezTo>
                  <a:lnTo>
                    <a:pt x="657" y="659"/>
                  </a:lnTo>
                  <a:cubicBezTo>
                    <a:pt x="657" y="338"/>
                    <a:pt x="890" y="64"/>
                    <a:pt x="1206" y="11"/>
                  </a:cubicBezTo>
                  <a:cubicBezTo>
                    <a:pt x="1167" y="4"/>
                    <a:pt x="1132" y="1"/>
                    <a:pt x="1094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5" name="Google Shape;13035;p33"/>
            <p:cNvSpPr/>
            <p:nvPr/>
          </p:nvSpPr>
          <p:spPr>
            <a:xfrm>
              <a:off x="3743050" y="3537352"/>
              <a:ext cx="45548" cy="22826"/>
            </a:xfrm>
            <a:custGeom>
              <a:rect b="b" l="l" r="r" t="t"/>
              <a:pathLst>
                <a:path extrusionOk="0" h="877" w="1750">
                  <a:moveTo>
                    <a:pt x="655" y="1"/>
                  </a:moveTo>
                  <a:cubicBezTo>
                    <a:pt x="293" y="1"/>
                    <a:pt x="1" y="296"/>
                    <a:pt x="1" y="659"/>
                  </a:cubicBezTo>
                  <a:cubicBezTo>
                    <a:pt x="1" y="659"/>
                    <a:pt x="655" y="877"/>
                    <a:pt x="1750" y="877"/>
                  </a:cubicBezTo>
                  <a:lnTo>
                    <a:pt x="1750" y="659"/>
                  </a:lnTo>
                  <a:cubicBezTo>
                    <a:pt x="1750" y="296"/>
                    <a:pt x="1454" y="1"/>
                    <a:pt x="10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6" name="Google Shape;13036;p33"/>
            <p:cNvSpPr/>
            <p:nvPr/>
          </p:nvSpPr>
          <p:spPr>
            <a:xfrm>
              <a:off x="3743050" y="3537352"/>
              <a:ext cx="31363" cy="20822"/>
            </a:xfrm>
            <a:custGeom>
              <a:rect b="b" l="l" r="r" t="t"/>
              <a:pathLst>
                <a:path extrusionOk="0" h="800" w="1205">
                  <a:moveTo>
                    <a:pt x="655" y="1"/>
                  </a:moveTo>
                  <a:cubicBezTo>
                    <a:pt x="293" y="1"/>
                    <a:pt x="1" y="296"/>
                    <a:pt x="1" y="659"/>
                  </a:cubicBezTo>
                  <a:cubicBezTo>
                    <a:pt x="215" y="722"/>
                    <a:pt x="434" y="768"/>
                    <a:pt x="655" y="799"/>
                  </a:cubicBezTo>
                  <a:lnTo>
                    <a:pt x="655" y="659"/>
                  </a:lnTo>
                  <a:cubicBezTo>
                    <a:pt x="655" y="338"/>
                    <a:pt x="888" y="64"/>
                    <a:pt x="1204" y="11"/>
                  </a:cubicBezTo>
                  <a:cubicBezTo>
                    <a:pt x="1165" y="4"/>
                    <a:pt x="1130" y="1"/>
                    <a:pt x="1092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7" name="Google Shape;13037;p33"/>
            <p:cNvSpPr/>
            <p:nvPr/>
          </p:nvSpPr>
          <p:spPr>
            <a:xfrm>
              <a:off x="3669445" y="3378376"/>
              <a:ext cx="363474" cy="317978"/>
            </a:xfrm>
            <a:custGeom>
              <a:rect b="b" l="l" r="r" t="t"/>
              <a:pathLst>
                <a:path extrusionOk="0" h="12217" w="13965">
                  <a:moveTo>
                    <a:pt x="7846" y="412"/>
                  </a:moveTo>
                  <a:lnTo>
                    <a:pt x="7456" y="3924"/>
                  </a:lnTo>
                  <a:cubicBezTo>
                    <a:pt x="7456" y="3931"/>
                    <a:pt x="7449" y="3938"/>
                    <a:pt x="7442" y="3938"/>
                  </a:cubicBezTo>
                  <a:lnTo>
                    <a:pt x="6520" y="3938"/>
                  </a:lnTo>
                  <a:cubicBezTo>
                    <a:pt x="6513" y="3938"/>
                    <a:pt x="6509" y="3931"/>
                    <a:pt x="6506" y="3924"/>
                  </a:cubicBezTo>
                  <a:lnTo>
                    <a:pt x="6115" y="412"/>
                  </a:lnTo>
                  <a:close/>
                  <a:moveTo>
                    <a:pt x="13321" y="3470"/>
                  </a:moveTo>
                  <a:cubicBezTo>
                    <a:pt x="13451" y="3470"/>
                    <a:pt x="13553" y="3575"/>
                    <a:pt x="13557" y="3702"/>
                  </a:cubicBezTo>
                  <a:lnTo>
                    <a:pt x="13557" y="11576"/>
                  </a:lnTo>
                  <a:cubicBezTo>
                    <a:pt x="13557" y="11703"/>
                    <a:pt x="13451" y="11809"/>
                    <a:pt x="13324" y="11809"/>
                  </a:cubicBezTo>
                  <a:lnTo>
                    <a:pt x="640" y="11809"/>
                  </a:lnTo>
                  <a:cubicBezTo>
                    <a:pt x="514" y="11809"/>
                    <a:pt x="408" y="11703"/>
                    <a:pt x="408" y="11576"/>
                  </a:cubicBezTo>
                  <a:lnTo>
                    <a:pt x="408" y="3702"/>
                  </a:lnTo>
                  <a:cubicBezTo>
                    <a:pt x="408" y="3575"/>
                    <a:pt x="514" y="3470"/>
                    <a:pt x="640" y="3470"/>
                  </a:cubicBezTo>
                  <a:lnTo>
                    <a:pt x="6045" y="3470"/>
                  </a:lnTo>
                  <a:lnTo>
                    <a:pt x="6101" y="3969"/>
                  </a:lnTo>
                  <a:cubicBezTo>
                    <a:pt x="6126" y="4184"/>
                    <a:pt x="6305" y="4346"/>
                    <a:pt x="6523" y="4346"/>
                  </a:cubicBezTo>
                  <a:lnTo>
                    <a:pt x="7442" y="4346"/>
                  </a:lnTo>
                  <a:cubicBezTo>
                    <a:pt x="7656" y="4346"/>
                    <a:pt x="7839" y="4184"/>
                    <a:pt x="7864" y="3969"/>
                  </a:cubicBezTo>
                  <a:lnTo>
                    <a:pt x="7917" y="3470"/>
                  </a:lnTo>
                  <a:close/>
                  <a:moveTo>
                    <a:pt x="5886" y="1"/>
                  </a:moveTo>
                  <a:cubicBezTo>
                    <a:pt x="5767" y="1"/>
                    <a:pt x="5672" y="106"/>
                    <a:pt x="5686" y="229"/>
                  </a:cubicBezTo>
                  <a:lnTo>
                    <a:pt x="5999" y="3062"/>
                  </a:lnTo>
                  <a:lnTo>
                    <a:pt x="640" y="3062"/>
                  </a:lnTo>
                  <a:cubicBezTo>
                    <a:pt x="289" y="3062"/>
                    <a:pt x="0" y="3350"/>
                    <a:pt x="0" y="3706"/>
                  </a:cubicBezTo>
                  <a:lnTo>
                    <a:pt x="0" y="11576"/>
                  </a:lnTo>
                  <a:cubicBezTo>
                    <a:pt x="0" y="11932"/>
                    <a:pt x="289" y="12217"/>
                    <a:pt x="640" y="12217"/>
                  </a:cubicBezTo>
                  <a:lnTo>
                    <a:pt x="13321" y="12217"/>
                  </a:lnTo>
                  <a:cubicBezTo>
                    <a:pt x="13676" y="12217"/>
                    <a:pt x="13965" y="11932"/>
                    <a:pt x="13965" y="11576"/>
                  </a:cubicBezTo>
                  <a:lnTo>
                    <a:pt x="13965" y="3706"/>
                  </a:lnTo>
                  <a:cubicBezTo>
                    <a:pt x="13965" y="3350"/>
                    <a:pt x="13676" y="3062"/>
                    <a:pt x="13324" y="3062"/>
                  </a:cubicBezTo>
                  <a:lnTo>
                    <a:pt x="7962" y="3062"/>
                  </a:lnTo>
                  <a:lnTo>
                    <a:pt x="8279" y="229"/>
                  </a:lnTo>
                  <a:cubicBezTo>
                    <a:pt x="8290" y="106"/>
                    <a:pt x="8195" y="1"/>
                    <a:pt x="80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8" name="Google Shape;13038;p33"/>
            <p:cNvSpPr/>
            <p:nvPr/>
          </p:nvSpPr>
          <p:spPr>
            <a:xfrm>
              <a:off x="3703593" y="3503568"/>
              <a:ext cx="124490" cy="158638"/>
            </a:xfrm>
            <a:custGeom>
              <a:rect b="b" l="l" r="r" t="t"/>
              <a:pathLst>
                <a:path extrusionOk="0" h="6095" w="4783">
                  <a:moveTo>
                    <a:pt x="2608" y="1503"/>
                  </a:moveTo>
                  <a:cubicBezTo>
                    <a:pt x="2857" y="1506"/>
                    <a:pt x="3061" y="1707"/>
                    <a:pt x="3061" y="1957"/>
                  </a:cubicBezTo>
                  <a:lnTo>
                    <a:pt x="3061" y="2393"/>
                  </a:lnTo>
                  <a:cubicBezTo>
                    <a:pt x="3058" y="2762"/>
                    <a:pt x="2759" y="3061"/>
                    <a:pt x="2389" y="3061"/>
                  </a:cubicBezTo>
                  <a:cubicBezTo>
                    <a:pt x="2020" y="3061"/>
                    <a:pt x="1721" y="2762"/>
                    <a:pt x="1721" y="2393"/>
                  </a:cubicBezTo>
                  <a:lnTo>
                    <a:pt x="1721" y="1957"/>
                  </a:lnTo>
                  <a:cubicBezTo>
                    <a:pt x="1721" y="1707"/>
                    <a:pt x="1921" y="1506"/>
                    <a:pt x="2171" y="1503"/>
                  </a:cubicBezTo>
                  <a:close/>
                  <a:moveTo>
                    <a:pt x="2622" y="3445"/>
                  </a:moveTo>
                  <a:lnTo>
                    <a:pt x="2622" y="3568"/>
                  </a:lnTo>
                  <a:cubicBezTo>
                    <a:pt x="2622" y="3645"/>
                    <a:pt x="2643" y="3716"/>
                    <a:pt x="2681" y="3783"/>
                  </a:cubicBezTo>
                  <a:lnTo>
                    <a:pt x="2400" y="4061"/>
                  </a:lnTo>
                  <a:cubicBezTo>
                    <a:pt x="2396" y="4064"/>
                    <a:pt x="2393" y="4066"/>
                    <a:pt x="2389" y="4066"/>
                  </a:cubicBezTo>
                  <a:cubicBezTo>
                    <a:pt x="2386" y="4066"/>
                    <a:pt x="2382" y="4064"/>
                    <a:pt x="2379" y="4061"/>
                  </a:cubicBezTo>
                  <a:lnTo>
                    <a:pt x="2101" y="3783"/>
                  </a:lnTo>
                  <a:cubicBezTo>
                    <a:pt x="2136" y="3716"/>
                    <a:pt x="2157" y="3645"/>
                    <a:pt x="2157" y="3568"/>
                  </a:cubicBezTo>
                  <a:lnTo>
                    <a:pt x="2157" y="3445"/>
                  </a:lnTo>
                  <a:cubicBezTo>
                    <a:pt x="2235" y="3462"/>
                    <a:pt x="2312" y="3473"/>
                    <a:pt x="2389" y="3473"/>
                  </a:cubicBezTo>
                  <a:cubicBezTo>
                    <a:pt x="2467" y="3473"/>
                    <a:pt x="2548" y="3462"/>
                    <a:pt x="2622" y="3445"/>
                  </a:cubicBezTo>
                  <a:close/>
                  <a:moveTo>
                    <a:pt x="3016" y="4025"/>
                  </a:moveTo>
                  <a:lnTo>
                    <a:pt x="3371" y="4201"/>
                  </a:lnTo>
                  <a:cubicBezTo>
                    <a:pt x="3449" y="4240"/>
                    <a:pt x="3498" y="4321"/>
                    <a:pt x="3498" y="4409"/>
                  </a:cubicBezTo>
                  <a:lnTo>
                    <a:pt x="3498" y="5686"/>
                  </a:lnTo>
                  <a:lnTo>
                    <a:pt x="1285" y="5686"/>
                  </a:lnTo>
                  <a:lnTo>
                    <a:pt x="1285" y="4409"/>
                  </a:lnTo>
                  <a:cubicBezTo>
                    <a:pt x="1285" y="4321"/>
                    <a:pt x="1334" y="4240"/>
                    <a:pt x="1415" y="4201"/>
                  </a:cubicBezTo>
                  <a:lnTo>
                    <a:pt x="1770" y="4025"/>
                  </a:lnTo>
                  <a:lnTo>
                    <a:pt x="2094" y="4349"/>
                  </a:lnTo>
                  <a:cubicBezTo>
                    <a:pt x="2177" y="4432"/>
                    <a:pt x="2285" y="4473"/>
                    <a:pt x="2393" y="4473"/>
                  </a:cubicBezTo>
                  <a:cubicBezTo>
                    <a:pt x="2501" y="4473"/>
                    <a:pt x="2609" y="4432"/>
                    <a:pt x="2692" y="4349"/>
                  </a:cubicBezTo>
                  <a:lnTo>
                    <a:pt x="3016" y="4025"/>
                  </a:lnTo>
                  <a:close/>
                  <a:moveTo>
                    <a:pt x="4360" y="412"/>
                  </a:moveTo>
                  <a:cubicBezTo>
                    <a:pt x="4367" y="412"/>
                    <a:pt x="4374" y="419"/>
                    <a:pt x="4374" y="426"/>
                  </a:cubicBezTo>
                  <a:lnTo>
                    <a:pt x="4374" y="5672"/>
                  </a:lnTo>
                  <a:cubicBezTo>
                    <a:pt x="4374" y="5679"/>
                    <a:pt x="4367" y="5686"/>
                    <a:pt x="4360" y="5686"/>
                  </a:cubicBezTo>
                  <a:lnTo>
                    <a:pt x="3909" y="5686"/>
                  </a:lnTo>
                  <a:lnTo>
                    <a:pt x="3909" y="4412"/>
                  </a:lnTo>
                  <a:cubicBezTo>
                    <a:pt x="3909" y="4166"/>
                    <a:pt x="3772" y="3945"/>
                    <a:pt x="3554" y="3835"/>
                  </a:cubicBezTo>
                  <a:lnTo>
                    <a:pt x="3040" y="3582"/>
                  </a:lnTo>
                  <a:cubicBezTo>
                    <a:pt x="3037" y="3579"/>
                    <a:pt x="3033" y="3575"/>
                    <a:pt x="3033" y="3568"/>
                  </a:cubicBezTo>
                  <a:lnTo>
                    <a:pt x="3033" y="3265"/>
                  </a:lnTo>
                  <a:lnTo>
                    <a:pt x="3033" y="3258"/>
                  </a:lnTo>
                  <a:cubicBezTo>
                    <a:pt x="3311" y="3054"/>
                    <a:pt x="3473" y="2734"/>
                    <a:pt x="3473" y="2393"/>
                  </a:cubicBezTo>
                  <a:lnTo>
                    <a:pt x="3473" y="1953"/>
                  </a:lnTo>
                  <a:cubicBezTo>
                    <a:pt x="3473" y="1478"/>
                    <a:pt x="3090" y="1095"/>
                    <a:pt x="2615" y="1095"/>
                  </a:cubicBezTo>
                  <a:lnTo>
                    <a:pt x="2175" y="1095"/>
                  </a:lnTo>
                  <a:cubicBezTo>
                    <a:pt x="1700" y="1095"/>
                    <a:pt x="1316" y="1478"/>
                    <a:pt x="1316" y="1953"/>
                  </a:cubicBezTo>
                  <a:lnTo>
                    <a:pt x="1316" y="2393"/>
                  </a:lnTo>
                  <a:cubicBezTo>
                    <a:pt x="1316" y="2734"/>
                    <a:pt x="1478" y="3054"/>
                    <a:pt x="1756" y="3258"/>
                  </a:cubicBezTo>
                  <a:lnTo>
                    <a:pt x="1756" y="3265"/>
                  </a:lnTo>
                  <a:lnTo>
                    <a:pt x="1756" y="3568"/>
                  </a:lnTo>
                  <a:cubicBezTo>
                    <a:pt x="1756" y="3575"/>
                    <a:pt x="1753" y="3579"/>
                    <a:pt x="1746" y="3582"/>
                  </a:cubicBezTo>
                  <a:lnTo>
                    <a:pt x="1235" y="3835"/>
                  </a:lnTo>
                  <a:cubicBezTo>
                    <a:pt x="1017" y="3945"/>
                    <a:pt x="880" y="4166"/>
                    <a:pt x="880" y="4412"/>
                  </a:cubicBezTo>
                  <a:lnTo>
                    <a:pt x="880" y="5686"/>
                  </a:lnTo>
                  <a:lnTo>
                    <a:pt x="423" y="5686"/>
                  </a:lnTo>
                  <a:cubicBezTo>
                    <a:pt x="416" y="5686"/>
                    <a:pt x="409" y="5679"/>
                    <a:pt x="409" y="5672"/>
                  </a:cubicBezTo>
                  <a:lnTo>
                    <a:pt x="409" y="426"/>
                  </a:lnTo>
                  <a:cubicBezTo>
                    <a:pt x="409" y="419"/>
                    <a:pt x="416" y="412"/>
                    <a:pt x="423" y="412"/>
                  </a:cubicBezTo>
                  <a:close/>
                  <a:moveTo>
                    <a:pt x="423" y="0"/>
                  </a:moveTo>
                  <a:cubicBezTo>
                    <a:pt x="190" y="0"/>
                    <a:pt x="0" y="190"/>
                    <a:pt x="0" y="426"/>
                  </a:cubicBezTo>
                  <a:lnTo>
                    <a:pt x="0" y="5672"/>
                  </a:lnTo>
                  <a:cubicBezTo>
                    <a:pt x="0" y="5904"/>
                    <a:pt x="190" y="6094"/>
                    <a:pt x="423" y="6094"/>
                  </a:cubicBezTo>
                  <a:lnTo>
                    <a:pt x="4360" y="6094"/>
                  </a:lnTo>
                  <a:cubicBezTo>
                    <a:pt x="4592" y="6094"/>
                    <a:pt x="4782" y="5904"/>
                    <a:pt x="4782" y="5672"/>
                  </a:cubicBezTo>
                  <a:lnTo>
                    <a:pt x="4782" y="426"/>
                  </a:lnTo>
                  <a:cubicBezTo>
                    <a:pt x="4782" y="190"/>
                    <a:pt x="4592" y="0"/>
                    <a:pt x="43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9" name="Google Shape;13039;p33"/>
            <p:cNvSpPr/>
            <p:nvPr/>
          </p:nvSpPr>
          <p:spPr>
            <a:xfrm>
              <a:off x="3851481" y="3503568"/>
              <a:ext cx="147290" cy="33549"/>
            </a:xfrm>
            <a:custGeom>
              <a:rect b="b" l="l" r="r" t="t"/>
              <a:pathLst>
                <a:path extrusionOk="0" h="1289" w="5659">
                  <a:moveTo>
                    <a:pt x="5236" y="412"/>
                  </a:moveTo>
                  <a:cubicBezTo>
                    <a:pt x="5243" y="412"/>
                    <a:pt x="5250" y="419"/>
                    <a:pt x="5250" y="426"/>
                  </a:cubicBezTo>
                  <a:lnTo>
                    <a:pt x="5250" y="862"/>
                  </a:lnTo>
                  <a:cubicBezTo>
                    <a:pt x="5250" y="869"/>
                    <a:pt x="5243" y="876"/>
                    <a:pt x="5236" y="876"/>
                  </a:cubicBezTo>
                  <a:lnTo>
                    <a:pt x="426" y="876"/>
                  </a:lnTo>
                  <a:cubicBezTo>
                    <a:pt x="416" y="876"/>
                    <a:pt x="412" y="869"/>
                    <a:pt x="412" y="862"/>
                  </a:cubicBezTo>
                  <a:lnTo>
                    <a:pt x="412" y="426"/>
                  </a:lnTo>
                  <a:cubicBezTo>
                    <a:pt x="412" y="419"/>
                    <a:pt x="416" y="412"/>
                    <a:pt x="426" y="412"/>
                  </a:cubicBezTo>
                  <a:close/>
                  <a:moveTo>
                    <a:pt x="426" y="0"/>
                  </a:moveTo>
                  <a:cubicBezTo>
                    <a:pt x="191" y="0"/>
                    <a:pt x="1" y="190"/>
                    <a:pt x="1" y="426"/>
                  </a:cubicBezTo>
                  <a:lnTo>
                    <a:pt x="1" y="862"/>
                  </a:lnTo>
                  <a:cubicBezTo>
                    <a:pt x="1" y="1098"/>
                    <a:pt x="191" y="1285"/>
                    <a:pt x="423" y="1288"/>
                  </a:cubicBezTo>
                  <a:lnTo>
                    <a:pt x="5236" y="1288"/>
                  </a:lnTo>
                  <a:cubicBezTo>
                    <a:pt x="5468" y="1285"/>
                    <a:pt x="5658" y="1098"/>
                    <a:pt x="5658" y="862"/>
                  </a:cubicBezTo>
                  <a:lnTo>
                    <a:pt x="5658" y="426"/>
                  </a:lnTo>
                  <a:cubicBezTo>
                    <a:pt x="5658" y="190"/>
                    <a:pt x="5468" y="0"/>
                    <a:pt x="52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0" name="Google Shape;13040;p33"/>
            <p:cNvSpPr/>
            <p:nvPr/>
          </p:nvSpPr>
          <p:spPr>
            <a:xfrm>
              <a:off x="3851481" y="3549169"/>
              <a:ext cx="113142" cy="33367"/>
            </a:xfrm>
            <a:custGeom>
              <a:rect b="b" l="l" r="r" t="t"/>
              <a:pathLst>
                <a:path extrusionOk="0" h="1282" w="4347">
                  <a:moveTo>
                    <a:pt x="3924" y="409"/>
                  </a:moveTo>
                  <a:cubicBezTo>
                    <a:pt x="3931" y="409"/>
                    <a:pt x="3938" y="416"/>
                    <a:pt x="3938" y="423"/>
                  </a:cubicBezTo>
                  <a:lnTo>
                    <a:pt x="3938" y="859"/>
                  </a:lnTo>
                  <a:cubicBezTo>
                    <a:pt x="3938" y="866"/>
                    <a:pt x="3931" y="873"/>
                    <a:pt x="3924" y="873"/>
                  </a:cubicBezTo>
                  <a:lnTo>
                    <a:pt x="426" y="873"/>
                  </a:lnTo>
                  <a:cubicBezTo>
                    <a:pt x="416" y="873"/>
                    <a:pt x="412" y="866"/>
                    <a:pt x="412" y="859"/>
                  </a:cubicBezTo>
                  <a:lnTo>
                    <a:pt x="412" y="423"/>
                  </a:lnTo>
                  <a:cubicBezTo>
                    <a:pt x="412" y="416"/>
                    <a:pt x="416" y="409"/>
                    <a:pt x="426" y="409"/>
                  </a:cubicBezTo>
                  <a:close/>
                  <a:moveTo>
                    <a:pt x="426" y="1"/>
                  </a:moveTo>
                  <a:cubicBezTo>
                    <a:pt x="191" y="1"/>
                    <a:pt x="1" y="187"/>
                    <a:pt x="1" y="423"/>
                  </a:cubicBezTo>
                  <a:lnTo>
                    <a:pt x="1" y="859"/>
                  </a:lnTo>
                  <a:cubicBezTo>
                    <a:pt x="1" y="1091"/>
                    <a:pt x="191" y="1281"/>
                    <a:pt x="426" y="1281"/>
                  </a:cubicBezTo>
                  <a:lnTo>
                    <a:pt x="3924" y="1281"/>
                  </a:lnTo>
                  <a:cubicBezTo>
                    <a:pt x="4156" y="1281"/>
                    <a:pt x="4346" y="1091"/>
                    <a:pt x="4346" y="859"/>
                  </a:cubicBezTo>
                  <a:lnTo>
                    <a:pt x="4346" y="423"/>
                  </a:lnTo>
                  <a:cubicBezTo>
                    <a:pt x="4346" y="187"/>
                    <a:pt x="4156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1" name="Google Shape;13041;p33"/>
            <p:cNvSpPr/>
            <p:nvPr/>
          </p:nvSpPr>
          <p:spPr>
            <a:xfrm>
              <a:off x="3849737" y="3594691"/>
              <a:ext cx="69363" cy="10645"/>
            </a:xfrm>
            <a:custGeom>
              <a:rect b="b" l="l" r="r" t="t"/>
              <a:pathLst>
                <a:path extrusionOk="0" h="409" w="2665">
                  <a:moveTo>
                    <a:pt x="272" y="0"/>
                  </a:moveTo>
                  <a:cubicBezTo>
                    <a:pt x="1" y="0"/>
                    <a:pt x="1" y="408"/>
                    <a:pt x="272" y="408"/>
                  </a:cubicBezTo>
                  <a:lnTo>
                    <a:pt x="2460" y="408"/>
                  </a:lnTo>
                  <a:cubicBezTo>
                    <a:pt x="2573" y="408"/>
                    <a:pt x="2664" y="317"/>
                    <a:pt x="2664" y="204"/>
                  </a:cubicBezTo>
                  <a:cubicBezTo>
                    <a:pt x="2664" y="92"/>
                    <a:pt x="2573" y="0"/>
                    <a:pt x="24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2" name="Google Shape;13042;p33"/>
            <p:cNvSpPr/>
            <p:nvPr/>
          </p:nvSpPr>
          <p:spPr>
            <a:xfrm>
              <a:off x="3929407" y="3594691"/>
              <a:ext cx="35215" cy="10645"/>
            </a:xfrm>
            <a:custGeom>
              <a:rect b="b" l="l" r="r" t="t"/>
              <a:pathLst>
                <a:path extrusionOk="0" h="409" w="1353">
                  <a:moveTo>
                    <a:pt x="275" y="0"/>
                  </a:moveTo>
                  <a:cubicBezTo>
                    <a:pt x="1" y="0"/>
                    <a:pt x="1" y="408"/>
                    <a:pt x="275" y="408"/>
                  </a:cubicBezTo>
                  <a:lnTo>
                    <a:pt x="1148" y="408"/>
                  </a:lnTo>
                  <a:cubicBezTo>
                    <a:pt x="1261" y="408"/>
                    <a:pt x="1352" y="317"/>
                    <a:pt x="1352" y="204"/>
                  </a:cubicBezTo>
                  <a:cubicBezTo>
                    <a:pt x="1352" y="92"/>
                    <a:pt x="1261" y="0"/>
                    <a:pt x="11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3" name="Google Shape;13043;p33"/>
            <p:cNvSpPr/>
            <p:nvPr/>
          </p:nvSpPr>
          <p:spPr>
            <a:xfrm>
              <a:off x="3849737" y="3628761"/>
              <a:ext cx="23841" cy="10723"/>
            </a:xfrm>
            <a:custGeom>
              <a:rect b="b" l="l" r="r" t="t"/>
              <a:pathLst>
                <a:path extrusionOk="0" h="412" w="916">
                  <a:moveTo>
                    <a:pt x="272" y="0"/>
                  </a:moveTo>
                  <a:cubicBezTo>
                    <a:pt x="1" y="0"/>
                    <a:pt x="1" y="412"/>
                    <a:pt x="272" y="412"/>
                  </a:cubicBezTo>
                  <a:lnTo>
                    <a:pt x="712" y="412"/>
                  </a:lnTo>
                  <a:cubicBezTo>
                    <a:pt x="824" y="412"/>
                    <a:pt x="916" y="320"/>
                    <a:pt x="916" y="208"/>
                  </a:cubicBezTo>
                  <a:cubicBezTo>
                    <a:pt x="916" y="92"/>
                    <a:pt x="824" y="0"/>
                    <a:pt x="7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4" name="Google Shape;13044;p33"/>
            <p:cNvSpPr/>
            <p:nvPr/>
          </p:nvSpPr>
          <p:spPr>
            <a:xfrm>
              <a:off x="3883911" y="3628761"/>
              <a:ext cx="57989" cy="10723"/>
            </a:xfrm>
            <a:custGeom>
              <a:rect b="b" l="l" r="r" t="t"/>
              <a:pathLst>
                <a:path extrusionOk="0" h="412" w="2228">
                  <a:moveTo>
                    <a:pt x="271" y="0"/>
                  </a:moveTo>
                  <a:cubicBezTo>
                    <a:pt x="0" y="0"/>
                    <a:pt x="0" y="412"/>
                    <a:pt x="271" y="412"/>
                  </a:cubicBezTo>
                  <a:lnTo>
                    <a:pt x="2023" y="412"/>
                  </a:lnTo>
                  <a:cubicBezTo>
                    <a:pt x="2136" y="412"/>
                    <a:pt x="2227" y="320"/>
                    <a:pt x="2227" y="208"/>
                  </a:cubicBezTo>
                  <a:cubicBezTo>
                    <a:pt x="2227" y="92"/>
                    <a:pt x="2136" y="0"/>
                    <a:pt x="20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5" name="Google Shape;13045;p33"/>
            <p:cNvSpPr/>
            <p:nvPr/>
          </p:nvSpPr>
          <p:spPr>
            <a:xfrm>
              <a:off x="3849737" y="3651561"/>
              <a:ext cx="23841" cy="10645"/>
            </a:xfrm>
            <a:custGeom>
              <a:rect b="b" l="l" r="r" t="t"/>
              <a:pathLst>
                <a:path extrusionOk="0" h="409" w="916">
                  <a:moveTo>
                    <a:pt x="272" y="0"/>
                  </a:moveTo>
                  <a:cubicBezTo>
                    <a:pt x="1" y="0"/>
                    <a:pt x="1" y="408"/>
                    <a:pt x="272" y="408"/>
                  </a:cubicBezTo>
                  <a:lnTo>
                    <a:pt x="712" y="408"/>
                  </a:lnTo>
                  <a:cubicBezTo>
                    <a:pt x="824" y="408"/>
                    <a:pt x="916" y="317"/>
                    <a:pt x="916" y="204"/>
                  </a:cubicBezTo>
                  <a:cubicBezTo>
                    <a:pt x="916" y="92"/>
                    <a:pt x="824" y="0"/>
                    <a:pt x="7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6" name="Google Shape;13046;p33"/>
            <p:cNvSpPr/>
            <p:nvPr/>
          </p:nvSpPr>
          <p:spPr>
            <a:xfrm>
              <a:off x="3883911" y="3651561"/>
              <a:ext cx="57989" cy="10645"/>
            </a:xfrm>
            <a:custGeom>
              <a:rect b="b" l="l" r="r" t="t"/>
              <a:pathLst>
                <a:path extrusionOk="0" h="409" w="2228">
                  <a:moveTo>
                    <a:pt x="271" y="0"/>
                  </a:moveTo>
                  <a:cubicBezTo>
                    <a:pt x="0" y="0"/>
                    <a:pt x="0" y="408"/>
                    <a:pt x="271" y="408"/>
                  </a:cubicBezTo>
                  <a:lnTo>
                    <a:pt x="2023" y="408"/>
                  </a:lnTo>
                  <a:cubicBezTo>
                    <a:pt x="2136" y="408"/>
                    <a:pt x="2227" y="317"/>
                    <a:pt x="2227" y="204"/>
                  </a:cubicBezTo>
                  <a:cubicBezTo>
                    <a:pt x="2227" y="92"/>
                    <a:pt x="2136" y="0"/>
                    <a:pt x="20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7" name="Google Shape;13047;p33"/>
            <p:cNvSpPr/>
            <p:nvPr/>
          </p:nvSpPr>
          <p:spPr>
            <a:xfrm>
              <a:off x="3844063" y="3458046"/>
              <a:ext cx="12493" cy="10749"/>
            </a:xfrm>
            <a:custGeom>
              <a:rect b="b" l="l" r="r" t="t"/>
              <a:pathLst>
                <a:path extrusionOk="0" h="413" w="480">
                  <a:moveTo>
                    <a:pt x="275" y="1"/>
                  </a:moveTo>
                  <a:cubicBezTo>
                    <a:pt x="1" y="1"/>
                    <a:pt x="1" y="412"/>
                    <a:pt x="275" y="412"/>
                  </a:cubicBezTo>
                  <a:cubicBezTo>
                    <a:pt x="388" y="412"/>
                    <a:pt x="479" y="317"/>
                    <a:pt x="479" y="205"/>
                  </a:cubicBezTo>
                  <a:cubicBezTo>
                    <a:pt x="479" y="92"/>
                    <a:pt x="388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48" name="Google Shape;13048;p33"/>
          <p:cNvGrpSpPr/>
          <p:nvPr/>
        </p:nvGrpSpPr>
        <p:grpSpPr>
          <a:xfrm>
            <a:off x="1835495" y="1506921"/>
            <a:ext cx="356629" cy="356525"/>
            <a:chOff x="1835495" y="1506921"/>
            <a:chExt cx="356629" cy="356525"/>
          </a:xfrm>
        </p:grpSpPr>
        <p:sp>
          <p:nvSpPr>
            <p:cNvPr id="13049" name="Google Shape;13049;p33"/>
            <p:cNvSpPr/>
            <p:nvPr/>
          </p:nvSpPr>
          <p:spPr>
            <a:xfrm>
              <a:off x="1974690" y="1618188"/>
              <a:ext cx="27980" cy="61477"/>
            </a:xfrm>
            <a:custGeom>
              <a:rect b="b" l="l" r="r" t="t"/>
              <a:pathLst>
                <a:path extrusionOk="0" h="2362" w="1075">
                  <a:moveTo>
                    <a:pt x="645" y="0"/>
                  </a:moveTo>
                  <a:cubicBezTo>
                    <a:pt x="289" y="0"/>
                    <a:pt x="1" y="289"/>
                    <a:pt x="1" y="644"/>
                  </a:cubicBezTo>
                  <a:lnTo>
                    <a:pt x="1" y="796"/>
                  </a:lnTo>
                  <a:cubicBezTo>
                    <a:pt x="1" y="978"/>
                    <a:pt x="29" y="1161"/>
                    <a:pt x="89" y="1337"/>
                  </a:cubicBezTo>
                  <a:lnTo>
                    <a:pt x="430" y="2361"/>
                  </a:lnTo>
                  <a:lnTo>
                    <a:pt x="1074" y="2361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0" name="Google Shape;13050;p33"/>
            <p:cNvSpPr/>
            <p:nvPr/>
          </p:nvSpPr>
          <p:spPr>
            <a:xfrm>
              <a:off x="1985882" y="1612593"/>
              <a:ext cx="67047" cy="66969"/>
            </a:xfrm>
            <a:custGeom>
              <a:rect b="b" l="l" r="r" t="t"/>
              <a:pathLst>
                <a:path extrusionOk="0" h="2573" w="2576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cubicBezTo>
                    <a:pt x="0" y="880"/>
                    <a:pt x="194" y="1074"/>
                    <a:pt x="429" y="1074"/>
                  </a:cubicBezTo>
                  <a:lnTo>
                    <a:pt x="2147" y="2573"/>
                  </a:lnTo>
                  <a:lnTo>
                    <a:pt x="2523" y="1246"/>
                  </a:lnTo>
                  <a:cubicBezTo>
                    <a:pt x="2558" y="1130"/>
                    <a:pt x="2572" y="1014"/>
                    <a:pt x="2576" y="894"/>
                  </a:cubicBezTo>
                  <a:lnTo>
                    <a:pt x="2576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1" name="Google Shape;13051;p33"/>
            <p:cNvSpPr/>
            <p:nvPr/>
          </p:nvSpPr>
          <p:spPr>
            <a:xfrm>
              <a:off x="1997048" y="1696297"/>
              <a:ext cx="33445" cy="33549"/>
            </a:xfrm>
            <a:custGeom>
              <a:rect b="b" l="l" r="r" t="t"/>
              <a:pathLst>
                <a:path extrusionOk="0" h="1289" w="1285">
                  <a:moveTo>
                    <a:pt x="0" y="1"/>
                  </a:moveTo>
                  <a:lnTo>
                    <a:pt x="0" y="1288"/>
                  </a:lnTo>
                  <a:lnTo>
                    <a:pt x="1285" y="1288"/>
                  </a:lnTo>
                  <a:lnTo>
                    <a:pt x="128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2" name="Google Shape;13052;p33"/>
            <p:cNvSpPr/>
            <p:nvPr/>
          </p:nvSpPr>
          <p:spPr>
            <a:xfrm>
              <a:off x="1957954" y="1709857"/>
              <a:ext cx="111658" cy="87010"/>
            </a:xfrm>
            <a:custGeom>
              <a:rect b="b" l="l" r="r" t="t"/>
              <a:pathLst>
                <a:path extrusionOk="0" h="3343" w="4290">
                  <a:moveTo>
                    <a:pt x="1502" y="0"/>
                  </a:moveTo>
                  <a:lnTo>
                    <a:pt x="468" y="296"/>
                  </a:lnTo>
                  <a:cubicBezTo>
                    <a:pt x="190" y="377"/>
                    <a:pt x="0" y="627"/>
                    <a:pt x="0" y="915"/>
                  </a:cubicBezTo>
                  <a:lnTo>
                    <a:pt x="0" y="3343"/>
                  </a:lnTo>
                  <a:lnTo>
                    <a:pt x="4289" y="3343"/>
                  </a:lnTo>
                  <a:lnTo>
                    <a:pt x="4289" y="915"/>
                  </a:lnTo>
                  <a:cubicBezTo>
                    <a:pt x="4289" y="627"/>
                    <a:pt x="4099" y="377"/>
                    <a:pt x="3821" y="296"/>
                  </a:cubicBezTo>
                  <a:lnTo>
                    <a:pt x="2787" y="0"/>
                  </a:lnTo>
                  <a:lnTo>
                    <a:pt x="2533" y="303"/>
                  </a:lnTo>
                  <a:cubicBezTo>
                    <a:pt x="2431" y="424"/>
                    <a:pt x="2288" y="485"/>
                    <a:pt x="2145" y="485"/>
                  </a:cubicBezTo>
                  <a:cubicBezTo>
                    <a:pt x="2001" y="485"/>
                    <a:pt x="1858" y="424"/>
                    <a:pt x="1756" y="303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3" name="Google Shape;13053;p33"/>
            <p:cNvSpPr/>
            <p:nvPr/>
          </p:nvSpPr>
          <p:spPr>
            <a:xfrm>
              <a:off x="1980286" y="1640624"/>
              <a:ext cx="67073" cy="61295"/>
            </a:xfrm>
            <a:custGeom>
              <a:rect b="b" l="l" r="r" t="t"/>
              <a:pathLst>
                <a:path extrusionOk="0" h="2355" w="2577">
                  <a:moveTo>
                    <a:pt x="815" y="0"/>
                  </a:moveTo>
                  <a:cubicBezTo>
                    <a:pt x="700" y="0"/>
                    <a:pt x="592" y="46"/>
                    <a:pt x="514" y="127"/>
                  </a:cubicBezTo>
                  <a:lnTo>
                    <a:pt x="303" y="338"/>
                  </a:lnTo>
                  <a:cubicBezTo>
                    <a:pt x="110" y="532"/>
                    <a:pt x="1" y="796"/>
                    <a:pt x="1" y="1070"/>
                  </a:cubicBezTo>
                  <a:cubicBezTo>
                    <a:pt x="1" y="1781"/>
                    <a:pt x="578" y="2354"/>
                    <a:pt x="1288" y="2354"/>
                  </a:cubicBezTo>
                  <a:cubicBezTo>
                    <a:pt x="1996" y="2354"/>
                    <a:pt x="2573" y="1781"/>
                    <a:pt x="2573" y="1070"/>
                  </a:cubicBezTo>
                  <a:lnTo>
                    <a:pt x="2573" y="796"/>
                  </a:lnTo>
                  <a:cubicBezTo>
                    <a:pt x="2576" y="683"/>
                    <a:pt x="2530" y="574"/>
                    <a:pt x="2449" y="493"/>
                  </a:cubicBezTo>
                  <a:cubicBezTo>
                    <a:pt x="2119" y="169"/>
                    <a:pt x="1510" y="21"/>
                    <a:pt x="827" y="0"/>
                  </a:cubicBezTo>
                  <a:cubicBezTo>
                    <a:pt x="823" y="0"/>
                    <a:pt x="819" y="0"/>
                    <a:pt x="81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4" name="Google Shape;13054;p33"/>
            <p:cNvSpPr/>
            <p:nvPr/>
          </p:nvSpPr>
          <p:spPr>
            <a:xfrm>
              <a:off x="1980286" y="1640520"/>
              <a:ext cx="66891" cy="60019"/>
            </a:xfrm>
            <a:custGeom>
              <a:rect b="b" l="l" r="r" t="t"/>
              <a:pathLst>
                <a:path extrusionOk="0" h="2306" w="2570">
                  <a:moveTo>
                    <a:pt x="815" y="1"/>
                  </a:moveTo>
                  <a:cubicBezTo>
                    <a:pt x="703" y="1"/>
                    <a:pt x="596" y="46"/>
                    <a:pt x="514" y="128"/>
                  </a:cubicBezTo>
                  <a:lnTo>
                    <a:pt x="303" y="339"/>
                  </a:lnTo>
                  <a:cubicBezTo>
                    <a:pt x="110" y="532"/>
                    <a:pt x="1" y="796"/>
                    <a:pt x="1" y="1070"/>
                  </a:cubicBezTo>
                  <a:cubicBezTo>
                    <a:pt x="1" y="1644"/>
                    <a:pt x="381" y="2147"/>
                    <a:pt x="933" y="2305"/>
                  </a:cubicBezTo>
                  <a:cubicBezTo>
                    <a:pt x="747" y="2080"/>
                    <a:pt x="644" y="1795"/>
                    <a:pt x="644" y="1500"/>
                  </a:cubicBezTo>
                  <a:lnTo>
                    <a:pt x="644" y="1074"/>
                  </a:lnTo>
                  <a:cubicBezTo>
                    <a:pt x="644" y="835"/>
                    <a:pt x="835" y="644"/>
                    <a:pt x="1068" y="644"/>
                  </a:cubicBezTo>
                  <a:cubicBezTo>
                    <a:pt x="1078" y="644"/>
                    <a:pt x="1088" y="644"/>
                    <a:pt x="1098" y="645"/>
                  </a:cubicBezTo>
                  <a:cubicBezTo>
                    <a:pt x="1531" y="673"/>
                    <a:pt x="2175" y="743"/>
                    <a:pt x="2569" y="933"/>
                  </a:cubicBezTo>
                  <a:cubicBezTo>
                    <a:pt x="2555" y="842"/>
                    <a:pt x="2516" y="560"/>
                    <a:pt x="2453" y="493"/>
                  </a:cubicBezTo>
                  <a:cubicBezTo>
                    <a:pt x="2119" y="170"/>
                    <a:pt x="1514" y="22"/>
                    <a:pt x="827" y="1"/>
                  </a:cubicBezTo>
                  <a:cubicBezTo>
                    <a:pt x="823" y="1"/>
                    <a:pt x="819" y="1"/>
                    <a:pt x="81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5" name="Google Shape;13055;p33"/>
            <p:cNvSpPr/>
            <p:nvPr/>
          </p:nvSpPr>
          <p:spPr>
            <a:xfrm>
              <a:off x="1957954" y="1724146"/>
              <a:ext cx="22358" cy="72721"/>
            </a:xfrm>
            <a:custGeom>
              <a:rect b="b" l="l" r="r" t="t"/>
              <a:pathLst>
                <a:path extrusionOk="0" h="2794" w="859">
                  <a:moveTo>
                    <a:pt x="116" y="0"/>
                  </a:moveTo>
                  <a:cubicBezTo>
                    <a:pt x="42" y="106"/>
                    <a:pt x="0" y="236"/>
                    <a:pt x="0" y="366"/>
                  </a:cubicBezTo>
                  <a:lnTo>
                    <a:pt x="0" y="2794"/>
                  </a:lnTo>
                  <a:lnTo>
                    <a:pt x="859" y="2794"/>
                  </a:lnTo>
                  <a:lnTo>
                    <a:pt x="859" y="1006"/>
                  </a:lnTo>
                  <a:cubicBezTo>
                    <a:pt x="859" y="834"/>
                    <a:pt x="792" y="672"/>
                    <a:pt x="669" y="553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6" name="Google Shape;13056;p33"/>
            <p:cNvSpPr/>
            <p:nvPr/>
          </p:nvSpPr>
          <p:spPr>
            <a:xfrm>
              <a:off x="2047229" y="1724146"/>
              <a:ext cx="22384" cy="72721"/>
            </a:xfrm>
            <a:custGeom>
              <a:rect b="b" l="l" r="r" t="t"/>
              <a:pathLst>
                <a:path extrusionOk="0" h="2794" w="860">
                  <a:moveTo>
                    <a:pt x="743" y="0"/>
                  </a:moveTo>
                  <a:lnTo>
                    <a:pt x="191" y="553"/>
                  </a:lnTo>
                  <a:cubicBezTo>
                    <a:pt x="67" y="672"/>
                    <a:pt x="1" y="834"/>
                    <a:pt x="1" y="1006"/>
                  </a:cubicBezTo>
                  <a:lnTo>
                    <a:pt x="1" y="2794"/>
                  </a:lnTo>
                  <a:lnTo>
                    <a:pt x="859" y="2794"/>
                  </a:lnTo>
                  <a:lnTo>
                    <a:pt x="859" y="366"/>
                  </a:lnTo>
                  <a:cubicBezTo>
                    <a:pt x="859" y="236"/>
                    <a:pt x="817" y="106"/>
                    <a:pt x="743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7" name="Google Shape;13057;p33"/>
            <p:cNvSpPr/>
            <p:nvPr/>
          </p:nvSpPr>
          <p:spPr>
            <a:xfrm>
              <a:off x="1840622" y="1512048"/>
              <a:ext cx="346296" cy="346270"/>
            </a:xfrm>
            <a:custGeom>
              <a:rect b="b" l="l" r="r" t="t"/>
              <a:pathLst>
                <a:path extrusionOk="0" h="13304" w="13305">
                  <a:moveTo>
                    <a:pt x="6655" y="2576"/>
                  </a:moveTo>
                  <a:cubicBezTo>
                    <a:pt x="7179" y="2576"/>
                    <a:pt x="7709" y="2677"/>
                    <a:pt x="8213" y="2886"/>
                  </a:cubicBezTo>
                  <a:cubicBezTo>
                    <a:pt x="9733" y="3515"/>
                    <a:pt x="10729" y="5004"/>
                    <a:pt x="10729" y="6650"/>
                  </a:cubicBezTo>
                  <a:cubicBezTo>
                    <a:pt x="10729" y="8902"/>
                    <a:pt x="8903" y="10728"/>
                    <a:pt x="6654" y="10728"/>
                  </a:cubicBezTo>
                  <a:lnTo>
                    <a:pt x="6654" y="10725"/>
                  </a:lnTo>
                  <a:cubicBezTo>
                    <a:pt x="5004" y="10725"/>
                    <a:pt x="3519" y="9732"/>
                    <a:pt x="2890" y="8209"/>
                  </a:cubicBezTo>
                  <a:cubicBezTo>
                    <a:pt x="2256" y="6689"/>
                    <a:pt x="2605" y="4933"/>
                    <a:pt x="3773" y="3769"/>
                  </a:cubicBezTo>
                  <a:cubicBezTo>
                    <a:pt x="4552" y="2990"/>
                    <a:pt x="5594" y="2576"/>
                    <a:pt x="6655" y="2576"/>
                  </a:cubicBezTo>
                  <a:close/>
                  <a:moveTo>
                    <a:pt x="5792" y="0"/>
                  </a:moveTo>
                  <a:cubicBezTo>
                    <a:pt x="5676" y="0"/>
                    <a:pt x="5578" y="99"/>
                    <a:pt x="5578" y="215"/>
                  </a:cubicBezTo>
                  <a:lnTo>
                    <a:pt x="5578" y="789"/>
                  </a:lnTo>
                  <a:cubicBezTo>
                    <a:pt x="5578" y="891"/>
                    <a:pt x="5507" y="975"/>
                    <a:pt x="5409" y="996"/>
                  </a:cubicBezTo>
                  <a:cubicBezTo>
                    <a:pt x="4740" y="1144"/>
                    <a:pt x="4107" y="1408"/>
                    <a:pt x="3533" y="1774"/>
                  </a:cubicBezTo>
                  <a:cubicBezTo>
                    <a:pt x="3497" y="1798"/>
                    <a:pt x="3455" y="1810"/>
                    <a:pt x="3414" y="1810"/>
                  </a:cubicBezTo>
                  <a:cubicBezTo>
                    <a:pt x="3360" y="1810"/>
                    <a:pt x="3306" y="1789"/>
                    <a:pt x="3266" y="1749"/>
                  </a:cubicBezTo>
                  <a:lnTo>
                    <a:pt x="2861" y="1344"/>
                  </a:lnTo>
                  <a:cubicBezTo>
                    <a:pt x="2819" y="1302"/>
                    <a:pt x="2765" y="1281"/>
                    <a:pt x="2710" y="1281"/>
                  </a:cubicBezTo>
                  <a:cubicBezTo>
                    <a:pt x="2656" y="1281"/>
                    <a:pt x="2601" y="1302"/>
                    <a:pt x="2559" y="1344"/>
                  </a:cubicBezTo>
                  <a:lnTo>
                    <a:pt x="1345" y="2558"/>
                  </a:lnTo>
                  <a:cubicBezTo>
                    <a:pt x="1261" y="2643"/>
                    <a:pt x="1261" y="2777"/>
                    <a:pt x="1345" y="2861"/>
                  </a:cubicBezTo>
                  <a:lnTo>
                    <a:pt x="1750" y="3266"/>
                  </a:lnTo>
                  <a:cubicBezTo>
                    <a:pt x="1820" y="3336"/>
                    <a:pt x="1831" y="3449"/>
                    <a:pt x="1774" y="3533"/>
                  </a:cubicBezTo>
                  <a:cubicBezTo>
                    <a:pt x="1405" y="4106"/>
                    <a:pt x="1144" y="4743"/>
                    <a:pt x="997" y="5408"/>
                  </a:cubicBezTo>
                  <a:cubicBezTo>
                    <a:pt x="976" y="5507"/>
                    <a:pt x="888" y="5581"/>
                    <a:pt x="789" y="5581"/>
                  </a:cubicBezTo>
                  <a:lnTo>
                    <a:pt x="216" y="5581"/>
                  </a:lnTo>
                  <a:cubicBezTo>
                    <a:pt x="99" y="5581"/>
                    <a:pt x="1" y="5676"/>
                    <a:pt x="1" y="5795"/>
                  </a:cubicBezTo>
                  <a:lnTo>
                    <a:pt x="1" y="7509"/>
                  </a:lnTo>
                  <a:cubicBezTo>
                    <a:pt x="1" y="7628"/>
                    <a:pt x="99" y="7723"/>
                    <a:pt x="216" y="7723"/>
                  </a:cubicBezTo>
                  <a:lnTo>
                    <a:pt x="789" y="7723"/>
                  </a:lnTo>
                  <a:cubicBezTo>
                    <a:pt x="888" y="7723"/>
                    <a:pt x="976" y="7797"/>
                    <a:pt x="997" y="7896"/>
                  </a:cubicBezTo>
                  <a:cubicBezTo>
                    <a:pt x="1141" y="8561"/>
                    <a:pt x="1405" y="9198"/>
                    <a:pt x="1774" y="9771"/>
                  </a:cubicBezTo>
                  <a:cubicBezTo>
                    <a:pt x="1831" y="9856"/>
                    <a:pt x="1816" y="9968"/>
                    <a:pt x="1746" y="10039"/>
                  </a:cubicBezTo>
                  <a:lnTo>
                    <a:pt x="1345" y="10443"/>
                  </a:lnTo>
                  <a:cubicBezTo>
                    <a:pt x="1261" y="10528"/>
                    <a:pt x="1261" y="10661"/>
                    <a:pt x="1345" y="10746"/>
                  </a:cubicBezTo>
                  <a:lnTo>
                    <a:pt x="2559" y="11960"/>
                  </a:lnTo>
                  <a:cubicBezTo>
                    <a:pt x="2601" y="12002"/>
                    <a:pt x="2656" y="12023"/>
                    <a:pt x="2710" y="12023"/>
                  </a:cubicBezTo>
                  <a:cubicBezTo>
                    <a:pt x="2765" y="12023"/>
                    <a:pt x="2819" y="12002"/>
                    <a:pt x="2861" y="11960"/>
                  </a:cubicBezTo>
                  <a:lnTo>
                    <a:pt x="3266" y="11559"/>
                  </a:lnTo>
                  <a:cubicBezTo>
                    <a:pt x="3306" y="11516"/>
                    <a:pt x="3361" y="11495"/>
                    <a:pt x="3416" y="11495"/>
                  </a:cubicBezTo>
                  <a:cubicBezTo>
                    <a:pt x="3456" y="11495"/>
                    <a:pt x="3498" y="11506"/>
                    <a:pt x="3533" y="11530"/>
                  </a:cubicBezTo>
                  <a:cubicBezTo>
                    <a:pt x="4107" y="11900"/>
                    <a:pt x="4744" y="12160"/>
                    <a:pt x="5409" y="12308"/>
                  </a:cubicBezTo>
                  <a:cubicBezTo>
                    <a:pt x="5507" y="12329"/>
                    <a:pt x="5581" y="12414"/>
                    <a:pt x="5581" y="12516"/>
                  </a:cubicBezTo>
                  <a:lnTo>
                    <a:pt x="5581" y="13089"/>
                  </a:lnTo>
                  <a:cubicBezTo>
                    <a:pt x="5581" y="13205"/>
                    <a:pt x="5676" y="13304"/>
                    <a:pt x="5796" y="13304"/>
                  </a:cubicBezTo>
                  <a:lnTo>
                    <a:pt x="7509" y="13304"/>
                  </a:lnTo>
                  <a:cubicBezTo>
                    <a:pt x="7629" y="13300"/>
                    <a:pt x="7724" y="13205"/>
                    <a:pt x="7724" y="13089"/>
                  </a:cubicBezTo>
                  <a:lnTo>
                    <a:pt x="7724" y="12516"/>
                  </a:lnTo>
                  <a:cubicBezTo>
                    <a:pt x="7724" y="12414"/>
                    <a:pt x="7798" y="12329"/>
                    <a:pt x="7896" y="12308"/>
                  </a:cubicBezTo>
                  <a:cubicBezTo>
                    <a:pt x="8561" y="12160"/>
                    <a:pt x="9198" y="11900"/>
                    <a:pt x="9772" y="11530"/>
                  </a:cubicBezTo>
                  <a:cubicBezTo>
                    <a:pt x="9808" y="11506"/>
                    <a:pt x="9849" y="11495"/>
                    <a:pt x="9889" y="11495"/>
                  </a:cubicBezTo>
                  <a:cubicBezTo>
                    <a:pt x="9944" y="11495"/>
                    <a:pt x="9999" y="11516"/>
                    <a:pt x="10039" y="11559"/>
                  </a:cubicBezTo>
                  <a:lnTo>
                    <a:pt x="10444" y="11960"/>
                  </a:lnTo>
                  <a:cubicBezTo>
                    <a:pt x="10486" y="12002"/>
                    <a:pt x="10541" y="12023"/>
                    <a:pt x="10595" y="12023"/>
                  </a:cubicBezTo>
                  <a:cubicBezTo>
                    <a:pt x="10650" y="12023"/>
                    <a:pt x="10704" y="12002"/>
                    <a:pt x="10746" y="11960"/>
                  </a:cubicBezTo>
                  <a:lnTo>
                    <a:pt x="11960" y="10746"/>
                  </a:lnTo>
                  <a:cubicBezTo>
                    <a:pt x="12045" y="10661"/>
                    <a:pt x="12045" y="10528"/>
                    <a:pt x="11960" y="10443"/>
                  </a:cubicBezTo>
                  <a:lnTo>
                    <a:pt x="11556" y="10042"/>
                  </a:lnTo>
                  <a:cubicBezTo>
                    <a:pt x="11485" y="9968"/>
                    <a:pt x="11475" y="9856"/>
                    <a:pt x="11531" y="9771"/>
                  </a:cubicBezTo>
                  <a:cubicBezTo>
                    <a:pt x="11900" y="9198"/>
                    <a:pt x="12161" y="8561"/>
                    <a:pt x="12309" y="7896"/>
                  </a:cubicBezTo>
                  <a:cubicBezTo>
                    <a:pt x="12330" y="7797"/>
                    <a:pt x="12414" y="7723"/>
                    <a:pt x="12516" y="7723"/>
                  </a:cubicBezTo>
                  <a:lnTo>
                    <a:pt x="13090" y="7723"/>
                  </a:lnTo>
                  <a:cubicBezTo>
                    <a:pt x="13206" y="7723"/>
                    <a:pt x="13304" y="7628"/>
                    <a:pt x="13304" y="7509"/>
                  </a:cubicBezTo>
                  <a:lnTo>
                    <a:pt x="13304" y="5795"/>
                  </a:lnTo>
                  <a:cubicBezTo>
                    <a:pt x="13304" y="5678"/>
                    <a:pt x="13209" y="5581"/>
                    <a:pt x="13092" y="5581"/>
                  </a:cubicBezTo>
                  <a:cubicBezTo>
                    <a:pt x="13090" y="5581"/>
                    <a:pt x="13088" y="5581"/>
                    <a:pt x="13086" y="5581"/>
                  </a:cubicBezTo>
                  <a:lnTo>
                    <a:pt x="12516" y="5581"/>
                  </a:lnTo>
                  <a:cubicBezTo>
                    <a:pt x="12414" y="5581"/>
                    <a:pt x="12326" y="5507"/>
                    <a:pt x="12305" y="5408"/>
                  </a:cubicBezTo>
                  <a:cubicBezTo>
                    <a:pt x="12161" y="4743"/>
                    <a:pt x="11897" y="4106"/>
                    <a:pt x="11527" y="3533"/>
                  </a:cubicBezTo>
                  <a:cubicBezTo>
                    <a:pt x="11475" y="3449"/>
                    <a:pt x="11485" y="3336"/>
                    <a:pt x="11556" y="3266"/>
                  </a:cubicBezTo>
                  <a:lnTo>
                    <a:pt x="11960" y="2861"/>
                  </a:lnTo>
                  <a:cubicBezTo>
                    <a:pt x="12041" y="2777"/>
                    <a:pt x="12041" y="2643"/>
                    <a:pt x="11960" y="2558"/>
                  </a:cubicBezTo>
                  <a:lnTo>
                    <a:pt x="10746" y="1344"/>
                  </a:lnTo>
                  <a:cubicBezTo>
                    <a:pt x="10704" y="1302"/>
                    <a:pt x="10649" y="1281"/>
                    <a:pt x="10594" y="1281"/>
                  </a:cubicBezTo>
                  <a:cubicBezTo>
                    <a:pt x="10539" y="1281"/>
                    <a:pt x="10484" y="1302"/>
                    <a:pt x="10444" y="1344"/>
                  </a:cubicBezTo>
                  <a:lnTo>
                    <a:pt x="10039" y="1746"/>
                  </a:lnTo>
                  <a:cubicBezTo>
                    <a:pt x="9999" y="1788"/>
                    <a:pt x="9944" y="1810"/>
                    <a:pt x="9889" y="1810"/>
                  </a:cubicBezTo>
                  <a:cubicBezTo>
                    <a:pt x="9849" y="1810"/>
                    <a:pt x="9808" y="1798"/>
                    <a:pt x="9772" y="1774"/>
                  </a:cubicBezTo>
                  <a:cubicBezTo>
                    <a:pt x="9198" y="1404"/>
                    <a:pt x="8561" y="1144"/>
                    <a:pt x="7893" y="996"/>
                  </a:cubicBezTo>
                  <a:cubicBezTo>
                    <a:pt x="7794" y="975"/>
                    <a:pt x="7724" y="891"/>
                    <a:pt x="7724" y="789"/>
                  </a:cubicBezTo>
                  <a:lnTo>
                    <a:pt x="7724" y="215"/>
                  </a:lnTo>
                  <a:cubicBezTo>
                    <a:pt x="7724" y="99"/>
                    <a:pt x="7625" y="0"/>
                    <a:pt x="7509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8" name="Google Shape;13058;p33"/>
            <p:cNvSpPr/>
            <p:nvPr/>
          </p:nvSpPr>
          <p:spPr>
            <a:xfrm>
              <a:off x="1881303" y="1562412"/>
              <a:ext cx="255330" cy="245569"/>
            </a:xfrm>
            <a:custGeom>
              <a:rect b="b" l="l" r="r" t="t"/>
              <a:pathLst>
                <a:path extrusionOk="0" h="9435" w="9810">
                  <a:moveTo>
                    <a:pt x="5089" y="642"/>
                  </a:moveTo>
                  <a:cubicBezTo>
                    <a:pt x="5614" y="642"/>
                    <a:pt x="6145" y="744"/>
                    <a:pt x="6650" y="954"/>
                  </a:cubicBezTo>
                  <a:cubicBezTo>
                    <a:pt x="8170" y="1584"/>
                    <a:pt x="9166" y="3069"/>
                    <a:pt x="9166" y="4715"/>
                  </a:cubicBezTo>
                  <a:cubicBezTo>
                    <a:pt x="9166" y="6967"/>
                    <a:pt x="7340" y="8793"/>
                    <a:pt x="5091" y="8793"/>
                  </a:cubicBezTo>
                  <a:cubicBezTo>
                    <a:pt x="3441" y="8793"/>
                    <a:pt x="1956" y="7797"/>
                    <a:pt x="1327" y="6278"/>
                  </a:cubicBezTo>
                  <a:cubicBezTo>
                    <a:pt x="693" y="4754"/>
                    <a:pt x="1042" y="3002"/>
                    <a:pt x="2210" y="1837"/>
                  </a:cubicBezTo>
                  <a:cubicBezTo>
                    <a:pt x="2988" y="1057"/>
                    <a:pt x="4029" y="642"/>
                    <a:pt x="5089" y="642"/>
                  </a:cubicBezTo>
                  <a:close/>
                  <a:moveTo>
                    <a:pt x="5091" y="1"/>
                  </a:moveTo>
                  <a:cubicBezTo>
                    <a:pt x="3181" y="1"/>
                    <a:pt x="1460" y="1148"/>
                    <a:pt x="732" y="2910"/>
                  </a:cubicBezTo>
                  <a:cubicBezTo>
                    <a:pt x="0" y="4673"/>
                    <a:pt x="405" y="6703"/>
                    <a:pt x="1756" y="8054"/>
                  </a:cubicBezTo>
                  <a:cubicBezTo>
                    <a:pt x="2657" y="8955"/>
                    <a:pt x="3863" y="9435"/>
                    <a:pt x="5091" y="9435"/>
                  </a:cubicBezTo>
                  <a:cubicBezTo>
                    <a:pt x="5699" y="9435"/>
                    <a:pt x="6312" y="9317"/>
                    <a:pt x="6896" y="9075"/>
                  </a:cubicBezTo>
                  <a:cubicBezTo>
                    <a:pt x="8659" y="8346"/>
                    <a:pt x="9806" y="6626"/>
                    <a:pt x="9810" y="4719"/>
                  </a:cubicBezTo>
                  <a:cubicBezTo>
                    <a:pt x="9810" y="2112"/>
                    <a:pt x="7695" y="1"/>
                    <a:pt x="5091" y="1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9" name="Google Shape;13059;p33"/>
            <p:cNvSpPr/>
            <p:nvPr/>
          </p:nvSpPr>
          <p:spPr>
            <a:xfrm>
              <a:off x="1835495" y="1506921"/>
              <a:ext cx="356629" cy="356525"/>
            </a:xfrm>
            <a:custGeom>
              <a:rect b="b" l="l" r="r" t="t"/>
              <a:pathLst>
                <a:path extrusionOk="0" h="13698" w="13702">
                  <a:moveTo>
                    <a:pt x="7706" y="402"/>
                  </a:moveTo>
                  <a:cubicBezTo>
                    <a:pt x="7713" y="402"/>
                    <a:pt x="7720" y="409"/>
                    <a:pt x="7720" y="416"/>
                  </a:cubicBezTo>
                  <a:lnTo>
                    <a:pt x="7720" y="986"/>
                  </a:lnTo>
                  <a:cubicBezTo>
                    <a:pt x="7720" y="1183"/>
                    <a:pt x="7858" y="1351"/>
                    <a:pt x="8048" y="1390"/>
                  </a:cubicBezTo>
                  <a:cubicBezTo>
                    <a:pt x="8692" y="1531"/>
                    <a:pt x="9307" y="1784"/>
                    <a:pt x="9860" y="2143"/>
                  </a:cubicBezTo>
                  <a:cubicBezTo>
                    <a:pt x="9929" y="2188"/>
                    <a:pt x="10008" y="2210"/>
                    <a:pt x="10086" y="2210"/>
                  </a:cubicBezTo>
                  <a:cubicBezTo>
                    <a:pt x="10192" y="2210"/>
                    <a:pt x="10298" y="2168"/>
                    <a:pt x="10377" y="2087"/>
                  </a:cubicBezTo>
                  <a:lnTo>
                    <a:pt x="10782" y="1686"/>
                  </a:lnTo>
                  <a:cubicBezTo>
                    <a:pt x="10783" y="1682"/>
                    <a:pt x="10787" y="1680"/>
                    <a:pt x="10790" y="1680"/>
                  </a:cubicBezTo>
                  <a:cubicBezTo>
                    <a:pt x="10794" y="1680"/>
                    <a:pt x="10797" y="1682"/>
                    <a:pt x="10799" y="1686"/>
                  </a:cubicBezTo>
                  <a:lnTo>
                    <a:pt x="12013" y="2896"/>
                  </a:lnTo>
                  <a:cubicBezTo>
                    <a:pt x="12020" y="2903"/>
                    <a:pt x="12020" y="2910"/>
                    <a:pt x="12013" y="2917"/>
                  </a:cubicBezTo>
                  <a:lnTo>
                    <a:pt x="11612" y="3318"/>
                  </a:lnTo>
                  <a:cubicBezTo>
                    <a:pt x="11471" y="3459"/>
                    <a:pt x="11450" y="3674"/>
                    <a:pt x="11556" y="3839"/>
                  </a:cubicBezTo>
                  <a:cubicBezTo>
                    <a:pt x="11911" y="4391"/>
                    <a:pt x="12168" y="5007"/>
                    <a:pt x="12309" y="5651"/>
                  </a:cubicBezTo>
                  <a:cubicBezTo>
                    <a:pt x="12347" y="5841"/>
                    <a:pt x="12516" y="5978"/>
                    <a:pt x="12713" y="5978"/>
                  </a:cubicBezTo>
                  <a:lnTo>
                    <a:pt x="13283" y="5978"/>
                  </a:lnTo>
                  <a:cubicBezTo>
                    <a:pt x="13290" y="5978"/>
                    <a:pt x="13297" y="5985"/>
                    <a:pt x="13297" y="5992"/>
                  </a:cubicBezTo>
                  <a:lnTo>
                    <a:pt x="13297" y="7706"/>
                  </a:lnTo>
                  <a:cubicBezTo>
                    <a:pt x="13297" y="7716"/>
                    <a:pt x="13290" y="7720"/>
                    <a:pt x="13283" y="7720"/>
                  </a:cubicBezTo>
                  <a:lnTo>
                    <a:pt x="12713" y="7720"/>
                  </a:lnTo>
                  <a:cubicBezTo>
                    <a:pt x="12516" y="7720"/>
                    <a:pt x="12347" y="7857"/>
                    <a:pt x="12309" y="8051"/>
                  </a:cubicBezTo>
                  <a:cubicBezTo>
                    <a:pt x="12168" y="8695"/>
                    <a:pt x="11911" y="9307"/>
                    <a:pt x="11556" y="9863"/>
                  </a:cubicBezTo>
                  <a:cubicBezTo>
                    <a:pt x="11450" y="10024"/>
                    <a:pt x="11471" y="10243"/>
                    <a:pt x="11612" y="10380"/>
                  </a:cubicBezTo>
                  <a:lnTo>
                    <a:pt x="12013" y="10781"/>
                  </a:lnTo>
                  <a:cubicBezTo>
                    <a:pt x="12020" y="10788"/>
                    <a:pt x="12020" y="10795"/>
                    <a:pt x="12013" y="10802"/>
                  </a:cubicBezTo>
                  <a:lnTo>
                    <a:pt x="10799" y="12016"/>
                  </a:lnTo>
                  <a:cubicBezTo>
                    <a:pt x="10797" y="12018"/>
                    <a:pt x="10794" y="12019"/>
                    <a:pt x="10790" y="12019"/>
                  </a:cubicBezTo>
                  <a:cubicBezTo>
                    <a:pt x="10787" y="12019"/>
                    <a:pt x="10783" y="12018"/>
                    <a:pt x="10782" y="12016"/>
                  </a:cubicBezTo>
                  <a:lnTo>
                    <a:pt x="10377" y="11611"/>
                  </a:lnTo>
                  <a:cubicBezTo>
                    <a:pt x="10298" y="11532"/>
                    <a:pt x="10192" y="11490"/>
                    <a:pt x="10086" y="11490"/>
                  </a:cubicBezTo>
                  <a:cubicBezTo>
                    <a:pt x="10008" y="11490"/>
                    <a:pt x="9929" y="11513"/>
                    <a:pt x="9860" y="11559"/>
                  </a:cubicBezTo>
                  <a:cubicBezTo>
                    <a:pt x="9307" y="11914"/>
                    <a:pt x="8692" y="12167"/>
                    <a:pt x="8048" y="12308"/>
                  </a:cubicBezTo>
                  <a:cubicBezTo>
                    <a:pt x="7858" y="12347"/>
                    <a:pt x="7720" y="12516"/>
                    <a:pt x="7720" y="12713"/>
                  </a:cubicBezTo>
                  <a:lnTo>
                    <a:pt x="7720" y="13283"/>
                  </a:lnTo>
                  <a:cubicBezTo>
                    <a:pt x="7720" y="13293"/>
                    <a:pt x="7713" y="13297"/>
                    <a:pt x="7706" y="13297"/>
                  </a:cubicBezTo>
                  <a:lnTo>
                    <a:pt x="5989" y="13297"/>
                  </a:lnTo>
                  <a:cubicBezTo>
                    <a:pt x="5982" y="13297"/>
                    <a:pt x="5979" y="13293"/>
                    <a:pt x="5979" y="13283"/>
                  </a:cubicBezTo>
                  <a:lnTo>
                    <a:pt x="5979" y="12713"/>
                  </a:lnTo>
                  <a:cubicBezTo>
                    <a:pt x="5979" y="12516"/>
                    <a:pt x="5842" y="12347"/>
                    <a:pt x="5648" y="12308"/>
                  </a:cubicBezTo>
                  <a:cubicBezTo>
                    <a:pt x="5004" y="12167"/>
                    <a:pt x="4392" y="11914"/>
                    <a:pt x="3836" y="11559"/>
                  </a:cubicBezTo>
                  <a:cubicBezTo>
                    <a:pt x="3769" y="11513"/>
                    <a:pt x="3692" y="11492"/>
                    <a:pt x="3611" y="11492"/>
                  </a:cubicBezTo>
                  <a:cubicBezTo>
                    <a:pt x="3502" y="11492"/>
                    <a:pt x="3396" y="11534"/>
                    <a:pt x="3319" y="11611"/>
                  </a:cubicBezTo>
                  <a:lnTo>
                    <a:pt x="2914" y="12016"/>
                  </a:lnTo>
                  <a:cubicBezTo>
                    <a:pt x="2912" y="12018"/>
                    <a:pt x="2909" y="12019"/>
                    <a:pt x="2905" y="12019"/>
                  </a:cubicBezTo>
                  <a:cubicBezTo>
                    <a:pt x="2902" y="12019"/>
                    <a:pt x="2898" y="12018"/>
                    <a:pt x="2897" y="12016"/>
                  </a:cubicBezTo>
                  <a:lnTo>
                    <a:pt x="1683" y="10802"/>
                  </a:lnTo>
                  <a:cubicBezTo>
                    <a:pt x="1679" y="10795"/>
                    <a:pt x="1679" y="10788"/>
                    <a:pt x="1683" y="10781"/>
                  </a:cubicBezTo>
                  <a:lnTo>
                    <a:pt x="2087" y="10380"/>
                  </a:lnTo>
                  <a:cubicBezTo>
                    <a:pt x="2225" y="10243"/>
                    <a:pt x="2246" y="10024"/>
                    <a:pt x="2140" y="9863"/>
                  </a:cubicBezTo>
                  <a:cubicBezTo>
                    <a:pt x="1785" y="9307"/>
                    <a:pt x="1531" y="8695"/>
                    <a:pt x="1391" y="8051"/>
                  </a:cubicBezTo>
                  <a:cubicBezTo>
                    <a:pt x="1348" y="7857"/>
                    <a:pt x="1180" y="7720"/>
                    <a:pt x="986" y="7720"/>
                  </a:cubicBezTo>
                  <a:lnTo>
                    <a:pt x="413" y="7720"/>
                  </a:lnTo>
                  <a:cubicBezTo>
                    <a:pt x="406" y="7720"/>
                    <a:pt x="398" y="7716"/>
                    <a:pt x="398" y="7706"/>
                  </a:cubicBezTo>
                  <a:lnTo>
                    <a:pt x="398" y="5992"/>
                  </a:lnTo>
                  <a:cubicBezTo>
                    <a:pt x="398" y="5985"/>
                    <a:pt x="406" y="5978"/>
                    <a:pt x="413" y="5978"/>
                  </a:cubicBezTo>
                  <a:lnTo>
                    <a:pt x="986" y="5978"/>
                  </a:lnTo>
                  <a:cubicBezTo>
                    <a:pt x="1180" y="5978"/>
                    <a:pt x="1348" y="5841"/>
                    <a:pt x="1391" y="5651"/>
                  </a:cubicBezTo>
                  <a:cubicBezTo>
                    <a:pt x="1531" y="5007"/>
                    <a:pt x="1785" y="4391"/>
                    <a:pt x="2140" y="3839"/>
                  </a:cubicBezTo>
                  <a:cubicBezTo>
                    <a:pt x="2246" y="3674"/>
                    <a:pt x="2225" y="3459"/>
                    <a:pt x="2087" y="3318"/>
                  </a:cubicBezTo>
                  <a:lnTo>
                    <a:pt x="1683" y="2917"/>
                  </a:lnTo>
                  <a:cubicBezTo>
                    <a:pt x="1679" y="2910"/>
                    <a:pt x="1679" y="2903"/>
                    <a:pt x="1683" y="2896"/>
                  </a:cubicBezTo>
                  <a:lnTo>
                    <a:pt x="2897" y="1686"/>
                  </a:lnTo>
                  <a:cubicBezTo>
                    <a:pt x="2898" y="1682"/>
                    <a:pt x="2902" y="1680"/>
                    <a:pt x="2905" y="1680"/>
                  </a:cubicBezTo>
                  <a:cubicBezTo>
                    <a:pt x="2909" y="1680"/>
                    <a:pt x="2912" y="1682"/>
                    <a:pt x="2914" y="1686"/>
                  </a:cubicBezTo>
                  <a:lnTo>
                    <a:pt x="3319" y="2087"/>
                  </a:lnTo>
                  <a:cubicBezTo>
                    <a:pt x="3398" y="2168"/>
                    <a:pt x="3505" y="2210"/>
                    <a:pt x="3612" y="2210"/>
                  </a:cubicBezTo>
                  <a:cubicBezTo>
                    <a:pt x="3690" y="2210"/>
                    <a:pt x="3768" y="2188"/>
                    <a:pt x="3836" y="2143"/>
                  </a:cubicBezTo>
                  <a:cubicBezTo>
                    <a:pt x="4392" y="1784"/>
                    <a:pt x="5004" y="1531"/>
                    <a:pt x="5648" y="1390"/>
                  </a:cubicBezTo>
                  <a:cubicBezTo>
                    <a:pt x="5842" y="1351"/>
                    <a:pt x="5979" y="1183"/>
                    <a:pt x="5979" y="986"/>
                  </a:cubicBezTo>
                  <a:lnTo>
                    <a:pt x="5979" y="416"/>
                  </a:lnTo>
                  <a:cubicBezTo>
                    <a:pt x="5979" y="409"/>
                    <a:pt x="5982" y="402"/>
                    <a:pt x="5989" y="402"/>
                  </a:cubicBezTo>
                  <a:close/>
                  <a:moveTo>
                    <a:pt x="5993" y="0"/>
                  </a:moveTo>
                  <a:cubicBezTo>
                    <a:pt x="5764" y="0"/>
                    <a:pt x="5578" y="183"/>
                    <a:pt x="5578" y="416"/>
                  </a:cubicBezTo>
                  <a:lnTo>
                    <a:pt x="5578" y="986"/>
                  </a:lnTo>
                  <a:cubicBezTo>
                    <a:pt x="5578" y="993"/>
                    <a:pt x="5571" y="996"/>
                    <a:pt x="5564" y="1000"/>
                  </a:cubicBezTo>
                  <a:cubicBezTo>
                    <a:pt x="4874" y="1147"/>
                    <a:pt x="4216" y="1422"/>
                    <a:pt x="3621" y="1802"/>
                  </a:cubicBezTo>
                  <a:cubicBezTo>
                    <a:pt x="3620" y="1804"/>
                    <a:pt x="3616" y="1804"/>
                    <a:pt x="3613" y="1804"/>
                  </a:cubicBezTo>
                  <a:cubicBezTo>
                    <a:pt x="3609" y="1804"/>
                    <a:pt x="3606" y="1804"/>
                    <a:pt x="3604" y="1802"/>
                  </a:cubicBezTo>
                  <a:lnTo>
                    <a:pt x="3203" y="1401"/>
                  </a:lnTo>
                  <a:cubicBezTo>
                    <a:pt x="3120" y="1320"/>
                    <a:pt x="3014" y="1279"/>
                    <a:pt x="2908" y="1279"/>
                  </a:cubicBezTo>
                  <a:cubicBezTo>
                    <a:pt x="2802" y="1279"/>
                    <a:pt x="2696" y="1320"/>
                    <a:pt x="2615" y="1401"/>
                  </a:cubicBezTo>
                  <a:lnTo>
                    <a:pt x="1401" y="2615"/>
                  </a:lnTo>
                  <a:cubicBezTo>
                    <a:pt x="1239" y="2776"/>
                    <a:pt x="1239" y="3037"/>
                    <a:pt x="1401" y="3199"/>
                  </a:cubicBezTo>
                  <a:lnTo>
                    <a:pt x="1802" y="3603"/>
                  </a:lnTo>
                  <a:cubicBezTo>
                    <a:pt x="1806" y="3610"/>
                    <a:pt x="1806" y="3617"/>
                    <a:pt x="1802" y="3621"/>
                  </a:cubicBezTo>
                  <a:cubicBezTo>
                    <a:pt x="1422" y="4216"/>
                    <a:pt x="1148" y="4873"/>
                    <a:pt x="1000" y="5563"/>
                  </a:cubicBezTo>
                  <a:cubicBezTo>
                    <a:pt x="1000" y="5570"/>
                    <a:pt x="993" y="5577"/>
                    <a:pt x="986" y="5577"/>
                  </a:cubicBezTo>
                  <a:lnTo>
                    <a:pt x="416" y="5577"/>
                  </a:lnTo>
                  <a:cubicBezTo>
                    <a:pt x="184" y="5577"/>
                    <a:pt x="1" y="5764"/>
                    <a:pt x="1" y="5992"/>
                  </a:cubicBezTo>
                  <a:lnTo>
                    <a:pt x="1" y="7706"/>
                  </a:lnTo>
                  <a:cubicBezTo>
                    <a:pt x="1" y="7938"/>
                    <a:pt x="184" y="8121"/>
                    <a:pt x="416" y="8121"/>
                  </a:cubicBezTo>
                  <a:lnTo>
                    <a:pt x="986" y="8121"/>
                  </a:lnTo>
                  <a:cubicBezTo>
                    <a:pt x="993" y="8121"/>
                    <a:pt x="997" y="8128"/>
                    <a:pt x="1000" y="8135"/>
                  </a:cubicBezTo>
                  <a:cubicBezTo>
                    <a:pt x="1148" y="8825"/>
                    <a:pt x="1422" y="9483"/>
                    <a:pt x="1802" y="10077"/>
                  </a:cubicBezTo>
                  <a:cubicBezTo>
                    <a:pt x="1806" y="10084"/>
                    <a:pt x="1806" y="10091"/>
                    <a:pt x="1802" y="10095"/>
                  </a:cubicBezTo>
                  <a:lnTo>
                    <a:pt x="1401" y="10499"/>
                  </a:lnTo>
                  <a:cubicBezTo>
                    <a:pt x="1239" y="10661"/>
                    <a:pt x="1239" y="10925"/>
                    <a:pt x="1401" y="11087"/>
                  </a:cubicBezTo>
                  <a:lnTo>
                    <a:pt x="2615" y="12297"/>
                  </a:lnTo>
                  <a:cubicBezTo>
                    <a:pt x="2696" y="12378"/>
                    <a:pt x="2802" y="12419"/>
                    <a:pt x="2907" y="12419"/>
                  </a:cubicBezTo>
                  <a:cubicBezTo>
                    <a:pt x="3013" y="12419"/>
                    <a:pt x="3118" y="12378"/>
                    <a:pt x="3199" y="12297"/>
                  </a:cubicBezTo>
                  <a:lnTo>
                    <a:pt x="3604" y="11896"/>
                  </a:lnTo>
                  <a:cubicBezTo>
                    <a:pt x="3606" y="11895"/>
                    <a:pt x="3608" y="11894"/>
                    <a:pt x="3611" y="11894"/>
                  </a:cubicBezTo>
                  <a:cubicBezTo>
                    <a:pt x="3614" y="11894"/>
                    <a:pt x="3618" y="11895"/>
                    <a:pt x="3621" y="11896"/>
                  </a:cubicBezTo>
                  <a:cubicBezTo>
                    <a:pt x="4216" y="12276"/>
                    <a:pt x="4874" y="12551"/>
                    <a:pt x="5564" y="12699"/>
                  </a:cubicBezTo>
                  <a:cubicBezTo>
                    <a:pt x="5571" y="12699"/>
                    <a:pt x="5578" y="12706"/>
                    <a:pt x="5578" y="12713"/>
                  </a:cubicBezTo>
                  <a:lnTo>
                    <a:pt x="5578" y="13283"/>
                  </a:lnTo>
                  <a:cubicBezTo>
                    <a:pt x="5578" y="13515"/>
                    <a:pt x="5764" y="13698"/>
                    <a:pt x="5993" y="13698"/>
                  </a:cubicBezTo>
                  <a:lnTo>
                    <a:pt x="7706" y="13698"/>
                  </a:lnTo>
                  <a:cubicBezTo>
                    <a:pt x="7935" y="13698"/>
                    <a:pt x="8122" y="13515"/>
                    <a:pt x="8122" y="13283"/>
                  </a:cubicBezTo>
                  <a:lnTo>
                    <a:pt x="8122" y="12713"/>
                  </a:lnTo>
                  <a:cubicBezTo>
                    <a:pt x="8122" y="12706"/>
                    <a:pt x="8129" y="12702"/>
                    <a:pt x="8136" y="12699"/>
                  </a:cubicBezTo>
                  <a:cubicBezTo>
                    <a:pt x="8825" y="12551"/>
                    <a:pt x="9483" y="12276"/>
                    <a:pt x="10078" y="11896"/>
                  </a:cubicBezTo>
                  <a:cubicBezTo>
                    <a:pt x="10081" y="11895"/>
                    <a:pt x="10085" y="11894"/>
                    <a:pt x="10088" y="11894"/>
                  </a:cubicBezTo>
                  <a:cubicBezTo>
                    <a:pt x="10091" y="11894"/>
                    <a:pt x="10094" y="11895"/>
                    <a:pt x="10095" y="11896"/>
                  </a:cubicBezTo>
                  <a:lnTo>
                    <a:pt x="10500" y="12297"/>
                  </a:lnTo>
                  <a:cubicBezTo>
                    <a:pt x="10581" y="12378"/>
                    <a:pt x="10687" y="12419"/>
                    <a:pt x="10793" y="12419"/>
                  </a:cubicBezTo>
                  <a:cubicBezTo>
                    <a:pt x="10898" y="12419"/>
                    <a:pt x="11005" y="12378"/>
                    <a:pt x="11088" y="12297"/>
                  </a:cubicBezTo>
                  <a:lnTo>
                    <a:pt x="12298" y="11087"/>
                  </a:lnTo>
                  <a:cubicBezTo>
                    <a:pt x="12460" y="10925"/>
                    <a:pt x="12460" y="10661"/>
                    <a:pt x="12298" y="10499"/>
                  </a:cubicBezTo>
                  <a:lnTo>
                    <a:pt x="11897" y="10095"/>
                  </a:lnTo>
                  <a:cubicBezTo>
                    <a:pt x="11893" y="10091"/>
                    <a:pt x="11893" y="10084"/>
                    <a:pt x="11897" y="10077"/>
                  </a:cubicBezTo>
                  <a:cubicBezTo>
                    <a:pt x="12277" y="9483"/>
                    <a:pt x="12551" y="8825"/>
                    <a:pt x="12703" y="8135"/>
                  </a:cubicBezTo>
                  <a:cubicBezTo>
                    <a:pt x="12703" y="8128"/>
                    <a:pt x="12706" y="8121"/>
                    <a:pt x="12713" y="8121"/>
                  </a:cubicBezTo>
                  <a:lnTo>
                    <a:pt x="13287" y="8121"/>
                  </a:lnTo>
                  <a:cubicBezTo>
                    <a:pt x="13515" y="8121"/>
                    <a:pt x="13698" y="7935"/>
                    <a:pt x="13702" y="7706"/>
                  </a:cubicBezTo>
                  <a:lnTo>
                    <a:pt x="13702" y="5989"/>
                  </a:lnTo>
                  <a:cubicBezTo>
                    <a:pt x="13698" y="5760"/>
                    <a:pt x="13512" y="5577"/>
                    <a:pt x="13283" y="5577"/>
                  </a:cubicBezTo>
                  <a:lnTo>
                    <a:pt x="12713" y="5577"/>
                  </a:lnTo>
                  <a:cubicBezTo>
                    <a:pt x="12706" y="5577"/>
                    <a:pt x="12699" y="5570"/>
                    <a:pt x="12699" y="5563"/>
                  </a:cubicBezTo>
                  <a:cubicBezTo>
                    <a:pt x="12548" y="4873"/>
                    <a:pt x="12277" y="4216"/>
                    <a:pt x="11893" y="3621"/>
                  </a:cubicBezTo>
                  <a:cubicBezTo>
                    <a:pt x="11890" y="3617"/>
                    <a:pt x="11890" y="3607"/>
                    <a:pt x="11893" y="3603"/>
                  </a:cubicBezTo>
                  <a:lnTo>
                    <a:pt x="12298" y="3199"/>
                  </a:lnTo>
                  <a:cubicBezTo>
                    <a:pt x="12460" y="3037"/>
                    <a:pt x="12460" y="2776"/>
                    <a:pt x="12298" y="2615"/>
                  </a:cubicBezTo>
                  <a:lnTo>
                    <a:pt x="11088" y="1401"/>
                  </a:lnTo>
                  <a:cubicBezTo>
                    <a:pt x="11005" y="1320"/>
                    <a:pt x="10898" y="1279"/>
                    <a:pt x="10793" y="1279"/>
                  </a:cubicBezTo>
                  <a:cubicBezTo>
                    <a:pt x="10687" y="1279"/>
                    <a:pt x="10581" y="1320"/>
                    <a:pt x="10500" y="1401"/>
                  </a:cubicBezTo>
                  <a:lnTo>
                    <a:pt x="10095" y="1802"/>
                  </a:lnTo>
                  <a:cubicBezTo>
                    <a:pt x="10094" y="1804"/>
                    <a:pt x="10091" y="1804"/>
                    <a:pt x="10088" y="1804"/>
                  </a:cubicBezTo>
                  <a:cubicBezTo>
                    <a:pt x="10085" y="1804"/>
                    <a:pt x="10081" y="1804"/>
                    <a:pt x="10078" y="1802"/>
                  </a:cubicBezTo>
                  <a:cubicBezTo>
                    <a:pt x="9483" y="1422"/>
                    <a:pt x="8825" y="1147"/>
                    <a:pt x="8136" y="1000"/>
                  </a:cubicBezTo>
                  <a:cubicBezTo>
                    <a:pt x="8129" y="1000"/>
                    <a:pt x="8122" y="993"/>
                    <a:pt x="8122" y="986"/>
                  </a:cubicBezTo>
                  <a:lnTo>
                    <a:pt x="8122" y="416"/>
                  </a:lnTo>
                  <a:cubicBezTo>
                    <a:pt x="8122" y="183"/>
                    <a:pt x="7939" y="0"/>
                    <a:pt x="7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0" name="Google Shape;13060;p33"/>
            <p:cNvSpPr/>
            <p:nvPr/>
          </p:nvSpPr>
          <p:spPr>
            <a:xfrm>
              <a:off x="1891376" y="1573838"/>
              <a:ext cx="196716" cy="183390"/>
            </a:xfrm>
            <a:custGeom>
              <a:rect b="b" l="l" r="r" t="t"/>
              <a:pathLst>
                <a:path extrusionOk="0" h="7046" w="7558">
                  <a:moveTo>
                    <a:pt x="4704" y="1"/>
                  </a:moveTo>
                  <a:cubicBezTo>
                    <a:pt x="3604" y="1"/>
                    <a:pt x="2509" y="423"/>
                    <a:pt x="1678" y="1254"/>
                  </a:cubicBezTo>
                  <a:cubicBezTo>
                    <a:pt x="130" y="2799"/>
                    <a:pt x="0" y="5265"/>
                    <a:pt x="1379" y="6968"/>
                  </a:cubicBezTo>
                  <a:cubicBezTo>
                    <a:pt x="1423" y="7023"/>
                    <a:pt x="1477" y="7045"/>
                    <a:pt x="1529" y="7045"/>
                  </a:cubicBezTo>
                  <a:cubicBezTo>
                    <a:pt x="1676" y="7045"/>
                    <a:pt x="1813" y="6868"/>
                    <a:pt x="1689" y="6715"/>
                  </a:cubicBezTo>
                  <a:cubicBezTo>
                    <a:pt x="1091" y="5972"/>
                    <a:pt x="785" y="5036"/>
                    <a:pt x="834" y="4086"/>
                  </a:cubicBezTo>
                  <a:cubicBezTo>
                    <a:pt x="904" y="2630"/>
                    <a:pt x="1791" y="1338"/>
                    <a:pt x="3121" y="740"/>
                  </a:cubicBezTo>
                  <a:cubicBezTo>
                    <a:pt x="3627" y="514"/>
                    <a:pt x="4165" y="404"/>
                    <a:pt x="4700" y="404"/>
                  </a:cubicBezTo>
                  <a:cubicBezTo>
                    <a:pt x="5573" y="404"/>
                    <a:pt x="6437" y="698"/>
                    <a:pt x="7139" y="1265"/>
                  </a:cubicBezTo>
                  <a:cubicBezTo>
                    <a:pt x="7181" y="1299"/>
                    <a:pt x="7225" y="1313"/>
                    <a:pt x="7267" y="1313"/>
                  </a:cubicBezTo>
                  <a:cubicBezTo>
                    <a:pt x="7431" y="1313"/>
                    <a:pt x="7558" y="1089"/>
                    <a:pt x="7392" y="955"/>
                  </a:cubicBezTo>
                  <a:cubicBezTo>
                    <a:pt x="6605" y="316"/>
                    <a:pt x="5653" y="1"/>
                    <a:pt x="4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1" name="Google Shape;13061;p33"/>
            <p:cNvSpPr/>
            <p:nvPr/>
          </p:nvSpPr>
          <p:spPr>
            <a:xfrm>
              <a:off x="1939423" y="1607387"/>
              <a:ext cx="192994" cy="189116"/>
            </a:xfrm>
            <a:custGeom>
              <a:rect b="b" l="l" r="r" t="t"/>
              <a:pathLst>
                <a:path extrusionOk="0" h="7266" w="7415">
                  <a:moveTo>
                    <a:pt x="4157" y="405"/>
                  </a:moveTo>
                  <a:lnTo>
                    <a:pt x="4157" y="1235"/>
                  </a:lnTo>
                  <a:cubicBezTo>
                    <a:pt x="4157" y="1372"/>
                    <a:pt x="4125" y="1506"/>
                    <a:pt x="4065" y="1626"/>
                  </a:cubicBezTo>
                  <a:lnTo>
                    <a:pt x="3963" y="1830"/>
                  </a:lnTo>
                  <a:cubicBezTo>
                    <a:pt x="3949" y="1854"/>
                    <a:pt x="3942" y="1886"/>
                    <a:pt x="3942" y="1918"/>
                  </a:cubicBezTo>
                  <a:lnTo>
                    <a:pt x="3942" y="2343"/>
                  </a:lnTo>
                  <a:cubicBezTo>
                    <a:pt x="3942" y="2948"/>
                    <a:pt x="3453" y="3431"/>
                    <a:pt x="2855" y="3431"/>
                  </a:cubicBezTo>
                  <a:cubicBezTo>
                    <a:pt x="2845" y="3431"/>
                    <a:pt x="2834" y="3431"/>
                    <a:pt x="2823" y="3431"/>
                  </a:cubicBezTo>
                  <a:cubicBezTo>
                    <a:pt x="2243" y="3413"/>
                    <a:pt x="1771" y="2903"/>
                    <a:pt x="1771" y="2291"/>
                  </a:cubicBezTo>
                  <a:lnTo>
                    <a:pt x="1771" y="1918"/>
                  </a:lnTo>
                  <a:cubicBezTo>
                    <a:pt x="1771" y="1886"/>
                    <a:pt x="1764" y="1854"/>
                    <a:pt x="1750" y="1830"/>
                  </a:cubicBezTo>
                  <a:lnTo>
                    <a:pt x="1627" y="1580"/>
                  </a:lnTo>
                  <a:cubicBezTo>
                    <a:pt x="1581" y="1488"/>
                    <a:pt x="1557" y="1390"/>
                    <a:pt x="1557" y="1288"/>
                  </a:cubicBezTo>
                  <a:lnTo>
                    <a:pt x="1557" y="1274"/>
                  </a:lnTo>
                  <a:cubicBezTo>
                    <a:pt x="1557" y="795"/>
                    <a:pt x="1947" y="405"/>
                    <a:pt x="2429" y="405"/>
                  </a:cubicBezTo>
                  <a:close/>
                  <a:moveTo>
                    <a:pt x="2412" y="3758"/>
                  </a:moveTo>
                  <a:cubicBezTo>
                    <a:pt x="2542" y="3804"/>
                    <a:pt x="2675" y="3828"/>
                    <a:pt x="2813" y="3835"/>
                  </a:cubicBezTo>
                  <a:lnTo>
                    <a:pt x="2813" y="3832"/>
                  </a:lnTo>
                  <a:lnTo>
                    <a:pt x="2855" y="3832"/>
                  </a:lnTo>
                  <a:cubicBezTo>
                    <a:pt x="3006" y="3832"/>
                    <a:pt x="3154" y="3807"/>
                    <a:pt x="3298" y="3765"/>
                  </a:cubicBezTo>
                  <a:cubicBezTo>
                    <a:pt x="3302" y="3825"/>
                    <a:pt x="3312" y="3885"/>
                    <a:pt x="3333" y="3941"/>
                  </a:cubicBezTo>
                  <a:lnTo>
                    <a:pt x="3168" y="4103"/>
                  </a:lnTo>
                  <a:cubicBezTo>
                    <a:pt x="3082" y="4191"/>
                    <a:pt x="2968" y="4235"/>
                    <a:pt x="2855" y="4235"/>
                  </a:cubicBezTo>
                  <a:cubicBezTo>
                    <a:pt x="2741" y="4235"/>
                    <a:pt x="2628" y="4191"/>
                    <a:pt x="2542" y="4103"/>
                  </a:cubicBezTo>
                  <a:lnTo>
                    <a:pt x="2376" y="3941"/>
                  </a:lnTo>
                  <a:cubicBezTo>
                    <a:pt x="2397" y="3881"/>
                    <a:pt x="2408" y="3821"/>
                    <a:pt x="2412" y="3758"/>
                  </a:cubicBezTo>
                  <a:close/>
                  <a:moveTo>
                    <a:pt x="3583" y="4265"/>
                  </a:moveTo>
                  <a:cubicBezTo>
                    <a:pt x="3636" y="4300"/>
                    <a:pt x="3696" y="4328"/>
                    <a:pt x="3756" y="4345"/>
                  </a:cubicBezTo>
                  <a:lnTo>
                    <a:pt x="4480" y="4553"/>
                  </a:lnTo>
                  <a:cubicBezTo>
                    <a:pt x="4670" y="4606"/>
                    <a:pt x="4801" y="4778"/>
                    <a:pt x="4801" y="4979"/>
                  </a:cubicBezTo>
                  <a:lnTo>
                    <a:pt x="4801" y="6340"/>
                  </a:lnTo>
                  <a:cubicBezTo>
                    <a:pt x="4653" y="6425"/>
                    <a:pt x="4501" y="6502"/>
                    <a:pt x="4343" y="6566"/>
                  </a:cubicBezTo>
                  <a:lnTo>
                    <a:pt x="4343" y="5348"/>
                  </a:lnTo>
                  <a:cubicBezTo>
                    <a:pt x="4343" y="5215"/>
                    <a:pt x="4243" y="5148"/>
                    <a:pt x="4143" y="5148"/>
                  </a:cubicBezTo>
                  <a:cubicBezTo>
                    <a:pt x="4042" y="5148"/>
                    <a:pt x="3942" y="5215"/>
                    <a:pt x="3942" y="5348"/>
                  </a:cubicBezTo>
                  <a:lnTo>
                    <a:pt x="3942" y="6710"/>
                  </a:lnTo>
                  <a:cubicBezTo>
                    <a:pt x="3654" y="6794"/>
                    <a:pt x="3351" y="6844"/>
                    <a:pt x="3052" y="6858"/>
                  </a:cubicBezTo>
                  <a:lnTo>
                    <a:pt x="3048" y="6858"/>
                  </a:lnTo>
                  <a:cubicBezTo>
                    <a:pt x="2985" y="6861"/>
                    <a:pt x="2922" y="6861"/>
                    <a:pt x="2855" y="6861"/>
                  </a:cubicBezTo>
                  <a:cubicBezTo>
                    <a:pt x="2489" y="6861"/>
                    <a:pt x="2123" y="6808"/>
                    <a:pt x="1771" y="6706"/>
                  </a:cubicBezTo>
                  <a:lnTo>
                    <a:pt x="1771" y="5348"/>
                  </a:lnTo>
                  <a:cubicBezTo>
                    <a:pt x="1771" y="5215"/>
                    <a:pt x="1671" y="5148"/>
                    <a:pt x="1571" y="5148"/>
                  </a:cubicBezTo>
                  <a:cubicBezTo>
                    <a:pt x="1470" y="5148"/>
                    <a:pt x="1370" y="5215"/>
                    <a:pt x="1370" y="5348"/>
                  </a:cubicBezTo>
                  <a:lnTo>
                    <a:pt x="1370" y="6566"/>
                  </a:lnTo>
                  <a:cubicBezTo>
                    <a:pt x="1212" y="6502"/>
                    <a:pt x="1060" y="6425"/>
                    <a:pt x="913" y="6340"/>
                  </a:cubicBezTo>
                  <a:lnTo>
                    <a:pt x="913" y="4979"/>
                  </a:lnTo>
                  <a:cubicBezTo>
                    <a:pt x="913" y="4778"/>
                    <a:pt x="1043" y="4606"/>
                    <a:pt x="1233" y="4553"/>
                  </a:cubicBezTo>
                  <a:lnTo>
                    <a:pt x="1958" y="4345"/>
                  </a:lnTo>
                  <a:cubicBezTo>
                    <a:pt x="2017" y="4328"/>
                    <a:pt x="2077" y="4300"/>
                    <a:pt x="2130" y="4265"/>
                  </a:cubicBezTo>
                  <a:lnTo>
                    <a:pt x="2260" y="4395"/>
                  </a:lnTo>
                  <a:cubicBezTo>
                    <a:pt x="2426" y="4558"/>
                    <a:pt x="2641" y="4640"/>
                    <a:pt x="2857" y="4640"/>
                  </a:cubicBezTo>
                  <a:cubicBezTo>
                    <a:pt x="3072" y="4640"/>
                    <a:pt x="3288" y="4558"/>
                    <a:pt x="3453" y="4395"/>
                  </a:cubicBezTo>
                  <a:lnTo>
                    <a:pt x="3583" y="4265"/>
                  </a:lnTo>
                  <a:close/>
                  <a:moveTo>
                    <a:pt x="2429" y="0"/>
                  </a:moveTo>
                  <a:cubicBezTo>
                    <a:pt x="1725" y="4"/>
                    <a:pt x="1155" y="570"/>
                    <a:pt x="1155" y="1274"/>
                  </a:cubicBezTo>
                  <a:lnTo>
                    <a:pt x="1155" y="1284"/>
                  </a:lnTo>
                  <a:cubicBezTo>
                    <a:pt x="1155" y="1450"/>
                    <a:pt x="1194" y="1612"/>
                    <a:pt x="1268" y="1759"/>
                  </a:cubicBezTo>
                  <a:lnTo>
                    <a:pt x="1370" y="1963"/>
                  </a:lnTo>
                  <a:lnTo>
                    <a:pt x="1370" y="2291"/>
                  </a:lnTo>
                  <a:cubicBezTo>
                    <a:pt x="1370" y="2790"/>
                    <a:pt x="1609" y="3262"/>
                    <a:pt x="2014" y="3557"/>
                  </a:cubicBezTo>
                  <a:lnTo>
                    <a:pt x="2014" y="3737"/>
                  </a:lnTo>
                  <a:cubicBezTo>
                    <a:pt x="2014" y="3839"/>
                    <a:pt x="1947" y="3930"/>
                    <a:pt x="1849" y="3958"/>
                  </a:cubicBezTo>
                  <a:lnTo>
                    <a:pt x="1124" y="4166"/>
                  </a:lnTo>
                  <a:cubicBezTo>
                    <a:pt x="761" y="4268"/>
                    <a:pt x="512" y="4599"/>
                    <a:pt x="512" y="4979"/>
                  </a:cubicBezTo>
                  <a:lnTo>
                    <a:pt x="512" y="6073"/>
                  </a:lnTo>
                  <a:cubicBezTo>
                    <a:pt x="480" y="6052"/>
                    <a:pt x="452" y="6027"/>
                    <a:pt x="420" y="6003"/>
                  </a:cubicBezTo>
                  <a:cubicBezTo>
                    <a:pt x="378" y="5969"/>
                    <a:pt x="335" y="5954"/>
                    <a:pt x="293" y="5954"/>
                  </a:cubicBezTo>
                  <a:cubicBezTo>
                    <a:pt x="129" y="5954"/>
                    <a:pt x="1" y="6181"/>
                    <a:pt x="167" y="6316"/>
                  </a:cubicBezTo>
                  <a:cubicBezTo>
                    <a:pt x="930" y="6932"/>
                    <a:pt x="1877" y="7266"/>
                    <a:pt x="2855" y="7266"/>
                  </a:cubicBezTo>
                  <a:cubicBezTo>
                    <a:pt x="2925" y="7266"/>
                    <a:pt x="2996" y="7262"/>
                    <a:pt x="3069" y="7259"/>
                  </a:cubicBezTo>
                  <a:cubicBezTo>
                    <a:pt x="4674" y="7178"/>
                    <a:pt x="6102" y="6203"/>
                    <a:pt x="6760" y="4736"/>
                  </a:cubicBezTo>
                  <a:cubicBezTo>
                    <a:pt x="7415" y="3265"/>
                    <a:pt x="7193" y="1552"/>
                    <a:pt x="6180" y="299"/>
                  </a:cubicBezTo>
                  <a:cubicBezTo>
                    <a:pt x="6142" y="251"/>
                    <a:pt x="6085" y="226"/>
                    <a:pt x="6026" y="226"/>
                  </a:cubicBezTo>
                  <a:cubicBezTo>
                    <a:pt x="5982" y="226"/>
                    <a:pt x="5936" y="241"/>
                    <a:pt x="5898" y="271"/>
                  </a:cubicBezTo>
                  <a:cubicBezTo>
                    <a:pt x="5814" y="341"/>
                    <a:pt x="5800" y="468"/>
                    <a:pt x="5870" y="553"/>
                  </a:cubicBezTo>
                  <a:cubicBezTo>
                    <a:pt x="7242" y="2252"/>
                    <a:pt x="6940" y="4750"/>
                    <a:pt x="5202" y="6073"/>
                  </a:cubicBezTo>
                  <a:lnTo>
                    <a:pt x="5202" y="4979"/>
                  </a:lnTo>
                  <a:cubicBezTo>
                    <a:pt x="5202" y="4599"/>
                    <a:pt x="4952" y="4268"/>
                    <a:pt x="4589" y="4166"/>
                  </a:cubicBezTo>
                  <a:lnTo>
                    <a:pt x="3865" y="3958"/>
                  </a:lnTo>
                  <a:cubicBezTo>
                    <a:pt x="3770" y="3930"/>
                    <a:pt x="3699" y="3839"/>
                    <a:pt x="3699" y="3737"/>
                  </a:cubicBezTo>
                  <a:lnTo>
                    <a:pt x="3699" y="3571"/>
                  </a:lnTo>
                  <a:cubicBezTo>
                    <a:pt x="3770" y="3522"/>
                    <a:pt x="3833" y="3469"/>
                    <a:pt x="3893" y="3413"/>
                  </a:cubicBezTo>
                  <a:cubicBezTo>
                    <a:pt x="4181" y="3132"/>
                    <a:pt x="4347" y="2748"/>
                    <a:pt x="4343" y="2343"/>
                  </a:cubicBezTo>
                  <a:lnTo>
                    <a:pt x="4343" y="1963"/>
                  </a:lnTo>
                  <a:lnTo>
                    <a:pt x="4424" y="1805"/>
                  </a:lnTo>
                  <a:cubicBezTo>
                    <a:pt x="4512" y="1629"/>
                    <a:pt x="4558" y="1432"/>
                    <a:pt x="4558" y="1235"/>
                  </a:cubicBezTo>
                  <a:lnTo>
                    <a:pt x="4558" y="201"/>
                  </a:lnTo>
                  <a:cubicBezTo>
                    <a:pt x="4558" y="92"/>
                    <a:pt x="4470" y="0"/>
                    <a:pt x="4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2" name="Google Shape;13062;p33"/>
            <p:cNvSpPr/>
            <p:nvPr/>
          </p:nvSpPr>
          <p:spPr>
            <a:xfrm>
              <a:off x="1990098" y="1635315"/>
              <a:ext cx="48151" cy="16111"/>
            </a:xfrm>
            <a:custGeom>
              <a:rect b="b" l="l" r="r" t="t"/>
              <a:pathLst>
                <a:path extrusionOk="0" h="619" w="1850">
                  <a:moveTo>
                    <a:pt x="267" y="0"/>
                  </a:moveTo>
                  <a:cubicBezTo>
                    <a:pt x="0" y="0"/>
                    <a:pt x="0" y="401"/>
                    <a:pt x="267" y="401"/>
                  </a:cubicBezTo>
                  <a:cubicBezTo>
                    <a:pt x="493" y="401"/>
                    <a:pt x="1147" y="437"/>
                    <a:pt x="1464" y="595"/>
                  </a:cubicBezTo>
                  <a:cubicBezTo>
                    <a:pt x="1497" y="612"/>
                    <a:pt x="1529" y="619"/>
                    <a:pt x="1560" y="619"/>
                  </a:cubicBezTo>
                  <a:cubicBezTo>
                    <a:pt x="1745" y="619"/>
                    <a:pt x="1849" y="339"/>
                    <a:pt x="1643" y="236"/>
                  </a:cubicBezTo>
                  <a:cubicBezTo>
                    <a:pt x="1179" y="4"/>
                    <a:pt x="303" y="0"/>
                    <a:pt x="2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63" name="Google Shape;13063;p33"/>
          <p:cNvGrpSpPr/>
          <p:nvPr/>
        </p:nvGrpSpPr>
        <p:grpSpPr>
          <a:xfrm>
            <a:off x="4187027" y="1499946"/>
            <a:ext cx="375942" cy="363500"/>
            <a:chOff x="4187027" y="1499946"/>
            <a:chExt cx="375942" cy="363500"/>
          </a:xfrm>
        </p:grpSpPr>
        <p:sp>
          <p:nvSpPr>
            <p:cNvPr id="13064" name="Google Shape;13064;p33"/>
            <p:cNvSpPr/>
            <p:nvPr/>
          </p:nvSpPr>
          <p:spPr>
            <a:xfrm>
              <a:off x="4187027" y="1505281"/>
              <a:ext cx="375941" cy="352855"/>
            </a:xfrm>
            <a:custGeom>
              <a:rect b="b" l="l" r="r" t="t"/>
              <a:pathLst>
                <a:path extrusionOk="0" h="13557" w="14444">
                  <a:moveTo>
                    <a:pt x="7220" y="0"/>
                  </a:moveTo>
                  <a:cubicBezTo>
                    <a:pt x="7220" y="0"/>
                    <a:pt x="3955" y="1963"/>
                    <a:pt x="1443" y="1963"/>
                  </a:cubicBezTo>
                  <a:cubicBezTo>
                    <a:pt x="1443" y="1963"/>
                    <a:pt x="0" y="11154"/>
                    <a:pt x="7220" y="13557"/>
                  </a:cubicBezTo>
                  <a:cubicBezTo>
                    <a:pt x="14444" y="11157"/>
                    <a:pt x="13001" y="1963"/>
                    <a:pt x="13001" y="1963"/>
                  </a:cubicBezTo>
                  <a:cubicBezTo>
                    <a:pt x="10486" y="1963"/>
                    <a:pt x="7220" y="0"/>
                    <a:pt x="722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5" name="Google Shape;13065;p33"/>
            <p:cNvSpPr/>
            <p:nvPr/>
          </p:nvSpPr>
          <p:spPr>
            <a:xfrm>
              <a:off x="4367893" y="1555644"/>
              <a:ext cx="195076" cy="302492"/>
            </a:xfrm>
            <a:custGeom>
              <a:rect b="b" l="l" r="r" t="t"/>
              <a:pathLst>
                <a:path extrusionOk="0" h="11622" w="7495">
                  <a:moveTo>
                    <a:pt x="5500" y="0"/>
                  </a:moveTo>
                  <a:cubicBezTo>
                    <a:pt x="5500" y="7"/>
                    <a:pt x="5503" y="18"/>
                    <a:pt x="5503" y="28"/>
                  </a:cubicBezTo>
                  <a:cubicBezTo>
                    <a:pt x="5503" y="28"/>
                    <a:pt x="6911" y="8986"/>
                    <a:pt x="0" y="11527"/>
                  </a:cubicBezTo>
                  <a:cubicBezTo>
                    <a:pt x="88" y="11558"/>
                    <a:pt x="180" y="11590"/>
                    <a:pt x="271" y="11622"/>
                  </a:cubicBezTo>
                  <a:cubicBezTo>
                    <a:pt x="7495" y="9219"/>
                    <a:pt x="6049" y="28"/>
                    <a:pt x="6049" y="28"/>
                  </a:cubicBezTo>
                  <a:cubicBezTo>
                    <a:pt x="5869" y="28"/>
                    <a:pt x="5686" y="18"/>
                    <a:pt x="550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6" name="Google Shape;13066;p33"/>
            <p:cNvSpPr/>
            <p:nvPr/>
          </p:nvSpPr>
          <p:spPr>
            <a:xfrm>
              <a:off x="4224845" y="1540080"/>
              <a:ext cx="300305" cy="281800"/>
            </a:xfrm>
            <a:custGeom>
              <a:rect b="b" l="l" r="r" t="t"/>
              <a:pathLst>
                <a:path extrusionOk="0" h="10827" w="11538">
                  <a:moveTo>
                    <a:pt x="5767" y="0"/>
                  </a:moveTo>
                  <a:cubicBezTo>
                    <a:pt x="5767" y="0"/>
                    <a:pt x="3160" y="1566"/>
                    <a:pt x="1155" y="1566"/>
                  </a:cubicBezTo>
                  <a:cubicBezTo>
                    <a:pt x="1155" y="1566"/>
                    <a:pt x="1" y="8909"/>
                    <a:pt x="5767" y="10826"/>
                  </a:cubicBezTo>
                  <a:cubicBezTo>
                    <a:pt x="11538" y="8909"/>
                    <a:pt x="10384" y="1566"/>
                    <a:pt x="10384" y="1566"/>
                  </a:cubicBezTo>
                  <a:cubicBezTo>
                    <a:pt x="8375" y="1566"/>
                    <a:pt x="5767" y="0"/>
                    <a:pt x="576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7" name="Google Shape;13067;p33"/>
            <p:cNvSpPr/>
            <p:nvPr/>
          </p:nvSpPr>
          <p:spPr>
            <a:xfrm>
              <a:off x="4367893" y="1579902"/>
              <a:ext cx="157258" cy="241978"/>
            </a:xfrm>
            <a:custGeom>
              <a:rect b="b" l="l" r="r" t="t"/>
              <a:pathLst>
                <a:path extrusionOk="0" h="9297" w="6042">
                  <a:moveTo>
                    <a:pt x="4328" y="1"/>
                  </a:moveTo>
                  <a:lnTo>
                    <a:pt x="4328" y="1"/>
                  </a:lnTo>
                  <a:cubicBezTo>
                    <a:pt x="4332" y="11"/>
                    <a:pt x="4339" y="25"/>
                    <a:pt x="4342" y="36"/>
                  </a:cubicBezTo>
                  <a:cubicBezTo>
                    <a:pt x="4342" y="36"/>
                    <a:pt x="5458" y="7143"/>
                    <a:pt x="0" y="9198"/>
                  </a:cubicBezTo>
                  <a:cubicBezTo>
                    <a:pt x="88" y="9233"/>
                    <a:pt x="176" y="9265"/>
                    <a:pt x="271" y="9296"/>
                  </a:cubicBezTo>
                  <a:cubicBezTo>
                    <a:pt x="6042" y="7379"/>
                    <a:pt x="4888" y="36"/>
                    <a:pt x="4888" y="36"/>
                  </a:cubicBezTo>
                  <a:cubicBezTo>
                    <a:pt x="4701" y="36"/>
                    <a:pt x="4515" y="22"/>
                    <a:pt x="4328" y="1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8" name="Google Shape;13068;p33"/>
            <p:cNvSpPr/>
            <p:nvPr/>
          </p:nvSpPr>
          <p:spPr>
            <a:xfrm>
              <a:off x="4346836" y="1591614"/>
              <a:ext cx="56350" cy="80529"/>
            </a:xfrm>
            <a:custGeom>
              <a:rect b="b" l="l" r="r" t="t"/>
              <a:pathLst>
                <a:path extrusionOk="0" h="3094" w="2165">
                  <a:moveTo>
                    <a:pt x="1080" y="1"/>
                  </a:moveTo>
                  <a:cubicBezTo>
                    <a:pt x="486" y="1"/>
                    <a:pt x="0" y="487"/>
                    <a:pt x="0" y="1081"/>
                  </a:cubicBezTo>
                  <a:lnTo>
                    <a:pt x="0" y="2014"/>
                  </a:lnTo>
                  <a:cubicBezTo>
                    <a:pt x="0" y="2608"/>
                    <a:pt x="486" y="3094"/>
                    <a:pt x="1080" y="3094"/>
                  </a:cubicBezTo>
                  <a:cubicBezTo>
                    <a:pt x="1679" y="3094"/>
                    <a:pt x="2161" y="2608"/>
                    <a:pt x="2164" y="2014"/>
                  </a:cubicBezTo>
                  <a:lnTo>
                    <a:pt x="2164" y="1081"/>
                  </a:lnTo>
                  <a:cubicBezTo>
                    <a:pt x="2161" y="487"/>
                    <a:pt x="1679" y="1"/>
                    <a:pt x="108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9" name="Google Shape;13069;p33"/>
            <p:cNvSpPr/>
            <p:nvPr/>
          </p:nvSpPr>
          <p:spPr>
            <a:xfrm>
              <a:off x="4367893" y="1591614"/>
              <a:ext cx="35293" cy="80529"/>
            </a:xfrm>
            <a:custGeom>
              <a:rect b="b" l="l" r="r" t="t"/>
              <a:pathLst>
                <a:path extrusionOk="0" h="3094" w="1356">
                  <a:moveTo>
                    <a:pt x="271" y="1"/>
                  </a:moveTo>
                  <a:cubicBezTo>
                    <a:pt x="180" y="1"/>
                    <a:pt x="88" y="12"/>
                    <a:pt x="0" y="36"/>
                  </a:cubicBezTo>
                  <a:cubicBezTo>
                    <a:pt x="475" y="163"/>
                    <a:pt x="806" y="592"/>
                    <a:pt x="806" y="1081"/>
                  </a:cubicBezTo>
                  <a:lnTo>
                    <a:pt x="806" y="2014"/>
                  </a:lnTo>
                  <a:cubicBezTo>
                    <a:pt x="806" y="2503"/>
                    <a:pt x="475" y="2932"/>
                    <a:pt x="0" y="3059"/>
                  </a:cubicBezTo>
                  <a:cubicBezTo>
                    <a:pt x="88" y="3083"/>
                    <a:pt x="180" y="3094"/>
                    <a:pt x="271" y="3094"/>
                  </a:cubicBezTo>
                  <a:cubicBezTo>
                    <a:pt x="870" y="3094"/>
                    <a:pt x="1352" y="2608"/>
                    <a:pt x="1355" y="2014"/>
                  </a:cubicBezTo>
                  <a:lnTo>
                    <a:pt x="1355" y="1081"/>
                  </a:lnTo>
                  <a:cubicBezTo>
                    <a:pt x="1352" y="487"/>
                    <a:pt x="870" y="1"/>
                    <a:pt x="27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0" name="Google Shape;13070;p33"/>
            <p:cNvSpPr/>
            <p:nvPr/>
          </p:nvSpPr>
          <p:spPr>
            <a:xfrm>
              <a:off x="4316072" y="1672117"/>
              <a:ext cx="117774" cy="75844"/>
            </a:xfrm>
            <a:custGeom>
              <a:rect b="b" l="l" r="r" t="t"/>
              <a:pathLst>
                <a:path extrusionOk="0" h="2914" w="4525">
                  <a:moveTo>
                    <a:pt x="2262" y="1"/>
                  </a:moveTo>
                  <a:cubicBezTo>
                    <a:pt x="1070" y="15"/>
                    <a:pt x="0" y="993"/>
                    <a:pt x="0" y="2189"/>
                  </a:cubicBezTo>
                  <a:lnTo>
                    <a:pt x="0" y="2914"/>
                  </a:lnTo>
                  <a:lnTo>
                    <a:pt x="4525" y="2914"/>
                  </a:lnTo>
                  <a:lnTo>
                    <a:pt x="4525" y="2189"/>
                  </a:lnTo>
                  <a:cubicBezTo>
                    <a:pt x="4525" y="993"/>
                    <a:pt x="3459" y="15"/>
                    <a:pt x="2262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1" name="Google Shape;13071;p33"/>
            <p:cNvSpPr/>
            <p:nvPr/>
          </p:nvSpPr>
          <p:spPr>
            <a:xfrm>
              <a:off x="4367893" y="1672117"/>
              <a:ext cx="65954" cy="75844"/>
            </a:xfrm>
            <a:custGeom>
              <a:rect b="b" l="l" r="r" t="t"/>
              <a:pathLst>
                <a:path extrusionOk="0" h="2914" w="2534">
                  <a:moveTo>
                    <a:pt x="271" y="1"/>
                  </a:moveTo>
                  <a:cubicBezTo>
                    <a:pt x="180" y="1"/>
                    <a:pt x="88" y="8"/>
                    <a:pt x="0" y="22"/>
                  </a:cubicBezTo>
                  <a:cubicBezTo>
                    <a:pt x="1077" y="170"/>
                    <a:pt x="1988" y="1084"/>
                    <a:pt x="1988" y="2189"/>
                  </a:cubicBezTo>
                  <a:lnTo>
                    <a:pt x="1988" y="2914"/>
                  </a:lnTo>
                  <a:lnTo>
                    <a:pt x="2534" y="2914"/>
                  </a:lnTo>
                  <a:lnTo>
                    <a:pt x="2534" y="2189"/>
                  </a:lnTo>
                  <a:cubicBezTo>
                    <a:pt x="2534" y="996"/>
                    <a:pt x="1468" y="15"/>
                    <a:pt x="27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2" name="Google Shape;13072;p33"/>
            <p:cNvSpPr/>
            <p:nvPr/>
          </p:nvSpPr>
          <p:spPr>
            <a:xfrm>
              <a:off x="4360657" y="1672117"/>
              <a:ext cx="28604" cy="16710"/>
            </a:xfrm>
            <a:custGeom>
              <a:rect b="b" l="l" r="r" t="t"/>
              <a:pathLst>
                <a:path extrusionOk="0" h="642" w="1099">
                  <a:moveTo>
                    <a:pt x="549" y="1"/>
                  </a:moveTo>
                  <a:cubicBezTo>
                    <a:pt x="365" y="1"/>
                    <a:pt x="180" y="25"/>
                    <a:pt x="1" y="75"/>
                  </a:cubicBezTo>
                  <a:lnTo>
                    <a:pt x="289" y="641"/>
                  </a:lnTo>
                  <a:lnTo>
                    <a:pt x="810" y="641"/>
                  </a:lnTo>
                  <a:lnTo>
                    <a:pt x="1098" y="75"/>
                  </a:lnTo>
                  <a:cubicBezTo>
                    <a:pt x="919" y="25"/>
                    <a:pt x="734" y="1"/>
                    <a:pt x="54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3" name="Google Shape;13073;p33"/>
            <p:cNvSpPr/>
            <p:nvPr/>
          </p:nvSpPr>
          <p:spPr>
            <a:xfrm>
              <a:off x="4360657" y="1672117"/>
              <a:ext cx="28604" cy="16710"/>
            </a:xfrm>
            <a:custGeom>
              <a:rect b="b" l="l" r="r" t="t"/>
              <a:pathLst>
                <a:path extrusionOk="0" h="642" w="1099">
                  <a:moveTo>
                    <a:pt x="549" y="1"/>
                  </a:moveTo>
                  <a:cubicBezTo>
                    <a:pt x="365" y="1"/>
                    <a:pt x="180" y="25"/>
                    <a:pt x="1" y="75"/>
                  </a:cubicBezTo>
                  <a:lnTo>
                    <a:pt x="289" y="641"/>
                  </a:lnTo>
                  <a:lnTo>
                    <a:pt x="810" y="641"/>
                  </a:lnTo>
                  <a:lnTo>
                    <a:pt x="1098" y="75"/>
                  </a:lnTo>
                  <a:cubicBezTo>
                    <a:pt x="919" y="25"/>
                    <a:pt x="734" y="1"/>
                    <a:pt x="54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4" name="Google Shape;13074;p33"/>
            <p:cNvSpPr/>
            <p:nvPr/>
          </p:nvSpPr>
          <p:spPr>
            <a:xfrm>
              <a:off x="4371016" y="1672300"/>
              <a:ext cx="18245" cy="16527"/>
            </a:xfrm>
            <a:custGeom>
              <a:rect b="b" l="l" r="r" t="t"/>
              <a:pathLst>
                <a:path extrusionOk="0" h="635" w="701">
                  <a:moveTo>
                    <a:pt x="317" y="1"/>
                  </a:moveTo>
                  <a:lnTo>
                    <a:pt x="0" y="634"/>
                  </a:lnTo>
                  <a:lnTo>
                    <a:pt x="408" y="634"/>
                  </a:lnTo>
                  <a:lnTo>
                    <a:pt x="700" y="68"/>
                  </a:lnTo>
                  <a:cubicBezTo>
                    <a:pt x="574" y="36"/>
                    <a:pt x="443" y="11"/>
                    <a:pt x="31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5" name="Google Shape;13075;p33"/>
            <p:cNvSpPr/>
            <p:nvPr/>
          </p:nvSpPr>
          <p:spPr>
            <a:xfrm>
              <a:off x="4360371" y="1688801"/>
              <a:ext cx="29255" cy="47370"/>
            </a:xfrm>
            <a:custGeom>
              <a:rect b="b" l="l" r="r" t="t"/>
              <a:pathLst>
                <a:path extrusionOk="0" h="1820" w="1124">
                  <a:moveTo>
                    <a:pt x="300" y="0"/>
                  </a:moveTo>
                  <a:lnTo>
                    <a:pt x="1" y="1305"/>
                  </a:lnTo>
                  <a:lnTo>
                    <a:pt x="560" y="1819"/>
                  </a:lnTo>
                  <a:lnTo>
                    <a:pt x="1123" y="130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6" name="Google Shape;13076;p33"/>
            <p:cNvSpPr/>
            <p:nvPr/>
          </p:nvSpPr>
          <p:spPr>
            <a:xfrm>
              <a:off x="4369636" y="1688801"/>
              <a:ext cx="19989" cy="47370"/>
            </a:xfrm>
            <a:custGeom>
              <a:rect b="b" l="l" r="r" t="t"/>
              <a:pathLst>
                <a:path extrusionOk="0" h="1820" w="768">
                  <a:moveTo>
                    <a:pt x="57" y="0"/>
                  </a:moveTo>
                  <a:lnTo>
                    <a:pt x="356" y="1305"/>
                  </a:lnTo>
                  <a:lnTo>
                    <a:pt x="0" y="1633"/>
                  </a:lnTo>
                  <a:lnTo>
                    <a:pt x="204" y="1819"/>
                  </a:lnTo>
                  <a:lnTo>
                    <a:pt x="767" y="1305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7" name="Google Shape;13077;p33"/>
            <p:cNvSpPr/>
            <p:nvPr/>
          </p:nvSpPr>
          <p:spPr>
            <a:xfrm>
              <a:off x="4310736" y="1586955"/>
              <a:ext cx="128524" cy="166342"/>
            </a:xfrm>
            <a:custGeom>
              <a:rect b="b" l="l" r="r" t="t"/>
              <a:pathLst>
                <a:path extrusionOk="0" h="6391" w="4938">
                  <a:moveTo>
                    <a:pt x="2675" y="1088"/>
                  </a:moveTo>
                  <a:cubicBezTo>
                    <a:pt x="2675" y="1088"/>
                    <a:pt x="2865" y="1584"/>
                    <a:pt x="3343" y="1703"/>
                  </a:cubicBezTo>
                  <a:lnTo>
                    <a:pt x="3343" y="2193"/>
                  </a:lnTo>
                  <a:cubicBezTo>
                    <a:pt x="3343" y="2660"/>
                    <a:pt x="2974" y="3048"/>
                    <a:pt x="2506" y="3069"/>
                  </a:cubicBezTo>
                  <a:lnTo>
                    <a:pt x="2432" y="3069"/>
                  </a:lnTo>
                  <a:cubicBezTo>
                    <a:pt x="1961" y="3048"/>
                    <a:pt x="1595" y="2660"/>
                    <a:pt x="1591" y="2193"/>
                  </a:cubicBezTo>
                  <a:lnTo>
                    <a:pt x="1591" y="1718"/>
                  </a:lnTo>
                  <a:cubicBezTo>
                    <a:pt x="2383" y="1633"/>
                    <a:pt x="2675" y="1088"/>
                    <a:pt x="2675" y="1088"/>
                  </a:cubicBezTo>
                  <a:close/>
                  <a:moveTo>
                    <a:pt x="2496" y="3477"/>
                  </a:moveTo>
                  <a:lnTo>
                    <a:pt x="2559" y="3480"/>
                  </a:lnTo>
                  <a:lnTo>
                    <a:pt x="2573" y="3480"/>
                  </a:lnTo>
                  <a:cubicBezTo>
                    <a:pt x="2605" y="3480"/>
                    <a:pt x="2633" y="3487"/>
                    <a:pt x="2664" y="3491"/>
                  </a:cubicBezTo>
                  <a:lnTo>
                    <a:pt x="2714" y="3494"/>
                  </a:lnTo>
                  <a:lnTo>
                    <a:pt x="2605" y="3709"/>
                  </a:lnTo>
                  <a:lnTo>
                    <a:pt x="2334" y="3709"/>
                  </a:lnTo>
                  <a:lnTo>
                    <a:pt x="2225" y="3494"/>
                  </a:lnTo>
                  <a:lnTo>
                    <a:pt x="2270" y="3491"/>
                  </a:lnTo>
                  <a:cubicBezTo>
                    <a:pt x="2302" y="3487"/>
                    <a:pt x="2334" y="3484"/>
                    <a:pt x="2365" y="3480"/>
                  </a:cubicBezTo>
                  <a:lnTo>
                    <a:pt x="2379" y="3480"/>
                  </a:lnTo>
                  <a:lnTo>
                    <a:pt x="2439" y="3477"/>
                  </a:lnTo>
                  <a:close/>
                  <a:moveTo>
                    <a:pt x="2566" y="4117"/>
                  </a:moveTo>
                  <a:lnTo>
                    <a:pt x="2802" y="5148"/>
                  </a:lnTo>
                  <a:lnTo>
                    <a:pt x="2467" y="5458"/>
                  </a:lnTo>
                  <a:lnTo>
                    <a:pt x="2133" y="5148"/>
                  </a:lnTo>
                  <a:lnTo>
                    <a:pt x="2372" y="4117"/>
                  </a:lnTo>
                  <a:close/>
                  <a:moveTo>
                    <a:pt x="3118" y="3596"/>
                  </a:moveTo>
                  <a:cubicBezTo>
                    <a:pt x="3414" y="3695"/>
                    <a:pt x="3681" y="3860"/>
                    <a:pt x="3906" y="4071"/>
                  </a:cubicBezTo>
                  <a:cubicBezTo>
                    <a:pt x="4308" y="4451"/>
                    <a:pt x="4526" y="4944"/>
                    <a:pt x="4526" y="5461"/>
                  </a:cubicBezTo>
                  <a:lnTo>
                    <a:pt x="4526" y="5982"/>
                  </a:lnTo>
                  <a:lnTo>
                    <a:pt x="413" y="5982"/>
                  </a:lnTo>
                  <a:lnTo>
                    <a:pt x="413" y="5461"/>
                  </a:lnTo>
                  <a:cubicBezTo>
                    <a:pt x="409" y="4944"/>
                    <a:pt x="631" y="4451"/>
                    <a:pt x="1032" y="4071"/>
                  </a:cubicBezTo>
                  <a:lnTo>
                    <a:pt x="1028" y="4071"/>
                  </a:lnTo>
                  <a:cubicBezTo>
                    <a:pt x="1254" y="3860"/>
                    <a:pt x="1521" y="3698"/>
                    <a:pt x="1813" y="3596"/>
                  </a:cubicBezTo>
                  <a:lnTo>
                    <a:pt x="1989" y="3938"/>
                  </a:lnTo>
                  <a:lnTo>
                    <a:pt x="1707" y="5173"/>
                  </a:lnTo>
                  <a:cubicBezTo>
                    <a:pt x="1690" y="5247"/>
                    <a:pt x="1714" y="5320"/>
                    <a:pt x="1767" y="5370"/>
                  </a:cubicBezTo>
                  <a:lnTo>
                    <a:pt x="2330" y="5883"/>
                  </a:lnTo>
                  <a:cubicBezTo>
                    <a:pt x="2369" y="5919"/>
                    <a:pt x="2418" y="5936"/>
                    <a:pt x="2467" y="5936"/>
                  </a:cubicBezTo>
                  <a:cubicBezTo>
                    <a:pt x="2517" y="5936"/>
                    <a:pt x="2566" y="5919"/>
                    <a:pt x="2605" y="5883"/>
                  </a:cubicBezTo>
                  <a:lnTo>
                    <a:pt x="3168" y="5370"/>
                  </a:lnTo>
                  <a:cubicBezTo>
                    <a:pt x="3220" y="5320"/>
                    <a:pt x="3245" y="5247"/>
                    <a:pt x="3227" y="5173"/>
                  </a:cubicBezTo>
                  <a:lnTo>
                    <a:pt x="2942" y="3941"/>
                  </a:lnTo>
                  <a:lnTo>
                    <a:pt x="3118" y="3596"/>
                  </a:lnTo>
                  <a:close/>
                  <a:moveTo>
                    <a:pt x="2467" y="1"/>
                  </a:moveTo>
                  <a:cubicBezTo>
                    <a:pt x="1767" y="1"/>
                    <a:pt x="1194" y="560"/>
                    <a:pt x="1183" y="1260"/>
                  </a:cubicBezTo>
                  <a:lnTo>
                    <a:pt x="1183" y="2193"/>
                  </a:lnTo>
                  <a:cubicBezTo>
                    <a:pt x="1183" y="2590"/>
                    <a:pt x="1366" y="2963"/>
                    <a:pt x="1679" y="3206"/>
                  </a:cubicBezTo>
                  <a:cubicBezTo>
                    <a:pt x="715" y="3544"/>
                    <a:pt x="1" y="4444"/>
                    <a:pt x="1" y="5461"/>
                  </a:cubicBezTo>
                  <a:lnTo>
                    <a:pt x="1" y="6186"/>
                  </a:lnTo>
                  <a:cubicBezTo>
                    <a:pt x="1" y="6299"/>
                    <a:pt x="92" y="6390"/>
                    <a:pt x="205" y="6390"/>
                  </a:cubicBezTo>
                  <a:lnTo>
                    <a:pt x="4730" y="6390"/>
                  </a:lnTo>
                  <a:cubicBezTo>
                    <a:pt x="4846" y="6390"/>
                    <a:pt x="4937" y="6299"/>
                    <a:pt x="4937" y="6186"/>
                  </a:cubicBezTo>
                  <a:lnTo>
                    <a:pt x="4937" y="5461"/>
                  </a:lnTo>
                  <a:cubicBezTo>
                    <a:pt x="4937" y="4444"/>
                    <a:pt x="4223" y="3544"/>
                    <a:pt x="3259" y="3206"/>
                  </a:cubicBezTo>
                  <a:cubicBezTo>
                    <a:pt x="3572" y="2963"/>
                    <a:pt x="3755" y="2590"/>
                    <a:pt x="3755" y="2193"/>
                  </a:cubicBezTo>
                  <a:lnTo>
                    <a:pt x="3755" y="1260"/>
                  </a:lnTo>
                  <a:cubicBezTo>
                    <a:pt x="3741" y="560"/>
                    <a:pt x="3171" y="1"/>
                    <a:pt x="24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8" name="Google Shape;13078;p33"/>
            <p:cNvSpPr/>
            <p:nvPr/>
          </p:nvSpPr>
          <p:spPr>
            <a:xfrm>
              <a:off x="4246917" y="1534666"/>
              <a:ext cx="261290" cy="157024"/>
            </a:xfrm>
            <a:custGeom>
              <a:rect b="b" l="l" r="r" t="t"/>
              <a:pathLst>
                <a:path extrusionOk="0" h="6033" w="10039">
                  <a:moveTo>
                    <a:pt x="4921" y="0"/>
                  </a:moveTo>
                  <a:cubicBezTo>
                    <a:pt x="4884" y="0"/>
                    <a:pt x="4847" y="11"/>
                    <a:pt x="4814" y="32"/>
                  </a:cubicBezTo>
                  <a:cubicBezTo>
                    <a:pt x="4789" y="46"/>
                    <a:pt x="2235" y="1570"/>
                    <a:pt x="303" y="1570"/>
                  </a:cubicBezTo>
                  <a:cubicBezTo>
                    <a:pt x="205" y="1570"/>
                    <a:pt x="117" y="1644"/>
                    <a:pt x="103" y="1742"/>
                  </a:cubicBezTo>
                  <a:cubicBezTo>
                    <a:pt x="32" y="2256"/>
                    <a:pt x="1" y="2773"/>
                    <a:pt x="4" y="3294"/>
                  </a:cubicBezTo>
                  <a:cubicBezTo>
                    <a:pt x="4" y="3406"/>
                    <a:pt x="99" y="3498"/>
                    <a:pt x="212" y="3498"/>
                  </a:cubicBezTo>
                  <a:cubicBezTo>
                    <a:pt x="324" y="3498"/>
                    <a:pt x="416" y="3406"/>
                    <a:pt x="416" y="3290"/>
                  </a:cubicBezTo>
                  <a:cubicBezTo>
                    <a:pt x="412" y="2850"/>
                    <a:pt x="437" y="2414"/>
                    <a:pt x="486" y="1974"/>
                  </a:cubicBezTo>
                  <a:cubicBezTo>
                    <a:pt x="1313" y="1943"/>
                    <a:pt x="2305" y="1672"/>
                    <a:pt x="3445" y="1179"/>
                  </a:cubicBezTo>
                  <a:cubicBezTo>
                    <a:pt x="3952" y="961"/>
                    <a:pt x="4441" y="715"/>
                    <a:pt x="4919" y="444"/>
                  </a:cubicBezTo>
                  <a:cubicBezTo>
                    <a:pt x="5398" y="715"/>
                    <a:pt x="5887" y="961"/>
                    <a:pt x="6394" y="1179"/>
                  </a:cubicBezTo>
                  <a:cubicBezTo>
                    <a:pt x="7534" y="1672"/>
                    <a:pt x="8526" y="1943"/>
                    <a:pt x="9353" y="1974"/>
                  </a:cubicBezTo>
                  <a:cubicBezTo>
                    <a:pt x="9412" y="2485"/>
                    <a:pt x="9543" y="4068"/>
                    <a:pt x="9159" y="5778"/>
                  </a:cubicBezTo>
                  <a:cubicBezTo>
                    <a:pt x="9135" y="5890"/>
                    <a:pt x="9201" y="6003"/>
                    <a:pt x="9314" y="6028"/>
                  </a:cubicBezTo>
                  <a:cubicBezTo>
                    <a:pt x="9329" y="6031"/>
                    <a:pt x="9343" y="6032"/>
                    <a:pt x="9358" y="6032"/>
                  </a:cubicBezTo>
                  <a:cubicBezTo>
                    <a:pt x="9454" y="6032"/>
                    <a:pt x="9542" y="5964"/>
                    <a:pt x="9560" y="5866"/>
                  </a:cubicBezTo>
                  <a:cubicBezTo>
                    <a:pt x="10039" y="3720"/>
                    <a:pt x="9750" y="1823"/>
                    <a:pt x="9736" y="1742"/>
                  </a:cubicBezTo>
                  <a:cubicBezTo>
                    <a:pt x="9722" y="1644"/>
                    <a:pt x="9634" y="1570"/>
                    <a:pt x="9536" y="1570"/>
                  </a:cubicBezTo>
                  <a:cubicBezTo>
                    <a:pt x="7608" y="1570"/>
                    <a:pt x="5050" y="46"/>
                    <a:pt x="5025" y="32"/>
                  </a:cubicBezTo>
                  <a:cubicBezTo>
                    <a:pt x="4993" y="11"/>
                    <a:pt x="4957" y="0"/>
                    <a:pt x="49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9" name="Google Shape;13079;p33"/>
            <p:cNvSpPr/>
            <p:nvPr/>
          </p:nvSpPr>
          <p:spPr>
            <a:xfrm>
              <a:off x="4247593" y="1635445"/>
              <a:ext cx="244398" cy="191745"/>
            </a:xfrm>
            <a:custGeom>
              <a:rect b="b" l="l" r="r" t="t"/>
              <a:pathLst>
                <a:path extrusionOk="0" h="7367" w="9390">
                  <a:moveTo>
                    <a:pt x="212" y="0"/>
                  </a:moveTo>
                  <a:cubicBezTo>
                    <a:pt x="107" y="0"/>
                    <a:pt x="1" y="74"/>
                    <a:pt x="6" y="213"/>
                  </a:cubicBezTo>
                  <a:cubicBezTo>
                    <a:pt x="101" y="1737"/>
                    <a:pt x="453" y="3077"/>
                    <a:pt x="1051" y="4193"/>
                  </a:cubicBezTo>
                  <a:cubicBezTo>
                    <a:pt x="1875" y="5730"/>
                    <a:pt x="3145" y="6796"/>
                    <a:pt x="4830" y="7356"/>
                  </a:cubicBezTo>
                  <a:cubicBezTo>
                    <a:pt x="4851" y="7363"/>
                    <a:pt x="4873" y="7366"/>
                    <a:pt x="4895" y="7366"/>
                  </a:cubicBezTo>
                  <a:cubicBezTo>
                    <a:pt x="4917" y="7366"/>
                    <a:pt x="4939" y="7363"/>
                    <a:pt x="4960" y="7356"/>
                  </a:cubicBezTo>
                  <a:cubicBezTo>
                    <a:pt x="6051" y="6993"/>
                    <a:pt x="6980" y="6413"/>
                    <a:pt x="7715" y="5628"/>
                  </a:cubicBezTo>
                  <a:cubicBezTo>
                    <a:pt x="8451" y="4844"/>
                    <a:pt x="9006" y="3852"/>
                    <a:pt x="9358" y="2680"/>
                  </a:cubicBezTo>
                  <a:cubicBezTo>
                    <a:pt x="9390" y="2571"/>
                    <a:pt x="9330" y="2458"/>
                    <a:pt x="9221" y="2423"/>
                  </a:cubicBezTo>
                  <a:cubicBezTo>
                    <a:pt x="9202" y="2417"/>
                    <a:pt x="9183" y="2415"/>
                    <a:pt x="9164" y="2415"/>
                  </a:cubicBezTo>
                  <a:cubicBezTo>
                    <a:pt x="9074" y="2415"/>
                    <a:pt x="8990" y="2473"/>
                    <a:pt x="8964" y="2560"/>
                  </a:cubicBezTo>
                  <a:cubicBezTo>
                    <a:pt x="8630" y="3672"/>
                    <a:pt x="8109" y="4611"/>
                    <a:pt x="7416" y="5347"/>
                  </a:cubicBezTo>
                  <a:cubicBezTo>
                    <a:pt x="6741" y="6065"/>
                    <a:pt x="5893" y="6603"/>
                    <a:pt x="4893" y="6944"/>
                  </a:cubicBezTo>
                  <a:cubicBezTo>
                    <a:pt x="3345" y="6413"/>
                    <a:pt x="2174" y="5424"/>
                    <a:pt x="1410" y="3999"/>
                  </a:cubicBezTo>
                  <a:cubicBezTo>
                    <a:pt x="844" y="2937"/>
                    <a:pt x="506" y="1652"/>
                    <a:pt x="414" y="189"/>
                  </a:cubicBezTo>
                  <a:cubicBezTo>
                    <a:pt x="404" y="61"/>
                    <a:pt x="30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0" name="Google Shape;13080;p33"/>
            <p:cNvSpPr/>
            <p:nvPr/>
          </p:nvSpPr>
          <p:spPr>
            <a:xfrm>
              <a:off x="4209932" y="1499946"/>
              <a:ext cx="330159" cy="363500"/>
            </a:xfrm>
            <a:custGeom>
              <a:rect b="b" l="l" r="r" t="t"/>
              <a:pathLst>
                <a:path extrusionOk="0" h="13966" w="12685">
                  <a:moveTo>
                    <a:pt x="6340" y="444"/>
                  </a:moveTo>
                  <a:cubicBezTo>
                    <a:pt x="6942" y="789"/>
                    <a:pt x="7565" y="1099"/>
                    <a:pt x="8205" y="1377"/>
                  </a:cubicBezTo>
                  <a:cubicBezTo>
                    <a:pt x="9644" y="2003"/>
                    <a:pt x="10900" y="2337"/>
                    <a:pt x="11938" y="2372"/>
                  </a:cubicBezTo>
                  <a:cubicBezTo>
                    <a:pt x="12009" y="2942"/>
                    <a:pt x="12185" y="4888"/>
                    <a:pt x="11738" y="7020"/>
                  </a:cubicBezTo>
                  <a:cubicBezTo>
                    <a:pt x="11432" y="8502"/>
                    <a:pt x="10886" y="9779"/>
                    <a:pt x="10126" y="10817"/>
                  </a:cubicBezTo>
                  <a:cubicBezTo>
                    <a:pt x="9190" y="12090"/>
                    <a:pt x="7917" y="13009"/>
                    <a:pt x="6340" y="13544"/>
                  </a:cubicBezTo>
                  <a:cubicBezTo>
                    <a:pt x="4768" y="13009"/>
                    <a:pt x="3494" y="12094"/>
                    <a:pt x="2558" y="10820"/>
                  </a:cubicBezTo>
                  <a:cubicBezTo>
                    <a:pt x="1798" y="9786"/>
                    <a:pt x="1253" y="8512"/>
                    <a:pt x="947" y="7034"/>
                  </a:cubicBezTo>
                  <a:cubicBezTo>
                    <a:pt x="496" y="4899"/>
                    <a:pt x="672" y="2942"/>
                    <a:pt x="742" y="2372"/>
                  </a:cubicBezTo>
                  <a:cubicBezTo>
                    <a:pt x="1777" y="2337"/>
                    <a:pt x="3033" y="2003"/>
                    <a:pt x="4476" y="1377"/>
                  </a:cubicBezTo>
                  <a:cubicBezTo>
                    <a:pt x="5112" y="1099"/>
                    <a:pt x="5735" y="789"/>
                    <a:pt x="6340" y="444"/>
                  </a:cubicBezTo>
                  <a:close/>
                  <a:moveTo>
                    <a:pt x="6340" y="0"/>
                  </a:moveTo>
                  <a:cubicBezTo>
                    <a:pt x="6303" y="0"/>
                    <a:pt x="6267" y="10"/>
                    <a:pt x="6235" y="29"/>
                  </a:cubicBezTo>
                  <a:cubicBezTo>
                    <a:pt x="6203" y="50"/>
                    <a:pt x="2991" y="1964"/>
                    <a:pt x="563" y="1964"/>
                  </a:cubicBezTo>
                  <a:cubicBezTo>
                    <a:pt x="461" y="1964"/>
                    <a:pt x="373" y="2035"/>
                    <a:pt x="359" y="2137"/>
                  </a:cubicBezTo>
                  <a:cubicBezTo>
                    <a:pt x="345" y="2232"/>
                    <a:pt x="0" y="4501"/>
                    <a:pt x="542" y="7105"/>
                  </a:cubicBezTo>
                  <a:cubicBezTo>
                    <a:pt x="862" y="8646"/>
                    <a:pt x="1429" y="9972"/>
                    <a:pt x="2224" y="11056"/>
                  </a:cubicBezTo>
                  <a:cubicBezTo>
                    <a:pt x="3223" y="12421"/>
                    <a:pt x="4588" y="13396"/>
                    <a:pt x="6277" y="13955"/>
                  </a:cubicBezTo>
                  <a:cubicBezTo>
                    <a:pt x="6296" y="13962"/>
                    <a:pt x="6318" y="13966"/>
                    <a:pt x="6339" y="13966"/>
                  </a:cubicBezTo>
                  <a:cubicBezTo>
                    <a:pt x="6361" y="13966"/>
                    <a:pt x="6383" y="13962"/>
                    <a:pt x="6404" y="13955"/>
                  </a:cubicBezTo>
                  <a:cubicBezTo>
                    <a:pt x="8093" y="13396"/>
                    <a:pt x="9458" y="12418"/>
                    <a:pt x="10457" y="11056"/>
                  </a:cubicBezTo>
                  <a:cubicBezTo>
                    <a:pt x="11252" y="9972"/>
                    <a:pt x="11819" y="8642"/>
                    <a:pt x="12139" y="7105"/>
                  </a:cubicBezTo>
                  <a:cubicBezTo>
                    <a:pt x="12684" y="4501"/>
                    <a:pt x="12336" y="2232"/>
                    <a:pt x="12322" y="2137"/>
                  </a:cubicBezTo>
                  <a:cubicBezTo>
                    <a:pt x="12308" y="2035"/>
                    <a:pt x="12220" y="1964"/>
                    <a:pt x="12121" y="1964"/>
                  </a:cubicBezTo>
                  <a:cubicBezTo>
                    <a:pt x="9694" y="1964"/>
                    <a:pt x="6478" y="50"/>
                    <a:pt x="6446" y="29"/>
                  </a:cubicBezTo>
                  <a:cubicBezTo>
                    <a:pt x="6414" y="10"/>
                    <a:pt x="6377" y="0"/>
                    <a:pt x="6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81" name="Google Shape;13081;p33"/>
          <p:cNvGrpSpPr/>
          <p:nvPr/>
        </p:nvGrpSpPr>
        <p:grpSpPr>
          <a:xfrm>
            <a:off x="2300528" y="1508404"/>
            <a:ext cx="362771" cy="355223"/>
            <a:chOff x="2300528" y="1508404"/>
            <a:chExt cx="362771" cy="355223"/>
          </a:xfrm>
        </p:grpSpPr>
        <p:sp>
          <p:nvSpPr>
            <p:cNvPr id="13082" name="Google Shape;13082;p33"/>
            <p:cNvSpPr/>
            <p:nvPr/>
          </p:nvSpPr>
          <p:spPr>
            <a:xfrm>
              <a:off x="2313906" y="1514052"/>
              <a:ext cx="344162" cy="344188"/>
            </a:xfrm>
            <a:custGeom>
              <a:rect b="b" l="l" r="r" t="t"/>
              <a:pathLst>
                <a:path extrusionOk="0" h="13224" w="13223">
                  <a:moveTo>
                    <a:pt x="6612" y="1"/>
                  </a:moveTo>
                  <a:cubicBezTo>
                    <a:pt x="2963" y="1"/>
                    <a:pt x="0" y="2963"/>
                    <a:pt x="0" y="6612"/>
                  </a:cubicBezTo>
                  <a:cubicBezTo>
                    <a:pt x="0" y="10264"/>
                    <a:pt x="2963" y="13223"/>
                    <a:pt x="6612" y="13223"/>
                  </a:cubicBezTo>
                  <a:cubicBezTo>
                    <a:pt x="10264" y="13223"/>
                    <a:pt x="13223" y="10264"/>
                    <a:pt x="13223" y="6612"/>
                  </a:cubicBezTo>
                  <a:cubicBezTo>
                    <a:pt x="13223" y="2963"/>
                    <a:pt x="10264" y="1"/>
                    <a:pt x="6612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3" name="Google Shape;13083;p33"/>
            <p:cNvSpPr/>
            <p:nvPr/>
          </p:nvSpPr>
          <p:spPr>
            <a:xfrm>
              <a:off x="2339726" y="1539898"/>
              <a:ext cx="292523" cy="292497"/>
            </a:xfrm>
            <a:custGeom>
              <a:rect b="b" l="l" r="r" t="t"/>
              <a:pathLst>
                <a:path extrusionOk="0" h="11238" w="11239">
                  <a:moveTo>
                    <a:pt x="5620" y="0"/>
                  </a:moveTo>
                  <a:cubicBezTo>
                    <a:pt x="2516" y="0"/>
                    <a:pt x="1" y="2516"/>
                    <a:pt x="1" y="5619"/>
                  </a:cubicBezTo>
                  <a:cubicBezTo>
                    <a:pt x="1" y="8722"/>
                    <a:pt x="2516" y="11238"/>
                    <a:pt x="5620" y="11238"/>
                  </a:cubicBezTo>
                  <a:cubicBezTo>
                    <a:pt x="8723" y="11238"/>
                    <a:pt x="11239" y="8722"/>
                    <a:pt x="11239" y="5619"/>
                  </a:cubicBezTo>
                  <a:cubicBezTo>
                    <a:pt x="11239" y="2516"/>
                    <a:pt x="8723" y="0"/>
                    <a:pt x="562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4" name="Google Shape;13084;p33"/>
            <p:cNvSpPr/>
            <p:nvPr/>
          </p:nvSpPr>
          <p:spPr>
            <a:xfrm>
              <a:off x="2375800" y="1575972"/>
              <a:ext cx="273575" cy="256527"/>
            </a:xfrm>
            <a:custGeom>
              <a:rect b="b" l="l" r="r" t="t"/>
              <a:pathLst>
                <a:path extrusionOk="0" h="9856" w="10511">
                  <a:moveTo>
                    <a:pt x="7928" y="0"/>
                  </a:moveTo>
                  <a:lnTo>
                    <a:pt x="7928" y="0"/>
                  </a:lnTo>
                  <a:cubicBezTo>
                    <a:pt x="9870" y="2228"/>
                    <a:pt x="9754" y="5577"/>
                    <a:pt x="7664" y="7664"/>
                  </a:cubicBezTo>
                  <a:cubicBezTo>
                    <a:pt x="6572" y="8758"/>
                    <a:pt x="5133" y="9311"/>
                    <a:pt x="3691" y="9311"/>
                  </a:cubicBezTo>
                  <a:cubicBezTo>
                    <a:pt x="2378" y="9311"/>
                    <a:pt x="1062" y="8853"/>
                    <a:pt x="1" y="7927"/>
                  </a:cubicBezTo>
                  <a:lnTo>
                    <a:pt x="1" y="7927"/>
                  </a:lnTo>
                  <a:cubicBezTo>
                    <a:pt x="1115" y="9208"/>
                    <a:pt x="2673" y="9855"/>
                    <a:pt x="4236" y="9855"/>
                  </a:cubicBezTo>
                  <a:cubicBezTo>
                    <a:pt x="5670" y="9855"/>
                    <a:pt x="7108" y="9310"/>
                    <a:pt x="8210" y="8209"/>
                  </a:cubicBezTo>
                  <a:cubicBezTo>
                    <a:pt x="10511" y="5908"/>
                    <a:pt x="10380" y="2140"/>
                    <a:pt x="792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5" name="Google Shape;13085;p33"/>
            <p:cNvSpPr/>
            <p:nvPr/>
          </p:nvSpPr>
          <p:spPr>
            <a:xfrm>
              <a:off x="2300528" y="1508404"/>
              <a:ext cx="362771" cy="355223"/>
            </a:xfrm>
            <a:custGeom>
              <a:rect b="b" l="l" r="r" t="t"/>
              <a:pathLst>
                <a:path extrusionOk="0" h="13648" w="13938">
                  <a:moveTo>
                    <a:pt x="7124" y="1"/>
                  </a:moveTo>
                  <a:cubicBezTo>
                    <a:pt x="6820" y="1"/>
                    <a:pt x="6513" y="21"/>
                    <a:pt x="6204" y="63"/>
                  </a:cubicBezTo>
                  <a:cubicBezTo>
                    <a:pt x="2587" y="549"/>
                    <a:pt x="1" y="3796"/>
                    <a:pt x="324" y="7431"/>
                  </a:cubicBezTo>
                  <a:cubicBezTo>
                    <a:pt x="639" y="10963"/>
                    <a:pt x="3599" y="13648"/>
                    <a:pt x="7111" y="13648"/>
                  </a:cubicBezTo>
                  <a:cubicBezTo>
                    <a:pt x="7213" y="13648"/>
                    <a:pt x="7315" y="13645"/>
                    <a:pt x="7418" y="13641"/>
                  </a:cubicBezTo>
                  <a:cubicBezTo>
                    <a:pt x="11059" y="13479"/>
                    <a:pt x="13934" y="10478"/>
                    <a:pt x="13937" y="6829"/>
                  </a:cubicBezTo>
                  <a:cubicBezTo>
                    <a:pt x="13937" y="6709"/>
                    <a:pt x="13934" y="6586"/>
                    <a:pt x="13927" y="6467"/>
                  </a:cubicBezTo>
                  <a:cubicBezTo>
                    <a:pt x="13925" y="6333"/>
                    <a:pt x="13827" y="6268"/>
                    <a:pt x="13729" y="6268"/>
                  </a:cubicBezTo>
                  <a:cubicBezTo>
                    <a:pt x="13623" y="6268"/>
                    <a:pt x="13517" y="6343"/>
                    <a:pt x="13529" y="6488"/>
                  </a:cubicBezTo>
                  <a:cubicBezTo>
                    <a:pt x="13536" y="6600"/>
                    <a:pt x="13540" y="6716"/>
                    <a:pt x="13540" y="6829"/>
                  </a:cubicBezTo>
                  <a:cubicBezTo>
                    <a:pt x="13536" y="10249"/>
                    <a:pt x="10841" y="13060"/>
                    <a:pt x="7428" y="13212"/>
                  </a:cubicBezTo>
                  <a:cubicBezTo>
                    <a:pt x="7332" y="13216"/>
                    <a:pt x="7236" y="13218"/>
                    <a:pt x="7141" y="13218"/>
                  </a:cubicBezTo>
                  <a:cubicBezTo>
                    <a:pt x="3849" y="13218"/>
                    <a:pt x="1076" y="10702"/>
                    <a:pt x="782" y="7392"/>
                  </a:cubicBezTo>
                  <a:cubicBezTo>
                    <a:pt x="476" y="3986"/>
                    <a:pt x="2900" y="943"/>
                    <a:pt x="6288" y="485"/>
                  </a:cubicBezTo>
                  <a:cubicBezTo>
                    <a:pt x="6578" y="446"/>
                    <a:pt x="6866" y="427"/>
                    <a:pt x="7150" y="427"/>
                  </a:cubicBezTo>
                  <a:cubicBezTo>
                    <a:pt x="10194" y="427"/>
                    <a:pt x="12878" y="2603"/>
                    <a:pt x="13434" y="5678"/>
                  </a:cubicBezTo>
                  <a:cubicBezTo>
                    <a:pt x="13459" y="5788"/>
                    <a:pt x="13543" y="5838"/>
                    <a:pt x="13628" y="5838"/>
                  </a:cubicBezTo>
                  <a:cubicBezTo>
                    <a:pt x="13739" y="5838"/>
                    <a:pt x="13850" y="5754"/>
                    <a:pt x="13828" y="5608"/>
                  </a:cubicBezTo>
                  <a:cubicBezTo>
                    <a:pt x="13233" y="2326"/>
                    <a:pt x="10373" y="1"/>
                    <a:pt x="71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6" name="Google Shape;13086;p33"/>
            <p:cNvSpPr/>
            <p:nvPr/>
          </p:nvSpPr>
          <p:spPr>
            <a:xfrm>
              <a:off x="2314557" y="1534536"/>
              <a:ext cx="341793" cy="304209"/>
            </a:xfrm>
            <a:custGeom>
              <a:rect b="b" l="l" r="r" t="t"/>
              <a:pathLst>
                <a:path extrusionOk="0" h="11688" w="13132">
                  <a:moveTo>
                    <a:pt x="6607" y="0"/>
                  </a:moveTo>
                  <a:cubicBezTo>
                    <a:pt x="5031" y="0"/>
                    <a:pt x="3461" y="634"/>
                    <a:pt x="2312" y="1877"/>
                  </a:cubicBezTo>
                  <a:cubicBezTo>
                    <a:pt x="2164" y="2025"/>
                    <a:pt x="2301" y="2224"/>
                    <a:pt x="2455" y="2224"/>
                  </a:cubicBezTo>
                  <a:cubicBezTo>
                    <a:pt x="2506" y="2224"/>
                    <a:pt x="2559" y="2202"/>
                    <a:pt x="2604" y="2148"/>
                  </a:cubicBezTo>
                  <a:cubicBezTo>
                    <a:pt x="3669" y="999"/>
                    <a:pt x="5121" y="414"/>
                    <a:pt x="6578" y="414"/>
                  </a:cubicBezTo>
                  <a:cubicBezTo>
                    <a:pt x="7821" y="414"/>
                    <a:pt x="9069" y="840"/>
                    <a:pt x="10084" y="1705"/>
                  </a:cubicBezTo>
                  <a:cubicBezTo>
                    <a:pt x="12294" y="3587"/>
                    <a:pt x="12617" y="6877"/>
                    <a:pt x="10826" y="9161"/>
                  </a:cubicBezTo>
                  <a:cubicBezTo>
                    <a:pt x="9762" y="10518"/>
                    <a:pt x="8173" y="11233"/>
                    <a:pt x="6566" y="11233"/>
                  </a:cubicBezTo>
                  <a:cubicBezTo>
                    <a:pt x="5469" y="11233"/>
                    <a:pt x="4364" y="10900"/>
                    <a:pt x="3409" y="10213"/>
                  </a:cubicBezTo>
                  <a:cubicBezTo>
                    <a:pt x="1059" y="8513"/>
                    <a:pt x="461" y="5262"/>
                    <a:pt x="2062" y="2841"/>
                  </a:cubicBezTo>
                  <a:cubicBezTo>
                    <a:pt x="2125" y="2750"/>
                    <a:pt x="2101" y="2623"/>
                    <a:pt x="2009" y="2563"/>
                  </a:cubicBezTo>
                  <a:cubicBezTo>
                    <a:pt x="1974" y="2541"/>
                    <a:pt x="1935" y="2531"/>
                    <a:pt x="1897" y="2531"/>
                  </a:cubicBezTo>
                  <a:cubicBezTo>
                    <a:pt x="1832" y="2531"/>
                    <a:pt x="1769" y="2562"/>
                    <a:pt x="1731" y="2620"/>
                  </a:cubicBezTo>
                  <a:cubicBezTo>
                    <a:pt x="0" y="5234"/>
                    <a:pt x="644" y="8749"/>
                    <a:pt x="3184" y="10582"/>
                  </a:cubicBezTo>
                  <a:cubicBezTo>
                    <a:pt x="4216" y="11327"/>
                    <a:pt x="5411" y="11687"/>
                    <a:pt x="6596" y="11687"/>
                  </a:cubicBezTo>
                  <a:cubicBezTo>
                    <a:pt x="8332" y="11687"/>
                    <a:pt x="10046" y="10915"/>
                    <a:pt x="11196" y="9449"/>
                  </a:cubicBezTo>
                  <a:cubicBezTo>
                    <a:pt x="13131" y="6983"/>
                    <a:pt x="12779" y="3429"/>
                    <a:pt x="10394" y="1395"/>
                  </a:cubicBezTo>
                  <a:cubicBezTo>
                    <a:pt x="9297" y="460"/>
                    <a:pt x="7950" y="0"/>
                    <a:pt x="6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7" name="Google Shape;13087;p33"/>
            <p:cNvSpPr/>
            <p:nvPr/>
          </p:nvSpPr>
          <p:spPr>
            <a:xfrm>
              <a:off x="2359975" y="1680993"/>
              <a:ext cx="19156" cy="10385"/>
            </a:xfrm>
            <a:custGeom>
              <a:rect b="b" l="l" r="r" t="t"/>
              <a:pathLst>
                <a:path extrusionOk="0" h="399" w="736">
                  <a:moveTo>
                    <a:pt x="197" y="1"/>
                  </a:moveTo>
                  <a:cubicBezTo>
                    <a:pt x="85" y="1"/>
                    <a:pt x="0" y="89"/>
                    <a:pt x="0" y="198"/>
                  </a:cubicBezTo>
                  <a:cubicBezTo>
                    <a:pt x="0" y="311"/>
                    <a:pt x="88" y="399"/>
                    <a:pt x="197" y="399"/>
                  </a:cubicBezTo>
                  <a:lnTo>
                    <a:pt x="482" y="399"/>
                  </a:lnTo>
                  <a:cubicBezTo>
                    <a:pt x="736" y="388"/>
                    <a:pt x="736" y="12"/>
                    <a:pt x="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8" name="Google Shape;13088;p33"/>
            <p:cNvSpPr/>
            <p:nvPr/>
          </p:nvSpPr>
          <p:spPr>
            <a:xfrm>
              <a:off x="2480847" y="1560251"/>
              <a:ext cx="132714" cy="131127"/>
            </a:xfrm>
            <a:custGeom>
              <a:rect b="b" l="l" r="r" t="t"/>
              <a:pathLst>
                <a:path extrusionOk="0" h="5038" w="5099">
                  <a:moveTo>
                    <a:pt x="199" y="0"/>
                  </a:moveTo>
                  <a:cubicBezTo>
                    <a:pt x="103" y="0"/>
                    <a:pt x="6" y="64"/>
                    <a:pt x="1" y="193"/>
                  </a:cubicBezTo>
                  <a:lnTo>
                    <a:pt x="1" y="4837"/>
                  </a:lnTo>
                  <a:cubicBezTo>
                    <a:pt x="1" y="4950"/>
                    <a:pt x="89" y="5038"/>
                    <a:pt x="198" y="5038"/>
                  </a:cubicBezTo>
                  <a:lnTo>
                    <a:pt x="4846" y="5038"/>
                  </a:lnTo>
                  <a:cubicBezTo>
                    <a:pt x="5099" y="5027"/>
                    <a:pt x="5099" y="4651"/>
                    <a:pt x="4846" y="4640"/>
                  </a:cubicBezTo>
                  <a:lnTo>
                    <a:pt x="398" y="4640"/>
                  </a:lnTo>
                  <a:lnTo>
                    <a:pt x="398" y="193"/>
                  </a:lnTo>
                  <a:cubicBezTo>
                    <a:pt x="393" y="64"/>
                    <a:pt x="29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9" name="Google Shape;13089;p33"/>
            <p:cNvSpPr/>
            <p:nvPr/>
          </p:nvSpPr>
          <p:spPr>
            <a:xfrm>
              <a:off x="2480847" y="1794655"/>
              <a:ext cx="10385" cy="17412"/>
            </a:xfrm>
            <a:custGeom>
              <a:rect b="b" l="l" r="r" t="t"/>
              <a:pathLst>
                <a:path extrusionOk="0" h="669" w="399">
                  <a:moveTo>
                    <a:pt x="198" y="0"/>
                  </a:moveTo>
                  <a:cubicBezTo>
                    <a:pt x="102" y="0"/>
                    <a:pt x="6" y="64"/>
                    <a:pt x="1" y="190"/>
                  </a:cubicBezTo>
                  <a:lnTo>
                    <a:pt x="1" y="479"/>
                  </a:lnTo>
                  <a:cubicBezTo>
                    <a:pt x="6" y="606"/>
                    <a:pt x="102" y="669"/>
                    <a:pt x="198" y="669"/>
                  </a:cubicBezTo>
                  <a:cubicBezTo>
                    <a:pt x="294" y="669"/>
                    <a:pt x="391" y="606"/>
                    <a:pt x="398" y="479"/>
                  </a:cubicBezTo>
                  <a:lnTo>
                    <a:pt x="398" y="190"/>
                  </a:lnTo>
                  <a:cubicBezTo>
                    <a:pt x="391" y="64"/>
                    <a:pt x="294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0" name="Google Shape;13090;p33"/>
            <p:cNvSpPr/>
            <p:nvPr/>
          </p:nvSpPr>
          <p:spPr>
            <a:xfrm>
              <a:off x="2393030" y="1595336"/>
              <a:ext cx="20301" cy="15981"/>
            </a:xfrm>
            <a:custGeom>
              <a:rect b="b" l="l" r="r" t="t"/>
              <a:pathLst>
                <a:path extrusionOk="0" h="614" w="780">
                  <a:moveTo>
                    <a:pt x="287" y="1"/>
                  </a:moveTo>
                  <a:cubicBezTo>
                    <a:pt x="132" y="1"/>
                    <a:pt x="0" y="202"/>
                    <a:pt x="148" y="347"/>
                  </a:cubicBezTo>
                  <a:lnTo>
                    <a:pt x="349" y="551"/>
                  </a:lnTo>
                  <a:cubicBezTo>
                    <a:pt x="393" y="595"/>
                    <a:pt x="442" y="614"/>
                    <a:pt x="489" y="614"/>
                  </a:cubicBezTo>
                  <a:cubicBezTo>
                    <a:pt x="646" y="614"/>
                    <a:pt x="780" y="412"/>
                    <a:pt x="634" y="266"/>
                  </a:cubicBezTo>
                  <a:lnTo>
                    <a:pt x="430" y="66"/>
                  </a:lnTo>
                  <a:cubicBezTo>
                    <a:pt x="385" y="20"/>
                    <a:pt x="335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1" name="Google Shape;13091;p33"/>
            <p:cNvSpPr/>
            <p:nvPr/>
          </p:nvSpPr>
          <p:spPr>
            <a:xfrm>
              <a:off x="2560517" y="1761184"/>
              <a:ext cx="18532" cy="15851"/>
            </a:xfrm>
            <a:custGeom>
              <a:rect b="b" l="l" r="r" t="t"/>
              <a:pathLst>
                <a:path extrusionOk="0" h="609" w="712">
                  <a:moveTo>
                    <a:pt x="219" y="0"/>
                  </a:moveTo>
                  <a:cubicBezTo>
                    <a:pt x="168" y="0"/>
                    <a:pt x="117" y="20"/>
                    <a:pt x="78" y="58"/>
                  </a:cubicBezTo>
                  <a:cubicBezTo>
                    <a:pt x="1" y="136"/>
                    <a:pt x="1" y="263"/>
                    <a:pt x="78" y="340"/>
                  </a:cubicBezTo>
                  <a:lnTo>
                    <a:pt x="282" y="544"/>
                  </a:lnTo>
                  <a:cubicBezTo>
                    <a:pt x="326" y="589"/>
                    <a:pt x="375" y="608"/>
                    <a:pt x="422" y="608"/>
                  </a:cubicBezTo>
                  <a:cubicBezTo>
                    <a:pt x="577" y="608"/>
                    <a:pt x="712" y="405"/>
                    <a:pt x="564" y="263"/>
                  </a:cubicBezTo>
                  <a:lnTo>
                    <a:pt x="360" y="58"/>
                  </a:lnTo>
                  <a:cubicBezTo>
                    <a:pt x="321" y="20"/>
                    <a:pt x="27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2" name="Google Shape;13092;p33"/>
            <p:cNvSpPr/>
            <p:nvPr/>
          </p:nvSpPr>
          <p:spPr>
            <a:xfrm>
              <a:off x="2558669" y="1595414"/>
              <a:ext cx="20171" cy="15903"/>
            </a:xfrm>
            <a:custGeom>
              <a:rect b="b" l="l" r="r" t="t"/>
              <a:pathLst>
                <a:path extrusionOk="0" h="611" w="775">
                  <a:moveTo>
                    <a:pt x="491" y="1"/>
                  </a:moveTo>
                  <a:cubicBezTo>
                    <a:pt x="445" y="1"/>
                    <a:pt x="397" y="19"/>
                    <a:pt x="353" y="63"/>
                  </a:cubicBezTo>
                  <a:lnTo>
                    <a:pt x="149" y="263"/>
                  </a:lnTo>
                  <a:cubicBezTo>
                    <a:pt x="1" y="409"/>
                    <a:pt x="136" y="611"/>
                    <a:pt x="291" y="611"/>
                  </a:cubicBezTo>
                  <a:cubicBezTo>
                    <a:pt x="338" y="611"/>
                    <a:pt x="387" y="592"/>
                    <a:pt x="431" y="548"/>
                  </a:cubicBezTo>
                  <a:lnTo>
                    <a:pt x="635" y="344"/>
                  </a:lnTo>
                  <a:cubicBezTo>
                    <a:pt x="775" y="198"/>
                    <a:pt x="644" y="1"/>
                    <a:pt x="4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3" name="Google Shape;13093;p33"/>
            <p:cNvSpPr/>
            <p:nvPr/>
          </p:nvSpPr>
          <p:spPr>
            <a:xfrm>
              <a:off x="2394774" y="1761131"/>
              <a:ext cx="18427" cy="15747"/>
            </a:xfrm>
            <a:custGeom>
              <a:rect b="b" l="l" r="r" t="t"/>
              <a:pathLst>
                <a:path extrusionOk="0" h="605" w="708">
                  <a:moveTo>
                    <a:pt x="420" y="1"/>
                  </a:moveTo>
                  <a:cubicBezTo>
                    <a:pt x="374" y="1"/>
                    <a:pt x="325" y="18"/>
                    <a:pt x="282" y="60"/>
                  </a:cubicBezTo>
                  <a:lnTo>
                    <a:pt x="81" y="265"/>
                  </a:lnTo>
                  <a:cubicBezTo>
                    <a:pt x="0" y="342"/>
                    <a:pt x="0" y="469"/>
                    <a:pt x="81" y="546"/>
                  </a:cubicBezTo>
                  <a:cubicBezTo>
                    <a:pt x="120" y="585"/>
                    <a:pt x="171" y="604"/>
                    <a:pt x="222" y="604"/>
                  </a:cubicBezTo>
                  <a:cubicBezTo>
                    <a:pt x="273" y="604"/>
                    <a:pt x="324" y="585"/>
                    <a:pt x="363" y="546"/>
                  </a:cubicBezTo>
                  <a:lnTo>
                    <a:pt x="567" y="342"/>
                  </a:lnTo>
                  <a:cubicBezTo>
                    <a:pt x="708" y="198"/>
                    <a:pt x="575" y="1"/>
                    <a:pt x="4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4" name="Google Shape;13094;p33"/>
            <p:cNvSpPr/>
            <p:nvPr/>
          </p:nvSpPr>
          <p:spPr>
            <a:xfrm>
              <a:off x="2366898" y="1633519"/>
              <a:ext cx="20848" cy="13586"/>
            </a:xfrm>
            <a:custGeom>
              <a:rect b="b" l="l" r="r" t="t"/>
              <a:pathLst>
                <a:path extrusionOk="0" h="522" w="801">
                  <a:moveTo>
                    <a:pt x="285" y="1"/>
                  </a:moveTo>
                  <a:cubicBezTo>
                    <a:pt x="93" y="1"/>
                    <a:pt x="0" y="304"/>
                    <a:pt x="223" y="389"/>
                  </a:cubicBezTo>
                  <a:lnTo>
                    <a:pt x="487" y="502"/>
                  </a:lnTo>
                  <a:cubicBezTo>
                    <a:pt x="514" y="515"/>
                    <a:pt x="543" y="521"/>
                    <a:pt x="571" y="521"/>
                  </a:cubicBezTo>
                  <a:cubicBezTo>
                    <a:pt x="649" y="521"/>
                    <a:pt x="724" y="475"/>
                    <a:pt x="755" y="400"/>
                  </a:cubicBezTo>
                  <a:cubicBezTo>
                    <a:pt x="800" y="294"/>
                    <a:pt x="748" y="175"/>
                    <a:pt x="642" y="136"/>
                  </a:cubicBezTo>
                  <a:lnTo>
                    <a:pt x="378" y="24"/>
                  </a:lnTo>
                  <a:cubicBezTo>
                    <a:pt x="345" y="8"/>
                    <a:pt x="314" y="1"/>
                    <a:pt x="2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5" name="Google Shape;13095;p33"/>
            <p:cNvSpPr/>
            <p:nvPr/>
          </p:nvSpPr>
          <p:spPr>
            <a:xfrm>
              <a:off x="2583005" y="1725396"/>
              <a:ext cx="20406" cy="13378"/>
            </a:xfrm>
            <a:custGeom>
              <a:rect b="b" l="l" r="r" t="t"/>
              <a:pathLst>
                <a:path extrusionOk="0" h="514" w="784">
                  <a:moveTo>
                    <a:pt x="286" y="0"/>
                  </a:moveTo>
                  <a:cubicBezTo>
                    <a:pt x="93" y="0"/>
                    <a:pt x="1" y="285"/>
                    <a:pt x="206" y="381"/>
                  </a:cubicBezTo>
                  <a:lnTo>
                    <a:pt x="470" y="494"/>
                  </a:lnTo>
                  <a:cubicBezTo>
                    <a:pt x="497" y="507"/>
                    <a:pt x="526" y="513"/>
                    <a:pt x="554" y="513"/>
                  </a:cubicBezTo>
                  <a:cubicBezTo>
                    <a:pt x="632" y="513"/>
                    <a:pt x="708" y="467"/>
                    <a:pt x="741" y="392"/>
                  </a:cubicBezTo>
                  <a:cubicBezTo>
                    <a:pt x="783" y="286"/>
                    <a:pt x="734" y="167"/>
                    <a:pt x="629" y="128"/>
                  </a:cubicBezTo>
                  <a:lnTo>
                    <a:pt x="365" y="16"/>
                  </a:lnTo>
                  <a:cubicBezTo>
                    <a:pt x="337" y="5"/>
                    <a:pt x="311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6" name="Google Shape;13096;p33"/>
            <p:cNvSpPr/>
            <p:nvPr/>
          </p:nvSpPr>
          <p:spPr>
            <a:xfrm>
              <a:off x="2524156" y="1569465"/>
              <a:ext cx="15903" cy="17517"/>
            </a:xfrm>
            <a:custGeom>
              <a:rect b="b" l="l" r="r" t="t"/>
              <a:pathLst>
                <a:path extrusionOk="0" h="673" w="611">
                  <a:moveTo>
                    <a:pt x="347" y="1"/>
                  </a:moveTo>
                  <a:cubicBezTo>
                    <a:pt x="275" y="1"/>
                    <a:pt x="204" y="39"/>
                    <a:pt x="170" y="131"/>
                  </a:cubicBezTo>
                  <a:lnTo>
                    <a:pt x="57" y="395"/>
                  </a:lnTo>
                  <a:cubicBezTo>
                    <a:pt x="1" y="525"/>
                    <a:pt x="96" y="673"/>
                    <a:pt x="240" y="673"/>
                  </a:cubicBezTo>
                  <a:cubicBezTo>
                    <a:pt x="321" y="673"/>
                    <a:pt x="391" y="623"/>
                    <a:pt x="423" y="549"/>
                  </a:cubicBezTo>
                  <a:lnTo>
                    <a:pt x="536" y="286"/>
                  </a:lnTo>
                  <a:cubicBezTo>
                    <a:pt x="610" y="125"/>
                    <a:pt x="477" y="1"/>
                    <a:pt x="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7" name="Google Shape;13097;p33"/>
            <p:cNvSpPr/>
            <p:nvPr/>
          </p:nvSpPr>
          <p:spPr>
            <a:xfrm>
              <a:off x="2432774" y="1785493"/>
              <a:ext cx="15200" cy="17152"/>
            </a:xfrm>
            <a:custGeom>
              <a:rect b="b" l="l" r="r" t="t"/>
              <a:pathLst>
                <a:path extrusionOk="0" h="659" w="584">
                  <a:moveTo>
                    <a:pt x="334" y="0"/>
                  </a:moveTo>
                  <a:cubicBezTo>
                    <a:pt x="265" y="0"/>
                    <a:pt x="197" y="35"/>
                    <a:pt x="159" y="117"/>
                  </a:cubicBezTo>
                  <a:lnTo>
                    <a:pt x="46" y="381"/>
                  </a:lnTo>
                  <a:cubicBezTo>
                    <a:pt x="0" y="479"/>
                    <a:pt x="46" y="595"/>
                    <a:pt x="148" y="641"/>
                  </a:cubicBezTo>
                  <a:cubicBezTo>
                    <a:pt x="174" y="653"/>
                    <a:pt x="201" y="658"/>
                    <a:pt x="228" y="658"/>
                  </a:cubicBezTo>
                  <a:cubicBezTo>
                    <a:pt x="306" y="658"/>
                    <a:pt x="381" y="611"/>
                    <a:pt x="412" y="535"/>
                  </a:cubicBezTo>
                  <a:lnTo>
                    <a:pt x="525" y="271"/>
                  </a:lnTo>
                  <a:cubicBezTo>
                    <a:pt x="584" y="117"/>
                    <a:pt x="45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8" name="Google Shape;13098;p33"/>
            <p:cNvSpPr/>
            <p:nvPr/>
          </p:nvSpPr>
          <p:spPr>
            <a:xfrm>
              <a:off x="2434570" y="1569101"/>
              <a:ext cx="15174" cy="17048"/>
            </a:xfrm>
            <a:custGeom>
              <a:rect b="b" l="l" r="r" t="t"/>
              <a:pathLst>
                <a:path extrusionOk="0" h="655" w="583">
                  <a:moveTo>
                    <a:pt x="249" y="1"/>
                  </a:moveTo>
                  <a:cubicBezTo>
                    <a:pt x="125" y="1"/>
                    <a:pt x="0" y="114"/>
                    <a:pt x="55" y="268"/>
                  </a:cubicBezTo>
                  <a:lnTo>
                    <a:pt x="160" y="532"/>
                  </a:lnTo>
                  <a:cubicBezTo>
                    <a:pt x="192" y="606"/>
                    <a:pt x="266" y="655"/>
                    <a:pt x="347" y="655"/>
                  </a:cubicBezTo>
                  <a:cubicBezTo>
                    <a:pt x="487" y="655"/>
                    <a:pt x="582" y="514"/>
                    <a:pt x="530" y="380"/>
                  </a:cubicBezTo>
                  <a:lnTo>
                    <a:pt x="424" y="117"/>
                  </a:lnTo>
                  <a:cubicBezTo>
                    <a:pt x="386" y="35"/>
                    <a:pt x="318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9" name="Google Shape;13099;p33"/>
            <p:cNvSpPr/>
            <p:nvPr/>
          </p:nvSpPr>
          <p:spPr>
            <a:xfrm>
              <a:off x="2522517" y="1786196"/>
              <a:ext cx="14940" cy="17022"/>
            </a:xfrm>
            <a:custGeom>
              <a:rect b="b" l="l" r="r" t="t"/>
              <a:pathLst>
                <a:path extrusionOk="0" h="654" w="574">
                  <a:moveTo>
                    <a:pt x="228" y="1"/>
                  </a:moveTo>
                  <a:cubicBezTo>
                    <a:pt x="203" y="1"/>
                    <a:pt x="177" y="6"/>
                    <a:pt x="152" y="16"/>
                  </a:cubicBezTo>
                  <a:lnTo>
                    <a:pt x="155" y="16"/>
                  </a:lnTo>
                  <a:cubicBezTo>
                    <a:pt x="53" y="54"/>
                    <a:pt x="1" y="171"/>
                    <a:pt x="43" y="273"/>
                  </a:cubicBezTo>
                  <a:lnTo>
                    <a:pt x="152" y="537"/>
                  </a:lnTo>
                  <a:cubicBezTo>
                    <a:pt x="190" y="619"/>
                    <a:pt x="258" y="654"/>
                    <a:pt x="327" y="654"/>
                  </a:cubicBezTo>
                  <a:cubicBezTo>
                    <a:pt x="450" y="654"/>
                    <a:pt x="573" y="542"/>
                    <a:pt x="521" y="389"/>
                  </a:cubicBezTo>
                  <a:lnTo>
                    <a:pt x="412" y="125"/>
                  </a:lnTo>
                  <a:cubicBezTo>
                    <a:pt x="383" y="48"/>
                    <a:pt x="307" y="1"/>
                    <a:pt x="2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0" name="Google Shape;13100;p33"/>
            <p:cNvSpPr/>
            <p:nvPr/>
          </p:nvSpPr>
          <p:spPr>
            <a:xfrm>
              <a:off x="2583968" y="1635783"/>
              <a:ext cx="21369" cy="13196"/>
            </a:xfrm>
            <a:custGeom>
              <a:rect b="b" l="l" r="r" t="t"/>
              <a:pathLst>
                <a:path extrusionOk="0" h="507" w="821">
                  <a:moveTo>
                    <a:pt x="538" y="1"/>
                  </a:moveTo>
                  <a:cubicBezTo>
                    <a:pt x="515" y="1"/>
                    <a:pt x="490" y="5"/>
                    <a:pt x="465" y="14"/>
                  </a:cubicBezTo>
                  <a:lnTo>
                    <a:pt x="201" y="120"/>
                  </a:lnTo>
                  <a:cubicBezTo>
                    <a:pt x="0" y="204"/>
                    <a:pt x="57" y="507"/>
                    <a:pt x="278" y="507"/>
                  </a:cubicBezTo>
                  <a:cubicBezTo>
                    <a:pt x="303" y="507"/>
                    <a:pt x="328" y="499"/>
                    <a:pt x="352" y="489"/>
                  </a:cubicBezTo>
                  <a:lnTo>
                    <a:pt x="616" y="383"/>
                  </a:lnTo>
                  <a:cubicBezTo>
                    <a:pt x="821" y="289"/>
                    <a:pt x="730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1" name="Google Shape;13101;p33"/>
            <p:cNvSpPr/>
            <p:nvPr/>
          </p:nvSpPr>
          <p:spPr>
            <a:xfrm>
              <a:off x="2366039" y="1723340"/>
              <a:ext cx="20978" cy="13456"/>
            </a:xfrm>
            <a:custGeom>
              <a:rect b="b" l="l" r="r" t="t"/>
              <a:pathLst>
                <a:path extrusionOk="0" h="517" w="806">
                  <a:moveTo>
                    <a:pt x="574" y="0"/>
                  </a:moveTo>
                  <a:cubicBezTo>
                    <a:pt x="547" y="0"/>
                    <a:pt x="519" y="6"/>
                    <a:pt x="492" y="17"/>
                  </a:cubicBezTo>
                  <a:lnTo>
                    <a:pt x="228" y="126"/>
                  </a:lnTo>
                  <a:cubicBezTo>
                    <a:pt x="1" y="206"/>
                    <a:pt x="93" y="517"/>
                    <a:pt x="288" y="517"/>
                  </a:cubicBezTo>
                  <a:cubicBezTo>
                    <a:pt x="317" y="517"/>
                    <a:pt x="347" y="510"/>
                    <a:pt x="379" y="496"/>
                  </a:cubicBezTo>
                  <a:lnTo>
                    <a:pt x="643" y="387"/>
                  </a:lnTo>
                  <a:cubicBezTo>
                    <a:pt x="749" y="351"/>
                    <a:pt x="805" y="232"/>
                    <a:pt x="759" y="126"/>
                  </a:cubicBezTo>
                  <a:cubicBezTo>
                    <a:pt x="728" y="47"/>
                    <a:pt x="653" y="0"/>
                    <a:pt x="5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02" name="Google Shape;13102;p33"/>
          <p:cNvGrpSpPr/>
          <p:nvPr/>
        </p:nvGrpSpPr>
        <p:grpSpPr>
          <a:xfrm>
            <a:off x="880806" y="1528081"/>
            <a:ext cx="376956" cy="335651"/>
            <a:chOff x="880806" y="1528081"/>
            <a:chExt cx="376956" cy="335651"/>
          </a:xfrm>
        </p:grpSpPr>
        <p:sp>
          <p:nvSpPr>
            <p:cNvPr id="13103" name="Google Shape;13103;p33"/>
            <p:cNvSpPr/>
            <p:nvPr/>
          </p:nvSpPr>
          <p:spPr>
            <a:xfrm>
              <a:off x="951237" y="1551246"/>
              <a:ext cx="70821" cy="59082"/>
            </a:xfrm>
            <a:custGeom>
              <a:rect b="b" l="l" r="r" t="t"/>
              <a:pathLst>
                <a:path extrusionOk="0" h="2270" w="2721">
                  <a:moveTo>
                    <a:pt x="1362" y="0"/>
                  </a:moveTo>
                  <a:cubicBezTo>
                    <a:pt x="609" y="0"/>
                    <a:pt x="0" y="507"/>
                    <a:pt x="0" y="1133"/>
                  </a:cubicBezTo>
                  <a:cubicBezTo>
                    <a:pt x="0" y="1760"/>
                    <a:pt x="609" y="2270"/>
                    <a:pt x="1362" y="2270"/>
                  </a:cubicBezTo>
                  <a:cubicBezTo>
                    <a:pt x="2112" y="2270"/>
                    <a:pt x="2720" y="1760"/>
                    <a:pt x="2720" y="1133"/>
                  </a:cubicBezTo>
                  <a:cubicBezTo>
                    <a:pt x="2720" y="507"/>
                    <a:pt x="2112" y="0"/>
                    <a:pt x="13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4" name="Google Shape;13104;p33"/>
            <p:cNvSpPr/>
            <p:nvPr/>
          </p:nvSpPr>
          <p:spPr>
            <a:xfrm>
              <a:off x="951237" y="1551246"/>
              <a:ext cx="47266" cy="59004"/>
            </a:xfrm>
            <a:custGeom>
              <a:rect b="b" l="l" r="r" t="t"/>
              <a:pathLst>
                <a:path extrusionOk="0" h="2267" w="1816">
                  <a:moveTo>
                    <a:pt x="1359" y="0"/>
                  </a:moveTo>
                  <a:cubicBezTo>
                    <a:pt x="609" y="0"/>
                    <a:pt x="0" y="507"/>
                    <a:pt x="0" y="1133"/>
                  </a:cubicBezTo>
                  <a:cubicBezTo>
                    <a:pt x="0" y="1760"/>
                    <a:pt x="609" y="2266"/>
                    <a:pt x="1362" y="2266"/>
                  </a:cubicBezTo>
                  <a:cubicBezTo>
                    <a:pt x="1517" y="2266"/>
                    <a:pt x="1668" y="2245"/>
                    <a:pt x="1816" y="2203"/>
                  </a:cubicBezTo>
                  <a:cubicBezTo>
                    <a:pt x="1288" y="2045"/>
                    <a:pt x="908" y="1626"/>
                    <a:pt x="908" y="1133"/>
                  </a:cubicBezTo>
                  <a:cubicBezTo>
                    <a:pt x="908" y="641"/>
                    <a:pt x="1285" y="222"/>
                    <a:pt x="1812" y="67"/>
                  </a:cubicBezTo>
                  <a:cubicBezTo>
                    <a:pt x="1665" y="21"/>
                    <a:pt x="1513" y="0"/>
                    <a:pt x="1359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5" name="Google Shape;13105;p33"/>
            <p:cNvSpPr/>
            <p:nvPr/>
          </p:nvSpPr>
          <p:spPr>
            <a:xfrm>
              <a:off x="909931" y="1580735"/>
              <a:ext cx="153510" cy="153510"/>
            </a:xfrm>
            <a:custGeom>
              <a:rect b="b" l="l" r="r" t="t"/>
              <a:pathLst>
                <a:path extrusionOk="0" h="5898" w="5898">
                  <a:moveTo>
                    <a:pt x="2949" y="0"/>
                  </a:moveTo>
                  <a:cubicBezTo>
                    <a:pt x="1320" y="0"/>
                    <a:pt x="1" y="1320"/>
                    <a:pt x="1" y="2949"/>
                  </a:cubicBezTo>
                  <a:cubicBezTo>
                    <a:pt x="1" y="4578"/>
                    <a:pt x="1320" y="5897"/>
                    <a:pt x="2949" y="5897"/>
                  </a:cubicBezTo>
                  <a:cubicBezTo>
                    <a:pt x="4578" y="5897"/>
                    <a:pt x="5898" y="4578"/>
                    <a:pt x="5898" y="2949"/>
                  </a:cubicBezTo>
                  <a:cubicBezTo>
                    <a:pt x="5898" y="1320"/>
                    <a:pt x="4578" y="0"/>
                    <a:pt x="294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6" name="Google Shape;13106;p33"/>
            <p:cNvSpPr/>
            <p:nvPr/>
          </p:nvSpPr>
          <p:spPr>
            <a:xfrm>
              <a:off x="940982" y="1580761"/>
              <a:ext cx="122381" cy="153484"/>
            </a:xfrm>
            <a:custGeom>
              <a:rect b="b" l="l" r="r" t="t"/>
              <a:pathLst>
                <a:path extrusionOk="0" h="5897" w="4702">
                  <a:moveTo>
                    <a:pt x="1773" y="1"/>
                  </a:moveTo>
                  <a:cubicBezTo>
                    <a:pt x="1619" y="1"/>
                    <a:pt x="1464" y="13"/>
                    <a:pt x="1309" y="38"/>
                  </a:cubicBezTo>
                  <a:cubicBezTo>
                    <a:pt x="145" y="256"/>
                    <a:pt x="0" y="1945"/>
                    <a:pt x="1183" y="2307"/>
                  </a:cubicBezTo>
                  <a:lnTo>
                    <a:pt x="1211" y="2314"/>
                  </a:lnTo>
                  <a:lnTo>
                    <a:pt x="1499" y="5886"/>
                  </a:lnTo>
                  <a:cubicBezTo>
                    <a:pt x="1584" y="5893"/>
                    <a:pt x="1668" y="5896"/>
                    <a:pt x="1756" y="5896"/>
                  </a:cubicBezTo>
                  <a:cubicBezTo>
                    <a:pt x="3382" y="5896"/>
                    <a:pt x="4701" y="4577"/>
                    <a:pt x="4701" y="2951"/>
                  </a:cubicBezTo>
                  <a:cubicBezTo>
                    <a:pt x="4701" y="2181"/>
                    <a:pt x="4465" y="1692"/>
                    <a:pt x="4163" y="1252"/>
                  </a:cubicBezTo>
                  <a:cubicBezTo>
                    <a:pt x="3612" y="462"/>
                    <a:pt x="2716" y="1"/>
                    <a:pt x="177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7" name="Google Shape;13107;p33"/>
            <p:cNvSpPr/>
            <p:nvPr/>
          </p:nvSpPr>
          <p:spPr>
            <a:xfrm>
              <a:off x="1086944" y="1551246"/>
              <a:ext cx="165327" cy="172823"/>
            </a:xfrm>
            <a:custGeom>
              <a:rect b="b" l="l" r="r" t="t"/>
              <a:pathLst>
                <a:path extrusionOk="0" h="6640" w="6352">
                  <a:moveTo>
                    <a:pt x="683" y="0"/>
                  </a:moveTo>
                  <a:cubicBezTo>
                    <a:pt x="307" y="0"/>
                    <a:pt x="4" y="306"/>
                    <a:pt x="4" y="679"/>
                  </a:cubicBezTo>
                  <a:lnTo>
                    <a:pt x="4" y="4307"/>
                  </a:lnTo>
                  <a:cubicBezTo>
                    <a:pt x="1" y="4683"/>
                    <a:pt x="307" y="4990"/>
                    <a:pt x="683" y="4990"/>
                  </a:cubicBezTo>
                  <a:lnTo>
                    <a:pt x="1362" y="4990"/>
                  </a:lnTo>
                  <a:lnTo>
                    <a:pt x="986" y="6499"/>
                  </a:lnTo>
                  <a:cubicBezTo>
                    <a:pt x="967" y="6576"/>
                    <a:pt x="1030" y="6639"/>
                    <a:pt x="1097" y="6639"/>
                  </a:cubicBezTo>
                  <a:cubicBezTo>
                    <a:pt x="1119" y="6639"/>
                    <a:pt x="1141" y="6633"/>
                    <a:pt x="1162" y="6619"/>
                  </a:cubicBezTo>
                  <a:lnTo>
                    <a:pt x="3403" y="4990"/>
                  </a:lnTo>
                  <a:lnTo>
                    <a:pt x="5673" y="4990"/>
                  </a:lnTo>
                  <a:cubicBezTo>
                    <a:pt x="6049" y="4990"/>
                    <a:pt x="6352" y="4683"/>
                    <a:pt x="6352" y="4307"/>
                  </a:cubicBezTo>
                  <a:lnTo>
                    <a:pt x="6352" y="679"/>
                  </a:lnTo>
                  <a:cubicBezTo>
                    <a:pt x="6352" y="303"/>
                    <a:pt x="6046" y="0"/>
                    <a:pt x="566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8" name="Google Shape;13108;p33"/>
            <p:cNvSpPr/>
            <p:nvPr/>
          </p:nvSpPr>
          <p:spPr>
            <a:xfrm>
              <a:off x="1092722" y="1551246"/>
              <a:ext cx="141798" cy="94428"/>
            </a:xfrm>
            <a:custGeom>
              <a:rect b="b" l="l" r="r" t="t"/>
              <a:pathLst>
                <a:path extrusionOk="0" h="3628" w="5448">
                  <a:moveTo>
                    <a:pt x="736" y="0"/>
                  </a:moveTo>
                  <a:cubicBezTo>
                    <a:pt x="0" y="1436"/>
                    <a:pt x="803" y="3181"/>
                    <a:pt x="2372" y="3558"/>
                  </a:cubicBezTo>
                  <a:cubicBezTo>
                    <a:pt x="2570" y="3605"/>
                    <a:pt x="2767" y="3628"/>
                    <a:pt x="2960" y="3628"/>
                  </a:cubicBezTo>
                  <a:cubicBezTo>
                    <a:pt x="4297" y="3628"/>
                    <a:pt x="5447" y="2544"/>
                    <a:pt x="5447" y="1133"/>
                  </a:cubicBezTo>
                  <a:cubicBezTo>
                    <a:pt x="5447" y="739"/>
                    <a:pt x="5356" y="352"/>
                    <a:pt x="517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9" name="Google Shape;13109;p33"/>
            <p:cNvSpPr/>
            <p:nvPr/>
          </p:nvSpPr>
          <p:spPr>
            <a:xfrm>
              <a:off x="1122393" y="1533573"/>
              <a:ext cx="94454" cy="94428"/>
            </a:xfrm>
            <a:custGeom>
              <a:rect b="b" l="l" r="r" t="t"/>
              <a:pathLst>
                <a:path extrusionOk="0" h="3628" w="3629">
                  <a:moveTo>
                    <a:pt x="1816" y="0"/>
                  </a:moveTo>
                  <a:cubicBezTo>
                    <a:pt x="813" y="0"/>
                    <a:pt x="0" y="813"/>
                    <a:pt x="0" y="1812"/>
                  </a:cubicBezTo>
                  <a:cubicBezTo>
                    <a:pt x="0" y="2815"/>
                    <a:pt x="813" y="3628"/>
                    <a:pt x="1816" y="3628"/>
                  </a:cubicBezTo>
                  <a:cubicBezTo>
                    <a:pt x="2815" y="3628"/>
                    <a:pt x="3628" y="2815"/>
                    <a:pt x="3628" y="1812"/>
                  </a:cubicBezTo>
                  <a:cubicBezTo>
                    <a:pt x="3628" y="813"/>
                    <a:pt x="2815" y="0"/>
                    <a:pt x="181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0" name="Google Shape;13110;p33"/>
            <p:cNvSpPr/>
            <p:nvPr/>
          </p:nvSpPr>
          <p:spPr>
            <a:xfrm>
              <a:off x="1140066" y="1551246"/>
              <a:ext cx="59082" cy="59082"/>
            </a:xfrm>
            <a:custGeom>
              <a:rect b="b" l="l" r="r" t="t"/>
              <a:pathLst>
                <a:path extrusionOk="0" h="2270" w="2270">
                  <a:moveTo>
                    <a:pt x="1137" y="0"/>
                  </a:moveTo>
                  <a:cubicBezTo>
                    <a:pt x="511" y="0"/>
                    <a:pt x="1" y="507"/>
                    <a:pt x="1" y="1133"/>
                  </a:cubicBezTo>
                  <a:cubicBezTo>
                    <a:pt x="1" y="1760"/>
                    <a:pt x="511" y="2270"/>
                    <a:pt x="1137" y="2270"/>
                  </a:cubicBezTo>
                  <a:cubicBezTo>
                    <a:pt x="1760" y="2270"/>
                    <a:pt x="2270" y="1760"/>
                    <a:pt x="2270" y="1133"/>
                  </a:cubicBezTo>
                  <a:cubicBezTo>
                    <a:pt x="2270" y="507"/>
                    <a:pt x="1760" y="0"/>
                    <a:pt x="11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1" name="Google Shape;13111;p33"/>
            <p:cNvSpPr/>
            <p:nvPr/>
          </p:nvSpPr>
          <p:spPr>
            <a:xfrm>
              <a:off x="1151883" y="1624513"/>
              <a:ext cx="35475" cy="27121"/>
            </a:xfrm>
            <a:custGeom>
              <a:rect b="b" l="l" r="r" t="t"/>
              <a:pathLst>
                <a:path extrusionOk="0" h="1042" w="1363">
                  <a:moveTo>
                    <a:pt x="0" y="0"/>
                  </a:moveTo>
                  <a:lnTo>
                    <a:pt x="0" y="813"/>
                  </a:lnTo>
                  <a:cubicBezTo>
                    <a:pt x="0" y="940"/>
                    <a:pt x="102" y="1042"/>
                    <a:pt x="229" y="1042"/>
                  </a:cubicBezTo>
                  <a:lnTo>
                    <a:pt x="1133" y="1042"/>
                  </a:lnTo>
                  <a:cubicBezTo>
                    <a:pt x="1260" y="1038"/>
                    <a:pt x="1362" y="940"/>
                    <a:pt x="1362" y="813"/>
                  </a:cubicBezTo>
                  <a:lnTo>
                    <a:pt x="1362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2" name="Google Shape;13112;p33"/>
            <p:cNvSpPr/>
            <p:nvPr/>
          </p:nvSpPr>
          <p:spPr>
            <a:xfrm>
              <a:off x="1151883" y="1624513"/>
              <a:ext cx="17777" cy="27121"/>
            </a:xfrm>
            <a:custGeom>
              <a:rect b="b" l="l" r="r" t="t"/>
              <a:pathLst>
                <a:path extrusionOk="0" h="1042" w="683">
                  <a:moveTo>
                    <a:pt x="0" y="0"/>
                  </a:moveTo>
                  <a:lnTo>
                    <a:pt x="0" y="813"/>
                  </a:lnTo>
                  <a:cubicBezTo>
                    <a:pt x="0" y="940"/>
                    <a:pt x="102" y="1042"/>
                    <a:pt x="229" y="1042"/>
                  </a:cubicBezTo>
                  <a:lnTo>
                    <a:pt x="683" y="1042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3" name="Google Shape;13113;p33"/>
            <p:cNvSpPr/>
            <p:nvPr/>
          </p:nvSpPr>
          <p:spPr>
            <a:xfrm>
              <a:off x="886298" y="1740075"/>
              <a:ext cx="200776" cy="118061"/>
            </a:xfrm>
            <a:custGeom>
              <a:rect b="b" l="l" r="r" t="t"/>
              <a:pathLst>
                <a:path extrusionOk="0" h="4536" w="7714">
                  <a:moveTo>
                    <a:pt x="2724" y="0"/>
                  </a:moveTo>
                  <a:lnTo>
                    <a:pt x="2724" y="996"/>
                  </a:lnTo>
                  <a:cubicBezTo>
                    <a:pt x="2724" y="1176"/>
                    <a:pt x="2619" y="1337"/>
                    <a:pt x="2453" y="1411"/>
                  </a:cubicBezTo>
                  <a:lnTo>
                    <a:pt x="543" y="2256"/>
                  </a:lnTo>
                  <a:cubicBezTo>
                    <a:pt x="215" y="2400"/>
                    <a:pt x="1" y="2724"/>
                    <a:pt x="1" y="3083"/>
                  </a:cubicBezTo>
                  <a:lnTo>
                    <a:pt x="1" y="4536"/>
                  </a:lnTo>
                  <a:lnTo>
                    <a:pt x="7713" y="4536"/>
                  </a:lnTo>
                  <a:lnTo>
                    <a:pt x="7713" y="3086"/>
                  </a:lnTo>
                  <a:cubicBezTo>
                    <a:pt x="7713" y="2724"/>
                    <a:pt x="7499" y="2400"/>
                    <a:pt x="7171" y="2256"/>
                  </a:cubicBezTo>
                  <a:lnTo>
                    <a:pt x="5261" y="1411"/>
                  </a:lnTo>
                  <a:cubicBezTo>
                    <a:pt x="5096" y="1341"/>
                    <a:pt x="4990" y="1176"/>
                    <a:pt x="4990" y="996"/>
                  </a:cubicBezTo>
                  <a:lnTo>
                    <a:pt x="4990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4" name="Google Shape;13114;p33"/>
            <p:cNvSpPr/>
            <p:nvPr/>
          </p:nvSpPr>
          <p:spPr>
            <a:xfrm>
              <a:off x="957197" y="1740075"/>
              <a:ext cx="59004" cy="29567"/>
            </a:xfrm>
            <a:custGeom>
              <a:rect b="b" l="l" r="r" t="t"/>
              <a:pathLst>
                <a:path extrusionOk="0" h="1136" w="2267">
                  <a:moveTo>
                    <a:pt x="0" y="0"/>
                  </a:moveTo>
                  <a:lnTo>
                    <a:pt x="0" y="908"/>
                  </a:lnTo>
                  <a:cubicBezTo>
                    <a:pt x="363" y="1059"/>
                    <a:pt x="748" y="1135"/>
                    <a:pt x="1133" y="1135"/>
                  </a:cubicBezTo>
                  <a:cubicBezTo>
                    <a:pt x="1518" y="1135"/>
                    <a:pt x="1904" y="1059"/>
                    <a:pt x="2266" y="908"/>
                  </a:cubicBezTo>
                  <a:lnTo>
                    <a:pt x="2266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5" name="Google Shape;13115;p33"/>
            <p:cNvSpPr/>
            <p:nvPr/>
          </p:nvSpPr>
          <p:spPr>
            <a:xfrm>
              <a:off x="886298" y="1782552"/>
              <a:ext cx="200776" cy="75584"/>
            </a:xfrm>
            <a:custGeom>
              <a:rect b="b" l="l" r="r" t="t"/>
              <a:pathLst>
                <a:path extrusionOk="0" h="2904" w="7714">
                  <a:moveTo>
                    <a:pt x="1954" y="1"/>
                  </a:moveTo>
                  <a:lnTo>
                    <a:pt x="543" y="624"/>
                  </a:lnTo>
                  <a:cubicBezTo>
                    <a:pt x="212" y="768"/>
                    <a:pt x="1" y="1092"/>
                    <a:pt x="1" y="1454"/>
                  </a:cubicBezTo>
                  <a:lnTo>
                    <a:pt x="1" y="2904"/>
                  </a:lnTo>
                  <a:lnTo>
                    <a:pt x="7713" y="2904"/>
                  </a:lnTo>
                  <a:lnTo>
                    <a:pt x="7713" y="1454"/>
                  </a:lnTo>
                  <a:cubicBezTo>
                    <a:pt x="7713" y="1092"/>
                    <a:pt x="7499" y="768"/>
                    <a:pt x="7171" y="624"/>
                  </a:cubicBezTo>
                  <a:lnTo>
                    <a:pt x="5764" y="1"/>
                  </a:lnTo>
                  <a:cubicBezTo>
                    <a:pt x="5461" y="789"/>
                    <a:pt x="4705" y="1313"/>
                    <a:pt x="3857" y="1313"/>
                  </a:cubicBezTo>
                  <a:cubicBezTo>
                    <a:pt x="3013" y="1313"/>
                    <a:pt x="2253" y="789"/>
                    <a:pt x="195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6" name="Google Shape;13116;p33"/>
            <p:cNvSpPr/>
            <p:nvPr/>
          </p:nvSpPr>
          <p:spPr>
            <a:xfrm>
              <a:off x="927708" y="1640780"/>
              <a:ext cx="118061" cy="111163"/>
            </a:xfrm>
            <a:custGeom>
              <a:rect b="b" l="l" r="r" t="t"/>
              <a:pathLst>
                <a:path extrusionOk="0" h="4271" w="4536">
                  <a:moveTo>
                    <a:pt x="1653" y="0"/>
                  </a:moveTo>
                  <a:cubicBezTo>
                    <a:pt x="1483" y="0"/>
                    <a:pt x="1323" y="92"/>
                    <a:pt x="1246" y="248"/>
                  </a:cubicBezTo>
                  <a:cubicBezTo>
                    <a:pt x="1101" y="543"/>
                    <a:pt x="795" y="1011"/>
                    <a:pt x="190" y="1426"/>
                  </a:cubicBezTo>
                  <a:cubicBezTo>
                    <a:pt x="71" y="1511"/>
                    <a:pt x="0" y="1648"/>
                    <a:pt x="0" y="1796"/>
                  </a:cubicBezTo>
                  <a:lnTo>
                    <a:pt x="0" y="1922"/>
                  </a:lnTo>
                  <a:cubicBezTo>
                    <a:pt x="0" y="3133"/>
                    <a:pt x="911" y="4185"/>
                    <a:pt x="2115" y="4266"/>
                  </a:cubicBezTo>
                  <a:cubicBezTo>
                    <a:pt x="2165" y="4269"/>
                    <a:pt x="2215" y="4271"/>
                    <a:pt x="2264" y="4271"/>
                  </a:cubicBezTo>
                  <a:cubicBezTo>
                    <a:pt x="3510" y="4271"/>
                    <a:pt x="4535" y="3262"/>
                    <a:pt x="4535" y="2003"/>
                  </a:cubicBezTo>
                  <a:lnTo>
                    <a:pt x="4535" y="1606"/>
                  </a:lnTo>
                  <a:cubicBezTo>
                    <a:pt x="4535" y="1409"/>
                    <a:pt x="4451" y="1222"/>
                    <a:pt x="4303" y="1096"/>
                  </a:cubicBezTo>
                  <a:cubicBezTo>
                    <a:pt x="3941" y="779"/>
                    <a:pt x="3121" y="220"/>
                    <a:pt x="1721" y="5"/>
                  </a:cubicBezTo>
                  <a:cubicBezTo>
                    <a:pt x="1698" y="2"/>
                    <a:pt x="1676" y="0"/>
                    <a:pt x="1653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7" name="Google Shape;13117;p33"/>
            <p:cNvSpPr/>
            <p:nvPr/>
          </p:nvSpPr>
          <p:spPr>
            <a:xfrm>
              <a:off x="927604" y="1640780"/>
              <a:ext cx="118061" cy="110669"/>
            </a:xfrm>
            <a:custGeom>
              <a:rect b="b" l="l" r="r" t="t"/>
              <a:pathLst>
                <a:path extrusionOk="0" h="4252" w="4536">
                  <a:moveTo>
                    <a:pt x="1657" y="0"/>
                  </a:moveTo>
                  <a:cubicBezTo>
                    <a:pt x="1487" y="0"/>
                    <a:pt x="1327" y="92"/>
                    <a:pt x="1250" y="248"/>
                  </a:cubicBezTo>
                  <a:cubicBezTo>
                    <a:pt x="1207" y="332"/>
                    <a:pt x="1162" y="413"/>
                    <a:pt x="1112" y="490"/>
                  </a:cubicBezTo>
                  <a:cubicBezTo>
                    <a:pt x="873" y="860"/>
                    <a:pt x="560" y="1180"/>
                    <a:pt x="194" y="1426"/>
                  </a:cubicBezTo>
                  <a:cubicBezTo>
                    <a:pt x="75" y="1507"/>
                    <a:pt x="1" y="1648"/>
                    <a:pt x="4" y="1796"/>
                  </a:cubicBezTo>
                  <a:lnTo>
                    <a:pt x="4" y="1926"/>
                  </a:lnTo>
                  <a:cubicBezTo>
                    <a:pt x="4" y="3091"/>
                    <a:pt x="852" y="4111"/>
                    <a:pt x="1996" y="4252"/>
                  </a:cubicBezTo>
                  <a:cubicBezTo>
                    <a:pt x="1587" y="3829"/>
                    <a:pt x="1362" y="3267"/>
                    <a:pt x="1362" y="2682"/>
                  </a:cubicBezTo>
                  <a:lnTo>
                    <a:pt x="1362" y="1257"/>
                  </a:lnTo>
                  <a:cubicBezTo>
                    <a:pt x="1362" y="1025"/>
                    <a:pt x="1538" y="828"/>
                    <a:pt x="1770" y="804"/>
                  </a:cubicBezTo>
                  <a:cubicBezTo>
                    <a:pt x="1808" y="800"/>
                    <a:pt x="1849" y="798"/>
                    <a:pt x="1895" y="798"/>
                  </a:cubicBezTo>
                  <a:cubicBezTo>
                    <a:pt x="2522" y="798"/>
                    <a:pt x="3903" y="1127"/>
                    <a:pt x="4536" y="1550"/>
                  </a:cubicBezTo>
                  <a:cubicBezTo>
                    <a:pt x="4501" y="1490"/>
                    <a:pt x="4360" y="1141"/>
                    <a:pt x="4307" y="1096"/>
                  </a:cubicBezTo>
                  <a:cubicBezTo>
                    <a:pt x="3945" y="779"/>
                    <a:pt x="3129" y="220"/>
                    <a:pt x="1725" y="5"/>
                  </a:cubicBezTo>
                  <a:cubicBezTo>
                    <a:pt x="1702" y="2"/>
                    <a:pt x="1680" y="0"/>
                    <a:pt x="1657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8" name="Google Shape;13118;p33"/>
            <p:cNvSpPr/>
            <p:nvPr/>
          </p:nvSpPr>
          <p:spPr>
            <a:xfrm>
              <a:off x="886298" y="1801969"/>
              <a:ext cx="41436" cy="56167"/>
            </a:xfrm>
            <a:custGeom>
              <a:rect b="b" l="l" r="r" t="t"/>
              <a:pathLst>
                <a:path extrusionOk="0" h="2158" w="1592">
                  <a:moveTo>
                    <a:pt x="342" y="1"/>
                  </a:moveTo>
                  <a:cubicBezTo>
                    <a:pt x="127" y="173"/>
                    <a:pt x="4" y="434"/>
                    <a:pt x="1" y="705"/>
                  </a:cubicBezTo>
                  <a:lnTo>
                    <a:pt x="1" y="2158"/>
                  </a:lnTo>
                  <a:lnTo>
                    <a:pt x="1591" y="2158"/>
                  </a:lnTo>
                  <a:lnTo>
                    <a:pt x="1591" y="1531"/>
                  </a:lnTo>
                  <a:cubicBezTo>
                    <a:pt x="1591" y="1352"/>
                    <a:pt x="1517" y="1180"/>
                    <a:pt x="1391" y="1049"/>
                  </a:cubicBezTo>
                  <a:lnTo>
                    <a:pt x="34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9" name="Google Shape;13119;p33"/>
            <p:cNvSpPr/>
            <p:nvPr/>
          </p:nvSpPr>
          <p:spPr>
            <a:xfrm>
              <a:off x="1045638" y="1801969"/>
              <a:ext cx="41332" cy="56167"/>
            </a:xfrm>
            <a:custGeom>
              <a:rect b="b" l="l" r="r" t="t"/>
              <a:pathLst>
                <a:path extrusionOk="0" h="2158" w="1588">
                  <a:moveTo>
                    <a:pt x="1250" y="1"/>
                  </a:moveTo>
                  <a:lnTo>
                    <a:pt x="202" y="1049"/>
                  </a:lnTo>
                  <a:cubicBezTo>
                    <a:pt x="75" y="1180"/>
                    <a:pt x="1" y="1352"/>
                    <a:pt x="1" y="1531"/>
                  </a:cubicBezTo>
                  <a:lnTo>
                    <a:pt x="1" y="2158"/>
                  </a:lnTo>
                  <a:lnTo>
                    <a:pt x="1588" y="2158"/>
                  </a:lnTo>
                  <a:lnTo>
                    <a:pt x="1588" y="705"/>
                  </a:lnTo>
                  <a:cubicBezTo>
                    <a:pt x="1588" y="434"/>
                    <a:pt x="1465" y="173"/>
                    <a:pt x="1250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0" name="Google Shape;13120;p33"/>
            <p:cNvSpPr/>
            <p:nvPr/>
          </p:nvSpPr>
          <p:spPr>
            <a:xfrm>
              <a:off x="1112789" y="1528081"/>
              <a:ext cx="113844" cy="134901"/>
            </a:xfrm>
            <a:custGeom>
              <a:rect b="b" l="l" r="r" t="t"/>
              <a:pathLst>
                <a:path extrusionOk="0" h="5183" w="4374">
                  <a:moveTo>
                    <a:pt x="2185" y="422"/>
                  </a:moveTo>
                  <a:cubicBezTo>
                    <a:pt x="2970" y="422"/>
                    <a:pt x="3638" y="989"/>
                    <a:pt x="3765" y="1763"/>
                  </a:cubicBezTo>
                  <a:cubicBezTo>
                    <a:pt x="3891" y="2540"/>
                    <a:pt x="3438" y="3290"/>
                    <a:pt x="2695" y="3543"/>
                  </a:cubicBezTo>
                  <a:lnTo>
                    <a:pt x="3068" y="2076"/>
                  </a:lnTo>
                  <a:cubicBezTo>
                    <a:pt x="3110" y="1960"/>
                    <a:pt x="3044" y="1830"/>
                    <a:pt x="2924" y="1798"/>
                  </a:cubicBezTo>
                  <a:cubicBezTo>
                    <a:pt x="2906" y="1793"/>
                    <a:pt x="2888" y="1791"/>
                    <a:pt x="2870" y="1791"/>
                  </a:cubicBezTo>
                  <a:cubicBezTo>
                    <a:pt x="2767" y="1791"/>
                    <a:pt x="2675" y="1866"/>
                    <a:pt x="2660" y="1971"/>
                  </a:cubicBezTo>
                  <a:lnTo>
                    <a:pt x="2642" y="2037"/>
                  </a:lnTo>
                  <a:lnTo>
                    <a:pt x="1728" y="2037"/>
                  </a:lnTo>
                  <a:lnTo>
                    <a:pt x="1710" y="1971"/>
                  </a:lnTo>
                  <a:cubicBezTo>
                    <a:pt x="1681" y="1859"/>
                    <a:pt x="1596" y="1810"/>
                    <a:pt x="1510" y="1810"/>
                  </a:cubicBezTo>
                  <a:cubicBezTo>
                    <a:pt x="1384" y="1810"/>
                    <a:pt x="1257" y="1913"/>
                    <a:pt x="1298" y="2076"/>
                  </a:cubicBezTo>
                  <a:lnTo>
                    <a:pt x="1671" y="3543"/>
                  </a:lnTo>
                  <a:cubicBezTo>
                    <a:pt x="925" y="3290"/>
                    <a:pt x="475" y="2540"/>
                    <a:pt x="602" y="1763"/>
                  </a:cubicBezTo>
                  <a:cubicBezTo>
                    <a:pt x="728" y="989"/>
                    <a:pt x="1397" y="422"/>
                    <a:pt x="2181" y="422"/>
                  </a:cubicBezTo>
                  <a:close/>
                  <a:moveTo>
                    <a:pt x="2533" y="2463"/>
                  </a:moveTo>
                  <a:lnTo>
                    <a:pt x="2238" y="3628"/>
                  </a:lnTo>
                  <a:lnTo>
                    <a:pt x="2132" y="3628"/>
                  </a:lnTo>
                  <a:lnTo>
                    <a:pt x="1833" y="2463"/>
                  </a:lnTo>
                  <a:close/>
                  <a:moveTo>
                    <a:pt x="2649" y="3994"/>
                  </a:moveTo>
                  <a:lnTo>
                    <a:pt x="2653" y="4518"/>
                  </a:lnTo>
                  <a:cubicBezTo>
                    <a:pt x="2653" y="4525"/>
                    <a:pt x="2646" y="4532"/>
                    <a:pt x="2635" y="4532"/>
                  </a:cubicBezTo>
                  <a:lnTo>
                    <a:pt x="1731" y="4532"/>
                  </a:lnTo>
                  <a:cubicBezTo>
                    <a:pt x="1721" y="4532"/>
                    <a:pt x="1717" y="4525"/>
                    <a:pt x="1717" y="4518"/>
                  </a:cubicBezTo>
                  <a:lnTo>
                    <a:pt x="1717" y="3994"/>
                  </a:lnTo>
                  <a:cubicBezTo>
                    <a:pt x="1870" y="4031"/>
                    <a:pt x="2027" y="4049"/>
                    <a:pt x="2183" y="4049"/>
                  </a:cubicBezTo>
                  <a:cubicBezTo>
                    <a:pt x="2340" y="4049"/>
                    <a:pt x="2496" y="4031"/>
                    <a:pt x="2649" y="3994"/>
                  </a:cubicBezTo>
                  <a:close/>
                  <a:moveTo>
                    <a:pt x="2185" y="0"/>
                  </a:moveTo>
                  <a:cubicBezTo>
                    <a:pt x="1242" y="0"/>
                    <a:pt x="426" y="648"/>
                    <a:pt x="211" y="1566"/>
                  </a:cubicBezTo>
                  <a:cubicBezTo>
                    <a:pt x="0" y="2484"/>
                    <a:pt x="447" y="3427"/>
                    <a:pt x="1295" y="3842"/>
                  </a:cubicBezTo>
                  <a:lnTo>
                    <a:pt x="1291" y="3842"/>
                  </a:lnTo>
                  <a:lnTo>
                    <a:pt x="1291" y="4518"/>
                  </a:lnTo>
                  <a:cubicBezTo>
                    <a:pt x="1291" y="4761"/>
                    <a:pt x="1488" y="4958"/>
                    <a:pt x="1731" y="4958"/>
                  </a:cubicBezTo>
                  <a:lnTo>
                    <a:pt x="1974" y="4958"/>
                  </a:lnTo>
                  <a:lnTo>
                    <a:pt x="1974" y="4972"/>
                  </a:lnTo>
                  <a:cubicBezTo>
                    <a:pt x="1974" y="5088"/>
                    <a:pt x="2069" y="5183"/>
                    <a:pt x="2185" y="5183"/>
                  </a:cubicBezTo>
                  <a:cubicBezTo>
                    <a:pt x="2301" y="5183"/>
                    <a:pt x="2396" y="5088"/>
                    <a:pt x="2396" y="4972"/>
                  </a:cubicBezTo>
                  <a:lnTo>
                    <a:pt x="2396" y="4958"/>
                  </a:lnTo>
                  <a:lnTo>
                    <a:pt x="2639" y="4958"/>
                  </a:lnTo>
                  <a:cubicBezTo>
                    <a:pt x="2882" y="4958"/>
                    <a:pt x="3079" y="4761"/>
                    <a:pt x="3079" y="4518"/>
                  </a:cubicBezTo>
                  <a:lnTo>
                    <a:pt x="3079" y="3842"/>
                  </a:lnTo>
                  <a:cubicBezTo>
                    <a:pt x="3923" y="3427"/>
                    <a:pt x="4373" y="2484"/>
                    <a:pt x="4159" y="1566"/>
                  </a:cubicBezTo>
                  <a:cubicBezTo>
                    <a:pt x="3944" y="648"/>
                    <a:pt x="3128" y="0"/>
                    <a:pt x="2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1" name="Google Shape;13121;p33"/>
            <p:cNvSpPr/>
            <p:nvPr/>
          </p:nvSpPr>
          <p:spPr>
            <a:xfrm>
              <a:off x="880806" y="1545754"/>
              <a:ext cx="211760" cy="317978"/>
            </a:xfrm>
            <a:custGeom>
              <a:rect b="b" l="l" r="r" t="t"/>
              <a:pathLst>
                <a:path extrusionOk="0" h="12217" w="8136">
                  <a:moveTo>
                    <a:pt x="4068" y="422"/>
                  </a:moveTo>
                  <a:cubicBezTo>
                    <a:pt x="4701" y="422"/>
                    <a:pt x="5215" y="834"/>
                    <a:pt x="5215" y="1344"/>
                  </a:cubicBezTo>
                  <a:lnTo>
                    <a:pt x="5215" y="1348"/>
                  </a:lnTo>
                  <a:cubicBezTo>
                    <a:pt x="4846" y="1204"/>
                    <a:pt x="4456" y="1131"/>
                    <a:pt x="4067" y="1131"/>
                  </a:cubicBezTo>
                  <a:cubicBezTo>
                    <a:pt x="3678" y="1131"/>
                    <a:pt x="3289" y="1204"/>
                    <a:pt x="2921" y="1348"/>
                  </a:cubicBezTo>
                  <a:cubicBezTo>
                    <a:pt x="2921" y="1348"/>
                    <a:pt x="2918" y="1344"/>
                    <a:pt x="2918" y="1344"/>
                  </a:cubicBezTo>
                  <a:cubicBezTo>
                    <a:pt x="2918" y="838"/>
                    <a:pt x="3435" y="422"/>
                    <a:pt x="4068" y="422"/>
                  </a:cubicBezTo>
                  <a:close/>
                  <a:moveTo>
                    <a:pt x="4068" y="1555"/>
                  </a:moveTo>
                  <a:cubicBezTo>
                    <a:pt x="6067" y="1555"/>
                    <a:pt x="7393" y="3631"/>
                    <a:pt x="6549" y="5447"/>
                  </a:cubicBezTo>
                  <a:lnTo>
                    <a:pt x="6549" y="5253"/>
                  </a:lnTo>
                  <a:cubicBezTo>
                    <a:pt x="6549" y="5000"/>
                    <a:pt x="6440" y="4754"/>
                    <a:pt x="6246" y="4585"/>
                  </a:cubicBezTo>
                  <a:cubicBezTo>
                    <a:pt x="5820" y="4215"/>
                    <a:pt x="4856" y="3568"/>
                    <a:pt x="3181" y="3403"/>
                  </a:cubicBezTo>
                  <a:cubicBezTo>
                    <a:pt x="3171" y="3401"/>
                    <a:pt x="3161" y="3401"/>
                    <a:pt x="3152" y="3401"/>
                  </a:cubicBezTo>
                  <a:cubicBezTo>
                    <a:pt x="2897" y="3401"/>
                    <a:pt x="2868" y="3794"/>
                    <a:pt x="3139" y="3825"/>
                  </a:cubicBezTo>
                  <a:cubicBezTo>
                    <a:pt x="4694" y="3980"/>
                    <a:pt x="5577" y="4567"/>
                    <a:pt x="5965" y="4905"/>
                  </a:cubicBezTo>
                  <a:cubicBezTo>
                    <a:pt x="6067" y="4993"/>
                    <a:pt x="6123" y="5123"/>
                    <a:pt x="6123" y="5253"/>
                  </a:cubicBezTo>
                  <a:lnTo>
                    <a:pt x="6123" y="5651"/>
                  </a:lnTo>
                  <a:cubicBezTo>
                    <a:pt x="6123" y="6787"/>
                    <a:pt x="5201" y="7706"/>
                    <a:pt x="4065" y="7706"/>
                  </a:cubicBezTo>
                  <a:cubicBezTo>
                    <a:pt x="2932" y="7706"/>
                    <a:pt x="2010" y="6787"/>
                    <a:pt x="2010" y="5651"/>
                  </a:cubicBezTo>
                  <a:lnTo>
                    <a:pt x="2010" y="5651"/>
                  </a:lnTo>
                  <a:lnTo>
                    <a:pt x="2013" y="5654"/>
                  </a:lnTo>
                  <a:lnTo>
                    <a:pt x="2013" y="5478"/>
                  </a:lnTo>
                  <a:cubicBezTo>
                    <a:pt x="2013" y="5394"/>
                    <a:pt x="2059" y="5317"/>
                    <a:pt x="2133" y="5278"/>
                  </a:cubicBezTo>
                  <a:cubicBezTo>
                    <a:pt x="2397" y="5123"/>
                    <a:pt x="2749" y="4842"/>
                    <a:pt x="2907" y="4360"/>
                  </a:cubicBezTo>
                  <a:cubicBezTo>
                    <a:pt x="2964" y="4194"/>
                    <a:pt x="2831" y="4080"/>
                    <a:pt x="2700" y="4080"/>
                  </a:cubicBezTo>
                  <a:cubicBezTo>
                    <a:pt x="2619" y="4080"/>
                    <a:pt x="2539" y="4124"/>
                    <a:pt x="2506" y="4226"/>
                  </a:cubicBezTo>
                  <a:cubicBezTo>
                    <a:pt x="2390" y="4578"/>
                    <a:pt x="2122" y="4792"/>
                    <a:pt x="1922" y="4908"/>
                  </a:cubicBezTo>
                  <a:cubicBezTo>
                    <a:pt x="1725" y="5021"/>
                    <a:pt x="1602" y="5225"/>
                    <a:pt x="1591" y="5450"/>
                  </a:cubicBezTo>
                  <a:cubicBezTo>
                    <a:pt x="743" y="3635"/>
                    <a:pt x="2066" y="1555"/>
                    <a:pt x="4068" y="1555"/>
                  </a:cubicBezTo>
                  <a:close/>
                  <a:moveTo>
                    <a:pt x="4986" y="7955"/>
                  </a:moveTo>
                  <a:lnTo>
                    <a:pt x="4986" y="8462"/>
                  </a:lnTo>
                  <a:cubicBezTo>
                    <a:pt x="4986" y="8726"/>
                    <a:pt x="5141" y="8965"/>
                    <a:pt x="5384" y="9071"/>
                  </a:cubicBezTo>
                  <a:lnTo>
                    <a:pt x="5690" y="9208"/>
                  </a:lnTo>
                  <a:cubicBezTo>
                    <a:pt x="5380" y="9820"/>
                    <a:pt x="4754" y="10204"/>
                    <a:pt x="4068" y="10204"/>
                  </a:cubicBezTo>
                  <a:cubicBezTo>
                    <a:pt x="3382" y="10204"/>
                    <a:pt x="2752" y="9820"/>
                    <a:pt x="2439" y="9212"/>
                  </a:cubicBezTo>
                  <a:lnTo>
                    <a:pt x="2749" y="9074"/>
                  </a:lnTo>
                  <a:cubicBezTo>
                    <a:pt x="2988" y="8969"/>
                    <a:pt x="3143" y="8730"/>
                    <a:pt x="3143" y="8466"/>
                  </a:cubicBezTo>
                  <a:lnTo>
                    <a:pt x="3143" y="7955"/>
                  </a:lnTo>
                  <a:cubicBezTo>
                    <a:pt x="3440" y="8073"/>
                    <a:pt x="3753" y="8132"/>
                    <a:pt x="4066" y="8132"/>
                  </a:cubicBezTo>
                  <a:cubicBezTo>
                    <a:pt x="4379" y="8132"/>
                    <a:pt x="4691" y="8073"/>
                    <a:pt x="4986" y="7955"/>
                  </a:cubicBezTo>
                  <a:close/>
                  <a:moveTo>
                    <a:pt x="4068" y="0"/>
                  </a:moveTo>
                  <a:cubicBezTo>
                    <a:pt x="3199" y="0"/>
                    <a:pt x="2495" y="602"/>
                    <a:pt x="2495" y="1344"/>
                  </a:cubicBezTo>
                  <a:cubicBezTo>
                    <a:pt x="2495" y="1411"/>
                    <a:pt x="2502" y="1478"/>
                    <a:pt x="2513" y="1541"/>
                  </a:cubicBezTo>
                  <a:cubicBezTo>
                    <a:pt x="764" y="2530"/>
                    <a:pt x="370" y="4877"/>
                    <a:pt x="1697" y="6379"/>
                  </a:cubicBezTo>
                  <a:cubicBezTo>
                    <a:pt x="1869" y="6939"/>
                    <a:pt x="2231" y="7417"/>
                    <a:pt x="2724" y="7734"/>
                  </a:cubicBezTo>
                  <a:lnTo>
                    <a:pt x="2724" y="8462"/>
                  </a:lnTo>
                  <a:cubicBezTo>
                    <a:pt x="2720" y="8557"/>
                    <a:pt x="2664" y="8645"/>
                    <a:pt x="2580" y="8680"/>
                  </a:cubicBezTo>
                  <a:lnTo>
                    <a:pt x="669" y="9528"/>
                  </a:lnTo>
                  <a:cubicBezTo>
                    <a:pt x="261" y="9708"/>
                    <a:pt x="1" y="10109"/>
                    <a:pt x="1" y="10552"/>
                  </a:cubicBezTo>
                  <a:lnTo>
                    <a:pt x="1" y="12002"/>
                  </a:lnTo>
                  <a:cubicBezTo>
                    <a:pt x="1" y="12121"/>
                    <a:pt x="96" y="12216"/>
                    <a:pt x="212" y="12216"/>
                  </a:cubicBezTo>
                  <a:cubicBezTo>
                    <a:pt x="331" y="12216"/>
                    <a:pt x="426" y="12121"/>
                    <a:pt x="426" y="12002"/>
                  </a:cubicBezTo>
                  <a:lnTo>
                    <a:pt x="426" y="10552"/>
                  </a:lnTo>
                  <a:cubicBezTo>
                    <a:pt x="426" y="10274"/>
                    <a:pt x="588" y="10028"/>
                    <a:pt x="842" y="9915"/>
                  </a:cubicBezTo>
                  <a:lnTo>
                    <a:pt x="2055" y="9380"/>
                  </a:lnTo>
                  <a:cubicBezTo>
                    <a:pt x="2435" y="10144"/>
                    <a:pt x="3217" y="10626"/>
                    <a:pt x="4072" y="10626"/>
                  </a:cubicBezTo>
                  <a:cubicBezTo>
                    <a:pt x="4923" y="10626"/>
                    <a:pt x="5704" y="10144"/>
                    <a:pt x="6084" y="9380"/>
                  </a:cubicBezTo>
                  <a:lnTo>
                    <a:pt x="7298" y="9915"/>
                  </a:lnTo>
                  <a:cubicBezTo>
                    <a:pt x="7551" y="10028"/>
                    <a:pt x="7713" y="10278"/>
                    <a:pt x="7713" y="10552"/>
                  </a:cubicBezTo>
                  <a:lnTo>
                    <a:pt x="7713" y="12002"/>
                  </a:lnTo>
                  <a:cubicBezTo>
                    <a:pt x="7713" y="12121"/>
                    <a:pt x="7808" y="12216"/>
                    <a:pt x="7924" y="12216"/>
                  </a:cubicBezTo>
                  <a:cubicBezTo>
                    <a:pt x="8040" y="12216"/>
                    <a:pt x="8135" y="12121"/>
                    <a:pt x="8135" y="12002"/>
                  </a:cubicBezTo>
                  <a:lnTo>
                    <a:pt x="8135" y="10552"/>
                  </a:lnTo>
                  <a:cubicBezTo>
                    <a:pt x="8135" y="10109"/>
                    <a:pt x="7875" y="9708"/>
                    <a:pt x="7467" y="9528"/>
                  </a:cubicBezTo>
                  <a:lnTo>
                    <a:pt x="5556" y="8684"/>
                  </a:lnTo>
                  <a:cubicBezTo>
                    <a:pt x="5468" y="8645"/>
                    <a:pt x="5412" y="8561"/>
                    <a:pt x="5412" y="8466"/>
                  </a:cubicBezTo>
                  <a:lnTo>
                    <a:pt x="5412" y="7734"/>
                  </a:lnTo>
                  <a:cubicBezTo>
                    <a:pt x="5901" y="7417"/>
                    <a:pt x="6264" y="6939"/>
                    <a:pt x="6440" y="6383"/>
                  </a:cubicBezTo>
                  <a:cubicBezTo>
                    <a:pt x="7766" y="4877"/>
                    <a:pt x="7368" y="2530"/>
                    <a:pt x="5623" y="1545"/>
                  </a:cubicBezTo>
                  <a:cubicBezTo>
                    <a:pt x="5634" y="1478"/>
                    <a:pt x="5641" y="1411"/>
                    <a:pt x="5641" y="1344"/>
                  </a:cubicBezTo>
                  <a:cubicBezTo>
                    <a:pt x="5641" y="605"/>
                    <a:pt x="4937" y="0"/>
                    <a:pt x="40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2" name="Google Shape;13122;p33"/>
            <p:cNvSpPr/>
            <p:nvPr/>
          </p:nvSpPr>
          <p:spPr>
            <a:xfrm>
              <a:off x="922112" y="1828985"/>
              <a:ext cx="11114" cy="34643"/>
            </a:xfrm>
            <a:custGeom>
              <a:rect b="b" l="l" r="r" t="t"/>
              <a:pathLst>
                <a:path extrusionOk="0" h="1331" w="427">
                  <a:moveTo>
                    <a:pt x="215" y="1"/>
                  </a:moveTo>
                  <a:cubicBezTo>
                    <a:pt x="96" y="1"/>
                    <a:pt x="1" y="96"/>
                    <a:pt x="4" y="212"/>
                  </a:cubicBezTo>
                  <a:lnTo>
                    <a:pt x="4" y="1120"/>
                  </a:lnTo>
                  <a:cubicBezTo>
                    <a:pt x="4" y="1236"/>
                    <a:pt x="99" y="1331"/>
                    <a:pt x="215" y="1331"/>
                  </a:cubicBezTo>
                  <a:cubicBezTo>
                    <a:pt x="331" y="1331"/>
                    <a:pt x="426" y="1236"/>
                    <a:pt x="426" y="1120"/>
                  </a:cubicBezTo>
                  <a:lnTo>
                    <a:pt x="426" y="212"/>
                  </a:lnTo>
                  <a:cubicBezTo>
                    <a:pt x="426" y="96"/>
                    <a:pt x="331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3" name="Google Shape;13123;p33"/>
            <p:cNvSpPr/>
            <p:nvPr/>
          </p:nvSpPr>
          <p:spPr>
            <a:xfrm>
              <a:off x="1040147" y="1828985"/>
              <a:ext cx="11114" cy="34643"/>
            </a:xfrm>
            <a:custGeom>
              <a:rect b="b" l="l" r="r" t="t"/>
              <a:pathLst>
                <a:path extrusionOk="0" h="1331" w="427">
                  <a:moveTo>
                    <a:pt x="212" y="1"/>
                  </a:moveTo>
                  <a:cubicBezTo>
                    <a:pt x="96" y="1"/>
                    <a:pt x="1" y="96"/>
                    <a:pt x="1" y="212"/>
                  </a:cubicBezTo>
                  <a:lnTo>
                    <a:pt x="1" y="1120"/>
                  </a:lnTo>
                  <a:cubicBezTo>
                    <a:pt x="1" y="1236"/>
                    <a:pt x="96" y="1331"/>
                    <a:pt x="212" y="1331"/>
                  </a:cubicBezTo>
                  <a:cubicBezTo>
                    <a:pt x="332" y="1331"/>
                    <a:pt x="427" y="1236"/>
                    <a:pt x="427" y="1120"/>
                  </a:cubicBezTo>
                  <a:lnTo>
                    <a:pt x="427" y="212"/>
                  </a:lnTo>
                  <a:cubicBezTo>
                    <a:pt x="427" y="96"/>
                    <a:pt x="332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4" name="Google Shape;13124;p33"/>
            <p:cNvSpPr/>
            <p:nvPr/>
          </p:nvSpPr>
          <p:spPr>
            <a:xfrm>
              <a:off x="1081452" y="1545754"/>
              <a:ext cx="176310" cy="183858"/>
            </a:xfrm>
            <a:custGeom>
              <a:rect b="b" l="l" r="r" t="t"/>
              <a:pathLst>
                <a:path extrusionOk="0" h="7064" w="6774">
                  <a:moveTo>
                    <a:pt x="894" y="0"/>
                  </a:moveTo>
                  <a:cubicBezTo>
                    <a:pt x="402" y="0"/>
                    <a:pt x="1" y="398"/>
                    <a:pt x="1" y="890"/>
                  </a:cubicBezTo>
                  <a:lnTo>
                    <a:pt x="1" y="4518"/>
                  </a:lnTo>
                  <a:cubicBezTo>
                    <a:pt x="1" y="5011"/>
                    <a:pt x="402" y="5408"/>
                    <a:pt x="894" y="5412"/>
                  </a:cubicBezTo>
                  <a:lnTo>
                    <a:pt x="1303" y="5412"/>
                  </a:lnTo>
                  <a:lnTo>
                    <a:pt x="989" y="6657"/>
                  </a:lnTo>
                  <a:cubicBezTo>
                    <a:pt x="934" y="6879"/>
                    <a:pt x="1109" y="7064"/>
                    <a:pt x="1304" y="7064"/>
                  </a:cubicBezTo>
                  <a:cubicBezTo>
                    <a:pt x="1368" y="7064"/>
                    <a:pt x="1435" y="7044"/>
                    <a:pt x="1496" y="6998"/>
                  </a:cubicBezTo>
                  <a:lnTo>
                    <a:pt x="3685" y="5412"/>
                  </a:lnTo>
                  <a:lnTo>
                    <a:pt x="5884" y="5412"/>
                  </a:lnTo>
                  <a:cubicBezTo>
                    <a:pt x="6376" y="5408"/>
                    <a:pt x="6774" y="5011"/>
                    <a:pt x="6774" y="4518"/>
                  </a:cubicBezTo>
                  <a:lnTo>
                    <a:pt x="6774" y="890"/>
                  </a:lnTo>
                  <a:cubicBezTo>
                    <a:pt x="6774" y="398"/>
                    <a:pt x="6373" y="0"/>
                    <a:pt x="5880" y="0"/>
                  </a:cubicBezTo>
                  <a:cubicBezTo>
                    <a:pt x="5599" y="0"/>
                    <a:pt x="5599" y="426"/>
                    <a:pt x="5880" y="426"/>
                  </a:cubicBezTo>
                  <a:cubicBezTo>
                    <a:pt x="6140" y="426"/>
                    <a:pt x="6348" y="634"/>
                    <a:pt x="6348" y="894"/>
                  </a:cubicBezTo>
                  <a:lnTo>
                    <a:pt x="6348" y="4521"/>
                  </a:lnTo>
                  <a:cubicBezTo>
                    <a:pt x="6348" y="4778"/>
                    <a:pt x="6140" y="4989"/>
                    <a:pt x="5880" y="4989"/>
                  </a:cubicBezTo>
                  <a:lnTo>
                    <a:pt x="3614" y="4989"/>
                  </a:lnTo>
                  <a:cubicBezTo>
                    <a:pt x="3568" y="4989"/>
                    <a:pt x="3526" y="5003"/>
                    <a:pt x="3491" y="5028"/>
                  </a:cubicBezTo>
                  <a:lnTo>
                    <a:pt x="1468" y="6499"/>
                  </a:lnTo>
                  <a:lnTo>
                    <a:pt x="1468" y="6499"/>
                  </a:lnTo>
                  <a:lnTo>
                    <a:pt x="1778" y="5253"/>
                  </a:lnTo>
                  <a:cubicBezTo>
                    <a:pt x="1812" y="5118"/>
                    <a:pt x="1713" y="4989"/>
                    <a:pt x="1579" y="4989"/>
                  </a:cubicBezTo>
                  <a:cubicBezTo>
                    <a:pt x="1577" y="4989"/>
                    <a:pt x="1575" y="4989"/>
                    <a:pt x="1573" y="4989"/>
                  </a:cubicBezTo>
                  <a:lnTo>
                    <a:pt x="894" y="4989"/>
                  </a:lnTo>
                  <a:cubicBezTo>
                    <a:pt x="634" y="4986"/>
                    <a:pt x="426" y="4778"/>
                    <a:pt x="426" y="4521"/>
                  </a:cubicBezTo>
                  <a:lnTo>
                    <a:pt x="426" y="890"/>
                  </a:lnTo>
                  <a:cubicBezTo>
                    <a:pt x="426" y="634"/>
                    <a:pt x="634" y="422"/>
                    <a:pt x="894" y="422"/>
                  </a:cubicBezTo>
                  <a:cubicBezTo>
                    <a:pt x="1011" y="422"/>
                    <a:pt x="1106" y="327"/>
                    <a:pt x="1106" y="211"/>
                  </a:cubicBezTo>
                  <a:cubicBezTo>
                    <a:pt x="1106" y="95"/>
                    <a:pt x="1011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25" name="Google Shape;13125;p33"/>
          <p:cNvGrpSpPr/>
          <p:nvPr/>
        </p:nvGrpSpPr>
        <p:grpSpPr>
          <a:xfrm>
            <a:off x="1410960" y="1509341"/>
            <a:ext cx="261108" cy="363552"/>
            <a:chOff x="1410960" y="1509341"/>
            <a:chExt cx="261108" cy="363552"/>
          </a:xfrm>
        </p:grpSpPr>
        <p:sp>
          <p:nvSpPr>
            <p:cNvPr id="13126" name="Google Shape;13126;p33"/>
            <p:cNvSpPr/>
            <p:nvPr/>
          </p:nvSpPr>
          <p:spPr>
            <a:xfrm>
              <a:off x="1416348" y="1537425"/>
              <a:ext cx="250411" cy="330159"/>
            </a:xfrm>
            <a:custGeom>
              <a:rect b="b" l="l" r="r" t="t"/>
              <a:pathLst>
                <a:path extrusionOk="0" h="12685" w="9621">
                  <a:moveTo>
                    <a:pt x="655" y="0"/>
                  </a:moveTo>
                  <a:cubicBezTo>
                    <a:pt x="293" y="0"/>
                    <a:pt x="1" y="296"/>
                    <a:pt x="1" y="658"/>
                  </a:cubicBezTo>
                  <a:lnTo>
                    <a:pt x="1" y="12026"/>
                  </a:lnTo>
                  <a:cubicBezTo>
                    <a:pt x="1" y="12389"/>
                    <a:pt x="293" y="12684"/>
                    <a:pt x="655" y="12684"/>
                  </a:cubicBezTo>
                  <a:lnTo>
                    <a:pt x="8966" y="12684"/>
                  </a:lnTo>
                  <a:cubicBezTo>
                    <a:pt x="9325" y="12684"/>
                    <a:pt x="9620" y="12389"/>
                    <a:pt x="9620" y="12026"/>
                  </a:cubicBezTo>
                  <a:lnTo>
                    <a:pt x="9620" y="658"/>
                  </a:lnTo>
                  <a:cubicBezTo>
                    <a:pt x="9620" y="296"/>
                    <a:pt x="9325" y="0"/>
                    <a:pt x="8966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7" name="Google Shape;13127;p33"/>
            <p:cNvSpPr/>
            <p:nvPr/>
          </p:nvSpPr>
          <p:spPr>
            <a:xfrm>
              <a:off x="1439070" y="1560225"/>
              <a:ext cx="204888" cy="273185"/>
            </a:xfrm>
            <a:custGeom>
              <a:rect b="b" l="l" r="r" t="t"/>
              <a:pathLst>
                <a:path extrusionOk="0" h="10496" w="7872">
                  <a:moveTo>
                    <a:pt x="0" y="0"/>
                  </a:moveTo>
                  <a:lnTo>
                    <a:pt x="0" y="10496"/>
                  </a:lnTo>
                  <a:lnTo>
                    <a:pt x="7871" y="10496"/>
                  </a:lnTo>
                  <a:lnTo>
                    <a:pt x="78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8" name="Google Shape;13128;p33"/>
            <p:cNvSpPr/>
            <p:nvPr/>
          </p:nvSpPr>
          <p:spPr>
            <a:xfrm>
              <a:off x="1490266" y="1514651"/>
              <a:ext cx="102496" cy="45600"/>
            </a:xfrm>
            <a:custGeom>
              <a:rect b="b" l="l" r="r" t="t"/>
              <a:pathLst>
                <a:path extrusionOk="0" h="1752" w="3938">
                  <a:moveTo>
                    <a:pt x="1969" y="1"/>
                  </a:moveTo>
                  <a:cubicBezTo>
                    <a:pt x="1676" y="1"/>
                    <a:pt x="1383" y="147"/>
                    <a:pt x="1218" y="439"/>
                  </a:cubicBezTo>
                  <a:lnTo>
                    <a:pt x="440" y="439"/>
                  </a:lnTo>
                  <a:cubicBezTo>
                    <a:pt x="197" y="439"/>
                    <a:pt x="0" y="636"/>
                    <a:pt x="0" y="875"/>
                  </a:cubicBezTo>
                  <a:lnTo>
                    <a:pt x="0" y="1751"/>
                  </a:lnTo>
                  <a:lnTo>
                    <a:pt x="3937" y="1751"/>
                  </a:lnTo>
                  <a:lnTo>
                    <a:pt x="3937" y="875"/>
                  </a:lnTo>
                  <a:cubicBezTo>
                    <a:pt x="3937" y="636"/>
                    <a:pt x="3740" y="439"/>
                    <a:pt x="3501" y="439"/>
                  </a:cubicBezTo>
                  <a:lnTo>
                    <a:pt x="2724" y="439"/>
                  </a:lnTo>
                  <a:cubicBezTo>
                    <a:pt x="2556" y="147"/>
                    <a:pt x="2263" y="1"/>
                    <a:pt x="196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9" name="Google Shape;13129;p33"/>
            <p:cNvSpPr/>
            <p:nvPr/>
          </p:nvSpPr>
          <p:spPr>
            <a:xfrm>
              <a:off x="1470381" y="1671206"/>
              <a:ext cx="28500" cy="28422"/>
            </a:xfrm>
            <a:custGeom>
              <a:rect b="b" l="l" r="r" t="t"/>
              <a:pathLst>
                <a:path extrusionOk="0" h="1092" w="1095">
                  <a:moveTo>
                    <a:pt x="546" y="1"/>
                  </a:moveTo>
                  <a:cubicBezTo>
                    <a:pt x="247" y="1"/>
                    <a:pt x="1" y="243"/>
                    <a:pt x="1" y="546"/>
                  </a:cubicBezTo>
                  <a:cubicBezTo>
                    <a:pt x="1" y="848"/>
                    <a:pt x="247" y="1091"/>
                    <a:pt x="546" y="1091"/>
                  </a:cubicBezTo>
                  <a:cubicBezTo>
                    <a:pt x="849" y="1091"/>
                    <a:pt x="1095" y="848"/>
                    <a:pt x="1095" y="546"/>
                  </a:cubicBezTo>
                  <a:cubicBezTo>
                    <a:pt x="1095" y="243"/>
                    <a:pt x="849" y="1"/>
                    <a:pt x="546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0" name="Google Shape;13130;p33"/>
            <p:cNvSpPr/>
            <p:nvPr/>
          </p:nvSpPr>
          <p:spPr>
            <a:xfrm>
              <a:off x="1470381" y="1722403"/>
              <a:ext cx="28500" cy="28500"/>
            </a:xfrm>
            <a:custGeom>
              <a:rect b="b" l="l" r="r" t="t"/>
              <a:pathLst>
                <a:path extrusionOk="0" h="1095" w="1095">
                  <a:moveTo>
                    <a:pt x="546" y="0"/>
                  </a:moveTo>
                  <a:cubicBezTo>
                    <a:pt x="247" y="0"/>
                    <a:pt x="1" y="243"/>
                    <a:pt x="1" y="546"/>
                  </a:cubicBezTo>
                  <a:cubicBezTo>
                    <a:pt x="1" y="848"/>
                    <a:pt x="247" y="1095"/>
                    <a:pt x="546" y="1095"/>
                  </a:cubicBezTo>
                  <a:cubicBezTo>
                    <a:pt x="849" y="1095"/>
                    <a:pt x="1095" y="848"/>
                    <a:pt x="1095" y="546"/>
                  </a:cubicBezTo>
                  <a:cubicBezTo>
                    <a:pt x="1095" y="243"/>
                    <a:pt x="849" y="0"/>
                    <a:pt x="546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1" name="Google Shape;13131;p33"/>
            <p:cNvSpPr/>
            <p:nvPr/>
          </p:nvSpPr>
          <p:spPr>
            <a:xfrm>
              <a:off x="1470381" y="1773599"/>
              <a:ext cx="28500" cy="28500"/>
            </a:xfrm>
            <a:custGeom>
              <a:rect b="b" l="l" r="r" t="t"/>
              <a:pathLst>
                <a:path extrusionOk="0" h="1095" w="1095">
                  <a:moveTo>
                    <a:pt x="546" y="0"/>
                  </a:moveTo>
                  <a:cubicBezTo>
                    <a:pt x="247" y="0"/>
                    <a:pt x="1" y="246"/>
                    <a:pt x="1" y="546"/>
                  </a:cubicBezTo>
                  <a:cubicBezTo>
                    <a:pt x="1" y="848"/>
                    <a:pt x="247" y="1094"/>
                    <a:pt x="546" y="1094"/>
                  </a:cubicBezTo>
                  <a:cubicBezTo>
                    <a:pt x="849" y="1094"/>
                    <a:pt x="1095" y="848"/>
                    <a:pt x="1095" y="546"/>
                  </a:cubicBezTo>
                  <a:cubicBezTo>
                    <a:pt x="1095" y="246"/>
                    <a:pt x="849" y="0"/>
                    <a:pt x="546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2" name="Google Shape;13132;p33"/>
            <p:cNvSpPr/>
            <p:nvPr/>
          </p:nvSpPr>
          <p:spPr>
            <a:xfrm>
              <a:off x="1467544" y="1582921"/>
              <a:ext cx="34200" cy="34200"/>
            </a:xfrm>
            <a:custGeom>
              <a:rect b="b" l="l" r="r" t="t"/>
              <a:pathLst>
                <a:path extrusionOk="0" h="1314" w="1314">
                  <a:moveTo>
                    <a:pt x="219" y="1"/>
                  </a:moveTo>
                  <a:cubicBezTo>
                    <a:pt x="99" y="1"/>
                    <a:pt x="1" y="99"/>
                    <a:pt x="1" y="222"/>
                  </a:cubicBezTo>
                  <a:lnTo>
                    <a:pt x="1" y="1095"/>
                  </a:lnTo>
                  <a:cubicBezTo>
                    <a:pt x="1" y="1215"/>
                    <a:pt x="99" y="1313"/>
                    <a:pt x="219" y="1313"/>
                  </a:cubicBezTo>
                  <a:lnTo>
                    <a:pt x="1095" y="1313"/>
                  </a:lnTo>
                  <a:cubicBezTo>
                    <a:pt x="1214" y="1313"/>
                    <a:pt x="1313" y="1218"/>
                    <a:pt x="1313" y="1095"/>
                  </a:cubicBezTo>
                  <a:lnTo>
                    <a:pt x="1313" y="222"/>
                  </a:lnTo>
                  <a:cubicBezTo>
                    <a:pt x="1313" y="99"/>
                    <a:pt x="1214" y="1"/>
                    <a:pt x="1095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3" name="Google Shape;13133;p33"/>
            <p:cNvSpPr/>
            <p:nvPr/>
          </p:nvSpPr>
          <p:spPr>
            <a:xfrm>
              <a:off x="1410960" y="1509341"/>
              <a:ext cx="261108" cy="363552"/>
            </a:xfrm>
            <a:custGeom>
              <a:rect b="b" l="l" r="r" t="t"/>
              <a:pathLst>
                <a:path extrusionOk="0" h="13968" w="10032">
                  <a:moveTo>
                    <a:pt x="5016" y="410"/>
                  </a:moveTo>
                  <a:cubicBezTo>
                    <a:pt x="5241" y="410"/>
                    <a:pt x="5466" y="521"/>
                    <a:pt x="5595" y="745"/>
                  </a:cubicBezTo>
                  <a:cubicBezTo>
                    <a:pt x="5630" y="808"/>
                    <a:pt x="5697" y="847"/>
                    <a:pt x="5771" y="847"/>
                  </a:cubicBezTo>
                  <a:lnTo>
                    <a:pt x="6545" y="847"/>
                  </a:lnTo>
                  <a:cubicBezTo>
                    <a:pt x="6675" y="847"/>
                    <a:pt x="6777" y="952"/>
                    <a:pt x="6777" y="1079"/>
                  </a:cubicBezTo>
                  <a:lnTo>
                    <a:pt x="6777" y="1751"/>
                  </a:lnTo>
                  <a:lnTo>
                    <a:pt x="3255" y="1751"/>
                  </a:lnTo>
                  <a:lnTo>
                    <a:pt x="3255" y="1079"/>
                  </a:lnTo>
                  <a:cubicBezTo>
                    <a:pt x="3255" y="952"/>
                    <a:pt x="3357" y="847"/>
                    <a:pt x="3487" y="847"/>
                  </a:cubicBezTo>
                  <a:lnTo>
                    <a:pt x="4265" y="847"/>
                  </a:lnTo>
                  <a:cubicBezTo>
                    <a:pt x="4335" y="847"/>
                    <a:pt x="4402" y="808"/>
                    <a:pt x="4441" y="745"/>
                  </a:cubicBezTo>
                  <a:cubicBezTo>
                    <a:pt x="4567" y="521"/>
                    <a:pt x="4791" y="410"/>
                    <a:pt x="5016" y="410"/>
                  </a:cubicBezTo>
                  <a:close/>
                  <a:moveTo>
                    <a:pt x="9169" y="1287"/>
                  </a:moveTo>
                  <a:cubicBezTo>
                    <a:pt x="9419" y="1287"/>
                    <a:pt x="9623" y="1487"/>
                    <a:pt x="9623" y="1737"/>
                  </a:cubicBezTo>
                  <a:lnTo>
                    <a:pt x="9623" y="13105"/>
                  </a:lnTo>
                  <a:cubicBezTo>
                    <a:pt x="9623" y="13355"/>
                    <a:pt x="9419" y="13556"/>
                    <a:pt x="9173" y="13556"/>
                  </a:cubicBezTo>
                  <a:lnTo>
                    <a:pt x="862" y="13556"/>
                  </a:lnTo>
                  <a:cubicBezTo>
                    <a:pt x="612" y="13556"/>
                    <a:pt x="412" y="13355"/>
                    <a:pt x="412" y="13105"/>
                  </a:cubicBezTo>
                  <a:lnTo>
                    <a:pt x="412" y="1737"/>
                  </a:lnTo>
                  <a:cubicBezTo>
                    <a:pt x="412" y="1487"/>
                    <a:pt x="612" y="1287"/>
                    <a:pt x="862" y="1287"/>
                  </a:cubicBezTo>
                  <a:lnTo>
                    <a:pt x="2843" y="1287"/>
                  </a:lnTo>
                  <a:lnTo>
                    <a:pt x="2843" y="1955"/>
                  </a:lnTo>
                  <a:cubicBezTo>
                    <a:pt x="2843" y="2068"/>
                    <a:pt x="2935" y="2159"/>
                    <a:pt x="3051" y="2159"/>
                  </a:cubicBezTo>
                  <a:lnTo>
                    <a:pt x="6984" y="2159"/>
                  </a:lnTo>
                  <a:cubicBezTo>
                    <a:pt x="7097" y="2159"/>
                    <a:pt x="7188" y="2068"/>
                    <a:pt x="7188" y="1955"/>
                  </a:cubicBezTo>
                  <a:lnTo>
                    <a:pt x="7188" y="1287"/>
                  </a:lnTo>
                  <a:close/>
                  <a:moveTo>
                    <a:pt x="5018" y="1"/>
                  </a:moveTo>
                  <a:cubicBezTo>
                    <a:pt x="4693" y="1"/>
                    <a:pt x="4368" y="147"/>
                    <a:pt x="4156" y="439"/>
                  </a:cubicBezTo>
                  <a:lnTo>
                    <a:pt x="3487" y="439"/>
                  </a:lnTo>
                  <a:cubicBezTo>
                    <a:pt x="3209" y="439"/>
                    <a:pt x="2966" y="615"/>
                    <a:pt x="2878" y="875"/>
                  </a:cubicBezTo>
                  <a:lnTo>
                    <a:pt x="862" y="875"/>
                  </a:lnTo>
                  <a:cubicBezTo>
                    <a:pt x="387" y="875"/>
                    <a:pt x="0" y="1262"/>
                    <a:pt x="0" y="1737"/>
                  </a:cubicBezTo>
                  <a:lnTo>
                    <a:pt x="0" y="13105"/>
                  </a:lnTo>
                  <a:cubicBezTo>
                    <a:pt x="0" y="13580"/>
                    <a:pt x="387" y="13964"/>
                    <a:pt x="862" y="13967"/>
                  </a:cubicBezTo>
                  <a:lnTo>
                    <a:pt x="9173" y="13967"/>
                  </a:lnTo>
                  <a:cubicBezTo>
                    <a:pt x="9644" y="13964"/>
                    <a:pt x="10031" y="13580"/>
                    <a:pt x="10031" y="13105"/>
                  </a:cubicBezTo>
                  <a:lnTo>
                    <a:pt x="10031" y="1737"/>
                  </a:lnTo>
                  <a:cubicBezTo>
                    <a:pt x="10031" y="1262"/>
                    <a:pt x="9644" y="875"/>
                    <a:pt x="9173" y="875"/>
                  </a:cubicBezTo>
                  <a:lnTo>
                    <a:pt x="7157" y="875"/>
                  </a:lnTo>
                  <a:cubicBezTo>
                    <a:pt x="7069" y="615"/>
                    <a:pt x="6823" y="439"/>
                    <a:pt x="6548" y="439"/>
                  </a:cubicBezTo>
                  <a:lnTo>
                    <a:pt x="5880" y="439"/>
                  </a:lnTo>
                  <a:cubicBezTo>
                    <a:pt x="5667" y="147"/>
                    <a:pt x="5342" y="1"/>
                    <a:pt x="50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4" name="Google Shape;13134;p33"/>
            <p:cNvSpPr/>
            <p:nvPr/>
          </p:nvSpPr>
          <p:spPr>
            <a:xfrm>
              <a:off x="1534487" y="1532089"/>
              <a:ext cx="12389" cy="10749"/>
            </a:xfrm>
            <a:custGeom>
              <a:rect b="b" l="l" r="r" t="t"/>
              <a:pathLst>
                <a:path extrusionOk="0" h="413" w="476">
                  <a:moveTo>
                    <a:pt x="272" y="1"/>
                  </a:moveTo>
                  <a:cubicBezTo>
                    <a:pt x="1" y="1"/>
                    <a:pt x="1" y="413"/>
                    <a:pt x="272" y="413"/>
                  </a:cubicBezTo>
                  <a:cubicBezTo>
                    <a:pt x="384" y="413"/>
                    <a:pt x="476" y="318"/>
                    <a:pt x="476" y="205"/>
                  </a:cubicBezTo>
                  <a:cubicBezTo>
                    <a:pt x="476" y="92"/>
                    <a:pt x="384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5" name="Google Shape;13135;p33"/>
            <p:cNvSpPr/>
            <p:nvPr/>
          </p:nvSpPr>
          <p:spPr>
            <a:xfrm>
              <a:off x="1433760" y="1554916"/>
              <a:ext cx="215586" cy="283804"/>
            </a:xfrm>
            <a:custGeom>
              <a:rect b="b" l="l" r="r" t="t"/>
              <a:pathLst>
                <a:path extrusionOk="0" h="10904" w="8283">
                  <a:moveTo>
                    <a:pt x="204" y="0"/>
                  </a:moveTo>
                  <a:cubicBezTo>
                    <a:pt x="92" y="0"/>
                    <a:pt x="0" y="92"/>
                    <a:pt x="0" y="204"/>
                  </a:cubicBezTo>
                  <a:lnTo>
                    <a:pt x="0" y="10700"/>
                  </a:lnTo>
                  <a:cubicBezTo>
                    <a:pt x="0" y="10812"/>
                    <a:pt x="92" y="10904"/>
                    <a:pt x="204" y="10904"/>
                  </a:cubicBezTo>
                  <a:lnTo>
                    <a:pt x="8079" y="10904"/>
                  </a:lnTo>
                  <a:cubicBezTo>
                    <a:pt x="8191" y="10904"/>
                    <a:pt x="8283" y="10812"/>
                    <a:pt x="8283" y="10700"/>
                  </a:cubicBezTo>
                  <a:lnTo>
                    <a:pt x="8283" y="204"/>
                  </a:lnTo>
                  <a:cubicBezTo>
                    <a:pt x="8283" y="92"/>
                    <a:pt x="8191" y="0"/>
                    <a:pt x="8075" y="0"/>
                  </a:cubicBezTo>
                  <a:lnTo>
                    <a:pt x="6984" y="0"/>
                  </a:lnTo>
                  <a:cubicBezTo>
                    <a:pt x="6710" y="0"/>
                    <a:pt x="6710" y="408"/>
                    <a:pt x="6984" y="408"/>
                  </a:cubicBezTo>
                  <a:lnTo>
                    <a:pt x="7871" y="408"/>
                  </a:lnTo>
                  <a:lnTo>
                    <a:pt x="7871" y="10496"/>
                  </a:lnTo>
                  <a:lnTo>
                    <a:pt x="408" y="10496"/>
                  </a:lnTo>
                  <a:lnTo>
                    <a:pt x="408" y="408"/>
                  </a:lnTo>
                  <a:lnTo>
                    <a:pt x="1299" y="408"/>
                  </a:lnTo>
                  <a:cubicBezTo>
                    <a:pt x="1411" y="408"/>
                    <a:pt x="1503" y="317"/>
                    <a:pt x="1503" y="204"/>
                  </a:cubicBezTo>
                  <a:cubicBezTo>
                    <a:pt x="1503" y="92"/>
                    <a:pt x="1411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6" name="Google Shape;13136;p33"/>
            <p:cNvSpPr/>
            <p:nvPr/>
          </p:nvSpPr>
          <p:spPr>
            <a:xfrm>
              <a:off x="1462339" y="1668734"/>
              <a:ext cx="39015" cy="33419"/>
            </a:xfrm>
            <a:custGeom>
              <a:rect b="b" l="l" r="r" t="t"/>
              <a:pathLst>
                <a:path extrusionOk="0" h="1284" w="1499">
                  <a:moveTo>
                    <a:pt x="855" y="408"/>
                  </a:moveTo>
                  <a:cubicBezTo>
                    <a:pt x="975" y="408"/>
                    <a:pt x="1091" y="500"/>
                    <a:pt x="1091" y="641"/>
                  </a:cubicBezTo>
                  <a:cubicBezTo>
                    <a:pt x="1087" y="768"/>
                    <a:pt x="985" y="873"/>
                    <a:pt x="855" y="873"/>
                  </a:cubicBezTo>
                  <a:cubicBezTo>
                    <a:pt x="647" y="873"/>
                    <a:pt x="545" y="623"/>
                    <a:pt x="693" y="476"/>
                  </a:cubicBezTo>
                  <a:cubicBezTo>
                    <a:pt x="740" y="429"/>
                    <a:pt x="798" y="408"/>
                    <a:pt x="855" y="408"/>
                  </a:cubicBezTo>
                  <a:close/>
                  <a:moveTo>
                    <a:pt x="855" y="1"/>
                  </a:moveTo>
                  <a:cubicBezTo>
                    <a:pt x="285" y="1"/>
                    <a:pt x="0" y="690"/>
                    <a:pt x="401" y="1095"/>
                  </a:cubicBezTo>
                  <a:cubicBezTo>
                    <a:pt x="532" y="1225"/>
                    <a:pt x="692" y="1284"/>
                    <a:pt x="850" y="1284"/>
                  </a:cubicBezTo>
                  <a:cubicBezTo>
                    <a:pt x="1181" y="1284"/>
                    <a:pt x="1499" y="1027"/>
                    <a:pt x="1499" y="641"/>
                  </a:cubicBezTo>
                  <a:cubicBezTo>
                    <a:pt x="1499" y="286"/>
                    <a:pt x="1210" y="1"/>
                    <a:pt x="8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7" name="Google Shape;13137;p33"/>
            <p:cNvSpPr/>
            <p:nvPr/>
          </p:nvSpPr>
          <p:spPr>
            <a:xfrm>
              <a:off x="1462339" y="1719930"/>
              <a:ext cx="39015" cy="33445"/>
            </a:xfrm>
            <a:custGeom>
              <a:rect b="b" l="l" r="r" t="t"/>
              <a:pathLst>
                <a:path extrusionOk="0" h="1285" w="1499">
                  <a:moveTo>
                    <a:pt x="855" y="408"/>
                  </a:moveTo>
                  <a:cubicBezTo>
                    <a:pt x="975" y="408"/>
                    <a:pt x="1091" y="500"/>
                    <a:pt x="1091" y="641"/>
                  </a:cubicBezTo>
                  <a:cubicBezTo>
                    <a:pt x="1087" y="771"/>
                    <a:pt x="985" y="873"/>
                    <a:pt x="855" y="873"/>
                  </a:cubicBezTo>
                  <a:cubicBezTo>
                    <a:pt x="647" y="873"/>
                    <a:pt x="545" y="623"/>
                    <a:pt x="693" y="475"/>
                  </a:cubicBezTo>
                  <a:cubicBezTo>
                    <a:pt x="740" y="429"/>
                    <a:pt x="798" y="408"/>
                    <a:pt x="855" y="408"/>
                  </a:cubicBezTo>
                  <a:close/>
                  <a:moveTo>
                    <a:pt x="855" y="0"/>
                  </a:moveTo>
                  <a:cubicBezTo>
                    <a:pt x="285" y="0"/>
                    <a:pt x="0" y="690"/>
                    <a:pt x="401" y="1095"/>
                  </a:cubicBezTo>
                  <a:cubicBezTo>
                    <a:pt x="532" y="1226"/>
                    <a:pt x="694" y="1284"/>
                    <a:pt x="852" y="1284"/>
                  </a:cubicBezTo>
                  <a:cubicBezTo>
                    <a:pt x="1182" y="1284"/>
                    <a:pt x="1499" y="1028"/>
                    <a:pt x="1499" y="641"/>
                  </a:cubicBezTo>
                  <a:cubicBezTo>
                    <a:pt x="1499" y="289"/>
                    <a:pt x="1210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8" name="Google Shape;13138;p33"/>
            <p:cNvSpPr/>
            <p:nvPr/>
          </p:nvSpPr>
          <p:spPr>
            <a:xfrm>
              <a:off x="1462339" y="1771126"/>
              <a:ext cx="39015" cy="33445"/>
            </a:xfrm>
            <a:custGeom>
              <a:rect b="b" l="l" r="r" t="t"/>
              <a:pathLst>
                <a:path extrusionOk="0" h="1285" w="1499">
                  <a:moveTo>
                    <a:pt x="855" y="410"/>
                  </a:moveTo>
                  <a:cubicBezTo>
                    <a:pt x="975" y="410"/>
                    <a:pt x="1091" y="503"/>
                    <a:pt x="1091" y="644"/>
                  </a:cubicBezTo>
                  <a:cubicBezTo>
                    <a:pt x="1087" y="771"/>
                    <a:pt x="985" y="876"/>
                    <a:pt x="855" y="876"/>
                  </a:cubicBezTo>
                  <a:cubicBezTo>
                    <a:pt x="647" y="876"/>
                    <a:pt x="545" y="626"/>
                    <a:pt x="693" y="479"/>
                  </a:cubicBezTo>
                  <a:cubicBezTo>
                    <a:pt x="740" y="431"/>
                    <a:pt x="798" y="410"/>
                    <a:pt x="855" y="410"/>
                  </a:cubicBezTo>
                  <a:close/>
                  <a:moveTo>
                    <a:pt x="855" y="0"/>
                  </a:moveTo>
                  <a:cubicBezTo>
                    <a:pt x="285" y="0"/>
                    <a:pt x="0" y="693"/>
                    <a:pt x="401" y="1094"/>
                  </a:cubicBezTo>
                  <a:cubicBezTo>
                    <a:pt x="532" y="1226"/>
                    <a:pt x="694" y="1284"/>
                    <a:pt x="852" y="1284"/>
                  </a:cubicBezTo>
                  <a:cubicBezTo>
                    <a:pt x="1182" y="1284"/>
                    <a:pt x="1499" y="1029"/>
                    <a:pt x="1499" y="644"/>
                  </a:cubicBezTo>
                  <a:cubicBezTo>
                    <a:pt x="1499" y="289"/>
                    <a:pt x="1210" y="0"/>
                    <a:pt x="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9" name="Google Shape;13139;p33"/>
            <p:cNvSpPr/>
            <p:nvPr/>
          </p:nvSpPr>
          <p:spPr>
            <a:xfrm>
              <a:off x="1511687" y="1668734"/>
              <a:ext cx="63663" cy="10645"/>
            </a:xfrm>
            <a:custGeom>
              <a:rect b="b" l="l" r="r" t="t"/>
              <a:pathLst>
                <a:path extrusionOk="0" h="409" w="2446">
                  <a:moveTo>
                    <a:pt x="271" y="1"/>
                  </a:moveTo>
                  <a:cubicBezTo>
                    <a:pt x="1" y="1"/>
                    <a:pt x="1" y="409"/>
                    <a:pt x="271" y="409"/>
                  </a:cubicBezTo>
                  <a:lnTo>
                    <a:pt x="2238" y="409"/>
                  </a:lnTo>
                  <a:cubicBezTo>
                    <a:pt x="2354" y="409"/>
                    <a:pt x="2446" y="317"/>
                    <a:pt x="2446" y="205"/>
                  </a:cubicBezTo>
                  <a:cubicBezTo>
                    <a:pt x="2446" y="92"/>
                    <a:pt x="2354" y="1"/>
                    <a:pt x="2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0" name="Google Shape;13140;p33"/>
            <p:cNvSpPr/>
            <p:nvPr/>
          </p:nvSpPr>
          <p:spPr>
            <a:xfrm>
              <a:off x="1511687" y="1691456"/>
              <a:ext cx="103511" cy="10645"/>
            </a:xfrm>
            <a:custGeom>
              <a:rect b="b" l="l" r="r" t="t"/>
              <a:pathLst>
                <a:path extrusionOk="0" h="409" w="3977">
                  <a:moveTo>
                    <a:pt x="271" y="0"/>
                  </a:moveTo>
                  <a:cubicBezTo>
                    <a:pt x="1" y="0"/>
                    <a:pt x="1" y="408"/>
                    <a:pt x="271" y="408"/>
                  </a:cubicBezTo>
                  <a:lnTo>
                    <a:pt x="3769" y="408"/>
                  </a:lnTo>
                  <a:cubicBezTo>
                    <a:pt x="3885" y="408"/>
                    <a:pt x="3976" y="317"/>
                    <a:pt x="3976" y="204"/>
                  </a:cubicBezTo>
                  <a:cubicBezTo>
                    <a:pt x="3976" y="92"/>
                    <a:pt x="3885" y="0"/>
                    <a:pt x="37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1" name="Google Shape;13141;p33"/>
            <p:cNvSpPr/>
            <p:nvPr/>
          </p:nvSpPr>
          <p:spPr>
            <a:xfrm>
              <a:off x="1511687" y="1719930"/>
              <a:ext cx="63663" cy="10645"/>
            </a:xfrm>
            <a:custGeom>
              <a:rect b="b" l="l" r="r" t="t"/>
              <a:pathLst>
                <a:path extrusionOk="0" h="409" w="2446">
                  <a:moveTo>
                    <a:pt x="271" y="0"/>
                  </a:moveTo>
                  <a:cubicBezTo>
                    <a:pt x="1" y="0"/>
                    <a:pt x="1" y="408"/>
                    <a:pt x="271" y="408"/>
                  </a:cubicBezTo>
                  <a:lnTo>
                    <a:pt x="2238" y="408"/>
                  </a:lnTo>
                  <a:cubicBezTo>
                    <a:pt x="2354" y="408"/>
                    <a:pt x="2446" y="317"/>
                    <a:pt x="2446" y="204"/>
                  </a:cubicBezTo>
                  <a:cubicBezTo>
                    <a:pt x="2446" y="92"/>
                    <a:pt x="2354" y="0"/>
                    <a:pt x="2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2" name="Google Shape;13142;p33"/>
            <p:cNvSpPr/>
            <p:nvPr/>
          </p:nvSpPr>
          <p:spPr>
            <a:xfrm>
              <a:off x="1511687" y="1742626"/>
              <a:ext cx="103511" cy="10671"/>
            </a:xfrm>
            <a:custGeom>
              <a:rect b="b" l="l" r="r" t="t"/>
              <a:pathLst>
                <a:path extrusionOk="0" h="410" w="3977">
                  <a:moveTo>
                    <a:pt x="271" y="1"/>
                  </a:moveTo>
                  <a:cubicBezTo>
                    <a:pt x="1" y="1"/>
                    <a:pt x="1" y="409"/>
                    <a:pt x="271" y="409"/>
                  </a:cubicBezTo>
                  <a:lnTo>
                    <a:pt x="3769" y="409"/>
                  </a:lnTo>
                  <a:cubicBezTo>
                    <a:pt x="3885" y="409"/>
                    <a:pt x="3976" y="318"/>
                    <a:pt x="3976" y="205"/>
                  </a:cubicBezTo>
                  <a:cubicBezTo>
                    <a:pt x="3976" y="92"/>
                    <a:pt x="3885" y="1"/>
                    <a:pt x="3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3" name="Google Shape;13143;p33"/>
            <p:cNvSpPr/>
            <p:nvPr/>
          </p:nvSpPr>
          <p:spPr>
            <a:xfrm>
              <a:off x="1511687" y="1771126"/>
              <a:ext cx="63663" cy="10645"/>
            </a:xfrm>
            <a:custGeom>
              <a:rect b="b" l="l" r="r" t="t"/>
              <a:pathLst>
                <a:path extrusionOk="0" h="409" w="2446">
                  <a:moveTo>
                    <a:pt x="271" y="0"/>
                  </a:moveTo>
                  <a:cubicBezTo>
                    <a:pt x="1" y="0"/>
                    <a:pt x="1" y="408"/>
                    <a:pt x="271" y="408"/>
                  </a:cubicBezTo>
                  <a:lnTo>
                    <a:pt x="2238" y="408"/>
                  </a:lnTo>
                  <a:cubicBezTo>
                    <a:pt x="2354" y="408"/>
                    <a:pt x="2446" y="317"/>
                    <a:pt x="2446" y="204"/>
                  </a:cubicBezTo>
                  <a:cubicBezTo>
                    <a:pt x="2446" y="92"/>
                    <a:pt x="2354" y="0"/>
                    <a:pt x="2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4" name="Google Shape;13144;p33"/>
            <p:cNvSpPr/>
            <p:nvPr/>
          </p:nvSpPr>
          <p:spPr>
            <a:xfrm>
              <a:off x="1511687" y="1793926"/>
              <a:ext cx="103511" cy="10645"/>
            </a:xfrm>
            <a:custGeom>
              <a:rect b="b" l="l" r="r" t="t"/>
              <a:pathLst>
                <a:path extrusionOk="0" h="409" w="3977">
                  <a:moveTo>
                    <a:pt x="271" y="0"/>
                  </a:moveTo>
                  <a:cubicBezTo>
                    <a:pt x="1" y="0"/>
                    <a:pt x="1" y="408"/>
                    <a:pt x="271" y="408"/>
                  </a:cubicBezTo>
                  <a:lnTo>
                    <a:pt x="3769" y="408"/>
                  </a:lnTo>
                  <a:cubicBezTo>
                    <a:pt x="3885" y="408"/>
                    <a:pt x="3976" y="317"/>
                    <a:pt x="3976" y="204"/>
                  </a:cubicBezTo>
                  <a:cubicBezTo>
                    <a:pt x="3976" y="92"/>
                    <a:pt x="3885" y="0"/>
                    <a:pt x="37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5" name="Google Shape;13145;p33"/>
            <p:cNvSpPr/>
            <p:nvPr/>
          </p:nvSpPr>
          <p:spPr>
            <a:xfrm>
              <a:off x="1511687" y="1583390"/>
              <a:ext cx="103511" cy="10645"/>
            </a:xfrm>
            <a:custGeom>
              <a:rect b="b" l="l" r="r" t="t"/>
              <a:pathLst>
                <a:path extrusionOk="0" h="409" w="3977">
                  <a:moveTo>
                    <a:pt x="3775" y="0"/>
                  </a:moveTo>
                  <a:cubicBezTo>
                    <a:pt x="3773" y="0"/>
                    <a:pt x="3771" y="0"/>
                    <a:pt x="3769" y="0"/>
                  </a:cubicBezTo>
                  <a:lnTo>
                    <a:pt x="271" y="0"/>
                  </a:lnTo>
                  <a:cubicBezTo>
                    <a:pt x="1" y="0"/>
                    <a:pt x="1" y="408"/>
                    <a:pt x="271" y="408"/>
                  </a:cubicBezTo>
                  <a:lnTo>
                    <a:pt x="3769" y="408"/>
                  </a:lnTo>
                  <a:cubicBezTo>
                    <a:pt x="3885" y="408"/>
                    <a:pt x="3976" y="317"/>
                    <a:pt x="3976" y="204"/>
                  </a:cubicBezTo>
                  <a:cubicBezTo>
                    <a:pt x="3976" y="94"/>
                    <a:pt x="3888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6" name="Google Shape;13146;p33"/>
            <p:cNvSpPr/>
            <p:nvPr/>
          </p:nvSpPr>
          <p:spPr>
            <a:xfrm>
              <a:off x="1466165" y="1634586"/>
              <a:ext cx="149033" cy="10645"/>
            </a:xfrm>
            <a:custGeom>
              <a:rect b="b" l="l" r="r" t="t"/>
              <a:pathLst>
                <a:path extrusionOk="0" h="409" w="5726">
                  <a:moveTo>
                    <a:pt x="272" y="0"/>
                  </a:moveTo>
                  <a:cubicBezTo>
                    <a:pt x="1" y="0"/>
                    <a:pt x="1" y="408"/>
                    <a:pt x="272" y="408"/>
                  </a:cubicBezTo>
                  <a:lnTo>
                    <a:pt x="5521" y="408"/>
                  </a:lnTo>
                  <a:cubicBezTo>
                    <a:pt x="5634" y="408"/>
                    <a:pt x="5725" y="317"/>
                    <a:pt x="5725" y="204"/>
                  </a:cubicBezTo>
                  <a:cubicBezTo>
                    <a:pt x="5725" y="92"/>
                    <a:pt x="5634" y="0"/>
                    <a:pt x="5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7" name="Google Shape;13147;p33"/>
            <p:cNvSpPr/>
            <p:nvPr/>
          </p:nvSpPr>
          <p:spPr>
            <a:xfrm>
              <a:off x="1511687" y="1606086"/>
              <a:ext cx="29515" cy="10671"/>
            </a:xfrm>
            <a:custGeom>
              <a:rect b="b" l="l" r="r" t="t"/>
              <a:pathLst>
                <a:path extrusionOk="0" h="410" w="1134">
                  <a:moveTo>
                    <a:pt x="271" y="1"/>
                  </a:moveTo>
                  <a:cubicBezTo>
                    <a:pt x="1" y="1"/>
                    <a:pt x="1" y="409"/>
                    <a:pt x="271" y="409"/>
                  </a:cubicBezTo>
                  <a:lnTo>
                    <a:pt x="929" y="409"/>
                  </a:lnTo>
                  <a:cubicBezTo>
                    <a:pt x="1042" y="409"/>
                    <a:pt x="1133" y="318"/>
                    <a:pt x="1133" y="205"/>
                  </a:cubicBezTo>
                  <a:cubicBezTo>
                    <a:pt x="1133" y="92"/>
                    <a:pt x="1042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8" name="Google Shape;13148;p33"/>
            <p:cNvSpPr/>
            <p:nvPr/>
          </p:nvSpPr>
          <p:spPr>
            <a:xfrm>
              <a:off x="1551535" y="1606086"/>
              <a:ext cx="29515" cy="10671"/>
            </a:xfrm>
            <a:custGeom>
              <a:rect b="b" l="l" r="r" t="t"/>
              <a:pathLst>
                <a:path extrusionOk="0" h="410" w="1134">
                  <a:moveTo>
                    <a:pt x="275" y="1"/>
                  </a:moveTo>
                  <a:cubicBezTo>
                    <a:pt x="0" y="1"/>
                    <a:pt x="0" y="409"/>
                    <a:pt x="275" y="409"/>
                  </a:cubicBezTo>
                  <a:lnTo>
                    <a:pt x="929" y="409"/>
                  </a:lnTo>
                  <a:cubicBezTo>
                    <a:pt x="1042" y="409"/>
                    <a:pt x="1133" y="318"/>
                    <a:pt x="1133" y="205"/>
                  </a:cubicBezTo>
                  <a:cubicBezTo>
                    <a:pt x="1133" y="92"/>
                    <a:pt x="1042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9" name="Google Shape;13149;p33"/>
            <p:cNvSpPr/>
            <p:nvPr/>
          </p:nvSpPr>
          <p:spPr>
            <a:xfrm>
              <a:off x="1467908" y="1583286"/>
              <a:ext cx="33445" cy="33471"/>
            </a:xfrm>
            <a:custGeom>
              <a:rect b="b" l="l" r="r" t="t"/>
              <a:pathLst>
                <a:path extrusionOk="0" h="1286" w="1285">
                  <a:moveTo>
                    <a:pt x="877" y="412"/>
                  </a:moveTo>
                  <a:lnTo>
                    <a:pt x="877" y="877"/>
                  </a:lnTo>
                  <a:lnTo>
                    <a:pt x="409" y="877"/>
                  </a:lnTo>
                  <a:lnTo>
                    <a:pt x="409" y="412"/>
                  </a:lnTo>
                  <a:close/>
                  <a:moveTo>
                    <a:pt x="205" y="1"/>
                  </a:moveTo>
                  <a:cubicBezTo>
                    <a:pt x="92" y="4"/>
                    <a:pt x="1" y="96"/>
                    <a:pt x="1" y="208"/>
                  </a:cubicBezTo>
                  <a:lnTo>
                    <a:pt x="1" y="1081"/>
                  </a:lnTo>
                  <a:cubicBezTo>
                    <a:pt x="1" y="1194"/>
                    <a:pt x="92" y="1285"/>
                    <a:pt x="205" y="1285"/>
                  </a:cubicBezTo>
                  <a:lnTo>
                    <a:pt x="1081" y="1285"/>
                  </a:lnTo>
                  <a:cubicBezTo>
                    <a:pt x="1193" y="1285"/>
                    <a:pt x="1285" y="1194"/>
                    <a:pt x="1285" y="1081"/>
                  </a:cubicBezTo>
                  <a:lnTo>
                    <a:pt x="1285" y="208"/>
                  </a:lnTo>
                  <a:cubicBezTo>
                    <a:pt x="1285" y="96"/>
                    <a:pt x="1193" y="1"/>
                    <a:pt x="10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50" name="Google Shape;13150;p33"/>
          <p:cNvGrpSpPr/>
          <p:nvPr/>
        </p:nvGrpSpPr>
        <p:grpSpPr>
          <a:xfrm>
            <a:off x="2269399" y="1990746"/>
            <a:ext cx="392261" cy="356161"/>
            <a:chOff x="2269399" y="1990746"/>
            <a:chExt cx="392261" cy="356161"/>
          </a:xfrm>
        </p:grpSpPr>
        <p:sp>
          <p:nvSpPr>
            <p:cNvPr id="13151" name="Google Shape;13151;p33"/>
            <p:cNvSpPr/>
            <p:nvPr/>
          </p:nvSpPr>
          <p:spPr>
            <a:xfrm>
              <a:off x="2340376" y="2040823"/>
              <a:ext cx="255798" cy="255876"/>
            </a:xfrm>
            <a:custGeom>
              <a:rect b="b" l="l" r="r" t="t"/>
              <a:pathLst>
                <a:path extrusionOk="0" h="9831" w="9828">
                  <a:moveTo>
                    <a:pt x="4912" y="0"/>
                  </a:moveTo>
                  <a:cubicBezTo>
                    <a:pt x="2199" y="0"/>
                    <a:pt x="0" y="2203"/>
                    <a:pt x="0" y="4915"/>
                  </a:cubicBezTo>
                  <a:cubicBezTo>
                    <a:pt x="0" y="7628"/>
                    <a:pt x="2199" y="9831"/>
                    <a:pt x="4912" y="9831"/>
                  </a:cubicBezTo>
                  <a:cubicBezTo>
                    <a:pt x="7628" y="9831"/>
                    <a:pt x="9827" y="7628"/>
                    <a:pt x="9827" y="4915"/>
                  </a:cubicBezTo>
                  <a:cubicBezTo>
                    <a:pt x="9827" y="2203"/>
                    <a:pt x="7628" y="0"/>
                    <a:pt x="49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2" name="Google Shape;13152;p33"/>
            <p:cNvSpPr/>
            <p:nvPr/>
          </p:nvSpPr>
          <p:spPr>
            <a:xfrm>
              <a:off x="2393212" y="2042176"/>
              <a:ext cx="202598" cy="252519"/>
            </a:xfrm>
            <a:custGeom>
              <a:rect b="b" l="l" r="r" t="t"/>
              <a:pathLst>
                <a:path extrusionOk="0" h="9702" w="7784">
                  <a:moveTo>
                    <a:pt x="3596" y="1"/>
                  </a:moveTo>
                  <a:lnTo>
                    <a:pt x="3603" y="8"/>
                  </a:lnTo>
                  <a:lnTo>
                    <a:pt x="3931" y="409"/>
                  </a:lnTo>
                  <a:cubicBezTo>
                    <a:pt x="3969" y="458"/>
                    <a:pt x="3980" y="525"/>
                    <a:pt x="3955" y="581"/>
                  </a:cubicBezTo>
                  <a:lnTo>
                    <a:pt x="3674" y="1243"/>
                  </a:lnTo>
                  <a:lnTo>
                    <a:pt x="3311" y="592"/>
                  </a:lnTo>
                  <a:lnTo>
                    <a:pt x="2671" y="592"/>
                  </a:lnTo>
                  <a:lnTo>
                    <a:pt x="2221" y="1450"/>
                  </a:lnTo>
                  <a:cubicBezTo>
                    <a:pt x="2157" y="1574"/>
                    <a:pt x="2238" y="1721"/>
                    <a:pt x="2375" y="1732"/>
                  </a:cubicBezTo>
                  <a:lnTo>
                    <a:pt x="2734" y="1760"/>
                  </a:lnTo>
                  <a:lnTo>
                    <a:pt x="3023" y="1348"/>
                  </a:lnTo>
                  <a:lnTo>
                    <a:pt x="3318" y="1718"/>
                  </a:lnTo>
                  <a:lnTo>
                    <a:pt x="3237" y="2295"/>
                  </a:lnTo>
                  <a:lnTo>
                    <a:pt x="2474" y="2407"/>
                  </a:lnTo>
                  <a:lnTo>
                    <a:pt x="1682" y="2984"/>
                  </a:lnTo>
                  <a:lnTo>
                    <a:pt x="1591" y="3375"/>
                  </a:lnTo>
                  <a:cubicBezTo>
                    <a:pt x="1571" y="3453"/>
                    <a:pt x="1501" y="3506"/>
                    <a:pt x="1425" y="3506"/>
                  </a:cubicBezTo>
                  <a:cubicBezTo>
                    <a:pt x="1418" y="3506"/>
                    <a:pt x="1411" y="3506"/>
                    <a:pt x="1404" y="3505"/>
                  </a:cubicBezTo>
                  <a:lnTo>
                    <a:pt x="1109" y="3466"/>
                  </a:lnTo>
                  <a:cubicBezTo>
                    <a:pt x="1103" y="3466"/>
                    <a:pt x="1098" y="3466"/>
                    <a:pt x="1092" y="3466"/>
                  </a:cubicBezTo>
                  <a:cubicBezTo>
                    <a:pt x="1021" y="3466"/>
                    <a:pt x="955" y="3507"/>
                    <a:pt x="929" y="3576"/>
                  </a:cubicBezTo>
                  <a:lnTo>
                    <a:pt x="764" y="4019"/>
                  </a:lnTo>
                  <a:cubicBezTo>
                    <a:pt x="732" y="4110"/>
                    <a:pt x="782" y="4209"/>
                    <a:pt x="877" y="4237"/>
                  </a:cubicBezTo>
                  <a:lnTo>
                    <a:pt x="1415" y="4392"/>
                  </a:lnTo>
                  <a:lnTo>
                    <a:pt x="1724" y="3702"/>
                  </a:lnTo>
                  <a:cubicBezTo>
                    <a:pt x="1763" y="3614"/>
                    <a:pt x="1841" y="3547"/>
                    <a:pt x="1932" y="3519"/>
                  </a:cubicBezTo>
                  <a:lnTo>
                    <a:pt x="2805" y="3241"/>
                  </a:lnTo>
                  <a:lnTo>
                    <a:pt x="3526" y="3790"/>
                  </a:lnTo>
                  <a:lnTo>
                    <a:pt x="3909" y="3628"/>
                  </a:lnTo>
                  <a:lnTo>
                    <a:pt x="4159" y="3910"/>
                  </a:lnTo>
                  <a:lnTo>
                    <a:pt x="4680" y="3868"/>
                  </a:lnTo>
                  <a:cubicBezTo>
                    <a:pt x="4685" y="3867"/>
                    <a:pt x="4690" y="3867"/>
                    <a:pt x="4694" y="3867"/>
                  </a:cubicBezTo>
                  <a:cubicBezTo>
                    <a:pt x="4773" y="3867"/>
                    <a:pt x="4843" y="3922"/>
                    <a:pt x="4859" y="4001"/>
                  </a:cubicBezTo>
                  <a:lnTo>
                    <a:pt x="4881" y="4117"/>
                  </a:lnTo>
                  <a:cubicBezTo>
                    <a:pt x="4923" y="4314"/>
                    <a:pt x="4779" y="4504"/>
                    <a:pt x="4574" y="4518"/>
                  </a:cubicBezTo>
                  <a:lnTo>
                    <a:pt x="3719" y="4589"/>
                  </a:lnTo>
                  <a:cubicBezTo>
                    <a:pt x="3621" y="4596"/>
                    <a:pt x="3558" y="4691"/>
                    <a:pt x="3586" y="4786"/>
                  </a:cubicBezTo>
                  <a:cubicBezTo>
                    <a:pt x="3616" y="4889"/>
                    <a:pt x="3537" y="4984"/>
                    <a:pt x="3438" y="4984"/>
                  </a:cubicBezTo>
                  <a:cubicBezTo>
                    <a:pt x="3422" y="4984"/>
                    <a:pt x="3405" y="4981"/>
                    <a:pt x="3389" y="4976"/>
                  </a:cubicBezTo>
                  <a:lnTo>
                    <a:pt x="2752" y="4765"/>
                  </a:lnTo>
                  <a:cubicBezTo>
                    <a:pt x="2667" y="4737"/>
                    <a:pt x="2604" y="4663"/>
                    <a:pt x="2590" y="4575"/>
                  </a:cubicBezTo>
                  <a:cubicBezTo>
                    <a:pt x="2572" y="4455"/>
                    <a:pt x="2467" y="4371"/>
                    <a:pt x="2347" y="4371"/>
                  </a:cubicBezTo>
                  <a:lnTo>
                    <a:pt x="1415" y="4395"/>
                  </a:lnTo>
                  <a:lnTo>
                    <a:pt x="901" y="4621"/>
                  </a:lnTo>
                  <a:cubicBezTo>
                    <a:pt x="782" y="4673"/>
                    <a:pt x="704" y="4789"/>
                    <a:pt x="701" y="4916"/>
                  </a:cubicBezTo>
                  <a:lnTo>
                    <a:pt x="694" y="5085"/>
                  </a:lnTo>
                  <a:lnTo>
                    <a:pt x="85" y="5782"/>
                  </a:lnTo>
                  <a:cubicBezTo>
                    <a:pt x="32" y="5845"/>
                    <a:pt x="0" y="5922"/>
                    <a:pt x="0" y="6007"/>
                  </a:cubicBezTo>
                  <a:lnTo>
                    <a:pt x="0" y="6749"/>
                  </a:lnTo>
                  <a:cubicBezTo>
                    <a:pt x="0" y="6886"/>
                    <a:pt x="57" y="7020"/>
                    <a:pt x="155" y="7115"/>
                  </a:cubicBezTo>
                  <a:lnTo>
                    <a:pt x="690" y="7629"/>
                  </a:lnTo>
                  <a:cubicBezTo>
                    <a:pt x="775" y="7710"/>
                    <a:pt x="884" y="7759"/>
                    <a:pt x="1000" y="7770"/>
                  </a:cubicBezTo>
                  <a:lnTo>
                    <a:pt x="2780" y="7924"/>
                  </a:lnTo>
                  <a:lnTo>
                    <a:pt x="2748" y="8181"/>
                  </a:lnTo>
                  <a:cubicBezTo>
                    <a:pt x="2734" y="8301"/>
                    <a:pt x="2784" y="8420"/>
                    <a:pt x="2882" y="8494"/>
                  </a:cubicBezTo>
                  <a:lnTo>
                    <a:pt x="3273" y="8786"/>
                  </a:lnTo>
                  <a:lnTo>
                    <a:pt x="3213" y="8980"/>
                  </a:lnTo>
                  <a:cubicBezTo>
                    <a:pt x="3171" y="9110"/>
                    <a:pt x="3213" y="9251"/>
                    <a:pt x="3318" y="9339"/>
                  </a:cubicBezTo>
                  <a:lnTo>
                    <a:pt x="3730" y="9701"/>
                  </a:lnTo>
                  <a:lnTo>
                    <a:pt x="4919" y="9321"/>
                  </a:lnTo>
                  <a:lnTo>
                    <a:pt x="5560" y="8558"/>
                  </a:lnTo>
                  <a:cubicBezTo>
                    <a:pt x="5662" y="8435"/>
                    <a:pt x="5750" y="8294"/>
                    <a:pt x="5813" y="8142"/>
                  </a:cubicBezTo>
                  <a:lnTo>
                    <a:pt x="6731" y="6017"/>
                  </a:lnTo>
                  <a:lnTo>
                    <a:pt x="6147" y="6063"/>
                  </a:lnTo>
                  <a:cubicBezTo>
                    <a:pt x="6147" y="6063"/>
                    <a:pt x="6147" y="6063"/>
                    <a:pt x="6146" y="6063"/>
                  </a:cubicBezTo>
                  <a:cubicBezTo>
                    <a:pt x="6040" y="6063"/>
                    <a:pt x="7009" y="4733"/>
                    <a:pt x="6939" y="4649"/>
                  </a:cubicBezTo>
                  <a:lnTo>
                    <a:pt x="6728" y="4223"/>
                  </a:lnTo>
                  <a:lnTo>
                    <a:pt x="7154" y="4008"/>
                  </a:lnTo>
                  <a:lnTo>
                    <a:pt x="7783" y="4452"/>
                  </a:lnTo>
                  <a:cubicBezTo>
                    <a:pt x="7590" y="2175"/>
                    <a:pt x="5855" y="332"/>
                    <a:pt x="3596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3" name="Google Shape;13153;p33"/>
            <p:cNvSpPr/>
            <p:nvPr/>
          </p:nvSpPr>
          <p:spPr>
            <a:xfrm>
              <a:off x="2314999" y="2043478"/>
              <a:ext cx="243357" cy="253248"/>
            </a:xfrm>
            <a:custGeom>
              <a:rect b="b" l="l" r="r" t="t"/>
              <a:pathLst>
                <a:path extrusionOk="0" h="9730" w="9350">
                  <a:moveTo>
                    <a:pt x="4884" y="0"/>
                  </a:moveTo>
                  <a:lnTo>
                    <a:pt x="4884" y="0"/>
                  </a:lnTo>
                  <a:cubicBezTo>
                    <a:pt x="1668" y="672"/>
                    <a:pt x="1" y="4247"/>
                    <a:pt x="1559" y="7143"/>
                  </a:cubicBezTo>
                  <a:cubicBezTo>
                    <a:pt x="2295" y="8508"/>
                    <a:pt x="3628" y="9447"/>
                    <a:pt x="5162" y="9676"/>
                  </a:cubicBezTo>
                  <a:cubicBezTo>
                    <a:pt x="5404" y="9712"/>
                    <a:pt x="5646" y="9729"/>
                    <a:pt x="5886" y="9729"/>
                  </a:cubicBezTo>
                  <a:cubicBezTo>
                    <a:pt x="7174" y="9729"/>
                    <a:pt x="8421" y="9223"/>
                    <a:pt x="9349" y="8304"/>
                  </a:cubicBezTo>
                  <a:lnTo>
                    <a:pt x="9349" y="8304"/>
                  </a:lnTo>
                  <a:cubicBezTo>
                    <a:pt x="9019" y="8370"/>
                    <a:pt x="8684" y="8406"/>
                    <a:pt x="8346" y="8406"/>
                  </a:cubicBezTo>
                  <a:cubicBezTo>
                    <a:pt x="6355" y="8406"/>
                    <a:pt x="4561" y="7202"/>
                    <a:pt x="3801" y="5362"/>
                  </a:cubicBezTo>
                  <a:cubicBezTo>
                    <a:pt x="3044" y="3522"/>
                    <a:pt x="3470" y="1404"/>
                    <a:pt x="4884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4" name="Google Shape;13154;p33"/>
            <p:cNvSpPr/>
            <p:nvPr/>
          </p:nvSpPr>
          <p:spPr>
            <a:xfrm>
              <a:off x="2393212" y="2174969"/>
              <a:ext cx="146925" cy="119726"/>
            </a:xfrm>
            <a:custGeom>
              <a:rect b="b" l="l" r="r" t="t"/>
              <a:pathLst>
                <a:path extrusionOk="0" h="4600" w="5645">
                  <a:moveTo>
                    <a:pt x="680" y="1"/>
                  </a:moveTo>
                  <a:lnTo>
                    <a:pt x="85" y="680"/>
                  </a:lnTo>
                  <a:cubicBezTo>
                    <a:pt x="32" y="739"/>
                    <a:pt x="0" y="820"/>
                    <a:pt x="0" y="901"/>
                  </a:cubicBezTo>
                  <a:lnTo>
                    <a:pt x="0" y="1647"/>
                  </a:lnTo>
                  <a:cubicBezTo>
                    <a:pt x="0" y="1784"/>
                    <a:pt x="57" y="1918"/>
                    <a:pt x="155" y="2013"/>
                  </a:cubicBezTo>
                  <a:lnTo>
                    <a:pt x="690" y="2530"/>
                  </a:lnTo>
                  <a:cubicBezTo>
                    <a:pt x="775" y="2611"/>
                    <a:pt x="884" y="2661"/>
                    <a:pt x="1000" y="2671"/>
                  </a:cubicBezTo>
                  <a:lnTo>
                    <a:pt x="2601" y="2808"/>
                  </a:lnTo>
                  <a:cubicBezTo>
                    <a:pt x="2699" y="2815"/>
                    <a:pt x="2773" y="2907"/>
                    <a:pt x="2759" y="3005"/>
                  </a:cubicBezTo>
                  <a:lnTo>
                    <a:pt x="2752" y="3079"/>
                  </a:lnTo>
                  <a:cubicBezTo>
                    <a:pt x="2734" y="3199"/>
                    <a:pt x="2787" y="3318"/>
                    <a:pt x="2882" y="3392"/>
                  </a:cubicBezTo>
                  <a:lnTo>
                    <a:pt x="3276" y="3684"/>
                  </a:lnTo>
                  <a:lnTo>
                    <a:pt x="3213" y="3881"/>
                  </a:lnTo>
                  <a:cubicBezTo>
                    <a:pt x="3174" y="4012"/>
                    <a:pt x="3216" y="4152"/>
                    <a:pt x="3318" y="4240"/>
                  </a:cubicBezTo>
                  <a:lnTo>
                    <a:pt x="3737" y="4599"/>
                  </a:lnTo>
                  <a:lnTo>
                    <a:pt x="3744" y="4599"/>
                  </a:lnTo>
                  <a:cubicBezTo>
                    <a:pt x="4040" y="4546"/>
                    <a:pt x="4328" y="4465"/>
                    <a:pt x="4610" y="4363"/>
                  </a:cubicBezTo>
                  <a:lnTo>
                    <a:pt x="4677" y="4335"/>
                  </a:lnTo>
                  <a:cubicBezTo>
                    <a:pt x="4736" y="4311"/>
                    <a:pt x="4796" y="4286"/>
                    <a:pt x="4856" y="4261"/>
                  </a:cubicBezTo>
                  <a:lnTo>
                    <a:pt x="4912" y="4237"/>
                  </a:lnTo>
                  <a:lnTo>
                    <a:pt x="5560" y="3459"/>
                  </a:lnTo>
                  <a:cubicBezTo>
                    <a:pt x="5591" y="3424"/>
                    <a:pt x="5616" y="3382"/>
                    <a:pt x="5644" y="3343"/>
                  </a:cubicBezTo>
                  <a:lnTo>
                    <a:pt x="5644" y="3343"/>
                  </a:lnTo>
                  <a:cubicBezTo>
                    <a:pt x="5549" y="3350"/>
                    <a:pt x="5444" y="3354"/>
                    <a:pt x="5341" y="3354"/>
                  </a:cubicBezTo>
                  <a:cubicBezTo>
                    <a:pt x="3227" y="3354"/>
                    <a:pt x="1352" y="2003"/>
                    <a:pt x="680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5" name="Google Shape;13155;p33"/>
            <p:cNvSpPr/>
            <p:nvPr/>
          </p:nvSpPr>
          <p:spPr>
            <a:xfrm>
              <a:off x="2320700" y="2089651"/>
              <a:ext cx="340960" cy="257256"/>
            </a:xfrm>
            <a:custGeom>
              <a:rect b="b" l="l" r="r" t="t"/>
              <a:pathLst>
                <a:path extrusionOk="0" h="9884" w="13100">
                  <a:moveTo>
                    <a:pt x="11678" y="1"/>
                  </a:moveTo>
                  <a:cubicBezTo>
                    <a:pt x="11549" y="1"/>
                    <a:pt x="11420" y="124"/>
                    <a:pt x="11488" y="281"/>
                  </a:cubicBezTo>
                  <a:cubicBezTo>
                    <a:pt x="12666" y="2765"/>
                    <a:pt x="12135" y="5724"/>
                    <a:pt x="10165" y="7645"/>
                  </a:cubicBezTo>
                  <a:cubicBezTo>
                    <a:pt x="8934" y="8849"/>
                    <a:pt x="7310" y="9479"/>
                    <a:pt x="5666" y="9479"/>
                  </a:cubicBezTo>
                  <a:cubicBezTo>
                    <a:pt x="4682" y="9479"/>
                    <a:pt x="3691" y="9254"/>
                    <a:pt x="2772" y="8792"/>
                  </a:cubicBezTo>
                  <a:cubicBezTo>
                    <a:pt x="2012" y="8405"/>
                    <a:pt x="1340" y="7877"/>
                    <a:pt x="784" y="7233"/>
                  </a:cubicBezTo>
                  <a:lnTo>
                    <a:pt x="784" y="7233"/>
                  </a:lnTo>
                  <a:lnTo>
                    <a:pt x="1576" y="7497"/>
                  </a:lnTo>
                  <a:cubicBezTo>
                    <a:pt x="1601" y="7507"/>
                    <a:pt x="1626" y="7511"/>
                    <a:pt x="1651" y="7511"/>
                  </a:cubicBezTo>
                  <a:cubicBezTo>
                    <a:pt x="1735" y="7511"/>
                    <a:pt x="1813" y="7458"/>
                    <a:pt x="1840" y="7374"/>
                  </a:cubicBezTo>
                  <a:cubicBezTo>
                    <a:pt x="1875" y="7265"/>
                    <a:pt x="1815" y="7149"/>
                    <a:pt x="1703" y="7117"/>
                  </a:cubicBezTo>
                  <a:lnTo>
                    <a:pt x="281" y="6646"/>
                  </a:lnTo>
                  <a:cubicBezTo>
                    <a:pt x="259" y="6638"/>
                    <a:pt x="237" y="6634"/>
                    <a:pt x="216" y="6634"/>
                  </a:cubicBezTo>
                  <a:cubicBezTo>
                    <a:pt x="100" y="6634"/>
                    <a:pt x="0" y="6739"/>
                    <a:pt x="21" y="6864"/>
                  </a:cubicBezTo>
                  <a:lnTo>
                    <a:pt x="257" y="8525"/>
                  </a:lnTo>
                  <a:cubicBezTo>
                    <a:pt x="271" y="8623"/>
                    <a:pt x="355" y="8693"/>
                    <a:pt x="454" y="8697"/>
                  </a:cubicBezTo>
                  <a:lnTo>
                    <a:pt x="482" y="8697"/>
                  </a:lnTo>
                  <a:cubicBezTo>
                    <a:pt x="594" y="8679"/>
                    <a:pt x="668" y="8577"/>
                    <a:pt x="654" y="8468"/>
                  </a:cubicBezTo>
                  <a:lnTo>
                    <a:pt x="521" y="7543"/>
                  </a:lnTo>
                  <a:lnTo>
                    <a:pt x="521" y="7543"/>
                  </a:lnTo>
                  <a:cubicBezTo>
                    <a:pt x="1101" y="8208"/>
                    <a:pt x="1805" y="8753"/>
                    <a:pt x="2593" y="9151"/>
                  </a:cubicBezTo>
                  <a:cubicBezTo>
                    <a:pt x="3569" y="9643"/>
                    <a:pt x="4622" y="9883"/>
                    <a:pt x="5667" y="9883"/>
                  </a:cubicBezTo>
                  <a:cubicBezTo>
                    <a:pt x="7414" y="9883"/>
                    <a:pt x="9139" y="9214"/>
                    <a:pt x="10446" y="7937"/>
                  </a:cubicBezTo>
                  <a:cubicBezTo>
                    <a:pt x="12536" y="5896"/>
                    <a:pt x="13099" y="2754"/>
                    <a:pt x="11850" y="115"/>
                  </a:cubicBezTo>
                  <a:lnTo>
                    <a:pt x="11850" y="108"/>
                  </a:lnTo>
                  <a:cubicBezTo>
                    <a:pt x="11810" y="33"/>
                    <a:pt x="11744" y="1"/>
                    <a:pt x="116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6" name="Google Shape;13156;p33"/>
            <p:cNvSpPr/>
            <p:nvPr/>
          </p:nvSpPr>
          <p:spPr>
            <a:xfrm>
              <a:off x="2269399" y="1990746"/>
              <a:ext cx="346452" cy="257386"/>
            </a:xfrm>
            <a:custGeom>
              <a:rect b="b" l="l" r="r" t="t"/>
              <a:pathLst>
                <a:path extrusionOk="0" h="9889" w="13311">
                  <a:moveTo>
                    <a:pt x="7641" y="1"/>
                  </a:moveTo>
                  <a:cubicBezTo>
                    <a:pt x="6347" y="1"/>
                    <a:pt x="5043" y="367"/>
                    <a:pt x="3892" y="1122"/>
                  </a:cubicBezTo>
                  <a:cubicBezTo>
                    <a:pt x="1038" y="2994"/>
                    <a:pt x="0" y="6681"/>
                    <a:pt x="1461" y="9767"/>
                  </a:cubicBezTo>
                  <a:cubicBezTo>
                    <a:pt x="1494" y="9843"/>
                    <a:pt x="1568" y="9889"/>
                    <a:pt x="1645" y="9889"/>
                  </a:cubicBezTo>
                  <a:cubicBezTo>
                    <a:pt x="1674" y="9889"/>
                    <a:pt x="1704" y="9882"/>
                    <a:pt x="1732" y="9869"/>
                  </a:cubicBezTo>
                  <a:cubicBezTo>
                    <a:pt x="1837" y="9819"/>
                    <a:pt x="1876" y="9696"/>
                    <a:pt x="1823" y="9594"/>
                  </a:cubicBezTo>
                  <a:cubicBezTo>
                    <a:pt x="1415" y="8736"/>
                    <a:pt x="1200" y="7793"/>
                    <a:pt x="1204" y="6839"/>
                  </a:cubicBezTo>
                  <a:cubicBezTo>
                    <a:pt x="1204" y="4148"/>
                    <a:pt x="2879" y="1738"/>
                    <a:pt x="5405" y="802"/>
                  </a:cubicBezTo>
                  <a:cubicBezTo>
                    <a:pt x="6134" y="531"/>
                    <a:pt x="6890" y="400"/>
                    <a:pt x="7639" y="400"/>
                  </a:cubicBezTo>
                  <a:cubicBezTo>
                    <a:pt x="9480" y="400"/>
                    <a:pt x="11277" y="1192"/>
                    <a:pt x="12523" y="2645"/>
                  </a:cubicBezTo>
                  <a:lnTo>
                    <a:pt x="11731" y="2381"/>
                  </a:lnTo>
                  <a:cubicBezTo>
                    <a:pt x="11710" y="2376"/>
                    <a:pt x="11691" y="2373"/>
                    <a:pt x="11672" y="2373"/>
                  </a:cubicBezTo>
                  <a:cubicBezTo>
                    <a:pt x="11471" y="2373"/>
                    <a:pt x="11389" y="2678"/>
                    <a:pt x="11604" y="2761"/>
                  </a:cubicBezTo>
                  <a:lnTo>
                    <a:pt x="13026" y="3236"/>
                  </a:lnTo>
                  <a:cubicBezTo>
                    <a:pt x="13048" y="3244"/>
                    <a:pt x="13071" y="3248"/>
                    <a:pt x="13093" y="3248"/>
                  </a:cubicBezTo>
                  <a:cubicBezTo>
                    <a:pt x="13211" y="3248"/>
                    <a:pt x="13311" y="3142"/>
                    <a:pt x="13290" y="3015"/>
                  </a:cubicBezTo>
                  <a:lnTo>
                    <a:pt x="13054" y="1358"/>
                  </a:lnTo>
                  <a:cubicBezTo>
                    <a:pt x="13034" y="1244"/>
                    <a:pt x="12947" y="1192"/>
                    <a:pt x="12860" y="1192"/>
                  </a:cubicBezTo>
                  <a:cubicBezTo>
                    <a:pt x="12753" y="1192"/>
                    <a:pt x="12644" y="1272"/>
                    <a:pt x="12660" y="1414"/>
                  </a:cubicBezTo>
                  <a:lnTo>
                    <a:pt x="12790" y="2336"/>
                  </a:lnTo>
                  <a:cubicBezTo>
                    <a:pt x="11448" y="803"/>
                    <a:pt x="9555" y="1"/>
                    <a:pt x="76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7" name="Google Shape;13157;p33"/>
            <p:cNvSpPr/>
            <p:nvPr/>
          </p:nvSpPr>
          <p:spPr>
            <a:xfrm>
              <a:off x="2423534" y="2085044"/>
              <a:ext cx="16580" cy="27641"/>
            </a:xfrm>
            <a:custGeom>
              <a:rect b="b" l="l" r="r" t="t"/>
              <a:pathLst>
                <a:path extrusionOk="0" h="1062" w="637">
                  <a:moveTo>
                    <a:pt x="426" y="0"/>
                  </a:moveTo>
                  <a:cubicBezTo>
                    <a:pt x="313" y="4"/>
                    <a:pt x="225" y="95"/>
                    <a:pt x="229" y="204"/>
                  </a:cubicBezTo>
                  <a:lnTo>
                    <a:pt x="232" y="574"/>
                  </a:lnTo>
                  <a:lnTo>
                    <a:pt x="84" y="715"/>
                  </a:lnTo>
                  <a:cubicBezTo>
                    <a:pt x="4" y="792"/>
                    <a:pt x="0" y="919"/>
                    <a:pt x="77" y="1000"/>
                  </a:cubicBezTo>
                  <a:cubicBezTo>
                    <a:pt x="115" y="1041"/>
                    <a:pt x="167" y="1061"/>
                    <a:pt x="219" y="1061"/>
                  </a:cubicBezTo>
                  <a:cubicBezTo>
                    <a:pt x="269" y="1061"/>
                    <a:pt x="319" y="1043"/>
                    <a:pt x="359" y="1007"/>
                  </a:cubicBezTo>
                  <a:lnTo>
                    <a:pt x="570" y="806"/>
                  </a:lnTo>
                  <a:cubicBezTo>
                    <a:pt x="612" y="767"/>
                    <a:pt x="637" y="711"/>
                    <a:pt x="637" y="655"/>
                  </a:cubicBezTo>
                  <a:lnTo>
                    <a:pt x="630" y="197"/>
                  </a:lnTo>
                  <a:cubicBezTo>
                    <a:pt x="626" y="88"/>
                    <a:pt x="538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8" name="Google Shape;13158;p33"/>
            <p:cNvSpPr/>
            <p:nvPr/>
          </p:nvSpPr>
          <p:spPr>
            <a:xfrm>
              <a:off x="2321584" y="2035279"/>
              <a:ext cx="289244" cy="266912"/>
            </a:xfrm>
            <a:custGeom>
              <a:rect b="b" l="l" r="r" t="t"/>
              <a:pathLst>
                <a:path extrusionOk="0" h="10255" w="11113">
                  <a:moveTo>
                    <a:pt x="3857" y="3932"/>
                  </a:moveTo>
                  <a:lnTo>
                    <a:pt x="4128" y="3964"/>
                  </a:lnTo>
                  <a:cubicBezTo>
                    <a:pt x="4145" y="3965"/>
                    <a:pt x="4161" y="3966"/>
                    <a:pt x="4177" y="3966"/>
                  </a:cubicBezTo>
                  <a:cubicBezTo>
                    <a:pt x="4205" y="3966"/>
                    <a:pt x="4233" y="3963"/>
                    <a:pt x="4262" y="3957"/>
                  </a:cubicBezTo>
                  <a:lnTo>
                    <a:pt x="4262" y="3957"/>
                  </a:lnTo>
                  <a:lnTo>
                    <a:pt x="4051" y="4421"/>
                  </a:lnTo>
                  <a:lnTo>
                    <a:pt x="3709" y="4323"/>
                  </a:lnTo>
                  <a:lnTo>
                    <a:pt x="3857" y="3932"/>
                  </a:lnTo>
                  <a:close/>
                  <a:moveTo>
                    <a:pt x="5194" y="3834"/>
                  </a:moveTo>
                  <a:lnTo>
                    <a:pt x="5588" y="4316"/>
                  </a:lnTo>
                  <a:lnTo>
                    <a:pt x="5546" y="4453"/>
                  </a:lnTo>
                  <a:cubicBezTo>
                    <a:pt x="5504" y="4558"/>
                    <a:pt x="5560" y="4678"/>
                    <a:pt x="5666" y="4713"/>
                  </a:cubicBezTo>
                  <a:cubicBezTo>
                    <a:pt x="5688" y="4721"/>
                    <a:pt x="5710" y="4725"/>
                    <a:pt x="5732" y="4725"/>
                  </a:cubicBezTo>
                  <a:cubicBezTo>
                    <a:pt x="5818" y="4725"/>
                    <a:pt x="5898" y="4667"/>
                    <a:pt x="5926" y="4579"/>
                  </a:cubicBezTo>
                  <a:lnTo>
                    <a:pt x="5975" y="4428"/>
                  </a:lnTo>
                  <a:cubicBezTo>
                    <a:pt x="6018" y="4308"/>
                    <a:pt x="5993" y="4175"/>
                    <a:pt x="5912" y="4076"/>
                  </a:cubicBezTo>
                  <a:lnTo>
                    <a:pt x="5806" y="3946"/>
                  </a:lnTo>
                  <a:lnTo>
                    <a:pt x="6158" y="4213"/>
                  </a:lnTo>
                  <a:cubicBezTo>
                    <a:pt x="6193" y="4241"/>
                    <a:pt x="6235" y="4255"/>
                    <a:pt x="6276" y="4255"/>
                  </a:cubicBezTo>
                  <a:cubicBezTo>
                    <a:pt x="6304" y="4255"/>
                    <a:pt x="6331" y="4249"/>
                    <a:pt x="6355" y="4238"/>
                  </a:cubicBezTo>
                  <a:lnTo>
                    <a:pt x="6609" y="4133"/>
                  </a:lnTo>
                  <a:lnTo>
                    <a:pt x="6764" y="4308"/>
                  </a:lnTo>
                  <a:cubicBezTo>
                    <a:pt x="6801" y="4352"/>
                    <a:pt x="6855" y="4377"/>
                    <a:pt x="6911" y="4377"/>
                  </a:cubicBezTo>
                  <a:cubicBezTo>
                    <a:pt x="6918" y="4377"/>
                    <a:pt x="6925" y="4376"/>
                    <a:pt x="6932" y="4375"/>
                  </a:cubicBezTo>
                  <a:lnTo>
                    <a:pt x="7425" y="4333"/>
                  </a:lnTo>
                  <a:lnTo>
                    <a:pt x="7443" y="4421"/>
                  </a:lnTo>
                  <a:cubicBezTo>
                    <a:pt x="7460" y="4506"/>
                    <a:pt x="7400" y="4583"/>
                    <a:pt x="7316" y="4586"/>
                  </a:cubicBezTo>
                  <a:lnTo>
                    <a:pt x="6461" y="4657"/>
                  </a:lnTo>
                  <a:cubicBezTo>
                    <a:pt x="6267" y="4671"/>
                    <a:pt x="6123" y="4836"/>
                    <a:pt x="6134" y="5030"/>
                  </a:cubicBezTo>
                  <a:lnTo>
                    <a:pt x="5567" y="4840"/>
                  </a:lnTo>
                  <a:cubicBezTo>
                    <a:pt x="5553" y="4836"/>
                    <a:pt x="5543" y="4822"/>
                    <a:pt x="5539" y="4808"/>
                  </a:cubicBezTo>
                  <a:cubicBezTo>
                    <a:pt x="5504" y="4593"/>
                    <a:pt x="5321" y="4435"/>
                    <a:pt x="5103" y="4435"/>
                  </a:cubicBezTo>
                  <a:lnTo>
                    <a:pt x="5092" y="4435"/>
                  </a:lnTo>
                  <a:lnTo>
                    <a:pt x="4476" y="4449"/>
                  </a:lnTo>
                  <a:lnTo>
                    <a:pt x="4656" y="4052"/>
                  </a:lnTo>
                  <a:cubicBezTo>
                    <a:pt x="4674" y="4016"/>
                    <a:pt x="4705" y="3988"/>
                    <a:pt x="4740" y="3978"/>
                  </a:cubicBezTo>
                  <a:lnTo>
                    <a:pt x="5194" y="3834"/>
                  </a:lnTo>
                  <a:close/>
                  <a:moveTo>
                    <a:pt x="9857" y="4520"/>
                  </a:moveTo>
                  <a:cubicBezTo>
                    <a:pt x="9892" y="4520"/>
                    <a:pt x="9927" y="4532"/>
                    <a:pt x="9955" y="4558"/>
                  </a:cubicBezTo>
                  <a:lnTo>
                    <a:pt x="10359" y="4956"/>
                  </a:lnTo>
                  <a:cubicBezTo>
                    <a:pt x="10363" y="5076"/>
                    <a:pt x="10363" y="5199"/>
                    <a:pt x="10359" y="5318"/>
                  </a:cubicBezTo>
                  <a:cubicBezTo>
                    <a:pt x="10310" y="6504"/>
                    <a:pt x="9818" y="7630"/>
                    <a:pt x="8977" y="8467"/>
                  </a:cubicBezTo>
                  <a:cubicBezTo>
                    <a:pt x="8850" y="8597"/>
                    <a:pt x="8716" y="8717"/>
                    <a:pt x="8572" y="8830"/>
                  </a:cubicBezTo>
                  <a:cubicBezTo>
                    <a:pt x="8646" y="8724"/>
                    <a:pt x="8709" y="8612"/>
                    <a:pt x="8758" y="8495"/>
                  </a:cubicBezTo>
                  <a:lnTo>
                    <a:pt x="9680" y="6367"/>
                  </a:lnTo>
                  <a:cubicBezTo>
                    <a:pt x="9738" y="6235"/>
                    <a:pt x="9640" y="6088"/>
                    <a:pt x="9499" y="6088"/>
                  </a:cubicBezTo>
                  <a:cubicBezTo>
                    <a:pt x="9493" y="6088"/>
                    <a:pt x="9486" y="6088"/>
                    <a:pt x="9480" y="6089"/>
                  </a:cubicBezTo>
                  <a:lnTo>
                    <a:pt x="9392" y="6092"/>
                  </a:lnTo>
                  <a:lnTo>
                    <a:pt x="9891" y="5100"/>
                  </a:lnTo>
                  <a:cubicBezTo>
                    <a:pt x="9976" y="4935"/>
                    <a:pt x="9923" y="4734"/>
                    <a:pt x="9772" y="4629"/>
                  </a:cubicBezTo>
                  <a:lnTo>
                    <a:pt x="9730" y="4601"/>
                  </a:lnTo>
                  <a:lnTo>
                    <a:pt x="9740" y="4583"/>
                  </a:lnTo>
                  <a:cubicBezTo>
                    <a:pt x="9766" y="4541"/>
                    <a:pt x="9811" y="4520"/>
                    <a:pt x="9857" y="4520"/>
                  </a:cubicBezTo>
                  <a:close/>
                  <a:moveTo>
                    <a:pt x="5635" y="1"/>
                  </a:moveTo>
                  <a:cubicBezTo>
                    <a:pt x="4318" y="1"/>
                    <a:pt x="3006" y="506"/>
                    <a:pt x="2010" y="1504"/>
                  </a:cubicBezTo>
                  <a:cubicBezTo>
                    <a:pt x="131" y="3383"/>
                    <a:pt x="1" y="6384"/>
                    <a:pt x="1707" y="8422"/>
                  </a:cubicBezTo>
                  <a:cubicBezTo>
                    <a:pt x="1752" y="8474"/>
                    <a:pt x="1806" y="8496"/>
                    <a:pt x="1858" y="8496"/>
                  </a:cubicBezTo>
                  <a:cubicBezTo>
                    <a:pt x="2006" y="8496"/>
                    <a:pt x="2142" y="8316"/>
                    <a:pt x="2017" y="8165"/>
                  </a:cubicBezTo>
                  <a:cubicBezTo>
                    <a:pt x="856" y="6782"/>
                    <a:pt x="585" y="4864"/>
                    <a:pt x="1313" y="3218"/>
                  </a:cubicBezTo>
                  <a:cubicBezTo>
                    <a:pt x="2042" y="1568"/>
                    <a:pt x="3643" y="480"/>
                    <a:pt x="5441" y="407"/>
                  </a:cubicBezTo>
                  <a:cubicBezTo>
                    <a:pt x="5506" y="404"/>
                    <a:pt x="5572" y="403"/>
                    <a:pt x="5638" y="403"/>
                  </a:cubicBezTo>
                  <a:cubicBezTo>
                    <a:pt x="5840" y="403"/>
                    <a:pt x="6044" y="415"/>
                    <a:pt x="6243" y="442"/>
                  </a:cubicBezTo>
                  <a:lnTo>
                    <a:pt x="6514" y="776"/>
                  </a:lnTo>
                  <a:lnTo>
                    <a:pt x="6401" y="1040"/>
                  </a:lnTo>
                  <a:lnTo>
                    <a:pt x="6239" y="744"/>
                  </a:lnTo>
                  <a:cubicBezTo>
                    <a:pt x="6201" y="681"/>
                    <a:pt x="6134" y="642"/>
                    <a:pt x="6063" y="642"/>
                  </a:cubicBezTo>
                  <a:lnTo>
                    <a:pt x="5419" y="642"/>
                  </a:lnTo>
                  <a:cubicBezTo>
                    <a:pt x="5346" y="642"/>
                    <a:pt x="5279" y="684"/>
                    <a:pt x="5244" y="748"/>
                  </a:cubicBezTo>
                  <a:lnTo>
                    <a:pt x="4793" y="1610"/>
                  </a:lnTo>
                  <a:cubicBezTo>
                    <a:pt x="4663" y="1860"/>
                    <a:pt x="4828" y="2159"/>
                    <a:pt x="5110" y="2183"/>
                  </a:cubicBezTo>
                  <a:lnTo>
                    <a:pt x="5469" y="2215"/>
                  </a:lnTo>
                  <a:cubicBezTo>
                    <a:pt x="5472" y="2215"/>
                    <a:pt x="5476" y="2215"/>
                    <a:pt x="5479" y="2215"/>
                  </a:cubicBezTo>
                  <a:cubicBezTo>
                    <a:pt x="5546" y="2215"/>
                    <a:pt x="5608" y="2184"/>
                    <a:pt x="5648" y="2131"/>
                  </a:cubicBezTo>
                  <a:lnTo>
                    <a:pt x="5785" y="1937"/>
                  </a:lnTo>
                  <a:lnTo>
                    <a:pt x="5856" y="2029"/>
                  </a:lnTo>
                  <a:lnTo>
                    <a:pt x="5810" y="2373"/>
                  </a:lnTo>
                  <a:lnTo>
                    <a:pt x="5194" y="2461"/>
                  </a:lnTo>
                  <a:cubicBezTo>
                    <a:pt x="5163" y="2468"/>
                    <a:pt x="5131" y="2479"/>
                    <a:pt x="5106" y="2500"/>
                  </a:cubicBezTo>
                  <a:lnTo>
                    <a:pt x="4315" y="3081"/>
                  </a:lnTo>
                  <a:cubicBezTo>
                    <a:pt x="4276" y="3109"/>
                    <a:pt x="4248" y="3147"/>
                    <a:pt x="4237" y="3197"/>
                  </a:cubicBezTo>
                  <a:lnTo>
                    <a:pt x="4149" y="3559"/>
                  </a:lnTo>
                  <a:lnTo>
                    <a:pt x="3878" y="3524"/>
                  </a:lnTo>
                  <a:cubicBezTo>
                    <a:pt x="3863" y="3522"/>
                    <a:pt x="3848" y="3521"/>
                    <a:pt x="3833" y="3521"/>
                  </a:cubicBezTo>
                  <a:cubicBezTo>
                    <a:pt x="3681" y="3521"/>
                    <a:pt x="3542" y="3616"/>
                    <a:pt x="3488" y="3763"/>
                  </a:cubicBezTo>
                  <a:lnTo>
                    <a:pt x="3322" y="4210"/>
                  </a:lnTo>
                  <a:cubicBezTo>
                    <a:pt x="3249" y="4411"/>
                    <a:pt x="3361" y="4632"/>
                    <a:pt x="3569" y="4692"/>
                  </a:cubicBezTo>
                  <a:lnTo>
                    <a:pt x="3572" y="4692"/>
                  </a:lnTo>
                  <a:lnTo>
                    <a:pt x="3569" y="4696"/>
                  </a:lnTo>
                  <a:cubicBezTo>
                    <a:pt x="3379" y="4780"/>
                    <a:pt x="3256" y="4963"/>
                    <a:pt x="3245" y="5171"/>
                  </a:cubicBezTo>
                  <a:lnTo>
                    <a:pt x="3242" y="5269"/>
                  </a:lnTo>
                  <a:lnTo>
                    <a:pt x="2679" y="5909"/>
                  </a:lnTo>
                  <a:cubicBezTo>
                    <a:pt x="2594" y="6008"/>
                    <a:pt x="2548" y="6135"/>
                    <a:pt x="2548" y="6265"/>
                  </a:cubicBezTo>
                  <a:lnTo>
                    <a:pt x="2548" y="7014"/>
                  </a:lnTo>
                  <a:cubicBezTo>
                    <a:pt x="2548" y="7208"/>
                    <a:pt x="2626" y="7391"/>
                    <a:pt x="2767" y="7524"/>
                  </a:cubicBezTo>
                  <a:lnTo>
                    <a:pt x="3301" y="8042"/>
                  </a:lnTo>
                  <a:cubicBezTo>
                    <a:pt x="3417" y="8154"/>
                    <a:pt x="3569" y="8225"/>
                    <a:pt x="3731" y="8239"/>
                  </a:cubicBezTo>
                  <a:lnTo>
                    <a:pt x="5310" y="8376"/>
                  </a:lnTo>
                  <a:lnTo>
                    <a:pt x="5303" y="8425"/>
                  </a:lnTo>
                  <a:cubicBezTo>
                    <a:pt x="5279" y="8615"/>
                    <a:pt x="5363" y="8809"/>
                    <a:pt x="5518" y="8925"/>
                  </a:cubicBezTo>
                  <a:lnTo>
                    <a:pt x="5796" y="9132"/>
                  </a:lnTo>
                  <a:lnTo>
                    <a:pt x="5778" y="9192"/>
                  </a:lnTo>
                  <a:cubicBezTo>
                    <a:pt x="5715" y="9400"/>
                    <a:pt x="5778" y="9625"/>
                    <a:pt x="5944" y="9762"/>
                  </a:cubicBezTo>
                  <a:lnTo>
                    <a:pt x="6025" y="9836"/>
                  </a:lnTo>
                  <a:cubicBezTo>
                    <a:pt x="5961" y="9840"/>
                    <a:pt x="5894" y="9843"/>
                    <a:pt x="5828" y="9847"/>
                  </a:cubicBezTo>
                  <a:cubicBezTo>
                    <a:pt x="5761" y="9849"/>
                    <a:pt x="5695" y="9851"/>
                    <a:pt x="5629" y="9851"/>
                  </a:cubicBezTo>
                  <a:cubicBezTo>
                    <a:pt x="4523" y="9851"/>
                    <a:pt x="3448" y="9463"/>
                    <a:pt x="2598" y="8749"/>
                  </a:cubicBezTo>
                  <a:cubicBezTo>
                    <a:pt x="2555" y="8713"/>
                    <a:pt x="2510" y="8698"/>
                    <a:pt x="2468" y="8698"/>
                  </a:cubicBezTo>
                  <a:cubicBezTo>
                    <a:pt x="2306" y="8698"/>
                    <a:pt x="2176" y="8918"/>
                    <a:pt x="2341" y="9055"/>
                  </a:cubicBezTo>
                  <a:cubicBezTo>
                    <a:pt x="3263" y="9832"/>
                    <a:pt x="4427" y="10255"/>
                    <a:pt x="5634" y="10255"/>
                  </a:cubicBezTo>
                  <a:cubicBezTo>
                    <a:pt x="5704" y="10255"/>
                    <a:pt x="5775" y="10255"/>
                    <a:pt x="5845" y="10251"/>
                  </a:cubicBezTo>
                  <a:cubicBezTo>
                    <a:pt x="7798" y="10170"/>
                    <a:pt x="9533" y="8988"/>
                    <a:pt x="10324" y="7201"/>
                  </a:cubicBezTo>
                  <a:cubicBezTo>
                    <a:pt x="11112" y="5413"/>
                    <a:pt x="10817" y="3330"/>
                    <a:pt x="9561" y="1835"/>
                  </a:cubicBezTo>
                  <a:cubicBezTo>
                    <a:pt x="9516" y="1781"/>
                    <a:pt x="9462" y="1759"/>
                    <a:pt x="9410" y="1759"/>
                  </a:cubicBezTo>
                  <a:cubicBezTo>
                    <a:pt x="9262" y="1759"/>
                    <a:pt x="9127" y="1941"/>
                    <a:pt x="9255" y="2092"/>
                  </a:cubicBezTo>
                  <a:cubicBezTo>
                    <a:pt x="9793" y="2732"/>
                    <a:pt x="10152" y="3506"/>
                    <a:pt x="10293" y="4333"/>
                  </a:cubicBezTo>
                  <a:lnTo>
                    <a:pt x="10233" y="4277"/>
                  </a:lnTo>
                  <a:cubicBezTo>
                    <a:pt x="10126" y="4171"/>
                    <a:pt x="9988" y="4120"/>
                    <a:pt x="9852" y="4120"/>
                  </a:cubicBezTo>
                  <a:cubicBezTo>
                    <a:pt x="9674" y="4120"/>
                    <a:pt x="9499" y="4207"/>
                    <a:pt x="9395" y="4372"/>
                  </a:cubicBezTo>
                  <a:lnTo>
                    <a:pt x="9360" y="4428"/>
                  </a:lnTo>
                  <a:cubicBezTo>
                    <a:pt x="9356" y="4428"/>
                    <a:pt x="9351" y="4428"/>
                    <a:pt x="9347" y="4428"/>
                  </a:cubicBezTo>
                  <a:cubicBezTo>
                    <a:pt x="9257" y="4428"/>
                    <a:pt x="9170" y="4463"/>
                    <a:pt x="9103" y="4527"/>
                  </a:cubicBezTo>
                  <a:lnTo>
                    <a:pt x="8839" y="4213"/>
                  </a:lnTo>
                  <a:cubicBezTo>
                    <a:pt x="8795" y="4161"/>
                    <a:pt x="8741" y="4139"/>
                    <a:pt x="8690" y="4139"/>
                  </a:cubicBezTo>
                  <a:cubicBezTo>
                    <a:pt x="8541" y="4139"/>
                    <a:pt x="8405" y="4320"/>
                    <a:pt x="8533" y="4474"/>
                  </a:cubicBezTo>
                  <a:lnTo>
                    <a:pt x="8934" y="4949"/>
                  </a:lnTo>
                  <a:cubicBezTo>
                    <a:pt x="8975" y="4997"/>
                    <a:pt x="9032" y="5022"/>
                    <a:pt x="9089" y="5022"/>
                  </a:cubicBezTo>
                  <a:cubicBezTo>
                    <a:pt x="9140" y="5022"/>
                    <a:pt x="9190" y="5003"/>
                    <a:pt x="9230" y="4963"/>
                  </a:cubicBezTo>
                  <a:lnTo>
                    <a:pt x="9357" y="4836"/>
                  </a:lnTo>
                  <a:lnTo>
                    <a:pt x="9522" y="4942"/>
                  </a:lnTo>
                  <a:lnTo>
                    <a:pt x="8924" y="6131"/>
                  </a:lnTo>
                  <a:lnTo>
                    <a:pt x="8892" y="6131"/>
                  </a:lnTo>
                  <a:cubicBezTo>
                    <a:pt x="8888" y="6131"/>
                    <a:pt x="8885" y="6131"/>
                    <a:pt x="8881" y="6131"/>
                  </a:cubicBezTo>
                  <a:cubicBezTo>
                    <a:pt x="8839" y="6131"/>
                    <a:pt x="8802" y="6114"/>
                    <a:pt x="8776" y="6082"/>
                  </a:cubicBezTo>
                  <a:lnTo>
                    <a:pt x="7984" y="5114"/>
                  </a:lnTo>
                  <a:cubicBezTo>
                    <a:pt x="7939" y="5052"/>
                    <a:pt x="7881" y="5026"/>
                    <a:pt x="7825" y="5026"/>
                  </a:cubicBezTo>
                  <a:cubicBezTo>
                    <a:pt x="7673" y="5026"/>
                    <a:pt x="7531" y="5216"/>
                    <a:pt x="7675" y="5368"/>
                  </a:cubicBezTo>
                  <a:lnTo>
                    <a:pt x="8466" y="6335"/>
                  </a:lnTo>
                  <a:cubicBezTo>
                    <a:pt x="8572" y="6463"/>
                    <a:pt x="8726" y="6533"/>
                    <a:pt x="8889" y="6533"/>
                  </a:cubicBezTo>
                  <a:cubicBezTo>
                    <a:pt x="8901" y="6533"/>
                    <a:pt x="8912" y="6533"/>
                    <a:pt x="8924" y="6532"/>
                  </a:cubicBezTo>
                  <a:lnTo>
                    <a:pt x="9181" y="6511"/>
                  </a:lnTo>
                  <a:lnTo>
                    <a:pt x="9181" y="6511"/>
                  </a:lnTo>
                  <a:lnTo>
                    <a:pt x="8393" y="8337"/>
                  </a:lnTo>
                  <a:cubicBezTo>
                    <a:pt x="8336" y="8471"/>
                    <a:pt x="8259" y="8594"/>
                    <a:pt x="8167" y="8703"/>
                  </a:cubicBezTo>
                  <a:lnTo>
                    <a:pt x="7538" y="9456"/>
                  </a:lnTo>
                  <a:cubicBezTo>
                    <a:pt x="7221" y="9597"/>
                    <a:pt x="6890" y="9699"/>
                    <a:pt x="6552" y="9766"/>
                  </a:cubicBezTo>
                  <a:lnTo>
                    <a:pt x="6204" y="9463"/>
                  </a:lnTo>
                  <a:cubicBezTo>
                    <a:pt x="6162" y="9428"/>
                    <a:pt x="6144" y="9368"/>
                    <a:pt x="6162" y="9315"/>
                  </a:cubicBezTo>
                  <a:lnTo>
                    <a:pt x="6222" y="9122"/>
                  </a:lnTo>
                  <a:cubicBezTo>
                    <a:pt x="6246" y="9037"/>
                    <a:pt x="6218" y="8949"/>
                    <a:pt x="6151" y="8900"/>
                  </a:cubicBezTo>
                  <a:lnTo>
                    <a:pt x="5757" y="8608"/>
                  </a:lnTo>
                  <a:cubicBezTo>
                    <a:pt x="5719" y="8576"/>
                    <a:pt x="5697" y="8531"/>
                    <a:pt x="5704" y="8478"/>
                  </a:cubicBezTo>
                  <a:lnTo>
                    <a:pt x="5736" y="8225"/>
                  </a:lnTo>
                  <a:cubicBezTo>
                    <a:pt x="5750" y="8108"/>
                    <a:pt x="5666" y="8006"/>
                    <a:pt x="5553" y="7999"/>
                  </a:cubicBezTo>
                  <a:lnTo>
                    <a:pt x="3766" y="7845"/>
                  </a:lnTo>
                  <a:cubicBezTo>
                    <a:pt x="3695" y="7838"/>
                    <a:pt x="3629" y="7809"/>
                    <a:pt x="3579" y="7760"/>
                  </a:cubicBezTo>
                  <a:lnTo>
                    <a:pt x="3044" y="7243"/>
                  </a:lnTo>
                  <a:cubicBezTo>
                    <a:pt x="2985" y="7183"/>
                    <a:pt x="2949" y="7106"/>
                    <a:pt x="2949" y="7021"/>
                  </a:cubicBezTo>
                  <a:lnTo>
                    <a:pt x="2949" y="6272"/>
                  </a:lnTo>
                  <a:cubicBezTo>
                    <a:pt x="2949" y="6240"/>
                    <a:pt x="2960" y="6205"/>
                    <a:pt x="2985" y="6180"/>
                  </a:cubicBezTo>
                  <a:lnTo>
                    <a:pt x="3593" y="5484"/>
                  </a:lnTo>
                  <a:cubicBezTo>
                    <a:pt x="3622" y="5452"/>
                    <a:pt x="3639" y="5406"/>
                    <a:pt x="3643" y="5361"/>
                  </a:cubicBezTo>
                  <a:lnTo>
                    <a:pt x="3650" y="5192"/>
                  </a:lnTo>
                  <a:cubicBezTo>
                    <a:pt x="3650" y="5139"/>
                    <a:pt x="3681" y="5090"/>
                    <a:pt x="3731" y="5068"/>
                  </a:cubicBezTo>
                  <a:lnTo>
                    <a:pt x="4209" y="4857"/>
                  </a:lnTo>
                  <a:lnTo>
                    <a:pt x="5103" y="4836"/>
                  </a:lnTo>
                  <a:cubicBezTo>
                    <a:pt x="5124" y="4836"/>
                    <a:pt x="5141" y="4854"/>
                    <a:pt x="5145" y="4871"/>
                  </a:cubicBezTo>
                  <a:cubicBezTo>
                    <a:pt x="5170" y="5037"/>
                    <a:pt x="5286" y="5171"/>
                    <a:pt x="5441" y="5220"/>
                  </a:cubicBezTo>
                  <a:lnTo>
                    <a:pt x="6081" y="5434"/>
                  </a:lnTo>
                  <a:cubicBezTo>
                    <a:pt x="6121" y="5448"/>
                    <a:pt x="6160" y="5455"/>
                    <a:pt x="6199" y="5455"/>
                  </a:cubicBezTo>
                  <a:cubicBezTo>
                    <a:pt x="6403" y="5455"/>
                    <a:pt x="6575" y="5273"/>
                    <a:pt x="6545" y="5051"/>
                  </a:cubicBezTo>
                  <a:lnTo>
                    <a:pt x="7348" y="4988"/>
                  </a:lnTo>
                  <a:cubicBezTo>
                    <a:pt x="7671" y="4963"/>
                    <a:pt x="7900" y="4664"/>
                    <a:pt x="7837" y="4344"/>
                  </a:cubicBezTo>
                  <a:lnTo>
                    <a:pt x="7812" y="4231"/>
                  </a:lnTo>
                  <a:cubicBezTo>
                    <a:pt x="7779" y="4059"/>
                    <a:pt x="7625" y="3934"/>
                    <a:pt x="7452" y="3934"/>
                  </a:cubicBezTo>
                  <a:cubicBezTo>
                    <a:pt x="7441" y="3934"/>
                    <a:pt x="7429" y="3934"/>
                    <a:pt x="7418" y="3936"/>
                  </a:cubicBezTo>
                  <a:lnTo>
                    <a:pt x="6996" y="3971"/>
                  </a:lnTo>
                  <a:lnTo>
                    <a:pt x="6932" y="3900"/>
                  </a:lnTo>
                  <a:lnTo>
                    <a:pt x="7488" y="3344"/>
                  </a:lnTo>
                  <a:cubicBezTo>
                    <a:pt x="7634" y="3198"/>
                    <a:pt x="7500" y="2998"/>
                    <a:pt x="7345" y="2998"/>
                  </a:cubicBezTo>
                  <a:cubicBezTo>
                    <a:pt x="7298" y="2998"/>
                    <a:pt x="7250" y="3016"/>
                    <a:pt x="7207" y="3059"/>
                  </a:cubicBezTo>
                  <a:lnTo>
                    <a:pt x="6531" y="3731"/>
                  </a:lnTo>
                  <a:lnTo>
                    <a:pt x="6306" y="3826"/>
                  </a:lnTo>
                  <a:lnTo>
                    <a:pt x="5676" y="3348"/>
                  </a:lnTo>
                  <a:cubicBezTo>
                    <a:pt x="5641" y="3320"/>
                    <a:pt x="5598" y="3306"/>
                    <a:pt x="5556" y="3306"/>
                  </a:cubicBezTo>
                  <a:cubicBezTo>
                    <a:pt x="5534" y="3306"/>
                    <a:pt x="5513" y="3309"/>
                    <a:pt x="5493" y="3316"/>
                  </a:cubicBezTo>
                  <a:lnTo>
                    <a:pt x="4617" y="3594"/>
                  </a:lnTo>
                  <a:cubicBezTo>
                    <a:pt x="4593" y="3601"/>
                    <a:pt x="4568" y="3612"/>
                    <a:pt x="4543" y="3626"/>
                  </a:cubicBezTo>
                  <a:lnTo>
                    <a:pt x="4607" y="3362"/>
                  </a:lnTo>
                  <a:lnTo>
                    <a:pt x="5300" y="2855"/>
                  </a:lnTo>
                  <a:lnTo>
                    <a:pt x="6014" y="2750"/>
                  </a:lnTo>
                  <a:cubicBezTo>
                    <a:pt x="6102" y="2736"/>
                    <a:pt x="6172" y="2669"/>
                    <a:pt x="6183" y="2581"/>
                  </a:cubicBezTo>
                  <a:lnTo>
                    <a:pt x="6264" y="2004"/>
                  </a:lnTo>
                  <a:cubicBezTo>
                    <a:pt x="6271" y="1948"/>
                    <a:pt x="6257" y="1895"/>
                    <a:pt x="6222" y="1853"/>
                  </a:cubicBezTo>
                  <a:lnTo>
                    <a:pt x="5930" y="1480"/>
                  </a:lnTo>
                  <a:cubicBezTo>
                    <a:pt x="5889" y="1429"/>
                    <a:pt x="5832" y="1404"/>
                    <a:pt x="5774" y="1404"/>
                  </a:cubicBezTo>
                  <a:cubicBezTo>
                    <a:pt x="5712" y="1404"/>
                    <a:pt x="5650" y="1433"/>
                    <a:pt x="5609" y="1490"/>
                  </a:cubicBezTo>
                  <a:lnTo>
                    <a:pt x="5384" y="1810"/>
                  </a:lnTo>
                  <a:lnTo>
                    <a:pt x="5152" y="1789"/>
                  </a:lnTo>
                  <a:lnTo>
                    <a:pt x="5539" y="1047"/>
                  </a:lnTo>
                  <a:lnTo>
                    <a:pt x="5944" y="1047"/>
                  </a:lnTo>
                  <a:lnTo>
                    <a:pt x="6250" y="1596"/>
                  </a:lnTo>
                  <a:cubicBezTo>
                    <a:pt x="6288" y="1664"/>
                    <a:pt x="6356" y="1698"/>
                    <a:pt x="6424" y="1698"/>
                  </a:cubicBezTo>
                  <a:cubicBezTo>
                    <a:pt x="6499" y="1698"/>
                    <a:pt x="6574" y="1657"/>
                    <a:pt x="6609" y="1578"/>
                  </a:cubicBezTo>
                  <a:lnTo>
                    <a:pt x="6890" y="917"/>
                  </a:lnTo>
                  <a:cubicBezTo>
                    <a:pt x="6939" y="801"/>
                    <a:pt x="6925" y="667"/>
                    <a:pt x="6855" y="561"/>
                  </a:cubicBezTo>
                  <a:lnTo>
                    <a:pt x="6855" y="561"/>
                  </a:lnTo>
                  <a:cubicBezTo>
                    <a:pt x="7523" y="741"/>
                    <a:pt x="8143" y="1064"/>
                    <a:pt x="8671" y="1508"/>
                  </a:cubicBezTo>
                  <a:cubicBezTo>
                    <a:pt x="8713" y="1544"/>
                    <a:pt x="8758" y="1559"/>
                    <a:pt x="8800" y="1559"/>
                  </a:cubicBezTo>
                  <a:cubicBezTo>
                    <a:pt x="8963" y="1559"/>
                    <a:pt x="9092" y="1338"/>
                    <a:pt x="8927" y="1202"/>
                  </a:cubicBezTo>
                  <a:cubicBezTo>
                    <a:pt x="7972" y="398"/>
                    <a:pt x="6802" y="1"/>
                    <a:pt x="56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59" name="Google Shape;13159;p33"/>
          <p:cNvGrpSpPr/>
          <p:nvPr/>
        </p:nvGrpSpPr>
        <p:grpSpPr>
          <a:xfrm>
            <a:off x="5605734" y="1525687"/>
            <a:ext cx="371830" cy="355978"/>
            <a:chOff x="5605734" y="1525687"/>
            <a:chExt cx="371830" cy="355978"/>
          </a:xfrm>
        </p:grpSpPr>
        <p:sp>
          <p:nvSpPr>
            <p:cNvPr id="13160" name="Google Shape;13160;p33"/>
            <p:cNvSpPr/>
            <p:nvPr/>
          </p:nvSpPr>
          <p:spPr>
            <a:xfrm>
              <a:off x="5727621" y="1738045"/>
              <a:ext cx="9552" cy="20015"/>
            </a:xfrm>
            <a:custGeom>
              <a:rect b="b" l="l" r="r" t="t"/>
              <a:pathLst>
                <a:path extrusionOk="0" h="769" w="367">
                  <a:moveTo>
                    <a:pt x="325" y="1"/>
                  </a:moveTo>
                  <a:lnTo>
                    <a:pt x="1" y="325"/>
                  </a:lnTo>
                  <a:cubicBezTo>
                    <a:pt x="110" y="483"/>
                    <a:pt x="230" y="631"/>
                    <a:pt x="367" y="768"/>
                  </a:cubicBezTo>
                  <a:cubicBezTo>
                    <a:pt x="335" y="515"/>
                    <a:pt x="321" y="258"/>
                    <a:pt x="325" y="1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1" name="Google Shape;13161;p33"/>
            <p:cNvSpPr/>
            <p:nvPr/>
          </p:nvSpPr>
          <p:spPr>
            <a:xfrm>
              <a:off x="5737147" y="1553796"/>
              <a:ext cx="234300" cy="246376"/>
            </a:xfrm>
            <a:custGeom>
              <a:rect b="b" l="l" r="r" t="t"/>
              <a:pathLst>
                <a:path extrusionOk="0" h="9466" w="9002">
                  <a:moveTo>
                    <a:pt x="7847" y="1"/>
                  </a:moveTo>
                  <a:lnTo>
                    <a:pt x="7847" y="1"/>
                  </a:lnTo>
                  <a:cubicBezTo>
                    <a:pt x="7847" y="1"/>
                    <a:pt x="8178" y="2207"/>
                    <a:pt x="7024" y="3361"/>
                  </a:cubicBezTo>
                  <a:lnTo>
                    <a:pt x="3361" y="7024"/>
                  </a:lnTo>
                  <a:cubicBezTo>
                    <a:pt x="2627" y="7757"/>
                    <a:pt x="1469" y="7891"/>
                    <a:pt x="722" y="7891"/>
                  </a:cubicBezTo>
                  <a:cubicBezTo>
                    <a:pt x="294" y="7891"/>
                    <a:pt x="1" y="7847"/>
                    <a:pt x="1" y="7847"/>
                  </a:cubicBezTo>
                  <a:lnTo>
                    <a:pt x="1" y="7847"/>
                  </a:lnTo>
                  <a:cubicBezTo>
                    <a:pt x="363" y="8209"/>
                    <a:pt x="814" y="8470"/>
                    <a:pt x="1306" y="8607"/>
                  </a:cubicBezTo>
                  <a:lnTo>
                    <a:pt x="2165" y="9466"/>
                  </a:lnTo>
                  <a:cubicBezTo>
                    <a:pt x="2897" y="9001"/>
                    <a:pt x="3572" y="8456"/>
                    <a:pt x="4184" y="7847"/>
                  </a:cubicBezTo>
                  <a:lnTo>
                    <a:pt x="7847" y="4184"/>
                  </a:lnTo>
                  <a:cubicBezTo>
                    <a:pt x="9001" y="3030"/>
                    <a:pt x="9001" y="1158"/>
                    <a:pt x="784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2" name="Google Shape;13162;p33"/>
            <p:cNvSpPr/>
            <p:nvPr/>
          </p:nvSpPr>
          <p:spPr>
            <a:xfrm>
              <a:off x="5715544" y="1531283"/>
              <a:ext cx="247001" cy="238932"/>
            </a:xfrm>
            <a:custGeom>
              <a:rect b="b" l="l" r="r" t="t"/>
              <a:pathLst>
                <a:path extrusionOk="0" h="9180" w="9490">
                  <a:moveTo>
                    <a:pt x="6584" y="1507"/>
                  </a:moveTo>
                  <a:cubicBezTo>
                    <a:pt x="6956" y="1507"/>
                    <a:pt x="7328" y="1649"/>
                    <a:pt x="7611" y="1932"/>
                  </a:cubicBezTo>
                  <a:cubicBezTo>
                    <a:pt x="8177" y="2498"/>
                    <a:pt x="8177" y="3420"/>
                    <a:pt x="7611" y="3987"/>
                  </a:cubicBezTo>
                  <a:lnTo>
                    <a:pt x="5774" y="5823"/>
                  </a:lnTo>
                  <a:lnTo>
                    <a:pt x="5391" y="5918"/>
                  </a:lnTo>
                  <a:lnTo>
                    <a:pt x="4050" y="7547"/>
                  </a:lnTo>
                  <a:lnTo>
                    <a:pt x="3952" y="7646"/>
                  </a:lnTo>
                  <a:cubicBezTo>
                    <a:pt x="3667" y="7929"/>
                    <a:pt x="3295" y="8071"/>
                    <a:pt x="2923" y="8071"/>
                  </a:cubicBezTo>
                  <a:cubicBezTo>
                    <a:pt x="2551" y="8071"/>
                    <a:pt x="2180" y="7929"/>
                    <a:pt x="1897" y="7646"/>
                  </a:cubicBezTo>
                  <a:cubicBezTo>
                    <a:pt x="1330" y="7079"/>
                    <a:pt x="1330" y="6161"/>
                    <a:pt x="1897" y="5591"/>
                  </a:cubicBezTo>
                  <a:lnTo>
                    <a:pt x="5556" y="1932"/>
                  </a:lnTo>
                  <a:cubicBezTo>
                    <a:pt x="5839" y="1649"/>
                    <a:pt x="6211" y="1507"/>
                    <a:pt x="6584" y="1507"/>
                  </a:cubicBezTo>
                  <a:close/>
                  <a:moveTo>
                    <a:pt x="6584" y="0"/>
                  </a:moveTo>
                  <a:cubicBezTo>
                    <a:pt x="5827" y="0"/>
                    <a:pt x="5071" y="289"/>
                    <a:pt x="4494" y="866"/>
                  </a:cubicBezTo>
                  <a:lnTo>
                    <a:pt x="831" y="4529"/>
                  </a:lnTo>
                  <a:lnTo>
                    <a:pt x="0" y="7079"/>
                  </a:lnTo>
                  <a:cubicBezTo>
                    <a:pt x="67" y="7505"/>
                    <a:pt x="226" y="7910"/>
                    <a:pt x="468" y="8269"/>
                  </a:cubicBezTo>
                  <a:lnTo>
                    <a:pt x="507" y="8226"/>
                  </a:lnTo>
                  <a:cubicBezTo>
                    <a:pt x="585" y="8406"/>
                    <a:pt x="694" y="8571"/>
                    <a:pt x="831" y="8712"/>
                  </a:cubicBezTo>
                  <a:cubicBezTo>
                    <a:pt x="1148" y="9026"/>
                    <a:pt x="1583" y="9179"/>
                    <a:pt x="2064" y="9179"/>
                  </a:cubicBezTo>
                  <a:cubicBezTo>
                    <a:pt x="2202" y="9179"/>
                    <a:pt x="2344" y="9166"/>
                    <a:pt x="2488" y="9141"/>
                  </a:cubicBezTo>
                  <a:cubicBezTo>
                    <a:pt x="3132" y="9029"/>
                    <a:pt x="3822" y="8670"/>
                    <a:pt x="4399" y="8093"/>
                  </a:cubicBezTo>
                  <a:lnTo>
                    <a:pt x="8058" y="4434"/>
                  </a:lnTo>
                  <a:cubicBezTo>
                    <a:pt x="9215" y="3280"/>
                    <a:pt x="9490" y="1682"/>
                    <a:pt x="8677" y="866"/>
                  </a:cubicBezTo>
                  <a:cubicBezTo>
                    <a:pt x="8098" y="289"/>
                    <a:pt x="7341" y="0"/>
                    <a:pt x="6584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3" name="Google Shape;13163;p33"/>
            <p:cNvSpPr/>
            <p:nvPr/>
          </p:nvSpPr>
          <p:spPr>
            <a:xfrm>
              <a:off x="5842012" y="1649239"/>
              <a:ext cx="23841" cy="57443"/>
            </a:xfrm>
            <a:custGeom>
              <a:rect b="b" l="l" r="r" t="t"/>
              <a:pathLst>
                <a:path extrusionOk="0" h="2207" w="916">
                  <a:moveTo>
                    <a:pt x="162" y="0"/>
                  </a:moveTo>
                  <a:cubicBezTo>
                    <a:pt x="162" y="0"/>
                    <a:pt x="331" y="1137"/>
                    <a:pt x="0" y="2206"/>
                  </a:cubicBezTo>
                  <a:lnTo>
                    <a:pt x="915" y="1288"/>
                  </a:lnTo>
                  <a:cubicBezTo>
                    <a:pt x="778" y="802"/>
                    <a:pt x="518" y="359"/>
                    <a:pt x="1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4" name="Google Shape;13164;p33"/>
            <p:cNvSpPr/>
            <p:nvPr/>
          </p:nvSpPr>
          <p:spPr>
            <a:xfrm>
              <a:off x="5642017" y="1798949"/>
              <a:ext cx="159627" cy="77041"/>
            </a:xfrm>
            <a:custGeom>
              <a:rect b="b" l="l" r="r" t="t"/>
              <a:pathLst>
                <a:path extrusionOk="0" h="2960" w="6133">
                  <a:moveTo>
                    <a:pt x="4630" y="1"/>
                  </a:moveTo>
                  <a:lnTo>
                    <a:pt x="3360" y="1271"/>
                  </a:lnTo>
                  <a:cubicBezTo>
                    <a:pt x="2627" y="2005"/>
                    <a:pt x="1468" y="2138"/>
                    <a:pt x="721" y="2138"/>
                  </a:cubicBezTo>
                  <a:cubicBezTo>
                    <a:pt x="293" y="2138"/>
                    <a:pt x="0" y="2094"/>
                    <a:pt x="0" y="2094"/>
                  </a:cubicBezTo>
                  <a:lnTo>
                    <a:pt x="0" y="2094"/>
                  </a:lnTo>
                  <a:cubicBezTo>
                    <a:pt x="577" y="2671"/>
                    <a:pt x="1334" y="2960"/>
                    <a:pt x="2092" y="2960"/>
                  </a:cubicBezTo>
                  <a:cubicBezTo>
                    <a:pt x="2849" y="2960"/>
                    <a:pt x="3607" y="2671"/>
                    <a:pt x="4184" y="2094"/>
                  </a:cubicBezTo>
                  <a:lnTo>
                    <a:pt x="6133" y="145"/>
                  </a:lnTo>
                  <a:lnTo>
                    <a:pt x="463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5" name="Google Shape;13165;p33"/>
            <p:cNvSpPr/>
            <p:nvPr/>
          </p:nvSpPr>
          <p:spPr>
            <a:xfrm>
              <a:off x="5762524" y="1754364"/>
              <a:ext cx="87218" cy="48958"/>
            </a:xfrm>
            <a:custGeom>
              <a:rect b="b" l="l" r="r" t="t"/>
              <a:pathLst>
                <a:path extrusionOk="0" h="1881" w="3351">
                  <a:moveTo>
                    <a:pt x="3350" y="0"/>
                  </a:moveTo>
                  <a:lnTo>
                    <a:pt x="3209" y="141"/>
                  </a:lnTo>
                  <a:cubicBezTo>
                    <a:pt x="2652" y="699"/>
                    <a:pt x="1901" y="1008"/>
                    <a:pt x="1124" y="1008"/>
                  </a:cubicBezTo>
                  <a:cubicBezTo>
                    <a:pt x="994" y="1008"/>
                    <a:pt x="863" y="1000"/>
                    <a:pt x="732" y="982"/>
                  </a:cubicBezTo>
                  <a:lnTo>
                    <a:pt x="0" y="1714"/>
                  </a:lnTo>
                  <a:cubicBezTo>
                    <a:pt x="365" y="1825"/>
                    <a:pt x="743" y="1880"/>
                    <a:pt x="1121" y="1880"/>
                  </a:cubicBezTo>
                  <a:cubicBezTo>
                    <a:pt x="1247" y="1880"/>
                    <a:pt x="1374" y="1874"/>
                    <a:pt x="1499" y="1862"/>
                  </a:cubicBezTo>
                  <a:lnTo>
                    <a:pt x="3216" y="145"/>
                  </a:lnTo>
                  <a:cubicBezTo>
                    <a:pt x="3262" y="99"/>
                    <a:pt x="3308" y="50"/>
                    <a:pt x="3350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6" name="Google Shape;13166;p33"/>
            <p:cNvSpPr/>
            <p:nvPr/>
          </p:nvSpPr>
          <p:spPr>
            <a:xfrm>
              <a:off x="5611981" y="1626699"/>
              <a:ext cx="248198" cy="238932"/>
            </a:xfrm>
            <a:custGeom>
              <a:rect b="b" l="l" r="r" t="t"/>
              <a:pathLst>
                <a:path extrusionOk="0" h="9180" w="9536">
                  <a:moveTo>
                    <a:pt x="6907" y="1"/>
                  </a:moveTo>
                  <a:cubicBezTo>
                    <a:pt x="6150" y="1"/>
                    <a:pt x="5394" y="289"/>
                    <a:pt x="4817" y="866"/>
                  </a:cubicBezTo>
                  <a:lnTo>
                    <a:pt x="1154" y="4529"/>
                  </a:lnTo>
                  <a:cubicBezTo>
                    <a:pt x="0" y="5683"/>
                    <a:pt x="0" y="7555"/>
                    <a:pt x="1154" y="8709"/>
                  </a:cubicBezTo>
                  <a:cubicBezTo>
                    <a:pt x="1471" y="9026"/>
                    <a:pt x="1907" y="9179"/>
                    <a:pt x="2388" y="9179"/>
                  </a:cubicBezTo>
                  <a:cubicBezTo>
                    <a:pt x="2526" y="9179"/>
                    <a:pt x="2668" y="9167"/>
                    <a:pt x="2811" y="9142"/>
                  </a:cubicBezTo>
                  <a:cubicBezTo>
                    <a:pt x="3455" y="9029"/>
                    <a:pt x="4145" y="8670"/>
                    <a:pt x="4722" y="8093"/>
                  </a:cubicBezTo>
                  <a:lnTo>
                    <a:pt x="6115" y="6700"/>
                  </a:lnTo>
                  <a:cubicBezTo>
                    <a:pt x="6115" y="6700"/>
                    <a:pt x="5955" y="6483"/>
                    <a:pt x="5545" y="6483"/>
                  </a:cubicBezTo>
                  <a:cubicBezTo>
                    <a:pt x="5508" y="6483"/>
                    <a:pt x="5470" y="6485"/>
                    <a:pt x="5429" y="6489"/>
                  </a:cubicBezTo>
                  <a:lnTo>
                    <a:pt x="4275" y="7646"/>
                  </a:lnTo>
                  <a:cubicBezTo>
                    <a:pt x="3992" y="7929"/>
                    <a:pt x="3620" y="8071"/>
                    <a:pt x="3248" y="8071"/>
                  </a:cubicBezTo>
                  <a:cubicBezTo>
                    <a:pt x="2876" y="8071"/>
                    <a:pt x="2503" y="7929"/>
                    <a:pt x="2220" y="7646"/>
                  </a:cubicBezTo>
                  <a:cubicBezTo>
                    <a:pt x="1654" y="7080"/>
                    <a:pt x="1654" y="6158"/>
                    <a:pt x="2220" y="5591"/>
                  </a:cubicBezTo>
                  <a:lnTo>
                    <a:pt x="5883" y="1932"/>
                  </a:lnTo>
                  <a:cubicBezTo>
                    <a:pt x="6166" y="1636"/>
                    <a:pt x="6545" y="1487"/>
                    <a:pt x="6926" y="1487"/>
                  </a:cubicBezTo>
                  <a:cubicBezTo>
                    <a:pt x="7274" y="1487"/>
                    <a:pt x="7624" y="1612"/>
                    <a:pt x="7903" y="1862"/>
                  </a:cubicBezTo>
                  <a:cubicBezTo>
                    <a:pt x="8483" y="2390"/>
                    <a:pt x="8539" y="3283"/>
                    <a:pt x="8033" y="3878"/>
                  </a:cubicBezTo>
                  <a:lnTo>
                    <a:pt x="9440" y="2471"/>
                  </a:lnTo>
                  <a:cubicBezTo>
                    <a:pt x="9535" y="1848"/>
                    <a:pt x="9394" y="1264"/>
                    <a:pt x="9000" y="866"/>
                  </a:cubicBezTo>
                  <a:cubicBezTo>
                    <a:pt x="8422" y="289"/>
                    <a:pt x="7664" y="1"/>
                    <a:pt x="6907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7" name="Google Shape;13167;p33"/>
            <p:cNvSpPr/>
            <p:nvPr/>
          </p:nvSpPr>
          <p:spPr>
            <a:xfrm>
              <a:off x="5753284" y="1777815"/>
              <a:ext cx="38391" cy="23373"/>
            </a:xfrm>
            <a:custGeom>
              <a:rect b="b" l="l" r="r" t="t"/>
              <a:pathLst>
                <a:path extrusionOk="0" h="898" w="1475">
                  <a:moveTo>
                    <a:pt x="683" y="0"/>
                  </a:moveTo>
                  <a:lnTo>
                    <a:pt x="0" y="686"/>
                  </a:lnTo>
                  <a:cubicBezTo>
                    <a:pt x="218" y="778"/>
                    <a:pt x="447" y="848"/>
                    <a:pt x="683" y="897"/>
                  </a:cubicBezTo>
                  <a:lnTo>
                    <a:pt x="1474" y="106"/>
                  </a:lnTo>
                  <a:cubicBezTo>
                    <a:pt x="1207" y="106"/>
                    <a:pt x="940" y="70"/>
                    <a:pt x="683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8" name="Google Shape;13168;p33"/>
            <p:cNvSpPr/>
            <p:nvPr/>
          </p:nvSpPr>
          <p:spPr>
            <a:xfrm>
              <a:off x="5605734" y="1565613"/>
              <a:ext cx="328155" cy="316052"/>
            </a:xfrm>
            <a:custGeom>
              <a:rect b="b" l="l" r="r" t="t"/>
              <a:pathLst>
                <a:path extrusionOk="0" h="12143" w="12608">
                  <a:moveTo>
                    <a:pt x="10774" y="0"/>
                  </a:moveTo>
                  <a:cubicBezTo>
                    <a:pt x="10361" y="0"/>
                    <a:pt x="9947" y="152"/>
                    <a:pt x="9624" y="458"/>
                  </a:cubicBezTo>
                  <a:lnTo>
                    <a:pt x="8466" y="1612"/>
                  </a:lnTo>
                  <a:cubicBezTo>
                    <a:pt x="8347" y="1773"/>
                    <a:pt x="8482" y="1967"/>
                    <a:pt x="8643" y="1967"/>
                  </a:cubicBezTo>
                  <a:cubicBezTo>
                    <a:pt x="8686" y="1967"/>
                    <a:pt x="8730" y="1954"/>
                    <a:pt x="8772" y="1922"/>
                  </a:cubicBezTo>
                  <a:lnTo>
                    <a:pt x="9930" y="764"/>
                  </a:lnTo>
                  <a:cubicBezTo>
                    <a:pt x="10171" y="523"/>
                    <a:pt x="10487" y="403"/>
                    <a:pt x="10803" y="403"/>
                  </a:cubicBezTo>
                  <a:cubicBezTo>
                    <a:pt x="11118" y="403"/>
                    <a:pt x="11434" y="523"/>
                    <a:pt x="11675" y="764"/>
                  </a:cubicBezTo>
                  <a:cubicBezTo>
                    <a:pt x="12157" y="1246"/>
                    <a:pt x="12157" y="2027"/>
                    <a:pt x="11675" y="2509"/>
                  </a:cubicBezTo>
                  <a:lnTo>
                    <a:pt x="10085" y="4100"/>
                  </a:lnTo>
                  <a:cubicBezTo>
                    <a:pt x="9563" y="2828"/>
                    <a:pt x="8362" y="2127"/>
                    <a:pt x="7139" y="2127"/>
                  </a:cubicBezTo>
                  <a:cubicBezTo>
                    <a:pt x="6342" y="2127"/>
                    <a:pt x="5535" y="2425"/>
                    <a:pt x="4902" y="3058"/>
                  </a:cubicBezTo>
                  <a:lnTo>
                    <a:pt x="1239" y="6721"/>
                  </a:lnTo>
                  <a:cubicBezTo>
                    <a:pt x="1" y="7959"/>
                    <a:pt x="1" y="9972"/>
                    <a:pt x="1239" y="11211"/>
                  </a:cubicBezTo>
                  <a:cubicBezTo>
                    <a:pt x="1860" y="11832"/>
                    <a:pt x="2674" y="12142"/>
                    <a:pt x="3487" y="12142"/>
                  </a:cubicBezTo>
                  <a:cubicBezTo>
                    <a:pt x="4300" y="12142"/>
                    <a:pt x="5113" y="11832"/>
                    <a:pt x="5732" y="11211"/>
                  </a:cubicBezTo>
                  <a:lnTo>
                    <a:pt x="7678" y="9268"/>
                  </a:lnTo>
                  <a:cubicBezTo>
                    <a:pt x="7798" y="9107"/>
                    <a:pt x="7663" y="8913"/>
                    <a:pt x="7500" y="8913"/>
                  </a:cubicBezTo>
                  <a:cubicBezTo>
                    <a:pt x="7457" y="8913"/>
                    <a:pt x="7411" y="8927"/>
                    <a:pt x="7368" y="8959"/>
                  </a:cubicBezTo>
                  <a:lnTo>
                    <a:pt x="5423" y="10901"/>
                  </a:lnTo>
                  <a:cubicBezTo>
                    <a:pt x="4890" y="11422"/>
                    <a:pt x="4198" y="11682"/>
                    <a:pt x="3506" y="11682"/>
                  </a:cubicBezTo>
                  <a:cubicBezTo>
                    <a:pt x="2805" y="11682"/>
                    <a:pt x="2105" y="11415"/>
                    <a:pt x="1570" y="10880"/>
                  </a:cubicBezTo>
                  <a:cubicBezTo>
                    <a:pt x="511" y="9817"/>
                    <a:pt x="500" y="8100"/>
                    <a:pt x="1549" y="7027"/>
                  </a:cubicBezTo>
                  <a:lnTo>
                    <a:pt x="5208" y="3368"/>
                  </a:lnTo>
                  <a:cubicBezTo>
                    <a:pt x="5757" y="2819"/>
                    <a:pt x="6452" y="2563"/>
                    <a:pt x="7139" y="2563"/>
                  </a:cubicBezTo>
                  <a:cubicBezTo>
                    <a:pt x="8255" y="2563"/>
                    <a:pt x="9348" y="3241"/>
                    <a:pt x="9747" y="4438"/>
                  </a:cubicBezTo>
                  <a:lnTo>
                    <a:pt x="8016" y="6172"/>
                  </a:lnTo>
                  <a:cubicBezTo>
                    <a:pt x="7769" y="6419"/>
                    <a:pt x="7455" y="6535"/>
                    <a:pt x="7145" y="6535"/>
                  </a:cubicBezTo>
                  <a:cubicBezTo>
                    <a:pt x="6668" y="6535"/>
                    <a:pt x="6200" y="6261"/>
                    <a:pt x="6000" y="5764"/>
                  </a:cubicBezTo>
                  <a:cubicBezTo>
                    <a:pt x="5955" y="5685"/>
                    <a:pt x="5884" y="5651"/>
                    <a:pt x="5813" y="5651"/>
                  </a:cubicBezTo>
                  <a:cubicBezTo>
                    <a:pt x="5682" y="5651"/>
                    <a:pt x="5552" y="5767"/>
                    <a:pt x="5595" y="5929"/>
                  </a:cubicBezTo>
                  <a:cubicBezTo>
                    <a:pt x="5868" y="6601"/>
                    <a:pt x="6501" y="6971"/>
                    <a:pt x="7147" y="6971"/>
                  </a:cubicBezTo>
                  <a:cubicBezTo>
                    <a:pt x="7566" y="6971"/>
                    <a:pt x="7991" y="6815"/>
                    <a:pt x="8326" y="6482"/>
                  </a:cubicBezTo>
                  <a:lnTo>
                    <a:pt x="10145" y="4659"/>
                  </a:lnTo>
                  <a:lnTo>
                    <a:pt x="10152" y="4656"/>
                  </a:lnTo>
                  <a:lnTo>
                    <a:pt x="11988" y="2823"/>
                  </a:lnTo>
                  <a:cubicBezTo>
                    <a:pt x="12608" y="2165"/>
                    <a:pt x="12593" y="1130"/>
                    <a:pt x="11953" y="490"/>
                  </a:cubicBezTo>
                  <a:cubicBezTo>
                    <a:pt x="11629" y="164"/>
                    <a:pt x="11202" y="0"/>
                    <a:pt x="10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9" name="Google Shape;13169;p33"/>
            <p:cNvSpPr/>
            <p:nvPr/>
          </p:nvSpPr>
          <p:spPr>
            <a:xfrm>
              <a:off x="5647587" y="1525687"/>
              <a:ext cx="329977" cy="317640"/>
            </a:xfrm>
            <a:custGeom>
              <a:rect b="b" l="l" r="r" t="t"/>
              <a:pathLst>
                <a:path extrusionOk="0" h="12204" w="12678">
                  <a:moveTo>
                    <a:pt x="9196" y="1"/>
                  </a:moveTo>
                  <a:cubicBezTo>
                    <a:pt x="8384" y="1"/>
                    <a:pt x="7571" y="310"/>
                    <a:pt x="6950" y="930"/>
                  </a:cubicBezTo>
                  <a:lnTo>
                    <a:pt x="5001" y="2875"/>
                  </a:lnTo>
                  <a:cubicBezTo>
                    <a:pt x="4895" y="2956"/>
                    <a:pt x="4884" y="3111"/>
                    <a:pt x="4979" y="3206"/>
                  </a:cubicBezTo>
                  <a:cubicBezTo>
                    <a:pt x="5023" y="3249"/>
                    <a:pt x="5079" y="3271"/>
                    <a:pt x="5134" y="3271"/>
                  </a:cubicBezTo>
                  <a:cubicBezTo>
                    <a:pt x="5200" y="3271"/>
                    <a:pt x="5266" y="3241"/>
                    <a:pt x="5310" y="3181"/>
                  </a:cubicBezTo>
                  <a:lnTo>
                    <a:pt x="7256" y="1236"/>
                  </a:lnTo>
                  <a:cubicBezTo>
                    <a:pt x="7793" y="686"/>
                    <a:pt x="8504" y="411"/>
                    <a:pt x="9215" y="411"/>
                  </a:cubicBezTo>
                  <a:cubicBezTo>
                    <a:pt x="9916" y="411"/>
                    <a:pt x="10616" y="678"/>
                    <a:pt x="11151" y="1215"/>
                  </a:cubicBezTo>
                  <a:cubicBezTo>
                    <a:pt x="12231" y="2291"/>
                    <a:pt x="12220" y="4043"/>
                    <a:pt x="11130" y="5109"/>
                  </a:cubicBezTo>
                  <a:lnTo>
                    <a:pt x="7470" y="8772"/>
                  </a:lnTo>
                  <a:cubicBezTo>
                    <a:pt x="6951" y="9292"/>
                    <a:pt x="6252" y="9574"/>
                    <a:pt x="5533" y="9574"/>
                  </a:cubicBezTo>
                  <a:cubicBezTo>
                    <a:pt x="5323" y="9574"/>
                    <a:pt x="5111" y="9550"/>
                    <a:pt x="4902" y="9501"/>
                  </a:cubicBezTo>
                  <a:cubicBezTo>
                    <a:pt x="3977" y="9282"/>
                    <a:pt x="3234" y="8600"/>
                    <a:pt x="2932" y="7699"/>
                  </a:cubicBezTo>
                  <a:lnTo>
                    <a:pt x="4666" y="5968"/>
                  </a:lnTo>
                  <a:cubicBezTo>
                    <a:pt x="4912" y="5719"/>
                    <a:pt x="5226" y="5602"/>
                    <a:pt x="5537" y="5602"/>
                  </a:cubicBezTo>
                  <a:cubicBezTo>
                    <a:pt x="6014" y="5602"/>
                    <a:pt x="6484" y="5878"/>
                    <a:pt x="6686" y="6376"/>
                  </a:cubicBezTo>
                  <a:cubicBezTo>
                    <a:pt x="6710" y="6474"/>
                    <a:pt x="6798" y="6537"/>
                    <a:pt x="6894" y="6537"/>
                  </a:cubicBezTo>
                  <a:cubicBezTo>
                    <a:pt x="6922" y="6537"/>
                    <a:pt x="6950" y="6531"/>
                    <a:pt x="6978" y="6520"/>
                  </a:cubicBezTo>
                  <a:cubicBezTo>
                    <a:pt x="7101" y="6471"/>
                    <a:pt x="7154" y="6327"/>
                    <a:pt x="7090" y="6211"/>
                  </a:cubicBezTo>
                  <a:cubicBezTo>
                    <a:pt x="6818" y="5539"/>
                    <a:pt x="6183" y="5169"/>
                    <a:pt x="5538" y="5169"/>
                  </a:cubicBezTo>
                  <a:cubicBezTo>
                    <a:pt x="5118" y="5169"/>
                    <a:pt x="4693" y="5326"/>
                    <a:pt x="4360" y="5658"/>
                  </a:cubicBezTo>
                  <a:lnTo>
                    <a:pt x="697" y="9318"/>
                  </a:lnTo>
                  <a:cubicBezTo>
                    <a:pt x="15" y="9965"/>
                    <a:pt x="1" y="11049"/>
                    <a:pt x="666" y="11714"/>
                  </a:cubicBezTo>
                  <a:cubicBezTo>
                    <a:pt x="993" y="12040"/>
                    <a:pt x="1421" y="12203"/>
                    <a:pt x="1848" y="12203"/>
                  </a:cubicBezTo>
                  <a:cubicBezTo>
                    <a:pt x="2291" y="12203"/>
                    <a:pt x="2733" y="12029"/>
                    <a:pt x="3062" y="11682"/>
                  </a:cubicBezTo>
                  <a:lnTo>
                    <a:pt x="4216" y="10528"/>
                  </a:lnTo>
                  <a:cubicBezTo>
                    <a:pt x="4321" y="10447"/>
                    <a:pt x="4332" y="10289"/>
                    <a:pt x="4241" y="10197"/>
                  </a:cubicBezTo>
                  <a:cubicBezTo>
                    <a:pt x="4197" y="10153"/>
                    <a:pt x="4140" y="10132"/>
                    <a:pt x="4083" y="10132"/>
                  </a:cubicBezTo>
                  <a:cubicBezTo>
                    <a:pt x="4016" y="10132"/>
                    <a:pt x="3950" y="10161"/>
                    <a:pt x="3906" y="10218"/>
                  </a:cubicBezTo>
                  <a:lnTo>
                    <a:pt x="2752" y="11372"/>
                  </a:lnTo>
                  <a:cubicBezTo>
                    <a:pt x="2512" y="11613"/>
                    <a:pt x="2197" y="11733"/>
                    <a:pt x="1881" y="11733"/>
                  </a:cubicBezTo>
                  <a:cubicBezTo>
                    <a:pt x="1565" y="11733"/>
                    <a:pt x="1248" y="11612"/>
                    <a:pt x="1007" y="11369"/>
                  </a:cubicBezTo>
                  <a:cubicBezTo>
                    <a:pt x="525" y="10887"/>
                    <a:pt x="525" y="10106"/>
                    <a:pt x="1007" y="9624"/>
                  </a:cubicBezTo>
                  <a:lnTo>
                    <a:pt x="2594" y="8040"/>
                  </a:lnTo>
                  <a:cubicBezTo>
                    <a:pt x="2998" y="9022"/>
                    <a:pt x="3864" y="9740"/>
                    <a:pt x="4909" y="9947"/>
                  </a:cubicBezTo>
                  <a:cubicBezTo>
                    <a:pt x="5118" y="9990"/>
                    <a:pt x="5328" y="10010"/>
                    <a:pt x="5537" y="10010"/>
                  </a:cubicBezTo>
                  <a:cubicBezTo>
                    <a:pt x="6369" y="10010"/>
                    <a:pt x="7178" y="9681"/>
                    <a:pt x="7780" y="9082"/>
                  </a:cubicBezTo>
                  <a:lnTo>
                    <a:pt x="11439" y="5419"/>
                  </a:lnTo>
                  <a:cubicBezTo>
                    <a:pt x="12678" y="4181"/>
                    <a:pt x="12678" y="2168"/>
                    <a:pt x="11443" y="930"/>
                  </a:cubicBezTo>
                  <a:cubicBezTo>
                    <a:pt x="10822" y="310"/>
                    <a:pt x="10009" y="1"/>
                    <a:pt x="9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70" name="Google Shape;13170;p33"/>
          <p:cNvGrpSpPr/>
          <p:nvPr/>
        </p:nvGrpSpPr>
        <p:grpSpPr>
          <a:xfrm>
            <a:off x="5186041" y="1525609"/>
            <a:ext cx="266964" cy="356056"/>
            <a:chOff x="5186041" y="1525609"/>
            <a:chExt cx="266964" cy="356056"/>
          </a:xfrm>
        </p:grpSpPr>
        <p:sp>
          <p:nvSpPr>
            <p:cNvPr id="13171" name="Google Shape;13171;p33"/>
            <p:cNvSpPr/>
            <p:nvPr/>
          </p:nvSpPr>
          <p:spPr>
            <a:xfrm>
              <a:off x="5275524" y="1603977"/>
              <a:ext cx="31337" cy="68999"/>
            </a:xfrm>
            <a:custGeom>
              <a:rect b="b" l="l" r="r" t="t"/>
              <a:pathLst>
                <a:path extrusionOk="0" h="2651" w="1204">
                  <a:moveTo>
                    <a:pt x="721" y="1"/>
                  </a:moveTo>
                  <a:cubicBezTo>
                    <a:pt x="324" y="1"/>
                    <a:pt x="0" y="325"/>
                    <a:pt x="0" y="726"/>
                  </a:cubicBezTo>
                  <a:lnTo>
                    <a:pt x="0" y="895"/>
                  </a:lnTo>
                  <a:cubicBezTo>
                    <a:pt x="0" y="1099"/>
                    <a:pt x="32" y="1306"/>
                    <a:pt x="99" y="1503"/>
                  </a:cubicBezTo>
                  <a:lnTo>
                    <a:pt x="482" y="2650"/>
                  </a:lnTo>
                  <a:lnTo>
                    <a:pt x="1203" y="2650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2" name="Google Shape;13172;p33"/>
            <p:cNvSpPr/>
            <p:nvPr/>
          </p:nvSpPr>
          <p:spPr>
            <a:xfrm>
              <a:off x="5287965" y="1597679"/>
              <a:ext cx="75298" cy="75298"/>
            </a:xfrm>
            <a:custGeom>
              <a:rect b="b" l="l" r="r" t="t"/>
              <a:pathLst>
                <a:path extrusionOk="0" h="2893" w="2893">
                  <a:moveTo>
                    <a:pt x="725" y="0"/>
                  </a:moveTo>
                  <a:cubicBezTo>
                    <a:pt x="324" y="0"/>
                    <a:pt x="1" y="324"/>
                    <a:pt x="1" y="721"/>
                  </a:cubicBezTo>
                  <a:cubicBezTo>
                    <a:pt x="1" y="989"/>
                    <a:pt x="219" y="1207"/>
                    <a:pt x="486" y="1207"/>
                  </a:cubicBezTo>
                  <a:lnTo>
                    <a:pt x="2414" y="2892"/>
                  </a:lnTo>
                  <a:lnTo>
                    <a:pt x="2822" y="1467"/>
                  </a:lnTo>
                  <a:cubicBezTo>
                    <a:pt x="2868" y="1295"/>
                    <a:pt x="2893" y="1116"/>
                    <a:pt x="2893" y="936"/>
                  </a:cubicBezTo>
                  <a:lnTo>
                    <a:pt x="2893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3" name="Google Shape;13173;p33"/>
            <p:cNvSpPr/>
            <p:nvPr/>
          </p:nvSpPr>
          <p:spPr>
            <a:xfrm>
              <a:off x="5299417" y="1692445"/>
              <a:ext cx="40134" cy="35189"/>
            </a:xfrm>
            <a:custGeom>
              <a:rect b="b" l="l" r="r" t="t"/>
              <a:pathLst>
                <a:path extrusionOk="0" h="1352" w="1542">
                  <a:moveTo>
                    <a:pt x="0" y="1"/>
                  </a:moveTo>
                  <a:lnTo>
                    <a:pt x="0" y="1352"/>
                  </a:lnTo>
                  <a:lnTo>
                    <a:pt x="1542" y="1352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4" name="Google Shape;13174;p33"/>
            <p:cNvSpPr/>
            <p:nvPr/>
          </p:nvSpPr>
          <p:spPr>
            <a:xfrm>
              <a:off x="5299417" y="1692445"/>
              <a:ext cx="40134" cy="21863"/>
            </a:xfrm>
            <a:custGeom>
              <a:rect b="b" l="l" r="r" t="t"/>
              <a:pathLst>
                <a:path extrusionOk="0" h="840" w="1542">
                  <a:moveTo>
                    <a:pt x="0" y="1"/>
                  </a:moveTo>
                  <a:lnTo>
                    <a:pt x="0" y="687"/>
                  </a:lnTo>
                  <a:cubicBezTo>
                    <a:pt x="247" y="789"/>
                    <a:pt x="508" y="840"/>
                    <a:pt x="770" y="840"/>
                  </a:cubicBezTo>
                  <a:cubicBezTo>
                    <a:pt x="1031" y="840"/>
                    <a:pt x="1294" y="789"/>
                    <a:pt x="1542" y="687"/>
                  </a:cubicBezTo>
                  <a:lnTo>
                    <a:pt x="1542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5" name="Google Shape;13175;p33"/>
            <p:cNvSpPr/>
            <p:nvPr/>
          </p:nvSpPr>
          <p:spPr>
            <a:xfrm>
              <a:off x="5252619" y="1714256"/>
              <a:ext cx="133729" cy="67411"/>
            </a:xfrm>
            <a:custGeom>
              <a:rect b="b" l="l" r="r" t="t"/>
              <a:pathLst>
                <a:path extrusionOk="0" h="2590" w="5138">
                  <a:moveTo>
                    <a:pt x="1795" y="0"/>
                  </a:moveTo>
                  <a:lnTo>
                    <a:pt x="556" y="356"/>
                  </a:lnTo>
                  <a:cubicBezTo>
                    <a:pt x="226" y="451"/>
                    <a:pt x="1" y="753"/>
                    <a:pt x="1" y="1098"/>
                  </a:cubicBezTo>
                  <a:lnTo>
                    <a:pt x="1" y="2590"/>
                  </a:lnTo>
                  <a:lnTo>
                    <a:pt x="5138" y="2590"/>
                  </a:lnTo>
                  <a:lnTo>
                    <a:pt x="5138" y="1098"/>
                  </a:lnTo>
                  <a:cubicBezTo>
                    <a:pt x="5138" y="753"/>
                    <a:pt x="4909" y="451"/>
                    <a:pt x="4578" y="356"/>
                  </a:cubicBezTo>
                  <a:lnTo>
                    <a:pt x="3340" y="0"/>
                  </a:lnTo>
                  <a:lnTo>
                    <a:pt x="2569" y="514"/>
                  </a:lnTo>
                  <a:lnTo>
                    <a:pt x="1795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6" name="Google Shape;13176;p33"/>
            <p:cNvSpPr/>
            <p:nvPr/>
          </p:nvSpPr>
          <p:spPr>
            <a:xfrm>
              <a:off x="5281822" y="1629068"/>
              <a:ext cx="75402" cy="68999"/>
            </a:xfrm>
            <a:custGeom>
              <a:rect b="b" l="l" r="r" t="t"/>
              <a:pathLst>
                <a:path extrusionOk="0" h="2651" w="2897">
                  <a:moveTo>
                    <a:pt x="918" y="1"/>
                  </a:moveTo>
                  <a:cubicBezTo>
                    <a:pt x="791" y="1"/>
                    <a:pt x="667" y="53"/>
                    <a:pt x="578" y="145"/>
                  </a:cubicBezTo>
                  <a:lnTo>
                    <a:pt x="142" y="582"/>
                  </a:lnTo>
                  <a:cubicBezTo>
                    <a:pt x="50" y="670"/>
                    <a:pt x="1" y="793"/>
                    <a:pt x="1" y="923"/>
                  </a:cubicBezTo>
                  <a:lnTo>
                    <a:pt x="1" y="1204"/>
                  </a:lnTo>
                  <a:cubicBezTo>
                    <a:pt x="1" y="2003"/>
                    <a:pt x="648" y="2650"/>
                    <a:pt x="1447" y="2650"/>
                  </a:cubicBezTo>
                  <a:cubicBezTo>
                    <a:pt x="2246" y="2650"/>
                    <a:pt x="2893" y="2003"/>
                    <a:pt x="2893" y="1204"/>
                  </a:cubicBezTo>
                  <a:lnTo>
                    <a:pt x="2893" y="898"/>
                  </a:lnTo>
                  <a:cubicBezTo>
                    <a:pt x="2897" y="768"/>
                    <a:pt x="2844" y="645"/>
                    <a:pt x="2756" y="557"/>
                  </a:cubicBezTo>
                  <a:cubicBezTo>
                    <a:pt x="2383" y="191"/>
                    <a:pt x="1700" y="26"/>
                    <a:pt x="930" y="1"/>
                  </a:cubicBezTo>
                  <a:cubicBezTo>
                    <a:pt x="926" y="1"/>
                    <a:pt x="922" y="1"/>
                    <a:pt x="918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7" name="Google Shape;13177;p33"/>
            <p:cNvSpPr/>
            <p:nvPr/>
          </p:nvSpPr>
          <p:spPr>
            <a:xfrm>
              <a:off x="5281744" y="1629172"/>
              <a:ext cx="75219" cy="67437"/>
            </a:xfrm>
            <a:custGeom>
              <a:rect b="b" l="l" r="r" t="t"/>
              <a:pathLst>
                <a:path extrusionOk="0" h="2591" w="2890">
                  <a:moveTo>
                    <a:pt x="919" y="0"/>
                  </a:moveTo>
                  <a:cubicBezTo>
                    <a:pt x="791" y="0"/>
                    <a:pt x="669" y="49"/>
                    <a:pt x="581" y="141"/>
                  </a:cubicBezTo>
                  <a:lnTo>
                    <a:pt x="0" y="718"/>
                  </a:lnTo>
                  <a:lnTo>
                    <a:pt x="0" y="1204"/>
                  </a:lnTo>
                  <a:cubicBezTo>
                    <a:pt x="0" y="1848"/>
                    <a:pt x="426" y="2414"/>
                    <a:pt x="1045" y="2590"/>
                  </a:cubicBezTo>
                  <a:cubicBezTo>
                    <a:pt x="838" y="2337"/>
                    <a:pt x="725" y="2017"/>
                    <a:pt x="725" y="1686"/>
                  </a:cubicBezTo>
                  <a:lnTo>
                    <a:pt x="725" y="1151"/>
                  </a:lnTo>
                  <a:cubicBezTo>
                    <a:pt x="725" y="873"/>
                    <a:pt x="957" y="669"/>
                    <a:pt x="1235" y="669"/>
                  </a:cubicBezTo>
                  <a:cubicBezTo>
                    <a:pt x="1665" y="669"/>
                    <a:pt x="2520" y="722"/>
                    <a:pt x="2889" y="993"/>
                  </a:cubicBezTo>
                  <a:cubicBezTo>
                    <a:pt x="2871" y="891"/>
                    <a:pt x="2829" y="627"/>
                    <a:pt x="2755" y="553"/>
                  </a:cubicBezTo>
                  <a:cubicBezTo>
                    <a:pt x="2382" y="191"/>
                    <a:pt x="1700" y="25"/>
                    <a:pt x="933" y="1"/>
                  </a:cubicBezTo>
                  <a:cubicBezTo>
                    <a:pt x="928" y="0"/>
                    <a:pt x="924" y="0"/>
                    <a:pt x="919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8" name="Google Shape;13178;p33"/>
            <p:cNvSpPr/>
            <p:nvPr/>
          </p:nvSpPr>
          <p:spPr>
            <a:xfrm>
              <a:off x="5191272" y="1530918"/>
              <a:ext cx="256423" cy="345541"/>
            </a:xfrm>
            <a:custGeom>
              <a:rect b="b" l="l" r="r" t="t"/>
              <a:pathLst>
                <a:path extrusionOk="0" h="13276" w="9852">
                  <a:moveTo>
                    <a:pt x="4925" y="1284"/>
                  </a:moveTo>
                  <a:cubicBezTo>
                    <a:pt x="5394" y="1284"/>
                    <a:pt x="5868" y="1375"/>
                    <a:pt x="6319" y="1562"/>
                  </a:cubicBezTo>
                  <a:cubicBezTo>
                    <a:pt x="7677" y="2125"/>
                    <a:pt x="8564" y="3452"/>
                    <a:pt x="8564" y="4926"/>
                  </a:cubicBezTo>
                  <a:cubicBezTo>
                    <a:pt x="8564" y="6935"/>
                    <a:pt x="6935" y="8564"/>
                    <a:pt x="4926" y="8564"/>
                  </a:cubicBezTo>
                  <a:cubicBezTo>
                    <a:pt x="3452" y="8564"/>
                    <a:pt x="2125" y="7678"/>
                    <a:pt x="1562" y="6316"/>
                  </a:cubicBezTo>
                  <a:cubicBezTo>
                    <a:pt x="999" y="4954"/>
                    <a:pt x="1309" y="3389"/>
                    <a:pt x="2350" y="2351"/>
                  </a:cubicBezTo>
                  <a:cubicBezTo>
                    <a:pt x="3047" y="1654"/>
                    <a:pt x="3977" y="1284"/>
                    <a:pt x="4925" y="1284"/>
                  </a:cubicBezTo>
                  <a:close/>
                  <a:moveTo>
                    <a:pt x="4920" y="0"/>
                  </a:moveTo>
                  <a:cubicBezTo>
                    <a:pt x="2199" y="0"/>
                    <a:pt x="0" y="2205"/>
                    <a:pt x="0" y="4926"/>
                  </a:cubicBezTo>
                  <a:cubicBezTo>
                    <a:pt x="0" y="10063"/>
                    <a:pt x="4926" y="13275"/>
                    <a:pt x="4926" y="13275"/>
                  </a:cubicBezTo>
                  <a:cubicBezTo>
                    <a:pt x="4926" y="13275"/>
                    <a:pt x="9852" y="10063"/>
                    <a:pt x="9852" y="4926"/>
                  </a:cubicBezTo>
                  <a:cubicBezTo>
                    <a:pt x="9852" y="2203"/>
                    <a:pt x="7646" y="0"/>
                    <a:pt x="4926" y="0"/>
                  </a:cubicBezTo>
                  <a:cubicBezTo>
                    <a:pt x="4924" y="0"/>
                    <a:pt x="4922" y="0"/>
                    <a:pt x="492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9" name="Google Shape;13179;p33"/>
            <p:cNvSpPr/>
            <p:nvPr/>
          </p:nvSpPr>
          <p:spPr>
            <a:xfrm>
              <a:off x="5191272" y="1530918"/>
              <a:ext cx="243071" cy="345541"/>
            </a:xfrm>
            <a:custGeom>
              <a:rect b="b" l="l" r="r" t="t"/>
              <a:pathLst>
                <a:path extrusionOk="0" h="13276" w="9339">
                  <a:moveTo>
                    <a:pt x="4929" y="1283"/>
                  </a:moveTo>
                  <a:cubicBezTo>
                    <a:pt x="5397" y="1283"/>
                    <a:pt x="5869" y="1373"/>
                    <a:pt x="6319" y="1559"/>
                  </a:cubicBezTo>
                  <a:cubicBezTo>
                    <a:pt x="7677" y="2125"/>
                    <a:pt x="8564" y="3452"/>
                    <a:pt x="8564" y="4926"/>
                  </a:cubicBezTo>
                  <a:cubicBezTo>
                    <a:pt x="8564" y="6935"/>
                    <a:pt x="6935" y="8564"/>
                    <a:pt x="4926" y="8564"/>
                  </a:cubicBezTo>
                  <a:cubicBezTo>
                    <a:pt x="3452" y="8564"/>
                    <a:pt x="2125" y="7678"/>
                    <a:pt x="1562" y="6316"/>
                  </a:cubicBezTo>
                  <a:cubicBezTo>
                    <a:pt x="999" y="4954"/>
                    <a:pt x="1309" y="3389"/>
                    <a:pt x="2350" y="2351"/>
                  </a:cubicBezTo>
                  <a:cubicBezTo>
                    <a:pt x="3048" y="1653"/>
                    <a:pt x="3980" y="1283"/>
                    <a:pt x="4929" y="1283"/>
                  </a:cubicBezTo>
                  <a:close/>
                  <a:moveTo>
                    <a:pt x="4920" y="0"/>
                  </a:moveTo>
                  <a:cubicBezTo>
                    <a:pt x="2203" y="0"/>
                    <a:pt x="0" y="2205"/>
                    <a:pt x="0" y="4926"/>
                  </a:cubicBezTo>
                  <a:cubicBezTo>
                    <a:pt x="0" y="10063"/>
                    <a:pt x="4926" y="13275"/>
                    <a:pt x="4926" y="13275"/>
                  </a:cubicBezTo>
                  <a:cubicBezTo>
                    <a:pt x="4926" y="13275"/>
                    <a:pt x="3783" y="11710"/>
                    <a:pt x="3089" y="9018"/>
                  </a:cubicBezTo>
                  <a:cubicBezTo>
                    <a:pt x="3069" y="8933"/>
                    <a:pt x="3134" y="8857"/>
                    <a:pt x="3214" y="8857"/>
                  </a:cubicBezTo>
                  <a:cubicBezTo>
                    <a:pt x="3229" y="8857"/>
                    <a:pt x="3246" y="8860"/>
                    <a:pt x="3262" y="8867"/>
                  </a:cubicBezTo>
                  <a:cubicBezTo>
                    <a:pt x="3799" y="9095"/>
                    <a:pt x="4368" y="9208"/>
                    <a:pt x="4934" y="9208"/>
                  </a:cubicBezTo>
                  <a:cubicBezTo>
                    <a:pt x="5830" y="9208"/>
                    <a:pt x="6719" y="8926"/>
                    <a:pt x="7463" y="8378"/>
                  </a:cubicBezTo>
                  <a:cubicBezTo>
                    <a:pt x="8680" y="7484"/>
                    <a:pt x="9338" y="6017"/>
                    <a:pt x="9190" y="4518"/>
                  </a:cubicBezTo>
                  <a:cubicBezTo>
                    <a:pt x="9007" y="2565"/>
                    <a:pt x="7473" y="961"/>
                    <a:pt x="5535" y="683"/>
                  </a:cubicBezTo>
                  <a:cubicBezTo>
                    <a:pt x="5334" y="654"/>
                    <a:pt x="5131" y="640"/>
                    <a:pt x="4930" y="640"/>
                  </a:cubicBezTo>
                  <a:cubicBezTo>
                    <a:pt x="4612" y="640"/>
                    <a:pt x="4296" y="675"/>
                    <a:pt x="3987" y="746"/>
                  </a:cubicBezTo>
                  <a:cubicBezTo>
                    <a:pt x="3976" y="748"/>
                    <a:pt x="3966" y="750"/>
                    <a:pt x="3956" y="750"/>
                  </a:cubicBezTo>
                  <a:cubicBezTo>
                    <a:pt x="3847" y="750"/>
                    <a:pt x="3783" y="615"/>
                    <a:pt x="3863" y="532"/>
                  </a:cubicBezTo>
                  <a:cubicBezTo>
                    <a:pt x="4184" y="190"/>
                    <a:pt x="4543" y="0"/>
                    <a:pt x="4926" y="0"/>
                  </a:cubicBezTo>
                  <a:cubicBezTo>
                    <a:pt x="4924" y="0"/>
                    <a:pt x="4922" y="0"/>
                    <a:pt x="492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0" name="Google Shape;13180;p33"/>
            <p:cNvSpPr/>
            <p:nvPr/>
          </p:nvSpPr>
          <p:spPr>
            <a:xfrm>
              <a:off x="5209674" y="1559132"/>
              <a:ext cx="176050" cy="164025"/>
            </a:xfrm>
            <a:custGeom>
              <a:rect b="b" l="l" r="r" t="t"/>
              <a:pathLst>
                <a:path extrusionOk="0" h="6302" w="6764">
                  <a:moveTo>
                    <a:pt x="4222" y="1"/>
                  </a:moveTo>
                  <a:cubicBezTo>
                    <a:pt x="3235" y="1"/>
                    <a:pt x="2252" y="380"/>
                    <a:pt x="1506" y="1126"/>
                  </a:cubicBezTo>
                  <a:cubicBezTo>
                    <a:pt x="131" y="2502"/>
                    <a:pt x="0" y="4687"/>
                    <a:pt x="1200" y="6217"/>
                  </a:cubicBezTo>
                  <a:cubicBezTo>
                    <a:pt x="1245" y="6277"/>
                    <a:pt x="1302" y="6302"/>
                    <a:pt x="1357" y="6302"/>
                  </a:cubicBezTo>
                  <a:cubicBezTo>
                    <a:pt x="1507" y="6302"/>
                    <a:pt x="1648" y="6121"/>
                    <a:pt x="1517" y="5967"/>
                  </a:cubicBezTo>
                  <a:cubicBezTo>
                    <a:pt x="437" y="4599"/>
                    <a:pt x="553" y="2639"/>
                    <a:pt x="1784" y="1407"/>
                  </a:cubicBezTo>
                  <a:cubicBezTo>
                    <a:pt x="2453" y="738"/>
                    <a:pt x="3335" y="398"/>
                    <a:pt x="4220" y="398"/>
                  </a:cubicBezTo>
                  <a:cubicBezTo>
                    <a:pt x="4969" y="398"/>
                    <a:pt x="5720" y="641"/>
                    <a:pt x="6348" y="1136"/>
                  </a:cubicBezTo>
                  <a:cubicBezTo>
                    <a:pt x="6389" y="1169"/>
                    <a:pt x="6432" y="1183"/>
                    <a:pt x="6472" y="1183"/>
                  </a:cubicBezTo>
                  <a:cubicBezTo>
                    <a:pt x="6636" y="1183"/>
                    <a:pt x="6763" y="956"/>
                    <a:pt x="6594" y="823"/>
                  </a:cubicBezTo>
                  <a:cubicBezTo>
                    <a:pt x="5894" y="272"/>
                    <a:pt x="5057" y="1"/>
                    <a:pt x="42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1" name="Google Shape;13181;p33"/>
            <p:cNvSpPr/>
            <p:nvPr/>
          </p:nvSpPr>
          <p:spPr>
            <a:xfrm>
              <a:off x="5186041" y="1525609"/>
              <a:ext cx="266964" cy="356056"/>
            </a:xfrm>
            <a:custGeom>
              <a:rect b="b" l="l" r="r" t="t"/>
              <a:pathLst>
                <a:path extrusionOk="0" h="13680" w="10257">
                  <a:moveTo>
                    <a:pt x="5127" y="405"/>
                  </a:moveTo>
                  <a:cubicBezTo>
                    <a:pt x="7738" y="405"/>
                    <a:pt x="9852" y="2519"/>
                    <a:pt x="9852" y="5130"/>
                  </a:cubicBezTo>
                  <a:cubicBezTo>
                    <a:pt x="9849" y="6270"/>
                    <a:pt x="9599" y="7407"/>
                    <a:pt x="9103" y="8511"/>
                  </a:cubicBezTo>
                  <a:cubicBezTo>
                    <a:pt x="8702" y="9398"/>
                    <a:pt x="8142" y="10267"/>
                    <a:pt x="7442" y="11090"/>
                  </a:cubicBezTo>
                  <a:cubicBezTo>
                    <a:pt x="6760" y="11896"/>
                    <a:pt x="5982" y="12614"/>
                    <a:pt x="5127" y="13233"/>
                  </a:cubicBezTo>
                  <a:cubicBezTo>
                    <a:pt x="4272" y="12617"/>
                    <a:pt x="3498" y="11900"/>
                    <a:pt x="2815" y="11101"/>
                  </a:cubicBezTo>
                  <a:cubicBezTo>
                    <a:pt x="2112" y="10274"/>
                    <a:pt x="1552" y="9405"/>
                    <a:pt x="1155" y="8518"/>
                  </a:cubicBezTo>
                  <a:cubicBezTo>
                    <a:pt x="655" y="7410"/>
                    <a:pt x="405" y="6274"/>
                    <a:pt x="405" y="5130"/>
                  </a:cubicBezTo>
                  <a:cubicBezTo>
                    <a:pt x="405" y="2519"/>
                    <a:pt x="2520" y="405"/>
                    <a:pt x="5127" y="405"/>
                  </a:cubicBezTo>
                  <a:close/>
                  <a:moveTo>
                    <a:pt x="5127" y="0"/>
                  </a:moveTo>
                  <a:cubicBezTo>
                    <a:pt x="2295" y="4"/>
                    <a:pt x="4" y="2298"/>
                    <a:pt x="1" y="5130"/>
                  </a:cubicBezTo>
                  <a:cubicBezTo>
                    <a:pt x="1" y="6330"/>
                    <a:pt x="264" y="7526"/>
                    <a:pt x="789" y="8684"/>
                  </a:cubicBezTo>
                  <a:cubicBezTo>
                    <a:pt x="1204" y="9606"/>
                    <a:pt x="1784" y="10506"/>
                    <a:pt x="2513" y="11361"/>
                  </a:cubicBezTo>
                  <a:cubicBezTo>
                    <a:pt x="3748" y="12811"/>
                    <a:pt x="4965" y="13613"/>
                    <a:pt x="5018" y="13648"/>
                  </a:cubicBezTo>
                  <a:cubicBezTo>
                    <a:pt x="5051" y="13669"/>
                    <a:pt x="5090" y="13680"/>
                    <a:pt x="5129" y="13680"/>
                  </a:cubicBezTo>
                  <a:cubicBezTo>
                    <a:pt x="5167" y="13680"/>
                    <a:pt x="5206" y="13669"/>
                    <a:pt x="5240" y="13648"/>
                  </a:cubicBezTo>
                  <a:cubicBezTo>
                    <a:pt x="5289" y="13613"/>
                    <a:pt x="6506" y="12811"/>
                    <a:pt x="7745" y="11361"/>
                  </a:cubicBezTo>
                  <a:cubicBezTo>
                    <a:pt x="8473" y="10506"/>
                    <a:pt x="9050" y="9606"/>
                    <a:pt x="9469" y="8684"/>
                  </a:cubicBezTo>
                  <a:cubicBezTo>
                    <a:pt x="9990" y="7526"/>
                    <a:pt x="10257" y="6330"/>
                    <a:pt x="10257" y="5130"/>
                  </a:cubicBezTo>
                  <a:cubicBezTo>
                    <a:pt x="10253" y="2298"/>
                    <a:pt x="7956" y="4"/>
                    <a:pt x="51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2" name="Google Shape;13182;p33"/>
            <p:cNvSpPr/>
            <p:nvPr/>
          </p:nvSpPr>
          <p:spPr>
            <a:xfrm>
              <a:off x="5291713" y="1624435"/>
              <a:ext cx="57130" cy="17855"/>
            </a:xfrm>
            <a:custGeom>
              <a:rect b="b" l="l" r="r" t="t"/>
              <a:pathLst>
                <a:path extrusionOk="0" h="686" w="2195">
                  <a:moveTo>
                    <a:pt x="793" y="0"/>
                  </a:moveTo>
                  <a:cubicBezTo>
                    <a:pt x="603" y="0"/>
                    <a:pt x="393" y="18"/>
                    <a:pt x="166" y="63"/>
                  </a:cubicBezTo>
                  <a:cubicBezTo>
                    <a:pt x="75" y="84"/>
                    <a:pt x="8" y="165"/>
                    <a:pt x="8" y="260"/>
                  </a:cubicBezTo>
                  <a:lnTo>
                    <a:pt x="8" y="475"/>
                  </a:lnTo>
                  <a:cubicBezTo>
                    <a:pt x="1" y="587"/>
                    <a:pt x="92" y="686"/>
                    <a:pt x="209" y="686"/>
                  </a:cubicBezTo>
                  <a:cubicBezTo>
                    <a:pt x="321" y="686"/>
                    <a:pt x="413" y="587"/>
                    <a:pt x="409" y="475"/>
                  </a:cubicBezTo>
                  <a:lnTo>
                    <a:pt x="409" y="429"/>
                  </a:lnTo>
                  <a:cubicBezTo>
                    <a:pt x="536" y="410"/>
                    <a:pt x="664" y="400"/>
                    <a:pt x="791" y="400"/>
                  </a:cubicBezTo>
                  <a:cubicBezTo>
                    <a:pt x="995" y="400"/>
                    <a:pt x="1197" y="425"/>
                    <a:pt x="1394" y="475"/>
                  </a:cubicBezTo>
                  <a:cubicBezTo>
                    <a:pt x="1542" y="510"/>
                    <a:pt x="1683" y="566"/>
                    <a:pt x="1813" y="643"/>
                  </a:cubicBezTo>
                  <a:cubicBezTo>
                    <a:pt x="1847" y="662"/>
                    <a:pt x="1880" y="670"/>
                    <a:pt x="1911" y="670"/>
                  </a:cubicBezTo>
                  <a:cubicBezTo>
                    <a:pt x="2080" y="670"/>
                    <a:pt x="2194" y="437"/>
                    <a:pt x="2031" y="309"/>
                  </a:cubicBezTo>
                  <a:cubicBezTo>
                    <a:pt x="2009" y="292"/>
                    <a:pt x="1557" y="0"/>
                    <a:pt x="7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3" name="Google Shape;13183;p33"/>
            <p:cNvSpPr/>
            <p:nvPr/>
          </p:nvSpPr>
          <p:spPr>
            <a:xfrm>
              <a:off x="5255092" y="1592551"/>
              <a:ext cx="174306" cy="166524"/>
            </a:xfrm>
            <a:custGeom>
              <a:rect b="b" l="l" r="r" t="t"/>
              <a:pathLst>
                <a:path extrusionOk="0" h="6398" w="6697">
                  <a:moveTo>
                    <a:pt x="3987" y="401"/>
                  </a:moveTo>
                  <a:lnTo>
                    <a:pt x="3987" y="1397"/>
                  </a:lnTo>
                  <a:cubicBezTo>
                    <a:pt x="3983" y="1562"/>
                    <a:pt x="3945" y="1728"/>
                    <a:pt x="3871" y="1879"/>
                  </a:cubicBezTo>
                  <a:lnTo>
                    <a:pt x="3793" y="2037"/>
                  </a:lnTo>
                  <a:cubicBezTo>
                    <a:pt x="3779" y="2062"/>
                    <a:pt x="3772" y="2094"/>
                    <a:pt x="3772" y="2125"/>
                  </a:cubicBezTo>
                  <a:lnTo>
                    <a:pt x="3772" y="2558"/>
                  </a:lnTo>
                  <a:cubicBezTo>
                    <a:pt x="3772" y="3275"/>
                    <a:pt x="3188" y="3854"/>
                    <a:pt x="2476" y="3854"/>
                  </a:cubicBezTo>
                  <a:cubicBezTo>
                    <a:pt x="2461" y="3854"/>
                    <a:pt x="2447" y="3853"/>
                    <a:pt x="2432" y="3853"/>
                  </a:cubicBezTo>
                  <a:cubicBezTo>
                    <a:pt x="1739" y="3832"/>
                    <a:pt x="1176" y="3223"/>
                    <a:pt x="1176" y="2491"/>
                  </a:cubicBezTo>
                  <a:lnTo>
                    <a:pt x="1176" y="2125"/>
                  </a:lnTo>
                  <a:cubicBezTo>
                    <a:pt x="1172" y="2097"/>
                    <a:pt x="1165" y="2065"/>
                    <a:pt x="1155" y="2037"/>
                  </a:cubicBezTo>
                  <a:lnTo>
                    <a:pt x="1074" y="1883"/>
                  </a:lnTo>
                  <a:cubicBezTo>
                    <a:pt x="1000" y="1731"/>
                    <a:pt x="961" y="1566"/>
                    <a:pt x="961" y="1397"/>
                  </a:cubicBezTo>
                  <a:cubicBezTo>
                    <a:pt x="961" y="848"/>
                    <a:pt x="1404" y="401"/>
                    <a:pt x="1953" y="401"/>
                  </a:cubicBezTo>
                  <a:close/>
                  <a:moveTo>
                    <a:pt x="1816" y="4113"/>
                  </a:moveTo>
                  <a:cubicBezTo>
                    <a:pt x="2006" y="4198"/>
                    <a:pt x="2214" y="4247"/>
                    <a:pt x="2421" y="4254"/>
                  </a:cubicBezTo>
                  <a:lnTo>
                    <a:pt x="2421" y="4250"/>
                  </a:lnTo>
                  <a:lnTo>
                    <a:pt x="2474" y="4250"/>
                  </a:lnTo>
                  <a:cubicBezTo>
                    <a:pt x="2699" y="4250"/>
                    <a:pt x="2921" y="4208"/>
                    <a:pt x="3128" y="4120"/>
                  </a:cubicBezTo>
                  <a:lnTo>
                    <a:pt x="3128" y="4395"/>
                  </a:lnTo>
                  <a:cubicBezTo>
                    <a:pt x="3128" y="4455"/>
                    <a:pt x="3139" y="4514"/>
                    <a:pt x="3153" y="4571"/>
                  </a:cubicBezTo>
                  <a:lnTo>
                    <a:pt x="2474" y="5084"/>
                  </a:lnTo>
                  <a:lnTo>
                    <a:pt x="1791" y="4571"/>
                  </a:lnTo>
                  <a:cubicBezTo>
                    <a:pt x="1806" y="4514"/>
                    <a:pt x="1816" y="4455"/>
                    <a:pt x="1816" y="4395"/>
                  </a:cubicBezTo>
                  <a:lnTo>
                    <a:pt x="1816" y="4113"/>
                  </a:lnTo>
                  <a:close/>
                  <a:moveTo>
                    <a:pt x="1559" y="4905"/>
                  </a:moveTo>
                  <a:lnTo>
                    <a:pt x="2273" y="5436"/>
                  </a:lnTo>
                  <a:lnTo>
                    <a:pt x="2273" y="5989"/>
                  </a:lnTo>
                  <a:cubicBezTo>
                    <a:pt x="1630" y="5953"/>
                    <a:pt x="1014" y="5735"/>
                    <a:pt x="490" y="5366"/>
                  </a:cubicBezTo>
                  <a:cubicBezTo>
                    <a:pt x="528" y="5327"/>
                    <a:pt x="578" y="5299"/>
                    <a:pt x="627" y="5281"/>
                  </a:cubicBezTo>
                  <a:lnTo>
                    <a:pt x="627" y="5278"/>
                  </a:lnTo>
                  <a:lnTo>
                    <a:pt x="1408" y="4986"/>
                  </a:lnTo>
                  <a:cubicBezTo>
                    <a:pt x="1464" y="4965"/>
                    <a:pt x="1513" y="4937"/>
                    <a:pt x="1559" y="4905"/>
                  </a:cubicBezTo>
                  <a:close/>
                  <a:moveTo>
                    <a:pt x="3385" y="4905"/>
                  </a:moveTo>
                  <a:cubicBezTo>
                    <a:pt x="3431" y="4940"/>
                    <a:pt x="3484" y="4968"/>
                    <a:pt x="3537" y="4989"/>
                  </a:cubicBezTo>
                  <a:lnTo>
                    <a:pt x="4487" y="5345"/>
                  </a:lnTo>
                  <a:cubicBezTo>
                    <a:pt x="3955" y="5728"/>
                    <a:pt x="3325" y="5953"/>
                    <a:pt x="2675" y="5989"/>
                  </a:cubicBezTo>
                  <a:lnTo>
                    <a:pt x="2675" y="5440"/>
                  </a:lnTo>
                  <a:lnTo>
                    <a:pt x="3385" y="4905"/>
                  </a:lnTo>
                  <a:close/>
                  <a:moveTo>
                    <a:pt x="1953" y="0"/>
                  </a:moveTo>
                  <a:cubicBezTo>
                    <a:pt x="1183" y="0"/>
                    <a:pt x="560" y="623"/>
                    <a:pt x="560" y="1393"/>
                  </a:cubicBezTo>
                  <a:cubicBezTo>
                    <a:pt x="560" y="1626"/>
                    <a:pt x="613" y="1851"/>
                    <a:pt x="715" y="2058"/>
                  </a:cubicBezTo>
                  <a:lnTo>
                    <a:pt x="775" y="2175"/>
                  </a:lnTo>
                  <a:lnTo>
                    <a:pt x="775" y="2491"/>
                  </a:lnTo>
                  <a:cubicBezTo>
                    <a:pt x="775" y="3023"/>
                    <a:pt x="1007" y="3526"/>
                    <a:pt x="1415" y="3867"/>
                  </a:cubicBezTo>
                  <a:lnTo>
                    <a:pt x="1415" y="4398"/>
                  </a:lnTo>
                  <a:cubicBezTo>
                    <a:pt x="1415" y="4493"/>
                    <a:pt x="1355" y="4578"/>
                    <a:pt x="1267" y="4613"/>
                  </a:cubicBezTo>
                  <a:lnTo>
                    <a:pt x="486" y="4905"/>
                  </a:lnTo>
                  <a:cubicBezTo>
                    <a:pt x="286" y="4982"/>
                    <a:pt x="120" y="5137"/>
                    <a:pt x="36" y="5334"/>
                  </a:cubicBezTo>
                  <a:cubicBezTo>
                    <a:pt x="1" y="5415"/>
                    <a:pt x="25" y="5514"/>
                    <a:pt x="96" y="5570"/>
                  </a:cubicBezTo>
                  <a:cubicBezTo>
                    <a:pt x="797" y="6124"/>
                    <a:pt x="1638" y="6397"/>
                    <a:pt x="2476" y="6397"/>
                  </a:cubicBezTo>
                  <a:cubicBezTo>
                    <a:pt x="3464" y="6397"/>
                    <a:pt x="4446" y="6018"/>
                    <a:pt x="5190" y="5274"/>
                  </a:cubicBezTo>
                  <a:cubicBezTo>
                    <a:pt x="6570" y="3895"/>
                    <a:pt x="6696" y="1707"/>
                    <a:pt x="5493" y="176"/>
                  </a:cubicBezTo>
                  <a:cubicBezTo>
                    <a:pt x="5453" y="126"/>
                    <a:pt x="5394" y="100"/>
                    <a:pt x="5335" y="100"/>
                  </a:cubicBezTo>
                  <a:cubicBezTo>
                    <a:pt x="5290" y="100"/>
                    <a:pt x="5246" y="114"/>
                    <a:pt x="5208" y="144"/>
                  </a:cubicBezTo>
                  <a:cubicBezTo>
                    <a:pt x="5120" y="211"/>
                    <a:pt x="5106" y="338"/>
                    <a:pt x="5176" y="426"/>
                  </a:cubicBezTo>
                  <a:cubicBezTo>
                    <a:pt x="6256" y="1795"/>
                    <a:pt x="6140" y="3754"/>
                    <a:pt x="4905" y="4986"/>
                  </a:cubicBezTo>
                  <a:cubicBezTo>
                    <a:pt x="4881" y="5010"/>
                    <a:pt x="4856" y="5035"/>
                    <a:pt x="4831" y="5060"/>
                  </a:cubicBezTo>
                  <a:cubicBezTo>
                    <a:pt x="4789" y="5035"/>
                    <a:pt x="4743" y="5010"/>
                    <a:pt x="4698" y="4993"/>
                  </a:cubicBezTo>
                  <a:lnTo>
                    <a:pt x="3677" y="4613"/>
                  </a:lnTo>
                  <a:cubicBezTo>
                    <a:pt x="3589" y="4578"/>
                    <a:pt x="3530" y="4493"/>
                    <a:pt x="3530" y="4398"/>
                  </a:cubicBezTo>
                  <a:lnTo>
                    <a:pt x="3530" y="3885"/>
                  </a:lnTo>
                  <a:cubicBezTo>
                    <a:pt x="3575" y="3849"/>
                    <a:pt x="3614" y="3814"/>
                    <a:pt x="3656" y="3775"/>
                  </a:cubicBezTo>
                  <a:cubicBezTo>
                    <a:pt x="3987" y="3455"/>
                    <a:pt x="4173" y="3015"/>
                    <a:pt x="4173" y="2558"/>
                  </a:cubicBezTo>
                  <a:lnTo>
                    <a:pt x="4173" y="2175"/>
                  </a:lnTo>
                  <a:lnTo>
                    <a:pt x="4230" y="2058"/>
                  </a:lnTo>
                  <a:cubicBezTo>
                    <a:pt x="4332" y="1851"/>
                    <a:pt x="4385" y="1626"/>
                    <a:pt x="4385" y="1393"/>
                  </a:cubicBezTo>
                  <a:lnTo>
                    <a:pt x="4385" y="201"/>
                  </a:lnTo>
                  <a:cubicBezTo>
                    <a:pt x="4385" y="88"/>
                    <a:pt x="4297" y="0"/>
                    <a:pt x="4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84" name="Google Shape;13184;p33"/>
          <p:cNvGrpSpPr/>
          <p:nvPr/>
        </p:nvGrpSpPr>
        <p:grpSpPr>
          <a:xfrm>
            <a:off x="1356198" y="2907591"/>
            <a:ext cx="379143" cy="337654"/>
            <a:chOff x="1356198" y="2907591"/>
            <a:chExt cx="379143" cy="337654"/>
          </a:xfrm>
        </p:grpSpPr>
        <p:sp>
          <p:nvSpPr>
            <p:cNvPr id="13185" name="Google Shape;13185;p33"/>
            <p:cNvSpPr/>
            <p:nvPr/>
          </p:nvSpPr>
          <p:spPr>
            <a:xfrm>
              <a:off x="1361768" y="3061517"/>
              <a:ext cx="207101" cy="178158"/>
            </a:xfrm>
            <a:custGeom>
              <a:rect b="b" l="l" r="r" t="t"/>
              <a:pathLst>
                <a:path extrusionOk="0" h="6845" w="7957">
                  <a:moveTo>
                    <a:pt x="7752" y="1"/>
                  </a:moveTo>
                  <a:lnTo>
                    <a:pt x="3783" y="3751"/>
                  </a:lnTo>
                  <a:cubicBezTo>
                    <a:pt x="3695" y="3832"/>
                    <a:pt x="3583" y="3878"/>
                    <a:pt x="3466" y="3878"/>
                  </a:cubicBezTo>
                  <a:lnTo>
                    <a:pt x="3424" y="3878"/>
                  </a:lnTo>
                  <a:cubicBezTo>
                    <a:pt x="3171" y="3878"/>
                    <a:pt x="2967" y="3674"/>
                    <a:pt x="2967" y="3421"/>
                  </a:cubicBezTo>
                  <a:lnTo>
                    <a:pt x="2967" y="3192"/>
                  </a:lnTo>
                  <a:lnTo>
                    <a:pt x="1598" y="3192"/>
                  </a:lnTo>
                  <a:lnTo>
                    <a:pt x="1598" y="3533"/>
                  </a:lnTo>
                  <a:cubicBezTo>
                    <a:pt x="1598" y="3737"/>
                    <a:pt x="1461" y="3917"/>
                    <a:pt x="1267" y="3973"/>
                  </a:cubicBezTo>
                  <a:lnTo>
                    <a:pt x="497" y="4191"/>
                  </a:lnTo>
                  <a:cubicBezTo>
                    <a:pt x="201" y="4276"/>
                    <a:pt x="1" y="4547"/>
                    <a:pt x="1" y="4853"/>
                  </a:cubicBezTo>
                  <a:lnTo>
                    <a:pt x="1" y="6844"/>
                  </a:lnTo>
                  <a:lnTo>
                    <a:pt x="3649" y="6844"/>
                  </a:lnTo>
                  <a:lnTo>
                    <a:pt x="3649" y="5623"/>
                  </a:lnTo>
                  <a:cubicBezTo>
                    <a:pt x="3649" y="5380"/>
                    <a:pt x="3748" y="5148"/>
                    <a:pt x="3917" y="4979"/>
                  </a:cubicBezTo>
                  <a:lnTo>
                    <a:pt x="7798" y="1095"/>
                  </a:lnTo>
                  <a:cubicBezTo>
                    <a:pt x="7910" y="979"/>
                    <a:pt x="7956" y="817"/>
                    <a:pt x="7917" y="659"/>
                  </a:cubicBezTo>
                  <a:lnTo>
                    <a:pt x="7752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6" name="Google Shape;13186;p33"/>
            <p:cNvSpPr/>
            <p:nvPr/>
          </p:nvSpPr>
          <p:spPr>
            <a:xfrm>
              <a:off x="1516085" y="2913161"/>
              <a:ext cx="213686" cy="178054"/>
            </a:xfrm>
            <a:custGeom>
              <a:rect b="b" l="l" r="r" t="t"/>
              <a:pathLst>
                <a:path extrusionOk="0" h="6841" w="8210">
                  <a:moveTo>
                    <a:pt x="454" y="1"/>
                  </a:moveTo>
                  <a:cubicBezTo>
                    <a:pt x="204" y="1"/>
                    <a:pt x="0" y="205"/>
                    <a:pt x="0" y="455"/>
                  </a:cubicBezTo>
                  <a:lnTo>
                    <a:pt x="0" y="6383"/>
                  </a:lnTo>
                  <a:cubicBezTo>
                    <a:pt x="0" y="6637"/>
                    <a:pt x="204" y="6841"/>
                    <a:pt x="454" y="6841"/>
                  </a:cubicBezTo>
                  <a:lnTo>
                    <a:pt x="7752" y="6841"/>
                  </a:lnTo>
                  <a:cubicBezTo>
                    <a:pt x="8005" y="6841"/>
                    <a:pt x="8209" y="6637"/>
                    <a:pt x="8209" y="6383"/>
                  </a:cubicBezTo>
                  <a:lnTo>
                    <a:pt x="8209" y="455"/>
                  </a:lnTo>
                  <a:cubicBezTo>
                    <a:pt x="8209" y="205"/>
                    <a:pt x="8005" y="1"/>
                    <a:pt x="7752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7" name="Google Shape;13187;p33"/>
            <p:cNvSpPr/>
            <p:nvPr/>
          </p:nvSpPr>
          <p:spPr>
            <a:xfrm>
              <a:off x="1379545" y="3061517"/>
              <a:ext cx="29697" cy="65329"/>
            </a:xfrm>
            <a:custGeom>
              <a:rect b="b" l="l" r="r" t="t"/>
              <a:pathLst>
                <a:path extrusionOk="0" h="2510" w="1141">
                  <a:moveTo>
                    <a:pt x="686" y="1"/>
                  </a:moveTo>
                  <a:cubicBezTo>
                    <a:pt x="306" y="1"/>
                    <a:pt x="0" y="307"/>
                    <a:pt x="0" y="683"/>
                  </a:cubicBezTo>
                  <a:lnTo>
                    <a:pt x="0" y="845"/>
                  </a:lnTo>
                  <a:cubicBezTo>
                    <a:pt x="0" y="1039"/>
                    <a:pt x="32" y="1236"/>
                    <a:pt x="95" y="1422"/>
                  </a:cubicBezTo>
                  <a:lnTo>
                    <a:pt x="458" y="2509"/>
                  </a:lnTo>
                  <a:lnTo>
                    <a:pt x="1140" y="2509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8" name="Google Shape;13188;p33"/>
            <p:cNvSpPr/>
            <p:nvPr/>
          </p:nvSpPr>
          <p:spPr>
            <a:xfrm>
              <a:off x="1391440" y="3055661"/>
              <a:ext cx="71289" cy="71185"/>
            </a:xfrm>
            <a:custGeom>
              <a:rect b="b" l="l" r="r" t="t"/>
              <a:pathLst>
                <a:path extrusionOk="0" h="2735" w="2739">
                  <a:moveTo>
                    <a:pt x="683" y="1"/>
                  </a:moveTo>
                  <a:cubicBezTo>
                    <a:pt x="307" y="1"/>
                    <a:pt x="1" y="303"/>
                    <a:pt x="1" y="683"/>
                  </a:cubicBezTo>
                  <a:cubicBezTo>
                    <a:pt x="1" y="933"/>
                    <a:pt x="205" y="1137"/>
                    <a:pt x="458" y="1137"/>
                  </a:cubicBezTo>
                  <a:lnTo>
                    <a:pt x="2281" y="2734"/>
                  </a:lnTo>
                  <a:lnTo>
                    <a:pt x="2685" y="1323"/>
                  </a:lnTo>
                  <a:cubicBezTo>
                    <a:pt x="2721" y="1200"/>
                    <a:pt x="2738" y="1074"/>
                    <a:pt x="2738" y="947"/>
                  </a:cubicBezTo>
                  <a:lnTo>
                    <a:pt x="2738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9" name="Google Shape;13189;p33"/>
            <p:cNvSpPr/>
            <p:nvPr/>
          </p:nvSpPr>
          <p:spPr>
            <a:xfrm>
              <a:off x="1403360" y="3144571"/>
              <a:ext cx="35554" cy="29697"/>
            </a:xfrm>
            <a:custGeom>
              <a:rect b="b" l="l" r="r" t="t"/>
              <a:pathLst>
                <a:path extrusionOk="0" h="1141" w="1366">
                  <a:moveTo>
                    <a:pt x="0" y="1"/>
                  </a:moveTo>
                  <a:lnTo>
                    <a:pt x="0" y="458"/>
                  </a:lnTo>
                  <a:cubicBezTo>
                    <a:pt x="0" y="835"/>
                    <a:pt x="306" y="1141"/>
                    <a:pt x="683" y="1141"/>
                  </a:cubicBezTo>
                  <a:cubicBezTo>
                    <a:pt x="1059" y="1141"/>
                    <a:pt x="1365" y="835"/>
                    <a:pt x="1365" y="458"/>
                  </a:cubicBezTo>
                  <a:lnTo>
                    <a:pt x="136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0" name="Google Shape;13190;p33"/>
            <p:cNvSpPr/>
            <p:nvPr/>
          </p:nvSpPr>
          <p:spPr>
            <a:xfrm>
              <a:off x="1385505" y="3085411"/>
              <a:ext cx="71263" cy="65147"/>
            </a:xfrm>
            <a:custGeom>
              <a:rect b="b" l="l" r="r" t="t"/>
              <a:pathLst>
                <a:path extrusionOk="0" h="2503" w="2738">
                  <a:moveTo>
                    <a:pt x="866" y="1"/>
                  </a:moveTo>
                  <a:cubicBezTo>
                    <a:pt x="744" y="1"/>
                    <a:pt x="630" y="46"/>
                    <a:pt x="549" y="131"/>
                  </a:cubicBezTo>
                  <a:lnTo>
                    <a:pt x="324" y="356"/>
                  </a:lnTo>
                  <a:cubicBezTo>
                    <a:pt x="116" y="564"/>
                    <a:pt x="0" y="842"/>
                    <a:pt x="0" y="1134"/>
                  </a:cubicBezTo>
                  <a:cubicBezTo>
                    <a:pt x="0" y="1890"/>
                    <a:pt x="612" y="2503"/>
                    <a:pt x="1369" y="2503"/>
                  </a:cubicBezTo>
                  <a:cubicBezTo>
                    <a:pt x="2122" y="2503"/>
                    <a:pt x="2737" y="1890"/>
                    <a:pt x="2737" y="1138"/>
                  </a:cubicBezTo>
                  <a:lnTo>
                    <a:pt x="2737" y="845"/>
                  </a:lnTo>
                  <a:cubicBezTo>
                    <a:pt x="2737" y="726"/>
                    <a:pt x="2692" y="610"/>
                    <a:pt x="2604" y="522"/>
                  </a:cubicBezTo>
                  <a:cubicBezTo>
                    <a:pt x="2252" y="177"/>
                    <a:pt x="1608" y="22"/>
                    <a:pt x="880" y="1"/>
                  </a:cubicBezTo>
                  <a:cubicBezTo>
                    <a:pt x="875" y="1"/>
                    <a:pt x="871" y="1"/>
                    <a:pt x="86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1" name="Google Shape;13191;p33"/>
            <p:cNvSpPr/>
            <p:nvPr/>
          </p:nvSpPr>
          <p:spPr>
            <a:xfrm>
              <a:off x="1385505" y="3085333"/>
              <a:ext cx="71081" cy="63767"/>
            </a:xfrm>
            <a:custGeom>
              <a:rect b="b" l="l" r="r" t="t"/>
              <a:pathLst>
                <a:path extrusionOk="0" h="2450" w="2731">
                  <a:moveTo>
                    <a:pt x="866" y="0"/>
                  </a:moveTo>
                  <a:cubicBezTo>
                    <a:pt x="748" y="0"/>
                    <a:pt x="634" y="46"/>
                    <a:pt x="549" y="131"/>
                  </a:cubicBezTo>
                  <a:lnTo>
                    <a:pt x="324" y="356"/>
                  </a:lnTo>
                  <a:cubicBezTo>
                    <a:pt x="116" y="563"/>
                    <a:pt x="0" y="845"/>
                    <a:pt x="0" y="1137"/>
                  </a:cubicBezTo>
                  <a:cubicBezTo>
                    <a:pt x="0" y="1746"/>
                    <a:pt x="405" y="2280"/>
                    <a:pt x="989" y="2449"/>
                  </a:cubicBezTo>
                  <a:cubicBezTo>
                    <a:pt x="792" y="2207"/>
                    <a:pt x="686" y="1904"/>
                    <a:pt x="686" y="1591"/>
                  </a:cubicBezTo>
                  <a:lnTo>
                    <a:pt x="686" y="1137"/>
                  </a:lnTo>
                  <a:cubicBezTo>
                    <a:pt x="683" y="884"/>
                    <a:pt x="887" y="682"/>
                    <a:pt x="1137" y="682"/>
                  </a:cubicBezTo>
                  <a:cubicBezTo>
                    <a:pt x="1147" y="682"/>
                    <a:pt x="1158" y="682"/>
                    <a:pt x="1168" y="683"/>
                  </a:cubicBezTo>
                  <a:cubicBezTo>
                    <a:pt x="1629" y="711"/>
                    <a:pt x="2312" y="789"/>
                    <a:pt x="2730" y="989"/>
                  </a:cubicBezTo>
                  <a:cubicBezTo>
                    <a:pt x="2716" y="894"/>
                    <a:pt x="2678" y="595"/>
                    <a:pt x="2607" y="525"/>
                  </a:cubicBezTo>
                  <a:cubicBezTo>
                    <a:pt x="2255" y="180"/>
                    <a:pt x="1608" y="25"/>
                    <a:pt x="880" y="1"/>
                  </a:cubicBezTo>
                  <a:cubicBezTo>
                    <a:pt x="875" y="0"/>
                    <a:pt x="871" y="0"/>
                    <a:pt x="86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2" name="Google Shape;13192;p33"/>
            <p:cNvSpPr/>
            <p:nvPr/>
          </p:nvSpPr>
          <p:spPr>
            <a:xfrm>
              <a:off x="1361768" y="3175622"/>
              <a:ext cx="23763" cy="63950"/>
            </a:xfrm>
            <a:custGeom>
              <a:rect b="b" l="l" r="r" t="t"/>
              <a:pathLst>
                <a:path extrusionOk="0" h="2457" w="913">
                  <a:moveTo>
                    <a:pt x="184" y="1"/>
                  </a:moveTo>
                  <a:cubicBezTo>
                    <a:pt x="68" y="127"/>
                    <a:pt x="1" y="293"/>
                    <a:pt x="1" y="465"/>
                  </a:cubicBezTo>
                  <a:lnTo>
                    <a:pt x="1" y="2457"/>
                  </a:lnTo>
                  <a:lnTo>
                    <a:pt x="912" y="2457"/>
                  </a:lnTo>
                  <a:lnTo>
                    <a:pt x="912" y="1014"/>
                  </a:lnTo>
                  <a:cubicBezTo>
                    <a:pt x="912" y="831"/>
                    <a:pt x="842" y="659"/>
                    <a:pt x="712" y="529"/>
                  </a:cubicBezTo>
                  <a:lnTo>
                    <a:pt x="184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3" name="Google Shape;13193;p33"/>
            <p:cNvSpPr/>
            <p:nvPr/>
          </p:nvSpPr>
          <p:spPr>
            <a:xfrm>
              <a:off x="1456743" y="3061517"/>
              <a:ext cx="112126" cy="146379"/>
            </a:xfrm>
            <a:custGeom>
              <a:rect b="b" l="l" r="r" t="t"/>
              <a:pathLst>
                <a:path extrusionOk="0" h="5624" w="4308">
                  <a:moveTo>
                    <a:pt x="4103" y="1"/>
                  </a:moveTo>
                  <a:lnTo>
                    <a:pt x="296" y="3597"/>
                  </a:lnTo>
                  <a:cubicBezTo>
                    <a:pt x="183" y="3699"/>
                    <a:pt x="113" y="3836"/>
                    <a:pt x="88" y="3987"/>
                  </a:cubicBezTo>
                  <a:cubicBezTo>
                    <a:pt x="2" y="4614"/>
                    <a:pt x="0" y="5591"/>
                    <a:pt x="0" y="5622"/>
                  </a:cubicBezTo>
                  <a:lnTo>
                    <a:pt x="0" y="5622"/>
                  </a:lnTo>
                  <a:cubicBezTo>
                    <a:pt x="1" y="5380"/>
                    <a:pt x="99" y="5148"/>
                    <a:pt x="268" y="4979"/>
                  </a:cubicBezTo>
                  <a:lnTo>
                    <a:pt x="4149" y="1095"/>
                  </a:lnTo>
                  <a:cubicBezTo>
                    <a:pt x="4261" y="979"/>
                    <a:pt x="4307" y="817"/>
                    <a:pt x="4268" y="659"/>
                  </a:cubicBezTo>
                  <a:lnTo>
                    <a:pt x="4103" y="1"/>
                  </a:lnTo>
                  <a:close/>
                  <a:moveTo>
                    <a:pt x="0" y="5622"/>
                  </a:moveTo>
                  <a:cubicBezTo>
                    <a:pt x="0" y="5623"/>
                    <a:pt x="0" y="5623"/>
                    <a:pt x="0" y="5623"/>
                  </a:cubicBezTo>
                  <a:lnTo>
                    <a:pt x="0" y="5623"/>
                  </a:lnTo>
                  <a:cubicBezTo>
                    <a:pt x="0" y="5623"/>
                    <a:pt x="0" y="5623"/>
                    <a:pt x="0" y="5622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4" name="Google Shape;13194;p33"/>
            <p:cNvSpPr/>
            <p:nvPr/>
          </p:nvSpPr>
          <p:spPr>
            <a:xfrm>
              <a:off x="1542191" y="3061517"/>
              <a:ext cx="26678" cy="35658"/>
            </a:xfrm>
            <a:custGeom>
              <a:rect b="b" l="l" r="r" t="t"/>
              <a:pathLst>
                <a:path extrusionOk="0" h="1370" w="1025">
                  <a:moveTo>
                    <a:pt x="820" y="1"/>
                  </a:moveTo>
                  <a:lnTo>
                    <a:pt x="0" y="775"/>
                  </a:lnTo>
                  <a:lnTo>
                    <a:pt x="591" y="1369"/>
                  </a:lnTo>
                  <a:lnTo>
                    <a:pt x="866" y="1095"/>
                  </a:lnTo>
                  <a:cubicBezTo>
                    <a:pt x="978" y="982"/>
                    <a:pt x="1024" y="817"/>
                    <a:pt x="985" y="662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5" name="Google Shape;13195;p33"/>
            <p:cNvSpPr/>
            <p:nvPr/>
          </p:nvSpPr>
          <p:spPr>
            <a:xfrm>
              <a:off x="1395942" y="3079659"/>
              <a:ext cx="51196" cy="17178"/>
            </a:xfrm>
            <a:custGeom>
              <a:rect b="b" l="l" r="r" t="t"/>
              <a:pathLst>
                <a:path extrusionOk="0" h="660" w="1967">
                  <a:moveTo>
                    <a:pt x="282" y="0"/>
                  </a:moveTo>
                  <a:cubicBezTo>
                    <a:pt x="0" y="0"/>
                    <a:pt x="0" y="430"/>
                    <a:pt x="282" y="430"/>
                  </a:cubicBezTo>
                  <a:cubicBezTo>
                    <a:pt x="524" y="430"/>
                    <a:pt x="1221" y="465"/>
                    <a:pt x="1555" y="634"/>
                  </a:cubicBezTo>
                  <a:cubicBezTo>
                    <a:pt x="1591" y="651"/>
                    <a:pt x="1625" y="659"/>
                    <a:pt x="1657" y="659"/>
                  </a:cubicBezTo>
                  <a:cubicBezTo>
                    <a:pt x="1854" y="659"/>
                    <a:pt x="1966" y="363"/>
                    <a:pt x="1745" y="254"/>
                  </a:cubicBezTo>
                  <a:cubicBezTo>
                    <a:pt x="1253" y="4"/>
                    <a:pt x="324" y="0"/>
                    <a:pt x="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6" name="Google Shape;13196;p33"/>
            <p:cNvSpPr/>
            <p:nvPr/>
          </p:nvSpPr>
          <p:spPr>
            <a:xfrm>
              <a:off x="1379910" y="3192488"/>
              <a:ext cx="11192" cy="52680"/>
            </a:xfrm>
            <a:custGeom>
              <a:rect b="b" l="l" r="r" t="t"/>
              <a:pathLst>
                <a:path extrusionOk="0" h="2024" w="430">
                  <a:moveTo>
                    <a:pt x="215" y="0"/>
                  </a:moveTo>
                  <a:cubicBezTo>
                    <a:pt x="99" y="0"/>
                    <a:pt x="0" y="95"/>
                    <a:pt x="0" y="215"/>
                  </a:cubicBezTo>
                  <a:lnTo>
                    <a:pt x="0" y="1809"/>
                  </a:lnTo>
                  <a:cubicBezTo>
                    <a:pt x="0" y="1928"/>
                    <a:pt x="99" y="2023"/>
                    <a:pt x="215" y="2023"/>
                  </a:cubicBezTo>
                  <a:cubicBezTo>
                    <a:pt x="331" y="2023"/>
                    <a:pt x="430" y="1928"/>
                    <a:pt x="430" y="1809"/>
                  </a:cubicBezTo>
                  <a:lnTo>
                    <a:pt x="430" y="215"/>
                  </a:lnTo>
                  <a:cubicBezTo>
                    <a:pt x="430" y="95"/>
                    <a:pt x="331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7" name="Google Shape;13197;p33"/>
            <p:cNvSpPr/>
            <p:nvPr/>
          </p:nvSpPr>
          <p:spPr>
            <a:xfrm>
              <a:off x="1356198" y="3050013"/>
              <a:ext cx="219438" cy="195232"/>
            </a:xfrm>
            <a:custGeom>
              <a:rect b="b" l="l" r="r" t="t"/>
              <a:pathLst>
                <a:path extrusionOk="0" h="7501" w="8431">
                  <a:moveTo>
                    <a:pt x="7846" y="840"/>
                  </a:moveTo>
                  <a:lnTo>
                    <a:pt x="7924" y="1157"/>
                  </a:lnTo>
                  <a:cubicBezTo>
                    <a:pt x="7945" y="1241"/>
                    <a:pt x="7920" y="1329"/>
                    <a:pt x="7860" y="1389"/>
                  </a:cubicBezTo>
                  <a:lnTo>
                    <a:pt x="7737" y="1512"/>
                  </a:lnTo>
                  <a:lnTo>
                    <a:pt x="7445" y="1220"/>
                  </a:lnTo>
                  <a:lnTo>
                    <a:pt x="7846" y="840"/>
                  </a:lnTo>
                  <a:close/>
                  <a:moveTo>
                    <a:pt x="3878" y="429"/>
                  </a:moveTo>
                  <a:lnTo>
                    <a:pt x="3878" y="1315"/>
                  </a:lnTo>
                  <a:cubicBezTo>
                    <a:pt x="3878" y="1460"/>
                    <a:pt x="3842" y="1600"/>
                    <a:pt x="3779" y="1730"/>
                  </a:cubicBezTo>
                  <a:lnTo>
                    <a:pt x="3670" y="1945"/>
                  </a:lnTo>
                  <a:cubicBezTo>
                    <a:pt x="3656" y="1973"/>
                    <a:pt x="3649" y="2008"/>
                    <a:pt x="3649" y="2040"/>
                  </a:cubicBezTo>
                  <a:lnTo>
                    <a:pt x="3649" y="2498"/>
                  </a:lnTo>
                  <a:cubicBezTo>
                    <a:pt x="3649" y="3136"/>
                    <a:pt x="3131" y="3652"/>
                    <a:pt x="2498" y="3652"/>
                  </a:cubicBezTo>
                  <a:cubicBezTo>
                    <a:pt x="2485" y="3652"/>
                    <a:pt x="2472" y="3652"/>
                    <a:pt x="2460" y="3652"/>
                  </a:cubicBezTo>
                  <a:cubicBezTo>
                    <a:pt x="1840" y="3630"/>
                    <a:pt x="1341" y="3089"/>
                    <a:pt x="1341" y="2438"/>
                  </a:cubicBezTo>
                  <a:lnTo>
                    <a:pt x="1341" y="2040"/>
                  </a:lnTo>
                  <a:cubicBezTo>
                    <a:pt x="1341" y="2005"/>
                    <a:pt x="1330" y="1973"/>
                    <a:pt x="1316" y="1942"/>
                  </a:cubicBezTo>
                  <a:lnTo>
                    <a:pt x="1186" y="1678"/>
                  </a:lnTo>
                  <a:cubicBezTo>
                    <a:pt x="1137" y="1583"/>
                    <a:pt x="1112" y="1474"/>
                    <a:pt x="1112" y="1368"/>
                  </a:cubicBezTo>
                  <a:lnTo>
                    <a:pt x="1112" y="1354"/>
                  </a:lnTo>
                  <a:cubicBezTo>
                    <a:pt x="1112" y="844"/>
                    <a:pt x="1527" y="429"/>
                    <a:pt x="2037" y="429"/>
                  </a:cubicBezTo>
                  <a:close/>
                  <a:moveTo>
                    <a:pt x="2977" y="4000"/>
                  </a:moveTo>
                  <a:cubicBezTo>
                    <a:pt x="2987" y="4056"/>
                    <a:pt x="3008" y="4109"/>
                    <a:pt x="3033" y="4158"/>
                  </a:cubicBezTo>
                  <a:lnTo>
                    <a:pt x="3026" y="4165"/>
                  </a:lnTo>
                  <a:lnTo>
                    <a:pt x="2825" y="4369"/>
                  </a:lnTo>
                  <a:cubicBezTo>
                    <a:pt x="2734" y="4461"/>
                    <a:pt x="2613" y="4507"/>
                    <a:pt x="2493" y="4507"/>
                  </a:cubicBezTo>
                  <a:cubicBezTo>
                    <a:pt x="2372" y="4507"/>
                    <a:pt x="2252" y="4461"/>
                    <a:pt x="2160" y="4369"/>
                  </a:cubicBezTo>
                  <a:lnTo>
                    <a:pt x="1985" y="4193"/>
                  </a:lnTo>
                  <a:cubicBezTo>
                    <a:pt x="2006" y="4130"/>
                    <a:pt x="2020" y="4067"/>
                    <a:pt x="2020" y="4000"/>
                  </a:cubicBezTo>
                  <a:cubicBezTo>
                    <a:pt x="2157" y="4046"/>
                    <a:pt x="2301" y="4070"/>
                    <a:pt x="2445" y="4074"/>
                  </a:cubicBezTo>
                  <a:lnTo>
                    <a:pt x="2495" y="4074"/>
                  </a:lnTo>
                  <a:cubicBezTo>
                    <a:pt x="2657" y="4074"/>
                    <a:pt x="2822" y="4049"/>
                    <a:pt x="2977" y="4000"/>
                  </a:cubicBezTo>
                  <a:close/>
                  <a:moveTo>
                    <a:pt x="8196" y="1"/>
                  </a:moveTo>
                  <a:cubicBezTo>
                    <a:pt x="8143" y="1"/>
                    <a:pt x="8089" y="20"/>
                    <a:pt x="8047" y="59"/>
                  </a:cubicBezTo>
                  <a:lnTo>
                    <a:pt x="3846" y="4039"/>
                  </a:lnTo>
                  <a:cubicBezTo>
                    <a:pt x="3804" y="4081"/>
                    <a:pt x="3744" y="4105"/>
                    <a:pt x="3680" y="4105"/>
                  </a:cubicBezTo>
                  <a:lnTo>
                    <a:pt x="3635" y="4105"/>
                  </a:lnTo>
                  <a:cubicBezTo>
                    <a:pt x="3501" y="4105"/>
                    <a:pt x="3392" y="3996"/>
                    <a:pt x="3392" y="3863"/>
                  </a:cubicBezTo>
                  <a:lnTo>
                    <a:pt x="3392" y="3796"/>
                  </a:lnTo>
                  <a:cubicBezTo>
                    <a:pt x="3466" y="3747"/>
                    <a:pt x="3533" y="3690"/>
                    <a:pt x="3596" y="3630"/>
                  </a:cubicBezTo>
                  <a:cubicBezTo>
                    <a:pt x="3906" y="3331"/>
                    <a:pt x="4078" y="2923"/>
                    <a:pt x="4078" y="2494"/>
                  </a:cubicBezTo>
                  <a:lnTo>
                    <a:pt x="4078" y="2089"/>
                  </a:lnTo>
                  <a:lnTo>
                    <a:pt x="4163" y="1920"/>
                  </a:lnTo>
                  <a:cubicBezTo>
                    <a:pt x="4254" y="1730"/>
                    <a:pt x="4303" y="1523"/>
                    <a:pt x="4303" y="1315"/>
                  </a:cubicBezTo>
                  <a:lnTo>
                    <a:pt x="4303" y="218"/>
                  </a:lnTo>
                  <a:cubicBezTo>
                    <a:pt x="4303" y="98"/>
                    <a:pt x="4208" y="3"/>
                    <a:pt x="4089" y="3"/>
                  </a:cubicBezTo>
                  <a:lnTo>
                    <a:pt x="2037" y="3"/>
                  </a:lnTo>
                  <a:cubicBezTo>
                    <a:pt x="1291" y="3"/>
                    <a:pt x="686" y="608"/>
                    <a:pt x="686" y="1358"/>
                  </a:cubicBezTo>
                  <a:lnTo>
                    <a:pt x="686" y="1368"/>
                  </a:lnTo>
                  <a:cubicBezTo>
                    <a:pt x="686" y="1544"/>
                    <a:pt x="725" y="1716"/>
                    <a:pt x="802" y="1871"/>
                  </a:cubicBezTo>
                  <a:lnTo>
                    <a:pt x="911" y="2093"/>
                  </a:lnTo>
                  <a:lnTo>
                    <a:pt x="911" y="2441"/>
                  </a:lnTo>
                  <a:cubicBezTo>
                    <a:pt x="911" y="2973"/>
                    <a:pt x="1168" y="3472"/>
                    <a:pt x="1598" y="3785"/>
                  </a:cubicBezTo>
                  <a:lnTo>
                    <a:pt x="1598" y="3979"/>
                  </a:lnTo>
                  <a:cubicBezTo>
                    <a:pt x="1598" y="4084"/>
                    <a:pt x="1524" y="4179"/>
                    <a:pt x="1422" y="4211"/>
                  </a:cubicBezTo>
                  <a:lnTo>
                    <a:pt x="651" y="4433"/>
                  </a:lnTo>
                  <a:cubicBezTo>
                    <a:pt x="268" y="4542"/>
                    <a:pt x="0" y="4894"/>
                    <a:pt x="0" y="5295"/>
                  </a:cubicBezTo>
                  <a:lnTo>
                    <a:pt x="0" y="7286"/>
                  </a:lnTo>
                  <a:cubicBezTo>
                    <a:pt x="0" y="7402"/>
                    <a:pt x="95" y="7501"/>
                    <a:pt x="215" y="7501"/>
                  </a:cubicBezTo>
                  <a:cubicBezTo>
                    <a:pt x="331" y="7501"/>
                    <a:pt x="426" y="7402"/>
                    <a:pt x="426" y="7286"/>
                  </a:cubicBezTo>
                  <a:lnTo>
                    <a:pt x="426" y="5295"/>
                  </a:lnTo>
                  <a:cubicBezTo>
                    <a:pt x="429" y="5084"/>
                    <a:pt x="567" y="4901"/>
                    <a:pt x="767" y="4841"/>
                  </a:cubicBezTo>
                  <a:lnTo>
                    <a:pt x="1538" y="4623"/>
                  </a:lnTo>
                  <a:cubicBezTo>
                    <a:pt x="1605" y="4602"/>
                    <a:pt x="1664" y="4573"/>
                    <a:pt x="1721" y="4535"/>
                  </a:cubicBezTo>
                  <a:lnTo>
                    <a:pt x="1858" y="4672"/>
                  </a:lnTo>
                  <a:cubicBezTo>
                    <a:pt x="2034" y="4848"/>
                    <a:pt x="2263" y="4936"/>
                    <a:pt x="2493" y="4936"/>
                  </a:cubicBezTo>
                  <a:cubicBezTo>
                    <a:pt x="2723" y="4936"/>
                    <a:pt x="2952" y="4848"/>
                    <a:pt x="3128" y="4672"/>
                  </a:cubicBezTo>
                  <a:lnTo>
                    <a:pt x="3329" y="4471"/>
                  </a:lnTo>
                  <a:lnTo>
                    <a:pt x="3336" y="4464"/>
                  </a:lnTo>
                  <a:cubicBezTo>
                    <a:pt x="3427" y="4510"/>
                    <a:pt x="3529" y="4535"/>
                    <a:pt x="3635" y="4535"/>
                  </a:cubicBezTo>
                  <a:lnTo>
                    <a:pt x="3677" y="4535"/>
                  </a:lnTo>
                  <a:cubicBezTo>
                    <a:pt x="3849" y="4535"/>
                    <a:pt x="4015" y="4468"/>
                    <a:pt x="4138" y="4352"/>
                  </a:cubicBezTo>
                  <a:lnTo>
                    <a:pt x="7136" y="1512"/>
                  </a:lnTo>
                  <a:lnTo>
                    <a:pt x="7435" y="1811"/>
                  </a:lnTo>
                  <a:lnTo>
                    <a:pt x="3976" y="5270"/>
                  </a:lnTo>
                  <a:cubicBezTo>
                    <a:pt x="3765" y="5481"/>
                    <a:pt x="3645" y="5770"/>
                    <a:pt x="3649" y="6065"/>
                  </a:cubicBezTo>
                  <a:lnTo>
                    <a:pt x="3649" y="7286"/>
                  </a:lnTo>
                  <a:cubicBezTo>
                    <a:pt x="3649" y="7402"/>
                    <a:pt x="3744" y="7497"/>
                    <a:pt x="3860" y="7497"/>
                  </a:cubicBezTo>
                  <a:cubicBezTo>
                    <a:pt x="3980" y="7497"/>
                    <a:pt x="4075" y="7402"/>
                    <a:pt x="4075" y="7286"/>
                  </a:cubicBezTo>
                  <a:lnTo>
                    <a:pt x="4075" y="6065"/>
                  </a:lnTo>
                  <a:cubicBezTo>
                    <a:pt x="4075" y="5879"/>
                    <a:pt x="4148" y="5703"/>
                    <a:pt x="4279" y="5573"/>
                  </a:cubicBezTo>
                  <a:lnTo>
                    <a:pt x="8160" y="1688"/>
                  </a:lnTo>
                  <a:cubicBezTo>
                    <a:pt x="8325" y="1523"/>
                    <a:pt x="8392" y="1280"/>
                    <a:pt x="8335" y="1055"/>
                  </a:cubicBezTo>
                  <a:lnTo>
                    <a:pt x="8198" y="503"/>
                  </a:lnTo>
                  <a:lnTo>
                    <a:pt x="8339" y="372"/>
                  </a:lnTo>
                  <a:cubicBezTo>
                    <a:pt x="8427" y="291"/>
                    <a:pt x="8430" y="154"/>
                    <a:pt x="8350" y="66"/>
                  </a:cubicBezTo>
                  <a:cubicBezTo>
                    <a:pt x="8308" y="23"/>
                    <a:pt x="8252" y="1"/>
                    <a:pt x="8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8" name="Google Shape;13198;p33"/>
            <p:cNvSpPr/>
            <p:nvPr/>
          </p:nvSpPr>
          <p:spPr>
            <a:xfrm>
              <a:off x="1510594" y="2907591"/>
              <a:ext cx="224747" cy="189220"/>
            </a:xfrm>
            <a:custGeom>
              <a:rect b="b" l="l" r="r" t="t"/>
              <a:pathLst>
                <a:path extrusionOk="0" h="7270" w="8635">
                  <a:moveTo>
                    <a:pt x="665" y="0"/>
                  </a:moveTo>
                  <a:cubicBezTo>
                    <a:pt x="299" y="0"/>
                    <a:pt x="0" y="299"/>
                    <a:pt x="0" y="669"/>
                  </a:cubicBezTo>
                  <a:lnTo>
                    <a:pt x="0" y="6457"/>
                  </a:lnTo>
                  <a:cubicBezTo>
                    <a:pt x="0" y="6573"/>
                    <a:pt x="95" y="6668"/>
                    <a:pt x="211" y="6668"/>
                  </a:cubicBezTo>
                  <a:cubicBezTo>
                    <a:pt x="331" y="6668"/>
                    <a:pt x="426" y="6573"/>
                    <a:pt x="426" y="6457"/>
                  </a:cubicBezTo>
                  <a:lnTo>
                    <a:pt x="426" y="669"/>
                  </a:lnTo>
                  <a:cubicBezTo>
                    <a:pt x="426" y="535"/>
                    <a:pt x="535" y="426"/>
                    <a:pt x="669" y="426"/>
                  </a:cubicBezTo>
                  <a:lnTo>
                    <a:pt x="7963" y="426"/>
                  </a:lnTo>
                  <a:cubicBezTo>
                    <a:pt x="8096" y="426"/>
                    <a:pt x="8205" y="535"/>
                    <a:pt x="8205" y="669"/>
                  </a:cubicBezTo>
                  <a:lnTo>
                    <a:pt x="8205" y="6597"/>
                  </a:lnTo>
                  <a:cubicBezTo>
                    <a:pt x="8205" y="6731"/>
                    <a:pt x="8096" y="6840"/>
                    <a:pt x="7963" y="6840"/>
                  </a:cubicBezTo>
                  <a:lnTo>
                    <a:pt x="3086" y="6840"/>
                  </a:lnTo>
                  <a:cubicBezTo>
                    <a:pt x="2801" y="6840"/>
                    <a:pt x="2801" y="7269"/>
                    <a:pt x="3086" y="7269"/>
                  </a:cubicBezTo>
                  <a:lnTo>
                    <a:pt x="7963" y="7269"/>
                  </a:lnTo>
                  <a:cubicBezTo>
                    <a:pt x="8332" y="7266"/>
                    <a:pt x="8631" y="6967"/>
                    <a:pt x="8635" y="6597"/>
                  </a:cubicBezTo>
                  <a:lnTo>
                    <a:pt x="8635" y="669"/>
                  </a:lnTo>
                  <a:cubicBezTo>
                    <a:pt x="8631" y="299"/>
                    <a:pt x="8332" y="0"/>
                    <a:pt x="79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9" name="Google Shape;13199;p33"/>
            <p:cNvSpPr/>
            <p:nvPr/>
          </p:nvSpPr>
          <p:spPr>
            <a:xfrm>
              <a:off x="1537818" y="2943196"/>
              <a:ext cx="167851" cy="106192"/>
            </a:xfrm>
            <a:custGeom>
              <a:rect b="b" l="l" r="r" t="t"/>
              <a:pathLst>
                <a:path extrusionOk="0" h="4080" w="6449">
                  <a:moveTo>
                    <a:pt x="5094" y="1"/>
                  </a:moveTo>
                  <a:cubicBezTo>
                    <a:pt x="4809" y="1"/>
                    <a:pt x="4809" y="427"/>
                    <a:pt x="5094" y="427"/>
                  </a:cubicBezTo>
                  <a:lnTo>
                    <a:pt x="5720" y="427"/>
                  </a:lnTo>
                  <a:lnTo>
                    <a:pt x="3384" y="2763"/>
                  </a:lnTo>
                  <a:lnTo>
                    <a:pt x="2395" y="1774"/>
                  </a:lnTo>
                  <a:cubicBezTo>
                    <a:pt x="2353" y="1732"/>
                    <a:pt x="2299" y="1711"/>
                    <a:pt x="2244" y="1711"/>
                  </a:cubicBezTo>
                  <a:cubicBezTo>
                    <a:pt x="2190" y="1711"/>
                    <a:pt x="2135" y="1732"/>
                    <a:pt x="2093" y="1774"/>
                  </a:cubicBezTo>
                  <a:lnTo>
                    <a:pt x="154" y="3713"/>
                  </a:lnTo>
                  <a:cubicBezTo>
                    <a:pt x="1" y="3866"/>
                    <a:pt x="142" y="4080"/>
                    <a:pt x="307" y="4080"/>
                  </a:cubicBezTo>
                  <a:cubicBezTo>
                    <a:pt x="357" y="4080"/>
                    <a:pt x="410" y="4060"/>
                    <a:pt x="457" y="4012"/>
                  </a:cubicBezTo>
                  <a:lnTo>
                    <a:pt x="2244" y="2225"/>
                  </a:lnTo>
                  <a:lnTo>
                    <a:pt x="3233" y="3213"/>
                  </a:lnTo>
                  <a:cubicBezTo>
                    <a:pt x="3275" y="3255"/>
                    <a:pt x="3330" y="3277"/>
                    <a:pt x="3384" y="3277"/>
                  </a:cubicBezTo>
                  <a:cubicBezTo>
                    <a:pt x="3439" y="3277"/>
                    <a:pt x="3493" y="3255"/>
                    <a:pt x="3535" y="3213"/>
                  </a:cubicBezTo>
                  <a:lnTo>
                    <a:pt x="6019" y="729"/>
                  </a:lnTo>
                  <a:lnTo>
                    <a:pt x="6019" y="1352"/>
                  </a:lnTo>
                  <a:cubicBezTo>
                    <a:pt x="6019" y="1472"/>
                    <a:pt x="6114" y="1567"/>
                    <a:pt x="6234" y="1567"/>
                  </a:cubicBezTo>
                  <a:cubicBezTo>
                    <a:pt x="6350" y="1567"/>
                    <a:pt x="6449" y="1472"/>
                    <a:pt x="6449" y="1352"/>
                  </a:cubicBezTo>
                  <a:lnTo>
                    <a:pt x="6449" y="212"/>
                  </a:lnTo>
                  <a:cubicBezTo>
                    <a:pt x="6449" y="96"/>
                    <a:pt x="6350" y="1"/>
                    <a:pt x="62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00" name="Google Shape;13200;p33"/>
          <p:cNvGrpSpPr/>
          <p:nvPr/>
        </p:nvGrpSpPr>
        <p:grpSpPr>
          <a:xfrm>
            <a:off x="1860689" y="2886795"/>
            <a:ext cx="307905" cy="379142"/>
            <a:chOff x="1860689" y="2886795"/>
            <a:chExt cx="307905" cy="379142"/>
          </a:xfrm>
        </p:grpSpPr>
        <p:sp>
          <p:nvSpPr>
            <p:cNvPr id="13201" name="Google Shape;13201;p33"/>
            <p:cNvSpPr/>
            <p:nvPr/>
          </p:nvSpPr>
          <p:spPr>
            <a:xfrm>
              <a:off x="1979010" y="2939813"/>
              <a:ext cx="71185" cy="53513"/>
            </a:xfrm>
            <a:custGeom>
              <a:rect b="b" l="l" r="r" t="t"/>
              <a:pathLst>
                <a:path extrusionOk="0" h="2056" w="2735">
                  <a:moveTo>
                    <a:pt x="912" y="1"/>
                  </a:moveTo>
                  <a:lnTo>
                    <a:pt x="912" y="458"/>
                  </a:lnTo>
                  <a:cubicBezTo>
                    <a:pt x="912" y="543"/>
                    <a:pt x="862" y="623"/>
                    <a:pt x="785" y="662"/>
                  </a:cubicBezTo>
                  <a:lnTo>
                    <a:pt x="250" y="930"/>
                  </a:lnTo>
                  <a:cubicBezTo>
                    <a:pt x="95" y="1007"/>
                    <a:pt x="0" y="1165"/>
                    <a:pt x="0" y="1338"/>
                  </a:cubicBezTo>
                  <a:lnTo>
                    <a:pt x="0" y="2055"/>
                  </a:lnTo>
                  <a:lnTo>
                    <a:pt x="2734" y="2055"/>
                  </a:lnTo>
                  <a:lnTo>
                    <a:pt x="2734" y="1338"/>
                  </a:lnTo>
                  <a:cubicBezTo>
                    <a:pt x="2734" y="1165"/>
                    <a:pt x="2639" y="1007"/>
                    <a:pt x="2484" y="930"/>
                  </a:cubicBezTo>
                  <a:lnTo>
                    <a:pt x="1950" y="662"/>
                  </a:lnTo>
                  <a:cubicBezTo>
                    <a:pt x="1872" y="623"/>
                    <a:pt x="1823" y="543"/>
                    <a:pt x="1823" y="458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2" name="Google Shape;13202;p33"/>
            <p:cNvSpPr/>
            <p:nvPr/>
          </p:nvSpPr>
          <p:spPr>
            <a:xfrm>
              <a:off x="1979010" y="2958579"/>
              <a:ext cx="71185" cy="34747"/>
            </a:xfrm>
            <a:custGeom>
              <a:rect b="b" l="l" r="r" t="t"/>
              <a:pathLst>
                <a:path extrusionOk="0" h="1335" w="2735">
                  <a:moveTo>
                    <a:pt x="665" y="1"/>
                  </a:moveTo>
                  <a:lnTo>
                    <a:pt x="250" y="209"/>
                  </a:lnTo>
                  <a:cubicBezTo>
                    <a:pt x="95" y="286"/>
                    <a:pt x="0" y="444"/>
                    <a:pt x="0" y="617"/>
                  </a:cubicBezTo>
                  <a:lnTo>
                    <a:pt x="0" y="1334"/>
                  </a:lnTo>
                  <a:lnTo>
                    <a:pt x="2734" y="1334"/>
                  </a:lnTo>
                  <a:lnTo>
                    <a:pt x="2734" y="617"/>
                  </a:lnTo>
                  <a:cubicBezTo>
                    <a:pt x="2734" y="444"/>
                    <a:pt x="2639" y="286"/>
                    <a:pt x="2484" y="209"/>
                  </a:cubicBezTo>
                  <a:lnTo>
                    <a:pt x="2066" y="1"/>
                  </a:lnTo>
                  <a:cubicBezTo>
                    <a:pt x="1900" y="202"/>
                    <a:pt x="1651" y="553"/>
                    <a:pt x="1366" y="553"/>
                  </a:cubicBezTo>
                  <a:cubicBezTo>
                    <a:pt x="1084" y="553"/>
                    <a:pt x="834" y="202"/>
                    <a:pt x="66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3" name="Google Shape;13203;p33"/>
            <p:cNvSpPr/>
            <p:nvPr/>
          </p:nvSpPr>
          <p:spPr>
            <a:xfrm>
              <a:off x="1979011" y="2969120"/>
              <a:ext cx="17777" cy="24206"/>
            </a:xfrm>
            <a:custGeom>
              <a:rect b="b" l="l" r="r" t="t"/>
              <a:pathLst>
                <a:path extrusionOk="0" h="930" w="683">
                  <a:moveTo>
                    <a:pt x="53" y="1"/>
                  </a:moveTo>
                  <a:cubicBezTo>
                    <a:pt x="18" y="64"/>
                    <a:pt x="0" y="138"/>
                    <a:pt x="0" y="212"/>
                  </a:cubicBezTo>
                  <a:lnTo>
                    <a:pt x="0" y="929"/>
                  </a:lnTo>
                  <a:lnTo>
                    <a:pt x="683" y="929"/>
                  </a:lnTo>
                  <a:lnTo>
                    <a:pt x="683" y="701"/>
                  </a:lnTo>
                  <a:cubicBezTo>
                    <a:pt x="683" y="557"/>
                    <a:pt x="616" y="419"/>
                    <a:pt x="500" y="335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4" name="Google Shape;13204;p33"/>
            <p:cNvSpPr/>
            <p:nvPr/>
          </p:nvSpPr>
          <p:spPr>
            <a:xfrm>
              <a:off x="2032393" y="2969120"/>
              <a:ext cx="17803" cy="24206"/>
            </a:xfrm>
            <a:custGeom>
              <a:rect b="b" l="l" r="r" t="t"/>
              <a:pathLst>
                <a:path extrusionOk="0" h="930" w="684">
                  <a:moveTo>
                    <a:pt x="630" y="1"/>
                  </a:moveTo>
                  <a:lnTo>
                    <a:pt x="184" y="335"/>
                  </a:lnTo>
                  <a:cubicBezTo>
                    <a:pt x="67" y="419"/>
                    <a:pt x="1" y="557"/>
                    <a:pt x="1" y="701"/>
                  </a:cubicBezTo>
                  <a:lnTo>
                    <a:pt x="1" y="929"/>
                  </a:lnTo>
                  <a:lnTo>
                    <a:pt x="683" y="929"/>
                  </a:lnTo>
                  <a:lnTo>
                    <a:pt x="683" y="212"/>
                  </a:lnTo>
                  <a:cubicBezTo>
                    <a:pt x="683" y="138"/>
                    <a:pt x="666" y="64"/>
                    <a:pt x="63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5" name="Google Shape;13205;p33"/>
            <p:cNvSpPr/>
            <p:nvPr/>
          </p:nvSpPr>
          <p:spPr>
            <a:xfrm>
              <a:off x="1990827" y="2892287"/>
              <a:ext cx="47552" cy="53513"/>
            </a:xfrm>
            <a:custGeom>
              <a:rect b="b" l="l" r="r" t="t"/>
              <a:pathLst>
                <a:path extrusionOk="0" h="2056" w="1827">
                  <a:moveTo>
                    <a:pt x="683" y="1"/>
                  </a:moveTo>
                  <a:cubicBezTo>
                    <a:pt x="306" y="1"/>
                    <a:pt x="0" y="307"/>
                    <a:pt x="0" y="687"/>
                  </a:cubicBezTo>
                  <a:lnTo>
                    <a:pt x="0" y="1141"/>
                  </a:lnTo>
                  <a:cubicBezTo>
                    <a:pt x="0" y="1644"/>
                    <a:pt x="408" y="2055"/>
                    <a:pt x="912" y="2055"/>
                  </a:cubicBezTo>
                  <a:cubicBezTo>
                    <a:pt x="1418" y="2055"/>
                    <a:pt x="1826" y="1644"/>
                    <a:pt x="1826" y="1141"/>
                  </a:cubicBezTo>
                  <a:lnTo>
                    <a:pt x="1826" y="687"/>
                  </a:lnTo>
                  <a:cubicBezTo>
                    <a:pt x="1826" y="307"/>
                    <a:pt x="1520" y="1"/>
                    <a:pt x="114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6" name="Google Shape;13206;p33"/>
            <p:cNvSpPr/>
            <p:nvPr/>
          </p:nvSpPr>
          <p:spPr>
            <a:xfrm>
              <a:off x="1990827" y="2892391"/>
              <a:ext cx="32717" cy="53460"/>
            </a:xfrm>
            <a:custGeom>
              <a:rect b="b" l="l" r="r" t="t"/>
              <a:pathLst>
                <a:path extrusionOk="0" h="2054" w="1257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lnTo>
                    <a:pt x="0" y="1140"/>
                  </a:lnTo>
                  <a:cubicBezTo>
                    <a:pt x="0" y="1664"/>
                    <a:pt x="428" y="2054"/>
                    <a:pt x="910" y="2054"/>
                  </a:cubicBezTo>
                  <a:cubicBezTo>
                    <a:pt x="1024" y="2054"/>
                    <a:pt x="1141" y="2032"/>
                    <a:pt x="1256" y="1985"/>
                  </a:cubicBezTo>
                  <a:cubicBezTo>
                    <a:pt x="912" y="1844"/>
                    <a:pt x="686" y="1510"/>
                    <a:pt x="686" y="1140"/>
                  </a:cubicBezTo>
                  <a:lnTo>
                    <a:pt x="686" y="683"/>
                  </a:lnTo>
                  <a:cubicBezTo>
                    <a:pt x="686" y="348"/>
                    <a:pt x="929" y="67"/>
                    <a:pt x="1256" y="11"/>
                  </a:cubicBezTo>
                  <a:cubicBezTo>
                    <a:pt x="1218" y="4"/>
                    <a:pt x="1182" y="0"/>
                    <a:pt x="1144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7" name="Google Shape;13207;p33"/>
            <p:cNvSpPr/>
            <p:nvPr/>
          </p:nvSpPr>
          <p:spPr>
            <a:xfrm>
              <a:off x="1990827" y="2892391"/>
              <a:ext cx="47552" cy="23737"/>
            </a:xfrm>
            <a:custGeom>
              <a:rect b="b" l="l" r="r" t="t"/>
              <a:pathLst>
                <a:path extrusionOk="0" h="912" w="1827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cubicBezTo>
                    <a:pt x="0" y="683"/>
                    <a:pt x="686" y="911"/>
                    <a:pt x="1826" y="911"/>
                  </a:cubicBezTo>
                  <a:lnTo>
                    <a:pt x="1826" y="683"/>
                  </a:lnTo>
                  <a:cubicBezTo>
                    <a:pt x="1826" y="306"/>
                    <a:pt x="1520" y="0"/>
                    <a:pt x="114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8" name="Google Shape;13208;p33"/>
            <p:cNvSpPr/>
            <p:nvPr/>
          </p:nvSpPr>
          <p:spPr>
            <a:xfrm>
              <a:off x="1990827" y="2892391"/>
              <a:ext cx="32717" cy="21629"/>
            </a:xfrm>
            <a:custGeom>
              <a:rect b="b" l="l" r="r" t="t"/>
              <a:pathLst>
                <a:path extrusionOk="0" h="831" w="1257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cubicBezTo>
                    <a:pt x="225" y="750"/>
                    <a:pt x="454" y="799"/>
                    <a:pt x="686" y="831"/>
                  </a:cubicBezTo>
                  <a:lnTo>
                    <a:pt x="686" y="683"/>
                  </a:lnTo>
                  <a:cubicBezTo>
                    <a:pt x="686" y="348"/>
                    <a:pt x="929" y="67"/>
                    <a:pt x="1256" y="11"/>
                  </a:cubicBezTo>
                  <a:cubicBezTo>
                    <a:pt x="1218" y="4"/>
                    <a:pt x="1182" y="0"/>
                    <a:pt x="11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9" name="Google Shape;13209;p33"/>
            <p:cNvSpPr/>
            <p:nvPr/>
          </p:nvSpPr>
          <p:spPr>
            <a:xfrm>
              <a:off x="1979010" y="3011076"/>
              <a:ext cx="71185" cy="142422"/>
            </a:xfrm>
            <a:custGeom>
              <a:rect b="b" l="l" r="r" t="t"/>
              <a:pathLst>
                <a:path extrusionOk="0" h="5472" w="2735">
                  <a:moveTo>
                    <a:pt x="0" y="0"/>
                  </a:moveTo>
                  <a:lnTo>
                    <a:pt x="0" y="5471"/>
                  </a:lnTo>
                  <a:lnTo>
                    <a:pt x="2734" y="547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0" name="Google Shape;13210;p33"/>
            <p:cNvSpPr/>
            <p:nvPr/>
          </p:nvSpPr>
          <p:spPr>
            <a:xfrm>
              <a:off x="1979010" y="3094130"/>
              <a:ext cx="71185" cy="59447"/>
            </a:xfrm>
            <a:custGeom>
              <a:rect b="b" l="l" r="r" t="t"/>
              <a:pathLst>
                <a:path extrusionOk="0" h="2284" w="2735">
                  <a:moveTo>
                    <a:pt x="0" y="0"/>
                  </a:moveTo>
                  <a:lnTo>
                    <a:pt x="0" y="2284"/>
                  </a:lnTo>
                  <a:lnTo>
                    <a:pt x="2734" y="2284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1" name="Google Shape;13211;p33"/>
            <p:cNvSpPr/>
            <p:nvPr/>
          </p:nvSpPr>
          <p:spPr>
            <a:xfrm>
              <a:off x="1937419" y="3076353"/>
              <a:ext cx="47474" cy="71185"/>
            </a:xfrm>
            <a:custGeom>
              <a:rect b="b" l="l" r="r" t="t"/>
              <a:pathLst>
                <a:path extrusionOk="0" h="2735" w="1824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436"/>
                  </a:lnTo>
                  <a:cubicBezTo>
                    <a:pt x="12" y="1661"/>
                    <a:pt x="92" y="1876"/>
                    <a:pt x="230" y="2052"/>
                  </a:cubicBezTo>
                  <a:cubicBezTo>
                    <a:pt x="374" y="2224"/>
                    <a:pt x="455" y="2443"/>
                    <a:pt x="455" y="2668"/>
                  </a:cubicBezTo>
                  <a:lnTo>
                    <a:pt x="455" y="2735"/>
                  </a:lnTo>
                  <a:lnTo>
                    <a:pt x="1370" y="2735"/>
                  </a:lnTo>
                  <a:lnTo>
                    <a:pt x="1370" y="2604"/>
                  </a:lnTo>
                  <a:cubicBezTo>
                    <a:pt x="1370" y="2418"/>
                    <a:pt x="1433" y="2242"/>
                    <a:pt x="1553" y="2101"/>
                  </a:cubicBezTo>
                  <a:lnTo>
                    <a:pt x="1637" y="2003"/>
                  </a:lnTo>
                  <a:cubicBezTo>
                    <a:pt x="1750" y="1858"/>
                    <a:pt x="1813" y="1683"/>
                    <a:pt x="1824" y="1500"/>
                  </a:cubicBezTo>
                  <a:lnTo>
                    <a:pt x="1824" y="683"/>
                  </a:lnTo>
                  <a:cubicBezTo>
                    <a:pt x="1824" y="307"/>
                    <a:pt x="1517" y="1"/>
                    <a:pt x="1141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2" name="Google Shape;13212;p33"/>
            <p:cNvSpPr/>
            <p:nvPr/>
          </p:nvSpPr>
          <p:spPr>
            <a:xfrm>
              <a:off x="1937419" y="3076353"/>
              <a:ext cx="26782" cy="71185"/>
            </a:xfrm>
            <a:custGeom>
              <a:rect b="b" l="l" r="r" t="t"/>
              <a:pathLst>
                <a:path extrusionOk="0" h="2735" w="1029">
                  <a:moveTo>
                    <a:pt x="684" y="1"/>
                  </a:moveTo>
                  <a:cubicBezTo>
                    <a:pt x="307" y="1"/>
                    <a:pt x="1" y="307"/>
                    <a:pt x="1" y="687"/>
                  </a:cubicBezTo>
                  <a:lnTo>
                    <a:pt x="1" y="1436"/>
                  </a:lnTo>
                  <a:cubicBezTo>
                    <a:pt x="12" y="1661"/>
                    <a:pt x="92" y="1876"/>
                    <a:pt x="230" y="2052"/>
                  </a:cubicBezTo>
                  <a:cubicBezTo>
                    <a:pt x="377" y="2224"/>
                    <a:pt x="455" y="2443"/>
                    <a:pt x="455" y="2668"/>
                  </a:cubicBezTo>
                  <a:lnTo>
                    <a:pt x="455" y="2735"/>
                  </a:lnTo>
                  <a:lnTo>
                    <a:pt x="912" y="2735"/>
                  </a:lnTo>
                  <a:lnTo>
                    <a:pt x="912" y="2668"/>
                  </a:lnTo>
                  <a:cubicBezTo>
                    <a:pt x="916" y="2457"/>
                    <a:pt x="877" y="2249"/>
                    <a:pt x="800" y="2052"/>
                  </a:cubicBezTo>
                  <a:cubicBezTo>
                    <a:pt x="726" y="1855"/>
                    <a:pt x="687" y="1647"/>
                    <a:pt x="684" y="1436"/>
                  </a:cubicBezTo>
                  <a:lnTo>
                    <a:pt x="684" y="687"/>
                  </a:lnTo>
                  <a:cubicBezTo>
                    <a:pt x="684" y="307"/>
                    <a:pt x="838" y="1"/>
                    <a:pt x="1028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3" name="Google Shape;13213;p33"/>
            <p:cNvSpPr/>
            <p:nvPr/>
          </p:nvSpPr>
          <p:spPr>
            <a:xfrm>
              <a:off x="1937419" y="3076353"/>
              <a:ext cx="47578" cy="53408"/>
            </a:xfrm>
            <a:custGeom>
              <a:rect b="b" l="l" r="r" t="t"/>
              <a:pathLst>
                <a:path extrusionOk="0" h="2052" w="1828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141"/>
                  </a:lnTo>
                  <a:cubicBezTo>
                    <a:pt x="1" y="1644"/>
                    <a:pt x="409" y="2052"/>
                    <a:pt x="912" y="2052"/>
                  </a:cubicBezTo>
                  <a:cubicBezTo>
                    <a:pt x="1415" y="2052"/>
                    <a:pt x="1827" y="1644"/>
                    <a:pt x="1824" y="1141"/>
                  </a:cubicBezTo>
                  <a:lnTo>
                    <a:pt x="1824" y="683"/>
                  </a:lnTo>
                  <a:cubicBezTo>
                    <a:pt x="1824" y="307"/>
                    <a:pt x="1517" y="1"/>
                    <a:pt x="114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4" name="Google Shape;13214;p33"/>
            <p:cNvSpPr/>
            <p:nvPr/>
          </p:nvSpPr>
          <p:spPr>
            <a:xfrm>
              <a:off x="1937419" y="3076353"/>
              <a:ext cx="26782" cy="53148"/>
            </a:xfrm>
            <a:custGeom>
              <a:rect b="b" l="l" r="r" t="t"/>
              <a:pathLst>
                <a:path extrusionOk="0" h="2042" w="1029">
                  <a:moveTo>
                    <a:pt x="687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141"/>
                  </a:lnTo>
                  <a:cubicBezTo>
                    <a:pt x="1" y="1598"/>
                    <a:pt x="342" y="1982"/>
                    <a:pt x="796" y="2041"/>
                  </a:cubicBezTo>
                  <a:cubicBezTo>
                    <a:pt x="726" y="1848"/>
                    <a:pt x="691" y="1644"/>
                    <a:pt x="687" y="1436"/>
                  </a:cubicBezTo>
                  <a:lnTo>
                    <a:pt x="687" y="683"/>
                  </a:lnTo>
                  <a:cubicBezTo>
                    <a:pt x="687" y="307"/>
                    <a:pt x="838" y="1"/>
                    <a:pt x="102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5" name="Google Shape;13215;p33"/>
            <p:cNvSpPr/>
            <p:nvPr/>
          </p:nvSpPr>
          <p:spPr>
            <a:xfrm>
              <a:off x="1919564" y="3141656"/>
              <a:ext cx="83184" cy="95000"/>
            </a:xfrm>
            <a:custGeom>
              <a:rect b="b" l="l" r="r" t="t"/>
              <a:pathLst>
                <a:path extrusionOk="0" h="3650" w="3196">
                  <a:moveTo>
                    <a:pt x="1362" y="0"/>
                  </a:moveTo>
                  <a:cubicBezTo>
                    <a:pt x="1218" y="0"/>
                    <a:pt x="1074" y="29"/>
                    <a:pt x="940" y="81"/>
                  </a:cubicBezTo>
                  <a:lnTo>
                    <a:pt x="434" y="285"/>
                  </a:lnTo>
                  <a:cubicBezTo>
                    <a:pt x="173" y="387"/>
                    <a:pt x="1" y="637"/>
                    <a:pt x="1" y="919"/>
                  </a:cubicBezTo>
                  <a:lnTo>
                    <a:pt x="1" y="3420"/>
                  </a:lnTo>
                  <a:cubicBezTo>
                    <a:pt x="1" y="3547"/>
                    <a:pt x="103" y="3649"/>
                    <a:pt x="230" y="3649"/>
                  </a:cubicBezTo>
                  <a:lnTo>
                    <a:pt x="2967" y="3649"/>
                  </a:lnTo>
                  <a:cubicBezTo>
                    <a:pt x="3094" y="3649"/>
                    <a:pt x="3196" y="3547"/>
                    <a:pt x="3196" y="3420"/>
                  </a:cubicBezTo>
                  <a:lnTo>
                    <a:pt x="3196" y="919"/>
                  </a:lnTo>
                  <a:cubicBezTo>
                    <a:pt x="3192" y="637"/>
                    <a:pt x="3023" y="387"/>
                    <a:pt x="2766" y="285"/>
                  </a:cubicBezTo>
                  <a:lnTo>
                    <a:pt x="2260" y="81"/>
                  </a:lnTo>
                  <a:cubicBezTo>
                    <a:pt x="2122" y="29"/>
                    <a:pt x="1982" y="0"/>
                    <a:pt x="1834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6" name="Google Shape;13216;p33"/>
            <p:cNvSpPr/>
            <p:nvPr/>
          </p:nvSpPr>
          <p:spPr>
            <a:xfrm>
              <a:off x="1919668" y="3155034"/>
              <a:ext cx="17777" cy="81622"/>
            </a:xfrm>
            <a:custGeom>
              <a:rect b="b" l="l" r="r" t="t"/>
              <a:pathLst>
                <a:path extrusionOk="0" h="3136" w="683">
                  <a:moveTo>
                    <a:pt x="134" y="0"/>
                  </a:moveTo>
                  <a:cubicBezTo>
                    <a:pt x="46" y="116"/>
                    <a:pt x="0" y="260"/>
                    <a:pt x="0" y="405"/>
                  </a:cubicBezTo>
                  <a:lnTo>
                    <a:pt x="0" y="2906"/>
                  </a:lnTo>
                  <a:cubicBezTo>
                    <a:pt x="0" y="3033"/>
                    <a:pt x="102" y="3135"/>
                    <a:pt x="229" y="3135"/>
                  </a:cubicBezTo>
                  <a:lnTo>
                    <a:pt x="683" y="3135"/>
                  </a:lnTo>
                  <a:lnTo>
                    <a:pt x="683" y="640"/>
                  </a:lnTo>
                  <a:cubicBezTo>
                    <a:pt x="683" y="496"/>
                    <a:pt x="616" y="362"/>
                    <a:pt x="500" y="278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7" name="Google Shape;13217;p33"/>
            <p:cNvSpPr/>
            <p:nvPr/>
          </p:nvSpPr>
          <p:spPr>
            <a:xfrm>
              <a:off x="1984867" y="3155034"/>
              <a:ext cx="17803" cy="81622"/>
            </a:xfrm>
            <a:custGeom>
              <a:rect b="b" l="l" r="r" t="t"/>
              <a:pathLst>
                <a:path extrusionOk="0" h="3136" w="684">
                  <a:moveTo>
                    <a:pt x="553" y="0"/>
                  </a:moveTo>
                  <a:lnTo>
                    <a:pt x="183" y="278"/>
                  </a:lnTo>
                  <a:cubicBezTo>
                    <a:pt x="71" y="362"/>
                    <a:pt x="1" y="496"/>
                    <a:pt x="1" y="640"/>
                  </a:cubicBezTo>
                  <a:lnTo>
                    <a:pt x="1" y="3135"/>
                  </a:lnTo>
                  <a:lnTo>
                    <a:pt x="458" y="3135"/>
                  </a:lnTo>
                  <a:cubicBezTo>
                    <a:pt x="581" y="3135"/>
                    <a:pt x="683" y="3033"/>
                    <a:pt x="683" y="2906"/>
                  </a:cubicBezTo>
                  <a:lnTo>
                    <a:pt x="683" y="405"/>
                  </a:lnTo>
                  <a:cubicBezTo>
                    <a:pt x="683" y="260"/>
                    <a:pt x="637" y="116"/>
                    <a:pt x="553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8" name="Google Shape;13218;p33"/>
            <p:cNvSpPr/>
            <p:nvPr/>
          </p:nvSpPr>
          <p:spPr>
            <a:xfrm>
              <a:off x="1955195" y="2993299"/>
              <a:ext cx="118816" cy="23737"/>
            </a:xfrm>
            <a:custGeom>
              <a:rect b="b" l="l" r="r" t="t"/>
              <a:pathLst>
                <a:path extrusionOk="0" h="912" w="4565">
                  <a:moveTo>
                    <a:pt x="1" y="0"/>
                  </a:moveTo>
                  <a:lnTo>
                    <a:pt x="444" y="887"/>
                  </a:lnTo>
                  <a:cubicBezTo>
                    <a:pt x="451" y="901"/>
                    <a:pt x="468" y="912"/>
                    <a:pt x="486" y="912"/>
                  </a:cubicBezTo>
                  <a:lnTo>
                    <a:pt x="4078" y="912"/>
                  </a:lnTo>
                  <a:cubicBezTo>
                    <a:pt x="4096" y="912"/>
                    <a:pt x="4110" y="901"/>
                    <a:pt x="4121" y="887"/>
                  </a:cubicBezTo>
                  <a:lnTo>
                    <a:pt x="456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9" name="Google Shape;13219;p33"/>
            <p:cNvSpPr/>
            <p:nvPr/>
          </p:nvSpPr>
          <p:spPr>
            <a:xfrm>
              <a:off x="1937419" y="3076353"/>
              <a:ext cx="47474" cy="71185"/>
            </a:xfrm>
            <a:custGeom>
              <a:rect b="b" l="l" r="r" t="t"/>
              <a:pathLst>
                <a:path extrusionOk="0" h="2735" w="1824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436"/>
                  </a:lnTo>
                  <a:cubicBezTo>
                    <a:pt x="12" y="1661"/>
                    <a:pt x="92" y="1876"/>
                    <a:pt x="230" y="2052"/>
                  </a:cubicBezTo>
                  <a:cubicBezTo>
                    <a:pt x="374" y="2224"/>
                    <a:pt x="455" y="2443"/>
                    <a:pt x="455" y="2668"/>
                  </a:cubicBezTo>
                  <a:lnTo>
                    <a:pt x="455" y="2735"/>
                  </a:lnTo>
                  <a:lnTo>
                    <a:pt x="1370" y="2735"/>
                  </a:lnTo>
                  <a:lnTo>
                    <a:pt x="1370" y="2604"/>
                  </a:lnTo>
                  <a:cubicBezTo>
                    <a:pt x="1370" y="2418"/>
                    <a:pt x="1433" y="2242"/>
                    <a:pt x="1553" y="2101"/>
                  </a:cubicBezTo>
                  <a:lnTo>
                    <a:pt x="1637" y="2003"/>
                  </a:lnTo>
                  <a:cubicBezTo>
                    <a:pt x="1750" y="1858"/>
                    <a:pt x="1813" y="1683"/>
                    <a:pt x="1824" y="1500"/>
                  </a:cubicBezTo>
                  <a:lnTo>
                    <a:pt x="1824" y="683"/>
                  </a:lnTo>
                  <a:cubicBezTo>
                    <a:pt x="1824" y="307"/>
                    <a:pt x="1517" y="1"/>
                    <a:pt x="1141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0" name="Google Shape;13220;p33"/>
            <p:cNvSpPr/>
            <p:nvPr/>
          </p:nvSpPr>
          <p:spPr>
            <a:xfrm>
              <a:off x="1919564" y="3141656"/>
              <a:ext cx="83184" cy="95000"/>
            </a:xfrm>
            <a:custGeom>
              <a:rect b="b" l="l" r="r" t="t"/>
              <a:pathLst>
                <a:path extrusionOk="0" h="3650" w="3196">
                  <a:moveTo>
                    <a:pt x="1362" y="0"/>
                  </a:moveTo>
                  <a:cubicBezTo>
                    <a:pt x="1218" y="0"/>
                    <a:pt x="1074" y="29"/>
                    <a:pt x="940" y="81"/>
                  </a:cubicBezTo>
                  <a:lnTo>
                    <a:pt x="434" y="285"/>
                  </a:lnTo>
                  <a:cubicBezTo>
                    <a:pt x="173" y="387"/>
                    <a:pt x="1" y="637"/>
                    <a:pt x="1" y="919"/>
                  </a:cubicBezTo>
                  <a:lnTo>
                    <a:pt x="1" y="3649"/>
                  </a:lnTo>
                  <a:lnTo>
                    <a:pt x="3196" y="3649"/>
                  </a:lnTo>
                  <a:lnTo>
                    <a:pt x="3196" y="919"/>
                  </a:lnTo>
                  <a:cubicBezTo>
                    <a:pt x="3196" y="637"/>
                    <a:pt x="3023" y="387"/>
                    <a:pt x="2766" y="285"/>
                  </a:cubicBezTo>
                  <a:lnTo>
                    <a:pt x="2260" y="81"/>
                  </a:lnTo>
                  <a:cubicBezTo>
                    <a:pt x="2122" y="29"/>
                    <a:pt x="1982" y="0"/>
                    <a:pt x="1834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1" name="Google Shape;13221;p33"/>
            <p:cNvSpPr/>
            <p:nvPr/>
          </p:nvSpPr>
          <p:spPr>
            <a:xfrm>
              <a:off x="1937419" y="3076353"/>
              <a:ext cx="47578" cy="53408"/>
            </a:xfrm>
            <a:custGeom>
              <a:rect b="b" l="l" r="r" t="t"/>
              <a:pathLst>
                <a:path extrusionOk="0" h="2052" w="1828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141"/>
                  </a:lnTo>
                  <a:cubicBezTo>
                    <a:pt x="1" y="1644"/>
                    <a:pt x="409" y="2052"/>
                    <a:pt x="912" y="2052"/>
                  </a:cubicBezTo>
                  <a:cubicBezTo>
                    <a:pt x="1415" y="2052"/>
                    <a:pt x="1827" y="1644"/>
                    <a:pt x="1824" y="1141"/>
                  </a:cubicBezTo>
                  <a:lnTo>
                    <a:pt x="1824" y="683"/>
                  </a:lnTo>
                  <a:cubicBezTo>
                    <a:pt x="1824" y="307"/>
                    <a:pt x="1517" y="1"/>
                    <a:pt x="114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2" name="Google Shape;13222;p33"/>
            <p:cNvSpPr/>
            <p:nvPr/>
          </p:nvSpPr>
          <p:spPr>
            <a:xfrm>
              <a:off x="1937419" y="3076353"/>
              <a:ext cx="26782" cy="52419"/>
            </a:xfrm>
            <a:custGeom>
              <a:rect b="b" l="l" r="r" t="t"/>
              <a:pathLst>
                <a:path extrusionOk="0" h="2014" w="1029">
                  <a:moveTo>
                    <a:pt x="684" y="1"/>
                  </a:moveTo>
                  <a:cubicBezTo>
                    <a:pt x="307" y="1"/>
                    <a:pt x="1" y="307"/>
                    <a:pt x="1" y="683"/>
                  </a:cubicBezTo>
                  <a:lnTo>
                    <a:pt x="1" y="1141"/>
                  </a:lnTo>
                  <a:cubicBezTo>
                    <a:pt x="1" y="1552"/>
                    <a:pt x="282" y="1915"/>
                    <a:pt x="684" y="2013"/>
                  </a:cubicBezTo>
                  <a:lnTo>
                    <a:pt x="684" y="683"/>
                  </a:lnTo>
                  <a:cubicBezTo>
                    <a:pt x="684" y="307"/>
                    <a:pt x="838" y="1"/>
                    <a:pt x="102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3" name="Google Shape;13223;p33"/>
            <p:cNvSpPr/>
            <p:nvPr/>
          </p:nvSpPr>
          <p:spPr>
            <a:xfrm>
              <a:off x="1919668" y="3155034"/>
              <a:ext cx="17777" cy="81622"/>
            </a:xfrm>
            <a:custGeom>
              <a:rect b="b" l="l" r="r" t="t"/>
              <a:pathLst>
                <a:path extrusionOk="0" h="3136" w="683">
                  <a:moveTo>
                    <a:pt x="134" y="0"/>
                  </a:moveTo>
                  <a:cubicBezTo>
                    <a:pt x="46" y="116"/>
                    <a:pt x="0" y="260"/>
                    <a:pt x="0" y="405"/>
                  </a:cubicBezTo>
                  <a:lnTo>
                    <a:pt x="0" y="3135"/>
                  </a:lnTo>
                  <a:lnTo>
                    <a:pt x="683" y="3135"/>
                  </a:lnTo>
                  <a:lnTo>
                    <a:pt x="683" y="640"/>
                  </a:lnTo>
                  <a:cubicBezTo>
                    <a:pt x="683" y="496"/>
                    <a:pt x="616" y="362"/>
                    <a:pt x="500" y="278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4" name="Google Shape;13224;p33"/>
            <p:cNvSpPr/>
            <p:nvPr/>
          </p:nvSpPr>
          <p:spPr>
            <a:xfrm>
              <a:off x="1984867" y="3155034"/>
              <a:ext cx="17803" cy="81622"/>
            </a:xfrm>
            <a:custGeom>
              <a:rect b="b" l="l" r="r" t="t"/>
              <a:pathLst>
                <a:path extrusionOk="0" h="3136" w="684">
                  <a:moveTo>
                    <a:pt x="553" y="0"/>
                  </a:moveTo>
                  <a:lnTo>
                    <a:pt x="183" y="278"/>
                  </a:lnTo>
                  <a:cubicBezTo>
                    <a:pt x="71" y="362"/>
                    <a:pt x="1" y="496"/>
                    <a:pt x="1" y="640"/>
                  </a:cubicBezTo>
                  <a:lnTo>
                    <a:pt x="1" y="3135"/>
                  </a:lnTo>
                  <a:lnTo>
                    <a:pt x="683" y="3135"/>
                  </a:lnTo>
                  <a:lnTo>
                    <a:pt x="683" y="405"/>
                  </a:lnTo>
                  <a:cubicBezTo>
                    <a:pt x="683" y="260"/>
                    <a:pt x="637" y="116"/>
                    <a:pt x="553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5" name="Google Shape;13225;p33"/>
            <p:cNvSpPr/>
            <p:nvPr/>
          </p:nvSpPr>
          <p:spPr>
            <a:xfrm>
              <a:off x="2044209" y="3076353"/>
              <a:ext cx="47552" cy="71185"/>
            </a:xfrm>
            <a:custGeom>
              <a:rect b="b" l="l" r="r" t="t"/>
              <a:pathLst>
                <a:path extrusionOk="0" h="2735" w="1827">
                  <a:moveTo>
                    <a:pt x="687" y="1"/>
                  </a:moveTo>
                  <a:cubicBezTo>
                    <a:pt x="307" y="1"/>
                    <a:pt x="1" y="307"/>
                    <a:pt x="4" y="683"/>
                  </a:cubicBezTo>
                  <a:lnTo>
                    <a:pt x="4" y="1436"/>
                  </a:lnTo>
                  <a:cubicBezTo>
                    <a:pt x="15" y="1661"/>
                    <a:pt x="92" y="1876"/>
                    <a:pt x="229" y="2052"/>
                  </a:cubicBezTo>
                  <a:cubicBezTo>
                    <a:pt x="377" y="2224"/>
                    <a:pt x="458" y="2443"/>
                    <a:pt x="458" y="2668"/>
                  </a:cubicBezTo>
                  <a:lnTo>
                    <a:pt x="458" y="2735"/>
                  </a:lnTo>
                  <a:lnTo>
                    <a:pt x="1369" y="2735"/>
                  </a:lnTo>
                  <a:lnTo>
                    <a:pt x="1369" y="2604"/>
                  </a:lnTo>
                  <a:cubicBezTo>
                    <a:pt x="1369" y="2418"/>
                    <a:pt x="1436" y="2242"/>
                    <a:pt x="1556" y="2101"/>
                  </a:cubicBezTo>
                  <a:lnTo>
                    <a:pt x="1640" y="2003"/>
                  </a:lnTo>
                  <a:cubicBezTo>
                    <a:pt x="1753" y="1858"/>
                    <a:pt x="1816" y="1683"/>
                    <a:pt x="1827" y="1500"/>
                  </a:cubicBezTo>
                  <a:lnTo>
                    <a:pt x="1827" y="683"/>
                  </a:lnTo>
                  <a:cubicBezTo>
                    <a:pt x="1827" y="307"/>
                    <a:pt x="1520" y="1"/>
                    <a:pt x="1144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6" name="Google Shape;13226;p33"/>
            <p:cNvSpPr/>
            <p:nvPr/>
          </p:nvSpPr>
          <p:spPr>
            <a:xfrm>
              <a:off x="2026433" y="3141656"/>
              <a:ext cx="83184" cy="95000"/>
            </a:xfrm>
            <a:custGeom>
              <a:rect b="b" l="l" r="r" t="t"/>
              <a:pathLst>
                <a:path extrusionOk="0" h="3650" w="3196">
                  <a:moveTo>
                    <a:pt x="1359" y="0"/>
                  </a:moveTo>
                  <a:cubicBezTo>
                    <a:pt x="1215" y="0"/>
                    <a:pt x="1074" y="29"/>
                    <a:pt x="940" y="81"/>
                  </a:cubicBezTo>
                  <a:lnTo>
                    <a:pt x="434" y="285"/>
                  </a:lnTo>
                  <a:cubicBezTo>
                    <a:pt x="173" y="387"/>
                    <a:pt x="1" y="637"/>
                    <a:pt x="1" y="919"/>
                  </a:cubicBezTo>
                  <a:lnTo>
                    <a:pt x="1" y="3649"/>
                  </a:lnTo>
                  <a:lnTo>
                    <a:pt x="3196" y="3649"/>
                  </a:lnTo>
                  <a:lnTo>
                    <a:pt x="3196" y="919"/>
                  </a:lnTo>
                  <a:cubicBezTo>
                    <a:pt x="3192" y="637"/>
                    <a:pt x="3023" y="387"/>
                    <a:pt x="2763" y="285"/>
                  </a:cubicBezTo>
                  <a:lnTo>
                    <a:pt x="2260" y="81"/>
                  </a:lnTo>
                  <a:cubicBezTo>
                    <a:pt x="2123" y="29"/>
                    <a:pt x="1978" y="0"/>
                    <a:pt x="1834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7" name="Google Shape;13227;p33"/>
            <p:cNvSpPr/>
            <p:nvPr/>
          </p:nvSpPr>
          <p:spPr>
            <a:xfrm>
              <a:off x="2044313" y="3076353"/>
              <a:ext cx="47448" cy="53408"/>
            </a:xfrm>
            <a:custGeom>
              <a:rect b="b" l="l" r="r" t="t"/>
              <a:pathLst>
                <a:path extrusionOk="0" h="2052" w="1823">
                  <a:moveTo>
                    <a:pt x="683" y="1"/>
                  </a:moveTo>
                  <a:cubicBezTo>
                    <a:pt x="306" y="1"/>
                    <a:pt x="0" y="307"/>
                    <a:pt x="0" y="683"/>
                  </a:cubicBezTo>
                  <a:lnTo>
                    <a:pt x="0" y="1141"/>
                  </a:lnTo>
                  <a:cubicBezTo>
                    <a:pt x="0" y="1644"/>
                    <a:pt x="408" y="2052"/>
                    <a:pt x="911" y="2052"/>
                  </a:cubicBezTo>
                  <a:cubicBezTo>
                    <a:pt x="1414" y="2052"/>
                    <a:pt x="1823" y="1644"/>
                    <a:pt x="1823" y="1141"/>
                  </a:cubicBezTo>
                  <a:lnTo>
                    <a:pt x="1823" y="683"/>
                  </a:lnTo>
                  <a:cubicBezTo>
                    <a:pt x="1823" y="307"/>
                    <a:pt x="1516" y="1"/>
                    <a:pt x="114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8" name="Google Shape;13228;p33"/>
            <p:cNvSpPr/>
            <p:nvPr/>
          </p:nvSpPr>
          <p:spPr>
            <a:xfrm>
              <a:off x="2044209" y="3076353"/>
              <a:ext cx="26756" cy="52419"/>
            </a:xfrm>
            <a:custGeom>
              <a:rect b="b" l="l" r="r" t="t"/>
              <a:pathLst>
                <a:path extrusionOk="0" h="2014" w="1028">
                  <a:moveTo>
                    <a:pt x="687" y="1"/>
                  </a:moveTo>
                  <a:cubicBezTo>
                    <a:pt x="310" y="1"/>
                    <a:pt x="1" y="307"/>
                    <a:pt x="4" y="683"/>
                  </a:cubicBezTo>
                  <a:lnTo>
                    <a:pt x="4" y="1141"/>
                  </a:lnTo>
                  <a:cubicBezTo>
                    <a:pt x="4" y="1552"/>
                    <a:pt x="285" y="1915"/>
                    <a:pt x="687" y="2013"/>
                  </a:cubicBezTo>
                  <a:lnTo>
                    <a:pt x="687" y="683"/>
                  </a:lnTo>
                  <a:cubicBezTo>
                    <a:pt x="687" y="307"/>
                    <a:pt x="838" y="1"/>
                    <a:pt x="102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9" name="Google Shape;13229;p33"/>
            <p:cNvSpPr/>
            <p:nvPr/>
          </p:nvSpPr>
          <p:spPr>
            <a:xfrm>
              <a:off x="2026537" y="3155034"/>
              <a:ext cx="17803" cy="81622"/>
            </a:xfrm>
            <a:custGeom>
              <a:rect b="b" l="l" r="r" t="t"/>
              <a:pathLst>
                <a:path extrusionOk="0" h="3136" w="684">
                  <a:moveTo>
                    <a:pt x="131" y="0"/>
                  </a:moveTo>
                  <a:cubicBezTo>
                    <a:pt x="46" y="116"/>
                    <a:pt x="0" y="260"/>
                    <a:pt x="0" y="405"/>
                  </a:cubicBezTo>
                  <a:lnTo>
                    <a:pt x="0" y="3135"/>
                  </a:lnTo>
                  <a:lnTo>
                    <a:pt x="683" y="3135"/>
                  </a:lnTo>
                  <a:lnTo>
                    <a:pt x="683" y="640"/>
                  </a:lnTo>
                  <a:cubicBezTo>
                    <a:pt x="683" y="496"/>
                    <a:pt x="613" y="362"/>
                    <a:pt x="500" y="278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0" name="Google Shape;13230;p33"/>
            <p:cNvSpPr/>
            <p:nvPr/>
          </p:nvSpPr>
          <p:spPr>
            <a:xfrm>
              <a:off x="2091736" y="3155034"/>
              <a:ext cx="17803" cy="81622"/>
            </a:xfrm>
            <a:custGeom>
              <a:rect b="b" l="l" r="r" t="t"/>
              <a:pathLst>
                <a:path extrusionOk="0" h="3136" w="684">
                  <a:moveTo>
                    <a:pt x="549" y="0"/>
                  </a:moveTo>
                  <a:lnTo>
                    <a:pt x="184" y="278"/>
                  </a:lnTo>
                  <a:cubicBezTo>
                    <a:pt x="67" y="362"/>
                    <a:pt x="1" y="496"/>
                    <a:pt x="1" y="640"/>
                  </a:cubicBezTo>
                  <a:lnTo>
                    <a:pt x="1" y="3135"/>
                  </a:lnTo>
                  <a:lnTo>
                    <a:pt x="683" y="3135"/>
                  </a:lnTo>
                  <a:lnTo>
                    <a:pt x="683" y="405"/>
                  </a:lnTo>
                  <a:cubicBezTo>
                    <a:pt x="683" y="260"/>
                    <a:pt x="637" y="116"/>
                    <a:pt x="549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1" name="Google Shape;13231;p33"/>
            <p:cNvSpPr/>
            <p:nvPr/>
          </p:nvSpPr>
          <p:spPr>
            <a:xfrm>
              <a:off x="1884036" y="3135800"/>
              <a:ext cx="47474" cy="71081"/>
            </a:xfrm>
            <a:custGeom>
              <a:rect b="b" l="l" r="r" t="t"/>
              <a:pathLst>
                <a:path extrusionOk="0" h="2731" w="1824">
                  <a:moveTo>
                    <a:pt x="677" y="0"/>
                  </a:moveTo>
                  <a:cubicBezTo>
                    <a:pt x="303" y="0"/>
                    <a:pt x="1" y="305"/>
                    <a:pt x="1" y="679"/>
                  </a:cubicBezTo>
                  <a:lnTo>
                    <a:pt x="1" y="1432"/>
                  </a:lnTo>
                  <a:cubicBezTo>
                    <a:pt x="11" y="1657"/>
                    <a:pt x="92" y="1872"/>
                    <a:pt x="226" y="2048"/>
                  </a:cubicBezTo>
                  <a:cubicBezTo>
                    <a:pt x="374" y="2220"/>
                    <a:pt x="455" y="2438"/>
                    <a:pt x="455" y="2664"/>
                  </a:cubicBezTo>
                  <a:lnTo>
                    <a:pt x="455" y="2731"/>
                  </a:lnTo>
                  <a:lnTo>
                    <a:pt x="1366" y="2731"/>
                  </a:lnTo>
                  <a:lnTo>
                    <a:pt x="1366" y="2600"/>
                  </a:lnTo>
                  <a:cubicBezTo>
                    <a:pt x="1366" y="2414"/>
                    <a:pt x="1433" y="2238"/>
                    <a:pt x="1552" y="2097"/>
                  </a:cubicBezTo>
                  <a:lnTo>
                    <a:pt x="1637" y="1999"/>
                  </a:lnTo>
                  <a:cubicBezTo>
                    <a:pt x="1749" y="1854"/>
                    <a:pt x="1813" y="1679"/>
                    <a:pt x="1823" y="1496"/>
                  </a:cubicBezTo>
                  <a:lnTo>
                    <a:pt x="1823" y="679"/>
                  </a:lnTo>
                  <a:cubicBezTo>
                    <a:pt x="1823" y="305"/>
                    <a:pt x="1521" y="0"/>
                    <a:pt x="1147" y="0"/>
                  </a:cubicBezTo>
                  <a:cubicBezTo>
                    <a:pt x="1145" y="0"/>
                    <a:pt x="1143" y="0"/>
                    <a:pt x="1141" y="0"/>
                  </a:cubicBezTo>
                  <a:lnTo>
                    <a:pt x="683" y="0"/>
                  </a:lnTo>
                  <a:cubicBezTo>
                    <a:pt x="681" y="0"/>
                    <a:pt x="679" y="0"/>
                    <a:pt x="67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2" name="Google Shape;13232;p33"/>
            <p:cNvSpPr/>
            <p:nvPr/>
          </p:nvSpPr>
          <p:spPr>
            <a:xfrm>
              <a:off x="1866181" y="3200999"/>
              <a:ext cx="83184" cy="59369"/>
            </a:xfrm>
            <a:custGeom>
              <a:rect b="b" l="l" r="r" t="t"/>
              <a:pathLst>
                <a:path extrusionOk="0" h="2281" w="3196">
                  <a:moveTo>
                    <a:pt x="1362" y="0"/>
                  </a:moveTo>
                  <a:cubicBezTo>
                    <a:pt x="1214" y="0"/>
                    <a:pt x="1074" y="28"/>
                    <a:pt x="936" y="81"/>
                  </a:cubicBezTo>
                  <a:lnTo>
                    <a:pt x="430" y="285"/>
                  </a:lnTo>
                  <a:cubicBezTo>
                    <a:pt x="173" y="387"/>
                    <a:pt x="1" y="641"/>
                    <a:pt x="1" y="919"/>
                  </a:cubicBezTo>
                  <a:lnTo>
                    <a:pt x="1" y="2280"/>
                  </a:lnTo>
                  <a:lnTo>
                    <a:pt x="3195" y="2280"/>
                  </a:lnTo>
                  <a:lnTo>
                    <a:pt x="3195" y="919"/>
                  </a:lnTo>
                  <a:cubicBezTo>
                    <a:pt x="3195" y="641"/>
                    <a:pt x="3023" y="387"/>
                    <a:pt x="2763" y="285"/>
                  </a:cubicBezTo>
                  <a:lnTo>
                    <a:pt x="2256" y="81"/>
                  </a:lnTo>
                  <a:cubicBezTo>
                    <a:pt x="2122" y="28"/>
                    <a:pt x="1978" y="0"/>
                    <a:pt x="1834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3" name="Google Shape;13233;p33"/>
            <p:cNvSpPr/>
            <p:nvPr/>
          </p:nvSpPr>
          <p:spPr>
            <a:xfrm>
              <a:off x="1884036" y="3135800"/>
              <a:ext cx="47474" cy="53304"/>
            </a:xfrm>
            <a:custGeom>
              <a:rect b="b" l="l" r="r" t="t"/>
              <a:pathLst>
                <a:path extrusionOk="0" h="2048" w="1824">
                  <a:moveTo>
                    <a:pt x="683" y="0"/>
                  </a:moveTo>
                  <a:cubicBezTo>
                    <a:pt x="307" y="0"/>
                    <a:pt x="1" y="303"/>
                    <a:pt x="1" y="679"/>
                  </a:cubicBezTo>
                  <a:lnTo>
                    <a:pt x="1" y="1137"/>
                  </a:lnTo>
                  <a:cubicBezTo>
                    <a:pt x="1" y="1640"/>
                    <a:pt x="409" y="2048"/>
                    <a:pt x="912" y="2048"/>
                  </a:cubicBezTo>
                  <a:cubicBezTo>
                    <a:pt x="1415" y="2048"/>
                    <a:pt x="1823" y="1640"/>
                    <a:pt x="1823" y="1137"/>
                  </a:cubicBezTo>
                  <a:lnTo>
                    <a:pt x="1823" y="683"/>
                  </a:lnTo>
                  <a:cubicBezTo>
                    <a:pt x="1823" y="306"/>
                    <a:pt x="1517" y="0"/>
                    <a:pt x="114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4" name="Google Shape;13234;p33"/>
            <p:cNvSpPr/>
            <p:nvPr/>
          </p:nvSpPr>
          <p:spPr>
            <a:xfrm>
              <a:off x="1884036" y="3135800"/>
              <a:ext cx="26678" cy="52393"/>
            </a:xfrm>
            <a:custGeom>
              <a:rect b="b" l="l" r="r" t="t"/>
              <a:pathLst>
                <a:path extrusionOk="0" h="2013" w="1025">
                  <a:moveTo>
                    <a:pt x="683" y="0"/>
                  </a:moveTo>
                  <a:cubicBezTo>
                    <a:pt x="307" y="0"/>
                    <a:pt x="1" y="306"/>
                    <a:pt x="1" y="683"/>
                  </a:cubicBezTo>
                  <a:lnTo>
                    <a:pt x="1" y="1137"/>
                  </a:lnTo>
                  <a:cubicBezTo>
                    <a:pt x="1" y="1552"/>
                    <a:pt x="282" y="1914"/>
                    <a:pt x="683" y="2013"/>
                  </a:cubicBezTo>
                  <a:lnTo>
                    <a:pt x="683" y="683"/>
                  </a:lnTo>
                  <a:cubicBezTo>
                    <a:pt x="683" y="303"/>
                    <a:pt x="838" y="0"/>
                    <a:pt x="102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5" name="Google Shape;13235;p33"/>
            <p:cNvSpPr/>
            <p:nvPr/>
          </p:nvSpPr>
          <p:spPr>
            <a:xfrm>
              <a:off x="1866285" y="3214377"/>
              <a:ext cx="17777" cy="45991"/>
            </a:xfrm>
            <a:custGeom>
              <a:rect b="b" l="l" r="r" t="t"/>
              <a:pathLst>
                <a:path extrusionOk="0" h="1767" w="683">
                  <a:moveTo>
                    <a:pt x="130" y="0"/>
                  </a:moveTo>
                  <a:cubicBezTo>
                    <a:pt x="46" y="120"/>
                    <a:pt x="0" y="260"/>
                    <a:pt x="0" y="405"/>
                  </a:cubicBezTo>
                  <a:lnTo>
                    <a:pt x="0" y="1766"/>
                  </a:lnTo>
                  <a:lnTo>
                    <a:pt x="683" y="1766"/>
                  </a:lnTo>
                  <a:lnTo>
                    <a:pt x="683" y="640"/>
                  </a:lnTo>
                  <a:cubicBezTo>
                    <a:pt x="683" y="500"/>
                    <a:pt x="612" y="362"/>
                    <a:pt x="500" y="27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6" name="Google Shape;13236;p33"/>
            <p:cNvSpPr/>
            <p:nvPr/>
          </p:nvSpPr>
          <p:spPr>
            <a:xfrm>
              <a:off x="1931484" y="3214377"/>
              <a:ext cx="17777" cy="45991"/>
            </a:xfrm>
            <a:custGeom>
              <a:rect b="b" l="l" r="r" t="t"/>
              <a:pathLst>
                <a:path extrusionOk="0" h="1767" w="683">
                  <a:moveTo>
                    <a:pt x="553" y="0"/>
                  </a:moveTo>
                  <a:lnTo>
                    <a:pt x="183" y="278"/>
                  </a:lnTo>
                  <a:cubicBezTo>
                    <a:pt x="67" y="362"/>
                    <a:pt x="0" y="500"/>
                    <a:pt x="0" y="640"/>
                  </a:cubicBezTo>
                  <a:lnTo>
                    <a:pt x="0" y="1766"/>
                  </a:lnTo>
                  <a:lnTo>
                    <a:pt x="683" y="1766"/>
                  </a:lnTo>
                  <a:lnTo>
                    <a:pt x="683" y="405"/>
                  </a:lnTo>
                  <a:cubicBezTo>
                    <a:pt x="683" y="260"/>
                    <a:pt x="637" y="120"/>
                    <a:pt x="5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7" name="Google Shape;13237;p33"/>
            <p:cNvSpPr/>
            <p:nvPr/>
          </p:nvSpPr>
          <p:spPr>
            <a:xfrm>
              <a:off x="1990827" y="3135800"/>
              <a:ext cx="47552" cy="71081"/>
            </a:xfrm>
            <a:custGeom>
              <a:rect b="b" l="l" r="r" t="t"/>
              <a:pathLst>
                <a:path extrusionOk="0" h="2731" w="1827">
                  <a:moveTo>
                    <a:pt x="680" y="0"/>
                  </a:moveTo>
                  <a:cubicBezTo>
                    <a:pt x="303" y="0"/>
                    <a:pt x="0" y="305"/>
                    <a:pt x="0" y="679"/>
                  </a:cubicBezTo>
                  <a:lnTo>
                    <a:pt x="0" y="1432"/>
                  </a:lnTo>
                  <a:cubicBezTo>
                    <a:pt x="11" y="1657"/>
                    <a:pt x="92" y="1872"/>
                    <a:pt x="229" y="2048"/>
                  </a:cubicBezTo>
                  <a:cubicBezTo>
                    <a:pt x="377" y="2220"/>
                    <a:pt x="458" y="2438"/>
                    <a:pt x="458" y="2664"/>
                  </a:cubicBezTo>
                  <a:lnTo>
                    <a:pt x="458" y="2731"/>
                  </a:lnTo>
                  <a:lnTo>
                    <a:pt x="1369" y="2731"/>
                  </a:lnTo>
                  <a:lnTo>
                    <a:pt x="1369" y="2600"/>
                  </a:lnTo>
                  <a:cubicBezTo>
                    <a:pt x="1369" y="2414"/>
                    <a:pt x="1436" y="2238"/>
                    <a:pt x="1555" y="2097"/>
                  </a:cubicBezTo>
                  <a:lnTo>
                    <a:pt x="1640" y="1999"/>
                  </a:lnTo>
                  <a:cubicBezTo>
                    <a:pt x="1749" y="1854"/>
                    <a:pt x="1816" y="1679"/>
                    <a:pt x="1826" y="1496"/>
                  </a:cubicBezTo>
                  <a:lnTo>
                    <a:pt x="1826" y="679"/>
                  </a:lnTo>
                  <a:cubicBezTo>
                    <a:pt x="1823" y="303"/>
                    <a:pt x="1517" y="0"/>
                    <a:pt x="1140" y="0"/>
                  </a:cubicBezTo>
                  <a:lnTo>
                    <a:pt x="686" y="0"/>
                  </a:lnTo>
                  <a:cubicBezTo>
                    <a:pt x="684" y="0"/>
                    <a:pt x="682" y="0"/>
                    <a:pt x="68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8" name="Google Shape;13238;p33"/>
            <p:cNvSpPr/>
            <p:nvPr/>
          </p:nvSpPr>
          <p:spPr>
            <a:xfrm>
              <a:off x="1973050" y="3200999"/>
              <a:ext cx="83080" cy="59369"/>
            </a:xfrm>
            <a:custGeom>
              <a:rect b="b" l="l" r="r" t="t"/>
              <a:pathLst>
                <a:path extrusionOk="0" h="2281" w="3192">
                  <a:moveTo>
                    <a:pt x="1359" y="0"/>
                  </a:moveTo>
                  <a:cubicBezTo>
                    <a:pt x="1215" y="0"/>
                    <a:pt x="1070" y="28"/>
                    <a:pt x="937" y="81"/>
                  </a:cubicBezTo>
                  <a:lnTo>
                    <a:pt x="430" y="285"/>
                  </a:lnTo>
                  <a:cubicBezTo>
                    <a:pt x="170" y="387"/>
                    <a:pt x="1" y="641"/>
                    <a:pt x="1" y="919"/>
                  </a:cubicBezTo>
                  <a:lnTo>
                    <a:pt x="1" y="2280"/>
                  </a:lnTo>
                  <a:lnTo>
                    <a:pt x="3192" y="2280"/>
                  </a:lnTo>
                  <a:lnTo>
                    <a:pt x="3192" y="919"/>
                  </a:lnTo>
                  <a:cubicBezTo>
                    <a:pt x="3192" y="641"/>
                    <a:pt x="3023" y="387"/>
                    <a:pt x="2763" y="285"/>
                  </a:cubicBezTo>
                  <a:lnTo>
                    <a:pt x="2256" y="81"/>
                  </a:lnTo>
                  <a:cubicBezTo>
                    <a:pt x="2122" y="28"/>
                    <a:pt x="1978" y="0"/>
                    <a:pt x="1834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9" name="Google Shape;13239;p33"/>
            <p:cNvSpPr/>
            <p:nvPr/>
          </p:nvSpPr>
          <p:spPr>
            <a:xfrm>
              <a:off x="1990827" y="3135800"/>
              <a:ext cx="47552" cy="53304"/>
            </a:xfrm>
            <a:custGeom>
              <a:rect b="b" l="l" r="r" t="t"/>
              <a:pathLst>
                <a:path extrusionOk="0" h="2048" w="1827">
                  <a:moveTo>
                    <a:pt x="680" y="0"/>
                  </a:moveTo>
                  <a:cubicBezTo>
                    <a:pt x="303" y="0"/>
                    <a:pt x="0" y="305"/>
                    <a:pt x="0" y="679"/>
                  </a:cubicBezTo>
                  <a:lnTo>
                    <a:pt x="0" y="1137"/>
                  </a:lnTo>
                  <a:cubicBezTo>
                    <a:pt x="0" y="1640"/>
                    <a:pt x="408" y="2048"/>
                    <a:pt x="912" y="2048"/>
                  </a:cubicBezTo>
                  <a:cubicBezTo>
                    <a:pt x="1415" y="2048"/>
                    <a:pt x="1823" y="1640"/>
                    <a:pt x="1826" y="1137"/>
                  </a:cubicBezTo>
                  <a:lnTo>
                    <a:pt x="1826" y="683"/>
                  </a:lnTo>
                  <a:cubicBezTo>
                    <a:pt x="1826" y="306"/>
                    <a:pt x="1520" y="0"/>
                    <a:pt x="1140" y="0"/>
                  </a:cubicBezTo>
                  <a:lnTo>
                    <a:pt x="686" y="0"/>
                  </a:lnTo>
                  <a:cubicBezTo>
                    <a:pt x="684" y="0"/>
                    <a:pt x="682" y="0"/>
                    <a:pt x="68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0" name="Google Shape;13240;p33"/>
            <p:cNvSpPr/>
            <p:nvPr/>
          </p:nvSpPr>
          <p:spPr>
            <a:xfrm>
              <a:off x="1990827" y="3135800"/>
              <a:ext cx="26756" cy="52393"/>
            </a:xfrm>
            <a:custGeom>
              <a:rect b="b" l="l" r="r" t="t"/>
              <a:pathLst>
                <a:path extrusionOk="0" h="2013" w="1028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lnTo>
                    <a:pt x="0" y="1137"/>
                  </a:lnTo>
                  <a:cubicBezTo>
                    <a:pt x="0" y="1552"/>
                    <a:pt x="282" y="1914"/>
                    <a:pt x="686" y="2013"/>
                  </a:cubicBezTo>
                  <a:lnTo>
                    <a:pt x="686" y="683"/>
                  </a:lnTo>
                  <a:cubicBezTo>
                    <a:pt x="686" y="303"/>
                    <a:pt x="838" y="0"/>
                    <a:pt x="102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1" name="Google Shape;13241;p33"/>
            <p:cNvSpPr/>
            <p:nvPr/>
          </p:nvSpPr>
          <p:spPr>
            <a:xfrm>
              <a:off x="1973050" y="3214377"/>
              <a:ext cx="17803" cy="45991"/>
            </a:xfrm>
            <a:custGeom>
              <a:rect b="b" l="l" r="r" t="t"/>
              <a:pathLst>
                <a:path extrusionOk="0" h="1767" w="684">
                  <a:moveTo>
                    <a:pt x="134" y="0"/>
                  </a:moveTo>
                  <a:cubicBezTo>
                    <a:pt x="46" y="120"/>
                    <a:pt x="1" y="260"/>
                    <a:pt x="1" y="405"/>
                  </a:cubicBezTo>
                  <a:lnTo>
                    <a:pt x="1" y="1766"/>
                  </a:lnTo>
                  <a:lnTo>
                    <a:pt x="683" y="1766"/>
                  </a:lnTo>
                  <a:lnTo>
                    <a:pt x="683" y="640"/>
                  </a:lnTo>
                  <a:cubicBezTo>
                    <a:pt x="683" y="500"/>
                    <a:pt x="616" y="362"/>
                    <a:pt x="500" y="278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2" name="Google Shape;13242;p33"/>
            <p:cNvSpPr/>
            <p:nvPr/>
          </p:nvSpPr>
          <p:spPr>
            <a:xfrm>
              <a:off x="2038353" y="3214377"/>
              <a:ext cx="17777" cy="45991"/>
            </a:xfrm>
            <a:custGeom>
              <a:rect b="b" l="l" r="r" t="t"/>
              <a:pathLst>
                <a:path extrusionOk="0" h="1767" w="683">
                  <a:moveTo>
                    <a:pt x="549" y="0"/>
                  </a:moveTo>
                  <a:lnTo>
                    <a:pt x="183" y="278"/>
                  </a:lnTo>
                  <a:cubicBezTo>
                    <a:pt x="67" y="362"/>
                    <a:pt x="0" y="500"/>
                    <a:pt x="0" y="640"/>
                  </a:cubicBezTo>
                  <a:lnTo>
                    <a:pt x="0" y="1766"/>
                  </a:lnTo>
                  <a:lnTo>
                    <a:pt x="683" y="1766"/>
                  </a:lnTo>
                  <a:lnTo>
                    <a:pt x="683" y="405"/>
                  </a:lnTo>
                  <a:cubicBezTo>
                    <a:pt x="683" y="260"/>
                    <a:pt x="634" y="120"/>
                    <a:pt x="54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3" name="Google Shape;13243;p33"/>
            <p:cNvSpPr/>
            <p:nvPr/>
          </p:nvSpPr>
          <p:spPr>
            <a:xfrm>
              <a:off x="2097696" y="3135696"/>
              <a:ext cx="47448" cy="71185"/>
            </a:xfrm>
            <a:custGeom>
              <a:rect b="b" l="l" r="r" t="t"/>
              <a:pathLst>
                <a:path extrusionOk="0" h="2735" w="1823">
                  <a:moveTo>
                    <a:pt x="683" y="1"/>
                  </a:moveTo>
                  <a:cubicBezTo>
                    <a:pt x="306" y="1"/>
                    <a:pt x="0" y="307"/>
                    <a:pt x="0" y="683"/>
                  </a:cubicBezTo>
                  <a:lnTo>
                    <a:pt x="0" y="1436"/>
                  </a:lnTo>
                  <a:cubicBezTo>
                    <a:pt x="11" y="1661"/>
                    <a:pt x="92" y="1876"/>
                    <a:pt x="229" y="2052"/>
                  </a:cubicBezTo>
                  <a:cubicBezTo>
                    <a:pt x="373" y="2224"/>
                    <a:pt x="454" y="2442"/>
                    <a:pt x="454" y="2668"/>
                  </a:cubicBezTo>
                  <a:lnTo>
                    <a:pt x="454" y="2735"/>
                  </a:lnTo>
                  <a:lnTo>
                    <a:pt x="1369" y="2735"/>
                  </a:lnTo>
                  <a:lnTo>
                    <a:pt x="1369" y="2604"/>
                  </a:lnTo>
                  <a:cubicBezTo>
                    <a:pt x="1369" y="2418"/>
                    <a:pt x="1432" y="2242"/>
                    <a:pt x="1552" y="2101"/>
                  </a:cubicBezTo>
                  <a:lnTo>
                    <a:pt x="1636" y="2003"/>
                  </a:lnTo>
                  <a:cubicBezTo>
                    <a:pt x="1749" y="1858"/>
                    <a:pt x="1812" y="1683"/>
                    <a:pt x="1823" y="1500"/>
                  </a:cubicBezTo>
                  <a:lnTo>
                    <a:pt x="1823" y="683"/>
                  </a:lnTo>
                  <a:cubicBezTo>
                    <a:pt x="1823" y="307"/>
                    <a:pt x="1517" y="1"/>
                    <a:pt x="1140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4" name="Google Shape;13244;p33"/>
            <p:cNvSpPr/>
            <p:nvPr/>
          </p:nvSpPr>
          <p:spPr>
            <a:xfrm>
              <a:off x="2079841" y="3200999"/>
              <a:ext cx="83158" cy="59369"/>
            </a:xfrm>
            <a:custGeom>
              <a:rect b="b" l="l" r="r" t="t"/>
              <a:pathLst>
                <a:path extrusionOk="0" h="2281" w="3195">
                  <a:moveTo>
                    <a:pt x="1362" y="0"/>
                  </a:moveTo>
                  <a:cubicBezTo>
                    <a:pt x="1214" y="0"/>
                    <a:pt x="1073" y="28"/>
                    <a:pt x="936" y="81"/>
                  </a:cubicBezTo>
                  <a:lnTo>
                    <a:pt x="429" y="285"/>
                  </a:lnTo>
                  <a:cubicBezTo>
                    <a:pt x="173" y="387"/>
                    <a:pt x="0" y="641"/>
                    <a:pt x="0" y="919"/>
                  </a:cubicBezTo>
                  <a:lnTo>
                    <a:pt x="0" y="2280"/>
                  </a:lnTo>
                  <a:lnTo>
                    <a:pt x="3191" y="2280"/>
                  </a:lnTo>
                  <a:lnTo>
                    <a:pt x="3191" y="919"/>
                  </a:lnTo>
                  <a:cubicBezTo>
                    <a:pt x="3195" y="641"/>
                    <a:pt x="3023" y="387"/>
                    <a:pt x="2762" y="285"/>
                  </a:cubicBezTo>
                  <a:lnTo>
                    <a:pt x="2259" y="81"/>
                  </a:lnTo>
                  <a:cubicBezTo>
                    <a:pt x="2122" y="28"/>
                    <a:pt x="1978" y="0"/>
                    <a:pt x="1833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5" name="Google Shape;13245;p33"/>
            <p:cNvSpPr/>
            <p:nvPr/>
          </p:nvSpPr>
          <p:spPr>
            <a:xfrm>
              <a:off x="2097696" y="3135696"/>
              <a:ext cx="47448" cy="53408"/>
            </a:xfrm>
            <a:custGeom>
              <a:rect b="b" l="l" r="r" t="t"/>
              <a:pathLst>
                <a:path extrusionOk="0" h="2052" w="1823">
                  <a:moveTo>
                    <a:pt x="683" y="1"/>
                  </a:moveTo>
                  <a:cubicBezTo>
                    <a:pt x="306" y="1"/>
                    <a:pt x="0" y="307"/>
                    <a:pt x="0" y="683"/>
                  </a:cubicBezTo>
                  <a:lnTo>
                    <a:pt x="0" y="1141"/>
                  </a:lnTo>
                  <a:cubicBezTo>
                    <a:pt x="0" y="1644"/>
                    <a:pt x="408" y="2052"/>
                    <a:pt x="912" y="2052"/>
                  </a:cubicBezTo>
                  <a:cubicBezTo>
                    <a:pt x="1415" y="2052"/>
                    <a:pt x="1823" y="1644"/>
                    <a:pt x="1823" y="1141"/>
                  </a:cubicBezTo>
                  <a:lnTo>
                    <a:pt x="1823" y="683"/>
                  </a:lnTo>
                  <a:cubicBezTo>
                    <a:pt x="1823" y="307"/>
                    <a:pt x="1517" y="1"/>
                    <a:pt x="114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6" name="Google Shape;13246;p33"/>
            <p:cNvSpPr/>
            <p:nvPr/>
          </p:nvSpPr>
          <p:spPr>
            <a:xfrm>
              <a:off x="2097696" y="3135800"/>
              <a:ext cx="26678" cy="52393"/>
            </a:xfrm>
            <a:custGeom>
              <a:rect b="b" l="l" r="r" t="t"/>
              <a:pathLst>
                <a:path extrusionOk="0" h="2013" w="1025">
                  <a:moveTo>
                    <a:pt x="683" y="0"/>
                  </a:moveTo>
                  <a:cubicBezTo>
                    <a:pt x="306" y="0"/>
                    <a:pt x="0" y="306"/>
                    <a:pt x="0" y="683"/>
                  </a:cubicBezTo>
                  <a:lnTo>
                    <a:pt x="0" y="1137"/>
                  </a:lnTo>
                  <a:cubicBezTo>
                    <a:pt x="0" y="1552"/>
                    <a:pt x="282" y="1914"/>
                    <a:pt x="683" y="2013"/>
                  </a:cubicBezTo>
                  <a:lnTo>
                    <a:pt x="683" y="683"/>
                  </a:lnTo>
                  <a:cubicBezTo>
                    <a:pt x="683" y="303"/>
                    <a:pt x="838" y="0"/>
                    <a:pt x="102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7" name="Google Shape;13247;p33"/>
            <p:cNvSpPr/>
            <p:nvPr/>
          </p:nvSpPr>
          <p:spPr>
            <a:xfrm>
              <a:off x="2079919" y="3214377"/>
              <a:ext cx="17803" cy="45991"/>
            </a:xfrm>
            <a:custGeom>
              <a:rect b="b" l="l" r="r" t="t"/>
              <a:pathLst>
                <a:path extrusionOk="0" h="1767" w="684">
                  <a:moveTo>
                    <a:pt x="131" y="0"/>
                  </a:moveTo>
                  <a:cubicBezTo>
                    <a:pt x="46" y="120"/>
                    <a:pt x="1" y="260"/>
                    <a:pt x="1" y="405"/>
                  </a:cubicBezTo>
                  <a:lnTo>
                    <a:pt x="1" y="1766"/>
                  </a:lnTo>
                  <a:lnTo>
                    <a:pt x="683" y="1766"/>
                  </a:lnTo>
                  <a:lnTo>
                    <a:pt x="683" y="640"/>
                  </a:lnTo>
                  <a:cubicBezTo>
                    <a:pt x="683" y="500"/>
                    <a:pt x="616" y="362"/>
                    <a:pt x="500" y="278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8" name="Google Shape;13248;p33"/>
            <p:cNvSpPr/>
            <p:nvPr/>
          </p:nvSpPr>
          <p:spPr>
            <a:xfrm>
              <a:off x="2145118" y="3214377"/>
              <a:ext cx="17803" cy="45991"/>
            </a:xfrm>
            <a:custGeom>
              <a:rect b="b" l="l" r="r" t="t"/>
              <a:pathLst>
                <a:path extrusionOk="0" h="1767" w="684">
                  <a:moveTo>
                    <a:pt x="553" y="0"/>
                  </a:moveTo>
                  <a:lnTo>
                    <a:pt x="184" y="278"/>
                  </a:lnTo>
                  <a:cubicBezTo>
                    <a:pt x="68" y="362"/>
                    <a:pt x="1" y="500"/>
                    <a:pt x="1" y="640"/>
                  </a:cubicBezTo>
                  <a:lnTo>
                    <a:pt x="1" y="1766"/>
                  </a:lnTo>
                  <a:lnTo>
                    <a:pt x="683" y="1766"/>
                  </a:lnTo>
                  <a:lnTo>
                    <a:pt x="683" y="405"/>
                  </a:lnTo>
                  <a:cubicBezTo>
                    <a:pt x="683" y="260"/>
                    <a:pt x="638" y="120"/>
                    <a:pt x="5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9" name="Google Shape;13249;p33"/>
            <p:cNvSpPr/>
            <p:nvPr/>
          </p:nvSpPr>
          <p:spPr>
            <a:xfrm>
              <a:off x="1860689" y="3070679"/>
              <a:ext cx="307905" cy="195258"/>
            </a:xfrm>
            <a:custGeom>
              <a:rect b="b" l="l" r="r" t="t"/>
              <a:pathLst>
                <a:path extrusionOk="0" h="7502" w="11830">
                  <a:moveTo>
                    <a:pt x="4089" y="433"/>
                  </a:moveTo>
                  <a:cubicBezTo>
                    <a:pt x="4349" y="433"/>
                    <a:pt x="4560" y="644"/>
                    <a:pt x="4560" y="905"/>
                  </a:cubicBezTo>
                  <a:lnTo>
                    <a:pt x="4560" y="1485"/>
                  </a:lnTo>
                  <a:cubicBezTo>
                    <a:pt x="4560" y="1732"/>
                    <a:pt x="4423" y="1964"/>
                    <a:pt x="4209" y="2087"/>
                  </a:cubicBezTo>
                  <a:cubicBezTo>
                    <a:pt x="4142" y="2122"/>
                    <a:pt x="4103" y="2193"/>
                    <a:pt x="4103" y="2270"/>
                  </a:cubicBezTo>
                  <a:lnTo>
                    <a:pt x="4103" y="2513"/>
                  </a:lnTo>
                  <a:lnTo>
                    <a:pt x="3617" y="2513"/>
                  </a:lnTo>
                  <a:lnTo>
                    <a:pt x="3617" y="2270"/>
                  </a:lnTo>
                  <a:cubicBezTo>
                    <a:pt x="3617" y="2193"/>
                    <a:pt x="3579" y="2122"/>
                    <a:pt x="3512" y="2087"/>
                  </a:cubicBezTo>
                  <a:cubicBezTo>
                    <a:pt x="3294" y="1964"/>
                    <a:pt x="3160" y="1732"/>
                    <a:pt x="3164" y="1482"/>
                  </a:cubicBezTo>
                  <a:lnTo>
                    <a:pt x="3164" y="905"/>
                  </a:lnTo>
                  <a:cubicBezTo>
                    <a:pt x="3164" y="644"/>
                    <a:pt x="3375" y="433"/>
                    <a:pt x="3632" y="433"/>
                  </a:cubicBezTo>
                  <a:close/>
                  <a:moveTo>
                    <a:pt x="8195" y="433"/>
                  </a:moveTo>
                  <a:cubicBezTo>
                    <a:pt x="8452" y="433"/>
                    <a:pt x="8663" y="644"/>
                    <a:pt x="8663" y="905"/>
                  </a:cubicBezTo>
                  <a:lnTo>
                    <a:pt x="8663" y="1485"/>
                  </a:lnTo>
                  <a:cubicBezTo>
                    <a:pt x="8663" y="1732"/>
                    <a:pt x="8529" y="1964"/>
                    <a:pt x="8311" y="2087"/>
                  </a:cubicBezTo>
                  <a:cubicBezTo>
                    <a:pt x="8248" y="2122"/>
                    <a:pt x="8206" y="2193"/>
                    <a:pt x="8206" y="2270"/>
                  </a:cubicBezTo>
                  <a:lnTo>
                    <a:pt x="8206" y="2513"/>
                  </a:lnTo>
                  <a:lnTo>
                    <a:pt x="7724" y="2513"/>
                  </a:lnTo>
                  <a:lnTo>
                    <a:pt x="7724" y="2270"/>
                  </a:lnTo>
                  <a:cubicBezTo>
                    <a:pt x="7724" y="2193"/>
                    <a:pt x="7681" y="2122"/>
                    <a:pt x="7618" y="2087"/>
                  </a:cubicBezTo>
                  <a:cubicBezTo>
                    <a:pt x="7400" y="1964"/>
                    <a:pt x="7266" y="1732"/>
                    <a:pt x="7266" y="1482"/>
                  </a:cubicBezTo>
                  <a:lnTo>
                    <a:pt x="7270" y="1482"/>
                  </a:lnTo>
                  <a:lnTo>
                    <a:pt x="7270" y="905"/>
                  </a:lnTo>
                  <a:cubicBezTo>
                    <a:pt x="7270" y="644"/>
                    <a:pt x="7477" y="433"/>
                    <a:pt x="7738" y="433"/>
                  </a:cubicBezTo>
                  <a:close/>
                  <a:moveTo>
                    <a:pt x="2034" y="2717"/>
                  </a:moveTo>
                  <a:cubicBezTo>
                    <a:pt x="2295" y="2717"/>
                    <a:pt x="2506" y="2928"/>
                    <a:pt x="2506" y="3188"/>
                  </a:cubicBezTo>
                  <a:lnTo>
                    <a:pt x="2509" y="3765"/>
                  </a:lnTo>
                  <a:cubicBezTo>
                    <a:pt x="2509" y="4015"/>
                    <a:pt x="2375" y="4244"/>
                    <a:pt x="2157" y="4367"/>
                  </a:cubicBezTo>
                  <a:cubicBezTo>
                    <a:pt x="2090" y="4406"/>
                    <a:pt x="2052" y="4476"/>
                    <a:pt x="2052" y="4550"/>
                  </a:cubicBezTo>
                  <a:lnTo>
                    <a:pt x="2052" y="4793"/>
                  </a:lnTo>
                  <a:lnTo>
                    <a:pt x="1566" y="4793"/>
                  </a:lnTo>
                  <a:lnTo>
                    <a:pt x="1566" y="4550"/>
                  </a:lnTo>
                  <a:cubicBezTo>
                    <a:pt x="1566" y="4476"/>
                    <a:pt x="1527" y="4406"/>
                    <a:pt x="1461" y="4367"/>
                  </a:cubicBezTo>
                  <a:cubicBezTo>
                    <a:pt x="1246" y="4244"/>
                    <a:pt x="1109" y="4015"/>
                    <a:pt x="1109" y="3765"/>
                  </a:cubicBezTo>
                  <a:lnTo>
                    <a:pt x="1109" y="3188"/>
                  </a:lnTo>
                  <a:cubicBezTo>
                    <a:pt x="1109" y="2928"/>
                    <a:pt x="1320" y="2717"/>
                    <a:pt x="1580" y="2717"/>
                  </a:cubicBezTo>
                  <a:close/>
                  <a:moveTo>
                    <a:pt x="6140" y="2717"/>
                  </a:moveTo>
                  <a:cubicBezTo>
                    <a:pt x="6401" y="2717"/>
                    <a:pt x="6612" y="2928"/>
                    <a:pt x="6612" y="3188"/>
                  </a:cubicBezTo>
                  <a:lnTo>
                    <a:pt x="6612" y="3769"/>
                  </a:lnTo>
                  <a:lnTo>
                    <a:pt x="6615" y="3765"/>
                  </a:lnTo>
                  <a:lnTo>
                    <a:pt x="6615" y="3765"/>
                  </a:lnTo>
                  <a:cubicBezTo>
                    <a:pt x="6615" y="4015"/>
                    <a:pt x="6478" y="4244"/>
                    <a:pt x="6263" y="4367"/>
                  </a:cubicBezTo>
                  <a:cubicBezTo>
                    <a:pt x="6197" y="4406"/>
                    <a:pt x="6158" y="4476"/>
                    <a:pt x="6158" y="4550"/>
                  </a:cubicBezTo>
                  <a:lnTo>
                    <a:pt x="6158" y="4793"/>
                  </a:lnTo>
                  <a:lnTo>
                    <a:pt x="5672" y="4793"/>
                  </a:lnTo>
                  <a:lnTo>
                    <a:pt x="5672" y="4550"/>
                  </a:lnTo>
                  <a:cubicBezTo>
                    <a:pt x="5672" y="4476"/>
                    <a:pt x="5634" y="4406"/>
                    <a:pt x="5567" y="4367"/>
                  </a:cubicBezTo>
                  <a:cubicBezTo>
                    <a:pt x="5349" y="4244"/>
                    <a:pt x="5215" y="4015"/>
                    <a:pt x="5215" y="3765"/>
                  </a:cubicBezTo>
                  <a:lnTo>
                    <a:pt x="5215" y="3188"/>
                  </a:lnTo>
                  <a:cubicBezTo>
                    <a:pt x="5215" y="2928"/>
                    <a:pt x="5426" y="2717"/>
                    <a:pt x="5683" y="2717"/>
                  </a:cubicBezTo>
                  <a:close/>
                  <a:moveTo>
                    <a:pt x="10246" y="2717"/>
                  </a:moveTo>
                  <a:cubicBezTo>
                    <a:pt x="10507" y="2717"/>
                    <a:pt x="10718" y="2928"/>
                    <a:pt x="10718" y="3188"/>
                  </a:cubicBezTo>
                  <a:lnTo>
                    <a:pt x="10718" y="3769"/>
                  </a:lnTo>
                  <a:cubicBezTo>
                    <a:pt x="10718" y="4015"/>
                    <a:pt x="10584" y="4247"/>
                    <a:pt x="10366" y="4367"/>
                  </a:cubicBezTo>
                  <a:cubicBezTo>
                    <a:pt x="10299" y="4406"/>
                    <a:pt x="10260" y="4476"/>
                    <a:pt x="10260" y="4553"/>
                  </a:cubicBezTo>
                  <a:lnTo>
                    <a:pt x="10260" y="4796"/>
                  </a:lnTo>
                  <a:lnTo>
                    <a:pt x="9775" y="4796"/>
                  </a:lnTo>
                  <a:lnTo>
                    <a:pt x="9775" y="4553"/>
                  </a:lnTo>
                  <a:cubicBezTo>
                    <a:pt x="9775" y="4476"/>
                    <a:pt x="9736" y="4406"/>
                    <a:pt x="9669" y="4367"/>
                  </a:cubicBezTo>
                  <a:cubicBezTo>
                    <a:pt x="9455" y="4247"/>
                    <a:pt x="9317" y="4015"/>
                    <a:pt x="9317" y="3765"/>
                  </a:cubicBezTo>
                  <a:lnTo>
                    <a:pt x="9321" y="3765"/>
                  </a:lnTo>
                  <a:lnTo>
                    <a:pt x="9321" y="3188"/>
                  </a:lnTo>
                  <a:cubicBezTo>
                    <a:pt x="9321" y="2928"/>
                    <a:pt x="9532" y="2717"/>
                    <a:pt x="9789" y="2717"/>
                  </a:cubicBezTo>
                  <a:close/>
                  <a:moveTo>
                    <a:pt x="3632" y="1"/>
                  </a:moveTo>
                  <a:cubicBezTo>
                    <a:pt x="3135" y="4"/>
                    <a:pt x="2738" y="405"/>
                    <a:pt x="2738" y="898"/>
                  </a:cubicBezTo>
                  <a:lnTo>
                    <a:pt x="2738" y="1475"/>
                  </a:lnTo>
                  <a:cubicBezTo>
                    <a:pt x="2738" y="1830"/>
                    <a:pt x="2907" y="2164"/>
                    <a:pt x="3192" y="2376"/>
                  </a:cubicBezTo>
                  <a:lnTo>
                    <a:pt x="3192" y="2573"/>
                  </a:lnTo>
                  <a:lnTo>
                    <a:pt x="2812" y="2724"/>
                  </a:lnTo>
                  <a:cubicBezTo>
                    <a:pt x="2773" y="2661"/>
                    <a:pt x="2727" y="2597"/>
                    <a:pt x="2671" y="2544"/>
                  </a:cubicBezTo>
                  <a:cubicBezTo>
                    <a:pt x="2506" y="2376"/>
                    <a:pt x="2277" y="2281"/>
                    <a:pt x="2038" y="2281"/>
                  </a:cubicBezTo>
                  <a:lnTo>
                    <a:pt x="1577" y="2281"/>
                  </a:lnTo>
                  <a:cubicBezTo>
                    <a:pt x="1084" y="2281"/>
                    <a:pt x="687" y="2682"/>
                    <a:pt x="683" y="3178"/>
                  </a:cubicBezTo>
                  <a:lnTo>
                    <a:pt x="683" y="3755"/>
                  </a:lnTo>
                  <a:cubicBezTo>
                    <a:pt x="687" y="4110"/>
                    <a:pt x="855" y="4444"/>
                    <a:pt x="1140" y="4655"/>
                  </a:cubicBezTo>
                  <a:lnTo>
                    <a:pt x="1140" y="4853"/>
                  </a:lnTo>
                  <a:lnTo>
                    <a:pt x="563" y="5081"/>
                  </a:lnTo>
                  <a:cubicBezTo>
                    <a:pt x="222" y="5218"/>
                    <a:pt x="0" y="5549"/>
                    <a:pt x="0" y="5915"/>
                  </a:cubicBezTo>
                  <a:lnTo>
                    <a:pt x="0" y="7277"/>
                  </a:lnTo>
                  <a:cubicBezTo>
                    <a:pt x="0" y="7393"/>
                    <a:pt x="95" y="7491"/>
                    <a:pt x="212" y="7491"/>
                  </a:cubicBezTo>
                  <a:cubicBezTo>
                    <a:pt x="331" y="7491"/>
                    <a:pt x="426" y="7393"/>
                    <a:pt x="426" y="7277"/>
                  </a:cubicBezTo>
                  <a:lnTo>
                    <a:pt x="426" y="5915"/>
                  </a:lnTo>
                  <a:cubicBezTo>
                    <a:pt x="426" y="5722"/>
                    <a:pt x="542" y="5549"/>
                    <a:pt x="722" y="5479"/>
                  </a:cubicBezTo>
                  <a:lnTo>
                    <a:pt x="1394" y="5211"/>
                  </a:lnTo>
                  <a:lnTo>
                    <a:pt x="2224" y="5211"/>
                  </a:lnTo>
                  <a:lnTo>
                    <a:pt x="2896" y="5493"/>
                  </a:lnTo>
                  <a:cubicBezTo>
                    <a:pt x="3076" y="5563"/>
                    <a:pt x="3192" y="5736"/>
                    <a:pt x="3192" y="5929"/>
                  </a:cubicBezTo>
                  <a:lnTo>
                    <a:pt x="3192" y="7291"/>
                  </a:lnTo>
                  <a:cubicBezTo>
                    <a:pt x="3192" y="7407"/>
                    <a:pt x="3287" y="7502"/>
                    <a:pt x="3406" y="7502"/>
                  </a:cubicBezTo>
                  <a:cubicBezTo>
                    <a:pt x="3522" y="7502"/>
                    <a:pt x="3617" y="7407"/>
                    <a:pt x="3617" y="7291"/>
                  </a:cubicBezTo>
                  <a:lnTo>
                    <a:pt x="3617" y="5929"/>
                  </a:lnTo>
                  <a:cubicBezTo>
                    <a:pt x="3617" y="5560"/>
                    <a:pt x="3396" y="5229"/>
                    <a:pt x="3055" y="5095"/>
                  </a:cubicBezTo>
                  <a:lnTo>
                    <a:pt x="2477" y="4863"/>
                  </a:lnTo>
                  <a:lnTo>
                    <a:pt x="2477" y="4666"/>
                  </a:lnTo>
                  <a:cubicBezTo>
                    <a:pt x="2762" y="4455"/>
                    <a:pt x="2931" y="4121"/>
                    <a:pt x="2935" y="3769"/>
                  </a:cubicBezTo>
                  <a:lnTo>
                    <a:pt x="2935" y="3188"/>
                  </a:lnTo>
                  <a:lnTo>
                    <a:pt x="2935" y="3143"/>
                  </a:lnTo>
                  <a:lnTo>
                    <a:pt x="3445" y="2938"/>
                  </a:lnTo>
                  <a:lnTo>
                    <a:pt x="4275" y="2938"/>
                  </a:lnTo>
                  <a:lnTo>
                    <a:pt x="4789" y="3143"/>
                  </a:lnTo>
                  <a:lnTo>
                    <a:pt x="4789" y="3188"/>
                  </a:lnTo>
                  <a:lnTo>
                    <a:pt x="4789" y="3765"/>
                  </a:lnTo>
                  <a:cubicBezTo>
                    <a:pt x="4789" y="4121"/>
                    <a:pt x="4962" y="4455"/>
                    <a:pt x="5247" y="4666"/>
                  </a:cubicBezTo>
                  <a:lnTo>
                    <a:pt x="5247" y="4863"/>
                  </a:lnTo>
                  <a:lnTo>
                    <a:pt x="4669" y="5092"/>
                  </a:lnTo>
                  <a:cubicBezTo>
                    <a:pt x="4328" y="5229"/>
                    <a:pt x="4103" y="5560"/>
                    <a:pt x="4107" y="5926"/>
                  </a:cubicBezTo>
                  <a:lnTo>
                    <a:pt x="4107" y="7287"/>
                  </a:lnTo>
                  <a:cubicBezTo>
                    <a:pt x="4107" y="7407"/>
                    <a:pt x="4202" y="7502"/>
                    <a:pt x="4318" y="7502"/>
                  </a:cubicBezTo>
                  <a:cubicBezTo>
                    <a:pt x="4437" y="7502"/>
                    <a:pt x="4532" y="7407"/>
                    <a:pt x="4532" y="7287"/>
                  </a:cubicBezTo>
                  <a:lnTo>
                    <a:pt x="4532" y="5926"/>
                  </a:lnTo>
                  <a:cubicBezTo>
                    <a:pt x="4532" y="5732"/>
                    <a:pt x="4648" y="5560"/>
                    <a:pt x="4828" y="5489"/>
                  </a:cubicBezTo>
                  <a:lnTo>
                    <a:pt x="5500" y="5222"/>
                  </a:lnTo>
                  <a:lnTo>
                    <a:pt x="6330" y="5222"/>
                  </a:lnTo>
                  <a:lnTo>
                    <a:pt x="6999" y="5493"/>
                  </a:lnTo>
                  <a:cubicBezTo>
                    <a:pt x="7178" y="5563"/>
                    <a:pt x="7294" y="5736"/>
                    <a:pt x="7294" y="5929"/>
                  </a:cubicBezTo>
                  <a:lnTo>
                    <a:pt x="7294" y="7291"/>
                  </a:lnTo>
                  <a:cubicBezTo>
                    <a:pt x="7294" y="7407"/>
                    <a:pt x="7389" y="7502"/>
                    <a:pt x="7509" y="7502"/>
                  </a:cubicBezTo>
                  <a:cubicBezTo>
                    <a:pt x="7625" y="7502"/>
                    <a:pt x="7720" y="7407"/>
                    <a:pt x="7720" y="7291"/>
                  </a:cubicBezTo>
                  <a:lnTo>
                    <a:pt x="7720" y="5929"/>
                  </a:lnTo>
                  <a:cubicBezTo>
                    <a:pt x="7724" y="5560"/>
                    <a:pt x="7498" y="5229"/>
                    <a:pt x="7157" y="5095"/>
                  </a:cubicBezTo>
                  <a:lnTo>
                    <a:pt x="6580" y="4863"/>
                  </a:lnTo>
                  <a:lnTo>
                    <a:pt x="6580" y="4666"/>
                  </a:lnTo>
                  <a:cubicBezTo>
                    <a:pt x="6865" y="4455"/>
                    <a:pt x="7034" y="4124"/>
                    <a:pt x="7037" y="3769"/>
                  </a:cubicBezTo>
                  <a:lnTo>
                    <a:pt x="7037" y="3188"/>
                  </a:lnTo>
                  <a:lnTo>
                    <a:pt x="7037" y="3143"/>
                  </a:lnTo>
                  <a:lnTo>
                    <a:pt x="7551" y="2938"/>
                  </a:lnTo>
                  <a:lnTo>
                    <a:pt x="8378" y="2938"/>
                  </a:lnTo>
                  <a:lnTo>
                    <a:pt x="8892" y="3143"/>
                  </a:lnTo>
                  <a:lnTo>
                    <a:pt x="8892" y="3188"/>
                  </a:lnTo>
                  <a:lnTo>
                    <a:pt x="8892" y="3765"/>
                  </a:lnTo>
                  <a:cubicBezTo>
                    <a:pt x="8895" y="4121"/>
                    <a:pt x="9064" y="4455"/>
                    <a:pt x="9349" y="4666"/>
                  </a:cubicBezTo>
                  <a:lnTo>
                    <a:pt x="9349" y="4863"/>
                  </a:lnTo>
                  <a:lnTo>
                    <a:pt x="8772" y="5095"/>
                  </a:lnTo>
                  <a:cubicBezTo>
                    <a:pt x="8431" y="5229"/>
                    <a:pt x="8206" y="5560"/>
                    <a:pt x="8209" y="5926"/>
                  </a:cubicBezTo>
                  <a:lnTo>
                    <a:pt x="8209" y="7287"/>
                  </a:lnTo>
                  <a:cubicBezTo>
                    <a:pt x="8209" y="7407"/>
                    <a:pt x="8304" y="7502"/>
                    <a:pt x="8420" y="7502"/>
                  </a:cubicBezTo>
                  <a:cubicBezTo>
                    <a:pt x="8540" y="7502"/>
                    <a:pt x="8635" y="7407"/>
                    <a:pt x="8635" y="7287"/>
                  </a:cubicBezTo>
                  <a:lnTo>
                    <a:pt x="8635" y="5926"/>
                  </a:lnTo>
                  <a:cubicBezTo>
                    <a:pt x="8635" y="5736"/>
                    <a:pt x="8751" y="5560"/>
                    <a:pt x="8930" y="5489"/>
                  </a:cubicBezTo>
                  <a:lnTo>
                    <a:pt x="9602" y="5222"/>
                  </a:lnTo>
                  <a:lnTo>
                    <a:pt x="10433" y="5222"/>
                  </a:lnTo>
                  <a:lnTo>
                    <a:pt x="11105" y="5489"/>
                  </a:lnTo>
                  <a:cubicBezTo>
                    <a:pt x="11284" y="5560"/>
                    <a:pt x="11400" y="5736"/>
                    <a:pt x="11400" y="5926"/>
                  </a:cubicBezTo>
                  <a:lnTo>
                    <a:pt x="11400" y="7287"/>
                  </a:lnTo>
                  <a:cubicBezTo>
                    <a:pt x="11400" y="7407"/>
                    <a:pt x="11495" y="7502"/>
                    <a:pt x="11615" y="7502"/>
                  </a:cubicBezTo>
                  <a:cubicBezTo>
                    <a:pt x="11731" y="7502"/>
                    <a:pt x="11826" y="7407"/>
                    <a:pt x="11826" y="7287"/>
                  </a:cubicBezTo>
                  <a:lnTo>
                    <a:pt x="11826" y="5926"/>
                  </a:lnTo>
                  <a:cubicBezTo>
                    <a:pt x="11830" y="5560"/>
                    <a:pt x="11604" y="5229"/>
                    <a:pt x="11267" y="5092"/>
                  </a:cubicBezTo>
                  <a:lnTo>
                    <a:pt x="10690" y="4863"/>
                  </a:lnTo>
                  <a:lnTo>
                    <a:pt x="10690" y="4666"/>
                  </a:lnTo>
                  <a:cubicBezTo>
                    <a:pt x="10975" y="4455"/>
                    <a:pt x="11143" y="4121"/>
                    <a:pt x="11143" y="3765"/>
                  </a:cubicBezTo>
                  <a:lnTo>
                    <a:pt x="11143" y="3185"/>
                  </a:lnTo>
                  <a:cubicBezTo>
                    <a:pt x="11143" y="2689"/>
                    <a:pt x="10742" y="2288"/>
                    <a:pt x="10246" y="2288"/>
                  </a:cubicBezTo>
                  <a:lnTo>
                    <a:pt x="9789" y="2288"/>
                  </a:lnTo>
                  <a:cubicBezTo>
                    <a:pt x="9472" y="2291"/>
                    <a:pt x="9180" y="2460"/>
                    <a:pt x="9018" y="2731"/>
                  </a:cubicBezTo>
                  <a:lnTo>
                    <a:pt x="8635" y="2580"/>
                  </a:lnTo>
                  <a:lnTo>
                    <a:pt x="8635" y="2383"/>
                  </a:lnTo>
                  <a:cubicBezTo>
                    <a:pt x="8920" y="2171"/>
                    <a:pt x="9092" y="1837"/>
                    <a:pt x="9092" y="1482"/>
                  </a:cubicBezTo>
                  <a:lnTo>
                    <a:pt x="9092" y="901"/>
                  </a:lnTo>
                  <a:cubicBezTo>
                    <a:pt x="9092" y="405"/>
                    <a:pt x="8691" y="4"/>
                    <a:pt x="8195" y="4"/>
                  </a:cubicBezTo>
                  <a:lnTo>
                    <a:pt x="7734" y="4"/>
                  </a:lnTo>
                  <a:cubicBezTo>
                    <a:pt x="7241" y="8"/>
                    <a:pt x="6844" y="409"/>
                    <a:pt x="6840" y="901"/>
                  </a:cubicBezTo>
                  <a:lnTo>
                    <a:pt x="6840" y="1478"/>
                  </a:lnTo>
                  <a:cubicBezTo>
                    <a:pt x="6844" y="1834"/>
                    <a:pt x="7013" y="2168"/>
                    <a:pt x="7298" y="2379"/>
                  </a:cubicBezTo>
                  <a:lnTo>
                    <a:pt x="7298" y="2576"/>
                  </a:lnTo>
                  <a:lnTo>
                    <a:pt x="6918" y="2727"/>
                  </a:lnTo>
                  <a:cubicBezTo>
                    <a:pt x="6879" y="2664"/>
                    <a:pt x="6830" y="2601"/>
                    <a:pt x="6777" y="2548"/>
                  </a:cubicBezTo>
                  <a:cubicBezTo>
                    <a:pt x="6608" y="2379"/>
                    <a:pt x="6379" y="2284"/>
                    <a:pt x="6144" y="2284"/>
                  </a:cubicBezTo>
                  <a:lnTo>
                    <a:pt x="5683" y="2284"/>
                  </a:lnTo>
                  <a:cubicBezTo>
                    <a:pt x="5366" y="2288"/>
                    <a:pt x="5074" y="2456"/>
                    <a:pt x="4912" y="2727"/>
                  </a:cubicBezTo>
                  <a:lnTo>
                    <a:pt x="4532" y="2576"/>
                  </a:lnTo>
                  <a:lnTo>
                    <a:pt x="4532" y="2379"/>
                  </a:lnTo>
                  <a:cubicBezTo>
                    <a:pt x="4817" y="2168"/>
                    <a:pt x="4986" y="1834"/>
                    <a:pt x="4986" y="1478"/>
                  </a:cubicBezTo>
                  <a:lnTo>
                    <a:pt x="4986" y="898"/>
                  </a:lnTo>
                  <a:cubicBezTo>
                    <a:pt x="4986" y="402"/>
                    <a:pt x="4585" y="1"/>
                    <a:pt x="40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0" name="Google Shape;13250;p33"/>
            <p:cNvSpPr/>
            <p:nvPr/>
          </p:nvSpPr>
          <p:spPr>
            <a:xfrm>
              <a:off x="1948428" y="2886795"/>
              <a:ext cx="132350" cy="177325"/>
            </a:xfrm>
            <a:custGeom>
              <a:rect b="b" l="l" r="r" t="t"/>
              <a:pathLst>
                <a:path extrusionOk="0" h="6813" w="5085">
                  <a:moveTo>
                    <a:pt x="2769" y="426"/>
                  </a:moveTo>
                  <a:cubicBezTo>
                    <a:pt x="3030" y="426"/>
                    <a:pt x="3241" y="637"/>
                    <a:pt x="3241" y="898"/>
                  </a:cubicBezTo>
                  <a:lnTo>
                    <a:pt x="3241" y="1355"/>
                  </a:lnTo>
                  <a:cubicBezTo>
                    <a:pt x="3241" y="1739"/>
                    <a:pt x="2928" y="2052"/>
                    <a:pt x="2541" y="2052"/>
                  </a:cubicBezTo>
                  <a:cubicBezTo>
                    <a:pt x="2157" y="2052"/>
                    <a:pt x="1844" y="1739"/>
                    <a:pt x="1844" y="1355"/>
                  </a:cubicBezTo>
                  <a:lnTo>
                    <a:pt x="1844" y="898"/>
                  </a:lnTo>
                  <a:cubicBezTo>
                    <a:pt x="1844" y="637"/>
                    <a:pt x="2055" y="426"/>
                    <a:pt x="2315" y="426"/>
                  </a:cubicBezTo>
                  <a:close/>
                  <a:moveTo>
                    <a:pt x="2783" y="2456"/>
                  </a:moveTo>
                  <a:lnTo>
                    <a:pt x="2783" y="2583"/>
                  </a:lnTo>
                  <a:cubicBezTo>
                    <a:pt x="2787" y="2660"/>
                    <a:pt x="2804" y="2738"/>
                    <a:pt x="2843" y="2805"/>
                  </a:cubicBezTo>
                  <a:lnTo>
                    <a:pt x="2555" y="3093"/>
                  </a:lnTo>
                  <a:cubicBezTo>
                    <a:pt x="2551" y="3097"/>
                    <a:pt x="2547" y="3099"/>
                    <a:pt x="2543" y="3099"/>
                  </a:cubicBezTo>
                  <a:cubicBezTo>
                    <a:pt x="2539" y="3099"/>
                    <a:pt x="2535" y="3097"/>
                    <a:pt x="2533" y="3093"/>
                  </a:cubicBezTo>
                  <a:lnTo>
                    <a:pt x="2241" y="2805"/>
                  </a:lnTo>
                  <a:cubicBezTo>
                    <a:pt x="2280" y="2738"/>
                    <a:pt x="2301" y="2660"/>
                    <a:pt x="2301" y="2583"/>
                  </a:cubicBezTo>
                  <a:lnTo>
                    <a:pt x="2301" y="2456"/>
                  </a:lnTo>
                  <a:cubicBezTo>
                    <a:pt x="2379" y="2470"/>
                    <a:pt x="2460" y="2481"/>
                    <a:pt x="2541" y="2481"/>
                  </a:cubicBezTo>
                  <a:lnTo>
                    <a:pt x="2544" y="2481"/>
                  </a:lnTo>
                  <a:cubicBezTo>
                    <a:pt x="2625" y="2481"/>
                    <a:pt x="2706" y="2474"/>
                    <a:pt x="2783" y="2456"/>
                  </a:cubicBezTo>
                  <a:close/>
                  <a:moveTo>
                    <a:pt x="3191" y="3062"/>
                  </a:moveTo>
                  <a:lnTo>
                    <a:pt x="3564" y="3245"/>
                  </a:lnTo>
                  <a:cubicBezTo>
                    <a:pt x="3645" y="3287"/>
                    <a:pt x="3698" y="3371"/>
                    <a:pt x="3698" y="3463"/>
                  </a:cubicBezTo>
                  <a:lnTo>
                    <a:pt x="3698" y="3878"/>
                  </a:lnTo>
                  <a:lnTo>
                    <a:pt x="1386" y="3878"/>
                  </a:lnTo>
                  <a:lnTo>
                    <a:pt x="1386" y="3463"/>
                  </a:lnTo>
                  <a:cubicBezTo>
                    <a:pt x="1386" y="3371"/>
                    <a:pt x="1439" y="3287"/>
                    <a:pt x="1520" y="3245"/>
                  </a:cubicBezTo>
                  <a:lnTo>
                    <a:pt x="1893" y="3062"/>
                  </a:lnTo>
                  <a:lnTo>
                    <a:pt x="2231" y="3399"/>
                  </a:lnTo>
                  <a:cubicBezTo>
                    <a:pt x="2317" y="3486"/>
                    <a:pt x="2430" y="3529"/>
                    <a:pt x="2542" y="3529"/>
                  </a:cubicBezTo>
                  <a:cubicBezTo>
                    <a:pt x="2655" y="3529"/>
                    <a:pt x="2767" y="3486"/>
                    <a:pt x="2854" y="3399"/>
                  </a:cubicBezTo>
                  <a:lnTo>
                    <a:pt x="3191" y="3062"/>
                  </a:lnTo>
                  <a:close/>
                  <a:moveTo>
                    <a:pt x="4479" y="4307"/>
                  </a:moveTo>
                  <a:lnTo>
                    <a:pt x="4236" y="4789"/>
                  </a:lnTo>
                  <a:lnTo>
                    <a:pt x="848" y="4789"/>
                  </a:lnTo>
                  <a:lnTo>
                    <a:pt x="605" y="4307"/>
                  </a:lnTo>
                  <a:close/>
                  <a:moveTo>
                    <a:pt x="2315" y="1"/>
                  </a:moveTo>
                  <a:cubicBezTo>
                    <a:pt x="1819" y="1"/>
                    <a:pt x="1418" y="402"/>
                    <a:pt x="1418" y="898"/>
                  </a:cubicBezTo>
                  <a:lnTo>
                    <a:pt x="1418" y="1352"/>
                  </a:lnTo>
                  <a:cubicBezTo>
                    <a:pt x="1418" y="1710"/>
                    <a:pt x="1587" y="2045"/>
                    <a:pt x="1872" y="2256"/>
                  </a:cubicBezTo>
                  <a:lnTo>
                    <a:pt x="1872" y="2266"/>
                  </a:lnTo>
                  <a:lnTo>
                    <a:pt x="1872" y="2580"/>
                  </a:lnTo>
                  <a:cubicBezTo>
                    <a:pt x="1872" y="2587"/>
                    <a:pt x="1872" y="2590"/>
                    <a:pt x="1865" y="2594"/>
                  </a:cubicBezTo>
                  <a:lnTo>
                    <a:pt x="1330" y="2861"/>
                  </a:lnTo>
                  <a:cubicBezTo>
                    <a:pt x="1105" y="2974"/>
                    <a:pt x="961" y="3206"/>
                    <a:pt x="961" y="3459"/>
                  </a:cubicBezTo>
                  <a:lnTo>
                    <a:pt x="961" y="3874"/>
                  </a:lnTo>
                  <a:lnTo>
                    <a:pt x="261" y="3874"/>
                  </a:lnTo>
                  <a:cubicBezTo>
                    <a:pt x="102" y="3874"/>
                    <a:pt x="0" y="4043"/>
                    <a:pt x="71" y="4184"/>
                  </a:cubicBezTo>
                  <a:lnTo>
                    <a:pt x="528" y="5099"/>
                  </a:lnTo>
                  <a:cubicBezTo>
                    <a:pt x="563" y="5169"/>
                    <a:pt x="637" y="5215"/>
                    <a:pt x="718" y="5215"/>
                  </a:cubicBezTo>
                  <a:lnTo>
                    <a:pt x="961" y="5215"/>
                  </a:lnTo>
                  <a:lnTo>
                    <a:pt x="961" y="6598"/>
                  </a:lnTo>
                  <a:cubicBezTo>
                    <a:pt x="961" y="6717"/>
                    <a:pt x="1056" y="6812"/>
                    <a:pt x="1175" y="6812"/>
                  </a:cubicBezTo>
                  <a:cubicBezTo>
                    <a:pt x="1291" y="6812"/>
                    <a:pt x="1386" y="6717"/>
                    <a:pt x="1386" y="6598"/>
                  </a:cubicBezTo>
                  <a:lnTo>
                    <a:pt x="1386" y="5215"/>
                  </a:lnTo>
                  <a:lnTo>
                    <a:pt x="3698" y="5215"/>
                  </a:lnTo>
                  <a:lnTo>
                    <a:pt x="3698" y="6598"/>
                  </a:lnTo>
                  <a:cubicBezTo>
                    <a:pt x="3698" y="6717"/>
                    <a:pt x="3793" y="6812"/>
                    <a:pt x="3909" y="6812"/>
                  </a:cubicBezTo>
                  <a:cubicBezTo>
                    <a:pt x="4029" y="6812"/>
                    <a:pt x="4124" y="6717"/>
                    <a:pt x="4124" y="6598"/>
                  </a:cubicBezTo>
                  <a:lnTo>
                    <a:pt x="4124" y="5215"/>
                  </a:lnTo>
                  <a:lnTo>
                    <a:pt x="4367" y="5215"/>
                  </a:lnTo>
                  <a:cubicBezTo>
                    <a:pt x="4448" y="5215"/>
                    <a:pt x="4521" y="5169"/>
                    <a:pt x="4557" y="5099"/>
                  </a:cubicBezTo>
                  <a:lnTo>
                    <a:pt x="5014" y="4187"/>
                  </a:lnTo>
                  <a:cubicBezTo>
                    <a:pt x="5084" y="4043"/>
                    <a:pt x="4979" y="3878"/>
                    <a:pt x="4820" y="3878"/>
                  </a:cubicBezTo>
                  <a:lnTo>
                    <a:pt x="4124" y="3878"/>
                  </a:lnTo>
                  <a:lnTo>
                    <a:pt x="4124" y="3463"/>
                  </a:lnTo>
                  <a:cubicBezTo>
                    <a:pt x="4124" y="3209"/>
                    <a:pt x="3980" y="2977"/>
                    <a:pt x="3754" y="2865"/>
                  </a:cubicBezTo>
                  <a:lnTo>
                    <a:pt x="3220" y="2597"/>
                  </a:lnTo>
                  <a:cubicBezTo>
                    <a:pt x="3216" y="2594"/>
                    <a:pt x="3213" y="2587"/>
                    <a:pt x="3213" y="2583"/>
                  </a:cubicBezTo>
                  <a:lnTo>
                    <a:pt x="3213" y="2266"/>
                  </a:lnTo>
                  <a:lnTo>
                    <a:pt x="3213" y="2256"/>
                  </a:lnTo>
                  <a:cubicBezTo>
                    <a:pt x="3498" y="2045"/>
                    <a:pt x="3666" y="1710"/>
                    <a:pt x="3666" y="1352"/>
                  </a:cubicBezTo>
                  <a:lnTo>
                    <a:pt x="3666" y="898"/>
                  </a:lnTo>
                  <a:cubicBezTo>
                    <a:pt x="3666" y="402"/>
                    <a:pt x="3265" y="1"/>
                    <a:pt x="27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1" name="Google Shape;13251;p33"/>
            <p:cNvSpPr/>
            <p:nvPr/>
          </p:nvSpPr>
          <p:spPr>
            <a:xfrm>
              <a:off x="1995304" y="3035152"/>
              <a:ext cx="36751" cy="11192"/>
            </a:xfrm>
            <a:custGeom>
              <a:rect b="b" l="l" r="r" t="t"/>
              <a:pathLst>
                <a:path extrusionOk="0" h="430" w="1412">
                  <a:moveTo>
                    <a:pt x="286" y="0"/>
                  </a:moveTo>
                  <a:cubicBezTo>
                    <a:pt x="1" y="0"/>
                    <a:pt x="1" y="430"/>
                    <a:pt x="286" y="430"/>
                  </a:cubicBezTo>
                  <a:lnTo>
                    <a:pt x="1197" y="430"/>
                  </a:lnTo>
                  <a:cubicBezTo>
                    <a:pt x="1313" y="430"/>
                    <a:pt x="1412" y="331"/>
                    <a:pt x="1412" y="215"/>
                  </a:cubicBezTo>
                  <a:cubicBezTo>
                    <a:pt x="1412" y="99"/>
                    <a:pt x="1313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52" name="Google Shape;13252;p33"/>
          <p:cNvGrpSpPr/>
          <p:nvPr/>
        </p:nvGrpSpPr>
        <p:grpSpPr>
          <a:xfrm>
            <a:off x="1817093" y="1990798"/>
            <a:ext cx="356004" cy="355900"/>
            <a:chOff x="1817093" y="1990798"/>
            <a:chExt cx="356004" cy="355900"/>
          </a:xfrm>
        </p:grpSpPr>
        <p:sp>
          <p:nvSpPr>
            <p:cNvPr id="13253" name="Google Shape;13253;p33"/>
            <p:cNvSpPr/>
            <p:nvPr/>
          </p:nvSpPr>
          <p:spPr>
            <a:xfrm>
              <a:off x="1822325" y="1996030"/>
              <a:ext cx="262019" cy="172745"/>
            </a:xfrm>
            <a:custGeom>
              <a:rect b="b" l="l" r="r" t="t"/>
              <a:pathLst>
                <a:path extrusionOk="0" h="6637" w="10067">
                  <a:moveTo>
                    <a:pt x="6431" y="0"/>
                  </a:moveTo>
                  <a:cubicBezTo>
                    <a:pt x="6429" y="0"/>
                    <a:pt x="6427" y="0"/>
                    <a:pt x="6425" y="0"/>
                  </a:cubicBezTo>
                  <a:lnTo>
                    <a:pt x="855" y="0"/>
                  </a:lnTo>
                  <a:cubicBezTo>
                    <a:pt x="384" y="0"/>
                    <a:pt x="0" y="380"/>
                    <a:pt x="0" y="855"/>
                  </a:cubicBezTo>
                  <a:lnTo>
                    <a:pt x="0" y="6422"/>
                  </a:lnTo>
                  <a:cubicBezTo>
                    <a:pt x="0" y="6541"/>
                    <a:pt x="95" y="6636"/>
                    <a:pt x="215" y="6636"/>
                  </a:cubicBezTo>
                  <a:lnTo>
                    <a:pt x="2358" y="6636"/>
                  </a:lnTo>
                  <a:cubicBezTo>
                    <a:pt x="2593" y="6636"/>
                    <a:pt x="2783" y="6443"/>
                    <a:pt x="2783" y="6207"/>
                  </a:cubicBezTo>
                  <a:lnTo>
                    <a:pt x="2783" y="5781"/>
                  </a:lnTo>
                  <a:cubicBezTo>
                    <a:pt x="2787" y="5595"/>
                    <a:pt x="2709" y="5419"/>
                    <a:pt x="2572" y="5296"/>
                  </a:cubicBezTo>
                  <a:cubicBezTo>
                    <a:pt x="2189" y="4983"/>
                    <a:pt x="2044" y="4462"/>
                    <a:pt x="2210" y="3994"/>
                  </a:cubicBezTo>
                  <a:cubicBezTo>
                    <a:pt x="2375" y="3526"/>
                    <a:pt x="2815" y="3213"/>
                    <a:pt x="3311" y="3209"/>
                  </a:cubicBezTo>
                  <a:cubicBezTo>
                    <a:pt x="3314" y="3209"/>
                    <a:pt x="3317" y="3209"/>
                    <a:pt x="3319" y="3209"/>
                  </a:cubicBezTo>
                  <a:cubicBezTo>
                    <a:pt x="3812" y="3209"/>
                    <a:pt x="4255" y="3518"/>
                    <a:pt x="4423" y="3980"/>
                  </a:cubicBezTo>
                  <a:cubicBezTo>
                    <a:pt x="4595" y="4448"/>
                    <a:pt x="4458" y="4969"/>
                    <a:pt x="4078" y="5289"/>
                  </a:cubicBezTo>
                  <a:cubicBezTo>
                    <a:pt x="3937" y="5408"/>
                    <a:pt x="3853" y="5588"/>
                    <a:pt x="3856" y="5774"/>
                  </a:cubicBezTo>
                  <a:lnTo>
                    <a:pt x="3856" y="6207"/>
                  </a:lnTo>
                  <a:cubicBezTo>
                    <a:pt x="3853" y="6443"/>
                    <a:pt x="4046" y="6636"/>
                    <a:pt x="4282" y="6636"/>
                  </a:cubicBezTo>
                  <a:lnTo>
                    <a:pt x="6636" y="6636"/>
                  </a:lnTo>
                  <a:lnTo>
                    <a:pt x="6636" y="4279"/>
                  </a:lnTo>
                  <a:cubicBezTo>
                    <a:pt x="6636" y="4043"/>
                    <a:pt x="6830" y="3853"/>
                    <a:pt x="7065" y="3853"/>
                  </a:cubicBezTo>
                  <a:lnTo>
                    <a:pt x="7502" y="3853"/>
                  </a:lnTo>
                  <a:cubicBezTo>
                    <a:pt x="7688" y="3853"/>
                    <a:pt x="7864" y="3934"/>
                    <a:pt x="7984" y="4075"/>
                  </a:cubicBezTo>
                  <a:cubicBezTo>
                    <a:pt x="8213" y="4347"/>
                    <a:pt x="8546" y="4496"/>
                    <a:pt x="8887" y="4496"/>
                  </a:cubicBezTo>
                  <a:cubicBezTo>
                    <a:pt x="9023" y="4496"/>
                    <a:pt x="9160" y="4472"/>
                    <a:pt x="9293" y="4423"/>
                  </a:cubicBezTo>
                  <a:cubicBezTo>
                    <a:pt x="9757" y="4251"/>
                    <a:pt x="10067" y="3807"/>
                    <a:pt x="10063" y="3311"/>
                  </a:cubicBezTo>
                  <a:cubicBezTo>
                    <a:pt x="10063" y="2815"/>
                    <a:pt x="9750" y="2372"/>
                    <a:pt x="9282" y="2207"/>
                  </a:cubicBezTo>
                  <a:cubicBezTo>
                    <a:pt x="9153" y="2161"/>
                    <a:pt x="9020" y="2139"/>
                    <a:pt x="8888" y="2139"/>
                  </a:cubicBezTo>
                  <a:cubicBezTo>
                    <a:pt x="8541" y="2139"/>
                    <a:pt x="8203" y="2291"/>
                    <a:pt x="7977" y="2569"/>
                  </a:cubicBezTo>
                  <a:cubicBezTo>
                    <a:pt x="7856" y="2703"/>
                    <a:pt x="7685" y="2784"/>
                    <a:pt x="7503" y="2784"/>
                  </a:cubicBezTo>
                  <a:cubicBezTo>
                    <a:pt x="7499" y="2784"/>
                    <a:pt x="7495" y="2784"/>
                    <a:pt x="7491" y="2784"/>
                  </a:cubicBezTo>
                  <a:lnTo>
                    <a:pt x="7065" y="2784"/>
                  </a:lnTo>
                  <a:cubicBezTo>
                    <a:pt x="6830" y="2780"/>
                    <a:pt x="6636" y="2590"/>
                    <a:pt x="6636" y="2354"/>
                  </a:cubicBezTo>
                  <a:lnTo>
                    <a:pt x="6636" y="212"/>
                  </a:lnTo>
                  <a:cubicBezTo>
                    <a:pt x="6636" y="98"/>
                    <a:pt x="6544" y="0"/>
                    <a:pt x="643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4" name="Google Shape;13254;p33"/>
            <p:cNvSpPr/>
            <p:nvPr/>
          </p:nvSpPr>
          <p:spPr>
            <a:xfrm>
              <a:off x="1995043" y="1995926"/>
              <a:ext cx="172823" cy="262045"/>
            </a:xfrm>
            <a:custGeom>
              <a:rect b="b" l="l" r="r" t="t"/>
              <a:pathLst>
                <a:path extrusionOk="0" h="10068" w="6640">
                  <a:moveTo>
                    <a:pt x="215" y="1"/>
                  </a:moveTo>
                  <a:cubicBezTo>
                    <a:pt x="99" y="1"/>
                    <a:pt x="0" y="99"/>
                    <a:pt x="0" y="216"/>
                  </a:cubicBezTo>
                  <a:lnTo>
                    <a:pt x="0" y="2358"/>
                  </a:lnTo>
                  <a:cubicBezTo>
                    <a:pt x="0" y="2594"/>
                    <a:pt x="194" y="2788"/>
                    <a:pt x="429" y="2788"/>
                  </a:cubicBezTo>
                  <a:lnTo>
                    <a:pt x="855" y="2788"/>
                  </a:lnTo>
                  <a:cubicBezTo>
                    <a:pt x="859" y="2788"/>
                    <a:pt x="863" y="2788"/>
                    <a:pt x="867" y="2788"/>
                  </a:cubicBezTo>
                  <a:cubicBezTo>
                    <a:pt x="1049" y="2788"/>
                    <a:pt x="1220" y="2707"/>
                    <a:pt x="1341" y="2573"/>
                  </a:cubicBezTo>
                  <a:cubicBezTo>
                    <a:pt x="1567" y="2295"/>
                    <a:pt x="1905" y="2143"/>
                    <a:pt x="2250" y="2143"/>
                  </a:cubicBezTo>
                  <a:cubicBezTo>
                    <a:pt x="2382" y="2143"/>
                    <a:pt x="2514" y="2165"/>
                    <a:pt x="2642" y="2211"/>
                  </a:cubicBezTo>
                  <a:cubicBezTo>
                    <a:pt x="3110" y="2376"/>
                    <a:pt x="3424" y="2819"/>
                    <a:pt x="3427" y="3315"/>
                  </a:cubicBezTo>
                  <a:cubicBezTo>
                    <a:pt x="3431" y="3811"/>
                    <a:pt x="3121" y="4255"/>
                    <a:pt x="2657" y="4427"/>
                  </a:cubicBezTo>
                  <a:cubicBezTo>
                    <a:pt x="2525" y="4475"/>
                    <a:pt x="2388" y="4498"/>
                    <a:pt x="2252" y="4498"/>
                  </a:cubicBezTo>
                  <a:cubicBezTo>
                    <a:pt x="1911" y="4498"/>
                    <a:pt x="1577" y="4351"/>
                    <a:pt x="1348" y="4079"/>
                  </a:cubicBezTo>
                  <a:cubicBezTo>
                    <a:pt x="1228" y="3938"/>
                    <a:pt x="1052" y="3857"/>
                    <a:pt x="866" y="3857"/>
                  </a:cubicBezTo>
                  <a:lnTo>
                    <a:pt x="429" y="3857"/>
                  </a:lnTo>
                  <a:cubicBezTo>
                    <a:pt x="194" y="3857"/>
                    <a:pt x="0" y="4047"/>
                    <a:pt x="0" y="4283"/>
                  </a:cubicBezTo>
                  <a:lnTo>
                    <a:pt x="0" y="6640"/>
                  </a:lnTo>
                  <a:lnTo>
                    <a:pt x="2357" y="6640"/>
                  </a:lnTo>
                  <a:cubicBezTo>
                    <a:pt x="2593" y="6640"/>
                    <a:pt x="2787" y="6834"/>
                    <a:pt x="2787" y="7070"/>
                  </a:cubicBezTo>
                  <a:lnTo>
                    <a:pt x="2787" y="7506"/>
                  </a:lnTo>
                  <a:cubicBezTo>
                    <a:pt x="2787" y="7689"/>
                    <a:pt x="2706" y="7868"/>
                    <a:pt x="2562" y="7988"/>
                  </a:cubicBezTo>
                  <a:cubicBezTo>
                    <a:pt x="2182" y="8308"/>
                    <a:pt x="2044" y="8829"/>
                    <a:pt x="2217" y="9297"/>
                  </a:cubicBezTo>
                  <a:cubicBezTo>
                    <a:pt x="2385" y="9759"/>
                    <a:pt x="2827" y="10067"/>
                    <a:pt x="3320" y="10067"/>
                  </a:cubicBezTo>
                  <a:cubicBezTo>
                    <a:pt x="3323" y="10067"/>
                    <a:pt x="3326" y="10067"/>
                    <a:pt x="3329" y="10067"/>
                  </a:cubicBezTo>
                  <a:cubicBezTo>
                    <a:pt x="3825" y="10064"/>
                    <a:pt x="4264" y="9751"/>
                    <a:pt x="4430" y="9283"/>
                  </a:cubicBezTo>
                  <a:cubicBezTo>
                    <a:pt x="4599" y="8815"/>
                    <a:pt x="4451" y="8294"/>
                    <a:pt x="4067" y="7981"/>
                  </a:cubicBezTo>
                  <a:cubicBezTo>
                    <a:pt x="3930" y="7858"/>
                    <a:pt x="3853" y="7682"/>
                    <a:pt x="3856" y="7495"/>
                  </a:cubicBezTo>
                  <a:lnTo>
                    <a:pt x="3856" y="7070"/>
                  </a:lnTo>
                  <a:cubicBezTo>
                    <a:pt x="3856" y="6834"/>
                    <a:pt x="4046" y="6640"/>
                    <a:pt x="4286" y="6640"/>
                  </a:cubicBezTo>
                  <a:lnTo>
                    <a:pt x="6425" y="6640"/>
                  </a:lnTo>
                  <a:cubicBezTo>
                    <a:pt x="6544" y="6640"/>
                    <a:pt x="6639" y="6545"/>
                    <a:pt x="6639" y="6426"/>
                  </a:cubicBezTo>
                  <a:lnTo>
                    <a:pt x="6639" y="859"/>
                  </a:lnTo>
                  <a:cubicBezTo>
                    <a:pt x="6639" y="384"/>
                    <a:pt x="6256" y="1"/>
                    <a:pt x="578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5" name="Google Shape;13255;p33"/>
            <p:cNvSpPr/>
            <p:nvPr/>
          </p:nvSpPr>
          <p:spPr>
            <a:xfrm>
              <a:off x="1905743" y="2168748"/>
              <a:ext cx="262123" cy="172823"/>
            </a:xfrm>
            <a:custGeom>
              <a:rect b="b" l="l" r="r" t="t"/>
              <a:pathLst>
                <a:path extrusionOk="0" h="6640" w="10071">
                  <a:moveTo>
                    <a:pt x="3431" y="0"/>
                  </a:moveTo>
                  <a:lnTo>
                    <a:pt x="3431" y="2358"/>
                  </a:lnTo>
                  <a:cubicBezTo>
                    <a:pt x="3431" y="2593"/>
                    <a:pt x="3241" y="2783"/>
                    <a:pt x="3005" y="2783"/>
                  </a:cubicBezTo>
                  <a:lnTo>
                    <a:pt x="2569" y="2783"/>
                  </a:lnTo>
                  <a:cubicBezTo>
                    <a:pt x="2383" y="2783"/>
                    <a:pt x="2207" y="2702"/>
                    <a:pt x="2083" y="2562"/>
                  </a:cubicBezTo>
                  <a:cubicBezTo>
                    <a:pt x="1857" y="2290"/>
                    <a:pt x="1524" y="2141"/>
                    <a:pt x="1183" y="2141"/>
                  </a:cubicBezTo>
                  <a:cubicBezTo>
                    <a:pt x="1048" y="2141"/>
                    <a:pt x="910" y="2164"/>
                    <a:pt x="778" y="2213"/>
                  </a:cubicBezTo>
                  <a:cubicBezTo>
                    <a:pt x="310" y="2386"/>
                    <a:pt x="1" y="2829"/>
                    <a:pt x="4" y="3325"/>
                  </a:cubicBezTo>
                  <a:cubicBezTo>
                    <a:pt x="8" y="3821"/>
                    <a:pt x="321" y="4265"/>
                    <a:pt x="789" y="4430"/>
                  </a:cubicBezTo>
                  <a:cubicBezTo>
                    <a:pt x="918" y="4476"/>
                    <a:pt x="1051" y="4498"/>
                    <a:pt x="1182" y="4498"/>
                  </a:cubicBezTo>
                  <a:cubicBezTo>
                    <a:pt x="1528" y="4498"/>
                    <a:pt x="1865" y="4345"/>
                    <a:pt x="2094" y="4068"/>
                  </a:cubicBezTo>
                  <a:cubicBezTo>
                    <a:pt x="2211" y="3930"/>
                    <a:pt x="2385" y="3853"/>
                    <a:pt x="2564" y="3853"/>
                  </a:cubicBezTo>
                  <a:cubicBezTo>
                    <a:pt x="2568" y="3853"/>
                    <a:pt x="2572" y="3853"/>
                    <a:pt x="2576" y="3853"/>
                  </a:cubicBezTo>
                  <a:lnTo>
                    <a:pt x="3005" y="3853"/>
                  </a:lnTo>
                  <a:cubicBezTo>
                    <a:pt x="3241" y="3853"/>
                    <a:pt x="3431" y="4047"/>
                    <a:pt x="3431" y="4282"/>
                  </a:cubicBezTo>
                  <a:lnTo>
                    <a:pt x="3431" y="6425"/>
                  </a:lnTo>
                  <a:cubicBezTo>
                    <a:pt x="3431" y="6541"/>
                    <a:pt x="3530" y="6640"/>
                    <a:pt x="3646" y="6640"/>
                  </a:cubicBezTo>
                  <a:lnTo>
                    <a:pt x="9212" y="6640"/>
                  </a:lnTo>
                  <a:cubicBezTo>
                    <a:pt x="9687" y="6640"/>
                    <a:pt x="10070" y="6256"/>
                    <a:pt x="10070" y="5781"/>
                  </a:cubicBezTo>
                  <a:lnTo>
                    <a:pt x="10070" y="215"/>
                  </a:lnTo>
                  <a:cubicBezTo>
                    <a:pt x="10070" y="99"/>
                    <a:pt x="9972" y="0"/>
                    <a:pt x="9856" y="0"/>
                  </a:cubicBezTo>
                  <a:lnTo>
                    <a:pt x="7713" y="0"/>
                  </a:lnTo>
                  <a:cubicBezTo>
                    <a:pt x="7477" y="0"/>
                    <a:pt x="7287" y="194"/>
                    <a:pt x="7287" y="430"/>
                  </a:cubicBezTo>
                  <a:lnTo>
                    <a:pt x="7287" y="855"/>
                  </a:lnTo>
                  <a:cubicBezTo>
                    <a:pt x="7280" y="1042"/>
                    <a:pt x="7361" y="1218"/>
                    <a:pt x="7498" y="1337"/>
                  </a:cubicBezTo>
                  <a:cubicBezTo>
                    <a:pt x="7882" y="1654"/>
                    <a:pt x="8026" y="2175"/>
                    <a:pt x="7861" y="2643"/>
                  </a:cubicBezTo>
                  <a:cubicBezTo>
                    <a:pt x="7695" y="3111"/>
                    <a:pt x="7252" y="3424"/>
                    <a:pt x="6756" y="3427"/>
                  </a:cubicBezTo>
                  <a:cubicBezTo>
                    <a:pt x="6260" y="3427"/>
                    <a:pt x="5817" y="3121"/>
                    <a:pt x="5644" y="2657"/>
                  </a:cubicBezTo>
                  <a:cubicBezTo>
                    <a:pt x="5475" y="2189"/>
                    <a:pt x="5613" y="1668"/>
                    <a:pt x="5993" y="1348"/>
                  </a:cubicBezTo>
                  <a:cubicBezTo>
                    <a:pt x="6133" y="1228"/>
                    <a:pt x="6218" y="1049"/>
                    <a:pt x="6214" y="862"/>
                  </a:cubicBezTo>
                  <a:lnTo>
                    <a:pt x="6214" y="430"/>
                  </a:lnTo>
                  <a:cubicBezTo>
                    <a:pt x="6214" y="190"/>
                    <a:pt x="6024" y="0"/>
                    <a:pt x="578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6" name="Google Shape;13256;p33"/>
            <p:cNvSpPr/>
            <p:nvPr/>
          </p:nvSpPr>
          <p:spPr>
            <a:xfrm>
              <a:off x="1822325" y="2079552"/>
              <a:ext cx="172823" cy="261941"/>
            </a:xfrm>
            <a:custGeom>
              <a:rect b="b" l="l" r="r" t="t"/>
              <a:pathLst>
                <a:path extrusionOk="0" h="10064" w="6640">
                  <a:moveTo>
                    <a:pt x="3319" y="0"/>
                  </a:moveTo>
                  <a:cubicBezTo>
                    <a:pt x="3317" y="0"/>
                    <a:pt x="3314" y="0"/>
                    <a:pt x="3311" y="0"/>
                  </a:cubicBezTo>
                  <a:cubicBezTo>
                    <a:pt x="2815" y="4"/>
                    <a:pt x="2375" y="317"/>
                    <a:pt x="2210" y="785"/>
                  </a:cubicBezTo>
                  <a:cubicBezTo>
                    <a:pt x="2041" y="1253"/>
                    <a:pt x="2185" y="1774"/>
                    <a:pt x="2569" y="2087"/>
                  </a:cubicBezTo>
                  <a:cubicBezTo>
                    <a:pt x="2709" y="2210"/>
                    <a:pt x="2787" y="2386"/>
                    <a:pt x="2783" y="2572"/>
                  </a:cubicBezTo>
                  <a:lnTo>
                    <a:pt x="2783" y="2998"/>
                  </a:lnTo>
                  <a:cubicBezTo>
                    <a:pt x="2783" y="3234"/>
                    <a:pt x="2590" y="3427"/>
                    <a:pt x="2354" y="3427"/>
                  </a:cubicBezTo>
                  <a:lnTo>
                    <a:pt x="215" y="3427"/>
                  </a:lnTo>
                  <a:cubicBezTo>
                    <a:pt x="95" y="3427"/>
                    <a:pt x="0" y="3522"/>
                    <a:pt x="0" y="3642"/>
                  </a:cubicBezTo>
                  <a:lnTo>
                    <a:pt x="0" y="9208"/>
                  </a:lnTo>
                  <a:cubicBezTo>
                    <a:pt x="0" y="9683"/>
                    <a:pt x="384" y="10063"/>
                    <a:pt x="855" y="10063"/>
                  </a:cubicBezTo>
                  <a:lnTo>
                    <a:pt x="6425" y="10063"/>
                  </a:lnTo>
                  <a:cubicBezTo>
                    <a:pt x="6541" y="10063"/>
                    <a:pt x="6640" y="9968"/>
                    <a:pt x="6640" y="9852"/>
                  </a:cubicBezTo>
                  <a:lnTo>
                    <a:pt x="6640" y="7709"/>
                  </a:lnTo>
                  <a:cubicBezTo>
                    <a:pt x="6640" y="7474"/>
                    <a:pt x="6446" y="7280"/>
                    <a:pt x="6210" y="7280"/>
                  </a:cubicBezTo>
                  <a:lnTo>
                    <a:pt x="5781" y="7280"/>
                  </a:lnTo>
                  <a:cubicBezTo>
                    <a:pt x="5777" y="7280"/>
                    <a:pt x="5773" y="7280"/>
                    <a:pt x="5769" y="7280"/>
                  </a:cubicBezTo>
                  <a:cubicBezTo>
                    <a:pt x="5590" y="7280"/>
                    <a:pt x="5416" y="7357"/>
                    <a:pt x="5299" y="7495"/>
                  </a:cubicBezTo>
                  <a:cubicBezTo>
                    <a:pt x="5070" y="7772"/>
                    <a:pt x="4733" y="7925"/>
                    <a:pt x="4387" y="7925"/>
                  </a:cubicBezTo>
                  <a:cubicBezTo>
                    <a:pt x="4256" y="7925"/>
                    <a:pt x="4123" y="7903"/>
                    <a:pt x="3994" y="7857"/>
                  </a:cubicBezTo>
                  <a:cubicBezTo>
                    <a:pt x="3526" y="7692"/>
                    <a:pt x="3213" y="7248"/>
                    <a:pt x="3213" y="6752"/>
                  </a:cubicBezTo>
                  <a:cubicBezTo>
                    <a:pt x="3209" y="6256"/>
                    <a:pt x="3515" y="5813"/>
                    <a:pt x="3983" y="5640"/>
                  </a:cubicBezTo>
                  <a:cubicBezTo>
                    <a:pt x="4115" y="5591"/>
                    <a:pt x="4253" y="5568"/>
                    <a:pt x="4388" y="5568"/>
                  </a:cubicBezTo>
                  <a:cubicBezTo>
                    <a:pt x="4730" y="5568"/>
                    <a:pt x="5063" y="5717"/>
                    <a:pt x="5292" y="5989"/>
                  </a:cubicBezTo>
                  <a:cubicBezTo>
                    <a:pt x="5412" y="6129"/>
                    <a:pt x="5588" y="6210"/>
                    <a:pt x="5774" y="6210"/>
                  </a:cubicBezTo>
                  <a:lnTo>
                    <a:pt x="6210" y="6210"/>
                  </a:lnTo>
                  <a:cubicBezTo>
                    <a:pt x="6446" y="6210"/>
                    <a:pt x="6636" y="6020"/>
                    <a:pt x="6636" y="5781"/>
                  </a:cubicBezTo>
                  <a:lnTo>
                    <a:pt x="6636" y="3427"/>
                  </a:lnTo>
                  <a:lnTo>
                    <a:pt x="4282" y="3427"/>
                  </a:lnTo>
                  <a:cubicBezTo>
                    <a:pt x="4046" y="3427"/>
                    <a:pt x="3853" y="3234"/>
                    <a:pt x="3853" y="2998"/>
                  </a:cubicBezTo>
                  <a:lnTo>
                    <a:pt x="3853" y="2562"/>
                  </a:lnTo>
                  <a:cubicBezTo>
                    <a:pt x="3853" y="2379"/>
                    <a:pt x="3934" y="2199"/>
                    <a:pt x="4078" y="2080"/>
                  </a:cubicBezTo>
                  <a:cubicBezTo>
                    <a:pt x="4458" y="1760"/>
                    <a:pt x="4595" y="1239"/>
                    <a:pt x="4423" y="771"/>
                  </a:cubicBezTo>
                  <a:cubicBezTo>
                    <a:pt x="4255" y="309"/>
                    <a:pt x="3812" y="0"/>
                    <a:pt x="331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7" name="Google Shape;13257;p33"/>
            <p:cNvSpPr/>
            <p:nvPr/>
          </p:nvSpPr>
          <p:spPr>
            <a:xfrm>
              <a:off x="1822325" y="2168748"/>
              <a:ext cx="39041" cy="172745"/>
            </a:xfrm>
            <a:custGeom>
              <a:rect b="b" l="l" r="r" t="t"/>
              <a:pathLst>
                <a:path extrusionOk="0" h="6637" w="1500">
                  <a:moveTo>
                    <a:pt x="215" y="0"/>
                  </a:moveTo>
                  <a:cubicBezTo>
                    <a:pt x="95" y="0"/>
                    <a:pt x="0" y="95"/>
                    <a:pt x="0" y="215"/>
                  </a:cubicBezTo>
                  <a:lnTo>
                    <a:pt x="0" y="5781"/>
                  </a:lnTo>
                  <a:cubicBezTo>
                    <a:pt x="0" y="6253"/>
                    <a:pt x="384" y="6636"/>
                    <a:pt x="855" y="6636"/>
                  </a:cubicBezTo>
                  <a:lnTo>
                    <a:pt x="1499" y="6636"/>
                  </a:lnTo>
                  <a:cubicBezTo>
                    <a:pt x="1028" y="6636"/>
                    <a:pt x="644" y="6253"/>
                    <a:pt x="644" y="5781"/>
                  </a:cubicBezTo>
                  <a:lnTo>
                    <a:pt x="644" y="215"/>
                  </a:lnTo>
                  <a:cubicBezTo>
                    <a:pt x="644" y="95"/>
                    <a:pt x="739" y="0"/>
                    <a:pt x="859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8" name="Google Shape;13258;p33"/>
            <p:cNvSpPr/>
            <p:nvPr/>
          </p:nvSpPr>
          <p:spPr>
            <a:xfrm>
              <a:off x="1874979" y="2079578"/>
              <a:ext cx="39406" cy="89196"/>
            </a:xfrm>
            <a:custGeom>
              <a:rect b="b" l="l" r="r" t="t"/>
              <a:pathLst>
                <a:path extrusionOk="0" h="3427" w="1514">
                  <a:moveTo>
                    <a:pt x="1297" y="0"/>
                  </a:moveTo>
                  <a:cubicBezTo>
                    <a:pt x="846" y="0"/>
                    <a:pt x="426" y="259"/>
                    <a:pt x="229" y="678"/>
                  </a:cubicBezTo>
                  <a:cubicBezTo>
                    <a:pt x="0" y="1167"/>
                    <a:pt x="134" y="1744"/>
                    <a:pt x="549" y="2086"/>
                  </a:cubicBezTo>
                  <a:lnTo>
                    <a:pt x="546" y="2086"/>
                  </a:lnTo>
                  <a:cubicBezTo>
                    <a:pt x="686" y="2209"/>
                    <a:pt x="764" y="2385"/>
                    <a:pt x="760" y="2571"/>
                  </a:cubicBezTo>
                  <a:lnTo>
                    <a:pt x="760" y="2997"/>
                  </a:lnTo>
                  <a:cubicBezTo>
                    <a:pt x="760" y="3233"/>
                    <a:pt x="567" y="3426"/>
                    <a:pt x="331" y="3426"/>
                  </a:cubicBezTo>
                  <a:lnTo>
                    <a:pt x="760" y="3426"/>
                  </a:lnTo>
                  <a:cubicBezTo>
                    <a:pt x="996" y="3426"/>
                    <a:pt x="1190" y="3233"/>
                    <a:pt x="1190" y="2997"/>
                  </a:cubicBezTo>
                  <a:lnTo>
                    <a:pt x="1190" y="2571"/>
                  </a:lnTo>
                  <a:cubicBezTo>
                    <a:pt x="1193" y="2385"/>
                    <a:pt x="1116" y="2209"/>
                    <a:pt x="975" y="2086"/>
                  </a:cubicBezTo>
                  <a:cubicBezTo>
                    <a:pt x="201" y="1449"/>
                    <a:pt x="528" y="200"/>
                    <a:pt x="1513" y="20"/>
                  </a:cubicBezTo>
                  <a:cubicBezTo>
                    <a:pt x="1441" y="7"/>
                    <a:pt x="1368" y="0"/>
                    <a:pt x="129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9" name="Google Shape;13259;p33"/>
            <p:cNvSpPr/>
            <p:nvPr/>
          </p:nvSpPr>
          <p:spPr>
            <a:xfrm>
              <a:off x="1822325" y="1996030"/>
              <a:ext cx="39041" cy="172745"/>
            </a:xfrm>
            <a:custGeom>
              <a:rect b="b" l="l" r="r" t="t"/>
              <a:pathLst>
                <a:path extrusionOk="0" h="6637" w="1500">
                  <a:moveTo>
                    <a:pt x="855" y="0"/>
                  </a:moveTo>
                  <a:cubicBezTo>
                    <a:pt x="384" y="0"/>
                    <a:pt x="0" y="380"/>
                    <a:pt x="0" y="855"/>
                  </a:cubicBezTo>
                  <a:lnTo>
                    <a:pt x="0" y="6422"/>
                  </a:lnTo>
                  <a:cubicBezTo>
                    <a:pt x="0" y="6541"/>
                    <a:pt x="95" y="6636"/>
                    <a:pt x="215" y="6636"/>
                  </a:cubicBezTo>
                  <a:lnTo>
                    <a:pt x="855" y="6636"/>
                  </a:lnTo>
                  <a:cubicBezTo>
                    <a:pt x="739" y="6636"/>
                    <a:pt x="644" y="6541"/>
                    <a:pt x="644" y="6422"/>
                  </a:cubicBezTo>
                  <a:lnTo>
                    <a:pt x="644" y="855"/>
                  </a:lnTo>
                  <a:cubicBezTo>
                    <a:pt x="644" y="380"/>
                    <a:pt x="1028" y="0"/>
                    <a:pt x="14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0" name="Google Shape;13260;p33"/>
            <p:cNvSpPr/>
            <p:nvPr/>
          </p:nvSpPr>
          <p:spPr>
            <a:xfrm>
              <a:off x="2059149" y="2051598"/>
              <a:ext cx="39562" cy="61399"/>
            </a:xfrm>
            <a:custGeom>
              <a:rect b="b" l="l" r="r" t="t"/>
              <a:pathLst>
                <a:path extrusionOk="0" h="2359" w="1520">
                  <a:moveTo>
                    <a:pt x="241" y="1"/>
                  </a:moveTo>
                  <a:cubicBezTo>
                    <a:pt x="162" y="1"/>
                    <a:pt x="81" y="9"/>
                    <a:pt x="0" y="26"/>
                  </a:cubicBezTo>
                  <a:cubicBezTo>
                    <a:pt x="556" y="128"/>
                    <a:pt x="964" y="610"/>
                    <a:pt x="964" y="1176"/>
                  </a:cubicBezTo>
                  <a:cubicBezTo>
                    <a:pt x="968" y="1743"/>
                    <a:pt x="566" y="2232"/>
                    <a:pt x="14" y="2337"/>
                  </a:cubicBezTo>
                  <a:lnTo>
                    <a:pt x="7" y="2337"/>
                  </a:lnTo>
                  <a:cubicBezTo>
                    <a:pt x="79" y="2352"/>
                    <a:pt x="152" y="2359"/>
                    <a:pt x="225" y="2359"/>
                  </a:cubicBezTo>
                  <a:cubicBezTo>
                    <a:pt x="297" y="2359"/>
                    <a:pt x="369" y="2352"/>
                    <a:pt x="440" y="2337"/>
                  </a:cubicBezTo>
                  <a:cubicBezTo>
                    <a:pt x="1091" y="2228"/>
                    <a:pt x="1520" y="1606"/>
                    <a:pt x="1397" y="958"/>
                  </a:cubicBezTo>
                  <a:cubicBezTo>
                    <a:pt x="1289" y="392"/>
                    <a:pt x="794" y="1"/>
                    <a:pt x="24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1" name="Google Shape;13261;p33"/>
            <p:cNvSpPr/>
            <p:nvPr/>
          </p:nvSpPr>
          <p:spPr>
            <a:xfrm>
              <a:off x="1995043" y="1995926"/>
              <a:ext cx="22358" cy="72565"/>
            </a:xfrm>
            <a:custGeom>
              <a:rect b="b" l="l" r="r" t="t"/>
              <a:pathLst>
                <a:path extrusionOk="0" h="2788" w="859">
                  <a:moveTo>
                    <a:pt x="215" y="1"/>
                  </a:moveTo>
                  <a:cubicBezTo>
                    <a:pt x="99" y="1"/>
                    <a:pt x="0" y="99"/>
                    <a:pt x="0" y="216"/>
                  </a:cubicBezTo>
                  <a:lnTo>
                    <a:pt x="0" y="2358"/>
                  </a:lnTo>
                  <a:cubicBezTo>
                    <a:pt x="0" y="2594"/>
                    <a:pt x="194" y="2788"/>
                    <a:pt x="429" y="2788"/>
                  </a:cubicBezTo>
                  <a:lnTo>
                    <a:pt x="859" y="2788"/>
                  </a:lnTo>
                  <a:cubicBezTo>
                    <a:pt x="619" y="2784"/>
                    <a:pt x="429" y="2594"/>
                    <a:pt x="429" y="2358"/>
                  </a:cubicBezTo>
                  <a:lnTo>
                    <a:pt x="429" y="216"/>
                  </a:lnTo>
                  <a:cubicBezTo>
                    <a:pt x="429" y="99"/>
                    <a:pt x="524" y="1"/>
                    <a:pt x="644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2" name="Google Shape;13262;p33"/>
            <p:cNvSpPr/>
            <p:nvPr/>
          </p:nvSpPr>
          <p:spPr>
            <a:xfrm>
              <a:off x="1995043" y="2096314"/>
              <a:ext cx="22358" cy="72461"/>
            </a:xfrm>
            <a:custGeom>
              <a:rect b="b" l="l" r="r" t="t"/>
              <a:pathLst>
                <a:path extrusionOk="0" h="2784" w="859">
                  <a:moveTo>
                    <a:pt x="429" y="0"/>
                  </a:moveTo>
                  <a:cubicBezTo>
                    <a:pt x="194" y="0"/>
                    <a:pt x="0" y="190"/>
                    <a:pt x="0" y="426"/>
                  </a:cubicBezTo>
                  <a:lnTo>
                    <a:pt x="0" y="2783"/>
                  </a:lnTo>
                  <a:lnTo>
                    <a:pt x="429" y="2783"/>
                  </a:lnTo>
                  <a:lnTo>
                    <a:pt x="429" y="426"/>
                  </a:lnTo>
                  <a:cubicBezTo>
                    <a:pt x="429" y="190"/>
                    <a:pt x="619" y="0"/>
                    <a:pt x="859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3" name="Google Shape;13263;p33"/>
            <p:cNvSpPr/>
            <p:nvPr/>
          </p:nvSpPr>
          <p:spPr>
            <a:xfrm>
              <a:off x="2042283" y="2168748"/>
              <a:ext cx="44715" cy="89170"/>
            </a:xfrm>
            <a:custGeom>
              <a:rect b="b" l="l" r="r" t="t"/>
              <a:pathLst>
                <a:path extrusionOk="0" h="3426" w="1718">
                  <a:moveTo>
                    <a:pt x="542" y="0"/>
                  </a:moveTo>
                  <a:cubicBezTo>
                    <a:pt x="778" y="0"/>
                    <a:pt x="972" y="194"/>
                    <a:pt x="972" y="430"/>
                  </a:cubicBezTo>
                  <a:lnTo>
                    <a:pt x="972" y="866"/>
                  </a:lnTo>
                  <a:cubicBezTo>
                    <a:pt x="972" y="1052"/>
                    <a:pt x="887" y="1228"/>
                    <a:pt x="747" y="1348"/>
                  </a:cubicBezTo>
                  <a:cubicBezTo>
                    <a:pt x="1" y="1978"/>
                    <a:pt x="300" y="3192"/>
                    <a:pt x="1253" y="3399"/>
                  </a:cubicBezTo>
                  <a:cubicBezTo>
                    <a:pt x="1337" y="3416"/>
                    <a:pt x="1423" y="3425"/>
                    <a:pt x="1507" y="3425"/>
                  </a:cubicBezTo>
                  <a:cubicBezTo>
                    <a:pt x="1578" y="3425"/>
                    <a:pt x="1649" y="3419"/>
                    <a:pt x="1718" y="3406"/>
                  </a:cubicBezTo>
                  <a:cubicBezTo>
                    <a:pt x="1704" y="3403"/>
                    <a:pt x="1693" y="3403"/>
                    <a:pt x="1679" y="3399"/>
                  </a:cubicBezTo>
                  <a:cubicBezTo>
                    <a:pt x="725" y="3188"/>
                    <a:pt x="430" y="1978"/>
                    <a:pt x="1176" y="1348"/>
                  </a:cubicBezTo>
                  <a:cubicBezTo>
                    <a:pt x="1317" y="1228"/>
                    <a:pt x="1397" y="1052"/>
                    <a:pt x="1397" y="866"/>
                  </a:cubicBezTo>
                  <a:lnTo>
                    <a:pt x="1397" y="430"/>
                  </a:lnTo>
                  <a:cubicBezTo>
                    <a:pt x="1397" y="194"/>
                    <a:pt x="1207" y="0"/>
                    <a:pt x="972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4" name="Google Shape;13264;p33"/>
            <p:cNvSpPr/>
            <p:nvPr/>
          </p:nvSpPr>
          <p:spPr>
            <a:xfrm>
              <a:off x="1983956" y="2168748"/>
              <a:ext cx="22280" cy="72461"/>
            </a:xfrm>
            <a:custGeom>
              <a:rect b="b" l="l" r="r" t="t"/>
              <a:pathLst>
                <a:path extrusionOk="0" h="2784" w="856">
                  <a:moveTo>
                    <a:pt x="426" y="0"/>
                  </a:moveTo>
                  <a:lnTo>
                    <a:pt x="426" y="2354"/>
                  </a:lnTo>
                  <a:cubicBezTo>
                    <a:pt x="426" y="2593"/>
                    <a:pt x="236" y="2783"/>
                    <a:pt x="0" y="2783"/>
                  </a:cubicBezTo>
                  <a:lnTo>
                    <a:pt x="426" y="2783"/>
                  </a:lnTo>
                  <a:cubicBezTo>
                    <a:pt x="665" y="2783"/>
                    <a:pt x="855" y="2593"/>
                    <a:pt x="855" y="2354"/>
                  </a:cubicBezTo>
                  <a:lnTo>
                    <a:pt x="855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5" name="Google Shape;13265;p33"/>
            <p:cNvSpPr/>
            <p:nvPr/>
          </p:nvSpPr>
          <p:spPr>
            <a:xfrm>
              <a:off x="1903088" y="2224525"/>
              <a:ext cx="39041" cy="61295"/>
            </a:xfrm>
            <a:custGeom>
              <a:rect b="b" l="l" r="r" t="t"/>
              <a:pathLst>
                <a:path extrusionOk="0" h="2355" w="1500">
                  <a:moveTo>
                    <a:pt x="1275" y="0"/>
                  </a:moveTo>
                  <a:cubicBezTo>
                    <a:pt x="1202" y="0"/>
                    <a:pt x="1130" y="7"/>
                    <a:pt x="1060" y="21"/>
                  </a:cubicBezTo>
                  <a:cubicBezTo>
                    <a:pt x="419" y="141"/>
                    <a:pt x="1" y="757"/>
                    <a:pt x="124" y="1397"/>
                  </a:cubicBezTo>
                  <a:cubicBezTo>
                    <a:pt x="229" y="1959"/>
                    <a:pt x="722" y="2354"/>
                    <a:pt x="1276" y="2354"/>
                  </a:cubicBezTo>
                  <a:cubicBezTo>
                    <a:pt x="1350" y="2354"/>
                    <a:pt x="1424" y="2347"/>
                    <a:pt x="1499" y="2333"/>
                  </a:cubicBezTo>
                  <a:cubicBezTo>
                    <a:pt x="845" y="2210"/>
                    <a:pt x="419" y="1573"/>
                    <a:pt x="563" y="922"/>
                  </a:cubicBezTo>
                  <a:cubicBezTo>
                    <a:pt x="662" y="464"/>
                    <a:pt x="1028" y="109"/>
                    <a:pt x="1489" y="21"/>
                  </a:cubicBezTo>
                  <a:lnTo>
                    <a:pt x="1492" y="21"/>
                  </a:lnTo>
                  <a:cubicBezTo>
                    <a:pt x="1420" y="7"/>
                    <a:pt x="1347" y="0"/>
                    <a:pt x="127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6" name="Google Shape;13266;p33"/>
            <p:cNvSpPr/>
            <p:nvPr/>
          </p:nvSpPr>
          <p:spPr>
            <a:xfrm>
              <a:off x="1983956" y="2269032"/>
              <a:ext cx="27849" cy="72539"/>
            </a:xfrm>
            <a:custGeom>
              <a:rect b="b" l="l" r="r" t="t"/>
              <a:pathLst>
                <a:path extrusionOk="0" h="2787" w="1070">
                  <a:moveTo>
                    <a:pt x="0" y="0"/>
                  </a:moveTo>
                  <a:cubicBezTo>
                    <a:pt x="236" y="0"/>
                    <a:pt x="426" y="194"/>
                    <a:pt x="426" y="429"/>
                  </a:cubicBezTo>
                  <a:lnTo>
                    <a:pt x="426" y="2572"/>
                  </a:lnTo>
                  <a:cubicBezTo>
                    <a:pt x="426" y="2688"/>
                    <a:pt x="525" y="2787"/>
                    <a:pt x="641" y="2787"/>
                  </a:cubicBezTo>
                  <a:lnTo>
                    <a:pt x="1070" y="2787"/>
                  </a:lnTo>
                  <a:cubicBezTo>
                    <a:pt x="950" y="2787"/>
                    <a:pt x="855" y="2688"/>
                    <a:pt x="855" y="2572"/>
                  </a:cubicBezTo>
                  <a:lnTo>
                    <a:pt x="855" y="429"/>
                  </a:lnTo>
                  <a:cubicBezTo>
                    <a:pt x="855" y="194"/>
                    <a:pt x="662" y="0"/>
                    <a:pt x="42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7" name="Google Shape;13267;p33"/>
            <p:cNvSpPr/>
            <p:nvPr/>
          </p:nvSpPr>
          <p:spPr>
            <a:xfrm>
              <a:off x="1817093" y="1990798"/>
              <a:ext cx="356004" cy="355900"/>
            </a:xfrm>
            <a:custGeom>
              <a:rect b="b" l="l" r="r" t="t"/>
              <a:pathLst>
                <a:path extrusionOk="0" h="13674" w="13678">
                  <a:moveTo>
                    <a:pt x="3522" y="3613"/>
                  </a:moveTo>
                  <a:cubicBezTo>
                    <a:pt x="3592" y="3613"/>
                    <a:pt x="3663" y="3620"/>
                    <a:pt x="3734" y="3636"/>
                  </a:cubicBezTo>
                  <a:cubicBezTo>
                    <a:pt x="4522" y="3808"/>
                    <a:pt x="4768" y="4814"/>
                    <a:pt x="4149" y="5335"/>
                  </a:cubicBezTo>
                  <a:cubicBezTo>
                    <a:pt x="3962" y="5493"/>
                    <a:pt x="3853" y="5729"/>
                    <a:pt x="3853" y="5975"/>
                  </a:cubicBezTo>
                  <a:lnTo>
                    <a:pt x="3853" y="6408"/>
                  </a:lnTo>
                  <a:cubicBezTo>
                    <a:pt x="3853" y="6756"/>
                    <a:pt x="4135" y="7038"/>
                    <a:pt x="4483" y="7038"/>
                  </a:cubicBezTo>
                  <a:lnTo>
                    <a:pt x="6637" y="7038"/>
                  </a:lnTo>
                  <a:lnTo>
                    <a:pt x="6637" y="9191"/>
                  </a:lnTo>
                  <a:cubicBezTo>
                    <a:pt x="6640" y="9318"/>
                    <a:pt x="6538" y="9420"/>
                    <a:pt x="6411" y="9420"/>
                  </a:cubicBezTo>
                  <a:lnTo>
                    <a:pt x="5975" y="9420"/>
                  </a:lnTo>
                  <a:cubicBezTo>
                    <a:pt x="5845" y="9420"/>
                    <a:pt x="5725" y="9367"/>
                    <a:pt x="5644" y="9269"/>
                  </a:cubicBezTo>
                  <a:cubicBezTo>
                    <a:pt x="5362" y="8932"/>
                    <a:pt x="4977" y="8776"/>
                    <a:pt x="4598" y="8776"/>
                  </a:cubicBezTo>
                  <a:cubicBezTo>
                    <a:pt x="3990" y="8776"/>
                    <a:pt x="3394" y="9174"/>
                    <a:pt x="3245" y="9863"/>
                  </a:cubicBezTo>
                  <a:cubicBezTo>
                    <a:pt x="3107" y="10482"/>
                    <a:pt x="3414" y="11119"/>
                    <a:pt x="3987" y="11397"/>
                  </a:cubicBezTo>
                  <a:cubicBezTo>
                    <a:pt x="4179" y="11490"/>
                    <a:pt x="4385" y="11535"/>
                    <a:pt x="4588" y="11535"/>
                  </a:cubicBezTo>
                  <a:cubicBezTo>
                    <a:pt x="4991" y="11535"/>
                    <a:pt x="5386" y="11359"/>
                    <a:pt x="5655" y="11031"/>
                  </a:cubicBezTo>
                  <a:cubicBezTo>
                    <a:pt x="5733" y="10943"/>
                    <a:pt x="5848" y="10890"/>
                    <a:pt x="5970" y="10890"/>
                  </a:cubicBezTo>
                  <a:cubicBezTo>
                    <a:pt x="5974" y="10890"/>
                    <a:pt x="5978" y="10890"/>
                    <a:pt x="5982" y="10891"/>
                  </a:cubicBezTo>
                  <a:lnTo>
                    <a:pt x="6411" y="10891"/>
                  </a:lnTo>
                  <a:cubicBezTo>
                    <a:pt x="6538" y="10891"/>
                    <a:pt x="6640" y="10993"/>
                    <a:pt x="6637" y="11119"/>
                  </a:cubicBezTo>
                  <a:lnTo>
                    <a:pt x="6637" y="13276"/>
                  </a:lnTo>
                  <a:lnTo>
                    <a:pt x="1056" y="13276"/>
                  </a:lnTo>
                  <a:cubicBezTo>
                    <a:pt x="694" y="13273"/>
                    <a:pt x="402" y="12981"/>
                    <a:pt x="402" y="12618"/>
                  </a:cubicBezTo>
                  <a:lnTo>
                    <a:pt x="402" y="7038"/>
                  </a:lnTo>
                  <a:lnTo>
                    <a:pt x="2555" y="7038"/>
                  </a:lnTo>
                  <a:cubicBezTo>
                    <a:pt x="2903" y="7038"/>
                    <a:pt x="3185" y="6756"/>
                    <a:pt x="3185" y="6408"/>
                  </a:cubicBezTo>
                  <a:lnTo>
                    <a:pt x="3185" y="5982"/>
                  </a:lnTo>
                  <a:cubicBezTo>
                    <a:pt x="3188" y="5736"/>
                    <a:pt x="3083" y="5500"/>
                    <a:pt x="2900" y="5342"/>
                  </a:cubicBezTo>
                  <a:cubicBezTo>
                    <a:pt x="2421" y="4951"/>
                    <a:pt x="2425" y="4220"/>
                    <a:pt x="2903" y="3829"/>
                  </a:cubicBezTo>
                  <a:cubicBezTo>
                    <a:pt x="3080" y="3687"/>
                    <a:pt x="3299" y="3613"/>
                    <a:pt x="3522" y="3613"/>
                  </a:cubicBezTo>
                  <a:close/>
                  <a:moveTo>
                    <a:pt x="12621" y="399"/>
                  </a:moveTo>
                  <a:cubicBezTo>
                    <a:pt x="12984" y="399"/>
                    <a:pt x="13276" y="691"/>
                    <a:pt x="13279" y="1053"/>
                  </a:cubicBezTo>
                  <a:lnTo>
                    <a:pt x="13279" y="6637"/>
                  </a:lnTo>
                  <a:lnTo>
                    <a:pt x="13051" y="6637"/>
                  </a:lnTo>
                  <a:cubicBezTo>
                    <a:pt x="12794" y="6647"/>
                    <a:pt x="12794" y="7024"/>
                    <a:pt x="13051" y="7034"/>
                  </a:cubicBezTo>
                  <a:lnTo>
                    <a:pt x="13279" y="7034"/>
                  </a:lnTo>
                  <a:lnTo>
                    <a:pt x="13279" y="12618"/>
                  </a:lnTo>
                  <a:cubicBezTo>
                    <a:pt x="13279" y="12981"/>
                    <a:pt x="12984" y="13276"/>
                    <a:pt x="12621" y="13276"/>
                  </a:cubicBezTo>
                  <a:lnTo>
                    <a:pt x="7038" y="13276"/>
                  </a:lnTo>
                  <a:lnTo>
                    <a:pt x="7038" y="11119"/>
                  </a:lnTo>
                  <a:cubicBezTo>
                    <a:pt x="7038" y="10774"/>
                    <a:pt x="6756" y="10493"/>
                    <a:pt x="6411" y="10493"/>
                  </a:cubicBezTo>
                  <a:lnTo>
                    <a:pt x="5982" y="10493"/>
                  </a:lnTo>
                  <a:cubicBezTo>
                    <a:pt x="5974" y="10493"/>
                    <a:pt x="5967" y="10493"/>
                    <a:pt x="5959" y="10493"/>
                  </a:cubicBezTo>
                  <a:cubicBezTo>
                    <a:pt x="5721" y="10493"/>
                    <a:pt x="5499" y="10597"/>
                    <a:pt x="5345" y="10778"/>
                  </a:cubicBezTo>
                  <a:cubicBezTo>
                    <a:pt x="5149" y="11015"/>
                    <a:pt x="4869" y="11133"/>
                    <a:pt x="4589" y="11133"/>
                  </a:cubicBezTo>
                  <a:cubicBezTo>
                    <a:pt x="4308" y="11133"/>
                    <a:pt x="4027" y="11013"/>
                    <a:pt x="3832" y="10771"/>
                  </a:cubicBezTo>
                  <a:cubicBezTo>
                    <a:pt x="3642" y="10539"/>
                    <a:pt x="3572" y="10236"/>
                    <a:pt x="3635" y="9944"/>
                  </a:cubicBezTo>
                  <a:cubicBezTo>
                    <a:pt x="3743" y="9457"/>
                    <a:pt x="4165" y="9177"/>
                    <a:pt x="4596" y="9177"/>
                  </a:cubicBezTo>
                  <a:cubicBezTo>
                    <a:pt x="4865" y="9177"/>
                    <a:pt x="5138" y="9287"/>
                    <a:pt x="5338" y="9525"/>
                  </a:cubicBezTo>
                  <a:cubicBezTo>
                    <a:pt x="5497" y="9715"/>
                    <a:pt x="5729" y="9821"/>
                    <a:pt x="5975" y="9821"/>
                  </a:cubicBezTo>
                  <a:lnTo>
                    <a:pt x="6411" y="9821"/>
                  </a:lnTo>
                  <a:cubicBezTo>
                    <a:pt x="6756" y="9821"/>
                    <a:pt x="7038" y="9539"/>
                    <a:pt x="7038" y="9191"/>
                  </a:cubicBezTo>
                  <a:lnTo>
                    <a:pt x="7038" y="7038"/>
                  </a:lnTo>
                  <a:lnTo>
                    <a:pt x="9194" y="7038"/>
                  </a:lnTo>
                  <a:cubicBezTo>
                    <a:pt x="9321" y="7038"/>
                    <a:pt x="9423" y="7140"/>
                    <a:pt x="9423" y="7267"/>
                  </a:cubicBezTo>
                  <a:lnTo>
                    <a:pt x="9423" y="7703"/>
                  </a:lnTo>
                  <a:cubicBezTo>
                    <a:pt x="9423" y="7830"/>
                    <a:pt x="9367" y="7953"/>
                    <a:pt x="9268" y="8034"/>
                  </a:cubicBezTo>
                  <a:cubicBezTo>
                    <a:pt x="8396" y="8769"/>
                    <a:pt x="8744" y="10187"/>
                    <a:pt x="9863" y="10433"/>
                  </a:cubicBezTo>
                  <a:cubicBezTo>
                    <a:pt x="9958" y="10454"/>
                    <a:pt x="10056" y="10465"/>
                    <a:pt x="10155" y="10465"/>
                  </a:cubicBezTo>
                  <a:cubicBezTo>
                    <a:pt x="10736" y="10465"/>
                    <a:pt x="11256" y="10102"/>
                    <a:pt x="11453" y="9554"/>
                  </a:cubicBezTo>
                  <a:cubicBezTo>
                    <a:pt x="11650" y="9005"/>
                    <a:pt x="11485" y="8392"/>
                    <a:pt x="11035" y="8023"/>
                  </a:cubicBezTo>
                  <a:cubicBezTo>
                    <a:pt x="10940" y="7939"/>
                    <a:pt x="10890" y="7819"/>
                    <a:pt x="10894" y="7692"/>
                  </a:cubicBezTo>
                  <a:lnTo>
                    <a:pt x="10894" y="7267"/>
                  </a:lnTo>
                  <a:cubicBezTo>
                    <a:pt x="10894" y="7140"/>
                    <a:pt x="10996" y="7038"/>
                    <a:pt x="11123" y="7038"/>
                  </a:cubicBezTo>
                  <a:lnTo>
                    <a:pt x="12192" y="7038"/>
                  </a:lnTo>
                  <a:cubicBezTo>
                    <a:pt x="12196" y="7038"/>
                    <a:pt x="12200" y="7038"/>
                    <a:pt x="12204" y="7038"/>
                  </a:cubicBezTo>
                  <a:cubicBezTo>
                    <a:pt x="12312" y="7038"/>
                    <a:pt x="12403" y="6949"/>
                    <a:pt x="12403" y="6837"/>
                  </a:cubicBezTo>
                  <a:cubicBezTo>
                    <a:pt x="12403" y="6727"/>
                    <a:pt x="12308" y="6637"/>
                    <a:pt x="12198" y="6637"/>
                  </a:cubicBezTo>
                  <a:cubicBezTo>
                    <a:pt x="12196" y="6637"/>
                    <a:pt x="12194" y="6637"/>
                    <a:pt x="12192" y="6637"/>
                  </a:cubicBezTo>
                  <a:lnTo>
                    <a:pt x="11123" y="6637"/>
                  </a:lnTo>
                  <a:cubicBezTo>
                    <a:pt x="10774" y="6637"/>
                    <a:pt x="10493" y="6918"/>
                    <a:pt x="10493" y="7267"/>
                  </a:cubicBezTo>
                  <a:lnTo>
                    <a:pt x="10493" y="7692"/>
                  </a:lnTo>
                  <a:cubicBezTo>
                    <a:pt x="10486" y="7939"/>
                    <a:pt x="10591" y="8174"/>
                    <a:pt x="10778" y="8333"/>
                  </a:cubicBezTo>
                  <a:cubicBezTo>
                    <a:pt x="11256" y="8727"/>
                    <a:pt x="11253" y="9455"/>
                    <a:pt x="10774" y="9846"/>
                  </a:cubicBezTo>
                  <a:cubicBezTo>
                    <a:pt x="10597" y="9988"/>
                    <a:pt x="10376" y="10065"/>
                    <a:pt x="10152" y="10065"/>
                  </a:cubicBezTo>
                  <a:cubicBezTo>
                    <a:pt x="10082" y="10065"/>
                    <a:pt x="10013" y="10058"/>
                    <a:pt x="9944" y="10043"/>
                  </a:cubicBezTo>
                  <a:cubicBezTo>
                    <a:pt x="9156" y="9867"/>
                    <a:pt x="8909" y="8860"/>
                    <a:pt x="9529" y="8340"/>
                  </a:cubicBezTo>
                  <a:cubicBezTo>
                    <a:pt x="9715" y="8181"/>
                    <a:pt x="9824" y="7949"/>
                    <a:pt x="9821" y="7703"/>
                  </a:cubicBezTo>
                  <a:lnTo>
                    <a:pt x="9821" y="7267"/>
                  </a:lnTo>
                  <a:cubicBezTo>
                    <a:pt x="9821" y="6918"/>
                    <a:pt x="9539" y="6640"/>
                    <a:pt x="9194" y="6637"/>
                  </a:cubicBezTo>
                  <a:lnTo>
                    <a:pt x="7038" y="6637"/>
                  </a:lnTo>
                  <a:lnTo>
                    <a:pt x="7038" y="4483"/>
                  </a:lnTo>
                  <a:cubicBezTo>
                    <a:pt x="7038" y="4357"/>
                    <a:pt x="7140" y="4255"/>
                    <a:pt x="7266" y="4255"/>
                  </a:cubicBezTo>
                  <a:lnTo>
                    <a:pt x="7703" y="4255"/>
                  </a:lnTo>
                  <a:cubicBezTo>
                    <a:pt x="7706" y="4255"/>
                    <a:pt x="7710" y="4255"/>
                    <a:pt x="7714" y="4255"/>
                  </a:cubicBezTo>
                  <a:cubicBezTo>
                    <a:pt x="7837" y="4255"/>
                    <a:pt x="7955" y="4310"/>
                    <a:pt x="8033" y="4406"/>
                  </a:cubicBezTo>
                  <a:cubicBezTo>
                    <a:pt x="8316" y="4742"/>
                    <a:pt x="8701" y="4897"/>
                    <a:pt x="9081" y="4897"/>
                  </a:cubicBezTo>
                  <a:cubicBezTo>
                    <a:pt x="9688" y="4897"/>
                    <a:pt x="10284" y="4501"/>
                    <a:pt x="10433" y="3815"/>
                  </a:cubicBezTo>
                  <a:cubicBezTo>
                    <a:pt x="10570" y="3192"/>
                    <a:pt x="10261" y="2555"/>
                    <a:pt x="9691" y="2277"/>
                  </a:cubicBezTo>
                  <a:cubicBezTo>
                    <a:pt x="9498" y="2184"/>
                    <a:pt x="9293" y="2139"/>
                    <a:pt x="9090" y="2139"/>
                  </a:cubicBezTo>
                  <a:cubicBezTo>
                    <a:pt x="8687" y="2139"/>
                    <a:pt x="8292" y="2316"/>
                    <a:pt x="8023" y="2643"/>
                  </a:cubicBezTo>
                  <a:cubicBezTo>
                    <a:pt x="7941" y="2732"/>
                    <a:pt x="7826" y="2784"/>
                    <a:pt x="7707" y="2784"/>
                  </a:cubicBezTo>
                  <a:cubicBezTo>
                    <a:pt x="7703" y="2784"/>
                    <a:pt x="7699" y="2784"/>
                    <a:pt x="7696" y="2784"/>
                  </a:cubicBezTo>
                  <a:lnTo>
                    <a:pt x="7266" y="2784"/>
                  </a:lnTo>
                  <a:cubicBezTo>
                    <a:pt x="7140" y="2784"/>
                    <a:pt x="7038" y="2682"/>
                    <a:pt x="7038" y="2555"/>
                  </a:cubicBezTo>
                  <a:lnTo>
                    <a:pt x="7038" y="1486"/>
                  </a:lnTo>
                  <a:cubicBezTo>
                    <a:pt x="7032" y="1357"/>
                    <a:pt x="6936" y="1293"/>
                    <a:pt x="6839" y="1293"/>
                  </a:cubicBezTo>
                  <a:cubicBezTo>
                    <a:pt x="6742" y="1293"/>
                    <a:pt x="6645" y="1357"/>
                    <a:pt x="6640" y="1486"/>
                  </a:cubicBezTo>
                  <a:lnTo>
                    <a:pt x="6640" y="2555"/>
                  </a:lnTo>
                  <a:cubicBezTo>
                    <a:pt x="6637" y="2900"/>
                    <a:pt x="6918" y="3182"/>
                    <a:pt x="7266" y="3185"/>
                  </a:cubicBezTo>
                  <a:lnTo>
                    <a:pt x="7696" y="3185"/>
                  </a:lnTo>
                  <a:cubicBezTo>
                    <a:pt x="7700" y="3185"/>
                    <a:pt x="7703" y="3185"/>
                    <a:pt x="7707" y="3185"/>
                  </a:cubicBezTo>
                  <a:cubicBezTo>
                    <a:pt x="7946" y="3185"/>
                    <a:pt x="8177" y="3080"/>
                    <a:pt x="8332" y="2897"/>
                  </a:cubicBezTo>
                  <a:cubicBezTo>
                    <a:pt x="8528" y="2659"/>
                    <a:pt x="8808" y="2540"/>
                    <a:pt x="9087" y="2540"/>
                  </a:cubicBezTo>
                  <a:cubicBezTo>
                    <a:pt x="9369" y="2540"/>
                    <a:pt x="9651" y="2661"/>
                    <a:pt x="9845" y="2904"/>
                  </a:cubicBezTo>
                  <a:cubicBezTo>
                    <a:pt x="10032" y="3136"/>
                    <a:pt x="10106" y="3438"/>
                    <a:pt x="10042" y="3730"/>
                  </a:cubicBezTo>
                  <a:cubicBezTo>
                    <a:pt x="9934" y="4217"/>
                    <a:pt x="9512" y="4498"/>
                    <a:pt x="9082" y="4498"/>
                  </a:cubicBezTo>
                  <a:cubicBezTo>
                    <a:pt x="8813" y="4498"/>
                    <a:pt x="8540" y="4388"/>
                    <a:pt x="8339" y="4149"/>
                  </a:cubicBezTo>
                  <a:cubicBezTo>
                    <a:pt x="8181" y="3959"/>
                    <a:pt x="7949" y="3854"/>
                    <a:pt x="7703" y="3854"/>
                  </a:cubicBezTo>
                  <a:lnTo>
                    <a:pt x="7266" y="3854"/>
                  </a:lnTo>
                  <a:cubicBezTo>
                    <a:pt x="6918" y="3854"/>
                    <a:pt x="6637" y="4135"/>
                    <a:pt x="6637" y="4483"/>
                  </a:cubicBezTo>
                  <a:lnTo>
                    <a:pt x="6637" y="6637"/>
                  </a:lnTo>
                  <a:lnTo>
                    <a:pt x="4483" y="6637"/>
                  </a:lnTo>
                  <a:cubicBezTo>
                    <a:pt x="4357" y="6637"/>
                    <a:pt x="4255" y="6535"/>
                    <a:pt x="4255" y="6408"/>
                  </a:cubicBezTo>
                  <a:lnTo>
                    <a:pt x="4255" y="5975"/>
                  </a:lnTo>
                  <a:cubicBezTo>
                    <a:pt x="4255" y="5845"/>
                    <a:pt x="4311" y="5725"/>
                    <a:pt x="4406" y="5641"/>
                  </a:cubicBezTo>
                  <a:cubicBezTo>
                    <a:pt x="5282" y="4906"/>
                    <a:pt x="4930" y="3484"/>
                    <a:pt x="3815" y="3241"/>
                  </a:cubicBezTo>
                  <a:cubicBezTo>
                    <a:pt x="3715" y="3220"/>
                    <a:pt x="3617" y="3210"/>
                    <a:pt x="3520" y="3210"/>
                  </a:cubicBezTo>
                  <a:cubicBezTo>
                    <a:pt x="2779" y="3210"/>
                    <a:pt x="2143" y="3811"/>
                    <a:pt x="2143" y="4589"/>
                  </a:cubicBezTo>
                  <a:cubicBezTo>
                    <a:pt x="2143" y="5001"/>
                    <a:pt x="2326" y="5391"/>
                    <a:pt x="2647" y="5652"/>
                  </a:cubicBezTo>
                  <a:cubicBezTo>
                    <a:pt x="2738" y="5736"/>
                    <a:pt x="2791" y="5856"/>
                    <a:pt x="2787" y="5982"/>
                  </a:cubicBezTo>
                  <a:lnTo>
                    <a:pt x="2787" y="6408"/>
                  </a:lnTo>
                  <a:cubicBezTo>
                    <a:pt x="2784" y="6535"/>
                    <a:pt x="2682" y="6637"/>
                    <a:pt x="2559" y="6637"/>
                  </a:cubicBezTo>
                  <a:lnTo>
                    <a:pt x="402" y="6637"/>
                  </a:lnTo>
                  <a:lnTo>
                    <a:pt x="402" y="1056"/>
                  </a:lnTo>
                  <a:cubicBezTo>
                    <a:pt x="402" y="694"/>
                    <a:pt x="697" y="402"/>
                    <a:pt x="1060" y="399"/>
                  </a:cubicBezTo>
                  <a:lnTo>
                    <a:pt x="6640" y="399"/>
                  </a:lnTo>
                  <a:lnTo>
                    <a:pt x="6640" y="627"/>
                  </a:lnTo>
                  <a:cubicBezTo>
                    <a:pt x="6633" y="740"/>
                    <a:pt x="6724" y="835"/>
                    <a:pt x="6841" y="835"/>
                  </a:cubicBezTo>
                  <a:cubicBezTo>
                    <a:pt x="6953" y="835"/>
                    <a:pt x="7045" y="740"/>
                    <a:pt x="7041" y="627"/>
                  </a:cubicBezTo>
                  <a:lnTo>
                    <a:pt x="7041" y="399"/>
                  </a:lnTo>
                  <a:close/>
                  <a:moveTo>
                    <a:pt x="1056" y="1"/>
                  </a:moveTo>
                  <a:cubicBezTo>
                    <a:pt x="476" y="1"/>
                    <a:pt x="4" y="472"/>
                    <a:pt x="1" y="1056"/>
                  </a:cubicBezTo>
                  <a:lnTo>
                    <a:pt x="1" y="12618"/>
                  </a:lnTo>
                  <a:cubicBezTo>
                    <a:pt x="4" y="13199"/>
                    <a:pt x="476" y="13670"/>
                    <a:pt x="1056" y="13674"/>
                  </a:cubicBezTo>
                  <a:lnTo>
                    <a:pt x="12621" y="13674"/>
                  </a:lnTo>
                  <a:cubicBezTo>
                    <a:pt x="13202" y="13670"/>
                    <a:pt x="13673" y="13199"/>
                    <a:pt x="13677" y="12618"/>
                  </a:cubicBezTo>
                  <a:lnTo>
                    <a:pt x="13677" y="1056"/>
                  </a:lnTo>
                  <a:cubicBezTo>
                    <a:pt x="13673" y="472"/>
                    <a:pt x="13202" y="1"/>
                    <a:pt x="12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68" name="Google Shape;13268;p33"/>
          <p:cNvGrpSpPr/>
          <p:nvPr/>
        </p:nvGrpSpPr>
        <p:grpSpPr>
          <a:xfrm>
            <a:off x="6558237" y="1550777"/>
            <a:ext cx="355978" cy="305797"/>
            <a:chOff x="6558237" y="1550777"/>
            <a:chExt cx="355978" cy="305797"/>
          </a:xfrm>
        </p:grpSpPr>
        <p:sp>
          <p:nvSpPr>
            <p:cNvPr id="13269" name="Google Shape;13269;p33"/>
            <p:cNvSpPr/>
            <p:nvPr/>
          </p:nvSpPr>
          <p:spPr>
            <a:xfrm>
              <a:off x="6574530" y="1717457"/>
              <a:ext cx="323314" cy="133807"/>
            </a:xfrm>
            <a:custGeom>
              <a:rect b="b" l="l" r="r" t="t"/>
              <a:pathLst>
                <a:path extrusionOk="0" h="5141" w="12422">
                  <a:moveTo>
                    <a:pt x="1" y="0"/>
                  </a:moveTo>
                  <a:lnTo>
                    <a:pt x="1" y="4497"/>
                  </a:lnTo>
                  <a:cubicBezTo>
                    <a:pt x="1" y="4852"/>
                    <a:pt x="289" y="5141"/>
                    <a:pt x="645" y="5141"/>
                  </a:cubicBezTo>
                  <a:lnTo>
                    <a:pt x="11777" y="5141"/>
                  </a:lnTo>
                  <a:cubicBezTo>
                    <a:pt x="12133" y="5141"/>
                    <a:pt x="12421" y="4852"/>
                    <a:pt x="12421" y="4497"/>
                  </a:cubicBezTo>
                  <a:lnTo>
                    <a:pt x="12421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0" name="Google Shape;13270;p33"/>
            <p:cNvSpPr/>
            <p:nvPr/>
          </p:nvSpPr>
          <p:spPr>
            <a:xfrm>
              <a:off x="6574530" y="1717457"/>
              <a:ext cx="323314" cy="133807"/>
            </a:xfrm>
            <a:custGeom>
              <a:rect b="b" l="l" r="r" t="t"/>
              <a:pathLst>
                <a:path extrusionOk="0" h="5141" w="12422">
                  <a:moveTo>
                    <a:pt x="1" y="0"/>
                  </a:moveTo>
                  <a:lnTo>
                    <a:pt x="1" y="4497"/>
                  </a:lnTo>
                  <a:cubicBezTo>
                    <a:pt x="1" y="4852"/>
                    <a:pt x="289" y="5141"/>
                    <a:pt x="645" y="5141"/>
                  </a:cubicBezTo>
                  <a:lnTo>
                    <a:pt x="11777" y="5141"/>
                  </a:lnTo>
                  <a:cubicBezTo>
                    <a:pt x="12133" y="5141"/>
                    <a:pt x="12421" y="4852"/>
                    <a:pt x="12421" y="4497"/>
                  </a:cubicBezTo>
                  <a:lnTo>
                    <a:pt x="12421" y="4286"/>
                  </a:lnTo>
                  <a:lnTo>
                    <a:pt x="1714" y="4286"/>
                  </a:lnTo>
                  <a:cubicBezTo>
                    <a:pt x="1239" y="4286"/>
                    <a:pt x="859" y="3902"/>
                    <a:pt x="859" y="3427"/>
                  </a:cubicBezTo>
                  <a:lnTo>
                    <a:pt x="859" y="2136"/>
                  </a:lnTo>
                  <a:cubicBezTo>
                    <a:pt x="859" y="2017"/>
                    <a:pt x="955" y="1924"/>
                    <a:pt x="1071" y="1924"/>
                  </a:cubicBezTo>
                  <a:cubicBezTo>
                    <a:pt x="1079" y="1924"/>
                    <a:pt x="1087" y="1924"/>
                    <a:pt x="1095" y="1925"/>
                  </a:cubicBezTo>
                  <a:cubicBezTo>
                    <a:pt x="1158" y="1932"/>
                    <a:pt x="1222" y="1935"/>
                    <a:pt x="1285" y="1935"/>
                  </a:cubicBezTo>
                  <a:lnTo>
                    <a:pt x="11137" y="1935"/>
                  </a:lnTo>
                  <a:cubicBezTo>
                    <a:pt x="11601" y="1935"/>
                    <a:pt x="12052" y="1784"/>
                    <a:pt x="12421" y="1503"/>
                  </a:cubicBezTo>
                  <a:lnTo>
                    <a:pt x="1242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1" name="Google Shape;13271;p33"/>
            <p:cNvSpPr/>
            <p:nvPr/>
          </p:nvSpPr>
          <p:spPr>
            <a:xfrm>
              <a:off x="6563364" y="1606008"/>
              <a:ext cx="345645" cy="144999"/>
            </a:xfrm>
            <a:custGeom>
              <a:rect b="b" l="l" r="r" t="t"/>
              <a:pathLst>
                <a:path extrusionOk="0" h="5571" w="13280">
                  <a:moveTo>
                    <a:pt x="859" y="0"/>
                  </a:moveTo>
                  <a:cubicBezTo>
                    <a:pt x="384" y="0"/>
                    <a:pt x="1" y="384"/>
                    <a:pt x="1" y="859"/>
                  </a:cubicBezTo>
                  <a:lnTo>
                    <a:pt x="1" y="3857"/>
                  </a:lnTo>
                  <a:cubicBezTo>
                    <a:pt x="4" y="4800"/>
                    <a:pt x="768" y="5567"/>
                    <a:pt x="1714" y="5570"/>
                  </a:cubicBezTo>
                  <a:lnTo>
                    <a:pt x="11566" y="5570"/>
                  </a:lnTo>
                  <a:cubicBezTo>
                    <a:pt x="12512" y="5567"/>
                    <a:pt x="13279" y="4803"/>
                    <a:pt x="13279" y="3857"/>
                  </a:cubicBezTo>
                  <a:lnTo>
                    <a:pt x="13279" y="859"/>
                  </a:lnTo>
                  <a:cubicBezTo>
                    <a:pt x="13279" y="384"/>
                    <a:pt x="12896" y="0"/>
                    <a:pt x="12421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2" name="Google Shape;13272;p33"/>
            <p:cNvSpPr/>
            <p:nvPr/>
          </p:nvSpPr>
          <p:spPr>
            <a:xfrm>
              <a:off x="6591292" y="1606086"/>
              <a:ext cx="289790" cy="16710"/>
            </a:xfrm>
            <a:custGeom>
              <a:rect b="b" l="l" r="r" t="t"/>
              <a:pathLst>
                <a:path extrusionOk="0" h="642" w="11134">
                  <a:moveTo>
                    <a:pt x="321" y="1"/>
                  </a:moveTo>
                  <a:cubicBezTo>
                    <a:pt x="141" y="1"/>
                    <a:pt x="1" y="142"/>
                    <a:pt x="1" y="321"/>
                  </a:cubicBezTo>
                  <a:cubicBezTo>
                    <a:pt x="1" y="497"/>
                    <a:pt x="141" y="641"/>
                    <a:pt x="321" y="641"/>
                  </a:cubicBezTo>
                  <a:lnTo>
                    <a:pt x="10813" y="641"/>
                  </a:lnTo>
                  <a:cubicBezTo>
                    <a:pt x="10989" y="641"/>
                    <a:pt x="11133" y="497"/>
                    <a:pt x="11133" y="321"/>
                  </a:cubicBezTo>
                  <a:cubicBezTo>
                    <a:pt x="11133" y="142"/>
                    <a:pt x="10989" y="1"/>
                    <a:pt x="10813" y="1"/>
                  </a:cubicBezTo>
                  <a:close/>
                </a:path>
              </a:pathLst>
            </a:custGeom>
            <a:solidFill>
              <a:srgbClr val="A8B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3" name="Google Shape;13273;p33"/>
            <p:cNvSpPr/>
            <p:nvPr/>
          </p:nvSpPr>
          <p:spPr>
            <a:xfrm>
              <a:off x="6624711" y="1606008"/>
              <a:ext cx="22280" cy="245257"/>
            </a:xfrm>
            <a:custGeom>
              <a:rect b="b" l="l" r="r" t="t"/>
              <a:pathLst>
                <a:path extrusionOk="0" h="9423" w="856">
                  <a:moveTo>
                    <a:pt x="1" y="0"/>
                  </a:moveTo>
                  <a:lnTo>
                    <a:pt x="1" y="9423"/>
                  </a:lnTo>
                  <a:lnTo>
                    <a:pt x="856" y="9423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4" name="Google Shape;13274;p33"/>
            <p:cNvSpPr/>
            <p:nvPr/>
          </p:nvSpPr>
          <p:spPr>
            <a:xfrm>
              <a:off x="6624711" y="1606008"/>
              <a:ext cx="22280" cy="16788"/>
            </a:xfrm>
            <a:custGeom>
              <a:rect b="b" l="l" r="r" t="t"/>
              <a:pathLst>
                <a:path extrusionOk="0" h="645" w="856">
                  <a:moveTo>
                    <a:pt x="1" y="0"/>
                  </a:moveTo>
                  <a:lnTo>
                    <a:pt x="1" y="644"/>
                  </a:lnTo>
                  <a:lnTo>
                    <a:pt x="856" y="644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5" name="Google Shape;13275;p33"/>
            <p:cNvSpPr/>
            <p:nvPr/>
          </p:nvSpPr>
          <p:spPr>
            <a:xfrm>
              <a:off x="6624711" y="1767638"/>
              <a:ext cx="22280" cy="16788"/>
            </a:xfrm>
            <a:custGeom>
              <a:rect b="b" l="l" r="r" t="t"/>
              <a:pathLst>
                <a:path extrusionOk="0" h="645" w="856">
                  <a:moveTo>
                    <a:pt x="1" y="0"/>
                  </a:moveTo>
                  <a:lnTo>
                    <a:pt x="1" y="644"/>
                  </a:lnTo>
                  <a:lnTo>
                    <a:pt x="856" y="644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6" name="Google Shape;13276;p33"/>
            <p:cNvSpPr/>
            <p:nvPr/>
          </p:nvSpPr>
          <p:spPr>
            <a:xfrm>
              <a:off x="6624711" y="1828985"/>
              <a:ext cx="22280" cy="22280"/>
            </a:xfrm>
            <a:custGeom>
              <a:rect b="b" l="l" r="r" t="t"/>
              <a:pathLst>
                <a:path extrusionOk="0" h="856" w="856">
                  <a:moveTo>
                    <a:pt x="1" y="1"/>
                  </a:moveTo>
                  <a:lnTo>
                    <a:pt x="1" y="856"/>
                  </a:lnTo>
                  <a:lnTo>
                    <a:pt x="856" y="856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7" name="Google Shape;13277;p33"/>
            <p:cNvSpPr/>
            <p:nvPr/>
          </p:nvSpPr>
          <p:spPr>
            <a:xfrm>
              <a:off x="6825357" y="1606008"/>
              <a:ext cx="22280" cy="245257"/>
            </a:xfrm>
            <a:custGeom>
              <a:rect b="b" l="l" r="r" t="t"/>
              <a:pathLst>
                <a:path extrusionOk="0" h="9423" w="856">
                  <a:moveTo>
                    <a:pt x="1" y="0"/>
                  </a:moveTo>
                  <a:lnTo>
                    <a:pt x="1" y="9423"/>
                  </a:lnTo>
                  <a:lnTo>
                    <a:pt x="856" y="9423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8" name="Google Shape;13278;p33"/>
            <p:cNvSpPr/>
            <p:nvPr/>
          </p:nvSpPr>
          <p:spPr>
            <a:xfrm>
              <a:off x="6825357" y="1606008"/>
              <a:ext cx="22280" cy="16788"/>
            </a:xfrm>
            <a:custGeom>
              <a:rect b="b" l="l" r="r" t="t"/>
              <a:pathLst>
                <a:path extrusionOk="0" h="645" w="856">
                  <a:moveTo>
                    <a:pt x="1" y="0"/>
                  </a:moveTo>
                  <a:lnTo>
                    <a:pt x="1" y="644"/>
                  </a:lnTo>
                  <a:lnTo>
                    <a:pt x="856" y="644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9" name="Google Shape;13279;p33"/>
            <p:cNvSpPr/>
            <p:nvPr/>
          </p:nvSpPr>
          <p:spPr>
            <a:xfrm>
              <a:off x="6825357" y="1767638"/>
              <a:ext cx="22280" cy="16788"/>
            </a:xfrm>
            <a:custGeom>
              <a:rect b="b" l="l" r="r" t="t"/>
              <a:pathLst>
                <a:path extrusionOk="0" h="645" w="856">
                  <a:moveTo>
                    <a:pt x="1" y="0"/>
                  </a:moveTo>
                  <a:lnTo>
                    <a:pt x="1" y="644"/>
                  </a:lnTo>
                  <a:lnTo>
                    <a:pt x="856" y="644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0" name="Google Shape;13280;p33"/>
            <p:cNvSpPr/>
            <p:nvPr/>
          </p:nvSpPr>
          <p:spPr>
            <a:xfrm>
              <a:off x="6825357" y="1828985"/>
              <a:ext cx="22280" cy="22280"/>
            </a:xfrm>
            <a:custGeom>
              <a:rect b="b" l="l" r="r" t="t"/>
              <a:pathLst>
                <a:path extrusionOk="0" h="856" w="856">
                  <a:moveTo>
                    <a:pt x="1" y="1"/>
                  </a:moveTo>
                  <a:lnTo>
                    <a:pt x="1" y="856"/>
                  </a:lnTo>
                  <a:lnTo>
                    <a:pt x="856" y="856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1" name="Google Shape;13281;p33"/>
            <p:cNvSpPr/>
            <p:nvPr/>
          </p:nvSpPr>
          <p:spPr>
            <a:xfrm>
              <a:off x="6708337" y="1706370"/>
              <a:ext cx="55699" cy="22280"/>
            </a:xfrm>
            <a:custGeom>
              <a:rect b="b" l="l" r="r" t="t"/>
              <a:pathLst>
                <a:path extrusionOk="0" h="856" w="2140">
                  <a:moveTo>
                    <a:pt x="211" y="1"/>
                  </a:moveTo>
                  <a:cubicBezTo>
                    <a:pt x="95" y="1"/>
                    <a:pt x="0" y="96"/>
                    <a:pt x="0" y="215"/>
                  </a:cubicBezTo>
                  <a:lnTo>
                    <a:pt x="0" y="641"/>
                  </a:lnTo>
                  <a:cubicBezTo>
                    <a:pt x="0" y="761"/>
                    <a:pt x="95" y="856"/>
                    <a:pt x="211" y="856"/>
                  </a:cubicBezTo>
                  <a:lnTo>
                    <a:pt x="1925" y="856"/>
                  </a:lnTo>
                  <a:cubicBezTo>
                    <a:pt x="2045" y="856"/>
                    <a:pt x="2140" y="761"/>
                    <a:pt x="2140" y="641"/>
                  </a:cubicBezTo>
                  <a:lnTo>
                    <a:pt x="2140" y="215"/>
                  </a:lnTo>
                  <a:cubicBezTo>
                    <a:pt x="2140" y="96"/>
                    <a:pt x="2045" y="1"/>
                    <a:pt x="1925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2" name="Google Shape;13282;p33"/>
            <p:cNvSpPr/>
            <p:nvPr/>
          </p:nvSpPr>
          <p:spPr>
            <a:xfrm>
              <a:off x="6613649" y="1728623"/>
              <a:ext cx="44533" cy="39041"/>
            </a:xfrm>
            <a:custGeom>
              <a:rect b="b" l="l" r="r" t="t"/>
              <a:pathLst>
                <a:path extrusionOk="0" h="1500" w="1711">
                  <a:moveTo>
                    <a:pt x="211" y="1"/>
                  </a:moveTo>
                  <a:cubicBezTo>
                    <a:pt x="95" y="1"/>
                    <a:pt x="0" y="99"/>
                    <a:pt x="0" y="215"/>
                  </a:cubicBezTo>
                  <a:lnTo>
                    <a:pt x="0" y="1285"/>
                  </a:lnTo>
                  <a:cubicBezTo>
                    <a:pt x="0" y="1404"/>
                    <a:pt x="95" y="1499"/>
                    <a:pt x="211" y="1499"/>
                  </a:cubicBezTo>
                  <a:lnTo>
                    <a:pt x="1499" y="1499"/>
                  </a:lnTo>
                  <a:cubicBezTo>
                    <a:pt x="1615" y="1499"/>
                    <a:pt x="1710" y="1404"/>
                    <a:pt x="1710" y="1288"/>
                  </a:cubicBezTo>
                  <a:lnTo>
                    <a:pt x="1710" y="215"/>
                  </a:lnTo>
                  <a:cubicBezTo>
                    <a:pt x="1710" y="99"/>
                    <a:pt x="1615" y="1"/>
                    <a:pt x="1499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3" name="Google Shape;13283;p33"/>
            <p:cNvSpPr/>
            <p:nvPr/>
          </p:nvSpPr>
          <p:spPr>
            <a:xfrm>
              <a:off x="6613545" y="1728623"/>
              <a:ext cx="44637" cy="16788"/>
            </a:xfrm>
            <a:custGeom>
              <a:rect b="b" l="l" r="r" t="t"/>
              <a:pathLst>
                <a:path extrusionOk="0" h="645" w="1715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44"/>
                  </a:lnTo>
                  <a:lnTo>
                    <a:pt x="1714" y="644"/>
                  </a:lnTo>
                  <a:lnTo>
                    <a:pt x="1714" y="215"/>
                  </a:lnTo>
                  <a:cubicBezTo>
                    <a:pt x="1714" y="96"/>
                    <a:pt x="1619" y="1"/>
                    <a:pt x="150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4" name="Google Shape;13284;p33"/>
            <p:cNvSpPr/>
            <p:nvPr/>
          </p:nvSpPr>
          <p:spPr>
            <a:xfrm>
              <a:off x="6814191" y="1728623"/>
              <a:ext cx="44637" cy="39041"/>
            </a:xfrm>
            <a:custGeom>
              <a:rect b="b" l="l" r="r" t="t"/>
              <a:pathLst>
                <a:path extrusionOk="0" h="1500" w="1715">
                  <a:moveTo>
                    <a:pt x="215" y="1"/>
                  </a:moveTo>
                  <a:cubicBezTo>
                    <a:pt x="96" y="1"/>
                    <a:pt x="1" y="99"/>
                    <a:pt x="1" y="215"/>
                  </a:cubicBezTo>
                  <a:lnTo>
                    <a:pt x="1" y="1285"/>
                  </a:lnTo>
                  <a:cubicBezTo>
                    <a:pt x="1" y="1404"/>
                    <a:pt x="96" y="1499"/>
                    <a:pt x="215" y="1499"/>
                  </a:cubicBezTo>
                  <a:lnTo>
                    <a:pt x="1500" y="1499"/>
                  </a:lnTo>
                  <a:cubicBezTo>
                    <a:pt x="1616" y="1499"/>
                    <a:pt x="1711" y="1404"/>
                    <a:pt x="1714" y="1288"/>
                  </a:cubicBezTo>
                  <a:lnTo>
                    <a:pt x="1714" y="215"/>
                  </a:lnTo>
                  <a:cubicBezTo>
                    <a:pt x="1714" y="99"/>
                    <a:pt x="1616" y="1"/>
                    <a:pt x="1500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5" name="Google Shape;13285;p33"/>
            <p:cNvSpPr/>
            <p:nvPr/>
          </p:nvSpPr>
          <p:spPr>
            <a:xfrm>
              <a:off x="6814191" y="1728623"/>
              <a:ext cx="44637" cy="16788"/>
            </a:xfrm>
            <a:custGeom>
              <a:rect b="b" l="l" r="r" t="t"/>
              <a:pathLst>
                <a:path extrusionOk="0" h="645" w="1715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44"/>
                  </a:lnTo>
                  <a:lnTo>
                    <a:pt x="1714" y="644"/>
                  </a:lnTo>
                  <a:lnTo>
                    <a:pt x="1714" y="215"/>
                  </a:lnTo>
                  <a:cubicBezTo>
                    <a:pt x="1714" y="96"/>
                    <a:pt x="1616" y="1"/>
                    <a:pt x="150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6" name="Google Shape;13286;p33"/>
            <p:cNvSpPr/>
            <p:nvPr/>
          </p:nvSpPr>
          <p:spPr>
            <a:xfrm>
              <a:off x="6558237" y="1550777"/>
              <a:ext cx="355978" cy="305797"/>
            </a:xfrm>
            <a:custGeom>
              <a:rect b="b" l="l" r="r" t="t"/>
              <a:pathLst>
                <a:path extrusionOk="0" h="11749" w="13677">
                  <a:moveTo>
                    <a:pt x="7819" y="398"/>
                  </a:moveTo>
                  <a:cubicBezTo>
                    <a:pt x="8026" y="398"/>
                    <a:pt x="8209" y="543"/>
                    <a:pt x="8251" y="747"/>
                  </a:cubicBezTo>
                  <a:lnTo>
                    <a:pt x="8515" y="1925"/>
                  </a:lnTo>
                  <a:lnTo>
                    <a:pt x="5162" y="1925"/>
                  </a:lnTo>
                  <a:lnTo>
                    <a:pt x="5423" y="747"/>
                  </a:lnTo>
                  <a:cubicBezTo>
                    <a:pt x="5465" y="543"/>
                    <a:pt x="5644" y="398"/>
                    <a:pt x="5852" y="398"/>
                  </a:cubicBezTo>
                  <a:close/>
                  <a:moveTo>
                    <a:pt x="3209" y="2326"/>
                  </a:moveTo>
                  <a:lnTo>
                    <a:pt x="3209" y="6637"/>
                  </a:lnTo>
                  <a:lnTo>
                    <a:pt x="2755" y="6637"/>
                  </a:lnTo>
                  <a:lnTo>
                    <a:pt x="2755" y="2326"/>
                  </a:lnTo>
                  <a:close/>
                  <a:moveTo>
                    <a:pt x="10918" y="2326"/>
                  </a:moveTo>
                  <a:lnTo>
                    <a:pt x="10918" y="6637"/>
                  </a:lnTo>
                  <a:lnTo>
                    <a:pt x="10461" y="6637"/>
                  </a:lnTo>
                  <a:lnTo>
                    <a:pt x="10461" y="2326"/>
                  </a:lnTo>
                  <a:close/>
                  <a:moveTo>
                    <a:pt x="2354" y="2326"/>
                  </a:moveTo>
                  <a:lnTo>
                    <a:pt x="2354" y="6637"/>
                  </a:lnTo>
                  <a:lnTo>
                    <a:pt x="2340" y="6637"/>
                  </a:lnTo>
                  <a:cubicBezTo>
                    <a:pt x="2112" y="6637"/>
                    <a:pt x="1925" y="6823"/>
                    <a:pt x="1925" y="7052"/>
                  </a:cubicBezTo>
                  <a:lnTo>
                    <a:pt x="1925" y="7492"/>
                  </a:lnTo>
                  <a:lnTo>
                    <a:pt x="1911" y="7492"/>
                  </a:lnTo>
                  <a:cubicBezTo>
                    <a:pt x="1077" y="7492"/>
                    <a:pt x="398" y="6816"/>
                    <a:pt x="398" y="5979"/>
                  </a:cubicBezTo>
                  <a:lnTo>
                    <a:pt x="398" y="2981"/>
                  </a:lnTo>
                  <a:cubicBezTo>
                    <a:pt x="402" y="2618"/>
                    <a:pt x="694" y="2326"/>
                    <a:pt x="1056" y="2326"/>
                  </a:cubicBezTo>
                  <a:close/>
                  <a:moveTo>
                    <a:pt x="10063" y="2326"/>
                  </a:moveTo>
                  <a:lnTo>
                    <a:pt x="10063" y="6637"/>
                  </a:lnTo>
                  <a:lnTo>
                    <a:pt x="10049" y="6637"/>
                  </a:lnTo>
                  <a:cubicBezTo>
                    <a:pt x="9817" y="6637"/>
                    <a:pt x="9634" y="6823"/>
                    <a:pt x="9634" y="7052"/>
                  </a:cubicBezTo>
                  <a:lnTo>
                    <a:pt x="9634" y="7492"/>
                  </a:lnTo>
                  <a:lnTo>
                    <a:pt x="4040" y="7492"/>
                  </a:lnTo>
                  <a:lnTo>
                    <a:pt x="4040" y="7052"/>
                  </a:lnTo>
                  <a:cubicBezTo>
                    <a:pt x="4040" y="6823"/>
                    <a:pt x="3853" y="6637"/>
                    <a:pt x="3625" y="6637"/>
                  </a:cubicBezTo>
                  <a:lnTo>
                    <a:pt x="3610" y="6637"/>
                  </a:lnTo>
                  <a:lnTo>
                    <a:pt x="3610" y="2326"/>
                  </a:lnTo>
                  <a:close/>
                  <a:moveTo>
                    <a:pt x="12621" y="2326"/>
                  </a:moveTo>
                  <a:cubicBezTo>
                    <a:pt x="12980" y="2326"/>
                    <a:pt x="13276" y="2618"/>
                    <a:pt x="13276" y="2981"/>
                  </a:cubicBezTo>
                  <a:lnTo>
                    <a:pt x="13276" y="5979"/>
                  </a:lnTo>
                  <a:lnTo>
                    <a:pt x="13276" y="5982"/>
                  </a:lnTo>
                  <a:cubicBezTo>
                    <a:pt x="13272" y="6816"/>
                    <a:pt x="12597" y="7492"/>
                    <a:pt x="11763" y="7492"/>
                  </a:cubicBezTo>
                  <a:lnTo>
                    <a:pt x="11749" y="7492"/>
                  </a:lnTo>
                  <a:lnTo>
                    <a:pt x="11749" y="7052"/>
                  </a:lnTo>
                  <a:cubicBezTo>
                    <a:pt x="11749" y="6823"/>
                    <a:pt x="11562" y="6637"/>
                    <a:pt x="11334" y="6637"/>
                  </a:cubicBezTo>
                  <a:lnTo>
                    <a:pt x="11319" y="6637"/>
                  </a:lnTo>
                  <a:lnTo>
                    <a:pt x="11319" y="2326"/>
                  </a:lnTo>
                  <a:close/>
                  <a:moveTo>
                    <a:pt x="2780" y="7034"/>
                  </a:moveTo>
                  <a:lnTo>
                    <a:pt x="2780" y="7477"/>
                  </a:lnTo>
                  <a:cubicBezTo>
                    <a:pt x="2787" y="7604"/>
                    <a:pt x="2885" y="7667"/>
                    <a:pt x="2982" y="7667"/>
                  </a:cubicBezTo>
                  <a:cubicBezTo>
                    <a:pt x="3079" y="7667"/>
                    <a:pt x="3176" y="7604"/>
                    <a:pt x="3181" y="7477"/>
                  </a:cubicBezTo>
                  <a:lnTo>
                    <a:pt x="3181" y="7038"/>
                  </a:lnTo>
                  <a:lnTo>
                    <a:pt x="3628" y="7038"/>
                  </a:lnTo>
                  <a:cubicBezTo>
                    <a:pt x="3635" y="7038"/>
                    <a:pt x="3639" y="7041"/>
                    <a:pt x="3639" y="7052"/>
                  </a:cubicBezTo>
                  <a:lnTo>
                    <a:pt x="3639" y="8121"/>
                  </a:lnTo>
                  <a:cubicBezTo>
                    <a:pt x="3639" y="8128"/>
                    <a:pt x="3635" y="8132"/>
                    <a:pt x="3628" y="8132"/>
                  </a:cubicBezTo>
                  <a:lnTo>
                    <a:pt x="2340" y="8132"/>
                  </a:lnTo>
                  <a:cubicBezTo>
                    <a:pt x="2333" y="8132"/>
                    <a:pt x="2326" y="8128"/>
                    <a:pt x="2326" y="8121"/>
                  </a:cubicBezTo>
                  <a:lnTo>
                    <a:pt x="2326" y="7048"/>
                  </a:lnTo>
                  <a:cubicBezTo>
                    <a:pt x="2326" y="7041"/>
                    <a:pt x="2333" y="7034"/>
                    <a:pt x="2340" y="7034"/>
                  </a:cubicBezTo>
                  <a:close/>
                  <a:moveTo>
                    <a:pt x="11334" y="7038"/>
                  </a:moveTo>
                  <a:cubicBezTo>
                    <a:pt x="11341" y="7038"/>
                    <a:pt x="11344" y="7041"/>
                    <a:pt x="11348" y="7052"/>
                  </a:cubicBezTo>
                  <a:lnTo>
                    <a:pt x="11348" y="8121"/>
                  </a:lnTo>
                  <a:cubicBezTo>
                    <a:pt x="11348" y="8128"/>
                    <a:pt x="11341" y="8132"/>
                    <a:pt x="11334" y="8132"/>
                  </a:cubicBezTo>
                  <a:lnTo>
                    <a:pt x="10049" y="8132"/>
                  </a:lnTo>
                  <a:cubicBezTo>
                    <a:pt x="10039" y="8132"/>
                    <a:pt x="10035" y="8128"/>
                    <a:pt x="10035" y="8121"/>
                  </a:cubicBezTo>
                  <a:lnTo>
                    <a:pt x="10035" y="7052"/>
                  </a:lnTo>
                  <a:cubicBezTo>
                    <a:pt x="10035" y="7041"/>
                    <a:pt x="10039" y="7038"/>
                    <a:pt x="10049" y="7038"/>
                  </a:cubicBezTo>
                  <a:lnTo>
                    <a:pt x="10489" y="7038"/>
                  </a:lnTo>
                  <a:lnTo>
                    <a:pt x="10489" y="7477"/>
                  </a:lnTo>
                  <a:cubicBezTo>
                    <a:pt x="10486" y="7594"/>
                    <a:pt x="10577" y="7689"/>
                    <a:pt x="10690" y="7689"/>
                  </a:cubicBezTo>
                  <a:cubicBezTo>
                    <a:pt x="10806" y="7689"/>
                    <a:pt x="10897" y="7594"/>
                    <a:pt x="10890" y="7477"/>
                  </a:cubicBezTo>
                  <a:lnTo>
                    <a:pt x="10890" y="7038"/>
                  </a:lnTo>
                  <a:close/>
                  <a:moveTo>
                    <a:pt x="827" y="7555"/>
                  </a:moveTo>
                  <a:cubicBezTo>
                    <a:pt x="1148" y="7777"/>
                    <a:pt x="1524" y="7893"/>
                    <a:pt x="1911" y="7893"/>
                  </a:cubicBezTo>
                  <a:lnTo>
                    <a:pt x="1925" y="7893"/>
                  </a:lnTo>
                  <a:lnTo>
                    <a:pt x="1925" y="8121"/>
                  </a:lnTo>
                  <a:cubicBezTo>
                    <a:pt x="1925" y="8350"/>
                    <a:pt x="2112" y="8533"/>
                    <a:pt x="2340" y="8533"/>
                  </a:cubicBezTo>
                  <a:lnTo>
                    <a:pt x="3209" y="8533"/>
                  </a:lnTo>
                  <a:lnTo>
                    <a:pt x="3209" y="11344"/>
                  </a:lnTo>
                  <a:lnTo>
                    <a:pt x="2755" y="11344"/>
                  </a:lnTo>
                  <a:lnTo>
                    <a:pt x="2755" y="9191"/>
                  </a:lnTo>
                  <a:cubicBezTo>
                    <a:pt x="2748" y="9063"/>
                    <a:pt x="2651" y="8998"/>
                    <a:pt x="2554" y="8998"/>
                  </a:cubicBezTo>
                  <a:cubicBezTo>
                    <a:pt x="2456" y="8998"/>
                    <a:pt x="2360" y="9063"/>
                    <a:pt x="2354" y="9191"/>
                  </a:cubicBezTo>
                  <a:lnTo>
                    <a:pt x="2354" y="11344"/>
                  </a:lnTo>
                  <a:lnTo>
                    <a:pt x="1271" y="11344"/>
                  </a:lnTo>
                  <a:cubicBezTo>
                    <a:pt x="1024" y="11344"/>
                    <a:pt x="827" y="11147"/>
                    <a:pt x="827" y="10904"/>
                  </a:cubicBezTo>
                  <a:lnTo>
                    <a:pt x="827" y="7555"/>
                  </a:lnTo>
                  <a:close/>
                  <a:moveTo>
                    <a:pt x="9634" y="7893"/>
                  </a:moveTo>
                  <a:lnTo>
                    <a:pt x="9634" y="8121"/>
                  </a:lnTo>
                  <a:cubicBezTo>
                    <a:pt x="9634" y="8350"/>
                    <a:pt x="9821" y="8533"/>
                    <a:pt x="10049" y="8533"/>
                  </a:cubicBezTo>
                  <a:lnTo>
                    <a:pt x="10918" y="8533"/>
                  </a:lnTo>
                  <a:lnTo>
                    <a:pt x="10918" y="11344"/>
                  </a:lnTo>
                  <a:lnTo>
                    <a:pt x="10464" y="11344"/>
                  </a:lnTo>
                  <a:lnTo>
                    <a:pt x="10464" y="9191"/>
                  </a:lnTo>
                  <a:cubicBezTo>
                    <a:pt x="10461" y="9078"/>
                    <a:pt x="10373" y="8990"/>
                    <a:pt x="10264" y="8990"/>
                  </a:cubicBezTo>
                  <a:cubicBezTo>
                    <a:pt x="10151" y="8990"/>
                    <a:pt x="10060" y="9078"/>
                    <a:pt x="10063" y="9191"/>
                  </a:cubicBezTo>
                  <a:lnTo>
                    <a:pt x="10063" y="11344"/>
                  </a:lnTo>
                  <a:lnTo>
                    <a:pt x="3610" y="11344"/>
                  </a:lnTo>
                  <a:lnTo>
                    <a:pt x="3610" y="8537"/>
                  </a:lnTo>
                  <a:lnTo>
                    <a:pt x="3625" y="8537"/>
                  </a:lnTo>
                  <a:cubicBezTo>
                    <a:pt x="3853" y="8537"/>
                    <a:pt x="4040" y="8350"/>
                    <a:pt x="4040" y="8121"/>
                  </a:cubicBezTo>
                  <a:lnTo>
                    <a:pt x="4040" y="7893"/>
                  </a:lnTo>
                  <a:close/>
                  <a:moveTo>
                    <a:pt x="12847" y="7555"/>
                  </a:moveTo>
                  <a:lnTo>
                    <a:pt x="12847" y="10904"/>
                  </a:lnTo>
                  <a:cubicBezTo>
                    <a:pt x="12847" y="11147"/>
                    <a:pt x="12646" y="11348"/>
                    <a:pt x="12403" y="11348"/>
                  </a:cubicBezTo>
                  <a:lnTo>
                    <a:pt x="11319" y="11348"/>
                  </a:lnTo>
                  <a:lnTo>
                    <a:pt x="11319" y="8537"/>
                  </a:lnTo>
                  <a:lnTo>
                    <a:pt x="11334" y="8537"/>
                  </a:lnTo>
                  <a:cubicBezTo>
                    <a:pt x="11562" y="8537"/>
                    <a:pt x="11749" y="8350"/>
                    <a:pt x="11749" y="8121"/>
                  </a:cubicBezTo>
                  <a:lnTo>
                    <a:pt x="11749" y="7893"/>
                  </a:lnTo>
                  <a:lnTo>
                    <a:pt x="11763" y="7893"/>
                  </a:lnTo>
                  <a:cubicBezTo>
                    <a:pt x="12150" y="7893"/>
                    <a:pt x="12526" y="7777"/>
                    <a:pt x="12847" y="7555"/>
                  </a:cubicBezTo>
                  <a:close/>
                  <a:moveTo>
                    <a:pt x="5848" y="1"/>
                  </a:moveTo>
                  <a:cubicBezTo>
                    <a:pt x="5453" y="1"/>
                    <a:pt x="5112" y="274"/>
                    <a:pt x="5032" y="659"/>
                  </a:cubicBezTo>
                  <a:lnTo>
                    <a:pt x="4750" y="1925"/>
                  </a:lnTo>
                  <a:lnTo>
                    <a:pt x="1056" y="1925"/>
                  </a:lnTo>
                  <a:cubicBezTo>
                    <a:pt x="472" y="1929"/>
                    <a:pt x="1" y="2400"/>
                    <a:pt x="1" y="2981"/>
                  </a:cubicBezTo>
                  <a:lnTo>
                    <a:pt x="1" y="5979"/>
                  </a:lnTo>
                  <a:cubicBezTo>
                    <a:pt x="1" y="6418"/>
                    <a:pt x="152" y="6844"/>
                    <a:pt x="430" y="7185"/>
                  </a:cubicBezTo>
                  <a:lnTo>
                    <a:pt x="430" y="10904"/>
                  </a:lnTo>
                  <a:cubicBezTo>
                    <a:pt x="430" y="11369"/>
                    <a:pt x="806" y="11745"/>
                    <a:pt x="1271" y="11749"/>
                  </a:cubicBezTo>
                  <a:lnTo>
                    <a:pt x="12407" y="11749"/>
                  </a:lnTo>
                  <a:cubicBezTo>
                    <a:pt x="12871" y="11745"/>
                    <a:pt x="13248" y="11369"/>
                    <a:pt x="13248" y="10904"/>
                  </a:cubicBezTo>
                  <a:lnTo>
                    <a:pt x="13248" y="7185"/>
                  </a:lnTo>
                  <a:cubicBezTo>
                    <a:pt x="13526" y="6844"/>
                    <a:pt x="13677" y="6418"/>
                    <a:pt x="13677" y="5979"/>
                  </a:cubicBezTo>
                  <a:lnTo>
                    <a:pt x="13673" y="2981"/>
                  </a:lnTo>
                  <a:cubicBezTo>
                    <a:pt x="13673" y="2400"/>
                    <a:pt x="13202" y="1929"/>
                    <a:pt x="12618" y="1925"/>
                  </a:cubicBezTo>
                  <a:lnTo>
                    <a:pt x="8923" y="1925"/>
                  </a:lnTo>
                  <a:lnTo>
                    <a:pt x="8642" y="659"/>
                  </a:lnTo>
                  <a:cubicBezTo>
                    <a:pt x="8562" y="274"/>
                    <a:pt x="8221" y="1"/>
                    <a:pt x="7830" y="1"/>
                  </a:cubicBezTo>
                  <a:cubicBezTo>
                    <a:pt x="7827" y="1"/>
                    <a:pt x="7825" y="1"/>
                    <a:pt x="7822" y="1"/>
                  </a:cubicBezTo>
                  <a:lnTo>
                    <a:pt x="5855" y="1"/>
                  </a:lnTo>
                  <a:cubicBezTo>
                    <a:pt x="5853" y="1"/>
                    <a:pt x="5850" y="1"/>
                    <a:pt x="58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7" name="Google Shape;13287;p33"/>
            <p:cNvSpPr/>
            <p:nvPr/>
          </p:nvSpPr>
          <p:spPr>
            <a:xfrm>
              <a:off x="6703106" y="1701242"/>
              <a:ext cx="66162" cy="32717"/>
            </a:xfrm>
            <a:custGeom>
              <a:rect b="b" l="l" r="r" t="t"/>
              <a:pathLst>
                <a:path extrusionOk="0" h="1257" w="2542">
                  <a:moveTo>
                    <a:pt x="1069" y="0"/>
                  </a:moveTo>
                  <a:cubicBezTo>
                    <a:pt x="1065" y="0"/>
                    <a:pt x="1061" y="0"/>
                    <a:pt x="1056" y="1"/>
                  </a:cubicBezTo>
                  <a:lnTo>
                    <a:pt x="416" y="1"/>
                  </a:lnTo>
                  <a:cubicBezTo>
                    <a:pt x="184" y="1"/>
                    <a:pt x="1" y="187"/>
                    <a:pt x="1" y="416"/>
                  </a:cubicBezTo>
                  <a:lnTo>
                    <a:pt x="1" y="845"/>
                  </a:lnTo>
                  <a:cubicBezTo>
                    <a:pt x="1" y="1070"/>
                    <a:pt x="187" y="1257"/>
                    <a:pt x="416" y="1257"/>
                  </a:cubicBezTo>
                  <a:lnTo>
                    <a:pt x="2126" y="1257"/>
                  </a:lnTo>
                  <a:cubicBezTo>
                    <a:pt x="2355" y="1257"/>
                    <a:pt x="2541" y="1070"/>
                    <a:pt x="2541" y="841"/>
                  </a:cubicBezTo>
                  <a:lnTo>
                    <a:pt x="2541" y="412"/>
                  </a:lnTo>
                  <a:cubicBezTo>
                    <a:pt x="2541" y="184"/>
                    <a:pt x="2355" y="1"/>
                    <a:pt x="2126" y="1"/>
                  </a:cubicBezTo>
                  <a:lnTo>
                    <a:pt x="1915" y="1"/>
                  </a:lnTo>
                  <a:cubicBezTo>
                    <a:pt x="1910" y="0"/>
                    <a:pt x="1906" y="0"/>
                    <a:pt x="1901" y="0"/>
                  </a:cubicBezTo>
                  <a:cubicBezTo>
                    <a:pt x="1638" y="0"/>
                    <a:pt x="1638" y="398"/>
                    <a:pt x="1901" y="398"/>
                  </a:cubicBezTo>
                  <a:cubicBezTo>
                    <a:pt x="1906" y="398"/>
                    <a:pt x="1910" y="398"/>
                    <a:pt x="1915" y="398"/>
                  </a:cubicBezTo>
                  <a:lnTo>
                    <a:pt x="2126" y="398"/>
                  </a:lnTo>
                  <a:cubicBezTo>
                    <a:pt x="2136" y="398"/>
                    <a:pt x="2140" y="405"/>
                    <a:pt x="2140" y="412"/>
                  </a:cubicBezTo>
                  <a:lnTo>
                    <a:pt x="2140" y="845"/>
                  </a:lnTo>
                  <a:cubicBezTo>
                    <a:pt x="2140" y="852"/>
                    <a:pt x="2136" y="856"/>
                    <a:pt x="2126" y="856"/>
                  </a:cubicBezTo>
                  <a:lnTo>
                    <a:pt x="416" y="856"/>
                  </a:lnTo>
                  <a:cubicBezTo>
                    <a:pt x="405" y="856"/>
                    <a:pt x="402" y="852"/>
                    <a:pt x="402" y="845"/>
                  </a:cubicBezTo>
                  <a:lnTo>
                    <a:pt x="402" y="416"/>
                  </a:lnTo>
                  <a:cubicBezTo>
                    <a:pt x="402" y="409"/>
                    <a:pt x="405" y="402"/>
                    <a:pt x="416" y="402"/>
                  </a:cubicBezTo>
                  <a:lnTo>
                    <a:pt x="1056" y="402"/>
                  </a:lnTo>
                  <a:cubicBezTo>
                    <a:pt x="1058" y="402"/>
                    <a:pt x="1061" y="402"/>
                    <a:pt x="1063" y="402"/>
                  </a:cubicBezTo>
                  <a:cubicBezTo>
                    <a:pt x="1176" y="402"/>
                    <a:pt x="1267" y="312"/>
                    <a:pt x="1267" y="201"/>
                  </a:cubicBezTo>
                  <a:cubicBezTo>
                    <a:pt x="1267" y="89"/>
                    <a:pt x="1179" y="0"/>
                    <a:pt x="10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88" name="Google Shape;13288;p33"/>
          <p:cNvGrpSpPr/>
          <p:nvPr/>
        </p:nvGrpSpPr>
        <p:grpSpPr>
          <a:xfrm>
            <a:off x="1809858" y="2454296"/>
            <a:ext cx="417065" cy="312017"/>
            <a:chOff x="1809858" y="2454296"/>
            <a:chExt cx="417065" cy="312017"/>
          </a:xfrm>
        </p:grpSpPr>
        <p:sp>
          <p:nvSpPr>
            <p:cNvPr id="13289" name="Google Shape;13289;p33"/>
            <p:cNvSpPr/>
            <p:nvPr/>
          </p:nvSpPr>
          <p:spPr>
            <a:xfrm>
              <a:off x="1816833" y="2460438"/>
              <a:ext cx="404780" cy="215117"/>
            </a:xfrm>
            <a:custGeom>
              <a:rect b="b" l="l" r="r" t="t"/>
              <a:pathLst>
                <a:path extrusionOk="0" h="8265" w="15552">
                  <a:moveTo>
                    <a:pt x="6255" y="0"/>
                  </a:moveTo>
                  <a:cubicBezTo>
                    <a:pt x="6100" y="0"/>
                    <a:pt x="5944" y="10"/>
                    <a:pt x="5788" y="31"/>
                  </a:cubicBezTo>
                  <a:cubicBezTo>
                    <a:pt x="4423" y="218"/>
                    <a:pt x="3293" y="1185"/>
                    <a:pt x="2899" y="2505"/>
                  </a:cubicBezTo>
                  <a:lnTo>
                    <a:pt x="2878" y="2505"/>
                  </a:lnTo>
                  <a:cubicBezTo>
                    <a:pt x="1288" y="2505"/>
                    <a:pt x="0" y="3792"/>
                    <a:pt x="0" y="5383"/>
                  </a:cubicBezTo>
                  <a:cubicBezTo>
                    <a:pt x="0" y="6973"/>
                    <a:pt x="1288" y="8264"/>
                    <a:pt x="2878" y="8264"/>
                  </a:cubicBezTo>
                  <a:lnTo>
                    <a:pt x="13142" y="8264"/>
                  </a:lnTo>
                  <a:cubicBezTo>
                    <a:pt x="13152" y="8265"/>
                    <a:pt x="13163" y="8265"/>
                    <a:pt x="13174" y="8265"/>
                  </a:cubicBezTo>
                  <a:cubicBezTo>
                    <a:pt x="14486" y="8265"/>
                    <a:pt x="15552" y="7202"/>
                    <a:pt x="15552" y="5886"/>
                  </a:cubicBezTo>
                  <a:cubicBezTo>
                    <a:pt x="15552" y="4572"/>
                    <a:pt x="14489" y="3507"/>
                    <a:pt x="13180" y="3507"/>
                  </a:cubicBezTo>
                  <a:cubicBezTo>
                    <a:pt x="13167" y="3507"/>
                    <a:pt x="13154" y="3507"/>
                    <a:pt x="13142" y="3507"/>
                  </a:cubicBezTo>
                  <a:lnTo>
                    <a:pt x="13142" y="3504"/>
                  </a:lnTo>
                  <a:cubicBezTo>
                    <a:pt x="13057" y="3504"/>
                    <a:pt x="12969" y="3511"/>
                    <a:pt x="12885" y="3522"/>
                  </a:cubicBezTo>
                  <a:cubicBezTo>
                    <a:pt x="12501" y="2290"/>
                    <a:pt x="11366" y="1503"/>
                    <a:pt x="10144" y="1503"/>
                  </a:cubicBezTo>
                  <a:cubicBezTo>
                    <a:pt x="9841" y="1503"/>
                    <a:pt x="9533" y="1551"/>
                    <a:pt x="9229" y="1653"/>
                  </a:cubicBezTo>
                  <a:cubicBezTo>
                    <a:pt x="8584" y="616"/>
                    <a:pt x="7453" y="0"/>
                    <a:pt x="625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0" name="Google Shape;13290;p33"/>
            <p:cNvSpPr/>
            <p:nvPr/>
          </p:nvSpPr>
          <p:spPr>
            <a:xfrm>
              <a:off x="1815454" y="2525793"/>
              <a:ext cx="368706" cy="149762"/>
            </a:xfrm>
            <a:custGeom>
              <a:rect b="b" l="l" r="r" t="t"/>
              <a:pathLst>
                <a:path extrusionOk="0" h="5754" w="14166">
                  <a:moveTo>
                    <a:pt x="2805" y="1"/>
                  </a:moveTo>
                  <a:lnTo>
                    <a:pt x="2805" y="1"/>
                  </a:lnTo>
                  <a:cubicBezTo>
                    <a:pt x="1228" y="68"/>
                    <a:pt x="0" y="1394"/>
                    <a:pt x="53" y="2970"/>
                  </a:cubicBezTo>
                  <a:cubicBezTo>
                    <a:pt x="102" y="4540"/>
                    <a:pt x="1453" y="5753"/>
                    <a:pt x="3023" y="5753"/>
                  </a:cubicBezTo>
                  <a:lnTo>
                    <a:pt x="13195" y="5753"/>
                  </a:lnTo>
                  <a:cubicBezTo>
                    <a:pt x="13254" y="5753"/>
                    <a:pt x="13318" y="5750"/>
                    <a:pt x="13378" y="5746"/>
                  </a:cubicBezTo>
                  <a:cubicBezTo>
                    <a:pt x="14166" y="5683"/>
                    <a:pt x="14102" y="4501"/>
                    <a:pt x="13314" y="4501"/>
                  </a:cubicBezTo>
                  <a:lnTo>
                    <a:pt x="11569" y="4501"/>
                  </a:lnTo>
                  <a:cubicBezTo>
                    <a:pt x="11428" y="4501"/>
                    <a:pt x="11316" y="4388"/>
                    <a:pt x="11316" y="4251"/>
                  </a:cubicBezTo>
                  <a:lnTo>
                    <a:pt x="11316" y="3456"/>
                  </a:lnTo>
                  <a:cubicBezTo>
                    <a:pt x="11319" y="3122"/>
                    <a:pt x="11186" y="2805"/>
                    <a:pt x="10950" y="2569"/>
                  </a:cubicBezTo>
                  <a:lnTo>
                    <a:pt x="9490" y="1109"/>
                  </a:lnTo>
                  <a:cubicBezTo>
                    <a:pt x="9257" y="877"/>
                    <a:pt x="8937" y="743"/>
                    <a:pt x="8607" y="743"/>
                  </a:cubicBezTo>
                  <a:lnTo>
                    <a:pt x="5306" y="743"/>
                  </a:lnTo>
                  <a:cubicBezTo>
                    <a:pt x="4754" y="743"/>
                    <a:pt x="4307" y="1194"/>
                    <a:pt x="4307" y="1746"/>
                  </a:cubicBezTo>
                  <a:lnTo>
                    <a:pt x="4307" y="3963"/>
                  </a:lnTo>
                  <a:cubicBezTo>
                    <a:pt x="4307" y="4107"/>
                    <a:pt x="4188" y="4215"/>
                    <a:pt x="4054" y="4215"/>
                  </a:cubicBezTo>
                  <a:cubicBezTo>
                    <a:pt x="4019" y="4215"/>
                    <a:pt x="3983" y="4207"/>
                    <a:pt x="3948" y="4191"/>
                  </a:cubicBezTo>
                  <a:cubicBezTo>
                    <a:pt x="3016" y="3737"/>
                    <a:pt x="2344" y="2819"/>
                    <a:pt x="2305" y="1728"/>
                  </a:cubicBezTo>
                  <a:cubicBezTo>
                    <a:pt x="2280" y="1116"/>
                    <a:pt x="2456" y="507"/>
                    <a:pt x="2805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1" name="Google Shape;13291;p33"/>
            <p:cNvSpPr/>
            <p:nvPr/>
          </p:nvSpPr>
          <p:spPr>
            <a:xfrm>
              <a:off x="1947127" y="2564731"/>
              <a:ext cx="143359" cy="195440"/>
            </a:xfrm>
            <a:custGeom>
              <a:rect b="b" l="l" r="r" t="t"/>
              <a:pathLst>
                <a:path extrusionOk="0" h="7509" w="5508">
                  <a:moveTo>
                    <a:pt x="251" y="0"/>
                  </a:moveTo>
                  <a:cubicBezTo>
                    <a:pt x="114" y="0"/>
                    <a:pt x="1" y="113"/>
                    <a:pt x="1" y="250"/>
                  </a:cubicBezTo>
                  <a:lnTo>
                    <a:pt x="1" y="7259"/>
                  </a:lnTo>
                  <a:cubicBezTo>
                    <a:pt x="1" y="7399"/>
                    <a:pt x="114" y="7508"/>
                    <a:pt x="251" y="7508"/>
                  </a:cubicBezTo>
                  <a:lnTo>
                    <a:pt x="5258" y="7508"/>
                  </a:lnTo>
                  <a:cubicBezTo>
                    <a:pt x="5260" y="7509"/>
                    <a:pt x="5262" y="7509"/>
                    <a:pt x="5264" y="7509"/>
                  </a:cubicBezTo>
                  <a:cubicBezTo>
                    <a:pt x="5398" y="7509"/>
                    <a:pt x="5507" y="7397"/>
                    <a:pt x="5507" y="7259"/>
                  </a:cubicBezTo>
                  <a:lnTo>
                    <a:pt x="5507" y="1960"/>
                  </a:lnTo>
                  <a:cubicBezTo>
                    <a:pt x="5507" y="1826"/>
                    <a:pt x="5455" y="1700"/>
                    <a:pt x="5363" y="1605"/>
                  </a:cubicBezTo>
                  <a:lnTo>
                    <a:pt x="3903" y="144"/>
                  </a:lnTo>
                  <a:cubicBezTo>
                    <a:pt x="3808" y="53"/>
                    <a:pt x="3681" y="0"/>
                    <a:pt x="354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2" name="Google Shape;13292;p33"/>
            <p:cNvSpPr/>
            <p:nvPr/>
          </p:nvSpPr>
          <p:spPr>
            <a:xfrm>
              <a:off x="2044860" y="2610331"/>
              <a:ext cx="45626" cy="13014"/>
            </a:xfrm>
            <a:custGeom>
              <a:rect b="b" l="l" r="r" t="t"/>
              <a:pathLst>
                <a:path extrusionOk="0" h="500" w="1753">
                  <a:moveTo>
                    <a:pt x="0" y="0"/>
                  </a:moveTo>
                  <a:lnTo>
                    <a:pt x="0" y="500"/>
                  </a:lnTo>
                  <a:lnTo>
                    <a:pt x="1752" y="500"/>
                  </a:lnTo>
                  <a:lnTo>
                    <a:pt x="1752" y="208"/>
                  </a:lnTo>
                  <a:cubicBezTo>
                    <a:pt x="1752" y="134"/>
                    <a:pt x="1735" y="64"/>
                    <a:pt x="1707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3" name="Google Shape;13293;p33"/>
            <p:cNvSpPr/>
            <p:nvPr/>
          </p:nvSpPr>
          <p:spPr>
            <a:xfrm>
              <a:off x="1809858" y="2454296"/>
              <a:ext cx="417065" cy="227298"/>
            </a:xfrm>
            <a:custGeom>
              <a:rect b="b" l="l" r="r" t="t"/>
              <a:pathLst>
                <a:path extrusionOk="0" h="8733" w="16024">
                  <a:moveTo>
                    <a:pt x="6521" y="0"/>
                  </a:moveTo>
                  <a:cubicBezTo>
                    <a:pt x="5737" y="0"/>
                    <a:pt x="4947" y="246"/>
                    <a:pt x="4272" y="756"/>
                  </a:cubicBezTo>
                  <a:cubicBezTo>
                    <a:pt x="3685" y="1203"/>
                    <a:pt x="3241" y="1812"/>
                    <a:pt x="2995" y="2509"/>
                  </a:cubicBezTo>
                  <a:cubicBezTo>
                    <a:pt x="1310" y="2593"/>
                    <a:pt x="1" y="4004"/>
                    <a:pt x="39" y="5693"/>
                  </a:cubicBezTo>
                  <a:cubicBezTo>
                    <a:pt x="82" y="7378"/>
                    <a:pt x="1457" y="8726"/>
                    <a:pt x="3146" y="8729"/>
                  </a:cubicBezTo>
                  <a:lnTo>
                    <a:pt x="4272" y="8729"/>
                  </a:lnTo>
                  <a:cubicBezTo>
                    <a:pt x="4571" y="8719"/>
                    <a:pt x="4571" y="8275"/>
                    <a:pt x="4272" y="8261"/>
                  </a:cubicBezTo>
                  <a:lnTo>
                    <a:pt x="3146" y="8261"/>
                  </a:lnTo>
                  <a:cubicBezTo>
                    <a:pt x="1700" y="8244"/>
                    <a:pt x="536" y="7068"/>
                    <a:pt x="532" y="5619"/>
                  </a:cubicBezTo>
                  <a:cubicBezTo>
                    <a:pt x="532" y="4173"/>
                    <a:pt x="1693" y="2991"/>
                    <a:pt x="3143" y="2973"/>
                  </a:cubicBezTo>
                  <a:lnTo>
                    <a:pt x="3167" y="2973"/>
                  </a:lnTo>
                  <a:cubicBezTo>
                    <a:pt x="3269" y="2973"/>
                    <a:pt x="3361" y="2903"/>
                    <a:pt x="3389" y="2804"/>
                  </a:cubicBezTo>
                  <a:cubicBezTo>
                    <a:pt x="3593" y="2139"/>
                    <a:pt x="3998" y="1551"/>
                    <a:pt x="4554" y="1133"/>
                  </a:cubicBezTo>
                  <a:cubicBezTo>
                    <a:pt x="5145" y="684"/>
                    <a:pt x="5836" y="470"/>
                    <a:pt x="6520" y="470"/>
                  </a:cubicBezTo>
                  <a:cubicBezTo>
                    <a:pt x="7606" y="470"/>
                    <a:pt x="8675" y="1011"/>
                    <a:pt x="9297" y="2012"/>
                  </a:cubicBezTo>
                  <a:cubicBezTo>
                    <a:pt x="9342" y="2083"/>
                    <a:pt x="9420" y="2122"/>
                    <a:pt x="9499" y="2122"/>
                  </a:cubicBezTo>
                  <a:cubicBezTo>
                    <a:pt x="9523" y="2122"/>
                    <a:pt x="9547" y="2118"/>
                    <a:pt x="9571" y="2111"/>
                  </a:cubicBezTo>
                  <a:cubicBezTo>
                    <a:pt x="9850" y="2017"/>
                    <a:pt x="10133" y="1973"/>
                    <a:pt x="10411" y="1973"/>
                  </a:cubicBezTo>
                  <a:cubicBezTo>
                    <a:pt x="11532" y="1973"/>
                    <a:pt x="12576" y="2694"/>
                    <a:pt x="12931" y="3824"/>
                  </a:cubicBezTo>
                  <a:cubicBezTo>
                    <a:pt x="12961" y="3926"/>
                    <a:pt x="13054" y="3991"/>
                    <a:pt x="13155" y="3991"/>
                  </a:cubicBezTo>
                  <a:cubicBezTo>
                    <a:pt x="13162" y="3991"/>
                    <a:pt x="13170" y="3991"/>
                    <a:pt x="13177" y="3990"/>
                  </a:cubicBezTo>
                  <a:cubicBezTo>
                    <a:pt x="13259" y="3981"/>
                    <a:pt x="13339" y="3976"/>
                    <a:pt x="13419" y="3976"/>
                  </a:cubicBezTo>
                  <a:cubicBezTo>
                    <a:pt x="14541" y="3976"/>
                    <a:pt x="15490" y="4856"/>
                    <a:pt x="15552" y="6002"/>
                  </a:cubicBezTo>
                  <a:cubicBezTo>
                    <a:pt x="15619" y="7230"/>
                    <a:pt x="14641" y="8265"/>
                    <a:pt x="13410" y="8265"/>
                  </a:cubicBezTo>
                  <a:lnTo>
                    <a:pt x="11784" y="8265"/>
                  </a:lnTo>
                  <a:cubicBezTo>
                    <a:pt x="11485" y="8275"/>
                    <a:pt x="11485" y="8719"/>
                    <a:pt x="11784" y="8733"/>
                  </a:cubicBezTo>
                  <a:lnTo>
                    <a:pt x="13410" y="8733"/>
                  </a:lnTo>
                  <a:cubicBezTo>
                    <a:pt x="14852" y="8733"/>
                    <a:pt x="16024" y="7561"/>
                    <a:pt x="16024" y="6118"/>
                  </a:cubicBezTo>
                  <a:cubicBezTo>
                    <a:pt x="16024" y="4676"/>
                    <a:pt x="14852" y="3508"/>
                    <a:pt x="13410" y="3508"/>
                  </a:cubicBezTo>
                  <a:lnTo>
                    <a:pt x="13315" y="3508"/>
                  </a:lnTo>
                  <a:cubicBezTo>
                    <a:pt x="13104" y="2955"/>
                    <a:pt x="12741" y="2473"/>
                    <a:pt x="12266" y="2118"/>
                  </a:cubicBezTo>
                  <a:cubicBezTo>
                    <a:pt x="11725" y="1714"/>
                    <a:pt x="11073" y="1503"/>
                    <a:pt x="10411" y="1503"/>
                  </a:cubicBezTo>
                  <a:cubicBezTo>
                    <a:pt x="10138" y="1503"/>
                    <a:pt x="9864" y="1538"/>
                    <a:pt x="9596" y="1611"/>
                  </a:cubicBezTo>
                  <a:cubicBezTo>
                    <a:pt x="8870" y="560"/>
                    <a:pt x="7703" y="0"/>
                    <a:pt x="6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4" name="Google Shape;13294;p33"/>
            <p:cNvSpPr/>
            <p:nvPr/>
          </p:nvSpPr>
          <p:spPr>
            <a:xfrm>
              <a:off x="1941010" y="2558588"/>
              <a:ext cx="155514" cy="207725"/>
            </a:xfrm>
            <a:custGeom>
              <a:rect b="b" l="l" r="r" t="t"/>
              <a:pathLst>
                <a:path extrusionOk="0" h="7981" w="5975">
                  <a:moveTo>
                    <a:pt x="3505" y="468"/>
                  </a:moveTo>
                  <a:lnTo>
                    <a:pt x="3505" y="1988"/>
                  </a:lnTo>
                  <a:cubicBezTo>
                    <a:pt x="3505" y="2256"/>
                    <a:pt x="3723" y="2474"/>
                    <a:pt x="3990" y="2474"/>
                  </a:cubicBezTo>
                  <a:lnTo>
                    <a:pt x="4740" y="2474"/>
                  </a:lnTo>
                  <a:cubicBezTo>
                    <a:pt x="4742" y="2474"/>
                    <a:pt x="4744" y="2474"/>
                    <a:pt x="4746" y="2474"/>
                  </a:cubicBezTo>
                  <a:cubicBezTo>
                    <a:pt x="4877" y="2474"/>
                    <a:pt x="4986" y="2370"/>
                    <a:pt x="4986" y="2238"/>
                  </a:cubicBezTo>
                  <a:cubicBezTo>
                    <a:pt x="4986" y="2107"/>
                    <a:pt x="4877" y="2002"/>
                    <a:pt x="4746" y="2002"/>
                  </a:cubicBezTo>
                  <a:cubicBezTo>
                    <a:pt x="4744" y="2002"/>
                    <a:pt x="4742" y="2002"/>
                    <a:pt x="4740" y="2002"/>
                  </a:cubicBezTo>
                  <a:lnTo>
                    <a:pt x="3990" y="2002"/>
                  </a:lnTo>
                  <a:cubicBezTo>
                    <a:pt x="3980" y="2002"/>
                    <a:pt x="3973" y="1995"/>
                    <a:pt x="3973" y="1988"/>
                  </a:cubicBezTo>
                  <a:lnTo>
                    <a:pt x="3973" y="549"/>
                  </a:lnTo>
                  <a:lnTo>
                    <a:pt x="5429" y="2006"/>
                  </a:lnTo>
                  <a:cubicBezTo>
                    <a:pt x="5478" y="2055"/>
                    <a:pt x="5507" y="2126"/>
                    <a:pt x="5507" y="2196"/>
                  </a:cubicBezTo>
                  <a:lnTo>
                    <a:pt x="5510" y="7495"/>
                  </a:lnTo>
                  <a:cubicBezTo>
                    <a:pt x="5510" y="7505"/>
                    <a:pt x="5500" y="7512"/>
                    <a:pt x="5493" y="7512"/>
                  </a:cubicBezTo>
                  <a:lnTo>
                    <a:pt x="486" y="7512"/>
                  </a:lnTo>
                  <a:cubicBezTo>
                    <a:pt x="475" y="7512"/>
                    <a:pt x="468" y="7505"/>
                    <a:pt x="468" y="7495"/>
                  </a:cubicBezTo>
                  <a:lnTo>
                    <a:pt x="468" y="486"/>
                  </a:lnTo>
                  <a:cubicBezTo>
                    <a:pt x="468" y="475"/>
                    <a:pt x="475" y="468"/>
                    <a:pt x="486" y="468"/>
                  </a:cubicBezTo>
                  <a:close/>
                  <a:moveTo>
                    <a:pt x="482" y="0"/>
                  </a:moveTo>
                  <a:cubicBezTo>
                    <a:pt x="218" y="0"/>
                    <a:pt x="0" y="219"/>
                    <a:pt x="0" y="486"/>
                  </a:cubicBezTo>
                  <a:lnTo>
                    <a:pt x="0" y="7495"/>
                  </a:lnTo>
                  <a:cubicBezTo>
                    <a:pt x="0" y="7762"/>
                    <a:pt x="218" y="7980"/>
                    <a:pt x="482" y="7980"/>
                  </a:cubicBezTo>
                  <a:lnTo>
                    <a:pt x="5493" y="7980"/>
                  </a:lnTo>
                  <a:cubicBezTo>
                    <a:pt x="5760" y="7980"/>
                    <a:pt x="5975" y="7762"/>
                    <a:pt x="5975" y="7495"/>
                  </a:cubicBezTo>
                  <a:lnTo>
                    <a:pt x="5975" y="2196"/>
                  </a:lnTo>
                  <a:cubicBezTo>
                    <a:pt x="5975" y="1999"/>
                    <a:pt x="5897" y="1812"/>
                    <a:pt x="5760" y="1675"/>
                  </a:cubicBezTo>
                  <a:lnTo>
                    <a:pt x="4303" y="215"/>
                  </a:lnTo>
                  <a:cubicBezTo>
                    <a:pt x="4166" y="78"/>
                    <a:pt x="3976" y="0"/>
                    <a:pt x="3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5" name="Google Shape;13295;p33"/>
            <p:cNvSpPr/>
            <p:nvPr/>
          </p:nvSpPr>
          <p:spPr>
            <a:xfrm>
              <a:off x="1984528" y="2643308"/>
              <a:ext cx="68687" cy="84173"/>
            </a:xfrm>
            <a:custGeom>
              <a:rect b="b" l="l" r="r" t="t"/>
              <a:pathLst>
                <a:path extrusionOk="0" h="3234" w="2639">
                  <a:moveTo>
                    <a:pt x="1317" y="1"/>
                  </a:moveTo>
                  <a:cubicBezTo>
                    <a:pt x="1249" y="1"/>
                    <a:pt x="1180" y="30"/>
                    <a:pt x="1132" y="88"/>
                  </a:cubicBezTo>
                  <a:lnTo>
                    <a:pt x="133" y="1340"/>
                  </a:lnTo>
                  <a:cubicBezTo>
                    <a:pt x="1" y="1520"/>
                    <a:pt x="156" y="1716"/>
                    <a:pt x="325" y="1716"/>
                  </a:cubicBezTo>
                  <a:cubicBezTo>
                    <a:pt x="386" y="1716"/>
                    <a:pt x="447" y="1691"/>
                    <a:pt x="499" y="1633"/>
                  </a:cubicBezTo>
                  <a:lnTo>
                    <a:pt x="1083" y="901"/>
                  </a:lnTo>
                  <a:lnTo>
                    <a:pt x="1083" y="2987"/>
                  </a:lnTo>
                  <a:cubicBezTo>
                    <a:pt x="1076" y="3121"/>
                    <a:pt x="1182" y="3233"/>
                    <a:pt x="1315" y="3233"/>
                  </a:cubicBezTo>
                  <a:cubicBezTo>
                    <a:pt x="1449" y="3233"/>
                    <a:pt x="1558" y="3121"/>
                    <a:pt x="1551" y="2987"/>
                  </a:cubicBezTo>
                  <a:lnTo>
                    <a:pt x="1551" y="901"/>
                  </a:lnTo>
                  <a:lnTo>
                    <a:pt x="2135" y="1633"/>
                  </a:lnTo>
                  <a:cubicBezTo>
                    <a:pt x="2187" y="1695"/>
                    <a:pt x="2250" y="1721"/>
                    <a:pt x="2311" y="1721"/>
                  </a:cubicBezTo>
                  <a:cubicBezTo>
                    <a:pt x="2482" y="1721"/>
                    <a:pt x="2638" y="1519"/>
                    <a:pt x="2501" y="1340"/>
                  </a:cubicBezTo>
                  <a:lnTo>
                    <a:pt x="1498" y="88"/>
                  </a:lnTo>
                  <a:cubicBezTo>
                    <a:pt x="1453" y="30"/>
                    <a:pt x="1385" y="1"/>
                    <a:pt x="1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6" name="Google Shape;13296;p33"/>
            <p:cNvSpPr/>
            <p:nvPr/>
          </p:nvSpPr>
          <p:spPr>
            <a:xfrm>
              <a:off x="1984268" y="2481755"/>
              <a:ext cx="54554" cy="37089"/>
            </a:xfrm>
            <a:custGeom>
              <a:rect b="b" l="l" r="r" t="t"/>
              <a:pathLst>
                <a:path extrusionOk="0" h="1425" w="2096">
                  <a:moveTo>
                    <a:pt x="326" y="0"/>
                  </a:moveTo>
                  <a:cubicBezTo>
                    <a:pt x="65" y="0"/>
                    <a:pt x="1" y="395"/>
                    <a:pt x="280" y="461"/>
                  </a:cubicBezTo>
                  <a:cubicBezTo>
                    <a:pt x="822" y="574"/>
                    <a:pt x="1308" y="880"/>
                    <a:pt x="1642" y="1327"/>
                  </a:cubicBezTo>
                  <a:cubicBezTo>
                    <a:pt x="1686" y="1390"/>
                    <a:pt x="1758" y="1424"/>
                    <a:pt x="1831" y="1424"/>
                  </a:cubicBezTo>
                  <a:cubicBezTo>
                    <a:pt x="1880" y="1424"/>
                    <a:pt x="1930" y="1409"/>
                    <a:pt x="1973" y="1376"/>
                  </a:cubicBezTo>
                  <a:cubicBezTo>
                    <a:pt x="2078" y="1299"/>
                    <a:pt x="2096" y="1147"/>
                    <a:pt x="2015" y="1045"/>
                  </a:cubicBezTo>
                  <a:cubicBezTo>
                    <a:pt x="1614" y="507"/>
                    <a:pt x="1030" y="138"/>
                    <a:pt x="372" y="4"/>
                  </a:cubicBezTo>
                  <a:cubicBezTo>
                    <a:pt x="356" y="1"/>
                    <a:pt x="341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7" name="Google Shape;13297;p33"/>
            <p:cNvSpPr/>
            <p:nvPr/>
          </p:nvSpPr>
          <p:spPr>
            <a:xfrm>
              <a:off x="2088794" y="2522384"/>
              <a:ext cx="42165" cy="35371"/>
            </a:xfrm>
            <a:custGeom>
              <a:rect b="b" l="l" r="r" t="t"/>
              <a:pathLst>
                <a:path extrusionOk="0" h="1359" w="1620">
                  <a:moveTo>
                    <a:pt x="327" y="0"/>
                  </a:moveTo>
                  <a:cubicBezTo>
                    <a:pt x="97" y="0"/>
                    <a:pt x="1" y="339"/>
                    <a:pt x="237" y="448"/>
                  </a:cubicBezTo>
                  <a:lnTo>
                    <a:pt x="237" y="452"/>
                  </a:lnTo>
                  <a:cubicBezTo>
                    <a:pt x="627" y="589"/>
                    <a:pt x="951" y="867"/>
                    <a:pt x="1145" y="1233"/>
                  </a:cubicBezTo>
                  <a:cubicBezTo>
                    <a:pt x="1186" y="1314"/>
                    <a:pt x="1267" y="1359"/>
                    <a:pt x="1351" y="1359"/>
                  </a:cubicBezTo>
                  <a:cubicBezTo>
                    <a:pt x="1388" y="1359"/>
                    <a:pt x="1426" y="1350"/>
                    <a:pt x="1461" y="1332"/>
                  </a:cubicBezTo>
                  <a:cubicBezTo>
                    <a:pt x="1574" y="1272"/>
                    <a:pt x="1620" y="1131"/>
                    <a:pt x="1556" y="1015"/>
                  </a:cubicBezTo>
                  <a:cubicBezTo>
                    <a:pt x="1310" y="543"/>
                    <a:pt x="895" y="185"/>
                    <a:pt x="392" y="9"/>
                  </a:cubicBezTo>
                  <a:cubicBezTo>
                    <a:pt x="369" y="3"/>
                    <a:pt x="348" y="0"/>
                    <a:pt x="3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98" name="Google Shape;13298;p33"/>
          <p:cNvGrpSpPr/>
          <p:nvPr/>
        </p:nvGrpSpPr>
        <p:grpSpPr>
          <a:xfrm>
            <a:off x="877266" y="1990798"/>
            <a:ext cx="340934" cy="355952"/>
            <a:chOff x="877266" y="1990798"/>
            <a:chExt cx="340934" cy="355952"/>
          </a:xfrm>
        </p:grpSpPr>
        <p:sp>
          <p:nvSpPr>
            <p:cNvPr id="13299" name="Google Shape;13299;p33"/>
            <p:cNvSpPr/>
            <p:nvPr/>
          </p:nvSpPr>
          <p:spPr>
            <a:xfrm>
              <a:off x="999231" y="1996030"/>
              <a:ext cx="214310" cy="164494"/>
            </a:xfrm>
            <a:custGeom>
              <a:rect b="b" l="l" r="r" t="t"/>
              <a:pathLst>
                <a:path extrusionOk="0" h="6320" w="8234">
                  <a:moveTo>
                    <a:pt x="4583" y="0"/>
                  </a:moveTo>
                  <a:cubicBezTo>
                    <a:pt x="4541" y="0"/>
                    <a:pt x="4502" y="24"/>
                    <a:pt x="4479" y="57"/>
                  </a:cubicBezTo>
                  <a:lnTo>
                    <a:pt x="0" y="6320"/>
                  </a:lnTo>
                  <a:lnTo>
                    <a:pt x="3804" y="6320"/>
                  </a:lnTo>
                  <a:lnTo>
                    <a:pt x="8166" y="219"/>
                  </a:lnTo>
                  <a:cubicBezTo>
                    <a:pt x="8233" y="127"/>
                    <a:pt x="8166" y="0"/>
                    <a:pt x="8054" y="0"/>
                  </a:cubicBezTo>
                  <a:lnTo>
                    <a:pt x="4592" y="0"/>
                  </a:lnTo>
                  <a:cubicBezTo>
                    <a:pt x="4589" y="0"/>
                    <a:pt x="4586" y="0"/>
                    <a:pt x="4583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0" name="Google Shape;13300;p33"/>
            <p:cNvSpPr/>
            <p:nvPr/>
          </p:nvSpPr>
          <p:spPr>
            <a:xfrm>
              <a:off x="1033379" y="1995926"/>
              <a:ext cx="151688" cy="164520"/>
            </a:xfrm>
            <a:custGeom>
              <a:rect b="b" l="l" r="r" t="t"/>
              <a:pathLst>
                <a:path extrusionOk="0" h="6321" w="5828">
                  <a:moveTo>
                    <a:pt x="4522" y="1"/>
                  </a:moveTo>
                  <a:lnTo>
                    <a:pt x="0" y="6320"/>
                  </a:lnTo>
                  <a:lnTo>
                    <a:pt x="1306" y="6320"/>
                  </a:lnTo>
                  <a:lnTo>
                    <a:pt x="5827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1" name="Google Shape;13301;p33"/>
            <p:cNvSpPr/>
            <p:nvPr/>
          </p:nvSpPr>
          <p:spPr>
            <a:xfrm>
              <a:off x="1067345" y="1995926"/>
              <a:ext cx="146196" cy="164598"/>
            </a:xfrm>
            <a:custGeom>
              <a:rect b="b" l="l" r="r" t="t"/>
              <a:pathLst>
                <a:path extrusionOk="0" h="6324" w="5617">
                  <a:moveTo>
                    <a:pt x="4522" y="1"/>
                  </a:moveTo>
                  <a:lnTo>
                    <a:pt x="1" y="6324"/>
                  </a:lnTo>
                  <a:lnTo>
                    <a:pt x="1187" y="6324"/>
                  </a:lnTo>
                  <a:lnTo>
                    <a:pt x="5549" y="223"/>
                  </a:lnTo>
                  <a:cubicBezTo>
                    <a:pt x="5616" y="131"/>
                    <a:pt x="5549" y="1"/>
                    <a:pt x="5433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2" name="Google Shape;13302;p33"/>
            <p:cNvSpPr/>
            <p:nvPr/>
          </p:nvSpPr>
          <p:spPr>
            <a:xfrm>
              <a:off x="884008" y="1996030"/>
              <a:ext cx="214232" cy="164494"/>
            </a:xfrm>
            <a:custGeom>
              <a:rect b="b" l="l" r="r" t="t"/>
              <a:pathLst>
                <a:path extrusionOk="0" h="6320" w="8231">
                  <a:moveTo>
                    <a:pt x="3648" y="0"/>
                  </a:moveTo>
                  <a:cubicBezTo>
                    <a:pt x="3645" y="0"/>
                    <a:pt x="3642" y="0"/>
                    <a:pt x="3639" y="0"/>
                  </a:cubicBezTo>
                  <a:lnTo>
                    <a:pt x="180" y="0"/>
                  </a:lnTo>
                  <a:cubicBezTo>
                    <a:pt x="68" y="0"/>
                    <a:pt x="1" y="127"/>
                    <a:pt x="64" y="219"/>
                  </a:cubicBezTo>
                  <a:lnTo>
                    <a:pt x="4427" y="6320"/>
                  </a:lnTo>
                  <a:lnTo>
                    <a:pt x="8231" y="6320"/>
                  </a:lnTo>
                  <a:lnTo>
                    <a:pt x="3755" y="57"/>
                  </a:lnTo>
                  <a:cubicBezTo>
                    <a:pt x="3729" y="24"/>
                    <a:pt x="3690" y="0"/>
                    <a:pt x="364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3" name="Google Shape;13303;p33"/>
            <p:cNvSpPr/>
            <p:nvPr/>
          </p:nvSpPr>
          <p:spPr>
            <a:xfrm>
              <a:off x="914225" y="1995926"/>
              <a:ext cx="151688" cy="164520"/>
            </a:xfrm>
            <a:custGeom>
              <a:rect b="b" l="l" r="r" t="t"/>
              <a:pathLst>
                <a:path extrusionOk="0" h="6321" w="5828">
                  <a:moveTo>
                    <a:pt x="1" y="1"/>
                  </a:moveTo>
                  <a:lnTo>
                    <a:pt x="4522" y="6320"/>
                  </a:lnTo>
                  <a:lnTo>
                    <a:pt x="5828" y="6320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4" name="Google Shape;13304;p33"/>
            <p:cNvSpPr/>
            <p:nvPr/>
          </p:nvSpPr>
          <p:spPr>
            <a:xfrm>
              <a:off x="884008" y="1995926"/>
              <a:ext cx="147940" cy="164598"/>
            </a:xfrm>
            <a:custGeom>
              <a:rect b="b" l="l" r="r" t="t"/>
              <a:pathLst>
                <a:path extrusionOk="0" h="6324" w="5684">
                  <a:moveTo>
                    <a:pt x="180" y="1"/>
                  </a:moveTo>
                  <a:cubicBezTo>
                    <a:pt x="68" y="1"/>
                    <a:pt x="1" y="131"/>
                    <a:pt x="64" y="223"/>
                  </a:cubicBezTo>
                  <a:lnTo>
                    <a:pt x="4427" y="6324"/>
                  </a:lnTo>
                  <a:lnTo>
                    <a:pt x="5683" y="6324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5" name="Google Shape;13305;p33"/>
            <p:cNvSpPr/>
            <p:nvPr/>
          </p:nvSpPr>
          <p:spPr>
            <a:xfrm>
              <a:off x="1082832" y="2112971"/>
              <a:ext cx="33914" cy="47474"/>
            </a:xfrm>
            <a:custGeom>
              <a:rect b="b" l="l" r="r" t="t"/>
              <a:pathLst>
                <a:path extrusionOk="0" h="1824" w="1303">
                  <a:moveTo>
                    <a:pt x="711" y="1"/>
                  </a:moveTo>
                  <a:lnTo>
                    <a:pt x="0" y="996"/>
                  </a:lnTo>
                  <a:lnTo>
                    <a:pt x="592" y="1823"/>
                  </a:lnTo>
                  <a:lnTo>
                    <a:pt x="1081" y="1141"/>
                  </a:lnTo>
                  <a:lnTo>
                    <a:pt x="1302" y="831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6" name="Google Shape;13306;p33"/>
            <p:cNvSpPr/>
            <p:nvPr/>
          </p:nvSpPr>
          <p:spPr>
            <a:xfrm>
              <a:off x="1065810" y="2089260"/>
              <a:ext cx="35554" cy="49660"/>
            </a:xfrm>
            <a:custGeom>
              <a:rect b="b" l="l" r="r" t="t"/>
              <a:pathLst>
                <a:path extrusionOk="0" h="1908" w="1366">
                  <a:moveTo>
                    <a:pt x="711" y="0"/>
                  </a:moveTo>
                  <a:lnTo>
                    <a:pt x="0" y="992"/>
                  </a:lnTo>
                  <a:lnTo>
                    <a:pt x="654" y="1907"/>
                  </a:lnTo>
                  <a:lnTo>
                    <a:pt x="1365" y="912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7" name="Google Shape;13307;p33"/>
            <p:cNvSpPr/>
            <p:nvPr/>
          </p:nvSpPr>
          <p:spPr>
            <a:xfrm>
              <a:off x="1048762" y="2065341"/>
              <a:ext cx="35554" cy="49765"/>
            </a:xfrm>
            <a:custGeom>
              <a:rect b="b" l="l" r="r" t="t"/>
              <a:pathLst>
                <a:path extrusionOk="0" h="1912" w="1366">
                  <a:moveTo>
                    <a:pt x="708" y="1"/>
                  </a:moveTo>
                  <a:lnTo>
                    <a:pt x="1" y="993"/>
                  </a:lnTo>
                  <a:lnTo>
                    <a:pt x="655" y="1911"/>
                  </a:lnTo>
                  <a:lnTo>
                    <a:pt x="1366" y="919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8" name="Google Shape;13308;p33"/>
            <p:cNvSpPr/>
            <p:nvPr/>
          </p:nvSpPr>
          <p:spPr>
            <a:xfrm>
              <a:off x="941711" y="2132752"/>
              <a:ext cx="214050" cy="208767"/>
            </a:xfrm>
            <a:custGeom>
              <a:rect b="b" l="l" r="r" t="t"/>
              <a:pathLst>
                <a:path extrusionOk="0" h="8021" w="8224">
                  <a:moveTo>
                    <a:pt x="4112" y="1"/>
                  </a:moveTo>
                  <a:cubicBezTo>
                    <a:pt x="3946" y="1"/>
                    <a:pt x="3779" y="64"/>
                    <a:pt x="3653" y="191"/>
                  </a:cubicBezTo>
                  <a:cubicBezTo>
                    <a:pt x="3528" y="313"/>
                    <a:pt x="3362" y="378"/>
                    <a:pt x="3194" y="378"/>
                  </a:cubicBezTo>
                  <a:cubicBezTo>
                    <a:pt x="3115" y="378"/>
                    <a:pt x="3036" y="364"/>
                    <a:pt x="2960" y="335"/>
                  </a:cubicBezTo>
                  <a:cubicBezTo>
                    <a:pt x="2884" y="306"/>
                    <a:pt x="2807" y="293"/>
                    <a:pt x="2731" y="293"/>
                  </a:cubicBezTo>
                  <a:cubicBezTo>
                    <a:pt x="2469" y="293"/>
                    <a:pt x="2223" y="452"/>
                    <a:pt x="2122" y="711"/>
                  </a:cubicBezTo>
                  <a:cubicBezTo>
                    <a:pt x="2031" y="947"/>
                    <a:pt x="1805" y="1109"/>
                    <a:pt x="1549" y="1123"/>
                  </a:cubicBezTo>
                  <a:cubicBezTo>
                    <a:pt x="1193" y="1144"/>
                    <a:pt x="915" y="1450"/>
                    <a:pt x="933" y="1806"/>
                  </a:cubicBezTo>
                  <a:cubicBezTo>
                    <a:pt x="947" y="2062"/>
                    <a:pt x="810" y="2302"/>
                    <a:pt x="581" y="2418"/>
                  </a:cubicBezTo>
                  <a:cubicBezTo>
                    <a:pt x="264" y="2583"/>
                    <a:pt x="138" y="2974"/>
                    <a:pt x="300" y="3290"/>
                  </a:cubicBezTo>
                  <a:cubicBezTo>
                    <a:pt x="416" y="3519"/>
                    <a:pt x="384" y="3797"/>
                    <a:pt x="226" y="3994"/>
                  </a:cubicBezTo>
                  <a:cubicBezTo>
                    <a:pt x="0" y="4275"/>
                    <a:pt x="43" y="4684"/>
                    <a:pt x="321" y="4909"/>
                  </a:cubicBezTo>
                  <a:cubicBezTo>
                    <a:pt x="518" y="5071"/>
                    <a:pt x="606" y="5331"/>
                    <a:pt x="539" y="5581"/>
                  </a:cubicBezTo>
                  <a:cubicBezTo>
                    <a:pt x="451" y="5926"/>
                    <a:pt x="655" y="6281"/>
                    <a:pt x="1000" y="6376"/>
                  </a:cubicBezTo>
                  <a:cubicBezTo>
                    <a:pt x="1246" y="6443"/>
                    <a:pt x="1433" y="6647"/>
                    <a:pt x="1471" y="6900"/>
                  </a:cubicBezTo>
                  <a:cubicBezTo>
                    <a:pt x="1525" y="7218"/>
                    <a:pt x="1800" y="7447"/>
                    <a:pt x="2112" y="7447"/>
                  </a:cubicBezTo>
                  <a:cubicBezTo>
                    <a:pt x="2145" y="7447"/>
                    <a:pt x="2179" y="7444"/>
                    <a:pt x="2214" y="7439"/>
                  </a:cubicBezTo>
                  <a:cubicBezTo>
                    <a:pt x="2247" y="7434"/>
                    <a:pt x="2280" y="7431"/>
                    <a:pt x="2313" y="7431"/>
                  </a:cubicBezTo>
                  <a:cubicBezTo>
                    <a:pt x="2531" y="7431"/>
                    <a:pt x="2739" y="7540"/>
                    <a:pt x="2861" y="7727"/>
                  </a:cubicBezTo>
                  <a:cubicBezTo>
                    <a:pt x="2984" y="7918"/>
                    <a:pt x="3192" y="8021"/>
                    <a:pt x="3404" y="8021"/>
                  </a:cubicBezTo>
                  <a:cubicBezTo>
                    <a:pt x="3525" y="8021"/>
                    <a:pt x="3648" y="7987"/>
                    <a:pt x="3758" y="7917"/>
                  </a:cubicBezTo>
                  <a:cubicBezTo>
                    <a:pt x="3866" y="7848"/>
                    <a:pt x="3989" y="7814"/>
                    <a:pt x="4112" y="7814"/>
                  </a:cubicBezTo>
                  <a:cubicBezTo>
                    <a:pt x="4235" y="7814"/>
                    <a:pt x="4358" y="7848"/>
                    <a:pt x="4465" y="7917"/>
                  </a:cubicBezTo>
                  <a:cubicBezTo>
                    <a:pt x="4574" y="7987"/>
                    <a:pt x="4696" y="8021"/>
                    <a:pt x="4817" y="8021"/>
                  </a:cubicBezTo>
                  <a:cubicBezTo>
                    <a:pt x="5029" y="8021"/>
                    <a:pt x="5237" y="7918"/>
                    <a:pt x="5363" y="7727"/>
                  </a:cubicBezTo>
                  <a:cubicBezTo>
                    <a:pt x="5485" y="7540"/>
                    <a:pt x="5690" y="7431"/>
                    <a:pt x="5908" y="7431"/>
                  </a:cubicBezTo>
                  <a:cubicBezTo>
                    <a:pt x="5940" y="7431"/>
                    <a:pt x="5973" y="7434"/>
                    <a:pt x="6007" y="7439"/>
                  </a:cubicBezTo>
                  <a:cubicBezTo>
                    <a:pt x="6041" y="7444"/>
                    <a:pt x="6076" y="7447"/>
                    <a:pt x="6110" y="7447"/>
                  </a:cubicBezTo>
                  <a:cubicBezTo>
                    <a:pt x="6424" y="7447"/>
                    <a:pt x="6698" y="7221"/>
                    <a:pt x="6749" y="6900"/>
                  </a:cubicBezTo>
                  <a:cubicBezTo>
                    <a:pt x="6791" y="6647"/>
                    <a:pt x="6974" y="6443"/>
                    <a:pt x="7224" y="6376"/>
                  </a:cubicBezTo>
                  <a:cubicBezTo>
                    <a:pt x="7569" y="6281"/>
                    <a:pt x="7773" y="5926"/>
                    <a:pt x="7681" y="5581"/>
                  </a:cubicBezTo>
                  <a:cubicBezTo>
                    <a:pt x="7618" y="5335"/>
                    <a:pt x="7702" y="5071"/>
                    <a:pt x="7903" y="4909"/>
                  </a:cubicBezTo>
                  <a:cubicBezTo>
                    <a:pt x="8177" y="4684"/>
                    <a:pt x="8223" y="4275"/>
                    <a:pt x="7998" y="3998"/>
                  </a:cubicBezTo>
                  <a:cubicBezTo>
                    <a:pt x="7836" y="3797"/>
                    <a:pt x="7808" y="3523"/>
                    <a:pt x="7924" y="3294"/>
                  </a:cubicBezTo>
                  <a:cubicBezTo>
                    <a:pt x="8086" y="2974"/>
                    <a:pt x="7959" y="2583"/>
                    <a:pt x="7639" y="2418"/>
                  </a:cubicBezTo>
                  <a:cubicBezTo>
                    <a:pt x="7414" y="2302"/>
                    <a:pt x="7277" y="2062"/>
                    <a:pt x="7287" y="1809"/>
                  </a:cubicBezTo>
                  <a:cubicBezTo>
                    <a:pt x="7305" y="1450"/>
                    <a:pt x="7030" y="1144"/>
                    <a:pt x="6672" y="1126"/>
                  </a:cubicBezTo>
                  <a:cubicBezTo>
                    <a:pt x="6418" y="1112"/>
                    <a:pt x="6193" y="951"/>
                    <a:pt x="6102" y="711"/>
                  </a:cubicBezTo>
                  <a:cubicBezTo>
                    <a:pt x="6001" y="454"/>
                    <a:pt x="5755" y="294"/>
                    <a:pt x="5494" y="294"/>
                  </a:cubicBezTo>
                  <a:cubicBezTo>
                    <a:pt x="5416" y="294"/>
                    <a:pt x="5337" y="308"/>
                    <a:pt x="5261" y="338"/>
                  </a:cubicBezTo>
                  <a:cubicBezTo>
                    <a:pt x="5186" y="366"/>
                    <a:pt x="5109" y="379"/>
                    <a:pt x="5032" y="379"/>
                  </a:cubicBezTo>
                  <a:cubicBezTo>
                    <a:pt x="4863" y="379"/>
                    <a:pt x="4697" y="314"/>
                    <a:pt x="4571" y="191"/>
                  </a:cubicBezTo>
                  <a:cubicBezTo>
                    <a:pt x="4444" y="64"/>
                    <a:pt x="4278" y="1"/>
                    <a:pt x="4112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9" name="Google Shape;13309;p33"/>
            <p:cNvSpPr/>
            <p:nvPr/>
          </p:nvSpPr>
          <p:spPr>
            <a:xfrm>
              <a:off x="1033093" y="2132752"/>
              <a:ext cx="122668" cy="208767"/>
            </a:xfrm>
            <a:custGeom>
              <a:rect b="b" l="l" r="r" t="t"/>
              <a:pathLst>
                <a:path extrusionOk="0" h="8021" w="4713">
                  <a:moveTo>
                    <a:pt x="601" y="1"/>
                  </a:moveTo>
                  <a:cubicBezTo>
                    <a:pt x="435" y="1"/>
                    <a:pt x="268" y="64"/>
                    <a:pt x="142" y="191"/>
                  </a:cubicBezTo>
                  <a:cubicBezTo>
                    <a:pt x="99" y="229"/>
                    <a:pt x="50" y="268"/>
                    <a:pt x="1" y="296"/>
                  </a:cubicBezTo>
                  <a:cubicBezTo>
                    <a:pt x="98" y="350"/>
                    <a:pt x="207" y="378"/>
                    <a:pt x="317" y="378"/>
                  </a:cubicBezTo>
                  <a:cubicBezTo>
                    <a:pt x="394" y="378"/>
                    <a:pt x="472" y="364"/>
                    <a:pt x="546" y="335"/>
                  </a:cubicBezTo>
                  <a:cubicBezTo>
                    <a:pt x="623" y="306"/>
                    <a:pt x="702" y="292"/>
                    <a:pt x="779" y="292"/>
                  </a:cubicBezTo>
                  <a:cubicBezTo>
                    <a:pt x="1041" y="292"/>
                    <a:pt x="1287" y="450"/>
                    <a:pt x="1387" y="708"/>
                  </a:cubicBezTo>
                  <a:cubicBezTo>
                    <a:pt x="1479" y="947"/>
                    <a:pt x="1704" y="1109"/>
                    <a:pt x="1957" y="1123"/>
                  </a:cubicBezTo>
                  <a:cubicBezTo>
                    <a:pt x="2316" y="1144"/>
                    <a:pt x="2591" y="1447"/>
                    <a:pt x="2573" y="1806"/>
                  </a:cubicBezTo>
                  <a:cubicBezTo>
                    <a:pt x="2562" y="2062"/>
                    <a:pt x="2700" y="2302"/>
                    <a:pt x="2925" y="2418"/>
                  </a:cubicBezTo>
                  <a:cubicBezTo>
                    <a:pt x="3245" y="2583"/>
                    <a:pt x="3372" y="2970"/>
                    <a:pt x="3210" y="3290"/>
                  </a:cubicBezTo>
                  <a:cubicBezTo>
                    <a:pt x="3094" y="3519"/>
                    <a:pt x="3122" y="3797"/>
                    <a:pt x="3284" y="3994"/>
                  </a:cubicBezTo>
                  <a:cubicBezTo>
                    <a:pt x="3509" y="4275"/>
                    <a:pt x="3467" y="4684"/>
                    <a:pt x="3189" y="4909"/>
                  </a:cubicBezTo>
                  <a:cubicBezTo>
                    <a:pt x="2988" y="5071"/>
                    <a:pt x="2904" y="5331"/>
                    <a:pt x="2967" y="5581"/>
                  </a:cubicBezTo>
                  <a:cubicBezTo>
                    <a:pt x="3059" y="5926"/>
                    <a:pt x="2854" y="6281"/>
                    <a:pt x="2513" y="6376"/>
                  </a:cubicBezTo>
                  <a:cubicBezTo>
                    <a:pt x="2263" y="6443"/>
                    <a:pt x="2080" y="6647"/>
                    <a:pt x="2038" y="6900"/>
                  </a:cubicBezTo>
                  <a:cubicBezTo>
                    <a:pt x="1987" y="7218"/>
                    <a:pt x="1713" y="7447"/>
                    <a:pt x="1398" y="7447"/>
                  </a:cubicBezTo>
                  <a:cubicBezTo>
                    <a:pt x="1365" y="7447"/>
                    <a:pt x="1330" y="7444"/>
                    <a:pt x="1296" y="7439"/>
                  </a:cubicBezTo>
                  <a:cubicBezTo>
                    <a:pt x="1263" y="7434"/>
                    <a:pt x="1230" y="7431"/>
                    <a:pt x="1197" y="7431"/>
                  </a:cubicBezTo>
                  <a:cubicBezTo>
                    <a:pt x="979" y="7431"/>
                    <a:pt x="774" y="7540"/>
                    <a:pt x="652" y="7727"/>
                  </a:cubicBezTo>
                  <a:cubicBezTo>
                    <a:pt x="631" y="7759"/>
                    <a:pt x="606" y="7787"/>
                    <a:pt x="581" y="7815"/>
                  </a:cubicBezTo>
                  <a:cubicBezTo>
                    <a:pt x="588" y="7815"/>
                    <a:pt x="594" y="7815"/>
                    <a:pt x="600" y="7815"/>
                  </a:cubicBezTo>
                  <a:cubicBezTo>
                    <a:pt x="727" y="7815"/>
                    <a:pt x="850" y="7850"/>
                    <a:pt x="954" y="7917"/>
                  </a:cubicBezTo>
                  <a:cubicBezTo>
                    <a:pt x="1064" y="7987"/>
                    <a:pt x="1187" y="8021"/>
                    <a:pt x="1308" y="8021"/>
                  </a:cubicBezTo>
                  <a:cubicBezTo>
                    <a:pt x="1519" y="8021"/>
                    <a:pt x="1726" y="7918"/>
                    <a:pt x="1852" y="7727"/>
                  </a:cubicBezTo>
                  <a:cubicBezTo>
                    <a:pt x="1974" y="7540"/>
                    <a:pt x="2179" y="7431"/>
                    <a:pt x="2397" y="7431"/>
                  </a:cubicBezTo>
                  <a:cubicBezTo>
                    <a:pt x="2429" y="7431"/>
                    <a:pt x="2462" y="7434"/>
                    <a:pt x="2496" y="7439"/>
                  </a:cubicBezTo>
                  <a:cubicBezTo>
                    <a:pt x="2530" y="7444"/>
                    <a:pt x="2564" y="7447"/>
                    <a:pt x="2598" y="7447"/>
                  </a:cubicBezTo>
                  <a:cubicBezTo>
                    <a:pt x="2913" y="7447"/>
                    <a:pt x="3187" y="7218"/>
                    <a:pt x="3238" y="6900"/>
                  </a:cubicBezTo>
                  <a:cubicBezTo>
                    <a:pt x="3280" y="6647"/>
                    <a:pt x="3463" y="6443"/>
                    <a:pt x="3713" y="6376"/>
                  </a:cubicBezTo>
                  <a:cubicBezTo>
                    <a:pt x="4058" y="6281"/>
                    <a:pt x="4262" y="5926"/>
                    <a:pt x="4170" y="5581"/>
                  </a:cubicBezTo>
                  <a:cubicBezTo>
                    <a:pt x="4107" y="5331"/>
                    <a:pt x="4191" y="5071"/>
                    <a:pt x="4392" y="4909"/>
                  </a:cubicBezTo>
                  <a:cubicBezTo>
                    <a:pt x="4666" y="4680"/>
                    <a:pt x="4712" y="4275"/>
                    <a:pt x="4487" y="3994"/>
                  </a:cubicBezTo>
                  <a:cubicBezTo>
                    <a:pt x="4325" y="3797"/>
                    <a:pt x="4297" y="3519"/>
                    <a:pt x="4413" y="3290"/>
                  </a:cubicBezTo>
                  <a:cubicBezTo>
                    <a:pt x="4575" y="2970"/>
                    <a:pt x="4448" y="2583"/>
                    <a:pt x="4128" y="2418"/>
                  </a:cubicBezTo>
                  <a:cubicBezTo>
                    <a:pt x="3903" y="2302"/>
                    <a:pt x="3766" y="2062"/>
                    <a:pt x="3776" y="1806"/>
                  </a:cubicBezTo>
                  <a:cubicBezTo>
                    <a:pt x="3794" y="1447"/>
                    <a:pt x="3519" y="1144"/>
                    <a:pt x="3161" y="1123"/>
                  </a:cubicBezTo>
                  <a:cubicBezTo>
                    <a:pt x="2907" y="1109"/>
                    <a:pt x="2682" y="947"/>
                    <a:pt x="2591" y="708"/>
                  </a:cubicBezTo>
                  <a:cubicBezTo>
                    <a:pt x="2490" y="450"/>
                    <a:pt x="2243" y="292"/>
                    <a:pt x="1981" y="292"/>
                  </a:cubicBezTo>
                  <a:cubicBezTo>
                    <a:pt x="1904" y="292"/>
                    <a:pt x="1826" y="306"/>
                    <a:pt x="1750" y="335"/>
                  </a:cubicBezTo>
                  <a:cubicBezTo>
                    <a:pt x="1674" y="364"/>
                    <a:pt x="1594" y="378"/>
                    <a:pt x="1516" y="378"/>
                  </a:cubicBezTo>
                  <a:cubicBezTo>
                    <a:pt x="1347" y="378"/>
                    <a:pt x="1182" y="313"/>
                    <a:pt x="1060" y="191"/>
                  </a:cubicBezTo>
                  <a:cubicBezTo>
                    <a:pt x="933" y="64"/>
                    <a:pt x="767" y="1"/>
                    <a:pt x="601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0" name="Google Shape;13310;p33"/>
            <p:cNvSpPr/>
            <p:nvPr/>
          </p:nvSpPr>
          <p:spPr>
            <a:xfrm>
              <a:off x="969820" y="2158207"/>
              <a:ext cx="157831" cy="157727"/>
            </a:xfrm>
            <a:custGeom>
              <a:rect b="b" l="l" r="r" t="t"/>
              <a:pathLst>
                <a:path extrusionOk="0" h="6060" w="6064">
                  <a:moveTo>
                    <a:pt x="3030" y="1"/>
                  </a:moveTo>
                  <a:cubicBezTo>
                    <a:pt x="1359" y="1"/>
                    <a:pt x="1" y="1355"/>
                    <a:pt x="1" y="3030"/>
                  </a:cubicBezTo>
                  <a:cubicBezTo>
                    <a:pt x="1" y="4705"/>
                    <a:pt x="1359" y="6059"/>
                    <a:pt x="3030" y="6059"/>
                  </a:cubicBezTo>
                  <a:cubicBezTo>
                    <a:pt x="4705" y="6059"/>
                    <a:pt x="6063" y="4705"/>
                    <a:pt x="6063" y="3030"/>
                  </a:cubicBezTo>
                  <a:cubicBezTo>
                    <a:pt x="6063" y="1355"/>
                    <a:pt x="4705" y="1"/>
                    <a:pt x="3030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1" name="Google Shape;13311;p33"/>
            <p:cNvSpPr/>
            <p:nvPr/>
          </p:nvSpPr>
          <p:spPr>
            <a:xfrm>
              <a:off x="1033093" y="2158207"/>
              <a:ext cx="98748" cy="157753"/>
            </a:xfrm>
            <a:custGeom>
              <a:rect b="b" l="l" r="r" t="t"/>
              <a:pathLst>
                <a:path extrusionOk="0" h="6061" w="3794">
                  <a:moveTo>
                    <a:pt x="559" y="0"/>
                  </a:moveTo>
                  <a:cubicBezTo>
                    <a:pt x="370" y="0"/>
                    <a:pt x="184" y="21"/>
                    <a:pt x="1" y="60"/>
                  </a:cubicBezTo>
                  <a:cubicBezTo>
                    <a:pt x="1412" y="345"/>
                    <a:pt x="2429" y="1587"/>
                    <a:pt x="2429" y="3030"/>
                  </a:cubicBezTo>
                  <a:cubicBezTo>
                    <a:pt x="2429" y="4469"/>
                    <a:pt x="1412" y="5711"/>
                    <a:pt x="1" y="6000"/>
                  </a:cubicBezTo>
                  <a:cubicBezTo>
                    <a:pt x="204" y="6041"/>
                    <a:pt x="407" y="6061"/>
                    <a:pt x="606" y="6061"/>
                  </a:cubicBezTo>
                  <a:cubicBezTo>
                    <a:pt x="2126" y="6061"/>
                    <a:pt x="3459" y="4910"/>
                    <a:pt x="3614" y="3333"/>
                  </a:cubicBezTo>
                  <a:cubicBezTo>
                    <a:pt x="3794" y="1551"/>
                    <a:pt x="2397" y="1"/>
                    <a:pt x="609" y="1"/>
                  </a:cubicBezTo>
                  <a:cubicBezTo>
                    <a:pt x="607" y="1"/>
                    <a:pt x="605" y="1"/>
                    <a:pt x="603" y="1"/>
                  </a:cubicBezTo>
                  <a:cubicBezTo>
                    <a:pt x="588" y="0"/>
                    <a:pt x="573" y="0"/>
                    <a:pt x="559" y="0"/>
                  </a:cubicBez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2" name="Google Shape;13312;p33"/>
            <p:cNvSpPr/>
            <p:nvPr/>
          </p:nvSpPr>
          <p:spPr>
            <a:xfrm>
              <a:off x="877266" y="1990798"/>
              <a:ext cx="340934" cy="355952"/>
            </a:xfrm>
            <a:custGeom>
              <a:rect b="b" l="l" r="r" t="t"/>
              <a:pathLst>
                <a:path extrusionOk="0" h="13676" w="13099">
                  <a:moveTo>
                    <a:pt x="10129" y="399"/>
                  </a:moveTo>
                  <a:lnTo>
                    <a:pt x="7244" y="4431"/>
                  </a:lnTo>
                  <a:lnTo>
                    <a:pt x="6836" y="3861"/>
                  </a:lnTo>
                  <a:lnTo>
                    <a:pt x="9309" y="399"/>
                  </a:lnTo>
                  <a:close/>
                  <a:moveTo>
                    <a:pt x="11435" y="399"/>
                  </a:moveTo>
                  <a:lnTo>
                    <a:pt x="7898" y="5345"/>
                  </a:lnTo>
                  <a:lnTo>
                    <a:pt x="7490" y="4775"/>
                  </a:lnTo>
                  <a:lnTo>
                    <a:pt x="10622" y="402"/>
                  </a:lnTo>
                  <a:lnTo>
                    <a:pt x="11435" y="399"/>
                  </a:lnTo>
                  <a:close/>
                  <a:moveTo>
                    <a:pt x="2624" y="399"/>
                  </a:moveTo>
                  <a:lnTo>
                    <a:pt x="6174" y="5363"/>
                  </a:lnTo>
                  <a:cubicBezTo>
                    <a:pt x="6108" y="5398"/>
                    <a:pt x="6044" y="5448"/>
                    <a:pt x="5988" y="5504"/>
                  </a:cubicBezTo>
                  <a:cubicBezTo>
                    <a:pt x="5903" y="5586"/>
                    <a:pt x="5788" y="5633"/>
                    <a:pt x="5671" y="5633"/>
                  </a:cubicBezTo>
                  <a:cubicBezTo>
                    <a:pt x="5628" y="5633"/>
                    <a:pt x="5584" y="5626"/>
                    <a:pt x="5541" y="5613"/>
                  </a:cubicBezTo>
                  <a:lnTo>
                    <a:pt x="1812" y="399"/>
                  </a:lnTo>
                  <a:close/>
                  <a:moveTo>
                    <a:pt x="3866" y="399"/>
                  </a:moveTo>
                  <a:lnTo>
                    <a:pt x="7606" y="5623"/>
                  </a:lnTo>
                  <a:cubicBezTo>
                    <a:pt x="7575" y="5630"/>
                    <a:pt x="7543" y="5633"/>
                    <a:pt x="7511" y="5633"/>
                  </a:cubicBezTo>
                  <a:cubicBezTo>
                    <a:pt x="7392" y="5633"/>
                    <a:pt x="7277" y="5587"/>
                    <a:pt x="7191" y="5504"/>
                  </a:cubicBezTo>
                  <a:cubicBezTo>
                    <a:pt x="7029" y="5345"/>
                    <a:pt x="6815" y="5258"/>
                    <a:pt x="6593" y="5258"/>
                  </a:cubicBezTo>
                  <a:lnTo>
                    <a:pt x="3117" y="399"/>
                  </a:lnTo>
                  <a:close/>
                  <a:moveTo>
                    <a:pt x="1319" y="399"/>
                  </a:moveTo>
                  <a:lnTo>
                    <a:pt x="5017" y="5571"/>
                  </a:lnTo>
                  <a:cubicBezTo>
                    <a:pt x="4809" y="5620"/>
                    <a:pt x="4626" y="5743"/>
                    <a:pt x="4507" y="5919"/>
                  </a:cubicBezTo>
                  <a:lnTo>
                    <a:pt x="555" y="399"/>
                  </a:lnTo>
                  <a:close/>
                  <a:moveTo>
                    <a:pt x="12620" y="399"/>
                  </a:moveTo>
                  <a:lnTo>
                    <a:pt x="8673" y="5919"/>
                  </a:lnTo>
                  <a:cubicBezTo>
                    <a:pt x="8560" y="5761"/>
                    <a:pt x="8402" y="5645"/>
                    <a:pt x="8219" y="5585"/>
                  </a:cubicBezTo>
                  <a:lnTo>
                    <a:pt x="11931" y="399"/>
                  </a:lnTo>
                  <a:close/>
                  <a:moveTo>
                    <a:pt x="6588" y="5656"/>
                  </a:moveTo>
                  <a:cubicBezTo>
                    <a:pt x="6703" y="5656"/>
                    <a:pt x="6818" y="5699"/>
                    <a:pt x="6906" y="5785"/>
                  </a:cubicBezTo>
                  <a:cubicBezTo>
                    <a:pt x="7071" y="5947"/>
                    <a:pt x="7288" y="6033"/>
                    <a:pt x="7510" y="6033"/>
                  </a:cubicBezTo>
                  <a:cubicBezTo>
                    <a:pt x="7611" y="6033"/>
                    <a:pt x="7713" y="6015"/>
                    <a:pt x="7811" y="5979"/>
                  </a:cubicBezTo>
                  <a:cubicBezTo>
                    <a:pt x="7863" y="5959"/>
                    <a:pt x="7917" y="5949"/>
                    <a:pt x="7970" y="5949"/>
                  </a:cubicBezTo>
                  <a:cubicBezTo>
                    <a:pt x="8151" y="5949"/>
                    <a:pt x="8320" y="6059"/>
                    <a:pt x="8391" y="6236"/>
                  </a:cubicBezTo>
                  <a:cubicBezTo>
                    <a:pt x="8398" y="6253"/>
                    <a:pt x="8405" y="6267"/>
                    <a:pt x="8412" y="6281"/>
                  </a:cubicBezTo>
                  <a:cubicBezTo>
                    <a:pt x="8461" y="6415"/>
                    <a:pt x="8553" y="6528"/>
                    <a:pt x="8673" y="6605"/>
                  </a:cubicBezTo>
                  <a:cubicBezTo>
                    <a:pt x="8806" y="6707"/>
                    <a:pt x="8968" y="6770"/>
                    <a:pt x="9137" y="6781"/>
                  </a:cubicBezTo>
                  <a:cubicBezTo>
                    <a:pt x="9383" y="6795"/>
                    <a:pt x="9573" y="7006"/>
                    <a:pt x="9563" y="7252"/>
                  </a:cubicBezTo>
                  <a:cubicBezTo>
                    <a:pt x="9545" y="7587"/>
                    <a:pt x="9728" y="7900"/>
                    <a:pt x="10024" y="8051"/>
                  </a:cubicBezTo>
                  <a:cubicBezTo>
                    <a:pt x="10245" y="8167"/>
                    <a:pt x="10330" y="8435"/>
                    <a:pt x="10221" y="8656"/>
                  </a:cubicBezTo>
                  <a:cubicBezTo>
                    <a:pt x="10069" y="8955"/>
                    <a:pt x="10108" y="9314"/>
                    <a:pt x="10316" y="9575"/>
                  </a:cubicBezTo>
                  <a:cubicBezTo>
                    <a:pt x="10470" y="9768"/>
                    <a:pt x="10442" y="10050"/>
                    <a:pt x="10249" y="10208"/>
                  </a:cubicBezTo>
                  <a:cubicBezTo>
                    <a:pt x="9992" y="10419"/>
                    <a:pt x="9879" y="10764"/>
                    <a:pt x="9964" y="11088"/>
                  </a:cubicBezTo>
                  <a:cubicBezTo>
                    <a:pt x="10027" y="11327"/>
                    <a:pt x="9886" y="11573"/>
                    <a:pt x="9647" y="11636"/>
                  </a:cubicBezTo>
                  <a:cubicBezTo>
                    <a:pt x="9323" y="11728"/>
                    <a:pt x="9084" y="11995"/>
                    <a:pt x="9031" y="12323"/>
                  </a:cubicBezTo>
                  <a:cubicBezTo>
                    <a:pt x="8993" y="12545"/>
                    <a:pt x="8803" y="12701"/>
                    <a:pt x="8588" y="12701"/>
                  </a:cubicBezTo>
                  <a:cubicBezTo>
                    <a:pt x="8565" y="12701"/>
                    <a:pt x="8541" y="12699"/>
                    <a:pt x="8518" y="12696"/>
                  </a:cubicBezTo>
                  <a:cubicBezTo>
                    <a:pt x="8475" y="12689"/>
                    <a:pt x="8433" y="12686"/>
                    <a:pt x="8391" y="12686"/>
                  </a:cubicBezTo>
                  <a:cubicBezTo>
                    <a:pt x="8105" y="12686"/>
                    <a:pt x="7833" y="12830"/>
                    <a:pt x="7673" y="13072"/>
                  </a:cubicBezTo>
                  <a:cubicBezTo>
                    <a:pt x="7586" y="13205"/>
                    <a:pt x="7440" y="13277"/>
                    <a:pt x="7293" y="13277"/>
                  </a:cubicBezTo>
                  <a:cubicBezTo>
                    <a:pt x="7209" y="13277"/>
                    <a:pt x="7125" y="13254"/>
                    <a:pt x="7051" y="13206"/>
                  </a:cubicBezTo>
                  <a:cubicBezTo>
                    <a:pt x="6910" y="13114"/>
                    <a:pt x="6749" y="13068"/>
                    <a:pt x="6588" y="13068"/>
                  </a:cubicBezTo>
                  <a:cubicBezTo>
                    <a:pt x="6427" y="13068"/>
                    <a:pt x="6266" y="13114"/>
                    <a:pt x="6125" y="13206"/>
                  </a:cubicBezTo>
                  <a:cubicBezTo>
                    <a:pt x="6050" y="13254"/>
                    <a:pt x="5966" y="13277"/>
                    <a:pt x="5883" y="13277"/>
                  </a:cubicBezTo>
                  <a:cubicBezTo>
                    <a:pt x="5735" y="13277"/>
                    <a:pt x="5590" y="13205"/>
                    <a:pt x="5502" y="13072"/>
                  </a:cubicBezTo>
                  <a:cubicBezTo>
                    <a:pt x="5343" y="12830"/>
                    <a:pt x="5071" y="12686"/>
                    <a:pt x="4787" y="12686"/>
                  </a:cubicBezTo>
                  <a:cubicBezTo>
                    <a:pt x="4745" y="12686"/>
                    <a:pt x="4703" y="12689"/>
                    <a:pt x="4661" y="12696"/>
                  </a:cubicBezTo>
                  <a:cubicBezTo>
                    <a:pt x="4637" y="12699"/>
                    <a:pt x="4614" y="12701"/>
                    <a:pt x="4590" y="12701"/>
                  </a:cubicBezTo>
                  <a:cubicBezTo>
                    <a:pt x="4372" y="12701"/>
                    <a:pt x="4182" y="12545"/>
                    <a:pt x="4144" y="12323"/>
                  </a:cubicBezTo>
                  <a:cubicBezTo>
                    <a:pt x="4091" y="11995"/>
                    <a:pt x="3852" y="11724"/>
                    <a:pt x="3529" y="11636"/>
                  </a:cubicBezTo>
                  <a:cubicBezTo>
                    <a:pt x="3289" y="11573"/>
                    <a:pt x="3149" y="11327"/>
                    <a:pt x="3212" y="11088"/>
                  </a:cubicBezTo>
                  <a:cubicBezTo>
                    <a:pt x="3296" y="10764"/>
                    <a:pt x="3187" y="10419"/>
                    <a:pt x="2927" y="10208"/>
                  </a:cubicBezTo>
                  <a:cubicBezTo>
                    <a:pt x="2737" y="10050"/>
                    <a:pt x="2705" y="9768"/>
                    <a:pt x="2860" y="9575"/>
                  </a:cubicBezTo>
                  <a:cubicBezTo>
                    <a:pt x="3068" y="9314"/>
                    <a:pt x="3106" y="8955"/>
                    <a:pt x="2959" y="8656"/>
                  </a:cubicBezTo>
                  <a:cubicBezTo>
                    <a:pt x="2846" y="8435"/>
                    <a:pt x="2934" y="8164"/>
                    <a:pt x="3152" y="8051"/>
                  </a:cubicBezTo>
                  <a:cubicBezTo>
                    <a:pt x="3451" y="7900"/>
                    <a:pt x="3631" y="7587"/>
                    <a:pt x="3613" y="7252"/>
                  </a:cubicBezTo>
                  <a:cubicBezTo>
                    <a:pt x="3602" y="7006"/>
                    <a:pt x="3792" y="6795"/>
                    <a:pt x="4039" y="6781"/>
                  </a:cubicBezTo>
                  <a:cubicBezTo>
                    <a:pt x="4299" y="6763"/>
                    <a:pt x="4538" y="6633"/>
                    <a:pt x="4686" y="6422"/>
                  </a:cubicBezTo>
                  <a:lnTo>
                    <a:pt x="4697" y="6408"/>
                  </a:lnTo>
                  <a:cubicBezTo>
                    <a:pt x="4732" y="6355"/>
                    <a:pt x="4764" y="6299"/>
                    <a:pt x="4788" y="6236"/>
                  </a:cubicBezTo>
                  <a:cubicBezTo>
                    <a:pt x="4856" y="6059"/>
                    <a:pt x="5027" y="5949"/>
                    <a:pt x="5208" y="5949"/>
                  </a:cubicBezTo>
                  <a:cubicBezTo>
                    <a:pt x="5262" y="5949"/>
                    <a:pt x="5316" y="5959"/>
                    <a:pt x="5369" y="5979"/>
                  </a:cubicBezTo>
                  <a:cubicBezTo>
                    <a:pt x="5467" y="6015"/>
                    <a:pt x="5568" y="6033"/>
                    <a:pt x="5669" y="6033"/>
                  </a:cubicBezTo>
                  <a:cubicBezTo>
                    <a:pt x="5891" y="6033"/>
                    <a:pt x="6107" y="5947"/>
                    <a:pt x="6269" y="5785"/>
                  </a:cubicBezTo>
                  <a:cubicBezTo>
                    <a:pt x="6357" y="5699"/>
                    <a:pt x="6473" y="5656"/>
                    <a:pt x="6588" y="5656"/>
                  </a:cubicBezTo>
                  <a:close/>
                  <a:moveTo>
                    <a:pt x="12745" y="1"/>
                  </a:moveTo>
                  <a:cubicBezTo>
                    <a:pt x="12742" y="1"/>
                    <a:pt x="12739" y="1"/>
                    <a:pt x="12736" y="1"/>
                  </a:cubicBezTo>
                  <a:lnTo>
                    <a:pt x="9278" y="1"/>
                  </a:lnTo>
                  <a:cubicBezTo>
                    <a:pt x="9169" y="1"/>
                    <a:pt x="9067" y="54"/>
                    <a:pt x="9000" y="142"/>
                  </a:cubicBezTo>
                  <a:lnTo>
                    <a:pt x="6590" y="3512"/>
                  </a:lnTo>
                  <a:lnTo>
                    <a:pt x="4176" y="142"/>
                  </a:lnTo>
                  <a:cubicBezTo>
                    <a:pt x="4113" y="54"/>
                    <a:pt x="4007" y="1"/>
                    <a:pt x="3898" y="1"/>
                  </a:cubicBezTo>
                  <a:lnTo>
                    <a:pt x="439" y="1"/>
                  </a:lnTo>
                  <a:cubicBezTo>
                    <a:pt x="438" y="1"/>
                    <a:pt x="436" y="1"/>
                    <a:pt x="435" y="1"/>
                  </a:cubicBezTo>
                  <a:cubicBezTo>
                    <a:pt x="160" y="1"/>
                    <a:pt x="0" y="315"/>
                    <a:pt x="161" y="539"/>
                  </a:cubicBezTo>
                  <a:lnTo>
                    <a:pt x="4271" y="6281"/>
                  </a:lnTo>
                  <a:cubicBezTo>
                    <a:pt x="4201" y="6341"/>
                    <a:pt x="4109" y="6373"/>
                    <a:pt x="4018" y="6380"/>
                  </a:cubicBezTo>
                  <a:cubicBezTo>
                    <a:pt x="3550" y="6408"/>
                    <a:pt x="3191" y="6806"/>
                    <a:pt x="3212" y="7274"/>
                  </a:cubicBezTo>
                  <a:cubicBezTo>
                    <a:pt x="3222" y="7450"/>
                    <a:pt x="3127" y="7615"/>
                    <a:pt x="2969" y="7696"/>
                  </a:cubicBezTo>
                  <a:cubicBezTo>
                    <a:pt x="2554" y="7910"/>
                    <a:pt x="2389" y="8421"/>
                    <a:pt x="2596" y="8839"/>
                  </a:cubicBezTo>
                  <a:cubicBezTo>
                    <a:pt x="2677" y="8998"/>
                    <a:pt x="2656" y="9188"/>
                    <a:pt x="2547" y="9325"/>
                  </a:cubicBezTo>
                  <a:cubicBezTo>
                    <a:pt x="2255" y="9691"/>
                    <a:pt x="2311" y="10222"/>
                    <a:pt x="2674" y="10518"/>
                  </a:cubicBezTo>
                  <a:cubicBezTo>
                    <a:pt x="2807" y="10630"/>
                    <a:pt x="2867" y="10813"/>
                    <a:pt x="2825" y="10982"/>
                  </a:cubicBezTo>
                  <a:cubicBezTo>
                    <a:pt x="2705" y="11436"/>
                    <a:pt x="2973" y="11897"/>
                    <a:pt x="3426" y="12024"/>
                  </a:cubicBezTo>
                  <a:cubicBezTo>
                    <a:pt x="3595" y="12069"/>
                    <a:pt x="3722" y="12210"/>
                    <a:pt x="3754" y="12386"/>
                  </a:cubicBezTo>
                  <a:cubicBezTo>
                    <a:pt x="3824" y="12803"/>
                    <a:pt x="4185" y="13099"/>
                    <a:pt x="4595" y="13099"/>
                  </a:cubicBezTo>
                  <a:cubicBezTo>
                    <a:pt x="4638" y="13099"/>
                    <a:pt x="4681" y="13096"/>
                    <a:pt x="4725" y="13090"/>
                  </a:cubicBezTo>
                  <a:cubicBezTo>
                    <a:pt x="4746" y="13087"/>
                    <a:pt x="4768" y="13085"/>
                    <a:pt x="4789" y="13085"/>
                  </a:cubicBezTo>
                  <a:cubicBezTo>
                    <a:pt x="4942" y="13085"/>
                    <a:pt x="5085" y="13161"/>
                    <a:pt x="5168" y="13294"/>
                  </a:cubicBezTo>
                  <a:cubicBezTo>
                    <a:pt x="5334" y="13540"/>
                    <a:pt x="5606" y="13676"/>
                    <a:pt x="5883" y="13676"/>
                  </a:cubicBezTo>
                  <a:cubicBezTo>
                    <a:pt x="6041" y="13676"/>
                    <a:pt x="6200" y="13632"/>
                    <a:pt x="6343" y="13540"/>
                  </a:cubicBezTo>
                  <a:cubicBezTo>
                    <a:pt x="6417" y="13492"/>
                    <a:pt x="6503" y="13469"/>
                    <a:pt x="6588" y="13469"/>
                  </a:cubicBezTo>
                  <a:cubicBezTo>
                    <a:pt x="6673" y="13469"/>
                    <a:pt x="6758" y="13492"/>
                    <a:pt x="6832" y="13540"/>
                  </a:cubicBezTo>
                  <a:cubicBezTo>
                    <a:pt x="6975" y="13632"/>
                    <a:pt x="7135" y="13676"/>
                    <a:pt x="7293" y="13676"/>
                  </a:cubicBezTo>
                  <a:cubicBezTo>
                    <a:pt x="7571" y="13676"/>
                    <a:pt x="7844" y="13540"/>
                    <a:pt x="8008" y="13294"/>
                  </a:cubicBezTo>
                  <a:cubicBezTo>
                    <a:pt x="8090" y="13163"/>
                    <a:pt x="8232" y="13087"/>
                    <a:pt x="8383" y="13087"/>
                  </a:cubicBezTo>
                  <a:cubicBezTo>
                    <a:pt x="8407" y="13087"/>
                    <a:pt x="8430" y="13089"/>
                    <a:pt x="8454" y="13093"/>
                  </a:cubicBezTo>
                  <a:cubicBezTo>
                    <a:pt x="8498" y="13100"/>
                    <a:pt x="8541" y="13103"/>
                    <a:pt x="8584" y="13103"/>
                  </a:cubicBezTo>
                  <a:cubicBezTo>
                    <a:pt x="8994" y="13103"/>
                    <a:pt x="9355" y="12807"/>
                    <a:pt x="9425" y="12389"/>
                  </a:cubicBezTo>
                  <a:cubicBezTo>
                    <a:pt x="9454" y="12213"/>
                    <a:pt x="9584" y="12073"/>
                    <a:pt x="9753" y="12024"/>
                  </a:cubicBezTo>
                  <a:cubicBezTo>
                    <a:pt x="10203" y="11900"/>
                    <a:pt x="10470" y="11436"/>
                    <a:pt x="10354" y="10986"/>
                  </a:cubicBezTo>
                  <a:cubicBezTo>
                    <a:pt x="10309" y="10813"/>
                    <a:pt x="10368" y="10634"/>
                    <a:pt x="10506" y="10521"/>
                  </a:cubicBezTo>
                  <a:cubicBezTo>
                    <a:pt x="10865" y="10222"/>
                    <a:pt x="10921" y="9691"/>
                    <a:pt x="10629" y="9325"/>
                  </a:cubicBezTo>
                  <a:cubicBezTo>
                    <a:pt x="10520" y="9188"/>
                    <a:pt x="10499" y="8998"/>
                    <a:pt x="10580" y="8839"/>
                  </a:cubicBezTo>
                  <a:cubicBezTo>
                    <a:pt x="10791" y="8421"/>
                    <a:pt x="10625" y="7910"/>
                    <a:pt x="10207" y="7696"/>
                  </a:cubicBezTo>
                  <a:cubicBezTo>
                    <a:pt x="10052" y="7615"/>
                    <a:pt x="9957" y="7450"/>
                    <a:pt x="9964" y="7274"/>
                  </a:cubicBezTo>
                  <a:cubicBezTo>
                    <a:pt x="9985" y="6806"/>
                    <a:pt x="9626" y="6405"/>
                    <a:pt x="9158" y="6380"/>
                  </a:cubicBezTo>
                  <a:cubicBezTo>
                    <a:pt x="9067" y="6373"/>
                    <a:pt x="8975" y="6341"/>
                    <a:pt x="8901" y="6281"/>
                  </a:cubicBezTo>
                  <a:lnTo>
                    <a:pt x="13014" y="539"/>
                  </a:lnTo>
                  <a:cubicBezTo>
                    <a:pt x="13088" y="434"/>
                    <a:pt x="13099" y="296"/>
                    <a:pt x="13039" y="184"/>
                  </a:cubicBezTo>
                  <a:cubicBezTo>
                    <a:pt x="12984" y="74"/>
                    <a:pt x="12872" y="1"/>
                    <a:pt x="127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3" name="Google Shape;13313;p33"/>
            <p:cNvSpPr/>
            <p:nvPr/>
          </p:nvSpPr>
          <p:spPr>
            <a:xfrm>
              <a:off x="965057" y="2152923"/>
              <a:ext cx="167149" cy="77640"/>
            </a:xfrm>
            <a:custGeom>
              <a:rect b="b" l="l" r="r" t="t"/>
              <a:pathLst>
                <a:path extrusionOk="0" h="2983" w="6422">
                  <a:moveTo>
                    <a:pt x="3217" y="1"/>
                  </a:moveTo>
                  <a:cubicBezTo>
                    <a:pt x="2451" y="1"/>
                    <a:pt x="1697" y="274"/>
                    <a:pt x="1102" y="791"/>
                  </a:cubicBezTo>
                  <a:cubicBezTo>
                    <a:pt x="521" y="1291"/>
                    <a:pt x="141" y="1984"/>
                    <a:pt x="25" y="2740"/>
                  </a:cubicBezTo>
                  <a:cubicBezTo>
                    <a:pt x="1" y="2853"/>
                    <a:pt x="75" y="2962"/>
                    <a:pt x="191" y="2980"/>
                  </a:cubicBezTo>
                  <a:cubicBezTo>
                    <a:pt x="201" y="2981"/>
                    <a:pt x="211" y="2982"/>
                    <a:pt x="222" y="2982"/>
                  </a:cubicBezTo>
                  <a:cubicBezTo>
                    <a:pt x="322" y="2982"/>
                    <a:pt x="410" y="2906"/>
                    <a:pt x="419" y="2800"/>
                  </a:cubicBezTo>
                  <a:cubicBezTo>
                    <a:pt x="634" y="1421"/>
                    <a:pt x="1820" y="404"/>
                    <a:pt x="3217" y="404"/>
                  </a:cubicBezTo>
                  <a:cubicBezTo>
                    <a:pt x="4613" y="404"/>
                    <a:pt x="5799" y="1421"/>
                    <a:pt x="6014" y="2800"/>
                  </a:cubicBezTo>
                  <a:cubicBezTo>
                    <a:pt x="6037" y="2909"/>
                    <a:pt x="6122" y="2959"/>
                    <a:pt x="6207" y="2959"/>
                  </a:cubicBezTo>
                  <a:cubicBezTo>
                    <a:pt x="6314" y="2959"/>
                    <a:pt x="6422" y="2880"/>
                    <a:pt x="6408" y="2740"/>
                  </a:cubicBezTo>
                  <a:cubicBezTo>
                    <a:pt x="6232" y="1579"/>
                    <a:pt x="5433" y="605"/>
                    <a:pt x="4332" y="200"/>
                  </a:cubicBezTo>
                  <a:cubicBezTo>
                    <a:pt x="3969" y="66"/>
                    <a:pt x="3592" y="1"/>
                    <a:pt x="3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4" name="Google Shape;13314;p33"/>
            <p:cNvSpPr/>
            <p:nvPr/>
          </p:nvSpPr>
          <p:spPr>
            <a:xfrm>
              <a:off x="964849" y="2243785"/>
              <a:ext cx="167461" cy="77380"/>
            </a:xfrm>
            <a:custGeom>
              <a:rect b="b" l="l" r="r" t="t"/>
              <a:pathLst>
                <a:path extrusionOk="0" h="2973" w="6434">
                  <a:moveTo>
                    <a:pt x="232" y="1"/>
                  </a:moveTo>
                  <a:cubicBezTo>
                    <a:pt x="117" y="1"/>
                    <a:pt x="0" y="89"/>
                    <a:pt x="33" y="242"/>
                  </a:cubicBezTo>
                  <a:cubicBezTo>
                    <a:pt x="279" y="1816"/>
                    <a:pt x="1630" y="2972"/>
                    <a:pt x="3221" y="2972"/>
                  </a:cubicBezTo>
                  <a:cubicBezTo>
                    <a:pt x="3223" y="2972"/>
                    <a:pt x="3226" y="2972"/>
                    <a:pt x="3228" y="2972"/>
                  </a:cubicBezTo>
                  <a:cubicBezTo>
                    <a:pt x="4822" y="2972"/>
                    <a:pt x="6173" y="1807"/>
                    <a:pt x="6416" y="231"/>
                  </a:cubicBezTo>
                  <a:cubicBezTo>
                    <a:pt x="6433" y="122"/>
                    <a:pt x="6360" y="20"/>
                    <a:pt x="6247" y="6"/>
                  </a:cubicBezTo>
                  <a:cubicBezTo>
                    <a:pt x="6236" y="4"/>
                    <a:pt x="6225" y="3"/>
                    <a:pt x="6215" y="3"/>
                  </a:cubicBezTo>
                  <a:cubicBezTo>
                    <a:pt x="6119" y="3"/>
                    <a:pt x="6034" y="73"/>
                    <a:pt x="6022" y="171"/>
                  </a:cubicBezTo>
                  <a:cubicBezTo>
                    <a:pt x="5807" y="1551"/>
                    <a:pt x="4621" y="2567"/>
                    <a:pt x="3228" y="2571"/>
                  </a:cubicBezTo>
                  <a:cubicBezTo>
                    <a:pt x="1831" y="2571"/>
                    <a:pt x="646" y="1558"/>
                    <a:pt x="427" y="182"/>
                  </a:cubicBezTo>
                  <a:cubicBezTo>
                    <a:pt x="415" y="57"/>
                    <a:pt x="324" y="1"/>
                    <a:pt x="2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5" name="Google Shape;13315;p33"/>
            <p:cNvSpPr/>
            <p:nvPr/>
          </p:nvSpPr>
          <p:spPr>
            <a:xfrm>
              <a:off x="1033093" y="2201595"/>
              <a:ext cx="19364" cy="71029"/>
            </a:xfrm>
            <a:custGeom>
              <a:rect b="b" l="l" r="r" t="t"/>
              <a:pathLst>
                <a:path extrusionOk="0" h="2729" w="744">
                  <a:moveTo>
                    <a:pt x="556" y="1"/>
                  </a:moveTo>
                  <a:cubicBezTo>
                    <a:pt x="521" y="1"/>
                    <a:pt x="488" y="15"/>
                    <a:pt x="465" y="40"/>
                  </a:cubicBezTo>
                  <a:lnTo>
                    <a:pt x="78" y="413"/>
                  </a:lnTo>
                  <a:cubicBezTo>
                    <a:pt x="29" y="448"/>
                    <a:pt x="1" y="505"/>
                    <a:pt x="1" y="564"/>
                  </a:cubicBezTo>
                  <a:cubicBezTo>
                    <a:pt x="1" y="645"/>
                    <a:pt x="54" y="726"/>
                    <a:pt x="131" y="726"/>
                  </a:cubicBezTo>
                  <a:cubicBezTo>
                    <a:pt x="163" y="723"/>
                    <a:pt x="191" y="712"/>
                    <a:pt x="216" y="688"/>
                  </a:cubicBezTo>
                  <a:lnTo>
                    <a:pt x="346" y="526"/>
                  </a:lnTo>
                  <a:lnTo>
                    <a:pt x="346" y="2595"/>
                  </a:lnTo>
                  <a:cubicBezTo>
                    <a:pt x="346" y="2682"/>
                    <a:pt x="448" y="2728"/>
                    <a:pt x="543" y="2728"/>
                  </a:cubicBezTo>
                  <a:cubicBezTo>
                    <a:pt x="641" y="2728"/>
                    <a:pt x="743" y="2682"/>
                    <a:pt x="743" y="2595"/>
                  </a:cubicBezTo>
                  <a:lnTo>
                    <a:pt x="743" y="132"/>
                  </a:lnTo>
                  <a:cubicBezTo>
                    <a:pt x="743" y="47"/>
                    <a:pt x="648" y="1"/>
                    <a:pt x="567" y="1"/>
                  </a:cubicBezTo>
                  <a:cubicBezTo>
                    <a:pt x="564" y="1"/>
                    <a:pt x="560" y="1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16" name="Google Shape;13316;p33"/>
          <p:cNvGrpSpPr/>
          <p:nvPr/>
        </p:nvGrpSpPr>
        <p:grpSpPr>
          <a:xfrm>
            <a:off x="6523907" y="2422490"/>
            <a:ext cx="400928" cy="375603"/>
            <a:chOff x="6523907" y="2422490"/>
            <a:chExt cx="400928" cy="375603"/>
          </a:xfrm>
        </p:grpSpPr>
        <p:sp>
          <p:nvSpPr>
            <p:cNvPr id="13317" name="Google Shape;13317;p33"/>
            <p:cNvSpPr/>
            <p:nvPr/>
          </p:nvSpPr>
          <p:spPr>
            <a:xfrm>
              <a:off x="6529841" y="2504373"/>
              <a:ext cx="389137" cy="287838"/>
            </a:xfrm>
            <a:custGeom>
              <a:rect b="b" l="l" r="r" t="t"/>
              <a:pathLst>
                <a:path extrusionOk="0" h="11059" w="14951">
                  <a:moveTo>
                    <a:pt x="1127" y="0"/>
                  </a:moveTo>
                  <a:cubicBezTo>
                    <a:pt x="504" y="0"/>
                    <a:pt x="1" y="507"/>
                    <a:pt x="1" y="1130"/>
                  </a:cubicBezTo>
                  <a:lnTo>
                    <a:pt x="1" y="9930"/>
                  </a:lnTo>
                  <a:cubicBezTo>
                    <a:pt x="1" y="10552"/>
                    <a:pt x="504" y="11059"/>
                    <a:pt x="1127" y="11059"/>
                  </a:cubicBezTo>
                  <a:lnTo>
                    <a:pt x="13821" y="11059"/>
                  </a:lnTo>
                  <a:cubicBezTo>
                    <a:pt x="14444" y="11059"/>
                    <a:pt x="14947" y="10552"/>
                    <a:pt x="14951" y="9930"/>
                  </a:cubicBezTo>
                  <a:lnTo>
                    <a:pt x="14951" y="1130"/>
                  </a:lnTo>
                  <a:cubicBezTo>
                    <a:pt x="14947" y="507"/>
                    <a:pt x="14444" y="0"/>
                    <a:pt x="1382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8" name="Google Shape;13318;p33"/>
            <p:cNvSpPr/>
            <p:nvPr/>
          </p:nvSpPr>
          <p:spPr>
            <a:xfrm>
              <a:off x="6529763" y="2504373"/>
              <a:ext cx="194634" cy="287838"/>
            </a:xfrm>
            <a:custGeom>
              <a:rect b="b" l="l" r="r" t="t"/>
              <a:pathLst>
                <a:path extrusionOk="0" h="11059" w="7478">
                  <a:moveTo>
                    <a:pt x="1105" y="0"/>
                  </a:moveTo>
                  <a:cubicBezTo>
                    <a:pt x="496" y="0"/>
                    <a:pt x="0" y="507"/>
                    <a:pt x="0" y="1130"/>
                  </a:cubicBezTo>
                  <a:lnTo>
                    <a:pt x="0" y="9930"/>
                  </a:lnTo>
                  <a:cubicBezTo>
                    <a:pt x="0" y="10552"/>
                    <a:pt x="496" y="11059"/>
                    <a:pt x="1105" y="11059"/>
                  </a:cubicBezTo>
                  <a:lnTo>
                    <a:pt x="7477" y="11059"/>
                  </a:lnTo>
                  <a:lnTo>
                    <a:pt x="7477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9" name="Google Shape;13319;p33"/>
            <p:cNvSpPr/>
            <p:nvPr/>
          </p:nvSpPr>
          <p:spPr>
            <a:xfrm>
              <a:off x="6563546" y="2538156"/>
              <a:ext cx="321648" cy="220271"/>
            </a:xfrm>
            <a:custGeom>
              <a:rect b="b" l="l" r="r" t="t"/>
              <a:pathLst>
                <a:path extrusionOk="0" h="8463" w="12358">
                  <a:moveTo>
                    <a:pt x="300" y="1"/>
                  </a:moveTo>
                  <a:cubicBezTo>
                    <a:pt x="134" y="1"/>
                    <a:pt x="1" y="134"/>
                    <a:pt x="1" y="300"/>
                  </a:cubicBezTo>
                  <a:lnTo>
                    <a:pt x="1" y="8164"/>
                  </a:lnTo>
                  <a:cubicBezTo>
                    <a:pt x="1" y="8329"/>
                    <a:pt x="134" y="8463"/>
                    <a:pt x="300" y="8463"/>
                  </a:cubicBezTo>
                  <a:lnTo>
                    <a:pt x="12055" y="8463"/>
                  </a:lnTo>
                  <a:cubicBezTo>
                    <a:pt x="12220" y="8463"/>
                    <a:pt x="12358" y="8329"/>
                    <a:pt x="12358" y="8164"/>
                  </a:cubicBezTo>
                  <a:lnTo>
                    <a:pt x="12358" y="300"/>
                  </a:lnTo>
                  <a:cubicBezTo>
                    <a:pt x="12358" y="134"/>
                    <a:pt x="12220" y="1"/>
                    <a:pt x="12055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0" name="Google Shape;13320;p33"/>
            <p:cNvSpPr/>
            <p:nvPr/>
          </p:nvSpPr>
          <p:spPr>
            <a:xfrm>
              <a:off x="6563546" y="2538156"/>
              <a:ext cx="160850" cy="220271"/>
            </a:xfrm>
            <a:custGeom>
              <a:rect b="b" l="l" r="r" t="t"/>
              <a:pathLst>
                <a:path extrusionOk="0" h="8463" w="6180">
                  <a:moveTo>
                    <a:pt x="293" y="1"/>
                  </a:moveTo>
                  <a:cubicBezTo>
                    <a:pt x="131" y="1"/>
                    <a:pt x="1" y="138"/>
                    <a:pt x="1" y="300"/>
                  </a:cubicBezTo>
                  <a:lnTo>
                    <a:pt x="1" y="8164"/>
                  </a:lnTo>
                  <a:cubicBezTo>
                    <a:pt x="1" y="8329"/>
                    <a:pt x="131" y="8463"/>
                    <a:pt x="293" y="8463"/>
                  </a:cubicBezTo>
                  <a:lnTo>
                    <a:pt x="6179" y="8463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1" name="Google Shape;13321;p33"/>
            <p:cNvSpPr/>
            <p:nvPr/>
          </p:nvSpPr>
          <p:spPr>
            <a:xfrm>
              <a:off x="6647980" y="2428451"/>
              <a:ext cx="152781" cy="127509"/>
            </a:xfrm>
            <a:custGeom>
              <a:rect b="b" l="l" r="r" t="t"/>
              <a:pathLst>
                <a:path extrusionOk="0" h="4899" w="5870">
                  <a:moveTo>
                    <a:pt x="2492" y="1"/>
                  </a:moveTo>
                  <a:cubicBezTo>
                    <a:pt x="1830" y="1"/>
                    <a:pt x="1299" y="535"/>
                    <a:pt x="1295" y="1193"/>
                  </a:cubicBezTo>
                  <a:lnTo>
                    <a:pt x="1295" y="1756"/>
                  </a:lnTo>
                  <a:cubicBezTo>
                    <a:pt x="1295" y="2038"/>
                    <a:pt x="1063" y="2270"/>
                    <a:pt x="778" y="2270"/>
                  </a:cubicBezTo>
                  <a:lnTo>
                    <a:pt x="550" y="2270"/>
                  </a:lnTo>
                  <a:cubicBezTo>
                    <a:pt x="247" y="2270"/>
                    <a:pt x="1" y="2516"/>
                    <a:pt x="1" y="2819"/>
                  </a:cubicBezTo>
                  <a:lnTo>
                    <a:pt x="1" y="4346"/>
                  </a:lnTo>
                  <a:cubicBezTo>
                    <a:pt x="1" y="4649"/>
                    <a:pt x="247" y="4895"/>
                    <a:pt x="550" y="4895"/>
                  </a:cubicBezTo>
                  <a:lnTo>
                    <a:pt x="550" y="4898"/>
                  </a:lnTo>
                  <a:lnTo>
                    <a:pt x="5321" y="4898"/>
                  </a:lnTo>
                  <a:cubicBezTo>
                    <a:pt x="5623" y="4898"/>
                    <a:pt x="5869" y="4652"/>
                    <a:pt x="5869" y="4349"/>
                  </a:cubicBezTo>
                  <a:lnTo>
                    <a:pt x="5869" y="2822"/>
                  </a:lnTo>
                  <a:cubicBezTo>
                    <a:pt x="5869" y="2516"/>
                    <a:pt x="5623" y="2274"/>
                    <a:pt x="5321" y="2274"/>
                  </a:cubicBezTo>
                  <a:lnTo>
                    <a:pt x="5088" y="2274"/>
                  </a:lnTo>
                  <a:cubicBezTo>
                    <a:pt x="4803" y="2270"/>
                    <a:pt x="4571" y="2041"/>
                    <a:pt x="4571" y="1756"/>
                  </a:cubicBezTo>
                  <a:lnTo>
                    <a:pt x="4571" y="1193"/>
                  </a:lnTo>
                  <a:cubicBezTo>
                    <a:pt x="4571" y="535"/>
                    <a:pt x="4036" y="1"/>
                    <a:pt x="337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2" name="Google Shape;13322;p33"/>
            <p:cNvSpPr/>
            <p:nvPr/>
          </p:nvSpPr>
          <p:spPr>
            <a:xfrm>
              <a:off x="6637829" y="2671495"/>
              <a:ext cx="44429" cy="38052"/>
            </a:xfrm>
            <a:custGeom>
              <a:rect b="b" l="l" r="r" t="t"/>
              <a:pathLst>
                <a:path extrusionOk="0" h="1462" w="1707">
                  <a:moveTo>
                    <a:pt x="732" y="1"/>
                  </a:moveTo>
                  <a:cubicBezTo>
                    <a:pt x="327" y="1"/>
                    <a:pt x="4" y="328"/>
                    <a:pt x="0" y="729"/>
                  </a:cubicBezTo>
                  <a:cubicBezTo>
                    <a:pt x="0" y="1169"/>
                    <a:pt x="360" y="1462"/>
                    <a:pt x="735" y="1462"/>
                  </a:cubicBezTo>
                  <a:cubicBezTo>
                    <a:pt x="914" y="1462"/>
                    <a:pt x="1097" y="1395"/>
                    <a:pt x="1246" y="1246"/>
                  </a:cubicBezTo>
                  <a:cubicBezTo>
                    <a:pt x="1707" y="789"/>
                    <a:pt x="1379" y="1"/>
                    <a:pt x="732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3" name="Google Shape;13323;p33"/>
            <p:cNvSpPr/>
            <p:nvPr/>
          </p:nvSpPr>
          <p:spPr>
            <a:xfrm>
              <a:off x="6706932" y="2599685"/>
              <a:ext cx="43284" cy="38156"/>
            </a:xfrm>
            <a:custGeom>
              <a:rect b="b" l="l" r="r" t="t"/>
              <a:pathLst>
                <a:path extrusionOk="0" h="1466" w="1663">
                  <a:moveTo>
                    <a:pt x="348" y="1"/>
                  </a:moveTo>
                  <a:cubicBezTo>
                    <a:pt x="160" y="1"/>
                    <a:pt x="1" y="241"/>
                    <a:pt x="174" y="420"/>
                  </a:cubicBezTo>
                  <a:lnTo>
                    <a:pt x="487" y="733"/>
                  </a:lnTo>
                  <a:lnTo>
                    <a:pt x="174" y="1046"/>
                  </a:lnTo>
                  <a:cubicBezTo>
                    <a:pt x="79" y="1141"/>
                    <a:pt x="79" y="1296"/>
                    <a:pt x="174" y="1391"/>
                  </a:cubicBezTo>
                  <a:cubicBezTo>
                    <a:pt x="221" y="1438"/>
                    <a:pt x="284" y="1462"/>
                    <a:pt x="346" y="1462"/>
                  </a:cubicBezTo>
                  <a:cubicBezTo>
                    <a:pt x="409" y="1462"/>
                    <a:pt x="471" y="1438"/>
                    <a:pt x="519" y="1391"/>
                  </a:cubicBezTo>
                  <a:lnTo>
                    <a:pt x="832" y="1078"/>
                  </a:lnTo>
                  <a:lnTo>
                    <a:pt x="1145" y="1391"/>
                  </a:lnTo>
                  <a:cubicBezTo>
                    <a:pt x="1199" y="1443"/>
                    <a:pt x="1258" y="1465"/>
                    <a:pt x="1315" y="1465"/>
                  </a:cubicBezTo>
                  <a:cubicBezTo>
                    <a:pt x="1504" y="1465"/>
                    <a:pt x="1663" y="1224"/>
                    <a:pt x="1490" y="1046"/>
                  </a:cubicBezTo>
                  <a:lnTo>
                    <a:pt x="1177" y="733"/>
                  </a:lnTo>
                  <a:lnTo>
                    <a:pt x="1490" y="420"/>
                  </a:lnTo>
                  <a:cubicBezTo>
                    <a:pt x="1663" y="241"/>
                    <a:pt x="1504" y="1"/>
                    <a:pt x="1315" y="1"/>
                  </a:cubicBezTo>
                  <a:cubicBezTo>
                    <a:pt x="1258" y="1"/>
                    <a:pt x="1199" y="23"/>
                    <a:pt x="1145" y="75"/>
                  </a:cubicBezTo>
                  <a:lnTo>
                    <a:pt x="832" y="388"/>
                  </a:lnTo>
                  <a:lnTo>
                    <a:pt x="519" y="75"/>
                  </a:lnTo>
                  <a:cubicBezTo>
                    <a:pt x="465" y="23"/>
                    <a:pt x="405" y="1"/>
                    <a:pt x="348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4" name="Google Shape;13324;p33"/>
            <p:cNvSpPr/>
            <p:nvPr/>
          </p:nvSpPr>
          <p:spPr>
            <a:xfrm>
              <a:off x="6647980" y="2428451"/>
              <a:ext cx="76417" cy="127509"/>
            </a:xfrm>
            <a:custGeom>
              <a:rect b="b" l="l" r="r" t="t"/>
              <a:pathLst>
                <a:path extrusionOk="0" h="4899" w="2936">
                  <a:moveTo>
                    <a:pt x="2492" y="1"/>
                  </a:moveTo>
                  <a:cubicBezTo>
                    <a:pt x="1830" y="1"/>
                    <a:pt x="1299" y="535"/>
                    <a:pt x="1295" y="1193"/>
                  </a:cubicBezTo>
                  <a:lnTo>
                    <a:pt x="1295" y="1756"/>
                  </a:lnTo>
                  <a:cubicBezTo>
                    <a:pt x="1295" y="2041"/>
                    <a:pt x="1067" y="2270"/>
                    <a:pt x="778" y="2274"/>
                  </a:cubicBezTo>
                  <a:lnTo>
                    <a:pt x="550" y="2274"/>
                  </a:lnTo>
                  <a:cubicBezTo>
                    <a:pt x="247" y="2274"/>
                    <a:pt x="1" y="2516"/>
                    <a:pt x="1" y="2822"/>
                  </a:cubicBezTo>
                  <a:lnTo>
                    <a:pt x="1" y="4349"/>
                  </a:lnTo>
                  <a:cubicBezTo>
                    <a:pt x="1" y="4652"/>
                    <a:pt x="247" y="4898"/>
                    <a:pt x="550" y="4898"/>
                  </a:cubicBezTo>
                  <a:lnTo>
                    <a:pt x="2935" y="4898"/>
                  </a:lnTo>
                  <a:lnTo>
                    <a:pt x="2935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5" name="Google Shape;13325;p33"/>
            <p:cNvSpPr/>
            <p:nvPr/>
          </p:nvSpPr>
          <p:spPr>
            <a:xfrm>
              <a:off x="6701180" y="2495888"/>
              <a:ext cx="40525" cy="34695"/>
            </a:xfrm>
            <a:custGeom>
              <a:rect b="b" l="l" r="r" t="t"/>
              <a:pathLst>
                <a:path extrusionOk="0" h="1333" w="1557">
                  <a:moveTo>
                    <a:pt x="884" y="1"/>
                  </a:moveTo>
                  <a:cubicBezTo>
                    <a:pt x="721" y="1"/>
                    <a:pt x="555" y="61"/>
                    <a:pt x="420" y="196"/>
                  </a:cubicBezTo>
                  <a:cubicBezTo>
                    <a:pt x="1" y="615"/>
                    <a:pt x="300" y="1333"/>
                    <a:pt x="891" y="1333"/>
                  </a:cubicBezTo>
                  <a:cubicBezTo>
                    <a:pt x="1257" y="1333"/>
                    <a:pt x="1556" y="1034"/>
                    <a:pt x="1556" y="668"/>
                  </a:cubicBezTo>
                  <a:cubicBezTo>
                    <a:pt x="1556" y="267"/>
                    <a:pt x="1227" y="1"/>
                    <a:pt x="884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6" name="Google Shape;13326;p33"/>
            <p:cNvSpPr/>
            <p:nvPr/>
          </p:nvSpPr>
          <p:spPr>
            <a:xfrm>
              <a:off x="6624529" y="2591461"/>
              <a:ext cx="208272" cy="130632"/>
            </a:xfrm>
            <a:custGeom>
              <a:rect b="b" l="l" r="r" t="t"/>
              <a:pathLst>
                <a:path extrusionOk="0" h="5019" w="8002">
                  <a:moveTo>
                    <a:pt x="1244" y="3076"/>
                  </a:moveTo>
                  <a:cubicBezTo>
                    <a:pt x="1892" y="3076"/>
                    <a:pt x="2217" y="3861"/>
                    <a:pt x="1757" y="4318"/>
                  </a:cubicBezTo>
                  <a:cubicBezTo>
                    <a:pt x="1608" y="4467"/>
                    <a:pt x="1425" y="4534"/>
                    <a:pt x="1245" y="4534"/>
                  </a:cubicBezTo>
                  <a:cubicBezTo>
                    <a:pt x="871" y="4534"/>
                    <a:pt x="511" y="4244"/>
                    <a:pt x="511" y="3804"/>
                  </a:cubicBezTo>
                  <a:cubicBezTo>
                    <a:pt x="515" y="3403"/>
                    <a:pt x="838" y="3076"/>
                    <a:pt x="1243" y="3076"/>
                  </a:cubicBezTo>
                  <a:lnTo>
                    <a:pt x="1239" y="3076"/>
                  </a:lnTo>
                  <a:cubicBezTo>
                    <a:pt x="1241" y="3076"/>
                    <a:pt x="1242" y="3076"/>
                    <a:pt x="1244" y="3076"/>
                  </a:cubicBezTo>
                  <a:close/>
                  <a:moveTo>
                    <a:pt x="7393" y="0"/>
                  </a:moveTo>
                  <a:cubicBezTo>
                    <a:pt x="7383" y="0"/>
                    <a:pt x="7372" y="4"/>
                    <a:pt x="7362" y="4"/>
                  </a:cubicBezTo>
                  <a:lnTo>
                    <a:pt x="7358" y="4"/>
                  </a:lnTo>
                  <a:cubicBezTo>
                    <a:pt x="7347" y="8"/>
                    <a:pt x="7340" y="8"/>
                    <a:pt x="7333" y="11"/>
                  </a:cubicBezTo>
                  <a:lnTo>
                    <a:pt x="7326" y="15"/>
                  </a:lnTo>
                  <a:cubicBezTo>
                    <a:pt x="7316" y="18"/>
                    <a:pt x="7305" y="22"/>
                    <a:pt x="7295" y="25"/>
                  </a:cubicBezTo>
                  <a:lnTo>
                    <a:pt x="6647" y="349"/>
                  </a:lnTo>
                  <a:cubicBezTo>
                    <a:pt x="6402" y="476"/>
                    <a:pt x="6527" y="813"/>
                    <a:pt x="6752" y="813"/>
                  </a:cubicBezTo>
                  <a:cubicBezTo>
                    <a:pt x="6787" y="813"/>
                    <a:pt x="6826" y="804"/>
                    <a:pt x="6865" y="785"/>
                  </a:cubicBezTo>
                  <a:lnTo>
                    <a:pt x="7038" y="697"/>
                  </a:lnTo>
                  <a:lnTo>
                    <a:pt x="7038" y="697"/>
                  </a:lnTo>
                  <a:cubicBezTo>
                    <a:pt x="6721" y="1763"/>
                    <a:pt x="6165" y="2555"/>
                    <a:pt x="5391" y="3047"/>
                  </a:cubicBezTo>
                  <a:cubicBezTo>
                    <a:pt x="4623" y="3538"/>
                    <a:pt x="3770" y="3651"/>
                    <a:pt x="3150" y="3651"/>
                  </a:cubicBezTo>
                  <a:cubicBezTo>
                    <a:pt x="2845" y="3651"/>
                    <a:pt x="2596" y="3623"/>
                    <a:pt x="2443" y="3600"/>
                  </a:cubicBezTo>
                  <a:cubicBezTo>
                    <a:pt x="2363" y="2995"/>
                    <a:pt x="1846" y="2547"/>
                    <a:pt x="1244" y="2547"/>
                  </a:cubicBezTo>
                  <a:cubicBezTo>
                    <a:pt x="1208" y="2547"/>
                    <a:pt x="1173" y="2548"/>
                    <a:pt x="1137" y="2551"/>
                  </a:cubicBezTo>
                  <a:cubicBezTo>
                    <a:pt x="490" y="2604"/>
                    <a:pt x="1" y="3157"/>
                    <a:pt x="26" y="3804"/>
                  </a:cubicBezTo>
                  <a:cubicBezTo>
                    <a:pt x="26" y="4420"/>
                    <a:pt x="486" y="4937"/>
                    <a:pt x="1099" y="5011"/>
                  </a:cubicBezTo>
                  <a:cubicBezTo>
                    <a:pt x="1146" y="5016"/>
                    <a:pt x="1193" y="5019"/>
                    <a:pt x="1239" y="5019"/>
                  </a:cubicBezTo>
                  <a:cubicBezTo>
                    <a:pt x="1793" y="5019"/>
                    <a:pt x="2289" y="4641"/>
                    <a:pt x="2422" y="4089"/>
                  </a:cubicBezTo>
                  <a:cubicBezTo>
                    <a:pt x="2664" y="4121"/>
                    <a:pt x="2907" y="4138"/>
                    <a:pt x="3153" y="4138"/>
                  </a:cubicBezTo>
                  <a:cubicBezTo>
                    <a:pt x="3836" y="4138"/>
                    <a:pt x="4775" y="4008"/>
                    <a:pt x="5645" y="3456"/>
                  </a:cubicBezTo>
                  <a:cubicBezTo>
                    <a:pt x="6503" y="2910"/>
                    <a:pt x="7115" y="2059"/>
                    <a:pt x="7471" y="922"/>
                  </a:cubicBezTo>
                  <a:lnTo>
                    <a:pt x="7506" y="993"/>
                  </a:lnTo>
                  <a:cubicBezTo>
                    <a:pt x="7551" y="1078"/>
                    <a:pt x="7637" y="1127"/>
                    <a:pt x="7726" y="1127"/>
                  </a:cubicBezTo>
                  <a:cubicBezTo>
                    <a:pt x="7762" y="1127"/>
                    <a:pt x="7798" y="1119"/>
                    <a:pt x="7833" y="1102"/>
                  </a:cubicBezTo>
                  <a:cubicBezTo>
                    <a:pt x="7953" y="1042"/>
                    <a:pt x="8002" y="898"/>
                    <a:pt x="7942" y="775"/>
                  </a:cubicBezTo>
                  <a:lnTo>
                    <a:pt x="7618" y="127"/>
                  </a:lnTo>
                  <a:lnTo>
                    <a:pt x="7618" y="124"/>
                  </a:lnTo>
                  <a:lnTo>
                    <a:pt x="7615" y="117"/>
                  </a:lnTo>
                  <a:cubicBezTo>
                    <a:pt x="7611" y="110"/>
                    <a:pt x="7608" y="103"/>
                    <a:pt x="7601" y="95"/>
                  </a:cubicBezTo>
                  <a:lnTo>
                    <a:pt x="7597" y="92"/>
                  </a:lnTo>
                  <a:cubicBezTo>
                    <a:pt x="7587" y="74"/>
                    <a:pt x="7569" y="60"/>
                    <a:pt x="7555" y="46"/>
                  </a:cubicBezTo>
                  <a:lnTo>
                    <a:pt x="7552" y="46"/>
                  </a:lnTo>
                  <a:cubicBezTo>
                    <a:pt x="7541" y="43"/>
                    <a:pt x="7534" y="36"/>
                    <a:pt x="7523" y="29"/>
                  </a:cubicBezTo>
                  <a:cubicBezTo>
                    <a:pt x="7516" y="25"/>
                    <a:pt x="7506" y="22"/>
                    <a:pt x="7499" y="18"/>
                  </a:cubicBezTo>
                  <a:lnTo>
                    <a:pt x="7488" y="15"/>
                  </a:lnTo>
                  <a:lnTo>
                    <a:pt x="7467" y="8"/>
                  </a:lnTo>
                  <a:lnTo>
                    <a:pt x="7460" y="8"/>
                  </a:lnTo>
                  <a:cubicBezTo>
                    <a:pt x="7450" y="4"/>
                    <a:pt x="7442" y="4"/>
                    <a:pt x="74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7" name="Google Shape;13327;p33"/>
            <p:cNvSpPr/>
            <p:nvPr/>
          </p:nvSpPr>
          <p:spPr>
            <a:xfrm>
              <a:off x="6597226" y="2582846"/>
              <a:ext cx="43492" cy="38234"/>
            </a:xfrm>
            <a:custGeom>
              <a:rect b="b" l="l" r="r" t="t"/>
              <a:pathLst>
                <a:path extrusionOk="0" h="1469" w="1671">
                  <a:moveTo>
                    <a:pt x="347" y="0"/>
                  </a:moveTo>
                  <a:cubicBezTo>
                    <a:pt x="160" y="0"/>
                    <a:pt x="1" y="240"/>
                    <a:pt x="174" y="416"/>
                  </a:cubicBezTo>
                  <a:lnTo>
                    <a:pt x="487" y="733"/>
                  </a:lnTo>
                  <a:lnTo>
                    <a:pt x="174" y="1046"/>
                  </a:lnTo>
                  <a:cubicBezTo>
                    <a:pt x="79" y="1141"/>
                    <a:pt x="79" y="1296"/>
                    <a:pt x="174" y="1391"/>
                  </a:cubicBezTo>
                  <a:cubicBezTo>
                    <a:pt x="221" y="1438"/>
                    <a:pt x="284" y="1462"/>
                    <a:pt x="346" y="1462"/>
                  </a:cubicBezTo>
                  <a:cubicBezTo>
                    <a:pt x="408" y="1462"/>
                    <a:pt x="469" y="1438"/>
                    <a:pt x="515" y="1391"/>
                  </a:cubicBezTo>
                  <a:lnTo>
                    <a:pt x="832" y="1074"/>
                  </a:lnTo>
                  <a:lnTo>
                    <a:pt x="1145" y="1391"/>
                  </a:lnTo>
                  <a:cubicBezTo>
                    <a:pt x="1198" y="1446"/>
                    <a:pt x="1258" y="1469"/>
                    <a:pt x="1316" y="1469"/>
                  </a:cubicBezTo>
                  <a:cubicBezTo>
                    <a:pt x="1506" y="1469"/>
                    <a:pt x="1670" y="1221"/>
                    <a:pt x="1490" y="1046"/>
                  </a:cubicBezTo>
                  <a:lnTo>
                    <a:pt x="1177" y="733"/>
                  </a:lnTo>
                  <a:lnTo>
                    <a:pt x="1490" y="416"/>
                  </a:lnTo>
                  <a:cubicBezTo>
                    <a:pt x="1663" y="240"/>
                    <a:pt x="1502" y="0"/>
                    <a:pt x="1314" y="0"/>
                  </a:cubicBezTo>
                  <a:cubicBezTo>
                    <a:pt x="1257" y="0"/>
                    <a:pt x="1198" y="22"/>
                    <a:pt x="1145" y="75"/>
                  </a:cubicBezTo>
                  <a:lnTo>
                    <a:pt x="832" y="388"/>
                  </a:lnTo>
                  <a:lnTo>
                    <a:pt x="515" y="75"/>
                  </a:lnTo>
                  <a:cubicBezTo>
                    <a:pt x="462" y="22"/>
                    <a:pt x="403" y="0"/>
                    <a:pt x="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8" name="Google Shape;13328;p33"/>
            <p:cNvSpPr/>
            <p:nvPr/>
          </p:nvSpPr>
          <p:spPr>
            <a:xfrm>
              <a:off x="6816638" y="2684093"/>
              <a:ext cx="43310" cy="38130"/>
            </a:xfrm>
            <a:custGeom>
              <a:rect b="b" l="l" r="r" t="t"/>
              <a:pathLst>
                <a:path extrusionOk="0" h="1465" w="1664">
                  <a:moveTo>
                    <a:pt x="1314" y="0"/>
                  </a:moveTo>
                  <a:cubicBezTo>
                    <a:pt x="1257" y="0"/>
                    <a:pt x="1199" y="22"/>
                    <a:pt x="1145" y="73"/>
                  </a:cubicBezTo>
                  <a:lnTo>
                    <a:pt x="832" y="389"/>
                  </a:lnTo>
                  <a:lnTo>
                    <a:pt x="519" y="73"/>
                  </a:lnTo>
                  <a:cubicBezTo>
                    <a:pt x="471" y="27"/>
                    <a:pt x="409" y="4"/>
                    <a:pt x="346" y="4"/>
                  </a:cubicBezTo>
                  <a:cubicBezTo>
                    <a:pt x="284" y="4"/>
                    <a:pt x="222" y="27"/>
                    <a:pt x="174" y="73"/>
                  </a:cubicBezTo>
                  <a:cubicBezTo>
                    <a:pt x="79" y="168"/>
                    <a:pt x="79" y="322"/>
                    <a:pt x="174" y="417"/>
                  </a:cubicBezTo>
                  <a:lnTo>
                    <a:pt x="487" y="734"/>
                  </a:lnTo>
                  <a:lnTo>
                    <a:pt x="174" y="1047"/>
                  </a:lnTo>
                  <a:cubicBezTo>
                    <a:pt x="1" y="1223"/>
                    <a:pt x="161" y="1464"/>
                    <a:pt x="350" y="1464"/>
                  </a:cubicBezTo>
                  <a:cubicBezTo>
                    <a:pt x="407" y="1464"/>
                    <a:pt x="466" y="1443"/>
                    <a:pt x="519" y="1392"/>
                  </a:cubicBezTo>
                  <a:lnTo>
                    <a:pt x="832" y="1075"/>
                  </a:lnTo>
                  <a:lnTo>
                    <a:pt x="1145" y="1392"/>
                  </a:lnTo>
                  <a:cubicBezTo>
                    <a:pt x="1199" y="1443"/>
                    <a:pt x="1257" y="1464"/>
                    <a:pt x="1314" y="1464"/>
                  </a:cubicBezTo>
                  <a:cubicBezTo>
                    <a:pt x="1503" y="1464"/>
                    <a:pt x="1663" y="1223"/>
                    <a:pt x="1490" y="1047"/>
                  </a:cubicBezTo>
                  <a:lnTo>
                    <a:pt x="1177" y="734"/>
                  </a:lnTo>
                  <a:lnTo>
                    <a:pt x="1490" y="417"/>
                  </a:lnTo>
                  <a:cubicBezTo>
                    <a:pt x="1663" y="241"/>
                    <a:pt x="1503" y="0"/>
                    <a:pt x="13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9" name="Google Shape;13329;p33"/>
            <p:cNvSpPr/>
            <p:nvPr/>
          </p:nvSpPr>
          <p:spPr>
            <a:xfrm>
              <a:off x="6523907" y="2422490"/>
              <a:ext cx="400928" cy="375603"/>
            </a:xfrm>
            <a:custGeom>
              <a:rect b="b" l="l" r="r" t="t"/>
              <a:pathLst>
                <a:path extrusionOk="0" h="14431" w="15404">
                  <a:moveTo>
                    <a:pt x="8145" y="490"/>
                  </a:moveTo>
                  <a:cubicBezTo>
                    <a:pt x="8663" y="490"/>
                    <a:pt x="9078" y="905"/>
                    <a:pt x="9081" y="1422"/>
                  </a:cubicBezTo>
                  <a:lnTo>
                    <a:pt x="9081" y="1985"/>
                  </a:lnTo>
                  <a:cubicBezTo>
                    <a:pt x="9081" y="2411"/>
                    <a:pt x="9426" y="2759"/>
                    <a:pt x="9855" y="2759"/>
                  </a:cubicBezTo>
                  <a:lnTo>
                    <a:pt x="10088" y="2759"/>
                  </a:lnTo>
                  <a:cubicBezTo>
                    <a:pt x="10246" y="2759"/>
                    <a:pt x="10376" y="2890"/>
                    <a:pt x="10376" y="3051"/>
                  </a:cubicBezTo>
                  <a:lnTo>
                    <a:pt x="10376" y="4578"/>
                  </a:lnTo>
                  <a:cubicBezTo>
                    <a:pt x="10376" y="4737"/>
                    <a:pt x="10246" y="4867"/>
                    <a:pt x="10088" y="4867"/>
                  </a:cubicBezTo>
                  <a:lnTo>
                    <a:pt x="5317" y="4867"/>
                  </a:lnTo>
                  <a:cubicBezTo>
                    <a:pt x="5155" y="4867"/>
                    <a:pt x="5024" y="4737"/>
                    <a:pt x="5024" y="4578"/>
                  </a:cubicBezTo>
                  <a:lnTo>
                    <a:pt x="5024" y="3048"/>
                  </a:lnTo>
                  <a:lnTo>
                    <a:pt x="5028" y="3048"/>
                  </a:lnTo>
                  <a:cubicBezTo>
                    <a:pt x="5028" y="2890"/>
                    <a:pt x="5158" y="2759"/>
                    <a:pt x="5317" y="2759"/>
                  </a:cubicBezTo>
                  <a:lnTo>
                    <a:pt x="5549" y="2759"/>
                  </a:lnTo>
                  <a:cubicBezTo>
                    <a:pt x="5974" y="2756"/>
                    <a:pt x="6323" y="2411"/>
                    <a:pt x="6323" y="1985"/>
                  </a:cubicBezTo>
                  <a:lnTo>
                    <a:pt x="6323" y="1422"/>
                  </a:lnTo>
                  <a:cubicBezTo>
                    <a:pt x="6323" y="905"/>
                    <a:pt x="6742" y="490"/>
                    <a:pt x="7259" y="490"/>
                  </a:cubicBezTo>
                  <a:close/>
                  <a:moveTo>
                    <a:pt x="14049" y="3407"/>
                  </a:moveTo>
                  <a:cubicBezTo>
                    <a:pt x="14528" y="3407"/>
                    <a:pt x="14918" y="3794"/>
                    <a:pt x="14918" y="4276"/>
                  </a:cubicBezTo>
                  <a:lnTo>
                    <a:pt x="14918" y="13076"/>
                  </a:lnTo>
                  <a:cubicBezTo>
                    <a:pt x="14918" y="13558"/>
                    <a:pt x="14531" y="13948"/>
                    <a:pt x="14049" y="13948"/>
                  </a:cubicBezTo>
                  <a:lnTo>
                    <a:pt x="1355" y="13948"/>
                  </a:lnTo>
                  <a:cubicBezTo>
                    <a:pt x="876" y="13948"/>
                    <a:pt x="486" y="13558"/>
                    <a:pt x="486" y="13079"/>
                  </a:cubicBezTo>
                  <a:lnTo>
                    <a:pt x="486" y="4276"/>
                  </a:lnTo>
                  <a:cubicBezTo>
                    <a:pt x="486" y="3794"/>
                    <a:pt x="876" y="3407"/>
                    <a:pt x="1355" y="3407"/>
                  </a:cubicBezTo>
                  <a:lnTo>
                    <a:pt x="4539" y="3407"/>
                  </a:lnTo>
                  <a:lnTo>
                    <a:pt x="4539" y="4216"/>
                  </a:lnTo>
                  <a:lnTo>
                    <a:pt x="1541" y="4216"/>
                  </a:lnTo>
                  <a:cubicBezTo>
                    <a:pt x="1407" y="4216"/>
                    <a:pt x="1298" y="4325"/>
                    <a:pt x="1298" y="4462"/>
                  </a:cubicBezTo>
                  <a:lnTo>
                    <a:pt x="1298" y="12893"/>
                  </a:lnTo>
                  <a:cubicBezTo>
                    <a:pt x="1298" y="13026"/>
                    <a:pt x="1407" y="13135"/>
                    <a:pt x="1541" y="13135"/>
                  </a:cubicBezTo>
                  <a:lnTo>
                    <a:pt x="9753" y="13135"/>
                  </a:lnTo>
                  <a:cubicBezTo>
                    <a:pt x="9887" y="13135"/>
                    <a:pt x="9996" y="13026"/>
                    <a:pt x="9996" y="12893"/>
                  </a:cubicBezTo>
                  <a:cubicBezTo>
                    <a:pt x="9996" y="12755"/>
                    <a:pt x="9887" y="12646"/>
                    <a:pt x="9753" y="12646"/>
                  </a:cubicBezTo>
                  <a:lnTo>
                    <a:pt x="1784" y="12646"/>
                  </a:lnTo>
                  <a:lnTo>
                    <a:pt x="1784" y="4705"/>
                  </a:lnTo>
                  <a:lnTo>
                    <a:pt x="4549" y="4705"/>
                  </a:lnTo>
                  <a:cubicBezTo>
                    <a:pt x="4613" y="5078"/>
                    <a:pt x="4937" y="5353"/>
                    <a:pt x="5317" y="5353"/>
                  </a:cubicBezTo>
                  <a:lnTo>
                    <a:pt x="10088" y="5353"/>
                  </a:lnTo>
                  <a:cubicBezTo>
                    <a:pt x="10468" y="5353"/>
                    <a:pt x="10791" y="5078"/>
                    <a:pt x="10851" y="4705"/>
                  </a:cubicBezTo>
                  <a:lnTo>
                    <a:pt x="13620" y="4705"/>
                  </a:lnTo>
                  <a:lnTo>
                    <a:pt x="13620" y="12650"/>
                  </a:lnTo>
                  <a:lnTo>
                    <a:pt x="10936" y="12650"/>
                  </a:lnTo>
                  <a:cubicBezTo>
                    <a:pt x="10802" y="12650"/>
                    <a:pt x="10693" y="12759"/>
                    <a:pt x="10693" y="12893"/>
                  </a:cubicBezTo>
                  <a:cubicBezTo>
                    <a:pt x="10693" y="13026"/>
                    <a:pt x="10802" y="13135"/>
                    <a:pt x="10936" y="13135"/>
                  </a:cubicBezTo>
                  <a:lnTo>
                    <a:pt x="13863" y="13135"/>
                  </a:lnTo>
                  <a:cubicBezTo>
                    <a:pt x="13997" y="13135"/>
                    <a:pt x="14106" y="13026"/>
                    <a:pt x="14106" y="12893"/>
                  </a:cubicBezTo>
                  <a:lnTo>
                    <a:pt x="14106" y="4462"/>
                  </a:lnTo>
                  <a:cubicBezTo>
                    <a:pt x="14106" y="4325"/>
                    <a:pt x="13997" y="4216"/>
                    <a:pt x="13863" y="4216"/>
                  </a:cubicBezTo>
                  <a:lnTo>
                    <a:pt x="10865" y="4216"/>
                  </a:lnTo>
                  <a:lnTo>
                    <a:pt x="10865" y="3407"/>
                  </a:lnTo>
                  <a:close/>
                  <a:moveTo>
                    <a:pt x="7259" y="1"/>
                  </a:moveTo>
                  <a:cubicBezTo>
                    <a:pt x="6474" y="4"/>
                    <a:pt x="5841" y="638"/>
                    <a:pt x="5837" y="1422"/>
                  </a:cubicBezTo>
                  <a:lnTo>
                    <a:pt x="5837" y="1985"/>
                  </a:lnTo>
                  <a:cubicBezTo>
                    <a:pt x="5837" y="2144"/>
                    <a:pt x="5707" y="2274"/>
                    <a:pt x="5549" y="2274"/>
                  </a:cubicBezTo>
                  <a:lnTo>
                    <a:pt x="5317" y="2274"/>
                  </a:lnTo>
                  <a:cubicBezTo>
                    <a:pt x="4937" y="2274"/>
                    <a:pt x="4613" y="2545"/>
                    <a:pt x="4549" y="2921"/>
                  </a:cubicBezTo>
                  <a:lnTo>
                    <a:pt x="1355" y="2921"/>
                  </a:lnTo>
                  <a:cubicBezTo>
                    <a:pt x="605" y="2921"/>
                    <a:pt x="0" y="3526"/>
                    <a:pt x="0" y="4276"/>
                  </a:cubicBezTo>
                  <a:lnTo>
                    <a:pt x="0" y="13076"/>
                  </a:lnTo>
                  <a:cubicBezTo>
                    <a:pt x="0" y="13825"/>
                    <a:pt x="605" y="14430"/>
                    <a:pt x="1355" y="14430"/>
                  </a:cubicBezTo>
                  <a:lnTo>
                    <a:pt x="14049" y="14430"/>
                  </a:lnTo>
                  <a:cubicBezTo>
                    <a:pt x="14799" y="14430"/>
                    <a:pt x="15404" y="13825"/>
                    <a:pt x="15404" y="13076"/>
                  </a:cubicBezTo>
                  <a:lnTo>
                    <a:pt x="15404" y="4276"/>
                  </a:lnTo>
                  <a:cubicBezTo>
                    <a:pt x="15404" y="3526"/>
                    <a:pt x="14799" y="2921"/>
                    <a:pt x="14049" y="2921"/>
                  </a:cubicBezTo>
                  <a:lnTo>
                    <a:pt x="10855" y="2921"/>
                  </a:lnTo>
                  <a:cubicBezTo>
                    <a:pt x="10791" y="2545"/>
                    <a:pt x="10468" y="2274"/>
                    <a:pt x="10088" y="2270"/>
                  </a:cubicBezTo>
                  <a:lnTo>
                    <a:pt x="9859" y="2270"/>
                  </a:lnTo>
                  <a:cubicBezTo>
                    <a:pt x="9697" y="2270"/>
                    <a:pt x="9567" y="2140"/>
                    <a:pt x="9567" y="1982"/>
                  </a:cubicBezTo>
                  <a:lnTo>
                    <a:pt x="9567" y="1422"/>
                  </a:lnTo>
                  <a:cubicBezTo>
                    <a:pt x="9567" y="638"/>
                    <a:pt x="8930" y="4"/>
                    <a:pt x="81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0" name="Google Shape;13330;p33"/>
            <p:cNvSpPr/>
            <p:nvPr/>
          </p:nvSpPr>
          <p:spPr>
            <a:xfrm>
              <a:off x="6701102" y="2490006"/>
              <a:ext cx="54319" cy="46433"/>
            </a:xfrm>
            <a:custGeom>
              <a:rect b="b" l="l" r="r" t="t"/>
              <a:pathLst>
                <a:path extrusionOk="0" h="1784" w="2087">
                  <a:moveTo>
                    <a:pt x="894" y="489"/>
                  </a:moveTo>
                  <a:cubicBezTo>
                    <a:pt x="1256" y="489"/>
                    <a:pt x="1436" y="925"/>
                    <a:pt x="1179" y="1179"/>
                  </a:cubicBezTo>
                  <a:cubicBezTo>
                    <a:pt x="1097" y="1262"/>
                    <a:pt x="995" y="1300"/>
                    <a:pt x="895" y="1300"/>
                  </a:cubicBezTo>
                  <a:cubicBezTo>
                    <a:pt x="688" y="1300"/>
                    <a:pt x="489" y="1138"/>
                    <a:pt x="489" y="894"/>
                  </a:cubicBezTo>
                  <a:cubicBezTo>
                    <a:pt x="489" y="669"/>
                    <a:pt x="669" y="489"/>
                    <a:pt x="894" y="489"/>
                  </a:cubicBezTo>
                  <a:close/>
                  <a:moveTo>
                    <a:pt x="898" y="0"/>
                  </a:moveTo>
                  <a:cubicBezTo>
                    <a:pt x="440" y="0"/>
                    <a:pt x="0" y="356"/>
                    <a:pt x="0" y="894"/>
                  </a:cubicBezTo>
                  <a:cubicBezTo>
                    <a:pt x="4" y="1386"/>
                    <a:pt x="401" y="1784"/>
                    <a:pt x="894" y="1784"/>
                  </a:cubicBezTo>
                  <a:cubicBezTo>
                    <a:pt x="1689" y="1784"/>
                    <a:pt x="2087" y="823"/>
                    <a:pt x="1524" y="264"/>
                  </a:cubicBezTo>
                  <a:cubicBezTo>
                    <a:pt x="1342" y="82"/>
                    <a:pt x="1118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31" name="Google Shape;13331;p33"/>
          <p:cNvGrpSpPr/>
          <p:nvPr/>
        </p:nvGrpSpPr>
        <p:grpSpPr>
          <a:xfrm>
            <a:off x="5191637" y="1972006"/>
            <a:ext cx="231332" cy="370580"/>
            <a:chOff x="5191637" y="1972006"/>
            <a:chExt cx="231332" cy="370580"/>
          </a:xfrm>
        </p:grpSpPr>
        <p:sp>
          <p:nvSpPr>
            <p:cNvPr id="13332" name="Google Shape;13332;p33"/>
            <p:cNvSpPr/>
            <p:nvPr/>
          </p:nvSpPr>
          <p:spPr>
            <a:xfrm>
              <a:off x="5208841" y="2012505"/>
              <a:ext cx="196924" cy="208454"/>
            </a:xfrm>
            <a:custGeom>
              <a:rect b="b" l="l" r="r" t="t"/>
              <a:pathLst>
                <a:path extrusionOk="0" h="8009" w="7566">
                  <a:moveTo>
                    <a:pt x="1" y="1"/>
                  </a:moveTo>
                  <a:lnTo>
                    <a:pt x="1" y="7784"/>
                  </a:lnTo>
                  <a:cubicBezTo>
                    <a:pt x="1" y="7907"/>
                    <a:pt x="99" y="8009"/>
                    <a:pt x="222" y="8009"/>
                  </a:cubicBezTo>
                  <a:lnTo>
                    <a:pt x="7344" y="8009"/>
                  </a:lnTo>
                  <a:cubicBezTo>
                    <a:pt x="7467" y="8009"/>
                    <a:pt x="7565" y="7907"/>
                    <a:pt x="7565" y="7784"/>
                  </a:cubicBezTo>
                  <a:lnTo>
                    <a:pt x="7565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3" name="Google Shape;13333;p33"/>
            <p:cNvSpPr/>
            <p:nvPr/>
          </p:nvSpPr>
          <p:spPr>
            <a:xfrm>
              <a:off x="5208841" y="2012505"/>
              <a:ext cx="196924" cy="23191"/>
            </a:xfrm>
            <a:custGeom>
              <a:rect b="b" l="l" r="r" t="t"/>
              <a:pathLst>
                <a:path extrusionOk="0" h="891" w="7566">
                  <a:moveTo>
                    <a:pt x="1" y="1"/>
                  </a:moveTo>
                  <a:lnTo>
                    <a:pt x="1" y="891"/>
                  </a:lnTo>
                  <a:lnTo>
                    <a:pt x="7565" y="891"/>
                  </a:lnTo>
                  <a:lnTo>
                    <a:pt x="7565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4" name="Google Shape;13334;p33"/>
            <p:cNvSpPr/>
            <p:nvPr/>
          </p:nvSpPr>
          <p:spPr>
            <a:xfrm>
              <a:off x="5197311" y="1995119"/>
              <a:ext cx="219984" cy="23191"/>
            </a:xfrm>
            <a:custGeom>
              <a:rect b="b" l="l" r="r" t="t"/>
              <a:pathLst>
                <a:path extrusionOk="0" h="891" w="8452">
                  <a:moveTo>
                    <a:pt x="222" y="0"/>
                  </a:moveTo>
                  <a:cubicBezTo>
                    <a:pt x="99" y="0"/>
                    <a:pt x="0" y="102"/>
                    <a:pt x="0" y="225"/>
                  </a:cubicBezTo>
                  <a:lnTo>
                    <a:pt x="0" y="669"/>
                  </a:lnTo>
                  <a:cubicBezTo>
                    <a:pt x="0" y="792"/>
                    <a:pt x="99" y="890"/>
                    <a:pt x="222" y="890"/>
                  </a:cubicBezTo>
                  <a:lnTo>
                    <a:pt x="8230" y="890"/>
                  </a:lnTo>
                  <a:cubicBezTo>
                    <a:pt x="8353" y="890"/>
                    <a:pt x="8452" y="792"/>
                    <a:pt x="8452" y="669"/>
                  </a:cubicBezTo>
                  <a:lnTo>
                    <a:pt x="8452" y="225"/>
                  </a:lnTo>
                  <a:cubicBezTo>
                    <a:pt x="8452" y="102"/>
                    <a:pt x="8353" y="0"/>
                    <a:pt x="823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5" name="Google Shape;13335;p33"/>
            <p:cNvSpPr/>
            <p:nvPr/>
          </p:nvSpPr>
          <p:spPr>
            <a:xfrm>
              <a:off x="5191637" y="1972006"/>
              <a:ext cx="231332" cy="370580"/>
            </a:xfrm>
            <a:custGeom>
              <a:rect b="b" l="l" r="r" t="t"/>
              <a:pathLst>
                <a:path extrusionOk="0" h="14238" w="8888">
                  <a:moveTo>
                    <a:pt x="8459" y="1085"/>
                  </a:moveTo>
                  <a:cubicBezTo>
                    <a:pt x="8466" y="1085"/>
                    <a:pt x="8473" y="1092"/>
                    <a:pt x="8473" y="1099"/>
                  </a:cubicBezTo>
                  <a:lnTo>
                    <a:pt x="8473" y="1546"/>
                  </a:lnTo>
                  <a:cubicBezTo>
                    <a:pt x="8473" y="1553"/>
                    <a:pt x="8466" y="1560"/>
                    <a:pt x="8459" y="1560"/>
                  </a:cubicBezTo>
                  <a:lnTo>
                    <a:pt x="7790" y="1560"/>
                  </a:lnTo>
                  <a:cubicBezTo>
                    <a:pt x="7512" y="1560"/>
                    <a:pt x="7512" y="1976"/>
                    <a:pt x="7790" y="1976"/>
                  </a:cubicBezTo>
                  <a:lnTo>
                    <a:pt x="8026" y="1976"/>
                  </a:lnTo>
                  <a:lnTo>
                    <a:pt x="8026" y="9347"/>
                  </a:lnTo>
                  <a:cubicBezTo>
                    <a:pt x="8026" y="9357"/>
                    <a:pt x="8022" y="9361"/>
                    <a:pt x="8012" y="9361"/>
                  </a:cubicBezTo>
                  <a:lnTo>
                    <a:pt x="880" y="9361"/>
                  </a:lnTo>
                  <a:cubicBezTo>
                    <a:pt x="869" y="9361"/>
                    <a:pt x="866" y="9357"/>
                    <a:pt x="866" y="9347"/>
                  </a:cubicBezTo>
                  <a:lnTo>
                    <a:pt x="866" y="1976"/>
                  </a:lnTo>
                  <a:lnTo>
                    <a:pt x="6896" y="1976"/>
                  </a:lnTo>
                  <a:cubicBezTo>
                    <a:pt x="7013" y="1976"/>
                    <a:pt x="7108" y="1884"/>
                    <a:pt x="7108" y="1768"/>
                  </a:cubicBezTo>
                  <a:cubicBezTo>
                    <a:pt x="7108" y="1652"/>
                    <a:pt x="7013" y="1560"/>
                    <a:pt x="6896" y="1560"/>
                  </a:cubicBezTo>
                  <a:lnTo>
                    <a:pt x="433" y="1560"/>
                  </a:lnTo>
                  <a:cubicBezTo>
                    <a:pt x="426" y="1560"/>
                    <a:pt x="419" y="1553"/>
                    <a:pt x="419" y="1546"/>
                  </a:cubicBezTo>
                  <a:lnTo>
                    <a:pt x="419" y="1099"/>
                  </a:lnTo>
                  <a:cubicBezTo>
                    <a:pt x="419" y="1092"/>
                    <a:pt x="426" y="1085"/>
                    <a:pt x="433" y="1085"/>
                  </a:cubicBezTo>
                  <a:close/>
                  <a:moveTo>
                    <a:pt x="6728" y="9779"/>
                  </a:moveTo>
                  <a:lnTo>
                    <a:pt x="7357" y="12928"/>
                  </a:lnTo>
                  <a:lnTo>
                    <a:pt x="4655" y="12928"/>
                  </a:lnTo>
                  <a:lnTo>
                    <a:pt x="4655" y="10462"/>
                  </a:lnTo>
                  <a:cubicBezTo>
                    <a:pt x="4655" y="10323"/>
                    <a:pt x="4550" y="10254"/>
                    <a:pt x="4446" y="10254"/>
                  </a:cubicBezTo>
                  <a:cubicBezTo>
                    <a:pt x="4341" y="10254"/>
                    <a:pt x="4236" y="10323"/>
                    <a:pt x="4236" y="10462"/>
                  </a:cubicBezTo>
                  <a:lnTo>
                    <a:pt x="4236" y="12928"/>
                  </a:lnTo>
                  <a:lnTo>
                    <a:pt x="1534" y="12928"/>
                  </a:lnTo>
                  <a:lnTo>
                    <a:pt x="2164" y="9779"/>
                  </a:lnTo>
                  <a:close/>
                  <a:moveTo>
                    <a:pt x="4444" y="1"/>
                  </a:moveTo>
                  <a:cubicBezTo>
                    <a:pt x="4340" y="1"/>
                    <a:pt x="4236" y="70"/>
                    <a:pt x="4236" y="209"/>
                  </a:cubicBezTo>
                  <a:lnTo>
                    <a:pt x="4236" y="667"/>
                  </a:lnTo>
                  <a:lnTo>
                    <a:pt x="433" y="667"/>
                  </a:lnTo>
                  <a:cubicBezTo>
                    <a:pt x="194" y="667"/>
                    <a:pt x="0" y="860"/>
                    <a:pt x="0" y="1099"/>
                  </a:cubicBezTo>
                  <a:lnTo>
                    <a:pt x="0" y="1546"/>
                  </a:lnTo>
                  <a:cubicBezTo>
                    <a:pt x="0" y="1782"/>
                    <a:pt x="194" y="1976"/>
                    <a:pt x="433" y="1976"/>
                  </a:cubicBezTo>
                  <a:lnTo>
                    <a:pt x="447" y="1976"/>
                  </a:lnTo>
                  <a:lnTo>
                    <a:pt x="447" y="9347"/>
                  </a:lnTo>
                  <a:cubicBezTo>
                    <a:pt x="447" y="9586"/>
                    <a:pt x="641" y="9779"/>
                    <a:pt x="880" y="9779"/>
                  </a:cubicBezTo>
                  <a:lnTo>
                    <a:pt x="1738" y="9779"/>
                  </a:lnTo>
                  <a:lnTo>
                    <a:pt x="897" y="13988"/>
                  </a:lnTo>
                  <a:cubicBezTo>
                    <a:pt x="873" y="14100"/>
                    <a:pt x="947" y="14209"/>
                    <a:pt x="1059" y="14234"/>
                  </a:cubicBezTo>
                  <a:cubicBezTo>
                    <a:pt x="1072" y="14236"/>
                    <a:pt x="1085" y="14237"/>
                    <a:pt x="1098" y="14237"/>
                  </a:cubicBezTo>
                  <a:cubicBezTo>
                    <a:pt x="1197" y="14237"/>
                    <a:pt x="1287" y="14168"/>
                    <a:pt x="1306" y="14068"/>
                  </a:cubicBezTo>
                  <a:lnTo>
                    <a:pt x="1450" y="13347"/>
                  </a:lnTo>
                  <a:lnTo>
                    <a:pt x="4236" y="13347"/>
                  </a:lnTo>
                  <a:lnTo>
                    <a:pt x="4236" y="14030"/>
                  </a:lnTo>
                  <a:cubicBezTo>
                    <a:pt x="4236" y="14142"/>
                    <a:pt x="4328" y="14237"/>
                    <a:pt x="4444" y="14237"/>
                  </a:cubicBezTo>
                  <a:cubicBezTo>
                    <a:pt x="4557" y="14237"/>
                    <a:pt x="4652" y="14142"/>
                    <a:pt x="4652" y="14030"/>
                  </a:cubicBezTo>
                  <a:lnTo>
                    <a:pt x="4652" y="13347"/>
                  </a:lnTo>
                  <a:lnTo>
                    <a:pt x="7438" y="13347"/>
                  </a:lnTo>
                  <a:lnTo>
                    <a:pt x="7583" y="14068"/>
                  </a:lnTo>
                  <a:cubicBezTo>
                    <a:pt x="7601" y="14168"/>
                    <a:pt x="7692" y="14237"/>
                    <a:pt x="7790" y="14237"/>
                  </a:cubicBezTo>
                  <a:cubicBezTo>
                    <a:pt x="7803" y="14237"/>
                    <a:pt x="7816" y="14236"/>
                    <a:pt x="7829" y="14234"/>
                  </a:cubicBezTo>
                  <a:cubicBezTo>
                    <a:pt x="7941" y="14209"/>
                    <a:pt x="8015" y="14100"/>
                    <a:pt x="7991" y="13988"/>
                  </a:cubicBezTo>
                  <a:lnTo>
                    <a:pt x="7150" y="9779"/>
                  </a:lnTo>
                  <a:lnTo>
                    <a:pt x="8008" y="9779"/>
                  </a:lnTo>
                  <a:cubicBezTo>
                    <a:pt x="8248" y="9779"/>
                    <a:pt x="8441" y="9586"/>
                    <a:pt x="8441" y="9347"/>
                  </a:cubicBezTo>
                  <a:lnTo>
                    <a:pt x="8441" y="1976"/>
                  </a:lnTo>
                  <a:lnTo>
                    <a:pt x="8455" y="1976"/>
                  </a:lnTo>
                  <a:cubicBezTo>
                    <a:pt x="8694" y="1976"/>
                    <a:pt x="8888" y="1782"/>
                    <a:pt x="8888" y="1546"/>
                  </a:cubicBezTo>
                  <a:lnTo>
                    <a:pt x="8888" y="1099"/>
                  </a:lnTo>
                  <a:cubicBezTo>
                    <a:pt x="8888" y="860"/>
                    <a:pt x="8694" y="670"/>
                    <a:pt x="8459" y="667"/>
                  </a:cubicBezTo>
                  <a:lnTo>
                    <a:pt x="4652" y="667"/>
                  </a:lnTo>
                  <a:lnTo>
                    <a:pt x="4652" y="209"/>
                  </a:lnTo>
                  <a:cubicBezTo>
                    <a:pt x="4652" y="70"/>
                    <a:pt x="4548" y="1"/>
                    <a:pt x="44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6" name="Google Shape;13336;p33"/>
            <p:cNvSpPr/>
            <p:nvPr/>
          </p:nvSpPr>
          <p:spPr>
            <a:xfrm>
              <a:off x="5229923" y="2064794"/>
              <a:ext cx="152391" cy="109602"/>
            </a:xfrm>
            <a:custGeom>
              <a:rect b="b" l="l" r="r" t="t"/>
              <a:pathLst>
                <a:path extrusionOk="0" h="4211" w="5855">
                  <a:moveTo>
                    <a:pt x="4532" y="1"/>
                  </a:moveTo>
                  <a:cubicBezTo>
                    <a:pt x="4254" y="1"/>
                    <a:pt x="4254" y="420"/>
                    <a:pt x="4532" y="420"/>
                  </a:cubicBezTo>
                  <a:lnTo>
                    <a:pt x="5144" y="420"/>
                  </a:lnTo>
                  <a:lnTo>
                    <a:pt x="3093" y="2467"/>
                  </a:lnTo>
                  <a:cubicBezTo>
                    <a:pt x="3091" y="2471"/>
                    <a:pt x="3087" y="2473"/>
                    <a:pt x="3084" y="2473"/>
                  </a:cubicBezTo>
                  <a:cubicBezTo>
                    <a:pt x="3080" y="2473"/>
                    <a:pt x="3077" y="2471"/>
                    <a:pt x="3075" y="2467"/>
                  </a:cubicBezTo>
                  <a:lnTo>
                    <a:pt x="2611" y="2006"/>
                  </a:lnTo>
                  <a:cubicBezTo>
                    <a:pt x="2526" y="1922"/>
                    <a:pt x="2415" y="1880"/>
                    <a:pt x="2305" y="1880"/>
                  </a:cubicBezTo>
                  <a:cubicBezTo>
                    <a:pt x="2194" y="1880"/>
                    <a:pt x="2083" y="1922"/>
                    <a:pt x="1998" y="2006"/>
                  </a:cubicBezTo>
                  <a:lnTo>
                    <a:pt x="151" y="3854"/>
                  </a:lnTo>
                  <a:cubicBezTo>
                    <a:pt x="0" y="4002"/>
                    <a:pt x="139" y="4211"/>
                    <a:pt x="301" y="4211"/>
                  </a:cubicBezTo>
                  <a:cubicBezTo>
                    <a:pt x="350" y="4211"/>
                    <a:pt x="401" y="4191"/>
                    <a:pt x="447" y="4146"/>
                  </a:cubicBezTo>
                  <a:lnTo>
                    <a:pt x="2294" y="2298"/>
                  </a:lnTo>
                  <a:cubicBezTo>
                    <a:pt x="2298" y="2297"/>
                    <a:pt x="2301" y="2296"/>
                    <a:pt x="2305" y="2296"/>
                  </a:cubicBezTo>
                  <a:cubicBezTo>
                    <a:pt x="2308" y="2296"/>
                    <a:pt x="2312" y="2297"/>
                    <a:pt x="2315" y="2298"/>
                  </a:cubicBezTo>
                  <a:lnTo>
                    <a:pt x="2780" y="2766"/>
                  </a:lnTo>
                  <a:cubicBezTo>
                    <a:pt x="2864" y="2849"/>
                    <a:pt x="2974" y="2890"/>
                    <a:pt x="3084" y="2890"/>
                  </a:cubicBezTo>
                  <a:cubicBezTo>
                    <a:pt x="3194" y="2890"/>
                    <a:pt x="3304" y="2849"/>
                    <a:pt x="3388" y="2766"/>
                  </a:cubicBezTo>
                  <a:lnTo>
                    <a:pt x="5440" y="715"/>
                  </a:lnTo>
                  <a:lnTo>
                    <a:pt x="5440" y="1327"/>
                  </a:lnTo>
                  <a:cubicBezTo>
                    <a:pt x="5440" y="1440"/>
                    <a:pt x="5531" y="1535"/>
                    <a:pt x="5647" y="1535"/>
                  </a:cubicBezTo>
                  <a:cubicBezTo>
                    <a:pt x="5763" y="1535"/>
                    <a:pt x="5855" y="1440"/>
                    <a:pt x="5855" y="1327"/>
                  </a:cubicBezTo>
                  <a:lnTo>
                    <a:pt x="5855" y="208"/>
                  </a:lnTo>
                  <a:cubicBezTo>
                    <a:pt x="5855" y="96"/>
                    <a:pt x="5763" y="1"/>
                    <a:pt x="5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37" name="Google Shape;13337;p33"/>
          <p:cNvGrpSpPr/>
          <p:nvPr/>
        </p:nvGrpSpPr>
        <p:grpSpPr>
          <a:xfrm>
            <a:off x="4667521" y="1540132"/>
            <a:ext cx="363786" cy="326983"/>
            <a:chOff x="4667521" y="1540132"/>
            <a:chExt cx="363786" cy="326983"/>
          </a:xfrm>
        </p:grpSpPr>
        <p:sp>
          <p:nvSpPr>
            <p:cNvPr id="13338" name="Google Shape;13338;p33"/>
            <p:cNvSpPr/>
            <p:nvPr/>
          </p:nvSpPr>
          <p:spPr>
            <a:xfrm>
              <a:off x="4817908" y="1606372"/>
              <a:ext cx="28786" cy="50207"/>
            </a:xfrm>
            <a:custGeom>
              <a:rect b="b" l="l" r="r" t="t"/>
              <a:pathLst>
                <a:path extrusionOk="0" h="1929" w="1106">
                  <a:moveTo>
                    <a:pt x="518" y="387"/>
                  </a:moveTo>
                  <a:lnTo>
                    <a:pt x="518" y="743"/>
                  </a:lnTo>
                  <a:cubicBezTo>
                    <a:pt x="408" y="701"/>
                    <a:pt x="331" y="655"/>
                    <a:pt x="331" y="553"/>
                  </a:cubicBezTo>
                  <a:cubicBezTo>
                    <a:pt x="331" y="461"/>
                    <a:pt x="401" y="405"/>
                    <a:pt x="518" y="387"/>
                  </a:cubicBezTo>
                  <a:close/>
                  <a:moveTo>
                    <a:pt x="641" y="1112"/>
                  </a:moveTo>
                  <a:cubicBezTo>
                    <a:pt x="743" y="1158"/>
                    <a:pt x="817" y="1218"/>
                    <a:pt x="817" y="1330"/>
                  </a:cubicBezTo>
                  <a:cubicBezTo>
                    <a:pt x="817" y="1440"/>
                    <a:pt x="746" y="1503"/>
                    <a:pt x="641" y="1524"/>
                  </a:cubicBezTo>
                  <a:lnTo>
                    <a:pt x="641" y="1112"/>
                  </a:lnTo>
                  <a:close/>
                  <a:moveTo>
                    <a:pt x="581" y="0"/>
                  </a:moveTo>
                  <a:cubicBezTo>
                    <a:pt x="535" y="0"/>
                    <a:pt x="500" y="29"/>
                    <a:pt x="500" y="60"/>
                  </a:cubicBezTo>
                  <a:lnTo>
                    <a:pt x="500" y="124"/>
                  </a:lnTo>
                  <a:cubicBezTo>
                    <a:pt x="261" y="155"/>
                    <a:pt x="43" y="282"/>
                    <a:pt x="43" y="585"/>
                  </a:cubicBezTo>
                  <a:cubicBezTo>
                    <a:pt x="43" y="887"/>
                    <a:pt x="285" y="979"/>
                    <a:pt x="500" y="1060"/>
                  </a:cubicBezTo>
                  <a:lnTo>
                    <a:pt x="500" y="1524"/>
                  </a:lnTo>
                  <a:cubicBezTo>
                    <a:pt x="292" y="1503"/>
                    <a:pt x="218" y="1348"/>
                    <a:pt x="130" y="1348"/>
                  </a:cubicBezTo>
                  <a:cubicBezTo>
                    <a:pt x="60" y="1348"/>
                    <a:pt x="0" y="1447"/>
                    <a:pt x="0" y="1513"/>
                  </a:cubicBezTo>
                  <a:cubicBezTo>
                    <a:pt x="0" y="1647"/>
                    <a:pt x="215" y="1798"/>
                    <a:pt x="500" y="1805"/>
                  </a:cubicBezTo>
                  <a:lnTo>
                    <a:pt x="500" y="1872"/>
                  </a:lnTo>
                  <a:cubicBezTo>
                    <a:pt x="500" y="1900"/>
                    <a:pt x="539" y="1929"/>
                    <a:pt x="577" y="1929"/>
                  </a:cubicBezTo>
                  <a:cubicBezTo>
                    <a:pt x="620" y="1929"/>
                    <a:pt x="658" y="1900"/>
                    <a:pt x="658" y="1872"/>
                  </a:cubicBezTo>
                  <a:lnTo>
                    <a:pt x="658" y="1798"/>
                  </a:lnTo>
                  <a:cubicBezTo>
                    <a:pt x="922" y="1756"/>
                    <a:pt x="1105" y="1587"/>
                    <a:pt x="1105" y="1299"/>
                  </a:cubicBezTo>
                  <a:cubicBezTo>
                    <a:pt x="1105" y="979"/>
                    <a:pt x="869" y="873"/>
                    <a:pt x="658" y="796"/>
                  </a:cubicBezTo>
                  <a:lnTo>
                    <a:pt x="658" y="380"/>
                  </a:lnTo>
                  <a:cubicBezTo>
                    <a:pt x="817" y="395"/>
                    <a:pt x="873" y="468"/>
                    <a:pt x="936" y="468"/>
                  </a:cubicBezTo>
                  <a:cubicBezTo>
                    <a:pt x="1024" y="468"/>
                    <a:pt x="1063" y="359"/>
                    <a:pt x="1063" y="307"/>
                  </a:cubicBezTo>
                  <a:cubicBezTo>
                    <a:pt x="1063" y="169"/>
                    <a:pt x="813" y="124"/>
                    <a:pt x="658" y="120"/>
                  </a:cubicBezTo>
                  <a:lnTo>
                    <a:pt x="658" y="60"/>
                  </a:lnTo>
                  <a:cubicBezTo>
                    <a:pt x="658" y="29"/>
                    <a:pt x="623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9" name="Google Shape;13339;p33"/>
            <p:cNvSpPr/>
            <p:nvPr/>
          </p:nvSpPr>
          <p:spPr>
            <a:xfrm>
              <a:off x="4901430" y="1574879"/>
              <a:ext cx="28760" cy="50285"/>
            </a:xfrm>
            <a:custGeom>
              <a:rect b="b" l="l" r="r" t="t"/>
              <a:pathLst>
                <a:path extrusionOk="0" h="1932" w="1105">
                  <a:moveTo>
                    <a:pt x="521" y="387"/>
                  </a:moveTo>
                  <a:lnTo>
                    <a:pt x="521" y="742"/>
                  </a:lnTo>
                  <a:cubicBezTo>
                    <a:pt x="412" y="700"/>
                    <a:pt x="331" y="658"/>
                    <a:pt x="331" y="552"/>
                  </a:cubicBezTo>
                  <a:cubicBezTo>
                    <a:pt x="331" y="465"/>
                    <a:pt x="401" y="408"/>
                    <a:pt x="521" y="387"/>
                  </a:cubicBezTo>
                  <a:close/>
                  <a:moveTo>
                    <a:pt x="644" y="1117"/>
                  </a:moveTo>
                  <a:lnTo>
                    <a:pt x="644" y="1117"/>
                  </a:lnTo>
                  <a:cubicBezTo>
                    <a:pt x="744" y="1159"/>
                    <a:pt x="820" y="1222"/>
                    <a:pt x="820" y="1330"/>
                  </a:cubicBezTo>
                  <a:cubicBezTo>
                    <a:pt x="820" y="1439"/>
                    <a:pt x="746" y="1502"/>
                    <a:pt x="644" y="1524"/>
                  </a:cubicBezTo>
                  <a:lnTo>
                    <a:pt x="644" y="1117"/>
                  </a:lnTo>
                  <a:close/>
                  <a:moveTo>
                    <a:pt x="581" y="0"/>
                  </a:moveTo>
                  <a:cubicBezTo>
                    <a:pt x="535" y="0"/>
                    <a:pt x="500" y="28"/>
                    <a:pt x="500" y="60"/>
                  </a:cubicBezTo>
                  <a:lnTo>
                    <a:pt x="500" y="123"/>
                  </a:lnTo>
                  <a:cubicBezTo>
                    <a:pt x="264" y="155"/>
                    <a:pt x="42" y="282"/>
                    <a:pt x="42" y="584"/>
                  </a:cubicBezTo>
                  <a:cubicBezTo>
                    <a:pt x="42" y="887"/>
                    <a:pt x="285" y="978"/>
                    <a:pt x="500" y="1059"/>
                  </a:cubicBezTo>
                  <a:lnTo>
                    <a:pt x="500" y="1527"/>
                  </a:lnTo>
                  <a:cubicBezTo>
                    <a:pt x="292" y="1502"/>
                    <a:pt x="222" y="1351"/>
                    <a:pt x="134" y="1351"/>
                  </a:cubicBezTo>
                  <a:cubicBezTo>
                    <a:pt x="60" y="1351"/>
                    <a:pt x="0" y="1450"/>
                    <a:pt x="0" y="1517"/>
                  </a:cubicBezTo>
                  <a:cubicBezTo>
                    <a:pt x="0" y="1647"/>
                    <a:pt x="215" y="1802"/>
                    <a:pt x="500" y="1809"/>
                  </a:cubicBezTo>
                  <a:lnTo>
                    <a:pt x="500" y="1872"/>
                  </a:lnTo>
                  <a:cubicBezTo>
                    <a:pt x="500" y="1904"/>
                    <a:pt x="542" y="1932"/>
                    <a:pt x="581" y="1932"/>
                  </a:cubicBezTo>
                  <a:cubicBezTo>
                    <a:pt x="619" y="1932"/>
                    <a:pt x="662" y="1904"/>
                    <a:pt x="662" y="1872"/>
                  </a:cubicBezTo>
                  <a:lnTo>
                    <a:pt x="662" y="1798"/>
                  </a:lnTo>
                  <a:cubicBezTo>
                    <a:pt x="926" y="1756"/>
                    <a:pt x="1105" y="1590"/>
                    <a:pt x="1105" y="1298"/>
                  </a:cubicBezTo>
                  <a:cubicBezTo>
                    <a:pt x="1105" y="978"/>
                    <a:pt x="869" y="873"/>
                    <a:pt x="662" y="795"/>
                  </a:cubicBezTo>
                  <a:lnTo>
                    <a:pt x="662" y="380"/>
                  </a:lnTo>
                  <a:cubicBezTo>
                    <a:pt x="820" y="394"/>
                    <a:pt x="873" y="468"/>
                    <a:pt x="940" y="468"/>
                  </a:cubicBezTo>
                  <a:cubicBezTo>
                    <a:pt x="1028" y="468"/>
                    <a:pt x="1063" y="359"/>
                    <a:pt x="1063" y="306"/>
                  </a:cubicBezTo>
                  <a:cubicBezTo>
                    <a:pt x="1063" y="169"/>
                    <a:pt x="813" y="123"/>
                    <a:pt x="662" y="120"/>
                  </a:cubicBezTo>
                  <a:lnTo>
                    <a:pt x="662" y="60"/>
                  </a:lnTo>
                  <a:cubicBezTo>
                    <a:pt x="662" y="28"/>
                    <a:pt x="626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0" name="Google Shape;13340;p33"/>
            <p:cNvSpPr/>
            <p:nvPr/>
          </p:nvSpPr>
          <p:spPr>
            <a:xfrm>
              <a:off x="4901430" y="1574879"/>
              <a:ext cx="28760" cy="50285"/>
            </a:xfrm>
            <a:custGeom>
              <a:rect b="b" l="l" r="r" t="t"/>
              <a:pathLst>
                <a:path extrusionOk="0" h="1932" w="1105">
                  <a:moveTo>
                    <a:pt x="521" y="387"/>
                  </a:moveTo>
                  <a:lnTo>
                    <a:pt x="521" y="742"/>
                  </a:lnTo>
                  <a:cubicBezTo>
                    <a:pt x="412" y="700"/>
                    <a:pt x="331" y="658"/>
                    <a:pt x="331" y="552"/>
                  </a:cubicBezTo>
                  <a:cubicBezTo>
                    <a:pt x="331" y="465"/>
                    <a:pt x="401" y="408"/>
                    <a:pt x="521" y="387"/>
                  </a:cubicBezTo>
                  <a:close/>
                  <a:moveTo>
                    <a:pt x="644" y="1117"/>
                  </a:moveTo>
                  <a:lnTo>
                    <a:pt x="644" y="1117"/>
                  </a:lnTo>
                  <a:cubicBezTo>
                    <a:pt x="744" y="1159"/>
                    <a:pt x="820" y="1222"/>
                    <a:pt x="820" y="1330"/>
                  </a:cubicBezTo>
                  <a:cubicBezTo>
                    <a:pt x="820" y="1439"/>
                    <a:pt x="746" y="1502"/>
                    <a:pt x="644" y="1524"/>
                  </a:cubicBezTo>
                  <a:lnTo>
                    <a:pt x="644" y="1117"/>
                  </a:lnTo>
                  <a:close/>
                  <a:moveTo>
                    <a:pt x="581" y="0"/>
                  </a:moveTo>
                  <a:cubicBezTo>
                    <a:pt x="535" y="0"/>
                    <a:pt x="500" y="28"/>
                    <a:pt x="500" y="60"/>
                  </a:cubicBezTo>
                  <a:lnTo>
                    <a:pt x="500" y="123"/>
                  </a:lnTo>
                  <a:cubicBezTo>
                    <a:pt x="264" y="155"/>
                    <a:pt x="42" y="282"/>
                    <a:pt x="42" y="584"/>
                  </a:cubicBezTo>
                  <a:cubicBezTo>
                    <a:pt x="42" y="887"/>
                    <a:pt x="285" y="978"/>
                    <a:pt x="500" y="1059"/>
                  </a:cubicBezTo>
                  <a:lnTo>
                    <a:pt x="500" y="1527"/>
                  </a:lnTo>
                  <a:cubicBezTo>
                    <a:pt x="292" y="1502"/>
                    <a:pt x="222" y="1351"/>
                    <a:pt x="134" y="1351"/>
                  </a:cubicBezTo>
                  <a:cubicBezTo>
                    <a:pt x="60" y="1351"/>
                    <a:pt x="0" y="1450"/>
                    <a:pt x="0" y="1517"/>
                  </a:cubicBezTo>
                  <a:cubicBezTo>
                    <a:pt x="0" y="1647"/>
                    <a:pt x="215" y="1802"/>
                    <a:pt x="500" y="1809"/>
                  </a:cubicBezTo>
                  <a:lnTo>
                    <a:pt x="500" y="1872"/>
                  </a:lnTo>
                  <a:cubicBezTo>
                    <a:pt x="500" y="1904"/>
                    <a:pt x="542" y="1932"/>
                    <a:pt x="581" y="1932"/>
                  </a:cubicBezTo>
                  <a:cubicBezTo>
                    <a:pt x="619" y="1932"/>
                    <a:pt x="662" y="1904"/>
                    <a:pt x="662" y="1872"/>
                  </a:cubicBezTo>
                  <a:lnTo>
                    <a:pt x="662" y="1798"/>
                  </a:lnTo>
                  <a:cubicBezTo>
                    <a:pt x="926" y="1756"/>
                    <a:pt x="1105" y="1590"/>
                    <a:pt x="1105" y="1298"/>
                  </a:cubicBezTo>
                  <a:cubicBezTo>
                    <a:pt x="1105" y="978"/>
                    <a:pt x="869" y="873"/>
                    <a:pt x="662" y="795"/>
                  </a:cubicBezTo>
                  <a:lnTo>
                    <a:pt x="662" y="380"/>
                  </a:lnTo>
                  <a:cubicBezTo>
                    <a:pt x="820" y="394"/>
                    <a:pt x="873" y="468"/>
                    <a:pt x="940" y="468"/>
                  </a:cubicBezTo>
                  <a:cubicBezTo>
                    <a:pt x="1028" y="468"/>
                    <a:pt x="1063" y="359"/>
                    <a:pt x="1063" y="306"/>
                  </a:cubicBezTo>
                  <a:cubicBezTo>
                    <a:pt x="1063" y="169"/>
                    <a:pt x="813" y="123"/>
                    <a:pt x="662" y="120"/>
                  </a:cubicBezTo>
                  <a:lnTo>
                    <a:pt x="662" y="60"/>
                  </a:lnTo>
                  <a:cubicBezTo>
                    <a:pt x="662" y="28"/>
                    <a:pt x="626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1" name="Google Shape;13341;p33"/>
            <p:cNvSpPr/>
            <p:nvPr/>
          </p:nvSpPr>
          <p:spPr>
            <a:xfrm>
              <a:off x="4778528" y="1577169"/>
              <a:ext cx="107806" cy="107806"/>
            </a:xfrm>
            <a:custGeom>
              <a:rect b="b" l="l" r="r" t="t"/>
              <a:pathLst>
                <a:path extrusionOk="0" h="4142" w="4142">
                  <a:moveTo>
                    <a:pt x="2069" y="0"/>
                  </a:moveTo>
                  <a:cubicBezTo>
                    <a:pt x="926" y="0"/>
                    <a:pt x="0" y="925"/>
                    <a:pt x="0" y="2069"/>
                  </a:cubicBezTo>
                  <a:cubicBezTo>
                    <a:pt x="0" y="3212"/>
                    <a:pt x="926" y="4141"/>
                    <a:pt x="2069" y="4141"/>
                  </a:cubicBezTo>
                  <a:cubicBezTo>
                    <a:pt x="3213" y="4141"/>
                    <a:pt x="4142" y="3212"/>
                    <a:pt x="4142" y="2069"/>
                  </a:cubicBezTo>
                  <a:cubicBezTo>
                    <a:pt x="4142" y="925"/>
                    <a:pt x="3213" y="0"/>
                    <a:pt x="2069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2" name="Google Shape;13342;p33"/>
            <p:cNvSpPr/>
            <p:nvPr/>
          </p:nvSpPr>
          <p:spPr>
            <a:xfrm>
              <a:off x="4778528" y="1577143"/>
              <a:ext cx="60930" cy="107832"/>
            </a:xfrm>
            <a:custGeom>
              <a:rect b="b" l="l" r="r" t="t"/>
              <a:pathLst>
                <a:path extrusionOk="0" h="4143" w="2341">
                  <a:moveTo>
                    <a:pt x="2067" y="1"/>
                  </a:moveTo>
                  <a:cubicBezTo>
                    <a:pt x="942" y="1"/>
                    <a:pt x="0" y="913"/>
                    <a:pt x="0" y="2070"/>
                  </a:cubicBezTo>
                  <a:cubicBezTo>
                    <a:pt x="0" y="3230"/>
                    <a:pt x="942" y="4142"/>
                    <a:pt x="2068" y="4142"/>
                  </a:cubicBezTo>
                  <a:cubicBezTo>
                    <a:pt x="2157" y="4142"/>
                    <a:pt x="2248" y="4137"/>
                    <a:pt x="2340" y="4125"/>
                  </a:cubicBezTo>
                  <a:cubicBezTo>
                    <a:pt x="1306" y="3991"/>
                    <a:pt x="535" y="3111"/>
                    <a:pt x="535" y="2070"/>
                  </a:cubicBezTo>
                  <a:cubicBezTo>
                    <a:pt x="535" y="1032"/>
                    <a:pt x="1306" y="152"/>
                    <a:pt x="2340" y="19"/>
                  </a:cubicBezTo>
                  <a:cubicBezTo>
                    <a:pt x="2248" y="7"/>
                    <a:pt x="2157" y="1"/>
                    <a:pt x="206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3" name="Google Shape;13343;p33"/>
            <p:cNvSpPr/>
            <p:nvPr/>
          </p:nvSpPr>
          <p:spPr>
            <a:xfrm>
              <a:off x="4795733" y="1594373"/>
              <a:ext cx="73398" cy="73372"/>
            </a:xfrm>
            <a:custGeom>
              <a:rect b="b" l="l" r="r" t="t"/>
              <a:pathLst>
                <a:path extrusionOk="0" h="2819" w="2820">
                  <a:moveTo>
                    <a:pt x="1408" y="1"/>
                  </a:moveTo>
                  <a:cubicBezTo>
                    <a:pt x="631" y="1"/>
                    <a:pt x="1" y="630"/>
                    <a:pt x="1" y="1408"/>
                  </a:cubicBezTo>
                  <a:cubicBezTo>
                    <a:pt x="1" y="2185"/>
                    <a:pt x="631" y="2819"/>
                    <a:pt x="1408" y="2819"/>
                  </a:cubicBezTo>
                  <a:cubicBezTo>
                    <a:pt x="2186" y="2819"/>
                    <a:pt x="2819" y="2185"/>
                    <a:pt x="2819" y="1408"/>
                  </a:cubicBezTo>
                  <a:cubicBezTo>
                    <a:pt x="2819" y="630"/>
                    <a:pt x="2186" y="1"/>
                    <a:pt x="140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4" name="Google Shape;13344;p33"/>
            <p:cNvSpPr/>
            <p:nvPr/>
          </p:nvSpPr>
          <p:spPr>
            <a:xfrm>
              <a:off x="4796019" y="1594347"/>
              <a:ext cx="43518" cy="73345"/>
            </a:xfrm>
            <a:custGeom>
              <a:rect b="b" l="l" r="r" t="t"/>
              <a:pathLst>
                <a:path extrusionOk="0" h="2818" w="1672">
                  <a:moveTo>
                    <a:pt x="1405" y="1"/>
                  </a:moveTo>
                  <a:cubicBezTo>
                    <a:pt x="645" y="1"/>
                    <a:pt x="0" y="617"/>
                    <a:pt x="0" y="1409"/>
                  </a:cubicBezTo>
                  <a:cubicBezTo>
                    <a:pt x="0" y="2201"/>
                    <a:pt x="645" y="2817"/>
                    <a:pt x="1405" y="2817"/>
                  </a:cubicBezTo>
                  <a:cubicBezTo>
                    <a:pt x="1492" y="2817"/>
                    <a:pt x="1582" y="2809"/>
                    <a:pt x="1672" y="2792"/>
                  </a:cubicBezTo>
                  <a:cubicBezTo>
                    <a:pt x="1014" y="2661"/>
                    <a:pt x="535" y="2081"/>
                    <a:pt x="539" y="1409"/>
                  </a:cubicBezTo>
                  <a:cubicBezTo>
                    <a:pt x="535" y="737"/>
                    <a:pt x="1010" y="156"/>
                    <a:pt x="1672" y="26"/>
                  </a:cubicBezTo>
                  <a:cubicBezTo>
                    <a:pt x="1582" y="9"/>
                    <a:pt x="1492" y="1"/>
                    <a:pt x="1405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5" name="Google Shape;13345;p33"/>
            <p:cNvSpPr/>
            <p:nvPr/>
          </p:nvSpPr>
          <p:spPr>
            <a:xfrm>
              <a:off x="4862051" y="1545650"/>
              <a:ext cx="107806" cy="107806"/>
            </a:xfrm>
            <a:custGeom>
              <a:rect b="b" l="l" r="r" t="t"/>
              <a:pathLst>
                <a:path extrusionOk="0" h="4142" w="4142">
                  <a:moveTo>
                    <a:pt x="2073" y="1"/>
                  </a:moveTo>
                  <a:cubicBezTo>
                    <a:pt x="929" y="1"/>
                    <a:pt x="0" y="926"/>
                    <a:pt x="0" y="2073"/>
                  </a:cubicBezTo>
                  <a:cubicBezTo>
                    <a:pt x="0" y="3217"/>
                    <a:pt x="929" y="4142"/>
                    <a:pt x="2073" y="4142"/>
                  </a:cubicBezTo>
                  <a:cubicBezTo>
                    <a:pt x="3216" y="4142"/>
                    <a:pt x="4141" y="3217"/>
                    <a:pt x="4141" y="2073"/>
                  </a:cubicBezTo>
                  <a:lnTo>
                    <a:pt x="4141" y="2070"/>
                  </a:lnTo>
                  <a:cubicBezTo>
                    <a:pt x="4141" y="926"/>
                    <a:pt x="3216" y="1"/>
                    <a:pt x="2073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6" name="Google Shape;13346;p33"/>
            <p:cNvSpPr/>
            <p:nvPr/>
          </p:nvSpPr>
          <p:spPr>
            <a:xfrm>
              <a:off x="4862051" y="1545650"/>
              <a:ext cx="60904" cy="107832"/>
            </a:xfrm>
            <a:custGeom>
              <a:rect b="b" l="l" r="r" t="t"/>
              <a:pathLst>
                <a:path extrusionOk="0" h="4143" w="2340">
                  <a:moveTo>
                    <a:pt x="2068" y="1"/>
                  </a:moveTo>
                  <a:cubicBezTo>
                    <a:pt x="945" y="1"/>
                    <a:pt x="0" y="913"/>
                    <a:pt x="0" y="2073"/>
                  </a:cubicBezTo>
                  <a:cubicBezTo>
                    <a:pt x="0" y="3230"/>
                    <a:pt x="945" y="4142"/>
                    <a:pt x="2068" y="4142"/>
                  </a:cubicBezTo>
                  <a:cubicBezTo>
                    <a:pt x="2158" y="4142"/>
                    <a:pt x="2248" y="4136"/>
                    <a:pt x="2340" y="4124"/>
                  </a:cubicBezTo>
                  <a:cubicBezTo>
                    <a:pt x="1309" y="3991"/>
                    <a:pt x="539" y="3111"/>
                    <a:pt x="539" y="2073"/>
                  </a:cubicBezTo>
                  <a:cubicBezTo>
                    <a:pt x="539" y="1032"/>
                    <a:pt x="1309" y="152"/>
                    <a:pt x="2340" y="18"/>
                  </a:cubicBezTo>
                  <a:cubicBezTo>
                    <a:pt x="2248" y="6"/>
                    <a:pt x="2158" y="1"/>
                    <a:pt x="2068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7" name="Google Shape;13347;p33"/>
            <p:cNvSpPr/>
            <p:nvPr/>
          </p:nvSpPr>
          <p:spPr>
            <a:xfrm>
              <a:off x="4879255" y="1562880"/>
              <a:ext cx="73372" cy="73372"/>
            </a:xfrm>
            <a:custGeom>
              <a:rect b="b" l="l" r="r" t="t"/>
              <a:pathLst>
                <a:path extrusionOk="0" h="2819" w="2819">
                  <a:moveTo>
                    <a:pt x="1412" y="0"/>
                  </a:moveTo>
                  <a:cubicBezTo>
                    <a:pt x="630" y="0"/>
                    <a:pt x="1" y="630"/>
                    <a:pt x="1" y="1411"/>
                  </a:cubicBezTo>
                  <a:cubicBezTo>
                    <a:pt x="1" y="2189"/>
                    <a:pt x="630" y="2818"/>
                    <a:pt x="1412" y="2818"/>
                  </a:cubicBezTo>
                  <a:cubicBezTo>
                    <a:pt x="2189" y="2818"/>
                    <a:pt x="2819" y="2189"/>
                    <a:pt x="2819" y="1411"/>
                  </a:cubicBezTo>
                  <a:lnTo>
                    <a:pt x="2819" y="1408"/>
                  </a:lnTo>
                  <a:cubicBezTo>
                    <a:pt x="2819" y="630"/>
                    <a:pt x="2189" y="0"/>
                    <a:pt x="141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8" name="Google Shape;13348;p33"/>
            <p:cNvSpPr/>
            <p:nvPr/>
          </p:nvSpPr>
          <p:spPr>
            <a:xfrm>
              <a:off x="4879541" y="1562906"/>
              <a:ext cx="43622" cy="73293"/>
            </a:xfrm>
            <a:custGeom>
              <a:rect b="b" l="l" r="r" t="t"/>
              <a:pathLst>
                <a:path extrusionOk="0" h="2816" w="1676">
                  <a:moveTo>
                    <a:pt x="1403" y="1"/>
                  </a:moveTo>
                  <a:cubicBezTo>
                    <a:pt x="645" y="1"/>
                    <a:pt x="0" y="616"/>
                    <a:pt x="0" y="1407"/>
                  </a:cubicBezTo>
                  <a:cubicBezTo>
                    <a:pt x="0" y="2200"/>
                    <a:pt x="645" y="2816"/>
                    <a:pt x="1403" y="2816"/>
                  </a:cubicBezTo>
                  <a:cubicBezTo>
                    <a:pt x="1493" y="2816"/>
                    <a:pt x="1583" y="2807"/>
                    <a:pt x="1675" y="2789"/>
                  </a:cubicBezTo>
                  <a:cubicBezTo>
                    <a:pt x="1014" y="2659"/>
                    <a:pt x="539" y="2082"/>
                    <a:pt x="539" y="1410"/>
                  </a:cubicBezTo>
                  <a:cubicBezTo>
                    <a:pt x="539" y="735"/>
                    <a:pt x="1014" y="158"/>
                    <a:pt x="1675" y="27"/>
                  </a:cubicBezTo>
                  <a:cubicBezTo>
                    <a:pt x="1583" y="10"/>
                    <a:pt x="1493" y="1"/>
                    <a:pt x="1403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9" name="Google Shape;13349;p33"/>
            <p:cNvSpPr/>
            <p:nvPr/>
          </p:nvSpPr>
          <p:spPr>
            <a:xfrm>
              <a:off x="4673299" y="1725604"/>
              <a:ext cx="121470" cy="136696"/>
            </a:xfrm>
            <a:custGeom>
              <a:rect b="b" l="l" r="r" t="t"/>
              <a:pathLst>
                <a:path extrusionOk="0" h="5252" w="4667">
                  <a:moveTo>
                    <a:pt x="3100" y="0"/>
                  </a:moveTo>
                  <a:lnTo>
                    <a:pt x="222" y="1088"/>
                  </a:lnTo>
                  <a:cubicBezTo>
                    <a:pt x="74" y="1140"/>
                    <a:pt x="1" y="1306"/>
                    <a:pt x="57" y="1454"/>
                  </a:cubicBezTo>
                  <a:lnTo>
                    <a:pt x="1419" y="5067"/>
                  </a:lnTo>
                  <a:cubicBezTo>
                    <a:pt x="1462" y="5181"/>
                    <a:pt x="1571" y="5251"/>
                    <a:pt x="1684" y="5251"/>
                  </a:cubicBezTo>
                  <a:cubicBezTo>
                    <a:pt x="1718" y="5251"/>
                    <a:pt x="1752" y="5245"/>
                    <a:pt x="1784" y="5232"/>
                  </a:cubicBezTo>
                  <a:lnTo>
                    <a:pt x="4666" y="4145"/>
                  </a:lnTo>
                  <a:lnTo>
                    <a:pt x="3100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0" name="Google Shape;13350;p33"/>
            <p:cNvSpPr/>
            <p:nvPr/>
          </p:nvSpPr>
          <p:spPr>
            <a:xfrm>
              <a:off x="4706901" y="1817819"/>
              <a:ext cx="87765" cy="44481"/>
            </a:xfrm>
            <a:custGeom>
              <a:rect b="b" l="l" r="r" t="t"/>
              <a:pathLst>
                <a:path extrusionOk="0" h="1709" w="3372">
                  <a:moveTo>
                    <a:pt x="3146" y="1"/>
                  </a:moveTo>
                  <a:lnTo>
                    <a:pt x="3090" y="22"/>
                  </a:lnTo>
                  <a:lnTo>
                    <a:pt x="1" y="1186"/>
                  </a:lnTo>
                  <a:lnTo>
                    <a:pt x="128" y="1524"/>
                  </a:lnTo>
                  <a:cubicBezTo>
                    <a:pt x="168" y="1638"/>
                    <a:pt x="276" y="1708"/>
                    <a:pt x="391" y="1708"/>
                  </a:cubicBezTo>
                  <a:cubicBezTo>
                    <a:pt x="425" y="1708"/>
                    <a:pt x="460" y="1702"/>
                    <a:pt x="493" y="1689"/>
                  </a:cubicBezTo>
                  <a:lnTo>
                    <a:pt x="3372" y="606"/>
                  </a:lnTo>
                  <a:lnTo>
                    <a:pt x="3146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1" name="Google Shape;13351;p33"/>
            <p:cNvSpPr/>
            <p:nvPr/>
          </p:nvSpPr>
          <p:spPr>
            <a:xfrm>
              <a:off x="4790787" y="1663424"/>
              <a:ext cx="236017" cy="146092"/>
            </a:xfrm>
            <a:custGeom>
              <a:rect b="b" l="l" r="r" t="t"/>
              <a:pathLst>
                <a:path extrusionOk="0" h="5613" w="9068">
                  <a:moveTo>
                    <a:pt x="8068" y="1"/>
                  </a:moveTo>
                  <a:cubicBezTo>
                    <a:pt x="7706" y="1"/>
                    <a:pt x="7413" y="292"/>
                    <a:pt x="7379" y="324"/>
                  </a:cubicBezTo>
                  <a:lnTo>
                    <a:pt x="4997" y="2302"/>
                  </a:lnTo>
                  <a:lnTo>
                    <a:pt x="4994" y="2298"/>
                  </a:lnTo>
                  <a:cubicBezTo>
                    <a:pt x="4994" y="2298"/>
                    <a:pt x="4958" y="1619"/>
                    <a:pt x="4248" y="1619"/>
                  </a:cubicBezTo>
                  <a:cubicBezTo>
                    <a:pt x="3699" y="1619"/>
                    <a:pt x="3283" y="1617"/>
                    <a:pt x="2960" y="1617"/>
                  </a:cubicBezTo>
                  <a:cubicBezTo>
                    <a:pt x="2114" y="1617"/>
                    <a:pt x="1897" y="1633"/>
                    <a:pt x="1584" y="1753"/>
                  </a:cubicBezTo>
                  <a:lnTo>
                    <a:pt x="1" y="2407"/>
                  </a:lnTo>
                  <a:lnTo>
                    <a:pt x="1208" y="5612"/>
                  </a:lnTo>
                  <a:cubicBezTo>
                    <a:pt x="2166" y="5214"/>
                    <a:pt x="2099" y="5168"/>
                    <a:pt x="3065" y="5168"/>
                  </a:cubicBezTo>
                  <a:cubicBezTo>
                    <a:pt x="3354" y="5168"/>
                    <a:pt x="3736" y="5173"/>
                    <a:pt x="4265" y="5173"/>
                  </a:cubicBezTo>
                  <a:cubicBezTo>
                    <a:pt x="4536" y="5159"/>
                    <a:pt x="5145" y="5067"/>
                    <a:pt x="5599" y="4543"/>
                  </a:cubicBezTo>
                  <a:lnTo>
                    <a:pt x="8530" y="1397"/>
                  </a:lnTo>
                  <a:cubicBezTo>
                    <a:pt x="8621" y="1292"/>
                    <a:pt x="9068" y="704"/>
                    <a:pt x="8565" y="212"/>
                  </a:cubicBezTo>
                  <a:cubicBezTo>
                    <a:pt x="8396" y="56"/>
                    <a:pt x="8226" y="1"/>
                    <a:pt x="8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2" name="Google Shape;13352;p33"/>
            <p:cNvSpPr/>
            <p:nvPr/>
          </p:nvSpPr>
          <p:spPr>
            <a:xfrm>
              <a:off x="4790787" y="1719201"/>
              <a:ext cx="47917" cy="90315"/>
            </a:xfrm>
            <a:custGeom>
              <a:rect b="b" l="l" r="r" t="t"/>
              <a:pathLst>
                <a:path extrusionOk="0" h="3470" w="1841">
                  <a:moveTo>
                    <a:pt x="634" y="0"/>
                  </a:moveTo>
                  <a:lnTo>
                    <a:pt x="1" y="264"/>
                  </a:lnTo>
                  <a:lnTo>
                    <a:pt x="1208" y="3469"/>
                  </a:lnTo>
                  <a:lnTo>
                    <a:pt x="1841" y="3206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3" name="Google Shape;13353;p33"/>
            <p:cNvSpPr/>
            <p:nvPr/>
          </p:nvSpPr>
          <p:spPr>
            <a:xfrm>
              <a:off x="4752709" y="1715115"/>
              <a:ext cx="73840" cy="118946"/>
            </a:xfrm>
            <a:custGeom>
              <a:rect b="b" l="l" r="r" t="t"/>
              <a:pathLst>
                <a:path extrusionOk="0" h="4570" w="2837">
                  <a:moveTo>
                    <a:pt x="1168" y="0"/>
                  </a:moveTo>
                  <a:cubicBezTo>
                    <a:pt x="1139" y="0"/>
                    <a:pt x="1109" y="5"/>
                    <a:pt x="1080" y="16"/>
                  </a:cubicBezTo>
                  <a:lnTo>
                    <a:pt x="0" y="425"/>
                  </a:lnTo>
                  <a:lnTo>
                    <a:pt x="1562" y="4569"/>
                  </a:lnTo>
                  <a:lnTo>
                    <a:pt x="2643" y="4161"/>
                  </a:lnTo>
                  <a:cubicBezTo>
                    <a:pt x="2773" y="4112"/>
                    <a:pt x="2836" y="3968"/>
                    <a:pt x="2790" y="3841"/>
                  </a:cubicBezTo>
                  <a:lnTo>
                    <a:pt x="1404" y="164"/>
                  </a:lnTo>
                  <a:cubicBezTo>
                    <a:pt x="1366" y="63"/>
                    <a:pt x="1270" y="0"/>
                    <a:pt x="116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4" name="Google Shape;13354;p33"/>
            <p:cNvSpPr/>
            <p:nvPr/>
          </p:nvSpPr>
          <p:spPr>
            <a:xfrm>
              <a:off x="4787508" y="1804545"/>
              <a:ext cx="39119" cy="29515"/>
            </a:xfrm>
            <a:custGeom>
              <a:rect b="b" l="l" r="r" t="t"/>
              <a:pathLst>
                <a:path extrusionOk="0" h="1134" w="1503">
                  <a:moveTo>
                    <a:pt x="1298" y="0"/>
                  </a:moveTo>
                  <a:cubicBezTo>
                    <a:pt x="1270" y="36"/>
                    <a:pt x="1228" y="67"/>
                    <a:pt x="1182" y="85"/>
                  </a:cubicBezTo>
                  <a:lnTo>
                    <a:pt x="0" y="528"/>
                  </a:lnTo>
                  <a:lnTo>
                    <a:pt x="225" y="1133"/>
                  </a:lnTo>
                  <a:lnTo>
                    <a:pt x="1306" y="725"/>
                  </a:lnTo>
                  <a:cubicBezTo>
                    <a:pt x="1436" y="679"/>
                    <a:pt x="1503" y="532"/>
                    <a:pt x="1453" y="401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5" name="Google Shape;13355;p33"/>
            <p:cNvSpPr/>
            <p:nvPr/>
          </p:nvSpPr>
          <p:spPr>
            <a:xfrm>
              <a:off x="4817726" y="1606008"/>
              <a:ext cx="29151" cy="50311"/>
            </a:xfrm>
            <a:custGeom>
              <a:rect b="b" l="l" r="r" t="t"/>
              <a:pathLst>
                <a:path extrusionOk="0" h="1933" w="1120">
                  <a:moveTo>
                    <a:pt x="532" y="387"/>
                  </a:moveTo>
                  <a:lnTo>
                    <a:pt x="532" y="743"/>
                  </a:lnTo>
                  <a:cubicBezTo>
                    <a:pt x="391" y="686"/>
                    <a:pt x="345" y="641"/>
                    <a:pt x="345" y="553"/>
                  </a:cubicBezTo>
                  <a:cubicBezTo>
                    <a:pt x="345" y="451"/>
                    <a:pt x="433" y="405"/>
                    <a:pt x="532" y="387"/>
                  </a:cubicBezTo>
                  <a:close/>
                  <a:moveTo>
                    <a:pt x="655" y="1116"/>
                  </a:moveTo>
                  <a:cubicBezTo>
                    <a:pt x="802" y="1179"/>
                    <a:pt x="831" y="1249"/>
                    <a:pt x="831" y="1334"/>
                  </a:cubicBezTo>
                  <a:cubicBezTo>
                    <a:pt x="834" y="1439"/>
                    <a:pt x="760" y="1503"/>
                    <a:pt x="655" y="1524"/>
                  </a:cubicBezTo>
                  <a:lnTo>
                    <a:pt x="655" y="1116"/>
                  </a:lnTo>
                  <a:close/>
                  <a:moveTo>
                    <a:pt x="591" y="0"/>
                  </a:moveTo>
                  <a:cubicBezTo>
                    <a:pt x="556" y="0"/>
                    <a:pt x="514" y="25"/>
                    <a:pt x="514" y="60"/>
                  </a:cubicBezTo>
                  <a:lnTo>
                    <a:pt x="514" y="127"/>
                  </a:lnTo>
                  <a:cubicBezTo>
                    <a:pt x="236" y="162"/>
                    <a:pt x="57" y="310"/>
                    <a:pt x="57" y="584"/>
                  </a:cubicBezTo>
                  <a:cubicBezTo>
                    <a:pt x="57" y="873"/>
                    <a:pt x="268" y="964"/>
                    <a:pt x="514" y="1059"/>
                  </a:cubicBezTo>
                  <a:lnTo>
                    <a:pt x="514" y="1527"/>
                  </a:lnTo>
                  <a:cubicBezTo>
                    <a:pt x="387" y="1513"/>
                    <a:pt x="331" y="1464"/>
                    <a:pt x="211" y="1376"/>
                  </a:cubicBezTo>
                  <a:cubicBezTo>
                    <a:pt x="188" y="1358"/>
                    <a:pt x="166" y="1350"/>
                    <a:pt x="144" y="1350"/>
                  </a:cubicBezTo>
                  <a:cubicBezTo>
                    <a:pt x="110" y="1350"/>
                    <a:pt x="79" y="1371"/>
                    <a:pt x="53" y="1408"/>
                  </a:cubicBezTo>
                  <a:cubicBezTo>
                    <a:pt x="0" y="1468"/>
                    <a:pt x="0" y="1556"/>
                    <a:pt x="53" y="1615"/>
                  </a:cubicBezTo>
                  <a:cubicBezTo>
                    <a:pt x="145" y="1738"/>
                    <a:pt x="338" y="1805"/>
                    <a:pt x="514" y="1805"/>
                  </a:cubicBezTo>
                  <a:lnTo>
                    <a:pt x="514" y="1872"/>
                  </a:lnTo>
                  <a:cubicBezTo>
                    <a:pt x="514" y="1907"/>
                    <a:pt x="553" y="1932"/>
                    <a:pt x="595" y="1932"/>
                  </a:cubicBezTo>
                  <a:cubicBezTo>
                    <a:pt x="634" y="1932"/>
                    <a:pt x="672" y="1907"/>
                    <a:pt x="672" y="1872"/>
                  </a:cubicBezTo>
                  <a:lnTo>
                    <a:pt x="672" y="1802"/>
                  </a:lnTo>
                  <a:cubicBezTo>
                    <a:pt x="922" y="1763"/>
                    <a:pt x="1119" y="1605"/>
                    <a:pt x="1119" y="1302"/>
                  </a:cubicBezTo>
                  <a:cubicBezTo>
                    <a:pt x="1119" y="1014"/>
                    <a:pt x="940" y="894"/>
                    <a:pt x="672" y="796"/>
                  </a:cubicBezTo>
                  <a:lnTo>
                    <a:pt x="672" y="380"/>
                  </a:lnTo>
                  <a:cubicBezTo>
                    <a:pt x="732" y="384"/>
                    <a:pt x="792" y="401"/>
                    <a:pt x="848" y="430"/>
                  </a:cubicBezTo>
                  <a:cubicBezTo>
                    <a:pt x="874" y="442"/>
                    <a:pt x="915" y="468"/>
                    <a:pt x="956" y="468"/>
                  </a:cubicBezTo>
                  <a:cubicBezTo>
                    <a:pt x="987" y="468"/>
                    <a:pt x="1018" y="453"/>
                    <a:pt x="1045" y="409"/>
                  </a:cubicBezTo>
                  <a:cubicBezTo>
                    <a:pt x="1077" y="356"/>
                    <a:pt x="1098" y="271"/>
                    <a:pt x="1035" y="219"/>
                  </a:cubicBezTo>
                  <a:cubicBezTo>
                    <a:pt x="943" y="145"/>
                    <a:pt x="785" y="120"/>
                    <a:pt x="672" y="120"/>
                  </a:cubicBezTo>
                  <a:lnTo>
                    <a:pt x="672" y="60"/>
                  </a:lnTo>
                  <a:cubicBezTo>
                    <a:pt x="672" y="25"/>
                    <a:pt x="630" y="0"/>
                    <a:pt x="5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6" name="Google Shape;13356;p33"/>
            <p:cNvSpPr/>
            <p:nvPr/>
          </p:nvSpPr>
          <p:spPr>
            <a:xfrm>
              <a:off x="4870926" y="1557284"/>
              <a:ext cx="87036" cy="83809"/>
            </a:xfrm>
            <a:custGeom>
              <a:rect b="b" l="l" r="r" t="t"/>
              <a:pathLst>
                <a:path extrusionOk="0" h="3220" w="3344">
                  <a:moveTo>
                    <a:pt x="1727" y="400"/>
                  </a:moveTo>
                  <a:cubicBezTo>
                    <a:pt x="2348" y="400"/>
                    <a:pt x="2943" y="883"/>
                    <a:pt x="2945" y="1612"/>
                  </a:cubicBezTo>
                  <a:cubicBezTo>
                    <a:pt x="2942" y="2277"/>
                    <a:pt x="2404" y="2819"/>
                    <a:pt x="1735" y="2819"/>
                  </a:cubicBezTo>
                  <a:cubicBezTo>
                    <a:pt x="658" y="2819"/>
                    <a:pt x="120" y="1517"/>
                    <a:pt x="880" y="757"/>
                  </a:cubicBezTo>
                  <a:cubicBezTo>
                    <a:pt x="1127" y="510"/>
                    <a:pt x="1430" y="400"/>
                    <a:pt x="1727" y="400"/>
                  </a:cubicBezTo>
                  <a:close/>
                  <a:moveTo>
                    <a:pt x="1735" y="1"/>
                  </a:moveTo>
                  <a:cubicBezTo>
                    <a:pt x="1084" y="1"/>
                    <a:pt x="497" y="395"/>
                    <a:pt x="247" y="996"/>
                  </a:cubicBezTo>
                  <a:cubicBezTo>
                    <a:pt x="0" y="1594"/>
                    <a:pt x="138" y="2288"/>
                    <a:pt x="599" y="2748"/>
                  </a:cubicBezTo>
                  <a:cubicBezTo>
                    <a:pt x="904" y="3056"/>
                    <a:pt x="1315" y="3220"/>
                    <a:pt x="1734" y="3220"/>
                  </a:cubicBezTo>
                  <a:cubicBezTo>
                    <a:pt x="1942" y="3220"/>
                    <a:pt x="2151" y="3180"/>
                    <a:pt x="2351" y="3097"/>
                  </a:cubicBezTo>
                  <a:cubicBezTo>
                    <a:pt x="2952" y="2847"/>
                    <a:pt x="3343" y="2263"/>
                    <a:pt x="3343" y="1612"/>
                  </a:cubicBezTo>
                  <a:cubicBezTo>
                    <a:pt x="3343" y="722"/>
                    <a:pt x="2622" y="4"/>
                    <a:pt x="1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7" name="Google Shape;13357;p33"/>
            <p:cNvSpPr/>
            <p:nvPr/>
          </p:nvSpPr>
          <p:spPr>
            <a:xfrm>
              <a:off x="4765723" y="1540132"/>
              <a:ext cx="208819" cy="149684"/>
            </a:xfrm>
            <a:custGeom>
              <a:rect b="b" l="l" r="r" t="t"/>
              <a:pathLst>
                <a:path extrusionOk="0" h="5751" w="8023">
                  <a:moveTo>
                    <a:pt x="2564" y="2271"/>
                  </a:moveTo>
                  <a:cubicBezTo>
                    <a:pt x="2957" y="2271"/>
                    <a:pt x="3339" y="2463"/>
                    <a:pt x="3571" y="2809"/>
                  </a:cubicBezTo>
                  <a:cubicBezTo>
                    <a:pt x="3613" y="2985"/>
                    <a:pt x="3680" y="3158"/>
                    <a:pt x="3765" y="3320"/>
                  </a:cubicBezTo>
                  <a:cubicBezTo>
                    <a:pt x="3772" y="3372"/>
                    <a:pt x="3775" y="3425"/>
                    <a:pt x="3779" y="3478"/>
                  </a:cubicBezTo>
                  <a:lnTo>
                    <a:pt x="3775" y="3478"/>
                  </a:lnTo>
                  <a:cubicBezTo>
                    <a:pt x="3775" y="4079"/>
                    <a:pt x="3335" y="4590"/>
                    <a:pt x="2744" y="4678"/>
                  </a:cubicBezTo>
                  <a:cubicBezTo>
                    <a:pt x="2684" y="4687"/>
                    <a:pt x="2624" y="4691"/>
                    <a:pt x="2565" y="4691"/>
                  </a:cubicBezTo>
                  <a:cubicBezTo>
                    <a:pt x="2039" y="4691"/>
                    <a:pt x="1565" y="4349"/>
                    <a:pt x="1407" y="3833"/>
                  </a:cubicBezTo>
                  <a:cubicBezTo>
                    <a:pt x="1235" y="3260"/>
                    <a:pt x="1506" y="2644"/>
                    <a:pt x="2048" y="2387"/>
                  </a:cubicBezTo>
                  <a:cubicBezTo>
                    <a:pt x="2214" y="2308"/>
                    <a:pt x="2390" y="2271"/>
                    <a:pt x="2564" y="2271"/>
                  </a:cubicBezTo>
                  <a:close/>
                  <a:moveTo>
                    <a:pt x="2568" y="1610"/>
                  </a:moveTo>
                  <a:cubicBezTo>
                    <a:pt x="2910" y="1610"/>
                    <a:pt x="3247" y="1705"/>
                    <a:pt x="3539" y="1884"/>
                  </a:cubicBezTo>
                  <a:cubicBezTo>
                    <a:pt x="3525" y="1979"/>
                    <a:pt x="3515" y="2077"/>
                    <a:pt x="3508" y="2176"/>
                  </a:cubicBezTo>
                  <a:cubicBezTo>
                    <a:pt x="3227" y="1973"/>
                    <a:pt x="2898" y="1872"/>
                    <a:pt x="2568" y="1872"/>
                  </a:cubicBezTo>
                  <a:cubicBezTo>
                    <a:pt x="2223" y="1872"/>
                    <a:pt x="1878" y="1983"/>
                    <a:pt x="1590" y="2204"/>
                  </a:cubicBezTo>
                  <a:cubicBezTo>
                    <a:pt x="1027" y="2633"/>
                    <a:pt x="813" y="3383"/>
                    <a:pt x="1062" y="4048"/>
                  </a:cubicBezTo>
                  <a:cubicBezTo>
                    <a:pt x="1299" y="4678"/>
                    <a:pt x="1902" y="5090"/>
                    <a:pt x="2566" y="5090"/>
                  </a:cubicBezTo>
                  <a:cubicBezTo>
                    <a:pt x="2603" y="5090"/>
                    <a:pt x="2640" y="5088"/>
                    <a:pt x="2677" y="5086"/>
                  </a:cubicBezTo>
                  <a:cubicBezTo>
                    <a:pt x="3385" y="5037"/>
                    <a:pt x="3979" y="4530"/>
                    <a:pt x="4137" y="3837"/>
                  </a:cubicBezTo>
                  <a:cubicBezTo>
                    <a:pt x="4204" y="3907"/>
                    <a:pt x="4275" y="3974"/>
                    <a:pt x="4352" y="4037"/>
                  </a:cubicBezTo>
                  <a:cubicBezTo>
                    <a:pt x="4141" y="4709"/>
                    <a:pt x="3571" y="5209"/>
                    <a:pt x="2874" y="5325"/>
                  </a:cubicBezTo>
                  <a:cubicBezTo>
                    <a:pt x="2772" y="5342"/>
                    <a:pt x="2669" y="5351"/>
                    <a:pt x="2567" y="5351"/>
                  </a:cubicBezTo>
                  <a:cubicBezTo>
                    <a:pt x="1979" y="5351"/>
                    <a:pt x="1416" y="5072"/>
                    <a:pt x="1062" y="4586"/>
                  </a:cubicBezTo>
                  <a:cubicBezTo>
                    <a:pt x="151" y="3351"/>
                    <a:pt x="1034" y="1610"/>
                    <a:pt x="2568" y="1610"/>
                  </a:cubicBezTo>
                  <a:close/>
                  <a:moveTo>
                    <a:pt x="5777" y="1"/>
                  </a:moveTo>
                  <a:cubicBezTo>
                    <a:pt x="4831" y="1"/>
                    <a:pt x="3980" y="589"/>
                    <a:pt x="3648" y="1486"/>
                  </a:cubicBezTo>
                  <a:cubicBezTo>
                    <a:pt x="3300" y="1297"/>
                    <a:pt x="2929" y="1209"/>
                    <a:pt x="2566" y="1209"/>
                  </a:cubicBezTo>
                  <a:cubicBezTo>
                    <a:pt x="1569" y="1209"/>
                    <a:pt x="628" y="1870"/>
                    <a:pt x="362" y="2922"/>
                  </a:cubicBezTo>
                  <a:cubicBezTo>
                    <a:pt x="0" y="4356"/>
                    <a:pt x="1081" y="5751"/>
                    <a:pt x="2563" y="5751"/>
                  </a:cubicBezTo>
                  <a:cubicBezTo>
                    <a:pt x="2565" y="5751"/>
                    <a:pt x="2566" y="5751"/>
                    <a:pt x="2568" y="5751"/>
                  </a:cubicBezTo>
                  <a:cubicBezTo>
                    <a:pt x="2571" y="5751"/>
                    <a:pt x="2574" y="5751"/>
                    <a:pt x="2577" y="5751"/>
                  </a:cubicBezTo>
                  <a:cubicBezTo>
                    <a:pt x="3523" y="5751"/>
                    <a:pt x="4371" y="5157"/>
                    <a:pt x="4697" y="4266"/>
                  </a:cubicBezTo>
                  <a:cubicBezTo>
                    <a:pt x="5035" y="4450"/>
                    <a:pt x="5407" y="4540"/>
                    <a:pt x="5776" y="4540"/>
                  </a:cubicBezTo>
                  <a:cubicBezTo>
                    <a:pt x="6283" y="4540"/>
                    <a:pt x="6788" y="4370"/>
                    <a:pt x="7199" y="4041"/>
                  </a:cubicBezTo>
                  <a:cubicBezTo>
                    <a:pt x="7596" y="3721"/>
                    <a:pt x="7874" y="3277"/>
                    <a:pt x="7990" y="2781"/>
                  </a:cubicBezTo>
                  <a:cubicBezTo>
                    <a:pt x="8023" y="2630"/>
                    <a:pt x="7904" y="2536"/>
                    <a:pt x="7788" y="2536"/>
                  </a:cubicBezTo>
                  <a:cubicBezTo>
                    <a:pt x="7705" y="2536"/>
                    <a:pt x="7623" y="2584"/>
                    <a:pt x="7600" y="2693"/>
                  </a:cubicBezTo>
                  <a:cubicBezTo>
                    <a:pt x="7424" y="3446"/>
                    <a:pt x="6805" y="4013"/>
                    <a:pt x="6045" y="4122"/>
                  </a:cubicBezTo>
                  <a:cubicBezTo>
                    <a:pt x="5956" y="4134"/>
                    <a:pt x="5868" y="4141"/>
                    <a:pt x="5780" y="4141"/>
                  </a:cubicBezTo>
                  <a:cubicBezTo>
                    <a:pt x="5112" y="4141"/>
                    <a:pt x="4484" y="3780"/>
                    <a:pt x="4152" y="3189"/>
                  </a:cubicBezTo>
                  <a:cubicBezTo>
                    <a:pt x="4116" y="2999"/>
                    <a:pt x="4046" y="2816"/>
                    <a:pt x="3947" y="2655"/>
                  </a:cubicBezTo>
                  <a:cubicBezTo>
                    <a:pt x="3750" y="1655"/>
                    <a:pt x="4387" y="684"/>
                    <a:pt x="5380" y="466"/>
                  </a:cubicBezTo>
                  <a:cubicBezTo>
                    <a:pt x="5515" y="436"/>
                    <a:pt x="5650" y="422"/>
                    <a:pt x="5783" y="422"/>
                  </a:cubicBezTo>
                  <a:cubicBezTo>
                    <a:pt x="6627" y="422"/>
                    <a:pt x="7390" y="995"/>
                    <a:pt x="7600" y="1849"/>
                  </a:cubicBezTo>
                  <a:cubicBezTo>
                    <a:pt x="7623" y="1958"/>
                    <a:pt x="7705" y="2006"/>
                    <a:pt x="7788" y="2006"/>
                  </a:cubicBezTo>
                  <a:cubicBezTo>
                    <a:pt x="7904" y="2006"/>
                    <a:pt x="8023" y="1912"/>
                    <a:pt x="7990" y="1761"/>
                  </a:cubicBezTo>
                  <a:cubicBezTo>
                    <a:pt x="7762" y="783"/>
                    <a:pt x="6921" y="68"/>
                    <a:pt x="5921" y="5"/>
                  </a:cubicBezTo>
                  <a:cubicBezTo>
                    <a:pt x="5873" y="2"/>
                    <a:pt x="5825" y="1"/>
                    <a:pt x="5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8" name="Google Shape;13358;p33"/>
            <p:cNvSpPr/>
            <p:nvPr/>
          </p:nvSpPr>
          <p:spPr>
            <a:xfrm>
              <a:off x="4901612" y="1574514"/>
              <a:ext cx="28760" cy="50285"/>
            </a:xfrm>
            <a:custGeom>
              <a:rect b="b" l="l" r="r" t="t"/>
              <a:pathLst>
                <a:path extrusionOk="0" h="1932" w="1105">
                  <a:moveTo>
                    <a:pt x="521" y="387"/>
                  </a:moveTo>
                  <a:lnTo>
                    <a:pt x="521" y="742"/>
                  </a:lnTo>
                  <a:cubicBezTo>
                    <a:pt x="377" y="686"/>
                    <a:pt x="331" y="640"/>
                    <a:pt x="331" y="552"/>
                  </a:cubicBezTo>
                  <a:cubicBezTo>
                    <a:pt x="331" y="450"/>
                    <a:pt x="419" y="401"/>
                    <a:pt x="521" y="387"/>
                  </a:cubicBezTo>
                  <a:close/>
                  <a:moveTo>
                    <a:pt x="641" y="1115"/>
                  </a:moveTo>
                  <a:cubicBezTo>
                    <a:pt x="788" y="1179"/>
                    <a:pt x="816" y="1249"/>
                    <a:pt x="816" y="1330"/>
                  </a:cubicBezTo>
                  <a:cubicBezTo>
                    <a:pt x="820" y="1439"/>
                    <a:pt x="750" y="1502"/>
                    <a:pt x="641" y="1524"/>
                  </a:cubicBezTo>
                  <a:lnTo>
                    <a:pt x="641" y="1115"/>
                  </a:lnTo>
                  <a:close/>
                  <a:moveTo>
                    <a:pt x="581" y="0"/>
                  </a:moveTo>
                  <a:cubicBezTo>
                    <a:pt x="546" y="0"/>
                    <a:pt x="500" y="25"/>
                    <a:pt x="500" y="60"/>
                  </a:cubicBezTo>
                  <a:lnTo>
                    <a:pt x="500" y="127"/>
                  </a:lnTo>
                  <a:cubicBezTo>
                    <a:pt x="225" y="162"/>
                    <a:pt x="42" y="313"/>
                    <a:pt x="42" y="588"/>
                  </a:cubicBezTo>
                  <a:cubicBezTo>
                    <a:pt x="42" y="883"/>
                    <a:pt x="271" y="975"/>
                    <a:pt x="500" y="1059"/>
                  </a:cubicBezTo>
                  <a:lnTo>
                    <a:pt x="500" y="1527"/>
                  </a:lnTo>
                  <a:cubicBezTo>
                    <a:pt x="373" y="1513"/>
                    <a:pt x="310" y="1457"/>
                    <a:pt x="197" y="1376"/>
                  </a:cubicBezTo>
                  <a:cubicBezTo>
                    <a:pt x="174" y="1358"/>
                    <a:pt x="152" y="1350"/>
                    <a:pt x="132" y="1350"/>
                  </a:cubicBezTo>
                  <a:cubicBezTo>
                    <a:pt x="55" y="1350"/>
                    <a:pt x="0" y="1455"/>
                    <a:pt x="0" y="1516"/>
                  </a:cubicBezTo>
                  <a:cubicBezTo>
                    <a:pt x="4" y="1552"/>
                    <a:pt x="14" y="1587"/>
                    <a:pt x="39" y="1615"/>
                  </a:cubicBezTo>
                  <a:cubicBezTo>
                    <a:pt x="130" y="1742"/>
                    <a:pt x="331" y="1805"/>
                    <a:pt x="500" y="1805"/>
                  </a:cubicBezTo>
                  <a:lnTo>
                    <a:pt x="500" y="1872"/>
                  </a:lnTo>
                  <a:cubicBezTo>
                    <a:pt x="500" y="1907"/>
                    <a:pt x="539" y="1932"/>
                    <a:pt x="581" y="1932"/>
                  </a:cubicBezTo>
                  <a:cubicBezTo>
                    <a:pt x="623" y="1932"/>
                    <a:pt x="662" y="1907"/>
                    <a:pt x="662" y="1872"/>
                  </a:cubicBezTo>
                  <a:lnTo>
                    <a:pt x="662" y="1801"/>
                  </a:lnTo>
                  <a:cubicBezTo>
                    <a:pt x="908" y="1763"/>
                    <a:pt x="1105" y="1604"/>
                    <a:pt x="1105" y="1302"/>
                  </a:cubicBezTo>
                  <a:cubicBezTo>
                    <a:pt x="1105" y="1006"/>
                    <a:pt x="915" y="890"/>
                    <a:pt x="662" y="795"/>
                  </a:cubicBezTo>
                  <a:lnTo>
                    <a:pt x="662" y="384"/>
                  </a:lnTo>
                  <a:cubicBezTo>
                    <a:pt x="743" y="391"/>
                    <a:pt x="820" y="415"/>
                    <a:pt x="890" y="457"/>
                  </a:cubicBezTo>
                  <a:cubicBezTo>
                    <a:pt x="905" y="465"/>
                    <a:pt x="922" y="469"/>
                    <a:pt x="938" y="469"/>
                  </a:cubicBezTo>
                  <a:cubicBezTo>
                    <a:pt x="978" y="469"/>
                    <a:pt x="1017" y="446"/>
                    <a:pt x="1035" y="408"/>
                  </a:cubicBezTo>
                  <a:cubicBezTo>
                    <a:pt x="1066" y="355"/>
                    <a:pt x="1087" y="271"/>
                    <a:pt x="1024" y="218"/>
                  </a:cubicBezTo>
                  <a:cubicBezTo>
                    <a:pt x="936" y="144"/>
                    <a:pt x="778" y="120"/>
                    <a:pt x="662" y="120"/>
                  </a:cubicBezTo>
                  <a:lnTo>
                    <a:pt x="662" y="60"/>
                  </a:lnTo>
                  <a:cubicBezTo>
                    <a:pt x="662" y="25"/>
                    <a:pt x="616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9" name="Google Shape;13359;p33"/>
            <p:cNvSpPr/>
            <p:nvPr/>
          </p:nvSpPr>
          <p:spPr>
            <a:xfrm>
              <a:off x="4667521" y="1657932"/>
              <a:ext cx="363786" cy="209183"/>
            </a:xfrm>
            <a:custGeom>
              <a:rect b="b" l="l" r="r" t="t"/>
              <a:pathLst>
                <a:path extrusionOk="0" h="8037" w="13977">
                  <a:moveTo>
                    <a:pt x="4446" y="2384"/>
                  </a:moveTo>
                  <a:cubicBezTo>
                    <a:pt x="4467" y="2384"/>
                    <a:pt x="4488" y="2395"/>
                    <a:pt x="4494" y="2418"/>
                  </a:cubicBezTo>
                  <a:lnTo>
                    <a:pt x="5880" y="6094"/>
                  </a:lnTo>
                  <a:cubicBezTo>
                    <a:pt x="5891" y="6119"/>
                    <a:pt x="5877" y="6147"/>
                    <a:pt x="5852" y="6158"/>
                  </a:cubicBezTo>
                  <a:lnTo>
                    <a:pt x="4958" y="6495"/>
                  </a:lnTo>
                  <a:lnTo>
                    <a:pt x="3541" y="2724"/>
                  </a:lnTo>
                  <a:lnTo>
                    <a:pt x="4431" y="2386"/>
                  </a:lnTo>
                  <a:cubicBezTo>
                    <a:pt x="4436" y="2384"/>
                    <a:pt x="4441" y="2384"/>
                    <a:pt x="4446" y="2384"/>
                  </a:cubicBezTo>
                  <a:close/>
                  <a:moveTo>
                    <a:pt x="3161" y="2864"/>
                  </a:moveTo>
                  <a:lnTo>
                    <a:pt x="4582" y="6636"/>
                  </a:lnTo>
                  <a:lnTo>
                    <a:pt x="1943" y="7632"/>
                  </a:lnTo>
                  <a:cubicBezTo>
                    <a:pt x="1932" y="7636"/>
                    <a:pt x="1921" y="7638"/>
                    <a:pt x="1910" y="7638"/>
                  </a:cubicBezTo>
                  <a:cubicBezTo>
                    <a:pt x="1876" y="7638"/>
                    <a:pt x="1845" y="7617"/>
                    <a:pt x="1834" y="7583"/>
                  </a:cubicBezTo>
                  <a:lnTo>
                    <a:pt x="469" y="3969"/>
                  </a:lnTo>
                  <a:cubicBezTo>
                    <a:pt x="455" y="3927"/>
                    <a:pt x="476" y="3878"/>
                    <a:pt x="518" y="3860"/>
                  </a:cubicBezTo>
                  <a:lnTo>
                    <a:pt x="3161" y="2864"/>
                  </a:lnTo>
                  <a:close/>
                  <a:moveTo>
                    <a:pt x="12814" y="1"/>
                  </a:moveTo>
                  <a:cubicBezTo>
                    <a:pt x="12507" y="1"/>
                    <a:pt x="12213" y="161"/>
                    <a:pt x="11992" y="370"/>
                  </a:cubicBezTo>
                  <a:lnTo>
                    <a:pt x="9853" y="2143"/>
                  </a:lnTo>
                  <a:cubicBezTo>
                    <a:pt x="9733" y="1879"/>
                    <a:pt x="9476" y="1619"/>
                    <a:pt x="8991" y="1619"/>
                  </a:cubicBezTo>
                  <a:cubicBezTo>
                    <a:pt x="8429" y="1619"/>
                    <a:pt x="8004" y="1616"/>
                    <a:pt x="7673" y="1616"/>
                  </a:cubicBezTo>
                  <a:cubicBezTo>
                    <a:pt x="6829" y="1616"/>
                    <a:pt x="6594" y="1634"/>
                    <a:pt x="6253" y="1763"/>
                  </a:cubicBezTo>
                  <a:lnTo>
                    <a:pt x="6250" y="1763"/>
                  </a:lnTo>
                  <a:lnTo>
                    <a:pt x="4888" y="2326"/>
                  </a:lnTo>
                  <a:lnTo>
                    <a:pt x="4871" y="2277"/>
                  </a:lnTo>
                  <a:cubicBezTo>
                    <a:pt x="4802" y="2096"/>
                    <a:pt x="4630" y="1984"/>
                    <a:pt x="4447" y="1984"/>
                  </a:cubicBezTo>
                  <a:cubicBezTo>
                    <a:pt x="4395" y="1984"/>
                    <a:pt x="4342" y="1993"/>
                    <a:pt x="4290" y="2013"/>
                  </a:cubicBezTo>
                  <a:lnTo>
                    <a:pt x="381" y="3487"/>
                  </a:lnTo>
                  <a:cubicBezTo>
                    <a:pt x="128" y="3579"/>
                    <a:pt x="1" y="3860"/>
                    <a:pt x="96" y="4110"/>
                  </a:cubicBezTo>
                  <a:lnTo>
                    <a:pt x="1461" y="7723"/>
                  </a:lnTo>
                  <a:cubicBezTo>
                    <a:pt x="1532" y="7917"/>
                    <a:pt x="1717" y="8036"/>
                    <a:pt x="1913" y="8036"/>
                  </a:cubicBezTo>
                  <a:cubicBezTo>
                    <a:pt x="1970" y="8036"/>
                    <a:pt x="2028" y="8026"/>
                    <a:pt x="2084" y="8005"/>
                  </a:cubicBezTo>
                  <a:lnTo>
                    <a:pt x="5993" y="6534"/>
                  </a:lnTo>
                  <a:cubicBezTo>
                    <a:pt x="6225" y="6446"/>
                    <a:pt x="6345" y="6186"/>
                    <a:pt x="6257" y="5950"/>
                  </a:cubicBezTo>
                  <a:lnTo>
                    <a:pt x="6239" y="5904"/>
                  </a:lnTo>
                  <a:cubicBezTo>
                    <a:pt x="6946" y="5605"/>
                    <a:pt x="6964" y="5567"/>
                    <a:pt x="7699" y="5567"/>
                  </a:cubicBezTo>
                  <a:cubicBezTo>
                    <a:pt x="7956" y="5552"/>
                    <a:pt x="7956" y="5176"/>
                    <a:pt x="7699" y="5165"/>
                  </a:cubicBezTo>
                  <a:cubicBezTo>
                    <a:pt x="6901" y="5169"/>
                    <a:pt x="6830" y="5218"/>
                    <a:pt x="6098" y="5528"/>
                  </a:cubicBezTo>
                  <a:lnTo>
                    <a:pt x="5032" y="2699"/>
                  </a:lnTo>
                  <a:lnTo>
                    <a:pt x="6401" y="2136"/>
                  </a:lnTo>
                  <a:cubicBezTo>
                    <a:pt x="6679" y="2029"/>
                    <a:pt x="6878" y="2014"/>
                    <a:pt x="7658" y="2014"/>
                  </a:cubicBezTo>
                  <a:cubicBezTo>
                    <a:pt x="7984" y="2014"/>
                    <a:pt x="8412" y="2016"/>
                    <a:pt x="8991" y="2016"/>
                  </a:cubicBezTo>
                  <a:cubicBezTo>
                    <a:pt x="9212" y="2016"/>
                    <a:pt x="9360" y="2094"/>
                    <a:pt x="9455" y="2249"/>
                  </a:cubicBezTo>
                  <a:cubicBezTo>
                    <a:pt x="9501" y="2323"/>
                    <a:pt x="9529" y="2410"/>
                    <a:pt x="9540" y="2498"/>
                  </a:cubicBezTo>
                  <a:cubicBezTo>
                    <a:pt x="9536" y="2579"/>
                    <a:pt x="9487" y="2945"/>
                    <a:pt x="9128" y="3005"/>
                  </a:cubicBezTo>
                  <a:cubicBezTo>
                    <a:pt x="8579" y="3097"/>
                    <a:pt x="7397" y="3269"/>
                    <a:pt x="7383" y="3269"/>
                  </a:cubicBezTo>
                  <a:cubicBezTo>
                    <a:pt x="7143" y="3308"/>
                    <a:pt x="7168" y="3663"/>
                    <a:pt x="7411" y="3667"/>
                  </a:cubicBezTo>
                  <a:lnTo>
                    <a:pt x="7439" y="3667"/>
                  </a:lnTo>
                  <a:cubicBezTo>
                    <a:pt x="7453" y="3667"/>
                    <a:pt x="8642" y="3494"/>
                    <a:pt x="9195" y="3403"/>
                  </a:cubicBezTo>
                  <a:cubicBezTo>
                    <a:pt x="9701" y="3315"/>
                    <a:pt x="9891" y="2885"/>
                    <a:pt x="9934" y="2600"/>
                  </a:cubicBezTo>
                  <a:lnTo>
                    <a:pt x="12252" y="679"/>
                  </a:lnTo>
                  <a:lnTo>
                    <a:pt x="12259" y="672"/>
                  </a:lnTo>
                  <a:lnTo>
                    <a:pt x="12266" y="665"/>
                  </a:lnTo>
                  <a:cubicBezTo>
                    <a:pt x="12412" y="528"/>
                    <a:pt x="12602" y="403"/>
                    <a:pt x="12805" y="403"/>
                  </a:cubicBezTo>
                  <a:cubicBezTo>
                    <a:pt x="12926" y="403"/>
                    <a:pt x="13051" y="447"/>
                    <a:pt x="13174" y="560"/>
                  </a:cubicBezTo>
                  <a:cubicBezTo>
                    <a:pt x="13547" y="929"/>
                    <a:pt x="13202" y="1373"/>
                    <a:pt x="13125" y="1464"/>
                  </a:cubicBezTo>
                  <a:lnTo>
                    <a:pt x="10198" y="4606"/>
                  </a:lnTo>
                  <a:lnTo>
                    <a:pt x="10194" y="4613"/>
                  </a:lnTo>
                  <a:cubicBezTo>
                    <a:pt x="9782" y="5081"/>
                    <a:pt x="9230" y="5162"/>
                    <a:pt x="9005" y="5172"/>
                  </a:cubicBezTo>
                  <a:lnTo>
                    <a:pt x="8635" y="5172"/>
                  </a:lnTo>
                  <a:cubicBezTo>
                    <a:pt x="8382" y="5183"/>
                    <a:pt x="8382" y="5560"/>
                    <a:pt x="8635" y="5574"/>
                  </a:cubicBezTo>
                  <a:lnTo>
                    <a:pt x="9019" y="5574"/>
                  </a:lnTo>
                  <a:cubicBezTo>
                    <a:pt x="9293" y="5560"/>
                    <a:pt x="9979" y="5465"/>
                    <a:pt x="10493" y="4877"/>
                  </a:cubicBezTo>
                  <a:lnTo>
                    <a:pt x="13420" y="1728"/>
                  </a:lnTo>
                  <a:lnTo>
                    <a:pt x="13420" y="1724"/>
                  </a:lnTo>
                  <a:cubicBezTo>
                    <a:pt x="13681" y="1429"/>
                    <a:pt x="13976" y="788"/>
                    <a:pt x="13449" y="268"/>
                  </a:cubicBezTo>
                  <a:lnTo>
                    <a:pt x="13445" y="264"/>
                  </a:lnTo>
                  <a:cubicBezTo>
                    <a:pt x="13242" y="77"/>
                    <a:pt x="13025" y="1"/>
                    <a:pt x="128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60" name="Google Shape;13360;p33"/>
          <p:cNvGrpSpPr/>
          <p:nvPr/>
        </p:nvGrpSpPr>
        <p:grpSpPr>
          <a:xfrm>
            <a:off x="2293943" y="2937262"/>
            <a:ext cx="379065" cy="278130"/>
            <a:chOff x="2293943" y="2937262"/>
            <a:chExt cx="379065" cy="278130"/>
          </a:xfrm>
        </p:grpSpPr>
        <p:sp>
          <p:nvSpPr>
            <p:cNvPr id="13361" name="Google Shape;13361;p33"/>
            <p:cNvSpPr/>
            <p:nvPr/>
          </p:nvSpPr>
          <p:spPr>
            <a:xfrm>
              <a:off x="2317212" y="2942832"/>
              <a:ext cx="332345" cy="243357"/>
            </a:xfrm>
            <a:custGeom>
              <a:rect b="b" l="l" r="r" t="t"/>
              <a:pathLst>
                <a:path extrusionOk="0" h="9350" w="12769">
                  <a:moveTo>
                    <a:pt x="457" y="1"/>
                  </a:moveTo>
                  <a:cubicBezTo>
                    <a:pt x="204" y="1"/>
                    <a:pt x="0" y="205"/>
                    <a:pt x="0" y="455"/>
                  </a:cubicBezTo>
                  <a:lnTo>
                    <a:pt x="0" y="9349"/>
                  </a:lnTo>
                  <a:lnTo>
                    <a:pt x="12769" y="9349"/>
                  </a:lnTo>
                  <a:lnTo>
                    <a:pt x="12769" y="455"/>
                  </a:lnTo>
                  <a:cubicBezTo>
                    <a:pt x="12769" y="205"/>
                    <a:pt x="12565" y="1"/>
                    <a:pt x="1231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2" name="Google Shape;13362;p33"/>
            <p:cNvSpPr/>
            <p:nvPr/>
          </p:nvSpPr>
          <p:spPr>
            <a:xfrm>
              <a:off x="2340923" y="2966569"/>
              <a:ext cx="284923" cy="189949"/>
            </a:xfrm>
            <a:custGeom>
              <a:rect b="b" l="l" r="r" t="t"/>
              <a:pathLst>
                <a:path extrusionOk="0" h="7298" w="10947">
                  <a:moveTo>
                    <a:pt x="0" y="0"/>
                  </a:moveTo>
                  <a:lnTo>
                    <a:pt x="0" y="7297"/>
                  </a:lnTo>
                  <a:lnTo>
                    <a:pt x="10946" y="7297"/>
                  </a:lnTo>
                  <a:lnTo>
                    <a:pt x="10946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3" name="Google Shape;13363;p33"/>
            <p:cNvSpPr/>
            <p:nvPr/>
          </p:nvSpPr>
          <p:spPr>
            <a:xfrm>
              <a:off x="2340923" y="3120860"/>
              <a:ext cx="166238" cy="35658"/>
            </a:xfrm>
            <a:custGeom>
              <a:rect b="b" l="l" r="r" t="t"/>
              <a:pathLst>
                <a:path extrusionOk="0" h="1370" w="6387">
                  <a:moveTo>
                    <a:pt x="0" y="1"/>
                  </a:moveTo>
                  <a:lnTo>
                    <a:pt x="0" y="1369"/>
                  </a:lnTo>
                  <a:lnTo>
                    <a:pt x="6386" y="1369"/>
                  </a:lnTo>
                  <a:lnTo>
                    <a:pt x="638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4" name="Google Shape;13364;p33"/>
            <p:cNvSpPr/>
            <p:nvPr/>
          </p:nvSpPr>
          <p:spPr>
            <a:xfrm>
              <a:off x="2382489" y="3049623"/>
              <a:ext cx="83106" cy="83184"/>
            </a:xfrm>
            <a:custGeom>
              <a:rect b="b" l="l" r="r" t="t"/>
              <a:pathLst>
                <a:path extrusionOk="0" h="3196" w="3193">
                  <a:moveTo>
                    <a:pt x="1141" y="0"/>
                  </a:moveTo>
                  <a:lnTo>
                    <a:pt x="1141" y="317"/>
                  </a:lnTo>
                  <a:cubicBezTo>
                    <a:pt x="1141" y="401"/>
                    <a:pt x="1092" y="482"/>
                    <a:pt x="1014" y="521"/>
                  </a:cubicBezTo>
                  <a:lnTo>
                    <a:pt x="437" y="746"/>
                  </a:lnTo>
                  <a:cubicBezTo>
                    <a:pt x="173" y="848"/>
                    <a:pt x="1" y="1102"/>
                    <a:pt x="1" y="1383"/>
                  </a:cubicBezTo>
                  <a:lnTo>
                    <a:pt x="1" y="2738"/>
                  </a:lnTo>
                  <a:cubicBezTo>
                    <a:pt x="1" y="2991"/>
                    <a:pt x="205" y="3195"/>
                    <a:pt x="458" y="3195"/>
                  </a:cubicBezTo>
                  <a:lnTo>
                    <a:pt x="2738" y="3195"/>
                  </a:lnTo>
                  <a:cubicBezTo>
                    <a:pt x="2988" y="3195"/>
                    <a:pt x="3192" y="2991"/>
                    <a:pt x="3192" y="2738"/>
                  </a:cubicBezTo>
                  <a:lnTo>
                    <a:pt x="3192" y="1383"/>
                  </a:lnTo>
                  <a:cubicBezTo>
                    <a:pt x="3192" y="1102"/>
                    <a:pt x="3020" y="848"/>
                    <a:pt x="2756" y="746"/>
                  </a:cubicBezTo>
                  <a:lnTo>
                    <a:pt x="2179" y="521"/>
                  </a:lnTo>
                  <a:cubicBezTo>
                    <a:pt x="2101" y="482"/>
                    <a:pt x="2052" y="401"/>
                    <a:pt x="2052" y="317"/>
                  </a:cubicBezTo>
                  <a:lnTo>
                    <a:pt x="205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5" name="Google Shape;13365;p33"/>
            <p:cNvSpPr/>
            <p:nvPr/>
          </p:nvSpPr>
          <p:spPr>
            <a:xfrm>
              <a:off x="2507135" y="2966569"/>
              <a:ext cx="118711" cy="94974"/>
            </a:xfrm>
            <a:custGeom>
              <a:rect b="b" l="l" r="r" t="t"/>
              <a:pathLst>
                <a:path extrusionOk="0" h="3649" w="4561">
                  <a:moveTo>
                    <a:pt x="0" y="0"/>
                  </a:moveTo>
                  <a:lnTo>
                    <a:pt x="0" y="3649"/>
                  </a:lnTo>
                  <a:lnTo>
                    <a:pt x="4560" y="3649"/>
                  </a:lnTo>
                  <a:lnTo>
                    <a:pt x="4560" y="0"/>
                  </a:ln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6" name="Google Shape;13366;p33"/>
            <p:cNvSpPr/>
            <p:nvPr/>
          </p:nvSpPr>
          <p:spPr>
            <a:xfrm>
              <a:off x="2507135" y="3061517"/>
              <a:ext cx="118711" cy="95000"/>
            </a:xfrm>
            <a:custGeom>
              <a:rect b="b" l="l" r="r" t="t"/>
              <a:pathLst>
                <a:path extrusionOk="0" h="3650" w="4561">
                  <a:moveTo>
                    <a:pt x="0" y="1"/>
                  </a:moveTo>
                  <a:lnTo>
                    <a:pt x="0" y="3649"/>
                  </a:lnTo>
                  <a:lnTo>
                    <a:pt x="4560" y="3649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7" name="Google Shape;13367;p33"/>
            <p:cNvSpPr/>
            <p:nvPr/>
          </p:nvSpPr>
          <p:spPr>
            <a:xfrm>
              <a:off x="2299435" y="3180203"/>
              <a:ext cx="367977" cy="29697"/>
            </a:xfrm>
            <a:custGeom>
              <a:rect b="b" l="l" r="r" t="t"/>
              <a:pathLst>
                <a:path extrusionOk="0" h="1141" w="14138">
                  <a:moveTo>
                    <a:pt x="229" y="1"/>
                  </a:moveTo>
                  <a:cubicBezTo>
                    <a:pt x="103" y="1"/>
                    <a:pt x="1" y="103"/>
                    <a:pt x="1" y="229"/>
                  </a:cubicBezTo>
                  <a:lnTo>
                    <a:pt x="1" y="687"/>
                  </a:lnTo>
                  <a:cubicBezTo>
                    <a:pt x="1" y="937"/>
                    <a:pt x="205" y="1141"/>
                    <a:pt x="454" y="1141"/>
                  </a:cubicBezTo>
                  <a:lnTo>
                    <a:pt x="13680" y="1141"/>
                  </a:lnTo>
                  <a:cubicBezTo>
                    <a:pt x="13934" y="1141"/>
                    <a:pt x="14138" y="937"/>
                    <a:pt x="14138" y="687"/>
                  </a:cubicBezTo>
                  <a:lnTo>
                    <a:pt x="14138" y="229"/>
                  </a:lnTo>
                  <a:cubicBezTo>
                    <a:pt x="14138" y="103"/>
                    <a:pt x="14036" y="1"/>
                    <a:pt x="13909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8" name="Google Shape;13368;p33"/>
            <p:cNvSpPr/>
            <p:nvPr/>
          </p:nvSpPr>
          <p:spPr>
            <a:xfrm>
              <a:off x="2447792" y="3180203"/>
              <a:ext cx="71263" cy="17881"/>
            </a:xfrm>
            <a:custGeom>
              <a:rect b="b" l="l" r="r" t="t"/>
              <a:pathLst>
                <a:path extrusionOk="0" h="687" w="2738">
                  <a:moveTo>
                    <a:pt x="0" y="1"/>
                  </a:moveTo>
                  <a:lnTo>
                    <a:pt x="321" y="483"/>
                  </a:lnTo>
                  <a:cubicBezTo>
                    <a:pt x="405" y="609"/>
                    <a:pt x="549" y="687"/>
                    <a:pt x="701" y="687"/>
                  </a:cubicBezTo>
                  <a:lnTo>
                    <a:pt x="2038" y="687"/>
                  </a:lnTo>
                  <a:cubicBezTo>
                    <a:pt x="2189" y="687"/>
                    <a:pt x="2333" y="609"/>
                    <a:pt x="2418" y="483"/>
                  </a:cubicBezTo>
                  <a:lnTo>
                    <a:pt x="2738" y="1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9" name="Google Shape;13369;p33"/>
            <p:cNvSpPr/>
            <p:nvPr/>
          </p:nvSpPr>
          <p:spPr>
            <a:xfrm>
              <a:off x="2530846" y="3037806"/>
              <a:ext cx="71289" cy="23737"/>
            </a:xfrm>
            <a:custGeom>
              <a:rect b="b" l="l" r="r" t="t"/>
              <a:pathLst>
                <a:path extrusionOk="0" h="912" w="2739">
                  <a:moveTo>
                    <a:pt x="824" y="0"/>
                  </a:moveTo>
                  <a:lnTo>
                    <a:pt x="377" y="124"/>
                  </a:lnTo>
                  <a:cubicBezTo>
                    <a:pt x="152" y="187"/>
                    <a:pt x="1" y="359"/>
                    <a:pt x="1" y="556"/>
                  </a:cubicBezTo>
                  <a:lnTo>
                    <a:pt x="1" y="912"/>
                  </a:lnTo>
                  <a:lnTo>
                    <a:pt x="2738" y="912"/>
                  </a:lnTo>
                  <a:lnTo>
                    <a:pt x="2738" y="556"/>
                  </a:lnTo>
                  <a:cubicBezTo>
                    <a:pt x="2738" y="359"/>
                    <a:pt x="2587" y="187"/>
                    <a:pt x="2365" y="124"/>
                  </a:cubicBezTo>
                  <a:lnTo>
                    <a:pt x="1918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0" name="Google Shape;13370;p33"/>
            <p:cNvSpPr/>
            <p:nvPr/>
          </p:nvSpPr>
          <p:spPr>
            <a:xfrm>
              <a:off x="2554661" y="3019952"/>
              <a:ext cx="23737" cy="29697"/>
            </a:xfrm>
            <a:custGeom>
              <a:rect b="b" l="l" r="r" t="t"/>
              <a:pathLst>
                <a:path extrusionOk="0" h="1141" w="912">
                  <a:moveTo>
                    <a:pt x="1" y="0"/>
                  </a:moveTo>
                  <a:lnTo>
                    <a:pt x="1" y="686"/>
                  </a:lnTo>
                  <a:cubicBezTo>
                    <a:pt x="1" y="936"/>
                    <a:pt x="205" y="1140"/>
                    <a:pt x="454" y="1140"/>
                  </a:cubicBezTo>
                  <a:cubicBezTo>
                    <a:pt x="708" y="1140"/>
                    <a:pt x="912" y="936"/>
                    <a:pt x="912" y="686"/>
                  </a:cubicBezTo>
                  <a:lnTo>
                    <a:pt x="912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1" name="Google Shape;13371;p33"/>
            <p:cNvSpPr/>
            <p:nvPr/>
          </p:nvSpPr>
          <p:spPr>
            <a:xfrm>
              <a:off x="2548700" y="2990280"/>
              <a:ext cx="35658" cy="41592"/>
            </a:xfrm>
            <a:custGeom>
              <a:rect b="b" l="l" r="r" t="t"/>
              <a:pathLst>
                <a:path extrusionOk="0" h="1598" w="1370">
                  <a:moveTo>
                    <a:pt x="458" y="0"/>
                  </a:moveTo>
                  <a:cubicBezTo>
                    <a:pt x="205" y="0"/>
                    <a:pt x="1" y="204"/>
                    <a:pt x="1" y="458"/>
                  </a:cubicBezTo>
                  <a:lnTo>
                    <a:pt x="1" y="915"/>
                  </a:lnTo>
                  <a:cubicBezTo>
                    <a:pt x="1" y="1292"/>
                    <a:pt x="307" y="1598"/>
                    <a:pt x="683" y="1598"/>
                  </a:cubicBezTo>
                  <a:cubicBezTo>
                    <a:pt x="1063" y="1598"/>
                    <a:pt x="1370" y="1292"/>
                    <a:pt x="1370" y="912"/>
                  </a:cubicBezTo>
                  <a:lnTo>
                    <a:pt x="1370" y="458"/>
                  </a:lnTo>
                  <a:cubicBezTo>
                    <a:pt x="1370" y="204"/>
                    <a:pt x="1165" y="0"/>
                    <a:pt x="91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2" name="Google Shape;13372;p33"/>
            <p:cNvSpPr/>
            <p:nvPr/>
          </p:nvSpPr>
          <p:spPr>
            <a:xfrm>
              <a:off x="2548570" y="2990280"/>
              <a:ext cx="23893" cy="41618"/>
            </a:xfrm>
            <a:custGeom>
              <a:rect b="b" l="l" r="r" t="t"/>
              <a:pathLst>
                <a:path extrusionOk="0" h="1599" w="918">
                  <a:moveTo>
                    <a:pt x="460" y="0"/>
                  </a:moveTo>
                  <a:cubicBezTo>
                    <a:pt x="210" y="0"/>
                    <a:pt x="6" y="204"/>
                    <a:pt x="6" y="458"/>
                  </a:cubicBezTo>
                  <a:lnTo>
                    <a:pt x="6" y="912"/>
                  </a:lnTo>
                  <a:cubicBezTo>
                    <a:pt x="0" y="1303"/>
                    <a:pt x="321" y="1598"/>
                    <a:pt x="682" y="1598"/>
                  </a:cubicBezTo>
                  <a:cubicBezTo>
                    <a:pt x="759" y="1598"/>
                    <a:pt x="839" y="1585"/>
                    <a:pt x="917" y="1556"/>
                  </a:cubicBezTo>
                  <a:cubicBezTo>
                    <a:pt x="643" y="1461"/>
                    <a:pt x="463" y="1204"/>
                    <a:pt x="460" y="912"/>
                  </a:cubicBezTo>
                  <a:lnTo>
                    <a:pt x="460" y="458"/>
                  </a:lnTo>
                  <a:cubicBezTo>
                    <a:pt x="460" y="204"/>
                    <a:pt x="664" y="0"/>
                    <a:pt x="917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3" name="Google Shape;13373;p33"/>
            <p:cNvSpPr/>
            <p:nvPr/>
          </p:nvSpPr>
          <p:spPr>
            <a:xfrm>
              <a:off x="2548700" y="2990280"/>
              <a:ext cx="35658" cy="17699"/>
            </a:xfrm>
            <a:custGeom>
              <a:rect b="b" l="l" r="r" t="t"/>
              <a:pathLst>
                <a:path extrusionOk="0" h="680" w="1370">
                  <a:moveTo>
                    <a:pt x="455" y="0"/>
                  </a:moveTo>
                  <a:cubicBezTo>
                    <a:pt x="205" y="0"/>
                    <a:pt x="1" y="204"/>
                    <a:pt x="1" y="458"/>
                  </a:cubicBezTo>
                  <a:cubicBezTo>
                    <a:pt x="444" y="588"/>
                    <a:pt x="905" y="662"/>
                    <a:pt x="1370" y="679"/>
                  </a:cubicBezTo>
                  <a:lnTo>
                    <a:pt x="1370" y="458"/>
                  </a:lnTo>
                  <a:cubicBezTo>
                    <a:pt x="1370" y="204"/>
                    <a:pt x="1165" y="0"/>
                    <a:pt x="9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4" name="Google Shape;13374;p33"/>
            <p:cNvSpPr/>
            <p:nvPr/>
          </p:nvSpPr>
          <p:spPr>
            <a:xfrm>
              <a:off x="2548700" y="2990280"/>
              <a:ext cx="23763" cy="14862"/>
            </a:xfrm>
            <a:custGeom>
              <a:rect b="b" l="l" r="r" t="t"/>
              <a:pathLst>
                <a:path extrusionOk="0" h="571" w="913">
                  <a:moveTo>
                    <a:pt x="455" y="0"/>
                  </a:moveTo>
                  <a:cubicBezTo>
                    <a:pt x="205" y="0"/>
                    <a:pt x="1" y="204"/>
                    <a:pt x="1" y="458"/>
                  </a:cubicBezTo>
                  <a:cubicBezTo>
                    <a:pt x="149" y="504"/>
                    <a:pt x="303" y="542"/>
                    <a:pt x="455" y="570"/>
                  </a:cubicBezTo>
                  <a:lnTo>
                    <a:pt x="455" y="458"/>
                  </a:lnTo>
                  <a:cubicBezTo>
                    <a:pt x="455" y="204"/>
                    <a:pt x="659" y="0"/>
                    <a:pt x="912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5" name="Google Shape;13375;p33"/>
            <p:cNvSpPr/>
            <p:nvPr/>
          </p:nvSpPr>
          <p:spPr>
            <a:xfrm>
              <a:off x="2530846" y="3132677"/>
              <a:ext cx="71289" cy="23841"/>
            </a:xfrm>
            <a:custGeom>
              <a:rect b="b" l="l" r="r" t="t"/>
              <a:pathLst>
                <a:path extrusionOk="0" h="916" w="2739">
                  <a:moveTo>
                    <a:pt x="1918" y="1"/>
                  </a:moveTo>
                  <a:lnTo>
                    <a:pt x="824" y="4"/>
                  </a:lnTo>
                  <a:lnTo>
                    <a:pt x="377" y="127"/>
                  </a:lnTo>
                  <a:cubicBezTo>
                    <a:pt x="152" y="191"/>
                    <a:pt x="1" y="363"/>
                    <a:pt x="1" y="560"/>
                  </a:cubicBezTo>
                  <a:lnTo>
                    <a:pt x="1" y="915"/>
                  </a:lnTo>
                  <a:lnTo>
                    <a:pt x="2738" y="915"/>
                  </a:lnTo>
                  <a:lnTo>
                    <a:pt x="2738" y="560"/>
                  </a:lnTo>
                  <a:cubicBezTo>
                    <a:pt x="2738" y="363"/>
                    <a:pt x="2587" y="187"/>
                    <a:pt x="2365" y="127"/>
                  </a:cubicBezTo>
                  <a:lnTo>
                    <a:pt x="1918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6" name="Google Shape;13376;p33"/>
            <p:cNvSpPr/>
            <p:nvPr/>
          </p:nvSpPr>
          <p:spPr>
            <a:xfrm>
              <a:off x="2554661" y="3114900"/>
              <a:ext cx="23737" cy="29697"/>
            </a:xfrm>
            <a:custGeom>
              <a:rect b="b" l="l" r="r" t="t"/>
              <a:pathLst>
                <a:path extrusionOk="0" h="1141" w="912">
                  <a:moveTo>
                    <a:pt x="1" y="1"/>
                  </a:moveTo>
                  <a:lnTo>
                    <a:pt x="1" y="687"/>
                  </a:lnTo>
                  <a:cubicBezTo>
                    <a:pt x="1" y="937"/>
                    <a:pt x="205" y="1141"/>
                    <a:pt x="454" y="1141"/>
                  </a:cubicBezTo>
                  <a:cubicBezTo>
                    <a:pt x="708" y="1141"/>
                    <a:pt x="912" y="937"/>
                    <a:pt x="912" y="687"/>
                  </a:cubicBezTo>
                  <a:lnTo>
                    <a:pt x="912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7" name="Google Shape;13377;p33"/>
            <p:cNvSpPr/>
            <p:nvPr/>
          </p:nvSpPr>
          <p:spPr>
            <a:xfrm>
              <a:off x="2548700" y="3085255"/>
              <a:ext cx="35658" cy="41592"/>
            </a:xfrm>
            <a:custGeom>
              <a:rect b="b" l="l" r="r" t="t"/>
              <a:pathLst>
                <a:path extrusionOk="0" h="1598" w="1370">
                  <a:moveTo>
                    <a:pt x="458" y="0"/>
                  </a:moveTo>
                  <a:cubicBezTo>
                    <a:pt x="205" y="0"/>
                    <a:pt x="1" y="204"/>
                    <a:pt x="1" y="457"/>
                  </a:cubicBezTo>
                  <a:lnTo>
                    <a:pt x="1" y="911"/>
                  </a:lnTo>
                  <a:cubicBezTo>
                    <a:pt x="1" y="1291"/>
                    <a:pt x="307" y="1597"/>
                    <a:pt x="683" y="1597"/>
                  </a:cubicBezTo>
                  <a:cubicBezTo>
                    <a:pt x="1063" y="1597"/>
                    <a:pt x="1370" y="1291"/>
                    <a:pt x="1370" y="911"/>
                  </a:cubicBezTo>
                  <a:lnTo>
                    <a:pt x="1370" y="457"/>
                  </a:lnTo>
                  <a:cubicBezTo>
                    <a:pt x="1370" y="204"/>
                    <a:pt x="1165" y="0"/>
                    <a:pt x="91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8" name="Google Shape;13378;p33"/>
            <p:cNvSpPr/>
            <p:nvPr/>
          </p:nvSpPr>
          <p:spPr>
            <a:xfrm>
              <a:off x="2548570" y="3085255"/>
              <a:ext cx="23893" cy="41618"/>
            </a:xfrm>
            <a:custGeom>
              <a:rect b="b" l="l" r="r" t="t"/>
              <a:pathLst>
                <a:path extrusionOk="0" h="1599" w="918">
                  <a:moveTo>
                    <a:pt x="460" y="0"/>
                  </a:moveTo>
                  <a:cubicBezTo>
                    <a:pt x="210" y="0"/>
                    <a:pt x="6" y="204"/>
                    <a:pt x="6" y="457"/>
                  </a:cubicBezTo>
                  <a:lnTo>
                    <a:pt x="6" y="911"/>
                  </a:lnTo>
                  <a:cubicBezTo>
                    <a:pt x="0" y="1302"/>
                    <a:pt x="321" y="1598"/>
                    <a:pt x="682" y="1598"/>
                  </a:cubicBezTo>
                  <a:cubicBezTo>
                    <a:pt x="759" y="1598"/>
                    <a:pt x="839" y="1584"/>
                    <a:pt x="917" y="1555"/>
                  </a:cubicBezTo>
                  <a:cubicBezTo>
                    <a:pt x="643" y="1460"/>
                    <a:pt x="463" y="1203"/>
                    <a:pt x="460" y="911"/>
                  </a:cubicBezTo>
                  <a:lnTo>
                    <a:pt x="460" y="457"/>
                  </a:lnTo>
                  <a:cubicBezTo>
                    <a:pt x="460" y="204"/>
                    <a:pt x="664" y="0"/>
                    <a:pt x="917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9" name="Google Shape;13379;p33"/>
            <p:cNvSpPr/>
            <p:nvPr/>
          </p:nvSpPr>
          <p:spPr>
            <a:xfrm>
              <a:off x="2548700" y="3085255"/>
              <a:ext cx="35658" cy="17699"/>
            </a:xfrm>
            <a:custGeom>
              <a:rect b="b" l="l" r="r" t="t"/>
              <a:pathLst>
                <a:path extrusionOk="0" h="680" w="1370">
                  <a:moveTo>
                    <a:pt x="455" y="0"/>
                  </a:moveTo>
                  <a:cubicBezTo>
                    <a:pt x="205" y="0"/>
                    <a:pt x="1" y="204"/>
                    <a:pt x="1" y="457"/>
                  </a:cubicBezTo>
                  <a:cubicBezTo>
                    <a:pt x="444" y="588"/>
                    <a:pt x="905" y="661"/>
                    <a:pt x="1370" y="679"/>
                  </a:cubicBezTo>
                  <a:lnTo>
                    <a:pt x="1370" y="457"/>
                  </a:lnTo>
                  <a:cubicBezTo>
                    <a:pt x="1370" y="204"/>
                    <a:pt x="1165" y="0"/>
                    <a:pt x="9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0" name="Google Shape;13380;p33"/>
            <p:cNvSpPr/>
            <p:nvPr/>
          </p:nvSpPr>
          <p:spPr>
            <a:xfrm>
              <a:off x="2548700" y="3085255"/>
              <a:ext cx="23763" cy="14836"/>
            </a:xfrm>
            <a:custGeom>
              <a:rect b="b" l="l" r="r" t="t"/>
              <a:pathLst>
                <a:path extrusionOk="0" h="570" w="913">
                  <a:moveTo>
                    <a:pt x="455" y="0"/>
                  </a:moveTo>
                  <a:cubicBezTo>
                    <a:pt x="205" y="0"/>
                    <a:pt x="1" y="204"/>
                    <a:pt x="1" y="457"/>
                  </a:cubicBezTo>
                  <a:cubicBezTo>
                    <a:pt x="149" y="503"/>
                    <a:pt x="303" y="542"/>
                    <a:pt x="455" y="570"/>
                  </a:cubicBezTo>
                  <a:lnTo>
                    <a:pt x="455" y="457"/>
                  </a:lnTo>
                  <a:cubicBezTo>
                    <a:pt x="455" y="204"/>
                    <a:pt x="659" y="0"/>
                    <a:pt x="912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1" name="Google Shape;13381;p33"/>
            <p:cNvSpPr/>
            <p:nvPr/>
          </p:nvSpPr>
          <p:spPr>
            <a:xfrm>
              <a:off x="2412160" y="3043767"/>
              <a:ext cx="23763" cy="35554"/>
            </a:xfrm>
            <a:custGeom>
              <a:rect b="b" l="l" r="r" t="t"/>
              <a:pathLst>
                <a:path extrusionOk="0" h="1366" w="913">
                  <a:moveTo>
                    <a:pt x="1" y="0"/>
                  </a:moveTo>
                  <a:lnTo>
                    <a:pt x="1" y="911"/>
                  </a:lnTo>
                  <a:cubicBezTo>
                    <a:pt x="1" y="1161"/>
                    <a:pt x="205" y="1365"/>
                    <a:pt x="458" y="1365"/>
                  </a:cubicBezTo>
                  <a:cubicBezTo>
                    <a:pt x="708" y="1365"/>
                    <a:pt x="912" y="1161"/>
                    <a:pt x="912" y="911"/>
                  </a:cubicBezTo>
                  <a:lnTo>
                    <a:pt x="912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2" name="Google Shape;13382;p33"/>
            <p:cNvSpPr/>
            <p:nvPr/>
          </p:nvSpPr>
          <p:spPr>
            <a:xfrm>
              <a:off x="2400266" y="2996240"/>
              <a:ext cx="47552" cy="53408"/>
            </a:xfrm>
            <a:custGeom>
              <a:rect b="b" l="l" r="r" t="t"/>
              <a:pathLst>
                <a:path extrusionOk="0" h="2052" w="1827">
                  <a:moveTo>
                    <a:pt x="686" y="0"/>
                  </a:moveTo>
                  <a:cubicBezTo>
                    <a:pt x="306" y="0"/>
                    <a:pt x="0" y="306"/>
                    <a:pt x="0" y="683"/>
                  </a:cubicBezTo>
                  <a:lnTo>
                    <a:pt x="0" y="1140"/>
                  </a:lnTo>
                  <a:cubicBezTo>
                    <a:pt x="0" y="1643"/>
                    <a:pt x="409" y="2051"/>
                    <a:pt x="915" y="2051"/>
                  </a:cubicBezTo>
                  <a:cubicBezTo>
                    <a:pt x="1418" y="2051"/>
                    <a:pt x="1826" y="1643"/>
                    <a:pt x="1826" y="1140"/>
                  </a:cubicBezTo>
                  <a:lnTo>
                    <a:pt x="1826" y="683"/>
                  </a:lnTo>
                  <a:cubicBezTo>
                    <a:pt x="1826" y="306"/>
                    <a:pt x="1520" y="0"/>
                    <a:pt x="114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3" name="Google Shape;13383;p33"/>
            <p:cNvSpPr/>
            <p:nvPr/>
          </p:nvSpPr>
          <p:spPr>
            <a:xfrm>
              <a:off x="2400344" y="2996240"/>
              <a:ext cx="32717" cy="53434"/>
            </a:xfrm>
            <a:custGeom>
              <a:rect b="b" l="l" r="r" t="t"/>
              <a:pathLst>
                <a:path extrusionOk="0" h="2053" w="1257">
                  <a:moveTo>
                    <a:pt x="687" y="0"/>
                  </a:moveTo>
                  <a:cubicBezTo>
                    <a:pt x="307" y="0"/>
                    <a:pt x="1" y="306"/>
                    <a:pt x="1" y="683"/>
                  </a:cubicBezTo>
                  <a:lnTo>
                    <a:pt x="1" y="1140"/>
                  </a:lnTo>
                  <a:cubicBezTo>
                    <a:pt x="1" y="1664"/>
                    <a:pt x="430" y="2052"/>
                    <a:pt x="912" y="2052"/>
                  </a:cubicBezTo>
                  <a:cubicBezTo>
                    <a:pt x="1026" y="2052"/>
                    <a:pt x="1142" y="2031"/>
                    <a:pt x="1257" y="1984"/>
                  </a:cubicBezTo>
                  <a:cubicBezTo>
                    <a:pt x="912" y="1844"/>
                    <a:pt x="683" y="1509"/>
                    <a:pt x="683" y="1140"/>
                  </a:cubicBezTo>
                  <a:lnTo>
                    <a:pt x="683" y="683"/>
                  </a:lnTo>
                  <a:cubicBezTo>
                    <a:pt x="683" y="348"/>
                    <a:pt x="926" y="63"/>
                    <a:pt x="1257" y="11"/>
                  </a:cubicBezTo>
                  <a:cubicBezTo>
                    <a:pt x="1218" y="4"/>
                    <a:pt x="1180" y="0"/>
                    <a:pt x="114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4" name="Google Shape;13384;p33"/>
            <p:cNvSpPr/>
            <p:nvPr/>
          </p:nvSpPr>
          <p:spPr>
            <a:xfrm>
              <a:off x="2400344" y="2996240"/>
              <a:ext cx="47474" cy="23737"/>
            </a:xfrm>
            <a:custGeom>
              <a:rect b="b" l="l" r="r" t="t"/>
              <a:pathLst>
                <a:path extrusionOk="0" h="912" w="1824">
                  <a:moveTo>
                    <a:pt x="683" y="0"/>
                  </a:moveTo>
                  <a:cubicBezTo>
                    <a:pt x="307" y="0"/>
                    <a:pt x="1" y="306"/>
                    <a:pt x="1" y="683"/>
                  </a:cubicBezTo>
                  <a:cubicBezTo>
                    <a:pt x="1" y="683"/>
                    <a:pt x="683" y="911"/>
                    <a:pt x="1823" y="911"/>
                  </a:cubicBezTo>
                  <a:lnTo>
                    <a:pt x="1823" y="683"/>
                  </a:lnTo>
                  <a:cubicBezTo>
                    <a:pt x="1823" y="306"/>
                    <a:pt x="1517" y="0"/>
                    <a:pt x="114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5" name="Google Shape;13385;p33"/>
            <p:cNvSpPr/>
            <p:nvPr/>
          </p:nvSpPr>
          <p:spPr>
            <a:xfrm>
              <a:off x="2400344" y="2996240"/>
              <a:ext cx="32717" cy="21629"/>
            </a:xfrm>
            <a:custGeom>
              <a:rect b="b" l="l" r="r" t="t"/>
              <a:pathLst>
                <a:path extrusionOk="0" h="831" w="1257">
                  <a:moveTo>
                    <a:pt x="687" y="0"/>
                  </a:moveTo>
                  <a:cubicBezTo>
                    <a:pt x="307" y="0"/>
                    <a:pt x="1" y="306"/>
                    <a:pt x="1" y="683"/>
                  </a:cubicBezTo>
                  <a:cubicBezTo>
                    <a:pt x="226" y="750"/>
                    <a:pt x="455" y="799"/>
                    <a:pt x="687" y="830"/>
                  </a:cubicBezTo>
                  <a:lnTo>
                    <a:pt x="687" y="683"/>
                  </a:lnTo>
                  <a:lnTo>
                    <a:pt x="683" y="683"/>
                  </a:lnTo>
                  <a:cubicBezTo>
                    <a:pt x="683" y="352"/>
                    <a:pt x="926" y="67"/>
                    <a:pt x="1257" y="11"/>
                  </a:cubicBezTo>
                  <a:cubicBezTo>
                    <a:pt x="1218" y="4"/>
                    <a:pt x="1180" y="0"/>
                    <a:pt x="1141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6" name="Google Shape;13386;p33"/>
            <p:cNvSpPr/>
            <p:nvPr/>
          </p:nvSpPr>
          <p:spPr>
            <a:xfrm>
              <a:off x="2382489" y="3074974"/>
              <a:ext cx="83184" cy="57833"/>
            </a:xfrm>
            <a:custGeom>
              <a:rect b="b" l="l" r="r" t="t"/>
              <a:pathLst>
                <a:path extrusionOk="0" h="2222" w="3196">
                  <a:moveTo>
                    <a:pt x="138" y="1"/>
                  </a:moveTo>
                  <a:cubicBezTo>
                    <a:pt x="50" y="121"/>
                    <a:pt x="1" y="261"/>
                    <a:pt x="1" y="409"/>
                  </a:cubicBezTo>
                  <a:lnTo>
                    <a:pt x="1" y="1764"/>
                  </a:lnTo>
                  <a:cubicBezTo>
                    <a:pt x="1" y="2017"/>
                    <a:pt x="205" y="2221"/>
                    <a:pt x="458" y="2221"/>
                  </a:cubicBezTo>
                  <a:lnTo>
                    <a:pt x="2738" y="2221"/>
                  </a:lnTo>
                  <a:cubicBezTo>
                    <a:pt x="2991" y="2221"/>
                    <a:pt x="3196" y="2017"/>
                    <a:pt x="3196" y="1764"/>
                  </a:cubicBezTo>
                  <a:lnTo>
                    <a:pt x="3196" y="409"/>
                  </a:lnTo>
                  <a:cubicBezTo>
                    <a:pt x="3196" y="261"/>
                    <a:pt x="3146" y="121"/>
                    <a:pt x="3058" y="1"/>
                  </a:cubicBezTo>
                  <a:lnTo>
                    <a:pt x="2281" y="624"/>
                  </a:lnTo>
                  <a:lnTo>
                    <a:pt x="2281" y="1535"/>
                  </a:lnTo>
                  <a:lnTo>
                    <a:pt x="912" y="1535"/>
                  </a:lnTo>
                  <a:lnTo>
                    <a:pt x="912" y="624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7" name="Google Shape;13387;p33"/>
            <p:cNvSpPr/>
            <p:nvPr/>
          </p:nvSpPr>
          <p:spPr>
            <a:xfrm>
              <a:off x="2335431" y="2960973"/>
              <a:ext cx="296011" cy="201036"/>
            </a:xfrm>
            <a:custGeom>
              <a:rect b="b" l="l" r="r" t="t"/>
              <a:pathLst>
                <a:path extrusionOk="0" h="7724" w="11373">
                  <a:moveTo>
                    <a:pt x="3635" y="1570"/>
                  </a:moveTo>
                  <a:cubicBezTo>
                    <a:pt x="3892" y="1570"/>
                    <a:pt x="4103" y="1781"/>
                    <a:pt x="4103" y="2038"/>
                  </a:cubicBezTo>
                  <a:lnTo>
                    <a:pt x="4103" y="2495"/>
                  </a:lnTo>
                  <a:cubicBezTo>
                    <a:pt x="4103" y="2879"/>
                    <a:pt x="3790" y="3192"/>
                    <a:pt x="3406" y="3192"/>
                  </a:cubicBezTo>
                  <a:cubicBezTo>
                    <a:pt x="3019" y="3192"/>
                    <a:pt x="2706" y="2879"/>
                    <a:pt x="2706" y="2495"/>
                  </a:cubicBezTo>
                  <a:lnTo>
                    <a:pt x="2706" y="2038"/>
                  </a:lnTo>
                  <a:cubicBezTo>
                    <a:pt x="2706" y="1781"/>
                    <a:pt x="2917" y="1570"/>
                    <a:pt x="3177" y="1570"/>
                  </a:cubicBezTo>
                  <a:close/>
                  <a:moveTo>
                    <a:pt x="9106" y="1341"/>
                  </a:moveTo>
                  <a:cubicBezTo>
                    <a:pt x="9240" y="1341"/>
                    <a:pt x="9349" y="1450"/>
                    <a:pt x="9349" y="1584"/>
                  </a:cubicBezTo>
                  <a:lnTo>
                    <a:pt x="9349" y="2266"/>
                  </a:lnTo>
                  <a:cubicBezTo>
                    <a:pt x="9349" y="2354"/>
                    <a:pt x="9303" y="2432"/>
                    <a:pt x="9226" y="2474"/>
                  </a:cubicBezTo>
                  <a:cubicBezTo>
                    <a:pt x="9162" y="2513"/>
                    <a:pt x="9120" y="2583"/>
                    <a:pt x="9120" y="2660"/>
                  </a:cubicBezTo>
                  <a:lnTo>
                    <a:pt x="9120" y="3002"/>
                  </a:lnTo>
                  <a:cubicBezTo>
                    <a:pt x="9120" y="3100"/>
                    <a:pt x="9187" y="3185"/>
                    <a:pt x="9282" y="3209"/>
                  </a:cubicBezTo>
                  <a:lnTo>
                    <a:pt x="9849" y="3350"/>
                  </a:lnTo>
                  <a:cubicBezTo>
                    <a:pt x="9958" y="3378"/>
                    <a:pt x="10031" y="3473"/>
                    <a:pt x="10031" y="3586"/>
                  </a:cubicBezTo>
                  <a:lnTo>
                    <a:pt x="10031" y="3649"/>
                  </a:lnTo>
                  <a:lnTo>
                    <a:pt x="7723" y="3649"/>
                  </a:lnTo>
                  <a:lnTo>
                    <a:pt x="7723" y="3586"/>
                  </a:lnTo>
                  <a:cubicBezTo>
                    <a:pt x="7723" y="3473"/>
                    <a:pt x="7801" y="3378"/>
                    <a:pt x="7906" y="3350"/>
                  </a:cubicBezTo>
                  <a:lnTo>
                    <a:pt x="8473" y="3209"/>
                  </a:lnTo>
                  <a:cubicBezTo>
                    <a:pt x="8568" y="3185"/>
                    <a:pt x="8635" y="3100"/>
                    <a:pt x="8635" y="3002"/>
                  </a:cubicBezTo>
                  <a:lnTo>
                    <a:pt x="8635" y="2660"/>
                  </a:lnTo>
                  <a:cubicBezTo>
                    <a:pt x="8635" y="2583"/>
                    <a:pt x="8596" y="2513"/>
                    <a:pt x="8529" y="2477"/>
                  </a:cubicBezTo>
                  <a:cubicBezTo>
                    <a:pt x="8455" y="2432"/>
                    <a:pt x="8406" y="2354"/>
                    <a:pt x="8406" y="2266"/>
                  </a:cubicBezTo>
                  <a:lnTo>
                    <a:pt x="8406" y="1584"/>
                  </a:lnTo>
                  <a:cubicBezTo>
                    <a:pt x="8406" y="1450"/>
                    <a:pt x="8515" y="1341"/>
                    <a:pt x="8649" y="1341"/>
                  </a:cubicBezTo>
                  <a:close/>
                  <a:moveTo>
                    <a:pt x="6816" y="426"/>
                  </a:moveTo>
                  <a:lnTo>
                    <a:pt x="10946" y="430"/>
                  </a:lnTo>
                  <a:lnTo>
                    <a:pt x="10946" y="3649"/>
                  </a:lnTo>
                  <a:lnTo>
                    <a:pt x="10461" y="3649"/>
                  </a:lnTo>
                  <a:lnTo>
                    <a:pt x="10461" y="3586"/>
                  </a:lnTo>
                  <a:cubicBezTo>
                    <a:pt x="10461" y="3280"/>
                    <a:pt x="10253" y="3009"/>
                    <a:pt x="9954" y="2935"/>
                  </a:cubicBezTo>
                  <a:lnTo>
                    <a:pt x="9549" y="2836"/>
                  </a:lnTo>
                  <a:lnTo>
                    <a:pt x="9549" y="2769"/>
                  </a:lnTo>
                  <a:cubicBezTo>
                    <a:pt x="9694" y="2643"/>
                    <a:pt x="9778" y="2460"/>
                    <a:pt x="9778" y="2266"/>
                  </a:cubicBezTo>
                  <a:lnTo>
                    <a:pt x="9778" y="1584"/>
                  </a:lnTo>
                  <a:cubicBezTo>
                    <a:pt x="9778" y="1214"/>
                    <a:pt x="9479" y="915"/>
                    <a:pt x="9110" y="915"/>
                  </a:cubicBezTo>
                  <a:lnTo>
                    <a:pt x="8652" y="915"/>
                  </a:lnTo>
                  <a:cubicBezTo>
                    <a:pt x="8283" y="915"/>
                    <a:pt x="7984" y="1214"/>
                    <a:pt x="7984" y="1584"/>
                  </a:cubicBezTo>
                  <a:lnTo>
                    <a:pt x="7984" y="2266"/>
                  </a:lnTo>
                  <a:cubicBezTo>
                    <a:pt x="7984" y="2460"/>
                    <a:pt x="8065" y="2643"/>
                    <a:pt x="8209" y="2769"/>
                  </a:cubicBezTo>
                  <a:lnTo>
                    <a:pt x="8209" y="2836"/>
                  </a:lnTo>
                  <a:lnTo>
                    <a:pt x="7804" y="2935"/>
                  </a:lnTo>
                  <a:cubicBezTo>
                    <a:pt x="7505" y="3009"/>
                    <a:pt x="7298" y="3280"/>
                    <a:pt x="7298" y="3586"/>
                  </a:cubicBezTo>
                  <a:lnTo>
                    <a:pt x="7298" y="3649"/>
                  </a:lnTo>
                  <a:lnTo>
                    <a:pt x="6816" y="3649"/>
                  </a:lnTo>
                  <a:lnTo>
                    <a:pt x="6816" y="426"/>
                  </a:lnTo>
                  <a:close/>
                  <a:moveTo>
                    <a:pt x="3649" y="3621"/>
                  </a:moveTo>
                  <a:lnTo>
                    <a:pt x="3649" y="3723"/>
                  </a:lnTo>
                  <a:cubicBezTo>
                    <a:pt x="3649" y="3800"/>
                    <a:pt x="3670" y="3878"/>
                    <a:pt x="3709" y="3945"/>
                  </a:cubicBezTo>
                  <a:lnTo>
                    <a:pt x="3417" y="4237"/>
                  </a:lnTo>
                  <a:cubicBezTo>
                    <a:pt x="3413" y="4238"/>
                    <a:pt x="3409" y="4239"/>
                    <a:pt x="3405" y="4239"/>
                  </a:cubicBezTo>
                  <a:cubicBezTo>
                    <a:pt x="3401" y="4239"/>
                    <a:pt x="3397" y="4238"/>
                    <a:pt x="3396" y="4237"/>
                  </a:cubicBezTo>
                  <a:lnTo>
                    <a:pt x="3104" y="3945"/>
                  </a:lnTo>
                  <a:cubicBezTo>
                    <a:pt x="3142" y="3878"/>
                    <a:pt x="3163" y="3800"/>
                    <a:pt x="3163" y="3723"/>
                  </a:cubicBezTo>
                  <a:lnTo>
                    <a:pt x="3163" y="3621"/>
                  </a:lnTo>
                  <a:close/>
                  <a:moveTo>
                    <a:pt x="4068" y="4187"/>
                  </a:moveTo>
                  <a:lnTo>
                    <a:pt x="4490" y="4349"/>
                  </a:lnTo>
                  <a:cubicBezTo>
                    <a:pt x="4669" y="4420"/>
                    <a:pt x="4789" y="4596"/>
                    <a:pt x="4789" y="4789"/>
                  </a:cubicBezTo>
                  <a:lnTo>
                    <a:pt x="4789" y="6144"/>
                  </a:lnTo>
                  <a:cubicBezTo>
                    <a:pt x="4789" y="6277"/>
                    <a:pt x="4680" y="6386"/>
                    <a:pt x="4546" y="6386"/>
                  </a:cubicBezTo>
                  <a:lnTo>
                    <a:pt x="3621" y="6386"/>
                  </a:lnTo>
                  <a:lnTo>
                    <a:pt x="3621" y="6130"/>
                  </a:lnTo>
                  <a:lnTo>
                    <a:pt x="4092" y="6130"/>
                  </a:lnTo>
                  <a:cubicBezTo>
                    <a:pt x="4208" y="6130"/>
                    <a:pt x="4303" y="6035"/>
                    <a:pt x="4303" y="5915"/>
                  </a:cubicBezTo>
                  <a:lnTo>
                    <a:pt x="4303" y="5232"/>
                  </a:lnTo>
                  <a:cubicBezTo>
                    <a:pt x="4303" y="5090"/>
                    <a:pt x="4197" y="5019"/>
                    <a:pt x="4091" y="5019"/>
                  </a:cubicBezTo>
                  <a:cubicBezTo>
                    <a:pt x="3984" y="5019"/>
                    <a:pt x="3878" y="5090"/>
                    <a:pt x="3878" y="5232"/>
                  </a:cubicBezTo>
                  <a:lnTo>
                    <a:pt x="3878" y="5704"/>
                  </a:lnTo>
                  <a:lnTo>
                    <a:pt x="2935" y="5704"/>
                  </a:lnTo>
                  <a:lnTo>
                    <a:pt x="2935" y="5232"/>
                  </a:lnTo>
                  <a:cubicBezTo>
                    <a:pt x="2935" y="5090"/>
                    <a:pt x="2828" y="5019"/>
                    <a:pt x="2722" y="5019"/>
                  </a:cubicBezTo>
                  <a:cubicBezTo>
                    <a:pt x="2615" y="5019"/>
                    <a:pt x="2509" y="5090"/>
                    <a:pt x="2509" y="5232"/>
                  </a:cubicBezTo>
                  <a:lnTo>
                    <a:pt x="2509" y="5919"/>
                  </a:lnTo>
                  <a:cubicBezTo>
                    <a:pt x="2509" y="6035"/>
                    <a:pt x="2604" y="6130"/>
                    <a:pt x="2724" y="6130"/>
                  </a:cubicBezTo>
                  <a:lnTo>
                    <a:pt x="3192" y="6130"/>
                  </a:lnTo>
                  <a:lnTo>
                    <a:pt x="3192" y="6386"/>
                  </a:lnTo>
                  <a:lnTo>
                    <a:pt x="2266" y="6386"/>
                  </a:lnTo>
                  <a:cubicBezTo>
                    <a:pt x="2132" y="6386"/>
                    <a:pt x="2023" y="6277"/>
                    <a:pt x="2023" y="6144"/>
                  </a:cubicBezTo>
                  <a:lnTo>
                    <a:pt x="2023" y="4789"/>
                  </a:lnTo>
                  <a:lnTo>
                    <a:pt x="2020" y="4789"/>
                  </a:lnTo>
                  <a:cubicBezTo>
                    <a:pt x="2020" y="4596"/>
                    <a:pt x="2140" y="4420"/>
                    <a:pt x="2322" y="4349"/>
                  </a:cubicBezTo>
                  <a:lnTo>
                    <a:pt x="2741" y="4187"/>
                  </a:lnTo>
                  <a:lnTo>
                    <a:pt x="3093" y="4539"/>
                  </a:lnTo>
                  <a:cubicBezTo>
                    <a:pt x="3179" y="4625"/>
                    <a:pt x="3292" y="4669"/>
                    <a:pt x="3404" y="4669"/>
                  </a:cubicBezTo>
                  <a:cubicBezTo>
                    <a:pt x="3517" y="4669"/>
                    <a:pt x="3630" y="4625"/>
                    <a:pt x="3716" y="4539"/>
                  </a:cubicBezTo>
                  <a:lnTo>
                    <a:pt x="4068" y="4187"/>
                  </a:lnTo>
                  <a:close/>
                  <a:moveTo>
                    <a:pt x="6383" y="6358"/>
                  </a:moveTo>
                  <a:lnTo>
                    <a:pt x="6383" y="7301"/>
                  </a:lnTo>
                  <a:lnTo>
                    <a:pt x="426" y="7301"/>
                  </a:lnTo>
                  <a:lnTo>
                    <a:pt x="426" y="6358"/>
                  </a:lnTo>
                  <a:lnTo>
                    <a:pt x="1629" y="6358"/>
                  </a:lnTo>
                  <a:cubicBezTo>
                    <a:pt x="1721" y="6629"/>
                    <a:pt x="1978" y="6816"/>
                    <a:pt x="2263" y="6816"/>
                  </a:cubicBezTo>
                  <a:lnTo>
                    <a:pt x="4543" y="6816"/>
                  </a:lnTo>
                  <a:cubicBezTo>
                    <a:pt x="4831" y="6816"/>
                    <a:pt x="5084" y="6629"/>
                    <a:pt x="5179" y="6358"/>
                  </a:cubicBezTo>
                  <a:close/>
                  <a:moveTo>
                    <a:pt x="9106" y="4990"/>
                  </a:moveTo>
                  <a:cubicBezTo>
                    <a:pt x="9240" y="4990"/>
                    <a:pt x="9349" y="5099"/>
                    <a:pt x="9349" y="5232"/>
                  </a:cubicBezTo>
                  <a:lnTo>
                    <a:pt x="9349" y="5919"/>
                  </a:lnTo>
                  <a:cubicBezTo>
                    <a:pt x="9345" y="6003"/>
                    <a:pt x="9300" y="6084"/>
                    <a:pt x="9226" y="6126"/>
                  </a:cubicBezTo>
                  <a:cubicBezTo>
                    <a:pt x="9159" y="6165"/>
                    <a:pt x="9120" y="6235"/>
                    <a:pt x="9120" y="6309"/>
                  </a:cubicBezTo>
                  <a:lnTo>
                    <a:pt x="9120" y="6650"/>
                  </a:lnTo>
                  <a:cubicBezTo>
                    <a:pt x="9120" y="6749"/>
                    <a:pt x="9187" y="6833"/>
                    <a:pt x="9282" y="6858"/>
                  </a:cubicBezTo>
                  <a:lnTo>
                    <a:pt x="9849" y="7002"/>
                  </a:lnTo>
                  <a:cubicBezTo>
                    <a:pt x="9954" y="7027"/>
                    <a:pt x="10031" y="7125"/>
                    <a:pt x="10031" y="7234"/>
                  </a:cubicBezTo>
                  <a:lnTo>
                    <a:pt x="10031" y="7301"/>
                  </a:lnTo>
                  <a:lnTo>
                    <a:pt x="7723" y="7301"/>
                  </a:lnTo>
                  <a:lnTo>
                    <a:pt x="7723" y="7234"/>
                  </a:lnTo>
                  <a:cubicBezTo>
                    <a:pt x="7720" y="7125"/>
                    <a:pt x="7797" y="7027"/>
                    <a:pt x="7906" y="7002"/>
                  </a:cubicBezTo>
                  <a:lnTo>
                    <a:pt x="8473" y="6858"/>
                  </a:lnTo>
                  <a:cubicBezTo>
                    <a:pt x="8568" y="6833"/>
                    <a:pt x="8635" y="6749"/>
                    <a:pt x="8635" y="6650"/>
                  </a:cubicBezTo>
                  <a:lnTo>
                    <a:pt x="8635" y="6309"/>
                  </a:lnTo>
                  <a:cubicBezTo>
                    <a:pt x="8635" y="6235"/>
                    <a:pt x="8592" y="6165"/>
                    <a:pt x="8529" y="6126"/>
                  </a:cubicBezTo>
                  <a:cubicBezTo>
                    <a:pt x="8452" y="6084"/>
                    <a:pt x="8406" y="6003"/>
                    <a:pt x="8406" y="5919"/>
                  </a:cubicBezTo>
                  <a:lnTo>
                    <a:pt x="8406" y="5232"/>
                  </a:lnTo>
                  <a:cubicBezTo>
                    <a:pt x="8406" y="5099"/>
                    <a:pt x="8515" y="4990"/>
                    <a:pt x="8649" y="4990"/>
                  </a:cubicBezTo>
                  <a:close/>
                  <a:moveTo>
                    <a:pt x="10946" y="4078"/>
                  </a:moveTo>
                  <a:lnTo>
                    <a:pt x="10946" y="7298"/>
                  </a:lnTo>
                  <a:lnTo>
                    <a:pt x="10457" y="7301"/>
                  </a:lnTo>
                  <a:lnTo>
                    <a:pt x="10457" y="7234"/>
                  </a:lnTo>
                  <a:cubicBezTo>
                    <a:pt x="10457" y="6928"/>
                    <a:pt x="10250" y="6661"/>
                    <a:pt x="9951" y="6587"/>
                  </a:cubicBezTo>
                  <a:lnTo>
                    <a:pt x="9546" y="6485"/>
                  </a:lnTo>
                  <a:lnTo>
                    <a:pt x="9546" y="6418"/>
                  </a:lnTo>
                  <a:cubicBezTo>
                    <a:pt x="9690" y="6291"/>
                    <a:pt x="9775" y="6109"/>
                    <a:pt x="9775" y="5919"/>
                  </a:cubicBezTo>
                  <a:lnTo>
                    <a:pt x="9775" y="5232"/>
                  </a:lnTo>
                  <a:cubicBezTo>
                    <a:pt x="9775" y="4863"/>
                    <a:pt x="9476" y="4564"/>
                    <a:pt x="9106" y="4564"/>
                  </a:cubicBezTo>
                  <a:lnTo>
                    <a:pt x="8649" y="4564"/>
                  </a:lnTo>
                  <a:cubicBezTo>
                    <a:pt x="8279" y="4564"/>
                    <a:pt x="7980" y="4863"/>
                    <a:pt x="7980" y="5232"/>
                  </a:cubicBezTo>
                  <a:lnTo>
                    <a:pt x="7980" y="5919"/>
                  </a:lnTo>
                  <a:cubicBezTo>
                    <a:pt x="7980" y="6109"/>
                    <a:pt x="8065" y="6291"/>
                    <a:pt x="8209" y="6418"/>
                  </a:cubicBezTo>
                  <a:lnTo>
                    <a:pt x="8209" y="6485"/>
                  </a:lnTo>
                  <a:lnTo>
                    <a:pt x="7804" y="6584"/>
                  </a:lnTo>
                  <a:cubicBezTo>
                    <a:pt x="7505" y="6657"/>
                    <a:pt x="7294" y="6925"/>
                    <a:pt x="7294" y="7234"/>
                  </a:cubicBezTo>
                  <a:lnTo>
                    <a:pt x="7294" y="7298"/>
                  </a:lnTo>
                  <a:lnTo>
                    <a:pt x="6812" y="7298"/>
                  </a:lnTo>
                  <a:lnTo>
                    <a:pt x="6812" y="4078"/>
                  </a:lnTo>
                  <a:close/>
                  <a:moveTo>
                    <a:pt x="215" y="0"/>
                  </a:moveTo>
                  <a:cubicBezTo>
                    <a:pt x="95" y="0"/>
                    <a:pt x="0" y="95"/>
                    <a:pt x="0" y="212"/>
                  </a:cubicBezTo>
                  <a:lnTo>
                    <a:pt x="0" y="7509"/>
                  </a:lnTo>
                  <a:cubicBezTo>
                    <a:pt x="0" y="7628"/>
                    <a:pt x="95" y="7723"/>
                    <a:pt x="215" y="7723"/>
                  </a:cubicBezTo>
                  <a:lnTo>
                    <a:pt x="11157" y="7723"/>
                  </a:lnTo>
                  <a:cubicBezTo>
                    <a:pt x="11273" y="7723"/>
                    <a:pt x="11372" y="7628"/>
                    <a:pt x="11372" y="7512"/>
                  </a:cubicBezTo>
                  <a:lnTo>
                    <a:pt x="11372" y="215"/>
                  </a:lnTo>
                  <a:cubicBezTo>
                    <a:pt x="11372" y="99"/>
                    <a:pt x="11277" y="0"/>
                    <a:pt x="11157" y="0"/>
                  </a:cubicBezTo>
                  <a:lnTo>
                    <a:pt x="1809" y="0"/>
                  </a:lnTo>
                  <a:cubicBezTo>
                    <a:pt x="1524" y="0"/>
                    <a:pt x="1524" y="430"/>
                    <a:pt x="1809" y="430"/>
                  </a:cubicBezTo>
                  <a:lnTo>
                    <a:pt x="6383" y="430"/>
                  </a:lnTo>
                  <a:lnTo>
                    <a:pt x="6383" y="5929"/>
                  </a:lnTo>
                  <a:lnTo>
                    <a:pt x="5215" y="5929"/>
                  </a:lnTo>
                  <a:lnTo>
                    <a:pt x="5215" y="4786"/>
                  </a:lnTo>
                  <a:cubicBezTo>
                    <a:pt x="5211" y="4416"/>
                    <a:pt x="4986" y="4085"/>
                    <a:pt x="4641" y="3952"/>
                  </a:cubicBezTo>
                  <a:lnTo>
                    <a:pt x="4078" y="3730"/>
                  </a:lnTo>
                  <a:cubicBezTo>
                    <a:pt x="4075" y="3730"/>
                    <a:pt x="4075" y="3723"/>
                    <a:pt x="4075" y="3719"/>
                  </a:cubicBezTo>
                  <a:lnTo>
                    <a:pt x="4075" y="3406"/>
                  </a:lnTo>
                  <a:lnTo>
                    <a:pt x="4075" y="3396"/>
                  </a:lnTo>
                  <a:cubicBezTo>
                    <a:pt x="4363" y="3185"/>
                    <a:pt x="4532" y="2850"/>
                    <a:pt x="4532" y="2492"/>
                  </a:cubicBezTo>
                  <a:lnTo>
                    <a:pt x="4532" y="2038"/>
                  </a:lnTo>
                  <a:cubicBezTo>
                    <a:pt x="4532" y="1542"/>
                    <a:pt x="4127" y="1140"/>
                    <a:pt x="3635" y="1140"/>
                  </a:cubicBezTo>
                  <a:lnTo>
                    <a:pt x="3177" y="1140"/>
                  </a:lnTo>
                  <a:cubicBezTo>
                    <a:pt x="2681" y="1140"/>
                    <a:pt x="2280" y="1542"/>
                    <a:pt x="2280" y="2038"/>
                  </a:cubicBezTo>
                  <a:lnTo>
                    <a:pt x="2280" y="2495"/>
                  </a:lnTo>
                  <a:cubicBezTo>
                    <a:pt x="2280" y="2850"/>
                    <a:pt x="2449" y="3185"/>
                    <a:pt x="2738" y="3399"/>
                  </a:cubicBezTo>
                  <a:lnTo>
                    <a:pt x="2738" y="3406"/>
                  </a:lnTo>
                  <a:lnTo>
                    <a:pt x="2738" y="3719"/>
                  </a:lnTo>
                  <a:cubicBezTo>
                    <a:pt x="2738" y="3727"/>
                    <a:pt x="2734" y="3730"/>
                    <a:pt x="2734" y="3734"/>
                  </a:cubicBezTo>
                  <a:lnTo>
                    <a:pt x="2171" y="3952"/>
                  </a:lnTo>
                  <a:cubicBezTo>
                    <a:pt x="1826" y="4089"/>
                    <a:pt x="1601" y="4420"/>
                    <a:pt x="1598" y="4789"/>
                  </a:cubicBezTo>
                  <a:lnTo>
                    <a:pt x="1598" y="5933"/>
                  </a:lnTo>
                  <a:lnTo>
                    <a:pt x="430" y="5933"/>
                  </a:lnTo>
                  <a:lnTo>
                    <a:pt x="430" y="426"/>
                  </a:lnTo>
                  <a:lnTo>
                    <a:pt x="897" y="426"/>
                  </a:lnTo>
                  <a:cubicBezTo>
                    <a:pt x="1014" y="426"/>
                    <a:pt x="1112" y="331"/>
                    <a:pt x="1112" y="212"/>
                  </a:cubicBezTo>
                  <a:cubicBezTo>
                    <a:pt x="1112" y="95"/>
                    <a:pt x="1014" y="0"/>
                    <a:pt x="8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8" name="Google Shape;13388;p33"/>
            <p:cNvSpPr/>
            <p:nvPr/>
          </p:nvSpPr>
          <p:spPr>
            <a:xfrm>
              <a:off x="2293943" y="2937262"/>
              <a:ext cx="379065" cy="278130"/>
            </a:xfrm>
            <a:custGeom>
              <a:rect b="b" l="l" r="r" t="t"/>
              <a:pathLst>
                <a:path extrusionOk="0" h="10686" w="14564">
                  <a:moveTo>
                    <a:pt x="13209" y="426"/>
                  </a:moveTo>
                  <a:cubicBezTo>
                    <a:pt x="13342" y="426"/>
                    <a:pt x="13452" y="535"/>
                    <a:pt x="13452" y="669"/>
                  </a:cubicBezTo>
                  <a:lnTo>
                    <a:pt x="13452" y="9124"/>
                  </a:lnTo>
                  <a:lnTo>
                    <a:pt x="12980" y="9124"/>
                  </a:lnTo>
                  <a:cubicBezTo>
                    <a:pt x="12695" y="9124"/>
                    <a:pt x="12695" y="9549"/>
                    <a:pt x="12980" y="9549"/>
                  </a:cubicBezTo>
                  <a:lnTo>
                    <a:pt x="14120" y="9549"/>
                  </a:lnTo>
                  <a:cubicBezTo>
                    <a:pt x="14127" y="9549"/>
                    <a:pt x="14134" y="9556"/>
                    <a:pt x="14134" y="9563"/>
                  </a:cubicBezTo>
                  <a:lnTo>
                    <a:pt x="14134" y="10021"/>
                  </a:lnTo>
                  <a:cubicBezTo>
                    <a:pt x="14134" y="10154"/>
                    <a:pt x="14025" y="10264"/>
                    <a:pt x="13891" y="10264"/>
                  </a:cubicBezTo>
                  <a:lnTo>
                    <a:pt x="665" y="10264"/>
                  </a:lnTo>
                  <a:cubicBezTo>
                    <a:pt x="532" y="10264"/>
                    <a:pt x="423" y="10154"/>
                    <a:pt x="423" y="10021"/>
                  </a:cubicBezTo>
                  <a:lnTo>
                    <a:pt x="423" y="9563"/>
                  </a:lnTo>
                  <a:cubicBezTo>
                    <a:pt x="423" y="9553"/>
                    <a:pt x="430" y="9546"/>
                    <a:pt x="440" y="9546"/>
                  </a:cubicBezTo>
                  <a:lnTo>
                    <a:pt x="12069" y="9546"/>
                  </a:lnTo>
                  <a:cubicBezTo>
                    <a:pt x="12185" y="9546"/>
                    <a:pt x="12280" y="9451"/>
                    <a:pt x="12280" y="9335"/>
                  </a:cubicBezTo>
                  <a:cubicBezTo>
                    <a:pt x="12280" y="9215"/>
                    <a:pt x="12185" y="9120"/>
                    <a:pt x="12069" y="9120"/>
                  </a:cubicBezTo>
                  <a:lnTo>
                    <a:pt x="1109" y="9120"/>
                  </a:lnTo>
                  <a:lnTo>
                    <a:pt x="1109" y="669"/>
                  </a:lnTo>
                  <a:cubicBezTo>
                    <a:pt x="1109" y="535"/>
                    <a:pt x="1218" y="426"/>
                    <a:pt x="1351" y="426"/>
                  </a:cubicBezTo>
                  <a:close/>
                  <a:moveTo>
                    <a:pt x="1351" y="0"/>
                  </a:moveTo>
                  <a:cubicBezTo>
                    <a:pt x="982" y="0"/>
                    <a:pt x="683" y="299"/>
                    <a:pt x="683" y="669"/>
                  </a:cubicBezTo>
                  <a:lnTo>
                    <a:pt x="683" y="9124"/>
                  </a:lnTo>
                  <a:lnTo>
                    <a:pt x="440" y="9124"/>
                  </a:lnTo>
                  <a:cubicBezTo>
                    <a:pt x="197" y="9124"/>
                    <a:pt x="0" y="9317"/>
                    <a:pt x="0" y="9563"/>
                  </a:cubicBezTo>
                  <a:lnTo>
                    <a:pt x="0" y="10017"/>
                  </a:lnTo>
                  <a:cubicBezTo>
                    <a:pt x="0" y="10387"/>
                    <a:pt x="299" y="10686"/>
                    <a:pt x="669" y="10686"/>
                  </a:cubicBezTo>
                  <a:lnTo>
                    <a:pt x="13895" y="10686"/>
                  </a:lnTo>
                  <a:cubicBezTo>
                    <a:pt x="14264" y="10686"/>
                    <a:pt x="14563" y="10387"/>
                    <a:pt x="14563" y="10017"/>
                  </a:cubicBezTo>
                  <a:lnTo>
                    <a:pt x="14563" y="9563"/>
                  </a:lnTo>
                  <a:cubicBezTo>
                    <a:pt x="14563" y="9319"/>
                    <a:pt x="14370" y="9124"/>
                    <a:pt x="14127" y="9124"/>
                  </a:cubicBezTo>
                  <a:cubicBezTo>
                    <a:pt x="14124" y="9124"/>
                    <a:pt x="14122" y="9124"/>
                    <a:pt x="14120" y="9124"/>
                  </a:cubicBezTo>
                  <a:lnTo>
                    <a:pt x="13877" y="9124"/>
                  </a:lnTo>
                  <a:lnTo>
                    <a:pt x="13877" y="669"/>
                  </a:lnTo>
                  <a:cubicBezTo>
                    <a:pt x="13877" y="299"/>
                    <a:pt x="13578" y="0"/>
                    <a:pt x="1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89" name="Google Shape;13389;p33"/>
          <p:cNvGrpSpPr/>
          <p:nvPr/>
        </p:nvGrpSpPr>
        <p:grpSpPr>
          <a:xfrm>
            <a:off x="2762829" y="2898611"/>
            <a:ext cx="378960" cy="355536"/>
            <a:chOff x="2762829" y="2898611"/>
            <a:chExt cx="378960" cy="355536"/>
          </a:xfrm>
        </p:grpSpPr>
        <p:sp>
          <p:nvSpPr>
            <p:cNvPr id="13390" name="Google Shape;13390;p33"/>
            <p:cNvSpPr/>
            <p:nvPr/>
          </p:nvSpPr>
          <p:spPr>
            <a:xfrm>
              <a:off x="2970060" y="2939813"/>
              <a:ext cx="166134" cy="173916"/>
            </a:xfrm>
            <a:custGeom>
              <a:rect b="b" l="l" r="r" t="t"/>
              <a:pathLst>
                <a:path extrusionOk="0" h="6682" w="6383">
                  <a:moveTo>
                    <a:pt x="683" y="1"/>
                  </a:moveTo>
                  <a:cubicBezTo>
                    <a:pt x="306" y="1"/>
                    <a:pt x="0" y="307"/>
                    <a:pt x="0" y="687"/>
                  </a:cubicBezTo>
                  <a:lnTo>
                    <a:pt x="0" y="4335"/>
                  </a:lnTo>
                  <a:cubicBezTo>
                    <a:pt x="0" y="4712"/>
                    <a:pt x="306" y="5018"/>
                    <a:pt x="683" y="5018"/>
                  </a:cubicBezTo>
                  <a:lnTo>
                    <a:pt x="1369" y="5018"/>
                  </a:lnTo>
                  <a:lnTo>
                    <a:pt x="989" y="6538"/>
                  </a:lnTo>
                  <a:cubicBezTo>
                    <a:pt x="970" y="6616"/>
                    <a:pt x="1031" y="6682"/>
                    <a:pt x="1101" y="6682"/>
                  </a:cubicBezTo>
                  <a:cubicBezTo>
                    <a:pt x="1122" y="6682"/>
                    <a:pt x="1144" y="6675"/>
                    <a:pt x="1165" y="6661"/>
                  </a:cubicBezTo>
                  <a:lnTo>
                    <a:pt x="3417" y="5022"/>
                  </a:lnTo>
                  <a:lnTo>
                    <a:pt x="5697" y="5022"/>
                  </a:lnTo>
                  <a:cubicBezTo>
                    <a:pt x="6077" y="5022"/>
                    <a:pt x="6383" y="4715"/>
                    <a:pt x="6383" y="4335"/>
                  </a:cubicBezTo>
                  <a:lnTo>
                    <a:pt x="6383" y="687"/>
                  </a:lnTo>
                  <a:cubicBezTo>
                    <a:pt x="6383" y="310"/>
                    <a:pt x="6077" y="4"/>
                    <a:pt x="570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1" name="Google Shape;13391;p33"/>
            <p:cNvSpPr/>
            <p:nvPr/>
          </p:nvSpPr>
          <p:spPr>
            <a:xfrm>
              <a:off x="3023442" y="2939813"/>
              <a:ext cx="59369" cy="118816"/>
            </a:xfrm>
            <a:custGeom>
              <a:rect b="b" l="l" r="r" t="t"/>
              <a:pathLst>
                <a:path extrusionOk="0" h="4565" w="2281">
                  <a:moveTo>
                    <a:pt x="1" y="1"/>
                  </a:moveTo>
                  <a:lnTo>
                    <a:pt x="1" y="3649"/>
                  </a:lnTo>
                  <a:cubicBezTo>
                    <a:pt x="1" y="4152"/>
                    <a:pt x="409" y="4561"/>
                    <a:pt x="912" y="4564"/>
                  </a:cubicBezTo>
                  <a:lnTo>
                    <a:pt x="1369" y="4564"/>
                  </a:lnTo>
                  <a:cubicBezTo>
                    <a:pt x="1872" y="4564"/>
                    <a:pt x="2281" y="4152"/>
                    <a:pt x="2281" y="3649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2" name="Google Shape;13392;p33"/>
            <p:cNvSpPr/>
            <p:nvPr/>
          </p:nvSpPr>
          <p:spPr>
            <a:xfrm>
              <a:off x="3041297" y="2904285"/>
              <a:ext cx="23763" cy="94896"/>
            </a:xfrm>
            <a:custGeom>
              <a:rect b="b" l="l" r="r" t="t"/>
              <a:pathLst>
                <a:path extrusionOk="0" h="3646" w="913">
                  <a:moveTo>
                    <a:pt x="1" y="1"/>
                  </a:moveTo>
                  <a:lnTo>
                    <a:pt x="226" y="3646"/>
                  </a:lnTo>
                  <a:lnTo>
                    <a:pt x="683" y="3646"/>
                  </a:lnTo>
                  <a:lnTo>
                    <a:pt x="912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3" name="Google Shape;13393;p33"/>
            <p:cNvSpPr/>
            <p:nvPr/>
          </p:nvSpPr>
          <p:spPr>
            <a:xfrm>
              <a:off x="3041219" y="3017010"/>
              <a:ext cx="23841" cy="23763"/>
            </a:xfrm>
            <a:custGeom>
              <a:rect b="b" l="l" r="r" t="t"/>
              <a:pathLst>
                <a:path extrusionOk="0" h="913" w="916">
                  <a:moveTo>
                    <a:pt x="458" y="1"/>
                  </a:moveTo>
                  <a:cubicBezTo>
                    <a:pt x="208" y="1"/>
                    <a:pt x="0" y="205"/>
                    <a:pt x="0" y="455"/>
                  </a:cubicBezTo>
                  <a:cubicBezTo>
                    <a:pt x="0" y="708"/>
                    <a:pt x="208" y="912"/>
                    <a:pt x="458" y="912"/>
                  </a:cubicBezTo>
                  <a:cubicBezTo>
                    <a:pt x="711" y="912"/>
                    <a:pt x="915" y="708"/>
                    <a:pt x="915" y="455"/>
                  </a:cubicBezTo>
                  <a:cubicBezTo>
                    <a:pt x="915" y="205"/>
                    <a:pt x="711" y="1"/>
                    <a:pt x="45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4" name="Google Shape;13394;p33"/>
            <p:cNvSpPr/>
            <p:nvPr/>
          </p:nvSpPr>
          <p:spPr>
            <a:xfrm>
              <a:off x="2768320" y="3165367"/>
              <a:ext cx="201765" cy="83080"/>
            </a:xfrm>
            <a:custGeom>
              <a:rect b="b" l="l" r="r" t="t"/>
              <a:pathLst>
                <a:path extrusionOk="0" h="3192" w="7752">
                  <a:moveTo>
                    <a:pt x="2509" y="1"/>
                  </a:moveTo>
                  <a:lnTo>
                    <a:pt x="602" y="694"/>
                  </a:lnTo>
                  <a:cubicBezTo>
                    <a:pt x="239" y="824"/>
                    <a:pt x="0" y="1169"/>
                    <a:pt x="0" y="1552"/>
                  </a:cubicBezTo>
                  <a:lnTo>
                    <a:pt x="0" y="3192"/>
                  </a:lnTo>
                  <a:lnTo>
                    <a:pt x="7751" y="3192"/>
                  </a:lnTo>
                  <a:lnTo>
                    <a:pt x="7751" y="1552"/>
                  </a:lnTo>
                  <a:cubicBezTo>
                    <a:pt x="7751" y="1169"/>
                    <a:pt x="7512" y="824"/>
                    <a:pt x="7150" y="694"/>
                  </a:cubicBezTo>
                  <a:lnTo>
                    <a:pt x="5246" y="1"/>
                  </a:lnTo>
                  <a:lnTo>
                    <a:pt x="3878" y="458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5" name="Google Shape;13395;p33"/>
            <p:cNvSpPr/>
            <p:nvPr/>
          </p:nvSpPr>
          <p:spPr>
            <a:xfrm>
              <a:off x="2934428" y="3189547"/>
              <a:ext cx="35658" cy="58900"/>
            </a:xfrm>
            <a:custGeom>
              <a:rect b="b" l="l" r="r" t="t"/>
              <a:pathLst>
                <a:path extrusionOk="0" h="2263" w="1370">
                  <a:moveTo>
                    <a:pt x="1123" y="1"/>
                  </a:moveTo>
                  <a:lnTo>
                    <a:pt x="268" y="856"/>
                  </a:lnTo>
                  <a:cubicBezTo>
                    <a:pt x="96" y="1028"/>
                    <a:pt x="1" y="1260"/>
                    <a:pt x="1" y="1503"/>
                  </a:cubicBezTo>
                  <a:lnTo>
                    <a:pt x="1" y="2263"/>
                  </a:lnTo>
                  <a:lnTo>
                    <a:pt x="1369" y="2263"/>
                  </a:lnTo>
                  <a:lnTo>
                    <a:pt x="1369" y="623"/>
                  </a:lnTo>
                  <a:cubicBezTo>
                    <a:pt x="1369" y="391"/>
                    <a:pt x="1281" y="169"/>
                    <a:pt x="1123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6" name="Google Shape;13396;p33"/>
            <p:cNvSpPr/>
            <p:nvPr/>
          </p:nvSpPr>
          <p:spPr>
            <a:xfrm>
              <a:off x="2803848" y="2981483"/>
              <a:ext cx="130606" cy="95000"/>
            </a:xfrm>
            <a:custGeom>
              <a:rect b="b" l="l" r="r" t="t"/>
              <a:pathLst>
                <a:path extrusionOk="0" h="3650" w="5018">
                  <a:moveTo>
                    <a:pt x="1826" y="1"/>
                  </a:moveTo>
                  <a:cubicBezTo>
                    <a:pt x="817" y="1"/>
                    <a:pt x="0" y="817"/>
                    <a:pt x="0" y="1823"/>
                  </a:cubicBezTo>
                  <a:lnTo>
                    <a:pt x="0" y="2365"/>
                  </a:lnTo>
                  <a:cubicBezTo>
                    <a:pt x="0" y="2611"/>
                    <a:pt x="39" y="2854"/>
                    <a:pt x="116" y="3086"/>
                  </a:cubicBezTo>
                  <a:lnTo>
                    <a:pt x="194" y="3315"/>
                  </a:lnTo>
                  <a:cubicBezTo>
                    <a:pt x="215" y="3385"/>
                    <a:pt x="229" y="3456"/>
                    <a:pt x="229" y="3530"/>
                  </a:cubicBezTo>
                  <a:lnTo>
                    <a:pt x="229" y="3649"/>
                  </a:lnTo>
                  <a:lnTo>
                    <a:pt x="4789" y="3649"/>
                  </a:lnTo>
                  <a:lnTo>
                    <a:pt x="4789" y="3530"/>
                  </a:lnTo>
                  <a:cubicBezTo>
                    <a:pt x="4789" y="3456"/>
                    <a:pt x="4803" y="3385"/>
                    <a:pt x="4824" y="3315"/>
                  </a:cubicBezTo>
                  <a:lnTo>
                    <a:pt x="4902" y="3086"/>
                  </a:lnTo>
                  <a:cubicBezTo>
                    <a:pt x="4979" y="2854"/>
                    <a:pt x="5018" y="2611"/>
                    <a:pt x="5018" y="2365"/>
                  </a:cubicBezTo>
                  <a:lnTo>
                    <a:pt x="5018" y="454"/>
                  </a:lnTo>
                  <a:cubicBezTo>
                    <a:pt x="5018" y="205"/>
                    <a:pt x="4814" y="1"/>
                    <a:pt x="456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7" name="Google Shape;13397;p33"/>
            <p:cNvSpPr/>
            <p:nvPr/>
          </p:nvSpPr>
          <p:spPr>
            <a:xfrm>
              <a:off x="2833519" y="2981405"/>
              <a:ext cx="100935" cy="94974"/>
            </a:xfrm>
            <a:custGeom>
              <a:rect b="b" l="l" r="r" t="t"/>
              <a:pathLst>
                <a:path extrusionOk="0" h="3649" w="3878">
                  <a:moveTo>
                    <a:pt x="929" y="0"/>
                  </a:moveTo>
                  <a:cubicBezTo>
                    <a:pt x="415" y="0"/>
                    <a:pt x="0" y="415"/>
                    <a:pt x="0" y="925"/>
                  </a:cubicBezTo>
                  <a:cubicBezTo>
                    <a:pt x="0" y="1439"/>
                    <a:pt x="415" y="1854"/>
                    <a:pt x="926" y="1854"/>
                  </a:cubicBezTo>
                  <a:lnTo>
                    <a:pt x="1056" y="1854"/>
                  </a:lnTo>
                  <a:lnTo>
                    <a:pt x="1119" y="3649"/>
                  </a:lnTo>
                  <a:lnTo>
                    <a:pt x="3649" y="3649"/>
                  </a:lnTo>
                  <a:lnTo>
                    <a:pt x="3649" y="3533"/>
                  </a:lnTo>
                  <a:cubicBezTo>
                    <a:pt x="3649" y="3459"/>
                    <a:pt x="3663" y="3385"/>
                    <a:pt x="3684" y="3314"/>
                  </a:cubicBezTo>
                  <a:lnTo>
                    <a:pt x="3762" y="3086"/>
                  </a:lnTo>
                  <a:cubicBezTo>
                    <a:pt x="3839" y="2854"/>
                    <a:pt x="3878" y="2611"/>
                    <a:pt x="3878" y="2364"/>
                  </a:cubicBezTo>
                  <a:lnTo>
                    <a:pt x="3878" y="454"/>
                  </a:lnTo>
                  <a:cubicBezTo>
                    <a:pt x="3878" y="204"/>
                    <a:pt x="3674" y="0"/>
                    <a:pt x="3420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8" name="Google Shape;13398;p33"/>
            <p:cNvSpPr/>
            <p:nvPr/>
          </p:nvSpPr>
          <p:spPr>
            <a:xfrm>
              <a:off x="2833519" y="3123801"/>
              <a:ext cx="71263" cy="53513"/>
            </a:xfrm>
            <a:custGeom>
              <a:rect b="b" l="l" r="r" t="t"/>
              <a:pathLst>
                <a:path extrusionOk="0" h="2056" w="2738">
                  <a:moveTo>
                    <a:pt x="0" y="0"/>
                  </a:moveTo>
                  <a:lnTo>
                    <a:pt x="0" y="2055"/>
                  </a:lnTo>
                  <a:lnTo>
                    <a:pt x="2738" y="2055"/>
                  </a:lnTo>
                  <a:lnTo>
                    <a:pt x="2738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9" name="Google Shape;13399;p33"/>
            <p:cNvSpPr/>
            <p:nvPr/>
          </p:nvSpPr>
          <p:spPr>
            <a:xfrm>
              <a:off x="2833519" y="3123879"/>
              <a:ext cx="71263" cy="35580"/>
            </a:xfrm>
            <a:custGeom>
              <a:rect b="b" l="l" r="r" t="t"/>
              <a:pathLst>
                <a:path extrusionOk="0" h="1367" w="2738">
                  <a:moveTo>
                    <a:pt x="0" y="1"/>
                  </a:moveTo>
                  <a:lnTo>
                    <a:pt x="0" y="1032"/>
                  </a:lnTo>
                  <a:cubicBezTo>
                    <a:pt x="430" y="1255"/>
                    <a:pt x="899" y="1367"/>
                    <a:pt x="1369" y="1367"/>
                  </a:cubicBezTo>
                  <a:cubicBezTo>
                    <a:pt x="1839" y="1367"/>
                    <a:pt x="2308" y="1255"/>
                    <a:pt x="2738" y="1032"/>
                  </a:cubicBezTo>
                  <a:lnTo>
                    <a:pt x="2738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0" name="Google Shape;13400;p33"/>
            <p:cNvSpPr/>
            <p:nvPr/>
          </p:nvSpPr>
          <p:spPr>
            <a:xfrm>
              <a:off x="2821599" y="3155503"/>
              <a:ext cx="47552" cy="42425"/>
            </a:xfrm>
            <a:custGeom>
              <a:rect b="b" l="l" r="r" t="t"/>
              <a:pathLst>
                <a:path extrusionOk="0" h="1630" w="1827">
                  <a:moveTo>
                    <a:pt x="404" y="1"/>
                  </a:moveTo>
                  <a:cubicBezTo>
                    <a:pt x="320" y="1"/>
                    <a:pt x="238" y="47"/>
                    <a:pt x="198" y="130"/>
                  </a:cubicBezTo>
                  <a:lnTo>
                    <a:pt x="1" y="545"/>
                  </a:lnTo>
                  <a:lnTo>
                    <a:pt x="757" y="1541"/>
                  </a:lnTo>
                  <a:cubicBezTo>
                    <a:pt x="803" y="1599"/>
                    <a:pt x="870" y="1630"/>
                    <a:pt x="937" y="1630"/>
                  </a:cubicBezTo>
                  <a:cubicBezTo>
                    <a:pt x="995" y="1630"/>
                    <a:pt x="1053" y="1607"/>
                    <a:pt x="1099" y="1562"/>
                  </a:cubicBezTo>
                  <a:lnTo>
                    <a:pt x="1827" y="837"/>
                  </a:lnTo>
                  <a:lnTo>
                    <a:pt x="525" y="35"/>
                  </a:lnTo>
                  <a:cubicBezTo>
                    <a:pt x="487" y="12"/>
                    <a:pt x="445" y="1"/>
                    <a:pt x="404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1" name="Google Shape;13401;p33"/>
            <p:cNvSpPr/>
            <p:nvPr/>
          </p:nvSpPr>
          <p:spPr>
            <a:xfrm>
              <a:off x="2869125" y="3155503"/>
              <a:ext cx="47578" cy="42425"/>
            </a:xfrm>
            <a:custGeom>
              <a:rect b="b" l="l" r="r" t="t"/>
              <a:pathLst>
                <a:path extrusionOk="0" h="1630" w="1828">
                  <a:moveTo>
                    <a:pt x="1424" y="1"/>
                  </a:moveTo>
                  <a:cubicBezTo>
                    <a:pt x="1383" y="1"/>
                    <a:pt x="1341" y="12"/>
                    <a:pt x="1303" y="35"/>
                  </a:cubicBezTo>
                  <a:lnTo>
                    <a:pt x="1" y="837"/>
                  </a:lnTo>
                  <a:lnTo>
                    <a:pt x="729" y="1562"/>
                  </a:lnTo>
                  <a:cubicBezTo>
                    <a:pt x="775" y="1607"/>
                    <a:pt x="833" y="1630"/>
                    <a:pt x="891" y="1630"/>
                  </a:cubicBezTo>
                  <a:cubicBezTo>
                    <a:pt x="958" y="1630"/>
                    <a:pt x="1025" y="1599"/>
                    <a:pt x="1071" y="1541"/>
                  </a:cubicBezTo>
                  <a:lnTo>
                    <a:pt x="1827" y="545"/>
                  </a:lnTo>
                  <a:lnTo>
                    <a:pt x="1630" y="130"/>
                  </a:lnTo>
                  <a:cubicBezTo>
                    <a:pt x="1590" y="47"/>
                    <a:pt x="1508" y="1"/>
                    <a:pt x="1424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2" name="Google Shape;13402;p33"/>
            <p:cNvSpPr/>
            <p:nvPr/>
          </p:nvSpPr>
          <p:spPr>
            <a:xfrm>
              <a:off x="2809808" y="3029504"/>
              <a:ext cx="118685" cy="112179"/>
            </a:xfrm>
            <a:custGeom>
              <a:rect b="b" l="l" r="r" t="t"/>
              <a:pathLst>
                <a:path extrusionOk="0" h="4310" w="4560">
                  <a:moveTo>
                    <a:pt x="1941" y="1"/>
                  </a:moveTo>
                  <a:cubicBezTo>
                    <a:pt x="1227" y="1"/>
                    <a:pt x="686" y="203"/>
                    <a:pt x="686" y="203"/>
                  </a:cubicBezTo>
                  <a:lnTo>
                    <a:pt x="686" y="977"/>
                  </a:lnTo>
                  <a:cubicBezTo>
                    <a:pt x="683" y="1206"/>
                    <a:pt x="570" y="1421"/>
                    <a:pt x="380" y="1547"/>
                  </a:cubicBezTo>
                  <a:lnTo>
                    <a:pt x="0" y="1801"/>
                  </a:lnTo>
                  <a:lnTo>
                    <a:pt x="0" y="2029"/>
                  </a:lnTo>
                  <a:cubicBezTo>
                    <a:pt x="0" y="3289"/>
                    <a:pt x="1020" y="4309"/>
                    <a:pt x="2280" y="4309"/>
                  </a:cubicBezTo>
                  <a:cubicBezTo>
                    <a:pt x="3540" y="4309"/>
                    <a:pt x="4560" y="3289"/>
                    <a:pt x="4560" y="2029"/>
                  </a:cubicBezTo>
                  <a:lnTo>
                    <a:pt x="4560" y="1801"/>
                  </a:lnTo>
                  <a:lnTo>
                    <a:pt x="4183" y="1547"/>
                  </a:lnTo>
                  <a:cubicBezTo>
                    <a:pt x="3990" y="1421"/>
                    <a:pt x="3877" y="1206"/>
                    <a:pt x="3877" y="977"/>
                  </a:cubicBezTo>
                  <a:lnTo>
                    <a:pt x="3877" y="661"/>
                  </a:lnTo>
                  <a:cubicBezTo>
                    <a:pt x="3255" y="142"/>
                    <a:pt x="2538" y="1"/>
                    <a:pt x="1941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3" name="Google Shape;13403;p33"/>
            <p:cNvSpPr/>
            <p:nvPr/>
          </p:nvSpPr>
          <p:spPr>
            <a:xfrm>
              <a:off x="2768216" y="3189547"/>
              <a:ext cx="35658" cy="58900"/>
            </a:xfrm>
            <a:custGeom>
              <a:rect b="b" l="l" r="r" t="t"/>
              <a:pathLst>
                <a:path extrusionOk="0" h="2263" w="1370">
                  <a:moveTo>
                    <a:pt x="247" y="1"/>
                  </a:moveTo>
                  <a:cubicBezTo>
                    <a:pt x="89" y="169"/>
                    <a:pt x="1" y="391"/>
                    <a:pt x="1" y="623"/>
                  </a:cubicBezTo>
                  <a:lnTo>
                    <a:pt x="1" y="2263"/>
                  </a:lnTo>
                  <a:lnTo>
                    <a:pt x="1369" y="2263"/>
                  </a:lnTo>
                  <a:lnTo>
                    <a:pt x="1369" y="1503"/>
                  </a:lnTo>
                  <a:cubicBezTo>
                    <a:pt x="1369" y="1260"/>
                    <a:pt x="1274" y="1028"/>
                    <a:pt x="1102" y="856"/>
                  </a:cubicBezTo>
                  <a:lnTo>
                    <a:pt x="247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4" name="Google Shape;13404;p33"/>
            <p:cNvSpPr/>
            <p:nvPr/>
          </p:nvSpPr>
          <p:spPr>
            <a:xfrm>
              <a:off x="2809808" y="3029504"/>
              <a:ext cx="100935" cy="111632"/>
            </a:xfrm>
            <a:custGeom>
              <a:rect b="b" l="l" r="r" t="t"/>
              <a:pathLst>
                <a:path extrusionOk="0" h="4289" w="3878">
                  <a:moveTo>
                    <a:pt x="1940" y="1"/>
                  </a:moveTo>
                  <a:cubicBezTo>
                    <a:pt x="1225" y="1"/>
                    <a:pt x="683" y="203"/>
                    <a:pt x="683" y="203"/>
                  </a:cubicBezTo>
                  <a:lnTo>
                    <a:pt x="683" y="977"/>
                  </a:lnTo>
                  <a:cubicBezTo>
                    <a:pt x="683" y="1206"/>
                    <a:pt x="570" y="1421"/>
                    <a:pt x="380" y="1547"/>
                  </a:cubicBezTo>
                  <a:lnTo>
                    <a:pt x="0" y="1801"/>
                  </a:lnTo>
                  <a:lnTo>
                    <a:pt x="0" y="2029"/>
                  </a:lnTo>
                  <a:cubicBezTo>
                    <a:pt x="0" y="3180"/>
                    <a:pt x="859" y="4151"/>
                    <a:pt x="2006" y="4288"/>
                  </a:cubicBezTo>
                  <a:cubicBezTo>
                    <a:pt x="1594" y="3866"/>
                    <a:pt x="1369" y="3300"/>
                    <a:pt x="1369" y="2712"/>
                  </a:cubicBezTo>
                  <a:lnTo>
                    <a:pt x="1369" y="1206"/>
                  </a:lnTo>
                  <a:cubicBezTo>
                    <a:pt x="1369" y="974"/>
                    <a:pt x="1541" y="780"/>
                    <a:pt x="1770" y="752"/>
                  </a:cubicBezTo>
                  <a:cubicBezTo>
                    <a:pt x="1949" y="729"/>
                    <a:pt x="2176" y="710"/>
                    <a:pt x="2428" y="710"/>
                  </a:cubicBezTo>
                  <a:cubicBezTo>
                    <a:pt x="2875" y="710"/>
                    <a:pt x="3401" y="770"/>
                    <a:pt x="3877" y="977"/>
                  </a:cubicBezTo>
                  <a:lnTo>
                    <a:pt x="3877" y="661"/>
                  </a:lnTo>
                  <a:cubicBezTo>
                    <a:pt x="3255" y="142"/>
                    <a:pt x="2537" y="1"/>
                    <a:pt x="194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5" name="Google Shape;13405;p33"/>
            <p:cNvSpPr/>
            <p:nvPr/>
          </p:nvSpPr>
          <p:spPr>
            <a:xfrm>
              <a:off x="2822067" y="3026250"/>
              <a:ext cx="96614" cy="31910"/>
            </a:xfrm>
            <a:custGeom>
              <a:rect b="b" l="l" r="r" t="t"/>
              <a:pathLst>
                <a:path extrusionOk="0" h="1226" w="3712">
                  <a:moveTo>
                    <a:pt x="1465" y="0"/>
                  </a:moveTo>
                  <a:cubicBezTo>
                    <a:pt x="1027" y="0"/>
                    <a:pt x="631" y="46"/>
                    <a:pt x="373" y="86"/>
                  </a:cubicBezTo>
                  <a:cubicBezTo>
                    <a:pt x="159" y="117"/>
                    <a:pt x="0" y="304"/>
                    <a:pt x="0" y="522"/>
                  </a:cubicBezTo>
                  <a:lnTo>
                    <a:pt x="0" y="1014"/>
                  </a:lnTo>
                  <a:cubicBezTo>
                    <a:pt x="0" y="1131"/>
                    <a:pt x="95" y="1226"/>
                    <a:pt x="215" y="1226"/>
                  </a:cubicBezTo>
                  <a:cubicBezTo>
                    <a:pt x="331" y="1226"/>
                    <a:pt x="426" y="1131"/>
                    <a:pt x="426" y="1014"/>
                  </a:cubicBezTo>
                  <a:lnTo>
                    <a:pt x="426" y="522"/>
                  </a:lnTo>
                  <a:cubicBezTo>
                    <a:pt x="426" y="515"/>
                    <a:pt x="430" y="508"/>
                    <a:pt x="437" y="508"/>
                  </a:cubicBezTo>
                  <a:cubicBezTo>
                    <a:pt x="773" y="457"/>
                    <a:pt x="1110" y="430"/>
                    <a:pt x="1447" y="430"/>
                  </a:cubicBezTo>
                  <a:cubicBezTo>
                    <a:pt x="1572" y="430"/>
                    <a:pt x="1698" y="433"/>
                    <a:pt x="1823" y="441"/>
                  </a:cubicBezTo>
                  <a:cubicBezTo>
                    <a:pt x="2488" y="483"/>
                    <a:pt x="2970" y="652"/>
                    <a:pt x="3255" y="937"/>
                  </a:cubicBezTo>
                  <a:cubicBezTo>
                    <a:pt x="3302" y="983"/>
                    <a:pt x="3355" y="1003"/>
                    <a:pt x="3405" y="1003"/>
                  </a:cubicBezTo>
                  <a:cubicBezTo>
                    <a:pt x="3571" y="1003"/>
                    <a:pt x="3712" y="789"/>
                    <a:pt x="3558" y="634"/>
                  </a:cubicBezTo>
                  <a:cubicBezTo>
                    <a:pt x="3053" y="129"/>
                    <a:pt x="2201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6" name="Google Shape;13406;p33"/>
            <p:cNvSpPr/>
            <p:nvPr/>
          </p:nvSpPr>
          <p:spPr>
            <a:xfrm>
              <a:off x="2762829" y="2975809"/>
              <a:ext cx="212827" cy="278338"/>
            </a:xfrm>
            <a:custGeom>
              <a:rect b="b" l="l" r="r" t="t"/>
              <a:pathLst>
                <a:path extrusionOk="0" h="10694" w="8177">
                  <a:moveTo>
                    <a:pt x="6383" y="430"/>
                  </a:moveTo>
                  <a:lnTo>
                    <a:pt x="6383" y="2495"/>
                  </a:lnTo>
                  <a:cubicBezTo>
                    <a:pt x="6383" y="2808"/>
                    <a:pt x="6312" y="3114"/>
                    <a:pt x="6175" y="3392"/>
                  </a:cubicBezTo>
                  <a:cubicBezTo>
                    <a:pt x="6161" y="3420"/>
                    <a:pt x="6154" y="3452"/>
                    <a:pt x="6154" y="3487"/>
                  </a:cubicBezTo>
                  <a:lnTo>
                    <a:pt x="6154" y="4092"/>
                  </a:lnTo>
                  <a:cubicBezTo>
                    <a:pt x="6154" y="5243"/>
                    <a:pt x="5220" y="6162"/>
                    <a:pt x="4085" y="6162"/>
                  </a:cubicBezTo>
                  <a:cubicBezTo>
                    <a:pt x="4039" y="6162"/>
                    <a:pt x="3994" y="6161"/>
                    <a:pt x="3948" y="6158"/>
                  </a:cubicBezTo>
                  <a:cubicBezTo>
                    <a:pt x="2868" y="6084"/>
                    <a:pt x="2020" y="5144"/>
                    <a:pt x="2020" y="4015"/>
                  </a:cubicBezTo>
                  <a:lnTo>
                    <a:pt x="2020" y="3487"/>
                  </a:lnTo>
                  <a:cubicBezTo>
                    <a:pt x="2020" y="3452"/>
                    <a:pt x="2013" y="3420"/>
                    <a:pt x="1999" y="3392"/>
                  </a:cubicBezTo>
                  <a:cubicBezTo>
                    <a:pt x="1861" y="3114"/>
                    <a:pt x="1791" y="2808"/>
                    <a:pt x="1791" y="2495"/>
                  </a:cubicBezTo>
                  <a:lnTo>
                    <a:pt x="1791" y="2041"/>
                  </a:lnTo>
                  <a:cubicBezTo>
                    <a:pt x="1791" y="1151"/>
                    <a:pt x="2512" y="430"/>
                    <a:pt x="3402" y="430"/>
                  </a:cubicBezTo>
                  <a:close/>
                  <a:moveTo>
                    <a:pt x="2931" y="6295"/>
                  </a:moveTo>
                  <a:cubicBezTo>
                    <a:pt x="3237" y="6460"/>
                    <a:pt x="3575" y="6559"/>
                    <a:pt x="3920" y="6580"/>
                  </a:cubicBezTo>
                  <a:cubicBezTo>
                    <a:pt x="3976" y="6583"/>
                    <a:pt x="4032" y="6587"/>
                    <a:pt x="4089" y="6587"/>
                  </a:cubicBezTo>
                  <a:cubicBezTo>
                    <a:pt x="4490" y="6587"/>
                    <a:pt x="4887" y="6488"/>
                    <a:pt x="5243" y="6302"/>
                  </a:cubicBezTo>
                  <a:lnTo>
                    <a:pt x="5243" y="6693"/>
                  </a:lnTo>
                  <a:lnTo>
                    <a:pt x="4089" y="7484"/>
                  </a:lnTo>
                  <a:lnTo>
                    <a:pt x="2931" y="6693"/>
                  </a:lnTo>
                  <a:lnTo>
                    <a:pt x="2931" y="6295"/>
                  </a:lnTo>
                  <a:close/>
                  <a:moveTo>
                    <a:pt x="2748" y="7083"/>
                  </a:moveTo>
                  <a:lnTo>
                    <a:pt x="3754" y="7773"/>
                  </a:lnTo>
                  <a:lnTo>
                    <a:pt x="3219" y="8308"/>
                  </a:lnTo>
                  <a:cubicBezTo>
                    <a:pt x="3216" y="8311"/>
                    <a:pt x="3212" y="8311"/>
                    <a:pt x="3209" y="8311"/>
                  </a:cubicBezTo>
                  <a:cubicBezTo>
                    <a:pt x="3202" y="8311"/>
                    <a:pt x="3198" y="8308"/>
                    <a:pt x="3198" y="8304"/>
                  </a:cubicBezTo>
                  <a:lnTo>
                    <a:pt x="2533" y="7308"/>
                  </a:lnTo>
                  <a:lnTo>
                    <a:pt x="2748" y="7083"/>
                  </a:lnTo>
                  <a:close/>
                  <a:moveTo>
                    <a:pt x="5426" y="7087"/>
                  </a:moveTo>
                  <a:lnTo>
                    <a:pt x="5640" y="7308"/>
                  </a:lnTo>
                  <a:lnTo>
                    <a:pt x="4975" y="8304"/>
                  </a:lnTo>
                  <a:cubicBezTo>
                    <a:pt x="4972" y="8308"/>
                    <a:pt x="4968" y="8311"/>
                    <a:pt x="4965" y="8311"/>
                  </a:cubicBezTo>
                  <a:cubicBezTo>
                    <a:pt x="4961" y="8311"/>
                    <a:pt x="4954" y="8311"/>
                    <a:pt x="4954" y="8308"/>
                  </a:cubicBezTo>
                  <a:lnTo>
                    <a:pt x="4419" y="7773"/>
                  </a:lnTo>
                  <a:lnTo>
                    <a:pt x="5426" y="7087"/>
                  </a:lnTo>
                  <a:close/>
                  <a:moveTo>
                    <a:pt x="3406" y="0"/>
                  </a:moveTo>
                  <a:cubicBezTo>
                    <a:pt x="2280" y="0"/>
                    <a:pt x="1369" y="915"/>
                    <a:pt x="1365" y="2038"/>
                  </a:cubicBezTo>
                  <a:lnTo>
                    <a:pt x="1365" y="2495"/>
                  </a:lnTo>
                  <a:cubicBezTo>
                    <a:pt x="1365" y="2854"/>
                    <a:pt x="1443" y="3206"/>
                    <a:pt x="1594" y="3533"/>
                  </a:cubicBezTo>
                  <a:lnTo>
                    <a:pt x="1594" y="4015"/>
                  </a:lnTo>
                  <a:cubicBezTo>
                    <a:pt x="1590" y="4782"/>
                    <a:pt x="1925" y="5507"/>
                    <a:pt x="2509" y="6006"/>
                  </a:cubicBezTo>
                  <a:lnTo>
                    <a:pt x="2509" y="6724"/>
                  </a:lnTo>
                  <a:lnTo>
                    <a:pt x="2111" y="7139"/>
                  </a:lnTo>
                  <a:cubicBezTo>
                    <a:pt x="2069" y="7185"/>
                    <a:pt x="2048" y="7245"/>
                    <a:pt x="2055" y="7305"/>
                  </a:cubicBezTo>
                  <a:lnTo>
                    <a:pt x="739" y="7780"/>
                  </a:lnTo>
                  <a:cubicBezTo>
                    <a:pt x="296" y="7942"/>
                    <a:pt x="0" y="8367"/>
                    <a:pt x="0" y="8839"/>
                  </a:cubicBezTo>
                  <a:lnTo>
                    <a:pt x="0" y="10482"/>
                  </a:lnTo>
                  <a:cubicBezTo>
                    <a:pt x="0" y="10598"/>
                    <a:pt x="95" y="10693"/>
                    <a:pt x="211" y="10693"/>
                  </a:cubicBezTo>
                  <a:cubicBezTo>
                    <a:pt x="331" y="10693"/>
                    <a:pt x="426" y="10598"/>
                    <a:pt x="426" y="10482"/>
                  </a:cubicBezTo>
                  <a:lnTo>
                    <a:pt x="426" y="8839"/>
                  </a:lnTo>
                  <a:cubicBezTo>
                    <a:pt x="426" y="8547"/>
                    <a:pt x="609" y="8283"/>
                    <a:pt x="887" y="8181"/>
                  </a:cubicBezTo>
                  <a:lnTo>
                    <a:pt x="2269" y="7678"/>
                  </a:lnTo>
                  <a:lnTo>
                    <a:pt x="2846" y="8543"/>
                  </a:lnTo>
                  <a:cubicBezTo>
                    <a:pt x="2920" y="8652"/>
                    <a:pt x="3036" y="8723"/>
                    <a:pt x="3170" y="8737"/>
                  </a:cubicBezTo>
                  <a:lnTo>
                    <a:pt x="3212" y="8737"/>
                  </a:lnTo>
                  <a:cubicBezTo>
                    <a:pt x="3329" y="8737"/>
                    <a:pt x="3438" y="8691"/>
                    <a:pt x="3522" y="8610"/>
                  </a:cubicBezTo>
                  <a:lnTo>
                    <a:pt x="3874" y="8258"/>
                  </a:lnTo>
                  <a:lnTo>
                    <a:pt x="3874" y="10478"/>
                  </a:lnTo>
                  <a:cubicBezTo>
                    <a:pt x="3874" y="10598"/>
                    <a:pt x="3969" y="10693"/>
                    <a:pt x="4085" y="10693"/>
                  </a:cubicBezTo>
                  <a:cubicBezTo>
                    <a:pt x="4205" y="10693"/>
                    <a:pt x="4300" y="10598"/>
                    <a:pt x="4300" y="10478"/>
                  </a:cubicBezTo>
                  <a:lnTo>
                    <a:pt x="4300" y="8258"/>
                  </a:lnTo>
                  <a:lnTo>
                    <a:pt x="4651" y="8610"/>
                  </a:lnTo>
                  <a:cubicBezTo>
                    <a:pt x="4738" y="8697"/>
                    <a:pt x="4851" y="8739"/>
                    <a:pt x="4962" y="8739"/>
                  </a:cubicBezTo>
                  <a:cubicBezTo>
                    <a:pt x="5104" y="8739"/>
                    <a:pt x="5244" y="8671"/>
                    <a:pt x="5331" y="8540"/>
                  </a:cubicBezTo>
                  <a:lnTo>
                    <a:pt x="5908" y="7678"/>
                  </a:lnTo>
                  <a:lnTo>
                    <a:pt x="7290" y="8181"/>
                  </a:lnTo>
                  <a:cubicBezTo>
                    <a:pt x="7565" y="8283"/>
                    <a:pt x="7748" y="8543"/>
                    <a:pt x="7751" y="8839"/>
                  </a:cubicBezTo>
                  <a:lnTo>
                    <a:pt x="7751" y="10478"/>
                  </a:lnTo>
                  <a:cubicBezTo>
                    <a:pt x="7751" y="10598"/>
                    <a:pt x="7846" y="10693"/>
                    <a:pt x="7962" y="10693"/>
                  </a:cubicBezTo>
                  <a:cubicBezTo>
                    <a:pt x="8082" y="10693"/>
                    <a:pt x="8177" y="10598"/>
                    <a:pt x="8177" y="10478"/>
                  </a:cubicBezTo>
                  <a:lnTo>
                    <a:pt x="8177" y="8839"/>
                  </a:lnTo>
                  <a:cubicBezTo>
                    <a:pt x="8177" y="8364"/>
                    <a:pt x="7881" y="7942"/>
                    <a:pt x="7438" y="7780"/>
                  </a:cubicBezTo>
                  <a:lnTo>
                    <a:pt x="6126" y="7301"/>
                  </a:lnTo>
                  <a:cubicBezTo>
                    <a:pt x="6129" y="7241"/>
                    <a:pt x="6108" y="7182"/>
                    <a:pt x="6066" y="7139"/>
                  </a:cubicBezTo>
                  <a:lnTo>
                    <a:pt x="5672" y="6721"/>
                  </a:lnTo>
                  <a:lnTo>
                    <a:pt x="5672" y="6021"/>
                  </a:lnTo>
                  <a:cubicBezTo>
                    <a:pt x="5714" y="5985"/>
                    <a:pt x="5753" y="5950"/>
                    <a:pt x="5795" y="5911"/>
                  </a:cubicBezTo>
                  <a:cubicBezTo>
                    <a:pt x="6295" y="5440"/>
                    <a:pt x="6583" y="4782"/>
                    <a:pt x="6583" y="4092"/>
                  </a:cubicBezTo>
                  <a:lnTo>
                    <a:pt x="6583" y="3533"/>
                  </a:lnTo>
                  <a:cubicBezTo>
                    <a:pt x="6734" y="3206"/>
                    <a:pt x="6812" y="2854"/>
                    <a:pt x="6812" y="2495"/>
                  </a:cubicBezTo>
                  <a:lnTo>
                    <a:pt x="6812" y="215"/>
                  </a:lnTo>
                  <a:cubicBezTo>
                    <a:pt x="6812" y="95"/>
                    <a:pt x="6717" y="0"/>
                    <a:pt x="6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7" name="Google Shape;13407;p33"/>
            <p:cNvSpPr/>
            <p:nvPr/>
          </p:nvSpPr>
          <p:spPr>
            <a:xfrm>
              <a:off x="2798356" y="3219218"/>
              <a:ext cx="11088" cy="34929"/>
            </a:xfrm>
            <a:custGeom>
              <a:rect b="b" l="l" r="r" t="t"/>
              <a:pathLst>
                <a:path extrusionOk="0" h="1342" w="426">
                  <a:moveTo>
                    <a:pt x="211" y="1"/>
                  </a:moveTo>
                  <a:cubicBezTo>
                    <a:pt x="95" y="1"/>
                    <a:pt x="0" y="96"/>
                    <a:pt x="0" y="215"/>
                  </a:cubicBezTo>
                  <a:lnTo>
                    <a:pt x="0" y="1126"/>
                  </a:lnTo>
                  <a:cubicBezTo>
                    <a:pt x="0" y="1246"/>
                    <a:pt x="95" y="1341"/>
                    <a:pt x="211" y="1341"/>
                  </a:cubicBezTo>
                  <a:cubicBezTo>
                    <a:pt x="331" y="1341"/>
                    <a:pt x="426" y="1246"/>
                    <a:pt x="426" y="1126"/>
                  </a:cubicBezTo>
                  <a:lnTo>
                    <a:pt x="426" y="215"/>
                  </a:lnTo>
                  <a:cubicBezTo>
                    <a:pt x="426" y="96"/>
                    <a:pt x="331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8" name="Google Shape;13408;p33"/>
            <p:cNvSpPr/>
            <p:nvPr/>
          </p:nvSpPr>
          <p:spPr>
            <a:xfrm>
              <a:off x="2928936" y="3219218"/>
              <a:ext cx="11114" cy="34929"/>
            </a:xfrm>
            <a:custGeom>
              <a:rect b="b" l="l" r="r" t="t"/>
              <a:pathLst>
                <a:path extrusionOk="0" h="1342" w="427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1126"/>
                  </a:lnTo>
                  <a:cubicBezTo>
                    <a:pt x="1" y="1246"/>
                    <a:pt x="96" y="1341"/>
                    <a:pt x="215" y="1341"/>
                  </a:cubicBezTo>
                  <a:cubicBezTo>
                    <a:pt x="331" y="1341"/>
                    <a:pt x="426" y="1246"/>
                    <a:pt x="426" y="1126"/>
                  </a:cubicBezTo>
                  <a:lnTo>
                    <a:pt x="426" y="215"/>
                  </a:lnTo>
                  <a:cubicBezTo>
                    <a:pt x="426" y="96"/>
                    <a:pt x="331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9" name="Google Shape;13409;p33"/>
            <p:cNvSpPr/>
            <p:nvPr/>
          </p:nvSpPr>
          <p:spPr>
            <a:xfrm>
              <a:off x="2964464" y="2934321"/>
              <a:ext cx="177325" cy="185056"/>
            </a:xfrm>
            <a:custGeom>
              <a:rect b="b" l="l" r="r" t="t"/>
              <a:pathLst>
                <a:path extrusionOk="0" h="7110" w="6813">
                  <a:moveTo>
                    <a:pt x="4772" y="1"/>
                  </a:moveTo>
                  <a:cubicBezTo>
                    <a:pt x="4490" y="1"/>
                    <a:pt x="4491" y="426"/>
                    <a:pt x="4775" y="426"/>
                  </a:cubicBezTo>
                  <a:lnTo>
                    <a:pt x="5915" y="426"/>
                  </a:lnTo>
                  <a:cubicBezTo>
                    <a:pt x="6176" y="426"/>
                    <a:pt x="6387" y="637"/>
                    <a:pt x="6387" y="898"/>
                  </a:cubicBezTo>
                  <a:lnTo>
                    <a:pt x="6387" y="4546"/>
                  </a:lnTo>
                  <a:cubicBezTo>
                    <a:pt x="6387" y="4807"/>
                    <a:pt x="6176" y="5018"/>
                    <a:pt x="5915" y="5018"/>
                  </a:cubicBezTo>
                  <a:lnTo>
                    <a:pt x="3635" y="5018"/>
                  </a:lnTo>
                  <a:cubicBezTo>
                    <a:pt x="3590" y="5018"/>
                    <a:pt x="3544" y="5032"/>
                    <a:pt x="3509" y="5060"/>
                  </a:cubicBezTo>
                  <a:lnTo>
                    <a:pt x="1475" y="6538"/>
                  </a:lnTo>
                  <a:lnTo>
                    <a:pt x="1788" y="5282"/>
                  </a:lnTo>
                  <a:cubicBezTo>
                    <a:pt x="1820" y="5148"/>
                    <a:pt x="1718" y="5018"/>
                    <a:pt x="1581" y="5018"/>
                  </a:cubicBezTo>
                  <a:lnTo>
                    <a:pt x="898" y="5018"/>
                  </a:lnTo>
                  <a:cubicBezTo>
                    <a:pt x="638" y="5018"/>
                    <a:pt x="426" y="4807"/>
                    <a:pt x="426" y="4550"/>
                  </a:cubicBezTo>
                  <a:lnTo>
                    <a:pt x="426" y="898"/>
                  </a:lnTo>
                  <a:cubicBezTo>
                    <a:pt x="426" y="637"/>
                    <a:pt x="638" y="426"/>
                    <a:pt x="898" y="426"/>
                  </a:cubicBezTo>
                  <a:lnTo>
                    <a:pt x="2038" y="426"/>
                  </a:lnTo>
                  <a:cubicBezTo>
                    <a:pt x="2154" y="426"/>
                    <a:pt x="2249" y="331"/>
                    <a:pt x="2249" y="215"/>
                  </a:cubicBezTo>
                  <a:cubicBezTo>
                    <a:pt x="2249" y="96"/>
                    <a:pt x="2154" y="1"/>
                    <a:pt x="2038" y="1"/>
                  </a:cubicBezTo>
                  <a:lnTo>
                    <a:pt x="898" y="1"/>
                  </a:lnTo>
                  <a:cubicBezTo>
                    <a:pt x="402" y="1"/>
                    <a:pt x="1" y="402"/>
                    <a:pt x="1" y="898"/>
                  </a:cubicBezTo>
                  <a:lnTo>
                    <a:pt x="1" y="4550"/>
                  </a:lnTo>
                  <a:cubicBezTo>
                    <a:pt x="1" y="5043"/>
                    <a:pt x="402" y="5444"/>
                    <a:pt x="898" y="5447"/>
                  </a:cubicBezTo>
                  <a:lnTo>
                    <a:pt x="1310" y="5447"/>
                  </a:lnTo>
                  <a:lnTo>
                    <a:pt x="993" y="6700"/>
                  </a:lnTo>
                  <a:cubicBezTo>
                    <a:pt x="937" y="6925"/>
                    <a:pt x="1115" y="7110"/>
                    <a:pt x="1311" y="7110"/>
                  </a:cubicBezTo>
                  <a:cubicBezTo>
                    <a:pt x="1376" y="7110"/>
                    <a:pt x="1442" y="7090"/>
                    <a:pt x="1503" y="7045"/>
                  </a:cubicBezTo>
                  <a:lnTo>
                    <a:pt x="3702" y="5447"/>
                  </a:lnTo>
                  <a:lnTo>
                    <a:pt x="5915" y="5447"/>
                  </a:lnTo>
                  <a:cubicBezTo>
                    <a:pt x="6411" y="5444"/>
                    <a:pt x="6813" y="5043"/>
                    <a:pt x="6813" y="4550"/>
                  </a:cubicBezTo>
                  <a:lnTo>
                    <a:pt x="6813" y="898"/>
                  </a:lnTo>
                  <a:cubicBezTo>
                    <a:pt x="6813" y="402"/>
                    <a:pt x="6411" y="1"/>
                    <a:pt x="5915" y="1"/>
                  </a:cubicBezTo>
                  <a:lnTo>
                    <a:pt x="4775" y="1"/>
                  </a:lnTo>
                  <a:cubicBezTo>
                    <a:pt x="4774" y="1"/>
                    <a:pt x="4773" y="1"/>
                    <a:pt x="4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0" name="Google Shape;13410;p33"/>
            <p:cNvSpPr/>
            <p:nvPr/>
          </p:nvSpPr>
          <p:spPr>
            <a:xfrm>
              <a:off x="3035441" y="2898611"/>
              <a:ext cx="35293" cy="106166"/>
            </a:xfrm>
            <a:custGeom>
              <a:rect b="b" l="l" r="r" t="t"/>
              <a:pathLst>
                <a:path extrusionOk="0" h="4079" w="1356">
                  <a:moveTo>
                    <a:pt x="908" y="430"/>
                  </a:moveTo>
                  <a:lnTo>
                    <a:pt x="708" y="3653"/>
                  </a:lnTo>
                  <a:lnTo>
                    <a:pt x="651" y="3653"/>
                  </a:lnTo>
                  <a:lnTo>
                    <a:pt x="451" y="430"/>
                  </a:lnTo>
                  <a:close/>
                  <a:moveTo>
                    <a:pt x="222" y="0"/>
                  </a:moveTo>
                  <a:cubicBezTo>
                    <a:pt x="99" y="0"/>
                    <a:pt x="1" y="106"/>
                    <a:pt x="11" y="229"/>
                  </a:cubicBezTo>
                  <a:lnTo>
                    <a:pt x="236" y="3878"/>
                  </a:lnTo>
                  <a:cubicBezTo>
                    <a:pt x="243" y="3990"/>
                    <a:pt x="338" y="4078"/>
                    <a:pt x="451" y="4078"/>
                  </a:cubicBezTo>
                  <a:lnTo>
                    <a:pt x="905" y="4078"/>
                  </a:lnTo>
                  <a:cubicBezTo>
                    <a:pt x="1021" y="4078"/>
                    <a:pt x="1112" y="3990"/>
                    <a:pt x="1119" y="3878"/>
                  </a:cubicBezTo>
                  <a:lnTo>
                    <a:pt x="1348" y="229"/>
                  </a:lnTo>
                  <a:cubicBezTo>
                    <a:pt x="1355" y="106"/>
                    <a:pt x="1257" y="0"/>
                    <a:pt x="11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1" name="Google Shape;13411;p33"/>
            <p:cNvSpPr/>
            <p:nvPr/>
          </p:nvSpPr>
          <p:spPr>
            <a:xfrm>
              <a:off x="3035727" y="3011414"/>
              <a:ext cx="40681" cy="34929"/>
            </a:xfrm>
            <a:custGeom>
              <a:rect b="b" l="l" r="r" t="t"/>
              <a:pathLst>
                <a:path extrusionOk="0" h="1342" w="1563">
                  <a:moveTo>
                    <a:pt x="669" y="427"/>
                  </a:moveTo>
                  <a:cubicBezTo>
                    <a:pt x="883" y="427"/>
                    <a:pt x="992" y="687"/>
                    <a:pt x="841" y="842"/>
                  </a:cubicBezTo>
                  <a:cubicBezTo>
                    <a:pt x="791" y="891"/>
                    <a:pt x="730" y="913"/>
                    <a:pt x="670" y="913"/>
                  </a:cubicBezTo>
                  <a:cubicBezTo>
                    <a:pt x="545" y="913"/>
                    <a:pt x="426" y="817"/>
                    <a:pt x="426" y="670"/>
                  </a:cubicBezTo>
                  <a:cubicBezTo>
                    <a:pt x="426" y="536"/>
                    <a:pt x="535" y="427"/>
                    <a:pt x="669" y="427"/>
                  </a:cubicBezTo>
                  <a:close/>
                  <a:moveTo>
                    <a:pt x="672" y="0"/>
                  </a:moveTo>
                  <a:cubicBezTo>
                    <a:pt x="329" y="0"/>
                    <a:pt x="0" y="267"/>
                    <a:pt x="0" y="670"/>
                  </a:cubicBezTo>
                  <a:cubicBezTo>
                    <a:pt x="0" y="1039"/>
                    <a:pt x="299" y="1338"/>
                    <a:pt x="669" y="1342"/>
                  </a:cubicBezTo>
                  <a:cubicBezTo>
                    <a:pt x="1263" y="1338"/>
                    <a:pt x="1562" y="620"/>
                    <a:pt x="1140" y="198"/>
                  </a:cubicBezTo>
                  <a:cubicBezTo>
                    <a:pt x="1003" y="62"/>
                    <a:pt x="836" y="0"/>
                    <a:pt x="6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12" name="Google Shape;13412;p33"/>
          <p:cNvGrpSpPr/>
          <p:nvPr/>
        </p:nvGrpSpPr>
        <p:grpSpPr>
          <a:xfrm>
            <a:off x="4181432" y="1990720"/>
            <a:ext cx="357436" cy="356056"/>
            <a:chOff x="4181432" y="1990720"/>
            <a:chExt cx="357436" cy="356056"/>
          </a:xfrm>
        </p:grpSpPr>
        <p:sp>
          <p:nvSpPr>
            <p:cNvPr id="13413" name="Google Shape;13413;p33"/>
            <p:cNvSpPr/>
            <p:nvPr/>
          </p:nvSpPr>
          <p:spPr>
            <a:xfrm>
              <a:off x="4286947" y="2187982"/>
              <a:ext cx="55230" cy="55334"/>
            </a:xfrm>
            <a:custGeom>
              <a:rect b="b" l="l" r="r" t="t"/>
              <a:pathLst>
                <a:path extrusionOk="0" h="2126" w="2122">
                  <a:moveTo>
                    <a:pt x="1313" y="0"/>
                  </a:moveTo>
                  <a:lnTo>
                    <a:pt x="0" y="1313"/>
                  </a:lnTo>
                  <a:cubicBezTo>
                    <a:pt x="99" y="1327"/>
                    <a:pt x="190" y="1372"/>
                    <a:pt x="260" y="1443"/>
                  </a:cubicBezTo>
                  <a:lnTo>
                    <a:pt x="683" y="1865"/>
                  </a:lnTo>
                  <a:cubicBezTo>
                    <a:pt x="750" y="1935"/>
                    <a:pt x="795" y="2027"/>
                    <a:pt x="809" y="2125"/>
                  </a:cubicBezTo>
                  <a:lnTo>
                    <a:pt x="2122" y="813"/>
                  </a:lnTo>
                  <a:cubicBezTo>
                    <a:pt x="1812" y="584"/>
                    <a:pt x="1541" y="310"/>
                    <a:pt x="1313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4" name="Google Shape;13414;p33"/>
            <p:cNvSpPr/>
            <p:nvPr/>
          </p:nvSpPr>
          <p:spPr>
            <a:xfrm>
              <a:off x="4286947" y="2187982"/>
              <a:ext cx="44611" cy="55334"/>
            </a:xfrm>
            <a:custGeom>
              <a:rect b="b" l="l" r="r" t="t"/>
              <a:pathLst>
                <a:path extrusionOk="0" h="2126" w="1714">
                  <a:moveTo>
                    <a:pt x="1313" y="0"/>
                  </a:moveTo>
                  <a:lnTo>
                    <a:pt x="0" y="1313"/>
                  </a:lnTo>
                  <a:cubicBezTo>
                    <a:pt x="99" y="1327"/>
                    <a:pt x="190" y="1372"/>
                    <a:pt x="260" y="1443"/>
                  </a:cubicBezTo>
                  <a:lnTo>
                    <a:pt x="683" y="1865"/>
                  </a:lnTo>
                  <a:cubicBezTo>
                    <a:pt x="753" y="1935"/>
                    <a:pt x="795" y="2027"/>
                    <a:pt x="813" y="2125"/>
                  </a:cubicBezTo>
                  <a:lnTo>
                    <a:pt x="1305" y="1629"/>
                  </a:lnTo>
                  <a:lnTo>
                    <a:pt x="1119" y="1443"/>
                  </a:lnTo>
                  <a:lnTo>
                    <a:pt x="1119" y="1439"/>
                  </a:lnTo>
                  <a:cubicBezTo>
                    <a:pt x="1010" y="1337"/>
                    <a:pt x="1006" y="1168"/>
                    <a:pt x="1112" y="1063"/>
                  </a:cubicBezTo>
                  <a:lnTo>
                    <a:pt x="1714" y="461"/>
                  </a:lnTo>
                  <a:cubicBezTo>
                    <a:pt x="1566" y="317"/>
                    <a:pt x="1432" y="166"/>
                    <a:pt x="131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5" name="Google Shape;13415;p33"/>
            <p:cNvSpPr/>
            <p:nvPr/>
          </p:nvSpPr>
          <p:spPr>
            <a:xfrm>
              <a:off x="4282262" y="1995847"/>
              <a:ext cx="252154" cy="240416"/>
            </a:xfrm>
            <a:custGeom>
              <a:rect b="b" l="l" r="r" t="t"/>
              <a:pathLst>
                <a:path extrusionOk="0" h="9237" w="9688">
                  <a:moveTo>
                    <a:pt x="5068" y="1"/>
                  </a:moveTo>
                  <a:cubicBezTo>
                    <a:pt x="3866" y="1"/>
                    <a:pt x="2685" y="470"/>
                    <a:pt x="1802" y="1355"/>
                  </a:cubicBezTo>
                  <a:cubicBezTo>
                    <a:pt x="1" y="3160"/>
                    <a:pt x="1" y="6080"/>
                    <a:pt x="1802" y="7882"/>
                  </a:cubicBezTo>
                  <a:cubicBezTo>
                    <a:pt x="2685" y="8767"/>
                    <a:pt x="3866" y="9236"/>
                    <a:pt x="5068" y="9236"/>
                  </a:cubicBezTo>
                  <a:cubicBezTo>
                    <a:pt x="5663" y="9236"/>
                    <a:pt x="6263" y="9121"/>
                    <a:pt x="6834" y="8885"/>
                  </a:cubicBezTo>
                  <a:cubicBezTo>
                    <a:pt x="8561" y="8170"/>
                    <a:pt x="9687" y="6488"/>
                    <a:pt x="9687" y="4620"/>
                  </a:cubicBezTo>
                  <a:cubicBezTo>
                    <a:pt x="9687" y="2752"/>
                    <a:pt x="8561" y="1067"/>
                    <a:pt x="6834" y="352"/>
                  </a:cubicBezTo>
                  <a:cubicBezTo>
                    <a:pt x="6263" y="116"/>
                    <a:pt x="5663" y="1"/>
                    <a:pt x="506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6" name="Google Shape;13416;p33"/>
            <p:cNvSpPr/>
            <p:nvPr/>
          </p:nvSpPr>
          <p:spPr>
            <a:xfrm>
              <a:off x="4293610" y="1996004"/>
              <a:ext cx="130814" cy="240182"/>
            </a:xfrm>
            <a:custGeom>
              <a:rect b="b" l="l" r="r" t="t"/>
              <a:pathLst>
                <a:path extrusionOk="0" h="9228" w="5026">
                  <a:moveTo>
                    <a:pt x="4611" y="1"/>
                  </a:moveTo>
                  <a:cubicBezTo>
                    <a:pt x="2093" y="1"/>
                    <a:pt x="1" y="2045"/>
                    <a:pt x="1" y="4614"/>
                  </a:cubicBezTo>
                  <a:cubicBezTo>
                    <a:pt x="1" y="7184"/>
                    <a:pt x="2093" y="9228"/>
                    <a:pt x="4611" y="9228"/>
                  </a:cubicBezTo>
                  <a:cubicBezTo>
                    <a:pt x="4748" y="9228"/>
                    <a:pt x="4886" y="9222"/>
                    <a:pt x="5025" y="9209"/>
                  </a:cubicBezTo>
                  <a:cubicBezTo>
                    <a:pt x="3942" y="9121"/>
                    <a:pt x="2925" y="8650"/>
                    <a:pt x="2154" y="7879"/>
                  </a:cubicBezTo>
                  <a:cubicBezTo>
                    <a:pt x="884" y="6609"/>
                    <a:pt x="465" y="4720"/>
                    <a:pt x="1081" y="3034"/>
                  </a:cubicBezTo>
                  <a:cubicBezTo>
                    <a:pt x="1697" y="1349"/>
                    <a:pt x="3234" y="170"/>
                    <a:pt x="5025" y="19"/>
                  </a:cubicBezTo>
                  <a:cubicBezTo>
                    <a:pt x="4886" y="7"/>
                    <a:pt x="4748" y="1"/>
                    <a:pt x="461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7" name="Google Shape;13417;p33"/>
            <p:cNvSpPr/>
            <p:nvPr/>
          </p:nvSpPr>
          <p:spPr>
            <a:xfrm>
              <a:off x="4316879" y="2018882"/>
              <a:ext cx="203873" cy="194504"/>
            </a:xfrm>
            <a:custGeom>
              <a:rect b="b" l="l" r="r" t="t"/>
              <a:pathLst>
                <a:path extrusionOk="0" h="7473" w="7833">
                  <a:moveTo>
                    <a:pt x="3732" y="0"/>
                  </a:moveTo>
                  <a:cubicBezTo>
                    <a:pt x="3251" y="0"/>
                    <a:pt x="2767" y="93"/>
                    <a:pt x="2305" y="284"/>
                  </a:cubicBezTo>
                  <a:cubicBezTo>
                    <a:pt x="908" y="864"/>
                    <a:pt x="1" y="2226"/>
                    <a:pt x="1" y="3735"/>
                  </a:cubicBezTo>
                  <a:cubicBezTo>
                    <a:pt x="1" y="5248"/>
                    <a:pt x="908" y="6610"/>
                    <a:pt x="2305" y="7187"/>
                  </a:cubicBezTo>
                  <a:cubicBezTo>
                    <a:pt x="2768" y="7379"/>
                    <a:pt x="3254" y="7473"/>
                    <a:pt x="3736" y="7473"/>
                  </a:cubicBezTo>
                  <a:cubicBezTo>
                    <a:pt x="4707" y="7473"/>
                    <a:pt x="5661" y="7093"/>
                    <a:pt x="6376" y="6378"/>
                  </a:cubicBezTo>
                  <a:cubicBezTo>
                    <a:pt x="7833" y="4917"/>
                    <a:pt x="7833" y="2553"/>
                    <a:pt x="6376" y="1096"/>
                  </a:cubicBezTo>
                  <a:cubicBezTo>
                    <a:pt x="5660" y="380"/>
                    <a:pt x="4704" y="0"/>
                    <a:pt x="373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8" name="Google Shape;13418;p33"/>
            <p:cNvSpPr/>
            <p:nvPr/>
          </p:nvSpPr>
          <p:spPr>
            <a:xfrm>
              <a:off x="4316983" y="2018908"/>
              <a:ext cx="107624" cy="194477"/>
            </a:xfrm>
            <a:custGeom>
              <a:rect b="b" l="l" r="r" t="t"/>
              <a:pathLst>
                <a:path extrusionOk="0" h="7472" w="4135">
                  <a:moveTo>
                    <a:pt x="3731" y="1"/>
                  </a:moveTo>
                  <a:cubicBezTo>
                    <a:pt x="1696" y="1"/>
                    <a:pt x="0" y="1650"/>
                    <a:pt x="0" y="3734"/>
                  </a:cubicBezTo>
                  <a:cubicBezTo>
                    <a:pt x="0" y="5821"/>
                    <a:pt x="1696" y="7471"/>
                    <a:pt x="3731" y="7471"/>
                  </a:cubicBezTo>
                  <a:cubicBezTo>
                    <a:pt x="3864" y="7471"/>
                    <a:pt x="3999" y="7464"/>
                    <a:pt x="4134" y="7450"/>
                  </a:cubicBezTo>
                  <a:cubicBezTo>
                    <a:pt x="3286" y="7358"/>
                    <a:pt x="2495" y="6982"/>
                    <a:pt x="1890" y="6377"/>
                  </a:cubicBezTo>
                  <a:cubicBezTo>
                    <a:pt x="873" y="5360"/>
                    <a:pt x="528" y="3850"/>
                    <a:pt x="1010" y="2492"/>
                  </a:cubicBezTo>
                  <a:cubicBezTo>
                    <a:pt x="1489" y="1138"/>
                    <a:pt x="2702" y="177"/>
                    <a:pt x="4134" y="22"/>
                  </a:cubicBezTo>
                  <a:cubicBezTo>
                    <a:pt x="3999" y="8"/>
                    <a:pt x="3864" y="1"/>
                    <a:pt x="3731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9" name="Google Shape;13419;p33"/>
            <p:cNvSpPr/>
            <p:nvPr/>
          </p:nvSpPr>
          <p:spPr>
            <a:xfrm>
              <a:off x="4378512" y="2057298"/>
              <a:ext cx="62128" cy="53200"/>
            </a:xfrm>
            <a:custGeom>
              <a:rect b="b" l="l" r="r" t="t"/>
              <a:pathLst>
                <a:path extrusionOk="0" h="2044" w="2387">
                  <a:moveTo>
                    <a:pt x="1366" y="0"/>
                  </a:moveTo>
                  <a:cubicBezTo>
                    <a:pt x="458" y="0"/>
                    <a:pt x="1" y="1102"/>
                    <a:pt x="644" y="1742"/>
                  </a:cubicBezTo>
                  <a:cubicBezTo>
                    <a:pt x="853" y="1950"/>
                    <a:pt x="1109" y="2044"/>
                    <a:pt x="1360" y="2044"/>
                  </a:cubicBezTo>
                  <a:cubicBezTo>
                    <a:pt x="1884" y="2044"/>
                    <a:pt x="2386" y="1637"/>
                    <a:pt x="2386" y="1021"/>
                  </a:cubicBezTo>
                  <a:cubicBezTo>
                    <a:pt x="2386" y="458"/>
                    <a:pt x="1929" y="0"/>
                    <a:pt x="1366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0" name="Google Shape;13420;p33"/>
            <p:cNvSpPr/>
            <p:nvPr/>
          </p:nvSpPr>
          <p:spPr>
            <a:xfrm>
              <a:off x="4387491" y="2057272"/>
              <a:ext cx="37011" cy="53226"/>
            </a:xfrm>
            <a:custGeom>
              <a:rect b="b" l="l" r="r" t="t"/>
              <a:pathLst>
                <a:path extrusionOk="0" h="2045" w="1422">
                  <a:moveTo>
                    <a:pt x="1023" y="0"/>
                  </a:moveTo>
                  <a:cubicBezTo>
                    <a:pt x="484" y="0"/>
                    <a:pt x="0" y="434"/>
                    <a:pt x="0" y="1022"/>
                  </a:cubicBezTo>
                  <a:cubicBezTo>
                    <a:pt x="0" y="1609"/>
                    <a:pt x="483" y="2044"/>
                    <a:pt x="1021" y="2044"/>
                  </a:cubicBezTo>
                  <a:cubicBezTo>
                    <a:pt x="1153" y="2044"/>
                    <a:pt x="1289" y="2018"/>
                    <a:pt x="1422" y="1961"/>
                  </a:cubicBezTo>
                  <a:cubicBezTo>
                    <a:pt x="1045" y="1799"/>
                    <a:pt x="803" y="1430"/>
                    <a:pt x="803" y="1022"/>
                  </a:cubicBezTo>
                  <a:cubicBezTo>
                    <a:pt x="803" y="614"/>
                    <a:pt x="1045" y="244"/>
                    <a:pt x="1422" y="82"/>
                  </a:cubicBezTo>
                  <a:cubicBezTo>
                    <a:pt x="1290" y="26"/>
                    <a:pt x="1155" y="0"/>
                    <a:pt x="102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1" name="Google Shape;13421;p33"/>
            <p:cNvSpPr/>
            <p:nvPr/>
          </p:nvSpPr>
          <p:spPr>
            <a:xfrm>
              <a:off x="4370547" y="2110421"/>
              <a:ext cx="87036" cy="55595"/>
            </a:xfrm>
            <a:custGeom>
              <a:rect b="b" l="l" r="r" t="t"/>
              <a:pathLst>
                <a:path extrusionOk="0" h="2136" w="3344">
                  <a:moveTo>
                    <a:pt x="1095" y="0"/>
                  </a:moveTo>
                  <a:cubicBezTo>
                    <a:pt x="493" y="4"/>
                    <a:pt x="4" y="493"/>
                    <a:pt x="1" y="1094"/>
                  </a:cubicBezTo>
                  <a:lnTo>
                    <a:pt x="1" y="1949"/>
                  </a:lnTo>
                  <a:cubicBezTo>
                    <a:pt x="1" y="2055"/>
                    <a:pt x="85" y="2136"/>
                    <a:pt x="187" y="2136"/>
                  </a:cubicBezTo>
                  <a:lnTo>
                    <a:pt x="3157" y="2136"/>
                  </a:lnTo>
                  <a:cubicBezTo>
                    <a:pt x="3262" y="2136"/>
                    <a:pt x="3343" y="2055"/>
                    <a:pt x="3343" y="1949"/>
                  </a:cubicBezTo>
                  <a:lnTo>
                    <a:pt x="3343" y="1094"/>
                  </a:lnTo>
                  <a:cubicBezTo>
                    <a:pt x="3343" y="493"/>
                    <a:pt x="2854" y="4"/>
                    <a:pt x="2252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2" name="Google Shape;13422;p33"/>
            <p:cNvSpPr/>
            <p:nvPr/>
          </p:nvSpPr>
          <p:spPr>
            <a:xfrm>
              <a:off x="4370547" y="2110421"/>
              <a:ext cx="49374" cy="55595"/>
            </a:xfrm>
            <a:custGeom>
              <a:rect b="b" l="l" r="r" t="t"/>
              <a:pathLst>
                <a:path extrusionOk="0" h="2136" w="1897">
                  <a:moveTo>
                    <a:pt x="1095" y="0"/>
                  </a:moveTo>
                  <a:cubicBezTo>
                    <a:pt x="493" y="4"/>
                    <a:pt x="4" y="493"/>
                    <a:pt x="1" y="1094"/>
                  </a:cubicBezTo>
                  <a:lnTo>
                    <a:pt x="1" y="1949"/>
                  </a:lnTo>
                  <a:cubicBezTo>
                    <a:pt x="1" y="2055"/>
                    <a:pt x="85" y="2136"/>
                    <a:pt x="187" y="2136"/>
                  </a:cubicBezTo>
                  <a:lnTo>
                    <a:pt x="989" y="2136"/>
                  </a:lnTo>
                  <a:cubicBezTo>
                    <a:pt x="887" y="2136"/>
                    <a:pt x="803" y="2055"/>
                    <a:pt x="803" y="1949"/>
                  </a:cubicBezTo>
                  <a:lnTo>
                    <a:pt x="803" y="1094"/>
                  </a:lnTo>
                  <a:cubicBezTo>
                    <a:pt x="803" y="493"/>
                    <a:pt x="1292" y="4"/>
                    <a:pt x="1897" y="0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3" name="Google Shape;13423;p33"/>
            <p:cNvSpPr/>
            <p:nvPr/>
          </p:nvSpPr>
          <p:spPr>
            <a:xfrm>
              <a:off x="4187314" y="2218200"/>
              <a:ext cx="126025" cy="123396"/>
            </a:xfrm>
            <a:custGeom>
              <a:rect b="b" l="l" r="r" t="t"/>
              <a:pathLst>
                <a:path extrusionOk="0" h="4741" w="4842">
                  <a:moveTo>
                    <a:pt x="3839" y="0"/>
                  </a:moveTo>
                  <a:cubicBezTo>
                    <a:pt x="3703" y="0"/>
                    <a:pt x="3568" y="53"/>
                    <a:pt x="3466" y="159"/>
                  </a:cubicBezTo>
                  <a:lnTo>
                    <a:pt x="208" y="3417"/>
                  </a:lnTo>
                  <a:cubicBezTo>
                    <a:pt x="0" y="3621"/>
                    <a:pt x="0" y="3959"/>
                    <a:pt x="208" y="4163"/>
                  </a:cubicBezTo>
                  <a:lnTo>
                    <a:pt x="630" y="4585"/>
                  </a:lnTo>
                  <a:cubicBezTo>
                    <a:pt x="732" y="4689"/>
                    <a:pt x="867" y="4741"/>
                    <a:pt x="1003" y="4741"/>
                  </a:cubicBezTo>
                  <a:cubicBezTo>
                    <a:pt x="1138" y="4741"/>
                    <a:pt x="1274" y="4689"/>
                    <a:pt x="1376" y="4585"/>
                  </a:cubicBezTo>
                  <a:lnTo>
                    <a:pt x="4634" y="1327"/>
                  </a:lnTo>
                  <a:cubicBezTo>
                    <a:pt x="4841" y="1119"/>
                    <a:pt x="4841" y="785"/>
                    <a:pt x="4634" y="577"/>
                  </a:cubicBezTo>
                  <a:lnTo>
                    <a:pt x="4215" y="159"/>
                  </a:lnTo>
                  <a:cubicBezTo>
                    <a:pt x="4111" y="53"/>
                    <a:pt x="3975" y="0"/>
                    <a:pt x="3839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4" name="Google Shape;13424;p33"/>
            <p:cNvSpPr/>
            <p:nvPr/>
          </p:nvSpPr>
          <p:spPr>
            <a:xfrm>
              <a:off x="4187210" y="2218252"/>
              <a:ext cx="110461" cy="123266"/>
            </a:xfrm>
            <a:custGeom>
              <a:rect b="b" l="l" r="r" t="t"/>
              <a:pathLst>
                <a:path extrusionOk="0" h="4736" w="4244">
                  <a:moveTo>
                    <a:pt x="3844" y="1"/>
                  </a:moveTo>
                  <a:cubicBezTo>
                    <a:pt x="3709" y="1"/>
                    <a:pt x="3574" y="53"/>
                    <a:pt x="3470" y="157"/>
                  </a:cubicBezTo>
                  <a:lnTo>
                    <a:pt x="208" y="3411"/>
                  </a:lnTo>
                  <a:cubicBezTo>
                    <a:pt x="1" y="3619"/>
                    <a:pt x="1" y="3953"/>
                    <a:pt x="208" y="4161"/>
                  </a:cubicBezTo>
                  <a:lnTo>
                    <a:pt x="630" y="4583"/>
                  </a:lnTo>
                  <a:cubicBezTo>
                    <a:pt x="732" y="4685"/>
                    <a:pt x="868" y="4736"/>
                    <a:pt x="1003" y="4736"/>
                  </a:cubicBezTo>
                  <a:cubicBezTo>
                    <a:pt x="1139" y="4736"/>
                    <a:pt x="1274" y="4685"/>
                    <a:pt x="1376" y="4583"/>
                  </a:cubicBezTo>
                  <a:lnTo>
                    <a:pt x="1404" y="4555"/>
                  </a:lnTo>
                  <a:lnTo>
                    <a:pt x="1010" y="4161"/>
                  </a:lnTo>
                  <a:cubicBezTo>
                    <a:pt x="803" y="3957"/>
                    <a:pt x="803" y="3619"/>
                    <a:pt x="1010" y="3415"/>
                  </a:cubicBezTo>
                  <a:lnTo>
                    <a:pt x="4244" y="181"/>
                  </a:lnTo>
                  <a:lnTo>
                    <a:pt x="4219" y="157"/>
                  </a:lnTo>
                  <a:cubicBezTo>
                    <a:pt x="4115" y="53"/>
                    <a:pt x="3980" y="1"/>
                    <a:pt x="3844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5" name="Google Shape;13425;p33"/>
            <p:cNvSpPr/>
            <p:nvPr/>
          </p:nvSpPr>
          <p:spPr>
            <a:xfrm>
              <a:off x="4267426" y="2218252"/>
              <a:ext cx="45991" cy="44663"/>
            </a:xfrm>
            <a:custGeom>
              <a:rect b="b" l="l" r="r" t="t"/>
              <a:pathLst>
                <a:path extrusionOk="0" h="1716" w="1767">
                  <a:moveTo>
                    <a:pt x="762" y="1"/>
                  </a:moveTo>
                  <a:cubicBezTo>
                    <a:pt x="627" y="1"/>
                    <a:pt x="492" y="53"/>
                    <a:pt x="388" y="157"/>
                  </a:cubicBezTo>
                  <a:lnTo>
                    <a:pt x="1" y="544"/>
                  </a:lnTo>
                  <a:lnTo>
                    <a:pt x="1169" y="1715"/>
                  </a:lnTo>
                  <a:lnTo>
                    <a:pt x="1559" y="1325"/>
                  </a:lnTo>
                  <a:cubicBezTo>
                    <a:pt x="1767" y="1121"/>
                    <a:pt x="1767" y="783"/>
                    <a:pt x="1559" y="579"/>
                  </a:cubicBezTo>
                  <a:lnTo>
                    <a:pt x="1137" y="157"/>
                  </a:lnTo>
                  <a:cubicBezTo>
                    <a:pt x="1033" y="53"/>
                    <a:pt x="898" y="1"/>
                    <a:pt x="762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6" name="Google Shape;13426;p33"/>
            <p:cNvSpPr/>
            <p:nvPr/>
          </p:nvSpPr>
          <p:spPr>
            <a:xfrm>
              <a:off x="4267348" y="2218278"/>
              <a:ext cx="30322" cy="24492"/>
            </a:xfrm>
            <a:custGeom>
              <a:rect b="b" l="l" r="r" t="t"/>
              <a:pathLst>
                <a:path extrusionOk="0" h="941" w="1165">
                  <a:moveTo>
                    <a:pt x="714" y="1"/>
                  </a:moveTo>
                  <a:cubicBezTo>
                    <a:pt x="697" y="4"/>
                    <a:pt x="679" y="4"/>
                    <a:pt x="665" y="8"/>
                  </a:cubicBezTo>
                  <a:cubicBezTo>
                    <a:pt x="560" y="29"/>
                    <a:pt x="465" y="82"/>
                    <a:pt x="391" y="156"/>
                  </a:cubicBezTo>
                  <a:lnTo>
                    <a:pt x="99" y="444"/>
                  </a:lnTo>
                  <a:lnTo>
                    <a:pt x="0" y="543"/>
                  </a:lnTo>
                  <a:lnTo>
                    <a:pt x="401" y="940"/>
                  </a:lnTo>
                  <a:lnTo>
                    <a:pt x="1165" y="180"/>
                  </a:lnTo>
                  <a:lnTo>
                    <a:pt x="1137" y="152"/>
                  </a:lnTo>
                  <a:cubicBezTo>
                    <a:pt x="1126" y="142"/>
                    <a:pt x="1116" y="131"/>
                    <a:pt x="1101" y="120"/>
                  </a:cubicBezTo>
                  <a:lnTo>
                    <a:pt x="1087" y="110"/>
                  </a:lnTo>
                  <a:cubicBezTo>
                    <a:pt x="1073" y="99"/>
                    <a:pt x="1056" y="89"/>
                    <a:pt x="1038" y="78"/>
                  </a:cubicBezTo>
                  <a:cubicBezTo>
                    <a:pt x="957" y="25"/>
                    <a:pt x="862" y="1"/>
                    <a:pt x="76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7" name="Google Shape;13427;p33"/>
            <p:cNvSpPr/>
            <p:nvPr/>
          </p:nvSpPr>
          <p:spPr>
            <a:xfrm>
              <a:off x="4181432" y="1990720"/>
              <a:ext cx="357436" cy="356056"/>
            </a:xfrm>
            <a:custGeom>
              <a:rect b="b" l="l" r="r" t="t"/>
              <a:pathLst>
                <a:path extrusionOk="0" h="13680" w="13733">
                  <a:moveTo>
                    <a:pt x="5275" y="7949"/>
                  </a:moveTo>
                  <a:cubicBezTo>
                    <a:pt x="5437" y="8139"/>
                    <a:pt x="5613" y="8315"/>
                    <a:pt x="5803" y="8476"/>
                  </a:cubicBezTo>
                  <a:lnTo>
                    <a:pt x="5050" y="9229"/>
                  </a:lnTo>
                  <a:cubicBezTo>
                    <a:pt x="5032" y="9212"/>
                    <a:pt x="5015" y="9191"/>
                    <a:pt x="4997" y="9173"/>
                  </a:cubicBezTo>
                  <a:lnTo>
                    <a:pt x="4575" y="8751"/>
                  </a:lnTo>
                  <a:cubicBezTo>
                    <a:pt x="4557" y="8733"/>
                    <a:pt x="4540" y="8719"/>
                    <a:pt x="4522" y="8702"/>
                  </a:cubicBezTo>
                  <a:lnTo>
                    <a:pt x="5275" y="7949"/>
                  </a:lnTo>
                  <a:close/>
                  <a:moveTo>
                    <a:pt x="4059" y="8938"/>
                  </a:moveTo>
                  <a:cubicBezTo>
                    <a:pt x="4143" y="8938"/>
                    <a:pt x="4227" y="8971"/>
                    <a:pt x="4290" y="9036"/>
                  </a:cubicBezTo>
                  <a:lnTo>
                    <a:pt x="4712" y="9458"/>
                  </a:lnTo>
                  <a:cubicBezTo>
                    <a:pt x="4842" y="9585"/>
                    <a:pt x="4842" y="9792"/>
                    <a:pt x="4716" y="9922"/>
                  </a:cubicBezTo>
                  <a:lnTo>
                    <a:pt x="4466" y="10169"/>
                  </a:lnTo>
                  <a:lnTo>
                    <a:pt x="3579" y="9282"/>
                  </a:lnTo>
                  <a:lnTo>
                    <a:pt x="3825" y="9036"/>
                  </a:lnTo>
                  <a:cubicBezTo>
                    <a:pt x="3891" y="8971"/>
                    <a:pt x="3975" y="8938"/>
                    <a:pt x="4059" y="8938"/>
                  </a:cubicBezTo>
                  <a:close/>
                  <a:moveTo>
                    <a:pt x="3294" y="9567"/>
                  </a:moveTo>
                  <a:lnTo>
                    <a:pt x="4181" y="10454"/>
                  </a:lnTo>
                  <a:lnTo>
                    <a:pt x="1454" y="13181"/>
                  </a:lnTo>
                  <a:cubicBezTo>
                    <a:pt x="1391" y="13246"/>
                    <a:pt x="1307" y="13278"/>
                    <a:pt x="1223" y="13278"/>
                  </a:cubicBezTo>
                  <a:cubicBezTo>
                    <a:pt x="1139" y="13278"/>
                    <a:pt x="1055" y="13246"/>
                    <a:pt x="990" y="13181"/>
                  </a:cubicBezTo>
                  <a:lnTo>
                    <a:pt x="567" y="12758"/>
                  </a:lnTo>
                  <a:cubicBezTo>
                    <a:pt x="441" y="12632"/>
                    <a:pt x="441" y="12424"/>
                    <a:pt x="567" y="12294"/>
                  </a:cubicBezTo>
                  <a:lnTo>
                    <a:pt x="3294" y="9567"/>
                  </a:lnTo>
                  <a:close/>
                  <a:moveTo>
                    <a:pt x="8941" y="0"/>
                  </a:moveTo>
                  <a:cubicBezTo>
                    <a:pt x="8939" y="0"/>
                    <a:pt x="8937" y="0"/>
                    <a:pt x="8934" y="0"/>
                  </a:cubicBezTo>
                  <a:cubicBezTo>
                    <a:pt x="5008" y="0"/>
                    <a:pt x="2738" y="4458"/>
                    <a:pt x="5025" y="7628"/>
                  </a:cubicBezTo>
                  <a:lnTo>
                    <a:pt x="4114" y="8540"/>
                  </a:lnTo>
                  <a:cubicBezTo>
                    <a:pt x="4094" y="8538"/>
                    <a:pt x="4074" y="8537"/>
                    <a:pt x="4055" y="8537"/>
                  </a:cubicBezTo>
                  <a:cubicBezTo>
                    <a:pt x="3864" y="8537"/>
                    <a:pt x="3681" y="8614"/>
                    <a:pt x="3544" y="8751"/>
                  </a:cubicBezTo>
                  <a:lnTo>
                    <a:pt x="286" y="12009"/>
                  </a:lnTo>
                  <a:cubicBezTo>
                    <a:pt x="1" y="12294"/>
                    <a:pt x="1" y="12755"/>
                    <a:pt x="286" y="13040"/>
                  </a:cubicBezTo>
                  <a:lnTo>
                    <a:pt x="708" y="13466"/>
                  </a:lnTo>
                  <a:cubicBezTo>
                    <a:pt x="851" y="13608"/>
                    <a:pt x="1037" y="13679"/>
                    <a:pt x="1224" y="13679"/>
                  </a:cubicBezTo>
                  <a:cubicBezTo>
                    <a:pt x="1410" y="13679"/>
                    <a:pt x="1596" y="13608"/>
                    <a:pt x="1739" y="13466"/>
                  </a:cubicBezTo>
                  <a:lnTo>
                    <a:pt x="4610" y="10594"/>
                  </a:lnTo>
                  <a:lnTo>
                    <a:pt x="4997" y="10207"/>
                  </a:lnTo>
                  <a:cubicBezTo>
                    <a:pt x="5148" y="10056"/>
                    <a:pt x="5226" y="9845"/>
                    <a:pt x="5208" y="9634"/>
                  </a:cubicBezTo>
                  <a:lnTo>
                    <a:pt x="6119" y="8723"/>
                  </a:lnTo>
                  <a:cubicBezTo>
                    <a:pt x="6802" y="9215"/>
                    <a:pt x="7604" y="9518"/>
                    <a:pt x="8445" y="9602"/>
                  </a:cubicBezTo>
                  <a:lnTo>
                    <a:pt x="8466" y="9602"/>
                  </a:lnTo>
                  <a:cubicBezTo>
                    <a:pt x="8471" y="9603"/>
                    <a:pt x="8475" y="9603"/>
                    <a:pt x="8480" y="9603"/>
                  </a:cubicBezTo>
                  <a:cubicBezTo>
                    <a:pt x="8731" y="9603"/>
                    <a:pt x="8747" y="9215"/>
                    <a:pt x="8484" y="9201"/>
                  </a:cubicBezTo>
                  <a:cubicBezTo>
                    <a:pt x="7632" y="9117"/>
                    <a:pt x="6820" y="8782"/>
                    <a:pt x="6155" y="8241"/>
                  </a:cubicBezTo>
                  <a:cubicBezTo>
                    <a:pt x="2904" y="5616"/>
                    <a:pt x="4818" y="398"/>
                    <a:pt x="8934" y="398"/>
                  </a:cubicBezTo>
                  <a:cubicBezTo>
                    <a:pt x="8937" y="398"/>
                    <a:pt x="8939" y="398"/>
                    <a:pt x="8941" y="398"/>
                  </a:cubicBezTo>
                  <a:cubicBezTo>
                    <a:pt x="11204" y="398"/>
                    <a:pt x="13100" y="2114"/>
                    <a:pt x="13325" y="4367"/>
                  </a:cubicBezTo>
                  <a:cubicBezTo>
                    <a:pt x="13340" y="4486"/>
                    <a:pt x="13430" y="4541"/>
                    <a:pt x="13521" y="4541"/>
                  </a:cubicBezTo>
                  <a:cubicBezTo>
                    <a:pt x="13626" y="4541"/>
                    <a:pt x="13732" y="4466"/>
                    <a:pt x="13723" y="4328"/>
                  </a:cubicBezTo>
                  <a:cubicBezTo>
                    <a:pt x="13477" y="1871"/>
                    <a:pt x="11408" y="0"/>
                    <a:pt x="8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8" name="Google Shape;13428;p33"/>
            <p:cNvSpPr/>
            <p:nvPr/>
          </p:nvSpPr>
          <p:spPr>
            <a:xfrm>
              <a:off x="4303318" y="2013546"/>
              <a:ext cx="213399" cy="204941"/>
            </a:xfrm>
            <a:custGeom>
              <a:rect b="b" l="l" r="r" t="t"/>
              <a:pathLst>
                <a:path extrusionOk="0" h="7874" w="8199">
                  <a:moveTo>
                    <a:pt x="4250" y="405"/>
                  </a:moveTo>
                  <a:cubicBezTo>
                    <a:pt x="4706" y="405"/>
                    <a:pt x="5165" y="493"/>
                    <a:pt x="5602" y="675"/>
                  </a:cubicBezTo>
                  <a:cubicBezTo>
                    <a:pt x="6922" y="1220"/>
                    <a:pt x="7784" y="2512"/>
                    <a:pt x="7784" y="3940"/>
                  </a:cubicBezTo>
                  <a:cubicBezTo>
                    <a:pt x="7787" y="5891"/>
                    <a:pt x="6208" y="7473"/>
                    <a:pt x="4258" y="7473"/>
                  </a:cubicBezTo>
                  <a:cubicBezTo>
                    <a:pt x="4256" y="7473"/>
                    <a:pt x="4253" y="7473"/>
                    <a:pt x="4251" y="7473"/>
                  </a:cubicBezTo>
                  <a:cubicBezTo>
                    <a:pt x="2819" y="7473"/>
                    <a:pt x="1531" y="6611"/>
                    <a:pt x="986" y="5291"/>
                  </a:cubicBezTo>
                  <a:cubicBezTo>
                    <a:pt x="437" y="3972"/>
                    <a:pt x="740" y="2452"/>
                    <a:pt x="1750" y="1442"/>
                  </a:cubicBezTo>
                  <a:cubicBezTo>
                    <a:pt x="2427" y="765"/>
                    <a:pt x="3331" y="405"/>
                    <a:pt x="4250" y="405"/>
                  </a:cubicBezTo>
                  <a:close/>
                  <a:moveTo>
                    <a:pt x="4247" y="1"/>
                  </a:moveTo>
                  <a:cubicBezTo>
                    <a:pt x="3223" y="1"/>
                    <a:pt x="2217" y="401"/>
                    <a:pt x="1465" y="1154"/>
                  </a:cubicBezTo>
                  <a:cubicBezTo>
                    <a:pt x="339" y="2279"/>
                    <a:pt x="1" y="3972"/>
                    <a:pt x="613" y="5443"/>
                  </a:cubicBezTo>
                  <a:cubicBezTo>
                    <a:pt x="1222" y="6917"/>
                    <a:pt x="2657" y="7874"/>
                    <a:pt x="4251" y="7874"/>
                  </a:cubicBezTo>
                  <a:cubicBezTo>
                    <a:pt x="4260" y="7874"/>
                    <a:pt x="4268" y="7874"/>
                    <a:pt x="4277" y="7874"/>
                  </a:cubicBezTo>
                  <a:cubicBezTo>
                    <a:pt x="6443" y="7874"/>
                    <a:pt x="8199" y="6110"/>
                    <a:pt x="8185" y="3940"/>
                  </a:cubicBezTo>
                  <a:cubicBezTo>
                    <a:pt x="8185" y="2346"/>
                    <a:pt x="7228" y="911"/>
                    <a:pt x="5757" y="302"/>
                  </a:cubicBezTo>
                  <a:cubicBezTo>
                    <a:pt x="5268" y="99"/>
                    <a:pt x="4756" y="1"/>
                    <a:pt x="42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9" name="Google Shape;13429;p33"/>
            <p:cNvSpPr/>
            <p:nvPr/>
          </p:nvSpPr>
          <p:spPr>
            <a:xfrm>
              <a:off x="4365238" y="2051989"/>
              <a:ext cx="97473" cy="119258"/>
            </a:xfrm>
            <a:custGeom>
              <a:rect b="b" l="l" r="r" t="t"/>
              <a:pathLst>
                <a:path extrusionOk="0" h="4582" w="3745">
                  <a:moveTo>
                    <a:pt x="1872" y="405"/>
                  </a:moveTo>
                  <a:cubicBezTo>
                    <a:pt x="2601" y="405"/>
                    <a:pt x="2967" y="1288"/>
                    <a:pt x="2449" y="1805"/>
                  </a:cubicBezTo>
                  <a:cubicBezTo>
                    <a:pt x="2283" y="1971"/>
                    <a:pt x="2078" y="2045"/>
                    <a:pt x="1877" y="2045"/>
                  </a:cubicBezTo>
                  <a:cubicBezTo>
                    <a:pt x="1455" y="2045"/>
                    <a:pt x="1050" y="1717"/>
                    <a:pt x="1052" y="1221"/>
                  </a:cubicBezTo>
                  <a:cubicBezTo>
                    <a:pt x="1052" y="771"/>
                    <a:pt x="1418" y="405"/>
                    <a:pt x="1872" y="405"/>
                  </a:cubicBezTo>
                  <a:close/>
                  <a:moveTo>
                    <a:pt x="2449" y="2446"/>
                  </a:moveTo>
                  <a:cubicBezTo>
                    <a:pt x="2942" y="2446"/>
                    <a:pt x="3343" y="2843"/>
                    <a:pt x="3343" y="3339"/>
                  </a:cubicBezTo>
                  <a:lnTo>
                    <a:pt x="3343" y="4180"/>
                  </a:lnTo>
                  <a:lnTo>
                    <a:pt x="2903" y="4180"/>
                  </a:lnTo>
                  <a:lnTo>
                    <a:pt x="2903" y="3301"/>
                  </a:lnTo>
                  <a:cubicBezTo>
                    <a:pt x="2896" y="3172"/>
                    <a:pt x="2799" y="3108"/>
                    <a:pt x="2701" y="3108"/>
                  </a:cubicBezTo>
                  <a:cubicBezTo>
                    <a:pt x="2604" y="3108"/>
                    <a:pt x="2507" y="3172"/>
                    <a:pt x="2502" y="3301"/>
                  </a:cubicBezTo>
                  <a:lnTo>
                    <a:pt x="2502" y="4180"/>
                  </a:lnTo>
                  <a:lnTo>
                    <a:pt x="1242" y="4180"/>
                  </a:lnTo>
                  <a:lnTo>
                    <a:pt x="1242" y="3301"/>
                  </a:lnTo>
                  <a:cubicBezTo>
                    <a:pt x="1235" y="3172"/>
                    <a:pt x="1138" y="3108"/>
                    <a:pt x="1041" y="3108"/>
                  </a:cubicBezTo>
                  <a:cubicBezTo>
                    <a:pt x="943" y="3108"/>
                    <a:pt x="847" y="3172"/>
                    <a:pt x="841" y="3301"/>
                  </a:cubicBezTo>
                  <a:lnTo>
                    <a:pt x="841" y="4180"/>
                  </a:lnTo>
                  <a:lnTo>
                    <a:pt x="402" y="4180"/>
                  </a:lnTo>
                  <a:lnTo>
                    <a:pt x="402" y="3339"/>
                  </a:lnTo>
                  <a:cubicBezTo>
                    <a:pt x="402" y="2843"/>
                    <a:pt x="799" y="2446"/>
                    <a:pt x="1295" y="2446"/>
                  </a:cubicBezTo>
                  <a:close/>
                  <a:moveTo>
                    <a:pt x="1872" y="0"/>
                  </a:moveTo>
                  <a:cubicBezTo>
                    <a:pt x="789" y="0"/>
                    <a:pt x="243" y="1306"/>
                    <a:pt x="1000" y="2080"/>
                  </a:cubicBezTo>
                  <a:cubicBezTo>
                    <a:pt x="416" y="2213"/>
                    <a:pt x="0" y="2738"/>
                    <a:pt x="0" y="3339"/>
                  </a:cubicBezTo>
                  <a:lnTo>
                    <a:pt x="0" y="4194"/>
                  </a:lnTo>
                  <a:cubicBezTo>
                    <a:pt x="0" y="4409"/>
                    <a:pt x="173" y="4581"/>
                    <a:pt x="387" y="4581"/>
                  </a:cubicBezTo>
                  <a:lnTo>
                    <a:pt x="3357" y="4581"/>
                  </a:lnTo>
                  <a:cubicBezTo>
                    <a:pt x="3568" y="4581"/>
                    <a:pt x="3741" y="4409"/>
                    <a:pt x="3744" y="4194"/>
                  </a:cubicBezTo>
                  <a:lnTo>
                    <a:pt x="3744" y="3339"/>
                  </a:lnTo>
                  <a:cubicBezTo>
                    <a:pt x="3741" y="2738"/>
                    <a:pt x="3329" y="2213"/>
                    <a:pt x="2741" y="2080"/>
                  </a:cubicBezTo>
                  <a:cubicBezTo>
                    <a:pt x="3086" y="1728"/>
                    <a:pt x="3188" y="1204"/>
                    <a:pt x="2998" y="750"/>
                  </a:cubicBezTo>
                  <a:cubicBezTo>
                    <a:pt x="2808" y="296"/>
                    <a:pt x="2361" y="0"/>
                    <a:pt x="18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0" name="Google Shape;13430;p33"/>
            <p:cNvSpPr/>
            <p:nvPr/>
          </p:nvSpPr>
          <p:spPr>
            <a:xfrm>
              <a:off x="4419089" y="2123174"/>
              <a:ext cx="119779" cy="117566"/>
            </a:xfrm>
            <a:custGeom>
              <a:rect b="b" l="l" r="r" t="t"/>
              <a:pathLst>
                <a:path extrusionOk="0" h="4517" w="4602">
                  <a:moveTo>
                    <a:pt x="4390" y="1"/>
                  </a:moveTo>
                  <a:cubicBezTo>
                    <a:pt x="4299" y="1"/>
                    <a:pt x="4209" y="56"/>
                    <a:pt x="4194" y="175"/>
                  </a:cubicBezTo>
                  <a:cubicBezTo>
                    <a:pt x="3983" y="2258"/>
                    <a:pt x="2333" y="3908"/>
                    <a:pt x="250" y="4119"/>
                  </a:cubicBezTo>
                  <a:cubicBezTo>
                    <a:pt x="0" y="4147"/>
                    <a:pt x="18" y="4513"/>
                    <a:pt x="268" y="4517"/>
                  </a:cubicBezTo>
                  <a:lnTo>
                    <a:pt x="289" y="4517"/>
                  </a:lnTo>
                  <a:cubicBezTo>
                    <a:pt x="2565" y="4288"/>
                    <a:pt x="4363" y="2490"/>
                    <a:pt x="4592" y="214"/>
                  </a:cubicBezTo>
                  <a:cubicBezTo>
                    <a:pt x="4601" y="76"/>
                    <a:pt x="4495" y="1"/>
                    <a:pt x="43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31" name="Google Shape;13431;p33"/>
          <p:cNvGrpSpPr/>
          <p:nvPr/>
        </p:nvGrpSpPr>
        <p:grpSpPr>
          <a:xfrm>
            <a:off x="3227107" y="2886821"/>
            <a:ext cx="383932" cy="379117"/>
            <a:chOff x="3227107" y="2886821"/>
            <a:chExt cx="383932" cy="379117"/>
          </a:xfrm>
        </p:grpSpPr>
        <p:sp>
          <p:nvSpPr>
            <p:cNvPr id="13432" name="Google Shape;13432;p33"/>
            <p:cNvSpPr/>
            <p:nvPr/>
          </p:nvSpPr>
          <p:spPr>
            <a:xfrm>
              <a:off x="3237102" y="2963524"/>
              <a:ext cx="296740" cy="296844"/>
            </a:xfrm>
            <a:custGeom>
              <a:rect b="b" l="l" r="r" t="t"/>
              <a:pathLst>
                <a:path extrusionOk="0" h="11405" w="11401">
                  <a:moveTo>
                    <a:pt x="5700" y="1"/>
                  </a:moveTo>
                  <a:cubicBezTo>
                    <a:pt x="2551" y="1"/>
                    <a:pt x="0" y="2555"/>
                    <a:pt x="0" y="5704"/>
                  </a:cubicBezTo>
                  <a:cubicBezTo>
                    <a:pt x="0" y="8853"/>
                    <a:pt x="2551" y="11404"/>
                    <a:pt x="5700" y="11404"/>
                  </a:cubicBezTo>
                  <a:cubicBezTo>
                    <a:pt x="8849" y="11404"/>
                    <a:pt x="11400" y="8853"/>
                    <a:pt x="11400" y="5704"/>
                  </a:cubicBezTo>
                  <a:cubicBezTo>
                    <a:pt x="11400" y="2555"/>
                    <a:pt x="8849" y="1"/>
                    <a:pt x="570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3" name="Google Shape;13433;p33"/>
            <p:cNvSpPr/>
            <p:nvPr/>
          </p:nvSpPr>
          <p:spPr>
            <a:xfrm>
              <a:off x="3385459" y="3106024"/>
              <a:ext cx="148383" cy="11947"/>
            </a:xfrm>
            <a:custGeom>
              <a:rect b="b" l="l" r="r" t="t"/>
              <a:pathLst>
                <a:path extrusionOk="0" h="459" w="5701">
                  <a:moveTo>
                    <a:pt x="0" y="1"/>
                  </a:moveTo>
                  <a:lnTo>
                    <a:pt x="0" y="458"/>
                  </a:lnTo>
                  <a:lnTo>
                    <a:pt x="5697" y="458"/>
                  </a:lnTo>
                  <a:cubicBezTo>
                    <a:pt x="5700" y="381"/>
                    <a:pt x="5700" y="307"/>
                    <a:pt x="5700" y="229"/>
                  </a:cubicBezTo>
                  <a:cubicBezTo>
                    <a:pt x="5700" y="152"/>
                    <a:pt x="5700" y="78"/>
                    <a:pt x="5697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4" name="Google Shape;13434;p33"/>
            <p:cNvSpPr/>
            <p:nvPr/>
          </p:nvSpPr>
          <p:spPr>
            <a:xfrm>
              <a:off x="3510078" y="2892391"/>
              <a:ext cx="95000" cy="94974"/>
            </a:xfrm>
            <a:custGeom>
              <a:rect b="b" l="l" r="r" t="t"/>
              <a:pathLst>
                <a:path extrusionOk="0" h="3649" w="3650">
                  <a:moveTo>
                    <a:pt x="2281" y="0"/>
                  </a:moveTo>
                  <a:lnTo>
                    <a:pt x="1" y="2280"/>
                  </a:lnTo>
                  <a:lnTo>
                    <a:pt x="1" y="3649"/>
                  </a:lnTo>
                  <a:lnTo>
                    <a:pt x="1370" y="3649"/>
                  </a:lnTo>
                  <a:lnTo>
                    <a:pt x="3650" y="1369"/>
                  </a:lnTo>
                  <a:lnTo>
                    <a:pt x="2281" y="1369"/>
                  </a:lnTo>
                  <a:lnTo>
                    <a:pt x="228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5" name="Google Shape;13435;p33"/>
            <p:cNvSpPr/>
            <p:nvPr/>
          </p:nvSpPr>
          <p:spPr>
            <a:xfrm>
              <a:off x="3510078" y="2892391"/>
              <a:ext cx="59369" cy="94974"/>
            </a:xfrm>
            <a:custGeom>
              <a:rect b="b" l="l" r="r" t="t"/>
              <a:pathLst>
                <a:path extrusionOk="0" h="3649" w="2281">
                  <a:moveTo>
                    <a:pt x="2281" y="0"/>
                  </a:moveTo>
                  <a:lnTo>
                    <a:pt x="1" y="2280"/>
                  </a:lnTo>
                  <a:lnTo>
                    <a:pt x="1" y="3649"/>
                  </a:lnTo>
                  <a:lnTo>
                    <a:pt x="2281" y="1369"/>
                  </a:lnTo>
                  <a:lnTo>
                    <a:pt x="2281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6" name="Google Shape;13436;p33"/>
            <p:cNvSpPr/>
            <p:nvPr/>
          </p:nvSpPr>
          <p:spPr>
            <a:xfrm>
              <a:off x="3272707" y="2999156"/>
              <a:ext cx="225502" cy="225580"/>
            </a:xfrm>
            <a:custGeom>
              <a:rect b="b" l="l" r="r" t="t"/>
              <a:pathLst>
                <a:path extrusionOk="0" h="8667" w="8664">
                  <a:moveTo>
                    <a:pt x="4332" y="1"/>
                  </a:moveTo>
                  <a:cubicBezTo>
                    <a:pt x="1940" y="1"/>
                    <a:pt x="1" y="1943"/>
                    <a:pt x="1" y="4335"/>
                  </a:cubicBezTo>
                  <a:cubicBezTo>
                    <a:pt x="1" y="6728"/>
                    <a:pt x="1940" y="8667"/>
                    <a:pt x="4332" y="8667"/>
                  </a:cubicBezTo>
                  <a:cubicBezTo>
                    <a:pt x="6725" y="8667"/>
                    <a:pt x="8663" y="6728"/>
                    <a:pt x="8663" y="4335"/>
                  </a:cubicBezTo>
                  <a:cubicBezTo>
                    <a:pt x="8663" y="1943"/>
                    <a:pt x="6725" y="1"/>
                    <a:pt x="43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7" name="Google Shape;13437;p33"/>
            <p:cNvSpPr/>
            <p:nvPr/>
          </p:nvSpPr>
          <p:spPr>
            <a:xfrm>
              <a:off x="3385459" y="3106024"/>
              <a:ext cx="112751" cy="11947"/>
            </a:xfrm>
            <a:custGeom>
              <a:rect b="b" l="l" r="r" t="t"/>
              <a:pathLst>
                <a:path extrusionOk="0" h="459" w="4332">
                  <a:moveTo>
                    <a:pt x="0" y="1"/>
                  </a:moveTo>
                  <a:lnTo>
                    <a:pt x="0" y="458"/>
                  </a:lnTo>
                  <a:lnTo>
                    <a:pt x="4321" y="458"/>
                  </a:lnTo>
                  <a:cubicBezTo>
                    <a:pt x="4324" y="381"/>
                    <a:pt x="4331" y="307"/>
                    <a:pt x="4331" y="229"/>
                  </a:cubicBezTo>
                  <a:cubicBezTo>
                    <a:pt x="4331" y="152"/>
                    <a:pt x="4324" y="78"/>
                    <a:pt x="4321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8" name="Google Shape;13438;p33"/>
            <p:cNvSpPr/>
            <p:nvPr/>
          </p:nvSpPr>
          <p:spPr>
            <a:xfrm>
              <a:off x="3308443" y="3034969"/>
              <a:ext cx="154057" cy="154057"/>
            </a:xfrm>
            <a:custGeom>
              <a:rect b="b" l="l" r="r" t="t"/>
              <a:pathLst>
                <a:path extrusionOk="0" h="5919" w="5919">
                  <a:moveTo>
                    <a:pt x="2959" y="0"/>
                  </a:moveTo>
                  <a:cubicBezTo>
                    <a:pt x="1327" y="0"/>
                    <a:pt x="0" y="1323"/>
                    <a:pt x="0" y="2959"/>
                  </a:cubicBezTo>
                  <a:cubicBezTo>
                    <a:pt x="0" y="4592"/>
                    <a:pt x="1327" y="5918"/>
                    <a:pt x="2959" y="5918"/>
                  </a:cubicBezTo>
                  <a:cubicBezTo>
                    <a:pt x="4592" y="5918"/>
                    <a:pt x="5918" y="4592"/>
                    <a:pt x="5918" y="2959"/>
                  </a:cubicBezTo>
                  <a:cubicBezTo>
                    <a:pt x="5918" y="1323"/>
                    <a:pt x="4592" y="0"/>
                    <a:pt x="295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9" name="Google Shape;13439;p33"/>
            <p:cNvSpPr/>
            <p:nvPr/>
          </p:nvSpPr>
          <p:spPr>
            <a:xfrm>
              <a:off x="3385459" y="3106024"/>
              <a:ext cx="77041" cy="11947"/>
            </a:xfrm>
            <a:custGeom>
              <a:rect b="b" l="l" r="r" t="t"/>
              <a:pathLst>
                <a:path extrusionOk="0" h="459" w="2960">
                  <a:moveTo>
                    <a:pt x="0" y="1"/>
                  </a:moveTo>
                  <a:lnTo>
                    <a:pt x="0" y="458"/>
                  </a:lnTo>
                  <a:lnTo>
                    <a:pt x="2949" y="458"/>
                  </a:lnTo>
                  <a:cubicBezTo>
                    <a:pt x="2956" y="381"/>
                    <a:pt x="2959" y="307"/>
                    <a:pt x="2959" y="229"/>
                  </a:cubicBezTo>
                  <a:cubicBezTo>
                    <a:pt x="2959" y="152"/>
                    <a:pt x="2956" y="78"/>
                    <a:pt x="2949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0" name="Google Shape;13440;p33"/>
            <p:cNvSpPr/>
            <p:nvPr/>
          </p:nvSpPr>
          <p:spPr>
            <a:xfrm>
              <a:off x="3343502" y="3070028"/>
              <a:ext cx="83913" cy="83835"/>
            </a:xfrm>
            <a:custGeom>
              <a:rect b="b" l="l" r="r" t="t"/>
              <a:pathLst>
                <a:path extrusionOk="0" h="3221" w="3224">
                  <a:moveTo>
                    <a:pt x="1612" y="1"/>
                  </a:moveTo>
                  <a:cubicBezTo>
                    <a:pt x="722" y="1"/>
                    <a:pt x="1" y="722"/>
                    <a:pt x="1" y="1612"/>
                  </a:cubicBezTo>
                  <a:cubicBezTo>
                    <a:pt x="1" y="2499"/>
                    <a:pt x="722" y="3220"/>
                    <a:pt x="1612" y="3220"/>
                  </a:cubicBezTo>
                  <a:cubicBezTo>
                    <a:pt x="2502" y="3220"/>
                    <a:pt x="3224" y="2499"/>
                    <a:pt x="3224" y="1612"/>
                  </a:cubicBezTo>
                  <a:cubicBezTo>
                    <a:pt x="3224" y="722"/>
                    <a:pt x="2502" y="1"/>
                    <a:pt x="1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1" name="Google Shape;13441;p33"/>
            <p:cNvSpPr/>
            <p:nvPr/>
          </p:nvSpPr>
          <p:spPr>
            <a:xfrm>
              <a:off x="3385459" y="3106024"/>
              <a:ext cx="42060" cy="11947"/>
            </a:xfrm>
            <a:custGeom>
              <a:rect b="b" l="l" r="r" t="t"/>
              <a:pathLst>
                <a:path extrusionOk="0" h="459" w="1616">
                  <a:moveTo>
                    <a:pt x="0" y="1"/>
                  </a:moveTo>
                  <a:lnTo>
                    <a:pt x="0" y="458"/>
                  </a:lnTo>
                  <a:lnTo>
                    <a:pt x="1594" y="458"/>
                  </a:lnTo>
                  <a:cubicBezTo>
                    <a:pt x="1615" y="307"/>
                    <a:pt x="1615" y="152"/>
                    <a:pt x="1594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2" name="Google Shape;13442;p33"/>
            <p:cNvSpPr/>
            <p:nvPr/>
          </p:nvSpPr>
          <p:spPr>
            <a:xfrm>
              <a:off x="3367604" y="3094130"/>
              <a:ext cx="35632" cy="35632"/>
            </a:xfrm>
            <a:custGeom>
              <a:rect b="b" l="l" r="r" t="t"/>
              <a:pathLst>
                <a:path extrusionOk="0" h="1369" w="1369">
                  <a:moveTo>
                    <a:pt x="686" y="0"/>
                  </a:moveTo>
                  <a:cubicBezTo>
                    <a:pt x="310" y="0"/>
                    <a:pt x="0" y="306"/>
                    <a:pt x="0" y="686"/>
                  </a:cubicBezTo>
                  <a:cubicBezTo>
                    <a:pt x="0" y="1063"/>
                    <a:pt x="310" y="1369"/>
                    <a:pt x="686" y="1369"/>
                  </a:cubicBezTo>
                  <a:cubicBezTo>
                    <a:pt x="1063" y="1369"/>
                    <a:pt x="1369" y="1063"/>
                    <a:pt x="1369" y="686"/>
                  </a:cubicBezTo>
                  <a:cubicBezTo>
                    <a:pt x="1369" y="306"/>
                    <a:pt x="1063" y="0"/>
                    <a:pt x="6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3" name="Google Shape;13443;p33"/>
            <p:cNvSpPr/>
            <p:nvPr/>
          </p:nvSpPr>
          <p:spPr>
            <a:xfrm>
              <a:off x="3385459" y="3106024"/>
              <a:ext cx="18141" cy="11947"/>
            </a:xfrm>
            <a:custGeom>
              <a:rect b="b" l="l" r="r" t="t"/>
              <a:pathLst>
                <a:path extrusionOk="0" h="459" w="697">
                  <a:moveTo>
                    <a:pt x="0" y="1"/>
                  </a:moveTo>
                  <a:lnTo>
                    <a:pt x="0" y="458"/>
                  </a:lnTo>
                  <a:lnTo>
                    <a:pt x="644" y="458"/>
                  </a:lnTo>
                  <a:cubicBezTo>
                    <a:pt x="697" y="310"/>
                    <a:pt x="697" y="148"/>
                    <a:pt x="64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4" name="Google Shape;13444;p33"/>
            <p:cNvSpPr/>
            <p:nvPr/>
          </p:nvSpPr>
          <p:spPr>
            <a:xfrm>
              <a:off x="3227107" y="2886821"/>
              <a:ext cx="383932" cy="379117"/>
            </a:xfrm>
            <a:custGeom>
              <a:rect b="b" l="l" r="r" t="t"/>
              <a:pathLst>
                <a:path extrusionOk="0" h="14566" w="14751">
                  <a:moveTo>
                    <a:pt x="12938" y="728"/>
                  </a:moveTo>
                  <a:lnTo>
                    <a:pt x="12938" y="1583"/>
                  </a:lnTo>
                  <a:cubicBezTo>
                    <a:pt x="12938" y="1699"/>
                    <a:pt x="13037" y="1794"/>
                    <a:pt x="13153" y="1794"/>
                  </a:cubicBezTo>
                  <a:lnTo>
                    <a:pt x="14008" y="1794"/>
                  </a:lnTo>
                  <a:lnTo>
                    <a:pt x="12154" y="3648"/>
                  </a:lnTo>
                  <a:lnTo>
                    <a:pt x="11387" y="3648"/>
                  </a:lnTo>
                  <a:lnTo>
                    <a:pt x="12618" y="2417"/>
                  </a:lnTo>
                  <a:cubicBezTo>
                    <a:pt x="12775" y="2263"/>
                    <a:pt x="12632" y="2048"/>
                    <a:pt x="12467" y="2048"/>
                  </a:cubicBezTo>
                  <a:cubicBezTo>
                    <a:pt x="12417" y="2048"/>
                    <a:pt x="12365" y="2068"/>
                    <a:pt x="12319" y="2114"/>
                  </a:cubicBezTo>
                  <a:lnTo>
                    <a:pt x="11087" y="3346"/>
                  </a:lnTo>
                  <a:lnTo>
                    <a:pt x="11087" y="2582"/>
                  </a:lnTo>
                  <a:lnTo>
                    <a:pt x="12938" y="728"/>
                  </a:lnTo>
                  <a:close/>
                  <a:moveTo>
                    <a:pt x="6076" y="3163"/>
                  </a:moveTo>
                  <a:cubicBezTo>
                    <a:pt x="7422" y="3163"/>
                    <a:pt x="8762" y="3656"/>
                    <a:pt x="9807" y="4626"/>
                  </a:cubicBezTo>
                  <a:lnTo>
                    <a:pt x="5933" y="8500"/>
                  </a:lnTo>
                  <a:cubicBezTo>
                    <a:pt x="5779" y="8654"/>
                    <a:pt x="5922" y="8869"/>
                    <a:pt x="6087" y="8869"/>
                  </a:cubicBezTo>
                  <a:cubicBezTo>
                    <a:pt x="6137" y="8869"/>
                    <a:pt x="6189" y="8849"/>
                    <a:pt x="6235" y="8803"/>
                  </a:cubicBezTo>
                  <a:lnTo>
                    <a:pt x="7203" y="7835"/>
                  </a:lnTo>
                  <a:lnTo>
                    <a:pt x="7203" y="7835"/>
                  </a:lnTo>
                  <a:cubicBezTo>
                    <a:pt x="7580" y="8349"/>
                    <a:pt x="7555" y="9060"/>
                    <a:pt x="7140" y="9545"/>
                  </a:cubicBezTo>
                  <a:cubicBezTo>
                    <a:pt x="6869" y="9862"/>
                    <a:pt x="6480" y="10032"/>
                    <a:pt x="6084" y="10032"/>
                  </a:cubicBezTo>
                  <a:cubicBezTo>
                    <a:pt x="5873" y="10032"/>
                    <a:pt x="5660" y="9983"/>
                    <a:pt x="5461" y="9883"/>
                  </a:cubicBezTo>
                  <a:cubicBezTo>
                    <a:pt x="4888" y="9591"/>
                    <a:pt x="4592" y="8950"/>
                    <a:pt x="4740" y="8328"/>
                  </a:cubicBezTo>
                  <a:cubicBezTo>
                    <a:pt x="4891" y="7705"/>
                    <a:pt x="5447" y="7265"/>
                    <a:pt x="6084" y="7265"/>
                  </a:cubicBezTo>
                  <a:cubicBezTo>
                    <a:pt x="6172" y="7265"/>
                    <a:pt x="6257" y="7276"/>
                    <a:pt x="6341" y="7290"/>
                  </a:cubicBezTo>
                  <a:cubicBezTo>
                    <a:pt x="6357" y="7293"/>
                    <a:pt x="6372" y="7294"/>
                    <a:pt x="6387" y="7294"/>
                  </a:cubicBezTo>
                  <a:cubicBezTo>
                    <a:pt x="6489" y="7294"/>
                    <a:pt x="6580" y="7225"/>
                    <a:pt x="6598" y="7121"/>
                  </a:cubicBezTo>
                  <a:cubicBezTo>
                    <a:pt x="6619" y="7005"/>
                    <a:pt x="6542" y="6889"/>
                    <a:pt x="6422" y="6871"/>
                  </a:cubicBezTo>
                  <a:cubicBezTo>
                    <a:pt x="6310" y="6850"/>
                    <a:pt x="6197" y="6840"/>
                    <a:pt x="6086" y="6840"/>
                  </a:cubicBezTo>
                  <a:cubicBezTo>
                    <a:pt x="5453" y="6840"/>
                    <a:pt x="4855" y="7170"/>
                    <a:pt x="4526" y="7730"/>
                  </a:cubicBezTo>
                  <a:cubicBezTo>
                    <a:pt x="4138" y="8388"/>
                    <a:pt x="4205" y="9218"/>
                    <a:pt x="4691" y="9805"/>
                  </a:cubicBezTo>
                  <a:cubicBezTo>
                    <a:pt x="5042" y="10228"/>
                    <a:pt x="5556" y="10459"/>
                    <a:pt x="6084" y="10459"/>
                  </a:cubicBezTo>
                  <a:cubicBezTo>
                    <a:pt x="6290" y="10459"/>
                    <a:pt x="6498" y="10424"/>
                    <a:pt x="6700" y="10351"/>
                  </a:cubicBezTo>
                  <a:cubicBezTo>
                    <a:pt x="7418" y="10094"/>
                    <a:pt x="7896" y="9411"/>
                    <a:pt x="7896" y="8648"/>
                  </a:cubicBezTo>
                  <a:cubicBezTo>
                    <a:pt x="7896" y="8243"/>
                    <a:pt x="7759" y="7849"/>
                    <a:pt x="7506" y="7529"/>
                  </a:cubicBezTo>
                  <a:lnTo>
                    <a:pt x="8174" y="6861"/>
                  </a:lnTo>
                  <a:lnTo>
                    <a:pt x="8174" y="6861"/>
                  </a:lnTo>
                  <a:cubicBezTo>
                    <a:pt x="9096" y="7941"/>
                    <a:pt x="9043" y="9542"/>
                    <a:pt x="8055" y="10555"/>
                  </a:cubicBezTo>
                  <a:cubicBezTo>
                    <a:pt x="7520" y="11105"/>
                    <a:pt x="6806" y="11385"/>
                    <a:pt x="6089" y="11385"/>
                  </a:cubicBezTo>
                  <a:cubicBezTo>
                    <a:pt x="5480" y="11385"/>
                    <a:pt x="4869" y="11183"/>
                    <a:pt x="4364" y="10773"/>
                  </a:cubicBezTo>
                  <a:cubicBezTo>
                    <a:pt x="3262" y="9883"/>
                    <a:pt x="3020" y="8300"/>
                    <a:pt x="3804" y="7121"/>
                  </a:cubicBezTo>
                  <a:cubicBezTo>
                    <a:pt x="4329" y="6331"/>
                    <a:pt x="5197" y="5897"/>
                    <a:pt x="6088" y="5897"/>
                  </a:cubicBezTo>
                  <a:cubicBezTo>
                    <a:pt x="6531" y="5897"/>
                    <a:pt x="6979" y="6004"/>
                    <a:pt x="7393" y="6227"/>
                  </a:cubicBezTo>
                  <a:cubicBezTo>
                    <a:pt x="7431" y="6248"/>
                    <a:pt x="7467" y="6257"/>
                    <a:pt x="7501" y="6257"/>
                  </a:cubicBezTo>
                  <a:cubicBezTo>
                    <a:pt x="7694" y="6257"/>
                    <a:pt x="7809" y="5968"/>
                    <a:pt x="7597" y="5854"/>
                  </a:cubicBezTo>
                  <a:cubicBezTo>
                    <a:pt x="7118" y="5595"/>
                    <a:pt x="6599" y="5471"/>
                    <a:pt x="6087" y="5471"/>
                  </a:cubicBezTo>
                  <a:cubicBezTo>
                    <a:pt x="5050" y="5471"/>
                    <a:pt x="4039" y="5979"/>
                    <a:pt x="3431" y="6899"/>
                  </a:cubicBezTo>
                  <a:cubicBezTo>
                    <a:pt x="2523" y="8271"/>
                    <a:pt x="2816" y="10112"/>
                    <a:pt x="4103" y="11139"/>
                  </a:cubicBezTo>
                  <a:cubicBezTo>
                    <a:pt x="4687" y="11603"/>
                    <a:pt x="5389" y="11832"/>
                    <a:pt x="6087" y="11832"/>
                  </a:cubicBezTo>
                  <a:cubicBezTo>
                    <a:pt x="6928" y="11832"/>
                    <a:pt x="7764" y="11500"/>
                    <a:pt x="8385" y="10850"/>
                  </a:cubicBezTo>
                  <a:cubicBezTo>
                    <a:pt x="9522" y="9658"/>
                    <a:pt x="9564" y="7796"/>
                    <a:pt x="8477" y="6558"/>
                  </a:cubicBezTo>
                  <a:lnTo>
                    <a:pt x="9145" y="5889"/>
                  </a:lnTo>
                  <a:lnTo>
                    <a:pt x="9145" y="5889"/>
                  </a:lnTo>
                  <a:cubicBezTo>
                    <a:pt x="10591" y="7501"/>
                    <a:pt x="10542" y="9957"/>
                    <a:pt x="9033" y="11505"/>
                  </a:cubicBezTo>
                  <a:cubicBezTo>
                    <a:pt x="8230" y="12330"/>
                    <a:pt x="7160" y="12748"/>
                    <a:pt x="6087" y="12748"/>
                  </a:cubicBezTo>
                  <a:cubicBezTo>
                    <a:pt x="5142" y="12748"/>
                    <a:pt x="4193" y="12424"/>
                    <a:pt x="3421" y="11769"/>
                  </a:cubicBezTo>
                  <a:cubicBezTo>
                    <a:pt x="1774" y="10365"/>
                    <a:pt x="1493" y="7927"/>
                    <a:pt x="2784" y="6188"/>
                  </a:cubicBezTo>
                  <a:cubicBezTo>
                    <a:pt x="3586" y="5105"/>
                    <a:pt x="4827" y="4525"/>
                    <a:pt x="6089" y="4525"/>
                  </a:cubicBezTo>
                  <a:cubicBezTo>
                    <a:pt x="6852" y="4525"/>
                    <a:pt x="7622" y="4737"/>
                    <a:pt x="8308" y="5179"/>
                  </a:cubicBezTo>
                  <a:cubicBezTo>
                    <a:pt x="8350" y="5207"/>
                    <a:pt x="8392" y="5219"/>
                    <a:pt x="8431" y="5219"/>
                  </a:cubicBezTo>
                  <a:cubicBezTo>
                    <a:pt x="8618" y="5219"/>
                    <a:pt x="8744" y="4945"/>
                    <a:pt x="8540" y="4820"/>
                  </a:cubicBezTo>
                  <a:cubicBezTo>
                    <a:pt x="7780" y="4333"/>
                    <a:pt x="6928" y="4099"/>
                    <a:pt x="6084" y="4099"/>
                  </a:cubicBezTo>
                  <a:cubicBezTo>
                    <a:pt x="4684" y="4099"/>
                    <a:pt x="3308" y="4743"/>
                    <a:pt x="2421" y="5946"/>
                  </a:cubicBezTo>
                  <a:cubicBezTo>
                    <a:pt x="996" y="7874"/>
                    <a:pt x="1313" y="10576"/>
                    <a:pt x="3146" y="12124"/>
                  </a:cubicBezTo>
                  <a:cubicBezTo>
                    <a:pt x="3998" y="12845"/>
                    <a:pt x="5042" y="13200"/>
                    <a:pt x="6083" y="13200"/>
                  </a:cubicBezTo>
                  <a:cubicBezTo>
                    <a:pt x="7277" y="13200"/>
                    <a:pt x="8467" y="12732"/>
                    <a:pt x="9356" y="11811"/>
                  </a:cubicBezTo>
                  <a:cubicBezTo>
                    <a:pt x="11021" y="10083"/>
                    <a:pt x="11063" y="7364"/>
                    <a:pt x="9448" y="5587"/>
                  </a:cubicBezTo>
                  <a:lnTo>
                    <a:pt x="10113" y="4922"/>
                  </a:lnTo>
                  <a:cubicBezTo>
                    <a:pt x="11052" y="5935"/>
                    <a:pt x="11573" y="7269"/>
                    <a:pt x="11573" y="8651"/>
                  </a:cubicBezTo>
                  <a:cubicBezTo>
                    <a:pt x="11577" y="11252"/>
                    <a:pt x="9754" y="13500"/>
                    <a:pt x="7207" y="14035"/>
                  </a:cubicBezTo>
                  <a:cubicBezTo>
                    <a:pt x="6828" y="14114"/>
                    <a:pt x="6450" y="14152"/>
                    <a:pt x="6076" y="14152"/>
                  </a:cubicBezTo>
                  <a:cubicBezTo>
                    <a:pt x="3930" y="14152"/>
                    <a:pt x="1936" y="12889"/>
                    <a:pt x="1046" y="10861"/>
                  </a:cubicBezTo>
                  <a:cubicBezTo>
                    <a:pt x="1" y="8479"/>
                    <a:pt x="771" y="5689"/>
                    <a:pt x="2893" y="4179"/>
                  </a:cubicBezTo>
                  <a:cubicBezTo>
                    <a:pt x="3850" y="3499"/>
                    <a:pt x="4965" y="3163"/>
                    <a:pt x="6076" y="3163"/>
                  </a:cubicBezTo>
                  <a:close/>
                  <a:moveTo>
                    <a:pt x="13151" y="0"/>
                  </a:moveTo>
                  <a:cubicBezTo>
                    <a:pt x="13098" y="0"/>
                    <a:pt x="13045" y="20"/>
                    <a:pt x="13002" y="63"/>
                  </a:cubicBezTo>
                  <a:lnTo>
                    <a:pt x="10722" y="2343"/>
                  </a:lnTo>
                  <a:cubicBezTo>
                    <a:pt x="10683" y="2382"/>
                    <a:pt x="10658" y="2438"/>
                    <a:pt x="10658" y="2494"/>
                  </a:cubicBezTo>
                  <a:lnTo>
                    <a:pt x="10658" y="3775"/>
                  </a:lnTo>
                  <a:lnTo>
                    <a:pt x="10109" y="4324"/>
                  </a:lnTo>
                  <a:cubicBezTo>
                    <a:pt x="9019" y="3303"/>
                    <a:pt x="7580" y="2737"/>
                    <a:pt x="6084" y="2737"/>
                  </a:cubicBezTo>
                  <a:cubicBezTo>
                    <a:pt x="2823" y="2737"/>
                    <a:pt x="170" y="5390"/>
                    <a:pt x="170" y="8651"/>
                  </a:cubicBezTo>
                  <a:cubicBezTo>
                    <a:pt x="170" y="11913"/>
                    <a:pt x="2823" y="14566"/>
                    <a:pt x="6084" y="14566"/>
                  </a:cubicBezTo>
                  <a:cubicBezTo>
                    <a:pt x="9346" y="14566"/>
                    <a:pt x="11999" y="11913"/>
                    <a:pt x="11999" y="8651"/>
                  </a:cubicBezTo>
                  <a:cubicBezTo>
                    <a:pt x="11999" y="7156"/>
                    <a:pt x="11432" y="5717"/>
                    <a:pt x="10412" y="4626"/>
                  </a:cubicBezTo>
                  <a:lnTo>
                    <a:pt x="10961" y="4074"/>
                  </a:lnTo>
                  <a:lnTo>
                    <a:pt x="12242" y="4074"/>
                  </a:lnTo>
                  <a:cubicBezTo>
                    <a:pt x="12298" y="4074"/>
                    <a:pt x="12351" y="4053"/>
                    <a:pt x="12393" y="4014"/>
                  </a:cubicBezTo>
                  <a:lnTo>
                    <a:pt x="14673" y="1734"/>
                  </a:lnTo>
                  <a:cubicBezTo>
                    <a:pt x="14733" y="1671"/>
                    <a:pt x="14750" y="1579"/>
                    <a:pt x="14719" y="1502"/>
                  </a:cubicBezTo>
                  <a:cubicBezTo>
                    <a:pt x="14687" y="1421"/>
                    <a:pt x="14609" y="1368"/>
                    <a:pt x="14522" y="1368"/>
                  </a:cubicBezTo>
                  <a:lnTo>
                    <a:pt x="13367" y="1368"/>
                  </a:lnTo>
                  <a:lnTo>
                    <a:pt x="13367" y="214"/>
                  </a:lnTo>
                  <a:cubicBezTo>
                    <a:pt x="13367" y="85"/>
                    <a:pt x="13261" y="0"/>
                    <a:pt x="131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45" name="Google Shape;13445;p33"/>
          <p:cNvGrpSpPr/>
          <p:nvPr/>
        </p:nvGrpSpPr>
        <p:grpSpPr>
          <a:xfrm>
            <a:off x="3702395" y="1990746"/>
            <a:ext cx="363396" cy="356030"/>
            <a:chOff x="3702395" y="1990746"/>
            <a:chExt cx="363396" cy="356030"/>
          </a:xfrm>
        </p:grpSpPr>
        <p:sp>
          <p:nvSpPr>
            <p:cNvPr id="13446" name="Google Shape;13446;p33"/>
            <p:cNvSpPr/>
            <p:nvPr/>
          </p:nvSpPr>
          <p:spPr>
            <a:xfrm>
              <a:off x="3854318" y="1995926"/>
              <a:ext cx="66891" cy="66969"/>
            </a:xfrm>
            <a:custGeom>
              <a:rect b="b" l="l" r="r" t="t"/>
              <a:pathLst>
                <a:path extrusionOk="0" h="2573" w="2570">
                  <a:moveTo>
                    <a:pt x="1285" y="1"/>
                  </a:moveTo>
                  <a:cubicBezTo>
                    <a:pt x="574" y="1"/>
                    <a:pt x="1" y="578"/>
                    <a:pt x="1" y="1285"/>
                  </a:cubicBezTo>
                  <a:cubicBezTo>
                    <a:pt x="1" y="1996"/>
                    <a:pt x="574" y="2573"/>
                    <a:pt x="1285" y="2573"/>
                  </a:cubicBezTo>
                  <a:cubicBezTo>
                    <a:pt x="1996" y="2573"/>
                    <a:pt x="2569" y="1996"/>
                    <a:pt x="2569" y="1285"/>
                  </a:cubicBezTo>
                  <a:cubicBezTo>
                    <a:pt x="2569" y="578"/>
                    <a:pt x="1996" y="1"/>
                    <a:pt x="1285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7" name="Google Shape;13447;p33"/>
            <p:cNvSpPr/>
            <p:nvPr/>
          </p:nvSpPr>
          <p:spPr>
            <a:xfrm>
              <a:off x="3847447" y="1997305"/>
              <a:ext cx="66422" cy="65563"/>
            </a:xfrm>
            <a:custGeom>
              <a:rect b="b" l="l" r="r" t="t"/>
              <a:pathLst>
                <a:path extrusionOk="0" h="2519" w="2552">
                  <a:moveTo>
                    <a:pt x="1190" y="1"/>
                  </a:moveTo>
                  <a:cubicBezTo>
                    <a:pt x="356" y="244"/>
                    <a:pt x="1" y="1225"/>
                    <a:pt x="479" y="1946"/>
                  </a:cubicBezTo>
                  <a:cubicBezTo>
                    <a:pt x="733" y="2325"/>
                    <a:pt x="1141" y="2519"/>
                    <a:pt x="1551" y="2519"/>
                  </a:cubicBezTo>
                  <a:cubicBezTo>
                    <a:pt x="1921" y="2519"/>
                    <a:pt x="2293" y="2360"/>
                    <a:pt x="2552" y="2038"/>
                  </a:cubicBezTo>
                  <a:lnTo>
                    <a:pt x="2552" y="2038"/>
                  </a:lnTo>
                  <a:cubicBezTo>
                    <a:pt x="2432" y="2073"/>
                    <a:pt x="2313" y="2091"/>
                    <a:pt x="2193" y="2091"/>
                  </a:cubicBezTo>
                  <a:cubicBezTo>
                    <a:pt x="1113" y="2091"/>
                    <a:pt x="515" y="842"/>
                    <a:pt x="1190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8" name="Google Shape;13448;p33"/>
            <p:cNvSpPr/>
            <p:nvPr/>
          </p:nvSpPr>
          <p:spPr>
            <a:xfrm>
              <a:off x="3787479" y="2146495"/>
              <a:ext cx="44611" cy="44533"/>
            </a:xfrm>
            <a:custGeom>
              <a:rect b="b" l="l" r="r" t="t"/>
              <a:pathLst>
                <a:path extrusionOk="0" h="1711" w="1714">
                  <a:moveTo>
                    <a:pt x="855" y="0"/>
                  </a:moveTo>
                  <a:cubicBezTo>
                    <a:pt x="384" y="0"/>
                    <a:pt x="0" y="384"/>
                    <a:pt x="0" y="855"/>
                  </a:cubicBezTo>
                  <a:cubicBezTo>
                    <a:pt x="0" y="1327"/>
                    <a:pt x="384" y="1710"/>
                    <a:pt x="855" y="1710"/>
                  </a:cubicBezTo>
                  <a:cubicBezTo>
                    <a:pt x="1330" y="1710"/>
                    <a:pt x="1714" y="1327"/>
                    <a:pt x="1714" y="855"/>
                  </a:cubicBezTo>
                  <a:cubicBezTo>
                    <a:pt x="1714" y="384"/>
                    <a:pt x="1330" y="0"/>
                    <a:pt x="85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9" name="Google Shape;13449;p33"/>
            <p:cNvSpPr/>
            <p:nvPr/>
          </p:nvSpPr>
          <p:spPr>
            <a:xfrm>
              <a:off x="3782794" y="2147301"/>
              <a:ext cx="44351" cy="43778"/>
            </a:xfrm>
            <a:custGeom>
              <a:rect b="b" l="l" r="r" t="t"/>
              <a:pathLst>
                <a:path extrusionOk="0" h="1682" w="1704">
                  <a:moveTo>
                    <a:pt x="796" y="1"/>
                  </a:moveTo>
                  <a:cubicBezTo>
                    <a:pt x="240" y="163"/>
                    <a:pt x="1" y="817"/>
                    <a:pt x="321" y="1299"/>
                  </a:cubicBezTo>
                  <a:cubicBezTo>
                    <a:pt x="491" y="1553"/>
                    <a:pt x="764" y="1682"/>
                    <a:pt x="1038" y="1682"/>
                  </a:cubicBezTo>
                  <a:cubicBezTo>
                    <a:pt x="1285" y="1682"/>
                    <a:pt x="1532" y="1576"/>
                    <a:pt x="1704" y="1363"/>
                  </a:cubicBezTo>
                  <a:lnTo>
                    <a:pt x="1704" y="1363"/>
                  </a:lnTo>
                  <a:cubicBezTo>
                    <a:pt x="1626" y="1384"/>
                    <a:pt x="1545" y="1394"/>
                    <a:pt x="1465" y="1394"/>
                  </a:cubicBezTo>
                  <a:cubicBezTo>
                    <a:pt x="743" y="1394"/>
                    <a:pt x="346" y="564"/>
                    <a:pt x="796" y="1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0" name="Google Shape;13450;p33"/>
            <p:cNvSpPr/>
            <p:nvPr/>
          </p:nvSpPr>
          <p:spPr>
            <a:xfrm>
              <a:off x="3943514" y="2146495"/>
              <a:ext cx="44637" cy="44533"/>
            </a:xfrm>
            <a:custGeom>
              <a:rect b="b" l="l" r="r" t="t"/>
              <a:pathLst>
                <a:path extrusionOk="0" h="1711" w="1715">
                  <a:moveTo>
                    <a:pt x="856" y="0"/>
                  </a:moveTo>
                  <a:cubicBezTo>
                    <a:pt x="384" y="0"/>
                    <a:pt x="1" y="384"/>
                    <a:pt x="1" y="855"/>
                  </a:cubicBezTo>
                  <a:cubicBezTo>
                    <a:pt x="1" y="1327"/>
                    <a:pt x="384" y="1710"/>
                    <a:pt x="856" y="1710"/>
                  </a:cubicBezTo>
                  <a:cubicBezTo>
                    <a:pt x="1331" y="1710"/>
                    <a:pt x="1714" y="1327"/>
                    <a:pt x="1714" y="855"/>
                  </a:cubicBezTo>
                  <a:cubicBezTo>
                    <a:pt x="1714" y="384"/>
                    <a:pt x="1331" y="0"/>
                    <a:pt x="856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1" name="Google Shape;13451;p33"/>
            <p:cNvSpPr/>
            <p:nvPr/>
          </p:nvSpPr>
          <p:spPr>
            <a:xfrm>
              <a:off x="3938855" y="2147301"/>
              <a:ext cx="44351" cy="43778"/>
            </a:xfrm>
            <a:custGeom>
              <a:rect b="b" l="l" r="r" t="t"/>
              <a:pathLst>
                <a:path extrusionOk="0" h="1682" w="1704">
                  <a:moveTo>
                    <a:pt x="796" y="1"/>
                  </a:moveTo>
                  <a:lnTo>
                    <a:pt x="796" y="1"/>
                  </a:lnTo>
                  <a:cubicBezTo>
                    <a:pt x="240" y="163"/>
                    <a:pt x="0" y="817"/>
                    <a:pt x="321" y="1299"/>
                  </a:cubicBezTo>
                  <a:cubicBezTo>
                    <a:pt x="491" y="1553"/>
                    <a:pt x="764" y="1682"/>
                    <a:pt x="1037" y="1682"/>
                  </a:cubicBezTo>
                  <a:cubicBezTo>
                    <a:pt x="1284" y="1682"/>
                    <a:pt x="1531" y="1576"/>
                    <a:pt x="1703" y="1363"/>
                  </a:cubicBezTo>
                  <a:lnTo>
                    <a:pt x="1703" y="1363"/>
                  </a:lnTo>
                  <a:cubicBezTo>
                    <a:pt x="1626" y="1384"/>
                    <a:pt x="1545" y="1394"/>
                    <a:pt x="1464" y="1394"/>
                  </a:cubicBezTo>
                  <a:cubicBezTo>
                    <a:pt x="743" y="1394"/>
                    <a:pt x="345" y="564"/>
                    <a:pt x="796" y="1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2" name="Google Shape;13452;p33"/>
            <p:cNvSpPr/>
            <p:nvPr/>
          </p:nvSpPr>
          <p:spPr>
            <a:xfrm>
              <a:off x="3715045" y="2308021"/>
              <a:ext cx="33445" cy="33471"/>
            </a:xfrm>
            <a:custGeom>
              <a:rect b="b" l="l" r="r" t="t"/>
              <a:pathLst>
                <a:path extrusionOk="0" h="1286" w="1285">
                  <a:moveTo>
                    <a:pt x="641" y="1"/>
                  </a:moveTo>
                  <a:cubicBezTo>
                    <a:pt x="285" y="1"/>
                    <a:pt x="0" y="289"/>
                    <a:pt x="0" y="645"/>
                  </a:cubicBezTo>
                  <a:cubicBezTo>
                    <a:pt x="0" y="1000"/>
                    <a:pt x="285" y="1285"/>
                    <a:pt x="641" y="1285"/>
                  </a:cubicBezTo>
                  <a:cubicBezTo>
                    <a:pt x="996" y="1285"/>
                    <a:pt x="1284" y="1000"/>
                    <a:pt x="1284" y="645"/>
                  </a:cubicBezTo>
                  <a:cubicBezTo>
                    <a:pt x="1284" y="289"/>
                    <a:pt x="996" y="1"/>
                    <a:pt x="6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3" name="Google Shape;13453;p33"/>
            <p:cNvSpPr/>
            <p:nvPr/>
          </p:nvSpPr>
          <p:spPr>
            <a:xfrm>
              <a:off x="3711557" y="2308776"/>
              <a:ext cx="33185" cy="32743"/>
            </a:xfrm>
            <a:custGeom>
              <a:rect b="b" l="l" r="r" t="t"/>
              <a:pathLst>
                <a:path extrusionOk="0" h="1258" w="1275">
                  <a:moveTo>
                    <a:pt x="595" y="0"/>
                  </a:moveTo>
                  <a:cubicBezTo>
                    <a:pt x="180" y="120"/>
                    <a:pt x="1" y="612"/>
                    <a:pt x="240" y="971"/>
                  </a:cubicBezTo>
                  <a:cubicBezTo>
                    <a:pt x="367" y="1161"/>
                    <a:pt x="570" y="1257"/>
                    <a:pt x="774" y="1257"/>
                  </a:cubicBezTo>
                  <a:cubicBezTo>
                    <a:pt x="960" y="1257"/>
                    <a:pt x="1145" y="1178"/>
                    <a:pt x="1274" y="1017"/>
                  </a:cubicBezTo>
                  <a:lnTo>
                    <a:pt x="1274" y="1017"/>
                  </a:lnTo>
                  <a:cubicBezTo>
                    <a:pt x="1218" y="1034"/>
                    <a:pt x="1158" y="1045"/>
                    <a:pt x="1095" y="1045"/>
                  </a:cubicBezTo>
                  <a:cubicBezTo>
                    <a:pt x="556" y="1045"/>
                    <a:pt x="257" y="419"/>
                    <a:pt x="59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4" name="Google Shape;13454;p33"/>
            <p:cNvSpPr/>
            <p:nvPr/>
          </p:nvSpPr>
          <p:spPr>
            <a:xfrm>
              <a:off x="3871002" y="2308021"/>
              <a:ext cx="33523" cy="33471"/>
            </a:xfrm>
            <a:custGeom>
              <a:rect b="b" l="l" r="r" t="t"/>
              <a:pathLst>
                <a:path extrusionOk="0" h="1286" w="1288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cubicBezTo>
                    <a:pt x="0" y="1000"/>
                    <a:pt x="289" y="1285"/>
                    <a:pt x="644" y="1285"/>
                  </a:cubicBezTo>
                  <a:cubicBezTo>
                    <a:pt x="999" y="1285"/>
                    <a:pt x="1288" y="1000"/>
                    <a:pt x="1288" y="645"/>
                  </a:cubicBezTo>
                  <a:cubicBezTo>
                    <a:pt x="1288" y="289"/>
                    <a:pt x="999" y="1"/>
                    <a:pt x="64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5" name="Google Shape;13455;p33"/>
            <p:cNvSpPr/>
            <p:nvPr/>
          </p:nvSpPr>
          <p:spPr>
            <a:xfrm>
              <a:off x="3867592" y="2308776"/>
              <a:ext cx="33185" cy="32743"/>
            </a:xfrm>
            <a:custGeom>
              <a:rect b="b" l="l" r="r" t="t"/>
              <a:pathLst>
                <a:path extrusionOk="0" h="1258" w="1275">
                  <a:moveTo>
                    <a:pt x="596" y="0"/>
                  </a:moveTo>
                  <a:lnTo>
                    <a:pt x="596" y="0"/>
                  </a:lnTo>
                  <a:cubicBezTo>
                    <a:pt x="180" y="120"/>
                    <a:pt x="1" y="612"/>
                    <a:pt x="240" y="971"/>
                  </a:cubicBezTo>
                  <a:cubicBezTo>
                    <a:pt x="367" y="1161"/>
                    <a:pt x="571" y="1257"/>
                    <a:pt x="775" y="1257"/>
                  </a:cubicBezTo>
                  <a:cubicBezTo>
                    <a:pt x="960" y="1257"/>
                    <a:pt x="1146" y="1178"/>
                    <a:pt x="1275" y="1017"/>
                  </a:cubicBezTo>
                  <a:lnTo>
                    <a:pt x="1275" y="1017"/>
                  </a:lnTo>
                  <a:cubicBezTo>
                    <a:pt x="1218" y="1034"/>
                    <a:pt x="1159" y="1045"/>
                    <a:pt x="1099" y="1045"/>
                  </a:cubicBezTo>
                  <a:cubicBezTo>
                    <a:pt x="557" y="1045"/>
                    <a:pt x="258" y="419"/>
                    <a:pt x="59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6" name="Google Shape;13456;p33"/>
            <p:cNvSpPr/>
            <p:nvPr/>
          </p:nvSpPr>
          <p:spPr>
            <a:xfrm>
              <a:off x="4027036" y="2308021"/>
              <a:ext cx="33549" cy="33471"/>
            </a:xfrm>
            <a:custGeom>
              <a:rect b="b" l="l" r="r" t="t"/>
              <a:pathLst>
                <a:path extrusionOk="0" h="1286" w="1289">
                  <a:moveTo>
                    <a:pt x="645" y="1"/>
                  </a:moveTo>
                  <a:cubicBezTo>
                    <a:pt x="289" y="1"/>
                    <a:pt x="1" y="289"/>
                    <a:pt x="1" y="645"/>
                  </a:cubicBezTo>
                  <a:cubicBezTo>
                    <a:pt x="1" y="1000"/>
                    <a:pt x="289" y="1285"/>
                    <a:pt x="645" y="1285"/>
                  </a:cubicBezTo>
                  <a:cubicBezTo>
                    <a:pt x="1000" y="1285"/>
                    <a:pt x="1288" y="1000"/>
                    <a:pt x="1288" y="645"/>
                  </a:cubicBezTo>
                  <a:cubicBezTo>
                    <a:pt x="1288" y="289"/>
                    <a:pt x="1000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7" name="Google Shape;13457;p33"/>
            <p:cNvSpPr/>
            <p:nvPr/>
          </p:nvSpPr>
          <p:spPr>
            <a:xfrm>
              <a:off x="4023653" y="2308776"/>
              <a:ext cx="33185" cy="32743"/>
            </a:xfrm>
            <a:custGeom>
              <a:rect b="b" l="l" r="r" t="t"/>
              <a:pathLst>
                <a:path extrusionOk="0" h="1258" w="1275">
                  <a:moveTo>
                    <a:pt x="595" y="0"/>
                  </a:moveTo>
                  <a:lnTo>
                    <a:pt x="595" y="0"/>
                  </a:lnTo>
                  <a:cubicBezTo>
                    <a:pt x="180" y="120"/>
                    <a:pt x="0" y="612"/>
                    <a:pt x="240" y="971"/>
                  </a:cubicBezTo>
                  <a:cubicBezTo>
                    <a:pt x="367" y="1161"/>
                    <a:pt x="570" y="1257"/>
                    <a:pt x="774" y="1257"/>
                  </a:cubicBezTo>
                  <a:cubicBezTo>
                    <a:pt x="960" y="1257"/>
                    <a:pt x="1145" y="1178"/>
                    <a:pt x="1274" y="1017"/>
                  </a:cubicBezTo>
                  <a:lnTo>
                    <a:pt x="1274" y="1017"/>
                  </a:lnTo>
                  <a:cubicBezTo>
                    <a:pt x="1218" y="1034"/>
                    <a:pt x="1158" y="1045"/>
                    <a:pt x="1095" y="1045"/>
                  </a:cubicBezTo>
                  <a:cubicBezTo>
                    <a:pt x="556" y="1045"/>
                    <a:pt x="257" y="419"/>
                    <a:pt x="59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8" name="Google Shape;13458;p33"/>
            <p:cNvSpPr/>
            <p:nvPr/>
          </p:nvSpPr>
          <p:spPr>
            <a:xfrm>
              <a:off x="3858456" y="2302816"/>
              <a:ext cx="51300" cy="43960"/>
            </a:xfrm>
            <a:custGeom>
              <a:rect b="b" l="l" r="r" t="t"/>
              <a:pathLst>
                <a:path extrusionOk="0" h="1689" w="1971">
                  <a:moveTo>
                    <a:pt x="1122" y="402"/>
                  </a:moveTo>
                  <a:cubicBezTo>
                    <a:pt x="1350" y="402"/>
                    <a:pt x="1569" y="578"/>
                    <a:pt x="1569" y="845"/>
                  </a:cubicBezTo>
                  <a:cubicBezTo>
                    <a:pt x="1569" y="1088"/>
                    <a:pt x="1369" y="1285"/>
                    <a:pt x="1126" y="1288"/>
                  </a:cubicBezTo>
                  <a:cubicBezTo>
                    <a:pt x="732" y="1288"/>
                    <a:pt x="535" y="810"/>
                    <a:pt x="813" y="532"/>
                  </a:cubicBezTo>
                  <a:cubicBezTo>
                    <a:pt x="903" y="442"/>
                    <a:pt x="1014" y="402"/>
                    <a:pt x="1122" y="402"/>
                  </a:cubicBezTo>
                  <a:close/>
                  <a:moveTo>
                    <a:pt x="1126" y="0"/>
                  </a:moveTo>
                  <a:cubicBezTo>
                    <a:pt x="377" y="0"/>
                    <a:pt x="0" y="908"/>
                    <a:pt x="531" y="1439"/>
                  </a:cubicBezTo>
                  <a:cubicBezTo>
                    <a:pt x="703" y="1611"/>
                    <a:pt x="915" y="1688"/>
                    <a:pt x="1122" y="1688"/>
                  </a:cubicBezTo>
                  <a:cubicBezTo>
                    <a:pt x="1555" y="1688"/>
                    <a:pt x="1971" y="1352"/>
                    <a:pt x="1971" y="845"/>
                  </a:cubicBezTo>
                  <a:cubicBezTo>
                    <a:pt x="1967" y="380"/>
                    <a:pt x="1591" y="4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9" name="Google Shape;13459;p33"/>
            <p:cNvSpPr/>
            <p:nvPr/>
          </p:nvSpPr>
          <p:spPr>
            <a:xfrm>
              <a:off x="3938309" y="2141237"/>
              <a:ext cx="64210" cy="54996"/>
            </a:xfrm>
            <a:custGeom>
              <a:rect b="b" l="l" r="r" t="t"/>
              <a:pathLst>
                <a:path extrusionOk="0" h="2113" w="2467">
                  <a:moveTo>
                    <a:pt x="1056" y="399"/>
                  </a:moveTo>
                  <a:cubicBezTo>
                    <a:pt x="1640" y="399"/>
                    <a:pt x="1932" y="1107"/>
                    <a:pt x="1520" y="1522"/>
                  </a:cubicBezTo>
                  <a:cubicBezTo>
                    <a:pt x="1387" y="1655"/>
                    <a:pt x="1223" y="1714"/>
                    <a:pt x="1063" y="1714"/>
                  </a:cubicBezTo>
                  <a:cubicBezTo>
                    <a:pt x="725" y="1714"/>
                    <a:pt x="401" y="1453"/>
                    <a:pt x="401" y="1057"/>
                  </a:cubicBezTo>
                  <a:cubicBezTo>
                    <a:pt x="401" y="695"/>
                    <a:pt x="693" y="403"/>
                    <a:pt x="1056" y="403"/>
                  </a:cubicBezTo>
                  <a:lnTo>
                    <a:pt x="1056" y="399"/>
                  </a:lnTo>
                  <a:close/>
                  <a:moveTo>
                    <a:pt x="1063" y="0"/>
                  </a:moveTo>
                  <a:cubicBezTo>
                    <a:pt x="521" y="0"/>
                    <a:pt x="0" y="422"/>
                    <a:pt x="0" y="1057"/>
                  </a:cubicBezTo>
                  <a:cubicBezTo>
                    <a:pt x="4" y="1641"/>
                    <a:pt x="475" y="2113"/>
                    <a:pt x="1056" y="2113"/>
                  </a:cubicBezTo>
                  <a:cubicBezTo>
                    <a:pt x="1995" y="2113"/>
                    <a:pt x="2467" y="976"/>
                    <a:pt x="1802" y="311"/>
                  </a:cubicBezTo>
                  <a:cubicBezTo>
                    <a:pt x="1587" y="96"/>
                    <a:pt x="1322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0" name="Google Shape;13460;p33"/>
            <p:cNvSpPr/>
            <p:nvPr/>
          </p:nvSpPr>
          <p:spPr>
            <a:xfrm>
              <a:off x="3782248" y="2141237"/>
              <a:ext cx="64236" cy="54996"/>
            </a:xfrm>
            <a:custGeom>
              <a:rect b="b" l="l" r="r" t="t"/>
              <a:pathLst>
                <a:path extrusionOk="0" h="2113" w="2468">
                  <a:moveTo>
                    <a:pt x="1056" y="399"/>
                  </a:moveTo>
                  <a:cubicBezTo>
                    <a:pt x="1640" y="399"/>
                    <a:pt x="1932" y="1107"/>
                    <a:pt x="1521" y="1522"/>
                  </a:cubicBezTo>
                  <a:cubicBezTo>
                    <a:pt x="1388" y="1655"/>
                    <a:pt x="1224" y="1714"/>
                    <a:pt x="1063" y="1714"/>
                  </a:cubicBezTo>
                  <a:cubicBezTo>
                    <a:pt x="726" y="1714"/>
                    <a:pt x="402" y="1453"/>
                    <a:pt x="402" y="1057"/>
                  </a:cubicBezTo>
                  <a:cubicBezTo>
                    <a:pt x="402" y="695"/>
                    <a:pt x="694" y="403"/>
                    <a:pt x="1056" y="403"/>
                  </a:cubicBezTo>
                  <a:lnTo>
                    <a:pt x="1056" y="399"/>
                  </a:lnTo>
                  <a:close/>
                  <a:moveTo>
                    <a:pt x="1064" y="0"/>
                  </a:moveTo>
                  <a:cubicBezTo>
                    <a:pt x="521" y="0"/>
                    <a:pt x="1" y="422"/>
                    <a:pt x="1" y="1057"/>
                  </a:cubicBezTo>
                  <a:cubicBezTo>
                    <a:pt x="4" y="1641"/>
                    <a:pt x="476" y="2113"/>
                    <a:pt x="1056" y="2113"/>
                  </a:cubicBezTo>
                  <a:cubicBezTo>
                    <a:pt x="1996" y="2113"/>
                    <a:pt x="2467" y="976"/>
                    <a:pt x="1802" y="311"/>
                  </a:cubicBezTo>
                  <a:cubicBezTo>
                    <a:pt x="1587" y="96"/>
                    <a:pt x="1323" y="0"/>
                    <a:pt x="10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1" name="Google Shape;13461;p33"/>
            <p:cNvSpPr/>
            <p:nvPr/>
          </p:nvSpPr>
          <p:spPr>
            <a:xfrm>
              <a:off x="3702395" y="2302816"/>
              <a:ext cx="51300" cy="43960"/>
            </a:xfrm>
            <a:custGeom>
              <a:rect b="b" l="l" r="r" t="t"/>
              <a:pathLst>
                <a:path extrusionOk="0" h="1689" w="1971">
                  <a:moveTo>
                    <a:pt x="1123" y="402"/>
                  </a:moveTo>
                  <a:cubicBezTo>
                    <a:pt x="1351" y="402"/>
                    <a:pt x="1570" y="578"/>
                    <a:pt x="1570" y="845"/>
                  </a:cubicBezTo>
                  <a:cubicBezTo>
                    <a:pt x="1570" y="1088"/>
                    <a:pt x="1369" y="1285"/>
                    <a:pt x="1127" y="1288"/>
                  </a:cubicBezTo>
                  <a:cubicBezTo>
                    <a:pt x="733" y="1288"/>
                    <a:pt x="535" y="810"/>
                    <a:pt x="813" y="532"/>
                  </a:cubicBezTo>
                  <a:cubicBezTo>
                    <a:pt x="903" y="442"/>
                    <a:pt x="1014" y="402"/>
                    <a:pt x="1123" y="402"/>
                  </a:cubicBezTo>
                  <a:close/>
                  <a:moveTo>
                    <a:pt x="1127" y="0"/>
                  </a:moveTo>
                  <a:cubicBezTo>
                    <a:pt x="377" y="0"/>
                    <a:pt x="1" y="908"/>
                    <a:pt x="532" y="1439"/>
                  </a:cubicBezTo>
                  <a:cubicBezTo>
                    <a:pt x="704" y="1611"/>
                    <a:pt x="915" y="1688"/>
                    <a:pt x="1122" y="1688"/>
                  </a:cubicBezTo>
                  <a:cubicBezTo>
                    <a:pt x="1556" y="1688"/>
                    <a:pt x="1971" y="1352"/>
                    <a:pt x="1971" y="845"/>
                  </a:cubicBezTo>
                  <a:cubicBezTo>
                    <a:pt x="1967" y="380"/>
                    <a:pt x="1591" y="4"/>
                    <a:pt x="11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2" name="Google Shape;13462;p33"/>
            <p:cNvSpPr/>
            <p:nvPr/>
          </p:nvSpPr>
          <p:spPr>
            <a:xfrm>
              <a:off x="4014491" y="2302816"/>
              <a:ext cx="51300" cy="43960"/>
            </a:xfrm>
            <a:custGeom>
              <a:rect b="b" l="l" r="r" t="t"/>
              <a:pathLst>
                <a:path extrusionOk="0" h="1689" w="1971">
                  <a:moveTo>
                    <a:pt x="1123" y="402"/>
                  </a:moveTo>
                  <a:cubicBezTo>
                    <a:pt x="1351" y="402"/>
                    <a:pt x="1570" y="578"/>
                    <a:pt x="1570" y="845"/>
                  </a:cubicBezTo>
                  <a:cubicBezTo>
                    <a:pt x="1570" y="1088"/>
                    <a:pt x="1369" y="1285"/>
                    <a:pt x="1127" y="1288"/>
                  </a:cubicBezTo>
                  <a:cubicBezTo>
                    <a:pt x="732" y="1288"/>
                    <a:pt x="535" y="810"/>
                    <a:pt x="813" y="532"/>
                  </a:cubicBezTo>
                  <a:cubicBezTo>
                    <a:pt x="903" y="442"/>
                    <a:pt x="1014" y="402"/>
                    <a:pt x="1123" y="402"/>
                  </a:cubicBezTo>
                  <a:close/>
                  <a:moveTo>
                    <a:pt x="1127" y="0"/>
                  </a:moveTo>
                  <a:cubicBezTo>
                    <a:pt x="377" y="0"/>
                    <a:pt x="1" y="908"/>
                    <a:pt x="532" y="1439"/>
                  </a:cubicBezTo>
                  <a:cubicBezTo>
                    <a:pt x="704" y="1611"/>
                    <a:pt x="915" y="1688"/>
                    <a:pt x="1122" y="1688"/>
                  </a:cubicBezTo>
                  <a:cubicBezTo>
                    <a:pt x="1556" y="1688"/>
                    <a:pt x="1971" y="1352"/>
                    <a:pt x="1971" y="845"/>
                  </a:cubicBezTo>
                  <a:cubicBezTo>
                    <a:pt x="1967" y="380"/>
                    <a:pt x="1591" y="4"/>
                    <a:pt x="11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3" name="Google Shape;13463;p33"/>
            <p:cNvSpPr/>
            <p:nvPr/>
          </p:nvSpPr>
          <p:spPr>
            <a:xfrm>
              <a:off x="3849112" y="1990746"/>
              <a:ext cx="80321" cy="77380"/>
            </a:xfrm>
            <a:custGeom>
              <a:rect b="b" l="l" r="r" t="t"/>
              <a:pathLst>
                <a:path extrusionOk="0" h="2973" w="3086">
                  <a:moveTo>
                    <a:pt x="1485" y="401"/>
                  </a:moveTo>
                  <a:cubicBezTo>
                    <a:pt x="2453" y="404"/>
                    <a:pt x="2935" y="1572"/>
                    <a:pt x="2252" y="2255"/>
                  </a:cubicBezTo>
                  <a:cubicBezTo>
                    <a:pt x="2031" y="2475"/>
                    <a:pt x="1759" y="2574"/>
                    <a:pt x="1492" y="2574"/>
                  </a:cubicBezTo>
                  <a:cubicBezTo>
                    <a:pt x="934" y="2574"/>
                    <a:pt x="399" y="2140"/>
                    <a:pt x="401" y="1488"/>
                  </a:cubicBezTo>
                  <a:cubicBezTo>
                    <a:pt x="401" y="886"/>
                    <a:pt x="887" y="401"/>
                    <a:pt x="1485" y="401"/>
                  </a:cubicBezTo>
                  <a:close/>
                  <a:moveTo>
                    <a:pt x="1488" y="1"/>
                  </a:moveTo>
                  <a:cubicBezTo>
                    <a:pt x="1296" y="1"/>
                    <a:pt x="1102" y="38"/>
                    <a:pt x="919" y="116"/>
                  </a:cubicBezTo>
                  <a:cubicBezTo>
                    <a:pt x="363" y="344"/>
                    <a:pt x="0" y="886"/>
                    <a:pt x="0" y="1488"/>
                  </a:cubicBezTo>
                  <a:cubicBezTo>
                    <a:pt x="0" y="2308"/>
                    <a:pt x="665" y="2969"/>
                    <a:pt x="1485" y="2973"/>
                  </a:cubicBezTo>
                  <a:cubicBezTo>
                    <a:pt x="2087" y="2973"/>
                    <a:pt x="2629" y="2610"/>
                    <a:pt x="2857" y="2054"/>
                  </a:cubicBezTo>
                  <a:cubicBezTo>
                    <a:pt x="3086" y="1498"/>
                    <a:pt x="2959" y="861"/>
                    <a:pt x="2537" y="436"/>
                  </a:cubicBezTo>
                  <a:cubicBezTo>
                    <a:pt x="2253" y="152"/>
                    <a:pt x="1873" y="1"/>
                    <a:pt x="14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4" name="Google Shape;13464;p33"/>
            <p:cNvSpPr/>
            <p:nvPr/>
          </p:nvSpPr>
          <p:spPr>
            <a:xfrm>
              <a:off x="3742374" y="2208336"/>
              <a:ext cx="133677" cy="88415"/>
            </a:xfrm>
            <a:custGeom>
              <a:rect b="b" l="l" r="r" t="t"/>
              <a:pathLst>
                <a:path extrusionOk="0" h="3397" w="5136">
                  <a:moveTo>
                    <a:pt x="2587" y="0"/>
                  </a:moveTo>
                  <a:cubicBezTo>
                    <a:pt x="2490" y="0"/>
                    <a:pt x="2393" y="64"/>
                    <a:pt x="2388" y="193"/>
                  </a:cubicBezTo>
                  <a:lnTo>
                    <a:pt x="2388" y="1706"/>
                  </a:lnTo>
                  <a:lnTo>
                    <a:pt x="1336" y="1706"/>
                  </a:lnTo>
                  <a:cubicBezTo>
                    <a:pt x="1023" y="1706"/>
                    <a:pt x="734" y="1878"/>
                    <a:pt x="590" y="2153"/>
                  </a:cubicBezTo>
                  <a:lnTo>
                    <a:pt x="90" y="3096"/>
                  </a:lnTo>
                  <a:cubicBezTo>
                    <a:pt x="0" y="3256"/>
                    <a:pt x="136" y="3396"/>
                    <a:pt x="272" y="3396"/>
                  </a:cubicBezTo>
                  <a:cubicBezTo>
                    <a:pt x="339" y="3396"/>
                    <a:pt x="405" y="3363"/>
                    <a:pt x="446" y="3282"/>
                  </a:cubicBezTo>
                  <a:lnTo>
                    <a:pt x="945" y="2339"/>
                  </a:lnTo>
                  <a:cubicBezTo>
                    <a:pt x="1023" y="2195"/>
                    <a:pt x="1170" y="2103"/>
                    <a:pt x="1336" y="2103"/>
                  </a:cubicBezTo>
                  <a:lnTo>
                    <a:pt x="3844" y="2103"/>
                  </a:lnTo>
                  <a:cubicBezTo>
                    <a:pt x="4006" y="2103"/>
                    <a:pt x="4158" y="2195"/>
                    <a:pt x="4235" y="2339"/>
                  </a:cubicBezTo>
                  <a:lnTo>
                    <a:pt x="4731" y="3282"/>
                  </a:lnTo>
                  <a:cubicBezTo>
                    <a:pt x="4768" y="3351"/>
                    <a:pt x="4837" y="3390"/>
                    <a:pt x="4909" y="3390"/>
                  </a:cubicBezTo>
                  <a:cubicBezTo>
                    <a:pt x="4940" y="3390"/>
                    <a:pt x="4972" y="3383"/>
                    <a:pt x="5002" y="3366"/>
                  </a:cubicBezTo>
                  <a:cubicBezTo>
                    <a:pt x="5101" y="3314"/>
                    <a:pt x="5136" y="3194"/>
                    <a:pt x="5086" y="3096"/>
                  </a:cubicBezTo>
                  <a:lnTo>
                    <a:pt x="4590" y="2153"/>
                  </a:lnTo>
                  <a:cubicBezTo>
                    <a:pt x="4444" y="1877"/>
                    <a:pt x="4160" y="1706"/>
                    <a:pt x="3850" y="1706"/>
                  </a:cubicBezTo>
                  <a:cubicBezTo>
                    <a:pt x="3847" y="1706"/>
                    <a:pt x="3844" y="1706"/>
                    <a:pt x="3841" y="1706"/>
                  </a:cubicBezTo>
                  <a:lnTo>
                    <a:pt x="2789" y="1706"/>
                  </a:lnTo>
                  <a:lnTo>
                    <a:pt x="2789" y="193"/>
                  </a:lnTo>
                  <a:cubicBezTo>
                    <a:pt x="2782" y="64"/>
                    <a:pt x="2684" y="0"/>
                    <a:pt x="25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5" name="Google Shape;13465;p33"/>
            <p:cNvSpPr/>
            <p:nvPr/>
          </p:nvSpPr>
          <p:spPr>
            <a:xfrm>
              <a:off x="3828785" y="2080177"/>
              <a:ext cx="118295" cy="54788"/>
            </a:xfrm>
            <a:custGeom>
              <a:rect b="b" l="l" r="r" t="t"/>
              <a:pathLst>
                <a:path extrusionOk="0" h="2105" w="4545">
                  <a:moveTo>
                    <a:pt x="2265" y="1"/>
                  </a:moveTo>
                  <a:cubicBezTo>
                    <a:pt x="2168" y="1"/>
                    <a:pt x="2071" y="64"/>
                    <a:pt x="2066" y="191"/>
                  </a:cubicBezTo>
                  <a:lnTo>
                    <a:pt x="2066" y="849"/>
                  </a:lnTo>
                  <a:lnTo>
                    <a:pt x="940" y="849"/>
                  </a:lnTo>
                  <a:cubicBezTo>
                    <a:pt x="707" y="849"/>
                    <a:pt x="493" y="976"/>
                    <a:pt x="384" y="1183"/>
                  </a:cubicBezTo>
                  <a:lnTo>
                    <a:pt x="53" y="1809"/>
                  </a:lnTo>
                  <a:cubicBezTo>
                    <a:pt x="0" y="1908"/>
                    <a:pt x="39" y="2031"/>
                    <a:pt x="137" y="2080"/>
                  </a:cubicBezTo>
                  <a:cubicBezTo>
                    <a:pt x="168" y="2097"/>
                    <a:pt x="200" y="2104"/>
                    <a:pt x="231" y="2104"/>
                  </a:cubicBezTo>
                  <a:cubicBezTo>
                    <a:pt x="303" y="2104"/>
                    <a:pt x="372" y="2065"/>
                    <a:pt x="408" y="1999"/>
                  </a:cubicBezTo>
                  <a:lnTo>
                    <a:pt x="743" y="1370"/>
                  </a:lnTo>
                  <a:cubicBezTo>
                    <a:pt x="780" y="1298"/>
                    <a:pt x="854" y="1250"/>
                    <a:pt x="935" y="1250"/>
                  </a:cubicBezTo>
                  <a:cubicBezTo>
                    <a:pt x="937" y="1250"/>
                    <a:pt x="940" y="1250"/>
                    <a:pt x="943" y="1250"/>
                  </a:cubicBezTo>
                  <a:lnTo>
                    <a:pt x="3593" y="1250"/>
                  </a:lnTo>
                  <a:cubicBezTo>
                    <a:pt x="3595" y="1250"/>
                    <a:pt x="3598" y="1250"/>
                    <a:pt x="3601" y="1250"/>
                  </a:cubicBezTo>
                  <a:cubicBezTo>
                    <a:pt x="3682" y="1250"/>
                    <a:pt x="3756" y="1298"/>
                    <a:pt x="3797" y="1370"/>
                  </a:cubicBezTo>
                  <a:lnTo>
                    <a:pt x="4127" y="1999"/>
                  </a:lnTo>
                  <a:cubicBezTo>
                    <a:pt x="4170" y="2063"/>
                    <a:pt x="4230" y="2090"/>
                    <a:pt x="4289" y="2090"/>
                  </a:cubicBezTo>
                  <a:cubicBezTo>
                    <a:pt x="4418" y="2090"/>
                    <a:pt x="4544" y="1964"/>
                    <a:pt x="4479" y="1809"/>
                  </a:cubicBezTo>
                  <a:lnTo>
                    <a:pt x="4148" y="1183"/>
                  </a:lnTo>
                  <a:cubicBezTo>
                    <a:pt x="4039" y="976"/>
                    <a:pt x="3825" y="845"/>
                    <a:pt x="3593" y="845"/>
                  </a:cubicBezTo>
                  <a:lnTo>
                    <a:pt x="2467" y="845"/>
                  </a:lnTo>
                  <a:lnTo>
                    <a:pt x="2467" y="191"/>
                  </a:lnTo>
                  <a:cubicBezTo>
                    <a:pt x="2460" y="64"/>
                    <a:pt x="2362" y="1"/>
                    <a:pt x="22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6" name="Google Shape;13466;p33"/>
            <p:cNvSpPr/>
            <p:nvPr/>
          </p:nvSpPr>
          <p:spPr>
            <a:xfrm>
              <a:off x="3898799" y="2208336"/>
              <a:ext cx="133755" cy="88285"/>
            </a:xfrm>
            <a:custGeom>
              <a:rect b="b" l="l" r="r" t="t"/>
              <a:pathLst>
                <a:path extrusionOk="0" h="3392" w="5139">
                  <a:moveTo>
                    <a:pt x="2575" y="0"/>
                  </a:moveTo>
                  <a:cubicBezTo>
                    <a:pt x="2478" y="0"/>
                    <a:pt x="2380" y="64"/>
                    <a:pt x="2373" y="193"/>
                  </a:cubicBezTo>
                  <a:lnTo>
                    <a:pt x="2373" y="1706"/>
                  </a:lnTo>
                  <a:lnTo>
                    <a:pt x="1321" y="1706"/>
                  </a:lnTo>
                  <a:cubicBezTo>
                    <a:pt x="1008" y="1706"/>
                    <a:pt x="723" y="1878"/>
                    <a:pt x="575" y="2153"/>
                  </a:cubicBezTo>
                  <a:lnTo>
                    <a:pt x="79" y="3096"/>
                  </a:lnTo>
                  <a:cubicBezTo>
                    <a:pt x="1" y="3252"/>
                    <a:pt x="131" y="3387"/>
                    <a:pt x="264" y="3387"/>
                  </a:cubicBezTo>
                  <a:cubicBezTo>
                    <a:pt x="328" y="3387"/>
                    <a:pt x="392" y="3356"/>
                    <a:pt x="435" y="3282"/>
                  </a:cubicBezTo>
                  <a:lnTo>
                    <a:pt x="931" y="2339"/>
                  </a:lnTo>
                  <a:cubicBezTo>
                    <a:pt x="1008" y="2195"/>
                    <a:pt x="1156" y="2103"/>
                    <a:pt x="1321" y="2103"/>
                  </a:cubicBezTo>
                  <a:lnTo>
                    <a:pt x="3826" y="2103"/>
                  </a:lnTo>
                  <a:cubicBezTo>
                    <a:pt x="3992" y="2103"/>
                    <a:pt x="4143" y="2195"/>
                    <a:pt x="4220" y="2339"/>
                  </a:cubicBezTo>
                  <a:lnTo>
                    <a:pt x="4717" y="3282"/>
                  </a:lnTo>
                  <a:cubicBezTo>
                    <a:pt x="4752" y="3349"/>
                    <a:pt x="4819" y="3391"/>
                    <a:pt x="4892" y="3391"/>
                  </a:cubicBezTo>
                  <a:cubicBezTo>
                    <a:pt x="5044" y="3388"/>
                    <a:pt x="5139" y="3229"/>
                    <a:pt x="5068" y="3096"/>
                  </a:cubicBezTo>
                  <a:lnTo>
                    <a:pt x="4572" y="2153"/>
                  </a:lnTo>
                  <a:cubicBezTo>
                    <a:pt x="4425" y="1878"/>
                    <a:pt x="4140" y="1706"/>
                    <a:pt x="3826" y="1706"/>
                  </a:cubicBezTo>
                  <a:lnTo>
                    <a:pt x="2774" y="1706"/>
                  </a:lnTo>
                  <a:lnTo>
                    <a:pt x="2774" y="193"/>
                  </a:lnTo>
                  <a:cubicBezTo>
                    <a:pt x="2769" y="64"/>
                    <a:pt x="2672" y="0"/>
                    <a:pt x="2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67" name="Google Shape;13467;p33"/>
          <p:cNvGrpSpPr/>
          <p:nvPr/>
        </p:nvGrpSpPr>
        <p:grpSpPr>
          <a:xfrm>
            <a:off x="1319656" y="2442662"/>
            <a:ext cx="457173" cy="335364"/>
            <a:chOff x="1319656" y="2442662"/>
            <a:chExt cx="457173" cy="335364"/>
          </a:xfrm>
        </p:grpSpPr>
        <p:sp>
          <p:nvSpPr>
            <p:cNvPr id="13468" name="Google Shape;13468;p33"/>
            <p:cNvSpPr/>
            <p:nvPr/>
          </p:nvSpPr>
          <p:spPr>
            <a:xfrm>
              <a:off x="1605360" y="2463900"/>
              <a:ext cx="35762" cy="78603"/>
            </a:xfrm>
            <a:custGeom>
              <a:rect b="b" l="l" r="r" t="t"/>
              <a:pathLst>
                <a:path extrusionOk="0" h="3020" w="1374">
                  <a:moveTo>
                    <a:pt x="824" y="0"/>
                  </a:moveTo>
                  <a:cubicBezTo>
                    <a:pt x="370" y="0"/>
                    <a:pt x="1" y="370"/>
                    <a:pt x="1" y="824"/>
                  </a:cubicBezTo>
                  <a:lnTo>
                    <a:pt x="1" y="1017"/>
                  </a:lnTo>
                  <a:cubicBezTo>
                    <a:pt x="1" y="1253"/>
                    <a:pt x="40" y="1489"/>
                    <a:pt x="114" y="1714"/>
                  </a:cubicBezTo>
                  <a:lnTo>
                    <a:pt x="550" y="3019"/>
                  </a:lnTo>
                  <a:lnTo>
                    <a:pt x="1373" y="3019"/>
                  </a:lnTo>
                  <a:lnTo>
                    <a:pt x="1373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9" name="Google Shape;13469;p33"/>
            <p:cNvSpPr/>
            <p:nvPr/>
          </p:nvSpPr>
          <p:spPr>
            <a:xfrm>
              <a:off x="1619649" y="2456742"/>
              <a:ext cx="85761" cy="85761"/>
            </a:xfrm>
            <a:custGeom>
              <a:rect b="b" l="l" r="r" t="t"/>
              <a:pathLst>
                <a:path extrusionOk="0" h="3295" w="3295">
                  <a:moveTo>
                    <a:pt x="824" y="1"/>
                  </a:moveTo>
                  <a:cubicBezTo>
                    <a:pt x="370" y="1"/>
                    <a:pt x="1" y="370"/>
                    <a:pt x="1" y="824"/>
                  </a:cubicBezTo>
                  <a:cubicBezTo>
                    <a:pt x="1" y="1127"/>
                    <a:pt x="247" y="1373"/>
                    <a:pt x="550" y="1373"/>
                  </a:cubicBezTo>
                  <a:lnTo>
                    <a:pt x="2749" y="3294"/>
                  </a:lnTo>
                  <a:lnTo>
                    <a:pt x="3231" y="1595"/>
                  </a:lnTo>
                  <a:cubicBezTo>
                    <a:pt x="3273" y="1447"/>
                    <a:pt x="3294" y="1296"/>
                    <a:pt x="3294" y="1144"/>
                  </a:cubicBezTo>
                  <a:lnTo>
                    <a:pt x="3294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0" name="Google Shape;13470;p33"/>
            <p:cNvSpPr/>
            <p:nvPr/>
          </p:nvSpPr>
          <p:spPr>
            <a:xfrm>
              <a:off x="1633938" y="2563898"/>
              <a:ext cx="42893" cy="42893"/>
            </a:xfrm>
            <a:custGeom>
              <a:rect b="b" l="l" r="r" t="t"/>
              <a:pathLst>
                <a:path extrusionOk="0" h="1648" w="1648">
                  <a:moveTo>
                    <a:pt x="1" y="0"/>
                  </a:moveTo>
                  <a:lnTo>
                    <a:pt x="1" y="1647"/>
                  </a:lnTo>
                  <a:lnTo>
                    <a:pt x="1647" y="1647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1" name="Google Shape;13471;p33"/>
            <p:cNvSpPr/>
            <p:nvPr/>
          </p:nvSpPr>
          <p:spPr>
            <a:xfrm>
              <a:off x="1583939" y="2581206"/>
              <a:ext cx="142969" cy="125583"/>
            </a:xfrm>
            <a:custGeom>
              <a:rect b="b" l="l" r="r" t="t"/>
              <a:pathLst>
                <a:path extrusionOk="0" h="4825" w="5493">
                  <a:moveTo>
                    <a:pt x="1922" y="0"/>
                  </a:moveTo>
                  <a:lnTo>
                    <a:pt x="599" y="380"/>
                  </a:lnTo>
                  <a:cubicBezTo>
                    <a:pt x="243" y="479"/>
                    <a:pt x="1" y="803"/>
                    <a:pt x="1" y="1172"/>
                  </a:cubicBezTo>
                  <a:lnTo>
                    <a:pt x="1" y="4824"/>
                  </a:lnTo>
                  <a:lnTo>
                    <a:pt x="4395" y="4824"/>
                  </a:lnTo>
                  <a:cubicBezTo>
                    <a:pt x="5000" y="4824"/>
                    <a:pt x="5493" y="4332"/>
                    <a:pt x="5493" y="3723"/>
                  </a:cubicBezTo>
                  <a:lnTo>
                    <a:pt x="5493" y="1169"/>
                  </a:lnTo>
                  <a:cubicBezTo>
                    <a:pt x="5493" y="803"/>
                    <a:pt x="5247" y="479"/>
                    <a:pt x="4891" y="380"/>
                  </a:cubicBezTo>
                  <a:lnTo>
                    <a:pt x="3568" y="0"/>
                  </a:lnTo>
                  <a:lnTo>
                    <a:pt x="3245" y="387"/>
                  </a:lnTo>
                  <a:cubicBezTo>
                    <a:pt x="3114" y="542"/>
                    <a:pt x="2930" y="620"/>
                    <a:pt x="2745" y="620"/>
                  </a:cubicBezTo>
                  <a:cubicBezTo>
                    <a:pt x="2560" y="620"/>
                    <a:pt x="2376" y="542"/>
                    <a:pt x="2245" y="387"/>
                  </a:cubicBezTo>
                  <a:lnTo>
                    <a:pt x="1922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2" name="Google Shape;13472;p33"/>
            <p:cNvSpPr/>
            <p:nvPr/>
          </p:nvSpPr>
          <p:spPr>
            <a:xfrm>
              <a:off x="1612517" y="2492556"/>
              <a:ext cx="85839" cy="78499"/>
            </a:xfrm>
            <a:custGeom>
              <a:rect b="b" l="l" r="r" t="t"/>
              <a:pathLst>
                <a:path extrusionOk="0" h="3016" w="3298">
                  <a:moveTo>
                    <a:pt x="1043" y="0"/>
                  </a:moveTo>
                  <a:cubicBezTo>
                    <a:pt x="900" y="0"/>
                    <a:pt x="761" y="57"/>
                    <a:pt x="658" y="162"/>
                  </a:cubicBezTo>
                  <a:lnTo>
                    <a:pt x="387" y="433"/>
                  </a:lnTo>
                  <a:cubicBezTo>
                    <a:pt x="141" y="680"/>
                    <a:pt x="0" y="1017"/>
                    <a:pt x="0" y="1369"/>
                  </a:cubicBezTo>
                  <a:cubicBezTo>
                    <a:pt x="0" y="2277"/>
                    <a:pt x="739" y="3016"/>
                    <a:pt x="1647" y="3016"/>
                  </a:cubicBezTo>
                  <a:cubicBezTo>
                    <a:pt x="2555" y="3016"/>
                    <a:pt x="3294" y="2281"/>
                    <a:pt x="3294" y="1369"/>
                  </a:cubicBezTo>
                  <a:lnTo>
                    <a:pt x="3294" y="1017"/>
                  </a:lnTo>
                  <a:cubicBezTo>
                    <a:pt x="3297" y="873"/>
                    <a:pt x="3237" y="732"/>
                    <a:pt x="3135" y="630"/>
                  </a:cubicBezTo>
                  <a:cubicBezTo>
                    <a:pt x="2710" y="215"/>
                    <a:pt x="1936" y="29"/>
                    <a:pt x="1056" y="1"/>
                  </a:cubicBezTo>
                  <a:cubicBezTo>
                    <a:pt x="1052" y="0"/>
                    <a:pt x="1047" y="0"/>
                    <a:pt x="1043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3" name="Google Shape;13473;p33"/>
            <p:cNvSpPr/>
            <p:nvPr/>
          </p:nvSpPr>
          <p:spPr>
            <a:xfrm>
              <a:off x="1612517" y="2492556"/>
              <a:ext cx="85552" cy="76859"/>
            </a:xfrm>
            <a:custGeom>
              <a:rect b="b" l="l" r="r" t="t"/>
              <a:pathLst>
                <a:path extrusionOk="0" h="2953" w="3287">
                  <a:moveTo>
                    <a:pt x="1044" y="0"/>
                  </a:moveTo>
                  <a:cubicBezTo>
                    <a:pt x="900" y="0"/>
                    <a:pt x="761" y="60"/>
                    <a:pt x="658" y="162"/>
                  </a:cubicBezTo>
                  <a:lnTo>
                    <a:pt x="387" y="433"/>
                  </a:lnTo>
                  <a:cubicBezTo>
                    <a:pt x="138" y="680"/>
                    <a:pt x="0" y="1017"/>
                    <a:pt x="0" y="1369"/>
                  </a:cubicBezTo>
                  <a:cubicBezTo>
                    <a:pt x="0" y="2105"/>
                    <a:pt x="486" y="2748"/>
                    <a:pt x="1190" y="2953"/>
                  </a:cubicBezTo>
                  <a:cubicBezTo>
                    <a:pt x="954" y="2661"/>
                    <a:pt x="824" y="2298"/>
                    <a:pt x="824" y="1922"/>
                  </a:cubicBezTo>
                  <a:lnTo>
                    <a:pt x="824" y="1369"/>
                  </a:lnTo>
                  <a:cubicBezTo>
                    <a:pt x="824" y="1063"/>
                    <a:pt x="1070" y="819"/>
                    <a:pt x="1373" y="819"/>
                  </a:cubicBezTo>
                  <a:cubicBezTo>
                    <a:pt x="1383" y="819"/>
                    <a:pt x="1394" y="820"/>
                    <a:pt x="1404" y="820"/>
                  </a:cubicBezTo>
                  <a:cubicBezTo>
                    <a:pt x="1960" y="856"/>
                    <a:pt x="2780" y="951"/>
                    <a:pt x="3287" y="1193"/>
                  </a:cubicBezTo>
                  <a:cubicBezTo>
                    <a:pt x="3269" y="1077"/>
                    <a:pt x="3220" y="715"/>
                    <a:pt x="3135" y="630"/>
                  </a:cubicBezTo>
                  <a:cubicBezTo>
                    <a:pt x="2710" y="215"/>
                    <a:pt x="1932" y="29"/>
                    <a:pt x="1056" y="1"/>
                  </a:cubicBezTo>
                  <a:cubicBezTo>
                    <a:pt x="1052" y="0"/>
                    <a:pt x="1048" y="0"/>
                    <a:pt x="1044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4" name="Google Shape;13474;p33"/>
            <p:cNvSpPr/>
            <p:nvPr/>
          </p:nvSpPr>
          <p:spPr>
            <a:xfrm>
              <a:off x="1633938" y="2599425"/>
              <a:ext cx="92970" cy="107363"/>
            </a:xfrm>
            <a:custGeom>
              <a:rect b="b" l="l" r="r" t="t"/>
              <a:pathLst>
                <a:path extrusionOk="0" h="4125" w="3572">
                  <a:moveTo>
                    <a:pt x="3417" y="1"/>
                  </a:moveTo>
                  <a:lnTo>
                    <a:pt x="2713" y="708"/>
                  </a:lnTo>
                  <a:cubicBezTo>
                    <a:pt x="2559" y="859"/>
                    <a:pt x="2471" y="1070"/>
                    <a:pt x="2474" y="1288"/>
                  </a:cubicBezTo>
                  <a:lnTo>
                    <a:pt x="2474" y="2752"/>
                  </a:lnTo>
                  <a:lnTo>
                    <a:pt x="1" y="2752"/>
                  </a:lnTo>
                  <a:lnTo>
                    <a:pt x="1" y="4124"/>
                  </a:lnTo>
                  <a:lnTo>
                    <a:pt x="2474" y="4124"/>
                  </a:lnTo>
                  <a:cubicBezTo>
                    <a:pt x="3079" y="4124"/>
                    <a:pt x="3572" y="3632"/>
                    <a:pt x="3572" y="3023"/>
                  </a:cubicBezTo>
                  <a:lnTo>
                    <a:pt x="3572" y="469"/>
                  </a:lnTo>
                  <a:cubicBezTo>
                    <a:pt x="3568" y="300"/>
                    <a:pt x="3516" y="138"/>
                    <a:pt x="3417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5" name="Google Shape;13475;p33"/>
            <p:cNvSpPr/>
            <p:nvPr/>
          </p:nvSpPr>
          <p:spPr>
            <a:xfrm>
              <a:off x="1569650" y="2628186"/>
              <a:ext cx="100024" cy="71445"/>
            </a:xfrm>
            <a:custGeom>
              <a:rect b="b" l="l" r="r" t="t"/>
              <a:pathLst>
                <a:path extrusionOk="0" h="2745" w="3843">
                  <a:moveTo>
                    <a:pt x="275" y="0"/>
                  </a:moveTo>
                  <a:cubicBezTo>
                    <a:pt x="124" y="0"/>
                    <a:pt x="1" y="124"/>
                    <a:pt x="1" y="275"/>
                  </a:cubicBezTo>
                  <a:lnTo>
                    <a:pt x="1" y="2470"/>
                  </a:lnTo>
                  <a:cubicBezTo>
                    <a:pt x="1" y="2622"/>
                    <a:pt x="124" y="2745"/>
                    <a:pt x="275" y="2745"/>
                  </a:cubicBezTo>
                  <a:lnTo>
                    <a:pt x="3568" y="2745"/>
                  </a:lnTo>
                  <a:cubicBezTo>
                    <a:pt x="3720" y="2745"/>
                    <a:pt x="3843" y="2622"/>
                    <a:pt x="3843" y="2470"/>
                  </a:cubicBezTo>
                  <a:lnTo>
                    <a:pt x="3843" y="275"/>
                  </a:lnTo>
                  <a:cubicBezTo>
                    <a:pt x="3843" y="124"/>
                    <a:pt x="3720" y="0"/>
                    <a:pt x="3568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6" name="Google Shape;13476;p33"/>
            <p:cNvSpPr/>
            <p:nvPr/>
          </p:nvSpPr>
          <p:spPr>
            <a:xfrm>
              <a:off x="1383944" y="2571029"/>
              <a:ext cx="142891" cy="128602"/>
            </a:xfrm>
            <a:custGeom>
              <a:rect b="b" l="l" r="r" t="t"/>
              <a:pathLst>
                <a:path extrusionOk="0" h="4941" w="5490">
                  <a:moveTo>
                    <a:pt x="1921" y="1"/>
                  </a:moveTo>
                  <a:lnTo>
                    <a:pt x="1921" y="135"/>
                  </a:lnTo>
                  <a:cubicBezTo>
                    <a:pt x="1921" y="381"/>
                    <a:pt x="1759" y="595"/>
                    <a:pt x="1524" y="662"/>
                  </a:cubicBezTo>
                  <a:lnTo>
                    <a:pt x="598" y="926"/>
                  </a:lnTo>
                  <a:cubicBezTo>
                    <a:pt x="243" y="1028"/>
                    <a:pt x="0" y="1352"/>
                    <a:pt x="0" y="1718"/>
                  </a:cubicBezTo>
                  <a:lnTo>
                    <a:pt x="0" y="4117"/>
                  </a:lnTo>
                  <a:cubicBezTo>
                    <a:pt x="0" y="4571"/>
                    <a:pt x="370" y="4941"/>
                    <a:pt x="824" y="4941"/>
                  </a:cubicBezTo>
                  <a:lnTo>
                    <a:pt x="4666" y="4941"/>
                  </a:lnTo>
                  <a:cubicBezTo>
                    <a:pt x="5120" y="4941"/>
                    <a:pt x="5489" y="4571"/>
                    <a:pt x="5489" y="4117"/>
                  </a:cubicBezTo>
                  <a:lnTo>
                    <a:pt x="5489" y="1718"/>
                  </a:lnTo>
                  <a:cubicBezTo>
                    <a:pt x="5489" y="1352"/>
                    <a:pt x="5246" y="1028"/>
                    <a:pt x="4891" y="926"/>
                  </a:cubicBezTo>
                  <a:lnTo>
                    <a:pt x="3969" y="662"/>
                  </a:lnTo>
                  <a:cubicBezTo>
                    <a:pt x="3733" y="595"/>
                    <a:pt x="3572" y="377"/>
                    <a:pt x="3572" y="131"/>
                  </a:cubicBezTo>
                  <a:lnTo>
                    <a:pt x="3572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7" name="Google Shape;13477;p33"/>
            <p:cNvSpPr/>
            <p:nvPr/>
          </p:nvSpPr>
          <p:spPr>
            <a:xfrm>
              <a:off x="1383944" y="2603459"/>
              <a:ext cx="28604" cy="96172"/>
            </a:xfrm>
            <a:custGeom>
              <a:rect b="b" l="l" r="r" t="t"/>
              <a:pathLst>
                <a:path extrusionOk="0" h="3695" w="1099">
                  <a:moveTo>
                    <a:pt x="152" y="0"/>
                  </a:moveTo>
                  <a:cubicBezTo>
                    <a:pt x="53" y="138"/>
                    <a:pt x="0" y="303"/>
                    <a:pt x="0" y="472"/>
                  </a:cubicBezTo>
                  <a:lnTo>
                    <a:pt x="0" y="2868"/>
                  </a:lnTo>
                  <a:cubicBezTo>
                    <a:pt x="0" y="3325"/>
                    <a:pt x="370" y="3695"/>
                    <a:pt x="824" y="3695"/>
                  </a:cubicBezTo>
                  <a:lnTo>
                    <a:pt x="1098" y="3695"/>
                  </a:lnTo>
                  <a:lnTo>
                    <a:pt x="1098" y="950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8" name="Google Shape;13478;p33"/>
            <p:cNvSpPr/>
            <p:nvPr/>
          </p:nvSpPr>
          <p:spPr>
            <a:xfrm>
              <a:off x="1498231" y="2603459"/>
              <a:ext cx="28604" cy="96172"/>
            </a:xfrm>
            <a:custGeom>
              <a:rect b="b" l="l" r="r" t="t"/>
              <a:pathLst>
                <a:path extrusionOk="0" h="3695" w="1099">
                  <a:moveTo>
                    <a:pt x="947" y="0"/>
                  </a:moveTo>
                  <a:lnTo>
                    <a:pt x="0" y="950"/>
                  </a:lnTo>
                  <a:lnTo>
                    <a:pt x="0" y="3695"/>
                  </a:lnTo>
                  <a:lnTo>
                    <a:pt x="275" y="3695"/>
                  </a:lnTo>
                  <a:cubicBezTo>
                    <a:pt x="729" y="3695"/>
                    <a:pt x="1098" y="3325"/>
                    <a:pt x="1098" y="2868"/>
                  </a:cubicBezTo>
                  <a:lnTo>
                    <a:pt x="1098" y="472"/>
                  </a:lnTo>
                  <a:cubicBezTo>
                    <a:pt x="1098" y="303"/>
                    <a:pt x="1045" y="138"/>
                    <a:pt x="94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9" name="Google Shape;13479;p33"/>
            <p:cNvSpPr/>
            <p:nvPr/>
          </p:nvSpPr>
          <p:spPr>
            <a:xfrm>
              <a:off x="1421033" y="2571029"/>
              <a:ext cx="68713" cy="21473"/>
            </a:xfrm>
            <a:custGeom>
              <a:rect b="b" l="l" r="r" t="t"/>
              <a:pathLst>
                <a:path extrusionOk="0" h="825" w="2640">
                  <a:moveTo>
                    <a:pt x="496" y="1"/>
                  </a:moveTo>
                  <a:lnTo>
                    <a:pt x="496" y="138"/>
                  </a:lnTo>
                  <a:cubicBezTo>
                    <a:pt x="496" y="381"/>
                    <a:pt x="334" y="595"/>
                    <a:pt x="99" y="666"/>
                  </a:cubicBezTo>
                  <a:lnTo>
                    <a:pt x="0" y="690"/>
                  </a:lnTo>
                  <a:cubicBezTo>
                    <a:pt x="437" y="778"/>
                    <a:pt x="876" y="821"/>
                    <a:pt x="1320" y="824"/>
                  </a:cubicBezTo>
                  <a:cubicBezTo>
                    <a:pt x="1763" y="821"/>
                    <a:pt x="2203" y="778"/>
                    <a:pt x="2639" y="690"/>
                  </a:cubicBezTo>
                  <a:lnTo>
                    <a:pt x="2548" y="666"/>
                  </a:lnTo>
                  <a:cubicBezTo>
                    <a:pt x="2308" y="599"/>
                    <a:pt x="2147" y="377"/>
                    <a:pt x="2150" y="131"/>
                  </a:cubicBezTo>
                  <a:lnTo>
                    <a:pt x="2150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0" name="Google Shape;13480;p33"/>
            <p:cNvSpPr/>
            <p:nvPr/>
          </p:nvSpPr>
          <p:spPr>
            <a:xfrm>
              <a:off x="1392455" y="2449611"/>
              <a:ext cx="125843" cy="128602"/>
            </a:xfrm>
            <a:custGeom>
              <a:rect b="b" l="l" r="r" t="t"/>
              <a:pathLst>
                <a:path extrusionOk="0" h="4941" w="4835">
                  <a:moveTo>
                    <a:pt x="2418" y="0"/>
                  </a:moveTo>
                  <a:cubicBezTo>
                    <a:pt x="1355" y="0"/>
                    <a:pt x="570" y="873"/>
                    <a:pt x="497" y="1943"/>
                  </a:cubicBezTo>
                  <a:cubicBezTo>
                    <a:pt x="458" y="2502"/>
                    <a:pt x="278" y="3572"/>
                    <a:pt x="50" y="4201"/>
                  </a:cubicBezTo>
                  <a:cubicBezTo>
                    <a:pt x="0" y="4342"/>
                    <a:pt x="74" y="4497"/>
                    <a:pt x="215" y="4550"/>
                  </a:cubicBezTo>
                  <a:cubicBezTo>
                    <a:pt x="922" y="4800"/>
                    <a:pt x="1668" y="4933"/>
                    <a:pt x="2418" y="4940"/>
                  </a:cubicBezTo>
                  <a:cubicBezTo>
                    <a:pt x="3167" y="4933"/>
                    <a:pt x="3913" y="4800"/>
                    <a:pt x="4620" y="4550"/>
                  </a:cubicBezTo>
                  <a:cubicBezTo>
                    <a:pt x="4761" y="4497"/>
                    <a:pt x="4835" y="4342"/>
                    <a:pt x="4786" y="4201"/>
                  </a:cubicBezTo>
                  <a:cubicBezTo>
                    <a:pt x="4557" y="3572"/>
                    <a:pt x="4377" y="2502"/>
                    <a:pt x="4339" y="1943"/>
                  </a:cubicBezTo>
                  <a:cubicBezTo>
                    <a:pt x="4265" y="873"/>
                    <a:pt x="3480" y="0"/>
                    <a:pt x="241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1" name="Google Shape;13481;p33"/>
            <p:cNvSpPr/>
            <p:nvPr/>
          </p:nvSpPr>
          <p:spPr>
            <a:xfrm>
              <a:off x="1392455" y="2449611"/>
              <a:ext cx="76677" cy="126025"/>
            </a:xfrm>
            <a:custGeom>
              <a:rect b="b" l="l" r="r" t="t"/>
              <a:pathLst>
                <a:path extrusionOk="0" h="4842" w="2946">
                  <a:moveTo>
                    <a:pt x="2418" y="0"/>
                  </a:moveTo>
                  <a:cubicBezTo>
                    <a:pt x="1359" y="0"/>
                    <a:pt x="570" y="873"/>
                    <a:pt x="497" y="1946"/>
                  </a:cubicBezTo>
                  <a:cubicBezTo>
                    <a:pt x="458" y="2502"/>
                    <a:pt x="278" y="3572"/>
                    <a:pt x="50" y="4205"/>
                  </a:cubicBezTo>
                  <a:cubicBezTo>
                    <a:pt x="0" y="4342"/>
                    <a:pt x="74" y="4497"/>
                    <a:pt x="215" y="4550"/>
                  </a:cubicBezTo>
                  <a:cubicBezTo>
                    <a:pt x="577" y="4676"/>
                    <a:pt x="950" y="4775"/>
                    <a:pt x="1330" y="4842"/>
                  </a:cubicBezTo>
                  <a:cubicBezTo>
                    <a:pt x="1320" y="4786"/>
                    <a:pt x="1320" y="4726"/>
                    <a:pt x="1334" y="4669"/>
                  </a:cubicBezTo>
                  <a:cubicBezTo>
                    <a:pt x="1531" y="3969"/>
                    <a:pt x="1686" y="2780"/>
                    <a:pt x="1721" y="2161"/>
                  </a:cubicBezTo>
                  <a:cubicBezTo>
                    <a:pt x="1774" y="1169"/>
                    <a:pt x="2256" y="328"/>
                    <a:pt x="2945" y="78"/>
                  </a:cubicBezTo>
                  <a:cubicBezTo>
                    <a:pt x="2777" y="25"/>
                    <a:pt x="2597" y="0"/>
                    <a:pt x="241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2" name="Google Shape;13482;p33"/>
            <p:cNvSpPr/>
            <p:nvPr/>
          </p:nvSpPr>
          <p:spPr>
            <a:xfrm>
              <a:off x="1341076" y="2699605"/>
              <a:ext cx="414332" cy="28604"/>
            </a:xfrm>
            <a:custGeom>
              <a:rect b="b" l="l" r="r" t="t"/>
              <a:pathLst>
                <a:path extrusionOk="0" h="1099" w="15919">
                  <a:moveTo>
                    <a:pt x="1" y="1"/>
                  </a:moveTo>
                  <a:lnTo>
                    <a:pt x="1" y="1099"/>
                  </a:lnTo>
                  <a:lnTo>
                    <a:pt x="15918" y="1099"/>
                  </a:lnTo>
                  <a:lnTo>
                    <a:pt x="15918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3" name="Google Shape;13483;p33"/>
            <p:cNvSpPr/>
            <p:nvPr/>
          </p:nvSpPr>
          <p:spPr>
            <a:xfrm>
              <a:off x="1412522" y="2628186"/>
              <a:ext cx="85735" cy="114313"/>
            </a:xfrm>
            <a:custGeom>
              <a:rect b="b" l="l" r="r" t="t"/>
              <a:pathLst>
                <a:path extrusionOk="0" h="4392" w="3294">
                  <a:moveTo>
                    <a:pt x="549" y="0"/>
                  </a:moveTo>
                  <a:cubicBezTo>
                    <a:pt x="246" y="0"/>
                    <a:pt x="0" y="247"/>
                    <a:pt x="0" y="549"/>
                  </a:cubicBezTo>
                  <a:lnTo>
                    <a:pt x="0" y="4391"/>
                  </a:lnTo>
                  <a:lnTo>
                    <a:pt x="3293" y="4391"/>
                  </a:lnTo>
                  <a:lnTo>
                    <a:pt x="3293" y="549"/>
                  </a:lnTo>
                  <a:cubicBezTo>
                    <a:pt x="3293" y="247"/>
                    <a:pt x="3047" y="0"/>
                    <a:pt x="2744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4" name="Google Shape;13484;p33"/>
            <p:cNvSpPr/>
            <p:nvPr/>
          </p:nvSpPr>
          <p:spPr>
            <a:xfrm>
              <a:off x="1627431" y="2485607"/>
              <a:ext cx="57078" cy="20380"/>
            </a:xfrm>
            <a:custGeom>
              <a:rect b="b" l="l" r="r" t="t"/>
              <a:pathLst>
                <a:path extrusionOk="0" h="783" w="2193">
                  <a:moveTo>
                    <a:pt x="261" y="0"/>
                  </a:moveTo>
                  <a:cubicBezTo>
                    <a:pt x="117" y="0"/>
                    <a:pt x="1" y="113"/>
                    <a:pt x="1" y="257"/>
                  </a:cubicBezTo>
                  <a:cubicBezTo>
                    <a:pt x="1" y="398"/>
                    <a:pt x="117" y="514"/>
                    <a:pt x="261" y="514"/>
                  </a:cubicBezTo>
                  <a:cubicBezTo>
                    <a:pt x="271" y="514"/>
                    <a:pt x="282" y="514"/>
                    <a:pt x="293" y="514"/>
                  </a:cubicBezTo>
                  <a:cubicBezTo>
                    <a:pt x="604" y="514"/>
                    <a:pt x="1401" y="563"/>
                    <a:pt x="1792" y="760"/>
                  </a:cubicBezTo>
                  <a:cubicBezTo>
                    <a:pt x="1826" y="775"/>
                    <a:pt x="1862" y="783"/>
                    <a:pt x="1898" y="783"/>
                  </a:cubicBezTo>
                  <a:cubicBezTo>
                    <a:pt x="1994" y="783"/>
                    <a:pt x="2086" y="730"/>
                    <a:pt x="2130" y="641"/>
                  </a:cubicBezTo>
                  <a:cubicBezTo>
                    <a:pt x="2193" y="517"/>
                    <a:pt x="2144" y="366"/>
                    <a:pt x="2024" y="299"/>
                  </a:cubicBezTo>
                  <a:cubicBezTo>
                    <a:pt x="1426" y="0"/>
                    <a:pt x="303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5" name="Google Shape;13485;p33"/>
            <p:cNvSpPr/>
            <p:nvPr/>
          </p:nvSpPr>
          <p:spPr>
            <a:xfrm>
              <a:off x="1319656" y="2442662"/>
              <a:ext cx="457173" cy="335364"/>
            </a:xfrm>
            <a:custGeom>
              <a:rect b="b" l="l" r="r" t="t"/>
              <a:pathLst>
                <a:path extrusionOk="0" h="12885" w="17565">
                  <a:moveTo>
                    <a:pt x="14574" y="788"/>
                  </a:moveTo>
                  <a:lnTo>
                    <a:pt x="14574" y="1854"/>
                  </a:lnTo>
                  <a:cubicBezTo>
                    <a:pt x="14574" y="2030"/>
                    <a:pt x="14532" y="2199"/>
                    <a:pt x="14458" y="2354"/>
                  </a:cubicBezTo>
                  <a:lnTo>
                    <a:pt x="14324" y="2614"/>
                  </a:lnTo>
                  <a:cubicBezTo>
                    <a:pt x="14306" y="2649"/>
                    <a:pt x="14296" y="2692"/>
                    <a:pt x="14296" y="2730"/>
                  </a:cubicBezTo>
                  <a:lnTo>
                    <a:pt x="14296" y="3279"/>
                  </a:lnTo>
                  <a:cubicBezTo>
                    <a:pt x="14296" y="4052"/>
                    <a:pt x="13673" y="4673"/>
                    <a:pt x="12905" y="4673"/>
                  </a:cubicBezTo>
                  <a:cubicBezTo>
                    <a:pt x="12890" y="4673"/>
                    <a:pt x="12875" y="4673"/>
                    <a:pt x="12860" y="4673"/>
                  </a:cubicBezTo>
                  <a:cubicBezTo>
                    <a:pt x="12121" y="4648"/>
                    <a:pt x="11513" y="3993"/>
                    <a:pt x="11513" y="3209"/>
                  </a:cubicBezTo>
                  <a:lnTo>
                    <a:pt x="11513" y="2730"/>
                  </a:lnTo>
                  <a:cubicBezTo>
                    <a:pt x="11513" y="2688"/>
                    <a:pt x="11502" y="2649"/>
                    <a:pt x="11485" y="2614"/>
                  </a:cubicBezTo>
                  <a:lnTo>
                    <a:pt x="11326" y="2298"/>
                  </a:lnTo>
                  <a:cubicBezTo>
                    <a:pt x="11270" y="2178"/>
                    <a:pt x="11238" y="2051"/>
                    <a:pt x="11238" y="1921"/>
                  </a:cubicBezTo>
                  <a:lnTo>
                    <a:pt x="11238" y="1903"/>
                  </a:lnTo>
                  <a:cubicBezTo>
                    <a:pt x="11238" y="1288"/>
                    <a:pt x="11738" y="788"/>
                    <a:pt x="12357" y="788"/>
                  </a:cubicBezTo>
                  <a:close/>
                  <a:moveTo>
                    <a:pt x="5209" y="513"/>
                  </a:moveTo>
                  <a:cubicBezTo>
                    <a:pt x="5626" y="513"/>
                    <a:pt x="6043" y="677"/>
                    <a:pt x="6355" y="1006"/>
                  </a:cubicBezTo>
                  <a:cubicBezTo>
                    <a:pt x="6664" y="1337"/>
                    <a:pt x="6851" y="1766"/>
                    <a:pt x="6875" y="2220"/>
                  </a:cubicBezTo>
                  <a:cubicBezTo>
                    <a:pt x="6914" y="2766"/>
                    <a:pt x="7097" y="3881"/>
                    <a:pt x="7340" y="4553"/>
                  </a:cubicBezTo>
                  <a:cubicBezTo>
                    <a:pt x="7340" y="4553"/>
                    <a:pt x="7340" y="4556"/>
                    <a:pt x="7340" y="4560"/>
                  </a:cubicBezTo>
                  <a:cubicBezTo>
                    <a:pt x="7336" y="4563"/>
                    <a:pt x="7333" y="4567"/>
                    <a:pt x="7329" y="4567"/>
                  </a:cubicBezTo>
                  <a:cubicBezTo>
                    <a:pt x="6645" y="4819"/>
                    <a:pt x="5927" y="4944"/>
                    <a:pt x="5209" y="4944"/>
                  </a:cubicBezTo>
                  <a:cubicBezTo>
                    <a:pt x="4491" y="4944"/>
                    <a:pt x="3772" y="4819"/>
                    <a:pt x="3086" y="4567"/>
                  </a:cubicBezTo>
                  <a:lnTo>
                    <a:pt x="3086" y="4570"/>
                  </a:lnTo>
                  <a:cubicBezTo>
                    <a:pt x="3082" y="4567"/>
                    <a:pt x="3079" y="4567"/>
                    <a:pt x="3075" y="4560"/>
                  </a:cubicBezTo>
                  <a:cubicBezTo>
                    <a:pt x="3075" y="4560"/>
                    <a:pt x="3075" y="4556"/>
                    <a:pt x="3075" y="4553"/>
                  </a:cubicBezTo>
                  <a:cubicBezTo>
                    <a:pt x="3318" y="3881"/>
                    <a:pt x="3501" y="2766"/>
                    <a:pt x="3540" y="2220"/>
                  </a:cubicBezTo>
                  <a:cubicBezTo>
                    <a:pt x="3568" y="1766"/>
                    <a:pt x="3751" y="1337"/>
                    <a:pt x="4061" y="1006"/>
                  </a:cubicBezTo>
                  <a:cubicBezTo>
                    <a:pt x="4374" y="677"/>
                    <a:pt x="4792" y="513"/>
                    <a:pt x="5209" y="513"/>
                  </a:cubicBezTo>
                  <a:close/>
                  <a:moveTo>
                    <a:pt x="12336" y="5095"/>
                  </a:moveTo>
                  <a:cubicBezTo>
                    <a:pt x="12501" y="5151"/>
                    <a:pt x="12674" y="5179"/>
                    <a:pt x="12846" y="5186"/>
                  </a:cubicBezTo>
                  <a:lnTo>
                    <a:pt x="12906" y="5186"/>
                  </a:lnTo>
                  <a:cubicBezTo>
                    <a:pt x="13100" y="5186"/>
                    <a:pt x="13290" y="5155"/>
                    <a:pt x="13476" y="5098"/>
                  </a:cubicBezTo>
                  <a:cubicBezTo>
                    <a:pt x="13480" y="5176"/>
                    <a:pt x="13494" y="5253"/>
                    <a:pt x="13522" y="5327"/>
                  </a:cubicBezTo>
                  <a:lnTo>
                    <a:pt x="13518" y="5327"/>
                  </a:lnTo>
                  <a:lnTo>
                    <a:pt x="13307" y="5538"/>
                  </a:lnTo>
                  <a:cubicBezTo>
                    <a:pt x="13196" y="5649"/>
                    <a:pt x="13051" y="5704"/>
                    <a:pt x="12906" y="5704"/>
                  </a:cubicBezTo>
                  <a:cubicBezTo>
                    <a:pt x="12761" y="5704"/>
                    <a:pt x="12616" y="5649"/>
                    <a:pt x="12505" y="5538"/>
                  </a:cubicBezTo>
                  <a:lnTo>
                    <a:pt x="12294" y="5327"/>
                  </a:lnTo>
                  <a:cubicBezTo>
                    <a:pt x="12318" y="5253"/>
                    <a:pt x="12333" y="5176"/>
                    <a:pt x="12336" y="5095"/>
                  </a:cubicBezTo>
                  <a:close/>
                  <a:moveTo>
                    <a:pt x="13181" y="7385"/>
                  </a:moveTo>
                  <a:cubicBezTo>
                    <a:pt x="13188" y="7385"/>
                    <a:pt x="13198" y="7396"/>
                    <a:pt x="13198" y="7403"/>
                  </a:cubicBezTo>
                  <a:lnTo>
                    <a:pt x="13198" y="9602"/>
                  </a:lnTo>
                  <a:cubicBezTo>
                    <a:pt x="13198" y="9612"/>
                    <a:pt x="13188" y="9619"/>
                    <a:pt x="13181" y="9619"/>
                  </a:cubicBezTo>
                  <a:lnTo>
                    <a:pt x="9880" y="9619"/>
                  </a:lnTo>
                  <a:cubicBezTo>
                    <a:pt x="9870" y="9619"/>
                    <a:pt x="9863" y="9612"/>
                    <a:pt x="9863" y="9602"/>
                  </a:cubicBezTo>
                  <a:lnTo>
                    <a:pt x="9863" y="7403"/>
                  </a:lnTo>
                  <a:cubicBezTo>
                    <a:pt x="9863" y="7396"/>
                    <a:pt x="9870" y="7385"/>
                    <a:pt x="9880" y="7385"/>
                  </a:cubicBezTo>
                  <a:close/>
                  <a:moveTo>
                    <a:pt x="5862" y="5429"/>
                  </a:moveTo>
                  <a:cubicBezTo>
                    <a:pt x="5964" y="5630"/>
                    <a:pt x="6147" y="5781"/>
                    <a:pt x="6362" y="5841"/>
                  </a:cubicBezTo>
                  <a:lnTo>
                    <a:pt x="7291" y="6105"/>
                  </a:lnTo>
                  <a:cubicBezTo>
                    <a:pt x="7533" y="6178"/>
                    <a:pt x="7699" y="6400"/>
                    <a:pt x="7702" y="6653"/>
                  </a:cubicBezTo>
                  <a:lnTo>
                    <a:pt x="7702" y="9053"/>
                  </a:lnTo>
                  <a:cubicBezTo>
                    <a:pt x="7702" y="9366"/>
                    <a:pt x="7445" y="9623"/>
                    <a:pt x="7132" y="9623"/>
                  </a:cubicBezTo>
                  <a:lnTo>
                    <a:pt x="7115" y="9623"/>
                  </a:lnTo>
                  <a:lnTo>
                    <a:pt x="7115" y="7681"/>
                  </a:lnTo>
                  <a:cubicBezTo>
                    <a:pt x="7115" y="7234"/>
                    <a:pt x="6752" y="6872"/>
                    <a:pt x="6309" y="6872"/>
                  </a:cubicBezTo>
                  <a:lnTo>
                    <a:pt x="6305" y="6875"/>
                  </a:lnTo>
                  <a:lnTo>
                    <a:pt x="4106" y="6875"/>
                  </a:lnTo>
                  <a:cubicBezTo>
                    <a:pt x="3663" y="6875"/>
                    <a:pt x="3301" y="7234"/>
                    <a:pt x="3301" y="7681"/>
                  </a:cubicBezTo>
                  <a:lnTo>
                    <a:pt x="3301" y="9623"/>
                  </a:lnTo>
                  <a:lnTo>
                    <a:pt x="3283" y="9623"/>
                  </a:lnTo>
                  <a:cubicBezTo>
                    <a:pt x="2970" y="9623"/>
                    <a:pt x="2717" y="9366"/>
                    <a:pt x="2717" y="9053"/>
                  </a:cubicBezTo>
                  <a:lnTo>
                    <a:pt x="2717" y="6653"/>
                  </a:lnTo>
                  <a:cubicBezTo>
                    <a:pt x="2717" y="6400"/>
                    <a:pt x="2885" y="6178"/>
                    <a:pt x="3128" y="6105"/>
                  </a:cubicBezTo>
                  <a:lnTo>
                    <a:pt x="4057" y="5841"/>
                  </a:lnTo>
                  <a:cubicBezTo>
                    <a:pt x="4272" y="5781"/>
                    <a:pt x="4455" y="5630"/>
                    <a:pt x="4557" y="5429"/>
                  </a:cubicBezTo>
                  <a:cubicBezTo>
                    <a:pt x="4773" y="5452"/>
                    <a:pt x="4991" y="5463"/>
                    <a:pt x="5209" y="5463"/>
                  </a:cubicBezTo>
                  <a:cubicBezTo>
                    <a:pt x="5428" y="5463"/>
                    <a:pt x="5646" y="5452"/>
                    <a:pt x="5862" y="5429"/>
                  </a:cubicBezTo>
                  <a:close/>
                  <a:moveTo>
                    <a:pt x="13835" y="5739"/>
                  </a:moveTo>
                  <a:cubicBezTo>
                    <a:pt x="13905" y="5784"/>
                    <a:pt x="13979" y="5820"/>
                    <a:pt x="14060" y="5841"/>
                  </a:cubicBezTo>
                  <a:lnTo>
                    <a:pt x="14985" y="6105"/>
                  </a:lnTo>
                  <a:cubicBezTo>
                    <a:pt x="15228" y="6178"/>
                    <a:pt x="15397" y="6400"/>
                    <a:pt x="15397" y="6653"/>
                  </a:cubicBezTo>
                  <a:lnTo>
                    <a:pt x="15397" y="9053"/>
                  </a:lnTo>
                  <a:cubicBezTo>
                    <a:pt x="15397" y="9366"/>
                    <a:pt x="15144" y="9623"/>
                    <a:pt x="14831" y="9623"/>
                  </a:cubicBezTo>
                  <a:lnTo>
                    <a:pt x="13712" y="9623"/>
                  </a:lnTo>
                  <a:lnTo>
                    <a:pt x="13712" y="9605"/>
                  </a:lnTo>
                  <a:lnTo>
                    <a:pt x="13712" y="9039"/>
                  </a:lnTo>
                  <a:lnTo>
                    <a:pt x="14556" y="9039"/>
                  </a:lnTo>
                  <a:cubicBezTo>
                    <a:pt x="14697" y="9039"/>
                    <a:pt x="14813" y="8923"/>
                    <a:pt x="14813" y="8779"/>
                  </a:cubicBezTo>
                  <a:lnTo>
                    <a:pt x="14813" y="7128"/>
                  </a:lnTo>
                  <a:cubicBezTo>
                    <a:pt x="14813" y="6988"/>
                    <a:pt x="14697" y="6872"/>
                    <a:pt x="14556" y="6872"/>
                  </a:cubicBezTo>
                  <a:cubicBezTo>
                    <a:pt x="14412" y="6872"/>
                    <a:pt x="14296" y="6988"/>
                    <a:pt x="14296" y="7128"/>
                  </a:cubicBezTo>
                  <a:lnTo>
                    <a:pt x="14296" y="8522"/>
                  </a:lnTo>
                  <a:lnTo>
                    <a:pt x="13715" y="8522"/>
                  </a:lnTo>
                  <a:lnTo>
                    <a:pt x="13715" y="7403"/>
                  </a:lnTo>
                  <a:cubicBezTo>
                    <a:pt x="13715" y="7111"/>
                    <a:pt x="13476" y="6872"/>
                    <a:pt x="13181" y="6872"/>
                  </a:cubicBezTo>
                  <a:lnTo>
                    <a:pt x="10415" y="6872"/>
                  </a:lnTo>
                  <a:lnTo>
                    <a:pt x="10415" y="6653"/>
                  </a:lnTo>
                  <a:cubicBezTo>
                    <a:pt x="10415" y="6400"/>
                    <a:pt x="10580" y="6178"/>
                    <a:pt x="10827" y="6105"/>
                  </a:cubicBezTo>
                  <a:lnTo>
                    <a:pt x="11752" y="5841"/>
                  </a:lnTo>
                  <a:cubicBezTo>
                    <a:pt x="11833" y="5820"/>
                    <a:pt x="11907" y="5784"/>
                    <a:pt x="11974" y="5739"/>
                  </a:cubicBezTo>
                  <a:lnTo>
                    <a:pt x="12139" y="5904"/>
                  </a:lnTo>
                  <a:cubicBezTo>
                    <a:pt x="12352" y="6115"/>
                    <a:pt x="12629" y="6221"/>
                    <a:pt x="12906" y="6221"/>
                  </a:cubicBezTo>
                  <a:cubicBezTo>
                    <a:pt x="13182" y="6221"/>
                    <a:pt x="13458" y="6115"/>
                    <a:pt x="13670" y="5904"/>
                  </a:cubicBezTo>
                  <a:lnTo>
                    <a:pt x="13835" y="5739"/>
                  </a:lnTo>
                  <a:close/>
                  <a:moveTo>
                    <a:pt x="3301" y="10137"/>
                  </a:moveTo>
                  <a:lnTo>
                    <a:pt x="3301" y="10721"/>
                  </a:lnTo>
                  <a:lnTo>
                    <a:pt x="1066" y="10721"/>
                  </a:lnTo>
                  <a:lnTo>
                    <a:pt x="1066" y="10137"/>
                  </a:lnTo>
                  <a:close/>
                  <a:moveTo>
                    <a:pt x="16498" y="10137"/>
                  </a:moveTo>
                  <a:lnTo>
                    <a:pt x="16498" y="10721"/>
                  </a:lnTo>
                  <a:lnTo>
                    <a:pt x="16498" y="10724"/>
                  </a:lnTo>
                  <a:lnTo>
                    <a:pt x="7115" y="10724"/>
                  </a:lnTo>
                  <a:lnTo>
                    <a:pt x="7115" y="10137"/>
                  </a:lnTo>
                  <a:close/>
                  <a:moveTo>
                    <a:pt x="6309" y="7385"/>
                  </a:moveTo>
                  <a:cubicBezTo>
                    <a:pt x="6471" y="7385"/>
                    <a:pt x="6601" y="7519"/>
                    <a:pt x="6601" y="7681"/>
                  </a:cubicBezTo>
                  <a:lnTo>
                    <a:pt x="6601" y="11273"/>
                  </a:lnTo>
                  <a:lnTo>
                    <a:pt x="3818" y="11273"/>
                  </a:lnTo>
                  <a:lnTo>
                    <a:pt x="3818" y="7681"/>
                  </a:lnTo>
                  <a:cubicBezTo>
                    <a:pt x="3818" y="7519"/>
                    <a:pt x="3948" y="7385"/>
                    <a:pt x="4110" y="7385"/>
                  </a:cubicBezTo>
                  <a:close/>
                  <a:moveTo>
                    <a:pt x="5208" y="0"/>
                  </a:moveTo>
                  <a:cubicBezTo>
                    <a:pt x="4050" y="0"/>
                    <a:pt x="3114" y="939"/>
                    <a:pt x="3026" y="2185"/>
                  </a:cubicBezTo>
                  <a:cubicBezTo>
                    <a:pt x="2987" y="2702"/>
                    <a:pt x="2819" y="3751"/>
                    <a:pt x="2590" y="4377"/>
                  </a:cubicBezTo>
                  <a:cubicBezTo>
                    <a:pt x="2544" y="4511"/>
                    <a:pt x="2551" y="4655"/>
                    <a:pt x="2611" y="4782"/>
                  </a:cubicBezTo>
                  <a:cubicBezTo>
                    <a:pt x="2671" y="4908"/>
                    <a:pt x="2780" y="5007"/>
                    <a:pt x="2910" y="5056"/>
                  </a:cubicBezTo>
                  <a:cubicBezTo>
                    <a:pt x="3248" y="5172"/>
                    <a:pt x="3593" y="5267"/>
                    <a:pt x="3941" y="5334"/>
                  </a:cubicBezTo>
                  <a:cubicBezTo>
                    <a:pt x="3930" y="5341"/>
                    <a:pt x="3920" y="5345"/>
                    <a:pt x="3913" y="5345"/>
                  </a:cubicBezTo>
                  <a:lnTo>
                    <a:pt x="2984" y="5608"/>
                  </a:lnTo>
                  <a:cubicBezTo>
                    <a:pt x="2520" y="5742"/>
                    <a:pt x="2199" y="6168"/>
                    <a:pt x="2199" y="6650"/>
                  </a:cubicBezTo>
                  <a:lnTo>
                    <a:pt x="2199" y="9053"/>
                  </a:lnTo>
                  <a:cubicBezTo>
                    <a:pt x="2199" y="9254"/>
                    <a:pt x="2256" y="9451"/>
                    <a:pt x="2361" y="9619"/>
                  </a:cubicBezTo>
                  <a:lnTo>
                    <a:pt x="257" y="9619"/>
                  </a:lnTo>
                  <a:cubicBezTo>
                    <a:pt x="116" y="9619"/>
                    <a:pt x="0" y="9736"/>
                    <a:pt x="0" y="9880"/>
                  </a:cubicBezTo>
                  <a:cubicBezTo>
                    <a:pt x="0" y="10021"/>
                    <a:pt x="116" y="10137"/>
                    <a:pt x="257" y="10137"/>
                  </a:cubicBezTo>
                  <a:lnTo>
                    <a:pt x="549" y="10137"/>
                  </a:lnTo>
                  <a:lnTo>
                    <a:pt x="549" y="12628"/>
                  </a:lnTo>
                  <a:cubicBezTo>
                    <a:pt x="549" y="12772"/>
                    <a:pt x="665" y="12885"/>
                    <a:pt x="806" y="12885"/>
                  </a:cubicBezTo>
                  <a:cubicBezTo>
                    <a:pt x="950" y="12885"/>
                    <a:pt x="1063" y="12772"/>
                    <a:pt x="1063" y="12628"/>
                  </a:cubicBezTo>
                  <a:lnTo>
                    <a:pt x="1063" y="11238"/>
                  </a:lnTo>
                  <a:lnTo>
                    <a:pt x="3301" y="11238"/>
                  </a:lnTo>
                  <a:lnTo>
                    <a:pt x="3301" y="12628"/>
                  </a:lnTo>
                  <a:cubicBezTo>
                    <a:pt x="3301" y="12772"/>
                    <a:pt x="3417" y="12885"/>
                    <a:pt x="3557" y="12885"/>
                  </a:cubicBezTo>
                  <a:cubicBezTo>
                    <a:pt x="3698" y="12885"/>
                    <a:pt x="3814" y="12772"/>
                    <a:pt x="3814" y="12628"/>
                  </a:cubicBezTo>
                  <a:lnTo>
                    <a:pt x="3814" y="11787"/>
                  </a:lnTo>
                  <a:lnTo>
                    <a:pt x="6601" y="11787"/>
                  </a:lnTo>
                  <a:lnTo>
                    <a:pt x="6601" y="12628"/>
                  </a:lnTo>
                  <a:cubicBezTo>
                    <a:pt x="6601" y="12772"/>
                    <a:pt x="6714" y="12885"/>
                    <a:pt x="6858" y="12885"/>
                  </a:cubicBezTo>
                  <a:cubicBezTo>
                    <a:pt x="6999" y="12885"/>
                    <a:pt x="7115" y="12772"/>
                    <a:pt x="7115" y="12628"/>
                  </a:cubicBezTo>
                  <a:lnTo>
                    <a:pt x="7115" y="11238"/>
                  </a:lnTo>
                  <a:lnTo>
                    <a:pt x="16502" y="11238"/>
                  </a:lnTo>
                  <a:lnTo>
                    <a:pt x="16502" y="12628"/>
                  </a:lnTo>
                  <a:cubicBezTo>
                    <a:pt x="16502" y="12772"/>
                    <a:pt x="16615" y="12885"/>
                    <a:pt x="16759" y="12885"/>
                  </a:cubicBezTo>
                  <a:cubicBezTo>
                    <a:pt x="16900" y="12885"/>
                    <a:pt x="17016" y="12772"/>
                    <a:pt x="17016" y="12628"/>
                  </a:cubicBezTo>
                  <a:lnTo>
                    <a:pt x="17016" y="10137"/>
                  </a:lnTo>
                  <a:lnTo>
                    <a:pt x="17308" y="10137"/>
                  </a:lnTo>
                  <a:cubicBezTo>
                    <a:pt x="17448" y="10137"/>
                    <a:pt x="17565" y="10021"/>
                    <a:pt x="17565" y="9880"/>
                  </a:cubicBezTo>
                  <a:cubicBezTo>
                    <a:pt x="17565" y="9736"/>
                    <a:pt x="17448" y="9623"/>
                    <a:pt x="17308" y="9623"/>
                  </a:cubicBezTo>
                  <a:lnTo>
                    <a:pt x="15753" y="9623"/>
                  </a:lnTo>
                  <a:cubicBezTo>
                    <a:pt x="15858" y="9451"/>
                    <a:pt x="15914" y="9254"/>
                    <a:pt x="15914" y="9053"/>
                  </a:cubicBezTo>
                  <a:lnTo>
                    <a:pt x="15914" y="6653"/>
                  </a:lnTo>
                  <a:cubicBezTo>
                    <a:pt x="15914" y="6168"/>
                    <a:pt x="15594" y="5746"/>
                    <a:pt x="15130" y="5612"/>
                  </a:cubicBezTo>
                  <a:lnTo>
                    <a:pt x="14201" y="5348"/>
                  </a:lnTo>
                  <a:cubicBezTo>
                    <a:pt x="14078" y="5309"/>
                    <a:pt x="13990" y="5197"/>
                    <a:pt x="13990" y="5067"/>
                  </a:cubicBezTo>
                  <a:lnTo>
                    <a:pt x="13990" y="4852"/>
                  </a:lnTo>
                  <a:cubicBezTo>
                    <a:pt x="14078" y="4792"/>
                    <a:pt x="14159" y="4722"/>
                    <a:pt x="14236" y="4651"/>
                  </a:cubicBezTo>
                  <a:cubicBezTo>
                    <a:pt x="14605" y="4293"/>
                    <a:pt x="14817" y="3796"/>
                    <a:pt x="14813" y="3283"/>
                  </a:cubicBezTo>
                  <a:lnTo>
                    <a:pt x="14813" y="2794"/>
                  </a:lnTo>
                  <a:lnTo>
                    <a:pt x="14915" y="2586"/>
                  </a:lnTo>
                  <a:cubicBezTo>
                    <a:pt x="15031" y="2361"/>
                    <a:pt x="15088" y="2111"/>
                    <a:pt x="15088" y="1858"/>
                  </a:cubicBezTo>
                  <a:lnTo>
                    <a:pt x="15088" y="531"/>
                  </a:lnTo>
                  <a:cubicBezTo>
                    <a:pt x="15088" y="387"/>
                    <a:pt x="14975" y="271"/>
                    <a:pt x="14831" y="271"/>
                  </a:cubicBezTo>
                  <a:lnTo>
                    <a:pt x="12357" y="271"/>
                  </a:lnTo>
                  <a:cubicBezTo>
                    <a:pt x="11456" y="274"/>
                    <a:pt x="10725" y="1003"/>
                    <a:pt x="10725" y="1903"/>
                  </a:cubicBezTo>
                  <a:lnTo>
                    <a:pt x="10725" y="1921"/>
                  </a:lnTo>
                  <a:cubicBezTo>
                    <a:pt x="10725" y="2132"/>
                    <a:pt x="10774" y="2340"/>
                    <a:pt x="10869" y="2526"/>
                  </a:cubicBezTo>
                  <a:lnTo>
                    <a:pt x="10999" y="2790"/>
                  </a:lnTo>
                  <a:lnTo>
                    <a:pt x="10999" y="3209"/>
                  </a:lnTo>
                  <a:cubicBezTo>
                    <a:pt x="10999" y="3853"/>
                    <a:pt x="11305" y="4454"/>
                    <a:pt x="11826" y="4834"/>
                  </a:cubicBezTo>
                  <a:lnTo>
                    <a:pt x="11826" y="5063"/>
                  </a:lnTo>
                  <a:cubicBezTo>
                    <a:pt x="11826" y="5193"/>
                    <a:pt x="11738" y="5309"/>
                    <a:pt x="11611" y="5345"/>
                  </a:cubicBezTo>
                  <a:lnTo>
                    <a:pt x="10686" y="5608"/>
                  </a:lnTo>
                  <a:cubicBezTo>
                    <a:pt x="10221" y="5742"/>
                    <a:pt x="9901" y="6168"/>
                    <a:pt x="9901" y="6650"/>
                  </a:cubicBezTo>
                  <a:lnTo>
                    <a:pt x="9901" y="6872"/>
                  </a:lnTo>
                  <a:lnTo>
                    <a:pt x="9884" y="6872"/>
                  </a:lnTo>
                  <a:cubicBezTo>
                    <a:pt x="9588" y="6872"/>
                    <a:pt x="9352" y="7107"/>
                    <a:pt x="9349" y="7403"/>
                  </a:cubicBezTo>
                  <a:lnTo>
                    <a:pt x="9349" y="9602"/>
                  </a:lnTo>
                  <a:lnTo>
                    <a:pt x="9349" y="9619"/>
                  </a:lnTo>
                  <a:lnTo>
                    <a:pt x="8054" y="9619"/>
                  </a:lnTo>
                  <a:cubicBezTo>
                    <a:pt x="8160" y="9447"/>
                    <a:pt x="8216" y="9254"/>
                    <a:pt x="8212" y="9053"/>
                  </a:cubicBezTo>
                  <a:lnTo>
                    <a:pt x="8212" y="6653"/>
                  </a:lnTo>
                  <a:cubicBezTo>
                    <a:pt x="8212" y="6168"/>
                    <a:pt x="7892" y="5746"/>
                    <a:pt x="7428" y="5612"/>
                  </a:cubicBezTo>
                  <a:lnTo>
                    <a:pt x="6502" y="5348"/>
                  </a:lnTo>
                  <a:cubicBezTo>
                    <a:pt x="6492" y="5345"/>
                    <a:pt x="6481" y="5341"/>
                    <a:pt x="6471" y="5338"/>
                  </a:cubicBezTo>
                  <a:cubicBezTo>
                    <a:pt x="6823" y="5267"/>
                    <a:pt x="7164" y="5176"/>
                    <a:pt x="7502" y="5056"/>
                  </a:cubicBezTo>
                  <a:cubicBezTo>
                    <a:pt x="7635" y="5010"/>
                    <a:pt x="7744" y="4912"/>
                    <a:pt x="7804" y="4782"/>
                  </a:cubicBezTo>
                  <a:cubicBezTo>
                    <a:pt x="7864" y="4655"/>
                    <a:pt x="7871" y="4511"/>
                    <a:pt x="7822" y="4380"/>
                  </a:cubicBezTo>
                  <a:cubicBezTo>
                    <a:pt x="7597" y="3754"/>
                    <a:pt x="7428" y="2702"/>
                    <a:pt x="7389" y="2185"/>
                  </a:cubicBezTo>
                  <a:cubicBezTo>
                    <a:pt x="7301" y="939"/>
                    <a:pt x="6362" y="0"/>
                    <a:pt x="5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6" name="Google Shape;13486;p33"/>
            <p:cNvSpPr/>
            <p:nvPr/>
          </p:nvSpPr>
          <p:spPr>
            <a:xfrm>
              <a:off x="1612960" y="2657206"/>
              <a:ext cx="13404" cy="13404"/>
            </a:xfrm>
            <a:custGeom>
              <a:rect b="b" l="l" r="r" t="t"/>
              <a:pathLst>
                <a:path extrusionOk="0" h="515" w="515">
                  <a:moveTo>
                    <a:pt x="258" y="1"/>
                  </a:moveTo>
                  <a:cubicBezTo>
                    <a:pt x="117" y="1"/>
                    <a:pt x="1" y="113"/>
                    <a:pt x="1" y="258"/>
                  </a:cubicBezTo>
                  <a:cubicBezTo>
                    <a:pt x="1" y="398"/>
                    <a:pt x="117" y="514"/>
                    <a:pt x="258" y="514"/>
                  </a:cubicBezTo>
                  <a:cubicBezTo>
                    <a:pt x="399" y="514"/>
                    <a:pt x="515" y="398"/>
                    <a:pt x="515" y="258"/>
                  </a:cubicBezTo>
                  <a:cubicBezTo>
                    <a:pt x="515" y="113"/>
                    <a:pt x="399" y="1"/>
                    <a:pt x="2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87" name="Google Shape;13487;p33"/>
          <p:cNvGrpSpPr/>
          <p:nvPr/>
        </p:nvGrpSpPr>
        <p:grpSpPr>
          <a:xfrm>
            <a:off x="4214512" y="2453905"/>
            <a:ext cx="314126" cy="312955"/>
            <a:chOff x="4214512" y="2453905"/>
            <a:chExt cx="314126" cy="312955"/>
          </a:xfrm>
        </p:grpSpPr>
        <p:sp>
          <p:nvSpPr>
            <p:cNvPr id="13488" name="Google Shape;13488;p33"/>
            <p:cNvSpPr/>
            <p:nvPr/>
          </p:nvSpPr>
          <p:spPr>
            <a:xfrm>
              <a:off x="4219067" y="2637347"/>
              <a:ext cx="55178" cy="124828"/>
            </a:xfrm>
            <a:custGeom>
              <a:rect b="b" l="l" r="r" t="t"/>
              <a:pathLst>
                <a:path extrusionOk="0" h="4796" w="2120">
                  <a:moveTo>
                    <a:pt x="304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4796"/>
                  </a:lnTo>
                  <a:lnTo>
                    <a:pt x="2119" y="4796"/>
                  </a:lnTo>
                  <a:lnTo>
                    <a:pt x="2119" y="303"/>
                  </a:lnTo>
                  <a:cubicBezTo>
                    <a:pt x="2119" y="134"/>
                    <a:pt x="1982" y="0"/>
                    <a:pt x="181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9" name="Google Shape;13489;p33"/>
            <p:cNvSpPr/>
            <p:nvPr/>
          </p:nvSpPr>
          <p:spPr>
            <a:xfrm>
              <a:off x="4219067" y="2637347"/>
              <a:ext cx="26314" cy="124828"/>
            </a:xfrm>
            <a:custGeom>
              <a:rect b="b" l="l" r="r" t="t"/>
              <a:pathLst>
                <a:path extrusionOk="0" h="4796" w="1011">
                  <a:moveTo>
                    <a:pt x="304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4796"/>
                  </a:lnTo>
                  <a:lnTo>
                    <a:pt x="708" y="4796"/>
                  </a:lnTo>
                  <a:lnTo>
                    <a:pt x="708" y="303"/>
                  </a:lnTo>
                  <a:cubicBezTo>
                    <a:pt x="708" y="134"/>
                    <a:pt x="842" y="0"/>
                    <a:pt x="101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0" name="Google Shape;13490;p33"/>
            <p:cNvSpPr/>
            <p:nvPr/>
          </p:nvSpPr>
          <p:spPr>
            <a:xfrm>
              <a:off x="4302329" y="2606479"/>
              <a:ext cx="55152" cy="155697"/>
            </a:xfrm>
            <a:custGeom>
              <a:rect b="b" l="l" r="r" t="t"/>
              <a:pathLst>
                <a:path extrusionOk="0" h="5982" w="2119">
                  <a:moveTo>
                    <a:pt x="303" y="1"/>
                  </a:moveTo>
                  <a:cubicBezTo>
                    <a:pt x="137" y="1"/>
                    <a:pt x="0" y="134"/>
                    <a:pt x="0" y="303"/>
                  </a:cubicBezTo>
                  <a:lnTo>
                    <a:pt x="0" y="5982"/>
                  </a:lnTo>
                  <a:lnTo>
                    <a:pt x="2118" y="5982"/>
                  </a:lnTo>
                  <a:lnTo>
                    <a:pt x="2118" y="303"/>
                  </a:lnTo>
                  <a:cubicBezTo>
                    <a:pt x="2118" y="134"/>
                    <a:pt x="1985" y="1"/>
                    <a:pt x="181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1" name="Google Shape;13491;p33"/>
            <p:cNvSpPr/>
            <p:nvPr/>
          </p:nvSpPr>
          <p:spPr>
            <a:xfrm>
              <a:off x="4302329" y="2606479"/>
              <a:ext cx="26392" cy="155697"/>
            </a:xfrm>
            <a:custGeom>
              <a:rect b="b" l="l" r="r" t="t"/>
              <a:pathLst>
                <a:path extrusionOk="0" h="5982" w="1014">
                  <a:moveTo>
                    <a:pt x="306" y="1"/>
                  </a:moveTo>
                  <a:cubicBezTo>
                    <a:pt x="137" y="1"/>
                    <a:pt x="0" y="134"/>
                    <a:pt x="4" y="303"/>
                  </a:cubicBezTo>
                  <a:lnTo>
                    <a:pt x="4" y="5982"/>
                  </a:lnTo>
                  <a:lnTo>
                    <a:pt x="711" y="5982"/>
                  </a:lnTo>
                  <a:lnTo>
                    <a:pt x="711" y="303"/>
                  </a:lnTo>
                  <a:cubicBezTo>
                    <a:pt x="711" y="134"/>
                    <a:pt x="845" y="1"/>
                    <a:pt x="1014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2" name="Google Shape;13492;p33"/>
            <p:cNvSpPr/>
            <p:nvPr/>
          </p:nvSpPr>
          <p:spPr>
            <a:xfrm>
              <a:off x="4385669" y="2575610"/>
              <a:ext cx="55152" cy="186565"/>
            </a:xfrm>
            <a:custGeom>
              <a:rect b="b" l="l" r="r" t="t"/>
              <a:pathLst>
                <a:path extrusionOk="0" h="7168" w="2119">
                  <a:moveTo>
                    <a:pt x="303" y="1"/>
                  </a:moveTo>
                  <a:cubicBezTo>
                    <a:pt x="134" y="1"/>
                    <a:pt x="0" y="135"/>
                    <a:pt x="0" y="303"/>
                  </a:cubicBezTo>
                  <a:lnTo>
                    <a:pt x="0" y="7168"/>
                  </a:lnTo>
                  <a:lnTo>
                    <a:pt x="2118" y="7168"/>
                  </a:lnTo>
                  <a:lnTo>
                    <a:pt x="2118" y="303"/>
                  </a:lnTo>
                  <a:cubicBezTo>
                    <a:pt x="2118" y="135"/>
                    <a:pt x="1981" y="1"/>
                    <a:pt x="1816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3" name="Google Shape;13493;p33"/>
            <p:cNvSpPr/>
            <p:nvPr/>
          </p:nvSpPr>
          <p:spPr>
            <a:xfrm>
              <a:off x="4385669" y="2575610"/>
              <a:ext cx="26288" cy="186565"/>
            </a:xfrm>
            <a:custGeom>
              <a:rect b="b" l="l" r="r" t="t"/>
              <a:pathLst>
                <a:path extrusionOk="0" h="7168" w="1010">
                  <a:moveTo>
                    <a:pt x="303" y="1"/>
                  </a:moveTo>
                  <a:cubicBezTo>
                    <a:pt x="134" y="1"/>
                    <a:pt x="0" y="135"/>
                    <a:pt x="0" y="303"/>
                  </a:cubicBezTo>
                  <a:lnTo>
                    <a:pt x="0" y="7168"/>
                  </a:lnTo>
                  <a:lnTo>
                    <a:pt x="707" y="7168"/>
                  </a:lnTo>
                  <a:lnTo>
                    <a:pt x="707" y="303"/>
                  </a:lnTo>
                  <a:cubicBezTo>
                    <a:pt x="707" y="135"/>
                    <a:pt x="841" y="1"/>
                    <a:pt x="101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4" name="Google Shape;13494;p33"/>
            <p:cNvSpPr/>
            <p:nvPr/>
          </p:nvSpPr>
          <p:spPr>
            <a:xfrm>
              <a:off x="4468983" y="2544767"/>
              <a:ext cx="55152" cy="217408"/>
            </a:xfrm>
            <a:custGeom>
              <a:rect b="b" l="l" r="r" t="t"/>
              <a:pathLst>
                <a:path extrusionOk="0" h="8353" w="2119">
                  <a:moveTo>
                    <a:pt x="303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8353"/>
                  </a:lnTo>
                  <a:lnTo>
                    <a:pt x="2119" y="8353"/>
                  </a:lnTo>
                  <a:lnTo>
                    <a:pt x="2119" y="303"/>
                  </a:lnTo>
                  <a:cubicBezTo>
                    <a:pt x="2115" y="134"/>
                    <a:pt x="1982" y="0"/>
                    <a:pt x="1813" y="0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5" name="Google Shape;13495;p33"/>
            <p:cNvSpPr/>
            <p:nvPr/>
          </p:nvSpPr>
          <p:spPr>
            <a:xfrm>
              <a:off x="4468983" y="2544767"/>
              <a:ext cx="26314" cy="217408"/>
            </a:xfrm>
            <a:custGeom>
              <a:rect b="b" l="l" r="r" t="t"/>
              <a:pathLst>
                <a:path extrusionOk="0" h="8353" w="1011">
                  <a:moveTo>
                    <a:pt x="303" y="0"/>
                  </a:moveTo>
                  <a:cubicBezTo>
                    <a:pt x="135" y="0"/>
                    <a:pt x="1" y="134"/>
                    <a:pt x="1" y="303"/>
                  </a:cubicBezTo>
                  <a:lnTo>
                    <a:pt x="1" y="8353"/>
                  </a:lnTo>
                  <a:lnTo>
                    <a:pt x="708" y="8353"/>
                  </a:lnTo>
                  <a:lnTo>
                    <a:pt x="708" y="303"/>
                  </a:lnTo>
                  <a:cubicBezTo>
                    <a:pt x="708" y="134"/>
                    <a:pt x="842" y="0"/>
                    <a:pt x="101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6" name="Google Shape;13496;p33"/>
            <p:cNvSpPr/>
            <p:nvPr/>
          </p:nvSpPr>
          <p:spPr>
            <a:xfrm>
              <a:off x="4232367" y="2458408"/>
              <a:ext cx="283179" cy="114313"/>
            </a:xfrm>
            <a:custGeom>
              <a:rect b="b" l="l" r="r" t="t"/>
              <a:pathLst>
                <a:path extrusionOk="0" h="4392" w="10880">
                  <a:moveTo>
                    <a:pt x="8746" y="0"/>
                  </a:moveTo>
                  <a:cubicBezTo>
                    <a:pt x="8590" y="0"/>
                    <a:pt x="8495" y="174"/>
                    <a:pt x="8585" y="303"/>
                  </a:cubicBezTo>
                  <a:lnTo>
                    <a:pt x="8895" y="746"/>
                  </a:lnTo>
                  <a:cubicBezTo>
                    <a:pt x="7853" y="1369"/>
                    <a:pt x="4528" y="3121"/>
                    <a:pt x="0" y="3121"/>
                  </a:cubicBezTo>
                  <a:lnTo>
                    <a:pt x="0" y="4391"/>
                  </a:lnTo>
                  <a:cubicBezTo>
                    <a:pt x="2463" y="4384"/>
                    <a:pt x="4905" y="3909"/>
                    <a:pt x="7192" y="2994"/>
                  </a:cubicBezTo>
                  <a:cubicBezTo>
                    <a:pt x="8033" y="2660"/>
                    <a:pt x="8846" y="2259"/>
                    <a:pt x="9620" y="1795"/>
                  </a:cubicBezTo>
                  <a:lnTo>
                    <a:pt x="9894" y="2189"/>
                  </a:lnTo>
                  <a:cubicBezTo>
                    <a:pt x="9934" y="2245"/>
                    <a:pt x="9993" y="2272"/>
                    <a:pt x="10052" y="2272"/>
                  </a:cubicBezTo>
                  <a:cubicBezTo>
                    <a:pt x="10129" y="2272"/>
                    <a:pt x="10205" y="2225"/>
                    <a:pt x="10235" y="2139"/>
                  </a:cubicBezTo>
                  <a:lnTo>
                    <a:pt x="10837" y="324"/>
                  </a:lnTo>
                  <a:cubicBezTo>
                    <a:pt x="10879" y="201"/>
                    <a:pt x="10791" y="74"/>
                    <a:pt x="10665" y="71"/>
                  </a:cubicBezTo>
                  <a:lnTo>
                    <a:pt x="8751" y="0"/>
                  </a:lnTo>
                  <a:cubicBezTo>
                    <a:pt x="8749" y="0"/>
                    <a:pt x="8747" y="0"/>
                    <a:pt x="8746" y="0"/>
                  </a:cubicBez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7" name="Google Shape;13497;p33"/>
            <p:cNvSpPr/>
            <p:nvPr/>
          </p:nvSpPr>
          <p:spPr>
            <a:xfrm>
              <a:off x="4214512" y="2632766"/>
              <a:ext cx="64288" cy="134094"/>
            </a:xfrm>
            <a:custGeom>
              <a:rect b="b" l="l" r="r" t="t"/>
              <a:pathLst>
                <a:path extrusionOk="0" h="5152" w="2470">
                  <a:moveTo>
                    <a:pt x="1991" y="352"/>
                  </a:moveTo>
                  <a:cubicBezTo>
                    <a:pt x="2058" y="352"/>
                    <a:pt x="2115" y="408"/>
                    <a:pt x="2115" y="479"/>
                  </a:cubicBezTo>
                  <a:lnTo>
                    <a:pt x="2115" y="4796"/>
                  </a:lnTo>
                  <a:lnTo>
                    <a:pt x="352" y="4796"/>
                  </a:lnTo>
                  <a:lnTo>
                    <a:pt x="352" y="479"/>
                  </a:lnTo>
                  <a:cubicBezTo>
                    <a:pt x="352" y="408"/>
                    <a:pt x="408" y="352"/>
                    <a:pt x="479" y="352"/>
                  </a:cubicBezTo>
                  <a:close/>
                  <a:moveTo>
                    <a:pt x="479" y="0"/>
                  </a:moveTo>
                  <a:cubicBezTo>
                    <a:pt x="215" y="0"/>
                    <a:pt x="0" y="215"/>
                    <a:pt x="0" y="479"/>
                  </a:cubicBezTo>
                  <a:lnTo>
                    <a:pt x="0" y="4972"/>
                  </a:lnTo>
                  <a:cubicBezTo>
                    <a:pt x="0" y="5070"/>
                    <a:pt x="77" y="5148"/>
                    <a:pt x="176" y="5148"/>
                  </a:cubicBezTo>
                  <a:lnTo>
                    <a:pt x="2294" y="5151"/>
                  </a:lnTo>
                  <a:cubicBezTo>
                    <a:pt x="2389" y="5151"/>
                    <a:pt x="2470" y="5070"/>
                    <a:pt x="2470" y="4975"/>
                  </a:cubicBezTo>
                  <a:lnTo>
                    <a:pt x="2470" y="479"/>
                  </a:lnTo>
                  <a:cubicBezTo>
                    <a:pt x="2470" y="215"/>
                    <a:pt x="2255" y="0"/>
                    <a:pt x="1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8" name="Google Shape;13498;p33"/>
            <p:cNvSpPr/>
            <p:nvPr/>
          </p:nvSpPr>
          <p:spPr>
            <a:xfrm>
              <a:off x="4297748" y="2601820"/>
              <a:ext cx="64314" cy="164936"/>
            </a:xfrm>
            <a:custGeom>
              <a:rect b="b" l="l" r="r" t="t"/>
              <a:pathLst>
                <a:path extrusionOk="0" h="6337" w="2471">
                  <a:moveTo>
                    <a:pt x="1992" y="355"/>
                  </a:moveTo>
                  <a:cubicBezTo>
                    <a:pt x="2062" y="355"/>
                    <a:pt x="2118" y="412"/>
                    <a:pt x="2118" y="482"/>
                  </a:cubicBezTo>
                  <a:lnTo>
                    <a:pt x="2118" y="5985"/>
                  </a:lnTo>
                  <a:lnTo>
                    <a:pt x="356" y="5985"/>
                  </a:lnTo>
                  <a:lnTo>
                    <a:pt x="356" y="482"/>
                  </a:lnTo>
                  <a:cubicBezTo>
                    <a:pt x="356" y="412"/>
                    <a:pt x="412" y="355"/>
                    <a:pt x="479" y="355"/>
                  </a:cubicBezTo>
                  <a:close/>
                  <a:moveTo>
                    <a:pt x="479" y="0"/>
                  </a:moveTo>
                  <a:cubicBezTo>
                    <a:pt x="215" y="4"/>
                    <a:pt x="0" y="218"/>
                    <a:pt x="0" y="482"/>
                  </a:cubicBezTo>
                  <a:lnTo>
                    <a:pt x="0" y="6161"/>
                  </a:lnTo>
                  <a:cubicBezTo>
                    <a:pt x="0" y="6259"/>
                    <a:pt x="81" y="6337"/>
                    <a:pt x="176" y="6337"/>
                  </a:cubicBezTo>
                  <a:lnTo>
                    <a:pt x="2294" y="6337"/>
                  </a:lnTo>
                  <a:cubicBezTo>
                    <a:pt x="2393" y="6337"/>
                    <a:pt x="2470" y="6259"/>
                    <a:pt x="2470" y="6161"/>
                  </a:cubicBezTo>
                  <a:lnTo>
                    <a:pt x="2470" y="482"/>
                  </a:lnTo>
                  <a:cubicBezTo>
                    <a:pt x="2470" y="218"/>
                    <a:pt x="2256" y="4"/>
                    <a:pt x="19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9" name="Google Shape;13499;p33"/>
            <p:cNvSpPr/>
            <p:nvPr/>
          </p:nvSpPr>
          <p:spPr>
            <a:xfrm>
              <a:off x="4381088" y="2570951"/>
              <a:ext cx="64314" cy="195805"/>
            </a:xfrm>
            <a:custGeom>
              <a:rect b="b" l="l" r="r" t="t"/>
              <a:pathLst>
                <a:path extrusionOk="0" h="7523" w="2471">
                  <a:moveTo>
                    <a:pt x="1992" y="356"/>
                  </a:moveTo>
                  <a:cubicBezTo>
                    <a:pt x="2062" y="356"/>
                    <a:pt x="2118" y="412"/>
                    <a:pt x="2118" y="482"/>
                  </a:cubicBezTo>
                  <a:lnTo>
                    <a:pt x="2118" y="7171"/>
                  </a:lnTo>
                  <a:lnTo>
                    <a:pt x="355" y="7171"/>
                  </a:lnTo>
                  <a:lnTo>
                    <a:pt x="355" y="482"/>
                  </a:lnTo>
                  <a:cubicBezTo>
                    <a:pt x="355" y="412"/>
                    <a:pt x="412" y="356"/>
                    <a:pt x="482" y="356"/>
                  </a:cubicBezTo>
                  <a:close/>
                  <a:moveTo>
                    <a:pt x="479" y="0"/>
                  </a:moveTo>
                  <a:cubicBezTo>
                    <a:pt x="215" y="0"/>
                    <a:pt x="0" y="215"/>
                    <a:pt x="0" y="482"/>
                  </a:cubicBezTo>
                  <a:lnTo>
                    <a:pt x="0" y="7347"/>
                  </a:lnTo>
                  <a:cubicBezTo>
                    <a:pt x="0" y="7445"/>
                    <a:pt x="78" y="7523"/>
                    <a:pt x="176" y="7523"/>
                  </a:cubicBezTo>
                  <a:lnTo>
                    <a:pt x="2294" y="7523"/>
                  </a:lnTo>
                  <a:cubicBezTo>
                    <a:pt x="2296" y="7523"/>
                    <a:pt x="2298" y="7523"/>
                    <a:pt x="2300" y="7523"/>
                  </a:cubicBezTo>
                  <a:cubicBezTo>
                    <a:pt x="2393" y="7523"/>
                    <a:pt x="2470" y="7443"/>
                    <a:pt x="2470" y="7347"/>
                  </a:cubicBezTo>
                  <a:lnTo>
                    <a:pt x="2470" y="482"/>
                  </a:lnTo>
                  <a:cubicBezTo>
                    <a:pt x="2470" y="215"/>
                    <a:pt x="2255" y="0"/>
                    <a:pt x="19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0" name="Google Shape;13500;p33"/>
            <p:cNvSpPr/>
            <p:nvPr/>
          </p:nvSpPr>
          <p:spPr>
            <a:xfrm>
              <a:off x="4464324" y="2540082"/>
              <a:ext cx="64314" cy="226778"/>
            </a:xfrm>
            <a:custGeom>
              <a:rect b="b" l="l" r="r" t="t"/>
              <a:pathLst>
                <a:path extrusionOk="0" h="8713" w="2471">
                  <a:moveTo>
                    <a:pt x="1992" y="356"/>
                  </a:moveTo>
                  <a:cubicBezTo>
                    <a:pt x="2062" y="356"/>
                    <a:pt x="2119" y="412"/>
                    <a:pt x="2119" y="483"/>
                  </a:cubicBezTo>
                  <a:lnTo>
                    <a:pt x="2119" y="8357"/>
                  </a:lnTo>
                  <a:lnTo>
                    <a:pt x="352" y="8357"/>
                  </a:lnTo>
                  <a:lnTo>
                    <a:pt x="356" y="483"/>
                  </a:lnTo>
                  <a:cubicBezTo>
                    <a:pt x="356" y="412"/>
                    <a:pt x="412" y="356"/>
                    <a:pt x="479" y="356"/>
                  </a:cubicBezTo>
                  <a:close/>
                  <a:moveTo>
                    <a:pt x="479" y="1"/>
                  </a:moveTo>
                  <a:cubicBezTo>
                    <a:pt x="215" y="4"/>
                    <a:pt x="0" y="215"/>
                    <a:pt x="0" y="483"/>
                  </a:cubicBezTo>
                  <a:lnTo>
                    <a:pt x="0" y="8533"/>
                  </a:lnTo>
                  <a:cubicBezTo>
                    <a:pt x="0" y="8631"/>
                    <a:pt x="81" y="8712"/>
                    <a:pt x="180" y="8712"/>
                  </a:cubicBezTo>
                  <a:lnTo>
                    <a:pt x="2294" y="8712"/>
                  </a:lnTo>
                  <a:cubicBezTo>
                    <a:pt x="2393" y="8712"/>
                    <a:pt x="2470" y="8631"/>
                    <a:pt x="2470" y="8536"/>
                  </a:cubicBezTo>
                  <a:lnTo>
                    <a:pt x="2470" y="483"/>
                  </a:lnTo>
                  <a:cubicBezTo>
                    <a:pt x="2470" y="215"/>
                    <a:pt x="2256" y="1"/>
                    <a:pt x="19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1" name="Google Shape;13501;p33"/>
            <p:cNvSpPr/>
            <p:nvPr/>
          </p:nvSpPr>
          <p:spPr>
            <a:xfrm>
              <a:off x="4274506" y="2453905"/>
              <a:ext cx="246350" cy="87765"/>
            </a:xfrm>
            <a:custGeom>
              <a:rect b="b" l="l" r="r" t="t"/>
              <a:pathLst>
                <a:path extrusionOk="0" h="3372" w="9465">
                  <a:moveTo>
                    <a:pt x="7120" y="0"/>
                  </a:moveTo>
                  <a:cubicBezTo>
                    <a:pt x="6825" y="0"/>
                    <a:pt x="6650" y="333"/>
                    <a:pt x="6822" y="578"/>
                  </a:cubicBezTo>
                  <a:lnTo>
                    <a:pt x="7019" y="866"/>
                  </a:lnTo>
                  <a:cubicBezTo>
                    <a:pt x="5985" y="1461"/>
                    <a:pt x="3550" y="2668"/>
                    <a:pt x="228" y="3020"/>
                  </a:cubicBezTo>
                  <a:cubicBezTo>
                    <a:pt x="1" y="3033"/>
                    <a:pt x="13" y="3372"/>
                    <a:pt x="236" y="3372"/>
                  </a:cubicBezTo>
                  <a:cubicBezTo>
                    <a:pt x="240" y="3372"/>
                    <a:pt x="245" y="3372"/>
                    <a:pt x="249" y="3371"/>
                  </a:cubicBezTo>
                  <a:lnTo>
                    <a:pt x="267" y="3371"/>
                  </a:lnTo>
                  <a:cubicBezTo>
                    <a:pt x="3845" y="2991"/>
                    <a:pt x="6424" y="1640"/>
                    <a:pt x="7364" y="1074"/>
                  </a:cubicBezTo>
                  <a:cubicBezTo>
                    <a:pt x="7452" y="1021"/>
                    <a:pt x="7476" y="909"/>
                    <a:pt x="7420" y="824"/>
                  </a:cubicBezTo>
                  <a:lnTo>
                    <a:pt x="7110" y="377"/>
                  </a:lnTo>
                  <a:cubicBezTo>
                    <a:pt x="7104" y="368"/>
                    <a:pt x="7112" y="356"/>
                    <a:pt x="7121" y="356"/>
                  </a:cubicBezTo>
                  <a:cubicBezTo>
                    <a:pt x="7122" y="356"/>
                    <a:pt x="7123" y="356"/>
                    <a:pt x="7125" y="356"/>
                  </a:cubicBezTo>
                  <a:lnTo>
                    <a:pt x="9039" y="423"/>
                  </a:lnTo>
                  <a:cubicBezTo>
                    <a:pt x="9049" y="423"/>
                    <a:pt x="9056" y="434"/>
                    <a:pt x="9053" y="444"/>
                  </a:cubicBezTo>
                  <a:lnTo>
                    <a:pt x="8447" y="2260"/>
                  </a:lnTo>
                  <a:cubicBezTo>
                    <a:pt x="8445" y="2266"/>
                    <a:pt x="8440" y="2270"/>
                    <a:pt x="8434" y="2270"/>
                  </a:cubicBezTo>
                  <a:cubicBezTo>
                    <a:pt x="8430" y="2270"/>
                    <a:pt x="8426" y="2268"/>
                    <a:pt x="8423" y="2263"/>
                  </a:cubicBezTo>
                  <a:lnTo>
                    <a:pt x="8148" y="1866"/>
                  </a:lnTo>
                  <a:cubicBezTo>
                    <a:pt x="8115" y="1816"/>
                    <a:pt x="8060" y="1790"/>
                    <a:pt x="8003" y="1790"/>
                  </a:cubicBezTo>
                  <a:cubicBezTo>
                    <a:pt x="7971" y="1790"/>
                    <a:pt x="7939" y="1798"/>
                    <a:pt x="7909" y="1816"/>
                  </a:cubicBezTo>
                  <a:cubicBezTo>
                    <a:pt x="7255" y="2210"/>
                    <a:pt x="6569" y="2559"/>
                    <a:pt x="5861" y="2858"/>
                  </a:cubicBezTo>
                  <a:cubicBezTo>
                    <a:pt x="5673" y="2938"/>
                    <a:pt x="5756" y="3198"/>
                    <a:pt x="5927" y="3198"/>
                  </a:cubicBezTo>
                  <a:cubicBezTo>
                    <a:pt x="5950" y="3198"/>
                    <a:pt x="5976" y="3193"/>
                    <a:pt x="6002" y="3181"/>
                  </a:cubicBezTo>
                  <a:cubicBezTo>
                    <a:pt x="6671" y="2900"/>
                    <a:pt x="7322" y="2573"/>
                    <a:pt x="7951" y="2203"/>
                  </a:cubicBezTo>
                  <a:lnTo>
                    <a:pt x="8131" y="2460"/>
                  </a:lnTo>
                  <a:cubicBezTo>
                    <a:pt x="8205" y="2568"/>
                    <a:pt x="8319" y="2619"/>
                    <a:pt x="8432" y="2619"/>
                  </a:cubicBezTo>
                  <a:cubicBezTo>
                    <a:pt x="8581" y="2619"/>
                    <a:pt x="8728" y="2531"/>
                    <a:pt x="8782" y="2369"/>
                  </a:cubicBezTo>
                  <a:lnTo>
                    <a:pt x="9387" y="550"/>
                  </a:lnTo>
                  <a:cubicBezTo>
                    <a:pt x="9464" y="317"/>
                    <a:pt x="9295" y="75"/>
                    <a:pt x="9049" y="68"/>
                  </a:cubicBezTo>
                  <a:lnTo>
                    <a:pt x="7139" y="1"/>
                  </a:lnTo>
                  <a:cubicBezTo>
                    <a:pt x="7132" y="0"/>
                    <a:pt x="7126" y="0"/>
                    <a:pt x="7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2" name="Google Shape;13502;p33"/>
            <p:cNvSpPr/>
            <p:nvPr/>
          </p:nvSpPr>
          <p:spPr>
            <a:xfrm>
              <a:off x="4227786" y="2534018"/>
              <a:ext cx="189428" cy="43284"/>
            </a:xfrm>
            <a:custGeom>
              <a:rect b="b" l="l" r="r" t="t"/>
              <a:pathLst>
                <a:path extrusionOk="0" h="1663" w="7278">
                  <a:moveTo>
                    <a:pt x="1340" y="1"/>
                  </a:moveTo>
                  <a:cubicBezTo>
                    <a:pt x="1335" y="1"/>
                    <a:pt x="1329" y="1"/>
                    <a:pt x="1323" y="1"/>
                  </a:cubicBezTo>
                  <a:cubicBezTo>
                    <a:pt x="940" y="26"/>
                    <a:pt x="556" y="40"/>
                    <a:pt x="176" y="40"/>
                  </a:cubicBezTo>
                  <a:cubicBezTo>
                    <a:pt x="81" y="40"/>
                    <a:pt x="0" y="118"/>
                    <a:pt x="0" y="216"/>
                  </a:cubicBezTo>
                  <a:lnTo>
                    <a:pt x="0" y="1486"/>
                  </a:lnTo>
                  <a:cubicBezTo>
                    <a:pt x="0" y="1581"/>
                    <a:pt x="81" y="1662"/>
                    <a:pt x="176" y="1662"/>
                  </a:cubicBezTo>
                  <a:cubicBezTo>
                    <a:pt x="3103" y="1662"/>
                    <a:pt x="5549" y="969"/>
                    <a:pt x="7083" y="385"/>
                  </a:cubicBezTo>
                  <a:cubicBezTo>
                    <a:pt x="7278" y="313"/>
                    <a:pt x="7200" y="42"/>
                    <a:pt x="7024" y="42"/>
                  </a:cubicBezTo>
                  <a:cubicBezTo>
                    <a:pt x="7003" y="42"/>
                    <a:pt x="6980" y="45"/>
                    <a:pt x="6956" y="54"/>
                  </a:cubicBezTo>
                  <a:cubicBezTo>
                    <a:pt x="4845" y="853"/>
                    <a:pt x="2611" y="1275"/>
                    <a:pt x="352" y="1307"/>
                  </a:cubicBezTo>
                  <a:lnTo>
                    <a:pt x="352" y="392"/>
                  </a:lnTo>
                  <a:cubicBezTo>
                    <a:pt x="683" y="388"/>
                    <a:pt x="1017" y="374"/>
                    <a:pt x="1348" y="353"/>
                  </a:cubicBezTo>
                  <a:cubicBezTo>
                    <a:pt x="1578" y="336"/>
                    <a:pt x="1560" y="1"/>
                    <a:pt x="1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03" name="Google Shape;13503;p33"/>
          <p:cNvGrpSpPr/>
          <p:nvPr/>
        </p:nvGrpSpPr>
        <p:grpSpPr>
          <a:xfrm>
            <a:off x="895824" y="2452812"/>
            <a:ext cx="361938" cy="315063"/>
            <a:chOff x="895824" y="2452812"/>
            <a:chExt cx="361938" cy="315063"/>
          </a:xfrm>
        </p:grpSpPr>
        <p:sp>
          <p:nvSpPr>
            <p:cNvPr id="13504" name="Google Shape;13504;p33"/>
            <p:cNvSpPr/>
            <p:nvPr/>
          </p:nvSpPr>
          <p:spPr>
            <a:xfrm>
              <a:off x="976405" y="2492088"/>
              <a:ext cx="45002" cy="39510"/>
            </a:xfrm>
            <a:custGeom>
              <a:rect b="b" l="l" r="r" t="t"/>
              <a:pathLst>
                <a:path extrusionOk="0" h="1518" w="1729">
                  <a:moveTo>
                    <a:pt x="863" y="1"/>
                  </a:moveTo>
                  <a:cubicBezTo>
                    <a:pt x="388" y="1"/>
                    <a:pt x="1" y="342"/>
                    <a:pt x="1" y="761"/>
                  </a:cubicBezTo>
                  <a:cubicBezTo>
                    <a:pt x="1" y="1176"/>
                    <a:pt x="388" y="1517"/>
                    <a:pt x="863" y="1517"/>
                  </a:cubicBezTo>
                  <a:cubicBezTo>
                    <a:pt x="1342" y="1517"/>
                    <a:pt x="1729" y="1176"/>
                    <a:pt x="1729" y="761"/>
                  </a:cubicBezTo>
                  <a:cubicBezTo>
                    <a:pt x="1729" y="342"/>
                    <a:pt x="1342" y="1"/>
                    <a:pt x="863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5" name="Google Shape;13505;p33"/>
            <p:cNvSpPr/>
            <p:nvPr/>
          </p:nvSpPr>
          <p:spPr>
            <a:xfrm>
              <a:off x="976405" y="2492192"/>
              <a:ext cx="30999" cy="39406"/>
            </a:xfrm>
            <a:custGeom>
              <a:rect b="b" l="l" r="r" t="t"/>
              <a:pathLst>
                <a:path extrusionOk="0" h="1514" w="1191">
                  <a:moveTo>
                    <a:pt x="863" y="0"/>
                  </a:moveTo>
                  <a:cubicBezTo>
                    <a:pt x="388" y="0"/>
                    <a:pt x="1" y="338"/>
                    <a:pt x="1" y="757"/>
                  </a:cubicBezTo>
                  <a:cubicBezTo>
                    <a:pt x="1" y="1176"/>
                    <a:pt x="388" y="1513"/>
                    <a:pt x="863" y="1513"/>
                  </a:cubicBezTo>
                  <a:cubicBezTo>
                    <a:pt x="976" y="1513"/>
                    <a:pt x="1085" y="1496"/>
                    <a:pt x="1190" y="1457"/>
                  </a:cubicBezTo>
                  <a:cubicBezTo>
                    <a:pt x="874" y="1345"/>
                    <a:pt x="648" y="1074"/>
                    <a:pt x="648" y="757"/>
                  </a:cubicBezTo>
                  <a:cubicBezTo>
                    <a:pt x="648" y="440"/>
                    <a:pt x="874" y="169"/>
                    <a:pt x="1190" y="57"/>
                  </a:cubicBezTo>
                  <a:cubicBezTo>
                    <a:pt x="1085" y="18"/>
                    <a:pt x="976" y="0"/>
                    <a:pt x="86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6" name="Google Shape;13506;p33"/>
            <p:cNvSpPr/>
            <p:nvPr/>
          </p:nvSpPr>
          <p:spPr>
            <a:xfrm>
              <a:off x="959487" y="2514628"/>
              <a:ext cx="78759" cy="78863"/>
            </a:xfrm>
            <a:custGeom>
              <a:rect b="b" l="l" r="r" t="t"/>
              <a:pathLst>
                <a:path extrusionOk="0" h="3030" w="3026">
                  <a:moveTo>
                    <a:pt x="1513" y="1"/>
                  </a:moveTo>
                  <a:cubicBezTo>
                    <a:pt x="679" y="1"/>
                    <a:pt x="0" y="680"/>
                    <a:pt x="0" y="1513"/>
                  </a:cubicBezTo>
                  <a:cubicBezTo>
                    <a:pt x="0" y="2351"/>
                    <a:pt x="679" y="3030"/>
                    <a:pt x="1513" y="3030"/>
                  </a:cubicBezTo>
                  <a:cubicBezTo>
                    <a:pt x="2350" y="3030"/>
                    <a:pt x="3026" y="2351"/>
                    <a:pt x="3026" y="1513"/>
                  </a:cubicBezTo>
                  <a:cubicBezTo>
                    <a:pt x="3026" y="680"/>
                    <a:pt x="2350" y="1"/>
                    <a:pt x="1513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7" name="Google Shape;13507;p33"/>
            <p:cNvSpPr/>
            <p:nvPr/>
          </p:nvSpPr>
          <p:spPr>
            <a:xfrm>
              <a:off x="973985" y="2514628"/>
              <a:ext cx="65928" cy="70899"/>
            </a:xfrm>
            <a:custGeom>
              <a:rect b="b" l="l" r="r" t="t"/>
              <a:pathLst>
                <a:path extrusionOk="0" h="2724" w="2533">
                  <a:moveTo>
                    <a:pt x="963" y="0"/>
                  </a:moveTo>
                  <a:cubicBezTo>
                    <a:pt x="241" y="0"/>
                    <a:pt x="0" y="1000"/>
                    <a:pt x="653" y="1316"/>
                  </a:cubicBezTo>
                  <a:cubicBezTo>
                    <a:pt x="671" y="1323"/>
                    <a:pt x="689" y="1334"/>
                    <a:pt x="710" y="1341"/>
                  </a:cubicBezTo>
                  <a:lnTo>
                    <a:pt x="1463" y="2703"/>
                  </a:lnTo>
                  <a:cubicBezTo>
                    <a:pt x="1463" y="2703"/>
                    <a:pt x="1663" y="2717"/>
                    <a:pt x="1864" y="2724"/>
                  </a:cubicBezTo>
                  <a:cubicBezTo>
                    <a:pt x="2307" y="2393"/>
                    <a:pt x="2532" y="1851"/>
                    <a:pt x="2458" y="1306"/>
                  </a:cubicBezTo>
                  <a:cubicBezTo>
                    <a:pt x="2370" y="683"/>
                    <a:pt x="1906" y="180"/>
                    <a:pt x="1294" y="39"/>
                  </a:cubicBezTo>
                  <a:cubicBezTo>
                    <a:pt x="1185" y="15"/>
                    <a:pt x="1076" y="1"/>
                    <a:pt x="967" y="1"/>
                  </a:cubicBezTo>
                  <a:cubicBezTo>
                    <a:pt x="965" y="1"/>
                    <a:pt x="964" y="0"/>
                    <a:pt x="963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8" name="Google Shape;13508;p33"/>
            <p:cNvSpPr/>
            <p:nvPr/>
          </p:nvSpPr>
          <p:spPr>
            <a:xfrm>
              <a:off x="1072030" y="2458408"/>
              <a:ext cx="168892" cy="164780"/>
            </a:xfrm>
            <a:custGeom>
              <a:rect b="b" l="l" r="r" t="t"/>
              <a:pathLst>
                <a:path extrusionOk="0" h="6331" w="6489">
                  <a:moveTo>
                    <a:pt x="648" y="0"/>
                  </a:moveTo>
                  <a:cubicBezTo>
                    <a:pt x="292" y="0"/>
                    <a:pt x="0" y="289"/>
                    <a:pt x="0" y="648"/>
                  </a:cubicBezTo>
                  <a:lnTo>
                    <a:pt x="0" y="4106"/>
                  </a:lnTo>
                  <a:cubicBezTo>
                    <a:pt x="0" y="4465"/>
                    <a:pt x="292" y="4757"/>
                    <a:pt x="651" y="4757"/>
                  </a:cubicBezTo>
                  <a:lnTo>
                    <a:pt x="1299" y="4757"/>
                  </a:lnTo>
                  <a:lnTo>
                    <a:pt x="940" y="6196"/>
                  </a:lnTo>
                  <a:cubicBezTo>
                    <a:pt x="921" y="6270"/>
                    <a:pt x="978" y="6330"/>
                    <a:pt x="1043" y="6330"/>
                  </a:cubicBezTo>
                  <a:cubicBezTo>
                    <a:pt x="1065" y="6330"/>
                    <a:pt x="1088" y="6324"/>
                    <a:pt x="1109" y="6309"/>
                  </a:cubicBezTo>
                  <a:lnTo>
                    <a:pt x="3244" y="4754"/>
                  </a:lnTo>
                  <a:lnTo>
                    <a:pt x="5841" y="4754"/>
                  </a:lnTo>
                  <a:cubicBezTo>
                    <a:pt x="6196" y="4754"/>
                    <a:pt x="6488" y="4465"/>
                    <a:pt x="6488" y="4106"/>
                  </a:cubicBezTo>
                  <a:lnTo>
                    <a:pt x="6488" y="648"/>
                  </a:lnTo>
                  <a:cubicBezTo>
                    <a:pt x="6488" y="289"/>
                    <a:pt x="6196" y="0"/>
                    <a:pt x="5837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9" name="Google Shape;13509;p33"/>
            <p:cNvSpPr/>
            <p:nvPr/>
          </p:nvSpPr>
          <p:spPr>
            <a:xfrm>
              <a:off x="948217" y="2591174"/>
              <a:ext cx="101299" cy="78889"/>
            </a:xfrm>
            <a:custGeom>
              <a:rect b="b" l="l" r="r" t="t"/>
              <a:pathLst>
                <a:path extrusionOk="0" h="3031" w="3892">
                  <a:moveTo>
                    <a:pt x="1299" y="1"/>
                  </a:moveTo>
                  <a:lnTo>
                    <a:pt x="1299" y="648"/>
                  </a:lnTo>
                  <a:cubicBezTo>
                    <a:pt x="1299" y="814"/>
                    <a:pt x="1207" y="961"/>
                    <a:pt x="1059" y="1035"/>
                  </a:cubicBezTo>
                  <a:lnTo>
                    <a:pt x="359" y="1387"/>
                  </a:lnTo>
                  <a:cubicBezTo>
                    <a:pt x="141" y="1496"/>
                    <a:pt x="0" y="1721"/>
                    <a:pt x="0" y="1968"/>
                  </a:cubicBezTo>
                  <a:lnTo>
                    <a:pt x="0" y="3030"/>
                  </a:lnTo>
                  <a:lnTo>
                    <a:pt x="3892" y="3030"/>
                  </a:lnTo>
                  <a:lnTo>
                    <a:pt x="3892" y="1968"/>
                  </a:lnTo>
                  <a:cubicBezTo>
                    <a:pt x="3892" y="1721"/>
                    <a:pt x="3755" y="1496"/>
                    <a:pt x="3536" y="1387"/>
                  </a:cubicBezTo>
                  <a:lnTo>
                    <a:pt x="2836" y="1035"/>
                  </a:lnTo>
                  <a:cubicBezTo>
                    <a:pt x="2688" y="961"/>
                    <a:pt x="2597" y="814"/>
                    <a:pt x="2597" y="648"/>
                  </a:cubicBezTo>
                  <a:lnTo>
                    <a:pt x="2597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0" name="Google Shape;13510;p33"/>
            <p:cNvSpPr/>
            <p:nvPr/>
          </p:nvSpPr>
          <p:spPr>
            <a:xfrm>
              <a:off x="948217" y="2620768"/>
              <a:ext cx="101403" cy="85292"/>
            </a:xfrm>
            <a:custGeom>
              <a:rect b="b" l="l" r="r" t="t"/>
              <a:pathLst>
                <a:path extrusionOk="0" h="3277" w="3896">
                  <a:moveTo>
                    <a:pt x="859" y="0"/>
                  </a:moveTo>
                  <a:lnTo>
                    <a:pt x="359" y="250"/>
                  </a:lnTo>
                  <a:cubicBezTo>
                    <a:pt x="141" y="359"/>
                    <a:pt x="0" y="584"/>
                    <a:pt x="0" y="831"/>
                  </a:cubicBezTo>
                  <a:lnTo>
                    <a:pt x="0" y="2629"/>
                  </a:lnTo>
                  <a:cubicBezTo>
                    <a:pt x="0" y="2984"/>
                    <a:pt x="292" y="3276"/>
                    <a:pt x="651" y="3276"/>
                  </a:cubicBezTo>
                  <a:lnTo>
                    <a:pt x="3892" y="3276"/>
                  </a:lnTo>
                  <a:lnTo>
                    <a:pt x="3892" y="831"/>
                  </a:lnTo>
                  <a:cubicBezTo>
                    <a:pt x="3895" y="584"/>
                    <a:pt x="3755" y="359"/>
                    <a:pt x="3536" y="250"/>
                  </a:cubicBezTo>
                  <a:lnTo>
                    <a:pt x="3037" y="0"/>
                  </a:lnTo>
                  <a:cubicBezTo>
                    <a:pt x="2597" y="32"/>
                    <a:pt x="2403" y="465"/>
                    <a:pt x="1946" y="465"/>
                  </a:cubicBezTo>
                  <a:cubicBezTo>
                    <a:pt x="1489" y="465"/>
                    <a:pt x="1299" y="32"/>
                    <a:pt x="85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1" name="Google Shape;13511;p33"/>
            <p:cNvSpPr/>
            <p:nvPr/>
          </p:nvSpPr>
          <p:spPr>
            <a:xfrm>
              <a:off x="948217" y="2632220"/>
              <a:ext cx="50676" cy="73840"/>
            </a:xfrm>
            <a:custGeom>
              <a:rect b="b" l="l" r="r" t="t"/>
              <a:pathLst>
                <a:path extrusionOk="0" h="2837" w="1947">
                  <a:moveTo>
                    <a:pt x="134" y="0"/>
                  </a:moveTo>
                  <a:cubicBezTo>
                    <a:pt x="46" y="113"/>
                    <a:pt x="0" y="250"/>
                    <a:pt x="0" y="391"/>
                  </a:cubicBezTo>
                  <a:lnTo>
                    <a:pt x="0" y="2185"/>
                  </a:lnTo>
                  <a:cubicBezTo>
                    <a:pt x="0" y="2544"/>
                    <a:pt x="292" y="2836"/>
                    <a:pt x="648" y="2836"/>
                  </a:cubicBezTo>
                  <a:lnTo>
                    <a:pt x="1946" y="2836"/>
                  </a:lnTo>
                  <a:lnTo>
                    <a:pt x="1946" y="1971"/>
                  </a:lnTo>
                  <a:lnTo>
                    <a:pt x="1084" y="1971"/>
                  </a:lnTo>
                  <a:cubicBezTo>
                    <a:pt x="964" y="1971"/>
                    <a:pt x="866" y="1872"/>
                    <a:pt x="866" y="1756"/>
                  </a:cubicBezTo>
                  <a:lnTo>
                    <a:pt x="866" y="795"/>
                  </a:lnTo>
                  <a:cubicBezTo>
                    <a:pt x="866" y="662"/>
                    <a:pt x="806" y="539"/>
                    <a:pt x="704" y="458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2" name="Google Shape;13512;p33"/>
            <p:cNvSpPr/>
            <p:nvPr/>
          </p:nvSpPr>
          <p:spPr>
            <a:xfrm>
              <a:off x="965343" y="2549348"/>
              <a:ext cx="67333" cy="55334"/>
            </a:xfrm>
            <a:custGeom>
              <a:rect b="b" l="l" r="r" t="t"/>
              <a:pathLst>
                <a:path extrusionOk="0" h="2126" w="2587">
                  <a:moveTo>
                    <a:pt x="987" y="1"/>
                  </a:moveTo>
                  <a:cubicBezTo>
                    <a:pt x="906" y="1"/>
                    <a:pt x="830" y="48"/>
                    <a:pt x="795" y="123"/>
                  </a:cubicBezTo>
                  <a:cubicBezTo>
                    <a:pt x="725" y="271"/>
                    <a:pt x="623" y="405"/>
                    <a:pt x="500" y="514"/>
                  </a:cubicBezTo>
                  <a:cubicBezTo>
                    <a:pt x="454" y="556"/>
                    <a:pt x="401" y="598"/>
                    <a:pt x="352" y="633"/>
                  </a:cubicBezTo>
                  <a:cubicBezTo>
                    <a:pt x="88" y="813"/>
                    <a:pt x="0" y="1158"/>
                    <a:pt x="145" y="1439"/>
                  </a:cubicBezTo>
                  <a:cubicBezTo>
                    <a:pt x="370" y="1861"/>
                    <a:pt x="810" y="2125"/>
                    <a:pt x="1288" y="2125"/>
                  </a:cubicBezTo>
                  <a:cubicBezTo>
                    <a:pt x="1290" y="2125"/>
                    <a:pt x="1293" y="2125"/>
                    <a:pt x="1295" y="2125"/>
                  </a:cubicBezTo>
                  <a:cubicBezTo>
                    <a:pt x="1971" y="2125"/>
                    <a:pt x="2530" y="1606"/>
                    <a:pt x="2583" y="932"/>
                  </a:cubicBezTo>
                  <a:cubicBezTo>
                    <a:pt x="2586" y="866"/>
                    <a:pt x="2558" y="802"/>
                    <a:pt x="2509" y="760"/>
                  </a:cubicBezTo>
                  <a:cubicBezTo>
                    <a:pt x="2083" y="401"/>
                    <a:pt x="1580" y="144"/>
                    <a:pt x="1038" y="7"/>
                  </a:cubicBezTo>
                  <a:cubicBezTo>
                    <a:pt x="1021" y="3"/>
                    <a:pt x="1004" y="1"/>
                    <a:pt x="98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3" name="Google Shape;13513;p33"/>
            <p:cNvSpPr/>
            <p:nvPr/>
          </p:nvSpPr>
          <p:spPr>
            <a:xfrm>
              <a:off x="965422" y="2549348"/>
              <a:ext cx="67255" cy="54866"/>
            </a:xfrm>
            <a:custGeom>
              <a:rect b="b" l="l" r="r" t="t"/>
              <a:pathLst>
                <a:path extrusionOk="0" h="2108" w="2584">
                  <a:moveTo>
                    <a:pt x="990" y="1"/>
                  </a:moveTo>
                  <a:cubicBezTo>
                    <a:pt x="908" y="1"/>
                    <a:pt x="831" y="50"/>
                    <a:pt x="796" y="127"/>
                  </a:cubicBezTo>
                  <a:cubicBezTo>
                    <a:pt x="743" y="232"/>
                    <a:pt x="676" y="327"/>
                    <a:pt x="595" y="415"/>
                  </a:cubicBezTo>
                  <a:cubicBezTo>
                    <a:pt x="567" y="450"/>
                    <a:pt x="532" y="482"/>
                    <a:pt x="500" y="514"/>
                  </a:cubicBezTo>
                  <a:cubicBezTo>
                    <a:pt x="455" y="556"/>
                    <a:pt x="405" y="595"/>
                    <a:pt x="353" y="630"/>
                  </a:cubicBezTo>
                  <a:cubicBezTo>
                    <a:pt x="43" y="830"/>
                    <a:pt x="1" y="1228"/>
                    <a:pt x="191" y="1520"/>
                  </a:cubicBezTo>
                  <a:cubicBezTo>
                    <a:pt x="391" y="1837"/>
                    <a:pt x="719" y="2051"/>
                    <a:pt x="1088" y="2108"/>
                  </a:cubicBezTo>
                  <a:cubicBezTo>
                    <a:pt x="831" y="1932"/>
                    <a:pt x="638" y="1692"/>
                    <a:pt x="638" y="1260"/>
                  </a:cubicBezTo>
                  <a:lnTo>
                    <a:pt x="638" y="1094"/>
                  </a:lnTo>
                  <a:cubicBezTo>
                    <a:pt x="687" y="1059"/>
                    <a:pt x="736" y="1020"/>
                    <a:pt x="785" y="978"/>
                  </a:cubicBezTo>
                  <a:cubicBezTo>
                    <a:pt x="905" y="869"/>
                    <a:pt x="1007" y="746"/>
                    <a:pt x="1092" y="612"/>
                  </a:cubicBezTo>
                  <a:cubicBezTo>
                    <a:pt x="1507" y="739"/>
                    <a:pt x="1890" y="950"/>
                    <a:pt x="2221" y="1224"/>
                  </a:cubicBezTo>
                  <a:cubicBezTo>
                    <a:pt x="2260" y="1263"/>
                    <a:pt x="2319" y="1312"/>
                    <a:pt x="2436" y="1425"/>
                  </a:cubicBezTo>
                  <a:cubicBezTo>
                    <a:pt x="2513" y="1302"/>
                    <a:pt x="2566" y="1070"/>
                    <a:pt x="2576" y="929"/>
                  </a:cubicBezTo>
                  <a:cubicBezTo>
                    <a:pt x="2583" y="866"/>
                    <a:pt x="2555" y="802"/>
                    <a:pt x="2506" y="760"/>
                  </a:cubicBezTo>
                  <a:cubicBezTo>
                    <a:pt x="2080" y="401"/>
                    <a:pt x="1577" y="144"/>
                    <a:pt x="1039" y="7"/>
                  </a:cubicBezTo>
                  <a:cubicBezTo>
                    <a:pt x="1022" y="3"/>
                    <a:pt x="1006" y="1"/>
                    <a:pt x="990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4" name="Google Shape;13514;p33"/>
            <p:cNvSpPr/>
            <p:nvPr/>
          </p:nvSpPr>
          <p:spPr>
            <a:xfrm>
              <a:off x="993271" y="2649710"/>
              <a:ext cx="78785" cy="56350"/>
            </a:xfrm>
            <a:custGeom>
              <a:rect b="b" l="l" r="r" t="t"/>
              <a:pathLst>
                <a:path extrusionOk="0" h="2165" w="3027">
                  <a:moveTo>
                    <a:pt x="215" y="0"/>
                  </a:moveTo>
                  <a:cubicBezTo>
                    <a:pt x="95" y="0"/>
                    <a:pt x="0" y="99"/>
                    <a:pt x="0" y="215"/>
                  </a:cubicBezTo>
                  <a:lnTo>
                    <a:pt x="0" y="1946"/>
                  </a:lnTo>
                  <a:cubicBezTo>
                    <a:pt x="0" y="2066"/>
                    <a:pt x="95" y="2164"/>
                    <a:pt x="215" y="2164"/>
                  </a:cubicBezTo>
                  <a:lnTo>
                    <a:pt x="2812" y="2164"/>
                  </a:lnTo>
                  <a:cubicBezTo>
                    <a:pt x="2928" y="2164"/>
                    <a:pt x="3026" y="2066"/>
                    <a:pt x="3026" y="1946"/>
                  </a:cubicBezTo>
                  <a:lnTo>
                    <a:pt x="3026" y="218"/>
                  </a:lnTo>
                  <a:cubicBezTo>
                    <a:pt x="3026" y="99"/>
                    <a:pt x="2928" y="0"/>
                    <a:pt x="281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5" name="Google Shape;13515;p33"/>
            <p:cNvSpPr/>
            <p:nvPr/>
          </p:nvSpPr>
          <p:spPr>
            <a:xfrm>
              <a:off x="914512" y="2705930"/>
              <a:ext cx="326411" cy="22566"/>
            </a:xfrm>
            <a:custGeom>
              <a:rect b="b" l="l" r="r" t="t"/>
              <a:pathLst>
                <a:path extrusionOk="0" h="867" w="12541">
                  <a:moveTo>
                    <a:pt x="1" y="1"/>
                  </a:moveTo>
                  <a:lnTo>
                    <a:pt x="1" y="866"/>
                  </a:lnTo>
                  <a:lnTo>
                    <a:pt x="12540" y="866"/>
                  </a:lnTo>
                  <a:lnTo>
                    <a:pt x="12540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6" name="Google Shape;13516;p33"/>
            <p:cNvSpPr/>
            <p:nvPr/>
          </p:nvSpPr>
          <p:spPr>
            <a:xfrm>
              <a:off x="895824" y="2486596"/>
              <a:ext cx="361938" cy="281279"/>
            </a:xfrm>
            <a:custGeom>
              <a:rect b="b" l="l" r="r" t="t"/>
              <a:pathLst>
                <a:path extrusionOk="0" h="10807" w="13906">
                  <a:moveTo>
                    <a:pt x="3956" y="409"/>
                  </a:moveTo>
                  <a:cubicBezTo>
                    <a:pt x="4321" y="409"/>
                    <a:pt x="4621" y="655"/>
                    <a:pt x="4621" y="961"/>
                  </a:cubicBezTo>
                  <a:lnTo>
                    <a:pt x="4621" y="1000"/>
                  </a:lnTo>
                  <a:cubicBezTo>
                    <a:pt x="4408" y="912"/>
                    <a:pt x="4182" y="868"/>
                    <a:pt x="3957" y="868"/>
                  </a:cubicBezTo>
                  <a:cubicBezTo>
                    <a:pt x="3732" y="868"/>
                    <a:pt x="3507" y="912"/>
                    <a:pt x="3294" y="1000"/>
                  </a:cubicBezTo>
                  <a:cubicBezTo>
                    <a:pt x="3291" y="990"/>
                    <a:pt x="3291" y="975"/>
                    <a:pt x="3291" y="961"/>
                  </a:cubicBezTo>
                  <a:cubicBezTo>
                    <a:pt x="3291" y="655"/>
                    <a:pt x="3590" y="409"/>
                    <a:pt x="3956" y="409"/>
                  </a:cubicBezTo>
                  <a:close/>
                  <a:moveTo>
                    <a:pt x="3959" y="1269"/>
                  </a:moveTo>
                  <a:cubicBezTo>
                    <a:pt x="4836" y="1269"/>
                    <a:pt x="5487" y="2134"/>
                    <a:pt x="5201" y="2999"/>
                  </a:cubicBezTo>
                  <a:cubicBezTo>
                    <a:pt x="4628" y="2415"/>
                    <a:pt x="3614" y="2182"/>
                    <a:pt x="3565" y="2172"/>
                  </a:cubicBezTo>
                  <a:cubicBezTo>
                    <a:pt x="3549" y="2168"/>
                    <a:pt x="3533" y="2166"/>
                    <a:pt x="3517" y="2166"/>
                  </a:cubicBezTo>
                  <a:cubicBezTo>
                    <a:pt x="3470" y="2166"/>
                    <a:pt x="3426" y="2182"/>
                    <a:pt x="3389" y="2210"/>
                  </a:cubicBezTo>
                  <a:cubicBezTo>
                    <a:pt x="3340" y="2249"/>
                    <a:pt x="3312" y="2309"/>
                    <a:pt x="3315" y="2369"/>
                  </a:cubicBezTo>
                  <a:cubicBezTo>
                    <a:pt x="3315" y="2390"/>
                    <a:pt x="3298" y="2520"/>
                    <a:pt x="3157" y="2661"/>
                  </a:cubicBezTo>
                  <a:cubicBezTo>
                    <a:pt x="3011" y="2806"/>
                    <a:pt x="3147" y="3010"/>
                    <a:pt x="3303" y="3010"/>
                  </a:cubicBezTo>
                  <a:cubicBezTo>
                    <a:pt x="3351" y="3010"/>
                    <a:pt x="3401" y="2991"/>
                    <a:pt x="3445" y="2946"/>
                  </a:cubicBezTo>
                  <a:cubicBezTo>
                    <a:pt x="3540" y="2854"/>
                    <a:pt x="3614" y="2742"/>
                    <a:pt x="3663" y="2619"/>
                  </a:cubicBezTo>
                  <a:cubicBezTo>
                    <a:pt x="4005" y="2721"/>
                    <a:pt x="4716" y="2977"/>
                    <a:pt x="5032" y="3428"/>
                  </a:cubicBezTo>
                  <a:cubicBezTo>
                    <a:pt x="4939" y="3951"/>
                    <a:pt x="4483" y="4333"/>
                    <a:pt x="3953" y="4333"/>
                  </a:cubicBezTo>
                  <a:cubicBezTo>
                    <a:pt x="3941" y="4333"/>
                    <a:pt x="3929" y="4332"/>
                    <a:pt x="3917" y="4332"/>
                  </a:cubicBezTo>
                  <a:cubicBezTo>
                    <a:pt x="3371" y="4314"/>
                    <a:pt x="2921" y="3899"/>
                    <a:pt x="2861" y="3357"/>
                  </a:cubicBezTo>
                  <a:lnTo>
                    <a:pt x="2865" y="3357"/>
                  </a:lnTo>
                  <a:cubicBezTo>
                    <a:pt x="2861" y="3326"/>
                    <a:pt x="2851" y="3298"/>
                    <a:pt x="2837" y="3273"/>
                  </a:cubicBezTo>
                  <a:cubicBezTo>
                    <a:pt x="2333" y="2453"/>
                    <a:pt x="2847" y="1391"/>
                    <a:pt x="3804" y="1278"/>
                  </a:cubicBezTo>
                  <a:cubicBezTo>
                    <a:pt x="3856" y="1272"/>
                    <a:pt x="3908" y="1269"/>
                    <a:pt x="3959" y="1269"/>
                  </a:cubicBezTo>
                  <a:close/>
                  <a:moveTo>
                    <a:pt x="3509" y="4670"/>
                  </a:moveTo>
                  <a:cubicBezTo>
                    <a:pt x="3653" y="4716"/>
                    <a:pt x="3804" y="4740"/>
                    <a:pt x="3956" y="4740"/>
                  </a:cubicBezTo>
                  <a:cubicBezTo>
                    <a:pt x="4107" y="4740"/>
                    <a:pt x="4258" y="4716"/>
                    <a:pt x="4402" y="4673"/>
                  </a:cubicBezTo>
                  <a:lnTo>
                    <a:pt x="4402" y="4888"/>
                  </a:lnTo>
                  <a:cubicBezTo>
                    <a:pt x="4402" y="4955"/>
                    <a:pt x="4420" y="5022"/>
                    <a:pt x="4452" y="5085"/>
                  </a:cubicBezTo>
                  <a:lnTo>
                    <a:pt x="4262" y="5264"/>
                  </a:lnTo>
                  <a:cubicBezTo>
                    <a:pt x="4175" y="5345"/>
                    <a:pt x="4065" y="5386"/>
                    <a:pt x="3954" y="5386"/>
                  </a:cubicBezTo>
                  <a:cubicBezTo>
                    <a:pt x="3843" y="5386"/>
                    <a:pt x="3732" y="5345"/>
                    <a:pt x="3646" y="5264"/>
                  </a:cubicBezTo>
                  <a:lnTo>
                    <a:pt x="3459" y="5085"/>
                  </a:lnTo>
                  <a:cubicBezTo>
                    <a:pt x="3491" y="5022"/>
                    <a:pt x="3509" y="4955"/>
                    <a:pt x="3509" y="4888"/>
                  </a:cubicBezTo>
                  <a:lnTo>
                    <a:pt x="3509" y="4670"/>
                  </a:lnTo>
                  <a:close/>
                  <a:moveTo>
                    <a:pt x="4775" y="5335"/>
                  </a:moveTo>
                  <a:lnTo>
                    <a:pt x="5454" y="5673"/>
                  </a:lnTo>
                  <a:cubicBezTo>
                    <a:pt x="5606" y="5747"/>
                    <a:pt x="5701" y="5898"/>
                    <a:pt x="5701" y="6067"/>
                  </a:cubicBezTo>
                  <a:lnTo>
                    <a:pt x="3956" y="6067"/>
                  </a:lnTo>
                  <a:cubicBezTo>
                    <a:pt x="3723" y="6067"/>
                    <a:pt x="3537" y="6257"/>
                    <a:pt x="3537" y="6485"/>
                  </a:cubicBezTo>
                  <a:lnTo>
                    <a:pt x="3537" y="7365"/>
                  </a:lnTo>
                  <a:lnTo>
                    <a:pt x="3072" y="7365"/>
                  </a:lnTo>
                  <a:lnTo>
                    <a:pt x="3072" y="6538"/>
                  </a:lnTo>
                  <a:cubicBezTo>
                    <a:pt x="3072" y="6403"/>
                    <a:pt x="2971" y="6335"/>
                    <a:pt x="2870" y="6335"/>
                  </a:cubicBezTo>
                  <a:cubicBezTo>
                    <a:pt x="2769" y="6335"/>
                    <a:pt x="2668" y="6403"/>
                    <a:pt x="2668" y="6538"/>
                  </a:cubicBezTo>
                  <a:lnTo>
                    <a:pt x="2668" y="7569"/>
                  </a:lnTo>
                  <a:cubicBezTo>
                    <a:pt x="2668" y="7682"/>
                    <a:pt x="2759" y="7773"/>
                    <a:pt x="2872" y="7773"/>
                  </a:cubicBezTo>
                  <a:lnTo>
                    <a:pt x="3537" y="7773"/>
                  </a:lnTo>
                  <a:lnTo>
                    <a:pt x="3537" y="8220"/>
                  </a:lnTo>
                  <a:lnTo>
                    <a:pt x="3537" y="8234"/>
                  </a:lnTo>
                  <a:lnTo>
                    <a:pt x="2657" y="8234"/>
                  </a:lnTo>
                  <a:cubicBezTo>
                    <a:pt x="2407" y="8234"/>
                    <a:pt x="2207" y="8033"/>
                    <a:pt x="2207" y="7787"/>
                  </a:cubicBezTo>
                  <a:lnTo>
                    <a:pt x="2207" y="6070"/>
                  </a:lnTo>
                  <a:cubicBezTo>
                    <a:pt x="2207" y="5901"/>
                    <a:pt x="2302" y="5747"/>
                    <a:pt x="2453" y="5673"/>
                  </a:cubicBezTo>
                  <a:lnTo>
                    <a:pt x="3132" y="5335"/>
                  </a:lnTo>
                  <a:lnTo>
                    <a:pt x="3368" y="5557"/>
                  </a:lnTo>
                  <a:cubicBezTo>
                    <a:pt x="3532" y="5713"/>
                    <a:pt x="3743" y="5791"/>
                    <a:pt x="3954" y="5791"/>
                  </a:cubicBezTo>
                  <a:cubicBezTo>
                    <a:pt x="4165" y="5791"/>
                    <a:pt x="4376" y="5713"/>
                    <a:pt x="4540" y="5557"/>
                  </a:cubicBezTo>
                  <a:lnTo>
                    <a:pt x="4775" y="5335"/>
                  </a:lnTo>
                  <a:close/>
                  <a:moveTo>
                    <a:pt x="6556" y="6471"/>
                  </a:moveTo>
                  <a:cubicBezTo>
                    <a:pt x="6563" y="6471"/>
                    <a:pt x="6566" y="6478"/>
                    <a:pt x="6570" y="6485"/>
                  </a:cubicBezTo>
                  <a:lnTo>
                    <a:pt x="6570" y="8220"/>
                  </a:lnTo>
                  <a:cubicBezTo>
                    <a:pt x="6570" y="8227"/>
                    <a:pt x="6563" y="8234"/>
                    <a:pt x="6556" y="8234"/>
                  </a:cubicBezTo>
                  <a:lnTo>
                    <a:pt x="3956" y="8234"/>
                  </a:lnTo>
                  <a:cubicBezTo>
                    <a:pt x="3945" y="8234"/>
                    <a:pt x="3941" y="8227"/>
                    <a:pt x="3941" y="8220"/>
                  </a:cubicBezTo>
                  <a:lnTo>
                    <a:pt x="3941" y="6485"/>
                  </a:lnTo>
                  <a:cubicBezTo>
                    <a:pt x="3941" y="6478"/>
                    <a:pt x="3945" y="6471"/>
                    <a:pt x="3956" y="6471"/>
                  </a:cubicBezTo>
                  <a:close/>
                  <a:moveTo>
                    <a:pt x="13068" y="8639"/>
                  </a:moveTo>
                  <a:lnTo>
                    <a:pt x="13068" y="9100"/>
                  </a:lnTo>
                  <a:lnTo>
                    <a:pt x="909" y="9100"/>
                  </a:lnTo>
                  <a:lnTo>
                    <a:pt x="909" y="8639"/>
                  </a:lnTo>
                  <a:close/>
                  <a:moveTo>
                    <a:pt x="3956" y="1"/>
                  </a:moveTo>
                  <a:cubicBezTo>
                    <a:pt x="3364" y="1"/>
                    <a:pt x="2886" y="434"/>
                    <a:pt x="2886" y="961"/>
                  </a:cubicBezTo>
                  <a:cubicBezTo>
                    <a:pt x="2886" y="1046"/>
                    <a:pt x="2896" y="1130"/>
                    <a:pt x="2921" y="1215"/>
                  </a:cubicBezTo>
                  <a:cubicBezTo>
                    <a:pt x="2228" y="1735"/>
                    <a:pt x="2031" y="2692"/>
                    <a:pt x="2467" y="3445"/>
                  </a:cubicBezTo>
                  <a:cubicBezTo>
                    <a:pt x="2523" y="3864"/>
                    <a:pt x="2756" y="4237"/>
                    <a:pt x="3101" y="4476"/>
                  </a:cubicBezTo>
                  <a:lnTo>
                    <a:pt x="3101" y="4888"/>
                  </a:lnTo>
                  <a:cubicBezTo>
                    <a:pt x="3101" y="4892"/>
                    <a:pt x="3097" y="4895"/>
                    <a:pt x="3093" y="4899"/>
                  </a:cubicBezTo>
                  <a:lnTo>
                    <a:pt x="2274" y="5310"/>
                  </a:lnTo>
                  <a:cubicBezTo>
                    <a:pt x="1985" y="5454"/>
                    <a:pt x="1802" y="5750"/>
                    <a:pt x="1806" y="6074"/>
                  </a:cubicBezTo>
                  <a:lnTo>
                    <a:pt x="1806" y="7791"/>
                  </a:lnTo>
                  <a:cubicBezTo>
                    <a:pt x="1802" y="7946"/>
                    <a:pt x="1848" y="8100"/>
                    <a:pt x="1932" y="8238"/>
                  </a:cubicBezTo>
                  <a:lnTo>
                    <a:pt x="272" y="8238"/>
                  </a:lnTo>
                  <a:cubicBezTo>
                    <a:pt x="1" y="8238"/>
                    <a:pt x="1" y="8642"/>
                    <a:pt x="272" y="8642"/>
                  </a:cubicBezTo>
                  <a:lnTo>
                    <a:pt x="504" y="8642"/>
                  </a:lnTo>
                  <a:lnTo>
                    <a:pt x="504" y="10605"/>
                  </a:lnTo>
                  <a:cubicBezTo>
                    <a:pt x="504" y="10715"/>
                    <a:pt x="592" y="10806"/>
                    <a:pt x="704" y="10806"/>
                  </a:cubicBezTo>
                  <a:cubicBezTo>
                    <a:pt x="817" y="10806"/>
                    <a:pt x="909" y="10715"/>
                    <a:pt x="909" y="10605"/>
                  </a:cubicBezTo>
                  <a:lnTo>
                    <a:pt x="909" y="9504"/>
                  </a:lnTo>
                  <a:lnTo>
                    <a:pt x="13068" y="9504"/>
                  </a:lnTo>
                  <a:lnTo>
                    <a:pt x="13068" y="10605"/>
                  </a:lnTo>
                  <a:cubicBezTo>
                    <a:pt x="13068" y="10715"/>
                    <a:pt x="13156" y="10806"/>
                    <a:pt x="13269" y="10806"/>
                  </a:cubicBezTo>
                  <a:cubicBezTo>
                    <a:pt x="13382" y="10806"/>
                    <a:pt x="13473" y="10715"/>
                    <a:pt x="13473" y="10605"/>
                  </a:cubicBezTo>
                  <a:lnTo>
                    <a:pt x="13473" y="8639"/>
                  </a:lnTo>
                  <a:lnTo>
                    <a:pt x="13702" y="8639"/>
                  </a:lnTo>
                  <a:cubicBezTo>
                    <a:pt x="13814" y="8639"/>
                    <a:pt x="13906" y="8551"/>
                    <a:pt x="13906" y="8438"/>
                  </a:cubicBezTo>
                  <a:cubicBezTo>
                    <a:pt x="13906" y="8326"/>
                    <a:pt x="13814" y="8234"/>
                    <a:pt x="13702" y="8234"/>
                  </a:cubicBezTo>
                  <a:lnTo>
                    <a:pt x="6974" y="8234"/>
                  </a:lnTo>
                  <a:lnTo>
                    <a:pt x="6974" y="8220"/>
                  </a:lnTo>
                  <a:lnTo>
                    <a:pt x="6974" y="6485"/>
                  </a:lnTo>
                  <a:cubicBezTo>
                    <a:pt x="6974" y="6253"/>
                    <a:pt x="6788" y="6067"/>
                    <a:pt x="6556" y="6067"/>
                  </a:cubicBezTo>
                  <a:lnTo>
                    <a:pt x="6105" y="6067"/>
                  </a:lnTo>
                  <a:cubicBezTo>
                    <a:pt x="6105" y="5747"/>
                    <a:pt x="5922" y="5454"/>
                    <a:pt x="5637" y="5310"/>
                  </a:cubicBezTo>
                  <a:lnTo>
                    <a:pt x="4814" y="4899"/>
                  </a:lnTo>
                  <a:cubicBezTo>
                    <a:pt x="4810" y="4899"/>
                    <a:pt x="4807" y="4892"/>
                    <a:pt x="4807" y="4888"/>
                  </a:cubicBezTo>
                  <a:lnTo>
                    <a:pt x="4807" y="4476"/>
                  </a:lnTo>
                  <a:cubicBezTo>
                    <a:pt x="5155" y="4237"/>
                    <a:pt x="5384" y="3864"/>
                    <a:pt x="5444" y="3445"/>
                  </a:cubicBezTo>
                  <a:cubicBezTo>
                    <a:pt x="5877" y="2692"/>
                    <a:pt x="5683" y="1735"/>
                    <a:pt x="4986" y="1215"/>
                  </a:cubicBezTo>
                  <a:cubicBezTo>
                    <a:pt x="5011" y="1130"/>
                    <a:pt x="5025" y="1046"/>
                    <a:pt x="5022" y="961"/>
                  </a:cubicBezTo>
                  <a:cubicBezTo>
                    <a:pt x="5022" y="434"/>
                    <a:pt x="4543" y="1"/>
                    <a:pt x="39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7" name="Google Shape;13517;p33"/>
            <p:cNvSpPr/>
            <p:nvPr/>
          </p:nvSpPr>
          <p:spPr>
            <a:xfrm>
              <a:off x="1019923" y="2672693"/>
              <a:ext cx="23555" cy="10541"/>
            </a:xfrm>
            <a:custGeom>
              <a:rect b="b" l="l" r="r" t="t"/>
              <a:pathLst>
                <a:path extrusionOk="0" h="405" w="905">
                  <a:moveTo>
                    <a:pt x="271" y="0"/>
                  </a:moveTo>
                  <a:cubicBezTo>
                    <a:pt x="0" y="0"/>
                    <a:pt x="0" y="405"/>
                    <a:pt x="271" y="405"/>
                  </a:cubicBezTo>
                  <a:lnTo>
                    <a:pt x="704" y="405"/>
                  </a:lnTo>
                  <a:cubicBezTo>
                    <a:pt x="813" y="405"/>
                    <a:pt x="905" y="317"/>
                    <a:pt x="905" y="204"/>
                  </a:cubicBezTo>
                  <a:cubicBezTo>
                    <a:pt x="905" y="92"/>
                    <a:pt x="813" y="0"/>
                    <a:pt x="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8" name="Google Shape;13518;p33"/>
            <p:cNvSpPr/>
            <p:nvPr/>
          </p:nvSpPr>
          <p:spPr>
            <a:xfrm>
              <a:off x="1066721" y="2452812"/>
              <a:ext cx="179798" cy="175764"/>
            </a:xfrm>
            <a:custGeom>
              <a:rect b="b" l="l" r="r" t="t"/>
              <a:pathLst>
                <a:path extrusionOk="0" h="6753" w="6908">
                  <a:moveTo>
                    <a:pt x="6056" y="405"/>
                  </a:moveTo>
                  <a:cubicBezTo>
                    <a:pt x="6302" y="405"/>
                    <a:pt x="6502" y="606"/>
                    <a:pt x="6502" y="852"/>
                  </a:cubicBezTo>
                  <a:lnTo>
                    <a:pt x="6502" y="4318"/>
                  </a:lnTo>
                  <a:cubicBezTo>
                    <a:pt x="6502" y="4564"/>
                    <a:pt x="6302" y="4765"/>
                    <a:pt x="6056" y="4765"/>
                  </a:cubicBezTo>
                  <a:lnTo>
                    <a:pt x="3455" y="4765"/>
                  </a:lnTo>
                  <a:cubicBezTo>
                    <a:pt x="3410" y="4765"/>
                    <a:pt x="3371" y="4779"/>
                    <a:pt x="3336" y="4803"/>
                  </a:cubicBezTo>
                  <a:lnTo>
                    <a:pt x="1404" y="6211"/>
                  </a:lnTo>
                  <a:lnTo>
                    <a:pt x="1404" y="6211"/>
                  </a:lnTo>
                  <a:lnTo>
                    <a:pt x="1703" y="5018"/>
                  </a:lnTo>
                  <a:cubicBezTo>
                    <a:pt x="1735" y="4891"/>
                    <a:pt x="1636" y="4765"/>
                    <a:pt x="1506" y="4765"/>
                  </a:cubicBezTo>
                  <a:lnTo>
                    <a:pt x="855" y="4765"/>
                  </a:lnTo>
                  <a:cubicBezTo>
                    <a:pt x="609" y="4765"/>
                    <a:pt x="408" y="4564"/>
                    <a:pt x="408" y="4318"/>
                  </a:cubicBezTo>
                  <a:lnTo>
                    <a:pt x="408" y="856"/>
                  </a:lnTo>
                  <a:cubicBezTo>
                    <a:pt x="405" y="606"/>
                    <a:pt x="605" y="405"/>
                    <a:pt x="855" y="405"/>
                  </a:cubicBezTo>
                  <a:close/>
                  <a:moveTo>
                    <a:pt x="855" y="1"/>
                  </a:moveTo>
                  <a:cubicBezTo>
                    <a:pt x="384" y="1"/>
                    <a:pt x="4" y="381"/>
                    <a:pt x="0" y="852"/>
                  </a:cubicBezTo>
                  <a:lnTo>
                    <a:pt x="0" y="4318"/>
                  </a:lnTo>
                  <a:cubicBezTo>
                    <a:pt x="0" y="4789"/>
                    <a:pt x="384" y="5173"/>
                    <a:pt x="855" y="5173"/>
                  </a:cubicBezTo>
                  <a:lnTo>
                    <a:pt x="1246" y="5173"/>
                  </a:lnTo>
                  <a:lnTo>
                    <a:pt x="947" y="6365"/>
                  </a:lnTo>
                  <a:cubicBezTo>
                    <a:pt x="894" y="6578"/>
                    <a:pt x="1063" y="6752"/>
                    <a:pt x="1249" y="6752"/>
                  </a:cubicBezTo>
                  <a:cubicBezTo>
                    <a:pt x="1310" y="6752"/>
                    <a:pt x="1372" y="6734"/>
                    <a:pt x="1429" y="6693"/>
                  </a:cubicBezTo>
                  <a:lnTo>
                    <a:pt x="3519" y="5173"/>
                  </a:lnTo>
                  <a:lnTo>
                    <a:pt x="6056" y="5173"/>
                  </a:lnTo>
                  <a:cubicBezTo>
                    <a:pt x="6523" y="5173"/>
                    <a:pt x="6907" y="4789"/>
                    <a:pt x="6907" y="4321"/>
                  </a:cubicBezTo>
                  <a:lnTo>
                    <a:pt x="6907" y="852"/>
                  </a:lnTo>
                  <a:cubicBezTo>
                    <a:pt x="6907" y="381"/>
                    <a:pt x="6523" y="1"/>
                    <a:pt x="60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9" name="Google Shape;13519;p33"/>
            <p:cNvSpPr/>
            <p:nvPr/>
          </p:nvSpPr>
          <p:spPr>
            <a:xfrm>
              <a:off x="1098865" y="2486596"/>
              <a:ext cx="29229" cy="10645"/>
            </a:xfrm>
            <a:custGeom>
              <a:rect b="b" l="l" r="r" t="t"/>
              <a:pathLst>
                <a:path extrusionOk="0" h="409" w="1123">
                  <a:moveTo>
                    <a:pt x="271" y="1"/>
                  </a:moveTo>
                  <a:cubicBezTo>
                    <a:pt x="0" y="1"/>
                    <a:pt x="0" y="409"/>
                    <a:pt x="271" y="409"/>
                  </a:cubicBezTo>
                  <a:lnTo>
                    <a:pt x="919" y="409"/>
                  </a:lnTo>
                  <a:cubicBezTo>
                    <a:pt x="1031" y="409"/>
                    <a:pt x="1123" y="318"/>
                    <a:pt x="1123" y="205"/>
                  </a:cubicBezTo>
                  <a:cubicBezTo>
                    <a:pt x="1123" y="92"/>
                    <a:pt x="1031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0" name="Google Shape;13520;p33"/>
            <p:cNvSpPr/>
            <p:nvPr/>
          </p:nvSpPr>
          <p:spPr>
            <a:xfrm>
              <a:off x="1138322" y="2486596"/>
              <a:ext cx="74387" cy="10645"/>
            </a:xfrm>
            <a:custGeom>
              <a:rect b="b" l="l" r="r" t="t"/>
              <a:pathLst>
                <a:path extrusionOk="0" h="409" w="2858">
                  <a:moveTo>
                    <a:pt x="272" y="1"/>
                  </a:moveTo>
                  <a:cubicBezTo>
                    <a:pt x="1" y="1"/>
                    <a:pt x="1" y="409"/>
                    <a:pt x="272" y="409"/>
                  </a:cubicBezTo>
                  <a:lnTo>
                    <a:pt x="2654" y="409"/>
                  </a:lnTo>
                  <a:cubicBezTo>
                    <a:pt x="2766" y="409"/>
                    <a:pt x="2858" y="318"/>
                    <a:pt x="2858" y="205"/>
                  </a:cubicBezTo>
                  <a:cubicBezTo>
                    <a:pt x="2858" y="92"/>
                    <a:pt x="2766" y="1"/>
                    <a:pt x="26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1" name="Google Shape;13521;p33"/>
            <p:cNvSpPr/>
            <p:nvPr/>
          </p:nvSpPr>
          <p:spPr>
            <a:xfrm>
              <a:off x="1098865" y="2514810"/>
              <a:ext cx="113766" cy="10567"/>
            </a:xfrm>
            <a:custGeom>
              <a:rect b="b" l="l" r="r" t="t"/>
              <a:pathLst>
                <a:path extrusionOk="0" h="406" w="4371">
                  <a:moveTo>
                    <a:pt x="271" y="1"/>
                  </a:moveTo>
                  <a:cubicBezTo>
                    <a:pt x="0" y="1"/>
                    <a:pt x="0" y="405"/>
                    <a:pt x="271" y="405"/>
                  </a:cubicBezTo>
                  <a:lnTo>
                    <a:pt x="4170" y="405"/>
                  </a:lnTo>
                  <a:cubicBezTo>
                    <a:pt x="4282" y="405"/>
                    <a:pt x="4370" y="314"/>
                    <a:pt x="4370" y="205"/>
                  </a:cubicBezTo>
                  <a:cubicBezTo>
                    <a:pt x="4370" y="92"/>
                    <a:pt x="4282" y="1"/>
                    <a:pt x="4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2" name="Google Shape;13522;p33"/>
            <p:cNvSpPr/>
            <p:nvPr/>
          </p:nvSpPr>
          <p:spPr>
            <a:xfrm>
              <a:off x="1098865" y="2543024"/>
              <a:ext cx="74282" cy="10541"/>
            </a:xfrm>
            <a:custGeom>
              <a:rect b="b" l="l" r="r" t="t"/>
              <a:pathLst>
                <a:path extrusionOk="0" h="405" w="2854">
                  <a:moveTo>
                    <a:pt x="271" y="0"/>
                  </a:moveTo>
                  <a:cubicBezTo>
                    <a:pt x="0" y="0"/>
                    <a:pt x="0" y="405"/>
                    <a:pt x="271" y="405"/>
                  </a:cubicBezTo>
                  <a:lnTo>
                    <a:pt x="2653" y="405"/>
                  </a:lnTo>
                  <a:cubicBezTo>
                    <a:pt x="2766" y="405"/>
                    <a:pt x="2854" y="313"/>
                    <a:pt x="2854" y="204"/>
                  </a:cubicBezTo>
                  <a:cubicBezTo>
                    <a:pt x="2854" y="92"/>
                    <a:pt x="2766" y="0"/>
                    <a:pt x="26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3" name="Google Shape;13523;p33"/>
            <p:cNvSpPr/>
            <p:nvPr/>
          </p:nvSpPr>
          <p:spPr>
            <a:xfrm>
              <a:off x="1183376" y="2543024"/>
              <a:ext cx="29255" cy="10541"/>
            </a:xfrm>
            <a:custGeom>
              <a:rect b="b" l="l" r="r" t="t"/>
              <a:pathLst>
                <a:path extrusionOk="0" h="405" w="1124">
                  <a:moveTo>
                    <a:pt x="272" y="0"/>
                  </a:moveTo>
                  <a:cubicBezTo>
                    <a:pt x="1" y="0"/>
                    <a:pt x="1" y="405"/>
                    <a:pt x="272" y="405"/>
                  </a:cubicBezTo>
                  <a:lnTo>
                    <a:pt x="923" y="405"/>
                  </a:lnTo>
                  <a:cubicBezTo>
                    <a:pt x="1035" y="405"/>
                    <a:pt x="1123" y="313"/>
                    <a:pt x="1123" y="204"/>
                  </a:cubicBezTo>
                  <a:cubicBezTo>
                    <a:pt x="1123" y="92"/>
                    <a:pt x="1035" y="0"/>
                    <a:pt x="9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24" name="Google Shape;13524;p33"/>
          <p:cNvGrpSpPr/>
          <p:nvPr/>
        </p:nvGrpSpPr>
        <p:grpSpPr>
          <a:xfrm>
            <a:off x="3768323" y="2886769"/>
            <a:ext cx="242811" cy="379091"/>
            <a:chOff x="3768323" y="2886769"/>
            <a:chExt cx="242811" cy="379091"/>
          </a:xfrm>
        </p:grpSpPr>
        <p:sp>
          <p:nvSpPr>
            <p:cNvPr id="13525" name="Google Shape;13525;p33"/>
            <p:cNvSpPr/>
            <p:nvPr/>
          </p:nvSpPr>
          <p:spPr>
            <a:xfrm>
              <a:off x="3886930" y="2892391"/>
              <a:ext cx="29880" cy="35267"/>
            </a:xfrm>
            <a:custGeom>
              <a:rect b="b" l="l" r="r" t="t"/>
              <a:pathLst>
                <a:path extrusionOk="0" h="1355" w="1148">
                  <a:moveTo>
                    <a:pt x="138" y="1"/>
                  </a:moveTo>
                  <a:cubicBezTo>
                    <a:pt x="62" y="1"/>
                    <a:pt x="1" y="62"/>
                    <a:pt x="4" y="137"/>
                  </a:cubicBezTo>
                  <a:lnTo>
                    <a:pt x="4" y="1126"/>
                  </a:lnTo>
                  <a:lnTo>
                    <a:pt x="1147" y="1355"/>
                  </a:lnTo>
                  <a:cubicBezTo>
                    <a:pt x="1147" y="306"/>
                    <a:pt x="479" y="60"/>
                    <a:pt x="166" y="4"/>
                  </a:cubicBezTo>
                  <a:cubicBezTo>
                    <a:pt x="156" y="2"/>
                    <a:pt x="147" y="1"/>
                    <a:pt x="138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6" name="Google Shape;13526;p33"/>
            <p:cNvSpPr/>
            <p:nvPr/>
          </p:nvSpPr>
          <p:spPr>
            <a:xfrm>
              <a:off x="3863219" y="2915633"/>
              <a:ext cx="136644" cy="261576"/>
            </a:xfrm>
            <a:custGeom>
              <a:rect b="b" l="l" r="r" t="t"/>
              <a:pathLst>
                <a:path extrusionOk="0" h="10050" w="5250">
                  <a:moveTo>
                    <a:pt x="408" y="1"/>
                  </a:moveTo>
                  <a:cubicBezTo>
                    <a:pt x="302" y="1"/>
                    <a:pt x="211" y="77"/>
                    <a:pt x="194" y="184"/>
                  </a:cubicBezTo>
                  <a:lnTo>
                    <a:pt x="0" y="1144"/>
                  </a:lnTo>
                  <a:lnTo>
                    <a:pt x="2741" y="5708"/>
                  </a:lnTo>
                  <a:lnTo>
                    <a:pt x="2970" y="10046"/>
                  </a:lnTo>
                  <a:lnTo>
                    <a:pt x="4106" y="10046"/>
                  </a:lnTo>
                  <a:cubicBezTo>
                    <a:pt x="4107" y="7308"/>
                    <a:pt x="5250" y="6632"/>
                    <a:pt x="5250" y="4110"/>
                  </a:cubicBezTo>
                  <a:cubicBezTo>
                    <a:pt x="5250" y="279"/>
                    <a:pt x="1330" y="11"/>
                    <a:pt x="415" y="1"/>
                  </a:cubicBezTo>
                  <a:cubicBezTo>
                    <a:pt x="413" y="1"/>
                    <a:pt x="411" y="1"/>
                    <a:pt x="408" y="1"/>
                  </a:cubicBezTo>
                  <a:close/>
                  <a:moveTo>
                    <a:pt x="4106" y="10046"/>
                  </a:moveTo>
                  <a:lnTo>
                    <a:pt x="4106" y="10046"/>
                  </a:lnTo>
                  <a:cubicBezTo>
                    <a:pt x="4106" y="10047"/>
                    <a:pt x="4106" y="10048"/>
                    <a:pt x="4106" y="10050"/>
                  </a:cubicBezTo>
                  <a:lnTo>
                    <a:pt x="4113" y="10046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7" name="Google Shape;13527;p33"/>
            <p:cNvSpPr/>
            <p:nvPr/>
          </p:nvSpPr>
          <p:spPr>
            <a:xfrm>
              <a:off x="3774466" y="2937392"/>
              <a:ext cx="219828" cy="251712"/>
            </a:xfrm>
            <a:custGeom>
              <a:rect b="b" l="l" r="r" t="t"/>
              <a:pathLst>
                <a:path extrusionOk="0" h="9671" w="8446">
                  <a:moveTo>
                    <a:pt x="3360" y="1"/>
                  </a:moveTo>
                  <a:cubicBezTo>
                    <a:pt x="3068" y="1"/>
                    <a:pt x="2830" y="16"/>
                    <a:pt x="2682" y="30"/>
                  </a:cubicBezTo>
                  <a:cubicBezTo>
                    <a:pt x="2446" y="51"/>
                    <a:pt x="2267" y="249"/>
                    <a:pt x="2267" y="484"/>
                  </a:cubicBezTo>
                  <a:lnTo>
                    <a:pt x="2267" y="766"/>
                  </a:lnTo>
                  <a:lnTo>
                    <a:pt x="156" y="2877"/>
                  </a:lnTo>
                  <a:cubicBezTo>
                    <a:pt x="46" y="2986"/>
                    <a:pt x="1" y="3141"/>
                    <a:pt x="32" y="3288"/>
                  </a:cubicBezTo>
                  <a:lnTo>
                    <a:pt x="184" y="4045"/>
                  </a:lnTo>
                  <a:cubicBezTo>
                    <a:pt x="201" y="4136"/>
                    <a:pt x="268" y="4207"/>
                    <a:pt x="360" y="4224"/>
                  </a:cubicBezTo>
                  <a:cubicBezTo>
                    <a:pt x="607" y="4276"/>
                    <a:pt x="836" y="4298"/>
                    <a:pt x="1048" y="4298"/>
                  </a:cubicBezTo>
                  <a:cubicBezTo>
                    <a:pt x="1860" y="4298"/>
                    <a:pt x="2414" y="3974"/>
                    <a:pt x="2706" y="3742"/>
                  </a:cubicBezTo>
                  <a:cubicBezTo>
                    <a:pt x="2792" y="3670"/>
                    <a:pt x="2898" y="3632"/>
                    <a:pt x="3005" y="3632"/>
                  </a:cubicBezTo>
                  <a:cubicBezTo>
                    <a:pt x="3080" y="3632"/>
                    <a:pt x="3155" y="3650"/>
                    <a:pt x="3224" y="3686"/>
                  </a:cubicBezTo>
                  <a:cubicBezTo>
                    <a:pt x="3677" y="3943"/>
                    <a:pt x="4108" y="4000"/>
                    <a:pt x="4401" y="4000"/>
                  </a:cubicBezTo>
                  <a:cubicBezTo>
                    <a:pt x="4633" y="4000"/>
                    <a:pt x="4779" y="3964"/>
                    <a:pt x="4779" y="3964"/>
                  </a:cubicBezTo>
                  <a:lnTo>
                    <a:pt x="4779" y="3964"/>
                  </a:lnTo>
                  <a:cubicBezTo>
                    <a:pt x="2689" y="6054"/>
                    <a:pt x="2038" y="7472"/>
                    <a:pt x="2038" y="8302"/>
                  </a:cubicBezTo>
                  <a:cubicBezTo>
                    <a:pt x="2038" y="8841"/>
                    <a:pt x="2291" y="9347"/>
                    <a:pt x="2724" y="9671"/>
                  </a:cubicBezTo>
                  <a:lnTo>
                    <a:pt x="7745" y="9671"/>
                  </a:lnTo>
                  <a:cubicBezTo>
                    <a:pt x="7745" y="9671"/>
                    <a:pt x="7002" y="8542"/>
                    <a:pt x="7815" y="4763"/>
                  </a:cubicBezTo>
                  <a:cubicBezTo>
                    <a:pt x="8445" y="1842"/>
                    <a:pt x="7024" y="804"/>
                    <a:pt x="5423" y="291"/>
                  </a:cubicBezTo>
                  <a:cubicBezTo>
                    <a:pt x="4704" y="58"/>
                    <a:pt x="3929" y="1"/>
                    <a:pt x="336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8" name="Google Shape;13528;p33"/>
            <p:cNvSpPr/>
            <p:nvPr/>
          </p:nvSpPr>
          <p:spPr>
            <a:xfrm>
              <a:off x="3776209" y="2999754"/>
              <a:ext cx="152964" cy="183416"/>
            </a:xfrm>
            <a:custGeom>
              <a:rect b="b" l="l" r="r" t="t"/>
              <a:pathLst>
                <a:path extrusionOk="0" h="7047" w="5877">
                  <a:moveTo>
                    <a:pt x="3113" y="0"/>
                  </a:moveTo>
                  <a:cubicBezTo>
                    <a:pt x="2949" y="0"/>
                    <a:pt x="2798" y="54"/>
                    <a:pt x="2657" y="196"/>
                  </a:cubicBezTo>
                  <a:cubicBezTo>
                    <a:pt x="2218" y="635"/>
                    <a:pt x="1357" y="1074"/>
                    <a:pt x="152" y="1074"/>
                  </a:cubicBezTo>
                  <a:cubicBezTo>
                    <a:pt x="102" y="1074"/>
                    <a:pt x="52" y="1073"/>
                    <a:pt x="1" y="1072"/>
                  </a:cubicBezTo>
                  <a:lnTo>
                    <a:pt x="1" y="1072"/>
                  </a:lnTo>
                  <a:lnTo>
                    <a:pt x="117" y="1649"/>
                  </a:lnTo>
                  <a:cubicBezTo>
                    <a:pt x="134" y="1737"/>
                    <a:pt x="201" y="1807"/>
                    <a:pt x="293" y="1828"/>
                  </a:cubicBezTo>
                  <a:cubicBezTo>
                    <a:pt x="540" y="1880"/>
                    <a:pt x="770" y="1902"/>
                    <a:pt x="982" y="1902"/>
                  </a:cubicBezTo>
                  <a:cubicBezTo>
                    <a:pt x="1795" y="1902"/>
                    <a:pt x="2346" y="1577"/>
                    <a:pt x="2639" y="1343"/>
                  </a:cubicBezTo>
                  <a:cubicBezTo>
                    <a:pt x="2724" y="1271"/>
                    <a:pt x="2829" y="1234"/>
                    <a:pt x="2935" y="1234"/>
                  </a:cubicBezTo>
                  <a:cubicBezTo>
                    <a:pt x="3011" y="1234"/>
                    <a:pt x="3087" y="1252"/>
                    <a:pt x="3157" y="1290"/>
                  </a:cubicBezTo>
                  <a:cubicBezTo>
                    <a:pt x="3608" y="1545"/>
                    <a:pt x="4035" y="1602"/>
                    <a:pt x="4328" y="1602"/>
                  </a:cubicBezTo>
                  <a:cubicBezTo>
                    <a:pt x="4564" y="1602"/>
                    <a:pt x="4712" y="1565"/>
                    <a:pt x="4712" y="1564"/>
                  </a:cubicBezTo>
                  <a:lnTo>
                    <a:pt x="4712" y="1564"/>
                  </a:lnTo>
                  <a:cubicBezTo>
                    <a:pt x="2622" y="3654"/>
                    <a:pt x="1971" y="5072"/>
                    <a:pt x="1971" y="5903"/>
                  </a:cubicBezTo>
                  <a:cubicBezTo>
                    <a:pt x="1971" y="6325"/>
                    <a:pt x="2126" y="6733"/>
                    <a:pt x="2407" y="7046"/>
                  </a:cubicBezTo>
                  <a:lnTo>
                    <a:pt x="3797" y="7046"/>
                  </a:lnTo>
                  <a:lnTo>
                    <a:pt x="3797" y="6818"/>
                  </a:lnTo>
                  <a:cubicBezTo>
                    <a:pt x="3797" y="6818"/>
                    <a:pt x="2886" y="5220"/>
                    <a:pt x="4483" y="3391"/>
                  </a:cubicBezTo>
                  <a:cubicBezTo>
                    <a:pt x="5876" y="1800"/>
                    <a:pt x="5852" y="956"/>
                    <a:pt x="5729" y="615"/>
                  </a:cubicBezTo>
                  <a:cubicBezTo>
                    <a:pt x="5696" y="523"/>
                    <a:pt x="5612" y="464"/>
                    <a:pt x="5521" y="464"/>
                  </a:cubicBezTo>
                  <a:cubicBezTo>
                    <a:pt x="5503" y="464"/>
                    <a:pt x="5486" y="466"/>
                    <a:pt x="5468" y="470"/>
                  </a:cubicBezTo>
                  <a:cubicBezTo>
                    <a:pt x="5323" y="505"/>
                    <a:pt x="5182" y="520"/>
                    <a:pt x="5047" y="520"/>
                  </a:cubicBezTo>
                  <a:cubicBezTo>
                    <a:pt x="4246" y="520"/>
                    <a:pt x="3621" y="0"/>
                    <a:pt x="311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9" name="Google Shape;13529;p33"/>
            <p:cNvSpPr/>
            <p:nvPr/>
          </p:nvSpPr>
          <p:spPr>
            <a:xfrm>
              <a:off x="3815589" y="3177184"/>
              <a:ext cx="178314" cy="29697"/>
            </a:xfrm>
            <a:custGeom>
              <a:rect b="b" l="l" r="r" t="t"/>
              <a:pathLst>
                <a:path extrusionOk="0" h="1141" w="6851">
                  <a:moveTo>
                    <a:pt x="458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1141"/>
                  </a:lnTo>
                  <a:lnTo>
                    <a:pt x="6851" y="1141"/>
                  </a:lnTo>
                  <a:lnTo>
                    <a:pt x="6851" y="458"/>
                  </a:lnTo>
                  <a:cubicBezTo>
                    <a:pt x="6851" y="205"/>
                    <a:pt x="6647" y="1"/>
                    <a:pt x="639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0" name="Google Shape;13530;p33"/>
            <p:cNvSpPr/>
            <p:nvPr/>
          </p:nvSpPr>
          <p:spPr>
            <a:xfrm>
              <a:off x="3815589" y="3177184"/>
              <a:ext cx="59447" cy="29697"/>
            </a:xfrm>
            <a:custGeom>
              <a:rect b="b" l="l" r="r" t="t"/>
              <a:pathLst>
                <a:path extrusionOk="0" h="1141" w="2284">
                  <a:moveTo>
                    <a:pt x="458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1141"/>
                  </a:lnTo>
                  <a:lnTo>
                    <a:pt x="1827" y="1141"/>
                  </a:lnTo>
                  <a:lnTo>
                    <a:pt x="1827" y="458"/>
                  </a:lnTo>
                  <a:cubicBezTo>
                    <a:pt x="1827" y="205"/>
                    <a:pt x="2031" y="1"/>
                    <a:pt x="2284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1" name="Google Shape;13531;p33"/>
            <p:cNvSpPr/>
            <p:nvPr/>
          </p:nvSpPr>
          <p:spPr>
            <a:xfrm>
              <a:off x="3803772" y="3200895"/>
              <a:ext cx="202051" cy="59473"/>
            </a:xfrm>
            <a:custGeom>
              <a:rect b="b" l="l" r="r" t="t"/>
              <a:pathLst>
                <a:path extrusionOk="0" h="2285" w="7763">
                  <a:moveTo>
                    <a:pt x="455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1827"/>
                  </a:lnTo>
                  <a:cubicBezTo>
                    <a:pt x="1" y="2080"/>
                    <a:pt x="205" y="2284"/>
                    <a:pt x="455" y="2284"/>
                  </a:cubicBezTo>
                  <a:lnTo>
                    <a:pt x="7305" y="2284"/>
                  </a:lnTo>
                  <a:cubicBezTo>
                    <a:pt x="7555" y="2284"/>
                    <a:pt x="7762" y="2080"/>
                    <a:pt x="7762" y="1827"/>
                  </a:cubicBezTo>
                  <a:lnTo>
                    <a:pt x="7762" y="458"/>
                  </a:lnTo>
                  <a:cubicBezTo>
                    <a:pt x="7762" y="205"/>
                    <a:pt x="7555" y="1"/>
                    <a:pt x="7305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2" name="Google Shape;13532;p33"/>
            <p:cNvSpPr/>
            <p:nvPr/>
          </p:nvSpPr>
          <p:spPr>
            <a:xfrm>
              <a:off x="3803772" y="3200895"/>
              <a:ext cx="77224" cy="59473"/>
            </a:xfrm>
            <a:custGeom>
              <a:rect b="b" l="l" r="r" t="t"/>
              <a:pathLst>
                <a:path extrusionOk="0" h="2285" w="2967">
                  <a:moveTo>
                    <a:pt x="455" y="1"/>
                  </a:moveTo>
                  <a:cubicBezTo>
                    <a:pt x="205" y="1"/>
                    <a:pt x="1" y="205"/>
                    <a:pt x="1" y="458"/>
                  </a:cubicBezTo>
                  <a:lnTo>
                    <a:pt x="1" y="1827"/>
                  </a:lnTo>
                  <a:cubicBezTo>
                    <a:pt x="1" y="2080"/>
                    <a:pt x="205" y="2284"/>
                    <a:pt x="455" y="2284"/>
                  </a:cubicBezTo>
                  <a:lnTo>
                    <a:pt x="2967" y="2284"/>
                  </a:lnTo>
                  <a:cubicBezTo>
                    <a:pt x="2713" y="2284"/>
                    <a:pt x="2509" y="2080"/>
                    <a:pt x="2509" y="1827"/>
                  </a:cubicBezTo>
                  <a:lnTo>
                    <a:pt x="2509" y="458"/>
                  </a:lnTo>
                  <a:cubicBezTo>
                    <a:pt x="2509" y="205"/>
                    <a:pt x="2713" y="1"/>
                    <a:pt x="29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3" name="Google Shape;13533;p33"/>
            <p:cNvSpPr/>
            <p:nvPr/>
          </p:nvSpPr>
          <p:spPr>
            <a:xfrm>
              <a:off x="3768323" y="2886769"/>
              <a:ext cx="242811" cy="379091"/>
            </a:xfrm>
            <a:custGeom>
              <a:rect b="b" l="l" r="r" t="t"/>
              <a:pathLst>
                <a:path extrusionOk="0" h="14565" w="9329">
                  <a:moveTo>
                    <a:pt x="4772" y="452"/>
                  </a:moveTo>
                  <a:cubicBezTo>
                    <a:pt x="4832" y="466"/>
                    <a:pt x="4888" y="487"/>
                    <a:pt x="4944" y="512"/>
                  </a:cubicBezTo>
                  <a:cubicBezTo>
                    <a:pt x="5152" y="614"/>
                    <a:pt x="5307" y="797"/>
                    <a:pt x="5402" y="1054"/>
                  </a:cubicBezTo>
                  <a:cubicBezTo>
                    <a:pt x="5177" y="1008"/>
                    <a:pt x="4962" y="976"/>
                    <a:pt x="4772" y="955"/>
                  </a:cubicBezTo>
                  <a:lnTo>
                    <a:pt x="4772" y="452"/>
                  </a:lnTo>
                  <a:close/>
                  <a:moveTo>
                    <a:pt x="8206" y="11373"/>
                  </a:moveTo>
                  <a:cubicBezTo>
                    <a:pt x="8340" y="11373"/>
                    <a:pt x="8449" y="11482"/>
                    <a:pt x="8449" y="11616"/>
                  </a:cubicBezTo>
                  <a:lnTo>
                    <a:pt x="8449" y="11859"/>
                  </a:lnTo>
                  <a:lnTo>
                    <a:pt x="8206" y="11859"/>
                  </a:lnTo>
                  <a:cubicBezTo>
                    <a:pt x="7921" y="11859"/>
                    <a:pt x="7921" y="12288"/>
                    <a:pt x="8206" y="12288"/>
                  </a:cubicBezTo>
                  <a:lnTo>
                    <a:pt x="8663" y="12288"/>
                  </a:lnTo>
                  <a:cubicBezTo>
                    <a:pt x="8797" y="12288"/>
                    <a:pt x="8906" y="12394"/>
                    <a:pt x="8906" y="12531"/>
                  </a:cubicBezTo>
                  <a:lnTo>
                    <a:pt x="8906" y="13896"/>
                  </a:lnTo>
                  <a:cubicBezTo>
                    <a:pt x="8906" y="14030"/>
                    <a:pt x="8797" y="14139"/>
                    <a:pt x="8663" y="14139"/>
                  </a:cubicBezTo>
                  <a:lnTo>
                    <a:pt x="1820" y="14139"/>
                  </a:lnTo>
                  <a:cubicBezTo>
                    <a:pt x="1686" y="14139"/>
                    <a:pt x="1577" y="14030"/>
                    <a:pt x="1577" y="13896"/>
                  </a:cubicBezTo>
                  <a:lnTo>
                    <a:pt x="1577" y="12531"/>
                  </a:lnTo>
                  <a:cubicBezTo>
                    <a:pt x="1577" y="12394"/>
                    <a:pt x="1686" y="12288"/>
                    <a:pt x="1820" y="12288"/>
                  </a:cubicBezTo>
                  <a:lnTo>
                    <a:pt x="7295" y="12288"/>
                  </a:lnTo>
                  <a:cubicBezTo>
                    <a:pt x="7411" y="12288"/>
                    <a:pt x="7506" y="12189"/>
                    <a:pt x="7506" y="12073"/>
                  </a:cubicBezTo>
                  <a:cubicBezTo>
                    <a:pt x="7506" y="11954"/>
                    <a:pt x="7411" y="11859"/>
                    <a:pt x="7295" y="11859"/>
                  </a:cubicBezTo>
                  <a:lnTo>
                    <a:pt x="2035" y="11859"/>
                  </a:lnTo>
                  <a:lnTo>
                    <a:pt x="2035" y="11616"/>
                  </a:lnTo>
                  <a:cubicBezTo>
                    <a:pt x="2035" y="11482"/>
                    <a:pt x="2144" y="11373"/>
                    <a:pt x="2277" y="11373"/>
                  </a:cubicBezTo>
                  <a:close/>
                  <a:moveTo>
                    <a:pt x="4594" y="0"/>
                  </a:moveTo>
                  <a:cubicBezTo>
                    <a:pt x="4575" y="0"/>
                    <a:pt x="4556" y="1"/>
                    <a:pt x="4536" y="2"/>
                  </a:cubicBezTo>
                  <a:cubicBezTo>
                    <a:pt x="4427" y="12"/>
                    <a:pt x="4343" y="104"/>
                    <a:pt x="4343" y="213"/>
                  </a:cubicBezTo>
                  <a:lnTo>
                    <a:pt x="4343" y="916"/>
                  </a:lnTo>
                  <a:cubicBezTo>
                    <a:pt x="4218" y="910"/>
                    <a:pt x="4114" y="908"/>
                    <a:pt x="4033" y="908"/>
                  </a:cubicBezTo>
                  <a:cubicBezTo>
                    <a:pt x="3937" y="908"/>
                    <a:pt x="3876" y="911"/>
                    <a:pt x="3861" y="913"/>
                  </a:cubicBezTo>
                  <a:cubicBezTo>
                    <a:pt x="3583" y="923"/>
                    <a:pt x="3596" y="1339"/>
                    <a:pt x="3872" y="1339"/>
                  </a:cubicBezTo>
                  <a:cubicBezTo>
                    <a:pt x="3875" y="1339"/>
                    <a:pt x="3878" y="1339"/>
                    <a:pt x="3882" y="1339"/>
                  </a:cubicBezTo>
                  <a:cubicBezTo>
                    <a:pt x="3885" y="1339"/>
                    <a:pt x="3922" y="1337"/>
                    <a:pt x="3987" y="1337"/>
                  </a:cubicBezTo>
                  <a:cubicBezTo>
                    <a:pt x="4461" y="1337"/>
                    <a:pt x="6425" y="1408"/>
                    <a:pt x="7650" y="2577"/>
                  </a:cubicBezTo>
                  <a:cubicBezTo>
                    <a:pt x="8329" y="3228"/>
                    <a:pt x="8674" y="4122"/>
                    <a:pt x="8674" y="5230"/>
                  </a:cubicBezTo>
                  <a:cubicBezTo>
                    <a:pt x="8674" y="6426"/>
                    <a:pt x="8410" y="7186"/>
                    <a:pt x="8136" y="7988"/>
                  </a:cubicBezTo>
                  <a:cubicBezTo>
                    <a:pt x="7858" y="8794"/>
                    <a:pt x="7566" y="9635"/>
                    <a:pt x="7538" y="10944"/>
                  </a:cubicBezTo>
                  <a:lnTo>
                    <a:pt x="2629" y="10944"/>
                  </a:lnTo>
                  <a:cubicBezTo>
                    <a:pt x="2573" y="10828"/>
                    <a:pt x="2492" y="10599"/>
                    <a:pt x="2492" y="10244"/>
                  </a:cubicBezTo>
                  <a:cubicBezTo>
                    <a:pt x="2492" y="9681"/>
                    <a:pt x="2837" y="8393"/>
                    <a:pt x="5163" y="6064"/>
                  </a:cubicBezTo>
                  <a:cubicBezTo>
                    <a:pt x="5303" y="5923"/>
                    <a:pt x="5197" y="5698"/>
                    <a:pt x="5018" y="5698"/>
                  </a:cubicBezTo>
                  <a:cubicBezTo>
                    <a:pt x="5000" y="5698"/>
                    <a:pt x="4981" y="5700"/>
                    <a:pt x="4962" y="5705"/>
                  </a:cubicBezTo>
                  <a:cubicBezTo>
                    <a:pt x="4959" y="5705"/>
                    <a:pt x="4833" y="5735"/>
                    <a:pt x="4631" y="5735"/>
                  </a:cubicBezTo>
                  <a:cubicBezTo>
                    <a:pt x="4370" y="5735"/>
                    <a:pt x="3980" y="5684"/>
                    <a:pt x="3569" y="5452"/>
                  </a:cubicBezTo>
                  <a:cubicBezTo>
                    <a:pt x="3466" y="5396"/>
                    <a:pt x="3353" y="5368"/>
                    <a:pt x="3242" y="5368"/>
                  </a:cubicBezTo>
                  <a:cubicBezTo>
                    <a:pt x="3087" y="5368"/>
                    <a:pt x="2933" y="5421"/>
                    <a:pt x="2809" y="5525"/>
                  </a:cubicBezTo>
                  <a:cubicBezTo>
                    <a:pt x="2542" y="5737"/>
                    <a:pt x="2036" y="6036"/>
                    <a:pt x="1285" y="6036"/>
                  </a:cubicBezTo>
                  <a:cubicBezTo>
                    <a:pt x="1085" y="6036"/>
                    <a:pt x="868" y="6015"/>
                    <a:pt x="634" y="5965"/>
                  </a:cubicBezTo>
                  <a:lnTo>
                    <a:pt x="458" y="5072"/>
                  </a:lnTo>
                  <a:lnTo>
                    <a:pt x="2657" y="2873"/>
                  </a:lnTo>
                  <a:cubicBezTo>
                    <a:pt x="2696" y="2830"/>
                    <a:pt x="2717" y="2778"/>
                    <a:pt x="2717" y="2721"/>
                  </a:cubicBezTo>
                  <a:lnTo>
                    <a:pt x="2717" y="2443"/>
                  </a:lnTo>
                  <a:cubicBezTo>
                    <a:pt x="2717" y="2317"/>
                    <a:pt x="2812" y="2211"/>
                    <a:pt x="2939" y="2201"/>
                  </a:cubicBezTo>
                  <a:cubicBezTo>
                    <a:pt x="3090" y="2186"/>
                    <a:pt x="3327" y="2169"/>
                    <a:pt x="3619" y="2169"/>
                  </a:cubicBezTo>
                  <a:cubicBezTo>
                    <a:pt x="4155" y="2169"/>
                    <a:pt x="4875" y="2225"/>
                    <a:pt x="5592" y="2450"/>
                  </a:cubicBezTo>
                  <a:cubicBezTo>
                    <a:pt x="5618" y="2459"/>
                    <a:pt x="5643" y="2463"/>
                    <a:pt x="5667" y="2463"/>
                  </a:cubicBezTo>
                  <a:cubicBezTo>
                    <a:pt x="5887" y="2463"/>
                    <a:pt x="5967" y="2122"/>
                    <a:pt x="5722" y="2046"/>
                  </a:cubicBezTo>
                  <a:cubicBezTo>
                    <a:pt x="4949" y="1802"/>
                    <a:pt x="4177" y="1743"/>
                    <a:pt x="3606" y="1743"/>
                  </a:cubicBezTo>
                  <a:cubicBezTo>
                    <a:pt x="3302" y="1743"/>
                    <a:pt x="3056" y="1760"/>
                    <a:pt x="2897" y="1775"/>
                  </a:cubicBezTo>
                  <a:cubicBezTo>
                    <a:pt x="2552" y="1806"/>
                    <a:pt x="2291" y="2095"/>
                    <a:pt x="2291" y="2443"/>
                  </a:cubicBezTo>
                  <a:lnTo>
                    <a:pt x="2291" y="2637"/>
                  </a:lnTo>
                  <a:lnTo>
                    <a:pt x="75" y="4853"/>
                  </a:lnTo>
                  <a:cubicBezTo>
                    <a:pt x="22" y="4903"/>
                    <a:pt x="1" y="4977"/>
                    <a:pt x="15" y="5047"/>
                  </a:cubicBezTo>
                  <a:lnTo>
                    <a:pt x="244" y="6187"/>
                  </a:lnTo>
                  <a:cubicBezTo>
                    <a:pt x="258" y="6268"/>
                    <a:pt x="321" y="6331"/>
                    <a:pt x="399" y="6352"/>
                  </a:cubicBezTo>
                  <a:cubicBezTo>
                    <a:pt x="721" y="6433"/>
                    <a:pt x="1017" y="6466"/>
                    <a:pt x="1287" y="6466"/>
                  </a:cubicBezTo>
                  <a:cubicBezTo>
                    <a:pt x="2162" y="6466"/>
                    <a:pt x="2759" y="6113"/>
                    <a:pt x="3076" y="5863"/>
                  </a:cubicBezTo>
                  <a:cubicBezTo>
                    <a:pt x="3124" y="5820"/>
                    <a:pt x="3183" y="5798"/>
                    <a:pt x="3243" y="5798"/>
                  </a:cubicBezTo>
                  <a:cubicBezTo>
                    <a:pt x="3281" y="5798"/>
                    <a:pt x="3319" y="5807"/>
                    <a:pt x="3354" y="5825"/>
                  </a:cubicBezTo>
                  <a:cubicBezTo>
                    <a:pt x="3699" y="6022"/>
                    <a:pt x="4079" y="6138"/>
                    <a:pt x="4473" y="6162"/>
                  </a:cubicBezTo>
                  <a:cubicBezTo>
                    <a:pt x="2492" y="8242"/>
                    <a:pt x="2063" y="9526"/>
                    <a:pt x="2063" y="10251"/>
                  </a:cubicBezTo>
                  <a:cubicBezTo>
                    <a:pt x="2059" y="10490"/>
                    <a:pt x="2094" y="10729"/>
                    <a:pt x="2168" y="10958"/>
                  </a:cubicBezTo>
                  <a:cubicBezTo>
                    <a:pt x="1845" y="11007"/>
                    <a:pt x="1609" y="11289"/>
                    <a:pt x="1605" y="11616"/>
                  </a:cubicBezTo>
                  <a:lnTo>
                    <a:pt x="1605" y="11894"/>
                  </a:lnTo>
                  <a:cubicBezTo>
                    <a:pt x="1334" y="11985"/>
                    <a:pt x="1152" y="12242"/>
                    <a:pt x="1152" y="12527"/>
                  </a:cubicBezTo>
                  <a:lnTo>
                    <a:pt x="1152" y="13896"/>
                  </a:lnTo>
                  <a:cubicBezTo>
                    <a:pt x="1152" y="14265"/>
                    <a:pt x="1451" y="14564"/>
                    <a:pt x="1820" y="14564"/>
                  </a:cubicBezTo>
                  <a:lnTo>
                    <a:pt x="8660" y="14564"/>
                  </a:lnTo>
                  <a:cubicBezTo>
                    <a:pt x="9029" y="14564"/>
                    <a:pt x="9328" y="14265"/>
                    <a:pt x="9328" y="13896"/>
                  </a:cubicBezTo>
                  <a:lnTo>
                    <a:pt x="9328" y="12527"/>
                  </a:lnTo>
                  <a:cubicBezTo>
                    <a:pt x="9328" y="12242"/>
                    <a:pt x="9145" y="11985"/>
                    <a:pt x="8875" y="11894"/>
                  </a:cubicBezTo>
                  <a:lnTo>
                    <a:pt x="8875" y="11616"/>
                  </a:lnTo>
                  <a:cubicBezTo>
                    <a:pt x="8875" y="11247"/>
                    <a:pt x="8576" y="10947"/>
                    <a:pt x="8206" y="10947"/>
                  </a:cubicBezTo>
                  <a:lnTo>
                    <a:pt x="7967" y="10947"/>
                  </a:lnTo>
                  <a:cubicBezTo>
                    <a:pt x="7995" y="9709"/>
                    <a:pt x="8269" y="8910"/>
                    <a:pt x="8537" y="8133"/>
                  </a:cubicBezTo>
                  <a:cubicBezTo>
                    <a:pt x="8815" y="7330"/>
                    <a:pt x="9100" y="6500"/>
                    <a:pt x="9100" y="5230"/>
                  </a:cubicBezTo>
                  <a:cubicBezTo>
                    <a:pt x="9100" y="3998"/>
                    <a:pt x="8713" y="3006"/>
                    <a:pt x="7942" y="2271"/>
                  </a:cubicBezTo>
                  <a:cubicBezTo>
                    <a:pt x="7333" y="1687"/>
                    <a:pt x="6577" y="1353"/>
                    <a:pt x="5880" y="1163"/>
                  </a:cubicBezTo>
                  <a:cubicBezTo>
                    <a:pt x="5733" y="540"/>
                    <a:pt x="5395" y="255"/>
                    <a:pt x="5127" y="128"/>
                  </a:cubicBezTo>
                  <a:cubicBezTo>
                    <a:pt x="4962" y="45"/>
                    <a:pt x="4779" y="0"/>
                    <a:pt x="4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4" name="Google Shape;13534;p33"/>
            <p:cNvSpPr/>
            <p:nvPr/>
          </p:nvSpPr>
          <p:spPr>
            <a:xfrm>
              <a:off x="3929043" y="2948662"/>
              <a:ext cx="25949" cy="16970"/>
            </a:xfrm>
            <a:custGeom>
              <a:rect b="b" l="l" r="r" t="t"/>
              <a:pathLst>
                <a:path extrusionOk="0" h="652" w="997">
                  <a:moveTo>
                    <a:pt x="312" y="1"/>
                  </a:moveTo>
                  <a:cubicBezTo>
                    <a:pt x="116" y="1"/>
                    <a:pt x="0" y="296"/>
                    <a:pt x="219" y="407"/>
                  </a:cubicBezTo>
                  <a:cubicBezTo>
                    <a:pt x="339" y="470"/>
                    <a:pt x="451" y="537"/>
                    <a:pt x="557" y="611"/>
                  </a:cubicBezTo>
                  <a:cubicBezTo>
                    <a:pt x="599" y="639"/>
                    <a:pt x="641" y="651"/>
                    <a:pt x="681" y="651"/>
                  </a:cubicBezTo>
                  <a:cubicBezTo>
                    <a:pt x="866" y="651"/>
                    <a:pt x="996" y="383"/>
                    <a:pt x="796" y="255"/>
                  </a:cubicBezTo>
                  <a:cubicBezTo>
                    <a:pt x="676" y="174"/>
                    <a:pt x="550" y="101"/>
                    <a:pt x="420" y="30"/>
                  </a:cubicBezTo>
                  <a:cubicBezTo>
                    <a:pt x="382" y="10"/>
                    <a:pt x="346" y="1"/>
                    <a:pt x="3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5" name="Google Shape;13535;p33"/>
            <p:cNvSpPr/>
            <p:nvPr/>
          </p:nvSpPr>
          <p:spPr>
            <a:xfrm>
              <a:off x="3851663" y="2958032"/>
              <a:ext cx="11114" cy="17074"/>
            </a:xfrm>
            <a:custGeom>
              <a:rect b="b" l="l" r="r" t="t"/>
              <a:pathLst>
                <a:path extrusionOk="0" h="656" w="427">
                  <a:moveTo>
                    <a:pt x="215" y="1"/>
                  </a:moveTo>
                  <a:cubicBezTo>
                    <a:pt x="96" y="1"/>
                    <a:pt x="1" y="96"/>
                    <a:pt x="1" y="216"/>
                  </a:cubicBezTo>
                  <a:lnTo>
                    <a:pt x="1" y="444"/>
                  </a:lnTo>
                  <a:cubicBezTo>
                    <a:pt x="1" y="560"/>
                    <a:pt x="96" y="655"/>
                    <a:pt x="215" y="655"/>
                  </a:cubicBezTo>
                  <a:cubicBezTo>
                    <a:pt x="332" y="655"/>
                    <a:pt x="427" y="560"/>
                    <a:pt x="427" y="444"/>
                  </a:cubicBezTo>
                  <a:lnTo>
                    <a:pt x="427" y="216"/>
                  </a:lnTo>
                  <a:cubicBezTo>
                    <a:pt x="427" y="96"/>
                    <a:pt x="332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36" name="Google Shape;13536;p33"/>
          <p:cNvGrpSpPr/>
          <p:nvPr/>
        </p:nvGrpSpPr>
        <p:grpSpPr>
          <a:xfrm>
            <a:off x="3727590" y="2438549"/>
            <a:ext cx="346921" cy="343953"/>
            <a:chOff x="3727590" y="2438549"/>
            <a:chExt cx="346921" cy="343953"/>
          </a:xfrm>
        </p:grpSpPr>
        <p:sp>
          <p:nvSpPr>
            <p:cNvPr id="13537" name="Google Shape;13537;p33"/>
            <p:cNvSpPr/>
            <p:nvPr/>
          </p:nvSpPr>
          <p:spPr>
            <a:xfrm>
              <a:off x="3975294" y="2622147"/>
              <a:ext cx="40421" cy="39770"/>
            </a:xfrm>
            <a:custGeom>
              <a:rect b="b" l="l" r="r" t="t"/>
              <a:pathLst>
                <a:path extrusionOk="0" h="1528" w="1553">
                  <a:moveTo>
                    <a:pt x="1" y="0"/>
                  </a:moveTo>
                  <a:lnTo>
                    <a:pt x="989" y="1527"/>
                  </a:lnTo>
                  <a:lnTo>
                    <a:pt x="1552" y="1527"/>
                  </a:lnTo>
                  <a:cubicBezTo>
                    <a:pt x="1552" y="683"/>
                    <a:pt x="849" y="0"/>
                    <a:pt x="1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8" name="Google Shape;13538;p33"/>
            <p:cNvSpPr/>
            <p:nvPr/>
          </p:nvSpPr>
          <p:spPr>
            <a:xfrm>
              <a:off x="3935003" y="2622147"/>
              <a:ext cx="66058" cy="39848"/>
            </a:xfrm>
            <a:custGeom>
              <a:rect b="b" l="l" r="r" t="t"/>
              <a:pathLst>
                <a:path extrusionOk="0" h="1531" w="2538">
                  <a:moveTo>
                    <a:pt x="1549" y="0"/>
                  </a:moveTo>
                  <a:cubicBezTo>
                    <a:pt x="704" y="0"/>
                    <a:pt x="1" y="683"/>
                    <a:pt x="1" y="1531"/>
                  </a:cubicBezTo>
                  <a:lnTo>
                    <a:pt x="2537" y="1531"/>
                  </a:lnTo>
                  <a:cubicBezTo>
                    <a:pt x="2537" y="683"/>
                    <a:pt x="2087" y="0"/>
                    <a:pt x="154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9" name="Google Shape;13539;p33"/>
            <p:cNvSpPr/>
            <p:nvPr/>
          </p:nvSpPr>
          <p:spPr>
            <a:xfrm>
              <a:off x="3974851" y="2556194"/>
              <a:ext cx="21993" cy="43986"/>
            </a:xfrm>
            <a:custGeom>
              <a:rect b="b" l="l" r="r" t="t"/>
              <a:pathLst>
                <a:path extrusionOk="0" h="1690" w="845">
                  <a:moveTo>
                    <a:pt x="0" y="1"/>
                  </a:moveTo>
                  <a:lnTo>
                    <a:pt x="0" y="1690"/>
                  </a:lnTo>
                  <a:cubicBezTo>
                    <a:pt x="465" y="1690"/>
                    <a:pt x="845" y="1310"/>
                    <a:pt x="845" y="845"/>
                  </a:cubicBezTo>
                  <a:cubicBezTo>
                    <a:pt x="845" y="381"/>
                    <a:pt x="465" y="1"/>
                    <a:pt x="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0" name="Google Shape;13540;p33"/>
            <p:cNvSpPr/>
            <p:nvPr/>
          </p:nvSpPr>
          <p:spPr>
            <a:xfrm>
              <a:off x="3826677" y="2622147"/>
              <a:ext cx="40317" cy="39770"/>
            </a:xfrm>
            <a:custGeom>
              <a:rect b="b" l="l" r="r" t="t"/>
              <a:pathLst>
                <a:path extrusionOk="0" h="1528" w="1549">
                  <a:moveTo>
                    <a:pt x="0" y="0"/>
                  </a:moveTo>
                  <a:lnTo>
                    <a:pt x="985" y="1527"/>
                  </a:lnTo>
                  <a:lnTo>
                    <a:pt x="1548" y="1527"/>
                  </a:lnTo>
                  <a:cubicBezTo>
                    <a:pt x="1548" y="683"/>
                    <a:pt x="845" y="0"/>
                    <a:pt x="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1" name="Google Shape;13541;p33"/>
            <p:cNvSpPr/>
            <p:nvPr/>
          </p:nvSpPr>
          <p:spPr>
            <a:xfrm>
              <a:off x="3786386" y="2622147"/>
              <a:ext cx="66032" cy="39848"/>
            </a:xfrm>
            <a:custGeom>
              <a:rect b="b" l="l" r="r" t="t"/>
              <a:pathLst>
                <a:path extrusionOk="0" h="1531" w="2537">
                  <a:moveTo>
                    <a:pt x="1548" y="0"/>
                  </a:moveTo>
                  <a:cubicBezTo>
                    <a:pt x="704" y="0"/>
                    <a:pt x="0" y="683"/>
                    <a:pt x="0" y="1531"/>
                  </a:cubicBezTo>
                  <a:lnTo>
                    <a:pt x="2533" y="1531"/>
                  </a:lnTo>
                  <a:cubicBezTo>
                    <a:pt x="2537" y="683"/>
                    <a:pt x="2087" y="0"/>
                    <a:pt x="154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2" name="Google Shape;13542;p33"/>
            <p:cNvSpPr/>
            <p:nvPr/>
          </p:nvSpPr>
          <p:spPr>
            <a:xfrm>
              <a:off x="3826208" y="2556194"/>
              <a:ext cx="22019" cy="43986"/>
            </a:xfrm>
            <a:custGeom>
              <a:rect b="b" l="l" r="r" t="t"/>
              <a:pathLst>
                <a:path extrusionOk="0" h="1690" w="846">
                  <a:moveTo>
                    <a:pt x="1" y="1"/>
                  </a:moveTo>
                  <a:lnTo>
                    <a:pt x="1" y="1690"/>
                  </a:lnTo>
                  <a:cubicBezTo>
                    <a:pt x="465" y="1690"/>
                    <a:pt x="845" y="1310"/>
                    <a:pt x="845" y="845"/>
                  </a:cubicBezTo>
                  <a:cubicBezTo>
                    <a:pt x="845" y="381"/>
                    <a:pt x="465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3" name="Google Shape;13543;p33"/>
            <p:cNvSpPr/>
            <p:nvPr/>
          </p:nvSpPr>
          <p:spPr>
            <a:xfrm>
              <a:off x="3901037" y="2624073"/>
              <a:ext cx="54137" cy="54137"/>
            </a:xfrm>
            <a:custGeom>
              <a:rect b="b" l="l" r="r" t="t"/>
              <a:pathLst>
                <a:path extrusionOk="0" h="2080" w="2080">
                  <a:moveTo>
                    <a:pt x="0" y="0"/>
                  </a:moveTo>
                  <a:lnTo>
                    <a:pt x="1235" y="2079"/>
                  </a:lnTo>
                  <a:lnTo>
                    <a:pt x="2080" y="2079"/>
                  </a:lnTo>
                  <a:cubicBezTo>
                    <a:pt x="2080" y="932"/>
                    <a:pt x="1147" y="0"/>
                    <a:pt x="0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4" name="Google Shape;13544;p33"/>
            <p:cNvSpPr/>
            <p:nvPr/>
          </p:nvSpPr>
          <p:spPr>
            <a:xfrm>
              <a:off x="3846900" y="2624073"/>
              <a:ext cx="86307" cy="54137"/>
            </a:xfrm>
            <a:custGeom>
              <a:rect b="b" l="l" r="r" t="t"/>
              <a:pathLst>
                <a:path extrusionOk="0" h="2080" w="3316">
                  <a:moveTo>
                    <a:pt x="2080" y="0"/>
                  </a:moveTo>
                  <a:cubicBezTo>
                    <a:pt x="930" y="0"/>
                    <a:pt x="1" y="932"/>
                    <a:pt x="1" y="2079"/>
                  </a:cubicBezTo>
                  <a:lnTo>
                    <a:pt x="3315" y="2079"/>
                  </a:lnTo>
                  <a:cubicBezTo>
                    <a:pt x="3315" y="932"/>
                    <a:pt x="2763" y="0"/>
                    <a:pt x="20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5" name="Google Shape;13545;p33"/>
            <p:cNvSpPr/>
            <p:nvPr/>
          </p:nvSpPr>
          <p:spPr>
            <a:xfrm>
              <a:off x="3901402" y="2542373"/>
              <a:ext cx="29333" cy="59733"/>
            </a:xfrm>
            <a:custGeom>
              <a:rect b="b" l="l" r="r" t="t"/>
              <a:pathLst>
                <a:path extrusionOk="0" h="2295" w="1127">
                  <a:moveTo>
                    <a:pt x="0" y="1"/>
                  </a:moveTo>
                  <a:lnTo>
                    <a:pt x="0" y="2295"/>
                  </a:lnTo>
                  <a:cubicBezTo>
                    <a:pt x="627" y="2284"/>
                    <a:pt x="1126" y="1774"/>
                    <a:pt x="1126" y="1148"/>
                  </a:cubicBezTo>
                  <a:cubicBezTo>
                    <a:pt x="1126" y="525"/>
                    <a:pt x="627" y="15"/>
                    <a:pt x="0" y="1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6" name="Google Shape;13546;p33"/>
            <p:cNvSpPr/>
            <p:nvPr/>
          </p:nvSpPr>
          <p:spPr>
            <a:xfrm>
              <a:off x="3871366" y="2542373"/>
              <a:ext cx="44976" cy="59733"/>
            </a:xfrm>
            <a:custGeom>
              <a:rect b="b" l="l" r="r" t="t"/>
              <a:pathLst>
                <a:path extrusionOk="0" h="2295" w="1728">
                  <a:moveTo>
                    <a:pt x="1126" y="1"/>
                  </a:moveTo>
                  <a:cubicBezTo>
                    <a:pt x="500" y="15"/>
                    <a:pt x="0" y="525"/>
                    <a:pt x="0" y="1148"/>
                  </a:cubicBezTo>
                  <a:cubicBezTo>
                    <a:pt x="0" y="1774"/>
                    <a:pt x="500" y="2284"/>
                    <a:pt x="1126" y="2295"/>
                  </a:cubicBezTo>
                  <a:lnTo>
                    <a:pt x="1154" y="2295"/>
                  </a:lnTo>
                  <a:cubicBezTo>
                    <a:pt x="1471" y="2281"/>
                    <a:pt x="1728" y="1774"/>
                    <a:pt x="1728" y="1148"/>
                  </a:cubicBezTo>
                  <a:cubicBezTo>
                    <a:pt x="1728" y="525"/>
                    <a:pt x="1471" y="18"/>
                    <a:pt x="115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7" name="Google Shape;13547;p33"/>
            <p:cNvSpPr/>
            <p:nvPr/>
          </p:nvSpPr>
          <p:spPr>
            <a:xfrm>
              <a:off x="3804241" y="2556194"/>
              <a:ext cx="29333" cy="43986"/>
            </a:xfrm>
            <a:custGeom>
              <a:rect b="b" l="l" r="r" t="t"/>
              <a:pathLst>
                <a:path extrusionOk="0" h="1690" w="1127">
                  <a:moveTo>
                    <a:pt x="845" y="1"/>
                  </a:moveTo>
                  <a:cubicBezTo>
                    <a:pt x="377" y="1"/>
                    <a:pt x="0" y="381"/>
                    <a:pt x="0" y="845"/>
                  </a:cubicBezTo>
                  <a:cubicBezTo>
                    <a:pt x="0" y="1310"/>
                    <a:pt x="377" y="1690"/>
                    <a:pt x="845" y="1690"/>
                  </a:cubicBezTo>
                  <a:cubicBezTo>
                    <a:pt x="999" y="1690"/>
                    <a:pt x="1126" y="1313"/>
                    <a:pt x="1126" y="845"/>
                  </a:cubicBezTo>
                  <a:cubicBezTo>
                    <a:pt x="1126" y="381"/>
                    <a:pt x="999" y="1"/>
                    <a:pt x="845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8" name="Google Shape;13548;p33"/>
            <p:cNvSpPr/>
            <p:nvPr/>
          </p:nvSpPr>
          <p:spPr>
            <a:xfrm>
              <a:off x="3952858" y="2556194"/>
              <a:ext cx="29333" cy="43986"/>
            </a:xfrm>
            <a:custGeom>
              <a:rect b="b" l="l" r="r" t="t"/>
              <a:pathLst>
                <a:path extrusionOk="0" h="1690" w="1127"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10"/>
                    <a:pt x="381" y="1690"/>
                    <a:pt x="845" y="1690"/>
                  </a:cubicBezTo>
                  <a:cubicBezTo>
                    <a:pt x="1000" y="1690"/>
                    <a:pt x="1127" y="1313"/>
                    <a:pt x="1127" y="845"/>
                  </a:cubicBezTo>
                  <a:cubicBezTo>
                    <a:pt x="1127" y="381"/>
                    <a:pt x="1000" y="1"/>
                    <a:pt x="845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9" name="Google Shape;13549;p33"/>
            <p:cNvSpPr/>
            <p:nvPr/>
          </p:nvSpPr>
          <p:spPr>
            <a:xfrm>
              <a:off x="3948381" y="2550650"/>
              <a:ext cx="64210" cy="55022"/>
            </a:xfrm>
            <a:custGeom>
              <a:rect b="b" l="l" r="r" t="t"/>
              <a:pathLst>
                <a:path extrusionOk="0" h="2114" w="2467">
                  <a:moveTo>
                    <a:pt x="1056" y="425"/>
                  </a:moveTo>
                  <a:cubicBezTo>
                    <a:pt x="1619" y="425"/>
                    <a:pt x="1900" y="1108"/>
                    <a:pt x="1503" y="1505"/>
                  </a:cubicBezTo>
                  <a:cubicBezTo>
                    <a:pt x="1374" y="1635"/>
                    <a:pt x="1216" y="1693"/>
                    <a:pt x="1060" y="1693"/>
                  </a:cubicBezTo>
                  <a:cubicBezTo>
                    <a:pt x="735" y="1693"/>
                    <a:pt x="423" y="1439"/>
                    <a:pt x="423" y="1058"/>
                  </a:cubicBezTo>
                  <a:cubicBezTo>
                    <a:pt x="423" y="710"/>
                    <a:pt x="704" y="425"/>
                    <a:pt x="1056" y="425"/>
                  </a:cubicBezTo>
                  <a:close/>
                  <a:moveTo>
                    <a:pt x="1062" y="0"/>
                  </a:moveTo>
                  <a:cubicBezTo>
                    <a:pt x="520" y="0"/>
                    <a:pt x="0" y="421"/>
                    <a:pt x="0" y="1058"/>
                  </a:cubicBezTo>
                  <a:cubicBezTo>
                    <a:pt x="0" y="1639"/>
                    <a:pt x="472" y="2114"/>
                    <a:pt x="1056" y="2114"/>
                  </a:cubicBezTo>
                  <a:cubicBezTo>
                    <a:pt x="1995" y="2114"/>
                    <a:pt x="2467" y="977"/>
                    <a:pt x="1802" y="312"/>
                  </a:cubicBezTo>
                  <a:cubicBezTo>
                    <a:pt x="1586" y="97"/>
                    <a:pt x="1321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0" name="Google Shape;13550;p33"/>
            <p:cNvSpPr/>
            <p:nvPr/>
          </p:nvSpPr>
          <p:spPr>
            <a:xfrm>
              <a:off x="3948954" y="2616655"/>
              <a:ext cx="72148" cy="50754"/>
            </a:xfrm>
            <a:custGeom>
              <a:rect b="b" l="l" r="r" t="t"/>
              <a:pathLst>
                <a:path extrusionOk="0" h="1950" w="2772">
                  <a:moveTo>
                    <a:pt x="1034" y="0"/>
                  </a:moveTo>
                  <a:cubicBezTo>
                    <a:pt x="745" y="0"/>
                    <a:pt x="464" y="70"/>
                    <a:pt x="211" y="204"/>
                  </a:cubicBezTo>
                  <a:cubicBezTo>
                    <a:pt x="0" y="318"/>
                    <a:pt x="113" y="604"/>
                    <a:pt x="306" y="604"/>
                  </a:cubicBezTo>
                  <a:cubicBezTo>
                    <a:pt x="339" y="604"/>
                    <a:pt x="375" y="596"/>
                    <a:pt x="411" y="577"/>
                  </a:cubicBezTo>
                  <a:cubicBezTo>
                    <a:pt x="612" y="470"/>
                    <a:pt x="823" y="421"/>
                    <a:pt x="1030" y="421"/>
                  </a:cubicBezTo>
                  <a:cubicBezTo>
                    <a:pt x="1648" y="421"/>
                    <a:pt x="2225" y="861"/>
                    <a:pt x="2336" y="1531"/>
                  </a:cubicBezTo>
                  <a:lnTo>
                    <a:pt x="1034" y="1531"/>
                  </a:lnTo>
                  <a:cubicBezTo>
                    <a:pt x="1030" y="1530"/>
                    <a:pt x="1025" y="1530"/>
                    <a:pt x="1021" y="1530"/>
                  </a:cubicBezTo>
                  <a:cubicBezTo>
                    <a:pt x="904" y="1530"/>
                    <a:pt x="812" y="1623"/>
                    <a:pt x="812" y="1738"/>
                  </a:cubicBezTo>
                  <a:cubicBezTo>
                    <a:pt x="812" y="1857"/>
                    <a:pt x="904" y="1950"/>
                    <a:pt x="1021" y="1950"/>
                  </a:cubicBezTo>
                  <a:cubicBezTo>
                    <a:pt x="1025" y="1950"/>
                    <a:pt x="1030" y="1950"/>
                    <a:pt x="1034" y="1949"/>
                  </a:cubicBezTo>
                  <a:lnTo>
                    <a:pt x="2561" y="1949"/>
                  </a:lnTo>
                  <a:cubicBezTo>
                    <a:pt x="2680" y="1949"/>
                    <a:pt x="2772" y="1858"/>
                    <a:pt x="2772" y="1738"/>
                  </a:cubicBezTo>
                  <a:cubicBezTo>
                    <a:pt x="2772" y="778"/>
                    <a:pt x="1994" y="0"/>
                    <a:pt x="10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1" name="Google Shape;13551;p33"/>
            <p:cNvSpPr/>
            <p:nvPr/>
          </p:nvSpPr>
          <p:spPr>
            <a:xfrm>
              <a:off x="3780790" y="2616551"/>
              <a:ext cx="71940" cy="50858"/>
            </a:xfrm>
            <a:custGeom>
              <a:rect b="b" l="l" r="r" t="t"/>
              <a:pathLst>
                <a:path extrusionOk="0" h="1954" w="2764">
                  <a:moveTo>
                    <a:pt x="1747" y="1"/>
                  </a:moveTo>
                  <a:cubicBezTo>
                    <a:pt x="835" y="1"/>
                    <a:pt x="4" y="732"/>
                    <a:pt x="4" y="1746"/>
                  </a:cubicBezTo>
                  <a:cubicBezTo>
                    <a:pt x="1" y="1860"/>
                    <a:pt x="92" y="1953"/>
                    <a:pt x="209" y="1953"/>
                  </a:cubicBezTo>
                  <a:cubicBezTo>
                    <a:pt x="211" y="1953"/>
                    <a:pt x="213" y="1953"/>
                    <a:pt x="215" y="1953"/>
                  </a:cubicBezTo>
                  <a:lnTo>
                    <a:pt x="1763" y="1953"/>
                  </a:lnTo>
                  <a:cubicBezTo>
                    <a:pt x="1879" y="1953"/>
                    <a:pt x="1974" y="1862"/>
                    <a:pt x="1974" y="1746"/>
                  </a:cubicBezTo>
                  <a:cubicBezTo>
                    <a:pt x="1974" y="1626"/>
                    <a:pt x="1879" y="1535"/>
                    <a:pt x="1763" y="1535"/>
                  </a:cubicBezTo>
                  <a:lnTo>
                    <a:pt x="444" y="1535"/>
                  </a:lnTo>
                  <a:cubicBezTo>
                    <a:pt x="554" y="865"/>
                    <a:pt x="1129" y="425"/>
                    <a:pt x="1746" y="425"/>
                  </a:cubicBezTo>
                  <a:cubicBezTo>
                    <a:pt x="1953" y="425"/>
                    <a:pt x="2164" y="474"/>
                    <a:pt x="2365" y="581"/>
                  </a:cubicBezTo>
                  <a:cubicBezTo>
                    <a:pt x="2398" y="596"/>
                    <a:pt x="2430" y="603"/>
                    <a:pt x="2460" y="603"/>
                  </a:cubicBezTo>
                  <a:cubicBezTo>
                    <a:pt x="2651" y="603"/>
                    <a:pt x="2763" y="327"/>
                    <a:pt x="2565" y="208"/>
                  </a:cubicBezTo>
                  <a:cubicBezTo>
                    <a:pt x="2299" y="66"/>
                    <a:pt x="2019" y="1"/>
                    <a:pt x="17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2" name="Google Shape;13552;p33"/>
            <p:cNvSpPr/>
            <p:nvPr/>
          </p:nvSpPr>
          <p:spPr>
            <a:xfrm>
              <a:off x="3798749" y="2550650"/>
              <a:ext cx="64210" cy="55022"/>
            </a:xfrm>
            <a:custGeom>
              <a:rect b="b" l="l" r="r" t="t"/>
              <a:pathLst>
                <a:path extrusionOk="0" h="2114" w="2467">
                  <a:moveTo>
                    <a:pt x="1056" y="425"/>
                  </a:moveTo>
                  <a:cubicBezTo>
                    <a:pt x="1619" y="425"/>
                    <a:pt x="1904" y="1108"/>
                    <a:pt x="1502" y="1505"/>
                  </a:cubicBezTo>
                  <a:cubicBezTo>
                    <a:pt x="1374" y="1635"/>
                    <a:pt x="1216" y="1693"/>
                    <a:pt x="1060" y="1693"/>
                  </a:cubicBezTo>
                  <a:cubicBezTo>
                    <a:pt x="735" y="1693"/>
                    <a:pt x="422" y="1439"/>
                    <a:pt x="422" y="1058"/>
                  </a:cubicBezTo>
                  <a:cubicBezTo>
                    <a:pt x="422" y="710"/>
                    <a:pt x="704" y="425"/>
                    <a:pt x="1056" y="425"/>
                  </a:cubicBezTo>
                  <a:close/>
                  <a:moveTo>
                    <a:pt x="1062" y="0"/>
                  </a:moveTo>
                  <a:cubicBezTo>
                    <a:pt x="520" y="0"/>
                    <a:pt x="0" y="421"/>
                    <a:pt x="0" y="1058"/>
                  </a:cubicBezTo>
                  <a:cubicBezTo>
                    <a:pt x="0" y="1639"/>
                    <a:pt x="472" y="2114"/>
                    <a:pt x="1056" y="2114"/>
                  </a:cubicBezTo>
                  <a:cubicBezTo>
                    <a:pt x="1995" y="2114"/>
                    <a:pt x="2467" y="977"/>
                    <a:pt x="1802" y="312"/>
                  </a:cubicBezTo>
                  <a:cubicBezTo>
                    <a:pt x="1586" y="97"/>
                    <a:pt x="1321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3" name="Google Shape;13553;p33"/>
            <p:cNvSpPr/>
            <p:nvPr/>
          </p:nvSpPr>
          <p:spPr>
            <a:xfrm>
              <a:off x="3865692" y="2536933"/>
              <a:ext cx="73450" cy="70769"/>
            </a:xfrm>
            <a:custGeom>
              <a:rect b="b" l="l" r="r" t="t"/>
              <a:pathLst>
                <a:path extrusionOk="0" h="2719" w="2822">
                  <a:moveTo>
                    <a:pt x="1358" y="421"/>
                  </a:moveTo>
                  <a:cubicBezTo>
                    <a:pt x="2192" y="421"/>
                    <a:pt x="2611" y="1431"/>
                    <a:pt x="2020" y="2018"/>
                  </a:cubicBezTo>
                  <a:cubicBezTo>
                    <a:pt x="1829" y="2210"/>
                    <a:pt x="1594" y="2296"/>
                    <a:pt x="1364" y="2296"/>
                  </a:cubicBezTo>
                  <a:cubicBezTo>
                    <a:pt x="883" y="2296"/>
                    <a:pt x="422" y="1923"/>
                    <a:pt x="422" y="1357"/>
                  </a:cubicBezTo>
                  <a:cubicBezTo>
                    <a:pt x="422" y="843"/>
                    <a:pt x="841" y="424"/>
                    <a:pt x="1358" y="421"/>
                  </a:cubicBezTo>
                  <a:close/>
                  <a:moveTo>
                    <a:pt x="1357" y="0"/>
                  </a:moveTo>
                  <a:cubicBezTo>
                    <a:pt x="1182" y="0"/>
                    <a:pt x="1005" y="34"/>
                    <a:pt x="838" y="104"/>
                  </a:cubicBezTo>
                  <a:cubicBezTo>
                    <a:pt x="331" y="315"/>
                    <a:pt x="0" y="808"/>
                    <a:pt x="0" y="1360"/>
                  </a:cubicBezTo>
                  <a:cubicBezTo>
                    <a:pt x="0" y="2110"/>
                    <a:pt x="609" y="2715"/>
                    <a:pt x="1358" y="2718"/>
                  </a:cubicBezTo>
                  <a:cubicBezTo>
                    <a:pt x="1907" y="2718"/>
                    <a:pt x="2403" y="2384"/>
                    <a:pt x="2611" y="1877"/>
                  </a:cubicBezTo>
                  <a:cubicBezTo>
                    <a:pt x="2822" y="1371"/>
                    <a:pt x="2706" y="787"/>
                    <a:pt x="2319" y="400"/>
                  </a:cubicBezTo>
                  <a:cubicBezTo>
                    <a:pt x="2058" y="138"/>
                    <a:pt x="1710" y="0"/>
                    <a:pt x="13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4" name="Google Shape;13554;p33"/>
            <p:cNvSpPr/>
            <p:nvPr/>
          </p:nvSpPr>
          <p:spPr>
            <a:xfrm>
              <a:off x="3841408" y="2618555"/>
              <a:ext cx="119258" cy="65147"/>
            </a:xfrm>
            <a:custGeom>
              <a:rect b="b" l="l" r="r" t="t"/>
              <a:pathLst>
                <a:path extrusionOk="0" h="2503" w="4582">
                  <a:moveTo>
                    <a:pt x="2288" y="423"/>
                  </a:moveTo>
                  <a:cubicBezTo>
                    <a:pt x="3238" y="423"/>
                    <a:pt x="4040" y="1137"/>
                    <a:pt x="4145" y="2080"/>
                  </a:cubicBezTo>
                  <a:lnTo>
                    <a:pt x="433" y="2080"/>
                  </a:lnTo>
                  <a:cubicBezTo>
                    <a:pt x="539" y="1137"/>
                    <a:pt x="1338" y="423"/>
                    <a:pt x="2288" y="423"/>
                  </a:cubicBezTo>
                  <a:close/>
                  <a:moveTo>
                    <a:pt x="2291" y="1"/>
                  </a:moveTo>
                  <a:cubicBezTo>
                    <a:pt x="1025" y="4"/>
                    <a:pt x="1" y="1028"/>
                    <a:pt x="1" y="2291"/>
                  </a:cubicBezTo>
                  <a:cubicBezTo>
                    <a:pt x="1" y="2411"/>
                    <a:pt x="96" y="2503"/>
                    <a:pt x="212" y="2503"/>
                  </a:cubicBezTo>
                  <a:lnTo>
                    <a:pt x="4371" y="2503"/>
                  </a:lnTo>
                  <a:cubicBezTo>
                    <a:pt x="4487" y="2503"/>
                    <a:pt x="4582" y="2411"/>
                    <a:pt x="4582" y="2291"/>
                  </a:cubicBezTo>
                  <a:cubicBezTo>
                    <a:pt x="4578" y="1028"/>
                    <a:pt x="3554" y="4"/>
                    <a:pt x="2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5" name="Google Shape;13555;p33"/>
            <p:cNvSpPr/>
            <p:nvPr/>
          </p:nvSpPr>
          <p:spPr>
            <a:xfrm>
              <a:off x="3727590" y="2438549"/>
              <a:ext cx="346921" cy="343953"/>
            </a:xfrm>
            <a:custGeom>
              <a:rect b="b" l="l" r="r" t="t"/>
              <a:pathLst>
                <a:path extrusionOk="0" h="13215" w="13329">
                  <a:moveTo>
                    <a:pt x="6872" y="1136"/>
                  </a:moveTo>
                  <a:cubicBezTo>
                    <a:pt x="9725" y="1249"/>
                    <a:pt x="12012" y="3536"/>
                    <a:pt x="12125" y="6389"/>
                  </a:cubicBezTo>
                  <a:lnTo>
                    <a:pt x="11622" y="6389"/>
                  </a:lnTo>
                  <a:cubicBezTo>
                    <a:pt x="11618" y="6389"/>
                    <a:pt x="11614" y="6389"/>
                    <a:pt x="11610" y="6389"/>
                  </a:cubicBezTo>
                  <a:cubicBezTo>
                    <a:pt x="11495" y="6389"/>
                    <a:pt x="11400" y="6485"/>
                    <a:pt x="11400" y="6600"/>
                  </a:cubicBezTo>
                  <a:cubicBezTo>
                    <a:pt x="11400" y="6718"/>
                    <a:pt x="11499" y="6811"/>
                    <a:pt x="11615" y="6811"/>
                  </a:cubicBezTo>
                  <a:cubicBezTo>
                    <a:pt x="11617" y="6811"/>
                    <a:pt x="11620" y="6811"/>
                    <a:pt x="11622" y="6811"/>
                  </a:cubicBezTo>
                  <a:lnTo>
                    <a:pt x="12125" y="6811"/>
                  </a:lnTo>
                  <a:cubicBezTo>
                    <a:pt x="12012" y="9661"/>
                    <a:pt x="9725" y="11948"/>
                    <a:pt x="6875" y="12064"/>
                  </a:cubicBezTo>
                  <a:lnTo>
                    <a:pt x="6875" y="12061"/>
                  </a:lnTo>
                  <a:lnTo>
                    <a:pt x="6875" y="11558"/>
                  </a:lnTo>
                  <a:cubicBezTo>
                    <a:pt x="6879" y="11438"/>
                    <a:pt x="6784" y="11340"/>
                    <a:pt x="6664" y="11340"/>
                  </a:cubicBezTo>
                  <a:cubicBezTo>
                    <a:pt x="6541" y="11340"/>
                    <a:pt x="6446" y="11438"/>
                    <a:pt x="6453" y="11558"/>
                  </a:cubicBezTo>
                  <a:lnTo>
                    <a:pt x="6453" y="12061"/>
                  </a:lnTo>
                  <a:cubicBezTo>
                    <a:pt x="3600" y="11948"/>
                    <a:pt x="1313" y="9665"/>
                    <a:pt x="1200" y="6811"/>
                  </a:cubicBezTo>
                  <a:lnTo>
                    <a:pt x="1703" y="6811"/>
                  </a:lnTo>
                  <a:cubicBezTo>
                    <a:pt x="1971" y="6797"/>
                    <a:pt x="1971" y="6400"/>
                    <a:pt x="1703" y="6389"/>
                  </a:cubicBezTo>
                  <a:lnTo>
                    <a:pt x="1200" y="6389"/>
                  </a:lnTo>
                  <a:cubicBezTo>
                    <a:pt x="1313" y="3536"/>
                    <a:pt x="3600" y="1249"/>
                    <a:pt x="6450" y="1136"/>
                  </a:cubicBezTo>
                  <a:lnTo>
                    <a:pt x="6450" y="1639"/>
                  </a:lnTo>
                  <a:cubicBezTo>
                    <a:pt x="6457" y="1775"/>
                    <a:pt x="6560" y="1842"/>
                    <a:pt x="6662" y="1842"/>
                  </a:cubicBezTo>
                  <a:cubicBezTo>
                    <a:pt x="6765" y="1842"/>
                    <a:pt x="6867" y="1775"/>
                    <a:pt x="6872" y="1639"/>
                  </a:cubicBezTo>
                  <a:lnTo>
                    <a:pt x="6872" y="1136"/>
                  </a:lnTo>
                  <a:close/>
                  <a:moveTo>
                    <a:pt x="6663" y="1"/>
                  </a:moveTo>
                  <a:cubicBezTo>
                    <a:pt x="6560" y="1"/>
                    <a:pt x="6458" y="68"/>
                    <a:pt x="6453" y="204"/>
                  </a:cubicBezTo>
                  <a:lnTo>
                    <a:pt x="6453" y="714"/>
                  </a:lnTo>
                  <a:cubicBezTo>
                    <a:pt x="3367" y="830"/>
                    <a:pt x="894" y="3304"/>
                    <a:pt x="781" y="6389"/>
                  </a:cubicBezTo>
                  <a:lnTo>
                    <a:pt x="268" y="6389"/>
                  </a:lnTo>
                  <a:cubicBezTo>
                    <a:pt x="0" y="6400"/>
                    <a:pt x="0" y="6797"/>
                    <a:pt x="268" y="6811"/>
                  </a:cubicBezTo>
                  <a:lnTo>
                    <a:pt x="781" y="6811"/>
                  </a:lnTo>
                  <a:cubicBezTo>
                    <a:pt x="894" y="9894"/>
                    <a:pt x="3367" y="12367"/>
                    <a:pt x="6453" y="12483"/>
                  </a:cubicBezTo>
                  <a:lnTo>
                    <a:pt x="6453" y="12997"/>
                  </a:lnTo>
                  <a:cubicBezTo>
                    <a:pt x="6446" y="13116"/>
                    <a:pt x="6545" y="13215"/>
                    <a:pt x="6664" y="13215"/>
                  </a:cubicBezTo>
                  <a:cubicBezTo>
                    <a:pt x="6784" y="13215"/>
                    <a:pt x="6879" y="13116"/>
                    <a:pt x="6875" y="12997"/>
                  </a:cubicBezTo>
                  <a:lnTo>
                    <a:pt x="6875" y="12487"/>
                  </a:lnTo>
                  <a:cubicBezTo>
                    <a:pt x="9961" y="12371"/>
                    <a:pt x="12435" y="9897"/>
                    <a:pt x="12547" y="6811"/>
                  </a:cubicBezTo>
                  <a:lnTo>
                    <a:pt x="13061" y="6811"/>
                  </a:lnTo>
                  <a:cubicBezTo>
                    <a:pt x="13328" y="6801"/>
                    <a:pt x="13328" y="6403"/>
                    <a:pt x="13061" y="6389"/>
                  </a:cubicBezTo>
                  <a:lnTo>
                    <a:pt x="12547" y="6389"/>
                  </a:lnTo>
                  <a:cubicBezTo>
                    <a:pt x="12435" y="3304"/>
                    <a:pt x="9961" y="830"/>
                    <a:pt x="6875" y="714"/>
                  </a:cubicBezTo>
                  <a:lnTo>
                    <a:pt x="6875" y="204"/>
                  </a:lnTo>
                  <a:cubicBezTo>
                    <a:pt x="6868" y="68"/>
                    <a:pt x="6765" y="1"/>
                    <a:pt x="66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56" name="Google Shape;13556;p33"/>
          <p:cNvGrpSpPr/>
          <p:nvPr/>
        </p:nvGrpSpPr>
        <p:grpSpPr>
          <a:xfrm>
            <a:off x="6085968" y="1559106"/>
            <a:ext cx="356004" cy="289061"/>
            <a:chOff x="6085968" y="1559106"/>
            <a:chExt cx="356004" cy="289061"/>
          </a:xfrm>
        </p:grpSpPr>
        <p:sp>
          <p:nvSpPr>
            <p:cNvPr id="13557" name="Google Shape;13557;p33"/>
            <p:cNvSpPr/>
            <p:nvPr/>
          </p:nvSpPr>
          <p:spPr>
            <a:xfrm>
              <a:off x="6091095" y="1586591"/>
              <a:ext cx="345645" cy="256345"/>
            </a:xfrm>
            <a:custGeom>
              <a:rect b="b" l="l" r="r" t="t"/>
              <a:pathLst>
                <a:path extrusionOk="0" h="9849" w="13280">
                  <a:moveTo>
                    <a:pt x="645" y="0"/>
                  </a:moveTo>
                  <a:cubicBezTo>
                    <a:pt x="289" y="0"/>
                    <a:pt x="4" y="289"/>
                    <a:pt x="4" y="644"/>
                  </a:cubicBezTo>
                  <a:lnTo>
                    <a:pt x="4" y="9208"/>
                  </a:lnTo>
                  <a:cubicBezTo>
                    <a:pt x="1" y="9560"/>
                    <a:pt x="289" y="9849"/>
                    <a:pt x="645" y="9849"/>
                  </a:cubicBezTo>
                  <a:lnTo>
                    <a:pt x="12636" y="9849"/>
                  </a:lnTo>
                  <a:cubicBezTo>
                    <a:pt x="12991" y="9849"/>
                    <a:pt x="13279" y="9564"/>
                    <a:pt x="13279" y="9208"/>
                  </a:cubicBezTo>
                  <a:lnTo>
                    <a:pt x="13279" y="644"/>
                  </a:lnTo>
                  <a:cubicBezTo>
                    <a:pt x="13279" y="289"/>
                    <a:pt x="12991" y="0"/>
                    <a:pt x="1263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8" name="Google Shape;13558;p33"/>
            <p:cNvSpPr/>
            <p:nvPr/>
          </p:nvSpPr>
          <p:spPr>
            <a:xfrm>
              <a:off x="6091199" y="1586591"/>
              <a:ext cx="345541" cy="33445"/>
            </a:xfrm>
            <a:custGeom>
              <a:rect b="b" l="l" r="r" t="t"/>
              <a:pathLst>
                <a:path extrusionOk="0" h="1285" w="13276">
                  <a:moveTo>
                    <a:pt x="641" y="0"/>
                  </a:moveTo>
                  <a:cubicBezTo>
                    <a:pt x="285" y="0"/>
                    <a:pt x="0" y="289"/>
                    <a:pt x="0" y="644"/>
                  </a:cubicBezTo>
                  <a:lnTo>
                    <a:pt x="0" y="1285"/>
                  </a:lnTo>
                  <a:lnTo>
                    <a:pt x="13275" y="1285"/>
                  </a:lnTo>
                  <a:lnTo>
                    <a:pt x="13275" y="644"/>
                  </a:lnTo>
                  <a:cubicBezTo>
                    <a:pt x="13275" y="289"/>
                    <a:pt x="12987" y="0"/>
                    <a:pt x="12632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9" name="Google Shape;13559;p33"/>
            <p:cNvSpPr/>
            <p:nvPr/>
          </p:nvSpPr>
          <p:spPr>
            <a:xfrm>
              <a:off x="6107857" y="1586591"/>
              <a:ext cx="55803" cy="27875"/>
            </a:xfrm>
            <a:custGeom>
              <a:rect b="b" l="l" r="r" t="t"/>
              <a:pathLst>
                <a:path extrusionOk="0" h="1071" w="2144">
                  <a:moveTo>
                    <a:pt x="1" y="0"/>
                  </a:moveTo>
                  <a:lnTo>
                    <a:pt x="1" y="215"/>
                  </a:lnTo>
                  <a:cubicBezTo>
                    <a:pt x="1" y="687"/>
                    <a:pt x="384" y="1070"/>
                    <a:pt x="859" y="1070"/>
                  </a:cubicBezTo>
                  <a:lnTo>
                    <a:pt x="1285" y="1070"/>
                  </a:lnTo>
                  <a:cubicBezTo>
                    <a:pt x="1760" y="1070"/>
                    <a:pt x="2143" y="687"/>
                    <a:pt x="2143" y="215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0" name="Google Shape;13560;p33"/>
            <p:cNvSpPr/>
            <p:nvPr/>
          </p:nvSpPr>
          <p:spPr>
            <a:xfrm>
              <a:off x="6364280" y="1586591"/>
              <a:ext cx="55699" cy="27875"/>
            </a:xfrm>
            <a:custGeom>
              <a:rect b="b" l="l" r="r" t="t"/>
              <a:pathLst>
                <a:path extrusionOk="0" h="1071" w="2140">
                  <a:moveTo>
                    <a:pt x="0" y="0"/>
                  </a:moveTo>
                  <a:lnTo>
                    <a:pt x="0" y="215"/>
                  </a:lnTo>
                  <a:cubicBezTo>
                    <a:pt x="0" y="687"/>
                    <a:pt x="384" y="1070"/>
                    <a:pt x="855" y="1070"/>
                  </a:cubicBezTo>
                  <a:lnTo>
                    <a:pt x="1285" y="1070"/>
                  </a:lnTo>
                  <a:cubicBezTo>
                    <a:pt x="1756" y="1070"/>
                    <a:pt x="2140" y="687"/>
                    <a:pt x="2140" y="215"/>
                  </a:cubicBezTo>
                  <a:lnTo>
                    <a:pt x="2140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1" name="Google Shape;13561;p33"/>
            <p:cNvSpPr/>
            <p:nvPr/>
          </p:nvSpPr>
          <p:spPr>
            <a:xfrm>
              <a:off x="6124619" y="1564338"/>
              <a:ext cx="22280" cy="33445"/>
            </a:xfrm>
            <a:custGeom>
              <a:rect b="b" l="l" r="r" t="t"/>
              <a:pathLst>
                <a:path extrusionOk="0" h="1285" w="856">
                  <a:moveTo>
                    <a:pt x="215" y="0"/>
                  </a:moveTo>
                  <a:cubicBezTo>
                    <a:pt x="96" y="0"/>
                    <a:pt x="1" y="95"/>
                    <a:pt x="1" y="212"/>
                  </a:cubicBezTo>
                  <a:lnTo>
                    <a:pt x="1" y="1070"/>
                  </a:lnTo>
                  <a:cubicBezTo>
                    <a:pt x="1" y="1186"/>
                    <a:pt x="96" y="1285"/>
                    <a:pt x="215" y="1285"/>
                  </a:cubicBezTo>
                  <a:lnTo>
                    <a:pt x="641" y="1285"/>
                  </a:lnTo>
                  <a:cubicBezTo>
                    <a:pt x="761" y="1285"/>
                    <a:pt x="856" y="1186"/>
                    <a:pt x="856" y="1070"/>
                  </a:cubicBezTo>
                  <a:lnTo>
                    <a:pt x="856" y="212"/>
                  </a:lnTo>
                  <a:cubicBezTo>
                    <a:pt x="856" y="95"/>
                    <a:pt x="761" y="0"/>
                    <a:pt x="641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2" name="Google Shape;13562;p33"/>
            <p:cNvSpPr/>
            <p:nvPr/>
          </p:nvSpPr>
          <p:spPr>
            <a:xfrm>
              <a:off x="6124619" y="1564338"/>
              <a:ext cx="22280" cy="16684"/>
            </a:xfrm>
            <a:custGeom>
              <a:rect b="b" l="l" r="r" t="t"/>
              <a:pathLst>
                <a:path extrusionOk="0" h="641" w="856">
                  <a:moveTo>
                    <a:pt x="647" y="0"/>
                  </a:moveTo>
                  <a:cubicBezTo>
                    <a:pt x="645" y="0"/>
                    <a:pt x="643" y="0"/>
                    <a:pt x="641" y="0"/>
                  </a:cubicBezTo>
                  <a:lnTo>
                    <a:pt x="215" y="0"/>
                  </a:lnTo>
                  <a:cubicBezTo>
                    <a:pt x="96" y="0"/>
                    <a:pt x="1" y="95"/>
                    <a:pt x="1" y="212"/>
                  </a:cubicBezTo>
                  <a:lnTo>
                    <a:pt x="1" y="641"/>
                  </a:lnTo>
                  <a:lnTo>
                    <a:pt x="856" y="641"/>
                  </a:lnTo>
                  <a:lnTo>
                    <a:pt x="856" y="212"/>
                  </a:lnTo>
                  <a:cubicBezTo>
                    <a:pt x="856" y="97"/>
                    <a:pt x="764" y="0"/>
                    <a:pt x="647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3" name="Google Shape;13563;p33"/>
            <p:cNvSpPr/>
            <p:nvPr/>
          </p:nvSpPr>
          <p:spPr>
            <a:xfrm>
              <a:off x="6380937" y="1564338"/>
              <a:ext cx="22384" cy="33445"/>
            </a:xfrm>
            <a:custGeom>
              <a:rect b="b" l="l" r="r" t="t"/>
              <a:pathLst>
                <a:path extrusionOk="0" h="1285" w="860">
                  <a:moveTo>
                    <a:pt x="651" y="0"/>
                  </a:moveTo>
                  <a:cubicBezTo>
                    <a:pt x="649" y="0"/>
                    <a:pt x="647" y="0"/>
                    <a:pt x="645" y="0"/>
                  </a:cubicBezTo>
                  <a:lnTo>
                    <a:pt x="215" y="0"/>
                  </a:lnTo>
                  <a:cubicBezTo>
                    <a:pt x="96" y="0"/>
                    <a:pt x="1" y="95"/>
                    <a:pt x="1" y="212"/>
                  </a:cubicBezTo>
                  <a:lnTo>
                    <a:pt x="1" y="1070"/>
                  </a:lnTo>
                  <a:cubicBezTo>
                    <a:pt x="1" y="1186"/>
                    <a:pt x="96" y="1285"/>
                    <a:pt x="215" y="1285"/>
                  </a:cubicBezTo>
                  <a:lnTo>
                    <a:pt x="645" y="1285"/>
                  </a:lnTo>
                  <a:cubicBezTo>
                    <a:pt x="761" y="1285"/>
                    <a:pt x="859" y="1186"/>
                    <a:pt x="859" y="1070"/>
                  </a:cubicBezTo>
                  <a:lnTo>
                    <a:pt x="859" y="212"/>
                  </a:lnTo>
                  <a:cubicBezTo>
                    <a:pt x="859" y="97"/>
                    <a:pt x="764" y="0"/>
                    <a:pt x="651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4" name="Google Shape;13564;p33"/>
            <p:cNvSpPr/>
            <p:nvPr/>
          </p:nvSpPr>
          <p:spPr>
            <a:xfrm>
              <a:off x="6380937" y="1564338"/>
              <a:ext cx="22384" cy="16684"/>
            </a:xfrm>
            <a:custGeom>
              <a:rect b="b" l="l" r="r" t="t"/>
              <a:pathLst>
                <a:path extrusionOk="0" h="641" w="860">
                  <a:moveTo>
                    <a:pt x="215" y="0"/>
                  </a:moveTo>
                  <a:cubicBezTo>
                    <a:pt x="96" y="0"/>
                    <a:pt x="1" y="95"/>
                    <a:pt x="1" y="212"/>
                  </a:cubicBezTo>
                  <a:lnTo>
                    <a:pt x="1" y="641"/>
                  </a:lnTo>
                  <a:lnTo>
                    <a:pt x="859" y="641"/>
                  </a:lnTo>
                  <a:lnTo>
                    <a:pt x="859" y="212"/>
                  </a:lnTo>
                  <a:cubicBezTo>
                    <a:pt x="859" y="95"/>
                    <a:pt x="761" y="0"/>
                    <a:pt x="64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5" name="Google Shape;13565;p33"/>
            <p:cNvSpPr/>
            <p:nvPr/>
          </p:nvSpPr>
          <p:spPr>
            <a:xfrm>
              <a:off x="6091199" y="1620010"/>
              <a:ext cx="345541" cy="16788"/>
            </a:xfrm>
            <a:custGeom>
              <a:rect b="b" l="l" r="r" t="t"/>
              <a:pathLst>
                <a:path extrusionOk="0" h="645" w="13276">
                  <a:moveTo>
                    <a:pt x="0" y="1"/>
                  </a:moveTo>
                  <a:lnTo>
                    <a:pt x="0" y="645"/>
                  </a:lnTo>
                  <a:lnTo>
                    <a:pt x="13275" y="645"/>
                  </a:lnTo>
                  <a:lnTo>
                    <a:pt x="13275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6" name="Google Shape;13566;p33"/>
            <p:cNvSpPr/>
            <p:nvPr/>
          </p:nvSpPr>
          <p:spPr>
            <a:xfrm>
              <a:off x="6085968" y="1559106"/>
              <a:ext cx="356004" cy="289061"/>
            </a:xfrm>
            <a:custGeom>
              <a:rect b="b" l="l" r="r" t="t"/>
              <a:pathLst>
                <a:path extrusionOk="0" h="11106" w="13678">
                  <a:moveTo>
                    <a:pt x="1695" y="401"/>
                  </a:moveTo>
                  <a:cubicBezTo>
                    <a:pt x="1696" y="401"/>
                    <a:pt x="1698" y="401"/>
                    <a:pt x="1700" y="402"/>
                  </a:cubicBezTo>
                  <a:lnTo>
                    <a:pt x="2126" y="402"/>
                  </a:lnTo>
                  <a:cubicBezTo>
                    <a:pt x="2133" y="402"/>
                    <a:pt x="2140" y="406"/>
                    <a:pt x="2140" y="413"/>
                  </a:cubicBezTo>
                  <a:lnTo>
                    <a:pt x="2140" y="1271"/>
                  </a:lnTo>
                  <a:cubicBezTo>
                    <a:pt x="2140" y="1278"/>
                    <a:pt x="2133" y="1285"/>
                    <a:pt x="2126" y="1285"/>
                  </a:cubicBezTo>
                  <a:lnTo>
                    <a:pt x="1697" y="1285"/>
                  </a:lnTo>
                  <a:cubicBezTo>
                    <a:pt x="1690" y="1285"/>
                    <a:pt x="1683" y="1278"/>
                    <a:pt x="1683" y="1271"/>
                  </a:cubicBezTo>
                  <a:lnTo>
                    <a:pt x="1683" y="413"/>
                  </a:lnTo>
                  <a:cubicBezTo>
                    <a:pt x="1683" y="407"/>
                    <a:pt x="1687" y="401"/>
                    <a:pt x="1695" y="401"/>
                  </a:cubicBezTo>
                  <a:close/>
                  <a:moveTo>
                    <a:pt x="11978" y="402"/>
                  </a:moveTo>
                  <a:cubicBezTo>
                    <a:pt x="11985" y="402"/>
                    <a:pt x="11992" y="406"/>
                    <a:pt x="11992" y="413"/>
                  </a:cubicBezTo>
                  <a:lnTo>
                    <a:pt x="11992" y="1271"/>
                  </a:lnTo>
                  <a:cubicBezTo>
                    <a:pt x="11992" y="1278"/>
                    <a:pt x="11985" y="1285"/>
                    <a:pt x="11978" y="1285"/>
                  </a:cubicBezTo>
                  <a:lnTo>
                    <a:pt x="11548" y="1285"/>
                  </a:lnTo>
                  <a:cubicBezTo>
                    <a:pt x="11541" y="1285"/>
                    <a:pt x="11534" y="1278"/>
                    <a:pt x="11534" y="1271"/>
                  </a:cubicBezTo>
                  <a:lnTo>
                    <a:pt x="11534" y="413"/>
                  </a:lnTo>
                  <a:cubicBezTo>
                    <a:pt x="11534" y="406"/>
                    <a:pt x="11541" y="402"/>
                    <a:pt x="11548" y="402"/>
                  </a:cubicBezTo>
                  <a:close/>
                  <a:moveTo>
                    <a:pt x="12833" y="1257"/>
                  </a:moveTo>
                  <a:cubicBezTo>
                    <a:pt x="13075" y="1257"/>
                    <a:pt x="13276" y="1454"/>
                    <a:pt x="13276" y="1700"/>
                  </a:cubicBezTo>
                  <a:lnTo>
                    <a:pt x="13276" y="10264"/>
                  </a:lnTo>
                  <a:cubicBezTo>
                    <a:pt x="13276" y="10507"/>
                    <a:pt x="13075" y="10704"/>
                    <a:pt x="12833" y="10704"/>
                  </a:cubicBezTo>
                  <a:lnTo>
                    <a:pt x="842" y="10704"/>
                  </a:lnTo>
                  <a:cubicBezTo>
                    <a:pt x="599" y="10704"/>
                    <a:pt x="402" y="10507"/>
                    <a:pt x="402" y="10264"/>
                  </a:cubicBezTo>
                  <a:lnTo>
                    <a:pt x="402" y="1700"/>
                  </a:lnTo>
                  <a:cubicBezTo>
                    <a:pt x="402" y="1454"/>
                    <a:pt x="599" y="1257"/>
                    <a:pt x="842" y="1257"/>
                  </a:cubicBezTo>
                  <a:lnTo>
                    <a:pt x="1285" y="1257"/>
                  </a:lnTo>
                  <a:lnTo>
                    <a:pt x="1285" y="1271"/>
                  </a:lnTo>
                  <a:cubicBezTo>
                    <a:pt x="1285" y="1500"/>
                    <a:pt x="1468" y="1683"/>
                    <a:pt x="1700" y="1686"/>
                  </a:cubicBezTo>
                  <a:lnTo>
                    <a:pt x="2126" y="1686"/>
                  </a:lnTo>
                  <a:cubicBezTo>
                    <a:pt x="2355" y="1683"/>
                    <a:pt x="2541" y="1500"/>
                    <a:pt x="2541" y="1271"/>
                  </a:cubicBezTo>
                  <a:lnTo>
                    <a:pt x="2541" y="1257"/>
                  </a:lnTo>
                  <a:lnTo>
                    <a:pt x="11133" y="1257"/>
                  </a:lnTo>
                  <a:lnTo>
                    <a:pt x="11133" y="1271"/>
                  </a:lnTo>
                  <a:cubicBezTo>
                    <a:pt x="11133" y="1500"/>
                    <a:pt x="11320" y="1683"/>
                    <a:pt x="11548" y="1686"/>
                  </a:cubicBezTo>
                  <a:lnTo>
                    <a:pt x="11978" y="1686"/>
                  </a:lnTo>
                  <a:cubicBezTo>
                    <a:pt x="12206" y="1683"/>
                    <a:pt x="12389" y="1500"/>
                    <a:pt x="12389" y="1271"/>
                  </a:cubicBezTo>
                  <a:lnTo>
                    <a:pt x="12389" y="1257"/>
                  </a:lnTo>
                  <a:close/>
                  <a:moveTo>
                    <a:pt x="1700" y="1"/>
                  </a:moveTo>
                  <a:cubicBezTo>
                    <a:pt x="1471" y="1"/>
                    <a:pt x="1285" y="184"/>
                    <a:pt x="1285" y="413"/>
                  </a:cubicBezTo>
                  <a:lnTo>
                    <a:pt x="1285" y="856"/>
                  </a:lnTo>
                  <a:lnTo>
                    <a:pt x="842" y="856"/>
                  </a:lnTo>
                  <a:cubicBezTo>
                    <a:pt x="377" y="856"/>
                    <a:pt x="1" y="1232"/>
                    <a:pt x="1" y="1700"/>
                  </a:cubicBezTo>
                  <a:lnTo>
                    <a:pt x="1" y="10264"/>
                  </a:lnTo>
                  <a:cubicBezTo>
                    <a:pt x="1" y="10729"/>
                    <a:pt x="377" y="11105"/>
                    <a:pt x="845" y="11105"/>
                  </a:cubicBezTo>
                  <a:lnTo>
                    <a:pt x="12836" y="11105"/>
                  </a:lnTo>
                  <a:cubicBezTo>
                    <a:pt x="13301" y="11105"/>
                    <a:pt x="13674" y="10729"/>
                    <a:pt x="13677" y="10264"/>
                  </a:cubicBezTo>
                  <a:lnTo>
                    <a:pt x="13677" y="1700"/>
                  </a:lnTo>
                  <a:cubicBezTo>
                    <a:pt x="13674" y="1232"/>
                    <a:pt x="13297" y="856"/>
                    <a:pt x="12833" y="856"/>
                  </a:cubicBezTo>
                  <a:lnTo>
                    <a:pt x="12393" y="856"/>
                  </a:lnTo>
                  <a:lnTo>
                    <a:pt x="12393" y="413"/>
                  </a:lnTo>
                  <a:cubicBezTo>
                    <a:pt x="12389" y="184"/>
                    <a:pt x="12206" y="1"/>
                    <a:pt x="11978" y="1"/>
                  </a:cubicBezTo>
                  <a:lnTo>
                    <a:pt x="11548" y="1"/>
                  </a:lnTo>
                  <a:cubicBezTo>
                    <a:pt x="11320" y="1"/>
                    <a:pt x="11133" y="184"/>
                    <a:pt x="11133" y="413"/>
                  </a:cubicBezTo>
                  <a:lnTo>
                    <a:pt x="11133" y="856"/>
                  </a:lnTo>
                  <a:lnTo>
                    <a:pt x="2541" y="856"/>
                  </a:lnTo>
                  <a:lnTo>
                    <a:pt x="2541" y="413"/>
                  </a:lnTo>
                  <a:cubicBezTo>
                    <a:pt x="2541" y="184"/>
                    <a:pt x="2355" y="1"/>
                    <a:pt x="2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7" name="Google Shape;13567;p33"/>
            <p:cNvSpPr/>
            <p:nvPr/>
          </p:nvSpPr>
          <p:spPr>
            <a:xfrm>
              <a:off x="6106243" y="1614779"/>
              <a:ext cx="314829" cy="10489"/>
            </a:xfrm>
            <a:custGeom>
              <a:rect b="b" l="l" r="r" t="t"/>
              <a:pathLst>
                <a:path extrusionOk="0" h="403" w="12096">
                  <a:moveTo>
                    <a:pt x="264" y="1"/>
                  </a:moveTo>
                  <a:cubicBezTo>
                    <a:pt x="0" y="1"/>
                    <a:pt x="0" y="403"/>
                    <a:pt x="264" y="403"/>
                  </a:cubicBezTo>
                  <a:cubicBezTo>
                    <a:pt x="268" y="403"/>
                    <a:pt x="273" y="402"/>
                    <a:pt x="277" y="402"/>
                  </a:cubicBezTo>
                  <a:lnTo>
                    <a:pt x="11839" y="402"/>
                  </a:lnTo>
                  <a:cubicBezTo>
                    <a:pt x="12096" y="392"/>
                    <a:pt x="12096" y="15"/>
                    <a:pt x="11839" y="1"/>
                  </a:cubicBezTo>
                  <a:lnTo>
                    <a:pt x="277" y="1"/>
                  </a:lnTo>
                  <a:cubicBezTo>
                    <a:pt x="273" y="1"/>
                    <a:pt x="268" y="1"/>
                    <a:pt x="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8" name="Google Shape;13568;p33"/>
            <p:cNvSpPr/>
            <p:nvPr/>
          </p:nvSpPr>
          <p:spPr>
            <a:xfrm>
              <a:off x="6123525" y="1659390"/>
              <a:ext cx="46719" cy="10463"/>
            </a:xfrm>
            <a:custGeom>
              <a:rect b="b" l="l" r="r" t="t"/>
              <a:pathLst>
                <a:path extrusionOk="0" h="402" w="1795">
                  <a:moveTo>
                    <a:pt x="257" y="1"/>
                  </a:moveTo>
                  <a:cubicBezTo>
                    <a:pt x="0" y="11"/>
                    <a:pt x="0" y="388"/>
                    <a:pt x="257" y="402"/>
                  </a:cubicBezTo>
                  <a:lnTo>
                    <a:pt x="1541" y="402"/>
                  </a:lnTo>
                  <a:cubicBezTo>
                    <a:pt x="1795" y="388"/>
                    <a:pt x="1795" y="11"/>
                    <a:pt x="15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9" name="Google Shape;13569;p33"/>
            <p:cNvSpPr/>
            <p:nvPr/>
          </p:nvSpPr>
          <p:spPr>
            <a:xfrm>
              <a:off x="6201009" y="1659390"/>
              <a:ext cx="47266" cy="10489"/>
            </a:xfrm>
            <a:custGeom>
              <a:rect b="b" l="l" r="r" t="t"/>
              <a:pathLst>
                <a:path extrusionOk="0" h="403" w="1816">
                  <a:moveTo>
                    <a:pt x="264" y="0"/>
                  </a:moveTo>
                  <a:cubicBezTo>
                    <a:pt x="1" y="0"/>
                    <a:pt x="1" y="402"/>
                    <a:pt x="264" y="402"/>
                  </a:cubicBezTo>
                  <a:cubicBezTo>
                    <a:pt x="269" y="402"/>
                    <a:pt x="273" y="402"/>
                    <a:pt x="278" y="402"/>
                  </a:cubicBezTo>
                  <a:lnTo>
                    <a:pt x="1562" y="402"/>
                  </a:lnTo>
                  <a:cubicBezTo>
                    <a:pt x="1815" y="388"/>
                    <a:pt x="1815" y="11"/>
                    <a:pt x="1562" y="1"/>
                  </a:cubicBezTo>
                  <a:lnTo>
                    <a:pt x="278" y="1"/>
                  </a:lnTo>
                  <a:cubicBezTo>
                    <a:pt x="273" y="0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0" name="Google Shape;13570;p33"/>
            <p:cNvSpPr/>
            <p:nvPr/>
          </p:nvSpPr>
          <p:spPr>
            <a:xfrm>
              <a:off x="6357070" y="1659390"/>
              <a:ext cx="46069" cy="10489"/>
            </a:xfrm>
            <a:custGeom>
              <a:rect b="b" l="l" r="r" t="t"/>
              <a:pathLst>
                <a:path extrusionOk="0" h="403" w="1770">
                  <a:moveTo>
                    <a:pt x="1574" y="0"/>
                  </a:moveTo>
                  <a:cubicBezTo>
                    <a:pt x="1570" y="0"/>
                    <a:pt x="1566" y="0"/>
                    <a:pt x="1562" y="1"/>
                  </a:cubicBezTo>
                  <a:lnTo>
                    <a:pt x="277" y="1"/>
                  </a:lnTo>
                  <a:cubicBezTo>
                    <a:pt x="273" y="0"/>
                    <a:pt x="268" y="0"/>
                    <a:pt x="264" y="0"/>
                  </a:cubicBezTo>
                  <a:cubicBezTo>
                    <a:pt x="0" y="0"/>
                    <a:pt x="0" y="402"/>
                    <a:pt x="264" y="402"/>
                  </a:cubicBezTo>
                  <a:cubicBezTo>
                    <a:pt x="268" y="402"/>
                    <a:pt x="273" y="402"/>
                    <a:pt x="277" y="402"/>
                  </a:cubicBezTo>
                  <a:lnTo>
                    <a:pt x="1562" y="402"/>
                  </a:lnTo>
                  <a:cubicBezTo>
                    <a:pt x="1564" y="402"/>
                    <a:pt x="1566" y="402"/>
                    <a:pt x="1568" y="402"/>
                  </a:cubicBezTo>
                  <a:cubicBezTo>
                    <a:pt x="1678" y="402"/>
                    <a:pt x="1769" y="312"/>
                    <a:pt x="1769" y="201"/>
                  </a:cubicBezTo>
                  <a:cubicBezTo>
                    <a:pt x="1769" y="89"/>
                    <a:pt x="1681" y="0"/>
                    <a:pt x="15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1" name="Google Shape;13571;p33"/>
            <p:cNvSpPr/>
            <p:nvPr/>
          </p:nvSpPr>
          <p:spPr>
            <a:xfrm>
              <a:off x="6123525" y="1704001"/>
              <a:ext cx="46719" cy="10463"/>
            </a:xfrm>
            <a:custGeom>
              <a:rect b="b" l="l" r="r" t="t"/>
              <a:pathLst>
                <a:path extrusionOk="0" h="402" w="1795">
                  <a:moveTo>
                    <a:pt x="257" y="0"/>
                  </a:moveTo>
                  <a:cubicBezTo>
                    <a:pt x="0" y="11"/>
                    <a:pt x="0" y="387"/>
                    <a:pt x="257" y="401"/>
                  </a:cubicBezTo>
                  <a:lnTo>
                    <a:pt x="1541" y="401"/>
                  </a:lnTo>
                  <a:cubicBezTo>
                    <a:pt x="1795" y="387"/>
                    <a:pt x="1795" y="11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2" name="Google Shape;13572;p33"/>
            <p:cNvSpPr/>
            <p:nvPr/>
          </p:nvSpPr>
          <p:spPr>
            <a:xfrm>
              <a:off x="6279014" y="1703975"/>
              <a:ext cx="46095" cy="10489"/>
            </a:xfrm>
            <a:custGeom>
              <a:rect b="b" l="l" r="r" t="t"/>
              <a:pathLst>
                <a:path extrusionOk="0" h="403" w="1771">
                  <a:moveTo>
                    <a:pt x="1575" y="1"/>
                  </a:moveTo>
                  <a:cubicBezTo>
                    <a:pt x="1571" y="1"/>
                    <a:pt x="1567" y="1"/>
                    <a:pt x="1563" y="1"/>
                  </a:cubicBezTo>
                  <a:lnTo>
                    <a:pt x="279" y="1"/>
                  </a:lnTo>
                  <a:cubicBezTo>
                    <a:pt x="274" y="1"/>
                    <a:pt x="270" y="1"/>
                    <a:pt x="265" y="1"/>
                  </a:cubicBezTo>
                  <a:cubicBezTo>
                    <a:pt x="1" y="1"/>
                    <a:pt x="2" y="402"/>
                    <a:pt x="268" y="402"/>
                  </a:cubicBezTo>
                  <a:cubicBezTo>
                    <a:pt x="272" y="402"/>
                    <a:pt x="275" y="402"/>
                    <a:pt x="279" y="402"/>
                  </a:cubicBezTo>
                  <a:lnTo>
                    <a:pt x="1563" y="402"/>
                  </a:lnTo>
                  <a:cubicBezTo>
                    <a:pt x="1565" y="402"/>
                    <a:pt x="1567" y="402"/>
                    <a:pt x="1569" y="402"/>
                  </a:cubicBezTo>
                  <a:cubicBezTo>
                    <a:pt x="1679" y="402"/>
                    <a:pt x="1770" y="312"/>
                    <a:pt x="1770" y="202"/>
                  </a:cubicBezTo>
                  <a:cubicBezTo>
                    <a:pt x="1770" y="90"/>
                    <a:pt x="1682" y="1"/>
                    <a:pt x="1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3" name="Google Shape;13573;p33"/>
            <p:cNvSpPr/>
            <p:nvPr/>
          </p:nvSpPr>
          <p:spPr>
            <a:xfrm>
              <a:off x="6123525" y="1748586"/>
              <a:ext cx="46719" cy="10463"/>
            </a:xfrm>
            <a:custGeom>
              <a:rect b="b" l="l" r="r" t="t"/>
              <a:pathLst>
                <a:path extrusionOk="0" h="402" w="1795">
                  <a:moveTo>
                    <a:pt x="257" y="1"/>
                  </a:moveTo>
                  <a:cubicBezTo>
                    <a:pt x="0" y="11"/>
                    <a:pt x="0" y="388"/>
                    <a:pt x="257" y="402"/>
                  </a:cubicBezTo>
                  <a:lnTo>
                    <a:pt x="1541" y="402"/>
                  </a:lnTo>
                  <a:cubicBezTo>
                    <a:pt x="1795" y="388"/>
                    <a:pt x="1795" y="11"/>
                    <a:pt x="15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4" name="Google Shape;13574;p33"/>
            <p:cNvSpPr/>
            <p:nvPr/>
          </p:nvSpPr>
          <p:spPr>
            <a:xfrm>
              <a:off x="6200983" y="1748586"/>
              <a:ext cx="47292" cy="10463"/>
            </a:xfrm>
            <a:custGeom>
              <a:rect b="b" l="l" r="r" t="t"/>
              <a:pathLst>
                <a:path extrusionOk="0" h="402" w="1817">
                  <a:moveTo>
                    <a:pt x="265" y="0"/>
                  </a:moveTo>
                  <a:cubicBezTo>
                    <a:pt x="1" y="0"/>
                    <a:pt x="2" y="402"/>
                    <a:pt x="269" y="402"/>
                  </a:cubicBezTo>
                  <a:cubicBezTo>
                    <a:pt x="272" y="402"/>
                    <a:pt x="275" y="402"/>
                    <a:pt x="279" y="402"/>
                  </a:cubicBezTo>
                  <a:lnTo>
                    <a:pt x="1563" y="402"/>
                  </a:lnTo>
                  <a:cubicBezTo>
                    <a:pt x="1816" y="388"/>
                    <a:pt x="1816" y="11"/>
                    <a:pt x="1563" y="1"/>
                  </a:cubicBezTo>
                  <a:lnTo>
                    <a:pt x="279" y="1"/>
                  </a:lnTo>
                  <a:cubicBezTo>
                    <a:pt x="274" y="0"/>
                    <a:pt x="270" y="0"/>
                    <a:pt x="2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5" name="Google Shape;13575;p33"/>
            <p:cNvSpPr/>
            <p:nvPr/>
          </p:nvSpPr>
          <p:spPr>
            <a:xfrm>
              <a:off x="6357044" y="1748586"/>
              <a:ext cx="46095" cy="10463"/>
            </a:xfrm>
            <a:custGeom>
              <a:rect b="b" l="l" r="r" t="t"/>
              <a:pathLst>
                <a:path extrusionOk="0" h="402" w="1771">
                  <a:moveTo>
                    <a:pt x="1575" y="0"/>
                  </a:moveTo>
                  <a:cubicBezTo>
                    <a:pt x="1571" y="0"/>
                    <a:pt x="1567" y="0"/>
                    <a:pt x="1563" y="1"/>
                  </a:cubicBezTo>
                  <a:lnTo>
                    <a:pt x="278" y="1"/>
                  </a:lnTo>
                  <a:cubicBezTo>
                    <a:pt x="274" y="0"/>
                    <a:pt x="269" y="0"/>
                    <a:pt x="265" y="0"/>
                  </a:cubicBezTo>
                  <a:cubicBezTo>
                    <a:pt x="0" y="0"/>
                    <a:pt x="1" y="402"/>
                    <a:pt x="268" y="402"/>
                  </a:cubicBezTo>
                  <a:cubicBezTo>
                    <a:pt x="272" y="402"/>
                    <a:pt x="275" y="402"/>
                    <a:pt x="278" y="402"/>
                  </a:cubicBezTo>
                  <a:lnTo>
                    <a:pt x="1563" y="402"/>
                  </a:lnTo>
                  <a:cubicBezTo>
                    <a:pt x="1565" y="402"/>
                    <a:pt x="1567" y="402"/>
                    <a:pt x="1569" y="402"/>
                  </a:cubicBezTo>
                  <a:cubicBezTo>
                    <a:pt x="1679" y="402"/>
                    <a:pt x="1770" y="312"/>
                    <a:pt x="1770" y="201"/>
                  </a:cubicBezTo>
                  <a:cubicBezTo>
                    <a:pt x="1770" y="89"/>
                    <a:pt x="1682" y="0"/>
                    <a:pt x="1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6" name="Google Shape;13576;p33"/>
            <p:cNvSpPr/>
            <p:nvPr/>
          </p:nvSpPr>
          <p:spPr>
            <a:xfrm>
              <a:off x="6201009" y="1793171"/>
              <a:ext cx="47266" cy="10411"/>
            </a:xfrm>
            <a:custGeom>
              <a:rect b="b" l="l" r="r" t="t"/>
              <a:pathLst>
                <a:path extrusionOk="0" h="400" w="1816">
                  <a:moveTo>
                    <a:pt x="264" y="1"/>
                  </a:moveTo>
                  <a:cubicBezTo>
                    <a:pt x="1" y="1"/>
                    <a:pt x="1" y="399"/>
                    <a:pt x="264" y="399"/>
                  </a:cubicBezTo>
                  <a:cubicBezTo>
                    <a:pt x="269" y="399"/>
                    <a:pt x="273" y="399"/>
                    <a:pt x="278" y="399"/>
                  </a:cubicBezTo>
                  <a:lnTo>
                    <a:pt x="1562" y="399"/>
                  </a:lnTo>
                  <a:cubicBezTo>
                    <a:pt x="1815" y="388"/>
                    <a:pt x="1815" y="12"/>
                    <a:pt x="1562" y="1"/>
                  </a:cubicBezTo>
                  <a:lnTo>
                    <a:pt x="278" y="1"/>
                  </a:lnTo>
                  <a:cubicBezTo>
                    <a:pt x="273" y="1"/>
                    <a:pt x="269" y="1"/>
                    <a:pt x="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7" name="Google Shape;13577;p33"/>
            <p:cNvSpPr/>
            <p:nvPr/>
          </p:nvSpPr>
          <p:spPr>
            <a:xfrm>
              <a:off x="6279040" y="1793171"/>
              <a:ext cx="46069" cy="10411"/>
            </a:xfrm>
            <a:custGeom>
              <a:rect b="b" l="l" r="r" t="t"/>
              <a:pathLst>
                <a:path extrusionOk="0" h="400" w="1770">
                  <a:moveTo>
                    <a:pt x="1574" y="1"/>
                  </a:moveTo>
                  <a:cubicBezTo>
                    <a:pt x="1570" y="1"/>
                    <a:pt x="1566" y="1"/>
                    <a:pt x="1562" y="1"/>
                  </a:cubicBezTo>
                  <a:lnTo>
                    <a:pt x="278" y="1"/>
                  </a:lnTo>
                  <a:cubicBezTo>
                    <a:pt x="273" y="1"/>
                    <a:pt x="269" y="1"/>
                    <a:pt x="264" y="1"/>
                  </a:cubicBezTo>
                  <a:cubicBezTo>
                    <a:pt x="1" y="1"/>
                    <a:pt x="1" y="399"/>
                    <a:pt x="264" y="399"/>
                  </a:cubicBezTo>
                  <a:cubicBezTo>
                    <a:pt x="269" y="399"/>
                    <a:pt x="273" y="399"/>
                    <a:pt x="278" y="399"/>
                  </a:cubicBezTo>
                  <a:lnTo>
                    <a:pt x="1562" y="399"/>
                  </a:lnTo>
                  <a:cubicBezTo>
                    <a:pt x="1566" y="399"/>
                    <a:pt x="1570" y="399"/>
                    <a:pt x="1574" y="399"/>
                  </a:cubicBezTo>
                  <a:cubicBezTo>
                    <a:pt x="1681" y="399"/>
                    <a:pt x="1769" y="310"/>
                    <a:pt x="1769" y="198"/>
                  </a:cubicBezTo>
                  <a:cubicBezTo>
                    <a:pt x="1769" y="90"/>
                    <a:pt x="1681" y="1"/>
                    <a:pt x="15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8" name="Google Shape;13578;p33"/>
            <p:cNvSpPr/>
            <p:nvPr/>
          </p:nvSpPr>
          <p:spPr>
            <a:xfrm>
              <a:off x="6357070" y="1793171"/>
              <a:ext cx="46069" cy="10411"/>
            </a:xfrm>
            <a:custGeom>
              <a:rect b="b" l="l" r="r" t="t"/>
              <a:pathLst>
                <a:path extrusionOk="0" h="400" w="1770">
                  <a:moveTo>
                    <a:pt x="1574" y="1"/>
                  </a:moveTo>
                  <a:cubicBezTo>
                    <a:pt x="1570" y="1"/>
                    <a:pt x="1566" y="1"/>
                    <a:pt x="1562" y="1"/>
                  </a:cubicBezTo>
                  <a:lnTo>
                    <a:pt x="277" y="1"/>
                  </a:lnTo>
                  <a:cubicBezTo>
                    <a:pt x="273" y="1"/>
                    <a:pt x="268" y="1"/>
                    <a:pt x="264" y="1"/>
                  </a:cubicBezTo>
                  <a:cubicBezTo>
                    <a:pt x="0" y="1"/>
                    <a:pt x="0" y="399"/>
                    <a:pt x="264" y="399"/>
                  </a:cubicBezTo>
                  <a:cubicBezTo>
                    <a:pt x="268" y="399"/>
                    <a:pt x="273" y="399"/>
                    <a:pt x="277" y="399"/>
                  </a:cubicBezTo>
                  <a:lnTo>
                    <a:pt x="1562" y="399"/>
                  </a:lnTo>
                  <a:cubicBezTo>
                    <a:pt x="1566" y="399"/>
                    <a:pt x="1570" y="399"/>
                    <a:pt x="1574" y="399"/>
                  </a:cubicBezTo>
                  <a:cubicBezTo>
                    <a:pt x="1681" y="399"/>
                    <a:pt x="1769" y="310"/>
                    <a:pt x="1769" y="198"/>
                  </a:cubicBezTo>
                  <a:cubicBezTo>
                    <a:pt x="1769" y="90"/>
                    <a:pt x="1681" y="1"/>
                    <a:pt x="15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9" name="Google Shape;13579;p33"/>
            <p:cNvSpPr/>
            <p:nvPr/>
          </p:nvSpPr>
          <p:spPr>
            <a:xfrm>
              <a:off x="6200749" y="1692939"/>
              <a:ext cx="47995" cy="32638"/>
            </a:xfrm>
            <a:custGeom>
              <a:rect b="b" l="l" r="r" t="t"/>
              <a:pathLst>
                <a:path extrusionOk="0" h="1254" w="1844">
                  <a:moveTo>
                    <a:pt x="1564" y="0"/>
                  </a:moveTo>
                  <a:cubicBezTo>
                    <a:pt x="1520" y="0"/>
                    <a:pt x="1474" y="17"/>
                    <a:pt x="1431" y="56"/>
                  </a:cubicBezTo>
                  <a:lnTo>
                    <a:pt x="714" y="770"/>
                  </a:lnTo>
                  <a:lnTo>
                    <a:pt x="429" y="481"/>
                  </a:lnTo>
                  <a:cubicBezTo>
                    <a:pt x="385" y="438"/>
                    <a:pt x="336" y="420"/>
                    <a:pt x="289" y="420"/>
                  </a:cubicBezTo>
                  <a:cubicBezTo>
                    <a:pt x="133" y="420"/>
                    <a:pt x="0" y="620"/>
                    <a:pt x="144" y="766"/>
                  </a:cubicBezTo>
                  <a:lnTo>
                    <a:pt x="573" y="1196"/>
                  </a:lnTo>
                  <a:cubicBezTo>
                    <a:pt x="612" y="1234"/>
                    <a:pt x="663" y="1254"/>
                    <a:pt x="714" y="1254"/>
                  </a:cubicBezTo>
                  <a:cubicBezTo>
                    <a:pt x="766" y="1254"/>
                    <a:pt x="817" y="1234"/>
                    <a:pt x="858" y="1196"/>
                  </a:cubicBezTo>
                  <a:lnTo>
                    <a:pt x="1713" y="337"/>
                  </a:lnTo>
                  <a:cubicBezTo>
                    <a:pt x="1844" y="193"/>
                    <a:pt x="1715" y="0"/>
                    <a:pt x="1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0" name="Google Shape;13580;p33"/>
            <p:cNvSpPr/>
            <p:nvPr/>
          </p:nvSpPr>
          <p:spPr>
            <a:xfrm>
              <a:off x="6356784" y="1692939"/>
              <a:ext cx="48021" cy="32638"/>
            </a:xfrm>
            <a:custGeom>
              <a:rect b="b" l="l" r="r" t="t"/>
              <a:pathLst>
                <a:path extrusionOk="0" h="1254" w="1845">
                  <a:moveTo>
                    <a:pt x="1563" y="0"/>
                  </a:moveTo>
                  <a:cubicBezTo>
                    <a:pt x="1518" y="0"/>
                    <a:pt x="1471" y="17"/>
                    <a:pt x="1428" y="56"/>
                  </a:cubicBezTo>
                  <a:lnTo>
                    <a:pt x="714" y="770"/>
                  </a:lnTo>
                  <a:lnTo>
                    <a:pt x="429" y="481"/>
                  </a:lnTo>
                  <a:cubicBezTo>
                    <a:pt x="385" y="438"/>
                    <a:pt x="336" y="420"/>
                    <a:pt x="290" y="420"/>
                  </a:cubicBezTo>
                  <a:cubicBezTo>
                    <a:pt x="134" y="420"/>
                    <a:pt x="1" y="620"/>
                    <a:pt x="144" y="766"/>
                  </a:cubicBezTo>
                  <a:lnTo>
                    <a:pt x="573" y="1196"/>
                  </a:lnTo>
                  <a:cubicBezTo>
                    <a:pt x="612" y="1234"/>
                    <a:pt x="663" y="1254"/>
                    <a:pt x="714" y="1254"/>
                  </a:cubicBezTo>
                  <a:cubicBezTo>
                    <a:pt x="765" y="1254"/>
                    <a:pt x="816" y="1234"/>
                    <a:pt x="855" y="1196"/>
                  </a:cubicBezTo>
                  <a:lnTo>
                    <a:pt x="1713" y="337"/>
                  </a:lnTo>
                  <a:cubicBezTo>
                    <a:pt x="1844" y="193"/>
                    <a:pt x="1716" y="0"/>
                    <a:pt x="15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1" name="Google Shape;13581;p33"/>
            <p:cNvSpPr/>
            <p:nvPr/>
          </p:nvSpPr>
          <p:spPr>
            <a:xfrm>
              <a:off x="6278780" y="1737472"/>
              <a:ext cx="47995" cy="32612"/>
            </a:xfrm>
            <a:custGeom>
              <a:rect b="b" l="l" r="r" t="t"/>
              <a:pathLst>
                <a:path extrusionOk="0" h="1253" w="1844">
                  <a:moveTo>
                    <a:pt x="1561" y="1"/>
                  </a:moveTo>
                  <a:cubicBezTo>
                    <a:pt x="1517" y="1"/>
                    <a:pt x="1470" y="17"/>
                    <a:pt x="1428" y="55"/>
                  </a:cubicBezTo>
                  <a:lnTo>
                    <a:pt x="1431" y="58"/>
                  </a:lnTo>
                  <a:lnTo>
                    <a:pt x="713" y="772"/>
                  </a:lnTo>
                  <a:lnTo>
                    <a:pt x="428" y="484"/>
                  </a:lnTo>
                  <a:cubicBezTo>
                    <a:pt x="384" y="440"/>
                    <a:pt x="335" y="421"/>
                    <a:pt x="288" y="421"/>
                  </a:cubicBezTo>
                  <a:cubicBezTo>
                    <a:pt x="133" y="421"/>
                    <a:pt x="0" y="623"/>
                    <a:pt x="143" y="769"/>
                  </a:cubicBezTo>
                  <a:lnTo>
                    <a:pt x="573" y="1195"/>
                  </a:lnTo>
                  <a:cubicBezTo>
                    <a:pt x="611" y="1233"/>
                    <a:pt x="662" y="1253"/>
                    <a:pt x="713" y="1253"/>
                  </a:cubicBezTo>
                  <a:cubicBezTo>
                    <a:pt x="764" y="1253"/>
                    <a:pt x="815" y="1233"/>
                    <a:pt x="854" y="1195"/>
                  </a:cubicBezTo>
                  <a:lnTo>
                    <a:pt x="1713" y="340"/>
                  </a:lnTo>
                  <a:cubicBezTo>
                    <a:pt x="1844" y="192"/>
                    <a:pt x="1714" y="1"/>
                    <a:pt x="1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2" name="Google Shape;13582;p33"/>
            <p:cNvSpPr/>
            <p:nvPr/>
          </p:nvSpPr>
          <p:spPr>
            <a:xfrm>
              <a:off x="6122745" y="1782110"/>
              <a:ext cx="47969" cy="32665"/>
            </a:xfrm>
            <a:custGeom>
              <a:rect b="b" l="l" r="r" t="t"/>
              <a:pathLst>
                <a:path extrusionOk="0" h="1255" w="1843">
                  <a:moveTo>
                    <a:pt x="1563" y="1"/>
                  </a:moveTo>
                  <a:cubicBezTo>
                    <a:pt x="1518" y="1"/>
                    <a:pt x="1470" y="17"/>
                    <a:pt x="1427" y="57"/>
                  </a:cubicBezTo>
                  <a:lnTo>
                    <a:pt x="1431" y="57"/>
                  </a:lnTo>
                  <a:lnTo>
                    <a:pt x="713" y="771"/>
                  </a:lnTo>
                  <a:lnTo>
                    <a:pt x="428" y="486"/>
                  </a:lnTo>
                  <a:cubicBezTo>
                    <a:pt x="383" y="441"/>
                    <a:pt x="334" y="423"/>
                    <a:pt x="286" y="423"/>
                  </a:cubicBezTo>
                  <a:cubicBezTo>
                    <a:pt x="132" y="423"/>
                    <a:pt x="0" y="622"/>
                    <a:pt x="143" y="767"/>
                  </a:cubicBezTo>
                  <a:lnTo>
                    <a:pt x="572" y="1197"/>
                  </a:lnTo>
                  <a:cubicBezTo>
                    <a:pt x="611" y="1235"/>
                    <a:pt x="662" y="1255"/>
                    <a:pt x="713" y="1255"/>
                  </a:cubicBezTo>
                  <a:cubicBezTo>
                    <a:pt x="764" y="1255"/>
                    <a:pt x="815" y="1235"/>
                    <a:pt x="854" y="1197"/>
                  </a:cubicBezTo>
                  <a:lnTo>
                    <a:pt x="1712" y="338"/>
                  </a:lnTo>
                  <a:cubicBezTo>
                    <a:pt x="1843" y="191"/>
                    <a:pt x="1715" y="1"/>
                    <a:pt x="1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3" name="Google Shape;13583;p33"/>
            <p:cNvSpPr/>
            <p:nvPr/>
          </p:nvSpPr>
          <p:spPr>
            <a:xfrm>
              <a:off x="6278780" y="1648380"/>
              <a:ext cx="47995" cy="32612"/>
            </a:xfrm>
            <a:custGeom>
              <a:rect b="b" l="l" r="r" t="t"/>
              <a:pathLst>
                <a:path extrusionOk="0" h="1253" w="1844">
                  <a:moveTo>
                    <a:pt x="1563" y="0"/>
                  </a:moveTo>
                  <a:cubicBezTo>
                    <a:pt x="1519" y="0"/>
                    <a:pt x="1473" y="16"/>
                    <a:pt x="1431" y="54"/>
                  </a:cubicBezTo>
                  <a:lnTo>
                    <a:pt x="713" y="768"/>
                  </a:lnTo>
                  <a:lnTo>
                    <a:pt x="428" y="483"/>
                  </a:lnTo>
                  <a:cubicBezTo>
                    <a:pt x="384" y="439"/>
                    <a:pt x="334" y="420"/>
                    <a:pt x="287" y="420"/>
                  </a:cubicBezTo>
                  <a:cubicBezTo>
                    <a:pt x="132" y="420"/>
                    <a:pt x="1" y="619"/>
                    <a:pt x="143" y="765"/>
                  </a:cubicBezTo>
                  <a:lnTo>
                    <a:pt x="573" y="1194"/>
                  </a:lnTo>
                  <a:cubicBezTo>
                    <a:pt x="611" y="1233"/>
                    <a:pt x="662" y="1252"/>
                    <a:pt x="714" y="1252"/>
                  </a:cubicBezTo>
                  <a:cubicBezTo>
                    <a:pt x="765" y="1252"/>
                    <a:pt x="817" y="1233"/>
                    <a:pt x="858" y="1194"/>
                  </a:cubicBezTo>
                  <a:lnTo>
                    <a:pt x="1713" y="339"/>
                  </a:lnTo>
                  <a:cubicBezTo>
                    <a:pt x="1844" y="192"/>
                    <a:pt x="1714" y="0"/>
                    <a:pt x="15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84" name="Google Shape;13584;p33"/>
          <p:cNvGrpSpPr/>
          <p:nvPr/>
        </p:nvGrpSpPr>
        <p:grpSpPr>
          <a:xfrm>
            <a:off x="7026393" y="1998398"/>
            <a:ext cx="347363" cy="317223"/>
            <a:chOff x="7026393" y="1998398"/>
            <a:chExt cx="347363" cy="317223"/>
          </a:xfrm>
        </p:grpSpPr>
        <p:sp>
          <p:nvSpPr>
            <p:cNvPr id="13585" name="Google Shape;13585;p33"/>
            <p:cNvSpPr/>
            <p:nvPr/>
          </p:nvSpPr>
          <p:spPr>
            <a:xfrm>
              <a:off x="7060359" y="2032104"/>
              <a:ext cx="279327" cy="279353"/>
            </a:xfrm>
            <a:custGeom>
              <a:rect b="b" l="l" r="r" t="t"/>
              <a:pathLst>
                <a:path extrusionOk="0" h="10733" w="10732">
                  <a:moveTo>
                    <a:pt x="5366" y="1"/>
                  </a:moveTo>
                  <a:cubicBezTo>
                    <a:pt x="2400" y="1"/>
                    <a:pt x="0" y="2404"/>
                    <a:pt x="0" y="5366"/>
                  </a:cubicBezTo>
                  <a:cubicBezTo>
                    <a:pt x="0" y="8329"/>
                    <a:pt x="2400" y="10732"/>
                    <a:pt x="5366" y="10732"/>
                  </a:cubicBezTo>
                  <a:cubicBezTo>
                    <a:pt x="8329" y="10732"/>
                    <a:pt x="10732" y="8329"/>
                    <a:pt x="10732" y="5366"/>
                  </a:cubicBezTo>
                  <a:cubicBezTo>
                    <a:pt x="10732" y="2404"/>
                    <a:pt x="8329" y="1"/>
                    <a:pt x="536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6" name="Google Shape;13586;p33"/>
            <p:cNvSpPr/>
            <p:nvPr/>
          </p:nvSpPr>
          <p:spPr>
            <a:xfrm>
              <a:off x="7199268" y="2112607"/>
              <a:ext cx="74491" cy="97551"/>
            </a:xfrm>
            <a:custGeom>
              <a:rect b="b" l="l" r="r" t="t"/>
              <a:pathLst>
                <a:path extrusionOk="0" h="3748" w="2862">
                  <a:moveTo>
                    <a:pt x="1" y="0"/>
                  </a:moveTo>
                  <a:lnTo>
                    <a:pt x="40" y="2302"/>
                  </a:lnTo>
                  <a:lnTo>
                    <a:pt x="1757" y="3748"/>
                  </a:lnTo>
                  <a:lnTo>
                    <a:pt x="1897" y="3540"/>
                  </a:lnTo>
                  <a:cubicBezTo>
                    <a:pt x="2861" y="2122"/>
                    <a:pt x="1957" y="190"/>
                    <a:pt x="251" y="2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7" name="Google Shape;13587;p33"/>
            <p:cNvSpPr/>
            <p:nvPr/>
          </p:nvSpPr>
          <p:spPr>
            <a:xfrm>
              <a:off x="7199008" y="2054279"/>
              <a:ext cx="125218" cy="193436"/>
            </a:xfrm>
            <a:custGeom>
              <a:rect b="b" l="l" r="r" t="t"/>
              <a:pathLst>
                <a:path extrusionOk="0" h="7432" w="4811">
                  <a:moveTo>
                    <a:pt x="0" y="0"/>
                  </a:moveTo>
                  <a:lnTo>
                    <a:pt x="11" y="2273"/>
                  </a:lnTo>
                  <a:lnTo>
                    <a:pt x="218" y="2287"/>
                  </a:lnTo>
                  <a:cubicBezTo>
                    <a:pt x="1376" y="2386"/>
                    <a:pt x="2266" y="3353"/>
                    <a:pt x="2270" y="4514"/>
                  </a:cubicBezTo>
                  <a:cubicBezTo>
                    <a:pt x="2270" y="4975"/>
                    <a:pt x="2129" y="5426"/>
                    <a:pt x="1862" y="5802"/>
                  </a:cubicBezTo>
                  <a:lnTo>
                    <a:pt x="1742" y="5968"/>
                  </a:lnTo>
                  <a:lnTo>
                    <a:pt x="3480" y="7431"/>
                  </a:lnTo>
                  <a:lnTo>
                    <a:pt x="3624" y="7241"/>
                  </a:lnTo>
                  <a:lnTo>
                    <a:pt x="3635" y="7227"/>
                  </a:lnTo>
                  <a:cubicBezTo>
                    <a:pt x="3656" y="7199"/>
                    <a:pt x="3674" y="7174"/>
                    <a:pt x="3691" y="7150"/>
                  </a:cubicBezTo>
                  <a:cubicBezTo>
                    <a:pt x="4634" y="5848"/>
                    <a:pt x="4810" y="4141"/>
                    <a:pt x="4152" y="2671"/>
                  </a:cubicBezTo>
                  <a:cubicBezTo>
                    <a:pt x="3494" y="1204"/>
                    <a:pt x="2108" y="197"/>
                    <a:pt x="507" y="28"/>
                  </a:cubicBezTo>
                  <a:cubicBezTo>
                    <a:pt x="465" y="25"/>
                    <a:pt x="423" y="21"/>
                    <a:pt x="380" y="18"/>
                  </a:cubicBezTo>
                  <a:lnTo>
                    <a:pt x="356" y="18"/>
                  </a:lnTo>
                  <a:cubicBezTo>
                    <a:pt x="321" y="14"/>
                    <a:pt x="285" y="11"/>
                    <a:pt x="254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8" name="Google Shape;13588;p33"/>
            <p:cNvSpPr/>
            <p:nvPr/>
          </p:nvSpPr>
          <p:spPr>
            <a:xfrm>
              <a:off x="7198904" y="2003526"/>
              <a:ext cx="169725" cy="272560"/>
            </a:xfrm>
            <a:custGeom>
              <a:rect b="b" l="l" r="r" t="t"/>
              <a:pathLst>
                <a:path extrusionOk="0" h="10472" w="6521">
                  <a:moveTo>
                    <a:pt x="402" y="1"/>
                  </a:moveTo>
                  <a:cubicBezTo>
                    <a:pt x="180" y="1"/>
                    <a:pt x="1" y="184"/>
                    <a:pt x="1" y="406"/>
                  </a:cubicBezTo>
                  <a:lnTo>
                    <a:pt x="8" y="1978"/>
                  </a:lnTo>
                  <a:lnTo>
                    <a:pt x="222" y="1989"/>
                  </a:lnTo>
                  <a:cubicBezTo>
                    <a:pt x="1897" y="2056"/>
                    <a:pt x="3393" y="3048"/>
                    <a:pt x="4100" y="4564"/>
                  </a:cubicBezTo>
                  <a:cubicBezTo>
                    <a:pt x="4811" y="6081"/>
                    <a:pt x="4617" y="7865"/>
                    <a:pt x="3597" y="9191"/>
                  </a:cubicBezTo>
                  <a:lnTo>
                    <a:pt x="3467" y="9364"/>
                  </a:lnTo>
                  <a:lnTo>
                    <a:pt x="4666" y="10377"/>
                  </a:lnTo>
                  <a:cubicBezTo>
                    <a:pt x="4740" y="10437"/>
                    <a:pt x="4832" y="10472"/>
                    <a:pt x="4927" y="10472"/>
                  </a:cubicBezTo>
                  <a:cubicBezTo>
                    <a:pt x="4944" y="10472"/>
                    <a:pt x="4958" y="10472"/>
                    <a:pt x="4976" y="10468"/>
                  </a:cubicBezTo>
                  <a:cubicBezTo>
                    <a:pt x="5085" y="10458"/>
                    <a:pt x="5187" y="10398"/>
                    <a:pt x="5250" y="10310"/>
                  </a:cubicBezTo>
                  <a:cubicBezTo>
                    <a:pt x="6077" y="9198"/>
                    <a:pt x="6521" y="7847"/>
                    <a:pt x="6517" y="6464"/>
                  </a:cubicBezTo>
                  <a:cubicBezTo>
                    <a:pt x="6517" y="3034"/>
                    <a:pt x="3843" y="198"/>
                    <a:pt x="42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9" name="Google Shape;13589;p33"/>
            <p:cNvSpPr/>
            <p:nvPr/>
          </p:nvSpPr>
          <p:spPr>
            <a:xfrm>
              <a:off x="7063561" y="2032104"/>
              <a:ext cx="136748" cy="140418"/>
            </a:xfrm>
            <a:custGeom>
              <a:rect b="b" l="l" r="r" t="t"/>
              <a:pathLst>
                <a:path extrusionOk="0" h="5395" w="5254">
                  <a:moveTo>
                    <a:pt x="5232" y="1"/>
                  </a:moveTo>
                  <a:cubicBezTo>
                    <a:pt x="2713" y="4"/>
                    <a:pt x="539" y="1760"/>
                    <a:pt x="1" y="4219"/>
                  </a:cubicBezTo>
                  <a:lnTo>
                    <a:pt x="5254" y="5395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0" name="Google Shape;13590;p33"/>
            <p:cNvSpPr/>
            <p:nvPr/>
          </p:nvSpPr>
          <p:spPr>
            <a:xfrm>
              <a:off x="7060255" y="2141549"/>
              <a:ext cx="140054" cy="164858"/>
            </a:xfrm>
            <a:custGeom>
              <a:rect b="b" l="l" r="r" t="t"/>
              <a:pathLst>
                <a:path extrusionOk="0" h="6334" w="5381">
                  <a:moveTo>
                    <a:pt x="128" y="0"/>
                  </a:moveTo>
                  <a:cubicBezTo>
                    <a:pt x="43" y="380"/>
                    <a:pt x="1" y="771"/>
                    <a:pt x="4" y="1161"/>
                  </a:cubicBezTo>
                  <a:cubicBezTo>
                    <a:pt x="4" y="3575"/>
                    <a:pt x="1612" y="5690"/>
                    <a:pt x="3938" y="6334"/>
                  </a:cubicBezTo>
                  <a:lnTo>
                    <a:pt x="5381" y="119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1" name="Google Shape;13591;p33"/>
            <p:cNvSpPr/>
            <p:nvPr/>
          </p:nvSpPr>
          <p:spPr>
            <a:xfrm>
              <a:off x="7146901" y="2286132"/>
              <a:ext cx="74100" cy="25325"/>
            </a:xfrm>
            <a:custGeom>
              <a:rect b="b" l="l" r="r" t="t"/>
              <a:pathLst>
                <a:path extrusionOk="0" h="973" w="2847">
                  <a:moveTo>
                    <a:pt x="574" y="1"/>
                  </a:moveTo>
                  <a:lnTo>
                    <a:pt x="0" y="571"/>
                  </a:lnTo>
                  <a:cubicBezTo>
                    <a:pt x="648" y="835"/>
                    <a:pt x="1341" y="972"/>
                    <a:pt x="2041" y="972"/>
                  </a:cubicBezTo>
                  <a:cubicBezTo>
                    <a:pt x="2308" y="972"/>
                    <a:pt x="2579" y="951"/>
                    <a:pt x="2847" y="912"/>
                  </a:cubicBezTo>
                  <a:cubicBezTo>
                    <a:pt x="2027" y="789"/>
                    <a:pt x="1249" y="476"/>
                    <a:pt x="574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2" name="Google Shape;13592;p33"/>
            <p:cNvSpPr/>
            <p:nvPr/>
          </p:nvSpPr>
          <p:spPr>
            <a:xfrm>
              <a:off x="7063561" y="2032104"/>
              <a:ext cx="136202" cy="118816"/>
            </a:xfrm>
            <a:custGeom>
              <a:rect b="b" l="l" r="r" t="t"/>
              <a:pathLst>
                <a:path extrusionOk="0" h="4565" w="5233">
                  <a:moveTo>
                    <a:pt x="5232" y="1"/>
                  </a:moveTo>
                  <a:cubicBezTo>
                    <a:pt x="2713" y="4"/>
                    <a:pt x="539" y="1760"/>
                    <a:pt x="1" y="4219"/>
                  </a:cubicBezTo>
                  <a:lnTo>
                    <a:pt x="1552" y="4564"/>
                  </a:lnTo>
                  <a:cubicBezTo>
                    <a:pt x="1858" y="2545"/>
                    <a:pt x="3283" y="873"/>
                    <a:pt x="5232" y="251"/>
                  </a:cubicBezTo>
                  <a:lnTo>
                    <a:pt x="5232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3" name="Google Shape;13593;p33"/>
            <p:cNvSpPr/>
            <p:nvPr/>
          </p:nvSpPr>
          <p:spPr>
            <a:xfrm>
              <a:off x="7136099" y="2105527"/>
              <a:ext cx="35007" cy="30088"/>
            </a:xfrm>
            <a:custGeom>
              <a:rect b="b" l="l" r="r" t="t"/>
              <a:pathLst>
                <a:path extrusionOk="0" h="1156" w="1345">
                  <a:moveTo>
                    <a:pt x="765" y="1"/>
                  </a:moveTo>
                  <a:cubicBezTo>
                    <a:pt x="624" y="1"/>
                    <a:pt x="480" y="53"/>
                    <a:pt x="363" y="170"/>
                  </a:cubicBezTo>
                  <a:cubicBezTo>
                    <a:pt x="0" y="536"/>
                    <a:pt x="257" y="1156"/>
                    <a:pt x="771" y="1156"/>
                  </a:cubicBezTo>
                  <a:cubicBezTo>
                    <a:pt x="1087" y="1156"/>
                    <a:pt x="1344" y="895"/>
                    <a:pt x="1344" y="579"/>
                  </a:cubicBezTo>
                  <a:cubicBezTo>
                    <a:pt x="1344" y="231"/>
                    <a:pt x="1061" y="1"/>
                    <a:pt x="765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4" name="Google Shape;13594;p33"/>
            <p:cNvSpPr/>
            <p:nvPr/>
          </p:nvSpPr>
          <p:spPr>
            <a:xfrm>
              <a:off x="7047528" y="2141445"/>
              <a:ext cx="119909" cy="164962"/>
            </a:xfrm>
            <a:custGeom>
              <a:rect b="b" l="l" r="r" t="t"/>
              <a:pathLst>
                <a:path extrusionOk="0" h="6338" w="4607">
                  <a:moveTo>
                    <a:pt x="620" y="1"/>
                  </a:moveTo>
                  <a:lnTo>
                    <a:pt x="620" y="1"/>
                  </a:lnTo>
                  <a:cubicBezTo>
                    <a:pt x="1" y="2791"/>
                    <a:pt x="1676" y="5574"/>
                    <a:pt x="4427" y="6338"/>
                  </a:cubicBezTo>
                  <a:lnTo>
                    <a:pt x="4606" y="5701"/>
                  </a:lnTo>
                  <a:cubicBezTo>
                    <a:pt x="3048" y="4719"/>
                    <a:pt x="2105" y="3006"/>
                    <a:pt x="2105" y="1165"/>
                  </a:cubicBezTo>
                  <a:cubicBezTo>
                    <a:pt x="2105" y="894"/>
                    <a:pt x="2126" y="624"/>
                    <a:pt x="2168" y="353"/>
                  </a:cubicBezTo>
                  <a:lnTo>
                    <a:pt x="620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5" name="Google Shape;13595;p33"/>
            <p:cNvSpPr/>
            <p:nvPr/>
          </p:nvSpPr>
          <p:spPr>
            <a:xfrm>
              <a:off x="7026393" y="1998398"/>
              <a:ext cx="347363" cy="317223"/>
            </a:xfrm>
            <a:custGeom>
              <a:rect b="b" l="l" r="r" t="t"/>
              <a:pathLst>
                <a:path extrusionOk="0" h="12188" w="13346">
                  <a:moveTo>
                    <a:pt x="4984" y="4343"/>
                  </a:moveTo>
                  <a:lnTo>
                    <a:pt x="4984" y="4343"/>
                  </a:lnTo>
                  <a:cubicBezTo>
                    <a:pt x="5296" y="4344"/>
                    <a:pt x="5453" y="4723"/>
                    <a:pt x="5232" y="4944"/>
                  </a:cubicBezTo>
                  <a:cubicBezTo>
                    <a:pt x="5161" y="5016"/>
                    <a:pt x="5073" y="5048"/>
                    <a:pt x="4986" y="5048"/>
                  </a:cubicBezTo>
                  <a:cubicBezTo>
                    <a:pt x="4805" y="5048"/>
                    <a:pt x="4630" y="4907"/>
                    <a:pt x="4630" y="4695"/>
                  </a:cubicBezTo>
                  <a:cubicBezTo>
                    <a:pt x="4630" y="4502"/>
                    <a:pt x="4788" y="4344"/>
                    <a:pt x="4984" y="4343"/>
                  </a:cubicBezTo>
                  <a:close/>
                  <a:moveTo>
                    <a:pt x="6432" y="1542"/>
                  </a:moveTo>
                  <a:lnTo>
                    <a:pt x="6435" y="2168"/>
                  </a:lnTo>
                  <a:lnTo>
                    <a:pt x="6446" y="4417"/>
                  </a:lnTo>
                  <a:lnTo>
                    <a:pt x="6456" y="6398"/>
                  </a:lnTo>
                  <a:lnTo>
                    <a:pt x="6456" y="6398"/>
                  </a:lnTo>
                  <a:lnTo>
                    <a:pt x="1717" y="5342"/>
                  </a:lnTo>
                  <a:cubicBezTo>
                    <a:pt x="2041" y="4149"/>
                    <a:pt x="2783" y="3111"/>
                    <a:pt x="3807" y="2415"/>
                  </a:cubicBezTo>
                  <a:lnTo>
                    <a:pt x="4666" y="3991"/>
                  </a:lnTo>
                  <a:cubicBezTo>
                    <a:pt x="4317" y="4149"/>
                    <a:pt x="4138" y="4536"/>
                    <a:pt x="4240" y="4906"/>
                  </a:cubicBezTo>
                  <a:cubicBezTo>
                    <a:pt x="4336" y="5240"/>
                    <a:pt x="4640" y="5468"/>
                    <a:pt x="4982" y="5468"/>
                  </a:cubicBezTo>
                  <a:cubicBezTo>
                    <a:pt x="5014" y="5468"/>
                    <a:pt x="5047" y="5466"/>
                    <a:pt x="5081" y="5462"/>
                  </a:cubicBezTo>
                  <a:cubicBezTo>
                    <a:pt x="5461" y="5412"/>
                    <a:pt x="5749" y="5096"/>
                    <a:pt x="5756" y="4712"/>
                  </a:cubicBezTo>
                  <a:cubicBezTo>
                    <a:pt x="5763" y="4329"/>
                    <a:pt x="5492" y="3998"/>
                    <a:pt x="5116" y="3935"/>
                  </a:cubicBezTo>
                  <a:lnTo>
                    <a:pt x="4166" y="2193"/>
                  </a:lnTo>
                  <a:cubicBezTo>
                    <a:pt x="4859" y="1802"/>
                    <a:pt x="5637" y="1577"/>
                    <a:pt x="6432" y="1542"/>
                  </a:cubicBezTo>
                  <a:close/>
                  <a:moveTo>
                    <a:pt x="6868" y="4635"/>
                  </a:moveTo>
                  <a:lnTo>
                    <a:pt x="6868" y="4635"/>
                  </a:lnTo>
                  <a:cubicBezTo>
                    <a:pt x="8406" y="4786"/>
                    <a:pt x="9222" y="6528"/>
                    <a:pt x="8353" y="7805"/>
                  </a:cubicBezTo>
                  <a:lnTo>
                    <a:pt x="6879" y="6563"/>
                  </a:lnTo>
                  <a:lnTo>
                    <a:pt x="6868" y="4635"/>
                  </a:lnTo>
                  <a:close/>
                  <a:moveTo>
                    <a:pt x="7025" y="423"/>
                  </a:moveTo>
                  <a:cubicBezTo>
                    <a:pt x="7029" y="423"/>
                    <a:pt x="7033" y="423"/>
                    <a:pt x="7037" y="423"/>
                  </a:cubicBezTo>
                  <a:cubicBezTo>
                    <a:pt x="10334" y="613"/>
                    <a:pt x="12916" y="3354"/>
                    <a:pt x="12916" y="6661"/>
                  </a:cubicBezTo>
                  <a:cubicBezTo>
                    <a:pt x="12920" y="7998"/>
                    <a:pt x="12494" y="9300"/>
                    <a:pt x="11695" y="10373"/>
                  </a:cubicBezTo>
                  <a:cubicBezTo>
                    <a:pt x="11664" y="10416"/>
                    <a:pt x="11615" y="10444"/>
                    <a:pt x="11558" y="10444"/>
                  </a:cubicBezTo>
                  <a:cubicBezTo>
                    <a:pt x="11512" y="10444"/>
                    <a:pt x="11470" y="10430"/>
                    <a:pt x="11435" y="10402"/>
                  </a:cubicBezTo>
                  <a:lnTo>
                    <a:pt x="10401" y="9525"/>
                  </a:lnTo>
                  <a:cubicBezTo>
                    <a:pt x="10914" y="8857"/>
                    <a:pt x="11238" y="8062"/>
                    <a:pt x="11340" y="7224"/>
                  </a:cubicBezTo>
                  <a:cubicBezTo>
                    <a:pt x="11354" y="7098"/>
                    <a:pt x="11256" y="6989"/>
                    <a:pt x="11132" y="6989"/>
                  </a:cubicBezTo>
                  <a:cubicBezTo>
                    <a:pt x="11023" y="6989"/>
                    <a:pt x="10935" y="7066"/>
                    <a:pt x="10921" y="7172"/>
                  </a:cubicBezTo>
                  <a:cubicBezTo>
                    <a:pt x="10833" y="7893"/>
                    <a:pt x="10566" y="8579"/>
                    <a:pt x="10144" y="9167"/>
                  </a:cubicBezTo>
                  <a:cubicBezTo>
                    <a:pt x="10126" y="9191"/>
                    <a:pt x="10109" y="9212"/>
                    <a:pt x="10087" y="9237"/>
                  </a:cubicBezTo>
                  <a:lnTo>
                    <a:pt x="10077" y="9255"/>
                  </a:lnTo>
                  <a:lnTo>
                    <a:pt x="8677" y="8076"/>
                  </a:lnTo>
                  <a:cubicBezTo>
                    <a:pt x="9187" y="7355"/>
                    <a:pt x="9268" y="6415"/>
                    <a:pt x="8895" y="5616"/>
                  </a:cubicBezTo>
                  <a:cubicBezTo>
                    <a:pt x="8522" y="4818"/>
                    <a:pt x="7748" y="4283"/>
                    <a:pt x="6868" y="4209"/>
                  </a:cubicBezTo>
                  <a:lnTo>
                    <a:pt x="6861" y="2379"/>
                  </a:lnTo>
                  <a:cubicBezTo>
                    <a:pt x="6896" y="2379"/>
                    <a:pt x="6935" y="2386"/>
                    <a:pt x="6970" y="2386"/>
                  </a:cubicBezTo>
                  <a:lnTo>
                    <a:pt x="6998" y="2386"/>
                  </a:lnTo>
                  <a:cubicBezTo>
                    <a:pt x="7037" y="2390"/>
                    <a:pt x="7076" y="2394"/>
                    <a:pt x="7118" y="2397"/>
                  </a:cubicBezTo>
                  <a:cubicBezTo>
                    <a:pt x="9123" y="2612"/>
                    <a:pt x="10710" y="4195"/>
                    <a:pt x="10928" y="6200"/>
                  </a:cubicBezTo>
                  <a:cubicBezTo>
                    <a:pt x="10939" y="6306"/>
                    <a:pt x="11030" y="6387"/>
                    <a:pt x="11136" y="6387"/>
                  </a:cubicBezTo>
                  <a:cubicBezTo>
                    <a:pt x="11263" y="6383"/>
                    <a:pt x="11361" y="6274"/>
                    <a:pt x="11347" y="6151"/>
                  </a:cubicBezTo>
                  <a:cubicBezTo>
                    <a:pt x="11090" y="3836"/>
                    <a:pt x="9183" y="2056"/>
                    <a:pt x="6858" y="1961"/>
                  </a:cubicBezTo>
                  <a:lnTo>
                    <a:pt x="6850" y="606"/>
                  </a:lnTo>
                  <a:cubicBezTo>
                    <a:pt x="6850" y="560"/>
                    <a:pt x="6865" y="518"/>
                    <a:pt x="6896" y="483"/>
                  </a:cubicBezTo>
                  <a:cubicBezTo>
                    <a:pt x="6929" y="444"/>
                    <a:pt x="6974" y="423"/>
                    <a:pt x="7025" y="423"/>
                  </a:cubicBezTo>
                  <a:close/>
                  <a:moveTo>
                    <a:pt x="1626" y="5757"/>
                  </a:moveTo>
                  <a:lnTo>
                    <a:pt x="6407" y="6820"/>
                  </a:lnTo>
                  <a:lnTo>
                    <a:pt x="5095" y="11538"/>
                  </a:lnTo>
                  <a:cubicBezTo>
                    <a:pt x="2980" y="10852"/>
                    <a:pt x="1548" y="8885"/>
                    <a:pt x="1545" y="6661"/>
                  </a:cubicBezTo>
                  <a:cubicBezTo>
                    <a:pt x="1545" y="6359"/>
                    <a:pt x="1569" y="6056"/>
                    <a:pt x="1626" y="5757"/>
                  </a:cubicBezTo>
                  <a:close/>
                  <a:moveTo>
                    <a:pt x="6784" y="7034"/>
                  </a:moveTo>
                  <a:lnTo>
                    <a:pt x="8251" y="8269"/>
                  </a:lnTo>
                  <a:lnTo>
                    <a:pt x="9971" y="9719"/>
                  </a:lnTo>
                  <a:lnTo>
                    <a:pt x="10450" y="10124"/>
                  </a:lnTo>
                  <a:cubicBezTo>
                    <a:pt x="9479" y="11183"/>
                    <a:pt x="8107" y="11788"/>
                    <a:pt x="6671" y="11788"/>
                  </a:cubicBezTo>
                  <a:lnTo>
                    <a:pt x="6668" y="11788"/>
                  </a:lnTo>
                  <a:cubicBezTo>
                    <a:pt x="6277" y="11788"/>
                    <a:pt x="5883" y="11742"/>
                    <a:pt x="5503" y="11654"/>
                  </a:cubicBezTo>
                  <a:lnTo>
                    <a:pt x="6784" y="7034"/>
                  </a:lnTo>
                  <a:close/>
                  <a:moveTo>
                    <a:pt x="7030" y="0"/>
                  </a:moveTo>
                  <a:cubicBezTo>
                    <a:pt x="6699" y="0"/>
                    <a:pt x="6428" y="268"/>
                    <a:pt x="6428" y="603"/>
                  </a:cubicBezTo>
                  <a:lnTo>
                    <a:pt x="6432" y="1120"/>
                  </a:lnTo>
                  <a:cubicBezTo>
                    <a:pt x="5566" y="1155"/>
                    <a:pt x="4718" y="1394"/>
                    <a:pt x="3962" y="1816"/>
                  </a:cubicBezTo>
                  <a:lnTo>
                    <a:pt x="3483" y="944"/>
                  </a:lnTo>
                  <a:cubicBezTo>
                    <a:pt x="3448" y="877"/>
                    <a:pt x="3378" y="835"/>
                    <a:pt x="3300" y="835"/>
                  </a:cubicBezTo>
                  <a:lnTo>
                    <a:pt x="422" y="835"/>
                  </a:lnTo>
                  <a:lnTo>
                    <a:pt x="422" y="483"/>
                  </a:lnTo>
                  <a:cubicBezTo>
                    <a:pt x="422" y="342"/>
                    <a:pt x="317" y="272"/>
                    <a:pt x="211" y="272"/>
                  </a:cubicBezTo>
                  <a:cubicBezTo>
                    <a:pt x="106" y="272"/>
                    <a:pt x="0" y="342"/>
                    <a:pt x="0" y="483"/>
                  </a:cubicBezTo>
                  <a:lnTo>
                    <a:pt x="0" y="1605"/>
                  </a:lnTo>
                  <a:cubicBezTo>
                    <a:pt x="0" y="1721"/>
                    <a:pt x="95" y="1816"/>
                    <a:pt x="211" y="1816"/>
                  </a:cubicBezTo>
                  <a:cubicBezTo>
                    <a:pt x="327" y="1816"/>
                    <a:pt x="422" y="1721"/>
                    <a:pt x="422" y="1605"/>
                  </a:cubicBezTo>
                  <a:lnTo>
                    <a:pt x="422" y="1254"/>
                  </a:lnTo>
                  <a:lnTo>
                    <a:pt x="3174" y="1254"/>
                  </a:lnTo>
                  <a:lnTo>
                    <a:pt x="3603" y="2038"/>
                  </a:lnTo>
                  <a:cubicBezTo>
                    <a:pt x="3286" y="2246"/>
                    <a:pt x="2994" y="2489"/>
                    <a:pt x="2727" y="2756"/>
                  </a:cubicBezTo>
                  <a:cubicBezTo>
                    <a:pt x="556" y="4969"/>
                    <a:pt x="619" y="8533"/>
                    <a:pt x="2868" y="10665"/>
                  </a:cubicBezTo>
                  <a:cubicBezTo>
                    <a:pt x="3941" y="11684"/>
                    <a:pt x="5314" y="12187"/>
                    <a:pt x="6684" y="12187"/>
                  </a:cubicBezTo>
                  <a:cubicBezTo>
                    <a:pt x="8183" y="12187"/>
                    <a:pt x="9678" y="11584"/>
                    <a:pt x="10774" y="10391"/>
                  </a:cubicBezTo>
                  <a:lnTo>
                    <a:pt x="11168" y="10725"/>
                  </a:lnTo>
                  <a:cubicBezTo>
                    <a:pt x="11280" y="10820"/>
                    <a:pt x="11417" y="10866"/>
                    <a:pt x="11553" y="10866"/>
                  </a:cubicBezTo>
                  <a:cubicBezTo>
                    <a:pt x="11736" y="10866"/>
                    <a:pt x="11918" y="10783"/>
                    <a:pt x="12037" y="10623"/>
                  </a:cubicBezTo>
                  <a:cubicBezTo>
                    <a:pt x="12888" y="9480"/>
                    <a:pt x="13346" y="8090"/>
                    <a:pt x="13342" y="6661"/>
                  </a:cubicBezTo>
                  <a:cubicBezTo>
                    <a:pt x="13339" y="3132"/>
                    <a:pt x="10584" y="205"/>
                    <a:pt x="7062" y="1"/>
                  </a:cubicBezTo>
                  <a:cubicBezTo>
                    <a:pt x="7051" y="0"/>
                    <a:pt x="7041" y="0"/>
                    <a:pt x="70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96" name="Google Shape;13596;p33"/>
          <p:cNvGrpSpPr/>
          <p:nvPr/>
        </p:nvGrpSpPr>
        <p:grpSpPr>
          <a:xfrm>
            <a:off x="2761007" y="2017372"/>
            <a:ext cx="360845" cy="302674"/>
            <a:chOff x="2761007" y="2017372"/>
            <a:chExt cx="360845" cy="302674"/>
          </a:xfrm>
        </p:grpSpPr>
        <p:sp>
          <p:nvSpPr>
            <p:cNvPr id="13597" name="Google Shape;13597;p33"/>
            <p:cNvSpPr/>
            <p:nvPr/>
          </p:nvSpPr>
          <p:spPr>
            <a:xfrm>
              <a:off x="2929587" y="2089078"/>
              <a:ext cx="183546" cy="166966"/>
            </a:xfrm>
            <a:custGeom>
              <a:rect b="b" l="l" r="r" t="t"/>
              <a:pathLst>
                <a:path extrusionOk="0" h="6415" w="7052">
                  <a:moveTo>
                    <a:pt x="4437" y="0"/>
                  </a:moveTo>
                  <a:lnTo>
                    <a:pt x="3082" y="1035"/>
                  </a:lnTo>
                  <a:lnTo>
                    <a:pt x="1953" y="662"/>
                  </a:lnTo>
                  <a:lnTo>
                    <a:pt x="0" y="2252"/>
                  </a:lnTo>
                  <a:lnTo>
                    <a:pt x="3012" y="6414"/>
                  </a:lnTo>
                  <a:lnTo>
                    <a:pt x="7051" y="3550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8" name="Google Shape;13598;p33"/>
            <p:cNvSpPr/>
            <p:nvPr/>
          </p:nvSpPr>
          <p:spPr>
            <a:xfrm>
              <a:off x="3010246" y="2022682"/>
              <a:ext cx="103980" cy="184275"/>
            </a:xfrm>
            <a:custGeom>
              <a:rect b="b" l="l" r="r" t="t"/>
              <a:pathLst>
                <a:path extrusionOk="0" h="7080" w="3995">
                  <a:moveTo>
                    <a:pt x="3994" y="0"/>
                  </a:moveTo>
                  <a:lnTo>
                    <a:pt x="1" y="2565"/>
                  </a:lnTo>
                  <a:lnTo>
                    <a:pt x="3439" y="7079"/>
                  </a:lnTo>
                  <a:lnTo>
                    <a:pt x="3994" y="6640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9" name="Google Shape;13599;p33"/>
            <p:cNvSpPr/>
            <p:nvPr/>
          </p:nvSpPr>
          <p:spPr>
            <a:xfrm>
              <a:off x="3080234" y="2158858"/>
              <a:ext cx="33992" cy="48099"/>
            </a:xfrm>
            <a:custGeom>
              <a:rect b="b" l="l" r="r" t="t"/>
              <a:pathLst>
                <a:path extrusionOk="0" h="1848" w="1306">
                  <a:moveTo>
                    <a:pt x="1305" y="0"/>
                  </a:moveTo>
                  <a:lnTo>
                    <a:pt x="0" y="862"/>
                  </a:lnTo>
                  <a:lnTo>
                    <a:pt x="750" y="1847"/>
                  </a:lnTo>
                  <a:lnTo>
                    <a:pt x="1305" y="1408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A8B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0" name="Google Shape;13600;p33"/>
            <p:cNvSpPr/>
            <p:nvPr/>
          </p:nvSpPr>
          <p:spPr>
            <a:xfrm>
              <a:off x="2941586" y="2144282"/>
              <a:ext cx="139664" cy="92736"/>
            </a:xfrm>
            <a:custGeom>
              <a:rect b="b" l="l" r="r" t="t"/>
              <a:pathLst>
                <a:path extrusionOk="0" h="3563" w="5366">
                  <a:moveTo>
                    <a:pt x="616" y="1"/>
                  </a:moveTo>
                  <a:lnTo>
                    <a:pt x="0" y="1127"/>
                  </a:lnTo>
                  <a:lnTo>
                    <a:pt x="4324" y="3484"/>
                  </a:lnTo>
                  <a:cubicBezTo>
                    <a:pt x="4422" y="3537"/>
                    <a:pt x="4527" y="3562"/>
                    <a:pt x="4631" y="3562"/>
                  </a:cubicBezTo>
                  <a:cubicBezTo>
                    <a:pt x="4858" y="3562"/>
                    <a:pt x="5079" y="3442"/>
                    <a:pt x="5197" y="3227"/>
                  </a:cubicBezTo>
                  <a:cubicBezTo>
                    <a:pt x="5366" y="2918"/>
                    <a:pt x="5250" y="2527"/>
                    <a:pt x="4940" y="2358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1" name="Google Shape;13601;p33"/>
            <p:cNvSpPr/>
            <p:nvPr/>
          </p:nvSpPr>
          <p:spPr>
            <a:xfrm>
              <a:off x="2996165" y="2191002"/>
              <a:ext cx="81804" cy="46043"/>
            </a:xfrm>
            <a:custGeom>
              <a:rect b="b" l="l" r="r" t="t"/>
              <a:pathLst>
                <a:path extrusionOk="0" h="1769" w="3143">
                  <a:moveTo>
                    <a:pt x="278" y="0"/>
                  </a:moveTo>
                  <a:lnTo>
                    <a:pt x="0" y="475"/>
                  </a:lnTo>
                  <a:lnTo>
                    <a:pt x="2227" y="1689"/>
                  </a:lnTo>
                  <a:cubicBezTo>
                    <a:pt x="2325" y="1743"/>
                    <a:pt x="2429" y="1768"/>
                    <a:pt x="2532" y="1768"/>
                  </a:cubicBezTo>
                  <a:cubicBezTo>
                    <a:pt x="2797" y="1768"/>
                    <a:pt x="3051" y="1601"/>
                    <a:pt x="3142" y="1327"/>
                  </a:cubicBezTo>
                  <a:lnTo>
                    <a:pt x="3142" y="1327"/>
                  </a:lnTo>
                  <a:cubicBezTo>
                    <a:pt x="3075" y="1349"/>
                    <a:pt x="3005" y="1361"/>
                    <a:pt x="2935" y="1361"/>
                  </a:cubicBezTo>
                  <a:cubicBezTo>
                    <a:pt x="2831" y="1361"/>
                    <a:pt x="2727" y="1335"/>
                    <a:pt x="2632" y="1285"/>
                  </a:cubicBezTo>
                  <a:lnTo>
                    <a:pt x="27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2" name="Google Shape;13602;p33"/>
            <p:cNvSpPr/>
            <p:nvPr/>
          </p:nvSpPr>
          <p:spPr>
            <a:xfrm>
              <a:off x="2915740" y="2168280"/>
              <a:ext cx="139690" cy="92762"/>
            </a:xfrm>
            <a:custGeom>
              <a:rect b="b" l="l" r="r" t="t"/>
              <a:pathLst>
                <a:path extrusionOk="0" h="3564" w="5367">
                  <a:moveTo>
                    <a:pt x="617" y="1"/>
                  </a:moveTo>
                  <a:lnTo>
                    <a:pt x="1" y="1130"/>
                  </a:lnTo>
                  <a:lnTo>
                    <a:pt x="4325" y="3484"/>
                  </a:lnTo>
                  <a:cubicBezTo>
                    <a:pt x="4424" y="3538"/>
                    <a:pt x="4530" y="3564"/>
                    <a:pt x="4634" y="3564"/>
                  </a:cubicBezTo>
                  <a:cubicBezTo>
                    <a:pt x="4862" y="3564"/>
                    <a:pt x="5082" y="3442"/>
                    <a:pt x="5198" y="3227"/>
                  </a:cubicBezTo>
                  <a:cubicBezTo>
                    <a:pt x="5367" y="2918"/>
                    <a:pt x="5254" y="2527"/>
                    <a:pt x="4941" y="2358"/>
                  </a:cubicBezTo>
                  <a:lnTo>
                    <a:pt x="617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3" name="Google Shape;13603;p33"/>
            <p:cNvSpPr/>
            <p:nvPr/>
          </p:nvSpPr>
          <p:spPr>
            <a:xfrm>
              <a:off x="2979299" y="2221115"/>
              <a:ext cx="72825" cy="39978"/>
            </a:xfrm>
            <a:custGeom>
              <a:rect b="b" l="l" r="r" t="t"/>
              <a:pathLst>
                <a:path extrusionOk="0" h="1536" w="2798">
                  <a:moveTo>
                    <a:pt x="251" y="1"/>
                  </a:moveTo>
                  <a:lnTo>
                    <a:pt x="1" y="430"/>
                  </a:lnTo>
                  <a:lnTo>
                    <a:pt x="1883" y="1457"/>
                  </a:lnTo>
                  <a:cubicBezTo>
                    <a:pt x="1980" y="1511"/>
                    <a:pt x="2085" y="1535"/>
                    <a:pt x="2187" y="1535"/>
                  </a:cubicBezTo>
                  <a:cubicBezTo>
                    <a:pt x="2453" y="1535"/>
                    <a:pt x="2707" y="1370"/>
                    <a:pt x="2798" y="1099"/>
                  </a:cubicBezTo>
                  <a:lnTo>
                    <a:pt x="2798" y="1099"/>
                  </a:lnTo>
                  <a:cubicBezTo>
                    <a:pt x="2714" y="1137"/>
                    <a:pt x="2625" y="1156"/>
                    <a:pt x="2536" y="1156"/>
                  </a:cubicBezTo>
                  <a:cubicBezTo>
                    <a:pt x="2430" y="1156"/>
                    <a:pt x="2324" y="1129"/>
                    <a:pt x="2228" y="1078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4" name="Google Shape;13604;p33"/>
            <p:cNvSpPr/>
            <p:nvPr/>
          </p:nvSpPr>
          <p:spPr>
            <a:xfrm>
              <a:off x="2889921" y="2192277"/>
              <a:ext cx="139690" cy="92788"/>
            </a:xfrm>
            <a:custGeom>
              <a:rect b="b" l="l" r="r" t="t"/>
              <a:pathLst>
                <a:path extrusionOk="0" h="3565" w="5367">
                  <a:moveTo>
                    <a:pt x="616" y="1"/>
                  </a:moveTo>
                  <a:lnTo>
                    <a:pt x="1" y="1130"/>
                  </a:lnTo>
                  <a:lnTo>
                    <a:pt x="4325" y="3487"/>
                  </a:lnTo>
                  <a:cubicBezTo>
                    <a:pt x="4423" y="3540"/>
                    <a:pt x="4528" y="3565"/>
                    <a:pt x="4631" y="3565"/>
                  </a:cubicBezTo>
                  <a:cubicBezTo>
                    <a:pt x="4860" y="3565"/>
                    <a:pt x="5081" y="3444"/>
                    <a:pt x="5197" y="3230"/>
                  </a:cubicBezTo>
                  <a:cubicBezTo>
                    <a:pt x="5366" y="2917"/>
                    <a:pt x="5250" y="2527"/>
                    <a:pt x="4941" y="2358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5" name="Google Shape;13605;p33"/>
            <p:cNvSpPr/>
            <p:nvPr/>
          </p:nvSpPr>
          <p:spPr>
            <a:xfrm>
              <a:off x="2962538" y="2250422"/>
              <a:ext cx="63507" cy="34591"/>
            </a:xfrm>
            <a:custGeom>
              <a:rect b="b" l="l" r="r" t="t"/>
              <a:pathLst>
                <a:path extrusionOk="0" h="1329" w="2440">
                  <a:moveTo>
                    <a:pt x="240" y="1"/>
                  </a:moveTo>
                  <a:lnTo>
                    <a:pt x="1" y="416"/>
                  </a:lnTo>
                  <a:lnTo>
                    <a:pt x="1535" y="1250"/>
                  </a:lnTo>
                  <a:cubicBezTo>
                    <a:pt x="1634" y="1303"/>
                    <a:pt x="1739" y="1328"/>
                    <a:pt x="1843" y="1328"/>
                  </a:cubicBezTo>
                  <a:cubicBezTo>
                    <a:pt x="2096" y="1328"/>
                    <a:pt x="2337" y="1180"/>
                    <a:pt x="2439" y="926"/>
                  </a:cubicBezTo>
                  <a:lnTo>
                    <a:pt x="2439" y="926"/>
                  </a:lnTo>
                  <a:cubicBezTo>
                    <a:pt x="2360" y="959"/>
                    <a:pt x="2277" y="975"/>
                    <a:pt x="2194" y="975"/>
                  </a:cubicBezTo>
                  <a:cubicBezTo>
                    <a:pt x="2089" y="975"/>
                    <a:pt x="1985" y="949"/>
                    <a:pt x="1890" y="898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6" name="Google Shape;13606;p33"/>
            <p:cNvSpPr/>
            <p:nvPr/>
          </p:nvSpPr>
          <p:spPr>
            <a:xfrm>
              <a:off x="2864180" y="2216274"/>
              <a:ext cx="139690" cy="92788"/>
            </a:xfrm>
            <a:custGeom>
              <a:rect b="b" l="l" r="r" t="t"/>
              <a:pathLst>
                <a:path extrusionOk="0" h="3565" w="5367">
                  <a:moveTo>
                    <a:pt x="617" y="0"/>
                  </a:moveTo>
                  <a:lnTo>
                    <a:pt x="1" y="1130"/>
                  </a:lnTo>
                  <a:lnTo>
                    <a:pt x="4325" y="3487"/>
                  </a:lnTo>
                  <a:cubicBezTo>
                    <a:pt x="4422" y="3540"/>
                    <a:pt x="4526" y="3565"/>
                    <a:pt x="4629" y="3565"/>
                  </a:cubicBezTo>
                  <a:cubicBezTo>
                    <a:pt x="4857" y="3565"/>
                    <a:pt x="5079" y="3443"/>
                    <a:pt x="5198" y="3230"/>
                  </a:cubicBezTo>
                  <a:cubicBezTo>
                    <a:pt x="5367" y="2917"/>
                    <a:pt x="5251" y="2527"/>
                    <a:pt x="4941" y="2358"/>
                  </a:cubicBezTo>
                  <a:lnTo>
                    <a:pt x="617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7" name="Google Shape;13607;p33"/>
            <p:cNvSpPr/>
            <p:nvPr/>
          </p:nvSpPr>
          <p:spPr>
            <a:xfrm>
              <a:off x="2945698" y="2278350"/>
              <a:ext cx="54788" cy="30712"/>
            </a:xfrm>
            <a:custGeom>
              <a:rect b="b" l="l" r="r" t="t"/>
              <a:pathLst>
                <a:path extrusionOk="0" h="1180" w="2105">
                  <a:moveTo>
                    <a:pt x="264" y="1"/>
                  </a:moveTo>
                  <a:lnTo>
                    <a:pt x="0" y="455"/>
                  </a:lnTo>
                  <a:lnTo>
                    <a:pt x="1193" y="1102"/>
                  </a:lnTo>
                  <a:cubicBezTo>
                    <a:pt x="1290" y="1155"/>
                    <a:pt x="1394" y="1180"/>
                    <a:pt x="1497" y="1180"/>
                  </a:cubicBezTo>
                  <a:cubicBezTo>
                    <a:pt x="1725" y="1180"/>
                    <a:pt x="1946" y="1058"/>
                    <a:pt x="2062" y="845"/>
                  </a:cubicBezTo>
                  <a:cubicBezTo>
                    <a:pt x="2080" y="814"/>
                    <a:pt x="2094" y="786"/>
                    <a:pt x="2104" y="754"/>
                  </a:cubicBezTo>
                  <a:lnTo>
                    <a:pt x="2104" y="754"/>
                  </a:lnTo>
                  <a:cubicBezTo>
                    <a:pt x="2033" y="780"/>
                    <a:pt x="1959" y="793"/>
                    <a:pt x="1885" y="793"/>
                  </a:cubicBezTo>
                  <a:cubicBezTo>
                    <a:pt x="1780" y="793"/>
                    <a:pt x="1675" y="767"/>
                    <a:pt x="1580" y="715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8" name="Google Shape;13608;p33"/>
            <p:cNvSpPr/>
            <p:nvPr/>
          </p:nvSpPr>
          <p:spPr>
            <a:xfrm>
              <a:off x="2779851" y="2100712"/>
              <a:ext cx="177690" cy="161006"/>
            </a:xfrm>
            <a:custGeom>
              <a:rect b="b" l="l" r="r" t="t"/>
              <a:pathLst>
                <a:path extrusionOk="0" h="6186" w="6827">
                  <a:moveTo>
                    <a:pt x="2140" y="0"/>
                  </a:moveTo>
                  <a:lnTo>
                    <a:pt x="0" y="3856"/>
                  </a:lnTo>
                  <a:lnTo>
                    <a:pt x="4367" y="6186"/>
                  </a:lnTo>
                  <a:lnTo>
                    <a:pt x="6826" y="1675"/>
                  </a:lnTo>
                  <a:lnTo>
                    <a:pt x="4613" y="742"/>
                  </a:lnTo>
                  <a:lnTo>
                    <a:pt x="3614" y="859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9" name="Google Shape;13609;p33"/>
            <p:cNvSpPr/>
            <p:nvPr/>
          </p:nvSpPr>
          <p:spPr>
            <a:xfrm>
              <a:off x="2774619" y="2074685"/>
              <a:ext cx="98124" cy="142527"/>
            </a:xfrm>
            <a:custGeom>
              <a:rect b="b" l="l" r="r" t="t"/>
              <a:pathLst>
                <a:path extrusionOk="0" h="5476" w="3770">
                  <a:moveTo>
                    <a:pt x="2840" y="1"/>
                  </a:moveTo>
                  <a:lnTo>
                    <a:pt x="1" y="4937"/>
                  </a:lnTo>
                  <a:lnTo>
                    <a:pt x="933" y="5476"/>
                  </a:lnTo>
                  <a:lnTo>
                    <a:pt x="3769" y="536"/>
                  </a:lnTo>
                  <a:lnTo>
                    <a:pt x="2840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0" name="Google Shape;13610;p33"/>
            <p:cNvSpPr/>
            <p:nvPr/>
          </p:nvSpPr>
          <p:spPr>
            <a:xfrm>
              <a:off x="2768685" y="2038064"/>
              <a:ext cx="84095" cy="176492"/>
            </a:xfrm>
            <a:custGeom>
              <a:rect b="b" l="l" r="r" t="t"/>
              <a:pathLst>
                <a:path extrusionOk="0" h="6781" w="3231">
                  <a:moveTo>
                    <a:pt x="0" y="0"/>
                  </a:moveTo>
                  <a:lnTo>
                    <a:pt x="0" y="6555"/>
                  </a:lnTo>
                  <a:lnTo>
                    <a:pt x="391" y="6781"/>
                  </a:lnTo>
                  <a:lnTo>
                    <a:pt x="3230" y="18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1" name="Google Shape;13611;p33"/>
            <p:cNvSpPr/>
            <p:nvPr/>
          </p:nvSpPr>
          <p:spPr>
            <a:xfrm>
              <a:off x="2772147" y="2179836"/>
              <a:ext cx="42060" cy="44793"/>
            </a:xfrm>
            <a:custGeom>
              <a:rect b="b" l="l" r="r" t="t"/>
              <a:pathLst>
                <a:path extrusionOk="0" h="1721" w="1616">
                  <a:moveTo>
                    <a:pt x="684" y="0"/>
                  </a:moveTo>
                  <a:lnTo>
                    <a:pt x="1" y="1186"/>
                  </a:lnTo>
                  <a:lnTo>
                    <a:pt x="926" y="1721"/>
                  </a:lnTo>
                  <a:lnTo>
                    <a:pt x="1616" y="528"/>
                  </a:lnTo>
                  <a:lnTo>
                    <a:pt x="684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2" name="Google Shape;13612;p33"/>
            <p:cNvSpPr/>
            <p:nvPr/>
          </p:nvSpPr>
          <p:spPr>
            <a:xfrm>
              <a:off x="2768685" y="2167733"/>
              <a:ext cx="28032" cy="46823"/>
            </a:xfrm>
            <a:custGeom>
              <a:rect b="b" l="l" r="r" t="t"/>
              <a:pathLst>
                <a:path extrusionOk="0" h="1799" w="1077">
                  <a:moveTo>
                    <a:pt x="0" y="1"/>
                  </a:moveTo>
                  <a:lnTo>
                    <a:pt x="0" y="1573"/>
                  </a:lnTo>
                  <a:lnTo>
                    <a:pt x="391" y="1799"/>
                  </a:lnTo>
                  <a:lnTo>
                    <a:pt x="1077" y="6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3" name="Google Shape;13613;p33"/>
            <p:cNvSpPr/>
            <p:nvPr/>
          </p:nvSpPr>
          <p:spPr>
            <a:xfrm>
              <a:off x="2816575" y="2192928"/>
              <a:ext cx="74933" cy="60150"/>
            </a:xfrm>
            <a:custGeom>
              <a:rect b="b" l="l" r="r" t="t"/>
              <a:pathLst>
                <a:path extrusionOk="0" h="2311" w="2879">
                  <a:moveTo>
                    <a:pt x="2150" y="1"/>
                  </a:moveTo>
                  <a:cubicBezTo>
                    <a:pt x="2020" y="1"/>
                    <a:pt x="1888" y="41"/>
                    <a:pt x="1774" y="123"/>
                  </a:cubicBezTo>
                  <a:lnTo>
                    <a:pt x="352" y="1151"/>
                  </a:lnTo>
                  <a:cubicBezTo>
                    <a:pt x="64" y="1358"/>
                    <a:pt x="0" y="1759"/>
                    <a:pt x="208" y="2048"/>
                  </a:cubicBezTo>
                  <a:cubicBezTo>
                    <a:pt x="333" y="2220"/>
                    <a:pt x="528" y="2311"/>
                    <a:pt x="727" y="2311"/>
                  </a:cubicBezTo>
                  <a:cubicBezTo>
                    <a:pt x="858" y="2311"/>
                    <a:pt x="991" y="2271"/>
                    <a:pt x="1105" y="2189"/>
                  </a:cubicBezTo>
                  <a:lnTo>
                    <a:pt x="2527" y="1161"/>
                  </a:lnTo>
                  <a:cubicBezTo>
                    <a:pt x="2819" y="950"/>
                    <a:pt x="2878" y="538"/>
                    <a:pt x="2657" y="250"/>
                  </a:cubicBezTo>
                  <a:cubicBezTo>
                    <a:pt x="2531" y="87"/>
                    <a:pt x="2342" y="1"/>
                    <a:pt x="215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4" name="Google Shape;13614;p33"/>
            <p:cNvSpPr/>
            <p:nvPr/>
          </p:nvSpPr>
          <p:spPr>
            <a:xfrm>
              <a:off x="2819959" y="2194099"/>
              <a:ext cx="71550" cy="59004"/>
            </a:xfrm>
            <a:custGeom>
              <a:rect b="b" l="l" r="r" t="t"/>
              <a:pathLst>
                <a:path extrusionOk="0" h="2267" w="2749">
                  <a:moveTo>
                    <a:pt x="2256" y="1"/>
                  </a:moveTo>
                  <a:cubicBezTo>
                    <a:pt x="2365" y="275"/>
                    <a:pt x="2277" y="588"/>
                    <a:pt x="2038" y="761"/>
                  </a:cubicBezTo>
                  <a:lnTo>
                    <a:pt x="616" y="1788"/>
                  </a:lnTo>
                  <a:cubicBezTo>
                    <a:pt x="507" y="1867"/>
                    <a:pt x="376" y="1908"/>
                    <a:pt x="242" y="1908"/>
                  </a:cubicBezTo>
                  <a:cubicBezTo>
                    <a:pt x="161" y="1908"/>
                    <a:pt x="79" y="1893"/>
                    <a:pt x="1" y="1862"/>
                  </a:cubicBezTo>
                  <a:lnTo>
                    <a:pt x="1" y="1862"/>
                  </a:lnTo>
                  <a:cubicBezTo>
                    <a:pt x="105" y="2118"/>
                    <a:pt x="350" y="2266"/>
                    <a:pt x="601" y="2266"/>
                  </a:cubicBezTo>
                  <a:cubicBezTo>
                    <a:pt x="730" y="2266"/>
                    <a:pt x="861" y="2227"/>
                    <a:pt x="975" y="2144"/>
                  </a:cubicBezTo>
                  <a:lnTo>
                    <a:pt x="2397" y="1116"/>
                  </a:lnTo>
                  <a:cubicBezTo>
                    <a:pt x="2689" y="905"/>
                    <a:pt x="2748" y="493"/>
                    <a:pt x="2527" y="205"/>
                  </a:cubicBezTo>
                  <a:cubicBezTo>
                    <a:pt x="2456" y="113"/>
                    <a:pt x="2365" y="43"/>
                    <a:pt x="225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5" name="Google Shape;13615;p33"/>
            <p:cNvSpPr/>
            <p:nvPr/>
          </p:nvSpPr>
          <p:spPr>
            <a:xfrm>
              <a:off x="2845232" y="2219476"/>
              <a:ext cx="66604" cy="54163"/>
            </a:xfrm>
            <a:custGeom>
              <a:rect b="b" l="l" r="r" t="t"/>
              <a:pathLst>
                <a:path extrusionOk="0" h="2081" w="2559">
                  <a:moveTo>
                    <a:pt x="1829" y="0"/>
                  </a:moveTo>
                  <a:cubicBezTo>
                    <a:pt x="1699" y="0"/>
                    <a:pt x="1567" y="39"/>
                    <a:pt x="1454" y="120"/>
                  </a:cubicBezTo>
                  <a:lnTo>
                    <a:pt x="363" y="912"/>
                  </a:lnTo>
                  <a:cubicBezTo>
                    <a:pt x="68" y="1123"/>
                    <a:pt x="1" y="1531"/>
                    <a:pt x="215" y="1827"/>
                  </a:cubicBezTo>
                  <a:cubicBezTo>
                    <a:pt x="341" y="1993"/>
                    <a:pt x="532" y="2081"/>
                    <a:pt x="727" y="2081"/>
                  </a:cubicBezTo>
                  <a:cubicBezTo>
                    <a:pt x="858" y="2081"/>
                    <a:pt x="991" y="2040"/>
                    <a:pt x="1105" y="1957"/>
                  </a:cubicBezTo>
                  <a:lnTo>
                    <a:pt x="2207" y="1165"/>
                  </a:lnTo>
                  <a:cubicBezTo>
                    <a:pt x="2499" y="951"/>
                    <a:pt x="2559" y="539"/>
                    <a:pt x="2340" y="250"/>
                  </a:cubicBezTo>
                  <a:cubicBezTo>
                    <a:pt x="2214" y="86"/>
                    <a:pt x="2023" y="0"/>
                    <a:pt x="18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6" name="Google Shape;13616;p33"/>
            <p:cNvSpPr/>
            <p:nvPr/>
          </p:nvSpPr>
          <p:spPr>
            <a:xfrm>
              <a:off x="2848719" y="2220673"/>
              <a:ext cx="63221" cy="52940"/>
            </a:xfrm>
            <a:custGeom>
              <a:rect b="b" l="l" r="r" t="t"/>
              <a:pathLst>
                <a:path extrusionOk="0" h="2034" w="2429">
                  <a:moveTo>
                    <a:pt x="1936" y="0"/>
                  </a:moveTo>
                  <a:cubicBezTo>
                    <a:pt x="2048" y="275"/>
                    <a:pt x="1957" y="588"/>
                    <a:pt x="1717" y="760"/>
                  </a:cubicBezTo>
                  <a:lnTo>
                    <a:pt x="616" y="1559"/>
                  </a:lnTo>
                  <a:cubicBezTo>
                    <a:pt x="504" y="1638"/>
                    <a:pt x="372" y="1678"/>
                    <a:pt x="239" y="1678"/>
                  </a:cubicBezTo>
                  <a:cubicBezTo>
                    <a:pt x="159" y="1678"/>
                    <a:pt x="77" y="1663"/>
                    <a:pt x="0" y="1633"/>
                  </a:cubicBezTo>
                  <a:lnTo>
                    <a:pt x="0" y="1633"/>
                  </a:lnTo>
                  <a:cubicBezTo>
                    <a:pt x="21" y="1686"/>
                    <a:pt x="50" y="1735"/>
                    <a:pt x="81" y="1781"/>
                  </a:cubicBezTo>
                  <a:cubicBezTo>
                    <a:pt x="207" y="1946"/>
                    <a:pt x="399" y="2033"/>
                    <a:pt x="593" y="2033"/>
                  </a:cubicBezTo>
                  <a:cubicBezTo>
                    <a:pt x="725" y="2033"/>
                    <a:pt x="858" y="1993"/>
                    <a:pt x="971" y="1911"/>
                  </a:cubicBezTo>
                  <a:lnTo>
                    <a:pt x="2073" y="1119"/>
                  </a:lnTo>
                  <a:cubicBezTo>
                    <a:pt x="2368" y="905"/>
                    <a:pt x="2428" y="493"/>
                    <a:pt x="2206" y="204"/>
                  </a:cubicBezTo>
                  <a:cubicBezTo>
                    <a:pt x="2136" y="113"/>
                    <a:pt x="2045" y="42"/>
                    <a:pt x="193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7" name="Google Shape;13617;p33"/>
            <p:cNvSpPr/>
            <p:nvPr/>
          </p:nvSpPr>
          <p:spPr>
            <a:xfrm>
              <a:off x="2873810" y="2245972"/>
              <a:ext cx="58458" cy="48229"/>
            </a:xfrm>
            <a:custGeom>
              <a:rect b="b" l="l" r="r" t="t"/>
              <a:pathLst>
                <a:path extrusionOk="0" h="1853" w="2246">
                  <a:moveTo>
                    <a:pt x="1514" y="0"/>
                  </a:moveTo>
                  <a:cubicBezTo>
                    <a:pt x="1383" y="0"/>
                    <a:pt x="1251" y="40"/>
                    <a:pt x="1137" y="123"/>
                  </a:cubicBezTo>
                  <a:lnTo>
                    <a:pt x="352" y="692"/>
                  </a:lnTo>
                  <a:cubicBezTo>
                    <a:pt x="67" y="900"/>
                    <a:pt x="0" y="1301"/>
                    <a:pt x="208" y="1590"/>
                  </a:cubicBezTo>
                  <a:cubicBezTo>
                    <a:pt x="333" y="1761"/>
                    <a:pt x="530" y="1853"/>
                    <a:pt x="729" y="1853"/>
                  </a:cubicBezTo>
                  <a:cubicBezTo>
                    <a:pt x="860" y="1853"/>
                    <a:pt x="992" y="1813"/>
                    <a:pt x="1105" y="1730"/>
                  </a:cubicBezTo>
                  <a:lnTo>
                    <a:pt x="1893" y="1164"/>
                  </a:lnTo>
                  <a:cubicBezTo>
                    <a:pt x="2185" y="949"/>
                    <a:pt x="2245" y="538"/>
                    <a:pt x="2024" y="253"/>
                  </a:cubicBezTo>
                  <a:cubicBezTo>
                    <a:pt x="1898" y="87"/>
                    <a:pt x="1707" y="0"/>
                    <a:pt x="151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8" name="Google Shape;13618;p33"/>
            <p:cNvSpPr/>
            <p:nvPr/>
          </p:nvSpPr>
          <p:spPr>
            <a:xfrm>
              <a:off x="2877011" y="2246961"/>
              <a:ext cx="55256" cy="47240"/>
            </a:xfrm>
            <a:custGeom>
              <a:rect b="b" l="l" r="r" t="t"/>
              <a:pathLst>
                <a:path extrusionOk="0" h="1815" w="2123">
                  <a:moveTo>
                    <a:pt x="1605" y="0"/>
                  </a:moveTo>
                  <a:cubicBezTo>
                    <a:pt x="1700" y="267"/>
                    <a:pt x="1609" y="567"/>
                    <a:pt x="1376" y="732"/>
                  </a:cubicBezTo>
                  <a:lnTo>
                    <a:pt x="592" y="1302"/>
                  </a:lnTo>
                  <a:cubicBezTo>
                    <a:pt x="480" y="1382"/>
                    <a:pt x="349" y="1423"/>
                    <a:pt x="216" y="1423"/>
                  </a:cubicBezTo>
                  <a:cubicBezTo>
                    <a:pt x="144" y="1423"/>
                    <a:pt x="71" y="1411"/>
                    <a:pt x="1" y="1386"/>
                  </a:cubicBezTo>
                  <a:lnTo>
                    <a:pt x="1" y="1386"/>
                  </a:lnTo>
                  <a:cubicBezTo>
                    <a:pt x="22" y="1446"/>
                    <a:pt x="50" y="1499"/>
                    <a:pt x="85" y="1552"/>
                  </a:cubicBezTo>
                  <a:cubicBezTo>
                    <a:pt x="210" y="1723"/>
                    <a:pt x="405" y="1815"/>
                    <a:pt x="604" y="1815"/>
                  </a:cubicBezTo>
                  <a:cubicBezTo>
                    <a:pt x="735" y="1815"/>
                    <a:pt x="868" y="1775"/>
                    <a:pt x="982" y="1692"/>
                  </a:cubicBezTo>
                  <a:lnTo>
                    <a:pt x="1767" y="1126"/>
                  </a:lnTo>
                  <a:cubicBezTo>
                    <a:pt x="2062" y="915"/>
                    <a:pt x="2122" y="500"/>
                    <a:pt x="1901" y="215"/>
                  </a:cubicBezTo>
                  <a:cubicBezTo>
                    <a:pt x="1827" y="116"/>
                    <a:pt x="1725" y="39"/>
                    <a:pt x="160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9" name="Google Shape;13619;p33"/>
            <p:cNvSpPr/>
            <p:nvPr/>
          </p:nvSpPr>
          <p:spPr>
            <a:xfrm>
              <a:off x="2902570" y="2272520"/>
              <a:ext cx="50103" cy="42295"/>
            </a:xfrm>
            <a:custGeom>
              <a:rect b="b" l="l" r="r" t="t"/>
              <a:pathLst>
                <a:path extrusionOk="0" h="1625" w="1925">
                  <a:moveTo>
                    <a:pt x="1194" y="0"/>
                  </a:moveTo>
                  <a:cubicBezTo>
                    <a:pt x="1063" y="0"/>
                    <a:pt x="931" y="40"/>
                    <a:pt x="817" y="123"/>
                  </a:cubicBezTo>
                  <a:lnTo>
                    <a:pt x="352" y="461"/>
                  </a:lnTo>
                  <a:cubicBezTo>
                    <a:pt x="64" y="668"/>
                    <a:pt x="0" y="1069"/>
                    <a:pt x="208" y="1358"/>
                  </a:cubicBezTo>
                  <a:cubicBezTo>
                    <a:pt x="333" y="1532"/>
                    <a:pt x="529" y="1624"/>
                    <a:pt x="728" y="1624"/>
                  </a:cubicBezTo>
                  <a:cubicBezTo>
                    <a:pt x="859" y="1624"/>
                    <a:pt x="991" y="1584"/>
                    <a:pt x="1105" y="1502"/>
                  </a:cubicBezTo>
                  <a:lnTo>
                    <a:pt x="1573" y="1164"/>
                  </a:lnTo>
                  <a:cubicBezTo>
                    <a:pt x="1865" y="950"/>
                    <a:pt x="1925" y="538"/>
                    <a:pt x="1703" y="250"/>
                  </a:cubicBezTo>
                  <a:cubicBezTo>
                    <a:pt x="1578" y="86"/>
                    <a:pt x="1387" y="0"/>
                    <a:pt x="11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0" name="Google Shape;13620;p33"/>
            <p:cNvSpPr/>
            <p:nvPr/>
          </p:nvSpPr>
          <p:spPr>
            <a:xfrm>
              <a:off x="2905850" y="2273691"/>
              <a:ext cx="46823" cy="41097"/>
            </a:xfrm>
            <a:custGeom>
              <a:rect b="b" l="l" r="r" t="t"/>
              <a:pathLst>
                <a:path extrusionOk="0" h="1579" w="1799">
                  <a:moveTo>
                    <a:pt x="1299" y="0"/>
                  </a:moveTo>
                  <a:lnTo>
                    <a:pt x="1299" y="0"/>
                  </a:lnTo>
                  <a:cubicBezTo>
                    <a:pt x="1405" y="271"/>
                    <a:pt x="1313" y="581"/>
                    <a:pt x="1078" y="750"/>
                  </a:cubicBezTo>
                  <a:lnTo>
                    <a:pt x="610" y="1091"/>
                  </a:lnTo>
                  <a:cubicBezTo>
                    <a:pt x="499" y="1171"/>
                    <a:pt x="366" y="1212"/>
                    <a:pt x="233" y="1212"/>
                  </a:cubicBezTo>
                  <a:cubicBezTo>
                    <a:pt x="154" y="1212"/>
                    <a:pt x="75" y="1197"/>
                    <a:pt x="1" y="1169"/>
                  </a:cubicBezTo>
                  <a:lnTo>
                    <a:pt x="1" y="1169"/>
                  </a:lnTo>
                  <a:cubicBezTo>
                    <a:pt x="101" y="1428"/>
                    <a:pt x="348" y="1579"/>
                    <a:pt x="601" y="1579"/>
                  </a:cubicBezTo>
                  <a:cubicBezTo>
                    <a:pt x="730" y="1579"/>
                    <a:pt x="861" y="1540"/>
                    <a:pt x="976" y="1457"/>
                  </a:cubicBezTo>
                  <a:lnTo>
                    <a:pt x="1443" y="1119"/>
                  </a:lnTo>
                  <a:cubicBezTo>
                    <a:pt x="1739" y="905"/>
                    <a:pt x="1799" y="493"/>
                    <a:pt x="1577" y="208"/>
                  </a:cubicBezTo>
                  <a:cubicBezTo>
                    <a:pt x="1507" y="113"/>
                    <a:pt x="1408" y="43"/>
                    <a:pt x="129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1" name="Google Shape;13621;p33"/>
            <p:cNvSpPr/>
            <p:nvPr/>
          </p:nvSpPr>
          <p:spPr>
            <a:xfrm>
              <a:off x="2907958" y="2106282"/>
              <a:ext cx="72461" cy="111476"/>
            </a:xfrm>
            <a:custGeom>
              <a:rect b="b" l="l" r="r" t="t"/>
              <a:pathLst>
                <a:path extrusionOk="0" h="4283" w="2784">
                  <a:moveTo>
                    <a:pt x="430" y="1"/>
                  </a:moveTo>
                  <a:lnTo>
                    <a:pt x="1" y="1714"/>
                  </a:lnTo>
                  <a:lnTo>
                    <a:pt x="1" y="3428"/>
                  </a:lnTo>
                  <a:cubicBezTo>
                    <a:pt x="1" y="3899"/>
                    <a:pt x="384" y="4283"/>
                    <a:pt x="859" y="4283"/>
                  </a:cubicBezTo>
                  <a:cubicBezTo>
                    <a:pt x="1331" y="4283"/>
                    <a:pt x="1714" y="3899"/>
                    <a:pt x="1714" y="3428"/>
                  </a:cubicBezTo>
                  <a:lnTo>
                    <a:pt x="1714" y="1714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2" name="Google Shape;13622;p33"/>
            <p:cNvSpPr/>
            <p:nvPr/>
          </p:nvSpPr>
          <p:spPr>
            <a:xfrm>
              <a:off x="2907958" y="2106282"/>
              <a:ext cx="30712" cy="111476"/>
            </a:xfrm>
            <a:custGeom>
              <a:rect b="b" l="l" r="r" t="t"/>
              <a:pathLst>
                <a:path extrusionOk="0" h="4283" w="1180">
                  <a:moveTo>
                    <a:pt x="430" y="1"/>
                  </a:moveTo>
                  <a:lnTo>
                    <a:pt x="1" y="1714"/>
                  </a:lnTo>
                  <a:lnTo>
                    <a:pt x="1" y="3428"/>
                  </a:lnTo>
                  <a:cubicBezTo>
                    <a:pt x="1" y="3899"/>
                    <a:pt x="384" y="4283"/>
                    <a:pt x="859" y="4283"/>
                  </a:cubicBezTo>
                  <a:cubicBezTo>
                    <a:pt x="968" y="4283"/>
                    <a:pt x="1077" y="4262"/>
                    <a:pt x="1180" y="4219"/>
                  </a:cubicBezTo>
                  <a:cubicBezTo>
                    <a:pt x="856" y="4089"/>
                    <a:pt x="645" y="3776"/>
                    <a:pt x="645" y="3428"/>
                  </a:cubicBezTo>
                  <a:lnTo>
                    <a:pt x="645" y="1714"/>
                  </a:lnTo>
                  <a:lnTo>
                    <a:pt x="1070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3" name="Google Shape;13623;p33"/>
            <p:cNvSpPr/>
            <p:nvPr/>
          </p:nvSpPr>
          <p:spPr>
            <a:xfrm>
              <a:off x="2761007" y="2032807"/>
              <a:ext cx="360429" cy="287239"/>
            </a:xfrm>
            <a:custGeom>
              <a:rect b="b" l="l" r="r" t="t"/>
              <a:pathLst>
                <a:path extrusionOk="0" h="11036" w="13848">
                  <a:moveTo>
                    <a:pt x="8402" y="3024"/>
                  </a:moveTo>
                  <a:lnTo>
                    <a:pt x="9500" y="3387"/>
                  </a:lnTo>
                  <a:cubicBezTo>
                    <a:pt x="9521" y="3394"/>
                    <a:pt x="9543" y="3397"/>
                    <a:pt x="9564" y="3397"/>
                  </a:cubicBezTo>
                  <a:cubicBezTo>
                    <a:pt x="9608" y="3397"/>
                    <a:pt x="9651" y="3383"/>
                    <a:pt x="9686" y="3355"/>
                  </a:cubicBezTo>
                  <a:lnTo>
                    <a:pt x="10027" y="3091"/>
                  </a:lnTo>
                  <a:lnTo>
                    <a:pt x="12430" y="6247"/>
                  </a:lnTo>
                  <a:lnTo>
                    <a:pt x="12054" y="6511"/>
                  </a:lnTo>
                  <a:cubicBezTo>
                    <a:pt x="12026" y="6493"/>
                    <a:pt x="12001" y="6479"/>
                    <a:pt x="11973" y="6462"/>
                  </a:cubicBezTo>
                  <a:lnTo>
                    <a:pt x="7814" y="4196"/>
                  </a:lnTo>
                  <a:lnTo>
                    <a:pt x="7966" y="3950"/>
                  </a:lnTo>
                  <a:cubicBezTo>
                    <a:pt x="8066" y="3790"/>
                    <a:pt x="7930" y="3639"/>
                    <a:pt x="7791" y="3639"/>
                  </a:cubicBezTo>
                  <a:cubicBezTo>
                    <a:pt x="7731" y="3639"/>
                    <a:pt x="7670" y="3667"/>
                    <a:pt x="7628" y="3735"/>
                  </a:cubicBezTo>
                  <a:lnTo>
                    <a:pt x="7191" y="4432"/>
                  </a:lnTo>
                  <a:cubicBezTo>
                    <a:pt x="7170" y="4463"/>
                    <a:pt x="7160" y="4498"/>
                    <a:pt x="7160" y="4537"/>
                  </a:cubicBezTo>
                  <a:lnTo>
                    <a:pt x="7160" y="6251"/>
                  </a:lnTo>
                  <a:cubicBezTo>
                    <a:pt x="7160" y="6613"/>
                    <a:pt x="6868" y="6905"/>
                    <a:pt x="6505" y="6905"/>
                  </a:cubicBezTo>
                  <a:cubicBezTo>
                    <a:pt x="6143" y="6905"/>
                    <a:pt x="5851" y="6613"/>
                    <a:pt x="5851" y="6251"/>
                  </a:cubicBezTo>
                  <a:lnTo>
                    <a:pt x="5851" y="4562"/>
                  </a:lnTo>
                  <a:lnTo>
                    <a:pt x="6234" y="3024"/>
                  </a:lnTo>
                  <a:close/>
                  <a:moveTo>
                    <a:pt x="3599" y="2342"/>
                  </a:moveTo>
                  <a:lnTo>
                    <a:pt x="3919" y="2528"/>
                  </a:lnTo>
                  <a:lnTo>
                    <a:pt x="1284" y="7095"/>
                  </a:lnTo>
                  <a:lnTo>
                    <a:pt x="960" y="6909"/>
                  </a:lnTo>
                  <a:lnTo>
                    <a:pt x="3599" y="2342"/>
                  </a:lnTo>
                  <a:close/>
                  <a:moveTo>
                    <a:pt x="4283" y="6353"/>
                  </a:moveTo>
                  <a:cubicBezTo>
                    <a:pt x="4420" y="6353"/>
                    <a:pt x="4555" y="6417"/>
                    <a:pt x="4641" y="6536"/>
                  </a:cubicBezTo>
                  <a:cubicBezTo>
                    <a:pt x="4785" y="6733"/>
                    <a:pt x="4743" y="7011"/>
                    <a:pt x="4542" y="7151"/>
                  </a:cubicBezTo>
                  <a:lnTo>
                    <a:pt x="3124" y="8179"/>
                  </a:lnTo>
                  <a:cubicBezTo>
                    <a:pt x="3046" y="8236"/>
                    <a:pt x="2956" y="8263"/>
                    <a:pt x="2866" y="8263"/>
                  </a:cubicBezTo>
                  <a:cubicBezTo>
                    <a:pt x="2728" y="8263"/>
                    <a:pt x="2592" y="8199"/>
                    <a:pt x="2505" y="8080"/>
                  </a:cubicBezTo>
                  <a:lnTo>
                    <a:pt x="2508" y="8080"/>
                  </a:lnTo>
                  <a:cubicBezTo>
                    <a:pt x="2364" y="7883"/>
                    <a:pt x="2410" y="7609"/>
                    <a:pt x="2607" y="7465"/>
                  </a:cubicBezTo>
                  <a:lnTo>
                    <a:pt x="4025" y="6437"/>
                  </a:lnTo>
                  <a:cubicBezTo>
                    <a:pt x="4103" y="6380"/>
                    <a:pt x="4193" y="6353"/>
                    <a:pt x="4283" y="6353"/>
                  </a:cubicBezTo>
                  <a:close/>
                  <a:moveTo>
                    <a:pt x="5069" y="7372"/>
                  </a:moveTo>
                  <a:cubicBezTo>
                    <a:pt x="5203" y="7372"/>
                    <a:pt x="5333" y="7433"/>
                    <a:pt x="5418" y="7545"/>
                  </a:cubicBezTo>
                  <a:cubicBezTo>
                    <a:pt x="5566" y="7743"/>
                    <a:pt x="5524" y="8024"/>
                    <a:pt x="5327" y="8172"/>
                  </a:cubicBezTo>
                  <a:lnTo>
                    <a:pt x="4222" y="8970"/>
                  </a:lnTo>
                  <a:cubicBezTo>
                    <a:pt x="4144" y="9026"/>
                    <a:pt x="4054" y="9052"/>
                    <a:pt x="3965" y="9052"/>
                  </a:cubicBezTo>
                  <a:cubicBezTo>
                    <a:pt x="3831" y="9052"/>
                    <a:pt x="3700" y="8993"/>
                    <a:pt x="3613" y="8879"/>
                  </a:cubicBezTo>
                  <a:lnTo>
                    <a:pt x="3613" y="8875"/>
                  </a:lnTo>
                  <a:cubicBezTo>
                    <a:pt x="3462" y="8678"/>
                    <a:pt x="3522" y="8386"/>
                    <a:pt x="3719" y="8246"/>
                  </a:cubicBezTo>
                  <a:lnTo>
                    <a:pt x="4778" y="7479"/>
                  </a:lnTo>
                  <a:cubicBezTo>
                    <a:pt x="4813" y="7450"/>
                    <a:pt x="4855" y="7426"/>
                    <a:pt x="4894" y="7408"/>
                  </a:cubicBezTo>
                  <a:cubicBezTo>
                    <a:pt x="4951" y="7384"/>
                    <a:pt x="5010" y="7372"/>
                    <a:pt x="5069" y="7372"/>
                  </a:cubicBezTo>
                  <a:close/>
                  <a:moveTo>
                    <a:pt x="5849" y="8392"/>
                  </a:moveTo>
                  <a:cubicBezTo>
                    <a:pt x="5982" y="8392"/>
                    <a:pt x="6113" y="8453"/>
                    <a:pt x="6199" y="8566"/>
                  </a:cubicBezTo>
                  <a:cubicBezTo>
                    <a:pt x="6351" y="8763"/>
                    <a:pt x="6308" y="9044"/>
                    <a:pt x="6108" y="9192"/>
                  </a:cubicBezTo>
                  <a:lnTo>
                    <a:pt x="5323" y="9759"/>
                  </a:lnTo>
                  <a:cubicBezTo>
                    <a:pt x="5249" y="9814"/>
                    <a:pt x="5159" y="9843"/>
                    <a:pt x="5070" y="9843"/>
                  </a:cubicBezTo>
                  <a:cubicBezTo>
                    <a:pt x="5045" y="9843"/>
                    <a:pt x="5020" y="9841"/>
                    <a:pt x="4996" y="9836"/>
                  </a:cubicBezTo>
                  <a:cubicBezTo>
                    <a:pt x="4605" y="9776"/>
                    <a:pt x="4486" y="9277"/>
                    <a:pt x="4806" y="9044"/>
                  </a:cubicBezTo>
                  <a:lnTo>
                    <a:pt x="5562" y="8499"/>
                  </a:lnTo>
                  <a:lnTo>
                    <a:pt x="5591" y="8478"/>
                  </a:lnTo>
                  <a:cubicBezTo>
                    <a:pt x="5669" y="8420"/>
                    <a:pt x="5759" y="8392"/>
                    <a:pt x="5849" y="8392"/>
                  </a:cubicBezTo>
                  <a:close/>
                  <a:moveTo>
                    <a:pt x="3866" y="3422"/>
                  </a:moveTo>
                  <a:lnTo>
                    <a:pt x="4239" y="3636"/>
                  </a:lnTo>
                  <a:cubicBezTo>
                    <a:pt x="4269" y="3657"/>
                    <a:pt x="4306" y="3665"/>
                    <a:pt x="4342" y="3665"/>
                  </a:cubicBezTo>
                  <a:cubicBezTo>
                    <a:pt x="4349" y="3665"/>
                    <a:pt x="4356" y="3665"/>
                    <a:pt x="4363" y="3665"/>
                  </a:cubicBezTo>
                  <a:lnTo>
                    <a:pt x="5306" y="3552"/>
                  </a:lnTo>
                  <a:lnTo>
                    <a:pt x="5650" y="3696"/>
                  </a:lnTo>
                  <a:lnTo>
                    <a:pt x="5453" y="4484"/>
                  </a:lnTo>
                  <a:cubicBezTo>
                    <a:pt x="5450" y="4502"/>
                    <a:pt x="5446" y="4520"/>
                    <a:pt x="5446" y="4534"/>
                  </a:cubicBezTo>
                  <a:lnTo>
                    <a:pt x="5446" y="6247"/>
                  </a:lnTo>
                  <a:cubicBezTo>
                    <a:pt x="5446" y="6831"/>
                    <a:pt x="5921" y="7306"/>
                    <a:pt x="6505" y="7306"/>
                  </a:cubicBezTo>
                  <a:cubicBezTo>
                    <a:pt x="7086" y="7306"/>
                    <a:pt x="7561" y="6831"/>
                    <a:pt x="7561" y="6247"/>
                  </a:cubicBezTo>
                  <a:lnTo>
                    <a:pt x="7561" y="4593"/>
                  </a:lnTo>
                  <a:lnTo>
                    <a:pt x="7596" y="4537"/>
                  </a:lnTo>
                  <a:lnTo>
                    <a:pt x="11780" y="6817"/>
                  </a:lnTo>
                  <a:cubicBezTo>
                    <a:pt x="11991" y="6933"/>
                    <a:pt x="12072" y="7201"/>
                    <a:pt x="11955" y="7415"/>
                  </a:cubicBezTo>
                  <a:cubicBezTo>
                    <a:pt x="11875" y="7561"/>
                    <a:pt x="11723" y="7643"/>
                    <a:pt x="11566" y="7643"/>
                  </a:cubicBezTo>
                  <a:cubicBezTo>
                    <a:pt x="11496" y="7643"/>
                    <a:pt x="11424" y="7626"/>
                    <a:pt x="11357" y="7591"/>
                  </a:cubicBezTo>
                  <a:lnTo>
                    <a:pt x="9035" y="6325"/>
                  </a:lnTo>
                  <a:cubicBezTo>
                    <a:pt x="9002" y="6308"/>
                    <a:pt x="8971" y="6301"/>
                    <a:pt x="8941" y="6301"/>
                  </a:cubicBezTo>
                  <a:cubicBezTo>
                    <a:pt x="8762" y="6301"/>
                    <a:pt x="8652" y="6565"/>
                    <a:pt x="8845" y="6676"/>
                  </a:cubicBezTo>
                  <a:lnTo>
                    <a:pt x="10791" y="7739"/>
                  </a:lnTo>
                  <a:cubicBezTo>
                    <a:pt x="11002" y="7855"/>
                    <a:pt x="11083" y="8123"/>
                    <a:pt x="10967" y="8337"/>
                  </a:cubicBezTo>
                  <a:cubicBezTo>
                    <a:pt x="10885" y="8484"/>
                    <a:pt x="10733" y="8567"/>
                    <a:pt x="10577" y="8567"/>
                  </a:cubicBezTo>
                  <a:cubicBezTo>
                    <a:pt x="10505" y="8567"/>
                    <a:pt x="10433" y="8550"/>
                    <a:pt x="10365" y="8513"/>
                  </a:cubicBezTo>
                  <a:lnTo>
                    <a:pt x="8395" y="7436"/>
                  </a:lnTo>
                  <a:cubicBezTo>
                    <a:pt x="8362" y="7420"/>
                    <a:pt x="8329" y="7413"/>
                    <a:pt x="8299" y="7413"/>
                  </a:cubicBezTo>
                  <a:cubicBezTo>
                    <a:pt x="8118" y="7413"/>
                    <a:pt x="8008" y="7677"/>
                    <a:pt x="8201" y="7788"/>
                  </a:cubicBezTo>
                  <a:lnTo>
                    <a:pt x="9799" y="8661"/>
                  </a:lnTo>
                  <a:cubicBezTo>
                    <a:pt x="10013" y="8777"/>
                    <a:pt x="10091" y="9044"/>
                    <a:pt x="9975" y="9259"/>
                  </a:cubicBezTo>
                  <a:cubicBezTo>
                    <a:pt x="9895" y="9406"/>
                    <a:pt x="9743" y="9489"/>
                    <a:pt x="9587" y="9489"/>
                  </a:cubicBezTo>
                  <a:cubicBezTo>
                    <a:pt x="9515" y="9489"/>
                    <a:pt x="9443" y="9471"/>
                    <a:pt x="9376" y="9435"/>
                  </a:cubicBezTo>
                  <a:lnTo>
                    <a:pt x="7705" y="8524"/>
                  </a:lnTo>
                  <a:cubicBezTo>
                    <a:pt x="7672" y="8507"/>
                    <a:pt x="7640" y="8500"/>
                    <a:pt x="7610" y="8500"/>
                  </a:cubicBezTo>
                  <a:cubicBezTo>
                    <a:pt x="7428" y="8500"/>
                    <a:pt x="7319" y="8764"/>
                    <a:pt x="7512" y="8875"/>
                  </a:cubicBezTo>
                  <a:lnTo>
                    <a:pt x="8810" y="9583"/>
                  </a:lnTo>
                  <a:cubicBezTo>
                    <a:pt x="9021" y="9699"/>
                    <a:pt x="9102" y="9970"/>
                    <a:pt x="8986" y="10181"/>
                  </a:cubicBezTo>
                  <a:cubicBezTo>
                    <a:pt x="8903" y="10329"/>
                    <a:pt x="8750" y="10413"/>
                    <a:pt x="8593" y="10413"/>
                  </a:cubicBezTo>
                  <a:cubicBezTo>
                    <a:pt x="8522" y="10413"/>
                    <a:pt x="8451" y="10396"/>
                    <a:pt x="8384" y="10360"/>
                  </a:cubicBezTo>
                  <a:lnTo>
                    <a:pt x="7476" y="9864"/>
                  </a:lnTo>
                  <a:cubicBezTo>
                    <a:pt x="7480" y="9410"/>
                    <a:pt x="7128" y="9030"/>
                    <a:pt x="6674" y="9006"/>
                  </a:cubicBezTo>
                  <a:cubicBezTo>
                    <a:pt x="6678" y="8988"/>
                    <a:pt x="6681" y="8970"/>
                    <a:pt x="6685" y="8953"/>
                  </a:cubicBezTo>
                  <a:cubicBezTo>
                    <a:pt x="6755" y="8460"/>
                    <a:pt x="6389" y="8013"/>
                    <a:pt x="5893" y="7989"/>
                  </a:cubicBezTo>
                  <a:cubicBezTo>
                    <a:pt x="5897" y="7968"/>
                    <a:pt x="5900" y="7954"/>
                    <a:pt x="5900" y="7933"/>
                  </a:cubicBezTo>
                  <a:cubicBezTo>
                    <a:pt x="5974" y="7440"/>
                    <a:pt x="5605" y="6993"/>
                    <a:pt x="5108" y="6968"/>
                  </a:cubicBezTo>
                  <a:cubicBezTo>
                    <a:pt x="5112" y="6951"/>
                    <a:pt x="5116" y="6933"/>
                    <a:pt x="5119" y="6912"/>
                  </a:cubicBezTo>
                  <a:cubicBezTo>
                    <a:pt x="5154" y="6687"/>
                    <a:pt x="5094" y="6458"/>
                    <a:pt x="4954" y="6279"/>
                  </a:cubicBezTo>
                  <a:cubicBezTo>
                    <a:pt x="4788" y="6063"/>
                    <a:pt x="4537" y="5948"/>
                    <a:pt x="4283" y="5948"/>
                  </a:cubicBezTo>
                  <a:cubicBezTo>
                    <a:pt x="4111" y="5948"/>
                    <a:pt x="3938" y="6001"/>
                    <a:pt x="3789" y="6110"/>
                  </a:cubicBezTo>
                  <a:lnTo>
                    <a:pt x="2389" y="7120"/>
                  </a:lnTo>
                  <a:lnTo>
                    <a:pt x="1886" y="6852"/>
                  </a:lnTo>
                  <a:lnTo>
                    <a:pt x="3866" y="3422"/>
                  </a:lnTo>
                  <a:close/>
                  <a:moveTo>
                    <a:pt x="6637" y="9410"/>
                  </a:moveTo>
                  <a:cubicBezTo>
                    <a:pt x="6769" y="9410"/>
                    <a:pt x="6899" y="9470"/>
                    <a:pt x="6987" y="9583"/>
                  </a:cubicBezTo>
                  <a:cubicBezTo>
                    <a:pt x="7058" y="9678"/>
                    <a:pt x="7089" y="9797"/>
                    <a:pt x="7068" y="9917"/>
                  </a:cubicBezTo>
                  <a:cubicBezTo>
                    <a:pt x="7054" y="10033"/>
                    <a:pt x="6991" y="10139"/>
                    <a:pt x="6892" y="10209"/>
                  </a:cubicBezTo>
                  <a:lnTo>
                    <a:pt x="6424" y="10550"/>
                  </a:lnTo>
                  <a:cubicBezTo>
                    <a:pt x="6347" y="10606"/>
                    <a:pt x="6257" y="10633"/>
                    <a:pt x="6167" y="10633"/>
                  </a:cubicBezTo>
                  <a:cubicBezTo>
                    <a:pt x="6031" y="10633"/>
                    <a:pt x="5896" y="10570"/>
                    <a:pt x="5809" y="10448"/>
                  </a:cubicBezTo>
                  <a:cubicBezTo>
                    <a:pt x="5664" y="10251"/>
                    <a:pt x="5710" y="9977"/>
                    <a:pt x="5907" y="9832"/>
                  </a:cubicBezTo>
                  <a:lnTo>
                    <a:pt x="6347" y="9516"/>
                  </a:lnTo>
                  <a:lnTo>
                    <a:pt x="6379" y="9495"/>
                  </a:lnTo>
                  <a:cubicBezTo>
                    <a:pt x="6457" y="9438"/>
                    <a:pt x="6548" y="9410"/>
                    <a:pt x="6637" y="9410"/>
                  </a:cubicBezTo>
                  <a:close/>
                  <a:moveTo>
                    <a:pt x="290" y="0"/>
                  </a:moveTo>
                  <a:cubicBezTo>
                    <a:pt x="113" y="0"/>
                    <a:pt x="0" y="266"/>
                    <a:pt x="193" y="378"/>
                  </a:cubicBezTo>
                  <a:lnTo>
                    <a:pt x="3251" y="2141"/>
                  </a:lnTo>
                  <a:lnTo>
                    <a:pt x="612" y="6708"/>
                  </a:lnTo>
                  <a:lnTo>
                    <a:pt x="394" y="6581"/>
                  </a:lnTo>
                  <a:cubicBezTo>
                    <a:pt x="358" y="6561"/>
                    <a:pt x="323" y="6551"/>
                    <a:pt x="290" y="6551"/>
                  </a:cubicBezTo>
                  <a:cubicBezTo>
                    <a:pt x="113" y="6551"/>
                    <a:pt x="0" y="6817"/>
                    <a:pt x="193" y="6930"/>
                  </a:cubicBezTo>
                  <a:lnTo>
                    <a:pt x="1256" y="7545"/>
                  </a:lnTo>
                  <a:cubicBezTo>
                    <a:pt x="1287" y="7563"/>
                    <a:pt x="1321" y="7571"/>
                    <a:pt x="1354" y="7571"/>
                  </a:cubicBezTo>
                  <a:cubicBezTo>
                    <a:pt x="1424" y="7571"/>
                    <a:pt x="1492" y="7536"/>
                    <a:pt x="1530" y="7472"/>
                  </a:cubicBezTo>
                  <a:lnTo>
                    <a:pt x="1681" y="7208"/>
                  </a:lnTo>
                  <a:lnTo>
                    <a:pt x="2114" y="7436"/>
                  </a:lnTo>
                  <a:cubicBezTo>
                    <a:pt x="1816" y="8021"/>
                    <a:pt x="2265" y="8668"/>
                    <a:pt x="2861" y="8668"/>
                  </a:cubicBezTo>
                  <a:cubicBezTo>
                    <a:pt x="2946" y="8668"/>
                    <a:pt x="3034" y="8654"/>
                    <a:pt x="3124" y="8626"/>
                  </a:cubicBezTo>
                  <a:cubicBezTo>
                    <a:pt x="3124" y="8805"/>
                    <a:pt x="3184" y="8977"/>
                    <a:pt x="3289" y="9122"/>
                  </a:cubicBezTo>
                  <a:cubicBezTo>
                    <a:pt x="3454" y="9334"/>
                    <a:pt x="3705" y="9454"/>
                    <a:pt x="3966" y="9454"/>
                  </a:cubicBezTo>
                  <a:cubicBezTo>
                    <a:pt x="4051" y="9454"/>
                    <a:pt x="4137" y="9441"/>
                    <a:pt x="4222" y="9414"/>
                  </a:cubicBezTo>
                  <a:cubicBezTo>
                    <a:pt x="4225" y="9825"/>
                    <a:pt x="4524" y="10170"/>
                    <a:pt x="4929" y="10234"/>
                  </a:cubicBezTo>
                  <a:cubicBezTo>
                    <a:pt x="4975" y="10241"/>
                    <a:pt x="5021" y="10244"/>
                    <a:pt x="5066" y="10248"/>
                  </a:cubicBezTo>
                  <a:cubicBezTo>
                    <a:pt x="5151" y="10244"/>
                    <a:pt x="5239" y="10234"/>
                    <a:pt x="5320" y="10205"/>
                  </a:cubicBezTo>
                  <a:cubicBezTo>
                    <a:pt x="5327" y="10614"/>
                    <a:pt x="5626" y="10958"/>
                    <a:pt x="6030" y="11025"/>
                  </a:cubicBezTo>
                  <a:cubicBezTo>
                    <a:pt x="6076" y="11032"/>
                    <a:pt x="6122" y="11036"/>
                    <a:pt x="6168" y="11036"/>
                  </a:cubicBezTo>
                  <a:cubicBezTo>
                    <a:pt x="6343" y="11036"/>
                    <a:pt x="6516" y="10979"/>
                    <a:pt x="6660" y="10877"/>
                  </a:cubicBezTo>
                  <a:lnTo>
                    <a:pt x="7128" y="10536"/>
                  </a:lnTo>
                  <a:cubicBezTo>
                    <a:pt x="7227" y="10466"/>
                    <a:pt x="7308" y="10371"/>
                    <a:pt x="7367" y="10265"/>
                  </a:cubicBezTo>
                  <a:lnTo>
                    <a:pt x="8194" y="10716"/>
                  </a:lnTo>
                  <a:cubicBezTo>
                    <a:pt x="8325" y="10786"/>
                    <a:pt x="8462" y="10819"/>
                    <a:pt x="8595" y="10819"/>
                  </a:cubicBezTo>
                  <a:cubicBezTo>
                    <a:pt x="9069" y="10819"/>
                    <a:pt x="9493" y="10409"/>
                    <a:pt x="9433" y="9878"/>
                  </a:cubicBezTo>
                  <a:lnTo>
                    <a:pt x="9433" y="9878"/>
                  </a:lnTo>
                  <a:cubicBezTo>
                    <a:pt x="9485" y="9888"/>
                    <a:pt x="9536" y="9892"/>
                    <a:pt x="9587" y="9892"/>
                  </a:cubicBezTo>
                  <a:cubicBezTo>
                    <a:pt x="10077" y="9892"/>
                    <a:pt x="10482" y="9463"/>
                    <a:pt x="10425" y="8956"/>
                  </a:cubicBezTo>
                  <a:lnTo>
                    <a:pt x="10425" y="8956"/>
                  </a:lnTo>
                  <a:cubicBezTo>
                    <a:pt x="10477" y="8966"/>
                    <a:pt x="10529" y="8971"/>
                    <a:pt x="10579" y="8971"/>
                  </a:cubicBezTo>
                  <a:cubicBezTo>
                    <a:pt x="11070" y="8971"/>
                    <a:pt x="11475" y="8541"/>
                    <a:pt x="11417" y="8031"/>
                  </a:cubicBezTo>
                  <a:lnTo>
                    <a:pt x="11417" y="8031"/>
                  </a:lnTo>
                  <a:cubicBezTo>
                    <a:pt x="11466" y="8042"/>
                    <a:pt x="11516" y="8045"/>
                    <a:pt x="11568" y="8045"/>
                  </a:cubicBezTo>
                  <a:cubicBezTo>
                    <a:pt x="11649" y="8045"/>
                    <a:pt x="11730" y="8035"/>
                    <a:pt x="11808" y="8010"/>
                  </a:cubicBezTo>
                  <a:cubicBezTo>
                    <a:pt x="12255" y="7880"/>
                    <a:pt x="12508" y="7412"/>
                    <a:pt x="12378" y="6965"/>
                  </a:cubicBezTo>
                  <a:cubicBezTo>
                    <a:pt x="12364" y="6912"/>
                    <a:pt x="12342" y="6863"/>
                    <a:pt x="12318" y="6817"/>
                  </a:cubicBezTo>
                  <a:lnTo>
                    <a:pt x="12670" y="6567"/>
                  </a:lnTo>
                  <a:lnTo>
                    <a:pt x="12856" y="6810"/>
                  </a:lnTo>
                  <a:cubicBezTo>
                    <a:pt x="12897" y="6861"/>
                    <a:pt x="12957" y="6889"/>
                    <a:pt x="13018" y="6889"/>
                  </a:cubicBezTo>
                  <a:cubicBezTo>
                    <a:pt x="13061" y="6889"/>
                    <a:pt x="13104" y="6875"/>
                    <a:pt x="13141" y="6845"/>
                  </a:cubicBezTo>
                  <a:lnTo>
                    <a:pt x="13697" y="6405"/>
                  </a:lnTo>
                  <a:cubicBezTo>
                    <a:pt x="13848" y="6269"/>
                    <a:pt x="13725" y="6052"/>
                    <a:pt x="13564" y="6052"/>
                  </a:cubicBezTo>
                  <a:cubicBezTo>
                    <a:pt x="13526" y="6052"/>
                    <a:pt x="13486" y="6064"/>
                    <a:pt x="13447" y="6092"/>
                  </a:cubicBezTo>
                  <a:lnTo>
                    <a:pt x="13444" y="6092"/>
                  </a:lnTo>
                  <a:lnTo>
                    <a:pt x="13050" y="6405"/>
                  </a:lnTo>
                  <a:lnTo>
                    <a:pt x="9865" y="2226"/>
                  </a:lnTo>
                  <a:lnTo>
                    <a:pt x="11685" y="1057"/>
                  </a:lnTo>
                  <a:cubicBezTo>
                    <a:pt x="11871" y="938"/>
                    <a:pt x="11755" y="685"/>
                    <a:pt x="11582" y="685"/>
                  </a:cubicBezTo>
                  <a:cubicBezTo>
                    <a:pt x="11546" y="685"/>
                    <a:pt x="11508" y="695"/>
                    <a:pt x="11470" y="720"/>
                  </a:cubicBezTo>
                  <a:lnTo>
                    <a:pt x="9468" y="2007"/>
                  </a:lnTo>
                  <a:cubicBezTo>
                    <a:pt x="9369" y="2071"/>
                    <a:pt x="9345" y="2204"/>
                    <a:pt x="9415" y="2296"/>
                  </a:cubicBezTo>
                  <a:lnTo>
                    <a:pt x="9781" y="2774"/>
                  </a:lnTo>
                  <a:lnTo>
                    <a:pt x="9521" y="2975"/>
                  </a:lnTo>
                  <a:lnTo>
                    <a:pt x="8493" y="2634"/>
                  </a:lnTo>
                  <a:cubicBezTo>
                    <a:pt x="8472" y="2627"/>
                    <a:pt x="8451" y="2623"/>
                    <a:pt x="8430" y="2623"/>
                  </a:cubicBezTo>
                  <a:lnTo>
                    <a:pt x="6073" y="2623"/>
                  </a:lnTo>
                  <a:cubicBezTo>
                    <a:pt x="5981" y="2623"/>
                    <a:pt x="5900" y="2686"/>
                    <a:pt x="5879" y="2774"/>
                  </a:cubicBezTo>
                  <a:lnTo>
                    <a:pt x="5745" y="3306"/>
                  </a:lnTo>
                  <a:lnTo>
                    <a:pt x="5411" y="3165"/>
                  </a:lnTo>
                  <a:cubicBezTo>
                    <a:pt x="5387" y="3154"/>
                    <a:pt x="5361" y="3150"/>
                    <a:pt x="5335" y="3150"/>
                  </a:cubicBezTo>
                  <a:cubicBezTo>
                    <a:pt x="5328" y="3150"/>
                    <a:pt x="5320" y="3150"/>
                    <a:pt x="5313" y="3151"/>
                  </a:cubicBezTo>
                  <a:lnTo>
                    <a:pt x="4384" y="3260"/>
                  </a:lnTo>
                  <a:lnTo>
                    <a:pt x="4067" y="3077"/>
                  </a:lnTo>
                  <a:lnTo>
                    <a:pt x="4366" y="2556"/>
                  </a:lnTo>
                  <a:cubicBezTo>
                    <a:pt x="4422" y="2458"/>
                    <a:pt x="4387" y="2338"/>
                    <a:pt x="4292" y="2282"/>
                  </a:cubicBezTo>
                  <a:lnTo>
                    <a:pt x="394" y="30"/>
                  </a:lnTo>
                  <a:cubicBezTo>
                    <a:pt x="358" y="9"/>
                    <a:pt x="323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4" name="Google Shape;13624;p33"/>
            <p:cNvSpPr/>
            <p:nvPr/>
          </p:nvSpPr>
          <p:spPr>
            <a:xfrm>
              <a:off x="3077657" y="2017372"/>
              <a:ext cx="44195" cy="29411"/>
            </a:xfrm>
            <a:custGeom>
              <a:rect b="b" l="l" r="r" t="t"/>
              <a:pathLst>
                <a:path extrusionOk="0" h="1130" w="1698">
                  <a:moveTo>
                    <a:pt x="1407" y="0"/>
                  </a:moveTo>
                  <a:cubicBezTo>
                    <a:pt x="1372" y="0"/>
                    <a:pt x="1334" y="11"/>
                    <a:pt x="1295" y="35"/>
                  </a:cubicBezTo>
                  <a:lnTo>
                    <a:pt x="169" y="757"/>
                  </a:lnTo>
                  <a:cubicBezTo>
                    <a:pt x="1" y="866"/>
                    <a:pt x="78" y="1130"/>
                    <a:pt x="279" y="1130"/>
                  </a:cubicBezTo>
                  <a:cubicBezTo>
                    <a:pt x="317" y="1130"/>
                    <a:pt x="356" y="1116"/>
                    <a:pt x="388" y="1095"/>
                  </a:cubicBezTo>
                  <a:lnTo>
                    <a:pt x="1514" y="373"/>
                  </a:lnTo>
                  <a:cubicBezTo>
                    <a:pt x="1698" y="253"/>
                    <a:pt x="1581" y="0"/>
                    <a:pt x="14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25" name="Google Shape;13625;p33"/>
          <p:cNvGrpSpPr/>
          <p:nvPr/>
        </p:nvGrpSpPr>
        <p:grpSpPr>
          <a:xfrm>
            <a:off x="5575621" y="2902906"/>
            <a:ext cx="379142" cy="337499"/>
            <a:chOff x="5575621" y="2902906"/>
            <a:chExt cx="379142" cy="337499"/>
          </a:xfrm>
        </p:grpSpPr>
        <p:sp>
          <p:nvSpPr>
            <p:cNvPr id="13626" name="Google Shape;13626;p33"/>
            <p:cNvSpPr/>
            <p:nvPr/>
          </p:nvSpPr>
          <p:spPr>
            <a:xfrm>
              <a:off x="5735508" y="2908398"/>
              <a:ext cx="213764" cy="178158"/>
            </a:xfrm>
            <a:custGeom>
              <a:rect b="b" l="l" r="r" t="t"/>
              <a:pathLst>
                <a:path extrusionOk="0" h="6845" w="8213">
                  <a:moveTo>
                    <a:pt x="458" y="1"/>
                  </a:moveTo>
                  <a:cubicBezTo>
                    <a:pt x="205" y="1"/>
                    <a:pt x="0" y="205"/>
                    <a:pt x="0" y="458"/>
                  </a:cubicBezTo>
                  <a:lnTo>
                    <a:pt x="0" y="6387"/>
                  </a:lnTo>
                  <a:cubicBezTo>
                    <a:pt x="0" y="6640"/>
                    <a:pt x="205" y="6844"/>
                    <a:pt x="458" y="6844"/>
                  </a:cubicBezTo>
                  <a:lnTo>
                    <a:pt x="7755" y="6844"/>
                  </a:lnTo>
                  <a:cubicBezTo>
                    <a:pt x="8009" y="6844"/>
                    <a:pt x="8213" y="6640"/>
                    <a:pt x="8209" y="6387"/>
                  </a:cubicBezTo>
                  <a:lnTo>
                    <a:pt x="8209" y="458"/>
                  </a:lnTo>
                  <a:cubicBezTo>
                    <a:pt x="8209" y="205"/>
                    <a:pt x="8005" y="1"/>
                    <a:pt x="775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7" name="Google Shape;13627;p33"/>
            <p:cNvSpPr/>
            <p:nvPr/>
          </p:nvSpPr>
          <p:spPr>
            <a:xfrm>
              <a:off x="5788994" y="2944029"/>
              <a:ext cx="106791" cy="106895"/>
            </a:xfrm>
            <a:custGeom>
              <a:rect b="b" l="l" r="r" t="t"/>
              <a:pathLst>
                <a:path extrusionOk="0" h="4107" w="4103">
                  <a:moveTo>
                    <a:pt x="2052" y="1"/>
                  </a:moveTo>
                  <a:cubicBezTo>
                    <a:pt x="919" y="1"/>
                    <a:pt x="0" y="919"/>
                    <a:pt x="0" y="2052"/>
                  </a:cubicBezTo>
                  <a:cubicBezTo>
                    <a:pt x="0" y="3188"/>
                    <a:pt x="919" y="4107"/>
                    <a:pt x="2052" y="4107"/>
                  </a:cubicBezTo>
                  <a:cubicBezTo>
                    <a:pt x="3185" y="4107"/>
                    <a:pt x="4103" y="3188"/>
                    <a:pt x="4103" y="2052"/>
                  </a:cubicBezTo>
                  <a:cubicBezTo>
                    <a:pt x="4103" y="919"/>
                    <a:pt x="3185" y="1"/>
                    <a:pt x="2052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8" name="Google Shape;13628;p33"/>
            <p:cNvSpPr/>
            <p:nvPr/>
          </p:nvSpPr>
          <p:spPr>
            <a:xfrm>
              <a:off x="5812705" y="2967740"/>
              <a:ext cx="59369" cy="59369"/>
            </a:xfrm>
            <a:custGeom>
              <a:rect b="b" l="l" r="r" t="t"/>
              <a:pathLst>
                <a:path extrusionOk="0" h="2281" w="2281">
                  <a:moveTo>
                    <a:pt x="1141" y="1"/>
                  </a:moveTo>
                  <a:cubicBezTo>
                    <a:pt x="511" y="1"/>
                    <a:pt x="1" y="515"/>
                    <a:pt x="1" y="1141"/>
                  </a:cubicBezTo>
                  <a:cubicBezTo>
                    <a:pt x="1" y="1771"/>
                    <a:pt x="511" y="2281"/>
                    <a:pt x="1141" y="2281"/>
                  </a:cubicBezTo>
                  <a:cubicBezTo>
                    <a:pt x="1770" y="2281"/>
                    <a:pt x="2281" y="1771"/>
                    <a:pt x="2281" y="1141"/>
                  </a:cubicBezTo>
                  <a:cubicBezTo>
                    <a:pt x="2281" y="515"/>
                    <a:pt x="1770" y="1"/>
                    <a:pt x="1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9" name="Google Shape;13629;p33"/>
            <p:cNvSpPr/>
            <p:nvPr/>
          </p:nvSpPr>
          <p:spPr>
            <a:xfrm>
              <a:off x="5581295" y="3065734"/>
              <a:ext cx="192239" cy="169179"/>
            </a:xfrm>
            <a:custGeom>
              <a:rect b="b" l="l" r="r" t="t"/>
              <a:pathLst>
                <a:path extrusionOk="0" h="6500" w="7386">
                  <a:moveTo>
                    <a:pt x="7182" y="1"/>
                  </a:moveTo>
                  <a:lnTo>
                    <a:pt x="3551" y="3410"/>
                  </a:lnTo>
                  <a:cubicBezTo>
                    <a:pt x="3466" y="3487"/>
                    <a:pt x="3353" y="3533"/>
                    <a:pt x="3237" y="3533"/>
                  </a:cubicBezTo>
                  <a:lnTo>
                    <a:pt x="3192" y="3533"/>
                  </a:lnTo>
                  <a:cubicBezTo>
                    <a:pt x="2942" y="3533"/>
                    <a:pt x="2738" y="3329"/>
                    <a:pt x="2738" y="3079"/>
                  </a:cubicBezTo>
                  <a:lnTo>
                    <a:pt x="2738" y="2851"/>
                  </a:lnTo>
                  <a:lnTo>
                    <a:pt x="1369" y="2851"/>
                  </a:lnTo>
                  <a:lnTo>
                    <a:pt x="1369" y="3445"/>
                  </a:lnTo>
                  <a:cubicBezTo>
                    <a:pt x="1369" y="3533"/>
                    <a:pt x="1320" y="3614"/>
                    <a:pt x="1242" y="3653"/>
                  </a:cubicBezTo>
                  <a:lnTo>
                    <a:pt x="377" y="4082"/>
                  </a:lnTo>
                  <a:cubicBezTo>
                    <a:pt x="145" y="4198"/>
                    <a:pt x="0" y="4434"/>
                    <a:pt x="0" y="4694"/>
                  </a:cubicBezTo>
                  <a:lnTo>
                    <a:pt x="0" y="6499"/>
                  </a:lnTo>
                  <a:lnTo>
                    <a:pt x="3192" y="6499"/>
                  </a:lnTo>
                  <a:lnTo>
                    <a:pt x="3192" y="5507"/>
                  </a:lnTo>
                  <a:cubicBezTo>
                    <a:pt x="3192" y="5264"/>
                    <a:pt x="3287" y="5032"/>
                    <a:pt x="3459" y="4863"/>
                  </a:cubicBezTo>
                  <a:lnTo>
                    <a:pt x="7227" y="1095"/>
                  </a:lnTo>
                  <a:cubicBezTo>
                    <a:pt x="7340" y="982"/>
                    <a:pt x="7386" y="817"/>
                    <a:pt x="7347" y="662"/>
                  </a:cubicBezTo>
                  <a:lnTo>
                    <a:pt x="718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0" name="Google Shape;13630;p33"/>
            <p:cNvSpPr/>
            <p:nvPr/>
          </p:nvSpPr>
          <p:spPr>
            <a:xfrm>
              <a:off x="5582127" y="3050898"/>
              <a:ext cx="106713" cy="106817"/>
            </a:xfrm>
            <a:custGeom>
              <a:rect b="b" l="l" r="r" t="t"/>
              <a:pathLst>
                <a:path extrusionOk="0" h="4104" w="4100">
                  <a:moveTo>
                    <a:pt x="2048" y="1"/>
                  </a:moveTo>
                  <a:cubicBezTo>
                    <a:pt x="1154" y="1"/>
                    <a:pt x="489" y="718"/>
                    <a:pt x="426" y="1594"/>
                  </a:cubicBezTo>
                  <a:cubicBezTo>
                    <a:pt x="394" y="2059"/>
                    <a:pt x="239" y="2946"/>
                    <a:pt x="46" y="3463"/>
                  </a:cubicBezTo>
                  <a:cubicBezTo>
                    <a:pt x="0" y="3575"/>
                    <a:pt x="53" y="3702"/>
                    <a:pt x="162" y="3751"/>
                  </a:cubicBezTo>
                  <a:cubicBezTo>
                    <a:pt x="542" y="3927"/>
                    <a:pt x="943" y="4043"/>
                    <a:pt x="1355" y="4103"/>
                  </a:cubicBezTo>
                  <a:lnTo>
                    <a:pt x="2744" y="4103"/>
                  </a:lnTo>
                  <a:cubicBezTo>
                    <a:pt x="3156" y="4043"/>
                    <a:pt x="3557" y="3924"/>
                    <a:pt x="3934" y="3751"/>
                  </a:cubicBezTo>
                  <a:cubicBezTo>
                    <a:pt x="4046" y="3702"/>
                    <a:pt x="4099" y="3575"/>
                    <a:pt x="4053" y="3463"/>
                  </a:cubicBezTo>
                  <a:cubicBezTo>
                    <a:pt x="3860" y="2946"/>
                    <a:pt x="3705" y="2059"/>
                    <a:pt x="3670" y="1594"/>
                  </a:cubicBezTo>
                  <a:cubicBezTo>
                    <a:pt x="3606" y="715"/>
                    <a:pt x="2945" y="1"/>
                    <a:pt x="204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1" name="Google Shape;13631;p33"/>
            <p:cNvSpPr/>
            <p:nvPr/>
          </p:nvSpPr>
          <p:spPr>
            <a:xfrm>
              <a:off x="5611148" y="3050898"/>
              <a:ext cx="77692" cy="106817"/>
            </a:xfrm>
            <a:custGeom>
              <a:rect b="b" l="l" r="r" t="t"/>
              <a:pathLst>
                <a:path extrusionOk="0" h="4104" w="2985">
                  <a:moveTo>
                    <a:pt x="929" y="1"/>
                  </a:moveTo>
                  <a:cubicBezTo>
                    <a:pt x="243" y="4"/>
                    <a:pt x="0" y="940"/>
                    <a:pt x="591" y="1288"/>
                  </a:cubicBezTo>
                  <a:cubicBezTo>
                    <a:pt x="609" y="1302"/>
                    <a:pt x="630" y="1313"/>
                    <a:pt x="648" y="1320"/>
                  </a:cubicBezTo>
                  <a:lnTo>
                    <a:pt x="1169" y="4103"/>
                  </a:lnTo>
                  <a:lnTo>
                    <a:pt x="1629" y="4103"/>
                  </a:lnTo>
                  <a:cubicBezTo>
                    <a:pt x="2041" y="4043"/>
                    <a:pt x="2442" y="3924"/>
                    <a:pt x="2822" y="3751"/>
                  </a:cubicBezTo>
                  <a:cubicBezTo>
                    <a:pt x="2931" y="3702"/>
                    <a:pt x="2984" y="3575"/>
                    <a:pt x="2942" y="3463"/>
                  </a:cubicBezTo>
                  <a:cubicBezTo>
                    <a:pt x="2745" y="2946"/>
                    <a:pt x="2590" y="2059"/>
                    <a:pt x="2558" y="1594"/>
                  </a:cubicBezTo>
                  <a:cubicBezTo>
                    <a:pt x="2495" y="715"/>
                    <a:pt x="1830" y="1"/>
                    <a:pt x="93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2" name="Google Shape;13632;p33"/>
            <p:cNvSpPr/>
            <p:nvPr/>
          </p:nvSpPr>
          <p:spPr>
            <a:xfrm>
              <a:off x="5581190" y="3177184"/>
              <a:ext cx="23841" cy="57729"/>
            </a:xfrm>
            <a:custGeom>
              <a:rect b="b" l="l" r="r" t="t"/>
              <a:pathLst>
                <a:path extrusionOk="0" h="2218" w="916">
                  <a:moveTo>
                    <a:pt x="142" y="1"/>
                  </a:moveTo>
                  <a:cubicBezTo>
                    <a:pt x="50" y="120"/>
                    <a:pt x="1" y="264"/>
                    <a:pt x="1" y="412"/>
                  </a:cubicBezTo>
                  <a:lnTo>
                    <a:pt x="1" y="2217"/>
                  </a:lnTo>
                  <a:lnTo>
                    <a:pt x="916" y="2217"/>
                  </a:lnTo>
                  <a:lnTo>
                    <a:pt x="916" y="838"/>
                  </a:lnTo>
                  <a:cubicBezTo>
                    <a:pt x="916" y="701"/>
                    <a:pt x="852" y="571"/>
                    <a:pt x="743" y="483"/>
                  </a:cubicBezTo>
                  <a:lnTo>
                    <a:pt x="142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3" name="Google Shape;13633;p33"/>
            <p:cNvSpPr/>
            <p:nvPr/>
          </p:nvSpPr>
          <p:spPr>
            <a:xfrm>
              <a:off x="5616822" y="3133952"/>
              <a:ext cx="35658" cy="41618"/>
            </a:xfrm>
            <a:custGeom>
              <a:rect b="b" l="l" r="r" t="t"/>
              <a:pathLst>
                <a:path extrusionOk="0" h="1599" w="1370">
                  <a:moveTo>
                    <a:pt x="1" y="1"/>
                  </a:moveTo>
                  <a:lnTo>
                    <a:pt x="1" y="912"/>
                  </a:lnTo>
                  <a:cubicBezTo>
                    <a:pt x="1" y="1292"/>
                    <a:pt x="307" y="1598"/>
                    <a:pt x="687" y="1598"/>
                  </a:cubicBezTo>
                  <a:cubicBezTo>
                    <a:pt x="1063" y="1598"/>
                    <a:pt x="1369" y="1292"/>
                    <a:pt x="1369" y="912"/>
                  </a:cubicBezTo>
                  <a:lnTo>
                    <a:pt x="1369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4" name="Google Shape;13634;p33"/>
            <p:cNvSpPr/>
            <p:nvPr/>
          </p:nvSpPr>
          <p:spPr>
            <a:xfrm>
              <a:off x="5599149" y="3087467"/>
              <a:ext cx="71185" cy="58432"/>
            </a:xfrm>
            <a:custGeom>
              <a:rect b="b" l="l" r="r" t="t"/>
              <a:pathLst>
                <a:path extrusionOk="0" h="2245" w="2735">
                  <a:moveTo>
                    <a:pt x="1050" y="0"/>
                  </a:moveTo>
                  <a:cubicBezTo>
                    <a:pt x="963" y="0"/>
                    <a:pt x="883" y="51"/>
                    <a:pt x="845" y="133"/>
                  </a:cubicBezTo>
                  <a:cubicBezTo>
                    <a:pt x="767" y="288"/>
                    <a:pt x="662" y="429"/>
                    <a:pt x="532" y="545"/>
                  </a:cubicBezTo>
                  <a:cubicBezTo>
                    <a:pt x="482" y="587"/>
                    <a:pt x="430" y="629"/>
                    <a:pt x="373" y="668"/>
                  </a:cubicBezTo>
                  <a:cubicBezTo>
                    <a:pt x="102" y="861"/>
                    <a:pt x="0" y="1227"/>
                    <a:pt x="155" y="1519"/>
                  </a:cubicBezTo>
                  <a:cubicBezTo>
                    <a:pt x="395" y="1966"/>
                    <a:pt x="859" y="2244"/>
                    <a:pt x="1366" y="2244"/>
                  </a:cubicBezTo>
                  <a:cubicBezTo>
                    <a:pt x="2080" y="2244"/>
                    <a:pt x="2675" y="1695"/>
                    <a:pt x="2731" y="981"/>
                  </a:cubicBezTo>
                  <a:cubicBezTo>
                    <a:pt x="2734" y="911"/>
                    <a:pt x="2706" y="844"/>
                    <a:pt x="2653" y="802"/>
                  </a:cubicBezTo>
                  <a:cubicBezTo>
                    <a:pt x="2200" y="422"/>
                    <a:pt x="1672" y="151"/>
                    <a:pt x="1102" y="6"/>
                  </a:cubicBezTo>
                  <a:cubicBezTo>
                    <a:pt x="1084" y="2"/>
                    <a:pt x="1067" y="0"/>
                    <a:pt x="105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5" name="Google Shape;13635;p33"/>
            <p:cNvSpPr/>
            <p:nvPr/>
          </p:nvSpPr>
          <p:spPr>
            <a:xfrm>
              <a:off x="5599436" y="3087467"/>
              <a:ext cx="70795" cy="57885"/>
            </a:xfrm>
            <a:custGeom>
              <a:rect b="b" l="l" r="r" t="t"/>
              <a:pathLst>
                <a:path extrusionOk="0" h="2224" w="2720">
                  <a:moveTo>
                    <a:pt x="1040" y="0"/>
                  </a:moveTo>
                  <a:cubicBezTo>
                    <a:pt x="954" y="0"/>
                    <a:pt x="872" y="50"/>
                    <a:pt x="834" y="130"/>
                  </a:cubicBezTo>
                  <a:cubicBezTo>
                    <a:pt x="781" y="242"/>
                    <a:pt x="711" y="344"/>
                    <a:pt x="626" y="436"/>
                  </a:cubicBezTo>
                  <a:cubicBezTo>
                    <a:pt x="595" y="471"/>
                    <a:pt x="559" y="506"/>
                    <a:pt x="521" y="541"/>
                  </a:cubicBezTo>
                  <a:cubicBezTo>
                    <a:pt x="475" y="584"/>
                    <a:pt x="422" y="626"/>
                    <a:pt x="369" y="661"/>
                  </a:cubicBezTo>
                  <a:cubicBezTo>
                    <a:pt x="56" y="872"/>
                    <a:pt x="0" y="1294"/>
                    <a:pt x="197" y="1604"/>
                  </a:cubicBezTo>
                  <a:cubicBezTo>
                    <a:pt x="408" y="1938"/>
                    <a:pt x="756" y="2163"/>
                    <a:pt x="1147" y="2223"/>
                  </a:cubicBezTo>
                  <a:cubicBezTo>
                    <a:pt x="873" y="2037"/>
                    <a:pt x="669" y="1787"/>
                    <a:pt x="669" y="1329"/>
                  </a:cubicBezTo>
                  <a:lnTo>
                    <a:pt x="669" y="1154"/>
                  </a:lnTo>
                  <a:cubicBezTo>
                    <a:pt x="721" y="1115"/>
                    <a:pt x="774" y="1076"/>
                    <a:pt x="827" y="1030"/>
                  </a:cubicBezTo>
                  <a:cubicBezTo>
                    <a:pt x="954" y="918"/>
                    <a:pt x="1063" y="788"/>
                    <a:pt x="1151" y="647"/>
                  </a:cubicBezTo>
                  <a:cubicBezTo>
                    <a:pt x="1587" y="781"/>
                    <a:pt x="1991" y="1002"/>
                    <a:pt x="2340" y="1294"/>
                  </a:cubicBezTo>
                  <a:cubicBezTo>
                    <a:pt x="2382" y="1329"/>
                    <a:pt x="2442" y="1386"/>
                    <a:pt x="2569" y="1502"/>
                  </a:cubicBezTo>
                  <a:cubicBezTo>
                    <a:pt x="2649" y="1375"/>
                    <a:pt x="2706" y="1129"/>
                    <a:pt x="2716" y="981"/>
                  </a:cubicBezTo>
                  <a:cubicBezTo>
                    <a:pt x="2720" y="911"/>
                    <a:pt x="2692" y="844"/>
                    <a:pt x="2642" y="802"/>
                  </a:cubicBezTo>
                  <a:cubicBezTo>
                    <a:pt x="2189" y="422"/>
                    <a:pt x="1661" y="151"/>
                    <a:pt x="1091" y="6"/>
                  </a:cubicBezTo>
                  <a:cubicBezTo>
                    <a:pt x="1074" y="2"/>
                    <a:pt x="1057" y="0"/>
                    <a:pt x="1040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6" name="Google Shape;13636;p33"/>
            <p:cNvSpPr/>
            <p:nvPr/>
          </p:nvSpPr>
          <p:spPr>
            <a:xfrm>
              <a:off x="5746777" y="3065734"/>
              <a:ext cx="26756" cy="35658"/>
            </a:xfrm>
            <a:custGeom>
              <a:rect b="b" l="l" r="r" t="t"/>
              <a:pathLst>
                <a:path extrusionOk="0" h="1370" w="1028">
                  <a:moveTo>
                    <a:pt x="824" y="1"/>
                  </a:moveTo>
                  <a:lnTo>
                    <a:pt x="0" y="775"/>
                  </a:lnTo>
                  <a:lnTo>
                    <a:pt x="595" y="1369"/>
                  </a:lnTo>
                  <a:lnTo>
                    <a:pt x="869" y="1095"/>
                  </a:lnTo>
                  <a:cubicBezTo>
                    <a:pt x="982" y="982"/>
                    <a:pt x="1028" y="817"/>
                    <a:pt x="989" y="662"/>
                  </a:cubicBezTo>
                  <a:lnTo>
                    <a:pt x="824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7" name="Google Shape;13637;p33"/>
            <p:cNvSpPr/>
            <p:nvPr/>
          </p:nvSpPr>
          <p:spPr>
            <a:xfrm>
              <a:off x="5599436" y="3195143"/>
              <a:ext cx="11088" cy="45262"/>
            </a:xfrm>
            <a:custGeom>
              <a:rect b="b" l="l" r="r" t="t"/>
              <a:pathLst>
                <a:path extrusionOk="0" h="1739" w="426">
                  <a:moveTo>
                    <a:pt x="215" y="0"/>
                  </a:moveTo>
                  <a:cubicBezTo>
                    <a:pt x="95" y="0"/>
                    <a:pt x="0" y="95"/>
                    <a:pt x="0" y="211"/>
                  </a:cubicBezTo>
                  <a:lnTo>
                    <a:pt x="0" y="1527"/>
                  </a:lnTo>
                  <a:cubicBezTo>
                    <a:pt x="0" y="1643"/>
                    <a:pt x="95" y="1738"/>
                    <a:pt x="211" y="1738"/>
                  </a:cubicBezTo>
                  <a:cubicBezTo>
                    <a:pt x="331" y="1738"/>
                    <a:pt x="426" y="1643"/>
                    <a:pt x="426" y="1527"/>
                  </a:cubicBezTo>
                  <a:lnTo>
                    <a:pt x="426" y="211"/>
                  </a:lnTo>
                  <a:cubicBezTo>
                    <a:pt x="426" y="95"/>
                    <a:pt x="331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8" name="Google Shape;13638;p33"/>
            <p:cNvSpPr/>
            <p:nvPr/>
          </p:nvSpPr>
          <p:spPr>
            <a:xfrm>
              <a:off x="5575621" y="3045302"/>
              <a:ext cx="204706" cy="195102"/>
            </a:xfrm>
            <a:custGeom>
              <a:rect b="b" l="l" r="r" t="t"/>
              <a:pathLst>
                <a:path extrusionOk="0" h="7496" w="7865">
                  <a:moveTo>
                    <a:pt x="7280" y="1180"/>
                  </a:moveTo>
                  <a:lnTo>
                    <a:pt x="7357" y="1500"/>
                  </a:lnTo>
                  <a:cubicBezTo>
                    <a:pt x="7378" y="1584"/>
                    <a:pt x="7354" y="1669"/>
                    <a:pt x="7294" y="1732"/>
                  </a:cubicBezTo>
                  <a:lnTo>
                    <a:pt x="7171" y="1852"/>
                  </a:lnTo>
                  <a:lnTo>
                    <a:pt x="6879" y="1560"/>
                  </a:lnTo>
                  <a:lnTo>
                    <a:pt x="7280" y="1180"/>
                  </a:lnTo>
                  <a:close/>
                  <a:moveTo>
                    <a:pt x="2268" y="428"/>
                  </a:moveTo>
                  <a:cubicBezTo>
                    <a:pt x="2614" y="428"/>
                    <a:pt x="2961" y="562"/>
                    <a:pt x="3223" y="831"/>
                  </a:cubicBezTo>
                  <a:cubicBezTo>
                    <a:pt x="3476" y="1102"/>
                    <a:pt x="3631" y="1454"/>
                    <a:pt x="3652" y="1827"/>
                  </a:cubicBezTo>
                  <a:cubicBezTo>
                    <a:pt x="3663" y="1961"/>
                    <a:pt x="3684" y="2137"/>
                    <a:pt x="3712" y="2334"/>
                  </a:cubicBezTo>
                  <a:cubicBezTo>
                    <a:pt x="3484" y="1943"/>
                    <a:pt x="3111" y="1655"/>
                    <a:pt x="2618" y="1496"/>
                  </a:cubicBezTo>
                  <a:cubicBezTo>
                    <a:pt x="2358" y="1412"/>
                    <a:pt x="2083" y="1370"/>
                    <a:pt x="1809" y="1370"/>
                  </a:cubicBezTo>
                  <a:cubicBezTo>
                    <a:pt x="1752" y="1370"/>
                    <a:pt x="1700" y="1394"/>
                    <a:pt x="1661" y="1433"/>
                  </a:cubicBezTo>
                  <a:lnTo>
                    <a:pt x="1274" y="1831"/>
                  </a:lnTo>
                  <a:cubicBezTo>
                    <a:pt x="1124" y="1989"/>
                    <a:pt x="1268" y="2198"/>
                    <a:pt x="1432" y="2198"/>
                  </a:cubicBezTo>
                  <a:cubicBezTo>
                    <a:pt x="1484" y="2198"/>
                    <a:pt x="1537" y="2178"/>
                    <a:pt x="1584" y="2130"/>
                  </a:cubicBezTo>
                  <a:lnTo>
                    <a:pt x="1904" y="1795"/>
                  </a:lnTo>
                  <a:cubicBezTo>
                    <a:pt x="2178" y="1809"/>
                    <a:pt x="3065" y="1911"/>
                    <a:pt x="3410" y="2671"/>
                  </a:cubicBezTo>
                  <a:cubicBezTo>
                    <a:pt x="3323" y="3240"/>
                    <a:pt x="2832" y="3649"/>
                    <a:pt x="2267" y="3649"/>
                  </a:cubicBezTo>
                  <a:cubicBezTo>
                    <a:pt x="2238" y="3649"/>
                    <a:pt x="2208" y="3648"/>
                    <a:pt x="2178" y="3646"/>
                  </a:cubicBezTo>
                  <a:cubicBezTo>
                    <a:pt x="1576" y="3600"/>
                    <a:pt x="1112" y="3097"/>
                    <a:pt x="1116" y="2492"/>
                  </a:cubicBezTo>
                  <a:cubicBezTo>
                    <a:pt x="1116" y="2372"/>
                    <a:pt x="1016" y="2279"/>
                    <a:pt x="904" y="2279"/>
                  </a:cubicBezTo>
                  <a:cubicBezTo>
                    <a:pt x="881" y="2279"/>
                    <a:pt x="857" y="2283"/>
                    <a:pt x="834" y="2291"/>
                  </a:cubicBezTo>
                  <a:cubicBezTo>
                    <a:pt x="859" y="2112"/>
                    <a:pt x="876" y="1950"/>
                    <a:pt x="887" y="1824"/>
                  </a:cubicBezTo>
                  <a:cubicBezTo>
                    <a:pt x="908" y="1454"/>
                    <a:pt x="1059" y="1102"/>
                    <a:pt x="1316" y="831"/>
                  </a:cubicBezTo>
                  <a:cubicBezTo>
                    <a:pt x="1576" y="562"/>
                    <a:pt x="1922" y="428"/>
                    <a:pt x="2268" y="428"/>
                  </a:cubicBezTo>
                  <a:close/>
                  <a:moveTo>
                    <a:pt x="732" y="2869"/>
                  </a:moveTo>
                  <a:cubicBezTo>
                    <a:pt x="824" y="3245"/>
                    <a:pt x="1052" y="3576"/>
                    <a:pt x="1372" y="3797"/>
                  </a:cubicBezTo>
                  <a:lnTo>
                    <a:pt x="1372" y="4033"/>
                  </a:lnTo>
                  <a:cubicBezTo>
                    <a:pt x="1073" y="3984"/>
                    <a:pt x="781" y="3896"/>
                    <a:pt x="503" y="3773"/>
                  </a:cubicBezTo>
                  <a:cubicBezTo>
                    <a:pt x="489" y="3769"/>
                    <a:pt x="493" y="3755"/>
                    <a:pt x="496" y="3752"/>
                  </a:cubicBezTo>
                  <a:cubicBezTo>
                    <a:pt x="595" y="3463"/>
                    <a:pt x="676" y="3168"/>
                    <a:pt x="732" y="2869"/>
                  </a:cubicBezTo>
                  <a:close/>
                  <a:moveTo>
                    <a:pt x="3807" y="2872"/>
                  </a:moveTo>
                  <a:cubicBezTo>
                    <a:pt x="3860" y="3143"/>
                    <a:pt x="3930" y="3410"/>
                    <a:pt x="4015" y="3674"/>
                  </a:cubicBezTo>
                  <a:lnTo>
                    <a:pt x="3624" y="4040"/>
                  </a:lnTo>
                  <a:cubicBezTo>
                    <a:pt x="3579" y="4082"/>
                    <a:pt x="3519" y="4107"/>
                    <a:pt x="3455" y="4107"/>
                  </a:cubicBezTo>
                  <a:lnTo>
                    <a:pt x="3413" y="4107"/>
                  </a:lnTo>
                  <a:cubicBezTo>
                    <a:pt x="3276" y="4107"/>
                    <a:pt x="3170" y="3998"/>
                    <a:pt x="3170" y="3864"/>
                  </a:cubicBezTo>
                  <a:lnTo>
                    <a:pt x="3170" y="3801"/>
                  </a:lnTo>
                  <a:cubicBezTo>
                    <a:pt x="3491" y="3579"/>
                    <a:pt x="3716" y="3249"/>
                    <a:pt x="3807" y="2872"/>
                  </a:cubicBezTo>
                  <a:close/>
                  <a:moveTo>
                    <a:pt x="2755" y="3998"/>
                  </a:moveTo>
                  <a:cubicBezTo>
                    <a:pt x="2780" y="4118"/>
                    <a:pt x="2836" y="4227"/>
                    <a:pt x="2917" y="4315"/>
                  </a:cubicBezTo>
                  <a:lnTo>
                    <a:pt x="2593" y="4631"/>
                  </a:lnTo>
                  <a:cubicBezTo>
                    <a:pt x="2502" y="4717"/>
                    <a:pt x="2385" y="4761"/>
                    <a:pt x="2268" y="4761"/>
                  </a:cubicBezTo>
                  <a:cubicBezTo>
                    <a:pt x="2152" y="4761"/>
                    <a:pt x="2036" y="4717"/>
                    <a:pt x="1946" y="4631"/>
                  </a:cubicBezTo>
                  <a:lnTo>
                    <a:pt x="1745" y="4441"/>
                  </a:lnTo>
                  <a:cubicBezTo>
                    <a:pt x="1781" y="4378"/>
                    <a:pt x="1798" y="4308"/>
                    <a:pt x="1798" y="4234"/>
                  </a:cubicBezTo>
                  <a:lnTo>
                    <a:pt x="1798" y="4005"/>
                  </a:lnTo>
                  <a:cubicBezTo>
                    <a:pt x="1952" y="4052"/>
                    <a:pt x="2110" y="4075"/>
                    <a:pt x="2268" y="4075"/>
                  </a:cubicBezTo>
                  <a:cubicBezTo>
                    <a:pt x="2432" y="4075"/>
                    <a:pt x="2596" y="4050"/>
                    <a:pt x="2755" y="3998"/>
                  </a:cubicBezTo>
                  <a:close/>
                  <a:moveTo>
                    <a:pt x="2270" y="1"/>
                  </a:moveTo>
                  <a:cubicBezTo>
                    <a:pt x="1309" y="1"/>
                    <a:pt x="532" y="772"/>
                    <a:pt x="461" y="1795"/>
                  </a:cubicBezTo>
                  <a:cubicBezTo>
                    <a:pt x="429" y="2214"/>
                    <a:pt x="285" y="3097"/>
                    <a:pt x="95" y="3604"/>
                  </a:cubicBezTo>
                  <a:cubicBezTo>
                    <a:pt x="11" y="3818"/>
                    <a:pt x="113" y="4065"/>
                    <a:pt x="324" y="4160"/>
                  </a:cubicBezTo>
                  <a:cubicBezTo>
                    <a:pt x="556" y="4265"/>
                    <a:pt x="799" y="4346"/>
                    <a:pt x="1049" y="4403"/>
                  </a:cubicBezTo>
                  <a:lnTo>
                    <a:pt x="500" y="4677"/>
                  </a:lnTo>
                  <a:cubicBezTo>
                    <a:pt x="194" y="4828"/>
                    <a:pt x="0" y="5138"/>
                    <a:pt x="4" y="5479"/>
                  </a:cubicBezTo>
                  <a:lnTo>
                    <a:pt x="4" y="7284"/>
                  </a:lnTo>
                  <a:cubicBezTo>
                    <a:pt x="4" y="7400"/>
                    <a:pt x="99" y="7495"/>
                    <a:pt x="215" y="7495"/>
                  </a:cubicBezTo>
                  <a:cubicBezTo>
                    <a:pt x="334" y="7495"/>
                    <a:pt x="429" y="7400"/>
                    <a:pt x="429" y="7284"/>
                  </a:cubicBezTo>
                  <a:lnTo>
                    <a:pt x="429" y="5479"/>
                  </a:lnTo>
                  <a:cubicBezTo>
                    <a:pt x="429" y="5300"/>
                    <a:pt x="528" y="5138"/>
                    <a:pt x="690" y="5061"/>
                  </a:cubicBezTo>
                  <a:lnTo>
                    <a:pt x="1401" y="4702"/>
                  </a:lnTo>
                  <a:lnTo>
                    <a:pt x="1650" y="4937"/>
                  </a:lnTo>
                  <a:cubicBezTo>
                    <a:pt x="1823" y="5103"/>
                    <a:pt x="2045" y="5185"/>
                    <a:pt x="2268" y="5185"/>
                  </a:cubicBezTo>
                  <a:cubicBezTo>
                    <a:pt x="2491" y="5185"/>
                    <a:pt x="2715" y="5103"/>
                    <a:pt x="2889" y="4937"/>
                  </a:cubicBezTo>
                  <a:lnTo>
                    <a:pt x="3311" y="4526"/>
                  </a:lnTo>
                  <a:cubicBezTo>
                    <a:pt x="3343" y="4533"/>
                    <a:pt x="3378" y="4533"/>
                    <a:pt x="3410" y="4533"/>
                  </a:cubicBezTo>
                  <a:lnTo>
                    <a:pt x="3452" y="4533"/>
                  </a:lnTo>
                  <a:cubicBezTo>
                    <a:pt x="3624" y="4533"/>
                    <a:pt x="3790" y="4469"/>
                    <a:pt x="3913" y="4350"/>
                  </a:cubicBezTo>
                  <a:lnTo>
                    <a:pt x="6566" y="1852"/>
                  </a:lnTo>
                  <a:lnTo>
                    <a:pt x="6868" y="2154"/>
                  </a:lnTo>
                  <a:lnTo>
                    <a:pt x="3526" y="5497"/>
                  </a:lnTo>
                  <a:cubicBezTo>
                    <a:pt x="3311" y="5708"/>
                    <a:pt x="3195" y="5993"/>
                    <a:pt x="3195" y="6292"/>
                  </a:cubicBezTo>
                  <a:lnTo>
                    <a:pt x="3195" y="7284"/>
                  </a:lnTo>
                  <a:cubicBezTo>
                    <a:pt x="3195" y="7400"/>
                    <a:pt x="3290" y="7495"/>
                    <a:pt x="3410" y="7495"/>
                  </a:cubicBezTo>
                  <a:cubicBezTo>
                    <a:pt x="3526" y="7495"/>
                    <a:pt x="3621" y="7400"/>
                    <a:pt x="3621" y="7284"/>
                  </a:cubicBezTo>
                  <a:lnTo>
                    <a:pt x="3621" y="6292"/>
                  </a:lnTo>
                  <a:cubicBezTo>
                    <a:pt x="3621" y="6109"/>
                    <a:pt x="3695" y="5930"/>
                    <a:pt x="3825" y="5799"/>
                  </a:cubicBezTo>
                  <a:lnTo>
                    <a:pt x="7597" y="2031"/>
                  </a:lnTo>
                  <a:cubicBezTo>
                    <a:pt x="7762" y="1862"/>
                    <a:pt x="7829" y="1623"/>
                    <a:pt x="7773" y="1394"/>
                  </a:cubicBezTo>
                  <a:lnTo>
                    <a:pt x="7632" y="845"/>
                  </a:lnTo>
                  <a:lnTo>
                    <a:pt x="7773" y="712"/>
                  </a:lnTo>
                  <a:cubicBezTo>
                    <a:pt x="7857" y="631"/>
                    <a:pt x="7864" y="497"/>
                    <a:pt x="7783" y="409"/>
                  </a:cubicBezTo>
                  <a:cubicBezTo>
                    <a:pt x="7741" y="366"/>
                    <a:pt x="7685" y="344"/>
                    <a:pt x="7628" y="344"/>
                  </a:cubicBezTo>
                  <a:cubicBezTo>
                    <a:pt x="7575" y="344"/>
                    <a:pt x="7521" y="363"/>
                    <a:pt x="7481" y="402"/>
                  </a:cubicBezTo>
                  <a:lnTo>
                    <a:pt x="4360" y="3347"/>
                  </a:lnTo>
                  <a:cubicBezTo>
                    <a:pt x="4219" y="2837"/>
                    <a:pt x="4124" y="2320"/>
                    <a:pt x="4078" y="1795"/>
                  </a:cubicBezTo>
                  <a:cubicBezTo>
                    <a:pt x="4004" y="772"/>
                    <a:pt x="3227" y="1"/>
                    <a:pt x="2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9" name="Google Shape;13639;p33"/>
            <p:cNvSpPr/>
            <p:nvPr/>
          </p:nvSpPr>
          <p:spPr>
            <a:xfrm>
              <a:off x="5730016" y="2902906"/>
              <a:ext cx="224747" cy="189142"/>
            </a:xfrm>
            <a:custGeom>
              <a:rect b="b" l="l" r="r" t="t"/>
              <a:pathLst>
                <a:path extrusionOk="0" h="7267" w="8635">
                  <a:moveTo>
                    <a:pt x="669" y="1"/>
                  </a:moveTo>
                  <a:cubicBezTo>
                    <a:pt x="299" y="1"/>
                    <a:pt x="0" y="300"/>
                    <a:pt x="0" y="669"/>
                  </a:cubicBezTo>
                  <a:lnTo>
                    <a:pt x="0" y="6200"/>
                  </a:lnTo>
                  <a:cubicBezTo>
                    <a:pt x="0" y="6316"/>
                    <a:pt x="95" y="6411"/>
                    <a:pt x="211" y="6411"/>
                  </a:cubicBezTo>
                  <a:cubicBezTo>
                    <a:pt x="331" y="6411"/>
                    <a:pt x="426" y="6316"/>
                    <a:pt x="426" y="6200"/>
                  </a:cubicBezTo>
                  <a:lnTo>
                    <a:pt x="426" y="669"/>
                  </a:lnTo>
                  <a:cubicBezTo>
                    <a:pt x="426" y="536"/>
                    <a:pt x="535" y="427"/>
                    <a:pt x="669" y="427"/>
                  </a:cubicBezTo>
                  <a:lnTo>
                    <a:pt x="7966" y="427"/>
                  </a:lnTo>
                  <a:cubicBezTo>
                    <a:pt x="8100" y="427"/>
                    <a:pt x="8209" y="536"/>
                    <a:pt x="8209" y="669"/>
                  </a:cubicBezTo>
                  <a:lnTo>
                    <a:pt x="8209" y="6598"/>
                  </a:lnTo>
                  <a:cubicBezTo>
                    <a:pt x="8209" y="6732"/>
                    <a:pt x="8100" y="6841"/>
                    <a:pt x="7966" y="6841"/>
                  </a:cubicBezTo>
                  <a:lnTo>
                    <a:pt x="2576" y="6841"/>
                  </a:lnTo>
                  <a:cubicBezTo>
                    <a:pt x="2291" y="6841"/>
                    <a:pt x="2291" y="7266"/>
                    <a:pt x="2576" y="7266"/>
                  </a:cubicBezTo>
                  <a:lnTo>
                    <a:pt x="7966" y="7266"/>
                  </a:lnTo>
                  <a:cubicBezTo>
                    <a:pt x="8336" y="7266"/>
                    <a:pt x="8635" y="6967"/>
                    <a:pt x="8635" y="6598"/>
                  </a:cubicBezTo>
                  <a:lnTo>
                    <a:pt x="8635" y="669"/>
                  </a:lnTo>
                  <a:cubicBezTo>
                    <a:pt x="8635" y="300"/>
                    <a:pt x="8336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0" name="Google Shape;13640;p33"/>
            <p:cNvSpPr/>
            <p:nvPr/>
          </p:nvSpPr>
          <p:spPr>
            <a:xfrm>
              <a:off x="5777438" y="2926539"/>
              <a:ext cx="138206" cy="130007"/>
            </a:xfrm>
            <a:custGeom>
              <a:rect b="b" l="l" r="r" t="t"/>
              <a:pathLst>
                <a:path extrusionOk="0" h="4995" w="5310">
                  <a:moveTo>
                    <a:pt x="2491" y="886"/>
                  </a:moveTo>
                  <a:cubicBezTo>
                    <a:pt x="2895" y="886"/>
                    <a:pt x="3299" y="1019"/>
                    <a:pt x="3636" y="1285"/>
                  </a:cubicBezTo>
                  <a:lnTo>
                    <a:pt x="2344" y="2576"/>
                  </a:lnTo>
                  <a:cubicBezTo>
                    <a:pt x="2191" y="2730"/>
                    <a:pt x="2330" y="2943"/>
                    <a:pt x="2495" y="2943"/>
                  </a:cubicBezTo>
                  <a:cubicBezTo>
                    <a:pt x="2546" y="2943"/>
                    <a:pt x="2599" y="2923"/>
                    <a:pt x="2647" y="2875"/>
                  </a:cubicBezTo>
                  <a:lnTo>
                    <a:pt x="3284" y="2238"/>
                  </a:lnTo>
                  <a:cubicBezTo>
                    <a:pt x="3375" y="2386"/>
                    <a:pt x="3421" y="2555"/>
                    <a:pt x="3421" y="2724"/>
                  </a:cubicBezTo>
                  <a:cubicBezTo>
                    <a:pt x="3421" y="3284"/>
                    <a:pt x="2963" y="3655"/>
                    <a:pt x="2487" y="3655"/>
                  </a:cubicBezTo>
                  <a:cubicBezTo>
                    <a:pt x="2260" y="3655"/>
                    <a:pt x="2029" y="3570"/>
                    <a:pt x="1841" y="3382"/>
                  </a:cubicBezTo>
                  <a:cubicBezTo>
                    <a:pt x="1257" y="2798"/>
                    <a:pt x="1669" y="1798"/>
                    <a:pt x="2496" y="1798"/>
                  </a:cubicBezTo>
                  <a:cubicBezTo>
                    <a:pt x="2612" y="1798"/>
                    <a:pt x="2707" y="1703"/>
                    <a:pt x="2707" y="1584"/>
                  </a:cubicBezTo>
                  <a:cubicBezTo>
                    <a:pt x="2707" y="1468"/>
                    <a:pt x="2612" y="1373"/>
                    <a:pt x="2496" y="1373"/>
                  </a:cubicBezTo>
                  <a:cubicBezTo>
                    <a:pt x="1869" y="1373"/>
                    <a:pt x="1324" y="1802"/>
                    <a:pt x="1180" y="2411"/>
                  </a:cubicBezTo>
                  <a:cubicBezTo>
                    <a:pt x="1032" y="3019"/>
                    <a:pt x="1320" y="3646"/>
                    <a:pt x="1880" y="3931"/>
                  </a:cubicBezTo>
                  <a:cubicBezTo>
                    <a:pt x="2075" y="4031"/>
                    <a:pt x="2286" y="4079"/>
                    <a:pt x="2495" y="4079"/>
                  </a:cubicBezTo>
                  <a:cubicBezTo>
                    <a:pt x="2880" y="4079"/>
                    <a:pt x="3258" y="3915"/>
                    <a:pt x="3523" y="3607"/>
                  </a:cubicBezTo>
                  <a:cubicBezTo>
                    <a:pt x="3931" y="3132"/>
                    <a:pt x="3959" y="2439"/>
                    <a:pt x="3590" y="1932"/>
                  </a:cubicBezTo>
                  <a:lnTo>
                    <a:pt x="3938" y="1587"/>
                  </a:lnTo>
                  <a:cubicBezTo>
                    <a:pt x="4195" y="1911"/>
                    <a:pt x="4336" y="2312"/>
                    <a:pt x="4336" y="2727"/>
                  </a:cubicBezTo>
                  <a:cubicBezTo>
                    <a:pt x="4336" y="3586"/>
                    <a:pt x="3741" y="4332"/>
                    <a:pt x="2907" y="4522"/>
                  </a:cubicBezTo>
                  <a:cubicBezTo>
                    <a:pt x="2769" y="4554"/>
                    <a:pt x="2630" y="4569"/>
                    <a:pt x="2492" y="4569"/>
                  </a:cubicBezTo>
                  <a:cubicBezTo>
                    <a:pt x="1799" y="4569"/>
                    <a:pt x="1149" y="4176"/>
                    <a:pt x="835" y="3533"/>
                  </a:cubicBezTo>
                  <a:cubicBezTo>
                    <a:pt x="462" y="2759"/>
                    <a:pt x="669" y="1830"/>
                    <a:pt x="1338" y="1292"/>
                  </a:cubicBezTo>
                  <a:cubicBezTo>
                    <a:pt x="1676" y="1021"/>
                    <a:pt x="2083" y="886"/>
                    <a:pt x="2491" y="886"/>
                  </a:cubicBezTo>
                  <a:close/>
                  <a:moveTo>
                    <a:pt x="5002" y="1"/>
                  </a:moveTo>
                  <a:cubicBezTo>
                    <a:pt x="4952" y="1"/>
                    <a:pt x="4900" y="21"/>
                    <a:pt x="4853" y="67"/>
                  </a:cubicBezTo>
                  <a:lnTo>
                    <a:pt x="4533" y="388"/>
                  </a:lnTo>
                  <a:lnTo>
                    <a:pt x="4533" y="219"/>
                  </a:lnTo>
                  <a:cubicBezTo>
                    <a:pt x="4533" y="99"/>
                    <a:pt x="4438" y="4"/>
                    <a:pt x="4318" y="4"/>
                  </a:cubicBezTo>
                  <a:cubicBezTo>
                    <a:pt x="4202" y="4"/>
                    <a:pt x="4107" y="99"/>
                    <a:pt x="4107" y="219"/>
                  </a:cubicBezTo>
                  <a:lnTo>
                    <a:pt x="4107" y="813"/>
                  </a:lnTo>
                  <a:lnTo>
                    <a:pt x="3938" y="979"/>
                  </a:lnTo>
                  <a:cubicBezTo>
                    <a:pt x="3517" y="630"/>
                    <a:pt x="3005" y="460"/>
                    <a:pt x="2495" y="460"/>
                  </a:cubicBezTo>
                  <a:cubicBezTo>
                    <a:pt x="1877" y="460"/>
                    <a:pt x="1263" y="711"/>
                    <a:pt x="817" y="1200"/>
                  </a:cubicBezTo>
                  <a:cubicBezTo>
                    <a:pt x="1" y="2098"/>
                    <a:pt x="33" y="3473"/>
                    <a:pt x="891" y="4332"/>
                  </a:cubicBezTo>
                  <a:cubicBezTo>
                    <a:pt x="1332" y="4773"/>
                    <a:pt x="1913" y="4995"/>
                    <a:pt x="2494" y="4995"/>
                  </a:cubicBezTo>
                  <a:cubicBezTo>
                    <a:pt x="3040" y="4995"/>
                    <a:pt x="3586" y="4799"/>
                    <a:pt x="4019" y="4406"/>
                  </a:cubicBezTo>
                  <a:cubicBezTo>
                    <a:pt x="4916" y="3589"/>
                    <a:pt x="5011" y="2214"/>
                    <a:pt x="4241" y="1281"/>
                  </a:cubicBezTo>
                  <a:lnTo>
                    <a:pt x="4406" y="1116"/>
                  </a:lnTo>
                  <a:lnTo>
                    <a:pt x="5004" y="1116"/>
                  </a:lnTo>
                  <a:cubicBezTo>
                    <a:pt x="5120" y="1116"/>
                    <a:pt x="5215" y="1017"/>
                    <a:pt x="5215" y="901"/>
                  </a:cubicBezTo>
                  <a:cubicBezTo>
                    <a:pt x="5215" y="785"/>
                    <a:pt x="5120" y="687"/>
                    <a:pt x="5004" y="687"/>
                  </a:cubicBezTo>
                  <a:lnTo>
                    <a:pt x="4835" y="687"/>
                  </a:lnTo>
                  <a:lnTo>
                    <a:pt x="5156" y="366"/>
                  </a:lnTo>
                  <a:cubicBezTo>
                    <a:pt x="5309" y="213"/>
                    <a:pt x="5167" y="1"/>
                    <a:pt x="50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41" name="Google Shape;13641;p33"/>
          <p:cNvGrpSpPr/>
          <p:nvPr/>
        </p:nvGrpSpPr>
        <p:grpSpPr>
          <a:xfrm>
            <a:off x="7540306" y="1997409"/>
            <a:ext cx="265611" cy="319800"/>
            <a:chOff x="7540306" y="1997409"/>
            <a:chExt cx="265611" cy="319800"/>
          </a:xfrm>
        </p:grpSpPr>
        <p:sp>
          <p:nvSpPr>
            <p:cNvPr id="13642" name="Google Shape;13642;p33"/>
            <p:cNvSpPr/>
            <p:nvPr/>
          </p:nvSpPr>
          <p:spPr>
            <a:xfrm>
              <a:off x="7663026" y="2178717"/>
              <a:ext cx="20354" cy="92424"/>
            </a:xfrm>
            <a:custGeom>
              <a:rect b="b" l="l" r="r" t="t"/>
              <a:pathLst>
                <a:path extrusionOk="0" h="3551" w="782">
                  <a:moveTo>
                    <a:pt x="0" y="1"/>
                  </a:moveTo>
                  <a:lnTo>
                    <a:pt x="0" y="3551"/>
                  </a:lnTo>
                  <a:lnTo>
                    <a:pt x="782" y="3551"/>
                  </a:lnTo>
                  <a:lnTo>
                    <a:pt x="78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3" name="Google Shape;13643;p33"/>
            <p:cNvSpPr/>
            <p:nvPr/>
          </p:nvSpPr>
          <p:spPr>
            <a:xfrm>
              <a:off x="7598374" y="2012323"/>
              <a:ext cx="149580" cy="182739"/>
            </a:xfrm>
            <a:custGeom>
              <a:rect b="b" l="l" r="r" t="t"/>
              <a:pathLst>
                <a:path extrusionOk="0" h="7021" w="5747">
                  <a:moveTo>
                    <a:pt x="5746" y="1"/>
                  </a:moveTo>
                  <a:lnTo>
                    <a:pt x="0" y="4"/>
                  </a:lnTo>
                  <a:lnTo>
                    <a:pt x="0" y="2305"/>
                  </a:lnTo>
                  <a:cubicBezTo>
                    <a:pt x="0" y="3941"/>
                    <a:pt x="778" y="5475"/>
                    <a:pt x="2094" y="6447"/>
                  </a:cubicBezTo>
                  <a:lnTo>
                    <a:pt x="2875" y="7020"/>
                  </a:lnTo>
                  <a:lnTo>
                    <a:pt x="3653" y="6447"/>
                  </a:lnTo>
                  <a:cubicBezTo>
                    <a:pt x="4969" y="5475"/>
                    <a:pt x="5746" y="3941"/>
                    <a:pt x="5746" y="2305"/>
                  </a:cubicBezTo>
                  <a:lnTo>
                    <a:pt x="5746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4" name="Google Shape;13644;p33"/>
            <p:cNvSpPr/>
            <p:nvPr/>
          </p:nvSpPr>
          <p:spPr>
            <a:xfrm>
              <a:off x="7658992" y="2012323"/>
              <a:ext cx="88962" cy="182817"/>
            </a:xfrm>
            <a:custGeom>
              <a:rect b="b" l="l" r="r" t="t"/>
              <a:pathLst>
                <a:path extrusionOk="0" h="7024" w="3418">
                  <a:moveTo>
                    <a:pt x="3417" y="1"/>
                  </a:moveTo>
                  <a:lnTo>
                    <a:pt x="2330" y="4"/>
                  </a:lnTo>
                  <a:lnTo>
                    <a:pt x="2330" y="2305"/>
                  </a:lnTo>
                  <a:cubicBezTo>
                    <a:pt x="2330" y="3941"/>
                    <a:pt x="1552" y="5475"/>
                    <a:pt x="240" y="6447"/>
                  </a:cubicBezTo>
                  <a:lnTo>
                    <a:pt x="1" y="6623"/>
                  </a:lnTo>
                  <a:lnTo>
                    <a:pt x="546" y="7024"/>
                  </a:lnTo>
                  <a:lnTo>
                    <a:pt x="1324" y="6447"/>
                  </a:lnTo>
                  <a:cubicBezTo>
                    <a:pt x="2640" y="5479"/>
                    <a:pt x="3417" y="3941"/>
                    <a:pt x="3417" y="2305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5" name="Google Shape;13645;p33"/>
            <p:cNvSpPr/>
            <p:nvPr/>
          </p:nvSpPr>
          <p:spPr>
            <a:xfrm>
              <a:off x="7588666" y="2002068"/>
              <a:ext cx="168997" cy="20640"/>
            </a:xfrm>
            <a:custGeom>
              <a:rect b="b" l="l" r="r" t="t"/>
              <a:pathLst>
                <a:path extrusionOk="0" h="793" w="6493">
                  <a:moveTo>
                    <a:pt x="162" y="1"/>
                  </a:moveTo>
                  <a:cubicBezTo>
                    <a:pt x="71" y="1"/>
                    <a:pt x="0" y="75"/>
                    <a:pt x="0" y="166"/>
                  </a:cubicBezTo>
                  <a:lnTo>
                    <a:pt x="0" y="631"/>
                  </a:lnTo>
                  <a:cubicBezTo>
                    <a:pt x="0" y="718"/>
                    <a:pt x="71" y="792"/>
                    <a:pt x="162" y="792"/>
                  </a:cubicBezTo>
                  <a:lnTo>
                    <a:pt x="6330" y="792"/>
                  </a:lnTo>
                  <a:cubicBezTo>
                    <a:pt x="6422" y="792"/>
                    <a:pt x="6492" y="718"/>
                    <a:pt x="6492" y="631"/>
                  </a:cubicBezTo>
                  <a:lnTo>
                    <a:pt x="6492" y="166"/>
                  </a:lnTo>
                  <a:cubicBezTo>
                    <a:pt x="6492" y="75"/>
                    <a:pt x="6422" y="1"/>
                    <a:pt x="633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6" name="Google Shape;13646;p33"/>
            <p:cNvSpPr/>
            <p:nvPr/>
          </p:nvSpPr>
          <p:spPr>
            <a:xfrm>
              <a:off x="7729500" y="2002068"/>
              <a:ext cx="28162" cy="20640"/>
            </a:xfrm>
            <a:custGeom>
              <a:rect b="b" l="l" r="r" t="t"/>
              <a:pathLst>
                <a:path extrusionOk="0" h="793" w="1082">
                  <a:moveTo>
                    <a:pt x="1" y="1"/>
                  </a:moveTo>
                  <a:lnTo>
                    <a:pt x="1" y="792"/>
                  </a:lnTo>
                  <a:lnTo>
                    <a:pt x="919" y="792"/>
                  </a:lnTo>
                  <a:cubicBezTo>
                    <a:pt x="1011" y="792"/>
                    <a:pt x="1081" y="718"/>
                    <a:pt x="1081" y="631"/>
                  </a:cubicBezTo>
                  <a:lnTo>
                    <a:pt x="1081" y="166"/>
                  </a:lnTo>
                  <a:cubicBezTo>
                    <a:pt x="1081" y="75"/>
                    <a:pt x="1011" y="1"/>
                    <a:pt x="919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7" name="Google Shape;13647;p33"/>
            <p:cNvSpPr/>
            <p:nvPr/>
          </p:nvSpPr>
          <p:spPr>
            <a:xfrm>
              <a:off x="7636192" y="2057455"/>
              <a:ext cx="73918" cy="69936"/>
            </a:xfrm>
            <a:custGeom>
              <a:rect b="b" l="l" r="r" t="t"/>
              <a:pathLst>
                <a:path extrusionOk="0" h="2687" w="2840">
                  <a:moveTo>
                    <a:pt x="1421" y="0"/>
                  </a:moveTo>
                  <a:cubicBezTo>
                    <a:pt x="1408" y="0"/>
                    <a:pt x="1396" y="7"/>
                    <a:pt x="1390" y="19"/>
                  </a:cubicBezTo>
                  <a:lnTo>
                    <a:pt x="982" y="846"/>
                  </a:lnTo>
                  <a:cubicBezTo>
                    <a:pt x="975" y="856"/>
                    <a:pt x="965" y="867"/>
                    <a:pt x="954" y="867"/>
                  </a:cubicBezTo>
                  <a:lnTo>
                    <a:pt x="39" y="1001"/>
                  </a:lnTo>
                  <a:cubicBezTo>
                    <a:pt x="11" y="1004"/>
                    <a:pt x="1" y="1039"/>
                    <a:pt x="22" y="1060"/>
                  </a:cubicBezTo>
                  <a:lnTo>
                    <a:pt x="680" y="1704"/>
                  </a:lnTo>
                  <a:cubicBezTo>
                    <a:pt x="690" y="1711"/>
                    <a:pt x="694" y="1725"/>
                    <a:pt x="690" y="1736"/>
                  </a:cubicBezTo>
                  <a:lnTo>
                    <a:pt x="535" y="2644"/>
                  </a:lnTo>
                  <a:cubicBezTo>
                    <a:pt x="530" y="2669"/>
                    <a:pt x="548" y="2687"/>
                    <a:pt x="570" y="2687"/>
                  </a:cubicBezTo>
                  <a:cubicBezTo>
                    <a:pt x="576" y="2687"/>
                    <a:pt x="582" y="2685"/>
                    <a:pt x="588" y="2682"/>
                  </a:cubicBezTo>
                  <a:lnTo>
                    <a:pt x="1404" y="2253"/>
                  </a:lnTo>
                  <a:cubicBezTo>
                    <a:pt x="1410" y="2250"/>
                    <a:pt x="1415" y="2248"/>
                    <a:pt x="1420" y="2248"/>
                  </a:cubicBezTo>
                  <a:cubicBezTo>
                    <a:pt x="1426" y="2248"/>
                    <a:pt x="1431" y="2250"/>
                    <a:pt x="1436" y="2253"/>
                  </a:cubicBezTo>
                  <a:lnTo>
                    <a:pt x="2252" y="2682"/>
                  </a:lnTo>
                  <a:cubicBezTo>
                    <a:pt x="2258" y="2685"/>
                    <a:pt x="2264" y="2687"/>
                    <a:pt x="2269" y="2687"/>
                  </a:cubicBezTo>
                  <a:cubicBezTo>
                    <a:pt x="2292" y="2687"/>
                    <a:pt x="2311" y="2666"/>
                    <a:pt x="2305" y="2644"/>
                  </a:cubicBezTo>
                  <a:lnTo>
                    <a:pt x="2150" y="1736"/>
                  </a:lnTo>
                  <a:cubicBezTo>
                    <a:pt x="2147" y="1722"/>
                    <a:pt x="2150" y="1711"/>
                    <a:pt x="2161" y="1704"/>
                  </a:cubicBezTo>
                  <a:lnTo>
                    <a:pt x="2819" y="1060"/>
                  </a:lnTo>
                  <a:cubicBezTo>
                    <a:pt x="2840" y="1039"/>
                    <a:pt x="2829" y="1001"/>
                    <a:pt x="2801" y="997"/>
                  </a:cubicBezTo>
                  <a:lnTo>
                    <a:pt x="1886" y="867"/>
                  </a:lnTo>
                  <a:cubicBezTo>
                    <a:pt x="1876" y="863"/>
                    <a:pt x="1865" y="856"/>
                    <a:pt x="1862" y="846"/>
                  </a:cubicBezTo>
                  <a:lnTo>
                    <a:pt x="1454" y="19"/>
                  </a:lnTo>
                  <a:cubicBezTo>
                    <a:pt x="1447" y="7"/>
                    <a:pt x="1433" y="0"/>
                    <a:pt x="1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8" name="Google Shape;13648;p33"/>
            <p:cNvSpPr/>
            <p:nvPr/>
          </p:nvSpPr>
          <p:spPr>
            <a:xfrm>
              <a:off x="7653786" y="2183219"/>
              <a:ext cx="38755" cy="19078"/>
            </a:xfrm>
            <a:custGeom>
              <a:rect b="b" l="l" r="r" t="t"/>
              <a:pathLst>
                <a:path extrusionOk="0" h="733" w="1489">
                  <a:moveTo>
                    <a:pt x="303" y="0"/>
                  </a:moveTo>
                  <a:cubicBezTo>
                    <a:pt x="134" y="0"/>
                    <a:pt x="0" y="134"/>
                    <a:pt x="0" y="299"/>
                  </a:cubicBezTo>
                  <a:lnTo>
                    <a:pt x="0" y="433"/>
                  </a:lnTo>
                  <a:cubicBezTo>
                    <a:pt x="0" y="598"/>
                    <a:pt x="134" y="732"/>
                    <a:pt x="303" y="732"/>
                  </a:cubicBezTo>
                  <a:lnTo>
                    <a:pt x="1189" y="732"/>
                  </a:lnTo>
                  <a:cubicBezTo>
                    <a:pt x="1355" y="732"/>
                    <a:pt x="1488" y="598"/>
                    <a:pt x="1488" y="433"/>
                  </a:cubicBezTo>
                  <a:lnTo>
                    <a:pt x="1488" y="299"/>
                  </a:lnTo>
                  <a:cubicBezTo>
                    <a:pt x="1488" y="134"/>
                    <a:pt x="1355" y="0"/>
                    <a:pt x="1189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9" name="Google Shape;13649;p33"/>
            <p:cNvSpPr/>
            <p:nvPr/>
          </p:nvSpPr>
          <p:spPr>
            <a:xfrm>
              <a:off x="7633459" y="2257398"/>
              <a:ext cx="79410" cy="27407"/>
            </a:xfrm>
            <a:custGeom>
              <a:rect b="b" l="l" r="r" t="t"/>
              <a:pathLst>
                <a:path extrusionOk="0" h="1053" w="3051">
                  <a:moveTo>
                    <a:pt x="405" y="0"/>
                  </a:moveTo>
                  <a:cubicBezTo>
                    <a:pt x="183" y="0"/>
                    <a:pt x="0" y="180"/>
                    <a:pt x="0" y="405"/>
                  </a:cubicBezTo>
                  <a:lnTo>
                    <a:pt x="0" y="1052"/>
                  </a:lnTo>
                  <a:lnTo>
                    <a:pt x="3051" y="1052"/>
                  </a:lnTo>
                  <a:lnTo>
                    <a:pt x="3051" y="405"/>
                  </a:lnTo>
                  <a:cubicBezTo>
                    <a:pt x="3051" y="180"/>
                    <a:pt x="2871" y="0"/>
                    <a:pt x="264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0" name="Google Shape;13650;p33"/>
            <p:cNvSpPr/>
            <p:nvPr/>
          </p:nvSpPr>
          <p:spPr>
            <a:xfrm>
              <a:off x="7684811" y="2257398"/>
              <a:ext cx="28058" cy="27407"/>
            </a:xfrm>
            <a:custGeom>
              <a:rect b="b" l="l" r="r" t="t"/>
              <a:pathLst>
                <a:path extrusionOk="0" h="1053" w="1078">
                  <a:moveTo>
                    <a:pt x="1" y="0"/>
                  </a:moveTo>
                  <a:lnTo>
                    <a:pt x="1" y="1052"/>
                  </a:lnTo>
                  <a:lnTo>
                    <a:pt x="1078" y="1052"/>
                  </a:lnTo>
                  <a:lnTo>
                    <a:pt x="1078" y="405"/>
                  </a:lnTo>
                  <a:cubicBezTo>
                    <a:pt x="1078" y="180"/>
                    <a:pt x="898" y="0"/>
                    <a:pt x="673" y="0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1" name="Google Shape;13651;p33"/>
            <p:cNvSpPr/>
            <p:nvPr/>
          </p:nvSpPr>
          <p:spPr>
            <a:xfrm>
              <a:off x="7604881" y="2277986"/>
              <a:ext cx="136566" cy="34460"/>
            </a:xfrm>
            <a:custGeom>
              <a:rect b="b" l="l" r="r" t="t"/>
              <a:pathLst>
                <a:path extrusionOk="0" h="1324" w="5247">
                  <a:moveTo>
                    <a:pt x="419" y="1"/>
                  </a:moveTo>
                  <a:cubicBezTo>
                    <a:pt x="310" y="1"/>
                    <a:pt x="218" y="78"/>
                    <a:pt x="197" y="184"/>
                  </a:cubicBezTo>
                  <a:lnTo>
                    <a:pt x="28" y="1056"/>
                  </a:lnTo>
                  <a:cubicBezTo>
                    <a:pt x="0" y="1194"/>
                    <a:pt x="106" y="1324"/>
                    <a:pt x="250" y="1324"/>
                  </a:cubicBezTo>
                  <a:lnTo>
                    <a:pt x="5000" y="1324"/>
                  </a:lnTo>
                  <a:cubicBezTo>
                    <a:pt x="5141" y="1324"/>
                    <a:pt x="5246" y="1194"/>
                    <a:pt x="5218" y="1056"/>
                  </a:cubicBezTo>
                  <a:lnTo>
                    <a:pt x="5049" y="184"/>
                  </a:lnTo>
                  <a:cubicBezTo>
                    <a:pt x="5028" y="78"/>
                    <a:pt x="4937" y="1"/>
                    <a:pt x="4828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2" name="Google Shape;13652;p33"/>
            <p:cNvSpPr/>
            <p:nvPr/>
          </p:nvSpPr>
          <p:spPr>
            <a:xfrm>
              <a:off x="7706882" y="2277986"/>
              <a:ext cx="34565" cy="34460"/>
            </a:xfrm>
            <a:custGeom>
              <a:rect b="b" l="l" r="r" t="t"/>
              <a:pathLst>
                <a:path extrusionOk="0" h="1324" w="1328">
                  <a:moveTo>
                    <a:pt x="1" y="1"/>
                  </a:moveTo>
                  <a:lnTo>
                    <a:pt x="258" y="1324"/>
                  </a:lnTo>
                  <a:lnTo>
                    <a:pt x="1078" y="1324"/>
                  </a:lnTo>
                  <a:cubicBezTo>
                    <a:pt x="1218" y="1324"/>
                    <a:pt x="1327" y="1194"/>
                    <a:pt x="1303" y="1056"/>
                  </a:cubicBezTo>
                  <a:lnTo>
                    <a:pt x="1130" y="184"/>
                  </a:lnTo>
                  <a:cubicBezTo>
                    <a:pt x="1109" y="78"/>
                    <a:pt x="1018" y="1"/>
                    <a:pt x="91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3" name="Google Shape;13653;p33"/>
            <p:cNvSpPr/>
            <p:nvPr/>
          </p:nvSpPr>
          <p:spPr>
            <a:xfrm>
              <a:off x="7540306" y="1997409"/>
              <a:ext cx="265611" cy="319800"/>
            </a:xfrm>
            <a:custGeom>
              <a:rect b="b" l="l" r="r" t="t"/>
              <a:pathLst>
                <a:path extrusionOk="0" h="12287" w="10205">
                  <a:moveTo>
                    <a:pt x="546" y="1190"/>
                  </a:moveTo>
                  <a:cubicBezTo>
                    <a:pt x="831" y="1190"/>
                    <a:pt x="1095" y="1330"/>
                    <a:pt x="1260" y="1562"/>
                  </a:cubicBezTo>
                  <a:lnTo>
                    <a:pt x="1398" y="1767"/>
                  </a:lnTo>
                  <a:cubicBezTo>
                    <a:pt x="1545" y="1978"/>
                    <a:pt x="1785" y="2104"/>
                    <a:pt x="2045" y="2104"/>
                  </a:cubicBezTo>
                  <a:lnTo>
                    <a:pt x="2052" y="2104"/>
                  </a:lnTo>
                  <a:lnTo>
                    <a:pt x="2052" y="2878"/>
                  </a:lnTo>
                  <a:cubicBezTo>
                    <a:pt x="2052" y="3424"/>
                    <a:pt x="2136" y="3969"/>
                    <a:pt x="2302" y="4490"/>
                  </a:cubicBezTo>
                  <a:cubicBezTo>
                    <a:pt x="2140" y="4405"/>
                    <a:pt x="1975" y="4331"/>
                    <a:pt x="1806" y="4268"/>
                  </a:cubicBezTo>
                  <a:cubicBezTo>
                    <a:pt x="1454" y="4124"/>
                    <a:pt x="1084" y="3976"/>
                    <a:pt x="817" y="3677"/>
                  </a:cubicBezTo>
                  <a:cubicBezTo>
                    <a:pt x="511" y="3336"/>
                    <a:pt x="363" y="2829"/>
                    <a:pt x="363" y="2122"/>
                  </a:cubicBezTo>
                  <a:lnTo>
                    <a:pt x="363" y="1369"/>
                  </a:lnTo>
                  <a:cubicBezTo>
                    <a:pt x="363" y="1270"/>
                    <a:pt x="444" y="1190"/>
                    <a:pt x="546" y="1190"/>
                  </a:cubicBezTo>
                  <a:close/>
                  <a:moveTo>
                    <a:pt x="9662" y="1186"/>
                  </a:moveTo>
                  <a:cubicBezTo>
                    <a:pt x="9765" y="1186"/>
                    <a:pt x="9845" y="1267"/>
                    <a:pt x="9845" y="1369"/>
                  </a:cubicBezTo>
                  <a:lnTo>
                    <a:pt x="9845" y="2122"/>
                  </a:lnTo>
                  <a:cubicBezTo>
                    <a:pt x="9845" y="2826"/>
                    <a:pt x="9698" y="3332"/>
                    <a:pt x="9392" y="3674"/>
                  </a:cubicBezTo>
                  <a:cubicBezTo>
                    <a:pt x="9124" y="3973"/>
                    <a:pt x="8758" y="4124"/>
                    <a:pt x="8403" y="4265"/>
                  </a:cubicBezTo>
                  <a:cubicBezTo>
                    <a:pt x="8234" y="4331"/>
                    <a:pt x="8069" y="4405"/>
                    <a:pt x="7907" y="4490"/>
                  </a:cubicBezTo>
                  <a:cubicBezTo>
                    <a:pt x="8072" y="3969"/>
                    <a:pt x="8157" y="3424"/>
                    <a:pt x="8157" y="2878"/>
                  </a:cubicBezTo>
                  <a:lnTo>
                    <a:pt x="8157" y="2104"/>
                  </a:lnTo>
                  <a:lnTo>
                    <a:pt x="8164" y="2104"/>
                  </a:lnTo>
                  <a:cubicBezTo>
                    <a:pt x="8420" y="2104"/>
                    <a:pt x="8663" y="1978"/>
                    <a:pt x="8807" y="1767"/>
                  </a:cubicBezTo>
                  <a:lnTo>
                    <a:pt x="8948" y="1562"/>
                  </a:lnTo>
                  <a:cubicBezTo>
                    <a:pt x="9110" y="1330"/>
                    <a:pt x="9377" y="1190"/>
                    <a:pt x="9662" y="1186"/>
                  </a:cubicBezTo>
                  <a:close/>
                  <a:moveTo>
                    <a:pt x="8171" y="363"/>
                  </a:moveTo>
                  <a:lnTo>
                    <a:pt x="8171" y="792"/>
                  </a:lnTo>
                  <a:lnTo>
                    <a:pt x="6626" y="792"/>
                  </a:lnTo>
                  <a:cubicBezTo>
                    <a:pt x="6387" y="792"/>
                    <a:pt x="6387" y="1151"/>
                    <a:pt x="6626" y="1151"/>
                  </a:cubicBezTo>
                  <a:lnTo>
                    <a:pt x="7798" y="1151"/>
                  </a:lnTo>
                  <a:lnTo>
                    <a:pt x="7798" y="2878"/>
                  </a:lnTo>
                  <a:cubicBezTo>
                    <a:pt x="7794" y="4455"/>
                    <a:pt x="7045" y="5936"/>
                    <a:pt x="5778" y="6875"/>
                  </a:cubicBezTo>
                  <a:lnTo>
                    <a:pt x="5651" y="6970"/>
                  </a:lnTo>
                  <a:cubicBezTo>
                    <a:pt x="5616" y="6960"/>
                    <a:pt x="5581" y="6956"/>
                    <a:pt x="5549" y="6956"/>
                  </a:cubicBezTo>
                  <a:lnTo>
                    <a:pt x="4663" y="6956"/>
                  </a:lnTo>
                  <a:cubicBezTo>
                    <a:pt x="4628" y="6956"/>
                    <a:pt x="4592" y="6960"/>
                    <a:pt x="4561" y="6970"/>
                  </a:cubicBezTo>
                  <a:lnTo>
                    <a:pt x="4431" y="6875"/>
                  </a:lnTo>
                  <a:cubicBezTo>
                    <a:pt x="3164" y="5936"/>
                    <a:pt x="2414" y="4455"/>
                    <a:pt x="2411" y="2878"/>
                  </a:cubicBezTo>
                  <a:lnTo>
                    <a:pt x="2411" y="1151"/>
                  </a:lnTo>
                  <a:lnTo>
                    <a:pt x="5789" y="1151"/>
                  </a:lnTo>
                  <a:cubicBezTo>
                    <a:pt x="6028" y="1151"/>
                    <a:pt x="6028" y="792"/>
                    <a:pt x="5789" y="792"/>
                  </a:cubicBezTo>
                  <a:lnTo>
                    <a:pt x="2038" y="792"/>
                  </a:lnTo>
                  <a:lnTo>
                    <a:pt x="2038" y="363"/>
                  </a:lnTo>
                  <a:close/>
                  <a:moveTo>
                    <a:pt x="5549" y="7319"/>
                  </a:moveTo>
                  <a:cubicBezTo>
                    <a:pt x="5616" y="7319"/>
                    <a:pt x="5669" y="7371"/>
                    <a:pt x="5669" y="7438"/>
                  </a:cubicBezTo>
                  <a:lnTo>
                    <a:pt x="5669" y="7572"/>
                  </a:lnTo>
                  <a:cubicBezTo>
                    <a:pt x="5669" y="7639"/>
                    <a:pt x="5616" y="7692"/>
                    <a:pt x="5549" y="7692"/>
                  </a:cubicBezTo>
                  <a:lnTo>
                    <a:pt x="4663" y="7692"/>
                  </a:lnTo>
                  <a:cubicBezTo>
                    <a:pt x="4596" y="7692"/>
                    <a:pt x="4540" y="7639"/>
                    <a:pt x="4540" y="7572"/>
                  </a:cubicBezTo>
                  <a:lnTo>
                    <a:pt x="4540" y="7438"/>
                  </a:lnTo>
                  <a:cubicBezTo>
                    <a:pt x="4540" y="7371"/>
                    <a:pt x="4596" y="7319"/>
                    <a:pt x="4663" y="7319"/>
                  </a:cubicBezTo>
                  <a:close/>
                  <a:moveTo>
                    <a:pt x="5317" y="8050"/>
                  </a:moveTo>
                  <a:lnTo>
                    <a:pt x="5317" y="9810"/>
                  </a:lnTo>
                  <a:lnTo>
                    <a:pt x="4895" y="9810"/>
                  </a:lnTo>
                  <a:lnTo>
                    <a:pt x="4895" y="8050"/>
                  </a:lnTo>
                  <a:close/>
                  <a:moveTo>
                    <a:pt x="6225" y="10169"/>
                  </a:moveTo>
                  <a:cubicBezTo>
                    <a:pt x="6348" y="10169"/>
                    <a:pt x="6450" y="10271"/>
                    <a:pt x="6450" y="10394"/>
                  </a:cubicBezTo>
                  <a:lnTo>
                    <a:pt x="6450" y="10601"/>
                  </a:lnTo>
                  <a:lnTo>
                    <a:pt x="4849" y="10601"/>
                  </a:lnTo>
                  <a:cubicBezTo>
                    <a:pt x="4610" y="10601"/>
                    <a:pt x="4610" y="10964"/>
                    <a:pt x="4849" y="10964"/>
                  </a:cubicBezTo>
                  <a:lnTo>
                    <a:pt x="7312" y="10964"/>
                  </a:lnTo>
                  <a:cubicBezTo>
                    <a:pt x="7314" y="10963"/>
                    <a:pt x="7316" y="10963"/>
                    <a:pt x="7318" y="10963"/>
                  </a:cubicBezTo>
                  <a:cubicBezTo>
                    <a:pt x="7336" y="10963"/>
                    <a:pt x="7351" y="10980"/>
                    <a:pt x="7354" y="10999"/>
                  </a:cubicBezTo>
                  <a:lnTo>
                    <a:pt x="7527" y="11872"/>
                  </a:lnTo>
                  <a:cubicBezTo>
                    <a:pt x="7534" y="11900"/>
                    <a:pt x="7513" y="11924"/>
                    <a:pt x="7481" y="11924"/>
                  </a:cubicBezTo>
                  <a:lnTo>
                    <a:pt x="2731" y="11924"/>
                  </a:lnTo>
                  <a:cubicBezTo>
                    <a:pt x="2703" y="11924"/>
                    <a:pt x="2682" y="11900"/>
                    <a:pt x="2689" y="11872"/>
                  </a:cubicBezTo>
                  <a:lnTo>
                    <a:pt x="2858" y="10999"/>
                  </a:lnTo>
                  <a:cubicBezTo>
                    <a:pt x="2861" y="10980"/>
                    <a:pt x="2876" y="10963"/>
                    <a:pt x="2897" y="10963"/>
                  </a:cubicBezTo>
                  <a:cubicBezTo>
                    <a:pt x="2899" y="10963"/>
                    <a:pt x="2901" y="10963"/>
                    <a:pt x="2903" y="10964"/>
                  </a:cubicBezTo>
                  <a:lnTo>
                    <a:pt x="4012" y="10964"/>
                  </a:lnTo>
                  <a:cubicBezTo>
                    <a:pt x="4255" y="10964"/>
                    <a:pt x="4255" y="10601"/>
                    <a:pt x="4012" y="10601"/>
                  </a:cubicBezTo>
                  <a:lnTo>
                    <a:pt x="3762" y="10601"/>
                  </a:lnTo>
                  <a:lnTo>
                    <a:pt x="3762" y="10394"/>
                  </a:lnTo>
                  <a:cubicBezTo>
                    <a:pt x="3762" y="10271"/>
                    <a:pt x="3864" y="10169"/>
                    <a:pt x="3987" y="10169"/>
                  </a:cubicBezTo>
                  <a:close/>
                  <a:moveTo>
                    <a:pt x="2020" y="0"/>
                  </a:moveTo>
                  <a:cubicBezTo>
                    <a:pt x="1830" y="0"/>
                    <a:pt x="1679" y="155"/>
                    <a:pt x="1679" y="345"/>
                  </a:cubicBezTo>
                  <a:lnTo>
                    <a:pt x="1679" y="810"/>
                  </a:lnTo>
                  <a:cubicBezTo>
                    <a:pt x="1679" y="996"/>
                    <a:pt x="1830" y="1151"/>
                    <a:pt x="2020" y="1151"/>
                  </a:cubicBezTo>
                  <a:lnTo>
                    <a:pt x="2052" y="1151"/>
                  </a:lnTo>
                  <a:lnTo>
                    <a:pt x="2052" y="1745"/>
                  </a:lnTo>
                  <a:lnTo>
                    <a:pt x="2045" y="1745"/>
                  </a:lnTo>
                  <a:cubicBezTo>
                    <a:pt x="1904" y="1745"/>
                    <a:pt x="1774" y="1679"/>
                    <a:pt x="1697" y="1562"/>
                  </a:cubicBezTo>
                  <a:lnTo>
                    <a:pt x="1556" y="1358"/>
                  </a:lnTo>
                  <a:cubicBezTo>
                    <a:pt x="1327" y="1028"/>
                    <a:pt x="947" y="827"/>
                    <a:pt x="546" y="827"/>
                  </a:cubicBezTo>
                  <a:cubicBezTo>
                    <a:pt x="244" y="827"/>
                    <a:pt x="1" y="1070"/>
                    <a:pt x="1" y="1369"/>
                  </a:cubicBezTo>
                  <a:lnTo>
                    <a:pt x="1" y="2122"/>
                  </a:lnTo>
                  <a:cubicBezTo>
                    <a:pt x="1" y="3927"/>
                    <a:pt x="926" y="4300"/>
                    <a:pt x="1668" y="4602"/>
                  </a:cubicBezTo>
                  <a:cubicBezTo>
                    <a:pt x="2087" y="4771"/>
                    <a:pt x="2446" y="4916"/>
                    <a:pt x="2618" y="5274"/>
                  </a:cubicBezTo>
                  <a:cubicBezTo>
                    <a:pt x="2668" y="5376"/>
                    <a:pt x="2657" y="5464"/>
                    <a:pt x="2587" y="5542"/>
                  </a:cubicBezTo>
                  <a:cubicBezTo>
                    <a:pt x="2521" y="5610"/>
                    <a:pt x="2420" y="5649"/>
                    <a:pt x="2327" y="5649"/>
                  </a:cubicBezTo>
                  <a:cubicBezTo>
                    <a:pt x="2291" y="5649"/>
                    <a:pt x="2255" y="5643"/>
                    <a:pt x="2224" y="5630"/>
                  </a:cubicBezTo>
                  <a:cubicBezTo>
                    <a:pt x="2098" y="5573"/>
                    <a:pt x="2077" y="5412"/>
                    <a:pt x="2084" y="5289"/>
                  </a:cubicBezTo>
                  <a:cubicBezTo>
                    <a:pt x="2089" y="5163"/>
                    <a:pt x="1996" y="5099"/>
                    <a:pt x="1903" y="5099"/>
                  </a:cubicBezTo>
                  <a:cubicBezTo>
                    <a:pt x="1816" y="5099"/>
                    <a:pt x="1728" y="5155"/>
                    <a:pt x="1721" y="5271"/>
                  </a:cubicBezTo>
                  <a:cubicBezTo>
                    <a:pt x="1714" y="5429"/>
                    <a:pt x="1735" y="5809"/>
                    <a:pt x="2084" y="5961"/>
                  </a:cubicBezTo>
                  <a:cubicBezTo>
                    <a:pt x="2155" y="5990"/>
                    <a:pt x="2231" y="6007"/>
                    <a:pt x="2309" y="6007"/>
                  </a:cubicBezTo>
                  <a:cubicBezTo>
                    <a:pt x="2316" y="6007"/>
                    <a:pt x="2323" y="6007"/>
                    <a:pt x="2330" y="6006"/>
                  </a:cubicBezTo>
                  <a:cubicBezTo>
                    <a:pt x="2523" y="6006"/>
                    <a:pt x="2713" y="5929"/>
                    <a:pt x="2847" y="5788"/>
                  </a:cubicBezTo>
                  <a:cubicBezTo>
                    <a:pt x="2861" y="5774"/>
                    <a:pt x="2875" y="5756"/>
                    <a:pt x="2889" y="5742"/>
                  </a:cubicBezTo>
                  <a:cubicBezTo>
                    <a:pt x="3238" y="6295"/>
                    <a:pt x="3688" y="6777"/>
                    <a:pt x="4216" y="7164"/>
                  </a:cubicBezTo>
                  <a:lnTo>
                    <a:pt x="4248" y="7188"/>
                  </a:lnTo>
                  <a:cubicBezTo>
                    <a:pt x="4202" y="7266"/>
                    <a:pt x="4177" y="7350"/>
                    <a:pt x="4177" y="7438"/>
                  </a:cubicBezTo>
                  <a:lnTo>
                    <a:pt x="4177" y="7572"/>
                  </a:lnTo>
                  <a:cubicBezTo>
                    <a:pt x="4181" y="7787"/>
                    <a:pt x="4321" y="7977"/>
                    <a:pt x="4529" y="8036"/>
                  </a:cubicBezTo>
                  <a:lnTo>
                    <a:pt x="4529" y="9810"/>
                  </a:lnTo>
                  <a:lnTo>
                    <a:pt x="3980" y="9810"/>
                  </a:lnTo>
                  <a:cubicBezTo>
                    <a:pt x="3660" y="9810"/>
                    <a:pt x="3396" y="10074"/>
                    <a:pt x="3396" y="10394"/>
                  </a:cubicBezTo>
                  <a:lnTo>
                    <a:pt x="3396" y="10601"/>
                  </a:lnTo>
                  <a:lnTo>
                    <a:pt x="2896" y="10601"/>
                  </a:lnTo>
                  <a:cubicBezTo>
                    <a:pt x="2703" y="10605"/>
                    <a:pt x="2534" y="10742"/>
                    <a:pt x="2499" y="10932"/>
                  </a:cubicBezTo>
                  <a:lnTo>
                    <a:pt x="2326" y="11801"/>
                  </a:lnTo>
                  <a:cubicBezTo>
                    <a:pt x="2277" y="12051"/>
                    <a:pt x="2471" y="12287"/>
                    <a:pt x="2728" y="12287"/>
                  </a:cubicBezTo>
                  <a:lnTo>
                    <a:pt x="7478" y="12287"/>
                  </a:lnTo>
                  <a:cubicBezTo>
                    <a:pt x="7731" y="12287"/>
                    <a:pt x="7924" y="12051"/>
                    <a:pt x="7875" y="11801"/>
                  </a:cubicBezTo>
                  <a:lnTo>
                    <a:pt x="7703" y="10932"/>
                  </a:lnTo>
                  <a:cubicBezTo>
                    <a:pt x="7668" y="10742"/>
                    <a:pt x="7499" y="10605"/>
                    <a:pt x="7305" y="10601"/>
                  </a:cubicBezTo>
                  <a:lnTo>
                    <a:pt x="6805" y="10601"/>
                  </a:lnTo>
                  <a:lnTo>
                    <a:pt x="6805" y="10394"/>
                  </a:lnTo>
                  <a:cubicBezTo>
                    <a:pt x="6805" y="10074"/>
                    <a:pt x="6542" y="9810"/>
                    <a:pt x="6221" y="9810"/>
                  </a:cubicBezTo>
                  <a:lnTo>
                    <a:pt x="5676" y="9810"/>
                  </a:lnTo>
                  <a:lnTo>
                    <a:pt x="5676" y="8033"/>
                  </a:lnTo>
                  <a:cubicBezTo>
                    <a:pt x="5884" y="7977"/>
                    <a:pt x="6024" y="7787"/>
                    <a:pt x="6028" y="7572"/>
                  </a:cubicBezTo>
                  <a:lnTo>
                    <a:pt x="6028" y="7438"/>
                  </a:lnTo>
                  <a:cubicBezTo>
                    <a:pt x="6028" y="7350"/>
                    <a:pt x="6003" y="7262"/>
                    <a:pt x="5958" y="7188"/>
                  </a:cubicBezTo>
                  <a:lnTo>
                    <a:pt x="5989" y="7164"/>
                  </a:lnTo>
                  <a:cubicBezTo>
                    <a:pt x="6517" y="6777"/>
                    <a:pt x="6967" y="6291"/>
                    <a:pt x="7319" y="5739"/>
                  </a:cubicBezTo>
                  <a:cubicBezTo>
                    <a:pt x="7330" y="5756"/>
                    <a:pt x="7344" y="5771"/>
                    <a:pt x="7358" y="5788"/>
                  </a:cubicBezTo>
                  <a:cubicBezTo>
                    <a:pt x="7495" y="5925"/>
                    <a:pt x="7682" y="6006"/>
                    <a:pt x="7875" y="6006"/>
                  </a:cubicBezTo>
                  <a:cubicBezTo>
                    <a:pt x="7960" y="6006"/>
                    <a:pt x="8044" y="5992"/>
                    <a:pt x="8121" y="5957"/>
                  </a:cubicBezTo>
                  <a:cubicBezTo>
                    <a:pt x="8470" y="5809"/>
                    <a:pt x="8491" y="5426"/>
                    <a:pt x="8484" y="5271"/>
                  </a:cubicBezTo>
                  <a:cubicBezTo>
                    <a:pt x="8479" y="5154"/>
                    <a:pt x="8391" y="5097"/>
                    <a:pt x="8304" y="5097"/>
                  </a:cubicBezTo>
                  <a:cubicBezTo>
                    <a:pt x="8211" y="5097"/>
                    <a:pt x="8118" y="5161"/>
                    <a:pt x="8125" y="5285"/>
                  </a:cubicBezTo>
                  <a:cubicBezTo>
                    <a:pt x="8128" y="5412"/>
                    <a:pt x="8111" y="5573"/>
                    <a:pt x="7981" y="5626"/>
                  </a:cubicBezTo>
                  <a:cubicBezTo>
                    <a:pt x="7949" y="5640"/>
                    <a:pt x="7914" y="5647"/>
                    <a:pt x="7877" y="5647"/>
                  </a:cubicBezTo>
                  <a:cubicBezTo>
                    <a:pt x="7785" y="5647"/>
                    <a:pt x="7684" y="5606"/>
                    <a:pt x="7618" y="5538"/>
                  </a:cubicBezTo>
                  <a:cubicBezTo>
                    <a:pt x="7548" y="5464"/>
                    <a:pt x="7537" y="5376"/>
                    <a:pt x="7587" y="5274"/>
                  </a:cubicBezTo>
                  <a:cubicBezTo>
                    <a:pt x="7759" y="4916"/>
                    <a:pt x="8121" y="4771"/>
                    <a:pt x="8537" y="4599"/>
                  </a:cubicBezTo>
                  <a:cubicBezTo>
                    <a:pt x="9279" y="4300"/>
                    <a:pt x="10204" y="3923"/>
                    <a:pt x="10204" y="2122"/>
                  </a:cubicBezTo>
                  <a:lnTo>
                    <a:pt x="10204" y="1369"/>
                  </a:lnTo>
                  <a:cubicBezTo>
                    <a:pt x="10204" y="1225"/>
                    <a:pt x="10148" y="1087"/>
                    <a:pt x="10046" y="989"/>
                  </a:cubicBezTo>
                  <a:cubicBezTo>
                    <a:pt x="9947" y="890"/>
                    <a:pt x="9814" y="830"/>
                    <a:pt x="9675" y="830"/>
                  </a:cubicBezTo>
                  <a:cubicBezTo>
                    <a:pt x="9671" y="830"/>
                    <a:pt x="9667" y="831"/>
                    <a:pt x="9662" y="831"/>
                  </a:cubicBezTo>
                  <a:cubicBezTo>
                    <a:pt x="9258" y="831"/>
                    <a:pt x="8881" y="1028"/>
                    <a:pt x="8653" y="1362"/>
                  </a:cubicBezTo>
                  <a:lnTo>
                    <a:pt x="8512" y="1562"/>
                  </a:lnTo>
                  <a:cubicBezTo>
                    <a:pt x="8435" y="1679"/>
                    <a:pt x="8304" y="1745"/>
                    <a:pt x="8164" y="1745"/>
                  </a:cubicBezTo>
                  <a:lnTo>
                    <a:pt x="8157" y="1745"/>
                  </a:lnTo>
                  <a:lnTo>
                    <a:pt x="8157" y="1151"/>
                  </a:lnTo>
                  <a:lnTo>
                    <a:pt x="8188" y="1151"/>
                  </a:lnTo>
                  <a:cubicBezTo>
                    <a:pt x="8378" y="1151"/>
                    <a:pt x="8530" y="996"/>
                    <a:pt x="8530" y="806"/>
                  </a:cubicBezTo>
                  <a:lnTo>
                    <a:pt x="8530" y="345"/>
                  </a:lnTo>
                  <a:cubicBezTo>
                    <a:pt x="8530" y="155"/>
                    <a:pt x="8378" y="0"/>
                    <a:pt x="8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4" name="Google Shape;13654;p33"/>
            <p:cNvSpPr/>
            <p:nvPr/>
          </p:nvSpPr>
          <p:spPr>
            <a:xfrm>
              <a:off x="7630153" y="2052744"/>
              <a:ext cx="86099" cy="79384"/>
            </a:xfrm>
            <a:custGeom>
              <a:rect b="b" l="l" r="r" t="t"/>
              <a:pathLst>
                <a:path extrusionOk="0" h="3050" w="3308">
                  <a:moveTo>
                    <a:pt x="1651" y="541"/>
                  </a:moveTo>
                  <a:lnTo>
                    <a:pt x="1928" y="1108"/>
                  </a:lnTo>
                  <a:cubicBezTo>
                    <a:pt x="1960" y="1171"/>
                    <a:pt x="2020" y="1213"/>
                    <a:pt x="2094" y="1224"/>
                  </a:cubicBezTo>
                  <a:lnTo>
                    <a:pt x="2717" y="1315"/>
                  </a:lnTo>
                  <a:lnTo>
                    <a:pt x="2266" y="1755"/>
                  </a:lnTo>
                  <a:cubicBezTo>
                    <a:pt x="2213" y="1804"/>
                    <a:pt x="2189" y="1875"/>
                    <a:pt x="2203" y="1945"/>
                  </a:cubicBezTo>
                  <a:lnTo>
                    <a:pt x="2308" y="2568"/>
                  </a:lnTo>
                  <a:lnTo>
                    <a:pt x="1753" y="2276"/>
                  </a:lnTo>
                  <a:cubicBezTo>
                    <a:pt x="1721" y="2258"/>
                    <a:pt x="1686" y="2249"/>
                    <a:pt x="1651" y="2249"/>
                  </a:cubicBezTo>
                  <a:cubicBezTo>
                    <a:pt x="1616" y="2249"/>
                    <a:pt x="1582" y="2258"/>
                    <a:pt x="1552" y="2276"/>
                  </a:cubicBezTo>
                  <a:lnTo>
                    <a:pt x="993" y="2568"/>
                  </a:lnTo>
                  <a:lnTo>
                    <a:pt x="1098" y="1945"/>
                  </a:lnTo>
                  <a:cubicBezTo>
                    <a:pt x="1112" y="1875"/>
                    <a:pt x="1088" y="1804"/>
                    <a:pt x="1038" y="1755"/>
                  </a:cubicBezTo>
                  <a:lnTo>
                    <a:pt x="584" y="1315"/>
                  </a:lnTo>
                  <a:lnTo>
                    <a:pt x="1211" y="1224"/>
                  </a:lnTo>
                  <a:cubicBezTo>
                    <a:pt x="1281" y="1213"/>
                    <a:pt x="1341" y="1171"/>
                    <a:pt x="1373" y="1108"/>
                  </a:cubicBezTo>
                  <a:lnTo>
                    <a:pt x="1651" y="541"/>
                  </a:lnTo>
                  <a:close/>
                  <a:moveTo>
                    <a:pt x="1652" y="0"/>
                  </a:moveTo>
                  <a:cubicBezTo>
                    <a:pt x="1575" y="0"/>
                    <a:pt x="1497" y="40"/>
                    <a:pt x="1457" y="119"/>
                  </a:cubicBezTo>
                  <a:lnTo>
                    <a:pt x="1084" y="879"/>
                  </a:lnTo>
                  <a:lnTo>
                    <a:pt x="247" y="1002"/>
                  </a:lnTo>
                  <a:cubicBezTo>
                    <a:pt x="71" y="1027"/>
                    <a:pt x="0" y="1245"/>
                    <a:pt x="127" y="1368"/>
                  </a:cubicBezTo>
                  <a:lnTo>
                    <a:pt x="736" y="1959"/>
                  </a:lnTo>
                  <a:lnTo>
                    <a:pt x="591" y="2797"/>
                  </a:lnTo>
                  <a:cubicBezTo>
                    <a:pt x="566" y="2936"/>
                    <a:pt x="679" y="3049"/>
                    <a:pt x="806" y="3049"/>
                  </a:cubicBezTo>
                  <a:cubicBezTo>
                    <a:pt x="838" y="3049"/>
                    <a:pt x="872" y="3042"/>
                    <a:pt x="905" y="3025"/>
                  </a:cubicBezTo>
                  <a:lnTo>
                    <a:pt x="1654" y="2628"/>
                  </a:lnTo>
                  <a:lnTo>
                    <a:pt x="2400" y="3025"/>
                  </a:lnTo>
                  <a:cubicBezTo>
                    <a:pt x="2433" y="3042"/>
                    <a:pt x="2466" y="3049"/>
                    <a:pt x="2499" y="3049"/>
                  </a:cubicBezTo>
                  <a:cubicBezTo>
                    <a:pt x="2626" y="3049"/>
                    <a:pt x="2738" y="2936"/>
                    <a:pt x="2713" y="2797"/>
                  </a:cubicBezTo>
                  <a:lnTo>
                    <a:pt x="2569" y="1959"/>
                  </a:lnTo>
                  <a:lnTo>
                    <a:pt x="3178" y="1368"/>
                  </a:lnTo>
                  <a:cubicBezTo>
                    <a:pt x="3308" y="1245"/>
                    <a:pt x="3237" y="1027"/>
                    <a:pt x="3058" y="999"/>
                  </a:cubicBezTo>
                  <a:lnTo>
                    <a:pt x="2221" y="879"/>
                  </a:lnTo>
                  <a:lnTo>
                    <a:pt x="1844" y="119"/>
                  </a:lnTo>
                  <a:cubicBezTo>
                    <a:pt x="1805" y="40"/>
                    <a:pt x="1729" y="0"/>
                    <a:pt x="16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55" name="Google Shape;13655;p33"/>
          <p:cNvGrpSpPr/>
          <p:nvPr/>
        </p:nvGrpSpPr>
        <p:grpSpPr>
          <a:xfrm>
            <a:off x="917088" y="2925706"/>
            <a:ext cx="319722" cy="301320"/>
            <a:chOff x="917088" y="2925706"/>
            <a:chExt cx="319722" cy="301320"/>
          </a:xfrm>
        </p:grpSpPr>
        <p:sp>
          <p:nvSpPr>
            <p:cNvPr id="13656" name="Google Shape;13656;p33"/>
            <p:cNvSpPr/>
            <p:nvPr/>
          </p:nvSpPr>
          <p:spPr>
            <a:xfrm>
              <a:off x="952069" y="2999884"/>
              <a:ext cx="249734" cy="154707"/>
            </a:xfrm>
            <a:custGeom>
              <a:rect b="b" l="l" r="r" t="t"/>
              <a:pathLst>
                <a:path extrusionOk="0" h="5944" w="9595">
                  <a:moveTo>
                    <a:pt x="0" y="1"/>
                  </a:moveTo>
                  <a:lnTo>
                    <a:pt x="0" y="5943"/>
                  </a:lnTo>
                  <a:lnTo>
                    <a:pt x="9595" y="5943"/>
                  </a:lnTo>
                  <a:lnTo>
                    <a:pt x="9595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7" name="Google Shape;13657;p33"/>
            <p:cNvSpPr/>
            <p:nvPr/>
          </p:nvSpPr>
          <p:spPr>
            <a:xfrm>
              <a:off x="921747" y="2930391"/>
              <a:ext cx="310378" cy="81804"/>
            </a:xfrm>
            <a:custGeom>
              <a:rect b="b" l="l" r="r" t="t"/>
              <a:pathLst>
                <a:path extrusionOk="0" h="3143" w="11925">
                  <a:moveTo>
                    <a:pt x="250" y="0"/>
                  </a:moveTo>
                  <a:cubicBezTo>
                    <a:pt x="113" y="0"/>
                    <a:pt x="0" y="109"/>
                    <a:pt x="0" y="247"/>
                  </a:cubicBezTo>
                  <a:lnTo>
                    <a:pt x="0" y="2892"/>
                  </a:lnTo>
                  <a:cubicBezTo>
                    <a:pt x="0" y="3030"/>
                    <a:pt x="113" y="3142"/>
                    <a:pt x="250" y="3142"/>
                  </a:cubicBezTo>
                  <a:lnTo>
                    <a:pt x="11675" y="3142"/>
                  </a:lnTo>
                  <a:cubicBezTo>
                    <a:pt x="11812" y="3142"/>
                    <a:pt x="11925" y="3030"/>
                    <a:pt x="11925" y="2892"/>
                  </a:cubicBezTo>
                  <a:lnTo>
                    <a:pt x="11925" y="247"/>
                  </a:lnTo>
                  <a:cubicBezTo>
                    <a:pt x="11925" y="109"/>
                    <a:pt x="11812" y="0"/>
                    <a:pt x="11675" y="0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8" name="Google Shape;13658;p33"/>
            <p:cNvSpPr/>
            <p:nvPr/>
          </p:nvSpPr>
          <p:spPr>
            <a:xfrm>
              <a:off x="1214531" y="2930391"/>
              <a:ext cx="17595" cy="81804"/>
            </a:xfrm>
            <a:custGeom>
              <a:rect b="b" l="l" r="r" t="t"/>
              <a:pathLst>
                <a:path extrusionOk="0" h="3143" w="676">
                  <a:moveTo>
                    <a:pt x="0" y="0"/>
                  </a:moveTo>
                  <a:lnTo>
                    <a:pt x="0" y="3142"/>
                  </a:lnTo>
                  <a:lnTo>
                    <a:pt x="426" y="3142"/>
                  </a:lnTo>
                  <a:cubicBezTo>
                    <a:pt x="563" y="3142"/>
                    <a:pt x="676" y="3030"/>
                    <a:pt x="676" y="2892"/>
                  </a:cubicBezTo>
                  <a:lnTo>
                    <a:pt x="676" y="247"/>
                  </a:lnTo>
                  <a:cubicBezTo>
                    <a:pt x="676" y="109"/>
                    <a:pt x="563" y="0"/>
                    <a:pt x="42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9" name="Google Shape;13659;p33"/>
            <p:cNvSpPr/>
            <p:nvPr/>
          </p:nvSpPr>
          <p:spPr>
            <a:xfrm>
              <a:off x="921747" y="2930391"/>
              <a:ext cx="17621" cy="81804"/>
            </a:xfrm>
            <a:custGeom>
              <a:rect b="b" l="l" r="r" t="t"/>
              <a:pathLst>
                <a:path extrusionOk="0" h="3143" w="677">
                  <a:moveTo>
                    <a:pt x="250" y="0"/>
                  </a:moveTo>
                  <a:cubicBezTo>
                    <a:pt x="113" y="0"/>
                    <a:pt x="0" y="109"/>
                    <a:pt x="0" y="247"/>
                  </a:cubicBezTo>
                  <a:lnTo>
                    <a:pt x="0" y="2892"/>
                  </a:lnTo>
                  <a:cubicBezTo>
                    <a:pt x="0" y="3030"/>
                    <a:pt x="113" y="3142"/>
                    <a:pt x="250" y="3142"/>
                  </a:cubicBezTo>
                  <a:lnTo>
                    <a:pt x="676" y="3142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0" name="Google Shape;13660;p33"/>
            <p:cNvSpPr/>
            <p:nvPr/>
          </p:nvSpPr>
          <p:spPr>
            <a:xfrm>
              <a:off x="1179732" y="2957303"/>
              <a:ext cx="29697" cy="29619"/>
            </a:xfrm>
            <a:custGeom>
              <a:rect b="b" l="l" r="r" t="t"/>
              <a:pathLst>
                <a:path extrusionOk="0" h="1138" w="1141">
                  <a:moveTo>
                    <a:pt x="570" y="1"/>
                  </a:moveTo>
                  <a:cubicBezTo>
                    <a:pt x="257" y="1"/>
                    <a:pt x="0" y="254"/>
                    <a:pt x="0" y="567"/>
                  </a:cubicBezTo>
                  <a:cubicBezTo>
                    <a:pt x="0" y="884"/>
                    <a:pt x="257" y="1137"/>
                    <a:pt x="570" y="1137"/>
                  </a:cubicBezTo>
                  <a:cubicBezTo>
                    <a:pt x="887" y="1137"/>
                    <a:pt x="1140" y="884"/>
                    <a:pt x="1140" y="567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1" name="Google Shape;13661;p33"/>
            <p:cNvSpPr/>
            <p:nvPr/>
          </p:nvSpPr>
          <p:spPr>
            <a:xfrm>
              <a:off x="1129343" y="2957303"/>
              <a:ext cx="29697" cy="29619"/>
            </a:xfrm>
            <a:custGeom>
              <a:rect b="b" l="l" r="r" t="t"/>
              <a:pathLst>
                <a:path extrusionOk="0" h="1138" w="1141">
                  <a:moveTo>
                    <a:pt x="571" y="1"/>
                  </a:moveTo>
                  <a:cubicBezTo>
                    <a:pt x="258" y="1"/>
                    <a:pt x="1" y="254"/>
                    <a:pt x="1" y="567"/>
                  </a:cubicBezTo>
                  <a:cubicBezTo>
                    <a:pt x="1" y="884"/>
                    <a:pt x="258" y="1137"/>
                    <a:pt x="571" y="1137"/>
                  </a:cubicBezTo>
                  <a:cubicBezTo>
                    <a:pt x="888" y="1137"/>
                    <a:pt x="1141" y="884"/>
                    <a:pt x="1141" y="567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2" name="Google Shape;13662;p33"/>
            <p:cNvSpPr/>
            <p:nvPr/>
          </p:nvSpPr>
          <p:spPr>
            <a:xfrm>
              <a:off x="921747" y="3035516"/>
              <a:ext cx="310378" cy="81700"/>
            </a:xfrm>
            <a:custGeom>
              <a:rect b="b" l="l" r="r" t="t"/>
              <a:pathLst>
                <a:path extrusionOk="0" h="3139" w="11925">
                  <a:moveTo>
                    <a:pt x="250" y="0"/>
                  </a:moveTo>
                  <a:cubicBezTo>
                    <a:pt x="113" y="0"/>
                    <a:pt x="0" y="110"/>
                    <a:pt x="0" y="247"/>
                  </a:cubicBezTo>
                  <a:lnTo>
                    <a:pt x="0" y="2893"/>
                  </a:lnTo>
                  <a:cubicBezTo>
                    <a:pt x="0" y="3030"/>
                    <a:pt x="113" y="3139"/>
                    <a:pt x="250" y="3139"/>
                  </a:cubicBezTo>
                  <a:lnTo>
                    <a:pt x="11675" y="3139"/>
                  </a:lnTo>
                  <a:cubicBezTo>
                    <a:pt x="11812" y="3139"/>
                    <a:pt x="11925" y="3030"/>
                    <a:pt x="11925" y="2893"/>
                  </a:cubicBezTo>
                  <a:lnTo>
                    <a:pt x="11925" y="247"/>
                  </a:lnTo>
                  <a:cubicBezTo>
                    <a:pt x="11925" y="110"/>
                    <a:pt x="11812" y="0"/>
                    <a:pt x="11675" y="0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3" name="Google Shape;13663;p33"/>
            <p:cNvSpPr/>
            <p:nvPr/>
          </p:nvSpPr>
          <p:spPr>
            <a:xfrm>
              <a:off x="1214531" y="3035516"/>
              <a:ext cx="17595" cy="81700"/>
            </a:xfrm>
            <a:custGeom>
              <a:rect b="b" l="l" r="r" t="t"/>
              <a:pathLst>
                <a:path extrusionOk="0" h="3139" w="676">
                  <a:moveTo>
                    <a:pt x="0" y="0"/>
                  </a:moveTo>
                  <a:lnTo>
                    <a:pt x="0" y="3139"/>
                  </a:lnTo>
                  <a:lnTo>
                    <a:pt x="426" y="3139"/>
                  </a:lnTo>
                  <a:cubicBezTo>
                    <a:pt x="563" y="3139"/>
                    <a:pt x="676" y="3030"/>
                    <a:pt x="676" y="2893"/>
                  </a:cubicBezTo>
                  <a:lnTo>
                    <a:pt x="676" y="247"/>
                  </a:lnTo>
                  <a:cubicBezTo>
                    <a:pt x="676" y="110"/>
                    <a:pt x="563" y="0"/>
                    <a:pt x="42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4" name="Google Shape;13664;p33"/>
            <p:cNvSpPr/>
            <p:nvPr/>
          </p:nvSpPr>
          <p:spPr>
            <a:xfrm>
              <a:off x="921747" y="3035516"/>
              <a:ext cx="17621" cy="81700"/>
            </a:xfrm>
            <a:custGeom>
              <a:rect b="b" l="l" r="r" t="t"/>
              <a:pathLst>
                <a:path extrusionOk="0" h="3139" w="677">
                  <a:moveTo>
                    <a:pt x="250" y="0"/>
                  </a:moveTo>
                  <a:cubicBezTo>
                    <a:pt x="113" y="0"/>
                    <a:pt x="0" y="110"/>
                    <a:pt x="0" y="247"/>
                  </a:cubicBezTo>
                  <a:lnTo>
                    <a:pt x="0" y="2893"/>
                  </a:lnTo>
                  <a:cubicBezTo>
                    <a:pt x="0" y="3030"/>
                    <a:pt x="113" y="3139"/>
                    <a:pt x="250" y="3139"/>
                  </a:cubicBezTo>
                  <a:lnTo>
                    <a:pt x="676" y="3139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5" name="Google Shape;13665;p33"/>
            <p:cNvSpPr/>
            <p:nvPr/>
          </p:nvSpPr>
          <p:spPr>
            <a:xfrm>
              <a:off x="1179732" y="3062350"/>
              <a:ext cx="29697" cy="29697"/>
            </a:xfrm>
            <a:custGeom>
              <a:rect b="b" l="l" r="r" t="t"/>
              <a:pathLst>
                <a:path extrusionOk="0" h="1141" w="1141">
                  <a:moveTo>
                    <a:pt x="570" y="0"/>
                  </a:moveTo>
                  <a:cubicBezTo>
                    <a:pt x="257" y="0"/>
                    <a:pt x="0" y="254"/>
                    <a:pt x="0" y="570"/>
                  </a:cubicBezTo>
                  <a:cubicBezTo>
                    <a:pt x="0" y="884"/>
                    <a:pt x="257" y="1140"/>
                    <a:pt x="570" y="1140"/>
                  </a:cubicBezTo>
                  <a:cubicBezTo>
                    <a:pt x="887" y="1140"/>
                    <a:pt x="1140" y="884"/>
                    <a:pt x="1140" y="570"/>
                  </a:cubicBezTo>
                  <a:cubicBezTo>
                    <a:pt x="1140" y="254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6" name="Google Shape;13666;p33"/>
            <p:cNvSpPr/>
            <p:nvPr/>
          </p:nvSpPr>
          <p:spPr>
            <a:xfrm>
              <a:off x="1129343" y="3062350"/>
              <a:ext cx="29697" cy="29697"/>
            </a:xfrm>
            <a:custGeom>
              <a:rect b="b" l="l" r="r" t="t"/>
              <a:pathLst>
                <a:path extrusionOk="0" h="1141" w="1141">
                  <a:moveTo>
                    <a:pt x="571" y="0"/>
                  </a:moveTo>
                  <a:cubicBezTo>
                    <a:pt x="258" y="0"/>
                    <a:pt x="1" y="254"/>
                    <a:pt x="1" y="570"/>
                  </a:cubicBezTo>
                  <a:cubicBezTo>
                    <a:pt x="1" y="884"/>
                    <a:pt x="258" y="1140"/>
                    <a:pt x="571" y="1140"/>
                  </a:cubicBezTo>
                  <a:cubicBezTo>
                    <a:pt x="888" y="1140"/>
                    <a:pt x="1141" y="884"/>
                    <a:pt x="1141" y="570"/>
                  </a:cubicBezTo>
                  <a:cubicBezTo>
                    <a:pt x="1141" y="254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7" name="Google Shape;13667;p33"/>
            <p:cNvSpPr/>
            <p:nvPr/>
          </p:nvSpPr>
          <p:spPr>
            <a:xfrm>
              <a:off x="921747" y="3140563"/>
              <a:ext cx="310378" cy="81804"/>
            </a:xfrm>
            <a:custGeom>
              <a:rect b="b" l="l" r="r" t="t"/>
              <a:pathLst>
                <a:path extrusionOk="0" h="3143" w="11925">
                  <a:moveTo>
                    <a:pt x="250" y="0"/>
                  </a:moveTo>
                  <a:cubicBezTo>
                    <a:pt x="113" y="0"/>
                    <a:pt x="0" y="109"/>
                    <a:pt x="0" y="250"/>
                  </a:cubicBezTo>
                  <a:lnTo>
                    <a:pt x="0" y="2892"/>
                  </a:lnTo>
                  <a:cubicBezTo>
                    <a:pt x="0" y="3030"/>
                    <a:pt x="113" y="3142"/>
                    <a:pt x="250" y="3142"/>
                  </a:cubicBezTo>
                  <a:lnTo>
                    <a:pt x="11675" y="3142"/>
                  </a:lnTo>
                  <a:cubicBezTo>
                    <a:pt x="11812" y="3142"/>
                    <a:pt x="11921" y="3030"/>
                    <a:pt x="11925" y="2896"/>
                  </a:cubicBezTo>
                  <a:lnTo>
                    <a:pt x="11925" y="250"/>
                  </a:lnTo>
                  <a:cubicBezTo>
                    <a:pt x="11925" y="109"/>
                    <a:pt x="11812" y="0"/>
                    <a:pt x="11675" y="0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8" name="Google Shape;13668;p33"/>
            <p:cNvSpPr/>
            <p:nvPr/>
          </p:nvSpPr>
          <p:spPr>
            <a:xfrm>
              <a:off x="1214531" y="3140563"/>
              <a:ext cx="17595" cy="81804"/>
            </a:xfrm>
            <a:custGeom>
              <a:rect b="b" l="l" r="r" t="t"/>
              <a:pathLst>
                <a:path extrusionOk="0" h="3143" w="676">
                  <a:moveTo>
                    <a:pt x="0" y="0"/>
                  </a:moveTo>
                  <a:lnTo>
                    <a:pt x="0" y="3142"/>
                  </a:lnTo>
                  <a:lnTo>
                    <a:pt x="426" y="3142"/>
                  </a:lnTo>
                  <a:cubicBezTo>
                    <a:pt x="563" y="3142"/>
                    <a:pt x="672" y="3030"/>
                    <a:pt x="676" y="2896"/>
                  </a:cubicBezTo>
                  <a:lnTo>
                    <a:pt x="676" y="250"/>
                  </a:lnTo>
                  <a:cubicBezTo>
                    <a:pt x="676" y="113"/>
                    <a:pt x="563" y="0"/>
                    <a:pt x="426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9" name="Google Shape;13669;p33"/>
            <p:cNvSpPr/>
            <p:nvPr/>
          </p:nvSpPr>
          <p:spPr>
            <a:xfrm>
              <a:off x="921747" y="3140563"/>
              <a:ext cx="17621" cy="81804"/>
            </a:xfrm>
            <a:custGeom>
              <a:rect b="b" l="l" r="r" t="t"/>
              <a:pathLst>
                <a:path extrusionOk="0" h="3143" w="677">
                  <a:moveTo>
                    <a:pt x="250" y="0"/>
                  </a:moveTo>
                  <a:cubicBezTo>
                    <a:pt x="113" y="0"/>
                    <a:pt x="0" y="109"/>
                    <a:pt x="0" y="250"/>
                  </a:cubicBezTo>
                  <a:lnTo>
                    <a:pt x="0" y="2892"/>
                  </a:lnTo>
                  <a:cubicBezTo>
                    <a:pt x="0" y="3030"/>
                    <a:pt x="113" y="3142"/>
                    <a:pt x="250" y="3142"/>
                  </a:cubicBezTo>
                  <a:lnTo>
                    <a:pt x="676" y="3142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0" name="Google Shape;13670;p33"/>
            <p:cNvSpPr/>
            <p:nvPr/>
          </p:nvSpPr>
          <p:spPr>
            <a:xfrm>
              <a:off x="1179732" y="3167397"/>
              <a:ext cx="29697" cy="29697"/>
            </a:xfrm>
            <a:custGeom>
              <a:rect b="b" l="l" r="r" t="t"/>
              <a:pathLst>
                <a:path extrusionOk="0" h="1141" w="1141">
                  <a:moveTo>
                    <a:pt x="570" y="0"/>
                  </a:moveTo>
                  <a:cubicBezTo>
                    <a:pt x="257" y="0"/>
                    <a:pt x="0" y="257"/>
                    <a:pt x="0" y="570"/>
                  </a:cubicBezTo>
                  <a:cubicBezTo>
                    <a:pt x="0" y="887"/>
                    <a:pt x="257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7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1" name="Google Shape;13671;p33"/>
            <p:cNvSpPr/>
            <p:nvPr/>
          </p:nvSpPr>
          <p:spPr>
            <a:xfrm>
              <a:off x="1129343" y="3167397"/>
              <a:ext cx="29697" cy="29697"/>
            </a:xfrm>
            <a:custGeom>
              <a:rect b="b" l="l" r="r" t="t"/>
              <a:pathLst>
                <a:path extrusionOk="0" h="1141" w="1141">
                  <a:moveTo>
                    <a:pt x="571" y="0"/>
                  </a:moveTo>
                  <a:cubicBezTo>
                    <a:pt x="258" y="0"/>
                    <a:pt x="1" y="257"/>
                    <a:pt x="1" y="570"/>
                  </a:cubicBezTo>
                  <a:cubicBezTo>
                    <a:pt x="1" y="887"/>
                    <a:pt x="258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7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2" name="Google Shape;13672;p33"/>
            <p:cNvSpPr/>
            <p:nvPr/>
          </p:nvSpPr>
          <p:spPr>
            <a:xfrm>
              <a:off x="917088" y="2925706"/>
              <a:ext cx="319722" cy="301320"/>
            </a:xfrm>
            <a:custGeom>
              <a:rect b="b" l="l" r="r" t="t"/>
              <a:pathLst>
                <a:path extrusionOk="0" h="11577" w="12284">
                  <a:moveTo>
                    <a:pt x="10760" y="3502"/>
                  </a:moveTo>
                  <a:lnTo>
                    <a:pt x="10760" y="4040"/>
                  </a:lnTo>
                  <a:lnTo>
                    <a:pt x="2934" y="4040"/>
                  </a:lnTo>
                  <a:cubicBezTo>
                    <a:pt x="2695" y="4040"/>
                    <a:pt x="2695" y="4399"/>
                    <a:pt x="2934" y="4399"/>
                  </a:cubicBezTo>
                  <a:lnTo>
                    <a:pt x="11854" y="4399"/>
                  </a:lnTo>
                  <a:cubicBezTo>
                    <a:pt x="11892" y="4399"/>
                    <a:pt x="11924" y="4431"/>
                    <a:pt x="11924" y="4466"/>
                  </a:cubicBezTo>
                  <a:lnTo>
                    <a:pt x="11924" y="7112"/>
                  </a:lnTo>
                  <a:cubicBezTo>
                    <a:pt x="11924" y="7150"/>
                    <a:pt x="11892" y="7179"/>
                    <a:pt x="11854" y="7179"/>
                  </a:cubicBezTo>
                  <a:lnTo>
                    <a:pt x="429" y="7179"/>
                  </a:lnTo>
                  <a:cubicBezTo>
                    <a:pt x="391" y="7179"/>
                    <a:pt x="359" y="7150"/>
                    <a:pt x="359" y="7112"/>
                  </a:cubicBezTo>
                  <a:lnTo>
                    <a:pt x="359" y="4466"/>
                  </a:lnTo>
                  <a:cubicBezTo>
                    <a:pt x="359" y="4431"/>
                    <a:pt x="391" y="4399"/>
                    <a:pt x="429" y="4399"/>
                  </a:cubicBezTo>
                  <a:lnTo>
                    <a:pt x="2213" y="4399"/>
                  </a:lnTo>
                  <a:cubicBezTo>
                    <a:pt x="2456" y="4399"/>
                    <a:pt x="2456" y="4040"/>
                    <a:pt x="2213" y="4040"/>
                  </a:cubicBezTo>
                  <a:lnTo>
                    <a:pt x="1524" y="4040"/>
                  </a:lnTo>
                  <a:lnTo>
                    <a:pt x="1524" y="3502"/>
                  </a:lnTo>
                  <a:close/>
                  <a:moveTo>
                    <a:pt x="10760" y="7541"/>
                  </a:moveTo>
                  <a:lnTo>
                    <a:pt x="10760" y="8076"/>
                  </a:lnTo>
                  <a:lnTo>
                    <a:pt x="1524" y="8076"/>
                  </a:lnTo>
                  <a:lnTo>
                    <a:pt x="1524" y="7541"/>
                  </a:lnTo>
                  <a:close/>
                  <a:moveTo>
                    <a:pt x="429" y="1"/>
                  </a:moveTo>
                  <a:cubicBezTo>
                    <a:pt x="190" y="1"/>
                    <a:pt x="0" y="194"/>
                    <a:pt x="0" y="430"/>
                  </a:cubicBezTo>
                  <a:lnTo>
                    <a:pt x="0" y="3072"/>
                  </a:lnTo>
                  <a:cubicBezTo>
                    <a:pt x="0" y="3308"/>
                    <a:pt x="190" y="3502"/>
                    <a:pt x="429" y="3502"/>
                  </a:cubicBezTo>
                  <a:lnTo>
                    <a:pt x="1165" y="3502"/>
                  </a:lnTo>
                  <a:lnTo>
                    <a:pt x="1165" y="4037"/>
                  </a:lnTo>
                  <a:lnTo>
                    <a:pt x="429" y="4037"/>
                  </a:lnTo>
                  <a:cubicBezTo>
                    <a:pt x="190" y="4037"/>
                    <a:pt x="0" y="4230"/>
                    <a:pt x="0" y="4466"/>
                  </a:cubicBezTo>
                  <a:lnTo>
                    <a:pt x="0" y="7112"/>
                  </a:lnTo>
                  <a:cubicBezTo>
                    <a:pt x="0" y="7347"/>
                    <a:pt x="190" y="7537"/>
                    <a:pt x="429" y="7537"/>
                  </a:cubicBezTo>
                  <a:lnTo>
                    <a:pt x="1165" y="7537"/>
                  </a:lnTo>
                  <a:lnTo>
                    <a:pt x="1165" y="8076"/>
                  </a:lnTo>
                  <a:lnTo>
                    <a:pt x="429" y="8076"/>
                  </a:lnTo>
                  <a:cubicBezTo>
                    <a:pt x="190" y="8076"/>
                    <a:pt x="0" y="8266"/>
                    <a:pt x="0" y="8505"/>
                  </a:cubicBezTo>
                  <a:lnTo>
                    <a:pt x="0" y="11151"/>
                  </a:lnTo>
                  <a:cubicBezTo>
                    <a:pt x="0" y="11387"/>
                    <a:pt x="190" y="11577"/>
                    <a:pt x="429" y="11577"/>
                  </a:cubicBezTo>
                  <a:lnTo>
                    <a:pt x="5485" y="11577"/>
                  </a:lnTo>
                  <a:cubicBezTo>
                    <a:pt x="5725" y="11577"/>
                    <a:pt x="5725" y="11218"/>
                    <a:pt x="5485" y="11218"/>
                  </a:cubicBezTo>
                  <a:lnTo>
                    <a:pt x="429" y="11218"/>
                  </a:lnTo>
                  <a:cubicBezTo>
                    <a:pt x="391" y="11218"/>
                    <a:pt x="359" y="11186"/>
                    <a:pt x="359" y="11151"/>
                  </a:cubicBezTo>
                  <a:lnTo>
                    <a:pt x="359" y="8505"/>
                  </a:lnTo>
                  <a:cubicBezTo>
                    <a:pt x="359" y="8466"/>
                    <a:pt x="391" y="8438"/>
                    <a:pt x="429" y="8438"/>
                  </a:cubicBezTo>
                  <a:lnTo>
                    <a:pt x="11854" y="8438"/>
                  </a:lnTo>
                  <a:cubicBezTo>
                    <a:pt x="11892" y="8438"/>
                    <a:pt x="11924" y="8466"/>
                    <a:pt x="11924" y="8505"/>
                  </a:cubicBezTo>
                  <a:lnTo>
                    <a:pt x="11924" y="11151"/>
                  </a:lnTo>
                  <a:cubicBezTo>
                    <a:pt x="11924" y="11186"/>
                    <a:pt x="11892" y="11218"/>
                    <a:pt x="11854" y="11218"/>
                  </a:cubicBezTo>
                  <a:lnTo>
                    <a:pt x="6263" y="11218"/>
                  </a:lnTo>
                  <a:cubicBezTo>
                    <a:pt x="6020" y="11218"/>
                    <a:pt x="6020" y="11577"/>
                    <a:pt x="6263" y="11577"/>
                  </a:cubicBezTo>
                  <a:lnTo>
                    <a:pt x="11854" y="11577"/>
                  </a:lnTo>
                  <a:cubicBezTo>
                    <a:pt x="12090" y="11577"/>
                    <a:pt x="12283" y="11387"/>
                    <a:pt x="12283" y="11151"/>
                  </a:cubicBezTo>
                  <a:lnTo>
                    <a:pt x="12283" y="8505"/>
                  </a:lnTo>
                  <a:cubicBezTo>
                    <a:pt x="12283" y="8269"/>
                    <a:pt x="12090" y="8076"/>
                    <a:pt x="11854" y="8076"/>
                  </a:cubicBezTo>
                  <a:lnTo>
                    <a:pt x="11118" y="8076"/>
                  </a:lnTo>
                  <a:lnTo>
                    <a:pt x="11118" y="7541"/>
                  </a:lnTo>
                  <a:lnTo>
                    <a:pt x="11854" y="7541"/>
                  </a:lnTo>
                  <a:cubicBezTo>
                    <a:pt x="12090" y="7541"/>
                    <a:pt x="12283" y="7347"/>
                    <a:pt x="12283" y="7112"/>
                  </a:cubicBezTo>
                  <a:lnTo>
                    <a:pt x="12283" y="4469"/>
                  </a:lnTo>
                  <a:cubicBezTo>
                    <a:pt x="12283" y="4230"/>
                    <a:pt x="12090" y="4040"/>
                    <a:pt x="11854" y="4040"/>
                  </a:cubicBezTo>
                  <a:lnTo>
                    <a:pt x="11118" y="4040"/>
                  </a:lnTo>
                  <a:lnTo>
                    <a:pt x="11118" y="3505"/>
                  </a:lnTo>
                  <a:lnTo>
                    <a:pt x="11854" y="3502"/>
                  </a:lnTo>
                  <a:cubicBezTo>
                    <a:pt x="12090" y="3502"/>
                    <a:pt x="12283" y="3308"/>
                    <a:pt x="12283" y="3072"/>
                  </a:cubicBezTo>
                  <a:lnTo>
                    <a:pt x="12283" y="430"/>
                  </a:lnTo>
                  <a:cubicBezTo>
                    <a:pt x="12283" y="194"/>
                    <a:pt x="12090" y="1"/>
                    <a:pt x="11854" y="1"/>
                  </a:cubicBezTo>
                  <a:lnTo>
                    <a:pt x="10650" y="1"/>
                  </a:lnTo>
                  <a:cubicBezTo>
                    <a:pt x="10411" y="1"/>
                    <a:pt x="10411" y="360"/>
                    <a:pt x="10650" y="360"/>
                  </a:cubicBezTo>
                  <a:lnTo>
                    <a:pt x="11854" y="360"/>
                  </a:lnTo>
                  <a:cubicBezTo>
                    <a:pt x="11892" y="360"/>
                    <a:pt x="11924" y="391"/>
                    <a:pt x="11924" y="430"/>
                  </a:cubicBezTo>
                  <a:lnTo>
                    <a:pt x="11924" y="3072"/>
                  </a:lnTo>
                  <a:cubicBezTo>
                    <a:pt x="11924" y="3111"/>
                    <a:pt x="11892" y="3143"/>
                    <a:pt x="11854" y="3143"/>
                  </a:cubicBezTo>
                  <a:lnTo>
                    <a:pt x="429" y="3143"/>
                  </a:lnTo>
                  <a:cubicBezTo>
                    <a:pt x="391" y="3143"/>
                    <a:pt x="359" y="3111"/>
                    <a:pt x="359" y="3072"/>
                  </a:cubicBezTo>
                  <a:lnTo>
                    <a:pt x="359" y="430"/>
                  </a:lnTo>
                  <a:cubicBezTo>
                    <a:pt x="359" y="391"/>
                    <a:pt x="391" y="360"/>
                    <a:pt x="429" y="360"/>
                  </a:cubicBezTo>
                  <a:lnTo>
                    <a:pt x="9940" y="360"/>
                  </a:lnTo>
                  <a:cubicBezTo>
                    <a:pt x="10179" y="360"/>
                    <a:pt x="10179" y="1"/>
                    <a:pt x="99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3" name="Google Shape;13673;p33"/>
            <p:cNvSpPr/>
            <p:nvPr/>
          </p:nvSpPr>
          <p:spPr>
            <a:xfrm>
              <a:off x="1175151" y="2952670"/>
              <a:ext cx="45522" cy="39015"/>
            </a:xfrm>
            <a:custGeom>
              <a:rect b="b" l="l" r="r" t="t"/>
              <a:pathLst>
                <a:path extrusionOk="0" h="1499" w="1749">
                  <a:moveTo>
                    <a:pt x="750" y="358"/>
                  </a:moveTo>
                  <a:cubicBezTo>
                    <a:pt x="1094" y="358"/>
                    <a:pt x="1270" y="777"/>
                    <a:pt x="1024" y="1023"/>
                  </a:cubicBezTo>
                  <a:cubicBezTo>
                    <a:pt x="945" y="1103"/>
                    <a:pt x="847" y="1138"/>
                    <a:pt x="752" y="1138"/>
                  </a:cubicBezTo>
                  <a:cubicBezTo>
                    <a:pt x="551" y="1138"/>
                    <a:pt x="359" y="981"/>
                    <a:pt x="359" y="745"/>
                  </a:cubicBezTo>
                  <a:cubicBezTo>
                    <a:pt x="359" y="531"/>
                    <a:pt x="531" y="358"/>
                    <a:pt x="750" y="358"/>
                  </a:cubicBezTo>
                  <a:close/>
                  <a:moveTo>
                    <a:pt x="754" y="0"/>
                  </a:moveTo>
                  <a:cubicBezTo>
                    <a:pt x="369" y="0"/>
                    <a:pt x="0" y="299"/>
                    <a:pt x="0" y="749"/>
                  </a:cubicBezTo>
                  <a:cubicBezTo>
                    <a:pt x="0" y="1160"/>
                    <a:pt x="334" y="1495"/>
                    <a:pt x="750" y="1498"/>
                  </a:cubicBezTo>
                  <a:cubicBezTo>
                    <a:pt x="1415" y="1498"/>
                    <a:pt x="1749" y="692"/>
                    <a:pt x="1277" y="221"/>
                  </a:cubicBezTo>
                  <a:cubicBezTo>
                    <a:pt x="1125" y="68"/>
                    <a:pt x="937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4" name="Google Shape;13674;p33"/>
            <p:cNvSpPr/>
            <p:nvPr/>
          </p:nvSpPr>
          <p:spPr>
            <a:xfrm>
              <a:off x="1124684" y="2952644"/>
              <a:ext cx="45548" cy="38911"/>
            </a:xfrm>
            <a:custGeom>
              <a:rect b="b" l="l" r="r" t="t"/>
              <a:pathLst>
                <a:path extrusionOk="0" h="1495" w="1750">
                  <a:moveTo>
                    <a:pt x="750" y="356"/>
                  </a:moveTo>
                  <a:cubicBezTo>
                    <a:pt x="964" y="356"/>
                    <a:pt x="1140" y="532"/>
                    <a:pt x="1140" y="746"/>
                  </a:cubicBezTo>
                  <a:cubicBezTo>
                    <a:pt x="1140" y="981"/>
                    <a:pt x="949" y="1136"/>
                    <a:pt x="750" y="1136"/>
                  </a:cubicBezTo>
                  <a:cubicBezTo>
                    <a:pt x="654" y="1136"/>
                    <a:pt x="555" y="1101"/>
                    <a:pt x="475" y="1021"/>
                  </a:cubicBezTo>
                  <a:cubicBezTo>
                    <a:pt x="229" y="778"/>
                    <a:pt x="402" y="356"/>
                    <a:pt x="750" y="356"/>
                  </a:cubicBezTo>
                  <a:close/>
                  <a:moveTo>
                    <a:pt x="750" y="0"/>
                  </a:moveTo>
                  <a:cubicBezTo>
                    <a:pt x="335" y="0"/>
                    <a:pt x="4" y="335"/>
                    <a:pt x="0" y="746"/>
                  </a:cubicBezTo>
                  <a:cubicBezTo>
                    <a:pt x="0" y="1196"/>
                    <a:pt x="369" y="1495"/>
                    <a:pt x="754" y="1495"/>
                  </a:cubicBezTo>
                  <a:cubicBezTo>
                    <a:pt x="938" y="1495"/>
                    <a:pt x="1125" y="1426"/>
                    <a:pt x="1278" y="1274"/>
                  </a:cubicBezTo>
                  <a:cubicBezTo>
                    <a:pt x="1749" y="802"/>
                    <a:pt x="1415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5" name="Google Shape;13675;p33"/>
            <p:cNvSpPr/>
            <p:nvPr/>
          </p:nvSpPr>
          <p:spPr>
            <a:xfrm>
              <a:off x="942621" y="2967376"/>
              <a:ext cx="171651" cy="9474"/>
            </a:xfrm>
            <a:custGeom>
              <a:rect b="b" l="l" r="r" t="t"/>
              <a:pathLst>
                <a:path extrusionOk="0" h="364" w="6595">
                  <a:moveTo>
                    <a:pt x="240" y="1"/>
                  </a:moveTo>
                  <a:cubicBezTo>
                    <a:pt x="1" y="1"/>
                    <a:pt x="1" y="363"/>
                    <a:pt x="240" y="363"/>
                  </a:cubicBezTo>
                  <a:lnTo>
                    <a:pt x="6352" y="363"/>
                  </a:lnTo>
                  <a:cubicBezTo>
                    <a:pt x="6594" y="363"/>
                    <a:pt x="6594" y="1"/>
                    <a:pt x="63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6" name="Google Shape;13676;p33"/>
            <p:cNvSpPr/>
            <p:nvPr/>
          </p:nvSpPr>
          <p:spPr>
            <a:xfrm>
              <a:off x="1175151" y="3057691"/>
              <a:ext cx="45522" cy="39015"/>
            </a:xfrm>
            <a:custGeom>
              <a:rect b="b" l="l" r="r" t="t"/>
              <a:pathLst>
                <a:path extrusionOk="0" h="1499" w="1749">
                  <a:moveTo>
                    <a:pt x="750" y="359"/>
                  </a:moveTo>
                  <a:cubicBezTo>
                    <a:pt x="1094" y="359"/>
                    <a:pt x="1270" y="778"/>
                    <a:pt x="1024" y="1024"/>
                  </a:cubicBezTo>
                  <a:cubicBezTo>
                    <a:pt x="944" y="1104"/>
                    <a:pt x="846" y="1140"/>
                    <a:pt x="750" y="1140"/>
                  </a:cubicBezTo>
                  <a:cubicBezTo>
                    <a:pt x="550" y="1140"/>
                    <a:pt x="359" y="985"/>
                    <a:pt x="359" y="749"/>
                  </a:cubicBezTo>
                  <a:cubicBezTo>
                    <a:pt x="359" y="535"/>
                    <a:pt x="535" y="362"/>
                    <a:pt x="750" y="362"/>
                  </a:cubicBezTo>
                  <a:lnTo>
                    <a:pt x="750" y="359"/>
                  </a:lnTo>
                  <a:close/>
                  <a:moveTo>
                    <a:pt x="754" y="1"/>
                  </a:moveTo>
                  <a:cubicBezTo>
                    <a:pt x="369" y="1"/>
                    <a:pt x="0" y="299"/>
                    <a:pt x="0" y="749"/>
                  </a:cubicBezTo>
                  <a:cubicBezTo>
                    <a:pt x="0" y="1165"/>
                    <a:pt x="334" y="1495"/>
                    <a:pt x="750" y="1499"/>
                  </a:cubicBezTo>
                  <a:cubicBezTo>
                    <a:pt x="1415" y="1499"/>
                    <a:pt x="1749" y="693"/>
                    <a:pt x="1277" y="222"/>
                  </a:cubicBezTo>
                  <a:cubicBezTo>
                    <a:pt x="1125" y="69"/>
                    <a:pt x="937" y="1"/>
                    <a:pt x="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7" name="Google Shape;13677;p33"/>
            <p:cNvSpPr/>
            <p:nvPr/>
          </p:nvSpPr>
          <p:spPr>
            <a:xfrm>
              <a:off x="1124762" y="3057691"/>
              <a:ext cx="45548" cy="39015"/>
            </a:xfrm>
            <a:custGeom>
              <a:rect b="b" l="l" r="r" t="t"/>
              <a:pathLst>
                <a:path extrusionOk="0" h="1499" w="1750">
                  <a:moveTo>
                    <a:pt x="750" y="359"/>
                  </a:moveTo>
                  <a:cubicBezTo>
                    <a:pt x="1095" y="359"/>
                    <a:pt x="1271" y="778"/>
                    <a:pt x="1025" y="1024"/>
                  </a:cubicBezTo>
                  <a:cubicBezTo>
                    <a:pt x="945" y="1104"/>
                    <a:pt x="847" y="1140"/>
                    <a:pt x="751" y="1140"/>
                  </a:cubicBezTo>
                  <a:cubicBezTo>
                    <a:pt x="551" y="1140"/>
                    <a:pt x="360" y="985"/>
                    <a:pt x="360" y="749"/>
                  </a:cubicBezTo>
                  <a:cubicBezTo>
                    <a:pt x="360" y="535"/>
                    <a:pt x="536" y="362"/>
                    <a:pt x="750" y="362"/>
                  </a:cubicBezTo>
                  <a:lnTo>
                    <a:pt x="750" y="359"/>
                  </a:lnTo>
                  <a:close/>
                  <a:moveTo>
                    <a:pt x="754" y="1"/>
                  </a:moveTo>
                  <a:cubicBezTo>
                    <a:pt x="370" y="1"/>
                    <a:pt x="1" y="299"/>
                    <a:pt x="1" y="749"/>
                  </a:cubicBezTo>
                  <a:cubicBezTo>
                    <a:pt x="1" y="1165"/>
                    <a:pt x="335" y="1495"/>
                    <a:pt x="750" y="1499"/>
                  </a:cubicBezTo>
                  <a:cubicBezTo>
                    <a:pt x="1415" y="1499"/>
                    <a:pt x="1750" y="693"/>
                    <a:pt x="1278" y="222"/>
                  </a:cubicBezTo>
                  <a:cubicBezTo>
                    <a:pt x="1126" y="69"/>
                    <a:pt x="938" y="1"/>
                    <a:pt x="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8" name="Google Shape;13678;p33"/>
            <p:cNvSpPr/>
            <p:nvPr/>
          </p:nvSpPr>
          <p:spPr>
            <a:xfrm>
              <a:off x="944183" y="3072501"/>
              <a:ext cx="170090" cy="9370"/>
            </a:xfrm>
            <a:custGeom>
              <a:rect b="b" l="l" r="r" t="t"/>
              <a:pathLst>
                <a:path extrusionOk="0" h="360" w="6535">
                  <a:moveTo>
                    <a:pt x="180" y="1"/>
                  </a:moveTo>
                  <a:cubicBezTo>
                    <a:pt x="81" y="1"/>
                    <a:pt x="0" y="82"/>
                    <a:pt x="0" y="180"/>
                  </a:cubicBezTo>
                  <a:cubicBezTo>
                    <a:pt x="0" y="279"/>
                    <a:pt x="81" y="360"/>
                    <a:pt x="180" y="360"/>
                  </a:cubicBezTo>
                  <a:lnTo>
                    <a:pt x="6292" y="360"/>
                  </a:lnTo>
                  <a:cubicBezTo>
                    <a:pt x="6534" y="360"/>
                    <a:pt x="6534" y="1"/>
                    <a:pt x="6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9" name="Google Shape;13679;p33"/>
            <p:cNvSpPr/>
            <p:nvPr/>
          </p:nvSpPr>
          <p:spPr>
            <a:xfrm>
              <a:off x="1168540" y="3162738"/>
              <a:ext cx="45548" cy="39015"/>
            </a:xfrm>
            <a:custGeom>
              <a:rect b="b" l="l" r="r" t="t"/>
              <a:pathLst>
                <a:path extrusionOk="0" h="1499" w="1750">
                  <a:moveTo>
                    <a:pt x="1003" y="360"/>
                  </a:moveTo>
                  <a:cubicBezTo>
                    <a:pt x="1099" y="360"/>
                    <a:pt x="1196" y="395"/>
                    <a:pt x="1274" y="475"/>
                  </a:cubicBezTo>
                  <a:cubicBezTo>
                    <a:pt x="1521" y="721"/>
                    <a:pt x="1348" y="1140"/>
                    <a:pt x="1000" y="1140"/>
                  </a:cubicBezTo>
                  <a:cubicBezTo>
                    <a:pt x="785" y="1140"/>
                    <a:pt x="613" y="964"/>
                    <a:pt x="613" y="749"/>
                  </a:cubicBezTo>
                  <a:lnTo>
                    <a:pt x="609" y="749"/>
                  </a:lnTo>
                  <a:cubicBezTo>
                    <a:pt x="609" y="516"/>
                    <a:pt x="803" y="360"/>
                    <a:pt x="1003" y="360"/>
                  </a:cubicBezTo>
                  <a:close/>
                  <a:moveTo>
                    <a:pt x="996" y="1"/>
                  </a:moveTo>
                  <a:cubicBezTo>
                    <a:pt x="812" y="1"/>
                    <a:pt x="625" y="69"/>
                    <a:pt x="472" y="221"/>
                  </a:cubicBezTo>
                  <a:cubicBezTo>
                    <a:pt x="1" y="693"/>
                    <a:pt x="335" y="1498"/>
                    <a:pt x="1004" y="1498"/>
                  </a:cubicBezTo>
                  <a:cubicBezTo>
                    <a:pt x="1415" y="1495"/>
                    <a:pt x="1749" y="1161"/>
                    <a:pt x="1749" y="749"/>
                  </a:cubicBezTo>
                  <a:cubicBezTo>
                    <a:pt x="1749" y="299"/>
                    <a:pt x="1381" y="1"/>
                    <a:pt x="9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0" name="Google Shape;13680;p33"/>
            <p:cNvSpPr/>
            <p:nvPr/>
          </p:nvSpPr>
          <p:spPr>
            <a:xfrm>
              <a:off x="1118177" y="3162738"/>
              <a:ext cx="45548" cy="39015"/>
            </a:xfrm>
            <a:custGeom>
              <a:rect b="b" l="l" r="r" t="t"/>
              <a:pathLst>
                <a:path extrusionOk="0" h="1499" w="1750">
                  <a:moveTo>
                    <a:pt x="1003" y="360"/>
                  </a:moveTo>
                  <a:cubicBezTo>
                    <a:pt x="1099" y="360"/>
                    <a:pt x="1196" y="395"/>
                    <a:pt x="1274" y="475"/>
                  </a:cubicBezTo>
                  <a:cubicBezTo>
                    <a:pt x="1521" y="721"/>
                    <a:pt x="1348" y="1140"/>
                    <a:pt x="1000" y="1140"/>
                  </a:cubicBezTo>
                  <a:cubicBezTo>
                    <a:pt x="785" y="1140"/>
                    <a:pt x="609" y="964"/>
                    <a:pt x="609" y="749"/>
                  </a:cubicBezTo>
                  <a:cubicBezTo>
                    <a:pt x="609" y="516"/>
                    <a:pt x="803" y="360"/>
                    <a:pt x="1003" y="360"/>
                  </a:cubicBezTo>
                  <a:close/>
                  <a:moveTo>
                    <a:pt x="996" y="1"/>
                  </a:moveTo>
                  <a:cubicBezTo>
                    <a:pt x="812" y="1"/>
                    <a:pt x="625" y="69"/>
                    <a:pt x="472" y="221"/>
                  </a:cubicBezTo>
                  <a:cubicBezTo>
                    <a:pt x="1" y="693"/>
                    <a:pt x="335" y="1498"/>
                    <a:pt x="1003" y="1498"/>
                  </a:cubicBezTo>
                  <a:cubicBezTo>
                    <a:pt x="1415" y="1495"/>
                    <a:pt x="1749" y="1161"/>
                    <a:pt x="1749" y="749"/>
                  </a:cubicBezTo>
                  <a:cubicBezTo>
                    <a:pt x="1749" y="299"/>
                    <a:pt x="1380" y="1"/>
                    <a:pt x="9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1" name="Google Shape;13681;p33"/>
            <p:cNvSpPr/>
            <p:nvPr/>
          </p:nvSpPr>
          <p:spPr>
            <a:xfrm>
              <a:off x="942543" y="3177548"/>
              <a:ext cx="170064" cy="9370"/>
            </a:xfrm>
            <a:custGeom>
              <a:rect b="b" l="l" r="r" t="t"/>
              <a:pathLst>
                <a:path extrusionOk="0" h="360" w="6534">
                  <a:moveTo>
                    <a:pt x="243" y="1"/>
                  </a:moveTo>
                  <a:cubicBezTo>
                    <a:pt x="0" y="1"/>
                    <a:pt x="0" y="360"/>
                    <a:pt x="243" y="360"/>
                  </a:cubicBezTo>
                  <a:lnTo>
                    <a:pt x="6355" y="360"/>
                  </a:lnTo>
                  <a:cubicBezTo>
                    <a:pt x="6453" y="360"/>
                    <a:pt x="6534" y="279"/>
                    <a:pt x="6534" y="180"/>
                  </a:cubicBezTo>
                  <a:cubicBezTo>
                    <a:pt x="6534" y="82"/>
                    <a:pt x="6453" y="1"/>
                    <a:pt x="63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2" name="Google Shape;13682;p33"/>
            <p:cNvSpPr/>
            <p:nvPr/>
          </p:nvSpPr>
          <p:spPr>
            <a:xfrm>
              <a:off x="942621" y="3087337"/>
              <a:ext cx="26314" cy="9370"/>
            </a:xfrm>
            <a:custGeom>
              <a:rect b="b" l="l" r="r" t="t"/>
              <a:pathLst>
                <a:path extrusionOk="0" h="360" w="1011">
                  <a:moveTo>
                    <a:pt x="243" y="1"/>
                  </a:moveTo>
                  <a:cubicBezTo>
                    <a:pt x="1" y="1"/>
                    <a:pt x="1" y="360"/>
                    <a:pt x="243" y="360"/>
                  </a:cubicBezTo>
                  <a:lnTo>
                    <a:pt x="771" y="360"/>
                  </a:lnTo>
                  <a:cubicBezTo>
                    <a:pt x="1010" y="360"/>
                    <a:pt x="1010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83" name="Google Shape;13683;p33"/>
          <p:cNvGrpSpPr/>
          <p:nvPr/>
        </p:nvGrpSpPr>
        <p:grpSpPr>
          <a:xfrm>
            <a:off x="4599121" y="3415570"/>
            <a:ext cx="365973" cy="243695"/>
            <a:chOff x="4599121" y="3415570"/>
            <a:chExt cx="365973" cy="243695"/>
          </a:xfrm>
        </p:grpSpPr>
        <p:sp>
          <p:nvSpPr>
            <p:cNvPr id="13684" name="Google Shape;13684;p33"/>
            <p:cNvSpPr/>
            <p:nvPr/>
          </p:nvSpPr>
          <p:spPr>
            <a:xfrm>
              <a:off x="4604795" y="3421243"/>
              <a:ext cx="354521" cy="232269"/>
            </a:xfrm>
            <a:custGeom>
              <a:rect b="b" l="l" r="r" t="t"/>
              <a:pathLst>
                <a:path extrusionOk="0" h="8924" w="13621">
                  <a:moveTo>
                    <a:pt x="472" y="0"/>
                  </a:moveTo>
                  <a:cubicBezTo>
                    <a:pt x="212" y="0"/>
                    <a:pt x="1" y="211"/>
                    <a:pt x="1" y="472"/>
                  </a:cubicBezTo>
                  <a:lnTo>
                    <a:pt x="1" y="8455"/>
                  </a:lnTo>
                  <a:cubicBezTo>
                    <a:pt x="1" y="8712"/>
                    <a:pt x="212" y="8923"/>
                    <a:pt x="472" y="8923"/>
                  </a:cubicBezTo>
                  <a:lnTo>
                    <a:pt x="13153" y="8923"/>
                  </a:lnTo>
                  <a:cubicBezTo>
                    <a:pt x="13410" y="8923"/>
                    <a:pt x="13621" y="8712"/>
                    <a:pt x="13621" y="8455"/>
                  </a:cubicBezTo>
                  <a:lnTo>
                    <a:pt x="13621" y="472"/>
                  </a:lnTo>
                  <a:cubicBezTo>
                    <a:pt x="13621" y="211"/>
                    <a:pt x="13410" y="0"/>
                    <a:pt x="131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5" name="Google Shape;13685;p33"/>
            <p:cNvSpPr/>
            <p:nvPr/>
          </p:nvSpPr>
          <p:spPr>
            <a:xfrm>
              <a:off x="4641520" y="3445683"/>
              <a:ext cx="281175" cy="183364"/>
            </a:xfrm>
            <a:custGeom>
              <a:rect b="b" l="l" r="r" t="t"/>
              <a:pathLst>
                <a:path extrusionOk="0" h="7045" w="10803">
                  <a:moveTo>
                    <a:pt x="1" y="1"/>
                  </a:moveTo>
                  <a:lnTo>
                    <a:pt x="1" y="7045"/>
                  </a:lnTo>
                  <a:lnTo>
                    <a:pt x="10802" y="7045"/>
                  </a:lnTo>
                  <a:lnTo>
                    <a:pt x="10802" y="1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6" name="Google Shape;13686;p33"/>
            <p:cNvSpPr/>
            <p:nvPr/>
          </p:nvSpPr>
          <p:spPr>
            <a:xfrm>
              <a:off x="4721008" y="3470149"/>
              <a:ext cx="122277" cy="97811"/>
            </a:xfrm>
            <a:custGeom>
              <a:rect b="b" l="l" r="r" t="t"/>
              <a:pathLst>
                <a:path extrusionOk="0" h="3758" w="4698">
                  <a:moveTo>
                    <a:pt x="1878" y="1084"/>
                  </a:moveTo>
                  <a:cubicBezTo>
                    <a:pt x="1912" y="1084"/>
                    <a:pt x="1948" y="1091"/>
                    <a:pt x="1982" y="1108"/>
                  </a:cubicBezTo>
                  <a:lnTo>
                    <a:pt x="3101" y="1668"/>
                  </a:lnTo>
                  <a:cubicBezTo>
                    <a:pt x="3276" y="1756"/>
                    <a:pt x="3273" y="2002"/>
                    <a:pt x="3101" y="2090"/>
                  </a:cubicBezTo>
                  <a:lnTo>
                    <a:pt x="1982" y="2649"/>
                  </a:lnTo>
                  <a:cubicBezTo>
                    <a:pt x="1948" y="2667"/>
                    <a:pt x="1912" y="2674"/>
                    <a:pt x="1878" y="2674"/>
                  </a:cubicBezTo>
                  <a:cubicBezTo>
                    <a:pt x="1755" y="2674"/>
                    <a:pt x="1644" y="2576"/>
                    <a:pt x="1644" y="2438"/>
                  </a:cubicBezTo>
                  <a:lnTo>
                    <a:pt x="1644" y="1320"/>
                  </a:lnTo>
                  <a:cubicBezTo>
                    <a:pt x="1644" y="1182"/>
                    <a:pt x="1755" y="1084"/>
                    <a:pt x="1878" y="1084"/>
                  </a:cubicBezTo>
                  <a:close/>
                  <a:moveTo>
                    <a:pt x="940" y="0"/>
                  </a:moveTo>
                  <a:cubicBezTo>
                    <a:pt x="419" y="0"/>
                    <a:pt x="1" y="422"/>
                    <a:pt x="1" y="940"/>
                  </a:cubicBezTo>
                  <a:lnTo>
                    <a:pt x="1" y="2818"/>
                  </a:lnTo>
                  <a:cubicBezTo>
                    <a:pt x="1" y="3336"/>
                    <a:pt x="419" y="3758"/>
                    <a:pt x="940" y="3758"/>
                  </a:cubicBezTo>
                  <a:lnTo>
                    <a:pt x="3758" y="3758"/>
                  </a:lnTo>
                  <a:cubicBezTo>
                    <a:pt x="4276" y="3758"/>
                    <a:pt x="4698" y="3336"/>
                    <a:pt x="4698" y="2818"/>
                  </a:cubicBezTo>
                  <a:lnTo>
                    <a:pt x="4698" y="940"/>
                  </a:lnTo>
                  <a:cubicBezTo>
                    <a:pt x="4698" y="422"/>
                    <a:pt x="4276" y="0"/>
                    <a:pt x="3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7" name="Google Shape;13687;p33"/>
            <p:cNvSpPr/>
            <p:nvPr/>
          </p:nvSpPr>
          <p:spPr>
            <a:xfrm>
              <a:off x="4702606" y="3586258"/>
              <a:ext cx="24466" cy="24466"/>
            </a:xfrm>
            <a:custGeom>
              <a:rect b="b" l="l" r="r" t="t"/>
              <a:pathLst>
                <a:path extrusionOk="0" h="940" w="940">
                  <a:moveTo>
                    <a:pt x="468" y="0"/>
                  </a:moveTo>
                  <a:cubicBezTo>
                    <a:pt x="212" y="0"/>
                    <a:pt x="1" y="212"/>
                    <a:pt x="1" y="472"/>
                  </a:cubicBezTo>
                  <a:cubicBezTo>
                    <a:pt x="1" y="729"/>
                    <a:pt x="212" y="940"/>
                    <a:pt x="468" y="940"/>
                  </a:cubicBezTo>
                  <a:cubicBezTo>
                    <a:pt x="729" y="940"/>
                    <a:pt x="940" y="729"/>
                    <a:pt x="940" y="472"/>
                  </a:cubicBezTo>
                  <a:cubicBezTo>
                    <a:pt x="940" y="212"/>
                    <a:pt x="729" y="0"/>
                    <a:pt x="4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8" name="Google Shape;13688;p33"/>
            <p:cNvSpPr/>
            <p:nvPr/>
          </p:nvSpPr>
          <p:spPr>
            <a:xfrm>
              <a:off x="4599121" y="3415570"/>
              <a:ext cx="365973" cy="243695"/>
            </a:xfrm>
            <a:custGeom>
              <a:rect b="b" l="l" r="r" t="t"/>
              <a:pathLst>
                <a:path extrusionOk="0" h="9363" w="14061">
                  <a:moveTo>
                    <a:pt x="13371" y="440"/>
                  </a:moveTo>
                  <a:cubicBezTo>
                    <a:pt x="13508" y="440"/>
                    <a:pt x="13621" y="549"/>
                    <a:pt x="13621" y="690"/>
                  </a:cubicBezTo>
                  <a:lnTo>
                    <a:pt x="13621" y="8673"/>
                  </a:lnTo>
                  <a:cubicBezTo>
                    <a:pt x="13621" y="8810"/>
                    <a:pt x="13508" y="8923"/>
                    <a:pt x="13371" y="8923"/>
                  </a:cubicBezTo>
                  <a:lnTo>
                    <a:pt x="690" y="8923"/>
                  </a:lnTo>
                  <a:cubicBezTo>
                    <a:pt x="553" y="8923"/>
                    <a:pt x="440" y="8810"/>
                    <a:pt x="440" y="8673"/>
                  </a:cubicBezTo>
                  <a:lnTo>
                    <a:pt x="440" y="690"/>
                  </a:lnTo>
                  <a:cubicBezTo>
                    <a:pt x="440" y="549"/>
                    <a:pt x="553" y="440"/>
                    <a:pt x="690" y="440"/>
                  </a:cubicBezTo>
                  <a:close/>
                  <a:moveTo>
                    <a:pt x="690" y="0"/>
                  </a:moveTo>
                  <a:cubicBezTo>
                    <a:pt x="307" y="0"/>
                    <a:pt x="1" y="306"/>
                    <a:pt x="1" y="690"/>
                  </a:cubicBezTo>
                  <a:lnTo>
                    <a:pt x="1" y="8673"/>
                  </a:lnTo>
                  <a:cubicBezTo>
                    <a:pt x="1" y="9053"/>
                    <a:pt x="307" y="9363"/>
                    <a:pt x="690" y="9363"/>
                  </a:cubicBezTo>
                  <a:lnTo>
                    <a:pt x="13371" y="9363"/>
                  </a:lnTo>
                  <a:cubicBezTo>
                    <a:pt x="13751" y="9363"/>
                    <a:pt x="14060" y="9053"/>
                    <a:pt x="14060" y="8673"/>
                  </a:cubicBezTo>
                  <a:lnTo>
                    <a:pt x="14060" y="690"/>
                  </a:lnTo>
                  <a:cubicBezTo>
                    <a:pt x="14060" y="306"/>
                    <a:pt x="13751" y="0"/>
                    <a:pt x="13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9" name="Google Shape;13689;p33"/>
            <p:cNvSpPr/>
            <p:nvPr/>
          </p:nvSpPr>
          <p:spPr>
            <a:xfrm>
              <a:off x="4635768" y="3440009"/>
              <a:ext cx="292601" cy="194816"/>
            </a:xfrm>
            <a:custGeom>
              <a:rect b="b" l="l" r="r" t="t"/>
              <a:pathLst>
                <a:path extrusionOk="0" h="7485" w="11242">
                  <a:moveTo>
                    <a:pt x="10802" y="440"/>
                  </a:moveTo>
                  <a:lnTo>
                    <a:pt x="10802" y="7044"/>
                  </a:lnTo>
                  <a:lnTo>
                    <a:pt x="440" y="7044"/>
                  </a:lnTo>
                  <a:lnTo>
                    <a:pt x="440" y="440"/>
                  </a:lnTo>
                  <a:close/>
                  <a:moveTo>
                    <a:pt x="222" y="1"/>
                  </a:moveTo>
                  <a:cubicBezTo>
                    <a:pt x="99" y="1"/>
                    <a:pt x="0" y="96"/>
                    <a:pt x="0" y="219"/>
                  </a:cubicBezTo>
                  <a:lnTo>
                    <a:pt x="0" y="7263"/>
                  </a:lnTo>
                  <a:cubicBezTo>
                    <a:pt x="0" y="7386"/>
                    <a:pt x="99" y="7484"/>
                    <a:pt x="222" y="7484"/>
                  </a:cubicBezTo>
                  <a:lnTo>
                    <a:pt x="11023" y="7484"/>
                  </a:lnTo>
                  <a:cubicBezTo>
                    <a:pt x="11143" y="7484"/>
                    <a:pt x="11242" y="7386"/>
                    <a:pt x="11242" y="7263"/>
                  </a:cubicBezTo>
                  <a:lnTo>
                    <a:pt x="11242" y="219"/>
                  </a:lnTo>
                  <a:cubicBezTo>
                    <a:pt x="11242" y="96"/>
                    <a:pt x="11143" y="1"/>
                    <a:pt x="1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0" name="Google Shape;13690;p33"/>
            <p:cNvSpPr/>
            <p:nvPr/>
          </p:nvSpPr>
          <p:spPr>
            <a:xfrm>
              <a:off x="4617444" y="3525536"/>
              <a:ext cx="11478" cy="23659"/>
            </a:xfrm>
            <a:custGeom>
              <a:rect b="b" l="l" r="r" t="t"/>
              <a:pathLst>
                <a:path extrusionOk="0" h="909" w="441">
                  <a:moveTo>
                    <a:pt x="218" y="1"/>
                  </a:moveTo>
                  <a:cubicBezTo>
                    <a:pt x="99" y="1"/>
                    <a:pt x="0" y="99"/>
                    <a:pt x="0" y="219"/>
                  </a:cubicBezTo>
                  <a:lnTo>
                    <a:pt x="0" y="690"/>
                  </a:lnTo>
                  <a:cubicBezTo>
                    <a:pt x="0" y="810"/>
                    <a:pt x="99" y="909"/>
                    <a:pt x="218" y="909"/>
                  </a:cubicBezTo>
                  <a:cubicBezTo>
                    <a:pt x="342" y="909"/>
                    <a:pt x="440" y="810"/>
                    <a:pt x="440" y="690"/>
                  </a:cubicBezTo>
                  <a:lnTo>
                    <a:pt x="440" y="219"/>
                  </a:lnTo>
                  <a:cubicBezTo>
                    <a:pt x="440" y="99"/>
                    <a:pt x="342" y="1"/>
                    <a:pt x="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1" name="Google Shape;13691;p33"/>
            <p:cNvSpPr/>
            <p:nvPr/>
          </p:nvSpPr>
          <p:spPr>
            <a:xfrm>
              <a:off x="4935292" y="3519419"/>
              <a:ext cx="11478" cy="35918"/>
            </a:xfrm>
            <a:custGeom>
              <a:rect b="b" l="l" r="r" t="t"/>
              <a:pathLst>
                <a:path extrusionOk="0" h="1380" w="441">
                  <a:moveTo>
                    <a:pt x="219" y="0"/>
                  </a:moveTo>
                  <a:cubicBezTo>
                    <a:pt x="96" y="0"/>
                    <a:pt x="1" y="99"/>
                    <a:pt x="1" y="222"/>
                  </a:cubicBezTo>
                  <a:lnTo>
                    <a:pt x="1" y="1161"/>
                  </a:lnTo>
                  <a:cubicBezTo>
                    <a:pt x="1" y="1281"/>
                    <a:pt x="96" y="1379"/>
                    <a:pt x="219" y="1379"/>
                  </a:cubicBezTo>
                  <a:cubicBezTo>
                    <a:pt x="342" y="1379"/>
                    <a:pt x="441" y="1281"/>
                    <a:pt x="441" y="1161"/>
                  </a:cubicBezTo>
                  <a:lnTo>
                    <a:pt x="441" y="222"/>
                  </a:lnTo>
                  <a:cubicBezTo>
                    <a:pt x="441" y="99"/>
                    <a:pt x="34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2" name="Google Shape;13692;p33"/>
            <p:cNvSpPr/>
            <p:nvPr/>
          </p:nvSpPr>
          <p:spPr>
            <a:xfrm>
              <a:off x="4932013" y="3440009"/>
              <a:ext cx="14758" cy="11374"/>
            </a:xfrm>
            <a:custGeom>
              <a:rect b="b" l="l" r="r" t="t"/>
              <a:pathLst>
                <a:path extrusionOk="0" h="437" w="567">
                  <a:moveTo>
                    <a:pt x="345" y="1"/>
                  </a:moveTo>
                  <a:cubicBezTo>
                    <a:pt x="0" y="1"/>
                    <a:pt x="106" y="437"/>
                    <a:pt x="345" y="437"/>
                  </a:cubicBezTo>
                  <a:cubicBezTo>
                    <a:pt x="468" y="437"/>
                    <a:pt x="567" y="342"/>
                    <a:pt x="567" y="219"/>
                  </a:cubicBezTo>
                  <a:cubicBezTo>
                    <a:pt x="567" y="99"/>
                    <a:pt x="468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3" name="Google Shape;13693;p33"/>
            <p:cNvSpPr/>
            <p:nvPr/>
          </p:nvSpPr>
          <p:spPr>
            <a:xfrm>
              <a:off x="4617444" y="3494953"/>
              <a:ext cx="11478" cy="17621"/>
            </a:xfrm>
            <a:custGeom>
              <a:rect b="b" l="l" r="r" t="t"/>
              <a:pathLst>
                <a:path extrusionOk="0" h="677" w="441">
                  <a:moveTo>
                    <a:pt x="218" y="1"/>
                  </a:moveTo>
                  <a:cubicBezTo>
                    <a:pt x="99" y="1"/>
                    <a:pt x="0" y="99"/>
                    <a:pt x="0" y="222"/>
                  </a:cubicBezTo>
                  <a:lnTo>
                    <a:pt x="0" y="454"/>
                  </a:lnTo>
                  <a:cubicBezTo>
                    <a:pt x="0" y="578"/>
                    <a:pt x="99" y="676"/>
                    <a:pt x="218" y="676"/>
                  </a:cubicBezTo>
                  <a:cubicBezTo>
                    <a:pt x="342" y="676"/>
                    <a:pt x="440" y="578"/>
                    <a:pt x="440" y="454"/>
                  </a:cubicBezTo>
                  <a:lnTo>
                    <a:pt x="440" y="222"/>
                  </a:lnTo>
                  <a:cubicBezTo>
                    <a:pt x="440" y="99"/>
                    <a:pt x="342" y="1"/>
                    <a:pt x="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4" name="Google Shape;13694;p33"/>
            <p:cNvSpPr/>
            <p:nvPr/>
          </p:nvSpPr>
          <p:spPr>
            <a:xfrm>
              <a:off x="4617444" y="3562182"/>
              <a:ext cx="11478" cy="17595"/>
            </a:xfrm>
            <a:custGeom>
              <a:rect b="b" l="l" r="r" t="t"/>
              <a:pathLst>
                <a:path extrusionOk="0" h="676" w="441">
                  <a:moveTo>
                    <a:pt x="218" y="0"/>
                  </a:moveTo>
                  <a:cubicBezTo>
                    <a:pt x="99" y="0"/>
                    <a:pt x="0" y="99"/>
                    <a:pt x="0" y="222"/>
                  </a:cubicBezTo>
                  <a:lnTo>
                    <a:pt x="0" y="458"/>
                  </a:lnTo>
                  <a:cubicBezTo>
                    <a:pt x="0" y="577"/>
                    <a:pt x="99" y="676"/>
                    <a:pt x="218" y="676"/>
                  </a:cubicBezTo>
                  <a:cubicBezTo>
                    <a:pt x="342" y="676"/>
                    <a:pt x="440" y="577"/>
                    <a:pt x="440" y="458"/>
                  </a:cubicBezTo>
                  <a:lnTo>
                    <a:pt x="440" y="222"/>
                  </a:lnTo>
                  <a:cubicBezTo>
                    <a:pt x="440" y="99"/>
                    <a:pt x="342" y="0"/>
                    <a:pt x="2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5" name="Google Shape;13695;p33"/>
            <p:cNvSpPr/>
            <p:nvPr/>
          </p:nvSpPr>
          <p:spPr>
            <a:xfrm>
              <a:off x="4658281" y="3580532"/>
              <a:ext cx="245648" cy="35918"/>
            </a:xfrm>
            <a:custGeom>
              <a:rect b="b" l="l" r="r" t="t"/>
              <a:pathLst>
                <a:path extrusionOk="0" h="1380" w="9438">
                  <a:moveTo>
                    <a:pt x="2173" y="442"/>
                  </a:moveTo>
                  <a:lnTo>
                    <a:pt x="2173" y="442"/>
                  </a:lnTo>
                  <a:cubicBezTo>
                    <a:pt x="2394" y="444"/>
                    <a:pt x="2505" y="710"/>
                    <a:pt x="2351" y="868"/>
                  </a:cubicBezTo>
                  <a:cubicBezTo>
                    <a:pt x="2300" y="918"/>
                    <a:pt x="2237" y="940"/>
                    <a:pt x="2176" y="940"/>
                  </a:cubicBezTo>
                  <a:cubicBezTo>
                    <a:pt x="2048" y="940"/>
                    <a:pt x="1925" y="842"/>
                    <a:pt x="1925" y="692"/>
                  </a:cubicBezTo>
                  <a:cubicBezTo>
                    <a:pt x="1925" y="552"/>
                    <a:pt x="2033" y="443"/>
                    <a:pt x="2173" y="442"/>
                  </a:cubicBezTo>
                  <a:close/>
                  <a:moveTo>
                    <a:pt x="2173" y="1"/>
                  </a:moveTo>
                  <a:cubicBezTo>
                    <a:pt x="1900" y="1"/>
                    <a:pt x="1626" y="157"/>
                    <a:pt x="1521" y="470"/>
                  </a:cubicBezTo>
                  <a:lnTo>
                    <a:pt x="296" y="470"/>
                  </a:lnTo>
                  <a:cubicBezTo>
                    <a:pt x="1" y="470"/>
                    <a:pt x="1" y="910"/>
                    <a:pt x="296" y="910"/>
                  </a:cubicBezTo>
                  <a:lnTo>
                    <a:pt x="1521" y="910"/>
                  </a:lnTo>
                  <a:cubicBezTo>
                    <a:pt x="1626" y="1223"/>
                    <a:pt x="1900" y="1380"/>
                    <a:pt x="2173" y="1380"/>
                  </a:cubicBezTo>
                  <a:cubicBezTo>
                    <a:pt x="2447" y="1380"/>
                    <a:pt x="2720" y="1223"/>
                    <a:pt x="2826" y="910"/>
                  </a:cubicBezTo>
                  <a:lnTo>
                    <a:pt x="9219" y="910"/>
                  </a:lnTo>
                  <a:cubicBezTo>
                    <a:pt x="9339" y="910"/>
                    <a:pt x="9437" y="812"/>
                    <a:pt x="9437" y="692"/>
                  </a:cubicBezTo>
                  <a:cubicBezTo>
                    <a:pt x="9437" y="569"/>
                    <a:pt x="9339" y="470"/>
                    <a:pt x="9219" y="470"/>
                  </a:cubicBezTo>
                  <a:lnTo>
                    <a:pt x="2826" y="470"/>
                  </a:lnTo>
                  <a:cubicBezTo>
                    <a:pt x="2720" y="157"/>
                    <a:pt x="2447" y="1"/>
                    <a:pt x="2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6" name="Google Shape;13696;p33"/>
            <p:cNvSpPr/>
            <p:nvPr/>
          </p:nvSpPr>
          <p:spPr>
            <a:xfrm>
              <a:off x="4757915" y="3492585"/>
              <a:ext cx="55074" cy="52914"/>
            </a:xfrm>
            <a:custGeom>
              <a:rect b="b" l="l" r="r" t="t"/>
              <a:pathLst>
                <a:path extrusionOk="0" h="2033" w="2116">
                  <a:moveTo>
                    <a:pt x="463" y="441"/>
                  </a:moveTo>
                  <a:cubicBezTo>
                    <a:pt x="464" y="441"/>
                    <a:pt x="465" y="442"/>
                    <a:pt x="465" y="443"/>
                  </a:cubicBezTo>
                  <a:lnTo>
                    <a:pt x="1584" y="1003"/>
                  </a:lnTo>
                  <a:cubicBezTo>
                    <a:pt x="1595" y="1006"/>
                    <a:pt x="1595" y="1024"/>
                    <a:pt x="1584" y="1028"/>
                  </a:cubicBezTo>
                  <a:lnTo>
                    <a:pt x="465" y="1587"/>
                  </a:lnTo>
                  <a:cubicBezTo>
                    <a:pt x="463" y="1589"/>
                    <a:pt x="460" y="1589"/>
                    <a:pt x="458" y="1589"/>
                  </a:cubicBezTo>
                  <a:cubicBezTo>
                    <a:pt x="450" y="1589"/>
                    <a:pt x="444" y="1581"/>
                    <a:pt x="444" y="1573"/>
                  </a:cubicBezTo>
                  <a:lnTo>
                    <a:pt x="444" y="458"/>
                  </a:lnTo>
                  <a:cubicBezTo>
                    <a:pt x="444" y="450"/>
                    <a:pt x="448" y="447"/>
                    <a:pt x="451" y="443"/>
                  </a:cubicBezTo>
                  <a:lnTo>
                    <a:pt x="458" y="443"/>
                  </a:lnTo>
                  <a:cubicBezTo>
                    <a:pt x="460" y="442"/>
                    <a:pt x="462" y="441"/>
                    <a:pt x="463" y="441"/>
                  </a:cubicBezTo>
                  <a:close/>
                  <a:moveTo>
                    <a:pt x="458" y="1"/>
                  </a:moveTo>
                  <a:cubicBezTo>
                    <a:pt x="218" y="1"/>
                    <a:pt x="1" y="192"/>
                    <a:pt x="1" y="458"/>
                  </a:cubicBezTo>
                  <a:lnTo>
                    <a:pt x="1" y="1576"/>
                  </a:lnTo>
                  <a:cubicBezTo>
                    <a:pt x="1" y="1735"/>
                    <a:pt x="85" y="1882"/>
                    <a:pt x="219" y="1963"/>
                  </a:cubicBezTo>
                  <a:cubicBezTo>
                    <a:pt x="292" y="2009"/>
                    <a:pt x="375" y="2033"/>
                    <a:pt x="459" y="2033"/>
                  </a:cubicBezTo>
                  <a:cubicBezTo>
                    <a:pt x="528" y="2033"/>
                    <a:pt x="598" y="2017"/>
                    <a:pt x="662" y="1985"/>
                  </a:cubicBezTo>
                  <a:lnTo>
                    <a:pt x="1781" y="1425"/>
                  </a:lnTo>
                  <a:cubicBezTo>
                    <a:pt x="2115" y="1256"/>
                    <a:pt x="2115" y="778"/>
                    <a:pt x="1781" y="609"/>
                  </a:cubicBezTo>
                  <a:lnTo>
                    <a:pt x="662" y="49"/>
                  </a:lnTo>
                  <a:cubicBezTo>
                    <a:pt x="595" y="16"/>
                    <a:pt x="526" y="1"/>
                    <a:pt x="4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7" name="Google Shape;13697;p33"/>
            <p:cNvSpPr/>
            <p:nvPr/>
          </p:nvSpPr>
          <p:spPr>
            <a:xfrm>
              <a:off x="4715256" y="3464449"/>
              <a:ext cx="133729" cy="109289"/>
            </a:xfrm>
            <a:custGeom>
              <a:rect b="b" l="l" r="r" t="t"/>
              <a:pathLst>
                <a:path extrusionOk="0" h="4199" w="5138">
                  <a:moveTo>
                    <a:pt x="3979" y="441"/>
                  </a:moveTo>
                  <a:cubicBezTo>
                    <a:pt x="4374" y="441"/>
                    <a:pt x="4697" y="761"/>
                    <a:pt x="4697" y="1159"/>
                  </a:cubicBezTo>
                  <a:lnTo>
                    <a:pt x="4697" y="3037"/>
                  </a:lnTo>
                  <a:cubicBezTo>
                    <a:pt x="4697" y="3435"/>
                    <a:pt x="4374" y="3755"/>
                    <a:pt x="3979" y="3755"/>
                  </a:cubicBezTo>
                  <a:lnTo>
                    <a:pt x="1161" y="3755"/>
                  </a:lnTo>
                  <a:cubicBezTo>
                    <a:pt x="764" y="3755"/>
                    <a:pt x="440" y="3435"/>
                    <a:pt x="440" y="3037"/>
                  </a:cubicBezTo>
                  <a:lnTo>
                    <a:pt x="440" y="1159"/>
                  </a:lnTo>
                  <a:cubicBezTo>
                    <a:pt x="440" y="761"/>
                    <a:pt x="760" y="441"/>
                    <a:pt x="1158" y="441"/>
                  </a:cubicBezTo>
                  <a:close/>
                  <a:moveTo>
                    <a:pt x="1161" y="1"/>
                  </a:moveTo>
                  <a:cubicBezTo>
                    <a:pt x="521" y="1"/>
                    <a:pt x="0" y="518"/>
                    <a:pt x="0" y="1159"/>
                  </a:cubicBezTo>
                  <a:lnTo>
                    <a:pt x="0" y="3037"/>
                  </a:lnTo>
                  <a:cubicBezTo>
                    <a:pt x="0" y="3678"/>
                    <a:pt x="517" y="4195"/>
                    <a:pt x="1158" y="4198"/>
                  </a:cubicBezTo>
                  <a:lnTo>
                    <a:pt x="3979" y="4198"/>
                  </a:lnTo>
                  <a:cubicBezTo>
                    <a:pt x="4616" y="4195"/>
                    <a:pt x="5137" y="3678"/>
                    <a:pt x="5137" y="3037"/>
                  </a:cubicBezTo>
                  <a:lnTo>
                    <a:pt x="5137" y="1159"/>
                  </a:lnTo>
                  <a:cubicBezTo>
                    <a:pt x="5137" y="518"/>
                    <a:pt x="4616" y="1"/>
                    <a:pt x="39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98" name="Google Shape;13698;p33"/>
          <p:cNvGrpSpPr/>
          <p:nvPr/>
        </p:nvGrpSpPr>
        <p:grpSpPr>
          <a:xfrm>
            <a:off x="3236451" y="1990798"/>
            <a:ext cx="356161" cy="356187"/>
            <a:chOff x="3236451" y="1990798"/>
            <a:chExt cx="356161" cy="356187"/>
          </a:xfrm>
        </p:grpSpPr>
        <p:sp>
          <p:nvSpPr>
            <p:cNvPr id="13699" name="Google Shape;13699;p33"/>
            <p:cNvSpPr/>
            <p:nvPr/>
          </p:nvSpPr>
          <p:spPr>
            <a:xfrm>
              <a:off x="3342123" y="2018283"/>
              <a:ext cx="167253" cy="152990"/>
            </a:xfrm>
            <a:custGeom>
              <a:rect b="b" l="l" r="r" t="t"/>
              <a:pathLst>
                <a:path extrusionOk="0" h="5878" w="6426">
                  <a:moveTo>
                    <a:pt x="645" y="0"/>
                  </a:moveTo>
                  <a:cubicBezTo>
                    <a:pt x="289" y="0"/>
                    <a:pt x="1" y="285"/>
                    <a:pt x="1" y="641"/>
                  </a:cubicBezTo>
                  <a:lnTo>
                    <a:pt x="1" y="4068"/>
                  </a:lnTo>
                  <a:cubicBezTo>
                    <a:pt x="1" y="4423"/>
                    <a:pt x="286" y="4712"/>
                    <a:pt x="641" y="4712"/>
                  </a:cubicBezTo>
                  <a:lnTo>
                    <a:pt x="2355" y="4712"/>
                  </a:lnTo>
                  <a:lnTo>
                    <a:pt x="4079" y="5859"/>
                  </a:lnTo>
                  <a:cubicBezTo>
                    <a:pt x="4098" y="5872"/>
                    <a:pt x="4118" y="5877"/>
                    <a:pt x="4138" y="5877"/>
                  </a:cubicBezTo>
                  <a:cubicBezTo>
                    <a:pt x="4199" y="5877"/>
                    <a:pt x="4255" y="5822"/>
                    <a:pt x="4244" y="5753"/>
                  </a:cubicBezTo>
                  <a:lnTo>
                    <a:pt x="4068" y="4712"/>
                  </a:lnTo>
                  <a:lnTo>
                    <a:pt x="5782" y="4712"/>
                  </a:lnTo>
                  <a:cubicBezTo>
                    <a:pt x="6137" y="4712"/>
                    <a:pt x="6426" y="4423"/>
                    <a:pt x="6426" y="4068"/>
                  </a:cubicBezTo>
                  <a:lnTo>
                    <a:pt x="6426" y="641"/>
                  </a:lnTo>
                  <a:cubicBezTo>
                    <a:pt x="6426" y="289"/>
                    <a:pt x="6137" y="0"/>
                    <a:pt x="578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0" name="Google Shape;13700;p33"/>
            <p:cNvSpPr/>
            <p:nvPr/>
          </p:nvSpPr>
          <p:spPr>
            <a:xfrm>
              <a:off x="3242594" y="2152065"/>
              <a:ext cx="122459" cy="122668"/>
            </a:xfrm>
            <a:custGeom>
              <a:rect b="b" l="l" r="r" t="t"/>
              <a:pathLst>
                <a:path extrusionOk="0" h="4713" w="4705">
                  <a:moveTo>
                    <a:pt x="2354" y="1"/>
                  </a:moveTo>
                  <a:cubicBezTo>
                    <a:pt x="1327" y="1"/>
                    <a:pt x="567" y="824"/>
                    <a:pt x="493" y="1831"/>
                  </a:cubicBezTo>
                  <a:cubicBezTo>
                    <a:pt x="454" y="2362"/>
                    <a:pt x="278" y="3382"/>
                    <a:pt x="53" y="3973"/>
                  </a:cubicBezTo>
                  <a:cubicBezTo>
                    <a:pt x="0" y="4103"/>
                    <a:pt x="60" y="4248"/>
                    <a:pt x="190" y="4308"/>
                  </a:cubicBezTo>
                  <a:cubicBezTo>
                    <a:pt x="623" y="4505"/>
                    <a:pt x="1084" y="4642"/>
                    <a:pt x="1556" y="4712"/>
                  </a:cubicBezTo>
                  <a:lnTo>
                    <a:pt x="3153" y="4712"/>
                  </a:lnTo>
                  <a:cubicBezTo>
                    <a:pt x="3624" y="4642"/>
                    <a:pt x="4085" y="4505"/>
                    <a:pt x="4518" y="4308"/>
                  </a:cubicBezTo>
                  <a:cubicBezTo>
                    <a:pt x="4645" y="4251"/>
                    <a:pt x="4705" y="4103"/>
                    <a:pt x="4655" y="3973"/>
                  </a:cubicBezTo>
                  <a:cubicBezTo>
                    <a:pt x="4434" y="3382"/>
                    <a:pt x="4254" y="2362"/>
                    <a:pt x="4216" y="1831"/>
                  </a:cubicBezTo>
                  <a:cubicBezTo>
                    <a:pt x="4142" y="821"/>
                    <a:pt x="3382" y="1"/>
                    <a:pt x="235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1" name="Google Shape;13701;p33"/>
            <p:cNvSpPr/>
            <p:nvPr/>
          </p:nvSpPr>
          <p:spPr>
            <a:xfrm>
              <a:off x="3275831" y="2152065"/>
              <a:ext cx="89326" cy="122563"/>
            </a:xfrm>
            <a:custGeom>
              <a:rect b="b" l="l" r="r" t="t"/>
              <a:pathLst>
                <a:path extrusionOk="0" h="4709" w="3432">
                  <a:moveTo>
                    <a:pt x="1070" y="1"/>
                  </a:moveTo>
                  <a:cubicBezTo>
                    <a:pt x="282" y="1"/>
                    <a:pt x="1" y="1078"/>
                    <a:pt x="680" y="1479"/>
                  </a:cubicBezTo>
                  <a:cubicBezTo>
                    <a:pt x="704" y="1493"/>
                    <a:pt x="725" y="1503"/>
                    <a:pt x="746" y="1514"/>
                  </a:cubicBezTo>
                  <a:lnTo>
                    <a:pt x="1341" y="4709"/>
                  </a:lnTo>
                  <a:lnTo>
                    <a:pt x="1876" y="4709"/>
                  </a:lnTo>
                  <a:cubicBezTo>
                    <a:pt x="2347" y="4642"/>
                    <a:pt x="2808" y="4505"/>
                    <a:pt x="3241" y="4304"/>
                  </a:cubicBezTo>
                  <a:cubicBezTo>
                    <a:pt x="3368" y="4248"/>
                    <a:pt x="3431" y="4103"/>
                    <a:pt x="3378" y="3973"/>
                  </a:cubicBezTo>
                  <a:cubicBezTo>
                    <a:pt x="3157" y="3379"/>
                    <a:pt x="2977" y="2362"/>
                    <a:pt x="2939" y="1831"/>
                  </a:cubicBezTo>
                  <a:cubicBezTo>
                    <a:pt x="2865" y="821"/>
                    <a:pt x="2105" y="1"/>
                    <a:pt x="107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2" name="Google Shape;13702;p33"/>
            <p:cNvSpPr/>
            <p:nvPr/>
          </p:nvSpPr>
          <p:spPr>
            <a:xfrm>
              <a:off x="3241761" y="2244670"/>
              <a:ext cx="122642" cy="96900"/>
            </a:xfrm>
            <a:custGeom>
              <a:rect b="b" l="l" r="r" t="t"/>
              <a:pathLst>
                <a:path extrusionOk="0" h="3723" w="4712">
                  <a:moveTo>
                    <a:pt x="1573" y="0"/>
                  </a:moveTo>
                  <a:lnTo>
                    <a:pt x="1573" y="785"/>
                  </a:lnTo>
                  <a:cubicBezTo>
                    <a:pt x="1573" y="982"/>
                    <a:pt x="1461" y="1165"/>
                    <a:pt x="1285" y="1253"/>
                  </a:cubicBezTo>
                  <a:lnTo>
                    <a:pt x="437" y="1678"/>
                  </a:lnTo>
                  <a:cubicBezTo>
                    <a:pt x="170" y="1809"/>
                    <a:pt x="1" y="2083"/>
                    <a:pt x="4" y="2382"/>
                  </a:cubicBezTo>
                  <a:lnTo>
                    <a:pt x="4" y="3723"/>
                  </a:lnTo>
                  <a:lnTo>
                    <a:pt x="4712" y="3723"/>
                  </a:lnTo>
                  <a:lnTo>
                    <a:pt x="4712" y="2379"/>
                  </a:lnTo>
                  <a:cubicBezTo>
                    <a:pt x="4712" y="2083"/>
                    <a:pt x="4547" y="1809"/>
                    <a:pt x="4279" y="1678"/>
                  </a:cubicBezTo>
                  <a:lnTo>
                    <a:pt x="3431" y="1253"/>
                  </a:lnTo>
                  <a:cubicBezTo>
                    <a:pt x="3255" y="1165"/>
                    <a:pt x="3143" y="982"/>
                    <a:pt x="3143" y="785"/>
                  </a:cubicBezTo>
                  <a:lnTo>
                    <a:pt x="3143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3" name="Google Shape;13703;p33"/>
            <p:cNvSpPr/>
            <p:nvPr/>
          </p:nvSpPr>
          <p:spPr>
            <a:xfrm>
              <a:off x="3282338" y="2244670"/>
              <a:ext cx="41696" cy="27303"/>
            </a:xfrm>
            <a:custGeom>
              <a:rect b="b" l="l" r="r" t="t"/>
              <a:pathLst>
                <a:path extrusionOk="0" h="1049" w="1602">
                  <a:moveTo>
                    <a:pt x="14" y="0"/>
                  </a:moveTo>
                  <a:lnTo>
                    <a:pt x="14" y="785"/>
                  </a:lnTo>
                  <a:cubicBezTo>
                    <a:pt x="14" y="820"/>
                    <a:pt x="11" y="852"/>
                    <a:pt x="0" y="887"/>
                  </a:cubicBezTo>
                  <a:cubicBezTo>
                    <a:pt x="254" y="992"/>
                    <a:pt x="528" y="1045"/>
                    <a:pt x="803" y="1049"/>
                  </a:cubicBezTo>
                  <a:cubicBezTo>
                    <a:pt x="1077" y="1045"/>
                    <a:pt x="1348" y="992"/>
                    <a:pt x="1601" y="887"/>
                  </a:cubicBezTo>
                  <a:cubicBezTo>
                    <a:pt x="1591" y="852"/>
                    <a:pt x="1587" y="820"/>
                    <a:pt x="1587" y="785"/>
                  </a:cubicBezTo>
                  <a:lnTo>
                    <a:pt x="1587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4" name="Google Shape;13704;p33"/>
            <p:cNvSpPr/>
            <p:nvPr/>
          </p:nvSpPr>
          <p:spPr>
            <a:xfrm>
              <a:off x="3241761" y="2280458"/>
              <a:ext cx="122746" cy="61113"/>
            </a:xfrm>
            <a:custGeom>
              <a:rect b="b" l="l" r="r" t="t"/>
              <a:pathLst>
                <a:path extrusionOk="0" h="2348" w="4716">
                  <a:moveTo>
                    <a:pt x="1042" y="1"/>
                  </a:moveTo>
                  <a:lnTo>
                    <a:pt x="437" y="303"/>
                  </a:lnTo>
                  <a:cubicBezTo>
                    <a:pt x="170" y="434"/>
                    <a:pt x="1" y="708"/>
                    <a:pt x="4" y="1007"/>
                  </a:cubicBezTo>
                  <a:lnTo>
                    <a:pt x="4" y="2348"/>
                  </a:lnTo>
                  <a:lnTo>
                    <a:pt x="4715" y="2348"/>
                  </a:lnTo>
                  <a:lnTo>
                    <a:pt x="4715" y="1004"/>
                  </a:lnTo>
                  <a:cubicBezTo>
                    <a:pt x="4715" y="708"/>
                    <a:pt x="4547" y="434"/>
                    <a:pt x="4279" y="303"/>
                  </a:cubicBezTo>
                  <a:lnTo>
                    <a:pt x="3678" y="1"/>
                  </a:lnTo>
                  <a:cubicBezTo>
                    <a:pt x="3368" y="479"/>
                    <a:pt x="2863" y="719"/>
                    <a:pt x="2359" y="719"/>
                  </a:cubicBezTo>
                  <a:cubicBezTo>
                    <a:pt x="1854" y="719"/>
                    <a:pt x="1350" y="479"/>
                    <a:pt x="1042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5" name="Google Shape;13705;p33"/>
            <p:cNvSpPr/>
            <p:nvPr/>
          </p:nvSpPr>
          <p:spPr>
            <a:xfrm>
              <a:off x="3262192" y="2191262"/>
              <a:ext cx="81804" cy="67073"/>
            </a:xfrm>
            <a:custGeom>
              <a:rect b="b" l="l" r="r" t="t"/>
              <a:pathLst>
                <a:path extrusionOk="0" h="2577" w="3143">
                  <a:moveTo>
                    <a:pt x="1215" y="1"/>
                  </a:moveTo>
                  <a:cubicBezTo>
                    <a:pt x="1116" y="1"/>
                    <a:pt x="1022" y="58"/>
                    <a:pt x="978" y="152"/>
                  </a:cubicBezTo>
                  <a:cubicBezTo>
                    <a:pt x="890" y="332"/>
                    <a:pt x="771" y="493"/>
                    <a:pt x="620" y="624"/>
                  </a:cubicBezTo>
                  <a:cubicBezTo>
                    <a:pt x="479" y="747"/>
                    <a:pt x="324" y="852"/>
                    <a:pt x="159" y="937"/>
                  </a:cubicBezTo>
                  <a:cubicBezTo>
                    <a:pt x="57" y="990"/>
                    <a:pt x="0" y="1099"/>
                    <a:pt x="18" y="1208"/>
                  </a:cubicBezTo>
                  <a:cubicBezTo>
                    <a:pt x="120" y="1992"/>
                    <a:pt x="785" y="2576"/>
                    <a:pt x="1577" y="2576"/>
                  </a:cubicBezTo>
                  <a:cubicBezTo>
                    <a:pt x="2393" y="2573"/>
                    <a:pt x="3072" y="1947"/>
                    <a:pt x="3139" y="1130"/>
                  </a:cubicBezTo>
                  <a:cubicBezTo>
                    <a:pt x="3142" y="1049"/>
                    <a:pt x="3111" y="972"/>
                    <a:pt x="3051" y="919"/>
                  </a:cubicBezTo>
                  <a:cubicBezTo>
                    <a:pt x="2534" y="486"/>
                    <a:pt x="1925" y="177"/>
                    <a:pt x="1274" y="8"/>
                  </a:cubicBezTo>
                  <a:cubicBezTo>
                    <a:pt x="1254" y="3"/>
                    <a:pt x="1234" y="1"/>
                    <a:pt x="121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6" name="Google Shape;13706;p33"/>
            <p:cNvSpPr/>
            <p:nvPr/>
          </p:nvSpPr>
          <p:spPr>
            <a:xfrm>
              <a:off x="3262192" y="2191262"/>
              <a:ext cx="81883" cy="66422"/>
            </a:xfrm>
            <a:custGeom>
              <a:rect b="b" l="l" r="r" t="t"/>
              <a:pathLst>
                <a:path extrusionOk="0" h="2552" w="3146">
                  <a:moveTo>
                    <a:pt x="1213" y="1"/>
                  </a:moveTo>
                  <a:cubicBezTo>
                    <a:pt x="1112" y="1"/>
                    <a:pt x="1020" y="58"/>
                    <a:pt x="978" y="152"/>
                  </a:cubicBezTo>
                  <a:cubicBezTo>
                    <a:pt x="915" y="279"/>
                    <a:pt x="834" y="398"/>
                    <a:pt x="739" y="500"/>
                  </a:cubicBezTo>
                  <a:cubicBezTo>
                    <a:pt x="700" y="546"/>
                    <a:pt x="662" y="585"/>
                    <a:pt x="620" y="624"/>
                  </a:cubicBezTo>
                  <a:cubicBezTo>
                    <a:pt x="479" y="747"/>
                    <a:pt x="324" y="852"/>
                    <a:pt x="155" y="937"/>
                  </a:cubicBezTo>
                  <a:cubicBezTo>
                    <a:pt x="57" y="986"/>
                    <a:pt x="0" y="1095"/>
                    <a:pt x="18" y="1208"/>
                  </a:cubicBezTo>
                  <a:cubicBezTo>
                    <a:pt x="109" y="1901"/>
                    <a:pt x="644" y="2450"/>
                    <a:pt x="1337" y="2552"/>
                  </a:cubicBezTo>
                  <a:cubicBezTo>
                    <a:pt x="1024" y="2341"/>
                    <a:pt x="788" y="2052"/>
                    <a:pt x="788" y="1528"/>
                  </a:cubicBezTo>
                  <a:lnTo>
                    <a:pt x="788" y="1155"/>
                  </a:lnTo>
                  <a:cubicBezTo>
                    <a:pt x="848" y="1113"/>
                    <a:pt x="908" y="1067"/>
                    <a:pt x="968" y="1014"/>
                  </a:cubicBezTo>
                  <a:cubicBezTo>
                    <a:pt x="1112" y="884"/>
                    <a:pt x="1239" y="736"/>
                    <a:pt x="1341" y="574"/>
                  </a:cubicBezTo>
                  <a:cubicBezTo>
                    <a:pt x="2643" y="849"/>
                    <a:pt x="3065" y="1486"/>
                    <a:pt x="3065" y="1486"/>
                  </a:cubicBezTo>
                  <a:cubicBezTo>
                    <a:pt x="3104" y="1370"/>
                    <a:pt x="3128" y="1253"/>
                    <a:pt x="3139" y="1134"/>
                  </a:cubicBezTo>
                  <a:cubicBezTo>
                    <a:pt x="3146" y="1053"/>
                    <a:pt x="3111" y="972"/>
                    <a:pt x="3047" y="919"/>
                  </a:cubicBezTo>
                  <a:cubicBezTo>
                    <a:pt x="2534" y="486"/>
                    <a:pt x="1925" y="177"/>
                    <a:pt x="1274" y="8"/>
                  </a:cubicBezTo>
                  <a:cubicBezTo>
                    <a:pt x="1254" y="3"/>
                    <a:pt x="1233" y="1"/>
                    <a:pt x="1213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7" name="Google Shape;13707;p33"/>
            <p:cNvSpPr/>
            <p:nvPr/>
          </p:nvSpPr>
          <p:spPr>
            <a:xfrm>
              <a:off x="3342045" y="2294305"/>
              <a:ext cx="22462" cy="47266"/>
            </a:xfrm>
            <a:custGeom>
              <a:rect b="b" l="l" r="r" t="t"/>
              <a:pathLst>
                <a:path extrusionOk="0" h="1816" w="863">
                  <a:moveTo>
                    <a:pt x="701" y="0"/>
                  </a:moveTo>
                  <a:lnTo>
                    <a:pt x="124" y="584"/>
                  </a:lnTo>
                  <a:cubicBezTo>
                    <a:pt x="46" y="662"/>
                    <a:pt x="0" y="771"/>
                    <a:pt x="4" y="883"/>
                  </a:cubicBezTo>
                  <a:lnTo>
                    <a:pt x="4" y="1816"/>
                  </a:lnTo>
                  <a:lnTo>
                    <a:pt x="862" y="1816"/>
                  </a:lnTo>
                  <a:lnTo>
                    <a:pt x="862" y="472"/>
                  </a:lnTo>
                  <a:cubicBezTo>
                    <a:pt x="859" y="303"/>
                    <a:pt x="803" y="137"/>
                    <a:pt x="70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8" name="Google Shape;13708;p33"/>
            <p:cNvSpPr/>
            <p:nvPr/>
          </p:nvSpPr>
          <p:spPr>
            <a:xfrm>
              <a:off x="3241761" y="2294305"/>
              <a:ext cx="22384" cy="47266"/>
            </a:xfrm>
            <a:custGeom>
              <a:rect b="b" l="l" r="r" t="t"/>
              <a:pathLst>
                <a:path extrusionOk="0" h="1816" w="860">
                  <a:moveTo>
                    <a:pt x="163" y="0"/>
                  </a:moveTo>
                  <a:cubicBezTo>
                    <a:pt x="57" y="137"/>
                    <a:pt x="1" y="303"/>
                    <a:pt x="1" y="472"/>
                  </a:cubicBezTo>
                  <a:lnTo>
                    <a:pt x="1" y="1816"/>
                  </a:lnTo>
                  <a:lnTo>
                    <a:pt x="856" y="1816"/>
                  </a:lnTo>
                  <a:lnTo>
                    <a:pt x="856" y="883"/>
                  </a:lnTo>
                  <a:cubicBezTo>
                    <a:pt x="859" y="771"/>
                    <a:pt x="813" y="662"/>
                    <a:pt x="736" y="584"/>
                  </a:cubicBezTo>
                  <a:lnTo>
                    <a:pt x="163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9" name="Google Shape;13709;p33"/>
            <p:cNvSpPr/>
            <p:nvPr/>
          </p:nvSpPr>
          <p:spPr>
            <a:xfrm>
              <a:off x="3476581" y="2163881"/>
              <a:ext cx="31415" cy="68999"/>
            </a:xfrm>
            <a:custGeom>
              <a:rect b="b" l="l" r="r" t="t"/>
              <a:pathLst>
                <a:path extrusionOk="0" h="2651" w="1207">
                  <a:moveTo>
                    <a:pt x="721" y="1"/>
                  </a:moveTo>
                  <a:cubicBezTo>
                    <a:pt x="324" y="1"/>
                    <a:pt x="0" y="325"/>
                    <a:pt x="0" y="722"/>
                  </a:cubicBezTo>
                  <a:lnTo>
                    <a:pt x="0" y="891"/>
                  </a:lnTo>
                  <a:cubicBezTo>
                    <a:pt x="0" y="1099"/>
                    <a:pt x="35" y="1306"/>
                    <a:pt x="99" y="1500"/>
                  </a:cubicBezTo>
                  <a:lnTo>
                    <a:pt x="482" y="2650"/>
                  </a:lnTo>
                  <a:lnTo>
                    <a:pt x="1207" y="2650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0" name="Google Shape;13710;p33"/>
            <p:cNvSpPr/>
            <p:nvPr/>
          </p:nvSpPr>
          <p:spPr>
            <a:xfrm>
              <a:off x="3489022" y="2157582"/>
              <a:ext cx="75298" cy="75298"/>
            </a:xfrm>
            <a:custGeom>
              <a:rect b="b" l="l" r="r" t="t"/>
              <a:pathLst>
                <a:path extrusionOk="0" h="2893" w="2893">
                  <a:moveTo>
                    <a:pt x="725" y="0"/>
                  </a:moveTo>
                  <a:cubicBezTo>
                    <a:pt x="324" y="0"/>
                    <a:pt x="1" y="324"/>
                    <a:pt x="1" y="721"/>
                  </a:cubicBezTo>
                  <a:cubicBezTo>
                    <a:pt x="1" y="989"/>
                    <a:pt x="219" y="1207"/>
                    <a:pt x="486" y="1207"/>
                  </a:cubicBezTo>
                  <a:lnTo>
                    <a:pt x="2414" y="2892"/>
                  </a:lnTo>
                  <a:lnTo>
                    <a:pt x="2822" y="1464"/>
                  </a:lnTo>
                  <a:cubicBezTo>
                    <a:pt x="2868" y="1291"/>
                    <a:pt x="2893" y="1112"/>
                    <a:pt x="2893" y="932"/>
                  </a:cubicBezTo>
                  <a:lnTo>
                    <a:pt x="2893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1" name="Google Shape;13711;p33"/>
            <p:cNvSpPr/>
            <p:nvPr/>
          </p:nvSpPr>
          <p:spPr>
            <a:xfrm>
              <a:off x="3500370" y="2252348"/>
              <a:ext cx="40239" cy="35189"/>
            </a:xfrm>
            <a:custGeom>
              <a:rect b="b" l="l" r="r" t="t"/>
              <a:pathLst>
                <a:path extrusionOk="0" h="1352" w="1546">
                  <a:moveTo>
                    <a:pt x="1" y="1"/>
                  </a:moveTo>
                  <a:lnTo>
                    <a:pt x="1" y="1352"/>
                  </a:lnTo>
                  <a:lnTo>
                    <a:pt x="1545" y="1352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2" name="Google Shape;13712;p33"/>
            <p:cNvSpPr/>
            <p:nvPr/>
          </p:nvSpPr>
          <p:spPr>
            <a:xfrm>
              <a:off x="3500370" y="2252348"/>
              <a:ext cx="40239" cy="21811"/>
            </a:xfrm>
            <a:custGeom>
              <a:rect b="b" l="l" r="r" t="t"/>
              <a:pathLst>
                <a:path extrusionOk="0" h="838" w="1546">
                  <a:moveTo>
                    <a:pt x="1" y="1"/>
                  </a:moveTo>
                  <a:lnTo>
                    <a:pt x="1" y="687"/>
                  </a:lnTo>
                  <a:cubicBezTo>
                    <a:pt x="249" y="787"/>
                    <a:pt x="511" y="837"/>
                    <a:pt x="773" y="837"/>
                  </a:cubicBezTo>
                  <a:cubicBezTo>
                    <a:pt x="1035" y="837"/>
                    <a:pt x="1297" y="787"/>
                    <a:pt x="1545" y="687"/>
                  </a:cubicBezTo>
                  <a:lnTo>
                    <a:pt x="1545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3" name="Google Shape;13713;p33"/>
            <p:cNvSpPr/>
            <p:nvPr/>
          </p:nvSpPr>
          <p:spPr>
            <a:xfrm>
              <a:off x="3453572" y="2274160"/>
              <a:ext cx="133833" cy="67411"/>
            </a:xfrm>
            <a:custGeom>
              <a:rect b="b" l="l" r="r" t="t"/>
              <a:pathLst>
                <a:path extrusionOk="0" h="2590" w="5142">
                  <a:moveTo>
                    <a:pt x="1799" y="0"/>
                  </a:moveTo>
                  <a:lnTo>
                    <a:pt x="560" y="355"/>
                  </a:lnTo>
                  <a:cubicBezTo>
                    <a:pt x="230" y="447"/>
                    <a:pt x="1" y="749"/>
                    <a:pt x="1" y="1094"/>
                  </a:cubicBezTo>
                  <a:lnTo>
                    <a:pt x="1" y="2590"/>
                  </a:lnTo>
                  <a:lnTo>
                    <a:pt x="5141" y="2590"/>
                  </a:lnTo>
                  <a:lnTo>
                    <a:pt x="5141" y="1094"/>
                  </a:lnTo>
                  <a:cubicBezTo>
                    <a:pt x="5141" y="749"/>
                    <a:pt x="4913" y="447"/>
                    <a:pt x="4582" y="355"/>
                  </a:cubicBezTo>
                  <a:lnTo>
                    <a:pt x="3343" y="0"/>
                  </a:lnTo>
                  <a:lnTo>
                    <a:pt x="2573" y="510"/>
                  </a:lnTo>
                  <a:lnTo>
                    <a:pt x="179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4" name="Google Shape;13714;p33"/>
            <p:cNvSpPr/>
            <p:nvPr/>
          </p:nvSpPr>
          <p:spPr>
            <a:xfrm>
              <a:off x="3482879" y="2188972"/>
              <a:ext cx="75402" cy="68999"/>
            </a:xfrm>
            <a:custGeom>
              <a:rect b="b" l="l" r="r" t="t"/>
              <a:pathLst>
                <a:path extrusionOk="0" h="2651" w="2897">
                  <a:moveTo>
                    <a:pt x="917" y="1"/>
                  </a:moveTo>
                  <a:cubicBezTo>
                    <a:pt x="792" y="1"/>
                    <a:pt x="670" y="53"/>
                    <a:pt x="578" y="145"/>
                  </a:cubicBezTo>
                  <a:lnTo>
                    <a:pt x="142" y="581"/>
                  </a:lnTo>
                  <a:cubicBezTo>
                    <a:pt x="50" y="669"/>
                    <a:pt x="1" y="793"/>
                    <a:pt x="1" y="923"/>
                  </a:cubicBezTo>
                  <a:lnTo>
                    <a:pt x="1" y="1204"/>
                  </a:lnTo>
                  <a:cubicBezTo>
                    <a:pt x="1" y="2003"/>
                    <a:pt x="648" y="2647"/>
                    <a:pt x="1447" y="2650"/>
                  </a:cubicBezTo>
                  <a:cubicBezTo>
                    <a:pt x="2246" y="2650"/>
                    <a:pt x="2893" y="2003"/>
                    <a:pt x="2893" y="1204"/>
                  </a:cubicBezTo>
                  <a:lnTo>
                    <a:pt x="2893" y="898"/>
                  </a:lnTo>
                  <a:cubicBezTo>
                    <a:pt x="2897" y="768"/>
                    <a:pt x="2844" y="645"/>
                    <a:pt x="2756" y="557"/>
                  </a:cubicBezTo>
                  <a:cubicBezTo>
                    <a:pt x="2383" y="191"/>
                    <a:pt x="1700" y="26"/>
                    <a:pt x="930" y="1"/>
                  </a:cubicBezTo>
                  <a:cubicBezTo>
                    <a:pt x="926" y="1"/>
                    <a:pt x="922" y="1"/>
                    <a:pt x="9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5" name="Google Shape;13715;p33"/>
            <p:cNvSpPr/>
            <p:nvPr/>
          </p:nvSpPr>
          <p:spPr>
            <a:xfrm>
              <a:off x="3482879" y="2188972"/>
              <a:ext cx="75037" cy="67515"/>
            </a:xfrm>
            <a:custGeom>
              <a:rect b="b" l="l" r="r" t="t"/>
              <a:pathLst>
                <a:path extrusionOk="0" h="2594" w="2883">
                  <a:moveTo>
                    <a:pt x="914" y="1"/>
                  </a:moveTo>
                  <a:cubicBezTo>
                    <a:pt x="788" y="1"/>
                    <a:pt x="666" y="53"/>
                    <a:pt x="574" y="142"/>
                  </a:cubicBezTo>
                  <a:lnTo>
                    <a:pt x="1" y="722"/>
                  </a:lnTo>
                  <a:lnTo>
                    <a:pt x="1" y="1204"/>
                  </a:lnTo>
                  <a:cubicBezTo>
                    <a:pt x="1" y="1848"/>
                    <a:pt x="427" y="2415"/>
                    <a:pt x="1046" y="2594"/>
                  </a:cubicBezTo>
                  <a:cubicBezTo>
                    <a:pt x="838" y="2337"/>
                    <a:pt x="722" y="2017"/>
                    <a:pt x="722" y="1686"/>
                  </a:cubicBezTo>
                  <a:lnTo>
                    <a:pt x="722" y="1151"/>
                  </a:lnTo>
                  <a:cubicBezTo>
                    <a:pt x="722" y="873"/>
                    <a:pt x="954" y="669"/>
                    <a:pt x="1232" y="669"/>
                  </a:cubicBezTo>
                  <a:cubicBezTo>
                    <a:pt x="1658" y="669"/>
                    <a:pt x="2517" y="722"/>
                    <a:pt x="2882" y="993"/>
                  </a:cubicBezTo>
                  <a:cubicBezTo>
                    <a:pt x="2868" y="891"/>
                    <a:pt x="2826" y="627"/>
                    <a:pt x="2752" y="553"/>
                  </a:cubicBezTo>
                  <a:cubicBezTo>
                    <a:pt x="2379" y="191"/>
                    <a:pt x="1697" y="26"/>
                    <a:pt x="926" y="1"/>
                  </a:cubicBezTo>
                  <a:cubicBezTo>
                    <a:pt x="922" y="1"/>
                    <a:pt x="918" y="1"/>
                    <a:pt x="914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6" name="Google Shape;13716;p33"/>
            <p:cNvSpPr/>
            <p:nvPr/>
          </p:nvSpPr>
          <p:spPr>
            <a:xfrm>
              <a:off x="3453677" y="2291182"/>
              <a:ext cx="26756" cy="50389"/>
            </a:xfrm>
            <a:custGeom>
              <a:rect b="b" l="l" r="r" t="t"/>
              <a:pathLst>
                <a:path extrusionOk="0" h="1936" w="1028">
                  <a:moveTo>
                    <a:pt x="141" y="0"/>
                  </a:moveTo>
                  <a:cubicBezTo>
                    <a:pt x="50" y="131"/>
                    <a:pt x="0" y="285"/>
                    <a:pt x="0" y="440"/>
                  </a:cubicBezTo>
                  <a:lnTo>
                    <a:pt x="0" y="1936"/>
                  </a:lnTo>
                  <a:lnTo>
                    <a:pt x="1028" y="1936"/>
                  </a:lnTo>
                  <a:lnTo>
                    <a:pt x="1028" y="1207"/>
                  </a:lnTo>
                  <a:lnTo>
                    <a:pt x="1024" y="1207"/>
                  </a:lnTo>
                  <a:cubicBezTo>
                    <a:pt x="1024" y="1003"/>
                    <a:pt x="943" y="806"/>
                    <a:pt x="799" y="662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7" name="Google Shape;13717;p33"/>
            <p:cNvSpPr/>
            <p:nvPr/>
          </p:nvSpPr>
          <p:spPr>
            <a:xfrm>
              <a:off x="3560546" y="2291182"/>
              <a:ext cx="26756" cy="50389"/>
            </a:xfrm>
            <a:custGeom>
              <a:rect b="b" l="l" r="r" t="t"/>
              <a:pathLst>
                <a:path extrusionOk="0" h="1936" w="1028">
                  <a:moveTo>
                    <a:pt x="887" y="0"/>
                  </a:moveTo>
                  <a:lnTo>
                    <a:pt x="229" y="662"/>
                  </a:lnTo>
                  <a:cubicBezTo>
                    <a:pt x="85" y="806"/>
                    <a:pt x="4" y="1003"/>
                    <a:pt x="4" y="1207"/>
                  </a:cubicBezTo>
                  <a:lnTo>
                    <a:pt x="1" y="1207"/>
                  </a:lnTo>
                  <a:lnTo>
                    <a:pt x="1" y="1936"/>
                  </a:lnTo>
                  <a:lnTo>
                    <a:pt x="1028" y="1936"/>
                  </a:lnTo>
                  <a:lnTo>
                    <a:pt x="1028" y="440"/>
                  </a:lnTo>
                  <a:cubicBezTo>
                    <a:pt x="1028" y="285"/>
                    <a:pt x="979" y="131"/>
                    <a:pt x="8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8" name="Google Shape;13718;p33"/>
            <p:cNvSpPr/>
            <p:nvPr/>
          </p:nvSpPr>
          <p:spPr>
            <a:xfrm>
              <a:off x="3297538" y="1995926"/>
              <a:ext cx="189506" cy="163323"/>
            </a:xfrm>
            <a:custGeom>
              <a:rect b="b" l="l" r="r" t="t"/>
              <a:pathLst>
                <a:path extrusionOk="0" h="6275" w="7281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4072"/>
                  </a:lnTo>
                  <a:cubicBezTo>
                    <a:pt x="0" y="4427"/>
                    <a:pt x="289" y="4712"/>
                    <a:pt x="644" y="4712"/>
                  </a:cubicBezTo>
                  <a:lnTo>
                    <a:pt x="2998" y="4712"/>
                  </a:lnTo>
                  <a:lnTo>
                    <a:pt x="2643" y="6141"/>
                  </a:lnTo>
                  <a:cubicBezTo>
                    <a:pt x="2624" y="6215"/>
                    <a:pt x="2681" y="6275"/>
                    <a:pt x="2745" y="6275"/>
                  </a:cubicBezTo>
                  <a:cubicBezTo>
                    <a:pt x="2766" y="6275"/>
                    <a:pt x="2788" y="6268"/>
                    <a:pt x="2808" y="6253"/>
                  </a:cubicBezTo>
                  <a:lnTo>
                    <a:pt x="4926" y="4716"/>
                  </a:lnTo>
                  <a:lnTo>
                    <a:pt x="6640" y="4716"/>
                  </a:lnTo>
                  <a:cubicBezTo>
                    <a:pt x="6992" y="4716"/>
                    <a:pt x="7280" y="4427"/>
                    <a:pt x="7280" y="4072"/>
                  </a:cubicBezTo>
                  <a:lnTo>
                    <a:pt x="7280" y="645"/>
                  </a:lnTo>
                  <a:cubicBezTo>
                    <a:pt x="7280" y="289"/>
                    <a:pt x="6992" y="1"/>
                    <a:pt x="664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9" name="Google Shape;13719;p33"/>
            <p:cNvSpPr/>
            <p:nvPr/>
          </p:nvSpPr>
          <p:spPr>
            <a:xfrm>
              <a:off x="3236451" y="2146755"/>
              <a:ext cx="133365" cy="200230"/>
            </a:xfrm>
            <a:custGeom>
              <a:rect b="b" l="l" r="r" t="t"/>
              <a:pathLst>
                <a:path extrusionOk="0" h="7693" w="5124">
                  <a:moveTo>
                    <a:pt x="2562" y="405"/>
                  </a:moveTo>
                  <a:cubicBezTo>
                    <a:pt x="2617" y="405"/>
                    <a:pt x="2673" y="407"/>
                    <a:pt x="2727" y="413"/>
                  </a:cubicBezTo>
                  <a:cubicBezTo>
                    <a:pt x="3600" y="490"/>
                    <a:pt x="4286" y="1257"/>
                    <a:pt x="4290" y="2151"/>
                  </a:cubicBezTo>
                  <a:cubicBezTo>
                    <a:pt x="4293" y="3002"/>
                    <a:pt x="4494" y="3790"/>
                    <a:pt x="4666" y="4205"/>
                  </a:cubicBezTo>
                  <a:cubicBezTo>
                    <a:pt x="4670" y="4209"/>
                    <a:pt x="4666" y="4216"/>
                    <a:pt x="4659" y="4219"/>
                  </a:cubicBezTo>
                  <a:cubicBezTo>
                    <a:pt x="4483" y="4343"/>
                    <a:pt x="4089" y="4571"/>
                    <a:pt x="3414" y="4709"/>
                  </a:cubicBezTo>
                  <a:cubicBezTo>
                    <a:pt x="3407" y="4691"/>
                    <a:pt x="3403" y="4670"/>
                    <a:pt x="3403" y="4649"/>
                  </a:cubicBezTo>
                  <a:lnTo>
                    <a:pt x="3403" y="4248"/>
                  </a:lnTo>
                  <a:cubicBezTo>
                    <a:pt x="3670" y="4096"/>
                    <a:pt x="3889" y="3875"/>
                    <a:pt x="4040" y="3611"/>
                  </a:cubicBezTo>
                  <a:cubicBezTo>
                    <a:pt x="4321" y="3111"/>
                    <a:pt x="4219" y="2481"/>
                    <a:pt x="3797" y="2094"/>
                  </a:cubicBezTo>
                  <a:cubicBezTo>
                    <a:pt x="3505" y="1823"/>
                    <a:pt x="2974" y="1500"/>
                    <a:pt x="2133" y="1500"/>
                  </a:cubicBezTo>
                  <a:cubicBezTo>
                    <a:pt x="2080" y="1500"/>
                    <a:pt x="2031" y="1521"/>
                    <a:pt x="1992" y="1560"/>
                  </a:cubicBezTo>
                  <a:lnTo>
                    <a:pt x="1563" y="1989"/>
                  </a:lnTo>
                  <a:cubicBezTo>
                    <a:pt x="1417" y="2132"/>
                    <a:pt x="1551" y="2333"/>
                    <a:pt x="1707" y="2333"/>
                  </a:cubicBezTo>
                  <a:cubicBezTo>
                    <a:pt x="1754" y="2333"/>
                    <a:pt x="1804" y="2314"/>
                    <a:pt x="1848" y="2270"/>
                  </a:cubicBezTo>
                  <a:lnTo>
                    <a:pt x="2214" y="1904"/>
                  </a:lnTo>
                  <a:cubicBezTo>
                    <a:pt x="2752" y="1918"/>
                    <a:pt x="3192" y="2080"/>
                    <a:pt x="3530" y="2386"/>
                  </a:cubicBezTo>
                  <a:cubicBezTo>
                    <a:pt x="3815" y="2650"/>
                    <a:pt x="3882" y="3072"/>
                    <a:pt x="3692" y="3410"/>
                  </a:cubicBezTo>
                  <a:cubicBezTo>
                    <a:pt x="3456" y="3824"/>
                    <a:pt x="3022" y="4069"/>
                    <a:pt x="2563" y="4069"/>
                  </a:cubicBezTo>
                  <a:cubicBezTo>
                    <a:pt x="2453" y="4069"/>
                    <a:pt x="2342" y="4055"/>
                    <a:pt x="2231" y="4026"/>
                  </a:cubicBezTo>
                  <a:cubicBezTo>
                    <a:pt x="1661" y="3875"/>
                    <a:pt x="1264" y="3361"/>
                    <a:pt x="1264" y="2770"/>
                  </a:cubicBezTo>
                  <a:cubicBezTo>
                    <a:pt x="1257" y="2643"/>
                    <a:pt x="1159" y="2580"/>
                    <a:pt x="1062" y="2580"/>
                  </a:cubicBezTo>
                  <a:cubicBezTo>
                    <a:pt x="965" y="2580"/>
                    <a:pt x="868" y="2643"/>
                    <a:pt x="863" y="2770"/>
                  </a:cubicBezTo>
                  <a:cubicBezTo>
                    <a:pt x="863" y="3379"/>
                    <a:pt x="1190" y="3942"/>
                    <a:pt x="1718" y="4244"/>
                  </a:cubicBezTo>
                  <a:lnTo>
                    <a:pt x="1718" y="4649"/>
                  </a:lnTo>
                  <a:cubicBezTo>
                    <a:pt x="1718" y="4666"/>
                    <a:pt x="1714" y="4687"/>
                    <a:pt x="1711" y="4709"/>
                  </a:cubicBezTo>
                  <a:cubicBezTo>
                    <a:pt x="1035" y="4568"/>
                    <a:pt x="641" y="4343"/>
                    <a:pt x="462" y="4219"/>
                  </a:cubicBezTo>
                  <a:cubicBezTo>
                    <a:pt x="458" y="4216"/>
                    <a:pt x="455" y="4209"/>
                    <a:pt x="458" y="4205"/>
                  </a:cubicBezTo>
                  <a:cubicBezTo>
                    <a:pt x="630" y="3790"/>
                    <a:pt x="831" y="3002"/>
                    <a:pt x="835" y="2151"/>
                  </a:cubicBezTo>
                  <a:cubicBezTo>
                    <a:pt x="838" y="1257"/>
                    <a:pt x="1524" y="490"/>
                    <a:pt x="2397" y="413"/>
                  </a:cubicBezTo>
                  <a:cubicBezTo>
                    <a:pt x="2451" y="407"/>
                    <a:pt x="2507" y="405"/>
                    <a:pt x="2562" y="405"/>
                  </a:cubicBezTo>
                  <a:close/>
                  <a:moveTo>
                    <a:pt x="3005" y="4413"/>
                  </a:moveTo>
                  <a:lnTo>
                    <a:pt x="3005" y="4652"/>
                  </a:lnTo>
                  <a:cubicBezTo>
                    <a:pt x="3002" y="4888"/>
                    <a:pt x="3139" y="5106"/>
                    <a:pt x="3350" y="5212"/>
                  </a:cubicBezTo>
                  <a:lnTo>
                    <a:pt x="3480" y="5279"/>
                  </a:lnTo>
                  <a:cubicBezTo>
                    <a:pt x="3283" y="5592"/>
                    <a:pt x="2935" y="5785"/>
                    <a:pt x="2566" y="5785"/>
                  </a:cubicBezTo>
                  <a:cubicBezTo>
                    <a:pt x="2189" y="5785"/>
                    <a:pt x="1844" y="5592"/>
                    <a:pt x="1644" y="5279"/>
                  </a:cubicBezTo>
                  <a:lnTo>
                    <a:pt x="1774" y="5212"/>
                  </a:lnTo>
                  <a:cubicBezTo>
                    <a:pt x="1985" y="5106"/>
                    <a:pt x="2122" y="4888"/>
                    <a:pt x="2119" y="4652"/>
                  </a:cubicBezTo>
                  <a:lnTo>
                    <a:pt x="2119" y="4413"/>
                  </a:lnTo>
                  <a:cubicBezTo>
                    <a:pt x="2265" y="4453"/>
                    <a:pt x="2413" y="4474"/>
                    <a:pt x="2562" y="4474"/>
                  </a:cubicBezTo>
                  <a:cubicBezTo>
                    <a:pt x="2711" y="4474"/>
                    <a:pt x="2859" y="4453"/>
                    <a:pt x="3005" y="4413"/>
                  </a:cubicBezTo>
                  <a:close/>
                  <a:moveTo>
                    <a:pt x="2562" y="1"/>
                  </a:moveTo>
                  <a:cubicBezTo>
                    <a:pt x="2495" y="1"/>
                    <a:pt x="2428" y="4"/>
                    <a:pt x="2362" y="11"/>
                  </a:cubicBezTo>
                  <a:cubicBezTo>
                    <a:pt x="1285" y="110"/>
                    <a:pt x="440" y="1049"/>
                    <a:pt x="433" y="2151"/>
                  </a:cubicBezTo>
                  <a:cubicBezTo>
                    <a:pt x="433" y="2942"/>
                    <a:pt x="247" y="3667"/>
                    <a:pt x="89" y="4051"/>
                  </a:cubicBezTo>
                  <a:cubicBezTo>
                    <a:pt x="11" y="4230"/>
                    <a:pt x="75" y="4438"/>
                    <a:pt x="233" y="4547"/>
                  </a:cubicBezTo>
                  <a:cubicBezTo>
                    <a:pt x="402" y="4663"/>
                    <a:pt x="736" y="4860"/>
                    <a:pt x="1271" y="5015"/>
                  </a:cubicBezTo>
                  <a:lnTo>
                    <a:pt x="472" y="5412"/>
                  </a:lnTo>
                  <a:cubicBezTo>
                    <a:pt x="187" y="5553"/>
                    <a:pt x="4" y="5845"/>
                    <a:pt x="8" y="6165"/>
                  </a:cubicBezTo>
                  <a:lnTo>
                    <a:pt x="8" y="7481"/>
                  </a:lnTo>
                  <a:cubicBezTo>
                    <a:pt x="1" y="7597"/>
                    <a:pt x="92" y="7692"/>
                    <a:pt x="208" y="7692"/>
                  </a:cubicBezTo>
                  <a:cubicBezTo>
                    <a:pt x="321" y="7692"/>
                    <a:pt x="412" y="7597"/>
                    <a:pt x="409" y="7481"/>
                  </a:cubicBezTo>
                  <a:lnTo>
                    <a:pt x="409" y="6169"/>
                  </a:lnTo>
                  <a:cubicBezTo>
                    <a:pt x="405" y="6000"/>
                    <a:pt x="500" y="5845"/>
                    <a:pt x="652" y="5771"/>
                  </a:cubicBezTo>
                  <a:lnTo>
                    <a:pt x="1285" y="5454"/>
                  </a:lnTo>
                  <a:cubicBezTo>
                    <a:pt x="1572" y="5940"/>
                    <a:pt x="2067" y="6183"/>
                    <a:pt x="2562" y="6183"/>
                  </a:cubicBezTo>
                  <a:cubicBezTo>
                    <a:pt x="3057" y="6183"/>
                    <a:pt x="3553" y="5940"/>
                    <a:pt x="3839" y="5454"/>
                  </a:cubicBezTo>
                  <a:lnTo>
                    <a:pt x="4473" y="5771"/>
                  </a:lnTo>
                  <a:cubicBezTo>
                    <a:pt x="4624" y="5845"/>
                    <a:pt x="4719" y="6000"/>
                    <a:pt x="4719" y="6169"/>
                  </a:cubicBezTo>
                  <a:lnTo>
                    <a:pt x="4719" y="7485"/>
                  </a:lnTo>
                  <a:cubicBezTo>
                    <a:pt x="4712" y="7597"/>
                    <a:pt x="4803" y="7692"/>
                    <a:pt x="4919" y="7692"/>
                  </a:cubicBezTo>
                  <a:cubicBezTo>
                    <a:pt x="5032" y="7692"/>
                    <a:pt x="5124" y="7597"/>
                    <a:pt x="5120" y="7485"/>
                  </a:cubicBezTo>
                  <a:lnTo>
                    <a:pt x="5120" y="6169"/>
                  </a:lnTo>
                  <a:cubicBezTo>
                    <a:pt x="5120" y="5849"/>
                    <a:pt x="4937" y="5557"/>
                    <a:pt x="4652" y="5412"/>
                  </a:cubicBezTo>
                  <a:lnTo>
                    <a:pt x="3853" y="5015"/>
                  </a:lnTo>
                  <a:cubicBezTo>
                    <a:pt x="4388" y="4860"/>
                    <a:pt x="4722" y="4663"/>
                    <a:pt x="4891" y="4547"/>
                  </a:cubicBezTo>
                  <a:cubicBezTo>
                    <a:pt x="5050" y="4438"/>
                    <a:pt x="5113" y="4230"/>
                    <a:pt x="5039" y="4051"/>
                  </a:cubicBezTo>
                  <a:cubicBezTo>
                    <a:pt x="4881" y="3667"/>
                    <a:pt x="4694" y="2942"/>
                    <a:pt x="4691" y="2151"/>
                  </a:cubicBezTo>
                  <a:cubicBezTo>
                    <a:pt x="4684" y="1049"/>
                    <a:pt x="3839" y="110"/>
                    <a:pt x="2763" y="11"/>
                  </a:cubicBezTo>
                  <a:cubicBezTo>
                    <a:pt x="2696" y="4"/>
                    <a:pt x="2629" y="1"/>
                    <a:pt x="25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0" name="Google Shape;13720;p33"/>
            <p:cNvSpPr/>
            <p:nvPr/>
          </p:nvSpPr>
          <p:spPr>
            <a:xfrm>
              <a:off x="3258705" y="2313982"/>
              <a:ext cx="10749" cy="33003"/>
            </a:xfrm>
            <a:custGeom>
              <a:rect b="b" l="l" r="r" t="t"/>
              <a:pathLst>
                <a:path extrusionOk="0" h="1268" w="413">
                  <a:moveTo>
                    <a:pt x="208" y="1"/>
                  </a:moveTo>
                  <a:cubicBezTo>
                    <a:pt x="96" y="1"/>
                    <a:pt x="8" y="92"/>
                    <a:pt x="8" y="201"/>
                  </a:cubicBezTo>
                  <a:lnTo>
                    <a:pt x="8" y="1060"/>
                  </a:lnTo>
                  <a:cubicBezTo>
                    <a:pt x="1" y="1172"/>
                    <a:pt x="92" y="1267"/>
                    <a:pt x="208" y="1267"/>
                  </a:cubicBezTo>
                  <a:cubicBezTo>
                    <a:pt x="321" y="1267"/>
                    <a:pt x="412" y="1172"/>
                    <a:pt x="409" y="1060"/>
                  </a:cubicBezTo>
                  <a:lnTo>
                    <a:pt x="409" y="201"/>
                  </a:lnTo>
                  <a:cubicBezTo>
                    <a:pt x="409" y="92"/>
                    <a:pt x="317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1" name="Google Shape;13721;p33"/>
            <p:cNvSpPr/>
            <p:nvPr/>
          </p:nvSpPr>
          <p:spPr>
            <a:xfrm>
              <a:off x="3336735" y="2313982"/>
              <a:ext cx="10749" cy="33003"/>
            </a:xfrm>
            <a:custGeom>
              <a:rect b="b" l="l" r="r" t="t"/>
              <a:pathLst>
                <a:path extrusionOk="0" h="1268" w="413">
                  <a:moveTo>
                    <a:pt x="208" y="1"/>
                  </a:moveTo>
                  <a:cubicBezTo>
                    <a:pt x="95" y="1"/>
                    <a:pt x="4" y="92"/>
                    <a:pt x="7" y="201"/>
                  </a:cubicBezTo>
                  <a:lnTo>
                    <a:pt x="7" y="1060"/>
                  </a:lnTo>
                  <a:cubicBezTo>
                    <a:pt x="0" y="1172"/>
                    <a:pt x="92" y="1267"/>
                    <a:pt x="204" y="1267"/>
                  </a:cubicBezTo>
                  <a:cubicBezTo>
                    <a:pt x="321" y="1267"/>
                    <a:pt x="412" y="1172"/>
                    <a:pt x="405" y="1060"/>
                  </a:cubicBezTo>
                  <a:lnTo>
                    <a:pt x="405" y="201"/>
                  </a:lnTo>
                  <a:cubicBezTo>
                    <a:pt x="405" y="92"/>
                    <a:pt x="317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2" name="Google Shape;13722;p33"/>
            <p:cNvSpPr/>
            <p:nvPr/>
          </p:nvSpPr>
          <p:spPr>
            <a:xfrm>
              <a:off x="3492952" y="2184287"/>
              <a:ext cx="56922" cy="17438"/>
            </a:xfrm>
            <a:custGeom>
              <a:rect b="b" l="l" r="r" t="t"/>
              <a:pathLst>
                <a:path extrusionOk="0" h="670" w="2187">
                  <a:moveTo>
                    <a:pt x="790" y="1"/>
                  </a:moveTo>
                  <a:cubicBezTo>
                    <a:pt x="598" y="1"/>
                    <a:pt x="388" y="19"/>
                    <a:pt x="159" y="65"/>
                  </a:cubicBezTo>
                  <a:cubicBezTo>
                    <a:pt x="68" y="82"/>
                    <a:pt x="1" y="167"/>
                    <a:pt x="1" y="262"/>
                  </a:cubicBezTo>
                  <a:lnTo>
                    <a:pt x="1" y="476"/>
                  </a:lnTo>
                  <a:cubicBezTo>
                    <a:pt x="6" y="603"/>
                    <a:pt x="103" y="666"/>
                    <a:pt x="200" y="666"/>
                  </a:cubicBezTo>
                  <a:cubicBezTo>
                    <a:pt x="297" y="666"/>
                    <a:pt x="395" y="603"/>
                    <a:pt x="402" y="476"/>
                  </a:cubicBezTo>
                  <a:lnTo>
                    <a:pt x="402" y="473"/>
                  </a:lnTo>
                  <a:lnTo>
                    <a:pt x="402" y="431"/>
                  </a:lnTo>
                  <a:cubicBezTo>
                    <a:pt x="527" y="411"/>
                    <a:pt x="654" y="401"/>
                    <a:pt x="780" y="401"/>
                  </a:cubicBezTo>
                  <a:cubicBezTo>
                    <a:pt x="985" y="401"/>
                    <a:pt x="1189" y="426"/>
                    <a:pt x="1387" y="476"/>
                  </a:cubicBezTo>
                  <a:cubicBezTo>
                    <a:pt x="1535" y="512"/>
                    <a:pt x="1676" y="568"/>
                    <a:pt x="1802" y="642"/>
                  </a:cubicBezTo>
                  <a:cubicBezTo>
                    <a:pt x="1837" y="661"/>
                    <a:pt x="1871" y="669"/>
                    <a:pt x="1903" y="669"/>
                  </a:cubicBezTo>
                  <a:cubicBezTo>
                    <a:pt x="2073" y="669"/>
                    <a:pt x="2187" y="435"/>
                    <a:pt x="2024" y="308"/>
                  </a:cubicBezTo>
                  <a:cubicBezTo>
                    <a:pt x="2002" y="293"/>
                    <a:pt x="1552" y="1"/>
                    <a:pt x="7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3" name="Google Shape;13723;p33"/>
            <p:cNvSpPr/>
            <p:nvPr/>
          </p:nvSpPr>
          <p:spPr>
            <a:xfrm>
              <a:off x="3448263" y="2152351"/>
              <a:ext cx="144349" cy="194634"/>
            </a:xfrm>
            <a:custGeom>
              <a:rect b="b" l="l" r="r" t="t"/>
              <a:pathLst>
                <a:path extrusionOk="0" h="7478" w="5546">
                  <a:moveTo>
                    <a:pt x="4286" y="405"/>
                  </a:moveTo>
                  <a:lnTo>
                    <a:pt x="4286" y="1401"/>
                  </a:lnTo>
                  <a:cubicBezTo>
                    <a:pt x="4286" y="1570"/>
                    <a:pt x="4248" y="1735"/>
                    <a:pt x="4174" y="1886"/>
                  </a:cubicBezTo>
                  <a:lnTo>
                    <a:pt x="4096" y="2041"/>
                  </a:lnTo>
                  <a:cubicBezTo>
                    <a:pt x="4082" y="2069"/>
                    <a:pt x="4075" y="2097"/>
                    <a:pt x="4075" y="2129"/>
                  </a:cubicBezTo>
                  <a:lnTo>
                    <a:pt x="4075" y="2558"/>
                  </a:lnTo>
                  <a:cubicBezTo>
                    <a:pt x="4075" y="3277"/>
                    <a:pt x="3488" y="3857"/>
                    <a:pt x="2773" y="3857"/>
                  </a:cubicBezTo>
                  <a:cubicBezTo>
                    <a:pt x="2760" y="3857"/>
                    <a:pt x="2748" y="3857"/>
                    <a:pt x="2735" y="3857"/>
                  </a:cubicBezTo>
                  <a:cubicBezTo>
                    <a:pt x="2042" y="3836"/>
                    <a:pt x="1475" y="3223"/>
                    <a:pt x="1475" y="2495"/>
                  </a:cubicBezTo>
                  <a:lnTo>
                    <a:pt x="1475" y="2129"/>
                  </a:lnTo>
                  <a:cubicBezTo>
                    <a:pt x="1475" y="2097"/>
                    <a:pt x="1468" y="2069"/>
                    <a:pt x="1454" y="2041"/>
                  </a:cubicBezTo>
                  <a:lnTo>
                    <a:pt x="1377" y="1883"/>
                  </a:lnTo>
                  <a:cubicBezTo>
                    <a:pt x="1303" y="1735"/>
                    <a:pt x="1264" y="1566"/>
                    <a:pt x="1264" y="1401"/>
                  </a:cubicBezTo>
                  <a:cubicBezTo>
                    <a:pt x="1264" y="852"/>
                    <a:pt x="1707" y="405"/>
                    <a:pt x="2256" y="405"/>
                  </a:cubicBezTo>
                  <a:close/>
                  <a:moveTo>
                    <a:pt x="2119" y="4117"/>
                  </a:moveTo>
                  <a:cubicBezTo>
                    <a:pt x="2309" y="4202"/>
                    <a:pt x="2513" y="4251"/>
                    <a:pt x="2724" y="4254"/>
                  </a:cubicBezTo>
                  <a:lnTo>
                    <a:pt x="2777" y="4254"/>
                  </a:lnTo>
                  <a:cubicBezTo>
                    <a:pt x="3002" y="4254"/>
                    <a:pt x="3224" y="4209"/>
                    <a:pt x="3431" y="4121"/>
                  </a:cubicBezTo>
                  <a:lnTo>
                    <a:pt x="3431" y="4402"/>
                  </a:lnTo>
                  <a:cubicBezTo>
                    <a:pt x="3431" y="4462"/>
                    <a:pt x="3438" y="4522"/>
                    <a:pt x="3456" y="4578"/>
                  </a:cubicBezTo>
                  <a:lnTo>
                    <a:pt x="2773" y="5088"/>
                  </a:lnTo>
                  <a:lnTo>
                    <a:pt x="2094" y="4578"/>
                  </a:lnTo>
                  <a:cubicBezTo>
                    <a:pt x="2108" y="4522"/>
                    <a:pt x="2119" y="4462"/>
                    <a:pt x="2119" y="4402"/>
                  </a:cubicBezTo>
                  <a:lnTo>
                    <a:pt x="2119" y="4117"/>
                  </a:lnTo>
                  <a:close/>
                  <a:moveTo>
                    <a:pt x="2256" y="0"/>
                  </a:moveTo>
                  <a:cubicBezTo>
                    <a:pt x="1486" y="4"/>
                    <a:pt x="863" y="627"/>
                    <a:pt x="863" y="1397"/>
                  </a:cubicBezTo>
                  <a:cubicBezTo>
                    <a:pt x="863" y="1630"/>
                    <a:pt x="916" y="1855"/>
                    <a:pt x="1018" y="2062"/>
                  </a:cubicBezTo>
                  <a:lnTo>
                    <a:pt x="1074" y="2175"/>
                  </a:lnTo>
                  <a:lnTo>
                    <a:pt x="1074" y="2495"/>
                  </a:lnTo>
                  <a:cubicBezTo>
                    <a:pt x="1074" y="3026"/>
                    <a:pt x="1310" y="3530"/>
                    <a:pt x="1718" y="3867"/>
                  </a:cubicBezTo>
                  <a:lnTo>
                    <a:pt x="1718" y="4402"/>
                  </a:lnTo>
                  <a:cubicBezTo>
                    <a:pt x="1718" y="4497"/>
                    <a:pt x="1658" y="4582"/>
                    <a:pt x="1570" y="4617"/>
                  </a:cubicBezTo>
                  <a:lnTo>
                    <a:pt x="553" y="4997"/>
                  </a:lnTo>
                  <a:cubicBezTo>
                    <a:pt x="223" y="5120"/>
                    <a:pt x="8" y="5437"/>
                    <a:pt x="4" y="5785"/>
                  </a:cubicBezTo>
                  <a:lnTo>
                    <a:pt x="4" y="7270"/>
                  </a:lnTo>
                  <a:cubicBezTo>
                    <a:pt x="1" y="7382"/>
                    <a:pt x="92" y="7477"/>
                    <a:pt x="205" y="7477"/>
                  </a:cubicBezTo>
                  <a:cubicBezTo>
                    <a:pt x="321" y="7477"/>
                    <a:pt x="413" y="7382"/>
                    <a:pt x="405" y="7270"/>
                  </a:cubicBezTo>
                  <a:lnTo>
                    <a:pt x="405" y="5785"/>
                  </a:lnTo>
                  <a:cubicBezTo>
                    <a:pt x="405" y="5602"/>
                    <a:pt x="522" y="5437"/>
                    <a:pt x="694" y="5373"/>
                  </a:cubicBezTo>
                  <a:lnTo>
                    <a:pt x="1711" y="4990"/>
                  </a:lnTo>
                  <a:cubicBezTo>
                    <a:pt x="1764" y="4969"/>
                    <a:pt x="1816" y="4940"/>
                    <a:pt x="1862" y="4909"/>
                  </a:cubicBezTo>
                  <a:lnTo>
                    <a:pt x="2576" y="5440"/>
                  </a:lnTo>
                  <a:lnTo>
                    <a:pt x="2576" y="7270"/>
                  </a:lnTo>
                  <a:cubicBezTo>
                    <a:pt x="2582" y="7396"/>
                    <a:pt x="2678" y="7460"/>
                    <a:pt x="2775" y="7460"/>
                  </a:cubicBezTo>
                  <a:cubicBezTo>
                    <a:pt x="2872" y="7460"/>
                    <a:pt x="2969" y="7396"/>
                    <a:pt x="2974" y="7270"/>
                  </a:cubicBezTo>
                  <a:lnTo>
                    <a:pt x="2974" y="5440"/>
                  </a:lnTo>
                  <a:lnTo>
                    <a:pt x="3688" y="4909"/>
                  </a:lnTo>
                  <a:cubicBezTo>
                    <a:pt x="3734" y="4940"/>
                    <a:pt x="3783" y="4969"/>
                    <a:pt x="3840" y="4990"/>
                  </a:cubicBezTo>
                  <a:lnTo>
                    <a:pt x="4856" y="5373"/>
                  </a:lnTo>
                  <a:cubicBezTo>
                    <a:pt x="5029" y="5437"/>
                    <a:pt x="5141" y="5602"/>
                    <a:pt x="5145" y="5785"/>
                  </a:cubicBezTo>
                  <a:lnTo>
                    <a:pt x="5145" y="7266"/>
                  </a:lnTo>
                  <a:cubicBezTo>
                    <a:pt x="5150" y="7395"/>
                    <a:pt x="5247" y="7459"/>
                    <a:pt x="5344" y="7459"/>
                  </a:cubicBezTo>
                  <a:cubicBezTo>
                    <a:pt x="5441" y="7459"/>
                    <a:pt x="5539" y="7395"/>
                    <a:pt x="5546" y="7266"/>
                  </a:cubicBezTo>
                  <a:lnTo>
                    <a:pt x="5546" y="5785"/>
                  </a:lnTo>
                  <a:cubicBezTo>
                    <a:pt x="5542" y="5437"/>
                    <a:pt x="5324" y="5120"/>
                    <a:pt x="4997" y="4997"/>
                  </a:cubicBezTo>
                  <a:lnTo>
                    <a:pt x="3980" y="4617"/>
                  </a:lnTo>
                  <a:cubicBezTo>
                    <a:pt x="3892" y="4582"/>
                    <a:pt x="3832" y="4497"/>
                    <a:pt x="3832" y="4402"/>
                  </a:cubicBezTo>
                  <a:lnTo>
                    <a:pt x="3832" y="3888"/>
                  </a:lnTo>
                  <a:cubicBezTo>
                    <a:pt x="3875" y="3853"/>
                    <a:pt x="3917" y="3815"/>
                    <a:pt x="3959" y="3776"/>
                  </a:cubicBezTo>
                  <a:cubicBezTo>
                    <a:pt x="4290" y="3459"/>
                    <a:pt x="4476" y="3016"/>
                    <a:pt x="4473" y="2558"/>
                  </a:cubicBezTo>
                  <a:lnTo>
                    <a:pt x="4473" y="2175"/>
                  </a:lnTo>
                  <a:lnTo>
                    <a:pt x="4533" y="2062"/>
                  </a:lnTo>
                  <a:cubicBezTo>
                    <a:pt x="4635" y="1855"/>
                    <a:pt x="4687" y="1630"/>
                    <a:pt x="4687" y="1397"/>
                  </a:cubicBezTo>
                  <a:lnTo>
                    <a:pt x="4687" y="201"/>
                  </a:lnTo>
                  <a:cubicBezTo>
                    <a:pt x="4687" y="92"/>
                    <a:pt x="4600" y="0"/>
                    <a:pt x="44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4" name="Google Shape;13724;p33"/>
            <p:cNvSpPr/>
            <p:nvPr/>
          </p:nvSpPr>
          <p:spPr>
            <a:xfrm>
              <a:off x="3476216" y="2308386"/>
              <a:ext cx="10463" cy="38130"/>
            </a:xfrm>
            <a:custGeom>
              <a:rect b="b" l="l" r="r" t="t"/>
              <a:pathLst>
                <a:path extrusionOk="0" h="1465" w="402">
                  <a:moveTo>
                    <a:pt x="204" y="1"/>
                  </a:moveTo>
                  <a:cubicBezTo>
                    <a:pt x="91" y="1"/>
                    <a:pt x="0" y="92"/>
                    <a:pt x="4" y="201"/>
                  </a:cubicBezTo>
                  <a:lnTo>
                    <a:pt x="4" y="1275"/>
                  </a:lnTo>
                  <a:cubicBezTo>
                    <a:pt x="9" y="1401"/>
                    <a:pt x="106" y="1465"/>
                    <a:pt x="202" y="1465"/>
                  </a:cubicBezTo>
                  <a:cubicBezTo>
                    <a:pt x="299" y="1465"/>
                    <a:pt x="396" y="1401"/>
                    <a:pt x="401" y="1275"/>
                  </a:cubicBezTo>
                  <a:lnTo>
                    <a:pt x="401" y="201"/>
                  </a:lnTo>
                  <a:cubicBezTo>
                    <a:pt x="401" y="92"/>
                    <a:pt x="313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5" name="Google Shape;13725;p33"/>
            <p:cNvSpPr/>
            <p:nvPr/>
          </p:nvSpPr>
          <p:spPr>
            <a:xfrm>
              <a:off x="3554221" y="2308386"/>
              <a:ext cx="10463" cy="38130"/>
            </a:xfrm>
            <a:custGeom>
              <a:rect b="b" l="l" r="r" t="t"/>
              <a:pathLst>
                <a:path extrusionOk="0" h="1465" w="402">
                  <a:moveTo>
                    <a:pt x="205" y="1"/>
                  </a:moveTo>
                  <a:cubicBezTo>
                    <a:pt x="92" y="1"/>
                    <a:pt x="1" y="92"/>
                    <a:pt x="4" y="201"/>
                  </a:cubicBezTo>
                  <a:lnTo>
                    <a:pt x="4" y="1275"/>
                  </a:lnTo>
                  <a:cubicBezTo>
                    <a:pt x="10" y="1401"/>
                    <a:pt x="106" y="1465"/>
                    <a:pt x="203" y="1465"/>
                  </a:cubicBezTo>
                  <a:cubicBezTo>
                    <a:pt x="300" y="1465"/>
                    <a:pt x="397" y="1401"/>
                    <a:pt x="402" y="1275"/>
                  </a:cubicBezTo>
                  <a:lnTo>
                    <a:pt x="402" y="201"/>
                  </a:lnTo>
                  <a:cubicBezTo>
                    <a:pt x="402" y="92"/>
                    <a:pt x="314" y="1"/>
                    <a:pt x="2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6" name="Google Shape;13726;p33"/>
            <p:cNvSpPr/>
            <p:nvPr/>
          </p:nvSpPr>
          <p:spPr>
            <a:xfrm>
              <a:off x="3292306" y="1990798"/>
              <a:ext cx="222301" cy="185680"/>
            </a:xfrm>
            <a:custGeom>
              <a:rect b="b" l="l" r="r" t="t"/>
              <a:pathLst>
                <a:path extrusionOk="0" h="7134" w="8541">
                  <a:moveTo>
                    <a:pt x="2942" y="5113"/>
                  </a:moveTo>
                  <a:lnTo>
                    <a:pt x="2830" y="5567"/>
                  </a:lnTo>
                  <a:lnTo>
                    <a:pt x="2559" y="5567"/>
                  </a:lnTo>
                  <a:cubicBezTo>
                    <a:pt x="2313" y="5567"/>
                    <a:pt x="2116" y="5367"/>
                    <a:pt x="2116" y="5124"/>
                  </a:cubicBezTo>
                  <a:lnTo>
                    <a:pt x="2116" y="5113"/>
                  </a:lnTo>
                  <a:close/>
                  <a:moveTo>
                    <a:pt x="6841" y="402"/>
                  </a:moveTo>
                  <a:cubicBezTo>
                    <a:pt x="7084" y="402"/>
                    <a:pt x="7281" y="599"/>
                    <a:pt x="7281" y="842"/>
                  </a:cubicBezTo>
                  <a:lnTo>
                    <a:pt x="7281" y="4269"/>
                  </a:lnTo>
                  <a:cubicBezTo>
                    <a:pt x="7281" y="4512"/>
                    <a:pt x="7084" y="4709"/>
                    <a:pt x="6841" y="4709"/>
                  </a:cubicBezTo>
                  <a:lnTo>
                    <a:pt x="5127" y="4709"/>
                  </a:lnTo>
                  <a:cubicBezTo>
                    <a:pt x="5085" y="4709"/>
                    <a:pt x="5043" y="4723"/>
                    <a:pt x="5008" y="4747"/>
                  </a:cubicBezTo>
                  <a:lnTo>
                    <a:pt x="3101" y="6137"/>
                  </a:lnTo>
                  <a:lnTo>
                    <a:pt x="3393" y="4958"/>
                  </a:lnTo>
                  <a:cubicBezTo>
                    <a:pt x="3424" y="4832"/>
                    <a:pt x="3329" y="4712"/>
                    <a:pt x="3199" y="4712"/>
                  </a:cubicBezTo>
                  <a:lnTo>
                    <a:pt x="845" y="4712"/>
                  </a:lnTo>
                  <a:cubicBezTo>
                    <a:pt x="599" y="4712"/>
                    <a:pt x="402" y="4512"/>
                    <a:pt x="402" y="4269"/>
                  </a:cubicBezTo>
                  <a:lnTo>
                    <a:pt x="402" y="842"/>
                  </a:lnTo>
                  <a:cubicBezTo>
                    <a:pt x="402" y="599"/>
                    <a:pt x="599" y="402"/>
                    <a:pt x="845" y="402"/>
                  </a:cubicBezTo>
                  <a:close/>
                  <a:moveTo>
                    <a:pt x="7696" y="1257"/>
                  </a:moveTo>
                  <a:cubicBezTo>
                    <a:pt x="7939" y="1257"/>
                    <a:pt x="8136" y="1454"/>
                    <a:pt x="8139" y="1697"/>
                  </a:cubicBezTo>
                  <a:lnTo>
                    <a:pt x="8139" y="5124"/>
                  </a:lnTo>
                  <a:cubicBezTo>
                    <a:pt x="8136" y="5367"/>
                    <a:pt x="7939" y="5567"/>
                    <a:pt x="7696" y="5567"/>
                  </a:cubicBezTo>
                  <a:lnTo>
                    <a:pt x="5982" y="5567"/>
                  </a:lnTo>
                  <a:cubicBezTo>
                    <a:pt x="5859" y="5567"/>
                    <a:pt x="5764" y="5676"/>
                    <a:pt x="5785" y="5799"/>
                  </a:cubicBezTo>
                  <a:lnTo>
                    <a:pt x="5922" y="6630"/>
                  </a:lnTo>
                  <a:lnTo>
                    <a:pt x="4452" y="5648"/>
                  </a:lnTo>
                  <a:lnTo>
                    <a:pt x="5191" y="5113"/>
                  </a:lnTo>
                  <a:lnTo>
                    <a:pt x="6841" y="5113"/>
                  </a:lnTo>
                  <a:cubicBezTo>
                    <a:pt x="7305" y="5110"/>
                    <a:pt x="7682" y="4733"/>
                    <a:pt x="7682" y="4269"/>
                  </a:cubicBezTo>
                  <a:lnTo>
                    <a:pt x="7682" y="1257"/>
                  </a:lnTo>
                  <a:close/>
                  <a:moveTo>
                    <a:pt x="6847" y="1"/>
                  </a:moveTo>
                  <a:cubicBezTo>
                    <a:pt x="6845" y="1"/>
                    <a:pt x="6843" y="1"/>
                    <a:pt x="6841" y="1"/>
                  </a:cubicBezTo>
                  <a:lnTo>
                    <a:pt x="845" y="1"/>
                  </a:lnTo>
                  <a:cubicBezTo>
                    <a:pt x="381" y="1"/>
                    <a:pt x="1" y="377"/>
                    <a:pt x="1" y="842"/>
                  </a:cubicBezTo>
                  <a:lnTo>
                    <a:pt x="1" y="4269"/>
                  </a:lnTo>
                  <a:cubicBezTo>
                    <a:pt x="1" y="4733"/>
                    <a:pt x="377" y="5110"/>
                    <a:pt x="845" y="5113"/>
                  </a:cubicBezTo>
                  <a:lnTo>
                    <a:pt x="1714" y="5113"/>
                  </a:lnTo>
                  <a:lnTo>
                    <a:pt x="1714" y="5124"/>
                  </a:lnTo>
                  <a:cubicBezTo>
                    <a:pt x="1714" y="5592"/>
                    <a:pt x="2091" y="5968"/>
                    <a:pt x="2559" y="5968"/>
                  </a:cubicBezTo>
                  <a:lnTo>
                    <a:pt x="2728" y="5968"/>
                  </a:lnTo>
                  <a:lnTo>
                    <a:pt x="2647" y="6288"/>
                  </a:lnTo>
                  <a:cubicBezTo>
                    <a:pt x="2596" y="6498"/>
                    <a:pt x="2764" y="6672"/>
                    <a:pt x="2950" y="6672"/>
                  </a:cubicBezTo>
                  <a:cubicBezTo>
                    <a:pt x="3010" y="6672"/>
                    <a:pt x="3072" y="6654"/>
                    <a:pt x="3129" y="6612"/>
                  </a:cubicBezTo>
                  <a:lnTo>
                    <a:pt x="4015" y="5968"/>
                  </a:lnTo>
                  <a:lnTo>
                    <a:pt x="4209" y="5968"/>
                  </a:lnTo>
                  <a:lnTo>
                    <a:pt x="5880" y="7080"/>
                  </a:lnTo>
                  <a:cubicBezTo>
                    <a:pt x="5932" y="7116"/>
                    <a:pt x="5992" y="7133"/>
                    <a:pt x="6051" y="7133"/>
                  </a:cubicBezTo>
                  <a:cubicBezTo>
                    <a:pt x="6110" y="7133"/>
                    <a:pt x="6168" y="7117"/>
                    <a:pt x="6218" y="7084"/>
                  </a:cubicBezTo>
                  <a:cubicBezTo>
                    <a:pt x="6320" y="7017"/>
                    <a:pt x="6373" y="6897"/>
                    <a:pt x="6355" y="6774"/>
                  </a:cubicBezTo>
                  <a:lnTo>
                    <a:pt x="6222" y="5968"/>
                  </a:lnTo>
                  <a:lnTo>
                    <a:pt x="7696" y="5968"/>
                  </a:lnTo>
                  <a:cubicBezTo>
                    <a:pt x="8160" y="5968"/>
                    <a:pt x="8537" y="5592"/>
                    <a:pt x="8540" y="5124"/>
                  </a:cubicBezTo>
                  <a:lnTo>
                    <a:pt x="8540" y="1700"/>
                  </a:lnTo>
                  <a:cubicBezTo>
                    <a:pt x="8537" y="1232"/>
                    <a:pt x="8160" y="856"/>
                    <a:pt x="7696" y="856"/>
                  </a:cubicBezTo>
                  <a:lnTo>
                    <a:pt x="7682" y="856"/>
                  </a:lnTo>
                  <a:lnTo>
                    <a:pt x="7682" y="842"/>
                  </a:lnTo>
                  <a:cubicBezTo>
                    <a:pt x="7682" y="380"/>
                    <a:pt x="7309" y="1"/>
                    <a:pt x="6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7" name="Google Shape;13727;p33"/>
            <p:cNvSpPr/>
            <p:nvPr/>
          </p:nvSpPr>
          <p:spPr>
            <a:xfrm>
              <a:off x="3329395" y="2024217"/>
              <a:ext cx="30530" cy="10489"/>
            </a:xfrm>
            <a:custGeom>
              <a:rect b="b" l="l" r="r" t="t"/>
              <a:pathLst>
                <a:path extrusionOk="0" h="403" w="1173">
                  <a:moveTo>
                    <a:pt x="262" y="1"/>
                  </a:moveTo>
                  <a:cubicBezTo>
                    <a:pt x="1" y="1"/>
                    <a:pt x="2" y="402"/>
                    <a:pt x="265" y="402"/>
                  </a:cubicBezTo>
                  <a:cubicBezTo>
                    <a:pt x="269" y="402"/>
                    <a:pt x="272" y="402"/>
                    <a:pt x="275" y="402"/>
                  </a:cubicBezTo>
                  <a:lnTo>
                    <a:pt x="919" y="402"/>
                  </a:lnTo>
                  <a:cubicBezTo>
                    <a:pt x="1173" y="388"/>
                    <a:pt x="1173" y="12"/>
                    <a:pt x="919" y="1"/>
                  </a:cubicBezTo>
                  <a:lnTo>
                    <a:pt x="275" y="1"/>
                  </a:lnTo>
                  <a:cubicBezTo>
                    <a:pt x="271" y="1"/>
                    <a:pt x="266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8" name="Google Shape;13728;p33"/>
            <p:cNvSpPr/>
            <p:nvPr/>
          </p:nvSpPr>
          <p:spPr>
            <a:xfrm>
              <a:off x="3368957" y="2024243"/>
              <a:ext cx="85761" cy="10463"/>
            </a:xfrm>
            <a:custGeom>
              <a:rect b="b" l="l" r="r" t="t"/>
              <a:pathLst>
                <a:path extrusionOk="0" h="402" w="3295">
                  <a:moveTo>
                    <a:pt x="254" y="0"/>
                  </a:moveTo>
                  <a:cubicBezTo>
                    <a:pt x="1" y="11"/>
                    <a:pt x="1" y="387"/>
                    <a:pt x="254" y="401"/>
                  </a:cubicBezTo>
                  <a:lnTo>
                    <a:pt x="3037" y="401"/>
                  </a:lnTo>
                  <a:cubicBezTo>
                    <a:pt x="3294" y="387"/>
                    <a:pt x="3294" y="11"/>
                    <a:pt x="3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9" name="Google Shape;13729;p33"/>
            <p:cNvSpPr/>
            <p:nvPr/>
          </p:nvSpPr>
          <p:spPr>
            <a:xfrm>
              <a:off x="3329395" y="2052067"/>
              <a:ext cx="125322" cy="10489"/>
            </a:xfrm>
            <a:custGeom>
              <a:rect b="b" l="l" r="r" t="t"/>
              <a:pathLst>
                <a:path extrusionOk="0" h="403" w="4815">
                  <a:moveTo>
                    <a:pt x="262" y="0"/>
                  </a:moveTo>
                  <a:cubicBezTo>
                    <a:pt x="1" y="0"/>
                    <a:pt x="2" y="402"/>
                    <a:pt x="265" y="402"/>
                  </a:cubicBezTo>
                  <a:cubicBezTo>
                    <a:pt x="269" y="402"/>
                    <a:pt x="272" y="402"/>
                    <a:pt x="275" y="402"/>
                  </a:cubicBezTo>
                  <a:lnTo>
                    <a:pt x="4557" y="402"/>
                  </a:lnTo>
                  <a:cubicBezTo>
                    <a:pt x="4814" y="388"/>
                    <a:pt x="4814" y="11"/>
                    <a:pt x="4557" y="1"/>
                  </a:cubicBezTo>
                  <a:lnTo>
                    <a:pt x="275" y="1"/>
                  </a:lnTo>
                  <a:cubicBezTo>
                    <a:pt x="271" y="1"/>
                    <a:pt x="266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0" name="Google Shape;13730;p33"/>
            <p:cNvSpPr/>
            <p:nvPr/>
          </p:nvSpPr>
          <p:spPr>
            <a:xfrm>
              <a:off x="3329421" y="2079916"/>
              <a:ext cx="86281" cy="10463"/>
            </a:xfrm>
            <a:custGeom>
              <a:rect b="b" l="l" r="r" t="t"/>
              <a:pathLst>
                <a:path extrusionOk="0" h="402" w="3315">
                  <a:moveTo>
                    <a:pt x="261" y="0"/>
                  </a:moveTo>
                  <a:cubicBezTo>
                    <a:pt x="1" y="0"/>
                    <a:pt x="1" y="402"/>
                    <a:pt x="261" y="402"/>
                  </a:cubicBezTo>
                  <a:cubicBezTo>
                    <a:pt x="265" y="402"/>
                    <a:pt x="270" y="402"/>
                    <a:pt x="274" y="401"/>
                  </a:cubicBezTo>
                  <a:lnTo>
                    <a:pt x="3057" y="401"/>
                  </a:lnTo>
                  <a:cubicBezTo>
                    <a:pt x="3314" y="391"/>
                    <a:pt x="3314" y="14"/>
                    <a:pt x="3057" y="0"/>
                  </a:cubicBezTo>
                  <a:lnTo>
                    <a:pt x="274" y="0"/>
                  </a:lnTo>
                  <a:cubicBezTo>
                    <a:pt x="270" y="0"/>
                    <a:pt x="26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1" name="Google Shape;13731;p33"/>
            <p:cNvSpPr/>
            <p:nvPr/>
          </p:nvSpPr>
          <p:spPr>
            <a:xfrm>
              <a:off x="3424656" y="2079916"/>
              <a:ext cx="30062" cy="10463"/>
            </a:xfrm>
            <a:custGeom>
              <a:rect b="b" l="l" r="r" t="t"/>
              <a:pathLst>
                <a:path extrusionOk="0" h="402" w="1155">
                  <a:moveTo>
                    <a:pt x="257" y="0"/>
                  </a:moveTo>
                  <a:cubicBezTo>
                    <a:pt x="0" y="14"/>
                    <a:pt x="0" y="391"/>
                    <a:pt x="257" y="401"/>
                  </a:cubicBezTo>
                  <a:lnTo>
                    <a:pt x="897" y="401"/>
                  </a:lnTo>
                  <a:cubicBezTo>
                    <a:pt x="1154" y="391"/>
                    <a:pt x="1154" y="14"/>
                    <a:pt x="8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32" name="Google Shape;13732;p33"/>
          <p:cNvGrpSpPr/>
          <p:nvPr/>
        </p:nvGrpSpPr>
        <p:grpSpPr>
          <a:xfrm>
            <a:off x="4198844" y="2918392"/>
            <a:ext cx="319982" cy="315974"/>
            <a:chOff x="4198844" y="2918392"/>
            <a:chExt cx="319982" cy="315974"/>
          </a:xfrm>
        </p:grpSpPr>
        <p:sp>
          <p:nvSpPr>
            <p:cNvPr id="13733" name="Google Shape;13733;p33"/>
            <p:cNvSpPr/>
            <p:nvPr/>
          </p:nvSpPr>
          <p:spPr>
            <a:xfrm>
              <a:off x="4398110" y="2971046"/>
              <a:ext cx="115770" cy="258635"/>
            </a:xfrm>
            <a:custGeom>
              <a:rect b="b" l="l" r="r" t="t"/>
              <a:pathLst>
                <a:path extrusionOk="0" h="9937" w="4448">
                  <a:moveTo>
                    <a:pt x="1" y="0"/>
                  </a:moveTo>
                  <a:lnTo>
                    <a:pt x="1" y="9937"/>
                  </a:lnTo>
                  <a:lnTo>
                    <a:pt x="1366" y="9937"/>
                  </a:lnTo>
                  <a:lnTo>
                    <a:pt x="2618" y="5897"/>
                  </a:lnTo>
                  <a:lnTo>
                    <a:pt x="4448" y="0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4" name="Google Shape;13734;p33"/>
            <p:cNvSpPr/>
            <p:nvPr/>
          </p:nvSpPr>
          <p:spPr>
            <a:xfrm>
              <a:off x="4398110" y="2971046"/>
              <a:ext cx="93517" cy="258635"/>
            </a:xfrm>
            <a:custGeom>
              <a:rect b="b" l="l" r="r" t="t"/>
              <a:pathLst>
                <a:path extrusionOk="0" h="9937" w="3593">
                  <a:moveTo>
                    <a:pt x="1" y="0"/>
                  </a:moveTo>
                  <a:lnTo>
                    <a:pt x="1" y="9937"/>
                  </a:lnTo>
                  <a:lnTo>
                    <a:pt x="1366" y="9937"/>
                  </a:lnTo>
                  <a:lnTo>
                    <a:pt x="2618" y="5897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5" name="Google Shape;13735;p33"/>
            <p:cNvSpPr/>
            <p:nvPr/>
          </p:nvSpPr>
          <p:spPr>
            <a:xfrm>
              <a:off x="4377497" y="2956939"/>
              <a:ext cx="101143" cy="272742"/>
            </a:xfrm>
            <a:custGeom>
              <a:rect b="b" l="l" r="r" t="t"/>
              <a:pathLst>
                <a:path extrusionOk="0" h="10479" w="3886">
                  <a:moveTo>
                    <a:pt x="1" y="1"/>
                  </a:moveTo>
                  <a:lnTo>
                    <a:pt x="1" y="10479"/>
                  </a:lnTo>
                  <a:lnTo>
                    <a:pt x="2158" y="10479"/>
                  </a:lnTo>
                  <a:lnTo>
                    <a:pt x="2759" y="6823"/>
                  </a:lnTo>
                  <a:lnTo>
                    <a:pt x="388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6" name="Google Shape;13736;p33"/>
            <p:cNvSpPr/>
            <p:nvPr/>
          </p:nvSpPr>
          <p:spPr>
            <a:xfrm>
              <a:off x="4377497" y="2956939"/>
              <a:ext cx="71836" cy="272742"/>
            </a:xfrm>
            <a:custGeom>
              <a:rect b="b" l="l" r="r" t="t"/>
              <a:pathLst>
                <a:path extrusionOk="0" h="10479" w="2760">
                  <a:moveTo>
                    <a:pt x="1" y="1"/>
                  </a:moveTo>
                  <a:lnTo>
                    <a:pt x="1" y="10479"/>
                  </a:lnTo>
                  <a:lnTo>
                    <a:pt x="2158" y="10479"/>
                  </a:lnTo>
                  <a:lnTo>
                    <a:pt x="2759" y="6823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7" name="Google Shape;13737;p33"/>
            <p:cNvSpPr/>
            <p:nvPr/>
          </p:nvSpPr>
          <p:spPr>
            <a:xfrm>
              <a:off x="4203607" y="2923051"/>
              <a:ext cx="230057" cy="306630"/>
            </a:xfrm>
            <a:custGeom>
              <a:rect b="b" l="l" r="r" t="t"/>
              <a:pathLst>
                <a:path extrusionOk="0" h="11781" w="8839">
                  <a:moveTo>
                    <a:pt x="0" y="1"/>
                  </a:moveTo>
                  <a:lnTo>
                    <a:pt x="0" y="10542"/>
                  </a:lnTo>
                  <a:lnTo>
                    <a:pt x="0" y="11781"/>
                  </a:lnTo>
                  <a:lnTo>
                    <a:pt x="8839" y="11781"/>
                  </a:lnTo>
                  <a:lnTo>
                    <a:pt x="8839" y="838"/>
                  </a:lnTo>
                  <a:lnTo>
                    <a:pt x="3181" y="838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8" name="Google Shape;13738;p33"/>
            <p:cNvSpPr/>
            <p:nvPr/>
          </p:nvSpPr>
          <p:spPr>
            <a:xfrm>
              <a:off x="4416616" y="2944758"/>
              <a:ext cx="17048" cy="284923"/>
            </a:xfrm>
            <a:custGeom>
              <a:rect b="b" l="l" r="r" t="t"/>
              <a:pathLst>
                <a:path extrusionOk="0" h="10947" w="655">
                  <a:moveTo>
                    <a:pt x="0" y="1"/>
                  </a:moveTo>
                  <a:lnTo>
                    <a:pt x="0" y="10947"/>
                  </a:lnTo>
                  <a:lnTo>
                    <a:pt x="655" y="10947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9" name="Google Shape;13739;p33"/>
            <p:cNvSpPr/>
            <p:nvPr/>
          </p:nvSpPr>
          <p:spPr>
            <a:xfrm>
              <a:off x="4243533" y="3002825"/>
              <a:ext cx="22462" cy="22462"/>
            </a:xfrm>
            <a:custGeom>
              <a:rect b="b" l="l" r="r" t="t"/>
              <a:pathLst>
                <a:path extrusionOk="0" h="863" w="863">
                  <a:moveTo>
                    <a:pt x="0" y="0"/>
                  </a:moveTo>
                  <a:lnTo>
                    <a:pt x="0" y="862"/>
                  </a:lnTo>
                  <a:lnTo>
                    <a:pt x="862" y="862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0" name="Google Shape;13740;p33"/>
            <p:cNvSpPr/>
            <p:nvPr/>
          </p:nvSpPr>
          <p:spPr>
            <a:xfrm>
              <a:off x="4243533" y="3076353"/>
              <a:ext cx="22462" cy="22462"/>
            </a:xfrm>
            <a:custGeom>
              <a:rect b="b" l="l" r="r" t="t"/>
              <a:pathLst>
                <a:path extrusionOk="0" h="863" w="863">
                  <a:moveTo>
                    <a:pt x="0" y="1"/>
                  </a:moveTo>
                  <a:lnTo>
                    <a:pt x="0" y="863"/>
                  </a:lnTo>
                  <a:lnTo>
                    <a:pt x="862" y="863"/>
                  </a:lnTo>
                  <a:lnTo>
                    <a:pt x="86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1" name="Google Shape;13741;p33"/>
            <p:cNvSpPr/>
            <p:nvPr/>
          </p:nvSpPr>
          <p:spPr>
            <a:xfrm>
              <a:off x="4243533" y="3149907"/>
              <a:ext cx="22462" cy="22462"/>
            </a:xfrm>
            <a:custGeom>
              <a:rect b="b" l="l" r="r" t="t"/>
              <a:pathLst>
                <a:path extrusionOk="0" h="863" w="863">
                  <a:moveTo>
                    <a:pt x="0" y="0"/>
                  </a:moveTo>
                  <a:lnTo>
                    <a:pt x="0" y="862"/>
                  </a:lnTo>
                  <a:lnTo>
                    <a:pt x="862" y="862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2" name="Google Shape;13742;p33"/>
            <p:cNvSpPr/>
            <p:nvPr/>
          </p:nvSpPr>
          <p:spPr>
            <a:xfrm>
              <a:off x="4198844" y="2940099"/>
              <a:ext cx="319982" cy="294267"/>
            </a:xfrm>
            <a:custGeom>
              <a:rect b="b" l="l" r="r" t="t"/>
              <a:pathLst>
                <a:path extrusionOk="0" h="11306" w="12294">
                  <a:moveTo>
                    <a:pt x="10538" y="827"/>
                  </a:moveTo>
                  <a:lnTo>
                    <a:pt x="9205" y="8927"/>
                  </a:lnTo>
                  <a:lnTo>
                    <a:pt x="9205" y="827"/>
                  </a:lnTo>
                  <a:close/>
                  <a:moveTo>
                    <a:pt x="6946" y="0"/>
                  </a:moveTo>
                  <a:cubicBezTo>
                    <a:pt x="6707" y="0"/>
                    <a:pt x="6707" y="363"/>
                    <a:pt x="6946" y="363"/>
                  </a:cubicBezTo>
                  <a:lnTo>
                    <a:pt x="8849" y="363"/>
                  </a:lnTo>
                  <a:lnTo>
                    <a:pt x="8849" y="10946"/>
                  </a:lnTo>
                  <a:lnTo>
                    <a:pt x="363" y="10946"/>
                  </a:lnTo>
                  <a:lnTo>
                    <a:pt x="363" y="10060"/>
                  </a:lnTo>
                  <a:cubicBezTo>
                    <a:pt x="363" y="9938"/>
                    <a:pt x="272" y="9877"/>
                    <a:pt x="182" y="9877"/>
                  </a:cubicBezTo>
                  <a:cubicBezTo>
                    <a:pt x="91" y="9877"/>
                    <a:pt x="0" y="9938"/>
                    <a:pt x="0" y="10060"/>
                  </a:cubicBezTo>
                  <a:lnTo>
                    <a:pt x="0" y="11126"/>
                  </a:lnTo>
                  <a:cubicBezTo>
                    <a:pt x="0" y="11224"/>
                    <a:pt x="81" y="11305"/>
                    <a:pt x="183" y="11305"/>
                  </a:cubicBezTo>
                  <a:lnTo>
                    <a:pt x="9022" y="11305"/>
                  </a:lnTo>
                  <a:cubicBezTo>
                    <a:pt x="9103" y="11305"/>
                    <a:pt x="9170" y="11252"/>
                    <a:pt x="9194" y="11175"/>
                  </a:cubicBezTo>
                  <a:lnTo>
                    <a:pt x="11055" y="5172"/>
                  </a:lnTo>
                  <a:cubicBezTo>
                    <a:pt x="11105" y="5029"/>
                    <a:pt x="10993" y="4933"/>
                    <a:pt x="10882" y="4933"/>
                  </a:cubicBezTo>
                  <a:cubicBezTo>
                    <a:pt x="10811" y="4933"/>
                    <a:pt x="10740" y="4973"/>
                    <a:pt x="10714" y="5067"/>
                  </a:cubicBezTo>
                  <a:lnTo>
                    <a:pt x="9623" y="8575"/>
                  </a:lnTo>
                  <a:lnTo>
                    <a:pt x="10813" y="1365"/>
                  </a:lnTo>
                  <a:lnTo>
                    <a:pt x="11861" y="1365"/>
                  </a:lnTo>
                  <a:lnTo>
                    <a:pt x="10922" y="4395"/>
                  </a:lnTo>
                  <a:cubicBezTo>
                    <a:pt x="10872" y="4536"/>
                    <a:pt x="10987" y="4634"/>
                    <a:pt x="11098" y="4634"/>
                  </a:cubicBezTo>
                  <a:cubicBezTo>
                    <a:pt x="11170" y="4634"/>
                    <a:pt x="11240" y="4594"/>
                    <a:pt x="11267" y="4500"/>
                  </a:cubicBezTo>
                  <a:lnTo>
                    <a:pt x="12276" y="1242"/>
                  </a:lnTo>
                  <a:cubicBezTo>
                    <a:pt x="12294" y="1186"/>
                    <a:pt x="12283" y="1130"/>
                    <a:pt x="12252" y="1084"/>
                  </a:cubicBezTo>
                  <a:lnTo>
                    <a:pt x="12252" y="1080"/>
                  </a:lnTo>
                  <a:cubicBezTo>
                    <a:pt x="12217" y="1035"/>
                    <a:pt x="12164" y="1007"/>
                    <a:pt x="12107" y="1007"/>
                  </a:cubicBezTo>
                  <a:lnTo>
                    <a:pt x="10876" y="1007"/>
                  </a:lnTo>
                  <a:lnTo>
                    <a:pt x="10929" y="679"/>
                  </a:lnTo>
                  <a:cubicBezTo>
                    <a:pt x="10950" y="570"/>
                    <a:pt x="10865" y="468"/>
                    <a:pt x="10753" y="468"/>
                  </a:cubicBezTo>
                  <a:lnTo>
                    <a:pt x="9208" y="468"/>
                  </a:lnTo>
                  <a:lnTo>
                    <a:pt x="9208" y="183"/>
                  </a:lnTo>
                  <a:cubicBezTo>
                    <a:pt x="9208" y="81"/>
                    <a:pt x="9127" y="0"/>
                    <a:pt x="9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3" name="Google Shape;13743;p33"/>
            <p:cNvSpPr/>
            <p:nvPr/>
          </p:nvSpPr>
          <p:spPr>
            <a:xfrm>
              <a:off x="4198844" y="2918392"/>
              <a:ext cx="167435" cy="268630"/>
            </a:xfrm>
            <a:custGeom>
              <a:rect b="b" l="l" r="r" t="t"/>
              <a:pathLst>
                <a:path extrusionOk="0" h="10321" w="6433">
                  <a:moveTo>
                    <a:pt x="183" y="0"/>
                  </a:moveTo>
                  <a:cubicBezTo>
                    <a:pt x="81" y="0"/>
                    <a:pt x="0" y="81"/>
                    <a:pt x="0" y="180"/>
                  </a:cubicBezTo>
                  <a:lnTo>
                    <a:pt x="0" y="10141"/>
                  </a:lnTo>
                  <a:cubicBezTo>
                    <a:pt x="0" y="10239"/>
                    <a:pt x="81" y="10320"/>
                    <a:pt x="183" y="10320"/>
                  </a:cubicBezTo>
                  <a:cubicBezTo>
                    <a:pt x="282" y="10320"/>
                    <a:pt x="363" y="10239"/>
                    <a:pt x="363" y="10141"/>
                  </a:cubicBezTo>
                  <a:lnTo>
                    <a:pt x="363" y="359"/>
                  </a:lnTo>
                  <a:lnTo>
                    <a:pt x="2477" y="359"/>
                  </a:lnTo>
                  <a:lnTo>
                    <a:pt x="3234" y="1140"/>
                  </a:lnTo>
                  <a:cubicBezTo>
                    <a:pt x="3266" y="1176"/>
                    <a:pt x="3315" y="1197"/>
                    <a:pt x="3364" y="1197"/>
                  </a:cubicBezTo>
                  <a:lnTo>
                    <a:pt x="6193" y="1197"/>
                  </a:lnTo>
                  <a:cubicBezTo>
                    <a:pt x="6432" y="1197"/>
                    <a:pt x="6432" y="834"/>
                    <a:pt x="6193" y="834"/>
                  </a:cubicBezTo>
                  <a:lnTo>
                    <a:pt x="3438" y="834"/>
                  </a:lnTo>
                  <a:lnTo>
                    <a:pt x="2681" y="53"/>
                  </a:lnTo>
                  <a:cubicBezTo>
                    <a:pt x="2650" y="21"/>
                    <a:pt x="2601" y="0"/>
                    <a:pt x="2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4" name="Google Shape;13744;p33"/>
            <p:cNvSpPr/>
            <p:nvPr/>
          </p:nvSpPr>
          <p:spPr>
            <a:xfrm>
              <a:off x="4238848" y="2998140"/>
              <a:ext cx="31910" cy="31806"/>
            </a:xfrm>
            <a:custGeom>
              <a:rect b="b" l="l" r="r" t="t"/>
              <a:pathLst>
                <a:path extrusionOk="0" h="1222" w="1226">
                  <a:moveTo>
                    <a:pt x="863" y="363"/>
                  </a:moveTo>
                  <a:lnTo>
                    <a:pt x="863" y="863"/>
                  </a:lnTo>
                  <a:lnTo>
                    <a:pt x="360" y="863"/>
                  </a:lnTo>
                  <a:lnTo>
                    <a:pt x="360" y="363"/>
                  </a:lnTo>
                  <a:close/>
                  <a:moveTo>
                    <a:pt x="180" y="1"/>
                  </a:moveTo>
                  <a:cubicBezTo>
                    <a:pt x="82" y="1"/>
                    <a:pt x="1" y="82"/>
                    <a:pt x="1" y="180"/>
                  </a:cubicBezTo>
                  <a:lnTo>
                    <a:pt x="1" y="1042"/>
                  </a:lnTo>
                  <a:cubicBezTo>
                    <a:pt x="1" y="1141"/>
                    <a:pt x="82" y="1222"/>
                    <a:pt x="180" y="1222"/>
                  </a:cubicBezTo>
                  <a:lnTo>
                    <a:pt x="1042" y="1222"/>
                  </a:lnTo>
                  <a:cubicBezTo>
                    <a:pt x="1144" y="1222"/>
                    <a:pt x="1225" y="1141"/>
                    <a:pt x="1225" y="1042"/>
                  </a:cubicBezTo>
                  <a:lnTo>
                    <a:pt x="1225" y="180"/>
                  </a:lnTo>
                  <a:cubicBezTo>
                    <a:pt x="1225" y="82"/>
                    <a:pt x="1144" y="1"/>
                    <a:pt x="10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5" name="Google Shape;13745;p33"/>
            <p:cNvSpPr/>
            <p:nvPr/>
          </p:nvSpPr>
          <p:spPr>
            <a:xfrm>
              <a:off x="4282626" y="3020576"/>
              <a:ext cx="114963" cy="9370"/>
            </a:xfrm>
            <a:custGeom>
              <a:rect b="b" l="l" r="r" t="t"/>
              <a:pathLst>
                <a:path extrusionOk="0" h="360" w="4417">
                  <a:moveTo>
                    <a:pt x="244" y="1"/>
                  </a:moveTo>
                  <a:cubicBezTo>
                    <a:pt x="1" y="1"/>
                    <a:pt x="1" y="360"/>
                    <a:pt x="244" y="360"/>
                  </a:cubicBezTo>
                  <a:lnTo>
                    <a:pt x="4177" y="360"/>
                  </a:lnTo>
                  <a:cubicBezTo>
                    <a:pt x="4416" y="360"/>
                    <a:pt x="4416" y="1"/>
                    <a:pt x="4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6" name="Google Shape;13746;p33"/>
            <p:cNvSpPr/>
            <p:nvPr/>
          </p:nvSpPr>
          <p:spPr>
            <a:xfrm>
              <a:off x="4282626" y="3004934"/>
              <a:ext cx="37402" cy="9370"/>
            </a:xfrm>
            <a:custGeom>
              <a:rect b="b" l="l" r="r" t="t"/>
              <a:pathLst>
                <a:path extrusionOk="0" h="360" w="1437">
                  <a:moveTo>
                    <a:pt x="244" y="0"/>
                  </a:moveTo>
                  <a:cubicBezTo>
                    <a:pt x="1" y="0"/>
                    <a:pt x="1" y="359"/>
                    <a:pt x="244" y="359"/>
                  </a:cubicBezTo>
                  <a:lnTo>
                    <a:pt x="1194" y="359"/>
                  </a:lnTo>
                  <a:cubicBezTo>
                    <a:pt x="1436" y="359"/>
                    <a:pt x="1436" y="0"/>
                    <a:pt x="1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7" name="Google Shape;13747;p33"/>
            <p:cNvSpPr/>
            <p:nvPr/>
          </p:nvSpPr>
          <p:spPr>
            <a:xfrm>
              <a:off x="4238848" y="3071694"/>
              <a:ext cx="31910" cy="31806"/>
            </a:xfrm>
            <a:custGeom>
              <a:rect b="b" l="l" r="r" t="t"/>
              <a:pathLst>
                <a:path extrusionOk="0" h="1222" w="1226">
                  <a:moveTo>
                    <a:pt x="863" y="359"/>
                  </a:moveTo>
                  <a:lnTo>
                    <a:pt x="863" y="862"/>
                  </a:lnTo>
                  <a:lnTo>
                    <a:pt x="360" y="862"/>
                  </a:lnTo>
                  <a:lnTo>
                    <a:pt x="360" y="359"/>
                  </a:lnTo>
                  <a:close/>
                  <a:moveTo>
                    <a:pt x="180" y="0"/>
                  </a:moveTo>
                  <a:cubicBezTo>
                    <a:pt x="82" y="0"/>
                    <a:pt x="1" y="81"/>
                    <a:pt x="1" y="180"/>
                  </a:cubicBezTo>
                  <a:lnTo>
                    <a:pt x="1" y="1042"/>
                  </a:lnTo>
                  <a:cubicBezTo>
                    <a:pt x="1" y="1140"/>
                    <a:pt x="82" y="1221"/>
                    <a:pt x="180" y="1221"/>
                  </a:cubicBezTo>
                  <a:lnTo>
                    <a:pt x="1042" y="1221"/>
                  </a:lnTo>
                  <a:cubicBezTo>
                    <a:pt x="1144" y="1221"/>
                    <a:pt x="1225" y="1140"/>
                    <a:pt x="1225" y="1042"/>
                  </a:cubicBezTo>
                  <a:lnTo>
                    <a:pt x="1225" y="180"/>
                  </a:lnTo>
                  <a:cubicBezTo>
                    <a:pt x="1225" y="81"/>
                    <a:pt x="114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8" name="Google Shape;13748;p33"/>
            <p:cNvSpPr/>
            <p:nvPr/>
          </p:nvSpPr>
          <p:spPr>
            <a:xfrm>
              <a:off x="4282626" y="3094130"/>
              <a:ext cx="114963" cy="9370"/>
            </a:xfrm>
            <a:custGeom>
              <a:rect b="b" l="l" r="r" t="t"/>
              <a:pathLst>
                <a:path extrusionOk="0" h="360" w="4417">
                  <a:moveTo>
                    <a:pt x="244" y="0"/>
                  </a:moveTo>
                  <a:cubicBezTo>
                    <a:pt x="1" y="0"/>
                    <a:pt x="1" y="359"/>
                    <a:pt x="244" y="359"/>
                  </a:cubicBezTo>
                  <a:lnTo>
                    <a:pt x="4177" y="359"/>
                  </a:lnTo>
                  <a:cubicBezTo>
                    <a:pt x="4416" y="359"/>
                    <a:pt x="4416" y="0"/>
                    <a:pt x="4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9" name="Google Shape;13749;p33"/>
            <p:cNvSpPr/>
            <p:nvPr/>
          </p:nvSpPr>
          <p:spPr>
            <a:xfrm>
              <a:off x="4282626" y="3078461"/>
              <a:ext cx="37402" cy="9370"/>
            </a:xfrm>
            <a:custGeom>
              <a:rect b="b" l="l" r="r" t="t"/>
              <a:pathLst>
                <a:path extrusionOk="0" h="360" w="1437">
                  <a:moveTo>
                    <a:pt x="244" y="1"/>
                  </a:moveTo>
                  <a:cubicBezTo>
                    <a:pt x="1" y="1"/>
                    <a:pt x="1" y="360"/>
                    <a:pt x="244" y="360"/>
                  </a:cubicBezTo>
                  <a:lnTo>
                    <a:pt x="1194" y="360"/>
                  </a:lnTo>
                  <a:cubicBezTo>
                    <a:pt x="1436" y="360"/>
                    <a:pt x="1436" y="1"/>
                    <a:pt x="1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0" name="Google Shape;13750;p33"/>
            <p:cNvSpPr/>
            <p:nvPr/>
          </p:nvSpPr>
          <p:spPr>
            <a:xfrm>
              <a:off x="4238848" y="3145222"/>
              <a:ext cx="31910" cy="31910"/>
            </a:xfrm>
            <a:custGeom>
              <a:rect b="b" l="l" r="r" t="t"/>
              <a:pathLst>
                <a:path extrusionOk="0" h="1226" w="1226">
                  <a:moveTo>
                    <a:pt x="863" y="359"/>
                  </a:moveTo>
                  <a:lnTo>
                    <a:pt x="863" y="863"/>
                  </a:lnTo>
                  <a:lnTo>
                    <a:pt x="360" y="863"/>
                  </a:lnTo>
                  <a:lnTo>
                    <a:pt x="360" y="359"/>
                  </a:lnTo>
                  <a:close/>
                  <a:moveTo>
                    <a:pt x="180" y="1"/>
                  </a:moveTo>
                  <a:cubicBezTo>
                    <a:pt x="82" y="1"/>
                    <a:pt x="1" y="82"/>
                    <a:pt x="1" y="180"/>
                  </a:cubicBezTo>
                  <a:lnTo>
                    <a:pt x="1" y="1046"/>
                  </a:lnTo>
                  <a:cubicBezTo>
                    <a:pt x="1" y="1144"/>
                    <a:pt x="82" y="1225"/>
                    <a:pt x="180" y="1225"/>
                  </a:cubicBezTo>
                  <a:lnTo>
                    <a:pt x="1042" y="1225"/>
                  </a:lnTo>
                  <a:cubicBezTo>
                    <a:pt x="1141" y="1225"/>
                    <a:pt x="1222" y="1144"/>
                    <a:pt x="1222" y="1046"/>
                  </a:cubicBezTo>
                  <a:lnTo>
                    <a:pt x="1222" y="180"/>
                  </a:lnTo>
                  <a:cubicBezTo>
                    <a:pt x="1225" y="82"/>
                    <a:pt x="1144" y="1"/>
                    <a:pt x="10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1" name="Google Shape;13751;p33"/>
            <p:cNvSpPr/>
            <p:nvPr/>
          </p:nvSpPr>
          <p:spPr>
            <a:xfrm>
              <a:off x="4282626" y="3167658"/>
              <a:ext cx="114963" cy="9370"/>
            </a:xfrm>
            <a:custGeom>
              <a:rect b="b" l="l" r="r" t="t"/>
              <a:pathLst>
                <a:path extrusionOk="0" h="360" w="4417">
                  <a:moveTo>
                    <a:pt x="244" y="1"/>
                  </a:moveTo>
                  <a:cubicBezTo>
                    <a:pt x="1" y="1"/>
                    <a:pt x="1" y="360"/>
                    <a:pt x="244" y="360"/>
                  </a:cubicBezTo>
                  <a:lnTo>
                    <a:pt x="4177" y="360"/>
                  </a:lnTo>
                  <a:cubicBezTo>
                    <a:pt x="4416" y="360"/>
                    <a:pt x="4416" y="1"/>
                    <a:pt x="4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2" name="Google Shape;13752;p33"/>
            <p:cNvSpPr/>
            <p:nvPr/>
          </p:nvSpPr>
          <p:spPr>
            <a:xfrm>
              <a:off x="4282626" y="3151989"/>
              <a:ext cx="37402" cy="9370"/>
            </a:xfrm>
            <a:custGeom>
              <a:rect b="b" l="l" r="r" t="t"/>
              <a:pathLst>
                <a:path extrusionOk="0" h="360" w="1437">
                  <a:moveTo>
                    <a:pt x="244" y="1"/>
                  </a:moveTo>
                  <a:cubicBezTo>
                    <a:pt x="1" y="1"/>
                    <a:pt x="1" y="360"/>
                    <a:pt x="244" y="360"/>
                  </a:cubicBezTo>
                  <a:lnTo>
                    <a:pt x="1194" y="360"/>
                  </a:lnTo>
                  <a:cubicBezTo>
                    <a:pt x="1436" y="360"/>
                    <a:pt x="1436" y="1"/>
                    <a:pt x="1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53" name="Google Shape;13753;p33"/>
          <p:cNvGrpSpPr/>
          <p:nvPr/>
        </p:nvGrpSpPr>
        <p:grpSpPr>
          <a:xfrm>
            <a:off x="4657084" y="2911911"/>
            <a:ext cx="332007" cy="319592"/>
            <a:chOff x="4657084" y="2911911"/>
            <a:chExt cx="332007" cy="319592"/>
          </a:xfrm>
        </p:grpSpPr>
        <p:sp>
          <p:nvSpPr>
            <p:cNvPr id="13754" name="Google Shape;13754;p33"/>
            <p:cNvSpPr/>
            <p:nvPr/>
          </p:nvSpPr>
          <p:spPr>
            <a:xfrm>
              <a:off x="4825690" y="3069768"/>
              <a:ext cx="48750" cy="48645"/>
            </a:xfrm>
            <a:custGeom>
              <a:rect b="b" l="l" r="r" t="t"/>
              <a:pathLst>
                <a:path extrusionOk="0" h="1869" w="1873">
                  <a:moveTo>
                    <a:pt x="482" y="0"/>
                  </a:moveTo>
                  <a:lnTo>
                    <a:pt x="0" y="482"/>
                  </a:lnTo>
                  <a:lnTo>
                    <a:pt x="1387" y="1869"/>
                  </a:lnTo>
                  <a:lnTo>
                    <a:pt x="1872" y="1387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5" name="Google Shape;13755;p33"/>
            <p:cNvSpPr/>
            <p:nvPr/>
          </p:nvSpPr>
          <p:spPr>
            <a:xfrm>
              <a:off x="4672388" y="2916466"/>
              <a:ext cx="200125" cy="200125"/>
            </a:xfrm>
            <a:custGeom>
              <a:rect b="b" l="l" r="r" t="t"/>
              <a:pathLst>
                <a:path extrusionOk="0" h="7689" w="7689">
                  <a:moveTo>
                    <a:pt x="3846" y="0"/>
                  </a:moveTo>
                  <a:cubicBezTo>
                    <a:pt x="1721" y="0"/>
                    <a:pt x="0" y="1721"/>
                    <a:pt x="0" y="3846"/>
                  </a:cubicBezTo>
                  <a:cubicBezTo>
                    <a:pt x="0" y="5968"/>
                    <a:pt x="1721" y="7688"/>
                    <a:pt x="3846" y="7688"/>
                  </a:cubicBezTo>
                  <a:cubicBezTo>
                    <a:pt x="5968" y="7688"/>
                    <a:pt x="7688" y="5968"/>
                    <a:pt x="7688" y="3846"/>
                  </a:cubicBezTo>
                  <a:cubicBezTo>
                    <a:pt x="7688" y="1721"/>
                    <a:pt x="5968" y="0"/>
                    <a:pt x="3846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6" name="Google Shape;13756;p33"/>
            <p:cNvSpPr/>
            <p:nvPr/>
          </p:nvSpPr>
          <p:spPr>
            <a:xfrm>
              <a:off x="4695475" y="2939448"/>
              <a:ext cx="154057" cy="154161"/>
            </a:xfrm>
            <a:custGeom>
              <a:rect b="b" l="l" r="r" t="t"/>
              <a:pathLst>
                <a:path extrusionOk="0" h="5923" w="5919">
                  <a:moveTo>
                    <a:pt x="2959" y="1"/>
                  </a:moveTo>
                  <a:cubicBezTo>
                    <a:pt x="1323" y="1"/>
                    <a:pt x="0" y="1327"/>
                    <a:pt x="0" y="2963"/>
                  </a:cubicBezTo>
                  <a:cubicBezTo>
                    <a:pt x="0" y="4596"/>
                    <a:pt x="1323" y="5922"/>
                    <a:pt x="2959" y="5922"/>
                  </a:cubicBezTo>
                  <a:cubicBezTo>
                    <a:pt x="4592" y="5922"/>
                    <a:pt x="5918" y="4596"/>
                    <a:pt x="5918" y="2963"/>
                  </a:cubicBezTo>
                  <a:cubicBezTo>
                    <a:pt x="5918" y="1327"/>
                    <a:pt x="4592" y="1"/>
                    <a:pt x="29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7" name="Google Shape;13757;p33"/>
            <p:cNvSpPr/>
            <p:nvPr/>
          </p:nvSpPr>
          <p:spPr>
            <a:xfrm>
              <a:off x="4847840" y="3093115"/>
              <a:ext cx="136124" cy="133729"/>
            </a:xfrm>
            <a:custGeom>
              <a:rect b="b" l="l" r="r" t="t"/>
              <a:pathLst>
                <a:path extrusionOk="0" h="5138" w="5230">
                  <a:moveTo>
                    <a:pt x="1044" y="1"/>
                  </a:moveTo>
                  <a:cubicBezTo>
                    <a:pt x="924" y="1"/>
                    <a:pt x="803" y="46"/>
                    <a:pt x="712" y="138"/>
                  </a:cubicBezTo>
                  <a:lnTo>
                    <a:pt x="184" y="666"/>
                  </a:lnTo>
                  <a:cubicBezTo>
                    <a:pt x="1" y="849"/>
                    <a:pt x="1" y="1148"/>
                    <a:pt x="184" y="1331"/>
                  </a:cubicBezTo>
                  <a:lnTo>
                    <a:pt x="3854" y="5000"/>
                  </a:lnTo>
                  <a:cubicBezTo>
                    <a:pt x="3945" y="5092"/>
                    <a:pt x="4065" y="5138"/>
                    <a:pt x="4185" y="5138"/>
                  </a:cubicBezTo>
                  <a:cubicBezTo>
                    <a:pt x="4305" y="5138"/>
                    <a:pt x="4425" y="5092"/>
                    <a:pt x="4519" y="5000"/>
                  </a:cubicBezTo>
                  <a:lnTo>
                    <a:pt x="5046" y="4473"/>
                  </a:lnTo>
                  <a:cubicBezTo>
                    <a:pt x="5229" y="4286"/>
                    <a:pt x="5229" y="3987"/>
                    <a:pt x="5046" y="3804"/>
                  </a:cubicBezTo>
                  <a:lnTo>
                    <a:pt x="1377" y="138"/>
                  </a:lnTo>
                  <a:cubicBezTo>
                    <a:pt x="1285" y="46"/>
                    <a:pt x="1165" y="1"/>
                    <a:pt x="1044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8" name="Google Shape;13758;p33"/>
            <p:cNvSpPr/>
            <p:nvPr/>
          </p:nvSpPr>
          <p:spPr>
            <a:xfrm>
              <a:off x="4857184" y="3093141"/>
              <a:ext cx="126780" cy="125557"/>
            </a:xfrm>
            <a:custGeom>
              <a:rect b="b" l="l" r="r" t="t"/>
              <a:pathLst>
                <a:path extrusionOk="0" h="4824" w="4871">
                  <a:moveTo>
                    <a:pt x="7" y="489"/>
                  </a:moveTo>
                  <a:cubicBezTo>
                    <a:pt x="5" y="491"/>
                    <a:pt x="3" y="494"/>
                    <a:pt x="1" y="496"/>
                  </a:cubicBezTo>
                  <a:lnTo>
                    <a:pt x="7" y="489"/>
                  </a:lnTo>
                  <a:close/>
                  <a:moveTo>
                    <a:pt x="689" y="0"/>
                  </a:moveTo>
                  <a:cubicBezTo>
                    <a:pt x="568" y="0"/>
                    <a:pt x="448" y="47"/>
                    <a:pt x="356" y="140"/>
                  </a:cubicBezTo>
                  <a:lnTo>
                    <a:pt x="7" y="489"/>
                  </a:lnTo>
                  <a:lnTo>
                    <a:pt x="7" y="489"/>
                  </a:lnTo>
                  <a:cubicBezTo>
                    <a:pt x="98" y="400"/>
                    <a:pt x="215" y="356"/>
                    <a:pt x="332" y="356"/>
                  </a:cubicBezTo>
                  <a:cubicBezTo>
                    <a:pt x="452" y="356"/>
                    <a:pt x="572" y="402"/>
                    <a:pt x="666" y="496"/>
                  </a:cubicBezTo>
                  <a:lnTo>
                    <a:pt x="4332" y="4158"/>
                  </a:lnTo>
                  <a:cubicBezTo>
                    <a:pt x="4515" y="4345"/>
                    <a:pt x="4515" y="4640"/>
                    <a:pt x="4332" y="4823"/>
                  </a:cubicBezTo>
                  <a:lnTo>
                    <a:pt x="4687" y="4472"/>
                  </a:lnTo>
                  <a:cubicBezTo>
                    <a:pt x="4870" y="4285"/>
                    <a:pt x="4870" y="3990"/>
                    <a:pt x="4687" y="3807"/>
                  </a:cubicBezTo>
                  <a:lnTo>
                    <a:pt x="1018" y="137"/>
                  </a:lnTo>
                  <a:cubicBezTo>
                    <a:pt x="927" y="46"/>
                    <a:pt x="808" y="0"/>
                    <a:pt x="689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9" name="Google Shape;13759;p33"/>
            <p:cNvSpPr/>
            <p:nvPr/>
          </p:nvSpPr>
          <p:spPr>
            <a:xfrm>
              <a:off x="4914965" y="3159042"/>
              <a:ext cx="43726" cy="43726"/>
            </a:xfrm>
            <a:custGeom>
              <a:rect b="b" l="l" r="r" t="t"/>
              <a:pathLst>
                <a:path extrusionOk="0" h="1680" w="1680">
                  <a:moveTo>
                    <a:pt x="1194" y="1"/>
                  </a:moveTo>
                  <a:lnTo>
                    <a:pt x="1" y="1194"/>
                  </a:lnTo>
                  <a:lnTo>
                    <a:pt x="486" y="1679"/>
                  </a:lnTo>
                  <a:lnTo>
                    <a:pt x="1679" y="486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0" name="Google Shape;13760;p33"/>
            <p:cNvSpPr/>
            <p:nvPr/>
          </p:nvSpPr>
          <p:spPr>
            <a:xfrm>
              <a:off x="4739878" y="2961780"/>
              <a:ext cx="70899" cy="77614"/>
            </a:xfrm>
            <a:custGeom>
              <a:rect b="b" l="l" r="r" t="t"/>
              <a:pathLst>
                <a:path extrusionOk="0" h="2982" w="2724">
                  <a:moveTo>
                    <a:pt x="1253" y="1"/>
                  </a:moveTo>
                  <a:cubicBezTo>
                    <a:pt x="947" y="1"/>
                    <a:pt x="639" y="112"/>
                    <a:pt x="395" y="342"/>
                  </a:cubicBezTo>
                  <a:cubicBezTo>
                    <a:pt x="145" y="578"/>
                    <a:pt x="1" y="905"/>
                    <a:pt x="1" y="1254"/>
                  </a:cubicBezTo>
                  <a:cubicBezTo>
                    <a:pt x="8" y="1479"/>
                    <a:pt x="194" y="1658"/>
                    <a:pt x="419" y="1658"/>
                  </a:cubicBezTo>
                  <a:cubicBezTo>
                    <a:pt x="644" y="1658"/>
                    <a:pt x="831" y="1479"/>
                    <a:pt x="838" y="1254"/>
                  </a:cubicBezTo>
                  <a:cubicBezTo>
                    <a:pt x="838" y="1025"/>
                    <a:pt x="1025" y="841"/>
                    <a:pt x="1247" y="841"/>
                  </a:cubicBezTo>
                  <a:cubicBezTo>
                    <a:pt x="1258" y="841"/>
                    <a:pt x="1268" y="841"/>
                    <a:pt x="1278" y="842"/>
                  </a:cubicBezTo>
                  <a:cubicBezTo>
                    <a:pt x="1485" y="856"/>
                    <a:pt x="1647" y="1021"/>
                    <a:pt x="1661" y="1226"/>
                  </a:cubicBezTo>
                  <a:cubicBezTo>
                    <a:pt x="1675" y="1394"/>
                    <a:pt x="1577" y="1556"/>
                    <a:pt x="1422" y="1627"/>
                  </a:cubicBezTo>
                  <a:cubicBezTo>
                    <a:pt x="1060" y="1796"/>
                    <a:pt x="831" y="2161"/>
                    <a:pt x="831" y="2559"/>
                  </a:cubicBezTo>
                  <a:cubicBezTo>
                    <a:pt x="831" y="2791"/>
                    <a:pt x="1021" y="2981"/>
                    <a:pt x="1253" y="2981"/>
                  </a:cubicBezTo>
                  <a:cubicBezTo>
                    <a:pt x="1485" y="2981"/>
                    <a:pt x="1672" y="2791"/>
                    <a:pt x="1672" y="2559"/>
                  </a:cubicBezTo>
                  <a:cubicBezTo>
                    <a:pt x="1668" y="2489"/>
                    <a:pt x="1711" y="2422"/>
                    <a:pt x="1774" y="2390"/>
                  </a:cubicBezTo>
                  <a:cubicBezTo>
                    <a:pt x="2478" y="2066"/>
                    <a:pt x="2724" y="1194"/>
                    <a:pt x="2291" y="554"/>
                  </a:cubicBezTo>
                  <a:cubicBezTo>
                    <a:pt x="2048" y="191"/>
                    <a:pt x="1652" y="1"/>
                    <a:pt x="125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1" name="Google Shape;13761;p33"/>
            <p:cNvSpPr/>
            <p:nvPr/>
          </p:nvSpPr>
          <p:spPr>
            <a:xfrm>
              <a:off x="4761298" y="3049623"/>
              <a:ext cx="22280" cy="22904"/>
            </a:xfrm>
            <a:custGeom>
              <a:rect b="b" l="l" r="r" t="t"/>
              <a:pathLst>
                <a:path extrusionOk="0" h="880" w="856">
                  <a:moveTo>
                    <a:pt x="430" y="0"/>
                  </a:moveTo>
                  <a:cubicBezTo>
                    <a:pt x="191" y="0"/>
                    <a:pt x="1" y="197"/>
                    <a:pt x="8" y="433"/>
                  </a:cubicBezTo>
                  <a:lnTo>
                    <a:pt x="8" y="461"/>
                  </a:lnTo>
                  <a:cubicBezTo>
                    <a:pt x="8" y="693"/>
                    <a:pt x="198" y="880"/>
                    <a:pt x="430" y="880"/>
                  </a:cubicBezTo>
                  <a:cubicBezTo>
                    <a:pt x="662" y="880"/>
                    <a:pt x="849" y="693"/>
                    <a:pt x="849" y="461"/>
                  </a:cubicBezTo>
                  <a:lnTo>
                    <a:pt x="849" y="433"/>
                  </a:lnTo>
                  <a:cubicBezTo>
                    <a:pt x="856" y="197"/>
                    <a:pt x="666" y="0"/>
                    <a:pt x="4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2" name="Google Shape;13762;p33"/>
            <p:cNvSpPr/>
            <p:nvPr/>
          </p:nvSpPr>
          <p:spPr>
            <a:xfrm>
              <a:off x="4685584" y="2934946"/>
              <a:ext cx="176206" cy="162776"/>
            </a:xfrm>
            <a:custGeom>
              <a:rect b="b" l="l" r="r" t="t"/>
              <a:pathLst>
                <a:path extrusionOk="0" h="6254" w="6770">
                  <a:moveTo>
                    <a:pt x="3327" y="1"/>
                  </a:moveTo>
                  <a:cubicBezTo>
                    <a:pt x="2087" y="1"/>
                    <a:pt x="919" y="744"/>
                    <a:pt x="429" y="1954"/>
                  </a:cubicBezTo>
                  <a:cubicBezTo>
                    <a:pt x="367" y="2098"/>
                    <a:pt x="484" y="2205"/>
                    <a:pt x="600" y="2205"/>
                  </a:cubicBezTo>
                  <a:cubicBezTo>
                    <a:pt x="666" y="2205"/>
                    <a:pt x="732" y="2171"/>
                    <a:pt x="764" y="2088"/>
                  </a:cubicBezTo>
                  <a:cubicBezTo>
                    <a:pt x="1198" y="1010"/>
                    <a:pt x="2238" y="347"/>
                    <a:pt x="3343" y="347"/>
                  </a:cubicBezTo>
                  <a:cubicBezTo>
                    <a:pt x="3635" y="347"/>
                    <a:pt x="3931" y="393"/>
                    <a:pt x="4222" y="490"/>
                  </a:cubicBezTo>
                  <a:cubicBezTo>
                    <a:pt x="5619" y="955"/>
                    <a:pt x="6411" y="2425"/>
                    <a:pt x="6031" y="3847"/>
                  </a:cubicBezTo>
                  <a:cubicBezTo>
                    <a:pt x="5699" y="5087"/>
                    <a:pt x="4578" y="5914"/>
                    <a:pt x="3343" y="5914"/>
                  </a:cubicBezTo>
                  <a:cubicBezTo>
                    <a:pt x="3161" y="5914"/>
                    <a:pt x="2978" y="5896"/>
                    <a:pt x="2794" y="5859"/>
                  </a:cubicBezTo>
                  <a:cubicBezTo>
                    <a:pt x="1351" y="5567"/>
                    <a:pt x="384" y="4206"/>
                    <a:pt x="588" y="2749"/>
                  </a:cubicBezTo>
                  <a:cubicBezTo>
                    <a:pt x="602" y="2651"/>
                    <a:pt x="531" y="2556"/>
                    <a:pt x="433" y="2545"/>
                  </a:cubicBezTo>
                  <a:cubicBezTo>
                    <a:pt x="424" y="2544"/>
                    <a:pt x="415" y="2543"/>
                    <a:pt x="407" y="2543"/>
                  </a:cubicBezTo>
                  <a:cubicBezTo>
                    <a:pt x="319" y="2543"/>
                    <a:pt x="242" y="2607"/>
                    <a:pt x="229" y="2696"/>
                  </a:cubicBezTo>
                  <a:cubicBezTo>
                    <a:pt x="0" y="4332"/>
                    <a:pt x="1084" y="5863"/>
                    <a:pt x="2702" y="6190"/>
                  </a:cubicBezTo>
                  <a:cubicBezTo>
                    <a:pt x="2913" y="6233"/>
                    <a:pt x="3122" y="6254"/>
                    <a:pt x="3329" y="6254"/>
                  </a:cubicBezTo>
                  <a:cubicBezTo>
                    <a:pt x="4715" y="6254"/>
                    <a:pt x="5970" y="5325"/>
                    <a:pt x="6344" y="3938"/>
                  </a:cubicBezTo>
                  <a:cubicBezTo>
                    <a:pt x="6770" y="2341"/>
                    <a:pt x="5883" y="691"/>
                    <a:pt x="4317" y="163"/>
                  </a:cubicBezTo>
                  <a:cubicBezTo>
                    <a:pt x="3990" y="53"/>
                    <a:pt x="3656" y="1"/>
                    <a:pt x="3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3" name="Google Shape;13763;p33"/>
            <p:cNvSpPr/>
            <p:nvPr/>
          </p:nvSpPr>
          <p:spPr>
            <a:xfrm>
              <a:off x="4657084" y="2911911"/>
              <a:ext cx="332007" cy="319592"/>
            </a:xfrm>
            <a:custGeom>
              <a:rect b="b" l="l" r="r" t="t"/>
              <a:pathLst>
                <a:path extrusionOk="0" h="12279" w="12756">
                  <a:moveTo>
                    <a:pt x="7393" y="6748"/>
                  </a:moveTo>
                  <a:lnTo>
                    <a:pt x="7766" y="7124"/>
                  </a:lnTo>
                  <a:lnTo>
                    <a:pt x="7537" y="7353"/>
                  </a:lnTo>
                  <a:lnTo>
                    <a:pt x="7161" y="6980"/>
                  </a:lnTo>
                  <a:cubicBezTo>
                    <a:pt x="7200" y="6941"/>
                    <a:pt x="7242" y="6903"/>
                    <a:pt x="7281" y="6864"/>
                  </a:cubicBezTo>
                  <a:lnTo>
                    <a:pt x="7281" y="6868"/>
                  </a:lnTo>
                  <a:cubicBezTo>
                    <a:pt x="7319" y="6829"/>
                    <a:pt x="7354" y="6790"/>
                    <a:pt x="7393" y="6748"/>
                  </a:cubicBezTo>
                  <a:close/>
                  <a:moveTo>
                    <a:pt x="10672" y="9320"/>
                  </a:moveTo>
                  <a:lnTo>
                    <a:pt x="10848" y="9496"/>
                  </a:lnTo>
                  <a:lnTo>
                    <a:pt x="9909" y="10435"/>
                  </a:lnTo>
                  <a:lnTo>
                    <a:pt x="9733" y="10259"/>
                  </a:lnTo>
                  <a:lnTo>
                    <a:pt x="10672" y="9320"/>
                  </a:lnTo>
                  <a:close/>
                  <a:moveTo>
                    <a:pt x="11102" y="9749"/>
                  </a:moveTo>
                  <a:lnTo>
                    <a:pt x="11334" y="9981"/>
                  </a:lnTo>
                  <a:lnTo>
                    <a:pt x="10394" y="10921"/>
                  </a:lnTo>
                  <a:lnTo>
                    <a:pt x="10215" y="10741"/>
                  </a:lnTo>
                  <a:lnTo>
                    <a:pt x="10162" y="10689"/>
                  </a:lnTo>
                  <a:lnTo>
                    <a:pt x="11102" y="9749"/>
                  </a:lnTo>
                  <a:close/>
                  <a:moveTo>
                    <a:pt x="11587" y="10235"/>
                  </a:moveTo>
                  <a:lnTo>
                    <a:pt x="12249" y="10896"/>
                  </a:lnTo>
                  <a:cubicBezTo>
                    <a:pt x="12361" y="11009"/>
                    <a:pt x="12361" y="11192"/>
                    <a:pt x="12249" y="11304"/>
                  </a:cubicBezTo>
                  <a:lnTo>
                    <a:pt x="11721" y="11832"/>
                  </a:lnTo>
                  <a:cubicBezTo>
                    <a:pt x="11663" y="11890"/>
                    <a:pt x="11588" y="11919"/>
                    <a:pt x="11514" y="11919"/>
                  </a:cubicBezTo>
                  <a:cubicBezTo>
                    <a:pt x="11439" y="11919"/>
                    <a:pt x="11366" y="11890"/>
                    <a:pt x="11309" y="11832"/>
                  </a:cubicBezTo>
                  <a:lnTo>
                    <a:pt x="10651" y="11174"/>
                  </a:lnTo>
                  <a:lnTo>
                    <a:pt x="11587" y="10235"/>
                  </a:lnTo>
                  <a:close/>
                  <a:moveTo>
                    <a:pt x="4436" y="1"/>
                  </a:moveTo>
                  <a:cubicBezTo>
                    <a:pt x="2984" y="1"/>
                    <a:pt x="1607" y="792"/>
                    <a:pt x="895" y="2125"/>
                  </a:cubicBezTo>
                  <a:cubicBezTo>
                    <a:pt x="1" y="3792"/>
                    <a:pt x="391" y="5861"/>
                    <a:pt x="1834" y="7086"/>
                  </a:cubicBezTo>
                  <a:cubicBezTo>
                    <a:pt x="2584" y="7722"/>
                    <a:pt x="3510" y="8042"/>
                    <a:pt x="4438" y="8042"/>
                  </a:cubicBezTo>
                  <a:cubicBezTo>
                    <a:pt x="5300" y="8042"/>
                    <a:pt x="6163" y="7766"/>
                    <a:pt x="6887" y="7212"/>
                  </a:cubicBezTo>
                  <a:lnTo>
                    <a:pt x="7295" y="7621"/>
                  </a:lnTo>
                  <a:cubicBezTo>
                    <a:pt x="7136" y="7874"/>
                    <a:pt x="7175" y="8208"/>
                    <a:pt x="7386" y="8423"/>
                  </a:cubicBezTo>
                  <a:lnTo>
                    <a:pt x="8224" y="9257"/>
                  </a:lnTo>
                  <a:cubicBezTo>
                    <a:pt x="8263" y="9296"/>
                    <a:pt x="8307" y="9312"/>
                    <a:pt x="8349" y="9312"/>
                  </a:cubicBezTo>
                  <a:cubicBezTo>
                    <a:pt x="8487" y="9312"/>
                    <a:pt x="8606" y="9133"/>
                    <a:pt x="8477" y="9003"/>
                  </a:cubicBezTo>
                  <a:lnTo>
                    <a:pt x="7643" y="8166"/>
                  </a:lnTo>
                  <a:cubicBezTo>
                    <a:pt x="7527" y="8053"/>
                    <a:pt x="7527" y="7870"/>
                    <a:pt x="7643" y="7758"/>
                  </a:cubicBezTo>
                  <a:lnTo>
                    <a:pt x="8171" y="7230"/>
                  </a:lnTo>
                  <a:cubicBezTo>
                    <a:pt x="8227" y="7172"/>
                    <a:pt x="8301" y="7143"/>
                    <a:pt x="8375" y="7143"/>
                  </a:cubicBezTo>
                  <a:cubicBezTo>
                    <a:pt x="8449" y="7143"/>
                    <a:pt x="8523" y="7172"/>
                    <a:pt x="8579" y="7230"/>
                  </a:cubicBezTo>
                  <a:lnTo>
                    <a:pt x="10416" y="9063"/>
                  </a:lnTo>
                  <a:lnTo>
                    <a:pt x="9476" y="10003"/>
                  </a:lnTo>
                  <a:lnTo>
                    <a:pt x="8945" y="9471"/>
                  </a:lnTo>
                  <a:cubicBezTo>
                    <a:pt x="8906" y="9432"/>
                    <a:pt x="8862" y="9416"/>
                    <a:pt x="8820" y="9416"/>
                  </a:cubicBezTo>
                  <a:cubicBezTo>
                    <a:pt x="8681" y="9416"/>
                    <a:pt x="8562" y="9596"/>
                    <a:pt x="8691" y="9728"/>
                  </a:cubicBezTo>
                  <a:lnTo>
                    <a:pt x="11052" y="12089"/>
                  </a:lnTo>
                  <a:cubicBezTo>
                    <a:pt x="11179" y="12216"/>
                    <a:pt x="11345" y="12279"/>
                    <a:pt x="11512" y="12279"/>
                  </a:cubicBezTo>
                  <a:cubicBezTo>
                    <a:pt x="11679" y="12279"/>
                    <a:pt x="11846" y="12216"/>
                    <a:pt x="11974" y="12089"/>
                  </a:cubicBezTo>
                  <a:lnTo>
                    <a:pt x="12502" y="11561"/>
                  </a:lnTo>
                  <a:cubicBezTo>
                    <a:pt x="12755" y="11308"/>
                    <a:pt x="12755" y="10896"/>
                    <a:pt x="12502" y="10639"/>
                  </a:cubicBezTo>
                  <a:lnTo>
                    <a:pt x="8836" y="6973"/>
                  </a:lnTo>
                  <a:cubicBezTo>
                    <a:pt x="8710" y="6847"/>
                    <a:pt x="8543" y="6782"/>
                    <a:pt x="8376" y="6782"/>
                  </a:cubicBezTo>
                  <a:cubicBezTo>
                    <a:pt x="8257" y="6782"/>
                    <a:pt x="8138" y="6815"/>
                    <a:pt x="8034" y="6882"/>
                  </a:cubicBezTo>
                  <a:lnTo>
                    <a:pt x="7625" y="6474"/>
                  </a:lnTo>
                  <a:cubicBezTo>
                    <a:pt x="7953" y="6048"/>
                    <a:pt x="8192" y="5559"/>
                    <a:pt x="8329" y="5038"/>
                  </a:cubicBezTo>
                  <a:cubicBezTo>
                    <a:pt x="8365" y="4900"/>
                    <a:pt x="8256" y="4812"/>
                    <a:pt x="8149" y="4812"/>
                  </a:cubicBezTo>
                  <a:cubicBezTo>
                    <a:pt x="8077" y="4812"/>
                    <a:pt x="8005" y="4852"/>
                    <a:pt x="7981" y="4947"/>
                  </a:cubicBezTo>
                  <a:cubicBezTo>
                    <a:pt x="7551" y="6591"/>
                    <a:pt x="6065" y="7693"/>
                    <a:pt x="4430" y="7693"/>
                  </a:cubicBezTo>
                  <a:cubicBezTo>
                    <a:pt x="4179" y="7693"/>
                    <a:pt x="3925" y="7667"/>
                    <a:pt x="3671" y="7614"/>
                  </a:cubicBezTo>
                  <a:cubicBezTo>
                    <a:pt x="1753" y="7209"/>
                    <a:pt x="493" y="5365"/>
                    <a:pt x="807" y="3434"/>
                  </a:cubicBezTo>
                  <a:cubicBezTo>
                    <a:pt x="1100" y="1640"/>
                    <a:pt x="2648" y="351"/>
                    <a:pt x="4421" y="351"/>
                  </a:cubicBezTo>
                  <a:cubicBezTo>
                    <a:pt x="4562" y="351"/>
                    <a:pt x="4703" y="360"/>
                    <a:pt x="4846" y="376"/>
                  </a:cubicBezTo>
                  <a:cubicBezTo>
                    <a:pt x="6795" y="598"/>
                    <a:pt x="8224" y="2315"/>
                    <a:pt x="8090" y="4271"/>
                  </a:cubicBezTo>
                  <a:cubicBezTo>
                    <a:pt x="8084" y="4393"/>
                    <a:pt x="8177" y="4457"/>
                    <a:pt x="8270" y="4457"/>
                  </a:cubicBezTo>
                  <a:cubicBezTo>
                    <a:pt x="8355" y="4457"/>
                    <a:pt x="8439" y="4404"/>
                    <a:pt x="8449" y="4292"/>
                  </a:cubicBezTo>
                  <a:cubicBezTo>
                    <a:pt x="8575" y="2403"/>
                    <a:pt x="7369" y="682"/>
                    <a:pt x="5546" y="158"/>
                  </a:cubicBezTo>
                  <a:cubicBezTo>
                    <a:pt x="5178" y="52"/>
                    <a:pt x="4804" y="1"/>
                    <a:pt x="44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4" name="Google Shape;13764;p33"/>
            <p:cNvSpPr/>
            <p:nvPr/>
          </p:nvSpPr>
          <p:spPr>
            <a:xfrm>
              <a:off x="4735219" y="2957069"/>
              <a:ext cx="82169" cy="87452"/>
            </a:xfrm>
            <a:custGeom>
              <a:rect b="b" l="l" r="r" t="t"/>
              <a:pathLst>
                <a:path extrusionOk="0" h="3360" w="3157">
                  <a:moveTo>
                    <a:pt x="1428" y="365"/>
                  </a:moveTo>
                  <a:cubicBezTo>
                    <a:pt x="1770" y="365"/>
                    <a:pt x="2109" y="527"/>
                    <a:pt x="2319" y="837"/>
                  </a:cubicBezTo>
                  <a:cubicBezTo>
                    <a:pt x="2688" y="1385"/>
                    <a:pt x="2477" y="2131"/>
                    <a:pt x="1879" y="2409"/>
                  </a:cubicBezTo>
                  <a:cubicBezTo>
                    <a:pt x="1749" y="2469"/>
                    <a:pt x="1668" y="2599"/>
                    <a:pt x="1671" y="2743"/>
                  </a:cubicBezTo>
                  <a:lnTo>
                    <a:pt x="1671" y="2743"/>
                  </a:lnTo>
                  <a:cubicBezTo>
                    <a:pt x="1670" y="2875"/>
                    <a:pt x="1561" y="2979"/>
                    <a:pt x="1432" y="2979"/>
                  </a:cubicBezTo>
                  <a:cubicBezTo>
                    <a:pt x="1298" y="2979"/>
                    <a:pt x="1193" y="2874"/>
                    <a:pt x="1193" y="2740"/>
                  </a:cubicBezTo>
                  <a:cubicBezTo>
                    <a:pt x="1189" y="2409"/>
                    <a:pt x="1379" y="2110"/>
                    <a:pt x="1678" y="1970"/>
                  </a:cubicBezTo>
                  <a:cubicBezTo>
                    <a:pt x="1900" y="1867"/>
                    <a:pt x="2037" y="1639"/>
                    <a:pt x="2020" y="1396"/>
                  </a:cubicBezTo>
                  <a:cubicBezTo>
                    <a:pt x="1999" y="1100"/>
                    <a:pt x="1766" y="865"/>
                    <a:pt x="1471" y="844"/>
                  </a:cubicBezTo>
                  <a:lnTo>
                    <a:pt x="1432" y="844"/>
                  </a:lnTo>
                  <a:cubicBezTo>
                    <a:pt x="1105" y="844"/>
                    <a:pt x="841" y="1107"/>
                    <a:pt x="841" y="1435"/>
                  </a:cubicBezTo>
                  <a:cubicBezTo>
                    <a:pt x="841" y="1565"/>
                    <a:pt x="732" y="1674"/>
                    <a:pt x="598" y="1674"/>
                  </a:cubicBezTo>
                  <a:cubicBezTo>
                    <a:pt x="468" y="1674"/>
                    <a:pt x="359" y="1565"/>
                    <a:pt x="359" y="1435"/>
                  </a:cubicBezTo>
                  <a:cubicBezTo>
                    <a:pt x="359" y="1139"/>
                    <a:pt x="482" y="854"/>
                    <a:pt x="697" y="654"/>
                  </a:cubicBezTo>
                  <a:cubicBezTo>
                    <a:pt x="905" y="459"/>
                    <a:pt x="1168" y="365"/>
                    <a:pt x="1428" y="365"/>
                  </a:cubicBezTo>
                  <a:close/>
                  <a:moveTo>
                    <a:pt x="1434" y="0"/>
                  </a:moveTo>
                  <a:cubicBezTo>
                    <a:pt x="689" y="0"/>
                    <a:pt x="0" y="593"/>
                    <a:pt x="0" y="1435"/>
                  </a:cubicBezTo>
                  <a:cubicBezTo>
                    <a:pt x="11" y="1758"/>
                    <a:pt x="275" y="2019"/>
                    <a:pt x="598" y="2019"/>
                  </a:cubicBezTo>
                  <a:cubicBezTo>
                    <a:pt x="925" y="2019"/>
                    <a:pt x="1189" y="1758"/>
                    <a:pt x="1200" y="1435"/>
                  </a:cubicBezTo>
                  <a:cubicBezTo>
                    <a:pt x="1200" y="1305"/>
                    <a:pt x="1305" y="1202"/>
                    <a:pt x="1434" y="1202"/>
                  </a:cubicBezTo>
                  <a:cubicBezTo>
                    <a:pt x="1438" y="1202"/>
                    <a:pt x="1442" y="1202"/>
                    <a:pt x="1446" y="1202"/>
                  </a:cubicBezTo>
                  <a:cubicBezTo>
                    <a:pt x="1562" y="1213"/>
                    <a:pt x="1654" y="1305"/>
                    <a:pt x="1661" y="1417"/>
                  </a:cubicBezTo>
                  <a:cubicBezTo>
                    <a:pt x="1668" y="1516"/>
                    <a:pt x="1615" y="1604"/>
                    <a:pt x="1527" y="1646"/>
                  </a:cubicBezTo>
                  <a:cubicBezTo>
                    <a:pt x="1101" y="1843"/>
                    <a:pt x="830" y="2272"/>
                    <a:pt x="830" y="2744"/>
                  </a:cubicBezTo>
                  <a:cubicBezTo>
                    <a:pt x="823" y="3078"/>
                    <a:pt x="1094" y="3359"/>
                    <a:pt x="1432" y="3359"/>
                  </a:cubicBezTo>
                  <a:cubicBezTo>
                    <a:pt x="1770" y="3359"/>
                    <a:pt x="2041" y="3078"/>
                    <a:pt x="2030" y="2744"/>
                  </a:cubicBezTo>
                  <a:cubicBezTo>
                    <a:pt x="2030" y="2737"/>
                    <a:pt x="2030" y="2733"/>
                    <a:pt x="2034" y="2733"/>
                  </a:cubicBezTo>
                  <a:cubicBezTo>
                    <a:pt x="3058" y="2255"/>
                    <a:pt x="3156" y="833"/>
                    <a:pt x="2203" y="228"/>
                  </a:cubicBezTo>
                  <a:cubicBezTo>
                    <a:pt x="1957" y="71"/>
                    <a:pt x="1693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5" name="Google Shape;13765;p33"/>
            <p:cNvSpPr/>
            <p:nvPr/>
          </p:nvSpPr>
          <p:spPr>
            <a:xfrm>
              <a:off x="4756639" y="3045302"/>
              <a:ext cx="31701" cy="32352"/>
            </a:xfrm>
            <a:custGeom>
              <a:rect b="b" l="l" r="r" t="t"/>
              <a:pathLst>
                <a:path extrusionOk="0" h="1243" w="1218">
                  <a:moveTo>
                    <a:pt x="609" y="362"/>
                  </a:moveTo>
                  <a:cubicBezTo>
                    <a:pt x="729" y="362"/>
                    <a:pt x="848" y="443"/>
                    <a:pt x="848" y="603"/>
                  </a:cubicBezTo>
                  <a:lnTo>
                    <a:pt x="848" y="627"/>
                  </a:lnTo>
                  <a:cubicBezTo>
                    <a:pt x="848" y="761"/>
                    <a:pt x="739" y="867"/>
                    <a:pt x="609" y="867"/>
                  </a:cubicBezTo>
                  <a:cubicBezTo>
                    <a:pt x="475" y="867"/>
                    <a:pt x="370" y="761"/>
                    <a:pt x="370" y="627"/>
                  </a:cubicBezTo>
                  <a:lnTo>
                    <a:pt x="370" y="603"/>
                  </a:lnTo>
                  <a:cubicBezTo>
                    <a:pt x="370" y="443"/>
                    <a:pt x="489" y="362"/>
                    <a:pt x="609" y="362"/>
                  </a:cubicBezTo>
                  <a:close/>
                  <a:moveTo>
                    <a:pt x="609" y="1"/>
                  </a:moveTo>
                  <a:cubicBezTo>
                    <a:pt x="275" y="1"/>
                    <a:pt x="7" y="268"/>
                    <a:pt x="7" y="603"/>
                  </a:cubicBezTo>
                  <a:lnTo>
                    <a:pt x="7" y="627"/>
                  </a:lnTo>
                  <a:cubicBezTo>
                    <a:pt x="0" y="965"/>
                    <a:pt x="271" y="1243"/>
                    <a:pt x="609" y="1243"/>
                  </a:cubicBezTo>
                  <a:cubicBezTo>
                    <a:pt x="947" y="1243"/>
                    <a:pt x="1218" y="965"/>
                    <a:pt x="1207" y="627"/>
                  </a:cubicBezTo>
                  <a:lnTo>
                    <a:pt x="1207" y="603"/>
                  </a:lnTo>
                  <a:cubicBezTo>
                    <a:pt x="1207" y="268"/>
                    <a:pt x="940" y="1"/>
                    <a:pt x="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66" name="Google Shape;13766;p33"/>
          <p:cNvGrpSpPr/>
          <p:nvPr/>
        </p:nvGrpSpPr>
        <p:grpSpPr>
          <a:xfrm>
            <a:off x="7003021" y="2476992"/>
            <a:ext cx="383749" cy="266599"/>
            <a:chOff x="7003021" y="2476992"/>
            <a:chExt cx="383749" cy="266599"/>
          </a:xfrm>
        </p:grpSpPr>
        <p:sp>
          <p:nvSpPr>
            <p:cNvPr id="13767" name="Google Shape;13767;p33"/>
            <p:cNvSpPr/>
            <p:nvPr/>
          </p:nvSpPr>
          <p:spPr>
            <a:xfrm>
              <a:off x="7009345" y="2514445"/>
              <a:ext cx="371178" cy="223654"/>
            </a:xfrm>
            <a:custGeom>
              <a:rect b="b" l="l" r="r" t="t"/>
              <a:pathLst>
                <a:path extrusionOk="0" h="8593" w="14261">
                  <a:moveTo>
                    <a:pt x="7129" y="0"/>
                  </a:moveTo>
                  <a:cubicBezTo>
                    <a:pt x="6281" y="0"/>
                    <a:pt x="5007" y="546"/>
                    <a:pt x="3347" y="1619"/>
                  </a:cubicBezTo>
                  <a:cubicBezTo>
                    <a:pt x="2048" y="2463"/>
                    <a:pt x="852" y="3406"/>
                    <a:pt x="254" y="3892"/>
                  </a:cubicBezTo>
                  <a:cubicBezTo>
                    <a:pt x="1" y="4099"/>
                    <a:pt x="1" y="4490"/>
                    <a:pt x="254" y="4698"/>
                  </a:cubicBezTo>
                  <a:cubicBezTo>
                    <a:pt x="852" y="5187"/>
                    <a:pt x="2045" y="6130"/>
                    <a:pt x="3347" y="6971"/>
                  </a:cubicBezTo>
                  <a:cubicBezTo>
                    <a:pt x="5007" y="8047"/>
                    <a:pt x="6281" y="8593"/>
                    <a:pt x="7129" y="8593"/>
                  </a:cubicBezTo>
                  <a:cubicBezTo>
                    <a:pt x="7977" y="8593"/>
                    <a:pt x="9254" y="8047"/>
                    <a:pt x="10911" y="6971"/>
                  </a:cubicBezTo>
                  <a:cubicBezTo>
                    <a:pt x="12213" y="6130"/>
                    <a:pt x="13410" y="5187"/>
                    <a:pt x="14004" y="4698"/>
                  </a:cubicBezTo>
                  <a:cubicBezTo>
                    <a:pt x="14261" y="4490"/>
                    <a:pt x="14261" y="4099"/>
                    <a:pt x="14004" y="3892"/>
                  </a:cubicBezTo>
                  <a:cubicBezTo>
                    <a:pt x="13410" y="3406"/>
                    <a:pt x="12213" y="2463"/>
                    <a:pt x="10911" y="1619"/>
                  </a:cubicBezTo>
                  <a:cubicBezTo>
                    <a:pt x="9251" y="546"/>
                    <a:pt x="7977" y="0"/>
                    <a:pt x="712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8" name="Google Shape;13768;p33"/>
            <p:cNvSpPr/>
            <p:nvPr/>
          </p:nvSpPr>
          <p:spPr>
            <a:xfrm>
              <a:off x="7009267" y="2514445"/>
              <a:ext cx="204134" cy="223654"/>
            </a:xfrm>
            <a:custGeom>
              <a:rect b="b" l="l" r="r" t="t"/>
              <a:pathLst>
                <a:path extrusionOk="0" h="8593" w="7843">
                  <a:moveTo>
                    <a:pt x="7132" y="0"/>
                  </a:moveTo>
                  <a:cubicBezTo>
                    <a:pt x="6281" y="0"/>
                    <a:pt x="5010" y="546"/>
                    <a:pt x="3350" y="1619"/>
                  </a:cubicBezTo>
                  <a:cubicBezTo>
                    <a:pt x="2048" y="2463"/>
                    <a:pt x="852" y="3406"/>
                    <a:pt x="257" y="3892"/>
                  </a:cubicBezTo>
                  <a:cubicBezTo>
                    <a:pt x="0" y="4099"/>
                    <a:pt x="0" y="4490"/>
                    <a:pt x="257" y="4698"/>
                  </a:cubicBezTo>
                  <a:cubicBezTo>
                    <a:pt x="852" y="5187"/>
                    <a:pt x="2048" y="6130"/>
                    <a:pt x="3350" y="6971"/>
                  </a:cubicBezTo>
                  <a:cubicBezTo>
                    <a:pt x="5010" y="8047"/>
                    <a:pt x="6284" y="8593"/>
                    <a:pt x="7132" y="8593"/>
                  </a:cubicBezTo>
                  <a:cubicBezTo>
                    <a:pt x="7371" y="8586"/>
                    <a:pt x="7611" y="8554"/>
                    <a:pt x="7843" y="8491"/>
                  </a:cubicBezTo>
                  <a:cubicBezTo>
                    <a:pt x="7048" y="8286"/>
                    <a:pt x="6020" y="7780"/>
                    <a:pt x="4771" y="6971"/>
                  </a:cubicBezTo>
                  <a:cubicBezTo>
                    <a:pt x="3469" y="6130"/>
                    <a:pt x="2273" y="5187"/>
                    <a:pt x="1675" y="4698"/>
                  </a:cubicBezTo>
                  <a:cubicBezTo>
                    <a:pt x="1422" y="4490"/>
                    <a:pt x="1422" y="4099"/>
                    <a:pt x="1675" y="3892"/>
                  </a:cubicBezTo>
                  <a:cubicBezTo>
                    <a:pt x="2273" y="3406"/>
                    <a:pt x="3469" y="2463"/>
                    <a:pt x="4771" y="1619"/>
                  </a:cubicBezTo>
                  <a:cubicBezTo>
                    <a:pt x="6017" y="813"/>
                    <a:pt x="7048" y="303"/>
                    <a:pt x="7843" y="99"/>
                  </a:cubicBezTo>
                  <a:cubicBezTo>
                    <a:pt x="7611" y="39"/>
                    <a:pt x="7371" y="4"/>
                    <a:pt x="713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9" name="Google Shape;13769;p33"/>
            <p:cNvSpPr/>
            <p:nvPr/>
          </p:nvSpPr>
          <p:spPr>
            <a:xfrm>
              <a:off x="7108614" y="2546251"/>
              <a:ext cx="166342" cy="159991"/>
            </a:xfrm>
            <a:custGeom>
              <a:rect b="b" l="l" r="r" t="t"/>
              <a:pathLst>
                <a:path extrusionOk="0" h="6147" w="6391">
                  <a:moveTo>
                    <a:pt x="3314" y="1"/>
                  </a:moveTo>
                  <a:cubicBezTo>
                    <a:pt x="2516" y="1"/>
                    <a:pt x="1732" y="312"/>
                    <a:pt x="1144" y="900"/>
                  </a:cubicBezTo>
                  <a:cubicBezTo>
                    <a:pt x="264" y="1780"/>
                    <a:pt x="1" y="3103"/>
                    <a:pt x="476" y="4250"/>
                  </a:cubicBezTo>
                  <a:cubicBezTo>
                    <a:pt x="954" y="5397"/>
                    <a:pt x="2073" y="6146"/>
                    <a:pt x="3315" y="6146"/>
                  </a:cubicBezTo>
                  <a:cubicBezTo>
                    <a:pt x="5011" y="6143"/>
                    <a:pt x="6387" y="4770"/>
                    <a:pt x="6390" y="3075"/>
                  </a:cubicBezTo>
                  <a:cubicBezTo>
                    <a:pt x="6390" y="1829"/>
                    <a:pt x="5641" y="710"/>
                    <a:pt x="4490" y="235"/>
                  </a:cubicBezTo>
                  <a:cubicBezTo>
                    <a:pt x="4110" y="78"/>
                    <a:pt x="3710" y="1"/>
                    <a:pt x="3314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0" name="Google Shape;13770;p33"/>
            <p:cNvSpPr/>
            <p:nvPr/>
          </p:nvSpPr>
          <p:spPr>
            <a:xfrm>
              <a:off x="7114939" y="2546225"/>
              <a:ext cx="95183" cy="160017"/>
            </a:xfrm>
            <a:custGeom>
              <a:rect b="b" l="l" r="r" t="t"/>
              <a:pathLst>
                <a:path extrusionOk="0" h="6148" w="3657">
                  <a:moveTo>
                    <a:pt x="3067" y="0"/>
                  </a:moveTo>
                  <a:cubicBezTo>
                    <a:pt x="1411" y="0"/>
                    <a:pt x="0" y="1346"/>
                    <a:pt x="0" y="3076"/>
                  </a:cubicBezTo>
                  <a:cubicBezTo>
                    <a:pt x="0" y="4802"/>
                    <a:pt x="1411" y="6147"/>
                    <a:pt x="3067" y="6147"/>
                  </a:cubicBezTo>
                  <a:cubicBezTo>
                    <a:pt x="3261" y="6147"/>
                    <a:pt x="3458" y="6129"/>
                    <a:pt x="3656" y="6091"/>
                  </a:cubicBezTo>
                  <a:cubicBezTo>
                    <a:pt x="2214" y="5809"/>
                    <a:pt x="1172" y="4546"/>
                    <a:pt x="1169" y="3076"/>
                  </a:cubicBezTo>
                  <a:cubicBezTo>
                    <a:pt x="1172" y="1605"/>
                    <a:pt x="2214" y="338"/>
                    <a:pt x="3656" y="57"/>
                  </a:cubicBezTo>
                  <a:cubicBezTo>
                    <a:pt x="3458" y="18"/>
                    <a:pt x="3261" y="0"/>
                    <a:pt x="306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1" name="Google Shape;13771;p33"/>
            <p:cNvSpPr/>
            <p:nvPr/>
          </p:nvSpPr>
          <p:spPr>
            <a:xfrm>
              <a:off x="7151377" y="2585865"/>
              <a:ext cx="83913" cy="80711"/>
            </a:xfrm>
            <a:custGeom>
              <a:rect b="b" l="l" r="r" t="t"/>
              <a:pathLst>
                <a:path extrusionOk="0" h="3101" w="3224">
                  <a:moveTo>
                    <a:pt x="1671" y="1"/>
                  </a:moveTo>
                  <a:cubicBezTo>
                    <a:pt x="1269" y="1"/>
                    <a:pt x="874" y="159"/>
                    <a:pt x="578" y="455"/>
                  </a:cubicBezTo>
                  <a:cubicBezTo>
                    <a:pt x="134" y="898"/>
                    <a:pt x="1" y="1567"/>
                    <a:pt x="240" y="2144"/>
                  </a:cubicBezTo>
                  <a:cubicBezTo>
                    <a:pt x="479" y="2724"/>
                    <a:pt x="1046" y="3101"/>
                    <a:pt x="1672" y="3101"/>
                  </a:cubicBezTo>
                  <a:cubicBezTo>
                    <a:pt x="2531" y="3101"/>
                    <a:pt x="3224" y="2407"/>
                    <a:pt x="3224" y="1553"/>
                  </a:cubicBezTo>
                  <a:cubicBezTo>
                    <a:pt x="3224" y="923"/>
                    <a:pt x="2847" y="360"/>
                    <a:pt x="2267" y="120"/>
                  </a:cubicBezTo>
                  <a:cubicBezTo>
                    <a:pt x="2074" y="40"/>
                    <a:pt x="1872" y="1"/>
                    <a:pt x="1671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2" name="Google Shape;13772;p33"/>
            <p:cNvSpPr/>
            <p:nvPr/>
          </p:nvSpPr>
          <p:spPr>
            <a:xfrm>
              <a:off x="7154501" y="2585839"/>
              <a:ext cx="56167" cy="80815"/>
            </a:xfrm>
            <a:custGeom>
              <a:rect b="b" l="l" r="r" t="t"/>
              <a:pathLst>
                <a:path extrusionOk="0" h="3105" w="2158">
                  <a:moveTo>
                    <a:pt x="1552" y="1"/>
                  </a:moveTo>
                  <a:cubicBezTo>
                    <a:pt x="734" y="1"/>
                    <a:pt x="0" y="660"/>
                    <a:pt x="0" y="1554"/>
                  </a:cubicBezTo>
                  <a:cubicBezTo>
                    <a:pt x="0" y="2443"/>
                    <a:pt x="733" y="3104"/>
                    <a:pt x="1550" y="3104"/>
                  </a:cubicBezTo>
                  <a:cubicBezTo>
                    <a:pt x="1751" y="3104"/>
                    <a:pt x="1956" y="3064"/>
                    <a:pt x="2157" y="2978"/>
                  </a:cubicBezTo>
                  <a:cubicBezTo>
                    <a:pt x="1584" y="2736"/>
                    <a:pt x="1214" y="2173"/>
                    <a:pt x="1214" y="1554"/>
                  </a:cubicBezTo>
                  <a:cubicBezTo>
                    <a:pt x="1214" y="931"/>
                    <a:pt x="1584" y="368"/>
                    <a:pt x="2157" y="125"/>
                  </a:cubicBezTo>
                  <a:cubicBezTo>
                    <a:pt x="1957" y="40"/>
                    <a:pt x="1752" y="1"/>
                    <a:pt x="1552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3" name="Google Shape;13773;p33"/>
            <p:cNvSpPr/>
            <p:nvPr/>
          </p:nvSpPr>
          <p:spPr>
            <a:xfrm>
              <a:off x="7204864" y="2588390"/>
              <a:ext cx="32534" cy="27901"/>
            </a:xfrm>
            <a:custGeom>
              <a:rect b="b" l="l" r="r" t="t"/>
              <a:pathLst>
                <a:path extrusionOk="0" h="1072" w="1250">
                  <a:moveTo>
                    <a:pt x="540" y="1"/>
                  </a:moveTo>
                  <a:cubicBezTo>
                    <a:pt x="265" y="1"/>
                    <a:pt x="1" y="213"/>
                    <a:pt x="1" y="537"/>
                  </a:cubicBezTo>
                  <a:cubicBezTo>
                    <a:pt x="1" y="833"/>
                    <a:pt x="240" y="1072"/>
                    <a:pt x="535" y="1072"/>
                  </a:cubicBezTo>
                  <a:cubicBezTo>
                    <a:pt x="1010" y="1072"/>
                    <a:pt x="1250" y="495"/>
                    <a:pt x="915" y="157"/>
                  </a:cubicBezTo>
                  <a:cubicBezTo>
                    <a:pt x="806" y="49"/>
                    <a:pt x="672" y="1"/>
                    <a:pt x="540" y="1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4" name="Google Shape;13774;p33"/>
            <p:cNvSpPr/>
            <p:nvPr/>
          </p:nvSpPr>
          <p:spPr>
            <a:xfrm>
              <a:off x="7309521" y="2529255"/>
              <a:ext cx="37063" cy="25663"/>
            </a:xfrm>
            <a:custGeom>
              <a:rect b="b" l="l" r="r" t="t"/>
              <a:pathLst>
                <a:path extrusionOk="0" h="986" w="1424">
                  <a:moveTo>
                    <a:pt x="333" y="0"/>
                  </a:moveTo>
                  <a:cubicBezTo>
                    <a:pt x="135" y="0"/>
                    <a:pt x="0" y="285"/>
                    <a:pt x="209" y="424"/>
                  </a:cubicBezTo>
                  <a:lnTo>
                    <a:pt x="212" y="424"/>
                  </a:lnTo>
                  <a:cubicBezTo>
                    <a:pt x="455" y="589"/>
                    <a:pt x="712" y="761"/>
                    <a:pt x="969" y="944"/>
                  </a:cubicBezTo>
                  <a:cubicBezTo>
                    <a:pt x="1012" y="973"/>
                    <a:pt x="1056" y="985"/>
                    <a:pt x="1097" y="985"/>
                  </a:cubicBezTo>
                  <a:cubicBezTo>
                    <a:pt x="1288" y="985"/>
                    <a:pt x="1424" y="716"/>
                    <a:pt x="1233" y="571"/>
                  </a:cubicBezTo>
                  <a:cubicBezTo>
                    <a:pt x="972" y="385"/>
                    <a:pt x="712" y="209"/>
                    <a:pt x="466" y="44"/>
                  </a:cubicBezTo>
                  <a:cubicBezTo>
                    <a:pt x="420" y="13"/>
                    <a:pt x="375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5" name="Google Shape;13775;p33"/>
            <p:cNvSpPr/>
            <p:nvPr/>
          </p:nvSpPr>
          <p:spPr>
            <a:xfrm>
              <a:off x="7073998" y="2476992"/>
              <a:ext cx="225216" cy="57260"/>
            </a:xfrm>
            <a:custGeom>
              <a:rect b="b" l="l" r="r" t="t"/>
              <a:pathLst>
                <a:path extrusionOk="0" h="2200" w="8653">
                  <a:moveTo>
                    <a:pt x="4645" y="0"/>
                  </a:moveTo>
                  <a:cubicBezTo>
                    <a:pt x="3523" y="0"/>
                    <a:pt x="2066" y="581"/>
                    <a:pt x="194" y="1777"/>
                  </a:cubicBezTo>
                  <a:cubicBezTo>
                    <a:pt x="1" y="1900"/>
                    <a:pt x="89" y="2199"/>
                    <a:pt x="317" y="2199"/>
                  </a:cubicBezTo>
                  <a:cubicBezTo>
                    <a:pt x="363" y="2199"/>
                    <a:pt x="405" y="2189"/>
                    <a:pt x="440" y="2164"/>
                  </a:cubicBezTo>
                  <a:cubicBezTo>
                    <a:pt x="2235" y="1017"/>
                    <a:pt x="3611" y="461"/>
                    <a:pt x="4645" y="461"/>
                  </a:cubicBezTo>
                  <a:cubicBezTo>
                    <a:pt x="5553" y="461"/>
                    <a:pt x="6714" y="887"/>
                    <a:pt x="8199" y="1763"/>
                  </a:cubicBezTo>
                  <a:cubicBezTo>
                    <a:pt x="8241" y="1788"/>
                    <a:pt x="8282" y="1799"/>
                    <a:pt x="8320" y="1799"/>
                  </a:cubicBezTo>
                  <a:cubicBezTo>
                    <a:pt x="8524" y="1799"/>
                    <a:pt x="8653" y="1499"/>
                    <a:pt x="8431" y="1366"/>
                  </a:cubicBezTo>
                  <a:cubicBezTo>
                    <a:pt x="6876" y="447"/>
                    <a:pt x="5637" y="0"/>
                    <a:pt x="4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6" name="Google Shape;13776;p33"/>
            <p:cNvSpPr/>
            <p:nvPr/>
          </p:nvSpPr>
          <p:spPr>
            <a:xfrm>
              <a:off x="7003021" y="2508849"/>
              <a:ext cx="383749" cy="234742"/>
            </a:xfrm>
            <a:custGeom>
              <a:rect b="b" l="l" r="r" t="t"/>
              <a:pathLst>
                <a:path extrusionOk="0" h="9019" w="14744">
                  <a:moveTo>
                    <a:pt x="7372" y="458"/>
                  </a:moveTo>
                  <a:cubicBezTo>
                    <a:pt x="9247" y="458"/>
                    <a:pt x="12991" y="3396"/>
                    <a:pt x="14096" y="4297"/>
                  </a:cubicBezTo>
                  <a:cubicBezTo>
                    <a:pt x="14230" y="4406"/>
                    <a:pt x="14230" y="4614"/>
                    <a:pt x="14096" y="4723"/>
                  </a:cubicBezTo>
                  <a:lnTo>
                    <a:pt x="14096" y="4726"/>
                  </a:lnTo>
                  <a:cubicBezTo>
                    <a:pt x="12991" y="5623"/>
                    <a:pt x="9247" y="8561"/>
                    <a:pt x="7372" y="8561"/>
                  </a:cubicBezTo>
                  <a:cubicBezTo>
                    <a:pt x="5497" y="8561"/>
                    <a:pt x="1757" y="5623"/>
                    <a:pt x="652" y="4726"/>
                  </a:cubicBezTo>
                  <a:cubicBezTo>
                    <a:pt x="514" y="4614"/>
                    <a:pt x="514" y="4406"/>
                    <a:pt x="652" y="4297"/>
                  </a:cubicBezTo>
                  <a:cubicBezTo>
                    <a:pt x="1753" y="3396"/>
                    <a:pt x="5497" y="458"/>
                    <a:pt x="7372" y="458"/>
                  </a:cubicBezTo>
                  <a:close/>
                  <a:moveTo>
                    <a:pt x="7372" y="1"/>
                  </a:moveTo>
                  <a:cubicBezTo>
                    <a:pt x="5402" y="1"/>
                    <a:pt x="1813" y="2756"/>
                    <a:pt x="360" y="3942"/>
                  </a:cubicBezTo>
                  <a:cubicBezTo>
                    <a:pt x="1" y="4234"/>
                    <a:pt x="1" y="4786"/>
                    <a:pt x="360" y="5081"/>
                  </a:cubicBezTo>
                  <a:cubicBezTo>
                    <a:pt x="1813" y="6264"/>
                    <a:pt x="5402" y="9019"/>
                    <a:pt x="7372" y="9019"/>
                  </a:cubicBezTo>
                  <a:cubicBezTo>
                    <a:pt x="9342" y="9019"/>
                    <a:pt x="12931" y="6264"/>
                    <a:pt x="14384" y="5081"/>
                  </a:cubicBezTo>
                  <a:cubicBezTo>
                    <a:pt x="14743" y="4786"/>
                    <a:pt x="14743" y="4234"/>
                    <a:pt x="14384" y="3942"/>
                  </a:cubicBezTo>
                  <a:cubicBezTo>
                    <a:pt x="12935" y="2756"/>
                    <a:pt x="9342" y="1"/>
                    <a:pt x="73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7" name="Google Shape;13777;p33"/>
            <p:cNvSpPr/>
            <p:nvPr/>
          </p:nvSpPr>
          <p:spPr>
            <a:xfrm>
              <a:off x="7103305" y="2540733"/>
              <a:ext cx="187528" cy="171131"/>
            </a:xfrm>
            <a:custGeom>
              <a:rect b="b" l="l" r="r" t="t"/>
              <a:pathLst>
                <a:path extrusionOk="0" h="6575" w="7205">
                  <a:moveTo>
                    <a:pt x="3410" y="0"/>
                  </a:moveTo>
                  <a:cubicBezTo>
                    <a:pt x="2147" y="42"/>
                    <a:pt x="1017" y="806"/>
                    <a:pt x="511" y="1964"/>
                  </a:cubicBezTo>
                  <a:cubicBezTo>
                    <a:pt x="1" y="3121"/>
                    <a:pt x="205" y="4469"/>
                    <a:pt x="1028" y="5426"/>
                  </a:cubicBezTo>
                  <a:cubicBezTo>
                    <a:pt x="1074" y="5477"/>
                    <a:pt x="1137" y="5504"/>
                    <a:pt x="1200" y="5504"/>
                  </a:cubicBezTo>
                  <a:cubicBezTo>
                    <a:pt x="1258" y="5504"/>
                    <a:pt x="1315" y="5482"/>
                    <a:pt x="1359" y="5436"/>
                  </a:cubicBezTo>
                  <a:lnTo>
                    <a:pt x="1362" y="5433"/>
                  </a:lnTo>
                  <a:cubicBezTo>
                    <a:pt x="1447" y="5348"/>
                    <a:pt x="1450" y="5215"/>
                    <a:pt x="1373" y="5127"/>
                  </a:cubicBezTo>
                  <a:cubicBezTo>
                    <a:pt x="423" y="4015"/>
                    <a:pt x="476" y="2365"/>
                    <a:pt x="1496" y="1320"/>
                  </a:cubicBezTo>
                  <a:cubicBezTo>
                    <a:pt x="2047" y="754"/>
                    <a:pt x="2782" y="465"/>
                    <a:pt x="3521" y="465"/>
                  </a:cubicBezTo>
                  <a:cubicBezTo>
                    <a:pt x="4146" y="465"/>
                    <a:pt x="4773" y="672"/>
                    <a:pt x="5292" y="1091"/>
                  </a:cubicBezTo>
                  <a:cubicBezTo>
                    <a:pt x="6429" y="2009"/>
                    <a:pt x="6682" y="3638"/>
                    <a:pt x="5873" y="4856"/>
                  </a:cubicBezTo>
                  <a:cubicBezTo>
                    <a:pt x="5331" y="5668"/>
                    <a:pt x="4435" y="6116"/>
                    <a:pt x="3517" y="6116"/>
                  </a:cubicBezTo>
                  <a:cubicBezTo>
                    <a:pt x="3063" y="6116"/>
                    <a:pt x="2603" y="6007"/>
                    <a:pt x="2178" y="5778"/>
                  </a:cubicBezTo>
                  <a:cubicBezTo>
                    <a:pt x="2145" y="5759"/>
                    <a:pt x="2108" y="5750"/>
                    <a:pt x="2071" y="5750"/>
                  </a:cubicBezTo>
                  <a:cubicBezTo>
                    <a:pt x="2012" y="5750"/>
                    <a:pt x="1954" y="5773"/>
                    <a:pt x="1911" y="5816"/>
                  </a:cubicBezTo>
                  <a:lnTo>
                    <a:pt x="1908" y="5820"/>
                  </a:lnTo>
                  <a:cubicBezTo>
                    <a:pt x="1802" y="5929"/>
                    <a:pt x="1827" y="6108"/>
                    <a:pt x="1960" y="6179"/>
                  </a:cubicBezTo>
                  <a:cubicBezTo>
                    <a:pt x="2461" y="6449"/>
                    <a:pt x="2994" y="6575"/>
                    <a:pt x="3516" y="6575"/>
                  </a:cubicBezTo>
                  <a:cubicBezTo>
                    <a:pt x="4977" y="6575"/>
                    <a:pt x="6354" y="5590"/>
                    <a:pt x="6717" y="4039"/>
                  </a:cubicBezTo>
                  <a:cubicBezTo>
                    <a:pt x="7205" y="1970"/>
                    <a:pt x="5632" y="2"/>
                    <a:pt x="3526" y="2"/>
                  </a:cubicBezTo>
                  <a:cubicBezTo>
                    <a:pt x="3487" y="2"/>
                    <a:pt x="3449" y="2"/>
                    <a:pt x="3410" y="4"/>
                  </a:cubicBezTo>
                  <a:lnTo>
                    <a:pt x="341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8" name="Google Shape;13778;p33"/>
            <p:cNvSpPr/>
            <p:nvPr/>
          </p:nvSpPr>
          <p:spPr>
            <a:xfrm>
              <a:off x="7145521" y="2580477"/>
              <a:ext cx="95183" cy="91591"/>
            </a:xfrm>
            <a:custGeom>
              <a:rect b="b" l="l" r="r" t="t"/>
              <a:pathLst>
                <a:path extrusionOk="0" h="3519" w="3657">
                  <a:moveTo>
                    <a:pt x="1897" y="0"/>
                  </a:moveTo>
                  <a:cubicBezTo>
                    <a:pt x="1186" y="0"/>
                    <a:pt x="546" y="430"/>
                    <a:pt x="271" y="1087"/>
                  </a:cubicBezTo>
                  <a:cubicBezTo>
                    <a:pt x="1" y="1742"/>
                    <a:pt x="152" y="2502"/>
                    <a:pt x="655" y="3005"/>
                  </a:cubicBezTo>
                  <a:cubicBezTo>
                    <a:pt x="991" y="3341"/>
                    <a:pt x="1440" y="3519"/>
                    <a:pt x="1898" y="3519"/>
                  </a:cubicBezTo>
                  <a:cubicBezTo>
                    <a:pt x="2125" y="3519"/>
                    <a:pt x="2354" y="3475"/>
                    <a:pt x="2573" y="3385"/>
                  </a:cubicBezTo>
                  <a:cubicBezTo>
                    <a:pt x="3227" y="3114"/>
                    <a:pt x="3656" y="2470"/>
                    <a:pt x="3656" y="1760"/>
                  </a:cubicBezTo>
                  <a:cubicBezTo>
                    <a:pt x="3656" y="1635"/>
                    <a:pt x="3558" y="1531"/>
                    <a:pt x="3434" y="1531"/>
                  </a:cubicBezTo>
                  <a:cubicBezTo>
                    <a:pt x="3432" y="1531"/>
                    <a:pt x="3430" y="1531"/>
                    <a:pt x="3428" y="1531"/>
                  </a:cubicBezTo>
                  <a:cubicBezTo>
                    <a:pt x="3301" y="1531"/>
                    <a:pt x="3199" y="1633"/>
                    <a:pt x="3199" y="1760"/>
                  </a:cubicBezTo>
                  <a:cubicBezTo>
                    <a:pt x="3199" y="2284"/>
                    <a:pt x="2882" y="2759"/>
                    <a:pt x="2397" y="2959"/>
                  </a:cubicBezTo>
                  <a:cubicBezTo>
                    <a:pt x="2236" y="3025"/>
                    <a:pt x="2068" y="3058"/>
                    <a:pt x="1901" y="3058"/>
                  </a:cubicBezTo>
                  <a:cubicBezTo>
                    <a:pt x="1562" y="3058"/>
                    <a:pt x="1229" y="2925"/>
                    <a:pt x="979" y="2678"/>
                  </a:cubicBezTo>
                  <a:cubicBezTo>
                    <a:pt x="162" y="1858"/>
                    <a:pt x="739" y="458"/>
                    <a:pt x="1897" y="458"/>
                  </a:cubicBezTo>
                  <a:cubicBezTo>
                    <a:pt x="2024" y="458"/>
                    <a:pt x="2126" y="356"/>
                    <a:pt x="2126" y="229"/>
                  </a:cubicBezTo>
                  <a:cubicBezTo>
                    <a:pt x="2126" y="102"/>
                    <a:pt x="2024" y="0"/>
                    <a:pt x="18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79" name="Google Shape;13779;p33"/>
          <p:cNvGrpSpPr/>
          <p:nvPr/>
        </p:nvGrpSpPr>
        <p:grpSpPr>
          <a:xfrm>
            <a:off x="5597041" y="2013989"/>
            <a:ext cx="366884" cy="286563"/>
            <a:chOff x="5597041" y="2013989"/>
            <a:chExt cx="366884" cy="286563"/>
          </a:xfrm>
        </p:grpSpPr>
        <p:sp>
          <p:nvSpPr>
            <p:cNvPr id="13780" name="Google Shape;13780;p33"/>
            <p:cNvSpPr/>
            <p:nvPr/>
          </p:nvSpPr>
          <p:spPr>
            <a:xfrm>
              <a:off x="5659950" y="2025519"/>
              <a:ext cx="292341" cy="17985"/>
            </a:xfrm>
            <a:custGeom>
              <a:rect b="b" l="l" r="r" t="t"/>
              <a:pathLst>
                <a:path extrusionOk="0" h="691" w="11232">
                  <a:moveTo>
                    <a:pt x="1" y="0"/>
                  </a:moveTo>
                  <a:lnTo>
                    <a:pt x="1" y="690"/>
                  </a:lnTo>
                  <a:lnTo>
                    <a:pt x="11232" y="690"/>
                  </a:lnTo>
                  <a:lnTo>
                    <a:pt x="11232" y="0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1" name="Google Shape;13781;p33"/>
            <p:cNvSpPr/>
            <p:nvPr/>
          </p:nvSpPr>
          <p:spPr>
            <a:xfrm>
              <a:off x="5744019" y="2227544"/>
              <a:ext cx="208376" cy="17517"/>
            </a:xfrm>
            <a:custGeom>
              <a:rect b="b" l="l" r="r" t="t"/>
              <a:pathLst>
                <a:path extrusionOk="0" h="673" w="8006">
                  <a:moveTo>
                    <a:pt x="7988" y="0"/>
                  </a:moveTo>
                  <a:cubicBezTo>
                    <a:pt x="7956" y="39"/>
                    <a:pt x="7907" y="60"/>
                    <a:pt x="7857" y="63"/>
                  </a:cubicBezTo>
                  <a:lnTo>
                    <a:pt x="61" y="63"/>
                  </a:lnTo>
                  <a:lnTo>
                    <a:pt x="61" y="443"/>
                  </a:lnTo>
                  <a:cubicBezTo>
                    <a:pt x="61" y="524"/>
                    <a:pt x="39" y="602"/>
                    <a:pt x="1" y="672"/>
                  </a:cubicBezTo>
                  <a:lnTo>
                    <a:pt x="8005" y="672"/>
                  </a:lnTo>
                  <a:lnTo>
                    <a:pt x="8005" y="0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2" name="Google Shape;13782;p33"/>
            <p:cNvSpPr/>
            <p:nvPr/>
          </p:nvSpPr>
          <p:spPr>
            <a:xfrm>
              <a:off x="5767834" y="2139519"/>
              <a:ext cx="23295" cy="54424"/>
            </a:xfrm>
            <a:custGeom>
              <a:rect b="b" l="l" r="r" t="t"/>
              <a:pathLst>
                <a:path extrusionOk="0" h="2091" w="895">
                  <a:moveTo>
                    <a:pt x="1" y="1"/>
                  </a:moveTo>
                  <a:lnTo>
                    <a:pt x="1" y="2091"/>
                  </a:lnTo>
                  <a:lnTo>
                    <a:pt x="894" y="2091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3" name="Google Shape;13783;p33"/>
            <p:cNvSpPr/>
            <p:nvPr/>
          </p:nvSpPr>
          <p:spPr>
            <a:xfrm>
              <a:off x="5809400" y="2113258"/>
              <a:ext cx="23295" cy="78759"/>
            </a:xfrm>
            <a:custGeom>
              <a:rect b="b" l="l" r="r" t="t"/>
              <a:pathLst>
                <a:path extrusionOk="0" h="3026" w="895">
                  <a:moveTo>
                    <a:pt x="1" y="0"/>
                  </a:moveTo>
                  <a:lnTo>
                    <a:pt x="1" y="3026"/>
                  </a:lnTo>
                  <a:lnTo>
                    <a:pt x="895" y="3026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4" name="Google Shape;13784;p33"/>
            <p:cNvSpPr/>
            <p:nvPr/>
          </p:nvSpPr>
          <p:spPr>
            <a:xfrm>
              <a:off x="5851070" y="2127989"/>
              <a:ext cx="22019" cy="64028"/>
            </a:xfrm>
            <a:custGeom>
              <a:rect b="b" l="l" r="r" t="t"/>
              <a:pathLst>
                <a:path extrusionOk="0" h="2460" w="846">
                  <a:moveTo>
                    <a:pt x="1" y="1"/>
                  </a:moveTo>
                  <a:lnTo>
                    <a:pt x="1" y="2460"/>
                  </a:lnTo>
                  <a:lnTo>
                    <a:pt x="845" y="2460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5" name="Google Shape;13785;p33"/>
            <p:cNvSpPr/>
            <p:nvPr/>
          </p:nvSpPr>
          <p:spPr>
            <a:xfrm>
              <a:off x="5892662" y="2080098"/>
              <a:ext cx="23269" cy="111918"/>
            </a:xfrm>
            <a:custGeom>
              <a:rect b="b" l="l" r="r" t="t"/>
              <a:pathLst>
                <a:path extrusionOk="0" h="4300" w="894">
                  <a:moveTo>
                    <a:pt x="0" y="0"/>
                  </a:moveTo>
                  <a:lnTo>
                    <a:pt x="0" y="4300"/>
                  </a:lnTo>
                  <a:lnTo>
                    <a:pt x="894" y="4300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6" name="Google Shape;13786;p33"/>
            <p:cNvSpPr/>
            <p:nvPr/>
          </p:nvSpPr>
          <p:spPr>
            <a:xfrm>
              <a:off x="5669476" y="2048865"/>
              <a:ext cx="273289" cy="170532"/>
            </a:xfrm>
            <a:custGeom>
              <a:rect b="b" l="l" r="r" t="t"/>
              <a:pathLst>
                <a:path extrusionOk="0" h="6552" w="10500">
                  <a:moveTo>
                    <a:pt x="2115" y="1313"/>
                  </a:moveTo>
                  <a:cubicBezTo>
                    <a:pt x="2238" y="1313"/>
                    <a:pt x="2337" y="1412"/>
                    <a:pt x="2337" y="1535"/>
                  </a:cubicBezTo>
                  <a:cubicBezTo>
                    <a:pt x="2337" y="1658"/>
                    <a:pt x="2238" y="1760"/>
                    <a:pt x="2115" y="1760"/>
                  </a:cubicBezTo>
                  <a:lnTo>
                    <a:pt x="926" y="1760"/>
                  </a:lnTo>
                  <a:cubicBezTo>
                    <a:pt x="630" y="1760"/>
                    <a:pt x="630" y="1313"/>
                    <a:pt x="926" y="1313"/>
                  </a:cubicBezTo>
                  <a:close/>
                  <a:moveTo>
                    <a:pt x="2763" y="2017"/>
                  </a:moveTo>
                  <a:cubicBezTo>
                    <a:pt x="2882" y="2017"/>
                    <a:pt x="2984" y="2115"/>
                    <a:pt x="2984" y="2238"/>
                  </a:cubicBezTo>
                  <a:cubicBezTo>
                    <a:pt x="2984" y="2362"/>
                    <a:pt x="2882" y="2464"/>
                    <a:pt x="2763" y="2464"/>
                  </a:cubicBezTo>
                  <a:lnTo>
                    <a:pt x="926" y="2464"/>
                  </a:lnTo>
                  <a:cubicBezTo>
                    <a:pt x="630" y="2464"/>
                    <a:pt x="630" y="2017"/>
                    <a:pt x="926" y="2017"/>
                  </a:cubicBezTo>
                  <a:close/>
                  <a:moveTo>
                    <a:pt x="2763" y="2720"/>
                  </a:moveTo>
                  <a:cubicBezTo>
                    <a:pt x="2882" y="2720"/>
                    <a:pt x="2984" y="2819"/>
                    <a:pt x="2984" y="2942"/>
                  </a:cubicBezTo>
                  <a:cubicBezTo>
                    <a:pt x="2984" y="3065"/>
                    <a:pt x="2882" y="3167"/>
                    <a:pt x="2763" y="3167"/>
                  </a:cubicBezTo>
                  <a:lnTo>
                    <a:pt x="926" y="3167"/>
                  </a:lnTo>
                  <a:cubicBezTo>
                    <a:pt x="630" y="3167"/>
                    <a:pt x="630" y="2720"/>
                    <a:pt x="926" y="2720"/>
                  </a:cubicBezTo>
                  <a:close/>
                  <a:moveTo>
                    <a:pt x="2763" y="3424"/>
                  </a:moveTo>
                  <a:cubicBezTo>
                    <a:pt x="2882" y="3424"/>
                    <a:pt x="2984" y="3523"/>
                    <a:pt x="2984" y="3646"/>
                  </a:cubicBezTo>
                  <a:cubicBezTo>
                    <a:pt x="2984" y="3769"/>
                    <a:pt x="2882" y="3871"/>
                    <a:pt x="2763" y="3871"/>
                  </a:cubicBezTo>
                  <a:lnTo>
                    <a:pt x="926" y="3871"/>
                  </a:lnTo>
                  <a:cubicBezTo>
                    <a:pt x="630" y="3871"/>
                    <a:pt x="630" y="3424"/>
                    <a:pt x="926" y="3424"/>
                  </a:cubicBezTo>
                  <a:close/>
                  <a:moveTo>
                    <a:pt x="6274" y="2031"/>
                  </a:moveTo>
                  <a:cubicBezTo>
                    <a:pt x="6394" y="2031"/>
                    <a:pt x="6496" y="2129"/>
                    <a:pt x="6496" y="2252"/>
                  </a:cubicBezTo>
                  <a:lnTo>
                    <a:pt x="6496" y="5722"/>
                  </a:lnTo>
                  <a:cubicBezTo>
                    <a:pt x="6496" y="5845"/>
                    <a:pt x="6394" y="5943"/>
                    <a:pt x="6274" y="5943"/>
                  </a:cubicBezTo>
                  <a:lnTo>
                    <a:pt x="5377" y="5943"/>
                  </a:lnTo>
                  <a:cubicBezTo>
                    <a:pt x="5254" y="5943"/>
                    <a:pt x="5155" y="5845"/>
                    <a:pt x="5155" y="5722"/>
                  </a:cubicBezTo>
                  <a:lnTo>
                    <a:pt x="5155" y="2252"/>
                  </a:lnTo>
                  <a:cubicBezTo>
                    <a:pt x="5155" y="2129"/>
                    <a:pt x="5254" y="2031"/>
                    <a:pt x="5377" y="2031"/>
                  </a:cubicBezTo>
                  <a:close/>
                  <a:moveTo>
                    <a:pt x="7871" y="2594"/>
                  </a:moveTo>
                  <a:cubicBezTo>
                    <a:pt x="7995" y="2594"/>
                    <a:pt x="8093" y="2692"/>
                    <a:pt x="8093" y="2815"/>
                  </a:cubicBezTo>
                  <a:lnTo>
                    <a:pt x="8093" y="5722"/>
                  </a:lnTo>
                  <a:cubicBezTo>
                    <a:pt x="8093" y="5845"/>
                    <a:pt x="7995" y="5943"/>
                    <a:pt x="7871" y="5943"/>
                  </a:cubicBezTo>
                  <a:lnTo>
                    <a:pt x="6978" y="5943"/>
                  </a:lnTo>
                  <a:cubicBezTo>
                    <a:pt x="6855" y="5943"/>
                    <a:pt x="6756" y="5845"/>
                    <a:pt x="6756" y="5722"/>
                  </a:cubicBezTo>
                  <a:lnTo>
                    <a:pt x="6756" y="2815"/>
                  </a:lnTo>
                  <a:cubicBezTo>
                    <a:pt x="6756" y="2692"/>
                    <a:pt x="6855" y="2594"/>
                    <a:pt x="6978" y="2594"/>
                  </a:cubicBezTo>
                  <a:close/>
                  <a:moveTo>
                    <a:pt x="4673" y="3114"/>
                  </a:moveTo>
                  <a:cubicBezTo>
                    <a:pt x="4796" y="3114"/>
                    <a:pt x="4895" y="3213"/>
                    <a:pt x="4895" y="3336"/>
                  </a:cubicBezTo>
                  <a:lnTo>
                    <a:pt x="4895" y="5722"/>
                  </a:lnTo>
                  <a:cubicBezTo>
                    <a:pt x="4895" y="5845"/>
                    <a:pt x="4796" y="5947"/>
                    <a:pt x="4673" y="5947"/>
                  </a:cubicBezTo>
                  <a:lnTo>
                    <a:pt x="3780" y="5947"/>
                  </a:lnTo>
                  <a:cubicBezTo>
                    <a:pt x="3656" y="5947"/>
                    <a:pt x="3558" y="5845"/>
                    <a:pt x="3558" y="5722"/>
                  </a:cubicBezTo>
                  <a:lnTo>
                    <a:pt x="3558" y="3336"/>
                  </a:lnTo>
                  <a:cubicBezTo>
                    <a:pt x="3558" y="3213"/>
                    <a:pt x="3656" y="3114"/>
                    <a:pt x="3780" y="3114"/>
                  </a:cubicBezTo>
                  <a:close/>
                  <a:moveTo>
                    <a:pt x="9472" y="754"/>
                  </a:moveTo>
                  <a:cubicBezTo>
                    <a:pt x="9592" y="754"/>
                    <a:pt x="9694" y="852"/>
                    <a:pt x="9694" y="975"/>
                  </a:cubicBezTo>
                  <a:lnTo>
                    <a:pt x="9694" y="5722"/>
                  </a:lnTo>
                  <a:cubicBezTo>
                    <a:pt x="9694" y="5845"/>
                    <a:pt x="9592" y="5947"/>
                    <a:pt x="9472" y="5947"/>
                  </a:cubicBezTo>
                  <a:lnTo>
                    <a:pt x="8575" y="5947"/>
                  </a:lnTo>
                  <a:cubicBezTo>
                    <a:pt x="8452" y="5947"/>
                    <a:pt x="8354" y="5845"/>
                    <a:pt x="8354" y="5722"/>
                  </a:cubicBezTo>
                  <a:lnTo>
                    <a:pt x="8354" y="975"/>
                  </a:lnTo>
                  <a:cubicBezTo>
                    <a:pt x="8354" y="852"/>
                    <a:pt x="8452" y="754"/>
                    <a:pt x="8575" y="754"/>
                  </a:cubicBezTo>
                  <a:close/>
                  <a:moveTo>
                    <a:pt x="1" y="1"/>
                  </a:moveTo>
                  <a:lnTo>
                    <a:pt x="1" y="3966"/>
                  </a:lnTo>
                  <a:lnTo>
                    <a:pt x="550" y="3966"/>
                  </a:lnTo>
                  <a:cubicBezTo>
                    <a:pt x="673" y="3966"/>
                    <a:pt x="771" y="4064"/>
                    <a:pt x="771" y="4188"/>
                  </a:cubicBezTo>
                  <a:lnTo>
                    <a:pt x="771" y="4554"/>
                  </a:lnTo>
                  <a:cubicBezTo>
                    <a:pt x="912" y="4596"/>
                    <a:pt x="1046" y="4652"/>
                    <a:pt x="1176" y="4719"/>
                  </a:cubicBezTo>
                  <a:lnTo>
                    <a:pt x="1436" y="4462"/>
                  </a:lnTo>
                  <a:cubicBezTo>
                    <a:pt x="1478" y="4418"/>
                    <a:pt x="1535" y="4396"/>
                    <a:pt x="1591" y="4396"/>
                  </a:cubicBezTo>
                  <a:cubicBezTo>
                    <a:pt x="1648" y="4396"/>
                    <a:pt x="1705" y="4418"/>
                    <a:pt x="1749" y="4462"/>
                  </a:cubicBezTo>
                  <a:lnTo>
                    <a:pt x="2428" y="5138"/>
                  </a:lnTo>
                  <a:cubicBezTo>
                    <a:pt x="2513" y="5226"/>
                    <a:pt x="2513" y="5366"/>
                    <a:pt x="2428" y="5454"/>
                  </a:cubicBezTo>
                  <a:lnTo>
                    <a:pt x="2168" y="5711"/>
                  </a:lnTo>
                  <a:cubicBezTo>
                    <a:pt x="2238" y="5841"/>
                    <a:pt x="2295" y="5975"/>
                    <a:pt x="2337" y="6116"/>
                  </a:cubicBezTo>
                  <a:lnTo>
                    <a:pt x="2703" y="6116"/>
                  </a:lnTo>
                  <a:cubicBezTo>
                    <a:pt x="2826" y="6116"/>
                    <a:pt x="2925" y="6214"/>
                    <a:pt x="2925" y="6337"/>
                  </a:cubicBezTo>
                  <a:lnTo>
                    <a:pt x="2925" y="6552"/>
                  </a:lnTo>
                  <a:lnTo>
                    <a:pt x="10500" y="6552"/>
                  </a:lnTo>
                  <a:lnTo>
                    <a:pt x="10500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7" name="Google Shape;13787;p33"/>
            <p:cNvSpPr/>
            <p:nvPr/>
          </p:nvSpPr>
          <p:spPr>
            <a:xfrm>
              <a:off x="5669476" y="2043478"/>
              <a:ext cx="273289" cy="108613"/>
            </a:xfrm>
            <a:custGeom>
              <a:rect b="b" l="l" r="r" t="t"/>
              <a:pathLst>
                <a:path extrusionOk="0" h="4173" w="10500">
                  <a:moveTo>
                    <a:pt x="1" y="0"/>
                  </a:moveTo>
                  <a:lnTo>
                    <a:pt x="1" y="4173"/>
                  </a:lnTo>
                  <a:lnTo>
                    <a:pt x="328" y="4173"/>
                  </a:lnTo>
                  <a:lnTo>
                    <a:pt x="328" y="503"/>
                  </a:lnTo>
                  <a:lnTo>
                    <a:pt x="10500" y="503"/>
                  </a:lnTo>
                  <a:lnTo>
                    <a:pt x="10500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8" name="Google Shape;13788;p33"/>
            <p:cNvSpPr/>
            <p:nvPr/>
          </p:nvSpPr>
          <p:spPr>
            <a:xfrm>
              <a:off x="5659950" y="2025519"/>
              <a:ext cx="9292" cy="11738"/>
            </a:xfrm>
            <a:custGeom>
              <a:rect b="b" l="l" r="r" t="t"/>
              <a:pathLst>
                <a:path extrusionOk="0" h="451" w="357">
                  <a:moveTo>
                    <a:pt x="1" y="0"/>
                  </a:moveTo>
                  <a:lnTo>
                    <a:pt x="1" y="451"/>
                  </a:lnTo>
                  <a:lnTo>
                    <a:pt x="356" y="451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9" name="Google Shape;13789;p33"/>
            <p:cNvSpPr/>
            <p:nvPr/>
          </p:nvSpPr>
          <p:spPr>
            <a:xfrm>
              <a:off x="5744019" y="2232125"/>
              <a:ext cx="10827" cy="10645"/>
            </a:xfrm>
            <a:custGeom>
              <a:rect b="b" l="l" r="r" t="t"/>
              <a:pathLst>
                <a:path extrusionOk="0" h="409" w="416">
                  <a:moveTo>
                    <a:pt x="61" y="0"/>
                  </a:moveTo>
                  <a:lnTo>
                    <a:pt x="61" y="257"/>
                  </a:lnTo>
                  <a:cubicBezTo>
                    <a:pt x="61" y="313"/>
                    <a:pt x="39" y="366"/>
                    <a:pt x="1" y="408"/>
                  </a:cubicBezTo>
                  <a:lnTo>
                    <a:pt x="356" y="408"/>
                  </a:lnTo>
                  <a:cubicBezTo>
                    <a:pt x="395" y="366"/>
                    <a:pt x="416" y="313"/>
                    <a:pt x="416" y="257"/>
                  </a:cubicBezTo>
                  <a:lnTo>
                    <a:pt x="416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0" name="Google Shape;13790;p33"/>
            <p:cNvSpPr/>
            <p:nvPr/>
          </p:nvSpPr>
          <p:spPr>
            <a:xfrm>
              <a:off x="5608676" y="2163621"/>
              <a:ext cx="125296" cy="125400"/>
            </a:xfrm>
            <a:custGeom>
              <a:rect b="b" l="l" r="r" t="t"/>
              <a:pathLst>
                <a:path extrusionOk="0" h="4818" w="4814">
                  <a:moveTo>
                    <a:pt x="2421" y="1014"/>
                  </a:moveTo>
                  <a:cubicBezTo>
                    <a:pt x="3192" y="1014"/>
                    <a:pt x="3814" y="1636"/>
                    <a:pt x="3814" y="2407"/>
                  </a:cubicBezTo>
                  <a:cubicBezTo>
                    <a:pt x="3814" y="2435"/>
                    <a:pt x="3814" y="2460"/>
                    <a:pt x="3811" y="2488"/>
                  </a:cubicBezTo>
                  <a:lnTo>
                    <a:pt x="3811" y="2509"/>
                  </a:lnTo>
                  <a:cubicBezTo>
                    <a:pt x="3811" y="2530"/>
                    <a:pt x="3811" y="2548"/>
                    <a:pt x="3807" y="2569"/>
                  </a:cubicBezTo>
                  <a:cubicBezTo>
                    <a:pt x="3807" y="2576"/>
                    <a:pt x="3807" y="2586"/>
                    <a:pt x="3804" y="2593"/>
                  </a:cubicBezTo>
                  <a:cubicBezTo>
                    <a:pt x="3800" y="2611"/>
                    <a:pt x="3797" y="2632"/>
                    <a:pt x="3793" y="2650"/>
                  </a:cubicBezTo>
                  <a:cubicBezTo>
                    <a:pt x="3793" y="2657"/>
                    <a:pt x="3793" y="2664"/>
                    <a:pt x="3790" y="2674"/>
                  </a:cubicBezTo>
                  <a:cubicBezTo>
                    <a:pt x="3786" y="2692"/>
                    <a:pt x="3783" y="2713"/>
                    <a:pt x="3776" y="2734"/>
                  </a:cubicBezTo>
                  <a:cubicBezTo>
                    <a:pt x="3776" y="2741"/>
                    <a:pt x="3776" y="2745"/>
                    <a:pt x="3772" y="2748"/>
                  </a:cubicBezTo>
                  <a:cubicBezTo>
                    <a:pt x="3765" y="2776"/>
                    <a:pt x="3758" y="2801"/>
                    <a:pt x="3751" y="2826"/>
                  </a:cubicBezTo>
                  <a:cubicBezTo>
                    <a:pt x="3751" y="2833"/>
                    <a:pt x="3748" y="2840"/>
                    <a:pt x="3744" y="2847"/>
                  </a:cubicBezTo>
                  <a:cubicBezTo>
                    <a:pt x="3741" y="2864"/>
                    <a:pt x="3733" y="2878"/>
                    <a:pt x="3726" y="2896"/>
                  </a:cubicBezTo>
                  <a:cubicBezTo>
                    <a:pt x="3723" y="2914"/>
                    <a:pt x="3702" y="2921"/>
                    <a:pt x="3698" y="2935"/>
                  </a:cubicBezTo>
                  <a:lnTo>
                    <a:pt x="3684" y="2966"/>
                  </a:lnTo>
                  <a:cubicBezTo>
                    <a:pt x="3681" y="2980"/>
                    <a:pt x="3674" y="2994"/>
                    <a:pt x="3667" y="3005"/>
                  </a:cubicBezTo>
                  <a:lnTo>
                    <a:pt x="3656" y="3030"/>
                  </a:lnTo>
                  <a:cubicBezTo>
                    <a:pt x="3568" y="3206"/>
                    <a:pt x="3445" y="3360"/>
                    <a:pt x="3294" y="3484"/>
                  </a:cubicBezTo>
                  <a:lnTo>
                    <a:pt x="3290" y="3484"/>
                  </a:lnTo>
                  <a:cubicBezTo>
                    <a:pt x="3258" y="3512"/>
                    <a:pt x="3223" y="3540"/>
                    <a:pt x="3185" y="3564"/>
                  </a:cubicBezTo>
                  <a:cubicBezTo>
                    <a:pt x="3167" y="3575"/>
                    <a:pt x="3153" y="3586"/>
                    <a:pt x="3135" y="3596"/>
                  </a:cubicBezTo>
                  <a:lnTo>
                    <a:pt x="3121" y="3607"/>
                  </a:lnTo>
                  <a:lnTo>
                    <a:pt x="3083" y="3628"/>
                  </a:lnTo>
                  <a:lnTo>
                    <a:pt x="3065" y="3635"/>
                  </a:lnTo>
                  <a:cubicBezTo>
                    <a:pt x="3047" y="3645"/>
                    <a:pt x="3030" y="3656"/>
                    <a:pt x="3012" y="3663"/>
                  </a:cubicBezTo>
                  <a:lnTo>
                    <a:pt x="3009" y="3663"/>
                  </a:lnTo>
                  <a:cubicBezTo>
                    <a:pt x="2991" y="3674"/>
                    <a:pt x="2974" y="3681"/>
                    <a:pt x="2956" y="3688"/>
                  </a:cubicBezTo>
                  <a:lnTo>
                    <a:pt x="2938" y="3695"/>
                  </a:lnTo>
                  <a:lnTo>
                    <a:pt x="2896" y="3712"/>
                  </a:lnTo>
                  <a:lnTo>
                    <a:pt x="2879" y="3719"/>
                  </a:lnTo>
                  <a:cubicBezTo>
                    <a:pt x="2857" y="3726"/>
                    <a:pt x="2840" y="3730"/>
                    <a:pt x="2822" y="3737"/>
                  </a:cubicBezTo>
                  <a:lnTo>
                    <a:pt x="2815" y="3737"/>
                  </a:lnTo>
                  <a:cubicBezTo>
                    <a:pt x="2798" y="3744"/>
                    <a:pt x="2780" y="3747"/>
                    <a:pt x="2759" y="3754"/>
                  </a:cubicBezTo>
                  <a:lnTo>
                    <a:pt x="2741" y="3754"/>
                  </a:lnTo>
                  <a:lnTo>
                    <a:pt x="2699" y="3765"/>
                  </a:lnTo>
                  <a:lnTo>
                    <a:pt x="2678" y="3765"/>
                  </a:lnTo>
                  <a:cubicBezTo>
                    <a:pt x="2660" y="3769"/>
                    <a:pt x="2639" y="3772"/>
                    <a:pt x="2618" y="3776"/>
                  </a:cubicBezTo>
                  <a:cubicBezTo>
                    <a:pt x="2601" y="3779"/>
                    <a:pt x="2576" y="3783"/>
                    <a:pt x="2555" y="3786"/>
                  </a:cubicBezTo>
                  <a:lnTo>
                    <a:pt x="2541" y="3786"/>
                  </a:lnTo>
                  <a:lnTo>
                    <a:pt x="2491" y="3790"/>
                  </a:lnTo>
                  <a:lnTo>
                    <a:pt x="2330" y="3790"/>
                  </a:lnTo>
                  <a:lnTo>
                    <a:pt x="2284" y="3786"/>
                  </a:lnTo>
                  <a:lnTo>
                    <a:pt x="2266" y="3786"/>
                  </a:lnTo>
                  <a:cubicBezTo>
                    <a:pt x="2245" y="3783"/>
                    <a:pt x="2224" y="3779"/>
                    <a:pt x="2203" y="3779"/>
                  </a:cubicBezTo>
                  <a:lnTo>
                    <a:pt x="2199" y="3779"/>
                  </a:lnTo>
                  <a:lnTo>
                    <a:pt x="2164" y="3772"/>
                  </a:lnTo>
                  <a:lnTo>
                    <a:pt x="2143" y="3769"/>
                  </a:lnTo>
                  <a:lnTo>
                    <a:pt x="2129" y="3765"/>
                  </a:lnTo>
                  <a:cubicBezTo>
                    <a:pt x="2087" y="3758"/>
                    <a:pt x="2041" y="3744"/>
                    <a:pt x="2002" y="3733"/>
                  </a:cubicBezTo>
                  <a:lnTo>
                    <a:pt x="1995" y="3733"/>
                  </a:lnTo>
                  <a:lnTo>
                    <a:pt x="1943" y="3716"/>
                  </a:lnTo>
                  <a:lnTo>
                    <a:pt x="1936" y="3712"/>
                  </a:lnTo>
                  <a:cubicBezTo>
                    <a:pt x="1893" y="3695"/>
                    <a:pt x="1851" y="3677"/>
                    <a:pt x="1812" y="3659"/>
                  </a:cubicBezTo>
                  <a:lnTo>
                    <a:pt x="1809" y="3656"/>
                  </a:lnTo>
                  <a:lnTo>
                    <a:pt x="1781" y="3642"/>
                  </a:lnTo>
                  <a:lnTo>
                    <a:pt x="1763" y="3635"/>
                  </a:lnTo>
                  <a:lnTo>
                    <a:pt x="1760" y="3635"/>
                  </a:lnTo>
                  <a:lnTo>
                    <a:pt x="1742" y="3624"/>
                  </a:lnTo>
                  <a:lnTo>
                    <a:pt x="1707" y="3603"/>
                  </a:lnTo>
                  <a:lnTo>
                    <a:pt x="1703" y="3603"/>
                  </a:lnTo>
                  <a:lnTo>
                    <a:pt x="1689" y="3596"/>
                  </a:lnTo>
                  <a:cubicBezTo>
                    <a:pt x="1672" y="3586"/>
                    <a:pt x="1654" y="3575"/>
                    <a:pt x="1636" y="3561"/>
                  </a:cubicBezTo>
                  <a:lnTo>
                    <a:pt x="1633" y="3557"/>
                  </a:lnTo>
                  <a:cubicBezTo>
                    <a:pt x="1415" y="3410"/>
                    <a:pt x="1242" y="3202"/>
                    <a:pt x="1140" y="2963"/>
                  </a:cubicBezTo>
                  <a:cubicBezTo>
                    <a:pt x="1140" y="2956"/>
                    <a:pt x="1133" y="2952"/>
                    <a:pt x="1133" y="2949"/>
                  </a:cubicBezTo>
                  <a:cubicBezTo>
                    <a:pt x="1130" y="2945"/>
                    <a:pt x="1126" y="2931"/>
                    <a:pt x="1123" y="2921"/>
                  </a:cubicBezTo>
                  <a:lnTo>
                    <a:pt x="1116" y="2899"/>
                  </a:lnTo>
                  <a:cubicBezTo>
                    <a:pt x="1105" y="2878"/>
                    <a:pt x="1098" y="2857"/>
                    <a:pt x="1091" y="2833"/>
                  </a:cubicBezTo>
                  <a:lnTo>
                    <a:pt x="1091" y="2829"/>
                  </a:lnTo>
                  <a:cubicBezTo>
                    <a:pt x="1074" y="2776"/>
                    <a:pt x="1059" y="2724"/>
                    <a:pt x="1049" y="2667"/>
                  </a:cubicBezTo>
                  <a:lnTo>
                    <a:pt x="1049" y="2657"/>
                  </a:lnTo>
                  <a:cubicBezTo>
                    <a:pt x="1045" y="2632"/>
                    <a:pt x="1042" y="2611"/>
                    <a:pt x="1038" y="2590"/>
                  </a:cubicBezTo>
                  <a:cubicBezTo>
                    <a:pt x="1038" y="2583"/>
                    <a:pt x="1038" y="2576"/>
                    <a:pt x="1035" y="2569"/>
                  </a:cubicBezTo>
                  <a:cubicBezTo>
                    <a:pt x="1031" y="2548"/>
                    <a:pt x="1031" y="2530"/>
                    <a:pt x="1031" y="2509"/>
                  </a:cubicBezTo>
                  <a:lnTo>
                    <a:pt x="1031" y="2488"/>
                  </a:lnTo>
                  <a:cubicBezTo>
                    <a:pt x="1031" y="2460"/>
                    <a:pt x="1028" y="2435"/>
                    <a:pt x="1028" y="2410"/>
                  </a:cubicBezTo>
                  <a:lnTo>
                    <a:pt x="1028" y="2407"/>
                  </a:lnTo>
                  <a:cubicBezTo>
                    <a:pt x="1028" y="1636"/>
                    <a:pt x="1651" y="1014"/>
                    <a:pt x="2421" y="1014"/>
                  </a:cubicBezTo>
                  <a:close/>
                  <a:moveTo>
                    <a:pt x="2150" y="0"/>
                  </a:moveTo>
                  <a:lnTo>
                    <a:pt x="2150" y="313"/>
                  </a:lnTo>
                  <a:cubicBezTo>
                    <a:pt x="2150" y="419"/>
                    <a:pt x="2080" y="510"/>
                    <a:pt x="1978" y="532"/>
                  </a:cubicBezTo>
                  <a:cubicBezTo>
                    <a:pt x="1767" y="581"/>
                    <a:pt x="1566" y="662"/>
                    <a:pt x="1383" y="778"/>
                  </a:cubicBezTo>
                  <a:cubicBezTo>
                    <a:pt x="1347" y="801"/>
                    <a:pt x="1306" y="812"/>
                    <a:pt x="1265" y="812"/>
                  </a:cubicBezTo>
                  <a:cubicBezTo>
                    <a:pt x="1207" y="812"/>
                    <a:pt x="1149" y="790"/>
                    <a:pt x="1105" y="746"/>
                  </a:cubicBezTo>
                  <a:lnTo>
                    <a:pt x="887" y="528"/>
                  </a:lnTo>
                  <a:lnTo>
                    <a:pt x="525" y="890"/>
                  </a:lnTo>
                  <a:lnTo>
                    <a:pt x="743" y="1109"/>
                  </a:lnTo>
                  <a:cubicBezTo>
                    <a:pt x="817" y="1182"/>
                    <a:pt x="831" y="1299"/>
                    <a:pt x="774" y="1387"/>
                  </a:cubicBezTo>
                  <a:cubicBezTo>
                    <a:pt x="658" y="1569"/>
                    <a:pt x="577" y="1770"/>
                    <a:pt x="528" y="1981"/>
                  </a:cubicBezTo>
                  <a:cubicBezTo>
                    <a:pt x="507" y="2083"/>
                    <a:pt x="416" y="2154"/>
                    <a:pt x="314" y="2154"/>
                  </a:cubicBezTo>
                  <a:lnTo>
                    <a:pt x="0" y="2154"/>
                  </a:lnTo>
                  <a:lnTo>
                    <a:pt x="0" y="2667"/>
                  </a:lnTo>
                  <a:lnTo>
                    <a:pt x="314" y="2667"/>
                  </a:lnTo>
                  <a:cubicBezTo>
                    <a:pt x="416" y="2667"/>
                    <a:pt x="507" y="2738"/>
                    <a:pt x="528" y="2840"/>
                  </a:cubicBezTo>
                  <a:cubicBezTo>
                    <a:pt x="577" y="3051"/>
                    <a:pt x="658" y="3251"/>
                    <a:pt x="774" y="3434"/>
                  </a:cubicBezTo>
                  <a:cubicBezTo>
                    <a:pt x="831" y="3522"/>
                    <a:pt x="817" y="3635"/>
                    <a:pt x="746" y="3709"/>
                  </a:cubicBezTo>
                  <a:lnTo>
                    <a:pt x="525" y="3930"/>
                  </a:lnTo>
                  <a:lnTo>
                    <a:pt x="887" y="4293"/>
                  </a:lnTo>
                  <a:lnTo>
                    <a:pt x="1109" y="4071"/>
                  </a:lnTo>
                  <a:cubicBezTo>
                    <a:pt x="1150" y="4030"/>
                    <a:pt x="1206" y="4008"/>
                    <a:pt x="1264" y="4008"/>
                  </a:cubicBezTo>
                  <a:cubicBezTo>
                    <a:pt x="1305" y="4008"/>
                    <a:pt x="1346" y="4019"/>
                    <a:pt x="1383" y="4043"/>
                  </a:cubicBezTo>
                  <a:cubicBezTo>
                    <a:pt x="1566" y="4156"/>
                    <a:pt x="1767" y="4240"/>
                    <a:pt x="1978" y="4289"/>
                  </a:cubicBezTo>
                  <a:cubicBezTo>
                    <a:pt x="2080" y="4310"/>
                    <a:pt x="2150" y="4402"/>
                    <a:pt x="2150" y="4504"/>
                  </a:cubicBezTo>
                  <a:lnTo>
                    <a:pt x="2150" y="4817"/>
                  </a:lnTo>
                  <a:lnTo>
                    <a:pt x="2664" y="4817"/>
                  </a:lnTo>
                  <a:lnTo>
                    <a:pt x="2664" y="4504"/>
                  </a:lnTo>
                  <a:cubicBezTo>
                    <a:pt x="2664" y="4402"/>
                    <a:pt x="2734" y="4310"/>
                    <a:pt x="2836" y="4289"/>
                  </a:cubicBezTo>
                  <a:cubicBezTo>
                    <a:pt x="3047" y="4240"/>
                    <a:pt x="3248" y="4156"/>
                    <a:pt x="3431" y="4043"/>
                  </a:cubicBezTo>
                  <a:cubicBezTo>
                    <a:pt x="3468" y="4019"/>
                    <a:pt x="3509" y="4008"/>
                    <a:pt x="3549" y="4008"/>
                  </a:cubicBezTo>
                  <a:cubicBezTo>
                    <a:pt x="3606" y="4008"/>
                    <a:pt x="3662" y="4030"/>
                    <a:pt x="3705" y="4071"/>
                  </a:cubicBezTo>
                  <a:lnTo>
                    <a:pt x="3927" y="4293"/>
                  </a:lnTo>
                  <a:lnTo>
                    <a:pt x="4289" y="3930"/>
                  </a:lnTo>
                  <a:lnTo>
                    <a:pt x="4068" y="3709"/>
                  </a:lnTo>
                  <a:cubicBezTo>
                    <a:pt x="3997" y="3635"/>
                    <a:pt x="3983" y="3522"/>
                    <a:pt x="4040" y="3434"/>
                  </a:cubicBezTo>
                  <a:cubicBezTo>
                    <a:pt x="4152" y="3251"/>
                    <a:pt x="4237" y="3051"/>
                    <a:pt x="4286" y="2840"/>
                  </a:cubicBezTo>
                  <a:cubicBezTo>
                    <a:pt x="4307" y="2738"/>
                    <a:pt x="4398" y="2667"/>
                    <a:pt x="4501" y="2667"/>
                  </a:cubicBezTo>
                  <a:lnTo>
                    <a:pt x="4814" y="2667"/>
                  </a:lnTo>
                  <a:lnTo>
                    <a:pt x="4814" y="2154"/>
                  </a:lnTo>
                  <a:lnTo>
                    <a:pt x="4501" y="2154"/>
                  </a:lnTo>
                  <a:cubicBezTo>
                    <a:pt x="4398" y="2154"/>
                    <a:pt x="4307" y="2083"/>
                    <a:pt x="4286" y="1981"/>
                  </a:cubicBezTo>
                  <a:cubicBezTo>
                    <a:pt x="4237" y="1770"/>
                    <a:pt x="4152" y="1569"/>
                    <a:pt x="4040" y="1387"/>
                  </a:cubicBezTo>
                  <a:cubicBezTo>
                    <a:pt x="3983" y="1299"/>
                    <a:pt x="3994" y="1182"/>
                    <a:pt x="4068" y="1109"/>
                  </a:cubicBezTo>
                  <a:lnTo>
                    <a:pt x="4289" y="890"/>
                  </a:lnTo>
                  <a:lnTo>
                    <a:pt x="3927" y="528"/>
                  </a:lnTo>
                  <a:lnTo>
                    <a:pt x="3705" y="746"/>
                  </a:lnTo>
                  <a:cubicBezTo>
                    <a:pt x="3662" y="790"/>
                    <a:pt x="3605" y="812"/>
                    <a:pt x="3548" y="812"/>
                  </a:cubicBezTo>
                  <a:cubicBezTo>
                    <a:pt x="3508" y="812"/>
                    <a:pt x="3467" y="801"/>
                    <a:pt x="3431" y="778"/>
                  </a:cubicBezTo>
                  <a:cubicBezTo>
                    <a:pt x="3248" y="662"/>
                    <a:pt x="3047" y="581"/>
                    <a:pt x="2836" y="532"/>
                  </a:cubicBezTo>
                  <a:cubicBezTo>
                    <a:pt x="2734" y="507"/>
                    <a:pt x="2664" y="419"/>
                    <a:pt x="2664" y="313"/>
                  </a:cubicBezTo>
                  <a:lnTo>
                    <a:pt x="2664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1" name="Google Shape;13791;p33"/>
            <p:cNvSpPr/>
            <p:nvPr/>
          </p:nvSpPr>
          <p:spPr>
            <a:xfrm>
              <a:off x="5597041" y="2013989"/>
              <a:ext cx="366884" cy="286563"/>
            </a:xfrm>
            <a:custGeom>
              <a:rect b="b" l="l" r="r" t="t"/>
              <a:pathLst>
                <a:path extrusionOk="0" h="11010" w="14096">
                  <a:moveTo>
                    <a:pt x="13649" y="443"/>
                  </a:moveTo>
                  <a:lnTo>
                    <a:pt x="13649" y="894"/>
                  </a:lnTo>
                  <a:lnTo>
                    <a:pt x="12016" y="894"/>
                  </a:lnTo>
                  <a:cubicBezTo>
                    <a:pt x="11721" y="894"/>
                    <a:pt x="11721" y="1341"/>
                    <a:pt x="12016" y="1341"/>
                  </a:cubicBezTo>
                  <a:lnTo>
                    <a:pt x="13283" y="1341"/>
                  </a:lnTo>
                  <a:lnTo>
                    <a:pt x="13283" y="7896"/>
                  </a:lnTo>
                  <a:lnTo>
                    <a:pt x="5708" y="7896"/>
                  </a:lnTo>
                  <a:lnTo>
                    <a:pt x="5708" y="7681"/>
                  </a:lnTo>
                  <a:cubicBezTo>
                    <a:pt x="5708" y="7558"/>
                    <a:pt x="5605" y="7459"/>
                    <a:pt x="5482" y="7459"/>
                  </a:cubicBezTo>
                  <a:lnTo>
                    <a:pt x="5120" y="7459"/>
                  </a:lnTo>
                  <a:cubicBezTo>
                    <a:pt x="5074" y="7318"/>
                    <a:pt x="5018" y="7181"/>
                    <a:pt x="4951" y="7055"/>
                  </a:cubicBezTo>
                  <a:lnTo>
                    <a:pt x="5208" y="6794"/>
                  </a:lnTo>
                  <a:cubicBezTo>
                    <a:pt x="5296" y="6706"/>
                    <a:pt x="5296" y="6566"/>
                    <a:pt x="5208" y="6481"/>
                  </a:cubicBezTo>
                  <a:lnTo>
                    <a:pt x="4532" y="5806"/>
                  </a:lnTo>
                  <a:cubicBezTo>
                    <a:pt x="4488" y="5762"/>
                    <a:pt x="4431" y="5740"/>
                    <a:pt x="4374" y="5740"/>
                  </a:cubicBezTo>
                  <a:cubicBezTo>
                    <a:pt x="4318" y="5740"/>
                    <a:pt x="4261" y="5762"/>
                    <a:pt x="4219" y="5806"/>
                  </a:cubicBezTo>
                  <a:lnTo>
                    <a:pt x="3959" y="6062"/>
                  </a:lnTo>
                  <a:cubicBezTo>
                    <a:pt x="3829" y="5992"/>
                    <a:pt x="3695" y="5936"/>
                    <a:pt x="3554" y="5894"/>
                  </a:cubicBezTo>
                  <a:lnTo>
                    <a:pt x="3554" y="5528"/>
                  </a:lnTo>
                  <a:cubicBezTo>
                    <a:pt x="3554" y="5404"/>
                    <a:pt x="3456" y="5306"/>
                    <a:pt x="3333" y="5306"/>
                  </a:cubicBezTo>
                  <a:lnTo>
                    <a:pt x="2784" y="5306"/>
                  </a:lnTo>
                  <a:lnTo>
                    <a:pt x="2784" y="1341"/>
                  </a:lnTo>
                  <a:lnTo>
                    <a:pt x="11246" y="1341"/>
                  </a:lnTo>
                  <a:cubicBezTo>
                    <a:pt x="11369" y="1341"/>
                    <a:pt x="11467" y="1239"/>
                    <a:pt x="11467" y="1115"/>
                  </a:cubicBezTo>
                  <a:cubicBezTo>
                    <a:pt x="11467" y="992"/>
                    <a:pt x="11369" y="894"/>
                    <a:pt x="11246" y="894"/>
                  </a:cubicBezTo>
                  <a:lnTo>
                    <a:pt x="2418" y="894"/>
                  </a:lnTo>
                  <a:lnTo>
                    <a:pt x="2418" y="443"/>
                  </a:lnTo>
                  <a:close/>
                  <a:moveTo>
                    <a:pt x="13645" y="8339"/>
                  </a:moveTo>
                  <a:lnTo>
                    <a:pt x="13645" y="8789"/>
                  </a:lnTo>
                  <a:lnTo>
                    <a:pt x="5644" y="8789"/>
                  </a:lnTo>
                  <a:cubicBezTo>
                    <a:pt x="5683" y="8747"/>
                    <a:pt x="5704" y="8694"/>
                    <a:pt x="5704" y="8638"/>
                  </a:cubicBezTo>
                  <a:lnTo>
                    <a:pt x="5704" y="8381"/>
                  </a:lnTo>
                  <a:lnTo>
                    <a:pt x="13504" y="8381"/>
                  </a:lnTo>
                  <a:cubicBezTo>
                    <a:pt x="13550" y="8381"/>
                    <a:pt x="13592" y="8367"/>
                    <a:pt x="13631" y="8339"/>
                  </a:cubicBezTo>
                  <a:close/>
                  <a:moveTo>
                    <a:pt x="3111" y="5749"/>
                  </a:moveTo>
                  <a:lnTo>
                    <a:pt x="3111" y="6062"/>
                  </a:lnTo>
                  <a:cubicBezTo>
                    <a:pt x="3111" y="6168"/>
                    <a:pt x="3185" y="6259"/>
                    <a:pt x="3283" y="6281"/>
                  </a:cubicBezTo>
                  <a:cubicBezTo>
                    <a:pt x="3494" y="6330"/>
                    <a:pt x="3698" y="6411"/>
                    <a:pt x="3881" y="6527"/>
                  </a:cubicBezTo>
                  <a:cubicBezTo>
                    <a:pt x="3916" y="6550"/>
                    <a:pt x="3957" y="6561"/>
                    <a:pt x="3997" y="6561"/>
                  </a:cubicBezTo>
                  <a:cubicBezTo>
                    <a:pt x="4055" y="6561"/>
                    <a:pt x="4112" y="6539"/>
                    <a:pt x="4156" y="6495"/>
                  </a:cubicBezTo>
                  <a:lnTo>
                    <a:pt x="4374" y="6277"/>
                  </a:lnTo>
                  <a:lnTo>
                    <a:pt x="4736" y="6639"/>
                  </a:lnTo>
                  <a:lnTo>
                    <a:pt x="4518" y="6858"/>
                  </a:lnTo>
                  <a:cubicBezTo>
                    <a:pt x="4444" y="6931"/>
                    <a:pt x="4430" y="7048"/>
                    <a:pt x="4487" y="7136"/>
                  </a:cubicBezTo>
                  <a:cubicBezTo>
                    <a:pt x="4603" y="7318"/>
                    <a:pt x="4687" y="7519"/>
                    <a:pt x="4733" y="7730"/>
                  </a:cubicBezTo>
                  <a:cubicBezTo>
                    <a:pt x="4758" y="7832"/>
                    <a:pt x="4845" y="7903"/>
                    <a:pt x="4951" y="7903"/>
                  </a:cubicBezTo>
                  <a:lnTo>
                    <a:pt x="5264" y="7903"/>
                  </a:lnTo>
                  <a:lnTo>
                    <a:pt x="5264" y="8416"/>
                  </a:lnTo>
                  <a:lnTo>
                    <a:pt x="4951" y="8416"/>
                  </a:lnTo>
                  <a:cubicBezTo>
                    <a:pt x="4845" y="8416"/>
                    <a:pt x="4758" y="8487"/>
                    <a:pt x="4733" y="8589"/>
                  </a:cubicBezTo>
                  <a:cubicBezTo>
                    <a:pt x="4687" y="8800"/>
                    <a:pt x="4603" y="9000"/>
                    <a:pt x="4487" y="9183"/>
                  </a:cubicBezTo>
                  <a:cubicBezTo>
                    <a:pt x="4430" y="9271"/>
                    <a:pt x="4444" y="9384"/>
                    <a:pt x="4518" y="9458"/>
                  </a:cubicBezTo>
                  <a:lnTo>
                    <a:pt x="4736" y="9679"/>
                  </a:lnTo>
                  <a:lnTo>
                    <a:pt x="4374" y="10042"/>
                  </a:lnTo>
                  <a:lnTo>
                    <a:pt x="4156" y="9824"/>
                  </a:lnTo>
                  <a:cubicBezTo>
                    <a:pt x="4112" y="9780"/>
                    <a:pt x="4055" y="9757"/>
                    <a:pt x="3997" y="9757"/>
                  </a:cubicBezTo>
                  <a:cubicBezTo>
                    <a:pt x="3957" y="9757"/>
                    <a:pt x="3916" y="9769"/>
                    <a:pt x="3881" y="9792"/>
                  </a:cubicBezTo>
                  <a:cubicBezTo>
                    <a:pt x="3698" y="9908"/>
                    <a:pt x="3494" y="9989"/>
                    <a:pt x="3283" y="10038"/>
                  </a:cubicBezTo>
                  <a:cubicBezTo>
                    <a:pt x="3185" y="10063"/>
                    <a:pt x="3111" y="10151"/>
                    <a:pt x="3111" y="10256"/>
                  </a:cubicBezTo>
                  <a:lnTo>
                    <a:pt x="3111" y="10570"/>
                  </a:lnTo>
                  <a:lnTo>
                    <a:pt x="2601" y="10570"/>
                  </a:lnTo>
                  <a:lnTo>
                    <a:pt x="2601" y="10256"/>
                  </a:lnTo>
                  <a:cubicBezTo>
                    <a:pt x="2601" y="10151"/>
                    <a:pt x="2527" y="10063"/>
                    <a:pt x="2425" y="10038"/>
                  </a:cubicBezTo>
                  <a:cubicBezTo>
                    <a:pt x="2214" y="9989"/>
                    <a:pt x="2013" y="9908"/>
                    <a:pt x="1830" y="9792"/>
                  </a:cubicBezTo>
                  <a:cubicBezTo>
                    <a:pt x="1794" y="9769"/>
                    <a:pt x="1753" y="9757"/>
                    <a:pt x="1713" y="9757"/>
                  </a:cubicBezTo>
                  <a:cubicBezTo>
                    <a:pt x="1656" y="9757"/>
                    <a:pt x="1599" y="9780"/>
                    <a:pt x="1556" y="9824"/>
                  </a:cubicBezTo>
                  <a:lnTo>
                    <a:pt x="1338" y="10042"/>
                  </a:lnTo>
                  <a:lnTo>
                    <a:pt x="975" y="9679"/>
                  </a:lnTo>
                  <a:lnTo>
                    <a:pt x="1193" y="9461"/>
                  </a:lnTo>
                  <a:cubicBezTo>
                    <a:pt x="1267" y="9387"/>
                    <a:pt x="1278" y="9271"/>
                    <a:pt x="1225" y="9183"/>
                  </a:cubicBezTo>
                  <a:cubicBezTo>
                    <a:pt x="1109" y="9000"/>
                    <a:pt x="1024" y="8800"/>
                    <a:pt x="979" y="8589"/>
                  </a:cubicBezTo>
                  <a:cubicBezTo>
                    <a:pt x="954" y="8490"/>
                    <a:pt x="866" y="8416"/>
                    <a:pt x="761" y="8416"/>
                  </a:cubicBezTo>
                  <a:lnTo>
                    <a:pt x="447" y="8416"/>
                  </a:lnTo>
                  <a:lnTo>
                    <a:pt x="447" y="7903"/>
                  </a:lnTo>
                  <a:lnTo>
                    <a:pt x="761" y="7903"/>
                  </a:lnTo>
                  <a:cubicBezTo>
                    <a:pt x="863" y="7903"/>
                    <a:pt x="954" y="7832"/>
                    <a:pt x="975" y="7730"/>
                  </a:cubicBezTo>
                  <a:cubicBezTo>
                    <a:pt x="1024" y="7519"/>
                    <a:pt x="1105" y="7318"/>
                    <a:pt x="1221" y="7136"/>
                  </a:cubicBezTo>
                  <a:cubicBezTo>
                    <a:pt x="1278" y="7048"/>
                    <a:pt x="1267" y="6931"/>
                    <a:pt x="1193" y="6861"/>
                  </a:cubicBezTo>
                  <a:lnTo>
                    <a:pt x="975" y="6639"/>
                  </a:lnTo>
                  <a:lnTo>
                    <a:pt x="1338" y="6277"/>
                  </a:lnTo>
                  <a:lnTo>
                    <a:pt x="1556" y="6499"/>
                  </a:lnTo>
                  <a:cubicBezTo>
                    <a:pt x="1599" y="6540"/>
                    <a:pt x="1655" y="6562"/>
                    <a:pt x="1712" y="6562"/>
                  </a:cubicBezTo>
                  <a:cubicBezTo>
                    <a:pt x="1752" y="6562"/>
                    <a:pt x="1793" y="6550"/>
                    <a:pt x="1830" y="6527"/>
                  </a:cubicBezTo>
                  <a:cubicBezTo>
                    <a:pt x="2013" y="6411"/>
                    <a:pt x="2214" y="6330"/>
                    <a:pt x="2425" y="6281"/>
                  </a:cubicBezTo>
                  <a:cubicBezTo>
                    <a:pt x="2527" y="6259"/>
                    <a:pt x="2601" y="6168"/>
                    <a:pt x="2601" y="6066"/>
                  </a:cubicBezTo>
                  <a:lnTo>
                    <a:pt x="2601" y="5749"/>
                  </a:lnTo>
                  <a:close/>
                  <a:moveTo>
                    <a:pt x="2193" y="0"/>
                  </a:moveTo>
                  <a:cubicBezTo>
                    <a:pt x="2069" y="0"/>
                    <a:pt x="1971" y="99"/>
                    <a:pt x="1971" y="222"/>
                  </a:cubicBezTo>
                  <a:lnTo>
                    <a:pt x="1971" y="1115"/>
                  </a:lnTo>
                  <a:cubicBezTo>
                    <a:pt x="1971" y="1239"/>
                    <a:pt x="2069" y="1337"/>
                    <a:pt x="2193" y="1337"/>
                  </a:cubicBezTo>
                  <a:lnTo>
                    <a:pt x="2337" y="1337"/>
                  </a:lnTo>
                  <a:lnTo>
                    <a:pt x="2337" y="5309"/>
                  </a:lnTo>
                  <a:cubicBezTo>
                    <a:pt x="2231" y="5327"/>
                    <a:pt x="2150" y="5422"/>
                    <a:pt x="2150" y="5531"/>
                  </a:cubicBezTo>
                  <a:lnTo>
                    <a:pt x="2150" y="5894"/>
                  </a:lnTo>
                  <a:cubicBezTo>
                    <a:pt x="2013" y="5936"/>
                    <a:pt x="1876" y="5992"/>
                    <a:pt x="1746" y="6059"/>
                  </a:cubicBezTo>
                  <a:lnTo>
                    <a:pt x="1489" y="5802"/>
                  </a:lnTo>
                  <a:cubicBezTo>
                    <a:pt x="1445" y="5758"/>
                    <a:pt x="1388" y="5736"/>
                    <a:pt x="1331" y="5736"/>
                  </a:cubicBezTo>
                  <a:cubicBezTo>
                    <a:pt x="1274" y="5736"/>
                    <a:pt x="1218" y="5758"/>
                    <a:pt x="1176" y="5802"/>
                  </a:cubicBezTo>
                  <a:lnTo>
                    <a:pt x="497" y="6478"/>
                  </a:lnTo>
                  <a:cubicBezTo>
                    <a:pt x="409" y="6566"/>
                    <a:pt x="409" y="6706"/>
                    <a:pt x="497" y="6794"/>
                  </a:cubicBezTo>
                  <a:lnTo>
                    <a:pt x="757" y="7051"/>
                  </a:lnTo>
                  <a:cubicBezTo>
                    <a:pt x="687" y="7181"/>
                    <a:pt x="630" y="7315"/>
                    <a:pt x="588" y="7456"/>
                  </a:cubicBezTo>
                  <a:lnTo>
                    <a:pt x="222" y="7456"/>
                  </a:lnTo>
                  <a:cubicBezTo>
                    <a:pt x="99" y="7456"/>
                    <a:pt x="1" y="7554"/>
                    <a:pt x="1" y="7677"/>
                  </a:cubicBezTo>
                  <a:lnTo>
                    <a:pt x="1" y="8634"/>
                  </a:lnTo>
                  <a:cubicBezTo>
                    <a:pt x="1" y="8758"/>
                    <a:pt x="99" y="8860"/>
                    <a:pt x="222" y="8860"/>
                  </a:cubicBezTo>
                  <a:lnTo>
                    <a:pt x="588" y="8860"/>
                  </a:lnTo>
                  <a:cubicBezTo>
                    <a:pt x="630" y="8997"/>
                    <a:pt x="687" y="9134"/>
                    <a:pt x="757" y="9264"/>
                  </a:cubicBezTo>
                  <a:lnTo>
                    <a:pt x="497" y="9521"/>
                  </a:lnTo>
                  <a:cubicBezTo>
                    <a:pt x="412" y="9609"/>
                    <a:pt x="412" y="9750"/>
                    <a:pt x="497" y="9838"/>
                  </a:cubicBezTo>
                  <a:lnTo>
                    <a:pt x="1176" y="10513"/>
                  </a:lnTo>
                  <a:cubicBezTo>
                    <a:pt x="1218" y="10557"/>
                    <a:pt x="1274" y="10579"/>
                    <a:pt x="1331" y="10579"/>
                  </a:cubicBezTo>
                  <a:cubicBezTo>
                    <a:pt x="1388" y="10579"/>
                    <a:pt x="1445" y="10557"/>
                    <a:pt x="1489" y="10513"/>
                  </a:cubicBezTo>
                  <a:lnTo>
                    <a:pt x="1749" y="10256"/>
                  </a:lnTo>
                  <a:cubicBezTo>
                    <a:pt x="1876" y="10323"/>
                    <a:pt x="2013" y="10380"/>
                    <a:pt x="2154" y="10422"/>
                  </a:cubicBezTo>
                  <a:lnTo>
                    <a:pt x="2154" y="10788"/>
                  </a:lnTo>
                  <a:cubicBezTo>
                    <a:pt x="2154" y="10911"/>
                    <a:pt x="2252" y="11009"/>
                    <a:pt x="2376" y="11009"/>
                  </a:cubicBezTo>
                  <a:lnTo>
                    <a:pt x="3333" y="11009"/>
                  </a:lnTo>
                  <a:cubicBezTo>
                    <a:pt x="3456" y="11009"/>
                    <a:pt x="3554" y="10911"/>
                    <a:pt x="3554" y="10788"/>
                  </a:cubicBezTo>
                  <a:lnTo>
                    <a:pt x="3554" y="10422"/>
                  </a:lnTo>
                  <a:cubicBezTo>
                    <a:pt x="3695" y="10380"/>
                    <a:pt x="3829" y="10323"/>
                    <a:pt x="3959" y="10256"/>
                  </a:cubicBezTo>
                  <a:lnTo>
                    <a:pt x="4219" y="10513"/>
                  </a:lnTo>
                  <a:cubicBezTo>
                    <a:pt x="4261" y="10557"/>
                    <a:pt x="4318" y="10579"/>
                    <a:pt x="4374" y="10579"/>
                  </a:cubicBezTo>
                  <a:cubicBezTo>
                    <a:pt x="4431" y="10579"/>
                    <a:pt x="4488" y="10557"/>
                    <a:pt x="4532" y="10513"/>
                  </a:cubicBezTo>
                  <a:lnTo>
                    <a:pt x="5208" y="9838"/>
                  </a:lnTo>
                  <a:cubicBezTo>
                    <a:pt x="5296" y="9750"/>
                    <a:pt x="5296" y="9609"/>
                    <a:pt x="5208" y="9521"/>
                  </a:cubicBezTo>
                  <a:lnTo>
                    <a:pt x="4951" y="9264"/>
                  </a:lnTo>
                  <a:cubicBezTo>
                    <a:pt x="4955" y="9254"/>
                    <a:pt x="4962" y="9243"/>
                    <a:pt x="4965" y="9233"/>
                  </a:cubicBezTo>
                  <a:lnTo>
                    <a:pt x="13870" y="9233"/>
                  </a:lnTo>
                  <a:cubicBezTo>
                    <a:pt x="13994" y="9233"/>
                    <a:pt x="14092" y="9134"/>
                    <a:pt x="14092" y="9011"/>
                  </a:cubicBezTo>
                  <a:lnTo>
                    <a:pt x="14092" y="8117"/>
                  </a:lnTo>
                  <a:cubicBezTo>
                    <a:pt x="14092" y="7994"/>
                    <a:pt x="13994" y="7896"/>
                    <a:pt x="13870" y="7896"/>
                  </a:cubicBezTo>
                  <a:lnTo>
                    <a:pt x="13730" y="7896"/>
                  </a:lnTo>
                  <a:lnTo>
                    <a:pt x="13730" y="1341"/>
                  </a:lnTo>
                  <a:lnTo>
                    <a:pt x="13870" y="1341"/>
                  </a:lnTo>
                  <a:cubicBezTo>
                    <a:pt x="13994" y="1341"/>
                    <a:pt x="14096" y="1239"/>
                    <a:pt x="14096" y="1115"/>
                  </a:cubicBezTo>
                  <a:lnTo>
                    <a:pt x="14096" y="222"/>
                  </a:lnTo>
                  <a:cubicBezTo>
                    <a:pt x="14096" y="99"/>
                    <a:pt x="13994" y="0"/>
                    <a:pt x="1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2" name="Google Shape;13792;p33"/>
            <p:cNvSpPr/>
            <p:nvPr/>
          </p:nvSpPr>
          <p:spPr>
            <a:xfrm>
              <a:off x="5761977" y="2129915"/>
              <a:ext cx="34903" cy="73736"/>
            </a:xfrm>
            <a:custGeom>
              <a:rect b="b" l="l" r="r" t="t"/>
              <a:pathLst>
                <a:path extrusionOk="0" h="2833" w="1341">
                  <a:moveTo>
                    <a:pt x="898" y="444"/>
                  </a:moveTo>
                  <a:lnTo>
                    <a:pt x="898" y="2386"/>
                  </a:lnTo>
                  <a:lnTo>
                    <a:pt x="447" y="2386"/>
                  </a:lnTo>
                  <a:lnTo>
                    <a:pt x="447" y="444"/>
                  </a:lnTo>
                  <a:close/>
                  <a:moveTo>
                    <a:pt x="226" y="0"/>
                  </a:moveTo>
                  <a:cubicBezTo>
                    <a:pt x="102" y="0"/>
                    <a:pt x="0" y="99"/>
                    <a:pt x="0" y="222"/>
                  </a:cubicBezTo>
                  <a:lnTo>
                    <a:pt x="0" y="2608"/>
                  </a:lnTo>
                  <a:cubicBezTo>
                    <a:pt x="0" y="2731"/>
                    <a:pt x="102" y="2833"/>
                    <a:pt x="226" y="2833"/>
                  </a:cubicBezTo>
                  <a:lnTo>
                    <a:pt x="1119" y="2833"/>
                  </a:lnTo>
                  <a:cubicBezTo>
                    <a:pt x="1242" y="2833"/>
                    <a:pt x="1341" y="2731"/>
                    <a:pt x="1341" y="2608"/>
                  </a:cubicBezTo>
                  <a:lnTo>
                    <a:pt x="1341" y="222"/>
                  </a:lnTo>
                  <a:cubicBezTo>
                    <a:pt x="1341" y="99"/>
                    <a:pt x="1242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3" name="Google Shape;13793;p33"/>
            <p:cNvSpPr/>
            <p:nvPr/>
          </p:nvSpPr>
          <p:spPr>
            <a:xfrm>
              <a:off x="5803648" y="2101701"/>
              <a:ext cx="34903" cy="101950"/>
            </a:xfrm>
            <a:custGeom>
              <a:rect b="b" l="l" r="r" t="t"/>
              <a:pathLst>
                <a:path extrusionOk="0" h="3917" w="1341">
                  <a:moveTo>
                    <a:pt x="894" y="444"/>
                  </a:moveTo>
                  <a:lnTo>
                    <a:pt x="894" y="3470"/>
                  </a:lnTo>
                  <a:lnTo>
                    <a:pt x="444" y="3470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9" y="1"/>
                    <a:pt x="0" y="99"/>
                    <a:pt x="0" y="222"/>
                  </a:cubicBezTo>
                  <a:lnTo>
                    <a:pt x="0" y="3692"/>
                  </a:lnTo>
                  <a:cubicBezTo>
                    <a:pt x="0" y="3815"/>
                    <a:pt x="99" y="3917"/>
                    <a:pt x="222" y="3917"/>
                  </a:cubicBezTo>
                  <a:lnTo>
                    <a:pt x="1116" y="3917"/>
                  </a:lnTo>
                  <a:cubicBezTo>
                    <a:pt x="1239" y="3917"/>
                    <a:pt x="1341" y="3815"/>
                    <a:pt x="1341" y="3692"/>
                  </a:cubicBezTo>
                  <a:lnTo>
                    <a:pt x="1341" y="222"/>
                  </a:lnTo>
                  <a:cubicBezTo>
                    <a:pt x="1341" y="99"/>
                    <a:pt x="1239" y="1"/>
                    <a:pt x="11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4" name="Google Shape;13794;p33"/>
            <p:cNvSpPr/>
            <p:nvPr/>
          </p:nvSpPr>
          <p:spPr>
            <a:xfrm>
              <a:off x="5845213" y="2116355"/>
              <a:ext cx="34929" cy="87296"/>
            </a:xfrm>
            <a:custGeom>
              <a:rect b="b" l="l" r="r" t="t"/>
              <a:pathLst>
                <a:path extrusionOk="0" h="3354" w="1342">
                  <a:moveTo>
                    <a:pt x="898" y="444"/>
                  </a:moveTo>
                  <a:lnTo>
                    <a:pt x="898" y="2907"/>
                  </a:lnTo>
                  <a:lnTo>
                    <a:pt x="447" y="2907"/>
                  </a:lnTo>
                  <a:lnTo>
                    <a:pt x="447" y="444"/>
                  </a:lnTo>
                  <a:close/>
                  <a:moveTo>
                    <a:pt x="226" y="1"/>
                  </a:moveTo>
                  <a:cubicBezTo>
                    <a:pt x="103" y="1"/>
                    <a:pt x="1" y="103"/>
                    <a:pt x="1" y="222"/>
                  </a:cubicBezTo>
                  <a:lnTo>
                    <a:pt x="1" y="3132"/>
                  </a:lnTo>
                  <a:cubicBezTo>
                    <a:pt x="1" y="3252"/>
                    <a:pt x="103" y="3354"/>
                    <a:pt x="226" y="3354"/>
                  </a:cubicBezTo>
                  <a:lnTo>
                    <a:pt x="1119" y="3354"/>
                  </a:lnTo>
                  <a:cubicBezTo>
                    <a:pt x="1243" y="3354"/>
                    <a:pt x="1341" y="3252"/>
                    <a:pt x="1341" y="3132"/>
                  </a:cubicBezTo>
                  <a:lnTo>
                    <a:pt x="1341" y="222"/>
                  </a:lnTo>
                  <a:cubicBezTo>
                    <a:pt x="1341" y="103"/>
                    <a:pt x="1243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5" name="Google Shape;13795;p33"/>
            <p:cNvSpPr/>
            <p:nvPr/>
          </p:nvSpPr>
          <p:spPr>
            <a:xfrm>
              <a:off x="5886883" y="2068464"/>
              <a:ext cx="34929" cy="135187"/>
            </a:xfrm>
            <a:custGeom>
              <a:rect b="b" l="l" r="r" t="t"/>
              <a:pathLst>
                <a:path extrusionOk="0" h="5194" w="1342">
                  <a:moveTo>
                    <a:pt x="894" y="447"/>
                  </a:moveTo>
                  <a:lnTo>
                    <a:pt x="894" y="4747"/>
                  </a:lnTo>
                  <a:lnTo>
                    <a:pt x="444" y="4747"/>
                  </a:lnTo>
                  <a:lnTo>
                    <a:pt x="444" y="447"/>
                  </a:lnTo>
                  <a:close/>
                  <a:moveTo>
                    <a:pt x="222" y="1"/>
                  </a:moveTo>
                  <a:cubicBezTo>
                    <a:pt x="99" y="1"/>
                    <a:pt x="1" y="99"/>
                    <a:pt x="1" y="222"/>
                  </a:cubicBezTo>
                  <a:lnTo>
                    <a:pt x="1" y="4969"/>
                  </a:lnTo>
                  <a:cubicBezTo>
                    <a:pt x="1" y="5092"/>
                    <a:pt x="99" y="5194"/>
                    <a:pt x="222" y="5194"/>
                  </a:cubicBezTo>
                  <a:lnTo>
                    <a:pt x="1116" y="5194"/>
                  </a:lnTo>
                  <a:cubicBezTo>
                    <a:pt x="1239" y="5194"/>
                    <a:pt x="1341" y="5092"/>
                    <a:pt x="1341" y="4969"/>
                  </a:cubicBezTo>
                  <a:lnTo>
                    <a:pt x="1341" y="222"/>
                  </a:lnTo>
                  <a:cubicBezTo>
                    <a:pt x="1341" y="99"/>
                    <a:pt x="1239" y="1"/>
                    <a:pt x="11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6" name="Google Shape;13796;p33"/>
            <p:cNvSpPr/>
            <p:nvPr/>
          </p:nvSpPr>
          <p:spPr>
            <a:xfrm>
              <a:off x="5685873" y="2083040"/>
              <a:ext cx="44429" cy="11634"/>
            </a:xfrm>
            <a:custGeom>
              <a:rect b="b" l="l" r="r" t="t"/>
              <a:pathLst>
                <a:path extrusionOk="0" h="447" w="1707">
                  <a:moveTo>
                    <a:pt x="296" y="0"/>
                  </a:moveTo>
                  <a:cubicBezTo>
                    <a:pt x="0" y="0"/>
                    <a:pt x="0" y="447"/>
                    <a:pt x="296" y="447"/>
                  </a:cubicBezTo>
                  <a:lnTo>
                    <a:pt x="1485" y="447"/>
                  </a:lnTo>
                  <a:cubicBezTo>
                    <a:pt x="1608" y="447"/>
                    <a:pt x="1707" y="345"/>
                    <a:pt x="1707" y="222"/>
                  </a:cubicBezTo>
                  <a:cubicBezTo>
                    <a:pt x="1707" y="99"/>
                    <a:pt x="1608" y="0"/>
                    <a:pt x="14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7" name="Google Shape;13797;p33"/>
            <p:cNvSpPr/>
            <p:nvPr/>
          </p:nvSpPr>
          <p:spPr>
            <a:xfrm>
              <a:off x="5685873" y="2101337"/>
              <a:ext cx="61295" cy="11582"/>
            </a:xfrm>
            <a:custGeom>
              <a:rect b="b" l="l" r="r" t="t"/>
              <a:pathLst>
                <a:path extrusionOk="0" h="445" w="2355">
                  <a:moveTo>
                    <a:pt x="296" y="1"/>
                  </a:moveTo>
                  <a:cubicBezTo>
                    <a:pt x="0" y="1"/>
                    <a:pt x="0" y="444"/>
                    <a:pt x="296" y="444"/>
                  </a:cubicBezTo>
                  <a:lnTo>
                    <a:pt x="2129" y="444"/>
                  </a:lnTo>
                  <a:cubicBezTo>
                    <a:pt x="2252" y="444"/>
                    <a:pt x="2354" y="346"/>
                    <a:pt x="2354" y="222"/>
                  </a:cubicBezTo>
                  <a:cubicBezTo>
                    <a:pt x="2354" y="99"/>
                    <a:pt x="2252" y="1"/>
                    <a:pt x="21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8" name="Google Shape;13798;p33"/>
            <p:cNvSpPr/>
            <p:nvPr/>
          </p:nvSpPr>
          <p:spPr>
            <a:xfrm>
              <a:off x="5685873" y="2119556"/>
              <a:ext cx="61295" cy="11660"/>
            </a:xfrm>
            <a:custGeom>
              <a:rect b="b" l="l" r="r" t="t"/>
              <a:pathLst>
                <a:path extrusionOk="0" h="448" w="2355">
                  <a:moveTo>
                    <a:pt x="296" y="1"/>
                  </a:moveTo>
                  <a:cubicBezTo>
                    <a:pt x="0" y="1"/>
                    <a:pt x="0" y="448"/>
                    <a:pt x="296" y="448"/>
                  </a:cubicBezTo>
                  <a:lnTo>
                    <a:pt x="2129" y="448"/>
                  </a:lnTo>
                  <a:cubicBezTo>
                    <a:pt x="2252" y="448"/>
                    <a:pt x="2354" y="346"/>
                    <a:pt x="2354" y="223"/>
                  </a:cubicBezTo>
                  <a:cubicBezTo>
                    <a:pt x="2354" y="103"/>
                    <a:pt x="2252" y="1"/>
                    <a:pt x="21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9" name="Google Shape;13799;p33"/>
            <p:cNvSpPr/>
            <p:nvPr/>
          </p:nvSpPr>
          <p:spPr>
            <a:xfrm>
              <a:off x="5685873" y="2137880"/>
              <a:ext cx="61295" cy="11556"/>
            </a:xfrm>
            <a:custGeom>
              <a:rect b="b" l="l" r="r" t="t"/>
              <a:pathLst>
                <a:path extrusionOk="0" h="444" w="2355">
                  <a:moveTo>
                    <a:pt x="296" y="1"/>
                  </a:moveTo>
                  <a:cubicBezTo>
                    <a:pt x="0" y="1"/>
                    <a:pt x="0" y="444"/>
                    <a:pt x="296" y="444"/>
                  </a:cubicBezTo>
                  <a:lnTo>
                    <a:pt x="2129" y="444"/>
                  </a:lnTo>
                  <a:cubicBezTo>
                    <a:pt x="2252" y="444"/>
                    <a:pt x="2354" y="345"/>
                    <a:pt x="2354" y="222"/>
                  </a:cubicBezTo>
                  <a:cubicBezTo>
                    <a:pt x="2354" y="99"/>
                    <a:pt x="2252" y="1"/>
                    <a:pt x="21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0" name="Google Shape;13800;p33"/>
            <p:cNvSpPr/>
            <p:nvPr/>
          </p:nvSpPr>
          <p:spPr>
            <a:xfrm>
              <a:off x="5628092" y="2190091"/>
              <a:ext cx="39770" cy="72278"/>
            </a:xfrm>
            <a:custGeom>
              <a:rect b="b" l="l" r="r" t="t"/>
              <a:pathLst>
                <a:path extrusionOk="0" h="2777" w="1528">
                  <a:moveTo>
                    <a:pt x="1503" y="2769"/>
                  </a:moveTo>
                  <a:cubicBezTo>
                    <a:pt x="1501" y="2770"/>
                    <a:pt x="1500" y="2771"/>
                    <a:pt x="1498" y="2771"/>
                  </a:cubicBezTo>
                  <a:lnTo>
                    <a:pt x="1498" y="2771"/>
                  </a:lnTo>
                  <a:lnTo>
                    <a:pt x="1513" y="2769"/>
                  </a:lnTo>
                  <a:close/>
                  <a:moveTo>
                    <a:pt x="1498" y="2771"/>
                  </a:moveTo>
                  <a:lnTo>
                    <a:pt x="1483" y="2774"/>
                  </a:lnTo>
                  <a:lnTo>
                    <a:pt x="1483" y="2774"/>
                  </a:lnTo>
                  <a:cubicBezTo>
                    <a:pt x="1489" y="2773"/>
                    <a:pt x="1494" y="2773"/>
                    <a:pt x="1498" y="2771"/>
                  </a:cubicBezTo>
                  <a:close/>
                  <a:moveTo>
                    <a:pt x="1397" y="0"/>
                  </a:moveTo>
                  <a:cubicBezTo>
                    <a:pt x="627" y="0"/>
                    <a:pt x="0" y="623"/>
                    <a:pt x="0" y="1393"/>
                  </a:cubicBezTo>
                  <a:lnTo>
                    <a:pt x="0" y="1397"/>
                  </a:lnTo>
                  <a:cubicBezTo>
                    <a:pt x="0" y="1422"/>
                    <a:pt x="0" y="1446"/>
                    <a:pt x="4" y="1471"/>
                  </a:cubicBezTo>
                  <a:lnTo>
                    <a:pt x="4" y="1495"/>
                  </a:lnTo>
                  <a:cubicBezTo>
                    <a:pt x="4" y="1513"/>
                    <a:pt x="7" y="1534"/>
                    <a:pt x="7" y="1555"/>
                  </a:cubicBezTo>
                  <a:cubicBezTo>
                    <a:pt x="7" y="1562"/>
                    <a:pt x="7" y="1569"/>
                    <a:pt x="11" y="1576"/>
                  </a:cubicBezTo>
                  <a:cubicBezTo>
                    <a:pt x="14" y="1597"/>
                    <a:pt x="18" y="1619"/>
                    <a:pt x="21" y="1640"/>
                  </a:cubicBezTo>
                  <a:lnTo>
                    <a:pt x="25" y="1654"/>
                  </a:lnTo>
                  <a:cubicBezTo>
                    <a:pt x="32" y="1707"/>
                    <a:pt x="46" y="1759"/>
                    <a:pt x="64" y="1812"/>
                  </a:cubicBezTo>
                  <a:lnTo>
                    <a:pt x="64" y="1819"/>
                  </a:lnTo>
                  <a:cubicBezTo>
                    <a:pt x="71" y="1840"/>
                    <a:pt x="78" y="1865"/>
                    <a:pt x="88" y="1886"/>
                  </a:cubicBezTo>
                  <a:lnTo>
                    <a:pt x="95" y="1907"/>
                  </a:lnTo>
                  <a:cubicBezTo>
                    <a:pt x="99" y="1918"/>
                    <a:pt x="102" y="1925"/>
                    <a:pt x="106" y="1935"/>
                  </a:cubicBezTo>
                  <a:cubicBezTo>
                    <a:pt x="109" y="1946"/>
                    <a:pt x="109" y="1942"/>
                    <a:pt x="113" y="1946"/>
                  </a:cubicBezTo>
                  <a:cubicBezTo>
                    <a:pt x="215" y="2189"/>
                    <a:pt x="387" y="2396"/>
                    <a:pt x="605" y="2544"/>
                  </a:cubicBezTo>
                  <a:lnTo>
                    <a:pt x="609" y="2547"/>
                  </a:lnTo>
                  <a:cubicBezTo>
                    <a:pt x="627" y="2558"/>
                    <a:pt x="644" y="2569"/>
                    <a:pt x="662" y="2579"/>
                  </a:cubicBezTo>
                  <a:lnTo>
                    <a:pt x="676" y="2590"/>
                  </a:lnTo>
                  <a:lnTo>
                    <a:pt x="679" y="2590"/>
                  </a:lnTo>
                  <a:lnTo>
                    <a:pt x="715" y="2611"/>
                  </a:lnTo>
                  <a:lnTo>
                    <a:pt x="732" y="2618"/>
                  </a:lnTo>
                  <a:lnTo>
                    <a:pt x="736" y="2618"/>
                  </a:lnTo>
                  <a:lnTo>
                    <a:pt x="753" y="2628"/>
                  </a:lnTo>
                  <a:lnTo>
                    <a:pt x="781" y="2642"/>
                  </a:lnTo>
                  <a:lnTo>
                    <a:pt x="785" y="2646"/>
                  </a:lnTo>
                  <a:cubicBezTo>
                    <a:pt x="824" y="2664"/>
                    <a:pt x="866" y="2681"/>
                    <a:pt x="908" y="2699"/>
                  </a:cubicBezTo>
                  <a:lnTo>
                    <a:pt x="915" y="2699"/>
                  </a:lnTo>
                  <a:lnTo>
                    <a:pt x="968" y="2716"/>
                  </a:lnTo>
                  <a:lnTo>
                    <a:pt x="975" y="2716"/>
                  </a:lnTo>
                  <a:cubicBezTo>
                    <a:pt x="1021" y="2730"/>
                    <a:pt x="1059" y="2741"/>
                    <a:pt x="1102" y="2752"/>
                  </a:cubicBezTo>
                  <a:lnTo>
                    <a:pt x="1116" y="2752"/>
                  </a:lnTo>
                  <a:lnTo>
                    <a:pt x="1137" y="2759"/>
                  </a:lnTo>
                  <a:lnTo>
                    <a:pt x="1172" y="2762"/>
                  </a:lnTo>
                  <a:lnTo>
                    <a:pt x="1175" y="2762"/>
                  </a:lnTo>
                  <a:cubicBezTo>
                    <a:pt x="1197" y="2766"/>
                    <a:pt x="1218" y="2769"/>
                    <a:pt x="1239" y="2773"/>
                  </a:cubicBezTo>
                  <a:lnTo>
                    <a:pt x="1256" y="2773"/>
                  </a:lnTo>
                  <a:lnTo>
                    <a:pt x="1302" y="2776"/>
                  </a:lnTo>
                  <a:lnTo>
                    <a:pt x="1464" y="2776"/>
                  </a:lnTo>
                  <a:lnTo>
                    <a:pt x="1483" y="2774"/>
                  </a:lnTo>
                  <a:lnTo>
                    <a:pt x="1483" y="2774"/>
                  </a:lnTo>
                  <a:cubicBezTo>
                    <a:pt x="1482" y="2774"/>
                    <a:pt x="1481" y="2774"/>
                    <a:pt x="1481" y="2774"/>
                  </a:cubicBezTo>
                  <a:cubicBezTo>
                    <a:pt x="1472" y="2774"/>
                    <a:pt x="1462" y="2773"/>
                    <a:pt x="1453" y="2773"/>
                  </a:cubicBezTo>
                  <a:lnTo>
                    <a:pt x="1446" y="2773"/>
                  </a:lnTo>
                  <a:lnTo>
                    <a:pt x="1415" y="2766"/>
                  </a:lnTo>
                  <a:lnTo>
                    <a:pt x="1390" y="2762"/>
                  </a:lnTo>
                  <a:lnTo>
                    <a:pt x="1380" y="2759"/>
                  </a:lnTo>
                  <a:cubicBezTo>
                    <a:pt x="1334" y="2752"/>
                    <a:pt x="1292" y="2737"/>
                    <a:pt x="1253" y="2727"/>
                  </a:cubicBezTo>
                  <a:lnTo>
                    <a:pt x="1485" y="2551"/>
                  </a:lnTo>
                  <a:cubicBezTo>
                    <a:pt x="873" y="2463"/>
                    <a:pt x="574" y="1819"/>
                    <a:pt x="574" y="1819"/>
                  </a:cubicBezTo>
                  <a:cubicBezTo>
                    <a:pt x="574" y="1819"/>
                    <a:pt x="491" y="1788"/>
                    <a:pt x="414" y="1788"/>
                  </a:cubicBezTo>
                  <a:cubicBezTo>
                    <a:pt x="385" y="1788"/>
                    <a:pt x="357" y="1792"/>
                    <a:pt x="335" y="1805"/>
                  </a:cubicBezTo>
                  <a:cubicBezTo>
                    <a:pt x="317" y="1756"/>
                    <a:pt x="306" y="1703"/>
                    <a:pt x="296" y="1654"/>
                  </a:cubicBezTo>
                  <a:lnTo>
                    <a:pt x="292" y="1640"/>
                  </a:lnTo>
                  <a:cubicBezTo>
                    <a:pt x="289" y="1619"/>
                    <a:pt x="285" y="1597"/>
                    <a:pt x="282" y="1576"/>
                  </a:cubicBezTo>
                  <a:cubicBezTo>
                    <a:pt x="282" y="1569"/>
                    <a:pt x="282" y="1562"/>
                    <a:pt x="282" y="1555"/>
                  </a:cubicBezTo>
                  <a:cubicBezTo>
                    <a:pt x="278" y="1534"/>
                    <a:pt x="275" y="1513"/>
                    <a:pt x="275" y="1495"/>
                  </a:cubicBezTo>
                  <a:lnTo>
                    <a:pt x="275" y="1471"/>
                  </a:lnTo>
                  <a:cubicBezTo>
                    <a:pt x="275" y="1446"/>
                    <a:pt x="271" y="1422"/>
                    <a:pt x="271" y="1397"/>
                  </a:cubicBezTo>
                  <a:lnTo>
                    <a:pt x="271" y="1393"/>
                  </a:lnTo>
                  <a:cubicBezTo>
                    <a:pt x="271" y="676"/>
                    <a:pt x="817" y="78"/>
                    <a:pt x="1527" y="7"/>
                  </a:cubicBezTo>
                  <a:cubicBezTo>
                    <a:pt x="1485" y="0"/>
                    <a:pt x="1439" y="0"/>
                    <a:pt x="139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1" name="Google Shape;13801;p33"/>
            <p:cNvSpPr/>
            <p:nvPr/>
          </p:nvSpPr>
          <p:spPr>
            <a:xfrm>
              <a:off x="5634859" y="2190143"/>
              <a:ext cx="79332" cy="72487"/>
            </a:xfrm>
            <a:custGeom>
              <a:rect b="b" l="l" r="r" t="t"/>
              <a:pathLst>
                <a:path extrusionOk="0" h="2785" w="3048">
                  <a:moveTo>
                    <a:pt x="1398" y="1"/>
                  </a:moveTo>
                  <a:cubicBezTo>
                    <a:pt x="668" y="1"/>
                    <a:pt x="4" y="588"/>
                    <a:pt x="4" y="1398"/>
                  </a:cubicBezTo>
                  <a:cubicBezTo>
                    <a:pt x="1" y="1701"/>
                    <a:pt x="103" y="1997"/>
                    <a:pt x="286" y="2236"/>
                  </a:cubicBezTo>
                  <a:cubicBezTo>
                    <a:pt x="335" y="2302"/>
                    <a:pt x="398" y="2329"/>
                    <a:pt x="459" y="2329"/>
                  </a:cubicBezTo>
                  <a:cubicBezTo>
                    <a:pt x="620" y="2329"/>
                    <a:pt x="771" y="2139"/>
                    <a:pt x="641" y="1968"/>
                  </a:cubicBezTo>
                  <a:cubicBezTo>
                    <a:pt x="159" y="1332"/>
                    <a:pt x="634" y="448"/>
                    <a:pt x="1385" y="448"/>
                  </a:cubicBezTo>
                  <a:cubicBezTo>
                    <a:pt x="1439" y="448"/>
                    <a:pt x="1495" y="453"/>
                    <a:pt x="1552" y="463"/>
                  </a:cubicBezTo>
                  <a:cubicBezTo>
                    <a:pt x="2400" y="603"/>
                    <a:pt x="2640" y="1708"/>
                    <a:pt x="1925" y="2183"/>
                  </a:cubicBezTo>
                  <a:lnTo>
                    <a:pt x="1894" y="2204"/>
                  </a:lnTo>
                  <a:lnTo>
                    <a:pt x="1883" y="2211"/>
                  </a:lnTo>
                  <a:lnTo>
                    <a:pt x="1855" y="2225"/>
                  </a:lnTo>
                  <a:lnTo>
                    <a:pt x="1844" y="2232"/>
                  </a:lnTo>
                  <a:lnTo>
                    <a:pt x="1809" y="2253"/>
                  </a:lnTo>
                  <a:lnTo>
                    <a:pt x="1774" y="2268"/>
                  </a:lnTo>
                  <a:lnTo>
                    <a:pt x="1760" y="2275"/>
                  </a:lnTo>
                  <a:lnTo>
                    <a:pt x="1732" y="2285"/>
                  </a:lnTo>
                  <a:lnTo>
                    <a:pt x="1721" y="2289"/>
                  </a:lnTo>
                  <a:lnTo>
                    <a:pt x="1683" y="2303"/>
                  </a:lnTo>
                  <a:lnTo>
                    <a:pt x="1644" y="2313"/>
                  </a:lnTo>
                  <a:lnTo>
                    <a:pt x="1630" y="2317"/>
                  </a:lnTo>
                  <a:lnTo>
                    <a:pt x="1598" y="2324"/>
                  </a:lnTo>
                  <a:lnTo>
                    <a:pt x="1588" y="2324"/>
                  </a:lnTo>
                  <a:lnTo>
                    <a:pt x="1549" y="2331"/>
                  </a:lnTo>
                  <a:lnTo>
                    <a:pt x="1545" y="2331"/>
                  </a:lnTo>
                  <a:lnTo>
                    <a:pt x="1500" y="2338"/>
                  </a:lnTo>
                  <a:lnTo>
                    <a:pt x="1489" y="2338"/>
                  </a:lnTo>
                  <a:lnTo>
                    <a:pt x="1457" y="2341"/>
                  </a:lnTo>
                  <a:lnTo>
                    <a:pt x="1341" y="2341"/>
                  </a:lnTo>
                  <a:lnTo>
                    <a:pt x="1310" y="2338"/>
                  </a:lnTo>
                  <a:lnTo>
                    <a:pt x="1295" y="2338"/>
                  </a:lnTo>
                  <a:lnTo>
                    <a:pt x="1253" y="2331"/>
                  </a:lnTo>
                  <a:lnTo>
                    <a:pt x="1211" y="2324"/>
                  </a:lnTo>
                  <a:lnTo>
                    <a:pt x="1197" y="2324"/>
                  </a:lnTo>
                  <a:lnTo>
                    <a:pt x="1165" y="2317"/>
                  </a:lnTo>
                  <a:lnTo>
                    <a:pt x="1155" y="2313"/>
                  </a:lnTo>
                  <a:lnTo>
                    <a:pt x="1116" y="2303"/>
                  </a:lnTo>
                  <a:lnTo>
                    <a:pt x="1077" y="2289"/>
                  </a:lnTo>
                  <a:lnTo>
                    <a:pt x="1067" y="2285"/>
                  </a:lnTo>
                  <a:cubicBezTo>
                    <a:pt x="1040" y="2275"/>
                    <a:pt x="1013" y="2270"/>
                    <a:pt x="986" y="2270"/>
                  </a:cubicBezTo>
                  <a:cubicBezTo>
                    <a:pt x="896" y="2270"/>
                    <a:pt x="812" y="2326"/>
                    <a:pt x="782" y="2415"/>
                  </a:cubicBezTo>
                  <a:cubicBezTo>
                    <a:pt x="740" y="2531"/>
                    <a:pt x="796" y="2662"/>
                    <a:pt x="912" y="2704"/>
                  </a:cubicBezTo>
                  <a:lnTo>
                    <a:pt x="930" y="2707"/>
                  </a:lnTo>
                  <a:cubicBezTo>
                    <a:pt x="947" y="2714"/>
                    <a:pt x="965" y="2721"/>
                    <a:pt x="986" y="2728"/>
                  </a:cubicBezTo>
                  <a:cubicBezTo>
                    <a:pt x="1007" y="2732"/>
                    <a:pt x="1025" y="2739"/>
                    <a:pt x="1046" y="2742"/>
                  </a:cubicBezTo>
                  <a:lnTo>
                    <a:pt x="1063" y="2750"/>
                  </a:lnTo>
                  <a:lnTo>
                    <a:pt x="1109" y="2760"/>
                  </a:lnTo>
                  <a:lnTo>
                    <a:pt x="1127" y="2764"/>
                  </a:lnTo>
                  <a:cubicBezTo>
                    <a:pt x="1148" y="2767"/>
                    <a:pt x="1165" y="2771"/>
                    <a:pt x="1186" y="2774"/>
                  </a:cubicBezTo>
                  <a:lnTo>
                    <a:pt x="1190" y="2774"/>
                  </a:lnTo>
                  <a:cubicBezTo>
                    <a:pt x="1211" y="2778"/>
                    <a:pt x="1232" y="2778"/>
                    <a:pt x="1250" y="2781"/>
                  </a:cubicBezTo>
                  <a:lnTo>
                    <a:pt x="1271" y="2781"/>
                  </a:lnTo>
                  <a:lnTo>
                    <a:pt x="1317" y="2785"/>
                  </a:lnTo>
                  <a:lnTo>
                    <a:pt x="1478" y="2785"/>
                  </a:lnTo>
                  <a:lnTo>
                    <a:pt x="1528" y="2781"/>
                  </a:lnTo>
                  <a:lnTo>
                    <a:pt x="1545" y="2781"/>
                  </a:lnTo>
                  <a:cubicBezTo>
                    <a:pt x="1566" y="2778"/>
                    <a:pt x="1588" y="2774"/>
                    <a:pt x="1609" y="2771"/>
                  </a:cubicBezTo>
                  <a:cubicBezTo>
                    <a:pt x="1630" y="2767"/>
                    <a:pt x="1651" y="2764"/>
                    <a:pt x="1668" y="2760"/>
                  </a:cubicBezTo>
                  <a:lnTo>
                    <a:pt x="1690" y="2757"/>
                  </a:lnTo>
                  <a:lnTo>
                    <a:pt x="1732" y="2746"/>
                  </a:lnTo>
                  <a:lnTo>
                    <a:pt x="1749" y="2742"/>
                  </a:lnTo>
                  <a:cubicBezTo>
                    <a:pt x="1770" y="2735"/>
                    <a:pt x="1788" y="2732"/>
                    <a:pt x="1806" y="2725"/>
                  </a:cubicBezTo>
                  <a:lnTo>
                    <a:pt x="1809" y="2725"/>
                  </a:lnTo>
                  <a:cubicBezTo>
                    <a:pt x="1830" y="2721"/>
                    <a:pt x="1848" y="2714"/>
                    <a:pt x="1865" y="2707"/>
                  </a:cubicBezTo>
                  <a:lnTo>
                    <a:pt x="1883" y="2700"/>
                  </a:lnTo>
                  <a:lnTo>
                    <a:pt x="1929" y="2683"/>
                  </a:lnTo>
                  <a:lnTo>
                    <a:pt x="1946" y="2676"/>
                  </a:lnTo>
                  <a:cubicBezTo>
                    <a:pt x="1964" y="2669"/>
                    <a:pt x="1982" y="2662"/>
                    <a:pt x="1999" y="2651"/>
                  </a:cubicBezTo>
                  <a:lnTo>
                    <a:pt x="2003" y="2651"/>
                  </a:lnTo>
                  <a:cubicBezTo>
                    <a:pt x="2020" y="2644"/>
                    <a:pt x="2038" y="2633"/>
                    <a:pt x="2055" y="2626"/>
                  </a:cubicBezTo>
                  <a:lnTo>
                    <a:pt x="2073" y="2616"/>
                  </a:lnTo>
                  <a:lnTo>
                    <a:pt x="2108" y="2595"/>
                  </a:lnTo>
                  <a:lnTo>
                    <a:pt x="2126" y="2584"/>
                  </a:lnTo>
                  <a:cubicBezTo>
                    <a:pt x="2140" y="2574"/>
                    <a:pt x="2157" y="2563"/>
                    <a:pt x="2175" y="2552"/>
                  </a:cubicBezTo>
                  <a:cubicBezTo>
                    <a:pt x="3048" y="1968"/>
                    <a:pt x="2981" y="663"/>
                    <a:pt x="2052" y="167"/>
                  </a:cubicBezTo>
                  <a:cubicBezTo>
                    <a:pt x="1839" y="53"/>
                    <a:pt x="1615" y="1"/>
                    <a:pt x="13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02" name="Google Shape;13802;p33"/>
          <p:cNvGrpSpPr/>
          <p:nvPr/>
        </p:nvGrpSpPr>
        <p:grpSpPr>
          <a:xfrm>
            <a:off x="5147755" y="2911807"/>
            <a:ext cx="297286" cy="319696"/>
            <a:chOff x="5147755" y="2911807"/>
            <a:chExt cx="297286" cy="319696"/>
          </a:xfrm>
        </p:grpSpPr>
        <p:sp>
          <p:nvSpPr>
            <p:cNvPr id="13803" name="Google Shape;13803;p33"/>
            <p:cNvSpPr/>
            <p:nvPr/>
          </p:nvSpPr>
          <p:spPr>
            <a:xfrm>
              <a:off x="5152439" y="3048243"/>
              <a:ext cx="287838" cy="42607"/>
            </a:xfrm>
            <a:custGeom>
              <a:rect b="b" l="l" r="r" t="t"/>
              <a:pathLst>
                <a:path extrusionOk="0" h="1637" w="11059">
                  <a:moveTo>
                    <a:pt x="0" y="1"/>
                  </a:moveTo>
                  <a:lnTo>
                    <a:pt x="0" y="1637"/>
                  </a:lnTo>
                  <a:lnTo>
                    <a:pt x="11059" y="1637"/>
                  </a:lnTo>
                  <a:lnTo>
                    <a:pt x="1105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4" name="Google Shape;13804;p33"/>
            <p:cNvSpPr/>
            <p:nvPr/>
          </p:nvSpPr>
          <p:spPr>
            <a:xfrm>
              <a:off x="5242364" y="2916466"/>
              <a:ext cx="114131" cy="57078"/>
            </a:xfrm>
            <a:custGeom>
              <a:rect b="b" l="l" r="r" t="t"/>
              <a:pathLst>
                <a:path extrusionOk="0" h="2193" w="4385">
                  <a:moveTo>
                    <a:pt x="2192" y="0"/>
                  </a:moveTo>
                  <a:lnTo>
                    <a:pt x="894" y="1302"/>
                  </a:lnTo>
                  <a:lnTo>
                    <a:pt x="0" y="2192"/>
                  </a:lnTo>
                  <a:lnTo>
                    <a:pt x="4384" y="2192"/>
                  </a:lnTo>
                  <a:lnTo>
                    <a:pt x="2192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5" name="Google Shape;13805;p33"/>
            <p:cNvSpPr/>
            <p:nvPr/>
          </p:nvSpPr>
          <p:spPr>
            <a:xfrm>
              <a:off x="5242364" y="2950354"/>
              <a:ext cx="114131" cy="23191"/>
            </a:xfrm>
            <a:custGeom>
              <a:rect b="b" l="l" r="r" t="t"/>
              <a:pathLst>
                <a:path extrusionOk="0" h="891" w="4385">
                  <a:moveTo>
                    <a:pt x="894" y="0"/>
                  </a:moveTo>
                  <a:lnTo>
                    <a:pt x="0" y="890"/>
                  </a:lnTo>
                  <a:lnTo>
                    <a:pt x="4384" y="890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6" name="Google Shape;13806;p33"/>
            <p:cNvSpPr/>
            <p:nvPr/>
          </p:nvSpPr>
          <p:spPr>
            <a:xfrm>
              <a:off x="5173027" y="2965554"/>
              <a:ext cx="246741" cy="230968"/>
            </a:xfrm>
            <a:custGeom>
              <a:rect b="b" l="l" r="r" t="t"/>
              <a:pathLst>
                <a:path extrusionOk="0" h="8874" w="9480">
                  <a:moveTo>
                    <a:pt x="1" y="0"/>
                  </a:moveTo>
                  <a:lnTo>
                    <a:pt x="1" y="8874"/>
                  </a:lnTo>
                  <a:lnTo>
                    <a:pt x="9480" y="8874"/>
                  </a:lnTo>
                  <a:lnTo>
                    <a:pt x="9480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7" name="Google Shape;13807;p33"/>
            <p:cNvSpPr/>
            <p:nvPr/>
          </p:nvSpPr>
          <p:spPr>
            <a:xfrm>
              <a:off x="5402538" y="2965554"/>
              <a:ext cx="17230" cy="230968"/>
            </a:xfrm>
            <a:custGeom>
              <a:rect b="b" l="l" r="r" t="t"/>
              <a:pathLst>
                <a:path extrusionOk="0" h="8874" w="662">
                  <a:moveTo>
                    <a:pt x="0" y="0"/>
                  </a:moveTo>
                  <a:lnTo>
                    <a:pt x="0" y="8874"/>
                  </a:lnTo>
                  <a:lnTo>
                    <a:pt x="662" y="8874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8" name="Google Shape;13808;p33"/>
            <p:cNvSpPr/>
            <p:nvPr/>
          </p:nvSpPr>
          <p:spPr>
            <a:xfrm>
              <a:off x="5173027" y="3043038"/>
              <a:ext cx="246741" cy="153484"/>
            </a:xfrm>
            <a:custGeom>
              <a:rect b="b" l="l" r="r" t="t"/>
              <a:pathLst>
                <a:path extrusionOk="0" h="5897" w="9480">
                  <a:moveTo>
                    <a:pt x="1" y="0"/>
                  </a:moveTo>
                  <a:lnTo>
                    <a:pt x="1" y="5897"/>
                  </a:lnTo>
                  <a:lnTo>
                    <a:pt x="9480" y="5897"/>
                  </a:lnTo>
                  <a:lnTo>
                    <a:pt x="9480" y="0"/>
                  </a:lnTo>
                  <a:lnTo>
                    <a:pt x="4740" y="33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9" name="Google Shape;13809;p33"/>
            <p:cNvSpPr/>
            <p:nvPr/>
          </p:nvSpPr>
          <p:spPr>
            <a:xfrm>
              <a:off x="5152439" y="3048243"/>
              <a:ext cx="287942" cy="178601"/>
            </a:xfrm>
            <a:custGeom>
              <a:rect b="b" l="l" r="r" t="t"/>
              <a:pathLst>
                <a:path extrusionOk="0" h="6862" w="11063">
                  <a:moveTo>
                    <a:pt x="0" y="1"/>
                  </a:moveTo>
                  <a:lnTo>
                    <a:pt x="0" y="6862"/>
                  </a:lnTo>
                  <a:lnTo>
                    <a:pt x="11062" y="6862"/>
                  </a:lnTo>
                  <a:lnTo>
                    <a:pt x="11062" y="1"/>
                  </a:lnTo>
                  <a:lnTo>
                    <a:pt x="10471" y="423"/>
                  </a:lnTo>
                  <a:lnTo>
                    <a:pt x="5531" y="3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0" name="Google Shape;13810;p33"/>
            <p:cNvSpPr/>
            <p:nvPr/>
          </p:nvSpPr>
          <p:spPr>
            <a:xfrm>
              <a:off x="5424973" y="3048243"/>
              <a:ext cx="15408" cy="178601"/>
            </a:xfrm>
            <a:custGeom>
              <a:rect b="b" l="l" r="r" t="t"/>
              <a:pathLst>
                <a:path extrusionOk="0" h="6862" w="592">
                  <a:moveTo>
                    <a:pt x="591" y="1"/>
                  </a:moveTo>
                  <a:lnTo>
                    <a:pt x="0" y="423"/>
                  </a:lnTo>
                  <a:lnTo>
                    <a:pt x="0" y="6862"/>
                  </a:lnTo>
                  <a:lnTo>
                    <a:pt x="591" y="686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1" name="Google Shape;13811;p33"/>
            <p:cNvSpPr/>
            <p:nvPr/>
          </p:nvSpPr>
          <p:spPr>
            <a:xfrm>
              <a:off x="5206108" y="2999520"/>
              <a:ext cx="28943" cy="28969"/>
            </a:xfrm>
            <a:custGeom>
              <a:rect b="b" l="l" r="r" t="t"/>
              <a:pathLst>
                <a:path extrusionOk="0" h="1113" w="1112">
                  <a:moveTo>
                    <a:pt x="0" y="1"/>
                  </a:moveTo>
                  <a:lnTo>
                    <a:pt x="0" y="1113"/>
                  </a:lnTo>
                  <a:lnTo>
                    <a:pt x="1112" y="1113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2" name="Google Shape;13812;p33"/>
            <p:cNvSpPr/>
            <p:nvPr/>
          </p:nvSpPr>
          <p:spPr>
            <a:xfrm>
              <a:off x="5147755" y="2911807"/>
              <a:ext cx="276698" cy="319696"/>
            </a:xfrm>
            <a:custGeom>
              <a:rect b="b" l="l" r="r" t="t"/>
              <a:pathLst>
                <a:path extrusionOk="0" h="12283" w="10631">
                  <a:moveTo>
                    <a:pt x="5827" y="436"/>
                  </a:moveTo>
                  <a:lnTo>
                    <a:pt x="7281" y="1882"/>
                  </a:lnTo>
                  <a:lnTo>
                    <a:pt x="4381" y="1882"/>
                  </a:lnTo>
                  <a:lnTo>
                    <a:pt x="5827" y="436"/>
                  </a:lnTo>
                  <a:close/>
                  <a:moveTo>
                    <a:pt x="5827" y="0"/>
                  </a:moveTo>
                  <a:cubicBezTo>
                    <a:pt x="5782" y="0"/>
                    <a:pt x="5736" y="18"/>
                    <a:pt x="5701" y="53"/>
                  </a:cubicBezTo>
                  <a:lnTo>
                    <a:pt x="3871" y="1886"/>
                  </a:lnTo>
                  <a:lnTo>
                    <a:pt x="972" y="1886"/>
                  </a:lnTo>
                  <a:cubicBezTo>
                    <a:pt x="873" y="1886"/>
                    <a:pt x="793" y="1963"/>
                    <a:pt x="793" y="2065"/>
                  </a:cubicBezTo>
                  <a:lnTo>
                    <a:pt x="793" y="5063"/>
                  </a:lnTo>
                  <a:lnTo>
                    <a:pt x="184" y="5063"/>
                  </a:lnTo>
                  <a:cubicBezTo>
                    <a:pt x="82" y="5063"/>
                    <a:pt x="4" y="5141"/>
                    <a:pt x="1" y="5243"/>
                  </a:cubicBezTo>
                  <a:lnTo>
                    <a:pt x="1" y="12104"/>
                  </a:lnTo>
                  <a:cubicBezTo>
                    <a:pt x="1" y="12202"/>
                    <a:pt x="82" y="12283"/>
                    <a:pt x="180" y="12283"/>
                  </a:cubicBezTo>
                  <a:lnTo>
                    <a:pt x="2063" y="12283"/>
                  </a:lnTo>
                  <a:cubicBezTo>
                    <a:pt x="2302" y="12283"/>
                    <a:pt x="2302" y="11921"/>
                    <a:pt x="2063" y="11921"/>
                  </a:cubicBezTo>
                  <a:lnTo>
                    <a:pt x="2063" y="11924"/>
                  </a:lnTo>
                  <a:lnTo>
                    <a:pt x="360" y="11924"/>
                  </a:lnTo>
                  <a:lnTo>
                    <a:pt x="360" y="5591"/>
                  </a:lnTo>
                  <a:lnTo>
                    <a:pt x="1218" y="6207"/>
                  </a:lnTo>
                  <a:cubicBezTo>
                    <a:pt x="1254" y="6233"/>
                    <a:pt x="1290" y="6244"/>
                    <a:pt x="1324" y="6244"/>
                  </a:cubicBezTo>
                  <a:cubicBezTo>
                    <a:pt x="1476" y="6244"/>
                    <a:pt x="1587" y="6026"/>
                    <a:pt x="1426" y="5915"/>
                  </a:cubicBezTo>
                  <a:lnTo>
                    <a:pt x="1151" y="5718"/>
                  </a:lnTo>
                  <a:lnTo>
                    <a:pt x="1151" y="5264"/>
                  </a:lnTo>
                  <a:cubicBezTo>
                    <a:pt x="1155" y="5250"/>
                    <a:pt x="1155" y="5236"/>
                    <a:pt x="1151" y="5221"/>
                  </a:cubicBezTo>
                  <a:lnTo>
                    <a:pt x="1151" y="2245"/>
                  </a:lnTo>
                  <a:lnTo>
                    <a:pt x="10271" y="2245"/>
                  </a:lnTo>
                  <a:lnTo>
                    <a:pt x="10271" y="2934"/>
                  </a:lnTo>
                  <a:cubicBezTo>
                    <a:pt x="10271" y="3056"/>
                    <a:pt x="10361" y="3117"/>
                    <a:pt x="10451" y="3117"/>
                  </a:cubicBezTo>
                  <a:cubicBezTo>
                    <a:pt x="10540" y="3117"/>
                    <a:pt x="10630" y="3056"/>
                    <a:pt x="10630" y="2934"/>
                  </a:cubicBezTo>
                  <a:lnTo>
                    <a:pt x="10630" y="2065"/>
                  </a:lnTo>
                  <a:cubicBezTo>
                    <a:pt x="10630" y="1963"/>
                    <a:pt x="10549" y="1886"/>
                    <a:pt x="10451" y="1886"/>
                  </a:cubicBezTo>
                  <a:lnTo>
                    <a:pt x="7787" y="1886"/>
                  </a:lnTo>
                  <a:lnTo>
                    <a:pt x="5954" y="53"/>
                  </a:lnTo>
                  <a:cubicBezTo>
                    <a:pt x="5919" y="18"/>
                    <a:pt x="5873" y="0"/>
                    <a:pt x="58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3" name="Google Shape;13813;p33"/>
            <p:cNvSpPr/>
            <p:nvPr/>
          </p:nvSpPr>
          <p:spPr>
            <a:xfrm>
              <a:off x="5201345" y="2994861"/>
              <a:ext cx="38391" cy="38312"/>
            </a:xfrm>
            <a:custGeom>
              <a:rect b="b" l="l" r="r" t="t"/>
              <a:pathLst>
                <a:path extrusionOk="0" h="1472" w="1475">
                  <a:moveTo>
                    <a:pt x="1116" y="359"/>
                  </a:moveTo>
                  <a:lnTo>
                    <a:pt x="1116" y="1112"/>
                  </a:lnTo>
                  <a:lnTo>
                    <a:pt x="363" y="1112"/>
                  </a:lnTo>
                  <a:lnTo>
                    <a:pt x="363" y="359"/>
                  </a:lnTo>
                  <a:close/>
                  <a:moveTo>
                    <a:pt x="183" y="0"/>
                  </a:moveTo>
                  <a:cubicBezTo>
                    <a:pt x="81" y="0"/>
                    <a:pt x="0" y="81"/>
                    <a:pt x="0" y="180"/>
                  </a:cubicBezTo>
                  <a:lnTo>
                    <a:pt x="0" y="1292"/>
                  </a:lnTo>
                  <a:cubicBezTo>
                    <a:pt x="0" y="1390"/>
                    <a:pt x="81" y="1471"/>
                    <a:pt x="183" y="1471"/>
                  </a:cubicBezTo>
                  <a:lnTo>
                    <a:pt x="1295" y="1471"/>
                  </a:lnTo>
                  <a:cubicBezTo>
                    <a:pt x="1393" y="1471"/>
                    <a:pt x="1474" y="1390"/>
                    <a:pt x="1474" y="1292"/>
                  </a:cubicBezTo>
                  <a:lnTo>
                    <a:pt x="1474" y="180"/>
                  </a:lnTo>
                  <a:cubicBezTo>
                    <a:pt x="1474" y="81"/>
                    <a:pt x="1393" y="0"/>
                    <a:pt x="1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4" name="Google Shape;13814;p33"/>
            <p:cNvSpPr/>
            <p:nvPr/>
          </p:nvSpPr>
          <p:spPr>
            <a:xfrm>
              <a:off x="5253634" y="2994861"/>
              <a:ext cx="32430" cy="9370"/>
            </a:xfrm>
            <a:custGeom>
              <a:rect b="b" l="l" r="r" t="t"/>
              <a:pathLst>
                <a:path extrusionOk="0" h="360" w="1246">
                  <a:moveTo>
                    <a:pt x="239" y="0"/>
                  </a:moveTo>
                  <a:cubicBezTo>
                    <a:pt x="0" y="0"/>
                    <a:pt x="0" y="359"/>
                    <a:pt x="239" y="359"/>
                  </a:cubicBezTo>
                  <a:lnTo>
                    <a:pt x="1007" y="359"/>
                  </a:lnTo>
                  <a:cubicBezTo>
                    <a:pt x="1246" y="359"/>
                    <a:pt x="1246" y="0"/>
                    <a:pt x="10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5" name="Google Shape;13815;p33"/>
            <p:cNvSpPr/>
            <p:nvPr/>
          </p:nvSpPr>
          <p:spPr>
            <a:xfrm>
              <a:off x="5253634" y="3019665"/>
              <a:ext cx="98931" cy="9370"/>
            </a:xfrm>
            <a:custGeom>
              <a:rect b="b" l="l" r="r" t="t"/>
              <a:pathLst>
                <a:path extrusionOk="0" h="360" w="3801">
                  <a:moveTo>
                    <a:pt x="239" y="1"/>
                  </a:moveTo>
                  <a:cubicBezTo>
                    <a:pt x="0" y="1"/>
                    <a:pt x="0" y="360"/>
                    <a:pt x="239" y="360"/>
                  </a:cubicBezTo>
                  <a:lnTo>
                    <a:pt x="3621" y="360"/>
                  </a:lnTo>
                  <a:cubicBezTo>
                    <a:pt x="3719" y="360"/>
                    <a:pt x="3800" y="279"/>
                    <a:pt x="3800" y="180"/>
                  </a:cubicBezTo>
                  <a:cubicBezTo>
                    <a:pt x="3800" y="82"/>
                    <a:pt x="3719" y="1"/>
                    <a:pt x="3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6" name="Google Shape;13816;p33"/>
            <p:cNvSpPr/>
            <p:nvPr/>
          </p:nvSpPr>
          <p:spPr>
            <a:xfrm>
              <a:off x="5211053" y="3058680"/>
              <a:ext cx="61841" cy="9474"/>
            </a:xfrm>
            <a:custGeom>
              <a:rect b="b" l="l" r="r" t="t"/>
              <a:pathLst>
                <a:path extrusionOk="0" h="364" w="2376">
                  <a:moveTo>
                    <a:pt x="239" y="1"/>
                  </a:moveTo>
                  <a:cubicBezTo>
                    <a:pt x="0" y="1"/>
                    <a:pt x="0" y="363"/>
                    <a:pt x="239" y="363"/>
                  </a:cubicBezTo>
                  <a:lnTo>
                    <a:pt x="2136" y="363"/>
                  </a:lnTo>
                  <a:cubicBezTo>
                    <a:pt x="2375" y="363"/>
                    <a:pt x="2375" y="1"/>
                    <a:pt x="21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7" name="Google Shape;13817;p33"/>
            <p:cNvSpPr/>
            <p:nvPr/>
          </p:nvSpPr>
          <p:spPr>
            <a:xfrm>
              <a:off x="5177712" y="3195038"/>
              <a:ext cx="49114" cy="9370"/>
            </a:xfrm>
            <a:custGeom>
              <a:rect b="b" l="l" r="r" t="t"/>
              <a:pathLst>
                <a:path extrusionOk="0" h="360" w="1887">
                  <a:moveTo>
                    <a:pt x="180" y="1"/>
                  </a:moveTo>
                  <a:cubicBezTo>
                    <a:pt x="81" y="1"/>
                    <a:pt x="0" y="82"/>
                    <a:pt x="0" y="180"/>
                  </a:cubicBezTo>
                  <a:cubicBezTo>
                    <a:pt x="0" y="279"/>
                    <a:pt x="81" y="360"/>
                    <a:pt x="180" y="360"/>
                  </a:cubicBezTo>
                  <a:lnTo>
                    <a:pt x="1647" y="360"/>
                  </a:lnTo>
                  <a:cubicBezTo>
                    <a:pt x="1886" y="360"/>
                    <a:pt x="1886" y="1"/>
                    <a:pt x="1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8" name="Google Shape;13818;p33"/>
            <p:cNvSpPr/>
            <p:nvPr/>
          </p:nvSpPr>
          <p:spPr>
            <a:xfrm>
              <a:off x="5191377" y="3002461"/>
              <a:ext cx="253664" cy="229042"/>
            </a:xfrm>
            <a:custGeom>
              <a:rect b="b" l="l" r="r" t="t"/>
              <a:pathLst>
                <a:path extrusionOk="0" h="8800" w="9746">
                  <a:moveTo>
                    <a:pt x="6593" y="3667"/>
                  </a:moveTo>
                  <a:lnTo>
                    <a:pt x="6020" y="4075"/>
                  </a:lnTo>
                  <a:lnTo>
                    <a:pt x="2047" y="4075"/>
                  </a:lnTo>
                  <a:lnTo>
                    <a:pt x="1477" y="3667"/>
                  </a:lnTo>
                  <a:close/>
                  <a:moveTo>
                    <a:pt x="5520" y="4434"/>
                  </a:moveTo>
                  <a:lnTo>
                    <a:pt x="4954" y="4838"/>
                  </a:lnTo>
                  <a:lnTo>
                    <a:pt x="3114" y="4838"/>
                  </a:lnTo>
                  <a:lnTo>
                    <a:pt x="2547" y="4434"/>
                  </a:lnTo>
                  <a:close/>
                  <a:moveTo>
                    <a:pt x="4451" y="5197"/>
                  </a:moveTo>
                  <a:lnTo>
                    <a:pt x="4035" y="5500"/>
                  </a:lnTo>
                  <a:lnTo>
                    <a:pt x="3617" y="5197"/>
                  </a:lnTo>
                  <a:close/>
                  <a:moveTo>
                    <a:pt x="8773" y="0"/>
                  </a:moveTo>
                  <a:cubicBezTo>
                    <a:pt x="8682" y="0"/>
                    <a:pt x="8592" y="60"/>
                    <a:pt x="8592" y="180"/>
                  </a:cubicBezTo>
                  <a:lnTo>
                    <a:pt x="8592" y="2231"/>
                  </a:lnTo>
                  <a:lnTo>
                    <a:pt x="7093" y="3304"/>
                  </a:lnTo>
                  <a:lnTo>
                    <a:pt x="974" y="3304"/>
                  </a:lnTo>
                  <a:lnTo>
                    <a:pt x="369" y="2871"/>
                  </a:lnTo>
                  <a:cubicBezTo>
                    <a:pt x="332" y="2845"/>
                    <a:pt x="295" y="2834"/>
                    <a:pt x="261" y="2834"/>
                  </a:cubicBezTo>
                  <a:cubicBezTo>
                    <a:pt x="109" y="2834"/>
                    <a:pt x="0" y="3049"/>
                    <a:pt x="158" y="3163"/>
                  </a:cubicBezTo>
                  <a:lnTo>
                    <a:pt x="3930" y="5866"/>
                  </a:lnTo>
                  <a:cubicBezTo>
                    <a:pt x="3961" y="5888"/>
                    <a:pt x="3998" y="5900"/>
                    <a:pt x="4035" y="5900"/>
                  </a:cubicBezTo>
                  <a:cubicBezTo>
                    <a:pt x="4072" y="5900"/>
                    <a:pt x="4109" y="5888"/>
                    <a:pt x="4141" y="5866"/>
                  </a:cubicBezTo>
                  <a:lnTo>
                    <a:pt x="9387" y="2108"/>
                  </a:lnTo>
                  <a:lnTo>
                    <a:pt x="9387" y="8441"/>
                  </a:lnTo>
                  <a:lnTo>
                    <a:pt x="1122" y="8441"/>
                  </a:lnTo>
                  <a:cubicBezTo>
                    <a:pt x="883" y="8441"/>
                    <a:pt x="883" y="8800"/>
                    <a:pt x="1122" y="8800"/>
                  </a:cubicBezTo>
                  <a:lnTo>
                    <a:pt x="9566" y="8800"/>
                  </a:lnTo>
                  <a:cubicBezTo>
                    <a:pt x="9665" y="8800"/>
                    <a:pt x="9746" y="8719"/>
                    <a:pt x="9746" y="8621"/>
                  </a:cubicBezTo>
                  <a:lnTo>
                    <a:pt x="9746" y="1760"/>
                  </a:lnTo>
                  <a:cubicBezTo>
                    <a:pt x="9746" y="1753"/>
                    <a:pt x="9746" y="1742"/>
                    <a:pt x="9742" y="1735"/>
                  </a:cubicBezTo>
                  <a:cubicBezTo>
                    <a:pt x="9732" y="1647"/>
                    <a:pt x="9654" y="1577"/>
                    <a:pt x="9563" y="1577"/>
                  </a:cubicBezTo>
                  <a:lnTo>
                    <a:pt x="8954" y="1577"/>
                  </a:lnTo>
                  <a:lnTo>
                    <a:pt x="8954" y="180"/>
                  </a:lnTo>
                  <a:cubicBezTo>
                    <a:pt x="8954" y="60"/>
                    <a:pt x="8864" y="0"/>
                    <a:pt x="87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19" name="Google Shape;13819;p33"/>
          <p:cNvGrpSpPr/>
          <p:nvPr/>
        </p:nvGrpSpPr>
        <p:grpSpPr>
          <a:xfrm>
            <a:off x="6138804" y="1997409"/>
            <a:ext cx="224669" cy="319748"/>
            <a:chOff x="6138804" y="1997409"/>
            <a:chExt cx="224669" cy="319748"/>
          </a:xfrm>
        </p:grpSpPr>
        <p:sp>
          <p:nvSpPr>
            <p:cNvPr id="13820" name="Google Shape;13820;p33"/>
            <p:cNvSpPr/>
            <p:nvPr/>
          </p:nvSpPr>
          <p:spPr>
            <a:xfrm>
              <a:off x="6231123" y="2097225"/>
              <a:ext cx="45080" cy="45080"/>
            </a:xfrm>
            <a:custGeom>
              <a:rect b="b" l="l" r="r" t="t"/>
              <a:pathLst>
                <a:path extrusionOk="0" h="1732" w="1732">
                  <a:moveTo>
                    <a:pt x="1" y="0"/>
                  </a:moveTo>
                  <a:lnTo>
                    <a:pt x="1" y="1731"/>
                  </a:lnTo>
                  <a:lnTo>
                    <a:pt x="1732" y="1731"/>
                  </a:lnTo>
                  <a:lnTo>
                    <a:pt x="1732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1" name="Google Shape;13821;p33"/>
            <p:cNvSpPr/>
            <p:nvPr/>
          </p:nvSpPr>
          <p:spPr>
            <a:xfrm>
              <a:off x="6231123" y="2097225"/>
              <a:ext cx="45080" cy="30010"/>
            </a:xfrm>
            <a:custGeom>
              <a:rect b="b" l="l" r="r" t="t"/>
              <a:pathLst>
                <a:path extrusionOk="0" h="1153" w="1732">
                  <a:moveTo>
                    <a:pt x="1" y="0"/>
                  </a:moveTo>
                  <a:lnTo>
                    <a:pt x="1" y="968"/>
                  </a:lnTo>
                  <a:cubicBezTo>
                    <a:pt x="275" y="1091"/>
                    <a:pt x="570" y="1153"/>
                    <a:pt x="865" y="1153"/>
                  </a:cubicBezTo>
                  <a:cubicBezTo>
                    <a:pt x="1160" y="1153"/>
                    <a:pt x="1455" y="1091"/>
                    <a:pt x="1732" y="968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2" name="Google Shape;13822;p33"/>
            <p:cNvSpPr/>
            <p:nvPr/>
          </p:nvSpPr>
          <p:spPr>
            <a:xfrm>
              <a:off x="6183597" y="2127260"/>
              <a:ext cx="140132" cy="65147"/>
            </a:xfrm>
            <a:custGeom>
              <a:rect b="b" l="l" r="r" t="t"/>
              <a:pathLst>
                <a:path extrusionOk="0" h="2503" w="5384">
                  <a:moveTo>
                    <a:pt x="1925" y="0"/>
                  </a:moveTo>
                  <a:lnTo>
                    <a:pt x="546" y="412"/>
                  </a:lnTo>
                  <a:cubicBezTo>
                    <a:pt x="222" y="511"/>
                    <a:pt x="0" y="810"/>
                    <a:pt x="0" y="1147"/>
                  </a:cubicBezTo>
                  <a:lnTo>
                    <a:pt x="0" y="2499"/>
                  </a:lnTo>
                  <a:lnTo>
                    <a:pt x="5384" y="2502"/>
                  </a:lnTo>
                  <a:lnTo>
                    <a:pt x="5384" y="1151"/>
                  </a:lnTo>
                  <a:cubicBezTo>
                    <a:pt x="5384" y="810"/>
                    <a:pt x="5162" y="511"/>
                    <a:pt x="4835" y="412"/>
                  </a:cubicBezTo>
                  <a:lnTo>
                    <a:pt x="3459" y="0"/>
                  </a:lnTo>
                  <a:lnTo>
                    <a:pt x="2692" y="577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3" name="Google Shape;13823;p33"/>
            <p:cNvSpPr/>
            <p:nvPr/>
          </p:nvSpPr>
          <p:spPr>
            <a:xfrm>
              <a:off x="6183597" y="2145844"/>
              <a:ext cx="25012" cy="46459"/>
            </a:xfrm>
            <a:custGeom>
              <a:rect b="b" l="l" r="r" t="t"/>
              <a:pathLst>
                <a:path extrusionOk="0" h="1785" w="961">
                  <a:moveTo>
                    <a:pt x="134" y="1"/>
                  </a:moveTo>
                  <a:cubicBezTo>
                    <a:pt x="46" y="127"/>
                    <a:pt x="0" y="279"/>
                    <a:pt x="0" y="433"/>
                  </a:cubicBezTo>
                  <a:lnTo>
                    <a:pt x="0" y="1785"/>
                  </a:lnTo>
                  <a:lnTo>
                    <a:pt x="961" y="1785"/>
                  </a:lnTo>
                  <a:lnTo>
                    <a:pt x="961" y="1063"/>
                  </a:lnTo>
                  <a:cubicBezTo>
                    <a:pt x="961" y="908"/>
                    <a:pt x="901" y="764"/>
                    <a:pt x="792" y="655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4" name="Google Shape;13824;p33"/>
            <p:cNvSpPr/>
            <p:nvPr/>
          </p:nvSpPr>
          <p:spPr>
            <a:xfrm>
              <a:off x="6298717" y="2145844"/>
              <a:ext cx="25012" cy="46459"/>
            </a:xfrm>
            <a:custGeom>
              <a:rect b="b" l="l" r="r" t="t"/>
              <a:pathLst>
                <a:path extrusionOk="0" h="1785" w="961">
                  <a:moveTo>
                    <a:pt x="823" y="1"/>
                  </a:moveTo>
                  <a:lnTo>
                    <a:pt x="169" y="655"/>
                  </a:lnTo>
                  <a:cubicBezTo>
                    <a:pt x="60" y="764"/>
                    <a:pt x="0" y="908"/>
                    <a:pt x="0" y="1063"/>
                  </a:cubicBezTo>
                  <a:lnTo>
                    <a:pt x="0" y="1785"/>
                  </a:lnTo>
                  <a:lnTo>
                    <a:pt x="961" y="1785"/>
                  </a:lnTo>
                  <a:lnTo>
                    <a:pt x="961" y="433"/>
                  </a:lnTo>
                  <a:cubicBezTo>
                    <a:pt x="961" y="279"/>
                    <a:pt x="911" y="127"/>
                    <a:pt x="82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5" name="Google Shape;13825;p33"/>
            <p:cNvSpPr/>
            <p:nvPr/>
          </p:nvSpPr>
          <p:spPr>
            <a:xfrm>
              <a:off x="6213529" y="2037153"/>
              <a:ext cx="80165" cy="75115"/>
            </a:xfrm>
            <a:custGeom>
              <a:rect b="b" l="l" r="r" t="t"/>
              <a:pathLst>
                <a:path extrusionOk="0" h="2886" w="3080">
                  <a:moveTo>
                    <a:pt x="1" y="0"/>
                  </a:moveTo>
                  <a:lnTo>
                    <a:pt x="1" y="1344"/>
                  </a:lnTo>
                  <a:cubicBezTo>
                    <a:pt x="1" y="2196"/>
                    <a:pt x="691" y="2885"/>
                    <a:pt x="1542" y="2885"/>
                  </a:cubicBezTo>
                  <a:cubicBezTo>
                    <a:pt x="2390" y="2885"/>
                    <a:pt x="3080" y="2196"/>
                    <a:pt x="3080" y="1348"/>
                  </a:cubicBezTo>
                  <a:lnTo>
                    <a:pt x="308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6" name="Google Shape;13826;p33"/>
            <p:cNvSpPr/>
            <p:nvPr/>
          </p:nvSpPr>
          <p:spPr>
            <a:xfrm>
              <a:off x="6213633" y="2037153"/>
              <a:ext cx="38573" cy="75011"/>
            </a:xfrm>
            <a:custGeom>
              <a:rect b="b" l="l" r="r" t="t"/>
              <a:pathLst>
                <a:path extrusionOk="0" h="2882" w="1482">
                  <a:moveTo>
                    <a:pt x="0" y="0"/>
                  </a:moveTo>
                  <a:lnTo>
                    <a:pt x="0" y="1348"/>
                  </a:lnTo>
                  <a:cubicBezTo>
                    <a:pt x="0" y="2171"/>
                    <a:pt x="655" y="2850"/>
                    <a:pt x="1482" y="2882"/>
                  </a:cubicBezTo>
                  <a:cubicBezTo>
                    <a:pt x="1151" y="2590"/>
                    <a:pt x="961" y="2171"/>
                    <a:pt x="961" y="1731"/>
                  </a:cubicBezTo>
                  <a:lnTo>
                    <a:pt x="961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7" name="Google Shape;13827;p33"/>
            <p:cNvSpPr/>
            <p:nvPr/>
          </p:nvSpPr>
          <p:spPr>
            <a:xfrm>
              <a:off x="6208583" y="2002068"/>
              <a:ext cx="90159" cy="65147"/>
            </a:xfrm>
            <a:custGeom>
              <a:rect b="b" l="l" r="r" t="t"/>
              <a:pathLst>
                <a:path extrusionOk="0" h="2503" w="3464">
                  <a:moveTo>
                    <a:pt x="1155" y="1"/>
                  </a:moveTo>
                  <a:cubicBezTo>
                    <a:pt x="518" y="1"/>
                    <a:pt x="1" y="518"/>
                    <a:pt x="1" y="1155"/>
                  </a:cubicBezTo>
                  <a:lnTo>
                    <a:pt x="1" y="1697"/>
                  </a:lnTo>
                  <a:cubicBezTo>
                    <a:pt x="1" y="1848"/>
                    <a:pt x="36" y="1996"/>
                    <a:pt x="103" y="2129"/>
                  </a:cubicBezTo>
                  <a:lnTo>
                    <a:pt x="191" y="2309"/>
                  </a:lnTo>
                  <a:lnTo>
                    <a:pt x="191" y="2502"/>
                  </a:lnTo>
                  <a:lnTo>
                    <a:pt x="508" y="2397"/>
                  </a:lnTo>
                  <a:cubicBezTo>
                    <a:pt x="666" y="2344"/>
                    <a:pt x="772" y="2200"/>
                    <a:pt x="772" y="2031"/>
                  </a:cubicBezTo>
                  <a:lnTo>
                    <a:pt x="772" y="1683"/>
                  </a:lnTo>
                  <a:cubicBezTo>
                    <a:pt x="772" y="1598"/>
                    <a:pt x="828" y="1521"/>
                    <a:pt x="912" y="1500"/>
                  </a:cubicBezTo>
                  <a:cubicBezTo>
                    <a:pt x="1059" y="1461"/>
                    <a:pt x="1305" y="1412"/>
                    <a:pt x="1594" y="1412"/>
                  </a:cubicBezTo>
                  <a:cubicBezTo>
                    <a:pt x="1967" y="1412"/>
                    <a:pt x="2411" y="1493"/>
                    <a:pt x="2809" y="1778"/>
                  </a:cubicBezTo>
                  <a:cubicBezTo>
                    <a:pt x="2858" y="1813"/>
                    <a:pt x="2886" y="1873"/>
                    <a:pt x="2886" y="1932"/>
                  </a:cubicBezTo>
                  <a:lnTo>
                    <a:pt x="2886" y="2073"/>
                  </a:lnTo>
                  <a:cubicBezTo>
                    <a:pt x="2886" y="2217"/>
                    <a:pt x="2967" y="2351"/>
                    <a:pt x="3097" y="2414"/>
                  </a:cubicBezTo>
                  <a:lnTo>
                    <a:pt x="3270" y="2502"/>
                  </a:lnTo>
                  <a:lnTo>
                    <a:pt x="3361" y="2129"/>
                  </a:lnTo>
                  <a:cubicBezTo>
                    <a:pt x="3428" y="1996"/>
                    <a:pt x="3463" y="1848"/>
                    <a:pt x="3463" y="1700"/>
                  </a:cubicBezTo>
                  <a:lnTo>
                    <a:pt x="3463" y="1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8" name="Google Shape;13828;p33"/>
            <p:cNvSpPr/>
            <p:nvPr/>
          </p:nvSpPr>
          <p:spPr>
            <a:xfrm>
              <a:off x="6208583" y="2002068"/>
              <a:ext cx="38052" cy="65147"/>
            </a:xfrm>
            <a:custGeom>
              <a:rect b="b" l="l" r="r" t="t"/>
              <a:pathLst>
                <a:path extrusionOk="0" h="2503" w="1462">
                  <a:moveTo>
                    <a:pt x="1155" y="1"/>
                  </a:moveTo>
                  <a:cubicBezTo>
                    <a:pt x="515" y="1"/>
                    <a:pt x="1" y="518"/>
                    <a:pt x="1" y="1155"/>
                  </a:cubicBezTo>
                  <a:lnTo>
                    <a:pt x="1" y="1697"/>
                  </a:lnTo>
                  <a:cubicBezTo>
                    <a:pt x="1" y="1848"/>
                    <a:pt x="36" y="1996"/>
                    <a:pt x="103" y="2129"/>
                  </a:cubicBezTo>
                  <a:lnTo>
                    <a:pt x="191" y="2309"/>
                  </a:lnTo>
                  <a:lnTo>
                    <a:pt x="191" y="2502"/>
                  </a:lnTo>
                  <a:lnTo>
                    <a:pt x="508" y="2397"/>
                  </a:lnTo>
                  <a:cubicBezTo>
                    <a:pt x="662" y="2344"/>
                    <a:pt x="772" y="2200"/>
                    <a:pt x="772" y="2031"/>
                  </a:cubicBezTo>
                  <a:lnTo>
                    <a:pt x="772" y="1683"/>
                  </a:lnTo>
                  <a:cubicBezTo>
                    <a:pt x="768" y="1598"/>
                    <a:pt x="828" y="1521"/>
                    <a:pt x="912" y="1500"/>
                  </a:cubicBezTo>
                  <a:cubicBezTo>
                    <a:pt x="1049" y="1464"/>
                    <a:pt x="1187" y="1440"/>
                    <a:pt x="1327" y="1426"/>
                  </a:cubicBezTo>
                  <a:cubicBezTo>
                    <a:pt x="965" y="1380"/>
                    <a:pt x="733" y="1046"/>
                    <a:pt x="733" y="733"/>
                  </a:cubicBezTo>
                  <a:cubicBezTo>
                    <a:pt x="733" y="328"/>
                    <a:pt x="1060" y="1"/>
                    <a:pt x="1461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9" name="Google Shape;13829;p33"/>
            <p:cNvSpPr/>
            <p:nvPr/>
          </p:nvSpPr>
          <p:spPr>
            <a:xfrm>
              <a:off x="6243590" y="2292457"/>
              <a:ext cx="20067" cy="19989"/>
            </a:xfrm>
            <a:custGeom>
              <a:rect b="b" l="l" r="r" t="t"/>
              <a:pathLst>
                <a:path extrusionOk="0" h="768" w="771">
                  <a:moveTo>
                    <a:pt x="387" y="1"/>
                  </a:moveTo>
                  <a:cubicBezTo>
                    <a:pt x="172" y="1"/>
                    <a:pt x="0" y="170"/>
                    <a:pt x="0" y="384"/>
                  </a:cubicBezTo>
                  <a:cubicBezTo>
                    <a:pt x="0" y="595"/>
                    <a:pt x="172" y="768"/>
                    <a:pt x="387" y="768"/>
                  </a:cubicBezTo>
                  <a:cubicBezTo>
                    <a:pt x="598" y="768"/>
                    <a:pt x="771" y="595"/>
                    <a:pt x="771" y="384"/>
                  </a:cubicBezTo>
                  <a:cubicBezTo>
                    <a:pt x="771" y="170"/>
                    <a:pt x="598" y="1"/>
                    <a:pt x="387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0" name="Google Shape;13830;p33"/>
            <p:cNvSpPr/>
            <p:nvPr/>
          </p:nvSpPr>
          <p:spPr>
            <a:xfrm>
              <a:off x="6148512" y="2292457"/>
              <a:ext cx="19989" cy="19989"/>
            </a:xfrm>
            <a:custGeom>
              <a:rect b="b" l="l" r="r" t="t"/>
              <a:pathLst>
                <a:path extrusionOk="0" h="768" w="768">
                  <a:moveTo>
                    <a:pt x="384" y="1"/>
                  </a:moveTo>
                  <a:cubicBezTo>
                    <a:pt x="173" y="1"/>
                    <a:pt x="1" y="170"/>
                    <a:pt x="1" y="384"/>
                  </a:cubicBezTo>
                  <a:cubicBezTo>
                    <a:pt x="1" y="595"/>
                    <a:pt x="173" y="768"/>
                    <a:pt x="384" y="768"/>
                  </a:cubicBezTo>
                  <a:cubicBezTo>
                    <a:pt x="599" y="768"/>
                    <a:pt x="768" y="595"/>
                    <a:pt x="768" y="384"/>
                  </a:cubicBezTo>
                  <a:cubicBezTo>
                    <a:pt x="768" y="170"/>
                    <a:pt x="599" y="1"/>
                    <a:pt x="384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1" name="Google Shape;13831;p33"/>
            <p:cNvSpPr/>
            <p:nvPr/>
          </p:nvSpPr>
          <p:spPr>
            <a:xfrm>
              <a:off x="6338721" y="2292457"/>
              <a:ext cx="20093" cy="19989"/>
            </a:xfrm>
            <a:custGeom>
              <a:rect b="b" l="l" r="r" t="t"/>
              <a:pathLst>
                <a:path extrusionOk="0" h="768" w="772">
                  <a:moveTo>
                    <a:pt x="384" y="1"/>
                  </a:moveTo>
                  <a:cubicBezTo>
                    <a:pt x="173" y="1"/>
                    <a:pt x="1" y="170"/>
                    <a:pt x="1" y="384"/>
                  </a:cubicBezTo>
                  <a:cubicBezTo>
                    <a:pt x="1" y="595"/>
                    <a:pt x="173" y="768"/>
                    <a:pt x="384" y="768"/>
                  </a:cubicBezTo>
                  <a:cubicBezTo>
                    <a:pt x="599" y="768"/>
                    <a:pt x="771" y="595"/>
                    <a:pt x="771" y="384"/>
                  </a:cubicBezTo>
                  <a:cubicBezTo>
                    <a:pt x="771" y="170"/>
                    <a:pt x="599" y="1"/>
                    <a:pt x="384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2" name="Google Shape;13832;p33"/>
            <p:cNvSpPr/>
            <p:nvPr/>
          </p:nvSpPr>
          <p:spPr>
            <a:xfrm>
              <a:off x="6178834" y="1997409"/>
              <a:ext cx="149580" cy="199553"/>
            </a:xfrm>
            <a:custGeom>
              <a:rect b="b" l="l" r="r" t="t"/>
              <a:pathLst>
                <a:path extrusionOk="0" h="7667" w="5747">
                  <a:moveTo>
                    <a:pt x="4423" y="363"/>
                  </a:moveTo>
                  <a:lnTo>
                    <a:pt x="4423" y="1876"/>
                  </a:lnTo>
                  <a:cubicBezTo>
                    <a:pt x="4423" y="1999"/>
                    <a:pt x="4395" y="2118"/>
                    <a:pt x="4342" y="2227"/>
                  </a:cubicBezTo>
                  <a:lnTo>
                    <a:pt x="4251" y="2407"/>
                  </a:lnTo>
                  <a:cubicBezTo>
                    <a:pt x="4240" y="2432"/>
                    <a:pt x="4233" y="2460"/>
                    <a:pt x="4233" y="2488"/>
                  </a:cubicBezTo>
                  <a:lnTo>
                    <a:pt x="4233" y="2875"/>
                  </a:lnTo>
                  <a:cubicBezTo>
                    <a:pt x="4233" y="3628"/>
                    <a:pt x="3617" y="4233"/>
                    <a:pt x="2873" y="4233"/>
                  </a:cubicBezTo>
                  <a:cubicBezTo>
                    <a:pt x="2842" y="4233"/>
                    <a:pt x="2811" y="4232"/>
                    <a:pt x="2780" y="4229"/>
                  </a:cubicBezTo>
                  <a:cubicBezTo>
                    <a:pt x="2073" y="4184"/>
                    <a:pt x="1517" y="3564"/>
                    <a:pt x="1517" y="2819"/>
                  </a:cubicBezTo>
                  <a:lnTo>
                    <a:pt x="1517" y="2488"/>
                  </a:lnTo>
                  <a:cubicBezTo>
                    <a:pt x="1517" y="2460"/>
                    <a:pt x="1510" y="2432"/>
                    <a:pt x="1496" y="2407"/>
                  </a:cubicBezTo>
                  <a:lnTo>
                    <a:pt x="1404" y="2227"/>
                  </a:lnTo>
                  <a:cubicBezTo>
                    <a:pt x="1352" y="2118"/>
                    <a:pt x="1323" y="1999"/>
                    <a:pt x="1323" y="1876"/>
                  </a:cubicBezTo>
                  <a:lnTo>
                    <a:pt x="1323" y="1334"/>
                  </a:lnTo>
                  <a:cubicBezTo>
                    <a:pt x="1323" y="795"/>
                    <a:pt x="1760" y="363"/>
                    <a:pt x="2298" y="363"/>
                  </a:cubicBezTo>
                  <a:close/>
                  <a:moveTo>
                    <a:pt x="2284" y="4486"/>
                  </a:moveTo>
                  <a:cubicBezTo>
                    <a:pt x="2439" y="4543"/>
                    <a:pt x="2597" y="4578"/>
                    <a:pt x="2759" y="4588"/>
                  </a:cubicBezTo>
                  <a:cubicBezTo>
                    <a:pt x="2798" y="4592"/>
                    <a:pt x="2836" y="4592"/>
                    <a:pt x="2875" y="4592"/>
                  </a:cubicBezTo>
                  <a:cubicBezTo>
                    <a:pt x="3076" y="4592"/>
                    <a:pt x="3276" y="4557"/>
                    <a:pt x="3463" y="4490"/>
                  </a:cubicBezTo>
                  <a:lnTo>
                    <a:pt x="3463" y="4701"/>
                  </a:lnTo>
                  <a:cubicBezTo>
                    <a:pt x="3463" y="4761"/>
                    <a:pt x="3473" y="4821"/>
                    <a:pt x="3491" y="4877"/>
                  </a:cubicBezTo>
                  <a:lnTo>
                    <a:pt x="2882" y="5334"/>
                  </a:lnTo>
                  <a:cubicBezTo>
                    <a:pt x="2880" y="5336"/>
                    <a:pt x="2878" y="5337"/>
                    <a:pt x="2875" y="5337"/>
                  </a:cubicBezTo>
                  <a:cubicBezTo>
                    <a:pt x="2872" y="5337"/>
                    <a:pt x="2870" y="5336"/>
                    <a:pt x="2868" y="5334"/>
                  </a:cubicBezTo>
                  <a:lnTo>
                    <a:pt x="2256" y="4877"/>
                  </a:lnTo>
                  <a:cubicBezTo>
                    <a:pt x="2277" y="4821"/>
                    <a:pt x="2284" y="4761"/>
                    <a:pt x="2284" y="4701"/>
                  </a:cubicBezTo>
                  <a:lnTo>
                    <a:pt x="2284" y="4486"/>
                  </a:lnTo>
                  <a:close/>
                  <a:moveTo>
                    <a:pt x="2298" y="0"/>
                  </a:moveTo>
                  <a:cubicBezTo>
                    <a:pt x="1559" y="0"/>
                    <a:pt x="965" y="598"/>
                    <a:pt x="965" y="1334"/>
                  </a:cubicBezTo>
                  <a:lnTo>
                    <a:pt x="965" y="1876"/>
                  </a:lnTo>
                  <a:cubicBezTo>
                    <a:pt x="965" y="2055"/>
                    <a:pt x="1003" y="2227"/>
                    <a:pt x="1084" y="2389"/>
                  </a:cubicBezTo>
                  <a:lnTo>
                    <a:pt x="1155" y="2530"/>
                  </a:lnTo>
                  <a:lnTo>
                    <a:pt x="1155" y="2822"/>
                  </a:lnTo>
                  <a:cubicBezTo>
                    <a:pt x="1151" y="3410"/>
                    <a:pt x="1440" y="3962"/>
                    <a:pt x="1925" y="4300"/>
                  </a:cubicBezTo>
                  <a:lnTo>
                    <a:pt x="1925" y="4704"/>
                  </a:lnTo>
                  <a:cubicBezTo>
                    <a:pt x="1925" y="4792"/>
                    <a:pt x="1865" y="4873"/>
                    <a:pt x="1777" y="4898"/>
                  </a:cubicBezTo>
                  <a:lnTo>
                    <a:pt x="680" y="5229"/>
                  </a:lnTo>
                  <a:cubicBezTo>
                    <a:pt x="275" y="5348"/>
                    <a:pt x="0" y="5718"/>
                    <a:pt x="4" y="6140"/>
                  </a:cubicBezTo>
                  <a:lnTo>
                    <a:pt x="4" y="7488"/>
                  </a:lnTo>
                  <a:cubicBezTo>
                    <a:pt x="4" y="7590"/>
                    <a:pt x="81" y="7667"/>
                    <a:pt x="183" y="7667"/>
                  </a:cubicBezTo>
                  <a:cubicBezTo>
                    <a:pt x="282" y="7667"/>
                    <a:pt x="363" y="7586"/>
                    <a:pt x="363" y="7488"/>
                  </a:cubicBezTo>
                  <a:lnTo>
                    <a:pt x="363" y="6136"/>
                  </a:lnTo>
                  <a:cubicBezTo>
                    <a:pt x="359" y="5876"/>
                    <a:pt x="532" y="5647"/>
                    <a:pt x="782" y="5573"/>
                  </a:cubicBezTo>
                  <a:lnTo>
                    <a:pt x="1883" y="5243"/>
                  </a:lnTo>
                  <a:cubicBezTo>
                    <a:pt x="1939" y="5225"/>
                    <a:pt x="1992" y="5201"/>
                    <a:pt x="2041" y="5165"/>
                  </a:cubicBezTo>
                  <a:lnTo>
                    <a:pt x="2650" y="5623"/>
                  </a:lnTo>
                  <a:cubicBezTo>
                    <a:pt x="2717" y="5672"/>
                    <a:pt x="2795" y="5697"/>
                    <a:pt x="2873" y="5697"/>
                  </a:cubicBezTo>
                  <a:cubicBezTo>
                    <a:pt x="2952" y="5697"/>
                    <a:pt x="3030" y="5672"/>
                    <a:pt x="3097" y="5623"/>
                  </a:cubicBezTo>
                  <a:lnTo>
                    <a:pt x="3705" y="5165"/>
                  </a:lnTo>
                  <a:cubicBezTo>
                    <a:pt x="3755" y="5201"/>
                    <a:pt x="3807" y="5225"/>
                    <a:pt x="3867" y="5243"/>
                  </a:cubicBezTo>
                  <a:lnTo>
                    <a:pt x="4965" y="5573"/>
                  </a:lnTo>
                  <a:cubicBezTo>
                    <a:pt x="5215" y="5647"/>
                    <a:pt x="5387" y="5876"/>
                    <a:pt x="5384" y="6136"/>
                  </a:cubicBezTo>
                  <a:lnTo>
                    <a:pt x="5384" y="7488"/>
                  </a:lnTo>
                  <a:cubicBezTo>
                    <a:pt x="5384" y="7607"/>
                    <a:pt x="5474" y="7667"/>
                    <a:pt x="5565" y="7667"/>
                  </a:cubicBezTo>
                  <a:cubicBezTo>
                    <a:pt x="5656" y="7667"/>
                    <a:pt x="5746" y="7607"/>
                    <a:pt x="5746" y="7488"/>
                  </a:cubicBezTo>
                  <a:lnTo>
                    <a:pt x="5746" y="6136"/>
                  </a:lnTo>
                  <a:cubicBezTo>
                    <a:pt x="5746" y="5718"/>
                    <a:pt x="5472" y="5348"/>
                    <a:pt x="5067" y="5229"/>
                  </a:cubicBezTo>
                  <a:lnTo>
                    <a:pt x="3969" y="4898"/>
                  </a:lnTo>
                  <a:cubicBezTo>
                    <a:pt x="3881" y="4873"/>
                    <a:pt x="3822" y="4792"/>
                    <a:pt x="3822" y="4701"/>
                  </a:cubicBezTo>
                  <a:lnTo>
                    <a:pt x="3822" y="4307"/>
                  </a:lnTo>
                  <a:cubicBezTo>
                    <a:pt x="3902" y="4254"/>
                    <a:pt x="3980" y="4194"/>
                    <a:pt x="4050" y="4127"/>
                  </a:cubicBezTo>
                  <a:cubicBezTo>
                    <a:pt x="4395" y="3804"/>
                    <a:pt x="4592" y="3350"/>
                    <a:pt x="4592" y="2875"/>
                  </a:cubicBezTo>
                  <a:lnTo>
                    <a:pt x="4592" y="2530"/>
                  </a:lnTo>
                  <a:lnTo>
                    <a:pt x="4662" y="2386"/>
                  </a:lnTo>
                  <a:cubicBezTo>
                    <a:pt x="4743" y="2227"/>
                    <a:pt x="4786" y="2055"/>
                    <a:pt x="4786" y="1876"/>
                  </a:cubicBezTo>
                  <a:lnTo>
                    <a:pt x="4786" y="180"/>
                  </a:lnTo>
                  <a:cubicBezTo>
                    <a:pt x="4786" y="81"/>
                    <a:pt x="4705" y="0"/>
                    <a:pt x="46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3" name="Google Shape;13833;p33"/>
            <p:cNvSpPr/>
            <p:nvPr/>
          </p:nvSpPr>
          <p:spPr>
            <a:xfrm>
              <a:off x="6248978" y="2152637"/>
              <a:ext cx="9370" cy="44403"/>
            </a:xfrm>
            <a:custGeom>
              <a:rect b="b" l="l" r="r" t="t"/>
              <a:pathLst>
                <a:path extrusionOk="0" h="1706" w="360">
                  <a:moveTo>
                    <a:pt x="180" y="0"/>
                  </a:moveTo>
                  <a:cubicBezTo>
                    <a:pt x="90" y="0"/>
                    <a:pt x="1" y="60"/>
                    <a:pt x="1" y="179"/>
                  </a:cubicBezTo>
                  <a:lnTo>
                    <a:pt x="1" y="1524"/>
                  </a:lnTo>
                  <a:cubicBezTo>
                    <a:pt x="1" y="1645"/>
                    <a:pt x="90" y="1706"/>
                    <a:pt x="180" y="1706"/>
                  </a:cubicBezTo>
                  <a:cubicBezTo>
                    <a:pt x="270" y="1706"/>
                    <a:pt x="359" y="1645"/>
                    <a:pt x="359" y="1524"/>
                  </a:cubicBezTo>
                  <a:lnTo>
                    <a:pt x="359" y="179"/>
                  </a:lnTo>
                  <a:cubicBezTo>
                    <a:pt x="359" y="60"/>
                    <a:pt x="270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4" name="Google Shape;13834;p33"/>
            <p:cNvSpPr/>
            <p:nvPr/>
          </p:nvSpPr>
          <p:spPr>
            <a:xfrm>
              <a:off x="6203924" y="2162632"/>
              <a:ext cx="9370" cy="34434"/>
            </a:xfrm>
            <a:custGeom>
              <a:rect b="b" l="l" r="r" t="t"/>
              <a:pathLst>
                <a:path extrusionOk="0" h="1323" w="360">
                  <a:moveTo>
                    <a:pt x="180" y="0"/>
                  </a:moveTo>
                  <a:cubicBezTo>
                    <a:pt x="90" y="0"/>
                    <a:pt x="1" y="61"/>
                    <a:pt x="1" y="183"/>
                  </a:cubicBezTo>
                  <a:lnTo>
                    <a:pt x="1" y="1143"/>
                  </a:lnTo>
                  <a:cubicBezTo>
                    <a:pt x="1" y="1263"/>
                    <a:pt x="90" y="1322"/>
                    <a:pt x="180" y="1322"/>
                  </a:cubicBezTo>
                  <a:cubicBezTo>
                    <a:pt x="270" y="1322"/>
                    <a:pt x="359" y="1263"/>
                    <a:pt x="359" y="1143"/>
                  </a:cubicBezTo>
                  <a:lnTo>
                    <a:pt x="359" y="183"/>
                  </a:lnTo>
                  <a:cubicBezTo>
                    <a:pt x="359" y="61"/>
                    <a:pt x="270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5" name="Google Shape;13835;p33"/>
            <p:cNvSpPr/>
            <p:nvPr/>
          </p:nvSpPr>
          <p:spPr>
            <a:xfrm>
              <a:off x="6294032" y="2162632"/>
              <a:ext cx="9370" cy="34434"/>
            </a:xfrm>
            <a:custGeom>
              <a:rect b="b" l="l" r="r" t="t"/>
              <a:pathLst>
                <a:path extrusionOk="0" h="1323" w="360">
                  <a:moveTo>
                    <a:pt x="180" y="0"/>
                  </a:moveTo>
                  <a:cubicBezTo>
                    <a:pt x="90" y="0"/>
                    <a:pt x="1" y="61"/>
                    <a:pt x="1" y="183"/>
                  </a:cubicBezTo>
                  <a:lnTo>
                    <a:pt x="1" y="1143"/>
                  </a:lnTo>
                  <a:cubicBezTo>
                    <a:pt x="1" y="1263"/>
                    <a:pt x="90" y="1322"/>
                    <a:pt x="180" y="1322"/>
                  </a:cubicBezTo>
                  <a:cubicBezTo>
                    <a:pt x="270" y="1322"/>
                    <a:pt x="360" y="1263"/>
                    <a:pt x="360" y="1143"/>
                  </a:cubicBezTo>
                  <a:lnTo>
                    <a:pt x="360" y="183"/>
                  </a:lnTo>
                  <a:cubicBezTo>
                    <a:pt x="360" y="61"/>
                    <a:pt x="270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6" name="Google Shape;13836;p33"/>
            <p:cNvSpPr/>
            <p:nvPr/>
          </p:nvSpPr>
          <p:spPr>
            <a:xfrm>
              <a:off x="6233960" y="2287694"/>
              <a:ext cx="34356" cy="29463"/>
            </a:xfrm>
            <a:custGeom>
              <a:rect b="b" l="l" r="r" t="t"/>
              <a:pathLst>
                <a:path extrusionOk="0" h="1132" w="1320">
                  <a:moveTo>
                    <a:pt x="755" y="362"/>
                  </a:moveTo>
                  <a:cubicBezTo>
                    <a:pt x="860" y="362"/>
                    <a:pt x="961" y="444"/>
                    <a:pt x="961" y="567"/>
                  </a:cubicBezTo>
                  <a:cubicBezTo>
                    <a:pt x="961" y="680"/>
                    <a:pt x="870" y="771"/>
                    <a:pt x="757" y="771"/>
                  </a:cubicBezTo>
                  <a:cubicBezTo>
                    <a:pt x="574" y="771"/>
                    <a:pt x="483" y="550"/>
                    <a:pt x="613" y="423"/>
                  </a:cubicBezTo>
                  <a:cubicBezTo>
                    <a:pt x="654" y="381"/>
                    <a:pt x="705" y="362"/>
                    <a:pt x="755" y="362"/>
                  </a:cubicBezTo>
                  <a:close/>
                  <a:moveTo>
                    <a:pt x="757" y="1"/>
                  </a:moveTo>
                  <a:cubicBezTo>
                    <a:pt x="254" y="1"/>
                    <a:pt x="1" y="609"/>
                    <a:pt x="356" y="965"/>
                  </a:cubicBezTo>
                  <a:cubicBezTo>
                    <a:pt x="471" y="1080"/>
                    <a:pt x="613" y="1132"/>
                    <a:pt x="752" y="1132"/>
                  </a:cubicBezTo>
                  <a:cubicBezTo>
                    <a:pt x="1042" y="1132"/>
                    <a:pt x="1320" y="907"/>
                    <a:pt x="1320" y="567"/>
                  </a:cubicBezTo>
                  <a:cubicBezTo>
                    <a:pt x="1320" y="254"/>
                    <a:pt x="1067" y="1"/>
                    <a:pt x="7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7" name="Google Shape;13837;p33"/>
            <p:cNvSpPr/>
            <p:nvPr/>
          </p:nvSpPr>
          <p:spPr>
            <a:xfrm>
              <a:off x="6138804" y="2287694"/>
              <a:ext cx="34460" cy="29463"/>
            </a:xfrm>
            <a:custGeom>
              <a:rect b="b" l="l" r="r" t="t"/>
              <a:pathLst>
                <a:path extrusionOk="0" h="1132" w="1324">
                  <a:moveTo>
                    <a:pt x="756" y="362"/>
                  </a:moveTo>
                  <a:cubicBezTo>
                    <a:pt x="860" y="362"/>
                    <a:pt x="961" y="444"/>
                    <a:pt x="961" y="567"/>
                  </a:cubicBezTo>
                  <a:cubicBezTo>
                    <a:pt x="961" y="680"/>
                    <a:pt x="870" y="771"/>
                    <a:pt x="757" y="771"/>
                  </a:cubicBezTo>
                  <a:cubicBezTo>
                    <a:pt x="574" y="771"/>
                    <a:pt x="483" y="553"/>
                    <a:pt x="613" y="423"/>
                  </a:cubicBezTo>
                  <a:cubicBezTo>
                    <a:pt x="654" y="381"/>
                    <a:pt x="705" y="362"/>
                    <a:pt x="756" y="362"/>
                  </a:cubicBezTo>
                  <a:close/>
                  <a:moveTo>
                    <a:pt x="757" y="1"/>
                  </a:moveTo>
                  <a:cubicBezTo>
                    <a:pt x="254" y="1"/>
                    <a:pt x="1" y="609"/>
                    <a:pt x="360" y="965"/>
                  </a:cubicBezTo>
                  <a:cubicBezTo>
                    <a:pt x="475" y="1080"/>
                    <a:pt x="617" y="1132"/>
                    <a:pt x="756" y="1132"/>
                  </a:cubicBezTo>
                  <a:cubicBezTo>
                    <a:pt x="1046" y="1132"/>
                    <a:pt x="1324" y="907"/>
                    <a:pt x="1324" y="567"/>
                  </a:cubicBezTo>
                  <a:cubicBezTo>
                    <a:pt x="1320" y="254"/>
                    <a:pt x="1070" y="1"/>
                    <a:pt x="7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8" name="Google Shape;13838;p33"/>
            <p:cNvSpPr/>
            <p:nvPr/>
          </p:nvSpPr>
          <p:spPr>
            <a:xfrm>
              <a:off x="6329013" y="2287694"/>
              <a:ext cx="34460" cy="29463"/>
            </a:xfrm>
            <a:custGeom>
              <a:rect b="b" l="l" r="r" t="t"/>
              <a:pathLst>
                <a:path extrusionOk="0" h="1132" w="1324">
                  <a:moveTo>
                    <a:pt x="757" y="362"/>
                  </a:moveTo>
                  <a:cubicBezTo>
                    <a:pt x="862" y="362"/>
                    <a:pt x="961" y="444"/>
                    <a:pt x="961" y="567"/>
                  </a:cubicBezTo>
                  <a:cubicBezTo>
                    <a:pt x="961" y="680"/>
                    <a:pt x="870" y="771"/>
                    <a:pt x="757" y="771"/>
                  </a:cubicBezTo>
                  <a:cubicBezTo>
                    <a:pt x="574" y="771"/>
                    <a:pt x="486" y="550"/>
                    <a:pt x="613" y="423"/>
                  </a:cubicBezTo>
                  <a:cubicBezTo>
                    <a:pt x="655" y="381"/>
                    <a:pt x="707" y="362"/>
                    <a:pt x="757" y="362"/>
                  </a:cubicBezTo>
                  <a:close/>
                  <a:moveTo>
                    <a:pt x="757" y="1"/>
                  </a:moveTo>
                  <a:cubicBezTo>
                    <a:pt x="254" y="1"/>
                    <a:pt x="1" y="609"/>
                    <a:pt x="360" y="965"/>
                  </a:cubicBezTo>
                  <a:cubicBezTo>
                    <a:pt x="475" y="1080"/>
                    <a:pt x="617" y="1132"/>
                    <a:pt x="756" y="1132"/>
                  </a:cubicBezTo>
                  <a:cubicBezTo>
                    <a:pt x="1046" y="1132"/>
                    <a:pt x="1324" y="907"/>
                    <a:pt x="1324" y="567"/>
                  </a:cubicBezTo>
                  <a:cubicBezTo>
                    <a:pt x="1320" y="254"/>
                    <a:pt x="1070" y="1"/>
                    <a:pt x="7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9" name="Google Shape;13839;p33"/>
            <p:cNvSpPr/>
            <p:nvPr/>
          </p:nvSpPr>
          <p:spPr>
            <a:xfrm>
              <a:off x="6169985" y="2207659"/>
              <a:ext cx="167357" cy="74517"/>
            </a:xfrm>
            <a:custGeom>
              <a:rect b="b" l="l" r="r" t="t"/>
              <a:pathLst>
                <a:path extrusionOk="0" h="2863" w="6430">
                  <a:moveTo>
                    <a:pt x="3215" y="1"/>
                  </a:moveTo>
                  <a:cubicBezTo>
                    <a:pt x="3125" y="1"/>
                    <a:pt x="3036" y="60"/>
                    <a:pt x="3036" y="180"/>
                  </a:cubicBezTo>
                  <a:lnTo>
                    <a:pt x="3036" y="768"/>
                  </a:lnTo>
                  <a:lnTo>
                    <a:pt x="1780" y="768"/>
                  </a:lnTo>
                  <a:cubicBezTo>
                    <a:pt x="1537" y="768"/>
                    <a:pt x="1308" y="887"/>
                    <a:pt x="1164" y="1084"/>
                  </a:cubicBezTo>
                  <a:lnTo>
                    <a:pt x="101" y="2576"/>
                  </a:lnTo>
                  <a:cubicBezTo>
                    <a:pt x="0" y="2715"/>
                    <a:pt x="122" y="2863"/>
                    <a:pt x="251" y="2863"/>
                  </a:cubicBezTo>
                  <a:cubicBezTo>
                    <a:pt x="301" y="2863"/>
                    <a:pt x="353" y="2840"/>
                    <a:pt x="393" y="2784"/>
                  </a:cubicBezTo>
                  <a:lnTo>
                    <a:pt x="1456" y="1295"/>
                  </a:lnTo>
                  <a:cubicBezTo>
                    <a:pt x="1533" y="1190"/>
                    <a:pt x="1653" y="1130"/>
                    <a:pt x="1780" y="1130"/>
                  </a:cubicBezTo>
                  <a:lnTo>
                    <a:pt x="3036" y="1130"/>
                  </a:lnTo>
                  <a:lnTo>
                    <a:pt x="3036" y="2488"/>
                  </a:lnTo>
                  <a:cubicBezTo>
                    <a:pt x="3036" y="2608"/>
                    <a:pt x="3125" y="2668"/>
                    <a:pt x="3215" y="2668"/>
                  </a:cubicBezTo>
                  <a:cubicBezTo>
                    <a:pt x="3305" y="2668"/>
                    <a:pt x="3394" y="2608"/>
                    <a:pt x="3394" y="2488"/>
                  </a:cubicBezTo>
                  <a:lnTo>
                    <a:pt x="3394" y="1130"/>
                  </a:lnTo>
                  <a:lnTo>
                    <a:pt x="4647" y="1130"/>
                  </a:lnTo>
                  <a:cubicBezTo>
                    <a:pt x="4777" y="1130"/>
                    <a:pt x="4897" y="1190"/>
                    <a:pt x="4971" y="1295"/>
                  </a:cubicBezTo>
                  <a:lnTo>
                    <a:pt x="6037" y="2784"/>
                  </a:lnTo>
                  <a:cubicBezTo>
                    <a:pt x="6076" y="2840"/>
                    <a:pt x="6127" y="2863"/>
                    <a:pt x="6178" y="2863"/>
                  </a:cubicBezTo>
                  <a:cubicBezTo>
                    <a:pt x="6307" y="2863"/>
                    <a:pt x="6430" y="2715"/>
                    <a:pt x="6329" y="2576"/>
                  </a:cubicBezTo>
                  <a:lnTo>
                    <a:pt x="5263" y="1084"/>
                  </a:lnTo>
                  <a:cubicBezTo>
                    <a:pt x="5122" y="887"/>
                    <a:pt x="4893" y="768"/>
                    <a:pt x="4647" y="768"/>
                  </a:cubicBezTo>
                  <a:lnTo>
                    <a:pt x="3394" y="768"/>
                  </a:lnTo>
                  <a:lnTo>
                    <a:pt x="3394" y="180"/>
                  </a:lnTo>
                  <a:cubicBezTo>
                    <a:pt x="3394" y="60"/>
                    <a:pt x="3305" y="1"/>
                    <a:pt x="3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0" name="Google Shape;13840;p33"/>
            <p:cNvSpPr/>
            <p:nvPr/>
          </p:nvSpPr>
          <p:spPr>
            <a:xfrm>
              <a:off x="6223888" y="2034160"/>
              <a:ext cx="61633" cy="22696"/>
            </a:xfrm>
            <a:custGeom>
              <a:rect b="b" l="l" r="r" t="t"/>
              <a:pathLst>
                <a:path extrusionOk="0" h="872" w="2368">
                  <a:moveTo>
                    <a:pt x="1025" y="0"/>
                  </a:moveTo>
                  <a:cubicBezTo>
                    <a:pt x="542" y="0"/>
                    <a:pt x="153" y="127"/>
                    <a:pt x="124" y="136"/>
                  </a:cubicBezTo>
                  <a:cubicBezTo>
                    <a:pt x="50" y="161"/>
                    <a:pt x="1" y="228"/>
                    <a:pt x="1" y="305"/>
                  </a:cubicBezTo>
                  <a:lnTo>
                    <a:pt x="1" y="692"/>
                  </a:lnTo>
                  <a:cubicBezTo>
                    <a:pt x="1" y="812"/>
                    <a:pt x="91" y="872"/>
                    <a:pt x="182" y="872"/>
                  </a:cubicBezTo>
                  <a:cubicBezTo>
                    <a:pt x="272" y="872"/>
                    <a:pt x="363" y="812"/>
                    <a:pt x="363" y="692"/>
                  </a:cubicBezTo>
                  <a:lnTo>
                    <a:pt x="363" y="442"/>
                  </a:lnTo>
                  <a:cubicBezTo>
                    <a:pt x="502" y="408"/>
                    <a:pt x="748" y="360"/>
                    <a:pt x="1025" y="360"/>
                  </a:cubicBezTo>
                  <a:cubicBezTo>
                    <a:pt x="1344" y="360"/>
                    <a:pt x="1704" y="423"/>
                    <a:pt x="1996" y="643"/>
                  </a:cubicBezTo>
                  <a:cubicBezTo>
                    <a:pt x="2032" y="671"/>
                    <a:pt x="2070" y="682"/>
                    <a:pt x="2106" y="682"/>
                  </a:cubicBezTo>
                  <a:cubicBezTo>
                    <a:pt x="2256" y="682"/>
                    <a:pt x="2367" y="471"/>
                    <a:pt x="2214" y="355"/>
                  </a:cubicBezTo>
                  <a:cubicBezTo>
                    <a:pt x="1845" y="79"/>
                    <a:pt x="1405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41" name="Google Shape;13841;p33"/>
          <p:cNvGrpSpPr/>
          <p:nvPr/>
        </p:nvGrpSpPr>
        <p:grpSpPr>
          <a:xfrm>
            <a:off x="6612088" y="1997409"/>
            <a:ext cx="224565" cy="319748"/>
            <a:chOff x="6612088" y="1997409"/>
            <a:chExt cx="224565" cy="319748"/>
          </a:xfrm>
        </p:grpSpPr>
        <p:sp>
          <p:nvSpPr>
            <p:cNvPr id="13842" name="Google Shape;13842;p33"/>
            <p:cNvSpPr/>
            <p:nvPr/>
          </p:nvSpPr>
          <p:spPr>
            <a:xfrm>
              <a:off x="6716770" y="2292457"/>
              <a:ext cx="20067" cy="19989"/>
            </a:xfrm>
            <a:custGeom>
              <a:rect b="b" l="l" r="r" t="t"/>
              <a:pathLst>
                <a:path extrusionOk="0" h="768" w="771">
                  <a:moveTo>
                    <a:pt x="387" y="1"/>
                  </a:moveTo>
                  <a:cubicBezTo>
                    <a:pt x="172" y="1"/>
                    <a:pt x="0" y="170"/>
                    <a:pt x="0" y="384"/>
                  </a:cubicBezTo>
                  <a:cubicBezTo>
                    <a:pt x="0" y="595"/>
                    <a:pt x="172" y="768"/>
                    <a:pt x="387" y="768"/>
                  </a:cubicBezTo>
                  <a:cubicBezTo>
                    <a:pt x="598" y="768"/>
                    <a:pt x="771" y="595"/>
                    <a:pt x="771" y="384"/>
                  </a:cubicBezTo>
                  <a:cubicBezTo>
                    <a:pt x="771" y="170"/>
                    <a:pt x="598" y="1"/>
                    <a:pt x="387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3" name="Google Shape;13843;p33"/>
            <p:cNvSpPr/>
            <p:nvPr/>
          </p:nvSpPr>
          <p:spPr>
            <a:xfrm>
              <a:off x="6621692" y="2292457"/>
              <a:ext cx="19989" cy="19989"/>
            </a:xfrm>
            <a:custGeom>
              <a:rect b="b" l="l" r="r" t="t"/>
              <a:pathLst>
                <a:path extrusionOk="0" h="768" w="768">
                  <a:moveTo>
                    <a:pt x="384" y="1"/>
                  </a:moveTo>
                  <a:cubicBezTo>
                    <a:pt x="173" y="1"/>
                    <a:pt x="1" y="170"/>
                    <a:pt x="1" y="384"/>
                  </a:cubicBezTo>
                  <a:cubicBezTo>
                    <a:pt x="1" y="595"/>
                    <a:pt x="173" y="768"/>
                    <a:pt x="384" y="768"/>
                  </a:cubicBezTo>
                  <a:cubicBezTo>
                    <a:pt x="595" y="768"/>
                    <a:pt x="768" y="595"/>
                    <a:pt x="768" y="384"/>
                  </a:cubicBezTo>
                  <a:cubicBezTo>
                    <a:pt x="768" y="170"/>
                    <a:pt x="595" y="1"/>
                    <a:pt x="384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4" name="Google Shape;13844;p33"/>
            <p:cNvSpPr/>
            <p:nvPr/>
          </p:nvSpPr>
          <p:spPr>
            <a:xfrm>
              <a:off x="6811901" y="2292457"/>
              <a:ext cx="19989" cy="19989"/>
            </a:xfrm>
            <a:custGeom>
              <a:rect b="b" l="l" r="r" t="t"/>
              <a:pathLst>
                <a:path extrusionOk="0" h="768" w="768">
                  <a:moveTo>
                    <a:pt x="384" y="1"/>
                  </a:moveTo>
                  <a:cubicBezTo>
                    <a:pt x="173" y="1"/>
                    <a:pt x="1" y="170"/>
                    <a:pt x="1" y="384"/>
                  </a:cubicBezTo>
                  <a:cubicBezTo>
                    <a:pt x="1" y="595"/>
                    <a:pt x="173" y="768"/>
                    <a:pt x="384" y="768"/>
                  </a:cubicBezTo>
                  <a:cubicBezTo>
                    <a:pt x="595" y="768"/>
                    <a:pt x="768" y="595"/>
                    <a:pt x="768" y="384"/>
                  </a:cubicBezTo>
                  <a:cubicBezTo>
                    <a:pt x="768" y="170"/>
                    <a:pt x="595" y="1"/>
                    <a:pt x="384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5" name="Google Shape;13845;p33"/>
            <p:cNvSpPr/>
            <p:nvPr/>
          </p:nvSpPr>
          <p:spPr>
            <a:xfrm>
              <a:off x="6706776" y="2122211"/>
              <a:ext cx="40056" cy="40056"/>
            </a:xfrm>
            <a:custGeom>
              <a:rect b="b" l="l" r="r" t="t"/>
              <a:pathLst>
                <a:path extrusionOk="0" h="1539" w="1539">
                  <a:moveTo>
                    <a:pt x="1" y="1"/>
                  </a:moveTo>
                  <a:lnTo>
                    <a:pt x="1" y="1538"/>
                  </a:lnTo>
                  <a:lnTo>
                    <a:pt x="1538" y="1538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6" name="Google Shape;13846;p33"/>
            <p:cNvSpPr/>
            <p:nvPr/>
          </p:nvSpPr>
          <p:spPr>
            <a:xfrm>
              <a:off x="6706776" y="2122211"/>
              <a:ext cx="40134" cy="25064"/>
            </a:xfrm>
            <a:custGeom>
              <a:rect b="b" l="l" r="r" t="t"/>
              <a:pathLst>
                <a:path extrusionOk="0" h="963" w="1542">
                  <a:moveTo>
                    <a:pt x="1" y="1"/>
                  </a:moveTo>
                  <a:lnTo>
                    <a:pt x="1" y="817"/>
                  </a:lnTo>
                  <a:cubicBezTo>
                    <a:pt x="249" y="914"/>
                    <a:pt x="510" y="962"/>
                    <a:pt x="771" y="962"/>
                  </a:cubicBezTo>
                  <a:cubicBezTo>
                    <a:pt x="1032" y="962"/>
                    <a:pt x="1294" y="914"/>
                    <a:pt x="1542" y="817"/>
                  </a:cubicBezTo>
                  <a:lnTo>
                    <a:pt x="1542" y="1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7" name="Google Shape;13847;p33"/>
            <p:cNvSpPr/>
            <p:nvPr/>
          </p:nvSpPr>
          <p:spPr>
            <a:xfrm>
              <a:off x="6701726" y="2002068"/>
              <a:ext cx="50129" cy="40134"/>
            </a:xfrm>
            <a:custGeom>
              <a:rect b="b" l="l" r="r" t="t"/>
              <a:pathLst>
                <a:path extrusionOk="0" h="1542" w="1926">
                  <a:moveTo>
                    <a:pt x="965" y="1"/>
                  </a:moveTo>
                  <a:cubicBezTo>
                    <a:pt x="434" y="1"/>
                    <a:pt x="1" y="346"/>
                    <a:pt x="1" y="771"/>
                  </a:cubicBezTo>
                  <a:cubicBezTo>
                    <a:pt x="1" y="1197"/>
                    <a:pt x="434" y="1542"/>
                    <a:pt x="965" y="1542"/>
                  </a:cubicBezTo>
                  <a:cubicBezTo>
                    <a:pt x="1496" y="1542"/>
                    <a:pt x="1926" y="1197"/>
                    <a:pt x="1926" y="771"/>
                  </a:cubicBezTo>
                  <a:cubicBezTo>
                    <a:pt x="1926" y="346"/>
                    <a:pt x="1496" y="1"/>
                    <a:pt x="96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8" name="Google Shape;13848;p33"/>
            <p:cNvSpPr/>
            <p:nvPr/>
          </p:nvSpPr>
          <p:spPr>
            <a:xfrm>
              <a:off x="6701726" y="2002068"/>
              <a:ext cx="33914" cy="40134"/>
            </a:xfrm>
            <a:custGeom>
              <a:rect b="b" l="l" r="r" t="t"/>
              <a:pathLst>
                <a:path extrusionOk="0" h="1542" w="1303">
                  <a:moveTo>
                    <a:pt x="962" y="1"/>
                  </a:moveTo>
                  <a:cubicBezTo>
                    <a:pt x="430" y="1"/>
                    <a:pt x="1" y="346"/>
                    <a:pt x="1" y="771"/>
                  </a:cubicBezTo>
                  <a:cubicBezTo>
                    <a:pt x="1" y="1197"/>
                    <a:pt x="430" y="1542"/>
                    <a:pt x="962" y="1542"/>
                  </a:cubicBezTo>
                  <a:cubicBezTo>
                    <a:pt x="1078" y="1542"/>
                    <a:pt x="1194" y="1521"/>
                    <a:pt x="1303" y="1489"/>
                  </a:cubicBezTo>
                  <a:cubicBezTo>
                    <a:pt x="958" y="1376"/>
                    <a:pt x="708" y="1088"/>
                    <a:pt x="708" y="747"/>
                  </a:cubicBezTo>
                  <a:cubicBezTo>
                    <a:pt x="708" y="433"/>
                    <a:pt x="919" y="163"/>
                    <a:pt x="1225" y="36"/>
                  </a:cubicBezTo>
                  <a:cubicBezTo>
                    <a:pt x="1141" y="15"/>
                    <a:pt x="1053" y="4"/>
                    <a:pt x="962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9" name="Google Shape;13849;p33"/>
            <p:cNvSpPr/>
            <p:nvPr/>
          </p:nvSpPr>
          <p:spPr>
            <a:xfrm>
              <a:off x="6676740" y="2022135"/>
              <a:ext cx="100128" cy="100102"/>
            </a:xfrm>
            <a:custGeom>
              <a:rect b="b" l="l" r="r" t="t"/>
              <a:pathLst>
                <a:path extrusionOk="0" h="3846" w="3847">
                  <a:moveTo>
                    <a:pt x="1925" y="0"/>
                  </a:moveTo>
                  <a:cubicBezTo>
                    <a:pt x="862" y="0"/>
                    <a:pt x="0" y="862"/>
                    <a:pt x="0" y="1925"/>
                  </a:cubicBezTo>
                  <a:cubicBezTo>
                    <a:pt x="0" y="2984"/>
                    <a:pt x="862" y="3846"/>
                    <a:pt x="1925" y="3846"/>
                  </a:cubicBezTo>
                  <a:cubicBezTo>
                    <a:pt x="2988" y="3846"/>
                    <a:pt x="3846" y="2984"/>
                    <a:pt x="3846" y="1925"/>
                  </a:cubicBezTo>
                  <a:cubicBezTo>
                    <a:pt x="3846" y="862"/>
                    <a:pt x="2988" y="0"/>
                    <a:pt x="192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0" name="Google Shape;13850;p33"/>
            <p:cNvSpPr/>
            <p:nvPr/>
          </p:nvSpPr>
          <p:spPr>
            <a:xfrm>
              <a:off x="6700347" y="2022109"/>
              <a:ext cx="79800" cy="99139"/>
            </a:xfrm>
            <a:custGeom>
              <a:rect b="b" l="l" r="r" t="t"/>
              <a:pathLst>
                <a:path extrusionOk="0" h="3809" w="3066">
                  <a:moveTo>
                    <a:pt x="1062" y="0"/>
                  </a:moveTo>
                  <a:cubicBezTo>
                    <a:pt x="348" y="0"/>
                    <a:pt x="0" y="910"/>
                    <a:pt x="568" y="1370"/>
                  </a:cubicBezTo>
                  <a:lnTo>
                    <a:pt x="571" y="1373"/>
                  </a:lnTo>
                  <a:cubicBezTo>
                    <a:pt x="571" y="1373"/>
                    <a:pt x="1124" y="3242"/>
                    <a:pt x="1402" y="3808"/>
                  </a:cubicBezTo>
                  <a:cubicBezTo>
                    <a:pt x="2401" y="3604"/>
                    <a:pt x="3066" y="2654"/>
                    <a:pt x="2922" y="1648"/>
                  </a:cubicBezTo>
                  <a:cubicBezTo>
                    <a:pt x="2809" y="874"/>
                    <a:pt x="2239" y="248"/>
                    <a:pt x="1482" y="58"/>
                  </a:cubicBezTo>
                  <a:cubicBezTo>
                    <a:pt x="1356" y="26"/>
                    <a:pt x="1229" y="8"/>
                    <a:pt x="1099" y="1"/>
                  </a:cubicBezTo>
                  <a:cubicBezTo>
                    <a:pt x="1087" y="1"/>
                    <a:pt x="1075" y="0"/>
                    <a:pt x="106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1" name="Google Shape;13851;p33"/>
            <p:cNvSpPr/>
            <p:nvPr/>
          </p:nvSpPr>
          <p:spPr>
            <a:xfrm>
              <a:off x="6686709" y="2057715"/>
              <a:ext cx="80165" cy="74517"/>
            </a:xfrm>
            <a:custGeom>
              <a:rect b="b" l="l" r="r" t="t"/>
              <a:pathLst>
                <a:path extrusionOk="0" h="2863" w="3080">
                  <a:moveTo>
                    <a:pt x="1055" y="1"/>
                  </a:moveTo>
                  <a:cubicBezTo>
                    <a:pt x="991" y="1"/>
                    <a:pt x="930" y="35"/>
                    <a:pt x="895" y="90"/>
                  </a:cubicBezTo>
                  <a:cubicBezTo>
                    <a:pt x="743" y="326"/>
                    <a:pt x="374" y="878"/>
                    <a:pt x="78" y="1086"/>
                  </a:cubicBezTo>
                  <a:cubicBezTo>
                    <a:pt x="29" y="1121"/>
                    <a:pt x="1" y="1177"/>
                    <a:pt x="1" y="1240"/>
                  </a:cubicBezTo>
                  <a:lnTo>
                    <a:pt x="1" y="1325"/>
                  </a:lnTo>
                  <a:cubicBezTo>
                    <a:pt x="1" y="2173"/>
                    <a:pt x="691" y="2862"/>
                    <a:pt x="1542" y="2862"/>
                  </a:cubicBezTo>
                  <a:cubicBezTo>
                    <a:pt x="2390" y="2862"/>
                    <a:pt x="3080" y="2173"/>
                    <a:pt x="3080" y="1325"/>
                  </a:cubicBezTo>
                  <a:lnTo>
                    <a:pt x="3080" y="1131"/>
                  </a:lnTo>
                  <a:cubicBezTo>
                    <a:pt x="3080" y="480"/>
                    <a:pt x="1556" y="104"/>
                    <a:pt x="1095" y="5"/>
                  </a:cubicBezTo>
                  <a:cubicBezTo>
                    <a:pt x="1082" y="2"/>
                    <a:pt x="1068" y="1"/>
                    <a:pt x="105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2" name="Google Shape;13852;p33"/>
            <p:cNvSpPr/>
            <p:nvPr/>
          </p:nvSpPr>
          <p:spPr>
            <a:xfrm>
              <a:off x="6661722" y="2149592"/>
              <a:ext cx="130242" cy="52784"/>
            </a:xfrm>
            <a:custGeom>
              <a:rect b="b" l="l" r="r" t="t"/>
              <a:pathLst>
                <a:path extrusionOk="0" h="2028" w="5004">
                  <a:moveTo>
                    <a:pt x="1520" y="1"/>
                  </a:moveTo>
                  <a:cubicBezTo>
                    <a:pt x="1513" y="1"/>
                    <a:pt x="1510" y="8"/>
                    <a:pt x="1503" y="11"/>
                  </a:cubicBezTo>
                  <a:lnTo>
                    <a:pt x="345" y="525"/>
                  </a:lnTo>
                  <a:cubicBezTo>
                    <a:pt x="134" y="620"/>
                    <a:pt x="0" y="824"/>
                    <a:pt x="0" y="1053"/>
                  </a:cubicBezTo>
                  <a:lnTo>
                    <a:pt x="4" y="2028"/>
                  </a:lnTo>
                  <a:lnTo>
                    <a:pt x="5004" y="2028"/>
                  </a:lnTo>
                  <a:lnTo>
                    <a:pt x="5004" y="1056"/>
                  </a:lnTo>
                  <a:cubicBezTo>
                    <a:pt x="5004" y="828"/>
                    <a:pt x="4870" y="620"/>
                    <a:pt x="4659" y="529"/>
                  </a:cubicBezTo>
                  <a:lnTo>
                    <a:pt x="3501" y="11"/>
                  </a:lnTo>
                  <a:cubicBezTo>
                    <a:pt x="3494" y="8"/>
                    <a:pt x="3487" y="4"/>
                    <a:pt x="3484" y="1"/>
                  </a:cubicBezTo>
                  <a:lnTo>
                    <a:pt x="2502" y="508"/>
                  </a:lnTo>
                  <a:lnTo>
                    <a:pt x="152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3" name="Google Shape;13853;p33"/>
            <p:cNvSpPr/>
            <p:nvPr/>
          </p:nvSpPr>
          <p:spPr>
            <a:xfrm>
              <a:off x="6661722" y="2166536"/>
              <a:ext cx="25012" cy="35840"/>
            </a:xfrm>
            <a:custGeom>
              <a:rect b="b" l="l" r="r" t="t"/>
              <a:pathLst>
                <a:path extrusionOk="0" h="1377" w="961">
                  <a:moveTo>
                    <a:pt x="166" y="1"/>
                  </a:moveTo>
                  <a:cubicBezTo>
                    <a:pt x="60" y="110"/>
                    <a:pt x="0" y="254"/>
                    <a:pt x="0" y="405"/>
                  </a:cubicBezTo>
                  <a:lnTo>
                    <a:pt x="0" y="1377"/>
                  </a:lnTo>
                  <a:lnTo>
                    <a:pt x="961" y="1377"/>
                  </a:lnTo>
                  <a:lnTo>
                    <a:pt x="961" y="958"/>
                  </a:lnTo>
                  <a:cubicBezTo>
                    <a:pt x="961" y="856"/>
                    <a:pt x="922" y="757"/>
                    <a:pt x="848" y="687"/>
                  </a:cubicBezTo>
                  <a:lnTo>
                    <a:pt x="166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4" name="Google Shape;13854;p33"/>
            <p:cNvSpPr/>
            <p:nvPr/>
          </p:nvSpPr>
          <p:spPr>
            <a:xfrm>
              <a:off x="6766847" y="2166536"/>
              <a:ext cx="25038" cy="35840"/>
            </a:xfrm>
            <a:custGeom>
              <a:rect b="b" l="l" r="r" t="t"/>
              <a:pathLst>
                <a:path extrusionOk="0" h="1377" w="962">
                  <a:moveTo>
                    <a:pt x="796" y="1"/>
                  </a:moveTo>
                  <a:lnTo>
                    <a:pt x="113" y="687"/>
                  </a:lnTo>
                  <a:cubicBezTo>
                    <a:pt x="39" y="757"/>
                    <a:pt x="1" y="856"/>
                    <a:pt x="1" y="958"/>
                  </a:cubicBezTo>
                  <a:lnTo>
                    <a:pt x="1" y="1377"/>
                  </a:lnTo>
                  <a:lnTo>
                    <a:pt x="961" y="1377"/>
                  </a:lnTo>
                  <a:lnTo>
                    <a:pt x="961" y="405"/>
                  </a:lnTo>
                  <a:cubicBezTo>
                    <a:pt x="961" y="254"/>
                    <a:pt x="901" y="110"/>
                    <a:pt x="79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5" name="Google Shape;13855;p33"/>
            <p:cNvSpPr/>
            <p:nvPr/>
          </p:nvSpPr>
          <p:spPr>
            <a:xfrm>
              <a:off x="6686709" y="2057715"/>
              <a:ext cx="80165" cy="73866"/>
            </a:xfrm>
            <a:custGeom>
              <a:rect b="b" l="l" r="r" t="t"/>
              <a:pathLst>
                <a:path extrusionOk="0" h="2838" w="3080">
                  <a:moveTo>
                    <a:pt x="1055" y="1"/>
                  </a:moveTo>
                  <a:cubicBezTo>
                    <a:pt x="991" y="1"/>
                    <a:pt x="930" y="35"/>
                    <a:pt x="898" y="90"/>
                  </a:cubicBezTo>
                  <a:cubicBezTo>
                    <a:pt x="747" y="326"/>
                    <a:pt x="374" y="882"/>
                    <a:pt x="78" y="1086"/>
                  </a:cubicBezTo>
                  <a:cubicBezTo>
                    <a:pt x="29" y="1121"/>
                    <a:pt x="1" y="1181"/>
                    <a:pt x="1" y="1240"/>
                  </a:cubicBezTo>
                  <a:lnTo>
                    <a:pt x="1" y="1325"/>
                  </a:lnTo>
                  <a:cubicBezTo>
                    <a:pt x="4" y="2071"/>
                    <a:pt x="536" y="2708"/>
                    <a:pt x="1268" y="2838"/>
                  </a:cubicBezTo>
                  <a:cubicBezTo>
                    <a:pt x="951" y="2549"/>
                    <a:pt x="772" y="2141"/>
                    <a:pt x="772" y="1712"/>
                  </a:cubicBezTo>
                  <a:lnTo>
                    <a:pt x="772" y="1325"/>
                  </a:lnTo>
                  <a:cubicBezTo>
                    <a:pt x="772" y="1198"/>
                    <a:pt x="814" y="1075"/>
                    <a:pt x="891" y="973"/>
                  </a:cubicBezTo>
                  <a:cubicBezTo>
                    <a:pt x="961" y="882"/>
                    <a:pt x="1028" y="787"/>
                    <a:pt x="1092" y="692"/>
                  </a:cubicBezTo>
                  <a:cubicBezTo>
                    <a:pt x="1123" y="639"/>
                    <a:pt x="1180" y="607"/>
                    <a:pt x="1243" y="607"/>
                  </a:cubicBezTo>
                  <a:cubicBezTo>
                    <a:pt x="1848" y="611"/>
                    <a:pt x="2872" y="1100"/>
                    <a:pt x="3076" y="1325"/>
                  </a:cubicBezTo>
                  <a:lnTo>
                    <a:pt x="3076" y="1135"/>
                  </a:lnTo>
                  <a:cubicBezTo>
                    <a:pt x="3080" y="480"/>
                    <a:pt x="1553" y="104"/>
                    <a:pt x="1095" y="5"/>
                  </a:cubicBezTo>
                  <a:cubicBezTo>
                    <a:pt x="1082" y="2"/>
                    <a:pt x="1068" y="1"/>
                    <a:pt x="105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6" name="Google Shape;13856;p33"/>
            <p:cNvSpPr/>
            <p:nvPr/>
          </p:nvSpPr>
          <p:spPr>
            <a:xfrm>
              <a:off x="6656959" y="1997409"/>
              <a:ext cx="139690" cy="209652"/>
            </a:xfrm>
            <a:custGeom>
              <a:rect b="b" l="l" r="r" t="t"/>
              <a:pathLst>
                <a:path extrusionOk="0" h="8055" w="5367">
                  <a:moveTo>
                    <a:pt x="2685" y="363"/>
                  </a:moveTo>
                  <a:cubicBezTo>
                    <a:pt x="3104" y="363"/>
                    <a:pt x="3445" y="609"/>
                    <a:pt x="3466" y="922"/>
                  </a:cubicBezTo>
                  <a:cubicBezTo>
                    <a:pt x="3215" y="822"/>
                    <a:pt x="2950" y="772"/>
                    <a:pt x="2685" y="772"/>
                  </a:cubicBezTo>
                  <a:cubicBezTo>
                    <a:pt x="2420" y="772"/>
                    <a:pt x="2156" y="822"/>
                    <a:pt x="1904" y="922"/>
                  </a:cubicBezTo>
                  <a:cubicBezTo>
                    <a:pt x="1925" y="609"/>
                    <a:pt x="2266" y="363"/>
                    <a:pt x="2685" y="363"/>
                  </a:cubicBezTo>
                  <a:close/>
                  <a:moveTo>
                    <a:pt x="2691" y="1128"/>
                  </a:moveTo>
                  <a:cubicBezTo>
                    <a:pt x="3812" y="1128"/>
                    <a:pt x="4650" y="2185"/>
                    <a:pt x="4377" y="3287"/>
                  </a:cubicBezTo>
                  <a:cubicBezTo>
                    <a:pt x="4339" y="3142"/>
                    <a:pt x="4258" y="3012"/>
                    <a:pt x="4145" y="2910"/>
                  </a:cubicBezTo>
                  <a:cubicBezTo>
                    <a:pt x="3442" y="2287"/>
                    <a:pt x="2185" y="2125"/>
                    <a:pt x="2129" y="2118"/>
                  </a:cubicBezTo>
                  <a:cubicBezTo>
                    <a:pt x="2120" y="2117"/>
                    <a:pt x="2112" y="2117"/>
                    <a:pt x="2103" y="2117"/>
                  </a:cubicBezTo>
                  <a:cubicBezTo>
                    <a:pt x="1890" y="2117"/>
                    <a:pt x="1857" y="2450"/>
                    <a:pt x="2087" y="2477"/>
                  </a:cubicBezTo>
                  <a:cubicBezTo>
                    <a:pt x="2097" y="2477"/>
                    <a:pt x="3290" y="2636"/>
                    <a:pt x="3906" y="3181"/>
                  </a:cubicBezTo>
                  <a:cubicBezTo>
                    <a:pt x="3994" y="3258"/>
                    <a:pt x="4043" y="3367"/>
                    <a:pt x="4043" y="3480"/>
                  </a:cubicBezTo>
                  <a:lnTo>
                    <a:pt x="4043" y="3642"/>
                  </a:lnTo>
                  <a:cubicBezTo>
                    <a:pt x="4043" y="4391"/>
                    <a:pt x="3434" y="5000"/>
                    <a:pt x="2685" y="5000"/>
                  </a:cubicBezTo>
                  <a:cubicBezTo>
                    <a:pt x="1936" y="5000"/>
                    <a:pt x="1327" y="4391"/>
                    <a:pt x="1327" y="3642"/>
                  </a:cubicBezTo>
                  <a:cubicBezTo>
                    <a:pt x="1327" y="3589"/>
                    <a:pt x="1352" y="3536"/>
                    <a:pt x="1397" y="3505"/>
                  </a:cubicBezTo>
                  <a:cubicBezTo>
                    <a:pt x="1601" y="3364"/>
                    <a:pt x="1770" y="3174"/>
                    <a:pt x="1883" y="2956"/>
                  </a:cubicBezTo>
                  <a:cubicBezTo>
                    <a:pt x="1956" y="2813"/>
                    <a:pt x="1836" y="2693"/>
                    <a:pt x="1716" y="2693"/>
                  </a:cubicBezTo>
                  <a:cubicBezTo>
                    <a:pt x="1657" y="2693"/>
                    <a:pt x="1598" y="2723"/>
                    <a:pt x="1563" y="2794"/>
                  </a:cubicBezTo>
                  <a:cubicBezTo>
                    <a:pt x="1475" y="2959"/>
                    <a:pt x="1345" y="3104"/>
                    <a:pt x="1190" y="3213"/>
                  </a:cubicBezTo>
                  <a:cubicBezTo>
                    <a:pt x="1119" y="3262"/>
                    <a:pt x="1063" y="3329"/>
                    <a:pt x="1024" y="3403"/>
                  </a:cubicBezTo>
                  <a:cubicBezTo>
                    <a:pt x="672" y="2301"/>
                    <a:pt x="1468" y="1168"/>
                    <a:pt x="2625" y="1130"/>
                  </a:cubicBezTo>
                  <a:cubicBezTo>
                    <a:pt x="2647" y="1129"/>
                    <a:pt x="2669" y="1128"/>
                    <a:pt x="2691" y="1128"/>
                  </a:cubicBezTo>
                  <a:close/>
                  <a:moveTo>
                    <a:pt x="3276" y="5257"/>
                  </a:moveTo>
                  <a:lnTo>
                    <a:pt x="3276" y="5507"/>
                  </a:lnTo>
                  <a:cubicBezTo>
                    <a:pt x="3276" y="5556"/>
                    <a:pt x="3280" y="5605"/>
                    <a:pt x="3294" y="5654"/>
                  </a:cubicBezTo>
                  <a:lnTo>
                    <a:pt x="2692" y="6105"/>
                  </a:lnTo>
                  <a:cubicBezTo>
                    <a:pt x="2690" y="6107"/>
                    <a:pt x="2688" y="6107"/>
                    <a:pt x="2685" y="6107"/>
                  </a:cubicBezTo>
                  <a:cubicBezTo>
                    <a:pt x="2682" y="6107"/>
                    <a:pt x="2680" y="6107"/>
                    <a:pt x="2678" y="6105"/>
                  </a:cubicBezTo>
                  <a:lnTo>
                    <a:pt x="2076" y="5654"/>
                  </a:lnTo>
                  <a:cubicBezTo>
                    <a:pt x="2090" y="5605"/>
                    <a:pt x="2094" y="5556"/>
                    <a:pt x="2094" y="5507"/>
                  </a:cubicBezTo>
                  <a:lnTo>
                    <a:pt x="2094" y="5257"/>
                  </a:lnTo>
                  <a:cubicBezTo>
                    <a:pt x="2284" y="5324"/>
                    <a:pt x="2484" y="5359"/>
                    <a:pt x="2685" y="5362"/>
                  </a:cubicBezTo>
                  <a:cubicBezTo>
                    <a:pt x="2886" y="5362"/>
                    <a:pt x="3086" y="5327"/>
                    <a:pt x="3276" y="5257"/>
                  </a:cubicBezTo>
                  <a:close/>
                  <a:moveTo>
                    <a:pt x="2682" y="0"/>
                  </a:moveTo>
                  <a:cubicBezTo>
                    <a:pt x="2052" y="0"/>
                    <a:pt x="1538" y="426"/>
                    <a:pt x="1538" y="947"/>
                  </a:cubicBezTo>
                  <a:cubicBezTo>
                    <a:pt x="1538" y="996"/>
                    <a:pt x="1545" y="1045"/>
                    <a:pt x="1556" y="1095"/>
                  </a:cubicBezTo>
                  <a:cubicBezTo>
                    <a:pt x="486" y="1770"/>
                    <a:pt x="254" y="3234"/>
                    <a:pt x="1056" y="4208"/>
                  </a:cubicBezTo>
                  <a:cubicBezTo>
                    <a:pt x="1183" y="4560"/>
                    <a:pt x="1418" y="4863"/>
                    <a:pt x="1732" y="5074"/>
                  </a:cubicBezTo>
                  <a:lnTo>
                    <a:pt x="1732" y="5507"/>
                  </a:lnTo>
                  <a:cubicBezTo>
                    <a:pt x="1732" y="5588"/>
                    <a:pt x="1682" y="5661"/>
                    <a:pt x="1608" y="5693"/>
                  </a:cubicBezTo>
                  <a:lnTo>
                    <a:pt x="451" y="6210"/>
                  </a:lnTo>
                  <a:cubicBezTo>
                    <a:pt x="176" y="6330"/>
                    <a:pt x="0" y="6601"/>
                    <a:pt x="0" y="6900"/>
                  </a:cubicBezTo>
                  <a:lnTo>
                    <a:pt x="0" y="7871"/>
                  </a:lnTo>
                  <a:cubicBezTo>
                    <a:pt x="0" y="7971"/>
                    <a:pt x="78" y="8054"/>
                    <a:pt x="181" y="8054"/>
                  </a:cubicBezTo>
                  <a:cubicBezTo>
                    <a:pt x="183" y="8054"/>
                    <a:pt x="185" y="8054"/>
                    <a:pt x="187" y="8054"/>
                  </a:cubicBezTo>
                  <a:cubicBezTo>
                    <a:pt x="285" y="8054"/>
                    <a:pt x="366" y="7973"/>
                    <a:pt x="366" y="7875"/>
                  </a:cubicBezTo>
                  <a:lnTo>
                    <a:pt x="366" y="6903"/>
                  </a:lnTo>
                  <a:cubicBezTo>
                    <a:pt x="366" y="6745"/>
                    <a:pt x="458" y="6604"/>
                    <a:pt x="602" y="6541"/>
                  </a:cubicBezTo>
                  <a:lnTo>
                    <a:pt x="1760" y="6024"/>
                  </a:lnTo>
                  <a:cubicBezTo>
                    <a:pt x="1802" y="6006"/>
                    <a:pt x="1841" y="5982"/>
                    <a:pt x="1876" y="5953"/>
                  </a:cubicBezTo>
                  <a:lnTo>
                    <a:pt x="2460" y="6393"/>
                  </a:lnTo>
                  <a:cubicBezTo>
                    <a:pt x="2527" y="6443"/>
                    <a:pt x="2606" y="6467"/>
                    <a:pt x="2685" y="6467"/>
                  </a:cubicBezTo>
                  <a:cubicBezTo>
                    <a:pt x="2763" y="6467"/>
                    <a:pt x="2842" y="6443"/>
                    <a:pt x="2907" y="6393"/>
                  </a:cubicBezTo>
                  <a:lnTo>
                    <a:pt x="3494" y="5953"/>
                  </a:lnTo>
                  <a:cubicBezTo>
                    <a:pt x="3529" y="5982"/>
                    <a:pt x="3568" y="6006"/>
                    <a:pt x="3610" y="6024"/>
                  </a:cubicBezTo>
                  <a:lnTo>
                    <a:pt x="4768" y="6541"/>
                  </a:lnTo>
                  <a:cubicBezTo>
                    <a:pt x="4912" y="6604"/>
                    <a:pt x="5004" y="6745"/>
                    <a:pt x="5004" y="6903"/>
                  </a:cubicBezTo>
                  <a:lnTo>
                    <a:pt x="5004" y="7875"/>
                  </a:lnTo>
                  <a:cubicBezTo>
                    <a:pt x="5004" y="7994"/>
                    <a:pt x="5094" y="8054"/>
                    <a:pt x="5185" y="8054"/>
                  </a:cubicBezTo>
                  <a:cubicBezTo>
                    <a:pt x="5276" y="8054"/>
                    <a:pt x="5366" y="7994"/>
                    <a:pt x="5366" y="7875"/>
                  </a:cubicBezTo>
                  <a:lnTo>
                    <a:pt x="5366" y="6903"/>
                  </a:lnTo>
                  <a:cubicBezTo>
                    <a:pt x="5366" y="6604"/>
                    <a:pt x="5190" y="6333"/>
                    <a:pt x="4916" y="6210"/>
                  </a:cubicBezTo>
                  <a:lnTo>
                    <a:pt x="3755" y="5693"/>
                  </a:lnTo>
                  <a:cubicBezTo>
                    <a:pt x="3681" y="5661"/>
                    <a:pt x="3635" y="5588"/>
                    <a:pt x="3632" y="5507"/>
                  </a:cubicBezTo>
                  <a:lnTo>
                    <a:pt x="3632" y="5074"/>
                  </a:lnTo>
                  <a:cubicBezTo>
                    <a:pt x="3945" y="4863"/>
                    <a:pt x="4180" y="4560"/>
                    <a:pt x="4307" y="4208"/>
                  </a:cubicBezTo>
                  <a:cubicBezTo>
                    <a:pt x="5113" y="3234"/>
                    <a:pt x="4877" y="1770"/>
                    <a:pt x="3811" y="1095"/>
                  </a:cubicBezTo>
                  <a:cubicBezTo>
                    <a:pt x="3822" y="1045"/>
                    <a:pt x="3825" y="996"/>
                    <a:pt x="3825" y="947"/>
                  </a:cubicBezTo>
                  <a:cubicBezTo>
                    <a:pt x="3825" y="426"/>
                    <a:pt x="3315" y="0"/>
                    <a:pt x="26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7" name="Google Shape;13857;p33"/>
            <p:cNvSpPr/>
            <p:nvPr/>
          </p:nvSpPr>
          <p:spPr>
            <a:xfrm>
              <a:off x="6722158" y="2172600"/>
              <a:ext cx="9370" cy="34460"/>
            </a:xfrm>
            <a:custGeom>
              <a:rect b="b" l="l" r="r" t="t"/>
              <a:pathLst>
                <a:path extrusionOk="0" h="1324" w="360">
                  <a:moveTo>
                    <a:pt x="180" y="0"/>
                  </a:moveTo>
                  <a:cubicBezTo>
                    <a:pt x="90" y="0"/>
                    <a:pt x="1" y="60"/>
                    <a:pt x="1" y="180"/>
                  </a:cubicBezTo>
                  <a:lnTo>
                    <a:pt x="1" y="1144"/>
                  </a:lnTo>
                  <a:cubicBezTo>
                    <a:pt x="1" y="1263"/>
                    <a:pt x="90" y="1323"/>
                    <a:pt x="180" y="1323"/>
                  </a:cubicBezTo>
                  <a:cubicBezTo>
                    <a:pt x="270" y="1323"/>
                    <a:pt x="359" y="1263"/>
                    <a:pt x="359" y="1144"/>
                  </a:cubicBezTo>
                  <a:lnTo>
                    <a:pt x="359" y="180"/>
                  </a:lnTo>
                  <a:cubicBezTo>
                    <a:pt x="359" y="60"/>
                    <a:pt x="270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8" name="Google Shape;13858;p33"/>
            <p:cNvSpPr/>
            <p:nvPr/>
          </p:nvSpPr>
          <p:spPr>
            <a:xfrm>
              <a:off x="6682050" y="2182595"/>
              <a:ext cx="9448" cy="24466"/>
            </a:xfrm>
            <a:custGeom>
              <a:rect b="b" l="l" r="r" t="t"/>
              <a:pathLst>
                <a:path extrusionOk="0" h="940" w="363">
                  <a:moveTo>
                    <a:pt x="182" y="0"/>
                  </a:moveTo>
                  <a:cubicBezTo>
                    <a:pt x="91" y="0"/>
                    <a:pt x="1" y="61"/>
                    <a:pt x="1" y="183"/>
                  </a:cubicBezTo>
                  <a:lnTo>
                    <a:pt x="1" y="760"/>
                  </a:lnTo>
                  <a:cubicBezTo>
                    <a:pt x="1" y="879"/>
                    <a:pt x="91" y="939"/>
                    <a:pt x="182" y="939"/>
                  </a:cubicBezTo>
                  <a:cubicBezTo>
                    <a:pt x="272" y="939"/>
                    <a:pt x="363" y="879"/>
                    <a:pt x="363" y="760"/>
                  </a:cubicBezTo>
                  <a:lnTo>
                    <a:pt x="363" y="183"/>
                  </a:lnTo>
                  <a:cubicBezTo>
                    <a:pt x="363" y="61"/>
                    <a:pt x="272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9" name="Google Shape;13859;p33"/>
            <p:cNvSpPr/>
            <p:nvPr/>
          </p:nvSpPr>
          <p:spPr>
            <a:xfrm>
              <a:off x="6762188" y="2182595"/>
              <a:ext cx="9370" cy="24466"/>
            </a:xfrm>
            <a:custGeom>
              <a:rect b="b" l="l" r="r" t="t"/>
              <a:pathLst>
                <a:path extrusionOk="0" h="940" w="360">
                  <a:moveTo>
                    <a:pt x="180" y="0"/>
                  </a:moveTo>
                  <a:cubicBezTo>
                    <a:pt x="90" y="0"/>
                    <a:pt x="0" y="61"/>
                    <a:pt x="0" y="183"/>
                  </a:cubicBezTo>
                  <a:lnTo>
                    <a:pt x="0" y="760"/>
                  </a:lnTo>
                  <a:cubicBezTo>
                    <a:pt x="0" y="879"/>
                    <a:pt x="90" y="939"/>
                    <a:pt x="180" y="939"/>
                  </a:cubicBezTo>
                  <a:cubicBezTo>
                    <a:pt x="269" y="939"/>
                    <a:pt x="359" y="879"/>
                    <a:pt x="359" y="760"/>
                  </a:cubicBezTo>
                  <a:lnTo>
                    <a:pt x="359" y="183"/>
                  </a:lnTo>
                  <a:cubicBezTo>
                    <a:pt x="359" y="61"/>
                    <a:pt x="269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0" name="Google Shape;13860;p33"/>
            <p:cNvSpPr/>
            <p:nvPr/>
          </p:nvSpPr>
          <p:spPr>
            <a:xfrm>
              <a:off x="6707140" y="2287694"/>
              <a:ext cx="34356" cy="29463"/>
            </a:xfrm>
            <a:custGeom>
              <a:rect b="b" l="l" r="r" t="t"/>
              <a:pathLst>
                <a:path extrusionOk="0" h="1132" w="1320">
                  <a:moveTo>
                    <a:pt x="755" y="362"/>
                  </a:moveTo>
                  <a:cubicBezTo>
                    <a:pt x="860" y="362"/>
                    <a:pt x="961" y="444"/>
                    <a:pt x="961" y="567"/>
                  </a:cubicBezTo>
                  <a:cubicBezTo>
                    <a:pt x="961" y="680"/>
                    <a:pt x="870" y="771"/>
                    <a:pt x="757" y="771"/>
                  </a:cubicBezTo>
                  <a:cubicBezTo>
                    <a:pt x="574" y="771"/>
                    <a:pt x="483" y="550"/>
                    <a:pt x="613" y="423"/>
                  </a:cubicBezTo>
                  <a:cubicBezTo>
                    <a:pt x="654" y="381"/>
                    <a:pt x="705" y="362"/>
                    <a:pt x="755" y="362"/>
                  </a:cubicBezTo>
                  <a:close/>
                  <a:moveTo>
                    <a:pt x="757" y="1"/>
                  </a:moveTo>
                  <a:cubicBezTo>
                    <a:pt x="254" y="1"/>
                    <a:pt x="1" y="609"/>
                    <a:pt x="356" y="965"/>
                  </a:cubicBezTo>
                  <a:cubicBezTo>
                    <a:pt x="471" y="1080"/>
                    <a:pt x="613" y="1132"/>
                    <a:pt x="752" y="1132"/>
                  </a:cubicBezTo>
                  <a:cubicBezTo>
                    <a:pt x="1042" y="1132"/>
                    <a:pt x="1320" y="907"/>
                    <a:pt x="1320" y="567"/>
                  </a:cubicBezTo>
                  <a:cubicBezTo>
                    <a:pt x="1320" y="254"/>
                    <a:pt x="1067" y="1"/>
                    <a:pt x="7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1" name="Google Shape;13861;p33"/>
            <p:cNvSpPr/>
            <p:nvPr/>
          </p:nvSpPr>
          <p:spPr>
            <a:xfrm>
              <a:off x="6612088" y="2287694"/>
              <a:ext cx="34356" cy="29463"/>
            </a:xfrm>
            <a:custGeom>
              <a:rect b="b" l="l" r="r" t="t"/>
              <a:pathLst>
                <a:path extrusionOk="0" h="1132" w="1320">
                  <a:moveTo>
                    <a:pt x="753" y="362"/>
                  </a:moveTo>
                  <a:cubicBezTo>
                    <a:pt x="858" y="362"/>
                    <a:pt x="957" y="444"/>
                    <a:pt x="957" y="567"/>
                  </a:cubicBezTo>
                  <a:cubicBezTo>
                    <a:pt x="957" y="680"/>
                    <a:pt x="866" y="771"/>
                    <a:pt x="753" y="771"/>
                  </a:cubicBezTo>
                  <a:cubicBezTo>
                    <a:pt x="570" y="771"/>
                    <a:pt x="479" y="550"/>
                    <a:pt x="609" y="423"/>
                  </a:cubicBezTo>
                  <a:cubicBezTo>
                    <a:pt x="651" y="381"/>
                    <a:pt x="703" y="362"/>
                    <a:pt x="753" y="362"/>
                  </a:cubicBezTo>
                  <a:close/>
                  <a:moveTo>
                    <a:pt x="753" y="1"/>
                  </a:moveTo>
                  <a:cubicBezTo>
                    <a:pt x="250" y="1"/>
                    <a:pt x="0" y="609"/>
                    <a:pt x="356" y="965"/>
                  </a:cubicBezTo>
                  <a:cubicBezTo>
                    <a:pt x="471" y="1080"/>
                    <a:pt x="613" y="1132"/>
                    <a:pt x="752" y="1132"/>
                  </a:cubicBezTo>
                  <a:cubicBezTo>
                    <a:pt x="1042" y="1132"/>
                    <a:pt x="1320" y="907"/>
                    <a:pt x="1320" y="567"/>
                  </a:cubicBezTo>
                  <a:cubicBezTo>
                    <a:pt x="1316" y="254"/>
                    <a:pt x="1066" y="1"/>
                    <a:pt x="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2" name="Google Shape;13862;p33"/>
            <p:cNvSpPr/>
            <p:nvPr/>
          </p:nvSpPr>
          <p:spPr>
            <a:xfrm>
              <a:off x="6802297" y="2287694"/>
              <a:ext cx="34356" cy="29463"/>
            </a:xfrm>
            <a:custGeom>
              <a:rect b="b" l="l" r="r" t="t"/>
              <a:pathLst>
                <a:path extrusionOk="0" h="1132" w="1320">
                  <a:moveTo>
                    <a:pt x="753" y="362"/>
                  </a:moveTo>
                  <a:cubicBezTo>
                    <a:pt x="858" y="362"/>
                    <a:pt x="957" y="444"/>
                    <a:pt x="957" y="567"/>
                  </a:cubicBezTo>
                  <a:cubicBezTo>
                    <a:pt x="957" y="680"/>
                    <a:pt x="866" y="771"/>
                    <a:pt x="753" y="771"/>
                  </a:cubicBezTo>
                  <a:cubicBezTo>
                    <a:pt x="570" y="771"/>
                    <a:pt x="479" y="550"/>
                    <a:pt x="609" y="423"/>
                  </a:cubicBezTo>
                  <a:cubicBezTo>
                    <a:pt x="651" y="381"/>
                    <a:pt x="703" y="362"/>
                    <a:pt x="753" y="362"/>
                  </a:cubicBezTo>
                  <a:close/>
                  <a:moveTo>
                    <a:pt x="753" y="1"/>
                  </a:moveTo>
                  <a:cubicBezTo>
                    <a:pt x="250" y="1"/>
                    <a:pt x="0" y="609"/>
                    <a:pt x="356" y="965"/>
                  </a:cubicBezTo>
                  <a:cubicBezTo>
                    <a:pt x="471" y="1080"/>
                    <a:pt x="613" y="1132"/>
                    <a:pt x="752" y="1132"/>
                  </a:cubicBezTo>
                  <a:cubicBezTo>
                    <a:pt x="1042" y="1132"/>
                    <a:pt x="1320" y="907"/>
                    <a:pt x="1320" y="567"/>
                  </a:cubicBezTo>
                  <a:cubicBezTo>
                    <a:pt x="1316" y="254"/>
                    <a:pt x="1066" y="1"/>
                    <a:pt x="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3" name="Google Shape;13863;p33"/>
            <p:cNvSpPr/>
            <p:nvPr/>
          </p:nvSpPr>
          <p:spPr>
            <a:xfrm>
              <a:off x="6643165" y="2217654"/>
              <a:ext cx="167305" cy="64522"/>
            </a:xfrm>
            <a:custGeom>
              <a:rect b="b" l="l" r="r" t="t"/>
              <a:pathLst>
                <a:path extrusionOk="0" h="2479" w="6428">
                  <a:moveTo>
                    <a:pt x="3213" y="0"/>
                  </a:moveTo>
                  <a:cubicBezTo>
                    <a:pt x="3123" y="0"/>
                    <a:pt x="3032" y="60"/>
                    <a:pt x="3032" y="180"/>
                  </a:cubicBezTo>
                  <a:lnTo>
                    <a:pt x="3032" y="384"/>
                  </a:lnTo>
                  <a:lnTo>
                    <a:pt x="1780" y="384"/>
                  </a:lnTo>
                  <a:cubicBezTo>
                    <a:pt x="1537" y="384"/>
                    <a:pt x="1308" y="503"/>
                    <a:pt x="1164" y="700"/>
                  </a:cubicBezTo>
                  <a:lnTo>
                    <a:pt x="101" y="2192"/>
                  </a:lnTo>
                  <a:cubicBezTo>
                    <a:pt x="0" y="2331"/>
                    <a:pt x="122" y="2479"/>
                    <a:pt x="251" y="2479"/>
                  </a:cubicBezTo>
                  <a:cubicBezTo>
                    <a:pt x="301" y="2479"/>
                    <a:pt x="353" y="2456"/>
                    <a:pt x="393" y="2400"/>
                  </a:cubicBezTo>
                  <a:lnTo>
                    <a:pt x="1456" y="911"/>
                  </a:lnTo>
                  <a:cubicBezTo>
                    <a:pt x="1530" y="806"/>
                    <a:pt x="1653" y="746"/>
                    <a:pt x="1780" y="746"/>
                  </a:cubicBezTo>
                  <a:lnTo>
                    <a:pt x="3032" y="746"/>
                  </a:lnTo>
                  <a:lnTo>
                    <a:pt x="3032" y="2104"/>
                  </a:lnTo>
                  <a:cubicBezTo>
                    <a:pt x="3032" y="2224"/>
                    <a:pt x="3123" y="2284"/>
                    <a:pt x="3213" y="2284"/>
                  </a:cubicBezTo>
                  <a:cubicBezTo>
                    <a:pt x="3304" y="2284"/>
                    <a:pt x="3394" y="2224"/>
                    <a:pt x="3394" y="2104"/>
                  </a:cubicBezTo>
                  <a:lnTo>
                    <a:pt x="3394" y="746"/>
                  </a:lnTo>
                  <a:lnTo>
                    <a:pt x="4647" y="746"/>
                  </a:lnTo>
                  <a:cubicBezTo>
                    <a:pt x="4774" y="746"/>
                    <a:pt x="4897" y="806"/>
                    <a:pt x="4971" y="911"/>
                  </a:cubicBezTo>
                  <a:lnTo>
                    <a:pt x="6033" y="2400"/>
                  </a:lnTo>
                  <a:cubicBezTo>
                    <a:pt x="6073" y="2456"/>
                    <a:pt x="6125" y="2479"/>
                    <a:pt x="6176" y="2479"/>
                  </a:cubicBezTo>
                  <a:cubicBezTo>
                    <a:pt x="6305" y="2479"/>
                    <a:pt x="6427" y="2331"/>
                    <a:pt x="6329" y="2192"/>
                  </a:cubicBezTo>
                  <a:lnTo>
                    <a:pt x="5263" y="700"/>
                  </a:lnTo>
                  <a:cubicBezTo>
                    <a:pt x="5122" y="503"/>
                    <a:pt x="4893" y="384"/>
                    <a:pt x="4647" y="384"/>
                  </a:cubicBezTo>
                  <a:lnTo>
                    <a:pt x="3394" y="384"/>
                  </a:lnTo>
                  <a:lnTo>
                    <a:pt x="3394" y="180"/>
                  </a:lnTo>
                  <a:cubicBezTo>
                    <a:pt x="3394" y="60"/>
                    <a:pt x="3304" y="0"/>
                    <a:pt x="32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64" name="Google Shape;13864;p33"/>
          <p:cNvGrpSpPr/>
          <p:nvPr/>
        </p:nvGrpSpPr>
        <p:grpSpPr>
          <a:xfrm>
            <a:off x="6060617" y="2898247"/>
            <a:ext cx="346738" cy="346816"/>
            <a:chOff x="6060617" y="2898247"/>
            <a:chExt cx="346738" cy="346816"/>
          </a:xfrm>
        </p:grpSpPr>
        <p:sp>
          <p:nvSpPr>
            <p:cNvPr id="13865" name="Google Shape;13865;p33"/>
            <p:cNvSpPr/>
            <p:nvPr/>
          </p:nvSpPr>
          <p:spPr>
            <a:xfrm>
              <a:off x="6066109" y="2903739"/>
              <a:ext cx="255512" cy="255512"/>
            </a:xfrm>
            <a:custGeom>
              <a:rect b="b" l="l" r="r" t="t"/>
              <a:pathLst>
                <a:path extrusionOk="0" h="9817" w="9817">
                  <a:moveTo>
                    <a:pt x="4606" y="0"/>
                  </a:moveTo>
                  <a:cubicBezTo>
                    <a:pt x="4391" y="0"/>
                    <a:pt x="4208" y="148"/>
                    <a:pt x="4166" y="359"/>
                  </a:cubicBezTo>
                  <a:lnTo>
                    <a:pt x="3944" y="1471"/>
                  </a:lnTo>
                  <a:cubicBezTo>
                    <a:pt x="3670" y="1549"/>
                    <a:pt x="3406" y="1658"/>
                    <a:pt x="3160" y="1795"/>
                  </a:cubicBezTo>
                  <a:lnTo>
                    <a:pt x="2217" y="1169"/>
                  </a:lnTo>
                  <a:cubicBezTo>
                    <a:pt x="2140" y="1117"/>
                    <a:pt x="2053" y="1093"/>
                    <a:pt x="1967" y="1093"/>
                  </a:cubicBezTo>
                  <a:cubicBezTo>
                    <a:pt x="1852" y="1093"/>
                    <a:pt x="1738" y="1137"/>
                    <a:pt x="1654" y="1221"/>
                  </a:cubicBezTo>
                  <a:lnTo>
                    <a:pt x="1221" y="1651"/>
                  </a:lnTo>
                  <a:cubicBezTo>
                    <a:pt x="1073" y="1802"/>
                    <a:pt x="1049" y="2038"/>
                    <a:pt x="1168" y="2214"/>
                  </a:cubicBezTo>
                  <a:lnTo>
                    <a:pt x="1795" y="3160"/>
                  </a:lnTo>
                  <a:cubicBezTo>
                    <a:pt x="1657" y="3406"/>
                    <a:pt x="1548" y="3670"/>
                    <a:pt x="1471" y="3945"/>
                  </a:cubicBezTo>
                  <a:lnTo>
                    <a:pt x="359" y="4166"/>
                  </a:lnTo>
                  <a:cubicBezTo>
                    <a:pt x="148" y="4209"/>
                    <a:pt x="0" y="4391"/>
                    <a:pt x="0" y="4606"/>
                  </a:cubicBezTo>
                  <a:lnTo>
                    <a:pt x="0" y="5215"/>
                  </a:lnTo>
                  <a:cubicBezTo>
                    <a:pt x="0" y="5426"/>
                    <a:pt x="148" y="5609"/>
                    <a:pt x="359" y="5651"/>
                  </a:cubicBezTo>
                  <a:lnTo>
                    <a:pt x="1471" y="5873"/>
                  </a:lnTo>
                  <a:cubicBezTo>
                    <a:pt x="1548" y="6147"/>
                    <a:pt x="1657" y="6411"/>
                    <a:pt x="1795" y="6657"/>
                  </a:cubicBezTo>
                  <a:lnTo>
                    <a:pt x="1168" y="7604"/>
                  </a:lnTo>
                  <a:cubicBezTo>
                    <a:pt x="1049" y="7780"/>
                    <a:pt x="1073" y="8015"/>
                    <a:pt x="1221" y="8167"/>
                  </a:cubicBezTo>
                  <a:lnTo>
                    <a:pt x="1654" y="8596"/>
                  </a:lnTo>
                  <a:cubicBezTo>
                    <a:pt x="1739" y="8681"/>
                    <a:pt x="1853" y="8725"/>
                    <a:pt x="1969" y="8725"/>
                  </a:cubicBezTo>
                  <a:cubicBezTo>
                    <a:pt x="2055" y="8725"/>
                    <a:pt x="2141" y="8702"/>
                    <a:pt x="2217" y="8652"/>
                  </a:cubicBezTo>
                  <a:lnTo>
                    <a:pt x="3160" y="8023"/>
                  </a:lnTo>
                  <a:cubicBezTo>
                    <a:pt x="3406" y="8160"/>
                    <a:pt x="3670" y="8269"/>
                    <a:pt x="3944" y="8346"/>
                  </a:cubicBezTo>
                  <a:lnTo>
                    <a:pt x="4166" y="9458"/>
                  </a:lnTo>
                  <a:cubicBezTo>
                    <a:pt x="4208" y="9669"/>
                    <a:pt x="4391" y="9817"/>
                    <a:pt x="4606" y="9817"/>
                  </a:cubicBezTo>
                  <a:lnTo>
                    <a:pt x="5211" y="9817"/>
                  </a:lnTo>
                  <a:cubicBezTo>
                    <a:pt x="5426" y="9817"/>
                    <a:pt x="5609" y="9669"/>
                    <a:pt x="5651" y="9458"/>
                  </a:cubicBezTo>
                  <a:lnTo>
                    <a:pt x="5873" y="8346"/>
                  </a:lnTo>
                  <a:cubicBezTo>
                    <a:pt x="6147" y="8269"/>
                    <a:pt x="6411" y="8160"/>
                    <a:pt x="6657" y="8023"/>
                  </a:cubicBezTo>
                  <a:lnTo>
                    <a:pt x="7604" y="8649"/>
                  </a:lnTo>
                  <a:cubicBezTo>
                    <a:pt x="7679" y="8698"/>
                    <a:pt x="7765" y="8723"/>
                    <a:pt x="7851" y="8723"/>
                  </a:cubicBezTo>
                  <a:cubicBezTo>
                    <a:pt x="7966" y="8723"/>
                    <a:pt x="8080" y="8679"/>
                    <a:pt x="8167" y="8593"/>
                  </a:cubicBezTo>
                  <a:lnTo>
                    <a:pt x="8596" y="8163"/>
                  </a:lnTo>
                  <a:cubicBezTo>
                    <a:pt x="8744" y="8012"/>
                    <a:pt x="8768" y="7776"/>
                    <a:pt x="8652" y="7600"/>
                  </a:cubicBezTo>
                  <a:lnTo>
                    <a:pt x="8022" y="6657"/>
                  </a:lnTo>
                  <a:cubicBezTo>
                    <a:pt x="8160" y="6408"/>
                    <a:pt x="8269" y="6144"/>
                    <a:pt x="8346" y="5873"/>
                  </a:cubicBezTo>
                  <a:lnTo>
                    <a:pt x="9458" y="5648"/>
                  </a:lnTo>
                  <a:cubicBezTo>
                    <a:pt x="9669" y="5609"/>
                    <a:pt x="9817" y="5422"/>
                    <a:pt x="9817" y="5211"/>
                  </a:cubicBezTo>
                  <a:lnTo>
                    <a:pt x="9817" y="4606"/>
                  </a:lnTo>
                  <a:cubicBezTo>
                    <a:pt x="9817" y="4391"/>
                    <a:pt x="9665" y="4209"/>
                    <a:pt x="9458" y="4170"/>
                  </a:cubicBezTo>
                  <a:lnTo>
                    <a:pt x="8346" y="3945"/>
                  </a:lnTo>
                  <a:cubicBezTo>
                    <a:pt x="8269" y="3670"/>
                    <a:pt x="8160" y="3410"/>
                    <a:pt x="8022" y="3160"/>
                  </a:cubicBezTo>
                  <a:lnTo>
                    <a:pt x="8649" y="2214"/>
                  </a:lnTo>
                  <a:cubicBezTo>
                    <a:pt x="8768" y="2038"/>
                    <a:pt x="8744" y="1802"/>
                    <a:pt x="8592" y="1651"/>
                  </a:cubicBezTo>
                  <a:lnTo>
                    <a:pt x="8163" y="1221"/>
                  </a:lnTo>
                  <a:cubicBezTo>
                    <a:pt x="8079" y="1137"/>
                    <a:pt x="7965" y="1093"/>
                    <a:pt x="7850" y="1093"/>
                  </a:cubicBezTo>
                  <a:cubicBezTo>
                    <a:pt x="7764" y="1093"/>
                    <a:pt x="7677" y="1117"/>
                    <a:pt x="7600" y="1169"/>
                  </a:cubicBezTo>
                  <a:lnTo>
                    <a:pt x="6657" y="1795"/>
                  </a:lnTo>
                  <a:cubicBezTo>
                    <a:pt x="6407" y="1658"/>
                    <a:pt x="6147" y="1549"/>
                    <a:pt x="5873" y="1471"/>
                  </a:cubicBezTo>
                  <a:lnTo>
                    <a:pt x="5651" y="359"/>
                  </a:lnTo>
                  <a:cubicBezTo>
                    <a:pt x="5609" y="148"/>
                    <a:pt x="5426" y="0"/>
                    <a:pt x="5211" y="0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6" name="Google Shape;13866;p33"/>
            <p:cNvSpPr/>
            <p:nvPr/>
          </p:nvSpPr>
          <p:spPr>
            <a:xfrm>
              <a:off x="6133312" y="2975444"/>
              <a:ext cx="116707" cy="112179"/>
            </a:xfrm>
            <a:custGeom>
              <a:rect b="b" l="l" r="r" t="t"/>
              <a:pathLst>
                <a:path extrusionOk="0" h="4310" w="4484">
                  <a:moveTo>
                    <a:pt x="2326" y="0"/>
                  </a:moveTo>
                  <a:cubicBezTo>
                    <a:pt x="1454" y="0"/>
                    <a:pt x="669" y="525"/>
                    <a:pt x="335" y="1330"/>
                  </a:cubicBezTo>
                  <a:cubicBezTo>
                    <a:pt x="1" y="2136"/>
                    <a:pt x="187" y="3061"/>
                    <a:pt x="803" y="3677"/>
                  </a:cubicBezTo>
                  <a:cubicBezTo>
                    <a:pt x="1214" y="4091"/>
                    <a:pt x="1766" y="4310"/>
                    <a:pt x="2327" y="4310"/>
                  </a:cubicBezTo>
                  <a:cubicBezTo>
                    <a:pt x="2605" y="4310"/>
                    <a:pt x="2886" y="4256"/>
                    <a:pt x="3153" y="4145"/>
                  </a:cubicBezTo>
                  <a:cubicBezTo>
                    <a:pt x="3956" y="3811"/>
                    <a:pt x="4483" y="3026"/>
                    <a:pt x="4483" y="2154"/>
                  </a:cubicBezTo>
                  <a:cubicBezTo>
                    <a:pt x="4483" y="964"/>
                    <a:pt x="3516" y="0"/>
                    <a:pt x="2326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7" name="Google Shape;13867;p33"/>
            <p:cNvSpPr/>
            <p:nvPr/>
          </p:nvSpPr>
          <p:spPr>
            <a:xfrm>
              <a:off x="6156580" y="3003658"/>
              <a:ext cx="65225" cy="55829"/>
            </a:xfrm>
            <a:custGeom>
              <a:rect b="b" l="l" r="r" t="t"/>
              <a:pathLst>
                <a:path extrusionOk="0" h="2145" w="2506">
                  <a:moveTo>
                    <a:pt x="1432" y="0"/>
                  </a:moveTo>
                  <a:cubicBezTo>
                    <a:pt x="479" y="0"/>
                    <a:pt x="0" y="1154"/>
                    <a:pt x="676" y="1830"/>
                  </a:cubicBezTo>
                  <a:cubicBezTo>
                    <a:pt x="894" y="2047"/>
                    <a:pt x="1163" y="2144"/>
                    <a:pt x="1426" y="2144"/>
                  </a:cubicBezTo>
                  <a:cubicBezTo>
                    <a:pt x="1977" y="2144"/>
                    <a:pt x="2506" y="1717"/>
                    <a:pt x="2506" y="1070"/>
                  </a:cubicBezTo>
                  <a:cubicBezTo>
                    <a:pt x="2506" y="479"/>
                    <a:pt x="2027" y="0"/>
                    <a:pt x="1432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8" name="Google Shape;13868;p33"/>
            <p:cNvSpPr/>
            <p:nvPr/>
          </p:nvSpPr>
          <p:spPr>
            <a:xfrm>
              <a:off x="6159131" y="3004934"/>
              <a:ext cx="45730" cy="40811"/>
            </a:xfrm>
            <a:custGeom>
              <a:rect b="b" l="l" r="r" t="t"/>
              <a:pathLst>
                <a:path extrusionOk="0" h="1568" w="1757">
                  <a:moveTo>
                    <a:pt x="1011" y="0"/>
                  </a:moveTo>
                  <a:cubicBezTo>
                    <a:pt x="370" y="4"/>
                    <a:pt x="1" y="729"/>
                    <a:pt x="381" y="1246"/>
                  </a:cubicBezTo>
                  <a:cubicBezTo>
                    <a:pt x="540" y="1464"/>
                    <a:pt x="775" y="1567"/>
                    <a:pt x="1009" y="1567"/>
                  </a:cubicBezTo>
                  <a:cubicBezTo>
                    <a:pt x="1329" y="1567"/>
                    <a:pt x="1645" y="1374"/>
                    <a:pt x="1757" y="1021"/>
                  </a:cubicBezTo>
                  <a:cubicBezTo>
                    <a:pt x="1757" y="556"/>
                    <a:pt x="1454" y="141"/>
                    <a:pt x="1011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9" name="Google Shape;13869;p33"/>
            <p:cNvSpPr/>
            <p:nvPr/>
          </p:nvSpPr>
          <p:spPr>
            <a:xfrm>
              <a:off x="6234064" y="3071694"/>
              <a:ext cx="167877" cy="167877"/>
            </a:xfrm>
            <a:custGeom>
              <a:rect b="b" l="l" r="r" t="t"/>
              <a:pathLst>
                <a:path extrusionOk="0" h="6450" w="6450">
                  <a:moveTo>
                    <a:pt x="3026" y="0"/>
                  </a:moveTo>
                  <a:cubicBezTo>
                    <a:pt x="2885" y="0"/>
                    <a:pt x="2766" y="99"/>
                    <a:pt x="2737" y="236"/>
                  </a:cubicBezTo>
                  <a:lnTo>
                    <a:pt x="2593" y="968"/>
                  </a:lnTo>
                  <a:cubicBezTo>
                    <a:pt x="2410" y="1017"/>
                    <a:pt x="2238" y="1087"/>
                    <a:pt x="2076" y="1179"/>
                  </a:cubicBezTo>
                  <a:lnTo>
                    <a:pt x="1457" y="767"/>
                  </a:lnTo>
                  <a:cubicBezTo>
                    <a:pt x="1405" y="734"/>
                    <a:pt x="1347" y="718"/>
                    <a:pt x="1290" y="718"/>
                  </a:cubicBezTo>
                  <a:cubicBezTo>
                    <a:pt x="1214" y="718"/>
                    <a:pt x="1140" y="746"/>
                    <a:pt x="1084" y="802"/>
                  </a:cubicBezTo>
                  <a:lnTo>
                    <a:pt x="802" y="1084"/>
                  </a:lnTo>
                  <a:cubicBezTo>
                    <a:pt x="704" y="1182"/>
                    <a:pt x="690" y="1337"/>
                    <a:pt x="767" y="1453"/>
                  </a:cubicBezTo>
                  <a:lnTo>
                    <a:pt x="1179" y="2076"/>
                  </a:lnTo>
                  <a:cubicBezTo>
                    <a:pt x="1087" y="2238"/>
                    <a:pt x="1017" y="2410"/>
                    <a:pt x="968" y="2590"/>
                  </a:cubicBezTo>
                  <a:lnTo>
                    <a:pt x="236" y="2738"/>
                  </a:lnTo>
                  <a:cubicBezTo>
                    <a:pt x="99" y="2766"/>
                    <a:pt x="0" y="2885"/>
                    <a:pt x="0" y="3026"/>
                  </a:cubicBezTo>
                  <a:lnTo>
                    <a:pt x="0" y="3424"/>
                  </a:lnTo>
                  <a:cubicBezTo>
                    <a:pt x="0" y="3564"/>
                    <a:pt x="99" y="3684"/>
                    <a:pt x="236" y="3712"/>
                  </a:cubicBezTo>
                  <a:lnTo>
                    <a:pt x="968" y="3857"/>
                  </a:lnTo>
                  <a:cubicBezTo>
                    <a:pt x="1017" y="4036"/>
                    <a:pt x="1087" y="4212"/>
                    <a:pt x="1179" y="4374"/>
                  </a:cubicBezTo>
                  <a:lnTo>
                    <a:pt x="767" y="4993"/>
                  </a:lnTo>
                  <a:cubicBezTo>
                    <a:pt x="690" y="5109"/>
                    <a:pt x="704" y="5264"/>
                    <a:pt x="802" y="5362"/>
                  </a:cubicBezTo>
                  <a:lnTo>
                    <a:pt x="1084" y="5647"/>
                  </a:lnTo>
                  <a:cubicBezTo>
                    <a:pt x="1140" y="5704"/>
                    <a:pt x="1214" y="5732"/>
                    <a:pt x="1290" y="5732"/>
                  </a:cubicBezTo>
                  <a:cubicBezTo>
                    <a:pt x="1347" y="5732"/>
                    <a:pt x="1405" y="5716"/>
                    <a:pt x="1457" y="5683"/>
                  </a:cubicBezTo>
                  <a:lnTo>
                    <a:pt x="2076" y="5267"/>
                  </a:lnTo>
                  <a:cubicBezTo>
                    <a:pt x="2238" y="5359"/>
                    <a:pt x="2410" y="5433"/>
                    <a:pt x="2593" y="5482"/>
                  </a:cubicBezTo>
                  <a:lnTo>
                    <a:pt x="2737" y="6214"/>
                  </a:lnTo>
                  <a:cubicBezTo>
                    <a:pt x="2766" y="6351"/>
                    <a:pt x="2885" y="6450"/>
                    <a:pt x="3026" y="6450"/>
                  </a:cubicBezTo>
                  <a:lnTo>
                    <a:pt x="3424" y="6450"/>
                  </a:lnTo>
                  <a:cubicBezTo>
                    <a:pt x="3564" y="6450"/>
                    <a:pt x="3684" y="6351"/>
                    <a:pt x="3712" y="6214"/>
                  </a:cubicBezTo>
                  <a:lnTo>
                    <a:pt x="3856" y="5482"/>
                  </a:lnTo>
                  <a:cubicBezTo>
                    <a:pt x="4039" y="5433"/>
                    <a:pt x="4212" y="5359"/>
                    <a:pt x="4374" y="5267"/>
                  </a:cubicBezTo>
                  <a:lnTo>
                    <a:pt x="4993" y="5683"/>
                  </a:lnTo>
                  <a:cubicBezTo>
                    <a:pt x="5043" y="5716"/>
                    <a:pt x="5100" y="5732"/>
                    <a:pt x="5157" y="5732"/>
                  </a:cubicBezTo>
                  <a:cubicBezTo>
                    <a:pt x="5232" y="5732"/>
                    <a:pt x="5308" y="5704"/>
                    <a:pt x="5366" y="5647"/>
                  </a:cubicBezTo>
                  <a:lnTo>
                    <a:pt x="5647" y="5362"/>
                  </a:lnTo>
                  <a:cubicBezTo>
                    <a:pt x="5746" y="5264"/>
                    <a:pt x="5760" y="5109"/>
                    <a:pt x="5682" y="4993"/>
                  </a:cubicBezTo>
                  <a:lnTo>
                    <a:pt x="5271" y="4374"/>
                  </a:lnTo>
                  <a:cubicBezTo>
                    <a:pt x="5362" y="4212"/>
                    <a:pt x="5433" y="4036"/>
                    <a:pt x="5482" y="3857"/>
                  </a:cubicBezTo>
                  <a:lnTo>
                    <a:pt x="6214" y="3712"/>
                  </a:lnTo>
                  <a:cubicBezTo>
                    <a:pt x="6351" y="3684"/>
                    <a:pt x="6449" y="3564"/>
                    <a:pt x="6449" y="3424"/>
                  </a:cubicBezTo>
                  <a:lnTo>
                    <a:pt x="6449" y="3026"/>
                  </a:lnTo>
                  <a:cubicBezTo>
                    <a:pt x="6449" y="2885"/>
                    <a:pt x="6351" y="2766"/>
                    <a:pt x="6214" y="2738"/>
                  </a:cubicBezTo>
                  <a:lnTo>
                    <a:pt x="5482" y="2590"/>
                  </a:lnTo>
                  <a:cubicBezTo>
                    <a:pt x="5433" y="2410"/>
                    <a:pt x="5362" y="2238"/>
                    <a:pt x="5271" y="2076"/>
                  </a:cubicBezTo>
                  <a:lnTo>
                    <a:pt x="5682" y="1453"/>
                  </a:lnTo>
                  <a:cubicBezTo>
                    <a:pt x="5760" y="1337"/>
                    <a:pt x="5746" y="1182"/>
                    <a:pt x="5647" y="1084"/>
                  </a:cubicBezTo>
                  <a:lnTo>
                    <a:pt x="5366" y="802"/>
                  </a:lnTo>
                  <a:cubicBezTo>
                    <a:pt x="5308" y="746"/>
                    <a:pt x="5232" y="718"/>
                    <a:pt x="5157" y="718"/>
                  </a:cubicBezTo>
                  <a:cubicBezTo>
                    <a:pt x="5100" y="718"/>
                    <a:pt x="5043" y="734"/>
                    <a:pt x="4993" y="767"/>
                  </a:cubicBezTo>
                  <a:lnTo>
                    <a:pt x="4374" y="1179"/>
                  </a:lnTo>
                  <a:cubicBezTo>
                    <a:pt x="4212" y="1087"/>
                    <a:pt x="4039" y="1017"/>
                    <a:pt x="3856" y="968"/>
                  </a:cubicBezTo>
                  <a:lnTo>
                    <a:pt x="3712" y="236"/>
                  </a:lnTo>
                  <a:cubicBezTo>
                    <a:pt x="3684" y="99"/>
                    <a:pt x="3564" y="0"/>
                    <a:pt x="3424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0" name="Google Shape;13870;p33"/>
            <p:cNvSpPr/>
            <p:nvPr/>
          </p:nvSpPr>
          <p:spPr>
            <a:xfrm>
              <a:off x="6272689" y="3113624"/>
              <a:ext cx="87296" cy="83991"/>
            </a:xfrm>
            <a:custGeom>
              <a:rect b="b" l="l" r="r" t="t"/>
              <a:pathLst>
                <a:path extrusionOk="0" h="3227" w="3354">
                  <a:moveTo>
                    <a:pt x="1743" y="1"/>
                  </a:moveTo>
                  <a:cubicBezTo>
                    <a:pt x="1088" y="1"/>
                    <a:pt x="501" y="395"/>
                    <a:pt x="251" y="996"/>
                  </a:cubicBezTo>
                  <a:cubicBezTo>
                    <a:pt x="1" y="1598"/>
                    <a:pt x="138" y="2291"/>
                    <a:pt x="599" y="2752"/>
                  </a:cubicBezTo>
                  <a:cubicBezTo>
                    <a:pt x="908" y="3061"/>
                    <a:pt x="1323" y="3226"/>
                    <a:pt x="1744" y="3226"/>
                  </a:cubicBezTo>
                  <a:cubicBezTo>
                    <a:pt x="1951" y="3226"/>
                    <a:pt x="2160" y="3186"/>
                    <a:pt x="2358" y="3104"/>
                  </a:cubicBezTo>
                  <a:cubicBezTo>
                    <a:pt x="2960" y="2854"/>
                    <a:pt x="3354" y="2267"/>
                    <a:pt x="3354" y="1612"/>
                  </a:cubicBezTo>
                  <a:cubicBezTo>
                    <a:pt x="3354" y="722"/>
                    <a:pt x="2633" y="1"/>
                    <a:pt x="1743" y="1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1" name="Google Shape;13871;p33"/>
            <p:cNvSpPr/>
            <p:nvPr/>
          </p:nvSpPr>
          <p:spPr>
            <a:xfrm>
              <a:off x="6284323" y="3130386"/>
              <a:ext cx="58926" cy="50467"/>
            </a:xfrm>
            <a:custGeom>
              <a:rect b="b" l="l" r="r" t="t"/>
              <a:pathLst>
                <a:path extrusionOk="0" h="1939" w="2264">
                  <a:moveTo>
                    <a:pt x="1296" y="1"/>
                  </a:moveTo>
                  <a:cubicBezTo>
                    <a:pt x="430" y="1"/>
                    <a:pt x="1" y="1042"/>
                    <a:pt x="609" y="1654"/>
                  </a:cubicBezTo>
                  <a:cubicBezTo>
                    <a:pt x="806" y="1851"/>
                    <a:pt x="1048" y="1939"/>
                    <a:pt x="1286" y="1939"/>
                  </a:cubicBezTo>
                  <a:cubicBezTo>
                    <a:pt x="1784" y="1939"/>
                    <a:pt x="2263" y="1552"/>
                    <a:pt x="2263" y="968"/>
                  </a:cubicBezTo>
                  <a:cubicBezTo>
                    <a:pt x="2263" y="433"/>
                    <a:pt x="1827" y="1"/>
                    <a:pt x="12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2" name="Google Shape;13872;p33"/>
            <p:cNvSpPr/>
            <p:nvPr/>
          </p:nvSpPr>
          <p:spPr>
            <a:xfrm>
              <a:off x="6286718" y="3131844"/>
              <a:ext cx="39666" cy="35684"/>
            </a:xfrm>
            <a:custGeom>
              <a:rect b="b" l="l" r="r" t="t"/>
              <a:pathLst>
                <a:path extrusionOk="0" h="1371" w="1524">
                  <a:moveTo>
                    <a:pt x="880" y="1"/>
                  </a:moveTo>
                  <a:cubicBezTo>
                    <a:pt x="324" y="1"/>
                    <a:pt x="0" y="627"/>
                    <a:pt x="320" y="1081"/>
                  </a:cubicBezTo>
                  <a:cubicBezTo>
                    <a:pt x="459" y="1277"/>
                    <a:pt x="668" y="1370"/>
                    <a:pt x="875" y="1370"/>
                  </a:cubicBezTo>
                  <a:cubicBezTo>
                    <a:pt x="1148" y="1370"/>
                    <a:pt x="1418" y="1210"/>
                    <a:pt x="1524" y="912"/>
                  </a:cubicBezTo>
                  <a:cubicBezTo>
                    <a:pt x="1524" y="504"/>
                    <a:pt x="1267" y="138"/>
                    <a:pt x="880" y="1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3" name="Google Shape;13873;p33"/>
            <p:cNvSpPr/>
            <p:nvPr/>
          </p:nvSpPr>
          <p:spPr>
            <a:xfrm>
              <a:off x="6060617" y="2898247"/>
              <a:ext cx="346738" cy="346816"/>
            </a:xfrm>
            <a:custGeom>
              <a:rect b="b" l="l" r="r" t="t"/>
              <a:pathLst>
                <a:path extrusionOk="0" h="13325" w="13322">
                  <a:moveTo>
                    <a:pt x="5126" y="4261"/>
                  </a:moveTo>
                  <a:cubicBezTo>
                    <a:pt x="5338" y="4261"/>
                    <a:pt x="5553" y="4339"/>
                    <a:pt x="5728" y="4515"/>
                  </a:cubicBezTo>
                  <a:cubicBezTo>
                    <a:pt x="6270" y="5056"/>
                    <a:pt x="5887" y="5980"/>
                    <a:pt x="5121" y="5982"/>
                  </a:cubicBezTo>
                  <a:lnTo>
                    <a:pt x="5121" y="5982"/>
                  </a:lnTo>
                  <a:cubicBezTo>
                    <a:pt x="4647" y="5981"/>
                    <a:pt x="4261" y="5598"/>
                    <a:pt x="4261" y="5123"/>
                  </a:cubicBezTo>
                  <a:cubicBezTo>
                    <a:pt x="4261" y="4604"/>
                    <a:pt x="4685" y="4261"/>
                    <a:pt x="5126" y="4261"/>
                  </a:cubicBezTo>
                  <a:close/>
                  <a:moveTo>
                    <a:pt x="5122" y="2759"/>
                  </a:moveTo>
                  <a:cubicBezTo>
                    <a:pt x="4523" y="2759"/>
                    <a:pt x="3926" y="2986"/>
                    <a:pt x="3469" y="3431"/>
                  </a:cubicBezTo>
                  <a:cubicBezTo>
                    <a:pt x="3315" y="3580"/>
                    <a:pt x="3455" y="3794"/>
                    <a:pt x="3619" y="3794"/>
                  </a:cubicBezTo>
                  <a:cubicBezTo>
                    <a:pt x="3668" y="3794"/>
                    <a:pt x="3719" y="3775"/>
                    <a:pt x="3765" y="3730"/>
                  </a:cubicBezTo>
                  <a:cubicBezTo>
                    <a:pt x="4140" y="3364"/>
                    <a:pt x="4630" y="3177"/>
                    <a:pt x="5123" y="3177"/>
                  </a:cubicBezTo>
                  <a:cubicBezTo>
                    <a:pt x="5527" y="3177"/>
                    <a:pt x="5932" y="3303"/>
                    <a:pt x="6277" y="3557"/>
                  </a:cubicBezTo>
                  <a:cubicBezTo>
                    <a:pt x="7041" y="4124"/>
                    <a:pt x="7287" y="5162"/>
                    <a:pt x="6851" y="6010"/>
                  </a:cubicBezTo>
                  <a:cubicBezTo>
                    <a:pt x="6801" y="6112"/>
                    <a:pt x="6840" y="6235"/>
                    <a:pt x="6942" y="6288"/>
                  </a:cubicBezTo>
                  <a:lnTo>
                    <a:pt x="6942" y="6291"/>
                  </a:lnTo>
                  <a:cubicBezTo>
                    <a:pt x="6973" y="6307"/>
                    <a:pt x="7006" y="6314"/>
                    <a:pt x="7038" y="6314"/>
                  </a:cubicBezTo>
                  <a:cubicBezTo>
                    <a:pt x="7116" y="6314"/>
                    <a:pt x="7190" y="6272"/>
                    <a:pt x="7227" y="6200"/>
                  </a:cubicBezTo>
                  <a:cubicBezTo>
                    <a:pt x="7755" y="5169"/>
                    <a:pt x="7456" y="3909"/>
                    <a:pt x="6523" y="3220"/>
                  </a:cubicBezTo>
                  <a:cubicBezTo>
                    <a:pt x="6105" y="2911"/>
                    <a:pt x="5613" y="2759"/>
                    <a:pt x="5122" y="2759"/>
                  </a:cubicBezTo>
                  <a:close/>
                  <a:moveTo>
                    <a:pt x="5111" y="3838"/>
                  </a:moveTo>
                  <a:cubicBezTo>
                    <a:pt x="4797" y="3838"/>
                    <a:pt x="4476" y="3955"/>
                    <a:pt x="4215" y="4215"/>
                  </a:cubicBezTo>
                  <a:cubicBezTo>
                    <a:pt x="3406" y="5025"/>
                    <a:pt x="3979" y="6404"/>
                    <a:pt x="5119" y="6404"/>
                  </a:cubicBezTo>
                  <a:lnTo>
                    <a:pt x="5123" y="6400"/>
                  </a:lnTo>
                  <a:cubicBezTo>
                    <a:pt x="5827" y="6400"/>
                    <a:pt x="6400" y="5830"/>
                    <a:pt x="6404" y="5123"/>
                  </a:cubicBezTo>
                  <a:cubicBezTo>
                    <a:pt x="6404" y="4349"/>
                    <a:pt x="5771" y="3838"/>
                    <a:pt x="5111" y="3838"/>
                  </a:cubicBezTo>
                  <a:close/>
                  <a:moveTo>
                    <a:pt x="3073" y="4226"/>
                  </a:moveTo>
                  <a:cubicBezTo>
                    <a:pt x="2999" y="4226"/>
                    <a:pt x="2925" y="4264"/>
                    <a:pt x="2885" y="4353"/>
                  </a:cubicBezTo>
                  <a:cubicBezTo>
                    <a:pt x="2551" y="5327"/>
                    <a:pt x="2885" y="6404"/>
                    <a:pt x="3712" y="7020"/>
                  </a:cubicBezTo>
                  <a:cubicBezTo>
                    <a:pt x="4130" y="7329"/>
                    <a:pt x="4625" y="7484"/>
                    <a:pt x="5121" y="7484"/>
                  </a:cubicBezTo>
                  <a:cubicBezTo>
                    <a:pt x="5607" y="7484"/>
                    <a:pt x="6093" y="7335"/>
                    <a:pt x="6506" y="7037"/>
                  </a:cubicBezTo>
                  <a:cubicBezTo>
                    <a:pt x="6692" y="6903"/>
                    <a:pt x="6564" y="6652"/>
                    <a:pt x="6386" y="6652"/>
                  </a:cubicBezTo>
                  <a:cubicBezTo>
                    <a:pt x="6345" y="6652"/>
                    <a:pt x="6302" y="6665"/>
                    <a:pt x="6259" y="6696"/>
                  </a:cubicBezTo>
                  <a:cubicBezTo>
                    <a:pt x="5920" y="6941"/>
                    <a:pt x="5521" y="7064"/>
                    <a:pt x="5122" y="7064"/>
                  </a:cubicBezTo>
                  <a:cubicBezTo>
                    <a:pt x="4715" y="7064"/>
                    <a:pt x="4307" y="6936"/>
                    <a:pt x="3962" y="6682"/>
                  </a:cubicBezTo>
                  <a:cubicBezTo>
                    <a:pt x="3283" y="6175"/>
                    <a:pt x="3008" y="5289"/>
                    <a:pt x="3283" y="4486"/>
                  </a:cubicBezTo>
                  <a:lnTo>
                    <a:pt x="3279" y="4486"/>
                  </a:lnTo>
                  <a:cubicBezTo>
                    <a:pt x="3319" y="4332"/>
                    <a:pt x="3196" y="4226"/>
                    <a:pt x="3073" y="4226"/>
                  </a:cubicBezTo>
                  <a:close/>
                  <a:moveTo>
                    <a:pt x="4817" y="0"/>
                  </a:moveTo>
                  <a:cubicBezTo>
                    <a:pt x="4504" y="0"/>
                    <a:pt x="4236" y="222"/>
                    <a:pt x="4173" y="528"/>
                  </a:cubicBezTo>
                  <a:lnTo>
                    <a:pt x="3976" y="1517"/>
                  </a:lnTo>
                  <a:cubicBezTo>
                    <a:pt x="3772" y="1580"/>
                    <a:pt x="3571" y="1665"/>
                    <a:pt x="3381" y="1763"/>
                  </a:cubicBezTo>
                  <a:lnTo>
                    <a:pt x="2544" y="1204"/>
                  </a:lnTo>
                  <a:cubicBezTo>
                    <a:pt x="2432" y="1130"/>
                    <a:pt x="2305" y="1093"/>
                    <a:pt x="2177" y="1093"/>
                  </a:cubicBezTo>
                  <a:cubicBezTo>
                    <a:pt x="2008" y="1093"/>
                    <a:pt x="1840" y="1158"/>
                    <a:pt x="1714" y="1285"/>
                  </a:cubicBezTo>
                  <a:lnTo>
                    <a:pt x="1284" y="1714"/>
                  </a:lnTo>
                  <a:cubicBezTo>
                    <a:pt x="1066" y="1935"/>
                    <a:pt x="1031" y="2280"/>
                    <a:pt x="1203" y="2544"/>
                  </a:cubicBezTo>
                  <a:lnTo>
                    <a:pt x="1763" y="3382"/>
                  </a:lnTo>
                  <a:cubicBezTo>
                    <a:pt x="1664" y="3572"/>
                    <a:pt x="1583" y="3769"/>
                    <a:pt x="1517" y="3973"/>
                  </a:cubicBezTo>
                  <a:lnTo>
                    <a:pt x="528" y="4173"/>
                  </a:lnTo>
                  <a:cubicBezTo>
                    <a:pt x="222" y="4233"/>
                    <a:pt x="0" y="4504"/>
                    <a:pt x="0" y="4817"/>
                  </a:cubicBezTo>
                  <a:lnTo>
                    <a:pt x="0" y="5422"/>
                  </a:lnTo>
                  <a:cubicBezTo>
                    <a:pt x="0" y="5735"/>
                    <a:pt x="222" y="6003"/>
                    <a:pt x="528" y="6066"/>
                  </a:cubicBezTo>
                  <a:lnTo>
                    <a:pt x="1517" y="6263"/>
                  </a:lnTo>
                  <a:cubicBezTo>
                    <a:pt x="1583" y="6467"/>
                    <a:pt x="1664" y="6668"/>
                    <a:pt x="1763" y="6858"/>
                  </a:cubicBezTo>
                  <a:lnTo>
                    <a:pt x="1203" y="7695"/>
                  </a:lnTo>
                  <a:cubicBezTo>
                    <a:pt x="1031" y="7956"/>
                    <a:pt x="1066" y="8300"/>
                    <a:pt x="1284" y="8526"/>
                  </a:cubicBezTo>
                  <a:lnTo>
                    <a:pt x="1714" y="8955"/>
                  </a:lnTo>
                  <a:cubicBezTo>
                    <a:pt x="1841" y="9080"/>
                    <a:pt x="2010" y="9145"/>
                    <a:pt x="2180" y="9145"/>
                  </a:cubicBezTo>
                  <a:cubicBezTo>
                    <a:pt x="2306" y="9145"/>
                    <a:pt x="2433" y="9109"/>
                    <a:pt x="2544" y="9036"/>
                  </a:cubicBezTo>
                  <a:lnTo>
                    <a:pt x="3381" y="8476"/>
                  </a:lnTo>
                  <a:cubicBezTo>
                    <a:pt x="3571" y="8575"/>
                    <a:pt x="3772" y="8656"/>
                    <a:pt x="3976" y="8723"/>
                  </a:cubicBezTo>
                  <a:lnTo>
                    <a:pt x="4173" y="9711"/>
                  </a:lnTo>
                  <a:cubicBezTo>
                    <a:pt x="4236" y="10017"/>
                    <a:pt x="4504" y="10236"/>
                    <a:pt x="4817" y="10239"/>
                  </a:cubicBezTo>
                  <a:lnTo>
                    <a:pt x="5422" y="10239"/>
                  </a:lnTo>
                  <a:cubicBezTo>
                    <a:pt x="5735" y="10236"/>
                    <a:pt x="6006" y="10017"/>
                    <a:pt x="6066" y="9711"/>
                  </a:cubicBezTo>
                  <a:lnTo>
                    <a:pt x="6267" y="8723"/>
                  </a:lnTo>
                  <a:cubicBezTo>
                    <a:pt x="6428" y="8670"/>
                    <a:pt x="6587" y="8606"/>
                    <a:pt x="6738" y="8536"/>
                  </a:cubicBezTo>
                  <a:cubicBezTo>
                    <a:pt x="6844" y="8487"/>
                    <a:pt x="6889" y="8360"/>
                    <a:pt x="6840" y="8255"/>
                  </a:cubicBezTo>
                  <a:lnTo>
                    <a:pt x="6840" y="8255"/>
                  </a:lnTo>
                  <a:lnTo>
                    <a:pt x="6840" y="8258"/>
                  </a:lnTo>
                  <a:cubicBezTo>
                    <a:pt x="6804" y="8181"/>
                    <a:pt x="6728" y="8136"/>
                    <a:pt x="6648" y="8136"/>
                  </a:cubicBezTo>
                  <a:cubicBezTo>
                    <a:pt x="6618" y="8136"/>
                    <a:pt x="6587" y="8143"/>
                    <a:pt x="6559" y="8156"/>
                  </a:cubicBezTo>
                  <a:cubicBezTo>
                    <a:pt x="6390" y="8237"/>
                    <a:pt x="6210" y="8304"/>
                    <a:pt x="6027" y="8357"/>
                  </a:cubicBezTo>
                  <a:cubicBezTo>
                    <a:pt x="5950" y="8378"/>
                    <a:pt x="5894" y="8441"/>
                    <a:pt x="5879" y="8519"/>
                  </a:cubicBezTo>
                  <a:lnTo>
                    <a:pt x="5654" y="9630"/>
                  </a:lnTo>
                  <a:cubicBezTo>
                    <a:pt x="5633" y="9739"/>
                    <a:pt x="5538" y="9820"/>
                    <a:pt x="5426" y="9820"/>
                  </a:cubicBezTo>
                  <a:lnTo>
                    <a:pt x="4817" y="9820"/>
                  </a:lnTo>
                  <a:cubicBezTo>
                    <a:pt x="4704" y="9820"/>
                    <a:pt x="4609" y="9739"/>
                    <a:pt x="4585" y="9630"/>
                  </a:cubicBezTo>
                  <a:lnTo>
                    <a:pt x="4363" y="8519"/>
                  </a:lnTo>
                  <a:cubicBezTo>
                    <a:pt x="4349" y="8441"/>
                    <a:pt x="4289" y="8378"/>
                    <a:pt x="4215" y="8357"/>
                  </a:cubicBezTo>
                  <a:cubicBezTo>
                    <a:pt x="3955" y="8283"/>
                    <a:pt x="3709" y="8181"/>
                    <a:pt x="3476" y="8047"/>
                  </a:cubicBezTo>
                  <a:cubicBezTo>
                    <a:pt x="3444" y="8029"/>
                    <a:pt x="3409" y="8020"/>
                    <a:pt x="3374" y="8020"/>
                  </a:cubicBezTo>
                  <a:cubicBezTo>
                    <a:pt x="3332" y="8020"/>
                    <a:pt x="3291" y="8033"/>
                    <a:pt x="3255" y="8058"/>
                  </a:cubicBezTo>
                  <a:lnTo>
                    <a:pt x="2312" y="8687"/>
                  </a:lnTo>
                  <a:cubicBezTo>
                    <a:pt x="2271" y="8713"/>
                    <a:pt x="2226" y="8726"/>
                    <a:pt x="2181" y="8726"/>
                  </a:cubicBezTo>
                  <a:cubicBezTo>
                    <a:pt x="2120" y="8726"/>
                    <a:pt x="2059" y="8702"/>
                    <a:pt x="2013" y="8656"/>
                  </a:cubicBezTo>
                  <a:lnTo>
                    <a:pt x="1583" y="8226"/>
                  </a:lnTo>
                  <a:cubicBezTo>
                    <a:pt x="1506" y="8146"/>
                    <a:pt x="1492" y="8022"/>
                    <a:pt x="1555" y="7931"/>
                  </a:cubicBezTo>
                  <a:lnTo>
                    <a:pt x="2185" y="6984"/>
                  </a:lnTo>
                  <a:cubicBezTo>
                    <a:pt x="2227" y="6918"/>
                    <a:pt x="2231" y="6833"/>
                    <a:pt x="2192" y="6766"/>
                  </a:cubicBezTo>
                  <a:cubicBezTo>
                    <a:pt x="2062" y="6531"/>
                    <a:pt x="1956" y="6284"/>
                    <a:pt x="1886" y="6027"/>
                  </a:cubicBezTo>
                  <a:cubicBezTo>
                    <a:pt x="1865" y="5950"/>
                    <a:pt x="1802" y="5894"/>
                    <a:pt x="1724" y="5876"/>
                  </a:cubicBezTo>
                  <a:lnTo>
                    <a:pt x="609" y="5654"/>
                  </a:lnTo>
                  <a:cubicBezTo>
                    <a:pt x="500" y="5633"/>
                    <a:pt x="422" y="5535"/>
                    <a:pt x="422" y="5422"/>
                  </a:cubicBezTo>
                  <a:lnTo>
                    <a:pt x="422" y="4817"/>
                  </a:lnTo>
                  <a:cubicBezTo>
                    <a:pt x="422" y="4705"/>
                    <a:pt x="500" y="4606"/>
                    <a:pt x="609" y="4585"/>
                  </a:cubicBezTo>
                  <a:lnTo>
                    <a:pt x="1724" y="4363"/>
                  </a:lnTo>
                  <a:cubicBezTo>
                    <a:pt x="1802" y="4346"/>
                    <a:pt x="1865" y="4289"/>
                    <a:pt x="1886" y="4212"/>
                  </a:cubicBezTo>
                  <a:cubicBezTo>
                    <a:pt x="1956" y="3955"/>
                    <a:pt x="2062" y="3705"/>
                    <a:pt x="2192" y="3473"/>
                  </a:cubicBezTo>
                  <a:cubicBezTo>
                    <a:pt x="2231" y="3403"/>
                    <a:pt x="2227" y="3318"/>
                    <a:pt x="2185" y="3255"/>
                  </a:cubicBezTo>
                  <a:lnTo>
                    <a:pt x="1555" y="2308"/>
                  </a:lnTo>
                  <a:cubicBezTo>
                    <a:pt x="1492" y="2217"/>
                    <a:pt x="1506" y="2090"/>
                    <a:pt x="1583" y="2013"/>
                  </a:cubicBezTo>
                  <a:lnTo>
                    <a:pt x="2013" y="1584"/>
                  </a:lnTo>
                  <a:cubicBezTo>
                    <a:pt x="2059" y="1537"/>
                    <a:pt x="2120" y="1514"/>
                    <a:pt x="2181" y="1514"/>
                  </a:cubicBezTo>
                  <a:cubicBezTo>
                    <a:pt x="2226" y="1514"/>
                    <a:pt x="2271" y="1527"/>
                    <a:pt x="2312" y="1552"/>
                  </a:cubicBezTo>
                  <a:lnTo>
                    <a:pt x="3255" y="2182"/>
                  </a:lnTo>
                  <a:cubicBezTo>
                    <a:pt x="3291" y="2207"/>
                    <a:pt x="3332" y="2219"/>
                    <a:pt x="3374" y="2219"/>
                  </a:cubicBezTo>
                  <a:cubicBezTo>
                    <a:pt x="3409" y="2219"/>
                    <a:pt x="3444" y="2210"/>
                    <a:pt x="3476" y="2192"/>
                  </a:cubicBezTo>
                  <a:cubicBezTo>
                    <a:pt x="3709" y="2059"/>
                    <a:pt x="3955" y="1957"/>
                    <a:pt x="4215" y="1883"/>
                  </a:cubicBezTo>
                  <a:cubicBezTo>
                    <a:pt x="4289" y="1862"/>
                    <a:pt x="4349" y="1798"/>
                    <a:pt x="4363" y="1721"/>
                  </a:cubicBezTo>
                  <a:lnTo>
                    <a:pt x="4588" y="609"/>
                  </a:lnTo>
                  <a:cubicBezTo>
                    <a:pt x="4609" y="500"/>
                    <a:pt x="4704" y="419"/>
                    <a:pt x="4817" y="419"/>
                  </a:cubicBezTo>
                  <a:lnTo>
                    <a:pt x="5426" y="419"/>
                  </a:lnTo>
                  <a:cubicBezTo>
                    <a:pt x="5538" y="419"/>
                    <a:pt x="5633" y="500"/>
                    <a:pt x="5658" y="609"/>
                  </a:cubicBezTo>
                  <a:lnTo>
                    <a:pt x="5879" y="1721"/>
                  </a:lnTo>
                  <a:cubicBezTo>
                    <a:pt x="5894" y="1798"/>
                    <a:pt x="5953" y="1862"/>
                    <a:pt x="6027" y="1883"/>
                  </a:cubicBezTo>
                  <a:cubicBezTo>
                    <a:pt x="6288" y="1957"/>
                    <a:pt x="6534" y="2059"/>
                    <a:pt x="6766" y="2192"/>
                  </a:cubicBezTo>
                  <a:cubicBezTo>
                    <a:pt x="6798" y="2210"/>
                    <a:pt x="6834" y="2219"/>
                    <a:pt x="6869" y="2219"/>
                  </a:cubicBezTo>
                  <a:cubicBezTo>
                    <a:pt x="6910" y="2219"/>
                    <a:pt x="6952" y="2207"/>
                    <a:pt x="6988" y="2182"/>
                  </a:cubicBezTo>
                  <a:lnTo>
                    <a:pt x="7931" y="1552"/>
                  </a:lnTo>
                  <a:cubicBezTo>
                    <a:pt x="7971" y="1527"/>
                    <a:pt x="8017" y="1514"/>
                    <a:pt x="8062" y="1514"/>
                  </a:cubicBezTo>
                  <a:cubicBezTo>
                    <a:pt x="8123" y="1514"/>
                    <a:pt x="8183" y="1537"/>
                    <a:pt x="8230" y="1584"/>
                  </a:cubicBezTo>
                  <a:lnTo>
                    <a:pt x="8659" y="2013"/>
                  </a:lnTo>
                  <a:cubicBezTo>
                    <a:pt x="8736" y="2090"/>
                    <a:pt x="8751" y="2217"/>
                    <a:pt x="8687" y="2308"/>
                  </a:cubicBezTo>
                  <a:lnTo>
                    <a:pt x="8057" y="3255"/>
                  </a:lnTo>
                  <a:cubicBezTo>
                    <a:pt x="8012" y="3322"/>
                    <a:pt x="8008" y="3406"/>
                    <a:pt x="8047" y="3477"/>
                  </a:cubicBezTo>
                  <a:cubicBezTo>
                    <a:pt x="8181" y="3709"/>
                    <a:pt x="8283" y="3955"/>
                    <a:pt x="8356" y="4215"/>
                  </a:cubicBezTo>
                  <a:cubicBezTo>
                    <a:pt x="8378" y="4289"/>
                    <a:pt x="8437" y="4349"/>
                    <a:pt x="8518" y="4363"/>
                  </a:cubicBezTo>
                  <a:lnTo>
                    <a:pt x="9630" y="4585"/>
                  </a:lnTo>
                  <a:cubicBezTo>
                    <a:pt x="9739" y="4610"/>
                    <a:pt x="9820" y="4705"/>
                    <a:pt x="9820" y="4817"/>
                  </a:cubicBezTo>
                  <a:lnTo>
                    <a:pt x="9820" y="5426"/>
                  </a:lnTo>
                  <a:cubicBezTo>
                    <a:pt x="9820" y="5535"/>
                    <a:pt x="9739" y="5633"/>
                    <a:pt x="9630" y="5654"/>
                  </a:cubicBezTo>
                  <a:lnTo>
                    <a:pt x="8518" y="5880"/>
                  </a:lnTo>
                  <a:cubicBezTo>
                    <a:pt x="8437" y="5894"/>
                    <a:pt x="8378" y="5950"/>
                    <a:pt x="8356" y="6027"/>
                  </a:cubicBezTo>
                  <a:cubicBezTo>
                    <a:pt x="8304" y="6214"/>
                    <a:pt x="8233" y="6397"/>
                    <a:pt x="8149" y="6573"/>
                  </a:cubicBezTo>
                  <a:cubicBezTo>
                    <a:pt x="8070" y="6740"/>
                    <a:pt x="8209" y="6876"/>
                    <a:pt x="8347" y="6876"/>
                  </a:cubicBezTo>
                  <a:cubicBezTo>
                    <a:pt x="8418" y="6876"/>
                    <a:pt x="8488" y="6840"/>
                    <a:pt x="8529" y="6756"/>
                  </a:cubicBezTo>
                  <a:cubicBezTo>
                    <a:pt x="8606" y="6597"/>
                    <a:pt x="8670" y="6432"/>
                    <a:pt x="8722" y="6267"/>
                  </a:cubicBezTo>
                  <a:lnTo>
                    <a:pt x="9711" y="6066"/>
                  </a:lnTo>
                  <a:cubicBezTo>
                    <a:pt x="10017" y="6006"/>
                    <a:pt x="10239" y="5735"/>
                    <a:pt x="10239" y="5422"/>
                  </a:cubicBezTo>
                  <a:lnTo>
                    <a:pt x="10239" y="4817"/>
                  </a:lnTo>
                  <a:cubicBezTo>
                    <a:pt x="10239" y="4504"/>
                    <a:pt x="10017" y="4233"/>
                    <a:pt x="9711" y="4173"/>
                  </a:cubicBezTo>
                  <a:lnTo>
                    <a:pt x="8722" y="3973"/>
                  </a:lnTo>
                  <a:cubicBezTo>
                    <a:pt x="8659" y="3769"/>
                    <a:pt x="8575" y="3572"/>
                    <a:pt x="8476" y="3382"/>
                  </a:cubicBezTo>
                  <a:lnTo>
                    <a:pt x="9036" y="2544"/>
                  </a:lnTo>
                  <a:cubicBezTo>
                    <a:pt x="9208" y="2280"/>
                    <a:pt x="9173" y="1935"/>
                    <a:pt x="8955" y="1714"/>
                  </a:cubicBezTo>
                  <a:lnTo>
                    <a:pt x="8525" y="1285"/>
                  </a:lnTo>
                  <a:cubicBezTo>
                    <a:pt x="8399" y="1158"/>
                    <a:pt x="8231" y="1093"/>
                    <a:pt x="8062" y="1093"/>
                  </a:cubicBezTo>
                  <a:cubicBezTo>
                    <a:pt x="7934" y="1093"/>
                    <a:pt x="7807" y="1130"/>
                    <a:pt x="7695" y="1204"/>
                  </a:cubicBezTo>
                  <a:lnTo>
                    <a:pt x="6858" y="1763"/>
                  </a:lnTo>
                  <a:cubicBezTo>
                    <a:pt x="6668" y="1665"/>
                    <a:pt x="6471" y="1580"/>
                    <a:pt x="6267" y="1517"/>
                  </a:cubicBezTo>
                  <a:lnTo>
                    <a:pt x="6066" y="528"/>
                  </a:lnTo>
                  <a:cubicBezTo>
                    <a:pt x="6006" y="222"/>
                    <a:pt x="5735" y="0"/>
                    <a:pt x="5422" y="0"/>
                  </a:cubicBezTo>
                  <a:close/>
                  <a:moveTo>
                    <a:pt x="9880" y="8710"/>
                  </a:moveTo>
                  <a:cubicBezTo>
                    <a:pt x="9591" y="8710"/>
                    <a:pt x="9296" y="8817"/>
                    <a:pt x="9057" y="9057"/>
                  </a:cubicBezTo>
                  <a:cubicBezTo>
                    <a:pt x="8314" y="9799"/>
                    <a:pt x="8839" y="11069"/>
                    <a:pt x="9891" y="11069"/>
                  </a:cubicBezTo>
                  <a:cubicBezTo>
                    <a:pt x="10151" y="11069"/>
                    <a:pt x="10404" y="10981"/>
                    <a:pt x="10608" y="10823"/>
                  </a:cubicBezTo>
                  <a:cubicBezTo>
                    <a:pt x="10787" y="10684"/>
                    <a:pt x="10655" y="10442"/>
                    <a:pt x="10481" y="10442"/>
                  </a:cubicBezTo>
                  <a:cubicBezTo>
                    <a:pt x="10439" y="10442"/>
                    <a:pt x="10394" y="10456"/>
                    <a:pt x="10351" y="10489"/>
                  </a:cubicBezTo>
                  <a:cubicBezTo>
                    <a:pt x="10218" y="10591"/>
                    <a:pt x="10056" y="10647"/>
                    <a:pt x="9891" y="10647"/>
                  </a:cubicBezTo>
                  <a:cubicBezTo>
                    <a:pt x="9884" y="10647"/>
                    <a:pt x="9878" y="10647"/>
                    <a:pt x="9871" y="10647"/>
                  </a:cubicBezTo>
                  <a:cubicBezTo>
                    <a:pt x="9454" y="10647"/>
                    <a:pt x="9113" y="10310"/>
                    <a:pt x="9113" y="9891"/>
                  </a:cubicBezTo>
                  <a:cubicBezTo>
                    <a:pt x="9113" y="9471"/>
                    <a:pt x="9454" y="9134"/>
                    <a:pt x="9871" y="9134"/>
                  </a:cubicBezTo>
                  <a:cubicBezTo>
                    <a:pt x="9878" y="9134"/>
                    <a:pt x="9884" y="9134"/>
                    <a:pt x="9891" y="9134"/>
                  </a:cubicBezTo>
                  <a:lnTo>
                    <a:pt x="9887" y="9134"/>
                  </a:lnTo>
                  <a:cubicBezTo>
                    <a:pt x="10306" y="9134"/>
                    <a:pt x="10647" y="9472"/>
                    <a:pt x="10647" y="9891"/>
                  </a:cubicBezTo>
                  <a:cubicBezTo>
                    <a:pt x="10647" y="10007"/>
                    <a:pt x="10742" y="10102"/>
                    <a:pt x="10858" y="10102"/>
                  </a:cubicBezTo>
                  <a:cubicBezTo>
                    <a:pt x="10974" y="10102"/>
                    <a:pt x="11066" y="10007"/>
                    <a:pt x="11066" y="9891"/>
                  </a:cubicBezTo>
                  <a:cubicBezTo>
                    <a:pt x="11066" y="9181"/>
                    <a:pt x="10485" y="8710"/>
                    <a:pt x="9880" y="8710"/>
                  </a:cubicBezTo>
                  <a:close/>
                  <a:moveTo>
                    <a:pt x="9690" y="6457"/>
                  </a:moveTo>
                  <a:cubicBezTo>
                    <a:pt x="9451" y="6457"/>
                    <a:pt x="9243" y="6626"/>
                    <a:pt x="9197" y="6861"/>
                  </a:cubicBezTo>
                  <a:lnTo>
                    <a:pt x="9074" y="7470"/>
                  </a:lnTo>
                  <a:cubicBezTo>
                    <a:pt x="8965" y="7505"/>
                    <a:pt x="8856" y="7547"/>
                    <a:pt x="8754" y="7600"/>
                  </a:cubicBezTo>
                  <a:lnTo>
                    <a:pt x="8237" y="7255"/>
                  </a:lnTo>
                  <a:cubicBezTo>
                    <a:pt x="8151" y="7200"/>
                    <a:pt x="8054" y="7172"/>
                    <a:pt x="7956" y="7172"/>
                  </a:cubicBezTo>
                  <a:cubicBezTo>
                    <a:pt x="7826" y="7172"/>
                    <a:pt x="7697" y="7222"/>
                    <a:pt x="7600" y="7319"/>
                  </a:cubicBezTo>
                  <a:lnTo>
                    <a:pt x="7319" y="7600"/>
                  </a:lnTo>
                  <a:cubicBezTo>
                    <a:pt x="7150" y="7773"/>
                    <a:pt x="7121" y="8036"/>
                    <a:pt x="7255" y="8237"/>
                  </a:cubicBezTo>
                  <a:lnTo>
                    <a:pt x="7600" y="8754"/>
                  </a:lnTo>
                  <a:cubicBezTo>
                    <a:pt x="7530" y="8895"/>
                    <a:pt x="7470" y="9046"/>
                    <a:pt x="7428" y="9201"/>
                  </a:cubicBezTo>
                  <a:cubicBezTo>
                    <a:pt x="7383" y="9362"/>
                    <a:pt x="7512" y="9468"/>
                    <a:pt x="7638" y="9468"/>
                  </a:cubicBezTo>
                  <a:cubicBezTo>
                    <a:pt x="7721" y="9468"/>
                    <a:pt x="7803" y="9422"/>
                    <a:pt x="7832" y="9314"/>
                  </a:cubicBezTo>
                  <a:cubicBezTo>
                    <a:pt x="7878" y="9148"/>
                    <a:pt x="7945" y="8994"/>
                    <a:pt x="8026" y="8846"/>
                  </a:cubicBezTo>
                  <a:cubicBezTo>
                    <a:pt x="8064" y="8775"/>
                    <a:pt x="8064" y="8691"/>
                    <a:pt x="8019" y="8624"/>
                  </a:cubicBezTo>
                  <a:lnTo>
                    <a:pt x="7607" y="8005"/>
                  </a:lnTo>
                  <a:cubicBezTo>
                    <a:pt x="7582" y="7970"/>
                    <a:pt x="7589" y="7927"/>
                    <a:pt x="7618" y="7899"/>
                  </a:cubicBezTo>
                  <a:lnTo>
                    <a:pt x="7899" y="7618"/>
                  </a:lnTo>
                  <a:cubicBezTo>
                    <a:pt x="7915" y="7602"/>
                    <a:pt x="7936" y="7594"/>
                    <a:pt x="7957" y="7594"/>
                  </a:cubicBezTo>
                  <a:cubicBezTo>
                    <a:pt x="7972" y="7594"/>
                    <a:pt x="7988" y="7598"/>
                    <a:pt x="8001" y="7607"/>
                  </a:cubicBezTo>
                  <a:lnTo>
                    <a:pt x="8624" y="8019"/>
                  </a:lnTo>
                  <a:cubicBezTo>
                    <a:pt x="8658" y="8044"/>
                    <a:pt x="8700" y="8056"/>
                    <a:pt x="8741" y="8056"/>
                  </a:cubicBezTo>
                  <a:cubicBezTo>
                    <a:pt x="8776" y="8056"/>
                    <a:pt x="8811" y="8047"/>
                    <a:pt x="8842" y="8029"/>
                  </a:cubicBezTo>
                  <a:cubicBezTo>
                    <a:pt x="8990" y="7945"/>
                    <a:pt x="9148" y="7878"/>
                    <a:pt x="9314" y="7832"/>
                  </a:cubicBezTo>
                  <a:cubicBezTo>
                    <a:pt x="9387" y="7811"/>
                    <a:pt x="9447" y="7751"/>
                    <a:pt x="9461" y="7674"/>
                  </a:cubicBezTo>
                  <a:lnTo>
                    <a:pt x="9609" y="6942"/>
                  </a:lnTo>
                  <a:cubicBezTo>
                    <a:pt x="9616" y="6904"/>
                    <a:pt x="9651" y="6875"/>
                    <a:pt x="9690" y="6875"/>
                  </a:cubicBezTo>
                  <a:lnTo>
                    <a:pt x="10088" y="6875"/>
                  </a:lnTo>
                  <a:cubicBezTo>
                    <a:pt x="10126" y="6875"/>
                    <a:pt x="10161" y="6904"/>
                    <a:pt x="10169" y="6942"/>
                  </a:cubicBezTo>
                  <a:lnTo>
                    <a:pt x="10316" y="7674"/>
                  </a:lnTo>
                  <a:cubicBezTo>
                    <a:pt x="10330" y="7751"/>
                    <a:pt x="10390" y="7811"/>
                    <a:pt x="10464" y="7832"/>
                  </a:cubicBezTo>
                  <a:cubicBezTo>
                    <a:pt x="10629" y="7878"/>
                    <a:pt x="10788" y="7945"/>
                    <a:pt x="10936" y="8029"/>
                  </a:cubicBezTo>
                  <a:cubicBezTo>
                    <a:pt x="10966" y="8047"/>
                    <a:pt x="11001" y="8056"/>
                    <a:pt x="11035" y="8056"/>
                  </a:cubicBezTo>
                  <a:cubicBezTo>
                    <a:pt x="11076" y="8056"/>
                    <a:pt x="11117" y="8044"/>
                    <a:pt x="11154" y="8019"/>
                  </a:cubicBezTo>
                  <a:lnTo>
                    <a:pt x="11773" y="7607"/>
                  </a:lnTo>
                  <a:cubicBezTo>
                    <a:pt x="11788" y="7598"/>
                    <a:pt x="11804" y="7594"/>
                    <a:pt x="11820" y="7594"/>
                  </a:cubicBezTo>
                  <a:cubicBezTo>
                    <a:pt x="11842" y="7594"/>
                    <a:pt x="11862" y="7602"/>
                    <a:pt x="11878" y="7618"/>
                  </a:cubicBezTo>
                  <a:lnTo>
                    <a:pt x="12160" y="7899"/>
                  </a:lnTo>
                  <a:cubicBezTo>
                    <a:pt x="12188" y="7927"/>
                    <a:pt x="12195" y="7970"/>
                    <a:pt x="12171" y="8005"/>
                  </a:cubicBezTo>
                  <a:lnTo>
                    <a:pt x="11759" y="8624"/>
                  </a:lnTo>
                  <a:cubicBezTo>
                    <a:pt x="11713" y="8691"/>
                    <a:pt x="11710" y="8775"/>
                    <a:pt x="11752" y="8846"/>
                  </a:cubicBezTo>
                  <a:cubicBezTo>
                    <a:pt x="11833" y="8994"/>
                    <a:pt x="11900" y="9148"/>
                    <a:pt x="11945" y="9314"/>
                  </a:cubicBezTo>
                  <a:cubicBezTo>
                    <a:pt x="11966" y="9391"/>
                    <a:pt x="12030" y="9447"/>
                    <a:pt x="12107" y="9461"/>
                  </a:cubicBezTo>
                  <a:lnTo>
                    <a:pt x="12836" y="9609"/>
                  </a:lnTo>
                  <a:cubicBezTo>
                    <a:pt x="12874" y="9616"/>
                    <a:pt x="12902" y="9651"/>
                    <a:pt x="12902" y="9690"/>
                  </a:cubicBezTo>
                  <a:lnTo>
                    <a:pt x="12902" y="10088"/>
                  </a:lnTo>
                  <a:cubicBezTo>
                    <a:pt x="12902" y="10130"/>
                    <a:pt x="12874" y="10162"/>
                    <a:pt x="12836" y="10172"/>
                  </a:cubicBezTo>
                  <a:lnTo>
                    <a:pt x="12107" y="10316"/>
                  </a:lnTo>
                  <a:cubicBezTo>
                    <a:pt x="12030" y="10331"/>
                    <a:pt x="11966" y="10390"/>
                    <a:pt x="11945" y="10468"/>
                  </a:cubicBezTo>
                  <a:cubicBezTo>
                    <a:pt x="11900" y="10630"/>
                    <a:pt x="11833" y="10788"/>
                    <a:pt x="11752" y="10936"/>
                  </a:cubicBezTo>
                  <a:cubicBezTo>
                    <a:pt x="11710" y="11003"/>
                    <a:pt x="11713" y="11091"/>
                    <a:pt x="11759" y="11154"/>
                  </a:cubicBezTo>
                  <a:lnTo>
                    <a:pt x="12171" y="11777"/>
                  </a:lnTo>
                  <a:cubicBezTo>
                    <a:pt x="12195" y="11808"/>
                    <a:pt x="12188" y="11854"/>
                    <a:pt x="12160" y="11882"/>
                  </a:cubicBezTo>
                  <a:lnTo>
                    <a:pt x="11878" y="12164"/>
                  </a:lnTo>
                  <a:cubicBezTo>
                    <a:pt x="11862" y="12180"/>
                    <a:pt x="11842" y="12188"/>
                    <a:pt x="11820" y="12188"/>
                  </a:cubicBezTo>
                  <a:cubicBezTo>
                    <a:pt x="11804" y="12188"/>
                    <a:pt x="11788" y="12183"/>
                    <a:pt x="11773" y="12174"/>
                  </a:cubicBezTo>
                  <a:lnTo>
                    <a:pt x="11154" y="11759"/>
                  </a:lnTo>
                  <a:cubicBezTo>
                    <a:pt x="11118" y="11737"/>
                    <a:pt x="11077" y="11725"/>
                    <a:pt x="11037" y="11725"/>
                  </a:cubicBezTo>
                  <a:cubicBezTo>
                    <a:pt x="11002" y="11725"/>
                    <a:pt x="10967" y="11734"/>
                    <a:pt x="10936" y="11752"/>
                  </a:cubicBezTo>
                  <a:cubicBezTo>
                    <a:pt x="10788" y="11833"/>
                    <a:pt x="10629" y="11900"/>
                    <a:pt x="10464" y="11945"/>
                  </a:cubicBezTo>
                  <a:cubicBezTo>
                    <a:pt x="10390" y="11967"/>
                    <a:pt x="10330" y="12030"/>
                    <a:pt x="10316" y="12107"/>
                  </a:cubicBezTo>
                  <a:lnTo>
                    <a:pt x="10169" y="12839"/>
                  </a:lnTo>
                  <a:cubicBezTo>
                    <a:pt x="10161" y="12878"/>
                    <a:pt x="10126" y="12903"/>
                    <a:pt x="10088" y="12906"/>
                  </a:cubicBezTo>
                  <a:lnTo>
                    <a:pt x="9690" y="12906"/>
                  </a:lnTo>
                  <a:cubicBezTo>
                    <a:pt x="9651" y="12903"/>
                    <a:pt x="9616" y="12878"/>
                    <a:pt x="9609" y="12839"/>
                  </a:cubicBezTo>
                  <a:lnTo>
                    <a:pt x="9461" y="12107"/>
                  </a:lnTo>
                  <a:cubicBezTo>
                    <a:pt x="9447" y="12030"/>
                    <a:pt x="9387" y="11967"/>
                    <a:pt x="9314" y="11945"/>
                  </a:cubicBezTo>
                  <a:cubicBezTo>
                    <a:pt x="9148" y="11900"/>
                    <a:pt x="8990" y="11833"/>
                    <a:pt x="8842" y="11752"/>
                  </a:cubicBezTo>
                  <a:cubicBezTo>
                    <a:pt x="8811" y="11734"/>
                    <a:pt x="8775" y="11725"/>
                    <a:pt x="8739" y="11725"/>
                  </a:cubicBezTo>
                  <a:cubicBezTo>
                    <a:pt x="8698" y="11725"/>
                    <a:pt x="8658" y="11737"/>
                    <a:pt x="8624" y="11759"/>
                  </a:cubicBezTo>
                  <a:lnTo>
                    <a:pt x="8001" y="12174"/>
                  </a:lnTo>
                  <a:cubicBezTo>
                    <a:pt x="7988" y="12183"/>
                    <a:pt x="7972" y="12188"/>
                    <a:pt x="7957" y="12188"/>
                  </a:cubicBezTo>
                  <a:cubicBezTo>
                    <a:pt x="7936" y="12188"/>
                    <a:pt x="7915" y="12180"/>
                    <a:pt x="7899" y="12164"/>
                  </a:cubicBezTo>
                  <a:lnTo>
                    <a:pt x="7618" y="11882"/>
                  </a:lnTo>
                  <a:cubicBezTo>
                    <a:pt x="7589" y="11854"/>
                    <a:pt x="7582" y="11808"/>
                    <a:pt x="7607" y="11777"/>
                  </a:cubicBezTo>
                  <a:lnTo>
                    <a:pt x="8019" y="11154"/>
                  </a:lnTo>
                  <a:cubicBezTo>
                    <a:pt x="8064" y="11091"/>
                    <a:pt x="8064" y="11003"/>
                    <a:pt x="8026" y="10936"/>
                  </a:cubicBezTo>
                  <a:cubicBezTo>
                    <a:pt x="7945" y="10788"/>
                    <a:pt x="7878" y="10630"/>
                    <a:pt x="7832" y="10468"/>
                  </a:cubicBezTo>
                  <a:cubicBezTo>
                    <a:pt x="7811" y="10390"/>
                    <a:pt x="7748" y="10331"/>
                    <a:pt x="7670" y="10316"/>
                  </a:cubicBezTo>
                  <a:lnTo>
                    <a:pt x="6942" y="10172"/>
                  </a:lnTo>
                  <a:cubicBezTo>
                    <a:pt x="6903" y="10162"/>
                    <a:pt x="6875" y="10130"/>
                    <a:pt x="6875" y="10088"/>
                  </a:cubicBezTo>
                  <a:lnTo>
                    <a:pt x="6875" y="9690"/>
                  </a:lnTo>
                  <a:cubicBezTo>
                    <a:pt x="6875" y="9651"/>
                    <a:pt x="6903" y="9616"/>
                    <a:pt x="6942" y="9609"/>
                  </a:cubicBezTo>
                  <a:lnTo>
                    <a:pt x="6984" y="9599"/>
                  </a:lnTo>
                  <a:cubicBezTo>
                    <a:pt x="7097" y="9578"/>
                    <a:pt x="7171" y="9465"/>
                    <a:pt x="7150" y="9352"/>
                  </a:cubicBezTo>
                  <a:cubicBezTo>
                    <a:pt x="7128" y="9253"/>
                    <a:pt x="7040" y="9183"/>
                    <a:pt x="6942" y="9183"/>
                  </a:cubicBezTo>
                  <a:cubicBezTo>
                    <a:pt x="6929" y="9183"/>
                    <a:pt x="6916" y="9185"/>
                    <a:pt x="6903" y="9187"/>
                  </a:cubicBezTo>
                  <a:lnTo>
                    <a:pt x="6858" y="9198"/>
                  </a:lnTo>
                  <a:cubicBezTo>
                    <a:pt x="6622" y="9243"/>
                    <a:pt x="6453" y="9451"/>
                    <a:pt x="6453" y="9690"/>
                  </a:cubicBezTo>
                  <a:lnTo>
                    <a:pt x="6453" y="10088"/>
                  </a:lnTo>
                  <a:cubicBezTo>
                    <a:pt x="6453" y="10331"/>
                    <a:pt x="6622" y="10535"/>
                    <a:pt x="6858" y="10584"/>
                  </a:cubicBezTo>
                  <a:lnTo>
                    <a:pt x="7466" y="10703"/>
                  </a:lnTo>
                  <a:cubicBezTo>
                    <a:pt x="7501" y="10816"/>
                    <a:pt x="7547" y="10922"/>
                    <a:pt x="7596" y="11027"/>
                  </a:cubicBezTo>
                  <a:lnTo>
                    <a:pt x="7255" y="11544"/>
                  </a:lnTo>
                  <a:cubicBezTo>
                    <a:pt x="7121" y="11741"/>
                    <a:pt x="7146" y="12009"/>
                    <a:pt x="7319" y="12178"/>
                  </a:cubicBezTo>
                  <a:lnTo>
                    <a:pt x="7600" y="12459"/>
                  </a:lnTo>
                  <a:cubicBezTo>
                    <a:pt x="7697" y="12556"/>
                    <a:pt x="7826" y="12607"/>
                    <a:pt x="7956" y="12607"/>
                  </a:cubicBezTo>
                  <a:cubicBezTo>
                    <a:pt x="8052" y="12607"/>
                    <a:pt x="8148" y="12579"/>
                    <a:pt x="8233" y="12523"/>
                  </a:cubicBezTo>
                  <a:lnTo>
                    <a:pt x="8751" y="12181"/>
                  </a:lnTo>
                  <a:cubicBezTo>
                    <a:pt x="8856" y="12230"/>
                    <a:pt x="8962" y="12276"/>
                    <a:pt x="9074" y="12311"/>
                  </a:cubicBezTo>
                  <a:lnTo>
                    <a:pt x="9194" y="12920"/>
                  </a:lnTo>
                  <a:cubicBezTo>
                    <a:pt x="9243" y="13156"/>
                    <a:pt x="9447" y="13325"/>
                    <a:pt x="9690" y="13325"/>
                  </a:cubicBezTo>
                  <a:lnTo>
                    <a:pt x="10088" y="13325"/>
                  </a:lnTo>
                  <a:cubicBezTo>
                    <a:pt x="10327" y="13325"/>
                    <a:pt x="10534" y="13156"/>
                    <a:pt x="10580" y="12920"/>
                  </a:cubicBezTo>
                  <a:lnTo>
                    <a:pt x="10703" y="12311"/>
                  </a:lnTo>
                  <a:cubicBezTo>
                    <a:pt x="10812" y="12276"/>
                    <a:pt x="10921" y="12230"/>
                    <a:pt x="11023" y="12181"/>
                  </a:cubicBezTo>
                  <a:lnTo>
                    <a:pt x="11541" y="12523"/>
                  </a:lnTo>
                  <a:cubicBezTo>
                    <a:pt x="11626" y="12579"/>
                    <a:pt x="11723" y="12607"/>
                    <a:pt x="11819" y="12607"/>
                  </a:cubicBezTo>
                  <a:cubicBezTo>
                    <a:pt x="11949" y="12607"/>
                    <a:pt x="12078" y="12556"/>
                    <a:pt x="12178" y="12459"/>
                  </a:cubicBezTo>
                  <a:lnTo>
                    <a:pt x="12459" y="12178"/>
                  </a:lnTo>
                  <a:cubicBezTo>
                    <a:pt x="12628" y="12009"/>
                    <a:pt x="12653" y="11741"/>
                    <a:pt x="12522" y="11544"/>
                  </a:cubicBezTo>
                  <a:lnTo>
                    <a:pt x="12178" y="11027"/>
                  </a:lnTo>
                  <a:cubicBezTo>
                    <a:pt x="12230" y="10922"/>
                    <a:pt x="12273" y="10816"/>
                    <a:pt x="12308" y="10703"/>
                  </a:cubicBezTo>
                  <a:lnTo>
                    <a:pt x="12916" y="10584"/>
                  </a:lnTo>
                  <a:cubicBezTo>
                    <a:pt x="13152" y="10535"/>
                    <a:pt x="13321" y="10331"/>
                    <a:pt x="13321" y="10088"/>
                  </a:cubicBezTo>
                  <a:lnTo>
                    <a:pt x="13321" y="9690"/>
                  </a:lnTo>
                  <a:cubicBezTo>
                    <a:pt x="13321" y="9451"/>
                    <a:pt x="13156" y="9243"/>
                    <a:pt x="12920" y="9194"/>
                  </a:cubicBezTo>
                  <a:lnTo>
                    <a:pt x="12920" y="9198"/>
                  </a:lnTo>
                  <a:lnTo>
                    <a:pt x="12311" y="9074"/>
                  </a:lnTo>
                  <a:cubicBezTo>
                    <a:pt x="12276" y="8965"/>
                    <a:pt x="12230" y="8856"/>
                    <a:pt x="12178" y="8754"/>
                  </a:cubicBezTo>
                  <a:lnTo>
                    <a:pt x="12522" y="8237"/>
                  </a:lnTo>
                  <a:cubicBezTo>
                    <a:pt x="12656" y="8036"/>
                    <a:pt x="12628" y="7773"/>
                    <a:pt x="12459" y="7600"/>
                  </a:cubicBezTo>
                  <a:lnTo>
                    <a:pt x="12178" y="7319"/>
                  </a:lnTo>
                  <a:cubicBezTo>
                    <a:pt x="12081" y="7222"/>
                    <a:pt x="11952" y="7172"/>
                    <a:pt x="11822" y="7172"/>
                  </a:cubicBezTo>
                  <a:cubicBezTo>
                    <a:pt x="11725" y="7172"/>
                    <a:pt x="11628" y="7200"/>
                    <a:pt x="11544" y="7255"/>
                  </a:cubicBezTo>
                  <a:lnTo>
                    <a:pt x="11027" y="7600"/>
                  </a:lnTo>
                  <a:cubicBezTo>
                    <a:pt x="10921" y="7547"/>
                    <a:pt x="10816" y="7505"/>
                    <a:pt x="10703" y="7470"/>
                  </a:cubicBezTo>
                  <a:lnTo>
                    <a:pt x="10584" y="6861"/>
                  </a:lnTo>
                  <a:cubicBezTo>
                    <a:pt x="10534" y="6626"/>
                    <a:pt x="10330" y="6457"/>
                    <a:pt x="10088" y="6457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74" name="Google Shape;13874;p33"/>
          <p:cNvGrpSpPr/>
          <p:nvPr/>
        </p:nvGrpSpPr>
        <p:grpSpPr>
          <a:xfrm>
            <a:off x="1342820" y="1992178"/>
            <a:ext cx="358738" cy="353245"/>
            <a:chOff x="1342820" y="1992178"/>
            <a:chExt cx="358738" cy="353245"/>
          </a:xfrm>
        </p:grpSpPr>
        <p:sp>
          <p:nvSpPr>
            <p:cNvPr id="13875" name="Google Shape;13875;p33"/>
            <p:cNvSpPr/>
            <p:nvPr/>
          </p:nvSpPr>
          <p:spPr>
            <a:xfrm>
              <a:off x="1353440" y="2147301"/>
              <a:ext cx="92346" cy="103069"/>
            </a:xfrm>
            <a:custGeom>
              <a:rect b="b" l="l" r="r" t="t"/>
              <a:pathLst>
                <a:path extrusionOk="0" h="3960" w="3548">
                  <a:moveTo>
                    <a:pt x="1035" y="1"/>
                  </a:moveTo>
                  <a:cubicBezTo>
                    <a:pt x="926" y="1"/>
                    <a:pt x="838" y="92"/>
                    <a:pt x="838" y="202"/>
                  </a:cubicBezTo>
                  <a:lnTo>
                    <a:pt x="838" y="1493"/>
                  </a:lnTo>
                  <a:cubicBezTo>
                    <a:pt x="838" y="1500"/>
                    <a:pt x="838" y="1507"/>
                    <a:pt x="838" y="1517"/>
                  </a:cubicBezTo>
                  <a:lnTo>
                    <a:pt x="838" y="1521"/>
                  </a:lnTo>
                  <a:cubicBezTo>
                    <a:pt x="838" y="1528"/>
                    <a:pt x="834" y="1535"/>
                    <a:pt x="834" y="1542"/>
                  </a:cubicBezTo>
                  <a:cubicBezTo>
                    <a:pt x="831" y="1549"/>
                    <a:pt x="827" y="1556"/>
                    <a:pt x="827" y="1563"/>
                  </a:cubicBezTo>
                  <a:lnTo>
                    <a:pt x="824" y="1567"/>
                  </a:lnTo>
                  <a:cubicBezTo>
                    <a:pt x="820" y="1574"/>
                    <a:pt x="817" y="1577"/>
                    <a:pt x="817" y="1584"/>
                  </a:cubicBezTo>
                  <a:lnTo>
                    <a:pt x="817" y="1588"/>
                  </a:lnTo>
                  <a:cubicBezTo>
                    <a:pt x="810" y="1591"/>
                    <a:pt x="806" y="1598"/>
                    <a:pt x="803" y="1605"/>
                  </a:cubicBezTo>
                  <a:lnTo>
                    <a:pt x="799" y="1609"/>
                  </a:lnTo>
                  <a:lnTo>
                    <a:pt x="785" y="1619"/>
                  </a:lnTo>
                  <a:lnTo>
                    <a:pt x="782" y="1623"/>
                  </a:lnTo>
                  <a:cubicBezTo>
                    <a:pt x="778" y="1630"/>
                    <a:pt x="771" y="1634"/>
                    <a:pt x="764" y="1637"/>
                  </a:cubicBezTo>
                  <a:lnTo>
                    <a:pt x="761" y="1641"/>
                  </a:lnTo>
                  <a:cubicBezTo>
                    <a:pt x="754" y="1644"/>
                    <a:pt x="750" y="1648"/>
                    <a:pt x="743" y="1651"/>
                  </a:cubicBezTo>
                  <a:lnTo>
                    <a:pt x="739" y="1651"/>
                  </a:lnTo>
                  <a:cubicBezTo>
                    <a:pt x="718" y="1660"/>
                    <a:pt x="697" y="1664"/>
                    <a:pt x="675" y="1664"/>
                  </a:cubicBezTo>
                  <a:cubicBezTo>
                    <a:pt x="584" y="1664"/>
                    <a:pt x="500" y="1589"/>
                    <a:pt x="500" y="1489"/>
                  </a:cubicBezTo>
                  <a:lnTo>
                    <a:pt x="500" y="1225"/>
                  </a:lnTo>
                  <a:lnTo>
                    <a:pt x="704" y="1187"/>
                  </a:lnTo>
                  <a:lnTo>
                    <a:pt x="440" y="1152"/>
                  </a:lnTo>
                  <a:lnTo>
                    <a:pt x="395" y="1148"/>
                  </a:lnTo>
                  <a:lnTo>
                    <a:pt x="296" y="1148"/>
                  </a:lnTo>
                  <a:lnTo>
                    <a:pt x="272" y="1152"/>
                  </a:lnTo>
                  <a:lnTo>
                    <a:pt x="257" y="1155"/>
                  </a:lnTo>
                  <a:lnTo>
                    <a:pt x="236" y="1159"/>
                  </a:lnTo>
                  <a:lnTo>
                    <a:pt x="222" y="1162"/>
                  </a:lnTo>
                  <a:lnTo>
                    <a:pt x="205" y="1169"/>
                  </a:lnTo>
                  <a:cubicBezTo>
                    <a:pt x="198" y="1173"/>
                    <a:pt x="194" y="1173"/>
                    <a:pt x="187" y="1176"/>
                  </a:cubicBezTo>
                  <a:lnTo>
                    <a:pt x="177" y="1183"/>
                  </a:lnTo>
                  <a:cubicBezTo>
                    <a:pt x="166" y="1187"/>
                    <a:pt x="159" y="1194"/>
                    <a:pt x="152" y="1197"/>
                  </a:cubicBezTo>
                  <a:cubicBezTo>
                    <a:pt x="1" y="1324"/>
                    <a:pt x="25" y="1746"/>
                    <a:pt x="50" y="2116"/>
                  </a:cubicBezTo>
                  <a:cubicBezTo>
                    <a:pt x="82" y="2633"/>
                    <a:pt x="627" y="3150"/>
                    <a:pt x="838" y="3305"/>
                  </a:cubicBezTo>
                  <a:cubicBezTo>
                    <a:pt x="880" y="3336"/>
                    <a:pt x="905" y="3386"/>
                    <a:pt x="905" y="3442"/>
                  </a:cubicBezTo>
                  <a:lnTo>
                    <a:pt x="905" y="3959"/>
                  </a:lnTo>
                  <a:lnTo>
                    <a:pt x="3062" y="3959"/>
                  </a:lnTo>
                  <a:lnTo>
                    <a:pt x="3062" y="3234"/>
                  </a:lnTo>
                  <a:cubicBezTo>
                    <a:pt x="3062" y="3182"/>
                    <a:pt x="3083" y="3132"/>
                    <a:pt x="3121" y="3101"/>
                  </a:cubicBezTo>
                  <a:cubicBezTo>
                    <a:pt x="3526" y="2759"/>
                    <a:pt x="3547" y="1999"/>
                    <a:pt x="3523" y="1736"/>
                  </a:cubicBezTo>
                  <a:cubicBezTo>
                    <a:pt x="3509" y="1732"/>
                    <a:pt x="3509" y="1725"/>
                    <a:pt x="3509" y="1718"/>
                  </a:cubicBezTo>
                  <a:lnTo>
                    <a:pt x="3509" y="708"/>
                  </a:lnTo>
                  <a:cubicBezTo>
                    <a:pt x="3509" y="662"/>
                    <a:pt x="3491" y="617"/>
                    <a:pt x="3463" y="582"/>
                  </a:cubicBezTo>
                  <a:lnTo>
                    <a:pt x="3473" y="574"/>
                  </a:lnTo>
                  <a:lnTo>
                    <a:pt x="3421" y="543"/>
                  </a:lnTo>
                  <a:cubicBezTo>
                    <a:pt x="3396" y="525"/>
                    <a:pt x="3368" y="515"/>
                    <a:pt x="3336" y="511"/>
                  </a:cubicBezTo>
                  <a:lnTo>
                    <a:pt x="3287" y="511"/>
                  </a:lnTo>
                  <a:cubicBezTo>
                    <a:pt x="3178" y="511"/>
                    <a:pt x="3090" y="599"/>
                    <a:pt x="3090" y="712"/>
                  </a:cubicBezTo>
                  <a:lnTo>
                    <a:pt x="3090" y="1144"/>
                  </a:lnTo>
                  <a:cubicBezTo>
                    <a:pt x="3090" y="1152"/>
                    <a:pt x="3090" y="1159"/>
                    <a:pt x="3090" y="1166"/>
                  </a:cubicBezTo>
                  <a:lnTo>
                    <a:pt x="3090" y="1173"/>
                  </a:lnTo>
                  <a:cubicBezTo>
                    <a:pt x="3090" y="1180"/>
                    <a:pt x="3086" y="1183"/>
                    <a:pt x="3086" y="1190"/>
                  </a:cubicBezTo>
                  <a:cubicBezTo>
                    <a:pt x="3083" y="1197"/>
                    <a:pt x="3079" y="1204"/>
                    <a:pt x="3076" y="1211"/>
                  </a:cubicBezTo>
                  <a:lnTo>
                    <a:pt x="3076" y="1218"/>
                  </a:lnTo>
                  <a:cubicBezTo>
                    <a:pt x="3072" y="1222"/>
                    <a:pt x="3069" y="1229"/>
                    <a:pt x="3065" y="1232"/>
                  </a:cubicBezTo>
                  <a:lnTo>
                    <a:pt x="3065" y="1236"/>
                  </a:lnTo>
                  <a:cubicBezTo>
                    <a:pt x="3062" y="1243"/>
                    <a:pt x="3058" y="1247"/>
                    <a:pt x="3055" y="1254"/>
                  </a:cubicBezTo>
                  <a:lnTo>
                    <a:pt x="3048" y="1257"/>
                  </a:lnTo>
                  <a:lnTo>
                    <a:pt x="3037" y="1271"/>
                  </a:lnTo>
                  <a:lnTo>
                    <a:pt x="3034" y="1275"/>
                  </a:lnTo>
                  <a:cubicBezTo>
                    <a:pt x="3026" y="1278"/>
                    <a:pt x="3019" y="1282"/>
                    <a:pt x="3016" y="1285"/>
                  </a:cubicBezTo>
                  <a:lnTo>
                    <a:pt x="3012" y="1289"/>
                  </a:lnTo>
                  <a:cubicBezTo>
                    <a:pt x="3005" y="1292"/>
                    <a:pt x="2998" y="1296"/>
                    <a:pt x="2991" y="1299"/>
                  </a:cubicBezTo>
                  <a:cubicBezTo>
                    <a:pt x="2970" y="1308"/>
                    <a:pt x="2948" y="1312"/>
                    <a:pt x="2927" y="1312"/>
                  </a:cubicBezTo>
                  <a:cubicBezTo>
                    <a:pt x="2835" y="1312"/>
                    <a:pt x="2752" y="1238"/>
                    <a:pt x="2752" y="1141"/>
                  </a:cubicBezTo>
                  <a:lnTo>
                    <a:pt x="2752" y="557"/>
                  </a:lnTo>
                  <a:cubicBezTo>
                    <a:pt x="2752" y="511"/>
                    <a:pt x="2734" y="465"/>
                    <a:pt x="2706" y="430"/>
                  </a:cubicBezTo>
                  <a:lnTo>
                    <a:pt x="2717" y="423"/>
                  </a:lnTo>
                  <a:lnTo>
                    <a:pt x="2664" y="392"/>
                  </a:lnTo>
                  <a:cubicBezTo>
                    <a:pt x="2639" y="374"/>
                    <a:pt x="2611" y="363"/>
                    <a:pt x="2580" y="360"/>
                  </a:cubicBezTo>
                  <a:lnTo>
                    <a:pt x="2534" y="360"/>
                  </a:lnTo>
                  <a:cubicBezTo>
                    <a:pt x="2456" y="360"/>
                    <a:pt x="2390" y="402"/>
                    <a:pt x="2358" y="469"/>
                  </a:cubicBezTo>
                  <a:lnTo>
                    <a:pt x="2351" y="479"/>
                  </a:lnTo>
                  <a:lnTo>
                    <a:pt x="2351" y="1035"/>
                  </a:lnTo>
                  <a:cubicBezTo>
                    <a:pt x="2351" y="1042"/>
                    <a:pt x="2351" y="1049"/>
                    <a:pt x="2351" y="1057"/>
                  </a:cubicBezTo>
                  <a:lnTo>
                    <a:pt x="2351" y="1064"/>
                  </a:lnTo>
                  <a:cubicBezTo>
                    <a:pt x="2351" y="1067"/>
                    <a:pt x="2347" y="1074"/>
                    <a:pt x="2347" y="1081"/>
                  </a:cubicBezTo>
                  <a:cubicBezTo>
                    <a:pt x="2344" y="1088"/>
                    <a:pt x="2340" y="1095"/>
                    <a:pt x="2340" y="1102"/>
                  </a:cubicBezTo>
                  <a:lnTo>
                    <a:pt x="2337" y="1106"/>
                  </a:lnTo>
                  <a:cubicBezTo>
                    <a:pt x="2333" y="1113"/>
                    <a:pt x="2330" y="1120"/>
                    <a:pt x="2326" y="1123"/>
                  </a:cubicBezTo>
                  <a:lnTo>
                    <a:pt x="2326" y="1127"/>
                  </a:lnTo>
                  <a:cubicBezTo>
                    <a:pt x="2323" y="1134"/>
                    <a:pt x="2319" y="1137"/>
                    <a:pt x="2316" y="1144"/>
                  </a:cubicBezTo>
                  <a:lnTo>
                    <a:pt x="2312" y="1148"/>
                  </a:lnTo>
                  <a:cubicBezTo>
                    <a:pt x="2305" y="1152"/>
                    <a:pt x="2302" y="1155"/>
                    <a:pt x="2298" y="1162"/>
                  </a:cubicBezTo>
                  <a:lnTo>
                    <a:pt x="2295" y="1162"/>
                  </a:lnTo>
                  <a:cubicBezTo>
                    <a:pt x="2288" y="1169"/>
                    <a:pt x="2284" y="1173"/>
                    <a:pt x="2277" y="1176"/>
                  </a:cubicBezTo>
                  <a:lnTo>
                    <a:pt x="2274" y="1180"/>
                  </a:lnTo>
                  <a:cubicBezTo>
                    <a:pt x="2266" y="1183"/>
                    <a:pt x="2259" y="1187"/>
                    <a:pt x="2252" y="1190"/>
                  </a:cubicBezTo>
                  <a:cubicBezTo>
                    <a:pt x="2231" y="1199"/>
                    <a:pt x="2208" y="1203"/>
                    <a:pt x="2187" y="1203"/>
                  </a:cubicBezTo>
                  <a:cubicBezTo>
                    <a:pt x="2094" y="1203"/>
                    <a:pt x="2013" y="1128"/>
                    <a:pt x="2013" y="1028"/>
                  </a:cubicBezTo>
                  <a:lnTo>
                    <a:pt x="2013" y="420"/>
                  </a:lnTo>
                  <a:cubicBezTo>
                    <a:pt x="2010" y="367"/>
                    <a:pt x="1989" y="321"/>
                    <a:pt x="1950" y="286"/>
                  </a:cubicBezTo>
                  <a:lnTo>
                    <a:pt x="1964" y="279"/>
                  </a:lnTo>
                  <a:lnTo>
                    <a:pt x="1911" y="251"/>
                  </a:lnTo>
                  <a:cubicBezTo>
                    <a:pt x="1886" y="233"/>
                    <a:pt x="1858" y="223"/>
                    <a:pt x="1827" y="219"/>
                  </a:cubicBezTo>
                  <a:lnTo>
                    <a:pt x="1823" y="219"/>
                  </a:lnTo>
                  <a:cubicBezTo>
                    <a:pt x="1820" y="217"/>
                    <a:pt x="1816" y="216"/>
                    <a:pt x="1813" y="216"/>
                  </a:cubicBezTo>
                  <a:cubicBezTo>
                    <a:pt x="1809" y="216"/>
                    <a:pt x="1806" y="217"/>
                    <a:pt x="1802" y="219"/>
                  </a:cubicBezTo>
                  <a:lnTo>
                    <a:pt x="1777" y="219"/>
                  </a:lnTo>
                  <a:cubicBezTo>
                    <a:pt x="1775" y="219"/>
                    <a:pt x="1772" y="219"/>
                    <a:pt x="1769" y="219"/>
                  </a:cubicBezTo>
                  <a:cubicBezTo>
                    <a:pt x="1698" y="219"/>
                    <a:pt x="1635" y="260"/>
                    <a:pt x="1601" y="321"/>
                  </a:cubicBezTo>
                  <a:lnTo>
                    <a:pt x="1598" y="332"/>
                  </a:lnTo>
                  <a:lnTo>
                    <a:pt x="1598" y="1035"/>
                  </a:lnTo>
                  <a:cubicBezTo>
                    <a:pt x="1598" y="1042"/>
                    <a:pt x="1598" y="1049"/>
                    <a:pt x="1598" y="1057"/>
                  </a:cubicBezTo>
                  <a:lnTo>
                    <a:pt x="1598" y="1064"/>
                  </a:lnTo>
                  <a:cubicBezTo>
                    <a:pt x="1594" y="1067"/>
                    <a:pt x="1594" y="1074"/>
                    <a:pt x="1591" y="1081"/>
                  </a:cubicBezTo>
                  <a:cubicBezTo>
                    <a:pt x="1591" y="1088"/>
                    <a:pt x="1587" y="1095"/>
                    <a:pt x="1584" y="1102"/>
                  </a:cubicBezTo>
                  <a:lnTo>
                    <a:pt x="1584" y="1106"/>
                  </a:lnTo>
                  <a:cubicBezTo>
                    <a:pt x="1580" y="1113"/>
                    <a:pt x="1577" y="1120"/>
                    <a:pt x="1573" y="1123"/>
                  </a:cubicBezTo>
                  <a:lnTo>
                    <a:pt x="1573" y="1127"/>
                  </a:lnTo>
                  <a:cubicBezTo>
                    <a:pt x="1570" y="1134"/>
                    <a:pt x="1566" y="1137"/>
                    <a:pt x="1559" y="1144"/>
                  </a:cubicBezTo>
                  <a:lnTo>
                    <a:pt x="1556" y="1148"/>
                  </a:lnTo>
                  <a:cubicBezTo>
                    <a:pt x="1552" y="1152"/>
                    <a:pt x="1549" y="1155"/>
                    <a:pt x="1545" y="1162"/>
                  </a:cubicBezTo>
                  <a:lnTo>
                    <a:pt x="1542" y="1162"/>
                  </a:lnTo>
                  <a:cubicBezTo>
                    <a:pt x="1535" y="1169"/>
                    <a:pt x="1528" y="1173"/>
                    <a:pt x="1524" y="1176"/>
                  </a:cubicBezTo>
                  <a:lnTo>
                    <a:pt x="1517" y="1180"/>
                  </a:lnTo>
                  <a:cubicBezTo>
                    <a:pt x="1514" y="1183"/>
                    <a:pt x="1507" y="1187"/>
                    <a:pt x="1499" y="1190"/>
                  </a:cubicBezTo>
                  <a:lnTo>
                    <a:pt x="1496" y="1190"/>
                  </a:lnTo>
                  <a:cubicBezTo>
                    <a:pt x="1475" y="1199"/>
                    <a:pt x="1453" y="1203"/>
                    <a:pt x="1432" y="1203"/>
                  </a:cubicBezTo>
                  <a:cubicBezTo>
                    <a:pt x="1340" y="1203"/>
                    <a:pt x="1257" y="1128"/>
                    <a:pt x="1257" y="1028"/>
                  </a:cubicBezTo>
                  <a:lnTo>
                    <a:pt x="1257" y="198"/>
                  </a:lnTo>
                  <a:cubicBezTo>
                    <a:pt x="1257" y="152"/>
                    <a:pt x="1239" y="107"/>
                    <a:pt x="1211" y="71"/>
                  </a:cubicBezTo>
                  <a:lnTo>
                    <a:pt x="1222" y="64"/>
                  </a:lnTo>
                  <a:lnTo>
                    <a:pt x="1169" y="33"/>
                  </a:lnTo>
                  <a:cubicBezTo>
                    <a:pt x="1144" y="19"/>
                    <a:pt x="1116" y="8"/>
                    <a:pt x="1088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6" name="Google Shape;13876;p33"/>
            <p:cNvSpPr/>
            <p:nvPr/>
          </p:nvSpPr>
          <p:spPr>
            <a:xfrm>
              <a:off x="1484670" y="2006024"/>
              <a:ext cx="99477" cy="117957"/>
            </a:xfrm>
            <a:custGeom>
              <a:rect b="b" l="l" r="r" t="t"/>
              <a:pathLst>
                <a:path extrusionOk="0" h="4532" w="3822">
                  <a:moveTo>
                    <a:pt x="1516" y="1"/>
                  </a:moveTo>
                  <a:cubicBezTo>
                    <a:pt x="1479" y="1"/>
                    <a:pt x="1444" y="12"/>
                    <a:pt x="1411" y="32"/>
                  </a:cubicBezTo>
                  <a:cubicBezTo>
                    <a:pt x="1366" y="56"/>
                    <a:pt x="1334" y="102"/>
                    <a:pt x="1324" y="155"/>
                  </a:cubicBezTo>
                  <a:lnTo>
                    <a:pt x="936" y="1590"/>
                  </a:lnTo>
                  <a:cubicBezTo>
                    <a:pt x="936" y="1597"/>
                    <a:pt x="933" y="1604"/>
                    <a:pt x="929" y="1615"/>
                  </a:cubicBezTo>
                  <a:lnTo>
                    <a:pt x="926" y="1618"/>
                  </a:lnTo>
                  <a:cubicBezTo>
                    <a:pt x="922" y="1626"/>
                    <a:pt x="919" y="1633"/>
                    <a:pt x="915" y="1640"/>
                  </a:cubicBezTo>
                  <a:cubicBezTo>
                    <a:pt x="908" y="1647"/>
                    <a:pt x="905" y="1654"/>
                    <a:pt x="898" y="1661"/>
                  </a:cubicBezTo>
                  <a:lnTo>
                    <a:pt x="894" y="1664"/>
                  </a:lnTo>
                  <a:cubicBezTo>
                    <a:pt x="891" y="1668"/>
                    <a:pt x="884" y="1675"/>
                    <a:pt x="880" y="1678"/>
                  </a:cubicBezTo>
                  <a:lnTo>
                    <a:pt x="877" y="1682"/>
                  </a:lnTo>
                  <a:cubicBezTo>
                    <a:pt x="870" y="1685"/>
                    <a:pt x="863" y="1689"/>
                    <a:pt x="856" y="1696"/>
                  </a:cubicBezTo>
                  <a:lnTo>
                    <a:pt x="849" y="1699"/>
                  </a:lnTo>
                  <a:cubicBezTo>
                    <a:pt x="824" y="1712"/>
                    <a:pt x="798" y="1717"/>
                    <a:pt x="773" y="1717"/>
                  </a:cubicBezTo>
                  <a:cubicBezTo>
                    <a:pt x="703" y="1717"/>
                    <a:pt x="635" y="1674"/>
                    <a:pt x="609" y="1604"/>
                  </a:cubicBezTo>
                  <a:lnTo>
                    <a:pt x="602" y="1587"/>
                  </a:lnTo>
                  <a:lnTo>
                    <a:pt x="384" y="1495"/>
                  </a:lnTo>
                  <a:lnTo>
                    <a:pt x="152" y="1397"/>
                  </a:lnTo>
                  <a:lnTo>
                    <a:pt x="138" y="1439"/>
                  </a:lnTo>
                  <a:cubicBezTo>
                    <a:pt x="85" y="1626"/>
                    <a:pt x="43" y="1812"/>
                    <a:pt x="15" y="2002"/>
                  </a:cubicBezTo>
                  <a:cubicBezTo>
                    <a:pt x="4" y="2062"/>
                    <a:pt x="1" y="2122"/>
                    <a:pt x="1" y="2178"/>
                  </a:cubicBezTo>
                  <a:cubicBezTo>
                    <a:pt x="11" y="2688"/>
                    <a:pt x="405" y="3212"/>
                    <a:pt x="490" y="3321"/>
                  </a:cubicBezTo>
                  <a:lnTo>
                    <a:pt x="507" y="3343"/>
                  </a:lnTo>
                  <a:cubicBezTo>
                    <a:pt x="532" y="3374"/>
                    <a:pt x="546" y="3413"/>
                    <a:pt x="546" y="3455"/>
                  </a:cubicBezTo>
                  <a:lnTo>
                    <a:pt x="546" y="4532"/>
                  </a:lnTo>
                  <a:lnTo>
                    <a:pt x="2682" y="4532"/>
                  </a:lnTo>
                  <a:lnTo>
                    <a:pt x="2682" y="3828"/>
                  </a:lnTo>
                  <a:cubicBezTo>
                    <a:pt x="2685" y="3761"/>
                    <a:pt x="2720" y="3701"/>
                    <a:pt x="2777" y="3673"/>
                  </a:cubicBezTo>
                  <a:cubicBezTo>
                    <a:pt x="3340" y="3388"/>
                    <a:pt x="3480" y="2445"/>
                    <a:pt x="3480" y="2438"/>
                  </a:cubicBezTo>
                  <a:cubicBezTo>
                    <a:pt x="3484" y="2428"/>
                    <a:pt x="3484" y="2421"/>
                    <a:pt x="3487" y="2414"/>
                  </a:cubicBezTo>
                  <a:lnTo>
                    <a:pt x="3811" y="1260"/>
                  </a:lnTo>
                  <a:cubicBezTo>
                    <a:pt x="3822" y="1196"/>
                    <a:pt x="3804" y="1129"/>
                    <a:pt x="3762" y="1084"/>
                  </a:cubicBezTo>
                  <a:lnTo>
                    <a:pt x="3776" y="1077"/>
                  </a:lnTo>
                  <a:lnTo>
                    <a:pt x="3716" y="1048"/>
                  </a:lnTo>
                  <a:cubicBezTo>
                    <a:pt x="3699" y="1038"/>
                    <a:pt x="3681" y="1031"/>
                    <a:pt x="3660" y="1024"/>
                  </a:cubicBezTo>
                  <a:lnTo>
                    <a:pt x="3639" y="1020"/>
                  </a:lnTo>
                  <a:cubicBezTo>
                    <a:pt x="3623" y="1017"/>
                    <a:pt x="3608" y="1015"/>
                    <a:pt x="3593" y="1015"/>
                  </a:cubicBezTo>
                  <a:cubicBezTo>
                    <a:pt x="3503" y="1015"/>
                    <a:pt x="3420" y="1075"/>
                    <a:pt x="3399" y="1168"/>
                  </a:cubicBezTo>
                  <a:lnTo>
                    <a:pt x="3213" y="1773"/>
                  </a:lnTo>
                  <a:cubicBezTo>
                    <a:pt x="3209" y="1780"/>
                    <a:pt x="3206" y="1787"/>
                    <a:pt x="3202" y="1794"/>
                  </a:cubicBezTo>
                  <a:lnTo>
                    <a:pt x="3199" y="1801"/>
                  </a:lnTo>
                  <a:cubicBezTo>
                    <a:pt x="3199" y="1805"/>
                    <a:pt x="3195" y="1808"/>
                    <a:pt x="3192" y="1812"/>
                  </a:cubicBezTo>
                  <a:cubicBezTo>
                    <a:pt x="3174" y="1840"/>
                    <a:pt x="3146" y="1865"/>
                    <a:pt x="3114" y="1879"/>
                  </a:cubicBezTo>
                  <a:lnTo>
                    <a:pt x="3100" y="1882"/>
                  </a:lnTo>
                  <a:cubicBezTo>
                    <a:pt x="3083" y="1889"/>
                    <a:pt x="3065" y="1893"/>
                    <a:pt x="3048" y="1893"/>
                  </a:cubicBezTo>
                  <a:cubicBezTo>
                    <a:pt x="3030" y="1893"/>
                    <a:pt x="3012" y="1889"/>
                    <a:pt x="2995" y="1882"/>
                  </a:cubicBezTo>
                  <a:cubicBezTo>
                    <a:pt x="2903" y="1854"/>
                    <a:pt x="2854" y="1759"/>
                    <a:pt x="2882" y="1668"/>
                  </a:cubicBezTo>
                  <a:lnTo>
                    <a:pt x="3065" y="1080"/>
                  </a:lnTo>
                  <a:lnTo>
                    <a:pt x="3100" y="939"/>
                  </a:lnTo>
                  <a:cubicBezTo>
                    <a:pt x="3114" y="876"/>
                    <a:pt x="3100" y="809"/>
                    <a:pt x="3055" y="764"/>
                  </a:cubicBezTo>
                  <a:lnTo>
                    <a:pt x="3069" y="753"/>
                  </a:lnTo>
                  <a:lnTo>
                    <a:pt x="2998" y="718"/>
                  </a:lnTo>
                  <a:cubicBezTo>
                    <a:pt x="2995" y="714"/>
                    <a:pt x="2988" y="714"/>
                    <a:pt x="2981" y="711"/>
                  </a:cubicBezTo>
                  <a:cubicBezTo>
                    <a:pt x="2974" y="707"/>
                    <a:pt x="2967" y="707"/>
                    <a:pt x="2956" y="704"/>
                  </a:cubicBezTo>
                  <a:lnTo>
                    <a:pt x="2931" y="700"/>
                  </a:lnTo>
                  <a:cubicBezTo>
                    <a:pt x="2916" y="697"/>
                    <a:pt x="2901" y="695"/>
                    <a:pt x="2886" y="695"/>
                  </a:cubicBezTo>
                  <a:cubicBezTo>
                    <a:pt x="2824" y="695"/>
                    <a:pt x="2764" y="724"/>
                    <a:pt x="2724" y="778"/>
                  </a:cubicBezTo>
                  <a:lnTo>
                    <a:pt x="2720" y="781"/>
                  </a:lnTo>
                  <a:lnTo>
                    <a:pt x="2509" y="1492"/>
                  </a:lnTo>
                  <a:cubicBezTo>
                    <a:pt x="2509" y="1499"/>
                    <a:pt x="2506" y="1506"/>
                    <a:pt x="2502" y="1516"/>
                  </a:cubicBezTo>
                  <a:lnTo>
                    <a:pt x="2499" y="1520"/>
                  </a:lnTo>
                  <a:cubicBezTo>
                    <a:pt x="2495" y="1527"/>
                    <a:pt x="2492" y="1534"/>
                    <a:pt x="2488" y="1541"/>
                  </a:cubicBezTo>
                  <a:lnTo>
                    <a:pt x="2485" y="1545"/>
                  </a:lnTo>
                  <a:cubicBezTo>
                    <a:pt x="2481" y="1548"/>
                    <a:pt x="2478" y="1555"/>
                    <a:pt x="2471" y="1559"/>
                  </a:cubicBezTo>
                  <a:lnTo>
                    <a:pt x="2464" y="1566"/>
                  </a:lnTo>
                  <a:lnTo>
                    <a:pt x="2456" y="1576"/>
                  </a:lnTo>
                  <a:cubicBezTo>
                    <a:pt x="2442" y="1587"/>
                    <a:pt x="2428" y="1594"/>
                    <a:pt x="2411" y="1601"/>
                  </a:cubicBezTo>
                  <a:cubicBezTo>
                    <a:pt x="2390" y="1611"/>
                    <a:pt x="2369" y="1615"/>
                    <a:pt x="2344" y="1615"/>
                  </a:cubicBezTo>
                  <a:cubicBezTo>
                    <a:pt x="2228" y="1615"/>
                    <a:pt x="2147" y="1506"/>
                    <a:pt x="2179" y="1397"/>
                  </a:cubicBezTo>
                  <a:lnTo>
                    <a:pt x="2404" y="633"/>
                  </a:lnTo>
                  <a:lnTo>
                    <a:pt x="2404" y="630"/>
                  </a:lnTo>
                  <a:cubicBezTo>
                    <a:pt x="2418" y="566"/>
                    <a:pt x="2400" y="500"/>
                    <a:pt x="2358" y="454"/>
                  </a:cubicBezTo>
                  <a:lnTo>
                    <a:pt x="2369" y="447"/>
                  </a:lnTo>
                  <a:lnTo>
                    <a:pt x="2312" y="415"/>
                  </a:lnTo>
                  <a:cubicBezTo>
                    <a:pt x="2295" y="405"/>
                    <a:pt x="2277" y="398"/>
                    <a:pt x="2256" y="394"/>
                  </a:cubicBezTo>
                  <a:lnTo>
                    <a:pt x="2235" y="387"/>
                  </a:lnTo>
                  <a:cubicBezTo>
                    <a:pt x="2221" y="384"/>
                    <a:pt x="2207" y="383"/>
                    <a:pt x="2194" y="383"/>
                  </a:cubicBezTo>
                  <a:cubicBezTo>
                    <a:pt x="2134" y="383"/>
                    <a:pt x="2078" y="408"/>
                    <a:pt x="2038" y="454"/>
                  </a:cubicBezTo>
                  <a:lnTo>
                    <a:pt x="2034" y="461"/>
                  </a:lnTo>
                  <a:lnTo>
                    <a:pt x="1788" y="1319"/>
                  </a:lnTo>
                  <a:cubicBezTo>
                    <a:pt x="1784" y="1330"/>
                    <a:pt x="1781" y="1337"/>
                    <a:pt x="1777" y="1344"/>
                  </a:cubicBezTo>
                  <a:lnTo>
                    <a:pt x="1774" y="1351"/>
                  </a:lnTo>
                  <a:cubicBezTo>
                    <a:pt x="1770" y="1355"/>
                    <a:pt x="1767" y="1362"/>
                    <a:pt x="1763" y="1369"/>
                  </a:cubicBezTo>
                  <a:lnTo>
                    <a:pt x="1760" y="1372"/>
                  </a:lnTo>
                  <a:cubicBezTo>
                    <a:pt x="1756" y="1379"/>
                    <a:pt x="1753" y="1383"/>
                    <a:pt x="1746" y="1390"/>
                  </a:cubicBezTo>
                  <a:lnTo>
                    <a:pt x="1739" y="1397"/>
                  </a:lnTo>
                  <a:lnTo>
                    <a:pt x="1732" y="1404"/>
                  </a:lnTo>
                  <a:cubicBezTo>
                    <a:pt x="1718" y="1414"/>
                    <a:pt x="1704" y="1421"/>
                    <a:pt x="1689" y="1428"/>
                  </a:cubicBezTo>
                  <a:lnTo>
                    <a:pt x="1675" y="1436"/>
                  </a:lnTo>
                  <a:cubicBezTo>
                    <a:pt x="1658" y="1443"/>
                    <a:pt x="1640" y="1446"/>
                    <a:pt x="1619" y="1446"/>
                  </a:cubicBezTo>
                  <a:cubicBezTo>
                    <a:pt x="1506" y="1446"/>
                    <a:pt x="1422" y="1333"/>
                    <a:pt x="1454" y="1224"/>
                  </a:cubicBezTo>
                  <a:lnTo>
                    <a:pt x="1707" y="341"/>
                  </a:lnTo>
                  <a:lnTo>
                    <a:pt x="1732" y="250"/>
                  </a:lnTo>
                  <a:cubicBezTo>
                    <a:pt x="1742" y="197"/>
                    <a:pt x="1735" y="144"/>
                    <a:pt x="1707" y="102"/>
                  </a:cubicBezTo>
                  <a:cubicBezTo>
                    <a:pt x="1700" y="91"/>
                    <a:pt x="1693" y="81"/>
                    <a:pt x="1686" y="74"/>
                  </a:cubicBezTo>
                  <a:lnTo>
                    <a:pt x="1700" y="67"/>
                  </a:lnTo>
                  <a:lnTo>
                    <a:pt x="1640" y="35"/>
                  </a:lnTo>
                  <a:cubicBezTo>
                    <a:pt x="1623" y="25"/>
                    <a:pt x="1601" y="18"/>
                    <a:pt x="1584" y="11"/>
                  </a:cubicBezTo>
                  <a:lnTo>
                    <a:pt x="1563" y="7"/>
                  </a:lnTo>
                  <a:cubicBezTo>
                    <a:pt x="1547" y="3"/>
                    <a:pt x="1531" y="1"/>
                    <a:pt x="1516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7" name="Google Shape;13877;p33"/>
            <p:cNvSpPr/>
            <p:nvPr/>
          </p:nvSpPr>
          <p:spPr>
            <a:xfrm>
              <a:off x="1597864" y="2116459"/>
              <a:ext cx="92346" cy="102939"/>
            </a:xfrm>
            <a:custGeom>
              <a:rect b="b" l="l" r="r" t="t"/>
              <a:pathLst>
                <a:path extrusionOk="0" h="3955" w="3548">
                  <a:moveTo>
                    <a:pt x="1045" y="0"/>
                  </a:moveTo>
                  <a:cubicBezTo>
                    <a:pt x="933" y="0"/>
                    <a:pt x="845" y="88"/>
                    <a:pt x="845" y="197"/>
                  </a:cubicBezTo>
                  <a:lnTo>
                    <a:pt x="845" y="1492"/>
                  </a:lnTo>
                  <a:cubicBezTo>
                    <a:pt x="845" y="1499"/>
                    <a:pt x="845" y="1506"/>
                    <a:pt x="845" y="1513"/>
                  </a:cubicBezTo>
                  <a:lnTo>
                    <a:pt x="845" y="1520"/>
                  </a:lnTo>
                  <a:cubicBezTo>
                    <a:pt x="845" y="1527"/>
                    <a:pt x="845" y="1534"/>
                    <a:pt x="841" y="1538"/>
                  </a:cubicBezTo>
                  <a:cubicBezTo>
                    <a:pt x="838" y="1545"/>
                    <a:pt x="838" y="1552"/>
                    <a:pt x="834" y="1559"/>
                  </a:cubicBezTo>
                  <a:lnTo>
                    <a:pt x="831" y="1566"/>
                  </a:lnTo>
                  <a:cubicBezTo>
                    <a:pt x="827" y="1569"/>
                    <a:pt x="827" y="1577"/>
                    <a:pt x="824" y="1580"/>
                  </a:cubicBezTo>
                  <a:lnTo>
                    <a:pt x="824" y="1584"/>
                  </a:lnTo>
                  <a:cubicBezTo>
                    <a:pt x="820" y="1591"/>
                    <a:pt x="813" y="1594"/>
                    <a:pt x="810" y="1601"/>
                  </a:cubicBezTo>
                  <a:lnTo>
                    <a:pt x="806" y="1605"/>
                  </a:lnTo>
                  <a:lnTo>
                    <a:pt x="792" y="1619"/>
                  </a:lnTo>
                  <a:lnTo>
                    <a:pt x="789" y="1622"/>
                  </a:lnTo>
                  <a:cubicBezTo>
                    <a:pt x="785" y="1626"/>
                    <a:pt x="778" y="1629"/>
                    <a:pt x="771" y="1636"/>
                  </a:cubicBezTo>
                  <a:lnTo>
                    <a:pt x="767" y="1636"/>
                  </a:lnTo>
                  <a:cubicBezTo>
                    <a:pt x="760" y="1640"/>
                    <a:pt x="757" y="1643"/>
                    <a:pt x="750" y="1647"/>
                  </a:cubicBezTo>
                  <a:lnTo>
                    <a:pt x="746" y="1647"/>
                  </a:lnTo>
                  <a:cubicBezTo>
                    <a:pt x="724" y="1657"/>
                    <a:pt x="701" y="1661"/>
                    <a:pt x="679" y="1661"/>
                  </a:cubicBezTo>
                  <a:cubicBezTo>
                    <a:pt x="589" y="1661"/>
                    <a:pt x="507" y="1587"/>
                    <a:pt x="507" y="1489"/>
                  </a:cubicBezTo>
                  <a:lnTo>
                    <a:pt x="507" y="1225"/>
                  </a:lnTo>
                  <a:lnTo>
                    <a:pt x="708" y="1186"/>
                  </a:lnTo>
                  <a:lnTo>
                    <a:pt x="444" y="1151"/>
                  </a:lnTo>
                  <a:lnTo>
                    <a:pt x="402" y="1147"/>
                  </a:lnTo>
                  <a:lnTo>
                    <a:pt x="296" y="1147"/>
                  </a:lnTo>
                  <a:lnTo>
                    <a:pt x="268" y="1151"/>
                  </a:lnTo>
                  <a:lnTo>
                    <a:pt x="254" y="1151"/>
                  </a:lnTo>
                  <a:lnTo>
                    <a:pt x="233" y="1154"/>
                  </a:lnTo>
                  <a:lnTo>
                    <a:pt x="219" y="1161"/>
                  </a:lnTo>
                  <a:lnTo>
                    <a:pt x="201" y="1165"/>
                  </a:lnTo>
                  <a:cubicBezTo>
                    <a:pt x="197" y="1168"/>
                    <a:pt x="190" y="1172"/>
                    <a:pt x="183" y="1175"/>
                  </a:cubicBezTo>
                  <a:lnTo>
                    <a:pt x="173" y="1179"/>
                  </a:lnTo>
                  <a:cubicBezTo>
                    <a:pt x="166" y="1182"/>
                    <a:pt x="159" y="1189"/>
                    <a:pt x="152" y="1197"/>
                  </a:cubicBezTo>
                  <a:cubicBezTo>
                    <a:pt x="0" y="1323"/>
                    <a:pt x="25" y="1742"/>
                    <a:pt x="46" y="2111"/>
                  </a:cubicBezTo>
                  <a:cubicBezTo>
                    <a:pt x="85" y="2734"/>
                    <a:pt x="827" y="3294"/>
                    <a:pt x="834" y="3301"/>
                  </a:cubicBezTo>
                  <a:cubicBezTo>
                    <a:pt x="880" y="3332"/>
                    <a:pt x="905" y="3385"/>
                    <a:pt x="905" y="3438"/>
                  </a:cubicBezTo>
                  <a:lnTo>
                    <a:pt x="905" y="3955"/>
                  </a:lnTo>
                  <a:lnTo>
                    <a:pt x="3061" y="3955"/>
                  </a:lnTo>
                  <a:lnTo>
                    <a:pt x="3061" y="3230"/>
                  </a:lnTo>
                  <a:cubicBezTo>
                    <a:pt x="3058" y="3181"/>
                    <a:pt x="3083" y="3132"/>
                    <a:pt x="3121" y="3100"/>
                  </a:cubicBezTo>
                  <a:cubicBezTo>
                    <a:pt x="3526" y="2755"/>
                    <a:pt x="3547" y="1995"/>
                    <a:pt x="3522" y="1731"/>
                  </a:cubicBezTo>
                  <a:cubicBezTo>
                    <a:pt x="3519" y="1728"/>
                    <a:pt x="3519" y="1721"/>
                    <a:pt x="3519" y="1714"/>
                  </a:cubicBezTo>
                  <a:lnTo>
                    <a:pt x="3519" y="704"/>
                  </a:lnTo>
                  <a:cubicBezTo>
                    <a:pt x="3519" y="655"/>
                    <a:pt x="3501" y="612"/>
                    <a:pt x="3473" y="574"/>
                  </a:cubicBezTo>
                  <a:lnTo>
                    <a:pt x="3484" y="567"/>
                  </a:lnTo>
                  <a:lnTo>
                    <a:pt x="3431" y="539"/>
                  </a:lnTo>
                  <a:cubicBezTo>
                    <a:pt x="3406" y="521"/>
                    <a:pt x="3378" y="510"/>
                    <a:pt x="3346" y="507"/>
                  </a:cubicBezTo>
                  <a:lnTo>
                    <a:pt x="3297" y="507"/>
                  </a:lnTo>
                  <a:cubicBezTo>
                    <a:pt x="3188" y="507"/>
                    <a:pt x="3100" y="595"/>
                    <a:pt x="3100" y="704"/>
                  </a:cubicBezTo>
                  <a:lnTo>
                    <a:pt x="3100" y="1137"/>
                  </a:lnTo>
                  <a:cubicBezTo>
                    <a:pt x="3100" y="1144"/>
                    <a:pt x="3100" y="1154"/>
                    <a:pt x="3100" y="1161"/>
                  </a:cubicBezTo>
                  <a:lnTo>
                    <a:pt x="3100" y="1165"/>
                  </a:lnTo>
                  <a:cubicBezTo>
                    <a:pt x="3100" y="1172"/>
                    <a:pt x="3097" y="1179"/>
                    <a:pt x="3097" y="1186"/>
                  </a:cubicBezTo>
                  <a:cubicBezTo>
                    <a:pt x="3093" y="1193"/>
                    <a:pt x="3090" y="1200"/>
                    <a:pt x="3090" y="1207"/>
                  </a:cubicBezTo>
                  <a:lnTo>
                    <a:pt x="3086" y="1211"/>
                  </a:lnTo>
                  <a:cubicBezTo>
                    <a:pt x="3083" y="1218"/>
                    <a:pt x="3079" y="1221"/>
                    <a:pt x="3079" y="1228"/>
                  </a:cubicBezTo>
                  <a:lnTo>
                    <a:pt x="3079" y="1232"/>
                  </a:lnTo>
                  <a:cubicBezTo>
                    <a:pt x="3072" y="1239"/>
                    <a:pt x="3069" y="1242"/>
                    <a:pt x="3065" y="1249"/>
                  </a:cubicBezTo>
                  <a:lnTo>
                    <a:pt x="3061" y="1253"/>
                  </a:lnTo>
                  <a:lnTo>
                    <a:pt x="3047" y="1263"/>
                  </a:lnTo>
                  <a:lnTo>
                    <a:pt x="3044" y="1267"/>
                  </a:lnTo>
                  <a:cubicBezTo>
                    <a:pt x="3037" y="1274"/>
                    <a:pt x="3033" y="1277"/>
                    <a:pt x="3026" y="1281"/>
                  </a:cubicBezTo>
                  <a:lnTo>
                    <a:pt x="3023" y="1284"/>
                  </a:lnTo>
                  <a:cubicBezTo>
                    <a:pt x="3016" y="1288"/>
                    <a:pt x="3009" y="1292"/>
                    <a:pt x="3002" y="1295"/>
                  </a:cubicBezTo>
                  <a:cubicBezTo>
                    <a:pt x="2981" y="1304"/>
                    <a:pt x="2959" y="1308"/>
                    <a:pt x="2938" y="1308"/>
                  </a:cubicBezTo>
                  <a:cubicBezTo>
                    <a:pt x="2846" y="1308"/>
                    <a:pt x="2763" y="1233"/>
                    <a:pt x="2766" y="1133"/>
                  </a:cubicBezTo>
                  <a:lnTo>
                    <a:pt x="2766" y="553"/>
                  </a:lnTo>
                  <a:cubicBezTo>
                    <a:pt x="2766" y="503"/>
                    <a:pt x="2748" y="461"/>
                    <a:pt x="2717" y="422"/>
                  </a:cubicBezTo>
                  <a:lnTo>
                    <a:pt x="2731" y="415"/>
                  </a:lnTo>
                  <a:lnTo>
                    <a:pt x="2678" y="387"/>
                  </a:lnTo>
                  <a:cubicBezTo>
                    <a:pt x="2653" y="370"/>
                    <a:pt x="2622" y="359"/>
                    <a:pt x="2594" y="356"/>
                  </a:cubicBezTo>
                  <a:lnTo>
                    <a:pt x="2537" y="356"/>
                  </a:lnTo>
                  <a:cubicBezTo>
                    <a:pt x="2463" y="356"/>
                    <a:pt x="2397" y="398"/>
                    <a:pt x="2361" y="465"/>
                  </a:cubicBezTo>
                  <a:lnTo>
                    <a:pt x="2358" y="472"/>
                  </a:lnTo>
                  <a:lnTo>
                    <a:pt x="2358" y="1031"/>
                  </a:lnTo>
                  <a:cubicBezTo>
                    <a:pt x="2358" y="1038"/>
                    <a:pt x="2358" y="1045"/>
                    <a:pt x="2358" y="1052"/>
                  </a:cubicBezTo>
                  <a:lnTo>
                    <a:pt x="2358" y="1059"/>
                  </a:lnTo>
                  <a:cubicBezTo>
                    <a:pt x="2354" y="1066"/>
                    <a:pt x="2354" y="1070"/>
                    <a:pt x="2351" y="1077"/>
                  </a:cubicBezTo>
                  <a:cubicBezTo>
                    <a:pt x="2351" y="1084"/>
                    <a:pt x="2347" y="1091"/>
                    <a:pt x="2344" y="1098"/>
                  </a:cubicBezTo>
                  <a:lnTo>
                    <a:pt x="2344" y="1105"/>
                  </a:lnTo>
                  <a:cubicBezTo>
                    <a:pt x="2340" y="1109"/>
                    <a:pt x="2337" y="1116"/>
                    <a:pt x="2333" y="1119"/>
                  </a:cubicBezTo>
                  <a:lnTo>
                    <a:pt x="2333" y="1123"/>
                  </a:lnTo>
                  <a:cubicBezTo>
                    <a:pt x="2330" y="1130"/>
                    <a:pt x="2326" y="1133"/>
                    <a:pt x="2319" y="1140"/>
                  </a:cubicBezTo>
                  <a:lnTo>
                    <a:pt x="2316" y="1144"/>
                  </a:lnTo>
                  <a:lnTo>
                    <a:pt x="2305" y="1158"/>
                  </a:lnTo>
                  <a:lnTo>
                    <a:pt x="2302" y="1161"/>
                  </a:lnTo>
                  <a:cubicBezTo>
                    <a:pt x="2294" y="1165"/>
                    <a:pt x="2287" y="1168"/>
                    <a:pt x="2284" y="1172"/>
                  </a:cubicBezTo>
                  <a:lnTo>
                    <a:pt x="2277" y="1175"/>
                  </a:lnTo>
                  <a:cubicBezTo>
                    <a:pt x="2273" y="1179"/>
                    <a:pt x="2266" y="1182"/>
                    <a:pt x="2259" y="1186"/>
                  </a:cubicBezTo>
                  <a:cubicBezTo>
                    <a:pt x="2238" y="1195"/>
                    <a:pt x="2216" y="1199"/>
                    <a:pt x="2195" y="1199"/>
                  </a:cubicBezTo>
                  <a:cubicBezTo>
                    <a:pt x="2103" y="1199"/>
                    <a:pt x="2020" y="1125"/>
                    <a:pt x="2020" y="1028"/>
                  </a:cubicBezTo>
                  <a:lnTo>
                    <a:pt x="2020" y="412"/>
                  </a:lnTo>
                  <a:cubicBezTo>
                    <a:pt x="2020" y="363"/>
                    <a:pt x="2002" y="317"/>
                    <a:pt x="1974" y="282"/>
                  </a:cubicBezTo>
                  <a:lnTo>
                    <a:pt x="1985" y="275"/>
                  </a:lnTo>
                  <a:lnTo>
                    <a:pt x="1932" y="247"/>
                  </a:lnTo>
                  <a:cubicBezTo>
                    <a:pt x="1907" y="229"/>
                    <a:pt x="1879" y="218"/>
                    <a:pt x="1848" y="215"/>
                  </a:cubicBezTo>
                  <a:lnTo>
                    <a:pt x="1791" y="215"/>
                  </a:lnTo>
                  <a:cubicBezTo>
                    <a:pt x="1717" y="215"/>
                    <a:pt x="1647" y="254"/>
                    <a:pt x="1615" y="320"/>
                  </a:cubicBezTo>
                  <a:lnTo>
                    <a:pt x="1608" y="327"/>
                  </a:lnTo>
                  <a:lnTo>
                    <a:pt x="1608" y="1031"/>
                  </a:lnTo>
                  <a:cubicBezTo>
                    <a:pt x="1608" y="1038"/>
                    <a:pt x="1608" y="1045"/>
                    <a:pt x="1608" y="1052"/>
                  </a:cubicBezTo>
                  <a:lnTo>
                    <a:pt x="1608" y="1059"/>
                  </a:lnTo>
                  <a:cubicBezTo>
                    <a:pt x="1608" y="1066"/>
                    <a:pt x="1605" y="1070"/>
                    <a:pt x="1605" y="1077"/>
                  </a:cubicBezTo>
                  <a:cubicBezTo>
                    <a:pt x="1601" y="1084"/>
                    <a:pt x="1598" y="1091"/>
                    <a:pt x="1598" y="1098"/>
                  </a:cubicBezTo>
                  <a:lnTo>
                    <a:pt x="1594" y="1105"/>
                  </a:lnTo>
                  <a:cubicBezTo>
                    <a:pt x="1591" y="1109"/>
                    <a:pt x="1587" y="1116"/>
                    <a:pt x="1584" y="1119"/>
                  </a:cubicBezTo>
                  <a:lnTo>
                    <a:pt x="1584" y="1123"/>
                  </a:lnTo>
                  <a:cubicBezTo>
                    <a:pt x="1580" y="1130"/>
                    <a:pt x="1577" y="1133"/>
                    <a:pt x="1573" y="1140"/>
                  </a:cubicBezTo>
                  <a:lnTo>
                    <a:pt x="1570" y="1144"/>
                  </a:lnTo>
                  <a:lnTo>
                    <a:pt x="1556" y="1158"/>
                  </a:lnTo>
                  <a:lnTo>
                    <a:pt x="1552" y="1161"/>
                  </a:lnTo>
                  <a:cubicBezTo>
                    <a:pt x="1545" y="1165"/>
                    <a:pt x="1542" y="1168"/>
                    <a:pt x="1534" y="1172"/>
                  </a:cubicBezTo>
                  <a:lnTo>
                    <a:pt x="1531" y="1175"/>
                  </a:lnTo>
                  <a:cubicBezTo>
                    <a:pt x="1524" y="1179"/>
                    <a:pt x="1517" y="1182"/>
                    <a:pt x="1513" y="1186"/>
                  </a:cubicBezTo>
                  <a:lnTo>
                    <a:pt x="1510" y="1186"/>
                  </a:lnTo>
                  <a:cubicBezTo>
                    <a:pt x="1488" y="1195"/>
                    <a:pt x="1466" y="1199"/>
                    <a:pt x="1444" y="1199"/>
                  </a:cubicBezTo>
                  <a:cubicBezTo>
                    <a:pt x="1353" y="1199"/>
                    <a:pt x="1271" y="1127"/>
                    <a:pt x="1271" y="1028"/>
                  </a:cubicBezTo>
                  <a:lnTo>
                    <a:pt x="1271" y="197"/>
                  </a:lnTo>
                  <a:cubicBezTo>
                    <a:pt x="1271" y="148"/>
                    <a:pt x="1253" y="102"/>
                    <a:pt x="1225" y="67"/>
                  </a:cubicBezTo>
                  <a:lnTo>
                    <a:pt x="1235" y="60"/>
                  </a:lnTo>
                  <a:lnTo>
                    <a:pt x="1183" y="32"/>
                  </a:lnTo>
                  <a:cubicBezTo>
                    <a:pt x="1158" y="14"/>
                    <a:pt x="1130" y="4"/>
                    <a:pt x="1098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8" name="Google Shape;13878;p33"/>
            <p:cNvSpPr/>
            <p:nvPr/>
          </p:nvSpPr>
          <p:spPr>
            <a:xfrm>
              <a:off x="1353179" y="2177259"/>
              <a:ext cx="29489" cy="73189"/>
            </a:xfrm>
            <a:custGeom>
              <a:rect b="b" l="l" r="r" t="t"/>
              <a:pathLst>
                <a:path extrusionOk="0" h="2812" w="1133">
                  <a:moveTo>
                    <a:pt x="296" y="1"/>
                  </a:moveTo>
                  <a:lnTo>
                    <a:pt x="267" y="4"/>
                  </a:lnTo>
                  <a:lnTo>
                    <a:pt x="253" y="4"/>
                  </a:lnTo>
                  <a:lnTo>
                    <a:pt x="232" y="11"/>
                  </a:lnTo>
                  <a:lnTo>
                    <a:pt x="218" y="15"/>
                  </a:lnTo>
                  <a:lnTo>
                    <a:pt x="201" y="22"/>
                  </a:lnTo>
                  <a:cubicBezTo>
                    <a:pt x="197" y="22"/>
                    <a:pt x="190" y="25"/>
                    <a:pt x="187" y="29"/>
                  </a:cubicBezTo>
                  <a:lnTo>
                    <a:pt x="172" y="32"/>
                  </a:lnTo>
                  <a:cubicBezTo>
                    <a:pt x="165" y="39"/>
                    <a:pt x="158" y="43"/>
                    <a:pt x="151" y="50"/>
                  </a:cubicBezTo>
                  <a:cubicBezTo>
                    <a:pt x="0" y="176"/>
                    <a:pt x="25" y="595"/>
                    <a:pt x="46" y="968"/>
                  </a:cubicBezTo>
                  <a:cubicBezTo>
                    <a:pt x="77" y="1485"/>
                    <a:pt x="626" y="1999"/>
                    <a:pt x="834" y="2154"/>
                  </a:cubicBezTo>
                  <a:cubicBezTo>
                    <a:pt x="880" y="2185"/>
                    <a:pt x="904" y="2238"/>
                    <a:pt x="904" y="2291"/>
                  </a:cubicBezTo>
                  <a:lnTo>
                    <a:pt x="904" y="2812"/>
                  </a:lnTo>
                  <a:lnTo>
                    <a:pt x="1133" y="2812"/>
                  </a:lnTo>
                  <a:lnTo>
                    <a:pt x="1133" y="2291"/>
                  </a:lnTo>
                  <a:cubicBezTo>
                    <a:pt x="1133" y="2235"/>
                    <a:pt x="1108" y="2185"/>
                    <a:pt x="1063" y="2154"/>
                  </a:cubicBezTo>
                  <a:cubicBezTo>
                    <a:pt x="855" y="1999"/>
                    <a:pt x="306" y="1482"/>
                    <a:pt x="274" y="965"/>
                  </a:cubicBezTo>
                  <a:cubicBezTo>
                    <a:pt x="253" y="595"/>
                    <a:pt x="225" y="173"/>
                    <a:pt x="377" y="50"/>
                  </a:cubicBezTo>
                  <a:cubicBezTo>
                    <a:pt x="384" y="43"/>
                    <a:pt x="394" y="36"/>
                    <a:pt x="401" y="32"/>
                  </a:cubicBezTo>
                  <a:lnTo>
                    <a:pt x="412" y="25"/>
                  </a:lnTo>
                  <a:cubicBezTo>
                    <a:pt x="419" y="22"/>
                    <a:pt x="422" y="22"/>
                    <a:pt x="429" y="18"/>
                  </a:cubicBezTo>
                  <a:lnTo>
                    <a:pt x="447" y="11"/>
                  </a:lnTo>
                  <a:lnTo>
                    <a:pt x="461" y="8"/>
                  </a:lnTo>
                  <a:lnTo>
                    <a:pt x="464" y="8"/>
                  </a:lnTo>
                  <a:lnTo>
                    <a:pt x="436" y="4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9" name="Google Shape;13879;p33"/>
            <p:cNvSpPr/>
            <p:nvPr/>
          </p:nvSpPr>
          <p:spPr>
            <a:xfrm>
              <a:off x="1432303" y="2160680"/>
              <a:ext cx="9812" cy="20744"/>
            </a:xfrm>
            <a:custGeom>
              <a:rect b="b" l="l" r="r" t="t"/>
              <a:pathLst>
                <a:path extrusionOk="0" h="797" w="377">
                  <a:moveTo>
                    <a:pt x="250" y="1"/>
                  </a:moveTo>
                  <a:cubicBezTo>
                    <a:pt x="141" y="1"/>
                    <a:pt x="53" y="89"/>
                    <a:pt x="53" y="198"/>
                  </a:cubicBezTo>
                  <a:lnTo>
                    <a:pt x="53" y="630"/>
                  </a:lnTo>
                  <a:cubicBezTo>
                    <a:pt x="53" y="638"/>
                    <a:pt x="53" y="645"/>
                    <a:pt x="53" y="652"/>
                  </a:cubicBezTo>
                  <a:lnTo>
                    <a:pt x="53" y="659"/>
                  </a:lnTo>
                  <a:cubicBezTo>
                    <a:pt x="49" y="666"/>
                    <a:pt x="49" y="673"/>
                    <a:pt x="46" y="680"/>
                  </a:cubicBezTo>
                  <a:cubicBezTo>
                    <a:pt x="46" y="687"/>
                    <a:pt x="42" y="694"/>
                    <a:pt x="39" y="701"/>
                  </a:cubicBezTo>
                  <a:lnTo>
                    <a:pt x="35" y="704"/>
                  </a:lnTo>
                  <a:cubicBezTo>
                    <a:pt x="35" y="711"/>
                    <a:pt x="32" y="715"/>
                    <a:pt x="28" y="722"/>
                  </a:cubicBezTo>
                  <a:lnTo>
                    <a:pt x="28" y="725"/>
                  </a:lnTo>
                  <a:cubicBezTo>
                    <a:pt x="25" y="729"/>
                    <a:pt x="18" y="736"/>
                    <a:pt x="14" y="740"/>
                  </a:cubicBezTo>
                  <a:lnTo>
                    <a:pt x="11" y="747"/>
                  </a:lnTo>
                  <a:lnTo>
                    <a:pt x="0" y="757"/>
                  </a:lnTo>
                  <a:cubicBezTo>
                    <a:pt x="28" y="782"/>
                    <a:pt x="65" y="796"/>
                    <a:pt x="103" y="796"/>
                  </a:cubicBezTo>
                  <a:cubicBezTo>
                    <a:pt x="108" y="796"/>
                    <a:pt x="112" y="796"/>
                    <a:pt x="116" y="796"/>
                  </a:cubicBezTo>
                  <a:cubicBezTo>
                    <a:pt x="141" y="796"/>
                    <a:pt x="162" y="792"/>
                    <a:pt x="183" y="785"/>
                  </a:cubicBezTo>
                  <a:cubicBezTo>
                    <a:pt x="190" y="782"/>
                    <a:pt x="197" y="778"/>
                    <a:pt x="204" y="775"/>
                  </a:cubicBezTo>
                  <a:lnTo>
                    <a:pt x="208" y="771"/>
                  </a:lnTo>
                  <a:cubicBezTo>
                    <a:pt x="215" y="768"/>
                    <a:pt x="218" y="764"/>
                    <a:pt x="225" y="757"/>
                  </a:cubicBezTo>
                  <a:lnTo>
                    <a:pt x="229" y="757"/>
                  </a:lnTo>
                  <a:lnTo>
                    <a:pt x="239" y="743"/>
                  </a:lnTo>
                  <a:lnTo>
                    <a:pt x="246" y="740"/>
                  </a:lnTo>
                  <a:cubicBezTo>
                    <a:pt x="250" y="733"/>
                    <a:pt x="253" y="729"/>
                    <a:pt x="257" y="722"/>
                  </a:cubicBezTo>
                  <a:lnTo>
                    <a:pt x="257" y="718"/>
                  </a:lnTo>
                  <a:cubicBezTo>
                    <a:pt x="260" y="715"/>
                    <a:pt x="264" y="708"/>
                    <a:pt x="267" y="701"/>
                  </a:cubicBezTo>
                  <a:lnTo>
                    <a:pt x="271" y="697"/>
                  </a:lnTo>
                  <a:cubicBezTo>
                    <a:pt x="271" y="690"/>
                    <a:pt x="274" y="683"/>
                    <a:pt x="278" y="676"/>
                  </a:cubicBezTo>
                  <a:cubicBezTo>
                    <a:pt x="278" y="669"/>
                    <a:pt x="281" y="662"/>
                    <a:pt x="281" y="655"/>
                  </a:cubicBezTo>
                  <a:lnTo>
                    <a:pt x="281" y="652"/>
                  </a:lnTo>
                  <a:cubicBezTo>
                    <a:pt x="281" y="645"/>
                    <a:pt x="281" y="638"/>
                    <a:pt x="281" y="627"/>
                  </a:cubicBezTo>
                  <a:lnTo>
                    <a:pt x="281" y="194"/>
                  </a:lnTo>
                  <a:cubicBezTo>
                    <a:pt x="281" y="127"/>
                    <a:pt x="317" y="64"/>
                    <a:pt x="376" y="29"/>
                  </a:cubicBezTo>
                  <a:cubicBezTo>
                    <a:pt x="352" y="11"/>
                    <a:pt x="327" y="4"/>
                    <a:pt x="299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0" name="Google Shape;13880;p33"/>
            <p:cNvSpPr/>
            <p:nvPr/>
          </p:nvSpPr>
          <p:spPr>
            <a:xfrm>
              <a:off x="1412964" y="2156645"/>
              <a:ext cx="9266" cy="22019"/>
            </a:xfrm>
            <a:custGeom>
              <a:rect b="b" l="l" r="r" t="t"/>
              <a:pathLst>
                <a:path extrusionOk="0" h="846" w="356">
                  <a:moveTo>
                    <a:pt x="233" y="1"/>
                  </a:moveTo>
                  <a:cubicBezTo>
                    <a:pt x="159" y="1"/>
                    <a:pt x="89" y="43"/>
                    <a:pt x="57" y="110"/>
                  </a:cubicBezTo>
                  <a:lnTo>
                    <a:pt x="50" y="120"/>
                  </a:lnTo>
                  <a:lnTo>
                    <a:pt x="50" y="676"/>
                  </a:lnTo>
                  <a:cubicBezTo>
                    <a:pt x="53" y="683"/>
                    <a:pt x="53" y="690"/>
                    <a:pt x="50" y="698"/>
                  </a:cubicBezTo>
                  <a:lnTo>
                    <a:pt x="50" y="705"/>
                  </a:lnTo>
                  <a:cubicBezTo>
                    <a:pt x="50" y="708"/>
                    <a:pt x="50" y="715"/>
                    <a:pt x="46" y="722"/>
                  </a:cubicBezTo>
                  <a:cubicBezTo>
                    <a:pt x="43" y="729"/>
                    <a:pt x="43" y="736"/>
                    <a:pt x="39" y="743"/>
                  </a:cubicBezTo>
                  <a:lnTo>
                    <a:pt x="36" y="747"/>
                  </a:lnTo>
                  <a:cubicBezTo>
                    <a:pt x="32" y="754"/>
                    <a:pt x="32" y="761"/>
                    <a:pt x="29" y="764"/>
                  </a:cubicBezTo>
                  <a:lnTo>
                    <a:pt x="29" y="768"/>
                  </a:lnTo>
                  <a:cubicBezTo>
                    <a:pt x="25" y="775"/>
                    <a:pt x="18" y="778"/>
                    <a:pt x="15" y="785"/>
                  </a:cubicBezTo>
                  <a:lnTo>
                    <a:pt x="11" y="789"/>
                  </a:lnTo>
                  <a:lnTo>
                    <a:pt x="1" y="800"/>
                  </a:lnTo>
                  <a:cubicBezTo>
                    <a:pt x="29" y="828"/>
                    <a:pt x="71" y="845"/>
                    <a:pt x="113" y="845"/>
                  </a:cubicBezTo>
                  <a:cubicBezTo>
                    <a:pt x="138" y="845"/>
                    <a:pt x="159" y="842"/>
                    <a:pt x="180" y="831"/>
                  </a:cubicBezTo>
                  <a:lnTo>
                    <a:pt x="184" y="831"/>
                  </a:lnTo>
                  <a:cubicBezTo>
                    <a:pt x="191" y="831"/>
                    <a:pt x="194" y="828"/>
                    <a:pt x="201" y="824"/>
                  </a:cubicBezTo>
                  <a:lnTo>
                    <a:pt x="205" y="821"/>
                  </a:lnTo>
                  <a:cubicBezTo>
                    <a:pt x="212" y="817"/>
                    <a:pt x="219" y="814"/>
                    <a:pt x="222" y="807"/>
                  </a:cubicBezTo>
                  <a:lnTo>
                    <a:pt x="226" y="803"/>
                  </a:lnTo>
                  <a:lnTo>
                    <a:pt x="240" y="793"/>
                  </a:lnTo>
                  <a:lnTo>
                    <a:pt x="243" y="789"/>
                  </a:lnTo>
                  <a:cubicBezTo>
                    <a:pt x="247" y="782"/>
                    <a:pt x="254" y="775"/>
                    <a:pt x="257" y="771"/>
                  </a:cubicBezTo>
                  <a:lnTo>
                    <a:pt x="257" y="768"/>
                  </a:lnTo>
                  <a:cubicBezTo>
                    <a:pt x="261" y="761"/>
                    <a:pt x="264" y="757"/>
                    <a:pt x="264" y="750"/>
                  </a:cubicBezTo>
                  <a:lnTo>
                    <a:pt x="268" y="747"/>
                  </a:lnTo>
                  <a:cubicBezTo>
                    <a:pt x="272" y="740"/>
                    <a:pt x="275" y="733"/>
                    <a:pt x="275" y="726"/>
                  </a:cubicBezTo>
                  <a:cubicBezTo>
                    <a:pt x="279" y="719"/>
                    <a:pt x="279" y="712"/>
                    <a:pt x="282" y="705"/>
                  </a:cubicBezTo>
                  <a:lnTo>
                    <a:pt x="282" y="701"/>
                  </a:lnTo>
                  <a:cubicBezTo>
                    <a:pt x="282" y="694"/>
                    <a:pt x="282" y="687"/>
                    <a:pt x="282" y="676"/>
                  </a:cubicBezTo>
                  <a:lnTo>
                    <a:pt x="282" y="117"/>
                  </a:lnTo>
                  <a:lnTo>
                    <a:pt x="286" y="110"/>
                  </a:lnTo>
                  <a:cubicBezTo>
                    <a:pt x="303" y="75"/>
                    <a:pt x="328" y="50"/>
                    <a:pt x="356" y="29"/>
                  </a:cubicBezTo>
                  <a:cubicBezTo>
                    <a:pt x="335" y="15"/>
                    <a:pt x="307" y="4"/>
                    <a:pt x="282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1" name="Google Shape;13881;p33"/>
            <p:cNvSpPr/>
            <p:nvPr/>
          </p:nvSpPr>
          <p:spPr>
            <a:xfrm>
              <a:off x="1393470" y="2153002"/>
              <a:ext cx="9370" cy="25663"/>
            </a:xfrm>
            <a:custGeom>
              <a:rect b="b" l="l" r="r" t="t"/>
              <a:pathLst>
                <a:path extrusionOk="0" h="986" w="360">
                  <a:moveTo>
                    <a:pt x="232" y="0"/>
                  </a:moveTo>
                  <a:cubicBezTo>
                    <a:pt x="158" y="0"/>
                    <a:pt x="92" y="39"/>
                    <a:pt x="56" y="102"/>
                  </a:cubicBezTo>
                  <a:lnTo>
                    <a:pt x="53" y="113"/>
                  </a:lnTo>
                  <a:lnTo>
                    <a:pt x="53" y="816"/>
                  </a:lnTo>
                  <a:cubicBezTo>
                    <a:pt x="53" y="823"/>
                    <a:pt x="53" y="830"/>
                    <a:pt x="53" y="838"/>
                  </a:cubicBezTo>
                  <a:lnTo>
                    <a:pt x="53" y="845"/>
                  </a:lnTo>
                  <a:cubicBezTo>
                    <a:pt x="53" y="848"/>
                    <a:pt x="49" y="855"/>
                    <a:pt x="49" y="862"/>
                  </a:cubicBezTo>
                  <a:cubicBezTo>
                    <a:pt x="46" y="869"/>
                    <a:pt x="42" y="876"/>
                    <a:pt x="39" y="883"/>
                  </a:cubicBezTo>
                  <a:lnTo>
                    <a:pt x="39" y="887"/>
                  </a:lnTo>
                  <a:cubicBezTo>
                    <a:pt x="35" y="894"/>
                    <a:pt x="32" y="901"/>
                    <a:pt x="28" y="904"/>
                  </a:cubicBezTo>
                  <a:lnTo>
                    <a:pt x="28" y="908"/>
                  </a:lnTo>
                  <a:cubicBezTo>
                    <a:pt x="25" y="915"/>
                    <a:pt x="21" y="918"/>
                    <a:pt x="14" y="925"/>
                  </a:cubicBezTo>
                  <a:lnTo>
                    <a:pt x="11" y="929"/>
                  </a:lnTo>
                  <a:lnTo>
                    <a:pt x="0" y="940"/>
                  </a:lnTo>
                  <a:cubicBezTo>
                    <a:pt x="32" y="971"/>
                    <a:pt x="74" y="985"/>
                    <a:pt x="120" y="985"/>
                  </a:cubicBezTo>
                  <a:cubicBezTo>
                    <a:pt x="141" y="985"/>
                    <a:pt x="162" y="982"/>
                    <a:pt x="183" y="971"/>
                  </a:cubicBezTo>
                  <a:lnTo>
                    <a:pt x="187" y="971"/>
                  </a:lnTo>
                  <a:cubicBezTo>
                    <a:pt x="194" y="971"/>
                    <a:pt x="201" y="968"/>
                    <a:pt x="208" y="964"/>
                  </a:cubicBezTo>
                  <a:lnTo>
                    <a:pt x="211" y="961"/>
                  </a:lnTo>
                  <a:cubicBezTo>
                    <a:pt x="215" y="957"/>
                    <a:pt x="222" y="954"/>
                    <a:pt x="229" y="947"/>
                  </a:cubicBezTo>
                  <a:lnTo>
                    <a:pt x="232" y="943"/>
                  </a:lnTo>
                  <a:lnTo>
                    <a:pt x="243" y="933"/>
                  </a:lnTo>
                  <a:lnTo>
                    <a:pt x="246" y="929"/>
                  </a:lnTo>
                  <a:cubicBezTo>
                    <a:pt x="253" y="922"/>
                    <a:pt x="257" y="915"/>
                    <a:pt x="261" y="911"/>
                  </a:cubicBezTo>
                  <a:lnTo>
                    <a:pt x="261" y="908"/>
                  </a:lnTo>
                  <a:cubicBezTo>
                    <a:pt x="264" y="901"/>
                    <a:pt x="268" y="897"/>
                    <a:pt x="271" y="890"/>
                  </a:cubicBezTo>
                  <a:lnTo>
                    <a:pt x="271" y="887"/>
                  </a:lnTo>
                  <a:cubicBezTo>
                    <a:pt x="275" y="880"/>
                    <a:pt x="278" y="873"/>
                    <a:pt x="282" y="866"/>
                  </a:cubicBezTo>
                  <a:cubicBezTo>
                    <a:pt x="282" y="859"/>
                    <a:pt x="285" y="852"/>
                    <a:pt x="285" y="845"/>
                  </a:cubicBezTo>
                  <a:lnTo>
                    <a:pt x="285" y="841"/>
                  </a:lnTo>
                  <a:cubicBezTo>
                    <a:pt x="285" y="834"/>
                    <a:pt x="285" y="827"/>
                    <a:pt x="285" y="816"/>
                  </a:cubicBezTo>
                  <a:lnTo>
                    <a:pt x="285" y="113"/>
                  </a:lnTo>
                  <a:lnTo>
                    <a:pt x="289" y="102"/>
                  </a:lnTo>
                  <a:cubicBezTo>
                    <a:pt x="306" y="70"/>
                    <a:pt x="331" y="46"/>
                    <a:pt x="359" y="28"/>
                  </a:cubicBezTo>
                  <a:cubicBezTo>
                    <a:pt x="338" y="11"/>
                    <a:pt x="310" y="4"/>
                    <a:pt x="28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2" name="Google Shape;13882;p33"/>
            <p:cNvSpPr/>
            <p:nvPr/>
          </p:nvSpPr>
          <p:spPr>
            <a:xfrm>
              <a:off x="1373767" y="2147301"/>
              <a:ext cx="9838" cy="43336"/>
            </a:xfrm>
            <a:custGeom>
              <a:rect b="b" l="l" r="r" t="t"/>
              <a:pathLst>
                <a:path extrusionOk="0" h="1665" w="378">
                  <a:moveTo>
                    <a:pt x="251" y="1"/>
                  </a:moveTo>
                  <a:cubicBezTo>
                    <a:pt x="141" y="1"/>
                    <a:pt x="53" y="92"/>
                    <a:pt x="53" y="202"/>
                  </a:cubicBezTo>
                  <a:lnTo>
                    <a:pt x="53" y="1176"/>
                  </a:lnTo>
                  <a:lnTo>
                    <a:pt x="141" y="1187"/>
                  </a:lnTo>
                  <a:lnTo>
                    <a:pt x="53" y="1204"/>
                  </a:lnTo>
                  <a:lnTo>
                    <a:pt x="53" y="1493"/>
                  </a:lnTo>
                  <a:cubicBezTo>
                    <a:pt x="53" y="1500"/>
                    <a:pt x="53" y="1507"/>
                    <a:pt x="53" y="1514"/>
                  </a:cubicBezTo>
                  <a:lnTo>
                    <a:pt x="53" y="1521"/>
                  </a:lnTo>
                  <a:cubicBezTo>
                    <a:pt x="53" y="1528"/>
                    <a:pt x="50" y="1535"/>
                    <a:pt x="50" y="1542"/>
                  </a:cubicBezTo>
                  <a:cubicBezTo>
                    <a:pt x="46" y="1549"/>
                    <a:pt x="43" y="1556"/>
                    <a:pt x="43" y="1563"/>
                  </a:cubicBezTo>
                  <a:lnTo>
                    <a:pt x="39" y="1567"/>
                  </a:lnTo>
                  <a:cubicBezTo>
                    <a:pt x="36" y="1574"/>
                    <a:pt x="32" y="1577"/>
                    <a:pt x="29" y="1584"/>
                  </a:cubicBezTo>
                  <a:lnTo>
                    <a:pt x="29" y="1588"/>
                  </a:lnTo>
                  <a:cubicBezTo>
                    <a:pt x="25" y="1591"/>
                    <a:pt x="22" y="1598"/>
                    <a:pt x="18" y="1602"/>
                  </a:cubicBezTo>
                  <a:lnTo>
                    <a:pt x="11" y="1609"/>
                  </a:lnTo>
                  <a:lnTo>
                    <a:pt x="1" y="1619"/>
                  </a:lnTo>
                  <a:cubicBezTo>
                    <a:pt x="33" y="1649"/>
                    <a:pt x="75" y="1664"/>
                    <a:pt x="117" y="1664"/>
                  </a:cubicBezTo>
                  <a:cubicBezTo>
                    <a:pt x="140" y="1664"/>
                    <a:pt x="163" y="1660"/>
                    <a:pt x="184" y="1651"/>
                  </a:cubicBezTo>
                  <a:lnTo>
                    <a:pt x="187" y="1651"/>
                  </a:lnTo>
                  <a:cubicBezTo>
                    <a:pt x="194" y="1648"/>
                    <a:pt x="198" y="1644"/>
                    <a:pt x="205" y="1641"/>
                  </a:cubicBezTo>
                  <a:lnTo>
                    <a:pt x="208" y="1637"/>
                  </a:lnTo>
                  <a:cubicBezTo>
                    <a:pt x="215" y="1634"/>
                    <a:pt x="222" y="1630"/>
                    <a:pt x="226" y="1627"/>
                  </a:cubicBezTo>
                  <a:lnTo>
                    <a:pt x="229" y="1623"/>
                  </a:lnTo>
                  <a:lnTo>
                    <a:pt x="243" y="1609"/>
                  </a:lnTo>
                  <a:lnTo>
                    <a:pt x="247" y="1605"/>
                  </a:lnTo>
                  <a:cubicBezTo>
                    <a:pt x="251" y="1598"/>
                    <a:pt x="254" y="1595"/>
                    <a:pt x="261" y="1588"/>
                  </a:cubicBezTo>
                  <a:lnTo>
                    <a:pt x="261" y="1584"/>
                  </a:lnTo>
                  <a:cubicBezTo>
                    <a:pt x="261" y="1581"/>
                    <a:pt x="265" y="1574"/>
                    <a:pt x="268" y="1567"/>
                  </a:cubicBezTo>
                  <a:lnTo>
                    <a:pt x="272" y="1563"/>
                  </a:lnTo>
                  <a:cubicBezTo>
                    <a:pt x="272" y="1556"/>
                    <a:pt x="275" y="1549"/>
                    <a:pt x="279" y="1542"/>
                  </a:cubicBezTo>
                  <a:cubicBezTo>
                    <a:pt x="279" y="1535"/>
                    <a:pt x="282" y="1528"/>
                    <a:pt x="282" y="1524"/>
                  </a:cubicBezTo>
                  <a:lnTo>
                    <a:pt x="282" y="1517"/>
                  </a:lnTo>
                  <a:cubicBezTo>
                    <a:pt x="282" y="1510"/>
                    <a:pt x="282" y="1503"/>
                    <a:pt x="282" y="1493"/>
                  </a:cubicBezTo>
                  <a:lnTo>
                    <a:pt x="282" y="198"/>
                  </a:lnTo>
                  <a:cubicBezTo>
                    <a:pt x="282" y="131"/>
                    <a:pt x="317" y="64"/>
                    <a:pt x="377" y="29"/>
                  </a:cubicBezTo>
                  <a:cubicBezTo>
                    <a:pt x="353" y="15"/>
                    <a:pt x="328" y="4"/>
                    <a:pt x="300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3" name="Google Shape;13883;p33"/>
            <p:cNvSpPr/>
            <p:nvPr/>
          </p:nvSpPr>
          <p:spPr>
            <a:xfrm>
              <a:off x="1566995" y="2032442"/>
              <a:ext cx="14419" cy="22852"/>
            </a:xfrm>
            <a:custGeom>
              <a:rect b="b" l="l" r="r" t="t"/>
              <a:pathLst>
                <a:path extrusionOk="0" h="878" w="554">
                  <a:moveTo>
                    <a:pt x="430" y="0"/>
                  </a:moveTo>
                  <a:cubicBezTo>
                    <a:pt x="340" y="0"/>
                    <a:pt x="257" y="60"/>
                    <a:pt x="236" y="153"/>
                  </a:cubicBezTo>
                  <a:lnTo>
                    <a:pt x="50" y="758"/>
                  </a:lnTo>
                  <a:cubicBezTo>
                    <a:pt x="46" y="765"/>
                    <a:pt x="43" y="772"/>
                    <a:pt x="39" y="779"/>
                  </a:cubicBezTo>
                  <a:lnTo>
                    <a:pt x="36" y="786"/>
                  </a:lnTo>
                  <a:cubicBezTo>
                    <a:pt x="36" y="790"/>
                    <a:pt x="32" y="793"/>
                    <a:pt x="29" y="797"/>
                  </a:cubicBezTo>
                  <a:cubicBezTo>
                    <a:pt x="22" y="811"/>
                    <a:pt x="11" y="822"/>
                    <a:pt x="1" y="832"/>
                  </a:cubicBezTo>
                  <a:cubicBezTo>
                    <a:pt x="32" y="861"/>
                    <a:pt x="72" y="877"/>
                    <a:pt x="114" y="877"/>
                  </a:cubicBezTo>
                  <a:cubicBezTo>
                    <a:pt x="132" y="877"/>
                    <a:pt x="151" y="874"/>
                    <a:pt x="170" y="867"/>
                  </a:cubicBezTo>
                  <a:lnTo>
                    <a:pt x="184" y="864"/>
                  </a:lnTo>
                  <a:cubicBezTo>
                    <a:pt x="215" y="850"/>
                    <a:pt x="240" y="825"/>
                    <a:pt x="258" y="797"/>
                  </a:cubicBezTo>
                  <a:cubicBezTo>
                    <a:pt x="261" y="793"/>
                    <a:pt x="265" y="790"/>
                    <a:pt x="265" y="786"/>
                  </a:cubicBezTo>
                  <a:lnTo>
                    <a:pt x="272" y="779"/>
                  </a:lnTo>
                  <a:cubicBezTo>
                    <a:pt x="272" y="772"/>
                    <a:pt x="275" y="765"/>
                    <a:pt x="279" y="758"/>
                  </a:cubicBezTo>
                  <a:lnTo>
                    <a:pt x="469" y="153"/>
                  </a:lnTo>
                  <a:cubicBezTo>
                    <a:pt x="479" y="104"/>
                    <a:pt x="511" y="58"/>
                    <a:pt x="553" y="33"/>
                  </a:cubicBezTo>
                  <a:cubicBezTo>
                    <a:pt x="536" y="23"/>
                    <a:pt x="518" y="16"/>
                    <a:pt x="497" y="9"/>
                  </a:cubicBezTo>
                  <a:lnTo>
                    <a:pt x="476" y="5"/>
                  </a:lnTo>
                  <a:cubicBezTo>
                    <a:pt x="460" y="2"/>
                    <a:pt x="445" y="0"/>
                    <a:pt x="430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4" name="Google Shape;13884;p33"/>
            <p:cNvSpPr/>
            <p:nvPr/>
          </p:nvSpPr>
          <p:spPr>
            <a:xfrm>
              <a:off x="1548672" y="2024113"/>
              <a:ext cx="14315" cy="24049"/>
            </a:xfrm>
            <a:custGeom>
              <a:rect b="b" l="l" r="r" t="t"/>
              <a:pathLst>
                <a:path extrusionOk="0" h="924" w="550">
                  <a:moveTo>
                    <a:pt x="427" y="0"/>
                  </a:moveTo>
                  <a:cubicBezTo>
                    <a:pt x="365" y="0"/>
                    <a:pt x="305" y="29"/>
                    <a:pt x="265" y="83"/>
                  </a:cubicBezTo>
                  <a:lnTo>
                    <a:pt x="261" y="86"/>
                  </a:lnTo>
                  <a:lnTo>
                    <a:pt x="50" y="797"/>
                  </a:lnTo>
                  <a:cubicBezTo>
                    <a:pt x="50" y="804"/>
                    <a:pt x="47" y="814"/>
                    <a:pt x="43" y="821"/>
                  </a:cubicBezTo>
                  <a:lnTo>
                    <a:pt x="40" y="828"/>
                  </a:lnTo>
                  <a:cubicBezTo>
                    <a:pt x="36" y="836"/>
                    <a:pt x="33" y="839"/>
                    <a:pt x="29" y="846"/>
                  </a:cubicBezTo>
                  <a:lnTo>
                    <a:pt x="26" y="850"/>
                  </a:lnTo>
                  <a:cubicBezTo>
                    <a:pt x="22" y="857"/>
                    <a:pt x="19" y="860"/>
                    <a:pt x="12" y="867"/>
                  </a:cubicBezTo>
                  <a:lnTo>
                    <a:pt x="5" y="874"/>
                  </a:lnTo>
                  <a:lnTo>
                    <a:pt x="1" y="878"/>
                  </a:lnTo>
                  <a:cubicBezTo>
                    <a:pt x="19" y="895"/>
                    <a:pt x="43" y="906"/>
                    <a:pt x="68" y="916"/>
                  </a:cubicBezTo>
                  <a:cubicBezTo>
                    <a:pt x="82" y="920"/>
                    <a:pt x="100" y="923"/>
                    <a:pt x="117" y="923"/>
                  </a:cubicBezTo>
                  <a:cubicBezTo>
                    <a:pt x="142" y="923"/>
                    <a:pt x="163" y="916"/>
                    <a:pt x="184" y="906"/>
                  </a:cubicBezTo>
                  <a:cubicBezTo>
                    <a:pt x="202" y="902"/>
                    <a:pt x="216" y="892"/>
                    <a:pt x="230" y="881"/>
                  </a:cubicBezTo>
                  <a:lnTo>
                    <a:pt x="237" y="874"/>
                  </a:lnTo>
                  <a:lnTo>
                    <a:pt x="244" y="867"/>
                  </a:lnTo>
                  <a:cubicBezTo>
                    <a:pt x="251" y="860"/>
                    <a:pt x="254" y="857"/>
                    <a:pt x="258" y="850"/>
                  </a:cubicBezTo>
                  <a:lnTo>
                    <a:pt x="261" y="846"/>
                  </a:lnTo>
                  <a:cubicBezTo>
                    <a:pt x="265" y="839"/>
                    <a:pt x="268" y="836"/>
                    <a:pt x="272" y="828"/>
                  </a:cubicBezTo>
                  <a:lnTo>
                    <a:pt x="275" y="821"/>
                  </a:lnTo>
                  <a:cubicBezTo>
                    <a:pt x="279" y="814"/>
                    <a:pt x="282" y="807"/>
                    <a:pt x="282" y="800"/>
                  </a:cubicBezTo>
                  <a:lnTo>
                    <a:pt x="494" y="86"/>
                  </a:lnTo>
                  <a:lnTo>
                    <a:pt x="501" y="79"/>
                  </a:lnTo>
                  <a:cubicBezTo>
                    <a:pt x="515" y="58"/>
                    <a:pt x="532" y="44"/>
                    <a:pt x="550" y="30"/>
                  </a:cubicBezTo>
                  <a:lnTo>
                    <a:pt x="543" y="26"/>
                  </a:lnTo>
                  <a:cubicBezTo>
                    <a:pt x="536" y="23"/>
                    <a:pt x="529" y="19"/>
                    <a:pt x="522" y="16"/>
                  </a:cubicBezTo>
                  <a:cubicBezTo>
                    <a:pt x="515" y="12"/>
                    <a:pt x="508" y="12"/>
                    <a:pt x="501" y="9"/>
                  </a:cubicBezTo>
                  <a:lnTo>
                    <a:pt x="472" y="5"/>
                  </a:lnTo>
                  <a:cubicBezTo>
                    <a:pt x="457" y="2"/>
                    <a:pt x="442" y="0"/>
                    <a:pt x="42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5" name="Google Shape;13885;p33"/>
            <p:cNvSpPr/>
            <p:nvPr/>
          </p:nvSpPr>
          <p:spPr>
            <a:xfrm>
              <a:off x="1529828" y="2015993"/>
              <a:ext cx="15122" cy="27693"/>
            </a:xfrm>
            <a:custGeom>
              <a:rect b="b" l="l" r="r" t="t"/>
              <a:pathLst>
                <a:path extrusionOk="0" h="1064" w="581">
                  <a:moveTo>
                    <a:pt x="462" y="0"/>
                  </a:moveTo>
                  <a:cubicBezTo>
                    <a:pt x="403" y="0"/>
                    <a:pt x="346" y="25"/>
                    <a:pt x="306" y="71"/>
                  </a:cubicBezTo>
                  <a:lnTo>
                    <a:pt x="299" y="78"/>
                  </a:lnTo>
                  <a:lnTo>
                    <a:pt x="53" y="936"/>
                  </a:lnTo>
                  <a:cubicBezTo>
                    <a:pt x="49" y="947"/>
                    <a:pt x="46" y="954"/>
                    <a:pt x="42" y="961"/>
                  </a:cubicBezTo>
                  <a:lnTo>
                    <a:pt x="39" y="968"/>
                  </a:lnTo>
                  <a:cubicBezTo>
                    <a:pt x="35" y="972"/>
                    <a:pt x="32" y="979"/>
                    <a:pt x="28" y="986"/>
                  </a:cubicBezTo>
                  <a:lnTo>
                    <a:pt x="25" y="989"/>
                  </a:lnTo>
                  <a:cubicBezTo>
                    <a:pt x="21" y="996"/>
                    <a:pt x="18" y="1000"/>
                    <a:pt x="11" y="1007"/>
                  </a:cubicBezTo>
                  <a:lnTo>
                    <a:pt x="4" y="1014"/>
                  </a:lnTo>
                  <a:lnTo>
                    <a:pt x="0" y="1017"/>
                  </a:lnTo>
                  <a:cubicBezTo>
                    <a:pt x="18" y="1035"/>
                    <a:pt x="42" y="1049"/>
                    <a:pt x="67" y="1056"/>
                  </a:cubicBezTo>
                  <a:cubicBezTo>
                    <a:pt x="85" y="1060"/>
                    <a:pt x="99" y="1063"/>
                    <a:pt x="116" y="1063"/>
                  </a:cubicBezTo>
                  <a:cubicBezTo>
                    <a:pt x="134" y="1063"/>
                    <a:pt x="155" y="1060"/>
                    <a:pt x="173" y="1053"/>
                  </a:cubicBezTo>
                  <a:lnTo>
                    <a:pt x="183" y="1045"/>
                  </a:lnTo>
                  <a:cubicBezTo>
                    <a:pt x="201" y="1038"/>
                    <a:pt x="215" y="1031"/>
                    <a:pt x="229" y="1021"/>
                  </a:cubicBezTo>
                  <a:lnTo>
                    <a:pt x="236" y="1014"/>
                  </a:lnTo>
                  <a:lnTo>
                    <a:pt x="243" y="1003"/>
                  </a:lnTo>
                  <a:cubicBezTo>
                    <a:pt x="246" y="1000"/>
                    <a:pt x="254" y="996"/>
                    <a:pt x="257" y="989"/>
                  </a:cubicBezTo>
                  <a:lnTo>
                    <a:pt x="261" y="986"/>
                  </a:lnTo>
                  <a:cubicBezTo>
                    <a:pt x="264" y="979"/>
                    <a:pt x="268" y="972"/>
                    <a:pt x="271" y="968"/>
                  </a:cubicBezTo>
                  <a:lnTo>
                    <a:pt x="275" y="961"/>
                  </a:lnTo>
                  <a:cubicBezTo>
                    <a:pt x="278" y="954"/>
                    <a:pt x="278" y="947"/>
                    <a:pt x="282" y="936"/>
                  </a:cubicBezTo>
                  <a:lnTo>
                    <a:pt x="531" y="78"/>
                  </a:lnTo>
                  <a:lnTo>
                    <a:pt x="535" y="71"/>
                  </a:lnTo>
                  <a:cubicBezTo>
                    <a:pt x="549" y="57"/>
                    <a:pt x="563" y="43"/>
                    <a:pt x="581" y="32"/>
                  </a:cubicBezTo>
                  <a:cubicBezTo>
                    <a:pt x="563" y="22"/>
                    <a:pt x="546" y="15"/>
                    <a:pt x="524" y="11"/>
                  </a:cubicBezTo>
                  <a:lnTo>
                    <a:pt x="503" y="4"/>
                  </a:lnTo>
                  <a:cubicBezTo>
                    <a:pt x="490" y="1"/>
                    <a:pt x="476" y="0"/>
                    <a:pt x="462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6" name="Google Shape;13886;p33"/>
            <p:cNvSpPr/>
            <p:nvPr/>
          </p:nvSpPr>
          <p:spPr>
            <a:xfrm>
              <a:off x="1507757" y="2006076"/>
              <a:ext cx="19625" cy="44689"/>
            </a:xfrm>
            <a:custGeom>
              <a:rect b="b" l="l" r="r" t="t"/>
              <a:pathLst>
                <a:path extrusionOk="0" h="1717" w="754">
                  <a:moveTo>
                    <a:pt x="630" y="0"/>
                  </a:moveTo>
                  <a:cubicBezTo>
                    <a:pt x="593" y="0"/>
                    <a:pt x="557" y="10"/>
                    <a:pt x="524" y="30"/>
                  </a:cubicBezTo>
                  <a:cubicBezTo>
                    <a:pt x="482" y="58"/>
                    <a:pt x="451" y="100"/>
                    <a:pt x="437" y="153"/>
                  </a:cubicBezTo>
                  <a:lnTo>
                    <a:pt x="53" y="1588"/>
                  </a:lnTo>
                  <a:cubicBezTo>
                    <a:pt x="49" y="1595"/>
                    <a:pt x="46" y="1606"/>
                    <a:pt x="42" y="1613"/>
                  </a:cubicBezTo>
                  <a:lnTo>
                    <a:pt x="39" y="1620"/>
                  </a:lnTo>
                  <a:cubicBezTo>
                    <a:pt x="35" y="1627"/>
                    <a:pt x="32" y="1634"/>
                    <a:pt x="28" y="1641"/>
                  </a:cubicBezTo>
                  <a:cubicBezTo>
                    <a:pt x="21" y="1648"/>
                    <a:pt x="18" y="1652"/>
                    <a:pt x="11" y="1659"/>
                  </a:cubicBezTo>
                  <a:lnTo>
                    <a:pt x="7" y="1666"/>
                  </a:lnTo>
                  <a:lnTo>
                    <a:pt x="0" y="1673"/>
                  </a:lnTo>
                  <a:cubicBezTo>
                    <a:pt x="18" y="1690"/>
                    <a:pt x="42" y="1704"/>
                    <a:pt x="71" y="1711"/>
                  </a:cubicBezTo>
                  <a:cubicBezTo>
                    <a:pt x="83" y="1715"/>
                    <a:pt x="96" y="1716"/>
                    <a:pt x="109" y="1716"/>
                  </a:cubicBezTo>
                  <a:cubicBezTo>
                    <a:pt x="136" y="1716"/>
                    <a:pt x="164" y="1709"/>
                    <a:pt x="190" y="1697"/>
                  </a:cubicBezTo>
                  <a:lnTo>
                    <a:pt x="201" y="1694"/>
                  </a:lnTo>
                  <a:cubicBezTo>
                    <a:pt x="204" y="1690"/>
                    <a:pt x="211" y="1687"/>
                    <a:pt x="218" y="1680"/>
                  </a:cubicBezTo>
                  <a:lnTo>
                    <a:pt x="222" y="1676"/>
                  </a:lnTo>
                  <a:cubicBezTo>
                    <a:pt x="229" y="1673"/>
                    <a:pt x="232" y="1669"/>
                    <a:pt x="236" y="1666"/>
                  </a:cubicBezTo>
                  <a:lnTo>
                    <a:pt x="243" y="1659"/>
                  </a:lnTo>
                  <a:cubicBezTo>
                    <a:pt x="247" y="1652"/>
                    <a:pt x="254" y="1648"/>
                    <a:pt x="257" y="1641"/>
                  </a:cubicBezTo>
                  <a:cubicBezTo>
                    <a:pt x="261" y="1634"/>
                    <a:pt x="264" y="1627"/>
                    <a:pt x="271" y="1620"/>
                  </a:cubicBezTo>
                  <a:lnTo>
                    <a:pt x="271" y="1613"/>
                  </a:lnTo>
                  <a:cubicBezTo>
                    <a:pt x="275" y="1606"/>
                    <a:pt x="278" y="1595"/>
                    <a:pt x="282" y="1588"/>
                  </a:cubicBezTo>
                  <a:lnTo>
                    <a:pt x="669" y="153"/>
                  </a:lnTo>
                  <a:cubicBezTo>
                    <a:pt x="679" y="104"/>
                    <a:pt x="707" y="61"/>
                    <a:pt x="753" y="33"/>
                  </a:cubicBezTo>
                  <a:cubicBezTo>
                    <a:pt x="736" y="23"/>
                    <a:pt x="714" y="16"/>
                    <a:pt x="697" y="12"/>
                  </a:cubicBezTo>
                  <a:lnTo>
                    <a:pt x="676" y="5"/>
                  </a:lnTo>
                  <a:cubicBezTo>
                    <a:pt x="660" y="2"/>
                    <a:pt x="645" y="0"/>
                    <a:pt x="630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7" name="Google Shape;13887;p33"/>
            <p:cNvSpPr/>
            <p:nvPr/>
          </p:nvSpPr>
          <p:spPr>
            <a:xfrm>
              <a:off x="1484670" y="2042281"/>
              <a:ext cx="20275" cy="81622"/>
            </a:xfrm>
            <a:custGeom>
              <a:rect b="b" l="l" r="r" t="t"/>
              <a:pathLst>
                <a:path extrusionOk="0" h="3136" w="779">
                  <a:moveTo>
                    <a:pt x="152" y="0"/>
                  </a:moveTo>
                  <a:lnTo>
                    <a:pt x="138" y="43"/>
                  </a:lnTo>
                  <a:cubicBezTo>
                    <a:pt x="85" y="229"/>
                    <a:pt x="46" y="415"/>
                    <a:pt x="15" y="605"/>
                  </a:cubicBezTo>
                  <a:cubicBezTo>
                    <a:pt x="8" y="665"/>
                    <a:pt x="1" y="725"/>
                    <a:pt x="4" y="781"/>
                  </a:cubicBezTo>
                  <a:cubicBezTo>
                    <a:pt x="15" y="1292"/>
                    <a:pt x="409" y="1819"/>
                    <a:pt x="493" y="1925"/>
                  </a:cubicBezTo>
                  <a:lnTo>
                    <a:pt x="507" y="1946"/>
                  </a:lnTo>
                  <a:cubicBezTo>
                    <a:pt x="535" y="1978"/>
                    <a:pt x="549" y="2016"/>
                    <a:pt x="549" y="2059"/>
                  </a:cubicBezTo>
                  <a:lnTo>
                    <a:pt x="549" y="3135"/>
                  </a:lnTo>
                  <a:lnTo>
                    <a:pt x="778" y="3135"/>
                  </a:lnTo>
                  <a:lnTo>
                    <a:pt x="778" y="2059"/>
                  </a:lnTo>
                  <a:cubicBezTo>
                    <a:pt x="778" y="2016"/>
                    <a:pt x="764" y="1981"/>
                    <a:pt x="739" y="1950"/>
                  </a:cubicBezTo>
                  <a:lnTo>
                    <a:pt x="722" y="1928"/>
                  </a:lnTo>
                  <a:cubicBezTo>
                    <a:pt x="637" y="1823"/>
                    <a:pt x="243" y="1295"/>
                    <a:pt x="233" y="785"/>
                  </a:cubicBezTo>
                  <a:cubicBezTo>
                    <a:pt x="233" y="729"/>
                    <a:pt x="236" y="669"/>
                    <a:pt x="247" y="609"/>
                  </a:cubicBezTo>
                  <a:cubicBezTo>
                    <a:pt x="275" y="433"/>
                    <a:pt x="310" y="261"/>
                    <a:pt x="356" y="88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8" name="Google Shape;13888;p33"/>
            <p:cNvSpPr/>
            <p:nvPr/>
          </p:nvSpPr>
          <p:spPr>
            <a:xfrm>
              <a:off x="1657571" y="2125699"/>
              <a:ext cx="9370" cy="22019"/>
            </a:xfrm>
            <a:custGeom>
              <a:rect b="b" l="l" r="r" t="t"/>
              <a:pathLst>
                <a:path extrusionOk="0" h="846" w="360">
                  <a:moveTo>
                    <a:pt x="233" y="1"/>
                  </a:moveTo>
                  <a:cubicBezTo>
                    <a:pt x="159" y="1"/>
                    <a:pt x="92" y="43"/>
                    <a:pt x="57" y="110"/>
                  </a:cubicBezTo>
                  <a:lnTo>
                    <a:pt x="53" y="120"/>
                  </a:lnTo>
                  <a:lnTo>
                    <a:pt x="53" y="676"/>
                  </a:lnTo>
                  <a:cubicBezTo>
                    <a:pt x="53" y="683"/>
                    <a:pt x="53" y="690"/>
                    <a:pt x="53" y="697"/>
                  </a:cubicBezTo>
                  <a:lnTo>
                    <a:pt x="53" y="704"/>
                  </a:lnTo>
                  <a:cubicBezTo>
                    <a:pt x="50" y="711"/>
                    <a:pt x="50" y="718"/>
                    <a:pt x="50" y="722"/>
                  </a:cubicBezTo>
                  <a:cubicBezTo>
                    <a:pt x="46" y="729"/>
                    <a:pt x="43" y="736"/>
                    <a:pt x="39" y="743"/>
                  </a:cubicBezTo>
                  <a:lnTo>
                    <a:pt x="39" y="750"/>
                  </a:lnTo>
                  <a:cubicBezTo>
                    <a:pt x="36" y="754"/>
                    <a:pt x="32" y="761"/>
                    <a:pt x="29" y="764"/>
                  </a:cubicBezTo>
                  <a:lnTo>
                    <a:pt x="29" y="768"/>
                  </a:lnTo>
                  <a:cubicBezTo>
                    <a:pt x="25" y="775"/>
                    <a:pt x="22" y="778"/>
                    <a:pt x="15" y="785"/>
                  </a:cubicBezTo>
                  <a:lnTo>
                    <a:pt x="11" y="789"/>
                  </a:lnTo>
                  <a:lnTo>
                    <a:pt x="0" y="803"/>
                  </a:lnTo>
                  <a:cubicBezTo>
                    <a:pt x="32" y="831"/>
                    <a:pt x="74" y="845"/>
                    <a:pt x="117" y="845"/>
                  </a:cubicBezTo>
                  <a:cubicBezTo>
                    <a:pt x="141" y="845"/>
                    <a:pt x="162" y="842"/>
                    <a:pt x="183" y="831"/>
                  </a:cubicBezTo>
                  <a:cubicBezTo>
                    <a:pt x="190" y="831"/>
                    <a:pt x="198" y="827"/>
                    <a:pt x="205" y="824"/>
                  </a:cubicBezTo>
                  <a:lnTo>
                    <a:pt x="208" y="820"/>
                  </a:lnTo>
                  <a:cubicBezTo>
                    <a:pt x="212" y="817"/>
                    <a:pt x="219" y="810"/>
                    <a:pt x="226" y="806"/>
                  </a:cubicBezTo>
                  <a:lnTo>
                    <a:pt x="229" y="803"/>
                  </a:lnTo>
                  <a:cubicBezTo>
                    <a:pt x="233" y="799"/>
                    <a:pt x="236" y="796"/>
                    <a:pt x="240" y="792"/>
                  </a:cubicBezTo>
                  <a:lnTo>
                    <a:pt x="243" y="789"/>
                  </a:lnTo>
                  <a:cubicBezTo>
                    <a:pt x="250" y="782"/>
                    <a:pt x="254" y="775"/>
                    <a:pt x="257" y="771"/>
                  </a:cubicBezTo>
                  <a:lnTo>
                    <a:pt x="257" y="768"/>
                  </a:lnTo>
                  <a:cubicBezTo>
                    <a:pt x="261" y="761"/>
                    <a:pt x="264" y="757"/>
                    <a:pt x="268" y="750"/>
                  </a:cubicBezTo>
                  <a:lnTo>
                    <a:pt x="268" y="747"/>
                  </a:lnTo>
                  <a:cubicBezTo>
                    <a:pt x="271" y="739"/>
                    <a:pt x="275" y="732"/>
                    <a:pt x="278" y="725"/>
                  </a:cubicBezTo>
                  <a:cubicBezTo>
                    <a:pt x="278" y="718"/>
                    <a:pt x="282" y="711"/>
                    <a:pt x="282" y="704"/>
                  </a:cubicBezTo>
                  <a:lnTo>
                    <a:pt x="282" y="697"/>
                  </a:lnTo>
                  <a:cubicBezTo>
                    <a:pt x="282" y="690"/>
                    <a:pt x="282" y="683"/>
                    <a:pt x="282" y="676"/>
                  </a:cubicBezTo>
                  <a:lnTo>
                    <a:pt x="282" y="117"/>
                  </a:lnTo>
                  <a:lnTo>
                    <a:pt x="285" y="106"/>
                  </a:lnTo>
                  <a:cubicBezTo>
                    <a:pt x="303" y="75"/>
                    <a:pt x="328" y="46"/>
                    <a:pt x="359" y="29"/>
                  </a:cubicBezTo>
                  <a:cubicBezTo>
                    <a:pt x="335" y="15"/>
                    <a:pt x="310" y="4"/>
                    <a:pt x="282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9" name="Google Shape;13889;p33"/>
            <p:cNvSpPr/>
            <p:nvPr/>
          </p:nvSpPr>
          <p:spPr>
            <a:xfrm>
              <a:off x="1677065" y="2129577"/>
              <a:ext cx="9838" cy="20874"/>
            </a:xfrm>
            <a:custGeom>
              <a:rect b="b" l="l" r="r" t="t"/>
              <a:pathLst>
                <a:path extrusionOk="0" h="802" w="378">
                  <a:moveTo>
                    <a:pt x="286" y="0"/>
                  </a:moveTo>
                  <a:cubicBezTo>
                    <a:pt x="282" y="0"/>
                    <a:pt x="279" y="1"/>
                    <a:pt x="275" y="3"/>
                  </a:cubicBezTo>
                  <a:lnTo>
                    <a:pt x="251" y="3"/>
                  </a:lnTo>
                  <a:cubicBezTo>
                    <a:pt x="142" y="3"/>
                    <a:pt x="54" y="91"/>
                    <a:pt x="54" y="200"/>
                  </a:cubicBezTo>
                  <a:lnTo>
                    <a:pt x="54" y="633"/>
                  </a:lnTo>
                  <a:cubicBezTo>
                    <a:pt x="54" y="640"/>
                    <a:pt x="54" y="647"/>
                    <a:pt x="54" y="654"/>
                  </a:cubicBezTo>
                  <a:lnTo>
                    <a:pt x="54" y="661"/>
                  </a:lnTo>
                  <a:cubicBezTo>
                    <a:pt x="54" y="668"/>
                    <a:pt x="50" y="675"/>
                    <a:pt x="50" y="682"/>
                  </a:cubicBezTo>
                  <a:cubicBezTo>
                    <a:pt x="47" y="689"/>
                    <a:pt x="43" y="696"/>
                    <a:pt x="43" y="703"/>
                  </a:cubicBezTo>
                  <a:lnTo>
                    <a:pt x="40" y="707"/>
                  </a:lnTo>
                  <a:cubicBezTo>
                    <a:pt x="36" y="710"/>
                    <a:pt x="33" y="717"/>
                    <a:pt x="33" y="724"/>
                  </a:cubicBezTo>
                  <a:lnTo>
                    <a:pt x="33" y="728"/>
                  </a:lnTo>
                  <a:cubicBezTo>
                    <a:pt x="26" y="731"/>
                    <a:pt x="22" y="738"/>
                    <a:pt x="18" y="742"/>
                  </a:cubicBezTo>
                  <a:lnTo>
                    <a:pt x="15" y="749"/>
                  </a:lnTo>
                  <a:lnTo>
                    <a:pt x="1" y="759"/>
                  </a:lnTo>
                  <a:cubicBezTo>
                    <a:pt x="33" y="788"/>
                    <a:pt x="71" y="802"/>
                    <a:pt x="113" y="802"/>
                  </a:cubicBezTo>
                  <a:cubicBezTo>
                    <a:pt x="138" y="802"/>
                    <a:pt x="159" y="798"/>
                    <a:pt x="180" y="791"/>
                  </a:cubicBezTo>
                  <a:cubicBezTo>
                    <a:pt x="187" y="788"/>
                    <a:pt x="194" y="784"/>
                    <a:pt x="201" y="780"/>
                  </a:cubicBezTo>
                  <a:lnTo>
                    <a:pt x="205" y="777"/>
                  </a:lnTo>
                  <a:cubicBezTo>
                    <a:pt x="212" y="773"/>
                    <a:pt x="216" y="770"/>
                    <a:pt x="223" y="763"/>
                  </a:cubicBezTo>
                  <a:lnTo>
                    <a:pt x="226" y="759"/>
                  </a:lnTo>
                  <a:lnTo>
                    <a:pt x="244" y="749"/>
                  </a:lnTo>
                  <a:lnTo>
                    <a:pt x="247" y="742"/>
                  </a:lnTo>
                  <a:cubicBezTo>
                    <a:pt x="251" y="738"/>
                    <a:pt x="258" y="731"/>
                    <a:pt x="261" y="728"/>
                  </a:cubicBezTo>
                  <a:lnTo>
                    <a:pt x="261" y="721"/>
                  </a:lnTo>
                  <a:cubicBezTo>
                    <a:pt x="265" y="717"/>
                    <a:pt x="268" y="710"/>
                    <a:pt x="268" y="707"/>
                  </a:cubicBezTo>
                  <a:lnTo>
                    <a:pt x="272" y="700"/>
                  </a:lnTo>
                  <a:cubicBezTo>
                    <a:pt x="275" y="696"/>
                    <a:pt x="279" y="689"/>
                    <a:pt x="279" y="682"/>
                  </a:cubicBezTo>
                  <a:cubicBezTo>
                    <a:pt x="282" y="675"/>
                    <a:pt x="282" y="668"/>
                    <a:pt x="286" y="661"/>
                  </a:cubicBezTo>
                  <a:lnTo>
                    <a:pt x="286" y="654"/>
                  </a:lnTo>
                  <a:cubicBezTo>
                    <a:pt x="286" y="647"/>
                    <a:pt x="286" y="640"/>
                    <a:pt x="286" y="633"/>
                  </a:cubicBezTo>
                  <a:lnTo>
                    <a:pt x="286" y="196"/>
                  </a:lnTo>
                  <a:cubicBezTo>
                    <a:pt x="286" y="130"/>
                    <a:pt x="321" y="66"/>
                    <a:pt x="377" y="28"/>
                  </a:cubicBezTo>
                  <a:cubicBezTo>
                    <a:pt x="356" y="13"/>
                    <a:pt x="328" y="6"/>
                    <a:pt x="300" y="3"/>
                  </a:cubicBezTo>
                  <a:lnTo>
                    <a:pt x="296" y="3"/>
                  </a:lnTo>
                  <a:cubicBezTo>
                    <a:pt x="293" y="1"/>
                    <a:pt x="289" y="0"/>
                    <a:pt x="286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0" name="Google Shape;13890;p33"/>
            <p:cNvSpPr/>
            <p:nvPr/>
          </p:nvSpPr>
          <p:spPr>
            <a:xfrm>
              <a:off x="1618478" y="2116459"/>
              <a:ext cx="9812" cy="43206"/>
            </a:xfrm>
            <a:custGeom>
              <a:rect b="b" l="l" r="r" t="t"/>
              <a:pathLst>
                <a:path extrusionOk="0" h="1660" w="377">
                  <a:moveTo>
                    <a:pt x="253" y="0"/>
                  </a:moveTo>
                  <a:cubicBezTo>
                    <a:pt x="141" y="0"/>
                    <a:pt x="53" y="88"/>
                    <a:pt x="53" y="197"/>
                  </a:cubicBezTo>
                  <a:lnTo>
                    <a:pt x="53" y="1172"/>
                  </a:lnTo>
                  <a:lnTo>
                    <a:pt x="141" y="1182"/>
                  </a:lnTo>
                  <a:lnTo>
                    <a:pt x="53" y="1200"/>
                  </a:lnTo>
                  <a:lnTo>
                    <a:pt x="53" y="1489"/>
                  </a:lnTo>
                  <a:cubicBezTo>
                    <a:pt x="53" y="1496"/>
                    <a:pt x="53" y="1503"/>
                    <a:pt x="53" y="1510"/>
                  </a:cubicBezTo>
                  <a:lnTo>
                    <a:pt x="53" y="1517"/>
                  </a:lnTo>
                  <a:cubicBezTo>
                    <a:pt x="53" y="1524"/>
                    <a:pt x="49" y="1531"/>
                    <a:pt x="49" y="1538"/>
                  </a:cubicBezTo>
                  <a:cubicBezTo>
                    <a:pt x="46" y="1545"/>
                    <a:pt x="42" y="1552"/>
                    <a:pt x="42" y="1559"/>
                  </a:cubicBezTo>
                  <a:lnTo>
                    <a:pt x="39" y="1562"/>
                  </a:lnTo>
                  <a:cubicBezTo>
                    <a:pt x="35" y="1566"/>
                    <a:pt x="32" y="1573"/>
                    <a:pt x="28" y="1580"/>
                  </a:cubicBezTo>
                  <a:lnTo>
                    <a:pt x="28" y="1584"/>
                  </a:lnTo>
                  <a:cubicBezTo>
                    <a:pt x="25" y="1587"/>
                    <a:pt x="21" y="1594"/>
                    <a:pt x="18" y="1598"/>
                  </a:cubicBezTo>
                  <a:lnTo>
                    <a:pt x="14" y="1605"/>
                  </a:lnTo>
                  <a:lnTo>
                    <a:pt x="0" y="1615"/>
                  </a:lnTo>
                  <a:cubicBezTo>
                    <a:pt x="32" y="1645"/>
                    <a:pt x="75" y="1660"/>
                    <a:pt x="117" y="1660"/>
                  </a:cubicBezTo>
                  <a:cubicBezTo>
                    <a:pt x="139" y="1660"/>
                    <a:pt x="162" y="1656"/>
                    <a:pt x="183" y="1647"/>
                  </a:cubicBezTo>
                  <a:lnTo>
                    <a:pt x="187" y="1647"/>
                  </a:lnTo>
                  <a:cubicBezTo>
                    <a:pt x="194" y="1643"/>
                    <a:pt x="197" y="1640"/>
                    <a:pt x="204" y="1636"/>
                  </a:cubicBezTo>
                  <a:lnTo>
                    <a:pt x="208" y="1633"/>
                  </a:lnTo>
                  <a:cubicBezTo>
                    <a:pt x="215" y="1629"/>
                    <a:pt x="222" y="1626"/>
                    <a:pt x="225" y="1622"/>
                  </a:cubicBezTo>
                  <a:lnTo>
                    <a:pt x="229" y="1619"/>
                  </a:lnTo>
                  <a:lnTo>
                    <a:pt x="243" y="1605"/>
                  </a:lnTo>
                  <a:lnTo>
                    <a:pt x="246" y="1601"/>
                  </a:lnTo>
                  <a:cubicBezTo>
                    <a:pt x="250" y="1594"/>
                    <a:pt x="257" y="1591"/>
                    <a:pt x="260" y="1584"/>
                  </a:cubicBezTo>
                  <a:lnTo>
                    <a:pt x="260" y="1580"/>
                  </a:lnTo>
                  <a:cubicBezTo>
                    <a:pt x="264" y="1573"/>
                    <a:pt x="264" y="1569"/>
                    <a:pt x="267" y="1562"/>
                  </a:cubicBezTo>
                  <a:lnTo>
                    <a:pt x="271" y="1559"/>
                  </a:lnTo>
                  <a:cubicBezTo>
                    <a:pt x="275" y="1552"/>
                    <a:pt x="275" y="1545"/>
                    <a:pt x="278" y="1538"/>
                  </a:cubicBezTo>
                  <a:cubicBezTo>
                    <a:pt x="282" y="1531"/>
                    <a:pt x="282" y="1524"/>
                    <a:pt x="282" y="1517"/>
                  </a:cubicBezTo>
                  <a:lnTo>
                    <a:pt x="282" y="1513"/>
                  </a:lnTo>
                  <a:cubicBezTo>
                    <a:pt x="282" y="1506"/>
                    <a:pt x="282" y="1496"/>
                    <a:pt x="282" y="1489"/>
                  </a:cubicBezTo>
                  <a:lnTo>
                    <a:pt x="282" y="197"/>
                  </a:lnTo>
                  <a:cubicBezTo>
                    <a:pt x="282" y="127"/>
                    <a:pt x="317" y="64"/>
                    <a:pt x="377" y="28"/>
                  </a:cubicBezTo>
                  <a:cubicBezTo>
                    <a:pt x="352" y="14"/>
                    <a:pt x="327" y="4"/>
                    <a:pt x="299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1" name="Google Shape;13891;p33"/>
            <p:cNvSpPr/>
            <p:nvPr/>
          </p:nvSpPr>
          <p:spPr>
            <a:xfrm>
              <a:off x="1638337" y="2122029"/>
              <a:ext cx="9188" cy="25689"/>
            </a:xfrm>
            <a:custGeom>
              <a:rect b="b" l="l" r="r" t="t"/>
              <a:pathLst>
                <a:path extrusionOk="0" h="987" w="353">
                  <a:moveTo>
                    <a:pt x="236" y="1"/>
                  </a:moveTo>
                  <a:cubicBezTo>
                    <a:pt x="162" y="1"/>
                    <a:pt x="92" y="40"/>
                    <a:pt x="60" y="106"/>
                  </a:cubicBezTo>
                  <a:lnTo>
                    <a:pt x="53" y="117"/>
                  </a:lnTo>
                  <a:lnTo>
                    <a:pt x="53" y="817"/>
                  </a:lnTo>
                  <a:cubicBezTo>
                    <a:pt x="53" y="824"/>
                    <a:pt x="53" y="831"/>
                    <a:pt x="53" y="838"/>
                  </a:cubicBezTo>
                  <a:lnTo>
                    <a:pt x="53" y="845"/>
                  </a:lnTo>
                  <a:cubicBezTo>
                    <a:pt x="53" y="852"/>
                    <a:pt x="50" y="859"/>
                    <a:pt x="50" y="866"/>
                  </a:cubicBezTo>
                  <a:cubicBezTo>
                    <a:pt x="46" y="873"/>
                    <a:pt x="43" y="880"/>
                    <a:pt x="43" y="888"/>
                  </a:cubicBezTo>
                  <a:lnTo>
                    <a:pt x="39" y="891"/>
                  </a:lnTo>
                  <a:cubicBezTo>
                    <a:pt x="36" y="895"/>
                    <a:pt x="32" y="902"/>
                    <a:pt x="29" y="909"/>
                  </a:cubicBezTo>
                  <a:lnTo>
                    <a:pt x="29" y="912"/>
                  </a:lnTo>
                  <a:cubicBezTo>
                    <a:pt x="25" y="916"/>
                    <a:pt x="22" y="923"/>
                    <a:pt x="18" y="926"/>
                  </a:cubicBezTo>
                  <a:lnTo>
                    <a:pt x="15" y="933"/>
                  </a:lnTo>
                  <a:lnTo>
                    <a:pt x="1" y="944"/>
                  </a:lnTo>
                  <a:cubicBezTo>
                    <a:pt x="32" y="972"/>
                    <a:pt x="71" y="986"/>
                    <a:pt x="113" y="986"/>
                  </a:cubicBezTo>
                  <a:cubicBezTo>
                    <a:pt x="134" y="986"/>
                    <a:pt x="155" y="983"/>
                    <a:pt x="180" y="972"/>
                  </a:cubicBezTo>
                  <a:cubicBezTo>
                    <a:pt x="187" y="968"/>
                    <a:pt x="194" y="968"/>
                    <a:pt x="198" y="965"/>
                  </a:cubicBezTo>
                  <a:lnTo>
                    <a:pt x="205" y="961"/>
                  </a:lnTo>
                  <a:cubicBezTo>
                    <a:pt x="208" y="958"/>
                    <a:pt x="215" y="951"/>
                    <a:pt x="222" y="947"/>
                  </a:cubicBezTo>
                  <a:lnTo>
                    <a:pt x="226" y="944"/>
                  </a:lnTo>
                  <a:lnTo>
                    <a:pt x="236" y="933"/>
                  </a:lnTo>
                  <a:lnTo>
                    <a:pt x="240" y="926"/>
                  </a:lnTo>
                  <a:cubicBezTo>
                    <a:pt x="247" y="923"/>
                    <a:pt x="250" y="916"/>
                    <a:pt x="254" y="912"/>
                  </a:cubicBezTo>
                  <a:lnTo>
                    <a:pt x="254" y="909"/>
                  </a:lnTo>
                  <a:cubicBezTo>
                    <a:pt x="257" y="902"/>
                    <a:pt x="261" y="895"/>
                    <a:pt x="261" y="891"/>
                  </a:cubicBezTo>
                  <a:lnTo>
                    <a:pt x="264" y="888"/>
                  </a:lnTo>
                  <a:cubicBezTo>
                    <a:pt x="268" y="880"/>
                    <a:pt x="272" y="873"/>
                    <a:pt x="272" y="866"/>
                  </a:cubicBezTo>
                  <a:cubicBezTo>
                    <a:pt x="275" y="859"/>
                    <a:pt x="275" y="852"/>
                    <a:pt x="279" y="845"/>
                  </a:cubicBezTo>
                  <a:lnTo>
                    <a:pt x="279" y="838"/>
                  </a:lnTo>
                  <a:cubicBezTo>
                    <a:pt x="279" y="831"/>
                    <a:pt x="279" y="824"/>
                    <a:pt x="279" y="817"/>
                  </a:cubicBezTo>
                  <a:lnTo>
                    <a:pt x="279" y="113"/>
                  </a:lnTo>
                  <a:lnTo>
                    <a:pt x="282" y="103"/>
                  </a:lnTo>
                  <a:cubicBezTo>
                    <a:pt x="300" y="75"/>
                    <a:pt x="324" y="47"/>
                    <a:pt x="352" y="29"/>
                  </a:cubicBezTo>
                  <a:cubicBezTo>
                    <a:pt x="328" y="15"/>
                    <a:pt x="303" y="4"/>
                    <a:pt x="275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2" name="Google Shape;13892;p33"/>
            <p:cNvSpPr/>
            <p:nvPr/>
          </p:nvSpPr>
          <p:spPr>
            <a:xfrm>
              <a:off x="1597864" y="2146312"/>
              <a:ext cx="29515" cy="73085"/>
            </a:xfrm>
            <a:custGeom>
              <a:rect b="b" l="l" r="r" t="t"/>
              <a:pathLst>
                <a:path extrusionOk="0" h="2808" w="1134">
                  <a:moveTo>
                    <a:pt x="296" y="0"/>
                  </a:moveTo>
                  <a:lnTo>
                    <a:pt x="268" y="4"/>
                  </a:lnTo>
                  <a:lnTo>
                    <a:pt x="254" y="4"/>
                  </a:lnTo>
                  <a:lnTo>
                    <a:pt x="233" y="7"/>
                  </a:lnTo>
                  <a:lnTo>
                    <a:pt x="219" y="14"/>
                  </a:lnTo>
                  <a:lnTo>
                    <a:pt x="201" y="18"/>
                  </a:lnTo>
                  <a:cubicBezTo>
                    <a:pt x="197" y="21"/>
                    <a:pt x="190" y="25"/>
                    <a:pt x="183" y="28"/>
                  </a:cubicBezTo>
                  <a:lnTo>
                    <a:pt x="173" y="32"/>
                  </a:lnTo>
                  <a:cubicBezTo>
                    <a:pt x="166" y="39"/>
                    <a:pt x="159" y="42"/>
                    <a:pt x="152" y="50"/>
                  </a:cubicBezTo>
                  <a:cubicBezTo>
                    <a:pt x="0" y="176"/>
                    <a:pt x="25" y="595"/>
                    <a:pt x="46" y="964"/>
                  </a:cubicBezTo>
                  <a:cubicBezTo>
                    <a:pt x="85" y="1587"/>
                    <a:pt x="827" y="2147"/>
                    <a:pt x="834" y="2154"/>
                  </a:cubicBezTo>
                  <a:cubicBezTo>
                    <a:pt x="880" y="2185"/>
                    <a:pt x="905" y="2238"/>
                    <a:pt x="905" y="2291"/>
                  </a:cubicBezTo>
                  <a:lnTo>
                    <a:pt x="905" y="2808"/>
                  </a:lnTo>
                  <a:lnTo>
                    <a:pt x="1133" y="2808"/>
                  </a:lnTo>
                  <a:lnTo>
                    <a:pt x="1133" y="2291"/>
                  </a:lnTo>
                  <a:cubicBezTo>
                    <a:pt x="1130" y="2234"/>
                    <a:pt x="1105" y="2185"/>
                    <a:pt x="1063" y="2150"/>
                  </a:cubicBezTo>
                  <a:cubicBezTo>
                    <a:pt x="1056" y="2147"/>
                    <a:pt x="314" y="1587"/>
                    <a:pt x="275" y="964"/>
                  </a:cubicBezTo>
                  <a:cubicBezTo>
                    <a:pt x="254" y="595"/>
                    <a:pt x="226" y="173"/>
                    <a:pt x="377" y="46"/>
                  </a:cubicBezTo>
                  <a:cubicBezTo>
                    <a:pt x="384" y="42"/>
                    <a:pt x="394" y="35"/>
                    <a:pt x="402" y="32"/>
                  </a:cubicBezTo>
                  <a:lnTo>
                    <a:pt x="412" y="25"/>
                  </a:lnTo>
                  <a:cubicBezTo>
                    <a:pt x="419" y="25"/>
                    <a:pt x="423" y="21"/>
                    <a:pt x="430" y="18"/>
                  </a:cubicBezTo>
                  <a:lnTo>
                    <a:pt x="447" y="11"/>
                  </a:lnTo>
                  <a:lnTo>
                    <a:pt x="461" y="7"/>
                  </a:lnTo>
                  <a:lnTo>
                    <a:pt x="465" y="7"/>
                  </a:lnTo>
                  <a:lnTo>
                    <a:pt x="437" y="4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3" name="Google Shape;13893;p33"/>
            <p:cNvSpPr/>
            <p:nvPr/>
          </p:nvSpPr>
          <p:spPr>
            <a:xfrm>
              <a:off x="1440814" y="2002719"/>
              <a:ext cx="18896" cy="13014"/>
            </a:xfrm>
            <a:custGeom>
              <a:rect b="b" l="l" r="r" t="t"/>
              <a:pathLst>
                <a:path extrusionOk="0" h="500" w="726">
                  <a:moveTo>
                    <a:pt x="0" y="0"/>
                  </a:moveTo>
                  <a:lnTo>
                    <a:pt x="510" y="500"/>
                  </a:lnTo>
                  <a:lnTo>
                    <a:pt x="725" y="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4" name="Google Shape;13894;p33"/>
            <p:cNvSpPr/>
            <p:nvPr/>
          </p:nvSpPr>
          <p:spPr>
            <a:xfrm>
              <a:off x="1585136" y="2057376"/>
              <a:ext cx="17881" cy="20536"/>
            </a:xfrm>
            <a:custGeom>
              <a:rect b="b" l="l" r="r" t="t"/>
              <a:pathLst>
                <a:path extrusionOk="0" h="789" w="687">
                  <a:moveTo>
                    <a:pt x="166" y="1"/>
                  </a:moveTo>
                  <a:lnTo>
                    <a:pt x="7" y="571"/>
                  </a:lnTo>
                  <a:cubicBezTo>
                    <a:pt x="7" y="581"/>
                    <a:pt x="4" y="595"/>
                    <a:pt x="0" y="610"/>
                  </a:cubicBezTo>
                  <a:lnTo>
                    <a:pt x="426" y="789"/>
                  </a:lnTo>
                  <a:lnTo>
                    <a:pt x="686" y="223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5" name="Google Shape;13895;p33"/>
            <p:cNvSpPr/>
            <p:nvPr/>
          </p:nvSpPr>
          <p:spPr>
            <a:xfrm>
              <a:off x="1462963" y="2007117"/>
              <a:ext cx="43622" cy="30608"/>
            </a:xfrm>
            <a:custGeom>
              <a:rect b="b" l="l" r="r" t="t"/>
              <a:pathLst>
                <a:path extrusionOk="0" h="1176" w="1676">
                  <a:moveTo>
                    <a:pt x="254" y="0"/>
                  </a:moveTo>
                  <a:lnTo>
                    <a:pt x="1" y="532"/>
                  </a:lnTo>
                  <a:lnTo>
                    <a:pt x="1524" y="1175"/>
                  </a:lnTo>
                  <a:lnTo>
                    <a:pt x="1675" y="598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6" name="Google Shape;13896;p33"/>
            <p:cNvSpPr/>
            <p:nvPr/>
          </p:nvSpPr>
          <p:spPr>
            <a:xfrm>
              <a:off x="1605828" y="2067085"/>
              <a:ext cx="16059" cy="17829"/>
            </a:xfrm>
            <a:custGeom>
              <a:rect b="b" l="l" r="r" t="t"/>
              <a:pathLst>
                <a:path extrusionOk="0" h="685" w="617">
                  <a:moveTo>
                    <a:pt x="257" y="1"/>
                  </a:moveTo>
                  <a:lnTo>
                    <a:pt x="1" y="560"/>
                  </a:lnTo>
                  <a:lnTo>
                    <a:pt x="268" y="673"/>
                  </a:lnTo>
                  <a:cubicBezTo>
                    <a:pt x="286" y="681"/>
                    <a:pt x="306" y="684"/>
                    <a:pt x="324" y="684"/>
                  </a:cubicBezTo>
                  <a:cubicBezTo>
                    <a:pt x="381" y="684"/>
                    <a:pt x="434" y="651"/>
                    <a:pt x="458" y="595"/>
                  </a:cubicBezTo>
                  <a:lnTo>
                    <a:pt x="585" y="296"/>
                  </a:lnTo>
                  <a:cubicBezTo>
                    <a:pt x="616" y="222"/>
                    <a:pt x="581" y="138"/>
                    <a:pt x="507" y="106"/>
                  </a:cubicBezTo>
                  <a:lnTo>
                    <a:pt x="2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7" name="Google Shape;13897;p33"/>
            <p:cNvSpPr/>
            <p:nvPr/>
          </p:nvSpPr>
          <p:spPr>
            <a:xfrm>
              <a:off x="1369186" y="2260495"/>
              <a:ext cx="71550" cy="17621"/>
            </a:xfrm>
            <a:custGeom>
              <a:rect b="b" l="l" r="r" t="t"/>
              <a:pathLst>
                <a:path extrusionOk="0" h="677" w="2749">
                  <a:moveTo>
                    <a:pt x="1" y="1"/>
                  </a:moveTo>
                  <a:lnTo>
                    <a:pt x="1" y="676"/>
                  </a:lnTo>
                  <a:lnTo>
                    <a:pt x="2749" y="676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8" name="Google Shape;13898;p33"/>
            <p:cNvSpPr/>
            <p:nvPr/>
          </p:nvSpPr>
          <p:spPr>
            <a:xfrm>
              <a:off x="1369186" y="2289360"/>
              <a:ext cx="71550" cy="44429"/>
            </a:xfrm>
            <a:custGeom>
              <a:rect b="b" l="l" r="r" t="t"/>
              <a:pathLst>
                <a:path extrusionOk="0" h="1707" w="2749">
                  <a:moveTo>
                    <a:pt x="1" y="0"/>
                  </a:moveTo>
                  <a:lnTo>
                    <a:pt x="1" y="1707"/>
                  </a:lnTo>
                  <a:lnTo>
                    <a:pt x="2749" y="1707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9" name="Google Shape;13899;p33"/>
            <p:cNvSpPr/>
            <p:nvPr/>
          </p:nvSpPr>
          <p:spPr>
            <a:xfrm>
              <a:off x="1381289" y="2260495"/>
              <a:ext cx="59447" cy="17621"/>
            </a:xfrm>
            <a:custGeom>
              <a:rect b="b" l="l" r="r" t="t"/>
              <a:pathLst>
                <a:path extrusionOk="0" h="677" w="2284">
                  <a:moveTo>
                    <a:pt x="0" y="1"/>
                  </a:moveTo>
                  <a:lnTo>
                    <a:pt x="0" y="676"/>
                  </a:lnTo>
                  <a:lnTo>
                    <a:pt x="2284" y="676"/>
                  </a:lnTo>
                  <a:lnTo>
                    <a:pt x="2284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0" name="Google Shape;13900;p33"/>
            <p:cNvSpPr/>
            <p:nvPr/>
          </p:nvSpPr>
          <p:spPr>
            <a:xfrm>
              <a:off x="1381289" y="2289360"/>
              <a:ext cx="59447" cy="44429"/>
            </a:xfrm>
            <a:custGeom>
              <a:rect b="b" l="l" r="r" t="t"/>
              <a:pathLst>
                <a:path extrusionOk="0" h="1707" w="2284">
                  <a:moveTo>
                    <a:pt x="0" y="0"/>
                  </a:moveTo>
                  <a:lnTo>
                    <a:pt x="0" y="1707"/>
                  </a:lnTo>
                  <a:lnTo>
                    <a:pt x="2284" y="1707"/>
                  </a:lnTo>
                  <a:lnTo>
                    <a:pt x="228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1" name="Google Shape;13901;p33"/>
            <p:cNvSpPr/>
            <p:nvPr/>
          </p:nvSpPr>
          <p:spPr>
            <a:xfrm>
              <a:off x="1613897" y="2258387"/>
              <a:ext cx="71550" cy="75402"/>
            </a:xfrm>
            <a:custGeom>
              <a:rect b="b" l="l" r="r" t="t"/>
              <a:pathLst>
                <a:path extrusionOk="0" h="2897" w="2749">
                  <a:moveTo>
                    <a:pt x="0" y="1"/>
                  </a:moveTo>
                  <a:lnTo>
                    <a:pt x="0" y="2897"/>
                  </a:lnTo>
                  <a:lnTo>
                    <a:pt x="2748" y="2897"/>
                  </a:lnTo>
                  <a:lnTo>
                    <a:pt x="2748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2" name="Google Shape;13902;p33"/>
            <p:cNvSpPr/>
            <p:nvPr/>
          </p:nvSpPr>
          <p:spPr>
            <a:xfrm>
              <a:off x="1613897" y="2229470"/>
              <a:ext cx="71550" cy="17699"/>
            </a:xfrm>
            <a:custGeom>
              <a:rect b="b" l="l" r="r" t="t"/>
              <a:pathLst>
                <a:path extrusionOk="0" h="680" w="2749">
                  <a:moveTo>
                    <a:pt x="0" y="0"/>
                  </a:moveTo>
                  <a:lnTo>
                    <a:pt x="0" y="679"/>
                  </a:lnTo>
                  <a:lnTo>
                    <a:pt x="2748" y="679"/>
                  </a:lnTo>
                  <a:lnTo>
                    <a:pt x="2748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3" name="Google Shape;13903;p33"/>
            <p:cNvSpPr/>
            <p:nvPr/>
          </p:nvSpPr>
          <p:spPr>
            <a:xfrm>
              <a:off x="1629357" y="2258387"/>
              <a:ext cx="56089" cy="75402"/>
            </a:xfrm>
            <a:custGeom>
              <a:rect b="b" l="l" r="r" t="t"/>
              <a:pathLst>
                <a:path extrusionOk="0" h="2897" w="2155">
                  <a:moveTo>
                    <a:pt x="1" y="1"/>
                  </a:moveTo>
                  <a:lnTo>
                    <a:pt x="1" y="2897"/>
                  </a:lnTo>
                  <a:lnTo>
                    <a:pt x="2154" y="2897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4" name="Google Shape;13904;p33"/>
            <p:cNvSpPr/>
            <p:nvPr/>
          </p:nvSpPr>
          <p:spPr>
            <a:xfrm>
              <a:off x="1629357" y="2229470"/>
              <a:ext cx="56089" cy="17699"/>
            </a:xfrm>
            <a:custGeom>
              <a:rect b="b" l="l" r="r" t="t"/>
              <a:pathLst>
                <a:path extrusionOk="0" h="680" w="2155">
                  <a:moveTo>
                    <a:pt x="1" y="0"/>
                  </a:moveTo>
                  <a:lnTo>
                    <a:pt x="1" y="679"/>
                  </a:lnTo>
                  <a:lnTo>
                    <a:pt x="2154" y="679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5" name="Google Shape;13905;p33"/>
            <p:cNvSpPr/>
            <p:nvPr/>
          </p:nvSpPr>
          <p:spPr>
            <a:xfrm>
              <a:off x="1489798" y="2134574"/>
              <a:ext cx="71550" cy="17699"/>
            </a:xfrm>
            <a:custGeom>
              <a:rect b="b" l="l" r="r" t="t"/>
              <a:pathLst>
                <a:path extrusionOk="0" h="680" w="2749">
                  <a:moveTo>
                    <a:pt x="1" y="1"/>
                  </a:moveTo>
                  <a:lnTo>
                    <a:pt x="1" y="680"/>
                  </a:lnTo>
                  <a:lnTo>
                    <a:pt x="2749" y="680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6" name="Google Shape;13906;p33"/>
            <p:cNvSpPr/>
            <p:nvPr/>
          </p:nvSpPr>
          <p:spPr>
            <a:xfrm>
              <a:off x="1489798" y="2163517"/>
              <a:ext cx="71550" cy="170272"/>
            </a:xfrm>
            <a:custGeom>
              <a:rect b="b" l="l" r="r" t="t"/>
              <a:pathLst>
                <a:path extrusionOk="0" h="6542" w="2749">
                  <a:moveTo>
                    <a:pt x="1" y="1"/>
                  </a:moveTo>
                  <a:lnTo>
                    <a:pt x="1" y="6542"/>
                  </a:lnTo>
                  <a:lnTo>
                    <a:pt x="2749" y="6542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7" name="Google Shape;13907;p33"/>
            <p:cNvSpPr/>
            <p:nvPr/>
          </p:nvSpPr>
          <p:spPr>
            <a:xfrm>
              <a:off x="1501068" y="2134574"/>
              <a:ext cx="60280" cy="17699"/>
            </a:xfrm>
            <a:custGeom>
              <a:rect b="b" l="l" r="r" t="t"/>
              <a:pathLst>
                <a:path extrusionOk="0" h="680" w="2316">
                  <a:moveTo>
                    <a:pt x="0" y="1"/>
                  </a:moveTo>
                  <a:lnTo>
                    <a:pt x="0" y="680"/>
                  </a:lnTo>
                  <a:lnTo>
                    <a:pt x="2316" y="680"/>
                  </a:lnTo>
                  <a:lnTo>
                    <a:pt x="2316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8" name="Google Shape;13908;p33"/>
            <p:cNvSpPr/>
            <p:nvPr/>
          </p:nvSpPr>
          <p:spPr>
            <a:xfrm>
              <a:off x="1501068" y="2163517"/>
              <a:ext cx="65511" cy="170272"/>
            </a:xfrm>
            <a:custGeom>
              <a:rect b="b" l="l" r="r" t="t"/>
              <a:pathLst>
                <a:path extrusionOk="0" h="6542" w="2517">
                  <a:moveTo>
                    <a:pt x="0" y="1"/>
                  </a:moveTo>
                  <a:lnTo>
                    <a:pt x="0" y="6542"/>
                  </a:lnTo>
                  <a:lnTo>
                    <a:pt x="2516" y="6542"/>
                  </a:lnTo>
                  <a:lnTo>
                    <a:pt x="2516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9" name="Google Shape;13909;p33"/>
            <p:cNvSpPr/>
            <p:nvPr/>
          </p:nvSpPr>
          <p:spPr>
            <a:xfrm>
              <a:off x="1461948" y="2013806"/>
              <a:ext cx="43804" cy="24934"/>
            </a:xfrm>
            <a:custGeom>
              <a:rect b="b" l="l" r="r" t="t"/>
              <a:pathLst>
                <a:path extrusionOk="0" h="958" w="1683">
                  <a:moveTo>
                    <a:pt x="135" y="0"/>
                  </a:moveTo>
                  <a:lnTo>
                    <a:pt x="1" y="282"/>
                  </a:lnTo>
                  <a:lnTo>
                    <a:pt x="1605" y="957"/>
                  </a:lnTo>
                  <a:lnTo>
                    <a:pt x="1683" y="658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0" name="Google Shape;13910;p33"/>
            <p:cNvSpPr/>
            <p:nvPr/>
          </p:nvSpPr>
          <p:spPr>
            <a:xfrm>
              <a:off x="1584225" y="2065159"/>
              <a:ext cx="15044" cy="12962"/>
            </a:xfrm>
            <a:custGeom>
              <a:rect b="b" l="l" r="r" t="t"/>
              <a:pathLst>
                <a:path extrusionOk="0" h="498" w="578">
                  <a:moveTo>
                    <a:pt x="81" y="1"/>
                  </a:moveTo>
                  <a:lnTo>
                    <a:pt x="7" y="265"/>
                  </a:lnTo>
                  <a:cubicBezTo>
                    <a:pt x="7" y="275"/>
                    <a:pt x="4" y="289"/>
                    <a:pt x="0" y="307"/>
                  </a:cubicBezTo>
                  <a:lnTo>
                    <a:pt x="454" y="497"/>
                  </a:lnTo>
                  <a:lnTo>
                    <a:pt x="577" y="223"/>
                  </a:lnTo>
                  <a:lnTo>
                    <a:pt x="577" y="212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1" name="Google Shape;13911;p33"/>
            <p:cNvSpPr/>
            <p:nvPr/>
          </p:nvSpPr>
          <p:spPr>
            <a:xfrm>
              <a:off x="1629643" y="2118567"/>
              <a:ext cx="11556" cy="30608"/>
            </a:xfrm>
            <a:custGeom>
              <a:rect b="b" l="l" r="r" t="t"/>
              <a:pathLst>
                <a:path extrusionOk="0" h="1176" w="444">
                  <a:moveTo>
                    <a:pt x="222" y="0"/>
                  </a:moveTo>
                  <a:cubicBezTo>
                    <a:pt x="99" y="0"/>
                    <a:pt x="0" y="106"/>
                    <a:pt x="4" y="225"/>
                  </a:cubicBezTo>
                  <a:lnTo>
                    <a:pt x="4" y="961"/>
                  </a:lnTo>
                  <a:cubicBezTo>
                    <a:pt x="4" y="1080"/>
                    <a:pt x="102" y="1175"/>
                    <a:pt x="222" y="1175"/>
                  </a:cubicBezTo>
                  <a:cubicBezTo>
                    <a:pt x="342" y="1175"/>
                    <a:pt x="437" y="1080"/>
                    <a:pt x="437" y="961"/>
                  </a:cubicBezTo>
                  <a:lnTo>
                    <a:pt x="437" y="225"/>
                  </a:lnTo>
                  <a:cubicBezTo>
                    <a:pt x="444" y="106"/>
                    <a:pt x="345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2" name="Google Shape;13912;p33"/>
            <p:cNvSpPr/>
            <p:nvPr/>
          </p:nvSpPr>
          <p:spPr>
            <a:xfrm>
              <a:off x="1649060" y="2121664"/>
              <a:ext cx="11478" cy="27511"/>
            </a:xfrm>
            <a:custGeom>
              <a:rect b="b" l="l" r="r" t="t"/>
              <a:pathLst>
                <a:path extrusionOk="0" h="1057" w="441">
                  <a:moveTo>
                    <a:pt x="218" y="1"/>
                  </a:moveTo>
                  <a:cubicBezTo>
                    <a:pt x="95" y="1"/>
                    <a:pt x="0" y="103"/>
                    <a:pt x="4" y="226"/>
                  </a:cubicBezTo>
                  <a:lnTo>
                    <a:pt x="4" y="842"/>
                  </a:lnTo>
                  <a:cubicBezTo>
                    <a:pt x="4" y="961"/>
                    <a:pt x="102" y="1056"/>
                    <a:pt x="222" y="1056"/>
                  </a:cubicBezTo>
                  <a:cubicBezTo>
                    <a:pt x="338" y="1056"/>
                    <a:pt x="437" y="961"/>
                    <a:pt x="437" y="842"/>
                  </a:cubicBezTo>
                  <a:lnTo>
                    <a:pt x="437" y="226"/>
                  </a:lnTo>
                  <a:cubicBezTo>
                    <a:pt x="440" y="103"/>
                    <a:pt x="342" y="1"/>
                    <a:pt x="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3" name="Google Shape;13913;p33"/>
            <p:cNvSpPr/>
            <p:nvPr/>
          </p:nvSpPr>
          <p:spPr>
            <a:xfrm>
              <a:off x="1668476" y="2129186"/>
              <a:ext cx="11556" cy="22722"/>
            </a:xfrm>
            <a:custGeom>
              <a:rect b="b" l="l" r="r" t="t"/>
              <a:pathLst>
                <a:path extrusionOk="0" h="873" w="444">
                  <a:moveTo>
                    <a:pt x="222" y="0"/>
                  </a:moveTo>
                  <a:cubicBezTo>
                    <a:pt x="99" y="0"/>
                    <a:pt x="0" y="102"/>
                    <a:pt x="7" y="226"/>
                  </a:cubicBezTo>
                  <a:lnTo>
                    <a:pt x="7" y="658"/>
                  </a:lnTo>
                  <a:cubicBezTo>
                    <a:pt x="7" y="778"/>
                    <a:pt x="102" y="873"/>
                    <a:pt x="222" y="873"/>
                  </a:cubicBezTo>
                  <a:cubicBezTo>
                    <a:pt x="341" y="873"/>
                    <a:pt x="436" y="778"/>
                    <a:pt x="436" y="658"/>
                  </a:cubicBezTo>
                  <a:lnTo>
                    <a:pt x="436" y="226"/>
                  </a:lnTo>
                  <a:cubicBezTo>
                    <a:pt x="443" y="102"/>
                    <a:pt x="345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4" name="Google Shape;13914;p33"/>
            <p:cNvSpPr/>
            <p:nvPr/>
          </p:nvSpPr>
          <p:spPr>
            <a:xfrm>
              <a:off x="1587505" y="2106647"/>
              <a:ext cx="114053" cy="238672"/>
            </a:xfrm>
            <a:custGeom>
              <a:rect b="b" l="l" r="r" t="t"/>
              <a:pathLst>
                <a:path extrusionOk="0" h="9170" w="4382">
                  <a:moveTo>
                    <a:pt x="1468" y="430"/>
                  </a:moveTo>
                  <a:cubicBezTo>
                    <a:pt x="1556" y="430"/>
                    <a:pt x="1623" y="500"/>
                    <a:pt x="1623" y="585"/>
                  </a:cubicBezTo>
                  <a:lnTo>
                    <a:pt x="1623" y="687"/>
                  </a:lnTo>
                  <a:cubicBezTo>
                    <a:pt x="1625" y="824"/>
                    <a:pt x="1734" y="901"/>
                    <a:pt x="1843" y="901"/>
                  </a:cubicBezTo>
                  <a:cubicBezTo>
                    <a:pt x="1927" y="901"/>
                    <a:pt x="2011" y="855"/>
                    <a:pt x="2045" y="754"/>
                  </a:cubicBezTo>
                  <a:cubicBezTo>
                    <a:pt x="2066" y="690"/>
                    <a:pt x="2126" y="648"/>
                    <a:pt x="2193" y="648"/>
                  </a:cubicBezTo>
                  <a:lnTo>
                    <a:pt x="2214" y="648"/>
                  </a:lnTo>
                  <a:cubicBezTo>
                    <a:pt x="2298" y="648"/>
                    <a:pt x="2369" y="719"/>
                    <a:pt x="2369" y="803"/>
                  </a:cubicBezTo>
                  <a:lnTo>
                    <a:pt x="2369" y="835"/>
                  </a:lnTo>
                  <a:cubicBezTo>
                    <a:pt x="2369" y="972"/>
                    <a:pt x="2478" y="1050"/>
                    <a:pt x="2587" y="1050"/>
                  </a:cubicBezTo>
                  <a:cubicBezTo>
                    <a:pt x="2673" y="1050"/>
                    <a:pt x="2758" y="1002"/>
                    <a:pt x="2791" y="898"/>
                  </a:cubicBezTo>
                  <a:cubicBezTo>
                    <a:pt x="2812" y="835"/>
                    <a:pt x="2872" y="789"/>
                    <a:pt x="2939" y="789"/>
                  </a:cubicBezTo>
                  <a:lnTo>
                    <a:pt x="2960" y="789"/>
                  </a:lnTo>
                  <a:cubicBezTo>
                    <a:pt x="3048" y="789"/>
                    <a:pt x="3115" y="859"/>
                    <a:pt x="3115" y="944"/>
                  </a:cubicBezTo>
                  <a:lnTo>
                    <a:pt x="3115" y="1092"/>
                  </a:lnTo>
                  <a:cubicBezTo>
                    <a:pt x="3111" y="1215"/>
                    <a:pt x="3210" y="1320"/>
                    <a:pt x="3333" y="1320"/>
                  </a:cubicBezTo>
                  <a:cubicBezTo>
                    <a:pt x="3456" y="1320"/>
                    <a:pt x="3551" y="1215"/>
                    <a:pt x="3547" y="1092"/>
                  </a:cubicBezTo>
                  <a:cubicBezTo>
                    <a:pt x="3547" y="1007"/>
                    <a:pt x="3618" y="937"/>
                    <a:pt x="3702" y="937"/>
                  </a:cubicBezTo>
                  <a:lnTo>
                    <a:pt x="3723" y="937"/>
                  </a:lnTo>
                  <a:cubicBezTo>
                    <a:pt x="3811" y="937"/>
                    <a:pt x="3878" y="1007"/>
                    <a:pt x="3878" y="1092"/>
                  </a:cubicBezTo>
                  <a:lnTo>
                    <a:pt x="3878" y="2105"/>
                  </a:lnTo>
                  <a:lnTo>
                    <a:pt x="3878" y="2126"/>
                  </a:lnTo>
                  <a:cubicBezTo>
                    <a:pt x="3903" y="2383"/>
                    <a:pt x="3882" y="3125"/>
                    <a:pt x="3495" y="3456"/>
                  </a:cubicBezTo>
                  <a:cubicBezTo>
                    <a:pt x="3445" y="3495"/>
                    <a:pt x="3417" y="3554"/>
                    <a:pt x="3417" y="3618"/>
                  </a:cubicBezTo>
                  <a:lnTo>
                    <a:pt x="3417" y="4300"/>
                  </a:lnTo>
                  <a:lnTo>
                    <a:pt x="1348" y="4300"/>
                  </a:lnTo>
                  <a:lnTo>
                    <a:pt x="1348" y="3829"/>
                  </a:lnTo>
                  <a:cubicBezTo>
                    <a:pt x="1348" y="3758"/>
                    <a:pt x="1317" y="3695"/>
                    <a:pt x="1260" y="3653"/>
                  </a:cubicBezTo>
                  <a:cubicBezTo>
                    <a:pt x="1253" y="3649"/>
                    <a:pt x="529" y="3101"/>
                    <a:pt x="490" y="2499"/>
                  </a:cubicBezTo>
                  <a:cubicBezTo>
                    <a:pt x="469" y="2158"/>
                    <a:pt x="444" y="1728"/>
                    <a:pt x="578" y="1619"/>
                  </a:cubicBezTo>
                  <a:cubicBezTo>
                    <a:pt x="612" y="1590"/>
                    <a:pt x="666" y="1576"/>
                    <a:pt x="734" y="1576"/>
                  </a:cubicBezTo>
                  <a:cubicBezTo>
                    <a:pt x="772" y="1576"/>
                    <a:pt x="814" y="1580"/>
                    <a:pt x="859" y="1588"/>
                  </a:cubicBezTo>
                  <a:lnTo>
                    <a:pt x="859" y="1880"/>
                  </a:lnTo>
                  <a:cubicBezTo>
                    <a:pt x="866" y="2017"/>
                    <a:pt x="971" y="2085"/>
                    <a:pt x="1076" y="2085"/>
                  </a:cubicBezTo>
                  <a:cubicBezTo>
                    <a:pt x="1180" y="2085"/>
                    <a:pt x="1285" y="2017"/>
                    <a:pt x="1292" y="1880"/>
                  </a:cubicBezTo>
                  <a:lnTo>
                    <a:pt x="1292" y="585"/>
                  </a:lnTo>
                  <a:cubicBezTo>
                    <a:pt x="1292" y="500"/>
                    <a:pt x="1362" y="430"/>
                    <a:pt x="1447" y="430"/>
                  </a:cubicBezTo>
                  <a:close/>
                  <a:moveTo>
                    <a:pt x="3769" y="4733"/>
                  </a:moveTo>
                  <a:lnTo>
                    <a:pt x="3769" y="5412"/>
                  </a:lnTo>
                  <a:lnTo>
                    <a:pt x="1021" y="5412"/>
                  </a:lnTo>
                  <a:lnTo>
                    <a:pt x="1021" y="4733"/>
                  </a:lnTo>
                  <a:close/>
                  <a:moveTo>
                    <a:pt x="3769" y="5845"/>
                  </a:moveTo>
                  <a:lnTo>
                    <a:pt x="3769" y="8741"/>
                  </a:lnTo>
                  <a:lnTo>
                    <a:pt x="1021" y="8741"/>
                  </a:lnTo>
                  <a:lnTo>
                    <a:pt x="1021" y="5845"/>
                  </a:lnTo>
                  <a:close/>
                  <a:moveTo>
                    <a:pt x="1447" y="1"/>
                  </a:moveTo>
                  <a:cubicBezTo>
                    <a:pt x="1123" y="1"/>
                    <a:pt x="859" y="265"/>
                    <a:pt x="859" y="588"/>
                  </a:cubicBezTo>
                  <a:lnTo>
                    <a:pt x="859" y="1151"/>
                  </a:lnTo>
                  <a:cubicBezTo>
                    <a:pt x="818" y="1147"/>
                    <a:pt x="778" y="1145"/>
                    <a:pt x="740" y="1145"/>
                  </a:cubicBezTo>
                  <a:cubicBezTo>
                    <a:pt x="561" y="1145"/>
                    <a:pt x="416" y="1193"/>
                    <a:pt x="300" y="1289"/>
                  </a:cubicBezTo>
                  <a:cubicBezTo>
                    <a:pt x="1" y="1542"/>
                    <a:pt x="29" y="2041"/>
                    <a:pt x="61" y="2527"/>
                  </a:cubicBezTo>
                  <a:cubicBezTo>
                    <a:pt x="99" y="3185"/>
                    <a:pt x="690" y="3741"/>
                    <a:pt x="916" y="3934"/>
                  </a:cubicBezTo>
                  <a:lnTo>
                    <a:pt x="916" y="4304"/>
                  </a:lnTo>
                  <a:lnTo>
                    <a:pt x="803" y="4304"/>
                  </a:lnTo>
                  <a:cubicBezTo>
                    <a:pt x="683" y="4304"/>
                    <a:pt x="588" y="4402"/>
                    <a:pt x="588" y="4522"/>
                  </a:cubicBezTo>
                  <a:lnTo>
                    <a:pt x="588" y="8955"/>
                  </a:lnTo>
                  <a:cubicBezTo>
                    <a:pt x="588" y="9075"/>
                    <a:pt x="683" y="9170"/>
                    <a:pt x="803" y="9170"/>
                  </a:cubicBezTo>
                  <a:lnTo>
                    <a:pt x="3984" y="9170"/>
                  </a:lnTo>
                  <a:cubicBezTo>
                    <a:pt x="4103" y="9170"/>
                    <a:pt x="4198" y="9075"/>
                    <a:pt x="4198" y="8955"/>
                  </a:cubicBezTo>
                  <a:lnTo>
                    <a:pt x="4198" y="4518"/>
                  </a:lnTo>
                  <a:cubicBezTo>
                    <a:pt x="4198" y="4399"/>
                    <a:pt x="4103" y="4304"/>
                    <a:pt x="3984" y="4300"/>
                  </a:cubicBezTo>
                  <a:lnTo>
                    <a:pt x="3850" y="4300"/>
                  </a:lnTo>
                  <a:lnTo>
                    <a:pt x="3850" y="3713"/>
                  </a:lnTo>
                  <a:cubicBezTo>
                    <a:pt x="4381" y="3174"/>
                    <a:pt x="4322" y="2217"/>
                    <a:pt x="4311" y="2094"/>
                  </a:cubicBezTo>
                  <a:lnTo>
                    <a:pt x="4311" y="1092"/>
                  </a:lnTo>
                  <a:cubicBezTo>
                    <a:pt x="4311" y="768"/>
                    <a:pt x="4047" y="504"/>
                    <a:pt x="3723" y="504"/>
                  </a:cubicBezTo>
                  <a:lnTo>
                    <a:pt x="3702" y="504"/>
                  </a:lnTo>
                  <a:cubicBezTo>
                    <a:pt x="3604" y="504"/>
                    <a:pt x="3505" y="529"/>
                    <a:pt x="3421" y="578"/>
                  </a:cubicBezTo>
                  <a:cubicBezTo>
                    <a:pt x="3308" y="437"/>
                    <a:pt x="3139" y="356"/>
                    <a:pt x="2960" y="356"/>
                  </a:cubicBezTo>
                  <a:lnTo>
                    <a:pt x="2939" y="356"/>
                  </a:lnTo>
                  <a:cubicBezTo>
                    <a:pt x="2840" y="356"/>
                    <a:pt x="2745" y="381"/>
                    <a:pt x="2661" y="427"/>
                  </a:cubicBezTo>
                  <a:cubicBezTo>
                    <a:pt x="2552" y="293"/>
                    <a:pt x="2386" y="215"/>
                    <a:pt x="2214" y="215"/>
                  </a:cubicBezTo>
                  <a:lnTo>
                    <a:pt x="2189" y="215"/>
                  </a:lnTo>
                  <a:cubicBezTo>
                    <a:pt x="2112" y="215"/>
                    <a:pt x="2031" y="233"/>
                    <a:pt x="1957" y="265"/>
                  </a:cubicBezTo>
                  <a:cubicBezTo>
                    <a:pt x="1848" y="99"/>
                    <a:pt x="1665" y="1"/>
                    <a:pt x="14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5" name="Google Shape;13915;p33"/>
            <p:cNvSpPr/>
            <p:nvPr/>
          </p:nvSpPr>
          <p:spPr>
            <a:xfrm>
              <a:off x="1385037" y="2150112"/>
              <a:ext cx="11296" cy="30010"/>
            </a:xfrm>
            <a:custGeom>
              <a:rect b="b" l="l" r="r" t="t"/>
              <a:pathLst>
                <a:path extrusionOk="0" h="1153" w="434">
                  <a:moveTo>
                    <a:pt x="217" y="0"/>
                  </a:moveTo>
                  <a:cubicBezTo>
                    <a:pt x="112" y="0"/>
                    <a:pt x="8" y="69"/>
                    <a:pt x="0" y="206"/>
                  </a:cubicBezTo>
                  <a:lnTo>
                    <a:pt x="0" y="938"/>
                  </a:lnTo>
                  <a:cubicBezTo>
                    <a:pt x="0" y="1058"/>
                    <a:pt x="99" y="1153"/>
                    <a:pt x="219" y="1153"/>
                  </a:cubicBezTo>
                  <a:cubicBezTo>
                    <a:pt x="338" y="1153"/>
                    <a:pt x="433" y="1058"/>
                    <a:pt x="433" y="938"/>
                  </a:cubicBezTo>
                  <a:lnTo>
                    <a:pt x="433" y="206"/>
                  </a:lnTo>
                  <a:cubicBezTo>
                    <a:pt x="426" y="69"/>
                    <a:pt x="322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6" name="Google Shape;13916;p33"/>
            <p:cNvSpPr/>
            <p:nvPr/>
          </p:nvSpPr>
          <p:spPr>
            <a:xfrm>
              <a:off x="1404271" y="2152637"/>
              <a:ext cx="11556" cy="27485"/>
            </a:xfrm>
            <a:custGeom>
              <a:rect b="b" l="l" r="r" t="t"/>
              <a:pathLst>
                <a:path extrusionOk="0" h="1056" w="444">
                  <a:moveTo>
                    <a:pt x="222" y="0"/>
                  </a:moveTo>
                  <a:cubicBezTo>
                    <a:pt x="99" y="0"/>
                    <a:pt x="0" y="102"/>
                    <a:pt x="7" y="225"/>
                  </a:cubicBezTo>
                  <a:lnTo>
                    <a:pt x="7" y="841"/>
                  </a:lnTo>
                  <a:cubicBezTo>
                    <a:pt x="7" y="961"/>
                    <a:pt x="102" y="1056"/>
                    <a:pt x="222" y="1056"/>
                  </a:cubicBezTo>
                  <a:cubicBezTo>
                    <a:pt x="342" y="1056"/>
                    <a:pt x="440" y="961"/>
                    <a:pt x="440" y="841"/>
                  </a:cubicBezTo>
                  <a:lnTo>
                    <a:pt x="440" y="225"/>
                  </a:lnTo>
                  <a:cubicBezTo>
                    <a:pt x="444" y="102"/>
                    <a:pt x="345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7" name="Google Shape;13917;p33"/>
            <p:cNvSpPr/>
            <p:nvPr/>
          </p:nvSpPr>
          <p:spPr>
            <a:xfrm>
              <a:off x="1423766" y="2160133"/>
              <a:ext cx="11478" cy="22748"/>
            </a:xfrm>
            <a:custGeom>
              <a:rect b="b" l="l" r="r" t="t"/>
              <a:pathLst>
                <a:path extrusionOk="0" h="874" w="441">
                  <a:moveTo>
                    <a:pt x="222" y="1"/>
                  </a:moveTo>
                  <a:cubicBezTo>
                    <a:pt x="99" y="1"/>
                    <a:pt x="1" y="103"/>
                    <a:pt x="4" y="226"/>
                  </a:cubicBezTo>
                  <a:lnTo>
                    <a:pt x="4" y="659"/>
                  </a:lnTo>
                  <a:cubicBezTo>
                    <a:pt x="4" y="778"/>
                    <a:pt x="103" y="873"/>
                    <a:pt x="222" y="873"/>
                  </a:cubicBezTo>
                  <a:cubicBezTo>
                    <a:pt x="342" y="873"/>
                    <a:pt x="437" y="778"/>
                    <a:pt x="437" y="659"/>
                  </a:cubicBezTo>
                  <a:lnTo>
                    <a:pt x="437" y="226"/>
                  </a:lnTo>
                  <a:cubicBezTo>
                    <a:pt x="441" y="103"/>
                    <a:pt x="346" y="1"/>
                    <a:pt x="2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8" name="Google Shape;13918;p33"/>
            <p:cNvSpPr/>
            <p:nvPr/>
          </p:nvSpPr>
          <p:spPr>
            <a:xfrm>
              <a:off x="1342820" y="2137593"/>
              <a:ext cx="114026" cy="207830"/>
            </a:xfrm>
            <a:custGeom>
              <a:rect b="b" l="l" r="r" t="t"/>
              <a:pathLst>
                <a:path extrusionOk="0" h="7985" w="4381">
                  <a:moveTo>
                    <a:pt x="1468" y="434"/>
                  </a:moveTo>
                  <a:cubicBezTo>
                    <a:pt x="1556" y="434"/>
                    <a:pt x="1622" y="501"/>
                    <a:pt x="1622" y="589"/>
                  </a:cubicBezTo>
                  <a:lnTo>
                    <a:pt x="1622" y="687"/>
                  </a:lnTo>
                  <a:cubicBezTo>
                    <a:pt x="1624" y="824"/>
                    <a:pt x="1734" y="902"/>
                    <a:pt x="1843" y="902"/>
                  </a:cubicBezTo>
                  <a:cubicBezTo>
                    <a:pt x="1927" y="902"/>
                    <a:pt x="2011" y="855"/>
                    <a:pt x="2045" y="754"/>
                  </a:cubicBezTo>
                  <a:cubicBezTo>
                    <a:pt x="2066" y="691"/>
                    <a:pt x="2126" y="648"/>
                    <a:pt x="2192" y="648"/>
                  </a:cubicBezTo>
                  <a:lnTo>
                    <a:pt x="2214" y="648"/>
                  </a:lnTo>
                  <a:cubicBezTo>
                    <a:pt x="2298" y="648"/>
                    <a:pt x="2368" y="719"/>
                    <a:pt x="2368" y="803"/>
                  </a:cubicBezTo>
                  <a:lnTo>
                    <a:pt x="2368" y="835"/>
                  </a:lnTo>
                  <a:cubicBezTo>
                    <a:pt x="2368" y="973"/>
                    <a:pt x="2477" y="1050"/>
                    <a:pt x="2586" y="1050"/>
                  </a:cubicBezTo>
                  <a:cubicBezTo>
                    <a:pt x="2672" y="1050"/>
                    <a:pt x="2758" y="1002"/>
                    <a:pt x="2791" y="898"/>
                  </a:cubicBezTo>
                  <a:cubicBezTo>
                    <a:pt x="2812" y="835"/>
                    <a:pt x="2872" y="789"/>
                    <a:pt x="2938" y="789"/>
                  </a:cubicBezTo>
                  <a:lnTo>
                    <a:pt x="2959" y="789"/>
                  </a:lnTo>
                  <a:cubicBezTo>
                    <a:pt x="3047" y="789"/>
                    <a:pt x="3114" y="860"/>
                    <a:pt x="3114" y="944"/>
                  </a:cubicBezTo>
                  <a:lnTo>
                    <a:pt x="3114" y="1095"/>
                  </a:lnTo>
                  <a:cubicBezTo>
                    <a:pt x="3121" y="1232"/>
                    <a:pt x="3226" y="1301"/>
                    <a:pt x="3331" y="1301"/>
                  </a:cubicBezTo>
                  <a:cubicBezTo>
                    <a:pt x="3435" y="1301"/>
                    <a:pt x="3540" y="1232"/>
                    <a:pt x="3547" y="1095"/>
                  </a:cubicBezTo>
                  <a:cubicBezTo>
                    <a:pt x="3547" y="1007"/>
                    <a:pt x="3617" y="940"/>
                    <a:pt x="3702" y="940"/>
                  </a:cubicBezTo>
                  <a:lnTo>
                    <a:pt x="3723" y="940"/>
                  </a:lnTo>
                  <a:cubicBezTo>
                    <a:pt x="3811" y="940"/>
                    <a:pt x="3878" y="1007"/>
                    <a:pt x="3878" y="1095"/>
                  </a:cubicBezTo>
                  <a:lnTo>
                    <a:pt x="3878" y="2105"/>
                  </a:lnTo>
                  <a:lnTo>
                    <a:pt x="3878" y="2126"/>
                  </a:lnTo>
                  <a:cubicBezTo>
                    <a:pt x="3902" y="2383"/>
                    <a:pt x="3881" y="3125"/>
                    <a:pt x="3494" y="3456"/>
                  </a:cubicBezTo>
                  <a:cubicBezTo>
                    <a:pt x="3445" y="3495"/>
                    <a:pt x="3417" y="3555"/>
                    <a:pt x="3417" y="3622"/>
                  </a:cubicBezTo>
                  <a:lnTo>
                    <a:pt x="3417" y="4304"/>
                  </a:lnTo>
                  <a:lnTo>
                    <a:pt x="1348" y="4304"/>
                  </a:lnTo>
                  <a:lnTo>
                    <a:pt x="1348" y="3829"/>
                  </a:lnTo>
                  <a:cubicBezTo>
                    <a:pt x="1348" y="3759"/>
                    <a:pt x="1316" y="3695"/>
                    <a:pt x="1260" y="3657"/>
                  </a:cubicBezTo>
                  <a:cubicBezTo>
                    <a:pt x="1056" y="3502"/>
                    <a:pt x="521" y="3002"/>
                    <a:pt x="490" y="2499"/>
                  </a:cubicBezTo>
                  <a:cubicBezTo>
                    <a:pt x="472" y="2158"/>
                    <a:pt x="444" y="1732"/>
                    <a:pt x="577" y="1620"/>
                  </a:cubicBezTo>
                  <a:cubicBezTo>
                    <a:pt x="613" y="1591"/>
                    <a:pt x="668" y="1577"/>
                    <a:pt x="740" y="1577"/>
                  </a:cubicBezTo>
                  <a:cubicBezTo>
                    <a:pt x="776" y="1577"/>
                    <a:pt x="816" y="1581"/>
                    <a:pt x="859" y="1588"/>
                  </a:cubicBezTo>
                  <a:lnTo>
                    <a:pt x="859" y="1880"/>
                  </a:lnTo>
                  <a:cubicBezTo>
                    <a:pt x="866" y="2017"/>
                    <a:pt x="971" y="2086"/>
                    <a:pt x="1075" y="2086"/>
                  </a:cubicBezTo>
                  <a:cubicBezTo>
                    <a:pt x="1180" y="2086"/>
                    <a:pt x="1285" y="2017"/>
                    <a:pt x="1292" y="1880"/>
                  </a:cubicBezTo>
                  <a:lnTo>
                    <a:pt x="1292" y="589"/>
                  </a:lnTo>
                  <a:cubicBezTo>
                    <a:pt x="1292" y="501"/>
                    <a:pt x="1362" y="434"/>
                    <a:pt x="1447" y="434"/>
                  </a:cubicBezTo>
                  <a:close/>
                  <a:moveTo>
                    <a:pt x="3769" y="4733"/>
                  </a:moveTo>
                  <a:lnTo>
                    <a:pt x="3769" y="5412"/>
                  </a:lnTo>
                  <a:lnTo>
                    <a:pt x="1021" y="5412"/>
                  </a:lnTo>
                  <a:lnTo>
                    <a:pt x="1021" y="4733"/>
                  </a:lnTo>
                  <a:close/>
                  <a:moveTo>
                    <a:pt x="3769" y="5845"/>
                  </a:moveTo>
                  <a:lnTo>
                    <a:pt x="3769" y="7552"/>
                  </a:lnTo>
                  <a:lnTo>
                    <a:pt x="1021" y="7552"/>
                  </a:lnTo>
                  <a:lnTo>
                    <a:pt x="1021" y="5845"/>
                  </a:lnTo>
                  <a:close/>
                  <a:moveTo>
                    <a:pt x="1440" y="1"/>
                  </a:moveTo>
                  <a:cubicBezTo>
                    <a:pt x="1119" y="1"/>
                    <a:pt x="859" y="264"/>
                    <a:pt x="859" y="585"/>
                  </a:cubicBezTo>
                  <a:lnTo>
                    <a:pt x="859" y="1152"/>
                  </a:lnTo>
                  <a:cubicBezTo>
                    <a:pt x="816" y="1147"/>
                    <a:pt x="775" y="1145"/>
                    <a:pt x="735" y="1145"/>
                  </a:cubicBezTo>
                  <a:cubicBezTo>
                    <a:pt x="558" y="1145"/>
                    <a:pt x="415" y="1190"/>
                    <a:pt x="300" y="1285"/>
                  </a:cubicBezTo>
                  <a:cubicBezTo>
                    <a:pt x="0" y="1539"/>
                    <a:pt x="29" y="2042"/>
                    <a:pt x="60" y="2524"/>
                  </a:cubicBezTo>
                  <a:cubicBezTo>
                    <a:pt x="99" y="3185"/>
                    <a:pt x="690" y="3741"/>
                    <a:pt x="915" y="3931"/>
                  </a:cubicBezTo>
                  <a:lnTo>
                    <a:pt x="915" y="4304"/>
                  </a:lnTo>
                  <a:lnTo>
                    <a:pt x="803" y="4304"/>
                  </a:lnTo>
                  <a:cubicBezTo>
                    <a:pt x="683" y="4304"/>
                    <a:pt x="585" y="4399"/>
                    <a:pt x="588" y="4519"/>
                  </a:cubicBezTo>
                  <a:lnTo>
                    <a:pt x="588" y="7766"/>
                  </a:lnTo>
                  <a:cubicBezTo>
                    <a:pt x="585" y="7886"/>
                    <a:pt x="683" y="7984"/>
                    <a:pt x="803" y="7984"/>
                  </a:cubicBezTo>
                  <a:lnTo>
                    <a:pt x="3983" y="7984"/>
                  </a:lnTo>
                  <a:cubicBezTo>
                    <a:pt x="4103" y="7984"/>
                    <a:pt x="4198" y="7886"/>
                    <a:pt x="4198" y="7766"/>
                  </a:cubicBezTo>
                  <a:lnTo>
                    <a:pt x="4198" y="4519"/>
                  </a:lnTo>
                  <a:cubicBezTo>
                    <a:pt x="4198" y="4399"/>
                    <a:pt x="4103" y="4304"/>
                    <a:pt x="3983" y="4304"/>
                  </a:cubicBezTo>
                  <a:lnTo>
                    <a:pt x="3850" y="4304"/>
                  </a:lnTo>
                  <a:lnTo>
                    <a:pt x="3850" y="3713"/>
                  </a:lnTo>
                  <a:cubicBezTo>
                    <a:pt x="4381" y="3175"/>
                    <a:pt x="4321" y="2218"/>
                    <a:pt x="4311" y="2095"/>
                  </a:cubicBezTo>
                  <a:lnTo>
                    <a:pt x="4311" y="1092"/>
                  </a:lnTo>
                  <a:cubicBezTo>
                    <a:pt x="4311" y="768"/>
                    <a:pt x="4047" y="508"/>
                    <a:pt x="3723" y="508"/>
                  </a:cubicBezTo>
                  <a:lnTo>
                    <a:pt x="3702" y="508"/>
                  </a:lnTo>
                  <a:cubicBezTo>
                    <a:pt x="3696" y="507"/>
                    <a:pt x="3691" y="507"/>
                    <a:pt x="3685" y="507"/>
                  </a:cubicBezTo>
                  <a:cubicBezTo>
                    <a:pt x="3592" y="507"/>
                    <a:pt x="3500" y="535"/>
                    <a:pt x="3420" y="578"/>
                  </a:cubicBezTo>
                  <a:cubicBezTo>
                    <a:pt x="3310" y="444"/>
                    <a:pt x="3146" y="360"/>
                    <a:pt x="2970" y="360"/>
                  </a:cubicBezTo>
                  <a:cubicBezTo>
                    <a:pt x="2967" y="360"/>
                    <a:pt x="2963" y="360"/>
                    <a:pt x="2959" y="360"/>
                  </a:cubicBezTo>
                  <a:lnTo>
                    <a:pt x="2938" y="360"/>
                  </a:lnTo>
                  <a:cubicBezTo>
                    <a:pt x="2843" y="360"/>
                    <a:pt x="2748" y="381"/>
                    <a:pt x="2664" y="427"/>
                  </a:cubicBezTo>
                  <a:cubicBezTo>
                    <a:pt x="2551" y="293"/>
                    <a:pt x="2386" y="219"/>
                    <a:pt x="2214" y="219"/>
                  </a:cubicBezTo>
                  <a:lnTo>
                    <a:pt x="2192" y="219"/>
                  </a:lnTo>
                  <a:cubicBezTo>
                    <a:pt x="2186" y="219"/>
                    <a:pt x="2179" y="219"/>
                    <a:pt x="2172" y="219"/>
                  </a:cubicBezTo>
                  <a:cubicBezTo>
                    <a:pt x="2098" y="219"/>
                    <a:pt x="2025" y="236"/>
                    <a:pt x="1960" y="265"/>
                  </a:cubicBezTo>
                  <a:cubicBezTo>
                    <a:pt x="1851" y="100"/>
                    <a:pt x="1665" y="1"/>
                    <a:pt x="1468" y="1"/>
                  </a:cubicBezTo>
                  <a:lnTo>
                    <a:pt x="1447" y="1"/>
                  </a:lnTo>
                  <a:cubicBezTo>
                    <a:pt x="1444" y="1"/>
                    <a:pt x="1442" y="1"/>
                    <a:pt x="14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9" name="Google Shape;13919;p33"/>
            <p:cNvSpPr/>
            <p:nvPr/>
          </p:nvSpPr>
          <p:spPr>
            <a:xfrm>
              <a:off x="1449325" y="1994624"/>
              <a:ext cx="182895" cy="350695"/>
            </a:xfrm>
            <a:custGeom>
              <a:rect b="b" l="l" r="r" t="t"/>
              <a:pathLst>
                <a:path extrusionOk="0" h="13474" w="7027">
                  <a:moveTo>
                    <a:pt x="778" y="494"/>
                  </a:moveTo>
                  <a:lnTo>
                    <a:pt x="2161" y="1075"/>
                  </a:lnTo>
                  <a:lnTo>
                    <a:pt x="2009" y="1634"/>
                  </a:lnTo>
                  <a:lnTo>
                    <a:pt x="532" y="1012"/>
                  </a:lnTo>
                  <a:lnTo>
                    <a:pt x="778" y="494"/>
                  </a:lnTo>
                  <a:close/>
                  <a:moveTo>
                    <a:pt x="5377" y="2429"/>
                  </a:moveTo>
                  <a:lnTo>
                    <a:pt x="5862" y="2634"/>
                  </a:lnTo>
                  <a:lnTo>
                    <a:pt x="5623" y="3161"/>
                  </a:lnTo>
                  <a:lnTo>
                    <a:pt x="5225" y="2996"/>
                  </a:lnTo>
                  <a:cubicBezTo>
                    <a:pt x="5229" y="2978"/>
                    <a:pt x="5229" y="2968"/>
                    <a:pt x="5232" y="2961"/>
                  </a:cubicBezTo>
                  <a:lnTo>
                    <a:pt x="5377" y="2429"/>
                  </a:lnTo>
                  <a:close/>
                  <a:moveTo>
                    <a:pt x="6260" y="2802"/>
                  </a:moveTo>
                  <a:lnTo>
                    <a:pt x="6499" y="2901"/>
                  </a:lnTo>
                  <a:cubicBezTo>
                    <a:pt x="6566" y="2929"/>
                    <a:pt x="6601" y="3010"/>
                    <a:pt x="6569" y="3080"/>
                  </a:cubicBezTo>
                  <a:lnTo>
                    <a:pt x="6450" y="3362"/>
                  </a:lnTo>
                  <a:cubicBezTo>
                    <a:pt x="6429" y="3415"/>
                    <a:pt x="6377" y="3446"/>
                    <a:pt x="6323" y="3446"/>
                  </a:cubicBezTo>
                  <a:cubicBezTo>
                    <a:pt x="6306" y="3446"/>
                    <a:pt x="6288" y="3443"/>
                    <a:pt x="6270" y="3436"/>
                  </a:cubicBezTo>
                  <a:lnTo>
                    <a:pt x="6021" y="3330"/>
                  </a:lnTo>
                  <a:lnTo>
                    <a:pt x="6260" y="2802"/>
                  </a:lnTo>
                  <a:close/>
                  <a:moveTo>
                    <a:pt x="2878" y="493"/>
                  </a:moveTo>
                  <a:cubicBezTo>
                    <a:pt x="2890" y="493"/>
                    <a:pt x="2902" y="495"/>
                    <a:pt x="2914" y="498"/>
                  </a:cubicBezTo>
                  <a:lnTo>
                    <a:pt x="2938" y="505"/>
                  </a:lnTo>
                  <a:cubicBezTo>
                    <a:pt x="3019" y="522"/>
                    <a:pt x="3072" y="607"/>
                    <a:pt x="3051" y="691"/>
                  </a:cubicBezTo>
                  <a:lnTo>
                    <a:pt x="3030" y="783"/>
                  </a:lnTo>
                  <a:lnTo>
                    <a:pt x="2777" y="1662"/>
                  </a:lnTo>
                  <a:cubicBezTo>
                    <a:pt x="2738" y="1779"/>
                    <a:pt x="2805" y="1902"/>
                    <a:pt x="2921" y="1937"/>
                  </a:cubicBezTo>
                  <a:cubicBezTo>
                    <a:pt x="2940" y="1942"/>
                    <a:pt x="2960" y="1945"/>
                    <a:pt x="2979" y="1945"/>
                  </a:cubicBezTo>
                  <a:cubicBezTo>
                    <a:pt x="3076" y="1945"/>
                    <a:pt x="3165" y="1882"/>
                    <a:pt x="3192" y="1782"/>
                  </a:cubicBezTo>
                  <a:lnTo>
                    <a:pt x="3434" y="931"/>
                  </a:lnTo>
                  <a:cubicBezTo>
                    <a:pt x="3464" y="895"/>
                    <a:pt x="3507" y="877"/>
                    <a:pt x="3551" y="877"/>
                  </a:cubicBezTo>
                  <a:cubicBezTo>
                    <a:pt x="3564" y="877"/>
                    <a:pt x="3577" y="878"/>
                    <a:pt x="3589" y="881"/>
                  </a:cubicBezTo>
                  <a:lnTo>
                    <a:pt x="3610" y="885"/>
                  </a:lnTo>
                  <a:cubicBezTo>
                    <a:pt x="3695" y="906"/>
                    <a:pt x="3744" y="987"/>
                    <a:pt x="3727" y="1068"/>
                  </a:cubicBezTo>
                  <a:lnTo>
                    <a:pt x="3501" y="1831"/>
                  </a:lnTo>
                  <a:cubicBezTo>
                    <a:pt x="3459" y="1947"/>
                    <a:pt x="3526" y="2074"/>
                    <a:pt x="3642" y="2109"/>
                  </a:cubicBezTo>
                  <a:cubicBezTo>
                    <a:pt x="3663" y="2115"/>
                    <a:pt x="3684" y="2118"/>
                    <a:pt x="3705" y="2118"/>
                  </a:cubicBezTo>
                  <a:cubicBezTo>
                    <a:pt x="3802" y="2118"/>
                    <a:pt x="3890" y="2053"/>
                    <a:pt x="3913" y="1954"/>
                  </a:cubicBezTo>
                  <a:lnTo>
                    <a:pt x="4124" y="1247"/>
                  </a:lnTo>
                  <a:cubicBezTo>
                    <a:pt x="4152" y="1209"/>
                    <a:pt x="4196" y="1185"/>
                    <a:pt x="4243" y="1185"/>
                  </a:cubicBezTo>
                  <a:cubicBezTo>
                    <a:pt x="4256" y="1185"/>
                    <a:pt x="4269" y="1187"/>
                    <a:pt x="4282" y="1191"/>
                  </a:cubicBezTo>
                  <a:lnTo>
                    <a:pt x="4307" y="1194"/>
                  </a:lnTo>
                  <a:cubicBezTo>
                    <a:pt x="4388" y="1216"/>
                    <a:pt x="4441" y="1297"/>
                    <a:pt x="4420" y="1381"/>
                  </a:cubicBezTo>
                  <a:lnTo>
                    <a:pt x="4388" y="1518"/>
                  </a:lnTo>
                  <a:lnTo>
                    <a:pt x="4205" y="2106"/>
                  </a:lnTo>
                  <a:cubicBezTo>
                    <a:pt x="4163" y="2222"/>
                    <a:pt x="4226" y="2349"/>
                    <a:pt x="4342" y="2384"/>
                  </a:cubicBezTo>
                  <a:cubicBezTo>
                    <a:pt x="4365" y="2391"/>
                    <a:pt x="4387" y="2394"/>
                    <a:pt x="4409" y="2394"/>
                  </a:cubicBezTo>
                  <a:cubicBezTo>
                    <a:pt x="4505" y="2394"/>
                    <a:pt x="4591" y="2330"/>
                    <a:pt x="4617" y="2236"/>
                  </a:cubicBezTo>
                  <a:lnTo>
                    <a:pt x="4803" y="1641"/>
                  </a:lnTo>
                  <a:lnTo>
                    <a:pt x="4803" y="1634"/>
                  </a:lnTo>
                  <a:lnTo>
                    <a:pt x="4803" y="1627"/>
                  </a:lnTo>
                  <a:cubicBezTo>
                    <a:pt x="4818" y="1554"/>
                    <a:pt x="4883" y="1508"/>
                    <a:pt x="4955" y="1508"/>
                  </a:cubicBezTo>
                  <a:cubicBezTo>
                    <a:pt x="4967" y="1508"/>
                    <a:pt x="4978" y="1509"/>
                    <a:pt x="4990" y="1511"/>
                  </a:cubicBezTo>
                  <a:lnTo>
                    <a:pt x="5011" y="1518"/>
                  </a:lnTo>
                  <a:cubicBezTo>
                    <a:pt x="5095" y="1536"/>
                    <a:pt x="5148" y="1617"/>
                    <a:pt x="5130" y="1701"/>
                  </a:cubicBezTo>
                  <a:lnTo>
                    <a:pt x="4810" y="2855"/>
                  </a:lnTo>
                  <a:cubicBezTo>
                    <a:pt x="4810" y="2862"/>
                    <a:pt x="4807" y="2873"/>
                    <a:pt x="4807" y="2880"/>
                  </a:cubicBezTo>
                  <a:cubicBezTo>
                    <a:pt x="4807" y="2890"/>
                    <a:pt x="4669" y="3809"/>
                    <a:pt x="4124" y="4087"/>
                  </a:cubicBezTo>
                  <a:cubicBezTo>
                    <a:pt x="4050" y="4122"/>
                    <a:pt x="4004" y="4196"/>
                    <a:pt x="4004" y="4277"/>
                  </a:cubicBezTo>
                  <a:lnTo>
                    <a:pt x="4004" y="4938"/>
                  </a:lnTo>
                  <a:lnTo>
                    <a:pt x="1957" y="4938"/>
                  </a:lnTo>
                  <a:lnTo>
                    <a:pt x="1957" y="3904"/>
                  </a:lnTo>
                  <a:cubicBezTo>
                    <a:pt x="1957" y="3851"/>
                    <a:pt x="1939" y="3802"/>
                    <a:pt x="1907" y="3763"/>
                  </a:cubicBezTo>
                  <a:cubicBezTo>
                    <a:pt x="1900" y="3756"/>
                    <a:pt x="1320" y="3056"/>
                    <a:pt x="1422" y="2461"/>
                  </a:cubicBezTo>
                  <a:cubicBezTo>
                    <a:pt x="1450" y="2275"/>
                    <a:pt x="1492" y="2088"/>
                    <a:pt x="1542" y="1905"/>
                  </a:cubicBezTo>
                  <a:lnTo>
                    <a:pt x="1932" y="2071"/>
                  </a:lnTo>
                  <a:cubicBezTo>
                    <a:pt x="1967" y="2165"/>
                    <a:pt x="2050" y="2211"/>
                    <a:pt x="2133" y="2211"/>
                  </a:cubicBezTo>
                  <a:cubicBezTo>
                    <a:pt x="2224" y="2211"/>
                    <a:pt x="2314" y="2156"/>
                    <a:pt x="2344" y="2049"/>
                  </a:cubicBezTo>
                  <a:lnTo>
                    <a:pt x="2727" y="621"/>
                  </a:lnTo>
                  <a:lnTo>
                    <a:pt x="2727" y="614"/>
                  </a:lnTo>
                  <a:cubicBezTo>
                    <a:pt x="2745" y="542"/>
                    <a:pt x="2809" y="493"/>
                    <a:pt x="2878" y="493"/>
                  </a:cubicBezTo>
                  <a:close/>
                  <a:moveTo>
                    <a:pt x="4311" y="5392"/>
                  </a:moveTo>
                  <a:lnTo>
                    <a:pt x="4311" y="6071"/>
                  </a:lnTo>
                  <a:lnTo>
                    <a:pt x="1563" y="6071"/>
                  </a:lnTo>
                  <a:lnTo>
                    <a:pt x="1563" y="5392"/>
                  </a:lnTo>
                  <a:close/>
                  <a:moveTo>
                    <a:pt x="669" y="0"/>
                  </a:moveTo>
                  <a:cubicBezTo>
                    <a:pt x="587" y="0"/>
                    <a:pt x="509" y="46"/>
                    <a:pt x="472" y="125"/>
                  </a:cubicBezTo>
                  <a:lnTo>
                    <a:pt x="46" y="1022"/>
                  </a:lnTo>
                  <a:cubicBezTo>
                    <a:pt x="0" y="1121"/>
                    <a:pt x="32" y="1233"/>
                    <a:pt x="120" y="1293"/>
                  </a:cubicBezTo>
                  <a:cubicBezTo>
                    <a:pt x="148" y="1314"/>
                    <a:pt x="183" y="1335"/>
                    <a:pt x="219" y="1349"/>
                  </a:cubicBezTo>
                  <a:lnTo>
                    <a:pt x="1140" y="1740"/>
                  </a:lnTo>
                  <a:cubicBezTo>
                    <a:pt x="1077" y="1951"/>
                    <a:pt x="1028" y="2169"/>
                    <a:pt x="996" y="2391"/>
                  </a:cubicBezTo>
                  <a:cubicBezTo>
                    <a:pt x="877" y="3066"/>
                    <a:pt x="1359" y="3770"/>
                    <a:pt x="1524" y="3981"/>
                  </a:cubicBezTo>
                  <a:lnTo>
                    <a:pt x="1524" y="4963"/>
                  </a:lnTo>
                  <a:lnTo>
                    <a:pt x="1345" y="4963"/>
                  </a:lnTo>
                  <a:cubicBezTo>
                    <a:pt x="1225" y="4963"/>
                    <a:pt x="1130" y="5058"/>
                    <a:pt x="1130" y="5177"/>
                  </a:cubicBezTo>
                  <a:lnTo>
                    <a:pt x="1130" y="13259"/>
                  </a:lnTo>
                  <a:cubicBezTo>
                    <a:pt x="1130" y="13379"/>
                    <a:pt x="1225" y="13474"/>
                    <a:pt x="1345" y="13474"/>
                  </a:cubicBezTo>
                  <a:lnTo>
                    <a:pt x="4525" y="13474"/>
                  </a:lnTo>
                  <a:cubicBezTo>
                    <a:pt x="4645" y="13474"/>
                    <a:pt x="4740" y="13379"/>
                    <a:pt x="4740" y="13259"/>
                  </a:cubicBezTo>
                  <a:lnTo>
                    <a:pt x="4740" y="7862"/>
                  </a:lnTo>
                  <a:cubicBezTo>
                    <a:pt x="4747" y="7739"/>
                    <a:pt x="4648" y="7633"/>
                    <a:pt x="4525" y="7633"/>
                  </a:cubicBezTo>
                  <a:cubicBezTo>
                    <a:pt x="4402" y="7633"/>
                    <a:pt x="4304" y="7739"/>
                    <a:pt x="4311" y="7862"/>
                  </a:cubicBezTo>
                  <a:lnTo>
                    <a:pt x="4311" y="13045"/>
                  </a:lnTo>
                  <a:lnTo>
                    <a:pt x="1563" y="13045"/>
                  </a:lnTo>
                  <a:lnTo>
                    <a:pt x="1563" y="6504"/>
                  </a:lnTo>
                  <a:lnTo>
                    <a:pt x="4311" y="6504"/>
                  </a:lnTo>
                  <a:lnTo>
                    <a:pt x="4311" y="7102"/>
                  </a:lnTo>
                  <a:cubicBezTo>
                    <a:pt x="4304" y="7225"/>
                    <a:pt x="4402" y="7331"/>
                    <a:pt x="4525" y="7331"/>
                  </a:cubicBezTo>
                  <a:cubicBezTo>
                    <a:pt x="4648" y="7331"/>
                    <a:pt x="4747" y="7225"/>
                    <a:pt x="4740" y="7102"/>
                  </a:cubicBezTo>
                  <a:lnTo>
                    <a:pt x="4740" y="5177"/>
                  </a:lnTo>
                  <a:cubicBezTo>
                    <a:pt x="4740" y="5058"/>
                    <a:pt x="4645" y="4959"/>
                    <a:pt x="4525" y="4959"/>
                  </a:cubicBezTo>
                  <a:lnTo>
                    <a:pt x="4434" y="4959"/>
                  </a:lnTo>
                  <a:lnTo>
                    <a:pt x="4434" y="4403"/>
                  </a:lnTo>
                  <a:cubicBezTo>
                    <a:pt x="4800" y="4161"/>
                    <a:pt x="5004" y="3742"/>
                    <a:pt x="5113" y="3415"/>
                  </a:cubicBezTo>
                  <a:lnTo>
                    <a:pt x="6101" y="3830"/>
                  </a:lnTo>
                  <a:cubicBezTo>
                    <a:pt x="6174" y="3861"/>
                    <a:pt x="6250" y="3876"/>
                    <a:pt x="6324" y="3876"/>
                  </a:cubicBezTo>
                  <a:cubicBezTo>
                    <a:pt x="6545" y="3876"/>
                    <a:pt x="6755" y="3746"/>
                    <a:pt x="6847" y="3527"/>
                  </a:cubicBezTo>
                  <a:lnTo>
                    <a:pt x="6967" y="3246"/>
                  </a:lnTo>
                  <a:cubicBezTo>
                    <a:pt x="7027" y="3105"/>
                    <a:pt x="7027" y="2950"/>
                    <a:pt x="6971" y="2809"/>
                  </a:cubicBezTo>
                  <a:cubicBezTo>
                    <a:pt x="6914" y="2669"/>
                    <a:pt x="6802" y="2560"/>
                    <a:pt x="6664" y="2503"/>
                  </a:cubicBezTo>
                  <a:lnTo>
                    <a:pt x="5493" y="2011"/>
                  </a:lnTo>
                  <a:lnTo>
                    <a:pt x="5546" y="1814"/>
                  </a:lnTo>
                  <a:lnTo>
                    <a:pt x="5546" y="1807"/>
                  </a:lnTo>
                  <a:cubicBezTo>
                    <a:pt x="5619" y="1490"/>
                    <a:pt x="5426" y="1177"/>
                    <a:pt x="5109" y="1103"/>
                  </a:cubicBezTo>
                  <a:lnTo>
                    <a:pt x="5088" y="1096"/>
                  </a:lnTo>
                  <a:cubicBezTo>
                    <a:pt x="5044" y="1086"/>
                    <a:pt x="4998" y="1081"/>
                    <a:pt x="4953" y="1081"/>
                  </a:cubicBezTo>
                  <a:cubicBezTo>
                    <a:pt x="4900" y="1081"/>
                    <a:pt x="4847" y="1088"/>
                    <a:pt x="4796" y="1103"/>
                  </a:cubicBezTo>
                  <a:cubicBezTo>
                    <a:pt x="4722" y="941"/>
                    <a:pt x="4574" y="822"/>
                    <a:pt x="4402" y="779"/>
                  </a:cubicBezTo>
                  <a:lnTo>
                    <a:pt x="4381" y="776"/>
                  </a:lnTo>
                  <a:cubicBezTo>
                    <a:pt x="4335" y="766"/>
                    <a:pt x="4289" y="760"/>
                    <a:pt x="4243" y="760"/>
                  </a:cubicBezTo>
                  <a:cubicBezTo>
                    <a:pt x="4193" y="760"/>
                    <a:pt x="4143" y="766"/>
                    <a:pt x="4096" y="779"/>
                  </a:cubicBezTo>
                  <a:cubicBezTo>
                    <a:pt x="4089" y="762"/>
                    <a:pt x="4082" y="748"/>
                    <a:pt x="4071" y="734"/>
                  </a:cubicBezTo>
                  <a:cubicBezTo>
                    <a:pt x="3990" y="600"/>
                    <a:pt x="3860" y="505"/>
                    <a:pt x="3709" y="470"/>
                  </a:cubicBezTo>
                  <a:lnTo>
                    <a:pt x="3688" y="466"/>
                  </a:lnTo>
                  <a:cubicBezTo>
                    <a:pt x="3643" y="455"/>
                    <a:pt x="3599" y="449"/>
                    <a:pt x="3555" y="449"/>
                  </a:cubicBezTo>
                  <a:cubicBezTo>
                    <a:pt x="3519" y="449"/>
                    <a:pt x="3483" y="453"/>
                    <a:pt x="3449" y="459"/>
                  </a:cubicBezTo>
                  <a:cubicBezTo>
                    <a:pt x="3434" y="420"/>
                    <a:pt x="3417" y="385"/>
                    <a:pt x="3396" y="350"/>
                  </a:cubicBezTo>
                  <a:cubicBezTo>
                    <a:pt x="3315" y="216"/>
                    <a:pt x="3185" y="121"/>
                    <a:pt x="3033" y="86"/>
                  </a:cubicBezTo>
                  <a:lnTo>
                    <a:pt x="3012" y="83"/>
                  </a:lnTo>
                  <a:cubicBezTo>
                    <a:pt x="2967" y="72"/>
                    <a:pt x="2921" y="67"/>
                    <a:pt x="2876" y="67"/>
                  </a:cubicBezTo>
                  <a:cubicBezTo>
                    <a:pt x="2613" y="67"/>
                    <a:pt x="2375" y="244"/>
                    <a:pt x="2309" y="512"/>
                  </a:cubicBezTo>
                  <a:lnTo>
                    <a:pt x="2270" y="656"/>
                  </a:lnTo>
                  <a:lnTo>
                    <a:pt x="750" y="16"/>
                  </a:lnTo>
                  <a:cubicBezTo>
                    <a:pt x="723" y="5"/>
                    <a:pt x="696" y="0"/>
                    <a:pt x="6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0" name="Google Shape;13920;p33"/>
            <p:cNvSpPr/>
            <p:nvPr/>
          </p:nvSpPr>
          <p:spPr>
            <a:xfrm>
              <a:off x="1421580" y="1992178"/>
              <a:ext cx="51222" cy="37115"/>
            </a:xfrm>
            <a:custGeom>
              <a:rect b="b" l="l" r="r" t="t"/>
              <a:pathLst>
                <a:path extrusionOk="0" h="1426" w="1968">
                  <a:moveTo>
                    <a:pt x="287" y="0"/>
                  </a:moveTo>
                  <a:cubicBezTo>
                    <a:pt x="100" y="0"/>
                    <a:pt x="1" y="233"/>
                    <a:pt x="141" y="370"/>
                  </a:cubicBezTo>
                  <a:lnTo>
                    <a:pt x="1158" y="1362"/>
                  </a:lnTo>
                  <a:cubicBezTo>
                    <a:pt x="1197" y="1401"/>
                    <a:pt x="1249" y="1426"/>
                    <a:pt x="1309" y="1426"/>
                  </a:cubicBezTo>
                  <a:cubicBezTo>
                    <a:pt x="1503" y="1426"/>
                    <a:pt x="1598" y="1190"/>
                    <a:pt x="1461" y="1056"/>
                  </a:cubicBezTo>
                  <a:lnTo>
                    <a:pt x="859" y="469"/>
                  </a:lnTo>
                  <a:lnTo>
                    <a:pt x="1721" y="525"/>
                  </a:lnTo>
                  <a:cubicBezTo>
                    <a:pt x="1727" y="526"/>
                    <a:pt x="1734" y="526"/>
                    <a:pt x="1740" y="526"/>
                  </a:cubicBezTo>
                  <a:cubicBezTo>
                    <a:pt x="1855" y="526"/>
                    <a:pt x="1953" y="438"/>
                    <a:pt x="1960" y="324"/>
                  </a:cubicBezTo>
                  <a:cubicBezTo>
                    <a:pt x="1967" y="201"/>
                    <a:pt x="1872" y="96"/>
                    <a:pt x="1749" y="92"/>
                  </a:cubicBezTo>
                  <a:lnTo>
                    <a:pt x="303" y="1"/>
                  </a:lnTo>
                  <a:cubicBezTo>
                    <a:pt x="297" y="0"/>
                    <a:pt x="29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21" name="Google Shape;13921;p33"/>
          <p:cNvGrpSpPr/>
          <p:nvPr/>
        </p:nvGrpSpPr>
        <p:grpSpPr>
          <a:xfrm>
            <a:off x="7959662" y="2436857"/>
            <a:ext cx="352829" cy="347467"/>
            <a:chOff x="7959662" y="2436857"/>
            <a:chExt cx="352829" cy="347467"/>
          </a:xfrm>
        </p:grpSpPr>
        <p:sp>
          <p:nvSpPr>
            <p:cNvPr id="13922" name="Google Shape;13922;p33"/>
            <p:cNvSpPr/>
            <p:nvPr/>
          </p:nvSpPr>
          <p:spPr>
            <a:xfrm>
              <a:off x="8032643" y="2534122"/>
              <a:ext cx="115666" cy="189064"/>
            </a:xfrm>
            <a:custGeom>
              <a:rect b="b" l="l" r="r" t="t"/>
              <a:pathLst>
                <a:path extrusionOk="0" h="7264" w="4444">
                  <a:moveTo>
                    <a:pt x="837" y="1"/>
                  </a:moveTo>
                  <a:lnTo>
                    <a:pt x="837" y="289"/>
                  </a:lnTo>
                  <a:cubicBezTo>
                    <a:pt x="837" y="370"/>
                    <a:pt x="792" y="441"/>
                    <a:pt x="721" y="476"/>
                  </a:cubicBezTo>
                  <a:lnTo>
                    <a:pt x="232" y="722"/>
                  </a:lnTo>
                  <a:cubicBezTo>
                    <a:pt x="92" y="793"/>
                    <a:pt x="0" y="937"/>
                    <a:pt x="4" y="1095"/>
                  </a:cubicBezTo>
                  <a:lnTo>
                    <a:pt x="4" y="3097"/>
                  </a:lnTo>
                  <a:cubicBezTo>
                    <a:pt x="0" y="3259"/>
                    <a:pt x="39" y="3421"/>
                    <a:pt x="113" y="3565"/>
                  </a:cubicBezTo>
                  <a:lnTo>
                    <a:pt x="310" y="3959"/>
                  </a:lnTo>
                  <a:cubicBezTo>
                    <a:pt x="384" y="4107"/>
                    <a:pt x="419" y="4265"/>
                    <a:pt x="419" y="4427"/>
                  </a:cubicBezTo>
                  <a:lnTo>
                    <a:pt x="419" y="7263"/>
                  </a:lnTo>
                  <a:lnTo>
                    <a:pt x="2301" y="5912"/>
                  </a:lnTo>
                  <a:lnTo>
                    <a:pt x="2301" y="1978"/>
                  </a:lnTo>
                  <a:lnTo>
                    <a:pt x="2470" y="2189"/>
                  </a:lnTo>
                  <a:cubicBezTo>
                    <a:pt x="2576" y="2320"/>
                    <a:pt x="2727" y="2404"/>
                    <a:pt x="2892" y="2422"/>
                  </a:cubicBezTo>
                  <a:cubicBezTo>
                    <a:pt x="2913" y="2423"/>
                    <a:pt x="2934" y="2424"/>
                    <a:pt x="2954" y="2424"/>
                  </a:cubicBezTo>
                  <a:cubicBezTo>
                    <a:pt x="2974" y="2424"/>
                    <a:pt x="2994" y="2423"/>
                    <a:pt x="3015" y="2422"/>
                  </a:cubicBezTo>
                  <a:cubicBezTo>
                    <a:pt x="3139" y="2411"/>
                    <a:pt x="3258" y="2362"/>
                    <a:pt x="3357" y="2284"/>
                  </a:cubicBezTo>
                  <a:lnTo>
                    <a:pt x="4236" y="1581"/>
                  </a:lnTo>
                  <a:cubicBezTo>
                    <a:pt x="4437" y="1415"/>
                    <a:pt x="4444" y="1113"/>
                    <a:pt x="4250" y="944"/>
                  </a:cubicBezTo>
                  <a:cubicBezTo>
                    <a:pt x="4174" y="874"/>
                    <a:pt x="4077" y="841"/>
                    <a:pt x="3979" y="841"/>
                  </a:cubicBezTo>
                  <a:cubicBezTo>
                    <a:pt x="3878" y="841"/>
                    <a:pt x="3776" y="876"/>
                    <a:pt x="3694" y="944"/>
                  </a:cubicBezTo>
                  <a:lnTo>
                    <a:pt x="2994" y="1503"/>
                  </a:lnTo>
                  <a:lnTo>
                    <a:pt x="2417" y="786"/>
                  </a:lnTo>
                  <a:cubicBezTo>
                    <a:pt x="2340" y="687"/>
                    <a:pt x="2217" y="627"/>
                    <a:pt x="2090" y="627"/>
                  </a:cubicBezTo>
                  <a:cubicBezTo>
                    <a:pt x="1861" y="627"/>
                    <a:pt x="1675" y="441"/>
                    <a:pt x="1675" y="209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3" name="Google Shape;13923;p33"/>
            <p:cNvSpPr/>
            <p:nvPr/>
          </p:nvSpPr>
          <p:spPr>
            <a:xfrm>
              <a:off x="8136024" y="2452526"/>
              <a:ext cx="81622" cy="43544"/>
            </a:xfrm>
            <a:custGeom>
              <a:rect b="b" l="l" r="r" t="t"/>
              <a:pathLst>
                <a:path extrusionOk="0" h="1673" w="3136">
                  <a:moveTo>
                    <a:pt x="0" y="1"/>
                  </a:moveTo>
                  <a:lnTo>
                    <a:pt x="0" y="1672"/>
                  </a:lnTo>
                  <a:lnTo>
                    <a:pt x="3135" y="1672"/>
                  </a:lnTo>
                  <a:lnTo>
                    <a:pt x="2717" y="838"/>
                  </a:lnTo>
                  <a:lnTo>
                    <a:pt x="313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4" name="Google Shape;13924;p33"/>
            <p:cNvSpPr/>
            <p:nvPr/>
          </p:nvSpPr>
          <p:spPr>
            <a:xfrm>
              <a:off x="8136024" y="2452526"/>
              <a:ext cx="16319" cy="43544"/>
            </a:xfrm>
            <a:custGeom>
              <a:rect b="b" l="l" r="r" t="t"/>
              <a:pathLst>
                <a:path extrusionOk="0" h="1673" w="627">
                  <a:moveTo>
                    <a:pt x="0" y="1"/>
                  </a:moveTo>
                  <a:lnTo>
                    <a:pt x="0" y="1672"/>
                  </a:lnTo>
                  <a:lnTo>
                    <a:pt x="627" y="1672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5" name="Google Shape;13925;p33"/>
            <p:cNvSpPr/>
            <p:nvPr/>
          </p:nvSpPr>
          <p:spPr>
            <a:xfrm>
              <a:off x="8032643" y="2554372"/>
              <a:ext cx="16319" cy="88572"/>
            </a:xfrm>
            <a:custGeom>
              <a:rect b="b" l="l" r="r" t="t"/>
              <a:pathLst>
                <a:path extrusionOk="0" h="3403" w="627">
                  <a:moveTo>
                    <a:pt x="151" y="1"/>
                  </a:moveTo>
                  <a:cubicBezTo>
                    <a:pt x="56" y="78"/>
                    <a:pt x="4" y="194"/>
                    <a:pt x="4" y="317"/>
                  </a:cubicBezTo>
                  <a:lnTo>
                    <a:pt x="4" y="2319"/>
                  </a:lnTo>
                  <a:cubicBezTo>
                    <a:pt x="0" y="2485"/>
                    <a:pt x="39" y="2643"/>
                    <a:pt x="113" y="2787"/>
                  </a:cubicBezTo>
                  <a:lnTo>
                    <a:pt x="310" y="3181"/>
                  </a:lnTo>
                  <a:cubicBezTo>
                    <a:pt x="345" y="3252"/>
                    <a:pt x="370" y="3325"/>
                    <a:pt x="391" y="3403"/>
                  </a:cubicBezTo>
                  <a:lnTo>
                    <a:pt x="626" y="3403"/>
                  </a:lnTo>
                  <a:lnTo>
                    <a:pt x="626" y="736"/>
                  </a:lnTo>
                  <a:cubicBezTo>
                    <a:pt x="626" y="571"/>
                    <a:pt x="563" y="412"/>
                    <a:pt x="443" y="293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6" name="Google Shape;13926;p33"/>
            <p:cNvSpPr/>
            <p:nvPr/>
          </p:nvSpPr>
          <p:spPr>
            <a:xfrm>
              <a:off x="8043522" y="2632038"/>
              <a:ext cx="49036" cy="97994"/>
            </a:xfrm>
            <a:custGeom>
              <a:rect b="b" l="l" r="r" t="t"/>
              <a:pathLst>
                <a:path extrusionOk="0" h="3765" w="1884">
                  <a:moveTo>
                    <a:pt x="1" y="0"/>
                  </a:moveTo>
                  <a:lnTo>
                    <a:pt x="1" y="3765"/>
                  </a:lnTo>
                  <a:lnTo>
                    <a:pt x="1883" y="3765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7" name="Google Shape;13927;p33"/>
            <p:cNvSpPr/>
            <p:nvPr/>
          </p:nvSpPr>
          <p:spPr>
            <a:xfrm>
              <a:off x="7967340" y="2659236"/>
              <a:ext cx="337290" cy="119700"/>
            </a:xfrm>
            <a:custGeom>
              <a:rect b="b" l="l" r="r" t="t"/>
              <a:pathLst>
                <a:path extrusionOk="0" h="4599" w="12959">
                  <a:moveTo>
                    <a:pt x="6481" y="0"/>
                  </a:moveTo>
                  <a:lnTo>
                    <a:pt x="0" y="4599"/>
                  </a:lnTo>
                  <a:lnTo>
                    <a:pt x="12959" y="4599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8" name="Google Shape;13928;p33"/>
            <p:cNvSpPr/>
            <p:nvPr/>
          </p:nvSpPr>
          <p:spPr>
            <a:xfrm>
              <a:off x="7967340" y="2659236"/>
              <a:ext cx="174931" cy="119700"/>
            </a:xfrm>
            <a:custGeom>
              <a:rect b="b" l="l" r="r" t="t"/>
              <a:pathLst>
                <a:path extrusionOk="0" h="4599" w="6721">
                  <a:moveTo>
                    <a:pt x="6481" y="0"/>
                  </a:moveTo>
                  <a:lnTo>
                    <a:pt x="0" y="4599"/>
                  </a:lnTo>
                  <a:lnTo>
                    <a:pt x="2928" y="4599"/>
                  </a:lnTo>
                  <a:cubicBezTo>
                    <a:pt x="2928" y="4599"/>
                    <a:pt x="6668" y="253"/>
                    <a:pt x="6721" y="225"/>
                  </a:cubicBezTo>
                  <a:lnTo>
                    <a:pt x="648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9" name="Google Shape;13929;p33"/>
            <p:cNvSpPr/>
            <p:nvPr/>
          </p:nvSpPr>
          <p:spPr>
            <a:xfrm>
              <a:off x="8054428" y="2528734"/>
              <a:ext cx="21733" cy="27225"/>
            </a:xfrm>
            <a:custGeom>
              <a:rect b="b" l="l" r="r" t="t"/>
              <a:pathLst>
                <a:path extrusionOk="0" h="1046" w="835">
                  <a:moveTo>
                    <a:pt x="0" y="0"/>
                  </a:moveTo>
                  <a:lnTo>
                    <a:pt x="0" y="627"/>
                  </a:lnTo>
                  <a:cubicBezTo>
                    <a:pt x="0" y="855"/>
                    <a:pt x="187" y="1045"/>
                    <a:pt x="419" y="1045"/>
                  </a:cubicBezTo>
                  <a:cubicBezTo>
                    <a:pt x="648" y="1045"/>
                    <a:pt x="834" y="855"/>
                    <a:pt x="834" y="627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0" name="Google Shape;13930;p33"/>
            <p:cNvSpPr/>
            <p:nvPr/>
          </p:nvSpPr>
          <p:spPr>
            <a:xfrm>
              <a:off x="8043522" y="2485138"/>
              <a:ext cx="43544" cy="49010"/>
            </a:xfrm>
            <a:custGeom>
              <a:rect b="b" l="l" r="r" t="t"/>
              <a:pathLst>
                <a:path extrusionOk="0" h="1883" w="1673">
                  <a:moveTo>
                    <a:pt x="627" y="1"/>
                  </a:moveTo>
                  <a:cubicBezTo>
                    <a:pt x="282" y="1"/>
                    <a:pt x="1" y="282"/>
                    <a:pt x="1" y="630"/>
                  </a:cubicBezTo>
                  <a:lnTo>
                    <a:pt x="1" y="1049"/>
                  </a:lnTo>
                  <a:cubicBezTo>
                    <a:pt x="1" y="1510"/>
                    <a:pt x="374" y="1883"/>
                    <a:pt x="838" y="1883"/>
                  </a:cubicBezTo>
                  <a:cubicBezTo>
                    <a:pt x="1299" y="1883"/>
                    <a:pt x="1672" y="1510"/>
                    <a:pt x="1672" y="1046"/>
                  </a:cubicBezTo>
                  <a:lnTo>
                    <a:pt x="1672" y="630"/>
                  </a:lnTo>
                  <a:cubicBezTo>
                    <a:pt x="1672" y="282"/>
                    <a:pt x="1394" y="1"/>
                    <a:pt x="104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1" name="Google Shape;13931;p33"/>
            <p:cNvSpPr/>
            <p:nvPr/>
          </p:nvSpPr>
          <p:spPr>
            <a:xfrm>
              <a:off x="8043522" y="2485243"/>
              <a:ext cx="29984" cy="48958"/>
            </a:xfrm>
            <a:custGeom>
              <a:rect b="b" l="l" r="r" t="t"/>
              <a:pathLst>
                <a:path extrusionOk="0" h="1881" w="1152">
                  <a:moveTo>
                    <a:pt x="627" y="0"/>
                  </a:moveTo>
                  <a:cubicBezTo>
                    <a:pt x="282" y="0"/>
                    <a:pt x="1" y="278"/>
                    <a:pt x="1" y="626"/>
                  </a:cubicBezTo>
                  <a:lnTo>
                    <a:pt x="1" y="1045"/>
                  </a:lnTo>
                  <a:cubicBezTo>
                    <a:pt x="1" y="1524"/>
                    <a:pt x="396" y="1881"/>
                    <a:pt x="838" y="1881"/>
                  </a:cubicBezTo>
                  <a:cubicBezTo>
                    <a:pt x="941" y="1881"/>
                    <a:pt x="1047" y="1861"/>
                    <a:pt x="1151" y="1819"/>
                  </a:cubicBezTo>
                  <a:cubicBezTo>
                    <a:pt x="835" y="1689"/>
                    <a:pt x="627" y="1383"/>
                    <a:pt x="627" y="1042"/>
                  </a:cubicBezTo>
                  <a:lnTo>
                    <a:pt x="627" y="626"/>
                  </a:lnTo>
                  <a:cubicBezTo>
                    <a:pt x="627" y="320"/>
                    <a:pt x="849" y="60"/>
                    <a:pt x="1151" y="11"/>
                  </a:cubicBezTo>
                  <a:cubicBezTo>
                    <a:pt x="1116" y="4"/>
                    <a:pt x="1081" y="0"/>
                    <a:pt x="104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2" name="Google Shape;13932;p33"/>
            <p:cNvSpPr/>
            <p:nvPr/>
          </p:nvSpPr>
          <p:spPr>
            <a:xfrm>
              <a:off x="8043522" y="2485138"/>
              <a:ext cx="43544" cy="21811"/>
            </a:xfrm>
            <a:custGeom>
              <a:rect b="b" l="l" r="r" t="t"/>
              <a:pathLst>
                <a:path extrusionOk="0" h="838" w="1673">
                  <a:moveTo>
                    <a:pt x="627" y="1"/>
                  </a:moveTo>
                  <a:cubicBezTo>
                    <a:pt x="282" y="1"/>
                    <a:pt x="1" y="282"/>
                    <a:pt x="1" y="630"/>
                  </a:cubicBezTo>
                  <a:cubicBezTo>
                    <a:pt x="1" y="630"/>
                    <a:pt x="627" y="838"/>
                    <a:pt x="1672" y="838"/>
                  </a:cubicBezTo>
                  <a:lnTo>
                    <a:pt x="1672" y="630"/>
                  </a:lnTo>
                  <a:cubicBezTo>
                    <a:pt x="1672" y="282"/>
                    <a:pt x="1391" y="1"/>
                    <a:pt x="104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3" name="Google Shape;13933;p33"/>
            <p:cNvSpPr/>
            <p:nvPr/>
          </p:nvSpPr>
          <p:spPr>
            <a:xfrm>
              <a:off x="8043522" y="2485243"/>
              <a:ext cx="29984" cy="19807"/>
            </a:xfrm>
            <a:custGeom>
              <a:rect b="b" l="l" r="r" t="t"/>
              <a:pathLst>
                <a:path extrusionOk="0" h="761" w="1152">
                  <a:moveTo>
                    <a:pt x="627" y="0"/>
                  </a:moveTo>
                  <a:cubicBezTo>
                    <a:pt x="282" y="0"/>
                    <a:pt x="1" y="278"/>
                    <a:pt x="1" y="626"/>
                  </a:cubicBezTo>
                  <a:cubicBezTo>
                    <a:pt x="205" y="686"/>
                    <a:pt x="416" y="732"/>
                    <a:pt x="627" y="760"/>
                  </a:cubicBezTo>
                  <a:lnTo>
                    <a:pt x="627" y="626"/>
                  </a:lnTo>
                  <a:cubicBezTo>
                    <a:pt x="627" y="320"/>
                    <a:pt x="849" y="60"/>
                    <a:pt x="1151" y="11"/>
                  </a:cubicBezTo>
                  <a:cubicBezTo>
                    <a:pt x="1116" y="4"/>
                    <a:pt x="1081" y="0"/>
                    <a:pt x="104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4" name="Google Shape;13934;p33"/>
            <p:cNvSpPr/>
            <p:nvPr/>
          </p:nvSpPr>
          <p:spPr>
            <a:xfrm>
              <a:off x="8092532" y="2552003"/>
              <a:ext cx="55777" cy="45236"/>
            </a:xfrm>
            <a:custGeom>
              <a:rect b="b" l="l" r="r" t="t"/>
              <a:pathLst>
                <a:path extrusionOk="0" h="1738" w="2143">
                  <a:moveTo>
                    <a:pt x="0" y="0"/>
                  </a:moveTo>
                  <a:lnTo>
                    <a:pt x="0" y="1288"/>
                  </a:lnTo>
                  <a:lnTo>
                    <a:pt x="169" y="1502"/>
                  </a:lnTo>
                  <a:cubicBezTo>
                    <a:pt x="271" y="1633"/>
                    <a:pt x="426" y="1717"/>
                    <a:pt x="591" y="1735"/>
                  </a:cubicBezTo>
                  <a:cubicBezTo>
                    <a:pt x="611" y="1736"/>
                    <a:pt x="631" y="1737"/>
                    <a:pt x="652" y="1737"/>
                  </a:cubicBezTo>
                  <a:cubicBezTo>
                    <a:pt x="672" y="1737"/>
                    <a:pt x="693" y="1736"/>
                    <a:pt x="714" y="1735"/>
                  </a:cubicBezTo>
                  <a:cubicBezTo>
                    <a:pt x="838" y="1724"/>
                    <a:pt x="957" y="1675"/>
                    <a:pt x="1056" y="1594"/>
                  </a:cubicBezTo>
                  <a:lnTo>
                    <a:pt x="1935" y="890"/>
                  </a:lnTo>
                  <a:cubicBezTo>
                    <a:pt x="2136" y="728"/>
                    <a:pt x="2143" y="426"/>
                    <a:pt x="1953" y="253"/>
                  </a:cubicBezTo>
                  <a:cubicBezTo>
                    <a:pt x="1876" y="187"/>
                    <a:pt x="1780" y="155"/>
                    <a:pt x="1682" y="155"/>
                  </a:cubicBezTo>
                  <a:cubicBezTo>
                    <a:pt x="1580" y="155"/>
                    <a:pt x="1477" y="190"/>
                    <a:pt x="1393" y="257"/>
                  </a:cubicBezTo>
                  <a:lnTo>
                    <a:pt x="693" y="816"/>
                  </a:lnTo>
                  <a:lnTo>
                    <a:pt x="116" y="99"/>
                  </a:lnTo>
                  <a:cubicBezTo>
                    <a:pt x="85" y="56"/>
                    <a:pt x="46" y="25"/>
                    <a:pt x="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5" name="Google Shape;13935;p33"/>
            <p:cNvSpPr/>
            <p:nvPr/>
          </p:nvSpPr>
          <p:spPr>
            <a:xfrm>
              <a:off x="7959662" y="2436857"/>
              <a:ext cx="352829" cy="347467"/>
            </a:xfrm>
            <a:custGeom>
              <a:rect b="b" l="l" r="r" t="t"/>
              <a:pathLst>
                <a:path extrusionOk="0" h="13350" w="13556">
                  <a:moveTo>
                    <a:pt x="4268" y="2053"/>
                  </a:moveTo>
                  <a:cubicBezTo>
                    <a:pt x="4507" y="2053"/>
                    <a:pt x="4701" y="2246"/>
                    <a:pt x="4701" y="2485"/>
                  </a:cubicBezTo>
                  <a:lnTo>
                    <a:pt x="4701" y="2904"/>
                  </a:lnTo>
                  <a:cubicBezTo>
                    <a:pt x="4701" y="3256"/>
                    <a:pt x="4412" y="3544"/>
                    <a:pt x="4060" y="3544"/>
                  </a:cubicBezTo>
                  <a:cubicBezTo>
                    <a:pt x="3705" y="3544"/>
                    <a:pt x="3420" y="3256"/>
                    <a:pt x="3420" y="2904"/>
                  </a:cubicBezTo>
                  <a:lnTo>
                    <a:pt x="3420" y="2485"/>
                  </a:lnTo>
                  <a:cubicBezTo>
                    <a:pt x="3420" y="2246"/>
                    <a:pt x="3613" y="2053"/>
                    <a:pt x="3849" y="2053"/>
                  </a:cubicBezTo>
                  <a:close/>
                  <a:moveTo>
                    <a:pt x="4282" y="3935"/>
                  </a:moveTo>
                  <a:lnTo>
                    <a:pt x="4282" y="3949"/>
                  </a:lnTo>
                  <a:cubicBezTo>
                    <a:pt x="4282" y="4044"/>
                    <a:pt x="4303" y="4139"/>
                    <a:pt x="4345" y="4223"/>
                  </a:cubicBezTo>
                  <a:lnTo>
                    <a:pt x="4067" y="4498"/>
                  </a:lnTo>
                  <a:cubicBezTo>
                    <a:pt x="4065" y="4501"/>
                    <a:pt x="4063" y="4503"/>
                    <a:pt x="4060" y="4503"/>
                  </a:cubicBezTo>
                  <a:cubicBezTo>
                    <a:pt x="4057" y="4503"/>
                    <a:pt x="4053" y="4501"/>
                    <a:pt x="4050" y="4498"/>
                  </a:cubicBezTo>
                  <a:lnTo>
                    <a:pt x="3782" y="4231"/>
                  </a:lnTo>
                  <a:cubicBezTo>
                    <a:pt x="3817" y="4171"/>
                    <a:pt x="3835" y="4097"/>
                    <a:pt x="3835" y="4026"/>
                  </a:cubicBezTo>
                  <a:lnTo>
                    <a:pt x="3835" y="3935"/>
                  </a:lnTo>
                  <a:close/>
                  <a:moveTo>
                    <a:pt x="6579" y="5933"/>
                  </a:moveTo>
                  <a:lnTo>
                    <a:pt x="6579" y="8446"/>
                  </a:lnTo>
                  <a:lnTo>
                    <a:pt x="5299" y="9353"/>
                  </a:lnTo>
                  <a:lnTo>
                    <a:pt x="5299" y="6215"/>
                  </a:lnTo>
                  <a:cubicBezTo>
                    <a:pt x="5411" y="6289"/>
                    <a:pt x="5538" y="6338"/>
                    <a:pt x="5672" y="6352"/>
                  </a:cubicBezTo>
                  <a:cubicBezTo>
                    <a:pt x="5703" y="6356"/>
                    <a:pt x="5735" y="6358"/>
                    <a:pt x="5767" y="6358"/>
                  </a:cubicBezTo>
                  <a:cubicBezTo>
                    <a:pt x="5789" y="6358"/>
                    <a:pt x="5812" y="6357"/>
                    <a:pt x="5834" y="6356"/>
                  </a:cubicBezTo>
                  <a:cubicBezTo>
                    <a:pt x="5995" y="6342"/>
                    <a:pt x="6154" y="6278"/>
                    <a:pt x="6280" y="6173"/>
                  </a:cubicBezTo>
                  <a:lnTo>
                    <a:pt x="6579" y="5933"/>
                  </a:lnTo>
                  <a:close/>
                  <a:moveTo>
                    <a:pt x="3466" y="4466"/>
                  </a:moveTo>
                  <a:lnTo>
                    <a:pt x="3772" y="4772"/>
                  </a:lnTo>
                  <a:cubicBezTo>
                    <a:pt x="3851" y="4852"/>
                    <a:pt x="3955" y="4891"/>
                    <a:pt x="4058" y="4891"/>
                  </a:cubicBezTo>
                  <a:cubicBezTo>
                    <a:pt x="4162" y="4891"/>
                    <a:pt x="4266" y="4852"/>
                    <a:pt x="4345" y="4772"/>
                  </a:cubicBezTo>
                  <a:lnTo>
                    <a:pt x="4623" y="4494"/>
                  </a:lnTo>
                  <a:cubicBezTo>
                    <a:pt x="4708" y="4537"/>
                    <a:pt x="4799" y="4561"/>
                    <a:pt x="4894" y="4561"/>
                  </a:cubicBezTo>
                  <a:cubicBezTo>
                    <a:pt x="4897" y="4561"/>
                    <a:pt x="4901" y="4561"/>
                    <a:pt x="4904" y="4561"/>
                  </a:cubicBezTo>
                  <a:cubicBezTo>
                    <a:pt x="4968" y="4561"/>
                    <a:pt x="5030" y="4592"/>
                    <a:pt x="5070" y="4642"/>
                  </a:cubicBezTo>
                  <a:lnTo>
                    <a:pt x="5644" y="5363"/>
                  </a:lnTo>
                  <a:cubicBezTo>
                    <a:pt x="5684" y="5410"/>
                    <a:pt x="5741" y="5434"/>
                    <a:pt x="5799" y="5434"/>
                  </a:cubicBezTo>
                  <a:cubicBezTo>
                    <a:pt x="5842" y="5434"/>
                    <a:pt x="5885" y="5420"/>
                    <a:pt x="5921" y="5392"/>
                  </a:cubicBezTo>
                  <a:lnTo>
                    <a:pt x="6622" y="4832"/>
                  </a:lnTo>
                  <a:cubicBezTo>
                    <a:pt x="6665" y="4794"/>
                    <a:pt x="6721" y="4774"/>
                    <a:pt x="6776" y="4774"/>
                  </a:cubicBezTo>
                  <a:cubicBezTo>
                    <a:pt x="6828" y="4774"/>
                    <a:pt x="6880" y="4791"/>
                    <a:pt x="6924" y="4825"/>
                  </a:cubicBezTo>
                  <a:cubicBezTo>
                    <a:pt x="7030" y="4917"/>
                    <a:pt x="7026" y="5078"/>
                    <a:pt x="6917" y="5166"/>
                  </a:cubicBezTo>
                  <a:lnTo>
                    <a:pt x="6038" y="5870"/>
                  </a:lnTo>
                  <a:cubicBezTo>
                    <a:pt x="5971" y="5923"/>
                    <a:pt x="5890" y="5958"/>
                    <a:pt x="5802" y="5965"/>
                  </a:cubicBezTo>
                  <a:cubicBezTo>
                    <a:pt x="5788" y="5967"/>
                    <a:pt x="5774" y="5968"/>
                    <a:pt x="5759" y="5968"/>
                  </a:cubicBezTo>
                  <a:cubicBezTo>
                    <a:pt x="5745" y="5968"/>
                    <a:pt x="5730" y="5967"/>
                    <a:pt x="5714" y="5965"/>
                  </a:cubicBezTo>
                  <a:cubicBezTo>
                    <a:pt x="5601" y="5951"/>
                    <a:pt x="5496" y="5895"/>
                    <a:pt x="5425" y="5803"/>
                  </a:cubicBezTo>
                  <a:lnTo>
                    <a:pt x="5256" y="5592"/>
                  </a:lnTo>
                  <a:cubicBezTo>
                    <a:pt x="5215" y="5541"/>
                    <a:pt x="5160" y="5518"/>
                    <a:pt x="5105" y="5518"/>
                  </a:cubicBezTo>
                  <a:cubicBezTo>
                    <a:pt x="5005" y="5518"/>
                    <a:pt x="4908" y="5595"/>
                    <a:pt x="4908" y="5715"/>
                  </a:cubicBezTo>
                  <a:lnTo>
                    <a:pt x="4908" y="9631"/>
                  </a:lnTo>
                  <a:lnTo>
                    <a:pt x="4461" y="9948"/>
                  </a:lnTo>
                  <a:lnTo>
                    <a:pt x="4461" y="8129"/>
                  </a:lnTo>
                  <a:cubicBezTo>
                    <a:pt x="4456" y="8004"/>
                    <a:pt x="4362" y="7942"/>
                    <a:pt x="4267" y="7942"/>
                  </a:cubicBezTo>
                  <a:cubicBezTo>
                    <a:pt x="4173" y="7942"/>
                    <a:pt x="4078" y="8004"/>
                    <a:pt x="4071" y="8129"/>
                  </a:cubicBezTo>
                  <a:lnTo>
                    <a:pt x="4071" y="10226"/>
                  </a:lnTo>
                  <a:lnTo>
                    <a:pt x="3416" y="10690"/>
                  </a:lnTo>
                  <a:lnTo>
                    <a:pt x="3416" y="8168"/>
                  </a:lnTo>
                  <a:cubicBezTo>
                    <a:pt x="3416" y="7974"/>
                    <a:pt x="3374" y="7784"/>
                    <a:pt x="3286" y="7612"/>
                  </a:cubicBezTo>
                  <a:lnTo>
                    <a:pt x="3089" y="7218"/>
                  </a:lnTo>
                  <a:cubicBezTo>
                    <a:pt x="3033" y="7098"/>
                    <a:pt x="3001" y="6968"/>
                    <a:pt x="3001" y="6838"/>
                  </a:cubicBezTo>
                  <a:lnTo>
                    <a:pt x="3001" y="4832"/>
                  </a:lnTo>
                  <a:cubicBezTo>
                    <a:pt x="3001" y="4748"/>
                    <a:pt x="3050" y="4670"/>
                    <a:pt x="3124" y="4635"/>
                  </a:cubicBezTo>
                  <a:lnTo>
                    <a:pt x="3466" y="4466"/>
                  </a:lnTo>
                  <a:close/>
                  <a:moveTo>
                    <a:pt x="6778" y="0"/>
                  </a:moveTo>
                  <a:cubicBezTo>
                    <a:pt x="6683" y="0"/>
                    <a:pt x="6588" y="63"/>
                    <a:pt x="6583" y="188"/>
                  </a:cubicBezTo>
                  <a:lnTo>
                    <a:pt x="6583" y="4417"/>
                  </a:lnTo>
                  <a:cubicBezTo>
                    <a:pt x="6509" y="4442"/>
                    <a:pt x="6439" y="4480"/>
                    <a:pt x="6375" y="4530"/>
                  </a:cubicBezTo>
                  <a:lnTo>
                    <a:pt x="5830" y="4969"/>
                  </a:lnTo>
                  <a:lnTo>
                    <a:pt x="5376" y="4399"/>
                  </a:lnTo>
                  <a:cubicBezTo>
                    <a:pt x="5256" y="4255"/>
                    <a:pt x="5081" y="4171"/>
                    <a:pt x="4894" y="4171"/>
                  </a:cubicBezTo>
                  <a:cubicBezTo>
                    <a:pt x="4771" y="4171"/>
                    <a:pt x="4672" y="4069"/>
                    <a:pt x="4672" y="3949"/>
                  </a:cubicBezTo>
                  <a:lnTo>
                    <a:pt x="4672" y="3731"/>
                  </a:lnTo>
                  <a:cubicBezTo>
                    <a:pt x="4936" y="3537"/>
                    <a:pt x="5091" y="3228"/>
                    <a:pt x="5091" y="2904"/>
                  </a:cubicBezTo>
                  <a:lnTo>
                    <a:pt x="5091" y="2485"/>
                  </a:lnTo>
                  <a:cubicBezTo>
                    <a:pt x="5091" y="2031"/>
                    <a:pt x="4722" y="1662"/>
                    <a:pt x="4268" y="1662"/>
                  </a:cubicBezTo>
                  <a:lnTo>
                    <a:pt x="3849" y="1662"/>
                  </a:lnTo>
                  <a:cubicBezTo>
                    <a:pt x="3395" y="1662"/>
                    <a:pt x="3029" y="2031"/>
                    <a:pt x="3029" y="2485"/>
                  </a:cubicBezTo>
                  <a:lnTo>
                    <a:pt x="3029" y="2904"/>
                  </a:lnTo>
                  <a:cubicBezTo>
                    <a:pt x="3029" y="3228"/>
                    <a:pt x="3184" y="3537"/>
                    <a:pt x="3448" y="3731"/>
                  </a:cubicBezTo>
                  <a:lnTo>
                    <a:pt x="3448" y="4026"/>
                  </a:lnTo>
                  <a:cubicBezTo>
                    <a:pt x="3444" y="4030"/>
                    <a:pt x="3444" y="4037"/>
                    <a:pt x="3437" y="4037"/>
                  </a:cubicBezTo>
                  <a:lnTo>
                    <a:pt x="2948" y="4283"/>
                  </a:lnTo>
                  <a:cubicBezTo>
                    <a:pt x="2741" y="4385"/>
                    <a:pt x="2611" y="4600"/>
                    <a:pt x="2611" y="4832"/>
                  </a:cubicBezTo>
                  <a:lnTo>
                    <a:pt x="2611" y="6834"/>
                  </a:lnTo>
                  <a:cubicBezTo>
                    <a:pt x="2611" y="7028"/>
                    <a:pt x="2656" y="7218"/>
                    <a:pt x="2741" y="7390"/>
                  </a:cubicBezTo>
                  <a:lnTo>
                    <a:pt x="2941" y="7784"/>
                  </a:lnTo>
                  <a:cubicBezTo>
                    <a:pt x="2998" y="7904"/>
                    <a:pt x="3029" y="8034"/>
                    <a:pt x="3029" y="8164"/>
                  </a:cubicBezTo>
                  <a:lnTo>
                    <a:pt x="3029" y="10968"/>
                  </a:lnTo>
                  <a:lnTo>
                    <a:pt x="186" y="12984"/>
                  </a:lnTo>
                  <a:cubicBezTo>
                    <a:pt x="1" y="13104"/>
                    <a:pt x="123" y="13349"/>
                    <a:pt x="291" y="13349"/>
                  </a:cubicBezTo>
                  <a:cubicBezTo>
                    <a:pt x="330" y="13349"/>
                    <a:pt x="371" y="13336"/>
                    <a:pt x="412" y="13305"/>
                  </a:cubicBezTo>
                  <a:lnTo>
                    <a:pt x="6776" y="8787"/>
                  </a:lnTo>
                  <a:lnTo>
                    <a:pt x="13145" y="13305"/>
                  </a:lnTo>
                  <a:cubicBezTo>
                    <a:pt x="13185" y="13336"/>
                    <a:pt x="13227" y="13349"/>
                    <a:pt x="13266" y="13349"/>
                  </a:cubicBezTo>
                  <a:cubicBezTo>
                    <a:pt x="13433" y="13349"/>
                    <a:pt x="13556" y="13104"/>
                    <a:pt x="13370" y="12984"/>
                  </a:cubicBezTo>
                  <a:lnTo>
                    <a:pt x="6973" y="8446"/>
                  </a:lnTo>
                  <a:lnTo>
                    <a:pt x="6973" y="5620"/>
                  </a:lnTo>
                  <a:lnTo>
                    <a:pt x="7160" y="5473"/>
                  </a:lnTo>
                  <a:cubicBezTo>
                    <a:pt x="7456" y="5233"/>
                    <a:pt x="7466" y="4790"/>
                    <a:pt x="7185" y="4537"/>
                  </a:cubicBezTo>
                  <a:cubicBezTo>
                    <a:pt x="7125" y="4480"/>
                    <a:pt x="7051" y="4438"/>
                    <a:pt x="6973" y="4413"/>
                  </a:cubicBezTo>
                  <a:lnTo>
                    <a:pt x="6973" y="800"/>
                  </a:lnTo>
                  <a:lnTo>
                    <a:pt x="9598" y="800"/>
                  </a:lnTo>
                  <a:lnTo>
                    <a:pt x="9320" y="1352"/>
                  </a:lnTo>
                  <a:cubicBezTo>
                    <a:pt x="9292" y="1405"/>
                    <a:pt x="9292" y="1472"/>
                    <a:pt x="9320" y="1528"/>
                  </a:cubicBezTo>
                  <a:lnTo>
                    <a:pt x="9598" y="2081"/>
                  </a:lnTo>
                  <a:lnTo>
                    <a:pt x="7614" y="2081"/>
                  </a:lnTo>
                  <a:cubicBezTo>
                    <a:pt x="7364" y="2091"/>
                    <a:pt x="7364" y="2461"/>
                    <a:pt x="7614" y="2471"/>
                  </a:cubicBezTo>
                  <a:lnTo>
                    <a:pt x="9915" y="2471"/>
                  </a:lnTo>
                  <a:cubicBezTo>
                    <a:pt x="10059" y="2471"/>
                    <a:pt x="10154" y="2320"/>
                    <a:pt x="10091" y="2190"/>
                  </a:cubicBezTo>
                  <a:lnTo>
                    <a:pt x="9714" y="1440"/>
                  </a:lnTo>
                  <a:lnTo>
                    <a:pt x="10091" y="694"/>
                  </a:lnTo>
                  <a:cubicBezTo>
                    <a:pt x="10154" y="561"/>
                    <a:pt x="10059" y="409"/>
                    <a:pt x="9915" y="409"/>
                  </a:cubicBezTo>
                  <a:lnTo>
                    <a:pt x="6973" y="409"/>
                  </a:lnTo>
                  <a:lnTo>
                    <a:pt x="6973" y="188"/>
                  </a:lnTo>
                  <a:cubicBezTo>
                    <a:pt x="6968" y="63"/>
                    <a:pt x="6873" y="0"/>
                    <a:pt x="67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6" name="Google Shape;13936;p33"/>
            <p:cNvSpPr/>
            <p:nvPr/>
          </p:nvSpPr>
          <p:spPr>
            <a:xfrm>
              <a:off x="8155466" y="2700464"/>
              <a:ext cx="64991" cy="45756"/>
            </a:xfrm>
            <a:custGeom>
              <a:rect b="b" l="l" r="r" t="t"/>
              <a:pathLst>
                <a:path extrusionOk="0" h="1758" w="2497">
                  <a:moveTo>
                    <a:pt x="289" y="0"/>
                  </a:moveTo>
                  <a:cubicBezTo>
                    <a:pt x="122" y="0"/>
                    <a:pt x="1" y="243"/>
                    <a:pt x="186" y="365"/>
                  </a:cubicBezTo>
                  <a:lnTo>
                    <a:pt x="2086" y="1713"/>
                  </a:lnTo>
                  <a:cubicBezTo>
                    <a:pt x="2126" y="1744"/>
                    <a:pt x="2168" y="1757"/>
                    <a:pt x="2207" y="1757"/>
                  </a:cubicBezTo>
                  <a:cubicBezTo>
                    <a:pt x="2374" y="1757"/>
                    <a:pt x="2497" y="1513"/>
                    <a:pt x="2311" y="1393"/>
                  </a:cubicBezTo>
                  <a:lnTo>
                    <a:pt x="411" y="45"/>
                  </a:lnTo>
                  <a:cubicBezTo>
                    <a:pt x="370" y="14"/>
                    <a:pt x="329" y="0"/>
                    <a:pt x="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7" name="Google Shape;13937;p33"/>
            <p:cNvSpPr/>
            <p:nvPr/>
          </p:nvSpPr>
          <p:spPr>
            <a:xfrm>
              <a:off x="8128268" y="2681152"/>
              <a:ext cx="25819" cy="18115"/>
            </a:xfrm>
            <a:custGeom>
              <a:rect b="b" l="l" r="r" t="t"/>
              <a:pathLst>
                <a:path extrusionOk="0" h="696" w="992">
                  <a:moveTo>
                    <a:pt x="290" y="0"/>
                  </a:moveTo>
                  <a:cubicBezTo>
                    <a:pt x="123" y="0"/>
                    <a:pt x="0" y="245"/>
                    <a:pt x="186" y="365"/>
                  </a:cubicBezTo>
                  <a:lnTo>
                    <a:pt x="601" y="661"/>
                  </a:lnTo>
                  <a:cubicBezTo>
                    <a:pt x="638" y="685"/>
                    <a:pt x="676" y="695"/>
                    <a:pt x="711" y="695"/>
                  </a:cubicBezTo>
                  <a:cubicBezTo>
                    <a:pt x="875" y="695"/>
                    <a:pt x="992" y="468"/>
                    <a:pt x="830" y="340"/>
                  </a:cubicBezTo>
                  <a:lnTo>
                    <a:pt x="411" y="45"/>
                  </a:lnTo>
                  <a:cubicBezTo>
                    <a:pt x="371" y="14"/>
                    <a:pt x="32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38" name="Google Shape;13938;p33"/>
          <p:cNvGrpSpPr/>
          <p:nvPr/>
        </p:nvGrpSpPr>
        <p:grpSpPr>
          <a:xfrm>
            <a:off x="7009528" y="2897961"/>
            <a:ext cx="325577" cy="347206"/>
            <a:chOff x="7009528" y="2897961"/>
            <a:chExt cx="325577" cy="347206"/>
          </a:xfrm>
        </p:grpSpPr>
        <p:sp>
          <p:nvSpPr>
            <p:cNvPr id="13939" name="Google Shape;13939;p33"/>
            <p:cNvSpPr/>
            <p:nvPr/>
          </p:nvSpPr>
          <p:spPr>
            <a:xfrm>
              <a:off x="7068506" y="2961520"/>
              <a:ext cx="211109" cy="254965"/>
            </a:xfrm>
            <a:custGeom>
              <a:rect b="b" l="l" r="r" t="t"/>
              <a:pathLst>
                <a:path extrusionOk="0" h="9796" w="8111">
                  <a:moveTo>
                    <a:pt x="3967" y="0"/>
                  </a:moveTo>
                  <a:cubicBezTo>
                    <a:pt x="3824" y="0"/>
                    <a:pt x="3679" y="9"/>
                    <a:pt x="3533" y="25"/>
                  </a:cubicBezTo>
                  <a:cubicBezTo>
                    <a:pt x="1820" y="215"/>
                    <a:pt x="423" y="1587"/>
                    <a:pt x="212" y="3301"/>
                  </a:cubicBezTo>
                  <a:cubicBezTo>
                    <a:pt x="1" y="4930"/>
                    <a:pt x="863" y="6506"/>
                    <a:pt x="2347" y="7210"/>
                  </a:cubicBezTo>
                  <a:cubicBezTo>
                    <a:pt x="2657" y="7358"/>
                    <a:pt x="2854" y="7667"/>
                    <a:pt x="2850" y="8009"/>
                  </a:cubicBezTo>
                  <a:lnTo>
                    <a:pt x="2850" y="9353"/>
                  </a:lnTo>
                  <a:lnTo>
                    <a:pt x="2854" y="9353"/>
                  </a:lnTo>
                  <a:cubicBezTo>
                    <a:pt x="2854" y="9599"/>
                    <a:pt x="3051" y="9796"/>
                    <a:pt x="3297" y="9796"/>
                  </a:cubicBezTo>
                  <a:lnTo>
                    <a:pt x="4634" y="9796"/>
                  </a:lnTo>
                  <a:cubicBezTo>
                    <a:pt x="4877" y="9796"/>
                    <a:pt x="5078" y="9599"/>
                    <a:pt x="5078" y="9353"/>
                  </a:cubicBezTo>
                  <a:lnTo>
                    <a:pt x="5078" y="8009"/>
                  </a:lnTo>
                  <a:cubicBezTo>
                    <a:pt x="5078" y="7671"/>
                    <a:pt x="5271" y="7361"/>
                    <a:pt x="5577" y="7213"/>
                  </a:cubicBezTo>
                  <a:cubicBezTo>
                    <a:pt x="7252" y="6422"/>
                    <a:pt x="8111" y="4536"/>
                    <a:pt x="7604" y="2752"/>
                  </a:cubicBezTo>
                  <a:cubicBezTo>
                    <a:pt x="7137" y="1109"/>
                    <a:pt x="5641" y="0"/>
                    <a:pt x="396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0" name="Google Shape;13940;p33"/>
            <p:cNvSpPr/>
            <p:nvPr/>
          </p:nvSpPr>
          <p:spPr>
            <a:xfrm>
              <a:off x="7090577" y="2978932"/>
              <a:ext cx="162307" cy="162281"/>
            </a:xfrm>
            <a:custGeom>
              <a:rect b="b" l="l" r="r" t="t"/>
              <a:pathLst>
                <a:path extrusionOk="0" h="6235" w="6236">
                  <a:moveTo>
                    <a:pt x="3118" y="0"/>
                  </a:moveTo>
                  <a:cubicBezTo>
                    <a:pt x="1397" y="0"/>
                    <a:pt x="0" y="1397"/>
                    <a:pt x="0" y="3117"/>
                  </a:cubicBezTo>
                  <a:cubicBezTo>
                    <a:pt x="0" y="4838"/>
                    <a:pt x="1397" y="6235"/>
                    <a:pt x="3118" y="6235"/>
                  </a:cubicBezTo>
                  <a:cubicBezTo>
                    <a:pt x="4838" y="6235"/>
                    <a:pt x="6235" y="4838"/>
                    <a:pt x="6235" y="3117"/>
                  </a:cubicBezTo>
                  <a:cubicBezTo>
                    <a:pt x="6235" y="1397"/>
                    <a:pt x="4838" y="0"/>
                    <a:pt x="3118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1" name="Google Shape;13941;p33"/>
            <p:cNvSpPr/>
            <p:nvPr/>
          </p:nvSpPr>
          <p:spPr>
            <a:xfrm>
              <a:off x="7107964" y="2996319"/>
              <a:ext cx="127509" cy="127509"/>
            </a:xfrm>
            <a:custGeom>
              <a:rect b="b" l="l" r="r" t="t"/>
              <a:pathLst>
                <a:path extrusionOk="0" h="4899" w="4899">
                  <a:moveTo>
                    <a:pt x="2450" y="1"/>
                  </a:moveTo>
                  <a:cubicBezTo>
                    <a:pt x="1095" y="1"/>
                    <a:pt x="1" y="1098"/>
                    <a:pt x="1" y="2449"/>
                  </a:cubicBezTo>
                  <a:cubicBezTo>
                    <a:pt x="1" y="3801"/>
                    <a:pt x="1095" y="4898"/>
                    <a:pt x="2450" y="4898"/>
                  </a:cubicBezTo>
                  <a:cubicBezTo>
                    <a:pt x="3801" y="4898"/>
                    <a:pt x="4899" y="3801"/>
                    <a:pt x="4899" y="2449"/>
                  </a:cubicBezTo>
                  <a:cubicBezTo>
                    <a:pt x="4899" y="1098"/>
                    <a:pt x="3801" y="1"/>
                    <a:pt x="2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2" name="Google Shape;13942;p33"/>
            <p:cNvSpPr/>
            <p:nvPr/>
          </p:nvSpPr>
          <p:spPr>
            <a:xfrm>
              <a:off x="7154319" y="3216563"/>
              <a:ext cx="34825" cy="23112"/>
            </a:xfrm>
            <a:custGeom>
              <a:rect b="b" l="l" r="r" t="t"/>
              <a:pathLst>
                <a:path extrusionOk="0" h="888" w="1338">
                  <a:moveTo>
                    <a:pt x="0" y="0"/>
                  </a:moveTo>
                  <a:lnTo>
                    <a:pt x="0" y="444"/>
                  </a:lnTo>
                  <a:cubicBezTo>
                    <a:pt x="0" y="690"/>
                    <a:pt x="201" y="887"/>
                    <a:pt x="447" y="887"/>
                  </a:cubicBezTo>
                  <a:lnTo>
                    <a:pt x="890" y="887"/>
                  </a:lnTo>
                  <a:cubicBezTo>
                    <a:pt x="893" y="887"/>
                    <a:pt x="895" y="887"/>
                    <a:pt x="897" y="887"/>
                  </a:cubicBezTo>
                  <a:cubicBezTo>
                    <a:pt x="1140" y="887"/>
                    <a:pt x="1337" y="688"/>
                    <a:pt x="1337" y="444"/>
                  </a:cubicBezTo>
                  <a:lnTo>
                    <a:pt x="1337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3" name="Google Shape;13943;p33"/>
            <p:cNvSpPr/>
            <p:nvPr/>
          </p:nvSpPr>
          <p:spPr>
            <a:xfrm>
              <a:off x="7142762" y="3181764"/>
              <a:ext cx="57911" cy="34825"/>
            </a:xfrm>
            <a:custGeom>
              <a:rect b="b" l="l" r="r" t="t"/>
              <a:pathLst>
                <a:path extrusionOk="0" h="1338" w="2225">
                  <a:moveTo>
                    <a:pt x="1" y="0"/>
                  </a:moveTo>
                  <a:lnTo>
                    <a:pt x="1" y="891"/>
                  </a:lnTo>
                  <a:cubicBezTo>
                    <a:pt x="1" y="1137"/>
                    <a:pt x="198" y="1337"/>
                    <a:pt x="444" y="1337"/>
                  </a:cubicBezTo>
                  <a:lnTo>
                    <a:pt x="1781" y="1337"/>
                  </a:lnTo>
                  <a:cubicBezTo>
                    <a:pt x="2028" y="1337"/>
                    <a:pt x="2225" y="1137"/>
                    <a:pt x="2225" y="891"/>
                  </a:cubicBezTo>
                  <a:lnTo>
                    <a:pt x="2225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4" name="Google Shape;13944;p33"/>
            <p:cNvSpPr/>
            <p:nvPr/>
          </p:nvSpPr>
          <p:spPr>
            <a:xfrm>
              <a:off x="7160357" y="3002175"/>
              <a:ext cx="22748" cy="92710"/>
            </a:xfrm>
            <a:custGeom>
              <a:rect b="b" l="l" r="r" t="t"/>
              <a:pathLst>
                <a:path extrusionOk="0" h="3562" w="874">
                  <a:moveTo>
                    <a:pt x="437" y="1"/>
                  </a:moveTo>
                  <a:cubicBezTo>
                    <a:pt x="194" y="1"/>
                    <a:pt x="1" y="201"/>
                    <a:pt x="8" y="444"/>
                  </a:cubicBezTo>
                  <a:lnTo>
                    <a:pt x="131" y="3347"/>
                  </a:lnTo>
                  <a:cubicBezTo>
                    <a:pt x="134" y="3466"/>
                    <a:pt x="233" y="3561"/>
                    <a:pt x="352" y="3561"/>
                  </a:cubicBezTo>
                  <a:lnTo>
                    <a:pt x="521" y="3561"/>
                  </a:lnTo>
                  <a:cubicBezTo>
                    <a:pt x="637" y="3561"/>
                    <a:pt x="736" y="3466"/>
                    <a:pt x="743" y="3347"/>
                  </a:cubicBezTo>
                  <a:lnTo>
                    <a:pt x="863" y="444"/>
                  </a:lnTo>
                  <a:cubicBezTo>
                    <a:pt x="873" y="201"/>
                    <a:pt x="680" y="1"/>
                    <a:pt x="437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5" name="Google Shape;13945;p33"/>
            <p:cNvSpPr/>
            <p:nvPr/>
          </p:nvSpPr>
          <p:spPr>
            <a:xfrm>
              <a:off x="7163012" y="3118023"/>
              <a:ext cx="17438" cy="17438"/>
            </a:xfrm>
            <a:custGeom>
              <a:rect b="b" l="l" r="r" t="t"/>
              <a:pathLst>
                <a:path extrusionOk="0" h="670" w="670">
                  <a:moveTo>
                    <a:pt x="335" y="1"/>
                  </a:moveTo>
                  <a:cubicBezTo>
                    <a:pt x="148" y="1"/>
                    <a:pt x="1" y="148"/>
                    <a:pt x="1" y="335"/>
                  </a:cubicBezTo>
                  <a:cubicBezTo>
                    <a:pt x="1" y="518"/>
                    <a:pt x="148" y="669"/>
                    <a:pt x="335" y="669"/>
                  </a:cubicBezTo>
                  <a:cubicBezTo>
                    <a:pt x="518" y="669"/>
                    <a:pt x="669" y="518"/>
                    <a:pt x="669" y="335"/>
                  </a:cubicBezTo>
                  <a:cubicBezTo>
                    <a:pt x="669" y="148"/>
                    <a:pt x="518" y="1"/>
                    <a:pt x="335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6" name="Google Shape;13946;p33"/>
            <p:cNvSpPr/>
            <p:nvPr/>
          </p:nvSpPr>
          <p:spPr>
            <a:xfrm>
              <a:off x="7062832" y="2956054"/>
              <a:ext cx="216783" cy="289113"/>
            </a:xfrm>
            <a:custGeom>
              <a:rect b="b" l="l" r="r" t="t"/>
              <a:pathLst>
                <a:path extrusionOk="0" h="11108" w="8329">
                  <a:moveTo>
                    <a:pt x="4202" y="422"/>
                  </a:moveTo>
                  <a:cubicBezTo>
                    <a:pt x="5076" y="422"/>
                    <a:pt x="5918" y="745"/>
                    <a:pt x="6569" y="1333"/>
                  </a:cubicBezTo>
                  <a:cubicBezTo>
                    <a:pt x="7878" y="2505"/>
                    <a:pt x="8142" y="4457"/>
                    <a:pt x="7189" y="5939"/>
                  </a:cubicBezTo>
                  <a:lnTo>
                    <a:pt x="7185" y="5939"/>
                  </a:lnTo>
                  <a:cubicBezTo>
                    <a:pt x="6823" y="6498"/>
                    <a:pt x="6309" y="6948"/>
                    <a:pt x="5704" y="7233"/>
                  </a:cubicBezTo>
                  <a:cubicBezTo>
                    <a:pt x="5327" y="7416"/>
                    <a:pt x="5085" y="7800"/>
                    <a:pt x="5088" y="8219"/>
                  </a:cubicBezTo>
                  <a:lnTo>
                    <a:pt x="5088" y="8465"/>
                  </a:lnTo>
                  <a:lnTo>
                    <a:pt x="3280" y="8465"/>
                  </a:lnTo>
                  <a:lnTo>
                    <a:pt x="3280" y="8219"/>
                  </a:lnTo>
                  <a:cubicBezTo>
                    <a:pt x="3280" y="7796"/>
                    <a:pt x="3037" y="7413"/>
                    <a:pt x="2657" y="7230"/>
                  </a:cubicBezTo>
                  <a:cubicBezTo>
                    <a:pt x="1253" y="6565"/>
                    <a:pt x="440" y="5073"/>
                    <a:pt x="637" y="3536"/>
                  </a:cubicBezTo>
                  <a:cubicBezTo>
                    <a:pt x="838" y="1924"/>
                    <a:pt x="2157" y="622"/>
                    <a:pt x="3776" y="443"/>
                  </a:cubicBezTo>
                  <a:cubicBezTo>
                    <a:pt x="3913" y="429"/>
                    <a:pt x="4050" y="422"/>
                    <a:pt x="4187" y="422"/>
                  </a:cubicBezTo>
                  <a:cubicBezTo>
                    <a:pt x="4192" y="422"/>
                    <a:pt x="4197" y="422"/>
                    <a:pt x="4202" y="422"/>
                  </a:cubicBezTo>
                  <a:close/>
                  <a:moveTo>
                    <a:pt x="5088" y="8880"/>
                  </a:moveTo>
                  <a:lnTo>
                    <a:pt x="5088" y="9563"/>
                  </a:lnTo>
                  <a:cubicBezTo>
                    <a:pt x="5088" y="9693"/>
                    <a:pt x="4983" y="9798"/>
                    <a:pt x="4852" y="9798"/>
                  </a:cubicBezTo>
                  <a:lnTo>
                    <a:pt x="3515" y="9798"/>
                  </a:lnTo>
                  <a:cubicBezTo>
                    <a:pt x="3385" y="9798"/>
                    <a:pt x="3280" y="9693"/>
                    <a:pt x="3280" y="9563"/>
                  </a:cubicBezTo>
                  <a:lnTo>
                    <a:pt x="3280" y="8880"/>
                  </a:lnTo>
                  <a:close/>
                  <a:moveTo>
                    <a:pt x="4641" y="10217"/>
                  </a:moveTo>
                  <a:lnTo>
                    <a:pt x="4641" y="10453"/>
                  </a:lnTo>
                  <a:cubicBezTo>
                    <a:pt x="4641" y="10583"/>
                    <a:pt x="4536" y="10689"/>
                    <a:pt x="4405" y="10689"/>
                  </a:cubicBezTo>
                  <a:lnTo>
                    <a:pt x="3959" y="10689"/>
                  </a:lnTo>
                  <a:cubicBezTo>
                    <a:pt x="3828" y="10689"/>
                    <a:pt x="3723" y="10583"/>
                    <a:pt x="3723" y="10453"/>
                  </a:cubicBezTo>
                  <a:lnTo>
                    <a:pt x="3723" y="10217"/>
                  </a:lnTo>
                  <a:close/>
                  <a:moveTo>
                    <a:pt x="4193" y="0"/>
                  </a:moveTo>
                  <a:cubicBezTo>
                    <a:pt x="4039" y="0"/>
                    <a:pt x="3885" y="9"/>
                    <a:pt x="3730" y="28"/>
                  </a:cubicBezTo>
                  <a:cubicBezTo>
                    <a:pt x="1921" y="228"/>
                    <a:pt x="447" y="1681"/>
                    <a:pt x="222" y="3486"/>
                  </a:cubicBezTo>
                  <a:cubicBezTo>
                    <a:pt x="0" y="5203"/>
                    <a:pt x="912" y="6864"/>
                    <a:pt x="2477" y="7606"/>
                  </a:cubicBezTo>
                  <a:cubicBezTo>
                    <a:pt x="2713" y="7719"/>
                    <a:pt x="2861" y="7958"/>
                    <a:pt x="2861" y="8219"/>
                  </a:cubicBezTo>
                  <a:lnTo>
                    <a:pt x="2861" y="9563"/>
                  </a:lnTo>
                  <a:cubicBezTo>
                    <a:pt x="2861" y="9844"/>
                    <a:pt x="3040" y="10090"/>
                    <a:pt x="3308" y="10182"/>
                  </a:cubicBezTo>
                  <a:lnTo>
                    <a:pt x="3308" y="10453"/>
                  </a:lnTo>
                  <a:cubicBezTo>
                    <a:pt x="3308" y="10815"/>
                    <a:pt x="3600" y="11107"/>
                    <a:pt x="3959" y="11107"/>
                  </a:cubicBezTo>
                  <a:lnTo>
                    <a:pt x="4405" y="11107"/>
                  </a:lnTo>
                  <a:cubicBezTo>
                    <a:pt x="4764" y="11107"/>
                    <a:pt x="5060" y="10815"/>
                    <a:pt x="5060" y="10453"/>
                  </a:cubicBezTo>
                  <a:lnTo>
                    <a:pt x="5060" y="10182"/>
                  </a:lnTo>
                  <a:cubicBezTo>
                    <a:pt x="5324" y="10090"/>
                    <a:pt x="5503" y="9844"/>
                    <a:pt x="5503" y="9563"/>
                  </a:cubicBezTo>
                  <a:lnTo>
                    <a:pt x="5503" y="8219"/>
                  </a:lnTo>
                  <a:cubicBezTo>
                    <a:pt x="5503" y="7962"/>
                    <a:pt x="5648" y="7722"/>
                    <a:pt x="5880" y="7610"/>
                  </a:cubicBezTo>
                  <a:cubicBezTo>
                    <a:pt x="7094" y="7040"/>
                    <a:pt x="7938" y="5900"/>
                    <a:pt x="8135" y="4573"/>
                  </a:cubicBezTo>
                  <a:cubicBezTo>
                    <a:pt x="8329" y="3251"/>
                    <a:pt x="7843" y="1914"/>
                    <a:pt x="6847" y="1020"/>
                  </a:cubicBezTo>
                  <a:cubicBezTo>
                    <a:pt x="6115" y="361"/>
                    <a:pt x="5168" y="0"/>
                    <a:pt x="4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7" name="Google Shape;13947;p33"/>
            <p:cNvSpPr/>
            <p:nvPr/>
          </p:nvSpPr>
          <p:spPr>
            <a:xfrm>
              <a:off x="7286460" y="3054646"/>
              <a:ext cx="48645" cy="10853"/>
            </a:xfrm>
            <a:custGeom>
              <a:rect b="b" l="l" r="r" t="t"/>
              <a:pathLst>
                <a:path extrusionOk="0" h="417" w="1869">
                  <a:moveTo>
                    <a:pt x="268" y="1"/>
                  </a:moveTo>
                  <a:cubicBezTo>
                    <a:pt x="0" y="11"/>
                    <a:pt x="0" y="405"/>
                    <a:pt x="268" y="416"/>
                  </a:cubicBezTo>
                  <a:lnTo>
                    <a:pt x="1601" y="416"/>
                  </a:lnTo>
                  <a:cubicBezTo>
                    <a:pt x="1869" y="405"/>
                    <a:pt x="1869" y="11"/>
                    <a:pt x="16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8" name="Google Shape;13948;p33"/>
            <p:cNvSpPr/>
            <p:nvPr/>
          </p:nvSpPr>
          <p:spPr>
            <a:xfrm>
              <a:off x="7009528" y="3054646"/>
              <a:ext cx="45913" cy="10853"/>
            </a:xfrm>
            <a:custGeom>
              <a:rect b="b" l="l" r="r" t="t"/>
              <a:pathLst>
                <a:path extrusionOk="0" h="417" w="1764">
                  <a:moveTo>
                    <a:pt x="210" y="0"/>
                  </a:moveTo>
                  <a:cubicBezTo>
                    <a:pt x="96" y="0"/>
                    <a:pt x="1" y="93"/>
                    <a:pt x="1" y="208"/>
                  </a:cubicBezTo>
                  <a:cubicBezTo>
                    <a:pt x="1" y="324"/>
                    <a:pt x="96" y="416"/>
                    <a:pt x="210" y="416"/>
                  </a:cubicBezTo>
                  <a:cubicBezTo>
                    <a:pt x="214" y="416"/>
                    <a:pt x="218" y="416"/>
                    <a:pt x="222" y="416"/>
                  </a:cubicBezTo>
                  <a:lnTo>
                    <a:pt x="1556" y="416"/>
                  </a:lnTo>
                  <a:cubicBezTo>
                    <a:pt x="1672" y="416"/>
                    <a:pt x="1763" y="325"/>
                    <a:pt x="1763" y="208"/>
                  </a:cubicBezTo>
                  <a:cubicBezTo>
                    <a:pt x="1763" y="92"/>
                    <a:pt x="1672" y="1"/>
                    <a:pt x="1556" y="1"/>
                  </a:cubicBezTo>
                  <a:lnTo>
                    <a:pt x="222" y="1"/>
                  </a:lnTo>
                  <a:cubicBezTo>
                    <a:pt x="218" y="1"/>
                    <a:pt x="214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9" name="Google Shape;13949;p33"/>
            <p:cNvSpPr/>
            <p:nvPr/>
          </p:nvSpPr>
          <p:spPr>
            <a:xfrm>
              <a:off x="7166135" y="2897961"/>
              <a:ext cx="11192" cy="45913"/>
            </a:xfrm>
            <a:custGeom>
              <a:rect b="b" l="l" r="r" t="t"/>
              <a:pathLst>
                <a:path extrusionOk="0" h="1764" w="430">
                  <a:moveTo>
                    <a:pt x="215" y="1"/>
                  </a:moveTo>
                  <a:cubicBezTo>
                    <a:pt x="95" y="1"/>
                    <a:pt x="0" y="99"/>
                    <a:pt x="7" y="219"/>
                  </a:cubicBezTo>
                  <a:lnTo>
                    <a:pt x="7" y="1552"/>
                  </a:lnTo>
                  <a:cubicBezTo>
                    <a:pt x="7" y="1669"/>
                    <a:pt x="99" y="1764"/>
                    <a:pt x="215" y="1764"/>
                  </a:cubicBezTo>
                  <a:cubicBezTo>
                    <a:pt x="331" y="1764"/>
                    <a:pt x="422" y="1669"/>
                    <a:pt x="422" y="1552"/>
                  </a:cubicBezTo>
                  <a:lnTo>
                    <a:pt x="422" y="219"/>
                  </a:lnTo>
                  <a:cubicBezTo>
                    <a:pt x="429" y="99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0" name="Google Shape;13950;p33"/>
            <p:cNvSpPr/>
            <p:nvPr/>
          </p:nvSpPr>
          <p:spPr>
            <a:xfrm>
              <a:off x="7154761" y="2996683"/>
              <a:ext cx="33914" cy="103615"/>
            </a:xfrm>
            <a:custGeom>
              <a:rect b="b" l="l" r="r" t="t"/>
              <a:pathLst>
                <a:path extrusionOk="0" h="3981" w="1303">
                  <a:moveTo>
                    <a:pt x="652" y="398"/>
                  </a:moveTo>
                  <a:cubicBezTo>
                    <a:pt x="782" y="398"/>
                    <a:pt x="888" y="514"/>
                    <a:pt x="870" y="648"/>
                  </a:cubicBezTo>
                  <a:lnTo>
                    <a:pt x="750" y="3551"/>
                  </a:lnTo>
                  <a:cubicBezTo>
                    <a:pt x="747" y="3558"/>
                    <a:pt x="743" y="3561"/>
                    <a:pt x="736" y="3561"/>
                  </a:cubicBezTo>
                  <a:lnTo>
                    <a:pt x="567" y="3561"/>
                  </a:lnTo>
                  <a:cubicBezTo>
                    <a:pt x="560" y="3561"/>
                    <a:pt x="553" y="3558"/>
                    <a:pt x="553" y="3551"/>
                  </a:cubicBezTo>
                  <a:lnTo>
                    <a:pt x="434" y="648"/>
                  </a:lnTo>
                  <a:cubicBezTo>
                    <a:pt x="416" y="514"/>
                    <a:pt x="518" y="398"/>
                    <a:pt x="652" y="398"/>
                  </a:cubicBezTo>
                  <a:close/>
                  <a:moveTo>
                    <a:pt x="652" y="1"/>
                  </a:moveTo>
                  <a:cubicBezTo>
                    <a:pt x="289" y="1"/>
                    <a:pt x="1" y="303"/>
                    <a:pt x="15" y="662"/>
                  </a:cubicBezTo>
                  <a:lnTo>
                    <a:pt x="138" y="3565"/>
                  </a:lnTo>
                  <a:cubicBezTo>
                    <a:pt x="145" y="3797"/>
                    <a:pt x="335" y="3980"/>
                    <a:pt x="567" y="3980"/>
                  </a:cubicBezTo>
                  <a:lnTo>
                    <a:pt x="736" y="3980"/>
                  </a:lnTo>
                  <a:cubicBezTo>
                    <a:pt x="965" y="3980"/>
                    <a:pt x="1158" y="3797"/>
                    <a:pt x="1166" y="3565"/>
                  </a:cubicBezTo>
                  <a:lnTo>
                    <a:pt x="1289" y="662"/>
                  </a:lnTo>
                  <a:cubicBezTo>
                    <a:pt x="1303" y="303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1" name="Google Shape;13951;p33"/>
            <p:cNvSpPr/>
            <p:nvPr/>
          </p:nvSpPr>
          <p:spPr>
            <a:xfrm>
              <a:off x="7152861" y="3112635"/>
              <a:ext cx="32977" cy="28240"/>
            </a:xfrm>
            <a:custGeom>
              <a:rect b="b" l="l" r="r" t="t"/>
              <a:pathLst>
                <a:path extrusionOk="0" h="1085" w="1267">
                  <a:moveTo>
                    <a:pt x="725" y="416"/>
                  </a:moveTo>
                  <a:cubicBezTo>
                    <a:pt x="789" y="416"/>
                    <a:pt x="851" y="466"/>
                    <a:pt x="851" y="542"/>
                  </a:cubicBezTo>
                  <a:cubicBezTo>
                    <a:pt x="848" y="609"/>
                    <a:pt x="795" y="665"/>
                    <a:pt x="725" y="665"/>
                  </a:cubicBezTo>
                  <a:cubicBezTo>
                    <a:pt x="612" y="665"/>
                    <a:pt x="556" y="531"/>
                    <a:pt x="637" y="454"/>
                  </a:cubicBezTo>
                  <a:cubicBezTo>
                    <a:pt x="662" y="428"/>
                    <a:pt x="694" y="416"/>
                    <a:pt x="725" y="416"/>
                  </a:cubicBezTo>
                  <a:close/>
                  <a:moveTo>
                    <a:pt x="725" y="0"/>
                  </a:moveTo>
                  <a:cubicBezTo>
                    <a:pt x="239" y="0"/>
                    <a:pt x="0" y="584"/>
                    <a:pt x="341" y="925"/>
                  </a:cubicBezTo>
                  <a:cubicBezTo>
                    <a:pt x="452" y="1036"/>
                    <a:pt x="587" y="1085"/>
                    <a:pt x="720" y="1085"/>
                  </a:cubicBezTo>
                  <a:cubicBezTo>
                    <a:pt x="999" y="1085"/>
                    <a:pt x="1267" y="868"/>
                    <a:pt x="1267" y="542"/>
                  </a:cubicBezTo>
                  <a:cubicBezTo>
                    <a:pt x="1267" y="243"/>
                    <a:pt x="1024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2" name="Google Shape;13952;p33"/>
            <p:cNvSpPr/>
            <p:nvPr/>
          </p:nvSpPr>
          <p:spPr>
            <a:xfrm>
              <a:off x="7226285" y="2933957"/>
              <a:ext cx="22410" cy="26184"/>
            </a:xfrm>
            <a:custGeom>
              <a:rect b="b" l="l" r="r" t="t"/>
              <a:pathLst>
                <a:path extrusionOk="0" h="1006" w="861">
                  <a:moveTo>
                    <a:pt x="571" y="0"/>
                  </a:moveTo>
                  <a:cubicBezTo>
                    <a:pt x="504" y="0"/>
                    <a:pt x="437" y="33"/>
                    <a:pt x="395" y="113"/>
                  </a:cubicBezTo>
                  <a:lnTo>
                    <a:pt x="61" y="694"/>
                  </a:lnTo>
                  <a:cubicBezTo>
                    <a:pt x="1" y="792"/>
                    <a:pt x="36" y="919"/>
                    <a:pt x="138" y="979"/>
                  </a:cubicBezTo>
                  <a:cubicBezTo>
                    <a:pt x="170" y="997"/>
                    <a:pt x="205" y="1006"/>
                    <a:pt x="239" y="1006"/>
                  </a:cubicBezTo>
                  <a:cubicBezTo>
                    <a:pt x="312" y="1006"/>
                    <a:pt x="383" y="968"/>
                    <a:pt x="423" y="901"/>
                  </a:cubicBezTo>
                  <a:lnTo>
                    <a:pt x="757" y="324"/>
                  </a:lnTo>
                  <a:cubicBezTo>
                    <a:pt x="861" y="156"/>
                    <a:pt x="715" y="0"/>
                    <a:pt x="5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3" name="Google Shape;13953;p33"/>
            <p:cNvSpPr/>
            <p:nvPr/>
          </p:nvSpPr>
          <p:spPr>
            <a:xfrm>
              <a:off x="7095809" y="3160005"/>
              <a:ext cx="21264" cy="26106"/>
            </a:xfrm>
            <a:custGeom>
              <a:rect b="b" l="l" r="r" t="t"/>
              <a:pathLst>
                <a:path extrusionOk="0" h="1003" w="817">
                  <a:moveTo>
                    <a:pt x="581" y="0"/>
                  </a:moveTo>
                  <a:cubicBezTo>
                    <a:pt x="508" y="0"/>
                    <a:pt x="436" y="38"/>
                    <a:pt x="398" y="105"/>
                  </a:cubicBezTo>
                  <a:lnTo>
                    <a:pt x="63" y="685"/>
                  </a:lnTo>
                  <a:cubicBezTo>
                    <a:pt x="0" y="784"/>
                    <a:pt x="35" y="917"/>
                    <a:pt x="137" y="974"/>
                  </a:cubicBezTo>
                  <a:cubicBezTo>
                    <a:pt x="171" y="993"/>
                    <a:pt x="207" y="1003"/>
                    <a:pt x="243" y="1003"/>
                  </a:cubicBezTo>
                  <a:cubicBezTo>
                    <a:pt x="317" y="1003"/>
                    <a:pt x="388" y="964"/>
                    <a:pt x="426" y="893"/>
                  </a:cubicBezTo>
                  <a:lnTo>
                    <a:pt x="760" y="316"/>
                  </a:lnTo>
                  <a:cubicBezTo>
                    <a:pt x="816" y="214"/>
                    <a:pt x="785" y="87"/>
                    <a:pt x="683" y="27"/>
                  </a:cubicBezTo>
                  <a:cubicBezTo>
                    <a:pt x="651" y="9"/>
                    <a:pt x="615" y="0"/>
                    <a:pt x="5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4" name="Google Shape;13954;p33"/>
            <p:cNvSpPr/>
            <p:nvPr/>
          </p:nvSpPr>
          <p:spPr>
            <a:xfrm>
              <a:off x="7095158" y="2934321"/>
              <a:ext cx="22722" cy="25715"/>
            </a:xfrm>
            <a:custGeom>
              <a:rect b="b" l="l" r="r" t="t"/>
              <a:pathLst>
                <a:path extrusionOk="0" h="988" w="873">
                  <a:moveTo>
                    <a:pt x="279" y="0"/>
                  </a:moveTo>
                  <a:cubicBezTo>
                    <a:pt x="138" y="0"/>
                    <a:pt x="1" y="145"/>
                    <a:pt x="88" y="310"/>
                  </a:cubicBezTo>
                  <a:lnTo>
                    <a:pt x="423" y="887"/>
                  </a:lnTo>
                  <a:cubicBezTo>
                    <a:pt x="467" y="958"/>
                    <a:pt x="532" y="988"/>
                    <a:pt x="595" y="988"/>
                  </a:cubicBezTo>
                  <a:cubicBezTo>
                    <a:pt x="736" y="988"/>
                    <a:pt x="872" y="842"/>
                    <a:pt x="785" y="680"/>
                  </a:cubicBezTo>
                  <a:lnTo>
                    <a:pt x="451" y="99"/>
                  </a:lnTo>
                  <a:cubicBezTo>
                    <a:pt x="406" y="29"/>
                    <a:pt x="342" y="0"/>
                    <a:pt x="2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5" name="Google Shape;13955;p33"/>
            <p:cNvSpPr/>
            <p:nvPr/>
          </p:nvSpPr>
          <p:spPr>
            <a:xfrm>
              <a:off x="7225087" y="3159771"/>
              <a:ext cx="23138" cy="26106"/>
            </a:xfrm>
            <a:custGeom>
              <a:rect b="b" l="l" r="r" t="t"/>
              <a:pathLst>
                <a:path extrusionOk="0" h="1003" w="889">
                  <a:moveTo>
                    <a:pt x="291" y="1"/>
                  </a:moveTo>
                  <a:cubicBezTo>
                    <a:pt x="145" y="1"/>
                    <a:pt x="1" y="156"/>
                    <a:pt x="107" y="325"/>
                  </a:cubicBezTo>
                  <a:lnTo>
                    <a:pt x="441" y="902"/>
                  </a:lnTo>
                  <a:cubicBezTo>
                    <a:pt x="485" y="973"/>
                    <a:pt x="548" y="1002"/>
                    <a:pt x="611" y="1002"/>
                  </a:cubicBezTo>
                  <a:cubicBezTo>
                    <a:pt x="751" y="1002"/>
                    <a:pt x="888" y="857"/>
                    <a:pt x="803" y="694"/>
                  </a:cubicBezTo>
                  <a:lnTo>
                    <a:pt x="469" y="114"/>
                  </a:lnTo>
                  <a:cubicBezTo>
                    <a:pt x="426" y="34"/>
                    <a:pt x="358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6" name="Google Shape;13956;p33"/>
            <p:cNvSpPr/>
            <p:nvPr/>
          </p:nvSpPr>
          <p:spPr>
            <a:xfrm>
              <a:off x="7268788" y="3115238"/>
              <a:ext cx="29775" cy="19937"/>
            </a:xfrm>
            <a:custGeom>
              <a:rect b="b" l="l" r="r" t="t"/>
              <a:pathLst>
                <a:path extrusionOk="0" h="766" w="1144">
                  <a:moveTo>
                    <a:pt x="307" y="1"/>
                  </a:moveTo>
                  <a:cubicBezTo>
                    <a:pt x="120" y="1"/>
                    <a:pt x="0" y="285"/>
                    <a:pt x="215" y="400"/>
                  </a:cubicBezTo>
                  <a:lnTo>
                    <a:pt x="792" y="734"/>
                  </a:lnTo>
                  <a:cubicBezTo>
                    <a:pt x="827" y="755"/>
                    <a:pt x="865" y="766"/>
                    <a:pt x="902" y="766"/>
                  </a:cubicBezTo>
                  <a:cubicBezTo>
                    <a:pt x="975" y="766"/>
                    <a:pt x="1045" y="727"/>
                    <a:pt x="1084" y="660"/>
                  </a:cubicBezTo>
                  <a:cubicBezTo>
                    <a:pt x="1144" y="558"/>
                    <a:pt x="1105" y="428"/>
                    <a:pt x="1003" y="372"/>
                  </a:cubicBezTo>
                  <a:lnTo>
                    <a:pt x="423" y="37"/>
                  </a:lnTo>
                  <a:cubicBezTo>
                    <a:pt x="383" y="12"/>
                    <a:pt x="343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7" name="Google Shape;13957;p33"/>
            <p:cNvSpPr/>
            <p:nvPr/>
          </p:nvSpPr>
          <p:spPr>
            <a:xfrm>
              <a:off x="7043467" y="2985101"/>
              <a:ext cx="30582" cy="19573"/>
            </a:xfrm>
            <a:custGeom>
              <a:rect b="b" l="l" r="r" t="t"/>
              <a:pathLst>
                <a:path extrusionOk="0" h="752" w="1175">
                  <a:moveTo>
                    <a:pt x="303" y="1"/>
                  </a:moveTo>
                  <a:cubicBezTo>
                    <a:pt x="118" y="1"/>
                    <a:pt x="0" y="269"/>
                    <a:pt x="195" y="389"/>
                  </a:cubicBezTo>
                  <a:lnTo>
                    <a:pt x="773" y="724"/>
                  </a:lnTo>
                  <a:cubicBezTo>
                    <a:pt x="809" y="743"/>
                    <a:pt x="844" y="751"/>
                    <a:pt x="876" y="751"/>
                  </a:cubicBezTo>
                  <a:cubicBezTo>
                    <a:pt x="1061" y="751"/>
                    <a:pt x="1175" y="484"/>
                    <a:pt x="984" y="361"/>
                  </a:cubicBezTo>
                  <a:lnTo>
                    <a:pt x="403" y="27"/>
                  </a:lnTo>
                  <a:cubicBezTo>
                    <a:pt x="368" y="9"/>
                    <a:pt x="334" y="1"/>
                    <a:pt x="3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8" name="Google Shape;13958;p33"/>
            <p:cNvSpPr/>
            <p:nvPr/>
          </p:nvSpPr>
          <p:spPr>
            <a:xfrm>
              <a:off x="7269516" y="2985101"/>
              <a:ext cx="30400" cy="19573"/>
            </a:xfrm>
            <a:custGeom>
              <a:rect b="b" l="l" r="r" t="t"/>
              <a:pathLst>
                <a:path extrusionOk="0" h="752" w="1168">
                  <a:moveTo>
                    <a:pt x="866" y="1"/>
                  </a:moveTo>
                  <a:cubicBezTo>
                    <a:pt x="834" y="1"/>
                    <a:pt x="799" y="9"/>
                    <a:pt x="764" y="27"/>
                  </a:cubicBezTo>
                  <a:lnTo>
                    <a:pt x="187" y="361"/>
                  </a:lnTo>
                  <a:cubicBezTo>
                    <a:pt x="1" y="470"/>
                    <a:pt x="78" y="752"/>
                    <a:pt x="293" y="752"/>
                  </a:cubicBezTo>
                  <a:cubicBezTo>
                    <a:pt x="328" y="752"/>
                    <a:pt x="363" y="741"/>
                    <a:pt x="395" y="724"/>
                  </a:cubicBezTo>
                  <a:lnTo>
                    <a:pt x="975" y="389"/>
                  </a:lnTo>
                  <a:cubicBezTo>
                    <a:pt x="1167" y="269"/>
                    <a:pt x="1052" y="1"/>
                    <a:pt x="8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9" name="Google Shape;13959;p33"/>
            <p:cNvSpPr/>
            <p:nvPr/>
          </p:nvSpPr>
          <p:spPr>
            <a:xfrm>
              <a:off x="7042947" y="3115368"/>
              <a:ext cx="29801" cy="19885"/>
            </a:xfrm>
            <a:custGeom>
              <a:rect b="b" l="l" r="r" t="t"/>
              <a:pathLst>
                <a:path extrusionOk="0" h="764" w="1145">
                  <a:moveTo>
                    <a:pt x="901" y="1"/>
                  </a:moveTo>
                  <a:cubicBezTo>
                    <a:pt x="864" y="1"/>
                    <a:pt x="826" y="11"/>
                    <a:pt x="793" y="32"/>
                  </a:cubicBezTo>
                  <a:lnTo>
                    <a:pt x="215" y="367"/>
                  </a:lnTo>
                  <a:cubicBezTo>
                    <a:pt x="0" y="479"/>
                    <a:pt x="119" y="764"/>
                    <a:pt x="308" y="764"/>
                  </a:cubicBezTo>
                  <a:cubicBezTo>
                    <a:pt x="344" y="764"/>
                    <a:pt x="383" y="753"/>
                    <a:pt x="423" y="729"/>
                  </a:cubicBezTo>
                  <a:lnTo>
                    <a:pt x="1000" y="395"/>
                  </a:lnTo>
                  <a:cubicBezTo>
                    <a:pt x="1106" y="338"/>
                    <a:pt x="1144" y="208"/>
                    <a:pt x="1085" y="106"/>
                  </a:cubicBezTo>
                  <a:cubicBezTo>
                    <a:pt x="1045" y="39"/>
                    <a:pt x="973" y="1"/>
                    <a:pt x="9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60" name="Google Shape;13960;p33"/>
          <p:cNvGrpSpPr/>
          <p:nvPr/>
        </p:nvGrpSpPr>
        <p:grpSpPr>
          <a:xfrm>
            <a:off x="6980143" y="1563869"/>
            <a:ext cx="456522" cy="279535"/>
            <a:chOff x="6980143" y="1563869"/>
            <a:chExt cx="456522" cy="279535"/>
          </a:xfrm>
        </p:grpSpPr>
        <p:sp>
          <p:nvSpPr>
            <p:cNvPr id="13961" name="Google Shape;13961;p33"/>
            <p:cNvSpPr/>
            <p:nvPr/>
          </p:nvSpPr>
          <p:spPr>
            <a:xfrm>
              <a:off x="6986832" y="1800329"/>
              <a:ext cx="443248" cy="36386"/>
            </a:xfrm>
            <a:custGeom>
              <a:rect b="b" l="l" r="r" t="t"/>
              <a:pathLst>
                <a:path extrusionOk="0" h="1398" w="17030">
                  <a:moveTo>
                    <a:pt x="4" y="1"/>
                  </a:moveTo>
                  <a:lnTo>
                    <a:pt x="4" y="303"/>
                  </a:lnTo>
                  <a:cubicBezTo>
                    <a:pt x="0" y="905"/>
                    <a:pt x="489" y="1394"/>
                    <a:pt x="1094" y="1397"/>
                  </a:cubicBezTo>
                  <a:lnTo>
                    <a:pt x="15935" y="1397"/>
                  </a:lnTo>
                  <a:cubicBezTo>
                    <a:pt x="16537" y="1397"/>
                    <a:pt x="17029" y="908"/>
                    <a:pt x="17029" y="303"/>
                  </a:cubicBezTo>
                  <a:lnTo>
                    <a:pt x="17029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2" name="Google Shape;13962;p33"/>
            <p:cNvSpPr/>
            <p:nvPr/>
          </p:nvSpPr>
          <p:spPr>
            <a:xfrm>
              <a:off x="6986832" y="1778622"/>
              <a:ext cx="443144" cy="21733"/>
            </a:xfrm>
            <a:custGeom>
              <a:rect b="b" l="l" r="r" t="t"/>
              <a:pathLst>
                <a:path extrusionOk="0" h="835" w="17026">
                  <a:moveTo>
                    <a:pt x="2160" y="1"/>
                  </a:moveTo>
                  <a:lnTo>
                    <a:pt x="0" y="835"/>
                  </a:lnTo>
                  <a:lnTo>
                    <a:pt x="17026" y="835"/>
                  </a:lnTo>
                  <a:lnTo>
                    <a:pt x="14866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3" name="Google Shape;13963;p33"/>
            <p:cNvSpPr/>
            <p:nvPr/>
          </p:nvSpPr>
          <p:spPr>
            <a:xfrm>
              <a:off x="7043233" y="1570558"/>
              <a:ext cx="330627" cy="208090"/>
            </a:xfrm>
            <a:custGeom>
              <a:rect b="b" l="l" r="r" t="t"/>
              <a:pathLst>
                <a:path extrusionOk="0" h="7995" w="12703">
                  <a:moveTo>
                    <a:pt x="563" y="1"/>
                  </a:moveTo>
                  <a:cubicBezTo>
                    <a:pt x="254" y="1"/>
                    <a:pt x="0" y="254"/>
                    <a:pt x="0" y="564"/>
                  </a:cubicBezTo>
                  <a:lnTo>
                    <a:pt x="0" y="7995"/>
                  </a:lnTo>
                  <a:lnTo>
                    <a:pt x="12702" y="7995"/>
                  </a:lnTo>
                  <a:lnTo>
                    <a:pt x="12702" y="564"/>
                  </a:lnTo>
                  <a:cubicBezTo>
                    <a:pt x="12702" y="254"/>
                    <a:pt x="12449" y="1"/>
                    <a:pt x="12139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4" name="Google Shape;13964;p33"/>
            <p:cNvSpPr/>
            <p:nvPr/>
          </p:nvSpPr>
          <p:spPr>
            <a:xfrm>
              <a:off x="7043233" y="1591172"/>
              <a:ext cx="330523" cy="166888"/>
            </a:xfrm>
            <a:custGeom>
              <a:rect b="b" l="l" r="r" t="t"/>
              <a:pathLst>
                <a:path extrusionOk="0" h="6412" w="12699">
                  <a:moveTo>
                    <a:pt x="0" y="0"/>
                  </a:moveTo>
                  <a:lnTo>
                    <a:pt x="0" y="6411"/>
                  </a:lnTo>
                  <a:lnTo>
                    <a:pt x="12699" y="6411"/>
                  </a:lnTo>
                  <a:lnTo>
                    <a:pt x="1269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5" name="Google Shape;13965;p33"/>
            <p:cNvSpPr/>
            <p:nvPr/>
          </p:nvSpPr>
          <p:spPr>
            <a:xfrm>
              <a:off x="7043233" y="1591172"/>
              <a:ext cx="124203" cy="166888"/>
            </a:xfrm>
            <a:custGeom>
              <a:rect b="b" l="l" r="r" t="t"/>
              <a:pathLst>
                <a:path extrusionOk="0" h="6412" w="4772">
                  <a:moveTo>
                    <a:pt x="0" y="0"/>
                  </a:moveTo>
                  <a:lnTo>
                    <a:pt x="0" y="6411"/>
                  </a:lnTo>
                  <a:lnTo>
                    <a:pt x="4771" y="6411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6" name="Google Shape;13966;p33"/>
            <p:cNvSpPr/>
            <p:nvPr/>
          </p:nvSpPr>
          <p:spPr>
            <a:xfrm>
              <a:off x="7074102" y="1625606"/>
              <a:ext cx="39848" cy="23008"/>
            </a:xfrm>
            <a:custGeom>
              <a:rect b="b" l="l" r="r" t="t"/>
              <a:pathLst>
                <a:path extrusionOk="0" h="884" w="1531">
                  <a:moveTo>
                    <a:pt x="0" y="0"/>
                  </a:moveTo>
                  <a:lnTo>
                    <a:pt x="0" y="883"/>
                  </a:lnTo>
                  <a:lnTo>
                    <a:pt x="1531" y="883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7" name="Google Shape;13967;p33"/>
            <p:cNvSpPr/>
            <p:nvPr/>
          </p:nvSpPr>
          <p:spPr>
            <a:xfrm>
              <a:off x="7105309" y="1687968"/>
              <a:ext cx="39874" cy="23008"/>
            </a:xfrm>
            <a:custGeom>
              <a:rect b="b" l="l" r="r" t="t"/>
              <a:pathLst>
                <a:path extrusionOk="0" h="884" w="1532">
                  <a:moveTo>
                    <a:pt x="1" y="0"/>
                  </a:moveTo>
                  <a:lnTo>
                    <a:pt x="1" y="884"/>
                  </a:lnTo>
                  <a:lnTo>
                    <a:pt x="1531" y="884"/>
                  </a:lnTo>
                  <a:lnTo>
                    <a:pt x="1531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8" name="Google Shape;13968;p33"/>
            <p:cNvSpPr/>
            <p:nvPr/>
          </p:nvSpPr>
          <p:spPr>
            <a:xfrm>
              <a:off x="6980143" y="1563869"/>
              <a:ext cx="456522" cy="279535"/>
            </a:xfrm>
            <a:custGeom>
              <a:rect b="b" l="l" r="r" t="t"/>
              <a:pathLst>
                <a:path extrusionOk="0" h="10740" w="17540">
                  <a:moveTo>
                    <a:pt x="14866" y="1310"/>
                  </a:moveTo>
                  <a:lnTo>
                    <a:pt x="14866" y="7203"/>
                  </a:lnTo>
                  <a:lnTo>
                    <a:pt x="12058" y="7203"/>
                  </a:lnTo>
                  <a:cubicBezTo>
                    <a:pt x="11917" y="7203"/>
                    <a:pt x="11801" y="7319"/>
                    <a:pt x="11801" y="7460"/>
                  </a:cubicBezTo>
                  <a:cubicBezTo>
                    <a:pt x="11801" y="7601"/>
                    <a:pt x="11917" y="7717"/>
                    <a:pt x="12058" y="7717"/>
                  </a:cubicBezTo>
                  <a:lnTo>
                    <a:pt x="14866" y="7717"/>
                  </a:lnTo>
                  <a:lnTo>
                    <a:pt x="14866" y="7995"/>
                  </a:lnTo>
                  <a:lnTo>
                    <a:pt x="2685" y="7995"/>
                  </a:lnTo>
                  <a:lnTo>
                    <a:pt x="2685" y="7717"/>
                  </a:lnTo>
                  <a:lnTo>
                    <a:pt x="10981" y="7717"/>
                  </a:lnTo>
                  <a:cubicBezTo>
                    <a:pt x="11122" y="7717"/>
                    <a:pt x="11238" y="7601"/>
                    <a:pt x="11238" y="7460"/>
                  </a:cubicBezTo>
                  <a:cubicBezTo>
                    <a:pt x="11238" y="7319"/>
                    <a:pt x="11122" y="7203"/>
                    <a:pt x="10981" y="7203"/>
                  </a:cubicBezTo>
                  <a:lnTo>
                    <a:pt x="7452" y="7203"/>
                  </a:lnTo>
                  <a:lnTo>
                    <a:pt x="7452" y="1310"/>
                  </a:lnTo>
                  <a:close/>
                  <a:moveTo>
                    <a:pt x="15077" y="8509"/>
                  </a:moveTo>
                  <a:lnTo>
                    <a:pt x="15907" y="8829"/>
                  </a:lnTo>
                  <a:lnTo>
                    <a:pt x="1633" y="8829"/>
                  </a:lnTo>
                  <a:lnTo>
                    <a:pt x="2467" y="8509"/>
                  </a:lnTo>
                  <a:close/>
                  <a:moveTo>
                    <a:pt x="10883" y="9342"/>
                  </a:moveTo>
                  <a:lnTo>
                    <a:pt x="10654" y="9575"/>
                  </a:lnTo>
                  <a:lnTo>
                    <a:pt x="6932" y="9575"/>
                  </a:lnTo>
                  <a:lnTo>
                    <a:pt x="6703" y="9342"/>
                  </a:lnTo>
                  <a:close/>
                  <a:moveTo>
                    <a:pt x="17030" y="9342"/>
                  </a:moveTo>
                  <a:lnTo>
                    <a:pt x="17026" y="9388"/>
                  </a:lnTo>
                  <a:cubicBezTo>
                    <a:pt x="17026" y="9849"/>
                    <a:pt x="16653" y="10222"/>
                    <a:pt x="16192" y="10222"/>
                  </a:cubicBezTo>
                  <a:lnTo>
                    <a:pt x="1351" y="10222"/>
                  </a:lnTo>
                  <a:cubicBezTo>
                    <a:pt x="890" y="10222"/>
                    <a:pt x="514" y="9849"/>
                    <a:pt x="514" y="9388"/>
                  </a:cubicBezTo>
                  <a:lnTo>
                    <a:pt x="514" y="9342"/>
                  </a:lnTo>
                  <a:lnTo>
                    <a:pt x="5978" y="9342"/>
                  </a:lnTo>
                  <a:lnTo>
                    <a:pt x="6647" y="10011"/>
                  </a:lnTo>
                  <a:cubicBezTo>
                    <a:pt x="6692" y="10060"/>
                    <a:pt x="6759" y="10088"/>
                    <a:pt x="6826" y="10088"/>
                  </a:cubicBezTo>
                  <a:lnTo>
                    <a:pt x="10763" y="10088"/>
                  </a:lnTo>
                  <a:cubicBezTo>
                    <a:pt x="10830" y="10088"/>
                    <a:pt x="10897" y="10060"/>
                    <a:pt x="10943" y="10011"/>
                  </a:cubicBezTo>
                  <a:lnTo>
                    <a:pt x="11611" y="9342"/>
                  </a:lnTo>
                  <a:close/>
                  <a:moveTo>
                    <a:pt x="2987" y="1"/>
                  </a:moveTo>
                  <a:cubicBezTo>
                    <a:pt x="2537" y="1"/>
                    <a:pt x="2171" y="370"/>
                    <a:pt x="2168" y="821"/>
                  </a:cubicBezTo>
                  <a:lnTo>
                    <a:pt x="2168" y="4040"/>
                  </a:lnTo>
                  <a:cubicBezTo>
                    <a:pt x="2168" y="4184"/>
                    <a:pt x="2284" y="4297"/>
                    <a:pt x="2424" y="4297"/>
                  </a:cubicBezTo>
                  <a:cubicBezTo>
                    <a:pt x="2569" y="4297"/>
                    <a:pt x="2681" y="4184"/>
                    <a:pt x="2681" y="4040"/>
                  </a:cubicBezTo>
                  <a:lnTo>
                    <a:pt x="2681" y="1306"/>
                  </a:lnTo>
                  <a:lnTo>
                    <a:pt x="6939" y="1306"/>
                  </a:lnTo>
                  <a:lnTo>
                    <a:pt x="6939" y="7200"/>
                  </a:lnTo>
                  <a:lnTo>
                    <a:pt x="2681" y="7200"/>
                  </a:lnTo>
                  <a:lnTo>
                    <a:pt x="2681" y="5078"/>
                  </a:lnTo>
                  <a:cubicBezTo>
                    <a:pt x="2681" y="4934"/>
                    <a:pt x="2569" y="4821"/>
                    <a:pt x="2424" y="4821"/>
                  </a:cubicBezTo>
                  <a:cubicBezTo>
                    <a:pt x="2284" y="4821"/>
                    <a:pt x="2168" y="4934"/>
                    <a:pt x="2168" y="5078"/>
                  </a:cubicBezTo>
                  <a:lnTo>
                    <a:pt x="2168" y="8072"/>
                  </a:lnTo>
                  <a:lnTo>
                    <a:pt x="166" y="8850"/>
                  </a:lnTo>
                  <a:cubicBezTo>
                    <a:pt x="67" y="8889"/>
                    <a:pt x="0" y="8984"/>
                    <a:pt x="0" y="9089"/>
                  </a:cubicBezTo>
                  <a:lnTo>
                    <a:pt x="0" y="9388"/>
                  </a:lnTo>
                  <a:cubicBezTo>
                    <a:pt x="0" y="10134"/>
                    <a:pt x="605" y="10739"/>
                    <a:pt x="1351" y="10739"/>
                  </a:cubicBezTo>
                  <a:lnTo>
                    <a:pt x="16192" y="10739"/>
                  </a:lnTo>
                  <a:cubicBezTo>
                    <a:pt x="16935" y="10739"/>
                    <a:pt x="17540" y="10134"/>
                    <a:pt x="17540" y="9388"/>
                  </a:cubicBezTo>
                  <a:lnTo>
                    <a:pt x="17540" y="9089"/>
                  </a:lnTo>
                  <a:cubicBezTo>
                    <a:pt x="17540" y="8980"/>
                    <a:pt x="17476" y="8885"/>
                    <a:pt x="17378" y="8846"/>
                  </a:cubicBezTo>
                  <a:lnTo>
                    <a:pt x="15379" y="8076"/>
                  </a:lnTo>
                  <a:lnTo>
                    <a:pt x="15379" y="821"/>
                  </a:lnTo>
                  <a:cubicBezTo>
                    <a:pt x="15379" y="370"/>
                    <a:pt x="15014" y="1"/>
                    <a:pt x="14563" y="1"/>
                  </a:cubicBezTo>
                  <a:lnTo>
                    <a:pt x="12283" y="1"/>
                  </a:lnTo>
                  <a:cubicBezTo>
                    <a:pt x="12139" y="1"/>
                    <a:pt x="12026" y="117"/>
                    <a:pt x="12026" y="258"/>
                  </a:cubicBezTo>
                  <a:cubicBezTo>
                    <a:pt x="12026" y="402"/>
                    <a:pt x="12139" y="515"/>
                    <a:pt x="12283" y="515"/>
                  </a:cubicBezTo>
                  <a:lnTo>
                    <a:pt x="14563" y="515"/>
                  </a:lnTo>
                  <a:cubicBezTo>
                    <a:pt x="14718" y="518"/>
                    <a:pt x="14852" y="638"/>
                    <a:pt x="14866" y="793"/>
                  </a:cubicBezTo>
                  <a:lnTo>
                    <a:pt x="2681" y="793"/>
                  </a:lnTo>
                  <a:cubicBezTo>
                    <a:pt x="2699" y="638"/>
                    <a:pt x="2829" y="518"/>
                    <a:pt x="2987" y="515"/>
                  </a:cubicBezTo>
                  <a:lnTo>
                    <a:pt x="11245" y="515"/>
                  </a:lnTo>
                  <a:cubicBezTo>
                    <a:pt x="11386" y="515"/>
                    <a:pt x="11502" y="402"/>
                    <a:pt x="11502" y="258"/>
                  </a:cubicBezTo>
                  <a:cubicBezTo>
                    <a:pt x="11502" y="117"/>
                    <a:pt x="11386" y="1"/>
                    <a:pt x="1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9" name="Google Shape;13969;p33"/>
            <p:cNvSpPr/>
            <p:nvPr/>
          </p:nvSpPr>
          <p:spPr>
            <a:xfrm>
              <a:off x="7067413" y="1618917"/>
              <a:ext cx="53226" cy="36386"/>
            </a:xfrm>
            <a:custGeom>
              <a:rect b="b" l="l" r="r" t="t"/>
              <a:pathLst>
                <a:path extrusionOk="0" h="1398" w="2045">
                  <a:moveTo>
                    <a:pt x="1531" y="514"/>
                  </a:moveTo>
                  <a:lnTo>
                    <a:pt x="1531" y="884"/>
                  </a:lnTo>
                  <a:lnTo>
                    <a:pt x="514" y="884"/>
                  </a:lnTo>
                  <a:lnTo>
                    <a:pt x="514" y="514"/>
                  </a:lnTo>
                  <a:close/>
                  <a:moveTo>
                    <a:pt x="257" y="0"/>
                  </a:moveTo>
                  <a:cubicBezTo>
                    <a:pt x="116" y="0"/>
                    <a:pt x="0" y="113"/>
                    <a:pt x="0" y="257"/>
                  </a:cubicBezTo>
                  <a:lnTo>
                    <a:pt x="0" y="1140"/>
                  </a:lnTo>
                  <a:cubicBezTo>
                    <a:pt x="0" y="1281"/>
                    <a:pt x="116" y="1397"/>
                    <a:pt x="257" y="1397"/>
                  </a:cubicBezTo>
                  <a:lnTo>
                    <a:pt x="1788" y="1397"/>
                  </a:lnTo>
                  <a:cubicBezTo>
                    <a:pt x="1928" y="1397"/>
                    <a:pt x="2045" y="1281"/>
                    <a:pt x="2045" y="1140"/>
                  </a:cubicBezTo>
                  <a:lnTo>
                    <a:pt x="2045" y="257"/>
                  </a:lnTo>
                  <a:cubicBezTo>
                    <a:pt x="2045" y="113"/>
                    <a:pt x="1928" y="0"/>
                    <a:pt x="17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0" name="Google Shape;13970;p33"/>
            <p:cNvSpPr/>
            <p:nvPr/>
          </p:nvSpPr>
          <p:spPr>
            <a:xfrm>
              <a:off x="7067413" y="1662409"/>
              <a:ext cx="84355" cy="13404"/>
            </a:xfrm>
            <a:custGeom>
              <a:rect b="b" l="l" r="r" t="t"/>
              <a:pathLst>
                <a:path extrusionOk="0" h="515" w="3241">
                  <a:moveTo>
                    <a:pt x="257" y="1"/>
                  </a:moveTo>
                  <a:cubicBezTo>
                    <a:pt x="116" y="1"/>
                    <a:pt x="0" y="113"/>
                    <a:pt x="0" y="258"/>
                  </a:cubicBezTo>
                  <a:cubicBezTo>
                    <a:pt x="0" y="398"/>
                    <a:pt x="116" y="514"/>
                    <a:pt x="257" y="514"/>
                  </a:cubicBezTo>
                  <a:lnTo>
                    <a:pt x="2984" y="514"/>
                  </a:lnTo>
                  <a:cubicBezTo>
                    <a:pt x="3128" y="514"/>
                    <a:pt x="3241" y="398"/>
                    <a:pt x="3241" y="258"/>
                  </a:cubicBezTo>
                  <a:cubicBezTo>
                    <a:pt x="3241" y="113"/>
                    <a:pt x="3128" y="1"/>
                    <a:pt x="29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1" name="Google Shape;13971;p33"/>
            <p:cNvSpPr/>
            <p:nvPr/>
          </p:nvSpPr>
          <p:spPr>
            <a:xfrm>
              <a:off x="7098646" y="1681279"/>
              <a:ext cx="53226" cy="36386"/>
            </a:xfrm>
            <a:custGeom>
              <a:rect b="b" l="l" r="r" t="t"/>
              <a:pathLst>
                <a:path extrusionOk="0" h="1398" w="2045">
                  <a:moveTo>
                    <a:pt x="1531" y="514"/>
                  </a:moveTo>
                  <a:lnTo>
                    <a:pt x="1531" y="884"/>
                  </a:lnTo>
                  <a:lnTo>
                    <a:pt x="514" y="884"/>
                  </a:lnTo>
                  <a:lnTo>
                    <a:pt x="514" y="514"/>
                  </a:lnTo>
                  <a:close/>
                  <a:moveTo>
                    <a:pt x="257" y="1"/>
                  </a:moveTo>
                  <a:cubicBezTo>
                    <a:pt x="116" y="1"/>
                    <a:pt x="0" y="117"/>
                    <a:pt x="0" y="257"/>
                  </a:cubicBezTo>
                  <a:lnTo>
                    <a:pt x="0" y="1141"/>
                  </a:lnTo>
                  <a:cubicBezTo>
                    <a:pt x="0" y="1281"/>
                    <a:pt x="116" y="1397"/>
                    <a:pt x="257" y="1397"/>
                  </a:cubicBezTo>
                  <a:lnTo>
                    <a:pt x="1787" y="1397"/>
                  </a:lnTo>
                  <a:cubicBezTo>
                    <a:pt x="1928" y="1397"/>
                    <a:pt x="2044" y="1281"/>
                    <a:pt x="2044" y="1141"/>
                  </a:cubicBezTo>
                  <a:lnTo>
                    <a:pt x="2044" y="257"/>
                  </a:lnTo>
                  <a:cubicBezTo>
                    <a:pt x="2044" y="117"/>
                    <a:pt x="1928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2" name="Google Shape;13972;p33"/>
            <p:cNvSpPr/>
            <p:nvPr/>
          </p:nvSpPr>
          <p:spPr>
            <a:xfrm>
              <a:off x="7067413" y="1724771"/>
              <a:ext cx="84355" cy="13404"/>
            </a:xfrm>
            <a:custGeom>
              <a:rect b="b" l="l" r="r" t="t"/>
              <a:pathLst>
                <a:path extrusionOk="0" h="515" w="3241">
                  <a:moveTo>
                    <a:pt x="257" y="1"/>
                  </a:moveTo>
                  <a:cubicBezTo>
                    <a:pt x="116" y="1"/>
                    <a:pt x="0" y="113"/>
                    <a:pt x="0" y="258"/>
                  </a:cubicBezTo>
                  <a:cubicBezTo>
                    <a:pt x="0" y="398"/>
                    <a:pt x="116" y="515"/>
                    <a:pt x="257" y="515"/>
                  </a:cubicBezTo>
                  <a:lnTo>
                    <a:pt x="2984" y="515"/>
                  </a:lnTo>
                  <a:cubicBezTo>
                    <a:pt x="3128" y="515"/>
                    <a:pt x="3241" y="398"/>
                    <a:pt x="3241" y="258"/>
                  </a:cubicBezTo>
                  <a:cubicBezTo>
                    <a:pt x="3241" y="113"/>
                    <a:pt x="3128" y="1"/>
                    <a:pt x="29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3" name="Google Shape;13973;p33"/>
            <p:cNvSpPr/>
            <p:nvPr/>
          </p:nvSpPr>
          <p:spPr>
            <a:xfrm>
              <a:off x="7199372" y="1646194"/>
              <a:ext cx="45366" cy="70352"/>
            </a:xfrm>
            <a:custGeom>
              <a:rect b="b" l="l" r="r" t="t"/>
              <a:pathLst>
                <a:path extrusionOk="0" h="2703" w="1743">
                  <a:moveTo>
                    <a:pt x="1373" y="1"/>
                  </a:moveTo>
                  <a:cubicBezTo>
                    <a:pt x="1308" y="1"/>
                    <a:pt x="1242" y="26"/>
                    <a:pt x="1193" y="75"/>
                  </a:cubicBezTo>
                  <a:lnTo>
                    <a:pt x="102" y="1166"/>
                  </a:lnTo>
                  <a:cubicBezTo>
                    <a:pt x="0" y="1268"/>
                    <a:pt x="0" y="1429"/>
                    <a:pt x="102" y="1532"/>
                  </a:cubicBezTo>
                  <a:lnTo>
                    <a:pt x="1193" y="2622"/>
                  </a:lnTo>
                  <a:cubicBezTo>
                    <a:pt x="1249" y="2679"/>
                    <a:pt x="1312" y="2702"/>
                    <a:pt x="1372" y="2702"/>
                  </a:cubicBezTo>
                  <a:cubicBezTo>
                    <a:pt x="1571" y="2702"/>
                    <a:pt x="1742" y="2444"/>
                    <a:pt x="1556" y="2260"/>
                  </a:cubicBezTo>
                  <a:lnTo>
                    <a:pt x="644" y="1349"/>
                  </a:lnTo>
                  <a:lnTo>
                    <a:pt x="1556" y="441"/>
                  </a:lnTo>
                  <a:cubicBezTo>
                    <a:pt x="1658" y="339"/>
                    <a:pt x="1658" y="177"/>
                    <a:pt x="1556" y="75"/>
                  </a:cubicBezTo>
                  <a:cubicBezTo>
                    <a:pt x="1505" y="26"/>
                    <a:pt x="1439" y="1"/>
                    <a:pt x="1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4" name="Google Shape;13974;p33"/>
            <p:cNvSpPr/>
            <p:nvPr/>
          </p:nvSpPr>
          <p:spPr>
            <a:xfrm>
              <a:off x="7300203" y="1646064"/>
              <a:ext cx="45340" cy="70378"/>
            </a:xfrm>
            <a:custGeom>
              <a:rect b="b" l="l" r="r" t="t"/>
              <a:pathLst>
                <a:path extrusionOk="0" h="2704" w="1742">
                  <a:moveTo>
                    <a:pt x="370" y="0"/>
                  </a:moveTo>
                  <a:cubicBezTo>
                    <a:pt x="171" y="0"/>
                    <a:pt x="0" y="259"/>
                    <a:pt x="187" y="446"/>
                  </a:cubicBezTo>
                  <a:lnTo>
                    <a:pt x="1095" y="1354"/>
                  </a:lnTo>
                  <a:lnTo>
                    <a:pt x="187" y="2265"/>
                  </a:lnTo>
                  <a:cubicBezTo>
                    <a:pt x="85" y="2363"/>
                    <a:pt x="85" y="2525"/>
                    <a:pt x="187" y="2627"/>
                  </a:cubicBezTo>
                  <a:cubicBezTo>
                    <a:pt x="236" y="2678"/>
                    <a:pt x="301" y="2704"/>
                    <a:pt x="367" y="2704"/>
                  </a:cubicBezTo>
                  <a:cubicBezTo>
                    <a:pt x="432" y="2704"/>
                    <a:pt x="498" y="2678"/>
                    <a:pt x="549" y="2627"/>
                  </a:cubicBezTo>
                  <a:lnTo>
                    <a:pt x="1640" y="1537"/>
                  </a:lnTo>
                  <a:cubicBezTo>
                    <a:pt x="1742" y="1434"/>
                    <a:pt x="1742" y="1273"/>
                    <a:pt x="1640" y="1174"/>
                  </a:cubicBezTo>
                  <a:lnTo>
                    <a:pt x="549" y="80"/>
                  </a:lnTo>
                  <a:cubicBezTo>
                    <a:pt x="493" y="24"/>
                    <a:pt x="430" y="0"/>
                    <a:pt x="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5" name="Google Shape;13975;p33"/>
            <p:cNvSpPr/>
            <p:nvPr/>
          </p:nvSpPr>
          <p:spPr>
            <a:xfrm>
              <a:off x="7251740" y="1637813"/>
              <a:ext cx="42243" cy="86932"/>
            </a:xfrm>
            <a:custGeom>
              <a:rect b="b" l="l" r="r" t="t"/>
              <a:pathLst>
                <a:path extrusionOk="0" h="3340" w="1623">
                  <a:moveTo>
                    <a:pt x="1331" y="1"/>
                  </a:moveTo>
                  <a:cubicBezTo>
                    <a:pt x="1228" y="1"/>
                    <a:pt x="1130" y="64"/>
                    <a:pt x="1092" y="168"/>
                  </a:cubicBezTo>
                  <a:lnTo>
                    <a:pt x="50" y="2993"/>
                  </a:lnTo>
                  <a:cubicBezTo>
                    <a:pt x="1" y="3127"/>
                    <a:pt x="71" y="3275"/>
                    <a:pt x="205" y="3324"/>
                  </a:cubicBezTo>
                  <a:cubicBezTo>
                    <a:pt x="234" y="3335"/>
                    <a:pt x="264" y="3340"/>
                    <a:pt x="293" y="3340"/>
                  </a:cubicBezTo>
                  <a:cubicBezTo>
                    <a:pt x="398" y="3340"/>
                    <a:pt x="496" y="3274"/>
                    <a:pt x="532" y="3169"/>
                  </a:cubicBezTo>
                  <a:lnTo>
                    <a:pt x="1574" y="344"/>
                  </a:lnTo>
                  <a:cubicBezTo>
                    <a:pt x="1623" y="210"/>
                    <a:pt x="1553" y="66"/>
                    <a:pt x="1419" y="17"/>
                  </a:cubicBezTo>
                  <a:cubicBezTo>
                    <a:pt x="1390" y="6"/>
                    <a:pt x="1360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76" name="Google Shape;13976;p33"/>
          <p:cNvGrpSpPr/>
          <p:nvPr/>
        </p:nvGrpSpPr>
        <p:grpSpPr>
          <a:xfrm>
            <a:off x="2827559" y="2428451"/>
            <a:ext cx="264778" cy="363864"/>
            <a:chOff x="2827559" y="2428451"/>
            <a:chExt cx="264778" cy="363864"/>
          </a:xfrm>
        </p:grpSpPr>
        <p:sp>
          <p:nvSpPr>
            <p:cNvPr id="13977" name="Google Shape;13977;p33"/>
            <p:cNvSpPr/>
            <p:nvPr/>
          </p:nvSpPr>
          <p:spPr>
            <a:xfrm>
              <a:off x="2833051" y="2433864"/>
              <a:ext cx="200490" cy="352959"/>
            </a:xfrm>
            <a:custGeom>
              <a:rect b="b" l="l" r="r" t="t"/>
              <a:pathLst>
                <a:path extrusionOk="0" h="13561" w="7703">
                  <a:moveTo>
                    <a:pt x="948" y="0"/>
                  </a:moveTo>
                  <a:cubicBezTo>
                    <a:pt x="430" y="0"/>
                    <a:pt x="4" y="423"/>
                    <a:pt x="1" y="943"/>
                  </a:cubicBezTo>
                  <a:lnTo>
                    <a:pt x="1" y="12617"/>
                  </a:lnTo>
                  <a:cubicBezTo>
                    <a:pt x="4" y="13139"/>
                    <a:pt x="433" y="13560"/>
                    <a:pt x="955" y="13560"/>
                  </a:cubicBezTo>
                  <a:cubicBezTo>
                    <a:pt x="957" y="13560"/>
                    <a:pt x="959" y="13560"/>
                    <a:pt x="961" y="13560"/>
                  </a:cubicBezTo>
                  <a:lnTo>
                    <a:pt x="6742" y="13560"/>
                  </a:lnTo>
                  <a:cubicBezTo>
                    <a:pt x="6744" y="13560"/>
                    <a:pt x="6746" y="13560"/>
                    <a:pt x="6749" y="13560"/>
                  </a:cubicBezTo>
                  <a:cubicBezTo>
                    <a:pt x="7270" y="13560"/>
                    <a:pt x="7696" y="13139"/>
                    <a:pt x="7703" y="12617"/>
                  </a:cubicBezTo>
                  <a:lnTo>
                    <a:pt x="7703" y="943"/>
                  </a:lnTo>
                  <a:cubicBezTo>
                    <a:pt x="7696" y="423"/>
                    <a:pt x="7273" y="0"/>
                    <a:pt x="6751" y="0"/>
                  </a:cubicBezTo>
                  <a:cubicBezTo>
                    <a:pt x="6747" y="0"/>
                    <a:pt x="6743" y="0"/>
                    <a:pt x="6739" y="0"/>
                  </a:cubicBezTo>
                  <a:lnTo>
                    <a:pt x="961" y="0"/>
                  </a:lnTo>
                  <a:cubicBezTo>
                    <a:pt x="957" y="0"/>
                    <a:pt x="953" y="0"/>
                    <a:pt x="9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8" name="Google Shape;13978;p33"/>
            <p:cNvSpPr/>
            <p:nvPr/>
          </p:nvSpPr>
          <p:spPr>
            <a:xfrm>
              <a:off x="2833051" y="2468481"/>
              <a:ext cx="200490" cy="279978"/>
            </a:xfrm>
            <a:custGeom>
              <a:rect b="b" l="l" r="r" t="t"/>
              <a:pathLst>
                <a:path extrusionOk="0" h="10757" w="7703">
                  <a:moveTo>
                    <a:pt x="1" y="0"/>
                  </a:moveTo>
                  <a:lnTo>
                    <a:pt x="1" y="10756"/>
                  </a:lnTo>
                  <a:lnTo>
                    <a:pt x="7703" y="10756"/>
                  </a:lnTo>
                  <a:lnTo>
                    <a:pt x="77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9" name="Google Shape;13979;p33"/>
            <p:cNvSpPr/>
            <p:nvPr/>
          </p:nvSpPr>
          <p:spPr>
            <a:xfrm>
              <a:off x="3016310" y="2468481"/>
              <a:ext cx="17230" cy="279978"/>
            </a:xfrm>
            <a:custGeom>
              <a:rect b="b" l="l" r="r" t="t"/>
              <a:pathLst>
                <a:path extrusionOk="0" h="10757" w="662">
                  <a:moveTo>
                    <a:pt x="0" y="0"/>
                  </a:moveTo>
                  <a:lnTo>
                    <a:pt x="0" y="10756"/>
                  </a:lnTo>
                  <a:lnTo>
                    <a:pt x="662" y="10756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0" name="Google Shape;13980;p33"/>
            <p:cNvSpPr/>
            <p:nvPr/>
          </p:nvSpPr>
          <p:spPr>
            <a:xfrm>
              <a:off x="2939295" y="2542555"/>
              <a:ext cx="147446" cy="144895"/>
            </a:xfrm>
            <a:custGeom>
              <a:rect b="b" l="l" r="r" t="t"/>
              <a:pathLst>
                <a:path extrusionOk="0" h="5567" w="5665">
                  <a:moveTo>
                    <a:pt x="2833" y="1"/>
                  </a:moveTo>
                  <a:cubicBezTo>
                    <a:pt x="1267" y="1"/>
                    <a:pt x="0" y="1246"/>
                    <a:pt x="0" y="2784"/>
                  </a:cubicBezTo>
                  <a:cubicBezTo>
                    <a:pt x="0" y="4321"/>
                    <a:pt x="1267" y="5567"/>
                    <a:pt x="2833" y="5567"/>
                  </a:cubicBezTo>
                  <a:cubicBezTo>
                    <a:pt x="4398" y="5567"/>
                    <a:pt x="5665" y="4321"/>
                    <a:pt x="5665" y="2784"/>
                  </a:cubicBezTo>
                  <a:cubicBezTo>
                    <a:pt x="5665" y="1246"/>
                    <a:pt x="4398" y="1"/>
                    <a:pt x="2833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1" name="Google Shape;13981;p33"/>
            <p:cNvSpPr/>
            <p:nvPr/>
          </p:nvSpPr>
          <p:spPr>
            <a:xfrm>
              <a:off x="2962824" y="2565641"/>
              <a:ext cx="100492" cy="98748"/>
            </a:xfrm>
            <a:custGeom>
              <a:rect b="b" l="l" r="r" t="t"/>
              <a:pathLst>
                <a:path extrusionOk="0" h="3794" w="3861">
                  <a:moveTo>
                    <a:pt x="1929" y="0"/>
                  </a:moveTo>
                  <a:cubicBezTo>
                    <a:pt x="862" y="0"/>
                    <a:pt x="0" y="848"/>
                    <a:pt x="0" y="1897"/>
                  </a:cubicBezTo>
                  <a:cubicBezTo>
                    <a:pt x="0" y="2942"/>
                    <a:pt x="862" y="3793"/>
                    <a:pt x="1929" y="3793"/>
                  </a:cubicBezTo>
                  <a:cubicBezTo>
                    <a:pt x="2995" y="3793"/>
                    <a:pt x="3860" y="2942"/>
                    <a:pt x="3860" y="1897"/>
                  </a:cubicBezTo>
                  <a:cubicBezTo>
                    <a:pt x="3860" y="848"/>
                    <a:pt x="2995" y="0"/>
                    <a:pt x="1929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2" name="Google Shape;13982;p33"/>
            <p:cNvSpPr/>
            <p:nvPr/>
          </p:nvSpPr>
          <p:spPr>
            <a:xfrm>
              <a:off x="2827559" y="2428451"/>
              <a:ext cx="264778" cy="363864"/>
            </a:xfrm>
            <a:custGeom>
              <a:rect b="b" l="l" r="r" t="t"/>
              <a:pathLst>
                <a:path extrusionOk="0" h="13980" w="10173">
                  <a:moveTo>
                    <a:pt x="7703" y="12505"/>
                  </a:moveTo>
                  <a:lnTo>
                    <a:pt x="7703" y="12825"/>
                  </a:lnTo>
                  <a:cubicBezTo>
                    <a:pt x="7699" y="13231"/>
                    <a:pt x="7365" y="13561"/>
                    <a:pt x="6956" y="13561"/>
                  </a:cubicBezTo>
                  <a:cubicBezTo>
                    <a:pt x="6954" y="13561"/>
                    <a:pt x="6952" y="13561"/>
                    <a:pt x="6950" y="13561"/>
                  </a:cubicBezTo>
                  <a:lnTo>
                    <a:pt x="1172" y="13561"/>
                  </a:lnTo>
                  <a:cubicBezTo>
                    <a:pt x="764" y="13561"/>
                    <a:pt x="430" y="13234"/>
                    <a:pt x="426" y="12825"/>
                  </a:cubicBezTo>
                  <a:lnTo>
                    <a:pt x="426" y="12505"/>
                  </a:lnTo>
                  <a:close/>
                  <a:moveTo>
                    <a:pt x="1159" y="1"/>
                  </a:moveTo>
                  <a:cubicBezTo>
                    <a:pt x="525" y="1"/>
                    <a:pt x="8" y="515"/>
                    <a:pt x="1" y="1151"/>
                  </a:cubicBezTo>
                  <a:lnTo>
                    <a:pt x="1" y="10078"/>
                  </a:lnTo>
                  <a:cubicBezTo>
                    <a:pt x="6" y="10211"/>
                    <a:pt x="109" y="10278"/>
                    <a:pt x="212" y="10278"/>
                  </a:cubicBezTo>
                  <a:cubicBezTo>
                    <a:pt x="315" y="10278"/>
                    <a:pt x="418" y="10211"/>
                    <a:pt x="423" y="10078"/>
                  </a:cubicBezTo>
                  <a:lnTo>
                    <a:pt x="423" y="1746"/>
                  </a:lnTo>
                  <a:lnTo>
                    <a:pt x="4409" y="1746"/>
                  </a:lnTo>
                  <a:cubicBezTo>
                    <a:pt x="4525" y="1746"/>
                    <a:pt x="4617" y="1651"/>
                    <a:pt x="4617" y="1538"/>
                  </a:cubicBezTo>
                  <a:cubicBezTo>
                    <a:pt x="4617" y="1422"/>
                    <a:pt x="4525" y="1331"/>
                    <a:pt x="4409" y="1331"/>
                  </a:cubicBezTo>
                  <a:lnTo>
                    <a:pt x="423" y="1331"/>
                  </a:lnTo>
                  <a:lnTo>
                    <a:pt x="423" y="1155"/>
                  </a:lnTo>
                  <a:cubicBezTo>
                    <a:pt x="426" y="743"/>
                    <a:pt x="761" y="416"/>
                    <a:pt x="1172" y="416"/>
                  </a:cubicBezTo>
                  <a:lnTo>
                    <a:pt x="6950" y="416"/>
                  </a:lnTo>
                  <a:cubicBezTo>
                    <a:pt x="7358" y="416"/>
                    <a:pt x="7692" y="743"/>
                    <a:pt x="7696" y="1155"/>
                  </a:cubicBezTo>
                  <a:lnTo>
                    <a:pt x="7696" y="1331"/>
                  </a:lnTo>
                  <a:lnTo>
                    <a:pt x="5310" y="1331"/>
                  </a:lnTo>
                  <a:cubicBezTo>
                    <a:pt x="5032" y="1331"/>
                    <a:pt x="5032" y="1746"/>
                    <a:pt x="5310" y="1746"/>
                  </a:cubicBezTo>
                  <a:lnTo>
                    <a:pt x="7696" y="1746"/>
                  </a:lnTo>
                  <a:lnTo>
                    <a:pt x="7696" y="4233"/>
                  </a:lnTo>
                  <a:cubicBezTo>
                    <a:pt x="7503" y="4197"/>
                    <a:pt x="7310" y="4178"/>
                    <a:pt x="7117" y="4178"/>
                  </a:cubicBezTo>
                  <a:cubicBezTo>
                    <a:pt x="6318" y="4178"/>
                    <a:pt x="5540" y="4491"/>
                    <a:pt x="4958" y="5064"/>
                  </a:cubicBezTo>
                  <a:lnTo>
                    <a:pt x="1281" y="5064"/>
                  </a:lnTo>
                  <a:cubicBezTo>
                    <a:pt x="1007" y="5064"/>
                    <a:pt x="1007" y="5482"/>
                    <a:pt x="1281" y="5482"/>
                  </a:cubicBezTo>
                  <a:lnTo>
                    <a:pt x="4610" y="5482"/>
                  </a:lnTo>
                  <a:cubicBezTo>
                    <a:pt x="4529" y="5595"/>
                    <a:pt x="4455" y="5718"/>
                    <a:pt x="4392" y="5845"/>
                  </a:cubicBezTo>
                  <a:lnTo>
                    <a:pt x="2326" y="5845"/>
                  </a:lnTo>
                  <a:cubicBezTo>
                    <a:pt x="2048" y="5845"/>
                    <a:pt x="2048" y="6260"/>
                    <a:pt x="2326" y="6260"/>
                  </a:cubicBezTo>
                  <a:lnTo>
                    <a:pt x="4219" y="6260"/>
                  </a:lnTo>
                  <a:cubicBezTo>
                    <a:pt x="4124" y="6552"/>
                    <a:pt x="4075" y="6862"/>
                    <a:pt x="4075" y="7168"/>
                  </a:cubicBezTo>
                  <a:cubicBezTo>
                    <a:pt x="4075" y="7242"/>
                    <a:pt x="4079" y="7312"/>
                    <a:pt x="4082" y="7386"/>
                  </a:cubicBezTo>
                  <a:lnTo>
                    <a:pt x="1848" y="7386"/>
                  </a:lnTo>
                  <a:cubicBezTo>
                    <a:pt x="1570" y="7386"/>
                    <a:pt x="1570" y="7801"/>
                    <a:pt x="1848" y="7801"/>
                  </a:cubicBezTo>
                  <a:lnTo>
                    <a:pt x="4145" y="7801"/>
                  </a:lnTo>
                  <a:cubicBezTo>
                    <a:pt x="4159" y="7868"/>
                    <a:pt x="4177" y="7935"/>
                    <a:pt x="4195" y="8002"/>
                  </a:cubicBezTo>
                  <a:lnTo>
                    <a:pt x="3111" y="8002"/>
                  </a:lnTo>
                  <a:cubicBezTo>
                    <a:pt x="2833" y="8002"/>
                    <a:pt x="2833" y="8417"/>
                    <a:pt x="3111" y="8417"/>
                  </a:cubicBezTo>
                  <a:lnTo>
                    <a:pt x="4353" y="8417"/>
                  </a:lnTo>
                  <a:cubicBezTo>
                    <a:pt x="4858" y="9480"/>
                    <a:pt x="5931" y="10158"/>
                    <a:pt x="7109" y="10158"/>
                  </a:cubicBezTo>
                  <a:cubicBezTo>
                    <a:pt x="7112" y="10158"/>
                    <a:pt x="7115" y="10158"/>
                    <a:pt x="7118" y="10158"/>
                  </a:cubicBezTo>
                  <a:cubicBezTo>
                    <a:pt x="7312" y="10158"/>
                    <a:pt x="7506" y="10141"/>
                    <a:pt x="7696" y="10106"/>
                  </a:cubicBezTo>
                  <a:lnTo>
                    <a:pt x="7696" y="12087"/>
                  </a:lnTo>
                  <a:lnTo>
                    <a:pt x="423" y="12087"/>
                  </a:lnTo>
                  <a:lnTo>
                    <a:pt x="423" y="10943"/>
                  </a:lnTo>
                  <a:cubicBezTo>
                    <a:pt x="418" y="10809"/>
                    <a:pt x="315" y="10742"/>
                    <a:pt x="212" y="10742"/>
                  </a:cubicBezTo>
                  <a:cubicBezTo>
                    <a:pt x="109" y="10742"/>
                    <a:pt x="6" y="10809"/>
                    <a:pt x="1" y="10943"/>
                  </a:cubicBezTo>
                  <a:lnTo>
                    <a:pt x="1" y="12825"/>
                  </a:lnTo>
                  <a:cubicBezTo>
                    <a:pt x="8" y="13467"/>
                    <a:pt x="528" y="13979"/>
                    <a:pt x="1166" y="13979"/>
                  </a:cubicBezTo>
                  <a:cubicBezTo>
                    <a:pt x="1168" y="13979"/>
                    <a:pt x="1170" y="13979"/>
                    <a:pt x="1172" y="13979"/>
                  </a:cubicBezTo>
                  <a:lnTo>
                    <a:pt x="6950" y="13979"/>
                  </a:lnTo>
                  <a:cubicBezTo>
                    <a:pt x="6952" y="13979"/>
                    <a:pt x="6954" y="13979"/>
                    <a:pt x="6956" y="13979"/>
                  </a:cubicBezTo>
                  <a:cubicBezTo>
                    <a:pt x="7597" y="13979"/>
                    <a:pt x="8118" y="13467"/>
                    <a:pt x="8125" y="12825"/>
                  </a:cubicBezTo>
                  <a:lnTo>
                    <a:pt x="8125" y="9993"/>
                  </a:lnTo>
                  <a:cubicBezTo>
                    <a:pt x="9314" y="9585"/>
                    <a:pt x="10169" y="8473"/>
                    <a:pt x="10169" y="7168"/>
                  </a:cubicBezTo>
                  <a:cubicBezTo>
                    <a:pt x="10173" y="6717"/>
                    <a:pt x="10067" y="6271"/>
                    <a:pt x="9870" y="5866"/>
                  </a:cubicBezTo>
                  <a:cubicBezTo>
                    <a:pt x="9832" y="5793"/>
                    <a:pt x="9756" y="5750"/>
                    <a:pt x="9678" y="5750"/>
                  </a:cubicBezTo>
                  <a:cubicBezTo>
                    <a:pt x="9646" y="5750"/>
                    <a:pt x="9615" y="5757"/>
                    <a:pt x="9585" y="5771"/>
                  </a:cubicBezTo>
                  <a:cubicBezTo>
                    <a:pt x="9479" y="5820"/>
                    <a:pt x="9437" y="5943"/>
                    <a:pt x="9486" y="6049"/>
                  </a:cubicBezTo>
                  <a:cubicBezTo>
                    <a:pt x="9659" y="6397"/>
                    <a:pt x="9747" y="6781"/>
                    <a:pt x="9747" y="7168"/>
                  </a:cubicBezTo>
                  <a:cubicBezTo>
                    <a:pt x="9747" y="8589"/>
                    <a:pt x="8572" y="9743"/>
                    <a:pt x="7126" y="9743"/>
                  </a:cubicBezTo>
                  <a:cubicBezTo>
                    <a:pt x="5679" y="9743"/>
                    <a:pt x="4504" y="8586"/>
                    <a:pt x="4504" y="7168"/>
                  </a:cubicBezTo>
                  <a:cubicBezTo>
                    <a:pt x="4504" y="5750"/>
                    <a:pt x="5679" y="4592"/>
                    <a:pt x="7126" y="4592"/>
                  </a:cubicBezTo>
                  <a:cubicBezTo>
                    <a:pt x="7850" y="4592"/>
                    <a:pt x="8543" y="4891"/>
                    <a:pt x="9043" y="5416"/>
                  </a:cubicBezTo>
                  <a:cubicBezTo>
                    <a:pt x="9086" y="5458"/>
                    <a:pt x="9143" y="5480"/>
                    <a:pt x="9201" y="5480"/>
                  </a:cubicBezTo>
                  <a:cubicBezTo>
                    <a:pt x="9252" y="5480"/>
                    <a:pt x="9304" y="5463"/>
                    <a:pt x="9346" y="5426"/>
                  </a:cubicBezTo>
                  <a:cubicBezTo>
                    <a:pt x="9430" y="5345"/>
                    <a:pt x="9434" y="5215"/>
                    <a:pt x="9356" y="5131"/>
                  </a:cubicBezTo>
                  <a:cubicBezTo>
                    <a:pt x="9015" y="4772"/>
                    <a:pt x="8593" y="4501"/>
                    <a:pt x="8125" y="4342"/>
                  </a:cubicBezTo>
                  <a:lnTo>
                    <a:pt x="8125" y="1151"/>
                  </a:lnTo>
                  <a:cubicBezTo>
                    <a:pt x="8118" y="515"/>
                    <a:pt x="7601" y="1"/>
                    <a:pt x="6963" y="1"/>
                  </a:cubicBezTo>
                  <a:cubicBezTo>
                    <a:pt x="6958" y="1"/>
                    <a:pt x="6954" y="1"/>
                    <a:pt x="6950" y="1"/>
                  </a:cubicBezTo>
                  <a:lnTo>
                    <a:pt x="1172" y="1"/>
                  </a:lnTo>
                  <a:cubicBezTo>
                    <a:pt x="1168" y="1"/>
                    <a:pt x="1164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3" name="Google Shape;13983;p33"/>
            <p:cNvSpPr/>
            <p:nvPr/>
          </p:nvSpPr>
          <p:spPr>
            <a:xfrm>
              <a:off x="2957228" y="2600805"/>
              <a:ext cx="12311" cy="19703"/>
            </a:xfrm>
            <a:custGeom>
              <a:rect b="b" l="l" r="r" t="t"/>
              <a:pathLst>
                <a:path extrusionOk="0" h="757" w="473">
                  <a:moveTo>
                    <a:pt x="243" y="0"/>
                  </a:moveTo>
                  <a:cubicBezTo>
                    <a:pt x="142" y="0"/>
                    <a:pt x="55" y="70"/>
                    <a:pt x="36" y="173"/>
                  </a:cubicBezTo>
                  <a:cubicBezTo>
                    <a:pt x="15" y="296"/>
                    <a:pt x="1" y="419"/>
                    <a:pt x="1" y="546"/>
                  </a:cubicBezTo>
                  <a:cubicBezTo>
                    <a:pt x="4" y="662"/>
                    <a:pt x="96" y="757"/>
                    <a:pt x="215" y="757"/>
                  </a:cubicBezTo>
                  <a:cubicBezTo>
                    <a:pt x="328" y="757"/>
                    <a:pt x="423" y="665"/>
                    <a:pt x="427" y="549"/>
                  </a:cubicBezTo>
                  <a:lnTo>
                    <a:pt x="427" y="546"/>
                  </a:lnTo>
                  <a:cubicBezTo>
                    <a:pt x="427" y="444"/>
                    <a:pt x="434" y="345"/>
                    <a:pt x="451" y="247"/>
                  </a:cubicBezTo>
                  <a:cubicBezTo>
                    <a:pt x="472" y="131"/>
                    <a:pt x="395" y="25"/>
                    <a:pt x="282" y="4"/>
                  </a:cubicBezTo>
                  <a:cubicBezTo>
                    <a:pt x="269" y="1"/>
                    <a:pt x="256" y="0"/>
                    <a:pt x="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4" name="Google Shape;13984;p33"/>
            <p:cNvSpPr/>
            <p:nvPr/>
          </p:nvSpPr>
          <p:spPr>
            <a:xfrm>
              <a:off x="2982865" y="2653016"/>
              <a:ext cx="20822" cy="14393"/>
            </a:xfrm>
            <a:custGeom>
              <a:rect b="b" l="l" r="r" t="t"/>
              <a:pathLst>
                <a:path extrusionOk="0" h="553" w="800">
                  <a:moveTo>
                    <a:pt x="243" y="0"/>
                  </a:moveTo>
                  <a:cubicBezTo>
                    <a:pt x="168" y="0"/>
                    <a:pt x="96" y="39"/>
                    <a:pt x="57" y="109"/>
                  </a:cubicBezTo>
                  <a:cubicBezTo>
                    <a:pt x="1" y="211"/>
                    <a:pt x="40" y="341"/>
                    <a:pt x="145" y="394"/>
                  </a:cubicBezTo>
                  <a:cubicBezTo>
                    <a:pt x="258" y="454"/>
                    <a:pt x="374" y="503"/>
                    <a:pt x="497" y="542"/>
                  </a:cubicBezTo>
                  <a:cubicBezTo>
                    <a:pt x="518" y="549"/>
                    <a:pt x="539" y="552"/>
                    <a:pt x="560" y="552"/>
                  </a:cubicBezTo>
                  <a:cubicBezTo>
                    <a:pt x="652" y="552"/>
                    <a:pt x="733" y="492"/>
                    <a:pt x="764" y="408"/>
                  </a:cubicBezTo>
                  <a:cubicBezTo>
                    <a:pt x="800" y="295"/>
                    <a:pt x="740" y="176"/>
                    <a:pt x="627" y="144"/>
                  </a:cubicBezTo>
                  <a:cubicBezTo>
                    <a:pt x="529" y="112"/>
                    <a:pt x="434" y="74"/>
                    <a:pt x="342" y="25"/>
                  </a:cubicBezTo>
                  <a:cubicBezTo>
                    <a:pt x="310" y="8"/>
                    <a:pt x="276" y="0"/>
                    <a:pt x="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5" name="Google Shape;13985;p33"/>
            <p:cNvSpPr/>
            <p:nvPr/>
          </p:nvSpPr>
          <p:spPr>
            <a:xfrm>
              <a:off x="2966129" y="2573970"/>
              <a:ext cx="18245" cy="17517"/>
            </a:xfrm>
            <a:custGeom>
              <a:rect b="b" l="l" r="r" t="t"/>
              <a:pathLst>
                <a:path extrusionOk="0" h="673" w="701">
                  <a:moveTo>
                    <a:pt x="466" y="1"/>
                  </a:moveTo>
                  <a:cubicBezTo>
                    <a:pt x="413" y="1"/>
                    <a:pt x="361" y="19"/>
                    <a:pt x="320" y="57"/>
                  </a:cubicBezTo>
                  <a:cubicBezTo>
                    <a:pt x="229" y="145"/>
                    <a:pt x="144" y="240"/>
                    <a:pt x="67" y="342"/>
                  </a:cubicBezTo>
                  <a:cubicBezTo>
                    <a:pt x="0" y="437"/>
                    <a:pt x="21" y="567"/>
                    <a:pt x="116" y="634"/>
                  </a:cubicBezTo>
                  <a:cubicBezTo>
                    <a:pt x="152" y="660"/>
                    <a:pt x="195" y="673"/>
                    <a:pt x="238" y="673"/>
                  </a:cubicBezTo>
                  <a:cubicBezTo>
                    <a:pt x="304" y="673"/>
                    <a:pt x="369" y="643"/>
                    <a:pt x="412" y="588"/>
                  </a:cubicBezTo>
                  <a:cubicBezTo>
                    <a:pt x="472" y="504"/>
                    <a:pt x="538" y="430"/>
                    <a:pt x="612" y="359"/>
                  </a:cubicBezTo>
                  <a:cubicBezTo>
                    <a:pt x="697" y="278"/>
                    <a:pt x="700" y="145"/>
                    <a:pt x="619" y="64"/>
                  </a:cubicBezTo>
                  <a:cubicBezTo>
                    <a:pt x="578" y="22"/>
                    <a:pt x="522" y="1"/>
                    <a:pt x="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6" name="Google Shape;13986;p33"/>
            <p:cNvSpPr/>
            <p:nvPr/>
          </p:nvSpPr>
          <p:spPr>
            <a:xfrm>
              <a:off x="2961445" y="2630944"/>
              <a:ext cx="17256" cy="18506"/>
            </a:xfrm>
            <a:custGeom>
              <a:rect b="b" l="l" r="r" t="t"/>
              <a:pathLst>
                <a:path extrusionOk="0" h="711" w="663">
                  <a:moveTo>
                    <a:pt x="243" y="1"/>
                  </a:moveTo>
                  <a:cubicBezTo>
                    <a:pt x="213" y="1"/>
                    <a:pt x="182" y="7"/>
                    <a:pt x="152" y="21"/>
                  </a:cubicBezTo>
                  <a:cubicBezTo>
                    <a:pt x="46" y="70"/>
                    <a:pt x="1" y="197"/>
                    <a:pt x="53" y="299"/>
                  </a:cubicBezTo>
                  <a:cubicBezTo>
                    <a:pt x="110" y="415"/>
                    <a:pt x="173" y="524"/>
                    <a:pt x="250" y="626"/>
                  </a:cubicBezTo>
                  <a:cubicBezTo>
                    <a:pt x="292" y="681"/>
                    <a:pt x="356" y="710"/>
                    <a:pt x="420" y="710"/>
                  </a:cubicBezTo>
                  <a:cubicBezTo>
                    <a:pt x="464" y="710"/>
                    <a:pt x="508" y="697"/>
                    <a:pt x="546" y="668"/>
                  </a:cubicBezTo>
                  <a:cubicBezTo>
                    <a:pt x="641" y="602"/>
                    <a:pt x="662" y="471"/>
                    <a:pt x="592" y="380"/>
                  </a:cubicBezTo>
                  <a:cubicBezTo>
                    <a:pt x="532" y="295"/>
                    <a:pt x="479" y="211"/>
                    <a:pt x="433" y="120"/>
                  </a:cubicBezTo>
                  <a:cubicBezTo>
                    <a:pt x="395" y="44"/>
                    <a:pt x="321" y="1"/>
                    <a:pt x="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7" name="Google Shape;13987;p33"/>
            <p:cNvSpPr/>
            <p:nvPr/>
          </p:nvSpPr>
          <p:spPr>
            <a:xfrm>
              <a:off x="3041661" y="2638545"/>
              <a:ext cx="18245" cy="17490"/>
            </a:xfrm>
            <a:custGeom>
              <a:rect b="b" l="l" r="r" t="t"/>
              <a:pathLst>
                <a:path extrusionOk="0" h="672" w="701">
                  <a:moveTo>
                    <a:pt x="460" y="0"/>
                  </a:moveTo>
                  <a:cubicBezTo>
                    <a:pt x="396" y="0"/>
                    <a:pt x="331" y="30"/>
                    <a:pt x="289" y="84"/>
                  </a:cubicBezTo>
                  <a:cubicBezTo>
                    <a:pt x="230" y="169"/>
                    <a:pt x="163" y="243"/>
                    <a:pt x="89" y="313"/>
                  </a:cubicBezTo>
                  <a:cubicBezTo>
                    <a:pt x="4" y="391"/>
                    <a:pt x="1" y="524"/>
                    <a:pt x="82" y="609"/>
                  </a:cubicBezTo>
                  <a:cubicBezTo>
                    <a:pt x="120" y="651"/>
                    <a:pt x="177" y="672"/>
                    <a:pt x="233" y="672"/>
                  </a:cubicBezTo>
                  <a:cubicBezTo>
                    <a:pt x="289" y="672"/>
                    <a:pt x="342" y="654"/>
                    <a:pt x="381" y="616"/>
                  </a:cubicBezTo>
                  <a:cubicBezTo>
                    <a:pt x="472" y="528"/>
                    <a:pt x="557" y="433"/>
                    <a:pt x="634" y="331"/>
                  </a:cubicBezTo>
                  <a:cubicBezTo>
                    <a:pt x="701" y="239"/>
                    <a:pt x="680" y="109"/>
                    <a:pt x="585" y="42"/>
                  </a:cubicBezTo>
                  <a:cubicBezTo>
                    <a:pt x="548" y="14"/>
                    <a:pt x="504" y="0"/>
                    <a:pt x="4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8" name="Google Shape;13988;p33"/>
            <p:cNvSpPr/>
            <p:nvPr/>
          </p:nvSpPr>
          <p:spPr>
            <a:xfrm>
              <a:off x="3056497" y="2609628"/>
              <a:ext cx="12311" cy="19599"/>
            </a:xfrm>
            <a:custGeom>
              <a:rect b="b" l="l" r="r" t="t"/>
              <a:pathLst>
                <a:path extrusionOk="0" h="753" w="473">
                  <a:moveTo>
                    <a:pt x="259" y="0"/>
                  </a:moveTo>
                  <a:cubicBezTo>
                    <a:pt x="156" y="0"/>
                    <a:pt x="54" y="68"/>
                    <a:pt x="47" y="203"/>
                  </a:cubicBezTo>
                  <a:lnTo>
                    <a:pt x="47" y="207"/>
                  </a:lnTo>
                  <a:cubicBezTo>
                    <a:pt x="47" y="309"/>
                    <a:pt x="40" y="411"/>
                    <a:pt x="22" y="509"/>
                  </a:cubicBezTo>
                  <a:cubicBezTo>
                    <a:pt x="1" y="622"/>
                    <a:pt x="78" y="731"/>
                    <a:pt x="191" y="752"/>
                  </a:cubicBezTo>
                  <a:lnTo>
                    <a:pt x="230" y="752"/>
                  </a:lnTo>
                  <a:cubicBezTo>
                    <a:pt x="332" y="752"/>
                    <a:pt x="420" y="682"/>
                    <a:pt x="437" y="583"/>
                  </a:cubicBezTo>
                  <a:cubicBezTo>
                    <a:pt x="458" y="457"/>
                    <a:pt x="472" y="333"/>
                    <a:pt x="472" y="207"/>
                  </a:cubicBezTo>
                  <a:lnTo>
                    <a:pt x="472" y="203"/>
                  </a:lnTo>
                  <a:cubicBezTo>
                    <a:pt x="465" y="68"/>
                    <a:pt x="362" y="0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9" name="Google Shape;13989;p33"/>
            <p:cNvSpPr/>
            <p:nvPr/>
          </p:nvSpPr>
          <p:spPr>
            <a:xfrm>
              <a:off x="3047335" y="2580477"/>
              <a:ext cx="17152" cy="18427"/>
            </a:xfrm>
            <a:custGeom>
              <a:rect b="b" l="l" r="r" t="t"/>
              <a:pathLst>
                <a:path extrusionOk="0" h="708" w="659">
                  <a:moveTo>
                    <a:pt x="239" y="1"/>
                  </a:moveTo>
                  <a:cubicBezTo>
                    <a:pt x="196" y="1"/>
                    <a:pt x="152" y="14"/>
                    <a:pt x="114" y="43"/>
                  </a:cubicBezTo>
                  <a:cubicBezTo>
                    <a:pt x="22" y="109"/>
                    <a:pt x="1" y="240"/>
                    <a:pt x="71" y="331"/>
                  </a:cubicBezTo>
                  <a:cubicBezTo>
                    <a:pt x="131" y="415"/>
                    <a:pt x="184" y="500"/>
                    <a:pt x="230" y="591"/>
                  </a:cubicBezTo>
                  <a:cubicBezTo>
                    <a:pt x="265" y="662"/>
                    <a:pt x="339" y="707"/>
                    <a:pt x="420" y="707"/>
                  </a:cubicBezTo>
                  <a:cubicBezTo>
                    <a:pt x="451" y="707"/>
                    <a:pt x="483" y="700"/>
                    <a:pt x="511" y="686"/>
                  </a:cubicBezTo>
                  <a:cubicBezTo>
                    <a:pt x="617" y="637"/>
                    <a:pt x="659" y="514"/>
                    <a:pt x="610" y="408"/>
                  </a:cubicBezTo>
                  <a:cubicBezTo>
                    <a:pt x="553" y="296"/>
                    <a:pt x="487" y="187"/>
                    <a:pt x="409" y="85"/>
                  </a:cubicBezTo>
                  <a:cubicBezTo>
                    <a:pt x="367" y="30"/>
                    <a:pt x="304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0" name="Google Shape;13990;p33"/>
            <p:cNvSpPr/>
            <p:nvPr/>
          </p:nvSpPr>
          <p:spPr>
            <a:xfrm>
              <a:off x="3012276" y="2656530"/>
              <a:ext cx="22540" cy="12884"/>
            </a:xfrm>
            <a:custGeom>
              <a:rect b="b" l="l" r="r" t="t"/>
              <a:pathLst>
                <a:path extrusionOk="0" h="495" w="866">
                  <a:moveTo>
                    <a:pt x="628" y="1"/>
                  </a:moveTo>
                  <a:cubicBezTo>
                    <a:pt x="605" y="1"/>
                    <a:pt x="582" y="5"/>
                    <a:pt x="560" y="13"/>
                  </a:cubicBezTo>
                  <a:cubicBezTo>
                    <a:pt x="461" y="44"/>
                    <a:pt x="363" y="65"/>
                    <a:pt x="261" y="80"/>
                  </a:cubicBezTo>
                  <a:cubicBezTo>
                    <a:pt x="0" y="111"/>
                    <a:pt x="29" y="495"/>
                    <a:pt x="289" y="495"/>
                  </a:cubicBezTo>
                  <a:lnTo>
                    <a:pt x="289" y="491"/>
                  </a:lnTo>
                  <a:lnTo>
                    <a:pt x="317" y="491"/>
                  </a:lnTo>
                  <a:cubicBezTo>
                    <a:pt x="444" y="474"/>
                    <a:pt x="570" y="445"/>
                    <a:pt x="690" y="407"/>
                  </a:cubicBezTo>
                  <a:cubicBezTo>
                    <a:pt x="803" y="372"/>
                    <a:pt x="866" y="255"/>
                    <a:pt x="827" y="143"/>
                  </a:cubicBezTo>
                  <a:cubicBezTo>
                    <a:pt x="797" y="56"/>
                    <a:pt x="715" y="1"/>
                    <a:pt x="6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1" name="Google Shape;13991;p33"/>
            <p:cNvSpPr/>
            <p:nvPr/>
          </p:nvSpPr>
          <p:spPr>
            <a:xfrm>
              <a:off x="3022245" y="2562622"/>
              <a:ext cx="20822" cy="14315"/>
            </a:xfrm>
            <a:custGeom>
              <a:rect b="b" l="l" r="r" t="t"/>
              <a:pathLst>
                <a:path extrusionOk="0" h="550" w="800">
                  <a:moveTo>
                    <a:pt x="237" y="0"/>
                  </a:moveTo>
                  <a:cubicBezTo>
                    <a:pt x="150" y="0"/>
                    <a:pt x="67" y="54"/>
                    <a:pt x="36" y="141"/>
                  </a:cubicBezTo>
                  <a:cubicBezTo>
                    <a:pt x="1" y="254"/>
                    <a:pt x="61" y="373"/>
                    <a:pt x="173" y="405"/>
                  </a:cubicBezTo>
                  <a:cubicBezTo>
                    <a:pt x="272" y="436"/>
                    <a:pt x="367" y="475"/>
                    <a:pt x="458" y="524"/>
                  </a:cubicBezTo>
                  <a:cubicBezTo>
                    <a:pt x="486" y="542"/>
                    <a:pt x="522" y="549"/>
                    <a:pt x="557" y="549"/>
                  </a:cubicBezTo>
                  <a:cubicBezTo>
                    <a:pt x="634" y="549"/>
                    <a:pt x="705" y="507"/>
                    <a:pt x="743" y="440"/>
                  </a:cubicBezTo>
                  <a:cubicBezTo>
                    <a:pt x="800" y="338"/>
                    <a:pt x="757" y="211"/>
                    <a:pt x="655" y="159"/>
                  </a:cubicBezTo>
                  <a:cubicBezTo>
                    <a:pt x="543" y="99"/>
                    <a:pt x="427" y="49"/>
                    <a:pt x="303" y="11"/>
                  </a:cubicBezTo>
                  <a:cubicBezTo>
                    <a:pt x="282" y="4"/>
                    <a:pt x="259" y="0"/>
                    <a:pt x="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2" name="Google Shape;13992;p33"/>
            <p:cNvSpPr/>
            <p:nvPr/>
          </p:nvSpPr>
          <p:spPr>
            <a:xfrm>
              <a:off x="2991220" y="2560748"/>
              <a:ext cx="20796" cy="12780"/>
            </a:xfrm>
            <a:custGeom>
              <a:rect b="b" l="l" r="r" t="t"/>
              <a:pathLst>
                <a:path extrusionOk="0" h="491" w="799">
                  <a:moveTo>
                    <a:pt x="573" y="0"/>
                  </a:moveTo>
                  <a:cubicBezTo>
                    <a:pt x="564" y="0"/>
                    <a:pt x="555" y="1"/>
                    <a:pt x="545" y="2"/>
                  </a:cubicBezTo>
                  <a:cubicBezTo>
                    <a:pt x="419" y="19"/>
                    <a:pt x="296" y="48"/>
                    <a:pt x="173" y="86"/>
                  </a:cubicBezTo>
                  <a:cubicBezTo>
                    <a:pt x="60" y="121"/>
                    <a:pt x="0" y="241"/>
                    <a:pt x="35" y="350"/>
                  </a:cubicBezTo>
                  <a:cubicBezTo>
                    <a:pt x="67" y="435"/>
                    <a:pt x="148" y="491"/>
                    <a:pt x="239" y="491"/>
                  </a:cubicBezTo>
                  <a:cubicBezTo>
                    <a:pt x="260" y="491"/>
                    <a:pt x="282" y="487"/>
                    <a:pt x="303" y="480"/>
                  </a:cubicBezTo>
                  <a:cubicBezTo>
                    <a:pt x="401" y="449"/>
                    <a:pt x="503" y="428"/>
                    <a:pt x="605" y="413"/>
                  </a:cubicBezTo>
                  <a:cubicBezTo>
                    <a:pt x="718" y="399"/>
                    <a:pt x="799" y="294"/>
                    <a:pt x="785" y="178"/>
                  </a:cubicBezTo>
                  <a:cubicBezTo>
                    <a:pt x="769" y="74"/>
                    <a:pt x="678" y="0"/>
                    <a:pt x="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3" name="Google Shape;13993;p33"/>
            <p:cNvSpPr/>
            <p:nvPr/>
          </p:nvSpPr>
          <p:spPr>
            <a:xfrm>
              <a:off x="2995410" y="2583783"/>
              <a:ext cx="35840" cy="64106"/>
            </a:xfrm>
            <a:custGeom>
              <a:rect b="b" l="l" r="r" t="t"/>
              <a:pathLst>
                <a:path extrusionOk="0" h="2463" w="1377">
                  <a:moveTo>
                    <a:pt x="691" y="1"/>
                  </a:moveTo>
                  <a:cubicBezTo>
                    <a:pt x="588" y="1"/>
                    <a:pt x="485" y="69"/>
                    <a:pt x="479" y="204"/>
                  </a:cubicBezTo>
                  <a:lnTo>
                    <a:pt x="479" y="387"/>
                  </a:lnTo>
                  <a:cubicBezTo>
                    <a:pt x="202" y="426"/>
                    <a:pt x="1" y="675"/>
                    <a:pt x="26" y="953"/>
                  </a:cubicBezTo>
                  <a:cubicBezTo>
                    <a:pt x="50" y="1225"/>
                    <a:pt x="275" y="1436"/>
                    <a:pt x="548" y="1436"/>
                  </a:cubicBezTo>
                  <a:cubicBezTo>
                    <a:pt x="554" y="1436"/>
                    <a:pt x="561" y="1436"/>
                    <a:pt x="567" y="1435"/>
                  </a:cubicBezTo>
                  <a:lnTo>
                    <a:pt x="817" y="1435"/>
                  </a:lnTo>
                  <a:cubicBezTo>
                    <a:pt x="820" y="1435"/>
                    <a:pt x="822" y="1435"/>
                    <a:pt x="824" y="1435"/>
                  </a:cubicBezTo>
                  <a:cubicBezTo>
                    <a:pt x="972" y="1435"/>
                    <a:pt x="973" y="1661"/>
                    <a:pt x="827" y="1661"/>
                  </a:cubicBezTo>
                  <a:cubicBezTo>
                    <a:pt x="824" y="1661"/>
                    <a:pt x="821" y="1661"/>
                    <a:pt x="817" y="1661"/>
                  </a:cubicBezTo>
                  <a:lnTo>
                    <a:pt x="448" y="1661"/>
                  </a:lnTo>
                  <a:cubicBezTo>
                    <a:pt x="425" y="1545"/>
                    <a:pt x="334" y="1491"/>
                    <a:pt x="243" y="1491"/>
                  </a:cubicBezTo>
                  <a:cubicBezTo>
                    <a:pt x="136" y="1491"/>
                    <a:pt x="29" y="1565"/>
                    <a:pt x="29" y="1703"/>
                  </a:cubicBezTo>
                  <a:cubicBezTo>
                    <a:pt x="29" y="1910"/>
                    <a:pt x="202" y="2079"/>
                    <a:pt x="413" y="2079"/>
                  </a:cubicBezTo>
                  <a:lnTo>
                    <a:pt x="479" y="2079"/>
                  </a:lnTo>
                  <a:lnTo>
                    <a:pt x="479" y="2255"/>
                  </a:lnTo>
                  <a:cubicBezTo>
                    <a:pt x="479" y="2371"/>
                    <a:pt x="571" y="2463"/>
                    <a:pt x="687" y="2463"/>
                  </a:cubicBezTo>
                  <a:cubicBezTo>
                    <a:pt x="803" y="2463"/>
                    <a:pt x="898" y="2371"/>
                    <a:pt x="902" y="2255"/>
                  </a:cubicBezTo>
                  <a:lnTo>
                    <a:pt x="902" y="2072"/>
                  </a:lnTo>
                  <a:cubicBezTo>
                    <a:pt x="1176" y="2034"/>
                    <a:pt x="1377" y="1784"/>
                    <a:pt x="1352" y="1506"/>
                  </a:cubicBezTo>
                  <a:cubicBezTo>
                    <a:pt x="1331" y="1229"/>
                    <a:pt x="1099" y="1020"/>
                    <a:pt x="827" y="1020"/>
                  </a:cubicBezTo>
                  <a:cubicBezTo>
                    <a:pt x="823" y="1020"/>
                    <a:pt x="818" y="1020"/>
                    <a:pt x="814" y="1020"/>
                  </a:cubicBezTo>
                  <a:lnTo>
                    <a:pt x="567" y="1020"/>
                  </a:lnTo>
                  <a:cubicBezTo>
                    <a:pt x="564" y="1021"/>
                    <a:pt x="561" y="1021"/>
                    <a:pt x="557" y="1021"/>
                  </a:cubicBezTo>
                  <a:cubicBezTo>
                    <a:pt x="409" y="1021"/>
                    <a:pt x="409" y="795"/>
                    <a:pt x="557" y="795"/>
                  </a:cubicBezTo>
                  <a:cubicBezTo>
                    <a:pt x="561" y="795"/>
                    <a:pt x="564" y="795"/>
                    <a:pt x="567" y="795"/>
                  </a:cubicBezTo>
                  <a:lnTo>
                    <a:pt x="933" y="795"/>
                  </a:lnTo>
                  <a:cubicBezTo>
                    <a:pt x="956" y="913"/>
                    <a:pt x="1048" y="968"/>
                    <a:pt x="1140" y="968"/>
                  </a:cubicBezTo>
                  <a:cubicBezTo>
                    <a:pt x="1246" y="968"/>
                    <a:pt x="1352" y="894"/>
                    <a:pt x="1352" y="756"/>
                  </a:cubicBezTo>
                  <a:cubicBezTo>
                    <a:pt x="1352" y="545"/>
                    <a:pt x="1180" y="380"/>
                    <a:pt x="969" y="380"/>
                  </a:cubicBezTo>
                  <a:lnTo>
                    <a:pt x="902" y="380"/>
                  </a:lnTo>
                  <a:lnTo>
                    <a:pt x="902" y="204"/>
                  </a:lnTo>
                  <a:cubicBezTo>
                    <a:pt x="896" y="69"/>
                    <a:pt x="79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94" name="Google Shape;13994;p33"/>
          <p:cNvGrpSpPr/>
          <p:nvPr/>
        </p:nvGrpSpPr>
        <p:grpSpPr>
          <a:xfrm>
            <a:off x="7488303" y="2436571"/>
            <a:ext cx="352490" cy="347493"/>
            <a:chOff x="7488303" y="2436571"/>
            <a:chExt cx="352490" cy="347493"/>
          </a:xfrm>
        </p:grpSpPr>
        <p:sp>
          <p:nvSpPr>
            <p:cNvPr id="13995" name="Google Shape;13995;p33"/>
            <p:cNvSpPr/>
            <p:nvPr/>
          </p:nvSpPr>
          <p:spPr>
            <a:xfrm>
              <a:off x="7494810" y="2545939"/>
              <a:ext cx="154057" cy="73840"/>
            </a:xfrm>
            <a:custGeom>
              <a:rect b="b" l="l" r="r" t="t"/>
              <a:pathLst>
                <a:path extrusionOk="0" h="2837" w="5919">
                  <a:moveTo>
                    <a:pt x="5918" y="1"/>
                  </a:moveTo>
                  <a:lnTo>
                    <a:pt x="4623" y="106"/>
                  </a:lnTo>
                  <a:cubicBezTo>
                    <a:pt x="2931" y="247"/>
                    <a:pt x="1341" y="986"/>
                    <a:pt x="141" y="2186"/>
                  </a:cubicBezTo>
                  <a:cubicBezTo>
                    <a:pt x="0" y="2327"/>
                    <a:pt x="88" y="2573"/>
                    <a:pt x="289" y="2590"/>
                  </a:cubicBezTo>
                  <a:lnTo>
                    <a:pt x="3082" y="2837"/>
                  </a:lnTo>
                  <a:lnTo>
                    <a:pt x="5918" y="1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6" name="Google Shape;13996;p33"/>
            <p:cNvSpPr/>
            <p:nvPr/>
          </p:nvSpPr>
          <p:spPr>
            <a:xfrm>
              <a:off x="7656259" y="2627092"/>
              <a:ext cx="73736" cy="152183"/>
            </a:xfrm>
            <a:custGeom>
              <a:rect b="b" l="l" r="r" t="t"/>
              <a:pathLst>
                <a:path extrusionOk="0" h="5847" w="2833">
                  <a:moveTo>
                    <a:pt x="2833" y="0"/>
                  </a:moveTo>
                  <a:lnTo>
                    <a:pt x="0" y="2836"/>
                  </a:lnTo>
                  <a:lnTo>
                    <a:pt x="246" y="5630"/>
                  </a:lnTo>
                  <a:cubicBezTo>
                    <a:pt x="258" y="5763"/>
                    <a:pt x="369" y="5846"/>
                    <a:pt x="483" y="5846"/>
                  </a:cubicBezTo>
                  <a:cubicBezTo>
                    <a:pt x="541" y="5846"/>
                    <a:pt x="600" y="5825"/>
                    <a:pt x="648" y="5777"/>
                  </a:cubicBezTo>
                  <a:cubicBezTo>
                    <a:pt x="1851" y="4578"/>
                    <a:pt x="2586" y="2987"/>
                    <a:pt x="2727" y="1295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7" name="Google Shape;13997;p33"/>
            <p:cNvSpPr/>
            <p:nvPr/>
          </p:nvSpPr>
          <p:spPr>
            <a:xfrm>
              <a:off x="7494706" y="2549791"/>
              <a:ext cx="111007" cy="64496"/>
            </a:xfrm>
            <a:custGeom>
              <a:rect b="b" l="l" r="r" t="t"/>
              <a:pathLst>
                <a:path extrusionOk="0" h="2478" w="4265">
                  <a:moveTo>
                    <a:pt x="4265" y="1"/>
                  </a:moveTo>
                  <a:lnTo>
                    <a:pt x="4265" y="1"/>
                  </a:lnTo>
                  <a:cubicBezTo>
                    <a:pt x="2706" y="208"/>
                    <a:pt x="1257" y="926"/>
                    <a:pt x="145" y="2038"/>
                  </a:cubicBezTo>
                  <a:cubicBezTo>
                    <a:pt x="1" y="2182"/>
                    <a:pt x="92" y="2425"/>
                    <a:pt x="293" y="2442"/>
                  </a:cubicBezTo>
                  <a:lnTo>
                    <a:pt x="708" y="2478"/>
                  </a:lnTo>
                  <a:cubicBezTo>
                    <a:pt x="574" y="2379"/>
                    <a:pt x="556" y="2186"/>
                    <a:pt x="673" y="2066"/>
                  </a:cubicBezTo>
                  <a:cubicBezTo>
                    <a:pt x="1668" y="1074"/>
                    <a:pt x="2907" y="359"/>
                    <a:pt x="4265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8" name="Google Shape;13998;p33"/>
            <p:cNvSpPr/>
            <p:nvPr/>
          </p:nvSpPr>
          <p:spPr>
            <a:xfrm>
              <a:off x="7656155" y="2687242"/>
              <a:ext cx="21629" cy="92033"/>
            </a:xfrm>
            <a:custGeom>
              <a:rect b="b" l="l" r="r" t="t"/>
              <a:pathLst>
                <a:path extrusionOk="0" h="3536" w="831">
                  <a:moveTo>
                    <a:pt x="525" y="1"/>
                  </a:moveTo>
                  <a:lnTo>
                    <a:pt x="1" y="525"/>
                  </a:lnTo>
                  <a:lnTo>
                    <a:pt x="250" y="3319"/>
                  </a:lnTo>
                  <a:cubicBezTo>
                    <a:pt x="262" y="3452"/>
                    <a:pt x="371" y="3535"/>
                    <a:pt x="486" y="3535"/>
                  </a:cubicBezTo>
                  <a:cubicBezTo>
                    <a:pt x="544" y="3535"/>
                    <a:pt x="603" y="3514"/>
                    <a:pt x="652" y="3466"/>
                  </a:cubicBezTo>
                  <a:cubicBezTo>
                    <a:pt x="711" y="3407"/>
                    <a:pt x="771" y="3343"/>
                    <a:pt x="831" y="3280"/>
                  </a:cubicBezTo>
                  <a:cubicBezTo>
                    <a:pt x="817" y="3252"/>
                    <a:pt x="810" y="3220"/>
                    <a:pt x="806" y="3189"/>
                  </a:cubicBezTo>
                  <a:lnTo>
                    <a:pt x="525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9" name="Google Shape;13999;p33"/>
            <p:cNvSpPr/>
            <p:nvPr/>
          </p:nvSpPr>
          <p:spPr>
            <a:xfrm>
              <a:off x="7558812" y="2442011"/>
              <a:ext cx="275735" cy="274382"/>
            </a:xfrm>
            <a:custGeom>
              <a:rect b="b" l="l" r="r" t="t"/>
              <a:pathLst>
                <a:path extrusionOk="0" h="10542" w="10594">
                  <a:moveTo>
                    <a:pt x="10384" y="0"/>
                  </a:moveTo>
                  <a:cubicBezTo>
                    <a:pt x="10367" y="0"/>
                    <a:pt x="10351" y="3"/>
                    <a:pt x="10334" y="7"/>
                  </a:cubicBezTo>
                  <a:lnTo>
                    <a:pt x="8100" y="662"/>
                  </a:lnTo>
                  <a:lnTo>
                    <a:pt x="6450" y="1147"/>
                  </a:lnTo>
                  <a:cubicBezTo>
                    <a:pt x="6313" y="1186"/>
                    <a:pt x="6189" y="1260"/>
                    <a:pt x="6091" y="1358"/>
                  </a:cubicBezTo>
                  <a:lnTo>
                    <a:pt x="78" y="7368"/>
                  </a:lnTo>
                  <a:cubicBezTo>
                    <a:pt x="0" y="7445"/>
                    <a:pt x="0" y="7569"/>
                    <a:pt x="78" y="7646"/>
                  </a:cubicBezTo>
                  <a:lnTo>
                    <a:pt x="1281" y="8849"/>
                  </a:lnTo>
                  <a:lnTo>
                    <a:pt x="1721" y="9289"/>
                  </a:lnTo>
                  <a:lnTo>
                    <a:pt x="2914" y="10478"/>
                  </a:lnTo>
                  <a:cubicBezTo>
                    <a:pt x="2954" y="10521"/>
                    <a:pt x="3009" y="10542"/>
                    <a:pt x="3063" y="10542"/>
                  </a:cubicBezTo>
                  <a:cubicBezTo>
                    <a:pt x="3118" y="10542"/>
                    <a:pt x="3172" y="10521"/>
                    <a:pt x="3213" y="10478"/>
                  </a:cubicBezTo>
                  <a:lnTo>
                    <a:pt x="6577" y="7111"/>
                  </a:lnTo>
                  <a:lnTo>
                    <a:pt x="9194" y="4497"/>
                  </a:lnTo>
                  <a:cubicBezTo>
                    <a:pt x="9307" y="4388"/>
                    <a:pt x="9388" y="4247"/>
                    <a:pt x="9434" y="4096"/>
                  </a:cubicBezTo>
                  <a:lnTo>
                    <a:pt x="10559" y="236"/>
                  </a:lnTo>
                  <a:cubicBezTo>
                    <a:pt x="10593" y="116"/>
                    <a:pt x="10500" y="0"/>
                    <a:pt x="1038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0" name="Google Shape;14000;p33"/>
            <p:cNvSpPr/>
            <p:nvPr/>
          </p:nvSpPr>
          <p:spPr>
            <a:xfrm>
              <a:off x="7558890" y="2442011"/>
              <a:ext cx="275761" cy="205253"/>
            </a:xfrm>
            <a:custGeom>
              <a:rect b="b" l="l" r="r" t="t"/>
              <a:pathLst>
                <a:path extrusionOk="0" h="7886" w="10595">
                  <a:moveTo>
                    <a:pt x="10383" y="0"/>
                  </a:moveTo>
                  <a:cubicBezTo>
                    <a:pt x="10366" y="0"/>
                    <a:pt x="10349" y="3"/>
                    <a:pt x="10331" y="7"/>
                  </a:cubicBezTo>
                  <a:lnTo>
                    <a:pt x="6429" y="1151"/>
                  </a:lnTo>
                  <a:cubicBezTo>
                    <a:pt x="6306" y="1186"/>
                    <a:pt x="6194" y="1253"/>
                    <a:pt x="6102" y="1344"/>
                  </a:cubicBezTo>
                  <a:lnTo>
                    <a:pt x="75" y="7368"/>
                  </a:lnTo>
                  <a:cubicBezTo>
                    <a:pt x="1" y="7445"/>
                    <a:pt x="1" y="7569"/>
                    <a:pt x="75" y="7646"/>
                  </a:cubicBezTo>
                  <a:lnTo>
                    <a:pt x="314" y="7885"/>
                  </a:lnTo>
                  <a:lnTo>
                    <a:pt x="993" y="7203"/>
                  </a:lnTo>
                  <a:lnTo>
                    <a:pt x="6401" y="1795"/>
                  </a:lnTo>
                  <a:cubicBezTo>
                    <a:pt x="6486" y="1714"/>
                    <a:pt x="6588" y="1651"/>
                    <a:pt x="6700" y="1619"/>
                  </a:cubicBezTo>
                  <a:lnTo>
                    <a:pt x="10483" y="514"/>
                  </a:lnTo>
                  <a:lnTo>
                    <a:pt x="10563" y="236"/>
                  </a:lnTo>
                  <a:cubicBezTo>
                    <a:pt x="10594" y="113"/>
                    <a:pt x="10501" y="0"/>
                    <a:pt x="10383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1" name="Google Shape;14001;p33"/>
            <p:cNvSpPr/>
            <p:nvPr/>
          </p:nvSpPr>
          <p:spPr>
            <a:xfrm>
              <a:off x="7697929" y="2520406"/>
              <a:ext cx="57703" cy="57625"/>
            </a:xfrm>
            <a:custGeom>
              <a:rect b="b" l="l" r="r" t="t"/>
              <a:pathLst>
                <a:path extrusionOk="0" h="2214" w="2217">
                  <a:moveTo>
                    <a:pt x="1108" y="0"/>
                  </a:moveTo>
                  <a:cubicBezTo>
                    <a:pt x="496" y="0"/>
                    <a:pt x="0" y="496"/>
                    <a:pt x="0" y="1105"/>
                  </a:cubicBezTo>
                  <a:cubicBezTo>
                    <a:pt x="0" y="1717"/>
                    <a:pt x="496" y="2213"/>
                    <a:pt x="1108" y="2213"/>
                  </a:cubicBezTo>
                  <a:cubicBezTo>
                    <a:pt x="1721" y="2213"/>
                    <a:pt x="2217" y="1717"/>
                    <a:pt x="2217" y="1105"/>
                  </a:cubicBezTo>
                  <a:cubicBezTo>
                    <a:pt x="2217" y="496"/>
                    <a:pt x="1721" y="0"/>
                    <a:pt x="110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2" name="Google Shape;14002;p33"/>
            <p:cNvSpPr/>
            <p:nvPr/>
          </p:nvSpPr>
          <p:spPr>
            <a:xfrm>
              <a:off x="7698007" y="2520328"/>
              <a:ext cx="35554" cy="57755"/>
            </a:xfrm>
            <a:custGeom>
              <a:rect b="b" l="l" r="r" t="t"/>
              <a:pathLst>
                <a:path extrusionOk="0" h="2219" w="1366">
                  <a:moveTo>
                    <a:pt x="1107" y="1"/>
                  </a:moveTo>
                  <a:cubicBezTo>
                    <a:pt x="512" y="1"/>
                    <a:pt x="1" y="483"/>
                    <a:pt x="1" y="1111"/>
                  </a:cubicBezTo>
                  <a:cubicBezTo>
                    <a:pt x="1" y="1736"/>
                    <a:pt x="512" y="2219"/>
                    <a:pt x="1107" y="2219"/>
                  </a:cubicBezTo>
                  <a:cubicBezTo>
                    <a:pt x="1192" y="2219"/>
                    <a:pt x="1279" y="2209"/>
                    <a:pt x="1366" y="2188"/>
                  </a:cubicBezTo>
                  <a:cubicBezTo>
                    <a:pt x="532" y="1984"/>
                    <a:pt x="229" y="939"/>
                    <a:pt x="841" y="327"/>
                  </a:cubicBezTo>
                  <a:cubicBezTo>
                    <a:pt x="986" y="183"/>
                    <a:pt x="1169" y="81"/>
                    <a:pt x="1366" y="31"/>
                  </a:cubicBezTo>
                  <a:cubicBezTo>
                    <a:pt x="1279" y="11"/>
                    <a:pt x="1192" y="1"/>
                    <a:pt x="1107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3" name="Google Shape;14003;p33"/>
            <p:cNvSpPr/>
            <p:nvPr/>
          </p:nvSpPr>
          <p:spPr>
            <a:xfrm>
              <a:off x="7551576" y="2649788"/>
              <a:ext cx="74569" cy="73918"/>
            </a:xfrm>
            <a:custGeom>
              <a:rect b="b" l="l" r="r" t="t"/>
              <a:pathLst>
                <a:path extrusionOk="0" h="2840" w="2865">
                  <a:moveTo>
                    <a:pt x="743" y="1"/>
                  </a:moveTo>
                  <a:lnTo>
                    <a:pt x="113" y="631"/>
                  </a:lnTo>
                  <a:cubicBezTo>
                    <a:pt x="1" y="743"/>
                    <a:pt x="1" y="926"/>
                    <a:pt x="113" y="1042"/>
                  </a:cubicBezTo>
                  <a:lnTo>
                    <a:pt x="968" y="1897"/>
                  </a:lnTo>
                  <a:lnTo>
                    <a:pt x="1827" y="2752"/>
                  </a:lnTo>
                  <a:cubicBezTo>
                    <a:pt x="1883" y="2810"/>
                    <a:pt x="1957" y="2839"/>
                    <a:pt x="2031" y="2839"/>
                  </a:cubicBezTo>
                  <a:cubicBezTo>
                    <a:pt x="2105" y="2839"/>
                    <a:pt x="2180" y="2810"/>
                    <a:pt x="2238" y="2752"/>
                  </a:cubicBezTo>
                  <a:lnTo>
                    <a:pt x="2865" y="2126"/>
                  </a:lnTo>
                  <a:lnTo>
                    <a:pt x="2027" y="1289"/>
                  </a:lnTo>
                  <a:lnTo>
                    <a:pt x="1580" y="838"/>
                  </a:lnTo>
                  <a:lnTo>
                    <a:pt x="743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4" name="Google Shape;14004;p33"/>
            <p:cNvSpPr/>
            <p:nvPr/>
          </p:nvSpPr>
          <p:spPr>
            <a:xfrm>
              <a:off x="7551576" y="2649788"/>
              <a:ext cx="28969" cy="32274"/>
            </a:xfrm>
            <a:custGeom>
              <a:rect b="b" l="l" r="r" t="t"/>
              <a:pathLst>
                <a:path extrusionOk="0" h="1240" w="1113">
                  <a:moveTo>
                    <a:pt x="739" y="1"/>
                  </a:moveTo>
                  <a:lnTo>
                    <a:pt x="113" y="627"/>
                  </a:lnTo>
                  <a:cubicBezTo>
                    <a:pt x="1" y="743"/>
                    <a:pt x="1" y="926"/>
                    <a:pt x="113" y="1042"/>
                  </a:cubicBezTo>
                  <a:lnTo>
                    <a:pt x="310" y="1239"/>
                  </a:lnTo>
                  <a:cubicBezTo>
                    <a:pt x="324" y="1179"/>
                    <a:pt x="356" y="1127"/>
                    <a:pt x="398" y="1084"/>
                  </a:cubicBezTo>
                  <a:lnTo>
                    <a:pt x="1112" y="370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5" name="Google Shape;14005;p33"/>
            <p:cNvSpPr/>
            <p:nvPr/>
          </p:nvSpPr>
          <p:spPr>
            <a:xfrm>
              <a:off x="7558890" y="2619675"/>
              <a:ext cx="97395" cy="96744"/>
            </a:xfrm>
            <a:custGeom>
              <a:rect b="b" l="l" r="r" t="t"/>
              <a:pathLst>
                <a:path extrusionOk="0" h="3717" w="3742">
                  <a:moveTo>
                    <a:pt x="620" y="0"/>
                  </a:moveTo>
                  <a:lnTo>
                    <a:pt x="78" y="546"/>
                  </a:lnTo>
                  <a:cubicBezTo>
                    <a:pt x="1" y="619"/>
                    <a:pt x="1" y="743"/>
                    <a:pt x="78" y="820"/>
                  </a:cubicBezTo>
                  <a:lnTo>
                    <a:pt x="1282" y="2023"/>
                  </a:lnTo>
                  <a:lnTo>
                    <a:pt x="1722" y="2463"/>
                  </a:lnTo>
                  <a:lnTo>
                    <a:pt x="2911" y="3656"/>
                  </a:lnTo>
                  <a:cubicBezTo>
                    <a:pt x="2953" y="3696"/>
                    <a:pt x="3008" y="3717"/>
                    <a:pt x="3062" y="3717"/>
                  </a:cubicBezTo>
                  <a:cubicBezTo>
                    <a:pt x="3117" y="3717"/>
                    <a:pt x="3171" y="3696"/>
                    <a:pt x="3213" y="3656"/>
                  </a:cubicBezTo>
                  <a:lnTo>
                    <a:pt x="3741" y="3128"/>
                  </a:lnTo>
                  <a:lnTo>
                    <a:pt x="2401" y="1784"/>
                  </a:lnTo>
                  <a:lnTo>
                    <a:pt x="1961" y="1344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6" name="Google Shape;14006;p33"/>
            <p:cNvSpPr/>
            <p:nvPr/>
          </p:nvSpPr>
          <p:spPr>
            <a:xfrm>
              <a:off x="7558812" y="2619675"/>
              <a:ext cx="25949" cy="27485"/>
            </a:xfrm>
            <a:custGeom>
              <a:rect b="b" l="l" r="r" t="t"/>
              <a:pathLst>
                <a:path extrusionOk="0" h="1056" w="997">
                  <a:moveTo>
                    <a:pt x="620" y="0"/>
                  </a:moveTo>
                  <a:lnTo>
                    <a:pt x="78" y="542"/>
                  </a:lnTo>
                  <a:cubicBezTo>
                    <a:pt x="0" y="619"/>
                    <a:pt x="0" y="743"/>
                    <a:pt x="78" y="816"/>
                  </a:cubicBezTo>
                  <a:lnTo>
                    <a:pt x="317" y="1056"/>
                  </a:lnTo>
                  <a:lnTo>
                    <a:pt x="996" y="377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7" name="Google Shape;14007;p33"/>
            <p:cNvSpPr/>
            <p:nvPr/>
          </p:nvSpPr>
          <p:spPr>
            <a:xfrm>
              <a:off x="7769635" y="2441985"/>
              <a:ext cx="65095" cy="64418"/>
            </a:xfrm>
            <a:custGeom>
              <a:rect b="b" l="l" r="r" t="t"/>
              <a:pathLst>
                <a:path extrusionOk="0" h="2475" w="2501">
                  <a:moveTo>
                    <a:pt x="2288" y="0"/>
                  </a:moveTo>
                  <a:cubicBezTo>
                    <a:pt x="2271" y="0"/>
                    <a:pt x="2253" y="3"/>
                    <a:pt x="2234" y="8"/>
                  </a:cubicBezTo>
                  <a:lnTo>
                    <a:pt x="0" y="663"/>
                  </a:lnTo>
                  <a:lnTo>
                    <a:pt x="1812" y="2475"/>
                  </a:lnTo>
                  <a:lnTo>
                    <a:pt x="2466" y="237"/>
                  </a:lnTo>
                  <a:cubicBezTo>
                    <a:pt x="2500" y="115"/>
                    <a:pt x="2406" y="0"/>
                    <a:pt x="2288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8" name="Google Shape;14008;p33"/>
            <p:cNvSpPr/>
            <p:nvPr/>
          </p:nvSpPr>
          <p:spPr>
            <a:xfrm>
              <a:off x="7769635" y="2442011"/>
              <a:ext cx="65095" cy="28318"/>
            </a:xfrm>
            <a:custGeom>
              <a:rect b="b" l="l" r="r" t="t"/>
              <a:pathLst>
                <a:path extrusionOk="0" h="1088" w="2501">
                  <a:moveTo>
                    <a:pt x="2285" y="0"/>
                  </a:moveTo>
                  <a:cubicBezTo>
                    <a:pt x="2268" y="0"/>
                    <a:pt x="2251" y="3"/>
                    <a:pt x="2234" y="7"/>
                  </a:cubicBezTo>
                  <a:lnTo>
                    <a:pt x="1499" y="222"/>
                  </a:lnTo>
                  <a:lnTo>
                    <a:pt x="0" y="662"/>
                  </a:lnTo>
                  <a:lnTo>
                    <a:pt x="422" y="1088"/>
                  </a:lnTo>
                  <a:lnTo>
                    <a:pt x="2382" y="514"/>
                  </a:lnTo>
                  <a:lnTo>
                    <a:pt x="2463" y="240"/>
                  </a:lnTo>
                  <a:cubicBezTo>
                    <a:pt x="2500" y="116"/>
                    <a:pt x="2404" y="0"/>
                    <a:pt x="2285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9" name="Google Shape;14009;p33"/>
            <p:cNvSpPr/>
            <p:nvPr/>
          </p:nvSpPr>
          <p:spPr>
            <a:xfrm>
              <a:off x="7573179" y="2583991"/>
              <a:ext cx="119544" cy="118087"/>
            </a:xfrm>
            <a:custGeom>
              <a:rect b="b" l="l" r="r" t="t"/>
              <a:pathLst>
                <a:path extrusionOk="0" h="4537" w="4593">
                  <a:moveTo>
                    <a:pt x="4246" y="1"/>
                  </a:moveTo>
                  <a:cubicBezTo>
                    <a:pt x="4169" y="1"/>
                    <a:pt x="4093" y="31"/>
                    <a:pt x="4033" y="90"/>
                  </a:cubicBezTo>
                  <a:lnTo>
                    <a:pt x="117" y="4007"/>
                  </a:lnTo>
                  <a:cubicBezTo>
                    <a:pt x="1" y="4123"/>
                    <a:pt x="1" y="4309"/>
                    <a:pt x="117" y="4429"/>
                  </a:cubicBezTo>
                  <a:lnTo>
                    <a:pt x="138" y="4446"/>
                  </a:lnTo>
                  <a:cubicBezTo>
                    <a:pt x="197" y="4507"/>
                    <a:pt x="273" y="4536"/>
                    <a:pt x="350" y="4536"/>
                  </a:cubicBezTo>
                  <a:cubicBezTo>
                    <a:pt x="425" y="4536"/>
                    <a:pt x="501" y="4507"/>
                    <a:pt x="560" y="4450"/>
                  </a:cubicBezTo>
                  <a:lnTo>
                    <a:pt x="4476" y="530"/>
                  </a:lnTo>
                  <a:cubicBezTo>
                    <a:pt x="4592" y="414"/>
                    <a:pt x="4592" y="224"/>
                    <a:pt x="4476" y="108"/>
                  </a:cubicBezTo>
                  <a:lnTo>
                    <a:pt x="4459" y="90"/>
                  </a:lnTo>
                  <a:cubicBezTo>
                    <a:pt x="4399" y="31"/>
                    <a:pt x="4322" y="1"/>
                    <a:pt x="4246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0" name="Google Shape;14010;p33"/>
            <p:cNvSpPr/>
            <p:nvPr/>
          </p:nvSpPr>
          <p:spPr>
            <a:xfrm>
              <a:off x="7573179" y="2583991"/>
              <a:ext cx="119544" cy="118087"/>
            </a:xfrm>
            <a:custGeom>
              <a:rect b="b" l="l" r="r" t="t"/>
              <a:pathLst>
                <a:path extrusionOk="0" h="4537" w="4593">
                  <a:moveTo>
                    <a:pt x="4246" y="1"/>
                  </a:moveTo>
                  <a:cubicBezTo>
                    <a:pt x="4169" y="1"/>
                    <a:pt x="4093" y="31"/>
                    <a:pt x="4033" y="90"/>
                  </a:cubicBezTo>
                  <a:lnTo>
                    <a:pt x="117" y="4007"/>
                  </a:lnTo>
                  <a:cubicBezTo>
                    <a:pt x="1" y="4123"/>
                    <a:pt x="1" y="4309"/>
                    <a:pt x="117" y="4429"/>
                  </a:cubicBezTo>
                  <a:lnTo>
                    <a:pt x="138" y="4446"/>
                  </a:lnTo>
                  <a:cubicBezTo>
                    <a:pt x="197" y="4507"/>
                    <a:pt x="273" y="4536"/>
                    <a:pt x="350" y="4536"/>
                  </a:cubicBezTo>
                  <a:cubicBezTo>
                    <a:pt x="425" y="4536"/>
                    <a:pt x="501" y="4507"/>
                    <a:pt x="560" y="4450"/>
                  </a:cubicBezTo>
                  <a:lnTo>
                    <a:pt x="4476" y="530"/>
                  </a:lnTo>
                  <a:cubicBezTo>
                    <a:pt x="4592" y="414"/>
                    <a:pt x="4592" y="224"/>
                    <a:pt x="4476" y="108"/>
                  </a:cubicBezTo>
                  <a:lnTo>
                    <a:pt x="4459" y="90"/>
                  </a:lnTo>
                  <a:cubicBezTo>
                    <a:pt x="4399" y="31"/>
                    <a:pt x="4322" y="1"/>
                    <a:pt x="4246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1" name="Google Shape;14011;p33"/>
            <p:cNvSpPr/>
            <p:nvPr/>
          </p:nvSpPr>
          <p:spPr>
            <a:xfrm>
              <a:off x="7573101" y="2583965"/>
              <a:ext cx="117696" cy="118061"/>
            </a:xfrm>
            <a:custGeom>
              <a:rect b="b" l="l" r="r" t="t"/>
              <a:pathLst>
                <a:path extrusionOk="0" h="4536" w="4522">
                  <a:moveTo>
                    <a:pt x="4247" y="1"/>
                  </a:moveTo>
                  <a:cubicBezTo>
                    <a:pt x="4171" y="1"/>
                    <a:pt x="4094" y="30"/>
                    <a:pt x="4036" y="88"/>
                  </a:cubicBezTo>
                  <a:lnTo>
                    <a:pt x="120" y="4004"/>
                  </a:lnTo>
                  <a:cubicBezTo>
                    <a:pt x="0" y="4120"/>
                    <a:pt x="0" y="4310"/>
                    <a:pt x="120" y="4426"/>
                  </a:cubicBezTo>
                  <a:lnTo>
                    <a:pt x="138" y="4447"/>
                  </a:lnTo>
                  <a:cubicBezTo>
                    <a:pt x="194" y="4504"/>
                    <a:pt x="268" y="4532"/>
                    <a:pt x="345" y="4535"/>
                  </a:cubicBezTo>
                  <a:cubicBezTo>
                    <a:pt x="271" y="4416"/>
                    <a:pt x="289" y="4264"/>
                    <a:pt x="387" y="4166"/>
                  </a:cubicBezTo>
                  <a:lnTo>
                    <a:pt x="4307" y="250"/>
                  </a:lnTo>
                  <a:cubicBezTo>
                    <a:pt x="4360" y="193"/>
                    <a:pt x="4433" y="162"/>
                    <a:pt x="4509" y="162"/>
                  </a:cubicBezTo>
                  <a:cubicBezTo>
                    <a:pt x="4513" y="162"/>
                    <a:pt x="4518" y="162"/>
                    <a:pt x="4522" y="162"/>
                  </a:cubicBezTo>
                  <a:cubicBezTo>
                    <a:pt x="4511" y="141"/>
                    <a:pt x="4493" y="123"/>
                    <a:pt x="4479" y="109"/>
                  </a:cubicBezTo>
                  <a:lnTo>
                    <a:pt x="4458" y="88"/>
                  </a:lnTo>
                  <a:cubicBezTo>
                    <a:pt x="4400" y="30"/>
                    <a:pt x="4324" y="1"/>
                    <a:pt x="4247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2" name="Google Shape;14012;p33"/>
            <p:cNvSpPr/>
            <p:nvPr/>
          </p:nvSpPr>
          <p:spPr>
            <a:xfrm>
              <a:off x="7514799" y="2685082"/>
              <a:ext cx="30036" cy="27459"/>
            </a:xfrm>
            <a:custGeom>
              <a:rect b="b" l="l" r="r" t="t"/>
              <a:pathLst>
                <a:path extrusionOk="0" h="1055" w="1154">
                  <a:moveTo>
                    <a:pt x="939" y="0"/>
                  </a:moveTo>
                  <a:cubicBezTo>
                    <a:pt x="888" y="0"/>
                    <a:pt x="838" y="19"/>
                    <a:pt x="801" y="56"/>
                  </a:cubicBezTo>
                  <a:lnTo>
                    <a:pt x="136" y="721"/>
                  </a:lnTo>
                  <a:cubicBezTo>
                    <a:pt x="1" y="865"/>
                    <a:pt x="129" y="1055"/>
                    <a:pt x="279" y="1055"/>
                  </a:cubicBezTo>
                  <a:cubicBezTo>
                    <a:pt x="323" y="1055"/>
                    <a:pt x="369" y="1038"/>
                    <a:pt x="411" y="999"/>
                  </a:cubicBezTo>
                  <a:lnTo>
                    <a:pt x="1076" y="334"/>
                  </a:lnTo>
                  <a:cubicBezTo>
                    <a:pt x="1153" y="256"/>
                    <a:pt x="1153" y="133"/>
                    <a:pt x="1076" y="56"/>
                  </a:cubicBezTo>
                  <a:cubicBezTo>
                    <a:pt x="1039" y="19"/>
                    <a:pt x="989" y="0"/>
                    <a:pt x="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3" name="Google Shape;14013;p33"/>
            <p:cNvSpPr/>
            <p:nvPr/>
          </p:nvSpPr>
          <p:spPr>
            <a:xfrm>
              <a:off x="7531717" y="2701843"/>
              <a:ext cx="29958" cy="27537"/>
            </a:xfrm>
            <a:custGeom>
              <a:rect b="b" l="l" r="r" t="t"/>
              <a:pathLst>
                <a:path extrusionOk="0" h="1058" w="1151">
                  <a:moveTo>
                    <a:pt x="935" y="1"/>
                  </a:moveTo>
                  <a:cubicBezTo>
                    <a:pt x="885" y="1"/>
                    <a:pt x="836" y="20"/>
                    <a:pt x="799" y="59"/>
                  </a:cubicBezTo>
                  <a:lnTo>
                    <a:pt x="134" y="724"/>
                  </a:lnTo>
                  <a:cubicBezTo>
                    <a:pt x="1" y="868"/>
                    <a:pt x="127" y="1058"/>
                    <a:pt x="278" y="1058"/>
                  </a:cubicBezTo>
                  <a:cubicBezTo>
                    <a:pt x="322" y="1058"/>
                    <a:pt x="369" y="1041"/>
                    <a:pt x="412" y="1002"/>
                  </a:cubicBezTo>
                  <a:lnTo>
                    <a:pt x="1077" y="337"/>
                  </a:lnTo>
                  <a:cubicBezTo>
                    <a:pt x="1151" y="260"/>
                    <a:pt x="1151" y="136"/>
                    <a:pt x="1073" y="59"/>
                  </a:cubicBezTo>
                  <a:cubicBezTo>
                    <a:pt x="1034" y="20"/>
                    <a:pt x="984" y="1"/>
                    <a:pt x="9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4" name="Google Shape;14014;p33"/>
            <p:cNvSpPr/>
            <p:nvPr/>
          </p:nvSpPr>
          <p:spPr>
            <a:xfrm>
              <a:off x="7564876" y="2735601"/>
              <a:ext cx="31936" cy="27667"/>
            </a:xfrm>
            <a:custGeom>
              <a:rect b="b" l="l" r="r" t="t"/>
              <a:pathLst>
                <a:path extrusionOk="0" h="1063" w="1227">
                  <a:moveTo>
                    <a:pt x="950" y="1"/>
                  </a:moveTo>
                  <a:cubicBezTo>
                    <a:pt x="905" y="1"/>
                    <a:pt x="859" y="17"/>
                    <a:pt x="816" y="57"/>
                  </a:cubicBezTo>
                  <a:lnTo>
                    <a:pt x="151" y="722"/>
                  </a:lnTo>
                  <a:cubicBezTo>
                    <a:pt x="1" y="861"/>
                    <a:pt x="133" y="1062"/>
                    <a:pt x="287" y="1062"/>
                  </a:cubicBezTo>
                  <a:cubicBezTo>
                    <a:pt x="335" y="1062"/>
                    <a:pt x="385" y="1043"/>
                    <a:pt x="429" y="996"/>
                  </a:cubicBezTo>
                  <a:lnTo>
                    <a:pt x="1094" y="331"/>
                  </a:lnTo>
                  <a:cubicBezTo>
                    <a:pt x="1227" y="190"/>
                    <a:pt x="1100" y="1"/>
                    <a:pt x="9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5" name="Google Shape;14015;p33"/>
            <p:cNvSpPr/>
            <p:nvPr/>
          </p:nvSpPr>
          <p:spPr>
            <a:xfrm>
              <a:off x="7548479" y="2718709"/>
              <a:ext cx="30036" cy="27511"/>
            </a:xfrm>
            <a:custGeom>
              <a:rect b="b" l="l" r="r" t="t"/>
              <a:pathLst>
                <a:path extrusionOk="0" h="1057" w="1154">
                  <a:moveTo>
                    <a:pt x="938" y="0"/>
                  </a:moveTo>
                  <a:cubicBezTo>
                    <a:pt x="887" y="0"/>
                    <a:pt x="837" y="20"/>
                    <a:pt x="799" y="58"/>
                  </a:cubicBezTo>
                  <a:lnTo>
                    <a:pt x="134" y="723"/>
                  </a:lnTo>
                  <a:cubicBezTo>
                    <a:pt x="0" y="865"/>
                    <a:pt x="130" y="1057"/>
                    <a:pt x="280" y="1057"/>
                  </a:cubicBezTo>
                  <a:cubicBezTo>
                    <a:pt x="324" y="1057"/>
                    <a:pt x="370" y="1040"/>
                    <a:pt x="412" y="1001"/>
                  </a:cubicBezTo>
                  <a:lnTo>
                    <a:pt x="1077" y="336"/>
                  </a:lnTo>
                  <a:cubicBezTo>
                    <a:pt x="1154" y="259"/>
                    <a:pt x="1154" y="136"/>
                    <a:pt x="1077" y="58"/>
                  </a:cubicBezTo>
                  <a:cubicBezTo>
                    <a:pt x="1038" y="20"/>
                    <a:pt x="988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6" name="Google Shape;14016;p33"/>
            <p:cNvSpPr/>
            <p:nvPr/>
          </p:nvSpPr>
          <p:spPr>
            <a:xfrm>
              <a:off x="7488303" y="2436571"/>
              <a:ext cx="352490" cy="347493"/>
            </a:xfrm>
            <a:custGeom>
              <a:rect b="b" l="l" r="r" t="t"/>
              <a:pathLst>
                <a:path extrusionOk="0" h="13351" w="13543">
                  <a:moveTo>
                    <a:pt x="13085" y="399"/>
                  </a:moveTo>
                  <a:lnTo>
                    <a:pt x="12530" y="2296"/>
                  </a:lnTo>
                  <a:lnTo>
                    <a:pt x="11185" y="952"/>
                  </a:lnTo>
                  <a:lnTo>
                    <a:pt x="13085" y="399"/>
                  </a:lnTo>
                  <a:close/>
                  <a:moveTo>
                    <a:pt x="5654" y="4424"/>
                  </a:moveTo>
                  <a:lnTo>
                    <a:pt x="3262" y="6817"/>
                  </a:lnTo>
                  <a:lnTo>
                    <a:pt x="560" y="6581"/>
                  </a:lnTo>
                  <a:cubicBezTo>
                    <a:pt x="524" y="6581"/>
                    <a:pt x="510" y="6539"/>
                    <a:pt x="535" y="6514"/>
                  </a:cubicBezTo>
                  <a:cubicBezTo>
                    <a:pt x="1703" y="5346"/>
                    <a:pt x="3248" y="4629"/>
                    <a:pt x="4894" y="4491"/>
                  </a:cubicBezTo>
                  <a:lnTo>
                    <a:pt x="5654" y="4424"/>
                  </a:lnTo>
                  <a:close/>
                  <a:moveTo>
                    <a:pt x="3336" y="7299"/>
                  </a:moveTo>
                  <a:lnTo>
                    <a:pt x="4402" y="8362"/>
                  </a:lnTo>
                  <a:lnTo>
                    <a:pt x="3997" y="8766"/>
                  </a:lnTo>
                  <a:lnTo>
                    <a:pt x="2931" y="7704"/>
                  </a:lnTo>
                  <a:lnTo>
                    <a:pt x="3336" y="7299"/>
                  </a:lnTo>
                  <a:close/>
                  <a:moveTo>
                    <a:pt x="3170" y="8492"/>
                  </a:moveTo>
                  <a:lnTo>
                    <a:pt x="3723" y="9041"/>
                  </a:lnTo>
                  <a:lnTo>
                    <a:pt x="3248" y="9516"/>
                  </a:lnTo>
                  <a:cubicBezTo>
                    <a:pt x="3223" y="9540"/>
                    <a:pt x="3202" y="9568"/>
                    <a:pt x="3184" y="9597"/>
                  </a:cubicBezTo>
                  <a:lnTo>
                    <a:pt x="2692" y="9104"/>
                  </a:lnTo>
                  <a:cubicBezTo>
                    <a:pt x="2657" y="9069"/>
                    <a:pt x="2653" y="9009"/>
                    <a:pt x="2688" y="8974"/>
                  </a:cubicBezTo>
                  <a:lnTo>
                    <a:pt x="3170" y="8492"/>
                  </a:lnTo>
                  <a:close/>
                  <a:moveTo>
                    <a:pt x="10756" y="1078"/>
                  </a:moveTo>
                  <a:lnTo>
                    <a:pt x="12403" y="2725"/>
                  </a:lnTo>
                  <a:lnTo>
                    <a:pt x="11910" y="4424"/>
                  </a:lnTo>
                  <a:lnTo>
                    <a:pt x="6464" y="9871"/>
                  </a:lnTo>
                  <a:lnTo>
                    <a:pt x="5398" y="8805"/>
                  </a:lnTo>
                  <a:lnTo>
                    <a:pt x="7885" y="6317"/>
                  </a:lnTo>
                  <a:cubicBezTo>
                    <a:pt x="8065" y="6138"/>
                    <a:pt x="8100" y="5835"/>
                    <a:pt x="7864" y="5600"/>
                  </a:cubicBezTo>
                  <a:cubicBezTo>
                    <a:pt x="7767" y="5503"/>
                    <a:pt x="7641" y="5455"/>
                    <a:pt x="7514" y="5455"/>
                  </a:cubicBezTo>
                  <a:cubicBezTo>
                    <a:pt x="7388" y="5455"/>
                    <a:pt x="7262" y="5503"/>
                    <a:pt x="7167" y="5600"/>
                  </a:cubicBezTo>
                  <a:lnTo>
                    <a:pt x="4680" y="8087"/>
                  </a:lnTo>
                  <a:lnTo>
                    <a:pt x="3614" y="7021"/>
                  </a:lnTo>
                  <a:lnTo>
                    <a:pt x="9060" y="1575"/>
                  </a:lnTo>
                  <a:lnTo>
                    <a:pt x="10756" y="1078"/>
                  </a:lnTo>
                  <a:close/>
                  <a:moveTo>
                    <a:pt x="7513" y="5851"/>
                  </a:moveTo>
                  <a:cubicBezTo>
                    <a:pt x="7603" y="5851"/>
                    <a:pt x="7680" y="5967"/>
                    <a:pt x="7597" y="6054"/>
                  </a:cubicBezTo>
                  <a:lnTo>
                    <a:pt x="4982" y="8668"/>
                  </a:lnTo>
                  <a:lnTo>
                    <a:pt x="3698" y="9948"/>
                  </a:lnTo>
                  <a:cubicBezTo>
                    <a:pt x="3672" y="9975"/>
                    <a:pt x="3644" y="9986"/>
                    <a:pt x="3616" y="9986"/>
                  </a:cubicBezTo>
                  <a:cubicBezTo>
                    <a:pt x="3526" y="9986"/>
                    <a:pt x="3449" y="9870"/>
                    <a:pt x="3533" y="9787"/>
                  </a:cubicBezTo>
                  <a:lnTo>
                    <a:pt x="7431" y="5888"/>
                  </a:lnTo>
                  <a:cubicBezTo>
                    <a:pt x="7457" y="5862"/>
                    <a:pt x="7486" y="5851"/>
                    <a:pt x="7513" y="5851"/>
                  </a:cubicBezTo>
                  <a:close/>
                  <a:moveTo>
                    <a:pt x="5120" y="9083"/>
                  </a:moveTo>
                  <a:lnTo>
                    <a:pt x="6186" y="10145"/>
                  </a:lnTo>
                  <a:lnTo>
                    <a:pt x="5792" y="10540"/>
                  </a:lnTo>
                  <a:cubicBezTo>
                    <a:pt x="5788" y="10541"/>
                    <a:pt x="5785" y="10542"/>
                    <a:pt x="5781" y="10542"/>
                  </a:cubicBezTo>
                  <a:cubicBezTo>
                    <a:pt x="5778" y="10542"/>
                    <a:pt x="5774" y="10541"/>
                    <a:pt x="5771" y="10540"/>
                  </a:cubicBezTo>
                  <a:lnTo>
                    <a:pt x="4715" y="9484"/>
                  </a:lnTo>
                  <a:lnTo>
                    <a:pt x="5120" y="9083"/>
                  </a:lnTo>
                  <a:close/>
                  <a:moveTo>
                    <a:pt x="4437" y="9762"/>
                  </a:moveTo>
                  <a:lnTo>
                    <a:pt x="4989" y="10314"/>
                  </a:lnTo>
                  <a:lnTo>
                    <a:pt x="4507" y="10796"/>
                  </a:lnTo>
                  <a:cubicBezTo>
                    <a:pt x="4490" y="10814"/>
                    <a:pt x="4466" y="10823"/>
                    <a:pt x="4442" y="10823"/>
                  </a:cubicBezTo>
                  <a:cubicBezTo>
                    <a:pt x="4419" y="10823"/>
                    <a:pt x="4395" y="10814"/>
                    <a:pt x="4377" y="10796"/>
                  </a:cubicBezTo>
                  <a:lnTo>
                    <a:pt x="3885" y="10300"/>
                  </a:lnTo>
                  <a:cubicBezTo>
                    <a:pt x="3913" y="10283"/>
                    <a:pt x="3941" y="10262"/>
                    <a:pt x="3966" y="10237"/>
                  </a:cubicBezTo>
                  <a:lnTo>
                    <a:pt x="4437" y="9762"/>
                  </a:lnTo>
                  <a:close/>
                  <a:moveTo>
                    <a:pt x="13103" y="0"/>
                  </a:moveTo>
                  <a:cubicBezTo>
                    <a:pt x="13067" y="0"/>
                    <a:pt x="13031" y="5"/>
                    <a:pt x="12994" y="16"/>
                  </a:cubicBezTo>
                  <a:lnTo>
                    <a:pt x="8902" y="1212"/>
                  </a:lnTo>
                  <a:cubicBezTo>
                    <a:pt x="8870" y="1223"/>
                    <a:pt x="8842" y="1240"/>
                    <a:pt x="8818" y="1261"/>
                  </a:cubicBezTo>
                  <a:lnTo>
                    <a:pt x="6084" y="3999"/>
                  </a:lnTo>
                  <a:lnTo>
                    <a:pt x="4863" y="4101"/>
                  </a:lnTo>
                  <a:cubicBezTo>
                    <a:pt x="3125" y="4249"/>
                    <a:pt x="1492" y="5005"/>
                    <a:pt x="261" y="6236"/>
                  </a:cubicBezTo>
                  <a:cubicBezTo>
                    <a:pt x="0" y="6497"/>
                    <a:pt x="162" y="6940"/>
                    <a:pt x="528" y="6972"/>
                  </a:cubicBezTo>
                  <a:lnTo>
                    <a:pt x="2903" y="7179"/>
                  </a:lnTo>
                  <a:lnTo>
                    <a:pt x="2657" y="7426"/>
                  </a:lnTo>
                  <a:cubicBezTo>
                    <a:pt x="2502" y="7577"/>
                    <a:pt x="2502" y="7823"/>
                    <a:pt x="2657" y="7978"/>
                  </a:cubicBezTo>
                  <a:lnTo>
                    <a:pt x="2892" y="8214"/>
                  </a:lnTo>
                  <a:lnTo>
                    <a:pt x="2410" y="8699"/>
                  </a:lnTo>
                  <a:cubicBezTo>
                    <a:pt x="2220" y="8886"/>
                    <a:pt x="2220" y="9196"/>
                    <a:pt x="2410" y="9382"/>
                  </a:cubicBezTo>
                  <a:lnTo>
                    <a:pt x="4099" y="11074"/>
                  </a:lnTo>
                  <a:cubicBezTo>
                    <a:pt x="4194" y="11168"/>
                    <a:pt x="4318" y="11214"/>
                    <a:pt x="4442" y="11214"/>
                  </a:cubicBezTo>
                  <a:cubicBezTo>
                    <a:pt x="4566" y="11214"/>
                    <a:pt x="4690" y="11168"/>
                    <a:pt x="4785" y="11074"/>
                  </a:cubicBezTo>
                  <a:lnTo>
                    <a:pt x="5267" y="10589"/>
                  </a:lnTo>
                  <a:lnTo>
                    <a:pt x="5493" y="10814"/>
                  </a:lnTo>
                  <a:cubicBezTo>
                    <a:pt x="5572" y="10893"/>
                    <a:pt x="5676" y="10933"/>
                    <a:pt x="5781" y="10933"/>
                  </a:cubicBezTo>
                  <a:cubicBezTo>
                    <a:pt x="5886" y="10933"/>
                    <a:pt x="5990" y="10893"/>
                    <a:pt x="6070" y="10814"/>
                  </a:cubicBezTo>
                  <a:lnTo>
                    <a:pt x="6302" y="10582"/>
                  </a:lnTo>
                  <a:lnTo>
                    <a:pt x="6509" y="12957"/>
                  </a:lnTo>
                  <a:cubicBezTo>
                    <a:pt x="6530" y="13199"/>
                    <a:pt x="6733" y="13350"/>
                    <a:pt x="6943" y="13350"/>
                  </a:cubicBezTo>
                  <a:cubicBezTo>
                    <a:pt x="7050" y="13350"/>
                    <a:pt x="7158" y="13311"/>
                    <a:pt x="7245" y="13224"/>
                  </a:cubicBezTo>
                  <a:cubicBezTo>
                    <a:pt x="8001" y="12471"/>
                    <a:pt x="8582" y="11563"/>
                    <a:pt x="8951" y="10564"/>
                  </a:cubicBezTo>
                  <a:cubicBezTo>
                    <a:pt x="9015" y="10407"/>
                    <a:pt x="8886" y="10292"/>
                    <a:pt x="8760" y="10292"/>
                  </a:cubicBezTo>
                  <a:cubicBezTo>
                    <a:pt x="8686" y="10292"/>
                    <a:pt x="8613" y="10332"/>
                    <a:pt x="8582" y="10427"/>
                  </a:cubicBezTo>
                  <a:cubicBezTo>
                    <a:pt x="8233" y="11373"/>
                    <a:pt x="7685" y="12235"/>
                    <a:pt x="6970" y="12946"/>
                  </a:cubicBezTo>
                  <a:cubicBezTo>
                    <a:pt x="6962" y="12955"/>
                    <a:pt x="6951" y="12959"/>
                    <a:pt x="6941" y="12959"/>
                  </a:cubicBezTo>
                  <a:cubicBezTo>
                    <a:pt x="6921" y="12959"/>
                    <a:pt x="6902" y="12945"/>
                    <a:pt x="6900" y="12922"/>
                  </a:cubicBezTo>
                  <a:lnTo>
                    <a:pt x="6664" y="10219"/>
                  </a:lnTo>
                  <a:lnTo>
                    <a:pt x="9060" y="7827"/>
                  </a:lnTo>
                  <a:lnTo>
                    <a:pt x="9060" y="7827"/>
                  </a:lnTo>
                  <a:cubicBezTo>
                    <a:pt x="8979" y="8794"/>
                    <a:pt x="8958" y="9048"/>
                    <a:pt x="8846" y="9540"/>
                  </a:cubicBezTo>
                  <a:cubicBezTo>
                    <a:pt x="8821" y="9649"/>
                    <a:pt x="8884" y="9755"/>
                    <a:pt x="8993" y="9780"/>
                  </a:cubicBezTo>
                  <a:cubicBezTo>
                    <a:pt x="9008" y="9783"/>
                    <a:pt x="9023" y="9785"/>
                    <a:pt x="9038" y="9785"/>
                  </a:cubicBezTo>
                  <a:cubicBezTo>
                    <a:pt x="9127" y="9785"/>
                    <a:pt x="9208" y="9722"/>
                    <a:pt x="9229" y="9628"/>
                  </a:cubicBezTo>
                  <a:cubicBezTo>
                    <a:pt x="9363" y="9030"/>
                    <a:pt x="9373" y="8745"/>
                    <a:pt x="9486" y="7401"/>
                  </a:cubicBezTo>
                  <a:lnTo>
                    <a:pt x="12220" y="4667"/>
                  </a:lnTo>
                  <a:cubicBezTo>
                    <a:pt x="12245" y="4646"/>
                    <a:pt x="12262" y="4614"/>
                    <a:pt x="12269" y="4583"/>
                  </a:cubicBezTo>
                  <a:lnTo>
                    <a:pt x="12815" y="2725"/>
                  </a:lnTo>
                  <a:lnTo>
                    <a:pt x="13465" y="491"/>
                  </a:lnTo>
                  <a:cubicBezTo>
                    <a:pt x="13542" y="239"/>
                    <a:pt x="13348" y="0"/>
                    <a:pt x="131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7" name="Google Shape;14017;p33"/>
            <p:cNvSpPr/>
            <p:nvPr/>
          </p:nvSpPr>
          <p:spPr>
            <a:xfrm>
              <a:off x="7690407" y="2517517"/>
              <a:ext cx="81909" cy="65277"/>
            </a:xfrm>
            <a:custGeom>
              <a:rect b="b" l="l" r="r" t="t"/>
              <a:pathLst>
                <a:path extrusionOk="0" h="2508" w="3147">
                  <a:moveTo>
                    <a:pt x="944" y="1"/>
                  </a:moveTo>
                  <a:cubicBezTo>
                    <a:pt x="920" y="1"/>
                    <a:pt x="893" y="5"/>
                    <a:pt x="866" y="16"/>
                  </a:cubicBezTo>
                  <a:cubicBezTo>
                    <a:pt x="307" y="270"/>
                    <a:pt x="1" y="878"/>
                    <a:pt x="131" y="1480"/>
                  </a:cubicBezTo>
                  <a:cubicBezTo>
                    <a:pt x="257" y="2078"/>
                    <a:pt x="789" y="2507"/>
                    <a:pt x="1404" y="2507"/>
                  </a:cubicBezTo>
                  <a:cubicBezTo>
                    <a:pt x="2562" y="2507"/>
                    <a:pt x="3146" y="1100"/>
                    <a:pt x="2326" y="284"/>
                  </a:cubicBezTo>
                  <a:cubicBezTo>
                    <a:pt x="2214" y="171"/>
                    <a:pt x="2083" y="80"/>
                    <a:pt x="1939" y="16"/>
                  </a:cubicBezTo>
                  <a:cubicBezTo>
                    <a:pt x="1912" y="5"/>
                    <a:pt x="1886" y="1"/>
                    <a:pt x="1862" y="1"/>
                  </a:cubicBezTo>
                  <a:cubicBezTo>
                    <a:pt x="1680" y="1"/>
                    <a:pt x="1585" y="272"/>
                    <a:pt x="1781" y="372"/>
                  </a:cubicBezTo>
                  <a:cubicBezTo>
                    <a:pt x="2171" y="551"/>
                    <a:pt x="2386" y="977"/>
                    <a:pt x="2295" y="1395"/>
                  </a:cubicBezTo>
                  <a:cubicBezTo>
                    <a:pt x="2203" y="1818"/>
                    <a:pt x="1834" y="2117"/>
                    <a:pt x="1404" y="2117"/>
                  </a:cubicBezTo>
                  <a:cubicBezTo>
                    <a:pt x="975" y="2117"/>
                    <a:pt x="602" y="1818"/>
                    <a:pt x="511" y="1395"/>
                  </a:cubicBezTo>
                  <a:cubicBezTo>
                    <a:pt x="423" y="977"/>
                    <a:pt x="637" y="551"/>
                    <a:pt x="1028" y="372"/>
                  </a:cubicBezTo>
                  <a:cubicBezTo>
                    <a:pt x="1223" y="272"/>
                    <a:pt x="1129" y="1"/>
                    <a:pt x="9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18" name="Google Shape;14018;p33"/>
          <p:cNvGrpSpPr/>
          <p:nvPr/>
        </p:nvGrpSpPr>
        <p:grpSpPr>
          <a:xfrm>
            <a:off x="4146190" y="3339908"/>
            <a:ext cx="341975" cy="394914"/>
            <a:chOff x="4146190" y="3339908"/>
            <a:chExt cx="341975" cy="394914"/>
          </a:xfrm>
        </p:grpSpPr>
        <p:sp>
          <p:nvSpPr>
            <p:cNvPr id="14019" name="Google Shape;14019;p33"/>
            <p:cNvSpPr/>
            <p:nvPr/>
          </p:nvSpPr>
          <p:spPr>
            <a:xfrm>
              <a:off x="4152046" y="3360704"/>
              <a:ext cx="278520" cy="368341"/>
            </a:xfrm>
            <a:custGeom>
              <a:rect b="b" l="l" r="r" t="t"/>
              <a:pathLst>
                <a:path extrusionOk="0" h="14152" w="10701">
                  <a:moveTo>
                    <a:pt x="0" y="1"/>
                  </a:moveTo>
                  <a:lnTo>
                    <a:pt x="0" y="14152"/>
                  </a:lnTo>
                  <a:lnTo>
                    <a:pt x="10700" y="14152"/>
                  </a:lnTo>
                  <a:lnTo>
                    <a:pt x="10700" y="2478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0" name="Google Shape;14020;p33"/>
            <p:cNvSpPr/>
            <p:nvPr/>
          </p:nvSpPr>
          <p:spPr>
            <a:xfrm>
              <a:off x="4405528" y="3400083"/>
              <a:ext cx="25038" cy="328962"/>
            </a:xfrm>
            <a:custGeom>
              <a:rect b="b" l="l" r="r" t="t"/>
              <a:pathLst>
                <a:path extrusionOk="0" h="12639" w="962">
                  <a:moveTo>
                    <a:pt x="1" y="0"/>
                  </a:moveTo>
                  <a:lnTo>
                    <a:pt x="1" y="12639"/>
                  </a:lnTo>
                  <a:lnTo>
                    <a:pt x="961" y="12639"/>
                  </a:lnTo>
                  <a:lnTo>
                    <a:pt x="961" y="9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1" name="Google Shape;14021;p33"/>
            <p:cNvSpPr/>
            <p:nvPr/>
          </p:nvSpPr>
          <p:spPr>
            <a:xfrm>
              <a:off x="4366071" y="3360704"/>
              <a:ext cx="64496" cy="64496"/>
            </a:xfrm>
            <a:custGeom>
              <a:rect b="b" l="l" r="r" t="t"/>
              <a:pathLst>
                <a:path extrusionOk="0" h="2478" w="2478">
                  <a:moveTo>
                    <a:pt x="0" y="1"/>
                  </a:moveTo>
                  <a:lnTo>
                    <a:pt x="21" y="2460"/>
                  </a:lnTo>
                  <a:lnTo>
                    <a:pt x="2477" y="2478"/>
                  </a:lnTo>
                  <a:lnTo>
                    <a:pt x="2477" y="24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2" name="Google Shape;14022;p33"/>
            <p:cNvSpPr/>
            <p:nvPr/>
          </p:nvSpPr>
          <p:spPr>
            <a:xfrm>
              <a:off x="4187210" y="3451722"/>
              <a:ext cx="33914" cy="33836"/>
            </a:xfrm>
            <a:custGeom>
              <a:rect b="b" l="l" r="r" t="t"/>
              <a:pathLst>
                <a:path extrusionOk="0" h="1300" w="1303">
                  <a:moveTo>
                    <a:pt x="1" y="1"/>
                  </a:moveTo>
                  <a:lnTo>
                    <a:pt x="1" y="1299"/>
                  </a:lnTo>
                  <a:lnTo>
                    <a:pt x="1302" y="1299"/>
                  </a:lnTo>
                  <a:lnTo>
                    <a:pt x="130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3" name="Google Shape;14023;p33"/>
            <p:cNvSpPr/>
            <p:nvPr/>
          </p:nvSpPr>
          <p:spPr>
            <a:xfrm>
              <a:off x="4187210" y="3547607"/>
              <a:ext cx="33914" cy="33914"/>
            </a:xfrm>
            <a:custGeom>
              <a:rect b="b" l="l" r="r" t="t"/>
              <a:pathLst>
                <a:path extrusionOk="0" h="1303" w="1303">
                  <a:moveTo>
                    <a:pt x="1" y="1"/>
                  </a:moveTo>
                  <a:lnTo>
                    <a:pt x="1" y="1303"/>
                  </a:lnTo>
                  <a:lnTo>
                    <a:pt x="1302" y="1303"/>
                  </a:lnTo>
                  <a:lnTo>
                    <a:pt x="1302" y="1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4" name="Google Shape;14024;p33"/>
            <p:cNvSpPr/>
            <p:nvPr/>
          </p:nvSpPr>
          <p:spPr>
            <a:xfrm>
              <a:off x="4187210" y="3643492"/>
              <a:ext cx="33914" cy="33914"/>
            </a:xfrm>
            <a:custGeom>
              <a:rect b="b" l="l" r="r" t="t"/>
              <a:pathLst>
                <a:path extrusionOk="0" h="1303" w="1303">
                  <a:moveTo>
                    <a:pt x="1" y="1"/>
                  </a:moveTo>
                  <a:lnTo>
                    <a:pt x="1" y="1302"/>
                  </a:lnTo>
                  <a:lnTo>
                    <a:pt x="1302" y="1302"/>
                  </a:lnTo>
                  <a:lnTo>
                    <a:pt x="1302" y="1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5" name="Google Shape;14025;p33"/>
            <p:cNvSpPr/>
            <p:nvPr/>
          </p:nvSpPr>
          <p:spPr>
            <a:xfrm>
              <a:off x="4274220" y="3345790"/>
              <a:ext cx="42971" cy="39484"/>
            </a:xfrm>
            <a:custGeom>
              <a:rect b="b" l="l" r="r" t="t"/>
              <a:pathLst>
                <a:path extrusionOk="0" h="1517" w="1651">
                  <a:moveTo>
                    <a:pt x="0" y="0"/>
                  </a:moveTo>
                  <a:lnTo>
                    <a:pt x="172" y="1516"/>
                  </a:lnTo>
                  <a:lnTo>
                    <a:pt x="1478" y="1516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6" name="Google Shape;14026;p33"/>
            <p:cNvSpPr/>
            <p:nvPr/>
          </p:nvSpPr>
          <p:spPr>
            <a:xfrm>
              <a:off x="4368595" y="3604737"/>
              <a:ext cx="113246" cy="111450"/>
            </a:xfrm>
            <a:custGeom>
              <a:rect b="b" l="l" r="r" t="t"/>
              <a:pathLst>
                <a:path extrusionOk="0" h="4282" w="4351">
                  <a:moveTo>
                    <a:pt x="273" y="1"/>
                  </a:moveTo>
                  <a:cubicBezTo>
                    <a:pt x="123" y="1"/>
                    <a:pt x="1" y="152"/>
                    <a:pt x="58" y="311"/>
                  </a:cubicBezTo>
                  <a:lnTo>
                    <a:pt x="1296" y="3769"/>
                  </a:lnTo>
                  <a:cubicBezTo>
                    <a:pt x="1333" y="3871"/>
                    <a:pt x="1425" y="3923"/>
                    <a:pt x="1517" y="3923"/>
                  </a:cubicBezTo>
                  <a:cubicBezTo>
                    <a:pt x="1600" y="3923"/>
                    <a:pt x="1684" y="3880"/>
                    <a:pt x="1726" y="3791"/>
                  </a:cubicBezTo>
                  <a:lnTo>
                    <a:pt x="2137" y="2911"/>
                  </a:lnTo>
                  <a:lnTo>
                    <a:pt x="3443" y="4213"/>
                  </a:lnTo>
                  <a:cubicBezTo>
                    <a:pt x="3487" y="4259"/>
                    <a:pt x="3546" y="4281"/>
                    <a:pt x="3605" y="4281"/>
                  </a:cubicBezTo>
                  <a:cubicBezTo>
                    <a:pt x="3664" y="4281"/>
                    <a:pt x="3724" y="4259"/>
                    <a:pt x="3770" y="4213"/>
                  </a:cubicBezTo>
                  <a:lnTo>
                    <a:pt x="4259" y="3724"/>
                  </a:lnTo>
                  <a:cubicBezTo>
                    <a:pt x="4350" y="3632"/>
                    <a:pt x="4350" y="3484"/>
                    <a:pt x="4259" y="3397"/>
                  </a:cubicBezTo>
                  <a:lnTo>
                    <a:pt x="2957" y="2091"/>
                  </a:lnTo>
                  <a:lnTo>
                    <a:pt x="3837" y="1680"/>
                  </a:lnTo>
                  <a:cubicBezTo>
                    <a:pt x="4020" y="1592"/>
                    <a:pt x="4006" y="1321"/>
                    <a:pt x="3812" y="1254"/>
                  </a:cubicBezTo>
                  <a:lnTo>
                    <a:pt x="353" y="15"/>
                  </a:lnTo>
                  <a:cubicBezTo>
                    <a:pt x="326" y="5"/>
                    <a:pt x="299" y="1"/>
                    <a:pt x="273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7" name="Google Shape;14027;p33"/>
            <p:cNvSpPr/>
            <p:nvPr/>
          </p:nvSpPr>
          <p:spPr>
            <a:xfrm>
              <a:off x="4146268" y="3339908"/>
              <a:ext cx="290050" cy="178236"/>
            </a:xfrm>
            <a:custGeom>
              <a:rect b="b" l="l" r="r" t="t"/>
              <a:pathLst>
                <a:path extrusionOk="0" h="6848" w="11144">
                  <a:moveTo>
                    <a:pt x="6316" y="448"/>
                  </a:moveTo>
                  <a:lnTo>
                    <a:pt x="6197" y="1521"/>
                  </a:lnTo>
                  <a:lnTo>
                    <a:pt x="5286" y="1521"/>
                  </a:lnTo>
                  <a:lnTo>
                    <a:pt x="5201" y="778"/>
                  </a:lnTo>
                  <a:lnTo>
                    <a:pt x="5201" y="771"/>
                  </a:lnTo>
                  <a:lnTo>
                    <a:pt x="5166" y="448"/>
                  </a:lnTo>
                  <a:close/>
                  <a:moveTo>
                    <a:pt x="8674" y="1338"/>
                  </a:moveTo>
                  <a:lnTo>
                    <a:pt x="10384" y="3048"/>
                  </a:lnTo>
                  <a:lnTo>
                    <a:pt x="8684" y="3037"/>
                  </a:lnTo>
                  <a:lnTo>
                    <a:pt x="8674" y="1338"/>
                  </a:lnTo>
                  <a:close/>
                  <a:moveTo>
                    <a:pt x="4920" y="1"/>
                  </a:moveTo>
                  <a:cubicBezTo>
                    <a:pt x="4786" y="1"/>
                    <a:pt x="4684" y="117"/>
                    <a:pt x="4698" y="247"/>
                  </a:cubicBezTo>
                  <a:lnTo>
                    <a:pt x="4737" y="574"/>
                  </a:lnTo>
                  <a:lnTo>
                    <a:pt x="222" y="574"/>
                  </a:lnTo>
                  <a:cubicBezTo>
                    <a:pt x="99" y="574"/>
                    <a:pt x="1" y="673"/>
                    <a:pt x="1" y="796"/>
                  </a:cubicBezTo>
                  <a:lnTo>
                    <a:pt x="1" y="1746"/>
                  </a:lnTo>
                  <a:cubicBezTo>
                    <a:pt x="1" y="1866"/>
                    <a:pt x="99" y="1964"/>
                    <a:pt x="222" y="1964"/>
                  </a:cubicBezTo>
                  <a:cubicBezTo>
                    <a:pt x="342" y="1964"/>
                    <a:pt x="444" y="1866"/>
                    <a:pt x="444" y="1742"/>
                  </a:cubicBezTo>
                  <a:lnTo>
                    <a:pt x="444" y="1021"/>
                  </a:lnTo>
                  <a:lnTo>
                    <a:pt x="4782" y="1021"/>
                  </a:lnTo>
                  <a:lnTo>
                    <a:pt x="4867" y="1767"/>
                  </a:lnTo>
                  <a:cubicBezTo>
                    <a:pt x="4877" y="1880"/>
                    <a:pt x="4972" y="1964"/>
                    <a:pt x="5085" y="1964"/>
                  </a:cubicBezTo>
                  <a:lnTo>
                    <a:pt x="6394" y="1964"/>
                  </a:lnTo>
                  <a:cubicBezTo>
                    <a:pt x="6506" y="1964"/>
                    <a:pt x="6601" y="1880"/>
                    <a:pt x="6615" y="1767"/>
                  </a:cubicBezTo>
                  <a:lnTo>
                    <a:pt x="6696" y="1021"/>
                  </a:lnTo>
                  <a:lnTo>
                    <a:pt x="8223" y="1021"/>
                  </a:lnTo>
                  <a:lnTo>
                    <a:pt x="8241" y="3259"/>
                  </a:lnTo>
                  <a:cubicBezTo>
                    <a:pt x="8241" y="3379"/>
                    <a:pt x="8340" y="3477"/>
                    <a:pt x="8459" y="3477"/>
                  </a:cubicBezTo>
                  <a:lnTo>
                    <a:pt x="10697" y="3495"/>
                  </a:lnTo>
                  <a:lnTo>
                    <a:pt x="10697" y="6626"/>
                  </a:lnTo>
                  <a:cubicBezTo>
                    <a:pt x="10697" y="6749"/>
                    <a:pt x="10799" y="6848"/>
                    <a:pt x="10922" y="6848"/>
                  </a:cubicBezTo>
                  <a:cubicBezTo>
                    <a:pt x="11042" y="6848"/>
                    <a:pt x="11144" y="6749"/>
                    <a:pt x="11144" y="6626"/>
                  </a:cubicBezTo>
                  <a:lnTo>
                    <a:pt x="11144" y="3273"/>
                  </a:lnTo>
                  <a:cubicBezTo>
                    <a:pt x="11144" y="3217"/>
                    <a:pt x="11119" y="3157"/>
                    <a:pt x="11077" y="3118"/>
                  </a:cubicBezTo>
                  <a:lnTo>
                    <a:pt x="8600" y="641"/>
                  </a:lnTo>
                  <a:cubicBezTo>
                    <a:pt x="8558" y="599"/>
                    <a:pt x="8501" y="574"/>
                    <a:pt x="8442" y="574"/>
                  </a:cubicBezTo>
                  <a:lnTo>
                    <a:pt x="6753" y="574"/>
                  </a:lnTo>
                  <a:lnTo>
                    <a:pt x="6788" y="247"/>
                  </a:lnTo>
                  <a:cubicBezTo>
                    <a:pt x="6802" y="117"/>
                    <a:pt x="6700" y="1"/>
                    <a:pt x="6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8" name="Google Shape;14028;p33"/>
            <p:cNvSpPr/>
            <p:nvPr/>
          </p:nvSpPr>
          <p:spPr>
            <a:xfrm>
              <a:off x="4146190" y="3405106"/>
              <a:ext cx="11660" cy="52706"/>
            </a:xfrm>
            <a:custGeom>
              <a:rect b="b" l="l" r="r" t="t"/>
              <a:pathLst>
                <a:path extrusionOk="0" h="2025" w="448">
                  <a:moveTo>
                    <a:pt x="225" y="1"/>
                  </a:moveTo>
                  <a:cubicBezTo>
                    <a:pt x="102" y="1"/>
                    <a:pt x="4" y="100"/>
                    <a:pt x="4" y="223"/>
                  </a:cubicBezTo>
                  <a:lnTo>
                    <a:pt x="4" y="1802"/>
                  </a:lnTo>
                  <a:cubicBezTo>
                    <a:pt x="0" y="1926"/>
                    <a:pt x="102" y="2024"/>
                    <a:pt x="225" y="2024"/>
                  </a:cubicBezTo>
                  <a:cubicBezTo>
                    <a:pt x="345" y="2024"/>
                    <a:pt x="447" y="1926"/>
                    <a:pt x="447" y="1802"/>
                  </a:cubicBezTo>
                  <a:lnTo>
                    <a:pt x="447" y="223"/>
                  </a:lnTo>
                  <a:cubicBezTo>
                    <a:pt x="447" y="100"/>
                    <a:pt x="345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9" name="Google Shape;14029;p33"/>
            <p:cNvSpPr/>
            <p:nvPr/>
          </p:nvSpPr>
          <p:spPr>
            <a:xfrm>
              <a:off x="4240696" y="3451540"/>
              <a:ext cx="153224" cy="11660"/>
            </a:xfrm>
            <a:custGeom>
              <a:rect b="b" l="l" r="r" t="t"/>
              <a:pathLst>
                <a:path extrusionOk="0" h="448" w="5887">
                  <a:moveTo>
                    <a:pt x="296" y="1"/>
                  </a:moveTo>
                  <a:cubicBezTo>
                    <a:pt x="0" y="1"/>
                    <a:pt x="0" y="448"/>
                    <a:pt x="296" y="448"/>
                  </a:cubicBezTo>
                  <a:lnTo>
                    <a:pt x="5665" y="448"/>
                  </a:lnTo>
                  <a:cubicBezTo>
                    <a:pt x="5788" y="448"/>
                    <a:pt x="5887" y="346"/>
                    <a:pt x="5887" y="226"/>
                  </a:cubicBezTo>
                  <a:cubicBezTo>
                    <a:pt x="5887" y="103"/>
                    <a:pt x="5788" y="1"/>
                    <a:pt x="56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0" name="Google Shape;14030;p33"/>
            <p:cNvSpPr/>
            <p:nvPr/>
          </p:nvSpPr>
          <p:spPr>
            <a:xfrm>
              <a:off x="4240696" y="3474157"/>
              <a:ext cx="153224" cy="11582"/>
            </a:xfrm>
            <a:custGeom>
              <a:rect b="b" l="l" r="r" t="t"/>
              <a:pathLst>
                <a:path extrusionOk="0" h="445" w="5887">
                  <a:moveTo>
                    <a:pt x="296" y="1"/>
                  </a:moveTo>
                  <a:cubicBezTo>
                    <a:pt x="0" y="1"/>
                    <a:pt x="0" y="444"/>
                    <a:pt x="296" y="444"/>
                  </a:cubicBezTo>
                  <a:lnTo>
                    <a:pt x="5665" y="444"/>
                  </a:lnTo>
                  <a:cubicBezTo>
                    <a:pt x="5788" y="444"/>
                    <a:pt x="5887" y="346"/>
                    <a:pt x="5887" y="223"/>
                  </a:cubicBezTo>
                  <a:cubicBezTo>
                    <a:pt x="5887" y="99"/>
                    <a:pt x="5788" y="1"/>
                    <a:pt x="56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1" name="Google Shape;14031;p33"/>
            <p:cNvSpPr/>
            <p:nvPr/>
          </p:nvSpPr>
          <p:spPr>
            <a:xfrm>
              <a:off x="4181432" y="3445866"/>
              <a:ext cx="45444" cy="45444"/>
            </a:xfrm>
            <a:custGeom>
              <a:rect b="b" l="l" r="r" t="t"/>
              <a:pathLst>
                <a:path extrusionOk="0" h="1746" w="1746">
                  <a:moveTo>
                    <a:pt x="1303" y="448"/>
                  </a:moveTo>
                  <a:lnTo>
                    <a:pt x="1303" y="1303"/>
                  </a:lnTo>
                  <a:lnTo>
                    <a:pt x="444" y="1303"/>
                  </a:lnTo>
                  <a:lnTo>
                    <a:pt x="444" y="448"/>
                  </a:lnTo>
                  <a:close/>
                  <a:moveTo>
                    <a:pt x="223" y="1"/>
                  </a:moveTo>
                  <a:cubicBezTo>
                    <a:pt x="99" y="1"/>
                    <a:pt x="1" y="103"/>
                    <a:pt x="1" y="226"/>
                  </a:cubicBezTo>
                  <a:lnTo>
                    <a:pt x="1" y="1524"/>
                  </a:lnTo>
                  <a:cubicBezTo>
                    <a:pt x="1" y="1647"/>
                    <a:pt x="99" y="1746"/>
                    <a:pt x="223" y="1746"/>
                  </a:cubicBezTo>
                  <a:lnTo>
                    <a:pt x="1524" y="1746"/>
                  </a:lnTo>
                  <a:cubicBezTo>
                    <a:pt x="1644" y="1746"/>
                    <a:pt x="1746" y="1647"/>
                    <a:pt x="1746" y="1524"/>
                  </a:cubicBezTo>
                  <a:lnTo>
                    <a:pt x="1746" y="226"/>
                  </a:lnTo>
                  <a:cubicBezTo>
                    <a:pt x="1746" y="103"/>
                    <a:pt x="1644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2" name="Google Shape;14032;p33"/>
            <p:cNvSpPr/>
            <p:nvPr/>
          </p:nvSpPr>
          <p:spPr>
            <a:xfrm>
              <a:off x="4240696" y="3547529"/>
              <a:ext cx="153224" cy="11556"/>
            </a:xfrm>
            <a:custGeom>
              <a:rect b="b" l="l" r="r" t="t"/>
              <a:pathLst>
                <a:path extrusionOk="0" h="444" w="5887">
                  <a:moveTo>
                    <a:pt x="5671" y="0"/>
                  </a:moveTo>
                  <a:cubicBezTo>
                    <a:pt x="5669" y="0"/>
                    <a:pt x="5667" y="0"/>
                    <a:pt x="5665" y="0"/>
                  </a:cubicBezTo>
                  <a:lnTo>
                    <a:pt x="296" y="0"/>
                  </a:lnTo>
                  <a:cubicBezTo>
                    <a:pt x="295" y="0"/>
                    <a:pt x="294" y="0"/>
                    <a:pt x="292" y="0"/>
                  </a:cubicBezTo>
                  <a:cubicBezTo>
                    <a:pt x="0" y="0"/>
                    <a:pt x="1" y="444"/>
                    <a:pt x="296" y="444"/>
                  </a:cubicBezTo>
                  <a:lnTo>
                    <a:pt x="5665" y="444"/>
                  </a:lnTo>
                  <a:cubicBezTo>
                    <a:pt x="5788" y="444"/>
                    <a:pt x="5887" y="341"/>
                    <a:pt x="5887" y="222"/>
                  </a:cubicBezTo>
                  <a:cubicBezTo>
                    <a:pt x="5887" y="101"/>
                    <a:pt x="5791" y="0"/>
                    <a:pt x="56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3" name="Google Shape;14033;p33"/>
            <p:cNvSpPr/>
            <p:nvPr/>
          </p:nvSpPr>
          <p:spPr>
            <a:xfrm>
              <a:off x="4240696" y="3570043"/>
              <a:ext cx="153224" cy="11582"/>
            </a:xfrm>
            <a:custGeom>
              <a:rect b="b" l="l" r="r" t="t"/>
              <a:pathLst>
                <a:path extrusionOk="0" h="445" w="5887">
                  <a:moveTo>
                    <a:pt x="296" y="1"/>
                  </a:moveTo>
                  <a:cubicBezTo>
                    <a:pt x="0" y="1"/>
                    <a:pt x="0" y="444"/>
                    <a:pt x="296" y="444"/>
                  </a:cubicBezTo>
                  <a:lnTo>
                    <a:pt x="5665" y="444"/>
                  </a:lnTo>
                  <a:cubicBezTo>
                    <a:pt x="5788" y="444"/>
                    <a:pt x="5887" y="346"/>
                    <a:pt x="5887" y="222"/>
                  </a:cubicBezTo>
                  <a:cubicBezTo>
                    <a:pt x="5887" y="99"/>
                    <a:pt x="5788" y="1"/>
                    <a:pt x="56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4" name="Google Shape;14034;p33"/>
            <p:cNvSpPr/>
            <p:nvPr/>
          </p:nvSpPr>
          <p:spPr>
            <a:xfrm>
              <a:off x="4181432" y="3541855"/>
              <a:ext cx="45444" cy="45444"/>
            </a:xfrm>
            <a:custGeom>
              <a:rect b="b" l="l" r="r" t="t"/>
              <a:pathLst>
                <a:path extrusionOk="0" h="1746" w="1746">
                  <a:moveTo>
                    <a:pt x="1303" y="443"/>
                  </a:moveTo>
                  <a:lnTo>
                    <a:pt x="1303" y="1302"/>
                  </a:lnTo>
                  <a:lnTo>
                    <a:pt x="444" y="1302"/>
                  </a:lnTo>
                  <a:lnTo>
                    <a:pt x="444" y="443"/>
                  </a:lnTo>
                  <a:close/>
                  <a:moveTo>
                    <a:pt x="223" y="0"/>
                  </a:moveTo>
                  <a:cubicBezTo>
                    <a:pt x="99" y="0"/>
                    <a:pt x="1" y="99"/>
                    <a:pt x="1" y="222"/>
                  </a:cubicBezTo>
                  <a:lnTo>
                    <a:pt x="1" y="1524"/>
                  </a:lnTo>
                  <a:cubicBezTo>
                    <a:pt x="1" y="1643"/>
                    <a:pt x="99" y="1745"/>
                    <a:pt x="223" y="1745"/>
                  </a:cubicBezTo>
                  <a:lnTo>
                    <a:pt x="1524" y="1745"/>
                  </a:lnTo>
                  <a:cubicBezTo>
                    <a:pt x="1644" y="1745"/>
                    <a:pt x="1746" y="1643"/>
                    <a:pt x="1746" y="1524"/>
                  </a:cubicBezTo>
                  <a:lnTo>
                    <a:pt x="1746" y="222"/>
                  </a:lnTo>
                  <a:cubicBezTo>
                    <a:pt x="1746" y="99"/>
                    <a:pt x="1644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5" name="Google Shape;14035;p33"/>
            <p:cNvSpPr/>
            <p:nvPr/>
          </p:nvSpPr>
          <p:spPr>
            <a:xfrm>
              <a:off x="4181432" y="3637714"/>
              <a:ext cx="45444" cy="45470"/>
            </a:xfrm>
            <a:custGeom>
              <a:rect b="b" l="l" r="r" t="t"/>
              <a:pathLst>
                <a:path extrusionOk="0" h="1747" w="1746">
                  <a:moveTo>
                    <a:pt x="1299" y="448"/>
                  </a:moveTo>
                  <a:lnTo>
                    <a:pt x="1299" y="1303"/>
                  </a:lnTo>
                  <a:lnTo>
                    <a:pt x="444" y="1303"/>
                  </a:lnTo>
                  <a:lnTo>
                    <a:pt x="444" y="448"/>
                  </a:lnTo>
                  <a:close/>
                  <a:moveTo>
                    <a:pt x="223" y="1"/>
                  </a:moveTo>
                  <a:cubicBezTo>
                    <a:pt x="99" y="1"/>
                    <a:pt x="1" y="103"/>
                    <a:pt x="1" y="223"/>
                  </a:cubicBezTo>
                  <a:lnTo>
                    <a:pt x="1" y="1524"/>
                  </a:lnTo>
                  <a:cubicBezTo>
                    <a:pt x="1" y="1648"/>
                    <a:pt x="99" y="1746"/>
                    <a:pt x="223" y="1746"/>
                  </a:cubicBezTo>
                  <a:lnTo>
                    <a:pt x="1524" y="1746"/>
                  </a:lnTo>
                  <a:cubicBezTo>
                    <a:pt x="1644" y="1746"/>
                    <a:pt x="1746" y="1648"/>
                    <a:pt x="1746" y="1524"/>
                  </a:cubicBezTo>
                  <a:lnTo>
                    <a:pt x="1746" y="223"/>
                  </a:lnTo>
                  <a:cubicBezTo>
                    <a:pt x="1746" y="99"/>
                    <a:pt x="1644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6" name="Google Shape;14036;p33"/>
            <p:cNvSpPr/>
            <p:nvPr/>
          </p:nvSpPr>
          <p:spPr>
            <a:xfrm>
              <a:off x="4146268" y="3470357"/>
              <a:ext cx="341897" cy="264465"/>
            </a:xfrm>
            <a:custGeom>
              <a:rect b="b" l="l" r="r" t="t"/>
              <a:pathLst>
                <a:path extrusionOk="0" h="10161" w="13136">
                  <a:moveTo>
                    <a:pt x="8822" y="5382"/>
                  </a:moveTo>
                  <a:lnTo>
                    <a:pt x="12280" y="6624"/>
                  </a:lnTo>
                  <a:cubicBezTo>
                    <a:pt x="12284" y="6624"/>
                    <a:pt x="12287" y="6624"/>
                    <a:pt x="12287" y="6631"/>
                  </a:cubicBezTo>
                  <a:cubicBezTo>
                    <a:pt x="12287" y="6638"/>
                    <a:pt x="12287" y="6638"/>
                    <a:pt x="12280" y="6642"/>
                  </a:cubicBezTo>
                  <a:lnTo>
                    <a:pt x="11401" y="7054"/>
                  </a:lnTo>
                  <a:cubicBezTo>
                    <a:pt x="11260" y="7117"/>
                    <a:pt x="11228" y="7303"/>
                    <a:pt x="11337" y="7413"/>
                  </a:cubicBezTo>
                  <a:lnTo>
                    <a:pt x="12643" y="8714"/>
                  </a:lnTo>
                  <a:cubicBezTo>
                    <a:pt x="12646" y="8718"/>
                    <a:pt x="12650" y="8725"/>
                    <a:pt x="12646" y="8732"/>
                  </a:cubicBezTo>
                  <a:lnTo>
                    <a:pt x="12154" y="9221"/>
                  </a:lnTo>
                  <a:cubicBezTo>
                    <a:pt x="12154" y="9221"/>
                    <a:pt x="12150" y="9225"/>
                    <a:pt x="12147" y="9225"/>
                  </a:cubicBezTo>
                  <a:cubicBezTo>
                    <a:pt x="12143" y="9225"/>
                    <a:pt x="12143" y="9221"/>
                    <a:pt x="12140" y="9221"/>
                  </a:cubicBezTo>
                  <a:lnTo>
                    <a:pt x="10838" y="7916"/>
                  </a:lnTo>
                  <a:cubicBezTo>
                    <a:pt x="10793" y="7871"/>
                    <a:pt x="10736" y="7850"/>
                    <a:pt x="10680" y="7850"/>
                  </a:cubicBezTo>
                  <a:cubicBezTo>
                    <a:pt x="10597" y="7850"/>
                    <a:pt x="10516" y="7895"/>
                    <a:pt x="10479" y="7979"/>
                  </a:cubicBezTo>
                  <a:lnTo>
                    <a:pt x="10067" y="8859"/>
                  </a:lnTo>
                  <a:cubicBezTo>
                    <a:pt x="10067" y="8862"/>
                    <a:pt x="10064" y="8866"/>
                    <a:pt x="10057" y="8866"/>
                  </a:cubicBezTo>
                  <a:cubicBezTo>
                    <a:pt x="10050" y="8866"/>
                    <a:pt x="10050" y="8866"/>
                    <a:pt x="10050" y="8859"/>
                  </a:cubicBezTo>
                  <a:lnTo>
                    <a:pt x="8808" y="5396"/>
                  </a:lnTo>
                  <a:cubicBezTo>
                    <a:pt x="8808" y="5393"/>
                    <a:pt x="8808" y="5389"/>
                    <a:pt x="8811" y="5386"/>
                  </a:cubicBezTo>
                  <a:cubicBezTo>
                    <a:pt x="8815" y="5382"/>
                    <a:pt x="8818" y="5382"/>
                    <a:pt x="8822" y="5382"/>
                  </a:cubicBezTo>
                  <a:close/>
                  <a:moveTo>
                    <a:pt x="222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9939"/>
                  </a:lnTo>
                  <a:cubicBezTo>
                    <a:pt x="1" y="10058"/>
                    <a:pt x="99" y="10160"/>
                    <a:pt x="222" y="10160"/>
                  </a:cubicBezTo>
                  <a:lnTo>
                    <a:pt x="10922" y="10160"/>
                  </a:lnTo>
                  <a:cubicBezTo>
                    <a:pt x="11045" y="10160"/>
                    <a:pt x="11144" y="10058"/>
                    <a:pt x="11144" y="9939"/>
                  </a:cubicBezTo>
                  <a:lnTo>
                    <a:pt x="11144" y="8855"/>
                  </a:lnTo>
                  <a:lnTo>
                    <a:pt x="11826" y="9534"/>
                  </a:lnTo>
                  <a:cubicBezTo>
                    <a:pt x="11914" y="9624"/>
                    <a:pt x="12030" y="9669"/>
                    <a:pt x="12147" y="9669"/>
                  </a:cubicBezTo>
                  <a:cubicBezTo>
                    <a:pt x="12264" y="9669"/>
                    <a:pt x="12381" y="9624"/>
                    <a:pt x="12470" y="9534"/>
                  </a:cubicBezTo>
                  <a:lnTo>
                    <a:pt x="12959" y="9045"/>
                  </a:lnTo>
                  <a:cubicBezTo>
                    <a:pt x="13135" y="8869"/>
                    <a:pt x="13135" y="8581"/>
                    <a:pt x="12959" y="8401"/>
                  </a:cubicBezTo>
                  <a:lnTo>
                    <a:pt x="11879" y="7321"/>
                  </a:lnTo>
                  <a:lnTo>
                    <a:pt x="12470" y="7047"/>
                  </a:lnTo>
                  <a:cubicBezTo>
                    <a:pt x="12836" y="6874"/>
                    <a:pt x="12812" y="6343"/>
                    <a:pt x="12432" y="6206"/>
                  </a:cubicBezTo>
                  <a:lnTo>
                    <a:pt x="11147" y="5745"/>
                  </a:lnTo>
                  <a:lnTo>
                    <a:pt x="11147" y="2525"/>
                  </a:lnTo>
                  <a:cubicBezTo>
                    <a:pt x="11147" y="2378"/>
                    <a:pt x="11036" y="2304"/>
                    <a:pt x="10924" y="2304"/>
                  </a:cubicBezTo>
                  <a:cubicBezTo>
                    <a:pt x="10812" y="2304"/>
                    <a:pt x="10700" y="2378"/>
                    <a:pt x="10700" y="2525"/>
                  </a:cubicBezTo>
                  <a:lnTo>
                    <a:pt x="10700" y="5586"/>
                  </a:lnTo>
                  <a:lnTo>
                    <a:pt x="8973" y="4967"/>
                  </a:lnTo>
                  <a:cubicBezTo>
                    <a:pt x="8920" y="4948"/>
                    <a:pt x="8867" y="4939"/>
                    <a:pt x="8816" y="4939"/>
                  </a:cubicBezTo>
                  <a:cubicBezTo>
                    <a:pt x="8519" y="4939"/>
                    <a:pt x="8281" y="5238"/>
                    <a:pt x="8392" y="5548"/>
                  </a:cubicBezTo>
                  <a:lnTo>
                    <a:pt x="8786" y="6645"/>
                  </a:lnTo>
                  <a:lnTo>
                    <a:pt x="3924" y="6645"/>
                  </a:lnTo>
                  <a:cubicBezTo>
                    <a:pt x="3628" y="6645"/>
                    <a:pt x="3628" y="7092"/>
                    <a:pt x="3924" y="7092"/>
                  </a:cubicBezTo>
                  <a:lnTo>
                    <a:pt x="8945" y="7092"/>
                  </a:lnTo>
                  <a:lnTo>
                    <a:pt x="9096" y="7515"/>
                  </a:lnTo>
                  <a:lnTo>
                    <a:pt x="3924" y="7515"/>
                  </a:lnTo>
                  <a:cubicBezTo>
                    <a:pt x="3628" y="7515"/>
                    <a:pt x="3628" y="7958"/>
                    <a:pt x="3924" y="7958"/>
                  </a:cubicBezTo>
                  <a:lnTo>
                    <a:pt x="9254" y="7958"/>
                  </a:lnTo>
                  <a:lnTo>
                    <a:pt x="9631" y="9003"/>
                  </a:lnTo>
                  <a:cubicBezTo>
                    <a:pt x="9702" y="9203"/>
                    <a:pt x="9882" y="9306"/>
                    <a:pt x="10061" y="9306"/>
                  </a:cubicBezTo>
                  <a:cubicBezTo>
                    <a:pt x="10224" y="9306"/>
                    <a:pt x="10388" y="9220"/>
                    <a:pt x="10468" y="9045"/>
                  </a:cubicBezTo>
                  <a:lnTo>
                    <a:pt x="10700" y="8549"/>
                  </a:lnTo>
                  <a:lnTo>
                    <a:pt x="10700" y="9714"/>
                  </a:lnTo>
                  <a:lnTo>
                    <a:pt x="444" y="9714"/>
                  </a:lnTo>
                  <a:lnTo>
                    <a:pt x="444" y="224"/>
                  </a:lnTo>
                  <a:cubicBezTo>
                    <a:pt x="444" y="75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37" name="Google Shape;14037;p33"/>
          <p:cNvGrpSpPr/>
          <p:nvPr/>
        </p:nvGrpSpPr>
        <p:grpSpPr>
          <a:xfrm>
            <a:off x="6529398" y="2898143"/>
            <a:ext cx="346999" cy="347025"/>
            <a:chOff x="6529398" y="2898143"/>
            <a:chExt cx="346999" cy="347025"/>
          </a:xfrm>
        </p:grpSpPr>
        <p:sp>
          <p:nvSpPr>
            <p:cNvPr id="14038" name="Google Shape;14038;p33"/>
            <p:cNvSpPr/>
            <p:nvPr/>
          </p:nvSpPr>
          <p:spPr>
            <a:xfrm>
              <a:off x="6606674" y="2903270"/>
              <a:ext cx="192447" cy="336770"/>
            </a:xfrm>
            <a:custGeom>
              <a:rect b="b" l="l" r="r" t="t"/>
              <a:pathLst>
                <a:path extrusionOk="0" h="12939" w="7394">
                  <a:moveTo>
                    <a:pt x="782" y="1"/>
                  </a:moveTo>
                  <a:cubicBezTo>
                    <a:pt x="349" y="1"/>
                    <a:pt x="1" y="349"/>
                    <a:pt x="1" y="782"/>
                  </a:cubicBezTo>
                  <a:lnTo>
                    <a:pt x="1" y="12157"/>
                  </a:lnTo>
                  <a:cubicBezTo>
                    <a:pt x="1" y="12590"/>
                    <a:pt x="349" y="12938"/>
                    <a:pt x="782" y="12938"/>
                  </a:cubicBezTo>
                  <a:lnTo>
                    <a:pt x="6612" y="12938"/>
                  </a:lnTo>
                  <a:cubicBezTo>
                    <a:pt x="7045" y="12938"/>
                    <a:pt x="7393" y="12590"/>
                    <a:pt x="7393" y="12157"/>
                  </a:cubicBezTo>
                  <a:lnTo>
                    <a:pt x="7393" y="782"/>
                  </a:lnTo>
                  <a:cubicBezTo>
                    <a:pt x="7393" y="349"/>
                    <a:pt x="7045" y="1"/>
                    <a:pt x="6612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9" name="Google Shape;14039;p33"/>
            <p:cNvSpPr/>
            <p:nvPr/>
          </p:nvSpPr>
          <p:spPr>
            <a:xfrm>
              <a:off x="6758414" y="2903270"/>
              <a:ext cx="40707" cy="336848"/>
            </a:xfrm>
            <a:custGeom>
              <a:rect b="b" l="l" r="r" t="t"/>
              <a:pathLst>
                <a:path extrusionOk="0" h="12942" w="1564">
                  <a:moveTo>
                    <a:pt x="1" y="1"/>
                  </a:moveTo>
                  <a:cubicBezTo>
                    <a:pt x="434" y="1"/>
                    <a:pt x="782" y="349"/>
                    <a:pt x="782" y="782"/>
                  </a:cubicBezTo>
                  <a:lnTo>
                    <a:pt x="782" y="12161"/>
                  </a:lnTo>
                  <a:cubicBezTo>
                    <a:pt x="782" y="12590"/>
                    <a:pt x="434" y="12942"/>
                    <a:pt x="1" y="12942"/>
                  </a:cubicBezTo>
                  <a:lnTo>
                    <a:pt x="782" y="12942"/>
                  </a:lnTo>
                  <a:cubicBezTo>
                    <a:pt x="1215" y="12942"/>
                    <a:pt x="1563" y="12590"/>
                    <a:pt x="1563" y="12161"/>
                  </a:cubicBezTo>
                  <a:lnTo>
                    <a:pt x="1563" y="782"/>
                  </a:lnTo>
                  <a:cubicBezTo>
                    <a:pt x="1563" y="349"/>
                    <a:pt x="1215" y="1"/>
                    <a:pt x="782" y="1"/>
                  </a:cubicBezTo>
                  <a:close/>
                </a:path>
              </a:pathLst>
            </a:custGeom>
            <a:solidFill>
              <a:srgbClr val="ED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0" name="Google Shape;14040;p33"/>
            <p:cNvSpPr/>
            <p:nvPr/>
          </p:nvSpPr>
          <p:spPr>
            <a:xfrm>
              <a:off x="6606674" y="3188532"/>
              <a:ext cx="192525" cy="20354"/>
            </a:xfrm>
            <a:custGeom>
              <a:rect b="b" l="l" r="r" t="t"/>
              <a:pathLst>
                <a:path extrusionOk="0" h="782" w="7397">
                  <a:moveTo>
                    <a:pt x="1" y="1"/>
                  </a:moveTo>
                  <a:lnTo>
                    <a:pt x="1" y="782"/>
                  </a:lnTo>
                  <a:lnTo>
                    <a:pt x="7397" y="782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1" name="Google Shape;14041;p33"/>
            <p:cNvSpPr/>
            <p:nvPr/>
          </p:nvSpPr>
          <p:spPr>
            <a:xfrm>
              <a:off x="6778768" y="3188532"/>
              <a:ext cx="20432" cy="20354"/>
            </a:xfrm>
            <a:custGeom>
              <a:rect b="b" l="l" r="r" t="t"/>
              <a:pathLst>
                <a:path extrusionOk="0" h="782" w="785">
                  <a:moveTo>
                    <a:pt x="0" y="1"/>
                  </a:moveTo>
                  <a:lnTo>
                    <a:pt x="4" y="782"/>
                  </a:lnTo>
                  <a:lnTo>
                    <a:pt x="785" y="782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2" name="Google Shape;14042;p33"/>
            <p:cNvSpPr/>
            <p:nvPr/>
          </p:nvSpPr>
          <p:spPr>
            <a:xfrm>
              <a:off x="6606674" y="3208859"/>
              <a:ext cx="192525" cy="31181"/>
            </a:xfrm>
            <a:custGeom>
              <a:rect b="b" l="l" r="r" t="t"/>
              <a:pathLst>
                <a:path extrusionOk="0" h="1198" w="7397">
                  <a:moveTo>
                    <a:pt x="1" y="1"/>
                  </a:moveTo>
                  <a:lnTo>
                    <a:pt x="1" y="416"/>
                  </a:lnTo>
                  <a:cubicBezTo>
                    <a:pt x="1" y="849"/>
                    <a:pt x="349" y="1197"/>
                    <a:pt x="782" y="1197"/>
                  </a:cubicBezTo>
                  <a:lnTo>
                    <a:pt x="6612" y="1197"/>
                  </a:lnTo>
                  <a:cubicBezTo>
                    <a:pt x="6614" y="1197"/>
                    <a:pt x="6616" y="1197"/>
                    <a:pt x="6618" y="1197"/>
                  </a:cubicBezTo>
                  <a:cubicBezTo>
                    <a:pt x="7048" y="1197"/>
                    <a:pt x="7397" y="847"/>
                    <a:pt x="7397" y="416"/>
                  </a:cubicBezTo>
                  <a:lnTo>
                    <a:pt x="7397" y="1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3" name="Google Shape;14043;p33"/>
            <p:cNvSpPr/>
            <p:nvPr/>
          </p:nvSpPr>
          <p:spPr>
            <a:xfrm>
              <a:off x="6758414" y="3208859"/>
              <a:ext cx="40707" cy="31181"/>
            </a:xfrm>
            <a:custGeom>
              <a:rect b="b" l="l" r="r" t="t"/>
              <a:pathLst>
                <a:path extrusionOk="0" h="1198" w="1564">
                  <a:moveTo>
                    <a:pt x="782" y="1"/>
                  </a:moveTo>
                  <a:lnTo>
                    <a:pt x="782" y="416"/>
                  </a:lnTo>
                  <a:cubicBezTo>
                    <a:pt x="782" y="849"/>
                    <a:pt x="434" y="1197"/>
                    <a:pt x="1" y="1197"/>
                  </a:cubicBezTo>
                  <a:lnTo>
                    <a:pt x="782" y="1197"/>
                  </a:lnTo>
                  <a:cubicBezTo>
                    <a:pt x="1215" y="1197"/>
                    <a:pt x="1563" y="849"/>
                    <a:pt x="1563" y="416"/>
                  </a:cubicBezTo>
                  <a:lnTo>
                    <a:pt x="1563" y="1"/>
                  </a:ln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4" name="Google Shape;14044;p33"/>
            <p:cNvSpPr/>
            <p:nvPr/>
          </p:nvSpPr>
          <p:spPr>
            <a:xfrm>
              <a:off x="6606674" y="2903270"/>
              <a:ext cx="192447" cy="31181"/>
            </a:xfrm>
            <a:custGeom>
              <a:rect b="b" l="l" r="r" t="t"/>
              <a:pathLst>
                <a:path extrusionOk="0" h="1198" w="7394">
                  <a:moveTo>
                    <a:pt x="782" y="1"/>
                  </a:moveTo>
                  <a:cubicBezTo>
                    <a:pt x="349" y="1"/>
                    <a:pt x="1" y="349"/>
                    <a:pt x="1" y="782"/>
                  </a:cubicBezTo>
                  <a:lnTo>
                    <a:pt x="1" y="1197"/>
                  </a:lnTo>
                  <a:lnTo>
                    <a:pt x="7393" y="1197"/>
                  </a:lnTo>
                  <a:lnTo>
                    <a:pt x="7393" y="782"/>
                  </a:lnTo>
                  <a:cubicBezTo>
                    <a:pt x="7393" y="349"/>
                    <a:pt x="7045" y="1"/>
                    <a:pt x="6612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5" name="Google Shape;14045;p33"/>
            <p:cNvSpPr/>
            <p:nvPr/>
          </p:nvSpPr>
          <p:spPr>
            <a:xfrm>
              <a:off x="6758414" y="2903270"/>
              <a:ext cx="40785" cy="31181"/>
            </a:xfrm>
            <a:custGeom>
              <a:rect b="b" l="l" r="r" t="t"/>
              <a:pathLst>
                <a:path extrusionOk="0" h="1198" w="1567">
                  <a:moveTo>
                    <a:pt x="1" y="1"/>
                  </a:moveTo>
                  <a:cubicBezTo>
                    <a:pt x="434" y="1"/>
                    <a:pt x="782" y="349"/>
                    <a:pt x="782" y="782"/>
                  </a:cubicBezTo>
                  <a:lnTo>
                    <a:pt x="782" y="1197"/>
                  </a:lnTo>
                  <a:lnTo>
                    <a:pt x="1567" y="1197"/>
                  </a:lnTo>
                  <a:lnTo>
                    <a:pt x="1567" y="782"/>
                  </a:lnTo>
                  <a:cubicBezTo>
                    <a:pt x="1567" y="349"/>
                    <a:pt x="1215" y="1"/>
                    <a:pt x="782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6" name="Google Shape;14046;p33"/>
            <p:cNvSpPr/>
            <p:nvPr/>
          </p:nvSpPr>
          <p:spPr>
            <a:xfrm>
              <a:off x="6534526" y="2952722"/>
              <a:ext cx="132818" cy="146066"/>
            </a:xfrm>
            <a:custGeom>
              <a:rect b="b" l="l" r="r" t="t"/>
              <a:pathLst>
                <a:path extrusionOk="0" h="5612" w="5103">
                  <a:moveTo>
                    <a:pt x="1003" y="1"/>
                  </a:moveTo>
                  <a:cubicBezTo>
                    <a:pt x="447" y="1"/>
                    <a:pt x="0" y="451"/>
                    <a:pt x="0" y="1004"/>
                  </a:cubicBezTo>
                  <a:lnTo>
                    <a:pt x="0" y="3424"/>
                  </a:lnTo>
                  <a:cubicBezTo>
                    <a:pt x="0" y="3977"/>
                    <a:pt x="447" y="4427"/>
                    <a:pt x="1003" y="4427"/>
                  </a:cubicBezTo>
                  <a:lnTo>
                    <a:pt x="1981" y="4427"/>
                  </a:lnTo>
                  <a:cubicBezTo>
                    <a:pt x="2041" y="5421"/>
                    <a:pt x="2576" y="5612"/>
                    <a:pt x="2976" y="5612"/>
                  </a:cubicBezTo>
                  <a:cubicBezTo>
                    <a:pt x="3094" y="5612"/>
                    <a:pt x="3201" y="5595"/>
                    <a:pt x="3279" y="5578"/>
                  </a:cubicBezTo>
                  <a:cubicBezTo>
                    <a:pt x="3308" y="5574"/>
                    <a:pt x="3308" y="5532"/>
                    <a:pt x="3279" y="5528"/>
                  </a:cubicBezTo>
                  <a:cubicBezTo>
                    <a:pt x="2614" y="5409"/>
                    <a:pt x="2903" y="4427"/>
                    <a:pt x="2903" y="4427"/>
                  </a:cubicBezTo>
                  <a:lnTo>
                    <a:pt x="4099" y="4427"/>
                  </a:lnTo>
                  <a:cubicBezTo>
                    <a:pt x="4652" y="4427"/>
                    <a:pt x="5102" y="3980"/>
                    <a:pt x="5102" y="3424"/>
                  </a:cubicBezTo>
                  <a:lnTo>
                    <a:pt x="5102" y="1007"/>
                  </a:lnTo>
                  <a:cubicBezTo>
                    <a:pt x="5102" y="451"/>
                    <a:pt x="4652" y="1"/>
                    <a:pt x="409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7" name="Google Shape;14047;p33"/>
            <p:cNvSpPr/>
            <p:nvPr/>
          </p:nvSpPr>
          <p:spPr>
            <a:xfrm>
              <a:off x="6620885" y="2952722"/>
              <a:ext cx="46459" cy="115250"/>
            </a:xfrm>
            <a:custGeom>
              <a:rect b="b" l="l" r="r" t="t"/>
              <a:pathLst>
                <a:path extrusionOk="0" h="4428" w="1785">
                  <a:moveTo>
                    <a:pt x="0" y="1"/>
                  </a:moveTo>
                  <a:cubicBezTo>
                    <a:pt x="553" y="1"/>
                    <a:pt x="1003" y="451"/>
                    <a:pt x="1003" y="1004"/>
                  </a:cubicBezTo>
                  <a:lnTo>
                    <a:pt x="1003" y="3424"/>
                  </a:lnTo>
                  <a:cubicBezTo>
                    <a:pt x="1003" y="3977"/>
                    <a:pt x="553" y="4427"/>
                    <a:pt x="0" y="4427"/>
                  </a:cubicBezTo>
                  <a:lnTo>
                    <a:pt x="781" y="4427"/>
                  </a:lnTo>
                  <a:cubicBezTo>
                    <a:pt x="1334" y="4427"/>
                    <a:pt x="1784" y="3977"/>
                    <a:pt x="1784" y="3424"/>
                  </a:cubicBezTo>
                  <a:lnTo>
                    <a:pt x="1784" y="1004"/>
                  </a:lnTo>
                  <a:cubicBezTo>
                    <a:pt x="1784" y="451"/>
                    <a:pt x="1334" y="1"/>
                    <a:pt x="781" y="1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8" name="Google Shape;14048;p33"/>
            <p:cNvSpPr/>
            <p:nvPr/>
          </p:nvSpPr>
          <p:spPr>
            <a:xfrm>
              <a:off x="6573072" y="2985517"/>
              <a:ext cx="56350" cy="47526"/>
            </a:xfrm>
            <a:custGeom>
              <a:rect b="b" l="l" r="r" t="t"/>
              <a:pathLst>
                <a:path extrusionOk="0" h="1826" w="2165">
                  <a:moveTo>
                    <a:pt x="542" y="0"/>
                  </a:moveTo>
                  <a:cubicBezTo>
                    <a:pt x="222" y="0"/>
                    <a:pt x="1" y="285"/>
                    <a:pt x="1" y="616"/>
                  </a:cubicBezTo>
                  <a:cubicBezTo>
                    <a:pt x="1" y="989"/>
                    <a:pt x="300" y="1429"/>
                    <a:pt x="1031" y="1812"/>
                  </a:cubicBezTo>
                  <a:cubicBezTo>
                    <a:pt x="1047" y="1821"/>
                    <a:pt x="1065" y="1826"/>
                    <a:pt x="1082" y="1826"/>
                  </a:cubicBezTo>
                  <a:cubicBezTo>
                    <a:pt x="1100" y="1826"/>
                    <a:pt x="1118" y="1821"/>
                    <a:pt x="1133" y="1812"/>
                  </a:cubicBezTo>
                  <a:cubicBezTo>
                    <a:pt x="1865" y="1429"/>
                    <a:pt x="2164" y="989"/>
                    <a:pt x="2164" y="616"/>
                  </a:cubicBezTo>
                  <a:cubicBezTo>
                    <a:pt x="2164" y="285"/>
                    <a:pt x="1943" y="4"/>
                    <a:pt x="1623" y="0"/>
                  </a:cubicBezTo>
                  <a:cubicBezTo>
                    <a:pt x="1443" y="4"/>
                    <a:pt x="1271" y="74"/>
                    <a:pt x="1144" y="204"/>
                  </a:cubicBezTo>
                  <a:cubicBezTo>
                    <a:pt x="1126" y="222"/>
                    <a:pt x="1104" y="231"/>
                    <a:pt x="1082" y="231"/>
                  </a:cubicBezTo>
                  <a:cubicBezTo>
                    <a:pt x="1060" y="231"/>
                    <a:pt x="1038" y="222"/>
                    <a:pt x="1021" y="204"/>
                  </a:cubicBezTo>
                  <a:cubicBezTo>
                    <a:pt x="894" y="74"/>
                    <a:pt x="722" y="4"/>
                    <a:pt x="542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9" name="Google Shape;14049;p33"/>
            <p:cNvSpPr/>
            <p:nvPr/>
          </p:nvSpPr>
          <p:spPr>
            <a:xfrm>
              <a:off x="6738373" y="3035412"/>
              <a:ext cx="132896" cy="146092"/>
            </a:xfrm>
            <a:custGeom>
              <a:rect b="b" l="l" r="r" t="t"/>
              <a:pathLst>
                <a:path extrusionOk="0" h="5613" w="5106">
                  <a:moveTo>
                    <a:pt x="1000" y="1"/>
                  </a:moveTo>
                  <a:cubicBezTo>
                    <a:pt x="447" y="1"/>
                    <a:pt x="0" y="453"/>
                    <a:pt x="4" y="1004"/>
                  </a:cubicBezTo>
                  <a:lnTo>
                    <a:pt x="4" y="3424"/>
                  </a:lnTo>
                  <a:cubicBezTo>
                    <a:pt x="4" y="3977"/>
                    <a:pt x="451" y="4427"/>
                    <a:pt x="1007" y="4427"/>
                  </a:cubicBezTo>
                  <a:lnTo>
                    <a:pt x="2203" y="4427"/>
                  </a:lnTo>
                  <a:cubicBezTo>
                    <a:pt x="2203" y="4427"/>
                    <a:pt x="2491" y="5409"/>
                    <a:pt x="1823" y="5528"/>
                  </a:cubicBezTo>
                  <a:cubicBezTo>
                    <a:pt x="1795" y="5532"/>
                    <a:pt x="1795" y="5574"/>
                    <a:pt x="1823" y="5578"/>
                  </a:cubicBezTo>
                  <a:cubicBezTo>
                    <a:pt x="1903" y="5595"/>
                    <a:pt x="2010" y="5612"/>
                    <a:pt x="2128" y="5612"/>
                  </a:cubicBezTo>
                  <a:cubicBezTo>
                    <a:pt x="2530" y="5612"/>
                    <a:pt x="3065" y="5421"/>
                    <a:pt x="3125" y="4427"/>
                  </a:cubicBezTo>
                  <a:lnTo>
                    <a:pt x="4103" y="4427"/>
                  </a:lnTo>
                  <a:cubicBezTo>
                    <a:pt x="4655" y="4427"/>
                    <a:pt x="5106" y="3977"/>
                    <a:pt x="5106" y="3424"/>
                  </a:cubicBezTo>
                  <a:lnTo>
                    <a:pt x="5106" y="1004"/>
                  </a:lnTo>
                  <a:cubicBezTo>
                    <a:pt x="5106" y="448"/>
                    <a:pt x="4655" y="1"/>
                    <a:pt x="4103" y="1"/>
                  </a:cubicBezTo>
                  <a:lnTo>
                    <a:pt x="1007" y="1"/>
                  </a:lnTo>
                  <a:cubicBezTo>
                    <a:pt x="1005" y="1"/>
                    <a:pt x="1002" y="1"/>
                    <a:pt x="10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0" name="Google Shape;14050;p33"/>
            <p:cNvSpPr/>
            <p:nvPr/>
          </p:nvSpPr>
          <p:spPr>
            <a:xfrm>
              <a:off x="6824810" y="3035412"/>
              <a:ext cx="46459" cy="115250"/>
            </a:xfrm>
            <a:custGeom>
              <a:rect b="b" l="l" r="r" t="t"/>
              <a:pathLst>
                <a:path extrusionOk="0" h="4428" w="1785">
                  <a:moveTo>
                    <a:pt x="1" y="1"/>
                  </a:moveTo>
                  <a:cubicBezTo>
                    <a:pt x="553" y="1"/>
                    <a:pt x="1004" y="448"/>
                    <a:pt x="1004" y="1004"/>
                  </a:cubicBezTo>
                  <a:lnTo>
                    <a:pt x="1004" y="3424"/>
                  </a:lnTo>
                  <a:cubicBezTo>
                    <a:pt x="1004" y="3977"/>
                    <a:pt x="553" y="4427"/>
                    <a:pt x="1" y="4427"/>
                  </a:cubicBezTo>
                  <a:lnTo>
                    <a:pt x="782" y="4427"/>
                  </a:lnTo>
                  <a:cubicBezTo>
                    <a:pt x="1334" y="4427"/>
                    <a:pt x="1785" y="3977"/>
                    <a:pt x="1785" y="3424"/>
                  </a:cubicBezTo>
                  <a:lnTo>
                    <a:pt x="1785" y="1004"/>
                  </a:lnTo>
                  <a:cubicBezTo>
                    <a:pt x="1785" y="448"/>
                    <a:pt x="1334" y="1"/>
                    <a:pt x="782" y="1"/>
                  </a:cubicBezTo>
                  <a:close/>
                </a:path>
              </a:pathLst>
            </a:custGeom>
            <a:solidFill>
              <a:srgbClr val="A6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1" name="Google Shape;14051;p33"/>
            <p:cNvSpPr/>
            <p:nvPr/>
          </p:nvSpPr>
          <p:spPr>
            <a:xfrm>
              <a:off x="6785795" y="3058134"/>
              <a:ext cx="33289" cy="28500"/>
            </a:xfrm>
            <a:custGeom>
              <a:rect b="b" l="l" r="r" t="t"/>
              <a:pathLst>
                <a:path extrusionOk="0" h="1095" w="1279">
                  <a:moveTo>
                    <a:pt x="733" y="1"/>
                  </a:moveTo>
                  <a:cubicBezTo>
                    <a:pt x="247" y="1"/>
                    <a:pt x="1" y="588"/>
                    <a:pt x="346" y="933"/>
                  </a:cubicBezTo>
                  <a:cubicBezTo>
                    <a:pt x="457" y="1045"/>
                    <a:pt x="595" y="1095"/>
                    <a:pt x="729" y="1095"/>
                  </a:cubicBezTo>
                  <a:cubicBezTo>
                    <a:pt x="1010" y="1095"/>
                    <a:pt x="1278" y="877"/>
                    <a:pt x="1278" y="546"/>
                  </a:cubicBezTo>
                  <a:cubicBezTo>
                    <a:pt x="1278" y="247"/>
                    <a:pt x="1035" y="1"/>
                    <a:pt x="733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2" name="Google Shape;14052;p33"/>
            <p:cNvSpPr/>
            <p:nvPr/>
          </p:nvSpPr>
          <p:spPr>
            <a:xfrm>
              <a:off x="6781136" y="3086608"/>
              <a:ext cx="47474" cy="28526"/>
            </a:xfrm>
            <a:custGeom>
              <a:rect b="b" l="l" r="r" t="t"/>
              <a:pathLst>
                <a:path extrusionOk="0" h="1096" w="1824">
                  <a:moveTo>
                    <a:pt x="796" y="1"/>
                  </a:moveTo>
                  <a:cubicBezTo>
                    <a:pt x="356" y="1"/>
                    <a:pt x="1" y="356"/>
                    <a:pt x="1" y="796"/>
                  </a:cubicBezTo>
                  <a:lnTo>
                    <a:pt x="1" y="810"/>
                  </a:lnTo>
                  <a:cubicBezTo>
                    <a:pt x="1" y="968"/>
                    <a:pt x="127" y="1095"/>
                    <a:pt x="282" y="1095"/>
                  </a:cubicBezTo>
                  <a:lnTo>
                    <a:pt x="1542" y="1095"/>
                  </a:lnTo>
                  <a:cubicBezTo>
                    <a:pt x="1696" y="1095"/>
                    <a:pt x="1823" y="968"/>
                    <a:pt x="1823" y="810"/>
                  </a:cubicBezTo>
                  <a:lnTo>
                    <a:pt x="1823" y="796"/>
                  </a:lnTo>
                  <a:cubicBezTo>
                    <a:pt x="1823" y="356"/>
                    <a:pt x="1468" y="1"/>
                    <a:pt x="1028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3" name="Google Shape;14053;p33"/>
            <p:cNvSpPr/>
            <p:nvPr/>
          </p:nvSpPr>
          <p:spPr>
            <a:xfrm>
              <a:off x="6638193" y="3109512"/>
              <a:ext cx="71914" cy="20354"/>
            </a:xfrm>
            <a:custGeom>
              <a:rect b="b" l="l" r="r" t="t"/>
              <a:pathLst>
                <a:path extrusionOk="0" h="782" w="2763">
                  <a:moveTo>
                    <a:pt x="0" y="0"/>
                  </a:moveTo>
                  <a:lnTo>
                    <a:pt x="0" y="782"/>
                  </a:lnTo>
                  <a:lnTo>
                    <a:pt x="2762" y="782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4" name="Google Shape;14054;p33"/>
            <p:cNvSpPr/>
            <p:nvPr/>
          </p:nvSpPr>
          <p:spPr>
            <a:xfrm>
              <a:off x="6529398" y="2898143"/>
              <a:ext cx="274850" cy="265090"/>
            </a:xfrm>
            <a:custGeom>
              <a:rect b="b" l="l" r="r" t="t"/>
              <a:pathLst>
                <a:path extrusionOk="0" h="10185" w="10560">
                  <a:moveTo>
                    <a:pt x="4296" y="2291"/>
                  </a:moveTo>
                  <a:cubicBezTo>
                    <a:pt x="4740" y="2291"/>
                    <a:pt x="5102" y="2654"/>
                    <a:pt x="5102" y="3101"/>
                  </a:cubicBezTo>
                  <a:lnTo>
                    <a:pt x="5102" y="5518"/>
                  </a:lnTo>
                  <a:cubicBezTo>
                    <a:pt x="5102" y="5965"/>
                    <a:pt x="4740" y="6327"/>
                    <a:pt x="4296" y="6327"/>
                  </a:cubicBezTo>
                  <a:lnTo>
                    <a:pt x="3100" y="6327"/>
                  </a:lnTo>
                  <a:cubicBezTo>
                    <a:pt x="3012" y="6327"/>
                    <a:pt x="2935" y="6383"/>
                    <a:pt x="2910" y="6468"/>
                  </a:cubicBezTo>
                  <a:cubicBezTo>
                    <a:pt x="2892" y="6531"/>
                    <a:pt x="2734" y="7101"/>
                    <a:pt x="2959" y="7488"/>
                  </a:cubicBezTo>
                  <a:cubicBezTo>
                    <a:pt x="2871" y="7467"/>
                    <a:pt x="2790" y="7428"/>
                    <a:pt x="2720" y="7375"/>
                  </a:cubicBezTo>
                  <a:cubicBezTo>
                    <a:pt x="2516" y="7221"/>
                    <a:pt x="2400" y="6932"/>
                    <a:pt x="2375" y="6513"/>
                  </a:cubicBezTo>
                  <a:lnTo>
                    <a:pt x="2375" y="6510"/>
                  </a:lnTo>
                  <a:cubicBezTo>
                    <a:pt x="2368" y="6408"/>
                    <a:pt x="2284" y="6327"/>
                    <a:pt x="2178" y="6327"/>
                  </a:cubicBezTo>
                  <a:lnTo>
                    <a:pt x="1200" y="6327"/>
                  </a:lnTo>
                  <a:cubicBezTo>
                    <a:pt x="753" y="6327"/>
                    <a:pt x="391" y="5965"/>
                    <a:pt x="391" y="5518"/>
                  </a:cubicBezTo>
                  <a:lnTo>
                    <a:pt x="391" y="3101"/>
                  </a:lnTo>
                  <a:cubicBezTo>
                    <a:pt x="391" y="2654"/>
                    <a:pt x="753" y="2291"/>
                    <a:pt x="1200" y="2291"/>
                  </a:cubicBezTo>
                  <a:close/>
                  <a:moveTo>
                    <a:pt x="3751" y="1"/>
                  </a:moveTo>
                  <a:cubicBezTo>
                    <a:pt x="3209" y="1"/>
                    <a:pt x="2773" y="437"/>
                    <a:pt x="2773" y="975"/>
                  </a:cubicBezTo>
                  <a:lnTo>
                    <a:pt x="2773" y="1901"/>
                  </a:lnTo>
                  <a:lnTo>
                    <a:pt x="1200" y="1901"/>
                  </a:lnTo>
                  <a:cubicBezTo>
                    <a:pt x="539" y="1901"/>
                    <a:pt x="0" y="2436"/>
                    <a:pt x="0" y="3101"/>
                  </a:cubicBezTo>
                  <a:lnTo>
                    <a:pt x="0" y="5518"/>
                  </a:lnTo>
                  <a:cubicBezTo>
                    <a:pt x="0" y="6179"/>
                    <a:pt x="539" y="6718"/>
                    <a:pt x="1200" y="6718"/>
                  </a:cubicBezTo>
                  <a:lnTo>
                    <a:pt x="2002" y="6718"/>
                  </a:lnTo>
                  <a:cubicBezTo>
                    <a:pt x="2059" y="7161"/>
                    <a:pt x="2220" y="7485"/>
                    <a:pt x="2484" y="7685"/>
                  </a:cubicBezTo>
                  <a:cubicBezTo>
                    <a:pt x="2572" y="7752"/>
                    <a:pt x="2671" y="7805"/>
                    <a:pt x="2776" y="7840"/>
                  </a:cubicBezTo>
                  <a:lnTo>
                    <a:pt x="2773" y="9990"/>
                  </a:lnTo>
                  <a:cubicBezTo>
                    <a:pt x="2773" y="10120"/>
                    <a:pt x="2870" y="10185"/>
                    <a:pt x="2968" y="10185"/>
                  </a:cubicBezTo>
                  <a:cubicBezTo>
                    <a:pt x="3066" y="10185"/>
                    <a:pt x="3163" y="10120"/>
                    <a:pt x="3163" y="9990"/>
                  </a:cubicBezTo>
                  <a:lnTo>
                    <a:pt x="3163" y="7903"/>
                  </a:lnTo>
                  <a:lnTo>
                    <a:pt x="3177" y="7903"/>
                  </a:lnTo>
                  <a:cubicBezTo>
                    <a:pt x="3290" y="7903"/>
                    <a:pt x="3406" y="7889"/>
                    <a:pt x="3519" y="7865"/>
                  </a:cubicBezTo>
                  <a:cubicBezTo>
                    <a:pt x="3765" y="7822"/>
                    <a:pt x="3758" y="7467"/>
                    <a:pt x="3512" y="7432"/>
                  </a:cubicBezTo>
                  <a:cubicBezTo>
                    <a:pt x="3427" y="7421"/>
                    <a:pt x="3350" y="7372"/>
                    <a:pt x="3304" y="7298"/>
                  </a:cubicBezTo>
                  <a:cubicBezTo>
                    <a:pt x="3209" y="7147"/>
                    <a:pt x="3223" y="6890"/>
                    <a:pt x="3255" y="6718"/>
                  </a:cubicBezTo>
                  <a:lnTo>
                    <a:pt x="4296" y="6718"/>
                  </a:lnTo>
                  <a:cubicBezTo>
                    <a:pt x="4958" y="6718"/>
                    <a:pt x="5493" y="6179"/>
                    <a:pt x="5493" y="5518"/>
                  </a:cubicBezTo>
                  <a:lnTo>
                    <a:pt x="5493" y="3101"/>
                  </a:lnTo>
                  <a:cubicBezTo>
                    <a:pt x="5493" y="2436"/>
                    <a:pt x="4958" y="1901"/>
                    <a:pt x="4296" y="1901"/>
                  </a:cubicBezTo>
                  <a:lnTo>
                    <a:pt x="3163" y="1901"/>
                  </a:lnTo>
                  <a:lnTo>
                    <a:pt x="3163" y="1588"/>
                  </a:lnTo>
                  <a:lnTo>
                    <a:pt x="4159" y="1588"/>
                  </a:lnTo>
                  <a:cubicBezTo>
                    <a:pt x="4416" y="1588"/>
                    <a:pt x="4416" y="1197"/>
                    <a:pt x="4159" y="1197"/>
                  </a:cubicBezTo>
                  <a:lnTo>
                    <a:pt x="3163" y="1197"/>
                  </a:lnTo>
                  <a:lnTo>
                    <a:pt x="3163" y="979"/>
                  </a:lnTo>
                  <a:cubicBezTo>
                    <a:pt x="3163" y="655"/>
                    <a:pt x="3427" y="391"/>
                    <a:pt x="3751" y="391"/>
                  </a:cubicBezTo>
                  <a:lnTo>
                    <a:pt x="9581" y="391"/>
                  </a:lnTo>
                  <a:cubicBezTo>
                    <a:pt x="9905" y="391"/>
                    <a:pt x="10169" y="655"/>
                    <a:pt x="10169" y="979"/>
                  </a:cubicBezTo>
                  <a:lnTo>
                    <a:pt x="10169" y="1197"/>
                  </a:lnTo>
                  <a:lnTo>
                    <a:pt x="4989" y="1197"/>
                  </a:lnTo>
                  <a:cubicBezTo>
                    <a:pt x="4729" y="1197"/>
                    <a:pt x="4729" y="1588"/>
                    <a:pt x="4989" y="1588"/>
                  </a:cubicBezTo>
                  <a:lnTo>
                    <a:pt x="10169" y="1588"/>
                  </a:lnTo>
                  <a:lnTo>
                    <a:pt x="10169" y="2499"/>
                  </a:lnTo>
                  <a:cubicBezTo>
                    <a:pt x="10169" y="2629"/>
                    <a:pt x="10266" y="2694"/>
                    <a:pt x="10364" y="2694"/>
                  </a:cubicBezTo>
                  <a:cubicBezTo>
                    <a:pt x="10462" y="2694"/>
                    <a:pt x="10559" y="2629"/>
                    <a:pt x="10559" y="2499"/>
                  </a:cubicBezTo>
                  <a:lnTo>
                    <a:pt x="10559" y="975"/>
                  </a:lnTo>
                  <a:cubicBezTo>
                    <a:pt x="10556" y="437"/>
                    <a:pt x="10119" y="1"/>
                    <a:pt x="95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5" name="Google Shape;14055;p33"/>
            <p:cNvSpPr/>
            <p:nvPr/>
          </p:nvSpPr>
          <p:spPr>
            <a:xfrm>
              <a:off x="6682518" y="3219400"/>
              <a:ext cx="40681" cy="10203"/>
            </a:xfrm>
            <a:custGeom>
              <a:rect b="b" l="l" r="r" t="t"/>
              <a:pathLst>
                <a:path extrusionOk="0" h="392" w="1563">
                  <a:moveTo>
                    <a:pt x="260" y="1"/>
                  </a:moveTo>
                  <a:cubicBezTo>
                    <a:pt x="0" y="1"/>
                    <a:pt x="0" y="391"/>
                    <a:pt x="260" y="391"/>
                  </a:cubicBezTo>
                  <a:lnTo>
                    <a:pt x="1302" y="391"/>
                  </a:lnTo>
                  <a:cubicBezTo>
                    <a:pt x="1562" y="391"/>
                    <a:pt x="1562" y="1"/>
                    <a:pt x="13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6" name="Google Shape;14056;p33"/>
            <p:cNvSpPr/>
            <p:nvPr/>
          </p:nvSpPr>
          <p:spPr>
            <a:xfrm>
              <a:off x="6568049" y="2980468"/>
              <a:ext cx="66396" cy="57677"/>
            </a:xfrm>
            <a:custGeom>
              <a:rect b="b" l="l" r="r" t="t"/>
              <a:pathLst>
                <a:path extrusionOk="0" h="2216" w="2551">
                  <a:moveTo>
                    <a:pt x="1816" y="391"/>
                  </a:moveTo>
                  <a:cubicBezTo>
                    <a:pt x="2041" y="391"/>
                    <a:pt x="2160" y="610"/>
                    <a:pt x="2160" y="810"/>
                  </a:cubicBezTo>
                  <a:cubicBezTo>
                    <a:pt x="2160" y="1144"/>
                    <a:pt x="1840" y="1507"/>
                    <a:pt x="1274" y="1813"/>
                  </a:cubicBezTo>
                  <a:cubicBezTo>
                    <a:pt x="711" y="1507"/>
                    <a:pt x="391" y="1144"/>
                    <a:pt x="391" y="810"/>
                  </a:cubicBezTo>
                  <a:cubicBezTo>
                    <a:pt x="391" y="610"/>
                    <a:pt x="510" y="391"/>
                    <a:pt x="735" y="391"/>
                  </a:cubicBezTo>
                  <a:cubicBezTo>
                    <a:pt x="862" y="391"/>
                    <a:pt x="985" y="444"/>
                    <a:pt x="1073" y="539"/>
                  </a:cubicBezTo>
                  <a:cubicBezTo>
                    <a:pt x="1129" y="594"/>
                    <a:pt x="1202" y="621"/>
                    <a:pt x="1275" y="621"/>
                  </a:cubicBezTo>
                  <a:cubicBezTo>
                    <a:pt x="1348" y="621"/>
                    <a:pt x="1421" y="594"/>
                    <a:pt x="1478" y="539"/>
                  </a:cubicBezTo>
                  <a:cubicBezTo>
                    <a:pt x="1566" y="444"/>
                    <a:pt x="1689" y="391"/>
                    <a:pt x="1816" y="391"/>
                  </a:cubicBezTo>
                  <a:close/>
                  <a:moveTo>
                    <a:pt x="735" y="1"/>
                  </a:moveTo>
                  <a:cubicBezTo>
                    <a:pt x="324" y="1"/>
                    <a:pt x="0" y="356"/>
                    <a:pt x="0" y="810"/>
                  </a:cubicBezTo>
                  <a:cubicBezTo>
                    <a:pt x="0" y="1099"/>
                    <a:pt x="148" y="1662"/>
                    <a:pt x="1133" y="2179"/>
                  </a:cubicBezTo>
                  <a:cubicBezTo>
                    <a:pt x="1177" y="2203"/>
                    <a:pt x="1226" y="2216"/>
                    <a:pt x="1275" y="2216"/>
                  </a:cubicBezTo>
                  <a:cubicBezTo>
                    <a:pt x="1325" y="2216"/>
                    <a:pt x="1374" y="2203"/>
                    <a:pt x="1418" y="2179"/>
                  </a:cubicBezTo>
                  <a:cubicBezTo>
                    <a:pt x="2403" y="1662"/>
                    <a:pt x="2551" y="1099"/>
                    <a:pt x="2551" y="810"/>
                  </a:cubicBezTo>
                  <a:cubicBezTo>
                    <a:pt x="2551" y="356"/>
                    <a:pt x="2227" y="1"/>
                    <a:pt x="1816" y="1"/>
                  </a:cubicBezTo>
                  <a:cubicBezTo>
                    <a:pt x="1659" y="129"/>
                    <a:pt x="1467" y="194"/>
                    <a:pt x="1275" y="194"/>
                  </a:cubicBezTo>
                  <a:cubicBezTo>
                    <a:pt x="1084" y="194"/>
                    <a:pt x="892" y="129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7" name="Google Shape;14057;p33"/>
            <p:cNvSpPr/>
            <p:nvPr/>
          </p:nvSpPr>
          <p:spPr>
            <a:xfrm>
              <a:off x="6601547" y="2979609"/>
              <a:ext cx="274850" cy="265559"/>
            </a:xfrm>
            <a:custGeom>
              <a:rect b="b" l="l" r="r" t="t"/>
              <a:pathLst>
                <a:path extrusionOk="0" h="10203" w="10560">
                  <a:moveTo>
                    <a:pt x="9356" y="2338"/>
                  </a:moveTo>
                  <a:cubicBezTo>
                    <a:pt x="9803" y="2338"/>
                    <a:pt x="10166" y="2701"/>
                    <a:pt x="10166" y="3148"/>
                  </a:cubicBezTo>
                  <a:lnTo>
                    <a:pt x="10166" y="5565"/>
                  </a:lnTo>
                  <a:cubicBezTo>
                    <a:pt x="10166" y="6012"/>
                    <a:pt x="9803" y="6374"/>
                    <a:pt x="9356" y="6374"/>
                  </a:cubicBezTo>
                  <a:lnTo>
                    <a:pt x="8378" y="6374"/>
                  </a:lnTo>
                  <a:cubicBezTo>
                    <a:pt x="8273" y="6374"/>
                    <a:pt x="8188" y="6455"/>
                    <a:pt x="8181" y="6557"/>
                  </a:cubicBezTo>
                  <a:cubicBezTo>
                    <a:pt x="8157" y="6976"/>
                    <a:pt x="8044" y="7268"/>
                    <a:pt x="7836" y="7423"/>
                  </a:cubicBezTo>
                  <a:cubicBezTo>
                    <a:pt x="7766" y="7475"/>
                    <a:pt x="7685" y="7514"/>
                    <a:pt x="7597" y="7535"/>
                  </a:cubicBezTo>
                  <a:cubicBezTo>
                    <a:pt x="7822" y="7148"/>
                    <a:pt x="7664" y="6578"/>
                    <a:pt x="7646" y="6515"/>
                  </a:cubicBezTo>
                  <a:cubicBezTo>
                    <a:pt x="7622" y="6430"/>
                    <a:pt x="7544" y="6374"/>
                    <a:pt x="7456" y="6374"/>
                  </a:cubicBezTo>
                  <a:lnTo>
                    <a:pt x="6260" y="6374"/>
                  </a:lnTo>
                  <a:cubicBezTo>
                    <a:pt x="5817" y="6374"/>
                    <a:pt x="5454" y="6012"/>
                    <a:pt x="5454" y="5565"/>
                  </a:cubicBezTo>
                  <a:lnTo>
                    <a:pt x="5454" y="3148"/>
                  </a:lnTo>
                  <a:cubicBezTo>
                    <a:pt x="5454" y="2701"/>
                    <a:pt x="5817" y="2338"/>
                    <a:pt x="6260" y="2338"/>
                  </a:cubicBezTo>
                  <a:close/>
                  <a:moveTo>
                    <a:pt x="7397" y="9006"/>
                  </a:moveTo>
                  <a:lnTo>
                    <a:pt x="7397" y="9228"/>
                  </a:lnTo>
                  <a:cubicBezTo>
                    <a:pt x="7393" y="9548"/>
                    <a:pt x="7133" y="9812"/>
                    <a:pt x="6809" y="9812"/>
                  </a:cubicBezTo>
                  <a:lnTo>
                    <a:pt x="979" y="9812"/>
                  </a:lnTo>
                  <a:cubicBezTo>
                    <a:pt x="655" y="9812"/>
                    <a:pt x="391" y="9548"/>
                    <a:pt x="391" y="9228"/>
                  </a:cubicBezTo>
                  <a:lnTo>
                    <a:pt x="391" y="9006"/>
                  </a:lnTo>
                  <a:close/>
                  <a:moveTo>
                    <a:pt x="7589" y="0"/>
                  </a:moveTo>
                  <a:cubicBezTo>
                    <a:pt x="7492" y="0"/>
                    <a:pt x="7395" y="66"/>
                    <a:pt x="7397" y="196"/>
                  </a:cubicBezTo>
                  <a:lnTo>
                    <a:pt x="7397" y="1948"/>
                  </a:lnTo>
                  <a:lnTo>
                    <a:pt x="6264" y="1948"/>
                  </a:lnTo>
                  <a:cubicBezTo>
                    <a:pt x="5602" y="1948"/>
                    <a:pt x="5064" y="2483"/>
                    <a:pt x="5064" y="3148"/>
                  </a:cubicBezTo>
                  <a:lnTo>
                    <a:pt x="5064" y="5565"/>
                  </a:lnTo>
                  <a:cubicBezTo>
                    <a:pt x="5064" y="6226"/>
                    <a:pt x="5602" y="6765"/>
                    <a:pt x="6264" y="6765"/>
                  </a:cubicBezTo>
                  <a:lnTo>
                    <a:pt x="7305" y="6765"/>
                  </a:lnTo>
                  <a:cubicBezTo>
                    <a:pt x="7333" y="6937"/>
                    <a:pt x="7347" y="7194"/>
                    <a:pt x="7256" y="7345"/>
                  </a:cubicBezTo>
                  <a:cubicBezTo>
                    <a:pt x="7210" y="7419"/>
                    <a:pt x="7133" y="7468"/>
                    <a:pt x="7048" y="7479"/>
                  </a:cubicBezTo>
                  <a:cubicBezTo>
                    <a:pt x="6798" y="7514"/>
                    <a:pt x="6795" y="7866"/>
                    <a:pt x="7038" y="7912"/>
                  </a:cubicBezTo>
                  <a:cubicBezTo>
                    <a:pt x="7150" y="7936"/>
                    <a:pt x="7266" y="7950"/>
                    <a:pt x="7383" y="7950"/>
                  </a:cubicBezTo>
                  <a:lnTo>
                    <a:pt x="7397" y="7950"/>
                  </a:lnTo>
                  <a:lnTo>
                    <a:pt x="7397" y="8612"/>
                  </a:lnTo>
                  <a:lnTo>
                    <a:pt x="391" y="8612"/>
                  </a:lnTo>
                  <a:lnTo>
                    <a:pt x="391" y="7697"/>
                  </a:lnTo>
                  <a:cubicBezTo>
                    <a:pt x="391" y="7567"/>
                    <a:pt x="294" y="7502"/>
                    <a:pt x="196" y="7502"/>
                  </a:cubicBezTo>
                  <a:cubicBezTo>
                    <a:pt x="98" y="7502"/>
                    <a:pt x="1" y="7567"/>
                    <a:pt x="1" y="7697"/>
                  </a:cubicBezTo>
                  <a:lnTo>
                    <a:pt x="1" y="9224"/>
                  </a:lnTo>
                  <a:cubicBezTo>
                    <a:pt x="1" y="9766"/>
                    <a:pt x="437" y="10202"/>
                    <a:pt x="979" y="10202"/>
                  </a:cubicBezTo>
                  <a:lnTo>
                    <a:pt x="6809" y="10202"/>
                  </a:lnTo>
                  <a:cubicBezTo>
                    <a:pt x="7347" y="10202"/>
                    <a:pt x="7784" y="9766"/>
                    <a:pt x="7787" y="9224"/>
                  </a:cubicBezTo>
                  <a:lnTo>
                    <a:pt x="7787" y="7887"/>
                  </a:lnTo>
                  <a:cubicBezTo>
                    <a:pt x="7889" y="7852"/>
                    <a:pt x="7988" y="7799"/>
                    <a:pt x="8076" y="7732"/>
                  </a:cubicBezTo>
                  <a:cubicBezTo>
                    <a:pt x="8340" y="7532"/>
                    <a:pt x="8501" y="7208"/>
                    <a:pt x="8561" y="6765"/>
                  </a:cubicBezTo>
                  <a:lnTo>
                    <a:pt x="9360" y="6765"/>
                  </a:lnTo>
                  <a:cubicBezTo>
                    <a:pt x="10025" y="6765"/>
                    <a:pt x="10560" y="6230"/>
                    <a:pt x="10560" y="5565"/>
                  </a:cubicBezTo>
                  <a:lnTo>
                    <a:pt x="10560" y="3148"/>
                  </a:lnTo>
                  <a:cubicBezTo>
                    <a:pt x="10560" y="2486"/>
                    <a:pt x="10021" y="1948"/>
                    <a:pt x="9360" y="1948"/>
                  </a:cubicBezTo>
                  <a:lnTo>
                    <a:pt x="7787" y="1948"/>
                  </a:lnTo>
                  <a:lnTo>
                    <a:pt x="7787" y="196"/>
                  </a:lnTo>
                  <a:cubicBezTo>
                    <a:pt x="7785" y="66"/>
                    <a:pt x="7687" y="0"/>
                    <a:pt x="7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8" name="Google Shape;14058;p33"/>
            <p:cNvSpPr/>
            <p:nvPr/>
          </p:nvSpPr>
          <p:spPr>
            <a:xfrm>
              <a:off x="6776087" y="3053006"/>
              <a:ext cx="57651" cy="67151"/>
            </a:xfrm>
            <a:custGeom>
              <a:rect b="b" l="l" r="r" t="t"/>
              <a:pathLst>
                <a:path extrusionOk="0" h="2580" w="2215">
                  <a:moveTo>
                    <a:pt x="1106" y="395"/>
                  </a:moveTo>
                  <a:cubicBezTo>
                    <a:pt x="1419" y="395"/>
                    <a:pt x="1577" y="771"/>
                    <a:pt x="1356" y="993"/>
                  </a:cubicBezTo>
                  <a:cubicBezTo>
                    <a:pt x="1284" y="1065"/>
                    <a:pt x="1195" y="1097"/>
                    <a:pt x="1108" y="1097"/>
                  </a:cubicBezTo>
                  <a:cubicBezTo>
                    <a:pt x="927" y="1097"/>
                    <a:pt x="754" y="958"/>
                    <a:pt x="754" y="746"/>
                  </a:cubicBezTo>
                  <a:cubicBezTo>
                    <a:pt x="754" y="549"/>
                    <a:pt x="912" y="395"/>
                    <a:pt x="1106" y="395"/>
                  </a:cubicBezTo>
                  <a:close/>
                  <a:moveTo>
                    <a:pt x="1222" y="1485"/>
                  </a:moveTo>
                  <a:cubicBezTo>
                    <a:pt x="1553" y="1489"/>
                    <a:pt x="1820" y="1756"/>
                    <a:pt x="1820" y="2087"/>
                  </a:cubicBezTo>
                  <a:lnTo>
                    <a:pt x="1824" y="2101"/>
                  </a:lnTo>
                  <a:cubicBezTo>
                    <a:pt x="1824" y="2150"/>
                    <a:pt x="1781" y="2189"/>
                    <a:pt x="1736" y="2189"/>
                  </a:cubicBezTo>
                  <a:lnTo>
                    <a:pt x="476" y="2189"/>
                  </a:lnTo>
                  <a:cubicBezTo>
                    <a:pt x="427" y="2189"/>
                    <a:pt x="388" y="2150"/>
                    <a:pt x="388" y="2101"/>
                  </a:cubicBezTo>
                  <a:lnTo>
                    <a:pt x="388" y="2087"/>
                  </a:lnTo>
                  <a:cubicBezTo>
                    <a:pt x="388" y="1756"/>
                    <a:pt x="655" y="1489"/>
                    <a:pt x="986" y="1485"/>
                  </a:cubicBezTo>
                  <a:close/>
                  <a:moveTo>
                    <a:pt x="1106" y="1"/>
                  </a:moveTo>
                  <a:cubicBezTo>
                    <a:pt x="483" y="1"/>
                    <a:pt x="138" y="725"/>
                    <a:pt x="529" y="1211"/>
                  </a:cubicBezTo>
                  <a:cubicBezTo>
                    <a:pt x="205" y="1380"/>
                    <a:pt x="1" y="1718"/>
                    <a:pt x="1" y="2083"/>
                  </a:cubicBezTo>
                  <a:lnTo>
                    <a:pt x="1" y="2101"/>
                  </a:lnTo>
                  <a:cubicBezTo>
                    <a:pt x="1" y="2365"/>
                    <a:pt x="216" y="2580"/>
                    <a:pt x="480" y="2580"/>
                  </a:cubicBezTo>
                  <a:lnTo>
                    <a:pt x="1736" y="2580"/>
                  </a:lnTo>
                  <a:cubicBezTo>
                    <a:pt x="1999" y="2580"/>
                    <a:pt x="2214" y="2365"/>
                    <a:pt x="2214" y="2101"/>
                  </a:cubicBezTo>
                  <a:lnTo>
                    <a:pt x="2214" y="2083"/>
                  </a:lnTo>
                  <a:cubicBezTo>
                    <a:pt x="2214" y="1718"/>
                    <a:pt x="2010" y="1380"/>
                    <a:pt x="1683" y="1211"/>
                  </a:cubicBezTo>
                  <a:cubicBezTo>
                    <a:pt x="2073" y="725"/>
                    <a:pt x="1729" y="1"/>
                    <a:pt x="11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9" name="Google Shape;14059;p33"/>
            <p:cNvSpPr/>
            <p:nvPr/>
          </p:nvSpPr>
          <p:spPr>
            <a:xfrm>
              <a:off x="6686709" y="2960973"/>
              <a:ext cx="85396" cy="10203"/>
            </a:xfrm>
            <a:custGeom>
              <a:rect b="b" l="l" r="r" t="t"/>
              <a:pathLst>
                <a:path extrusionOk="0" h="392" w="3281">
                  <a:moveTo>
                    <a:pt x="261" y="0"/>
                  </a:moveTo>
                  <a:cubicBezTo>
                    <a:pt x="1" y="0"/>
                    <a:pt x="1" y="391"/>
                    <a:pt x="261" y="391"/>
                  </a:cubicBezTo>
                  <a:lnTo>
                    <a:pt x="3020" y="391"/>
                  </a:lnTo>
                  <a:cubicBezTo>
                    <a:pt x="3280" y="391"/>
                    <a:pt x="3280" y="0"/>
                    <a:pt x="30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0" name="Google Shape;14060;p33"/>
            <p:cNvSpPr/>
            <p:nvPr/>
          </p:nvSpPr>
          <p:spPr>
            <a:xfrm>
              <a:off x="6686709" y="2981301"/>
              <a:ext cx="85396" cy="10203"/>
            </a:xfrm>
            <a:custGeom>
              <a:rect b="b" l="l" r="r" t="t"/>
              <a:pathLst>
                <a:path extrusionOk="0" h="392" w="3281">
                  <a:moveTo>
                    <a:pt x="261" y="1"/>
                  </a:moveTo>
                  <a:cubicBezTo>
                    <a:pt x="1" y="1"/>
                    <a:pt x="1" y="391"/>
                    <a:pt x="261" y="391"/>
                  </a:cubicBezTo>
                  <a:lnTo>
                    <a:pt x="3020" y="391"/>
                  </a:lnTo>
                  <a:cubicBezTo>
                    <a:pt x="3280" y="391"/>
                    <a:pt x="3280" y="1"/>
                    <a:pt x="30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1" name="Google Shape;14061;p33"/>
            <p:cNvSpPr/>
            <p:nvPr/>
          </p:nvSpPr>
          <p:spPr>
            <a:xfrm>
              <a:off x="6686709" y="3001628"/>
              <a:ext cx="83652" cy="10203"/>
            </a:xfrm>
            <a:custGeom>
              <a:rect b="b" l="l" r="r" t="t"/>
              <a:pathLst>
                <a:path extrusionOk="0" h="392" w="3214">
                  <a:moveTo>
                    <a:pt x="261" y="1"/>
                  </a:moveTo>
                  <a:cubicBezTo>
                    <a:pt x="1" y="1"/>
                    <a:pt x="1" y="391"/>
                    <a:pt x="261" y="391"/>
                  </a:cubicBezTo>
                  <a:lnTo>
                    <a:pt x="3020" y="391"/>
                  </a:lnTo>
                  <a:cubicBezTo>
                    <a:pt x="3129" y="391"/>
                    <a:pt x="3213" y="303"/>
                    <a:pt x="3213" y="194"/>
                  </a:cubicBezTo>
                  <a:cubicBezTo>
                    <a:pt x="3213" y="89"/>
                    <a:pt x="3129" y="1"/>
                    <a:pt x="30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2" name="Google Shape;14062;p33"/>
            <p:cNvSpPr/>
            <p:nvPr/>
          </p:nvSpPr>
          <p:spPr>
            <a:xfrm>
              <a:off x="6633144" y="3104385"/>
              <a:ext cx="81987" cy="30530"/>
            </a:xfrm>
            <a:custGeom>
              <a:rect b="b" l="l" r="r" t="t"/>
              <a:pathLst>
                <a:path extrusionOk="0" h="1173" w="3150">
                  <a:moveTo>
                    <a:pt x="2759" y="391"/>
                  </a:moveTo>
                  <a:lnTo>
                    <a:pt x="2759" y="781"/>
                  </a:lnTo>
                  <a:lnTo>
                    <a:pt x="391" y="781"/>
                  </a:lnTo>
                  <a:lnTo>
                    <a:pt x="391" y="391"/>
                  </a:lnTo>
                  <a:close/>
                  <a:moveTo>
                    <a:pt x="194" y="0"/>
                  </a:moveTo>
                  <a:cubicBezTo>
                    <a:pt x="89" y="0"/>
                    <a:pt x="1" y="88"/>
                    <a:pt x="1" y="197"/>
                  </a:cubicBezTo>
                  <a:lnTo>
                    <a:pt x="1" y="979"/>
                  </a:lnTo>
                  <a:cubicBezTo>
                    <a:pt x="1" y="1084"/>
                    <a:pt x="89" y="1172"/>
                    <a:pt x="194" y="1172"/>
                  </a:cubicBezTo>
                  <a:lnTo>
                    <a:pt x="2956" y="1172"/>
                  </a:lnTo>
                  <a:cubicBezTo>
                    <a:pt x="3062" y="1172"/>
                    <a:pt x="3150" y="1084"/>
                    <a:pt x="3150" y="979"/>
                  </a:cubicBezTo>
                  <a:lnTo>
                    <a:pt x="3150" y="197"/>
                  </a:lnTo>
                  <a:cubicBezTo>
                    <a:pt x="3150" y="88"/>
                    <a:pt x="3062" y="0"/>
                    <a:pt x="29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3" name="Google Shape;14063;p33"/>
            <p:cNvSpPr/>
            <p:nvPr/>
          </p:nvSpPr>
          <p:spPr>
            <a:xfrm>
              <a:off x="6631400" y="3145040"/>
              <a:ext cx="85474" cy="10203"/>
            </a:xfrm>
            <a:custGeom>
              <a:rect b="b" l="l" r="r" t="t"/>
              <a:pathLst>
                <a:path extrusionOk="0" h="392" w="3284">
                  <a:moveTo>
                    <a:pt x="261" y="1"/>
                  </a:moveTo>
                  <a:cubicBezTo>
                    <a:pt x="1" y="1"/>
                    <a:pt x="1" y="391"/>
                    <a:pt x="261" y="391"/>
                  </a:cubicBezTo>
                  <a:lnTo>
                    <a:pt x="3023" y="391"/>
                  </a:lnTo>
                  <a:cubicBezTo>
                    <a:pt x="3284" y="391"/>
                    <a:pt x="3284" y="1"/>
                    <a:pt x="3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64" name="Google Shape;14064;p33"/>
          <p:cNvGrpSpPr/>
          <p:nvPr/>
        </p:nvGrpSpPr>
        <p:grpSpPr>
          <a:xfrm>
            <a:off x="6011529" y="3354899"/>
            <a:ext cx="403582" cy="382344"/>
            <a:chOff x="6011529" y="3354899"/>
            <a:chExt cx="403582" cy="382344"/>
          </a:xfrm>
        </p:grpSpPr>
        <p:sp>
          <p:nvSpPr>
            <p:cNvPr id="14065" name="Google Shape;14065;p33"/>
            <p:cNvSpPr/>
            <p:nvPr/>
          </p:nvSpPr>
          <p:spPr>
            <a:xfrm>
              <a:off x="6037895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5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5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5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6" name="Google Shape;14066;p33"/>
            <p:cNvSpPr/>
            <p:nvPr/>
          </p:nvSpPr>
          <p:spPr>
            <a:xfrm>
              <a:off x="6198875" y="3360990"/>
              <a:ext cx="216236" cy="370267"/>
            </a:xfrm>
            <a:custGeom>
              <a:rect b="b" l="l" r="r" t="t"/>
              <a:pathLst>
                <a:path extrusionOk="0" h="14226" w="8308">
                  <a:moveTo>
                    <a:pt x="942" y="0"/>
                  </a:moveTo>
                  <a:cubicBezTo>
                    <a:pt x="938" y="0"/>
                    <a:pt x="934" y="0"/>
                    <a:pt x="930" y="0"/>
                  </a:cubicBezTo>
                  <a:cubicBezTo>
                    <a:pt x="617" y="0"/>
                    <a:pt x="307" y="18"/>
                    <a:pt x="1" y="60"/>
                  </a:cubicBezTo>
                  <a:cubicBezTo>
                    <a:pt x="3541" y="524"/>
                    <a:pt x="6186" y="3540"/>
                    <a:pt x="6186" y="7111"/>
                  </a:cubicBezTo>
                  <a:cubicBezTo>
                    <a:pt x="6186" y="10679"/>
                    <a:pt x="3541" y="13697"/>
                    <a:pt x="1" y="14162"/>
                  </a:cubicBezTo>
                  <a:cubicBezTo>
                    <a:pt x="321" y="14205"/>
                    <a:pt x="639" y="14226"/>
                    <a:pt x="954" y="14226"/>
                  </a:cubicBezTo>
                  <a:cubicBezTo>
                    <a:pt x="4638" y="14226"/>
                    <a:pt x="7791" y="11362"/>
                    <a:pt x="8037" y="7575"/>
                  </a:cubicBezTo>
                  <a:cubicBezTo>
                    <a:pt x="8308" y="3473"/>
                    <a:pt x="5050" y="0"/>
                    <a:pt x="942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7" name="Google Shape;14067;p33"/>
            <p:cNvSpPr/>
            <p:nvPr/>
          </p:nvSpPr>
          <p:spPr>
            <a:xfrm>
              <a:off x="6094219" y="3417287"/>
              <a:ext cx="257620" cy="257542"/>
            </a:xfrm>
            <a:custGeom>
              <a:rect b="b" l="l" r="r" t="t"/>
              <a:pathLst>
                <a:path extrusionOk="0" h="9895" w="9898">
                  <a:moveTo>
                    <a:pt x="4951" y="1"/>
                  </a:moveTo>
                  <a:cubicBezTo>
                    <a:pt x="2217" y="1"/>
                    <a:pt x="0" y="2214"/>
                    <a:pt x="0" y="4948"/>
                  </a:cubicBezTo>
                  <a:cubicBezTo>
                    <a:pt x="0" y="7678"/>
                    <a:pt x="2217" y="9895"/>
                    <a:pt x="4951" y="9895"/>
                  </a:cubicBezTo>
                  <a:cubicBezTo>
                    <a:pt x="7681" y="9895"/>
                    <a:pt x="9898" y="7678"/>
                    <a:pt x="9898" y="4948"/>
                  </a:cubicBezTo>
                  <a:cubicBezTo>
                    <a:pt x="9898" y="2214"/>
                    <a:pt x="7681" y="1"/>
                    <a:pt x="4951" y="1"/>
                  </a:cubicBezTo>
                  <a:close/>
                </a:path>
              </a:pathLst>
            </a:custGeom>
            <a:solidFill>
              <a:srgbClr val="B9C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8" name="Google Shape;14068;p33"/>
            <p:cNvSpPr/>
            <p:nvPr/>
          </p:nvSpPr>
          <p:spPr>
            <a:xfrm>
              <a:off x="6202909" y="3417287"/>
              <a:ext cx="154343" cy="257594"/>
            </a:xfrm>
            <a:custGeom>
              <a:rect b="b" l="l" r="r" t="t"/>
              <a:pathLst>
                <a:path extrusionOk="0" h="9897" w="5930">
                  <a:moveTo>
                    <a:pt x="775" y="1"/>
                  </a:moveTo>
                  <a:cubicBezTo>
                    <a:pt x="515" y="1"/>
                    <a:pt x="254" y="19"/>
                    <a:pt x="1" y="61"/>
                  </a:cubicBezTo>
                  <a:cubicBezTo>
                    <a:pt x="2404" y="441"/>
                    <a:pt x="4174" y="2513"/>
                    <a:pt x="4174" y="4948"/>
                  </a:cubicBezTo>
                  <a:cubicBezTo>
                    <a:pt x="4174" y="7383"/>
                    <a:pt x="2404" y="9455"/>
                    <a:pt x="1" y="9835"/>
                  </a:cubicBezTo>
                  <a:cubicBezTo>
                    <a:pt x="263" y="9877"/>
                    <a:pt x="524" y="9897"/>
                    <a:pt x="781" y="9897"/>
                  </a:cubicBezTo>
                  <a:cubicBezTo>
                    <a:pt x="3315" y="9897"/>
                    <a:pt x="5500" y="7948"/>
                    <a:pt x="5704" y="5335"/>
                  </a:cubicBezTo>
                  <a:cubicBezTo>
                    <a:pt x="5929" y="2460"/>
                    <a:pt x="3657" y="1"/>
                    <a:pt x="775" y="1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9" name="Google Shape;14069;p33"/>
            <p:cNvSpPr/>
            <p:nvPr/>
          </p:nvSpPr>
          <p:spPr>
            <a:xfrm>
              <a:off x="6077639" y="3411249"/>
              <a:ext cx="280264" cy="269645"/>
            </a:xfrm>
            <a:custGeom>
              <a:rect b="b" l="l" r="r" t="t"/>
              <a:pathLst>
                <a:path extrusionOk="0" h="10360" w="10768">
                  <a:moveTo>
                    <a:pt x="5588" y="465"/>
                  </a:moveTo>
                  <a:cubicBezTo>
                    <a:pt x="5700" y="465"/>
                    <a:pt x="5813" y="469"/>
                    <a:pt x="5922" y="476"/>
                  </a:cubicBezTo>
                  <a:cubicBezTo>
                    <a:pt x="5957" y="701"/>
                    <a:pt x="5971" y="930"/>
                    <a:pt x="5971" y="1158"/>
                  </a:cubicBezTo>
                  <a:cubicBezTo>
                    <a:pt x="5975" y="2017"/>
                    <a:pt x="5739" y="2861"/>
                    <a:pt x="5296" y="3593"/>
                  </a:cubicBezTo>
                  <a:cubicBezTo>
                    <a:pt x="4258" y="2914"/>
                    <a:pt x="3083" y="2474"/>
                    <a:pt x="1855" y="2298"/>
                  </a:cubicBezTo>
                  <a:cubicBezTo>
                    <a:pt x="2745" y="1141"/>
                    <a:pt x="4124" y="465"/>
                    <a:pt x="5588" y="465"/>
                  </a:cubicBezTo>
                  <a:close/>
                  <a:moveTo>
                    <a:pt x="6397" y="532"/>
                  </a:moveTo>
                  <a:lnTo>
                    <a:pt x="6397" y="532"/>
                  </a:lnTo>
                  <a:cubicBezTo>
                    <a:pt x="8452" y="894"/>
                    <a:pt x="10028" y="2566"/>
                    <a:pt x="10271" y="4638"/>
                  </a:cubicBezTo>
                  <a:lnTo>
                    <a:pt x="10225" y="4638"/>
                  </a:lnTo>
                  <a:cubicBezTo>
                    <a:pt x="9212" y="4638"/>
                    <a:pt x="8216" y="4937"/>
                    <a:pt x="7372" y="5500"/>
                  </a:cubicBezTo>
                  <a:cubicBezTo>
                    <a:pt x="7055" y="5099"/>
                    <a:pt x="6707" y="4722"/>
                    <a:pt x="6327" y="4385"/>
                  </a:cubicBezTo>
                  <a:cubicBezTo>
                    <a:pt x="6116" y="4198"/>
                    <a:pt x="5901" y="4022"/>
                    <a:pt x="5679" y="3860"/>
                  </a:cubicBezTo>
                  <a:cubicBezTo>
                    <a:pt x="6175" y="3048"/>
                    <a:pt x="6436" y="2112"/>
                    <a:pt x="6436" y="1158"/>
                  </a:cubicBezTo>
                  <a:cubicBezTo>
                    <a:pt x="6432" y="951"/>
                    <a:pt x="6422" y="740"/>
                    <a:pt x="6397" y="532"/>
                  </a:cubicBezTo>
                  <a:close/>
                  <a:moveTo>
                    <a:pt x="1559" y="2731"/>
                  </a:moveTo>
                  <a:cubicBezTo>
                    <a:pt x="2798" y="2868"/>
                    <a:pt x="3990" y="3294"/>
                    <a:pt x="5039" y="3973"/>
                  </a:cubicBezTo>
                  <a:cubicBezTo>
                    <a:pt x="4152" y="5169"/>
                    <a:pt x="2748" y="5873"/>
                    <a:pt x="1257" y="5877"/>
                  </a:cubicBezTo>
                  <a:cubicBezTo>
                    <a:pt x="1144" y="5877"/>
                    <a:pt x="1031" y="5870"/>
                    <a:pt x="919" y="5862"/>
                  </a:cubicBezTo>
                  <a:cubicBezTo>
                    <a:pt x="887" y="5637"/>
                    <a:pt x="870" y="5409"/>
                    <a:pt x="870" y="5180"/>
                  </a:cubicBezTo>
                  <a:cubicBezTo>
                    <a:pt x="870" y="4314"/>
                    <a:pt x="1109" y="3466"/>
                    <a:pt x="1559" y="2731"/>
                  </a:cubicBezTo>
                  <a:close/>
                  <a:moveTo>
                    <a:pt x="10299" y="5102"/>
                  </a:moveTo>
                  <a:lnTo>
                    <a:pt x="10299" y="5180"/>
                  </a:lnTo>
                  <a:cubicBezTo>
                    <a:pt x="10303" y="6447"/>
                    <a:pt x="9792" y="7660"/>
                    <a:pt x="8885" y="8547"/>
                  </a:cubicBezTo>
                  <a:cubicBezTo>
                    <a:pt x="8631" y="7590"/>
                    <a:pt x="8213" y="6686"/>
                    <a:pt x="7646" y="5873"/>
                  </a:cubicBezTo>
                  <a:cubicBezTo>
                    <a:pt x="8410" y="5370"/>
                    <a:pt x="9307" y="5102"/>
                    <a:pt x="10225" y="5102"/>
                  </a:cubicBezTo>
                  <a:close/>
                  <a:moveTo>
                    <a:pt x="5423" y="4237"/>
                  </a:moveTo>
                  <a:cubicBezTo>
                    <a:pt x="6017" y="4673"/>
                    <a:pt x="6548" y="5187"/>
                    <a:pt x="7002" y="5767"/>
                  </a:cubicBezTo>
                  <a:cubicBezTo>
                    <a:pt x="5767" y="6749"/>
                    <a:pt x="5046" y="8241"/>
                    <a:pt x="5046" y="9817"/>
                  </a:cubicBezTo>
                  <a:lnTo>
                    <a:pt x="5046" y="9863"/>
                  </a:lnTo>
                  <a:cubicBezTo>
                    <a:pt x="3100" y="9634"/>
                    <a:pt x="1496" y="8230"/>
                    <a:pt x="1014" y="6334"/>
                  </a:cubicBezTo>
                  <a:lnTo>
                    <a:pt x="1014" y="6334"/>
                  </a:lnTo>
                  <a:cubicBezTo>
                    <a:pt x="1095" y="6337"/>
                    <a:pt x="1176" y="6337"/>
                    <a:pt x="1257" y="6337"/>
                  </a:cubicBezTo>
                  <a:cubicBezTo>
                    <a:pt x="1260" y="6337"/>
                    <a:pt x="1264" y="6337"/>
                    <a:pt x="1268" y="6337"/>
                  </a:cubicBezTo>
                  <a:cubicBezTo>
                    <a:pt x="2907" y="6337"/>
                    <a:pt x="4450" y="5557"/>
                    <a:pt x="5423" y="4237"/>
                  </a:cubicBezTo>
                  <a:close/>
                  <a:moveTo>
                    <a:pt x="7277" y="6144"/>
                  </a:moveTo>
                  <a:cubicBezTo>
                    <a:pt x="7850" y="6974"/>
                    <a:pt x="8262" y="7907"/>
                    <a:pt x="8494" y="8892"/>
                  </a:cubicBezTo>
                  <a:cubicBezTo>
                    <a:pt x="7664" y="9543"/>
                    <a:pt x="6640" y="9898"/>
                    <a:pt x="5588" y="9898"/>
                  </a:cubicBezTo>
                  <a:lnTo>
                    <a:pt x="5510" y="9895"/>
                  </a:lnTo>
                  <a:lnTo>
                    <a:pt x="5510" y="9817"/>
                  </a:lnTo>
                  <a:cubicBezTo>
                    <a:pt x="5510" y="8389"/>
                    <a:pt x="6158" y="7038"/>
                    <a:pt x="7277" y="6144"/>
                  </a:cubicBezTo>
                  <a:close/>
                  <a:moveTo>
                    <a:pt x="5588" y="1"/>
                  </a:moveTo>
                  <a:cubicBezTo>
                    <a:pt x="3491" y="1"/>
                    <a:pt x="1601" y="1264"/>
                    <a:pt x="803" y="3199"/>
                  </a:cubicBezTo>
                  <a:cubicBezTo>
                    <a:pt x="1" y="5134"/>
                    <a:pt x="444" y="7361"/>
                    <a:pt x="1925" y="8843"/>
                  </a:cubicBezTo>
                  <a:cubicBezTo>
                    <a:pt x="2916" y="9833"/>
                    <a:pt x="4240" y="10360"/>
                    <a:pt x="5588" y="10360"/>
                  </a:cubicBezTo>
                  <a:cubicBezTo>
                    <a:pt x="6255" y="10360"/>
                    <a:pt x="6928" y="10231"/>
                    <a:pt x="7569" y="9965"/>
                  </a:cubicBezTo>
                  <a:cubicBezTo>
                    <a:pt x="9504" y="9163"/>
                    <a:pt x="10767" y="7273"/>
                    <a:pt x="10767" y="5180"/>
                  </a:cubicBezTo>
                  <a:cubicBezTo>
                    <a:pt x="10764" y="2319"/>
                    <a:pt x="8445" y="4"/>
                    <a:pt x="5588" y="1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0" name="Google Shape;14070;p33"/>
            <p:cNvSpPr/>
            <p:nvPr/>
          </p:nvSpPr>
          <p:spPr>
            <a:xfrm>
              <a:off x="6011529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8" y="466"/>
                  </a:moveTo>
                  <a:cubicBezTo>
                    <a:pt x="11921" y="466"/>
                    <a:pt x="15007" y="3552"/>
                    <a:pt x="15007" y="7345"/>
                  </a:cubicBezTo>
                  <a:cubicBezTo>
                    <a:pt x="15007" y="11138"/>
                    <a:pt x="11921" y="14223"/>
                    <a:pt x="8128" y="14223"/>
                  </a:cubicBezTo>
                  <a:lnTo>
                    <a:pt x="8124" y="14223"/>
                  </a:lnTo>
                  <a:cubicBezTo>
                    <a:pt x="4331" y="14223"/>
                    <a:pt x="1246" y="11138"/>
                    <a:pt x="1246" y="7345"/>
                  </a:cubicBezTo>
                  <a:cubicBezTo>
                    <a:pt x="1246" y="3552"/>
                    <a:pt x="4331" y="466"/>
                    <a:pt x="8128" y="466"/>
                  </a:cubicBezTo>
                  <a:close/>
                  <a:moveTo>
                    <a:pt x="8120" y="0"/>
                  </a:moveTo>
                  <a:cubicBezTo>
                    <a:pt x="6707" y="0"/>
                    <a:pt x="5287" y="406"/>
                    <a:pt x="4043" y="1237"/>
                  </a:cubicBezTo>
                  <a:cubicBezTo>
                    <a:pt x="1133" y="3186"/>
                    <a:pt x="0" y="6919"/>
                    <a:pt x="1341" y="10156"/>
                  </a:cubicBezTo>
                  <a:cubicBezTo>
                    <a:pt x="2493" y="12939"/>
                    <a:pt x="5199" y="14690"/>
                    <a:pt x="8120" y="14690"/>
                  </a:cubicBezTo>
                  <a:cubicBezTo>
                    <a:pt x="8596" y="14690"/>
                    <a:pt x="9078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4" y="5396"/>
                    <a:pt x="14700" y="3527"/>
                    <a:pt x="13318" y="2152"/>
                  </a:cubicBezTo>
                  <a:cubicBezTo>
                    <a:pt x="11898" y="732"/>
                    <a:pt x="10016" y="0"/>
                    <a:pt x="8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1" name="Google Shape;14071;p33"/>
            <p:cNvSpPr/>
            <p:nvPr/>
          </p:nvSpPr>
          <p:spPr>
            <a:xfrm>
              <a:off x="6077639" y="3411249"/>
              <a:ext cx="280264" cy="269645"/>
            </a:xfrm>
            <a:custGeom>
              <a:rect b="b" l="l" r="r" t="t"/>
              <a:pathLst>
                <a:path extrusionOk="0" h="10360" w="10768">
                  <a:moveTo>
                    <a:pt x="5588" y="465"/>
                  </a:moveTo>
                  <a:cubicBezTo>
                    <a:pt x="5700" y="465"/>
                    <a:pt x="5813" y="469"/>
                    <a:pt x="5922" y="476"/>
                  </a:cubicBezTo>
                  <a:cubicBezTo>
                    <a:pt x="5957" y="701"/>
                    <a:pt x="5971" y="930"/>
                    <a:pt x="5971" y="1158"/>
                  </a:cubicBezTo>
                  <a:cubicBezTo>
                    <a:pt x="5975" y="2017"/>
                    <a:pt x="5739" y="2861"/>
                    <a:pt x="5296" y="3593"/>
                  </a:cubicBezTo>
                  <a:cubicBezTo>
                    <a:pt x="4258" y="2914"/>
                    <a:pt x="3083" y="2474"/>
                    <a:pt x="1855" y="2298"/>
                  </a:cubicBezTo>
                  <a:cubicBezTo>
                    <a:pt x="2745" y="1141"/>
                    <a:pt x="4124" y="465"/>
                    <a:pt x="5588" y="465"/>
                  </a:cubicBezTo>
                  <a:close/>
                  <a:moveTo>
                    <a:pt x="6397" y="532"/>
                  </a:moveTo>
                  <a:lnTo>
                    <a:pt x="6397" y="532"/>
                  </a:lnTo>
                  <a:cubicBezTo>
                    <a:pt x="8452" y="894"/>
                    <a:pt x="10028" y="2566"/>
                    <a:pt x="10271" y="4638"/>
                  </a:cubicBezTo>
                  <a:lnTo>
                    <a:pt x="10225" y="4638"/>
                  </a:lnTo>
                  <a:cubicBezTo>
                    <a:pt x="9212" y="4638"/>
                    <a:pt x="8216" y="4937"/>
                    <a:pt x="7372" y="5500"/>
                  </a:cubicBezTo>
                  <a:cubicBezTo>
                    <a:pt x="7055" y="5099"/>
                    <a:pt x="6707" y="4722"/>
                    <a:pt x="6327" y="4385"/>
                  </a:cubicBezTo>
                  <a:cubicBezTo>
                    <a:pt x="6116" y="4198"/>
                    <a:pt x="5901" y="4022"/>
                    <a:pt x="5679" y="3860"/>
                  </a:cubicBezTo>
                  <a:cubicBezTo>
                    <a:pt x="6175" y="3048"/>
                    <a:pt x="6436" y="2112"/>
                    <a:pt x="6436" y="1158"/>
                  </a:cubicBezTo>
                  <a:cubicBezTo>
                    <a:pt x="6432" y="951"/>
                    <a:pt x="6422" y="740"/>
                    <a:pt x="6397" y="532"/>
                  </a:cubicBezTo>
                  <a:close/>
                  <a:moveTo>
                    <a:pt x="1559" y="2731"/>
                  </a:moveTo>
                  <a:cubicBezTo>
                    <a:pt x="2798" y="2868"/>
                    <a:pt x="3990" y="3294"/>
                    <a:pt x="5039" y="3973"/>
                  </a:cubicBezTo>
                  <a:cubicBezTo>
                    <a:pt x="4152" y="5169"/>
                    <a:pt x="2748" y="5877"/>
                    <a:pt x="1257" y="5877"/>
                  </a:cubicBezTo>
                  <a:cubicBezTo>
                    <a:pt x="1144" y="5877"/>
                    <a:pt x="1031" y="5870"/>
                    <a:pt x="919" y="5862"/>
                  </a:cubicBezTo>
                  <a:cubicBezTo>
                    <a:pt x="887" y="5637"/>
                    <a:pt x="870" y="5409"/>
                    <a:pt x="870" y="5180"/>
                  </a:cubicBezTo>
                  <a:cubicBezTo>
                    <a:pt x="870" y="4314"/>
                    <a:pt x="1109" y="3466"/>
                    <a:pt x="1559" y="2731"/>
                  </a:cubicBezTo>
                  <a:close/>
                  <a:moveTo>
                    <a:pt x="10303" y="5102"/>
                  </a:moveTo>
                  <a:lnTo>
                    <a:pt x="10303" y="5180"/>
                  </a:lnTo>
                  <a:cubicBezTo>
                    <a:pt x="10303" y="6447"/>
                    <a:pt x="9792" y="7660"/>
                    <a:pt x="8885" y="8547"/>
                  </a:cubicBezTo>
                  <a:cubicBezTo>
                    <a:pt x="8631" y="7590"/>
                    <a:pt x="8213" y="6682"/>
                    <a:pt x="7646" y="5873"/>
                  </a:cubicBezTo>
                  <a:cubicBezTo>
                    <a:pt x="8410" y="5370"/>
                    <a:pt x="9307" y="5102"/>
                    <a:pt x="10225" y="5102"/>
                  </a:cubicBezTo>
                  <a:close/>
                  <a:moveTo>
                    <a:pt x="5423" y="4237"/>
                  </a:moveTo>
                  <a:cubicBezTo>
                    <a:pt x="6017" y="4673"/>
                    <a:pt x="6548" y="5187"/>
                    <a:pt x="7002" y="5767"/>
                  </a:cubicBezTo>
                  <a:cubicBezTo>
                    <a:pt x="6594" y="6091"/>
                    <a:pt x="6242" y="6475"/>
                    <a:pt x="5947" y="6900"/>
                  </a:cubicBezTo>
                  <a:cubicBezTo>
                    <a:pt x="5887" y="6992"/>
                    <a:pt x="5898" y="7115"/>
                    <a:pt x="5975" y="7192"/>
                  </a:cubicBezTo>
                  <a:lnTo>
                    <a:pt x="5978" y="7196"/>
                  </a:lnTo>
                  <a:cubicBezTo>
                    <a:pt x="6023" y="7241"/>
                    <a:pt x="6081" y="7263"/>
                    <a:pt x="6139" y="7263"/>
                  </a:cubicBezTo>
                  <a:cubicBezTo>
                    <a:pt x="6212" y="7263"/>
                    <a:pt x="6285" y="7228"/>
                    <a:pt x="6330" y="7161"/>
                  </a:cubicBezTo>
                  <a:cubicBezTo>
                    <a:pt x="6594" y="6777"/>
                    <a:pt x="6914" y="6436"/>
                    <a:pt x="7277" y="6144"/>
                  </a:cubicBezTo>
                  <a:cubicBezTo>
                    <a:pt x="7850" y="6974"/>
                    <a:pt x="8262" y="7907"/>
                    <a:pt x="8494" y="8892"/>
                  </a:cubicBezTo>
                  <a:cubicBezTo>
                    <a:pt x="7664" y="9543"/>
                    <a:pt x="6640" y="9895"/>
                    <a:pt x="5588" y="9895"/>
                  </a:cubicBezTo>
                  <a:lnTo>
                    <a:pt x="5510" y="9895"/>
                  </a:lnTo>
                  <a:lnTo>
                    <a:pt x="5510" y="9817"/>
                  </a:lnTo>
                  <a:cubicBezTo>
                    <a:pt x="5510" y="9251"/>
                    <a:pt x="5613" y="8688"/>
                    <a:pt x="5813" y="8160"/>
                  </a:cubicBezTo>
                  <a:cubicBezTo>
                    <a:pt x="5841" y="8076"/>
                    <a:pt x="5824" y="7981"/>
                    <a:pt x="5760" y="7917"/>
                  </a:cubicBezTo>
                  <a:lnTo>
                    <a:pt x="5753" y="7914"/>
                  </a:lnTo>
                  <a:cubicBezTo>
                    <a:pt x="5708" y="7867"/>
                    <a:pt x="5649" y="7845"/>
                    <a:pt x="5592" y="7845"/>
                  </a:cubicBezTo>
                  <a:cubicBezTo>
                    <a:pt x="5502" y="7845"/>
                    <a:pt x="5413" y="7898"/>
                    <a:pt x="5377" y="7995"/>
                  </a:cubicBezTo>
                  <a:cubicBezTo>
                    <a:pt x="5159" y="8579"/>
                    <a:pt x="5046" y="9194"/>
                    <a:pt x="5046" y="9817"/>
                  </a:cubicBezTo>
                  <a:lnTo>
                    <a:pt x="5046" y="9863"/>
                  </a:lnTo>
                  <a:cubicBezTo>
                    <a:pt x="3100" y="9634"/>
                    <a:pt x="1496" y="8230"/>
                    <a:pt x="1014" y="6330"/>
                  </a:cubicBezTo>
                  <a:lnTo>
                    <a:pt x="1014" y="6330"/>
                  </a:lnTo>
                  <a:cubicBezTo>
                    <a:pt x="1095" y="6337"/>
                    <a:pt x="1176" y="6337"/>
                    <a:pt x="1257" y="6337"/>
                  </a:cubicBezTo>
                  <a:cubicBezTo>
                    <a:pt x="2900" y="6337"/>
                    <a:pt x="4448" y="5560"/>
                    <a:pt x="5423" y="4237"/>
                  </a:cubicBezTo>
                  <a:close/>
                  <a:moveTo>
                    <a:pt x="5588" y="1"/>
                  </a:moveTo>
                  <a:cubicBezTo>
                    <a:pt x="3491" y="1"/>
                    <a:pt x="1601" y="1264"/>
                    <a:pt x="803" y="3199"/>
                  </a:cubicBezTo>
                  <a:cubicBezTo>
                    <a:pt x="1" y="5134"/>
                    <a:pt x="444" y="7361"/>
                    <a:pt x="1925" y="8843"/>
                  </a:cubicBezTo>
                  <a:cubicBezTo>
                    <a:pt x="2916" y="9833"/>
                    <a:pt x="4240" y="10360"/>
                    <a:pt x="5588" y="10360"/>
                  </a:cubicBezTo>
                  <a:cubicBezTo>
                    <a:pt x="6255" y="10360"/>
                    <a:pt x="6928" y="10231"/>
                    <a:pt x="7569" y="9965"/>
                  </a:cubicBezTo>
                  <a:cubicBezTo>
                    <a:pt x="9504" y="9163"/>
                    <a:pt x="10767" y="7273"/>
                    <a:pt x="10767" y="5180"/>
                  </a:cubicBezTo>
                  <a:cubicBezTo>
                    <a:pt x="10764" y="2319"/>
                    <a:pt x="8445" y="4"/>
                    <a:pt x="55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72" name="Google Shape;14072;p33"/>
          <p:cNvGrpSpPr/>
          <p:nvPr/>
        </p:nvGrpSpPr>
        <p:grpSpPr>
          <a:xfrm>
            <a:off x="5588348" y="2418482"/>
            <a:ext cx="386847" cy="383723"/>
            <a:chOff x="5588348" y="2418482"/>
            <a:chExt cx="386847" cy="383723"/>
          </a:xfrm>
        </p:grpSpPr>
        <p:sp>
          <p:nvSpPr>
            <p:cNvPr id="14073" name="Google Shape;14073;p33"/>
            <p:cNvSpPr/>
            <p:nvPr/>
          </p:nvSpPr>
          <p:spPr>
            <a:xfrm>
              <a:off x="5733217" y="2424598"/>
              <a:ext cx="235757" cy="236382"/>
            </a:xfrm>
            <a:custGeom>
              <a:rect b="b" l="l" r="r" t="t"/>
              <a:pathLst>
                <a:path extrusionOk="0" h="9082" w="9058">
                  <a:moveTo>
                    <a:pt x="4529" y="1"/>
                  </a:moveTo>
                  <a:cubicBezTo>
                    <a:pt x="2027" y="1"/>
                    <a:pt x="1" y="1612"/>
                    <a:pt x="1" y="3597"/>
                  </a:cubicBezTo>
                  <a:cubicBezTo>
                    <a:pt x="1" y="5374"/>
                    <a:pt x="1619" y="6844"/>
                    <a:pt x="3748" y="7140"/>
                  </a:cubicBezTo>
                  <a:lnTo>
                    <a:pt x="3741" y="7140"/>
                  </a:lnTo>
                  <a:cubicBezTo>
                    <a:pt x="3857" y="7851"/>
                    <a:pt x="3628" y="8572"/>
                    <a:pt x="3121" y="9082"/>
                  </a:cubicBezTo>
                  <a:cubicBezTo>
                    <a:pt x="4237" y="9078"/>
                    <a:pt x="5176" y="8248"/>
                    <a:pt x="5317" y="7140"/>
                  </a:cubicBezTo>
                  <a:lnTo>
                    <a:pt x="5310" y="7140"/>
                  </a:lnTo>
                  <a:cubicBezTo>
                    <a:pt x="7439" y="6848"/>
                    <a:pt x="9057" y="5374"/>
                    <a:pt x="9057" y="3597"/>
                  </a:cubicBezTo>
                  <a:cubicBezTo>
                    <a:pt x="9057" y="1612"/>
                    <a:pt x="7027" y="1"/>
                    <a:pt x="452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4" name="Google Shape;14074;p33"/>
            <p:cNvSpPr/>
            <p:nvPr/>
          </p:nvSpPr>
          <p:spPr>
            <a:xfrm>
              <a:off x="5594673" y="2509214"/>
              <a:ext cx="289582" cy="286771"/>
            </a:xfrm>
            <a:custGeom>
              <a:rect b="b" l="l" r="r" t="t"/>
              <a:pathLst>
                <a:path extrusionOk="0" h="11018" w="11126">
                  <a:moveTo>
                    <a:pt x="1485" y="1"/>
                  </a:moveTo>
                  <a:cubicBezTo>
                    <a:pt x="1485" y="1"/>
                    <a:pt x="204" y="1180"/>
                    <a:pt x="116" y="2116"/>
                  </a:cubicBezTo>
                  <a:cubicBezTo>
                    <a:pt x="0" y="3368"/>
                    <a:pt x="1327" y="5641"/>
                    <a:pt x="3406" y="7720"/>
                  </a:cubicBezTo>
                  <a:cubicBezTo>
                    <a:pt x="5401" y="9715"/>
                    <a:pt x="7574" y="11017"/>
                    <a:pt x="8853" y="11017"/>
                  </a:cubicBezTo>
                  <a:cubicBezTo>
                    <a:pt x="8907" y="11017"/>
                    <a:pt x="8960" y="11015"/>
                    <a:pt x="9011" y="11010"/>
                  </a:cubicBezTo>
                  <a:cubicBezTo>
                    <a:pt x="9947" y="10922"/>
                    <a:pt x="11125" y="9641"/>
                    <a:pt x="11125" y="9641"/>
                  </a:cubicBezTo>
                  <a:cubicBezTo>
                    <a:pt x="10731" y="9149"/>
                    <a:pt x="10309" y="8674"/>
                    <a:pt x="9866" y="8224"/>
                  </a:cubicBezTo>
                  <a:cubicBezTo>
                    <a:pt x="9416" y="7780"/>
                    <a:pt x="8941" y="7358"/>
                    <a:pt x="8444" y="6964"/>
                  </a:cubicBezTo>
                  <a:lnTo>
                    <a:pt x="7375" y="8034"/>
                  </a:lnTo>
                  <a:lnTo>
                    <a:pt x="3096" y="3755"/>
                  </a:lnTo>
                  <a:lnTo>
                    <a:pt x="4166" y="2686"/>
                  </a:lnTo>
                  <a:cubicBezTo>
                    <a:pt x="3381" y="1690"/>
                    <a:pt x="2481" y="789"/>
                    <a:pt x="1485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5" name="Google Shape;14075;p33"/>
            <p:cNvSpPr/>
            <p:nvPr/>
          </p:nvSpPr>
          <p:spPr>
            <a:xfrm>
              <a:off x="5727075" y="2418482"/>
              <a:ext cx="248120" cy="248641"/>
            </a:xfrm>
            <a:custGeom>
              <a:rect b="b" l="l" r="r" t="t"/>
              <a:pathLst>
                <a:path extrusionOk="0" h="9553" w="9533">
                  <a:moveTo>
                    <a:pt x="4765" y="475"/>
                  </a:moveTo>
                  <a:cubicBezTo>
                    <a:pt x="7129" y="475"/>
                    <a:pt x="9054" y="1985"/>
                    <a:pt x="9054" y="3835"/>
                  </a:cubicBezTo>
                  <a:cubicBezTo>
                    <a:pt x="9054" y="5464"/>
                    <a:pt x="7566" y="6858"/>
                    <a:pt x="5514" y="7139"/>
                  </a:cubicBezTo>
                  <a:cubicBezTo>
                    <a:pt x="5388" y="7157"/>
                    <a:pt x="5300" y="7266"/>
                    <a:pt x="5307" y="7392"/>
                  </a:cubicBezTo>
                  <a:lnTo>
                    <a:pt x="5307" y="7396"/>
                  </a:lnTo>
                  <a:cubicBezTo>
                    <a:pt x="5191" y="8159"/>
                    <a:pt x="4638" y="8786"/>
                    <a:pt x="3899" y="9004"/>
                  </a:cubicBezTo>
                  <a:cubicBezTo>
                    <a:pt x="4184" y="8518"/>
                    <a:pt x="4297" y="7952"/>
                    <a:pt x="4219" y="7396"/>
                  </a:cubicBezTo>
                  <a:cubicBezTo>
                    <a:pt x="4230" y="7269"/>
                    <a:pt x="4139" y="7160"/>
                    <a:pt x="4015" y="7143"/>
                  </a:cubicBezTo>
                  <a:cubicBezTo>
                    <a:pt x="1964" y="6858"/>
                    <a:pt x="476" y="5468"/>
                    <a:pt x="476" y="3835"/>
                  </a:cubicBezTo>
                  <a:cubicBezTo>
                    <a:pt x="476" y="1985"/>
                    <a:pt x="2400" y="475"/>
                    <a:pt x="4765" y="475"/>
                  </a:cubicBezTo>
                  <a:close/>
                  <a:moveTo>
                    <a:pt x="4765" y="0"/>
                  </a:moveTo>
                  <a:cubicBezTo>
                    <a:pt x="3502" y="0"/>
                    <a:pt x="2312" y="391"/>
                    <a:pt x="1415" y="1105"/>
                  </a:cubicBezTo>
                  <a:cubicBezTo>
                    <a:pt x="504" y="1830"/>
                    <a:pt x="1" y="2797"/>
                    <a:pt x="1" y="3832"/>
                  </a:cubicBezTo>
                  <a:cubicBezTo>
                    <a:pt x="1" y="5651"/>
                    <a:pt x="1570" y="7202"/>
                    <a:pt x="3762" y="7579"/>
                  </a:cubicBezTo>
                  <a:cubicBezTo>
                    <a:pt x="3808" y="8159"/>
                    <a:pt x="3600" y="8733"/>
                    <a:pt x="3192" y="9148"/>
                  </a:cubicBezTo>
                  <a:cubicBezTo>
                    <a:pt x="3041" y="9299"/>
                    <a:pt x="3150" y="9553"/>
                    <a:pt x="3361" y="9553"/>
                  </a:cubicBezTo>
                  <a:cubicBezTo>
                    <a:pt x="4526" y="9549"/>
                    <a:pt x="5528" y="8722"/>
                    <a:pt x="5761" y="7582"/>
                  </a:cubicBezTo>
                  <a:cubicBezTo>
                    <a:pt x="6774" y="7406"/>
                    <a:pt x="7699" y="6967"/>
                    <a:pt x="8382" y="6330"/>
                  </a:cubicBezTo>
                  <a:cubicBezTo>
                    <a:pt x="9121" y="5637"/>
                    <a:pt x="9532" y="4747"/>
                    <a:pt x="9532" y="3832"/>
                  </a:cubicBezTo>
                  <a:cubicBezTo>
                    <a:pt x="9529" y="2797"/>
                    <a:pt x="9026" y="1830"/>
                    <a:pt x="8114" y="1105"/>
                  </a:cubicBezTo>
                  <a:cubicBezTo>
                    <a:pt x="7217" y="391"/>
                    <a:pt x="6028" y="0"/>
                    <a:pt x="47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6" name="Google Shape;14076;p33"/>
            <p:cNvSpPr/>
            <p:nvPr/>
          </p:nvSpPr>
          <p:spPr>
            <a:xfrm>
              <a:off x="5800706" y="2511608"/>
              <a:ext cx="15512" cy="13274"/>
            </a:xfrm>
            <a:custGeom>
              <a:rect b="b" l="l" r="r" t="t"/>
              <a:pathLst>
                <a:path extrusionOk="0" h="510" w="596">
                  <a:moveTo>
                    <a:pt x="338" y="0"/>
                  </a:moveTo>
                  <a:cubicBezTo>
                    <a:pt x="113" y="0"/>
                    <a:pt x="1" y="275"/>
                    <a:pt x="159" y="433"/>
                  </a:cubicBezTo>
                  <a:cubicBezTo>
                    <a:pt x="212" y="486"/>
                    <a:pt x="276" y="509"/>
                    <a:pt x="339" y="509"/>
                  </a:cubicBezTo>
                  <a:cubicBezTo>
                    <a:pt x="470" y="509"/>
                    <a:pt x="595" y="408"/>
                    <a:pt x="595" y="254"/>
                  </a:cubicBezTo>
                  <a:cubicBezTo>
                    <a:pt x="595" y="113"/>
                    <a:pt x="479" y="0"/>
                    <a:pt x="3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7" name="Google Shape;14077;p33"/>
            <p:cNvSpPr/>
            <p:nvPr/>
          </p:nvSpPr>
          <p:spPr>
            <a:xfrm>
              <a:off x="5883760" y="2511608"/>
              <a:ext cx="15512" cy="13274"/>
            </a:xfrm>
            <a:custGeom>
              <a:rect b="b" l="l" r="r" t="t"/>
              <a:pathLst>
                <a:path extrusionOk="0" h="510" w="596">
                  <a:moveTo>
                    <a:pt x="342" y="0"/>
                  </a:moveTo>
                  <a:cubicBezTo>
                    <a:pt x="113" y="0"/>
                    <a:pt x="1" y="275"/>
                    <a:pt x="163" y="433"/>
                  </a:cubicBezTo>
                  <a:cubicBezTo>
                    <a:pt x="214" y="486"/>
                    <a:pt x="278" y="509"/>
                    <a:pt x="341" y="509"/>
                  </a:cubicBezTo>
                  <a:cubicBezTo>
                    <a:pt x="471" y="509"/>
                    <a:pt x="596" y="408"/>
                    <a:pt x="596" y="254"/>
                  </a:cubicBezTo>
                  <a:cubicBezTo>
                    <a:pt x="596" y="113"/>
                    <a:pt x="479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8" name="Google Shape;14078;p33"/>
            <p:cNvSpPr/>
            <p:nvPr/>
          </p:nvSpPr>
          <p:spPr>
            <a:xfrm>
              <a:off x="5842194" y="2511608"/>
              <a:ext cx="15512" cy="13274"/>
            </a:xfrm>
            <a:custGeom>
              <a:rect b="b" l="l" r="r" t="t"/>
              <a:pathLst>
                <a:path extrusionOk="0" h="510" w="596">
                  <a:moveTo>
                    <a:pt x="342" y="0"/>
                  </a:moveTo>
                  <a:cubicBezTo>
                    <a:pt x="117" y="0"/>
                    <a:pt x="1" y="275"/>
                    <a:pt x="162" y="433"/>
                  </a:cubicBezTo>
                  <a:cubicBezTo>
                    <a:pt x="214" y="486"/>
                    <a:pt x="278" y="509"/>
                    <a:pt x="340" y="509"/>
                  </a:cubicBezTo>
                  <a:cubicBezTo>
                    <a:pt x="470" y="509"/>
                    <a:pt x="595" y="408"/>
                    <a:pt x="595" y="254"/>
                  </a:cubicBezTo>
                  <a:cubicBezTo>
                    <a:pt x="595" y="113"/>
                    <a:pt x="483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9" name="Google Shape;14079;p33"/>
            <p:cNvSpPr/>
            <p:nvPr/>
          </p:nvSpPr>
          <p:spPr>
            <a:xfrm>
              <a:off x="5588348" y="2503097"/>
              <a:ext cx="302674" cy="299108"/>
            </a:xfrm>
            <a:custGeom>
              <a:rect b="b" l="l" r="r" t="t"/>
              <a:pathLst>
                <a:path extrusionOk="0" h="11492" w="11629">
                  <a:moveTo>
                    <a:pt x="1724" y="0"/>
                  </a:moveTo>
                  <a:cubicBezTo>
                    <a:pt x="1667" y="0"/>
                    <a:pt x="1610" y="21"/>
                    <a:pt x="1566" y="64"/>
                  </a:cubicBezTo>
                  <a:cubicBezTo>
                    <a:pt x="1510" y="113"/>
                    <a:pt x="215" y="1316"/>
                    <a:pt x="123" y="2329"/>
                  </a:cubicBezTo>
                  <a:cubicBezTo>
                    <a:pt x="0" y="3666"/>
                    <a:pt x="1348" y="5996"/>
                    <a:pt x="3480" y="8124"/>
                  </a:cubicBezTo>
                  <a:cubicBezTo>
                    <a:pt x="5521" y="10169"/>
                    <a:pt x="7748" y="11491"/>
                    <a:pt x="9103" y="11491"/>
                  </a:cubicBezTo>
                  <a:cubicBezTo>
                    <a:pt x="9162" y="11491"/>
                    <a:pt x="9219" y="11488"/>
                    <a:pt x="9279" y="11481"/>
                  </a:cubicBezTo>
                  <a:cubicBezTo>
                    <a:pt x="10292" y="11389"/>
                    <a:pt x="11495" y="10095"/>
                    <a:pt x="11544" y="10038"/>
                  </a:cubicBezTo>
                  <a:cubicBezTo>
                    <a:pt x="11625" y="9954"/>
                    <a:pt x="11629" y="9824"/>
                    <a:pt x="11558" y="9732"/>
                  </a:cubicBezTo>
                  <a:cubicBezTo>
                    <a:pt x="11154" y="9229"/>
                    <a:pt x="10728" y="8747"/>
                    <a:pt x="10274" y="8293"/>
                  </a:cubicBezTo>
                  <a:cubicBezTo>
                    <a:pt x="9817" y="7839"/>
                    <a:pt x="9338" y="7414"/>
                    <a:pt x="8835" y="7012"/>
                  </a:cubicBezTo>
                  <a:cubicBezTo>
                    <a:pt x="8791" y="6978"/>
                    <a:pt x="8739" y="6962"/>
                    <a:pt x="8688" y="6962"/>
                  </a:cubicBezTo>
                  <a:cubicBezTo>
                    <a:pt x="8627" y="6962"/>
                    <a:pt x="8568" y="6985"/>
                    <a:pt x="8522" y="7030"/>
                  </a:cubicBezTo>
                  <a:lnTo>
                    <a:pt x="7618" y="7931"/>
                  </a:lnTo>
                  <a:lnTo>
                    <a:pt x="4694" y="5007"/>
                  </a:lnTo>
                  <a:cubicBezTo>
                    <a:pt x="4642" y="4956"/>
                    <a:pt x="4584" y="4935"/>
                    <a:pt x="4529" y="4935"/>
                  </a:cubicBezTo>
                  <a:cubicBezTo>
                    <a:pt x="4346" y="4935"/>
                    <a:pt x="4191" y="5168"/>
                    <a:pt x="4356" y="5341"/>
                  </a:cubicBezTo>
                  <a:lnTo>
                    <a:pt x="7452" y="8434"/>
                  </a:lnTo>
                  <a:cubicBezTo>
                    <a:pt x="7498" y="8481"/>
                    <a:pt x="7559" y="8505"/>
                    <a:pt x="7620" y="8505"/>
                  </a:cubicBezTo>
                  <a:cubicBezTo>
                    <a:pt x="7680" y="8505"/>
                    <a:pt x="7741" y="8481"/>
                    <a:pt x="7787" y="8434"/>
                  </a:cubicBezTo>
                  <a:lnTo>
                    <a:pt x="8705" y="7519"/>
                  </a:lnTo>
                  <a:cubicBezTo>
                    <a:pt x="8958" y="7727"/>
                    <a:pt x="9465" y="8152"/>
                    <a:pt x="9940" y="8627"/>
                  </a:cubicBezTo>
                  <a:cubicBezTo>
                    <a:pt x="10419" y="9106"/>
                    <a:pt x="10848" y="9613"/>
                    <a:pt x="11052" y="9866"/>
                  </a:cubicBezTo>
                  <a:cubicBezTo>
                    <a:pt x="10654" y="10260"/>
                    <a:pt x="9841" y="10953"/>
                    <a:pt x="9236" y="11009"/>
                  </a:cubicBezTo>
                  <a:cubicBezTo>
                    <a:pt x="9191" y="11014"/>
                    <a:pt x="9144" y="11016"/>
                    <a:pt x="9095" y="11016"/>
                  </a:cubicBezTo>
                  <a:cubicBezTo>
                    <a:pt x="7880" y="11016"/>
                    <a:pt x="5746" y="9715"/>
                    <a:pt x="3818" y="7790"/>
                  </a:cubicBezTo>
                  <a:cubicBezTo>
                    <a:pt x="1816" y="5785"/>
                    <a:pt x="489" y="3557"/>
                    <a:pt x="598" y="2372"/>
                  </a:cubicBezTo>
                  <a:cubicBezTo>
                    <a:pt x="655" y="1766"/>
                    <a:pt x="1348" y="954"/>
                    <a:pt x="1742" y="556"/>
                  </a:cubicBezTo>
                  <a:cubicBezTo>
                    <a:pt x="1995" y="760"/>
                    <a:pt x="2502" y="1189"/>
                    <a:pt x="2980" y="1668"/>
                  </a:cubicBezTo>
                  <a:cubicBezTo>
                    <a:pt x="3455" y="2146"/>
                    <a:pt x="3881" y="2650"/>
                    <a:pt x="4089" y="2903"/>
                  </a:cubicBezTo>
                  <a:lnTo>
                    <a:pt x="3174" y="3821"/>
                  </a:lnTo>
                  <a:cubicBezTo>
                    <a:pt x="3079" y="3913"/>
                    <a:pt x="3079" y="4064"/>
                    <a:pt x="3174" y="4155"/>
                  </a:cubicBezTo>
                  <a:lnTo>
                    <a:pt x="3684" y="4669"/>
                  </a:lnTo>
                  <a:cubicBezTo>
                    <a:pt x="3736" y="4724"/>
                    <a:pt x="3795" y="4746"/>
                    <a:pt x="3851" y="4746"/>
                  </a:cubicBezTo>
                  <a:cubicBezTo>
                    <a:pt x="4036" y="4746"/>
                    <a:pt x="4196" y="4504"/>
                    <a:pt x="4018" y="4331"/>
                  </a:cubicBezTo>
                  <a:lnTo>
                    <a:pt x="3674" y="3990"/>
                  </a:lnTo>
                  <a:lnTo>
                    <a:pt x="4578" y="3086"/>
                  </a:lnTo>
                  <a:cubicBezTo>
                    <a:pt x="4662" y="3001"/>
                    <a:pt x="4669" y="2868"/>
                    <a:pt x="4595" y="2773"/>
                  </a:cubicBezTo>
                  <a:cubicBezTo>
                    <a:pt x="3797" y="1763"/>
                    <a:pt x="2885" y="848"/>
                    <a:pt x="1876" y="53"/>
                  </a:cubicBezTo>
                  <a:cubicBezTo>
                    <a:pt x="1830" y="18"/>
                    <a:pt x="1777" y="0"/>
                    <a:pt x="17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80" name="Google Shape;14080;p33"/>
          <p:cNvGrpSpPr/>
          <p:nvPr/>
        </p:nvGrpSpPr>
        <p:grpSpPr>
          <a:xfrm>
            <a:off x="6065458" y="2434229"/>
            <a:ext cx="378154" cy="352230"/>
            <a:chOff x="6065458" y="2434229"/>
            <a:chExt cx="378154" cy="352230"/>
          </a:xfrm>
        </p:grpSpPr>
        <p:sp>
          <p:nvSpPr>
            <p:cNvPr id="14081" name="Google Shape;14081;p33"/>
            <p:cNvSpPr/>
            <p:nvPr/>
          </p:nvSpPr>
          <p:spPr>
            <a:xfrm>
              <a:off x="6071054" y="2493936"/>
              <a:ext cx="285001" cy="235653"/>
            </a:xfrm>
            <a:custGeom>
              <a:rect b="b" l="l" r="r" t="t"/>
              <a:pathLst>
                <a:path extrusionOk="0" h="9054" w="10950">
                  <a:moveTo>
                    <a:pt x="0" y="0"/>
                  </a:moveTo>
                  <a:lnTo>
                    <a:pt x="0" y="6967"/>
                  </a:lnTo>
                  <a:cubicBezTo>
                    <a:pt x="0" y="8117"/>
                    <a:pt x="2453" y="9053"/>
                    <a:pt x="5475" y="9053"/>
                  </a:cubicBezTo>
                  <a:cubicBezTo>
                    <a:pt x="5640" y="9053"/>
                    <a:pt x="5806" y="9050"/>
                    <a:pt x="5968" y="9043"/>
                  </a:cubicBezTo>
                  <a:cubicBezTo>
                    <a:pt x="8761" y="8951"/>
                    <a:pt x="10950" y="8054"/>
                    <a:pt x="10950" y="6967"/>
                  </a:cubicBezTo>
                  <a:lnTo>
                    <a:pt x="109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2" name="Google Shape;14082;p33"/>
            <p:cNvSpPr/>
            <p:nvPr/>
          </p:nvSpPr>
          <p:spPr>
            <a:xfrm>
              <a:off x="6212071" y="2555387"/>
              <a:ext cx="143984" cy="174020"/>
            </a:xfrm>
            <a:custGeom>
              <a:rect b="b" l="l" r="r" t="t"/>
              <a:pathLst>
                <a:path extrusionOk="0" h="6686" w="5532">
                  <a:moveTo>
                    <a:pt x="3646" y="0"/>
                  </a:moveTo>
                  <a:cubicBezTo>
                    <a:pt x="3308" y="0"/>
                    <a:pt x="3030" y="275"/>
                    <a:pt x="3030" y="616"/>
                  </a:cubicBezTo>
                  <a:lnTo>
                    <a:pt x="3030" y="1151"/>
                  </a:lnTo>
                  <a:cubicBezTo>
                    <a:pt x="2808" y="1253"/>
                    <a:pt x="2597" y="1372"/>
                    <a:pt x="2400" y="1517"/>
                  </a:cubicBezTo>
                  <a:lnTo>
                    <a:pt x="1939" y="1249"/>
                  </a:lnTo>
                  <a:cubicBezTo>
                    <a:pt x="1841" y="1192"/>
                    <a:pt x="1733" y="1165"/>
                    <a:pt x="1628" y="1165"/>
                  </a:cubicBezTo>
                  <a:cubicBezTo>
                    <a:pt x="1414" y="1165"/>
                    <a:pt x="1208" y="1276"/>
                    <a:pt x="1095" y="1474"/>
                  </a:cubicBezTo>
                  <a:lnTo>
                    <a:pt x="170" y="3075"/>
                  </a:lnTo>
                  <a:cubicBezTo>
                    <a:pt x="1" y="3371"/>
                    <a:pt x="99" y="3747"/>
                    <a:pt x="395" y="3920"/>
                  </a:cubicBezTo>
                  <a:lnTo>
                    <a:pt x="859" y="4184"/>
                  </a:lnTo>
                  <a:cubicBezTo>
                    <a:pt x="849" y="4307"/>
                    <a:pt x="842" y="4426"/>
                    <a:pt x="842" y="4550"/>
                  </a:cubicBezTo>
                  <a:cubicBezTo>
                    <a:pt x="842" y="4669"/>
                    <a:pt x="845" y="4792"/>
                    <a:pt x="859" y="4912"/>
                  </a:cubicBezTo>
                  <a:lnTo>
                    <a:pt x="395" y="5179"/>
                  </a:lnTo>
                  <a:cubicBezTo>
                    <a:pt x="99" y="5352"/>
                    <a:pt x="1" y="5728"/>
                    <a:pt x="170" y="6024"/>
                  </a:cubicBezTo>
                  <a:lnTo>
                    <a:pt x="550" y="6685"/>
                  </a:lnTo>
                  <a:cubicBezTo>
                    <a:pt x="3343" y="6590"/>
                    <a:pt x="5532" y="5697"/>
                    <a:pt x="5532" y="4606"/>
                  </a:cubicBezTo>
                  <a:lnTo>
                    <a:pt x="5532" y="0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3" name="Google Shape;14083;p33"/>
            <p:cNvSpPr/>
            <p:nvPr/>
          </p:nvSpPr>
          <p:spPr>
            <a:xfrm>
              <a:off x="6071054" y="2493936"/>
              <a:ext cx="285001" cy="65511"/>
            </a:xfrm>
            <a:custGeom>
              <a:rect b="b" l="l" r="r" t="t"/>
              <a:pathLst>
                <a:path extrusionOk="0" h="2517" w="10950">
                  <a:moveTo>
                    <a:pt x="0" y="0"/>
                  </a:moveTo>
                  <a:lnTo>
                    <a:pt x="0" y="989"/>
                  </a:lnTo>
                  <a:cubicBezTo>
                    <a:pt x="317" y="1330"/>
                    <a:pt x="806" y="1633"/>
                    <a:pt x="1450" y="1879"/>
                  </a:cubicBezTo>
                  <a:cubicBezTo>
                    <a:pt x="2530" y="2291"/>
                    <a:pt x="3962" y="2516"/>
                    <a:pt x="5475" y="2516"/>
                  </a:cubicBezTo>
                  <a:cubicBezTo>
                    <a:pt x="6988" y="2516"/>
                    <a:pt x="8416" y="2291"/>
                    <a:pt x="9500" y="1879"/>
                  </a:cubicBezTo>
                  <a:cubicBezTo>
                    <a:pt x="10140" y="1633"/>
                    <a:pt x="10633" y="1330"/>
                    <a:pt x="10950" y="989"/>
                  </a:cubicBezTo>
                  <a:lnTo>
                    <a:pt x="10950" y="0"/>
                  </a:ln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4" name="Google Shape;14084;p33"/>
            <p:cNvSpPr/>
            <p:nvPr/>
          </p:nvSpPr>
          <p:spPr>
            <a:xfrm>
              <a:off x="6071054" y="2590914"/>
              <a:ext cx="285001" cy="138570"/>
            </a:xfrm>
            <a:custGeom>
              <a:rect b="b" l="l" r="r" t="t"/>
              <a:pathLst>
                <a:path extrusionOk="0" h="5324" w="10950">
                  <a:moveTo>
                    <a:pt x="0" y="0"/>
                  </a:moveTo>
                  <a:lnTo>
                    <a:pt x="0" y="3237"/>
                  </a:lnTo>
                  <a:cubicBezTo>
                    <a:pt x="0" y="4391"/>
                    <a:pt x="2453" y="5324"/>
                    <a:pt x="5475" y="5324"/>
                  </a:cubicBezTo>
                  <a:cubicBezTo>
                    <a:pt x="5640" y="5324"/>
                    <a:pt x="5806" y="5320"/>
                    <a:pt x="5968" y="5317"/>
                  </a:cubicBezTo>
                  <a:cubicBezTo>
                    <a:pt x="8761" y="5222"/>
                    <a:pt x="10950" y="4328"/>
                    <a:pt x="10950" y="3237"/>
                  </a:cubicBezTo>
                  <a:lnTo>
                    <a:pt x="10950" y="0"/>
                  </a:lnTo>
                  <a:cubicBezTo>
                    <a:pt x="10950" y="1147"/>
                    <a:pt x="8518" y="2080"/>
                    <a:pt x="5510" y="2087"/>
                  </a:cubicBezTo>
                  <a:lnTo>
                    <a:pt x="5475" y="2087"/>
                  </a:lnTo>
                  <a:cubicBezTo>
                    <a:pt x="2453" y="2087"/>
                    <a:pt x="0" y="1151"/>
                    <a:pt x="0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5" name="Google Shape;14085;p33"/>
            <p:cNvSpPr/>
            <p:nvPr/>
          </p:nvSpPr>
          <p:spPr>
            <a:xfrm>
              <a:off x="6212071" y="2590914"/>
              <a:ext cx="143984" cy="138388"/>
            </a:xfrm>
            <a:custGeom>
              <a:rect b="b" l="l" r="r" t="t"/>
              <a:pathLst>
                <a:path extrusionOk="0" h="5317" w="5532">
                  <a:moveTo>
                    <a:pt x="5532" y="0"/>
                  </a:moveTo>
                  <a:cubicBezTo>
                    <a:pt x="5532" y="1147"/>
                    <a:pt x="3100" y="2080"/>
                    <a:pt x="92" y="2087"/>
                  </a:cubicBezTo>
                  <a:cubicBezTo>
                    <a:pt x="113" y="2280"/>
                    <a:pt x="226" y="2453"/>
                    <a:pt x="395" y="2551"/>
                  </a:cubicBezTo>
                  <a:lnTo>
                    <a:pt x="859" y="2819"/>
                  </a:lnTo>
                  <a:cubicBezTo>
                    <a:pt x="849" y="2938"/>
                    <a:pt x="842" y="3061"/>
                    <a:pt x="842" y="3181"/>
                  </a:cubicBezTo>
                  <a:cubicBezTo>
                    <a:pt x="842" y="3304"/>
                    <a:pt x="845" y="3424"/>
                    <a:pt x="859" y="3543"/>
                  </a:cubicBezTo>
                  <a:lnTo>
                    <a:pt x="395" y="3811"/>
                  </a:lnTo>
                  <a:cubicBezTo>
                    <a:pt x="99" y="3983"/>
                    <a:pt x="1" y="4360"/>
                    <a:pt x="170" y="4655"/>
                  </a:cubicBezTo>
                  <a:lnTo>
                    <a:pt x="550" y="5317"/>
                  </a:lnTo>
                  <a:cubicBezTo>
                    <a:pt x="3343" y="5222"/>
                    <a:pt x="5532" y="4328"/>
                    <a:pt x="5532" y="3237"/>
                  </a:cubicBezTo>
                  <a:lnTo>
                    <a:pt x="553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6" name="Google Shape;14086;p33"/>
            <p:cNvSpPr/>
            <p:nvPr/>
          </p:nvSpPr>
          <p:spPr>
            <a:xfrm>
              <a:off x="6071054" y="2590914"/>
              <a:ext cx="285001" cy="66682"/>
            </a:xfrm>
            <a:custGeom>
              <a:rect b="b" l="l" r="r" t="t"/>
              <a:pathLst>
                <a:path extrusionOk="0" h="2562" w="10950">
                  <a:moveTo>
                    <a:pt x="0" y="0"/>
                  </a:moveTo>
                  <a:lnTo>
                    <a:pt x="0" y="1024"/>
                  </a:lnTo>
                  <a:cubicBezTo>
                    <a:pt x="317" y="1369"/>
                    <a:pt x="806" y="1675"/>
                    <a:pt x="1457" y="1921"/>
                  </a:cubicBezTo>
                  <a:cubicBezTo>
                    <a:pt x="2537" y="2333"/>
                    <a:pt x="3962" y="2562"/>
                    <a:pt x="5475" y="2562"/>
                  </a:cubicBezTo>
                  <a:cubicBezTo>
                    <a:pt x="6988" y="2562"/>
                    <a:pt x="8413" y="2333"/>
                    <a:pt x="9493" y="1921"/>
                  </a:cubicBezTo>
                  <a:cubicBezTo>
                    <a:pt x="10140" y="1675"/>
                    <a:pt x="10633" y="1369"/>
                    <a:pt x="10950" y="1024"/>
                  </a:cubicBezTo>
                  <a:lnTo>
                    <a:pt x="10950" y="0"/>
                  </a:lnTo>
                  <a:cubicBezTo>
                    <a:pt x="10950" y="1154"/>
                    <a:pt x="8497" y="2087"/>
                    <a:pt x="5475" y="2087"/>
                  </a:cubicBezTo>
                  <a:cubicBezTo>
                    <a:pt x="2453" y="2087"/>
                    <a:pt x="0" y="1151"/>
                    <a:pt x="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7" name="Google Shape;14087;p33"/>
            <p:cNvSpPr/>
            <p:nvPr/>
          </p:nvSpPr>
          <p:spPr>
            <a:xfrm>
              <a:off x="6071054" y="2439616"/>
              <a:ext cx="285001" cy="108639"/>
            </a:xfrm>
            <a:custGeom>
              <a:rect b="b" l="l" r="r" t="t"/>
              <a:pathLst>
                <a:path extrusionOk="0" h="4174" w="10950">
                  <a:moveTo>
                    <a:pt x="5475" y="1"/>
                  </a:moveTo>
                  <a:cubicBezTo>
                    <a:pt x="2449" y="1"/>
                    <a:pt x="0" y="937"/>
                    <a:pt x="0" y="2087"/>
                  </a:cubicBezTo>
                  <a:cubicBezTo>
                    <a:pt x="0" y="3241"/>
                    <a:pt x="2449" y="4174"/>
                    <a:pt x="5475" y="4174"/>
                  </a:cubicBezTo>
                  <a:cubicBezTo>
                    <a:pt x="8497" y="4174"/>
                    <a:pt x="10950" y="3241"/>
                    <a:pt x="10950" y="2087"/>
                  </a:cubicBezTo>
                  <a:cubicBezTo>
                    <a:pt x="10950" y="937"/>
                    <a:pt x="8497" y="1"/>
                    <a:pt x="5475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8" name="Google Shape;14088;p33"/>
            <p:cNvSpPr/>
            <p:nvPr/>
          </p:nvSpPr>
          <p:spPr>
            <a:xfrm>
              <a:off x="6224720" y="2566448"/>
              <a:ext cx="212567" cy="214519"/>
            </a:xfrm>
            <a:custGeom>
              <a:rect b="b" l="l" r="r" t="t"/>
              <a:pathLst>
                <a:path extrusionOk="0" h="8242" w="8167">
                  <a:moveTo>
                    <a:pt x="3160" y="1"/>
                  </a:moveTo>
                  <a:cubicBezTo>
                    <a:pt x="3054" y="1"/>
                    <a:pt x="2970" y="85"/>
                    <a:pt x="2970" y="191"/>
                  </a:cubicBezTo>
                  <a:lnTo>
                    <a:pt x="2970" y="1014"/>
                  </a:lnTo>
                  <a:cubicBezTo>
                    <a:pt x="2597" y="1148"/>
                    <a:pt x="2249" y="1349"/>
                    <a:pt x="1946" y="1605"/>
                  </a:cubicBezTo>
                  <a:lnTo>
                    <a:pt x="1232" y="1194"/>
                  </a:lnTo>
                  <a:cubicBezTo>
                    <a:pt x="1203" y="1176"/>
                    <a:pt x="1171" y="1168"/>
                    <a:pt x="1139" y="1168"/>
                  </a:cubicBezTo>
                  <a:cubicBezTo>
                    <a:pt x="1074" y="1168"/>
                    <a:pt x="1010" y="1203"/>
                    <a:pt x="975" y="1264"/>
                  </a:cubicBezTo>
                  <a:lnTo>
                    <a:pt x="53" y="2861"/>
                  </a:lnTo>
                  <a:cubicBezTo>
                    <a:pt x="0" y="2953"/>
                    <a:pt x="32" y="3066"/>
                    <a:pt x="120" y="3118"/>
                  </a:cubicBezTo>
                  <a:lnTo>
                    <a:pt x="834" y="3530"/>
                  </a:lnTo>
                  <a:cubicBezTo>
                    <a:pt x="764" y="3921"/>
                    <a:pt x="764" y="4322"/>
                    <a:pt x="834" y="4712"/>
                  </a:cubicBezTo>
                  <a:lnTo>
                    <a:pt x="120" y="5124"/>
                  </a:lnTo>
                  <a:cubicBezTo>
                    <a:pt x="32" y="5177"/>
                    <a:pt x="0" y="5293"/>
                    <a:pt x="53" y="5381"/>
                  </a:cubicBezTo>
                  <a:lnTo>
                    <a:pt x="975" y="6982"/>
                  </a:lnTo>
                  <a:cubicBezTo>
                    <a:pt x="1010" y="7040"/>
                    <a:pt x="1074" y="7074"/>
                    <a:pt x="1138" y="7074"/>
                  </a:cubicBezTo>
                  <a:cubicBezTo>
                    <a:pt x="1170" y="7074"/>
                    <a:pt x="1203" y="7066"/>
                    <a:pt x="1232" y="7048"/>
                  </a:cubicBezTo>
                  <a:lnTo>
                    <a:pt x="1946" y="6637"/>
                  </a:lnTo>
                  <a:cubicBezTo>
                    <a:pt x="2249" y="6894"/>
                    <a:pt x="2597" y="7094"/>
                    <a:pt x="2970" y="7231"/>
                  </a:cubicBezTo>
                  <a:lnTo>
                    <a:pt x="2970" y="8051"/>
                  </a:lnTo>
                  <a:cubicBezTo>
                    <a:pt x="2970" y="8157"/>
                    <a:pt x="3054" y="8241"/>
                    <a:pt x="3160" y="8241"/>
                  </a:cubicBezTo>
                  <a:lnTo>
                    <a:pt x="5007" y="8241"/>
                  </a:lnTo>
                  <a:cubicBezTo>
                    <a:pt x="5109" y="8241"/>
                    <a:pt x="5193" y="8157"/>
                    <a:pt x="5193" y="8051"/>
                  </a:cubicBezTo>
                  <a:lnTo>
                    <a:pt x="5193" y="7231"/>
                  </a:lnTo>
                  <a:cubicBezTo>
                    <a:pt x="5570" y="7094"/>
                    <a:pt x="5915" y="6894"/>
                    <a:pt x="6217" y="6637"/>
                  </a:cubicBezTo>
                  <a:lnTo>
                    <a:pt x="6932" y="7048"/>
                  </a:lnTo>
                  <a:cubicBezTo>
                    <a:pt x="6962" y="7066"/>
                    <a:pt x="6995" y="7074"/>
                    <a:pt x="7027" y="7074"/>
                  </a:cubicBezTo>
                  <a:cubicBezTo>
                    <a:pt x="7093" y="7074"/>
                    <a:pt x="7156" y="7040"/>
                    <a:pt x="7188" y="6982"/>
                  </a:cubicBezTo>
                  <a:lnTo>
                    <a:pt x="8114" y="5381"/>
                  </a:lnTo>
                  <a:cubicBezTo>
                    <a:pt x="8167" y="5293"/>
                    <a:pt x="8135" y="5177"/>
                    <a:pt x="8043" y="5124"/>
                  </a:cubicBezTo>
                  <a:lnTo>
                    <a:pt x="7333" y="4712"/>
                  </a:lnTo>
                  <a:cubicBezTo>
                    <a:pt x="7368" y="4519"/>
                    <a:pt x="7386" y="4322"/>
                    <a:pt x="7386" y="4121"/>
                  </a:cubicBezTo>
                  <a:cubicBezTo>
                    <a:pt x="7386" y="3924"/>
                    <a:pt x="7368" y="3727"/>
                    <a:pt x="7333" y="3530"/>
                  </a:cubicBezTo>
                  <a:lnTo>
                    <a:pt x="8043" y="3122"/>
                  </a:lnTo>
                  <a:cubicBezTo>
                    <a:pt x="8135" y="3069"/>
                    <a:pt x="8167" y="2953"/>
                    <a:pt x="8114" y="2861"/>
                  </a:cubicBezTo>
                  <a:lnTo>
                    <a:pt x="7188" y="1264"/>
                  </a:lnTo>
                  <a:cubicBezTo>
                    <a:pt x="7155" y="1203"/>
                    <a:pt x="7092" y="1168"/>
                    <a:pt x="7026" y="1168"/>
                  </a:cubicBezTo>
                  <a:cubicBezTo>
                    <a:pt x="6994" y="1168"/>
                    <a:pt x="6962" y="1176"/>
                    <a:pt x="6932" y="1194"/>
                  </a:cubicBezTo>
                  <a:lnTo>
                    <a:pt x="6217" y="1605"/>
                  </a:lnTo>
                  <a:cubicBezTo>
                    <a:pt x="5915" y="1349"/>
                    <a:pt x="5570" y="1148"/>
                    <a:pt x="5193" y="1014"/>
                  </a:cubicBezTo>
                  <a:lnTo>
                    <a:pt x="5193" y="191"/>
                  </a:lnTo>
                  <a:cubicBezTo>
                    <a:pt x="5193" y="85"/>
                    <a:pt x="5109" y="1"/>
                    <a:pt x="5007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9" name="Google Shape;14089;p33"/>
            <p:cNvSpPr/>
            <p:nvPr/>
          </p:nvSpPr>
          <p:spPr>
            <a:xfrm>
              <a:off x="6288175" y="2633964"/>
              <a:ext cx="82637" cy="79514"/>
            </a:xfrm>
            <a:custGeom>
              <a:rect b="b" l="l" r="r" t="t"/>
              <a:pathLst>
                <a:path extrusionOk="0" h="3055" w="3175">
                  <a:moveTo>
                    <a:pt x="1648" y="0"/>
                  </a:moveTo>
                  <a:cubicBezTo>
                    <a:pt x="1251" y="0"/>
                    <a:pt x="859" y="156"/>
                    <a:pt x="567" y="450"/>
                  </a:cubicBezTo>
                  <a:cubicBezTo>
                    <a:pt x="131" y="887"/>
                    <a:pt x="1" y="1541"/>
                    <a:pt x="236" y="2111"/>
                  </a:cubicBezTo>
                  <a:cubicBezTo>
                    <a:pt x="472" y="2685"/>
                    <a:pt x="1028" y="3054"/>
                    <a:pt x="1647" y="3054"/>
                  </a:cubicBezTo>
                  <a:cubicBezTo>
                    <a:pt x="2488" y="3054"/>
                    <a:pt x="3171" y="2371"/>
                    <a:pt x="3174" y="1527"/>
                  </a:cubicBezTo>
                  <a:cubicBezTo>
                    <a:pt x="3174" y="911"/>
                    <a:pt x="2801" y="355"/>
                    <a:pt x="2231" y="116"/>
                  </a:cubicBezTo>
                  <a:cubicBezTo>
                    <a:pt x="2043" y="38"/>
                    <a:pt x="1845" y="0"/>
                    <a:pt x="1648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0" name="Google Shape;14090;p33"/>
            <p:cNvSpPr/>
            <p:nvPr/>
          </p:nvSpPr>
          <p:spPr>
            <a:xfrm>
              <a:off x="6303011" y="2645676"/>
              <a:ext cx="56063" cy="56063"/>
            </a:xfrm>
            <a:custGeom>
              <a:rect b="b" l="l" r="r" t="t"/>
              <a:pathLst>
                <a:path extrusionOk="0" h="2154" w="2154">
                  <a:moveTo>
                    <a:pt x="1077" y="0"/>
                  </a:moveTo>
                  <a:cubicBezTo>
                    <a:pt x="483" y="0"/>
                    <a:pt x="1" y="482"/>
                    <a:pt x="1" y="1077"/>
                  </a:cubicBezTo>
                  <a:cubicBezTo>
                    <a:pt x="1" y="1672"/>
                    <a:pt x="483" y="2154"/>
                    <a:pt x="1077" y="2154"/>
                  </a:cubicBezTo>
                  <a:cubicBezTo>
                    <a:pt x="1672" y="2154"/>
                    <a:pt x="2154" y="1672"/>
                    <a:pt x="2154" y="1077"/>
                  </a:cubicBezTo>
                  <a:cubicBezTo>
                    <a:pt x="2154" y="482"/>
                    <a:pt x="1672" y="0"/>
                    <a:pt x="1077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1" name="Google Shape;14091;p33"/>
            <p:cNvSpPr/>
            <p:nvPr/>
          </p:nvSpPr>
          <p:spPr>
            <a:xfrm>
              <a:off x="6065458" y="2434229"/>
              <a:ext cx="378154" cy="352230"/>
            </a:xfrm>
            <a:custGeom>
              <a:rect b="b" l="l" r="r" t="t"/>
              <a:pathLst>
                <a:path extrusionOk="0" h="13533" w="14529">
                  <a:moveTo>
                    <a:pt x="426" y="6918"/>
                  </a:moveTo>
                  <a:cubicBezTo>
                    <a:pt x="722" y="7213"/>
                    <a:pt x="1165" y="7477"/>
                    <a:pt x="1742" y="7695"/>
                  </a:cubicBezTo>
                  <a:cubicBezTo>
                    <a:pt x="2798" y="8100"/>
                    <a:pt x="4202" y="8321"/>
                    <a:pt x="5690" y="8321"/>
                  </a:cubicBezTo>
                  <a:cubicBezTo>
                    <a:pt x="5810" y="8321"/>
                    <a:pt x="5929" y="8321"/>
                    <a:pt x="6049" y="8318"/>
                  </a:cubicBezTo>
                  <a:cubicBezTo>
                    <a:pt x="6073" y="8343"/>
                    <a:pt x="6105" y="8367"/>
                    <a:pt x="6137" y="8385"/>
                  </a:cubicBezTo>
                  <a:lnTo>
                    <a:pt x="6724" y="8723"/>
                  </a:lnTo>
                  <a:cubicBezTo>
                    <a:pt x="6679" y="9043"/>
                    <a:pt x="6679" y="9366"/>
                    <a:pt x="6724" y="9687"/>
                  </a:cubicBezTo>
                  <a:lnTo>
                    <a:pt x="6137" y="10024"/>
                  </a:lnTo>
                  <a:cubicBezTo>
                    <a:pt x="5943" y="10133"/>
                    <a:pt x="5880" y="10380"/>
                    <a:pt x="5989" y="10570"/>
                  </a:cubicBezTo>
                  <a:lnTo>
                    <a:pt x="6309" y="11122"/>
                  </a:lnTo>
                  <a:cubicBezTo>
                    <a:pt x="6105" y="11129"/>
                    <a:pt x="5898" y="11136"/>
                    <a:pt x="5690" y="11136"/>
                  </a:cubicBezTo>
                  <a:cubicBezTo>
                    <a:pt x="4251" y="11136"/>
                    <a:pt x="2903" y="10922"/>
                    <a:pt x="1894" y="10538"/>
                  </a:cubicBezTo>
                  <a:cubicBezTo>
                    <a:pt x="961" y="10183"/>
                    <a:pt x="426" y="9718"/>
                    <a:pt x="426" y="9261"/>
                  </a:cubicBezTo>
                  <a:lnTo>
                    <a:pt x="426" y="6918"/>
                  </a:lnTo>
                  <a:close/>
                  <a:moveTo>
                    <a:pt x="5751" y="0"/>
                  </a:moveTo>
                  <a:cubicBezTo>
                    <a:pt x="5730" y="0"/>
                    <a:pt x="5708" y="0"/>
                    <a:pt x="5686" y="0"/>
                  </a:cubicBezTo>
                  <a:cubicBezTo>
                    <a:pt x="4198" y="0"/>
                    <a:pt x="2798" y="218"/>
                    <a:pt x="1739" y="623"/>
                  </a:cubicBezTo>
                  <a:cubicBezTo>
                    <a:pt x="616" y="1052"/>
                    <a:pt x="1" y="1647"/>
                    <a:pt x="1" y="2294"/>
                  </a:cubicBezTo>
                  <a:lnTo>
                    <a:pt x="1" y="9261"/>
                  </a:lnTo>
                  <a:cubicBezTo>
                    <a:pt x="1" y="9912"/>
                    <a:pt x="616" y="10506"/>
                    <a:pt x="1739" y="10932"/>
                  </a:cubicBezTo>
                  <a:cubicBezTo>
                    <a:pt x="2794" y="11333"/>
                    <a:pt x="4198" y="11558"/>
                    <a:pt x="5686" y="11558"/>
                  </a:cubicBezTo>
                  <a:cubicBezTo>
                    <a:pt x="5975" y="11558"/>
                    <a:pt x="6260" y="11548"/>
                    <a:pt x="6545" y="11530"/>
                  </a:cubicBezTo>
                  <a:lnTo>
                    <a:pt x="6911" y="12167"/>
                  </a:lnTo>
                  <a:cubicBezTo>
                    <a:pt x="6984" y="12294"/>
                    <a:pt x="7118" y="12366"/>
                    <a:pt x="7256" y="12366"/>
                  </a:cubicBezTo>
                  <a:cubicBezTo>
                    <a:pt x="7324" y="12366"/>
                    <a:pt x="7393" y="12349"/>
                    <a:pt x="7456" y="12311"/>
                  </a:cubicBezTo>
                  <a:lnTo>
                    <a:pt x="8044" y="11974"/>
                  </a:lnTo>
                  <a:cubicBezTo>
                    <a:pt x="8297" y="12171"/>
                    <a:pt x="8579" y="12332"/>
                    <a:pt x="8874" y="12456"/>
                  </a:cubicBezTo>
                  <a:lnTo>
                    <a:pt x="8874" y="13131"/>
                  </a:lnTo>
                  <a:cubicBezTo>
                    <a:pt x="8874" y="13353"/>
                    <a:pt x="9054" y="13532"/>
                    <a:pt x="9275" y="13532"/>
                  </a:cubicBezTo>
                  <a:lnTo>
                    <a:pt x="11122" y="13532"/>
                  </a:lnTo>
                  <a:cubicBezTo>
                    <a:pt x="11344" y="13532"/>
                    <a:pt x="11524" y="13353"/>
                    <a:pt x="11524" y="13131"/>
                  </a:cubicBezTo>
                  <a:lnTo>
                    <a:pt x="11524" y="12456"/>
                  </a:lnTo>
                  <a:cubicBezTo>
                    <a:pt x="11823" y="12332"/>
                    <a:pt x="12101" y="12171"/>
                    <a:pt x="12354" y="11974"/>
                  </a:cubicBezTo>
                  <a:lnTo>
                    <a:pt x="12942" y="12311"/>
                  </a:lnTo>
                  <a:cubicBezTo>
                    <a:pt x="13006" y="12349"/>
                    <a:pt x="13075" y="12366"/>
                    <a:pt x="13143" y="12366"/>
                  </a:cubicBezTo>
                  <a:cubicBezTo>
                    <a:pt x="13281" y="12366"/>
                    <a:pt x="13415" y="12294"/>
                    <a:pt x="13490" y="12167"/>
                  </a:cubicBezTo>
                  <a:lnTo>
                    <a:pt x="14412" y="10566"/>
                  </a:lnTo>
                  <a:cubicBezTo>
                    <a:pt x="14469" y="10475"/>
                    <a:pt x="14483" y="10369"/>
                    <a:pt x="14458" y="10264"/>
                  </a:cubicBezTo>
                  <a:cubicBezTo>
                    <a:pt x="14430" y="10162"/>
                    <a:pt x="14363" y="10074"/>
                    <a:pt x="14268" y="10021"/>
                  </a:cubicBezTo>
                  <a:lnTo>
                    <a:pt x="13684" y="9683"/>
                  </a:lnTo>
                  <a:cubicBezTo>
                    <a:pt x="13726" y="9363"/>
                    <a:pt x="13726" y="9039"/>
                    <a:pt x="13684" y="8723"/>
                  </a:cubicBezTo>
                  <a:lnTo>
                    <a:pt x="14268" y="8385"/>
                  </a:lnTo>
                  <a:cubicBezTo>
                    <a:pt x="14462" y="8272"/>
                    <a:pt x="14528" y="8029"/>
                    <a:pt x="14416" y="7836"/>
                  </a:cubicBezTo>
                  <a:lnTo>
                    <a:pt x="14131" y="7343"/>
                  </a:lnTo>
                  <a:cubicBezTo>
                    <a:pt x="14086" y="7266"/>
                    <a:pt x="14019" y="7234"/>
                    <a:pt x="13953" y="7234"/>
                  </a:cubicBezTo>
                  <a:cubicBezTo>
                    <a:pt x="13808" y="7234"/>
                    <a:pt x="13666" y="7386"/>
                    <a:pt x="13765" y="7554"/>
                  </a:cubicBezTo>
                  <a:lnTo>
                    <a:pt x="14036" y="8029"/>
                  </a:lnTo>
                  <a:lnTo>
                    <a:pt x="13346" y="8427"/>
                  </a:lnTo>
                  <a:cubicBezTo>
                    <a:pt x="13269" y="8473"/>
                    <a:pt x="13227" y="8561"/>
                    <a:pt x="13241" y="8649"/>
                  </a:cubicBezTo>
                  <a:cubicBezTo>
                    <a:pt x="13307" y="9015"/>
                    <a:pt x="13307" y="9388"/>
                    <a:pt x="13241" y="9753"/>
                  </a:cubicBezTo>
                  <a:cubicBezTo>
                    <a:pt x="13227" y="9841"/>
                    <a:pt x="13269" y="9929"/>
                    <a:pt x="13346" y="9975"/>
                  </a:cubicBezTo>
                  <a:lnTo>
                    <a:pt x="14036" y="10373"/>
                  </a:lnTo>
                  <a:lnTo>
                    <a:pt x="13139" y="11931"/>
                  </a:lnTo>
                  <a:lnTo>
                    <a:pt x="12445" y="11534"/>
                  </a:lnTo>
                  <a:cubicBezTo>
                    <a:pt x="12413" y="11514"/>
                    <a:pt x="12376" y="11505"/>
                    <a:pt x="12340" y="11505"/>
                  </a:cubicBezTo>
                  <a:cubicBezTo>
                    <a:pt x="12290" y="11505"/>
                    <a:pt x="12241" y="11522"/>
                    <a:pt x="12203" y="11555"/>
                  </a:cubicBezTo>
                  <a:cubicBezTo>
                    <a:pt x="11918" y="11794"/>
                    <a:pt x="11594" y="11984"/>
                    <a:pt x="11242" y="12107"/>
                  </a:cubicBezTo>
                  <a:cubicBezTo>
                    <a:pt x="11158" y="12139"/>
                    <a:pt x="11101" y="12220"/>
                    <a:pt x="11101" y="12308"/>
                  </a:cubicBezTo>
                  <a:lnTo>
                    <a:pt x="11101" y="13107"/>
                  </a:lnTo>
                  <a:lnTo>
                    <a:pt x="9303" y="13107"/>
                  </a:lnTo>
                  <a:lnTo>
                    <a:pt x="9303" y="12308"/>
                  </a:lnTo>
                  <a:cubicBezTo>
                    <a:pt x="9303" y="12220"/>
                    <a:pt x="9247" y="12139"/>
                    <a:pt x="9163" y="12107"/>
                  </a:cubicBezTo>
                  <a:cubicBezTo>
                    <a:pt x="8814" y="11984"/>
                    <a:pt x="8487" y="11794"/>
                    <a:pt x="8206" y="11555"/>
                  </a:cubicBezTo>
                  <a:cubicBezTo>
                    <a:pt x="8165" y="11522"/>
                    <a:pt x="8116" y="11505"/>
                    <a:pt x="8067" y="11505"/>
                  </a:cubicBezTo>
                  <a:cubicBezTo>
                    <a:pt x="8032" y="11505"/>
                    <a:pt x="7996" y="11514"/>
                    <a:pt x="7963" y="11534"/>
                  </a:cubicBezTo>
                  <a:lnTo>
                    <a:pt x="7270" y="11931"/>
                  </a:lnTo>
                  <a:lnTo>
                    <a:pt x="6369" y="10373"/>
                  </a:lnTo>
                  <a:lnTo>
                    <a:pt x="7062" y="9975"/>
                  </a:lnTo>
                  <a:cubicBezTo>
                    <a:pt x="7140" y="9929"/>
                    <a:pt x="7178" y="9841"/>
                    <a:pt x="7164" y="9753"/>
                  </a:cubicBezTo>
                  <a:cubicBezTo>
                    <a:pt x="7097" y="9388"/>
                    <a:pt x="7097" y="9015"/>
                    <a:pt x="7164" y="8649"/>
                  </a:cubicBezTo>
                  <a:cubicBezTo>
                    <a:pt x="7178" y="8561"/>
                    <a:pt x="7140" y="8473"/>
                    <a:pt x="7062" y="8427"/>
                  </a:cubicBezTo>
                  <a:lnTo>
                    <a:pt x="6369" y="8029"/>
                  </a:lnTo>
                  <a:lnTo>
                    <a:pt x="7270" y="6471"/>
                  </a:lnTo>
                  <a:lnTo>
                    <a:pt x="7963" y="6868"/>
                  </a:lnTo>
                  <a:cubicBezTo>
                    <a:pt x="7996" y="6888"/>
                    <a:pt x="8033" y="6898"/>
                    <a:pt x="8070" y="6898"/>
                  </a:cubicBezTo>
                  <a:cubicBezTo>
                    <a:pt x="8118" y="6898"/>
                    <a:pt x="8166" y="6881"/>
                    <a:pt x="8206" y="6847"/>
                  </a:cubicBezTo>
                  <a:cubicBezTo>
                    <a:pt x="8487" y="6608"/>
                    <a:pt x="8814" y="6418"/>
                    <a:pt x="9163" y="6295"/>
                  </a:cubicBezTo>
                  <a:cubicBezTo>
                    <a:pt x="9247" y="6263"/>
                    <a:pt x="9303" y="6182"/>
                    <a:pt x="9303" y="6094"/>
                  </a:cubicBezTo>
                  <a:lnTo>
                    <a:pt x="9303" y="5296"/>
                  </a:lnTo>
                  <a:lnTo>
                    <a:pt x="11105" y="5296"/>
                  </a:lnTo>
                  <a:lnTo>
                    <a:pt x="11105" y="6094"/>
                  </a:lnTo>
                  <a:cubicBezTo>
                    <a:pt x="11105" y="6182"/>
                    <a:pt x="11161" y="6263"/>
                    <a:pt x="11246" y="6295"/>
                  </a:cubicBezTo>
                  <a:cubicBezTo>
                    <a:pt x="11594" y="6418"/>
                    <a:pt x="11918" y="6608"/>
                    <a:pt x="12203" y="6847"/>
                  </a:cubicBezTo>
                  <a:cubicBezTo>
                    <a:pt x="12241" y="6881"/>
                    <a:pt x="12289" y="6898"/>
                    <a:pt x="12337" y="6898"/>
                  </a:cubicBezTo>
                  <a:cubicBezTo>
                    <a:pt x="12374" y="6898"/>
                    <a:pt x="12412" y="6888"/>
                    <a:pt x="12445" y="6868"/>
                  </a:cubicBezTo>
                  <a:lnTo>
                    <a:pt x="13139" y="6471"/>
                  </a:lnTo>
                  <a:lnTo>
                    <a:pt x="13318" y="6777"/>
                  </a:lnTo>
                  <a:cubicBezTo>
                    <a:pt x="13362" y="6854"/>
                    <a:pt x="13428" y="6886"/>
                    <a:pt x="13494" y="6886"/>
                  </a:cubicBezTo>
                  <a:cubicBezTo>
                    <a:pt x="13638" y="6886"/>
                    <a:pt x="13781" y="6732"/>
                    <a:pt x="13684" y="6566"/>
                  </a:cubicBezTo>
                  <a:lnTo>
                    <a:pt x="13494" y="6235"/>
                  </a:lnTo>
                  <a:cubicBezTo>
                    <a:pt x="13421" y="6108"/>
                    <a:pt x="13287" y="6036"/>
                    <a:pt x="13148" y="6036"/>
                  </a:cubicBezTo>
                  <a:cubicBezTo>
                    <a:pt x="13079" y="6036"/>
                    <a:pt x="13009" y="6053"/>
                    <a:pt x="12945" y="6091"/>
                  </a:cubicBezTo>
                  <a:lnTo>
                    <a:pt x="12361" y="6429"/>
                  </a:lnTo>
                  <a:cubicBezTo>
                    <a:pt x="12108" y="6231"/>
                    <a:pt x="11826" y="6070"/>
                    <a:pt x="11527" y="5946"/>
                  </a:cubicBezTo>
                  <a:lnTo>
                    <a:pt x="11527" y="5271"/>
                  </a:lnTo>
                  <a:cubicBezTo>
                    <a:pt x="11527" y="5148"/>
                    <a:pt x="11471" y="5035"/>
                    <a:pt x="11379" y="4958"/>
                  </a:cubicBezTo>
                  <a:lnTo>
                    <a:pt x="11379" y="2294"/>
                  </a:lnTo>
                  <a:cubicBezTo>
                    <a:pt x="11379" y="1478"/>
                    <a:pt x="10426" y="771"/>
                    <a:pt x="8769" y="352"/>
                  </a:cubicBezTo>
                  <a:cubicBezTo>
                    <a:pt x="8744" y="345"/>
                    <a:pt x="8720" y="341"/>
                    <a:pt x="8698" y="341"/>
                  </a:cubicBezTo>
                  <a:cubicBezTo>
                    <a:pt x="8471" y="341"/>
                    <a:pt x="8403" y="706"/>
                    <a:pt x="8663" y="760"/>
                  </a:cubicBezTo>
                  <a:cubicBezTo>
                    <a:pt x="10078" y="1119"/>
                    <a:pt x="10954" y="1707"/>
                    <a:pt x="10954" y="2294"/>
                  </a:cubicBezTo>
                  <a:cubicBezTo>
                    <a:pt x="10954" y="2752"/>
                    <a:pt x="10419" y="3220"/>
                    <a:pt x="9486" y="3572"/>
                  </a:cubicBezTo>
                  <a:cubicBezTo>
                    <a:pt x="8477" y="3955"/>
                    <a:pt x="7129" y="4170"/>
                    <a:pt x="5690" y="4170"/>
                  </a:cubicBezTo>
                  <a:cubicBezTo>
                    <a:pt x="5092" y="4170"/>
                    <a:pt x="4497" y="4131"/>
                    <a:pt x="3903" y="4054"/>
                  </a:cubicBezTo>
                  <a:cubicBezTo>
                    <a:pt x="3893" y="4053"/>
                    <a:pt x="3884" y="4052"/>
                    <a:pt x="3876" y="4052"/>
                  </a:cubicBezTo>
                  <a:cubicBezTo>
                    <a:pt x="3628" y="4052"/>
                    <a:pt x="3585" y="4428"/>
                    <a:pt x="3846" y="4472"/>
                  </a:cubicBezTo>
                  <a:cubicBezTo>
                    <a:pt x="4458" y="4553"/>
                    <a:pt x="5074" y="4592"/>
                    <a:pt x="5690" y="4592"/>
                  </a:cubicBezTo>
                  <a:cubicBezTo>
                    <a:pt x="7178" y="4592"/>
                    <a:pt x="8579" y="4374"/>
                    <a:pt x="9638" y="3966"/>
                  </a:cubicBezTo>
                  <a:cubicBezTo>
                    <a:pt x="10215" y="3747"/>
                    <a:pt x="10658" y="3484"/>
                    <a:pt x="10954" y="3188"/>
                  </a:cubicBezTo>
                  <a:lnTo>
                    <a:pt x="10954" y="4870"/>
                  </a:lnTo>
                  <a:lnTo>
                    <a:pt x="9282" y="4870"/>
                  </a:lnTo>
                  <a:cubicBezTo>
                    <a:pt x="9061" y="4870"/>
                    <a:pt x="8881" y="5049"/>
                    <a:pt x="8881" y="5271"/>
                  </a:cubicBezTo>
                  <a:lnTo>
                    <a:pt x="8881" y="5950"/>
                  </a:lnTo>
                  <a:cubicBezTo>
                    <a:pt x="8582" y="6070"/>
                    <a:pt x="8301" y="6231"/>
                    <a:pt x="8047" y="6429"/>
                  </a:cubicBezTo>
                  <a:lnTo>
                    <a:pt x="7460" y="6091"/>
                  </a:lnTo>
                  <a:cubicBezTo>
                    <a:pt x="7396" y="6055"/>
                    <a:pt x="7327" y="6038"/>
                    <a:pt x="7259" y="6038"/>
                  </a:cubicBezTo>
                  <a:cubicBezTo>
                    <a:pt x="7120" y="6038"/>
                    <a:pt x="6986" y="6109"/>
                    <a:pt x="6911" y="6239"/>
                  </a:cubicBezTo>
                  <a:lnTo>
                    <a:pt x="5989" y="7836"/>
                  </a:lnTo>
                  <a:cubicBezTo>
                    <a:pt x="5978" y="7853"/>
                    <a:pt x="5968" y="7875"/>
                    <a:pt x="5961" y="7892"/>
                  </a:cubicBezTo>
                  <a:cubicBezTo>
                    <a:pt x="5869" y="7892"/>
                    <a:pt x="5778" y="7896"/>
                    <a:pt x="5686" y="7896"/>
                  </a:cubicBezTo>
                  <a:cubicBezTo>
                    <a:pt x="4251" y="7896"/>
                    <a:pt x="2903" y="7685"/>
                    <a:pt x="1890" y="7298"/>
                  </a:cubicBezTo>
                  <a:cubicBezTo>
                    <a:pt x="958" y="6942"/>
                    <a:pt x="423" y="6478"/>
                    <a:pt x="423" y="6024"/>
                  </a:cubicBezTo>
                  <a:lnTo>
                    <a:pt x="423" y="3192"/>
                  </a:lnTo>
                  <a:cubicBezTo>
                    <a:pt x="908" y="3670"/>
                    <a:pt x="1784" y="4071"/>
                    <a:pt x="2960" y="4321"/>
                  </a:cubicBezTo>
                  <a:cubicBezTo>
                    <a:pt x="2978" y="4326"/>
                    <a:pt x="2997" y="4328"/>
                    <a:pt x="3015" y="4328"/>
                  </a:cubicBezTo>
                  <a:cubicBezTo>
                    <a:pt x="3113" y="4328"/>
                    <a:pt x="3199" y="4260"/>
                    <a:pt x="3220" y="4159"/>
                  </a:cubicBezTo>
                  <a:cubicBezTo>
                    <a:pt x="3248" y="4043"/>
                    <a:pt x="3167" y="3927"/>
                    <a:pt x="3048" y="3909"/>
                  </a:cubicBezTo>
                  <a:cubicBezTo>
                    <a:pt x="1454" y="3565"/>
                    <a:pt x="423" y="2931"/>
                    <a:pt x="423" y="2294"/>
                  </a:cubicBezTo>
                  <a:cubicBezTo>
                    <a:pt x="423" y="1840"/>
                    <a:pt x="958" y="1373"/>
                    <a:pt x="1890" y="1021"/>
                  </a:cubicBezTo>
                  <a:cubicBezTo>
                    <a:pt x="2903" y="634"/>
                    <a:pt x="4247" y="423"/>
                    <a:pt x="5686" y="423"/>
                  </a:cubicBezTo>
                  <a:cubicBezTo>
                    <a:pt x="6397" y="423"/>
                    <a:pt x="7108" y="475"/>
                    <a:pt x="7812" y="588"/>
                  </a:cubicBezTo>
                  <a:cubicBezTo>
                    <a:pt x="7826" y="591"/>
                    <a:pt x="7840" y="592"/>
                    <a:pt x="7854" y="592"/>
                  </a:cubicBezTo>
                  <a:cubicBezTo>
                    <a:pt x="7954" y="592"/>
                    <a:pt x="8043" y="517"/>
                    <a:pt x="8061" y="415"/>
                  </a:cubicBezTo>
                  <a:cubicBezTo>
                    <a:pt x="8079" y="296"/>
                    <a:pt x="7998" y="187"/>
                    <a:pt x="7878" y="169"/>
                  </a:cubicBezTo>
                  <a:cubicBezTo>
                    <a:pt x="7175" y="56"/>
                    <a:pt x="6465" y="0"/>
                    <a:pt x="5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2" name="Google Shape;14092;p33"/>
            <p:cNvSpPr/>
            <p:nvPr/>
          </p:nvSpPr>
          <p:spPr>
            <a:xfrm>
              <a:off x="6286171" y="2640184"/>
              <a:ext cx="78395" cy="67099"/>
            </a:xfrm>
            <a:custGeom>
              <a:rect b="b" l="l" r="r" t="t"/>
              <a:pathLst>
                <a:path extrusionOk="0" h="2578" w="3012">
                  <a:moveTo>
                    <a:pt x="1717" y="424"/>
                  </a:moveTo>
                  <a:cubicBezTo>
                    <a:pt x="2163" y="424"/>
                    <a:pt x="2590" y="770"/>
                    <a:pt x="2590" y="1292"/>
                  </a:cubicBezTo>
                  <a:cubicBezTo>
                    <a:pt x="2586" y="1767"/>
                    <a:pt x="2199" y="2154"/>
                    <a:pt x="1724" y="2154"/>
                  </a:cubicBezTo>
                  <a:lnTo>
                    <a:pt x="1724" y="2157"/>
                  </a:lnTo>
                  <a:cubicBezTo>
                    <a:pt x="954" y="2157"/>
                    <a:pt x="567" y="1225"/>
                    <a:pt x="1112" y="679"/>
                  </a:cubicBezTo>
                  <a:cubicBezTo>
                    <a:pt x="1288" y="503"/>
                    <a:pt x="1505" y="424"/>
                    <a:pt x="1717" y="424"/>
                  </a:cubicBezTo>
                  <a:close/>
                  <a:moveTo>
                    <a:pt x="1724" y="0"/>
                  </a:moveTo>
                  <a:cubicBezTo>
                    <a:pt x="574" y="0"/>
                    <a:pt x="0" y="1390"/>
                    <a:pt x="813" y="2199"/>
                  </a:cubicBezTo>
                  <a:cubicBezTo>
                    <a:pt x="1060" y="2447"/>
                    <a:pt x="1390" y="2578"/>
                    <a:pt x="1726" y="2578"/>
                  </a:cubicBezTo>
                  <a:cubicBezTo>
                    <a:pt x="1891" y="2578"/>
                    <a:pt x="2058" y="2546"/>
                    <a:pt x="2217" y="2481"/>
                  </a:cubicBezTo>
                  <a:cubicBezTo>
                    <a:pt x="2699" y="2280"/>
                    <a:pt x="3012" y="1812"/>
                    <a:pt x="3012" y="1288"/>
                  </a:cubicBezTo>
                  <a:cubicBezTo>
                    <a:pt x="3012" y="577"/>
                    <a:pt x="2435" y="0"/>
                    <a:pt x="17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93" name="Google Shape;14093;p33"/>
          <p:cNvGrpSpPr/>
          <p:nvPr/>
        </p:nvGrpSpPr>
        <p:grpSpPr>
          <a:xfrm>
            <a:off x="2634708" y="3844133"/>
            <a:ext cx="375421" cy="353610"/>
            <a:chOff x="2870687" y="3796508"/>
            <a:chExt cx="375421" cy="353610"/>
          </a:xfrm>
        </p:grpSpPr>
        <p:sp>
          <p:nvSpPr>
            <p:cNvPr id="14094" name="Google Shape;14094;p33"/>
            <p:cNvSpPr/>
            <p:nvPr/>
          </p:nvSpPr>
          <p:spPr>
            <a:xfrm>
              <a:off x="2884169" y="3802104"/>
              <a:ext cx="342522" cy="342418"/>
            </a:xfrm>
            <a:custGeom>
              <a:rect b="b" l="l" r="r" t="t"/>
              <a:pathLst>
                <a:path extrusionOk="0" h="13156" w="1316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5" name="Google Shape;14095;p33"/>
            <p:cNvSpPr/>
            <p:nvPr/>
          </p:nvSpPr>
          <p:spPr>
            <a:xfrm>
              <a:off x="3033072" y="3802104"/>
              <a:ext cx="199657" cy="342522"/>
            </a:xfrm>
            <a:custGeom>
              <a:rect b="b" l="l" r="r" t="t"/>
              <a:pathLst>
                <a:path extrusionOk="0" h="13160" w="7671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6" name="Google Shape;14096;p33"/>
            <p:cNvSpPr/>
            <p:nvPr/>
          </p:nvSpPr>
          <p:spPr>
            <a:xfrm>
              <a:off x="2943772" y="3876569"/>
              <a:ext cx="186123" cy="267953"/>
            </a:xfrm>
            <a:custGeom>
              <a:rect b="b" l="l" r="r" t="t"/>
              <a:pathLst>
                <a:path extrusionOk="0" h="10295" w="7151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7" name="Google Shape;14097;p33"/>
            <p:cNvSpPr/>
            <p:nvPr/>
          </p:nvSpPr>
          <p:spPr>
            <a:xfrm>
              <a:off x="2870687" y="3796508"/>
              <a:ext cx="375421" cy="353610"/>
            </a:xfrm>
            <a:custGeom>
              <a:rect b="b" l="l" r="r" t="t"/>
              <a:pathLst>
                <a:path extrusionOk="0" h="13586" w="14424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98" name="Google Shape;14098;p33"/>
          <p:cNvGrpSpPr/>
          <p:nvPr/>
        </p:nvGrpSpPr>
        <p:grpSpPr>
          <a:xfrm>
            <a:off x="8020722" y="1543724"/>
            <a:ext cx="264309" cy="319826"/>
            <a:chOff x="8020722" y="1543724"/>
            <a:chExt cx="264309" cy="319826"/>
          </a:xfrm>
        </p:grpSpPr>
        <p:sp>
          <p:nvSpPr>
            <p:cNvPr id="14099" name="Google Shape;14099;p33"/>
            <p:cNvSpPr/>
            <p:nvPr/>
          </p:nvSpPr>
          <p:spPr>
            <a:xfrm>
              <a:off x="8056250" y="1617642"/>
              <a:ext cx="193254" cy="241145"/>
            </a:xfrm>
            <a:custGeom>
              <a:rect b="b" l="l" r="r" t="t"/>
              <a:pathLst>
                <a:path extrusionOk="0" h="9265" w="7425">
                  <a:moveTo>
                    <a:pt x="1" y="0"/>
                  </a:moveTo>
                  <a:lnTo>
                    <a:pt x="472" y="8649"/>
                  </a:lnTo>
                  <a:cubicBezTo>
                    <a:pt x="490" y="8993"/>
                    <a:pt x="775" y="9264"/>
                    <a:pt x="1120" y="9264"/>
                  </a:cubicBezTo>
                  <a:lnTo>
                    <a:pt x="6281" y="9264"/>
                  </a:lnTo>
                  <a:cubicBezTo>
                    <a:pt x="6626" y="9264"/>
                    <a:pt x="6908" y="8997"/>
                    <a:pt x="6929" y="8656"/>
                  </a:cubicBezTo>
                  <a:lnTo>
                    <a:pt x="74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0" name="Google Shape;14100;p33"/>
            <p:cNvSpPr/>
            <p:nvPr/>
          </p:nvSpPr>
          <p:spPr>
            <a:xfrm>
              <a:off x="8068613" y="1617642"/>
              <a:ext cx="180891" cy="241223"/>
            </a:xfrm>
            <a:custGeom>
              <a:rect b="b" l="l" r="r" t="t"/>
              <a:pathLst>
                <a:path extrusionOk="0" h="9268" w="6950">
                  <a:moveTo>
                    <a:pt x="4797" y="0"/>
                  </a:moveTo>
                  <a:lnTo>
                    <a:pt x="4578" y="8065"/>
                  </a:lnTo>
                  <a:cubicBezTo>
                    <a:pt x="4568" y="8413"/>
                    <a:pt x="4283" y="8691"/>
                    <a:pt x="3931" y="8691"/>
                  </a:cubicBezTo>
                  <a:lnTo>
                    <a:pt x="1" y="8691"/>
                  </a:lnTo>
                  <a:cubicBezTo>
                    <a:pt x="40" y="9018"/>
                    <a:pt x="318" y="9268"/>
                    <a:pt x="645" y="9268"/>
                  </a:cubicBezTo>
                  <a:lnTo>
                    <a:pt x="5806" y="9268"/>
                  </a:lnTo>
                  <a:cubicBezTo>
                    <a:pt x="6151" y="9268"/>
                    <a:pt x="6436" y="8997"/>
                    <a:pt x="6454" y="8656"/>
                  </a:cubicBezTo>
                  <a:lnTo>
                    <a:pt x="6950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1" name="Google Shape;14101;p33"/>
            <p:cNvSpPr/>
            <p:nvPr/>
          </p:nvSpPr>
          <p:spPr>
            <a:xfrm>
              <a:off x="8056250" y="1574592"/>
              <a:ext cx="192890" cy="39952"/>
            </a:xfrm>
            <a:custGeom>
              <a:rect b="b" l="l" r="r" t="t"/>
              <a:pathLst>
                <a:path extrusionOk="0" h="1535" w="7411">
                  <a:moveTo>
                    <a:pt x="1514" y="1"/>
                  </a:moveTo>
                  <a:cubicBezTo>
                    <a:pt x="676" y="1"/>
                    <a:pt x="1" y="680"/>
                    <a:pt x="1" y="1513"/>
                  </a:cubicBezTo>
                  <a:lnTo>
                    <a:pt x="1" y="1535"/>
                  </a:lnTo>
                  <a:lnTo>
                    <a:pt x="7411" y="1535"/>
                  </a:lnTo>
                  <a:lnTo>
                    <a:pt x="7411" y="1513"/>
                  </a:lnTo>
                  <a:cubicBezTo>
                    <a:pt x="7411" y="680"/>
                    <a:pt x="6732" y="1"/>
                    <a:pt x="5898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2" name="Google Shape;14102;p33"/>
            <p:cNvSpPr/>
            <p:nvPr/>
          </p:nvSpPr>
          <p:spPr>
            <a:xfrm>
              <a:off x="8168636" y="1574592"/>
              <a:ext cx="80503" cy="39952"/>
            </a:xfrm>
            <a:custGeom>
              <a:rect b="b" l="l" r="r" t="t"/>
              <a:pathLst>
                <a:path extrusionOk="0" h="1535" w="3093">
                  <a:moveTo>
                    <a:pt x="0" y="1"/>
                  </a:moveTo>
                  <a:cubicBezTo>
                    <a:pt x="834" y="1"/>
                    <a:pt x="1509" y="676"/>
                    <a:pt x="1509" y="1510"/>
                  </a:cubicBezTo>
                  <a:lnTo>
                    <a:pt x="1509" y="1535"/>
                  </a:lnTo>
                  <a:lnTo>
                    <a:pt x="3093" y="1535"/>
                  </a:lnTo>
                  <a:lnTo>
                    <a:pt x="3093" y="1510"/>
                  </a:lnTo>
                  <a:cubicBezTo>
                    <a:pt x="3093" y="676"/>
                    <a:pt x="2417" y="1"/>
                    <a:pt x="1583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3" name="Google Shape;14103;p33"/>
            <p:cNvSpPr/>
            <p:nvPr/>
          </p:nvSpPr>
          <p:spPr>
            <a:xfrm>
              <a:off x="8025771" y="1598303"/>
              <a:ext cx="254315" cy="28604"/>
            </a:xfrm>
            <a:custGeom>
              <a:rect b="b" l="l" r="r" t="t"/>
              <a:pathLst>
                <a:path extrusionOk="0" h="1099" w="9771">
                  <a:moveTo>
                    <a:pt x="517" y="1"/>
                  </a:moveTo>
                  <a:cubicBezTo>
                    <a:pt x="225" y="18"/>
                    <a:pt x="0" y="258"/>
                    <a:pt x="0" y="550"/>
                  </a:cubicBezTo>
                  <a:cubicBezTo>
                    <a:pt x="0" y="842"/>
                    <a:pt x="225" y="1085"/>
                    <a:pt x="517" y="1099"/>
                  </a:cubicBezTo>
                  <a:lnTo>
                    <a:pt x="9250" y="1099"/>
                  </a:lnTo>
                  <a:cubicBezTo>
                    <a:pt x="9542" y="1085"/>
                    <a:pt x="9771" y="842"/>
                    <a:pt x="9771" y="550"/>
                  </a:cubicBezTo>
                  <a:cubicBezTo>
                    <a:pt x="9771" y="258"/>
                    <a:pt x="9542" y="18"/>
                    <a:pt x="9250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4" name="Google Shape;14104;p33"/>
            <p:cNvSpPr/>
            <p:nvPr/>
          </p:nvSpPr>
          <p:spPr>
            <a:xfrm>
              <a:off x="8024860" y="1598303"/>
              <a:ext cx="255226" cy="28786"/>
            </a:xfrm>
            <a:custGeom>
              <a:rect b="b" l="l" r="r" t="t"/>
              <a:pathLst>
                <a:path extrusionOk="0" h="1106" w="9806">
                  <a:moveTo>
                    <a:pt x="8142" y="1"/>
                  </a:moveTo>
                  <a:cubicBezTo>
                    <a:pt x="8142" y="303"/>
                    <a:pt x="7895" y="550"/>
                    <a:pt x="7589" y="550"/>
                  </a:cubicBezTo>
                  <a:lnTo>
                    <a:pt x="4" y="550"/>
                  </a:lnTo>
                  <a:cubicBezTo>
                    <a:pt x="0" y="856"/>
                    <a:pt x="250" y="1106"/>
                    <a:pt x="552" y="1106"/>
                  </a:cubicBezTo>
                  <a:lnTo>
                    <a:pt x="9285" y="1106"/>
                  </a:lnTo>
                  <a:cubicBezTo>
                    <a:pt x="9577" y="1088"/>
                    <a:pt x="9806" y="845"/>
                    <a:pt x="9806" y="553"/>
                  </a:cubicBezTo>
                  <a:cubicBezTo>
                    <a:pt x="9806" y="261"/>
                    <a:pt x="9577" y="22"/>
                    <a:pt x="9285" y="4"/>
                  </a:cubicBezTo>
                  <a:lnTo>
                    <a:pt x="9285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5" name="Google Shape;14105;p33"/>
            <p:cNvSpPr/>
            <p:nvPr/>
          </p:nvSpPr>
          <p:spPr>
            <a:xfrm>
              <a:off x="8143988" y="1655902"/>
              <a:ext cx="17803" cy="154265"/>
            </a:xfrm>
            <a:custGeom>
              <a:rect b="b" l="l" r="r" t="t"/>
              <a:pathLst>
                <a:path extrusionOk="0" h="5927" w="684">
                  <a:moveTo>
                    <a:pt x="342" y="1"/>
                  </a:moveTo>
                  <a:cubicBezTo>
                    <a:pt x="155" y="1"/>
                    <a:pt x="1" y="156"/>
                    <a:pt x="4" y="342"/>
                  </a:cubicBezTo>
                  <a:lnTo>
                    <a:pt x="4" y="5588"/>
                  </a:lnTo>
                  <a:cubicBezTo>
                    <a:pt x="4" y="5775"/>
                    <a:pt x="155" y="5926"/>
                    <a:pt x="342" y="5926"/>
                  </a:cubicBezTo>
                  <a:cubicBezTo>
                    <a:pt x="528" y="5926"/>
                    <a:pt x="683" y="5775"/>
                    <a:pt x="683" y="5588"/>
                  </a:cubicBezTo>
                  <a:lnTo>
                    <a:pt x="683" y="342"/>
                  </a:lnTo>
                  <a:cubicBezTo>
                    <a:pt x="683" y="152"/>
                    <a:pt x="528" y="1"/>
                    <a:pt x="342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6" name="Google Shape;14106;p33"/>
            <p:cNvSpPr/>
            <p:nvPr/>
          </p:nvSpPr>
          <p:spPr>
            <a:xfrm>
              <a:off x="8194351" y="1655902"/>
              <a:ext cx="21655" cy="154083"/>
            </a:xfrm>
            <a:custGeom>
              <a:rect b="b" l="l" r="r" t="t"/>
              <a:pathLst>
                <a:path extrusionOk="0" h="5920" w="832">
                  <a:moveTo>
                    <a:pt x="490" y="1"/>
                  </a:moveTo>
                  <a:cubicBezTo>
                    <a:pt x="303" y="1"/>
                    <a:pt x="156" y="149"/>
                    <a:pt x="149" y="332"/>
                  </a:cubicBezTo>
                  <a:lnTo>
                    <a:pt x="1" y="5578"/>
                  </a:lnTo>
                  <a:cubicBezTo>
                    <a:pt x="1" y="5764"/>
                    <a:pt x="145" y="5915"/>
                    <a:pt x="331" y="5919"/>
                  </a:cubicBezTo>
                  <a:cubicBezTo>
                    <a:pt x="336" y="5919"/>
                    <a:pt x="340" y="5919"/>
                    <a:pt x="344" y="5919"/>
                  </a:cubicBezTo>
                  <a:cubicBezTo>
                    <a:pt x="522" y="5919"/>
                    <a:pt x="669" y="5777"/>
                    <a:pt x="680" y="5599"/>
                  </a:cubicBezTo>
                  <a:lnTo>
                    <a:pt x="828" y="349"/>
                  </a:lnTo>
                  <a:cubicBezTo>
                    <a:pt x="831" y="159"/>
                    <a:pt x="680" y="1"/>
                    <a:pt x="4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7" name="Google Shape;14107;p33"/>
            <p:cNvSpPr/>
            <p:nvPr/>
          </p:nvSpPr>
          <p:spPr>
            <a:xfrm>
              <a:off x="8089773" y="1655902"/>
              <a:ext cx="21629" cy="154083"/>
            </a:xfrm>
            <a:custGeom>
              <a:rect b="b" l="l" r="r" t="t"/>
              <a:pathLst>
                <a:path extrusionOk="0" h="5920" w="831">
                  <a:moveTo>
                    <a:pt x="345" y="1"/>
                  </a:moveTo>
                  <a:cubicBezTo>
                    <a:pt x="152" y="1"/>
                    <a:pt x="1" y="159"/>
                    <a:pt x="4" y="349"/>
                  </a:cubicBezTo>
                  <a:lnTo>
                    <a:pt x="152" y="5599"/>
                  </a:lnTo>
                  <a:cubicBezTo>
                    <a:pt x="162" y="5777"/>
                    <a:pt x="310" y="5919"/>
                    <a:pt x="487" y="5919"/>
                  </a:cubicBezTo>
                  <a:cubicBezTo>
                    <a:pt x="492" y="5919"/>
                    <a:pt x="496" y="5919"/>
                    <a:pt x="500" y="5919"/>
                  </a:cubicBezTo>
                  <a:cubicBezTo>
                    <a:pt x="687" y="5915"/>
                    <a:pt x="831" y="5764"/>
                    <a:pt x="831" y="5578"/>
                  </a:cubicBezTo>
                  <a:lnTo>
                    <a:pt x="683" y="332"/>
                  </a:lnTo>
                  <a:cubicBezTo>
                    <a:pt x="680" y="149"/>
                    <a:pt x="528" y="1"/>
                    <a:pt x="34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8" name="Google Shape;14108;p33"/>
            <p:cNvSpPr/>
            <p:nvPr/>
          </p:nvSpPr>
          <p:spPr>
            <a:xfrm>
              <a:off x="8144821" y="1655902"/>
              <a:ext cx="16970" cy="154265"/>
            </a:xfrm>
            <a:custGeom>
              <a:rect b="b" l="l" r="r" t="t"/>
              <a:pathLst>
                <a:path extrusionOk="0" h="5927" w="652">
                  <a:moveTo>
                    <a:pt x="299" y="1"/>
                  </a:moveTo>
                  <a:cubicBezTo>
                    <a:pt x="317" y="43"/>
                    <a:pt x="324" y="89"/>
                    <a:pt x="324" y="135"/>
                  </a:cubicBezTo>
                  <a:lnTo>
                    <a:pt x="324" y="5384"/>
                  </a:lnTo>
                  <a:cubicBezTo>
                    <a:pt x="324" y="5567"/>
                    <a:pt x="180" y="5715"/>
                    <a:pt x="0" y="5722"/>
                  </a:cubicBezTo>
                  <a:cubicBezTo>
                    <a:pt x="53" y="5845"/>
                    <a:pt x="176" y="5926"/>
                    <a:pt x="310" y="5926"/>
                  </a:cubicBezTo>
                  <a:cubicBezTo>
                    <a:pt x="496" y="5926"/>
                    <a:pt x="648" y="5775"/>
                    <a:pt x="648" y="5588"/>
                  </a:cubicBezTo>
                  <a:lnTo>
                    <a:pt x="648" y="342"/>
                  </a:lnTo>
                  <a:cubicBezTo>
                    <a:pt x="651" y="156"/>
                    <a:pt x="496" y="1"/>
                    <a:pt x="310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9" name="Google Shape;14109;p33"/>
            <p:cNvSpPr/>
            <p:nvPr/>
          </p:nvSpPr>
          <p:spPr>
            <a:xfrm>
              <a:off x="8195080" y="1655902"/>
              <a:ext cx="20926" cy="154265"/>
            </a:xfrm>
            <a:custGeom>
              <a:rect b="b" l="l" r="r" t="t"/>
              <a:pathLst>
                <a:path extrusionOk="0" h="5927" w="804">
                  <a:moveTo>
                    <a:pt x="448" y="1"/>
                  </a:moveTo>
                  <a:cubicBezTo>
                    <a:pt x="469" y="47"/>
                    <a:pt x="476" y="96"/>
                    <a:pt x="476" y="145"/>
                  </a:cubicBezTo>
                  <a:lnTo>
                    <a:pt x="328" y="5395"/>
                  </a:lnTo>
                  <a:cubicBezTo>
                    <a:pt x="321" y="5571"/>
                    <a:pt x="180" y="5715"/>
                    <a:pt x="1" y="5722"/>
                  </a:cubicBezTo>
                  <a:cubicBezTo>
                    <a:pt x="62" y="5862"/>
                    <a:pt x="186" y="5926"/>
                    <a:pt x="309" y="5926"/>
                  </a:cubicBezTo>
                  <a:cubicBezTo>
                    <a:pt x="477" y="5926"/>
                    <a:pt x="644" y="5808"/>
                    <a:pt x="652" y="5599"/>
                  </a:cubicBezTo>
                  <a:lnTo>
                    <a:pt x="800" y="349"/>
                  </a:lnTo>
                  <a:cubicBezTo>
                    <a:pt x="803" y="159"/>
                    <a:pt x="652" y="1"/>
                    <a:pt x="462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0" name="Google Shape;14110;p33"/>
            <p:cNvSpPr/>
            <p:nvPr/>
          </p:nvSpPr>
          <p:spPr>
            <a:xfrm>
              <a:off x="8094458" y="1655902"/>
              <a:ext cx="17126" cy="154265"/>
            </a:xfrm>
            <a:custGeom>
              <a:rect b="b" l="l" r="r" t="t"/>
              <a:pathLst>
                <a:path extrusionOk="0" h="5927" w="658">
                  <a:moveTo>
                    <a:pt x="151" y="1"/>
                  </a:moveTo>
                  <a:cubicBezTo>
                    <a:pt x="169" y="40"/>
                    <a:pt x="180" y="82"/>
                    <a:pt x="180" y="128"/>
                  </a:cubicBezTo>
                  <a:lnTo>
                    <a:pt x="327" y="5374"/>
                  </a:lnTo>
                  <a:cubicBezTo>
                    <a:pt x="331" y="5560"/>
                    <a:pt x="187" y="5715"/>
                    <a:pt x="0" y="5722"/>
                  </a:cubicBezTo>
                  <a:cubicBezTo>
                    <a:pt x="61" y="5863"/>
                    <a:pt x="184" y="5926"/>
                    <a:pt x="307" y="5926"/>
                  </a:cubicBezTo>
                  <a:cubicBezTo>
                    <a:pt x="482" y="5926"/>
                    <a:pt x="657" y="5797"/>
                    <a:pt x="651" y="5578"/>
                  </a:cubicBezTo>
                  <a:lnTo>
                    <a:pt x="503" y="332"/>
                  </a:lnTo>
                  <a:cubicBezTo>
                    <a:pt x="500" y="149"/>
                    <a:pt x="348" y="1"/>
                    <a:pt x="165" y="1"/>
                  </a:cubicBez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1" name="Google Shape;14111;p33"/>
            <p:cNvSpPr/>
            <p:nvPr/>
          </p:nvSpPr>
          <p:spPr>
            <a:xfrm>
              <a:off x="8020722" y="1543724"/>
              <a:ext cx="264309" cy="319826"/>
            </a:xfrm>
            <a:custGeom>
              <a:rect b="b" l="l" r="r" t="t"/>
              <a:pathLst>
                <a:path extrusionOk="0" h="12288" w="10155">
                  <a:moveTo>
                    <a:pt x="5141" y="363"/>
                  </a:moveTo>
                  <a:cubicBezTo>
                    <a:pt x="5525" y="363"/>
                    <a:pt x="5855" y="631"/>
                    <a:pt x="5933" y="1007"/>
                  </a:cubicBezTo>
                  <a:lnTo>
                    <a:pt x="4223" y="1007"/>
                  </a:lnTo>
                  <a:cubicBezTo>
                    <a:pt x="4300" y="631"/>
                    <a:pt x="4631" y="363"/>
                    <a:pt x="5015" y="363"/>
                  </a:cubicBezTo>
                  <a:close/>
                  <a:moveTo>
                    <a:pt x="7266" y="1366"/>
                  </a:moveTo>
                  <a:cubicBezTo>
                    <a:pt x="7692" y="1366"/>
                    <a:pt x="8093" y="1570"/>
                    <a:pt x="8343" y="1918"/>
                  </a:cubicBezTo>
                  <a:lnTo>
                    <a:pt x="1799" y="1918"/>
                  </a:lnTo>
                  <a:cubicBezTo>
                    <a:pt x="2048" y="1570"/>
                    <a:pt x="2450" y="1366"/>
                    <a:pt x="2875" y="1366"/>
                  </a:cubicBezTo>
                  <a:close/>
                  <a:moveTo>
                    <a:pt x="5015" y="1"/>
                  </a:moveTo>
                  <a:cubicBezTo>
                    <a:pt x="4430" y="4"/>
                    <a:pt x="3938" y="430"/>
                    <a:pt x="3857" y="1007"/>
                  </a:cubicBezTo>
                  <a:lnTo>
                    <a:pt x="2875" y="1007"/>
                  </a:lnTo>
                  <a:cubicBezTo>
                    <a:pt x="2245" y="1007"/>
                    <a:pt x="1665" y="1359"/>
                    <a:pt x="1376" y="1918"/>
                  </a:cubicBezTo>
                  <a:lnTo>
                    <a:pt x="711" y="1918"/>
                  </a:lnTo>
                  <a:cubicBezTo>
                    <a:pt x="317" y="1929"/>
                    <a:pt x="1" y="2253"/>
                    <a:pt x="1" y="2647"/>
                  </a:cubicBezTo>
                  <a:cubicBezTo>
                    <a:pt x="1" y="3044"/>
                    <a:pt x="317" y="3368"/>
                    <a:pt x="711" y="3379"/>
                  </a:cubicBezTo>
                  <a:lnTo>
                    <a:pt x="1215" y="3379"/>
                  </a:lnTo>
                  <a:lnTo>
                    <a:pt x="1658" y="11503"/>
                  </a:lnTo>
                  <a:cubicBezTo>
                    <a:pt x="1683" y="11942"/>
                    <a:pt x="2045" y="12284"/>
                    <a:pt x="2485" y="12287"/>
                  </a:cubicBezTo>
                  <a:lnTo>
                    <a:pt x="5465" y="12287"/>
                  </a:lnTo>
                  <a:cubicBezTo>
                    <a:pt x="5704" y="12287"/>
                    <a:pt x="5704" y="11925"/>
                    <a:pt x="5465" y="11925"/>
                  </a:cubicBezTo>
                  <a:lnTo>
                    <a:pt x="2485" y="11925"/>
                  </a:lnTo>
                  <a:cubicBezTo>
                    <a:pt x="2235" y="11925"/>
                    <a:pt x="2031" y="11731"/>
                    <a:pt x="2017" y="11482"/>
                  </a:cubicBezTo>
                  <a:lnTo>
                    <a:pt x="1577" y="3379"/>
                  </a:lnTo>
                  <a:lnTo>
                    <a:pt x="2541" y="3379"/>
                  </a:lnTo>
                  <a:cubicBezTo>
                    <a:pt x="2780" y="3379"/>
                    <a:pt x="2780" y="3016"/>
                    <a:pt x="2541" y="3016"/>
                  </a:cubicBezTo>
                  <a:lnTo>
                    <a:pt x="715" y="3016"/>
                  </a:lnTo>
                  <a:cubicBezTo>
                    <a:pt x="507" y="3016"/>
                    <a:pt x="342" y="2851"/>
                    <a:pt x="342" y="2647"/>
                  </a:cubicBezTo>
                  <a:cubicBezTo>
                    <a:pt x="342" y="2443"/>
                    <a:pt x="507" y="2274"/>
                    <a:pt x="715" y="2274"/>
                  </a:cubicBezTo>
                  <a:lnTo>
                    <a:pt x="9444" y="2274"/>
                  </a:lnTo>
                  <a:cubicBezTo>
                    <a:pt x="9652" y="2274"/>
                    <a:pt x="9817" y="2443"/>
                    <a:pt x="9817" y="2647"/>
                  </a:cubicBezTo>
                  <a:cubicBezTo>
                    <a:pt x="9817" y="2851"/>
                    <a:pt x="9652" y="3016"/>
                    <a:pt x="9444" y="3016"/>
                  </a:cubicBezTo>
                  <a:lnTo>
                    <a:pt x="3378" y="3016"/>
                  </a:lnTo>
                  <a:cubicBezTo>
                    <a:pt x="3139" y="3016"/>
                    <a:pt x="3139" y="3379"/>
                    <a:pt x="3378" y="3379"/>
                  </a:cubicBezTo>
                  <a:lnTo>
                    <a:pt x="8582" y="3379"/>
                  </a:lnTo>
                  <a:lnTo>
                    <a:pt x="8118" y="11482"/>
                  </a:lnTo>
                  <a:cubicBezTo>
                    <a:pt x="8104" y="11731"/>
                    <a:pt x="7896" y="11925"/>
                    <a:pt x="7646" y="11925"/>
                  </a:cubicBezTo>
                  <a:lnTo>
                    <a:pt x="6306" y="11925"/>
                  </a:lnTo>
                  <a:cubicBezTo>
                    <a:pt x="6067" y="11925"/>
                    <a:pt x="6067" y="12287"/>
                    <a:pt x="6306" y="12287"/>
                  </a:cubicBezTo>
                  <a:lnTo>
                    <a:pt x="7646" y="12287"/>
                  </a:lnTo>
                  <a:cubicBezTo>
                    <a:pt x="8086" y="12284"/>
                    <a:pt x="8449" y="11942"/>
                    <a:pt x="8473" y="11503"/>
                  </a:cubicBezTo>
                  <a:lnTo>
                    <a:pt x="8941" y="3379"/>
                  </a:lnTo>
                  <a:lnTo>
                    <a:pt x="9444" y="3379"/>
                  </a:lnTo>
                  <a:cubicBezTo>
                    <a:pt x="9842" y="3368"/>
                    <a:pt x="10155" y="3044"/>
                    <a:pt x="10155" y="2647"/>
                  </a:cubicBezTo>
                  <a:cubicBezTo>
                    <a:pt x="10155" y="2249"/>
                    <a:pt x="9842" y="1925"/>
                    <a:pt x="9444" y="1915"/>
                  </a:cubicBezTo>
                  <a:lnTo>
                    <a:pt x="9444" y="1918"/>
                  </a:lnTo>
                  <a:lnTo>
                    <a:pt x="8765" y="1918"/>
                  </a:lnTo>
                  <a:cubicBezTo>
                    <a:pt x="8473" y="1359"/>
                    <a:pt x="7896" y="1007"/>
                    <a:pt x="7266" y="1007"/>
                  </a:cubicBezTo>
                  <a:lnTo>
                    <a:pt x="6299" y="1007"/>
                  </a:lnTo>
                  <a:cubicBezTo>
                    <a:pt x="6218" y="430"/>
                    <a:pt x="5725" y="4"/>
                    <a:pt x="51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2" name="Google Shape;14112;p33"/>
            <p:cNvSpPr/>
            <p:nvPr/>
          </p:nvSpPr>
          <p:spPr>
            <a:xfrm>
              <a:off x="8139329" y="1651243"/>
              <a:ext cx="27121" cy="163583"/>
            </a:xfrm>
            <a:custGeom>
              <a:rect b="b" l="l" r="r" t="t"/>
              <a:pathLst>
                <a:path extrusionOk="0" h="6285" w="1042">
                  <a:moveTo>
                    <a:pt x="527" y="363"/>
                  </a:moveTo>
                  <a:cubicBezTo>
                    <a:pt x="612" y="363"/>
                    <a:pt x="683" y="435"/>
                    <a:pt x="683" y="521"/>
                  </a:cubicBezTo>
                  <a:lnTo>
                    <a:pt x="679" y="518"/>
                  </a:lnTo>
                  <a:lnTo>
                    <a:pt x="679" y="5767"/>
                  </a:lnTo>
                  <a:cubicBezTo>
                    <a:pt x="679" y="5873"/>
                    <a:pt x="600" y="5926"/>
                    <a:pt x="521" y="5926"/>
                  </a:cubicBezTo>
                  <a:cubicBezTo>
                    <a:pt x="442" y="5926"/>
                    <a:pt x="363" y="5873"/>
                    <a:pt x="363" y="5767"/>
                  </a:cubicBezTo>
                  <a:lnTo>
                    <a:pt x="363" y="521"/>
                  </a:lnTo>
                  <a:cubicBezTo>
                    <a:pt x="363" y="433"/>
                    <a:pt x="433" y="363"/>
                    <a:pt x="521" y="363"/>
                  </a:cubicBezTo>
                  <a:cubicBezTo>
                    <a:pt x="523" y="363"/>
                    <a:pt x="525" y="363"/>
                    <a:pt x="527" y="363"/>
                  </a:cubicBezTo>
                  <a:close/>
                  <a:moveTo>
                    <a:pt x="521" y="0"/>
                  </a:moveTo>
                  <a:cubicBezTo>
                    <a:pt x="232" y="0"/>
                    <a:pt x="0" y="233"/>
                    <a:pt x="4" y="521"/>
                  </a:cubicBezTo>
                  <a:lnTo>
                    <a:pt x="4" y="5767"/>
                  </a:lnTo>
                  <a:cubicBezTo>
                    <a:pt x="4" y="6052"/>
                    <a:pt x="236" y="6284"/>
                    <a:pt x="521" y="6284"/>
                  </a:cubicBezTo>
                  <a:cubicBezTo>
                    <a:pt x="806" y="6284"/>
                    <a:pt x="1042" y="6052"/>
                    <a:pt x="1042" y="5767"/>
                  </a:cubicBezTo>
                  <a:lnTo>
                    <a:pt x="1042" y="521"/>
                  </a:lnTo>
                  <a:cubicBezTo>
                    <a:pt x="1038" y="236"/>
                    <a:pt x="806" y="4"/>
                    <a:pt x="521" y="4"/>
                  </a:cubicBezTo>
                  <a:lnTo>
                    <a:pt x="52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3" name="Google Shape;14113;p33"/>
            <p:cNvSpPr/>
            <p:nvPr/>
          </p:nvSpPr>
          <p:spPr>
            <a:xfrm>
              <a:off x="8189510" y="1651321"/>
              <a:ext cx="31259" cy="163427"/>
            </a:xfrm>
            <a:custGeom>
              <a:rect b="b" l="l" r="r" t="t"/>
              <a:pathLst>
                <a:path extrusionOk="0" h="6279" w="1201">
                  <a:moveTo>
                    <a:pt x="671" y="1"/>
                  </a:moveTo>
                  <a:cubicBezTo>
                    <a:pt x="394" y="1"/>
                    <a:pt x="165" y="222"/>
                    <a:pt x="159" y="501"/>
                  </a:cubicBezTo>
                  <a:lnTo>
                    <a:pt x="7" y="5747"/>
                  </a:lnTo>
                  <a:cubicBezTo>
                    <a:pt x="0" y="6032"/>
                    <a:pt x="225" y="6271"/>
                    <a:pt x="510" y="6278"/>
                  </a:cubicBezTo>
                  <a:cubicBezTo>
                    <a:pt x="515" y="6278"/>
                    <a:pt x="519" y="6278"/>
                    <a:pt x="524" y="6278"/>
                  </a:cubicBezTo>
                  <a:cubicBezTo>
                    <a:pt x="803" y="6278"/>
                    <a:pt x="1035" y="6059"/>
                    <a:pt x="1045" y="5778"/>
                  </a:cubicBezTo>
                  <a:lnTo>
                    <a:pt x="1070" y="4941"/>
                  </a:lnTo>
                  <a:cubicBezTo>
                    <a:pt x="1073" y="4819"/>
                    <a:pt x="982" y="4756"/>
                    <a:pt x="890" y="4756"/>
                  </a:cubicBezTo>
                  <a:cubicBezTo>
                    <a:pt x="802" y="4756"/>
                    <a:pt x="714" y="4813"/>
                    <a:pt x="711" y="4930"/>
                  </a:cubicBezTo>
                  <a:lnTo>
                    <a:pt x="686" y="5768"/>
                  </a:lnTo>
                  <a:cubicBezTo>
                    <a:pt x="680" y="5867"/>
                    <a:pt x="604" y="5916"/>
                    <a:pt x="528" y="5916"/>
                  </a:cubicBezTo>
                  <a:cubicBezTo>
                    <a:pt x="448" y="5916"/>
                    <a:pt x="368" y="5862"/>
                    <a:pt x="366" y="5757"/>
                  </a:cubicBezTo>
                  <a:lnTo>
                    <a:pt x="517" y="511"/>
                  </a:lnTo>
                  <a:cubicBezTo>
                    <a:pt x="519" y="407"/>
                    <a:pt x="596" y="355"/>
                    <a:pt x="674" y="355"/>
                  </a:cubicBezTo>
                  <a:cubicBezTo>
                    <a:pt x="755" y="355"/>
                    <a:pt x="838" y="412"/>
                    <a:pt x="834" y="522"/>
                  </a:cubicBezTo>
                  <a:lnTo>
                    <a:pt x="732" y="4104"/>
                  </a:lnTo>
                  <a:cubicBezTo>
                    <a:pt x="729" y="4206"/>
                    <a:pt x="806" y="4286"/>
                    <a:pt x="908" y="4290"/>
                  </a:cubicBezTo>
                  <a:cubicBezTo>
                    <a:pt x="910" y="4290"/>
                    <a:pt x="912" y="4290"/>
                    <a:pt x="914" y="4290"/>
                  </a:cubicBezTo>
                  <a:cubicBezTo>
                    <a:pt x="1010" y="4290"/>
                    <a:pt x="1091" y="4211"/>
                    <a:pt x="1091" y="4114"/>
                  </a:cubicBezTo>
                  <a:lnTo>
                    <a:pt x="1193" y="529"/>
                  </a:lnTo>
                  <a:cubicBezTo>
                    <a:pt x="1200" y="244"/>
                    <a:pt x="975" y="8"/>
                    <a:pt x="690" y="1"/>
                  </a:cubicBezTo>
                  <a:cubicBezTo>
                    <a:pt x="683" y="1"/>
                    <a:pt x="677" y="1"/>
                    <a:pt x="6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4" name="Google Shape;14114;p33"/>
            <p:cNvSpPr/>
            <p:nvPr/>
          </p:nvSpPr>
          <p:spPr>
            <a:xfrm>
              <a:off x="8085010" y="1651243"/>
              <a:ext cx="31259" cy="163505"/>
            </a:xfrm>
            <a:custGeom>
              <a:rect b="b" l="l" r="r" t="t"/>
              <a:pathLst>
                <a:path extrusionOk="0" h="6282" w="1201">
                  <a:moveTo>
                    <a:pt x="529" y="353"/>
                  </a:moveTo>
                  <a:cubicBezTo>
                    <a:pt x="609" y="353"/>
                    <a:pt x="688" y="406"/>
                    <a:pt x="687" y="514"/>
                  </a:cubicBezTo>
                  <a:lnTo>
                    <a:pt x="835" y="5764"/>
                  </a:lnTo>
                  <a:cubicBezTo>
                    <a:pt x="838" y="5806"/>
                    <a:pt x="820" y="5848"/>
                    <a:pt x="789" y="5880"/>
                  </a:cubicBezTo>
                  <a:lnTo>
                    <a:pt x="792" y="5876"/>
                  </a:lnTo>
                  <a:lnTo>
                    <a:pt x="792" y="5876"/>
                  </a:lnTo>
                  <a:cubicBezTo>
                    <a:pt x="759" y="5910"/>
                    <a:pt x="718" y="5926"/>
                    <a:pt x="678" y="5926"/>
                  </a:cubicBezTo>
                  <a:cubicBezTo>
                    <a:pt x="598" y="5926"/>
                    <a:pt x="520" y="5865"/>
                    <a:pt x="518" y="5771"/>
                  </a:cubicBezTo>
                  <a:lnTo>
                    <a:pt x="367" y="525"/>
                  </a:lnTo>
                  <a:cubicBezTo>
                    <a:pt x="359" y="411"/>
                    <a:pt x="444" y="353"/>
                    <a:pt x="529" y="353"/>
                  </a:cubicBezTo>
                  <a:close/>
                  <a:moveTo>
                    <a:pt x="528" y="0"/>
                  </a:moveTo>
                  <a:cubicBezTo>
                    <a:pt x="233" y="0"/>
                    <a:pt x="1" y="243"/>
                    <a:pt x="8" y="535"/>
                  </a:cubicBezTo>
                  <a:lnTo>
                    <a:pt x="155" y="5781"/>
                  </a:lnTo>
                  <a:cubicBezTo>
                    <a:pt x="166" y="6062"/>
                    <a:pt x="398" y="6281"/>
                    <a:pt x="677" y="6281"/>
                  </a:cubicBezTo>
                  <a:cubicBezTo>
                    <a:pt x="681" y="6281"/>
                    <a:pt x="686" y="6281"/>
                    <a:pt x="690" y="6281"/>
                  </a:cubicBezTo>
                  <a:cubicBezTo>
                    <a:pt x="975" y="6274"/>
                    <a:pt x="1200" y="6038"/>
                    <a:pt x="1193" y="5753"/>
                  </a:cubicBezTo>
                  <a:lnTo>
                    <a:pt x="1046" y="504"/>
                  </a:lnTo>
                  <a:cubicBezTo>
                    <a:pt x="1039" y="222"/>
                    <a:pt x="806" y="0"/>
                    <a:pt x="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15" name="Google Shape;14115;p33"/>
          <p:cNvGrpSpPr/>
          <p:nvPr/>
        </p:nvGrpSpPr>
        <p:grpSpPr>
          <a:xfrm>
            <a:off x="2319216" y="2452526"/>
            <a:ext cx="343875" cy="315609"/>
            <a:chOff x="2319216" y="2452526"/>
            <a:chExt cx="343875" cy="315609"/>
          </a:xfrm>
        </p:grpSpPr>
        <p:sp>
          <p:nvSpPr>
            <p:cNvPr id="14116" name="Google Shape;14116;p33"/>
            <p:cNvSpPr/>
            <p:nvPr/>
          </p:nvSpPr>
          <p:spPr>
            <a:xfrm>
              <a:off x="2411535" y="2701895"/>
              <a:ext cx="71550" cy="61269"/>
            </a:xfrm>
            <a:custGeom>
              <a:rect b="b" l="l" r="r" t="t"/>
              <a:pathLst>
                <a:path extrusionOk="0" h="2354" w="2749">
                  <a:moveTo>
                    <a:pt x="1573" y="1"/>
                  </a:moveTo>
                  <a:cubicBezTo>
                    <a:pt x="524" y="1"/>
                    <a:pt x="0" y="1267"/>
                    <a:pt x="739" y="2010"/>
                  </a:cubicBezTo>
                  <a:cubicBezTo>
                    <a:pt x="965" y="2233"/>
                    <a:pt x="1266" y="2353"/>
                    <a:pt x="1573" y="2353"/>
                  </a:cubicBezTo>
                  <a:cubicBezTo>
                    <a:pt x="1725" y="2353"/>
                    <a:pt x="1878" y="2324"/>
                    <a:pt x="2023" y="2263"/>
                  </a:cubicBezTo>
                  <a:cubicBezTo>
                    <a:pt x="2463" y="2080"/>
                    <a:pt x="2748" y="1651"/>
                    <a:pt x="2748" y="1176"/>
                  </a:cubicBezTo>
                  <a:cubicBezTo>
                    <a:pt x="2748" y="529"/>
                    <a:pt x="2224" y="1"/>
                    <a:pt x="1573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7" name="Google Shape;14117;p33"/>
            <p:cNvSpPr/>
            <p:nvPr/>
          </p:nvSpPr>
          <p:spPr>
            <a:xfrm>
              <a:off x="2433867" y="2718579"/>
              <a:ext cx="32534" cy="27875"/>
            </a:xfrm>
            <a:custGeom>
              <a:rect b="b" l="l" r="r" t="t"/>
              <a:pathLst>
                <a:path extrusionOk="0" h="1071" w="1250">
                  <a:moveTo>
                    <a:pt x="715" y="0"/>
                  </a:moveTo>
                  <a:cubicBezTo>
                    <a:pt x="240" y="0"/>
                    <a:pt x="1" y="577"/>
                    <a:pt x="338" y="915"/>
                  </a:cubicBezTo>
                  <a:cubicBezTo>
                    <a:pt x="447" y="1023"/>
                    <a:pt x="580" y="1071"/>
                    <a:pt x="711" y="1071"/>
                  </a:cubicBezTo>
                  <a:cubicBezTo>
                    <a:pt x="986" y="1071"/>
                    <a:pt x="1250" y="857"/>
                    <a:pt x="1250" y="535"/>
                  </a:cubicBezTo>
                  <a:cubicBezTo>
                    <a:pt x="1250" y="239"/>
                    <a:pt x="1010" y="4"/>
                    <a:pt x="71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8" name="Google Shape;14118;p33"/>
            <p:cNvSpPr/>
            <p:nvPr/>
          </p:nvSpPr>
          <p:spPr>
            <a:xfrm>
              <a:off x="2533058" y="2701895"/>
              <a:ext cx="71628" cy="61269"/>
            </a:xfrm>
            <a:custGeom>
              <a:rect b="b" l="l" r="r" t="t"/>
              <a:pathLst>
                <a:path extrusionOk="0" h="2354" w="2752">
                  <a:moveTo>
                    <a:pt x="1573" y="1"/>
                  </a:moveTo>
                  <a:cubicBezTo>
                    <a:pt x="524" y="1"/>
                    <a:pt x="0" y="1267"/>
                    <a:pt x="743" y="2010"/>
                  </a:cubicBezTo>
                  <a:cubicBezTo>
                    <a:pt x="968" y="2235"/>
                    <a:pt x="1266" y="2354"/>
                    <a:pt x="1571" y="2354"/>
                  </a:cubicBezTo>
                  <a:cubicBezTo>
                    <a:pt x="1723" y="2354"/>
                    <a:pt x="1877" y="2324"/>
                    <a:pt x="2023" y="2263"/>
                  </a:cubicBezTo>
                  <a:cubicBezTo>
                    <a:pt x="2463" y="2080"/>
                    <a:pt x="2752" y="1651"/>
                    <a:pt x="2752" y="1176"/>
                  </a:cubicBezTo>
                  <a:cubicBezTo>
                    <a:pt x="2752" y="529"/>
                    <a:pt x="2224" y="1"/>
                    <a:pt x="1573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9" name="Google Shape;14119;p33"/>
            <p:cNvSpPr/>
            <p:nvPr/>
          </p:nvSpPr>
          <p:spPr>
            <a:xfrm>
              <a:off x="2555389" y="2718579"/>
              <a:ext cx="32534" cy="27875"/>
            </a:xfrm>
            <a:custGeom>
              <a:rect b="b" l="l" r="r" t="t"/>
              <a:pathLst>
                <a:path extrusionOk="0" h="1071" w="1250">
                  <a:moveTo>
                    <a:pt x="715" y="0"/>
                  </a:moveTo>
                  <a:cubicBezTo>
                    <a:pt x="240" y="4"/>
                    <a:pt x="1" y="577"/>
                    <a:pt x="338" y="915"/>
                  </a:cubicBezTo>
                  <a:cubicBezTo>
                    <a:pt x="447" y="1023"/>
                    <a:pt x="580" y="1071"/>
                    <a:pt x="711" y="1071"/>
                  </a:cubicBezTo>
                  <a:cubicBezTo>
                    <a:pt x="986" y="1071"/>
                    <a:pt x="1250" y="857"/>
                    <a:pt x="1250" y="535"/>
                  </a:cubicBezTo>
                  <a:cubicBezTo>
                    <a:pt x="1250" y="239"/>
                    <a:pt x="1010" y="0"/>
                    <a:pt x="71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0" name="Google Shape;14120;p33"/>
            <p:cNvSpPr/>
            <p:nvPr/>
          </p:nvSpPr>
          <p:spPr>
            <a:xfrm>
              <a:off x="2390011" y="2479725"/>
              <a:ext cx="265585" cy="139690"/>
            </a:xfrm>
            <a:custGeom>
              <a:rect b="b" l="l" r="r" t="t"/>
              <a:pathLst>
                <a:path extrusionOk="0" h="5367" w="10204">
                  <a:moveTo>
                    <a:pt x="0" y="1"/>
                  </a:moveTo>
                  <a:lnTo>
                    <a:pt x="363" y="1021"/>
                  </a:lnTo>
                  <a:lnTo>
                    <a:pt x="9138" y="1021"/>
                  </a:lnTo>
                  <a:lnTo>
                    <a:pt x="8135" y="5367"/>
                  </a:lnTo>
                  <a:lnTo>
                    <a:pt x="9180" y="5367"/>
                  </a:lnTo>
                  <a:lnTo>
                    <a:pt x="10137" y="1211"/>
                  </a:lnTo>
                  <a:cubicBezTo>
                    <a:pt x="10204" y="916"/>
                    <a:pt x="10137" y="610"/>
                    <a:pt x="9947" y="374"/>
                  </a:cubicBezTo>
                  <a:cubicBezTo>
                    <a:pt x="9761" y="138"/>
                    <a:pt x="9476" y="1"/>
                    <a:pt x="9173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1" name="Google Shape;14121;p33"/>
            <p:cNvSpPr/>
            <p:nvPr/>
          </p:nvSpPr>
          <p:spPr>
            <a:xfrm>
              <a:off x="2614003" y="2479725"/>
              <a:ext cx="41592" cy="139690"/>
            </a:xfrm>
            <a:custGeom>
              <a:rect b="b" l="l" r="r" t="t"/>
              <a:pathLst>
                <a:path extrusionOk="0" h="5367" w="1598">
                  <a:moveTo>
                    <a:pt x="0" y="1"/>
                  </a:moveTo>
                  <a:cubicBezTo>
                    <a:pt x="634" y="1"/>
                    <a:pt x="1105" y="592"/>
                    <a:pt x="965" y="1211"/>
                  </a:cubicBezTo>
                  <a:lnTo>
                    <a:pt x="8" y="5367"/>
                  </a:lnTo>
                  <a:lnTo>
                    <a:pt x="574" y="5367"/>
                  </a:lnTo>
                  <a:lnTo>
                    <a:pt x="1531" y="1211"/>
                  </a:lnTo>
                  <a:cubicBezTo>
                    <a:pt x="1598" y="916"/>
                    <a:pt x="1531" y="610"/>
                    <a:pt x="1341" y="374"/>
                  </a:cubicBezTo>
                  <a:cubicBezTo>
                    <a:pt x="1155" y="138"/>
                    <a:pt x="870" y="1"/>
                    <a:pt x="567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2" name="Google Shape;14122;p33"/>
            <p:cNvSpPr/>
            <p:nvPr/>
          </p:nvSpPr>
          <p:spPr>
            <a:xfrm>
              <a:off x="2324161" y="2457471"/>
              <a:ext cx="329794" cy="188491"/>
            </a:xfrm>
            <a:custGeom>
              <a:rect b="b" l="l" r="r" t="t"/>
              <a:pathLst>
                <a:path extrusionOk="0" h="7242" w="12671">
                  <a:moveTo>
                    <a:pt x="511" y="1"/>
                  </a:moveTo>
                  <a:cubicBezTo>
                    <a:pt x="229" y="1"/>
                    <a:pt x="1" y="230"/>
                    <a:pt x="1" y="511"/>
                  </a:cubicBezTo>
                  <a:cubicBezTo>
                    <a:pt x="1" y="793"/>
                    <a:pt x="229" y="1021"/>
                    <a:pt x="511" y="1021"/>
                  </a:cubicBezTo>
                  <a:lnTo>
                    <a:pt x="1433" y="1021"/>
                  </a:lnTo>
                  <a:cubicBezTo>
                    <a:pt x="1475" y="1021"/>
                    <a:pt x="1517" y="1049"/>
                    <a:pt x="1535" y="1092"/>
                  </a:cubicBezTo>
                  <a:lnTo>
                    <a:pt x="2632" y="4199"/>
                  </a:lnTo>
                  <a:lnTo>
                    <a:pt x="2872" y="4871"/>
                  </a:lnTo>
                  <a:lnTo>
                    <a:pt x="3262" y="5972"/>
                  </a:lnTo>
                  <a:cubicBezTo>
                    <a:pt x="3586" y="6742"/>
                    <a:pt x="4339" y="7242"/>
                    <a:pt x="5176" y="7242"/>
                  </a:cubicBezTo>
                  <a:lnTo>
                    <a:pt x="12160" y="7242"/>
                  </a:lnTo>
                  <a:cubicBezTo>
                    <a:pt x="12442" y="7242"/>
                    <a:pt x="12671" y="7013"/>
                    <a:pt x="12671" y="6732"/>
                  </a:cubicBezTo>
                  <a:cubicBezTo>
                    <a:pt x="12671" y="6450"/>
                    <a:pt x="12442" y="6222"/>
                    <a:pt x="12160" y="6222"/>
                  </a:cubicBezTo>
                  <a:lnTo>
                    <a:pt x="5176" y="6222"/>
                  </a:lnTo>
                  <a:cubicBezTo>
                    <a:pt x="4750" y="6222"/>
                    <a:pt x="4367" y="5968"/>
                    <a:pt x="4202" y="5574"/>
                  </a:cubicBezTo>
                  <a:lnTo>
                    <a:pt x="2474" y="694"/>
                  </a:lnTo>
                  <a:cubicBezTo>
                    <a:pt x="2295" y="275"/>
                    <a:pt x="1886" y="1"/>
                    <a:pt x="1433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3" name="Google Shape;14123;p33"/>
            <p:cNvSpPr/>
            <p:nvPr/>
          </p:nvSpPr>
          <p:spPr>
            <a:xfrm>
              <a:off x="2415830" y="2619570"/>
              <a:ext cx="239037" cy="26418"/>
            </a:xfrm>
            <a:custGeom>
              <a:rect b="b" l="l" r="r" t="t"/>
              <a:pathLst>
                <a:path extrusionOk="0" h="1015" w="9184">
                  <a:moveTo>
                    <a:pt x="8740" y="1"/>
                  </a:moveTo>
                  <a:lnTo>
                    <a:pt x="8740" y="4"/>
                  </a:lnTo>
                  <a:cubicBezTo>
                    <a:pt x="8804" y="317"/>
                    <a:pt x="8561" y="613"/>
                    <a:pt x="8241" y="613"/>
                  </a:cubicBezTo>
                  <a:lnTo>
                    <a:pt x="1257" y="613"/>
                  </a:lnTo>
                  <a:cubicBezTo>
                    <a:pt x="803" y="613"/>
                    <a:pt x="359" y="465"/>
                    <a:pt x="1" y="191"/>
                  </a:cubicBezTo>
                  <a:lnTo>
                    <a:pt x="1" y="191"/>
                  </a:lnTo>
                  <a:cubicBezTo>
                    <a:pt x="391" y="708"/>
                    <a:pt x="1007" y="1014"/>
                    <a:pt x="1658" y="1014"/>
                  </a:cubicBezTo>
                  <a:lnTo>
                    <a:pt x="8638" y="1014"/>
                  </a:lnTo>
                  <a:cubicBezTo>
                    <a:pt x="8641" y="1014"/>
                    <a:pt x="8643" y="1014"/>
                    <a:pt x="8645" y="1014"/>
                  </a:cubicBezTo>
                  <a:cubicBezTo>
                    <a:pt x="8910" y="1014"/>
                    <a:pt x="9131" y="815"/>
                    <a:pt x="9159" y="553"/>
                  </a:cubicBezTo>
                  <a:cubicBezTo>
                    <a:pt x="9184" y="289"/>
                    <a:pt x="9001" y="46"/>
                    <a:pt x="8740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4" name="Google Shape;14124;p33"/>
            <p:cNvSpPr/>
            <p:nvPr/>
          </p:nvSpPr>
          <p:spPr>
            <a:xfrm>
              <a:off x="2389282" y="2628003"/>
              <a:ext cx="229224" cy="73918"/>
            </a:xfrm>
            <a:custGeom>
              <a:rect b="b" l="l" r="r" t="t"/>
              <a:pathLst>
                <a:path extrusionOk="0" h="2840" w="8807">
                  <a:moveTo>
                    <a:pt x="1130" y="0"/>
                  </a:moveTo>
                  <a:lnTo>
                    <a:pt x="616" y="746"/>
                  </a:lnTo>
                  <a:cubicBezTo>
                    <a:pt x="0" y="1629"/>
                    <a:pt x="633" y="2840"/>
                    <a:pt x="1710" y="2840"/>
                  </a:cubicBezTo>
                  <a:lnTo>
                    <a:pt x="8297" y="2840"/>
                  </a:lnTo>
                  <a:cubicBezTo>
                    <a:pt x="8578" y="2840"/>
                    <a:pt x="8807" y="2611"/>
                    <a:pt x="8807" y="2330"/>
                  </a:cubicBezTo>
                  <a:cubicBezTo>
                    <a:pt x="8807" y="2048"/>
                    <a:pt x="8578" y="1819"/>
                    <a:pt x="8297" y="1819"/>
                  </a:cubicBezTo>
                  <a:lnTo>
                    <a:pt x="1710" y="1819"/>
                  </a:lnTo>
                  <a:cubicBezTo>
                    <a:pt x="1457" y="1819"/>
                    <a:pt x="1309" y="1534"/>
                    <a:pt x="1453" y="1327"/>
                  </a:cubicBezTo>
                  <a:lnTo>
                    <a:pt x="1978" y="570"/>
                  </a:lnTo>
                  <a:cubicBezTo>
                    <a:pt x="1654" y="454"/>
                    <a:pt x="1362" y="257"/>
                    <a:pt x="1130" y="0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5" name="Google Shape;14125;p33"/>
            <p:cNvSpPr/>
            <p:nvPr/>
          </p:nvSpPr>
          <p:spPr>
            <a:xfrm>
              <a:off x="2397793" y="2664728"/>
              <a:ext cx="220713" cy="37193"/>
            </a:xfrm>
            <a:custGeom>
              <a:rect b="b" l="l" r="r" t="t"/>
              <a:pathLst>
                <a:path extrusionOk="0" h="1429" w="8480">
                  <a:moveTo>
                    <a:pt x="53" y="0"/>
                  </a:moveTo>
                  <a:cubicBezTo>
                    <a:pt x="0" y="774"/>
                    <a:pt x="609" y="1429"/>
                    <a:pt x="1383" y="1429"/>
                  </a:cubicBezTo>
                  <a:lnTo>
                    <a:pt x="7970" y="1429"/>
                  </a:lnTo>
                  <a:cubicBezTo>
                    <a:pt x="8251" y="1429"/>
                    <a:pt x="8480" y="1200"/>
                    <a:pt x="8480" y="919"/>
                  </a:cubicBezTo>
                  <a:cubicBezTo>
                    <a:pt x="8480" y="905"/>
                    <a:pt x="8480" y="890"/>
                    <a:pt x="8480" y="876"/>
                  </a:cubicBezTo>
                  <a:lnTo>
                    <a:pt x="8480" y="855"/>
                  </a:lnTo>
                  <a:cubicBezTo>
                    <a:pt x="8480" y="852"/>
                    <a:pt x="8480" y="845"/>
                    <a:pt x="8476" y="838"/>
                  </a:cubicBezTo>
                  <a:cubicBezTo>
                    <a:pt x="8473" y="824"/>
                    <a:pt x="8469" y="806"/>
                    <a:pt x="8466" y="788"/>
                  </a:cubicBezTo>
                  <a:cubicBezTo>
                    <a:pt x="8329" y="905"/>
                    <a:pt x="8153" y="975"/>
                    <a:pt x="7973" y="985"/>
                  </a:cubicBezTo>
                  <a:lnTo>
                    <a:pt x="1383" y="985"/>
                  </a:lnTo>
                  <a:cubicBezTo>
                    <a:pt x="887" y="985"/>
                    <a:pt x="430" y="711"/>
                    <a:pt x="201" y="271"/>
                  </a:cubicBezTo>
                  <a:cubicBezTo>
                    <a:pt x="159" y="183"/>
                    <a:pt x="92" y="95"/>
                    <a:pt x="53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6" name="Google Shape;14126;p33"/>
            <p:cNvSpPr/>
            <p:nvPr/>
          </p:nvSpPr>
          <p:spPr>
            <a:xfrm>
              <a:off x="2409974" y="2628081"/>
              <a:ext cx="30895" cy="26236"/>
            </a:xfrm>
            <a:custGeom>
              <a:rect b="b" l="l" r="r" t="t"/>
              <a:pathLst>
                <a:path extrusionOk="0" h="1008" w="1187">
                  <a:moveTo>
                    <a:pt x="338" y="1"/>
                  </a:moveTo>
                  <a:lnTo>
                    <a:pt x="0" y="483"/>
                  </a:lnTo>
                  <a:cubicBezTo>
                    <a:pt x="243" y="729"/>
                    <a:pt x="546" y="909"/>
                    <a:pt x="876" y="1007"/>
                  </a:cubicBezTo>
                  <a:lnTo>
                    <a:pt x="1186" y="567"/>
                  </a:lnTo>
                  <a:cubicBezTo>
                    <a:pt x="859" y="451"/>
                    <a:pt x="567" y="258"/>
                    <a:pt x="338" y="1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7" name="Google Shape;14127;p33"/>
            <p:cNvSpPr/>
            <p:nvPr/>
          </p:nvSpPr>
          <p:spPr>
            <a:xfrm>
              <a:off x="2433607" y="2713582"/>
              <a:ext cx="44065" cy="37792"/>
            </a:xfrm>
            <a:custGeom>
              <a:rect b="b" l="l" r="r" t="t"/>
              <a:pathLst>
                <a:path extrusionOk="0" h="1452" w="1693">
                  <a:moveTo>
                    <a:pt x="725" y="386"/>
                  </a:moveTo>
                  <a:cubicBezTo>
                    <a:pt x="1031" y="386"/>
                    <a:pt x="1182" y="755"/>
                    <a:pt x="968" y="970"/>
                  </a:cubicBezTo>
                  <a:cubicBezTo>
                    <a:pt x="897" y="1039"/>
                    <a:pt x="811" y="1070"/>
                    <a:pt x="726" y="1070"/>
                  </a:cubicBezTo>
                  <a:cubicBezTo>
                    <a:pt x="549" y="1070"/>
                    <a:pt x="380" y="934"/>
                    <a:pt x="380" y="727"/>
                  </a:cubicBezTo>
                  <a:cubicBezTo>
                    <a:pt x="380" y="537"/>
                    <a:pt x="535" y="386"/>
                    <a:pt x="725" y="386"/>
                  </a:cubicBezTo>
                  <a:close/>
                  <a:moveTo>
                    <a:pt x="730" y="1"/>
                  </a:moveTo>
                  <a:cubicBezTo>
                    <a:pt x="358" y="1"/>
                    <a:pt x="0" y="289"/>
                    <a:pt x="0" y="727"/>
                  </a:cubicBezTo>
                  <a:cubicBezTo>
                    <a:pt x="0" y="1128"/>
                    <a:pt x="324" y="1452"/>
                    <a:pt x="725" y="1452"/>
                  </a:cubicBezTo>
                  <a:cubicBezTo>
                    <a:pt x="1369" y="1452"/>
                    <a:pt x="1692" y="671"/>
                    <a:pt x="1235" y="213"/>
                  </a:cubicBezTo>
                  <a:cubicBezTo>
                    <a:pt x="1088" y="66"/>
                    <a:pt x="907" y="1"/>
                    <a:pt x="7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8" name="Google Shape;14128;p33"/>
            <p:cNvSpPr/>
            <p:nvPr/>
          </p:nvSpPr>
          <p:spPr>
            <a:xfrm>
              <a:off x="2555129" y="2713582"/>
              <a:ext cx="44169" cy="37792"/>
            </a:xfrm>
            <a:custGeom>
              <a:rect b="b" l="l" r="r" t="t"/>
              <a:pathLst>
                <a:path extrusionOk="0" h="1452" w="1697">
                  <a:moveTo>
                    <a:pt x="725" y="386"/>
                  </a:moveTo>
                  <a:cubicBezTo>
                    <a:pt x="1031" y="386"/>
                    <a:pt x="1182" y="755"/>
                    <a:pt x="968" y="970"/>
                  </a:cubicBezTo>
                  <a:cubicBezTo>
                    <a:pt x="898" y="1039"/>
                    <a:pt x="813" y="1070"/>
                    <a:pt x="729" y="1070"/>
                  </a:cubicBezTo>
                  <a:cubicBezTo>
                    <a:pt x="553" y="1070"/>
                    <a:pt x="384" y="934"/>
                    <a:pt x="384" y="727"/>
                  </a:cubicBezTo>
                  <a:cubicBezTo>
                    <a:pt x="384" y="537"/>
                    <a:pt x="535" y="386"/>
                    <a:pt x="725" y="386"/>
                  </a:cubicBezTo>
                  <a:close/>
                  <a:moveTo>
                    <a:pt x="731" y="1"/>
                  </a:moveTo>
                  <a:cubicBezTo>
                    <a:pt x="358" y="1"/>
                    <a:pt x="0" y="289"/>
                    <a:pt x="0" y="727"/>
                  </a:cubicBezTo>
                  <a:cubicBezTo>
                    <a:pt x="0" y="1128"/>
                    <a:pt x="324" y="1452"/>
                    <a:pt x="725" y="1452"/>
                  </a:cubicBezTo>
                  <a:cubicBezTo>
                    <a:pt x="1372" y="1452"/>
                    <a:pt x="1696" y="671"/>
                    <a:pt x="1239" y="213"/>
                  </a:cubicBezTo>
                  <a:cubicBezTo>
                    <a:pt x="1091" y="66"/>
                    <a:pt x="909" y="1"/>
                    <a:pt x="7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9" name="Google Shape;14129;p33"/>
            <p:cNvSpPr/>
            <p:nvPr/>
          </p:nvSpPr>
          <p:spPr>
            <a:xfrm>
              <a:off x="2319216" y="2452526"/>
              <a:ext cx="343875" cy="315609"/>
            </a:xfrm>
            <a:custGeom>
              <a:rect b="b" l="l" r="r" t="t"/>
              <a:pathLst>
                <a:path extrusionOk="0" h="12126" w="13212">
                  <a:moveTo>
                    <a:pt x="4522" y="2256"/>
                  </a:moveTo>
                  <a:lnTo>
                    <a:pt x="4522" y="3386"/>
                  </a:lnTo>
                  <a:lnTo>
                    <a:pt x="3751" y="3386"/>
                  </a:lnTo>
                  <a:lnTo>
                    <a:pt x="3354" y="2256"/>
                  </a:lnTo>
                  <a:close/>
                  <a:moveTo>
                    <a:pt x="6066" y="2256"/>
                  </a:moveTo>
                  <a:lnTo>
                    <a:pt x="6066" y="3386"/>
                  </a:lnTo>
                  <a:lnTo>
                    <a:pt x="4905" y="3386"/>
                  </a:lnTo>
                  <a:lnTo>
                    <a:pt x="4905" y="2256"/>
                  </a:lnTo>
                  <a:close/>
                  <a:moveTo>
                    <a:pt x="7611" y="2256"/>
                  </a:moveTo>
                  <a:lnTo>
                    <a:pt x="7611" y="3386"/>
                  </a:lnTo>
                  <a:lnTo>
                    <a:pt x="6450" y="3386"/>
                  </a:lnTo>
                  <a:lnTo>
                    <a:pt x="6450" y="2256"/>
                  </a:lnTo>
                  <a:close/>
                  <a:moveTo>
                    <a:pt x="9156" y="2256"/>
                  </a:moveTo>
                  <a:lnTo>
                    <a:pt x="9156" y="3386"/>
                  </a:lnTo>
                  <a:lnTo>
                    <a:pt x="7994" y="3386"/>
                  </a:lnTo>
                  <a:lnTo>
                    <a:pt x="7994" y="2256"/>
                  </a:lnTo>
                  <a:close/>
                  <a:moveTo>
                    <a:pt x="10700" y="2256"/>
                  </a:moveTo>
                  <a:lnTo>
                    <a:pt x="10700" y="3386"/>
                  </a:lnTo>
                  <a:lnTo>
                    <a:pt x="9539" y="3386"/>
                  </a:lnTo>
                  <a:lnTo>
                    <a:pt x="9539" y="2256"/>
                  </a:lnTo>
                  <a:close/>
                  <a:moveTo>
                    <a:pt x="11615" y="2256"/>
                  </a:moveTo>
                  <a:lnTo>
                    <a:pt x="11355" y="3386"/>
                  </a:lnTo>
                  <a:lnTo>
                    <a:pt x="11080" y="3386"/>
                  </a:lnTo>
                  <a:lnTo>
                    <a:pt x="11080" y="2256"/>
                  </a:lnTo>
                  <a:close/>
                  <a:moveTo>
                    <a:pt x="11267" y="3769"/>
                  </a:moveTo>
                  <a:lnTo>
                    <a:pt x="11084" y="4571"/>
                  </a:lnTo>
                  <a:lnTo>
                    <a:pt x="11084" y="3769"/>
                  </a:lnTo>
                  <a:close/>
                  <a:moveTo>
                    <a:pt x="4522" y="3769"/>
                  </a:moveTo>
                  <a:lnTo>
                    <a:pt x="4522" y="4930"/>
                  </a:lnTo>
                  <a:lnTo>
                    <a:pt x="4300" y="4930"/>
                  </a:lnTo>
                  <a:lnTo>
                    <a:pt x="3888" y="3769"/>
                  </a:lnTo>
                  <a:close/>
                  <a:moveTo>
                    <a:pt x="6066" y="3769"/>
                  </a:moveTo>
                  <a:lnTo>
                    <a:pt x="6066" y="4930"/>
                  </a:lnTo>
                  <a:lnTo>
                    <a:pt x="4905" y="4930"/>
                  </a:lnTo>
                  <a:lnTo>
                    <a:pt x="4905" y="3769"/>
                  </a:lnTo>
                  <a:close/>
                  <a:moveTo>
                    <a:pt x="7611" y="3769"/>
                  </a:moveTo>
                  <a:lnTo>
                    <a:pt x="7611" y="4930"/>
                  </a:lnTo>
                  <a:lnTo>
                    <a:pt x="6450" y="4930"/>
                  </a:lnTo>
                  <a:lnTo>
                    <a:pt x="6450" y="3769"/>
                  </a:lnTo>
                  <a:close/>
                  <a:moveTo>
                    <a:pt x="9156" y="3769"/>
                  </a:moveTo>
                  <a:lnTo>
                    <a:pt x="9156" y="4930"/>
                  </a:lnTo>
                  <a:lnTo>
                    <a:pt x="7994" y="4930"/>
                  </a:lnTo>
                  <a:lnTo>
                    <a:pt x="7994" y="3769"/>
                  </a:lnTo>
                  <a:close/>
                  <a:moveTo>
                    <a:pt x="10700" y="3769"/>
                  </a:moveTo>
                  <a:lnTo>
                    <a:pt x="10700" y="4930"/>
                  </a:lnTo>
                  <a:lnTo>
                    <a:pt x="9539" y="4930"/>
                  </a:lnTo>
                  <a:lnTo>
                    <a:pt x="9539" y="3769"/>
                  </a:lnTo>
                  <a:close/>
                  <a:moveTo>
                    <a:pt x="4522" y="5314"/>
                  </a:moveTo>
                  <a:lnTo>
                    <a:pt x="4522" y="5560"/>
                  </a:lnTo>
                  <a:lnTo>
                    <a:pt x="4434" y="5314"/>
                  </a:lnTo>
                  <a:close/>
                  <a:moveTo>
                    <a:pt x="7611" y="5314"/>
                  </a:moveTo>
                  <a:lnTo>
                    <a:pt x="7611" y="6222"/>
                  </a:lnTo>
                  <a:lnTo>
                    <a:pt x="6450" y="6222"/>
                  </a:lnTo>
                  <a:lnTo>
                    <a:pt x="6450" y="5314"/>
                  </a:lnTo>
                  <a:close/>
                  <a:moveTo>
                    <a:pt x="9156" y="5314"/>
                  </a:moveTo>
                  <a:lnTo>
                    <a:pt x="9156" y="6222"/>
                  </a:lnTo>
                  <a:lnTo>
                    <a:pt x="7994" y="6222"/>
                  </a:lnTo>
                  <a:lnTo>
                    <a:pt x="7994" y="5314"/>
                  </a:lnTo>
                  <a:close/>
                  <a:moveTo>
                    <a:pt x="10700" y="5314"/>
                  </a:moveTo>
                  <a:lnTo>
                    <a:pt x="10700" y="6222"/>
                  </a:lnTo>
                  <a:lnTo>
                    <a:pt x="9539" y="6222"/>
                  </a:lnTo>
                  <a:lnTo>
                    <a:pt x="9539" y="5314"/>
                  </a:lnTo>
                  <a:close/>
                  <a:moveTo>
                    <a:pt x="6066" y="5314"/>
                  </a:moveTo>
                  <a:lnTo>
                    <a:pt x="6066" y="6222"/>
                  </a:lnTo>
                  <a:cubicBezTo>
                    <a:pt x="5994" y="6218"/>
                    <a:pt x="5927" y="6217"/>
                    <a:pt x="5863" y="6217"/>
                  </a:cubicBezTo>
                  <a:cubicBezTo>
                    <a:pt x="5708" y="6217"/>
                    <a:pt x="5577" y="6224"/>
                    <a:pt x="5459" y="6224"/>
                  </a:cubicBezTo>
                  <a:cubicBezTo>
                    <a:pt x="5252" y="6224"/>
                    <a:pt x="5087" y="6203"/>
                    <a:pt x="4905" y="6088"/>
                  </a:cubicBezTo>
                  <a:lnTo>
                    <a:pt x="4905" y="5314"/>
                  </a:lnTo>
                  <a:close/>
                  <a:moveTo>
                    <a:pt x="5120" y="9772"/>
                  </a:moveTo>
                  <a:cubicBezTo>
                    <a:pt x="5662" y="9772"/>
                    <a:pt x="6105" y="10215"/>
                    <a:pt x="6105" y="10757"/>
                  </a:cubicBezTo>
                  <a:cubicBezTo>
                    <a:pt x="6105" y="11352"/>
                    <a:pt x="5619" y="11744"/>
                    <a:pt x="5113" y="11744"/>
                  </a:cubicBezTo>
                  <a:cubicBezTo>
                    <a:pt x="4871" y="11744"/>
                    <a:pt x="4624" y="11654"/>
                    <a:pt x="4423" y="11454"/>
                  </a:cubicBezTo>
                  <a:cubicBezTo>
                    <a:pt x="3800" y="10834"/>
                    <a:pt x="4240" y="9772"/>
                    <a:pt x="5120" y="9772"/>
                  </a:cubicBezTo>
                  <a:close/>
                  <a:moveTo>
                    <a:pt x="9789" y="9772"/>
                  </a:moveTo>
                  <a:cubicBezTo>
                    <a:pt x="10334" y="9772"/>
                    <a:pt x="10774" y="10215"/>
                    <a:pt x="10774" y="10757"/>
                  </a:cubicBezTo>
                  <a:cubicBezTo>
                    <a:pt x="10774" y="11352"/>
                    <a:pt x="10288" y="11744"/>
                    <a:pt x="9782" y="11744"/>
                  </a:cubicBezTo>
                  <a:cubicBezTo>
                    <a:pt x="9540" y="11744"/>
                    <a:pt x="9293" y="11654"/>
                    <a:pt x="9092" y="11454"/>
                  </a:cubicBezTo>
                  <a:cubicBezTo>
                    <a:pt x="8473" y="10834"/>
                    <a:pt x="8913" y="9772"/>
                    <a:pt x="9789" y="9772"/>
                  </a:cubicBezTo>
                  <a:close/>
                  <a:moveTo>
                    <a:pt x="1631" y="1"/>
                  </a:moveTo>
                  <a:cubicBezTo>
                    <a:pt x="1628" y="1"/>
                    <a:pt x="1625" y="1"/>
                    <a:pt x="1623" y="1"/>
                  </a:cubicBezTo>
                  <a:lnTo>
                    <a:pt x="701" y="1"/>
                  </a:lnTo>
                  <a:cubicBezTo>
                    <a:pt x="314" y="1"/>
                    <a:pt x="1" y="314"/>
                    <a:pt x="1" y="701"/>
                  </a:cubicBezTo>
                  <a:cubicBezTo>
                    <a:pt x="1" y="1088"/>
                    <a:pt x="314" y="1401"/>
                    <a:pt x="701" y="1401"/>
                  </a:cubicBezTo>
                  <a:lnTo>
                    <a:pt x="1566" y="1401"/>
                  </a:lnTo>
                  <a:lnTo>
                    <a:pt x="2643" y="4452"/>
                  </a:lnTo>
                  <a:cubicBezTo>
                    <a:pt x="2673" y="4545"/>
                    <a:pt x="2745" y="4584"/>
                    <a:pt x="2818" y="4584"/>
                  </a:cubicBezTo>
                  <a:cubicBezTo>
                    <a:pt x="2939" y="4584"/>
                    <a:pt x="3062" y="4476"/>
                    <a:pt x="3005" y="4325"/>
                  </a:cubicBezTo>
                  <a:cubicBezTo>
                    <a:pt x="1950" y="1342"/>
                    <a:pt x="1904" y="1215"/>
                    <a:pt x="1900" y="1204"/>
                  </a:cubicBezTo>
                  <a:cubicBezTo>
                    <a:pt x="1851" y="1092"/>
                    <a:pt x="1742" y="1021"/>
                    <a:pt x="1623" y="1021"/>
                  </a:cubicBezTo>
                  <a:lnTo>
                    <a:pt x="701" y="1021"/>
                  </a:lnTo>
                  <a:cubicBezTo>
                    <a:pt x="696" y="1022"/>
                    <a:pt x="692" y="1022"/>
                    <a:pt x="688" y="1022"/>
                  </a:cubicBezTo>
                  <a:cubicBezTo>
                    <a:pt x="514" y="1022"/>
                    <a:pt x="370" y="880"/>
                    <a:pt x="370" y="701"/>
                  </a:cubicBezTo>
                  <a:cubicBezTo>
                    <a:pt x="370" y="526"/>
                    <a:pt x="514" y="384"/>
                    <a:pt x="688" y="384"/>
                  </a:cubicBezTo>
                  <a:cubicBezTo>
                    <a:pt x="692" y="384"/>
                    <a:pt x="696" y="384"/>
                    <a:pt x="701" y="385"/>
                  </a:cubicBezTo>
                  <a:lnTo>
                    <a:pt x="1623" y="385"/>
                  </a:lnTo>
                  <a:cubicBezTo>
                    <a:pt x="1995" y="385"/>
                    <a:pt x="2337" y="606"/>
                    <a:pt x="2485" y="951"/>
                  </a:cubicBezTo>
                  <a:lnTo>
                    <a:pt x="4212" y="5828"/>
                  </a:lnTo>
                  <a:cubicBezTo>
                    <a:pt x="4353" y="6225"/>
                    <a:pt x="4810" y="6605"/>
                    <a:pt x="5366" y="6605"/>
                  </a:cubicBezTo>
                  <a:lnTo>
                    <a:pt x="12350" y="6605"/>
                  </a:lnTo>
                  <a:cubicBezTo>
                    <a:pt x="12355" y="6605"/>
                    <a:pt x="12359" y="6605"/>
                    <a:pt x="12363" y="6605"/>
                  </a:cubicBezTo>
                  <a:cubicBezTo>
                    <a:pt x="12537" y="6605"/>
                    <a:pt x="12681" y="6747"/>
                    <a:pt x="12681" y="6922"/>
                  </a:cubicBezTo>
                  <a:cubicBezTo>
                    <a:pt x="12681" y="7100"/>
                    <a:pt x="12537" y="7242"/>
                    <a:pt x="12363" y="7242"/>
                  </a:cubicBezTo>
                  <a:cubicBezTo>
                    <a:pt x="12359" y="7242"/>
                    <a:pt x="12355" y="7242"/>
                    <a:pt x="12350" y="7242"/>
                  </a:cubicBezTo>
                  <a:lnTo>
                    <a:pt x="5366" y="7242"/>
                  </a:lnTo>
                  <a:cubicBezTo>
                    <a:pt x="4610" y="7242"/>
                    <a:pt x="3927" y="6792"/>
                    <a:pt x="3632" y="6095"/>
                  </a:cubicBezTo>
                  <a:lnTo>
                    <a:pt x="3241" y="4997"/>
                  </a:lnTo>
                  <a:cubicBezTo>
                    <a:pt x="3211" y="4904"/>
                    <a:pt x="3139" y="4865"/>
                    <a:pt x="3067" y="4865"/>
                  </a:cubicBezTo>
                  <a:cubicBezTo>
                    <a:pt x="2947" y="4865"/>
                    <a:pt x="2825" y="4973"/>
                    <a:pt x="2882" y="5124"/>
                  </a:cubicBezTo>
                  <a:cubicBezTo>
                    <a:pt x="3192" y="5916"/>
                    <a:pt x="3206" y="6278"/>
                    <a:pt x="3582" y="6756"/>
                  </a:cubicBezTo>
                  <a:lnTo>
                    <a:pt x="3150" y="7379"/>
                  </a:lnTo>
                  <a:cubicBezTo>
                    <a:pt x="2499" y="8315"/>
                    <a:pt x="3072" y="9599"/>
                    <a:pt x="4187" y="9758"/>
                  </a:cubicBezTo>
                  <a:cubicBezTo>
                    <a:pt x="3283" y="10599"/>
                    <a:pt x="3874" y="12126"/>
                    <a:pt x="5116" y="12126"/>
                  </a:cubicBezTo>
                  <a:cubicBezTo>
                    <a:pt x="6348" y="12126"/>
                    <a:pt x="6946" y="10620"/>
                    <a:pt x="6066" y="9772"/>
                  </a:cubicBezTo>
                  <a:lnTo>
                    <a:pt x="8839" y="9772"/>
                  </a:lnTo>
                  <a:cubicBezTo>
                    <a:pt x="7959" y="10620"/>
                    <a:pt x="8554" y="12126"/>
                    <a:pt x="9789" y="12126"/>
                  </a:cubicBezTo>
                  <a:cubicBezTo>
                    <a:pt x="11024" y="12126"/>
                    <a:pt x="11619" y="10620"/>
                    <a:pt x="10735" y="9772"/>
                  </a:cubicBezTo>
                  <a:lnTo>
                    <a:pt x="10989" y="9772"/>
                  </a:lnTo>
                  <a:cubicBezTo>
                    <a:pt x="11376" y="9772"/>
                    <a:pt x="11689" y="9459"/>
                    <a:pt x="11689" y="9072"/>
                  </a:cubicBezTo>
                  <a:cubicBezTo>
                    <a:pt x="11689" y="8685"/>
                    <a:pt x="11376" y="8371"/>
                    <a:pt x="10989" y="8371"/>
                  </a:cubicBezTo>
                  <a:lnTo>
                    <a:pt x="9240" y="8371"/>
                  </a:lnTo>
                  <a:cubicBezTo>
                    <a:pt x="8983" y="8371"/>
                    <a:pt x="8983" y="8751"/>
                    <a:pt x="9240" y="8751"/>
                  </a:cubicBezTo>
                  <a:lnTo>
                    <a:pt x="10989" y="8751"/>
                  </a:lnTo>
                  <a:cubicBezTo>
                    <a:pt x="11165" y="8751"/>
                    <a:pt x="11309" y="8896"/>
                    <a:pt x="11309" y="9072"/>
                  </a:cubicBezTo>
                  <a:cubicBezTo>
                    <a:pt x="11309" y="9248"/>
                    <a:pt x="11165" y="9392"/>
                    <a:pt x="10989" y="9392"/>
                  </a:cubicBezTo>
                  <a:lnTo>
                    <a:pt x="4402" y="9392"/>
                  </a:lnTo>
                  <a:cubicBezTo>
                    <a:pt x="3480" y="9392"/>
                    <a:pt x="2938" y="8354"/>
                    <a:pt x="3463" y="7597"/>
                  </a:cubicBezTo>
                  <a:lnTo>
                    <a:pt x="3850" y="7041"/>
                  </a:lnTo>
                  <a:cubicBezTo>
                    <a:pt x="4008" y="7186"/>
                    <a:pt x="4184" y="7305"/>
                    <a:pt x="4377" y="7397"/>
                  </a:cubicBezTo>
                  <a:lnTo>
                    <a:pt x="3987" y="7960"/>
                  </a:lnTo>
                  <a:cubicBezTo>
                    <a:pt x="3755" y="8294"/>
                    <a:pt x="3994" y="8751"/>
                    <a:pt x="4402" y="8751"/>
                  </a:cubicBezTo>
                  <a:lnTo>
                    <a:pt x="8526" y="8751"/>
                  </a:lnTo>
                  <a:cubicBezTo>
                    <a:pt x="8779" y="8751"/>
                    <a:pt x="8779" y="8368"/>
                    <a:pt x="8526" y="8368"/>
                  </a:cubicBezTo>
                  <a:lnTo>
                    <a:pt x="4402" y="8368"/>
                  </a:lnTo>
                  <a:cubicBezTo>
                    <a:pt x="4401" y="8368"/>
                    <a:pt x="4399" y="8368"/>
                    <a:pt x="4397" y="8368"/>
                  </a:cubicBezTo>
                  <a:cubicBezTo>
                    <a:pt x="4298" y="8368"/>
                    <a:pt x="4245" y="8258"/>
                    <a:pt x="4300" y="8174"/>
                  </a:cubicBezTo>
                  <a:lnTo>
                    <a:pt x="4743" y="7534"/>
                  </a:lnTo>
                  <a:cubicBezTo>
                    <a:pt x="5002" y="7608"/>
                    <a:pt x="5073" y="7624"/>
                    <a:pt x="5888" y="7624"/>
                  </a:cubicBezTo>
                  <a:cubicBezTo>
                    <a:pt x="6503" y="7624"/>
                    <a:pt x="7539" y="7615"/>
                    <a:pt x="9396" y="7615"/>
                  </a:cubicBezTo>
                  <a:cubicBezTo>
                    <a:pt x="10211" y="7615"/>
                    <a:pt x="11185" y="7617"/>
                    <a:pt x="12350" y="7622"/>
                  </a:cubicBezTo>
                  <a:cubicBezTo>
                    <a:pt x="12737" y="7622"/>
                    <a:pt x="13051" y="7309"/>
                    <a:pt x="13051" y="6922"/>
                  </a:cubicBezTo>
                  <a:cubicBezTo>
                    <a:pt x="13051" y="6535"/>
                    <a:pt x="12737" y="6222"/>
                    <a:pt x="12350" y="6222"/>
                  </a:cubicBezTo>
                  <a:lnTo>
                    <a:pt x="12143" y="6222"/>
                  </a:lnTo>
                  <a:lnTo>
                    <a:pt x="13044" y="2299"/>
                  </a:lnTo>
                  <a:cubicBezTo>
                    <a:pt x="13212" y="1562"/>
                    <a:pt x="12656" y="856"/>
                    <a:pt x="11899" y="856"/>
                  </a:cubicBezTo>
                  <a:cubicBezTo>
                    <a:pt x="11897" y="856"/>
                    <a:pt x="11895" y="856"/>
                    <a:pt x="11893" y="856"/>
                  </a:cubicBezTo>
                  <a:lnTo>
                    <a:pt x="8160" y="856"/>
                  </a:lnTo>
                  <a:cubicBezTo>
                    <a:pt x="8155" y="856"/>
                    <a:pt x="8151" y="856"/>
                    <a:pt x="8146" y="856"/>
                  </a:cubicBezTo>
                  <a:cubicBezTo>
                    <a:pt x="7897" y="856"/>
                    <a:pt x="7897" y="1236"/>
                    <a:pt x="8146" y="1236"/>
                  </a:cubicBezTo>
                  <a:cubicBezTo>
                    <a:pt x="8151" y="1236"/>
                    <a:pt x="8155" y="1236"/>
                    <a:pt x="8160" y="1236"/>
                  </a:cubicBezTo>
                  <a:lnTo>
                    <a:pt x="11893" y="1236"/>
                  </a:lnTo>
                  <a:cubicBezTo>
                    <a:pt x="12407" y="1236"/>
                    <a:pt x="12787" y="1714"/>
                    <a:pt x="12671" y="2214"/>
                  </a:cubicBezTo>
                  <a:lnTo>
                    <a:pt x="11749" y="6222"/>
                  </a:lnTo>
                  <a:lnTo>
                    <a:pt x="11094" y="6222"/>
                  </a:lnTo>
                  <a:lnTo>
                    <a:pt x="12041" y="2109"/>
                  </a:lnTo>
                  <a:cubicBezTo>
                    <a:pt x="12069" y="1989"/>
                    <a:pt x="11977" y="1873"/>
                    <a:pt x="11854" y="1873"/>
                  </a:cubicBezTo>
                  <a:lnTo>
                    <a:pt x="3216" y="1873"/>
                  </a:lnTo>
                  <a:lnTo>
                    <a:pt x="2991" y="1236"/>
                  </a:lnTo>
                  <a:lnTo>
                    <a:pt x="7446" y="1236"/>
                  </a:lnTo>
                  <a:cubicBezTo>
                    <a:pt x="7450" y="1236"/>
                    <a:pt x="7454" y="1236"/>
                    <a:pt x="7458" y="1236"/>
                  </a:cubicBezTo>
                  <a:cubicBezTo>
                    <a:pt x="7561" y="1236"/>
                    <a:pt x="7646" y="1151"/>
                    <a:pt x="7646" y="1046"/>
                  </a:cubicBezTo>
                  <a:cubicBezTo>
                    <a:pt x="7646" y="941"/>
                    <a:pt x="7561" y="856"/>
                    <a:pt x="7458" y="856"/>
                  </a:cubicBezTo>
                  <a:cubicBezTo>
                    <a:pt x="7454" y="856"/>
                    <a:pt x="7450" y="856"/>
                    <a:pt x="7446" y="856"/>
                  </a:cubicBezTo>
                  <a:lnTo>
                    <a:pt x="2858" y="856"/>
                  </a:lnTo>
                  <a:cubicBezTo>
                    <a:pt x="2665" y="341"/>
                    <a:pt x="2176" y="1"/>
                    <a:pt x="16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30" name="Google Shape;14130;p33"/>
          <p:cNvGrpSpPr/>
          <p:nvPr/>
        </p:nvGrpSpPr>
        <p:grpSpPr>
          <a:xfrm>
            <a:off x="7990504" y="1997539"/>
            <a:ext cx="301320" cy="319592"/>
            <a:chOff x="7990504" y="1997539"/>
            <a:chExt cx="301320" cy="319592"/>
          </a:xfrm>
        </p:grpSpPr>
        <p:sp>
          <p:nvSpPr>
            <p:cNvPr id="14131" name="Google Shape;14131;p33"/>
            <p:cNvSpPr/>
            <p:nvPr/>
          </p:nvSpPr>
          <p:spPr>
            <a:xfrm>
              <a:off x="8016141" y="2002068"/>
              <a:ext cx="260379" cy="260301"/>
            </a:xfrm>
            <a:custGeom>
              <a:rect b="b" l="l" r="r" t="t"/>
              <a:pathLst>
                <a:path extrusionOk="0" h="10001" w="10004">
                  <a:moveTo>
                    <a:pt x="5001" y="1"/>
                  </a:moveTo>
                  <a:cubicBezTo>
                    <a:pt x="2242" y="1"/>
                    <a:pt x="1" y="2242"/>
                    <a:pt x="1" y="5000"/>
                  </a:cubicBezTo>
                  <a:cubicBezTo>
                    <a:pt x="1" y="7762"/>
                    <a:pt x="2242" y="10000"/>
                    <a:pt x="5001" y="10000"/>
                  </a:cubicBezTo>
                  <a:cubicBezTo>
                    <a:pt x="7763" y="10000"/>
                    <a:pt x="10004" y="7762"/>
                    <a:pt x="10004" y="5000"/>
                  </a:cubicBezTo>
                  <a:cubicBezTo>
                    <a:pt x="10004" y="2242"/>
                    <a:pt x="7763" y="1"/>
                    <a:pt x="500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2" name="Google Shape;14132;p33"/>
            <p:cNvSpPr/>
            <p:nvPr/>
          </p:nvSpPr>
          <p:spPr>
            <a:xfrm>
              <a:off x="7990504" y="2004827"/>
              <a:ext cx="247469" cy="257490"/>
            </a:xfrm>
            <a:custGeom>
              <a:rect b="b" l="l" r="r" t="t"/>
              <a:pathLst>
                <a:path extrusionOk="0" h="9893" w="9508">
                  <a:moveTo>
                    <a:pt x="4965" y="0"/>
                  </a:moveTo>
                  <a:cubicBezTo>
                    <a:pt x="1693" y="679"/>
                    <a:pt x="1" y="4317"/>
                    <a:pt x="1584" y="7262"/>
                  </a:cubicBezTo>
                  <a:cubicBezTo>
                    <a:pt x="2330" y="8652"/>
                    <a:pt x="3688" y="9606"/>
                    <a:pt x="5250" y="9838"/>
                  </a:cubicBezTo>
                  <a:cubicBezTo>
                    <a:pt x="5496" y="9874"/>
                    <a:pt x="5742" y="9892"/>
                    <a:pt x="5987" y="9892"/>
                  </a:cubicBezTo>
                  <a:cubicBezTo>
                    <a:pt x="7295" y="9892"/>
                    <a:pt x="8565" y="9378"/>
                    <a:pt x="9508" y="8445"/>
                  </a:cubicBezTo>
                  <a:lnTo>
                    <a:pt x="9508" y="8445"/>
                  </a:lnTo>
                  <a:cubicBezTo>
                    <a:pt x="9173" y="8515"/>
                    <a:pt x="8832" y="8550"/>
                    <a:pt x="8487" y="8550"/>
                  </a:cubicBezTo>
                  <a:cubicBezTo>
                    <a:pt x="6461" y="8550"/>
                    <a:pt x="4634" y="7329"/>
                    <a:pt x="3860" y="5454"/>
                  </a:cubicBezTo>
                  <a:cubicBezTo>
                    <a:pt x="3090" y="3579"/>
                    <a:pt x="3526" y="1425"/>
                    <a:pt x="496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3" name="Google Shape;14133;p33"/>
            <p:cNvSpPr/>
            <p:nvPr/>
          </p:nvSpPr>
          <p:spPr>
            <a:xfrm>
              <a:off x="8116243" y="2202350"/>
              <a:ext cx="60202" cy="110096"/>
            </a:xfrm>
            <a:custGeom>
              <a:rect b="b" l="l" r="r" t="t"/>
              <a:pathLst>
                <a:path extrusionOk="0" h="4230" w="2313">
                  <a:moveTo>
                    <a:pt x="771" y="1"/>
                  </a:moveTo>
                  <a:lnTo>
                    <a:pt x="771" y="458"/>
                  </a:lnTo>
                  <a:cubicBezTo>
                    <a:pt x="771" y="532"/>
                    <a:pt x="729" y="599"/>
                    <a:pt x="662" y="630"/>
                  </a:cubicBezTo>
                  <a:lnTo>
                    <a:pt x="215" y="856"/>
                  </a:lnTo>
                  <a:cubicBezTo>
                    <a:pt x="85" y="919"/>
                    <a:pt x="0" y="1053"/>
                    <a:pt x="4" y="1197"/>
                  </a:cubicBezTo>
                  <a:lnTo>
                    <a:pt x="4" y="2900"/>
                  </a:lnTo>
                  <a:cubicBezTo>
                    <a:pt x="0" y="3016"/>
                    <a:pt x="36" y="3125"/>
                    <a:pt x="99" y="3220"/>
                  </a:cubicBezTo>
                  <a:lnTo>
                    <a:pt x="289" y="3508"/>
                  </a:lnTo>
                  <a:cubicBezTo>
                    <a:pt x="352" y="3603"/>
                    <a:pt x="387" y="3713"/>
                    <a:pt x="387" y="3829"/>
                  </a:cubicBezTo>
                  <a:lnTo>
                    <a:pt x="387" y="4230"/>
                  </a:lnTo>
                  <a:lnTo>
                    <a:pt x="1925" y="4230"/>
                  </a:lnTo>
                  <a:lnTo>
                    <a:pt x="1925" y="3829"/>
                  </a:lnTo>
                  <a:cubicBezTo>
                    <a:pt x="1925" y="3713"/>
                    <a:pt x="1960" y="3603"/>
                    <a:pt x="2024" y="3508"/>
                  </a:cubicBezTo>
                  <a:lnTo>
                    <a:pt x="2214" y="3220"/>
                  </a:lnTo>
                  <a:cubicBezTo>
                    <a:pt x="2277" y="3125"/>
                    <a:pt x="2312" y="3016"/>
                    <a:pt x="2312" y="2900"/>
                  </a:cubicBezTo>
                  <a:lnTo>
                    <a:pt x="2312" y="1200"/>
                  </a:lnTo>
                  <a:cubicBezTo>
                    <a:pt x="2312" y="1053"/>
                    <a:pt x="2228" y="919"/>
                    <a:pt x="2097" y="856"/>
                  </a:cubicBezTo>
                  <a:lnTo>
                    <a:pt x="1647" y="630"/>
                  </a:lnTo>
                  <a:cubicBezTo>
                    <a:pt x="1580" y="599"/>
                    <a:pt x="1538" y="532"/>
                    <a:pt x="1538" y="458"/>
                  </a:cubicBezTo>
                  <a:lnTo>
                    <a:pt x="1538" y="1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4" name="Google Shape;14134;p33"/>
            <p:cNvSpPr/>
            <p:nvPr/>
          </p:nvSpPr>
          <p:spPr>
            <a:xfrm>
              <a:off x="8116243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81" y="1"/>
                  </a:moveTo>
                  <a:cubicBezTo>
                    <a:pt x="29" y="64"/>
                    <a:pt x="4" y="145"/>
                    <a:pt x="0" y="226"/>
                  </a:cubicBezTo>
                  <a:lnTo>
                    <a:pt x="0" y="1932"/>
                  </a:lnTo>
                  <a:cubicBezTo>
                    <a:pt x="0" y="2045"/>
                    <a:pt x="36" y="2157"/>
                    <a:pt x="99" y="2249"/>
                  </a:cubicBezTo>
                  <a:lnTo>
                    <a:pt x="289" y="2537"/>
                  </a:lnTo>
                  <a:cubicBezTo>
                    <a:pt x="352" y="2632"/>
                    <a:pt x="387" y="2742"/>
                    <a:pt x="387" y="2858"/>
                  </a:cubicBezTo>
                  <a:lnTo>
                    <a:pt x="387" y="2875"/>
                  </a:lnTo>
                  <a:lnTo>
                    <a:pt x="577" y="2875"/>
                  </a:lnTo>
                  <a:lnTo>
                    <a:pt x="577" y="567"/>
                  </a:lnTo>
                  <a:cubicBezTo>
                    <a:pt x="577" y="444"/>
                    <a:pt x="521" y="331"/>
                    <a:pt x="426" y="258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5" name="Google Shape;14135;p33"/>
            <p:cNvSpPr/>
            <p:nvPr/>
          </p:nvSpPr>
          <p:spPr>
            <a:xfrm>
              <a:off x="8161401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496" y="1"/>
                  </a:moveTo>
                  <a:lnTo>
                    <a:pt x="151" y="258"/>
                  </a:lnTo>
                  <a:cubicBezTo>
                    <a:pt x="56" y="331"/>
                    <a:pt x="0" y="444"/>
                    <a:pt x="0" y="567"/>
                  </a:cubicBezTo>
                  <a:lnTo>
                    <a:pt x="0" y="2875"/>
                  </a:lnTo>
                  <a:lnTo>
                    <a:pt x="190" y="2875"/>
                  </a:lnTo>
                  <a:lnTo>
                    <a:pt x="190" y="2858"/>
                  </a:lnTo>
                  <a:cubicBezTo>
                    <a:pt x="190" y="2742"/>
                    <a:pt x="225" y="2632"/>
                    <a:pt x="289" y="2537"/>
                  </a:cubicBezTo>
                  <a:lnTo>
                    <a:pt x="479" y="2249"/>
                  </a:lnTo>
                  <a:cubicBezTo>
                    <a:pt x="542" y="2157"/>
                    <a:pt x="577" y="2045"/>
                    <a:pt x="577" y="1932"/>
                  </a:cubicBezTo>
                  <a:lnTo>
                    <a:pt x="577" y="226"/>
                  </a:lnTo>
                  <a:cubicBezTo>
                    <a:pt x="574" y="145"/>
                    <a:pt x="545" y="64"/>
                    <a:pt x="49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6" name="Google Shape;14136;p33"/>
            <p:cNvSpPr/>
            <p:nvPr/>
          </p:nvSpPr>
          <p:spPr>
            <a:xfrm>
              <a:off x="8126316" y="2297402"/>
              <a:ext cx="40056" cy="15044"/>
            </a:xfrm>
            <a:custGeom>
              <a:rect b="b" l="l" r="r" t="t"/>
              <a:pathLst>
                <a:path extrusionOk="0" h="578" w="1539">
                  <a:moveTo>
                    <a:pt x="0" y="1"/>
                  </a:moveTo>
                  <a:lnTo>
                    <a:pt x="0" y="578"/>
                  </a:lnTo>
                  <a:lnTo>
                    <a:pt x="1538" y="578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7" name="Google Shape;14137;p33"/>
            <p:cNvSpPr/>
            <p:nvPr/>
          </p:nvSpPr>
          <p:spPr>
            <a:xfrm>
              <a:off x="8143806" y="2227362"/>
              <a:ext cx="5075" cy="70066"/>
            </a:xfrm>
            <a:custGeom>
              <a:rect b="b" l="l" r="r" t="t"/>
              <a:pathLst>
                <a:path extrusionOk="0" h="2692" w="195">
                  <a:moveTo>
                    <a:pt x="1" y="0"/>
                  </a:moveTo>
                  <a:lnTo>
                    <a:pt x="1" y="2692"/>
                  </a:lnTo>
                  <a:lnTo>
                    <a:pt x="194" y="2692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8" name="Google Shape;14138;p33"/>
            <p:cNvSpPr/>
            <p:nvPr/>
          </p:nvSpPr>
          <p:spPr>
            <a:xfrm>
              <a:off x="8136310" y="2202350"/>
              <a:ext cx="20067" cy="25038"/>
            </a:xfrm>
            <a:custGeom>
              <a:rect b="b" l="l" r="r" t="t"/>
              <a:pathLst>
                <a:path extrusionOk="0" h="962" w="771">
                  <a:moveTo>
                    <a:pt x="0" y="1"/>
                  </a:moveTo>
                  <a:lnTo>
                    <a:pt x="0" y="574"/>
                  </a:lnTo>
                  <a:cubicBezTo>
                    <a:pt x="0" y="789"/>
                    <a:pt x="172" y="961"/>
                    <a:pt x="384" y="961"/>
                  </a:cubicBezTo>
                  <a:cubicBezTo>
                    <a:pt x="598" y="961"/>
                    <a:pt x="771" y="789"/>
                    <a:pt x="771" y="578"/>
                  </a:cubicBezTo>
                  <a:lnTo>
                    <a:pt x="771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9" name="Google Shape;14139;p33"/>
            <p:cNvSpPr/>
            <p:nvPr/>
          </p:nvSpPr>
          <p:spPr>
            <a:xfrm>
              <a:off x="8126316" y="2162241"/>
              <a:ext cx="40056" cy="45080"/>
            </a:xfrm>
            <a:custGeom>
              <a:rect b="b" l="l" r="r" t="t"/>
              <a:pathLst>
                <a:path extrusionOk="0" h="1732" w="1539">
                  <a:moveTo>
                    <a:pt x="578" y="0"/>
                  </a:moveTo>
                  <a:cubicBezTo>
                    <a:pt x="257" y="0"/>
                    <a:pt x="0" y="261"/>
                    <a:pt x="0" y="578"/>
                  </a:cubicBezTo>
                  <a:lnTo>
                    <a:pt x="0" y="965"/>
                  </a:lnTo>
                  <a:cubicBezTo>
                    <a:pt x="0" y="1387"/>
                    <a:pt x="345" y="1732"/>
                    <a:pt x="768" y="1732"/>
                  </a:cubicBezTo>
                  <a:cubicBezTo>
                    <a:pt x="1193" y="1732"/>
                    <a:pt x="1538" y="1387"/>
                    <a:pt x="1538" y="965"/>
                  </a:cubicBezTo>
                  <a:lnTo>
                    <a:pt x="1538" y="578"/>
                  </a:lnTo>
                  <a:cubicBezTo>
                    <a:pt x="1538" y="261"/>
                    <a:pt x="1281" y="0"/>
                    <a:pt x="9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0" name="Google Shape;14140;p33"/>
            <p:cNvSpPr/>
            <p:nvPr/>
          </p:nvSpPr>
          <p:spPr>
            <a:xfrm>
              <a:off x="8126238" y="2162241"/>
              <a:ext cx="27589" cy="45080"/>
            </a:xfrm>
            <a:custGeom>
              <a:rect b="b" l="l" r="r" t="t"/>
              <a:pathLst>
                <a:path extrusionOk="0" h="1732" w="1060">
                  <a:moveTo>
                    <a:pt x="581" y="0"/>
                  </a:moveTo>
                  <a:cubicBezTo>
                    <a:pt x="260" y="0"/>
                    <a:pt x="3" y="261"/>
                    <a:pt x="3" y="578"/>
                  </a:cubicBezTo>
                  <a:lnTo>
                    <a:pt x="3" y="965"/>
                  </a:lnTo>
                  <a:cubicBezTo>
                    <a:pt x="1" y="1404"/>
                    <a:pt x="363" y="1732"/>
                    <a:pt x="770" y="1732"/>
                  </a:cubicBezTo>
                  <a:cubicBezTo>
                    <a:pt x="865" y="1732"/>
                    <a:pt x="963" y="1714"/>
                    <a:pt x="1059" y="1675"/>
                  </a:cubicBezTo>
                  <a:cubicBezTo>
                    <a:pt x="767" y="1556"/>
                    <a:pt x="581" y="1274"/>
                    <a:pt x="581" y="965"/>
                  </a:cubicBezTo>
                  <a:lnTo>
                    <a:pt x="581" y="578"/>
                  </a:lnTo>
                  <a:cubicBezTo>
                    <a:pt x="581" y="296"/>
                    <a:pt x="785" y="57"/>
                    <a:pt x="1059" y="11"/>
                  </a:cubicBezTo>
                  <a:cubicBezTo>
                    <a:pt x="1027" y="4"/>
                    <a:pt x="996" y="0"/>
                    <a:pt x="964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1" name="Google Shape;14141;p33"/>
            <p:cNvSpPr/>
            <p:nvPr/>
          </p:nvSpPr>
          <p:spPr>
            <a:xfrm>
              <a:off x="8126316" y="2162241"/>
              <a:ext cx="40056" cy="20093"/>
            </a:xfrm>
            <a:custGeom>
              <a:rect b="b" l="l" r="r" t="t"/>
              <a:pathLst>
                <a:path extrusionOk="0" h="772" w="1539">
                  <a:moveTo>
                    <a:pt x="578" y="0"/>
                  </a:moveTo>
                  <a:cubicBezTo>
                    <a:pt x="257" y="0"/>
                    <a:pt x="0" y="261"/>
                    <a:pt x="0" y="578"/>
                  </a:cubicBezTo>
                  <a:cubicBezTo>
                    <a:pt x="0" y="578"/>
                    <a:pt x="578" y="771"/>
                    <a:pt x="1538" y="771"/>
                  </a:cubicBezTo>
                  <a:lnTo>
                    <a:pt x="1538" y="578"/>
                  </a:lnTo>
                  <a:cubicBezTo>
                    <a:pt x="1538" y="261"/>
                    <a:pt x="1281" y="0"/>
                    <a:pt x="961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2" name="Google Shape;14142;p33"/>
            <p:cNvSpPr/>
            <p:nvPr/>
          </p:nvSpPr>
          <p:spPr>
            <a:xfrm>
              <a:off x="8126316" y="2162241"/>
              <a:ext cx="27511" cy="18349"/>
            </a:xfrm>
            <a:custGeom>
              <a:rect b="b" l="l" r="r" t="t"/>
              <a:pathLst>
                <a:path extrusionOk="0" h="705" w="1057">
                  <a:moveTo>
                    <a:pt x="578" y="0"/>
                  </a:moveTo>
                  <a:cubicBezTo>
                    <a:pt x="257" y="0"/>
                    <a:pt x="0" y="261"/>
                    <a:pt x="0" y="578"/>
                  </a:cubicBezTo>
                  <a:cubicBezTo>
                    <a:pt x="187" y="634"/>
                    <a:pt x="380" y="676"/>
                    <a:pt x="578" y="704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56" y="11"/>
                  </a:cubicBezTo>
                  <a:cubicBezTo>
                    <a:pt x="1024" y="4"/>
                    <a:pt x="993" y="4"/>
                    <a:pt x="961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3" name="Google Shape;14143;p33"/>
            <p:cNvSpPr/>
            <p:nvPr/>
          </p:nvSpPr>
          <p:spPr>
            <a:xfrm>
              <a:off x="8196382" y="2202350"/>
              <a:ext cx="60097" cy="110096"/>
            </a:xfrm>
            <a:custGeom>
              <a:rect b="b" l="l" r="r" t="t"/>
              <a:pathLst>
                <a:path extrusionOk="0" h="4230" w="2309">
                  <a:moveTo>
                    <a:pt x="771" y="1"/>
                  </a:moveTo>
                  <a:lnTo>
                    <a:pt x="771" y="458"/>
                  </a:lnTo>
                  <a:cubicBezTo>
                    <a:pt x="771" y="532"/>
                    <a:pt x="728" y="599"/>
                    <a:pt x="662" y="630"/>
                  </a:cubicBezTo>
                  <a:lnTo>
                    <a:pt x="211" y="856"/>
                  </a:lnTo>
                  <a:cubicBezTo>
                    <a:pt x="81" y="919"/>
                    <a:pt x="0" y="1053"/>
                    <a:pt x="0" y="1197"/>
                  </a:cubicBezTo>
                  <a:lnTo>
                    <a:pt x="0" y="2900"/>
                  </a:lnTo>
                  <a:cubicBezTo>
                    <a:pt x="0" y="3016"/>
                    <a:pt x="35" y="3125"/>
                    <a:pt x="99" y="3220"/>
                  </a:cubicBezTo>
                  <a:lnTo>
                    <a:pt x="289" y="3508"/>
                  </a:lnTo>
                  <a:cubicBezTo>
                    <a:pt x="352" y="3603"/>
                    <a:pt x="384" y="3713"/>
                    <a:pt x="384" y="3829"/>
                  </a:cubicBezTo>
                  <a:lnTo>
                    <a:pt x="384" y="4230"/>
                  </a:lnTo>
                  <a:lnTo>
                    <a:pt x="1925" y="4230"/>
                  </a:lnTo>
                  <a:lnTo>
                    <a:pt x="1925" y="3829"/>
                  </a:lnTo>
                  <a:cubicBezTo>
                    <a:pt x="1925" y="3713"/>
                    <a:pt x="1956" y="3603"/>
                    <a:pt x="2020" y="3508"/>
                  </a:cubicBezTo>
                  <a:lnTo>
                    <a:pt x="2213" y="3220"/>
                  </a:lnTo>
                  <a:cubicBezTo>
                    <a:pt x="2273" y="3125"/>
                    <a:pt x="2308" y="3016"/>
                    <a:pt x="2308" y="2900"/>
                  </a:cubicBezTo>
                  <a:lnTo>
                    <a:pt x="2308" y="1200"/>
                  </a:lnTo>
                  <a:cubicBezTo>
                    <a:pt x="2308" y="1053"/>
                    <a:pt x="2227" y="919"/>
                    <a:pt x="2097" y="856"/>
                  </a:cubicBezTo>
                  <a:lnTo>
                    <a:pt x="1647" y="630"/>
                  </a:lnTo>
                  <a:cubicBezTo>
                    <a:pt x="1580" y="599"/>
                    <a:pt x="1538" y="532"/>
                    <a:pt x="1538" y="458"/>
                  </a:cubicBezTo>
                  <a:lnTo>
                    <a:pt x="153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4" name="Google Shape;14144;p33"/>
            <p:cNvSpPr/>
            <p:nvPr/>
          </p:nvSpPr>
          <p:spPr>
            <a:xfrm>
              <a:off x="8196382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78" y="1"/>
                  </a:moveTo>
                  <a:cubicBezTo>
                    <a:pt x="28" y="64"/>
                    <a:pt x="0" y="145"/>
                    <a:pt x="0" y="226"/>
                  </a:cubicBezTo>
                  <a:lnTo>
                    <a:pt x="0" y="1932"/>
                  </a:lnTo>
                  <a:cubicBezTo>
                    <a:pt x="0" y="2045"/>
                    <a:pt x="32" y="2157"/>
                    <a:pt x="95" y="2249"/>
                  </a:cubicBezTo>
                  <a:lnTo>
                    <a:pt x="289" y="2537"/>
                  </a:lnTo>
                  <a:cubicBezTo>
                    <a:pt x="352" y="2632"/>
                    <a:pt x="384" y="2742"/>
                    <a:pt x="384" y="2858"/>
                  </a:cubicBezTo>
                  <a:lnTo>
                    <a:pt x="384" y="2875"/>
                  </a:lnTo>
                  <a:lnTo>
                    <a:pt x="577" y="2875"/>
                  </a:lnTo>
                  <a:lnTo>
                    <a:pt x="577" y="567"/>
                  </a:lnTo>
                  <a:cubicBezTo>
                    <a:pt x="577" y="444"/>
                    <a:pt x="521" y="331"/>
                    <a:pt x="422" y="258"/>
                  </a:cubicBezTo>
                  <a:lnTo>
                    <a:pt x="78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5" name="Google Shape;14145;p33"/>
            <p:cNvSpPr/>
            <p:nvPr/>
          </p:nvSpPr>
          <p:spPr>
            <a:xfrm>
              <a:off x="8241513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497" y="1"/>
                  </a:moveTo>
                  <a:lnTo>
                    <a:pt x="152" y="258"/>
                  </a:lnTo>
                  <a:cubicBezTo>
                    <a:pt x="57" y="331"/>
                    <a:pt x="1" y="444"/>
                    <a:pt x="1" y="567"/>
                  </a:cubicBezTo>
                  <a:lnTo>
                    <a:pt x="1" y="2875"/>
                  </a:lnTo>
                  <a:lnTo>
                    <a:pt x="191" y="2875"/>
                  </a:lnTo>
                  <a:lnTo>
                    <a:pt x="191" y="2858"/>
                  </a:lnTo>
                  <a:cubicBezTo>
                    <a:pt x="191" y="2742"/>
                    <a:pt x="222" y="2632"/>
                    <a:pt x="286" y="2537"/>
                  </a:cubicBezTo>
                  <a:lnTo>
                    <a:pt x="479" y="2249"/>
                  </a:lnTo>
                  <a:cubicBezTo>
                    <a:pt x="543" y="2157"/>
                    <a:pt x="578" y="2045"/>
                    <a:pt x="578" y="1932"/>
                  </a:cubicBezTo>
                  <a:lnTo>
                    <a:pt x="578" y="226"/>
                  </a:lnTo>
                  <a:cubicBezTo>
                    <a:pt x="574" y="145"/>
                    <a:pt x="546" y="64"/>
                    <a:pt x="49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6" name="Google Shape;14146;p33"/>
            <p:cNvSpPr/>
            <p:nvPr/>
          </p:nvSpPr>
          <p:spPr>
            <a:xfrm>
              <a:off x="8206350" y="2297402"/>
              <a:ext cx="40056" cy="15044"/>
            </a:xfrm>
            <a:custGeom>
              <a:rect b="b" l="l" r="r" t="t"/>
              <a:pathLst>
                <a:path extrusionOk="0" h="578" w="1539">
                  <a:moveTo>
                    <a:pt x="1" y="1"/>
                  </a:moveTo>
                  <a:lnTo>
                    <a:pt x="1" y="578"/>
                  </a:lnTo>
                  <a:lnTo>
                    <a:pt x="1538" y="578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7" name="Google Shape;14147;p33"/>
            <p:cNvSpPr/>
            <p:nvPr/>
          </p:nvSpPr>
          <p:spPr>
            <a:xfrm>
              <a:off x="8223945" y="2227362"/>
              <a:ext cx="4971" cy="70066"/>
            </a:xfrm>
            <a:custGeom>
              <a:rect b="b" l="l" r="r" t="t"/>
              <a:pathLst>
                <a:path extrusionOk="0" h="2692" w="191">
                  <a:moveTo>
                    <a:pt x="0" y="0"/>
                  </a:moveTo>
                  <a:lnTo>
                    <a:pt x="0" y="2692"/>
                  </a:lnTo>
                  <a:lnTo>
                    <a:pt x="190" y="2692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8" name="Google Shape;14148;p33"/>
            <p:cNvSpPr/>
            <p:nvPr/>
          </p:nvSpPr>
          <p:spPr>
            <a:xfrm>
              <a:off x="8216423" y="2202350"/>
              <a:ext cx="19989" cy="25038"/>
            </a:xfrm>
            <a:custGeom>
              <a:rect b="b" l="l" r="r" t="t"/>
              <a:pathLst>
                <a:path extrusionOk="0" h="962" w="768">
                  <a:moveTo>
                    <a:pt x="1" y="1"/>
                  </a:moveTo>
                  <a:lnTo>
                    <a:pt x="1" y="574"/>
                  </a:lnTo>
                  <a:cubicBezTo>
                    <a:pt x="1" y="789"/>
                    <a:pt x="173" y="961"/>
                    <a:pt x="384" y="961"/>
                  </a:cubicBezTo>
                  <a:cubicBezTo>
                    <a:pt x="595" y="961"/>
                    <a:pt x="768" y="789"/>
                    <a:pt x="768" y="578"/>
                  </a:cubicBezTo>
                  <a:lnTo>
                    <a:pt x="768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9" name="Google Shape;14149;p33"/>
            <p:cNvSpPr/>
            <p:nvPr/>
          </p:nvSpPr>
          <p:spPr>
            <a:xfrm>
              <a:off x="8206350" y="2162241"/>
              <a:ext cx="40134" cy="45080"/>
            </a:xfrm>
            <a:custGeom>
              <a:rect b="b" l="l" r="r" t="t"/>
              <a:pathLst>
                <a:path extrusionOk="0" h="1732" w="1542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lnTo>
                    <a:pt x="1" y="965"/>
                  </a:lnTo>
                  <a:cubicBezTo>
                    <a:pt x="1" y="1387"/>
                    <a:pt x="345" y="1732"/>
                    <a:pt x="771" y="1732"/>
                  </a:cubicBezTo>
                  <a:cubicBezTo>
                    <a:pt x="1197" y="1732"/>
                    <a:pt x="1542" y="1387"/>
                    <a:pt x="1542" y="965"/>
                  </a:cubicBezTo>
                  <a:lnTo>
                    <a:pt x="1542" y="578"/>
                  </a:lnTo>
                  <a:cubicBezTo>
                    <a:pt x="1542" y="261"/>
                    <a:pt x="1281" y="0"/>
                    <a:pt x="9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0" name="Google Shape;14150;p33"/>
            <p:cNvSpPr/>
            <p:nvPr/>
          </p:nvSpPr>
          <p:spPr>
            <a:xfrm>
              <a:off x="8206350" y="2162241"/>
              <a:ext cx="27589" cy="45080"/>
            </a:xfrm>
            <a:custGeom>
              <a:rect b="b" l="l" r="r" t="t"/>
              <a:pathLst>
                <a:path extrusionOk="0" h="1732" w="1060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lnTo>
                    <a:pt x="1" y="965"/>
                  </a:lnTo>
                  <a:cubicBezTo>
                    <a:pt x="1" y="1404"/>
                    <a:pt x="364" y="1732"/>
                    <a:pt x="769" y="1732"/>
                  </a:cubicBezTo>
                  <a:cubicBezTo>
                    <a:pt x="864" y="1732"/>
                    <a:pt x="961" y="1714"/>
                    <a:pt x="1056" y="1675"/>
                  </a:cubicBezTo>
                  <a:cubicBezTo>
                    <a:pt x="768" y="1556"/>
                    <a:pt x="578" y="1274"/>
                    <a:pt x="578" y="965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60" y="11"/>
                  </a:cubicBezTo>
                  <a:cubicBezTo>
                    <a:pt x="1028" y="4"/>
                    <a:pt x="996" y="0"/>
                    <a:pt x="965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1" name="Google Shape;14151;p33"/>
            <p:cNvSpPr/>
            <p:nvPr/>
          </p:nvSpPr>
          <p:spPr>
            <a:xfrm>
              <a:off x="8206350" y="2162241"/>
              <a:ext cx="40134" cy="20093"/>
            </a:xfrm>
            <a:custGeom>
              <a:rect b="b" l="l" r="r" t="t"/>
              <a:pathLst>
                <a:path extrusionOk="0" h="772" w="1542">
                  <a:moveTo>
                    <a:pt x="581" y="0"/>
                  </a:moveTo>
                  <a:cubicBezTo>
                    <a:pt x="261" y="0"/>
                    <a:pt x="4" y="261"/>
                    <a:pt x="4" y="578"/>
                  </a:cubicBezTo>
                  <a:lnTo>
                    <a:pt x="1" y="578"/>
                  </a:lnTo>
                  <a:cubicBezTo>
                    <a:pt x="1" y="578"/>
                    <a:pt x="578" y="771"/>
                    <a:pt x="1542" y="771"/>
                  </a:cubicBezTo>
                  <a:lnTo>
                    <a:pt x="1542" y="578"/>
                  </a:lnTo>
                  <a:cubicBezTo>
                    <a:pt x="1542" y="261"/>
                    <a:pt x="1281" y="0"/>
                    <a:pt x="96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2" name="Google Shape;14152;p33"/>
            <p:cNvSpPr/>
            <p:nvPr/>
          </p:nvSpPr>
          <p:spPr>
            <a:xfrm>
              <a:off x="8206350" y="2162241"/>
              <a:ext cx="27589" cy="18349"/>
            </a:xfrm>
            <a:custGeom>
              <a:rect b="b" l="l" r="r" t="t"/>
              <a:pathLst>
                <a:path extrusionOk="0" h="705" w="1060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cubicBezTo>
                    <a:pt x="191" y="634"/>
                    <a:pt x="384" y="676"/>
                    <a:pt x="578" y="704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60" y="11"/>
                  </a:cubicBezTo>
                  <a:cubicBezTo>
                    <a:pt x="1028" y="4"/>
                    <a:pt x="996" y="4"/>
                    <a:pt x="96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3" name="Google Shape;14153;p33"/>
            <p:cNvSpPr/>
            <p:nvPr/>
          </p:nvSpPr>
          <p:spPr>
            <a:xfrm>
              <a:off x="8036208" y="2202350"/>
              <a:ext cx="60097" cy="110096"/>
            </a:xfrm>
            <a:custGeom>
              <a:rect b="b" l="l" r="r" t="t"/>
              <a:pathLst>
                <a:path extrusionOk="0" h="4230" w="2309">
                  <a:moveTo>
                    <a:pt x="771" y="1"/>
                  </a:moveTo>
                  <a:lnTo>
                    <a:pt x="771" y="458"/>
                  </a:lnTo>
                  <a:cubicBezTo>
                    <a:pt x="767" y="532"/>
                    <a:pt x="729" y="599"/>
                    <a:pt x="662" y="630"/>
                  </a:cubicBezTo>
                  <a:lnTo>
                    <a:pt x="211" y="856"/>
                  </a:lnTo>
                  <a:cubicBezTo>
                    <a:pt x="81" y="919"/>
                    <a:pt x="0" y="1053"/>
                    <a:pt x="0" y="1197"/>
                  </a:cubicBezTo>
                  <a:lnTo>
                    <a:pt x="0" y="2900"/>
                  </a:lnTo>
                  <a:cubicBezTo>
                    <a:pt x="0" y="3016"/>
                    <a:pt x="35" y="3125"/>
                    <a:pt x="99" y="3220"/>
                  </a:cubicBezTo>
                  <a:lnTo>
                    <a:pt x="289" y="3508"/>
                  </a:lnTo>
                  <a:cubicBezTo>
                    <a:pt x="352" y="3603"/>
                    <a:pt x="384" y="3713"/>
                    <a:pt x="384" y="3829"/>
                  </a:cubicBezTo>
                  <a:lnTo>
                    <a:pt x="384" y="4230"/>
                  </a:lnTo>
                  <a:lnTo>
                    <a:pt x="1925" y="4230"/>
                  </a:lnTo>
                  <a:lnTo>
                    <a:pt x="1925" y="3829"/>
                  </a:lnTo>
                  <a:cubicBezTo>
                    <a:pt x="1925" y="3713"/>
                    <a:pt x="1957" y="3603"/>
                    <a:pt x="2020" y="3508"/>
                  </a:cubicBezTo>
                  <a:lnTo>
                    <a:pt x="2213" y="3220"/>
                  </a:lnTo>
                  <a:cubicBezTo>
                    <a:pt x="2273" y="3125"/>
                    <a:pt x="2308" y="3016"/>
                    <a:pt x="2308" y="2900"/>
                  </a:cubicBezTo>
                  <a:lnTo>
                    <a:pt x="2308" y="1200"/>
                  </a:lnTo>
                  <a:cubicBezTo>
                    <a:pt x="2308" y="1053"/>
                    <a:pt x="2228" y="919"/>
                    <a:pt x="2094" y="856"/>
                  </a:cubicBezTo>
                  <a:lnTo>
                    <a:pt x="1643" y="630"/>
                  </a:lnTo>
                  <a:cubicBezTo>
                    <a:pt x="1580" y="595"/>
                    <a:pt x="1538" y="528"/>
                    <a:pt x="1538" y="458"/>
                  </a:cubicBezTo>
                  <a:lnTo>
                    <a:pt x="153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4" name="Google Shape;14154;p33"/>
            <p:cNvSpPr/>
            <p:nvPr/>
          </p:nvSpPr>
          <p:spPr>
            <a:xfrm>
              <a:off x="8036208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78" y="1"/>
                  </a:moveTo>
                  <a:cubicBezTo>
                    <a:pt x="28" y="64"/>
                    <a:pt x="0" y="145"/>
                    <a:pt x="0" y="226"/>
                  </a:cubicBezTo>
                  <a:lnTo>
                    <a:pt x="0" y="1932"/>
                  </a:lnTo>
                  <a:cubicBezTo>
                    <a:pt x="0" y="2045"/>
                    <a:pt x="32" y="2157"/>
                    <a:pt x="95" y="2249"/>
                  </a:cubicBezTo>
                  <a:lnTo>
                    <a:pt x="289" y="2537"/>
                  </a:lnTo>
                  <a:cubicBezTo>
                    <a:pt x="352" y="2632"/>
                    <a:pt x="384" y="2742"/>
                    <a:pt x="384" y="2858"/>
                  </a:cubicBezTo>
                  <a:lnTo>
                    <a:pt x="384" y="2875"/>
                  </a:lnTo>
                  <a:lnTo>
                    <a:pt x="577" y="2875"/>
                  </a:lnTo>
                  <a:lnTo>
                    <a:pt x="577" y="567"/>
                  </a:lnTo>
                  <a:cubicBezTo>
                    <a:pt x="577" y="444"/>
                    <a:pt x="521" y="331"/>
                    <a:pt x="423" y="258"/>
                  </a:cubicBezTo>
                  <a:lnTo>
                    <a:pt x="78" y="1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5" name="Google Shape;14155;p33"/>
            <p:cNvSpPr/>
            <p:nvPr/>
          </p:nvSpPr>
          <p:spPr>
            <a:xfrm>
              <a:off x="8081262" y="2227622"/>
              <a:ext cx="15044" cy="74855"/>
            </a:xfrm>
            <a:custGeom>
              <a:rect b="b" l="l" r="r" t="t"/>
              <a:pathLst>
                <a:path extrusionOk="0" h="2876" w="578">
                  <a:moveTo>
                    <a:pt x="497" y="1"/>
                  </a:moveTo>
                  <a:lnTo>
                    <a:pt x="152" y="258"/>
                  </a:lnTo>
                  <a:cubicBezTo>
                    <a:pt x="57" y="331"/>
                    <a:pt x="0" y="444"/>
                    <a:pt x="0" y="567"/>
                  </a:cubicBezTo>
                  <a:lnTo>
                    <a:pt x="0" y="2875"/>
                  </a:lnTo>
                  <a:lnTo>
                    <a:pt x="194" y="2875"/>
                  </a:lnTo>
                  <a:lnTo>
                    <a:pt x="194" y="2858"/>
                  </a:lnTo>
                  <a:cubicBezTo>
                    <a:pt x="194" y="2742"/>
                    <a:pt x="226" y="2632"/>
                    <a:pt x="289" y="2537"/>
                  </a:cubicBezTo>
                  <a:lnTo>
                    <a:pt x="479" y="2249"/>
                  </a:lnTo>
                  <a:cubicBezTo>
                    <a:pt x="542" y="2157"/>
                    <a:pt x="577" y="2045"/>
                    <a:pt x="577" y="1932"/>
                  </a:cubicBezTo>
                  <a:lnTo>
                    <a:pt x="577" y="226"/>
                  </a:lnTo>
                  <a:cubicBezTo>
                    <a:pt x="574" y="145"/>
                    <a:pt x="546" y="64"/>
                    <a:pt x="49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6" name="Google Shape;14156;p33"/>
            <p:cNvSpPr/>
            <p:nvPr/>
          </p:nvSpPr>
          <p:spPr>
            <a:xfrm>
              <a:off x="8046177" y="2297402"/>
              <a:ext cx="40056" cy="15044"/>
            </a:xfrm>
            <a:custGeom>
              <a:rect b="b" l="l" r="r" t="t"/>
              <a:pathLst>
                <a:path extrusionOk="0" h="578" w="1539">
                  <a:moveTo>
                    <a:pt x="1" y="1"/>
                  </a:moveTo>
                  <a:lnTo>
                    <a:pt x="1" y="578"/>
                  </a:lnTo>
                  <a:lnTo>
                    <a:pt x="1538" y="578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7" name="Google Shape;14157;p33"/>
            <p:cNvSpPr/>
            <p:nvPr/>
          </p:nvSpPr>
          <p:spPr>
            <a:xfrm>
              <a:off x="8063772" y="2227362"/>
              <a:ext cx="4971" cy="70066"/>
            </a:xfrm>
            <a:custGeom>
              <a:rect b="b" l="l" r="r" t="t"/>
              <a:pathLst>
                <a:path extrusionOk="0" h="2692" w="191">
                  <a:moveTo>
                    <a:pt x="0" y="0"/>
                  </a:moveTo>
                  <a:lnTo>
                    <a:pt x="0" y="2692"/>
                  </a:lnTo>
                  <a:lnTo>
                    <a:pt x="190" y="2692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8" name="Google Shape;14158;p33"/>
            <p:cNvSpPr/>
            <p:nvPr/>
          </p:nvSpPr>
          <p:spPr>
            <a:xfrm>
              <a:off x="8056250" y="2202350"/>
              <a:ext cx="19989" cy="25038"/>
            </a:xfrm>
            <a:custGeom>
              <a:rect b="b" l="l" r="r" t="t"/>
              <a:pathLst>
                <a:path extrusionOk="0" h="962" w="768">
                  <a:moveTo>
                    <a:pt x="1" y="1"/>
                  </a:moveTo>
                  <a:lnTo>
                    <a:pt x="1" y="574"/>
                  </a:lnTo>
                  <a:cubicBezTo>
                    <a:pt x="1" y="789"/>
                    <a:pt x="170" y="961"/>
                    <a:pt x="384" y="961"/>
                  </a:cubicBezTo>
                  <a:cubicBezTo>
                    <a:pt x="595" y="961"/>
                    <a:pt x="768" y="789"/>
                    <a:pt x="768" y="578"/>
                  </a:cubicBezTo>
                  <a:lnTo>
                    <a:pt x="768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9" name="Google Shape;14159;p33"/>
            <p:cNvSpPr/>
            <p:nvPr/>
          </p:nvSpPr>
          <p:spPr>
            <a:xfrm>
              <a:off x="8046177" y="2162241"/>
              <a:ext cx="40134" cy="45080"/>
            </a:xfrm>
            <a:custGeom>
              <a:rect b="b" l="l" r="r" t="t"/>
              <a:pathLst>
                <a:path extrusionOk="0" h="1732" w="1542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lnTo>
                    <a:pt x="1" y="965"/>
                  </a:lnTo>
                  <a:cubicBezTo>
                    <a:pt x="1" y="1387"/>
                    <a:pt x="346" y="1732"/>
                    <a:pt x="771" y="1732"/>
                  </a:cubicBezTo>
                  <a:cubicBezTo>
                    <a:pt x="1197" y="1732"/>
                    <a:pt x="1542" y="1387"/>
                    <a:pt x="1542" y="965"/>
                  </a:cubicBezTo>
                  <a:lnTo>
                    <a:pt x="1542" y="578"/>
                  </a:lnTo>
                  <a:cubicBezTo>
                    <a:pt x="1542" y="261"/>
                    <a:pt x="1282" y="0"/>
                    <a:pt x="9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0" name="Google Shape;14160;p33"/>
            <p:cNvSpPr/>
            <p:nvPr/>
          </p:nvSpPr>
          <p:spPr>
            <a:xfrm>
              <a:off x="8046177" y="2162241"/>
              <a:ext cx="27589" cy="45080"/>
            </a:xfrm>
            <a:custGeom>
              <a:rect b="b" l="l" r="r" t="t"/>
              <a:pathLst>
                <a:path extrusionOk="0" h="1732" w="1060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lnTo>
                    <a:pt x="1" y="965"/>
                  </a:lnTo>
                  <a:cubicBezTo>
                    <a:pt x="1" y="1404"/>
                    <a:pt x="364" y="1732"/>
                    <a:pt x="769" y="1732"/>
                  </a:cubicBezTo>
                  <a:cubicBezTo>
                    <a:pt x="864" y="1732"/>
                    <a:pt x="961" y="1714"/>
                    <a:pt x="1056" y="1675"/>
                  </a:cubicBezTo>
                  <a:cubicBezTo>
                    <a:pt x="768" y="1556"/>
                    <a:pt x="578" y="1274"/>
                    <a:pt x="578" y="965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60" y="11"/>
                  </a:cubicBezTo>
                  <a:cubicBezTo>
                    <a:pt x="1028" y="4"/>
                    <a:pt x="997" y="0"/>
                    <a:pt x="965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1" name="Google Shape;14161;p33"/>
            <p:cNvSpPr/>
            <p:nvPr/>
          </p:nvSpPr>
          <p:spPr>
            <a:xfrm>
              <a:off x="8046177" y="2162241"/>
              <a:ext cx="40134" cy="20093"/>
            </a:xfrm>
            <a:custGeom>
              <a:rect b="b" l="l" r="r" t="t"/>
              <a:pathLst>
                <a:path extrusionOk="0" h="772" w="1542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cubicBezTo>
                    <a:pt x="1" y="578"/>
                    <a:pt x="578" y="771"/>
                    <a:pt x="1542" y="771"/>
                  </a:cubicBezTo>
                  <a:lnTo>
                    <a:pt x="1542" y="578"/>
                  </a:lnTo>
                  <a:cubicBezTo>
                    <a:pt x="1542" y="261"/>
                    <a:pt x="1282" y="0"/>
                    <a:pt x="96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2" name="Google Shape;14162;p33"/>
            <p:cNvSpPr/>
            <p:nvPr/>
          </p:nvSpPr>
          <p:spPr>
            <a:xfrm>
              <a:off x="8046177" y="2162241"/>
              <a:ext cx="27589" cy="18349"/>
            </a:xfrm>
            <a:custGeom>
              <a:rect b="b" l="l" r="r" t="t"/>
              <a:pathLst>
                <a:path extrusionOk="0" h="705" w="1060">
                  <a:moveTo>
                    <a:pt x="578" y="0"/>
                  </a:moveTo>
                  <a:cubicBezTo>
                    <a:pt x="261" y="0"/>
                    <a:pt x="1" y="261"/>
                    <a:pt x="1" y="578"/>
                  </a:cubicBezTo>
                  <a:cubicBezTo>
                    <a:pt x="191" y="634"/>
                    <a:pt x="384" y="676"/>
                    <a:pt x="578" y="704"/>
                  </a:cubicBezTo>
                  <a:lnTo>
                    <a:pt x="578" y="578"/>
                  </a:lnTo>
                  <a:cubicBezTo>
                    <a:pt x="578" y="296"/>
                    <a:pt x="782" y="57"/>
                    <a:pt x="1060" y="11"/>
                  </a:cubicBezTo>
                  <a:cubicBezTo>
                    <a:pt x="1028" y="4"/>
                    <a:pt x="997" y="4"/>
                    <a:pt x="96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3" name="Google Shape;14163;p33"/>
            <p:cNvSpPr/>
            <p:nvPr/>
          </p:nvSpPr>
          <p:spPr>
            <a:xfrm>
              <a:off x="8031445" y="2157582"/>
              <a:ext cx="69519" cy="159549"/>
            </a:xfrm>
            <a:custGeom>
              <a:rect b="b" l="l" r="r" t="t"/>
              <a:pathLst>
                <a:path extrusionOk="0" h="6130" w="2671">
                  <a:moveTo>
                    <a:pt x="1527" y="362"/>
                  </a:moveTo>
                  <a:cubicBezTo>
                    <a:pt x="1746" y="362"/>
                    <a:pt x="1925" y="538"/>
                    <a:pt x="1925" y="757"/>
                  </a:cubicBezTo>
                  <a:lnTo>
                    <a:pt x="1925" y="1144"/>
                  </a:lnTo>
                  <a:cubicBezTo>
                    <a:pt x="1925" y="1467"/>
                    <a:pt x="1661" y="1731"/>
                    <a:pt x="1334" y="1731"/>
                  </a:cubicBezTo>
                  <a:cubicBezTo>
                    <a:pt x="1010" y="1731"/>
                    <a:pt x="746" y="1467"/>
                    <a:pt x="746" y="1144"/>
                  </a:cubicBezTo>
                  <a:lnTo>
                    <a:pt x="746" y="757"/>
                  </a:lnTo>
                  <a:cubicBezTo>
                    <a:pt x="746" y="538"/>
                    <a:pt x="926" y="362"/>
                    <a:pt x="1144" y="362"/>
                  </a:cubicBezTo>
                  <a:close/>
                  <a:moveTo>
                    <a:pt x="1541" y="2090"/>
                  </a:moveTo>
                  <a:lnTo>
                    <a:pt x="1541" y="2178"/>
                  </a:lnTo>
                  <a:cubicBezTo>
                    <a:pt x="1541" y="2241"/>
                    <a:pt x="1559" y="2308"/>
                    <a:pt x="1591" y="2364"/>
                  </a:cubicBezTo>
                  <a:lnTo>
                    <a:pt x="1348" y="2611"/>
                  </a:lnTo>
                  <a:cubicBezTo>
                    <a:pt x="1344" y="2612"/>
                    <a:pt x="1341" y="2613"/>
                    <a:pt x="1337" y="2613"/>
                  </a:cubicBezTo>
                  <a:cubicBezTo>
                    <a:pt x="1334" y="2613"/>
                    <a:pt x="1330" y="2612"/>
                    <a:pt x="1327" y="2611"/>
                  </a:cubicBezTo>
                  <a:lnTo>
                    <a:pt x="1084" y="2364"/>
                  </a:lnTo>
                  <a:cubicBezTo>
                    <a:pt x="1116" y="2308"/>
                    <a:pt x="1133" y="2241"/>
                    <a:pt x="1133" y="2178"/>
                  </a:cubicBezTo>
                  <a:lnTo>
                    <a:pt x="1133" y="2090"/>
                  </a:lnTo>
                  <a:close/>
                  <a:moveTo>
                    <a:pt x="1144" y="0"/>
                  </a:moveTo>
                  <a:cubicBezTo>
                    <a:pt x="725" y="0"/>
                    <a:pt x="387" y="338"/>
                    <a:pt x="387" y="757"/>
                  </a:cubicBezTo>
                  <a:lnTo>
                    <a:pt x="387" y="1144"/>
                  </a:lnTo>
                  <a:cubicBezTo>
                    <a:pt x="387" y="1443"/>
                    <a:pt x="532" y="1728"/>
                    <a:pt x="771" y="1904"/>
                  </a:cubicBezTo>
                  <a:lnTo>
                    <a:pt x="771" y="2178"/>
                  </a:lnTo>
                  <a:cubicBezTo>
                    <a:pt x="771" y="2181"/>
                    <a:pt x="771" y="2189"/>
                    <a:pt x="764" y="2189"/>
                  </a:cubicBezTo>
                  <a:lnTo>
                    <a:pt x="313" y="2414"/>
                  </a:lnTo>
                  <a:cubicBezTo>
                    <a:pt x="123" y="2509"/>
                    <a:pt x="0" y="2706"/>
                    <a:pt x="4" y="2920"/>
                  </a:cubicBezTo>
                  <a:lnTo>
                    <a:pt x="4" y="4623"/>
                  </a:lnTo>
                  <a:cubicBezTo>
                    <a:pt x="4" y="4771"/>
                    <a:pt x="46" y="4919"/>
                    <a:pt x="131" y="5042"/>
                  </a:cubicBezTo>
                  <a:lnTo>
                    <a:pt x="321" y="5327"/>
                  </a:lnTo>
                  <a:cubicBezTo>
                    <a:pt x="363" y="5394"/>
                    <a:pt x="387" y="5471"/>
                    <a:pt x="387" y="5549"/>
                  </a:cubicBezTo>
                  <a:lnTo>
                    <a:pt x="387" y="5950"/>
                  </a:lnTo>
                  <a:cubicBezTo>
                    <a:pt x="387" y="6069"/>
                    <a:pt x="477" y="6129"/>
                    <a:pt x="567" y="6129"/>
                  </a:cubicBezTo>
                  <a:cubicBezTo>
                    <a:pt x="657" y="6129"/>
                    <a:pt x="746" y="6069"/>
                    <a:pt x="746" y="5950"/>
                  </a:cubicBezTo>
                  <a:lnTo>
                    <a:pt x="746" y="5549"/>
                  </a:lnTo>
                  <a:cubicBezTo>
                    <a:pt x="746" y="5397"/>
                    <a:pt x="704" y="5253"/>
                    <a:pt x="620" y="5130"/>
                  </a:cubicBezTo>
                  <a:lnTo>
                    <a:pt x="430" y="4841"/>
                  </a:lnTo>
                  <a:cubicBezTo>
                    <a:pt x="384" y="4778"/>
                    <a:pt x="363" y="4701"/>
                    <a:pt x="363" y="4623"/>
                  </a:cubicBezTo>
                  <a:lnTo>
                    <a:pt x="363" y="2920"/>
                  </a:lnTo>
                  <a:cubicBezTo>
                    <a:pt x="363" y="2839"/>
                    <a:pt x="405" y="2769"/>
                    <a:pt x="475" y="2737"/>
                  </a:cubicBezTo>
                  <a:lnTo>
                    <a:pt x="788" y="2579"/>
                  </a:lnTo>
                  <a:lnTo>
                    <a:pt x="1073" y="2864"/>
                  </a:lnTo>
                  <a:cubicBezTo>
                    <a:pt x="1146" y="2938"/>
                    <a:pt x="1241" y="2975"/>
                    <a:pt x="1336" y="2975"/>
                  </a:cubicBezTo>
                  <a:cubicBezTo>
                    <a:pt x="1431" y="2975"/>
                    <a:pt x="1527" y="2938"/>
                    <a:pt x="1601" y="2864"/>
                  </a:cubicBezTo>
                  <a:lnTo>
                    <a:pt x="1886" y="2579"/>
                  </a:lnTo>
                  <a:lnTo>
                    <a:pt x="2199" y="2737"/>
                  </a:lnTo>
                  <a:cubicBezTo>
                    <a:pt x="2266" y="2769"/>
                    <a:pt x="2312" y="2839"/>
                    <a:pt x="2312" y="2920"/>
                  </a:cubicBezTo>
                  <a:lnTo>
                    <a:pt x="2312" y="4623"/>
                  </a:lnTo>
                  <a:cubicBezTo>
                    <a:pt x="2312" y="4701"/>
                    <a:pt x="2287" y="4778"/>
                    <a:pt x="2245" y="4841"/>
                  </a:cubicBezTo>
                  <a:lnTo>
                    <a:pt x="2052" y="5126"/>
                  </a:lnTo>
                  <a:cubicBezTo>
                    <a:pt x="1971" y="5253"/>
                    <a:pt x="1925" y="5397"/>
                    <a:pt x="1925" y="5549"/>
                  </a:cubicBezTo>
                  <a:lnTo>
                    <a:pt x="1925" y="5950"/>
                  </a:lnTo>
                  <a:cubicBezTo>
                    <a:pt x="1925" y="6069"/>
                    <a:pt x="2016" y="6129"/>
                    <a:pt x="2106" y="6129"/>
                  </a:cubicBezTo>
                  <a:cubicBezTo>
                    <a:pt x="2197" y="6129"/>
                    <a:pt x="2287" y="6069"/>
                    <a:pt x="2287" y="5950"/>
                  </a:cubicBezTo>
                  <a:lnTo>
                    <a:pt x="2287" y="5549"/>
                  </a:lnTo>
                  <a:cubicBezTo>
                    <a:pt x="2287" y="5468"/>
                    <a:pt x="2308" y="5394"/>
                    <a:pt x="2354" y="5327"/>
                  </a:cubicBezTo>
                  <a:lnTo>
                    <a:pt x="2544" y="5042"/>
                  </a:lnTo>
                  <a:cubicBezTo>
                    <a:pt x="2625" y="4919"/>
                    <a:pt x="2671" y="4771"/>
                    <a:pt x="2671" y="4623"/>
                  </a:cubicBezTo>
                  <a:lnTo>
                    <a:pt x="2671" y="2920"/>
                  </a:lnTo>
                  <a:cubicBezTo>
                    <a:pt x="2671" y="2706"/>
                    <a:pt x="2551" y="2509"/>
                    <a:pt x="2358" y="2414"/>
                  </a:cubicBezTo>
                  <a:lnTo>
                    <a:pt x="1907" y="2189"/>
                  </a:lnTo>
                  <a:cubicBezTo>
                    <a:pt x="1904" y="2185"/>
                    <a:pt x="1900" y="2181"/>
                    <a:pt x="1900" y="2178"/>
                  </a:cubicBezTo>
                  <a:lnTo>
                    <a:pt x="1900" y="1904"/>
                  </a:lnTo>
                  <a:cubicBezTo>
                    <a:pt x="2143" y="1728"/>
                    <a:pt x="2287" y="1443"/>
                    <a:pt x="2287" y="1144"/>
                  </a:cubicBezTo>
                  <a:lnTo>
                    <a:pt x="2287" y="757"/>
                  </a:lnTo>
                  <a:cubicBezTo>
                    <a:pt x="2284" y="338"/>
                    <a:pt x="1946" y="0"/>
                    <a:pt x="1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4" name="Google Shape;14164;p33"/>
            <p:cNvSpPr/>
            <p:nvPr/>
          </p:nvSpPr>
          <p:spPr>
            <a:xfrm>
              <a:off x="8111584" y="2157582"/>
              <a:ext cx="69519" cy="159549"/>
            </a:xfrm>
            <a:custGeom>
              <a:rect b="b" l="l" r="r" t="t"/>
              <a:pathLst>
                <a:path extrusionOk="0" h="6130" w="2671">
                  <a:moveTo>
                    <a:pt x="1527" y="362"/>
                  </a:moveTo>
                  <a:cubicBezTo>
                    <a:pt x="1745" y="362"/>
                    <a:pt x="1921" y="538"/>
                    <a:pt x="1921" y="757"/>
                  </a:cubicBezTo>
                  <a:lnTo>
                    <a:pt x="1921" y="1144"/>
                  </a:lnTo>
                  <a:cubicBezTo>
                    <a:pt x="1921" y="1467"/>
                    <a:pt x="1657" y="1731"/>
                    <a:pt x="1334" y="1731"/>
                  </a:cubicBezTo>
                  <a:cubicBezTo>
                    <a:pt x="1006" y="1731"/>
                    <a:pt x="742" y="1467"/>
                    <a:pt x="742" y="1144"/>
                  </a:cubicBezTo>
                  <a:lnTo>
                    <a:pt x="742" y="757"/>
                  </a:lnTo>
                  <a:lnTo>
                    <a:pt x="746" y="757"/>
                  </a:lnTo>
                  <a:cubicBezTo>
                    <a:pt x="746" y="538"/>
                    <a:pt x="922" y="362"/>
                    <a:pt x="1144" y="362"/>
                  </a:cubicBezTo>
                  <a:close/>
                  <a:moveTo>
                    <a:pt x="1541" y="2090"/>
                  </a:moveTo>
                  <a:lnTo>
                    <a:pt x="1541" y="2178"/>
                  </a:lnTo>
                  <a:cubicBezTo>
                    <a:pt x="1541" y="2241"/>
                    <a:pt x="1559" y="2308"/>
                    <a:pt x="1590" y="2364"/>
                  </a:cubicBezTo>
                  <a:lnTo>
                    <a:pt x="1344" y="2611"/>
                  </a:lnTo>
                  <a:cubicBezTo>
                    <a:pt x="1342" y="2612"/>
                    <a:pt x="1339" y="2613"/>
                    <a:pt x="1335" y="2613"/>
                  </a:cubicBezTo>
                  <a:cubicBezTo>
                    <a:pt x="1332" y="2613"/>
                    <a:pt x="1328" y="2612"/>
                    <a:pt x="1326" y="2611"/>
                  </a:cubicBezTo>
                  <a:lnTo>
                    <a:pt x="1080" y="2364"/>
                  </a:lnTo>
                  <a:cubicBezTo>
                    <a:pt x="1112" y="2308"/>
                    <a:pt x="1129" y="2241"/>
                    <a:pt x="1129" y="2178"/>
                  </a:cubicBezTo>
                  <a:lnTo>
                    <a:pt x="1129" y="2090"/>
                  </a:lnTo>
                  <a:close/>
                  <a:moveTo>
                    <a:pt x="1144" y="0"/>
                  </a:moveTo>
                  <a:cubicBezTo>
                    <a:pt x="725" y="0"/>
                    <a:pt x="387" y="338"/>
                    <a:pt x="387" y="757"/>
                  </a:cubicBezTo>
                  <a:lnTo>
                    <a:pt x="387" y="1144"/>
                  </a:lnTo>
                  <a:cubicBezTo>
                    <a:pt x="387" y="1443"/>
                    <a:pt x="528" y="1728"/>
                    <a:pt x="771" y="1904"/>
                  </a:cubicBezTo>
                  <a:lnTo>
                    <a:pt x="771" y="2178"/>
                  </a:lnTo>
                  <a:cubicBezTo>
                    <a:pt x="771" y="2181"/>
                    <a:pt x="767" y="2189"/>
                    <a:pt x="764" y="2189"/>
                  </a:cubicBezTo>
                  <a:lnTo>
                    <a:pt x="313" y="2414"/>
                  </a:lnTo>
                  <a:cubicBezTo>
                    <a:pt x="120" y="2509"/>
                    <a:pt x="0" y="2706"/>
                    <a:pt x="0" y="2920"/>
                  </a:cubicBezTo>
                  <a:lnTo>
                    <a:pt x="0" y="4623"/>
                  </a:lnTo>
                  <a:cubicBezTo>
                    <a:pt x="0" y="4771"/>
                    <a:pt x="46" y="4919"/>
                    <a:pt x="127" y="5042"/>
                  </a:cubicBezTo>
                  <a:lnTo>
                    <a:pt x="320" y="5327"/>
                  </a:lnTo>
                  <a:cubicBezTo>
                    <a:pt x="362" y="5394"/>
                    <a:pt x="387" y="5471"/>
                    <a:pt x="387" y="5549"/>
                  </a:cubicBezTo>
                  <a:lnTo>
                    <a:pt x="387" y="5950"/>
                  </a:lnTo>
                  <a:cubicBezTo>
                    <a:pt x="387" y="6069"/>
                    <a:pt x="477" y="6129"/>
                    <a:pt x="566" y="6129"/>
                  </a:cubicBezTo>
                  <a:cubicBezTo>
                    <a:pt x="656" y="6129"/>
                    <a:pt x="746" y="6069"/>
                    <a:pt x="746" y="5950"/>
                  </a:cubicBezTo>
                  <a:lnTo>
                    <a:pt x="746" y="5549"/>
                  </a:lnTo>
                  <a:cubicBezTo>
                    <a:pt x="746" y="5397"/>
                    <a:pt x="700" y="5253"/>
                    <a:pt x="619" y="5130"/>
                  </a:cubicBezTo>
                  <a:lnTo>
                    <a:pt x="429" y="4841"/>
                  </a:lnTo>
                  <a:cubicBezTo>
                    <a:pt x="384" y="4778"/>
                    <a:pt x="362" y="4701"/>
                    <a:pt x="362" y="4623"/>
                  </a:cubicBezTo>
                  <a:lnTo>
                    <a:pt x="362" y="2920"/>
                  </a:lnTo>
                  <a:cubicBezTo>
                    <a:pt x="359" y="2839"/>
                    <a:pt x="405" y="2769"/>
                    <a:pt x="475" y="2737"/>
                  </a:cubicBezTo>
                  <a:lnTo>
                    <a:pt x="785" y="2579"/>
                  </a:lnTo>
                  <a:lnTo>
                    <a:pt x="1070" y="2864"/>
                  </a:lnTo>
                  <a:cubicBezTo>
                    <a:pt x="1144" y="2938"/>
                    <a:pt x="1239" y="2975"/>
                    <a:pt x="1335" y="2975"/>
                  </a:cubicBezTo>
                  <a:cubicBezTo>
                    <a:pt x="1430" y="2975"/>
                    <a:pt x="1525" y="2938"/>
                    <a:pt x="1597" y="2864"/>
                  </a:cubicBezTo>
                  <a:lnTo>
                    <a:pt x="1882" y="2579"/>
                  </a:lnTo>
                  <a:lnTo>
                    <a:pt x="2196" y="2737"/>
                  </a:lnTo>
                  <a:cubicBezTo>
                    <a:pt x="2266" y="2769"/>
                    <a:pt x="2308" y="2839"/>
                    <a:pt x="2308" y="2920"/>
                  </a:cubicBezTo>
                  <a:lnTo>
                    <a:pt x="2308" y="4623"/>
                  </a:lnTo>
                  <a:cubicBezTo>
                    <a:pt x="2308" y="4701"/>
                    <a:pt x="2287" y="4778"/>
                    <a:pt x="2241" y="4841"/>
                  </a:cubicBezTo>
                  <a:lnTo>
                    <a:pt x="2051" y="5126"/>
                  </a:lnTo>
                  <a:cubicBezTo>
                    <a:pt x="1967" y="5253"/>
                    <a:pt x="1925" y="5397"/>
                    <a:pt x="1925" y="5549"/>
                  </a:cubicBezTo>
                  <a:lnTo>
                    <a:pt x="1925" y="5950"/>
                  </a:lnTo>
                  <a:cubicBezTo>
                    <a:pt x="1925" y="6069"/>
                    <a:pt x="2014" y="6129"/>
                    <a:pt x="2104" y="6129"/>
                  </a:cubicBezTo>
                  <a:cubicBezTo>
                    <a:pt x="2194" y="6129"/>
                    <a:pt x="2284" y="6069"/>
                    <a:pt x="2284" y="5950"/>
                  </a:cubicBezTo>
                  <a:lnTo>
                    <a:pt x="2284" y="5549"/>
                  </a:lnTo>
                  <a:cubicBezTo>
                    <a:pt x="2284" y="5468"/>
                    <a:pt x="2308" y="5394"/>
                    <a:pt x="2350" y="5327"/>
                  </a:cubicBezTo>
                  <a:lnTo>
                    <a:pt x="2540" y="5042"/>
                  </a:lnTo>
                  <a:cubicBezTo>
                    <a:pt x="2625" y="4919"/>
                    <a:pt x="2671" y="4771"/>
                    <a:pt x="2671" y="4623"/>
                  </a:cubicBezTo>
                  <a:lnTo>
                    <a:pt x="2671" y="2920"/>
                  </a:lnTo>
                  <a:cubicBezTo>
                    <a:pt x="2671" y="2706"/>
                    <a:pt x="2547" y="2509"/>
                    <a:pt x="2357" y="2414"/>
                  </a:cubicBezTo>
                  <a:lnTo>
                    <a:pt x="1907" y="2189"/>
                  </a:lnTo>
                  <a:cubicBezTo>
                    <a:pt x="1904" y="2185"/>
                    <a:pt x="1900" y="2181"/>
                    <a:pt x="1900" y="2178"/>
                  </a:cubicBezTo>
                  <a:lnTo>
                    <a:pt x="1900" y="1904"/>
                  </a:lnTo>
                  <a:cubicBezTo>
                    <a:pt x="2143" y="1728"/>
                    <a:pt x="2284" y="1443"/>
                    <a:pt x="2284" y="1144"/>
                  </a:cubicBezTo>
                  <a:lnTo>
                    <a:pt x="2284" y="757"/>
                  </a:lnTo>
                  <a:cubicBezTo>
                    <a:pt x="2284" y="338"/>
                    <a:pt x="1946" y="0"/>
                    <a:pt x="15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5" name="Google Shape;14165;p33"/>
            <p:cNvSpPr/>
            <p:nvPr/>
          </p:nvSpPr>
          <p:spPr>
            <a:xfrm>
              <a:off x="8191697" y="2157582"/>
              <a:ext cx="69441" cy="159549"/>
            </a:xfrm>
            <a:custGeom>
              <a:rect b="b" l="l" r="r" t="t"/>
              <a:pathLst>
                <a:path extrusionOk="0" h="6130" w="2668">
                  <a:moveTo>
                    <a:pt x="1524" y="362"/>
                  </a:moveTo>
                  <a:cubicBezTo>
                    <a:pt x="1746" y="362"/>
                    <a:pt x="1922" y="538"/>
                    <a:pt x="1922" y="757"/>
                  </a:cubicBezTo>
                  <a:lnTo>
                    <a:pt x="1922" y="1144"/>
                  </a:lnTo>
                  <a:cubicBezTo>
                    <a:pt x="1922" y="1467"/>
                    <a:pt x="1658" y="1731"/>
                    <a:pt x="1331" y="1731"/>
                  </a:cubicBezTo>
                  <a:cubicBezTo>
                    <a:pt x="1007" y="1731"/>
                    <a:pt x="743" y="1467"/>
                    <a:pt x="743" y="1144"/>
                  </a:cubicBezTo>
                  <a:lnTo>
                    <a:pt x="743" y="757"/>
                  </a:lnTo>
                  <a:lnTo>
                    <a:pt x="747" y="757"/>
                  </a:lnTo>
                  <a:cubicBezTo>
                    <a:pt x="747" y="538"/>
                    <a:pt x="923" y="362"/>
                    <a:pt x="1141" y="362"/>
                  </a:cubicBezTo>
                  <a:close/>
                  <a:moveTo>
                    <a:pt x="1538" y="2090"/>
                  </a:moveTo>
                  <a:lnTo>
                    <a:pt x="1538" y="2178"/>
                  </a:lnTo>
                  <a:cubicBezTo>
                    <a:pt x="1538" y="2241"/>
                    <a:pt x="1556" y="2308"/>
                    <a:pt x="1591" y="2364"/>
                  </a:cubicBezTo>
                  <a:lnTo>
                    <a:pt x="1345" y="2611"/>
                  </a:lnTo>
                  <a:cubicBezTo>
                    <a:pt x="1341" y="2612"/>
                    <a:pt x="1338" y="2613"/>
                    <a:pt x="1335" y="2613"/>
                  </a:cubicBezTo>
                  <a:cubicBezTo>
                    <a:pt x="1332" y="2613"/>
                    <a:pt x="1329" y="2612"/>
                    <a:pt x="1327" y="2611"/>
                  </a:cubicBezTo>
                  <a:lnTo>
                    <a:pt x="1081" y="2364"/>
                  </a:lnTo>
                  <a:cubicBezTo>
                    <a:pt x="1113" y="2308"/>
                    <a:pt x="1130" y="2241"/>
                    <a:pt x="1130" y="2178"/>
                  </a:cubicBezTo>
                  <a:lnTo>
                    <a:pt x="1130" y="2090"/>
                  </a:lnTo>
                  <a:close/>
                  <a:moveTo>
                    <a:pt x="1141" y="0"/>
                  </a:moveTo>
                  <a:cubicBezTo>
                    <a:pt x="722" y="0"/>
                    <a:pt x="384" y="338"/>
                    <a:pt x="384" y="757"/>
                  </a:cubicBezTo>
                  <a:lnTo>
                    <a:pt x="384" y="1144"/>
                  </a:lnTo>
                  <a:cubicBezTo>
                    <a:pt x="384" y="1443"/>
                    <a:pt x="528" y="1728"/>
                    <a:pt x="771" y="1904"/>
                  </a:cubicBezTo>
                  <a:lnTo>
                    <a:pt x="771" y="2178"/>
                  </a:lnTo>
                  <a:cubicBezTo>
                    <a:pt x="768" y="2181"/>
                    <a:pt x="768" y="2189"/>
                    <a:pt x="764" y="2189"/>
                  </a:cubicBezTo>
                  <a:lnTo>
                    <a:pt x="314" y="2414"/>
                  </a:lnTo>
                  <a:cubicBezTo>
                    <a:pt x="120" y="2509"/>
                    <a:pt x="1" y="2706"/>
                    <a:pt x="1" y="2920"/>
                  </a:cubicBezTo>
                  <a:lnTo>
                    <a:pt x="1" y="4623"/>
                  </a:lnTo>
                  <a:cubicBezTo>
                    <a:pt x="1" y="4771"/>
                    <a:pt x="43" y="4919"/>
                    <a:pt x="127" y="5042"/>
                  </a:cubicBezTo>
                  <a:lnTo>
                    <a:pt x="317" y="5327"/>
                  </a:lnTo>
                  <a:cubicBezTo>
                    <a:pt x="363" y="5394"/>
                    <a:pt x="384" y="5471"/>
                    <a:pt x="384" y="5549"/>
                  </a:cubicBezTo>
                  <a:lnTo>
                    <a:pt x="384" y="5950"/>
                  </a:lnTo>
                  <a:cubicBezTo>
                    <a:pt x="384" y="6069"/>
                    <a:pt x="474" y="6129"/>
                    <a:pt x="564" y="6129"/>
                  </a:cubicBezTo>
                  <a:cubicBezTo>
                    <a:pt x="653" y="6129"/>
                    <a:pt x="743" y="6069"/>
                    <a:pt x="743" y="5950"/>
                  </a:cubicBezTo>
                  <a:lnTo>
                    <a:pt x="743" y="5549"/>
                  </a:lnTo>
                  <a:cubicBezTo>
                    <a:pt x="743" y="5397"/>
                    <a:pt x="701" y="5253"/>
                    <a:pt x="616" y="5130"/>
                  </a:cubicBezTo>
                  <a:lnTo>
                    <a:pt x="426" y="4841"/>
                  </a:lnTo>
                  <a:cubicBezTo>
                    <a:pt x="384" y="4778"/>
                    <a:pt x="360" y="4701"/>
                    <a:pt x="360" y="4623"/>
                  </a:cubicBezTo>
                  <a:lnTo>
                    <a:pt x="360" y="2920"/>
                  </a:lnTo>
                  <a:cubicBezTo>
                    <a:pt x="360" y="2839"/>
                    <a:pt x="402" y="2769"/>
                    <a:pt x="472" y="2737"/>
                  </a:cubicBezTo>
                  <a:lnTo>
                    <a:pt x="785" y="2579"/>
                  </a:lnTo>
                  <a:lnTo>
                    <a:pt x="1070" y="2864"/>
                  </a:lnTo>
                  <a:cubicBezTo>
                    <a:pt x="1142" y="2938"/>
                    <a:pt x="1237" y="2975"/>
                    <a:pt x="1333" y="2975"/>
                  </a:cubicBezTo>
                  <a:cubicBezTo>
                    <a:pt x="1428" y="2975"/>
                    <a:pt x="1524" y="2938"/>
                    <a:pt x="1598" y="2864"/>
                  </a:cubicBezTo>
                  <a:lnTo>
                    <a:pt x="1883" y="2579"/>
                  </a:lnTo>
                  <a:lnTo>
                    <a:pt x="2196" y="2737"/>
                  </a:lnTo>
                  <a:cubicBezTo>
                    <a:pt x="2263" y="2769"/>
                    <a:pt x="2309" y="2839"/>
                    <a:pt x="2309" y="2920"/>
                  </a:cubicBezTo>
                  <a:lnTo>
                    <a:pt x="2309" y="4623"/>
                  </a:lnTo>
                  <a:cubicBezTo>
                    <a:pt x="2309" y="4701"/>
                    <a:pt x="2284" y="4778"/>
                    <a:pt x="2242" y="4841"/>
                  </a:cubicBezTo>
                  <a:lnTo>
                    <a:pt x="2048" y="5126"/>
                  </a:lnTo>
                  <a:cubicBezTo>
                    <a:pt x="1968" y="5253"/>
                    <a:pt x="1922" y="5397"/>
                    <a:pt x="1922" y="5549"/>
                  </a:cubicBezTo>
                  <a:lnTo>
                    <a:pt x="1922" y="5950"/>
                  </a:lnTo>
                  <a:cubicBezTo>
                    <a:pt x="1922" y="6069"/>
                    <a:pt x="2012" y="6129"/>
                    <a:pt x="2103" y="6129"/>
                  </a:cubicBezTo>
                  <a:cubicBezTo>
                    <a:pt x="2194" y="6129"/>
                    <a:pt x="2284" y="6069"/>
                    <a:pt x="2284" y="5950"/>
                  </a:cubicBezTo>
                  <a:lnTo>
                    <a:pt x="2284" y="5549"/>
                  </a:lnTo>
                  <a:cubicBezTo>
                    <a:pt x="2284" y="5468"/>
                    <a:pt x="2305" y="5394"/>
                    <a:pt x="2351" y="5327"/>
                  </a:cubicBezTo>
                  <a:lnTo>
                    <a:pt x="2541" y="5042"/>
                  </a:lnTo>
                  <a:cubicBezTo>
                    <a:pt x="2622" y="4919"/>
                    <a:pt x="2668" y="4771"/>
                    <a:pt x="2668" y="4623"/>
                  </a:cubicBezTo>
                  <a:lnTo>
                    <a:pt x="2668" y="2920"/>
                  </a:lnTo>
                  <a:cubicBezTo>
                    <a:pt x="2668" y="2706"/>
                    <a:pt x="2548" y="2509"/>
                    <a:pt x="2355" y="2414"/>
                  </a:cubicBezTo>
                  <a:lnTo>
                    <a:pt x="1904" y="2189"/>
                  </a:lnTo>
                  <a:cubicBezTo>
                    <a:pt x="1901" y="2185"/>
                    <a:pt x="1897" y="2181"/>
                    <a:pt x="1897" y="2178"/>
                  </a:cubicBezTo>
                  <a:lnTo>
                    <a:pt x="1897" y="1904"/>
                  </a:lnTo>
                  <a:cubicBezTo>
                    <a:pt x="2140" y="1728"/>
                    <a:pt x="2284" y="1443"/>
                    <a:pt x="2284" y="1144"/>
                  </a:cubicBezTo>
                  <a:lnTo>
                    <a:pt x="2284" y="757"/>
                  </a:lnTo>
                  <a:cubicBezTo>
                    <a:pt x="2284" y="338"/>
                    <a:pt x="1943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6" name="Google Shape;14166;p33"/>
            <p:cNvSpPr/>
            <p:nvPr/>
          </p:nvSpPr>
          <p:spPr>
            <a:xfrm>
              <a:off x="7997193" y="1997539"/>
              <a:ext cx="294631" cy="189532"/>
            </a:xfrm>
            <a:custGeom>
              <a:rect b="b" l="l" r="r" t="t"/>
              <a:pathLst>
                <a:path extrusionOk="0" h="7282" w="11320">
                  <a:moveTo>
                    <a:pt x="4022" y="667"/>
                  </a:moveTo>
                  <a:cubicBezTo>
                    <a:pt x="3730" y="924"/>
                    <a:pt x="3473" y="1216"/>
                    <a:pt x="3266" y="1543"/>
                  </a:cubicBezTo>
                  <a:cubicBezTo>
                    <a:pt x="3107" y="1786"/>
                    <a:pt x="2970" y="2039"/>
                    <a:pt x="2854" y="2303"/>
                  </a:cubicBezTo>
                  <a:lnTo>
                    <a:pt x="1858" y="2303"/>
                  </a:lnTo>
                  <a:cubicBezTo>
                    <a:pt x="2411" y="1564"/>
                    <a:pt x="3160" y="998"/>
                    <a:pt x="4022" y="667"/>
                  </a:cubicBezTo>
                  <a:close/>
                  <a:moveTo>
                    <a:pt x="5549" y="365"/>
                  </a:moveTo>
                  <a:lnTo>
                    <a:pt x="5549" y="2303"/>
                  </a:lnTo>
                  <a:lnTo>
                    <a:pt x="3252" y="2303"/>
                  </a:lnTo>
                  <a:cubicBezTo>
                    <a:pt x="3779" y="1192"/>
                    <a:pt x="4610" y="449"/>
                    <a:pt x="5549" y="365"/>
                  </a:cubicBezTo>
                  <a:close/>
                  <a:moveTo>
                    <a:pt x="5911" y="361"/>
                  </a:moveTo>
                  <a:cubicBezTo>
                    <a:pt x="6851" y="446"/>
                    <a:pt x="7678" y="1192"/>
                    <a:pt x="8209" y="2303"/>
                  </a:cubicBezTo>
                  <a:lnTo>
                    <a:pt x="5911" y="2303"/>
                  </a:lnTo>
                  <a:lnTo>
                    <a:pt x="5911" y="361"/>
                  </a:lnTo>
                  <a:close/>
                  <a:moveTo>
                    <a:pt x="7439" y="667"/>
                  </a:moveTo>
                  <a:lnTo>
                    <a:pt x="7439" y="667"/>
                  </a:lnTo>
                  <a:cubicBezTo>
                    <a:pt x="8297" y="995"/>
                    <a:pt x="9050" y="1561"/>
                    <a:pt x="9599" y="2303"/>
                  </a:cubicBezTo>
                  <a:lnTo>
                    <a:pt x="8603" y="2303"/>
                  </a:lnTo>
                  <a:cubicBezTo>
                    <a:pt x="8487" y="2036"/>
                    <a:pt x="8350" y="1783"/>
                    <a:pt x="8191" y="1540"/>
                  </a:cubicBezTo>
                  <a:cubicBezTo>
                    <a:pt x="7984" y="1213"/>
                    <a:pt x="7731" y="921"/>
                    <a:pt x="7439" y="667"/>
                  </a:cubicBezTo>
                  <a:close/>
                  <a:moveTo>
                    <a:pt x="2710" y="2662"/>
                  </a:moveTo>
                  <a:cubicBezTo>
                    <a:pt x="2439" y="3412"/>
                    <a:pt x="2294" y="4200"/>
                    <a:pt x="2280" y="4995"/>
                  </a:cubicBezTo>
                  <a:lnTo>
                    <a:pt x="912" y="4995"/>
                  </a:lnTo>
                  <a:cubicBezTo>
                    <a:pt x="943" y="4168"/>
                    <a:pt x="1186" y="3366"/>
                    <a:pt x="1619" y="2662"/>
                  </a:cubicBezTo>
                  <a:close/>
                  <a:moveTo>
                    <a:pt x="5549" y="2662"/>
                  </a:moveTo>
                  <a:lnTo>
                    <a:pt x="5549" y="4995"/>
                  </a:lnTo>
                  <a:lnTo>
                    <a:pt x="2643" y="4995"/>
                  </a:lnTo>
                  <a:cubicBezTo>
                    <a:pt x="2653" y="4196"/>
                    <a:pt x="2808" y="3408"/>
                    <a:pt x="3093" y="2662"/>
                  </a:cubicBezTo>
                  <a:close/>
                  <a:moveTo>
                    <a:pt x="8364" y="2662"/>
                  </a:moveTo>
                  <a:cubicBezTo>
                    <a:pt x="8649" y="3408"/>
                    <a:pt x="8800" y="4196"/>
                    <a:pt x="8814" y="4995"/>
                  </a:cubicBezTo>
                  <a:lnTo>
                    <a:pt x="5911" y="4995"/>
                  </a:lnTo>
                  <a:lnTo>
                    <a:pt x="5908" y="2662"/>
                  </a:lnTo>
                  <a:close/>
                  <a:moveTo>
                    <a:pt x="9842" y="2666"/>
                  </a:moveTo>
                  <a:cubicBezTo>
                    <a:pt x="10274" y="3369"/>
                    <a:pt x="10517" y="4172"/>
                    <a:pt x="10545" y="4995"/>
                  </a:cubicBezTo>
                  <a:lnTo>
                    <a:pt x="9177" y="4995"/>
                  </a:lnTo>
                  <a:cubicBezTo>
                    <a:pt x="9163" y="4200"/>
                    <a:pt x="9018" y="3412"/>
                    <a:pt x="8751" y="2666"/>
                  </a:cubicBezTo>
                  <a:close/>
                  <a:moveTo>
                    <a:pt x="5736" y="1"/>
                  </a:moveTo>
                  <a:cubicBezTo>
                    <a:pt x="4736" y="1"/>
                    <a:pt x="3731" y="289"/>
                    <a:pt x="2850" y="878"/>
                  </a:cubicBezTo>
                  <a:cubicBezTo>
                    <a:pt x="799" y="2251"/>
                    <a:pt x="0" y="4886"/>
                    <a:pt x="950" y="7169"/>
                  </a:cubicBezTo>
                  <a:cubicBezTo>
                    <a:pt x="983" y="7248"/>
                    <a:pt x="1045" y="7281"/>
                    <a:pt x="1109" y="7281"/>
                  </a:cubicBezTo>
                  <a:cubicBezTo>
                    <a:pt x="1223" y="7281"/>
                    <a:pt x="1340" y="7172"/>
                    <a:pt x="1281" y="7029"/>
                  </a:cubicBezTo>
                  <a:cubicBezTo>
                    <a:pt x="1060" y="6497"/>
                    <a:pt x="936" y="5931"/>
                    <a:pt x="915" y="5357"/>
                  </a:cubicBezTo>
                  <a:lnTo>
                    <a:pt x="2284" y="5357"/>
                  </a:lnTo>
                  <a:cubicBezTo>
                    <a:pt x="2284" y="5428"/>
                    <a:pt x="2287" y="5498"/>
                    <a:pt x="2291" y="5568"/>
                  </a:cubicBezTo>
                  <a:cubicBezTo>
                    <a:pt x="2298" y="5684"/>
                    <a:pt x="2385" y="5739"/>
                    <a:pt x="2471" y="5739"/>
                  </a:cubicBezTo>
                  <a:cubicBezTo>
                    <a:pt x="2565" y="5739"/>
                    <a:pt x="2659" y="5675"/>
                    <a:pt x="2653" y="5551"/>
                  </a:cubicBezTo>
                  <a:cubicBezTo>
                    <a:pt x="2650" y="5488"/>
                    <a:pt x="2646" y="5421"/>
                    <a:pt x="2646" y="5357"/>
                  </a:cubicBezTo>
                  <a:lnTo>
                    <a:pt x="5553" y="5357"/>
                  </a:lnTo>
                  <a:lnTo>
                    <a:pt x="5553" y="5561"/>
                  </a:lnTo>
                  <a:cubicBezTo>
                    <a:pt x="5553" y="5681"/>
                    <a:pt x="5642" y="5741"/>
                    <a:pt x="5732" y="5741"/>
                  </a:cubicBezTo>
                  <a:cubicBezTo>
                    <a:pt x="5822" y="5741"/>
                    <a:pt x="5911" y="5681"/>
                    <a:pt x="5911" y="5561"/>
                  </a:cubicBezTo>
                  <a:lnTo>
                    <a:pt x="5911" y="5357"/>
                  </a:lnTo>
                  <a:lnTo>
                    <a:pt x="8818" y="5357"/>
                  </a:lnTo>
                  <a:cubicBezTo>
                    <a:pt x="8818" y="5421"/>
                    <a:pt x="8814" y="5488"/>
                    <a:pt x="8811" y="5551"/>
                  </a:cubicBezTo>
                  <a:cubicBezTo>
                    <a:pt x="8807" y="5649"/>
                    <a:pt x="8885" y="5734"/>
                    <a:pt x="8983" y="5741"/>
                  </a:cubicBezTo>
                  <a:lnTo>
                    <a:pt x="8990" y="5741"/>
                  </a:lnTo>
                  <a:cubicBezTo>
                    <a:pt x="9089" y="5741"/>
                    <a:pt x="9166" y="5663"/>
                    <a:pt x="9170" y="5568"/>
                  </a:cubicBezTo>
                  <a:cubicBezTo>
                    <a:pt x="9173" y="5498"/>
                    <a:pt x="9177" y="5428"/>
                    <a:pt x="9180" y="5357"/>
                  </a:cubicBezTo>
                  <a:lnTo>
                    <a:pt x="10549" y="5357"/>
                  </a:lnTo>
                  <a:cubicBezTo>
                    <a:pt x="10528" y="5931"/>
                    <a:pt x="10405" y="6497"/>
                    <a:pt x="10183" y="7029"/>
                  </a:cubicBezTo>
                  <a:cubicBezTo>
                    <a:pt x="10124" y="7172"/>
                    <a:pt x="10241" y="7281"/>
                    <a:pt x="10356" y="7281"/>
                  </a:cubicBezTo>
                  <a:cubicBezTo>
                    <a:pt x="10419" y="7281"/>
                    <a:pt x="10481" y="7248"/>
                    <a:pt x="10514" y="7169"/>
                  </a:cubicBezTo>
                  <a:cubicBezTo>
                    <a:pt x="11319" y="5231"/>
                    <a:pt x="10876" y="2997"/>
                    <a:pt x="9395" y="1512"/>
                  </a:cubicBezTo>
                  <a:cubicBezTo>
                    <a:pt x="8393" y="514"/>
                    <a:pt x="7070" y="1"/>
                    <a:pt x="57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67" name="Google Shape;14167;p33"/>
          <p:cNvGrpSpPr/>
          <p:nvPr/>
        </p:nvGrpSpPr>
        <p:grpSpPr>
          <a:xfrm>
            <a:off x="3066140" y="3844159"/>
            <a:ext cx="372845" cy="353610"/>
            <a:chOff x="3302118" y="3796534"/>
            <a:chExt cx="372845" cy="353610"/>
          </a:xfrm>
        </p:grpSpPr>
        <p:sp>
          <p:nvSpPr>
            <p:cNvPr id="14168" name="Google Shape;14168;p33"/>
            <p:cNvSpPr/>
            <p:nvPr/>
          </p:nvSpPr>
          <p:spPr>
            <a:xfrm>
              <a:off x="3326480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rgbClr val="92A9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9" name="Google Shape;14169;p33"/>
            <p:cNvSpPr/>
            <p:nvPr/>
          </p:nvSpPr>
          <p:spPr>
            <a:xfrm>
              <a:off x="3475384" y="3802104"/>
              <a:ext cx="199579" cy="342522"/>
            </a:xfrm>
            <a:custGeom>
              <a:rect b="b" l="l" r="r" t="t"/>
              <a:pathLst>
                <a:path extrusionOk="0" h="13160" w="7668">
                  <a:moveTo>
                    <a:pt x="859" y="1"/>
                  </a:moveTo>
                  <a:cubicBezTo>
                    <a:pt x="570" y="1"/>
                    <a:pt x="282" y="18"/>
                    <a:pt x="0" y="57"/>
                  </a:cubicBezTo>
                  <a:cubicBezTo>
                    <a:pt x="3273" y="486"/>
                    <a:pt x="5721" y="3276"/>
                    <a:pt x="5721" y="6580"/>
                  </a:cubicBezTo>
                  <a:cubicBezTo>
                    <a:pt x="5721" y="9880"/>
                    <a:pt x="3273" y="12670"/>
                    <a:pt x="0" y="13103"/>
                  </a:cubicBezTo>
                  <a:cubicBezTo>
                    <a:pt x="291" y="13141"/>
                    <a:pt x="579" y="13160"/>
                    <a:pt x="863" y="13160"/>
                  </a:cubicBezTo>
                  <a:cubicBezTo>
                    <a:pt x="4274" y="13160"/>
                    <a:pt x="7190" y="10510"/>
                    <a:pt x="7417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B9C7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0" name="Google Shape;14170;p33"/>
            <p:cNvSpPr/>
            <p:nvPr/>
          </p:nvSpPr>
          <p:spPr>
            <a:xfrm>
              <a:off x="3387931" y="3863555"/>
              <a:ext cx="219620" cy="219620"/>
            </a:xfrm>
            <a:custGeom>
              <a:rect b="b" l="l" r="r" t="t"/>
              <a:pathLst>
                <a:path extrusionOk="0" h="8438" w="8438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1" name="Google Shape;14171;p33"/>
            <p:cNvSpPr/>
            <p:nvPr/>
          </p:nvSpPr>
          <p:spPr>
            <a:xfrm>
              <a:off x="3542326" y="3891378"/>
              <a:ext cx="29775" cy="29880"/>
            </a:xfrm>
            <a:custGeom>
              <a:rect b="b" l="l" r="r" t="t"/>
              <a:pathLst>
                <a:path extrusionOk="0" h="1148" w="1144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2" name="Google Shape;14172;p33"/>
            <p:cNvSpPr/>
            <p:nvPr/>
          </p:nvSpPr>
          <p:spPr>
            <a:xfrm>
              <a:off x="3302118" y="3796534"/>
              <a:ext cx="372558" cy="353610"/>
            </a:xfrm>
            <a:custGeom>
              <a:rect b="b" l="l" r="r" t="t"/>
              <a:pathLst>
                <a:path extrusionOk="0" h="13586" w="14314">
                  <a:moveTo>
                    <a:pt x="7516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6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7" y="1"/>
                    <a:pt x="4892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20" y="12825"/>
                    <a:pt x="14307" y="10035"/>
                    <a:pt x="14307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5" y="677"/>
                    <a:pt x="9266" y="1"/>
                    <a:pt x="75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3" name="Google Shape;14173;p33"/>
            <p:cNvSpPr/>
            <p:nvPr/>
          </p:nvSpPr>
          <p:spPr>
            <a:xfrm>
              <a:off x="3387931" y="3863555"/>
              <a:ext cx="219620" cy="219620"/>
            </a:xfrm>
            <a:custGeom>
              <a:rect b="b" l="l" r="r" t="t"/>
              <a:pathLst>
                <a:path extrusionOk="0" h="8438" w="8438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4" name="Google Shape;14174;p33"/>
            <p:cNvSpPr/>
            <p:nvPr/>
          </p:nvSpPr>
          <p:spPr>
            <a:xfrm>
              <a:off x="3434546" y="3915506"/>
              <a:ext cx="127665" cy="115562"/>
            </a:xfrm>
            <a:custGeom>
              <a:rect b="b" l="l" r="r" t="t"/>
              <a:pathLst>
                <a:path extrusionOk="0" h="4440" w="4905">
                  <a:moveTo>
                    <a:pt x="2426" y="0"/>
                  </a:moveTo>
                  <a:cubicBezTo>
                    <a:pt x="1830" y="0"/>
                    <a:pt x="1238" y="240"/>
                    <a:pt x="802" y="703"/>
                  </a:cubicBezTo>
                  <a:cubicBezTo>
                    <a:pt x="42" y="1516"/>
                    <a:pt x="0" y="2768"/>
                    <a:pt x="707" y="3627"/>
                  </a:cubicBezTo>
                  <a:cubicBezTo>
                    <a:pt x="1143" y="4158"/>
                    <a:pt x="1780" y="4440"/>
                    <a:pt x="2426" y="4440"/>
                  </a:cubicBezTo>
                  <a:cubicBezTo>
                    <a:pt x="2828" y="4440"/>
                    <a:pt x="3233" y="4331"/>
                    <a:pt x="3596" y="4105"/>
                  </a:cubicBezTo>
                  <a:cubicBezTo>
                    <a:pt x="3712" y="4032"/>
                    <a:pt x="3730" y="3870"/>
                    <a:pt x="3635" y="3775"/>
                  </a:cubicBezTo>
                  <a:lnTo>
                    <a:pt x="3631" y="3771"/>
                  </a:lnTo>
                  <a:cubicBezTo>
                    <a:pt x="3590" y="3730"/>
                    <a:pt x="3536" y="3708"/>
                    <a:pt x="3481" y="3708"/>
                  </a:cubicBezTo>
                  <a:cubicBezTo>
                    <a:pt x="3442" y="3708"/>
                    <a:pt x="3403" y="3719"/>
                    <a:pt x="3367" y="3743"/>
                  </a:cubicBezTo>
                  <a:cubicBezTo>
                    <a:pt x="3084" y="3916"/>
                    <a:pt x="2756" y="4010"/>
                    <a:pt x="2425" y="4010"/>
                  </a:cubicBezTo>
                  <a:cubicBezTo>
                    <a:pt x="2419" y="4010"/>
                    <a:pt x="2413" y="4010"/>
                    <a:pt x="2407" y="4010"/>
                  </a:cubicBezTo>
                  <a:cubicBezTo>
                    <a:pt x="1605" y="4003"/>
                    <a:pt x="904" y="3462"/>
                    <a:pt x="697" y="2687"/>
                  </a:cubicBezTo>
                  <a:cubicBezTo>
                    <a:pt x="489" y="1913"/>
                    <a:pt x="820" y="1094"/>
                    <a:pt x="1510" y="682"/>
                  </a:cubicBezTo>
                  <a:cubicBezTo>
                    <a:pt x="1793" y="514"/>
                    <a:pt x="2109" y="432"/>
                    <a:pt x="2422" y="432"/>
                  </a:cubicBezTo>
                  <a:cubicBezTo>
                    <a:pt x="2871" y="432"/>
                    <a:pt x="3316" y="600"/>
                    <a:pt x="3659" y="925"/>
                  </a:cubicBezTo>
                  <a:cubicBezTo>
                    <a:pt x="4240" y="1477"/>
                    <a:pt x="4381" y="2350"/>
                    <a:pt x="4008" y="3057"/>
                  </a:cubicBezTo>
                  <a:cubicBezTo>
                    <a:pt x="3962" y="3141"/>
                    <a:pt x="3976" y="3243"/>
                    <a:pt x="4043" y="3310"/>
                  </a:cubicBezTo>
                  <a:lnTo>
                    <a:pt x="4046" y="3314"/>
                  </a:lnTo>
                  <a:cubicBezTo>
                    <a:pt x="4087" y="3355"/>
                    <a:pt x="4141" y="3375"/>
                    <a:pt x="4194" y="3375"/>
                  </a:cubicBezTo>
                  <a:cubicBezTo>
                    <a:pt x="4268" y="3375"/>
                    <a:pt x="4342" y="3336"/>
                    <a:pt x="4381" y="3264"/>
                  </a:cubicBezTo>
                  <a:cubicBezTo>
                    <a:pt x="4905" y="2283"/>
                    <a:pt x="4620" y="1062"/>
                    <a:pt x="3716" y="415"/>
                  </a:cubicBezTo>
                  <a:cubicBezTo>
                    <a:pt x="3327" y="136"/>
                    <a:pt x="2875" y="0"/>
                    <a:pt x="2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5" name="Google Shape;14175;p33"/>
            <p:cNvSpPr/>
            <p:nvPr/>
          </p:nvSpPr>
          <p:spPr>
            <a:xfrm>
              <a:off x="3542326" y="3891378"/>
              <a:ext cx="29775" cy="29880"/>
            </a:xfrm>
            <a:custGeom>
              <a:rect b="b" l="l" r="r" t="t"/>
              <a:pathLst>
                <a:path extrusionOk="0" h="1148" w="1144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76" name="Google Shape;14176;p33"/>
          <p:cNvGrpSpPr/>
          <p:nvPr/>
        </p:nvGrpSpPr>
        <p:grpSpPr>
          <a:xfrm>
            <a:off x="6962652" y="3354899"/>
            <a:ext cx="404051" cy="382344"/>
            <a:chOff x="6962652" y="3354899"/>
            <a:chExt cx="404051" cy="382344"/>
          </a:xfrm>
        </p:grpSpPr>
        <p:sp>
          <p:nvSpPr>
            <p:cNvPr id="14177" name="Google Shape;14177;p33"/>
            <p:cNvSpPr/>
            <p:nvPr/>
          </p:nvSpPr>
          <p:spPr>
            <a:xfrm>
              <a:off x="6989565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1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1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1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8" name="Google Shape;14178;p33"/>
            <p:cNvSpPr/>
            <p:nvPr/>
          </p:nvSpPr>
          <p:spPr>
            <a:xfrm>
              <a:off x="7150571" y="3360990"/>
              <a:ext cx="216132" cy="370267"/>
            </a:xfrm>
            <a:custGeom>
              <a:rect b="b" l="l" r="r" t="t"/>
              <a:pathLst>
                <a:path extrusionOk="0" h="14226" w="8304">
                  <a:moveTo>
                    <a:pt x="938" y="0"/>
                  </a:moveTo>
                  <a:cubicBezTo>
                    <a:pt x="934" y="0"/>
                    <a:pt x="930" y="0"/>
                    <a:pt x="925" y="0"/>
                  </a:cubicBezTo>
                  <a:cubicBezTo>
                    <a:pt x="616" y="0"/>
                    <a:pt x="306" y="18"/>
                    <a:pt x="0" y="60"/>
                  </a:cubicBezTo>
                  <a:cubicBezTo>
                    <a:pt x="3536" y="524"/>
                    <a:pt x="6182" y="3540"/>
                    <a:pt x="6182" y="7111"/>
                  </a:cubicBezTo>
                  <a:cubicBezTo>
                    <a:pt x="6182" y="10679"/>
                    <a:pt x="3536" y="13697"/>
                    <a:pt x="0" y="14162"/>
                  </a:cubicBezTo>
                  <a:cubicBezTo>
                    <a:pt x="320" y="14205"/>
                    <a:pt x="639" y="14226"/>
                    <a:pt x="953" y="14226"/>
                  </a:cubicBezTo>
                  <a:cubicBezTo>
                    <a:pt x="4636" y="14226"/>
                    <a:pt x="7787" y="11362"/>
                    <a:pt x="8036" y="7575"/>
                  </a:cubicBezTo>
                  <a:cubicBezTo>
                    <a:pt x="8303" y="3473"/>
                    <a:pt x="5049" y="0"/>
                    <a:pt x="93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9" name="Google Shape;14179;p33"/>
            <p:cNvSpPr/>
            <p:nvPr/>
          </p:nvSpPr>
          <p:spPr>
            <a:xfrm>
              <a:off x="7044795" y="3472882"/>
              <a:ext cx="76026" cy="121913"/>
            </a:xfrm>
            <a:custGeom>
              <a:rect b="b" l="l" r="r" t="t"/>
              <a:pathLst>
                <a:path extrusionOk="0" h="4684" w="2921">
                  <a:moveTo>
                    <a:pt x="465" y="1"/>
                  </a:moveTo>
                  <a:cubicBezTo>
                    <a:pt x="204" y="1"/>
                    <a:pt x="0" y="215"/>
                    <a:pt x="7" y="472"/>
                  </a:cubicBezTo>
                  <a:lnTo>
                    <a:pt x="7" y="4226"/>
                  </a:lnTo>
                  <a:cubicBezTo>
                    <a:pt x="7" y="4480"/>
                    <a:pt x="211" y="4684"/>
                    <a:pt x="465" y="4684"/>
                  </a:cubicBezTo>
                  <a:cubicBezTo>
                    <a:pt x="718" y="4684"/>
                    <a:pt x="922" y="4476"/>
                    <a:pt x="922" y="4226"/>
                  </a:cubicBezTo>
                  <a:lnTo>
                    <a:pt x="922" y="3611"/>
                  </a:lnTo>
                  <a:lnTo>
                    <a:pt x="1246" y="3287"/>
                  </a:lnTo>
                  <a:lnTo>
                    <a:pt x="1964" y="4258"/>
                  </a:lnTo>
                  <a:cubicBezTo>
                    <a:pt x="2034" y="4356"/>
                    <a:pt x="2143" y="4420"/>
                    <a:pt x="2263" y="4437"/>
                  </a:cubicBezTo>
                  <a:cubicBezTo>
                    <a:pt x="2287" y="4441"/>
                    <a:pt x="2308" y="4444"/>
                    <a:pt x="2333" y="4444"/>
                  </a:cubicBezTo>
                  <a:cubicBezTo>
                    <a:pt x="2706" y="4441"/>
                    <a:pt x="2921" y="4015"/>
                    <a:pt x="2699" y="3713"/>
                  </a:cubicBezTo>
                  <a:lnTo>
                    <a:pt x="1900" y="2632"/>
                  </a:lnTo>
                  <a:lnTo>
                    <a:pt x="2502" y="2031"/>
                  </a:lnTo>
                  <a:cubicBezTo>
                    <a:pt x="2671" y="1851"/>
                    <a:pt x="2667" y="1570"/>
                    <a:pt x="2491" y="1394"/>
                  </a:cubicBezTo>
                  <a:cubicBezTo>
                    <a:pt x="2403" y="1304"/>
                    <a:pt x="2287" y="1259"/>
                    <a:pt x="2170" y="1259"/>
                  </a:cubicBezTo>
                  <a:cubicBezTo>
                    <a:pt x="2058" y="1259"/>
                    <a:pt x="1946" y="1301"/>
                    <a:pt x="1858" y="1383"/>
                  </a:cubicBezTo>
                  <a:lnTo>
                    <a:pt x="922" y="2319"/>
                  </a:lnTo>
                  <a:lnTo>
                    <a:pt x="922" y="472"/>
                  </a:lnTo>
                  <a:cubicBezTo>
                    <a:pt x="929" y="215"/>
                    <a:pt x="722" y="1"/>
                    <a:pt x="465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0" name="Google Shape;14180;p33"/>
            <p:cNvSpPr/>
            <p:nvPr/>
          </p:nvSpPr>
          <p:spPr>
            <a:xfrm>
              <a:off x="7197628" y="3472882"/>
              <a:ext cx="76130" cy="121913"/>
            </a:xfrm>
            <a:custGeom>
              <a:rect b="b" l="l" r="r" t="t"/>
              <a:pathLst>
                <a:path extrusionOk="0" h="4684" w="2925">
                  <a:moveTo>
                    <a:pt x="469" y="1"/>
                  </a:moveTo>
                  <a:cubicBezTo>
                    <a:pt x="208" y="1"/>
                    <a:pt x="1" y="215"/>
                    <a:pt x="11" y="472"/>
                  </a:cubicBezTo>
                  <a:lnTo>
                    <a:pt x="11" y="4226"/>
                  </a:lnTo>
                  <a:cubicBezTo>
                    <a:pt x="11" y="4480"/>
                    <a:pt x="215" y="4684"/>
                    <a:pt x="469" y="4684"/>
                  </a:cubicBezTo>
                  <a:cubicBezTo>
                    <a:pt x="722" y="4684"/>
                    <a:pt x="926" y="4476"/>
                    <a:pt x="926" y="4226"/>
                  </a:cubicBezTo>
                  <a:lnTo>
                    <a:pt x="926" y="3611"/>
                  </a:lnTo>
                  <a:lnTo>
                    <a:pt x="1250" y="3287"/>
                  </a:lnTo>
                  <a:lnTo>
                    <a:pt x="1967" y="4258"/>
                  </a:lnTo>
                  <a:cubicBezTo>
                    <a:pt x="2038" y="4356"/>
                    <a:pt x="2147" y="4420"/>
                    <a:pt x="2266" y="4437"/>
                  </a:cubicBezTo>
                  <a:cubicBezTo>
                    <a:pt x="2288" y="4441"/>
                    <a:pt x="2312" y="4444"/>
                    <a:pt x="2333" y="4444"/>
                  </a:cubicBezTo>
                  <a:cubicBezTo>
                    <a:pt x="2710" y="4441"/>
                    <a:pt x="2924" y="4015"/>
                    <a:pt x="2703" y="3713"/>
                  </a:cubicBezTo>
                  <a:lnTo>
                    <a:pt x="1904" y="2632"/>
                  </a:lnTo>
                  <a:lnTo>
                    <a:pt x="2506" y="2031"/>
                  </a:lnTo>
                  <a:cubicBezTo>
                    <a:pt x="2675" y="1851"/>
                    <a:pt x="2671" y="1570"/>
                    <a:pt x="2495" y="1394"/>
                  </a:cubicBezTo>
                  <a:cubicBezTo>
                    <a:pt x="2407" y="1304"/>
                    <a:pt x="2291" y="1259"/>
                    <a:pt x="2174" y="1259"/>
                  </a:cubicBezTo>
                  <a:cubicBezTo>
                    <a:pt x="2061" y="1259"/>
                    <a:pt x="1948" y="1301"/>
                    <a:pt x="1858" y="1383"/>
                  </a:cubicBezTo>
                  <a:lnTo>
                    <a:pt x="926" y="2319"/>
                  </a:lnTo>
                  <a:lnTo>
                    <a:pt x="926" y="472"/>
                  </a:lnTo>
                  <a:cubicBezTo>
                    <a:pt x="933" y="215"/>
                    <a:pt x="725" y="1"/>
                    <a:pt x="46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1" name="Google Shape;14181;p33"/>
            <p:cNvSpPr/>
            <p:nvPr/>
          </p:nvSpPr>
          <p:spPr>
            <a:xfrm>
              <a:off x="7141487" y="3497790"/>
              <a:ext cx="25038" cy="97004"/>
            </a:xfrm>
            <a:custGeom>
              <a:rect b="b" l="l" r="r" t="t"/>
              <a:pathLst>
                <a:path extrusionOk="0" h="3727" w="962">
                  <a:moveTo>
                    <a:pt x="479" y="1"/>
                  </a:moveTo>
                  <a:cubicBezTo>
                    <a:pt x="222" y="1"/>
                    <a:pt x="8" y="205"/>
                    <a:pt x="1" y="465"/>
                  </a:cubicBezTo>
                  <a:lnTo>
                    <a:pt x="1" y="3248"/>
                  </a:lnTo>
                  <a:cubicBezTo>
                    <a:pt x="1" y="3512"/>
                    <a:pt x="215" y="3727"/>
                    <a:pt x="483" y="3727"/>
                  </a:cubicBezTo>
                  <a:cubicBezTo>
                    <a:pt x="747" y="3727"/>
                    <a:pt x="961" y="3512"/>
                    <a:pt x="961" y="3248"/>
                  </a:cubicBezTo>
                  <a:lnTo>
                    <a:pt x="961" y="465"/>
                  </a:lnTo>
                  <a:cubicBezTo>
                    <a:pt x="951" y="205"/>
                    <a:pt x="740" y="1"/>
                    <a:pt x="47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2" name="Google Shape;14182;p33"/>
            <p:cNvSpPr/>
            <p:nvPr/>
          </p:nvSpPr>
          <p:spPr>
            <a:xfrm>
              <a:off x="7288933" y="3529518"/>
              <a:ext cx="38573" cy="33055"/>
            </a:xfrm>
            <a:custGeom>
              <a:rect b="b" l="l" r="r" t="t"/>
              <a:pathLst>
                <a:path extrusionOk="0" h="1270" w="1482">
                  <a:moveTo>
                    <a:pt x="843" y="1"/>
                  </a:moveTo>
                  <a:cubicBezTo>
                    <a:pt x="686" y="1"/>
                    <a:pt x="527" y="59"/>
                    <a:pt x="398" y="189"/>
                  </a:cubicBezTo>
                  <a:cubicBezTo>
                    <a:pt x="0" y="587"/>
                    <a:pt x="282" y="1269"/>
                    <a:pt x="845" y="1269"/>
                  </a:cubicBezTo>
                  <a:cubicBezTo>
                    <a:pt x="1197" y="1269"/>
                    <a:pt x="1478" y="984"/>
                    <a:pt x="1482" y="636"/>
                  </a:cubicBezTo>
                  <a:cubicBezTo>
                    <a:pt x="1482" y="253"/>
                    <a:pt x="1169" y="1"/>
                    <a:pt x="8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3" name="Google Shape;14183;p33"/>
            <p:cNvSpPr/>
            <p:nvPr/>
          </p:nvSpPr>
          <p:spPr>
            <a:xfrm>
              <a:off x="6962652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4" y="466"/>
                  </a:moveTo>
                  <a:cubicBezTo>
                    <a:pt x="11921" y="466"/>
                    <a:pt x="15006" y="3552"/>
                    <a:pt x="15006" y="7345"/>
                  </a:cubicBezTo>
                  <a:cubicBezTo>
                    <a:pt x="15006" y="11138"/>
                    <a:pt x="11921" y="14223"/>
                    <a:pt x="8124" y="14223"/>
                  </a:cubicBezTo>
                  <a:cubicBezTo>
                    <a:pt x="4331" y="14223"/>
                    <a:pt x="1246" y="11138"/>
                    <a:pt x="1246" y="7345"/>
                  </a:cubicBezTo>
                  <a:cubicBezTo>
                    <a:pt x="1246" y="3552"/>
                    <a:pt x="4331" y="466"/>
                    <a:pt x="8124" y="466"/>
                  </a:cubicBezTo>
                  <a:close/>
                  <a:moveTo>
                    <a:pt x="8120" y="0"/>
                  </a:moveTo>
                  <a:cubicBezTo>
                    <a:pt x="6707" y="0"/>
                    <a:pt x="5287" y="406"/>
                    <a:pt x="4043" y="1237"/>
                  </a:cubicBezTo>
                  <a:cubicBezTo>
                    <a:pt x="1133" y="3186"/>
                    <a:pt x="0" y="6919"/>
                    <a:pt x="1341" y="10156"/>
                  </a:cubicBezTo>
                  <a:cubicBezTo>
                    <a:pt x="2493" y="12939"/>
                    <a:pt x="5199" y="14690"/>
                    <a:pt x="8120" y="14690"/>
                  </a:cubicBezTo>
                  <a:cubicBezTo>
                    <a:pt x="8596" y="14690"/>
                    <a:pt x="9078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4" y="5396"/>
                    <a:pt x="14700" y="3527"/>
                    <a:pt x="13318" y="2152"/>
                  </a:cubicBezTo>
                  <a:cubicBezTo>
                    <a:pt x="11898" y="732"/>
                    <a:pt x="10016" y="0"/>
                    <a:pt x="8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4" name="Google Shape;14184;p33"/>
            <p:cNvSpPr/>
            <p:nvPr/>
          </p:nvSpPr>
          <p:spPr>
            <a:xfrm>
              <a:off x="7039121" y="3467104"/>
              <a:ext cx="86177" cy="133729"/>
            </a:xfrm>
            <a:custGeom>
              <a:rect b="b" l="l" r="r" t="t"/>
              <a:pathLst>
                <a:path extrusionOk="0" h="5138" w="3311">
                  <a:moveTo>
                    <a:pt x="677" y="483"/>
                  </a:moveTo>
                  <a:cubicBezTo>
                    <a:pt x="782" y="483"/>
                    <a:pt x="887" y="553"/>
                    <a:pt x="887" y="694"/>
                  </a:cubicBezTo>
                  <a:lnTo>
                    <a:pt x="887" y="2580"/>
                  </a:lnTo>
                  <a:cubicBezTo>
                    <a:pt x="887" y="2721"/>
                    <a:pt x="1001" y="2813"/>
                    <a:pt x="1121" y="2813"/>
                  </a:cubicBezTo>
                  <a:cubicBezTo>
                    <a:pt x="1178" y="2813"/>
                    <a:pt x="1237" y="2792"/>
                    <a:pt x="1284" y="2745"/>
                  </a:cubicBezTo>
                  <a:lnTo>
                    <a:pt x="2245" y="1781"/>
                  </a:lnTo>
                  <a:cubicBezTo>
                    <a:pt x="2291" y="1736"/>
                    <a:pt x="2343" y="1716"/>
                    <a:pt x="2393" y="1716"/>
                  </a:cubicBezTo>
                  <a:cubicBezTo>
                    <a:pt x="2556" y="1716"/>
                    <a:pt x="2695" y="1926"/>
                    <a:pt x="2544" y="2080"/>
                  </a:cubicBezTo>
                  <a:lnTo>
                    <a:pt x="1928" y="2693"/>
                  </a:lnTo>
                  <a:cubicBezTo>
                    <a:pt x="1847" y="2774"/>
                    <a:pt x="1840" y="2900"/>
                    <a:pt x="1907" y="2995"/>
                  </a:cubicBezTo>
                  <a:lnTo>
                    <a:pt x="2713" y="4086"/>
                  </a:lnTo>
                  <a:cubicBezTo>
                    <a:pt x="2748" y="4128"/>
                    <a:pt x="2762" y="4184"/>
                    <a:pt x="2755" y="4241"/>
                  </a:cubicBezTo>
                  <a:cubicBezTo>
                    <a:pt x="2738" y="4353"/>
                    <a:pt x="2641" y="4419"/>
                    <a:pt x="2544" y="4419"/>
                  </a:cubicBezTo>
                  <a:cubicBezTo>
                    <a:pt x="2482" y="4419"/>
                    <a:pt x="2421" y="4393"/>
                    <a:pt x="2379" y="4336"/>
                  </a:cubicBezTo>
                  <a:lnTo>
                    <a:pt x="1650" y="3351"/>
                  </a:lnTo>
                  <a:cubicBezTo>
                    <a:pt x="1604" y="3287"/>
                    <a:pt x="1532" y="3254"/>
                    <a:pt x="1461" y="3254"/>
                  </a:cubicBezTo>
                  <a:cubicBezTo>
                    <a:pt x="1402" y="3254"/>
                    <a:pt x="1343" y="3276"/>
                    <a:pt x="1298" y="3322"/>
                  </a:cubicBezTo>
                  <a:lnTo>
                    <a:pt x="957" y="3664"/>
                  </a:lnTo>
                  <a:cubicBezTo>
                    <a:pt x="911" y="3709"/>
                    <a:pt x="887" y="3769"/>
                    <a:pt x="887" y="3829"/>
                  </a:cubicBezTo>
                  <a:lnTo>
                    <a:pt x="887" y="4448"/>
                  </a:lnTo>
                  <a:cubicBezTo>
                    <a:pt x="890" y="4564"/>
                    <a:pt x="795" y="4659"/>
                    <a:pt x="679" y="4659"/>
                  </a:cubicBezTo>
                  <a:cubicBezTo>
                    <a:pt x="563" y="4659"/>
                    <a:pt x="468" y="4564"/>
                    <a:pt x="468" y="4448"/>
                  </a:cubicBezTo>
                  <a:lnTo>
                    <a:pt x="468" y="694"/>
                  </a:lnTo>
                  <a:cubicBezTo>
                    <a:pt x="468" y="553"/>
                    <a:pt x="573" y="483"/>
                    <a:pt x="677" y="483"/>
                  </a:cubicBezTo>
                  <a:close/>
                  <a:moveTo>
                    <a:pt x="683" y="1"/>
                  </a:moveTo>
                  <a:cubicBezTo>
                    <a:pt x="303" y="1"/>
                    <a:pt x="0" y="314"/>
                    <a:pt x="11" y="691"/>
                  </a:cubicBezTo>
                  <a:lnTo>
                    <a:pt x="11" y="4448"/>
                  </a:lnTo>
                  <a:cubicBezTo>
                    <a:pt x="0" y="4825"/>
                    <a:pt x="303" y="5138"/>
                    <a:pt x="683" y="5138"/>
                  </a:cubicBezTo>
                  <a:cubicBezTo>
                    <a:pt x="1063" y="5138"/>
                    <a:pt x="1365" y="4825"/>
                    <a:pt x="1355" y="4448"/>
                  </a:cubicBezTo>
                  <a:lnTo>
                    <a:pt x="1355" y="3924"/>
                  </a:lnTo>
                  <a:lnTo>
                    <a:pt x="1439" y="3840"/>
                  </a:lnTo>
                  <a:lnTo>
                    <a:pt x="2009" y="4610"/>
                  </a:lnTo>
                  <a:cubicBezTo>
                    <a:pt x="2139" y="4789"/>
                    <a:pt x="2342" y="4883"/>
                    <a:pt x="2548" y="4883"/>
                  </a:cubicBezTo>
                  <a:cubicBezTo>
                    <a:pt x="2688" y="4883"/>
                    <a:pt x="2828" y="4840"/>
                    <a:pt x="2949" y="4751"/>
                  </a:cubicBezTo>
                  <a:cubicBezTo>
                    <a:pt x="3248" y="4529"/>
                    <a:pt x="3311" y="4107"/>
                    <a:pt x="3089" y="3808"/>
                  </a:cubicBezTo>
                  <a:lnTo>
                    <a:pt x="2403" y="2876"/>
                  </a:lnTo>
                  <a:lnTo>
                    <a:pt x="2875" y="2404"/>
                  </a:lnTo>
                  <a:cubicBezTo>
                    <a:pt x="3128" y="2140"/>
                    <a:pt x="3121" y="1722"/>
                    <a:pt x="2864" y="1465"/>
                  </a:cubicBezTo>
                  <a:cubicBezTo>
                    <a:pt x="2732" y="1332"/>
                    <a:pt x="2558" y="1266"/>
                    <a:pt x="2385" y="1266"/>
                  </a:cubicBezTo>
                  <a:cubicBezTo>
                    <a:pt x="2218" y="1266"/>
                    <a:pt x="2051" y="1328"/>
                    <a:pt x="1921" y="1451"/>
                  </a:cubicBezTo>
                  <a:lnTo>
                    <a:pt x="1355" y="2017"/>
                  </a:lnTo>
                  <a:lnTo>
                    <a:pt x="1355" y="691"/>
                  </a:lnTo>
                  <a:cubicBezTo>
                    <a:pt x="1365" y="314"/>
                    <a:pt x="1063" y="1"/>
                    <a:pt x="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5" name="Google Shape;14185;p33"/>
            <p:cNvSpPr/>
            <p:nvPr/>
          </p:nvSpPr>
          <p:spPr>
            <a:xfrm>
              <a:off x="7191954" y="3467104"/>
              <a:ext cx="86203" cy="133729"/>
            </a:xfrm>
            <a:custGeom>
              <a:rect b="b" l="l" r="r" t="t"/>
              <a:pathLst>
                <a:path extrusionOk="0" h="5138" w="3312">
                  <a:moveTo>
                    <a:pt x="681" y="483"/>
                  </a:moveTo>
                  <a:cubicBezTo>
                    <a:pt x="786" y="483"/>
                    <a:pt x="891" y="553"/>
                    <a:pt x="891" y="694"/>
                  </a:cubicBezTo>
                  <a:lnTo>
                    <a:pt x="891" y="2580"/>
                  </a:lnTo>
                  <a:cubicBezTo>
                    <a:pt x="891" y="2721"/>
                    <a:pt x="1005" y="2813"/>
                    <a:pt x="1125" y="2813"/>
                  </a:cubicBezTo>
                  <a:cubicBezTo>
                    <a:pt x="1182" y="2813"/>
                    <a:pt x="1241" y="2792"/>
                    <a:pt x="1288" y="2745"/>
                  </a:cubicBezTo>
                  <a:lnTo>
                    <a:pt x="2249" y="1781"/>
                  </a:lnTo>
                  <a:cubicBezTo>
                    <a:pt x="2294" y="1736"/>
                    <a:pt x="2346" y="1716"/>
                    <a:pt x="2395" y="1716"/>
                  </a:cubicBezTo>
                  <a:cubicBezTo>
                    <a:pt x="2558" y="1716"/>
                    <a:pt x="2698" y="1926"/>
                    <a:pt x="2544" y="2080"/>
                  </a:cubicBezTo>
                  <a:lnTo>
                    <a:pt x="1932" y="2693"/>
                  </a:lnTo>
                  <a:cubicBezTo>
                    <a:pt x="1851" y="2774"/>
                    <a:pt x="1841" y="2900"/>
                    <a:pt x="1911" y="2995"/>
                  </a:cubicBezTo>
                  <a:lnTo>
                    <a:pt x="2717" y="4086"/>
                  </a:lnTo>
                  <a:cubicBezTo>
                    <a:pt x="2752" y="4128"/>
                    <a:pt x="2766" y="4184"/>
                    <a:pt x="2759" y="4241"/>
                  </a:cubicBezTo>
                  <a:cubicBezTo>
                    <a:pt x="2742" y="4353"/>
                    <a:pt x="2645" y="4419"/>
                    <a:pt x="2547" y="4419"/>
                  </a:cubicBezTo>
                  <a:cubicBezTo>
                    <a:pt x="2486" y="4419"/>
                    <a:pt x="2425" y="4393"/>
                    <a:pt x="2382" y="4336"/>
                  </a:cubicBezTo>
                  <a:lnTo>
                    <a:pt x="1654" y="3351"/>
                  </a:lnTo>
                  <a:cubicBezTo>
                    <a:pt x="1608" y="3287"/>
                    <a:pt x="1536" y="3254"/>
                    <a:pt x="1465" y="3254"/>
                  </a:cubicBezTo>
                  <a:cubicBezTo>
                    <a:pt x="1406" y="3254"/>
                    <a:pt x="1347" y="3276"/>
                    <a:pt x="1302" y="3322"/>
                  </a:cubicBezTo>
                  <a:lnTo>
                    <a:pt x="957" y="3664"/>
                  </a:lnTo>
                  <a:cubicBezTo>
                    <a:pt x="915" y="3709"/>
                    <a:pt x="891" y="3769"/>
                    <a:pt x="891" y="3829"/>
                  </a:cubicBezTo>
                  <a:lnTo>
                    <a:pt x="891" y="4448"/>
                  </a:lnTo>
                  <a:cubicBezTo>
                    <a:pt x="891" y="4564"/>
                    <a:pt x="799" y="4659"/>
                    <a:pt x="683" y="4659"/>
                  </a:cubicBezTo>
                  <a:cubicBezTo>
                    <a:pt x="567" y="4659"/>
                    <a:pt x="472" y="4564"/>
                    <a:pt x="472" y="4448"/>
                  </a:cubicBezTo>
                  <a:lnTo>
                    <a:pt x="472" y="694"/>
                  </a:lnTo>
                  <a:cubicBezTo>
                    <a:pt x="472" y="553"/>
                    <a:pt x="577" y="483"/>
                    <a:pt x="681" y="483"/>
                  </a:cubicBezTo>
                  <a:close/>
                  <a:moveTo>
                    <a:pt x="683" y="1"/>
                  </a:moveTo>
                  <a:cubicBezTo>
                    <a:pt x="303" y="1"/>
                    <a:pt x="0" y="314"/>
                    <a:pt x="11" y="691"/>
                  </a:cubicBezTo>
                  <a:lnTo>
                    <a:pt x="11" y="4448"/>
                  </a:lnTo>
                  <a:cubicBezTo>
                    <a:pt x="0" y="4825"/>
                    <a:pt x="303" y="5138"/>
                    <a:pt x="683" y="5138"/>
                  </a:cubicBezTo>
                  <a:cubicBezTo>
                    <a:pt x="1063" y="5138"/>
                    <a:pt x="1366" y="4825"/>
                    <a:pt x="1359" y="4448"/>
                  </a:cubicBezTo>
                  <a:lnTo>
                    <a:pt x="1359" y="3924"/>
                  </a:lnTo>
                  <a:lnTo>
                    <a:pt x="1439" y="3840"/>
                  </a:lnTo>
                  <a:lnTo>
                    <a:pt x="2009" y="4607"/>
                  </a:lnTo>
                  <a:cubicBezTo>
                    <a:pt x="2140" y="4786"/>
                    <a:pt x="2344" y="4880"/>
                    <a:pt x="2551" y="4880"/>
                  </a:cubicBezTo>
                  <a:cubicBezTo>
                    <a:pt x="2690" y="4880"/>
                    <a:pt x="2829" y="4838"/>
                    <a:pt x="2949" y="4751"/>
                  </a:cubicBezTo>
                  <a:cubicBezTo>
                    <a:pt x="3248" y="4529"/>
                    <a:pt x="3311" y="4107"/>
                    <a:pt x="3093" y="3808"/>
                  </a:cubicBezTo>
                  <a:lnTo>
                    <a:pt x="2407" y="2876"/>
                  </a:lnTo>
                  <a:lnTo>
                    <a:pt x="2879" y="2404"/>
                  </a:lnTo>
                  <a:cubicBezTo>
                    <a:pt x="3132" y="2140"/>
                    <a:pt x="3125" y="1722"/>
                    <a:pt x="2868" y="1465"/>
                  </a:cubicBezTo>
                  <a:cubicBezTo>
                    <a:pt x="2736" y="1332"/>
                    <a:pt x="2562" y="1266"/>
                    <a:pt x="2389" y="1266"/>
                  </a:cubicBezTo>
                  <a:cubicBezTo>
                    <a:pt x="2222" y="1266"/>
                    <a:pt x="2055" y="1328"/>
                    <a:pt x="1925" y="1451"/>
                  </a:cubicBezTo>
                  <a:lnTo>
                    <a:pt x="1359" y="2017"/>
                  </a:lnTo>
                  <a:lnTo>
                    <a:pt x="1359" y="691"/>
                  </a:lnTo>
                  <a:cubicBezTo>
                    <a:pt x="1366" y="314"/>
                    <a:pt x="1063" y="1"/>
                    <a:pt x="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6" name="Google Shape;14186;p33"/>
            <p:cNvSpPr/>
            <p:nvPr/>
          </p:nvSpPr>
          <p:spPr>
            <a:xfrm>
              <a:off x="7135813" y="3491726"/>
              <a:ext cx="36386" cy="108665"/>
            </a:xfrm>
            <a:custGeom>
              <a:rect b="b" l="l" r="r" t="t"/>
              <a:pathLst>
                <a:path extrusionOk="0" h="4175" w="1398">
                  <a:moveTo>
                    <a:pt x="700" y="1"/>
                  </a:moveTo>
                  <a:cubicBezTo>
                    <a:pt x="317" y="1"/>
                    <a:pt x="4" y="312"/>
                    <a:pt x="4" y="698"/>
                  </a:cubicBezTo>
                  <a:lnTo>
                    <a:pt x="4" y="3464"/>
                  </a:lnTo>
                  <a:cubicBezTo>
                    <a:pt x="1" y="3840"/>
                    <a:pt x="296" y="4157"/>
                    <a:pt x="673" y="4174"/>
                  </a:cubicBezTo>
                  <a:cubicBezTo>
                    <a:pt x="681" y="4175"/>
                    <a:pt x="690" y="4175"/>
                    <a:pt x="698" y="4175"/>
                  </a:cubicBezTo>
                  <a:cubicBezTo>
                    <a:pt x="1081" y="4175"/>
                    <a:pt x="1394" y="3867"/>
                    <a:pt x="1394" y="3481"/>
                  </a:cubicBezTo>
                  <a:lnTo>
                    <a:pt x="1394" y="2113"/>
                  </a:lnTo>
                  <a:cubicBezTo>
                    <a:pt x="1394" y="1986"/>
                    <a:pt x="1292" y="1880"/>
                    <a:pt x="1165" y="1880"/>
                  </a:cubicBezTo>
                  <a:cubicBezTo>
                    <a:pt x="1035" y="1880"/>
                    <a:pt x="933" y="1986"/>
                    <a:pt x="933" y="2113"/>
                  </a:cubicBezTo>
                  <a:lnTo>
                    <a:pt x="933" y="3471"/>
                  </a:lnTo>
                  <a:cubicBezTo>
                    <a:pt x="933" y="3590"/>
                    <a:pt x="849" y="3692"/>
                    <a:pt x="729" y="3710"/>
                  </a:cubicBezTo>
                  <a:cubicBezTo>
                    <a:pt x="719" y="3711"/>
                    <a:pt x="709" y="3712"/>
                    <a:pt x="699" y="3712"/>
                  </a:cubicBezTo>
                  <a:cubicBezTo>
                    <a:pt x="574" y="3712"/>
                    <a:pt x="465" y="3612"/>
                    <a:pt x="465" y="3481"/>
                  </a:cubicBezTo>
                  <a:lnTo>
                    <a:pt x="465" y="705"/>
                  </a:lnTo>
                  <a:cubicBezTo>
                    <a:pt x="465" y="586"/>
                    <a:pt x="549" y="483"/>
                    <a:pt x="669" y="466"/>
                  </a:cubicBezTo>
                  <a:cubicBezTo>
                    <a:pt x="679" y="465"/>
                    <a:pt x="689" y="464"/>
                    <a:pt x="698" y="464"/>
                  </a:cubicBezTo>
                  <a:cubicBezTo>
                    <a:pt x="824" y="464"/>
                    <a:pt x="933" y="567"/>
                    <a:pt x="933" y="698"/>
                  </a:cubicBezTo>
                  <a:lnTo>
                    <a:pt x="933" y="983"/>
                  </a:lnTo>
                  <a:cubicBezTo>
                    <a:pt x="933" y="1110"/>
                    <a:pt x="1035" y="1215"/>
                    <a:pt x="1165" y="1215"/>
                  </a:cubicBezTo>
                  <a:cubicBezTo>
                    <a:pt x="1292" y="1215"/>
                    <a:pt x="1394" y="1110"/>
                    <a:pt x="1394" y="983"/>
                  </a:cubicBezTo>
                  <a:lnTo>
                    <a:pt x="1394" y="716"/>
                  </a:lnTo>
                  <a:cubicBezTo>
                    <a:pt x="1397" y="336"/>
                    <a:pt x="1105" y="23"/>
                    <a:pt x="725" y="1"/>
                  </a:cubicBezTo>
                  <a:cubicBezTo>
                    <a:pt x="717" y="1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7" name="Google Shape;14187;p33"/>
            <p:cNvSpPr/>
            <p:nvPr/>
          </p:nvSpPr>
          <p:spPr>
            <a:xfrm>
              <a:off x="7281333" y="3523896"/>
              <a:ext cx="51769" cy="44351"/>
            </a:xfrm>
            <a:custGeom>
              <a:rect b="b" l="l" r="r" t="t"/>
              <a:pathLst>
                <a:path extrusionOk="0" h="1704" w="1989">
                  <a:moveTo>
                    <a:pt x="1135" y="464"/>
                  </a:moveTo>
                  <a:cubicBezTo>
                    <a:pt x="1334" y="464"/>
                    <a:pt x="1524" y="618"/>
                    <a:pt x="1524" y="852"/>
                  </a:cubicBezTo>
                  <a:cubicBezTo>
                    <a:pt x="1524" y="1063"/>
                    <a:pt x="1352" y="1239"/>
                    <a:pt x="1137" y="1239"/>
                  </a:cubicBezTo>
                  <a:cubicBezTo>
                    <a:pt x="792" y="1239"/>
                    <a:pt x="620" y="820"/>
                    <a:pt x="866" y="577"/>
                  </a:cubicBezTo>
                  <a:cubicBezTo>
                    <a:pt x="944" y="499"/>
                    <a:pt x="1041" y="464"/>
                    <a:pt x="1135" y="464"/>
                  </a:cubicBezTo>
                  <a:close/>
                  <a:moveTo>
                    <a:pt x="1137" y="0"/>
                  </a:moveTo>
                  <a:cubicBezTo>
                    <a:pt x="380" y="0"/>
                    <a:pt x="0" y="915"/>
                    <a:pt x="539" y="1454"/>
                  </a:cubicBezTo>
                  <a:cubicBezTo>
                    <a:pt x="712" y="1626"/>
                    <a:pt x="924" y="1704"/>
                    <a:pt x="1132" y="1704"/>
                  </a:cubicBezTo>
                  <a:cubicBezTo>
                    <a:pt x="1569" y="1704"/>
                    <a:pt x="1988" y="1364"/>
                    <a:pt x="1988" y="852"/>
                  </a:cubicBezTo>
                  <a:cubicBezTo>
                    <a:pt x="1988" y="380"/>
                    <a:pt x="1608" y="0"/>
                    <a:pt x="11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88" name="Google Shape;14188;p33"/>
          <p:cNvGrpSpPr/>
          <p:nvPr/>
        </p:nvGrpSpPr>
        <p:grpSpPr>
          <a:xfrm>
            <a:off x="3508451" y="3844159"/>
            <a:ext cx="372740" cy="353610"/>
            <a:chOff x="3744430" y="3796534"/>
            <a:chExt cx="372740" cy="353610"/>
          </a:xfrm>
        </p:grpSpPr>
        <p:sp>
          <p:nvSpPr>
            <p:cNvPr id="14189" name="Google Shape;14189;p33"/>
            <p:cNvSpPr/>
            <p:nvPr/>
          </p:nvSpPr>
          <p:spPr>
            <a:xfrm>
              <a:off x="3768713" y="3802104"/>
              <a:ext cx="342522" cy="342418"/>
            </a:xfrm>
            <a:custGeom>
              <a:rect b="b" l="l" r="r" t="t"/>
              <a:pathLst>
                <a:path extrusionOk="0" h="13156" w="1316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0" name="Google Shape;14190;p33"/>
            <p:cNvSpPr/>
            <p:nvPr/>
          </p:nvSpPr>
          <p:spPr>
            <a:xfrm>
              <a:off x="3917617" y="3802104"/>
              <a:ext cx="199553" cy="342522"/>
            </a:xfrm>
            <a:custGeom>
              <a:rect b="b" l="l" r="r" t="t"/>
              <a:pathLst>
                <a:path extrusionOk="0" h="13160" w="7667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1" name="Google Shape;14191;p33"/>
            <p:cNvSpPr/>
            <p:nvPr/>
          </p:nvSpPr>
          <p:spPr>
            <a:xfrm>
              <a:off x="3850206" y="3943225"/>
              <a:ext cx="38026" cy="112387"/>
            </a:xfrm>
            <a:custGeom>
              <a:rect b="b" l="l" r="r" t="t"/>
              <a:pathLst>
                <a:path extrusionOk="0" h="4318" w="1461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2" name="Google Shape;14192;p33"/>
            <p:cNvSpPr/>
            <p:nvPr/>
          </p:nvSpPr>
          <p:spPr>
            <a:xfrm>
              <a:off x="3835188" y="3876126"/>
              <a:ext cx="53044" cy="45522"/>
            </a:xfrm>
            <a:custGeom>
              <a:rect b="b" l="l" r="r" t="t"/>
              <a:pathLst>
                <a:path extrusionOk="0" h="1749" w="2038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3" name="Google Shape;14193;p33"/>
            <p:cNvSpPr/>
            <p:nvPr/>
          </p:nvSpPr>
          <p:spPr>
            <a:xfrm>
              <a:off x="3924670" y="3943121"/>
              <a:ext cx="119805" cy="112491"/>
            </a:xfrm>
            <a:custGeom>
              <a:rect b="b" l="l" r="r" t="t"/>
              <a:pathLst>
                <a:path extrusionOk="0" h="4322" w="4603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4" name="Google Shape;14194;p33"/>
            <p:cNvSpPr/>
            <p:nvPr/>
          </p:nvSpPr>
          <p:spPr>
            <a:xfrm>
              <a:off x="3744430" y="3796534"/>
              <a:ext cx="372480" cy="353610"/>
            </a:xfrm>
            <a:custGeom>
              <a:rect b="b" l="l" r="r" t="t"/>
              <a:pathLst>
                <a:path extrusionOk="0" h="13586" w="14311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5" name="Google Shape;14195;p33"/>
            <p:cNvSpPr/>
            <p:nvPr/>
          </p:nvSpPr>
          <p:spPr>
            <a:xfrm>
              <a:off x="3844974" y="3937993"/>
              <a:ext cx="48489" cy="122850"/>
            </a:xfrm>
            <a:custGeom>
              <a:rect b="b" l="l" r="r" t="t"/>
              <a:pathLst>
                <a:path extrusionOk="0" h="4720" w="1863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6" name="Google Shape;14196;p33"/>
            <p:cNvSpPr/>
            <p:nvPr/>
          </p:nvSpPr>
          <p:spPr>
            <a:xfrm>
              <a:off x="3828134" y="3870973"/>
              <a:ext cx="65329" cy="55881"/>
            </a:xfrm>
            <a:custGeom>
              <a:rect b="b" l="l" r="r" t="t"/>
              <a:pathLst>
                <a:path extrusionOk="0" h="2147" w="251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7" name="Google Shape;14197;p33"/>
            <p:cNvSpPr/>
            <p:nvPr/>
          </p:nvSpPr>
          <p:spPr>
            <a:xfrm>
              <a:off x="3919439" y="3937993"/>
              <a:ext cx="130346" cy="122850"/>
            </a:xfrm>
            <a:custGeom>
              <a:rect b="b" l="l" r="r" t="t"/>
              <a:pathLst>
                <a:path extrusionOk="0" h="4720" w="5008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98" name="Google Shape;14198;p33"/>
          <p:cNvGrpSpPr/>
          <p:nvPr/>
        </p:nvGrpSpPr>
        <p:grpSpPr>
          <a:xfrm>
            <a:off x="4835125" y="3844159"/>
            <a:ext cx="372844" cy="353610"/>
            <a:chOff x="5071104" y="3796534"/>
            <a:chExt cx="372844" cy="353610"/>
          </a:xfrm>
        </p:grpSpPr>
        <p:sp>
          <p:nvSpPr>
            <p:cNvPr id="14199" name="Google Shape;14199;p33"/>
            <p:cNvSpPr/>
            <p:nvPr/>
          </p:nvSpPr>
          <p:spPr>
            <a:xfrm>
              <a:off x="5095465" y="3802104"/>
              <a:ext cx="342522" cy="342418"/>
            </a:xfrm>
            <a:custGeom>
              <a:rect b="b" l="l" r="r" t="t"/>
              <a:pathLst>
                <a:path extrusionOk="0" h="13156" w="13160">
                  <a:moveTo>
                    <a:pt x="6580" y="1"/>
                  </a:moveTo>
                  <a:cubicBezTo>
                    <a:pt x="2946" y="1"/>
                    <a:pt x="1" y="2945"/>
                    <a:pt x="1" y="6580"/>
                  </a:cubicBezTo>
                  <a:cubicBezTo>
                    <a:pt x="1" y="10211"/>
                    <a:pt x="2946" y="13156"/>
                    <a:pt x="6580" y="13156"/>
                  </a:cubicBezTo>
                  <a:cubicBezTo>
                    <a:pt x="10211" y="13156"/>
                    <a:pt x="13160" y="10211"/>
                    <a:pt x="13160" y="6580"/>
                  </a:cubicBezTo>
                  <a:cubicBezTo>
                    <a:pt x="13160" y="2945"/>
                    <a:pt x="10211" y="1"/>
                    <a:pt x="6580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0" name="Google Shape;14200;p33"/>
            <p:cNvSpPr/>
            <p:nvPr/>
          </p:nvSpPr>
          <p:spPr>
            <a:xfrm>
              <a:off x="5244369" y="3802104"/>
              <a:ext cx="199579" cy="342522"/>
            </a:xfrm>
            <a:custGeom>
              <a:rect b="b" l="l" r="r" t="t"/>
              <a:pathLst>
                <a:path extrusionOk="0" h="13160" w="7668">
                  <a:moveTo>
                    <a:pt x="859" y="1"/>
                  </a:moveTo>
                  <a:cubicBezTo>
                    <a:pt x="571" y="1"/>
                    <a:pt x="286" y="18"/>
                    <a:pt x="1" y="57"/>
                  </a:cubicBezTo>
                  <a:cubicBezTo>
                    <a:pt x="3273" y="486"/>
                    <a:pt x="5722" y="3276"/>
                    <a:pt x="5722" y="6580"/>
                  </a:cubicBezTo>
                  <a:cubicBezTo>
                    <a:pt x="5722" y="9880"/>
                    <a:pt x="3273" y="12670"/>
                    <a:pt x="1" y="13103"/>
                  </a:cubicBezTo>
                  <a:cubicBezTo>
                    <a:pt x="291" y="13141"/>
                    <a:pt x="579" y="13160"/>
                    <a:pt x="864" y="13160"/>
                  </a:cubicBezTo>
                  <a:cubicBezTo>
                    <a:pt x="4274" y="13160"/>
                    <a:pt x="7191" y="10510"/>
                    <a:pt x="7421" y="7009"/>
                  </a:cubicBezTo>
                  <a:cubicBezTo>
                    <a:pt x="7668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1" name="Google Shape;14201;p33"/>
            <p:cNvSpPr/>
            <p:nvPr/>
          </p:nvSpPr>
          <p:spPr>
            <a:xfrm>
              <a:off x="5141898" y="3854211"/>
              <a:ext cx="249864" cy="238074"/>
            </a:xfrm>
            <a:custGeom>
              <a:rect b="b" l="l" r="r" t="t"/>
              <a:pathLst>
                <a:path extrusionOk="0" h="9147" w="9600">
                  <a:moveTo>
                    <a:pt x="4796" y="1"/>
                  </a:moveTo>
                  <a:cubicBezTo>
                    <a:pt x="3195" y="1"/>
                    <a:pt x="1711" y="838"/>
                    <a:pt x="880" y="2210"/>
                  </a:cubicBezTo>
                  <a:cubicBezTo>
                    <a:pt x="53" y="3579"/>
                    <a:pt x="1" y="5282"/>
                    <a:pt x="743" y="6703"/>
                  </a:cubicBezTo>
                  <a:lnTo>
                    <a:pt x="219" y="8009"/>
                  </a:lnTo>
                  <a:lnTo>
                    <a:pt x="1770" y="8009"/>
                  </a:lnTo>
                  <a:cubicBezTo>
                    <a:pt x="2613" y="8751"/>
                    <a:pt x="3689" y="9147"/>
                    <a:pt x="4787" y="9147"/>
                  </a:cubicBezTo>
                  <a:cubicBezTo>
                    <a:pt x="5156" y="9147"/>
                    <a:pt x="5528" y="9102"/>
                    <a:pt x="5894" y="9011"/>
                  </a:cubicBezTo>
                  <a:cubicBezTo>
                    <a:pt x="7354" y="8649"/>
                    <a:pt x="8540" y="7597"/>
                    <a:pt x="9071" y="6189"/>
                  </a:cubicBezTo>
                  <a:cubicBezTo>
                    <a:pt x="9599" y="4786"/>
                    <a:pt x="9409" y="3213"/>
                    <a:pt x="8554" y="1974"/>
                  </a:cubicBezTo>
                  <a:cubicBezTo>
                    <a:pt x="7703" y="739"/>
                    <a:pt x="6299" y="1"/>
                    <a:pt x="4796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2" name="Google Shape;14202;p33"/>
            <p:cNvSpPr/>
            <p:nvPr/>
          </p:nvSpPr>
          <p:spPr>
            <a:xfrm>
              <a:off x="5199679" y="3928676"/>
              <a:ext cx="126598" cy="81883"/>
            </a:xfrm>
            <a:custGeom>
              <a:rect b="b" l="l" r="r" t="t"/>
              <a:pathLst>
                <a:path extrusionOk="0" h="3146" w="4864">
                  <a:moveTo>
                    <a:pt x="4863" y="0"/>
                  </a:moveTo>
                  <a:lnTo>
                    <a:pt x="3435" y="1144"/>
                  </a:lnTo>
                  <a:lnTo>
                    <a:pt x="859" y="1144"/>
                  </a:lnTo>
                  <a:lnTo>
                    <a:pt x="1" y="3146"/>
                  </a:lnTo>
                  <a:lnTo>
                    <a:pt x="1433" y="2287"/>
                  </a:lnTo>
                  <a:lnTo>
                    <a:pt x="3720" y="2287"/>
                  </a:lnTo>
                  <a:lnTo>
                    <a:pt x="4863" y="0"/>
                  </a:ln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3" name="Google Shape;14203;p33"/>
            <p:cNvSpPr/>
            <p:nvPr/>
          </p:nvSpPr>
          <p:spPr>
            <a:xfrm>
              <a:off x="5071104" y="3796534"/>
              <a:ext cx="372584" cy="353610"/>
            </a:xfrm>
            <a:custGeom>
              <a:rect b="b" l="l" r="r" t="t"/>
              <a:pathLst>
                <a:path extrusionOk="0" h="13586" w="14315">
                  <a:moveTo>
                    <a:pt x="7516" y="429"/>
                  </a:moveTo>
                  <a:cubicBezTo>
                    <a:pt x="11024" y="429"/>
                    <a:pt x="13881" y="3283"/>
                    <a:pt x="13881" y="6794"/>
                  </a:cubicBezTo>
                  <a:cubicBezTo>
                    <a:pt x="13881" y="10302"/>
                    <a:pt x="11024" y="13155"/>
                    <a:pt x="7516" y="13155"/>
                  </a:cubicBezTo>
                  <a:cubicBezTo>
                    <a:pt x="4008" y="13155"/>
                    <a:pt x="1151" y="10302"/>
                    <a:pt x="1151" y="6794"/>
                  </a:cubicBezTo>
                  <a:cubicBezTo>
                    <a:pt x="1151" y="3283"/>
                    <a:pt x="4008" y="429"/>
                    <a:pt x="7516" y="429"/>
                  </a:cubicBezTo>
                  <a:close/>
                  <a:moveTo>
                    <a:pt x="7515" y="1"/>
                  </a:moveTo>
                  <a:cubicBezTo>
                    <a:pt x="6208" y="1"/>
                    <a:pt x="4893" y="377"/>
                    <a:pt x="3741" y="1147"/>
                  </a:cubicBezTo>
                  <a:cubicBezTo>
                    <a:pt x="1049" y="2945"/>
                    <a:pt x="1" y="6400"/>
                    <a:pt x="1243" y="9391"/>
                  </a:cubicBezTo>
                  <a:cubicBezTo>
                    <a:pt x="2308" y="11966"/>
                    <a:pt x="4810" y="13586"/>
                    <a:pt x="7513" y="13586"/>
                  </a:cubicBezTo>
                  <a:cubicBezTo>
                    <a:pt x="7953" y="13586"/>
                    <a:pt x="8398" y="13543"/>
                    <a:pt x="8843" y="13454"/>
                  </a:cubicBezTo>
                  <a:cubicBezTo>
                    <a:pt x="12020" y="12825"/>
                    <a:pt x="14311" y="10035"/>
                    <a:pt x="14311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7" y="677"/>
                    <a:pt x="9268" y="1"/>
                    <a:pt x="75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4" name="Google Shape;14204;p33"/>
            <p:cNvSpPr/>
            <p:nvPr/>
          </p:nvSpPr>
          <p:spPr>
            <a:xfrm>
              <a:off x="5133465" y="3848745"/>
              <a:ext cx="277792" cy="249187"/>
            </a:xfrm>
            <a:custGeom>
              <a:rect b="b" l="l" r="r" t="t"/>
              <a:pathLst>
                <a:path extrusionOk="0" h="9574" w="10673">
                  <a:moveTo>
                    <a:pt x="5124" y="0"/>
                  </a:moveTo>
                  <a:cubicBezTo>
                    <a:pt x="3694" y="0"/>
                    <a:pt x="2313" y="643"/>
                    <a:pt x="1391" y="1790"/>
                  </a:cubicBezTo>
                  <a:cubicBezTo>
                    <a:pt x="219" y="3247"/>
                    <a:pt x="1" y="5252"/>
                    <a:pt x="831" y="6927"/>
                  </a:cubicBezTo>
                  <a:lnTo>
                    <a:pt x="349" y="8138"/>
                  </a:lnTo>
                  <a:cubicBezTo>
                    <a:pt x="332" y="8183"/>
                    <a:pt x="328" y="8233"/>
                    <a:pt x="339" y="8282"/>
                  </a:cubicBezTo>
                  <a:cubicBezTo>
                    <a:pt x="367" y="8373"/>
                    <a:pt x="451" y="8437"/>
                    <a:pt x="546" y="8437"/>
                  </a:cubicBezTo>
                  <a:lnTo>
                    <a:pt x="2017" y="8437"/>
                  </a:lnTo>
                  <a:cubicBezTo>
                    <a:pt x="2921" y="9204"/>
                    <a:pt x="4019" y="9573"/>
                    <a:pt x="5108" y="9573"/>
                  </a:cubicBezTo>
                  <a:cubicBezTo>
                    <a:pt x="6632" y="9573"/>
                    <a:pt x="8138" y="8850"/>
                    <a:pt x="9072" y="7480"/>
                  </a:cubicBezTo>
                  <a:cubicBezTo>
                    <a:pt x="10673" y="5129"/>
                    <a:pt x="9888" y="1910"/>
                    <a:pt x="7383" y="562"/>
                  </a:cubicBezTo>
                  <a:cubicBezTo>
                    <a:pt x="7349" y="543"/>
                    <a:pt x="7313" y="535"/>
                    <a:pt x="7278" y="535"/>
                  </a:cubicBezTo>
                  <a:cubicBezTo>
                    <a:pt x="7164" y="535"/>
                    <a:pt x="7060" y="627"/>
                    <a:pt x="7063" y="756"/>
                  </a:cubicBezTo>
                  <a:cubicBezTo>
                    <a:pt x="7063" y="833"/>
                    <a:pt x="7105" y="907"/>
                    <a:pt x="7175" y="942"/>
                  </a:cubicBezTo>
                  <a:cubicBezTo>
                    <a:pt x="9476" y="2170"/>
                    <a:pt x="10191" y="5133"/>
                    <a:pt x="8702" y="7276"/>
                  </a:cubicBezTo>
                  <a:cubicBezTo>
                    <a:pt x="7850" y="8505"/>
                    <a:pt x="6491" y="9150"/>
                    <a:pt x="5118" y="9150"/>
                  </a:cubicBezTo>
                  <a:cubicBezTo>
                    <a:pt x="4099" y="9150"/>
                    <a:pt x="3072" y="8795"/>
                    <a:pt x="2239" y="8060"/>
                  </a:cubicBezTo>
                  <a:cubicBezTo>
                    <a:pt x="2197" y="8025"/>
                    <a:pt x="2147" y="8007"/>
                    <a:pt x="2094" y="8007"/>
                  </a:cubicBezTo>
                  <a:lnTo>
                    <a:pt x="863" y="8007"/>
                  </a:lnTo>
                  <a:lnTo>
                    <a:pt x="1268" y="6994"/>
                  </a:lnTo>
                  <a:cubicBezTo>
                    <a:pt x="1292" y="6938"/>
                    <a:pt x="1289" y="6871"/>
                    <a:pt x="1257" y="6815"/>
                  </a:cubicBezTo>
                  <a:cubicBezTo>
                    <a:pt x="462" y="5295"/>
                    <a:pt x="631" y="3444"/>
                    <a:pt x="1693" y="2093"/>
                  </a:cubicBezTo>
                  <a:cubicBezTo>
                    <a:pt x="2532" y="1026"/>
                    <a:pt x="3803" y="429"/>
                    <a:pt x="5122" y="429"/>
                  </a:cubicBezTo>
                  <a:cubicBezTo>
                    <a:pt x="5473" y="429"/>
                    <a:pt x="5828" y="471"/>
                    <a:pt x="6179" y="559"/>
                  </a:cubicBezTo>
                  <a:cubicBezTo>
                    <a:pt x="6197" y="564"/>
                    <a:pt x="6215" y="566"/>
                    <a:pt x="6233" y="566"/>
                  </a:cubicBezTo>
                  <a:cubicBezTo>
                    <a:pt x="6347" y="566"/>
                    <a:pt x="6447" y="473"/>
                    <a:pt x="6447" y="351"/>
                  </a:cubicBezTo>
                  <a:cubicBezTo>
                    <a:pt x="6447" y="253"/>
                    <a:pt x="6380" y="168"/>
                    <a:pt x="6285" y="144"/>
                  </a:cubicBezTo>
                  <a:cubicBezTo>
                    <a:pt x="5900" y="47"/>
                    <a:pt x="5510" y="0"/>
                    <a:pt x="51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5" name="Google Shape;14205;p33"/>
            <p:cNvSpPr/>
            <p:nvPr/>
          </p:nvSpPr>
          <p:spPr>
            <a:xfrm>
              <a:off x="5192886" y="3923106"/>
              <a:ext cx="139716" cy="93100"/>
            </a:xfrm>
            <a:custGeom>
              <a:rect b="b" l="l" r="r" t="t"/>
              <a:pathLst>
                <a:path extrusionOk="0" h="3577" w="5368">
                  <a:moveTo>
                    <a:pt x="5125" y="1"/>
                  </a:moveTo>
                  <a:cubicBezTo>
                    <a:pt x="5075" y="1"/>
                    <a:pt x="5026" y="18"/>
                    <a:pt x="4987" y="52"/>
                  </a:cubicBezTo>
                  <a:lnTo>
                    <a:pt x="3618" y="1143"/>
                  </a:lnTo>
                  <a:lnTo>
                    <a:pt x="1120" y="1143"/>
                  </a:lnTo>
                  <a:cubicBezTo>
                    <a:pt x="1036" y="1143"/>
                    <a:pt x="959" y="1196"/>
                    <a:pt x="923" y="1277"/>
                  </a:cubicBezTo>
                  <a:lnTo>
                    <a:pt x="65" y="3279"/>
                  </a:lnTo>
                  <a:cubicBezTo>
                    <a:pt x="0" y="3430"/>
                    <a:pt x="121" y="3577"/>
                    <a:pt x="264" y="3577"/>
                  </a:cubicBezTo>
                  <a:cubicBezTo>
                    <a:pt x="300" y="3577"/>
                    <a:pt x="338" y="3567"/>
                    <a:pt x="374" y="3546"/>
                  </a:cubicBezTo>
                  <a:lnTo>
                    <a:pt x="1754" y="2719"/>
                  </a:lnTo>
                  <a:lnTo>
                    <a:pt x="2345" y="2719"/>
                  </a:lnTo>
                  <a:cubicBezTo>
                    <a:pt x="2464" y="2719"/>
                    <a:pt x="2559" y="2624"/>
                    <a:pt x="2559" y="2505"/>
                  </a:cubicBezTo>
                  <a:cubicBezTo>
                    <a:pt x="2559" y="2385"/>
                    <a:pt x="2464" y="2290"/>
                    <a:pt x="2345" y="2290"/>
                  </a:cubicBezTo>
                  <a:lnTo>
                    <a:pt x="1694" y="2290"/>
                  </a:lnTo>
                  <a:cubicBezTo>
                    <a:pt x="1655" y="2290"/>
                    <a:pt x="1616" y="2300"/>
                    <a:pt x="1581" y="2322"/>
                  </a:cubicBezTo>
                  <a:lnTo>
                    <a:pt x="723" y="2835"/>
                  </a:lnTo>
                  <a:lnTo>
                    <a:pt x="1261" y="1576"/>
                  </a:lnTo>
                  <a:lnTo>
                    <a:pt x="3696" y="1576"/>
                  </a:lnTo>
                  <a:cubicBezTo>
                    <a:pt x="3742" y="1576"/>
                    <a:pt x="3791" y="1558"/>
                    <a:pt x="3826" y="1526"/>
                  </a:cubicBezTo>
                  <a:lnTo>
                    <a:pt x="4495" y="995"/>
                  </a:lnTo>
                  <a:lnTo>
                    <a:pt x="3847" y="2290"/>
                  </a:lnTo>
                  <a:lnTo>
                    <a:pt x="3386" y="2290"/>
                  </a:lnTo>
                  <a:cubicBezTo>
                    <a:pt x="3270" y="2290"/>
                    <a:pt x="3172" y="2385"/>
                    <a:pt x="3172" y="2505"/>
                  </a:cubicBezTo>
                  <a:cubicBezTo>
                    <a:pt x="3172" y="2624"/>
                    <a:pt x="3270" y="2719"/>
                    <a:pt x="3386" y="2719"/>
                  </a:cubicBezTo>
                  <a:lnTo>
                    <a:pt x="3981" y="2719"/>
                  </a:lnTo>
                  <a:cubicBezTo>
                    <a:pt x="4062" y="2719"/>
                    <a:pt x="4136" y="2673"/>
                    <a:pt x="4171" y="2600"/>
                  </a:cubicBezTo>
                  <a:lnTo>
                    <a:pt x="5314" y="313"/>
                  </a:lnTo>
                  <a:cubicBezTo>
                    <a:pt x="5367" y="210"/>
                    <a:pt x="5332" y="87"/>
                    <a:pt x="5233" y="28"/>
                  </a:cubicBezTo>
                  <a:cubicBezTo>
                    <a:pt x="5199" y="10"/>
                    <a:pt x="5162" y="1"/>
                    <a:pt x="51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06" name="Google Shape;14206;p33"/>
          <p:cNvGrpSpPr/>
          <p:nvPr/>
        </p:nvGrpSpPr>
        <p:grpSpPr>
          <a:xfrm>
            <a:off x="7438201" y="3354899"/>
            <a:ext cx="403503" cy="382318"/>
            <a:chOff x="7438201" y="3354899"/>
            <a:chExt cx="403503" cy="382318"/>
          </a:xfrm>
        </p:grpSpPr>
        <p:sp>
          <p:nvSpPr>
            <p:cNvPr id="14207" name="Google Shape;14207;p33"/>
            <p:cNvSpPr/>
            <p:nvPr/>
          </p:nvSpPr>
          <p:spPr>
            <a:xfrm>
              <a:off x="7464566" y="3360990"/>
              <a:ext cx="370293" cy="370163"/>
            </a:xfrm>
            <a:custGeom>
              <a:rect b="b" l="l" r="r" t="t"/>
              <a:pathLst>
                <a:path extrusionOk="0" h="14222" w="14227">
                  <a:moveTo>
                    <a:pt x="7112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2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8" name="Google Shape;14208;p33"/>
            <p:cNvSpPr/>
            <p:nvPr/>
          </p:nvSpPr>
          <p:spPr>
            <a:xfrm>
              <a:off x="7625468" y="3360990"/>
              <a:ext cx="216236" cy="370267"/>
            </a:xfrm>
            <a:custGeom>
              <a:rect b="b" l="l" r="r" t="t"/>
              <a:pathLst>
                <a:path extrusionOk="0" h="14226" w="8308">
                  <a:moveTo>
                    <a:pt x="942" y="0"/>
                  </a:moveTo>
                  <a:cubicBezTo>
                    <a:pt x="938" y="0"/>
                    <a:pt x="934" y="0"/>
                    <a:pt x="930" y="0"/>
                  </a:cubicBezTo>
                  <a:cubicBezTo>
                    <a:pt x="620" y="0"/>
                    <a:pt x="311" y="18"/>
                    <a:pt x="1" y="60"/>
                  </a:cubicBezTo>
                  <a:cubicBezTo>
                    <a:pt x="3541" y="524"/>
                    <a:pt x="6186" y="3540"/>
                    <a:pt x="6186" y="7111"/>
                  </a:cubicBezTo>
                  <a:cubicBezTo>
                    <a:pt x="6186" y="10679"/>
                    <a:pt x="3541" y="13697"/>
                    <a:pt x="1" y="14162"/>
                  </a:cubicBezTo>
                  <a:cubicBezTo>
                    <a:pt x="322" y="14205"/>
                    <a:pt x="640" y="14226"/>
                    <a:pt x="954" y="14226"/>
                  </a:cubicBezTo>
                  <a:cubicBezTo>
                    <a:pt x="4641" y="14226"/>
                    <a:pt x="7791" y="11362"/>
                    <a:pt x="8041" y="7575"/>
                  </a:cubicBezTo>
                  <a:cubicBezTo>
                    <a:pt x="8308" y="3473"/>
                    <a:pt x="5053" y="0"/>
                    <a:pt x="942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9" name="Google Shape;14209;p33"/>
            <p:cNvSpPr/>
            <p:nvPr/>
          </p:nvSpPr>
          <p:spPr>
            <a:xfrm>
              <a:off x="7665134" y="3400708"/>
              <a:ext cx="57443" cy="49218"/>
            </a:xfrm>
            <a:custGeom>
              <a:rect b="b" l="l" r="r" t="t"/>
              <a:pathLst>
                <a:path extrusionOk="0" h="1891" w="2207">
                  <a:moveTo>
                    <a:pt x="1255" y="1"/>
                  </a:moveTo>
                  <a:cubicBezTo>
                    <a:pt x="1023" y="1"/>
                    <a:pt x="787" y="87"/>
                    <a:pt x="595" y="279"/>
                  </a:cubicBezTo>
                  <a:cubicBezTo>
                    <a:pt x="0" y="874"/>
                    <a:pt x="423" y="1891"/>
                    <a:pt x="1264" y="1891"/>
                  </a:cubicBezTo>
                  <a:cubicBezTo>
                    <a:pt x="1784" y="1887"/>
                    <a:pt x="2203" y="1468"/>
                    <a:pt x="2207" y="948"/>
                  </a:cubicBezTo>
                  <a:cubicBezTo>
                    <a:pt x="2207" y="378"/>
                    <a:pt x="1741" y="1"/>
                    <a:pt x="125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0" name="Google Shape;14210;p33"/>
            <p:cNvSpPr/>
            <p:nvPr/>
          </p:nvSpPr>
          <p:spPr>
            <a:xfrm>
              <a:off x="7523727" y="3481211"/>
              <a:ext cx="251868" cy="210120"/>
            </a:xfrm>
            <a:custGeom>
              <a:rect b="b" l="l" r="r" t="t"/>
              <a:pathLst>
                <a:path extrusionOk="0" h="8073" w="9677">
                  <a:moveTo>
                    <a:pt x="4839" y="1"/>
                  </a:moveTo>
                  <a:cubicBezTo>
                    <a:pt x="2172" y="1"/>
                    <a:pt x="1" y="1813"/>
                    <a:pt x="1" y="4036"/>
                  </a:cubicBezTo>
                  <a:cubicBezTo>
                    <a:pt x="1" y="6264"/>
                    <a:pt x="2172" y="8072"/>
                    <a:pt x="4839" y="8072"/>
                  </a:cubicBezTo>
                  <a:cubicBezTo>
                    <a:pt x="7509" y="8072"/>
                    <a:pt x="9677" y="6264"/>
                    <a:pt x="9677" y="4036"/>
                  </a:cubicBezTo>
                  <a:cubicBezTo>
                    <a:pt x="9677" y="1813"/>
                    <a:pt x="7506" y="1"/>
                    <a:pt x="4839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1" name="Google Shape;14211;p33"/>
            <p:cNvSpPr/>
            <p:nvPr/>
          </p:nvSpPr>
          <p:spPr>
            <a:xfrm>
              <a:off x="7729058" y="3489331"/>
              <a:ext cx="74022" cy="80477"/>
            </a:xfrm>
            <a:custGeom>
              <a:rect b="b" l="l" r="r" t="t"/>
              <a:pathLst>
                <a:path extrusionOk="0" h="3092" w="2844">
                  <a:moveTo>
                    <a:pt x="1280" y="1"/>
                  </a:moveTo>
                  <a:cubicBezTo>
                    <a:pt x="889" y="1"/>
                    <a:pt x="504" y="147"/>
                    <a:pt x="208" y="424"/>
                  </a:cubicBezTo>
                  <a:lnTo>
                    <a:pt x="0" y="625"/>
                  </a:lnTo>
                  <a:lnTo>
                    <a:pt x="229" y="801"/>
                  </a:lnTo>
                  <a:cubicBezTo>
                    <a:pt x="926" y="1343"/>
                    <a:pt x="1411" y="2036"/>
                    <a:pt x="1629" y="2803"/>
                  </a:cubicBezTo>
                  <a:lnTo>
                    <a:pt x="1714" y="3091"/>
                  </a:lnTo>
                  <a:lnTo>
                    <a:pt x="1981" y="2957"/>
                  </a:lnTo>
                  <a:cubicBezTo>
                    <a:pt x="2505" y="2690"/>
                    <a:pt x="2840" y="2152"/>
                    <a:pt x="2843" y="1561"/>
                  </a:cubicBezTo>
                  <a:cubicBezTo>
                    <a:pt x="2840" y="938"/>
                    <a:pt x="2470" y="375"/>
                    <a:pt x="1900" y="129"/>
                  </a:cubicBezTo>
                  <a:cubicBezTo>
                    <a:pt x="1700" y="43"/>
                    <a:pt x="1489" y="1"/>
                    <a:pt x="128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2" name="Google Shape;14212;p33"/>
            <p:cNvSpPr/>
            <p:nvPr/>
          </p:nvSpPr>
          <p:spPr>
            <a:xfrm>
              <a:off x="7493145" y="3489279"/>
              <a:ext cx="77224" cy="80529"/>
            </a:xfrm>
            <a:custGeom>
              <a:rect b="b" l="l" r="r" t="t"/>
              <a:pathLst>
                <a:path extrusionOk="0" h="3094" w="2967">
                  <a:moveTo>
                    <a:pt x="1686" y="0"/>
                  </a:moveTo>
                  <a:cubicBezTo>
                    <a:pt x="961" y="0"/>
                    <a:pt x="331" y="500"/>
                    <a:pt x="166" y="1204"/>
                  </a:cubicBezTo>
                  <a:cubicBezTo>
                    <a:pt x="1" y="1907"/>
                    <a:pt x="338" y="2636"/>
                    <a:pt x="986" y="2959"/>
                  </a:cubicBezTo>
                  <a:lnTo>
                    <a:pt x="1253" y="3093"/>
                  </a:lnTo>
                  <a:lnTo>
                    <a:pt x="1338" y="2805"/>
                  </a:lnTo>
                  <a:cubicBezTo>
                    <a:pt x="1556" y="2038"/>
                    <a:pt x="2041" y="1345"/>
                    <a:pt x="2738" y="799"/>
                  </a:cubicBezTo>
                  <a:lnTo>
                    <a:pt x="2967" y="623"/>
                  </a:lnTo>
                  <a:lnTo>
                    <a:pt x="2759" y="426"/>
                  </a:lnTo>
                  <a:cubicBezTo>
                    <a:pt x="2467" y="152"/>
                    <a:pt x="2084" y="0"/>
                    <a:pt x="168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3" name="Google Shape;14213;p33"/>
            <p:cNvSpPr/>
            <p:nvPr/>
          </p:nvSpPr>
          <p:spPr>
            <a:xfrm>
              <a:off x="7560556" y="3537534"/>
              <a:ext cx="57339" cy="49218"/>
            </a:xfrm>
            <a:custGeom>
              <a:rect b="b" l="l" r="r" t="t"/>
              <a:pathLst>
                <a:path extrusionOk="0" h="1891" w="2203">
                  <a:moveTo>
                    <a:pt x="1254" y="1"/>
                  </a:moveTo>
                  <a:cubicBezTo>
                    <a:pt x="1023" y="1"/>
                    <a:pt x="787" y="87"/>
                    <a:pt x="595" y="279"/>
                  </a:cubicBezTo>
                  <a:cubicBezTo>
                    <a:pt x="0" y="873"/>
                    <a:pt x="419" y="1890"/>
                    <a:pt x="1260" y="1890"/>
                  </a:cubicBezTo>
                  <a:cubicBezTo>
                    <a:pt x="1781" y="1887"/>
                    <a:pt x="2203" y="1468"/>
                    <a:pt x="2203" y="947"/>
                  </a:cubicBezTo>
                  <a:cubicBezTo>
                    <a:pt x="2203" y="378"/>
                    <a:pt x="1739" y="1"/>
                    <a:pt x="125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4" name="Google Shape;14214;p33"/>
            <p:cNvSpPr/>
            <p:nvPr/>
          </p:nvSpPr>
          <p:spPr>
            <a:xfrm>
              <a:off x="7673203" y="3537534"/>
              <a:ext cx="57339" cy="49218"/>
            </a:xfrm>
            <a:custGeom>
              <a:rect b="b" l="l" r="r" t="t"/>
              <a:pathLst>
                <a:path extrusionOk="0" h="1891" w="2203">
                  <a:moveTo>
                    <a:pt x="1254" y="1"/>
                  </a:moveTo>
                  <a:cubicBezTo>
                    <a:pt x="1023" y="1"/>
                    <a:pt x="787" y="87"/>
                    <a:pt x="595" y="279"/>
                  </a:cubicBezTo>
                  <a:cubicBezTo>
                    <a:pt x="0" y="873"/>
                    <a:pt x="422" y="1890"/>
                    <a:pt x="1263" y="1890"/>
                  </a:cubicBezTo>
                  <a:cubicBezTo>
                    <a:pt x="1780" y="1887"/>
                    <a:pt x="2203" y="1468"/>
                    <a:pt x="2203" y="947"/>
                  </a:cubicBezTo>
                  <a:cubicBezTo>
                    <a:pt x="2203" y="378"/>
                    <a:pt x="1738" y="1"/>
                    <a:pt x="125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5" name="Google Shape;14215;p33"/>
            <p:cNvSpPr/>
            <p:nvPr/>
          </p:nvSpPr>
          <p:spPr>
            <a:xfrm>
              <a:off x="7574298" y="3627511"/>
              <a:ext cx="150777" cy="34877"/>
            </a:xfrm>
            <a:custGeom>
              <a:rect b="b" l="l" r="r" t="t"/>
              <a:pathLst>
                <a:path extrusionOk="0" h="1340" w="5793">
                  <a:moveTo>
                    <a:pt x="337" y="1"/>
                  </a:moveTo>
                  <a:cubicBezTo>
                    <a:pt x="150" y="1"/>
                    <a:pt x="0" y="257"/>
                    <a:pt x="190" y="414"/>
                  </a:cubicBezTo>
                  <a:cubicBezTo>
                    <a:pt x="904" y="1012"/>
                    <a:pt x="1865" y="1339"/>
                    <a:pt x="2896" y="1339"/>
                  </a:cubicBezTo>
                  <a:cubicBezTo>
                    <a:pt x="3930" y="1339"/>
                    <a:pt x="4891" y="1012"/>
                    <a:pt x="5605" y="414"/>
                  </a:cubicBezTo>
                  <a:cubicBezTo>
                    <a:pt x="5792" y="257"/>
                    <a:pt x="5644" y="1"/>
                    <a:pt x="5457" y="1"/>
                  </a:cubicBezTo>
                  <a:cubicBezTo>
                    <a:pt x="5409" y="1"/>
                    <a:pt x="5358" y="18"/>
                    <a:pt x="5309" y="59"/>
                  </a:cubicBezTo>
                  <a:cubicBezTo>
                    <a:pt x="4676" y="586"/>
                    <a:pt x="3821" y="875"/>
                    <a:pt x="2896" y="875"/>
                  </a:cubicBezTo>
                  <a:cubicBezTo>
                    <a:pt x="1974" y="875"/>
                    <a:pt x="1115" y="586"/>
                    <a:pt x="486" y="59"/>
                  </a:cubicBezTo>
                  <a:cubicBezTo>
                    <a:pt x="437" y="18"/>
                    <a:pt x="386" y="1"/>
                    <a:pt x="3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6" name="Google Shape;14216;p33"/>
            <p:cNvSpPr/>
            <p:nvPr/>
          </p:nvSpPr>
          <p:spPr>
            <a:xfrm>
              <a:off x="7643610" y="3395112"/>
              <a:ext cx="85370" cy="94662"/>
            </a:xfrm>
            <a:custGeom>
              <a:rect b="b" l="l" r="r" t="t"/>
              <a:pathLst>
                <a:path extrusionOk="0" h="3637" w="3280">
                  <a:moveTo>
                    <a:pt x="2091" y="466"/>
                  </a:moveTo>
                  <a:cubicBezTo>
                    <a:pt x="2710" y="466"/>
                    <a:pt x="3019" y="1215"/>
                    <a:pt x="2583" y="1652"/>
                  </a:cubicBezTo>
                  <a:cubicBezTo>
                    <a:pt x="2441" y="1794"/>
                    <a:pt x="2265" y="1858"/>
                    <a:pt x="2094" y="1858"/>
                  </a:cubicBezTo>
                  <a:cubicBezTo>
                    <a:pt x="1736" y="1858"/>
                    <a:pt x="1394" y="1581"/>
                    <a:pt x="1394" y="1163"/>
                  </a:cubicBezTo>
                  <a:cubicBezTo>
                    <a:pt x="1394" y="779"/>
                    <a:pt x="1704" y="466"/>
                    <a:pt x="2091" y="466"/>
                  </a:cubicBezTo>
                  <a:close/>
                  <a:moveTo>
                    <a:pt x="2091" y="0"/>
                  </a:moveTo>
                  <a:cubicBezTo>
                    <a:pt x="1521" y="0"/>
                    <a:pt x="1029" y="419"/>
                    <a:pt x="944" y="990"/>
                  </a:cubicBezTo>
                  <a:lnTo>
                    <a:pt x="162" y="1251"/>
                  </a:lnTo>
                  <a:cubicBezTo>
                    <a:pt x="67" y="1282"/>
                    <a:pt x="1" y="1370"/>
                    <a:pt x="4" y="1469"/>
                  </a:cubicBezTo>
                  <a:lnTo>
                    <a:pt x="4" y="3636"/>
                  </a:lnTo>
                  <a:lnTo>
                    <a:pt x="465" y="3636"/>
                  </a:lnTo>
                  <a:lnTo>
                    <a:pt x="465" y="1638"/>
                  </a:lnTo>
                  <a:lnTo>
                    <a:pt x="972" y="1469"/>
                  </a:lnTo>
                  <a:cubicBezTo>
                    <a:pt x="1112" y="1979"/>
                    <a:pt x="1573" y="2319"/>
                    <a:pt x="2086" y="2319"/>
                  </a:cubicBezTo>
                  <a:cubicBezTo>
                    <a:pt x="2150" y="2319"/>
                    <a:pt x="2215" y="2313"/>
                    <a:pt x="2281" y="2303"/>
                  </a:cubicBezTo>
                  <a:cubicBezTo>
                    <a:pt x="2865" y="2208"/>
                    <a:pt x="3280" y="1683"/>
                    <a:pt x="3245" y="1092"/>
                  </a:cubicBezTo>
                  <a:cubicBezTo>
                    <a:pt x="3209" y="498"/>
                    <a:pt x="2731" y="30"/>
                    <a:pt x="2140" y="1"/>
                  </a:cubicBezTo>
                  <a:cubicBezTo>
                    <a:pt x="2124" y="1"/>
                    <a:pt x="2107" y="0"/>
                    <a:pt x="2091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7" name="Google Shape;14217;p33"/>
            <p:cNvSpPr/>
            <p:nvPr/>
          </p:nvSpPr>
          <p:spPr>
            <a:xfrm>
              <a:off x="7438201" y="3354899"/>
              <a:ext cx="402776" cy="382318"/>
            </a:xfrm>
            <a:custGeom>
              <a:rect b="b" l="l" r="r" t="t"/>
              <a:pathLst>
                <a:path extrusionOk="0" h="14689" w="15475">
                  <a:moveTo>
                    <a:pt x="8125" y="466"/>
                  </a:moveTo>
                  <a:cubicBezTo>
                    <a:pt x="11918" y="466"/>
                    <a:pt x="15003" y="3552"/>
                    <a:pt x="15003" y="7345"/>
                  </a:cubicBezTo>
                  <a:cubicBezTo>
                    <a:pt x="15003" y="11138"/>
                    <a:pt x="11921" y="14223"/>
                    <a:pt x="8125" y="14223"/>
                  </a:cubicBezTo>
                  <a:cubicBezTo>
                    <a:pt x="4332" y="14223"/>
                    <a:pt x="1246" y="11138"/>
                    <a:pt x="1246" y="7345"/>
                  </a:cubicBezTo>
                  <a:cubicBezTo>
                    <a:pt x="1246" y="3552"/>
                    <a:pt x="4332" y="466"/>
                    <a:pt x="8125" y="466"/>
                  </a:cubicBezTo>
                  <a:close/>
                  <a:moveTo>
                    <a:pt x="8120" y="0"/>
                  </a:moveTo>
                  <a:cubicBezTo>
                    <a:pt x="6708" y="0"/>
                    <a:pt x="5287" y="406"/>
                    <a:pt x="4043" y="1237"/>
                  </a:cubicBezTo>
                  <a:cubicBezTo>
                    <a:pt x="1134" y="3183"/>
                    <a:pt x="1" y="6916"/>
                    <a:pt x="1341" y="10153"/>
                  </a:cubicBezTo>
                  <a:cubicBezTo>
                    <a:pt x="2494" y="12940"/>
                    <a:pt x="5202" y="14689"/>
                    <a:pt x="8122" y="14689"/>
                  </a:cubicBezTo>
                  <a:cubicBezTo>
                    <a:pt x="8597" y="14689"/>
                    <a:pt x="9077" y="14643"/>
                    <a:pt x="9557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5" y="5396"/>
                    <a:pt x="14701" y="3527"/>
                    <a:pt x="13318" y="2152"/>
                  </a:cubicBezTo>
                  <a:cubicBezTo>
                    <a:pt x="11898" y="732"/>
                    <a:pt x="10017" y="0"/>
                    <a:pt x="8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8" name="Google Shape;14218;p33"/>
            <p:cNvSpPr/>
            <p:nvPr/>
          </p:nvSpPr>
          <p:spPr>
            <a:xfrm>
              <a:off x="7574298" y="3627511"/>
              <a:ext cx="150777" cy="34877"/>
            </a:xfrm>
            <a:custGeom>
              <a:rect b="b" l="l" r="r" t="t"/>
              <a:pathLst>
                <a:path extrusionOk="0" h="1340" w="5793">
                  <a:moveTo>
                    <a:pt x="337" y="1"/>
                  </a:moveTo>
                  <a:cubicBezTo>
                    <a:pt x="150" y="1"/>
                    <a:pt x="0" y="257"/>
                    <a:pt x="190" y="414"/>
                  </a:cubicBezTo>
                  <a:cubicBezTo>
                    <a:pt x="904" y="1012"/>
                    <a:pt x="1865" y="1339"/>
                    <a:pt x="2896" y="1339"/>
                  </a:cubicBezTo>
                  <a:cubicBezTo>
                    <a:pt x="3930" y="1339"/>
                    <a:pt x="4891" y="1012"/>
                    <a:pt x="5605" y="414"/>
                  </a:cubicBezTo>
                  <a:cubicBezTo>
                    <a:pt x="5792" y="257"/>
                    <a:pt x="5644" y="1"/>
                    <a:pt x="5457" y="1"/>
                  </a:cubicBezTo>
                  <a:cubicBezTo>
                    <a:pt x="5409" y="1"/>
                    <a:pt x="5358" y="18"/>
                    <a:pt x="5309" y="59"/>
                  </a:cubicBezTo>
                  <a:cubicBezTo>
                    <a:pt x="4676" y="586"/>
                    <a:pt x="3821" y="875"/>
                    <a:pt x="2896" y="875"/>
                  </a:cubicBezTo>
                  <a:cubicBezTo>
                    <a:pt x="1974" y="875"/>
                    <a:pt x="1115" y="586"/>
                    <a:pt x="486" y="59"/>
                  </a:cubicBezTo>
                  <a:cubicBezTo>
                    <a:pt x="437" y="18"/>
                    <a:pt x="386" y="1"/>
                    <a:pt x="3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9" name="Google Shape;14219;p33"/>
            <p:cNvSpPr/>
            <p:nvPr/>
          </p:nvSpPr>
          <p:spPr>
            <a:xfrm>
              <a:off x="7482265" y="3395112"/>
              <a:ext cx="326385" cy="301789"/>
            </a:xfrm>
            <a:custGeom>
              <a:rect b="b" l="l" r="r" t="t"/>
              <a:pathLst>
                <a:path extrusionOk="0" h="11595" w="12540">
                  <a:moveTo>
                    <a:pt x="8290" y="466"/>
                  </a:moveTo>
                  <a:cubicBezTo>
                    <a:pt x="8909" y="466"/>
                    <a:pt x="9218" y="1215"/>
                    <a:pt x="8782" y="1652"/>
                  </a:cubicBezTo>
                  <a:cubicBezTo>
                    <a:pt x="8640" y="1794"/>
                    <a:pt x="8464" y="1858"/>
                    <a:pt x="8293" y="1858"/>
                  </a:cubicBezTo>
                  <a:cubicBezTo>
                    <a:pt x="7935" y="1858"/>
                    <a:pt x="7593" y="1581"/>
                    <a:pt x="7593" y="1163"/>
                  </a:cubicBezTo>
                  <a:cubicBezTo>
                    <a:pt x="7593" y="779"/>
                    <a:pt x="7903" y="466"/>
                    <a:pt x="8290" y="466"/>
                  </a:cubicBezTo>
                  <a:close/>
                  <a:moveTo>
                    <a:pt x="2118" y="3868"/>
                  </a:moveTo>
                  <a:cubicBezTo>
                    <a:pt x="2447" y="3868"/>
                    <a:pt x="2765" y="3995"/>
                    <a:pt x="3005" y="4224"/>
                  </a:cubicBezTo>
                  <a:cubicBezTo>
                    <a:pt x="2280" y="4787"/>
                    <a:pt x="1752" y="5525"/>
                    <a:pt x="1516" y="6356"/>
                  </a:cubicBezTo>
                  <a:cubicBezTo>
                    <a:pt x="971" y="6081"/>
                    <a:pt x="683" y="5473"/>
                    <a:pt x="823" y="4878"/>
                  </a:cubicBezTo>
                  <a:cubicBezTo>
                    <a:pt x="964" y="4287"/>
                    <a:pt x="1495" y="3868"/>
                    <a:pt x="2104" y="3868"/>
                  </a:cubicBezTo>
                  <a:cubicBezTo>
                    <a:pt x="2109" y="3868"/>
                    <a:pt x="2113" y="3868"/>
                    <a:pt x="2118" y="3868"/>
                  </a:cubicBezTo>
                  <a:close/>
                  <a:moveTo>
                    <a:pt x="10749" y="3868"/>
                  </a:moveTo>
                  <a:cubicBezTo>
                    <a:pt x="10754" y="3868"/>
                    <a:pt x="10758" y="3868"/>
                    <a:pt x="10763" y="3868"/>
                  </a:cubicBezTo>
                  <a:cubicBezTo>
                    <a:pt x="11372" y="3868"/>
                    <a:pt x="11900" y="4287"/>
                    <a:pt x="12040" y="4878"/>
                  </a:cubicBezTo>
                  <a:cubicBezTo>
                    <a:pt x="12181" y="5473"/>
                    <a:pt x="11892" y="6081"/>
                    <a:pt x="11351" y="6356"/>
                  </a:cubicBezTo>
                  <a:cubicBezTo>
                    <a:pt x="11111" y="5525"/>
                    <a:pt x="10584" y="4787"/>
                    <a:pt x="9862" y="4224"/>
                  </a:cubicBezTo>
                  <a:cubicBezTo>
                    <a:pt x="10102" y="3995"/>
                    <a:pt x="10417" y="3868"/>
                    <a:pt x="10749" y="3868"/>
                  </a:cubicBezTo>
                  <a:close/>
                  <a:moveTo>
                    <a:pt x="8290" y="0"/>
                  </a:moveTo>
                  <a:cubicBezTo>
                    <a:pt x="7720" y="0"/>
                    <a:pt x="7228" y="419"/>
                    <a:pt x="7143" y="990"/>
                  </a:cubicBezTo>
                  <a:lnTo>
                    <a:pt x="6361" y="1251"/>
                  </a:lnTo>
                  <a:cubicBezTo>
                    <a:pt x="6266" y="1282"/>
                    <a:pt x="6200" y="1370"/>
                    <a:pt x="6203" y="1469"/>
                  </a:cubicBezTo>
                  <a:lnTo>
                    <a:pt x="6203" y="3098"/>
                  </a:lnTo>
                  <a:cubicBezTo>
                    <a:pt x="5204" y="3129"/>
                    <a:pt x="4236" y="3425"/>
                    <a:pt x="3388" y="3953"/>
                  </a:cubicBezTo>
                  <a:cubicBezTo>
                    <a:pt x="3035" y="3582"/>
                    <a:pt x="2569" y="3402"/>
                    <a:pt x="2105" y="3402"/>
                  </a:cubicBezTo>
                  <a:cubicBezTo>
                    <a:pt x="1546" y="3402"/>
                    <a:pt x="990" y="3663"/>
                    <a:pt x="640" y="4171"/>
                  </a:cubicBezTo>
                  <a:cubicBezTo>
                    <a:pt x="0" y="5100"/>
                    <a:pt x="376" y="6384"/>
                    <a:pt x="1418" y="6820"/>
                  </a:cubicBezTo>
                  <a:cubicBezTo>
                    <a:pt x="1390" y="6993"/>
                    <a:pt x="1379" y="7169"/>
                    <a:pt x="1379" y="7344"/>
                  </a:cubicBezTo>
                  <a:cubicBezTo>
                    <a:pt x="1379" y="9688"/>
                    <a:pt x="3645" y="11595"/>
                    <a:pt x="6435" y="11595"/>
                  </a:cubicBezTo>
                  <a:cubicBezTo>
                    <a:pt x="7857" y="11595"/>
                    <a:pt x="9141" y="11099"/>
                    <a:pt x="10063" y="10304"/>
                  </a:cubicBezTo>
                  <a:cubicBezTo>
                    <a:pt x="10161" y="10216"/>
                    <a:pt x="10168" y="10061"/>
                    <a:pt x="10073" y="9966"/>
                  </a:cubicBezTo>
                  <a:lnTo>
                    <a:pt x="10070" y="9966"/>
                  </a:lnTo>
                  <a:cubicBezTo>
                    <a:pt x="10025" y="9919"/>
                    <a:pt x="9966" y="9897"/>
                    <a:pt x="9907" y="9897"/>
                  </a:cubicBezTo>
                  <a:cubicBezTo>
                    <a:pt x="9855" y="9897"/>
                    <a:pt x="9802" y="9915"/>
                    <a:pt x="9760" y="9952"/>
                  </a:cubicBezTo>
                  <a:cubicBezTo>
                    <a:pt x="8923" y="10680"/>
                    <a:pt x="7741" y="11130"/>
                    <a:pt x="6432" y="11130"/>
                  </a:cubicBezTo>
                  <a:cubicBezTo>
                    <a:pt x="3902" y="11130"/>
                    <a:pt x="1840" y="9431"/>
                    <a:pt x="1840" y="7344"/>
                  </a:cubicBezTo>
                  <a:cubicBezTo>
                    <a:pt x="1840" y="5255"/>
                    <a:pt x="3902" y="3555"/>
                    <a:pt x="6432" y="3555"/>
                  </a:cubicBezTo>
                  <a:cubicBezTo>
                    <a:pt x="8965" y="3555"/>
                    <a:pt x="11023" y="5255"/>
                    <a:pt x="11023" y="7344"/>
                  </a:cubicBezTo>
                  <a:cubicBezTo>
                    <a:pt x="11020" y="7992"/>
                    <a:pt x="10826" y="8622"/>
                    <a:pt x="10464" y="9160"/>
                  </a:cubicBezTo>
                  <a:cubicBezTo>
                    <a:pt x="10404" y="9248"/>
                    <a:pt x="10415" y="9368"/>
                    <a:pt x="10492" y="9445"/>
                  </a:cubicBezTo>
                  <a:lnTo>
                    <a:pt x="10496" y="9449"/>
                  </a:lnTo>
                  <a:cubicBezTo>
                    <a:pt x="10541" y="9494"/>
                    <a:pt x="10599" y="9515"/>
                    <a:pt x="10656" y="9515"/>
                  </a:cubicBezTo>
                  <a:cubicBezTo>
                    <a:pt x="10729" y="9515"/>
                    <a:pt x="10802" y="9480"/>
                    <a:pt x="10847" y="9413"/>
                  </a:cubicBezTo>
                  <a:cubicBezTo>
                    <a:pt x="11263" y="8801"/>
                    <a:pt x="11484" y="8083"/>
                    <a:pt x="11488" y="7344"/>
                  </a:cubicBezTo>
                  <a:cubicBezTo>
                    <a:pt x="11488" y="7169"/>
                    <a:pt x="11474" y="6993"/>
                    <a:pt x="11449" y="6820"/>
                  </a:cubicBezTo>
                  <a:cubicBezTo>
                    <a:pt x="12107" y="6542"/>
                    <a:pt x="12536" y="5895"/>
                    <a:pt x="12540" y="5181"/>
                  </a:cubicBezTo>
                  <a:cubicBezTo>
                    <a:pt x="12540" y="4456"/>
                    <a:pt x="12097" y="3801"/>
                    <a:pt x="11425" y="3530"/>
                  </a:cubicBezTo>
                  <a:cubicBezTo>
                    <a:pt x="11210" y="3444"/>
                    <a:pt x="10986" y="3403"/>
                    <a:pt x="10764" y="3403"/>
                  </a:cubicBezTo>
                  <a:cubicBezTo>
                    <a:pt x="10286" y="3403"/>
                    <a:pt x="9819" y="3595"/>
                    <a:pt x="9475" y="3953"/>
                  </a:cubicBezTo>
                  <a:cubicBezTo>
                    <a:pt x="8631" y="3425"/>
                    <a:pt x="7660" y="3129"/>
                    <a:pt x="6664" y="3098"/>
                  </a:cubicBezTo>
                  <a:lnTo>
                    <a:pt x="6664" y="1638"/>
                  </a:lnTo>
                  <a:lnTo>
                    <a:pt x="7171" y="1469"/>
                  </a:lnTo>
                  <a:cubicBezTo>
                    <a:pt x="7311" y="1979"/>
                    <a:pt x="7772" y="2319"/>
                    <a:pt x="8285" y="2319"/>
                  </a:cubicBezTo>
                  <a:cubicBezTo>
                    <a:pt x="8349" y="2319"/>
                    <a:pt x="8414" y="2313"/>
                    <a:pt x="8480" y="2303"/>
                  </a:cubicBezTo>
                  <a:cubicBezTo>
                    <a:pt x="9064" y="2208"/>
                    <a:pt x="9479" y="1683"/>
                    <a:pt x="9444" y="1092"/>
                  </a:cubicBezTo>
                  <a:cubicBezTo>
                    <a:pt x="9408" y="498"/>
                    <a:pt x="8930" y="30"/>
                    <a:pt x="8339" y="1"/>
                  </a:cubicBezTo>
                  <a:cubicBezTo>
                    <a:pt x="8323" y="1"/>
                    <a:pt x="8306" y="0"/>
                    <a:pt x="8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0" name="Google Shape;14220;p33"/>
            <p:cNvSpPr/>
            <p:nvPr/>
          </p:nvSpPr>
          <p:spPr>
            <a:xfrm>
              <a:off x="7553034" y="3531912"/>
              <a:ext cx="70561" cy="60410"/>
            </a:xfrm>
            <a:custGeom>
              <a:rect b="b" l="l" r="r" t="t"/>
              <a:pathLst>
                <a:path extrusionOk="0" h="2321" w="2711">
                  <a:moveTo>
                    <a:pt x="1555" y="464"/>
                  </a:moveTo>
                  <a:cubicBezTo>
                    <a:pt x="1726" y="464"/>
                    <a:pt x="1900" y="528"/>
                    <a:pt x="2042" y="671"/>
                  </a:cubicBezTo>
                  <a:cubicBezTo>
                    <a:pt x="2481" y="1107"/>
                    <a:pt x="2168" y="1856"/>
                    <a:pt x="1549" y="1856"/>
                  </a:cubicBezTo>
                  <a:cubicBezTo>
                    <a:pt x="1165" y="1856"/>
                    <a:pt x="856" y="1547"/>
                    <a:pt x="856" y="1163"/>
                  </a:cubicBezTo>
                  <a:cubicBezTo>
                    <a:pt x="856" y="742"/>
                    <a:pt x="1198" y="464"/>
                    <a:pt x="1555" y="464"/>
                  </a:cubicBezTo>
                  <a:close/>
                  <a:moveTo>
                    <a:pt x="1542" y="0"/>
                  </a:moveTo>
                  <a:cubicBezTo>
                    <a:pt x="1257" y="0"/>
                    <a:pt x="966" y="106"/>
                    <a:pt x="729" y="343"/>
                  </a:cubicBezTo>
                  <a:cubicBezTo>
                    <a:pt x="1" y="1072"/>
                    <a:pt x="518" y="2321"/>
                    <a:pt x="1549" y="2321"/>
                  </a:cubicBezTo>
                  <a:cubicBezTo>
                    <a:pt x="2189" y="2321"/>
                    <a:pt x="2710" y="1804"/>
                    <a:pt x="2710" y="1163"/>
                  </a:cubicBezTo>
                  <a:cubicBezTo>
                    <a:pt x="2710" y="464"/>
                    <a:pt x="2139" y="0"/>
                    <a:pt x="15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1" name="Google Shape;14221;p33"/>
            <p:cNvSpPr/>
            <p:nvPr/>
          </p:nvSpPr>
          <p:spPr>
            <a:xfrm>
              <a:off x="7665681" y="3531964"/>
              <a:ext cx="70535" cy="60384"/>
            </a:xfrm>
            <a:custGeom>
              <a:rect b="b" l="l" r="r" t="t"/>
              <a:pathLst>
                <a:path extrusionOk="0" h="2320" w="2710">
                  <a:moveTo>
                    <a:pt x="1546" y="462"/>
                  </a:moveTo>
                  <a:cubicBezTo>
                    <a:pt x="1903" y="462"/>
                    <a:pt x="2245" y="740"/>
                    <a:pt x="2245" y="1161"/>
                  </a:cubicBezTo>
                  <a:cubicBezTo>
                    <a:pt x="2245" y="1545"/>
                    <a:pt x="1936" y="1854"/>
                    <a:pt x="1552" y="1854"/>
                  </a:cubicBezTo>
                  <a:cubicBezTo>
                    <a:pt x="929" y="1854"/>
                    <a:pt x="620" y="1105"/>
                    <a:pt x="1060" y="669"/>
                  </a:cubicBezTo>
                  <a:cubicBezTo>
                    <a:pt x="1201" y="526"/>
                    <a:pt x="1375" y="462"/>
                    <a:pt x="1546" y="462"/>
                  </a:cubicBezTo>
                  <a:close/>
                  <a:moveTo>
                    <a:pt x="1552" y="0"/>
                  </a:moveTo>
                  <a:cubicBezTo>
                    <a:pt x="518" y="0"/>
                    <a:pt x="1" y="1249"/>
                    <a:pt x="732" y="1977"/>
                  </a:cubicBezTo>
                  <a:cubicBezTo>
                    <a:pt x="954" y="2201"/>
                    <a:pt x="1249" y="2319"/>
                    <a:pt x="1551" y="2319"/>
                  </a:cubicBezTo>
                  <a:cubicBezTo>
                    <a:pt x="1700" y="2319"/>
                    <a:pt x="1851" y="2290"/>
                    <a:pt x="1996" y="2231"/>
                  </a:cubicBezTo>
                  <a:cubicBezTo>
                    <a:pt x="2428" y="2051"/>
                    <a:pt x="2710" y="1629"/>
                    <a:pt x="2710" y="1158"/>
                  </a:cubicBezTo>
                  <a:cubicBezTo>
                    <a:pt x="2710" y="521"/>
                    <a:pt x="2189" y="0"/>
                    <a:pt x="15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22" name="Google Shape;14222;p33"/>
          <p:cNvGrpSpPr/>
          <p:nvPr/>
        </p:nvGrpSpPr>
        <p:grpSpPr>
          <a:xfrm>
            <a:off x="5160300" y="2435035"/>
            <a:ext cx="288515" cy="350512"/>
            <a:chOff x="5160300" y="2435035"/>
            <a:chExt cx="288515" cy="350512"/>
          </a:xfrm>
        </p:grpSpPr>
        <p:sp>
          <p:nvSpPr>
            <p:cNvPr id="14223" name="Google Shape;14223;p33"/>
            <p:cNvSpPr/>
            <p:nvPr/>
          </p:nvSpPr>
          <p:spPr>
            <a:xfrm>
              <a:off x="5255821" y="2440189"/>
              <a:ext cx="113766" cy="29125"/>
            </a:xfrm>
            <a:custGeom>
              <a:rect b="b" l="l" r="r" t="t"/>
              <a:pathLst>
                <a:path extrusionOk="0" h="1119" w="4371">
                  <a:moveTo>
                    <a:pt x="328" y="0"/>
                  </a:moveTo>
                  <a:cubicBezTo>
                    <a:pt x="145" y="0"/>
                    <a:pt x="1" y="148"/>
                    <a:pt x="1" y="327"/>
                  </a:cubicBezTo>
                  <a:lnTo>
                    <a:pt x="1" y="792"/>
                  </a:lnTo>
                  <a:cubicBezTo>
                    <a:pt x="1" y="972"/>
                    <a:pt x="142" y="1119"/>
                    <a:pt x="321" y="1119"/>
                  </a:cubicBezTo>
                  <a:cubicBezTo>
                    <a:pt x="324" y="1119"/>
                    <a:pt x="326" y="1119"/>
                    <a:pt x="328" y="1119"/>
                  </a:cubicBezTo>
                  <a:lnTo>
                    <a:pt x="4036" y="1119"/>
                  </a:lnTo>
                  <a:cubicBezTo>
                    <a:pt x="4219" y="1119"/>
                    <a:pt x="4364" y="971"/>
                    <a:pt x="4367" y="792"/>
                  </a:cubicBezTo>
                  <a:lnTo>
                    <a:pt x="4367" y="327"/>
                  </a:lnTo>
                  <a:cubicBezTo>
                    <a:pt x="4371" y="148"/>
                    <a:pt x="4223" y="0"/>
                    <a:pt x="40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4" name="Google Shape;14224;p33"/>
            <p:cNvSpPr/>
            <p:nvPr/>
          </p:nvSpPr>
          <p:spPr>
            <a:xfrm>
              <a:off x="5337339" y="2440189"/>
              <a:ext cx="32066" cy="29125"/>
            </a:xfrm>
            <a:custGeom>
              <a:rect b="b" l="l" r="r" t="t"/>
              <a:pathLst>
                <a:path extrusionOk="0" h="1119" w="1232">
                  <a:moveTo>
                    <a:pt x="0" y="0"/>
                  </a:moveTo>
                  <a:cubicBezTo>
                    <a:pt x="183" y="0"/>
                    <a:pt x="327" y="148"/>
                    <a:pt x="327" y="327"/>
                  </a:cubicBezTo>
                  <a:lnTo>
                    <a:pt x="327" y="792"/>
                  </a:lnTo>
                  <a:cubicBezTo>
                    <a:pt x="327" y="975"/>
                    <a:pt x="183" y="1119"/>
                    <a:pt x="0" y="1119"/>
                  </a:cubicBezTo>
                  <a:lnTo>
                    <a:pt x="904" y="1119"/>
                  </a:lnTo>
                  <a:cubicBezTo>
                    <a:pt x="1084" y="1119"/>
                    <a:pt x="1232" y="975"/>
                    <a:pt x="1232" y="792"/>
                  </a:cubicBezTo>
                  <a:lnTo>
                    <a:pt x="1232" y="327"/>
                  </a:lnTo>
                  <a:cubicBezTo>
                    <a:pt x="1232" y="148"/>
                    <a:pt x="1084" y="4"/>
                    <a:pt x="90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5" name="Google Shape;14225;p33"/>
            <p:cNvSpPr/>
            <p:nvPr/>
          </p:nvSpPr>
          <p:spPr>
            <a:xfrm>
              <a:off x="5186223" y="2469288"/>
              <a:ext cx="247834" cy="311133"/>
            </a:xfrm>
            <a:custGeom>
              <a:rect b="b" l="l" r="r" t="t"/>
              <a:pathLst>
                <a:path extrusionOk="0" h="11954" w="9522">
                  <a:moveTo>
                    <a:pt x="3477" y="1"/>
                  </a:moveTo>
                  <a:lnTo>
                    <a:pt x="3477" y="3484"/>
                  </a:lnTo>
                  <a:cubicBezTo>
                    <a:pt x="3477" y="3695"/>
                    <a:pt x="3350" y="3885"/>
                    <a:pt x="3153" y="3959"/>
                  </a:cubicBezTo>
                  <a:cubicBezTo>
                    <a:pt x="1707" y="4533"/>
                    <a:pt x="648" y="5789"/>
                    <a:pt x="324" y="7305"/>
                  </a:cubicBezTo>
                  <a:cubicBezTo>
                    <a:pt x="1" y="8825"/>
                    <a:pt x="462" y="10405"/>
                    <a:pt x="1549" y="11513"/>
                  </a:cubicBezTo>
                  <a:cubicBezTo>
                    <a:pt x="1820" y="11795"/>
                    <a:pt x="2196" y="11953"/>
                    <a:pt x="2587" y="11953"/>
                  </a:cubicBezTo>
                  <a:lnTo>
                    <a:pt x="7129" y="11953"/>
                  </a:lnTo>
                  <a:cubicBezTo>
                    <a:pt x="7523" y="11950"/>
                    <a:pt x="7896" y="11791"/>
                    <a:pt x="8171" y="11513"/>
                  </a:cubicBezTo>
                  <a:cubicBezTo>
                    <a:pt x="9043" y="10620"/>
                    <a:pt x="9522" y="9413"/>
                    <a:pt x="9490" y="8164"/>
                  </a:cubicBezTo>
                  <a:cubicBezTo>
                    <a:pt x="9444" y="6302"/>
                    <a:pt x="8294" y="4649"/>
                    <a:pt x="6563" y="3963"/>
                  </a:cubicBezTo>
                  <a:cubicBezTo>
                    <a:pt x="6369" y="3885"/>
                    <a:pt x="6239" y="3695"/>
                    <a:pt x="6239" y="3484"/>
                  </a:cubicBezTo>
                  <a:lnTo>
                    <a:pt x="6239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6" name="Google Shape;14226;p33"/>
            <p:cNvSpPr/>
            <p:nvPr/>
          </p:nvSpPr>
          <p:spPr>
            <a:xfrm>
              <a:off x="5276695" y="2469288"/>
              <a:ext cx="157362" cy="309207"/>
            </a:xfrm>
            <a:custGeom>
              <a:rect b="b" l="l" r="r" t="t"/>
              <a:pathLst>
                <a:path extrusionOk="0" h="11880" w="6046">
                  <a:moveTo>
                    <a:pt x="1" y="1"/>
                  </a:moveTo>
                  <a:lnTo>
                    <a:pt x="1" y="469"/>
                  </a:lnTo>
                  <a:lnTo>
                    <a:pt x="1426" y="469"/>
                  </a:lnTo>
                  <a:cubicBezTo>
                    <a:pt x="1788" y="469"/>
                    <a:pt x="2080" y="761"/>
                    <a:pt x="2080" y="1123"/>
                  </a:cubicBezTo>
                  <a:lnTo>
                    <a:pt x="2080" y="3952"/>
                  </a:lnTo>
                  <a:cubicBezTo>
                    <a:pt x="2080" y="4163"/>
                    <a:pt x="2210" y="4350"/>
                    <a:pt x="2404" y="4427"/>
                  </a:cubicBezTo>
                  <a:cubicBezTo>
                    <a:pt x="3825" y="4990"/>
                    <a:pt x="4878" y="6218"/>
                    <a:pt x="5215" y="7706"/>
                  </a:cubicBezTo>
                  <a:cubicBezTo>
                    <a:pt x="5557" y="9195"/>
                    <a:pt x="5141" y="10753"/>
                    <a:pt x="4107" y="11879"/>
                  </a:cubicBezTo>
                  <a:cubicBezTo>
                    <a:pt x="4329" y="11805"/>
                    <a:pt x="4533" y="11679"/>
                    <a:pt x="4695" y="11510"/>
                  </a:cubicBezTo>
                  <a:cubicBezTo>
                    <a:pt x="5567" y="10620"/>
                    <a:pt x="6046" y="9413"/>
                    <a:pt x="6014" y="8164"/>
                  </a:cubicBezTo>
                  <a:cubicBezTo>
                    <a:pt x="5968" y="6302"/>
                    <a:pt x="4818" y="4649"/>
                    <a:pt x="3087" y="3963"/>
                  </a:cubicBezTo>
                  <a:cubicBezTo>
                    <a:pt x="2893" y="3885"/>
                    <a:pt x="2763" y="3695"/>
                    <a:pt x="2763" y="3484"/>
                  </a:cubicBezTo>
                  <a:lnTo>
                    <a:pt x="2763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7" name="Google Shape;14227;p33"/>
            <p:cNvSpPr/>
            <p:nvPr/>
          </p:nvSpPr>
          <p:spPr>
            <a:xfrm>
              <a:off x="5192001" y="2637009"/>
              <a:ext cx="242056" cy="143307"/>
            </a:xfrm>
            <a:custGeom>
              <a:rect b="b" l="l" r="r" t="t"/>
              <a:pathLst>
                <a:path extrusionOk="0" h="5506" w="9300">
                  <a:moveTo>
                    <a:pt x="2454" y="0"/>
                  </a:moveTo>
                  <a:cubicBezTo>
                    <a:pt x="1131" y="0"/>
                    <a:pt x="169" y="587"/>
                    <a:pt x="169" y="587"/>
                  </a:cubicBezTo>
                  <a:cubicBezTo>
                    <a:pt x="57" y="988"/>
                    <a:pt x="0" y="1407"/>
                    <a:pt x="0" y="1825"/>
                  </a:cubicBezTo>
                  <a:cubicBezTo>
                    <a:pt x="0" y="3039"/>
                    <a:pt x="475" y="4204"/>
                    <a:pt x="1327" y="5069"/>
                  </a:cubicBezTo>
                  <a:cubicBezTo>
                    <a:pt x="1598" y="5347"/>
                    <a:pt x="1974" y="5506"/>
                    <a:pt x="2365" y="5506"/>
                  </a:cubicBezTo>
                  <a:lnTo>
                    <a:pt x="6907" y="5506"/>
                  </a:lnTo>
                  <a:cubicBezTo>
                    <a:pt x="7301" y="5506"/>
                    <a:pt x="7674" y="5347"/>
                    <a:pt x="7949" y="5066"/>
                  </a:cubicBezTo>
                  <a:cubicBezTo>
                    <a:pt x="8825" y="4176"/>
                    <a:pt x="9300" y="2969"/>
                    <a:pt x="9268" y="1720"/>
                  </a:cubicBezTo>
                  <a:cubicBezTo>
                    <a:pt x="9257" y="1234"/>
                    <a:pt x="9169" y="752"/>
                    <a:pt x="9011" y="291"/>
                  </a:cubicBezTo>
                  <a:cubicBezTo>
                    <a:pt x="9009" y="291"/>
                    <a:pt x="7963" y="1104"/>
                    <a:pt x="6533" y="1104"/>
                  </a:cubicBezTo>
                  <a:cubicBezTo>
                    <a:pt x="5949" y="1104"/>
                    <a:pt x="5301" y="968"/>
                    <a:pt x="4634" y="587"/>
                  </a:cubicBezTo>
                  <a:cubicBezTo>
                    <a:pt x="3867" y="147"/>
                    <a:pt x="3115" y="0"/>
                    <a:pt x="2454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8" name="Google Shape;14228;p33"/>
            <p:cNvSpPr/>
            <p:nvPr/>
          </p:nvSpPr>
          <p:spPr>
            <a:xfrm>
              <a:off x="5383668" y="2644661"/>
              <a:ext cx="50311" cy="133729"/>
            </a:xfrm>
            <a:custGeom>
              <a:rect b="b" l="l" r="r" t="t"/>
              <a:pathLst>
                <a:path extrusionOk="0" h="5138" w="1933">
                  <a:moveTo>
                    <a:pt x="1647" y="1"/>
                  </a:moveTo>
                  <a:cubicBezTo>
                    <a:pt x="1425" y="159"/>
                    <a:pt x="1190" y="296"/>
                    <a:pt x="943" y="405"/>
                  </a:cubicBezTo>
                  <a:cubicBezTo>
                    <a:pt x="1116" y="884"/>
                    <a:pt x="1214" y="1387"/>
                    <a:pt x="1225" y="1894"/>
                  </a:cubicBezTo>
                  <a:cubicBezTo>
                    <a:pt x="1253" y="3093"/>
                    <a:pt x="817" y="4258"/>
                    <a:pt x="0" y="5138"/>
                  </a:cubicBezTo>
                  <a:lnTo>
                    <a:pt x="81" y="5113"/>
                  </a:lnTo>
                  <a:cubicBezTo>
                    <a:pt x="85" y="5113"/>
                    <a:pt x="85" y="5113"/>
                    <a:pt x="85" y="5110"/>
                  </a:cubicBezTo>
                  <a:cubicBezTo>
                    <a:pt x="166" y="5074"/>
                    <a:pt x="240" y="5039"/>
                    <a:pt x="314" y="4993"/>
                  </a:cubicBezTo>
                  <a:cubicBezTo>
                    <a:pt x="317" y="4990"/>
                    <a:pt x="317" y="4990"/>
                    <a:pt x="321" y="4990"/>
                  </a:cubicBezTo>
                  <a:cubicBezTo>
                    <a:pt x="342" y="4979"/>
                    <a:pt x="363" y="4965"/>
                    <a:pt x="380" y="4948"/>
                  </a:cubicBezTo>
                  <a:cubicBezTo>
                    <a:pt x="388" y="4944"/>
                    <a:pt x="395" y="4941"/>
                    <a:pt x="398" y="4937"/>
                  </a:cubicBezTo>
                  <a:cubicBezTo>
                    <a:pt x="416" y="4923"/>
                    <a:pt x="430" y="4912"/>
                    <a:pt x="447" y="4898"/>
                  </a:cubicBezTo>
                  <a:cubicBezTo>
                    <a:pt x="454" y="4891"/>
                    <a:pt x="461" y="4888"/>
                    <a:pt x="468" y="4881"/>
                  </a:cubicBezTo>
                  <a:cubicBezTo>
                    <a:pt x="483" y="4867"/>
                    <a:pt x="497" y="4856"/>
                    <a:pt x="511" y="4846"/>
                  </a:cubicBezTo>
                  <a:lnTo>
                    <a:pt x="528" y="4828"/>
                  </a:lnTo>
                  <a:cubicBezTo>
                    <a:pt x="549" y="4810"/>
                    <a:pt x="570" y="4793"/>
                    <a:pt x="592" y="4772"/>
                  </a:cubicBezTo>
                  <a:cubicBezTo>
                    <a:pt x="1457" y="3878"/>
                    <a:pt x="1932" y="2671"/>
                    <a:pt x="1904" y="1426"/>
                  </a:cubicBezTo>
                  <a:cubicBezTo>
                    <a:pt x="1904" y="1398"/>
                    <a:pt x="1900" y="1366"/>
                    <a:pt x="1900" y="1338"/>
                  </a:cubicBezTo>
                  <a:cubicBezTo>
                    <a:pt x="1900" y="1327"/>
                    <a:pt x="1897" y="1320"/>
                    <a:pt x="1897" y="1310"/>
                  </a:cubicBezTo>
                  <a:cubicBezTo>
                    <a:pt x="1897" y="1288"/>
                    <a:pt x="1893" y="1267"/>
                    <a:pt x="1893" y="1246"/>
                  </a:cubicBezTo>
                  <a:cubicBezTo>
                    <a:pt x="1893" y="1236"/>
                    <a:pt x="1893" y="1225"/>
                    <a:pt x="1893" y="1215"/>
                  </a:cubicBezTo>
                  <a:cubicBezTo>
                    <a:pt x="1890" y="1193"/>
                    <a:pt x="1890" y="1172"/>
                    <a:pt x="1890" y="1151"/>
                  </a:cubicBezTo>
                  <a:cubicBezTo>
                    <a:pt x="1890" y="1141"/>
                    <a:pt x="1886" y="1130"/>
                    <a:pt x="1886" y="1120"/>
                  </a:cubicBezTo>
                  <a:cubicBezTo>
                    <a:pt x="1886" y="1109"/>
                    <a:pt x="1883" y="1081"/>
                    <a:pt x="1879" y="1063"/>
                  </a:cubicBezTo>
                  <a:cubicBezTo>
                    <a:pt x="1876" y="1053"/>
                    <a:pt x="1876" y="1042"/>
                    <a:pt x="1876" y="1028"/>
                  </a:cubicBezTo>
                  <a:cubicBezTo>
                    <a:pt x="1872" y="1011"/>
                    <a:pt x="1872" y="989"/>
                    <a:pt x="1869" y="972"/>
                  </a:cubicBezTo>
                  <a:cubicBezTo>
                    <a:pt x="1869" y="961"/>
                    <a:pt x="1865" y="951"/>
                    <a:pt x="1869" y="944"/>
                  </a:cubicBezTo>
                  <a:cubicBezTo>
                    <a:pt x="1865" y="923"/>
                    <a:pt x="1862" y="901"/>
                    <a:pt x="1862" y="884"/>
                  </a:cubicBezTo>
                  <a:cubicBezTo>
                    <a:pt x="1858" y="873"/>
                    <a:pt x="1858" y="863"/>
                    <a:pt x="1858" y="852"/>
                  </a:cubicBezTo>
                  <a:cubicBezTo>
                    <a:pt x="1855" y="831"/>
                    <a:pt x="1851" y="810"/>
                    <a:pt x="1848" y="792"/>
                  </a:cubicBezTo>
                  <a:cubicBezTo>
                    <a:pt x="1848" y="782"/>
                    <a:pt x="1844" y="775"/>
                    <a:pt x="1844" y="764"/>
                  </a:cubicBezTo>
                  <a:cubicBezTo>
                    <a:pt x="1844" y="743"/>
                    <a:pt x="1841" y="726"/>
                    <a:pt x="1834" y="704"/>
                  </a:cubicBezTo>
                  <a:cubicBezTo>
                    <a:pt x="1830" y="694"/>
                    <a:pt x="1830" y="687"/>
                    <a:pt x="1830" y="676"/>
                  </a:cubicBezTo>
                  <a:cubicBezTo>
                    <a:pt x="1830" y="655"/>
                    <a:pt x="1823" y="634"/>
                    <a:pt x="1820" y="613"/>
                  </a:cubicBezTo>
                  <a:cubicBezTo>
                    <a:pt x="1816" y="609"/>
                    <a:pt x="1816" y="599"/>
                    <a:pt x="1812" y="592"/>
                  </a:cubicBezTo>
                  <a:cubicBezTo>
                    <a:pt x="1809" y="571"/>
                    <a:pt x="1805" y="550"/>
                    <a:pt x="1798" y="525"/>
                  </a:cubicBezTo>
                  <a:cubicBezTo>
                    <a:pt x="1795" y="518"/>
                    <a:pt x="1795" y="511"/>
                    <a:pt x="1795" y="504"/>
                  </a:cubicBezTo>
                  <a:cubicBezTo>
                    <a:pt x="1788" y="483"/>
                    <a:pt x="1784" y="462"/>
                    <a:pt x="1777" y="441"/>
                  </a:cubicBezTo>
                  <a:cubicBezTo>
                    <a:pt x="1774" y="433"/>
                    <a:pt x="1774" y="426"/>
                    <a:pt x="1774" y="419"/>
                  </a:cubicBezTo>
                  <a:lnTo>
                    <a:pt x="1756" y="349"/>
                  </a:lnTo>
                  <a:cubicBezTo>
                    <a:pt x="1753" y="346"/>
                    <a:pt x="1753" y="338"/>
                    <a:pt x="1753" y="335"/>
                  </a:cubicBezTo>
                  <a:cubicBezTo>
                    <a:pt x="1746" y="310"/>
                    <a:pt x="1739" y="286"/>
                    <a:pt x="1732" y="261"/>
                  </a:cubicBezTo>
                  <a:cubicBezTo>
                    <a:pt x="1728" y="258"/>
                    <a:pt x="1728" y="254"/>
                    <a:pt x="1728" y="251"/>
                  </a:cubicBezTo>
                  <a:cubicBezTo>
                    <a:pt x="1721" y="222"/>
                    <a:pt x="1714" y="198"/>
                    <a:pt x="1707" y="173"/>
                  </a:cubicBezTo>
                  <a:cubicBezTo>
                    <a:pt x="1707" y="173"/>
                    <a:pt x="1703" y="170"/>
                    <a:pt x="1703" y="166"/>
                  </a:cubicBezTo>
                  <a:cubicBezTo>
                    <a:pt x="1696" y="138"/>
                    <a:pt x="1686" y="113"/>
                    <a:pt x="1675" y="89"/>
                  </a:cubicBezTo>
                  <a:cubicBezTo>
                    <a:pt x="1675" y="85"/>
                    <a:pt x="1675" y="85"/>
                    <a:pt x="1675" y="82"/>
                  </a:cubicBezTo>
                  <a:cubicBezTo>
                    <a:pt x="1665" y="53"/>
                    <a:pt x="1654" y="25"/>
                    <a:pt x="164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9" name="Google Shape;14229;p33"/>
            <p:cNvSpPr/>
            <p:nvPr/>
          </p:nvSpPr>
          <p:spPr>
            <a:xfrm>
              <a:off x="5385308" y="2681854"/>
              <a:ext cx="18167" cy="15564"/>
            </a:xfrm>
            <a:custGeom>
              <a:rect b="b" l="l" r="r" t="t"/>
              <a:pathLst>
                <a:path extrusionOk="0" h="598" w="698">
                  <a:moveTo>
                    <a:pt x="398" y="0"/>
                  </a:moveTo>
                  <a:cubicBezTo>
                    <a:pt x="135" y="0"/>
                    <a:pt x="1" y="320"/>
                    <a:pt x="187" y="510"/>
                  </a:cubicBezTo>
                  <a:cubicBezTo>
                    <a:pt x="248" y="570"/>
                    <a:pt x="323" y="597"/>
                    <a:pt x="396" y="597"/>
                  </a:cubicBezTo>
                  <a:cubicBezTo>
                    <a:pt x="550" y="597"/>
                    <a:pt x="697" y="478"/>
                    <a:pt x="697" y="299"/>
                  </a:cubicBezTo>
                  <a:cubicBezTo>
                    <a:pt x="697" y="134"/>
                    <a:pt x="564" y="0"/>
                    <a:pt x="398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0" name="Google Shape;14230;p33"/>
            <p:cNvSpPr/>
            <p:nvPr/>
          </p:nvSpPr>
          <p:spPr>
            <a:xfrm>
              <a:off x="5347594" y="2739089"/>
              <a:ext cx="15773" cy="13482"/>
            </a:xfrm>
            <a:custGeom>
              <a:rect b="b" l="l" r="r" t="t"/>
              <a:pathLst>
                <a:path extrusionOk="0" h="518" w="606">
                  <a:moveTo>
                    <a:pt x="351" y="0"/>
                  </a:moveTo>
                  <a:cubicBezTo>
                    <a:pt x="349" y="0"/>
                    <a:pt x="347" y="0"/>
                    <a:pt x="345" y="0"/>
                  </a:cubicBezTo>
                  <a:cubicBezTo>
                    <a:pt x="116" y="0"/>
                    <a:pt x="0" y="278"/>
                    <a:pt x="162" y="440"/>
                  </a:cubicBezTo>
                  <a:cubicBezTo>
                    <a:pt x="215" y="494"/>
                    <a:pt x="280" y="518"/>
                    <a:pt x="344" y="518"/>
                  </a:cubicBezTo>
                  <a:cubicBezTo>
                    <a:pt x="477" y="518"/>
                    <a:pt x="605" y="414"/>
                    <a:pt x="605" y="257"/>
                  </a:cubicBezTo>
                  <a:cubicBezTo>
                    <a:pt x="605" y="118"/>
                    <a:pt x="493" y="0"/>
                    <a:pt x="351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1" name="Google Shape;14231;p33"/>
            <p:cNvSpPr/>
            <p:nvPr/>
          </p:nvSpPr>
          <p:spPr>
            <a:xfrm>
              <a:off x="5244291" y="2672406"/>
              <a:ext cx="15773" cy="13560"/>
            </a:xfrm>
            <a:custGeom>
              <a:rect b="b" l="l" r="r" t="t"/>
              <a:pathLst>
                <a:path extrusionOk="0" h="521" w="606">
                  <a:moveTo>
                    <a:pt x="345" y="1"/>
                  </a:moveTo>
                  <a:cubicBezTo>
                    <a:pt x="116" y="1"/>
                    <a:pt x="0" y="282"/>
                    <a:pt x="162" y="444"/>
                  </a:cubicBezTo>
                  <a:cubicBezTo>
                    <a:pt x="216" y="497"/>
                    <a:pt x="281" y="520"/>
                    <a:pt x="345" y="520"/>
                  </a:cubicBezTo>
                  <a:cubicBezTo>
                    <a:pt x="479" y="520"/>
                    <a:pt x="606" y="418"/>
                    <a:pt x="606" y="261"/>
                  </a:cubicBezTo>
                  <a:cubicBezTo>
                    <a:pt x="606" y="117"/>
                    <a:pt x="489" y="1"/>
                    <a:pt x="345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2" name="Google Shape;14232;p33"/>
            <p:cNvSpPr/>
            <p:nvPr/>
          </p:nvSpPr>
          <p:spPr>
            <a:xfrm>
              <a:off x="5266622" y="2739089"/>
              <a:ext cx="15799" cy="13482"/>
            </a:xfrm>
            <a:custGeom>
              <a:rect b="b" l="l" r="r" t="t"/>
              <a:pathLst>
                <a:path extrusionOk="0" h="518" w="607">
                  <a:moveTo>
                    <a:pt x="352" y="0"/>
                  </a:moveTo>
                  <a:cubicBezTo>
                    <a:pt x="350" y="0"/>
                    <a:pt x="348" y="0"/>
                    <a:pt x="346" y="0"/>
                  </a:cubicBezTo>
                  <a:cubicBezTo>
                    <a:pt x="117" y="0"/>
                    <a:pt x="1" y="278"/>
                    <a:pt x="163" y="440"/>
                  </a:cubicBezTo>
                  <a:cubicBezTo>
                    <a:pt x="216" y="494"/>
                    <a:pt x="282" y="518"/>
                    <a:pt x="346" y="518"/>
                  </a:cubicBezTo>
                  <a:cubicBezTo>
                    <a:pt x="479" y="518"/>
                    <a:pt x="606" y="414"/>
                    <a:pt x="606" y="257"/>
                  </a:cubicBezTo>
                  <a:cubicBezTo>
                    <a:pt x="606" y="118"/>
                    <a:pt x="493" y="0"/>
                    <a:pt x="352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3" name="Google Shape;14233;p33"/>
            <p:cNvSpPr/>
            <p:nvPr/>
          </p:nvSpPr>
          <p:spPr>
            <a:xfrm>
              <a:off x="5305820" y="2686695"/>
              <a:ext cx="19078" cy="16371"/>
            </a:xfrm>
            <a:custGeom>
              <a:rect b="b" l="l" r="r" t="t"/>
              <a:pathLst>
                <a:path extrusionOk="0" h="629" w="733">
                  <a:moveTo>
                    <a:pt x="419" y="1"/>
                  </a:moveTo>
                  <a:cubicBezTo>
                    <a:pt x="138" y="1"/>
                    <a:pt x="1" y="338"/>
                    <a:pt x="198" y="535"/>
                  </a:cubicBezTo>
                  <a:cubicBezTo>
                    <a:pt x="262" y="599"/>
                    <a:pt x="341" y="628"/>
                    <a:pt x="418" y="628"/>
                  </a:cubicBezTo>
                  <a:cubicBezTo>
                    <a:pt x="579" y="628"/>
                    <a:pt x="733" y="504"/>
                    <a:pt x="733" y="314"/>
                  </a:cubicBezTo>
                  <a:cubicBezTo>
                    <a:pt x="733" y="141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4" name="Google Shape;14234;p33"/>
            <p:cNvSpPr/>
            <p:nvPr/>
          </p:nvSpPr>
          <p:spPr>
            <a:xfrm>
              <a:off x="5160300" y="2435035"/>
              <a:ext cx="288515" cy="350512"/>
            </a:xfrm>
            <a:custGeom>
              <a:rect b="b" l="l" r="r" t="t"/>
              <a:pathLst>
                <a:path extrusionOk="0" h="13467" w="11085">
                  <a:moveTo>
                    <a:pt x="3678" y="7953"/>
                  </a:moveTo>
                  <a:cubicBezTo>
                    <a:pt x="4405" y="7953"/>
                    <a:pt x="5099" y="8142"/>
                    <a:pt x="5754" y="8516"/>
                  </a:cubicBezTo>
                  <a:cubicBezTo>
                    <a:pt x="6463" y="8923"/>
                    <a:pt x="7150" y="9060"/>
                    <a:pt x="7753" y="9060"/>
                  </a:cubicBezTo>
                  <a:cubicBezTo>
                    <a:pt x="8212" y="9060"/>
                    <a:pt x="8622" y="8980"/>
                    <a:pt x="8955" y="8882"/>
                  </a:cubicBezTo>
                  <a:cubicBezTo>
                    <a:pt x="9360" y="8762"/>
                    <a:pt x="9747" y="8590"/>
                    <a:pt x="10106" y="8368"/>
                  </a:cubicBezTo>
                  <a:lnTo>
                    <a:pt x="10106" y="8368"/>
                  </a:lnTo>
                  <a:cubicBezTo>
                    <a:pt x="10556" y="9898"/>
                    <a:pt x="10141" y="11552"/>
                    <a:pt x="9022" y="12689"/>
                  </a:cubicBezTo>
                  <a:cubicBezTo>
                    <a:pt x="8783" y="12928"/>
                    <a:pt x="8459" y="13065"/>
                    <a:pt x="8122" y="13069"/>
                  </a:cubicBezTo>
                  <a:lnTo>
                    <a:pt x="3579" y="13069"/>
                  </a:lnTo>
                  <a:cubicBezTo>
                    <a:pt x="3241" y="13069"/>
                    <a:pt x="2918" y="12931"/>
                    <a:pt x="2678" y="12692"/>
                  </a:cubicBezTo>
                  <a:cubicBezTo>
                    <a:pt x="1637" y="11629"/>
                    <a:pt x="1148" y="10081"/>
                    <a:pt x="1563" y="8470"/>
                  </a:cubicBezTo>
                  <a:cubicBezTo>
                    <a:pt x="1954" y="8269"/>
                    <a:pt x="2372" y="8125"/>
                    <a:pt x="2805" y="8041"/>
                  </a:cubicBezTo>
                  <a:cubicBezTo>
                    <a:pt x="3101" y="7982"/>
                    <a:pt x="3392" y="7953"/>
                    <a:pt x="3678" y="7953"/>
                  </a:cubicBezTo>
                  <a:close/>
                  <a:moveTo>
                    <a:pt x="3994" y="1"/>
                  </a:moveTo>
                  <a:cubicBezTo>
                    <a:pt x="3706" y="1"/>
                    <a:pt x="3470" y="237"/>
                    <a:pt x="3470" y="525"/>
                  </a:cubicBezTo>
                  <a:lnTo>
                    <a:pt x="3470" y="990"/>
                  </a:lnTo>
                  <a:cubicBezTo>
                    <a:pt x="3470" y="1278"/>
                    <a:pt x="3706" y="1514"/>
                    <a:pt x="3994" y="1514"/>
                  </a:cubicBezTo>
                  <a:lnTo>
                    <a:pt x="4276" y="1514"/>
                  </a:lnTo>
                  <a:lnTo>
                    <a:pt x="4276" y="3139"/>
                  </a:lnTo>
                  <a:cubicBezTo>
                    <a:pt x="4276" y="3271"/>
                    <a:pt x="4373" y="3337"/>
                    <a:pt x="4471" y="3337"/>
                  </a:cubicBezTo>
                  <a:cubicBezTo>
                    <a:pt x="4569" y="3337"/>
                    <a:pt x="4666" y="3271"/>
                    <a:pt x="4666" y="3139"/>
                  </a:cubicBezTo>
                  <a:lnTo>
                    <a:pt x="4666" y="1514"/>
                  </a:lnTo>
                  <a:lnTo>
                    <a:pt x="7034" y="1514"/>
                  </a:lnTo>
                  <a:lnTo>
                    <a:pt x="7034" y="4800"/>
                  </a:lnTo>
                  <a:cubicBezTo>
                    <a:pt x="7031" y="5092"/>
                    <a:pt x="7214" y="5356"/>
                    <a:pt x="7485" y="5462"/>
                  </a:cubicBezTo>
                  <a:cubicBezTo>
                    <a:pt x="8628" y="5919"/>
                    <a:pt x="9532" y="6830"/>
                    <a:pt x="9979" y="7981"/>
                  </a:cubicBezTo>
                  <a:cubicBezTo>
                    <a:pt x="9624" y="8213"/>
                    <a:pt x="9237" y="8389"/>
                    <a:pt x="8832" y="8509"/>
                  </a:cubicBezTo>
                  <a:cubicBezTo>
                    <a:pt x="8465" y="8616"/>
                    <a:pt x="8103" y="8669"/>
                    <a:pt x="7749" y="8669"/>
                  </a:cubicBezTo>
                  <a:cubicBezTo>
                    <a:pt x="7126" y="8669"/>
                    <a:pt x="6525" y="8504"/>
                    <a:pt x="5951" y="8174"/>
                  </a:cubicBezTo>
                  <a:cubicBezTo>
                    <a:pt x="5226" y="7759"/>
                    <a:pt x="4442" y="7561"/>
                    <a:pt x="3656" y="7561"/>
                  </a:cubicBezTo>
                  <a:cubicBezTo>
                    <a:pt x="3004" y="7561"/>
                    <a:pt x="2351" y="7698"/>
                    <a:pt x="1732" y="7960"/>
                  </a:cubicBezTo>
                  <a:cubicBezTo>
                    <a:pt x="2175" y="6816"/>
                    <a:pt x="3076" y="5912"/>
                    <a:pt x="4220" y="5462"/>
                  </a:cubicBezTo>
                  <a:cubicBezTo>
                    <a:pt x="4490" y="5356"/>
                    <a:pt x="4670" y="5092"/>
                    <a:pt x="4670" y="4800"/>
                  </a:cubicBezTo>
                  <a:lnTo>
                    <a:pt x="4670" y="4132"/>
                  </a:lnTo>
                  <a:cubicBezTo>
                    <a:pt x="4670" y="4001"/>
                    <a:pt x="4572" y="3936"/>
                    <a:pt x="4475" y="3936"/>
                  </a:cubicBezTo>
                  <a:cubicBezTo>
                    <a:pt x="4377" y="3936"/>
                    <a:pt x="4279" y="4001"/>
                    <a:pt x="4279" y="4132"/>
                  </a:cubicBezTo>
                  <a:lnTo>
                    <a:pt x="4279" y="4800"/>
                  </a:lnTo>
                  <a:cubicBezTo>
                    <a:pt x="4279" y="4930"/>
                    <a:pt x="4198" y="5046"/>
                    <a:pt x="4075" y="5092"/>
                  </a:cubicBezTo>
                  <a:cubicBezTo>
                    <a:pt x="856" y="6369"/>
                    <a:pt x="1" y="10521"/>
                    <a:pt x="2400" y="12970"/>
                  </a:cubicBezTo>
                  <a:cubicBezTo>
                    <a:pt x="2714" y="13287"/>
                    <a:pt x="3139" y="13463"/>
                    <a:pt x="3583" y="13466"/>
                  </a:cubicBezTo>
                  <a:lnTo>
                    <a:pt x="8122" y="13466"/>
                  </a:lnTo>
                  <a:cubicBezTo>
                    <a:pt x="8568" y="13466"/>
                    <a:pt x="8994" y="13287"/>
                    <a:pt x="9304" y="12966"/>
                  </a:cubicBezTo>
                  <a:cubicBezTo>
                    <a:pt x="11014" y="11218"/>
                    <a:pt x="11084" y="8611"/>
                    <a:pt x="9793" y="6799"/>
                  </a:cubicBezTo>
                  <a:cubicBezTo>
                    <a:pt x="9251" y="6032"/>
                    <a:pt x="8498" y="5441"/>
                    <a:pt x="7629" y="5092"/>
                  </a:cubicBezTo>
                  <a:cubicBezTo>
                    <a:pt x="7506" y="5046"/>
                    <a:pt x="7428" y="4930"/>
                    <a:pt x="7425" y="4800"/>
                  </a:cubicBezTo>
                  <a:lnTo>
                    <a:pt x="7425" y="1514"/>
                  </a:lnTo>
                  <a:lnTo>
                    <a:pt x="7706" y="1514"/>
                  </a:lnTo>
                  <a:cubicBezTo>
                    <a:pt x="7995" y="1514"/>
                    <a:pt x="8231" y="1278"/>
                    <a:pt x="8231" y="990"/>
                  </a:cubicBezTo>
                  <a:lnTo>
                    <a:pt x="8231" y="525"/>
                  </a:lnTo>
                  <a:cubicBezTo>
                    <a:pt x="8231" y="237"/>
                    <a:pt x="7995" y="1"/>
                    <a:pt x="7706" y="1"/>
                  </a:cubicBezTo>
                  <a:lnTo>
                    <a:pt x="6665" y="1"/>
                  </a:lnTo>
                  <a:cubicBezTo>
                    <a:pt x="6405" y="1"/>
                    <a:pt x="6405" y="395"/>
                    <a:pt x="6665" y="395"/>
                  </a:cubicBezTo>
                  <a:lnTo>
                    <a:pt x="7706" y="395"/>
                  </a:lnTo>
                  <a:cubicBezTo>
                    <a:pt x="7708" y="395"/>
                    <a:pt x="7710" y="395"/>
                    <a:pt x="7712" y="395"/>
                  </a:cubicBezTo>
                  <a:cubicBezTo>
                    <a:pt x="7780" y="395"/>
                    <a:pt x="7837" y="453"/>
                    <a:pt x="7837" y="522"/>
                  </a:cubicBezTo>
                  <a:lnTo>
                    <a:pt x="7837" y="986"/>
                  </a:lnTo>
                  <a:cubicBezTo>
                    <a:pt x="7837" y="1060"/>
                    <a:pt x="7777" y="1116"/>
                    <a:pt x="7706" y="1116"/>
                  </a:cubicBezTo>
                  <a:lnTo>
                    <a:pt x="3994" y="1116"/>
                  </a:lnTo>
                  <a:cubicBezTo>
                    <a:pt x="3924" y="1116"/>
                    <a:pt x="3864" y="1060"/>
                    <a:pt x="3864" y="986"/>
                  </a:cubicBezTo>
                  <a:lnTo>
                    <a:pt x="3864" y="522"/>
                  </a:lnTo>
                  <a:cubicBezTo>
                    <a:pt x="3864" y="453"/>
                    <a:pt x="3921" y="395"/>
                    <a:pt x="3988" y="395"/>
                  </a:cubicBezTo>
                  <a:cubicBezTo>
                    <a:pt x="3990" y="395"/>
                    <a:pt x="3992" y="395"/>
                    <a:pt x="3994" y="395"/>
                  </a:cubicBezTo>
                  <a:lnTo>
                    <a:pt x="5704" y="395"/>
                  </a:lnTo>
                  <a:cubicBezTo>
                    <a:pt x="5965" y="395"/>
                    <a:pt x="5965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35" name="Google Shape;14235;p33"/>
          <p:cNvGrpSpPr/>
          <p:nvPr/>
        </p:nvGrpSpPr>
        <p:grpSpPr>
          <a:xfrm>
            <a:off x="5719670" y="3844159"/>
            <a:ext cx="372766" cy="353610"/>
            <a:chOff x="5955648" y="3796534"/>
            <a:chExt cx="372766" cy="353610"/>
          </a:xfrm>
        </p:grpSpPr>
        <p:sp>
          <p:nvSpPr>
            <p:cNvPr id="14236" name="Google Shape;14236;p33"/>
            <p:cNvSpPr/>
            <p:nvPr/>
          </p:nvSpPr>
          <p:spPr>
            <a:xfrm>
              <a:off x="5980010" y="3802104"/>
              <a:ext cx="342444" cy="342418"/>
            </a:xfrm>
            <a:custGeom>
              <a:rect b="b" l="l" r="r" t="t"/>
              <a:pathLst>
                <a:path extrusionOk="0" h="13156" w="13157">
                  <a:moveTo>
                    <a:pt x="6580" y="1"/>
                  </a:moveTo>
                  <a:cubicBezTo>
                    <a:pt x="2946" y="1"/>
                    <a:pt x="1" y="2945"/>
                    <a:pt x="1" y="6580"/>
                  </a:cubicBezTo>
                  <a:cubicBezTo>
                    <a:pt x="1" y="10211"/>
                    <a:pt x="2946" y="13156"/>
                    <a:pt x="6580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80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7" name="Google Shape;14237;p33"/>
            <p:cNvSpPr/>
            <p:nvPr/>
          </p:nvSpPr>
          <p:spPr>
            <a:xfrm>
              <a:off x="6128913" y="3802104"/>
              <a:ext cx="199501" cy="342522"/>
            </a:xfrm>
            <a:custGeom>
              <a:rect b="b" l="l" r="r" t="t"/>
              <a:pathLst>
                <a:path extrusionOk="0" h="13160" w="7665">
                  <a:moveTo>
                    <a:pt x="859" y="1"/>
                  </a:moveTo>
                  <a:cubicBezTo>
                    <a:pt x="571" y="1"/>
                    <a:pt x="282" y="18"/>
                    <a:pt x="1" y="57"/>
                  </a:cubicBezTo>
                  <a:cubicBezTo>
                    <a:pt x="3273" y="486"/>
                    <a:pt x="5722" y="3276"/>
                    <a:pt x="5722" y="6580"/>
                  </a:cubicBezTo>
                  <a:cubicBezTo>
                    <a:pt x="5722" y="9880"/>
                    <a:pt x="3273" y="12670"/>
                    <a:pt x="1" y="13103"/>
                  </a:cubicBezTo>
                  <a:cubicBezTo>
                    <a:pt x="291" y="13141"/>
                    <a:pt x="579" y="13160"/>
                    <a:pt x="863" y="13160"/>
                  </a:cubicBezTo>
                  <a:cubicBezTo>
                    <a:pt x="4271" y="13160"/>
                    <a:pt x="7187" y="10510"/>
                    <a:pt x="7414" y="7009"/>
                  </a:cubicBezTo>
                  <a:cubicBezTo>
                    <a:pt x="7664" y="3216"/>
                    <a:pt x="4656" y="4"/>
                    <a:pt x="85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8" name="Google Shape;14238;p33"/>
            <p:cNvSpPr/>
            <p:nvPr/>
          </p:nvSpPr>
          <p:spPr>
            <a:xfrm>
              <a:off x="6034407" y="3860978"/>
              <a:ext cx="233831" cy="225867"/>
            </a:xfrm>
            <a:custGeom>
              <a:rect b="b" l="l" r="r" t="t"/>
              <a:pathLst>
                <a:path extrusionOk="0" h="8678" w="8984">
                  <a:moveTo>
                    <a:pt x="1906" y="1"/>
                  </a:moveTo>
                  <a:cubicBezTo>
                    <a:pt x="1461" y="1"/>
                    <a:pt x="1017" y="172"/>
                    <a:pt x="680" y="511"/>
                  </a:cubicBezTo>
                  <a:cubicBezTo>
                    <a:pt x="22" y="1169"/>
                    <a:pt x="1" y="2232"/>
                    <a:pt x="638" y="2911"/>
                  </a:cubicBezTo>
                  <a:lnTo>
                    <a:pt x="701" y="2977"/>
                  </a:lnTo>
                  <a:cubicBezTo>
                    <a:pt x="187" y="4438"/>
                    <a:pt x="553" y="6063"/>
                    <a:pt x="1651" y="7157"/>
                  </a:cubicBezTo>
                  <a:cubicBezTo>
                    <a:pt x="2417" y="7926"/>
                    <a:pt x="3445" y="8336"/>
                    <a:pt x="4493" y="8336"/>
                  </a:cubicBezTo>
                  <a:cubicBezTo>
                    <a:pt x="4941" y="8336"/>
                    <a:pt x="5394" y="8261"/>
                    <a:pt x="5831" y="8107"/>
                  </a:cubicBezTo>
                  <a:lnTo>
                    <a:pt x="5898" y="8171"/>
                  </a:lnTo>
                  <a:cubicBezTo>
                    <a:pt x="6218" y="8494"/>
                    <a:pt x="6660" y="8677"/>
                    <a:pt x="7117" y="8677"/>
                  </a:cubicBezTo>
                  <a:lnTo>
                    <a:pt x="7117" y="8677"/>
                  </a:lnTo>
                  <a:cubicBezTo>
                    <a:pt x="7816" y="8677"/>
                    <a:pt x="8445" y="8255"/>
                    <a:pt x="8713" y="7608"/>
                  </a:cubicBezTo>
                  <a:cubicBezTo>
                    <a:pt x="8983" y="6960"/>
                    <a:pt x="8836" y="6218"/>
                    <a:pt x="8340" y="5722"/>
                  </a:cubicBezTo>
                  <a:lnTo>
                    <a:pt x="8276" y="5659"/>
                  </a:lnTo>
                  <a:cubicBezTo>
                    <a:pt x="8790" y="4198"/>
                    <a:pt x="8424" y="2573"/>
                    <a:pt x="7326" y="1475"/>
                  </a:cubicBezTo>
                  <a:cubicBezTo>
                    <a:pt x="6560" y="709"/>
                    <a:pt x="5534" y="298"/>
                    <a:pt x="4486" y="298"/>
                  </a:cubicBezTo>
                  <a:cubicBezTo>
                    <a:pt x="4037" y="298"/>
                    <a:pt x="3584" y="374"/>
                    <a:pt x="3146" y="529"/>
                  </a:cubicBezTo>
                  <a:lnTo>
                    <a:pt x="3083" y="465"/>
                  </a:lnTo>
                  <a:cubicBezTo>
                    <a:pt x="2750" y="155"/>
                    <a:pt x="2328" y="1"/>
                    <a:pt x="1906" y="1"/>
                  </a:cubicBezTo>
                  <a:close/>
                  <a:moveTo>
                    <a:pt x="7117" y="8677"/>
                  </a:moveTo>
                  <a:cubicBezTo>
                    <a:pt x="7116" y="8677"/>
                    <a:pt x="7116" y="8677"/>
                    <a:pt x="7115" y="8677"/>
                  </a:cubicBezTo>
                  <a:lnTo>
                    <a:pt x="7119" y="8677"/>
                  </a:lnTo>
                  <a:cubicBezTo>
                    <a:pt x="7118" y="8677"/>
                    <a:pt x="7118" y="8677"/>
                    <a:pt x="7117" y="867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9" name="Google Shape;14239;p33"/>
            <p:cNvSpPr/>
            <p:nvPr/>
          </p:nvSpPr>
          <p:spPr>
            <a:xfrm>
              <a:off x="6100621" y="3915298"/>
              <a:ext cx="101221" cy="116135"/>
            </a:xfrm>
            <a:custGeom>
              <a:rect b="b" l="l" r="r" t="t"/>
              <a:pathLst>
                <a:path extrusionOk="0" h="4462" w="3889">
                  <a:moveTo>
                    <a:pt x="1373" y="0"/>
                  </a:moveTo>
                  <a:cubicBezTo>
                    <a:pt x="616" y="0"/>
                    <a:pt x="1" y="613"/>
                    <a:pt x="1" y="1373"/>
                  </a:cubicBezTo>
                  <a:cubicBezTo>
                    <a:pt x="1" y="2129"/>
                    <a:pt x="616" y="2745"/>
                    <a:pt x="1373" y="2745"/>
                  </a:cubicBezTo>
                  <a:lnTo>
                    <a:pt x="2516" y="2745"/>
                  </a:lnTo>
                  <a:cubicBezTo>
                    <a:pt x="2706" y="2745"/>
                    <a:pt x="2861" y="2900"/>
                    <a:pt x="2861" y="3090"/>
                  </a:cubicBezTo>
                  <a:cubicBezTo>
                    <a:pt x="2861" y="3276"/>
                    <a:pt x="2706" y="3431"/>
                    <a:pt x="2516" y="3431"/>
                  </a:cubicBezTo>
                  <a:lnTo>
                    <a:pt x="1088" y="3431"/>
                  </a:lnTo>
                  <a:cubicBezTo>
                    <a:pt x="1056" y="3431"/>
                    <a:pt x="1032" y="3406"/>
                    <a:pt x="1032" y="3375"/>
                  </a:cubicBezTo>
                  <a:cubicBezTo>
                    <a:pt x="1021" y="3097"/>
                    <a:pt x="792" y="2875"/>
                    <a:pt x="514" y="2875"/>
                  </a:cubicBezTo>
                  <a:cubicBezTo>
                    <a:pt x="236" y="2875"/>
                    <a:pt x="8" y="3097"/>
                    <a:pt x="1" y="3375"/>
                  </a:cubicBezTo>
                  <a:cubicBezTo>
                    <a:pt x="1" y="3973"/>
                    <a:pt x="486" y="4462"/>
                    <a:pt x="1088" y="4462"/>
                  </a:cubicBezTo>
                  <a:lnTo>
                    <a:pt x="2516" y="4462"/>
                  </a:lnTo>
                  <a:cubicBezTo>
                    <a:pt x="3273" y="4462"/>
                    <a:pt x="3889" y="3846"/>
                    <a:pt x="3889" y="3090"/>
                  </a:cubicBezTo>
                  <a:cubicBezTo>
                    <a:pt x="3889" y="2330"/>
                    <a:pt x="3273" y="1714"/>
                    <a:pt x="2516" y="1714"/>
                  </a:cubicBezTo>
                  <a:lnTo>
                    <a:pt x="1373" y="1714"/>
                  </a:lnTo>
                  <a:cubicBezTo>
                    <a:pt x="1183" y="1714"/>
                    <a:pt x="1028" y="1563"/>
                    <a:pt x="1028" y="1373"/>
                  </a:cubicBezTo>
                  <a:cubicBezTo>
                    <a:pt x="1028" y="1183"/>
                    <a:pt x="1183" y="1028"/>
                    <a:pt x="1373" y="1028"/>
                  </a:cubicBezTo>
                  <a:lnTo>
                    <a:pt x="2805" y="1028"/>
                  </a:lnTo>
                  <a:cubicBezTo>
                    <a:pt x="2833" y="1028"/>
                    <a:pt x="2861" y="1056"/>
                    <a:pt x="2861" y="1088"/>
                  </a:cubicBezTo>
                  <a:cubicBezTo>
                    <a:pt x="2868" y="1365"/>
                    <a:pt x="3097" y="1587"/>
                    <a:pt x="3375" y="1587"/>
                  </a:cubicBezTo>
                  <a:cubicBezTo>
                    <a:pt x="3653" y="1587"/>
                    <a:pt x="3882" y="1365"/>
                    <a:pt x="3889" y="1088"/>
                  </a:cubicBezTo>
                  <a:cubicBezTo>
                    <a:pt x="3889" y="486"/>
                    <a:pt x="3403" y="0"/>
                    <a:pt x="280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0" name="Google Shape;14240;p33"/>
            <p:cNvSpPr/>
            <p:nvPr/>
          </p:nvSpPr>
          <p:spPr>
            <a:xfrm>
              <a:off x="5955648" y="3796534"/>
              <a:ext cx="372584" cy="353610"/>
            </a:xfrm>
            <a:custGeom>
              <a:rect b="b" l="l" r="r" t="t"/>
              <a:pathLst>
                <a:path extrusionOk="0" h="13586" w="14315">
                  <a:moveTo>
                    <a:pt x="7516" y="429"/>
                  </a:moveTo>
                  <a:cubicBezTo>
                    <a:pt x="11024" y="429"/>
                    <a:pt x="13878" y="3283"/>
                    <a:pt x="13878" y="6794"/>
                  </a:cubicBezTo>
                  <a:cubicBezTo>
                    <a:pt x="13878" y="10302"/>
                    <a:pt x="11024" y="13155"/>
                    <a:pt x="7516" y="13155"/>
                  </a:cubicBezTo>
                  <a:cubicBezTo>
                    <a:pt x="4005" y="13155"/>
                    <a:pt x="1151" y="10302"/>
                    <a:pt x="1151" y="6794"/>
                  </a:cubicBezTo>
                  <a:cubicBezTo>
                    <a:pt x="1151" y="3283"/>
                    <a:pt x="4005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7" y="1"/>
                    <a:pt x="4893" y="377"/>
                    <a:pt x="3741" y="1147"/>
                  </a:cubicBezTo>
                  <a:cubicBezTo>
                    <a:pt x="1046" y="2945"/>
                    <a:pt x="1" y="6400"/>
                    <a:pt x="1243" y="9391"/>
                  </a:cubicBezTo>
                  <a:cubicBezTo>
                    <a:pt x="2308" y="11966"/>
                    <a:pt x="4810" y="13586"/>
                    <a:pt x="7511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20" y="12825"/>
                    <a:pt x="14307" y="10035"/>
                    <a:pt x="14307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5" y="677"/>
                    <a:pt x="9267" y="1"/>
                    <a:pt x="75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1" name="Google Shape;14241;p33"/>
            <p:cNvSpPr/>
            <p:nvPr/>
          </p:nvSpPr>
          <p:spPr>
            <a:xfrm>
              <a:off x="6027822" y="3854732"/>
              <a:ext cx="247001" cy="237137"/>
            </a:xfrm>
            <a:custGeom>
              <a:rect b="b" l="l" r="r" t="t"/>
              <a:pathLst>
                <a:path extrusionOk="0" h="9111" w="9490">
                  <a:moveTo>
                    <a:pt x="2119" y="0"/>
                  </a:moveTo>
                  <a:cubicBezTo>
                    <a:pt x="1624" y="0"/>
                    <a:pt x="1130" y="188"/>
                    <a:pt x="753" y="565"/>
                  </a:cubicBezTo>
                  <a:cubicBezTo>
                    <a:pt x="11" y="1307"/>
                    <a:pt x="0" y="2510"/>
                    <a:pt x="725" y="3267"/>
                  </a:cubicBezTo>
                  <a:cubicBezTo>
                    <a:pt x="247" y="4773"/>
                    <a:pt x="644" y="6419"/>
                    <a:pt x="1763" y="7538"/>
                  </a:cubicBezTo>
                  <a:cubicBezTo>
                    <a:pt x="2566" y="8341"/>
                    <a:pt x="3645" y="8773"/>
                    <a:pt x="4747" y="8773"/>
                  </a:cubicBezTo>
                  <a:cubicBezTo>
                    <a:pt x="5177" y="8773"/>
                    <a:pt x="5610" y="8708"/>
                    <a:pt x="6031" y="8573"/>
                  </a:cubicBezTo>
                  <a:cubicBezTo>
                    <a:pt x="6406" y="8932"/>
                    <a:pt x="6887" y="9110"/>
                    <a:pt x="7368" y="9110"/>
                  </a:cubicBezTo>
                  <a:cubicBezTo>
                    <a:pt x="7863" y="9110"/>
                    <a:pt x="8357" y="8921"/>
                    <a:pt x="8733" y="8544"/>
                  </a:cubicBezTo>
                  <a:cubicBezTo>
                    <a:pt x="9476" y="7802"/>
                    <a:pt x="9490" y="6602"/>
                    <a:pt x="8761" y="5842"/>
                  </a:cubicBezTo>
                  <a:cubicBezTo>
                    <a:pt x="8846" y="5585"/>
                    <a:pt x="8902" y="5322"/>
                    <a:pt x="8934" y="5051"/>
                  </a:cubicBezTo>
                  <a:cubicBezTo>
                    <a:pt x="8948" y="4924"/>
                    <a:pt x="8846" y="4815"/>
                    <a:pt x="8719" y="4815"/>
                  </a:cubicBezTo>
                  <a:cubicBezTo>
                    <a:pt x="8610" y="4815"/>
                    <a:pt x="8519" y="4896"/>
                    <a:pt x="8505" y="5005"/>
                  </a:cubicBezTo>
                  <a:cubicBezTo>
                    <a:pt x="8473" y="5286"/>
                    <a:pt x="8406" y="5564"/>
                    <a:pt x="8311" y="5832"/>
                  </a:cubicBezTo>
                  <a:cubicBezTo>
                    <a:pt x="8283" y="5909"/>
                    <a:pt x="8304" y="5997"/>
                    <a:pt x="8364" y="6053"/>
                  </a:cubicBezTo>
                  <a:lnTo>
                    <a:pt x="8434" y="6124"/>
                  </a:lnTo>
                  <a:cubicBezTo>
                    <a:pt x="8864" y="6557"/>
                    <a:pt x="8990" y="7200"/>
                    <a:pt x="8758" y="7763"/>
                  </a:cubicBezTo>
                  <a:cubicBezTo>
                    <a:pt x="8526" y="8323"/>
                    <a:pt x="7977" y="8689"/>
                    <a:pt x="7368" y="8689"/>
                  </a:cubicBezTo>
                  <a:cubicBezTo>
                    <a:pt x="6964" y="8685"/>
                    <a:pt x="6577" y="8520"/>
                    <a:pt x="6292" y="8231"/>
                  </a:cubicBezTo>
                  <a:lnTo>
                    <a:pt x="6239" y="8179"/>
                  </a:lnTo>
                  <a:cubicBezTo>
                    <a:pt x="6197" y="8136"/>
                    <a:pt x="6140" y="8113"/>
                    <a:pt x="6084" y="8113"/>
                  </a:cubicBezTo>
                  <a:cubicBezTo>
                    <a:pt x="6060" y="8113"/>
                    <a:pt x="6036" y="8117"/>
                    <a:pt x="6014" y="8126"/>
                  </a:cubicBezTo>
                  <a:cubicBezTo>
                    <a:pt x="5598" y="8274"/>
                    <a:pt x="5158" y="8348"/>
                    <a:pt x="4718" y="8348"/>
                  </a:cubicBezTo>
                  <a:cubicBezTo>
                    <a:pt x="4708" y="8348"/>
                    <a:pt x="4697" y="8347"/>
                    <a:pt x="4687" y="8347"/>
                  </a:cubicBezTo>
                  <a:cubicBezTo>
                    <a:pt x="2608" y="8316"/>
                    <a:pt x="929" y="6599"/>
                    <a:pt x="950" y="4519"/>
                  </a:cubicBezTo>
                  <a:cubicBezTo>
                    <a:pt x="954" y="4097"/>
                    <a:pt x="1028" y="3678"/>
                    <a:pt x="1172" y="3281"/>
                  </a:cubicBezTo>
                  <a:cubicBezTo>
                    <a:pt x="1197" y="3203"/>
                    <a:pt x="1179" y="3115"/>
                    <a:pt x="1119" y="3059"/>
                  </a:cubicBezTo>
                  <a:lnTo>
                    <a:pt x="1049" y="2989"/>
                  </a:lnTo>
                  <a:cubicBezTo>
                    <a:pt x="620" y="2560"/>
                    <a:pt x="493" y="1912"/>
                    <a:pt x="725" y="1349"/>
                  </a:cubicBezTo>
                  <a:cubicBezTo>
                    <a:pt x="958" y="790"/>
                    <a:pt x="1506" y="424"/>
                    <a:pt x="2115" y="424"/>
                  </a:cubicBezTo>
                  <a:cubicBezTo>
                    <a:pt x="2520" y="431"/>
                    <a:pt x="2907" y="593"/>
                    <a:pt x="3192" y="885"/>
                  </a:cubicBezTo>
                  <a:lnTo>
                    <a:pt x="3245" y="934"/>
                  </a:lnTo>
                  <a:cubicBezTo>
                    <a:pt x="3287" y="976"/>
                    <a:pt x="3341" y="999"/>
                    <a:pt x="3398" y="999"/>
                  </a:cubicBezTo>
                  <a:cubicBezTo>
                    <a:pt x="3422" y="999"/>
                    <a:pt x="3446" y="995"/>
                    <a:pt x="3470" y="987"/>
                  </a:cubicBezTo>
                  <a:cubicBezTo>
                    <a:pt x="3893" y="835"/>
                    <a:pt x="4323" y="764"/>
                    <a:pt x="4744" y="764"/>
                  </a:cubicBezTo>
                  <a:cubicBezTo>
                    <a:pt x="6563" y="764"/>
                    <a:pt x="8214" y="2093"/>
                    <a:pt x="8494" y="4016"/>
                  </a:cubicBezTo>
                  <a:cubicBezTo>
                    <a:pt x="8508" y="4122"/>
                    <a:pt x="8600" y="4199"/>
                    <a:pt x="8705" y="4199"/>
                  </a:cubicBezTo>
                  <a:cubicBezTo>
                    <a:pt x="8707" y="4199"/>
                    <a:pt x="8709" y="4199"/>
                    <a:pt x="8711" y="4199"/>
                  </a:cubicBezTo>
                  <a:cubicBezTo>
                    <a:pt x="8838" y="4199"/>
                    <a:pt x="8937" y="4085"/>
                    <a:pt x="8920" y="3956"/>
                  </a:cubicBezTo>
                  <a:cubicBezTo>
                    <a:pt x="8611" y="1818"/>
                    <a:pt x="6778" y="334"/>
                    <a:pt x="4745" y="334"/>
                  </a:cubicBezTo>
                  <a:cubicBezTo>
                    <a:pt x="4320" y="334"/>
                    <a:pt x="3886" y="399"/>
                    <a:pt x="3456" y="536"/>
                  </a:cubicBezTo>
                  <a:cubicBezTo>
                    <a:pt x="3082" y="179"/>
                    <a:pt x="2600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2" name="Google Shape;14242;p33"/>
            <p:cNvSpPr/>
            <p:nvPr/>
          </p:nvSpPr>
          <p:spPr>
            <a:xfrm>
              <a:off x="6095312" y="3910066"/>
              <a:ext cx="111944" cy="126598"/>
            </a:xfrm>
            <a:custGeom>
              <a:rect b="b" l="l" r="r" t="t"/>
              <a:pathLst>
                <a:path extrusionOk="0" h="4864" w="4301">
                  <a:moveTo>
                    <a:pt x="2879" y="1429"/>
                  </a:moveTo>
                  <a:cubicBezTo>
                    <a:pt x="2903" y="1545"/>
                    <a:pt x="2956" y="1654"/>
                    <a:pt x="3034" y="1746"/>
                  </a:cubicBezTo>
                  <a:cubicBezTo>
                    <a:pt x="2941" y="1727"/>
                    <a:pt x="2852" y="1717"/>
                    <a:pt x="2760" y="1717"/>
                  </a:cubicBezTo>
                  <a:cubicBezTo>
                    <a:pt x="2747" y="1717"/>
                    <a:pt x="2734" y="1717"/>
                    <a:pt x="2720" y="1718"/>
                  </a:cubicBezTo>
                  <a:lnTo>
                    <a:pt x="1577" y="1718"/>
                  </a:lnTo>
                  <a:cubicBezTo>
                    <a:pt x="1387" y="1718"/>
                    <a:pt x="1387" y="1429"/>
                    <a:pt x="1577" y="1429"/>
                  </a:cubicBezTo>
                  <a:close/>
                  <a:moveTo>
                    <a:pt x="1267" y="3118"/>
                  </a:moveTo>
                  <a:cubicBezTo>
                    <a:pt x="1369" y="3139"/>
                    <a:pt x="1471" y="3150"/>
                    <a:pt x="1577" y="3150"/>
                  </a:cubicBezTo>
                  <a:lnTo>
                    <a:pt x="2720" y="3150"/>
                  </a:lnTo>
                  <a:cubicBezTo>
                    <a:pt x="2910" y="3150"/>
                    <a:pt x="2910" y="3435"/>
                    <a:pt x="2720" y="3435"/>
                  </a:cubicBezTo>
                  <a:lnTo>
                    <a:pt x="1419" y="3435"/>
                  </a:lnTo>
                  <a:cubicBezTo>
                    <a:pt x="1394" y="3319"/>
                    <a:pt x="1341" y="3210"/>
                    <a:pt x="1267" y="3118"/>
                  </a:cubicBezTo>
                  <a:close/>
                  <a:moveTo>
                    <a:pt x="1605" y="1"/>
                  </a:moveTo>
                  <a:cubicBezTo>
                    <a:pt x="739" y="1"/>
                    <a:pt x="15" y="690"/>
                    <a:pt x="4" y="1556"/>
                  </a:cubicBezTo>
                  <a:cubicBezTo>
                    <a:pt x="1" y="2077"/>
                    <a:pt x="250" y="2562"/>
                    <a:pt x="676" y="2861"/>
                  </a:cubicBezTo>
                  <a:cubicBezTo>
                    <a:pt x="300" y="2886"/>
                    <a:pt x="4" y="3196"/>
                    <a:pt x="4" y="3576"/>
                  </a:cubicBezTo>
                  <a:cubicBezTo>
                    <a:pt x="4" y="4286"/>
                    <a:pt x="581" y="4863"/>
                    <a:pt x="1292" y="4863"/>
                  </a:cubicBezTo>
                  <a:lnTo>
                    <a:pt x="2696" y="4863"/>
                  </a:lnTo>
                  <a:cubicBezTo>
                    <a:pt x="3561" y="4863"/>
                    <a:pt x="4286" y="4174"/>
                    <a:pt x="4293" y="3308"/>
                  </a:cubicBezTo>
                  <a:cubicBezTo>
                    <a:pt x="4300" y="2787"/>
                    <a:pt x="4047" y="2298"/>
                    <a:pt x="3621" y="1999"/>
                  </a:cubicBezTo>
                  <a:cubicBezTo>
                    <a:pt x="4001" y="1978"/>
                    <a:pt x="4293" y="1665"/>
                    <a:pt x="4293" y="1285"/>
                  </a:cubicBezTo>
                  <a:cubicBezTo>
                    <a:pt x="4293" y="578"/>
                    <a:pt x="3716" y="1"/>
                    <a:pt x="3009" y="1"/>
                  </a:cubicBezTo>
                  <a:lnTo>
                    <a:pt x="2738" y="1"/>
                  </a:lnTo>
                  <a:cubicBezTo>
                    <a:pt x="2618" y="1"/>
                    <a:pt x="2523" y="96"/>
                    <a:pt x="2523" y="215"/>
                  </a:cubicBezTo>
                  <a:cubicBezTo>
                    <a:pt x="2523" y="331"/>
                    <a:pt x="2618" y="430"/>
                    <a:pt x="2738" y="430"/>
                  </a:cubicBezTo>
                  <a:lnTo>
                    <a:pt x="3009" y="430"/>
                  </a:lnTo>
                  <a:cubicBezTo>
                    <a:pt x="3473" y="430"/>
                    <a:pt x="3853" y="803"/>
                    <a:pt x="3864" y="1267"/>
                  </a:cubicBezTo>
                  <a:cubicBezTo>
                    <a:pt x="3871" y="1426"/>
                    <a:pt x="3748" y="1563"/>
                    <a:pt x="3589" y="1574"/>
                  </a:cubicBezTo>
                  <a:cubicBezTo>
                    <a:pt x="3587" y="1574"/>
                    <a:pt x="3585" y="1574"/>
                    <a:pt x="3583" y="1574"/>
                  </a:cubicBezTo>
                  <a:cubicBezTo>
                    <a:pt x="3424" y="1574"/>
                    <a:pt x="3294" y="1445"/>
                    <a:pt x="3294" y="1285"/>
                  </a:cubicBezTo>
                  <a:cubicBezTo>
                    <a:pt x="3290" y="1129"/>
                    <a:pt x="3164" y="1000"/>
                    <a:pt x="3005" y="1000"/>
                  </a:cubicBezTo>
                  <a:cubicBezTo>
                    <a:pt x="3003" y="1000"/>
                    <a:pt x="3000" y="1000"/>
                    <a:pt x="2998" y="1000"/>
                  </a:cubicBezTo>
                  <a:lnTo>
                    <a:pt x="1591" y="1000"/>
                  </a:lnTo>
                  <a:cubicBezTo>
                    <a:pt x="1589" y="1000"/>
                    <a:pt x="1587" y="1000"/>
                    <a:pt x="1584" y="1000"/>
                  </a:cubicBezTo>
                  <a:cubicBezTo>
                    <a:pt x="1278" y="1000"/>
                    <a:pt x="1024" y="1241"/>
                    <a:pt x="1007" y="1549"/>
                  </a:cubicBezTo>
                  <a:cubicBezTo>
                    <a:pt x="993" y="1876"/>
                    <a:pt x="1253" y="2144"/>
                    <a:pt x="1577" y="2144"/>
                  </a:cubicBezTo>
                  <a:lnTo>
                    <a:pt x="2699" y="2144"/>
                  </a:lnTo>
                  <a:cubicBezTo>
                    <a:pt x="3326" y="2144"/>
                    <a:pt x="3850" y="2636"/>
                    <a:pt x="3867" y="3262"/>
                  </a:cubicBezTo>
                  <a:cubicBezTo>
                    <a:pt x="3881" y="3903"/>
                    <a:pt x="3364" y="4434"/>
                    <a:pt x="2724" y="4434"/>
                  </a:cubicBezTo>
                  <a:lnTo>
                    <a:pt x="1292" y="4434"/>
                  </a:lnTo>
                  <a:cubicBezTo>
                    <a:pt x="824" y="4431"/>
                    <a:pt x="444" y="4061"/>
                    <a:pt x="433" y="3593"/>
                  </a:cubicBezTo>
                  <a:cubicBezTo>
                    <a:pt x="426" y="3435"/>
                    <a:pt x="549" y="3301"/>
                    <a:pt x="708" y="3291"/>
                  </a:cubicBezTo>
                  <a:cubicBezTo>
                    <a:pt x="712" y="3290"/>
                    <a:pt x="716" y="3290"/>
                    <a:pt x="720" y="3290"/>
                  </a:cubicBezTo>
                  <a:cubicBezTo>
                    <a:pt x="877" y="3290"/>
                    <a:pt x="1007" y="3418"/>
                    <a:pt x="1007" y="3576"/>
                  </a:cubicBezTo>
                  <a:cubicBezTo>
                    <a:pt x="1007" y="3735"/>
                    <a:pt x="1137" y="3861"/>
                    <a:pt x="1292" y="3861"/>
                  </a:cubicBezTo>
                  <a:cubicBezTo>
                    <a:pt x="1295" y="3861"/>
                    <a:pt x="1297" y="3861"/>
                    <a:pt x="1299" y="3861"/>
                  </a:cubicBezTo>
                  <a:lnTo>
                    <a:pt x="2706" y="3861"/>
                  </a:lnTo>
                  <a:cubicBezTo>
                    <a:pt x="2709" y="3861"/>
                    <a:pt x="2711" y="3861"/>
                    <a:pt x="2713" y="3861"/>
                  </a:cubicBezTo>
                  <a:cubicBezTo>
                    <a:pt x="3020" y="3861"/>
                    <a:pt x="3276" y="3619"/>
                    <a:pt x="3290" y="3312"/>
                  </a:cubicBezTo>
                  <a:cubicBezTo>
                    <a:pt x="3304" y="2988"/>
                    <a:pt x="3044" y="2717"/>
                    <a:pt x="2720" y="2717"/>
                  </a:cubicBezTo>
                  <a:lnTo>
                    <a:pt x="1598" y="2717"/>
                  </a:lnTo>
                  <a:cubicBezTo>
                    <a:pt x="972" y="2717"/>
                    <a:pt x="447" y="2224"/>
                    <a:pt x="433" y="1602"/>
                  </a:cubicBezTo>
                  <a:cubicBezTo>
                    <a:pt x="416" y="958"/>
                    <a:pt x="933" y="430"/>
                    <a:pt x="1577" y="430"/>
                  </a:cubicBezTo>
                  <a:lnTo>
                    <a:pt x="1693" y="430"/>
                  </a:lnTo>
                  <a:cubicBezTo>
                    <a:pt x="1809" y="430"/>
                    <a:pt x="1908" y="331"/>
                    <a:pt x="1908" y="215"/>
                  </a:cubicBezTo>
                  <a:cubicBezTo>
                    <a:pt x="1908" y="96"/>
                    <a:pt x="1809" y="1"/>
                    <a:pt x="16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43" name="Google Shape;14243;p33"/>
          <p:cNvGrpSpPr/>
          <p:nvPr/>
        </p:nvGrpSpPr>
        <p:grpSpPr>
          <a:xfrm>
            <a:off x="4655731" y="2446592"/>
            <a:ext cx="372818" cy="327504"/>
            <a:chOff x="4655731" y="2446592"/>
            <a:chExt cx="372818" cy="327504"/>
          </a:xfrm>
        </p:grpSpPr>
        <p:sp>
          <p:nvSpPr>
            <p:cNvPr id="14244" name="Google Shape;14244;p33"/>
            <p:cNvSpPr/>
            <p:nvPr/>
          </p:nvSpPr>
          <p:spPr>
            <a:xfrm>
              <a:off x="4676865" y="2526887"/>
              <a:ext cx="330627" cy="224956"/>
            </a:xfrm>
            <a:custGeom>
              <a:rect b="b" l="l" r="r" t="t"/>
              <a:pathLst>
                <a:path extrusionOk="0" h="8643" w="12703">
                  <a:moveTo>
                    <a:pt x="1035" y="1"/>
                  </a:moveTo>
                  <a:cubicBezTo>
                    <a:pt x="465" y="5"/>
                    <a:pt x="1" y="469"/>
                    <a:pt x="1" y="1039"/>
                  </a:cubicBezTo>
                  <a:lnTo>
                    <a:pt x="1" y="8618"/>
                  </a:lnTo>
                  <a:lnTo>
                    <a:pt x="1" y="8642"/>
                  </a:lnTo>
                  <a:lnTo>
                    <a:pt x="12703" y="8642"/>
                  </a:lnTo>
                  <a:lnTo>
                    <a:pt x="12703" y="8618"/>
                  </a:lnTo>
                  <a:lnTo>
                    <a:pt x="12703" y="1039"/>
                  </a:lnTo>
                  <a:cubicBezTo>
                    <a:pt x="12699" y="465"/>
                    <a:pt x="12235" y="1"/>
                    <a:pt x="11661" y="1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5" name="Google Shape;14245;p33"/>
            <p:cNvSpPr/>
            <p:nvPr/>
          </p:nvSpPr>
          <p:spPr>
            <a:xfrm>
              <a:off x="4962230" y="2526887"/>
              <a:ext cx="45262" cy="224956"/>
            </a:xfrm>
            <a:custGeom>
              <a:rect b="b" l="l" r="r" t="t"/>
              <a:pathLst>
                <a:path extrusionOk="0" h="8643" w="1739">
                  <a:moveTo>
                    <a:pt x="0" y="1"/>
                  </a:moveTo>
                  <a:cubicBezTo>
                    <a:pt x="574" y="1"/>
                    <a:pt x="1038" y="465"/>
                    <a:pt x="1038" y="1039"/>
                  </a:cubicBezTo>
                  <a:lnTo>
                    <a:pt x="1038" y="8618"/>
                  </a:lnTo>
                  <a:lnTo>
                    <a:pt x="1038" y="8642"/>
                  </a:lnTo>
                  <a:lnTo>
                    <a:pt x="1739" y="8642"/>
                  </a:lnTo>
                  <a:lnTo>
                    <a:pt x="1739" y="8618"/>
                  </a:lnTo>
                  <a:lnTo>
                    <a:pt x="1739" y="1039"/>
                  </a:lnTo>
                  <a:cubicBezTo>
                    <a:pt x="1735" y="465"/>
                    <a:pt x="1271" y="1"/>
                    <a:pt x="701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6" name="Google Shape;14246;p33"/>
            <p:cNvSpPr/>
            <p:nvPr/>
          </p:nvSpPr>
          <p:spPr>
            <a:xfrm>
              <a:off x="4699951" y="2550077"/>
              <a:ext cx="284376" cy="201765"/>
            </a:xfrm>
            <a:custGeom>
              <a:rect b="b" l="l" r="r" t="t"/>
              <a:pathLst>
                <a:path extrusionOk="0" h="7752" w="10926">
                  <a:moveTo>
                    <a:pt x="148" y="0"/>
                  </a:moveTo>
                  <a:cubicBezTo>
                    <a:pt x="67" y="4"/>
                    <a:pt x="4" y="67"/>
                    <a:pt x="0" y="148"/>
                  </a:cubicBezTo>
                  <a:lnTo>
                    <a:pt x="0" y="7727"/>
                  </a:lnTo>
                  <a:cubicBezTo>
                    <a:pt x="0" y="7734"/>
                    <a:pt x="4" y="7741"/>
                    <a:pt x="4" y="7751"/>
                  </a:cubicBezTo>
                  <a:lnTo>
                    <a:pt x="10922" y="7751"/>
                  </a:lnTo>
                  <a:cubicBezTo>
                    <a:pt x="10922" y="7744"/>
                    <a:pt x="10925" y="7734"/>
                    <a:pt x="10925" y="7727"/>
                  </a:cubicBezTo>
                  <a:lnTo>
                    <a:pt x="10925" y="148"/>
                  </a:lnTo>
                  <a:cubicBezTo>
                    <a:pt x="10922" y="67"/>
                    <a:pt x="10859" y="4"/>
                    <a:pt x="1077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7" name="Google Shape;14247;p33"/>
            <p:cNvSpPr/>
            <p:nvPr/>
          </p:nvSpPr>
          <p:spPr>
            <a:xfrm>
              <a:off x="4962230" y="2550077"/>
              <a:ext cx="22097" cy="201765"/>
            </a:xfrm>
            <a:custGeom>
              <a:rect b="b" l="l" r="r" t="t"/>
              <a:pathLst>
                <a:path extrusionOk="0" h="7752" w="849">
                  <a:moveTo>
                    <a:pt x="0" y="0"/>
                  </a:moveTo>
                  <a:cubicBezTo>
                    <a:pt x="81" y="4"/>
                    <a:pt x="145" y="67"/>
                    <a:pt x="148" y="148"/>
                  </a:cubicBezTo>
                  <a:lnTo>
                    <a:pt x="148" y="7727"/>
                  </a:lnTo>
                  <a:cubicBezTo>
                    <a:pt x="148" y="7734"/>
                    <a:pt x="148" y="7741"/>
                    <a:pt x="145" y="7751"/>
                  </a:cubicBezTo>
                  <a:lnTo>
                    <a:pt x="845" y="7751"/>
                  </a:lnTo>
                  <a:cubicBezTo>
                    <a:pt x="845" y="7741"/>
                    <a:pt x="848" y="7734"/>
                    <a:pt x="848" y="7727"/>
                  </a:cubicBezTo>
                  <a:lnTo>
                    <a:pt x="848" y="148"/>
                  </a:lnTo>
                  <a:cubicBezTo>
                    <a:pt x="845" y="67"/>
                    <a:pt x="782" y="4"/>
                    <a:pt x="70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8" name="Google Shape;14248;p33"/>
            <p:cNvSpPr/>
            <p:nvPr/>
          </p:nvSpPr>
          <p:spPr>
            <a:xfrm>
              <a:off x="4821656" y="2587062"/>
              <a:ext cx="41149" cy="21004"/>
            </a:xfrm>
            <a:custGeom>
              <a:rect b="b" l="l" r="r" t="t"/>
              <a:pathLst>
                <a:path extrusionOk="0" h="807" w="1581">
                  <a:moveTo>
                    <a:pt x="789" y="1"/>
                  </a:moveTo>
                  <a:cubicBezTo>
                    <a:pt x="352" y="1"/>
                    <a:pt x="1" y="363"/>
                    <a:pt x="11" y="799"/>
                  </a:cubicBezTo>
                  <a:lnTo>
                    <a:pt x="11" y="806"/>
                  </a:lnTo>
                  <a:lnTo>
                    <a:pt x="1570" y="806"/>
                  </a:lnTo>
                  <a:lnTo>
                    <a:pt x="1570" y="799"/>
                  </a:lnTo>
                  <a:cubicBezTo>
                    <a:pt x="1580" y="363"/>
                    <a:pt x="1228" y="1"/>
                    <a:pt x="789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9" name="Google Shape;14249;p33"/>
            <p:cNvSpPr/>
            <p:nvPr/>
          </p:nvSpPr>
          <p:spPr>
            <a:xfrm>
              <a:off x="4808460" y="2608301"/>
              <a:ext cx="67724" cy="77614"/>
            </a:xfrm>
            <a:custGeom>
              <a:rect b="b" l="l" r="r" t="t"/>
              <a:pathLst>
                <a:path extrusionOk="0" h="2982" w="2602">
                  <a:moveTo>
                    <a:pt x="476" y="1"/>
                  </a:moveTo>
                  <a:cubicBezTo>
                    <a:pt x="216" y="1"/>
                    <a:pt x="4" y="212"/>
                    <a:pt x="1" y="476"/>
                  </a:cubicBezTo>
                  <a:lnTo>
                    <a:pt x="1" y="1683"/>
                  </a:lnTo>
                  <a:cubicBezTo>
                    <a:pt x="4" y="2397"/>
                    <a:pt x="585" y="2978"/>
                    <a:pt x="1303" y="2981"/>
                  </a:cubicBezTo>
                  <a:cubicBezTo>
                    <a:pt x="2017" y="2978"/>
                    <a:pt x="2598" y="2400"/>
                    <a:pt x="2601" y="1683"/>
                  </a:cubicBezTo>
                  <a:lnTo>
                    <a:pt x="2601" y="476"/>
                  </a:lnTo>
                  <a:cubicBezTo>
                    <a:pt x="2598" y="212"/>
                    <a:pt x="2386" y="1"/>
                    <a:pt x="2126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0" name="Google Shape;14250;p33"/>
            <p:cNvSpPr/>
            <p:nvPr/>
          </p:nvSpPr>
          <p:spPr>
            <a:xfrm>
              <a:off x="4833551" y="2608301"/>
              <a:ext cx="42633" cy="77614"/>
            </a:xfrm>
            <a:custGeom>
              <a:rect b="b" l="l" r="r" t="t"/>
              <a:pathLst>
                <a:path extrusionOk="0" h="2982" w="1638">
                  <a:moveTo>
                    <a:pt x="496" y="1"/>
                  </a:moveTo>
                  <a:cubicBezTo>
                    <a:pt x="494" y="1"/>
                    <a:pt x="492" y="1"/>
                    <a:pt x="490" y="1"/>
                  </a:cubicBezTo>
                  <a:lnTo>
                    <a:pt x="503" y="1"/>
                  </a:lnTo>
                  <a:cubicBezTo>
                    <a:pt x="501" y="1"/>
                    <a:pt x="498" y="1"/>
                    <a:pt x="496" y="1"/>
                  </a:cubicBezTo>
                  <a:close/>
                  <a:moveTo>
                    <a:pt x="503" y="1"/>
                  </a:moveTo>
                  <a:cubicBezTo>
                    <a:pt x="757" y="4"/>
                    <a:pt x="965" y="216"/>
                    <a:pt x="965" y="476"/>
                  </a:cubicBezTo>
                  <a:lnTo>
                    <a:pt x="965" y="1683"/>
                  </a:lnTo>
                  <a:cubicBezTo>
                    <a:pt x="961" y="2270"/>
                    <a:pt x="567" y="2784"/>
                    <a:pt x="1" y="2939"/>
                  </a:cubicBezTo>
                  <a:cubicBezTo>
                    <a:pt x="110" y="2967"/>
                    <a:pt x="223" y="2981"/>
                    <a:pt x="339" y="2981"/>
                  </a:cubicBezTo>
                  <a:cubicBezTo>
                    <a:pt x="1053" y="2981"/>
                    <a:pt x="1634" y="2400"/>
                    <a:pt x="1637" y="1683"/>
                  </a:cubicBezTo>
                  <a:lnTo>
                    <a:pt x="1637" y="476"/>
                  </a:lnTo>
                  <a:cubicBezTo>
                    <a:pt x="1634" y="212"/>
                    <a:pt x="1422" y="1"/>
                    <a:pt x="11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1" name="Google Shape;14251;p33"/>
            <p:cNvSpPr/>
            <p:nvPr/>
          </p:nvSpPr>
          <p:spPr>
            <a:xfrm>
              <a:off x="4794822" y="2446592"/>
              <a:ext cx="95078" cy="52940"/>
            </a:xfrm>
            <a:custGeom>
              <a:rect b="b" l="l" r="r" t="t"/>
              <a:pathLst>
                <a:path extrusionOk="0" h="2034" w="3653">
                  <a:moveTo>
                    <a:pt x="1827" y="0"/>
                  </a:moveTo>
                  <a:cubicBezTo>
                    <a:pt x="820" y="0"/>
                    <a:pt x="1" y="817"/>
                    <a:pt x="1" y="1823"/>
                  </a:cubicBezTo>
                  <a:cubicBezTo>
                    <a:pt x="1" y="1939"/>
                    <a:pt x="96" y="2034"/>
                    <a:pt x="212" y="2034"/>
                  </a:cubicBezTo>
                  <a:cubicBezTo>
                    <a:pt x="328" y="2034"/>
                    <a:pt x="419" y="1939"/>
                    <a:pt x="423" y="1823"/>
                  </a:cubicBezTo>
                  <a:cubicBezTo>
                    <a:pt x="455" y="1073"/>
                    <a:pt x="1074" y="482"/>
                    <a:pt x="1827" y="482"/>
                  </a:cubicBezTo>
                  <a:cubicBezTo>
                    <a:pt x="2580" y="482"/>
                    <a:pt x="3199" y="1073"/>
                    <a:pt x="3234" y="1823"/>
                  </a:cubicBezTo>
                  <a:cubicBezTo>
                    <a:pt x="3234" y="1939"/>
                    <a:pt x="3326" y="2034"/>
                    <a:pt x="3442" y="2034"/>
                  </a:cubicBezTo>
                  <a:cubicBezTo>
                    <a:pt x="3558" y="2034"/>
                    <a:pt x="3653" y="1939"/>
                    <a:pt x="3653" y="1823"/>
                  </a:cubicBezTo>
                  <a:cubicBezTo>
                    <a:pt x="3653" y="817"/>
                    <a:pt x="2833" y="0"/>
                    <a:pt x="1827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2" name="Google Shape;14252;p33"/>
            <p:cNvSpPr/>
            <p:nvPr/>
          </p:nvSpPr>
          <p:spPr>
            <a:xfrm>
              <a:off x="4816060" y="2465540"/>
              <a:ext cx="52602" cy="31259"/>
            </a:xfrm>
            <a:custGeom>
              <a:rect b="b" l="l" r="r" t="t"/>
              <a:pathLst>
                <a:path extrusionOk="0" h="1201" w="2021">
                  <a:moveTo>
                    <a:pt x="1011" y="1"/>
                  </a:moveTo>
                  <a:cubicBezTo>
                    <a:pt x="462" y="1"/>
                    <a:pt x="11" y="440"/>
                    <a:pt x="1" y="989"/>
                  </a:cubicBezTo>
                  <a:cubicBezTo>
                    <a:pt x="1" y="1105"/>
                    <a:pt x="96" y="1200"/>
                    <a:pt x="212" y="1200"/>
                  </a:cubicBezTo>
                  <a:cubicBezTo>
                    <a:pt x="328" y="1200"/>
                    <a:pt x="420" y="1105"/>
                    <a:pt x="420" y="989"/>
                  </a:cubicBezTo>
                  <a:cubicBezTo>
                    <a:pt x="420" y="662"/>
                    <a:pt x="684" y="398"/>
                    <a:pt x="1011" y="398"/>
                  </a:cubicBezTo>
                  <a:cubicBezTo>
                    <a:pt x="1334" y="398"/>
                    <a:pt x="1598" y="662"/>
                    <a:pt x="1602" y="989"/>
                  </a:cubicBezTo>
                  <a:cubicBezTo>
                    <a:pt x="1598" y="1105"/>
                    <a:pt x="1693" y="1200"/>
                    <a:pt x="1809" y="1200"/>
                  </a:cubicBezTo>
                  <a:cubicBezTo>
                    <a:pt x="1926" y="1200"/>
                    <a:pt x="2021" y="1105"/>
                    <a:pt x="2021" y="989"/>
                  </a:cubicBezTo>
                  <a:cubicBezTo>
                    <a:pt x="2006" y="440"/>
                    <a:pt x="1560" y="1"/>
                    <a:pt x="1011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3" name="Google Shape;14253;p33"/>
            <p:cNvSpPr/>
            <p:nvPr/>
          </p:nvSpPr>
          <p:spPr>
            <a:xfrm>
              <a:off x="4661222" y="2730942"/>
              <a:ext cx="361938" cy="37740"/>
            </a:xfrm>
            <a:custGeom>
              <a:rect b="b" l="l" r="r" t="t"/>
              <a:pathLst>
                <a:path extrusionOk="0" h="1450" w="13906">
                  <a:moveTo>
                    <a:pt x="0" y="0"/>
                  </a:moveTo>
                  <a:lnTo>
                    <a:pt x="0" y="454"/>
                  </a:lnTo>
                  <a:cubicBezTo>
                    <a:pt x="0" y="1003"/>
                    <a:pt x="443" y="1446"/>
                    <a:pt x="992" y="1450"/>
                  </a:cubicBezTo>
                  <a:lnTo>
                    <a:pt x="12909" y="1450"/>
                  </a:lnTo>
                  <a:cubicBezTo>
                    <a:pt x="13458" y="1446"/>
                    <a:pt x="13902" y="1003"/>
                    <a:pt x="13905" y="454"/>
                  </a:cubicBezTo>
                  <a:lnTo>
                    <a:pt x="13905" y="0"/>
                  </a:lnTo>
                  <a:lnTo>
                    <a:pt x="8606" y="0"/>
                  </a:lnTo>
                  <a:lnTo>
                    <a:pt x="8321" y="208"/>
                  </a:lnTo>
                  <a:lnTo>
                    <a:pt x="5598" y="208"/>
                  </a:lnTo>
                  <a:lnTo>
                    <a:pt x="5317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4" name="Google Shape;14254;p33"/>
            <p:cNvSpPr/>
            <p:nvPr/>
          </p:nvSpPr>
          <p:spPr>
            <a:xfrm>
              <a:off x="4781365" y="2730942"/>
              <a:ext cx="25663" cy="5336"/>
            </a:xfrm>
            <a:custGeom>
              <a:rect b="b" l="l" r="r" t="t"/>
              <a:pathLst>
                <a:path extrusionOk="0" h="205" w="986">
                  <a:moveTo>
                    <a:pt x="0" y="0"/>
                  </a:moveTo>
                  <a:lnTo>
                    <a:pt x="285" y="204"/>
                  </a:lnTo>
                  <a:lnTo>
                    <a:pt x="986" y="204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5" name="Google Shape;14255;p33"/>
            <p:cNvSpPr/>
            <p:nvPr/>
          </p:nvSpPr>
          <p:spPr>
            <a:xfrm>
              <a:off x="4978992" y="2730942"/>
              <a:ext cx="44065" cy="37740"/>
            </a:xfrm>
            <a:custGeom>
              <a:rect b="b" l="l" r="r" t="t"/>
              <a:pathLst>
                <a:path extrusionOk="0" h="1450" w="1693">
                  <a:moveTo>
                    <a:pt x="996" y="0"/>
                  </a:moveTo>
                  <a:lnTo>
                    <a:pt x="996" y="454"/>
                  </a:lnTo>
                  <a:cubicBezTo>
                    <a:pt x="993" y="1003"/>
                    <a:pt x="549" y="1446"/>
                    <a:pt x="0" y="1450"/>
                  </a:cubicBezTo>
                  <a:lnTo>
                    <a:pt x="700" y="1450"/>
                  </a:lnTo>
                  <a:cubicBezTo>
                    <a:pt x="1249" y="1446"/>
                    <a:pt x="1693" y="1003"/>
                    <a:pt x="1693" y="454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6" name="Google Shape;14256;p33"/>
            <p:cNvSpPr/>
            <p:nvPr/>
          </p:nvSpPr>
          <p:spPr>
            <a:xfrm>
              <a:off x="4769132" y="2582117"/>
              <a:ext cx="145936" cy="109315"/>
            </a:xfrm>
            <a:custGeom>
              <a:rect b="b" l="l" r="r" t="t"/>
              <a:pathLst>
                <a:path extrusionOk="0" h="4200" w="5607">
                  <a:moveTo>
                    <a:pt x="2810" y="416"/>
                  </a:moveTo>
                  <a:cubicBezTo>
                    <a:pt x="3046" y="419"/>
                    <a:pt x="3257" y="564"/>
                    <a:pt x="3341" y="785"/>
                  </a:cubicBezTo>
                  <a:lnTo>
                    <a:pt x="2275" y="785"/>
                  </a:lnTo>
                  <a:cubicBezTo>
                    <a:pt x="2360" y="564"/>
                    <a:pt x="2571" y="419"/>
                    <a:pt x="2807" y="419"/>
                  </a:cubicBezTo>
                  <a:lnTo>
                    <a:pt x="2810" y="416"/>
                  </a:lnTo>
                  <a:close/>
                  <a:moveTo>
                    <a:pt x="3634" y="1218"/>
                  </a:moveTo>
                  <a:cubicBezTo>
                    <a:pt x="3781" y="1218"/>
                    <a:pt x="3897" y="1334"/>
                    <a:pt x="3897" y="1482"/>
                  </a:cubicBezTo>
                  <a:lnTo>
                    <a:pt x="3897" y="2689"/>
                  </a:lnTo>
                  <a:cubicBezTo>
                    <a:pt x="3897" y="3290"/>
                    <a:pt x="3412" y="3779"/>
                    <a:pt x="2810" y="3779"/>
                  </a:cubicBezTo>
                  <a:cubicBezTo>
                    <a:pt x="2209" y="3779"/>
                    <a:pt x="1719" y="3290"/>
                    <a:pt x="1719" y="2689"/>
                  </a:cubicBezTo>
                  <a:lnTo>
                    <a:pt x="1723" y="1482"/>
                  </a:lnTo>
                  <a:cubicBezTo>
                    <a:pt x="1723" y="1334"/>
                    <a:pt x="1839" y="1218"/>
                    <a:pt x="1987" y="1218"/>
                  </a:cubicBezTo>
                  <a:close/>
                  <a:moveTo>
                    <a:pt x="2810" y="1"/>
                  </a:moveTo>
                  <a:cubicBezTo>
                    <a:pt x="2332" y="1"/>
                    <a:pt x="1920" y="342"/>
                    <a:pt x="1836" y="813"/>
                  </a:cubicBezTo>
                  <a:cubicBezTo>
                    <a:pt x="1621" y="863"/>
                    <a:pt x="1442" y="1014"/>
                    <a:pt x="1357" y="1218"/>
                  </a:cubicBezTo>
                  <a:lnTo>
                    <a:pt x="974" y="1214"/>
                  </a:lnTo>
                  <a:cubicBezTo>
                    <a:pt x="914" y="1214"/>
                    <a:pt x="857" y="1236"/>
                    <a:pt x="819" y="1278"/>
                  </a:cubicBezTo>
                  <a:lnTo>
                    <a:pt x="161" y="1967"/>
                  </a:lnTo>
                  <a:cubicBezTo>
                    <a:pt x="24" y="2121"/>
                    <a:pt x="160" y="2319"/>
                    <a:pt x="318" y="2319"/>
                  </a:cubicBezTo>
                  <a:cubicBezTo>
                    <a:pt x="367" y="2319"/>
                    <a:pt x="418" y="2301"/>
                    <a:pt x="463" y="2256"/>
                  </a:cubicBezTo>
                  <a:lnTo>
                    <a:pt x="1058" y="1637"/>
                  </a:lnTo>
                  <a:lnTo>
                    <a:pt x="1304" y="1637"/>
                  </a:lnTo>
                  <a:lnTo>
                    <a:pt x="1304" y="2122"/>
                  </a:lnTo>
                  <a:lnTo>
                    <a:pt x="970" y="2119"/>
                  </a:lnTo>
                  <a:cubicBezTo>
                    <a:pt x="914" y="2119"/>
                    <a:pt x="857" y="2140"/>
                    <a:pt x="819" y="2182"/>
                  </a:cubicBezTo>
                  <a:lnTo>
                    <a:pt x="157" y="2872"/>
                  </a:lnTo>
                  <a:cubicBezTo>
                    <a:pt x="0" y="3023"/>
                    <a:pt x="143" y="3235"/>
                    <a:pt x="306" y="3235"/>
                  </a:cubicBezTo>
                  <a:cubicBezTo>
                    <a:pt x="358" y="3235"/>
                    <a:pt x="413" y="3213"/>
                    <a:pt x="460" y="3160"/>
                  </a:cubicBezTo>
                  <a:lnTo>
                    <a:pt x="1058" y="2541"/>
                  </a:lnTo>
                  <a:lnTo>
                    <a:pt x="1301" y="2541"/>
                  </a:lnTo>
                  <a:lnTo>
                    <a:pt x="1301" y="2685"/>
                  </a:lnTo>
                  <a:cubicBezTo>
                    <a:pt x="1301" y="2801"/>
                    <a:pt x="1315" y="2914"/>
                    <a:pt x="1343" y="3026"/>
                  </a:cubicBezTo>
                  <a:lnTo>
                    <a:pt x="970" y="3023"/>
                  </a:lnTo>
                  <a:lnTo>
                    <a:pt x="970" y="3026"/>
                  </a:lnTo>
                  <a:cubicBezTo>
                    <a:pt x="914" y="3026"/>
                    <a:pt x="857" y="3051"/>
                    <a:pt x="819" y="3090"/>
                  </a:cubicBezTo>
                  <a:lnTo>
                    <a:pt x="161" y="3779"/>
                  </a:lnTo>
                  <a:cubicBezTo>
                    <a:pt x="1" y="3931"/>
                    <a:pt x="145" y="4143"/>
                    <a:pt x="309" y="4143"/>
                  </a:cubicBezTo>
                  <a:cubicBezTo>
                    <a:pt x="362" y="4143"/>
                    <a:pt x="416" y="4121"/>
                    <a:pt x="463" y="4068"/>
                  </a:cubicBezTo>
                  <a:lnTo>
                    <a:pt x="1058" y="3445"/>
                  </a:lnTo>
                  <a:lnTo>
                    <a:pt x="1508" y="3452"/>
                  </a:lnTo>
                  <a:cubicBezTo>
                    <a:pt x="1799" y="3950"/>
                    <a:pt x="2304" y="4199"/>
                    <a:pt x="2810" y="4199"/>
                  </a:cubicBezTo>
                  <a:cubicBezTo>
                    <a:pt x="3316" y="4199"/>
                    <a:pt x="3822" y="3950"/>
                    <a:pt x="4112" y="3452"/>
                  </a:cubicBezTo>
                  <a:lnTo>
                    <a:pt x="4548" y="3445"/>
                  </a:lnTo>
                  <a:lnTo>
                    <a:pt x="5146" y="4068"/>
                  </a:lnTo>
                  <a:cubicBezTo>
                    <a:pt x="5194" y="4121"/>
                    <a:pt x="5248" y="4143"/>
                    <a:pt x="5301" y="4143"/>
                  </a:cubicBezTo>
                  <a:cubicBezTo>
                    <a:pt x="5463" y="4143"/>
                    <a:pt x="5606" y="3931"/>
                    <a:pt x="5449" y="3779"/>
                  </a:cubicBezTo>
                  <a:lnTo>
                    <a:pt x="4788" y="3090"/>
                  </a:lnTo>
                  <a:cubicBezTo>
                    <a:pt x="4749" y="3051"/>
                    <a:pt x="4693" y="3026"/>
                    <a:pt x="4636" y="3026"/>
                  </a:cubicBezTo>
                  <a:lnTo>
                    <a:pt x="4281" y="3030"/>
                  </a:lnTo>
                  <a:cubicBezTo>
                    <a:pt x="4306" y="2917"/>
                    <a:pt x="4320" y="2805"/>
                    <a:pt x="4320" y="2689"/>
                  </a:cubicBezTo>
                  <a:lnTo>
                    <a:pt x="4320" y="2544"/>
                  </a:lnTo>
                  <a:lnTo>
                    <a:pt x="4552" y="2544"/>
                  </a:lnTo>
                  <a:lnTo>
                    <a:pt x="5146" y="3164"/>
                  </a:lnTo>
                  <a:cubicBezTo>
                    <a:pt x="5192" y="3208"/>
                    <a:pt x="5243" y="3227"/>
                    <a:pt x="5292" y="3227"/>
                  </a:cubicBezTo>
                  <a:cubicBezTo>
                    <a:pt x="5450" y="3227"/>
                    <a:pt x="5586" y="3029"/>
                    <a:pt x="5449" y="2875"/>
                  </a:cubicBezTo>
                  <a:lnTo>
                    <a:pt x="4788" y="2186"/>
                  </a:lnTo>
                  <a:cubicBezTo>
                    <a:pt x="4749" y="2147"/>
                    <a:pt x="4696" y="2122"/>
                    <a:pt x="4636" y="2122"/>
                  </a:cubicBezTo>
                  <a:lnTo>
                    <a:pt x="4320" y="2126"/>
                  </a:lnTo>
                  <a:lnTo>
                    <a:pt x="4320" y="1637"/>
                  </a:lnTo>
                  <a:lnTo>
                    <a:pt x="4552" y="1637"/>
                  </a:lnTo>
                  <a:lnTo>
                    <a:pt x="5146" y="2259"/>
                  </a:lnTo>
                  <a:cubicBezTo>
                    <a:pt x="5193" y="2312"/>
                    <a:pt x="5248" y="2333"/>
                    <a:pt x="5300" y="2333"/>
                  </a:cubicBezTo>
                  <a:cubicBezTo>
                    <a:pt x="5463" y="2333"/>
                    <a:pt x="5606" y="2122"/>
                    <a:pt x="5449" y="1967"/>
                  </a:cubicBezTo>
                  <a:lnTo>
                    <a:pt x="4791" y="1281"/>
                  </a:lnTo>
                  <a:cubicBezTo>
                    <a:pt x="4749" y="1239"/>
                    <a:pt x="4696" y="1218"/>
                    <a:pt x="4640" y="1214"/>
                  </a:cubicBezTo>
                  <a:lnTo>
                    <a:pt x="4270" y="1218"/>
                  </a:lnTo>
                  <a:cubicBezTo>
                    <a:pt x="4182" y="1014"/>
                    <a:pt x="3999" y="859"/>
                    <a:pt x="3781" y="813"/>
                  </a:cubicBezTo>
                  <a:cubicBezTo>
                    <a:pt x="3697" y="342"/>
                    <a:pt x="3285" y="1"/>
                    <a:pt x="2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7" name="Google Shape;14257;p33"/>
            <p:cNvSpPr/>
            <p:nvPr/>
          </p:nvSpPr>
          <p:spPr>
            <a:xfrm>
              <a:off x="4655731" y="2521499"/>
              <a:ext cx="372818" cy="252597"/>
            </a:xfrm>
            <a:custGeom>
              <a:rect b="b" l="l" r="r" t="t"/>
              <a:pathLst>
                <a:path extrusionOk="0" h="9705" w="14324">
                  <a:moveTo>
                    <a:pt x="13905" y="8258"/>
                  </a:moveTo>
                  <a:lnTo>
                    <a:pt x="13905" y="8501"/>
                  </a:lnTo>
                  <a:cubicBezTo>
                    <a:pt x="13902" y="8934"/>
                    <a:pt x="13553" y="9286"/>
                    <a:pt x="13120" y="9286"/>
                  </a:cubicBezTo>
                  <a:lnTo>
                    <a:pt x="1203" y="9286"/>
                  </a:lnTo>
                  <a:cubicBezTo>
                    <a:pt x="771" y="9286"/>
                    <a:pt x="419" y="8934"/>
                    <a:pt x="419" y="8501"/>
                  </a:cubicBezTo>
                  <a:lnTo>
                    <a:pt x="419" y="8258"/>
                  </a:lnTo>
                  <a:lnTo>
                    <a:pt x="5457" y="8258"/>
                  </a:lnTo>
                  <a:lnTo>
                    <a:pt x="5686" y="8424"/>
                  </a:lnTo>
                  <a:cubicBezTo>
                    <a:pt x="5721" y="8448"/>
                    <a:pt x="5767" y="8462"/>
                    <a:pt x="5809" y="8462"/>
                  </a:cubicBezTo>
                  <a:lnTo>
                    <a:pt x="8532" y="8462"/>
                  </a:lnTo>
                  <a:cubicBezTo>
                    <a:pt x="8575" y="8462"/>
                    <a:pt x="8617" y="8448"/>
                    <a:pt x="8652" y="8424"/>
                  </a:cubicBezTo>
                  <a:lnTo>
                    <a:pt x="8884" y="8258"/>
                  </a:lnTo>
                  <a:close/>
                  <a:moveTo>
                    <a:pt x="11563" y="0"/>
                  </a:moveTo>
                  <a:cubicBezTo>
                    <a:pt x="11449" y="0"/>
                    <a:pt x="11358" y="93"/>
                    <a:pt x="11358" y="208"/>
                  </a:cubicBezTo>
                  <a:cubicBezTo>
                    <a:pt x="11358" y="325"/>
                    <a:pt x="11453" y="419"/>
                    <a:pt x="11569" y="419"/>
                  </a:cubicBezTo>
                  <a:cubicBezTo>
                    <a:pt x="11572" y="419"/>
                    <a:pt x="11574" y="419"/>
                    <a:pt x="11576" y="419"/>
                  </a:cubicBezTo>
                  <a:lnTo>
                    <a:pt x="12477" y="419"/>
                  </a:lnTo>
                  <a:cubicBezTo>
                    <a:pt x="12934" y="419"/>
                    <a:pt x="13303" y="789"/>
                    <a:pt x="13303" y="1246"/>
                  </a:cubicBezTo>
                  <a:lnTo>
                    <a:pt x="13303" y="7840"/>
                  </a:lnTo>
                  <a:lnTo>
                    <a:pt x="12832" y="7840"/>
                  </a:lnTo>
                  <a:lnTo>
                    <a:pt x="12832" y="1246"/>
                  </a:lnTo>
                  <a:cubicBezTo>
                    <a:pt x="12832" y="1049"/>
                    <a:pt x="12674" y="891"/>
                    <a:pt x="12477" y="891"/>
                  </a:cubicBezTo>
                  <a:lnTo>
                    <a:pt x="1847" y="891"/>
                  </a:lnTo>
                  <a:cubicBezTo>
                    <a:pt x="1650" y="891"/>
                    <a:pt x="1492" y="1049"/>
                    <a:pt x="1492" y="1246"/>
                  </a:cubicBezTo>
                  <a:lnTo>
                    <a:pt x="1492" y="3969"/>
                  </a:lnTo>
                  <a:cubicBezTo>
                    <a:pt x="1485" y="4089"/>
                    <a:pt x="1580" y="4187"/>
                    <a:pt x="1699" y="4187"/>
                  </a:cubicBezTo>
                  <a:cubicBezTo>
                    <a:pt x="1819" y="4187"/>
                    <a:pt x="1914" y="4089"/>
                    <a:pt x="1911" y="3969"/>
                  </a:cubicBezTo>
                  <a:lnTo>
                    <a:pt x="1911" y="1309"/>
                  </a:lnTo>
                  <a:lnTo>
                    <a:pt x="12413" y="1309"/>
                  </a:lnTo>
                  <a:lnTo>
                    <a:pt x="12413" y="7840"/>
                  </a:lnTo>
                  <a:lnTo>
                    <a:pt x="8817" y="7840"/>
                  </a:lnTo>
                  <a:cubicBezTo>
                    <a:pt x="8772" y="7840"/>
                    <a:pt x="8729" y="7854"/>
                    <a:pt x="8694" y="7878"/>
                  </a:cubicBezTo>
                  <a:lnTo>
                    <a:pt x="8466" y="8044"/>
                  </a:lnTo>
                  <a:lnTo>
                    <a:pt x="5879" y="8044"/>
                  </a:lnTo>
                  <a:lnTo>
                    <a:pt x="5651" y="7878"/>
                  </a:lnTo>
                  <a:cubicBezTo>
                    <a:pt x="5612" y="7854"/>
                    <a:pt x="5570" y="7840"/>
                    <a:pt x="5528" y="7840"/>
                  </a:cubicBezTo>
                  <a:lnTo>
                    <a:pt x="1911" y="7840"/>
                  </a:lnTo>
                  <a:lnTo>
                    <a:pt x="1911" y="5004"/>
                  </a:lnTo>
                  <a:cubicBezTo>
                    <a:pt x="1918" y="4884"/>
                    <a:pt x="1819" y="4782"/>
                    <a:pt x="1699" y="4782"/>
                  </a:cubicBezTo>
                  <a:cubicBezTo>
                    <a:pt x="1580" y="4782"/>
                    <a:pt x="1485" y="4884"/>
                    <a:pt x="1492" y="5004"/>
                  </a:cubicBezTo>
                  <a:lnTo>
                    <a:pt x="1492" y="7840"/>
                  </a:lnTo>
                  <a:lnTo>
                    <a:pt x="1020" y="7840"/>
                  </a:lnTo>
                  <a:lnTo>
                    <a:pt x="1020" y="1246"/>
                  </a:lnTo>
                  <a:cubicBezTo>
                    <a:pt x="1020" y="789"/>
                    <a:pt x="1393" y="419"/>
                    <a:pt x="1851" y="419"/>
                  </a:cubicBezTo>
                  <a:lnTo>
                    <a:pt x="10735" y="419"/>
                  </a:lnTo>
                  <a:cubicBezTo>
                    <a:pt x="10999" y="405"/>
                    <a:pt x="10999" y="11"/>
                    <a:pt x="10735" y="0"/>
                  </a:cubicBezTo>
                  <a:lnTo>
                    <a:pt x="1851" y="0"/>
                  </a:lnTo>
                  <a:cubicBezTo>
                    <a:pt x="1161" y="0"/>
                    <a:pt x="602" y="556"/>
                    <a:pt x="602" y="1246"/>
                  </a:cubicBezTo>
                  <a:lnTo>
                    <a:pt x="602" y="7840"/>
                  </a:lnTo>
                  <a:lnTo>
                    <a:pt x="211" y="7840"/>
                  </a:lnTo>
                  <a:cubicBezTo>
                    <a:pt x="95" y="7840"/>
                    <a:pt x="0" y="7931"/>
                    <a:pt x="0" y="8047"/>
                  </a:cubicBezTo>
                  <a:lnTo>
                    <a:pt x="0" y="8501"/>
                  </a:lnTo>
                  <a:cubicBezTo>
                    <a:pt x="4" y="9166"/>
                    <a:pt x="538" y="9704"/>
                    <a:pt x="1203" y="9704"/>
                  </a:cubicBezTo>
                  <a:lnTo>
                    <a:pt x="13124" y="9704"/>
                  </a:lnTo>
                  <a:cubicBezTo>
                    <a:pt x="13785" y="9704"/>
                    <a:pt x="14324" y="9166"/>
                    <a:pt x="14324" y="8501"/>
                  </a:cubicBezTo>
                  <a:lnTo>
                    <a:pt x="14324" y="8047"/>
                  </a:lnTo>
                  <a:cubicBezTo>
                    <a:pt x="14324" y="7933"/>
                    <a:pt x="14232" y="7839"/>
                    <a:pt x="14119" y="7839"/>
                  </a:cubicBezTo>
                  <a:cubicBezTo>
                    <a:pt x="14117" y="7839"/>
                    <a:pt x="14115" y="7839"/>
                    <a:pt x="14113" y="7840"/>
                  </a:cubicBezTo>
                  <a:lnTo>
                    <a:pt x="13722" y="7840"/>
                  </a:lnTo>
                  <a:lnTo>
                    <a:pt x="13722" y="1246"/>
                  </a:lnTo>
                  <a:cubicBezTo>
                    <a:pt x="13722" y="556"/>
                    <a:pt x="13163" y="0"/>
                    <a:pt x="12477" y="0"/>
                  </a:cubicBezTo>
                  <a:lnTo>
                    <a:pt x="11576" y="0"/>
                  </a:lnTo>
                  <a:cubicBezTo>
                    <a:pt x="11572" y="0"/>
                    <a:pt x="11568" y="0"/>
                    <a:pt x="115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58" name="Google Shape;14258;p33"/>
          <p:cNvGrpSpPr/>
          <p:nvPr/>
        </p:nvGrpSpPr>
        <p:grpSpPr>
          <a:xfrm>
            <a:off x="7459075" y="2926643"/>
            <a:ext cx="365062" cy="290024"/>
            <a:chOff x="7459075" y="2926643"/>
            <a:chExt cx="365062" cy="290024"/>
          </a:xfrm>
        </p:grpSpPr>
        <p:sp>
          <p:nvSpPr>
            <p:cNvPr id="14259" name="Google Shape;14259;p33"/>
            <p:cNvSpPr/>
            <p:nvPr/>
          </p:nvSpPr>
          <p:spPr>
            <a:xfrm>
              <a:off x="7464202" y="2979192"/>
              <a:ext cx="299498" cy="232530"/>
            </a:xfrm>
            <a:custGeom>
              <a:rect b="b" l="l" r="r" t="t"/>
              <a:pathLst>
                <a:path extrusionOk="0" h="8934" w="11507">
                  <a:moveTo>
                    <a:pt x="1" y="1"/>
                  </a:moveTo>
                  <a:lnTo>
                    <a:pt x="1" y="8656"/>
                  </a:lnTo>
                  <a:cubicBezTo>
                    <a:pt x="1" y="8807"/>
                    <a:pt x="124" y="8930"/>
                    <a:pt x="279" y="8934"/>
                  </a:cubicBezTo>
                  <a:lnTo>
                    <a:pt x="11228" y="8934"/>
                  </a:lnTo>
                  <a:cubicBezTo>
                    <a:pt x="11380" y="8930"/>
                    <a:pt x="11506" y="8807"/>
                    <a:pt x="11506" y="8656"/>
                  </a:cubicBezTo>
                  <a:lnTo>
                    <a:pt x="11506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0" name="Google Shape;14260;p33"/>
            <p:cNvSpPr/>
            <p:nvPr/>
          </p:nvSpPr>
          <p:spPr>
            <a:xfrm>
              <a:off x="7464202" y="2979192"/>
              <a:ext cx="21473" cy="232530"/>
            </a:xfrm>
            <a:custGeom>
              <a:rect b="b" l="l" r="r" t="t"/>
              <a:pathLst>
                <a:path extrusionOk="0" h="8934" w="825">
                  <a:moveTo>
                    <a:pt x="1" y="1"/>
                  </a:moveTo>
                  <a:lnTo>
                    <a:pt x="1" y="8656"/>
                  </a:lnTo>
                  <a:cubicBezTo>
                    <a:pt x="1" y="8807"/>
                    <a:pt x="124" y="8930"/>
                    <a:pt x="279" y="8934"/>
                  </a:cubicBezTo>
                  <a:lnTo>
                    <a:pt x="824" y="8934"/>
                  </a:lnTo>
                  <a:cubicBezTo>
                    <a:pt x="669" y="8934"/>
                    <a:pt x="546" y="8807"/>
                    <a:pt x="546" y="8656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1" name="Google Shape;14261;p33"/>
            <p:cNvSpPr/>
            <p:nvPr/>
          </p:nvSpPr>
          <p:spPr>
            <a:xfrm>
              <a:off x="7507538" y="2932317"/>
              <a:ext cx="256059" cy="51769"/>
            </a:xfrm>
            <a:custGeom>
              <a:rect b="b" l="l" r="r" t="t"/>
              <a:pathLst>
                <a:path extrusionOk="0" h="1989" w="9838">
                  <a:moveTo>
                    <a:pt x="0" y="0"/>
                  </a:moveTo>
                  <a:lnTo>
                    <a:pt x="0" y="1988"/>
                  </a:lnTo>
                  <a:lnTo>
                    <a:pt x="9838" y="1988"/>
                  </a:lnTo>
                  <a:lnTo>
                    <a:pt x="9838" y="289"/>
                  </a:lnTo>
                  <a:cubicBezTo>
                    <a:pt x="9838" y="130"/>
                    <a:pt x="9711" y="0"/>
                    <a:pt x="955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2" name="Google Shape;14262;p33"/>
            <p:cNvSpPr/>
            <p:nvPr/>
          </p:nvSpPr>
          <p:spPr>
            <a:xfrm>
              <a:off x="7464202" y="2932317"/>
              <a:ext cx="49660" cy="51769"/>
            </a:xfrm>
            <a:custGeom>
              <a:rect b="b" l="l" r="r" t="t"/>
              <a:pathLst>
                <a:path extrusionOk="0" h="1989" w="1908">
                  <a:moveTo>
                    <a:pt x="286" y="0"/>
                  </a:moveTo>
                  <a:cubicBezTo>
                    <a:pt x="128" y="0"/>
                    <a:pt x="1" y="130"/>
                    <a:pt x="1" y="289"/>
                  </a:cubicBezTo>
                  <a:lnTo>
                    <a:pt x="1" y="1988"/>
                  </a:lnTo>
                  <a:lnTo>
                    <a:pt x="1908" y="1988"/>
                  </a:lnTo>
                  <a:lnTo>
                    <a:pt x="1908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3" name="Google Shape;14263;p33"/>
            <p:cNvSpPr/>
            <p:nvPr/>
          </p:nvSpPr>
          <p:spPr>
            <a:xfrm>
              <a:off x="7464202" y="2932317"/>
              <a:ext cx="21655" cy="51769"/>
            </a:xfrm>
            <a:custGeom>
              <a:rect b="b" l="l" r="r" t="t"/>
              <a:pathLst>
                <a:path extrusionOk="0" h="1989" w="832">
                  <a:moveTo>
                    <a:pt x="286" y="0"/>
                  </a:moveTo>
                  <a:cubicBezTo>
                    <a:pt x="128" y="0"/>
                    <a:pt x="1" y="130"/>
                    <a:pt x="1" y="289"/>
                  </a:cubicBezTo>
                  <a:lnTo>
                    <a:pt x="1" y="1988"/>
                  </a:lnTo>
                  <a:lnTo>
                    <a:pt x="546" y="1988"/>
                  </a:lnTo>
                  <a:lnTo>
                    <a:pt x="546" y="289"/>
                  </a:lnTo>
                  <a:cubicBezTo>
                    <a:pt x="546" y="130"/>
                    <a:pt x="673" y="0"/>
                    <a:pt x="83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4" name="Google Shape;14264;p33"/>
            <p:cNvSpPr/>
            <p:nvPr/>
          </p:nvSpPr>
          <p:spPr>
            <a:xfrm>
              <a:off x="7602772" y="3132416"/>
              <a:ext cx="29151" cy="29125"/>
            </a:xfrm>
            <a:custGeom>
              <a:rect b="b" l="l" r="r" t="t"/>
              <a:pathLst>
                <a:path extrusionOk="0" h="1119" w="1120">
                  <a:moveTo>
                    <a:pt x="560" y="0"/>
                  </a:moveTo>
                  <a:cubicBezTo>
                    <a:pt x="250" y="0"/>
                    <a:pt x="0" y="250"/>
                    <a:pt x="0" y="559"/>
                  </a:cubicBezTo>
                  <a:cubicBezTo>
                    <a:pt x="0" y="866"/>
                    <a:pt x="250" y="1119"/>
                    <a:pt x="560" y="1119"/>
                  </a:cubicBezTo>
                  <a:cubicBezTo>
                    <a:pt x="869" y="1119"/>
                    <a:pt x="1119" y="866"/>
                    <a:pt x="1119" y="559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5" name="Google Shape;14265;p33"/>
            <p:cNvSpPr/>
            <p:nvPr/>
          </p:nvSpPr>
          <p:spPr>
            <a:xfrm>
              <a:off x="7716044" y="3124894"/>
              <a:ext cx="29151" cy="29151"/>
            </a:xfrm>
            <a:custGeom>
              <a:rect b="b" l="l" r="r" t="t"/>
              <a:pathLst>
                <a:path extrusionOk="0" h="1120" w="1120">
                  <a:moveTo>
                    <a:pt x="560" y="1"/>
                  </a:moveTo>
                  <a:cubicBezTo>
                    <a:pt x="251" y="1"/>
                    <a:pt x="1" y="250"/>
                    <a:pt x="1" y="560"/>
                  </a:cubicBezTo>
                  <a:cubicBezTo>
                    <a:pt x="1" y="870"/>
                    <a:pt x="251" y="1119"/>
                    <a:pt x="560" y="1119"/>
                  </a:cubicBezTo>
                  <a:cubicBezTo>
                    <a:pt x="870" y="1119"/>
                    <a:pt x="1120" y="870"/>
                    <a:pt x="1120" y="560"/>
                  </a:cubicBezTo>
                  <a:cubicBezTo>
                    <a:pt x="1120" y="250"/>
                    <a:pt x="870" y="1"/>
                    <a:pt x="56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6" name="Google Shape;14266;p33"/>
            <p:cNvSpPr/>
            <p:nvPr/>
          </p:nvSpPr>
          <p:spPr>
            <a:xfrm>
              <a:off x="7787385" y="3035802"/>
              <a:ext cx="29151" cy="29125"/>
            </a:xfrm>
            <a:custGeom>
              <a:rect b="b" l="l" r="r" t="t"/>
              <a:pathLst>
                <a:path extrusionOk="0" h="1119" w="1120">
                  <a:moveTo>
                    <a:pt x="560" y="0"/>
                  </a:moveTo>
                  <a:cubicBezTo>
                    <a:pt x="250" y="0"/>
                    <a:pt x="1" y="250"/>
                    <a:pt x="1" y="559"/>
                  </a:cubicBezTo>
                  <a:cubicBezTo>
                    <a:pt x="1" y="869"/>
                    <a:pt x="250" y="1119"/>
                    <a:pt x="560" y="1119"/>
                  </a:cubicBezTo>
                  <a:cubicBezTo>
                    <a:pt x="870" y="1119"/>
                    <a:pt x="1119" y="869"/>
                    <a:pt x="1119" y="559"/>
                  </a:cubicBezTo>
                  <a:cubicBezTo>
                    <a:pt x="1119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7" name="Google Shape;14267;p33"/>
            <p:cNvSpPr/>
            <p:nvPr/>
          </p:nvSpPr>
          <p:spPr>
            <a:xfrm>
              <a:off x="7659460" y="3079659"/>
              <a:ext cx="29151" cy="29151"/>
            </a:xfrm>
            <a:custGeom>
              <a:rect b="b" l="l" r="r" t="t"/>
              <a:pathLst>
                <a:path extrusionOk="0" h="1120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19"/>
                    <a:pt x="560" y="1119"/>
                  </a:cubicBezTo>
                  <a:cubicBezTo>
                    <a:pt x="866" y="1119"/>
                    <a:pt x="1119" y="869"/>
                    <a:pt x="1119" y="560"/>
                  </a:cubicBezTo>
                  <a:cubicBezTo>
                    <a:pt x="1119" y="250"/>
                    <a:pt x="866" y="0"/>
                    <a:pt x="560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8" name="Google Shape;14268;p33"/>
            <p:cNvSpPr/>
            <p:nvPr/>
          </p:nvSpPr>
          <p:spPr>
            <a:xfrm>
              <a:off x="7602772" y="3132364"/>
              <a:ext cx="21733" cy="29203"/>
            </a:xfrm>
            <a:custGeom>
              <a:rect b="b" l="l" r="r" t="t"/>
              <a:pathLst>
                <a:path extrusionOk="0" h="1122" w="835">
                  <a:moveTo>
                    <a:pt x="561" y="1"/>
                  </a:moveTo>
                  <a:cubicBezTo>
                    <a:pt x="269" y="1"/>
                    <a:pt x="0" y="234"/>
                    <a:pt x="0" y="561"/>
                  </a:cubicBezTo>
                  <a:cubicBezTo>
                    <a:pt x="0" y="887"/>
                    <a:pt x="270" y="1122"/>
                    <a:pt x="563" y="1122"/>
                  </a:cubicBezTo>
                  <a:cubicBezTo>
                    <a:pt x="654" y="1122"/>
                    <a:pt x="746" y="1099"/>
                    <a:pt x="834" y="1051"/>
                  </a:cubicBezTo>
                  <a:cubicBezTo>
                    <a:pt x="655" y="948"/>
                    <a:pt x="546" y="762"/>
                    <a:pt x="546" y="561"/>
                  </a:cubicBezTo>
                  <a:cubicBezTo>
                    <a:pt x="546" y="357"/>
                    <a:pt x="655" y="171"/>
                    <a:pt x="834" y="72"/>
                  </a:cubicBezTo>
                  <a:cubicBezTo>
                    <a:pt x="746" y="23"/>
                    <a:pt x="652" y="1"/>
                    <a:pt x="56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9" name="Google Shape;14269;p33"/>
            <p:cNvSpPr/>
            <p:nvPr/>
          </p:nvSpPr>
          <p:spPr>
            <a:xfrm>
              <a:off x="7716044" y="3124868"/>
              <a:ext cx="21655" cy="29203"/>
            </a:xfrm>
            <a:custGeom>
              <a:rect b="b" l="l" r="r" t="t"/>
              <a:pathLst>
                <a:path extrusionOk="0" h="1122" w="832">
                  <a:moveTo>
                    <a:pt x="560" y="1"/>
                  </a:moveTo>
                  <a:cubicBezTo>
                    <a:pt x="268" y="1"/>
                    <a:pt x="1" y="236"/>
                    <a:pt x="1" y="561"/>
                  </a:cubicBezTo>
                  <a:cubicBezTo>
                    <a:pt x="1" y="886"/>
                    <a:pt x="268" y="1121"/>
                    <a:pt x="560" y="1121"/>
                  </a:cubicBezTo>
                  <a:cubicBezTo>
                    <a:pt x="651" y="1121"/>
                    <a:pt x="743" y="1099"/>
                    <a:pt x="831" y="1050"/>
                  </a:cubicBezTo>
                  <a:cubicBezTo>
                    <a:pt x="655" y="951"/>
                    <a:pt x="546" y="765"/>
                    <a:pt x="546" y="561"/>
                  </a:cubicBezTo>
                  <a:cubicBezTo>
                    <a:pt x="546" y="357"/>
                    <a:pt x="655" y="170"/>
                    <a:pt x="831" y="72"/>
                  </a:cubicBezTo>
                  <a:cubicBezTo>
                    <a:pt x="743" y="23"/>
                    <a:pt x="651" y="1"/>
                    <a:pt x="56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0" name="Google Shape;14270;p33"/>
            <p:cNvSpPr/>
            <p:nvPr/>
          </p:nvSpPr>
          <p:spPr>
            <a:xfrm>
              <a:off x="7787385" y="3035776"/>
              <a:ext cx="21629" cy="29177"/>
            </a:xfrm>
            <a:custGeom>
              <a:rect b="b" l="l" r="r" t="t"/>
              <a:pathLst>
                <a:path extrusionOk="0" h="1121" w="831">
                  <a:moveTo>
                    <a:pt x="560" y="0"/>
                  </a:moveTo>
                  <a:cubicBezTo>
                    <a:pt x="268" y="0"/>
                    <a:pt x="1" y="235"/>
                    <a:pt x="1" y="560"/>
                  </a:cubicBezTo>
                  <a:cubicBezTo>
                    <a:pt x="1" y="886"/>
                    <a:pt x="268" y="1121"/>
                    <a:pt x="560" y="1121"/>
                  </a:cubicBezTo>
                  <a:cubicBezTo>
                    <a:pt x="650" y="1121"/>
                    <a:pt x="743" y="1098"/>
                    <a:pt x="831" y="1050"/>
                  </a:cubicBezTo>
                  <a:cubicBezTo>
                    <a:pt x="655" y="951"/>
                    <a:pt x="546" y="765"/>
                    <a:pt x="546" y="560"/>
                  </a:cubicBezTo>
                  <a:cubicBezTo>
                    <a:pt x="546" y="356"/>
                    <a:pt x="655" y="170"/>
                    <a:pt x="831" y="71"/>
                  </a:cubicBezTo>
                  <a:cubicBezTo>
                    <a:pt x="743" y="22"/>
                    <a:pt x="650" y="0"/>
                    <a:pt x="560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1" name="Google Shape;14271;p33"/>
            <p:cNvSpPr/>
            <p:nvPr/>
          </p:nvSpPr>
          <p:spPr>
            <a:xfrm>
              <a:off x="7659460" y="3079633"/>
              <a:ext cx="21629" cy="29203"/>
            </a:xfrm>
            <a:custGeom>
              <a:rect b="b" l="l" r="r" t="t"/>
              <a:pathLst>
                <a:path extrusionOk="0" h="1122" w="831">
                  <a:moveTo>
                    <a:pt x="560" y="0"/>
                  </a:moveTo>
                  <a:cubicBezTo>
                    <a:pt x="267" y="0"/>
                    <a:pt x="0" y="235"/>
                    <a:pt x="0" y="561"/>
                  </a:cubicBezTo>
                  <a:cubicBezTo>
                    <a:pt x="0" y="886"/>
                    <a:pt x="267" y="1121"/>
                    <a:pt x="560" y="1121"/>
                  </a:cubicBezTo>
                  <a:cubicBezTo>
                    <a:pt x="650" y="1121"/>
                    <a:pt x="743" y="1099"/>
                    <a:pt x="831" y="1050"/>
                  </a:cubicBezTo>
                  <a:cubicBezTo>
                    <a:pt x="655" y="951"/>
                    <a:pt x="542" y="765"/>
                    <a:pt x="542" y="561"/>
                  </a:cubicBezTo>
                  <a:cubicBezTo>
                    <a:pt x="542" y="357"/>
                    <a:pt x="655" y="170"/>
                    <a:pt x="831" y="72"/>
                  </a:cubicBezTo>
                  <a:cubicBezTo>
                    <a:pt x="743" y="23"/>
                    <a:pt x="650" y="0"/>
                    <a:pt x="56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2" name="Google Shape;14272;p33"/>
            <p:cNvSpPr/>
            <p:nvPr/>
          </p:nvSpPr>
          <p:spPr>
            <a:xfrm>
              <a:off x="7505247" y="3011987"/>
              <a:ext cx="217330" cy="38755"/>
            </a:xfrm>
            <a:custGeom>
              <a:rect b="b" l="l" r="r" t="t"/>
              <a:pathLst>
                <a:path extrusionOk="0" h="1489" w="8350">
                  <a:moveTo>
                    <a:pt x="327" y="0"/>
                  </a:moveTo>
                  <a:cubicBezTo>
                    <a:pt x="148" y="0"/>
                    <a:pt x="0" y="148"/>
                    <a:pt x="0" y="327"/>
                  </a:cubicBezTo>
                  <a:lnTo>
                    <a:pt x="0" y="1161"/>
                  </a:lnTo>
                  <a:cubicBezTo>
                    <a:pt x="0" y="1344"/>
                    <a:pt x="148" y="1489"/>
                    <a:pt x="327" y="1489"/>
                  </a:cubicBezTo>
                  <a:lnTo>
                    <a:pt x="8026" y="1489"/>
                  </a:lnTo>
                  <a:cubicBezTo>
                    <a:pt x="8205" y="1489"/>
                    <a:pt x="8350" y="1344"/>
                    <a:pt x="8350" y="1161"/>
                  </a:cubicBezTo>
                  <a:lnTo>
                    <a:pt x="8350" y="327"/>
                  </a:lnTo>
                  <a:cubicBezTo>
                    <a:pt x="8350" y="148"/>
                    <a:pt x="8205" y="0"/>
                    <a:pt x="8026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3" name="Google Shape;14273;p33"/>
            <p:cNvSpPr/>
            <p:nvPr/>
          </p:nvSpPr>
          <p:spPr>
            <a:xfrm>
              <a:off x="7505247" y="3027994"/>
              <a:ext cx="217330" cy="22748"/>
            </a:xfrm>
            <a:custGeom>
              <a:rect b="b" l="l" r="r" t="t"/>
              <a:pathLst>
                <a:path extrusionOk="0" h="874" w="8350">
                  <a:moveTo>
                    <a:pt x="0" y="1"/>
                  </a:moveTo>
                  <a:lnTo>
                    <a:pt x="0" y="546"/>
                  </a:lnTo>
                  <a:cubicBezTo>
                    <a:pt x="0" y="726"/>
                    <a:pt x="148" y="874"/>
                    <a:pt x="327" y="874"/>
                  </a:cubicBezTo>
                  <a:lnTo>
                    <a:pt x="8026" y="874"/>
                  </a:lnTo>
                  <a:cubicBezTo>
                    <a:pt x="8205" y="874"/>
                    <a:pt x="8350" y="726"/>
                    <a:pt x="8350" y="546"/>
                  </a:cubicBezTo>
                  <a:lnTo>
                    <a:pt x="8350" y="1"/>
                  </a:lnTo>
                  <a:cubicBezTo>
                    <a:pt x="8350" y="180"/>
                    <a:pt x="8205" y="328"/>
                    <a:pt x="8026" y="328"/>
                  </a:cubicBezTo>
                  <a:lnTo>
                    <a:pt x="327" y="328"/>
                  </a:lnTo>
                  <a:cubicBezTo>
                    <a:pt x="148" y="328"/>
                    <a:pt x="0" y="180"/>
                    <a:pt x="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4" name="Google Shape;14274;p33"/>
            <p:cNvSpPr/>
            <p:nvPr/>
          </p:nvSpPr>
          <p:spPr>
            <a:xfrm>
              <a:off x="7531795" y="2952644"/>
              <a:ext cx="199579" cy="10645"/>
            </a:xfrm>
            <a:custGeom>
              <a:rect b="b" l="l" r="r" t="t"/>
              <a:pathLst>
                <a:path extrusionOk="0" h="409" w="7668">
                  <a:moveTo>
                    <a:pt x="7469" y="0"/>
                  </a:moveTo>
                  <a:cubicBezTo>
                    <a:pt x="7467" y="0"/>
                    <a:pt x="7465" y="0"/>
                    <a:pt x="7463" y="0"/>
                  </a:cubicBezTo>
                  <a:lnTo>
                    <a:pt x="271" y="0"/>
                  </a:lnTo>
                  <a:cubicBezTo>
                    <a:pt x="270" y="0"/>
                    <a:pt x="269" y="0"/>
                    <a:pt x="268" y="0"/>
                  </a:cubicBezTo>
                  <a:cubicBezTo>
                    <a:pt x="1" y="0"/>
                    <a:pt x="2" y="408"/>
                    <a:pt x="271" y="408"/>
                  </a:cubicBezTo>
                  <a:lnTo>
                    <a:pt x="7463" y="408"/>
                  </a:lnTo>
                  <a:cubicBezTo>
                    <a:pt x="7576" y="408"/>
                    <a:pt x="7667" y="317"/>
                    <a:pt x="7667" y="204"/>
                  </a:cubicBezTo>
                  <a:cubicBezTo>
                    <a:pt x="7667" y="90"/>
                    <a:pt x="7579" y="0"/>
                    <a:pt x="74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5" name="Google Shape;14275;p33"/>
            <p:cNvSpPr/>
            <p:nvPr/>
          </p:nvSpPr>
          <p:spPr>
            <a:xfrm>
              <a:off x="7459075" y="2926643"/>
              <a:ext cx="365062" cy="290024"/>
            </a:xfrm>
            <a:custGeom>
              <a:rect b="b" l="l" r="r" t="t"/>
              <a:pathLst>
                <a:path extrusionOk="0" h="11143" w="14026">
                  <a:moveTo>
                    <a:pt x="1908" y="408"/>
                  </a:moveTo>
                  <a:lnTo>
                    <a:pt x="1908" y="1991"/>
                  </a:lnTo>
                  <a:lnTo>
                    <a:pt x="409" y="1991"/>
                  </a:lnTo>
                  <a:lnTo>
                    <a:pt x="409" y="531"/>
                  </a:lnTo>
                  <a:cubicBezTo>
                    <a:pt x="409" y="464"/>
                    <a:pt x="465" y="412"/>
                    <a:pt x="532" y="408"/>
                  </a:cubicBezTo>
                  <a:close/>
                  <a:moveTo>
                    <a:pt x="11380" y="408"/>
                  </a:moveTo>
                  <a:cubicBezTo>
                    <a:pt x="11450" y="412"/>
                    <a:pt x="11503" y="464"/>
                    <a:pt x="11503" y="531"/>
                  </a:cubicBezTo>
                  <a:lnTo>
                    <a:pt x="11503" y="1991"/>
                  </a:lnTo>
                  <a:lnTo>
                    <a:pt x="2316" y="1991"/>
                  </a:lnTo>
                  <a:lnTo>
                    <a:pt x="2316" y="408"/>
                  </a:lnTo>
                  <a:close/>
                  <a:moveTo>
                    <a:pt x="13178" y="4384"/>
                  </a:moveTo>
                  <a:cubicBezTo>
                    <a:pt x="13361" y="4384"/>
                    <a:pt x="13536" y="4526"/>
                    <a:pt x="13536" y="4739"/>
                  </a:cubicBezTo>
                  <a:cubicBezTo>
                    <a:pt x="13536" y="4936"/>
                    <a:pt x="13378" y="5095"/>
                    <a:pt x="13181" y="5095"/>
                  </a:cubicBezTo>
                  <a:cubicBezTo>
                    <a:pt x="12864" y="5095"/>
                    <a:pt x="12706" y="4711"/>
                    <a:pt x="12928" y="4490"/>
                  </a:cubicBezTo>
                  <a:cubicBezTo>
                    <a:pt x="13001" y="4417"/>
                    <a:pt x="13091" y="4384"/>
                    <a:pt x="13178" y="4384"/>
                  </a:cubicBezTo>
                  <a:close/>
                  <a:moveTo>
                    <a:pt x="8263" y="6069"/>
                  </a:moveTo>
                  <a:cubicBezTo>
                    <a:pt x="8446" y="6069"/>
                    <a:pt x="8621" y="6211"/>
                    <a:pt x="8621" y="6425"/>
                  </a:cubicBezTo>
                  <a:cubicBezTo>
                    <a:pt x="8618" y="6622"/>
                    <a:pt x="8459" y="6780"/>
                    <a:pt x="8266" y="6780"/>
                  </a:cubicBezTo>
                  <a:cubicBezTo>
                    <a:pt x="7949" y="6780"/>
                    <a:pt x="7787" y="6397"/>
                    <a:pt x="8012" y="6175"/>
                  </a:cubicBezTo>
                  <a:cubicBezTo>
                    <a:pt x="8085" y="6102"/>
                    <a:pt x="8175" y="6069"/>
                    <a:pt x="8263" y="6069"/>
                  </a:cubicBezTo>
                  <a:close/>
                  <a:moveTo>
                    <a:pt x="10438" y="7807"/>
                  </a:moveTo>
                  <a:cubicBezTo>
                    <a:pt x="10621" y="7807"/>
                    <a:pt x="10796" y="7949"/>
                    <a:pt x="10796" y="8163"/>
                  </a:cubicBezTo>
                  <a:cubicBezTo>
                    <a:pt x="10796" y="8360"/>
                    <a:pt x="10634" y="8518"/>
                    <a:pt x="10440" y="8518"/>
                  </a:cubicBezTo>
                  <a:cubicBezTo>
                    <a:pt x="10124" y="8518"/>
                    <a:pt x="9965" y="8138"/>
                    <a:pt x="10187" y="7913"/>
                  </a:cubicBezTo>
                  <a:cubicBezTo>
                    <a:pt x="10260" y="7840"/>
                    <a:pt x="10350" y="7807"/>
                    <a:pt x="10438" y="7807"/>
                  </a:cubicBezTo>
                  <a:close/>
                  <a:moveTo>
                    <a:pt x="6086" y="8096"/>
                  </a:moveTo>
                  <a:cubicBezTo>
                    <a:pt x="6268" y="8096"/>
                    <a:pt x="6443" y="8237"/>
                    <a:pt x="6443" y="8451"/>
                  </a:cubicBezTo>
                  <a:cubicBezTo>
                    <a:pt x="6443" y="8648"/>
                    <a:pt x="6285" y="8807"/>
                    <a:pt x="6088" y="8807"/>
                  </a:cubicBezTo>
                  <a:cubicBezTo>
                    <a:pt x="5771" y="8807"/>
                    <a:pt x="5613" y="8423"/>
                    <a:pt x="5838" y="8202"/>
                  </a:cubicBezTo>
                  <a:cubicBezTo>
                    <a:pt x="5910" y="8129"/>
                    <a:pt x="5999" y="8096"/>
                    <a:pt x="6086" y="8096"/>
                  </a:cubicBezTo>
                  <a:close/>
                  <a:moveTo>
                    <a:pt x="532" y="0"/>
                  </a:moveTo>
                  <a:cubicBezTo>
                    <a:pt x="237" y="0"/>
                    <a:pt x="1" y="179"/>
                    <a:pt x="1" y="531"/>
                  </a:cubicBezTo>
                  <a:lnTo>
                    <a:pt x="1" y="10612"/>
                  </a:lnTo>
                  <a:cubicBezTo>
                    <a:pt x="1" y="10904"/>
                    <a:pt x="237" y="11143"/>
                    <a:pt x="532" y="11143"/>
                  </a:cubicBezTo>
                  <a:lnTo>
                    <a:pt x="5704" y="11143"/>
                  </a:lnTo>
                  <a:cubicBezTo>
                    <a:pt x="5817" y="11143"/>
                    <a:pt x="5908" y="11052"/>
                    <a:pt x="5908" y="10939"/>
                  </a:cubicBezTo>
                  <a:cubicBezTo>
                    <a:pt x="5908" y="10826"/>
                    <a:pt x="5817" y="10735"/>
                    <a:pt x="5704" y="10735"/>
                  </a:cubicBezTo>
                  <a:lnTo>
                    <a:pt x="532" y="10735"/>
                  </a:lnTo>
                  <a:cubicBezTo>
                    <a:pt x="465" y="10735"/>
                    <a:pt x="409" y="10679"/>
                    <a:pt x="409" y="10612"/>
                  </a:cubicBezTo>
                  <a:lnTo>
                    <a:pt x="409" y="2400"/>
                  </a:lnTo>
                  <a:lnTo>
                    <a:pt x="11503" y="2400"/>
                  </a:lnTo>
                  <a:lnTo>
                    <a:pt x="11503" y="6541"/>
                  </a:lnTo>
                  <a:lnTo>
                    <a:pt x="10767" y="7473"/>
                  </a:lnTo>
                  <a:cubicBezTo>
                    <a:pt x="10663" y="7423"/>
                    <a:pt x="10551" y="7398"/>
                    <a:pt x="10440" y="7398"/>
                  </a:cubicBezTo>
                  <a:cubicBezTo>
                    <a:pt x="10272" y="7398"/>
                    <a:pt x="10106" y="7454"/>
                    <a:pt x="9969" y="7561"/>
                  </a:cubicBezTo>
                  <a:lnTo>
                    <a:pt x="8952" y="6755"/>
                  </a:lnTo>
                  <a:cubicBezTo>
                    <a:pt x="9198" y="6249"/>
                    <a:pt x="8822" y="5661"/>
                    <a:pt x="8262" y="5661"/>
                  </a:cubicBezTo>
                  <a:cubicBezTo>
                    <a:pt x="8254" y="5661"/>
                    <a:pt x="8246" y="5661"/>
                    <a:pt x="8238" y="5661"/>
                  </a:cubicBezTo>
                  <a:cubicBezTo>
                    <a:pt x="7664" y="5679"/>
                    <a:pt x="7316" y="6298"/>
                    <a:pt x="7597" y="6798"/>
                  </a:cubicBezTo>
                  <a:lnTo>
                    <a:pt x="6489" y="7800"/>
                  </a:lnTo>
                  <a:cubicBezTo>
                    <a:pt x="6364" y="7724"/>
                    <a:pt x="6224" y="7687"/>
                    <a:pt x="6086" y="7687"/>
                  </a:cubicBezTo>
                  <a:cubicBezTo>
                    <a:pt x="5863" y="7687"/>
                    <a:pt x="5644" y="7783"/>
                    <a:pt x="5497" y="7966"/>
                  </a:cubicBezTo>
                  <a:cubicBezTo>
                    <a:pt x="5254" y="8261"/>
                    <a:pt x="5268" y="8691"/>
                    <a:pt x="5528" y="8972"/>
                  </a:cubicBezTo>
                  <a:cubicBezTo>
                    <a:pt x="5678" y="9134"/>
                    <a:pt x="5882" y="9216"/>
                    <a:pt x="6087" y="9216"/>
                  </a:cubicBezTo>
                  <a:cubicBezTo>
                    <a:pt x="6240" y="9216"/>
                    <a:pt x="6394" y="9171"/>
                    <a:pt x="6528" y="9078"/>
                  </a:cubicBezTo>
                  <a:cubicBezTo>
                    <a:pt x="6841" y="8856"/>
                    <a:pt x="6943" y="8437"/>
                    <a:pt x="6767" y="8100"/>
                  </a:cubicBezTo>
                  <a:lnTo>
                    <a:pt x="7886" y="7086"/>
                  </a:lnTo>
                  <a:cubicBezTo>
                    <a:pt x="8003" y="7154"/>
                    <a:pt x="8134" y="7188"/>
                    <a:pt x="8263" y="7188"/>
                  </a:cubicBezTo>
                  <a:cubicBezTo>
                    <a:pt x="8409" y="7188"/>
                    <a:pt x="8554" y="7145"/>
                    <a:pt x="8681" y="7062"/>
                  </a:cubicBezTo>
                  <a:lnTo>
                    <a:pt x="9726" y="7892"/>
                  </a:lnTo>
                  <a:cubicBezTo>
                    <a:pt x="9532" y="8396"/>
                    <a:pt x="9911" y="8928"/>
                    <a:pt x="10434" y="8928"/>
                  </a:cubicBezTo>
                  <a:cubicBezTo>
                    <a:pt x="10463" y="8928"/>
                    <a:pt x="10492" y="8926"/>
                    <a:pt x="10521" y="8923"/>
                  </a:cubicBezTo>
                  <a:cubicBezTo>
                    <a:pt x="11091" y="8860"/>
                    <a:pt x="11390" y="8219"/>
                    <a:pt x="11077" y="7744"/>
                  </a:cubicBezTo>
                  <a:lnTo>
                    <a:pt x="11503" y="7202"/>
                  </a:lnTo>
                  <a:lnTo>
                    <a:pt x="11503" y="10612"/>
                  </a:lnTo>
                  <a:cubicBezTo>
                    <a:pt x="11503" y="10679"/>
                    <a:pt x="11446" y="10731"/>
                    <a:pt x="11380" y="10735"/>
                  </a:cubicBezTo>
                  <a:lnTo>
                    <a:pt x="6658" y="10735"/>
                  </a:lnTo>
                  <a:cubicBezTo>
                    <a:pt x="6387" y="10735"/>
                    <a:pt x="6387" y="11143"/>
                    <a:pt x="6658" y="11143"/>
                  </a:cubicBezTo>
                  <a:lnTo>
                    <a:pt x="11380" y="11143"/>
                  </a:lnTo>
                  <a:cubicBezTo>
                    <a:pt x="11675" y="11143"/>
                    <a:pt x="11911" y="10904"/>
                    <a:pt x="11911" y="10612"/>
                  </a:cubicBezTo>
                  <a:lnTo>
                    <a:pt x="11911" y="6682"/>
                  </a:lnTo>
                  <a:lnTo>
                    <a:pt x="12886" y="5443"/>
                  </a:lnTo>
                  <a:cubicBezTo>
                    <a:pt x="12983" y="5484"/>
                    <a:pt x="13084" y="5503"/>
                    <a:pt x="13182" y="5503"/>
                  </a:cubicBezTo>
                  <a:cubicBezTo>
                    <a:pt x="13533" y="5503"/>
                    <a:pt x="13856" y="5259"/>
                    <a:pt x="13931" y="4891"/>
                  </a:cubicBezTo>
                  <a:cubicBezTo>
                    <a:pt x="14026" y="4416"/>
                    <a:pt x="13663" y="3976"/>
                    <a:pt x="13181" y="3976"/>
                  </a:cubicBezTo>
                  <a:cubicBezTo>
                    <a:pt x="12555" y="3976"/>
                    <a:pt x="12196" y="4687"/>
                    <a:pt x="12565" y="5190"/>
                  </a:cubicBezTo>
                  <a:lnTo>
                    <a:pt x="11911" y="6020"/>
                  </a:lnTo>
                  <a:lnTo>
                    <a:pt x="11911" y="493"/>
                  </a:lnTo>
                  <a:cubicBezTo>
                    <a:pt x="11911" y="253"/>
                    <a:pt x="11735" y="0"/>
                    <a:pt x="113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6" name="Google Shape;14276;p33"/>
            <p:cNvSpPr/>
            <p:nvPr/>
          </p:nvSpPr>
          <p:spPr>
            <a:xfrm>
              <a:off x="7498376" y="3071512"/>
              <a:ext cx="87296" cy="10645"/>
            </a:xfrm>
            <a:custGeom>
              <a:rect b="b" l="l" r="r" t="t"/>
              <a:pathLst>
                <a:path extrusionOk="0" h="409" w="3354">
                  <a:moveTo>
                    <a:pt x="271" y="0"/>
                  </a:moveTo>
                  <a:cubicBezTo>
                    <a:pt x="0" y="0"/>
                    <a:pt x="0" y="408"/>
                    <a:pt x="271" y="408"/>
                  </a:cubicBezTo>
                  <a:lnTo>
                    <a:pt x="3149" y="408"/>
                  </a:lnTo>
                  <a:cubicBezTo>
                    <a:pt x="3262" y="408"/>
                    <a:pt x="3353" y="317"/>
                    <a:pt x="3353" y="204"/>
                  </a:cubicBezTo>
                  <a:cubicBezTo>
                    <a:pt x="3353" y="92"/>
                    <a:pt x="3262" y="0"/>
                    <a:pt x="3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7" name="Google Shape;14277;p33"/>
            <p:cNvSpPr/>
            <p:nvPr/>
          </p:nvSpPr>
          <p:spPr>
            <a:xfrm>
              <a:off x="7498376" y="3097409"/>
              <a:ext cx="87296" cy="10749"/>
            </a:xfrm>
            <a:custGeom>
              <a:rect b="b" l="l" r="r" t="t"/>
              <a:pathLst>
                <a:path extrusionOk="0" h="413" w="3354">
                  <a:moveTo>
                    <a:pt x="271" y="1"/>
                  </a:moveTo>
                  <a:cubicBezTo>
                    <a:pt x="0" y="1"/>
                    <a:pt x="0" y="413"/>
                    <a:pt x="271" y="413"/>
                  </a:cubicBezTo>
                  <a:lnTo>
                    <a:pt x="3149" y="413"/>
                  </a:lnTo>
                  <a:cubicBezTo>
                    <a:pt x="3262" y="409"/>
                    <a:pt x="3353" y="321"/>
                    <a:pt x="3353" y="205"/>
                  </a:cubicBezTo>
                  <a:cubicBezTo>
                    <a:pt x="3353" y="92"/>
                    <a:pt x="3262" y="1"/>
                    <a:pt x="31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8" name="Google Shape;14278;p33"/>
            <p:cNvSpPr/>
            <p:nvPr/>
          </p:nvSpPr>
          <p:spPr>
            <a:xfrm>
              <a:off x="7498376" y="3123333"/>
              <a:ext cx="87296" cy="10749"/>
            </a:xfrm>
            <a:custGeom>
              <a:rect b="b" l="l" r="r" t="t"/>
              <a:pathLst>
                <a:path extrusionOk="0" h="413" w="3354">
                  <a:moveTo>
                    <a:pt x="271" y="1"/>
                  </a:moveTo>
                  <a:cubicBezTo>
                    <a:pt x="0" y="1"/>
                    <a:pt x="0" y="412"/>
                    <a:pt x="271" y="412"/>
                  </a:cubicBezTo>
                  <a:lnTo>
                    <a:pt x="3149" y="412"/>
                  </a:lnTo>
                  <a:cubicBezTo>
                    <a:pt x="3262" y="409"/>
                    <a:pt x="3353" y="321"/>
                    <a:pt x="3353" y="205"/>
                  </a:cubicBezTo>
                  <a:cubicBezTo>
                    <a:pt x="3353" y="92"/>
                    <a:pt x="3262" y="1"/>
                    <a:pt x="31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9" name="Google Shape;14279;p33"/>
            <p:cNvSpPr/>
            <p:nvPr/>
          </p:nvSpPr>
          <p:spPr>
            <a:xfrm>
              <a:off x="7498376" y="3149256"/>
              <a:ext cx="87296" cy="10749"/>
            </a:xfrm>
            <a:custGeom>
              <a:rect b="b" l="l" r="r" t="t"/>
              <a:pathLst>
                <a:path extrusionOk="0" h="413" w="3354">
                  <a:moveTo>
                    <a:pt x="271" y="0"/>
                  </a:moveTo>
                  <a:cubicBezTo>
                    <a:pt x="0" y="0"/>
                    <a:pt x="0" y="412"/>
                    <a:pt x="271" y="412"/>
                  </a:cubicBezTo>
                  <a:lnTo>
                    <a:pt x="3149" y="412"/>
                  </a:lnTo>
                  <a:cubicBezTo>
                    <a:pt x="3262" y="409"/>
                    <a:pt x="3353" y="321"/>
                    <a:pt x="3353" y="204"/>
                  </a:cubicBezTo>
                  <a:cubicBezTo>
                    <a:pt x="3353" y="92"/>
                    <a:pt x="3262" y="0"/>
                    <a:pt x="3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0" name="Google Shape;14280;p33"/>
            <p:cNvSpPr/>
            <p:nvPr/>
          </p:nvSpPr>
          <p:spPr>
            <a:xfrm>
              <a:off x="7498376" y="3175258"/>
              <a:ext cx="87296" cy="10645"/>
            </a:xfrm>
            <a:custGeom>
              <a:rect b="b" l="l" r="r" t="t"/>
              <a:pathLst>
                <a:path extrusionOk="0" h="409" w="3354">
                  <a:moveTo>
                    <a:pt x="271" y="1"/>
                  </a:moveTo>
                  <a:cubicBezTo>
                    <a:pt x="0" y="1"/>
                    <a:pt x="0" y="409"/>
                    <a:pt x="271" y="409"/>
                  </a:cubicBezTo>
                  <a:lnTo>
                    <a:pt x="3149" y="409"/>
                  </a:lnTo>
                  <a:cubicBezTo>
                    <a:pt x="3262" y="409"/>
                    <a:pt x="3353" y="317"/>
                    <a:pt x="3353" y="205"/>
                  </a:cubicBezTo>
                  <a:cubicBezTo>
                    <a:pt x="3353" y="89"/>
                    <a:pt x="3262" y="1"/>
                    <a:pt x="31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1" name="Google Shape;14281;p33"/>
            <p:cNvSpPr/>
            <p:nvPr/>
          </p:nvSpPr>
          <p:spPr>
            <a:xfrm>
              <a:off x="7500120" y="3006313"/>
              <a:ext cx="227949" cy="49478"/>
            </a:xfrm>
            <a:custGeom>
              <a:rect b="b" l="l" r="r" t="t"/>
              <a:pathLst>
                <a:path extrusionOk="0" h="1901" w="8758">
                  <a:moveTo>
                    <a:pt x="531" y="0"/>
                  </a:moveTo>
                  <a:cubicBezTo>
                    <a:pt x="239" y="0"/>
                    <a:pt x="0" y="239"/>
                    <a:pt x="0" y="531"/>
                  </a:cubicBezTo>
                  <a:lnTo>
                    <a:pt x="0" y="1369"/>
                  </a:lnTo>
                  <a:cubicBezTo>
                    <a:pt x="0" y="1661"/>
                    <a:pt x="239" y="1897"/>
                    <a:pt x="531" y="1900"/>
                  </a:cubicBezTo>
                  <a:lnTo>
                    <a:pt x="4131" y="1900"/>
                  </a:lnTo>
                  <a:cubicBezTo>
                    <a:pt x="4243" y="1897"/>
                    <a:pt x="4331" y="1805"/>
                    <a:pt x="4331" y="1692"/>
                  </a:cubicBezTo>
                  <a:cubicBezTo>
                    <a:pt x="4331" y="1580"/>
                    <a:pt x="4240" y="1488"/>
                    <a:pt x="4127" y="1488"/>
                  </a:cubicBezTo>
                  <a:lnTo>
                    <a:pt x="531" y="1488"/>
                  </a:lnTo>
                  <a:cubicBezTo>
                    <a:pt x="465" y="1488"/>
                    <a:pt x="408" y="1436"/>
                    <a:pt x="408" y="1369"/>
                  </a:cubicBezTo>
                  <a:lnTo>
                    <a:pt x="408" y="531"/>
                  </a:lnTo>
                  <a:cubicBezTo>
                    <a:pt x="408" y="465"/>
                    <a:pt x="465" y="408"/>
                    <a:pt x="531" y="408"/>
                  </a:cubicBezTo>
                  <a:lnTo>
                    <a:pt x="8226" y="408"/>
                  </a:lnTo>
                  <a:cubicBezTo>
                    <a:pt x="8293" y="408"/>
                    <a:pt x="8349" y="465"/>
                    <a:pt x="8349" y="531"/>
                  </a:cubicBezTo>
                  <a:lnTo>
                    <a:pt x="8349" y="1369"/>
                  </a:lnTo>
                  <a:cubicBezTo>
                    <a:pt x="8349" y="1436"/>
                    <a:pt x="8293" y="1488"/>
                    <a:pt x="8226" y="1488"/>
                  </a:cubicBezTo>
                  <a:lnTo>
                    <a:pt x="5081" y="1488"/>
                  </a:lnTo>
                  <a:cubicBezTo>
                    <a:pt x="4810" y="1488"/>
                    <a:pt x="4810" y="1900"/>
                    <a:pt x="5081" y="1900"/>
                  </a:cubicBezTo>
                  <a:lnTo>
                    <a:pt x="8226" y="1900"/>
                  </a:lnTo>
                  <a:cubicBezTo>
                    <a:pt x="8522" y="1897"/>
                    <a:pt x="8758" y="1661"/>
                    <a:pt x="8758" y="1369"/>
                  </a:cubicBezTo>
                  <a:lnTo>
                    <a:pt x="8758" y="531"/>
                  </a:lnTo>
                  <a:cubicBezTo>
                    <a:pt x="8758" y="239"/>
                    <a:pt x="8522" y="0"/>
                    <a:pt x="8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82" name="Google Shape;14282;p33"/>
          <p:cNvGrpSpPr/>
          <p:nvPr/>
        </p:nvGrpSpPr>
        <p:grpSpPr>
          <a:xfrm>
            <a:off x="5060406" y="3354899"/>
            <a:ext cx="403582" cy="382344"/>
            <a:chOff x="5060406" y="3354899"/>
            <a:chExt cx="403582" cy="382344"/>
          </a:xfrm>
        </p:grpSpPr>
        <p:sp>
          <p:nvSpPr>
            <p:cNvPr id="14283" name="Google Shape;14283;p33"/>
            <p:cNvSpPr/>
            <p:nvPr/>
          </p:nvSpPr>
          <p:spPr>
            <a:xfrm>
              <a:off x="5086772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5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5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4" name="Google Shape;14284;p33"/>
            <p:cNvSpPr/>
            <p:nvPr/>
          </p:nvSpPr>
          <p:spPr>
            <a:xfrm>
              <a:off x="5247778" y="3360990"/>
              <a:ext cx="216210" cy="370267"/>
            </a:xfrm>
            <a:custGeom>
              <a:rect b="b" l="l" r="r" t="t"/>
              <a:pathLst>
                <a:path extrusionOk="0" h="14226" w="8307">
                  <a:moveTo>
                    <a:pt x="941" y="0"/>
                  </a:moveTo>
                  <a:cubicBezTo>
                    <a:pt x="937" y="0"/>
                    <a:pt x="933" y="0"/>
                    <a:pt x="929" y="0"/>
                  </a:cubicBezTo>
                  <a:cubicBezTo>
                    <a:pt x="616" y="0"/>
                    <a:pt x="306" y="18"/>
                    <a:pt x="0" y="60"/>
                  </a:cubicBezTo>
                  <a:cubicBezTo>
                    <a:pt x="3540" y="524"/>
                    <a:pt x="6186" y="3540"/>
                    <a:pt x="6186" y="7111"/>
                  </a:cubicBezTo>
                  <a:cubicBezTo>
                    <a:pt x="6186" y="10679"/>
                    <a:pt x="3540" y="13697"/>
                    <a:pt x="0" y="14162"/>
                  </a:cubicBezTo>
                  <a:cubicBezTo>
                    <a:pt x="320" y="14205"/>
                    <a:pt x="639" y="14226"/>
                    <a:pt x="953" y="14226"/>
                  </a:cubicBezTo>
                  <a:cubicBezTo>
                    <a:pt x="4637" y="14226"/>
                    <a:pt x="7790" y="11362"/>
                    <a:pt x="8036" y="7575"/>
                  </a:cubicBezTo>
                  <a:cubicBezTo>
                    <a:pt x="8307" y="3473"/>
                    <a:pt x="5049" y="0"/>
                    <a:pt x="941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5" name="Google Shape;14285;p33"/>
            <p:cNvSpPr/>
            <p:nvPr/>
          </p:nvSpPr>
          <p:spPr>
            <a:xfrm>
              <a:off x="5143278" y="3411249"/>
              <a:ext cx="257178" cy="249682"/>
            </a:xfrm>
            <a:custGeom>
              <a:rect b="b" l="l" r="r" t="t"/>
              <a:pathLst>
                <a:path extrusionOk="0" h="9593" w="9881">
                  <a:moveTo>
                    <a:pt x="4930" y="1"/>
                  </a:moveTo>
                  <a:cubicBezTo>
                    <a:pt x="4339" y="32"/>
                    <a:pt x="2404" y="310"/>
                    <a:pt x="2287" y="2485"/>
                  </a:cubicBezTo>
                  <a:lnTo>
                    <a:pt x="2287" y="2495"/>
                  </a:lnTo>
                  <a:lnTo>
                    <a:pt x="2287" y="3730"/>
                  </a:lnTo>
                  <a:lnTo>
                    <a:pt x="1823" y="3593"/>
                  </a:lnTo>
                  <a:cubicBezTo>
                    <a:pt x="1762" y="3575"/>
                    <a:pt x="1701" y="3566"/>
                    <a:pt x="1640" y="3566"/>
                  </a:cubicBezTo>
                  <a:cubicBezTo>
                    <a:pt x="1382" y="3566"/>
                    <a:pt x="1142" y="3723"/>
                    <a:pt x="1045" y="3977"/>
                  </a:cubicBezTo>
                  <a:cubicBezTo>
                    <a:pt x="922" y="4286"/>
                    <a:pt x="1060" y="4635"/>
                    <a:pt x="1359" y="4782"/>
                  </a:cubicBezTo>
                  <a:lnTo>
                    <a:pt x="1995" y="5095"/>
                  </a:lnTo>
                  <a:cubicBezTo>
                    <a:pt x="2115" y="5155"/>
                    <a:pt x="2168" y="5300"/>
                    <a:pt x="2115" y="5423"/>
                  </a:cubicBezTo>
                  <a:cubicBezTo>
                    <a:pt x="1925" y="5891"/>
                    <a:pt x="1418" y="6721"/>
                    <a:pt x="197" y="7013"/>
                  </a:cubicBezTo>
                  <a:cubicBezTo>
                    <a:pt x="78" y="7041"/>
                    <a:pt x="0" y="7157"/>
                    <a:pt x="22" y="7277"/>
                  </a:cubicBezTo>
                  <a:cubicBezTo>
                    <a:pt x="29" y="7312"/>
                    <a:pt x="166" y="8072"/>
                    <a:pt x="1341" y="8128"/>
                  </a:cubicBezTo>
                  <a:cubicBezTo>
                    <a:pt x="1397" y="8336"/>
                    <a:pt x="1482" y="8607"/>
                    <a:pt x="1570" y="8719"/>
                  </a:cubicBezTo>
                  <a:cubicBezTo>
                    <a:pt x="1616" y="8776"/>
                    <a:pt x="1683" y="8806"/>
                    <a:pt x="1752" y="8806"/>
                  </a:cubicBezTo>
                  <a:cubicBezTo>
                    <a:pt x="1778" y="8806"/>
                    <a:pt x="1804" y="8802"/>
                    <a:pt x="1830" y="8793"/>
                  </a:cubicBezTo>
                  <a:cubicBezTo>
                    <a:pt x="1833" y="8793"/>
                    <a:pt x="2199" y="8665"/>
                    <a:pt x="2608" y="8665"/>
                  </a:cubicBezTo>
                  <a:cubicBezTo>
                    <a:pt x="2707" y="8665"/>
                    <a:pt x="2808" y="8673"/>
                    <a:pt x="2907" y="8691"/>
                  </a:cubicBezTo>
                  <a:cubicBezTo>
                    <a:pt x="2914" y="8691"/>
                    <a:pt x="3515" y="8818"/>
                    <a:pt x="3888" y="9184"/>
                  </a:cubicBezTo>
                  <a:cubicBezTo>
                    <a:pt x="4061" y="9356"/>
                    <a:pt x="4275" y="9479"/>
                    <a:pt x="4508" y="9539"/>
                  </a:cubicBezTo>
                  <a:cubicBezTo>
                    <a:pt x="4650" y="9574"/>
                    <a:pt x="4795" y="9592"/>
                    <a:pt x="4940" y="9592"/>
                  </a:cubicBezTo>
                  <a:cubicBezTo>
                    <a:pt x="5086" y="9592"/>
                    <a:pt x="5231" y="9574"/>
                    <a:pt x="5373" y="9539"/>
                  </a:cubicBezTo>
                  <a:cubicBezTo>
                    <a:pt x="5609" y="9479"/>
                    <a:pt x="5820" y="9356"/>
                    <a:pt x="5992" y="9184"/>
                  </a:cubicBezTo>
                  <a:cubicBezTo>
                    <a:pt x="6362" y="8818"/>
                    <a:pt x="6971" y="8695"/>
                    <a:pt x="6974" y="8691"/>
                  </a:cubicBezTo>
                  <a:cubicBezTo>
                    <a:pt x="7074" y="8673"/>
                    <a:pt x="7177" y="8665"/>
                    <a:pt x="7277" y="8665"/>
                  </a:cubicBezTo>
                  <a:cubicBezTo>
                    <a:pt x="7684" y="8665"/>
                    <a:pt x="8049" y="8791"/>
                    <a:pt x="8054" y="8793"/>
                  </a:cubicBezTo>
                  <a:cubicBezTo>
                    <a:pt x="8079" y="8802"/>
                    <a:pt x="8105" y="8806"/>
                    <a:pt x="8131" y="8806"/>
                  </a:cubicBezTo>
                  <a:cubicBezTo>
                    <a:pt x="8200" y="8806"/>
                    <a:pt x="8268" y="8776"/>
                    <a:pt x="8311" y="8719"/>
                  </a:cubicBezTo>
                  <a:cubicBezTo>
                    <a:pt x="8399" y="8607"/>
                    <a:pt x="8487" y="8332"/>
                    <a:pt x="8543" y="8128"/>
                  </a:cubicBezTo>
                  <a:cubicBezTo>
                    <a:pt x="9719" y="8072"/>
                    <a:pt x="9856" y="7312"/>
                    <a:pt x="9863" y="7277"/>
                  </a:cubicBezTo>
                  <a:cubicBezTo>
                    <a:pt x="9880" y="7157"/>
                    <a:pt x="9806" y="7041"/>
                    <a:pt x="9687" y="7013"/>
                  </a:cubicBezTo>
                  <a:cubicBezTo>
                    <a:pt x="8466" y="6721"/>
                    <a:pt x="7963" y="5891"/>
                    <a:pt x="7769" y="5423"/>
                  </a:cubicBezTo>
                  <a:cubicBezTo>
                    <a:pt x="7716" y="5300"/>
                    <a:pt x="7769" y="5155"/>
                    <a:pt x="7889" y="5095"/>
                  </a:cubicBezTo>
                  <a:lnTo>
                    <a:pt x="8526" y="4782"/>
                  </a:lnTo>
                  <a:cubicBezTo>
                    <a:pt x="8825" y="4635"/>
                    <a:pt x="8962" y="4286"/>
                    <a:pt x="8839" y="3977"/>
                  </a:cubicBezTo>
                  <a:cubicBezTo>
                    <a:pt x="8742" y="3723"/>
                    <a:pt x="8502" y="3566"/>
                    <a:pt x="8244" y="3566"/>
                  </a:cubicBezTo>
                  <a:cubicBezTo>
                    <a:pt x="8184" y="3566"/>
                    <a:pt x="8122" y="3575"/>
                    <a:pt x="8061" y="3593"/>
                  </a:cubicBezTo>
                  <a:lnTo>
                    <a:pt x="7600" y="3730"/>
                  </a:lnTo>
                  <a:lnTo>
                    <a:pt x="7600" y="2495"/>
                  </a:lnTo>
                  <a:lnTo>
                    <a:pt x="7600" y="2485"/>
                  </a:lnTo>
                  <a:cubicBezTo>
                    <a:pt x="7484" y="310"/>
                    <a:pt x="5549" y="32"/>
                    <a:pt x="4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6" name="Google Shape;14286;p33"/>
            <p:cNvSpPr/>
            <p:nvPr/>
          </p:nvSpPr>
          <p:spPr>
            <a:xfrm>
              <a:off x="5060406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8" y="466"/>
                  </a:moveTo>
                  <a:cubicBezTo>
                    <a:pt x="11921" y="466"/>
                    <a:pt x="15007" y="3552"/>
                    <a:pt x="15007" y="7345"/>
                  </a:cubicBezTo>
                  <a:cubicBezTo>
                    <a:pt x="15007" y="11138"/>
                    <a:pt x="11921" y="14223"/>
                    <a:pt x="8124" y="14223"/>
                  </a:cubicBezTo>
                  <a:cubicBezTo>
                    <a:pt x="4331" y="14223"/>
                    <a:pt x="1246" y="11138"/>
                    <a:pt x="1246" y="7345"/>
                  </a:cubicBezTo>
                  <a:cubicBezTo>
                    <a:pt x="1246" y="3552"/>
                    <a:pt x="4331" y="466"/>
                    <a:pt x="8128" y="466"/>
                  </a:cubicBezTo>
                  <a:close/>
                  <a:moveTo>
                    <a:pt x="8122" y="0"/>
                  </a:moveTo>
                  <a:cubicBezTo>
                    <a:pt x="6710" y="0"/>
                    <a:pt x="5290" y="406"/>
                    <a:pt x="4046" y="1237"/>
                  </a:cubicBezTo>
                  <a:cubicBezTo>
                    <a:pt x="1133" y="3186"/>
                    <a:pt x="0" y="6919"/>
                    <a:pt x="1341" y="10156"/>
                  </a:cubicBezTo>
                  <a:cubicBezTo>
                    <a:pt x="2493" y="12939"/>
                    <a:pt x="5199" y="14690"/>
                    <a:pt x="8120" y="14690"/>
                  </a:cubicBezTo>
                  <a:cubicBezTo>
                    <a:pt x="8596" y="14690"/>
                    <a:pt x="9078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5" y="5396"/>
                    <a:pt x="14700" y="3527"/>
                    <a:pt x="13318" y="2152"/>
                  </a:cubicBezTo>
                  <a:cubicBezTo>
                    <a:pt x="11898" y="732"/>
                    <a:pt x="10017" y="0"/>
                    <a:pt x="8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7" name="Google Shape;14287;p33"/>
            <p:cNvSpPr/>
            <p:nvPr/>
          </p:nvSpPr>
          <p:spPr>
            <a:xfrm>
              <a:off x="5143356" y="3411249"/>
              <a:ext cx="257178" cy="249682"/>
            </a:xfrm>
            <a:custGeom>
              <a:rect b="b" l="l" r="r" t="t"/>
              <a:pathLst>
                <a:path extrusionOk="0" h="9593" w="9881">
                  <a:moveTo>
                    <a:pt x="4930" y="1"/>
                  </a:moveTo>
                  <a:cubicBezTo>
                    <a:pt x="4339" y="32"/>
                    <a:pt x="2404" y="310"/>
                    <a:pt x="2288" y="2485"/>
                  </a:cubicBezTo>
                  <a:lnTo>
                    <a:pt x="2288" y="2495"/>
                  </a:lnTo>
                  <a:lnTo>
                    <a:pt x="2288" y="3730"/>
                  </a:lnTo>
                  <a:lnTo>
                    <a:pt x="1824" y="3597"/>
                  </a:lnTo>
                  <a:cubicBezTo>
                    <a:pt x="1760" y="3577"/>
                    <a:pt x="1696" y="3569"/>
                    <a:pt x="1636" y="3569"/>
                  </a:cubicBezTo>
                  <a:cubicBezTo>
                    <a:pt x="1181" y="3569"/>
                    <a:pt x="845" y="4064"/>
                    <a:pt x="1074" y="4508"/>
                  </a:cubicBezTo>
                  <a:cubicBezTo>
                    <a:pt x="1141" y="4627"/>
                    <a:pt x="1243" y="4730"/>
                    <a:pt x="1370" y="4789"/>
                  </a:cubicBezTo>
                  <a:lnTo>
                    <a:pt x="1996" y="5095"/>
                  </a:lnTo>
                  <a:cubicBezTo>
                    <a:pt x="2112" y="5155"/>
                    <a:pt x="2165" y="5300"/>
                    <a:pt x="2116" y="5423"/>
                  </a:cubicBezTo>
                  <a:cubicBezTo>
                    <a:pt x="1922" y="5891"/>
                    <a:pt x="1419" y="6721"/>
                    <a:pt x="198" y="7013"/>
                  </a:cubicBezTo>
                  <a:cubicBezTo>
                    <a:pt x="78" y="7041"/>
                    <a:pt x="1" y="7157"/>
                    <a:pt x="22" y="7277"/>
                  </a:cubicBezTo>
                  <a:cubicBezTo>
                    <a:pt x="26" y="7312"/>
                    <a:pt x="163" y="8072"/>
                    <a:pt x="1342" y="8128"/>
                  </a:cubicBezTo>
                  <a:cubicBezTo>
                    <a:pt x="1394" y="8336"/>
                    <a:pt x="1479" y="8607"/>
                    <a:pt x="1570" y="8719"/>
                  </a:cubicBezTo>
                  <a:cubicBezTo>
                    <a:pt x="1616" y="8776"/>
                    <a:pt x="1682" y="8808"/>
                    <a:pt x="1752" y="8808"/>
                  </a:cubicBezTo>
                  <a:cubicBezTo>
                    <a:pt x="1778" y="8808"/>
                    <a:pt x="1804" y="8803"/>
                    <a:pt x="1831" y="8793"/>
                  </a:cubicBezTo>
                  <a:cubicBezTo>
                    <a:pt x="1833" y="8793"/>
                    <a:pt x="2197" y="8665"/>
                    <a:pt x="2607" y="8665"/>
                  </a:cubicBezTo>
                  <a:cubicBezTo>
                    <a:pt x="2706" y="8665"/>
                    <a:pt x="2807" y="8673"/>
                    <a:pt x="2907" y="8691"/>
                  </a:cubicBezTo>
                  <a:cubicBezTo>
                    <a:pt x="2914" y="8691"/>
                    <a:pt x="3516" y="8818"/>
                    <a:pt x="3889" y="9184"/>
                  </a:cubicBezTo>
                  <a:cubicBezTo>
                    <a:pt x="4061" y="9356"/>
                    <a:pt x="4272" y="9479"/>
                    <a:pt x="4508" y="9539"/>
                  </a:cubicBezTo>
                  <a:cubicBezTo>
                    <a:pt x="4651" y="9574"/>
                    <a:pt x="4796" y="9592"/>
                    <a:pt x="4941" y="9592"/>
                  </a:cubicBezTo>
                  <a:cubicBezTo>
                    <a:pt x="5086" y="9592"/>
                    <a:pt x="5231" y="9574"/>
                    <a:pt x="5374" y="9539"/>
                  </a:cubicBezTo>
                  <a:cubicBezTo>
                    <a:pt x="5606" y="9479"/>
                    <a:pt x="5821" y="9356"/>
                    <a:pt x="5993" y="9184"/>
                  </a:cubicBezTo>
                  <a:cubicBezTo>
                    <a:pt x="6362" y="8818"/>
                    <a:pt x="6968" y="8695"/>
                    <a:pt x="6975" y="8691"/>
                  </a:cubicBezTo>
                  <a:cubicBezTo>
                    <a:pt x="7074" y="8673"/>
                    <a:pt x="7175" y="8665"/>
                    <a:pt x="7273" y="8665"/>
                  </a:cubicBezTo>
                  <a:cubicBezTo>
                    <a:pt x="7682" y="8665"/>
                    <a:pt x="8048" y="8793"/>
                    <a:pt x="8051" y="8793"/>
                  </a:cubicBezTo>
                  <a:cubicBezTo>
                    <a:pt x="8077" y="8802"/>
                    <a:pt x="8103" y="8806"/>
                    <a:pt x="8129" y="8806"/>
                  </a:cubicBezTo>
                  <a:cubicBezTo>
                    <a:pt x="8199" y="8806"/>
                    <a:pt x="8265" y="8776"/>
                    <a:pt x="8312" y="8719"/>
                  </a:cubicBezTo>
                  <a:cubicBezTo>
                    <a:pt x="8400" y="8607"/>
                    <a:pt x="8488" y="8336"/>
                    <a:pt x="8540" y="8128"/>
                  </a:cubicBezTo>
                  <a:cubicBezTo>
                    <a:pt x="9719" y="8072"/>
                    <a:pt x="9856" y="7312"/>
                    <a:pt x="9860" y="7277"/>
                  </a:cubicBezTo>
                  <a:cubicBezTo>
                    <a:pt x="9881" y="7157"/>
                    <a:pt x="9803" y="7041"/>
                    <a:pt x="9684" y="7013"/>
                  </a:cubicBezTo>
                  <a:cubicBezTo>
                    <a:pt x="8463" y="6721"/>
                    <a:pt x="7960" y="5891"/>
                    <a:pt x="7766" y="5423"/>
                  </a:cubicBezTo>
                  <a:cubicBezTo>
                    <a:pt x="7713" y="5300"/>
                    <a:pt x="7766" y="5155"/>
                    <a:pt x="7886" y="5095"/>
                  </a:cubicBezTo>
                  <a:lnTo>
                    <a:pt x="8512" y="4789"/>
                  </a:lnTo>
                  <a:cubicBezTo>
                    <a:pt x="8635" y="4726"/>
                    <a:pt x="8741" y="4627"/>
                    <a:pt x="8808" y="4504"/>
                  </a:cubicBezTo>
                  <a:cubicBezTo>
                    <a:pt x="9037" y="4064"/>
                    <a:pt x="8701" y="3569"/>
                    <a:pt x="8246" y="3569"/>
                  </a:cubicBezTo>
                  <a:cubicBezTo>
                    <a:pt x="8185" y="3569"/>
                    <a:pt x="8122" y="3577"/>
                    <a:pt x="8058" y="3597"/>
                  </a:cubicBezTo>
                  <a:lnTo>
                    <a:pt x="7594" y="3730"/>
                  </a:lnTo>
                  <a:lnTo>
                    <a:pt x="7594" y="3002"/>
                  </a:lnTo>
                  <a:cubicBezTo>
                    <a:pt x="7594" y="2875"/>
                    <a:pt x="7492" y="2770"/>
                    <a:pt x="7362" y="2770"/>
                  </a:cubicBezTo>
                  <a:cubicBezTo>
                    <a:pt x="7235" y="2770"/>
                    <a:pt x="7133" y="2875"/>
                    <a:pt x="7133" y="3002"/>
                  </a:cubicBezTo>
                  <a:lnTo>
                    <a:pt x="7133" y="4033"/>
                  </a:lnTo>
                  <a:cubicBezTo>
                    <a:pt x="7129" y="4082"/>
                    <a:pt x="7147" y="4131"/>
                    <a:pt x="7175" y="4174"/>
                  </a:cubicBezTo>
                  <a:cubicBezTo>
                    <a:pt x="7219" y="4236"/>
                    <a:pt x="7289" y="4271"/>
                    <a:pt x="7363" y="4271"/>
                  </a:cubicBezTo>
                  <a:cubicBezTo>
                    <a:pt x="7385" y="4271"/>
                    <a:pt x="7407" y="4268"/>
                    <a:pt x="7428" y="4262"/>
                  </a:cubicBezTo>
                  <a:lnTo>
                    <a:pt x="8192" y="4040"/>
                  </a:lnTo>
                  <a:cubicBezTo>
                    <a:pt x="8208" y="4035"/>
                    <a:pt x="8224" y="4033"/>
                    <a:pt x="8240" y="4033"/>
                  </a:cubicBezTo>
                  <a:cubicBezTo>
                    <a:pt x="8295" y="4033"/>
                    <a:pt x="8350" y="4060"/>
                    <a:pt x="8386" y="4107"/>
                  </a:cubicBezTo>
                  <a:cubicBezTo>
                    <a:pt x="8445" y="4195"/>
                    <a:pt x="8414" y="4318"/>
                    <a:pt x="8319" y="4367"/>
                  </a:cubicBezTo>
                  <a:lnTo>
                    <a:pt x="7682" y="4680"/>
                  </a:lnTo>
                  <a:cubicBezTo>
                    <a:pt x="7344" y="4849"/>
                    <a:pt x="7196" y="5250"/>
                    <a:pt x="7337" y="5599"/>
                  </a:cubicBezTo>
                  <a:cubicBezTo>
                    <a:pt x="7548" y="6112"/>
                    <a:pt x="8076" y="6992"/>
                    <a:pt x="9293" y="7386"/>
                  </a:cubicBezTo>
                  <a:cubicBezTo>
                    <a:pt x="9173" y="7513"/>
                    <a:pt x="8918" y="7668"/>
                    <a:pt x="8396" y="7668"/>
                  </a:cubicBezTo>
                  <a:cubicBezTo>
                    <a:pt x="8384" y="7668"/>
                    <a:pt x="8373" y="7668"/>
                    <a:pt x="8361" y="7667"/>
                  </a:cubicBezTo>
                  <a:cubicBezTo>
                    <a:pt x="8252" y="7667"/>
                    <a:pt x="8157" y="7741"/>
                    <a:pt x="8132" y="7847"/>
                  </a:cubicBezTo>
                  <a:cubicBezTo>
                    <a:pt x="8097" y="8009"/>
                    <a:pt x="8044" y="8181"/>
                    <a:pt x="8006" y="8297"/>
                  </a:cubicBezTo>
                  <a:cubicBezTo>
                    <a:pt x="7832" y="8253"/>
                    <a:pt x="7568" y="8203"/>
                    <a:pt x="7278" y="8203"/>
                  </a:cubicBezTo>
                  <a:cubicBezTo>
                    <a:pt x="7149" y="8203"/>
                    <a:pt x="7016" y="8213"/>
                    <a:pt x="6883" y="8237"/>
                  </a:cubicBezTo>
                  <a:cubicBezTo>
                    <a:pt x="6855" y="8244"/>
                    <a:pt x="6137" y="8389"/>
                    <a:pt x="5666" y="8853"/>
                  </a:cubicBezTo>
                  <a:cubicBezTo>
                    <a:pt x="5557" y="8966"/>
                    <a:pt x="5416" y="9050"/>
                    <a:pt x="5261" y="9089"/>
                  </a:cubicBezTo>
                  <a:cubicBezTo>
                    <a:pt x="5156" y="9115"/>
                    <a:pt x="5048" y="9128"/>
                    <a:pt x="4941" y="9128"/>
                  </a:cubicBezTo>
                  <a:cubicBezTo>
                    <a:pt x="4834" y="9128"/>
                    <a:pt x="4726" y="9115"/>
                    <a:pt x="4621" y="9089"/>
                  </a:cubicBezTo>
                  <a:cubicBezTo>
                    <a:pt x="4466" y="9050"/>
                    <a:pt x="4325" y="8966"/>
                    <a:pt x="4216" y="8853"/>
                  </a:cubicBezTo>
                  <a:cubicBezTo>
                    <a:pt x="3745" y="8389"/>
                    <a:pt x="3027" y="8244"/>
                    <a:pt x="2995" y="8237"/>
                  </a:cubicBezTo>
                  <a:cubicBezTo>
                    <a:pt x="2864" y="8213"/>
                    <a:pt x="2731" y="8203"/>
                    <a:pt x="2603" y="8203"/>
                  </a:cubicBezTo>
                  <a:cubicBezTo>
                    <a:pt x="2314" y="8203"/>
                    <a:pt x="2049" y="8253"/>
                    <a:pt x="1876" y="8297"/>
                  </a:cubicBezTo>
                  <a:cubicBezTo>
                    <a:pt x="1838" y="8181"/>
                    <a:pt x="1785" y="8009"/>
                    <a:pt x="1750" y="7847"/>
                  </a:cubicBezTo>
                  <a:cubicBezTo>
                    <a:pt x="1726" y="7744"/>
                    <a:pt x="1631" y="7667"/>
                    <a:pt x="1528" y="7667"/>
                  </a:cubicBezTo>
                  <a:cubicBezTo>
                    <a:pt x="1526" y="7667"/>
                    <a:pt x="1523" y="7667"/>
                    <a:pt x="1521" y="7667"/>
                  </a:cubicBezTo>
                  <a:cubicBezTo>
                    <a:pt x="1509" y="7668"/>
                    <a:pt x="1497" y="7668"/>
                    <a:pt x="1485" y="7668"/>
                  </a:cubicBezTo>
                  <a:cubicBezTo>
                    <a:pt x="964" y="7668"/>
                    <a:pt x="712" y="7517"/>
                    <a:pt x="589" y="7386"/>
                  </a:cubicBezTo>
                  <a:cubicBezTo>
                    <a:pt x="1806" y="6988"/>
                    <a:pt x="2334" y="6109"/>
                    <a:pt x="2545" y="5599"/>
                  </a:cubicBezTo>
                  <a:cubicBezTo>
                    <a:pt x="2686" y="5250"/>
                    <a:pt x="2538" y="4849"/>
                    <a:pt x="2200" y="4680"/>
                  </a:cubicBezTo>
                  <a:lnTo>
                    <a:pt x="1563" y="4367"/>
                  </a:lnTo>
                  <a:cubicBezTo>
                    <a:pt x="1468" y="4318"/>
                    <a:pt x="1437" y="4195"/>
                    <a:pt x="1496" y="4107"/>
                  </a:cubicBezTo>
                  <a:cubicBezTo>
                    <a:pt x="1532" y="4060"/>
                    <a:pt x="1587" y="4033"/>
                    <a:pt x="1642" y="4033"/>
                  </a:cubicBezTo>
                  <a:cubicBezTo>
                    <a:pt x="1658" y="4033"/>
                    <a:pt x="1674" y="4035"/>
                    <a:pt x="1690" y="4040"/>
                  </a:cubicBezTo>
                  <a:lnTo>
                    <a:pt x="2453" y="4262"/>
                  </a:lnTo>
                  <a:cubicBezTo>
                    <a:pt x="2474" y="4268"/>
                    <a:pt x="2496" y="4271"/>
                    <a:pt x="2518" y="4271"/>
                  </a:cubicBezTo>
                  <a:cubicBezTo>
                    <a:pt x="2591" y="4271"/>
                    <a:pt x="2663" y="4236"/>
                    <a:pt x="2707" y="4174"/>
                  </a:cubicBezTo>
                  <a:cubicBezTo>
                    <a:pt x="2735" y="4131"/>
                    <a:pt x="2749" y="4082"/>
                    <a:pt x="2749" y="4033"/>
                  </a:cubicBezTo>
                  <a:lnTo>
                    <a:pt x="2749" y="2502"/>
                  </a:lnTo>
                  <a:cubicBezTo>
                    <a:pt x="2847" y="778"/>
                    <a:pt x="4304" y="504"/>
                    <a:pt x="4944" y="465"/>
                  </a:cubicBezTo>
                  <a:cubicBezTo>
                    <a:pt x="5504" y="497"/>
                    <a:pt x="6697" y="715"/>
                    <a:pt x="7045" y="1936"/>
                  </a:cubicBezTo>
                  <a:cubicBezTo>
                    <a:pt x="7073" y="2034"/>
                    <a:pt x="7165" y="2105"/>
                    <a:pt x="7267" y="2105"/>
                  </a:cubicBezTo>
                  <a:lnTo>
                    <a:pt x="7270" y="2105"/>
                  </a:lnTo>
                  <a:cubicBezTo>
                    <a:pt x="7425" y="2105"/>
                    <a:pt x="7534" y="1957"/>
                    <a:pt x="7492" y="1809"/>
                  </a:cubicBezTo>
                  <a:cubicBezTo>
                    <a:pt x="7059" y="251"/>
                    <a:pt x="5483" y="29"/>
                    <a:pt x="4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88" name="Google Shape;14288;p33"/>
          <p:cNvGrpSpPr/>
          <p:nvPr/>
        </p:nvGrpSpPr>
        <p:grpSpPr>
          <a:xfrm>
            <a:off x="5535955" y="3354899"/>
            <a:ext cx="403608" cy="382344"/>
            <a:chOff x="5535955" y="3354899"/>
            <a:chExt cx="403608" cy="382344"/>
          </a:xfrm>
        </p:grpSpPr>
        <p:sp>
          <p:nvSpPr>
            <p:cNvPr id="14289" name="Google Shape;14289;p33"/>
            <p:cNvSpPr/>
            <p:nvPr/>
          </p:nvSpPr>
          <p:spPr>
            <a:xfrm>
              <a:off x="5562347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1" y="0"/>
                  </a:moveTo>
                  <a:cubicBezTo>
                    <a:pt x="3184" y="0"/>
                    <a:pt x="0" y="3184"/>
                    <a:pt x="0" y="7111"/>
                  </a:cubicBezTo>
                  <a:cubicBezTo>
                    <a:pt x="0" y="11037"/>
                    <a:pt x="3184" y="14222"/>
                    <a:pt x="7111" y="14222"/>
                  </a:cubicBezTo>
                  <a:cubicBezTo>
                    <a:pt x="11041" y="14222"/>
                    <a:pt x="14225" y="11037"/>
                    <a:pt x="14225" y="7111"/>
                  </a:cubicBezTo>
                  <a:cubicBezTo>
                    <a:pt x="14225" y="3184"/>
                    <a:pt x="11041" y="0"/>
                    <a:pt x="7111" y="0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0" name="Google Shape;14290;p33"/>
            <p:cNvSpPr/>
            <p:nvPr/>
          </p:nvSpPr>
          <p:spPr>
            <a:xfrm>
              <a:off x="5723327" y="3360990"/>
              <a:ext cx="216236" cy="370267"/>
            </a:xfrm>
            <a:custGeom>
              <a:rect b="b" l="l" r="r" t="t"/>
              <a:pathLst>
                <a:path extrusionOk="0" h="14226" w="8308">
                  <a:moveTo>
                    <a:pt x="942" y="0"/>
                  </a:moveTo>
                  <a:cubicBezTo>
                    <a:pt x="938" y="0"/>
                    <a:pt x="934" y="0"/>
                    <a:pt x="929" y="0"/>
                  </a:cubicBezTo>
                  <a:cubicBezTo>
                    <a:pt x="616" y="0"/>
                    <a:pt x="307" y="18"/>
                    <a:pt x="1" y="60"/>
                  </a:cubicBezTo>
                  <a:cubicBezTo>
                    <a:pt x="3540" y="524"/>
                    <a:pt x="6186" y="3540"/>
                    <a:pt x="6186" y="7111"/>
                  </a:cubicBezTo>
                  <a:cubicBezTo>
                    <a:pt x="6186" y="10679"/>
                    <a:pt x="3540" y="13697"/>
                    <a:pt x="1" y="14162"/>
                  </a:cubicBezTo>
                  <a:cubicBezTo>
                    <a:pt x="321" y="14205"/>
                    <a:pt x="639" y="14226"/>
                    <a:pt x="953" y="14226"/>
                  </a:cubicBezTo>
                  <a:cubicBezTo>
                    <a:pt x="4637" y="14226"/>
                    <a:pt x="7790" y="11362"/>
                    <a:pt x="8037" y="7575"/>
                  </a:cubicBezTo>
                  <a:cubicBezTo>
                    <a:pt x="8307" y="3473"/>
                    <a:pt x="5049" y="0"/>
                    <a:pt x="94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1" name="Google Shape;14291;p33"/>
            <p:cNvSpPr/>
            <p:nvPr/>
          </p:nvSpPr>
          <p:spPr>
            <a:xfrm>
              <a:off x="5642459" y="3416923"/>
              <a:ext cx="171651" cy="250228"/>
            </a:xfrm>
            <a:custGeom>
              <a:rect b="b" l="l" r="r" t="t"/>
              <a:pathLst>
                <a:path extrusionOk="0" h="9614" w="6595">
                  <a:moveTo>
                    <a:pt x="2284" y="1"/>
                  </a:moveTo>
                  <a:cubicBezTo>
                    <a:pt x="2224" y="1"/>
                    <a:pt x="2172" y="47"/>
                    <a:pt x="2165" y="110"/>
                  </a:cubicBezTo>
                  <a:lnTo>
                    <a:pt x="2154" y="223"/>
                  </a:lnTo>
                  <a:cubicBezTo>
                    <a:pt x="2055" y="1246"/>
                    <a:pt x="1246" y="2056"/>
                    <a:pt x="222" y="2154"/>
                  </a:cubicBezTo>
                  <a:lnTo>
                    <a:pt x="110" y="2165"/>
                  </a:lnTo>
                  <a:cubicBezTo>
                    <a:pt x="46" y="2172"/>
                    <a:pt x="1" y="2225"/>
                    <a:pt x="1" y="2284"/>
                  </a:cubicBezTo>
                  <a:lnTo>
                    <a:pt x="1" y="4241"/>
                  </a:lnTo>
                  <a:cubicBezTo>
                    <a:pt x="1" y="4307"/>
                    <a:pt x="53" y="4360"/>
                    <a:pt x="120" y="4360"/>
                  </a:cubicBezTo>
                  <a:lnTo>
                    <a:pt x="2165" y="4360"/>
                  </a:lnTo>
                  <a:lnTo>
                    <a:pt x="2165" y="7094"/>
                  </a:lnTo>
                  <a:cubicBezTo>
                    <a:pt x="2165" y="8464"/>
                    <a:pt x="3284" y="9613"/>
                    <a:pt x="4653" y="9613"/>
                  </a:cubicBezTo>
                  <a:cubicBezTo>
                    <a:pt x="4655" y="9613"/>
                    <a:pt x="4657" y="9613"/>
                    <a:pt x="4659" y="9613"/>
                  </a:cubicBezTo>
                  <a:cubicBezTo>
                    <a:pt x="4663" y="9613"/>
                    <a:pt x="4668" y="9613"/>
                    <a:pt x="4672" y="9613"/>
                  </a:cubicBezTo>
                  <a:cubicBezTo>
                    <a:pt x="5346" y="9613"/>
                    <a:pt x="5992" y="9332"/>
                    <a:pt x="6457" y="8843"/>
                  </a:cubicBezTo>
                  <a:lnTo>
                    <a:pt x="6570" y="8723"/>
                  </a:lnTo>
                  <a:cubicBezTo>
                    <a:pt x="6594" y="8698"/>
                    <a:pt x="6594" y="8663"/>
                    <a:pt x="6573" y="8639"/>
                  </a:cubicBezTo>
                  <a:lnTo>
                    <a:pt x="5395" y="7242"/>
                  </a:lnTo>
                  <a:cubicBezTo>
                    <a:pt x="5382" y="7227"/>
                    <a:pt x="5364" y="7220"/>
                    <a:pt x="5347" y="7220"/>
                  </a:cubicBezTo>
                  <a:cubicBezTo>
                    <a:pt x="5326" y="7220"/>
                    <a:pt x="5306" y="7230"/>
                    <a:pt x="5292" y="7249"/>
                  </a:cubicBezTo>
                  <a:lnTo>
                    <a:pt x="5159" y="7456"/>
                  </a:lnTo>
                  <a:cubicBezTo>
                    <a:pt x="5045" y="7627"/>
                    <a:pt x="4851" y="7728"/>
                    <a:pt x="4647" y="7728"/>
                  </a:cubicBezTo>
                  <a:cubicBezTo>
                    <a:pt x="4637" y="7728"/>
                    <a:pt x="4627" y="7728"/>
                    <a:pt x="4617" y="7727"/>
                  </a:cubicBezTo>
                  <a:cubicBezTo>
                    <a:pt x="4297" y="7699"/>
                    <a:pt x="4050" y="7432"/>
                    <a:pt x="4050" y="7112"/>
                  </a:cubicBezTo>
                  <a:lnTo>
                    <a:pt x="4050" y="4360"/>
                  </a:lnTo>
                  <a:lnTo>
                    <a:pt x="6095" y="4360"/>
                  </a:lnTo>
                  <a:cubicBezTo>
                    <a:pt x="6162" y="4360"/>
                    <a:pt x="6214" y="4304"/>
                    <a:pt x="6214" y="4241"/>
                  </a:cubicBezTo>
                  <a:lnTo>
                    <a:pt x="6214" y="2284"/>
                  </a:lnTo>
                  <a:cubicBezTo>
                    <a:pt x="6214" y="2217"/>
                    <a:pt x="6162" y="2165"/>
                    <a:pt x="6095" y="2165"/>
                  </a:cubicBezTo>
                  <a:lnTo>
                    <a:pt x="4050" y="2165"/>
                  </a:lnTo>
                  <a:lnTo>
                    <a:pt x="4050" y="120"/>
                  </a:lnTo>
                  <a:cubicBezTo>
                    <a:pt x="4050" y="54"/>
                    <a:pt x="3998" y="1"/>
                    <a:pt x="3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2" name="Google Shape;14292;p33"/>
            <p:cNvSpPr/>
            <p:nvPr/>
          </p:nvSpPr>
          <p:spPr>
            <a:xfrm>
              <a:off x="5535955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8" y="466"/>
                  </a:moveTo>
                  <a:cubicBezTo>
                    <a:pt x="11921" y="466"/>
                    <a:pt x="15007" y="3552"/>
                    <a:pt x="15007" y="7345"/>
                  </a:cubicBezTo>
                  <a:cubicBezTo>
                    <a:pt x="15007" y="11138"/>
                    <a:pt x="11921" y="14223"/>
                    <a:pt x="8128" y="14223"/>
                  </a:cubicBezTo>
                  <a:cubicBezTo>
                    <a:pt x="4332" y="14223"/>
                    <a:pt x="1246" y="11138"/>
                    <a:pt x="1246" y="7345"/>
                  </a:cubicBezTo>
                  <a:cubicBezTo>
                    <a:pt x="1246" y="3552"/>
                    <a:pt x="4332" y="466"/>
                    <a:pt x="8128" y="466"/>
                  </a:cubicBezTo>
                  <a:close/>
                  <a:moveTo>
                    <a:pt x="8122" y="0"/>
                  </a:moveTo>
                  <a:cubicBezTo>
                    <a:pt x="6711" y="0"/>
                    <a:pt x="5291" y="406"/>
                    <a:pt x="4047" y="1237"/>
                  </a:cubicBezTo>
                  <a:cubicBezTo>
                    <a:pt x="1134" y="3186"/>
                    <a:pt x="1" y="6919"/>
                    <a:pt x="1341" y="10156"/>
                  </a:cubicBezTo>
                  <a:cubicBezTo>
                    <a:pt x="2494" y="12939"/>
                    <a:pt x="5199" y="14690"/>
                    <a:pt x="8120" y="14690"/>
                  </a:cubicBezTo>
                  <a:cubicBezTo>
                    <a:pt x="8597" y="14690"/>
                    <a:pt x="9079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5" y="5396"/>
                    <a:pt x="14701" y="3527"/>
                    <a:pt x="13318" y="2152"/>
                  </a:cubicBezTo>
                  <a:cubicBezTo>
                    <a:pt x="11899" y="732"/>
                    <a:pt x="10018" y="0"/>
                    <a:pt x="8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3" name="Google Shape;14293;p33"/>
            <p:cNvSpPr/>
            <p:nvPr/>
          </p:nvSpPr>
          <p:spPr>
            <a:xfrm>
              <a:off x="5636785" y="3411249"/>
              <a:ext cx="183546" cy="261472"/>
            </a:xfrm>
            <a:custGeom>
              <a:rect b="b" l="l" r="r" t="t"/>
              <a:pathLst>
                <a:path extrusionOk="0" h="10046" w="7052">
                  <a:moveTo>
                    <a:pt x="2397" y="1"/>
                  </a:moveTo>
                  <a:cubicBezTo>
                    <a:pt x="2270" y="1"/>
                    <a:pt x="2164" y="106"/>
                    <a:pt x="2164" y="233"/>
                  </a:cubicBezTo>
                  <a:cubicBezTo>
                    <a:pt x="2164" y="1299"/>
                    <a:pt x="1299" y="2165"/>
                    <a:pt x="233" y="2165"/>
                  </a:cubicBezTo>
                  <a:cubicBezTo>
                    <a:pt x="106" y="2165"/>
                    <a:pt x="1" y="2270"/>
                    <a:pt x="1" y="2397"/>
                  </a:cubicBezTo>
                  <a:lnTo>
                    <a:pt x="1" y="4561"/>
                  </a:lnTo>
                  <a:cubicBezTo>
                    <a:pt x="1" y="4687"/>
                    <a:pt x="106" y="4793"/>
                    <a:pt x="233" y="4793"/>
                  </a:cubicBezTo>
                  <a:lnTo>
                    <a:pt x="2164" y="4793"/>
                  </a:lnTo>
                  <a:lnTo>
                    <a:pt x="2164" y="5824"/>
                  </a:lnTo>
                  <a:cubicBezTo>
                    <a:pt x="2164" y="5950"/>
                    <a:pt x="2270" y="6056"/>
                    <a:pt x="2397" y="6056"/>
                  </a:cubicBezTo>
                  <a:cubicBezTo>
                    <a:pt x="2527" y="6056"/>
                    <a:pt x="2629" y="5950"/>
                    <a:pt x="2629" y="5824"/>
                  </a:cubicBezTo>
                  <a:lnTo>
                    <a:pt x="2629" y="4561"/>
                  </a:lnTo>
                  <a:cubicBezTo>
                    <a:pt x="2629" y="4434"/>
                    <a:pt x="2527" y="4328"/>
                    <a:pt x="2397" y="4328"/>
                  </a:cubicBezTo>
                  <a:lnTo>
                    <a:pt x="465" y="4328"/>
                  </a:lnTo>
                  <a:lnTo>
                    <a:pt x="465" y="2618"/>
                  </a:lnTo>
                  <a:cubicBezTo>
                    <a:pt x="1605" y="2506"/>
                    <a:pt x="2509" y="1602"/>
                    <a:pt x="2622" y="462"/>
                  </a:cubicBezTo>
                  <a:lnTo>
                    <a:pt x="4022" y="462"/>
                  </a:lnTo>
                  <a:lnTo>
                    <a:pt x="4022" y="2393"/>
                  </a:lnTo>
                  <a:cubicBezTo>
                    <a:pt x="4022" y="2523"/>
                    <a:pt x="4124" y="2625"/>
                    <a:pt x="4251" y="2625"/>
                  </a:cubicBezTo>
                  <a:lnTo>
                    <a:pt x="6186" y="2625"/>
                  </a:lnTo>
                  <a:lnTo>
                    <a:pt x="6186" y="4328"/>
                  </a:lnTo>
                  <a:lnTo>
                    <a:pt x="4251" y="4328"/>
                  </a:lnTo>
                  <a:cubicBezTo>
                    <a:pt x="4124" y="4328"/>
                    <a:pt x="4022" y="4430"/>
                    <a:pt x="4022" y="4561"/>
                  </a:cubicBezTo>
                  <a:lnTo>
                    <a:pt x="4022" y="7323"/>
                  </a:lnTo>
                  <a:cubicBezTo>
                    <a:pt x="4022" y="7792"/>
                    <a:pt x="4402" y="8192"/>
                    <a:pt x="4871" y="8192"/>
                  </a:cubicBezTo>
                  <a:cubicBezTo>
                    <a:pt x="4873" y="8192"/>
                    <a:pt x="4875" y="8192"/>
                    <a:pt x="4877" y="8192"/>
                  </a:cubicBezTo>
                  <a:cubicBezTo>
                    <a:pt x="5162" y="8192"/>
                    <a:pt x="5426" y="8047"/>
                    <a:pt x="5581" y="7808"/>
                  </a:cubicBezTo>
                  <a:lnTo>
                    <a:pt x="6496" y="8885"/>
                  </a:lnTo>
                  <a:cubicBezTo>
                    <a:pt x="6072" y="9333"/>
                    <a:pt x="5484" y="9585"/>
                    <a:pt x="4871" y="9585"/>
                  </a:cubicBezTo>
                  <a:cubicBezTo>
                    <a:pt x="4862" y="9585"/>
                    <a:pt x="4854" y="9585"/>
                    <a:pt x="4846" y="9585"/>
                  </a:cubicBezTo>
                  <a:cubicBezTo>
                    <a:pt x="3614" y="9571"/>
                    <a:pt x="2629" y="8544"/>
                    <a:pt x="2629" y="7312"/>
                  </a:cubicBezTo>
                  <a:lnTo>
                    <a:pt x="2629" y="6950"/>
                  </a:lnTo>
                  <a:cubicBezTo>
                    <a:pt x="2629" y="6823"/>
                    <a:pt x="2523" y="6717"/>
                    <a:pt x="2397" y="6717"/>
                  </a:cubicBezTo>
                  <a:cubicBezTo>
                    <a:pt x="2270" y="6717"/>
                    <a:pt x="2164" y="6823"/>
                    <a:pt x="2164" y="6950"/>
                  </a:cubicBezTo>
                  <a:lnTo>
                    <a:pt x="2164" y="7305"/>
                  </a:lnTo>
                  <a:cubicBezTo>
                    <a:pt x="2164" y="8808"/>
                    <a:pt x="3372" y="10046"/>
                    <a:pt x="4872" y="10046"/>
                  </a:cubicBezTo>
                  <a:cubicBezTo>
                    <a:pt x="4879" y="10046"/>
                    <a:pt x="4885" y="10046"/>
                    <a:pt x="4891" y="10046"/>
                  </a:cubicBezTo>
                  <a:cubicBezTo>
                    <a:pt x="5708" y="10042"/>
                    <a:pt x="6475" y="9669"/>
                    <a:pt x="6981" y="9033"/>
                  </a:cubicBezTo>
                  <a:cubicBezTo>
                    <a:pt x="7052" y="8945"/>
                    <a:pt x="7048" y="8825"/>
                    <a:pt x="6978" y="8741"/>
                  </a:cubicBezTo>
                  <a:lnTo>
                    <a:pt x="5876" y="7442"/>
                  </a:lnTo>
                  <a:cubicBezTo>
                    <a:pt x="5796" y="7346"/>
                    <a:pt x="5684" y="7300"/>
                    <a:pt x="5573" y="7300"/>
                  </a:cubicBezTo>
                  <a:cubicBezTo>
                    <a:pt x="5431" y="7300"/>
                    <a:pt x="5291" y="7374"/>
                    <a:pt x="5218" y="7516"/>
                  </a:cubicBezTo>
                  <a:cubicBezTo>
                    <a:pt x="5159" y="7632"/>
                    <a:pt x="5043" y="7713"/>
                    <a:pt x="4912" y="7727"/>
                  </a:cubicBezTo>
                  <a:cubicBezTo>
                    <a:pt x="4898" y="7729"/>
                    <a:pt x="4884" y="7730"/>
                    <a:pt x="4870" y="7730"/>
                  </a:cubicBezTo>
                  <a:cubicBezTo>
                    <a:pt x="4660" y="7730"/>
                    <a:pt x="4487" y="7558"/>
                    <a:pt x="4487" y="7344"/>
                  </a:cubicBezTo>
                  <a:lnTo>
                    <a:pt x="4487" y="4793"/>
                  </a:lnTo>
                  <a:lnTo>
                    <a:pt x="6418" y="4793"/>
                  </a:lnTo>
                  <a:cubicBezTo>
                    <a:pt x="6545" y="4793"/>
                    <a:pt x="6650" y="4687"/>
                    <a:pt x="6650" y="4561"/>
                  </a:cubicBezTo>
                  <a:lnTo>
                    <a:pt x="6650" y="2397"/>
                  </a:lnTo>
                  <a:cubicBezTo>
                    <a:pt x="6650" y="2267"/>
                    <a:pt x="6545" y="2165"/>
                    <a:pt x="6418" y="2165"/>
                  </a:cubicBezTo>
                  <a:lnTo>
                    <a:pt x="4487" y="2165"/>
                  </a:lnTo>
                  <a:lnTo>
                    <a:pt x="4487" y="233"/>
                  </a:lnTo>
                  <a:cubicBezTo>
                    <a:pt x="4487" y="103"/>
                    <a:pt x="4381" y="1"/>
                    <a:pt x="42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94" name="Google Shape;14294;p33"/>
          <p:cNvGrpSpPr/>
          <p:nvPr/>
        </p:nvGrpSpPr>
        <p:grpSpPr>
          <a:xfrm>
            <a:off x="7913775" y="3354795"/>
            <a:ext cx="423285" cy="382422"/>
            <a:chOff x="7913775" y="3354795"/>
            <a:chExt cx="423285" cy="382422"/>
          </a:xfrm>
        </p:grpSpPr>
        <p:sp>
          <p:nvSpPr>
            <p:cNvPr id="14295" name="Google Shape;14295;p33"/>
            <p:cNvSpPr/>
            <p:nvPr/>
          </p:nvSpPr>
          <p:spPr>
            <a:xfrm>
              <a:off x="7940141" y="3360990"/>
              <a:ext cx="370267" cy="370163"/>
            </a:xfrm>
            <a:custGeom>
              <a:rect b="b" l="l" r="r" t="t"/>
              <a:pathLst>
                <a:path extrusionOk="0" h="14222" w="14226">
                  <a:moveTo>
                    <a:pt x="7111" y="0"/>
                  </a:moveTo>
                  <a:cubicBezTo>
                    <a:pt x="3185" y="0"/>
                    <a:pt x="0" y="3184"/>
                    <a:pt x="0" y="7111"/>
                  </a:cubicBezTo>
                  <a:cubicBezTo>
                    <a:pt x="0" y="11037"/>
                    <a:pt x="3185" y="14222"/>
                    <a:pt x="7111" y="14222"/>
                  </a:cubicBezTo>
                  <a:cubicBezTo>
                    <a:pt x="11041" y="14222"/>
                    <a:pt x="14226" y="11037"/>
                    <a:pt x="14226" y="7111"/>
                  </a:cubicBezTo>
                  <a:cubicBezTo>
                    <a:pt x="14226" y="3184"/>
                    <a:pt x="11041" y="0"/>
                    <a:pt x="711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6" name="Google Shape;14296;p33"/>
            <p:cNvSpPr/>
            <p:nvPr/>
          </p:nvSpPr>
          <p:spPr>
            <a:xfrm>
              <a:off x="8101121" y="3360808"/>
              <a:ext cx="209287" cy="370267"/>
            </a:xfrm>
            <a:custGeom>
              <a:rect b="b" l="l" r="r" t="t"/>
              <a:pathLst>
                <a:path extrusionOk="0" h="14226" w="8041">
                  <a:moveTo>
                    <a:pt x="926" y="0"/>
                  </a:moveTo>
                  <a:lnTo>
                    <a:pt x="926" y="7"/>
                  </a:lnTo>
                  <a:lnTo>
                    <a:pt x="726" y="7"/>
                  </a:lnTo>
                  <a:cubicBezTo>
                    <a:pt x="673" y="7"/>
                    <a:pt x="624" y="7"/>
                    <a:pt x="571" y="11"/>
                  </a:cubicBezTo>
                  <a:lnTo>
                    <a:pt x="532" y="14"/>
                  </a:lnTo>
                  <a:lnTo>
                    <a:pt x="416" y="21"/>
                  </a:lnTo>
                  <a:lnTo>
                    <a:pt x="356" y="25"/>
                  </a:lnTo>
                  <a:lnTo>
                    <a:pt x="223" y="39"/>
                  </a:lnTo>
                  <a:lnTo>
                    <a:pt x="156" y="46"/>
                  </a:lnTo>
                  <a:lnTo>
                    <a:pt x="71" y="53"/>
                  </a:lnTo>
                  <a:lnTo>
                    <a:pt x="1" y="63"/>
                  </a:lnTo>
                  <a:cubicBezTo>
                    <a:pt x="3541" y="528"/>
                    <a:pt x="6186" y="3543"/>
                    <a:pt x="6186" y="7114"/>
                  </a:cubicBezTo>
                  <a:cubicBezTo>
                    <a:pt x="6186" y="10686"/>
                    <a:pt x="3541" y="13701"/>
                    <a:pt x="1" y="14165"/>
                  </a:cubicBezTo>
                  <a:lnTo>
                    <a:pt x="71" y="14176"/>
                  </a:lnTo>
                  <a:lnTo>
                    <a:pt x="156" y="14183"/>
                  </a:lnTo>
                  <a:lnTo>
                    <a:pt x="223" y="14194"/>
                  </a:lnTo>
                  <a:lnTo>
                    <a:pt x="356" y="14204"/>
                  </a:lnTo>
                  <a:lnTo>
                    <a:pt x="416" y="14208"/>
                  </a:lnTo>
                  <a:lnTo>
                    <a:pt x="532" y="14215"/>
                  </a:lnTo>
                  <a:lnTo>
                    <a:pt x="571" y="14218"/>
                  </a:lnTo>
                  <a:cubicBezTo>
                    <a:pt x="624" y="14222"/>
                    <a:pt x="673" y="14222"/>
                    <a:pt x="726" y="14225"/>
                  </a:cubicBezTo>
                  <a:lnTo>
                    <a:pt x="926" y="14225"/>
                  </a:lnTo>
                  <a:cubicBezTo>
                    <a:pt x="4856" y="14225"/>
                    <a:pt x="8041" y="11041"/>
                    <a:pt x="8041" y="7111"/>
                  </a:cubicBezTo>
                  <a:cubicBezTo>
                    <a:pt x="8041" y="3184"/>
                    <a:pt x="4856" y="0"/>
                    <a:pt x="92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7" name="Google Shape;14297;p33"/>
            <p:cNvSpPr/>
            <p:nvPr/>
          </p:nvSpPr>
          <p:spPr>
            <a:xfrm>
              <a:off x="8101121" y="3456849"/>
              <a:ext cx="230526" cy="246194"/>
            </a:xfrm>
            <a:custGeom>
              <a:rect b="b" l="l" r="r" t="t"/>
              <a:pathLst>
                <a:path extrusionOk="0" h="9459" w="8857">
                  <a:moveTo>
                    <a:pt x="7196" y="1"/>
                  </a:moveTo>
                  <a:lnTo>
                    <a:pt x="6960" y="430"/>
                  </a:lnTo>
                  <a:cubicBezTo>
                    <a:pt x="6588" y="1110"/>
                    <a:pt x="5600" y="1281"/>
                    <a:pt x="4700" y="1281"/>
                  </a:cubicBezTo>
                  <a:cubicBezTo>
                    <a:pt x="3788" y="1281"/>
                    <a:pt x="2967" y="1106"/>
                    <a:pt x="2967" y="1106"/>
                  </a:cubicBezTo>
                  <a:lnTo>
                    <a:pt x="1" y="2809"/>
                  </a:lnTo>
                  <a:lnTo>
                    <a:pt x="4730" y="9459"/>
                  </a:lnTo>
                  <a:lnTo>
                    <a:pt x="4930" y="9321"/>
                  </a:lnTo>
                  <a:cubicBezTo>
                    <a:pt x="7812" y="7365"/>
                    <a:pt x="8857" y="3611"/>
                    <a:pt x="7404" y="448"/>
                  </a:cubicBezTo>
                  <a:lnTo>
                    <a:pt x="7196" y="1"/>
                  </a:ln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8" name="Google Shape;14298;p33"/>
            <p:cNvSpPr/>
            <p:nvPr/>
          </p:nvSpPr>
          <p:spPr>
            <a:xfrm>
              <a:off x="8206715" y="3457682"/>
              <a:ext cx="103694" cy="245465"/>
            </a:xfrm>
            <a:custGeom>
              <a:rect b="b" l="l" r="r" t="t"/>
              <a:pathLst>
                <a:path extrusionOk="0" h="9431" w="3984">
                  <a:moveTo>
                    <a:pt x="3122" y="1"/>
                  </a:moveTo>
                  <a:lnTo>
                    <a:pt x="2903" y="398"/>
                  </a:lnTo>
                  <a:cubicBezTo>
                    <a:pt x="2622" y="894"/>
                    <a:pt x="2305" y="1366"/>
                    <a:pt x="1950" y="1809"/>
                  </a:cubicBezTo>
                  <a:cubicBezTo>
                    <a:pt x="2495" y="4216"/>
                    <a:pt x="1760" y="6735"/>
                    <a:pt x="1" y="8466"/>
                  </a:cubicBezTo>
                  <a:lnTo>
                    <a:pt x="666" y="9430"/>
                  </a:lnTo>
                  <a:cubicBezTo>
                    <a:pt x="2731" y="8121"/>
                    <a:pt x="3984" y="5845"/>
                    <a:pt x="3984" y="3396"/>
                  </a:cubicBezTo>
                  <a:cubicBezTo>
                    <a:pt x="3984" y="2210"/>
                    <a:pt x="3688" y="1042"/>
                    <a:pt x="3122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9" name="Google Shape;14299;p33"/>
            <p:cNvSpPr/>
            <p:nvPr/>
          </p:nvSpPr>
          <p:spPr>
            <a:xfrm>
              <a:off x="7965882" y="3554114"/>
              <a:ext cx="221728" cy="177508"/>
            </a:xfrm>
            <a:custGeom>
              <a:rect b="b" l="l" r="r" t="t"/>
              <a:pathLst>
                <a:path extrusionOk="0" h="6820" w="8519">
                  <a:moveTo>
                    <a:pt x="3958" y="1"/>
                  </a:moveTo>
                  <a:lnTo>
                    <a:pt x="0" y="3340"/>
                  </a:lnTo>
                  <a:lnTo>
                    <a:pt x="123" y="3537"/>
                  </a:lnTo>
                  <a:cubicBezTo>
                    <a:pt x="1432" y="5581"/>
                    <a:pt x="3695" y="6819"/>
                    <a:pt x="6122" y="6819"/>
                  </a:cubicBezTo>
                  <a:cubicBezTo>
                    <a:pt x="6837" y="6819"/>
                    <a:pt x="7547" y="6710"/>
                    <a:pt x="8226" y="6499"/>
                  </a:cubicBezTo>
                  <a:lnTo>
                    <a:pt x="8518" y="6408"/>
                  </a:lnTo>
                  <a:lnTo>
                    <a:pt x="3958" y="1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0" name="Google Shape;14300;p33"/>
            <p:cNvSpPr/>
            <p:nvPr/>
          </p:nvSpPr>
          <p:spPr>
            <a:xfrm>
              <a:off x="8100939" y="3702549"/>
              <a:ext cx="87400" cy="28630"/>
            </a:xfrm>
            <a:custGeom>
              <a:rect b="b" l="l" r="r" t="t"/>
              <a:pathLst>
                <a:path extrusionOk="0" h="1100" w="3358">
                  <a:moveTo>
                    <a:pt x="2875" y="1"/>
                  </a:moveTo>
                  <a:cubicBezTo>
                    <a:pt x="2003" y="557"/>
                    <a:pt x="1025" y="916"/>
                    <a:pt x="1" y="1053"/>
                  </a:cubicBezTo>
                  <a:cubicBezTo>
                    <a:pt x="280" y="1085"/>
                    <a:pt x="562" y="1099"/>
                    <a:pt x="841" y="1099"/>
                  </a:cubicBezTo>
                  <a:cubicBezTo>
                    <a:pt x="872" y="1099"/>
                    <a:pt x="903" y="1099"/>
                    <a:pt x="933" y="1099"/>
                  </a:cubicBezTo>
                  <a:cubicBezTo>
                    <a:pt x="944" y="1099"/>
                    <a:pt x="954" y="1099"/>
                    <a:pt x="964" y="1099"/>
                  </a:cubicBezTo>
                  <a:cubicBezTo>
                    <a:pt x="1781" y="1099"/>
                    <a:pt x="2590" y="962"/>
                    <a:pt x="3358" y="691"/>
                  </a:cubicBezTo>
                  <a:lnTo>
                    <a:pt x="2875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1" name="Google Shape;14301;p33"/>
            <p:cNvSpPr/>
            <p:nvPr/>
          </p:nvSpPr>
          <p:spPr>
            <a:xfrm>
              <a:off x="8068899" y="3529934"/>
              <a:ext cx="155983" cy="190964"/>
            </a:xfrm>
            <a:custGeom>
              <a:rect b="b" l="l" r="r" t="t"/>
              <a:pathLst>
                <a:path extrusionOk="0" h="7337" w="5993">
                  <a:moveTo>
                    <a:pt x="1239" y="1"/>
                  </a:moveTo>
                  <a:lnTo>
                    <a:pt x="0" y="930"/>
                  </a:lnTo>
                  <a:lnTo>
                    <a:pt x="4560" y="7337"/>
                  </a:lnTo>
                  <a:lnTo>
                    <a:pt x="4740" y="7266"/>
                  </a:lnTo>
                  <a:cubicBezTo>
                    <a:pt x="5095" y="7129"/>
                    <a:pt x="5436" y="6964"/>
                    <a:pt x="5764" y="6770"/>
                  </a:cubicBezTo>
                  <a:lnTo>
                    <a:pt x="5992" y="6636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2" name="Google Shape;14302;p33"/>
            <p:cNvSpPr/>
            <p:nvPr/>
          </p:nvSpPr>
          <p:spPr>
            <a:xfrm>
              <a:off x="8175039" y="3677745"/>
              <a:ext cx="49843" cy="43154"/>
            </a:xfrm>
            <a:custGeom>
              <a:rect b="b" l="l" r="r" t="t"/>
              <a:pathLst>
                <a:path extrusionOk="0" h="1658" w="1915">
                  <a:moveTo>
                    <a:pt x="1232" y="0"/>
                  </a:moveTo>
                  <a:cubicBezTo>
                    <a:pt x="855" y="370"/>
                    <a:pt x="444" y="697"/>
                    <a:pt x="0" y="975"/>
                  </a:cubicBezTo>
                  <a:lnTo>
                    <a:pt x="482" y="1658"/>
                  </a:lnTo>
                  <a:cubicBezTo>
                    <a:pt x="986" y="1478"/>
                    <a:pt x="1464" y="1242"/>
                    <a:pt x="1914" y="957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3" name="Google Shape;14303;p33"/>
            <p:cNvSpPr/>
            <p:nvPr/>
          </p:nvSpPr>
          <p:spPr>
            <a:xfrm>
              <a:off x="7948287" y="3449535"/>
              <a:ext cx="249396" cy="191510"/>
            </a:xfrm>
            <a:custGeom>
              <a:rect b="b" l="l" r="r" t="t"/>
              <a:pathLst>
                <a:path extrusionOk="0" h="7358" w="9582">
                  <a:moveTo>
                    <a:pt x="8346" y="0"/>
                  </a:moveTo>
                  <a:lnTo>
                    <a:pt x="1" y="5806"/>
                  </a:lnTo>
                  <a:lnTo>
                    <a:pt x="60" y="6031"/>
                  </a:lnTo>
                  <a:cubicBezTo>
                    <a:pt x="194" y="6411"/>
                    <a:pt x="359" y="6784"/>
                    <a:pt x="553" y="7139"/>
                  </a:cubicBezTo>
                  <a:lnTo>
                    <a:pt x="676" y="7358"/>
                  </a:lnTo>
                  <a:lnTo>
                    <a:pt x="9581" y="926"/>
                  </a:lnTo>
                  <a:lnTo>
                    <a:pt x="8346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4" name="Google Shape;14304;p33"/>
            <p:cNvSpPr/>
            <p:nvPr/>
          </p:nvSpPr>
          <p:spPr>
            <a:xfrm>
              <a:off x="8149038" y="3361432"/>
              <a:ext cx="145624" cy="185290"/>
            </a:xfrm>
            <a:custGeom>
              <a:rect b="b" l="l" r="r" t="t"/>
              <a:pathLst>
                <a:path extrusionOk="0" h="7119" w="5595">
                  <a:moveTo>
                    <a:pt x="2797" y="1"/>
                  </a:moveTo>
                  <a:cubicBezTo>
                    <a:pt x="1267" y="1"/>
                    <a:pt x="18" y="1232"/>
                    <a:pt x="0" y="2766"/>
                  </a:cubicBezTo>
                  <a:cubicBezTo>
                    <a:pt x="0" y="4128"/>
                    <a:pt x="2182" y="6475"/>
                    <a:pt x="2618" y="6932"/>
                  </a:cubicBezTo>
                  <a:lnTo>
                    <a:pt x="2797" y="7119"/>
                  </a:lnTo>
                  <a:lnTo>
                    <a:pt x="2977" y="6932"/>
                  </a:lnTo>
                  <a:cubicBezTo>
                    <a:pt x="3413" y="6475"/>
                    <a:pt x="5594" y="4128"/>
                    <a:pt x="5594" y="2766"/>
                  </a:cubicBezTo>
                  <a:cubicBezTo>
                    <a:pt x="5577" y="1232"/>
                    <a:pt x="4328" y="1"/>
                    <a:pt x="2797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5" name="Google Shape;14305;p33"/>
            <p:cNvSpPr/>
            <p:nvPr/>
          </p:nvSpPr>
          <p:spPr>
            <a:xfrm>
              <a:off x="8178240" y="3392691"/>
              <a:ext cx="76209" cy="65303"/>
            </a:xfrm>
            <a:custGeom>
              <a:rect b="b" l="l" r="r" t="t"/>
              <a:pathLst>
                <a:path extrusionOk="0" h="2509" w="2928">
                  <a:moveTo>
                    <a:pt x="1664" y="0"/>
                  </a:moveTo>
                  <a:cubicBezTo>
                    <a:pt x="1357" y="0"/>
                    <a:pt x="1043" y="114"/>
                    <a:pt x="789" y="369"/>
                  </a:cubicBezTo>
                  <a:cubicBezTo>
                    <a:pt x="0" y="1157"/>
                    <a:pt x="560" y="2505"/>
                    <a:pt x="1675" y="2508"/>
                  </a:cubicBezTo>
                  <a:cubicBezTo>
                    <a:pt x="2365" y="2505"/>
                    <a:pt x="2924" y="1945"/>
                    <a:pt x="2928" y="1256"/>
                  </a:cubicBezTo>
                  <a:cubicBezTo>
                    <a:pt x="2928" y="501"/>
                    <a:pt x="2309" y="0"/>
                    <a:pt x="166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6" name="Google Shape;14306;p33"/>
            <p:cNvSpPr/>
            <p:nvPr/>
          </p:nvSpPr>
          <p:spPr>
            <a:xfrm>
              <a:off x="7999562" y="3419291"/>
              <a:ext cx="83470" cy="76521"/>
            </a:xfrm>
            <a:custGeom>
              <a:rect b="b" l="l" r="r" t="t"/>
              <a:pathLst>
                <a:path extrusionOk="0" h="2940" w="3207">
                  <a:moveTo>
                    <a:pt x="1743" y="0"/>
                  </a:moveTo>
                  <a:cubicBezTo>
                    <a:pt x="1161" y="0"/>
                    <a:pt x="592" y="344"/>
                    <a:pt x="363" y="951"/>
                  </a:cubicBezTo>
                  <a:cubicBezTo>
                    <a:pt x="1" y="1912"/>
                    <a:pt x="712" y="2939"/>
                    <a:pt x="1739" y="2939"/>
                  </a:cubicBezTo>
                  <a:cubicBezTo>
                    <a:pt x="2548" y="2936"/>
                    <a:pt x="3206" y="2281"/>
                    <a:pt x="3206" y="1469"/>
                  </a:cubicBezTo>
                  <a:cubicBezTo>
                    <a:pt x="3206" y="1342"/>
                    <a:pt x="3104" y="1236"/>
                    <a:pt x="2974" y="1236"/>
                  </a:cubicBezTo>
                  <a:lnTo>
                    <a:pt x="2049" y="1236"/>
                  </a:lnTo>
                  <a:cubicBezTo>
                    <a:pt x="1739" y="1236"/>
                    <a:pt x="1739" y="1701"/>
                    <a:pt x="2049" y="1701"/>
                  </a:cubicBezTo>
                  <a:lnTo>
                    <a:pt x="2717" y="1701"/>
                  </a:lnTo>
                  <a:cubicBezTo>
                    <a:pt x="2612" y="2141"/>
                    <a:pt x="2228" y="2457"/>
                    <a:pt x="1774" y="2475"/>
                  </a:cubicBezTo>
                  <a:cubicBezTo>
                    <a:pt x="1761" y="2475"/>
                    <a:pt x="1748" y="2476"/>
                    <a:pt x="1735" y="2476"/>
                  </a:cubicBezTo>
                  <a:cubicBezTo>
                    <a:pt x="1300" y="2476"/>
                    <a:pt x="912" y="2191"/>
                    <a:pt x="779" y="1775"/>
                  </a:cubicBezTo>
                  <a:cubicBezTo>
                    <a:pt x="645" y="1345"/>
                    <a:pt x="810" y="874"/>
                    <a:pt x="1187" y="628"/>
                  </a:cubicBezTo>
                  <a:cubicBezTo>
                    <a:pt x="1355" y="518"/>
                    <a:pt x="1547" y="465"/>
                    <a:pt x="1737" y="465"/>
                  </a:cubicBezTo>
                  <a:cubicBezTo>
                    <a:pt x="1976" y="465"/>
                    <a:pt x="2213" y="549"/>
                    <a:pt x="2401" y="716"/>
                  </a:cubicBezTo>
                  <a:cubicBezTo>
                    <a:pt x="2450" y="759"/>
                    <a:pt x="2503" y="778"/>
                    <a:pt x="2554" y="778"/>
                  </a:cubicBezTo>
                  <a:cubicBezTo>
                    <a:pt x="2740" y="778"/>
                    <a:pt x="2893" y="528"/>
                    <a:pt x="2710" y="367"/>
                  </a:cubicBezTo>
                  <a:cubicBezTo>
                    <a:pt x="2426" y="117"/>
                    <a:pt x="2083" y="0"/>
                    <a:pt x="17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7" name="Google Shape;14307;p33"/>
            <p:cNvSpPr/>
            <p:nvPr/>
          </p:nvSpPr>
          <p:spPr>
            <a:xfrm>
              <a:off x="8183654" y="3387069"/>
              <a:ext cx="79410" cy="76495"/>
            </a:xfrm>
            <a:custGeom>
              <a:rect b="b" l="l" r="r" t="t"/>
              <a:pathLst>
                <a:path extrusionOk="0" h="2939" w="3051">
                  <a:moveTo>
                    <a:pt x="1467" y="465"/>
                  </a:moveTo>
                  <a:cubicBezTo>
                    <a:pt x="2361" y="465"/>
                    <a:pt x="2811" y="1545"/>
                    <a:pt x="2178" y="2179"/>
                  </a:cubicBezTo>
                  <a:cubicBezTo>
                    <a:pt x="1974" y="2384"/>
                    <a:pt x="1722" y="2476"/>
                    <a:pt x="1475" y="2476"/>
                  </a:cubicBezTo>
                  <a:cubicBezTo>
                    <a:pt x="960" y="2476"/>
                    <a:pt x="465" y="2076"/>
                    <a:pt x="465" y="1472"/>
                  </a:cubicBezTo>
                  <a:cubicBezTo>
                    <a:pt x="461" y="916"/>
                    <a:pt x="911" y="465"/>
                    <a:pt x="1467" y="465"/>
                  </a:cubicBezTo>
                  <a:close/>
                  <a:moveTo>
                    <a:pt x="1466" y="1"/>
                  </a:moveTo>
                  <a:cubicBezTo>
                    <a:pt x="1277" y="1"/>
                    <a:pt x="1086" y="38"/>
                    <a:pt x="904" y="113"/>
                  </a:cubicBezTo>
                  <a:cubicBezTo>
                    <a:pt x="355" y="342"/>
                    <a:pt x="0" y="877"/>
                    <a:pt x="0" y="1472"/>
                  </a:cubicBezTo>
                  <a:cubicBezTo>
                    <a:pt x="0" y="2281"/>
                    <a:pt x="655" y="2939"/>
                    <a:pt x="1467" y="2939"/>
                  </a:cubicBezTo>
                  <a:cubicBezTo>
                    <a:pt x="2062" y="2939"/>
                    <a:pt x="2597" y="2580"/>
                    <a:pt x="2822" y="2031"/>
                  </a:cubicBezTo>
                  <a:cubicBezTo>
                    <a:pt x="3051" y="1482"/>
                    <a:pt x="2924" y="852"/>
                    <a:pt x="2505" y="434"/>
                  </a:cubicBezTo>
                  <a:cubicBezTo>
                    <a:pt x="2225" y="151"/>
                    <a:pt x="1849" y="1"/>
                    <a:pt x="1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8" name="Google Shape;14308;p33"/>
            <p:cNvSpPr/>
            <p:nvPr/>
          </p:nvSpPr>
          <p:spPr>
            <a:xfrm>
              <a:off x="7913775" y="3354795"/>
              <a:ext cx="423285" cy="382422"/>
            </a:xfrm>
            <a:custGeom>
              <a:rect b="b" l="l" r="r" t="t"/>
              <a:pathLst>
                <a:path extrusionOk="0" h="14693" w="16263">
                  <a:moveTo>
                    <a:pt x="11836" y="470"/>
                  </a:moveTo>
                  <a:cubicBezTo>
                    <a:pt x="13244" y="470"/>
                    <a:pt x="14384" y="1610"/>
                    <a:pt x="14387" y="3021"/>
                  </a:cubicBezTo>
                  <a:cubicBezTo>
                    <a:pt x="14387" y="4122"/>
                    <a:pt x="12677" y="6139"/>
                    <a:pt x="11836" y="7018"/>
                  </a:cubicBezTo>
                  <a:cubicBezTo>
                    <a:pt x="10995" y="6139"/>
                    <a:pt x="9285" y="4122"/>
                    <a:pt x="9285" y="3021"/>
                  </a:cubicBezTo>
                  <a:cubicBezTo>
                    <a:pt x="9285" y="1610"/>
                    <a:pt x="10429" y="470"/>
                    <a:pt x="11836" y="470"/>
                  </a:cubicBezTo>
                  <a:close/>
                  <a:moveTo>
                    <a:pt x="8162" y="470"/>
                  </a:moveTo>
                  <a:cubicBezTo>
                    <a:pt x="8751" y="470"/>
                    <a:pt x="9340" y="551"/>
                    <a:pt x="9908" y="703"/>
                  </a:cubicBezTo>
                  <a:cubicBezTo>
                    <a:pt x="9219" y="1273"/>
                    <a:pt x="8821" y="2124"/>
                    <a:pt x="8821" y="3021"/>
                  </a:cubicBezTo>
                  <a:cubicBezTo>
                    <a:pt x="8821" y="3289"/>
                    <a:pt x="8895" y="3588"/>
                    <a:pt x="9021" y="3901"/>
                  </a:cubicBezTo>
                  <a:lnTo>
                    <a:pt x="1478" y="9122"/>
                  </a:lnTo>
                  <a:cubicBezTo>
                    <a:pt x="1323" y="8545"/>
                    <a:pt x="1242" y="7947"/>
                    <a:pt x="1246" y="7349"/>
                  </a:cubicBezTo>
                  <a:cubicBezTo>
                    <a:pt x="1246" y="3556"/>
                    <a:pt x="4331" y="470"/>
                    <a:pt x="8124" y="470"/>
                  </a:cubicBezTo>
                  <a:cubicBezTo>
                    <a:pt x="8137" y="470"/>
                    <a:pt x="8149" y="470"/>
                    <a:pt x="8162" y="470"/>
                  </a:cubicBezTo>
                  <a:close/>
                  <a:moveTo>
                    <a:pt x="14373" y="4471"/>
                  </a:moveTo>
                  <a:cubicBezTo>
                    <a:pt x="15777" y="7525"/>
                    <a:pt x="14771" y="11149"/>
                    <a:pt x="11988" y="13038"/>
                  </a:cubicBezTo>
                  <a:lnTo>
                    <a:pt x="7804" y="7060"/>
                  </a:lnTo>
                  <a:lnTo>
                    <a:pt x="9950" y="5491"/>
                  </a:lnTo>
                  <a:cubicBezTo>
                    <a:pt x="10475" y="6205"/>
                    <a:pt x="11052" y="6881"/>
                    <a:pt x="11671" y="7511"/>
                  </a:cubicBezTo>
                  <a:cubicBezTo>
                    <a:pt x="11717" y="7556"/>
                    <a:pt x="11776" y="7579"/>
                    <a:pt x="11835" y="7579"/>
                  </a:cubicBezTo>
                  <a:cubicBezTo>
                    <a:pt x="11893" y="7579"/>
                    <a:pt x="11952" y="7556"/>
                    <a:pt x="11998" y="7511"/>
                  </a:cubicBezTo>
                  <a:cubicBezTo>
                    <a:pt x="12086" y="7423"/>
                    <a:pt x="13585" y="5910"/>
                    <a:pt x="14373" y="4471"/>
                  </a:cubicBezTo>
                  <a:close/>
                  <a:moveTo>
                    <a:pt x="7431" y="7335"/>
                  </a:moveTo>
                  <a:lnTo>
                    <a:pt x="11597" y="13288"/>
                  </a:lnTo>
                  <a:cubicBezTo>
                    <a:pt x="11280" y="13471"/>
                    <a:pt x="10953" y="13629"/>
                    <a:pt x="10612" y="13763"/>
                  </a:cubicBezTo>
                  <a:lnTo>
                    <a:pt x="10608" y="13763"/>
                  </a:lnTo>
                  <a:lnTo>
                    <a:pt x="6555" y="7972"/>
                  </a:lnTo>
                  <a:lnTo>
                    <a:pt x="7431" y="7335"/>
                  </a:lnTo>
                  <a:close/>
                  <a:moveTo>
                    <a:pt x="9219" y="4327"/>
                  </a:moveTo>
                  <a:cubicBezTo>
                    <a:pt x="9359" y="4597"/>
                    <a:pt x="9514" y="4858"/>
                    <a:pt x="9686" y="5111"/>
                  </a:cubicBezTo>
                  <a:lnTo>
                    <a:pt x="4979" y="8552"/>
                  </a:lnTo>
                  <a:cubicBezTo>
                    <a:pt x="4866" y="8633"/>
                    <a:pt x="4852" y="8798"/>
                    <a:pt x="4954" y="8901"/>
                  </a:cubicBezTo>
                  <a:lnTo>
                    <a:pt x="4958" y="8904"/>
                  </a:lnTo>
                  <a:cubicBezTo>
                    <a:pt x="5001" y="8947"/>
                    <a:pt x="5059" y="8969"/>
                    <a:pt x="5117" y="8969"/>
                  </a:cubicBezTo>
                  <a:cubicBezTo>
                    <a:pt x="5165" y="8969"/>
                    <a:pt x="5212" y="8955"/>
                    <a:pt x="5253" y="8925"/>
                  </a:cubicBezTo>
                  <a:lnTo>
                    <a:pt x="6182" y="8246"/>
                  </a:lnTo>
                  <a:lnTo>
                    <a:pt x="10154" y="13921"/>
                  </a:lnTo>
                  <a:cubicBezTo>
                    <a:pt x="9496" y="14125"/>
                    <a:pt x="8814" y="14227"/>
                    <a:pt x="8124" y="14227"/>
                  </a:cubicBezTo>
                  <a:cubicBezTo>
                    <a:pt x="5781" y="14227"/>
                    <a:pt x="3596" y="13035"/>
                    <a:pt x="2333" y="11061"/>
                  </a:cubicBezTo>
                  <a:lnTo>
                    <a:pt x="4335" y="9597"/>
                  </a:lnTo>
                  <a:cubicBezTo>
                    <a:pt x="4447" y="9513"/>
                    <a:pt x="4462" y="9347"/>
                    <a:pt x="4360" y="9249"/>
                  </a:cubicBezTo>
                  <a:lnTo>
                    <a:pt x="4356" y="9245"/>
                  </a:lnTo>
                  <a:cubicBezTo>
                    <a:pt x="4314" y="9201"/>
                    <a:pt x="4256" y="9179"/>
                    <a:pt x="4198" y="9179"/>
                  </a:cubicBezTo>
                  <a:cubicBezTo>
                    <a:pt x="4150" y="9179"/>
                    <a:pt x="4102" y="9194"/>
                    <a:pt x="4060" y="9224"/>
                  </a:cubicBezTo>
                  <a:lnTo>
                    <a:pt x="2094" y="10660"/>
                  </a:lnTo>
                  <a:cubicBezTo>
                    <a:pt x="1907" y="10315"/>
                    <a:pt x="1745" y="9960"/>
                    <a:pt x="1619" y="9590"/>
                  </a:cubicBezTo>
                  <a:lnTo>
                    <a:pt x="9219" y="4327"/>
                  </a:lnTo>
                  <a:close/>
                  <a:moveTo>
                    <a:pt x="8127" y="1"/>
                  </a:moveTo>
                  <a:cubicBezTo>
                    <a:pt x="5522" y="1"/>
                    <a:pt x="3038" y="1391"/>
                    <a:pt x="1714" y="3767"/>
                  </a:cubicBezTo>
                  <a:cubicBezTo>
                    <a:pt x="0" y="6835"/>
                    <a:pt x="700" y="10684"/>
                    <a:pt x="3381" y="12954"/>
                  </a:cubicBezTo>
                  <a:cubicBezTo>
                    <a:pt x="4751" y="14111"/>
                    <a:pt x="6438" y="14692"/>
                    <a:pt x="8127" y="14692"/>
                  </a:cubicBezTo>
                  <a:cubicBezTo>
                    <a:pt x="9750" y="14692"/>
                    <a:pt x="11373" y="14156"/>
                    <a:pt x="12716" y="13080"/>
                  </a:cubicBezTo>
                  <a:cubicBezTo>
                    <a:pt x="15460" y="10885"/>
                    <a:pt x="16263" y="7053"/>
                    <a:pt x="14633" y="3943"/>
                  </a:cubicBezTo>
                  <a:cubicBezTo>
                    <a:pt x="14767" y="3616"/>
                    <a:pt x="14852" y="3299"/>
                    <a:pt x="14852" y="3021"/>
                  </a:cubicBezTo>
                  <a:cubicBezTo>
                    <a:pt x="14852" y="1959"/>
                    <a:pt x="14296" y="973"/>
                    <a:pt x="13384" y="432"/>
                  </a:cubicBezTo>
                  <a:cubicBezTo>
                    <a:pt x="12909" y="147"/>
                    <a:pt x="12373" y="4"/>
                    <a:pt x="11837" y="4"/>
                  </a:cubicBezTo>
                  <a:cubicBezTo>
                    <a:pt x="11345" y="4"/>
                    <a:pt x="10854" y="124"/>
                    <a:pt x="10408" y="365"/>
                  </a:cubicBezTo>
                  <a:cubicBezTo>
                    <a:pt x="9654" y="119"/>
                    <a:pt x="8886" y="1"/>
                    <a:pt x="8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09" name="Google Shape;14309;p33"/>
          <p:cNvGrpSpPr/>
          <p:nvPr/>
        </p:nvGrpSpPr>
        <p:grpSpPr>
          <a:xfrm>
            <a:off x="7499365" y="1534536"/>
            <a:ext cx="354807" cy="338357"/>
            <a:chOff x="7499365" y="1534536"/>
            <a:chExt cx="354807" cy="338357"/>
          </a:xfrm>
        </p:grpSpPr>
        <p:sp>
          <p:nvSpPr>
            <p:cNvPr id="14310" name="Google Shape;14310;p33"/>
            <p:cNvSpPr/>
            <p:nvPr/>
          </p:nvSpPr>
          <p:spPr>
            <a:xfrm>
              <a:off x="7560191" y="1548044"/>
              <a:ext cx="180891" cy="319722"/>
            </a:xfrm>
            <a:custGeom>
              <a:rect b="b" l="l" r="r" t="t"/>
              <a:pathLst>
                <a:path extrusionOk="0" h="12284" w="6950">
                  <a:moveTo>
                    <a:pt x="676" y="0"/>
                  </a:moveTo>
                  <a:cubicBezTo>
                    <a:pt x="306" y="0"/>
                    <a:pt x="4" y="303"/>
                    <a:pt x="0" y="676"/>
                  </a:cubicBezTo>
                  <a:lnTo>
                    <a:pt x="0" y="11604"/>
                  </a:lnTo>
                  <a:cubicBezTo>
                    <a:pt x="4" y="11977"/>
                    <a:pt x="303" y="12280"/>
                    <a:pt x="676" y="12283"/>
                  </a:cubicBezTo>
                  <a:lnTo>
                    <a:pt x="6274" y="12283"/>
                  </a:lnTo>
                  <a:cubicBezTo>
                    <a:pt x="6643" y="12280"/>
                    <a:pt x="6946" y="11977"/>
                    <a:pt x="6949" y="11604"/>
                  </a:cubicBezTo>
                  <a:lnTo>
                    <a:pt x="6949" y="676"/>
                  </a:lnTo>
                  <a:cubicBezTo>
                    <a:pt x="6946" y="303"/>
                    <a:pt x="6643" y="0"/>
                    <a:pt x="6274" y="0"/>
                  </a:cubicBez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1" name="Google Shape;14311;p33"/>
            <p:cNvSpPr/>
            <p:nvPr/>
          </p:nvSpPr>
          <p:spPr>
            <a:xfrm>
              <a:off x="7706440" y="1548044"/>
              <a:ext cx="34643" cy="319722"/>
            </a:xfrm>
            <a:custGeom>
              <a:rect b="b" l="l" r="r" t="t"/>
              <a:pathLst>
                <a:path extrusionOk="0" h="12284" w="1331">
                  <a:moveTo>
                    <a:pt x="0" y="0"/>
                  </a:moveTo>
                  <a:cubicBezTo>
                    <a:pt x="373" y="0"/>
                    <a:pt x="676" y="303"/>
                    <a:pt x="679" y="676"/>
                  </a:cubicBezTo>
                  <a:lnTo>
                    <a:pt x="679" y="11604"/>
                  </a:lnTo>
                  <a:cubicBezTo>
                    <a:pt x="676" y="11977"/>
                    <a:pt x="373" y="12280"/>
                    <a:pt x="0" y="12283"/>
                  </a:cubicBezTo>
                  <a:lnTo>
                    <a:pt x="655" y="12283"/>
                  </a:lnTo>
                  <a:cubicBezTo>
                    <a:pt x="1028" y="12280"/>
                    <a:pt x="1330" y="11977"/>
                    <a:pt x="1330" y="11604"/>
                  </a:cubicBezTo>
                  <a:lnTo>
                    <a:pt x="1330" y="676"/>
                  </a:lnTo>
                  <a:cubicBezTo>
                    <a:pt x="1330" y="303"/>
                    <a:pt x="1028" y="0"/>
                    <a:pt x="655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2" name="Google Shape;14312;p33"/>
            <p:cNvSpPr/>
            <p:nvPr/>
          </p:nvSpPr>
          <p:spPr>
            <a:xfrm>
              <a:off x="7560191" y="1822869"/>
              <a:ext cx="180891" cy="44897"/>
            </a:xfrm>
            <a:custGeom>
              <a:rect b="b" l="l" r="r" t="t"/>
              <a:pathLst>
                <a:path extrusionOk="0" h="1725" w="6950">
                  <a:moveTo>
                    <a:pt x="0" y="0"/>
                  </a:moveTo>
                  <a:lnTo>
                    <a:pt x="0" y="1045"/>
                  </a:lnTo>
                  <a:cubicBezTo>
                    <a:pt x="0" y="1418"/>
                    <a:pt x="303" y="1721"/>
                    <a:pt x="676" y="1724"/>
                  </a:cubicBezTo>
                  <a:lnTo>
                    <a:pt x="6270" y="1724"/>
                  </a:lnTo>
                  <a:cubicBezTo>
                    <a:pt x="6643" y="1721"/>
                    <a:pt x="6946" y="1418"/>
                    <a:pt x="6949" y="1045"/>
                  </a:cubicBezTo>
                  <a:lnTo>
                    <a:pt x="6949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3" name="Google Shape;14313;p33"/>
            <p:cNvSpPr/>
            <p:nvPr/>
          </p:nvSpPr>
          <p:spPr>
            <a:xfrm>
              <a:off x="7706440" y="1822869"/>
              <a:ext cx="34643" cy="44897"/>
            </a:xfrm>
            <a:custGeom>
              <a:rect b="b" l="l" r="r" t="t"/>
              <a:pathLst>
                <a:path extrusionOk="0" h="1725" w="1331">
                  <a:moveTo>
                    <a:pt x="679" y="0"/>
                  </a:moveTo>
                  <a:lnTo>
                    <a:pt x="679" y="1045"/>
                  </a:lnTo>
                  <a:cubicBezTo>
                    <a:pt x="676" y="1418"/>
                    <a:pt x="373" y="1721"/>
                    <a:pt x="0" y="1724"/>
                  </a:cubicBezTo>
                  <a:lnTo>
                    <a:pt x="655" y="1724"/>
                  </a:lnTo>
                  <a:cubicBezTo>
                    <a:pt x="1028" y="1721"/>
                    <a:pt x="1327" y="1418"/>
                    <a:pt x="1330" y="1045"/>
                  </a:cubicBezTo>
                  <a:lnTo>
                    <a:pt x="1330" y="0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4" name="Google Shape;14314;p33"/>
            <p:cNvSpPr/>
            <p:nvPr/>
          </p:nvSpPr>
          <p:spPr>
            <a:xfrm>
              <a:off x="7560191" y="1548044"/>
              <a:ext cx="180891" cy="44793"/>
            </a:xfrm>
            <a:custGeom>
              <a:rect b="b" l="l" r="r" t="t"/>
              <a:pathLst>
                <a:path extrusionOk="0" h="1721" w="6950">
                  <a:moveTo>
                    <a:pt x="676" y="0"/>
                  </a:moveTo>
                  <a:cubicBezTo>
                    <a:pt x="303" y="0"/>
                    <a:pt x="4" y="303"/>
                    <a:pt x="0" y="676"/>
                  </a:cubicBezTo>
                  <a:lnTo>
                    <a:pt x="0" y="1721"/>
                  </a:lnTo>
                  <a:lnTo>
                    <a:pt x="6949" y="1721"/>
                  </a:lnTo>
                  <a:lnTo>
                    <a:pt x="6949" y="676"/>
                  </a:lnTo>
                  <a:cubicBezTo>
                    <a:pt x="6946" y="303"/>
                    <a:pt x="6643" y="0"/>
                    <a:pt x="6274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5" name="Google Shape;14315;p33"/>
            <p:cNvSpPr/>
            <p:nvPr/>
          </p:nvSpPr>
          <p:spPr>
            <a:xfrm>
              <a:off x="7706440" y="1548044"/>
              <a:ext cx="34643" cy="44793"/>
            </a:xfrm>
            <a:custGeom>
              <a:rect b="b" l="l" r="r" t="t"/>
              <a:pathLst>
                <a:path extrusionOk="0" h="1721" w="1331">
                  <a:moveTo>
                    <a:pt x="0" y="0"/>
                  </a:moveTo>
                  <a:cubicBezTo>
                    <a:pt x="373" y="0"/>
                    <a:pt x="676" y="303"/>
                    <a:pt x="679" y="676"/>
                  </a:cubicBezTo>
                  <a:lnTo>
                    <a:pt x="679" y="1721"/>
                  </a:lnTo>
                  <a:lnTo>
                    <a:pt x="1330" y="1721"/>
                  </a:lnTo>
                  <a:lnTo>
                    <a:pt x="1330" y="676"/>
                  </a:lnTo>
                  <a:cubicBezTo>
                    <a:pt x="1330" y="303"/>
                    <a:pt x="1028" y="0"/>
                    <a:pt x="655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6" name="Google Shape;14316;p33"/>
            <p:cNvSpPr/>
            <p:nvPr/>
          </p:nvSpPr>
          <p:spPr>
            <a:xfrm>
              <a:off x="7649830" y="1644008"/>
              <a:ext cx="199214" cy="127222"/>
            </a:xfrm>
            <a:custGeom>
              <a:rect b="b" l="l" r="r" t="t"/>
              <a:pathLst>
                <a:path extrusionOk="0" h="4888" w="7654">
                  <a:moveTo>
                    <a:pt x="233" y="1"/>
                  </a:moveTo>
                  <a:cubicBezTo>
                    <a:pt x="103" y="1"/>
                    <a:pt x="1" y="106"/>
                    <a:pt x="1" y="236"/>
                  </a:cubicBezTo>
                  <a:lnTo>
                    <a:pt x="1" y="4652"/>
                  </a:lnTo>
                  <a:cubicBezTo>
                    <a:pt x="1" y="4782"/>
                    <a:pt x="103" y="4888"/>
                    <a:pt x="233" y="4888"/>
                  </a:cubicBezTo>
                  <a:lnTo>
                    <a:pt x="7418" y="4888"/>
                  </a:lnTo>
                  <a:cubicBezTo>
                    <a:pt x="7548" y="4884"/>
                    <a:pt x="7654" y="4782"/>
                    <a:pt x="7654" y="4652"/>
                  </a:cubicBezTo>
                  <a:lnTo>
                    <a:pt x="7654" y="236"/>
                  </a:lnTo>
                  <a:cubicBezTo>
                    <a:pt x="7654" y="106"/>
                    <a:pt x="7548" y="1"/>
                    <a:pt x="74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7" name="Google Shape;14317;p33"/>
            <p:cNvSpPr/>
            <p:nvPr/>
          </p:nvSpPr>
          <p:spPr>
            <a:xfrm>
              <a:off x="7826583" y="1644008"/>
              <a:ext cx="22462" cy="127222"/>
            </a:xfrm>
            <a:custGeom>
              <a:rect b="b" l="l" r="r" t="t"/>
              <a:pathLst>
                <a:path extrusionOk="0" h="4888" w="863">
                  <a:moveTo>
                    <a:pt x="1" y="1"/>
                  </a:moveTo>
                  <a:cubicBezTo>
                    <a:pt x="131" y="1"/>
                    <a:pt x="236" y="106"/>
                    <a:pt x="236" y="236"/>
                  </a:cubicBezTo>
                  <a:lnTo>
                    <a:pt x="236" y="4652"/>
                  </a:lnTo>
                  <a:cubicBezTo>
                    <a:pt x="236" y="4782"/>
                    <a:pt x="131" y="4888"/>
                    <a:pt x="1" y="4888"/>
                  </a:cubicBezTo>
                  <a:lnTo>
                    <a:pt x="627" y="4888"/>
                  </a:lnTo>
                  <a:cubicBezTo>
                    <a:pt x="757" y="4888"/>
                    <a:pt x="863" y="4782"/>
                    <a:pt x="863" y="4652"/>
                  </a:cubicBezTo>
                  <a:lnTo>
                    <a:pt x="863" y="236"/>
                  </a:lnTo>
                  <a:cubicBezTo>
                    <a:pt x="863" y="106"/>
                    <a:pt x="757" y="1"/>
                    <a:pt x="62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8" name="Google Shape;14318;p33"/>
            <p:cNvSpPr/>
            <p:nvPr/>
          </p:nvSpPr>
          <p:spPr>
            <a:xfrm>
              <a:off x="7758183" y="1666912"/>
              <a:ext cx="44429" cy="38130"/>
            </a:xfrm>
            <a:custGeom>
              <a:rect b="b" l="l" r="r" t="t"/>
              <a:pathLst>
                <a:path extrusionOk="0" h="1465" w="1707">
                  <a:moveTo>
                    <a:pt x="978" y="0"/>
                  </a:moveTo>
                  <a:cubicBezTo>
                    <a:pt x="324" y="0"/>
                    <a:pt x="0" y="788"/>
                    <a:pt x="458" y="1249"/>
                  </a:cubicBezTo>
                  <a:cubicBezTo>
                    <a:pt x="607" y="1398"/>
                    <a:pt x="790" y="1465"/>
                    <a:pt x="969" y="1465"/>
                  </a:cubicBezTo>
                  <a:cubicBezTo>
                    <a:pt x="1346" y="1465"/>
                    <a:pt x="1707" y="1173"/>
                    <a:pt x="1707" y="732"/>
                  </a:cubicBezTo>
                  <a:cubicBezTo>
                    <a:pt x="1707" y="327"/>
                    <a:pt x="1379" y="0"/>
                    <a:pt x="978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9" name="Google Shape;14319;p33"/>
            <p:cNvSpPr/>
            <p:nvPr/>
          </p:nvSpPr>
          <p:spPr>
            <a:xfrm>
              <a:off x="7783273" y="1666912"/>
              <a:ext cx="44429" cy="38104"/>
            </a:xfrm>
            <a:custGeom>
              <a:rect b="b" l="l" r="r" t="t"/>
              <a:pathLst>
                <a:path extrusionOk="0" h="1464" w="1707">
                  <a:moveTo>
                    <a:pt x="975" y="0"/>
                  </a:moveTo>
                  <a:cubicBezTo>
                    <a:pt x="324" y="0"/>
                    <a:pt x="0" y="788"/>
                    <a:pt x="461" y="1249"/>
                  </a:cubicBezTo>
                  <a:cubicBezTo>
                    <a:pt x="609" y="1397"/>
                    <a:pt x="791" y="1463"/>
                    <a:pt x="970" y="1463"/>
                  </a:cubicBezTo>
                  <a:cubicBezTo>
                    <a:pt x="1346" y="1463"/>
                    <a:pt x="1707" y="1173"/>
                    <a:pt x="1707" y="732"/>
                  </a:cubicBezTo>
                  <a:cubicBezTo>
                    <a:pt x="1707" y="327"/>
                    <a:pt x="1380" y="0"/>
                    <a:pt x="975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0" name="Google Shape;14320;p33"/>
            <p:cNvSpPr/>
            <p:nvPr/>
          </p:nvSpPr>
          <p:spPr>
            <a:xfrm>
              <a:off x="7673567" y="1668265"/>
              <a:ext cx="56896" cy="35397"/>
            </a:xfrm>
            <a:custGeom>
              <a:rect b="b" l="l" r="r" t="t"/>
              <a:pathLst>
                <a:path extrusionOk="0" h="1360" w="2186">
                  <a:moveTo>
                    <a:pt x="236" y="1"/>
                  </a:moveTo>
                  <a:cubicBezTo>
                    <a:pt x="106" y="1"/>
                    <a:pt x="0" y="106"/>
                    <a:pt x="0" y="237"/>
                  </a:cubicBezTo>
                  <a:lnTo>
                    <a:pt x="0" y="1123"/>
                  </a:lnTo>
                  <a:cubicBezTo>
                    <a:pt x="0" y="1253"/>
                    <a:pt x="106" y="1359"/>
                    <a:pt x="236" y="1359"/>
                  </a:cubicBezTo>
                  <a:lnTo>
                    <a:pt x="1953" y="1359"/>
                  </a:lnTo>
                  <a:cubicBezTo>
                    <a:pt x="2080" y="1359"/>
                    <a:pt x="2185" y="1253"/>
                    <a:pt x="2185" y="1123"/>
                  </a:cubicBezTo>
                  <a:lnTo>
                    <a:pt x="2185" y="237"/>
                  </a:lnTo>
                  <a:cubicBezTo>
                    <a:pt x="2185" y="106"/>
                    <a:pt x="2080" y="1"/>
                    <a:pt x="1953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1" name="Google Shape;14321;p33"/>
            <p:cNvSpPr/>
            <p:nvPr/>
          </p:nvSpPr>
          <p:spPr>
            <a:xfrm>
              <a:off x="7670262" y="1724042"/>
              <a:ext cx="160277" cy="19911"/>
            </a:xfrm>
            <a:custGeom>
              <a:rect b="b" l="l" r="r" t="t"/>
              <a:pathLst>
                <a:path extrusionOk="0" h="765" w="6158">
                  <a:moveTo>
                    <a:pt x="236" y="1"/>
                  </a:moveTo>
                  <a:cubicBezTo>
                    <a:pt x="106" y="1"/>
                    <a:pt x="0" y="106"/>
                    <a:pt x="0" y="236"/>
                  </a:cubicBezTo>
                  <a:lnTo>
                    <a:pt x="0" y="528"/>
                  </a:lnTo>
                  <a:cubicBezTo>
                    <a:pt x="0" y="659"/>
                    <a:pt x="106" y="764"/>
                    <a:pt x="236" y="764"/>
                  </a:cubicBezTo>
                  <a:lnTo>
                    <a:pt x="5922" y="764"/>
                  </a:lnTo>
                  <a:cubicBezTo>
                    <a:pt x="6052" y="764"/>
                    <a:pt x="6158" y="659"/>
                    <a:pt x="6158" y="528"/>
                  </a:cubicBezTo>
                  <a:lnTo>
                    <a:pt x="6158" y="236"/>
                  </a:lnTo>
                  <a:cubicBezTo>
                    <a:pt x="6158" y="106"/>
                    <a:pt x="6052" y="1"/>
                    <a:pt x="5922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2" name="Google Shape;14322;p33"/>
            <p:cNvSpPr/>
            <p:nvPr/>
          </p:nvSpPr>
          <p:spPr>
            <a:xfrm>
              <a:off x="7508709" y="1539507"/>
              <a:ext cx="93178" cy="89665"/>
            </a:xfrm>
            <a:custGeom>
              <a:rect b="b" l="l" r="r" t="t"/>
              <a:pathLst>
                <a:path extrusionOk="0" h="3445" w="3580">
                  <a:moveTo>
                    <a:pt x="1859" y="1"/>
                  </a:moveTo>
                  <a:cubicBezTo>
                    <a:pt x="1162" y="1"/>
                    <a:pt x="536" y="420"/>
                    <a:pt x="268" y="1064"/>
                  </a:cubicBezTo>
                  <a:cubicBezTo>
                    <a:pt x="1" y="1707"/>
                    <a:pt x="149" y="2446"/>
                    <a:pt x="641" y="2939"/>
                  </a:cubicBezTo>
                  <a:cubicBezTo>
                    <a:pt x="972" y="3269"/>
                    <a:pt x="1413" y="3445"/>
                    <a:pt x="1862" y="3445"/>
                  </a:cubicBezTo>
                  <a:cubicBezTo>
                    <a:pt x="2082" y="3445"/>
                    <a:pt x="2305" y="3402"/>
                    <a:pt x="2517" y="3315"/>
                  </a:cubicBezTo>
                  <a:cubicBezTo>
                    <a:pt x="3160" y="3048"/>
                    <a:pt x="3579" y="2418"/>
                    <a:pt x="3579" y="1725"/>
                  </a:cubicBezTo>
                  <a:cubicBezTo>
                    <a:pt x="3579" y="772"/>
                    <a:pt x="2809" y="1"/>
                    <a:pt x="185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3" name="Google Shape;14323;p33"/>
            <p:cNvSpPr/>
            <p:nvPr/>
          </p:nvSpPr>
          <p:spPr>
            <a:xfrm>
              <a:off x="7548557" y="1539507"/>
              <a:ext cx="55621" cy="89665"/>
            </a:xfrm>
            <a:custGeom>
              <a:rect b="b" l="l" r="r" t="t"/>
              <a:pathLst>
                <a:path extrusionOk="0" h="3445" w="2137">
                  <a:moveTo>
                    <a:pt x="328" y="1"/>
                  </a:moveTo>
                  <a:cubicBezTo>
                    <a:pt x="219" y="1"/>
                    <a:pt x="109" y="12"/>
                    <a:pt x="0" y="33"/>
                  </a:cubicBezTo>
                  <a:cubicBezTo>
                    <a:pt x="810" y="191"/>
                    <a:pt x="1397" y="898"/>
                    <a:pt x="1397" y="1725"/>
                  </a:cubicBezTo>
                  <a:cubicBezTo>
                    <a:pt x="1397" y="2548"/>
                    <a:pt x="810" y="3259"/>
                    <a:pt x="0" y="3414"/>
                  </a:cubicBezTo>
                  <a:cubicBezTo>
                    <a:pt x="110" y="3435"/>
                    <a:pt x="219" y="3445"/>
                    <a:pt x="326" y="3445"/>
                  </a:cubicBezTo>
                  <a:cubicBezTo>
                    <a:pt x="1194" y="3445"/>
                    <a:pt x="1953" y="2786"/>
                    <a:pt x="2038" y="1887"/>
                  </a:cubicBezTo>
                  <a:cubicBezTo>
                    <a:pt x="2136" y="877"/>
                    <a:pt x="1341" y="4"/>
                    <a:pt x="32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4" name="Google Shape;14324;p33"/>
            <p:cNvSpPr/>
            <p:nvPr/>
          </p:nvSpPr>
          <p:spPr>
            <a:xfrm>
              <a:off x="7499365" y="1534536"/>
              <a:ext cx="354807" cy="338357"/>
            </a:xfrm>
            <a:custGeom>
              <a:rect b="b" l="l" r="r" t="t"/>
              <a:pathLst>
                <a:path extrusionOk="0" h="13000" w="13632">
                  <a:moveTo>
                    <a:pt x="8611" y="713"/>
                  </a:moveTo>
                  <a:cubicBezTo>
                    <a:pt x="8875" y="713"/>
                    <a:pt x="9089" y="927"/>
                    <a:pt x="9089" y="1191"/>
                  </a:cubicBezTo>
                  <a:lnTo>
                    <a:pt x="9089" y="2043"/>
                  </a:lnTo>
                  <a:lnTo>
                    <a:pt x="4132" y="2043"/>
                  </a:lnTo>
                  <a:cubicBezTo>
                    <a:pt x="4132" y="1997"/>
                    <a:pt x="4135" y="1955"/>
                    <a:pt x="4135" y="1913"/>
                  </a:cubicBezTo>
                  <a:cubicBezTo>
                    <a:pt x="4135" y="1476"/>
                    <a:pt x="3984" y="1054"/>
                    <a:pt x="3709" y="713"/>
                  </a:cubicBezTo>
                  <a:close/>
                  <a:moveTo>
                    <a:pt x="2218" y="389"/>
                  </a:moveTo>
                  <a:cubicBezTo>
                    <a:pt x="2415" y="389"/>
                    <a:pt x="2613" y="427"/>
                    <a:pt x="2802" y="505"/>
                  </a:cubicBezTo>
                  <a:cubicBezTo>
                    <a:pt x="3372" y="741"/>
                    <a:pt x="3745" y="1297"/>
                    <a:pt x="3745" y="1913"/>
                  </a:cubicBezTo>
                  <a:cubicBezTo>
                    <a:pt x="3741" y="2757"/>
                    <a:pt x="3059" y="3440"/>
                    <a:pt x="2218" y="3440"/>
                  </a:cubicBezTo>
                  <a:cubicBezTo>
                    <a:pt x="1602" y="3440"/>
                    <a:pt x="1046" y="3067"/>
                    <a:pt x="810" y="2497"/>
                  </a:cubicBezTo>
                  <a:cubicBezTo>
                    <a:pt x="571" y="1927"/>
                    <a:pt x="705" y="1272"/>
                    <a:pt x="1137" y="836"/>
                  </a:cubicBezTo>
                  <a:cubicBezTo>
                    <a:pt x="1429" y="544"/>
                    <a:pt x="1820" y="389"/>
                    <a:pt x="2218" y="389"/>
                  </a:cubicBezTo>
                  <a:close/>
                  <a:moveTo>
                    <a:pt x="9086" y="11275"/>
                  </a:moveTo>
                  <a:lnTo>
                    <a:pt x="9086" y="12123"/>
                  </a:lnTo>
                  <a:cubicBezTo>
                    <a:pt x="9086" y="12390"/>
                    <a:pt x="8871" y="12605"/>
                    <a:pt x="8607" y="12605"/>
                  </a:cubicBezTo>
                  <a:lnTo>
                    <a:pt x="3013" y="12605"/>
                  </a:lnTo>
                  <a:cubicBezTo>
                    <a:pt x="2749" y="12602"/>
                    <a:pt x="2534" y="12387"/>
                    <a:pt x="2534" y="12123"/>
                  </a:cubicBezTo>
                  <a:lnTo>
                    <a:pt x="2534" y="11275"/>
                  </a:lnTo>
                  <a:close/>
                  <a:moveTo>
                    <a:pt x="2221" y="0"/>
                  </a:moveTo>
                  <a:cubicBezTo>
                    <a:pt x="1428" y="0"/>
                    <a:pt x="665" y="494"/>
                    <a:pt x="395" y="1325"/>
                  </a:cubicBezTo>
                  <a:cubicBezTo>
                    <a:pt x="1" y="2532"/>
                    <a:pt x="870" y="3781"/>
                    <a:pt x="2140" y="3834"/>
                  </a:cubicBezTo>
                  <a:lnTo>
                    <a:pt x="2140" y="5660"/>
                  </a:lnTo>
                  <a:cubicBezTo>
                    <a:pt x="2140" y="5790"/>
                    <a:pt x="2238" y="5855"/>
                    <a:pt x="2335" y="5855"/>
                  </a:cubicBezTo>
                  <a:cubicBezTo>
                    <a:pt x="2433" y="5855"/>
                    <a:pt x="2531" y="5790"/>
                    <a:pt x="2531" y="5660"/>
                  </a:cubicBezTo>
                  <a:lnTo>
                    <a:pt x="2531" y="3805"/>
                  </a:lnTo>
                  <a:cubicBezTo>
                    <a:pt x="3263" y="3682"/>
                    <a:pt x="3857" y="3147"/>
                    <a:pt x="4061" y="2437"/>
                  </a:cubicBezTo>
                  <a:lnTo>
                    <a:pt x="9089" y="2437"/>
                  </a:lnTo>
                  <a:lnTo>
                    <a:pt x="9089" y="4010"/>
                  </a:lnTo>
                  <a:lnTo>
                    <a:pt x="5975" y="4010"/>
                  </a:lnTo>
                  <a:lnTo>
                    <a:pt x="5975" y="3337"/>
                  </a:lnTo>
                  <a:lnTo>
                    <a:pt x="5585" y="3337"/>
                  </a:lnTo>
                  <a:lnTo>
                    <a:pt x="5585" y="9977"/>
                  </a:lnTo>
                  <a:lnTo>
                    <a:pt x="5975" y="9977"/>
                  </a:lnTo>
                  <a:lnTo>
                    <a:pt x="5975" y="9284"/>
                  </a:lnTo>
                  <a:lnTo>
                    <a:pt x="9089" y="9284"/>
                  </a:lnTo>
                  <a:lnTo>
                    <a:pt x="9089" y="10881"/>
                  </a:lnTo>
                  <a:lnTo>
                    <a:pt x="2534" y="10881"/>
                  </a:lnTo>
                  <a:lnTo>
                    <a:pt x="2534" y="6497"/>
                  </a:lnTo>
                  <a:cubicBezTo>
                    <a:pt x="2534" y="6367"/>
                    <a:pt x="2437" y="6302"/>
                    <a:pt x="2339" y="6302"/>
                  </a:cubicBezTo>
                  <a:cubicBezTo>
                    <a:pt x="2241" y="6302"/>
                    <a:pt x="2144" y="6367"/>
                    <a:pt x="2144" y="6497"/>
                  </a:cubicBezTo>
                  <a:lnTo>
                    <a:pt x="2144" y="12127"/>
                  </a:lnTo>
                  <a:cubicBezTo>
                    <a:pt x="2144" y="12609"/>
                    <a:pt x="2534" y="12996"/>
                    <a:pt x="3016" y="12999"/>
                  </a:cubicBezTo>
                  <a:lnTo>
                    <a:pt x="8611" y="12999"/>
                  </a:lnTo>
                  <a:cubicBezTo>
                    <a:pt x="9058" y="12996"/>
                    <a:pt x="9431" y="12658"/>
                    <a:pt x="9476" y="12215"/>
                  </a:cubicBezTo>
                  <a:cubicBezTo>
                    <a:pt x="9480" y="12186"/>
                    <a:pt x="9480" y="12155"/>
                    <a:pt x="9480" y="12127"/>
                  </a:cubicBezTo>
                  <a:lnTo>
                    <a:pt x="9480" y="9287"/>
                  </a:lnTo>
                  <a:lnTo>
                    <a:pt x="10665" y="9287"/>
                  </a:lnTo>
                  <a:cubicBezTo>
                    <a:pt x="10915" y="9277"/>
                    <a:pt x="10915" y="8907"/>
                    <a:pt x="10665" y="8897"/>
                  </a:cubicBezTo>
                  <a:lnTo>
                    <a:pt x="6014" y="8897"/>
                  </a:lnTo>
                  <a:cubicBezTo>
                    <a:pt x="5993" y="8897"/>
                    <a:pt x="5975" y="8879"/>
                    <a:pt x="5975" y="8858"/>
                  </a:cubicBezTo>
                  <a:lnTo>
                    <a:pt x="5975" y="4442"/>
                  </a:lnTo>
                  <a:cubicBezTo>
                    <a:pt x="5975" y="4421"/>
                    <a:pt x="5993" y="4404"/>
                    <a:pt x="6014" y="4404"/>
                  </a:cubicBezTo>
                  <a:lnTo>
                    <a:pt x="13199" y="4404"/>
                  </a:lnTo>
                  <a:cubicBezTo>
                    <a:pt x="13220" y="4404"/>
                    <a:pt x="13238" y="4421"/>
                    <a:pt x="13238" y="4442"/>
                  </a:cubicBezTo>
                  <a:lnTo>
                    <a:pt x="13238" y="8858"/>
                  </a:lnTo>
                  <a:cubicBezTo>
                    <a:pt x="13238" y="8879"/>
                    <a:pt x="13220" y="8897"/>
                    <a:pt x="13199" y="8897"/>
                  </a:cubicBezTo>
                  <a:lnTo>
                    <a:pt x="11524" y="8897"/>
                  </a:lnTo>
                  <a:cubicBezTo>
                    <a:pt x="11519" y="8896"/>
                    <a:pt x="11515" y="8896"/>
                    <a:pt x="11511" y="8896"/>
                  </a:cubicBezTo>
                  <a:cubicBezTo>
                    <a:pt x="11254" y="8896"/>
                    <a:pt x="11254" y="9288"/>
                    <a:pt x="11511" y="9288"/>
                  </a:cubicBezTo>
                  <a:cubicBezTo>
                    <a:pt x="11515" y="9288"/>
                    <a:pt x="11519" y="9287"/>
                    <a:pt x="11524" y="9287"/>
                  </a:cubicBezTo>
                  <a:lnTo>
                    <a:pt x="13199" y="9287"/>
                  </a:lnTo>
                  <a:cubicBezTo>
                    <a:pt x="13438" y="9287"/>
                    <a:pt x="13628" y="9094"/>
                    <a:pt x="13632" y="8858"/>
                  </a:cubicBezTo>
                  <a:lnTo>
                    <a:pt x="13632" y="4442"/>
                  </a:lnTo>
                  <a:cubicBezTo>
                    <a:pt x="13628" y="4203"/>
                    <a:pt x="13438" y="4010"/>
                    <a:pt x="13199" y="4010"/>
                  </a:cubicBezTo>
                  <a:lnTo>
                    <a:pt x="9480" y="4010"/>
                  </a:lnTo>
                  <a:lnTo>
                    <a:pt x="9480" y="1195"/>
                  </a:lnTo>
                  <a:cubicBezTo>
                    <a:pt x="9480" y="1167"/>
                    <a:pt x="9480" y="1138"/>
                    <a:pt x="9476" y="1107"/>
                  </a:cubicBezTo>
                  <a:cubicBezTo>
                    <a:pt x="9431" y="663"/>
                    <a:pt x="9058" y="326"/>
                    <a:pt x="8611" y="326"/>
                  </a:cubicBezTo>
                  <a:lnTo>
                    <a:pt x="3284" y="326"/>
                  </a:lnTo>
                  <a:cubicBezTo>
                    <a:pt x="2952" y="104"/>
                    <a:pt x="2583" y="0"/>
                    <a:pt x="2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5" name="Google Shape;14325;p33"/>
            <p:cNvSpPr/>
            <p:nvPr/>
          </p:nvSpPr>
          <p:spPr>
            <a:xfrm>
              <a:off x="7758000" y="1661863"/>
              <a:ext cx="64678" cy="48281"/>
            </a:xfrm>
            <a:custGeom>
              <a:rect b="b" l="l" r="r" t="t"/>
              <a:pathLst>
                <a:path extrusionOk="0" h="1855" w="2485">
                  <a:moveTo>
                    <a:pt x="985" y="391"/>
                  </a:moveTo>
                  <a:cubicBezTo>
                    <a:pt x="1049" y="391"/>
                    <a:pt x="1108" y="402"/>
                    <a:pt x="1168" y="423"/>
                  </a:cubicBezTo>
                  <a:cubicBezTo>
                    <a:pt x="971" y="729"/>
                    <a:pt x="971" y="1123"/>
                    <a:pt x="1168" y="1429"/>
                  </a:cubicBezTo>
                  <a:cubicBezTo>
                    <a:pt x="1107" y="1451"/>
                    <a:pt x="1045" y="1462"/>
                    <a:pt x="984" y="1462"/>
                  </a:cubicBezTo>
                  <a:cubicBezTo>
                    <a:pt x="700" y="1462"/>
                    <a:pt x="447" y="1233"/>
                    <a:pt x="447" y="926"/>
                  </a:cubicBezTo>
                  <a:cubicBezTo>
                    <a:pt x="447" y="630"/>
                    <a:pt x="686" y="391"/>
                    <a:pt x="985" y="391"/>
                  </a:cubicBezTo>
                  <a:close/>
                  <a:moveTo>
                    <a:pt x="983" y="1"/>
                  </a:moveTo>
                  <a:cubicBezTo>
                    <a:pt x="899" y="1"/>
                    <a:pt x="815" y="12"/>
                    <a:pt x="732" y="36"/>
                  </a:cubicBezTo>
                  <a:cubicBezTo>
                    <a:pt x="285" y="159"/>
                    <a:pt x="0" y="595"/>
                    <a:pt x="63" y="1053"/>
                  </a:cubicBezTo>
                  <a:cubicBezTo>
                    <a:pt x="127" y="1510"/>
                    <a:pt x="517" y="1851"/>
                    <a:pt x="982" y="1855"/>
                  </a:cubicBezTo>
                  <a:cubicBezTo>
                    <a:pt x="1151" y="1855"/>
                    <a:pt x="1320" y="1806"/>
                    <a:pt x="1464" y="1718"/>
                  </a:cubicBezTo>
                  <a:cubicBezTo>
                    <a:pt x="1587" y="1642"/>
                    <a:pt x="1687" y="1542"/>
                    <a:pt x="1760" y="1427"/>
                  </a:cubicBezTo>
                  <a:lnTo>
                    <a:pt x="1760" y="1427"/>
                  </a:lnTo>
                  <a:cubicBezTo>
                    <a:pt x="1821" y="1450"/>
                    <a:pt x="1883" y="1461"/>
                    <a:pt x="1945" y="1461"/>
                  </a:cubicBezTo>
                  <a:cubicBezTo>
                    <a:pt x="2220" y="1461"/>
                    <a:pt x="2484" y="1247"/>
                    <a:pt x="2484" y="926"/>
                  </a:cubicBezTo>
                  <a:cubicBezTo>
                    <a:pt x="2481" y="630"/>
                    <a:pt x="2241" y="391"/>
                    <a:pt x="1946" y="391"/>
                  </a:cubicBezTo>
                  <a:cubicBezTo>
                    <a:pt x="1878" y="391"/>
                    <a:pt x="1816" y="403"/>
                    <a:pt x="1759" y="424"/>
                  </a:cubicBezTo>
                  <a:lnTo>
                    <a:pt x="1759" y="424"/>
                  </a:lnTo>
                  <a:cubicBezTo>
                    <a:pt x="1786" y="465"/>
                    <a:pt x="1810" y="510"/>
                    <a:pt x="1830" y="557"/>
                  </a:cubicBezTo>
                  <a:cubicBezTo>
                    <a:pt x="1958" y="849"/>
                    <a:pt x="1923" y="1174"/>
                    <a:pt x="1760" y="1427"/>
                  </a:cubicBezTo>
                  <a:lnTo>
                    <a:pt x="1760" y="1427"/>
                  </a:lnTo>
                  <a:cubicBezTo>
                    <a:pt x="1692" y="1401"/>
                    <a:pt x="1627" y="1360"/>
                    <a:pt x="1569" y="1302"/>
                  </a:cubicBezTo>
                  <a:cubicBezTo>
                    <a:pt x="1280" y="1016"/>
                    <a:pt x="1415" y="550"/>
                    <a:pt x="1759" y="424"/>
                  </a:cubicBezTo>
                  <a:lnTo>
                    <a:pt x="1759" y="424"/>
                  </a:lnTo>
                  <a:cubicBezTo>
                    <a:pt x="1588" y="159"/>
                    <a:pt x="1293" y="1"/>
                    <a:pt x="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6" name="Google Shape;14326;p33"/>
            <p:cNvSpPr/>
            <p:nvPr/>
          </p:nvSpPr>
          <p:spPr>
            <a:xfrm>
              <a:off x="7668518" y="1663138"/>
              <a:ext cx="67073" cy="45548"/>
            </a:xfrm>
            <a:custGeom>
              <a:rect b="b" l="l" r="r" t="t"/>
              <a:pathLst>
                <a:path extrusionOk="0" h="1750" w="2577">
                  <a:moveTo>
                    <a:pt x="2147" y="395"/>
                  </a:moveTo>
                  <a:cubicBezTo>
                    <a:pt x="2168" y="395"/>
                    <a:pt x="2186" y="413"/>
                    <a:pt x="2186" y="434"/>
                  </a:cubicBezTo>
                  <a:lnTo>
                    <a:pt x="2186" y="1320"/>
                  </a:lnTo>
                  <a:cubicBezTo>
                    <a:pt x="2186" y="1341"/>
                    <a:pt x="2168" y="1359"/>
                    <a:pt x="2147" y="1359"/>
                  </a:cubicBezTo>
                  <a:lnTo>
                    <a:pt x="433" y="1359"/>
                  </a:lnTo>
                  <a:cubicBezTo>
                    <a:pt x="409" y="1359"/>
                    <a:pt x="391" y="1341"/>
                    <a:pt x="391" y="1320"/>
                  </a:cubicBezTo>
                  <a:lnTo>
                    <a:pt x="391" y="434"/>
                  </a:lnTo>
                  <a:cubicBezTo>
                    <a:pt x="391" y="413"/>
                    <a:pt x="409" y="395"/>
                    <a:pt x="433" y="395"/>
                  </a:cubicBezTo>
                  <a:close/>
                  <a:moveTo>
                    <a:pt x="430" y="1"/>
                  </a:moveTo>
                  <a:cubicBezTo>
                    <a:pt x="191" y="1"/>
                    <a:pt x="1" y="194"/>
                    <a:pt x="1" y="434"/>
                  </a:cubicBezTo>
                  <a:lnTo>
                    <a:pt x="1" y="1320"/>
                  </a:lnTo>
                  <a:cubicBezTo>
                    <a:pt x="1" y="1560"/>
                    <a:pt x="191" y="1750"/>
                    <a:pt x="430" y="1750"/>
                  </a:cubicBezTo>
                  <a:lnTo>
                    <a:pt x="2147" y="1750"/>
                  </a:lnTo>
                  <a:cubicBezTo>
                    <a:pt x="2383" y="1750"/>
                    <a:pt x="2576" y="1560"/>
                    <a:pt x="2576" y="1320"/>
                  </a:cubicBezTo>
                  <a:lnTo>
                    <a:pt x="2576" y="434"/>
                  </a:lnTo>
                  <a:cubicBezTo>
                    <a:pt x="2576" y="194"/>
                    <a:pt x="2383" y="1"/>
                    <a:pt x="21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7" name="Google Shape;14327;p33"/>
            <p:cNvSpPr/>
            <p:nvPr/>
          </p:nvSpPr>
          <p:spPr>
            <a:xfrm>
              <a:off x="7665134" y="1718915"/>
              <a:ext cx="170454" cy="30062"/>
            </a:xfrm>
            <a:custGeom>
              <a:rect b="b" l="l" r="r" t="t"/>
              <a:pathLst>
                <a:path extrusionOk="0" h="1155" w="6549">
                  <a:moveTo>
                    <a:pt x="6119" y="395"/>
                  </a:moveTo>
                  <a:cubicBezTo>
                    <a:pt x="6140" y="395"/>
                    <a:pt x="6158" y="412"/>
                    <a:pt x="6158" y="433"/>
                  </a:cubicBezTo>
                  <a:lnTo>
                    <a:pt x="6158" y="725"/>
                  </a:lnTo>
                  <a:cubicBezTo>
                    <a:pt x="6158" y="747"/>
                    <a:pt x="6140" y="764"/>
                    <a:pt x="6119" y="764"/>
                  </a:cubicBezTo>
                  <a:lnTo>
                    <a:pt x="433" y="764"/>
                  </a:lnTo>
                  <a:cubicBezTo>
                    <a:pt x="412" y="764"/>
                    <a:pt x="394" y="747"/>
                    <a:pt x="394" y="725"/>
                  </a:cubicBezTo>
                  <a:lnTo>
                    <a:pt x="391" y="433"/>
                  </a:lnTo>
                  <a:cubicBezTo>
                    <a:pt x="391" y="412"/>
                    <a:pt x="409" y="395"/>
                    <a:pt x="433" y="395"/>
                  </a:cubicBezTo>
                  <a:close/>
                  <a:moveTo>
                    <a:pt x="433" y="1"/>
                  </a:moveTo>
                  <a:cubicBezTo>
                    <a:pt x="194" y="1"/>
                    <a:pt x="0" y="194"/>
                    <a:pt x="0" y="433"/>
                  </a:cubicBezTo>
                  <a:lnTo>
                    <a:pt x="0" y="725"/>
                  </a:lnTo>
                  <a:cubicBezTo>
                    <a:pt x="0" y="965"/>
                    <a:pt x="194" y="1155"/>
                    <a:pt x="433" y="1155"/>
                  </a:cubicBezTo>
                  <a:lnTo>
                    <a:pt x="6119" y="1155"/>
                  </a:lnTo>
                  <a:cubicBezTo>
                    <a:pt x="6355" y="1155"/>
                    <a:pt x="6548" y="965"/>
                    <a:pt x="6548" y="725"/>
                  </a:cubicBezTo>
                  <a:lnTo>
                    <a:pt x="6548" y="433"/>
                  </a:lnTo>
                  <a:cubicBezTo>
                    <a:pt x="6548" y="194"/>
                    <a:pt x="6355" y="1"/>
                    <a:pt x="6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8" name="Google Shape;14328;p33"/>
            <p:cNvSpPr/>
            <p:nvPr/>
          </p:nvSpPr>
          <p:spPr>
            <a:xfrm>
              <a:off x="7534867" y="1569205"/>
              <a:ext cx="43622" cy="30608"/>
            </a:xfrm>
            <a:custGeom>
              <a:rect b="b" l="l" r="r" t="t"/>
              <a:pathLst>
                <a:path extrusionOk="0" h="1176" w="1676">
                  <a:moveTo>
                    <a:pt x="1407" y="0"/>
                  </a:moveTo>
                  <a:cubicBezTo>
                    <a:pt x="1363" y="0"/>
                    <a:pt x="1318" y="16"/>
                    <a:pt x="1276" y="53"/>
                  </a:cubicBezTo>
                  <a:lnTo>
                    <a:pt x="1279" y="53"/>
                  </a:lnTo>
                  <a:lnTo>
                    <a:pt x="699" y="679"/>
                  </a:lnTo>
                  <a:lnTo>
                    <a:pt x="438" y="355"/>
                  </a:lnTo>
                  <a:cubicBezTo>
                    <a:pt x="395" y="297"/>
                    <a:pt x="340" y="273"/>
                    <a:pt x="286" y="273"/>
                  </a:cubicBezTo>
                  <a:cubicBezTo>
                    <a:pt x="139" y="273"/>
                    <a:pt x="1" y="452"/>
                    <a:pt x="132" y="602"/>
                  </a:cubicBezTo>
                  <a:lnTo>
                    <a:pt x="533" y="1101"/>
                  </a:lnTo>
                  <a:cubicBezTo>
                    <a:pt x="572" y="1147"/>
                    <a:pt x="625" y="1172"/>
                    <a:pt x="681" y="1175"/>
                  </a:cubicBezTo>
                  <a:lnTo>
                    <a:pt x="688" y="1175"/>
                  </a:lnTo>
                  <a:cubicBezTo>
                    <a:pt x="741" y="1175"/>
                    <a:pt x="794" y="1154"/>
                    <a:pt x="833" y="1112"/>
                  </a:cubicBezTo>
                  <a:lnTo>
                    <a:pt x="1564" y="317"/>
                  </a:lnTo>
                  <a:cubicBezTo>
                    <a:pt x="1675" y="171"/>
                    <a:pt x="1552" y="0"/>
                    <a:pt x="14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29" name="Google Shape;14329;p33"/>
          <p:cNvGrpSpPr/>
          <p:nvPr/>
        </p:nvGrpSpPr>
        <p:grpSpPr>
          <a:xfrm>
            <a:off x="3950685" y="3844159"/>
            <a:ext cx="372844" cy="353610"/>
            <a:chOff x="4186663" y="3796534"/>
            <a:chExt cx="372844" cy="353610"/>
          </a:xfrm>
        </p:grpSpPr>
        <p:sp>
          <p:nvSpPr>
            <p:cNvPr id="14330" name="Google Shape;14330;p33"/>
            <p:cNvSpPr/>
            <p:nvPr/>
          </p:nvSpPr>
          <p:spPr>
            <a:xfrm>
              <a:off x="4211025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1" name="Google Shape;14331;p33"/>
            <p:cNvSpPr/>
            <p:nvPr/>
          </p:nvSpPr>
          <p:spPr>
            <a:xfrm>
              <a:off x="4359824" y="3802104"/>
              <a:ext cx="199683" cy="342522"/>
            </a:xfrm>
            <a:custGeom>
              <a:rect b="b" l="l" r="r" t="t"/>
              <a:pathLst>
                <a:path extrusionOk="0" h="13160" w="7672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2" name="Google Shape;14332;p33"/>
            <p:cNvSpPr/>
            <p:nvPr/>
          </p:nvSpPr>
          <p:spPr>
            <a:xfrm>
              <a:off x="4284370" y="3890988"/>
              <a:ext cx="218241" cy="179564"/>
            </a:xfrm>
            <a:custGeom>
              <a:rect b="b" l="l" r="r" t="t"/>
              <a:pathLst>
                <a:path extrusionOk="0" h="6899" w="8385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3" name="Google Shape;14333;p33"/>
            <p:cNvSpPr/>
            <p:nvPr/>
          </p:nvSpPr>
          <p:spPr>
            <a:xfrm>
              <a:off x="4186663" y="3796534"/>
              <a:ext cx="372480" cy="353610"/>
            </a:xfrm>
            <a:custGeom>
              <a:rect b="b" l="l" r="r" t="t"/>
              <a:pathLst>
                <a:path extrusionOk="0" h="13586" w="14311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4" name="Google Shape;14334;p33"/>
            <p:cNvSpPr/>
            <p:nvPr/>
          </p:nvSpPr>
          <p:spPr>
            <a:xfrm>
              <a:off x="4277785" y="3885834"/>
              <a:ext cx="231515" cy="189871"/>
            </a:xfrm>
            <a:custGeom>
              <a:rect b="b" l="l" r="r" t="t"/>
              <a:pathLst>
                <a:path extrusionOk="0" h="7295" w="8895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35" name="Google Shape;14335;p33"/>
          <p:cNvGrpSpPr/>
          <p:nvPr/>
        </p:nvGrpSpPr>
        <p:grpSpPr>
          <a:xfrm>
            <a:off x="4392918" y="3844159"/>
            <a:ext cx="372740" cy="353610"/>
            <a:chOff x="4628896" y="3796534"/>
            <a:chExt cx="372740" cy="353610"/>
          </a:xfrm>
        </p:grpSpPr>
        <p:sp>
          <p:nvSpPr>
            <p:cNvPr id="14336" name="Google Shape;14336;p33"/>
            <p:cNvSpPr/>
            <p:nvPr/>
          </p:nvSpPr>
          <p:spPr>
            <a:xfrm>
              <a:off x="4653258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7" name="Google Shape;14337;p33"/>
            <p:cNvSpPr/>
            <p:nvPr/>
          </p:nvSpPr>
          <p:spPr>
            <a:xfrm>
              <a:off x="4802161" y="3802104"/>
              <a:ext cx="199475" cy="342522"/>
            </a:xfrm>
            <a:custGeom>
              <a:rect b="b" l="l" r="r" t="t"/>
              <a:pathLst>
                <a:path extrusionOk="0" h="13160" w="7664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3" y="13160"/>
                    <a:pt x="7186" y="10510"/>
                    <a:pt x="7417" y="7009"/>
                  </a:cubicBezTo>
                  <a:cubicBezTo>
                    <a:pt x="7663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8" name="Google Shape;14338;p33"/>
            <p:cNvSpPr/>
            <p:nvPr/>
          </p:nvSpPr>
          <p:spPr>
            <a:xfrm>
              <a:off x="4693731" y="3853847"/>
              <a:ext cx="260275" cy="238958"/>
            </a:xfrm>
            <a:custGeom>
              <a:rect b="b" l="l" r="r" t="t"/>
              <a:pathLst>
                <a:path extrusionOk="0" h="9181" w="10000">
                  <a:moveTo>
                    <a:pt x="5023" y="0"/>
                  </a:moveTo>
                  <a:cubicBezTo>
                    <a:pt x="3884" y="0"/>
                    <a:pt x="2754" y="424"/>
                    <a:pt x="1879" y="1246"/>
                  </a:cubicBezTo>
                  <a:cubicBezTo>
                    <a:pt x="377" y="2657"/>
                    <a:pt x="0" y="4895"/>
                    <a:pt x="954" y="6717"/>
                  </a:cubicBezTo>
                  <a:lnTo>
                    <a:pt x="426" y="8037"/>
                  </a:lnTo>
                  <a:lnTo>
                    <a:pt x="1992" y="8037"/>
                  </a:lnTo>
                  <a:cubicBezTo>
                    <a:pt x="2826" y="8772"/>
                    <a:pt x="3900" y="9180"/>
                    <a:pt x="5010" y="9180"/>
                  </a:cubicBezTo>
                  <a:cubicBezTo>
                    <a:pt x="5015" y="9180"/>
                    <a:pt x="5020" y="9180"/>
                    <a:pt x="5025" y="9180"/>
                  </a:cubicBezTo>
                  <a:cubicBezTo>
                    <a:pt x="7083" y="9180"/>
                    <a:pt x="8891" y="7808"/>
                    <a:pt x="9444" y="5823"/>
                  </a:cubicBezTo>
                  <a:cubicBezTo>
                    <a:pt x="10000" y="3839"/>
                    <a:pt x="9162" y="1732"/>
                    <a:pt x="7400" y="665"/>
                  </a:cubicBezTo>
                  <a:cubicBezTo>
                    <a:pt x="6663" y="219"/>
                    <a:pt x="5841" y="0"/>
                    <a:pt x="5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9" name="Google Shape;14339;p33"/>
            <p:cNvSpPr/>
            <p:nvPr/>
          </p:nvSpPr>
          <p:spPr>
            <a:xfrm>
              <a:off x="4718275" y="3876126"/>
              <a:ext cx="211552" cy="194425"/>
            </a:xfrm>
            <a:custGeom>
              <a:rect b="b" l="l" r="r" t="t"/>
              <a:pathLst>
                <a:path extrusionOk="0" h="7470" w="8128">
                  <a:moveTo>
                    <a:pt x="4084" y="0"/>
                  </a:moveTo>
                  <a:cubicBezTo>
                    <a:pt x="3157" y="0"/>
                    <a:pt x="2238" y="345"/>
                    <a:pt x="1527" y="1013"/>
                  </a:cubicBezTo>
                  <a:cubicBezTo>
                    <a:pt x="306" y="2156"/>
                    <a:pt x="0" y="3975"/>
                    <a:pt x="774" y="5460"/>
                  </a:cubicBezTo>
                  <a:lnTo>
                    <a:pt x="957" y="5812"/>
                  </a:lnTo>
                  <a:lnTo>
                    <a:pt x="753" y="6322"/>
                  </a:lnTo>
                  <a:lnTo>
                    <a:pt x="1376" y="6322"/>
                  </a:lnTo>
                  <a:lnTo>
                    <a:pt x="1619" y="6537"/>
                  </a:lnTo>
                  <a:cubicBezTo>
                    <a:pt x="2298" y="7135"/>
                    <a:pt x="3174" y="7466"/>
                    <a:pt x="4082" y="7469"/>
                  </a:cubicBezTo>
                  <a:lnTo>
                    <a:pt x="4085" y="7466"/>
                  </a:lnTo>
                  <a:cubicBezTo>
                    <a:pt x="5760" y="7466"/>
                    <a:pt x="7227" y="6350"/>
                    <a:pt x="7678" y="4735"/>
                  </a:cubicBezTo>
                  <a:cubicBezTo>
                    <a:pt x="8128" y="3124"/>
                    <a:pt x="7449" y="1407"/>
                    <a:pt x="6017" y="541"/>
                  </a:cubicBezTo>
                  <a:cubicBezTo>
                    <a:pt x="5418" y="178"/>
                    <a:pt x="4749" y="0"/>
                    <a:pt x="4084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0" name="Google Shape;14340;p33"/>
            <p:cNvSpPr/>
            <p:nvPr/>
          </p:nvSpPr>
          <p:spPr>
            <a:xfrm>
              <a:off x="4754349" y="3903377"/>
              <a:ext cx="141225" cy="138414"/>
            </a:xfrm>
            <a:custGeom>
              <a:rect b="b" l="l" r="r" t="t"/>
              <a:pathLst>
                <a:path extrusionOk="0" h="5318" w="5426">
                  <a:moveTo>
                    <a:pt x="1512" y="1"/>
                  </a:moveTo>
                  <a:cubicBezTo>
                    <a:pt x="1391" y="1"/>
                    <a:pt x="1271" y="47"/>
                    <a:pt x="1179" y="138"/>
                  </a:cubicBezTo>
                  <a:lnTo>
                    <a:pt x="254" y="1063"/>
                  </a:lnTo>
                  <a:cubicBezTo>
                    <a:pt x="29" y="1285"/>
                    <a:pt x="0" y="1637"/>
                    <a:pt x="187" y="1894"/>
                  </a:cubicBezTo>
                  <a:cubicBezTo>
                    <a:pt x="1098" y="3168"/>
                    <a:pt x="2214" y="4283"/>
                    <a:pt x="3487" y="5198"/>
                  </a:cubicBezTo>
                  <a:cubicBezTo>
                    <a:pt x="3596" y="5275"/>
                    <a:pt x="3727" y="5317"/>
                    <a:pt x="3860" y="5317"/>
                  </a:cubicBezTo>
                  <a:cubicBezTo>
                    <a:pt x="4033" y="5317"/>
                    <a:pt x="4198" y="5247"/>
                    <a:pt x="4318" y="5127"/>
                  </a:cubicBezTo>
                  <a:lnTo>
                    <a:pt x="5243" y="4202"/>
                  </a:lnTo>
                  <a:cubicBezTo>
                    <a:pt x="5426" y="4019"/>
                    <a:pt x="5426" y="3720"/>
                    <a:pt x="5243" y="3537"/>
                  </a:cubicBezTo>
                  <a:lnTo>
                    <a:pt x="4673" y="2967"/>
                  </a:lnTo>
                  <a:cubicBezTo>
                    <a:pt x="4582" y="2875"/>
                    <a:pt x="4461" y="2830"/>
                    <a:pt x="4341" y="2830"/>
                  </a:cubicBezTo>
                  <a:cubicBezTo>
                    <a:pt x="4220" y="2830"/>
                    <a:pt x="4099" y="2875"/>
                    <a:pt x="4008" y="2967"/>
                  </a:cubicBezTo>
                  <a:lnTo>
                    <a:pt x="3853" y="3125"/>
                  </a:lnTo>
                  <a:cubicBezTo>
                    <a:pt x="3801" y="3177"/>
                    <a:pt x="3731" y="3204"/>
                    <a:pt x="3661" y="3204"/>
                  </a:cubicBezTo>
                  <a:cubicBezTo>
                    <a:pt x="3627" y="3204"/>
                    <a:pt x="3593" y="3198"/>
                    <a:pt x="3561" y="3185"/>
                  </a:cubicBezTo>
                  <a:cubicBezTo>
                    <a:pt x="2935" y="2942"/>
                    <a:pt x="2439" y="2446"/>
                    <a:pt x="2196" y="1820"/>
                  </a:cubicBezTo>
                  <a:cubicBezTo>
                    <a:pt x="2157" y="1721"/>
                    <a:pt x="2178" y="1605"/>
                    <a:pt x="2256" y="1528"/>
                  </a:cubicBezTo>
                  <a:lnTo>
                    <a:pt x="2414" y="1373"/>
                  </a:lnTo>
                  <a:cubicBezTo>
                    <a:pt x="2597" y="1190"/>
                    <a:pt x="2597" y="891"/>
                    <a:pt x="2414" y="708"/>
                  </a:cubicBezTo>
                  <a:lnTo>
                    <a:pt x="1844" y="138"/>
                  </a:lnTo>
                  <a:cubicBezTo>
                    <a:pt x="1753" y="47"/>
                    <a:pt x="1632" y="1"/>
                    <a:pt x="15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1" name="Google Shape;14341;p33"/>
            <p:cNvSpPr/>
            <p:nvPr/>
          </p:nvSpPr>
          <p:spPr>
            <a:xfrm>
              <a:off x="4628896" y="3796534"/>
              <a:ext cx="372558" cy="353610"/>
            </a:xfrm>
            <a:custGeom>
              <a:rect b="b" l="l" r="r" t="t"/>
              <a:pathLst>
                <a:path extrusionOk="0" h="13586" w="14314">
                  <a:moveTo>
                    <a:pt x="7516" y="429"/>
                  </a:moveTo>
                  <a:cubicBezTo>
                    <a:pt x="11027" y="429"/>
                    <a:pt x="13881" y="3283"/>
                    <a:pt x="13881" y="6794"/>
                  </a:cubicBezTo>
                  <a:cubicBezTo>
                    <a:pt x="13881" y="10302"/>
                    <a:pt x="11024" y="13155"/>
                    <a:pt x="7516" y="13155"/>
                  </a:cubicBezTo>
                  <a:cubicBezTo>
                    <a:pt x="4008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6" y="1"/>
                    <a:pt x="4892" y="377"/>
                    <a:pt x="3740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49" y="13586"/>
                    <a:pt x="8394" y="13543"/>
                    <a:pt x="8839" y="13454"/>
                  </a:cubicBezTo>
                  <a:cubicBezTo>
                    <a:pt x="12019" y="12825"/>
                    <a:pt x="14306" y="10035"/>
                    <a:pt x="14306" y="6794"/>
                  </a:cubicBezTo>
                  <a:cubicBezTo>
                    <a:pt x="14313" y="4989"/>
                    <a:pt x="13596" y="3261"/>
                    <a:pt x="12318" y="1991"/>
                  </a:cubicBezTo>
                  <a:cubicBezTo>
                    <a:pt x="11004" y="677"/>
                    <a:pt x="9266" y="1"/>
                    <a:pt x="75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2" name="Google Shape;14342;p33"/>
            <p:cNvSpPr/>
            <p:nvPr/>
          </p:nvSpPr>
          <p:spPr>
            <a:xfrm>
              <a:off x="4685766" y="3848745"/>
              <a:ext cx="277037" cy="249239"/>
            </a:xfrm>
            <a:custGeom>
              <a:rect b="b" l="l" r="r" t="t"/>
              <a:pathLst>
                <a:path extrusionOk="0" h="9576" w="10644">
                  <a:moveTo>
                    <a:pt x="5330" y="0"/>
                  </a:moveTo>
                  <a:cubicBezTo>
                    <a:pt x="4349" y="0"/>
                    <a:pt x="3363" y="301"/>
                    <a:pt x="2519" y="914"/>
                  </a:cubicBezTo>
                  <a:cubicBezTo>
                    <a:pt x="626" y="2286"/>
                    <a:pt x="0" y="4830"/>
                    <a:pt x="1042" y="6924"/>
                  </a:cubicBezTo>
                  <a:lnTo>
                    <a:pt x="556" y="8141"/>
                  </a:lnTo>
                  <a:cubicBezTo>
                    <a:pt x="521" y="8229"/>
                    <a:pt x="549" y="8331"/>
                    <a:pt x="623" y="8391"/>
                  </a:cubicBezTo>
                  <a:cubicBezTo>
                    <a:pt x="662" y="8417"/>
                    <a:pt x="703" y="8434"/>
                    <a:pt x="748" y="8434"/>
                  </a:cubicBezTo>
                  <a:cubicBezTo>
                    <a:pt x="752" y="8434"/>
                    <a:pt x="756" y="8433"/>
                    <a:pt x="760" y="8433"/>
                  </a:cubicBezTo>
                  <a:lnTo>
                    <a:pt x="2227" y="8433"/>
                  </a:lnTo>
                  <a:cubicBezTo>
                    <a:pt x="3122" y="9195"/>
                    <a:pt x="4226" y="9576"/>
                    <a:pt x="5331" y="9576"/>
                  </a:cubicBezTo>
                  <a:cubicBezTo>
                    <a:pt x="6450" y="9576"/>
                    <a:pt x="7569" y="9184"/>
                    <a:pt x="8469" y="8401"/>
                  </a:cubicBezTo>
                  <a:cubicBezTo>
                    <a:pt x="10256" y="6850"/>
                    <a:pt x="10644" y="4225"/>
                    <a:pt x="9377" y="2227"/>
                  </a:cubicBezTo>
                  <a:cubicBezTo>
                    <a:pt x="9335" y="2161"/>
                    <a:pt x="9266" y="2127"/>
                    <a:pt x="9197" y="2127"/>
                  </a:cubicBezTo>
                  <a:cubicBezTo>
                    <a:pt x="9142" y="2127"/>
                    <a:pt x="9088" y="2148"/>
                    <a:pt x="9046" y="2191"/>
                  </a:cubicBezTo>
                  <a:lnTo>
                    <a:pt x="9043" y="2195"/>
                  </a:lnTo>
                  <a:cubicBezTo>
                    <a:pt x="8972" y="2265"/>
                    <a:pt x="8962" y="2374"/>
                    <a:pt x="9014" y="2459"/>
                  </a:cubicBezTo>
                  <a:cubicBezTo>
                    <a:pt x="10176" y="4292"/>
                    <a:pt x="9810" y="6699"/>
                    <a:pt x="8159" y="8106"/>
                  </a:cubicBezTo>
                  <a:cubicBezTo>
                    <a:pt x="7344" y="8801"/>
                    <a:pt x="6337" y="9148"/>
                    <a:pt x="5331" y="9148"/>
                  </a:cubicBezTo>
                  <a:cubicBezTo>
                    <a:pt x="4300" y="9148"/>
                    <a:pt x="3270" y="8785"/>
                    <a:pt x="2445" y="8060"/>
                  </a:cubicBezTo>
                  <a:cubicBezTo>
                    <a:pt x="2407" y="8025"/>
                    <a:pt x="2358" y="8004"/>
                    <a:pt x="2301" y="8004"/>
                  </a:cubicBezTo>
                  <a:lnTo>
                    <a:pt x="1070" y="8004"/>
                  </a:lnTo>
                  <a:lnTo>
                    <a:pt x="1478" y="6991"/>
                  </a:lnTo>
                  <a:cubicBezTo>
                    <a:pt x="1499" y="6934"/>
                    <a:pt x="1495" y="6867"/>
                    <a:pt x="1467" y="6811"/>
                  </a:cubicBezTo>
                  <a:cubicBezTo>
                    <a:pt x="468" y="4911"/>
                    <a:pt x="1003" y="2564"/>
                    <a:pt x="2730" y="1284"/>
                  </a:cubicBezTo>
                  <a:cubicBezTo>
                    <a:pt x="3507" y="708"/>
                    <a:pt x="4419" y="425"/>
                    <a:pt x="5327" y="425"/>
                  </a:cubicBezTo>
                  <a:cubicBezTo>
                    <a:pt x="6439" y="425"/>
                    <a:pt x="7545" y="850"/>
                    <a:pt x="8388" y="1681"/>
                  </a:cubicBezTo>
                  <a:cubicBezTo>
                    <a:pt x="8430" y="1722"/>
                    <a:pt x="8485" y="1742"/>
                    <a:pt x="8539" y="1742"/>
                  </a:cubicBezTo>
                  <a:cubicBezTo>
                    <a:pt x="8593" y="1742"/>
                    <a:pt x="8647" y="1722"/>
                    <a:pt x="8687" y="1681"/>
                  </a:cubicBezTo>
                  <a:lnTo>
                    <a:pt x="8691" y="1678"/>
                  </a:lnTo>
                  <a:cubicBezTo>
                    <a:pt x="8775" y="1593"/>
                    <a:pt x="8775" y="1460"/>
                    <a:pt x="8691" y="1375"/>
                  </a:cubicBezTo>
                  <a:cubicBezTo>
                    <a:pt x="7766" y="466"/>
                    <a:pt x="6552" y="0"/>
                    <a:pt x="53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3" name="Google Shape;14343;p33"/>
            <p:cNvSpPr/>
            <p:nvPr/>
          </p:nvSpPr>
          <p:spPr>
            <a:xfrm>
              <a:off x="4748571" y="3893304"/>
              <a:ext cx="156269" cy="153718"/>
            </a:xfrm>
            <a:custGeom>
              <a:rect b="b" l="l" r="r" t="t"/>
              <a:pathLst>
                <a:path extrusionOk="0" h="5906" w="6004">
                  <a:moveTo>
                    <a:pt x="1731" y="1"/>
                  </a:moveTo>
                  <a:cubicBezTo>
                    <a:pt x="1676" y="1"/>
                    <a:pt x="1621" y="22"/>
                    <a:pt x="1581" y="64"/>
                  </a:cubicBezTo>
                  <a:lnTo>
                    <a:pt x="335" y="1306"/>
                  </a:lnTo>
                  <a:cubicBezTo>
                    <a:pt x="40" y="1598"/>
                    <a:pt x="1" y="2063"/>
                    <a:pt x="244" y="2400"/>
                  </a:cubicBezTo>
                  <a:cubicBezTo>
                    <a:pt x="757" y="3111"/>
                    <a:pt x="1331" y="3776"/>
                    <a:pt x="1964" y="4385"/>
                  </a:cubicBezTo>
                  <a:cubicBezTo>
                    <a:pt x="2005" y="4425"/>
                    <a:pt x="2058" y="4446"/>
                    <a:pt x="2112" y="4446"/>
                  </a:cubicBezTo>
                  <a:cubicBezTo>
                    <a:pt x="2166" y="4446"/>
                    <a:pt x="2221" y="4425"/>
                    <a:pt x="2263" y="4385"/>
                  </a:cubicBezTo>
                  <a:lnTo>
                    <a:pt x="2267" y="4381"/>
                  </a:lnTo>
                  <a:cubicBezTo>
                    <a:pt x="2348" y="4300"/>
                    <a:pt x="2348" y="4163"/>
                    <a:pt x="2263" y="4082"/>
                  </a:cubicBezTo>
                  <a:cubicBezTo>
                    <a:pt x="1647" y="3488"/>
                    <a:pt x="1088" y="2844"/>
                    <a:pt x="592" y="2151"/>
                  </a:cubicBezTo>
                  <a:cubicBezTo>
                    <a:pt x="472" y="1985"/>
                    <a:pt x="490" y="1757"/>
                    <a:pt x="634" y="1612"/>
                  </a:cubicBezTo>
                  <a:lnTo>
                    <a:pt x="1728" y="522"/>
                  </a:lnTo>
                  <a:lnTo>
                    <a:pt x="2640" y="1429"/>
                  </a:lnTo>
                  <a:lnTo>
                    <a:pt x="2182" y="1887"/>
                  </a:lnTo>
                  <a:cubicBezTo>
                    <a:pt x="2126" y="1943"/>
                    <a:pt x="2105" y="2028"/>
                    <a:pt x="2129" y="2105"/>
                  </a:cubicBezTo>
                  <a:cubicBezTo>
                    <a:pt x="2422" y="2977"/>
                    <a:pt x="3009" y="3569"/>
                    <a:pt x="3885" y="3861"/>
                  </a:cubicBezTo>
                  <a:cubicBezTo>
                    <a:pt x="3908" y="3868"/>
                    <a:pt x="3931" y="3871"/>
                    <a:pt x="3954" y="3871"/>
                  </a:cubicBezTo>
                  <a:cubicBezTo>
                    <a:pt x="4009" y="3871"/>
                    <a:pt x="4063" y="3850"/>
                    <a:pt x="4103" y="3808"/>
                  </a:cubicBezTo>
                  <a:lnTo>
                    <a:pt x="4561" y="3354"/>
                  </a:lnTo>
                  <a:lnTo>
                    <a:pt x="5469" y="4262"/>
                  </a:lnTo>
                  <a:lnTo>
                    <a:pt x="4378" y="5356"/>
                  </a:lnTo>
                  <a:cubicBezTo>
                    <a:pt x="4297" y="5437"/>
                    <a:pt x="4189" y="5479"/>
                    <a:pt x="4080" y="5479"/>
                  </a:cubicBezTo>
                  <a:cubicBezTo>
                    <a:pt x="3996" y="5479"/>
                    <a:pt x="3912" y="5454"/>
                    <a:pt x="3839" y="5402"/>
                  </a:cubicBezTo>
                  <a:cubicBezTo>
                    <a:pt x="3558" y="5198"/>
                    <a:pt x="3287" y="4987"/>
                    <a:pt x="3023" y="4765"/>
                  </a:cubicBezTo>
                  <a:cubicBezTo>
                    <a:pt x="2984" y="4732"/>
                    <a:pt x="2936" y="4716"/>
                    <a:pt x="2889" y="4716"/>
                  </a:cubicBezTo>
                  <a:cubicBezTo>
                    <a:pt x="2834" y="4716"/>
                    <a:pt x="2780" y="4737"/>
                    <a:pt x="2738" y="4779"/>
                  </a:cubicBezTo>
                  <a:lnTo>
                    <a:pt x="2735" y="4782"/>
                  </a:lnTo>
                  <a:cubicBezTo>
                    <a:pt x="2647" y="4870"/>
                    <a:pt x="2654" y="5015"/>
                    <a:pt x="2749" y="5096"/>
                  </a:cubicBezTo>
                  <a:cubicBezTo>
                    <a:pt x="3020" y="5321"/>
                    <a:pt x="3301" y="5539"/>
                    <a:pt x="3590" y="5747"/>
                  </a:cubicBezTo>
                  <a:cubicBezTo>
                    <a:pt x="3739" y="5854"/>
                    <a:pt x="3911" y="5906"/>
                    <a:pt x="4083" y="5906"/>
                  </a:cubicBezTo>
                  <a:cubicBezTo>
                    <a:pt x="4301" y="5906"/>
                    <a:pt x="4517" y="5822"/>
                    <a:pt x="4680" y="5659"/>
                  </a:cubicBezTo>
                  <a:lnTo>
                    <a:pt x="5926" y="4413"/>
                  </a:lnTo>
                  <a:cubicBezTo>
                    <a:pt x="5986" y="4353"/>
                    <a:pt x="6003" y="4258"/>
                    <a:pt x="5972" y="4181"/>
                  </a:cubicBezTo>
                  <a:cubicBezTo>
                    <a:pt x="5961" y="4153"/>
                    <a:pt x="5944" y="4125"/>
                    <a:pt x="5926" y="4103"/>
                  </a:cubicBezTo>
                  <a:lnTo>
                    <a:pt x="4716" y="2897"/>
                  </a:lnTo>
                  <a:cubicBezTo>
                    <a:pt x="4673" y="2854"/>
                    <a:pt x="4618" y="2833"/>
                    <a:pt x="4563" y="2833"/>
                  </a:cubicBezTo>
                  <a:cubicBezTo>
                    <a:pt x="4507" y="2833"/>
                    <a:pt x="4452" y="2854"/>
                    <a:pt x="4409" y="2897"/>
                  </a:cubicBezTo>
                  <a:lnTo>
                    <a:pt x="3899" y="3407"/>
                  </a:lnTo>
                  <a:cubicBezTo>
                    <a:pt x="3262" y="3160"/>
                    <a:pt x="2830" y="2728"/>
                    <a:pt x="2587" y="2091"/>
                  </a:cubicBezTo>
                  <a:lnTo>
                    <a:pt x="3097" y="1581"/>
                  </a:lnTo>
                  <a:cubicBezTo>
                    <a:pt x="3182" y="1496"/>
                    <a:pt x="3182" y="1359"/>
                    <a:pt x="3097" y="1278"/>
                  </a:cubicBezTo>
                  <a:lnTo>
                    <a:pt x="1883" y="64"/>
                  </a:lnTo>
                  <a:cubicBezTo>
                    <a:pt x="1841" y="22"/>
                    <a:pt x="1786" y="1"/>
                    <a:pt x="17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44" name="Google Shape;14344;p33"/>
          <p:cNvGrpSpPr/>
          <p:nvPr/>
        </p:nvGrpSpPr>
        <p:grpSpPr>
          <a:xfrm>
            <a:off x="5277462" y="3844159"/>
            <a:ext cx="372818" cy="353610"/>
            <a:chOff x="5513441" y="3796534"/>
            <a:chExt cx="372818" cy="353610"/>
          </a:xfrm>
        </p:grpSpPr>
        <p:sp>
          <p:nvSpPr>
            <p:cNvPr id="14345" name="Google Shape;14345;p33"/>
            <p:cNvSpPr/>
            <p:nvPr/>
          </p:nvSpPr>
          <p:spPr>
            <a:xfrm>
              <a:off x="5537803" y="3802104"/>
              <a:ext cx="342418" cy="342418"/>
            </a:xfrm>
            <a:custGeom>
              <a:rect b="b" l="l" r="r" t="t"/>
              <a:pathLst>
                <a:path extrusionOk="0" h="13156" w="13156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6" name="Google Shape;14346;p33"/>
            <p:cNvSpPr/>
            <p:nvPr/>
          </p:nvSpPr>
          <p:spPr>
            <a:xfrm>
              <a:off x="5686602" y="3802104"/>
              <a:ext cx="199657" cy="342522"/>
            </a:xfrm>
            <a:custGeom>
              <a:rect b="b" l="l" r="r" t="t"/>
              <a:pathLst>
                <a:path extrusionOk="0" h="13160" w="7671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6" y="486"/>
                    <a:pt x="5725" y="3276"/>
                    <a:pt x="5725" y="6580"/>
                  </a:cubicBezTo>
                  <a:cubicBezTo>
                    <a:pt x="5725" y="9880"/>
                    <a:pt x="3276" y="12670"/>
                    <a:pt x="1" y="13103"/>
                  </a:cubicBezTo>
                  <a:cubicBezTo>
                    <a:pt x="291" y="13141"/>
                    <a:pt x="579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7" name="Google Shape;14347;p33"/>
            <p:cNvSpPr/>
            <p:nvPr/>
          </p:nvSpPr>
          <p:spPr>
            <a:xfrm>
              <a:off x="5580201" y="3876204"/>
              <a:ext cx="257620" cy="194243"/>
            </a:xfrm>
            <a:custGeom>
              <a:rect b="b" l="l" r="r" t="t"/>
              <a:pathLst>
                <a:path extrusionOk="0" h="7463" w="9898">
                  <a:moveTo>
                    <a:pt x="4949" y="1"/>
                  </a:moveTo>
                  <a:cubicBezTo>
                    <a:pt x="3563" y="1"/>
                    <a:pt x="2178" y="79"/>
                    <a:pt x="799" y="236"/>
                  </a:cubicBezTo>
                  <a:cubicBezTo>
                    <a:pt x="538" y="264"/>
                    <a:pt x="331" y="464"/>
                    <a:pt x="292" y="725"/>
                  </a:cubicBezTo>
                  <a:cubicBezTo>
                    <a:pt x="0" y="2720"/>
                    <a:pt x="0" y="4746"/>
                    <a:pt x="292" y="6741"/>
                  </a:cubicBezTo>
                  <a:cubicBezTo>
                    <a:pt x="331" y="6998"/>
                    <a:pt x="538" y="7199"/>
                    <a:pt x="799" y="7230"/>
                  </a:cubicBezTo>
                  <a:cubicBezTo>
                    <a:pt x="2178" y="7385"/>
                    <a:pt x="3561" y="7463"/>
                    <a:pt x="4947" y="7463"/>
                  </a:cubicBezTo>
                  <a:cubicBezTo>
                    <a:pt x="6333" y="7463"/>
                    <a:pt x="7720" y="7385"/>
                    <a:pt x="9099" y="7230"/>
                  </a:cubicBezTo>
                  <a:cubicBezTo>
                    <a:pt x="9359" y="7199"/>
                    <a:pt x="9567" y="6998"/>
                    <a:pt x="9606" y="6741"/>
                  </a:cubicBezTo>
                  <a:cubicBezTo>
                    <a:pt x="9898" y="4746"/>
                    <a:pt x="9898" y="2720"/>
                    <a:pt x="9606" y="725"/>
                  </a:cubicBezTo>
                  <a:cubicBezTo>
                    <a:pt x="9567" y="464"/>
                    <a:pt x="9359" y="264"/>
                    <a:pt x="9099" y="236"/>
                  </a:cubicBezTo>
                  <a:cubicBezTo>
                    <a:pt x="7720" y="79"/>
                    <a:pt x="6334" y="1"/>
                    <a:pt x="49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8" name="Google Shape;14348;p33"/>
            <p:cNvSpPr/>
            <p:nvPr/>
          </p:nvSpPr>
          <p:spPr>
            <a:xfrm>
              <a:off x="5671402" y="3924095"/>
              <a:ext cx="94636" cy="98358"/>
            </a:xfrm>
            <a:custGeom>
              <a:rect b="b" l="l" r="r" t="t"/>
              <a:pathLst>
                <a:path extrusionOk="0" h="3779" w="3636">
                  <a:moveTo>
                    <a:pt x="133" y="0"/>
                  </a:moveTo>
                  <a:cubicBezTo>
                    <a:pt x="65" y="0"/>
                    <a:pt x="3" y="53"/>
                    <a:pt x="1" y="127"/>
                  </a:cubicBezTo>
                  <a:lnTo>
                    <a:pt x="1" y="3649"/>
                  </a:lnTo>
                  <a:cubicBezTo>
                    <a:pt x="1" y="3723"/>
                    <a:pt x="63" y="3778"/>
                    <a:pt x="133" y="3778"/>
                  </a:cubicBezTo>
                  <a:cubicBezTo>
                    <a:pt x="152" y="3778"/>
                    <a:pt x="172" y="3774"/>
                    <a:pt x="191" y="3765"/>
                  </a:cubicBezTo>
                  <a:lnTo>
                    <a:pt x="3544" y="2006"/>
                  </a:lnTo>
                  <a:cubicBezTo>
                    <a:pt x="3635" y="1953"/>
                    <a:pt x="3635" y="1823"/>
                    <a:pt x="3544" y="1773"/>
                  </a:cubicBezTo>
                  <a:lnTo>
                    <a:pt x="191" y="14"/>
                  </a:lnTo>
                  <a:cubicBezTo>
                    <a:pt x="172" y="5"/>
                    <a:pt x="152" y="0"/>
                    <a:pt x="133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9" name="Google Shape;14349;p33"/>
            <p:cNvSpPr/>
            <p:nvPr/>
          </p:nvSpPr>
          <p:spPr>
            <a:xfrm>
              <a:off x="5513441" y="3796534"/>
              <a:ext cx="372454" cy="353610"/>
            </a:xfrm>
            <a:custGeom>
              <a:rect b="b" l="l" r="r" t="t"/>
              <a:pathLst>
                <a:path extrusionOk="0" h="13586" w="14310">
                  <a:moveTo>
                    <a:pt x="7512" y="429"/>
                  </a:moveTo>
                  <a:cubicBezTo>
                    <a:pt x="11020" y="429"/>
                    <a:pt x="13877" y="3283"/>
                    <a:pt x="13877" y="6794"/>
                  </a:cubicBezTo>
                  <a:cubicBezTo>
                    <a:pt x="13877" y="10302"/>
                    <a:pt x="11020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0" y="377"/>
                    <a:pt x="3740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49" y="13586"/>
                    <a:pt x="8394" y="13543"/>
                    <a:pt x="8839" y="13454"/>
                  </a:cubicBezTo>
                  <a:cubicBezTo>
                    <a:pt x="12016" y="12825"/>
                    <a:pt x="14306" y="10035"/>
                    <a:pt x="14306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0" name="Google Shape;14350;p33"/>
            <p:cNvSpPr/>
            <p:nvPr/>
          </p:nvSpPr>
          <p:spPr>
            <a:xfrm>
              <a:off x="5574892" y="3870999"/>
              <a:ext cx="268057" cy="204680"/>
            </a:xfrm>
            <a:custGeom>
              <a:rect b="b" l="l" r="r" t="t"/>
              <a:pathLst>
                <a:path extrusionOk="0" h="7864" w="10299">
                  <a:moveTo>
                    <a:pt x="5149" y="0"/>
                  </a:moveTo>
                  <a:cubicBezTo>
                    <a:pt x="3757" y="0"/>
                    <a:pt x="2364" y="79"/>
                    <a:pt x="978" y="235"/>
                  </a:cubicBezTo>
                  <a:cubicBezTo>
                    <a:pt x="626" y="274"/>
                    <a:pt x="348" y="545"/>
                    <a:pt x="296" y="897"/>
                  </a:cubicBezTo>
                  <a:cubicBezTo>
                    <a:pt x="0" y="2909"/>
                    <a:pt x="0" y="4953"/>
                    <a:pt x="296" y="6969"/>
                  </a:cubicBezTo>
                  <a:cubicBezTo>
                    <a:pt x="348" y="7318"/>
                    <a:pt x="626" y="7589"/>
                    <a:pt x="978" y="7627"/>
                  </a:cubicBezTo>
                  <a:cubicBezTo>
                    <a:pt x="2364" y="7786"/>
                    <a:pt x="3758" y="7863"/>
                    <a:pt x="5151" y="7863"/>
                  </a:cubicBezTo>
                  <a:cubicBezTo>
                    <a:pt x="5742" y="7863"/>
                    <a:pt x="6337" y="7849"/>
                    <a:pt x="6931" y="7821"/>
                  </a:cubicBezTo>
                  <a:cubicBezTo>
                    <a:pt x="7044" y="7814"/>
                    <a:pt x="7132" y="7719"/>
                    <a:pt x="7132" y="7606"/>
                  </a:cubicBezTo>
                  <a:cubicBezTo>
                    <a:pt x="7132" y="7487"/>
                    <a:pt x="7037" y="7391"/>
                    <a:pt x="6919" y="7391"/>
                  </a:cubicBezTo>
                  <a:cubicBezTo>
                    <a:pt x="6915" y="7391"/>
                    <a:pt x="6911" y="7391"/>
                    <a:pt x="6907" y="7392"/>
                  </a:cubicBezTo>
                  <a:cubicBezTo>
                    <a:pt x="6326" y="7420"/>
                    <a:pt x="5745" y="7434"/>
                    <a:pt x="5163" y="7434"/>
                  </a:cubicBezTo>
                  <a:cubicBezTo>
                    <a:pt x="3783" y="7434"/>
                    <a:pt x="2402" y="7355"/>
                    <a:pt x="1027" y="7202"/>
                  </a:cubicBezTo>
                  <a:cubicBezTo>
                    <a:pt x="869" y="7184"/>
                    <a:pt x="742" y="7061"/>
                    <a:pt x="721" y="6906"/>
                  </a:cubicBezTo>
                  <a:cubicBezTo>
                    <a:pt x="433" y="4932"/>
                    <a:pt x="433" y="2927"/>
                    <a:pt x="721" y="956"/>
                  </a:cubicBezTo>
                  <a:cubicBezTo>
                    <a:pt x="742" y="798"/>
                    <a:pt x="869" y="678"/>
                    <a:pt x="1027" y="661"/>
                  </a:cubicBezTo>
                  <a:cubicBezTo>
                    <a:pt x="2398" y="506"/>
                    <a:pt x="3775" y="429"/>
                    <a:pt x="5151" y="429"/>
                  </a:cubicBezTo>
                  <a:cubicBezTo>
                    <a:pt x="6528" y="429"/>
                    <a:pt x="7904" y="506"/>
                    <a:pt x="9275" y="661"/>
                  </a:cubicBezTo>
                  <a:cubicBezTo>
                    <a:pt x="9433" y="678"/>
                    <a:pt x="9560" y="798"/>
                    <a:pt x="9584" y="956"/>
                  </a:cubicBezTo>
                  <a:cubicBezTo>
                    <a:pt x="9873" y="2927"/>
                    <a:pt x="9873" y="4932"/>
                    <a:pt x="9584" y="6906"/>
                  </a:cubicBezTo>
                  <a:cubicBezTo>
                    <a:pt x="9560" y="7061"/>
                    <a:pt x="9433" y="7184"/>
                    <a:pt x="9275" y="7202"/>
                  </a:cubicBezTo>
                  <a:cubicBezTo>
                    <a:pt x="8835" y="7251"/>
                    <a:pt x="8395" y="7293"/>
                    <a:pt x="7948" y="7325"/>
                  </a:cubicBezTo>
                  <a:cubicBezTo>
                    <a:pt x="7839" y="7335"/>
                    <a:pt x="7751" y="7427"/>
                    <a:pt x="7751" y="7539"/>
                  </a:cubicBezTo>
                  <a:cubicBezTo>
                    <a:pt x="7751" y="7658"/>
                    <a:pt x="7850" y="7754"/>
                    <a:pt x="7968" y="7754"/>
                  </a:cubicBezTo>
                  <a:cubicBezTo>
                    <a:pt x="7972" y="7754"/>
                    <a:pt x="7976" y="7754"/>
                    <a:pt x="7980" y="7754"/>
                  </a:cubicBezTo>
                  <a:cubicBezTo>
                    <a:pt x="8430" y="7719"/>
                    <a:pt x="8877" y="7677"/>
                    <a:pt x="9324" y="7627"/>
                  </a:cubicBezTo>
                  <a:cubicBezTo>
                    <a:pt x="9676" y="7589"/>
                    <a:pt x="9954" y="7318"/>
                    <a:pt x="10007" y="6966"/>
                  </a:cubicBezTo>
                  <a:cubicBezTo>
                    <a:pt x="10299" y="4953"/>
                    <a:pt x="10299" y="2909"/>
                    <a:pt x="10007" y="897"/>
                  </a:cubicBezTo>
                  <a:cubicBezTo>
                    <a:pt x="9954" y="545"/>
                    <a:pt x="9672" y="274"/>
                    <a:pt x="9321" y="235"/>
                  </a:cubicBezTo>
                  <a:cubicBezTo>
                    <a:pt x="7934" y="79"/>
                    <a:pt x="6542" y="0"/>
                    <a:pt x="51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1" name="Google Shape;14351;p33"/>
            <p:cNvSpPr/>
            <p:nvPr/>
          </p:nvSpPr>
          <p:spPr>
            <a:xfrm>
              <a:off x="5666274" y="3916937"/>
              <a:ext cx="108899" cy="112855"/>
            </a:xfrm>
            <a:custGeom>
              <a:rect b="b" l="l" r="r" t="t"/>
              <a:pathLst>
                <a:path extrusionOk="0" h="4336" w="4184">
                  <a:moveTo>
                    <a:pt x="426" y="567"/>
                  </a:moveTo>
                  <a:lnTo>
                    <a:pt x="3466" y="2164"/>
                  </a:lnTo>
                  <a:lnTo>
                    <a:pt x="426" y="3765"/>
                  </a:lnTo>
                  <a:lnTo>
                    <a:pt x="426" y="567"/>
                  </a:lnTo>
                  <a:close/>
                  <a:moveTo>
                    <a:pt x="214" y="1"/>
                  </a:moveTo>
                  <a:cubicBezTo>
                    <a:pt x="101" y="1"/>
                    <a:pt x="1" y="90"/>
                    <a:pt x="1" y="215"/>
                  </a:cubicBezTo>
                  <a:lnTo>
                    <a:pt x="1" y="4121"/>
                  </a:lnTo>
                  <a:cubicBezTo>
                    <a:pt x="1" y="4246"/>
                    <a:pt x="101" y="4335"/>
                    <a:pt x="214" y="4335"/>
                  </a:cubicBezTo>
                  <a:cubicBezTo>
                    <a:pt x="247" y="4335"/>
                    <a:pt x="281" y="4328"/>
                    <a:pt x="314" y="4311"/>
                  </a:cubicBezTo>
                  <a:lnTo>
                    <a:pt x="4033" y="2358"/>
                  </a:lnTo>
                  <a:cubicBezTo>
                    <a:pt x="4184" y="2277"/>
                    <a:pt x="4184" y="2055"/>
                    <a:pt x="4033" y="1978"/>
                  </a:cubicBezTo>
                  <a:lnTo>
                    <a:pt x="314" y="25"/>
                  </a:lnTo>
                  <a:cubicBezTo>
                    <a:pt x="281" y="9"/>
                    <a:pt x="247" y="1"/>
                    <a:pt x="2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52" name="Google Shape;14352;p33"/>
          <p:cNvGrpSpPr/>
          <p:nvPr/>
        </p:nvGrpSpPr>
        <p:grpSpPr>
          <a:xfrm>
            <a:off x="6487078" y="3354899"/>
            <a:ext cx="403608" cy="382344"/>
            <a:chOff x="6487078" y="3354899"/>
            <a:chExt cx="403608" cy="382344"/>
          </a:xfrm>
        </p:grpSpPr>
        <p:sp>
          <p:nvSpPr>
            <p:cNvPr id="14353" name="Google Shape;14353;p33"/>
            <p:cNvSpPr/>
            <p:nvPr/>
          </p:nvSpPr>
          <p:spPr>
            <a:xfrm>
              <a:off x="6513443" y="3360990"/>
              <a:ext cx="370293" cy="370163"/>
            </a:xfrm>
            <a:custGeom>
              <a:rect b="b" l="l" r="r" t="t"/>
              <a:pathLst>
                <a:path extrusionOk="0" h="14222" w="14227">
                  <a:moveTo>
                    <a:pt x="7115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5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5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4" name="Google Shape;14354;p33"/>
            <p:cNvSpPr/>
            <p:nvPr/>
          </p:nvSpPr>
          <p:spPr>
            <a:xfrm>
              <a:off x="6674450" y="3360990"/>
              <a:ext cx="216236" cy="370267"/>
            </a:xfrm>
            <a:custGeom>
              <a:rect b="b" l="l" r="r" t="t"/>
              <a:pathLst>
                <a:path extrusionOk="0" h="14226" w="8308">
                  <a:moveTo>
                    <a:pt x="942" y="0"/>
                  </a:moveTo>
                  <a:cubicBezTo>
                    <a:pt x="938" y="0"/>
                    <a:pt x="934" y="0"/>
                    <a:pt x="929" y="0"/>
                  </a:cubicBezTo>
                  <a:cubicBezTo>
                    <a:pt x="616" y="0"/>
                    <a:pt x="307" y="18"/>
                    <a:pt x="0" y="60"/>
                  </a:cubicBezTo>
                  <a:cubicBezTo>
                    <a:pt x="3540" y="524"/>
                    <a:pt x="6186" y="3540"/>
                    <a:pt x="6186" y="7111"/>
                  </a:cubicBezTo>
                  <a:cubicBezTo>
                    <a:pt x="6186" y="10679"/>
                    <a:pt x="3540" y="13697"/>
                    <a:pt x="0" y="14162"/>
                  </a:cubicBezTo>
                  <a:cubicBezTo>
                    <a:pt x="321" y="14205"/>
                    <a:pt x="639" y="14226"/>
                    <a:pt x="954" y="14226"/>
                  </a:cubicBezTo>
                  <a:cubicBezTo>
                    <a:pt x="4640" y="14226"/>
                    <a:pt x="7790" y="11362"/>
                    <a:pt x="8037" y="7575"/>
                  </a:cubicBezTo>
                  <a:cubicBezTo>
                    <a:pt x="8307" y="3473"/>
                    <a:pt x="5049" y="0"/>
                    <a:pt x="942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5" name="Google Shape;14355;p33"/>
            <p:cNvSpPr/>
            <p:nvPr/>
          </p:nvSpPr>
          <p:spPr>
            <a:xfrm>
              <a:off x="6553838" y="3401280"/>
              <a:ext cx="289504" cy="289504"/>
            </a:xfrm>
            <a:custGeom>
              <a:rect b="b" l="l" r="r" t="t"/>
              <a:pathLst>
                <a:path extrusionOk="0" h="11123" w="11123">
                  <a:moveTo>
                    <a:pt x="5563" y="0"/>
                  </a:moveTo>
                  <a:cubicBezTo>
                    <a:pt x="2492" y="0"/>
                    <a:pt x="1" y="2491"/>
                    <a:pt x="1" y="5563"/>
                  </a:cubicBezTo>
                  <a:cubicBezTo>
                    <a:pt x="1" y="8635"/>
                    <a:pt x="2492" y="11122"/>
                    <a:pt x="5563" y="11122"/>
                  </a:cubicBezTo>
                  <a:cubicBezTo>
                    <a:pt x="8635" y="11122"/>
                    <a:pt x="11123" y="8635"/>
                    <a:pt x="11123" y="5563"/>
                  </a:cubicBezTo>
                  <a:cubicBezTo>
                    <a:pt x="11123" y="2491"/>
                    <a:pt x="8635" y="0"/>
                    <a:pt x="5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6" name="Google Shape;14356;p33"/>
            <p:cNvSpPr/>
            <p:nvPr/>
          </p:nvSpPr>
          <p:spPr>
            <a:xfrm>
              <a:off x="6659796" y="3510101"/>
              <a:ext cx="74751" cy="71888"/>
            </a:xfrm>
            <a:custGeom>
              <a:rect b="b" l="l" r="r" t="t"/>
              <a:pathLst>
                <a:path extrusionOk="0" h="2762" w="2872">
                  <a:moveTo>
                    <a:pt x="1490" y="1"/>
                  </a:moveTo>
                  <a:cubicBezTo>
                    <a:pt x="1131" y="1"/>
                    <a:pt x="778" y="140"/>
                    <a:pt x="514" y="404"/>
                  </a:cubicBezTo>
                  <a:cubicBezTo>
                    <a:pt x="120" y="801"/>
                    <a:pt x="1" y="1392"/>
                    <a:pt x="215" y="1910"/>
                  </a:cubicBezTo>
                  <a:cubicBezTo>
                    <a:pt x="430" y="2423"/>
                    <a:pt x="933" y="2761"/>
                    <a:pt x="1489" y="2761"/>
                  </a:cubicBezTo>
                  <a:cubicBezTo>
                    <a:pt x="2252" y="2761"/>
                    <a:pt x="2868" y="2142"/>
                    <a:pt x="2872" y="1382"/>
                  </a:cubicBezTo>
                  <a:cubicBezTo>
                    <a:pt x="2872" y="822"/>
                    <a:pt x="2534" y="319"/>
                    <a:pt x="2017" y="105"/>
                  </a:cubicBezTo>
                  <a:cubicBezTo>
                    <a:pt x="1847" y="35"/>
                    <a:pt x="1668" y="1"/>
                    <a:pt x="149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7" name="Google Shape;14357;p33"/>
            <p:cNvSpPr/>
            <p:nvPr/>
          </p:nvSpPr>
          <p:spPr>
            <a:xfrm>
              <a:off x="6553838" y="3455860"/>
              <a:ext cx="182271" cy="234169"/>
            </a:xfrm>
            <a:custGeom>
              <a:rect b="b" l="l" r="r" t="t"/>
              <a:pathLst>
                <a:path extrusionOk="0" h="8997" w="7003">
                  <a:moveTo>
                    <a:pt x="1215" y="0"/>
                  </a:moveTo>
                  <a:cubicBezTo>
                    <a:pt x="430" y="985"/>
                    <a:pt x="1" y="2206"/>
                    <a:pt x="1" y="3466"/>
                  </a:cubicBezTo>
                  <a:cubicBezTo>
                    <a:pt x="1" y="6333"/>
                    <a:pt x="2186" y="8705"/>
                    <a:pt x="4979" y="8997"/>
                  </a:cubicBezTo>
                  <a:lnTo>
                    <a:pt x="7002" y="5179"/>
                  </a:lnTo>
                  <a:lnTo>
                    <a:pt x="7002" y="5179"/>
                  </a:lnTo>
                  <a:cubicBezTo>
                    <a:pt x="6598" y="5521"/>
                    <a:pt x="6088" y="5707"/>
                    <a:pt x="5560" y="5707"/>
                  </a:cubicBezTo>
                  <a:cubicBezTo>
                    <a:pt x="4385" y="5704"/>
                    <a:pt x="3410" y="4796"/>
                    <a:pt x="3326" y="3624"/>
                  </a:cubicBezTo>
                  <a:lnTo>
                    <a:pt x="1215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8" name="Google Shape;14358;p33"/>
            <p:cNvSpPr/>
            <p:nvPr/>
          </p:nvSpPr>
          <p:spPr>
            <a:xfrm>
              <a:off x="6584889" y="3401306"/>
              <a:ext cx="247183" cy="148981"/>
            </a:xfrm>
            <a:custGeom>
              <a:rect b="b" l="l" r="r" t="t"/>
              <a:pathLst>
                <a:path extrusionOk="0" h="5724" w="9497">
                  <a:moveTo>
                    <a:pt x="4366" y="1"/>
                  </a:moveTo>
                  <a:cubicBezTo>
                    <a:pt x="2678" y="1"/>
                    <a:pt x="1061" y="775"/>
                    <a:pt x="0" y="2124"/>
                  </a:cubicBezTo>
                  <a:lnTo>
                    <a:pt x="2136" y="5724"/>
                  </a:lnTo>
                  <a:cubicBezTo>
                    <a:pt x="2129" y="5671"/>
                    <a:pt x="2129" y="5615"/>
                    <a:pt x="2129" y="5562"/>
                  </a:cubicBezTo>
                  <a:cubicBezTo>
                    <a:pt x="2126" y="4287"/>
                    <a:pt x="3170" y="3319"/>
                    <a:pt x="4366" y="3319"/>
                  </a:cubicBezTo>
                  <a:cubicBezTo>
                    <a:pt x="4575" y="3319"/>
                    <a:pt x="4790" y="3349"/>
                    <a:pt x="5004" y="3412"/>
                  </a:cubicBezTo>
                  <a:lnTo>
                    <a:pt x="9497" y="3412"/>
                  </a:lnTo>
                  <a:cubicBezTo>
                    <a:pt x="8737" y="1597"/>
                    <a:pt x="7069" y="316"/>
                    <a:pt x="5116" y="52"/>
                  </a:cubicBezTo>
                  <a:cubicBezTo>
                    <a:pt x="4866" y="18"/>
                    <a:pt x="4615" y="1"/>
                    <a:pt x="436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9" name="Google Shape;14359;p33"/>
            <p:cNvSpPr/>
            <p:nvPr/>
          </p:nvSpPr>
          <p:spPr>
            <a:xfrm>
              <a:off x="6682596" y="3489279"/>
              <a:ext cx="160746" cy="201505"/>
            </a:xfrm>
            <a:custGeom>
              <a:rect b="b" l="l" r="r" t="t"/>
              <a:pathLst>
                <a:path extrusionOk="0" h="7742" w="6176">
                  <a:moveTo>
                    <a:pt x="5729" y="0"/>
                  </a:moveTo>
                  <a:lnTo>
                    <a:pt x="1271" y="32"/>
                  </a:lnTo>
                  <a:lnTo>
                    <a:pt x="1288" y="43"/>
                  </a:lnTo>
                  <a:cubicBezTo>
                    <a:pt x="2069" y="289"/>
                    <a:pt x="2654" y="943"/>
                    <a:pt x="2812" y="1746"/>
                  </a:cubicBezTo>
                  <a:cubicBezTo>
                    <a:pt x="2970" y="2548"/>
                    <a:pt x="2678" y="3375"/>
                    <a:pt x="2048" y="3899"/>
                  </a:cubicBezTo>
                  <a:lnTo>
                    <a:pt x="1" y="7706"/>
                  </a:lnTo>
                  <a:cubicBezTo>
                    <a:pt x="212" y="7730"/>
                    <a:pt x="422" y="7741"/>
                    <a:pt x="629" y="7741"/>
                  </a:cubicBezTo>
                  <a:cubicBezTo>
                    <a:pt x="3652" y="7741"/>
                    <a:pt x="6176" y="5284"/>
                    <a:pt x="6176" y="2182"/>
                  </a:cubicBezTo>
                  <a:cubicBezTo>
                    <a:pt x="6176" y="1432"/>
                    <a:pt x="6024" y="690"/>
                    <a:pt x="5729" y="0"/>
                  </a:cubicBez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0" name="Google Shape;14360;p33"/>
            <p:cNvSpPr/>
            <p:nvPr/>
          </p:nvSpPr>
          <p:spPr>
            <a:xfrm>
              <a:off x="6487078" y="3354899"/>
              <a:ext cx="402776" cy="382344"/>
            </a:xfrm>
            <a:custGeom>
              <a:rect b="b" l="l" r="r" t="t"/>
              <a:pathLst>
                <a:path extrusionOk="0" h="14690" w="15475">
                  <a:moveTo>
                    <a:pt x="8125" y="466"/>
                  </a:moveTo>
                  <a:cubicBezTo>
                    <a:pt x="11918" y="466"/>
                    <a:pt x="15007" y="3552"/>
                    <a:pt x="15007" y="7345"/>
                  </a:cubicBezTo>
                  <a:cubicBezTo>
                    <a:pt x="15007" y="11138"/>
                    <a:pt x="11921" y="14223"/>
                    <a:pt x="8125" y="14223"/>
                  </a:cubicBezTo>
                  <a:cubicBezTo>
                    <a:pt x="4332" y="14223"/>
                    <a:pt x="1246" y="11138"/>
                    <a:pt x="1246" y="7345"/>
                  </a:cubicBezTo>
                  <a:cubicBezTo>
                    <a:pt x="1246" y="3552"/>
                    <a:pt x="4332" y="466"/>
                    <a:pt x="8125" y="466"/>
                  </a:cubicBezTo>
                  <a:close/>
                  <a:moveTo>
                    <a:pt x="8120" y="0"/>
                  </a:moveTo>
                  <a:cubicBezTo>
                    <a:pt x="6708" y="0"/>
                    <a:pt x="5287" y="406"/>
                    <a:pt x="4043" y="1237"/>
                  </a:cubicBezTo>
                  <a:cubicBezTo>
                    <a:pt x="1134" y="3186"/>
                    <a:pt x="1" y="6919"/>
                    <a:pt x="1341" y="10156"/>
                  </a:cubicBezTo>
                  <a:cubicBezTo>
                    <a:pt x="2494" y="12939"/>
                    <a:pt x="5199" y="14690"/>
                    <a:pt x="8120" y="14690"/>
                  </a:cubicBezTo>
                  <a:cubicBezTo>
                    <a:pt x="8597" y="14690"/>
                    <a:pt x="9078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5" y="5396"/>
                    <a:pt x="14701" y="3527"/>
                    <a:pt x="13318" y="2152"/>
                  </a:cubicBezTo>
                  <a:cubicBezTo>
                    <a:pt x="11899" y="732"/>
                    <a:pt x="10017" y="0"/>
                    <a:pt x="8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1" name="Google Shape;14361;p33"/>
            <p:cNvSpPr/>
            <p:nvPr/>
          </p:nvSpPr>
          <p:spPr>
            <a:xfrm>
              <a:off x="6547696" y="3395138"/>
              <a:ext cx="301867" cy="301763"/>
            </a:xfrm>
            <a:custGeom>
              <a:rect b="b" l="l" r="r" t="t"/>
              <a:pathLst>
                <a:path extrusionOk="0" h="11594" w="11598">
                  <a:moveTo>
                    <a:pt x="5796" y="3864"/>
                  </a:moveTo>
                  <a:cubicBezTo>
                    <a:pt x="6300" y="3864"/>
                    <a:pt x="6795" y="4061"/>
                    <a:pt x="7165" y="4430"/>
                  </a:cubicBezTo>
                  <a:cubicBezTo>
                    <a:pt x="7717" y="4983"/>
                    <a:pt x="7882" y="5816"/>
                    <a:pt x="7583" y="6538"/>
                  </a:cubicBezTo>
                  <a:cubicBezTo>
                    <a:pt x="7284" y="7259"/>
                    <a:pt x="6580" y="7731"/>
                    <a:pt x="5796" y="7731"/>
                  </a:cubicBezTo>
                  <a:cubicBezTo>
                    <a:pt x="4730" y="7731"/>
                    <a:pt x="3868" y="6865"/>
                    <a:pt x="3864" y="5799"/>
                  </a:cubicBezTo>
                  <a:cubicBezTo>
                    <a:pt x="3864" y="5018"/>
                    <a:pt x="4336" y="4311"/>
                    <a:pt x="5057" y="4012"/>
                  </a:cubicBezTo>
                  <a:cubicBezTo>
                    <a:pt x="5296" y="3912"/>
                    <a:pt x="5547" y="3864"/>
                    <a:pt x="5796" y="3864"/>
                  </a:cubicBezTo>
                  <a:close/>
                  <a:moveTo>
                    <a:pt x="1412" y="2762"/>
                  </a:moveTo>
                  <a:lnTo>
                    <a:pt x="3442" y="6242"/>
                  </a:lnTo>
                  <a:cubicBezTo>
                    <a:pt x="3662" y="7416"/>
                    <a:pt x="4688" y="8195"/>
                    <a:pt x="5797" y="8195"/>
                  </a:cubicBezTo>
                  <a:cubicBezTo>
                    <a:pt x="6104" y="8195"/>
                    <a:pt x="6417" y="8136"/>
                    <a:pt x="6721" y="8008"/>
                  </a:cubicBezTo>
                  <a:lnTo>
                    <a:pt x="6721" y="8008"/>
                  </a:lnTo>
                  <a:lnTo>
                    <a:pt x="5068" y="11080"/>
                  </a:lnTo>
                  <a:cubicBezTo>
                    <a:pt x="2432" y="10714"/>
                    <a:pt x="469" y="8459"/>
                    <a:pt x="465" y="5799"/>
                  </a:cubicBezTo>
                  <a:lnTo>
                    <a:pt x="462" y="5799"/>
                  </a:lnTo>
                  <a:cubicBezTo>
                    <a:pt x="462" y="4712"/>
                    <a:pt x="793" y="3653"/>
                    <a:pt x="1412" y="2762"/>
                  </a:cubicBezTo>
                  <a:close/>
                  <a:moveTo>
                    <a:pt x="5800" y="464"/>
                  </a:moveTo>
                  <a:cubicBezTo>
                    <a:pt x="6005" y="464"/>
                    <a:pt x="6212" y="476"/>
                    <a:pt x="6419" y="500"/>
                  </a:cubicBezTo>
                  <a:cubicBezTo>
                    <a:pt x="8202" y="708"/>
                    <a:pt x="9758" y="1798"/>
                    <a:pt x="10563" y="3403"/>
                  </a:cubicBezTo>
                  <a:lnTo>
                    <a:pt x="9290" y="3403"/>
                  </a:lnTo>
                  <a:cubicBezTo>
                    <a:pt x="9160" y="3403"/>
                    <a:pt x="9057" y="3505"/>
                    <a:pt x="9057" y="3635"/>
                  </a:cubicBezTo>
                  <a:cubicBezTo>
                    <a:pt x="9057" y="3762"/>
                    <a:pt x="9160" y="3864"/>
                    <a:pt x="9290" y="3864"/>
                  </a:cubicBezTo>
                  <a:lnTo>
                    <a:pt x="10767" y="3864"/>
                  </a:lnTo>
                  <a:cubicBezTo>
                    <a:pt x="11408" y="5507"/>
                    <a:pt x="11193" y="7358"/>
                    <a:pt x="10201" y="8811"/>
                  </a:cubicBezTo>
                  <a:cubicBezTo>
                    <a:pt x="9205" y="10264"/>
                    <a:pt x="7559" y="11133"/>
                    <a:pt x="5799" y="11133"/>
                  </a:cubicBezTo>
                  <a:lnTo>
                    <a:pt x="5796" y="11133"/>
                  </a:lnTo>
                  <a:cubicBezTo>
                    <a:pt x="5722" y="11133"/>
                    <a:pt x="5645" y="11133"/>
                    <a:pt x="5571" y="11126"/>
                  </a:cubicBezTo>
                  <a:lnTo>
                    <a:pt x="7573" y="7403"/>
                  </a:lnTo>
                  <a:cubicBezTo>
                    <a:pt x="8530" y="6351"/>
                    <a:pt x="8361" y="4705"/>
                    <a:pt x="7214" y="3864"/>
                  </a:cubicBezTo>
                  <a:lnTo>
                    <a:pt x="8160" y="3864"/>
                  </a:lnTo>
                  <a:cubicBezTo>
                    <a:pt x="8287" y="3864"/>
                    <a:pt x="8392" y="3762"/>
                    <a:pt x="8392" y="3635"/>
                  </a:cubicBezTo>
                  <a:cubicBezTo>
                    <a:pt x="8392" y="3505"/>
                    <a:pt x="8287" y="3403"/>
                    <a:pt x="8160" y="3403"/>
                  </a:cubicBezTo>
                  <a:lnTo>
                    <a:pt x="5799" y="3403"/>
                  </a:lnTo>
                  <a:cubicBezTo>
                    <a:pt x="4656" y="3403"/>
                    <a:pt x="3674" y="4209"/>
                    <a:pt x="3449" y="5327"/>
                  </a:cubicBezTo>
                  <a:lnTo>
                    <a:pt x="1718" y="2365"/>
                  </a:lnTo>
                  <a:cubicBezTo>
                    <a:pt x="2738" y="1152"/>
                    <a:pt x="4236" y="464"/>
                    <a:pt x="5800" y="464"/>
                  </a:cubicBezTo>
                  <a:close/>
                  <a:moveTo>
                    <a:pt x="5796" y="0"/>
                  </a:moveTo>
                  <a:cubicBezTo>
                    <a:pt x="2601" y="0"/>
                    <a:pt x="1" y="2601"/>
                    <a:pt x="1" y="5799"/>
                  </a:cubicBezTo>
                  <a:cubicBezTo>
                    <a:pt x="1" y="8994"/>
                    <a:pt x="2601" y="11594"/>
                    <a:pt x="5796" y="11594"/>
                  </a:cubicBezTo>
                  <a:cubicBezTo>
                    <a:pt x="8994" y="11594"/>
                    <a:pt x="11598" y="8994"/>
                    <a:pt x="11598" y="5799"/>
                  </a:cubicBezTo>
                  <a:cubicBezTo>
                    <a:pt x="11598" y="2601"/>
                    <a:pt x="8994" y="0"/>
                    <a:pt x="57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2" name="Google Shape;14362;p33"/>
            <p:cNvSpPr/>
            <p:nvPr/>
          </p:nvSpPr>
          <p:spPr>
            <a:xfrm>
              <a:off x="6660343" y="3507811"/>
              <a:ext cx="79514" cy="76469"/>
            </a:xfrm>
            <a:custGeom>
              <a:rect b="b" l="l" r="r" t="t"/>
              <a:pathLst>
                <a:path extrusionOk="0" h="2938" w="3055">
                  <a:moveTo>
                    <a:pt x="1468" y="464"/>
                  </a:moveTo>
                  <a:cubicBezTo>
                    <a:pt x="2365" y="464"/>
                    <a:pt x="2812" y="1547"/>
                    <a:pt x="2179" y="2181"/>
                  </a:cubicBezTo>
                  <a:cubicBezTo>
                    <a:pt x="1974" y="2385"/>
                    <a:pt x="1723" y="2477"/>
                    <a:pt x="1476" y="2477"/>
                  </a:cubicBezTo>
                  <a:cubicBezTo>
                    <a:pt x="960" y="2477"/>
                    <a:pt x="465" y="2075"/>
                    <a:pt x="465" y="1470"/>
                  </a:cubicBezTo>
                  <a:cubicBezTo>
                    <a:pt x="465" y="914"/>
                    <a:pt x="915" y="464"/>
                    <a:pt x="1468" y="464"/>
                  </a:cubicBezTo>
                  <a:close/>
                  <a:moveTo>
                    <a:pt x="1469" y="1"/>
                  </a:moveTo>
                  <a:cubicBezTo>
                    <a:pt x="1281" y="1"/>
                    <a:pt x="1090" y="37"/>
                    <a:pt x="908" y="112"/>
                  </a:cubicBezTo>
                  <a:cubicBezTo>
                    <a:pt x="360" y="340"/>
                    <a:pt x="1" y="875"/>
                    <a:pt x="1" y="1470"/>
                  </a:cubicBezTo>
                  <a:cubicBezTo>
                    <a:pt x="1" y="2279"/>
                    <a:pt x="659" y="2937"/>
                    <a:pt x="1468" y="2937"/>
                  </a:cubicBezTo>
                  <a:cubicBezTo>
                    <a:pt x="2062" y="2937"/>
                    <a:pt x="2597" y="2582"/>
                    <a:pt x="2826" y="2033"/>
                  </a:cubicBezTo>
                  <a:cubicBezTo>
                    <a:pt x="3055" y="1484"/>
                    <a:pt x="2928" y="851"/>
                    <a:pt x="2506" y="432"/>
                  </a:cubicBezTo>
                  <a:cubicBezTo>
                    <a:pt x="2226" y="149"/>
                    <a:pt x="1851" y="1"/>
                    <a:pt x="14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63" name="Google Shape;14363;p33"/>
          <p:cNvGrpSpPr/>
          <p:nvPr/>
        </p:nvGrpSpPr>
        <p:grpSpPr>
          <a:xfrm>
            <a:off x="3190851" y="3342484"/>
            <a:ext cx="389684" cy="389684"/>
            <a:chOff x="3190851" y="3342484"/>
            <a:chExt cx="389684" cy="389684"/>
          </a:xfrm>
        </p:grpSpPr>
        <p:sp>
          <p:nvSpPr>
            <p:cNvPr id="14364" name="Google Shape;14364;p33"/>
            <p:cNvSpPr/>
            <p:nvPr/>
          </p:nvSpPr>
          <p:spPr>
            <a:xfrm>
              <a:off x="3201939" y="3577096"/>
              <a:ext cx="267146" cy="78135"/>
            </a:xfrm>
            <a:custGeom>
              <a:rect b="b" l="l" r="r" t="t"/>
              <a:pathLst>
                <a:path extrusionOk="0" h="3002" w="10264">
                  <a:moveTo>
                    <a:pt x="6172" y="789"/>
                  </a:moveTo>
                  <a:cubicBezTo>
                    <a:pt x="6425" y="789"/>
                    <a:pt x="6425" y="1169"/>
                    <a:pt x="6172" y="1169"/>
                  </a:cubicBezTo>
                  <a:lnTo>
                    <a:pt x="3564" y="1169"/>
                  </a:lnTo>
                  <a:cubicBezTo>
                    <a:pt x="3311" y="1165"/>
                    <a:pt x="3311" y="789"/>
                    <a:pt x="3564" y="789"/>
                  </a:cubicBezTo>
                  <a:close/>
                  <a:moveTo>
                    <a:pt x="2740" y="524"/>
                  </a:moveTo>
                  <a:cubicBezTo>
                    <a:pt x="2885" y="524"/>
                    <a:pt x="3012" y="707"/>
                    <a:pt x="2882" y="845"/>
                  </a:cubicBezTo>
                  <a:lnTo>
                    <a:pt x="1921" y="1865"/>
                  </a:lnTo>
                  <a:cubicBezTo>
                    <a:pt x="1887" y="1903"/>
                    <a:pt x="1835" y="1924"/>
                    <a:pt x="1784" y="1925"/>
                  </a:cubicBezTo>
                  <a:lnTo>
                    <a:pt x="1784" y="1925"/>
                  </a:lnTo>
                  <a:cubicBezTo>
                    <a:pt x="1731" y="1922"/>
                    <a:pt x="1678" y="1901"/>
                    <a:pt x="1643" y="1862"/>
                  </a:cubicBezTo>
                  <a:lnTo>
                    <a:pt x="1228" y="1412"/>
                  </a:lnTo>
                  <a:cubicBezTo>
                    <a:pt x="1110" y="1270"/>
                    <a:pt x="1235" y="1097"/>
                    <a:pt x="1377" y="1097"/>
                  </a:cubicBezTo>
                  <a:cubicBezTo>
                    <a:pt x="1422" y="1097"/>
                    <a:pt x="1468" y="1114"/>
                    <a:pt x="1510" y="1155"/>
                  </a:cubicBezTo>
                  <a:lnTo>
                    <a:pt x="1784" y="1457"/>
                  </a:lnTo>
                  <a:lnTo>
                    <a:pt x="2604" y="588"/>
                  </a:lnTo>
                  <a:cubicBezTo>
                    <a:pt x="2646" y="543"/>
                    <a:pt x="2694" y="524"/>
                    <a:pt x="2740" y="524"/>
                  </a:cubicBezTo>
                  <a:close/>
                  <a:moveTo>
                    <a:pt x="8684" y="1830"/>
                  </a:moveTo>
                  <a:cubicBezTo>
                    <a:pt x="8937" y="1834"/>
                    <a:pt x="8937" y="2210"/>
                    <a:pt x="8684" y="2210"/>
                  </a:cubicBezTo>
                  <a:lnTo>
                    <a:pt x="3564" y="2210"/>
                  </a:lnTo>
                  <a:cubicBezTo>
                    <a:pt x="3311" y="2210"/>
                    <a:pt x="3311" y="1830"/>
                    <a:pt x="3564" y="1830"/>
                  </a:cubicBezTo>
                  <a:close/>
                  <a:moveTo>
                    <a:pt x="1992" y="528"/>
                  </a:moveTo>
                  <a:cubicBezTo>
                    <a:pt x="2241" y="528"/>
                    <a:pt x="2241" y="905"/>
                    <a:pt x="1992" y="905"/>
                  </a:cubicBezTo>
                  <a:lnTo>
                    <a:pt x="989" y="905"/>
                  </a:lnTo>
                  <a:lnTo>
                    <a:pt x="989" y="2094"/>
                  </a:lnTo>
                  <a:lnTo>
                    <a:pt x="2252" y="2094"/>
                  </a:lnTo>
                  <a:lnTo>
                    <a:pt x="2252" y="1858"/>
                  </a:lnTo>
                  <a:cubicBezTo>
                    <a:pt x="2252" y="1756"/>
                    <a:pt x="2336" y="1672"/>
                    <a:pt x="2442" y="1672"/>
                  </a:cubicBezTo>
                  <a:cubicBezTo>
                    <a:pt x="2548" y="1672"/>
                    <a:pt x="2632" y="1756"/>
                    <a:pt x="2632" y="1862"/>
                  </a:cubicBezTo>
                  <a:lnTo>
                    <a:pt x="2632" y="2284"/>
                  </a:lnTo>
                  <a:cubicBezTo>
                    <a:pt x="2632" y="2386"/>
                    <a:pt x="2548" y="2471"/>
                    <a:pt x="2442" y="2471"/>
                  </a:cubicBezTo>
                  <a:lnTo>
                    <a:pt x="799" y="2471"/>
                  </a:lnTo>
                  <a:cubicBezTo>
                    <a:pt x="693" y="2471"/>
                    <a:pt x="609" y="2386"/>
                    <a:pt x="609" y="2284"/>
                  </a:cubicBezTo>
                  <a:lnTo>
                    <a:pt x="609" y="715"/>
                  </a:lnTo>
                  <a:cubicBezTo>
                    <a:pt x="609" y="613"/>
                    <a:pt x="693" y="528"/>
                    <a:pt x="799" y="528"/>
                  </a:cubicBezTo>
                  <a:close/>
                  <a:moveTo>
                    <a:pt x="0" y="1"/>
                  </a:moveTo>
                  <a:lnTo>
                    <a:pt x="0" y="2998"/>
                  </a:lnTo>
                  <a:lnTo>
                    <a:pt x="8497" y="2998"/>
                  </a:lnTo>
                  <a:cubicBezTo>
                    <a:pt x="8511" y="2998"/>
                    <a:pt x="8522" y="2998"/>
                    <a:pt x="8532" y="3002"/>
                  </a:cubicBezTo>
                  <a:lnTo>
                    <a:pt x="8550" y="3002"/>
                  </a:lnTo>
                  <a:lnTo>
                    <a:pt x="8564" y="2995"/>
                  </a:lnTo>
                  <a:cubicBezTo>
                    <a:pt x="8645" y="2942"/>
                    <a:pt x="8733" y="2900"/>
                    <a:pt x="8825" y="2868"/>
                  </a:cubicBezTo>
                  <a:lnTo>
                    <a:pt x="10264" y="2305"/>
                  </a:lnTo>
                  <a:lnTo>
                    <a:pt x="10264" y="1943"/>
                  </a:lnTo>
                  <a:lnTo>
                    <a:pt x="10239" y="1932"/>
                  </a:lnTo>
                  <a:cubicBezTo>
                    <a:pt x="9866" y="1728"/>
                    <a:pt x="9592" y="1387"/>
                    <a:pt x="9475" y="979"/>
                  </a:cubicBezTo>
                  <a:lnTo>
                    <a:pt x="9465" y="944"/>
                  </a:lnTo>
                  <a:lnTo>
                    <a:pt x="9423" y="944"/>
                  </a:lnTo>
                  <a:cubicBezTo>
                    <a:pt x="8948" y="944"/>
                    <a:pt x="8578" y="525"/>
                    <a:pt x="8642" y="53"/>
                  </a:cubicBezTo>
                  <a:lnTo>
                    <a:pt x="8649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5" name="Google Shape;14365;p33"/>
            <p:cNvSpPr/>
            <p:nvPr/>
          </p:nvSpPr>
          <p:spPr>
            <a:xfrm>
              <a:off x="3201939" y="3460441"/>
              <a:ext cx="263294" cy="82976"/>
            </a:xfrm>
            <a:custGeom>
              <a:rect b="b" l="l" r="r" t="t"/>
              <a:pathLst>
                <a:path extrusionOk="0" h="3188" w="10116">
                  <a:moveTo>
                    <a:pt x="6168" y="978"/>
                  </a:moveTo>
                  <a:cubicBezTo>
                    <a:pt x="6421" y="978"/>
                    <a:pt x="6421" y="1355"/>
                    <a:pt x="6168" y="1355"/>
                  </a:cubicBezTo>
                  <a:lnTo>
                    <a:pt x="3561" y="1355"/>
                  </a:lnTo>
                  <a:cubicBezTo>
                    <a:pt x="3311" y="1355"/>
                    <a:pt x="3311" y="978"/>
                    <a:pt x="3561" y="978"/>
                  </a:cubicBezTo>
                  <a:close/>
                  <a:moveTo>
                    <a:pt x="2739" y="712"/>
                  </a:moveTo>
                  <a:cubicBezTo>
                    <a:pt x="2884" y="712"/>
                    <a:pt x="3012" y="896"/>
                    <a:pt x="2878" y="1035"/>
                  </a:cubicBezTo>
                  <a:lnTo>
                    <a:pt x="1921" y="2055"/>
                  </a:lnTo>
                  <a:cubicBezTo>
                    <a:pt x="1883" y="2090"/>
                    <a:pt x="1833" y="2111"/>
                    <a:pt x="1781" y="2111"/>
                  </a:cubicBezTo>
                  <a:cubicBezTo>
                    <a:pt x="1728" y="2111"/>
                    <a:pt x="1678" y="2090"/>
                    <a:pt x="1643" y="2051"/>
                  </a:cubicBezTo>
                  <a:lnTo>
                    <a:pt x="1228" y="1601"/>
                  </a:lnTo>
                  <a:cubicBezTo>
                    <a:pt x="1103" y="1460"/>
                    <a:pt x="1229" y="1281"/>
                    <a:pt x="1372" y="1281"/>
                  </a:cubicBezTo>
                  <a:cubicBezTo>
                    <a:pt x="1417" y="1281"/>
                    <a:pt x="1465" y="1300"/>
                    <a:pt x="1506" y="1344"/>
                  </a:cubicBezTo>
                  <a:lnTo>
                    <a:pt x="1784" y="1647"/>
                  </a:lnTo>
                  <a:lnTo>
                    <a:pt x="2604" y="774"/>
                  </a:lnTo>
                  <a:cubicBezTo>
                    <a:pt x="2645" y="730"/>
                    <a:pt x="2693" y="712"/>
                    <a:pt x="2739" y="712"/>
                  </a:cubicBezTo>
                  <a:close/>
                  <a:moveTo>
                    <a:pt x="8719" y="2020"/>
                  </a:moveTo>
                  <a:cubicBezTo>
                    <a:pt x="8972" y="2020"/>
                    <a:pt x="8972" y="2400"/>
                    <a:pt x="8719" y="2400"/>
                  </a:cubicBezTo>
                  <a:lnTo>
                    <a:pt x="3564" y="2400"/>
                  </a:lnTo>
                  <a:cubicBezTo>
                    <a:pt x="3459" y="2400"/>
                    <a:pt x="3374" y="2315"/>
                    <a:pt x="3374" y="2210"/>
                  </a:cubicBezTo>
                  <a:cubicBezTo>
                    <a:pt x="3374" y="2104"/>
                    <a:pt x="3459" y="2020"/>
                    <a:pt x="3561" y="2020"/>
                  </a:cubicBezTo>
                  <a:close/>
                  <a:moveTo>
                    <a:pt x="1992" y="714"/>
                  </a:moveTo>
                  <a:cubicBezTo>
                    <a:pt x="2241" y="714"/>
                    <a:pt x="2241" y="1094"/>
                    <a:pt x="1992" y="1094"/>
                  </a:cubicBezTo>
                  <a:lnTo>
                    <a:pt x="989" y="1094"/>
                  </a:lnTo>
                  <a:lnTo>
                    <a:pt x="989" y="2280"/>
                  </a:lnTo>
                  <a:lnTo>
                    <a:pt x="2252" y="2280"/>
                  </a:lnTo>
                  <a:lnTo>
                    <a:pt x="2252" y="2048"/>
                  </a:lnTo>
                  <a:cubicBezTo>
                    <a:pt x="2252" y="1921"/>
                    <a:pt x="2347" y="1858"/>
                    <a:pt x="2442" y="1858"/>
                  </a:cubicBezTo>
                  <a:cubicBezTo>
                    <a:pt x="2537" y="1858"/>
                    <a:pt x="2632" y="1921"/>
                    <a:pt x="2632" y="2048"/>
                  </a:cubicBezTo>
                  <a:lnTo>
                    <a:pt x="2632" y="2470"/>
                  </a:lnTo>
                  <a:cubicBezTo>
                    <a:pt x="2632" y="2576"/>
                    <a:pt x="2548" y="2660"/>
                    <a:pt x="2442" y="2660"/>
                  </a:cubicBezTo>
                  <a:lnTo>
                    <a:pt x="799" y="2660"/>
                  </a:lnTo>
                  <a:cubicBezTo>
                    <a:pt x="693" y="2660"/>
                    <a:pt x="609" y="2576"/>
                    <a:pt x="609" y="2470"/>
                  </a:cubicBezTo>
                  <a:lnTo>
                    <a:pt x="609" y="904"/>
                  </a:lnTo>
                  <a:cubicBezTo>
                    <a:pt x="609" y="799"/>
                    <a:pt x="693" y="714"/>
                    <a:pt x="799" y="714"/>
                  </a:cubicBezTo>
                  <a:close/>
                  <a:moveTo>
                    <a:pt x="0" y="0"/>
                  </a:moveTo>
                  <a:lnTo>
                    <a:pt x="0" y="3188"/>
                  </a:lnTo>
                  <a:lnTo>
                    <a:pt x="8986" y="3188"/>
                  </a:lnTo>
                  <a:lnTo>
                    <a:pt x="8990" y="3146"/>
                  </a:lnTo>
                  <a:cubicBezTo>
                    <a:pt x="9053" y="2445"/>
                    <a:pt x="9468" y="1826"/>
                    <a:pt x="10091" y="1503"/>
                  </a:cubicBezTo>
                  <a:lnTo>
                    <a:pt x="10116" y="1488"/>
                  </a:lnTo>
                  <a:lnTo>
                    <a:pt x="10116" y="0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6" name="Google Shape;14366;p33"/>
            <p:cNvSpPr/>
            <p:nvPr/>
          </p:nvSpPr>
          <p:spPr>
            <a:xfrm>
              <a:off x="3202017" y="3348705"/>
              <a:ext cx="263320" cy="82898"/>
            </a:xfrm>
            <a:custGeom>
              <a:rect b="b" l="l" r="r" t="t"/>
              <a:pathLst>
                <a:path extrusionOk="0" h="3185" w="10117">
                  <a:moveTo>
                    <a:pt x="6165" y="979"/>
                  </a:moveTo>
                  <a:cubicBezTo>
                    <a:pt x="6418" y="979"/>
                    <a:pt x="6418" y="1355"/>
                    <a:pt x="6165" y="1355"/>
                  </a:cubicBezTo>
                  <a:lnTo>
                    <a:pt x="3558" y="1355"/>
                  </a:lnTo>
                  <a:cubicBezTo>
                    <a:pt x="3308" y="1355"/>
                    <a:pt x="3308" y="979"/>
                    <a:pt x="3558" y="979"/>
                  </a:cubicBezTo>
                  <a:close/>
                  <a:moveTo>
                    <a:pt x="2737" y="710"/>
                  </a:moveTo>
                  <a:cubicBezTo>
                    <a:pt x="2882" y="710"/>
                    <a:pt x="3008" y="893"/>
                    <a:pt x="2875" y="1032"/>
                  </a:cubicBezTo>
                  <a:lnTo>
                    <a:pt x="1918" y="2052"/>
                  </a:lnTo>
                  <a:cubicBezTo>
                    <a:pt x="1883" y="2091"/>
                    <a:pt x="1830" y="2112"/>
                    <a:pt x="1778" y="2112"/>
                  </a:cubicBezTo>
                  <a:cubicBezTo>
                    <a:pt x="1725" y="2108"/>
                    <a:pt x="1675" y="2087"/>
                    <a:pt x="1640" y="2048"/>
                  </a:cubicBezTo>
                  <a:lnTo>
                    <a:pt x="1225" y="1598"/>
                  </a:lnTo>
                  <a:cubicBezTo>
                    <a:pt x="1100" y="1457"/>
                    <a:pt x="1226" y="1278"/>
                    <a:pt x="1369" y="1278"/>
                  </a:cubicBezTo>
                  <a:cubicBezTo>
                    <a:pt x="1414" y="1278"/>
                    <a:pt x="1462" y="1297"/>
                    <a:pt x="1503" y="1341"/>
                  </a:cubicBezTo>
                  <a:lnTo>
                    <a:pt x="1781" y="1644"/>
                  </a:lnTo>
                  <a:lnTo>
                    <a:pt x="2601" y="775"/>
                  </a:lnTo>
                  <a:cubicBezTo>
                    <a:pt x="2643" y="729"/>
                    <a:pt x="2691" y="710"/>
                    <a:pt x="2737" y="710"/>
                  </a:cubicBezTo>
                  <a:close/>
                  <a:moveTo>
                    <a:pt x="8779" y="2024"/>
                  </a:moveTo>
                  <a:cubicBezTo>
                    <a:pt x="9026" y="2024"/>
                    <a:pt x="9024" y="2400"/>
                    <a:pt x="8776" y="2400"/>
                  </a:cubicBezTo>
                  <a:lnTo>
                    <a:pt x="3561" y="2400"/>
                  </a:lnTo>
                  <a:cubicBezTo>
                    <a:pt x="3309" y="2400"/>
                    <a:pt x="3308" y="2024"/>
                    <a:pt x="3558" y="2024"/>
                  </a:cubicBezTo>
                  <a:cubicBezTo>
                    <a:pt x="3559" y="2024"/>
                    <a:pt x="3560" y="2024"/>
                    <a:pt x="3561" y="2024"/>
                  </a:cubicBezTo>
                  <a:lnTo>
                    <a:pt x="8776" y="2024"/>
                  </a:lnTo>
                  <a:cubicBezTo>
                    <a:pt x="8777" y="2024"/>
                    <a:pt x="8778" y="2024"/>
                    <a:pt x="8779" y="2024"/>
                  </a:cubicBezTo>
                  <a:close/>
                  <a:moveTo>
                    <a:pt x="1989" y="711"/>
                  </a:moveTo>
                  <a:cubicBezTo>
                    <a:pt x="2238" y="711"/>
                    <a:pt x="2238" y="1091"/>
                    <a:pt x="1989" y="1091"/>
                  </a:cubicBezTo>
                  <a:lnTo>
                    <a:pt x="986" y="1091"/>
                  </a:lnTo>
                  <a:lnTo>
                    <a:pt x="986" y="2281"/>
                  </a:lnTo>
                  <a:lnTo>
                    <a:pt x="2249" y="2281"/>
                  </a:lnTo>
                  <a:lnTo>
                    <a:pt x="2249" y="2045"/>
                  </a:lnTo>
                  <a:cubicBezTo>
                    <a:pt x="2249" y="1920"/>
                    <a:pt x="2344" y="1857"/>
                    <a:pt x="2439" y="1857"/>
                  </a:cubicBezTo>
                  <a:cubicBezTo>
                    <a:pt x="2534" y="1857"/>
                    <a:pt x="2629" y="1920"/>
                    <a:pt x="2629" y="2045"/>
                  </a:cubicBezTo>
                  <a:lnTo>
                    <a:pt x="2629" y="2467"/>
                  </a:lnTo>
                  <a:cubicBezTo>
                    <a:pt x="2629" y="2573"/>
                    <a:pt x="2545" y="2657"/>
                    <a:pt x="2439" y="2657"/>
                  </a:cubicBezTo>
                  <a:lnTo>
                    <a:pt x="796" y="2657"/>
                  </a:lnTo>
                  <a:cubicBezTo>
                    <a:pt x="690" y="2657"/>
                    <a:pt x="606" y="2573"/>
                    <a:pt x="606" y="2467"/>
                  </a:cubicBezTo>
                  <a:lnTo>
                    <a:pt x="606" y="901"/>
                  </a:lnTo>
                  <a:cubicBezTo>
                    <a:pt x="606" y="796"/>
                    <a:pt x="690" y="711"/>
                    <a:pt x="796" y="711"/>
                  </a:cubicBezTo>
                  <a:close/>
                  <a:moveTo>
                    <a:pt x="1" y="1"/>
                  </a:moveTo>
                  <a:lnTo>
                    <a:pt x="1" y="3185"/>
                  </a:lnTo>
                  <a:lnTo>
                    <a:pt x="10116" y="3185"/>
                  </a:lnTo>
                  <a:lnTo>
                    <a:pt x="10116" y="1"/>
                  </a:lnTo>
                  <a:close/>
                </a:path>
              </a:pathLst>
            </a:custGeom>
            <a:solidFill>
              <a:srgbClr val="F7F8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7" name="Google Shape;14367;p33"/>
            <p:cNvSpPr/>
            <p:nvPr/>
          </p:nvSpPr>
          <p:spPr>
            <a:xfrm>
              <a:off x="3444697" y="3502371"/>
              <a:ext cx="93907" cy="62310"/>
            </a:xfrm>
            <a:custGeom>
              <a:rect b="b" l="l" r="r" t="t"/>
              <a:pathLst>
                <a:path extrusionOk="0" h="2394" w="3608">
                  <a:moveTo>
                    <a:pt x="1725" y="1"/>
                  </a:moveTo>
                  <a:cubicBezTo>
                    <a:pt x="771" y="4"/>
                    <a:pt x="1" y="775"/>
                    <a:pt x="1" y="1728"/>
                  </a:cubicBezTo>
                  <a:lnTo>
                    <a:pt x="1" y="2393"/>
                  </a:lnTo>
                  <a:lnTo>
                    <a:pt x="145" y="2164"/>
                  </a:lnTo>
                  <a:lnTo>
                    <a:pt x="155" y="2150"/>
                  </a:lnTo>
                  <a:lnTo>
                    <a:pt x="184" y="2122"/>
                  </a:lnTo>
                  <a:lnTo>
                    <a:pt x="191" y="2119"/>
                  </a:lnTo>
                  <a:lnTo>
                    <a:pt x="198" y="2115"/>
                  </a:lnTo>
                  <a:lnTo>
                    <a:pt x="205" y="2112"/>
                  </a:lnTo>
                  <a:lnTo>
                    <a:pt x="212" y="2108"/>
                  </a:lnTo>
                  <a:lnTo>
                    <a:pt x="219" y="2105"/>
                  </a:lnTo>
                  <a:lnTo>
                    <a:pt x="247" y="2094"/>
                  </a:lnTo>
                  <a:lnTo>
                    <a:pt x="279" y="2094"/>
                  </a:lnTo>
                  <a:cubicBezTo>
                    <a:pt x="293" y="2094"/>
                    <a:pt x="1707" y="2087"/>
                    <a:pt x="2351" y="1193"/>
                  </a:cubicBezTo>
                  <a:cubicBezTo>
                    <a:pt x="2384" y="1149"/>
                    <a:pt x="2431" y="1129"/>
                    <a:pt x="2478" y="1129"/>
                  </a:cubicBezTo>
                  <a:cubicBezTo>
                    <a:pt x="2548" y="1129"/>
                    <a:pt x="2616" y="1173"/>
                    <a:pt x="2632" y="1253"/>
                  </a:cubicBezTo>
                  <a:cubicBezTo>
                    <a:pt x="2632" y="1260"/>
                    <a:pt x="2808" y="1971"/>
                    <a:pt x="3368" y="2098"/>
                  </a:cubicBezTo>
                  <a:lnTo>
                    <a:pt x="3375" y="2098"/>
                  </a:lnTo>
                  <a:lnTo>
                    <a:pt x="3382" y="2101"/>
                  </a:lnTo>
                  <a:lnTo>
                    <a:pt x="3389" y="2105"/>
                  </a:lnTo>
                  <a:lnTo>
                    <a:pt x="3400" y="2108"/>
                  </a:lnTo>
                  <a:lnTo>
                    <a:pt x="3410" y="2115"/>
                  </a:lnTo>
                  <a:lnTo>
                    <a:pt x="3421" y="2119"/>
                  </a:lnTo>
                  <a:lnTo>
                    <a:pt x="3424" y="2122"/>
                  </a:lnTo>
                  <a:lnTo>
                    <a:pt x="3435" y="2129"/>
                  </a:lnTo>
                  <a:lnTo>
                    <a:pt x="3445" y="2140"/>
                  </a:lnTo>
                  <a:lnTo>
                    <a:pt x="3449" y="2140"/>
                  </a:lnTo>
                  <a:lnTo>
                    <a:pt x="3452" y="2147"/>
                  </a:lnTo>
                  <a:lnTo>
                    <a:pt x="3456" y="2154"/>
                  </a:lnTo>
                  <a:lnTo>
                    <a:pt x="3607" y="2358"/>
                  </a:lnTo>
                  <a:lnTo>
                    <a:pt x="3607" y="1728"/>
                  </a:lnTo>
                  <a:cubicBezTo>
                    <a:pt x="3604" y="775"/>
                    <a:pt x="2833" y="4"/>
                    <a:pt x="188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8" name="Google Shape;14368;p33"/>
            <p:cNvSpPr/>
            <p:nvPr/>
          </p:nvSpPr>
          <p:spPr>
            <a:xfrm>
              <a:off x="3456045" y="3544041"/>
              <a:ext cx="71367" cy="79228"/>
            </a:xfrm>
            <a:custGeom>
              <a:rect b="b" l="l" r="r" t="t"/>
              <a:pathLst>
                <a:path extrusionOk="0" h="3044" w="2742">
                  <a:moveTo>
                    <a:pt x="1985" y="0"/>
                  </a:moveTo>
                  <a:lnTo>
                    <a:pt x="1908" y="71"/>
                  </a:lnTo>
                  <a:cubicBezTo>
                    <a:pt x="1324" y="613"/>
                    <a:pt x="508" y="757"/>
                    <a:pt x="71" y="796"/>
                  </a:cubicBezTo>
                  <a:lnTo>
                    <a:pt x="1" y="803"/>
                  </a:lnTo>
                  <a:lnTo>
                    <a:pt x="1" y="1823"/>
                  </a:lnTo>
                  <a:cubicBezTo>
                    <a:pt x="1" y="2499"/>
                    <a:pt x="546" y="3044"/>
                    <a:pt x="1222" y="3044"/>
                  </a:cubicBezTo>
                  <a:lnTo>
                    <a:pt x="1521" y="3044"/>
                  </a:lnTo>
                  <a:cubicBezTo>
                    <a:pt x="2193" y="3044"/>
                    <a:pt x="2742" y="2499"/>
                    <a:pt x="2742" y="1823"/>
                  </a:cubicBezTo>
                  <a:lnTo>
                    <a:pt x="2742" y="768"/>
                  </a:lnTo>
                  <a:lnTo>
                    <a:pt x="2693" y="746"/>
                  </a:lnTo>
                  <a:cubicBezTo>
                    <a:pt x="2351" y="609"/>
                    <a:pt x="2144" y="314"/>
                    <a:pt x="2031" y="92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9" name="Google Shape;14369;p33"/>
            <p:cNvSpPr/>
            <p:nvPr/>
          </p:nvSpPr>
          <p:spPr>
            <a:xfrm>
              <a:off x="3435718" y="3569418"/>
              <a:ext cx="12129" cy="23451"/>
            </a:xfrm>
            <a:custGeom>
              <a:rect b="b" l="l" r="r" t="t"/>
              <a:pathLst>
                <a:path extrusionOk="0" h="901" w="466">
                  <a:moveTo>
                    <a:pt x="465" y="0"/>
                  </a:moveTo>
                  <a:lnTo>
                    <a:pt x="374" y="14"/>
                  </a:lnTo>
                  <a:cubicBezTo>
                    <a:pt x="159" y="49"/>
                    <a:pt x="1" y="232"/>
                    <a:pt x="1" y="450"/>
                  </a:cubicBezTo>
                  <a:cubicBezTo>
                    <a:pt x="1" y="669"/>
                    <a:pt x="159" y="855"/>
                    <a:pt x="374" y="887"/>
                  </a:cubicBezTo>
                  <a:lnTo>
                    <a:pt x="465" y="901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0" name="Google Shape;14370;p33"/>
            <p:cNvSpPr/>
            <p:nvPr/>
          </p:nvSpPr>
          <p:spPr>
            <a:xfrm>
              <a:off x="3478038" y="3630296"/>
              <a:ext cx="27407" cy="26236"/>
            </a:xfrm>
            <a:custGeom>
              <a:rect b="b" l="l" r="r" t="t"/>
              <a:pathLst>
                <a:path extrusionOk="0" h="1008" w="1053">
                  <a:moveTo>
                    <a:pt x="0" y="1"/>
                  </a:moveTo>
                  <a:lnTo>
                    <a:pt x="0" y="500"/>
                  </a:lnTo>
                  <a:lnTo>
                    <a:pt x="518" y="1007"/>
                  </a:lnTo>
                  <a:lnTo>
                    <a:pt x="1052" y="455"/>
                  </a:lnTo>
                  <a:lnTo>
                    <a:pt x="1052" y="1"/>
                  </a:lnTo>
                  <a:lnTo>
                    <a:pt x="957" y="18"/>
                  </a:lnTo>
                  <a:cubicBezTo>
                    <a:pt x="866" y="36"/>
                    <a:pt x="771" y="47"/>
                    <a:pt x="676" y="47"/>
                  </a:cubicBezTo>
                  <a:lnTo>
                    <a:pt x="377" y="47"/>
                  </a:lnTo>
                  <a:cubicBezTo>
                    <a:pt x="282" y="47"/>
                    <a:pt x="187" y="36"/>
                    <a:pt x="95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1" name="Google Shape;14371;p33"/>
            <p:cNvSpPr/>
            <p:nvPr/>
          </p:nvSpPr>
          <p:spPr>
            <a:xfrm>
              <a:off x="3535533" y="3569418"/>
              <a:ext cx="12207" cy="23555"/>
            </a:xfrm>
            <a:custGeom>
              <a:rect b="b" l="l" r="r" t="t"/>
              <a:pathLst>
                <a:path extrusionOk="0" h="905" w="469">
                  <a:moveTo>
                    <a:pt x="1" y="0"/>
                  </a:moveTo>
                  <a:lnTo>
                    <a:pt x="1" y="904"/>
                  </a:lnTo>
                  <a:lnTo>
                    <a:pt x="96" y="887"/>
                  </a:lnTo>
                  <a:cubicBezTo>
                    <a:pt x="311" y="852"/>
                    <a:pt x="469" y="669"/>
                    <a:pt x="469" y="450"/>
                  </a:cubicBezTo>
                  <a:cubicBezTo>
                    <a:pt x="469" y="236"/>
                    <a:pt x="311" y="49"/>
                    <a:pt x="96" y="1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2" name="Google Shape;14372;p33"/>
            <p:cNvSpPr/>
            <p:nvPr/>
          </p:nvSpPr>
          <p:spPr>
            <a:xfrm>
              <a:off x="3412189" y="3646251"/>
              <a:ext cx="158091" cy="80685"/>
            </a:xfrm>
            <a:custGeom>
              <a:rect b="b" l="l" r="r" t="t"/>
              <a:pathLst>
                <a:path extrusionOk="0" h="3100" w="6074">
                  <a:moveTo>
                    <a:pt x="3867" y="0"/>
                  </a:moveTo>
                  <a:lnTo>
                    <a:pt x="3167" y="725"/>
                  </a:lnTo>
                  <a:cubicBezTo>
                    <a:pt x="3135" y="757"/>
                    <a:pt x="3093" y="774"/>
                    <a:pt x="3051" y="774"/>
                  </a:cubicBezTo>
                  <a:cubicBezTo>
                    <a:pt x="3012" y="774"/>
                    <a:pt x="2973" y="759"/>
                    <a:pt x="2942" y="728"/>
                  </a:cubicBezTo>
                  <a:lnTo>
                    <a:pt x="2263" y="70"/>
                  </a:lnTo>
                  <a:cubicBezTo>
                    <a:pt x="2259" y="63"/>
                    <a:pt x="2256" y="60"/>
                    <a:pt x="2252" y="56"/>
                  </a:cubicBezTo>
                  <a:lnTo>
                    <a:pt x="2214" y="11"/>
                  </a:lnTo>
                  <a:lnTo>
                    <a:pt x="866" y="538"/>
                  </a:lnTo>
                  <a:lnTo>
                    <a:pt x="859" y="542"/>
                  </a:lnTo>
                  <a:cubicBezTo>
                    <a:pt x="824" y="556"/>
                    <a:pt x="1" y="855"/>
                    <a:pt x="1" y="1893"/>
                  </a:cubicBezTo>
                  <a:lnTo>
                    <a:pt x="1" y="3100"/>
                  </a:lnTo>
                  <a:lnTo>
                    <a:pt x="6073" y="3100"/>
                  </a:lnTo>
                  <a:lnTo>
                    <a:pt x="6073" y="1893"/>
                  </a:lnTo>
                  <a:cubicBezTo>
                    <a:pt x="6073" y="852"/>
                    <a:pt x="5250" y="552"/>
                    <a:pt x="5215" y="538"/>
                  </a:cubicBezTo>
                  <a:lnTo>
                    <a:pt x="5208" y="535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3" name="Google Shape;14373;p33"/>
            <p:cNvSpPr/>
            <p:nvPr/>
          </p:nvSpPr>
          <p:spPr>
            <a:xfrm>
              <a:off x="3444697" y="3502371"/>
              <a:ext cx="51873" cy="62310"/>
            </a:xfrm>
            <a:custGeom>
              <a:rect b="b" l="l" r="r" t="t"/>
              <a:pathLst>
                <a:path extrusionOk="0" h="2394" w="1993">
                  <a:moveTo>
                    <a:pt x="1725" y="1"/>
                  </a:moveTo>
                  <a:cubicBezTo>
                    <a:pt x="771" y="4"/>
                    <a:pt x="1" y="775"/>
                    <a:pt x="1" y="1728"/>
                  </a:cubicBezTo>
                  <a:lnTo>
                    <a:pt x="1" y="2393"/>
                  </a:lnTo>
                  <a:lnTo>
                    <a:pt x="145" y="2164"/>
                  </a:lnTo>
                  <a:lnTo>
                    <a:pt x="155" y="2150"/>
                  </a:lnTo>
                  <a:lnTo>
                    <a:pt x="184" y="2122"/>
                  </a:lnTo>
                  <a:lnTo>
                    <a:pt x="191" y="2119"/>
                  </a:lnTo>
                  <a:lnTo>
                    <a:pt x="198" y="2115"/>
                  </a:lnTo>
                  <a:lnTo>
                    <a:pt x="205" y="2112"/>
                  </a:lnTo>
                  <a:lnTo>
                    <a:pt x="212" y="2108"/>
                  </a:lnTo>
                  <a:lnTo>
                    <a:pt x="219" y="2105"/>
                  </a:lnTo>
                  <a:lnTo>
                    <a:pt x="247" y="2094"/>
                  </a:lnTo>
                  <a:lnTo>
                    <a:pt x="279" y="2094"/>
                  </a:lnTo>
                  <a:cubicBezTo>
                    <a:pt x="279" y="2094"/>
                    <a:pt x="317" y="2094"/>
                    <a:pt x="377" y="2091"/>
                  </a:cubicBezTo>
                  <a:lnTo>
                    <a:pt x="377" y="1732"/>
                  </a:lnTo>
                  <a:lnTo>
                    <a:pt x="377" y="1728"/>
                  </a:lnTo>
                  <a:cubicBezTo>
                    <a:pt x="381" y="817"/>
                    <a:pt x="1084" y="64"/>
                    <a:pt x="1992" y="8"/>
                  </a:cubicBezTo>
                  <a:cubicBezTo>
                    <a:pt x="1957" y="4"/>
                    <a:pt x="1918" y="1"/>
                    <a:pt x="188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4" name="Google Shape;14374;p33"/>
            <p:cNvSpPr/>
            <p:nvPr/>
          </p:nvSpPr>
          <p:spPr>
            <a:xfrm>
              <a:off x="3456045" y="3544041"/>
              <a:ext cx="54788" cy="79228"/>
            </a:xfrm>
            <a:custGeom>
              <a:rect b="b" l="l" r="r" t="t"/>
              <a:pathLst>
                <a:path extrusionOk="0" h="3044" w="2105">
                  <a:moveTo>
                    <a:pt x="1985" y="0"/>
                  </a:moveTo>
                  <a:lnTo>
                    <a:pt x="1908" y="71"/>
                  </a:lnTo>
                  <a:cubicBezTo>
                    <a:pt x="1324" y="613"/>
                    <a:pt x="508" y="757"/>
                    <a:pt x="71" y="796"/>
                  </a:cubicBezTo>
                  <a:lnTo>
                    <a:pt x="1" y="803"/>
                  </a:lnTo>
                  <a:lnTo>
                    <a:pt x="1" y="1823"/>
                  </a:lnTo>
                  <a:cubicBezTo>
                    <a:pt x="1" y="2499"/>
                    <a:pt x="546" y="3044"/>
                    <a:pt x="1222" y="3044"/>
                  </a:cubicBezTo>
                  <a:lnTo>
                    <a:pt x="1560" y="3044"/>
                  </a:lnTo>
                  <a:cubicBezTo>
                    <a:pt x="902" y="3023"/>
                    <a:pt x="377" y="2481"/>
                    <a:pt x="377" y="1823"/>
                  </a:cubicBezTo>
                  <a:lnTo>
                    <a:pt x="377" y="803"/>
                  </a:lnTo>
                  <a:lnTo>
                    <a:pt x="451" y="796"/>
                  </a:lnTo>
                  <a:cubicBezTo>
                    <a:pt x="842" y="760"/>
                    <a:pt x="1542" y="641"/>
                    <a:pt x="2105" y="222"/>
                  </a:cubicBezTo>
                  <a:cubicBezTo>
                    <a:pt x="2077" y="180"/>
                    <a:pt x="2052" y="134"/>
                    <a:pt x="2035" y="95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5" name="Google Shape;14375;p33"/>
            <p:cNvSpPr/>
            <p:nvPr/>
          </p:nvSpPr>
          <p:spPr>
            <a:xfrm>
              <a:off x="3478038" y="3630296"/>
              <a:ext cx="18245" cy="26236"/>
            </a:xfrm>
            <a:custGeom>
              <a:rect b="b" l="l" r="r" t="t"/>
              <a:pathLst>
                <a:path extrusionOk="0" h="1008" w="701">
                  <a:moveTo>
                    <a:pt x="0" y="1"/>
                  </a:moveTo>
                  <a:lnTo>
                    <a:pt x="0" y="500"/>
                  </a:lnTo>
                  <a:lnTo>
                    <a:pt x="518" y="1007"/>
                  </a:lnTo>
                  <a:lnTo>
                    <a:pt x="701" y="817"/>
                  </a:lnTo>
                  <a:lnTo>
                    <a:pt x="380" y="500"/>
                  </a:lnTo>
                  <a:lnTo>
                    <a:pt x="380" y="47"/>
                  </a:lnTo>
                  <a:lnTo>
                    <a:pt x="377" y="47"/>
                  </a:lnTo>
                  <a:cubicBezTo>
                    <a:pt x="282" y="47"/>
                    <a:pt x="187" y="36"/>
                    <a:pt x="95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6" name="Google Shape;14376;p33"/>
            <p:cNvSpPr/>
            <p:nvPr/>
          </p:nvSpPr>
          <p:spPr>
            <a:xfrm>
              <a:off x="3496622" y="3630296"/>
              <a:ext cx="8719" cy="1223"/>
            </a:xfrm>
            <a:custGeom>
              <a:rect b="b" l="l" r="r" t="t"/>
              <a:pathLst>
                <a:path extrusionOk="0" h="47" w="335">
                  <a:moveTo>
                    <a:pt x="335" y="1"/>
                  </a:moveTo>
                  <a:lnTo>
                    <a:pt x="243" y="18"/>
                  </a:lnTo>
                  <a:cubicBezTo>
                    <a:pt x="162" y="33"/>
                    <a:pt x="82" y="43"/>
                    <a:pt x="1" y="43"/>
                  </a:cubicBezTo>
                  <a:lnTo>
                    <a:pt x="39" y="47"/>
                  </a:lnTo>
                  <a:lnTo>
                    <a:pt x="335" y="47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7" name="Google Shape;14377;p33"/>
            <p:cNvSpPr/>
            <p:nvPr/>
          </p:nvSpPr>
          <p:spPr>
            <a:xfrm>
              <a:off x="3412189" y="3646512"/>
              <a:ext cx="60280" cy="75480"/>
            </a:xfrm>
            <a:custGeom>
              <a:rect b="b" l="l" r="r" t="t"/>
              <a:pathLst>
                <a:path extrusionOk="0" h="2900" w="2316">
                  <a:moveTo>
                    <a:pt x="2214" y="1"/>
                  </a:moveTo>
                  <a:lnTo>
                    <a:pt x="866" y="528"/>
                  </a:lnTo>
                  <a:lnTo>
                    <a:pt x="859" y="532"/>
                  </a:lnTo>
                  <a:cubicBezTo>
                    <a:pt x="824" y="542"/>
                    <a:pt x="1" y="842"/>
                    <a:pt x="1" y="1883"/>
                  </a:cubicBezTo>
                  <a:lnTo>
                    <a:pt x="1" y="2900"/>
                  </a:lnTo>
                  <a:lnTo>
                    <a:pt x="377" y="2900"/>
                  </a:lnTo>
                  <a:lnTo>
                    <a:pt x="377" y="1883"/>
                  </a:lnTo>
                  <a:cubicBezTo>
                    <a:pt x="381" y="842"/>
                    <a:pt x="1200" y="542"/>
                    <a:pt x="1236" y="528"/>
                  </a:cubicBezTo>
                  <a:lnTo>
                    <a:pt x="1246" y="528"/>
                  </a:lnTo>
                  <a:lnTo>
                    <a:pt x="2316" y="106"/>
                  </a:lnTo>
                  <a:lnTo>
                    <a:pt x="2263" y="57"/>
                  </a:lnTo>
                  <a:cubicBezTo>
                    <a:pt x="2259" y="53"/>
                    <a:pt x="2256" y="50"/>
                    <a:pt x="2249" y="43"/>
                  </a:cubicBezTo>
                  <a:lnTo>
                    <a:pt x="2214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8" name="Google Shape;14378;p33"/>
            <p:cNvSpPr/>
            <p:nvPr/>
          </p:nvSpPr>
          <p:spPr>
            <a:xfrm>
              <a:off x="3286450" y="3372884"/>
              <a:ext cx="82273" cy="12389"/>
            </a:xfrm>
            <a:custGeom>
              <a:rect b="b" l="l" r="r" t="t"/>
              <a:pathLst>
                <a:path extrusionOk="0" h="476" w="3161">
                  <a:moveTo>
                    <a:pt x="317" y="0"/>
                  </a:moveTo>
                  <a:cubicBezTo>
                    <a:pt x="1" y="0"/>
                    <a:pt x="1" y="475"/>
                    <a:pt x="317" y="475"/>
                  </a:cubicBezTo>
                  <a:lnTo>
                    <a:pt x="2925" y="475"/>
                  </a:lnTo>
                  <a:cubicBezTo>
                    <a:pt x="3055" y="475"/>
                    <a:pt x="3160" y="370"/>
                    <a:pt x="3160" y="236"/>
                  </a:cubicBezTo>
                  <a:cubicBezTo>
                    <a:pt x="3160" y="106"/>
                    <a:pt x="3055" y="0"/>
                    <a:pt x="29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9" name="Google Shape;14379;p33"/>
            <p:cNvSpPr/>
            <p:nvPr/>
          </p:nvSpPr>
          <p:spPr>
            <a:xfrm>
              <a:off x="3286450" y="3400083"/>
              <a:ext cx="150127" cy="12285"/>
            </a:xfrm>
            <a:custGeom>
              <a:rect b="b" l="l" r="r" t="t"/>
              <a:pathLst>
                <a:path extrusionOk="0" h="472" w="5768">
                  <a:moveTo>
                    <a:pt x="317" y="0"/>
                  </a:moveTo>
                  <a:cubicBezTo>
                    <a:pt x="1" y="0"/>
                    <a:pt x="1" y="472"/>
                    <a:pt x="317" y="472"/>
                  </a:cubicBezTo>
                  <a:lnTo>
                    <a:pt x="5532" y="472"/>
                  </a:lnTo>
                  <a:cubicBezTo>
                    <a:pt x="5662" y="472"/>
                    <a:pt x="5768" y="366"/>
                    <a:pt x="5768" y="236"/>
                  </a:cubicBezTo>
                  <a:cubicBezTo>
                    <a:pt x="5768" y="106"/>
                    <a:pt x="5662" y="0"/>
                    <a:pt x="5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0" name="Google Shape;14380;p33"/>
            <p:cNvSpPr/>
            <p:nvPr/>
          </p:nvSpPr>
          <p:spPr>
            <a:xfrm>
              <a:off x="3286450" y="3484620"/>
              <a:ext cx="82273" cy="12363"/>
            </a:xfrm>
            <a:custGeom>
              <a:rect b="b" l="l" r="r" t="t"/>
              <a:pathLst>
                <a:path extrusionOk="0" h="475" w="3161">
                  <a:moveTo>
                    <a:pt x="317" y="0"/>
                  </a:moveTo>
                  <a:cubicBezTo>
                    <a:pt x="1" y="0"/>
                    <a:pt x="1" y="475"/>
                    <a:pt x="317" y="475"/>
                  </a:cubicBezTo>
                  <a:lnTo>
                    <a:pt x="2925" y="475"/>
                  </a:lnTo>
                  <a:cubicBezTo>
                    <a:pt x="3055" y="475"/>
                    <a:pt x="3160" y="369"/>
                    <a:pt x="3160" y="239"/>
                  </a:cubicBezTo>
                  <a:cubicBezTo>
                    <a:pt x="3160" y="106"/>
                    <a:pt x="3055" y="0"/>
                    <a:pt x="29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1" name="Google Shape;14381;p33"/>
            <p:cNvSpPr/>
            <p:nvPr/>
          </p:nvSpPr>
          <p:spPr>
            <a:xfrm>
              <a:off x="3286450" y="3511793"/>
              <a:ext cx="148565" cy="12311"/>
            </a:xfrm>
            <a:custGeom>
              <a:rect b="b" l="l" r="r" t="t"/>
              <a:pathLst>
                <a:path extrusionOk="0" h="473" w="5708">
                  <a:moveTo>
                    <a:pt x="317" y="1"/>
                  </a:moveTo>
                  <a:cubicBezTo>
                    <a:pt x="1" y="1"/>
                    <a:pt x="1" y="472"/>
                    <a:pt x="317" y="472"/>
                  </a:cubicBezTo>
                  <a:lnTo>
                    <a:pt x="5472" y="472"/>
                  </a:lnTo>
                  <a:cubicBezTo>
                    <a:pt x="5602" y="472"/>
                    <a:pt x="5708" y="367"/>
                    <a:pt x="5708" y="237"/>
                  </a:cubicBezTo>
                  <a:cubicBezTo>
                    <a:pt x="5708" y="107"/>
                    <a:pt x="5602" y="1"/>
                    <a:pt x="54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2" name="Google Shape;14382;p33"/>
            <p:cNvSpPr/>
            <p:nvPr/>
          </p:nvSpPr>
          <p:spPr>
            <a:xfrm>
              <a:off x="3286450" y="3596409"/>
              <a:ext cx="82273" cy="12311"/>
            </a:xfrm>
            <a:custGeom>
              <a:rect b="b" l="l" r="r" t="t"/>
              <a:pathLst>
                <a:path extrusionOk="0" h="473" w="3161">
                  <a:moveTo>
                    <a:pt x="2931" y="1"/>
                  </a:moveTo>
                  <a:cubicBezTo>
                    <a:pt x="2929" y="1"/>
                    <a:pt x="2927" y="1"/>
                    <a:pt x="2925" y="1"/>
                  </a:cubicBezTo>
                  <a:lnTo>
                    <a:pt x="317" y="1"/>
                  </a:lnTo>
                  <a:cubicBezTo>
                    <a:pt x="316" y="1"/>
                    <a:pt x="315" y="1"/>
                    <a:pt x="314" y="1"/>
                  </a:cubicBezTo>
                  <a:cubicBezTo>
                    <a:pt x="1" y="1"/>
                    <a:pt x="2" y="473"/>
                    <a:pt x="317" y="473"/>
                  </a:cubicBezTo>
                  <a:lnTo>
                    <a:pt x="2925" y="473"/>
                  </a:lnTo>
                  <a:cubicBezTo>
                    <a:pt x="3055" y="473"/>
                    <a:pt x="3160" y="367"/>
                    <a:pt x="3160" y="237"/>
                  </a:cubicBezTo>
                  <a:cubicBezTo>
                    <a:pt x="3160" y="109"/>
                    <a:pt x="3058" y="1"/>
                    <a:pt x="29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3" name="Google Shape;14383;p33"/>
            <p:cNvSpPr/>
            <p:nvPr/>
          </p:nvSpPr>
          <p:spPr>
            <a:xfrm>
              <a:off x="3286450" y="3623529"/>
              <a:ext cx="147654" cy="12285"/>
            </a:xfrm>
            <a:custGeom>
              <a:rect b="b" l="l" r="r" t="t"/>
              <a:pathLst>
                <a:path extrusionOk="0" h="472" w="5673">
                  <a:moveTo>
                    <a:pt x="317" y="1"/>
                  </a:moveTo>
                  <a:cubicBezTo>
                    <a:pt x="1" y="1"/>
                    <a:pt x="1" y="472"/>
                    <a:pt x="317" y="472"/>
                  </a:cubicBezTo>
                  <a:lnTo>
                    <a:pt x="5437" y="472"/>
                  </a:lnTo>
                  <a:cubicBezTo>
                    <a:pt x="5567" y="472"/>
                    <a:pt x="5673" y="366"/>
                    <a:pt x="5673" y="236"/>
                  </a:cubicBezTo>
                  <a:cubicBezTo>
                    <a:pt x="5673" y="106"/>
                    <a:pt x="5567" y="1"/>
                    <a:pt x="5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4" name="Google Shape;14384;p33"/>
            <p:cNvSpPr/>
            <p:nvPr/>
          </p:nvSpPr>
          <p:spPr>
            <a:xfrm>
              <a:off x="3190851" y="3454298"/>
              <a:ext cx="389684" cy="277870"/>
            </a:xfrm>
            <a:custGeom>
              <a:rect b="b" l="l" r="r" t="t"/>
              <a:pathLst>
                <a:path extrusionOk="0" h="10676" w="14972">
                  <a:moveTo>
                    <a:pt x="11633" y="1929"/>
                  </a:moveTo>
                  <a:cubicBezTo>
                    <a:pt x="12544" y="1932"/>
                    <a:pt x="13279" y="2667"/>
                    <a:pt x="13279" y="3575"/>
                  </a:cubicBezTo>
                  <a:lnTo>
                    <a:pt x="13279" y="3962"/>
                  </a:lnTo>
                  <a:lnTo>
                    <a:pt x="13272" y="3952"/>
                  </a:lnTo>
                  <a:lnTo>
                    <a:pt x="13265" y="3945"/>
                  </a:lnTo>
                  <a:lnTo>
                    <a:pt x="13258" y="3934"/>
                  </a:lnTo>
                  <a:lnTo>
                    <a:pt x="13251" y="3927"/>
                  </a:lnTo>
                  <a:lnTo>
                    <a:pt x="13240" y="3920"/>
                  </a:lnTo>
                  <a:lnTo>
                    <a:pt x="13233" y="3913"/>
                  </a:lnTo>
                  <a:lnTo>
                    <a:pt x="13223" y="3906"/>
                  </a:lnTo>
                  <a:lnTo>
                    <a:pt x="13216" y="3899"/>
                  </a:lnTo>
                  <a:lnTo>
                    <a:pt x="13205" y="3895"/>
                  </a:lnTo>
                  <a:lnTo>
                    <a:pt x="13195" y="3888"/>
                  </a:lnTo>
                  <a:lnTo>
                    <a:pt x="13184" y="3885"/>
                  </a:lnTo>
                  <a:lnTo>
                    <a:pt x="13170" y="3878"/>
                  </a:lnTo>
                  <a:lnTo>
                    <a:pt x="13163" y="3878"/>
                  </a:lnTo>
                  <a:lnTo>
                    <a:pt x="13149" y="3871"/>
                  </a:lnTo>
                  <a:lnTo>
                    <a:pt x="13142" y="3871"/>
                  </a:lnTo>
                  <a:cubicBezTo>
                    <a:pt x="12628" y="3755"/>
                    <a:pt x="12466" y="3090"/>
                    <a:pt x="12463" y="3086"/>
                  </a:cubicBezTo>
                  <a:cubicBezTo>
                    <a:pt x="12438" y="2967"/>
                    <a:pt x="12336" y="2900"/>
                    <a:pt x="12232" y="2900"/>
                  </a:cubicBezTo>
                  <a:cubicBezTo>
                    <a:pt x="12161" y="2900"/>
                    <a:pt x="12089" y="2931"/>
                    <a:pt x="12041" y="2998"/>
                  </a:cubicBezTo>
                  <a:cubicBezTo>
                    <a:pt x="11421" y="3857"/>
                    <a:pt x="10053" y="3864"/>
                    <a:pt x="10032" y="3864"/>
                  </a:cubicBezTo>
                  <a:lnTo>
                    <a:pt x="10000" y="3864"/>
                  </a:lnTo>
                  <a:lnTo>
                    <a:pt x="9986" y="3867"/>
                  </a:lnTo>
                  <a:lnTo>
                    <a:pt x="9975" y="3871"/>
                  </a:lnTo>
                  <a:lnTo>
                    <a:pt x="9961" y="3874"/>
                  </a:lnTo>
                  <a:lnTo>
                    <a:pt x="9951" y="3878"/>
                  </a:lnTo>
                  <a:lnTo>
                    <a:pt x="9940" y="3881"/>
                  </a:lnTo>
                  <a:lnTo>
                    <a:pt x="9926" y="3888"/>
                  </a:lnTo>
                  <a:lnTo>
                    <a:pt x="9919" y="3892"/>
                  </a:lnTo>
                  <a:lnTo>
                    <a:pt x="9908" y="3899"/>
                  </a:lnTo>
                  <a:lnTo>
                    <a:pt x="9901" y="3902"/>
                  </a:lnTo>
                  <a:lnTo>
                    <a:pt x="9891" y="3909"/>
                  </a:lnTo>
                  <a:lnTo>
                    <a:pt x="9884" y="3916"/>
                  </a:lnTo>
                  <a:lnTo>
                    <a:pt x="9873" y="3923"/>
                  </a:lnTo>
                  <a:lnTo>
                    <a:pt x="9866" y="3931"/>
                  </a:lnTo>
                  <a:lnTo>
                    <a:pt x="9859" y="3941"/>
                  </a:lnTo>
                  <a:lnTo>
                    <a:pt x="9852" y="3948"/>
                  </a:lnTo>
                  <a:lnTo>
                    <a:pt x="9845" y="3959"/>
                  </a:lnTo>
                  <a:lnTo>
                    <a:pt x="9838" y="3966"/>
                  </a:lnTo>
                  <a:lnTo>
                    <a:pt x="9835" y="3973"/>
                  </a:lnTo>
                  <a:lnTo>
                    <a:pt x="9835" y="3575"/>
                  </a:lnTo>
                  <a:cubicBezTo>
                    <a:pt x="9831" y="2667"/>
                    <a:pt x="10570" y="1929"/>
                    <a:pt x="11478" y="1929"/>
                  </a:cubicBezTo>
                  <a:close/>
                  <a:moveTo>
                    <a:pt x="13325" y="4518"/>
                  </a:moveTo>
                  <a:cubicBezTo>
                    <a:pt x="13719" y="4592"/>
                    <a:pt x="13719" y="5158"/>
                    <a:pt x="13325" y="5232"/>
                  </a:cubicBezTo>
                  <a:lnTo>
                    <a:pt x="13325" y="4518"/>
                  </a:lnTo>
                  <a:close/>
                  <a:moveTo>
                    <a:pt x="9796" y="4518"/>
                  </a:moveTo>
                  <a:lnTo>
                    <a:pt x="9796" y="5236"/>
                  </a:lnTo>
                  <a:cubicBezTo>
                    <a:pt x="9384" y="5173"/>
                    <a:pt x="9384" y="4581"/>
                    <a:pt x="9796" y="4518"/>
                  </a:cubicBezTo>
                  <a:close/>
                  <a:moveTo>
                    <a:pt x="12150" y="3575"/>
                  </a:moveTo>
                  <a:cubicBezTo>
                    <a:pt x="12276" y="3821"/>
                    <a:pt x="12495" y="4121"/>
                    <a:pt x="12850" y="4268"/>
                  </a:cubicBezTo>
                  <a:lnTo>
                    <a:pt x="12850" y="5271"/>
                  </a:lnTo>
                  <a:cubicBezTo>
                    <a:pt x="12850" y="5901"/>
                    <a:pt x="12340" y="6411"/>
                    <a:pt x="11710" y="6415"/>
                  </a:cubicBezTo>
                  <a:lnTo>
                    <a:pt x="11411" y="6415"/>
                  </a:lnTo>
                  <a:cubicBezTo>
                    <a:pt x="10778" y="6415"/>
                    <a:pt x="10267" y="5901"/>
                    <a:pt x="10267" y="5271"/>
                  </a:cubicBezTo>
                  <a:lnTo>
                    <a:pt x="10267" y="4321"/>
                  </a:lnTo>
                  <a:cubicBezTo>
                    <a:pt x="10679" y="4286"/>
                    <a:pt x="11538" y="4145"/>
                    <a:pt x="12150" y="3575"/>
                  </a:cubicBezTo>
                  <a:close/>
                  <a:moveTo>
                    <a:pt x="12005" y="6861"/>
                  </a:moveTo>
                  <a:lnTo>
                    <a:pt x="12005" y="7185"/>
                  </a:lnTo>
                  <a:lnTo>
                    <a:pt x="11552" y="7657"/>
                  </a:lnTo>
                  <a:lnTo>
                    <a:pt x="11112" y="7231"/>
                  </a:lnTo>
                  <a:lnTo>
                    <a:pt x="11112" y="6861"/>
                  </a:lnTo>
                  <a:cubicBezTo>
                    <a:pt x="11210" y="6879"/>
                    <a:pt x="11309" y="6890"/>
                    <a:pt x="11407" y="6890"/>
                  </a:cubicBezTo>
                  <a:lnTo>
                    <a:pt x="11710" y="6890"/>
                  </a:lnTo>
                  <a:cubicBezTo>
                    <a:pt x="11808" y="6890"/>
                    <a:pt x="11907" y="6879"/>
                    <a:pt x="12005" y="6861"/>
                  </a:cubicBezTo>
                  <a:close/>
                  <a:moveTo>
                    <a:pt x="9022" y="4768"/>
                  </a:moveTo>
                  <a:cubicBezTo>
                    <a:pt x="8955" y="5268"/>
                    <a:pt x="9346" y="5714"/>
                    <a:pt x="9852" y="5714"/>
                  </a:cubicBezTo>
                  <a:lnTo>
                    <a:pt x="9856" y="5714"/>
                  </a:lnTo>
                  <a:cubicBezTo>
                    <a:pt x="9975" y="6133"/>
                    <a:pt x="10260" y="6485"/>
                    <a:pt x="10640" y="6693"/>
                  </a:cubicBezTo>
                  <a:lnTo>
                    <a:pt x="10640" y="6995"/>
                  </a:lnTo>
                  <a:lnTo>
                    <a:pt x="9233" y="7544"/>
                  </a:lnTo>
                  <a:cubicBezTo>
                    <a:pt x="9138" y="7579"/>
                    <a:pt x="9046" y="7621"/>
                    <a:pt x="8966" y="7674"/>
                  </a:cubicBezTo>
                  <a:cubicBezTo>
                    <a:pt x="8951" y="7671"/>
                    <a:pt x="8937" y="7671"/>
                    <a:pt x="8923" y="7671"/>
                  </a:cubicBezTo>
                  <a:lnTo>
                    <a:pt x="475" y="7671"/>
                  </a:lnTo>
                  <a:lnTo>
                    <a:pt x="475" y="4768"/>
                  </a:lnTo>
                  <a:close/>
                  <a:moveTo>
                    <a:pt x="240" y="0"/>
                  </a:moveTo>
                  <a:cubicBezTo>
                    <a:pt x="109" y="0"/>
                    <a:pt x="4" y="106"/>
                    <a:pt x="4" y="236"/>
                  </a:cubicBezTo>
                  <a:lnTo>
                    <a:pt x="4" y="3614"/>
                  </a:lnTo>
                  <a:cubicBezTo>
                    <a:pt x="4" y="3744"/>
                    <a:pt x="109" y="3850"/>
                    <a:pt x="240" y="3850"/>
                  </a:cubicBezTo>
                  <a:lnTo>
                    <a:pt x="9360" y="3850"/>
                  </a:lnTo>
                  <a:lnTo>
                    <a:pt x="9360" y="4201"/>
                  </a:lnTo>
                  <a:cubicBezTo>
                    <a:pt x="9321" y="4230"/>
                    <a:pt x="9282" y="4261"/>
                    <a:pt x="9251" y="4296"/>
                  </a:cubicBezTo>
                  <a:lnTo>
                    <a:pt x="236" y="4296"/>
                  </a:lnTo>
                  <a:cubicBezTo>
                    <a:pt x="106" y="4296"/>
                    <a:pt x="0" y="4402"/>
                    <a:pt x="0" y="4532"/>
                  </a:cubicBezTo>
                  <a:lnTo>
                    <a:pt x="0" y="7906"/>
                  </a:lnTo>
                  <a:cubicBezTo>
                    <a:pt x="0" y="8037"/>
                    <a:pt x="106" y="8142"/>
                    <a:pt x="236" y="8142"/>
                  </a:cubicBezTo>
                  <a:lnTo>
                    <a:pt x="8459" y="8142"/>
                  </a:lnTo>
                  <a:cubicBezTo>
                    <a:pt x="8227" y="8469"/>
                    <a:pt x="8103" y="8863"/>
                    <a:pt x="8111" y="9264"/>
                  </a:cubicBezTo>
                  <a:lnTo>
                    <a:pt x="8111" y="10440"/>
                  </a:lnTo>
                  <a:cubicBezTo>
                    <a:pt x="8111" y="10570"/>
                    <a:pt x="8216" y="10675"/>
                    <a:pt x="8346" y="10675"/>
                  </a:cubicBezTo>
                  <a:lnTo>
                    <a:pt x="9243" y="10675"/>
                  </a:lnTo>
                  <a:cubicBezTo>
                    <a:pt x="9374" y="10675"/>
                    <a:pt x="9479" y="10570"/>
                    <a:pt x="9479" y="10440"/>
                  </a:cubicBezTo>
                  <a:cubicBezTo>
                    <a:pt x="9479" y="10309"/>
                    <a:pt x="9374" y="10204"/>
                    <a:pt x="9243" y="10204"/>
                  </a:cubicBezTo>
                  <a:lnTo>
                    <a:pt x="8582" y="10204"/>
                  </a:lnTo>
                  <a:lnTo>
                    <a:pt x="8582" y="9264"/>
                  </a:lnTo>
                  <a:cubicBezTo>
                    <a:pt x="8582" y="8283"/>
                    <a:pt x="9356" y="7998"/>
                    <a:pt x="9388" y="7987"/>
                  </a:cubicBezTo>
                  <a:lnTo>
                    <a:pt x="9398" y="7984"/>
                  </a:lnTo>
                  <a:lnTo>
                    <a:pt x="10693" y="7477"/>
                  </a:lnTo>
                  <a:cubicBezTo>
                    <a:pt x="10697" y="7484"/>
                    <a:pt x="10704" y="7491"/>
                    <a:pt x="10711" y="7498"/>
                  </a:cubicBezTo>
                  <a:lnTo>
                    <a:pt x="11390" y="8160"/>
                  </a:lnTo>
                  <a:cubicBezTo>
                    <a:pt x="11435" y="8202"/>
                    <a:pt x="11492" y="8227"/>
                    <a:pt x="11555" y="8227"/>
                  </a:cubicBezTo>
                  <a:lnTo>
                    <a:pt x="11559" y="8227"/>
                  </a:lnTo>
                  <a:cubicBezTo>
                    <a:pt x="11622" y="8223"/>
                    <a:pt x="11682" y="8198"/>
                    <a:pt x="11724" y="8153"/>
                  </a:cubicBezTo>
                  <a:lnTo>
                    <a:pt x="12389" y="7467"/>
                  </a:lnTo>
                  <a:lnTo>
                    <a:pt x="13680" y="7984"/>
                  </a:lnTo>
                  <a:lnTo>
                    <a:pt x="13691" y="7987"/>
                  </a:lnTo>
                  <a:cubicBezTo>
                    <a:pt x="13726" y="7998"/>
                    <a:pt x="14497" y="8279"/>
                    <a:pt x="14497" y="9261"/>
                  </a:cubicBezTo>
                  <a:lnTo>
                    <a:pt x="14497" y="10200"/>
                  </a:lnTo>
                  <a:lnTo>
                    <a:pt x="9996" y="10200"/>
                  </a:lnTo>
                  <a:cubicBezTo>
                    <a:pt x="9680" y="10200"/>
                    <a:pt x="9680" y="10675"/>
                    <a:pt x="9996" y="10675"/>
                  </a:cubicBezTo>
                  <a:lnTo>
                    <a:pt x="14736" y="10675"/>
                  </a:lnTo>
                  <a:cubicBezTo>
                    <a:pt x="14866" y="10672"/>
                    <a:pt x="14972" y="10566"/>
                    <a:pt x="14972" y="10436"/>
                  </a:cubicBezTo>
                  <a:lnTo>
                    <a:pt x="14972" y="9261"/>
                  </a:lnTo>
                  <a:cubicBezTo>
                    <a:pt x="14972" y="8209"/>
                    <a:pt x="14243" y="7678"/>
                    <a:pt x="13853" y="7544"/>
                  </a:cubicBezTo>
                  <a:lnTo>
                    <a:pt x="12477" y="6992"/>
                  </a:lnTo>
                  <a:lnTo>
                    <a:pt x="12477" y="6693"/>
                  </a:lnTo>
                  <a:cubicBezTo>
                    <a:pt x="12860" y="6481"/>
                    <a:pt x="13142" y="6130"/>
                    <a:pt x="13262" y="5711"/>
                  </a:cubicBezTo>
                  <a:cubicBezTo>
                    <a:pt x="13624" y="5707"/>
                    <a:pt x="13941" y="5475"/>
                    <a:pt x="14053" y="5134"/>
                  </a:cubicBezTo>
                  <a:cubicBezTo>
                    <a:pt x="14166" y="4789"/>
                    <a:pt x="14043" y="4416"/>
                    <a:pt x="13754" y="4201"/>
                  </a:cubicBezTo>
                  <a:lnTo>
                    <a:pt x="13754" y="3575"/>
                  </a:lnTo>
                  <a:cubicBezTo>
                    <a:pt x="13751" y="2404"/>
                    <a:pt x="12804" y="1457"/>
                    <a:pt x="11636" y="1457"/>
                  </a:cubicBezTo>
                  <a:lnTo>
                    <a:pt x="11478" y="1457"/>
                  </a:lnTo>
                  <a:cubicBezTo>
                    <a:pt x="11305" y="1457"/>
                    <a:pt x="11136" y="1475"/>
                    <a:pt x="10968" y="1517"/>
                  </a:cubicBezTo>
                  <a:lnTo>
                    <a:pt x="10968" y="236"/>
                  </a:lnTo>
                  <a:cubicBezTo>
                    <a:pt x="10968" y="106"/>
                    <a:pt x="10862" y="0"/>
                    <a:pt x="10732" y="0"/>
                  </a:cubicBezTo>
                  <a:lnTo>
                    <a:pt x="10028" y="0"/>
                  </a:lnTo>
                  <a:cubicBezTo>
                    <a:pt x="9715" y="0"/>
                    <a:pt x="9715" y="475"/>
                    <a:pt x="10028" y="475"/>
                  </a:cubicBezTo>
                  <a:lnTo>
                    <a:pt x="10496" y="475"/>
                  </a:lnTo>
                  <a:lnTo>
                    <a:pt x="10496" y="1696"/>
                  </a:lnTo>
                  <a:cubicBezTo>
                    <a:pt x="9859" y="2031"/>
                    <a:pt x="9433" y="2660"/>
                    <a:pt x="9367" y="3378"/>
                  </a:cubicBezTo>
                  <a:lnTo>
                    <a:pt x="475" y="3378"/>
                  </a:lnTo>
                  <a:lnTo>
                    <a:pt x="475" y="475"/>
                  </a:lnTo>
                  <a:lnTo>
                    <a:pt x="9243" y="475"/>
                  </a:lnTo>
                  <a:cubicBezTo>
                    <a:pt x="9374" y="472"/>
                    <a:pt x="9479" y="366"/>
                    <a:pt x="9479" y="236"/>
                  </a:cubicBezTo>
                  <a:cubicBezTo>
                    <a:pt x="9479" y="106"/>
                    <a:pt x="9374" y="0"/>
                    <a:pt x="92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5" name="Google Shape;14385;p33"/>
            <p:cNvSpPr/>
            <p:nvPr/>
          </p:nvSpPr>
          <p:spPr>
            <a:xfrm>
              <a:off x="3216592" y="3366117"/>
              <a:ext cx="55048" cy="53122"/>
            </a:xfrm>
            <a:custGeom>
              <a:rect b="b" l="l" r="r" t="t"/>
              <a:pathLst>
                <a:path extrusionOk="0" h="2041" w="2115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1802"/>
                  </a:lnTo>
                  <a:cubicBezTo>
                    <a:pt x="0" y="1932"/>
                    <a:pt x="106" y="2041"/>
                    <a:pt x="236" y="2041"/>
                  </a:cubicBezTo>
                  <a:lnTo>
                    <a:pt x="1879" y="2041"/>
                  </a:lnTo>
                  <a:cubicBezTo>
                    <a:pt x="2009" y="2041"/>
                    <a:pt x="2115" y="1932"/>
                    <a:pt x="2115" y="1802"/>
                  </a:cubicBezTo>
                  <a:lnTo>
                    <a:pt x="2115" y="1379"/>
                  </a:lnTo>
                  <a:cubicBezTo>
                    <a:pt x="2115" y="1223"/>
                    <a:pt x="1997" y="1145"/>
                    <a:pt x="1879" y="1145"/>
                  </a:cubicBezTo>
                  <a:cubicBezTo>
                    <a:pt x="1761" y="1145"/>
                    <a:pt x="1643" y="1223"/>
                    <a:pt x="1643" y="1379"/>
                  </a:cubicBezTo>
                  <a:lnTo>
                    <a:pt x="1643" y="1566"/>
                  </a:lnTo>
                  <a:lnTo>
                    <a:pt x="472" y="1566"/>
                  </a:lnTo>
                  <a:lnTo>
                    <a:pt x="472" y="472"/>
                  </a:lnTo>
                  <a:lnTo>
                    <a:pt x="1429" y="472"/>
                  </a:lnTo>
                  <a:cubicBezTo>
                    <a:pt x="1559" y="472"/>
                    <a:pt x="1664" y="366"/>
                    <a:pt x="1664" y="236"/>
                  </a:cubicBezTo>
                  <a:cubicBezTo>
                    <a:pt x="1664" y="106"/>
                    <a:pt x="1559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6" name="Google Shape;14386;p33"/>
            <p:cNvSpPr/>
            <p:nvPr/>
          </p:nvSpPr>
          <p:spPr>
            <a:xfrm>
              <a:off x="3228851" y="3365987"/>
              <a:ext cx="53252" cy="38963"/>
            </a:xfrm>
            <a:custGeom>
              <a:rect b="b" l="l" r="r" t="t"/>
              <a:pathLst>
                <a:path extrusionOk="0" h="1497" w="2046">
                  <a:moveTo>
                    <a:pt x="1706" y="1"/>
                  </a:moveTo>
                  <a:cubicBezTo>
                    <a:pt x="1649" y="1"/>
                    <a:pt x="1590" y="24"/>
                    <a:pt x="1538" y="79"/>
                  </a:cubicBezTo>
                  <a:lnTo>
                    <a:pt x="754" y="913"/>
                  </a:lnTo>
                  <a:lnTo>
                    <a:pt x="511" y="649"/>
                  </a:lnTo>
                  <a:cubicBezTo>
                    <a:pt x="458" y="592"/>
                    <a:pt x="398" y="568"/>
                    <a:pt x="339" y="568"/>
                  </a:cubicBezTo>
                  <a:cubicBezTo>
                    <a:pt x="159" y="568"/>
                    <a:pt x="0" y="794"/>
                    <a:pt x="162" y="969"/>
                  </a:cubicBezTo>
                  <a:lnTo>
                    <a:pt x="578" y="1420"/>
                  </a:lnTo>
                  <a:cubicBezTo>
                    <a:pt x="620" y="1469"/>
                    <a:pt x="683" y="1493"/>
                    <a:pt x="750" y="1497"/>
                  </a:cubicBezTo>
                  <a:cubicBezTo>
                    <a:pt x="813" y="1497"/>
                    <a:pt x="877" y="1469"/>
                    <a:pt x="922" y="1423"/>
                  </a:cubicBezTo>
                  <a:lnTo>
                    <a:pt x="1883" y="403"/>
                  </a:lnTo>
                  <a:cubicBezTo>
                    <a:pt x="2046" y="229"/>
                    <a:pt x="1887" y="1"/>
                    <a:pt x="17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7" name="Google Shape;14387;p33"/>
            <p:cNvSpPr/>
            <p:nvPr/>
          </p:nvSpPr>
          <p:spPr>
            <a:xfrm>
              <a:off x="3216592" y="3477827"/>
              <a:ext cx="55048" cy="53148"/>
            </a:xfrm>
            <a:custGeom>
              <a:rect b="b" l="l" r="r" t="t"/>
              <a:pathLst>
                <a:path extrusionOk="0" h="2042" w="2115">
                  <a:moveTo>
                    <a:pt x="236" y="1"/>
                  </a:moveTo>
                  <a:cubicBezTo>
                    <a:pt x="106" y="1"/>
                    <a:pt x="0" y="106"/>
                    <a:pt x="0" y="236"/>
                  </a:cubicBezTo>
                  <a:lnTo>
                    <a:pt x="0" y="1806"/>
                  </a:lnTo>
                  <a:cubicBezTo>
                    <a:pt x="0" y="1936"/>
                    <a:pt x="106" y="2041"/>
                    <a:pt x="236" y="2041"/>
                  </a:cubicBezTo>
                  <a:lnTo>
                    <a:pt x="1879" y="2041"/>
                  </a:lnTo>
                  <a:cubicBezTo>
                    <a:pt x="2009" y="2041"/>
                    <a:pt x="2115" y="1936"/>
                    <a:pt x="2115" y="1806"/>
                  </a:cubicBezTo>
                  <a:lnTo>
                    <a:pt x="2115" y="1380"/>
                  </a:lnTo>
                  <a:cubicBezTo>
                    <a:pt x="2115" y="1223"/>
                    <a:pt x="1997" y="1145"/>
                    <a:pt x="1879" y="1145"/>
                  </a:cubicBezTo>
                  <a:cubicBezTo>
                    <a:pt x="1761" y="1145"/>
                    <a:pt x="1643" y="1223"/>
                    <a:pt x="1643" y="1380"/>
                  </a:cubicBezTo>
                  <a:lnTo>
                    <a:pt x="1643" y="1566"/>
                  </a:lnTo>
                  <a:lnTo>
                    <a:pt x="472" y="1566"/>
                  </a:lnTo>
                  <a:lnTo>
                    <a:pt x="472" y="476"/>
                  </a:lnTo>
                  <a:lnTo>
                    <a:pt x="1429" y="476"/>
                  </a:lnTo>
                  <a:cubicBezTo>
                    <a:pt x="1559" y="476"/>
                    <a:pt x="1664" y="367"/>
                    <a:pt x="1664" y="236"/>
                  </a:cubicBezTo>
                  <a:cubicBezTo>
                    <a:pt x="1664" y="106"/>
                    <a:pt x="1559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8" name="Google Shape;14388;p33"/>
            <p:cNvSpPr/>
            <p:nvPr/>
          </p:nvSpPr>
          <p:spPr>
            <a:xfrm>
              <a:off x="3228851" y="3477723"/>
              <a:ext cx="53252" cy="38963"/>
            </a:xfrm>
            <a:custGeom>
              <a:rect b="b" l="l" r="r" t="t"/>
              <a:pathLst>
                <a:path extrusionOk="0" h="1497" w="2046">
                  <a:moveTo>
                    <a:pt x="1706" y="0"/>
                  </a:moveTo>
                  <a:cubicBezTo>
                    <a:pt x="1649" y="0"/>
                    <a:pt x="1590" y="23"/>
                    <a:pt x="1538" y="79"/>
                  </a:cubicBezTo>
                  <a:lnTo>
                    <a:pt x="754" y="912"/>
                  </a:lnTo>
                  <a:lnTo>
                    <a:pt x="511" y="649"/>
                  </a:lnTo>
                  <a:cubicBezTo>
                    <a:pt x="458" y="592"/>
                    <a:pt x="398" y="568"/>
                    <a:pt x="339" y="568"/>
                  </a:cubicBezTo>
                  <a:cubicBezTo>
                    <a:pt x="159" y="568"/>
                    <a:pt x="0" y="793"/>
                    <a:pt x="162" y="969"/>
                  </a:cubicBezTo>
                  <a:lnTo>
                    <a:pt x="578" y="1419"/>
                  </a:lnTo>
                  <a:cubicBezTo>
                    <a:pt x="620" y="1468"/>
                    <a:pt x="683" y="1496"/>
                    <a:pt x="750" y="1496"/>
                  </a:cubicBezTo>
                  <a:cubicBezTo>
                    <a:pt x="813" y="1496"/>
                    <a:pt x="877" y="1468"/>
                    <a:pt x="922" y="1423"/>
                  </a:cubicBezTo>
                  <a:lnTo>
                    <a:pt x="1883" y="402"/>
                  </a:lnTo>
                  <a:cubicBezTo>
                    <a:pt x="2046" y="229"/>
                    <a:pt x="1887" y="0"/>
                    <a:pt x="1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9" name="Google Shape;14389;p33"/>
            <p:cNvSpPr/>
            <p:nvPr/>
          </p:nvSpPr>
          <p:spPr>
            <a:xfrm>
              <a:off x="3216592" y="3589563"/>
              <a:ext cx="55048" cy="53122"/>
            </a:xfrm>
            <a:custGeom>
              <a:rect b="b" l="l" r="r" t="t"/>
              <a:pathLst>
                <a:path extrusionOk="0" h="2041" w="2115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1805"/>
                  </a:lnTo>
                  <a:cubicBezTo>
                    <a:pt x="0" y="1935"/>
                    <a:pt x="106" y="2041"/>
                    <a:pt x="236" y="2041"/>
                  </a:cubicBezTo>
                  <a:lnTo>
                    <a:pt x="1879" y="2041"/>
                  </a:lnTo>
                  <a:cubicBezTo>
                    <a:pt x="2009" y="2041"/>
                    <a:pt x="2115" y="1935"/>
                    <a:pt x="2115" y="1805"/>
                  </a:cubicBezTo>
                  <a:lnTo>
                    <a:pt x="2115" y="1383"/>
                  </a:lnTo>
                  <a:cubicBezTo>
                    <a:pt x="2115" y="1225"/>
                    <a:pt x="1997" y="1145"/>
                    <a:pt x="1879" y="1145"/>
                  </a:cubicBezTo>
                  <a:cubicBezTo>
                    <a:pt x="1761" y="1145"/>
                    <a:pt x="1643" y="1225"/>
                    <a:pt x="1643" y="1383"/>
                  </a:cubicBezTo>
                  <a:lnTo>
                    <a:pt x="1643" y="1569"/>
                  </a:lnTo>
                  <a:lnTo>
                    <a:pt x="472" y="1569"/>
                  </a:lnTo>
                  <a:lnTo>
                    <a:pt x="472" y="475"/>
                  </a:lnTo>
                  <a:lnTo>
                    <a:pt x="1429" y="475"/>
                  </a:lnTo>
                  <a:cubicBezTo>
                    <a:pt x="1559" y="475"/>
                    <a:pt x="1664" y="370"/>
                    <a:pt x="1664" y="236"/>
                  </a:cubicBezTo>
                  <a:cubicBezTo>
                    <a:pt x="1664" y="106"/>
                    <a:pt x="1559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0" name="Google Shape;14390;p33"/>
            <p:cNvSpPr/>
            <p:nvPr/>
          </p:nvSpPr>
          <p:spPr>
            <a:xfrm>
              <a:off x="3228851" y="3589433"/>
              <a:ext cx="53252" cy="38963"/>
            </a:xfrm>
            <a:custGeom>
              <a:rect b="b" l="l" r="r" t="t"/>
              <a:pathLst>
                <a:path extrusionOk="0" h="1497" w="2046">
                  <a:moveTo>
                    <a:pt x="1706" y="1"/>
                  </a:moveTo>
                  <a:cubicBezTo>
                    <a:pt x="1649" y="1"/>
                    <a:pt x="1590" y="24"/>
                    <a:pt x="1538" y="79"/>
                  </a:cubicBezTo>
                  <a:lnTo>
                    <a:pt x="754" y="913"/>
                  </a:lnTo>
                  <a:lnTo>
                    <a:pt x="511" y="649"/>
                  </a:lnTo>
                  <a:cubicBezTo>
                    <a:pt x="458" y="592"/>
                    <a:pt x="398" y="568"/>
                    <a:pt x="339" y="568"/>
                  </a:cubicBezTo>
                  <a:cubicBezTo>
                    <a:pt x="159" y="568"/>
                    <a:pt x="0" y="794"/>
                    <a:pt x="162" y="969"/>
                  </a:cubicBezTo>
                  <a:lnTo>
                    <a:pt x="578" y="1420"/>
                  </a:lnTo>
                  <a:cubicBezTo>
                    <a:pt x="620" y="1469"/>
                    <a:pt x="683" y="1497"/>
                    <a:pt x="750" y="1497"/>
                  </a:cubicBezTo>
                  <a:cubicBezTo>
                    <a:pt x="813" y="1497"/>
                    <a:pt x="877" y="1469"/>
                    <a:pt x="922" y="1423"/>
                  </a:cubicBezTo>
                  <a:lnTo>
                    <a:pt x="1883" y="403"/>
                  </a:lnTo>
                  <a:cubicBezTo>
                    <a:pt x="2046" y="229"/>
                    <a:pt x="1887" y="1"/>
                    <a:pt x="17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1" name="Google Shape;14391;p33"/>
            <p:cNvSpPr/>
            <p:nvPr/>
          </p:nvSpPr>
          <p:spPr>
            <a:xfrm>
              <a:off x="3190929" y="3342484"/>
              <a:ext cx="285496" cy="100310"/>
            </a:xfrm>
            <a:custGeom>
              <a:rect b="b" l="l" r="r" t="t"/>
              <a:pathLst>
                <a:path extrusionOk="0" h="3854" w="10969">
                  <a:moveTo>
                    <a:pt x="237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3617"/>
                  </a:lnTo>
                  <a:cubicBezTo>
                    <a:pt x="1" y="3748"/>
                    <a:pt x="106" y="3853"/>
                    <a:pt x="237" y="3853"/>
                  </a:cubicBezTo>
                  <a:lnTo>
                    <a:pt x="10729" y="3853"/>
                  </a:lnTo>
                  <a:cubicBezTo>
                    <a:pt x="10862" y="3853"/>
                    <a:pt x="10968" y="3744"/>
                    <a:pt x="10968" y="3614"/>
                  </a:cubicBezTo>
                  <a:lnTo>
                    <a:pt x="10968" y="240"/>
                  </a:lnTo>
                  <a:cubicBezTo>
                    <a:pt x="10968" y="106"/>
                    <a:pt x="10862" y="0"/>
                    <a:pt x="10732" y="0"/>
                  </a:cubicBezTo>
                  <a:lnTo>
                    <a:pt x="10029" y="0"/>
                  </a:lnTo>
                  <a:cubicBezTo>
                    <a:pt x="9712" y="0"/>
                    <a:pt x="9712" y="475"/>
                    <a:pt x="10029" y="475"/>
                  </a:cubicBezTo>
                  <a:lnTo>
                    <a:pt x="10493" y="475"/>
                  </a:lnTo>
                  <a:lnTo>
                    <a:pt x="10493" y="3378"/>
                  </a:lnTo>
                  <a:lnTo>
                    <a:pt x="472" y="3378"/>
                  </a:lnTo>
                  <a:lnTo>
                    <a:pt x="472" y="475"/>
                  </a:lnTo>
                  <a:lnTo>
                    <a:pt x="9240" y="475"/>
                  </a:lnTo>
                  <a:cubicBezTo>
                    <a:pt x="9371" y="475"/>
                    <a:pt x="9476" y="370"/>
                    <a:pt x="9476" y="240"/>
                  </a:cubicBezTo>
                  <a:cubicBezTo>
                    <a:pt x="9476" y="106"/>
                    <a:pt x="9371" y="0"/>
                    <a:pt x="9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92" name="Google Shape;14392;p33"/>
          <p:cNvGrpSpPr/>
          <p:nvPr/>
        </p:nvGrpSpPr>
        <p:grpSpPr>
          <a:xfrm>
            <a:off x="7927127" y="2879845"/>
            <a:ext cx="364515" cy="383619"/>
            <a:chOff x="7927127" y="2879845"/>
            <a:chExt cx="364515" cy="383619"/>
          </a:xfrm>
        </p:grpSpPr>
        <p:sp>
          <p:nvSpPr>
            <p:cNvPr id="14393" name="Google Shape;14393;p33"/>
            <p:cNvSpPr/>
            <p:nvPr/>
          </p:nvSpPr>
          <p:spPr>
            <a:xfrm>
              <a:off x="7932723" y="2885598"/>
              <a:ext cx="353245" cy="241795"/>
            </a:xfrm>
            <a:custGeom>
              <a:rect b="b" l="l" r="r" t="t"/>
              <a:pathLst>
                <a:path extrusionOk="0" h="9290" w="13572">
                  <a:moveTo>
                    <a:pt x="489" y="1"/>
                  </a:moveTo>
                  <a:cubicBezTo>
                    <a:pt x="222" y="1"/>
                    <a:pt x="0" y="219"/>
                    <a:pt x="0" y="490"/>
                  </a:cubicBezTo>
                  <a:lnTo>
                    <a:pt x="0" y="9290"/>
                  </a:lnTo>
                  <a:lnTo>
                    <a:pt x="13571" y="9290"/>
                  </a:lnTo>
                  <a:lnTo>
                    <a:pt x="13571" y="490"/>
                  </a:lnTo>
                  <a:cubicBezTo>
                    <a:pt x="13571" y="219"/>
                    <a:pt x="13353" y="1"/>
                    <a:pt x="130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4" name="Google Shape;14394;p33"/>
            <p:cNvSpPr/>
            <p:nvPr/>
          </p:nvSpPr>
          <p:spPr>
            <a:xfrm>
              <a:off x="7932801" y="2885598"/>
              <a:ext cx="27589" cy="241795"/>
            </a:xfrm>
            <a:custGeom>
              <a:rect b="b" l="l" r="r" t="t"/>
              <a:pathLst>
                <a:path extrusionOk="0" h="9290" w="1060">
                  <a:moveTo>
                    <a:pt x="490" y="1"/>
                  </a:moveTo>
                  <a:cubicBezTo>
                    <a:pt x="219" y="1"/>
                    <a:pt x="1" y="219"/>
                    <a:pt x="1" y="490"/>
                  </a:cubicBezTo>
                  <a:lnTo>
                    <a:pt x="1" y="9290"/>
                  </a:lnTo>
                  <a:lnTo>
                    <a:pt x="571" y="9290"/>
                  </a:lnTo>
                  <a:lnTo>
                    <a:pt x="571" y="490"/>
                  </a:lnTo>
                  <a:cubicBezTo>
                    <a:pt x="571" y="219"/>
                    <a:pt x="793" y="1"/>
                    <a:pt x="1060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5" name="Google Shape;14395;p33"/>
            <p:cNvSpPr/>
            <p:nvPr/>
          </p:nvSpPr>
          <p:spPr>
            <a:xfrm>
              <a:off x="7958907" y="2914176"/>
              <a:ext cx="300956" cy="210927"/>
            </a:xfrm>
            <a:custGeom>
              <a:rect b="b" l="l" r="r" t="t"/>
              <a:pathLst>
                <a:path extrusionOk="0" h="8104" w="11563">
                  <a:moveTo>
                    <a:pt x="289" y="1"/>
                  </a:moveTo>
                  <a:cubicBezTo>
                    <a:pt x="127" y="1"/>
                    <a:pt x="1" y="127"/>
                    <a:pt x="1" y="289"/>
                  </a:cubicBezTo>
                  <a:lnTo>
                    <a:pt x="1" y="8104"/>
                  </a:lnTo>
                  <a:lnTo>
                    <a:pt x="11562" y="8104"/>
                  </a:lnTo>
                  <a:lnTo>
                    <a:pt x="11562" y="289"/>
                  </a:lnTo>
                  <a:cubicBezTo>
                    <a:pt x="11562" y="131"/>
                    <a:pt x="11432" y="1"/>
                    <a:pt x="1127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6" name="Google Shape;14396;p33"/>
            <p:cNvSpPr/>
            <p:nvPr/>
          </p:nvSpPr>
          <p:spPr>
            <a:xfrm>
              <a:off x="7958907" y="2914176"/>
              <a:ext cx="22566" cy="210927"/>
            </a:xfrm>
            <a:custGeom>
              <a:rect b="b" l="l" r="r" t="t"/>
              <a:pathLst>
                <a:path extrusionOk="0" h="8104" w="867">
                  <a:moveTo>
                    <a:pt x="289" y="1"/>
                  </a:moveTo>
                  <a:cubicBezTo>
                    <a:pt x="127" y="1"/>
                    <a:pt x="1" y="131"/>
                    <a:pt x="1" y="289"/>
                  </a:cubicBezTo>
                  <a:lnTo>
                    <a:pt x="1" y="8104"/>
                  </a:lnTo>
                  <a:lnTo>
                    <a:pt x="574" y="8104"/>
                  </a:lnTo>
                  <a:lnTo>
                    <a:pt x="574" y="289"/>
                  </a:lnTo>
                  <a:cubicBezTo>
                    <a:pt x="574" y="131"/>
                    <a:pt x="704" y="1"/>
                    <a:pt x="86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7" name="Google Shape;14397;p33"/>
            <p:cNvSpPr/>
            <p:nvPr/>
          </p:nvSpPr>
          <p:spPr>
            <a:xfrm>
              <a:off x="8079622" y="3032497"/>
              <a:ext cx="28032" cy="92970"/>
            </a:xfrm>
            <a:custGeom>
              <a:rect b="b" l="l" r="r" t="t"/>
              <a:pathLst>
                <a:path extrusionOk="0" h="3572" w="1077">
                  <a:moveTo>
                    <a:pt x="0" y="0"/>
                  </a:moveTo>
                  <a:lnTo>
                    <a:pt x="0" y="3572"/>
                  </a:lnTo>
                  <a:lnTo>
                    <a:pt x="1077" y="3572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8" name="Google Shape;14398;p33"/>
            <p:cNvSpPr/>
            <p:nvPr/>
          </p:nvSpPr>
          <p:spPr>
            <a:xfrm>
              <a:off x="8079622" y="3032497"/>
              <a:ext cx="14940" cy="92970"/>
            </a:xfrm>
            <a:custGeom>
              <a:rect b="b" l="l" r="r" t="t"/>
              <a:pathLst>
                <a:path extrusionOk="0" h="3572" w="574">
                  <a:moveTo>
                    <a:pt x="0" y="0"/>
                  </a:moveTo>
                  <a:lnTo>
                    <a:pt x="0" y="3572"/>
                  </a:lnTo>
                  <a:lnTo>
                    <a:pt x="574" y="3572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9" name="Google Shape;14399;p33"/>
            <p:cNvSpPr/>
            <p:nvPr/>
          </p:nvSpPr>
          <p:spPr>
            <a:xfrm>
              <a:off x="8159292" y="2940724"/>
              <a:ext cx="55152" cy="185472"/>
            </a:xfrm>
            <a:custGeom>
              <a:rect b="b" l="l" r="r" t="t"/>
              <a:pathLst>
                <a:path extrusionOk="0" h="7126" w="2119">
                  <a:moveTo>
                    <a:pt x="127" y="1"/>
                  </a:moveTo>
                  <a:cubicBezTo>
                    <a:pt x="56" y="1"/>
                    <a:pt x="0" y="57"/>
                    <a:pt x="0" y="128"/>
                  </a:cubicBezTo>
                  <a:lnTo>
                    <a:pt x="0" y="7126"/>
                  </a:lnTo>
                  <a:lnTo>
                    <a:pt x="2118" y="7126"/>
                  </a:lnTo>
                  <a:lnTo>
                    <a:pt x="2118" y="128"/>
                  </a:lnTo>
                  <a:cubicBezTo>
                    <a:pt x="2118" y="57"/>
                    <a:pt x="2062" y="1"/>
                    <a:pt x="19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0" name="Google Shape;14400;p33"/>
            <p:cNvSpPr/>
            <p:nvPr/>
          </p:nvSpPr>
          <p:spPr>
            <a:xfrm>
              <a:off x="8159292" y="2940724"/>
              <a:ext cx="18245" cy="185472"/>
            </a:xfrm>
            <a:custGeom>
              <a:rect b="b" l="l" r="r" t="t"/>
              <a:pathLst>
                <a:path extrusionOk="0" h="7126" w="701">
                  <a:moveTo>
                    <a:pt x="127" y="1"/>
                  </a:moveTo>
                  <a:cubicBezTo>
                    <a:pt x="56" y="1"/>
                    <a:pt x="0" y="57"/>
                    <a:pt x="0" y="128"/>
                  </a:cubicBezTo>
                  <a:lnTo>
                    <a:pt x="0" y="7126"/>
                  </a:lnTo>
                  <a:lnTo>
                    <a:pt x="577" y="7126"/>
                  </a:lnTo>
                  <a:lnTo>
                    <a:pt x="577" y="128"/>
                  </a:lnTo>
                  <a:cubicBezTo>
                    <a:pt x="577" y="57"/>
                    <a:pt x="633" y="1"/>
                    <a:pt x="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1" name="Google Shape;14401;p33"/>
            <p:cNvSpPr/>
            <p:nvPr/>
          </p:nvSpPr>
          <p:spPr>
            <a:xfrm>
              <a:off x="8079622" y="2978203"/>
              <a:ext cx="54970" cy="54319"/>
            </a:xfrm>
            <a:custGeom>
              <a:rect b="b" l="l" r="r" t="t"/>
              <a:pathLst>
                <a:path extrusionOk="0" h="2087" w="2112">
                  <a:moveTo>
                    <a:pt x="1054" y="1"/>
                  </a:moveTo>
                  <a:cubicBezTo>
                    <a:pt x="1013" y="1"/>
                    <a:pt x="971" y="23"/>
                    <a:pt x="950" y="67"/>
                  </a:cubicBezTo>
                  <a:lnTo>
                    <a:pt x="0" y="2086"/>
                  </a:lnTo>
                  <a:lnTo>
                    <a:pt x="2111" y="2086"/>
                  </a:lnTo>
                  <a:lnTo>
                    <a:pt x="1158" y="67"/>
                  </a:lnTo>
                  <a:cubicBezTo>
                    <a:pt x="1137" y="23"/>
                    <a:pt x="1095" y="1"/>
                    <a:pt x="105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2" name="Google Shape;14402;p33"/>
            <p:cNvSpPr/>
            <p:nvPr/>
          </p:nvSpPr>
          <p:spPr>
            <a:xfrm>
              <a:off x="8079622" y="2978203"/>
              <a:ext cx="34903" cy="54319"/>
            </a:xfrm>
            <a:custGeom>
              <a:rect b="b" l="l" r="r" t="t"/>
              <a:pathLst>
                <a:path extrusionOk="0" h="2087" w="1341">
                  <a:moveTo>
                    <a:pt x="1054" y="1"/>
                  </a:moveTo>
                  <a:cubicBezTo>
                    <a:pt x="1013" y="1"/>
                    <a:pt x="971" y="23"/>
                    <a:pt x="950" y="67"/>
                  </a:cubicBezTo>
                  <a:lnTo>
                    <a:pt x="0" y="2086"/>
                  </a:lnTo>
                  <a:lnTo>
                    <a:pt x="574" y="2086"/>
                  </a:lnTo>
                  <a:lnTo>
                    <a:pt x="1341" y="457"/>
                  </a:lnTo>
                  <a:lnTo>
                    <a:pt x="1158" y="67"/>
                  </a:lnTo>
                  <a:cubicBezTo>
                    <a:pt x="1137" y="23"/>
                    <a:pt x="1095" y="1"/>
                    <a:pt x="1054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3" name="Google Shape;14403;p33"/>
            <p:cNvSpPr/>
            <p:nvPr/>
          </p:nvSpPr>
          <p:spPr>
            <a:xfrm>
              <a:off x="8089773" y="2978255"/>
              <a:ext cx="34643" cy="32743"/>
            </a:xfrm>
            <a:custGeom>
              <a:rect b="b" l="l" r="r" t="t"/>
              <a:pathLst>
                <a:path extrusionOk="0" h="1258" w="1331">
                  <a:moveTo>
                    <a:pt x="663" y="1"/>
                  </a:moveTo>
                  <a:cubicBezTo>
                    <a:pt x="622" y="1"/>
                    <a:pt x="581" y="22"/>
                    <a:pt x="560" y="65"/>
                  </a:cubicBezTo>
                  <a:lnTo>
                    <a:pt x="1" y="1258"/>
                  </a:lnTo>
                  <a:lnTo>
                    <a:pt x="1331" y="1258"/>
                  </a:lnTo>
                  <a:lnTo>
                    <a:pt x="768" y="68"/>
                  </a:lnTo>
                  <a:cubicBezTo>
                    <a:pt x="748" y="23"/>
                    <a:pt x="705" y="1"/>
                    <a:pt x="66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4" name="Google Shape;14404;p33"/>
            <p:cNvSpPr/>
            <p:nvPr/>
          </p:nvSpPr>
          <p:spPr>
            <a:xfrm>
              <a:off x="8089773" y="2978255"/>
              <a:ext cx="24752" cy="32743"/>
            </a:xfrm>
            <a:custGeom>
              <a:rect b="b" l="l" r="r" t="t"/>
              <a:pathLst>
                <a:path extrusionOk="0" h="1258" w="951">
                  <a:moveTo>
                    <a:pt x="664" y="1"/>
                  </a:moveTo>
                  <a:cubicBezTo>
                    <a:pt x="631" y="1"/>
                    <a:pt x="597" y="14"/>
                    <a:pt x="574" y="44"/>
                  </a:cubicBezTo>
                  <a:cubicBezTo>
                    <a:pt x="571" y="51"/>
                    <a:pt x="564" y="58"/>
                    <a:pt x="560" y="65"/>
                  </a:cubicBezTo>
                  <a:lnTo>
                    <a:pt x="1" y="1258"/>
                  </a:lnTo>
                  <a:lnTo>
                    <a:pt x="574" y="1258"/>
                  </a:lnTo>
                  <a:lnTo>
                    <a:pt x="951" y="459"/>
                  </a:lnTo>
                  <a:lnTo>
                    <a:pt x="768" y="65"/>
                  </a:lnTo>
                  <a:cubicBezTo>
                    <a:pt x="748" y="23"/>
                    <a:pt x="706" y="1"/>
                    <a:pt x="664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5" name="Google Shape;14405;p33"/>
            <p:cNvSpPr/>
            <p:nvPr/>
          </p:nvSpPr>
          <p:spPr>
            <a:xfrm>
              <a:off x="8017234" y="3052460"/>
              <a:ext cx="29984" cy="30062"/>
            </a:xfrm>
            <a:custGeom>
              <a:rect b="b" l="l" r="r" t="t"/>
              <a:pathLst>
                <a:path extrusionOk="0" h="1155" w="1152">
                  <a:moveTo>
                    <a:pt x="1" y="0"/>
                  </a:moveTo>
                  <a:lnTo>
                    <a:pt x="1" y="1154"/>
                  </a:lnTo>
                  <a:lnTo>
                    <a:pt x="1152" y="1154"/>
                  </a:lnTo>
                  <a:lnTo>
                    <a:pt x="1152" y="0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6" name="Google Shape;14406;p33"/>
            <p:cNvSpPr/>
            <p:nvPr/>
          </p:nvSpPr>
          <p:spPr>
            <a:xfrm>
              <a:off x="8017234" y="3052460"/>
              <a:ext cx="14966" cy="30062"/>
            </a:xfrm>
            <a:custGeom>
              <a:rect b="b" l="l" r="r" t="t"/>
              <a:pathLst>
                <a:path extrusionOk="0" h="1155" w="575">
                  <a:moveTo>
                    <a:pt x="1" y="0"/>
                  </a:moveTo>
                  <a:lnTo>
                    <a:pt x="1" y="1154"/>
                  </a:lnTo>
                  <a:lnTo>
                    <a:pt x="574" y="1154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7" name="Google Shape;14407;p33"/>
            <p:cNvSpPr/>
            <p:nvPr/>
          </p:nvSpPr>
          <p:spPr>
            <a:xfrm>
              <a:off x="8009556" y="3080101"/>
              <a:ext cx="45444" cy="45366"/>
            </a:xfrm>
            <a:custGeom>
              <a:rect b="b" l="l" r="r" t="t"/>
              <a:pathLst>
                <a:path extrusionOk="0" h="1743" w="1746">
                  <a:moveTo>
                    <a:pt x="317" y="1"/>
                  </a:moveTo>
                  <a:cubicBezTo>
                    <a:pt x="141" y="1"/>
                    <a:pt x="0" y="149"/>
                    <a:pt x="11" y="325"/>
                  </a:cubicBezTo>
                  <a:lnTo>
                    <a:pt x="64" y="1743"/>
                  </a:lnTo>
                  <a:lnTo>
                    <a:pt x="1682" y="1743"/>
                  </a:lnTo>
                  <a:lnTo>
                    <a:pt x="1739" y="325"/>
                  </a:lnTo>
                  <a:cubicBezTo>
                    <a:pt x="1746" y="149"/>
                    <a:pt x="1605" y="1"/>
                    <a:pt x="1429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8" name="Google Shape;14408;p33"/>
            <p:cNvSpPr/>
            <p:nvPr/>
          </p:nvSpPr>
          <p:spPr>
            <a:xfrm>
              <a:off x="8009556" y="3080101"/>
              <a:ext cx="23191" cy="45288"/>
            </a:xfrm>
            <a:custGeom>
              <a:rect b="b" l="l" r="r" t="t"/>
              <a:pathLst>
                <a:path extrusionOk="0" h="1740" w="891">
                  <a:moveTo>
                    <a:pt x="314" y="1"/>
                  </a:moveTo>
                  <a:cubicBezTo>
                    <a:pt x="138" y="1"/>
                    <a:pt x="0" y="145"/>
                    <a:pt x="7" y="321"/>
                  </a:cubicBezTo>
                  <a:lnTo>
                    <a:pt x="60" y="1739"/>
                  </a:lnTo>
                  <a:lnTo>
                    <a:pt x="637" y="1739"/>
                  </a:lnTo>
                  <a:lnTo>
                    <a:pt x="585" y="321"/>
                  </a:lnTo>
                  <a:cubicBezTo>
                    <a:pt x="574" y="145"/>
                    <a:pt x="715" y="1"/>
                    <a:pt x="89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9" name="Google Shape;14409;p33"/>
            <p:cNvSpPr/>
            <p:nvPr/>
          </p:nvSpPr>
          <p:spPr>
            <a:xfrm>
              <a:off x="7999848" y="2961051"/>
              <a:ext cx="64392" cy="75584"/>
            </a:xfrm>
            <a:custGeom>
              <a:rect b="b" l="l" r="r" t="t"/>
              <a:pathLst>
                <a:path extrusionOk="0" h="2904" w="2474">
                  <a:moveTo>
                    <a:pt x="1239" y="0"/>
                  </a:moveTo>
                  <a:cubicBezTo>
                    <a:pt x="1219" y="0"/>
                    <a:pt x="1199" y="10"/>
                    <a:pt x="1186" y="29"/>
                  </a:cubicBezTo>
                  <a:lnTo>
                    <a:pt x="53" y="1690"/>
                  </a:lnTo>
                  <a:cubicBezTo>
                    <a:pt x="0" y="1764"/>
                    <a:pt x="11" y="1862"/>
                    <a:pt x="74" y="1926"/>
                  </a:cubicBezTo>
                  <a:lnTo>
                    <a:pt x="613" y="2474"/>
                  </a:lnTo>
                  <a:cubicBezTo>
                    <a:pt x="644" y="2506"/>
                    <a:pt x="665" y="2552"/>
                    <a:pt x="662" y="2598"/>
                  </a:cubicBezTo>
                  <a:lnTo>
                    <a:pt x="662" y="2904"/>
                  </a:lnTo>
                  <a:lnTo>
                    <a:pt x="1812" y="2904"/>
                  </a:lnTo>
                  <a:lnTo>
                    <a:pt x="1812" y="2598"/>
                  </a:lnTo>
                  <a:cubicBezTo>
                    <a:pt x="1812" y="2552"/>
                    <a:pt x="1834" y="2506"/>
                    <a:pt x="1865" y="2474"/>
                  </a:cubicBezTo>
                  <a:lnTo>
                    <a:pt x="2404" y="1926"/>
                  </a:lnTo>
                  <a:cubicBezTo>
                    <a:pt x="2467" y="1862"/>
                    <a:pt x="2474" y="1764"/>
                    <a:pt x="2425" y="1693"/>
                  </a:cubicBezTo>
                  <a:lnTo>
                    <a:pt x="1292" y="29"/>
                  </a:lnTo>
                  <a:cubicBezTo>
                    <a:pt x="1279" y="10"/>
                    <a:pt x="1259" y="0"/>
                    <a:pt x="1239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0" name="Google Shape;14410;p33"/>
            <p:cNvSpPr/>
            <p:nvPr/>
          </p:nvSpPr>
          <p:spPr>
            <a:xfrm>
              <a:off x="7999848" y="2961051"/>
              <a:ext cx="39770" cy="75688"/>
            </a:xfrm>
            <a:custGeom>
              <a:rect b="b" l="l" r="r" t="t"/>
              <a:pathLst>
                <a:path extrusionOk="0" h="2908" w="1528">
                  <a:moveTo>
                    <a:pt x="1239" y="0"/>
                  </a:moveTo>
                  <a:cubicBezTo>
                    <a:pt x="1219" y="0"/>
                    <a:pt x="1199" y="10"/>
                    <a:pt x="1186" y="29"/>
                  </a:cubicBezTo>
                  <a:lnTo>
                    <a:pt x="53" y="1693"/>
                  </a:lnTo>
                  <a:cubicBezTo>
                    <a:pt x="0" y="1767"/>
                    <a:pt x="11" y="1862"/>
                    <a:pt x="74" y="1926"/>
                  </a:cubicBezTo>
                  <a:lnTo>
                    <a:pt x="613" y="2474"/>
                  </a:lnTo>
                  <a:cubicBezTo>
                    <a:pt x="644" y="2506"/>
                    <a:pt x="665" y="2552"/>
                    <a:pt x="665" y="2598"/>
                  </a:cubicBezTo>
                  <a:lnTo>
                    <a:pt x="665" y="2907"/>
                  </a:lnTo>
                  <a:lnTo>
                    <a:pt x="1239" y="2907"/>
                  </a:lnTo>
                  <a:lnTo>
                    <a:pt x="1239" y="2598"/>
                  </a:lnTo>
                  <a:cubicBezTo>
                    <a:pt x="1239" y="2552"/>
                    <a:pt x="1221" y="2506"/>
                    <a:pt x="1190" y="2474"/>
                  </a:cubicBezTo>
                  <a:lnTo>
                    <a:pt x="648" y="1926"/>
                  </a:lnTo>
                  <a:cubicBezTo>
                    <a:pt x="585" y="1862"/>
                    <a:pt x="578" y="1764"/>
                    <a:pt x="627" y="1693"/>
                  </a:cubicBezTo>
                  <a:lnTo>
                    <a:pt x="1527" y="374"/>
                  </a:lnTo>
                  <a:lnTo>
                    <a:pt x="1292" y="29"/>
                  </a:lnTo>
                  <a:cubicBezTo>
                    <a:pt x="1279" y="10"/>
                    <a:pt x="1259" y="0"/>
                    <a:pt x="1239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1" name="Google Shape;14411;p33"/>
            <p:cNvSpPr/>
            <p:nvPr/>
          </p:nvSpPr>
          <p:spPr>
            <a:xfrm>
              <a:off x="8006173" y="3036531"/>
              <a:ext cx="51847" cy="17595"/>
            </a:xfrm>
            <a:custGeom>
              <a:rect b="b" l="l" r="r" t="t"/>
              <a:pathLst>
                <a:path extrusionOk="0" h="676" w="1992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444"/>
                  </a:lnTo>
                  <a:cubicBezTo>
                    <a:pt x="0" y="570"/>
                    <a:pt x="106" y="676"/>
                    <a:pt x="236" y="676"/>
                  </a:cubicBezTo>
                  <a:lnTo>
                    <a:pt x="1756" y="676"/>
                  </a:lnTo>
                  <a:cubicBezTo>
                    <a:pt x="1886" y="676"/>
                    <a:pt x="1988" y="570"/>
                    <a:pt x="1992" y="444"/>
                  </a:cubicBezTo>
                  <a:lnTo>
                    <a:pt x="1992" y="236"/>
                  </a:lnTo>
                  <a:cubicBezTo>
                    <a:pt x="1988" y="106"/>
                    <a:pt x="1886" y="0"/>
                    <a:pt x="1756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2" name="Google Shape;14412;p33"/>
            <p:cNvSpPr/>
            <p:nvPr/>
          </p:nvSpPr>
          <p:spPr>
            <a:xfrm>
              <a:off x="8006173" y="3039368"/>
              <a:ext cx="51847" cy="14758"/>
            </a:xfrm>
            <a:custGeom>
              <a:rect b="b" l="l" r="r" t="t"/>
              <a:pathLst>
                <a:path extrusionOk="0" h="567" w="1992">
                  <a:moveTo>
                    <a:pt x="39" y="0"/>
                  </a:moveTo>
                  <a:cubicBezTo>
                    <a:pt x="14" y="35"/>
                    <a:pt x="0" y="81"/>
                    <a:pt x="0" y="127"/>
                  </a:cubicBezTo>
                  <a:lnTo>
                    <a:pt x="0" y="335"/>
                  </a:lnTo>
                  <a:cubicBezTo>
                    <a:pt x="0" y="461"/>
                    <a:pt x="106" y="567"/>
                    <a:pt x="236" y="567"/>
                  </a:cubicBezTo>
                  <a:lnTo>
                    <a:pt x="1756" y="567"/>
                  </a:lnTo>
                  <a:cubicBezTo>
                    <a:pt x="1886" y="567"/>
                    <a:pt x="1988" y="461"/>
                    <a:pt x="1992" y="335"/>
                  </a:cubicBezTo>
                  <a:lnTo>
                    <a:pt x="1992" y="127"/>
                  </a:lnTo>
                  <a:cubicBezTo>
                    <a:pt x="1988" y="81"/>
                    <a:pt x="1978" y="35"/>
                    <a:pt x="1953" y="0"/>
                  </a:cubicBezTo>
                  <a:cubicBezTo>
                    <a:pt x="1911" y="67"/>
                    <a:pt x="1837" y="106"/>
                    <a:pt x="1756" y="106"/>
                  </a:cubicBezTo>
                  <a:lnTo>
                    <a:pt x="236" y="106"/>
                  </a:lnTo>
                  <a:cubicBezTo>
                    <a:pt x="155" y="106"/>
                    <a:pt x="81" y="67"/>
                    <a:pt x="39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3" name="Google Shape;14413;p33"/>
            <p:cNvSpPr/>
            <p:nvPr/>
          </p:nvSpPr>
          <p:spPr>
            <a:xfrm>
              <a:off x="8107081" y="3032497"/>
              <a:ext cx="27511" cy="92970"/>
            </a:xfrm>
            <a:custGeom>
              <a:rect b="b" l="l" r="r" t="t"/>
              <a:pathLst>
                <a:path extrusionOk="0" h="3572" w="1057">
                  <a:moveTo>
                    <a:pt x="1" y="0"/>
                  </a:moveTo>
                  <a:lnTo>
                    <a:pt x="1" y="3572"/>
                  </a:lnTo>
                  <a:lnTo>
                    <a:pt x="1056" y="3572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4" name="Google Shape;14414;p33"/>
            <p:cNvSpPr/>
            <p:nvPr/>
          </p:nvSpPr>
          <p:spPr>
            <a:xfrm>
              <a:off x="8072829" y="3182493"/>
              <a:ext cx="69728" cy="48463"/>
            </a:xfrm>
            <a:custGeom>
              <a:rect b="b" l="l" r="r" t="t"/>
              <a:pathLst>
                <a:path extrusionOk="0" h="1862" w="2679">
                  <a:moveTo>
                    <a:pt x="1" y="1"/>
                  </a:moveTo>
                  <a:lnTo>
                    <a:pt x="1" y="1862"/>
                  </a:lnTo>
                  <a:lnTo>
                    <a:pt x="2678" y="1862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5" name="Google Shape;14415;p33"/>
            <p:cNvSpPr/>
            <p:nvPr/>
          </p:nvSpPr>
          <p:spPr>
            <a:xfrm>
              <a:off x="8072829" y="3182493"/>
              <a:ext cx="14966" cy="48463"/>
            </a:xfrm>
            <a:custGeom>
              <a:rect b="b" l="l" r="r" t="t"/>
              <a:pathLst>
                <a:path extrusionOk="0" h="1862" w="575">
                  <a:moveTo>
                    <a:pt x="1" y="1"/>
                  </a:moveTo>
                  <a:lnTo>
                    <a:pt x="1" y="1862"/>
                  </a:lnTo>
                  <a:lnTo>
                    <a:pt x="574" y="1862"/>
                  </a:lnTo>
                  <a:lnTo>
                    <a:pt x="574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6" name="Google Shape;14416;p33"/>
            <p:cNvSpPr/>
            <p:nvPr/>
          </p:nvSpPr>
          <p:spPr>
            <a:xfrm>
              <a:off x="8038134" y="3229291"/>
              <a:ext cx="139117" cy="28786"/>
            </a:xfrm>
            <a:custGeom>
              <a:rect b="b" l="l" r="r" t="t"/>
              <a:pathLst>
                <a:path extrusionOk="0" h="1106" w="5345">
                  <a:moveTo>
                    <a:pt x="412" y="1"/>
                  </a:moveTo>
                  <a:cubicBezTo>
                    <a:pt x="183" y="1"/>
                    <a:pt x="0" y="184"/>
                    <a:pt x="0" y="412"/>
                  </a:cubicBezTo>
                  <a:lnTo>
                    <a:pt x="0" y="694"/>
                  </a:lnTo>
                  <a:cubicBezTo>
                    <a:pt x="0" y="919"/>
                    <a:pt x="183" y="1105"/>
                    <a:pt x="412" y="1105"/>
                  </a:cubicBezTo>
                  <a:lnTo>
                    <a:pt x="4933" y="1105"/>
                  </a:lnTo>
                  <a:cubicBezTo>
                    <a:pt x="5158" y="1105"/>
                    <a:pt x="5345" y="919"/>
                    <a:pt x="5345" y="694"/>
                  </a:cubicBezTo>
                  <a:lnTo>
                    <a:pt x="5345" y="412"/>
                  </a:lnTo>
                  <a:cubicBezTo>
                    <a:pt x="5345" y="184"/>
                    <a:pt x="5158" y="1"/>
                    <a:pt x="4933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7" name="Google Shape;14417;p33"/>
            <p:cNvSpPr/>
            <p:nvPr/>
          </p:nvSpPr>
          <p:spPr>
            <a:xfrm>
              <a:off x="8038134" y="3236162"/>
              <a:ext cx="139117" cy="21915"/>
            </a:xfrm>
            <a:custGeom>
              <a:rect b="b" l="l" r="r" t="t"/>
              <a:pathLst>
                <a:path extrusionOk="0" h="842" w="5345">
                  <a:moveTo>
                    <a:pt x="28" y="0"/>
                  </a:moveTo>
                  <a:cubicBezTo>
                    <a:pt x="11" y="46"/>
                    <a:pt x="0" y="99"/>
                    <a:pt x="0" y="148"/>
                  </a:cubicBezTo>
                  <a:lnTo>
                    <a:pt x="0" y="430"/>
                  </a:lnTo>
                  <a:cubicBezTo>
                    <a:pt x="0" y="658"/>
                    <a:pt x="183" y="841"/>
                    <a:pt x="412" y="841"/>
                  </a:cubicBezTo>
                  <a:lnTo>
                    <a:pt x="4933" y="841"/>
                  </a:lnTo>
                  <a:cubicBezTo>
                    <a:pt x="5158" y="841"/>
                    <a:pt x="5345" y="658"/>
                    <a:pt x="5345" y="430"/>
                  </a:cubicBezTo>
                  <a:lnTo>
                    <a:pt x="5345" y="148"/>
                  </a:lnTo>
                  <a:cubicBezTo>
                    <a:pt x="5345" y="99"/>
                    <a:pt x="5334" y="46"/>
                    <a:pt x="5317" y="0"/>
                  </a:cubicBezTo>
                  <a:cubicBezTo>
                    <a:pt x="5257" y="159"/>
                    <a:pt x="5102" y="264"/>
                    <a:pt x="4933" y="264"/>
                  </a:cubicBezTo>
                  <a:lnTo>
                    <a:pt x="412" y="264"/>
                  </a:lnTo>
                  <a:cubicBezTo>
                    <a:pt x="239" y="264"/>
                    <a:pt x="88" y="159"/>
                    <a:pt x="2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8" name="Google Shape;14418;p33"/>
            <p:cNvSpPr/>
            <p:nvPr/>
          </p:nvSpPr>
          <p:spPr>
            <a:xfrm>
              <a:off x="7932723" y="3125077"/>
              <a:ext cx="353245" cy="60826"/>
            </a:xfrm>
            <a:custGeom>
              <a:rect b="b" l="l" r="r" t="t"/>
              <a:pathLst>
                <a:path extrusionOk="0" h="2337" w="13572">
                  <a:moveTo>
                    <a:pt x="0" y="1"/>
                  </a:moveTo>
                  <a:lnTo>
                    <a:pt x="0" y="1848"/>
                  </a:lnTo>
                  <a:cubicBezTo>
                    <a:pt x="0" y="2119"/>
                    <a:pt x="222" y="2337"/>
                    <a:pt x="489" y="2337"/>
                  </a:cubicBezTo>
                  <a:lnTo>
                    <a:pt x="13082" y="2337"/>
                  </a:lnTo>
                  <a:cubicBezTo>
                    <a:pt x="13353" y="2337"/>
                    <a:pt x="13571" y="2119"/>
                    <a:pt x="13571" y="1848"/>
                  </a:cubicBezTo>
                  <a:lnTo>
                    <a:pt x="13571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9" name="Google Shape;14419;p33"/>
            <p:cNvSpPr/>
            <p:nvPr/>
          </p:nvSpPr>
          <p:spPr>
            <a:xfrm>
              <a:off x="7932801" y="3124998"/>
              <a:ext cx="27589" cy="60826"/>
            </a:xfrm>
            <a:custGeom>
              <a:rect b="b" l="l" r="r" t="t"/>
              <a:pathLst>
                <a:path extrusionOk="0" h="2337" w="1060">
                  <a:moveTo>
                    <a:pt x="1" y="0"/>
                  </a:moveTo>
                  <a:lnTo>
                    <a:pt x="1" y="1847"/>
                  </a:lnTo>
                  <a:cubicBezTo>
                    <a:pt x="1" y="2118"/>
                    <a:pt x="219" y="2336"/>
                    <a:pt x="490" y="2336"/>
                  </a:cubicBezTo>
                  <a:lnTo>
                    <a:pt x="1060" y="2336"/>
                  </a:lnTo>
                  <a:cubicBezTo>
                    <a:pt x="793" y="2336"/>
                    <a:pt x="571" y="2118"/>
                    <a:pt x="571" y="1847"/>
                  </a:cubicBezTo>
                  <a:lnTo>
                    <a:pt x="571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0" name="Google Shape;14420;p33"/>
            <p:cNvSpPr/>
            <p:nvPr/>
          </p:nvSpPr>
          <p:spPr>
            <a:xfrm>
              <a:off x="8100132" y="3149725"/>
              <a:ext cx="16501" cy="11270"/>
            </a:xfrm>
            <a:custGeom>
              <a:rect b="b" l="l" r="r" t="t"/>
              <a:pathLst>
                <a:path extrusionOk="0" h="433" w="634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419" y="433"/>
                  </a:lnTo>
                  <a:cubicBezTo>
                    <a:pt x="535" y="433"/>
                    <a:pt x="634" y="334"/>
                    <a:pt x="634" y="215"/>
                  </a:cubicBezTo>
                  <a:cubicBezTo>
                    <a:pt x="634" y="95"/>
                    <a:pt x="535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1" name="Google Shape;14421;p33"/>
            <p:cNvSpPr/>
            <p:nvPr/>
          </p:nvSpPr>
          <p:spPr>
            <a:xfrm>
              <a:off x="7927127" y="2879845"/>
              <a:ext cx="364515" cy="383619"/>
            </a:xfrm>
            <a:custGeom>
              <a:rect b="b" l="l" r="r" t="t"/>
              <a:pathLst>
                <a:path extrusionOk="0" h="14739" w="14005">
                  <a:moveTo>
                    <a:pt x="6915" y="4127"/>
                  </a:moveTo>
                  <a:lnTo>
                    <a:pt x="7235" y="4813"/>
                  </a:lnTo>
                  <a:lnTo>
                    <a:pt x="6591" y="4813"/>
                  </a:lnTo>
                  <a:lnTo>
                    <a:pt x="6915" y="4127"/>
                  </a:lnTo>
                  <a:close/>
                  <a:moveTo>
                    <a:pt x="7439" y="5243"/>
                  </a:moveTo>
                  <a:lnTo>
                    <a:pt x="7625" y="5637"/>
                  </a:lnTo>
                  <a:lnTo>
                    <a:pt x="6200" y="5637"/>
                  </a:lnTo>
                  <a:lnTo>
                    <a:pt x="6387" y="5243"/>
                  </a:lnTo>
                  <a:close/>
                  <a:moveTo>
                    <a:pt x="4255" y="3765"/>
                  </a:moveTo>
                  <a:lnTo>
                    <a:pt x="5036" y="4908"/>
                  </a:lnTo>
                  <a:lnTo>
                    <a:pt x="4511" y="5436"/>
                  </a:lnTo>
                  <a:cubicBezTo>
                    <a:pt x="4385" y="5566"/>
                    <a:pt x="4399" y="5700"/>
                    <a:pt x="4399" y="5806"/>
                  </a:cubicBezTo>
                  <a:lnTo>
                    <a:pt x="3678" y="5806"/>
                  </a:lnTo>
                  <a:cubicBezTo>
                    <a:pt x="3678" y="5707"/>
                    <a:pt x="3692" y="5566"/>
                    <a:pt x="3565" y="5436"/>
                  </a:cubicBezTo>
                  <a:lnTo>
                    <a:pt x="3041" y="4908"/>
                  </a:lnTo>
                  <a:lnTo>
                    <a:pt x="3822" y="3765"/>
                  </a:lnTo>
                  <a:lnTo>
                    <a:pt x="3822" y="4669"/>
                  </a:lnTo>
                  <a:lnTo>
                    <a:pt x="3822" y="4673"/>
                  </a:lnTo>
                  <a:cubicBezTo>
                    <a:pt x="3558" y="4704"/>
                    <a:pt x="3579" y="5098"/>
                    <a:pt x="3847" y="5102"/>
                  </a:cubicBezTo>
                  <a:lnTo>
                    <a:pt x="4219" y="5102"/>
                  </a:lnTo>
                  <a:cubicBezTo>
                    <a:pt x="4480" y="5098"/>
                    <a:pt x="4511" y="4718"/>
                    <a:pt x="4255" y="4673"/>
                  </a:cubicBezTo>
                  <a:lnTo>
                    <a:pt x="4255" y="3765"/>
                  </a:lnTo>
                  <a:close/>
                  <a:moveTo>
                    <a:pt x="4800" y="6238"/>
                  </a:moveTo>
                  <a:cubicBezTo>
                    <a:pt x="4811" y="6238"/>
                    <a:pt x="4818" y="6249"/>
                    <a:pt x="4818" y="6259"/>
                  </a:cubicBezTo>
                  <a:lnTo>
                    <a:pt x="4818" y="6456"/>
                  </a:lnTo>
                  <a:cubicBezTo>
                    <a:pt x="4818" y="6467"/>
                    <a:pt x="4811" y="6474"/>
                    <a:pt x="4800" y="6474"/>
                  </a:cubicBezTo>
                  <a:lnTo>
                    <a:pt x="3277" y="6474"/>
                  </a:lnTo>
                  <a:cubicBezTo>
                    <a:pt x="3266" y="6474"/>
                    <a:pt x="3259" y="6467"/>
                    <a:pt x="3259" y="6456"/>
                  </a:cubicBezTo>
                  <a:lnTo>
                    <a:pt x="3259" y="6259"/>
                  </a:lnTo>
                  <a:cubicBezTo>
                    <a:pt x="3259" y="6249"/>
                    <a:pt x="3266" y="6238"/>
                    <a:pt x="3277" y="6238"/>
                  </a:cubicBezTo>
                  <a:close/>
                  <a:moveTo>
                    <a:pt x="4399" y="6907"/>
                  </a:moveTo>
                  <a:lnTo>
                    <a:pt x="4399" y="7473"/>
                  </a:lnTo>
                  <a:lnTo>
                    <a:pt x="3678" y="7473"/>
                  </a:lnTo>
                  <a:lnTo>
                    <a:pt x="3678" y="6907"/>
                  </a:lnTo>
                  <a:close/>
                  <a:moveTo>
                    <a:pt x="4598" y="7906"/>
                  </a:moveTo>
                  <a:cubicBezTo>
                    <a:pt x="4648" y="7906"/>
                    <a:pt x="4684" y="7950"/>
                    <a:pt x="4684" y="8001"/>
                  </a:cubicBezTo>
                  <a:lnTo>
                    <a:pt x="4638" y="9201"/>
                  </a:lnTo>
                  <a:lnTo>
                    <a:pt x="3442" y="9201"/>
                  </a:lnTo>
                  <a:lnTo>
                    <a:pt x="3396" y="8001"/>
                  </a:lnTo>
                  <a:cubicBezTo>
                    <a:pt x="3393" y="7950"/>
                    <a:pt x="3432" y="7906"/>
                    <a:pt x="3482" y="7906"/>
                  </a:cubicBezTo>
                  <a:cubicBezTo>
                    <a:pt x="3484" y="7906"/>
                    <a:pt x="3486" y="7906"/>
                    <a:pt x="3488" y="7906"/>
                  </a:cubicBezTo>
                  <a:lnTo>
                    <a:pt x="4592" y="7906"/>
                  </a:lnTo>
                  <a:cubicBezTo>
                    <a:pt x="4594" y="7906"/>
                    <a:pt x="4596" y="7906"/>
                    <a:pt x="4598" y="7906"/>
                  </a:cubicBezTo>
                  <a:close/>
                  <a:moveTo>
                    <a:pt x="6696" y="6069"/>
                  </a:moveTo>
                  <a:lnTo>
                    <a:pt x="6696" y="9201"/>
                  </a:lnTo>
                  <a:lnTo>
                    <a:pt x="6077" y="9201"/>
                  </a:lnTo>
                  <a:lnTo>
                    <a:pt x="6077" y="6069"/>
                  </a:lnTo>
                  <a:close/>
                  <a:moveTo>
                    <a:pt x="7748" y="6069"/>
                  </a:moveTo>
                  <a:lnTo>
                    <a:pt x="7748" y="9201"/>
                  </a:lnTo>
                  <a:lnTo>
                    <a:pt x="7129" y="9201"/>
                  </a:lnTo>
                  <a:lnTo>
                    <a:pt x="7129" y="6069"/>
                  </a:lnTo>
                  <a:close/>
                  <a:moveTo>
                    <a:pt x="10817" y="2551"/>
                  </a:moveTo>
                  <a:lnTo>
                    <a:pt x="10817" y="3536"/>
                  </a:lnTo>
                  <a:lnTo>
                    <a:pt x="10468" y="3536"/>
                  </a:lnTo>
                  <a:cubicBezTo>
                    <a:pt x="10180" y="3536"/>
                    <a:pt x="10180" y="3965"/>
                    <a:pt x="10468" y="3969"/>
                  </a:cubicBezTo>
                  <a:lnTo>
                    <a:pt x="10817" y="3969"/>
                  </a:lnTo>
                  <a:lnTo>
                    <a:pt x="10817" y="4951"/>
                  </a:lnTo>
                  <a:lnTo>
                    <a:pt x="10468" y="4951"/>
                  </a:lnTo>
                  <a:cubicBezTo>
                    <a:pt x="10180" y="4951"/>
                    <a:pt x="10180" y="5383"/>
                    <a:pt x="10468" y="5383"/>
                  </a:cubicBezTo>
                  <a:lnTo>
                    <a:pt x="10817" y="5383"/>
                  </a:lnTo>
                  <a:lnTo>
                    <a:pt x="10817" y="6369"/>
                  </a:lnTo>
                  <a:lnTo>
                    <a:pt x="10468" y="6369"/>
                  </a:lnTo>
                  <a:cubicBezTo>
                    <a:pt x="10180" y="6369"/>
                    <a:pt x="10180" y="6798"/>
                    <a:pt x="10468" y="6798"/>
                  </a:cubicBezTo>
                  <a:lnTo>
                    <a:pt x="10817" y="6798"/>
                  </a:lnTo>
                  <a:lnTo>
                    <a:pt x="10817" y="7783"/>
                  </a:lnTo>
                  <a:lnTo>
                    <a:pt x="10468" y="7783"/>
                  </a:lnTo>
                  <a:cubicBezTo>
                    <a:pt x="10180" y="7783"/>
                    <a:pt x="10180" y="8216"/>
                    <a:pt x="10468" y="8216"/>
                  </a:cubicBezTo>
                  <a:lnTo>
                    <a:pt x="10817" y="8216"/>
                  </a:lnTo>
                  <a:lnTo>
                    <a:pt x="10817" y="9201"/>
                  </a:lnTo>
                  <a:lnTo>
                    <a:pt x="9145" y="9201"/>
                  </a:lnTo>
                  <a:lnTo>
                    <a:pt x="9145" y="2551"/>
                  </a:lnTo>
                  <a:close/>
                  <a:moveTo>
                    <a:pt x="12491" y="1499"/>
                  </a:moveTo>
                  <a:cubicBezTo>
                    <a:pt x="12534" y="1499"/>
                    <a:pt x="12565" y="1531"/>
                    <a:pt x="12565" y="1573"/>
                  </a:cubicBezTo>
                  <a:lnTo>
                    <a:pt x="12565" y="9201"/>
                  </a:lnTo>
                  <a:lnTo>
                    <a:pt x="11249" y="9201"/>
                  </a:lnTo>
                  <a:lnTo>
                    <a:pt x="11249" y="2460"/>
                  </a:lnTo>
                  <a:cubicBezTo>
                    <a:pt x="11249" y="2273"/>
                    <a:pt x="11098" y="2118"/>
                    <a:pt x="10908" y="2118"/>
                  </a:cubicBezTo>
                  <a:lnTo>
                    <a:pt x="9050" y="2118"/>
                  </a:lnTo>
                  <a:cubicBezTo>
                    <a:pt x="8864" y="2118"/>
                    <a:pt x="8713" y="2273"/>
                    <a:pt x="8713" y="2460"/>
                  </a:cubicBezTo>
                  <a:lnTo>
                    <a:pt x="8713" y="9201"/>
                  </a:lnTo>
                  <a:lnTo>
                    <a:pt x="8185" y="9201"/>
                  </a:lnTo>
                  <a:lnTo>
                    <a:pt x="8185" y="5851"/>
                  </a:lnTo>
                  <a:cubicBezTo>
                    <a:pt x="8185" y="5820"/>
                    <a:pt x="8178" y="5788"/>
                    <a:pt x="8164" y="5760"/>
                  </a:cubicBezTo>
                  <a:lnTo>
                    <a:pt x="7214" y="3747"/>
                  </a:lnTo>
                  <a:cubicBezTo>
                    <a:pt x="7154" y="3621"/>
                    <a:pt x="7034" y="3557"/>
                    <a:pt x="6915" y="3557"/>
                  </a:cubicBezTo>
                  <a:cubicBezTo>
                    <a:pt x="6795" y="3557"/>
                    <a:pt x="6675" y="3621"/>
                    <a:pt x="6616" y="3747"/>
                  </a:cubicBezTo>
                  <a:lnTo>
                    <a:pt x="5669" y="5760"/>
                  </a:lnTo>
                  <a:cubicBezTo>
                    <a:pt x="5655" y="5788"/>
                    <a:pt x="5648" y="5820"/>
                    <a:pt x="5648" y="5851"/>
                  </a:cubicBezTo>
                  <a:lnTo>
                    <a:pt x="5648" y="9201"/>
                  </a:lnTo>
                  <a:lnTo>
                    <a:pt x="5071" y="9201"/>
                  </a:lnTo>
                  <a:lnTo>
                    <a:pt x="5117" y="8015"/>
                  </a:lnTo>
                  <a:cubicBezTo>
                    <a:pt x="5124" y="7811"/>
                    <a:pt x="5011" y="7625"/>
                    <a:pt x="4832" y="7530"/>
                  </a:cubicBezTo>
                  <a:lnTo>
                    <a:pt x="4832" y="6907"/>
                  </a:lnTo>
                  <a:cubicBezTo>
                    <a:pt x="5067" y="6889"/>
                    <a:pt x="5250" y="6692"/>
                    <a:pt x="5250" y="6456"/>
                  </a:cubicBezTo>
                  <a:lnTo>
                    <a:pt x="5250" y="6259"/>
                  </a:lnTo>
                  <a:cubicBezTo>
                    <a:pt x="5250" y="6020"/>
                    <a:pt x="5067" y="5827"/>
                    <a:pt x="4832" y="5809"/>
                  </a:cubicBezTo>
                  <a:lnTo>
                    <a:pt x="4832" y="5732"/>
                  </a:lnTo>
                  <a:lnTo>
                    <a:pt x="5359" y="5193"/>
                  </a:lnTo>
                  <a:cubicBezTo>
                    <a:pt x="5493" y="5056"/>
                    <a:pt x="5511" y="4845"/>
                    <a:pt x="5405" y="4687"/>
                  </a:cubicBezTo>
                  <a:lnTo>
                    <a:pt x="4269" y="3022"/>
                  </a:lnTo>
                  <a:cubicBezTo>
                    <a:pt x="4212" y="2940"/>
                    <a:pt x="4124" y="2898"/>
                    <a:pt x="4036" y="2898"/>
                  </a:cubicBezTo>
                  <a:cubicBezTo>
                    <a:pt x="3949" y="2898"/>
                    <a:pt x="3861" y="2940"/>
                    <a:pt x="3804" y="3022"/>
                  </a:cubicBezTo>
                  <a:lnTo>
                    <a:pt x="2671" y="4687"/>
                  </a:lnTo>
                  <a:cubicBezTo>
                    <a:pt x="2562" y="4845"/>
                    <a:pt x="2583" y="5056"/>
                    <a:pt x="2717" y="5193"/>
                  </a:cubicBezTo>
                  <a:lnTo>
                    <a:pt x="3245" y="5732"/>
                  </a:lnTo>
                  <a:lnTo>
                    <a:pt x="3245" y="5809"/>
                  </a:lnTo>
                  <a:cubicBezTo>
                    <a:pt x="3006" y="5823"/>
                    <a:pt x="2823" y="6020"/>
                    <a:pt x="2823" y="6259"/>
                  </a:cubicBezTo>
                  <a:lnTo>
                    <a:pt x="2823" y="6456"/>
                  </a:lnTo>
                  <a:cubicBezTo>
                    <a:pt x="2823" y="6692"/>
                    <a:pt x="3006" y="6889"/>
                    <a:pt x="3245" y="6907"/>
                  </a:cubicBezTo>
                  <a:lnTo>
                    <a:pt x="3245" y="7530"/>
                  </a:lnTo>
                  <a:cubicBezTo>
                    <a:pt x="3062" y="7625"/>
                    <a:pt x="2953" y="7811"/>
                    <a:pt x="2960" y="8015"/>
                  </a:cubicBezTo>
                  <a:lnTo>
                    <a:pt x="3006" y="9201"/>
                  </a:lnTo>
                  <a:lnTo>
                    <a:pt x="1433" y="9201"/>
                  </a:lnTo>
                  <a:lnTo>
                    <a:pt x="1436" y="1573"/>
                  </a:lnTo>
                  <a:cubicBezTo>
                    <a:pt x="1436" y="1531"/>
                    <a:pt x="1468" y="1499"/>
                    <a:pt x="1510" y="1499"/>
                  </a:cubicBezTo>
                  <a:close/>
                  <a:moveTo>
                    <a:pt x="13572" y="9634"/>
                  </a:moveTo>
                  <a:lnTo>
                    <a:pt x="13572" y="11259"/>
                  </a:lnTo>
                  <a:cubicBezTo>
                    <a:pt x="13572" y="11410"/>
                    <a:pt x="13448" y="11534"/>
                    <a:pt x="13297" y="11534"/>
                  </a:cubicBezTo>
                  <a:lnTo>
                    <a:pt x="704" y="11534"/>
                  </a:lnTo>
                  <a:cubicBezTo>
                    <a:pt x="557" y="11534"/>
                    <a:pt x="434" y="11410"/>
                    <a:pt x="434" y="11259"/>
                  </a:cubicBezTo>
                  <a:lnTo>
                    <a:pt x="434" y="9634"/>
                  </a:lnTo>
                  <a:close/>
                  <a:moveTo>
                    <a:pt x="8062" y="11966"/>
                  </a:moveTo>
                  <a:lnTo>
                    <a:pt x="8062" y="13205"/>
                  </a:lnTo>
                  <a:lnTo>
                    <a:pt x="5813" y="13205"/>
                  </a:lnTo>
                  <a:lnTo>
                    <a:pt x="5813" y="11966"/>
                  </a:lnTo>
                  <a:close/>
                  <a:moveTo>
                    <a:pt x="704" y="0"/>
                  </a:moveTo>
                  <a:cubicBezTo>
                    <a:pt x="317" y="0"/>
                    <a:pt x="1" y="317"/>
                    <a:pt x="1" y="704"/>
                  </a:cubicBezTo>
                  <a:lnTo>
                    <a:pt x="1" y="11259"/>
                  </a:lnTo>
                  <a:cubicBezTo>
                    <a:pt x="1" y="11650"/>
                    <a:pt x="317" y="11963"/>
                    <a:pt x="704" y="11963"/>
                  </a:cubicBezTo>
                  <a:lnTo>
                    <a:pt x="5384" y="11963"/>
                  </a:lnTo>
                  <a:lnTo>
                    <a:pt x="5384" y="13201"/>
                  </a:lnTo>
                  <a:lnTo>
                    <a:pt x="4680" y="13201"/>
                  </a:lnTo>
                  <a:cubicBezTo>
                    <a:pt x="4332" y="13201"/>
                    <a:pt x="4054" y="13483"/>
                    <a:pt x="4051" y="13828"/>
                  </a:cubicBezTo>
                  <a:lnTo>
                    <a:pt x="4051" y="14113"/>
                  </a:lnTo>
                  <a:cubicBezTo>
                    <a:pt x="4054" y="14457"/>
                    <a:pt x="4332" y="14739"/>
                    <a:pt x="4680" y="14739"/>
                  </a:cubicBezTo>
                  <a:lnTo>
                    <a:pt x="6411" y="14739"/>
                  </a:lnTo>
                  <a:cubicBezTo>
                    <a:pt x="6531" y="14739"/>
                    <a:pt x="6630" y="14640"/>
                    <a:pt x="6630" y="14521"/>
                  </a:cubicBezTo>
                  <a:cubicBezTo>
                    <a:pt x="6630" y="14401"/>
                    <a:pt x="6531" y="14306"/>
                    <a:pt x="6411" y="14306"/>
                  </a:cubicBezTo>
                  <a:lnTo>
                    <a:pt x="4680" y="14306"/>
                  </a:lnTo>
                  <a:cubicBezTo>
                    <a:pt x="4571" y="14306"/>
                    <a:pt x="4483" y="14218"/>
                    <a:pt x="4483" y="14113"/>
                  </a:cubicBezTo>
                  <a:lnTo>
                    <a:pt x="4483" y="13828"/>
                  </a:lnTo>
                  <a:cubicBezTo>
                    <a:pt x="4483" y="13722"/>
                    <a:pt x="4571" y="13634"/>
                    <a:pt x="4680" y="13634"/>
                  </a:cubicBezTo>
                  <a:lnTo>
                    <a:pt x="9202" y="13634"/>
                  </a:lnTo>
                  <a:cubicBezTo>
                    <a:pt x="9307" y="13634"/>
                    <a:pt x="9395" y="13722"/>
                    <a:pt x="9395" y="13828"/>
                  </a:cubicBezTo>
                  <a:lnTo>
                    <a:pt x="9395" y="14113"/>
                  </a:lnTo>
                  <a:cubicBezTo>
                    <a:pt x="9395" y="14218"/>
                    <a:pt x="9307" y="14306"/>
                    <a:pt x="9202" y="14306"/>
                  </a:cubicBezTo>
                  <a:lnTo>
                    <a:pt x="7421" y="14306"/>
                  </a:lnTo>
                  <a:cubicBezTo>
                    <a:pt x="7133" y="14306"/>
                    <a:pt x="7133" y="14739"/>
                    <a:pt x="7421" y="14739"/>
                  </a:cubicBezTo>
                  <a:lnTo>
                    <a:pt x="9202" y="14739"/>
                  </a:lnTo>
                  <a:cubicBezTo>
                    <a:pt x="9546" y="14739"/>
                    <a:pt x="9828" y="14457"/>
                    <a:pt x="9828" y="14113"/>
                  </a:cubicBezTo>
                  <a:lnTo>
                    <a:pt x="9828" y="13828"/>
                  </a:lnTo>
                  <a:cubicBezTo>
                    <a:pt x="9828" y="13483"/>
                    <a:pt x="9546" y="13201"/>
                    <a:pt x="9202" y="13201"/>
                  </a:cubicBezTo>
                  <a:lnTo>
                    <a:pt x="8498" y="13201"/>
                  </a:lnTo>
                  <a:lnTo>
                    <a:pt x="8498" y="11966"/>
                  </a:lnTo>
                  <a:lnTo>
                    <a:pt x="13301" y="11966"/>
                  </a:lnTo>
                  <a:cubicBezTo>
                    <a:pt x="13691" y="11966"/>
                    <a:pt x="14004" y="11650"/>
                    <a:pt x="14004" y="11263"/>
                  </a:cubicBezTo>
                  <a:lnTo>
                    <a:pt x="14004" y="6379"/>
                  </a:lnTo>
                  <a:cubicBezTo>
                    <a:pt x="14004" y="6235"/>
                    <a:pt x="13897" y="6163"/>
                    <a:pt x="13790" y="6163"/>
                  </a:cubicBezTo>
                  <a:cubicBezTo>
                    <a:pt x="13682" y="6163"/>
                    <a:pt x="13575" y="6235"/>
                    <a:pt x="13575" y="6379"/>
                  </a:cubicBezTo>
                  <a:lnTo>
                    <a:pt x="13575" y="9201"/>
                  </a:lnTo>
                  <a:lnTo>
                    <a:pt x="13002" y="9201"/>
                  </a:lnTo>
                  <a:lnTo>
                    <a:pt x="13002" y="1573"/>
                  </a:lnTo>
                  <a:cubicBezTo>
                    <a:pt x="13002" y="1291"/>
                    <a:pt x="12776" y="1066"/>
                    <a:pt x="12498" y="1066"/>
                  </a:cubicBezTo>
                  <a:lnTo>
                    <a:pt x="1510" y="1066"/>
                  </a:lnTo>
                  <a:cubicBezTo>
                    <a:pt x="1232" y="1066"/>
                    <a:pt x="1007" y="1291"/>
                    <a:pt x="1007" y="1573"/>
                  </a:cubicBezTo>
                  <a:lnTo>
                    <a:pt x="1007" y="9201"/>
                  </a:lnTo>
                  <a:lnTo>
                    <a:pt x="434" y="9201"/>
                  </a:lnTo>
                  <a:lnTo>
                    <a:pt x="434" y="704"/>
                  </a:lnTo>
                  <a:cubicBezTo>
                    <a:pt x="434" y="553"/>
                    <a:pt x="557" y="433"/>
                    <a:pt x="708" y="433"/>
                  </a:cubicBezTo>
                  <a:lnTo>
                    <a:pt x="13297" y="433"/>
                  </a:lnTo>
                  <a:cubicBezTo>
                    <a:pt x="13448" y="433"/>
                    <a:pt x="13572" y="553"/>
                    <a:pt x="13572" y="704"/>
                  </a:cubicBezTo>
                  <a:lnTo>
                    <a:pt x="13572" y="5373"/>
                  </a:lnTo>
                  <a:cubicBezTo>
                    <a:pt x="13572" y="5489"/>
                    <a:pt x="13667" y="5587"/>
                    <a:pt x="13786" y="5587"/>
                  </a:cubicBezTo>
                  <a:cubicBezTo>
                    <a:pt x="13906" y="5587"/>
                    <a:pt x="14004" y="5489"/>
                    <a:pt x="14004" y="5373"/>
                  </a:cubicBezTo>
                  <a:lnTo>
                    <a:pt x="14004" y="704"/>
                  </a:lnTo>
                  <a:cubicBezTo>
                    <a:pt x="14004" y="317"/>
                    <a:pt x="13688" y="0"/>
                    <a:pt x="13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22" name="Google Shape;14422;p33"/>
          <p:cNvGrpSpPr/>
          <p:nvPr/>
        </p:nvGrpSpPr>
        <p:grpSpPr>
          <a:xfrm>
            <a:off x="859281" y="3352531"/>
            <a:ext cx="327426" cy="357826"/>
            <a:chOff x="859281" y="3352531"/>
            <a:chExt cx="327426" cy="357826"/>
          </a:xfrm>
        </p:grpSpPr>
        <p:sp>
          <p:nvSpPr>
            <p:cNvPr id="14423" name="Google Shape;14423;p33"/>
            <p:cNvSpPr/>
            <p:nvPr/>
          </p:nvSpPr>
          <p:spPr>
            <a:xfrm>
              <a:off x="889968" y="3357684"/>
              <a:ext cx="291430" cy="291430"/>
            </a:xfrm>
            <a:custGeom>
              <a:rect b="b" l="l" r="r" t="t"/>
              <a:pathLst>
                <a:path extrusionOk="0" h="11197" w="11197">
                  <a:moveTo>
                    <a:pt x="5598" y="0"/>
                  </a:moveTo>
                  <a:cubicBezTo>
                    <a:pt x="2506" y="0"/>
                    <a:pt x="1" y="2506"/>
                    <a:pt x="1" y="5598"/>
                  </a:cubicBezTo>
                  <a:cubicBezTo>
                    <a:pt x="1" y="8691"/>
                    <a:pt x="2506" y="11196"/>
                    <a:pt x="5598" y="11196"/>
                  </a:cubicBezTo>
                  <a:cubicBezTo>
                    <a:pt x="8688" y="11196"/>
                    <a:pt x="11196" y="8691"/>
                    <a:pt x="11196" y="5598"/>
                  </a:cubicBezTo>
                  <a:cubicBezTo>
                    <a:pt x="11196" y="2506"/>
                    <a:pt x="8688" y="0"/>
                    <a:pt x="559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4" name="Google Shape;14424;p33"/>
            <p:cNvSpPr/>
            <p:nvPr/>
          </p:nvSpPr>
          <p:spPr>
            <a:xfrm>
              <a:off x="884190" y="3360808"/>
              <a:ext cx="254080" cy="288281"/>
            </a:xfrm>
            <a:custGeom>
              <a:rect b="b" l="l" r="r" t="t"/>
              <a:pathLst>
                <a:path extrusionOk="0" h="11076" w="9762">
                  <a:moveTo>
                    <a:pt x="4677" y="0"/>
                  </a:moveTo>
                  <a:lnTo>
                    <a:pt x="4677" y="0"/>
                  </a:lnTo>
                  <a:cubicBezTo>
                    <a:pt x="2949" y="359"/>
                    <a:pt x="1493" y="1517"/>
                    <a:pt x="747" y="3114"/>
                  </a:cubicBezTo>
                  <a:cubicBezTo>
                    <a:pt x="1" y="4715"/>
                    <a:pt x="54" y="6576"/>
                    <a:pt x="891" y="8128"/>
                  </a:cubicBezTo>
                  <a:cubicBezTo>
                    <a:pt x="1728" y="9683"/>
                    <a:pt x="3248" y="10752"/>
                    <a:pt x="4994" y="11013"/>
                  </a:cubicBezTo>
                  <a:cubicBezTo>
                    <a:pt x="5272" y="11055"/>
                    <a:pt x="5550" y="11075"/>
                    <a:pt x="5827" y="11075"/>
                  </a:cubicBezTo>
                  <a:cubicBezTo>
                    <a:pt x="7291" y="11075"/>
                    <a:pt x="8708" y="10499"/>
                    <a:pt x="9761" y="9454"/>
                  </a:cubicBezTo>
                  <a:lnTo>
                    <a:pt x="9761" y="9454"/>
                  </a:lnTo>
                  <a:cubicBezTo>
                    <a:pt x="9385" y="9532"/>
                    <a:pt x="9001" y="9570"/>
                    <a:pt x="8618" y="9570"/>
                  </a:cubicBezTo>
                  <a:cubicBezTo>
                    <a:pt x="6348" y="9570"/>
                    <a:pt x="4308" y="8202"/>
                    <a:pt x="3442" y="6105"/>
                  </a:cubicBezTo>
                  <a:cubicBezTo>
                    <a:pt x="2580" y="4008"/>
                    <a:pt x="3065" y="1594"/>
                    <a:pt x="4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5" name="Google Shape;14425;p33"/>
            <p:cNvSpPr/>
            <p:nvPr/>
          </p:nvSpPr>
          <p:spPr>
            <a:xfrm>
              <a:off x="940253" y="3637896"/>
              <a:ext cx="190677" cy="67255"/>
            </a:xfrm>
            <a:custGeom>
              <a:rect b="b" l="l" r="r" t="t"/>
              <a:pathLst>
                <a:path extrusionOk="0" h="2584" w="7326">
                  <a:moveTo>
                    <a:pt x="2372" y="1"/>
                  </a:moveTo>
                  <a:lnTo>
                    <a:pt x="570" y="655"/>
                  </a:lnTo>
                  <a:cubicBezTo>
                    <a:pt x="229" y="778"/>
                    <a:pt x="0" y="1102"/>
                    <a:pt x="0" y="1465"/>
                  </a:cubicBezTo>
                  <a:lnTo>
                    <a:pt x="0" y="2583"/>
                  </a:lnTo>
                  <a:lnTo>
                    <a:pt x="7326" y="2583"/>
                  </a:lnTo>
                  <a:lnTo>
                    <a:pt x="7326" y="1465"/>
                  </a:lnTo>
                  <a:cubicBezTo>
                    <a:pt x="7326" y="1102"/>
                    <a:pt x="7097" y="778"/>
                    <a:pt x="6759" y="655"/>
                  </a:cubicBezTo>
                  <a:lnTo>
                    <a:pt x="4954" y="1"/>
                  </a:lnTo>
                  <a:lnTo>
                    <a:pt x="3663" y="430"/>
                  </a:lnTo>
                  <a:lnTo>
                    <a:pt x="237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6" name="Google Shape;14426;p33"/>
            <p:cNvSpPr/>
            <p:nvPr/>
          </p:nvSpPr>
          <p:spPr>
            <a:xfrm>
              <a:off x="1097303" y="3660723"/>
              <a:ext cx="33628" cy="44429"/>
            </a:xfrm>
            <a:custGeom>
              <a:rect b="b" l="l" r="r" t="t"/>
              <a:pathLst>
                <a:path extrusionOk="0" h="1707" w="1292">
                  <a:moveTo>
                    <a:pt x="1059" y="0"/>
                  </a:moveTo>
                  <a:lnTo>
                    <a:pt x="254" y="809"/>
                  </a:lnTo>
                  <a:cubicBezTo>
                    <a:pt x="92" y="971"/>
                    <a:pt x="0" y="1189"/>
                    <a:pt x="0" y="1418"/>
                  </a:cubicBezTo>
                  <a:lnTo>
                    <a:pt x="0" y="1706"/>
                  </a:lnTo>
                  <a:lnTo>
                    <a:pt x="1292" y="1706"/>
                  </a:lnTo>
                  <a:lnTo>
                    <a:pt x="1292" y="588"/>
                  </a:lnTo>
                  <a:cubicBezTo>
                    <a:pt x="1292" y="369"/>
                    <a:pt x="1207" y="158"/>
                    <a:pt x="105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7" name="Google Shape;14427;p33"/>
            <p:cNvSpPr/>
            <p:nvPr/>
          </p:nvSpPr>
          <p:spPr>
            <a:xfrm>
              <a:off x="974037" y="3464189"/>
              <a:ext cx="123292" cy="89665"/>
            </a:xfrm>
            <a:custGeom>
              <a:rect b="b" l="l" r="r" t="t"/>
              <a:pathLst>
                <a:path extrusionOk="0" h="3445" w="4737">
                  <a:moveTo>
                    <a:pt x="1721" y="0"/>
                  </a:moveTo>
                  <a:cubicBezTo>
                    <a:pt x="771" y="0"/>
                    <a:pt x="1" y="771"/>
                    <a:pt x="1" y="1721"/>
                  </a:cubicBezTo>
                  <a:lnTo>
                    <a:pt x="1" y="2235"/>
                  </a:lnTo>
                  <a:cubicBezTo>
                    <a:pt x="1" y="2467"/>
                    <a:pt x="36" y="2696"/>
                    <a:pt x="110" y="2914"/>
                  </a:cubicBezTo>
                  <a:lnTo>
                    <a:pt x="180" y="3132"/>
                  </a:lnTo>
                  <a:cubicBezTo>
                    <a:pt x="205" y="3195"/>
                    <a:pt x="215" y="3266"/>
                    <a:pt x="215" y="3336"/>
                  </a:cubicBezTo>
                  <a:lnTo>
                    <a:pt x="215" y="3445"/>
                  </a:lnTo>
                  <a:lnTo>
                    <a:pt x="4522" y="3445"/>
                  </a:lnTo>
                  <a:lnTo>
                    <a:pt x="4522" y="3336"/>
                  </a:lnTo>
                  <a:cubicBezTo>
                    <a:pt x="4518" y="3266"/>
                    <a:pt x="4532" y="3195"/>
                    <a:pt x="4553" y="3132"/>
                  </a:cubicBezTo>
                  <a:lnTo>
                    <a:pt x="4624" y="2914"/>
                  </a:lnTo>
                  <a:cubicBezTo>
                    <a:pt x="4698" y="2696"/>
                    <a:pt x="4736" y="2467"/>
                    <a:pt x="4736" y="2235"/>
                  </a:cubicBezTo>
                  <a:lnTo>
                    <a:pt x="4736" y="430"/>
                  </a:lnTo>
                  <a:cubicBezTo>
                    <a:pt x="4736" y="194"/>
                    <a:pt x="4543" y="0"/>
                    <a:pt x="4307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8" name="Google Shape;14428;p33"/>
            <p:cNvSpPr/>
            <p:nvPr/>
          </p:nvSpPr>
          <p:spPr>
            <a:xfrm>
              <a:off x="1001964" y="3464189"/>
              <a:ext cx="95365" cy="89665"/>
            </a:xfrm>
            <a:custGeom>
              <a:rect b="b" l="l" r="r" t="t"/>
              <a:pathLst>
                <a:path extrusionOk="0" h="3445" w="3664">
                  <a:moveTo>
                    <a:pt x="877" y="0"/>
                  </a:moveTo>
                  <a:cubicBezTo>
                    <a:pt x="395" y="0"/>
                    <a:pt x="4" y="391"/>
                    <a:pt x="4" y="873"/>
                  </a:cubicBezTo>
                  <a:cubicBezTo>
                    <a:pt x="1" y="1359"/>
                    <a:pt x="395" y="1749"/>
                    <a:pt x="877" y="1749"/>
                  </a:cubicBezTo>
                  <a:lnTo>
                    <a:pt x="1000" y="1749"/>
                  </a:lnTo>
                  <a:lnTo>
                    <a:pt x="1056" y="3445"/>
                  </a:lnTo>
                  <a:lnTo>
                    <a:pt x="3449" y="3445"/>
                  </a:lnTo>
                  <a:lnTo>
                    <a:pt x="3449" y="3336"/>
                  </a:lnTo>
                  <a:cubicBezTo>
                    <a:pt x="3445" y="3266"/>
                    <a:pt x="3459" y="3195"/>
                    <a:pt x="3480" y="3132"/>
                  </a:cubicBezTo>
                  <a:lnTo>
                    <a:pt x="3551" y="2914"/>
                  </a:lnTo>
                  <a:cubicBezTo>
                    <a:pt x="3625" y="2696"/>
                    <a:pt x="3663" y="2467"/>
                    <a:pt x="3663" y="2235"/>
                  </a:cubicBezTo>
                  <a:lnTo>
                    <a:pt x="3663" y="430"/>
                  </a:lnTo>
                  <a:cubicBezTo>
                    <a:pt x="3663" y="194"/>
                    <a:pt x="3470" y="0"/>
                    <a:pt x="32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9" name="Google Shape;14429;p33"/>
            <p:cNvSpPr/>
            <p:nvPr/>
          </p:nvSpPr>
          <p:spPr>
            <a:xfrm>
              <a:off x="1002068" y="3598621"/>
              <a:ext cx="67229" cy="50493"/>
            </a:xfrm>
            <a:custGeom>
              <a:rect b="b" l="l" r="r" t="t"/>
              <a:pathLst>
                <a:path extrusionOk="0" h="1940" w="2583">
                  <a:moveTo>
                    <a:pt x="0" y="0"/>
                  </a:moveTo>
                  <a:lnTo>
                    <a:pt x="0" y="1939"/>
                  </a:lnTo>
                  <a:lnTo>
                    <a:pt x="2583" y="1939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0" name="Google Shape;14430;p33"/>
            <p:cNvSpPr/>
            <p:nvPr/>
          </p:nvSpPr>
          <p:spPr>
            <a:xfrm>
              <a:off x="1002068" y="3598621"/>
              <a:ext cx="67229" cy="33706"/>
            </a:xfrm>
            <a:custGeom>
              <a:rect b="b" l="l" r="r" t="t"/>
              <a:pathLst>
                <a:path extrusionOk="0" h="1295" w="2583">
                  <a:moveTo>
                    <a:pt x="0" y="0"/>
                  </a:moveTo>
                  <a:lnTo>
                    <a:pt x="0" y="975"/>
                  </a:lnTo>
                  <a:cubicBezTo>
                    <a:pt x="403" y="1188"/>
                    <a:pt x="846" y="1294"/>
                    <a:pt x="1290" y="1294"/>
                  </a:cubicBezTo>
                  <a:cubicBezTo>
                    <a:pt x="1734" y="1294"/>
                    <a:pt x="2178" y="1188"/>
                    <a:pt x="2583" y="975"/>
                  </a:cubicBezTo>
                  <a:lnTo>
                    <a:pt x="25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1" name="Google Shape;14431;p33"/>
            <p:cNvSpPr/>
            <p:nvPr/>
          </p:nvSpPr>
          <p:spPr>
            <a:xfrm>
              <a:off x="990876" y="3628553"/>
              <a:ext cx="44819" cy="40030"/>
            </a:xfrm>
            <a:custGeom>
              <a:rect b="b" l="l" r="r" t="t"/>
              <a:pathLst>
                <a:path extrusionOk="0" h="1538" w="1722">
                  <a:moveTo>
                    <a:pt x="381" y="1"/>
                  </a:moveTo>
                  <a:cubicBezTo>
                    <a:pt x="300" y="1"/>
                    <a:pt x="222" y="46"/>
                    <a:pt x="184" y="124"/>
                  </a:cubicBezTo>
                  <a:lnTo>
                    <a:pt x="1" y="515"/>
                  </a:lnTo>
                  <a:lnTo>
                    <a:pt x="712" y="1454"/>
                  </a:lnTo>
                  <a:cubicBezTo>
                    <a:pt x="754" y="1509"/>
                    <a:pt x="817" y="1538"/>
                    <a:pt x="881" y="1538"/>
                  </a:cubicBezTo>
                  <a:cubicBezTo>
                    <a:pt x="936" y="1538"/>
                    <a:pt x="992" y="1517"/>
                    <a:pt x="1035" y="1475"/>
                  </a:cubicBezTo>
                  <a:lnTo>
                    <a:pt x="1721" y="789"/>
                  </a:lnTo>
                  <a:lnTo>
                    <a:pt x="494" y="33"/>
                  </a:lnTo>
                  <a:cubicBezTo>
                    <a:pt x="458" y="11"/>
                    <a:pt x="419" y="1"/>
                    <a:pt x="3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2" name="Google Shape;14432;p33"/>
            <p:cNvSpPr/>
            <p:nvPr/>
          </p:nvSpPr>
          <p:spPr>
            <a:xfrm>
              <a:off x="1035670" y="3628553"/>
              <a:ext cx="44793" cy="40030"/>
            </a:xfrm>
            <a:custGeom>
              <a:rect b="b" l="l" r="r" t="t"/>
              <a:pathLst>
                <a:path extrusionOk="0" h="1538" w="1721">
                  <a:moveTo>
                    <a:pt x="1341" y="1"/>
                  </a:moveTo>
                  <a:cubicBezTo>
                    <a:pt x="1303" y="1"/>
                    <a:pt x="1264" y="11"/>
                    <a:pt x="1228" y="33"/>
                  </a:cubicBezTo>
                  <a:lnTo>
                    <a:pt x="0" y="789"/>
                  </a:lnTo>
                  <a:lnTo>
                    <a:pt x="687" y="1475"/>
                  </a:lnTo>
                  <a:cubicBezTo>
                    <a:pt x="729" y="1517"/>
                    <a:pt x="783" y="1538"/>
                    <a:pt x="838" y="1538"/>
                  </a:cubicBezTo>
                  <a:cubicBezTo>
                    <a:pt x="902" y="1538"/>
                    <a:pt x="966" y="1509"/>
                    <a:pt x="1010" y="1454"/>
                  </a:cubicBezTo>
                  <a:lnTo>
                    <a:pt x="1721" y="515"/>
                  </a:lnTo>
                  <a:lnTo>
                    <a:pt x="1535" y="124"/>
                  </a:lnTo>
                  <a:cubicBezTo>
                    <a:pt x="1499" y="46"/>
                    <a:pt x="1421" y="1"/>
                    <a:pt x="134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3" name="Google Shape;14433;p33"/>
            <p:cNvSpPr/>
            <p:nvPr/>
          </p:nvSpPr>
          <p:spPr>
            <a:xfrm>
              <a:off x="979528" y="3509633"/>
              <a:ext cx="112126" cy="105854"/>
            </a:xfrm>
            <a:custGeom>
              <a:rect b="b" l="l" r="r" t="t"/>
              <a:pathLst>
                <a:path extrusionOk="0" h="4067" w="4308">
                  <a:moveTo>
                    <a:pt x="1837" y="0"/>
                  </a:moveTo>
                  <a:cubicBezTo>
                    <a:pt x="1161" y="0"/>
                    <a:pt x="648" y="193"/>
                    <a:pt x="648" y="193"/>
                  </a:cubicBezTo>
                  <a:lnTo>
                    <a:pt x="648" y="918"/>
                  </a:lnTo>
                  <a:cubicBezTo>
                    <a:pt x="648" y="1136"/>
                    <a:pt x="539" y="1337"/>
                    <a:pt x="360" y="1456"/>
                  </a:cubicBezTo>
                  <a:lnTo>
                    <a:pt x="1" y="1695"/>
                  </a:lnTo>
                  <a:lnTo>
                    <a:pt x="1" y="1910"/>
                  </a:lnTo>
                  <a:cubicBezTo>
                    <a:pt x="1" y="3103"/>
                    <a:pt x="965" y="4067"/>
                    <a:pt x="2157" y="4067"/>
                  </a:cubicBezTo>
                  <a:cubicBezTo>
                    <a:pt x="3343" y="4063"/>
                    <a:pt x="4304" y="3103"/>
                    <a:pt x="4307" y="1917"/>
                  </a:cubicBezTo>
                  <a:lnTo>
                    <a:pt x="4307" y="1699"/>
                  </a:lnTo>
                  <a:lnTo>
                    <a:pt x="3948" y="1460"/>
                  </a:lnTo>
                  <a:cubicBezTo>
                    <a:pt x="3769" y="1340"/>
                    <a:pt x="3660" y="1140"/>
                    <a:pt x="3660" y="925"/>
                  </a:cubicBezTo>
                  <a:lnTo>
                    <a:pt x="3660" y="622"/>
                  </a:lnTo>
                  <a:cubicBezTo>
                    <a:pt x="3074" y="134"/>
                    <a:pt x="2399" y="0"/>
                    <a:pt x="183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4" name="Google Shape;14434;p33"/>
            <p:cNvSpPr/>
            <p:nvPr/>
          </p:nvSpPr>
          <p:spPr>
            <a:xfrm>
              <a:off x="940331" y="3660723"/>
              <a:ext cx="33732" cy="44429"/>
            </a:xfrm>
            <a:custGeom>
              <a:rect b="b" l="l" r="r" t="t"/>
              <a:pathLst>
                <a:path extrusionOk="0" h="1707" w="1296">
                  <a:moveTo>
                    <a:pt x="233" y="0"/>
                  </a:moveTo>
                  <a:cubicBezTo>
                    <a:pt x="85" y="158"/>
                    <a:pt x="1" y="369"/>
                    <a:pt x="1" y="588"/>
                  </a:cubicBezTo>
                  <a:lnTo>
                    <a:pt x="1" y="1706"/>
                  </a:lnTo>
                  <a:lnTo>
                    <a:pt x="1296" y="1706"/>
                  </a:lnTo>
                  <a:lnTo>
                    <a:pt x="1296" y="1418"/>
                  </a:lnTo>
                  <a:cubicBezTo>
                    <a:pt x="1292" y="1189"/>
                    <a:pt x="1204" y="971"/>
                    <a:pt x="1042" y="809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5" name="Google Shape;14435;p33"/>
            <p:cNvSpPr/>
            <p:nvPr/>
          </p:nvSpPr>
          <p:spPr>
            <a:xfrm>
              <a:off x="979633" y="3509633"/>
              <a:ext cx="95261" cy="105411"/>
            </a:xfrm>
            <a:custGeom>
              <a:rect b="b" l="l" r="r" t="t"/>
              <a:pathLst>
                <a:path extrusionOk="0" h="4050" w="3660">
                  <a:moveTo>
                    <a:pt x="1835" y="0"/>
                  </a:moveTo>
                  <a:cubicBezTo>
                    <a:pt x="1158" y="0"/>
                    <a:pt x="644" y="193"/>
                    <a:pt x="644" y="193"/>
                  </a:cubicBezTo>
                  <a:lnTo>
                    <a:pt x="644" y="921"/>
                  </a:lnTo>
                  <a:cubicBezTo>
                    <a:pt x="644" y="1140"/>
                    <a:pt x="538" y="1340"/>
                    <a:pt x="359" y="1460"/>
                  </a:cubicBezTo>
                  <a:lnTo>
                    <a:pt x="0" y="1699"/>
                  </a:lnTo>
                  <a:lnTo>
                    <a:pt x="0" y="1914"/>
                  </a:lnTo>
                  <a:cubicBezTo>
                    <a:pt x="0" y="3001"/>
                    <a:pt x="809" y="3919"/>
                    <a:pt x="1890" y="4049"/>
                  </a:cubicBezTo>
                  <a:cubicBezTo>
                    <a:pt x="1506" y="3648"/>
                    <a:pt x="1288" y="3117"/>
                    <a:pt x="1288" y="2561"/>
                  </a:cubicBezTo>
                  <a:lnTo>
                    <a:pt x="1288" y="1136"/>
                  </a:lnTo>
                  <a:cubicBezTo>
                    <a:pt x="1288" y="918"/>
                    <a:pt x="1453" y="735"/>
                    <a:pt x="1671" y="710"/>
                  </a:cubicBezTo>
                  <a:cubicBezTo>
                    <a:pt x="1842" y="689"/>
                    <a:pt x="2058" y="670"/>
                    <a:pt x="2299" y="670"/>
                  </a:cubicBezTo>
                  <a:cubicBezTo>
                    <a:pt x="2720" y="670"/>
                    <a:pt x="3214" y="727"/>
                    <a:pt x="3659" y="921"/>
                  </a:cubicBezTo>
                  <a:lnTo>
                    <a:pt x="3659" y="622"/>
                  </a:lnTo>
                  <a:cubicBezTo>
                    <a:pt x="3073" y="134"/>
                    <a:pt x="2398" y="0"/>
                    <a:pt x="18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6" name="Google Shape;14436;p33"/>
            <p:cNvSpPr/>
            <p:nvPr/>
          </p:nvSpPr>
          <p:spPr>
            <a:xfrm>
              <a:off x="991163" y="3506510"/>
              <a:ext cx="91174" cy="30140"/>
            </a:xfrm>
            <a:custGeom>
              <a:rect b="b" l="l" r="r" t="t"/>
              <a:pathLst>
                <a:path extrusionOk="0" h="1158" w="3503">
                  <a:moveTo>
                    <a:pt x="1385" y="1"/>
                  </a:moveTo>
                  <a:cubicBezTo>
                    <a:pt x="971" y="1"/>
                    <a:pt x="596" y="44"/>
                    <a:pt x="352" y="81"/>
                  </a:cubicBezTo>
                  <a:cubicBezTo>
                    <a:pt x="152" y="113"/>
                    <a:pt x="0" y="288"/>
                    <a:pt x="0" y="493"/>
                  </a:cubicBezTo>
                  <a:lnTo>
                    <a:pt x="0" y="957"/>
                  </a:lnTo>
                  <a:cubicBezTo>
                    <a:pt x="0" y="1091"/>
                    <a:pt x="102" y="1157"/>
                    <a:pt x="203" y="1157"/>
                  </a:cubicBezTo>
                  <a:cubicBezTo>
                    <a:pt x="304" y="1157"/>
                    <a:pt x="405" y="1091"/>
                    <a:pt x="405" y="957"/>
                  </a:cubicBezTo>
                  <a:lnTo>
                    <a:pt x="405" y="493"/>
                  </a:lnTo>
                  <a:cubicBezTo>
                    <a:pt x="402" y="485"/>
                    <a:pt x="409" y="482"/>
                    <a:pt x="416" y="478"/>
                  </a:cubicBezTo>
                  <a:cubicBezTo>
                    <a:pt x="735" y="431"/>
                    <a:pt x="1059" y="406"/>
                    <a:pt x="1384" y="406"/>
                  </a:cubicBezTo>
                  <a:cubicBezTo>
                    <a:pt x="1496" y="406"/>
                    <a:pt x="1609" y="409"/>
                    <a:pt x="1721" y="415"/>
                  </a:cubicBezTo>
                  <a:cubicBezTo>
                    <a:pt x="2351" y="461"/>
                    <a:pt x="2805" y="616"/>
                    <a:pt x="3072" y="883"/>
                  </a:cubicBezTo>
                  <a:cubicBezTo>
                    <a:pt x="3116" y="927"/>
                    <a:pt x="3166" y="946"/>
                    <a:pt x="3213" y="946"/>
                  </a:cubicBezTo>
                  <a:cubicBezTo>
                    <a:pt x="3369" y="946"/>
                    <a:pt x="3503" y="744"/>
                    <a:pt x="3357" y="598"/>
                  </a:cubicBezTo>
                  <a:cubicBezTo>
                    <a:pt x="2881" y="122"/>
                    <a:pt x="2078" y="1"/>
                    <a:pt x="13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7" name="Google Shape;14437;p33"/>
            <p:cNvSpPr/>
            <p:nvPr/>
          </p:nvSpPr>
          <p:spPr>
            <a:xfrm>
              <a:off x="935126" y="3458879"/>
              <a:ext cx="201036" cy="251478"/>
            </a:xfrm>
            <a:custGeom>
              <a:rect b="b" l="l" r="r" t="t"/>
              <a:pathLst>
                <a:path extrusionOk="0" h="9662" w="7724">
                  <a:moveTo>
                    <a:pt x="6031" y="405"/>
                  </a:moveTo>
                  <a:lnTo>
                    <a:pt x="6031" y="2358"/>
                  </a:lnTo>
                  <a:cubicBezTo>
                    <a:pt x="6031" y="2650"/>
                    <a:pt x="5964" y="2938"/>
                    <a:pt x="5834" y="3202"/>
                  </a:cubicBezTo>
                  <a:cubicBezTo>
                    <a:pt x="5820" y="3230"/>
                    <a:pt x="5813" y="3258"/>
                    <a:pt x="5813" y="3290"/>
                  </a:cubicBezTo>
                  <a:lnTo>
                    <a:pt x="5813" y="3864"/>
                  </a:lnTo>
                  <a:cubicBezTo>
                    <a:pt x="5813" y="4946"/>
                    <a:pt x="4932" y="5814"/>
                    <a:pt x="3863" y="5814"/>
                  </a:cubicBezTo>
                  <a:cubicBezTo>
                    <a:pt x="3820" y="5814"/>
                    <a:pt x="3777" y="5812"/>
                    <a:pt x="3733" y="5809"/>
                  </a:cubicBezTo>
                  <a:cubicBezTo>
                    <a:pt x="2709" y="5746"/>
                    <a:pt x="1911" y="4856"/>
                    <a:pt x="1911" y="3790"/>
                  </a:cubicBezTo>
                  <a:lnTo>
                    <a:pt x="1911" y="3290"/>
                  </a:lnTo>
                  <a:cubicBezTo>
                    <a:pt x="1911" y="3258"/>
                    <a:pt x="1904" y="3230"/>
                    <a:pt x="1890" y="3202"/>
                  </a:cubicBezTo>
                  <a:cubicBezTo>
                    <a:pt x="1759" y="2938"/>
                    <a:pt x="1693" y="2650"/>
                    <a:pt x="1693" y="2358"/>
                  </a:cubicBezTo>
                  <a:lnTo>
                    <a:pt x="1693" y="1925"/>
                  </a:lnTo>
                  <a:cubicBezTo>
                    <a:pt x="1696" y="1088"/>
                    <a:pt x="2375" y="405"/>
                    <a:pt x="3216" y="405"/>
                  </a:cubicBezTo>
                  <a:close/>
                  <a:moveTo>
                    <a:pt x="2769" y="5943"/>
                  </a:moveTo>
                  <a:cubicBezTo>
                    <a:pt x="3058" y="6101"/>
                    <a:pt x="3378" y="6193"/>
                    <a:pt x="3705" y="6214"/>
                  </a:cubicBezTo>
                  <a:cubicBezTo>
                    <a:pt x="3758" y="6217"/>
                    <a:pt x="3811" y="6217"/>
                    <a:pt x="3863" y="6217"/>
                  </a:cubicBezTo>
                  <a:cubicBezTo>
                    <a:pt x="4243" y="6217"/>
                    <a:pt x="4616" y="6126"/>
                    <a:pt x="4951" y="5950"/>
                  </a:cubicBezTo>
                  <a:lnTo>
                    <a:pt x="4951" y="6319"/>
                  </a:lnTo>
                  <a:lnTo>
                    <a:pt x="3860" y="7065"/>
                  </a:lnTo>
                  <a:lnTo>
                    <a:pt x="2769" y="6319"/>
                  </a:lnTo>
                  <a:lnTo>
                    <a:pt x="2769" y="5943"/>
                  </a:lnTo>
                  <a:close/>
                  <a:moveTo>
                    <a:pt x="2600" y="6685"/>
                  </a:moveTo>
                  <a:lnTo>
                    <a:pt x="3550" y="7336"/>
                  </a:lnTo>
                  <a:lnTo>
                    <a:pt x="3044" y="7839"/>
                  </a:lnTo>
                  <a:cubicBezTo>
                    <a:pt x="3044" y="7843"/>
                    <a:pt x="3037" y="7843"/>
                    <a:pt x="3033" y="7843"/>
                  </a:cubicBezTo>
                  <a:cubicBezTo>
                    <a:pt x="3030" y="7843"/>
                    <a:pt x="3026" y="7843"/>
                    <a:pt x="3023" y="7836"/>
                  </a:cubicBezTo>
                  <a:lnTo>
                    <a:pt x="2396" y="6900"/>
                  </a:lnTo>
                  <a:lnTo>
                    <a:pt x="2600" y="6685"/>
                  </a:lnTo>
                  <a:close/>
                  <a:moveTo>
                    <a:pt x="5127" y="6689"/>
                  </a:moveTo>
                  <a:lnTo>
                    <a:pt x="5331" y="6900"/>
                  </a:lnTo>
                  <a:lnTo>
                    <a:pt x="4701" y="7839"/>
                  </a:lnTo>
                  <a:cubicBezTo>
                    <a:pt x="4701" y="7843"/>
                    <a:pt x="4697" y="7846"/>
                    <a:pt x="4694" y="7846"/>
                  </a:cubicBezTo>
                  <a:cubicBezTo>
                    <a:pt x="4687" y="7846"/>
                    <a:pt x="4683" y="7846"/>
                    <a:pt x="4680" y="7843"/>
                  </a:cubicBezTo>
                  <a:lnTo>
                    <a:pt x="4177" y="7340"/>
                  </a:lnTo>
                  <a:lnTo>
                    <a:pt x="5127" y="6689"/>
                  </a:lnTo>
                  <a:close/>
                  <a:moveTo>
                    <a:pt x="3216" y="0"/>
                  </a:moveTo>
                  <a:cubicBezTo>
                    <a:pt x="2153" y="4"/>
                    <a:pt x="1295" y="862"/>
                    <a:pt x="1291" y="1925"/>
                  </a:cubicBezTo>
                  <a:lnTo>
                    <a:pt x="1291" y="2354"/>
                  </a:lnTo>
                  <a:cubicBezTo>
                    <a:pt x="1291" y="2692"/>
                    <a:pt x="1365" y="3026"/>
                    <a:pt x="1510" y="3336"/>
                  </a:cubicBezTo>
                  <a:lnTo>
                    <a:pt x="1510" y="3790"/>
                  </a:lnTo>
                  <a:cubicBezTo>
                    <a:pt x="1506" y="4511"/>
                    <a:pt x="1819" y="5197"/>
                    <a:pt x="2368" y="5665"/>
                  </a:cubicBezTo>
                  <a:lnTo>
                    <a:pt x="2368" y="6344"/>
                  </a:lnTo>
                  <a:lnTo>
                    <a:pt x="1995" y="6738"/>
                  </a:lnTo>
                  <a:cubicBezTo>
                    <a:pt x="1956" y="6780"/>
                    <a:pt x="1935" y="6837"/>
                    <a:pt x="1939" y="6893"/>
                  </a:cubicBezTo>
                  <a:lnTo>
                    <a:pt x="700" y="7343"/>
                  </a:lnTo>
                  <a:cubicBezTo>
                    <a:pt x="282" y="7498"/>
                    <a:pt x="0" y="7896"/>
                    <a:pt x="0" y="8343"/>
                  </a:cubicBezTo>
                  <a:lnTo>
                    <a:pt x="0" y="9461"/>
                  </a:lnTo>
                  <a:cubicBezTo>
                    <a:pt x="0" y="9595"/>
                    <a:pt x="101" y="9662"/>
                    <a:pt x="202" y="9662"/>
                  </a:cubicBezTo>
                  <a:cubicBezTo>
                    <a:pt x="304" y="9662"/>
                    <a:pt x="405" y="9595"/>
                    <a:pt x="405" y="9461"/>
                  </a:cubicBezTo>
                  <a:lnTo>
                    <a:pt x="405" y="8343"/>
                  </a:lnTo>
                  <a:cubicBezTo>
                    <a:pt x="405" y="8065"/>
                    <a:pt x="577" y="7818"/>
                    <a:pt x="838" y="7723"/>
                  </a:cubicBezTo>
                  <a:lnTo>
                    <a:pt x="2143" y="7248"/>
                  </a:lnTo>
                  <a:lnTo>
                    <a:pt x="2688" y="8061"/>
                  </a:lnTo>
                  <a:cubicBezTo>
                    <a:pt x="2759" y="8167"/>
                    <a:pt x="2871" y="8234"/>
                    <a:pt x="2994" y="8248"/>
                  </a:cubicBezTo>
                  <a:lnTo>
                    <a:pt x="3037" y="8248"/>
                  </a:lnTo>
                  <a:cubicBezTo>
                    <a:pt x="3146" y="8244"/>
                    <a:pt x="3251" y="8202"/>
                    <a:pt x="3329" y="8124"/>
                  </a:cubicBezTo>
                  <a:lnTo>
                    <a:pt x="3659" y="7794"/>
                  </a:lnTo>
                  <a:lnTo>
                    <a:pt x="3659" y="9458"/>
                  </a:lnTo>
                  <a:cubicBezTo>
                    <a:pt x="3659" y="9593"/>
                    <a:pt x="3761" y="9661"/>
                    <a:pt x="3862" y="9661"/>
                  </a:cubicBezTo>
                  <a:cubicBezTo>
                    <a:pt x="3963" y="9661"/>
                    <a:pt x="4064" y="9593"/>
                    <a:pt x="4064" y="9458"/>
                  </a:cubicBezTo>
                  <a:lnTo>
                    <a:pt x="4064" y="7794"/>
                  </a:lnTo>
                  <a:lnTo>
                    <a:pt x="4395" y="8128"/>
                  </a:lnTo>
                  <a:cubicBezTo>
                    <a:pt x="4477" y="8209"/>
                    <a:pt x="4584" y="8249"/>
                    <a:pt x="4690" y="8249"/>
                  </a:cubicBezTo>
                  <a:cubicBezTo>
                    <a:pt x="4823" y="8249"/>
                    <a:pt x="4955" y="8186"/>
                    <a:pt x="5035" y="8065"/>
                  </a:cubicBezTo>
                  <a:lnTo>
                    <a:pt x="5580" y="7248"/>
                  </a:lnTo>
                  <a:lnTo>
                    <a:pt x="6886" y="7723"/>
                  </a:lnTo>
                  <a:cubicBezTo>
                    <a:pt x="7146" y="7818"/>
                    <a:pt x="7319" y="8065"/>
                    <a:pt x="7319" y="8343"/>
                  </a:cubicBezTo>
                  <a:lnTo>
                    <a:pt x="7319" y="9461"/>
                  </a:lnTo>
                  <a:cubicBezTo>
                    <a:pt x="7319" y="9595"/>
                    <a:pt x="7420" y="9662"/>
                    <a:pt x="7521" y="9662"/>
                  </a:cubicBezTo>
                  <a:cubicBezTo>
                    <a:pt x="7622" y="9662"/>
                    <a:pt x="7723" y="9595"/>
                    <a:pt x="7723" y="9461"/>
                  </a:cubicBezTo>
                  <a:lnTo>
                    <a:pt x="7723" y="8343"/>
                  </a:lnTo>
                  <a:cubicBezTo>
                    <a:pt x="7723" y="7896"/>
                    <a:pt x="7442" y="7498"/>
                    <a:pt x="7023" y="7343"/>
                  </a:cubicBezTo>
                  <a:lnTo>
                    <a:pt x="5785" y="6893"/>
                  </a:lnTo>
                  <a:cubicBezTo>
                    <a:pt x="5788" y="6837"/>
                    <a:pt x="5770" y="6780"/>
                    <a:pt x="5732" y="6738"/>
                  </a:cubicBezTo>
                  <a:lnTo>
                    <a:pt x="5355" y="6344"/>
                  </a:lnTo>
                  <a:lnTo>
                    <a:pt x="5355" y="5683"/>
                  </a:lnTo>
                  <a:cubicBezTo>
                    <a:pt x="5394" y="5651"/>
                    <a:pt x="5433" y="5616"/>
                    <a:pt x="5471" y="5581"/>
                  </a:cubicBezTo>
                  <a:cubicBezTo>
                    <a:pt x="5946" y="5137"/>
                    <a:pt x="6214" y="4515"/>
                    <a:pt x="6217" y="3864"/>
                  </a:cubicBezTo>
                  <a:lnTo>
                    <a:pt x="6217" y="3336"/>
                  </a:lnTo>
                  <a:cubicBezTo>
                    <a:pt x="6358" y="3030"/>
                    <a:pt x="6432" y="2695"/>
                    <a:pt x="6432" y="2358"/>
                  </a:cubicBezTo>
                  <a:lnTo>
                    <a:pt x="6432" y="204"/>
                  </a:lnTo>
                  <a:cubicBezTo>
                    <a:pt x="6432" y="92"/>
                    <a:pt x="6340" y="0"/>
                    <a:pt x="62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8" name="Google Shape;14438;p33"/>
            <p:cNvSpPr/>
            <p:nvPr/>
          </p:nvSpPr>
          <p:spPr>
            <a:xfrm>
              <a:off x="968727" y="3688650"/>
              <a:ext cx="10567" cy="21707"/>
            </a:xfrm>
            <a:custGeom>
              <a:rect b="b" l="l" r="r" t="t"/>
              <a:pathLst>
                <a:path extrusionOk="0" h="834" w="406">
                  <a:moveTo>
                    <a:pt x="205" y="0"/>
                  </a:moveTo>
                  <a:cubicBezTo>
                    <a:pt x="92" y="0"/>
                    <a:pt x="0" y="92"/>
                    <a:pt x="0" y="201"/>
                  </a:cubicBezTo>
                  <a:lnTo>
                    <a:pt x="0" y="633"/>
                  </a:lnTo>
                  <a:cubicBezTo>
                    <a:pt x="0" y="767"/>
                    <a:pt x="102" y="834"/>
                    <a:pt x="203" y="834"/>
                  </a:cubicBezTo>
                  <a:cubicBezTo>
                    <a:pt x="304" y="834"/>
                    <a:pt x="405" y="767"/>
                    <a:pt x="405" y="633"/>
                  </a:cubicBezTo>
                  <a:lnTo>
                    <a:pt x="405" y="201"/>
                  </a:lnTo>
                  <a:cubicBezTo>
                    <a:pt x="405" y="92"/>
                    <a:pt x="314" y="0"/>
                    <a:pt x="2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9" name="Google Shape;14439;p33"/>
            <p:cNvSpPr/>
            <p:nvPr/>
          </p:nvSpPr>
          <p:spPr>
            <a:xfrm>
              <a:off x="1092071" y="3688650"/>
              <a:ext cx="10463" cy="21707"/>
            </a:xfrm>
            <a:custGeom>
              <a:rect b="b" l="l" r="r" t="t"/>
              <a:pathLst>
                <a:path extrusionOk="0" h="834" w="402">
                  <a:moveTo>
                    <a:pt x="201" y="0"/>
                  </a:moveTo>
                  <a:cubicBezTo>
                    <a:pt x="89" y="0"/>
                    <a:pt x="1" y="92"/>
                    <a:pt x="1" y="201"/>
                  </a:cubicBezTo>
                  <a:lnTo>
                    <a:pt x="1" y="633"/>
                  </a:lnTo>
                  <a:cubicBezTo>
                    <a:pt x="1" y="767"/>
                    <a:pt x="101" y="834"/>
                    <a:pt x="201" y="834"/>
                  </a:cubicBezTo>
                  <a:cubicBezTo>
                    <a:pt x="302" y="834"/>
                    <a:pt x="402" y="767"/>
                    <a:pt x="402" y="633"/>
                  </a:cubicBezTo>
                  <a:lnTo>
                    <a:pt x="402" y="201"/>
                  </a:lnTo>
                  <a:cubicBezTo>
                    <a:pt x="402" y="92"/>
                    <a:pt x="314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0" name="Google Shape;14440;p33"/>
            <p:cNvSpPr/>
            <p:nvPr/>
          </p:nvSpPr>
          <p:spPr>
            <a:xfrm>
              <a:off x="859281" y="3352531"/>
              <a:ext cx="327426" cy="285444"/>
            </a:xfrm>
            <a:custGeom>
              <a:rect b="b" l="l" r="r" t="t"/>
              <a:pathLst>
                <a:path extrusionOk="0" h="10967" w="12580">
                  <a:moveTo>
                    <a:pt x="4863" y="751"/>
                  </a:moveTo>
                  <a:lnTo>
                    <a:pt x="4863" y="751"/>
                  </a:lnTo>
                  <a:cubicBezTo>
                    <a:pt x="4536" y="1036"/>
                    <a:pt x="4251" y="1363"/>
                    <a:pt x="4019" y="1729"/>
                  </a:cubicBezTo>
                  <a:cubicBezTo>
                    <a:pt x="3843" y="2000"/>
                    <a:pt x="3688" y="2285"/>
                    <a:pt x="3562" y="2580"/>
                  </a:cubicBezTo>
                  <a:lnTo>
                    <a:pt x="2446" y="2580"/>
                  </a:lnTo>
                  <a:cubicBezTo>
                    <a:pt x="3062" y="1754"/>
                    <a:pt x="3899" y="1120"/>
                    <a:pt x="4863" y="751"/>
                  </a:cubicBezTo>
                  <a:close/>
                  <a:moveTo>
                    <a:pt x="6573" y="410"/>
                  </a:moveTo>
                  <a:lnTo>
                    <a:pt x="6573" y="2580"/>
                  </a:lnTo>
                  <a:lnTo>
                    <a:pt x="4001" y="2580"/>
                  </a:lnTo>
                  <a:cubicBezTo>
                    <a:pt x="4592" y="1338"/>
                    <a:pt x="5521" y="505"/>
                    <a:pt x="6573" y="410"/>
                  </a:cubicBezTo>
                  <a:close/>
                  <a:moveTo>
                    <a:pt x="6978" y="410"/>
                  </a:moveTo>
                  <a:cubicBezTo>
                    <a:pt x="8030" y="505"/>
                    <a:pt x="8955" y="1338"/>
                    <a:pt x="9550" y="2580"/>
                  </a:cubicBezTo>
                  <a:lnTo>
                    <a:pt x="6978" y="2580"/>
                  </a:lnTo>
                  <a:lnTo>
                    <a:pt x="6978" y="410"/>
                  </a:lnTo>
                  <a:close/>
                  <a:moveTo>
                    <a:pt x="8688" y="751"/>
                  </a:moveTo>
                  <a:cubicBezTo>
                    <a:pt x="9652" y="1117"/>
                    <a:pt x="10493" y="1754"/>
                    <a:pt x="11109" y="2580"/>
                  </a:cubicBezTo>
                  <a:lnTo>
                    <a:pt x="9993" y="2580"/>
                  </a:lnTo>
                  <a:cubicBezTo>
                    <a:pt x="9863" y="2285"/>
                    <a:pt x="9708" y="2000"/>
                    <a:pt x="9532" y="1729"/>
                  </a:cubicBezTo>
                  <a:cubicBezTo>
                    <a:pt x="9300" y="1363"/>
                    <a:pt x="9015" y="1036"/>
                    <a:pt x="8688" y="751"/>
                  </a:cubicBezTo>
                  <a:close/>
                  <a:moveTo>
                    <a:pt x="3396" y="2985"/>
                  </a:moveTo>
                  <a:cubicBezTo>
                    <a:pt x="3094" y="3822"/>
                    <a:pt x="2932" y="4706"/>
                    <a:pt x="2918" y="5596"/>
                  </a:cubicBezTo>
                  <a:lnTo>
                    <a:pt x="1384" y="5596"/>
                  </a:lnTo>
                  <a:cubicBezTo>
                    <a:pt x="1419" y="4670"/>
                    <a:pt x="1690" y="3773"/>
                    <a:pt x="2172" y="2985"/>
                  </a:cubicBezTo>
                  <a:close/>
                  <a:moveTo>
                    <a:pt x="11380" y="2985"/>
                  </a:moveTo>
                  <a:cubicBezTo>
                    <a:pt x="11862" y="3773"/>
                    <a:pt x="12136" y="4670"/>
                    <a:pt x="12168" y="5596"/>
                  </a:cubicBezTo>
                  <a:lnTo>
                    <a:pt x="10634" y="5596"/>
                  </a:lnTo>
                  <a:cubicBezTo>
                    <a:pt x="10620" y="4706"/>
                    <a:pt x="10458" y="3822"/>
                    <a:pt x="10159" y="2985"/>
                  </a:cubicBezTo>
                  <a:close/>
                  <a:moveTo>
                    <a:pt x="12171" y="5997"/>
                  </a:moveTo>
                  <a:cubicBezTo>
                    <a:pt x="12136" y="6891"/>
                    <a:pt x="11883" y="7763"/>
                    <a:pt x="11429" y="8534"/>
                  </a:cubicBezTo>
                  <a:cubicBezTo>
                    <a:pt x="11411" y="8558"/>
                    <a:pt x="11397" y="8583"/>
                    <a:pt x="11380" y="8608"/>
                  </a:cubicBezTo>
                  <a:lnTo>
                    <a:pt x="10159" y="8608"/>
                  </a:lnTo>
                  <a:cubicBezTo>
                    <a:pt x="10180" y="8551"/>
                    <a:pt x="10197" y="8495"/>
                    <a:pt x="10219" y="8435"/>
                  </a:cubicBezTo>
                  <a:cubicBezTo>
                    <a:pt x="10482" y="7651"/>
                    <a:pt x="10623" y="6827"/>
                    <a:pt x="10637" y="5997"/>
                  </a:cubicBezTo>
                  <a:close/>
                  <a:moveTo>
                    <a:pt x="2918" y="5997"/>
                  </a:moveTo>
                  <a:cubicBezTo>
                    <a:pt x="2932" y="6827"/>
                    <a:pt x="3072" y="7651"/>
                    <a:pt x="3336" y="8435"/>
                  </a:cubicBezTo>
                  <a:cubicBezTo>
                    <a:pt x="3354" y="8495"/>
                    <a:pt x="3375" y="8551"/>
                    <a:pt x="3396" y="8611"/>
                  </a:cubicBezTo>
                  <a:lnTo>
                    <a:pt x="2168" y="8611"/>
                  </a:lnTo>
                  <a:cubicBezTo>
                    <a:pt x="1686" y="7819"/>
                    <a:pt x="1415" y="6922"/>
                    <a:pt x="1384" y="5997"/>
                  </a:cubicBezTo>
                  <a:close/>
                  <a:moveTo>
                    <a:pt x="6782" y="0"/>
                  </a:moveTo>
                  <a:cubicBezTo>
                    <a:pt x="5010" y="0"/>
                    <a:pt x="3248" y="805"/>
                    <a:pt x="2101" y="2369"/>
                  </a:cubicBezTo>
                  <a:cubicBezTo>
                    <a:pt x="1" y="5237"/>
                    <a:pt x="947" y="9301"/>
                    <a:pt x="4100" y="10944"/>
                  </a:cubicBezTo>
                  <a:cubicBezTo>
                    <a:pt x="4132" y="10959"/>
                    <a:pt x="4163" y="10966"/>
                    <a:pt x="4192" y="10966"/>
                  </a:cubicBezTo>
                  <a:cubicBezTo>
                    <a:pt x="4376" y="10966"/>
                    <a:pt x="4481" y="10694"/>
                    <a:pt x="4286" y="10585"/>
                  </a:cubicBezTo>
                  <a:cubicBezTo>
                    <a:pt x="3558" y="10208"/>
                    <a:pt x="2928" y="9670"/>
                    <a:pt x="2439" y="9012"/>
                  </a:cubicBezTo>
                  <a:lnTo>
                    <a:pt x="3562" y="9012"/>
                  </a:lnTo>
                  <a:cubicBezTo>
                    <a:pt x="3787" y="9536"/>
                    <a:pt x="4093" y="10022"/>
                    <a:pt x="4469" y="10451"/>
                  </a:cubicBezTo>
                  <a:cubicBezTo>
                    <a:pt x="4513" y="10498"/>
                    <a:pt x="4563" y="10518"/>
                    <a:pt x="4612" y="10518"/>
                  </a:cubicBezTo>
                  <a:cubicBezTo>
                    <a:pt x="4761" y="10518"/>
                    <a:pt x="4896" y="10335"/>
                    <a:pt x="4768" y="10184"/>
                  </a:cubicBezTo>
                  <a:cubicBezTo>
                    <a:pt x="4459" y="9828"/>
                    <a:pt x="4202" y="9434"/>
                    <a:pt x="4005" y="9009"/>
                  </a:cubicBezTo>
                  <a:cubicBezTo>
                    <a:pt x="4251" y="8977"/>
                    <a:pt x="4227" y="8608"/>
                    <a:pt x="3977" y="8608"/>
                  </a:cubicBezTo>
                  <a:lnTo>
                    <a:pt x="3829" y="8608"/>
                  </a:lnTo>
                  <a:cubicBezTo>
                    <a:pt x="3509" y="7774"/>
                    <a:pt x="3336" y="6891"/>
                    <a:pt x="3319" y="5997"/>
                  </a:cubicBezTo>
                  <a:lnTo>
                    <a:pt x="3547" y="5997"/>
                  </a:lnTo>
                  <a:cubicBezTo>
                    <a:pt x="3815" y="5997"/>
                    <a:pt x="3815" y="5596"/>
                    <a:pt x="3547" y="5596"/>
                  </a:cubicBezTo>
                  <a:lnTo>
                    <a:pt x="3319" y="5596"/>
                  </a:lnTo>
                  <a:cubicBezTo>
                    <a:pt x="3336" y="4702"/>
                    <a:pt x="3505" y="3819"/>
                    <a:pt x="3825" y="2985"/>
                  </a:cubicBezTo>
                  <a:lnTo>
                    <a:pt x="6573" y="2985"/>
                  </a:lnTo>
                  <a:lnTo>
                    <a:pt x="6573" y="3428"/>
                  </a:lnTo>
                  <a:cubicBezTo>
                    <a:pt x="6573" y="3562"/>
                    <a:pt x="6674" y="3629"/>
                    <a:pt x="6774" y="3629"/>
                  </a:cubicBezTo>
                  <a:cubicBezTo>
                    <a:pt x="6874" y="3629"/>
                    <a:pt x="6974" y="3562"/>
                    <a:pt x="6974" y="3428"/>
                  </a:cubicBezTo>
                  <a:lnTo>
                    <a:pt x="6974" y="2985"/>
                  </a:lnTo>
                  <a:lnTo>
                    <a:pt x="9726" y="2985"/>
                  </a:lnTo>
                  <a:cubicBezTo>
                    <a:pt x="10043" y="3819"/>
                    <a:pt x="10215" y="4702"/>
                    <a:pt x="10229" y="5596"/>
                  </a:cubicBezTo>
                  <a:lnTo>
                    <a:pt x="10004" y="5596"/>
                  </a:lnTo>
                  <a:cubicBezTo>
                    <a:pt x="9737" y="5596"/>
                    <a:pt x="9737" y="5997"/>
                    <a:pt x="10004" y="5997"/>
                  </a:cubicBezTo>
                  <a:lnTo>
                    <a:pt x="10229" y="5997"/>
                  </a:lnTo>
                  <a:cubicBezTo>
                    <a:pt x="10215" y="6891"/>
                    <a:pt x="10043" y="7774"/>
                    <a:pt x="9722" y="8608"/>
                  </a:cubicBezTo>
                  <a:lnTo>
                    <a:pt x="9575" y="8608"/>
                  </a:lnTo>
                  <a:cubicBezTo>
                    <a:pt x="9321" y="8611"/>
                    <a:pt x="9300" y="8977"/>
                    <a:pt x="9547" y="9009"/>
                  </a:cubicBezTo>
                  <a:cubicBezTo>
                    <a:pt x="9349" y="9434"/>
                    <a:pt x="9093" y="9832"/>
                    <a:pt x="8783" y="10184"/>
                  </a:cubicBezTo>
                  <a:cubicBezTo>
                    <a:pt x="8648" y="10334"/>
                    <a:pt x="8783" y="10522"/>
                    <a:pt x="8934" y="10522"/>
                  </a:cubicBezTo>
                  <a:cubicBezTo>
                    <a:pt x="8985" y="10522"/>
                    <a:pt x="9037" y="10501"/>
                    <a:pt x="9082" y="10451"/>
                  </a:cubicBezTo>
                  <a:cubicBezTo>
                    <a:pt x="9459" y="10022"/>
                    <a:pt x="9765" y="9536"/>
                    <a:pt x="9990" y="9012"/>
                  </a:cubicBezTo>
                  <a:lnTo>
                    <a:pt x="11109" y="9012"/>
                  </a:lnTo>
                  <a:cubicBezTo>
                    <a:pt x="10669" y="9603"/>
                    <a:pt x="10109" y="10099"/>
                    <a:pt x="9473" y="10472"/>
                  </a:cubicBezTo>
                  <a:cubicBezTo>
                    <a:pt x="9277" y="10585"/>
                    <a:pt x="9389" y="10851"/>
                    <a:pt x="9568" y="10851"/>
                  </a:cubicBezTo>
                  <a:cubicBezTo>
                    <a:pt x="9601" y="10851"/>
                    <a:pt x="9637" y="10842"/>
                    <a:pt x="9673" y="10821"/>
                  </a:cubicBezTo>
                  <a:cubicBezTo>
                    <a:pt x="11471" y="9786"/>
                    <a:pt x="12576" y="7869"/>
                    <a:pt x="12576" y="5796"/>
                  </a:cubicBezTo>
                  <a:cubicBezTo>
                    <a:pt x="12579" y="4259"/>
                    <a:pt x="11967" y="2781"/>
                    <a:pt x="10876" y="1697"/>
                  </a:cubicBezTo>
                  <a:cubicBezTo>
                    <a:pt x="9736" y="557"/>
                    <a:pt x="8255" y="0"/>
                    <a:pt x="6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41" name="Google Shape;14441;p33"/>
          <p:cNvGrpSpPr/>
          <p:nvPr/>
        </p:nvGrpSpPr>
        <p:grpSpPr>
          <a:xfrm>
            <a:off x="1317912" y="3388371"/>
            <a:ext cx="372115" cy="273185"/>
            <a:chOff x="1317912" y="3388371"/>
            <a:chExt cx="372115" cy="273185"/>
          </a:xfrm>
        </p:grpSpPr>
        <p:sp>
          <p:nvSpPr>
            <p:cNvPr id="14442" name="Google Shape;14442;p33"/>
            <p:cNvSpPr/>
            <p:nvPr/>
          </p:nvSpPr>
          <p:spPr>
            <a:xfrm>
              <a:off x="1333841" y="3505677"/>
              <a:ext cx="10932" cy="38677"/>
            </a:xfrm>
            <a:custGeom>
              <a:rect b="b" l="l" r="r" t="t"/>
              <a:pathLst>
                <a:path extrusionOk="0" h="1486" w="420">
                  <a:moveTo>
                    <a:pt x="212" y="0"/>
                  </a:moveTo>
                  <a:cubicBezTo>
                    <a:pt x="96" y="0"/>
                    <a:pt x="1" y="92"/>
                    <a:pt x="1" y="208"/>
                  </a:cubicBezTo>
                  <a:lnTo>
                    <a:pt x="1" y="1274"/>
                  </a:lnTo>
                  <a:cubicBezTo>
                    <a:pt x="1" y="1390"/>
                    <a:pt x="96" y="1485"/>
                    <a:pt x="212" y="1485"/>
                  </a:cubicBezTo>
                  <a:cubicBezTo>
                    <a:pt x="324" y="1485"/>
                    <a:pt x="419" y="1390"/>
                    <a:pt x="419" y="1274"/>
                  </a:cubicBezTo>
                  <a:lnTo>
                    <a:pt x="419" y="208"/>
                  </a:lnTo>
                  <a:cubicBezTo>
                    <a:pt x="419" y="92"/>
                    <a:pt x="324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3" name="Google Shape;14443;p33"/>
            <p:cNvSpPr/>
            <p:nvPr/>
          </p:nvSpPr>
          <p:spPr>
            <a:xfrm>
              <a:off x="1329260" y="3481315"/>
              <a:ext cx="93178" cy="104865"/>
            </a:xfrm>
            <a:custGeom>
              <a:rect b="b" l="l" r="r" t="t"/>
              <a:pathLst>
                <a:path extrusionOk="0" h="4029" w="3580">
                  <a:moveTo>
                    <a:pt x="1792" y="0"/>
                  </a:moveTo>
                  <a:cubicBezTo>
                    <a:pt x="926" y="0"/>
                    <a:pt x="286" y="704"/>
                    <a:pt x="222" y="1566"/>
                  </a:cubicBezTo>
                  <a:cubicBezTo>
                    <a:pt x="187" y="2080"/>
                    <a:pt x="222" y="2907"/>
                    <a:pt x="1" y="3357"/>
                  </a:cubicBezTo>
                  <a:cubicBezTo>
                    <a:pt x="1" y="3357"/>
                    <a:pt x="222" y="3804"/>
                    <a:pt x="1049" y="4029"/>
                  </a:cubicBezTo>
                  <a:lnTo>
                    <a:pt x="2534" y="4029"/>
                  </a:lnTo>
                  <a:cubicBezTo>
                    <a:pt x="3357" y="3804"/>
                    <a:pt x="3579" y="3357"/>
                    <a:pt x="3579" y="3357"/>
                  </a:cubicBezTo>
                  <a:cubicBezTo>
                    <a:pt x="3357" y="2910"/>
                    <a:pt x="3393" y="2080"/>
                    <a:pt x="3357" y="1566"/>
                  </a:cubicBezTo>
                  <a:cubicBezTo>
                    <a:pt x="3294" y="704"/>
                    <a:pt x="2654" y="0"/>
                    <a:pt x="179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4" name="Google Shape;14444;p33"/>
            <p:cNvSpPr/>
            <p:nvPr/>
          </p:nvSpPr>
          <p:spPr>
            <a:xfrm>
              <a:off x="1329260" y="3481940"/>
              <a:ext cx="45730" cy="104240"/>
            </a:xfrm>
            <a:custGeom>
              <a:rect b="b" l="l" r="r" t="t"/>
              <a:pathLst>
                <a:path extrusionOk="0" h="4005" w="1757">
                  <a:moveTo>
                    <a:pt x="1496" y="1"/>
                  </a:moveTo>
                  <a:cubicBezTo>
                    <a:pt x="782" y="142"/>
                    <a:pt x="279" y="779"/>
                    <a:pt x="222" y="1542"/>
                  </a:cubicBezTo>
                  <a:cubicBezTo>
                    <a:pt x="187" y="2056"/>
                    <a:pt x="222" y="2883"/>
                    <a:pt x="1" y="3333"/>
                  </a:cubicBezTo>
                  <a:cubicBezTo>
                    <a:pt x="1" y="3333"/>
                    <a:pt x="222" y="3780"/>
                    <a:pt x="1049" y="4005"/>
                  </a:cubicBezTo>
                  <a:lnTo>
                    <a:pt x="1756" y="4005"/>
                  </a:lnTo>
                  <a:lnTo>
                    <a:pt x="1566" y="1542"/>
                  </a:lnTo>
                  <a:cubicBezTo>
                    <a:pt x="704" y="1109"/>
                    <a:pt x="880" y="265"/>
                    <a:pt x="149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5" name="Google Shape;14445;p33"/>
            <p:cNvSpPr/>
            <p:nvPr/>
          </p:nvSpPr>
          <p:spPr>
            <a:xfrm>
              <a:off x="1323508" y="3562807"/>
              <a:ext cx="104787" cy="93257"/>
            </a:xfrm>
            <a:custGeom>
              <a:rect b="b" l="l" r="r" t="t"/>
              <a:pathLst>
                <a:path extrusionOk="0" h="3583" w="4026">
                  <a:moveTo>
                    <a:pt x="1341" y="1"/>
                  </a:moveTo>
                  <a:lnTo>
                    <a:pt x="1341" y="673"/>
                  </a:lnTo>
                  <a:cubicBezTo>
                    <a:pt x="1341" y="842"/>
                    <a:pt x="1246" y="996"/>
                    <a:pt x="1094" y="1074"/>
                  </a:cubicBezTo>
                  <a:lnTo>
                    <a:pt x="369" y="1436"/>
                  </a:lnTo>
                  <a:cubicBezTo>
                    <a:pt x="141" y="1549"/>
                    <a:pt x="0" y="1781"/>
                    <a:pt x="0" y="2034"/>
                  </a:cubicBezTo>
                  <a:lnTo>
                    <a:pt x="0" y="3583"/>
                  </a:lnTo>
                  <a:lnTo>
                    <a:pt x="4025" y="3583"/>
                  </a:lnTo>
                  <a:lnTo>
                    <a:pt x="4025" y="2034"/>
                  </a:lnTo>
                  <a:cubicBezTo>
                    <a:pt x="4025" y="1781"/>
                    <a:pt x="3881" y="1549"/>
                    <a:pt x="3656" y="1436"/>
                  </a:cubicBezTo>
                  <a:lnTo>
                    <a:pt x="2931" y="1074"/>
                  </a:lnTo>
                  <a:cubicBezTo>
                    <a:pt x="2780" y="996"/>
                    <a:pt x="2681" y="842"/>
                    <a:pt x="2681" y="673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6" name="Google Shape;14446;p33"/>
            <p:cNvSpPr/>
            <p:nvPr/>
          </p:nvSpPr>
          <p:spPr>
            <a:xfrm>
              <a:off x="1323508" y="3588626"/>
              <a:ext cx="104787" cy="67437"/>
            </a:xfrm>
            <a:custGeom>
              <a:rect b="b" l="l" r="r" t="t"/>
              <a:pathLst>
                <a:path extrusionOk="0" h="2591" w="4026">
                  <a:moveTo>
                    <a:pt x="1203" y="1"/>
                  </a:moveTo>
                  <a:cubicBezTo>
                    <a:pt x="1172" y="33"/>
                    <a:pt x="1133" y="61"/>
                    <a:pt x="1091" y="82"/>
                  </a:cubicBezTo>
                  <a:lnTo>
                    <a:pt x="369" y="444"/>
                  </a:lnTo>
                  <a:cubicBezTo>
                    <a:pt x="141" y="557"/>
                    <a:pt x="0" y="789"/>
                    <a:pt x="0" y="1042"/>
                  </a:cubicBezTo>
                  <a:lnTo>
                    <a:pt x="0" y="2591"/>
                  </a:lnTo>
                  <a:lnTo>
                    <a:pt x="4025" y="2591"/>
                  </a:lnTo>
                  <a:lnTo>
                    <a:pt x="4025" y="1042"/>
                  </a:lnTo>
                  <a:cubicBezTo>
                    <a:pt x="4025" y="789"/>
                    <a:pt x="3881" y="557"/>
                    <a:pt x="3656" y="441"/>
                  </a:cubicBezTo>
                  <a:lnTo>
                    <a:pt x="2931" y="82"/>
                  </a:lnTo>
                  <a:cubicBezTo>
                    <a:pt x="2889" y="61"/>
                    <a:pt x="2850" y="33"/>
                    <a:pt x="2818" y="1"/>
                  </a:cubicBezTo>
                  <a:lnTo>
                    <a:pt x="2562" y="286"/>
                  </a:lnTo>
                  <a:cubicBezTo>
                    <a:pt x="2417" y="455"/>
                    <a:pt x="2214" y="539"/>
                    <a:pt x="2011" y="539"/>
                  </a:cubicBezTo>
                  <a:cubicBezTo>
                    <a:pt x="1808" y="539"/>
                    <a:pt x="1604" y="455"/>
                    <a:pt x="1460" y="286"/>
                  </a:cubicBezTo>
                  <a:lnTo>
                    <a:pt x="1203" y="1"/>
                  </a:lnTo>
                  <a:close/>
                </a:path>
              </a:pathLst>
            </a:custGeom>
            <a:solidFill>
              <a:srgbClr val="C7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7" name="Google Shape;14447;p33"/>
            <p:cNvSpPr/>
            <p:nvPr/>
          </p:nvSpPr>
          <p:spPr>
            <a:xfrm>
              <a:off x="1340998" y="3517155"/>
              <a:ext cx="69806" cy="57313"/>
            </a:xfrm>
            <a:custGeom>
              <a:rect b="b" l="l" r="r" t="t"/>
              <a:pathLst>
                <a:path extrusionOk="0" h="2202" w="2682">
                  <a:moveTo>
                    <a:pt x="1030" y="0"/>
                  </a:moveTo>
                  <a:cubicBezTo>
                    <a:pt x="946" y="0"/>
                    <a:pt x="869" y="50"/>
                    <a:pt x="830" y="129"/>
                  </a:cubicBezTo>
                  <a:cubicBezTo>
                    <a:pt x="757" y="284"/>
                    <a:pt x="651" y="421"/>
                    <a:pt x="524" y="534"/>
                  </a:cubicBezTo>
                  <a:cubicBezTo>
                    <a:pt x="475" y="576"/>
                    <a:pt x="422" y="618"/>
                    <a:pt x="366" y="657"/>
                  </a:cubicBezTo>
                  <a:cubicBezTo>
                    <a:pt x="102" y="843"/>
                    <a:pt x="0" y="1206"/>
                    <a:pt x="155" y="1491"/>
                  </a:cubicBezTo>
                  <a:cubicBezTo>
                    <a:pt x="387" y="1931"/>
                    <a:pt x="845" y="2202"/>
                    <a:pt x="1341" y="2202"/>
                  </a:cubicBezTo>
                  <a:cubicBezTo>
                    <a:pt x="2041" y="2202"/>
                    <a:pt x="2621" y="1663"/>
                    <a:pt x="2678" y="963"/>
                  </a:cubicBezTo>
                  <a:cubicBezTo>
                    <a:pt x="2681" y="896"/>
                    <a:pt x="2653" y="829"/>
                    <a:pt x="2600" y="787"/>
                  </a:cubicBezTo>
                  <a:cubicBezTo>
                    <a:pt x="2160" y="418"/>
                    <a:pt x="1640" y="150"/>
                    <a:pt x="1080" y="6"/>
                  </a:cubicBezTo>
                  <a:cubicBezTo>
                    <a:pt x="1063" y="2"/>
                    <a:pt x="1047" y="0"/>
                    <a:pt x="1030" y="0"/>
                  </a:cubicBezTo>
                  <a:close/>
                </a:path>
              </a:pathLst>
            </a:custGeom>
            <a:solidFill>
              <a:srgbClr val="C2CA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8" name="Google Shape;14448;p33"/>
            <p:cNvSpPr/>
            <p:nvPr/>
          </p:nvSpPr>
          <p:spPr>
            <a:xfrm>
              <a:off x="1341259" y="3517207"/>
              <a:ext cx="69545" cy="56818"/>
            </a:xfrm>
            <a:custGeom>
              <a:rect b="b" l="l" r="r" t="t"/>
              <a:pathLst>
                <a:path extrusionOk="0" h="2183" w="2672">
                  <a:moveTo>
                    <a:pt x="1015" y="0"/>
                  </a:moveTo>
                  <a:cubicBezTo>
                    <a:pt x="932" y="0"/>
                    <a:pt x="854" y="50"/>
                    <a:pt x="817" y="127"/>
                  </a:cubicBezTo>
                  <a:cubicBezTo>
                    <a:pt x="764" y="236"/>
                    <a:pt x="694" y="338"/>
                    <a:pt x="613" y="426"/>
                  </a:cubicBezTo>
                  <a:cubicBezTo>
                    <a:pt x="581" y="465"/>
                    <a:pt x="546" y="500"/>
                    <a:pt x="511" y="532"/>
                  </a:cubicBezTo>
                  <a:cubicBezTo>
                    <a:pt x="465" y="574"/>
                    <a:pt x="416" y="613"/>
                    <a:pt x="363" y="648"/>
                  </a:cubicBezTo>
                  <a:cubicBezTo>
                    <a:pt x="46" y="870"/>
                    <a:pt x="1" y="1267"/>
                    <a:pt x="194" y="1573"/>
                  </a:cubicBezTo>
                  <a:cubicBezTo>
                    <a:pt x="402" y="1901"/>
                    <a:pt x="740" y="2122"/>
                    <a:pt x="1123" y="2182"/>
                  </a:cubicBezTo>
                  <a:cubicBezTo>
                    <a:pt x="856" y="1999"/>
                    <a:pt x="655" y="1753"/>
                    <a:pt x="655" y="1306"/>
                  </a:cubicBezTo>
                  <a:lnTo>
                    <a:pt x="655" y="1134"/>
                  </a:lnTo>
                  <a:cubicBezTo>
                    <a:pt x="708" y="1095"/>
                    <a:pt x="757" y="1060"/>
                    <a:pt x="810" y="1014"/>
                  </a:cubicBezTo>
                  <a:cubicBezTo>
                    <a:pt x="933" y="901"/>
                    <a:pt x="1042" y="775"/>
                    <a:pt x="1130" y="634"/>
                  </a:cubicBezTo>
                  <a:cubicBezTo>
                    <a:pt x="1556" y="768"/>
                    <a:pt x="1953" y="982"/>
                    <a:pt x="2295" y="1271"/>
                  </a:cubicBezTo>
                  <a:cubicBezTo>
                    <a:pt x="2340" y="1306"/>
                    <a:pt x="2397" y="1359"/>
                    <a:pt x="2520" y="1475"/>
                  </a:cubicBezTo>
                  <a:cubicBezTo>
                    <a:pt x="2601" y="1352"/>
                    <a:pt x="2654" y="1109"/>
                    <a:pt x="2668" y="965"/>
                  </a:cubicBezTo>
                  <a:cubicBezTo>
                    <a:pt x="2671" y="894"/>
                    <a:pt x="2643" y="827"/>
                    <a:pt x="2590" y="785"/>
                  </a:cubicBezTo>
                  <a:cubicBezTo>
                    <a:pt x="2147" y="416"/>
                    <a:pt x="1630" y="148"/>
                    <a:pt x="1070" y="8"/>
                  </a:cubicBezTo>
                  <a:cubicBezTo>
                    <a:pt x="1052" y="3"/>
                    <a:pt x="1033" y="0"/>
                    <a:pt x="1015" y="0"/>
                  </a:cubicBez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9" name="Google Shape;14449;p33"/>
            <p:cNvSpPr/>
            <p:nvPr/>
          </p:nvSpPr>
          <p:spPr>
            <a:xfrm>
              <a:off x="1323404" y="3605310"/>
              <a:ext cx="23373" cy="50754"/>
            </a:xfrm>
            <a:custGeom>
              <a:rect b="b" l="l" r="r" t="t"/>
              <a:pathLst>
                <a:path extrusionOk="0" h="1950" w="898">
                  <a:moveTo>
                    <a:pt x="138" y="0"/>
                  </a:moveTo>
                  <a:cubicBezTo>
                    <a:pt x="50" y="113"/>
                    <a:pt x="1" y="257"/>
                    <a:pt x="1" y="401"/>
                  </a:cubicBezTo>
                  <a:lnTo>
                    <a:pt x="1" y="1950"/>
                  </a:lnTo>
                  <a:lnTo>
                    <a:pt x="898" y="1950"/>
                  </a:lnTo>
                  <a:lnTo>
                    <a:pt x="898" y="820"/>
                  </a:lnTo>
                  <a:cubicBezTo>
                    <a:pt x="898" y="683"/>
                    <a:pt x="834" y="556"/>
                    <a:pt x="729" y="472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0" name="Google Shape;14450;p33"/>
            <p:cNvSpPr/>
            <p:nvPr/>
          </p:nvSpPr>
          <p:spPr>
            <a:xfrm>
              <a:off x="1405000" y="3605310"/>
              <a:ext cx="23295" cy="50754"/>
            </a:xfrm>
            <a:custGeom>
              <a:rect b="b" l="l" r="r" t="t"/>
              <a:pathLst>
                <a:path extrusionOk="0" h="1950" w="895">
                  <a:moveTo>
                    <a:pt x="757" y="0"/>
                  </a:moveTo>
                  <a:lnTo>
                    <a:pt x="166" y="472"/>
                  </a:lnTo>
                  <a:cubicBezTo>
                    <a:pt x="60" y="556"/>
                    <a:pt x="0" y="683"/>
                    <a:pt x="0" y="820"/>
                  </a:cubicBezTo>
                  <a:lnTo>
                    <a:pt x="0" y="1950"/>
                  </a:lnTo>
                  <a:lnTo>
                    <a:pt x="894" y="1950"/>
                  </a:lnTo>
                  <a:lnTo>
                    <a:pt x="894" y="401"/>
                  </a:lnTo>
                  <a:cubicBezTo>
                    <a:pt x="894" y="257"/>
                    <a:pt x="845" y="113"/>
                    <a:pt x="757" y="0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1" name="Google Shape;14451;p33"/>
            <p:cNvSpPr/>
            <p:nvPr/>
          </p:nvSpPr>
          <p:spPr>
            <a:xfrm>
              <a:off x="1585501" y="3487093"/>
              <a:ext cx="29151" cy="64106"/>
            </a:xfrm>
            <a:custGeom>
              <a:rect b="b" l="l" r="r" t="t"/>
              <a:pathLst>
                <a:path extrusionOk="0" h="2463" w="1120">
                  <a:moveTo>
                    <a:pt x="672" y="0"/>
                  </a:moveTo>
                  <a:cubicBezTo>
                    <a:pt x="299" y="0"/>
                    <a:pt x="0" y="299"/>
                    <a:pt x="0" y="672"/>
                  </a:cubicBezTo>
                  <a:lnTo>
                    <a:pt x="0" y="830"/>
                  </a:lnTo>
                  <a:cubicBezTo>
                    <a:pt x="0" y="1020"/>
                    <a:pt x="32" y="1214"/>
                    <a:pt x="92" y="1397"/>
                  </a:cubicBezTo>
                  <a:lnTo>
                    <a:pt x="447" y="2463"/>
                  </a:lnTo>
                  <a:lnTo>
                    <a:pt x="1119" y="2463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2" name="Google Shape;14452;p33"/>
            <p:cNvSpPr/>
            <p:nvPr/>
          </p:nvSpPr>
          <p:spPr>
            <a:xfrm>
              <a:off x="1597135" y="3481315"/>
              <a:ext cx="69988" cy="69884"/>
            </a:xfrm>
            <a:custGeom>
              <a:rect b="b" l="l" r="r" t="t"/>
              <a:pathLst>
                <a:path extrusionOk="0" h="2685" w="2689">
                  <a:moveTo>
                    <a:pt x="672" y="0"/>
                  </a:moveTo>
                  <a:cubicBezTo>
                    <a:pt x="303" y="0"/>
                    <a:pt x="0" y="299"/>
                    <a:pt x="0" y="669"/>
                  </a:cubicBezTo>
                  <a:cubicBezTo>
                    <a:pt x="0" y="919"/>
                    <a:pt x="201" y="1119"/>
                    <a:pt x="451" y="1119"/>
                  </a:cubicBezTo>
                  <a:lnTo>
                    <a:pt x="2238" y="2685"/>
                  </a:lnTo>
                  <a:lnTo>
                    <a:pt x="2636" y="1299"/>
                  </a:lnTo>
                  <a:cubicBezTo>
                    <a:pt x="2671" y="1179"/>
                    <a:pt x="2688" y="1056"/>
                    <a:pt x="2685" y="929"/>
                  </a:cubicBezTo>
                  <a:lnTo>
                    <a:pt x="2685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3" name="Google Shape;14453;p33"/>
            <p:cNvSpPr/>
            <p:nvPr/>
          </p:nvSpPr>
          <p:spPr>
            <a:xfrm>
              <a:off x="1608847" y="3568663"/>
              <a:ext cx="34929" cy="34929"/>
            </a:xfrm>
            <a:custGeom>
              <a:rect b="b" l="l" r="r" t="t"/>
              <a:pathLst>
                <a:path extrusionOk="0" h="1342" w="1342">
                  <a:moveTo>
                    <a:pt x="1" y="1"/>
                  </a:moveTo>
                  <a:lnTo>
                    <a:pt x="1" y="1341"/>
                  </a:lnTo>
                  <a:lnTo>
                    <a:pt x="1341" y="1341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4" name="Google Shape;14454;p33"/>
            <p:cNvSpPr/>
            <p:nvPr/>
          </p:nvSpPr>
          <p:spPr>
            <a:xfrm>
              <a:off x="1568010" y="3582770"/>
              <a:ext cx="116603" cy="73293"/>
            </a:xfrm>
            <a:custGeom>
              <a:rect b="b" l="l" r="r" t="t"/>
              <a:pathLst>
                <a:path extrusionOk="0" h="2816" w="4480">
                  <a:moveTo>
                    <a:pt x="1570" y="1"/>
                  </a:moveTo>
                  <a:lnTo>
                    <a:pt x="489" y="310"/>
                  </a:lnTo>
                  <a:cubicBezTo>
                    <a:pt x="201" y="391"/>
                    <a:pt x="0" y="655"/>
                    <a:pt x="0" y="954"/>
                  </a:cubicBezTo>
                  <a:lnTo>
                    <a:pt x="0" y="2816"/>
                  </a:lnTo>
                  <a:lnTo>
                    <a:pt x="4479" y="2816"/>
                  </a:lnTo>
                  <a:lnTo>
                    <a:pt x="4479" y="954"/>
                  </a:lnTo>
                  <a:cubicBezTo>
                    <a:pt x="4479" y="655"/>
                    <a:pt x="4279" y="391"/>
                    <a:pt x="3990" y="310"/>
                  </a:cubicBezTo>
                  <a:lnTo>
                    <a:pt x="2910" y="1"/>
                  </a:lnTo>
                  <a:lnTo>
                    <a:pt x="2238" y="799"/>
                  </a:lnTo>
                  <a:lnTo>
                    <a:pt x="1570" y="1"/>
                  </a:lnTo>
                  <a:close/>
                </a:path>
              </a:pathLst>
            </a:custGeom>
            <a:solidFill>
              <a:srgbClr val="C7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5" name="Google Shape;14455;p33"/>
            <p:cNvSpPr/>
            <p:nvPr/>
          </p:nvSpPr>
          <p:spPr>
            <a:xfrm>
              <a:off x="1591357" y="3510518"/>
              <a:ext cx="69910" cy="63950"/>
            </a:xfrm>
            <a:custGeom>
              <a:rect b="b" l="l" r="r" t="t"/>
              <a:pathLst>
                <a:path extrusionOk="0" h="2457" w="2686">
                  <a:moveTo>
                    <a:pt x="849" y="1"/>
                  </a:moveTo>
                  <a:cubicBezTo>
                    <a:pt x="731" y="1"/>
                    <a:pt x="620" y="46"/>
                    <a:pt x="535" y="131"/>
                  </a:cubicBezTo>
                  <a:lnTo>
                    <a:pt x="317" y="353"/>
                  </a:lnTo>
                  <a:cubicBezTo>
                    <a:pt x="113" y="553"/>
                    <a:pt x="1" y="828"/>
                    <a:pt x="1" y="1116"/>
                  </a:cubicBezTo>
                  <a:cubicBezTo>
                    <a:pt x="1" y="1855"/>
                    <a:pt x="602" y="2457"/>
                    <a:pt x="1341" y="2457"/>
                  </a:cubicBezTo>
                  <a:cubicBezTo>
                    <a:pt x="2084" y="2457"/>
                    <a:pt x="2685" y="1855"/>
                    <a:pt x="2685" y="1116"/>
                  </a:cubicBezTo>
                  <a:lnTo>
                    <a:pt x="2685" y="831"/>
                  </a:lnTo>
                  <a:cubicBezTo>
                    <a:pt x="2685" y="711"/>
                    <a:pt x="2639" y="595"/>
                    <a:pt x="2555" y="514"/>
                  </a:cubicBezTo>
                  <a:cubicBezTo>
                    <a:pt x="2210" y="177"/>
                    <a:pt x="1577" y="22"/>
                    <a:pt x="863" y="1"/>
                  </a:cubicBezTo>
                  <a:cubicBezTo>
                    <a:pt x="858" y="1"/>
                    <a:pt x="854" y="1"/>
                    <a:pt x="849" y="1"/>
                  </a:cubicBezTo>
                  <a:close/>
                </a:path>
              </a:pathLst>
            </a:custGeom>
            <a:solidFill>
              <a:srgbClr val="C2CA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6" name="Google Shape;14456;p33"/>
            <p:cNvSpPr/>
            <p:nvPr/>
          </p:nvSpPr>
          <p:spPr>
            <a:xfrm>
              <a:off x="1591357" y="3510440"/>
              <a:ext cx="69728" cy="62648"/>
            </a:xfrm>
            <a:custGeom>
              <a:rect b="b" l="l" r="r" t="t"/>
              <a:pathLst>
                <a:path extrusionOk="0" h="2407" w="2679">
                  <a:moveTo>
                    <a:pt x="863" y="0"/>
                  </a:moveTo>
                  <a:cubicBezTo>
                    <a:pt x="739" y="0"/>
                    <a:pt x="623" y="46"/>
                    <a:pt x="535" y="134"/>
                  </a:cubicBezTo>
                  <a:lnTo>
                    <a:pt x="317" y="352"/>
                  </a:lnTo>
                  <a:cubicBezTo>
                    <a:pt x="113" y="556"/>
                    <a:pt x="1" y="831"/>
                    <a:pt x="1" y="1119"/>
                  </a:cubicBezTo>
                  <a:cubicBezTo>
                    <a:pt x="1" y="1714"/>
                    <a:pt x="398" y="2241"/>
                    <a:pt x="972" y="2407"/>
                  </a:cubicBezTo>
                  <a:cubicBezTo>
                    <a:pt x="778" y="2168"/>
                    <a:pt x="669" y="1869"/>
                    <a:pt x="673" y="1562"/>
                  </a:cubicBezTo>
                  <a:lnTo>
                    <a:pt x="673" y="1119"/>
                  </a:lnTo>
                  <a:cubicBezTo>
                    <a:pt x="669" y="869"/>
                    <a:pt x="870" y="671"/>
                    <a:pt x="1113" y="671"/>
                  </a:cubicBezTo>
                  <a:cubicBezTo>
                    <a:pt x="1123" y="671"/>
                    <a:pt x="1134" y="672"/>
                    <a:pt x="1144" y="672"/>
                  </a:cubicBezTo>
                  <a:cubicBezTo>
                    <a:pt x="1598" y="700"/>
                    <a:pt x="2267" y="774"/>
                    <a:pt x="2678" y="971"/>
                  </a:cubicBezTo>
                  <a:cubicBezTo>
                    <a:pt x="2664" y="880"/>
                    <a:pt x="2625" y="584"/>
                    <a:pt x="2555" y="514"/>
                  </a:cubicBezTo>
                  <a:cubicBezTo>
                    <a:pt x="2210" y="176"/>
                    <a:pt x="1577" y="25"/>
                    <a:pt x="863" y="0"/>
                  </a:cubicBez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7" name="Google Shape;14457;p33"/>
            <p:cNvSpPr/>
            <p:nvPr/>
          </p:nvSpPr>
          <p:spPr>
            <a:xfrm>
              <a:off x="1661241" y="3597606"/>
              <a:ext cx="23269" cy="58458"/>
            </a:xfrm>
            <a:custGeom>
              <a:rect b="b" l="l" r="r" t="t"/>
              <a:pathLst>
                <a:path extrusionOk="0" h="2246" w="894">
                  <a:moveTo>
                    <a:pt x="774" y="1"/>
                  </a:moveTo>
                  <a:lnTo>
                    <a:pt x="197" y="578"/>
                  </a:lnTo>
                  <a:cubicBezTo>
                    <a:pt x="71" y="701"/>
                    <a:pt x="0" y="873"/>
                    <a:pt x="0" y="1053"/>
                  </a:cubicBezTo>
                  <a:lnTo>
                    <a:pt x="0" y="2246"/>
                  </a:lnTo>
                  <a:lnTo>
                    <a:pt x="894" y="2246"/>
                  </a:lnTo>
                  <a:lnTo>
                    <a:pt x="894" y="384"/>
                  </a:lnTo>
                  <a:cubicBezTo>
                    <a:pt x="894" y="247"/>
                    <a:pt x="852" y="113"/>
                    <a:pt x="774" y="1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8" name="Google Shape;14458;p33"/>
            <p:cNvSpPr/>
            <p:nvPr/>
          </p:nvSpPr>
          <p:spPr>
            <a:xfrm>
              <a:off x="1404896" y="3574441"/>
              <a:ext cx="198121" cy="81622"/>
            </a:xfrm>
            <a:custGeom>
              <a:rect b="b" l="l" r="r" t="t"/>
              <a:pathLst>
                <a:path extrusionOk="0" h="3136" w="7612">
                  <a:moveTo>
                    <a:pt x="2464" y="1"/>
                  </a:moveTo>
                  <a:lnTo>
                    <a:pt x="592" y="683"/>
                  </a:lnTo>
                  <a:cubicBezTo>
                    <a:pt x="237" y="810"/>
                    <a:pt x="1" y="1148"/>
                    <a:pt x="4" y="1524"/>
                  </a:cubicBezTo>
                  <a:lnTo>
                    <a:pt x="4" y="3136"/>
                  </a:lnTo>
                  <a:lnTo>
                    <a:pt x="7611" y="3136"/>
                  </a:lnTo>
                  <a:lnTo>
                    <a:pt x="7611" y="1524"/>
                  </a:lnTo>
                  <a:cubicBezTo>
                    <a:pt x="7611" y="1148"/>
                    <a:pt x="7376" y="810"/>
                    <a:pt x="7024" y="683"/>
                  </a:cubicBezTo>
                  <a:lnTo>
                    <a:pt x="5149" y="1"/>
                  </a:lnTo>
                  <a:lnTo>
                    <a:pt x="3808" y="451"/>
                  </a:lnTo>
                  <a:lnTo>
                    <a:pt x="2464" y="1"/>
                  </a:ln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9" name="Google Shape;14459;p33"/>
            <p:cNvSpPr/>
            <p:nvPr/>
          </p:nvSpPr>
          <p:spPr>
            <a:xfrm>
              <a:off x="1568010" y="3598257"/>
              <a:ext cx="35007" cy="57807"/>
            </a:xfrm>
            <a:custGeom>
              <a:rect b="b" l="l" r="r" t="t"/>
              <a:pathLst>
                <a:path extrusionOk="0" h="2221" w="1345">
                  <a:moveTo>
                    <a:pt x="1105" y="0"/>
                  </a:moveTo>
                  <a:lnTo>
                    <a:pt x="264" y="838"/>
                  </a:lnTo>
                  <a:cubicBezTo>
                    <a:pt x="95" y="1007"/>
                    <a:pt x="4" y="1235"/>
                    <a:pt x="0" y="1471"/>
                  </a:cubicBezTo>
                  <a:lnTo>
                    <a:pt x="0" y="2221"/>
                  </a:lnTo>
                  <a:lnTo>
                    <a:pt x="1344" y="2221"/>
                  </a:lnTo>
                  <a:lnTo>
                    <a:pt x="1344" y="609"/>
                  </a:lnTo>
                  <a:cubicBezTo>
                    <a:pt x="1344" y="380"/>
                    <a:pt x="1256" y="166"/>
                    <a:pt x="110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0" name="Google Shape;14460;p33"/>
            <p:cNvSpPr/>
            <p:nvPr/>
          </p:nvSpPr>
          <p:spPr>
            <a:xfrm>
              <a:off x="1439903" y="3393941"/>
              <a:ext cx="128133" cy="93152"/>
            </a:xfrm>
            <a:custGeom>
              <a:rect b="b" l="l" r="r" t="t"/>
              <a:pathLst>
                <a:path extrusionOk="0" h="3579" w="4923">
                  <a:moveTo>
                    <a:pt x="1791" y="1"/>
                  </a:moveTo>
                  <a:cubicBezTo>
                    <a:pt x="802" y="1"/>
                    <a:pt x="0" y="799"/>
                    <a:pt x="0" y="1788"/>
                  </a:cubicBezTo>
                  <a:lnTo>
                    <a:pt x="0" y="2323"/>
                  </a:lnTo>
                  <a:cubicBezTo>
                    <a:pt x="0" y="2562"/>
                    <a:pt x="39" y="2801"/>
                    <a:pt x="116" y="3030"/>
                  </a:cubicBezTo>
                  <a:lnTo>
                    <a:pt x="190" y="3252"/>
                  </a:lnTo>
                  <a:cubicBezTo>
                    <a:pt x="211" y="3322"/>
                    <a:pt x="225" y="3393"/>
                    <a:pt x="225" y="3463"/>
                  </a:cubicBezTo>
                  <a:lnTo>
                    <a:pt x="225" y="3579"/>
                  </a:lnTo>
                  <a:lnTo>
                    <a:pt x="4701" y="3579"/>
                  </a:lnTo>
                  <a:lnTo>
                    <a:pt x="4701" y="3463"/>
                  </a:lnTo>
                  <a:cubicBezTo>
                    <a:pt x="4701" y="3393"/>
                    <a:pt x="4711" y="3322"/>
                    <a:pt x="4732" y="3252"/>
                  </a:cubicBezTo>
                  <a:lnTo>
                    <a:pt x="4810" y="3030"/>
                  </a:lnTo>
                  <a:cubicBezTo>
                    <a:pt x="4884" y="2801"/>
                    <a:pt x="4922" y="2562"/>
                    <a:pt x="4922" y="2323"/>
                  </a:cubicBezTo>
                  <a:lnTo>
                    <a:pt x="4922" y="448"/>
                  </a:lnTo>
                  <a:cubicBezTo>
                    <a:pt x="4922" y="198"/>
                    <a:pt x="4722" y="1"/>
                    <a:pt x="4476" y="1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1" name="Google Shape;14461;p33"/>
            <p:cNvSpPr/>
            <p:nvPr/>
          </p:nvSpPr>
          <p:spPr>
            <a:xfrm>
              <a:off x="1469002" y="3393941"/>
              <a:ext cx="99035" cy="93152"/>
            </a:xfrm>
            <a:custGeom>
              <a:rect b="b" l="l" r="r" t="t"/>
              <a:pathLst>
                <a:path extrusionOk="0" h="3579" w="3805">
                  <a:moveTo>
                    <a:pt x="906" y="1"/>
                  </a:moveTo>
                  <a:cubicBezTo>
                    <a:pt x="406" y="1"/>
                    <a:pt x="1" y="408"/>
                    <a:pt x="1" y="909"/>
                  </a:cubicBezTo>
                  <a:cubicBezTo>
                    <a:pt x="1" y="1412"/>
                    <a:pt x="409" y="1816"/>
                    <a:pt x="912" y="1816"/>
                  </a:cubicBezTo>
                  <a:lnTo>
                    <a:pt x="1035" y="1816"/>
                  </a:lnTo>
                  <a:lnTo>
                    <a:pt x="1099" y="3579"/>
                  </a:lnTo>
                  <a:lnTo>
                    <a:pt x="3583" y="3579"/>
                  </a:lnTo>
                  <a:lnTo>
                    <a:pt x="3583" y="3466"/>
                  </a:lnTo>
                  <a:cubicBezTo>
                    <a:pt x="3583" y="3393"/>
                    <a:pt x="3593" y="3322"/>
                    <a:pt x="3614" y="3252"/>
                  </a:cubicBezTo>
                  <a:lnTo>
                    <a:pt x="3692" y="3030"/>
                  </a:lnTo>
                  <a:cubicBezTo>
                    <a:pt x="3766" y="2801"/>
                    <a:pt x="3804" y="2562"/>
                    <a:pt x="3804" y="2323"/>
                  </a:cubicBezTo>
                  <a:lnTo>
                    <a:pt x="3804" y="448"/>
                  </a:lnTo>
                  <a:cubicBezTo>
                    <a:pt x="3804" y="198"/>
                    <a:pt x="3604" y="1"/>
                    <a:pt x="3358" y="1"/>
                  </a:cubicBezTo>
                  <a:lnTo>
                    <a:pt x="912" y="1"/>
                  </a:lnTo>
                  <a:cubicBezTo>
                    <a:pt x="910" y="1"/>
                    <a:pt x="908" y="1"/>
                    <a:pt x="90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2" name="Google Shape;14462;p33"/>
            <p:cNvSpPr/>
            <p:nvPr/>
          </p:nvSpPr>
          <p:spPr>
            <a:xfrm>
              <a:off x="1469002" y="3533682"/>
              <a:ext cx="69910" cy="52419"/>
            </a:xfrm>
            <a:custGeom>
              <a:rect b="b" l="l" r="r" t="t"/>
              <a:pathLst>
                <a:path extrusionOk="0" h="2014" w="2686">
                  <a:moveTo>
                    <a:pt x="1" y="1"/>
                  </a:moveTo>
                  <a:lnTo>
                    <a:pt x="1" y="2013"/>
                  </a:lnTo>
                  <a:lnTo>
                    <a:pt x="2686" y="2013"/>
                  </a:lnTo>
                  <a:lnTo>
                    <a:pt x="2686" y="1"/>
                  </a:ln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3" name="Google Shape;14463;p33"/>
            <p:cNvSpPr/>
            <p:nvPr/>
          </p:nvSpPr>
          <p:spPr>
            <a:xfrm>
              <a:off x="1469002" y="3533682"/>
              <a:ext cx="69910" cy="35007"/>
            </a:xfrm>
            <a:custGeom>
              <a:rect b="b" l="l" r="r" t="t"/>
              <a:pathLst>
                <a:path extrusionOk="0" h="1345" w="2686">
                  <a:moveTo>
                    <a:pt x="1" y="1"/>
                  </a:moveTo>
                  <a:lnTo>
                    <a:pt x="1" y="1014"/>
                  </a:lnTo>
                  <a:cubicBezTo>
                    <a:pt x="421" y="1234"/>
                    <a:pt x="882" y="1344"/>
                    <a:pt x="1343" y="1344"/>
                  </a:cubicBezTo>
                  <a:cubicBezTo>
                    <a:pt x="1804" y="1344"/>
                    <a:pt x="2265" y="1234"/>
                    <a:pt x="2686" y="1014"/>
                  </a:cubicBezTo>
                  <a:lnTo>
                    <a:pt x="2686" y="1"/>
                  </a:lnTo>
                  <a:close/>
                </a:path>
              </a:pathLst>
            </a:custGeom>
            <a:solidFill>
              <a:srgbClr val="9EAA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4" name="Google Shape;14464;p33"/>
            <p:cNvSpPr/>
            <p:nvPr/>
          </p:nvSpPr>
          <p:spPr>
            <a:xfrm>
              <a:off x="1457393" y="3564785"/>
              <a:ext cx="46615" cy="41592"/>
            </a:xfrm>
            <a:custGeom>
              <a:rect b="b" l="l" r="r" t="t"/>
              <a:pathLst>
                <a:path extrusionOk="0" h="1598" w="1791">
                  <a:moveTo>
                    <a:pt x="397" y="1"/>
                  </a:moveTo>
                  <a:cubicBezTo>
                    <a:pt x="314" y="1"/>
                    <a:pt x="232" y="48"/>
                    <a:pt x="194" y="129"/>
                  </a:cubicBezTo>
                  <a:lnTo>
                    <a:pt x="0" y="537"/>
                  </a:lnTo>
                  <a:lnTo>
                    <a:pt x="739" y="1512"/>
                  </a:lnTo>
                  <a:cubicBezTo>
                    <a:pt x="783" y="1569"/>
                    <a:pt x="849" y="1598"/>
                    <a:pt x="916" y="1598"/>
                  </a:cubicBezTo>
                  <a:cubicBezTo>
                    <a:pt x="973" y="1598"/>
                    <a:pt x="1031" y="1576"/>
                    <a:pt x="1077" y="1533"/>
                  </a:cubicBezTo>
                  <a:lnTo>
                    <a:pt x="1791" y="818"/>
                  </a:lnTo>
                  <a:lnTo>
                    <a:pt x="514" y="34"/>
                  </a:lnTo>
                  <a:cubicBezTo>
                    <a:pt x="478" y="11"/>
                    <a:pt x="437" y="1"/>
                    <a:pt x="39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5" name="Google Shape;14465;p33"/>
            <p:cNvSpPr/>
            <p:nvPr/>
          </p:nvSpPr>
          <p:spPr>
            <a:xfrm>
              <a:off x="1503983" y="3564785"/>
              <a:ext cx="46641" cy="41592"/>
            </a:xfrm>
            <a:custGeom>
              <a:rect b="b" l="l" r="r" t="t"/>
              <a:pathLst>
                <a:path extrusionOk="0" h="1598" w="1792">
                  <a:moveTo>
                    <a:pt x="1394" y="1"/>
                  </a:moveTo>
                  <a:cubicBezTo>
                    <a:pt x="1355" y="1"/>
                    <a:pt x="1314" y="11"/>
                    <a:pt x="1278" y="34"/>
                  </a:cubicBezTo>
                  <a:lnTo>
                    <a:pt x="1" y="818"/>
                  </a:lnTo>
                  <a:lnTo>
                    <a:pt x="715" y="1533"/>
                  </a:lnTo>
                  <a:cubicBezTo>
                    <a:pt x="759" y="1576"/>
                    <a:pt x="816" y="1598"/>
                    <a:pt x="873" y="1598"/>
                  </a:cubicBezTo>
                  <a:cubicBezTo>
                    <a:pt x="940" y="1598"/>
                    <a:pt x="1006" y="1569"/>
                    <a:pt x="1049" y="1512"/>
                  </a:cubicBezTo>
                  <a:lnTo>
                    <a:pt x="1792" y="537"/>
                  </a:lnTo>
                  <a:lnTo>
                    <a:pt x="1598" y="129"/>
                  </a:lnTo>
                  <a:cubicBezTo>
                    <a:pt x="1560" y="48"/>
                    <a:pt x="1478" y="1"/>
                    <a:pt x="1394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6" name="Google Shape;14466;p33"/>
            <p:cNvSpPr/>
            <p:nvPr/>
          </p:nvSpPr>
          <p:spPr>
            <a:xfrm>
              <a:off x="1445759" y="3441129"/>
              <a:ext cx="116499" cy="110070"/>
            </a:xfrm>
            <a:custGeom>
              <a:rect b="b" l="l" r="r" t="t"/>
              <a:pathLst>
                <a:path extrusionOk="0" h="4229" w="4476">
                  <a:moveTo>
                    <a:pt x="1907" y="0"/>
                  </a:moveTo>
                  <a:cubicBezTo>
                    <a:pt x="1205" y="0"/>
                    <a:pt x="672" y="200"/>
                    <a:pt x="672" y="200"/>
                  </a:cubicBezTo>
                  <a:lnTo>
                    <a:pt x="672" y="960"/>
                  </a:lnTo>
                  <a:cubicBezTo>
                    <a:pt x="672" y="1182"/>
                    <a:pt x="560" y="1393"/>
                    <a:pt x="373" y="1516"/>
                  </a:cubicBezTo>
                  <a:lnTo>
                    <a:pt x="0" y="1766"/>
                  </a:lnTo>
                  <a:lnTo>
                    <a:pt x="0" y="1991"/>
                  </a:lnTo>
                  <a:cubicBezTo>
                    <a:pt x="0" y="3226"/>
                    <a:pt x="999" y="4229"/>
                    <a:pt x="2238" y="4229"/>
                  </a:cubicBezTo>
                  <a:cubicBezTo>
                    <a:pt x="3473" y="4229"/>
                    <a:pt x="4476" y="3226"/>
                    <a:pt x="4476" y="1991"/>
                  </a:cubicBezTo>
                  <a:lnTo>
                    <a:pt x="4476" y="1766"/>
                  </a:lnTo>
                  <a:lnTo>
                    <a:pt x="4103" y="1516"/>
                  </a:lnTo>
                  <a:cubicBezTo>
                    <a:pt x="3916" y="1393"/>
                    <a:pt x="3804" y="1182"/>
                    <a:pt x="3804" y="960"/>
                  </a:cubicBezTo>
                  <a:lnTo>
                    <a:pt x="3804" y="647"/>
                  </a:lnTo>
                  <a:cubicBezTo>
                    <a:pt x="3193" y="139"/>
                    <a:pt x="2491" y="0"/>
                    <a:pt x="1907" y="0"/>
                  </a:cubicBezTo>
                  <a:close/>
                </a:path>
              </a:pathLst>
            </a:custGeom>
            <a:solidFill>
              <a:srgbClr val="C2CA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7" name="Google Shape;14467;p33"/>
            <p:cNvSpPr/>
            <p:nvPr/>
          </p:nvSpPr>
          <p:spPr>
            <a:xfrm>
              <a:off x="1405000" y="3598257"/>
              <a:ext cx="34929" cy="57807"/>
            </a:xfrm>
            <a:custGeom>
              <a:rect b="b" l="l" r="r" t="t"/>
              <a:pathLst>
                <a:path extrusionOk="0" h="2221" w="1342">
                  <a:moveTo>
                    <a:pt x="240" y="0"/>
                  </a:moveTo>
                  <a:cubicBezTo>
                    <a:pt x="85" y="166"/>
                    <a:pt x="0" y="380"/>
                    <a:pt x="0" y="609"/>
                  </a:cubicBezTo>
                  <a:lnTo>
                    <a:pt x="0" y="2221"/>
                  </a:lnTo>
                  <a:lnTo>
                    <a:pt x="1341" y="2221"/>
                  </a:lnTo>
                  <a:lnTo>
                    <a:pt x="1341" y="1471"/>
                  </a:lnTo>
                  <a:cubicBezTo>
                    <a:pt x="1341" y="1235"/>
                    <a:pt x="1246" y="1007"/>
                    <a:pt x="1077" y="838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8" name="Google Shape;14468;p33"/>
            <p:cNvSpPr/>
            <p:nvPr/>
          </p:nvSpPr>
          <p:spPr>
            <a:xfrm>
              <a:off x="1445655" y="3441129"/>
              <a:ext cx="99113" cy="109524"/>
            </a:xfrm>
            <a:custGeom>
              <a:rect b="b" l="l" r="r" t="t"/>
              <a:pathLst>
                <a:path extrusionOk="0" h="4208" w="3808">
                  <a:moveTo>
                    <a:pt x="1909" y="0"/>
                  </a:moveTo>
                  <a:cubicBezTo>
                    <a:pt x="1206" y="0"/>
                    <a:pt x="673" y="200"/>
                    <a:pt x="673" y="200"/>
                  </a:cubicBezTo>
                  <a:lnTo>
                    <a:pt x="673" y="957"/>
                  </a:lnTo>
                  <a:cubicBezTo>
                    <a:pt x="673" y="1182"/>
                    <a:pt x="560" y="1393"/>
                    <a:pt x="374" y="1516"/>
                  </a:cubicBezTo>
                  <a:lnTo>
                    <a:pt x="1" y="1766"/>
                  </a:lnTo>
                  <a:lnTo>
                    <a:pt x="1" y="1991"/>
                  </a:lnTo>
                  <a:cubicBezTo>
                    <a:pt x="4" y="3121"/>
                    <a:pt x="849" y="4074"/>
                    <a:pt x="1971" y="4208"/>
                  </a:cubicBezTo>
                  <a:cubicBezTo>
                    <a:pt x="1570" y="3793"/>
                    <a:pt x="1345" y="3237"/>
                    <a:pt x="1345" y="2660"/>
                  </a:cubicBezTo>
                  <a:lnTo>
                    <a:pt x="1345" y="1182"/>
                  </a:lnTo>
                  <a:cubicBezTo>
                    <a:pt x="1345" y="957"/>
                    <a:pt x="1514" y="767"/>
                    <a:pt x="1739" y="739"/>
                  </a:cubicBezTo>
                  <a:cubicBezTo>
                    <a:pt x="1914" y="717"/>
                    <a:pt x="2137" y="699"/>
                    <a:pt x="2385" y="699"/>
                  </a:cubicBezTo>
                  <a:cubicBezTo>
                    <a:pt x="2824" y="699"/>
                    <a:pt x="3342" y="756"/>
                    <a:pt x="3808" y="957"/>
                  </a:cubicBezTo>
                  <a:lnTo>
                    <a:pt x="3808" y="647"/>
                  </a:lnTo>
                  <a:cubicBezTo>
                    <a:pt x="3197" y="139"/>
                    <a:pt x="2494" y="0"/>
                    <a:pt x="1909" y="0"/>
                  </a:cubicBezTo>
                  <a:close/>
                </a:path>
              </a:pathLst>
            </a:custGeom>
            <a:solidFill>
              <a:srgbClr val="B2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9" name="Google Shape;14469;p33"/>
            <p:cNvSpPr/>
            <p:nvPr/>
          </p:nvSpPr>
          <p:spPr>
            <a:xfrm>
              <a:off x="1601534" y="3504948"/>
              <a:ext cx="50285" cy="16814"/>
            </a:xfrm>
            <a:custGeom>
              <a:rect b="b" l="l" r="r" t="t"/>
              <a:pathLst>
                <a:path extrusionOk="0" h="646" w="1932">
                  <a:moveTo>
                    <a:pt x="278" y="0"/>
                  </a:moveTo>
                  <a:cubicBezTo>
                    <a:pt x="0" y="0"/>
                    <a:pt x="0" y="419"/>
                    <a:pt x="278" y="419"/>
                  </a:cubicBezTo>
                  <a:cubicBezTo>
                    <a:pt x="514" y="419"/>
                    <a:pt x="1196" y="454"/>
                    <a:pt x="1527" y="619"/>
                  </a:cubicBezTo>
                  <a:cubicBezTo>
                    <a:pt x="1562" y="637"/>
                    <a:pt x="1596" y="645"/>
                    <a:pt x="1628" y="645"/>
                  </a:cubicBezTo>
                  <a:cubicBezTo>
                    <a:pt x="1822" y="645"/>
                    <a:pt x="1932" y="352"/>
                    <a:pt x="1717" y="246"/>
                  </a:cubicBezTo>
                  <a:cubicBezTo>
                    <a:pt x="1228" y="4"/>
                    <a:pt x="317" y="0"/>
                    <a:pt x="2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0" name="Google Shape;14470;p33"/>
            <p:cNvSpPr/>
            <p:nvPr/>
          </p:nvSpPr>
          <p:spPr>
            <a:xfrm>
              <a:off x="1317912" y="3388371"/>
              <a:ext cx="372115" cy="273185"/>
            </a:xfrm>
            <a:custGeom>
              <a:rect b="b" l="l" r="r" t="t"/>
              <a:pathLst>
                <a:path extrusionOk="0" h="10496" w="14297">
                  <a:moveTo>
                    <a:pt x="9405" y="419"/>
                  </a:moveTo>
                  <a:lnTo>
                    <a:pt x="9405" y="2449"/>
                  </a:lnTo>
                  <a:cubicBezTo>
                    <a:pt x="9405" y="2752"/>
                    <a:pt x="9335" y="3054"/>
                    <a:pt x="9201" y="3329"/>
                  </a:cubicBezTo>
                  <a:cubicBezTo>
                    <a:pt x="9187" y="3357"/>
                    <a:pt x="9180" y="3388"/>
                    <a:pt x="9180" y="3420"/>
                  </a:cubicBezTo>
                  <a:lnTo>
                    <a:pt x="9180" y="4018"/>
                  </a:lnTo>
                  <a:cubicBezTo>
                    <a:pt x="9184" y="4578"/>
                    <a:pt x="8951" y="5116"/>
                    <a:pt x="8540" y="5496"/>
                  </a:cubicBezTo>
                  <a:cubicBezTo>
                    <a:pt x="8487" y="5545"/>
                    <a:pt x="8434" y="5591"/>
                    <a:pt x="8378" y="5633"/>
                  </a:cubicBezTo>
                  <a:lnTo>
                    <a:pt x="8374" y="5637"/>
                  </a:lnTo>
                  <a:cubicBezTo>
                    <a:pt x="8026" y="5903"/>
                    <a:pt x="7600" y="6047"/>
                    <a:pt x="7161" y="6047"/>
                  </a:cubicBezTo>
                  <a:cubicBezTo>
                    <a:pt x="7113" y="6047"/>
                    <a:pt x="7065" y="6045"/>
                    <a:pt x="7016" y="6041"/>
                  </a:cubicBezTo>
                  <a:cubicBezTo>
                    <a:pt x="5954" y="5974"/>
                    <a:pt x="5123" y="5049"/>
                    <a:pt x="5123" y="3941"/>
                  </a:cubicBezTo>
                  <a:lnTo>
                    <a:pt x="5120" y="3941"/>
                  </a:lnTo>
                  <a:lnTo>
                    <a:pt x="5120" y="3420"/>
                  </a:lnTo>
                  <a:cubicBezTo>
                    <a:pt x="5120" y="3388"/>
                    <a:pt x="5113" y="3357"/>
                    <a:pt x="5099" y="3329"/>
                  </a:cubicBezTo>
                  <a:cubicBezTo>
                    <a:pt x="4969" y="3054"/>
                    <a:pt x="4898" y="2755"/>
                    <a:pt x="4898" y="2449"/>
                  </a:cubicBezTo>
                  <a:lnTo>
                    <a:pt x="4898" y="2002"/>
                  </a:lnTo>
                  <a:cubicBezTo>
                    <a:pt x="4898" y="1126"/>
                    <a:pt x="5605" y="419"/>
                    <a:pt x="6481" y="419"/>
                  </a:cubicBezTo>
                  <a:close/>
                  <a:moveTo>
                    <a:pt x="2226" y="3778"/>
                  </a:moveTo>
                  <a:cubicBezTo>
                    <a:pt x="2565" y="3778"/>
                    <a:pt x="2905" y="3911"/>
                    <a:pt x="3160" y="4177"/>
                  </a:cubicBezTo>
                  <a:cubicBezTo>
                    <a:pt x="3413" y="4440"/>
                    <a:pt x="3561" y="4785"/>
                    <a:pt x="3586" y="5151"/>
                  </a:cubicBezTo>
                  <a:cubicBezTo>
                    <a:pt x="3593" y="5267"/>
                    <a:pt x="3596" y="5404"/>
                    <a:pt x="3603" y="5549"/>
                  </a:cubicBezTo>
                  <a:lnTo>
                    <a:pt x="3603" y="5584"/>
                  </a:lnTo>
                  <a:cubicBezTo>
                    <a:pt x="3375" y="5232"/>
                    <a:pt x="3023" y="4975"/>
                    <a:pt x="2569" y="4827"/>
                  </a:cubicBezTo>
                  <a:cubicBezTo>
                    <a:pt x="2312" y="4747"/>
                    <a:pt x="2041" y="4704"/>
                    <a:pt x="1770" y="4704"/>
                  </a:cubicBezTo>
                  <a:cubicBezTo>
                    <a:pt x="1717" y="4704"/>
                    <a:pt x="1665" y="4725"/>
                    <a:pt x="1626" y="4768"/>
                  </a:cubicBezTo>
                  <a:lnTo>
                    <a:pt x="1249" y="5158"/>
                  </a:lnTo>
                  <a:cubicBezTo>
                    <a:pt x="1104" y="5312"/>
                    <a:pt x="1243" y="5515"/>
                    <a:pt x="1405" y="5515"/>
                  </a:cubicBezTo>
                  <a:cubicBezTo>
                    <a:pt x="1454" y="5515"/>
                    <a:pt x="1506" y="5496"/>
                    <a:pt x="1552" y="5450"/>
                  </a:cubicBezTo>
                  <a:lnTo>
                    <a:pt x="1865" y="5123"/>
                  </a:lnTo>
                  <a:cubicBezTo>
                    <a:pt x="2136" y="5137"/>
                    <a:pt x="3009" y="5236"/>
                    <a:pt x="3346" y="5981"/>
                  </a:cubicBezTo>
                  <a:cubicBezTo>
                    <a:pt x="3256" y="6536"/>
                    <a:pt x="2779" y="6938"/>
                    <a:pt x="2225" y="6938"/>
                  </a:cubicBezTo>
                  <a:cubicBezTo>
                    <a:pt x="2196" y="6938"/>
                    <a:pt x="2166" y="6937"/>
                    <a:pt x="2136" y="6935"/>
                  </a:cubicBezTo>
                  <a:cubicBezTo>
                    <a:pt x="1549" y="6889"/>
                    <a:pt x="1091" y="6400"/>
                    <a:pt x="1091" y="5806"/>
                  </a:cubicBezTo>
                  <a:cubicBezTo>
                    <a:pt x="1094" y="5692"/>
                    <a:pt x="998" y="5598"/>
                    <a:pt x="887" y="5598"/>
                  </a:cubicBezTo>
                  <a:cubicBezTo>
                    <a:pt x="874" y="5598"/>
                    <a:pt x="861" y="5599"/>
                    <a:pt x="848" y="5601"/>
                  </a:cubicBezTo>
                  <a:lnTo>
                    <a:pt x="848" y="5545"/>
                  </a:lnTo>
                  <a:cubicBezTo>
                    <a:pt x="855" y="5404"/>
                    <a:pt x="859" y="5267"/>
                    <a:pt x="869" y="5151"/>
                  </a:cubicBezTo>
                  <a:cubicBezTo>
                    <a:pt x="891" y="4785"/>
                    <a:pt x="1042" y="4440"/>
                    <a:pt x="1292" y="4177"/>
                  </a:cubicBezTo>
                  <a:cubicBezTo>
                    <a:pt x="1547" y="3911"/>
                    <a:pt x="1886" y="3778"/>
                    <a:pt x="2226" y="3778"/>
                  </a:cubicBezTo>
                  <a:close/>
                  <a:moveTo>
                    <a:pt x="13205" y="3779"/>
                  </a:moveTo>
                  <a:lnTo>
                    <a:pt x="13205" y="4648"/>
                  </a:lnTo>
                  <a:cubicBezTo>
                    <a:pt x="13205" y="4789"/>
                    <a:pt x="13170" y="4929"/>
                    <a:pt x="13107" y="5053"/>
                  </a:cubicBezTo>
                  <a:lnTo>
                    <a:pt x="13001" y="5267"/>
                  </a:lnTo>
                  <a:cubicBezTo>
                    <a:pt x="12987" y="5295"/>
                    <a:pt x="12980" y="5327"/>
                    <a:pt x="12980" y="5359"/>
                  </a:cubicBezTo>
                  <a:lnTo>
                    <a:pt x="12980" y="5806"/>
                  </a:lnTo>
                  <a:cubicBezTo>
                    <a:pt x="12980" y="6435"/>
                    <a:pt x="12470" y="6942"/>
                    <a:pt x="11844" y="6942"/>
                  </a:cubicBezTo>
                  <a:cubicBezTo>
                    <a:pt x="11833" y="6942"/>
                    <a:pt x="11823" y="6942"/>
                    <a:pt x="11812" y="6942"/>
                  </a:cubicBezTo>
                  <a:cubicBezTo>
                    <a:pt x="11207" y="6924"/>
                    <a:pt x="10714" y="6393"/>
                    <a:pt x="10714" y="5753"/>
                  </a:cubicBezTo>
                  <a:lnTo>
                    <a:pt x="10714" y="5362"/>
                  </a:lnTo>
                  <a:cubicBezTo>
                    <a:pt x="10714" y="5327"/>
                    <a:pt x="10707" y="5295"/>
                    <a:pt x="10693" y="5267"/>
                  </a:cubicBezTo>
                  <a:lnTo>
                    <a:pt x="10563" y="5007"/>
                  </a:lnTo>
                  <a:cubicBezTo>
                    <a:pt x="10517" y="4912"/>
                    <a:pt x="10493" y="4806"/>
                    <a:pt x="10489" y="4701"/>
                  </a:cubicBezTo>
                  <a:lnTo>
                    <a:pt x="10489" y="4687"/>
                  </a:lnTo>
                  <a:cubicBezTo>
                    <a:pt x="10493" y="4187"/>
                    <a:pt x="10897" y="3779"/>
                    <a:pt x="11400" y="3779"/>
                  </a:cubicBezTo>
                  <a:close/>
                  <a:moveTo>
                    <a:pt x="792" y="6404"/>
                  </a:moveTo>
                  <a:cubicBezTo>
                    <a:pt x="908" y="6678"/>
                    <a:pt x="1098" y="6914"/>
                    <a:pt x="1344" y="7086"/>
                  </a:cubicBezTo>
                  <a:lnTo>
                    <a:pt x="1344" y="7336"/>
                  </a:lnTo>
                  <a:cubicBezTo>
                    <a:pt x="954" y="7195"/>
                    <a:pt x="757" y="7009"/>
                    <a:pt x="672" y="6903"/>
                  </a:cubicBezTo>
                  <a:cubicBezTo>
                    <a:pt x="732" y="6741"/>
                    <a:pt x="771" y="6573"/>
                    <a:pt x="792" y="6404"/>
                  </a:cubicBezTo>
                  <a:close/>
                  <a:moveTo>
                    <a:pt x="3660" y="6404"/>
                  </a:moveTo>
                  <a:cubicBezTo>
                    <a:pt x="3681" y="6576"/>
                    <a:pt x="3723" y="6741"/>
                    <a:pt x="3779" y="6903"/>
                  </a:cubicBezTo>
                  <a:cubicBezTo>
                    <a:pt x="3698" y="7009"/>
                    <a:pt x="3498" y="7195"/>
                    <a:pt x="3107" y="7336"/>
                  </a:cubicBezTo>
                  <a:lnTo>
                    <a:pt x="3107" y="7086"/>
                  </a:lnTo>
                  <a:cubicBezTo>
                    <a:pt x="3354" y="6917"/>
                    <a:pt x="3547" y="6682"/>
                    <a:pt x="3660" y="6404"/>
                  </a:cubicBezTo>
                  <a:close/>
                  <a:moveTo>
                    <a:pt x="6017" y="6179"/>
                  </a:moveTo>
                  <a:cubicBezTo>
                    <a:pt x="6316" y="6340"/>
                    <a:pt x="6647" y="6439"/>
                    <a:pt x="6988" y="6460"/>
                  </a:cubicBezTo>
                  <a:cubicBezTo>
                    <a:pt x="7044" y="6464"/>
                    <a:pt x="7097" y="6464"/>
                    <a:pt x="7153" y="6464"/>
                  </a:cubicBezTo>
                  <a:cubicBezTo>
                    <a:pt x="7548" y="6464"/>
                    <a:pt x="7935" y="6369"/>
                    <a:pt x="8283" y="6186"/>
                  </a:cubicBezTo>
                  <a:lnTo>
                    <a:pt x="8283" y="6569"/>
                  </a:lnTo>
                  <a:lnTo>
                    <a:pt x="7150" y="7343"/>
                  </a:lnTo>
                  <a:lnTo>
                    <a:pt x="6017" y="6569"/>
                  </a:lnTo>
                  <a:lnTo>
                    <a:pt x="6017" y="6179"/>
                  </a:lnTo>
                  <a:close/>
                  <a:moveTo>
                    <a:pt x="11386" y="7287"/>
                  </a:moveTo>
                  <a:cubicBezTo>
                    <a:pt x="11520" y="7333"/>
                    <a:pt x="11657" y="7354"/>
                    <a:pt x="11801" y="7361"/>
                  </a:cubicBezTo>
                  <a:lnTo>
                    <a:pt x="11847" y="7361"/>
                  </a:lnTo>
                  <a:cubicBezTo>
                    <a:pt x="12005" y="7361"/>
                    <a:pt x="12160" y="7336"/>
                    <a:pt x="12312" y="7290"/>
                  </a:cubicBezTo>
                  <a:lnTo>
                    <a:pt x="12312" y="7375"/>
                  </a:lnTo>
                  <a:cubicBezTo>
                    <a:pt x="12308" y="7414"/>
                    <a:pt x="12315" y="7456"/>
                    <a:pt x="12326" y="7494"/>
                  </a:cubicBezTo>
                  <a:lnTo>
                    <a:pt x="11847" y="7976"/>
                  </a:lnTo>
                  <a:lnTo>
                    <a:pt x="11372" y="7501"/>
                  </a:lnTo>
                  <a:cubicBezTo>
                    <a:pt x="11383" y="7459"/>
                    <a:pt x="11386" y="7417"/>
                    <a:pt x="11386" y="7375"/>
                  </a:cubicBezTo>
                  <a:lnTo>
                    <a:pt x="11386" y="7287"/>
                  </a:lnTo>
                  <a:close/>
                  <a:moveTo>
                    <a:pt x="2689" y="7290"/>
                  </a:moveTo>
                  <a:lnTo>
                    <a:pt x="2689" y="7512"/>
                  </a:lnTo>
                  <a:cubicBezTo>
                    <a:pt x="2685" y="7586"/>
                    <a:pt x="2703" y="7653"/>
                    <a:pt x="2738" y="7716"/>
                  </a:cubicBezTo>
                  <a:lnTo>
                    <a:pt x="2544" y="7903"/>
                  </a:lnTo>
                  <a:cubicBezTo>
                    <a:pt x="2455" y="7987"/>
                    <a:pt x="2340" y="8029"/>
                    <a:pt x="2226" y="8029"/>
                  </a:cubicBezTo>
                  <a:cubicBezTo>
                    <a:pt x="2112" y="8029"/>
                    <a:pt x="1997" y="7987"/>
                    <a:pt x="1907" y="7903"/>
                  </a:cubicBezTo>
                  <a:lnTo>
                    <a:pt x="1714" y="7716"/>
                  </a:lnTo>
                  <a:cubicBezTo>
                    <a:pt x="1746" y="7653"/>
                    <a:pt x="1763" y="7586"/>
                    <a:pt x="1763" y="7512"/>
                  </a:cubicBezTo>
                  <a:lnTo>
                    <a:pt x="1763" y="7290"/>
                  </a:lnTo>
                  <a:cubicBezTo>
                    <a:pt x="1913" y="7336"/>
                    <a:pt x="2068" y="7359"/>
                    <a:pt x="2225" y="7359"/>
                  </a:cubicBezTo>
                  <a:cubicBezTo>
                    <a:pt x="2381" y="7359"/>
                    <a:pt x="2537" y="7336"/>
                    <a:pt x="2689" y="7290"/>
                  </a:cubicBezTo>
                  <a:close/>
                  <a:moveTo>
                    <a:pt x="5838" y="6953"/>
                  </a:moveTo>
                  <a:lnTo>
                    <a:pt x="6826" y="7628"/>
                  </a:lnTo>
                  <a:lnTo>
                    <a:pt x="6302" y="8152"/>
                  </a:lnTo>
                  <a:cubicBezTo>
                    <a:pt x="6300" y="8155"/>
                    <a:pt x="6297" y="8157"/>
                    <a:pt x="6295" y="8157"/>
                  </a:cubicBezTo>
                  <a:cubicBezTo>
                    <a:pt x="6294" y="8157"/>
                    <a:pt x="6292" y="8157"/>
                    <a:pt x="6291" y="8156"/>
                  </a:cubicBezTo>
                  <a:cubicBezTo>
                    <a:pt x="6284" y="8156"/>
                    <a:pt x="6281" y="8156"/>
                    <a:pt x="6281" y="8149"/>
                  </a:cubicBezTo>
                  <a:lnTo>
                    <a:pt x="5630" y="7174"/>
                  </a:lnTo>
                  <a:lnTo>
                    <a:pt x="5838" y="6953"/>
                  </a:lnTo>
                  <a:close/>
                  <a:moveTo>
                    <a:pt x="8466" y="6956"/>
                  </a:moveTo>
                  <a:lnTo>
                    <a:pt x="8677" y="7174"/>
                  </a:lnTo>
                  <a:lnTo>
                    <a:pt x="8026" y="8152"/>
                  </a:lnTo>
                  <a:cubicBezTo>
                    <a:pt x="8023" y="8156"/>
                    <a:pt x="8019" y="8156"/>
                    <a:pt x="8016" y="8159"/>
                  </a:cubicBezTo>
                  <a:cubicBezTo>
                    <a:pt x="8012" y="8159"/>
                    <a:pt x="8005" y="8156"/>
                    <a:pt x="8001" y="8152"/>
                  </a:cubicBezTo>
                  <a:lnTo>
                    <a:pt x="7481" y="7632"/>
                  </a:lnTo>
                  <a:lnTo>
                    <a:pt x="8466" y="6956"/>
                  </a:lnTo>
                  <a:close/>
                  <a:moveTo>
                    <a:pt x="6481" y="0"/>
                  </a:moveTo>
                  <a:cubicBezTo>
                    <a:pt x="5377" y="4"/>
                    <a:pt x="4479" y="897"/>
                    <a:pt x="4479" y="2002"/>
                  </a:cubicBezTo>
                  <a:lnTo>
                    <a:pt x="4479" y="2449"/>
                  </a:lnTo>
                  <a:cubicBezTo>
                    <a:pt x="4479" y="2801"/>
                    <a:pt x="4557" y="3149"/>
                    <a:pt x="4705" y="3466"/>
                  </a:cubicBezTo>
                  <a:lnTo>
                    <a:pt x="4705" y="3941"/>
                  </a:lnTo>
                  <a:cubicBezTo>
                    <a:pt x="4701" y="4690"/>
                    <a:pt x="5028" y="5404"/>
                    <a:pt x="5598" y="5894"/>
                  </a:cubicBezTo>
                  <a:lnTo>
                    <a:pt x="5598" y="6597"/>
                  </a:lnTo>
                  <a:lnTo>
                    <a:pt x="5208" y="7005"/>
                  </a:lnTo>
                  <a:cubicBezTo>
                    <a:pt x="5169" y="7048"/>
                    <a:pt x="5148" y="7107"/>
                    <a:pt x="5151" y="7167"/>
                  </a:cubicBezTo>
                  <a:lnTo>
                    <a:pt x="3864" y="7635"/>
                  </a:lnTo>
                  <a:cubicBezTo>
                    <a:pt x="3772" y="7667"/>
                    <a:pt x="3684" y="7713"/>
                    <a:pt x="3603" y="7769"/>
                  </a:cubicBezTo>
                  <a:lnTo>
                    <a:pt x="3403" y="7670"/>
                  </a:lnTo>
                  <a:cubicBezTo>
                    <a:pt x="4004" y="7406"/>
                    <a:pt x="4194" y="7037"/>
                    <a:pt x="4205" y="7019"/>
                  </a:cubicBezTo>
                  <a:cubicBezTo>
                    <a:pt x="4233" y="6960"/>
                    <a:pt x="4233" y="6893"/>
                    <a:pt x="4205" y="6833"/>
                  </a:cubicBezTo>
                  <a:cubicBezTo>
                    <a:pt x="4054" y="6530"/>
                    <a:pt x="4036" y="5978"/>
                    <a:pt x="4022" y="5535"/>
                  </a:cubicBezTo>
                  <a:cubicBezTo>
                    <a:pt x="4015" y="5383"/>
                    <a:pt x="4011" y="5246"/>
                    <a:pt x="4001" y="5119"/>
                  </a:cubicBezTo>
                  <a:cubicBezTo>
                    <a:pt x="3931" y="4117"/>
                    <a:pt x="3167" y="3360"/>
                    <a:pt x="2228" y="3360"/>
                  </a:cubicBezTo>
                  <a:cubicBezTo>
                    <a:pt x="1285" y="3360"/>
                    <a:pt x="521" y="4117"/>
                    <a:pt x="451" y="5119"/>
                  </a:cubicBezTo>
                  <a:cubicBezTo>
                    <a:pt x="440" y="5246"/>
                    <a:pt x="437" y="5383"/>
                    <a:pt x="433" y="5535"/>
                  </a:cubicBezTo>
                  <a:cubicBezTo>
                    <a:pt x="416" y="5978"/>
                    <a:pt x="398" y="6530"/>
                    <a:pt x="247" y="6833"/>
                  </a:cubicBezTo>
                  <a:cubicBezTo>
                    <a:pt x="219" y="6893"/>
                    <a:pt x="219" y="6960"/>
                    <a:pt x="247" y="7019"/>
                  </a:cubicBezTo>
                  <a:cubicBezTo>
                    <a:pt x="257" y="7037"/>
                    <a:pt x="447" y="7406"/>
                    <a:pt x="1049" y="7670"/>
                  </a:cubicBezTo>
                  <a:lnTo>
                    <a:pt x="489" y="7948"/>
                  </a:lnTo>
                  <a:cubicBezTo>
                    <a:pt x="190" y="8100"/>
                    <a:pt x="0" y="8402"/>
                    <a:pt x="0" y="8736"/>
                  </a:cubicBezTo>
                  <a:lnTo>
                    <a:pt x="0" y="10285"/>
                  </a:lnTo>
                  <a:cubicBezTo>
                    <a:pt x="4" y="10401"/>
                    <a:pt x="95" y="10492"/>
                    <a:pt x="212" y="10492"/>
                  </a:cubicBezTo>
                  <a:cubicBezTo>
                    <a:pt x="328" y="10492"/>
                    <a:pt x="419" y="10401"/>
                    <a:pt x="419" y="10285"/>
                  </a:cubicBezTo>
                  <a:lnTo>
                    <a:pt x="419" y="8736"/>
                  </a:lnTo>
                  <a:cubicBezTo>
                    <a:pt x="419" y="8564"/>
                    <a:pt x="518" y="8402"/>
                    <a:pt x="676" y="8325"/>
                  </a:cubicBezTo>
                  <a:lnTo>
                    <a:pt x="1376" y="7973"/>
                  </a:lnTo>
                  <a:lnTo>
                    <a:pt x="1619" y="8205"/>
                  </a:lnTo>
                  <a:cubicBezTo>
                    <a:pt x="1790" y="8367"/>
                    <a:pt x="2009" y="8448"/>
                    <a:pt x="2227" y="8448"/>
                  </a:cubicBezTo>
                  <a:cubicBezTo>
                    <a:pt x="2446" y="8448"/>
                    <a:pt x="2664" y="8367"/>
                    <a:pt x="2833" y="8205"/>
                  </a:cubicBezTo>
                  <a:lnTo>
                    <a:pt x="3076" y="7973"/>
                  </a:lnTo>
                  <a:lnTo>
                    <a:pt x="3304" y="8086"/>
                  </a:lnTo>
                  <a:cubicBezTo>
                    <a:pt x="3195" y="8261"/>
                    <a:pt x="3135" y="8466"/>
                    <a:pt x="3135" y="8670"/>
                  </a:cubicBezTo>
                  <a:lnTo>
                    <a:pt x="3135" y="10281"/>
                  </a:lnTo>
                  <a:cubicBezTo>
                    <a:pt x="3135" y="10397"/>
                    <a:pt x="3230" y="10492"/>
                    <a:pt x="3346" y="10492"/>
                  </a:cubicBezTo>
                  <a:cubicBezTo>
                    <a:pt x="3463" y="10492"/>
                    <a:pt x="3554" y="10397"/>
                    <a:pt x="3554" y="10281"/>
                  </a:cubicBezTo>
                  <a:lnTo>
                    <a:pt x="3554" y="8670"/>
                  </a:lnTo>
                  <a:cubicBezTo>
                    <a:pt x="3554" y="8381"/>
                    <a:pt x="3737" y="8124"/>
                    <a:pt x="4008" y="8026"/>
                  </a:cubicBezTo>
                  <a:lnTo>
                    <a:pt x="5366" y="7537"/>
                  </a:lnTo>
                  <a:lnTo>
                    <a:pt x="5929" y="8385"/>
                  </a:lnTo>
                  <a:cubicBezTo>
                    <a:pt x="6003" y="8490"/>
                    <a:pt x="6119" y="8561"/>
                    <a:pt x="6249" y="8575"/>
                  </a:cubicBezTo>
                  <a:lnTo>
                    <a:pt x="6291" y="8575"/>
                  </a:lnTo>
                  <a:cubicBezTo>
                    <a:pt x="6408" y="8575"/>
                    <a:pt x="6517" y="8529"/>
                    <a:pt x="6601" y="8448"/>
                  </a:cubicBezTo>
                  <a:lnTo>
                    <a:pt x="6946" y="8103"/>
                  </a:lnTo>
                  <a:lnTo>
                    <a:pt x="6946" y="10281"/>
                  </a:lnTo>
                  <a:cubicBezTo>
                    <a:pt x="6946" y="10397"/>
                    <a:pt x="7037" y="10492"/>
                    <a:pt x="7153" y="10492"/>
                  </a:cubicBezTo>
                  <a:cubicBezTo>
                    <a:pt x="7270" y="10492"/>
                    <a:pt x="7365" y="10397"/>
                    <a:pt x="7365" y="10281"/>
                  </a:cubicBezTo>
                  <a:lnTo>
                    <a:pt x="7365" y="8103"/>
                  </a:lnTo>
                  <a:lnTo>
                    <a:pt x="7709" y="8448"/>
                  </a:lnTo>
                  <a:cubicBezTo>
                    <a:pt x="7790" y="8529"/>
                    <a:pt x="7899" y="8575"/>
                    <a:pt x="8016" y="8575"/>
                  </a:cubicBezTo>
                  <a:lnTo>
                    <a:pt x="8061" y="8575"/>
                  </a:lnTo>
                  <a:cubicBezTo>
                    <a:pt x="8188" y="8561"/>
                    <a:pt x="8308" y="8490"/>
                    <a:pt x="8378" y="8385"/>
                  </a:cubicBezTo>
                  <a:lnTo>
                    <a:pt x="8937" y="7537"/>
                  </a:lnTo>
                  <a:lnTo>
                    <a:pt x="10295" y="8029"/>
                  </a:lnTo>
                  <a:cubicBezTo>
                    <a:pt x="10566" y="8128"/>
                    <a:pt x="10746" y="8385"/>
                    <a:pt x="10749" y="8673"/>
                  </a:cubicBezTo>
                  <a:lnTo>
                    <a:pt x="10749" y="10285"/>
                  </a:lnTo>
                  <a:cubicBezTo>
                    <a:pt x="10749" y="10401"/>
                    <a:pt x="10841" y="10496"/>
                    <a:pt x="10957" y="10496"/>
                  </a:cubicBezTo>
                  <a:cubicBezTo>
                    <a:pt x="11073" y="10496"/>
                    <a:pt x="11168" y="10401"/>
                    <a:pt x="11168" y="10285"/>
                  </a:cubicBezTo>
                  <a:lnTo>
                    <a:pt x="11168" y="8673"/>
                  </a:lnTo>
                  <a:cubicBezTo>
                    <a:pt x="11168" y="8388"/>
                    <a:pt x="11055" y="8114"/>
                    <a:pt x="10858" y="7906"/>
                  </a:cubicBezTo>
                  <a:lnTo>
                    <a:pt x="10911" y="7892"/>
                  </a:lnTo>
                  <a:cubicBezTo>
                    <a:pt x="10978" y="7874"/>
                    <a:pt x="11041" y="7850"/>
                    <a:pt x="11105" y="7822"/>
                  </a:cubicBezTo>
                  <a:lnTo>
                    <a:pt x="11640" y="8356"/>
                  </a:lnTo>
                  <a:lnTo>
                    <a:pt x="11640" y="10285"/>
                  </a:lnTo>
                  <a:cubicBezTo>
                    <a:pt x="11640" y="10401"/>
                    <a:pt x="11735" y="10492"/>
                    <a:pt x="11851" y="10492"/>
                  </a:cubicBezTo>
                  <a:cubicBezTo>
                    <a:pt x="11963" y="10492"/>
                    <a:pt x="12058" y="10401"/>
                    <a:pt x="12058" y="10285"/>
                  </a:cubicBezTo>
                  <a:lnTo>
                    <a:pt x="12058" y="8356"/>
                  </a:lnTo>
                  <a:lnTo>
                    <a:pt x="12590" y="7825"/>
                  </a:lnTo>
                  <a:cubicBezTo>
                    <a:pt x="12618" y="7839"/>
                    <a:pt x="12646" y="7853"/>
                    <a:pt x="12678" y="7860"/>
                  </a:cubicBezTo>
                  <a:lnTo>
                    <a:pt x="13543" y="8110"/>
                  </a:lnTo>
                  <a:cubicBezTo>
                    <a:pt x="13740" y="8166"/>
                    <a:pt x="13877" y="8346"/>
                    <a:pt x="13877" y="8553"/>
                  </a:cubicBezTo>
                  <a:lnTo>
                    <a:pt x="13877" y="10285"/>
                  </a:lnTo>
                  <a:cubicBezTo>
                    <a:pt x="13877" y="10401"/>
                    <a:pt x="13972" y="10496"/>
                    <a:pt x="14085" y="10496"/>
                  </a:cubicBezTo>
                  <a:cubicBezTo>
                    <a:pt x="14201" y="10496"/>
                    <a:pt x="14296" y="10401"/>
                    <a:pt x="14296" y="10285"/>
                  </a:cubicBezTo>
                  <a:lnTo>
                    <a:pt x="14296" y="8553"/>
                  </a:lnTo>
                  <a:cubicBezTo>
                    <a:pt x="14296" y="8159"/>
                    <a:pt x="14036" y="7815"/>
                    <a:pt x="13656" y="7706"/>
                  </a:cubicBezTo>
                  <a:lnTo>
                    <a:pt x="12794" y="7459"/>
                  </a:lnTo>
                  <a:cubicBezTo>
                    <a:pt x="12755" y="7449"/>
                    <a:pt x="12730" y="7414"/>
                    <a:pt x="12730" y="7375"/>
                  </a:cubicBezTo>
                  <a:lnTo>
                    <a:pt x="12730" y="7086"/>
                  </a:lnTo>
                  <a:cubicBezTo>
                    <a:pt x="12801" y="7037"/>
                    <a:pt x="12868" y="6981"/>
                    <a:pt x="12927" y="6921"/>
                  </a:cubicBezTo>
                  <a:cubicBezTo>
                    <a:pt x="13230" y="6632"/>
                    <a:pt x="13402" y="6228"/>
                    <a:pt x="13399" y="5809"/>
                  </a:cubicBezTo>
                  <a:lnTo>
                    <a:pt x="13399" y="5411"/>
                  </a:lnTo>
                  <a:lnTo>
                    <a:pt x="13483" y="5243"/>
                  </a:lnTo>
                  <a:cubicBezTo>
                    <a:pt x="13575" y="5060"/>
                    <a:pt x="13624" y="4856"/>
                    <a:pt x="13624" y="4648"/>
                  </a:cubicBezTo>
                  <a:lnTo>
                    <a:pt x="13624" y="3571"/>
                  </a:lnTo>
                  <a:cubicBezTo>
                    <a:pt x="13624" y="3455"/>
                    <a:pt x="13529" y="3360"/>
                    <a:pt x="13416" y="3360"/>
                  </a:cubicBezTo>
                  <a:lnTo>
                    <a:pt x="11400" y="3360"/>
                  </a:lnTo>
                  <a:cubicBezTo>
                    <a:pt x="10665" y="3360"/>
                    <a:pt x="10070" y="3955"/>
                    <a:pt x="10070" y="4690"/>
                  </a:cubicBezTo>
                  <a:lnTo>
                    <a:pt x="10070" y="4701"/>
                  </a:lnTo>
                  <a:cubicBezTo>
                    <a:pt x="10070" y="4873"/>
                    <a:pt x="10113" y="5042"/>
                    <a:pt x="10186" y="5197"/>
                  </a:cubicBezTo>
                  <a:lnTo>
                    <a:pt x="10295" y="5411"/>
                  </a:lnTo>
                  <a:lnTo>
                    <a:pt x="10295" y="5753"/>
                  </a:lnTo>
                  <a:cubicBezTo>
                    <a:pt x="10295" y="6274"/>
                    <a:pt x="10545" y="6763"/>
                    <a:pt x="10968" y="7072"/>
                  </a:cubicBezTo>
                  <a:lnTo>
                    <a:pt x="10968" y="7375"/>
                  </a:lnTo>
                  <a:cubicBezTo>
                    <a:pt x="10968" y="7421"/>
                    <a:pt x="10968" y="7442"/>
                    <a:pt x="10795" y="7491"/>
                  </a:cubicBezTo>
                  <a:lnTo>
                    <a:pt x="10373" y="7611"/>
                  </a:lnTo>
                  <a:lnTo>
                    <a:pt x="9152" y="7167"/>
                  </a:lnTo>
                  <a:cubicBezTo>
                    <a:pt x="9156" y="7107"/>
                    <a:pt x="9134" y="7048"/>
                    <a:pt x="9096" y="7005"/>
                  </a:cubicBezTo>
                  <a:lnTo>
                    <a:pt x="8705" y="6597"/>
                  </a:lnTo>
                  <a:lnTo>
                    <a:pt x="8705" y="5908"/>
                  </a:lnTo>
                  <a:cubicBezTo>
                    <a:pt x="8747" y="5872"/>
                    <a:pt x="8786" y="5837"/>
                    <a:pt x="8825" y="5802"/>
                  </a:cubicBezTo>
                  <a:cubicBezTo>
                    <a:pt x="9317" y="5338"/>
                    <a:pt x="9599" y="4694"/>
                    <a:pt x="9602" y="4018"/>
                  </a:cubicBezTo>
                  <a:lnTo>
                    <a:pt x="9602" y="3466"/>
                  </a:lnTo>
                  <a:cubicBezTo>
                    <a:pt x="9747" y="3149"/>
                    <a:pt x="9824" y="2801"/>
                    <a:pt x="9824" y="2449"/>
                  </a:cubicBezTo>
                  <a:lnTo>
                    <a:pt x="9824" y="211"/>
                  </a:lnTo>
                  <a:cubicBezTo>
                    <a:pt x="9824" y="95"/>
                    <a:pt x="9729" y="0"/>
                    <a:pt x="96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1" name="Google Shape;14471;p33"/>
            <p:cNvSpPr/>
            <p:nvPr/>
          </p:nvSpPr>
          <p:spPr>
            <a:xfrm>
              <a:off x="1655749" y="3615643"/>
              <a:ext cx="10906" cy="45913"/>
            </a:xfrm>
            <a:custGeom>
              <a:rect b="b" l="l" r="r" t="t"/>
              <a:pathLst>
                <a:path extrusionOk="0" h="1764" w="419">
                  <a:moveTo>
                    <a:pt x="211" y="1"/>
                  </a:moveTo>
                  <a:cubicBezTo>
                    <a:pt x="95" y="1"/>
                    <a:pt x="0" y="96"/>
                    <a:pt x="0" y="209"/>
                  </a:cubicBezTo>
                  <a:lnTo>
                    <a:pt x="0" y="1553"/>
                  </a:lnTo>
                  <a:cubicBezTo>
                    <a:pt x="0" y="1669"/>
                    <a:pt x="95" y="1764"/>
                    <a:pt x="211" y="1764"/>
                  </a:cubicBezTo>
                  <a:cubicBezTo>
                    <a:pt x="327" y="1764"/>
                    <a:pt x="419" y="1669"/>
                    <a:pt x="419" y="1553"/>
                  </a:cubicBezTo>
                  <a:lnTo>
                    <a:pt x="419" y="212"/>
                  </a:lnTo>
                  <a:cubicBezTo>
                    <a:pt x="419" y="96"/>
                    <a:pt x="327" y="1"/>
                    <a:pt x="2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2" name="Google Shape;14472;p33"/>
            <p:cNvSpPr/>
            <p:nvPr/>
          </p:nvSpPr>
          <p:spPr>
            <a:xfrm>
              <a:off x="1457836" y="3437927"/>
              <a:ext cx="94714" cy="31415"/>
            </a:xfrm>
            <a:custGeom>
              <a:rect b="b" l="l" r="r" t="t"/>
              <a:pathLst>
                <a:path extrusionOk="0" h="1207" w="3639">
                  <a:moveTo>
                    <a:pt x="1444" y="1"/>
                  </a:moveTo>
                  <a:cubicBezTo>
                    <a:pt x="1013" y="1"/>
                    <a:pt x="623" y="46"/>
                    <a:pt x="370" y="84"/>
                  </a:cubicBezTo>
                  <a:cubicBezTo>
                    <a:pt x="159" y="116"/>
                    <a:pt x="1" y="299"/>
                    <a:pt x="4" y="513"/>
                  </a:cubicBezTo>
                  <a:lnTo>
                    <a:pt x="4" y="995"/>
                  </a:lnTo>
                  <a:cubicBezTo>
                    <a:pt x="4" y="1111"/>
                    <a:pt x="96" y="1206"/>
                    <a:pt x="212" y="1206"/>
                  </a:cubicBezTo>
                  <a:cubicBezTo>
                    <a:pt x="328" y="1206"/>
                    <a:pt x="423" y="1111"/>
                    <a:pt x="423" y="995"/>
                  </a:cubicBezTo>
                  <a:lnTo>
                    <a:pt x="423" y="513"/>
                  </a:lnTo>
                  <a:lnTo>
                    <a:pt x="419" y="513"/>
                  </a:lnTo>
                  <a:cubicBezTo>
                    <a:pt x="419" y="506"/>
                    <a:pt x="423" y="499"/>
                    <a:pt x="430" y="499"/>
                  </a:cubicBezTo>
                  <a:cubicBezTo>
                    <a:pt x="760" y="448"/>
                    <a:pt x="1092" y="422"/>
                    <a:pt x="1425" y="422"/>
                  </a:cubicBezTo>
                  <a:cubicBezTo>
                    <a:pt x="1546" y="422"/>
                    <a:pt x="1667" y="426"/>
                    <a:pt x="1788" y="432"/>
                  </a:cubicBezTo>
                  <a:cubicBezTo>
                    <a:pt x="2442" y="475"/>
                    <a:pt x="2914" y="640"/>
                    <a:pt x="3195" y="918"/>
                  </a:cubicBezTo>
                  <a:cubicBezTo>
                    <a:pt x="3241" y="962"/>
                    <a:pt x="3291" y="980"/>
                    <a:pt x="3339" y="980"/>
                  </a:cubicBezTo>
                  <a:cubicBezTo>
                    <a:pt x="3500" y="980"/>
                    <a:pt x="3638" y="774"/>
                    <a:pt x="3495" y="622"/>
                  </a:cubicBezTo>
                  <a:cubicBezTo>
                    <a:pt x="2999" y="127"/>
                    <a:pt x="2165" y="1"/>
                    <a:pt x="14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3" name="Google Shape;14473;p33"/>
            <p:cNvSpPr/>
            <p:nvPr/>
          </p:nvSpPr>
          <p:spPr>
            <a:xfrm>
              <a:off x="1434489" y="3627277"/>
              <a:ext cx="10932" cy="34278"/>
            </a:xfrm>
            <a:custGeom>
              <a:rect b="b" l="l" r="r" t="t"/>
              <a:pathLst>
                <a:path extrusionOk="0" h="1317" w="420">
                  <a:moveTo>
                    <a:pt x="212" y="1"/>
                  </a:moveTo>
                  <a:cubicBezTo>
                    <a:pt x="95" y="1"/>
                    <a:pt x="0" y="96"/>
                    <a:pt x="0" y="212"/>
                  </a:cubicBezTo>
                  <a:lnTo>
                    <a:pt x="0" y="1106"/>
                  </a:lnTo>
                  <a:cubicBezTo>
                    <a:pt x="0" y="1222"/>
                    <a:pt x="95" y="1317"/>
                    <a:pt x="212" y="1317"/>
                  </a:cubicBezTo>
                  <a:cubicBezTo>
                    <a:pt x="324" y="1317"/>
                    <a:pt x="419" y="1222"/>
                    <a:pt x="419" y="1106"/>
                  </a:cubicBezTo>
                  <a:lnTo>
                    <a:pt x="419" y="212"/>
                  </a:lnTo>
                  <a:cubicBezTo>
                    <a:pt x="419" y="96"/>
                    <a:pt x="324" y="1"/>
                    <a:pt x="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4" name="Google Shape;14474;p33"/>
            <p:cNvSpPr/>
            <p:nvPr/>
          </p:nvSpPr>
          <p:spPr>
            <a:xfrm>
              <a:off x="1562701" y="3627277"/>
              <a:ext cx="10932" cy="34278"/>
            </a:xfrm>
            <a:custGeom>
              <a:rect b="b" l="l" r="r" t="t"/>
              <a:pathLst>
                <a:path extrusionOk="0" h="1317" w="420">
                  <a:moveTo>
                    <a:pt x="208" y="1"/>
                  </a:moveTo>
                  <a:cubicBezTo>
                    <a:pt x="95" y="1"/>
                    <a:pt x="0" y="96"/>
                    <a:pt x="0" y="212"/>
                  </a:cubicBezTo>
                  <a:lnTo>
                    <a:pt x="0" y="1106"/>
                  </a:lnTo>
                  <a:cubicBezTo>
                    <a:pt x="0" y="1222"/>
                    <a:pt x="95" y="1317"/>
                    <a:pt x="208" y="1317"/>
                  </a:cubicBezTo>
                  <a:cubicBezTo>
                    <a:pt x="324" y="1317"/>
                    <a:pt x="419" y="1222"/>
                    <a:pt x="419" y="1106"/>
                  </a:cubicBezTo>
                  <a:lnTo>
                    <a:pt x="419" y="212"/>
                  </a:lnTo>
                  <a:cubicBezTo>
                    <a:pt x="419" y="96"/>
                    <a:pt x="32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75" name="Google Shape;14475;p33"/>
          <p:cNvGrpSpPr/>
          <p:nvPr/>
        </p:nvGrpSpPr>
        <p:grpSpPr>
          <a:xfrm>
            <a:off x="2779747" y="1525426"/>
            <a:ext cx="356993" cy="344214"/>
            <a:chOff x="2779747" y="1525426"/>
            <a:chExt cx="356993" cy="344214"/>
          </a:xfrm>
        </p:grpSpPr>
        <p:sp>
          <p:nvSpPr>
            <p:cNvPr id="14476" name="Google Shape;14476;p33"/>
            <p:cNvSpPr/>
            <p:nvPr/>
          </p:nvSpPr>
          <p:spPr>
            <a:xfrm>
              <a:off x="2952647" y="1530632"/>
              <a:ext cx="178887" cy="93387"/>
            </a:xfrm>
            <a:custGeom>
              <a:rect b="b" l="l" r="r" t="t"/>
              <a:pathLst>
                <a:path extrusionOk="0" h="3588" w="6873">
                  <a:moveTo>
                    <a:pt x="645" y="1"/>
                  </a:moveTo>
                  <a:cubicBezTo>
                    <a:pt x="289" y="1"/>
                    <a:pt x="1" y="289"/>
                    <a:pt x="1" y="645"/>
                  </a:cubicBezTo>
                  <a:lnTo>
                    <a:pt x="1" y="1932"/>
                  </a:lnTo>
                  <a:cubicBezTo>
                    <a:pt x="1" y="2288"/>
                    <a:pt x="289" y="2576"/>
                    <a:pt x="645" y="2576"/>
                  </a:cubicBezTo>
                  <a:lnTo>
                    <a:pt x="4079" y="2576"/>
                  </a:lnTo>
                  <a:lnTo>
                    <a:pt x="5370" y="3544"/>
                  </a:lnTo>
                  <a:cubicBezTo>
                    <a:pt x="5410" y="3574"/>
                    <a:pt x="5455" y="3588"/>
                    <a:pt x="5499" y="3588"/>
                  </a:cubicBezTo>
                  <a:cubicBezTo>
                    <a:pt x="5622" y="3588"/>
                    <a:pt x="5735" y="3479"/>
                    <a:pt x="5711" y="3336"/>
                  </a:cubicBezTo>
                  <a:lnTo>
                    <a:pt x="5585" y="2576"/>
                  </a:lnTo>
                  <a:lnTo>
                    <a:pt x="6229" y="2576"/>
                  </a:lnTo>
                  <a:cubicBezTo>
                    <a:pt x="6584" y="2576"/>
                    <a:pt x="6872" y="2288"/>
                    <a:pt x="6872" y="1932"/>
                  </a:cubicBezTo>
                  <a:lnTo>
                    <a:pt x="6872" y="645"/>
                  </a:lnTo>
                  <a:cubicBezTo>
                    <a:pt x="6872" y="289"/>
                    <a:pt x="6584" y="1"/>
                    <a:pt x="6229" y="1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7" name="Google Shape;14477;p33"/>
            <p:cNvSpPr/>
            <p:nvPr/>
          </p:nvSpPr>
          <p:spPr>
            <a:xfrm>
              <a:off x="2975005" y="1720659"/>
              <a:ext cx="156529" cy="71029"/>
            </a:xfrm>
            <a:custGeom>
              <a:rect b="b" l="l" r="r" t="t"/>
              <a:pathLst>
                <a:path extrusionOk="0" h="2729" w="6014">
                  <a:moveTo>
                    <a:pt x="648" y="0"/>
                  </a:moveTo>
                  <a:cubicBezTo>
                    <a:pt x="289" y="0"/>
                    <a:pt x="0" y="289"/>
                    <a:pt x="0" y="644"/>
                  </a:cubicBezTo>
                  <a:lnTo>
                    <a:pt x="0" y="1074"/>
                  </a:lnTo>
                  <a:cubicBezTo>
                    <a:pt x="0" y="1429"/>
                    <a:pt x="289" y="1717"/>
                    <a:pt x="648" y="1717"/>
                  </a:cubicBezTo>
                  <a:lnTo>
                    <a:pt x="3223" y="1717"/>
                  </a:lnTo>
                  <a:lnTo>
                    <a:pt x="4511" y="2685"/>
                  </a:lnTo>
                  <a:cubicBezTo>
                    <a:pt x="4551" y="2715"/>
                    <a:pt x="4595" y="2728"/>
                    <a:pt x="4638" y="2728"/>
                  </a:cubicBezTo>
                  <a:cubicBezTo>
                    <a:pt x="4762" y="2728"/>
                    <a:pt x="4876" y="2618"/>
                    <a:pt x="4852" y="2477"/>
                  </a:cubicBezTo>
                  <a:lnTo>
                    <a:pt x="4726" y="1717"/>
                  </a:lnTo>
                  <a:lnTo>
                    <a:pt x="5370" y="1717"/>
                  </a:lnTo>
                  <a:cubicBezTo>
                    <a:pt x="5725" y="1717"/>
                    <a:pt x="6013" y="1429"/>
                    <a:pt x="6013" y="1074"/>
                  </a:cubicBezTo>
                  <a:lnTo>
                    <a:pt x="6013" y="644"/>
                  </a:lnTo>
                  <a:cubicBezTo>
                    <a:pt x="6013" y="289"/>
                    <a:pt x="5725" y="0"/>
                    <a:pt x="537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8" name="Google Shape;14478;p33"/>
            <p:cNvSpPr/>
            <p:nvPr/>
          </p:nvSpPr>
          <p:spPr>
            <a:xfrm>
              <a:off x="2784978" y="1770944"/>
              <a:ext cx="167695" cy="93387"/>
            </a:xfrm>
            <a:custGeom>
              <a:rect b="b" l="l" r="r" t="t"/>
              <a:pathLst>
                <a:path extrusionOk="0" h="3588" w="6443">
                  <a:moveTo>
                    <a:pt x="648" y="0"/>
                  </a:moveTo>
                  <a:cubicBezTo>
                    <a:pt x="289" y="0"/>
                    <a:pt x="1" y="289"/>
                    <a:pt x="1" y="644"/>
                  </a:cubicBezTo>
                  <a:lnTo>
                    <a:pt x="1" y="1932"/>
                  </a:lnTo>
                  <a:cubicBezTo>
                    <a:pt x="1" y="2291"/>
                    <a:pt x="289" y="2579"/>
                    <a:pt x="648" y="2579"/>
                  </a:cubicBezTo>
                  <a:lnTo>
                    <a:pt x="1288" y="2579"/>
                  </a:lnTo>
                  <a:lnTo>
                    <a:pt x="1162" y="3336"/>
                  </a:lnTo>
                  <a:cubicBezTo>
                    <a:pt x="1138" y="3479"/>
                    <a:pt x="1251" y="3587"/>
                    <a:pt x="1374" y="3587"/>
                  </a:cubicBezTo>
                  <a:cubicBezTo>
                    <a:pt x="1418" y="3587"/>
                    <a:pt x="1462" y="3574"/>
                    <a:pt x="1503" y="3543"/>
                  </a:cubicBezTo>
                  <a:lnTo>
                    <a:pt x="2794" y="2576"/>
                  </a:lnTo>
                  <a:lnTo>
                    <a:pt x="5799" y="2576"/>
                  </a:lnTo>
                  <a:cubicBezTo>
                    <a:pt x="6154" y="2576"/>
                    <a:pt x="6443" y="2287"/>
                    <a:pt x="6443" y="1932"/>
                  </a:cubicBezTo>
                  <a:lnTo>
                    <a:pt x="6443" y="644"/>
                  </a:lnTo>
                  <a:cubicBezTo>
                    <a:pt x="6443" y="289"/>
                    <a:pt x="6154" y="0"/>
                    <a:pt x="57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9" name="Google Shape;14479;p33"/>
            <p:cNvSpPr/>
            <p:nvPr/>
          </p:nvSpPr>
          <p:spPr>
            <a:xfrm>
              <a:off x="2784978" y="1620010"/>
              <a:ext cx="178887" cy="115822"/>
            </a:xfrm>
            <a:custGeom>
              <a:rect b="b" l="l" r="r" t="t"/>
              <a:pathLst>
                <a:path extrusionOk="0" h="4450" w="6873">
                  <a:moveTo>
                    <a:pt x="648" y="1"/>
                  </a:moveTo>
                  <a:cubicBezTo>
                    <a:pt x="289" y="1"/>
                    <a:pt x="1" y="289"/>
                    <a:pt x="1" y="645"/>
                  </a:cubicBezTo>
                  <a:lnTo>
                    <a:pt x="1" y="2794"/>
                  </a:lnTo>
                  <a:cubicBezTo>
                    <a:pt x="1" y="3150"/>
                    <a:pt x="289" y="3438"/>
                    <a:pt x="648" y="3438"/>
                  </a:cubicBezTo>
                  <a:lnTo>
                    <a:pt x="1288" y="3438"/>
                  </a:lnTo>
                  <a:lnTo>
                    <a:pt x="1162" y="4198"/>
                  </a:lnTo>
                  <a:cubicBezTo>
                    <a:pt x="1138" y="4339"/>
                    <a:pt x="1252" y="4449"/>
                    <a:pt x="1376" y="4449"/>
                  </a:cubicBezTo>
                  <a:cubicBezTo>
                    <a:pt x="1419" y="4449"/>
                    <a:pt x="1463" y="4436"/>
                    <a:pt x="1503" y="4406"/>
                  </a:cubicBezTo>
                  <a:lnTo>
                    <a:pt x="2794" y="3438"/>
                  </a:lnTo>
                  <a:lnTo>
                    <a:pt x="6228" y="3438"/>
                  </a:lnTo>
                  <a:cubicBezTo>
                    <a:pt x="6584" y="3438"/>
                    <a:pt x="6872" y="3150"/>
                    <a:pt x="6872" y="2794"/>
                  </a:cubicBezTo>
                  <a:lnTo>
                    <a:pt x="6872" y="645"/>
                  </a:lnTo>
                  <a:cubicBezTo>
                    <a:pt x="6872" y="289"/>
                    <a:pt x="6584" y="1"/>
                    <a:pt x="622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0" name="Google Shape;14480;p33"/>
            <p:cNvSpPr/>
            <p:nvPr/>
          </p:nvSpPr>
          <p:spPr>
            <a:xfrm>
              <a:off x="3023911" y="1547758"/>
              <a:ext cx="81076" cy="10463"/>
            </a:xfrm>
            <a:custGeom>
              <a:rect b="b" l="l" r="r" t="t"/>
              <a:pathLst>
                <a:path extrusionOk="0" h="402" w="3115">
                  <a:moveTo>
                    <a:pt x="268" y="1"/>
                  </a:moveTo>
                  <a:cubicBezTo>
                    <a:pt x="0" y="1"/>
                    <a:pt x="0" y="402"/>
                    <a:pt x="268" y="402"/>
                  </a:cubicBezTo>
                  <a:lnTo>
                    <a:pt x="2847" y="402"/>
                  </a:lnTo>
                  <a:cubicBezTo>
                    <a:pt x="3114" y="402"/>
                    <a:pt x="3114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1" name="Google Shape;14481;p33"/>
            <p:cNvSpPr/>
            <p:nvPr/>
          </p:nvSpPr>
          <p:spPr>
            <a:xfrm>
              <a:off x="2979221" y="1547758"/>
              <a:ext cx="36282" cy="10463"/>
            </a:xfrm>
            <a:custGeom>
              <a:rect b="b" l="l" r="r" t="t"/>
              <a:pathLst>
                <a:path extrusionOk="0" h="402" w="1394">
                  <a:moveTo>
                    <a:pt x="268" y="1"/>
                  </a:moveTo>
                  <a:cubicBezTo>
                    <a:pt x="0" y="1"/>
                    <a:pt x="0" y="402"/>
                    <a:pt x="268" y="402"/>
                  </a:cubicBezTo>
                  <a:lnTo>
                    <a:pt x="1126" y="402"/>
                  </a:lnTo>
                  <a:cubicBezTo>
                    <a:pt x="1394" y="402"/>
                    <a:pt x="1394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2" name="Google Shape;14482;p33"/>
            <p:cNvSpPr/>
            <p:nvPr/>
          </p:nvSpPr>
          <p:spPr>
            <a:xfrm>
              <a:off x="3079870" y="1570116"/>
              <a:ext cx="25117" cy="10463"/>
            </a:xfrm>
            <a:custGeom>
              <a:rect b="b" l="l" r="r" t="t"/>
              <a:pathLst>
                <a:path extrusionOk="0" h="402" w="965">
                  <a:moveTo>
                    <a:pt x="267" y="0"/>
                  </a:moveTo>
                  <a:cubicBezTo>
                    <a:pt x="0" y="0"/>
                    <a:pt x="0" y="401"/>
                    <a:pt x="267" y="401"/>
                  </a:cubicBezTo>
                  <a:lnTo>
                    <a:pt x="697" y="401"/>
                  </a:lnTo>
                  <a:cubicBezTo>
                    <a:pt x="964" y="401"/>
                    <a:pt x="964" y="0"/>
                    <a:pt x="6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3" name="Google Shape;14483;p33"/>
            <p:cNvSpPr/>
            <p:nvPr/>
          </p:nvSpPr>
          <p:spPr>
            <a:xfrm>
              <a:off x="2979221" y="1570116"/>
              <a:ext cx="92241" cy="10463"/>
            </a:xfrm>
            <a:custGeom>
              <a:rect b="b" l="l" r="r" t="t"/>
              <a:pathLst>
                <a:path extrusionOk="0" h="402" w="3544">
                  <a:moveTo>
                    <a:pt x="268" y="0"/>
                  </a:moveTo>
                  <a:cubicBezTo>
                    <a:pt x="0" y="0"/>
                    <a:pt x="0" y="401"/>
                    <a:pt x="268" y="401"/>
                  </a:cubicBezTo>
                  <a:lnTo>
                    <a:pt x="3276" y="401"/>
                  </a:lnTo>
                  <a:cubicBezTo>
                    <a:pt x="3543" y="401"/>
                    <a:pt x="3543" y="0"/>
                    <a:pt x="3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4" name="Google Shape;14484;p33"/>
            <p:cNvSpPr/>
            <p:nvPr/>
          </p:nvSpPr>
          <p:spPr>
            <a:xfrm>
              <a:off x="2947442" y="1525426"/>
              <a:ext cx="189298" cy="103850"/>
            </a:xfrm>
            <a:custGeom>
              <a:rect b="b" l="l" r="r" t="t"/>
              <a:pathLst>
                <a:path extrusionOk="0" h="3990" w="7273">
                  <a:moveTo>
                    <a:pt x="6429" y="401"/>
                  </a:moveTo>
                  <a:cubicBezTo>
                    <a:pt x="6671" y="401"/>
                    <a:pt x="6872" y="598"/>
                    <a:pt x="6872" y="845"/>
                  </a:cubicBezTo>
                  <a:lnTo>
                    <a:pt x="6872" y="2132"/>
                  </a:lnTo>
                  <a:cubicBezTo>
                    <a:pt x="6872" y="2379"/>
                    <a:pt x="6671" y="2576"/>
                    <a:pt x="6429" y="2576"/>
                  </a:cubicBezTo>
                  <a:lnTo>
                    <a:pt x="5785" y="2576"/>
                  </a:lnTo>
                  <a:cubicBezTo>
                    <a:pt x="5658" y="2576"/>
                    <a:pt x="5563" y="2688"/>
                    <a:pt x="5584" y="2811"/>
                  </a:cubicBezTo>
                  <a:lnTo>
                    <a:pt x="5711" y="3568"/>
                  </a:lnTo>
                  <a:cubicBezTo>
                    <a:pt x="5713" y="3578"/>
                    <a:pt x="5707" y="3585"/>
                    <a:pt x="5699" y="3585"/>
                  </a:cubicBezTo>
                  <a:cubicBezTo>
                    <a:pt x="5696" y="3585"/>
                    <a:pt x="5693" y="3584"/>
                    <a:pt x="5690" y="3582"/>
                  </a:cubicBezTo>
                  <a:lnTo>
                    <a:pt x="4402" y="2614"/>
                  </a:lnTo>
                  <a:cubicBezTo>
                    <a:pt x="4367" y="2590"/>
                    <a:pt x="4325" y="2576"/>
                    <a:pt x="4279" y="2576"/>
                  </a:cubicBezTo>
                  <a:lnTo>
                    <a:pt x="845" y="2576"/>
                  </a:lnTo>
                  <a:cubicBezTo>
                    <a:pt x="598" y="2576"/>
                    <a:pt x="401" y="2375"/>
                    <a:pt x="401" y="2132"/>
                  </a:cubicBezTo>
                  <a:lnTo>
                    <a:pt x="401" y="845"/>
                  </a:lnTo>
                  <a:cubicBezTo>
                    <a:pt x="401" y="598"/>
                    <a:pt x="598" y="401"/>
                    <a:pt x="845" y="401"/>
                  </a:cubicBezTo>
                  <a:close/>
                  <a:moveTo>
                    <a:pt x="845" y="0"/>
                  </a:moveTo>
                  <a:cubicBezTo>
                    <a:pt x="377" y="0"/>
                    <a:pt x="0" y="377"/>
                    <a:pt x="0" y="845"/>
                  </a:cubicBezTo>
                  <a:lnTo>
                    <a:pt x="0" y="2132"/>
                  </a:lnTo>
                  <a:cubicBezTo>
                    <a:pt x="0" y="2600"/>
                    <a:pt x="377" y="2977"/>
                    <a:pt x="845" y="2977"/>
                  </a:cubicBezTo>
                  <a:lnTo>
                    <a:pt x="4212" y="2977"/>
                  </a:lnTo>
                  <a:lnTo>
                    <a:pt x="5450" y="3906"/>
                  </a:lnTo>
                  <a:cubicBezTo>
                    <a:pt x="5528" y="3964"/>
                    <a:pt x="5614" y="3990"/>
                    <a:pt x="5697" y="3990"/>
                  </a:cubicBezTo>
                  <a:cubicBezTo>
                    <a:pt x="5936" y="3990"/>
                    <a:pt x="6155" y="3778"/>
                    <a:pt x="6108" y="3505"/>
                  </a:cubicBezTo>
                  <a:lnTo>
                    <a:pt x="6020" y="2977"/>
                  </a:lnTo>
                  <a:lnTo>
                    <a:pt x="6429" y="2977"/>
                  </a:lnTo>
                  <a:cubicBezTo>
                    <a:pt x="6893" y="2973"/>
                    <a:pt x="7273" y="2597"/>
                    <a:pt x="7273" y="2132"/>
                  </a:cubicBezTo>
                  <a:lnTo>
                    <a:pt x="7273" y="845"/>
                  </a:lnTo>
                  <a:cubicBezTo>
                    <a:pt x="7273" y="377"/>
                    <a:pt x="6893" y="0"/>
                    <a:pt x="6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5" name="Google Shape;14485;p33"/>
            <p:cNvSpPr/>
            <p:nvPr/>
          </p:nvSpPr>
          <p:spPr>
            <a:xfrm>
              <a:off x="2811526" y="1788070"/>
              <a:ext cx="81076" cy="10463"/>
            </a:xfrm>
            <a:custGeom>
              <a:rect b="b" l="l" r="r" t="t"/>
              <a:pathLst>
                <a:path extrusionOk="0" h="402" w="3115">
                  <a:moveTo>
                    <a:pt x="268" y="0"/>
                  </a:moveTo>
                  <a:cubicBezTo>
                    <a:pt x="1" y="0"/>
                    <a:pt x="1" y="401"/>
                    <a:pt x="268" y="401"/>
                  </a:cubicBezTo>
                  <a:lnTo>
                    <a:pt x="2847" y="401"/>
                  </a:lnTo>
                  <a:cubicBezTo>
                    <a:pt x="3115" y="401"/>
                    <a:pt x="3115" y="0"/>
                    <a:pt x="2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6" name="Google Shape;14486;p33"/>
            <p:cNvSpPr/>
            <p:nvPr/>
          </p:nvSpPr>
          <p:spPr>
            <a:xfrm>
              <a:off x="2901009" y="1788070"/>
              <a:ext cx="25117" cy="10463"/>
            </a:xfrm>
            <a:custGeom>
              <a:rect b="b" l="l" r="r" t="t"/>
              <a:pathLst>
                <a:path extrusionOk="0" h="402" w="965">
                  <a:moveTo>
                    <a:pt x="268" y="0"/>
                  </a:moveTo>
                  <a:cubicBezTo>
                    <a:pt x="0" y="0"/>
                    <a:pt x="0" y="401"/>
                    <a:pt x="268" y="401"/>
                  </a:cubicBezTo>
                  <a:lnTo>
                    <a:pt x="697" y="401"/>
                  </a:lnTo>
                  <a:cubicBezTo>
                    <a:pt x="964" y="401"/>
                    <a:pt x="964" y="0"/>
                    <a:pt x="6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7" name="Google Shape;14487;p33"/>
            <p:cNvSpPr/>
            <p:nvPr/>
          </p:nvSpPr>
          <p:spPr>
            <a:xfrm>
              <a:off x="2811526" y="1810402"/>
              <a:ext cx="25221" cy="10463"/>
            </a:xfrm>
            <a:custGeom>
              <a:rect b="b" l="l" r="r" t="t"/>
              <a:pathLst>
                <a:path extrusionOk="0" h="402" w="969">
                  <a:moveTo>
                    <a:pt x="268" y="1"/>
                  </a:moveTo>
                  <a:cubicBezTo>
                    <a:pt x="1" y="1"/>
                    <a:pt x="1" y="402"/>
                    <a:pt x="268" y="402"/>
                  </a:cubicBezTo>
                  <a:lnTo>
                    <a:pt x="698" y="402"/>
                  </a:lnTo>
                  <a:cubicBezTo>
                    <a:pt x="968" y="402"/>
                    <a:pt x="968" y="1"/>
                    <a:pt x="6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8" name="Google Shape;14488;p33"/>
            <p:cNvSpPr/>
            <p:nvPr/>
          </p:nvSpPr>
          <p:spPr>
            <a:xfrm>
              <a:off x="2845050" y="1810402"/>
              <a:ext cx="81076" cy="10463"/>
            </a:xfrm>
            <a:custGeom>
              <a:rect b="b" l="l" r="r" t="t"/>
              <a:pathLst>
                <a:path extrusionOk="0" h="402" w="3115">
                  <a:moveTo>
                    <a:pt x="272" y="1"/>
                  </a:moveTo>
                  <a:cubicBezTo>
                    <a:pt x="1" y="1"/>
                    <a:pt x="1" y="402"/>
                    <a:pt x="272" y="402"/>
                  </a:cubicBezTo>
                  <a:lnTo>
                    <a:pt x="2847" y="402"/>
                  </a:lnTo>
                  <a:cubicBezTo>
                    <a:pt x="3114" y="402"/>
                    <a:pt x="3114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9" name="Google Shape;14489;p33"/>
            <p:cNvSpPr/>
            <p:nvPr/>
          </p:nvSpPr>
          <p:spPr>
            <a:xfrm>
              <a:off x="2779747" y="1765712"/>
              <a:ext cx="178158" cy="103928"/>
            </a:xfrm>
            <a:custGeom>
              <a:rect b="b" l="l" r="r" t="t"/>
              <a:pathLst>
                <a:path extrusionOk="0" h="3993" w="6845">
                  <a:moveTo>
                    <a:pt x="6000" y="402"/>
                  </a:moveTo>
                  <a:cubicBezTo>
                    <a:pt x="6246" y="402"/>
                    <a:pt x="6443" y="599"/>
                    <a:pt x="6443" y="845"/>
                  </a:cubicBezTo>
                  <a:lnTo>
                    <a:pt x="6443" y="2133"/>
                  </a:lnTo>
                  <a:cubicBezTo>
                    <a:pt x="6443" y="2379"/>
                    <a:pt x="6243" y="2576"/>
                    <a:pt x="6000" y="2576"/>
                  </a:cubicBezTo>
                  <a:lnTo>
                    <a:pt x="2995" y="2576"/>
                  </a:lnTo>
                  <a:cubicBezTo>
                    <a:pt x="2949" y="2576"/>
                    <a:pt x="2907" y="2590"/>
                    <a:pt x="2872" y="2618"/>
                  </a:cubicBezTo>
                  <a:lnTo>
                    <a:pt x="1584" y="3586"/>
                  </a:lnTo>
                  <a:cubicBezTo>
                    <a:pt x="1582" y="3587"/>
                    <a:pt x="1579" y="3588"/>
                    <a:pt x="1577" y="3588"/>
                  </a:cubicBezTo>
                  <a:cubicBezTo>
                    <a:pt x="1568" y="3588"/>
                    <a:pt x="1560" y="3580"/>
                    <a:pt x="1563" y="3572"/>
                  </a:cubicBezTo>
                  <a:lnTo>
                    <a:pt x="1690" y="2812"/>
                  </a:lnTo>
                  <a:cubicBezTo>
                    <a:pt x="1707" y="2689"/>
                    <a:pt x="1616" y="2576"/>
                    <a:pt x="1489" y="2576"/>
                  </a:cubicBezTo>
                  <a:lnTo>
                    <a:pt x="849" y="2576"/>
                  </a:lnTo>
                  <a:cubicBezTo>
                    <a:pt x="603" y="2576"/>
                    <a:pt x="406" y="2379"/>
                    <a:pt x="406" y="2133"/>
                  </a:cubicBezTo>
                  <a:lnTo>
                    <a:pt x="406" y="845"/>
                  </a:lnTo>
                  <a:cubicBezTo>
                    <a:pt x="406" y="599"/>
                    <a:pt x="603" y="402"/>
                    <a:pt x="849" y="402"/>
                  </a:cubicBezTo>
                  <a:close/>
                  <a:moveTo>
                    <a:pt x="849" y="1"/>
                  </a:moveTo>
                  <a:cubicBezTo>
                    <a:pt x="381" y="1"/>
                    <a:pt x="4" y="377"/>
                    <a:pt x="1" y="845"/>
                  </a:cubicBezTo>
                  <a:lnTo>
                    <a:pt x="1" y="2133"/>
                  </a:lnTo>
                  <a:cubicBezTo>
                    <a:pt x="4" y="2601"/>
                    <a:pt x="381" y="2977"/>
                    <a:pt x="849" y="2977"/>
                  </a:cubicBezTo>
                  <a:lnTo>
                    <a:pt x="1254" y="2977"/>
                  </a:lnTo>
                  <a:lnTo>
                    <a:pt x="1166" y="3505"/>
                  </a:lnTo>
                  <a:cubicBezTo>
                    <a:pt x="1119" y="3780"/>
                    <a:pt x="1337" y="3992"/>
                    <a:pt x="1576" y="3992"/>
                  </a:cubicBezTo>
                  <a:cubicBezTo>
                    <a:pt x="1661" y="3992"/>
                    <a:pt x="1748" y="3966"/>
                    <a:pt x="1827" y="3906"/>
                  </a:cubicBezTo>
                  <a:lnTo>
                    <a:pt x="3062" y="2981"/>
                  </a:lnTo>
                  <a:lnTo>
                    <a:pt x="6000" y="2981"/>
                  </a:lnTo>
                  <a:cubicBezTo>
                    <a:pt x="6468" y="2981"/>
                    <a:pt x="6844" y="2601"/>
                    <a:pt x="6844" y="2136"/>
                  </a:cubicBezTo>
                  <a:lnTo>
                    <a:pt x="6844" y="845"/>
                  </a:lnTo>
                  <a:cubicBezTo>
                    <a:pt x="6844" y="377"/>
                    <a:pt x="6468" y="1"/>
                    <a:pt x="60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0" name="Google Shape;14490;p33"/>
            <p:cNvSpPr/>
            <p:nvPr/>
          </p:nvSpPr>
          <p:spPr>
            <a:xfrm>
              <a:off x="3035076" y="1737785"/>
              <a:ext cx="69910" cy="10463"/>
            </a:xfrm>
            <a:custGeom>
              <a:rect b="b" l="l" r="r" t="t"/>
              <a:pathLst>
                <a:path extrusionOk="0" h="402" w="2686">
                  <a:moveTo>
                    <a:pt x="268" y="0"/>
                  </a:moveTo>
                  <a:cubicBezTo>
                    <a:pt x="0" y="0"/>
                    <a:pt x="0" y="402"/>
                    <a:pt x="268" y="402"/>
                  </a:cubicBezTo>
                  <a:lnTo>
                    <a:pt x="2418" y="402"/>
                  </a:lnTo>
                  <a:cubicBezTo>
                    <a:pt x="2685" y="402"/>
                    <a:pt x="2685" y="0"/>
                    <a:pt x="2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1" name="Google Shape;14491;p33"/>
            <p:cNvSpPr/>
            <p:nvPr/>
          </p:nvSpPr>
          <p:spPr>
            <a:xfrm>
              <a:off x="3001553" y="1737785"/>
              <a:ext cx="25117" cy="10463"/>
            </a:xfrm>
            <a:custGeom>
              <a:rect b="b" l="l" r="r" t="t"/>
              <a:pathLst>
                <a:path extrusionOk="0" h="402" w="965">
                  <a:moveTo>
                    <a:pt x="268" y="0"/>
                  </a:moveTo>
                  <a:cubicBezTo>
                    <a:pt x="1" y="0"/>
                    <a:pt x="1" y="402"/>
                    <a:pt x="268" y="402"/>
                  </a:cubicBezTo>
                  <a:lnTo>
                    <a:pt x="697" y="402"/>
                  </a:lnTo>
                  <a:cubicBezTo>
                    <a:pt x="965" y="402"/>
                    <a:pt x="965" y="0"/>
                    <a:pt x="6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2" name="Google Shape;14492;p33"/>
            <p:cNvSpPr/>
            <p:nvPr/>
          </p:nvSpPr>
          <p:spPr>
            <a:xfrm>
              <a:off x="2969773" y="1715427"/>
              <a:ext cx="166888" cy="81466"/>
            </a:xfrm>
            <a:custGeom>
              <a:rect b="b" l="l" r="r" t="t"/>
              <a:pathLst>
                <a:path extrusionOk="0" h="3130" w="6412">
                  <a:moveTo>
                    <a:pt x="5571" y="402"/>
                  </a:moveTo>
                  <a:cubicBezTo>
                    <a:pt x="5817" y="402"/>
                    <a:pt x="6014" y="599"/>
                    <a:pt x="6014" y="845"/>
                  </a:cubicBezTo>
                  <a:lnTo>
                    <a:pt x="6014" y="1275"/>
                  </a:lnTo>
                  <a:cubicBezTo>
                    <a:pt x="6014" y="1521"/>
                    <a:pt x="5813" y="1718"/>
                    <a:pt x="5571" y="1718"/>
                  </a:cubicBezTo>
                  <a:lnTo>
                    <a:pt x="4927" y="1718"/>
                  </a:lnTo>
                  <a:cubicBezTo>
                    <a:pt x="4800" y="1718"/>
                    <a:pt x="4705" y="1831"/>
                    <a:pt x="4726" y="1954"/>
                  </a:cubicBezTo>
                  <a:lnTo>
                    <a:pt x="4853" y="2710"/>
                  </a:lnTo>
                  <a:cubicBezTo>
                    <a:pt x="4855" y="2720"/>
                    <a:pt x="4849" y="2727"/>
                    <a:pt x="4841" y="2727"/>
                  </a:cubicBezTo>
                  <a:cubicBezTo>
                    <a:pt x="4838" y="2727"/>
                    <a:pt x="4835" y="2726"/>
                    <a:pt x="4832" y="2724"/>
                  </a:cubicBezTo>
                  <a:lnTo>
                    <a:pt x="3544" y="1757"/>
                  </a:lnTo>
                  <a:cubicBezTo>
                    <a:pt x="3509" y="1732"/>
                    <a:pt x="3467" y="1718"/>
                    <a:pt x="3421" y="1718"/>
                  </a:cubicBezTo>
                  <a:lnTo>
                    <a:pt x="849" y="1718"/>
                  </a:lnTo>
                  <a:cubicBezTo>
                    <a:pt x="602" y="1718"/>
                    <a:pt x="405" y="1517"/>
                    <a:pt x="405" y="1275"/>
                  </a:cubicBezTo>
                  <a:lnTo>
                    <a:pt x="405" y="845"/>
                  </a:lnTo>
                  <a:cubicBezTo>
                    <a:pt x="405" y="599"/>
                    <a:pt x="602" y="402"/>
                    <a:pt x="849" y="402"/>
                  </a:cubicBezTo>
                  <a:close/>
                  <a:moveTo>
                    <a:pt x="849" y="1"/>
                  </a:moveTo>
                  <a:cubicBezTo>
                    <a:pt x="381" y="1"/>
                    <a:pt x="4" y="377"/>
                    <a:pt x="1" y="845"/>
                  </a:cubicBezTo>
                  <a:lnTo>
                    <a:pt x="1" y="1275"/>
                  </a:lnTo>
                  <a:cubicBezTo>
                    <a:pt x="1" y="1739"/>
                    <a:pt x="381" y="2119"/>
                    <a:pt x="849" y="2119"/>
                  </a:cubicBezTo>
                  <a:lnTo>
                    <a:pt x="3354" y="2119"/>
                  </a:lnTo>
                  <a:lnTo>
                    <a:pt x="4589" y="3044"/>
                  </a:lnTo>
                  <a:cubicBezTo>
                    <a:pt x="4667" y="3103"/>
                    <a:pt x="4753" y="3129"/>
                    <a:pt x="4838" y="3129"/>
                  </a:cubicBezTo>
                  <a:cubicBezTo>
                    <a:pt x="5076" y="3129"/>
                    <a:pt x="5295" y="2920"/>
                    <a:pt x="5250" y="2647"/>
                  </a:cubicBezTo>
                  <a:lnTo>
                    <a:pt x="5162" y="2119"/>
                  </a:lnTo>
                  <a:lnTo>
                    <a:pt x="5567" y="2119"/>
                  </a:lnTo>
                  <a:cubicBezTo>
                    <a:pt x="6035" y="2116"/>
                    <a:pt x="6411" y="1739"/>
                    <a:pt x="6411" y="1271"/>
                  </a:cubicBezTo>
                  <a:lnTo>
                    <a:pt x="6411" y="842"/>
                  </a:lnTo>
                  <a:cubicBezTo>
                    <a:pt x="6411" y="377"/>
                    <a:pt x="6035" y="1"/>
                    <a:pt x="55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3" name="Google Shape;14493;p33"/>
            <p:cNvSpPr/>
            <p:nvPr/>
          </p:nvSpPr>
          <p:spPr>
            <a:xfrm>
              <a:off x="2811526" y="1637136"/>
              <a:ext cx="81076" cy="10567"/>
            </a:xfrm>
            <a:custGeom>
              <a:rect b="b" l="l" r="r" t="t"/>
              <a:pathLst>
                <a:path extrusionOk="0" h="406" w="3115">
                  <a:moveTo>
                    <a:pt x="268" y="1"/>
                  </a:moveTo>
                  <a:cubicBezTo>
                    <a:pt x="1" y="1"/>
                    <a:pt x="1" y="405"/>
                    <a:pt x="268" y="405"/>
                  </a:cubicBezTo>
                  <a:lnTo>
                    <a:pt x="2847" y="405"/>
                  </a:lnTo>
                  <a:cubicBezTo>
                    <a:pt x="3115" y="402"/>
                    <a:pt x="3115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4" name="Google Shape;14494;p33"/>
            <p:cNvSpPr/>
            <p:nvPr/>
          </p:nvSpPr>
          <p:spPr>
            <a:xfrm>
              <a:off x="2901009" y="1637136"/>
              <a:ext cx="36282" cy="10567"/>
            </a:xfrm>
            <a:custGeom>
              <a:rect b="b" l="l" r="r" t="t"/>
              <a:pathLst>
                <a:path extrusionOk="0" h="406" w="1394">
                  <a:moveTo>
                    <a:pt x="268" y="1"/>
                  </a:moveTo>
                  <a:cubicBezTo>
                    <a:pt x="0" y="1"/>
                    <a:pt x="0" y="405"/>
                    <a:pt x="268" y="405"/>
                  </a:cubicBezTo>
                  <a:lnTo>
                    <a:pt x="1126" y="405"/>
                  </a:lnTo>
                  <a:cubicBezTo>
                    <a:pt x="1394" y="402"/>
                    <a:pt x="1394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5" name="Google Shape;14495;p33"/>
            <p:cNvSpPr/>
            <p:nvPr/>
          </p:nvSpPr>
          <p:spPr>
            <a:xfrm>
              <a:off x="2811526" y="1681826"/>
              <a:ext cx="81076" cy="10567"/>
            </a:xfrm>
            <a:custGeom>
              <a:rect b="b" l="l" r="r" t="t"/>
              <a:pathLst>
                <a:path extrusionOk="0" h="406" w="3115">
                  <a:moveTo>
                    <a:pt x="268" y="1"/>
                  </a:moveTo>
                  <a:cubicBezTo>
                    <a:pt x="1" y="1"/>
                    <a:pt x="1" y="405"/>
                    <a:pt x="268" y="405"/>
                  </a:cubicBezTo>
                  <a:lnTo>
                    <a:pt x="2847" y="405"/>
                  </a:lnTo>
                  <a:cubicBezTo>
                    <a:pt x="3115" y="405"/>
                    <a:pt x="3115" y="1"/>
                    <a:pt x="2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6" name="Google Shape;14496;p33"/>
            <p:cNvSpPr/>
            <p:nvPr/>
          </p:nvSpPr>
          <p:spPr>
            <a:xfrm>
              <a:off x="2901009" y="1681826"/>
              <a:ext cx="36282" cy="10567"/>
            </a:xfrm>
            <a:custGeom>
              <a:rect b="b" l="l" r="r" t="t"/>
              <a:pathLst>
                <a:path extrusionOk="0" h="406" w="1394">
                  <a:moveTo>
                    <a:pt x="268" y="1"/>
                  </a:moveTo>
                  <a:cubicBezTo>
                    <a:pt x="0" y="1"/>
                    <a:pt x="0" y="405"/>
                    <a:pt x="268" y="405"/>
                  </a:cubicBezTo>
                  <a:lnTo>
                    <a:pt x="1126" y="405"/>
                  </a:lnTo>
                  <a:cubicBezTo>
                    <a:pt x="1394" y="405"/>
                    <a:pt x="1394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7" name="Google Shape;14497;p33"/>
            <p:cNvSpPr/>
            <p:nvPr/>
          </p:nvSpPr>
          <p:spPr>
            <a:xfrm>
              <a:off x="2811526" y="1659494"/>
              <a:ext cx="25221" cy="10541"/>
            </a:xfrm>
            <a:custGeom>
              <a:rect b="b" l="l" r="r" t="t"/>
              <a:pathLst>
                <a:path extrusionOk="0" h="405" w="969">
                  <a:moveTo>
                    <a:pt x="268" y="0"/>
                  </a:moveTo>
                  <a:cubicBezTo>
                    <a:pt x="1" y="0"/>
                    <a:pt x="1" y="405"/>
                    <a:pt x="268" y="405"/>
                  </a:cubicBezTo>
                  <a:lnTo>
                    <a:pt x="698" y="405"/>
                  </a:lnTo>
                  <a:cubicBezTo>
                    <a:pt x="968" y="405"/>
                    <a:pt x="968" y="0"/>
                    <a:pt x="6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8" name="Google Shape;14498;p33"/>
            <p:cNvSpPr/>
            <p:nvPr/>
          </p:nvSpPr>
          <p:spPr>
            <a:xfrm>
              <a:off x="2845050" y="1659494"/>
              <a:ext cx="92241" cy="10463"/>
            </a:xfrm>
            <a:custGeom>
              <a:rect b="b" l="l" r="r" t="t"/>
              <a:pathLst>
                <a:path extrusionOk="0" h="402" w="3544">
                  <a:moveTo>
                    <a:pt x="272" y="0"/>
                  </a:moveTo>
                  <a:cubicBezTo>
                    <a:pt x="1" y="0"/>
                    <a:pt x="1" y="401"/>
                    <a:pt x="272" y="401"/>
                  </a:cubicBezTo>
                  <a:lnTo>
                    <a:pt x="3276" y="401"/>
                  </a:lnTo>
                  <a:cubicBezTo>
                    <a:pt x="3544" y="401"/>
                    <a:pt x="3544" y="0"/>
                    <a:pt x="3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9" name="Google Shape;14499;p33"/>
            <p:cNvSpPr/>
            <p:nvPr/>
          </p:nvSpPr>
          <p:spPr>
            <a:xfrm>
              <a:off x="2779747" y="1614805"/>
              <a:ext cx="189324" cy="126311"/>
            </a:xfrm>
            <a:custGeom>
              <a:rect b="b" l="l" r="r" t="t"/>
              <a:pathLst>
                <a:path extrusionOk="0" h="4853" w="7274">
                  <a:moveTo>
                    <a:pt x="6429" y="401"/>
                  </a:moveTo>
                  <a:cubicBezTo>
                    <a:pt x="6676" y="401"/>
                    <a:pt x="6873" y="602"/>
                    <a:pt x="6873" y="845"/>
                  </a:cubicBezTo>
                  <a:lnTo>
                    <a:pt x="6873" y="2991"/>
                  </a:lnTo>
                  <a:cubicBezTo>
                    <a:pt x="6873" y="3237"/>
                    <a:pt x="6676" y="3434"/>
                    <a:pt x="6429" y="3434"/>
                  </a:cubicBezTo>
                  <a:lnTo>
                    <a:pt x="2995" y="3434"/>
                  </a:lnTo>
                  <a:cubicBezTo>
                    <a:pt x="2949" y="3434"/>
                    <a:pt x="2907" y="3448"/>
                    <a:pt x="2872" y="3476"/>
                  </a:cubicBezTo>
                  <a:lnTo>
                    <a:pt x="1584" y="4444"/>
                  </a:lnTo>
                  <a:cubicBezTo>
                    <a:pt x="1582" y="4446"/>
                    <a:pt x="1579" y="4446"/>
                    <a:pt x="1577" y="4446"/>
                  </a:cubicBezTo>
                  <a:cubicBezTo>
                    <a:pt x="1568" y="4446"/>
                    <a:pt x="1560" y="4438"/>
                    <a:pt x="1563" y="4430"/>
                  </a:cubicBezTo>
                  <a:lnTo>
                    <a:pt x="1690" y="3670"/>
                  </a:lnTo>
                  <a:cubicBezTo>
                    <a:pt x="1707" y="3547"/>
                    <a:pt x="1616" y="3434"/>
                    <a:pt x="1489" y="3434"/>
                  </a:cubicBezTo>
                  <a:lnTo>
                    <a:pt x="849" y="3434"/>
                  </a:lnTo>
                  <a:cubicBezTo>
                    <a:pt x="603" y="3434"/>
                    <a:pt x="406" y="3237"/>
                    <a:pt x="406" y="2991"/>
                  </a:cubicBezTo>
                  <a:lnTo>
                    <a:pt x="406" y="845"/>
                  </a:lnTo>
                  <a:cubicBezTo>
                    <a:pt x="406" y="602"/>
                    <a:pt x="603" y="401"/>
                    <a:pt x="849" y="401"/>
                  </a:cubicBezTo>
                  <a:close/>
                  <a:moveTo>
                    <a:pt x="849" y="0"/>
                  </a:moveTo>
                  <a:cubicBezTo>
                    <a:pt x="381" y="0"/>
                    <a:pt x="4" y="380"/>
                    <a:pt x="1" y="845"/>
                  </a:cubicBezTo>
                  <a:lnTo>
                    <a:pt x="1" y="2994"/>
                  </a:lnTo>
                  <a:cubicBezTo>
                    <a:pt x="4" y="3459"/>
                    <a:pt x="381" y="3839"/>
                    <a:pt x="849" y="3839"/>
                  </a:cubicBezTo>
                  <a:lnTo>
                    <a:pt x="1254" y="3839"/>
                  </a:lnTo>
                  <a:lnTo>
                    <a:pt x="1166" y="4367"/>
                  </a:lnTo>
                  <a:cubicBezTo>
                    <a:pt x="1119" y="4640"/>
                    <a:pt x="1338" y="4852"/>
                    <a:pt x="1578" y="4852"/>
                  </a:cubicBezTo>
                  <a:cubicBezTo>
                    <a:pt x="1662" y="4852"/>
                    <a:pt x="1749" y="4826"/>
                    <a:pt x="1827" y="4768"/>
                  </a:cubicBezTo>
                  <a:lnTo>
                    <a:pt x="3062" y="3839"/>
                  </a:lnTo>
                  <a:lnTo>
                    <a:pt x="6429" y="3839"/>
                  </a:lnTo>
                  <a:cubicBezTo>
                    <a:pt x="6897" y="3839"/>
                    <a:pt x="7274" y="3462"/>
                    <a:pt x="7274" y="2994"/>
                  </a:cubicBezTo>
                  <a:lnTo>
                    <a:pt x="7274" y="845"/>
                  </a:lnTo>
                  <a:cubicBezTo>
                    <a:pt x="7274" y="380"/>
                    <a:pt x="6897" y="0"/>
                    <a:pt x="6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00" name="Google Shape;14500;p33"/>
          <p:cNvGrpSpPr/>
          <p:nvPr/>
        </p:nvGrpSpPr>
        <p:grpSpPr>
          <a:xfrm>
            <a:off x="3317969" y="1515432"/>
            <a:ext cx="225112" cy="360663"/>
            <a:chOff x="3317969" y="1515432"/>
            <a:chExt cx="225112" cy="360663"/>
          </a:xfrm>
        </p:grpSpPr>
        <p:sp>
          <p:nvSpPr>
            <p:cNvPr id="14501" name="Google Shape;14501;p33"/>
            <p:cNvSpPr/>
            <p:nvPr/>
          </p:nvSpPr>
          <p:spPr>
            <a:xfrm>
              <a:off x="3323357" y="1566159"/>
              <a:ext cx="169179" cy="304340"/>
            </a:xfrm>
            <a:custGeom>
              <a:rect b="b" l="l" r="r" t="t"/>
              <a:pathLst>
                <a:path extrusionOk="0" h="11693" w="6500">
                  <a:moveTo>
                    <a:pt x="652" y="1"/>
                  </a:moveTo>
                  <a:cubicBezTo>
                    <a:pt x="293" y="1"/>
                    <a:pt x="1" y="289"/>
                    <a:pt x="1" y="648"/>
                  </a:cubicBezTo>
                  <a:lnTo>
                    <a:pt x="1" y="11042"/>
                  </a:lnTo>
                  <a:cubicBezTo>
                    <a:pt x="1" y="11401"/>
                    <a:pt x="293" y="11693"/>
                    <a:pt x="652" y="11693"/>
                  </a:cubicBezTo>
                  <a:lnTo>
                    <a:pt x="5848" y="11693"/>
                  </a:lnTo>
                  <a:cubicBezTo>
                    <a:pt x="6207" y="11693"/>
                    <a:pt x="6499" y="11401"/>
                    <a:pt x="6499" y="11042"/>
                  </a:cubicBezTo>
                  <a:lnTo>
                    <a:pt x="6499" y="648"/>
                  </a:lnTo>
                  <a:cubicBezTo>
                    <a:pt x="6499" y="289"/>
                    <a:pt x="6207" y="1"/>
                    <a:pt x="5848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2" name="Google Shape;14502;p33"/>
            <p:cNvSpPr/>
            <p:nvPr/>
          </p:nvSpPr>
          <p:spPr>
            <a:xfrm>
              <a:off x="3323357" y="1566159"/>
              <a:ext cx="39510" cy="304340"/>
            </a:xfrm>
            <a:custGeom>
              <a:rect b="b" l="l" r="r" t="t"/>
              <a:pathLst>
                <a:path extrusionOk="0" h="11693" w="1518">
                  <a:moveTo>
                    <a:pt x="652" y="1"/>
                  </a:moveTo>
                  <a:cubicBezTo>
                    <a:pt x="293" y="1"/>
                    <a:pt x="1" y="289"/>
                    <a:pt x="1" y="648"/>
                  </a:cubicBezTo>
                  <a:lnTo>
                    <a:pt x="1" y="11042"/>
                  </a:lnTo>
                  <a:cubicBezTo>
                    <a:pt x="1" y="11401"/>
                    <a:pt x="293" y="11693"/>
                    <a:pt x="652" y="11693"/>
                  </a:cubicBezTo>
                  <a:lnTo>
                    <a:pt x="1517" y="11693"/>
                  </a:lnTo>
                  <a:cubicBezTo>
                    <a:pt x="1158" y="11693"/>
                    <a:pt x="870" y="11401"/>
                    <a:pt x="870" y="11042"/>
                  </a:cubicBezTo>
                  <a:lnTo>
                    <a:pt x="870" y="648"/>
                  </a:lnTo>
                  <a:cubicBezTo>
                    <a:pt x="870" y="289"/>
                    <a:pt x="1158" y="1"/>
                    <a:pt x="1517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3" name="Google Shape;14503;p33"/>
            <p:cNvSpPr/>
            <p:nvPr/>
          </p:nvSpPr>
          <p:spPr>
            <a:xfrm>
              <a:off x="3323357" y="1588699"/>
              <a:ext cx="169179" cy="236746"/>
            </a:xfrm>
            <a:custGeom>
              <a:rect b="b" l="l" r="r" t="t"/>
              <a:pathLst>
                <a:path extrusionOk="0" h="9096" w="6500">
                  <a:moveTo>
                    <a:pt x="1" y="0"/>
                  </a:moveTo>
                  <a:lnTo>
                    <a:pt x="1" y="9096"/>
                  </a:lnTo>
                  <a:lnTo>
                    <a:pt x="6499" y="9096"/>
                  </a:lnTo>
                  <a:lnTo>
                    <a:pt x="649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4" name="Google Shape;14504;p33"/>
            <p:cNvSpPr/>
            <p:nvPr/>
          </p:nvSpPr>
          <p:spPr>
            <a:xfrm>
              <a:off x="3329031" y="1605539"/>
              <a:ext cx="157831" cy="157831"/>
            </a:xfrm>
            <a:custGeom>
              <a:rect b="b" l="l" r="r" t="t"/>
              <a:pathLst>
                <a:path extrusionOk="0" h="6064" w="6064">
                  <a:moveTo>
                    <a:pt x="3034" y="1"/>
                  </a:moveTo>
                  <a:cubicBezTo>
                    <a:pt x="1359" y="1"/>
                    <a:pt x="1" y="1359"/>
                    <a:pt x="1" y="3034"/>
                  </a:cubicBezTo>
                  <a:cubicBezTo>
                    <a:pt x="1" y="4708"/>
                    <a:pt x="1359" y="6063"/>
                    <a:pt x="3034" y="6063"/>
                  </a:cubicBezTo>
                  <a:cubicBezTo>
                    <a:pt x="4705" y="6063"/>
                    <a:pt x="6063" y="4708"/>
                    <a:pt x="6063" y="3034"/>
                  </a:cubicBezTo>
                  <a:cubicBezTo>
                    <a:pt x="6063" y="1359"/>
                    <a:pt x="4705" y="1"/>
                    <a:pt x="303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5" name="Google Shape;14505;p33"/>
            <p:cNvSpPr/>
            <p:nvPr/>
          </p:nvSpPr>
          <p:spPr>
            <a:xfrm>
              <a:off x="3430512" y="1769018"/>
              <a:ext cx="33810" cy="33810"/>
            </a:xfrm>
            <a:custGeom>
              <a:rect b="b" l="l" r="r" t="t"/>
              <a:pathLst>
                <a:path extrusionOk="0" h="1299" w="1299">
                  <a:moveTo>
                    <a:pt x="648" y="0"/>
                  </a:moveTo>
                  <a:cubicBezTo>
                    <a:pt x="289" y="0"/>
                    <a:pt x="0" y="292"/>
                    <a:pt x="0" y="651"/>
                  </a:cubicBezTo>
                  <a:cubicBezTo>
                    <a:pt x="0" y="1010"/>
                    <a:pt x="289" y="1299"/>
                    <a:pt x="648" y="1299"/>
                  </a:cubicBezTo>
                  <a:cubicBezTo>
                    <a:pt x="1007" y="1299"/>
                    <a:pt x="1299" y="1010"/>
                    <a:pt x="1299" y="651"/>
                  </a:cubicBezTo>
                  <a:cubicBezTo>
                    <a:pt x="1299" y="292"/>
                    <a:pt x="1007" y="0"/>
                    <a:pt x="648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6" name="Google Shape;14506;p33"/>
            <p:cNvSpPr/>
            <p:nvPr/>
          </p:nvSpPr>
          <p:spPr>
            <a:xfrm>
              <a:off x="3351571" y="1769018"/>
              <a:ext cx="33810" cy="33810"/>
            </a:xfrm>
            <a:custGeom>
              <a:rect b="b" l="l" r="r" t="t"/>
              <a:pathLst>
                <a:path extrusionOk="0" h="1299" w="1299">
                  <a:moveTo>
                    <a:pt x="651" y="0"/>
                  </a:moveTo>
                  <a:cubicBezTo>
                    <a:pt x="292" y="0"/>
                    <a:pt x="0" y="292"/>
                    <a:pt x="0" y="651"/>
                  </a:cubicBezTo>
                  <a:cubicBezTo>
                    <a:pt x="0" y="1010"/>
                    <a:pt x="292" y="1299"/>
                    <a:pt x="651" y="1299"/>
                  </a:cubicBezTo>
                  <a:cubicBezTo>
                    <a:pt x="1010" y="1299"/>
                    <a:pt x="1299" y="1010"/>
                    <a:pt x="1299" y="651"/>
                  </a:cubicBezTo>
                  <a:cubicBezTo>
                    <a:pt x="1299" y="292"/>
                    <a:pt x="1010" y="0"/>
                    <a:pt x="65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7" name="Google Shape;14507;p33"/>
            <p:cNvSpPr/>
            <p:nvPr/>
          </p:nvSpPr>
          <p:spPr>
            <a:xfrm>
              <a:off x="3345975" y="1622483"/>
              <a:ext cx="124021" cy="124021"/>
            </a:xfrm>
            <a:custGeom>
              <a:rect b="b" l="l" r="r" t="t"/>
              <a:pathLst>
                <a:path extrusionOk="0" h="4765" w="4765">
                  <a:moveTo>
                    <a:pt x="2383" y="1"/>
                  </a:moveTo>
                  <a:cubicBezTo>
                    <a:pt x="1067" y="1"/>
                    <a:pt x="1" y="1067"/>
                    <a:pt x="1" y="2383"/>
                  </a:cubicBezTo>
                  <a:cubicBezTo>
                    <a:pt x="1" y="3699"/>
                    <a:pt x="1067" y="4765"/>
                    <a:pt x="2383" y="4765"/>
                  </a:cubicBezTo>
                  <a:cubicBezTo>
                    <a:pt x="3695" y="4765"/>
                    <a:pt x="4765" y="3699"/>
                    <a:pt x="4765" y="2383"/>
                  </a:cubicBezTo>
                  <a:cubicBezTo>
                    <a:pt x="4765" y="1067"/>
                    <a:pt x="3695" y="1"/>
                    <a:pt x="2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8" name="Google Shape;14508;p33"/>
            <p:cNvSpPr/>
            <p:nvPr/>
          </p:nvSpPr>
          <p:spPr>
            <a:xfrm>
              <a:off x="3374085" y="1690154"/>
              <a:ext cx="67724" cy="50754"/>
            </a:xfrm>
            <a:custGeom>
              <a:rect b="b" l="l" r="r" t="t"/>
              <a:pathLst>
                <a:path extrusionOk="0" h="1950" w="2602">
                  <a:moveTo>
                    <a:pt x="866" y="1"/>
                  </a:moveTo>
                  <a:lnTo>
                    <a:pt x="866" y="434"/>
                  </a:lnTo>
                  <a:cubicBezTo>
                    <a:pt x="866" y="515"/>
                    <a:pt x="821" y="592"/>
                    <a:pt x="750" y="627"/>
                  </a:cubicBezTo>
                  <a:lnTo>
                    <a:pt x="240" y="880"/>
                  </a:lnTo>
                  <a:cubicBezTo>
                    <a:pt x="96" y="954"/>
                    <a:pt x="1" y="1106"/>
                    <a:pt x="1" y="1267"/>
                  </a:cubicBezTo>
                  <a:lnTo>
                    <a:pt x="1" y="1514"/>
                  </a:lnTo>
                  <a:cubicBezTo>
                    <a:pt x="386" y="1804"/>
                    <a:pt x="844" y="1949"/>
                    <a:pt x="1301" y="1949"/>
                  </a:cubicBezTo>
                  <a:cubicBezTo>
                    <a:pt x="1758" y="1949"/>
                    <a:pt x="2216" y="1804"/>
                    <a:pt x="2601" y="1514"/>
                  </a:cubicBezTo>
                  <a:lnTo>
                    <a:pt x="2601" y="1267"/>
                  </a:lnTo>
                  <a:cubicBezTo>
                    <a:pt x="2601" y="1102"/>
                    <a:pt x="2510" y="954"/>
                    <a:pt x="2362" y="880"/>
                  </a:cubicBezTo>
                  <a:lnTo>
                    <a:pt x="1855" y="627"/>
                  </a:lnTo>
                  <a:cubicBezTo>
                    <a:pt x="1781" y="588"/>
                    <a:pt x="1736" y="515"/>
                    <a:pt x="1736" y="434"/>
                  </a:cubicBezTo>
                  <a:lnTo>
                    <a:pt x="1736" y="1"/>
                  </a:ln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9" name="Google Shape;14509;p33"/>
            <p:cNvSpPr/>
            <p:nvPr/>
          </p:nvSpPr>
          <p:spPr>
            <a:xfrm>
              <a:off x="3374085" y="1707931"/>
              <a:ext cx="67619" cy="38599"/>
            </a:xfrm>
            <a:custGeom>
              <a:rect b="b" l="l" r="r" t="t"/>
              <a:pathLst>
                <a:path extrusionOk="0" h="1483" w="2598">
                  <a:moveTo>
                    <a:pt x="634" y="0"/>
                  </a:moveTo>
                  <a:lnTo>
                    <a:pt x="240" y="197"/>
                  </a:lnTo>
                  <a:cubicBezTo>
                    <a:pt x="92" y="271"/>
                    <a:pt x="1" y="419"/>
                    <a:pt x="1" y="584"/>
                  </a:cubicBezTo>
                  <a:lnTo>
                    <a:pt x="1" y="1095"/>
                  </a:lnTo>
                  <a:cubicBezTo>
                    <a:pt x="395" y="1353"/>
                    <a:pt x="847" y="1483"/>
                    <a:pt x="1299" y="1483"/>
                  </a:cubicBezTo>
                  <a:cubicBezTo>
                    <a:pt x="1751" y="1483"/>
                    <a:pt x="2203" y="1353"/>
                    <a:pt x="2598" y="1095"/>
                  </a:cubicBezTo>
                  <a:lnTo>
                    <a:pt x="2598" y="584"/>
                  </a:lnTo>
                  <a:cubicBezTo>
                    <a:pt x="2598" y="419"/>
                    <a:pt x="2506" y="271"/>
                    <a:pt x="2362" y="197"/>
                  </a:cubicBezTo>
                  <a:lnTo>
                    <a:pt x="1964" y="0"/>
                  </a:lnTo>
                  <a:cubicBezTo>
                    <a:pt x="1806" y="190"/>
                    <a:pt x="1570" y="588"/>
                    <a:pt x="1299" y="588"/>
                  </a:cubicBezTo>
                  <a:cubicBezTo>
                    <a:pt x="1032" y="588"/>
                    <a:pt x="796" y="194"/>
                    <a:pt x="634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0" name="Google Shape;14510;p33"/>
            <p:cNvSpPr/>
            <p:nvPr/>
          </p:nvSpPr>
          <p:spPr>
            <a:xfrm>
              <a:off x="3385459" y="1645023"/>
              <a:ext cx="45080" cy="50754"/>
            </a:xfrm>
            <a:custGeom>
              <a:rect b="b" l="l" r="r" t="t"/>
              <a:pathLst>
                <a:path extrusionOk="0" h="1950" w="1732">
                  <a:moveTo>
                    <a:pt x="648" y="0"/>
                  </a:moveTo>
                  <a:cubicBezTo>
                    <a:pt x="289" y="0"/>
                    <a:pt x="0" y="289"/>
                    <a:pt x="0" y="648"/>
                  </a:cubicBezTo>
                  <a:lnTo>
                    <a:pt x="0" y="1080"/>
                  </a:lnTo>
                  <a:cubicBezTo>
                    <a:pt x="0" y="1559"/>
                    <a:pt x="387" y="1946"/>
                    <a:pt x="866" y="1949"/>
                  </a:cubicBezTo>
                  <a:cubicBezTo>
                    <a:pt x="1344" y="1949"/>
                    <a:pt x="1731" y="1559"/>
                    <a:pt x="1731" y="1080"/>
                  </a:cubicBezTo>
                  <a:lnTo>
                    <a:pt x="1731" y="648"/>
                  </a:lnTo>
                  <a:cubicBezTo>
                    <a:pt x="1731" y="289"/>
                    <a:pt x="1439" y="0"/>
                    <a:pt x="1080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1" name="Google Shape;14511;p33"/>
            <p:cNvSpPr/>
            <p:nvPr/>
          </p:nvSpPr>
          <p:spPr>
            <a:xfrm>
              <a:off x="3385354" y="1645023"/>
              <a:ext cx="31077" cy="50806"/>
            </a:xfrm>
            <a:custGeom>
              <a:rect b="b" l="l" r="r" t="t"/>
              <a:pathLst>
                <a:path extrusionOk="0" h="1952" w="1194">
                  <a:moveTo>
                    <a:pt x="652" y="0"/>
                  </a:moveTo>
                  <a:cubicBezTo>
                    <a:pt x="293" y="0"/>
                    <a:pt x="1" y="292"/>
                    <a:pt x="1" y="651"/>
                  </a:cubicBezTo>
                  <a:lnTo>
                    <a:pt x="1" y="1084"/>
                  </a:lnTo>
                  <a:cubicBezTo>
                    <a:pt x="1" y="1582"/>
                    <a:pt x="408" y="1951"/>
                    <a:pt x="866" y="1951"/>
                  </a:cubicBezTo>
                  <a:cubicBezTo>
                    <a:pt x="974" y="1951"/>
                    <a:pt x="1085" y="1931"/>
                    <a:pt x="1193" y="1886"/>
                  </a:cubicBezTo>
                  <a:cubicBezTo>
                    <a:pt x="866" y="1752"/>
                    <a:pt x="652" y="1436"/>
                    <a:pt x="652" y="1084"/>
                  </a:cubicBezTo>
                  <a:lnTo>
                    <a:pt x="652" y="651"/>
                  </a:lnTo>
                  <a:cubicBezTo>
                    <a:pt x="652" y="334"/>
                    <a:pt x="880" y="64"/>
                    <a:pt x="1193" y="14"/>
                  </a:cubicBezTo>
                  <a:cubicBezTo>
                    <a:pt x="1158" y="7"/>
                    <a:pt x="1120" y="4"/>
                    <a:pt x="1084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2" name="Google Shape;14512;p33"/>
            <p:cNvSpPr/>
            <p:nvPr/>
          </p:nvSpPr>
          <p:spPr>
            <a:xfrm>
              <a:off x="3385354" y="1645023"/>
              <a:ext cx="45184" cy="22540"/>
            </a:xfrm>
            <a:custGeom>
              <a:rect b="b" l="l" r="r" t="t"/>
              <a:pathLst>
                <a:path extrusionOk="0" h="866" w="1736">
                  <a:moveTo>
                    <a:pt x="652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1" y="651"/>
                    <a:pt x="652" y="866"/>
                    <a:pt x="1735" y="866"/>
                  </a:cubicBezTo>
                  <a:lnTo>
                    <a:pt x="1735" y="651"/>
                  </a:lnTo>
                  <a:cubicBezTo>
                    <a:pt x="1735" y="292"/>
                    <a:pt x="1443" y="0"/>
                    <a:pt x="108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3" name="Google Shape;14513;p33"/>
            <p:cNvSpPr/>
            <p:nvPr/>
          </p:nvSpPr>
          <p:spPr>
            <a:xfrm>
              <a:off x="3385354" y="1645023"/>
              <a:ext cx="31077" cy="20614"/>
            </a:xfrm>
            <a:custGeom>
              <a:rect b="b" l="l" r="r" t="t"/>
              <a:pathLst>
                <a:path extrusionOk="0" h="792" w="1194">
                  <a:moveTo>
                    <a:pt x="652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215" y="714"/>
                    <a:pt x="433" y="760"/>
                    <a:pt x="652" y="792"/>
                  </a:cubicBezTo>
                  <a:lnTo>
                    <a:pt x="652" y="651"/>
                  </a:lnTo>
                  <a:cubicBezTo>
                    <a:pt x="652" y="334"/>
                    <a:pt x="880" y="64"/>
                    <a:pt x="1193" y="14"/>
                  </a:cubicBezTo>
                  <a:cubicBezTo>
                    <a:pt x="1158" y="7"/>
                    <a:pt x="1120" y="4"/>
                    <a:pt x="108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4" name="Google Shape;14514;p33"/>
            <p:cNvSpPr/>
            <p:nvPr/>
          </p:nvSpPr>
          <p:spPr>
            <a:xfrm>
              <a:off x="3374085" y="1717900"/>
              <a:ext cx="16970" cy="26236"/>
            </a:xfrm>
            <a:custGeom>
              <a:rect b="b" l="l" r="r" t="t"/>
              <a:pathLst>
                <a:path extrusionOk="0" h="1008" w="652">
                  <a:moveTo>
                    <a:pt x="54" y="1"/>
                  </a:moveTo>
                  <a:cubicBezTo>
                    <a:pt x="22" y="61"/>
                    <a:pt x="4" y="131"/>
                    <a:pt x="1" y="201"/>
                  </a:cubicBezTo>
                  <a:lnTo>
                    <a:pt x="1" y="712"/>
                  </a:lnTo>
                  <a:cubicBezTo>
                    <a:pt x="201" y="842"/>
                    <a:pt x="423" y="940"/>
                    <a:pt x="652" y="1007"/>
                  </a:cubicBezTo>
                  <a:lnTo>
                    <a:pt x="652" y="666"/>
                  </a:lnTo>
                  <a:cubicBezTo>
                    <a:pt x="652" y="529"/>
                    <a:pt x="588" y="402"/>
                    <a:pt x="479" y="318"/>
                  </a:cubicBezTo>
                  <a:lnTo>
                    <a:pt x="54" y="1"/>
                  </a:ln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5" name="Google Shape;14515;p33"/>
            <p:cNvSpPr/>
            <p:nvPr/>
          </p:nvSpPr>
          <p:spPr>
            <a:xfrm>
              <a:off x="3424838" y="1717900"/>
              <a:ext cx="16970" cy="26236"/>
            </a:xfrm>
            <a:custGeom>
              <a:rect b="b" l="l" r="r" t="t"/>
              <a:pathLst>
                <a:path extrusionOk="0" h="1008" w="652">
                  <a:moveTo>
                    <a:pt x="598" y="1"/>
                  </a:moveTo>
                  <a:lnTo>
                    <a:pt x="173" y="318"/>
                  </a:lnTo>
                  <a:cubicBezTo>
                    <a:pt x="63" y="402"/>
                    <a:pt x="0" y="529"/>
                    <a:pt x="0" y="666"/>
                  </a:cubicBezTo>
                  <a:lnTo>
                    <a:pt x="0" y="1007"/>
                  </a:lnTo>
                  <a:cubicBezTo>
                    <a:pt x="232" y="940"/>
                    <a:pt x="451" y="842"/>
                    <a:pt x="651" y="712"/>
                  </a:cubicBezTo>
                  <a:lnTo>
                    <a:pt x="651" y="201"/>
                  </a:lnTo>
                  <a:cubicBezTo>
                    <a:pt x="651" y="166"/>
                    <a:pt x="644" y="131"/>
                    <a:pt x="633" y="96"/>
                  </a:cubicBezTo>
                  <a:cubicBezTo>
                    <a:pt x="626" y="61"/>
                    <a:pt x="612" y="29"/>
                    <a:pt x="598" y="1"/>
                  </a:cubicBezTo>
                  <a:close/>
                </a:path>
              </a:pathLst>
            </a:custGeom>
            <a:solidFill>
              <a:srgbClr val="5A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6" name="Google Shape;14516;p33"/>
            <p:cNvSpPr/>
            <p:nvPr/>
          </p:nvSpPr>
          <p:spPr>
            <a:xfrm>
              <a:off x="3317969" y="1560668"/>
              <a:ext cx="179954" cy="315427"/>
            </a:xfrm>
            <a:custGeom>
              <a:rect b="b" l="l" r="r" t="t"/>
              <a:pathLst>
                <a:path extrusionOk="0" h="12119" w="6914">
                  <a:moveTo>
                    <a:pt x="6059" y="405"/>
                  </a:moveTo>
                  <a:cubicBezTo>
                    <a:pt x="6305" y="409"/>
                    <a:pt x="6506" y="606"/>
                    <a:pt x="6506" y="856"/>
                  </a:cubicBezTo>
                  <a:lnTo>
                    <a:pt x="6506" y="870"/>
                  </a:lnTo>
                  <a:lnTo>
                    <a:pt x="405" y="870"/>
                  </a:lnTo>
                  <a:lnTo>
                    <a:pt x="405" y="856"/>
                  </a:lnTo>
                  <a:cubicBezTo>
                    <a:pt x="405" y="606"/>
                    <a:pt x="605" y="405"/>
                    <a:pt x="852" y="405"/>
                  </a:cubicBezTo>
                  <a:close/>
                  <a:moveTo>
                    <a:pt x="6506" y="1274"/>
                  </a:moveTo>
                  <a:lnTo>
                    <a:pt x="6506" y="9983"/>
                  </a:lnTo>
                  <a:lnTo>
                    <a:pt x="405" y="9983"/>
                  </a:lnTo>
                  <a:lnTo>
                    <a:pt x="405" y="1274"/>
                  </a:lnTo>
                  <a:close/>
                  <a:moveTo>
                    <a:pt x="6506" y="10387"/>
                  </a:moveTo>
                  <a:lnTo>
                    <a:pt x="6506" y="11267"/>
                  </a:lnTo>
                  <a:cubicBezTo>
                    <a:pt x="6506" y="11513"/>
                    <a:pt x="6305" y="11714"/>
                    <a:pt x="6059" y="11714"/>
                  </a:cubicBezTo>
                  <a:lnTo>
                    <a:pt x="6059" y="11717"/>
                  </a:lnTo>
                  <a:lnTo>
                    <a:pt x="852" y="11717"/>
                  </a:lnTo>
                  <a:cubicBezTo>
                    <a:pt x="605" y="11717"/>
                    <a:pt x="405" y="11517"/>
                    <a:pt x="405" y="11267"/>
                  </a:cubicBezTo>
                  <a:lnTo>
                    <a:pt x="405" y="10387"/>
                  </a:lnTo>
                  <a:close/>
                  <a:moveTo>
                    <a:pt x="852" y="1"/>
                  </a:moveTo>
                  <a:cubicBezTo>
                    <a:pt x="380" y="1"/>
                    <a:pt x="0" y="381"/>
                    <a:pt x="0" y="852"/>
                  </a:cubicBezTo>
                  <a:lnTo>
                    <a:pt x="0" y="11267"/>
                  </a:lnTo>
                  <a:cubicBezTo>
                    <a:pt x="0" y="11738"/>
                    <a:pt x="380" y="12118"/>
                    <a:pt x="852" y="12118"/>
                  </a:cubicBezTo>
                  <a:lnTo>
                    <a:pt x="6059" y="12118"/>
                  </a:lnTo>
                  <a:cubicBezTo>
                    <a:pt x="6530" y="12118"/>
                    <a:pt x="6910" y="11738"/>
                    <a:pt x="6914" y="11267"/>
                  </a:cubicBezTo>
                  <a:lnTo>
                    <a:pt x="6914" y="852"/>
                  </a:lnTo>
                  <a:cubicBezTo>
                    <a:pt x="6910" y="381"/>
                    <a:pt x="6530" y="1"/>
                    <a:pt x="60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7" name="Google Shape;14517;p33"/>
            <p:cNvSpPr/>
            <p:nvPr/>
          </p:nvSpPr>
          <p:spPr>
            <a:xfrm>
              <a:off x="3361721" y="1842910"/>
              <a:ext cx="17907" cy="10645"/>
            </a:xfrm>
            <a:custGeom>
              <a:rect b="b" l="l" r="r" t="t"/>
              <a:pathLst>
                <a:path extrusionOk="0" h="409" w="688">
                  <a:moveTo>
                    <a:pt x="482" y="1"/>
                  </a:moveTo>
                  <a:cubicBezTo>
                    <a:pt x="480" y="1"/>
                    <a:pt x="478" y="1"/>
                    <a:pt x="476" y="1"/>
                  </a:cubicBezTo>
                  <a:lnTo>
                    <a:pt x="258" y="1"/>
                  </a:lnTo>
                  <a:cubicBezTo>
                    <a:pt x="1" y="15"/>
                    <a:pt x="1" y="395"/>
                    <a:pt x="258" y="409"/>
                  </a:cubicBezTo>
                  <a:lnTo>
                    <a:pt x="476" y="409"/>
                  </a:lnTo>
                  <a:cubicBezTo>
                    <a:pt x="478" y="409"/>
                    <a:pt x="480" y="409"/>
                    <a:pt x="482" y="409"/>
                  </a:cubicBezTo>
                  <a:cubicBezTo>
                    <a:pt x="596" y="409"/>
                    <a:pt x="687" y="319"/>
                    <a:pt x="687" y="205"/>
                  </a:cubicBezTo>
                  <a:cubicBezTo>
                    <a:pt x="687" y="91"/>
                    <a:pt x="596" y="1"/>
                    <a:pt x="4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8" name="Google Shape;14518;p33"/>
            <p:cNvSpPr/>
            <p:nvPr/>
          </p:nvSpPr>
          <p:spPr>
            <a:xfrm>
              <a:off x="3434442" y="1842910"/>
              <a:ext cx="19729" cy="10645"/>
            </a:xfrm>
            <a:custGeom>
              <a:rect b="b" l="l" r="r" t="t"/>
              <a:pathLst>
                <a:path extrusionOk="0" h="409" w="758">
                  <a:moveTo>
                    <a:pt x="269" y="0"/>
                  </a:moveTo>
                  <a:cubicBezTo>
                    <a:pt x="0" y="0"/>
                    <a:pt x="2" y="409"/>
                    <a:pt x="272" y="409"/>
                  </a:cubicBezTo>
                  <a:cubicBezTo>
                    <a:pt x="275" y="409"/>
                    <a:pt x="279" y="409"/>
                    <a:pt x="282" y="409"/>
                  </a:cubicBezTo>
                  <a:lnTo>
                    <a:pt x="500" y="409"/>
                  </a:lnTo>
                  <a:cubicBezTo>
                    <a:pt x="757" y="395"/>
                    <a:pt x="757" y="15"/>
                    <a:pt x="500" y="1"/>
                  </a:cubicBezTo>
                  <a:lnTo>
                    <a:pt x="282" y="1"/>
                  </a:lnTo>
                  <a:cubicBezTo>
                    <a:pt x="277" y="0"/>
                    <a:pt x="273" y="0"/>
                    <a:pt x="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9" name="Google Shape;14519;p33"/>
            <p:cNvSpPr/>
            <p:nvPr/>
          </p:nvSpPr>
          <p:spPr>
            <a:xfrm>
              <a:off x="3389285" y="1842910"/>
              <a:ext cx="36673" cy="10645"/>
            </a:xfrm>
            <a:custGeom>
              <a:rect b="b" l="l" r="r" t="t"/>
              <a:pathLst>
                <a:path extrusionOk="0" h="409" w="1409">
                  <a:moveTo>
                    <a:pt x="269" y="0"/>
                  </a:moveTo>
                  <a:cubicBezTo>
                    <a:pt x="1" y="0"/>
                    <a:pt x="2" y="409"/>
                    <a:pt x="272" y="409"/>
                  </a:cubicBezTo>
                  <a:cubicBezTo>
                    <a:pt x="276" y="409"/>
                    <a:pt x="279" y="409"/>
                    <a:pt x="282" y="409"/>
                  </a:cubicBezTo>
                  <a:lnTo>
                    <a:pt x="1148" y="409"/>
                  </a:lnTo>
                  <a:cubicBezTo>
                    <a:pt x="1408" y="395"/>
                    <a:pt x="1408" y="15"/>
                    <a:pt x="1148" y="1"/>
                  </a:cubicBezTo>
                  <a:lnTo>
                    <a:pt x="282" y="1"/>
                  </a:lnTo>
                  <a:cubicBezTo>
                    <a:pt x="278" y="0"/>
                    <a:pt x="273" y="0"/>
                    <a:pt x="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0" name="Google Shape;14520;p33"/>
            <p:cNvSpPr/>
            <p:nvPr/>
          </p:nvSpPr>
          <p:spPr>
            <a:xfrm>
              <a:off x="3333898" y="1617121"/>
              <a:ext cx="149372" cy="134822"/>
            </a:xfrm>
            <a:custGeom>
              <a:rect b="b" l="l" r="r" t="t"/>
              <a:pathLst>
                <a:path extrusionOk="0" h="5180" w="5739">
                  <a:moveTo>
                    <a:pt x="3061" y="1273"/>
                  </a:moveTo>
                  <a:cubicBezTo>
                    <a:pt x="3308" y="1273"/>
                    <a:pt x="3508" y="1473"/>
                    <a:pt x="3508" y="1720"/>
                  </a:cubicBezTo>
                  <a:lnTo>
                    <a:pt x="3508" y="2156"/>
                  </a:lnTo>
                  <a:cubicBezTo>
                    <a:pt x="3498" y="2515"/>
                    <a:pt x="3206" y="2803"/>
                    <a:pt x="2843" y="2803"/>
                  </a:cubicBezTo>
                  <a:cubicBezTo>
                    <a:pt x="2484" y="2803"/>
                    <a:pt x="2189" y="2515"/>
                    <a:pt x="2178" y="2156"/>
                  </a:cubicBezTo>
                  <a:lnTo>
                    <a:pt x="2178" y="1720"/>
                  </a:lnTo>
                  <a:cubicBezTo>
                    <a:pt x="2178" y="1473"/>
                    <a:pt x="2379" y="1273"/>
                    <a:pt x="2625" y="1273"/>
                  </a:cubicBezTo>
                  <a:close/>
                  <a:moveTo>
                    <a:pt x="3075" y="3201"/>
                  </a:moveTo>
                  <a:lnTo>
                    <a:pt x="3075" y="3321"/>
                  </a:lnTo>
                  <a:cubicBezTo>
                    <a:pt x="3075" y="3394"/>
                    <a:pt x="3093" y="3468"/>
                    <a:pt x="3132" y="3532"/>
                  </a:cubicBezTo>
                  <a:lnTo>
                    <a:pt x="2854" y="3810"/>
                  </a:lnTo>
                  <a:cubicBezTo>
                    <a:pt x="2850" y="3813"/>
                    <a:pt x="2847" y="3815"/>
                    <a:pt x="2843" y="3815"/>
                  </a:cubicBezTo>
                  <a:cubicBezTo>
                    <a:pt x="2840" y="3815"/>
                    <a:pt x="2836" y="3813"/>
                    <a:pt x="2833" y="3810"/>
                  </a:cubicBezTo>
                  <a:lnTo>
                    <a:pt x="2555" y="3532"/>
                  </a:lnTo>
                  <a:cubicBezTo>
                    <a:pt x="2593" y="3468"/>
                    <a:pt x="2611" y="3394"/>
                    <a:pt x="2611" y="3321"/>
                  </a:cubicBezTo>
                  <a:lnTo>
                    <a:pt x="2611" y="3201"/>
                  </a:lnTo>
                  <a:cubicBezTo>
                    <a:pt x="2688" y="3215"/>
                    <a:pt x="2766" y="3226"/>
                    <a:pt x="2843" y="3226"/>
                  </a:cubicBezTo>
                  <a:cubicBezTo>
                    <a:pt x="2921" y="3226"/>
                    <a:pt x="2998" y="3215"/>
                    <a:pt x="3075" y="3201"/>
                  </a:cubicBezTo>
                  <a:close/>
                  <a:moveTo>
                    <a:pt x="3459" y="3774"/>
                  </a:moveTo>
                  <a:lnTo>
                    <a:pt x="3811" y="3950"/>
                  </a:lnTo>
                  <a:cubicBezTo>
                    <a:pt x="3892" y="3989"/>
                    <a:pt x="3941" y="4070"/>
                    <a:pt x="3941" y="4158"/>
                  </a:cubicBezTo>
                  <a:lnTo>
                    <a:pt x="3941" y="4475"/>
                  </a:lnTo>
                  <a:cubicBezTo>
                    <a:pt x="3600" y="4672"/>
                    <a:pt x="3220" y="4770"/>
                    <a:pt x="2840" y="4770"/>
                  </a:cubicBezTo>
                  <a:cubicBezTo>
                    <a:pt x="2461" y="4770"/>
                    <a:pt x="2081" y="4672"/>
                    <a:pt x="1742" y="4475"/>
                  </a:cubicBezTo>
                  <a:lnTo>
                    <a:pt x="1745" y="4475"/>
                  </a:lnTo>
                  <a:lnTo>
                    <a:pt x="1745" y="4158"/>
                  </a:lnTo>
                  <a:cubicBezTo>
                    <a:pt x="1745" y="4070"/>
                    <a:pt x="1795" y="3989"/>
                    <a:pt x="1872" y="3950"/>
                  </a:cubicBezTo>
                  <a:lnTo>
                    <a:pt x="2224" y="3774"/>
                  </a:lnTo>
                  <a:lnTo>
                    <a:pt x="2544" y="4098"/>
                  </a:lnTo>
                  <a:cubicBezTo>
                    <a:pt x="2627" y="4179"/>
                    <a:pt x="2734" y="4219"/>
                    <a:pt x="2841" y="4219"/>
                  </a:cubicBezTo>
                  <a:cubicBezTo>
                    <a:pt x="2949" y="4219"/>
                    <a:pt x="3056" y="4179"/>
                    <a:pt x="3139" y="4098"/>
                  </a:cubicBezTo>
                  <a:lnTo>
                    <a:pt x="3459" y="3774"/>
                  </a:lnTo>
                  <a:close/>
                  <a:moveTo>
                    <a:pt x="2849" y="1"/>
                  </a:moveTo>
                  <a:cubicBezTo>
                    <a:pt x="2102" y="1"/>
                    <a:pt x="1365" y="323"/>
                    <a:pt x="855" y="935"/>
                  </a:cubicBezTo>
                  <a:cubicBezTo>
                    <a:pt x="0" y="1966"/>
                    <a:pt x="71" y="3475"/>
                    <a:pt x="1017" y="4422"/>
                  </a:cubicBezTo>
                  <a:cubicBezTo>
                    <a:pt x="1520" y="4925"/>
                    <a:pt x="2183" y="5179"/>
                    <a:pt x="2847" y="5179"/>
                  </a:cubicBezTo>
                  <a:cubicBezTo>
                    <a:pt x="3434" y="5179"/>
                    <a:pt x="4022" y="4981"/>
                    <a:pt x="4504" y="4580"/>
                  </a:cubicBezTo>
                  <a:cubicBezTo>
                    <a:pt x="5531" y="3722"/>
                    <a:pt x="5739" y="2223"/>
                    <a:pt x="4979" y="1121"/>
                  </a:cubicBezTo>
                  <a:cubicBezTo>
                    <a:pt x="4935" y="1050"/>
                    <a:pt x="4873" y="1021"/>
                    <a:pt x="4812" y="1021"/>
                  </a:cubicBezTo>
                  <a:cubicBezTo>
                    <a:pt x="4665" y="1021"/>
                    <a:pt x="4523" y="1191"/>
                    <a:pt x="4645" y="1350"/>
                  </a:cubicBezTo>
                  <a:cubicBezTo>
                    <a:pt x="5239" y="2219"/>
                    <a:pt x="5134" y="3387"/>
                    <a:pt x="4388" y="4133"/>
                  </a:cubicBezTo>
                  <a:cubicBezTo>
                    <a:pt x="4374" y="4144"/>
                    <a:pt x="4360" y="4158"/>
                    <a:pt x="4349" y="4168"/>
                  </a:cubicBezTo>
                  <a:lnTo>
                    <a:pt x="4349" y="4158"/>
                  </a:lnTo>
                  <a:cubicBezTo>
                    <a:pt x="4349" y="3915"/>
                    <a:pt x="4212" y="3693"/>
                    <a:pt x="3997" y="3588"/>
                  </a:cubicBezTo>
                  <a:lnTo>
                    <a:pt x="3487" y="3331"/>
                  </a:lnTo>
                  <a:cubicBezTo>
                    <a:pt x="3484" y="3331"/>
                    <a:pt x="3480" y="3324"/>
                    <a:pt x="3480" y="3321"/>
                  </a:cubicBezTo>
                  <a:lnTo>
                    <a:pt x="3480" y="3011"/>
                  </a:lnTo>
                  <a:cubicBezTo>
                    <a:pt x="3755" y="2810"/>
                    <a:pt x="3913" y="2490"/>
                    <a:pt x="3916" y="2152"/>
                  </a:cubicBezTo>
                  <a:lnTo>
                    <a:pt x="3916" y="1716"/>
                  </a:lnTo>
                  <a:cubicBezTo>
                    <a:pt x="3913" y="1248"/>
                    <a:pt x="3533" y="865"/>
                    <a:pt x="3061" y="865"/>
                  </a:cubicBezTo>
                  <a:lnTo>
                    <a:pt x="2625" y="865"/>
                  </a:lnTo>
                  <a:cubicBezTo>
                    <a:pt x="2154" y="865"/>
                    <a:pt x="1774" y="1248"/>
                    <a:pt x="1774" y="1720"/>
                  </a:cubicBezTo>
                  <a:lnTo>
                    <a:pt x="1774" y="2152"/>
                  </a:lnTo>
                  <a:cubicBezTo>
                    <a:pt x="1774" y="2490"/>
                    <a:pt x="1935" y="2810"/>
                    <a:pt x="2206" y="3014"/>
                  </a:cubicBezTo>
                  <a:lnTo>
                    <a:pt x="2206" y="3321"/>
                  </a:lnTo>
                  <a:cubicBezTo>
                    <a:pt x="2206" y="3324"/>
                    <a:pt x="2203" y="3331"/>
                    <a:pt x="2199" y="3335"/>
                  </a:cubicBezTo>
                  <a:lnTo>
                    <a:pt x="1693" y="3588"/>
                  </a:lnTo>
                  <a:cubicBezTo>
                    <a:pt x="1475" y="3693"/>
                    <a:pt x="1337" y="3915"/>
                    <a:pt x="1341" y="4158"/>
                  </a:cubicBezTo>
                  <a:lnTo>
                    <a:pt x="1341" y="4172"/>
                  </a:lnTo>
                  <a:cubicBezTo>
                    <a:pt x="1327" y="4158"/>
                    <a:pt x="1313" y="4147"/>
                    <a:pt x="1299" y="4133"/>
                  </a:cubicBezTo>
                  <a:cubicBezTo>
                    <a:pt x="503" y="3335"/>
                    <a:pt x="447" y="2061"/>
                    <a:pt x="1168" y="1192"/>
                  </a:cubicBezTo>
                  <a:cubicBezTo>
                    <a:pt x="1598" y="677"/>
                    <a:pt x="2219" y="406"/>
                    <a:pt x="2847" y="406"/>
                  </a:cubicBezTo>
                  <a:cubicBezTo>
                    <a:pt x="3275" y="406"/>
                    <a:pt x="3706" y="531"/>
                    <a:pt x="4082" y="791"/>
                  </a:cubicBezTo>
                  <a:cubicBezTo>
                    <a:pt x="4119" y="814"/>
                    <a:pt x="4156" y="824"/>
                    <a:pt x="4192" y="824"/>
                  </a:cubicBezTo>
                  <a:cubicBezTo>
                    <a:pt x="4362" y="824"/>
                    <a:pt x="4483" y="585"/>
                    <a:pt x="4314" y="457"/>
                  </a:cubicBezTo>
                  <a:cubicBezTo>
                    <a:pt x="3867" y="149"/>
                    <a:pt x="3356" y="1"/>
                    <a:pt x="28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1" name="Google Shape;14521;p33"/>
            <p:cNvSpPr/>
            <p:nvPr/>
          </p:nvSpPr>
          <p:spPr>
            <a:xfrm>
              <a:off x="3338661" y="1763864"/>
              <a:ext cx="51951" cy="44533"/>
            </a:xfrm>
            <a:custGeom>
              <a:rect b="b" l="l" r="r" t="t"/>
              <a:pathLst>
                <a:path extrusionOk="0" h="1711" w="1996">
                  <a:moveTo>
                    <a:pt x="1156" y="1"/>
                  </a:moveTo>
                  <a:cubicBezTo>
                    <a:pt x="1152" y="1"/>
                    <a:pt x="1148" y="1"/>
                    <a:pt x="1144" y="1"/>
                  </a:cubicBezTo>
                  <a:cubicBezTo>
                    <a:pt x="384" y="1"/>
                    <a:pt x="0" y="920"/>
                    <a:pt x="539" y="1458"/>
                  </a:cubicBezTo>
                  <a:cubicBezTo>
                    <a:pt x="712" y="1632"/>
                    <a:pt x="926" y="1710"/>
                    <a:pt x="1135" y="1710"/>
                  </a:cubicBezTo>
                  <a:cubicBezTo>
                    <a:pt x="1574" y="1710"/>
                    <a:pt x="1995" y="1370"/>
                    <a:pt x="1995" y="856"/>
                  </a:cubicBezTo>
                  <a:cubicBezTo>
                    <a:pt x="1995" y="744"/>
                    <a:pt x="1904" y="652"/>
                    <a:pt x="1791" y="652"/>
                  </a:cubicBezTo>
                  <a:cubicBezTo>
                    <a:pt x="1679" y="652"/>
                    <a:pt x="1591" y="744"/>
                    <a:pt x="1591" y="856"/>
                  </a:cubicBezTo>
                  <a:cubicBezTo>
                    <a:pt x="1591" y="1125"/>
                    <a:pt x="1369" y="1303"/>
                    <a:pt x="1139" y="1303"/>
                  </a:cubicBezTo>
                  <a:cubicBezTo>
                    <a:pt x="1028" y="1303"/>
                    <a:pt x="915" y="1262"/>
                    <a:pt x="824" y="1169"/>
                  </a:cubicBezTo>
                  <a:cubicBezTo>
                    <a:pt x="542" y="888"/>
                    <a:pt x="746" y="406"/>
                    <a:pt x="1144" y="406"/>
                  </a:cubicBezTo>
                  <a:cubicBezTo>
                    <a:pt x="1148" y="406"/>
                    <a:pt x="1152" y="406"/>
                    <a:pt x="1156" y="406"/>
                  </a:cubicBezTo>
                  <a:cubicBezTo>
                    <a:pt x="1267" y="406"/>
                    <a:pt x="1355" y="317"/>
                    <a:pt x="1355" y="205"/>
                  </a:cubicBezTo>
                  <a:cubicBezTo>
                    <a:pt x="1355" y="93"/>
                    <a:pt x="1266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2" name="Google Shape;14522;p33"/>
            <p:cNvSpPr/>
            <p:nvPr/>
          </p:nvSpPr>
          <p:spPr>
            <a:xfrm>
              <a:off x="3417681" y="1763890"/>
              <a:ext cx="52055" cy="44507"/>
            </a:xfrm>
            <a:custGeom>
              <a:rect b="b" l="l" r="r" t="t"/>
              <a:pathLst>
                <a:path extrusionOk="0" h="1710" w="2000">
                  <a:moveTo>
                    <a:pt x="1144" y="0"/>
                  </a:moveTo>
                  <a:cubicBezTo>
                    <a:pt x="381" y="0"/>
                    <a:pt x="1" y="919"/>
                    <a:pt x="539" y="1457"/>
                  </a:cubicBezTo>
                  <a:cubicBezTo>
                    <a:pt x="713" y="1631"/>
                    <a:pt x="928" y="1709"/>
                    <a:pt x="1137" y="1709"/>
                  </a:cubicBezTo>
                  <a:cubicBezTo>
                    <a:pt x="1576" y="1709"/>
                    <a:pt x="1996" y="1369"/>
                    <a:pt x="1996" y="855"/>
                  </a:cubicBezTo>
                  <a:cubicBezTo>
                    <a:pt x="1999" y="743"/>
                    <a:pt x="1908" y="651"/>
                    <a:pt x="1795" y="651"/>
                  </a:cubicBezTo>
                  <a:cubicBezTo>
                    <a:pt x="1683" y="651"/>
                    <a:pt x="1591" y="743"/>
                    <a:pt x="1591" y="855"/>
                  </a:cubicBezTo>
                  <a:cubicBezTo>
                    <a:pt x="1591" y="1124"/>
                    <a:pt x="1370" y="1303"/>
                    <a:pt x="1140" y="1303"/>
                  </a:cubicBezTo>
                  <a:cubicBezTo>
                    <a:pt x="1030" y="1303"/>
                    <a:pt x="918" y="1263"/>
                    <a:pt x="828" y="1172"/>
                  </a:cubicBezTo>
                  <a:cubicBezTo>
                    <a:pt x="546" y="890"/>
                    <a:pt x="743" y="408"/>
                    <a:pt x="1144" y="405"/>
                  </a:cubicBezTo>
                  <a:cubicBezTo>
                    <a:pt x="1401" y="394"/>
                    <a:pt x="1401" y="11"/>
                    <a:pt x="1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3" name="Google Shape;14523;p33"/>
            <p:cNvSpPr/>
            <p:nvPr/>
          </p:nvSpPr>
          <p:spPr>
            <a:xfrm>
              <a:off x="3474551" y="1538050"/>
              <a:ext cx="46095" cy="44715"/>
            </a:xfrm>
            <a:custGeom>
              <a:rect b="b" l="l" r="r" t="t"/>
              <a:pathLst>
                <a:path extrusionOk="0" h="1718" w="1771">
                  <a:moveTo>
                    <a:pt x="261" y="1"/>
                  </a:moveTo>
                  <a:cubicBezTo>
                    <a:pt x="1" y="11"/>
                    <a:pt x="1" y="391"/>
                    <a:pt x="261" y="405"/>
                  </a:cubicBezTo>
                  <a:cubicBezTo>
                    <a:pt x="866" y="405"/>
                    <a:pt x="1359" y="898"/>
                    <a:pt x="1359" y="1503"/>
                  </a:cubicBezTo>
                  <a:cubicBezTo>
                    <a:pt x="1355" y="1619"/>
                    <a:pt x="1447" y="1718"/>
                    <a:pt x="1563" y="1718"/>
                  </a:cubicBezTo>
                  <a:cubicBezTo>
                    <a:pt x="1679" y="1718"/>
                    <a:pt x="1770" y="1619"/>
                    <a:pt x="1767" y="1503"/>
                  </a:cubicBezTo>
                  <a:cubicBezTo>
                    <a:pt x="1763" y="673"/>
                    <a:pt x="1091" y="1"/>
                    <a:pt x="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4" name="Google Shape;14524;p33"/>
            <p:cNvSpPr/>
            <p:nvPr/>
          </p:nvSpPr>
          <p:spPr>
            <a:xfrm>
              <a:off x="3474551" y="1515432"/>
              <a:ext cx="68530" cy="66839"/>
            </a:xfrm>
            <a:custGeom>
              <a:rect b="b" l="l" r="r" t="t"/>
              <a:pathLst>
                <a:path extrusionOk="0" h="2568" w="2633">
                  <a:moveTo>
                    <a:pt x="261" y="1"/>
                  </a:moveTo>
                  <a:cubicBezTo>
                    <a:pt x="1" y="11"/>
                    <a:pt x="1" y="395"/>
                    <a:pt x="261" y="405"/>
                  </a:cubicBezTo>
                  <a:cubicBezTo>
                    <a:pt x="1345" y="409"/>
                    <a:pt x="2224" y="1288"/>
                    <a:pt x="2228" y="2372"/>
                  </a:cubicBezTo>
                  <a:cubicBezTo>
                    <a:pt x="2233" y="2502"/>
                    <a:pt x="2332" y="2567"/>
                    <a:pt x="2430" y="2567"/>
                  </a:cubicBezTo>
                  <a:cubicBezTo>
                    <a:pt x="2529" y="2567"/>
                    <a:pt x="2627" y="2502"/>
                    <a:pt x="2632" y="2372"/>
                  </a:cubicBezTo>
                  <a:cubicBezTo>
                    <a:pt x="2632" y="1063"/>
                    <a:pt x="1570" y="1"/>
                    <a:pt x="2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25" name="Google Shape;14525;p33"/>
          <p:cNvGrpSpPr/>
          <p:nvPr/>
        </p:nvGrpSpPr>
        <p:grpSpPr>
          <a:xfrm>
            <a:off x="3707887" y="1526233"/>
            <a:ext cx="389684" cy="339164"/>
            <a:chOff x="3707887" y="1526233"/>
            <a:chExt cx="389684" cy="339164"/>
          </a:xfrm>
        </p:grpSpPr>
        <p:sp>
          <p:nvSpPr>
            <p:cNvPr id="14526" name="Google Shape;14526;p33"/>
            <p:cNvSpPr/>
            <p:nvPr/>
          </p:nvSpPr>
          <p:spPr>
            <a:xfrm>
              <a:off x="3750208" y="1568554"/>
              <a:ext cx="341689" cy="291118"/>
            </a:xfrm>
            <a:custGeom>
              <a:rect b="b" l="l" r="r" t="t"/>
              <a:pathLst>
                <a:path extrusionOk="0" h="11185" w="13128">
                  <a:moveTo>
                    <a:pt x="933" y="0"/>
                  </a:moveTo>
                  <a:cubicBezTo>
                    <a:pt x="416" y="0"/>
                    <a:pt x="0" y="421"/>
                    <a:pt x="0" y="936"/>
                  </a:cubicBezTo>
                  <a:lnTo>
                    <a:pt x="0" y="7498"/>
                  </a:lnTo>
                  <a:cubicBezTo>
                    <a:pt x="0" y="8015"/>
                    <a:pt x="419" y="8438"/>
                    <a:pt x="940" y="8438"/>
                  </a:cubicBezTo>
                  <a:lnTo>
                    <a:pt x="4687" y="8438"/>
                  </a:lnTo>
                  <a:lnTo>
                    <a:pt x="8645" y="11143"/>
                  </a:lnTo>
                  <a:cubicBezTo>
                    <a:pt x="8687" y="11172"/>
                    <a:pt x="8733" y="11185"/>
                    <a:pt x="8777" y="11185"/>
                  </a:cubicBezTo>
                  <a:cubicBezTo>
                    <a:pt x="8917" y="11185"/>
                    <a:pt x="9045" y="11055"/>
                    <a:pt x="9008" y="10897"/>
                  </a:cubicBezTo>
                  <a:lnTo>
                    <a:pt x="8438" y="8434"/>
                  </a:lnTo>
                  <a:lnTo>
                    <a:pt x="12188" y="8434"/>
                  </a:lnTo>
                  <a:cubicBezTo>
                    <a:pt x="12706" y="8434"/>
                    <a:pt x="13128" y="8015"/>
                    <a:pt x="13128" y="7498"/>
                  </a:cubicBezTo>
                  <a:lnTo>
                    <a:pt x="13128" y="936"/>
                  </a:lnTo>
                  <a:cubicBezTo>
                    <a:pt x="13128" y="421"/>
                    <a:pt x="12709" y="0"/>
                    <a:pt x="12195" y="0"/>
                  </a:cubicBezTo>
                  <a:cubicBezTo>
                    <a:pt x="12193" y="0"/>
                    <a:pt x="12190" y="0"/>
                    <a:pt x="12188" y="0"/>
                  </a:cubicBezTo>
                  <a:lnTo>
                    <a:pt x="940" y="0"/>
                  </a:lnTo>
                  <a:cubicBezTo>
                    <a:pt x="938" y="0"/>
                    <a:pt x="935" y="0"/>
                    <a:pt x="93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7" name="Google Shape;14527;p33"/>
            <p:cNvSpPr/>
            <p:nvPr/>
          </p:nvSpPr>
          <p:spPr>
            <a:xfrm>
              <a:off x="3750208" y="1568554"/>
              <a:ext cx="323392" cy="201297"/>
            </a:xfrm>
            <a:custGeom>
              <a:rect b="b" l="l" r="r" t="t"/>
              <a:pathLst>
                <a:path extrusionOk="0" h="7734" w="12425">
                  <a:moveTo>
                    <a:pt x="940" y="0"/>
                  </a:moveTo>
                  <a:cubicBezTo>
                    <a:pt x="419" y="0"/>
                    <a:pt x="0" y="419"/>
                    <a:pt x="0" y="936"/>
                  </a:cubicBezTo>
                  <a:lnTo>
                    <a:pt x="0" y="7498"/>
                  </a:lnTo>
                  <a:cubicBezTo>
                    <a:pt x="0" y="7579"/>
                    <a:pt x="14" y="7656"/>
                    <a:pt x="32" y="7734"/>
                  </a:cubicBezTo>
                  <a:lnTo>
                    <a:pt x="10781" y="7734"/>
                  </a:lnTo>
                  <a:cubicBezTo>
                    <a:pt x="11689" y="7734"/>
                    <a:pt x="12424" y="6999"/>
                    <a:pt x="12424" y="6094"/>
                  </a:cubicBezTo>
                  <a:lnTo>
                    <a:pt x="12424" y="32"/>
                  </a:lnTo>
                  <a:cubicBezTo>
                    <a:pt x="12347" y="11"/>
                    <a:pt x="12269" y="0"/>
                    <a:pt x="12188" y="0"/>
                  </a:cubicBez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8" name="Google Shape;14528;p33"/>
            <p:cNvSpPr/>
            <p:nvPr/>
          </p:nvSpPr>
          <p:spPr>
            <a:xfrm>
              <a:off x="3713561" y="1531907"/>
              <a:ext cx="341715" cy="291222"/>
            </a:xfrm>
            <a:custGeom>
              <a:rect b="b" l="l" r="r" t="t"/>
              <a:pathLst>
                <a:path extrusionOk="0" h="11189" w="13129">
                  <a:moveTo>
                    <a:pt x="940" y="1"/>
                  </a:moveTo>
                  <a:cubicBezTo>
                    <a:pt x="423" y="1"/>
                    <a:pt x="1" y="420"/>
                    <a:pt x="1" y="937"/>
                  </a:cubicBezTo>
                  <a:lnTo>
                    <a:pt x="1" y="7502"/>
                  </a:lnTo>
                  <a:cubicBezTo>
                    <a:pt x="1" y="8020"/>
                    <a:pt x="423" y="8438"/>
                    <a:pt x="940" y="8438"/>
                  </a:cubicBezTo>
                  <a:lnTo>
                    <a:pt x="4691" y="8438"/>
                  </a:lnTo>
                  <a:lnTo>
                    <a:pt x="4121" y="10901"/>
                  </a:lnTo>
                  <a:cubicBezTo>
                    <a:pt x="4084" y="11059"/>
                    <a:pt x="4211" y="11189"/>
                    <a:pt x="4352" y="11189"/>
                  </a:cubicBezTo>
                  <a:cubicBezTo>
                    <a:pt x="4396" y="11189"/>
                    <a:pt x="4441" y="11176"/>
                    <a:pt x="4483" y="11147"/>
                  </a:cubicBezTo>
                  <a:lnTo>
                    <a:pt x="8442" y="8442"/>
                  </a:lnTo>
                  <a:lnTo>
                    <a:pt x="12189" y="8442"/>
                  </a:lnTo>
                  <a:cubicBezTo>
                    <a:pt x="12710" y="8442"/>
                    <a:pt x="13128" y="8020"/>
                    <a:pt x="13128" y="7502"/>
                  </a:cubicBezTo>
                  <a:lnTo>
                    <a:pt x="13128" y="937"/>
                  </a:lnTo>
                  <a:cubicBezTo>
                    <a:pt x="13128" y="420"/>
                    <a:pt x="12710" y="1"/>
                    <a:pt x="12189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9" name="Google Shape;14529;p33"/>
            <p:cNvSpPr/>
            <p:nvPr/>
          </p:nvSpPr>
          <p:spPr>
            <a:xfrm>
              <a:off x="3760905" y="1635939"/>
              <a:ext cx="251243" cy="11478"/>
            </a:xfrm>
            <a:custGeom>
              <a:rect b="b" l="l" r="r" t="t"/>
              <a:pathLst>
                <a:path extrusionOk="0" h="441" w="9653">
                  <a:moveTo>
                    <a:pt x="293" y="1"/>
                  </a:moveTo>
                  <a:cubicBezTo>
                    <a:pt x="1" y="1"/>
                    <a:pt x="1" y="441"/>
                    <a:pt x="293" y="441"/>
                  </a:cubicBezTo>
                  <a:lnTo>
                    <a:pt x="9434" y="441"/>
                  </a:lnTo>
                  <a:cubicBezTo>
                    <a:pt x="9554" y="441"/>
                    <a:pt x="9652" y="342"/>
                    <a:pt x="9652" y="223"/>
                  </a:cubicBezTo>
                  <a:cubicBezTo>
                    <a:pt x="9652" y="99"/>
                    <a:pt x="9554" y="1"/>
                    <a:pt x="94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0" name="Google Shape;14530;p33"/>
            <p:cNvSpPr/>
            <p:nvPr/>
          </p:nvSpPr>
          <p:spPr>
            <a:xfrm>
              <a:off x="3760905" y="1605461"/>
              <a:ext cx="165873" cy="11478"/>
            </a:xfrm>
            <a:custGeom>
              <a:rect b="b" l="l" r="r" t="t"/>
              <a:pathLst>
                <a:path extrusionOk="0" h="441" w="6373">
                  <a:moveTo>
                    <a:pt x="293" y="0"/>
                  </a:moveTo>
                  <a:cubicBezTo>
                    <a:pt x="1" y="0"/>
                    <a:pt x="1" y="440"/>
                    <a:pt x="293" y="440"/>
                  </a:cubicBezTo>
                  <a:lnTo>
                    <a:pt x="6151" y="440"/>
                  </a:lnTo>
                  <a:cubicBezTo>
                    <a:pt x="6274" y="440"/>
                    <a:pt x="6373" y="342"/>
                    <a:pt x="6373" y="222"/>
                  </a:cubicBezTo>
                  <a:cubicBezTo>
                    <a:pt x="6373" y="99"/>
                    <a:pt x="6274" y="0"/>
                    <a:pt x="61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1" name="Google Shape;14531;p33"/>
            <p:cNvSpPr/>
            <p:nvPr/>
          </p:nvSpPr>
          <p:spPr>
            <a:xfrm>
              <a:off x="3937762" y="1605539"/>
              <a:ext cx="74387" cy="11478"/>
            </a:xfrm>
            <a:custGeom>
              <a:rect b="b" l="l" r="r" t="t"/>
              <a:pathLst>
                <a:path extrusionOk="0" h="441" w="2858">
                  <a:moveTo>
                    <a:pt x="296" y="1"/>
                  </a:moveTo>
                  <a:cubicBezTo>
                    <a:pt x="0" y="1"/>
                    <a:pt x="0" y="441"/>
                    <a:pt x="296" y="441"/>
                  </a:cubicBezTo>
                  <a:lnTo>
                    <a:pt x="2639" y="441"/>
                  </a:lnTo>
                  <a:cubicBezTo>
                    <a:pt x="2759" y="441"/>
                    <a:pt x="2857" y="342"/>
                    <a:pt x="2857" y="219"/>
                  </a:cubicBezTo>
                  <a:cubicBezTo>
                    <a:pt x="2857" y="96"/>
                    <a:pt x="2759" y="1"/>
                    <a:pt x="26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2" name="Google Shape;14532;p33"/>
            <p:cNvSpPr/>
            <p:nvPr/>
          </p:nvSpPr>
          <p:spPr>
            <a:xfrm>
              <a:off x="3760905" y="1666443"/>
              <a:ext cx="92632" cy="11478"/>
            </a:xfrm>
            <a:custGeom>
              <a:rect b="b" l="l" r="r" t="t"/>
              <a:pathLst>
                <a:path extrusionOk="0" h="441" w="3559">
                  <a:moveTo>
                    <a:pt x="293" y="1"/>
                  </a:moveTo>
                  <a:cubicBezTo>
                    <a:pt x="1" y="1"/>
                    <a:pt x="1" y="440"/>
                    <a:pt x="293" y="440"/>
                  </a:cubicBezTo>
                  <a:lnTo>
                    <a:pt x="3340" y="440"/>
                  </a:lnTo>
                  <a:cubicBezTo>
                    <a:pt x="3463" y="440"/>
                    <a:pt x="3558" y="342"/>
                    <a:pt x="3558" y="222"/>
                  </a:cubicBezTo>
                  <a:cubicBezTo>
                    <a:pt x="3558" y="99"/>
                    <a:pt x="3463" y="1"/>
                    <a:pt x="3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3" name="Google Shape;14533;p33"/>
            <p:cNvSpPr/>
            <p:nvPr/>
          </p:nvSpPr>
          <p:spPr>
            <a:xfrm>
              <a:off x="3876754" y="1666443"/>
              <a:ext cx="135395" cy="11478"/>
            </a:xfrm>
            <a:custGeom>
              <a:rect b="b" l="l" r="r" t="t"/>
              <a:pathLst>
                <a:path extrusionOk="0" h="441" w="5202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4983" y="440"/>
                  </a:lnTo>
                  <a:cubicBezTo>
                    <a:pt x="5103" y="440"/>
                    <a:pt x="5201" y="342"/>
                    <a:pt x="5201" y="222"/>
                  </a:cubicBezTo>
                  <a:cubicBezTo>
                    <a:pt x="5201" y="99"/>
                    <a:pt x="5103" y="1"/>
                    <a:pt x="4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4" name="Google Shape;14534;p33"/>
            <p:cNvSpPr/>
            <p:nvPr/>
          </p:nvSpPr>
          <p:spPr>
            <a:xfrm>
              <a:off x="3760905" y="1574957"/>
              <a:ext cx="43908" cy="11478"/>
            </a:xfrm>
            <a:custGeom>
              <a:rect b="b" l="l" r="r" t="t"/>
              <a:pathLst>
                <a:path extrusionOk="0" h="441" w="1687">
                  <a:moveTo>
                    <a:pt x="293" y="1"/>
                  </a:moveTo>
                  <a:cubicBezTo>
                    <a:pt x="1" y="1"/>
                    <a:pt x="1" y="440"/>
                    <a:pt x="293" y="440"/>
                  </a:cubicBezTo>
                  <a:lnTo>
                    <a:pt x="1465" y="440"/>
                  </a:lnTo>
                  <a:cubicBezTo>
                    <a:pt x="1588" y="440"/>
                    <a:pt x="1686" y="342"/>
                    <a:pt x="1686" y="222"/>
                  </a:cubicBezTo>
                  <a:cubicBezTo>
                    <a:pt x="1686" y="99"/>
                    <a:pt x="1588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5" name="Google Shape;14535;p33"/>
            <p:cNvSpPr/>
            <p:nvPr/>
          </p:nvSpPr>
          <p:spPr>
            <a:xfrm>
              <a:off x="3815771" y="1574957"/>
              <a:ext cx="196377" cy="11478"/>
            </a:xfrm>
            <a:custGeom>
              <a:rect b="b" l="l" r="r" t="t"/>
              <a:pathLst>
                <a:path extrusionOk="0" h="441" w="7545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326" y="440"/>
                  </a:lnTo>
                  <a:cubicBezTo>
                    <a:pt x="7446" y="440"/>
                    <a:pt x="7544" y="342"/>
                    <a:pt x="7544" y="222"/>
                  </a:cubicBezTo>
                  <a:cubicBezTo>
                    <a:pt x="7544" y="99"/>
                    <a:pt x="7446" y="1"/>
                    <a:pt x="73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6" name="Google Shape;14536;p33"/>
            <p:cNvSpPr/>
            <p:nvPr/>
          </p:nvSpPr>
          <p:spPr>
            <a:xfrm>
              <a:off x="3760905" y="1697026"/>
              <a:ext cx="190235" cy="11478"/>
            </a:xfrm>
            <a:custGeom>
              <a:rect b="b" l="l" r="r" t="t"/>
              <a:pathLst>
                <a:path extrusionOk="0" h="441" w="7309">
                  <a:moveTo>
                    <a:pt x="293" y="1"/>
                  </a:moveTo>
                  <a:cubicBezTo>
                    <a:pt x="1" y="1"/>
                    <a:pt x="1" y="441"/>
                    <a:pt x="293" y="441"/>
                  </a:cubicBezTo>
                  <a:lnTo>
                    <a:pt x="7091" y="441"/>
                  </a:lnTo>
                  <a:cubicBezTo>
                    <a:pt x="7210" y="437"/>
                    <a:pt x="7309" y="338"/>
                    <a:pt x="7309" y="219"/>
                  </a:cubicBezTo>
                  <a:cubicBezTo>
                    <a:pt x="7309" y="96"/>
                    <a:pt x="7210" y="1"/>
                    <a:pt x="70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7" name="Google Shape;14537;p33"/>
            <p:cNvSpPr/>
            <p:nvPr/>
          </p:nvSpPr>
          <p:spPr>
            <a:xfrm>
              <a:off x="3962202" y="1697026"/>
              <a:ext cx="49947" cy="11478"/>
            </a:xfrm>
            <a:custGeom>
              <a:rect b="b" l="l" r="r" t="t"/>
              <a:pathLst>
                <a:path extrusionOk="0" h="441" w="1919">
                  <a:moveTo>
                    <a:pt x="293" y="1"/>
                  </a:moveTo>
                  <a:cubicBezTo>
                    <a:pt x="1" y="1"/>
                    <a:pt x="1" y="441"/>
                    <a:pt x="293" y="441"/>
                  </a:cubicBezTo>
                  <a:lnTo>
                    <a:pt x="1700" y="441"/>
                  </a:lnTo>
                  <a:cubicBezTo>
                    <a:pt x="1820" y="441"/>
                    <a:pt x="1918" y="342"/>
                    <a:pt x="1918" y="219"/>
                  </a:cubicBezTo>
                  <a:cubicBezTo>
                    <a:pt x="1918" y="99"/>
                    <a:pt x="1820" y="1"/>
                    <a:pt x="1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8" name="Google Shape;14538;p33"/>
            <p:cNvSpPr/>
            <p:nvPr/>
          </p:nvSpPr>
          <p:spPr>
            <a:xfrm>
              <a:off x="3707887" y="1526233"/>
              <a:ext cx="389684" cy="339164"/>
            </a:xfrm>
            <a:custGeom>
              <a:rect b="b" l="l" r="r" t="t"/>
              <a:pathLst>
                <a:path extrusionOk="0" h="13031" w="14972">
                  <a:moveTo>
                    <a:pt x="4631" y="8874"/>
                  </a:moveTo>
                  <a:lnTo>
                    <a:pt x="4409" y="9842"/>
                  </a:lnTo>
                  <a:lnTo>
                    <a:pt x="2566" y="9842"/>
                  </a:lnTo>
                  <a:cubicBezTo>
                    <a:pt x="2168" y="9842"/>
                    <a:pt x="1848" y="9522"/>
                    <a:pt x="1848" y="9124"/>
                  </a:cubicBezTo>
                  <a:lnTo>
                    <a:pt x="1848" y="8874"/>
                  </a:lnTo>
                  <a:close/>
                  <a:moveTo>
                    <a:pt x="12407" y="437"/>
                  </a:moveTo>
                  <a:cubicBezTo>
                    <a:pt x="12805" y="437"/>
                    <a:pt x="13125" y="761"/>
                    <a:pt x="13128" y="1155"/>
                  </a:cubicBezTo>
                  <a:lnTo>
                    <a:pt x="13128" y="7720"/>
                  </a:lnTo>
                  <a:cubicBezTo>
                    <a:pt x="13125" y="8114"/>
                    <a:pt x="12805" y="8435"/>
                    <a:pt x="12407" y="8438"/>
                  </a:cubicBezTo>
                  <a:lnTo>
                    <a:pt x="8660" y="8438"/>
                  </a:lnTo>
                  <a:cubicBezTo>
                    <a:pt x="8614" y="8438"/>
                    <a:pt x="8572" y="8449"/>
                    <a:pt x="8533" y="8477"/>
                  </a:cubicBezTo>
                  <a:lnTo>
                    <a:pt x="4578" y="11182"/>
                  </a:lnTo>
                  <a:cubicBezTo>
                    <a:pt x="4575" y="11184"/>
                    <a:pt x="4572" y="11185"/>
                    <a:pt x="4569" y="11185"/>
                  </a:cubicBezTo>
                  <a:cubicBezTo>
                    <a:pt x="4559" y="11185"/>
                    <a:pt x="4551" y="11176"/>
                    <a:pt x="4554" y="11165"/>
                  </a:cubicBezTo>
                  <a:lnTo>
                    <a:pt x="5124" y="8702"/>
                  </a:lnTo>
                  <a:cubicBezTo>
                    <a:pt x="5152" y="8565"/>
                    <a:pt x="5050" y="8435"/>
                    <a:pt x="4909" y="8435"/>
                  </a:cubicBezTo>
                  <a:lnTo>
                    <a:pt x="1158" y="8435"/>
                  </a:lnTo>
                  <a:cubicBezTo>
                    <a:pt x="761" y="8435"/>
                    <a:pt x="441" y="8114"/>
                    <a:pt x="441" y="7717"/>
                  </a:cubicBezTo>
                  <a:lnTo>
                    <a:pt x="441" y="1155"/>
                  </a:lnTo>
                  <a:cubicBezTo>
                    <a:pt x="441" y="761"/>
                    <a:pt x="761" y="437"/>
                    <a:pt x="1158" y="437"/>
                  </a:cubicBezTo>
                  <a:close/>
                  <a:moveTo>
                    <a:pt x="13814" y="1844"/>
                  </a:moveTo>
                  <a:cubicBezTo>
                    <a:pt x="14212" y="1844"/>
                    <a:pt x="14532" y="2165"/>
                    <a:pt x="14536" y="2562"/>
                  </a:cubicBezTo>
                  <a:lnTo>
                    <a:pt x="14536" y="9124"/>
                  </a:lnTo>
                  <a:cubicBezTo>
                    <a:pt x="14532" y="9522"/>
                    <a:pt x="14212" y="9842"/>
                    <a:pt x="13814" y="9842"/>
                  </a:cubicBezTo>
                  <a:lnTo>
                    <a:pt x="10067" y="9842"/>
                  </a:lnTo>
                  <a:cubicBezTo>
                    <a:pt x="9926" y="9842"/>
                    <a:pt x="9821" y="9976"/>
                    <a:pt x="9853" y="10113"/>
                  </a:cubicBezTo>
                  <a:lnTo>
                    <a:pt x="10419" y="12576"/>
                  </a:lnTo>
                  <a:cubicBezTo>
                    <a:pt x="10422" y="12584"/>
                    <a:pt x="10414" y="12592"/>
                    <a:pt x="10405" y="12592"/>
                  </a:cubicBezTo>
                  <a:cubicBezTo>
                    <a:pt x="10403" y="12592"/>
                    <a:pt x="10400" y="12591"/>
                    <a:pt x="10398" y="12590"/>
                  </a:cubicBezTo>
                  <a:lnTo>
                    <a:pt x="6848" y="10162"/>
                  </a:lnTo>
                  <a:lnTo>
                    <a:pt x="8727" y="8878"/>
                  </a:lnTo>
                  <a:lnTo>
                    <a:pt x="12407" y="8878"/>
                  </a:lnTo>
                  <a:cubicBezTo>
                    <a:pt x="13047" y="8874"/>
                    <a:pt x="13565" y="8357"/>
                    <a:pt x="13565" y="7720"/>
                  </a:cubicBezTo>
                  <a:lnTo>
                    <a:pt x="13565" y="1844"/>
                  </a:lnTo>
                  <a:close/>
                  <a:moveTo>
                    <a:pt x="1158" y="1"/>
                  </a:moveTo>
                  <a:cubicBezTo>
                    <a:pt x="518" y="1"/>
                    <a:pt x="1" y="518"/>
                    <a:pt x="1" y="1155"/>
                  </a:cubicBezTo>
                  <a:lnTo>
                    <a:pt x="1" y="7720"/>
                  </a:lnTo>
                  <a:cubicBezTo>
                    <a:pt x="1" y="8357"/>
                    <a:pt x="518" y="8874"/>
                    <a:pt x="1158" y="8874"/>
                  </a:cubicBezTo>
                  <a:lnTo>
                    <a:pt x="1408" y="8874"/>
                  </a:lnTo>
                  <a:lnTo>
                    <a:pt x="1408" y="9124"/>
                  </a:lnTo>
                  <a:cubicBezTo>
                    <a:pt x="1408" y="9765"/>
                    <a:pt x="1925" y="10282"/>
                    <a:pt x="2566" y="10282"/>
                  </a:cubicBezTo>
                  <a:lnTo>
                    <a:pt x="4307" y="10282"/>
                  </a:lnTo>
                  <a:lnTo>
                    <a:pt x="4124" y="11066"/>
                  </a:lnTo>
                  <a:cubicBezTo>
                    <a:pt x="4052" y="11374"/>
                    <a:pt x="4297" y="11627"/>
                    <a:pt x="4569" y="11627"/>
                  </a:cubicBezTo>
                  <a:cubicBezTo>
                    <a:pt x="4654" y="11627"/>
                    <a:pt x="4743" y="11601"/>
                    <a:pt x="4825" y="11545"/>
                  </a:cubicBezTo>
                  <a:lnTo>
                    <a:pt x="6457" y="10426"/>
                  </a:lnTo>
                  <a:lnTo>
                    <a:pt x="10148" y="12949"/>
                  </a:lnTo>
                  <a:cubicBezTo>
                    <a:pt x="10230" y="13006"/>
                    <a:pt x="10319" y="13031"/>
                    <a:pt x="10405" y="13031"/>
                  </a:cubicBezTo>
                  <a:cubicBezTo>
                    <a:pt x="10675" y="13031"/>
                    <a:pt x="10917" y="12781"/>
                    <a:pt x="10845" y="12474"/>
                  </a:cubicBezTo>
                  <a:lnTo>
                    <a:pt x="10342" y="10282"/>
                  </a:lnTo>
                  <a:lnTo>
                    <a:pt x="13814" y="10282"/>
                  </a:lnTo>
                  <a:cubicBezTo>
                    <a:pt x="14451" y="10282"/>
                    <a:pt x="14972" y="9761"/>
                    <a:pt x="14972" y="9124"/>
                  </a:cubicBezTo>
                  <a:lnTo>
                    <a:pt x="14972" y="2562"/>
                  </a:lnTo>
                  <a:cubicBezTo>
                    <a:pt x="14972" y="1925"/>
                    <a:pt x="14451" y="1405"/>
                    <a:pt x="13814" y="1405"/>
                  </a:cubicBezTo>
                  <a:lnTo>
                    <a:pt x="13568" y="1405"/>
                  </a:lnTo>
                  <a:lnTo>
                    <a:pt x="13568" y="1155"/>
                  </a:lnTo>
                  <a:cubicBezTo>
                    <a:pt x="13565" y="518"/>
                    <a:pt x="13047" y="1"/>
                    <a:pt x="124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39" name="Google Shape;14539;p33"/>
          <p:cNvGrpSpPr/>
          <p:nvPr/>
        </p:nvGrpSpPr>
        <p:grpSpPr>
          <a:xfrm>
            <a:off x="4660676" y="1985853"/>
            <a:ext cx="346921" cy="346921"/>
            <a:chOff x="4660676" y="1985853"/>
            <a:chExt cx="346921" cy="346921"/>
          </a:xfrm>
        </p:grpSpPr>
        <p:sp>
          <p:nvSpPr>
            <p:cNvPr id="14540" name="Google Shape;14540;p33"/>
            <p:cNvSpPr/>
            <p:nvPr/>
          </p:nvSpPr>
          <p:spPr>
            <a:xfrm>
              <a:off x="4665699" y="1990902"/>
              <a:ext cx="336848" cy="336848"/>
            </a:xfrm>
            <a:custGeom>
              <a:rect b="b" l="l" r="r" t="t"/>
              <a:pathLst>
                <a:path extrusionOk="0" h="12942" w="12942">
                  <a:moveTo>
                    <a:pt x="666" y="0"/>
                  </a:moveTo>
                  <a:cubicBezTo>
                    <a:pt x="300" y="0"/>
                    <a:pt x="1" y="300"/>
                    <a:pt x="1" y="665"/>
                  </a:cubicBezTo>
                  <a:lnTo>
                    <a:pt x="1" y="12276"/>
                  </a:lnTo>
                  <a:cubicBezTo>
                    <a:pt x="1" y="12646"/>
                    <a:pt x="300" y="12941"/>
                    <a:pt x="666" y="12941"/>
                  </a:cubicBezTo>
                  <a:lnTo>
                    <a:pt x="12277" y="12941"/>
                  </a:lnTo>
                  <a:cubicBezTo>
                    <a:pt x="12642" y="12941"/>
                    <a:pt x="12942" y="12642"/>
                    <a:pt x="12942" y="12276"/>
                  </a:cubicBezTo>
                  <a:lnTo>
                    <a:pt x="12942" y="665"/>
                  </a:lnTo>
                  <a:cubicBezTo>
                    <a:pt x="12942" y="300"/>
                    <a:pt x="12642" y="0"/>
                    <a:pt x="122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1" name="Google Shape;14541;p33"/>
            <p:cNvSpPr/>
            <p:nvPr/>
          </p:nvSpPr>
          <p:spPr>
            <a:xfrm>
              <a:off x="4967436" y="1990902"/>
              <a:ext cx="35111" cy="336848"/>
            </a:xfrm>
            <a:custGeom>
              <a:rect b="b" l="l" r="r" t="t"/>
              <a:pathLst>
                <a:path extrusionOk="0" h="12942" w="1349">
                  <a:moveTo>
                    <a:pt x="1" y="0"/>
                  </a:moveTo>
                  <a:cubicBezTo>
                    <a:pt x="367" y="0"/>
                    <a:pt x="662" y="300"/>
                    <a:pt x="662" y="665"/>
                  </a:cubicBezTo>
                  <a:lnTo>
                    <a:pt x="662" y="12276"/>
                  </a:lnTo>
                  <a:cubicBezTo>
                    <a:pt x="662" y="12642"/>
                    <a:pt x="367" y="12941"/>
                    <a:pt x="1" y="12941"/>
                  </a:cubicBezTo>
                  <a:lnTo>
                    <a:pt x="684" y="12941"/>
                  </a:lnTo>
                  <a:cubicBezTo>
                    <a:pt x="1049" y="12941"/>
                    <a:pt x="1349" y="12642"/>
                    <a:pt x="1349" y="12276"/>
                  </a:cubicBezTo>
                  <a:lnTo>
                    <a:pt x="1349" y="665"/>
                  </a:lnTo>
                  <a:cubicBezTo>
                    <a:pt x="1349" y="300"/>
                    <a:pt x="1049" y="0"/>
                    <a:pt x="684" y="0"/>
                  </a:cubicBezTo>
                  <a:close/>
                </a:path>
              </a:pathLst>
            </a:custGeom>
            <a:solidFill>
              <a:srgbClr val="92A9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2" name="Google Shape;14542;p33"/>
            <p:cNvSpPr/>
            <p:nvPr/>
          </p:nvSpPr>
          <p:spPr>
            <a:xfrm>
              <a:off x="4875767" y="2079370"/>
              <a:ext cx="98202" cy="90029"/>
            </a:xfrm>
            <a:custGeom>
              <a:rect b="b" l="l" r="r" t="t"/>
              <a:pathLst>
                <a:path extrusionOk="0" h="3459" w="3773">
                  <a:moveTo>
                    <a:pt x="701" y="0"/>
                  </a:moveTo>
                  <a:cubicBezTo>
                    <a:pt x="314" y="0"/>
                    <a:pt x="1" y="313"/>
                    <a:pt x="1" y="700"/>
                  </a:cubicBezTo>
                  <a:lnTo>
                    <a:pt x="1" y="2759"/>
                  </a:lnTo>
                  <a:cubicBezTo>
                    <a:pt x="1" y="3146"/>
                    <a:pt x="314" y="3459"/>
                    <a:pt x="701" y="3459"/>
                  </a:cubicBezTo>
                  <a:lnTo>
                    <a:pt x="3073" y="3459"/>
                  </a:lnTo>
                  <a:cubicBezTo>
                    <a:pt x="3460" y="3459"/>
                    <a:pt x="3773" y="3146"/>
                    <a:pt x="3773" y="2759"/>
                  </a:cubicBezTo>
                  <a:lnTo>
                    <a:pt x="3773" y="700"/>
                  </a:lnTo>
                  <a:cubicBezTo>
                    <a:pt x="3773" y="313"/>
                    <a:pt x="3460" y="0"/>
                    <a:pt x="3073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3" name="Google Shape;14543;p33"/>
            <p:cNvSpPr/>
            <p:nvPr/>
          </p:nvSpPr>
          <p:spPr>
            <a:xfrm>
              <a:off x="4875767" y="2205915"/>
              <a:ext cx="98202" cy="89951"/>
            </a:xfrm>
            <a:custGeom>
              <a:rect b="b" l="l" r="r" t="t"/>
              <a:pathLst>
                <a:path extrusionOk="0" h="3456" w="3773">
                  <a:moveTo>
                    <a:pt x="695" y="1"/>
                  </a:moveTo>
                  <a:cubicBezTo>
                    <a:pt x="311" y="1"/>
                    <a:pt x="1" y="316"/>
                    <a:pt x="1" y="701"/>
                  </a:cubicBezTo>
                  <a:lnTo>
                    <a:pt x="1" y="2756"/>
                  </a:lnTo>
                  <a:cubicBezTo>
                    <a:pt x="1" y="3143"/>
                    <a:pt x="314" y="3456"/>
                    <a:pt x="701" y="3456"/>
                  </a:cubicBezTo>
                  <a:lnTo>
                    <a:pt x="3073" y="3456"/>
                  </a:lnTo>
                  <a:cubicBezTo>
                    <a:pt x="3460" y="3456"/>
                    <a:pt x="3773" y="3143"/>
                    <a:pt x="3773" y="2756"/>
                  </a:cubicBezTo>
                  <a:lnTo>
                    <a:pt x="3773" y="701"/>
                  </a:lnTo>
                  <a:cubicBezTo>
                    <a:pt x="3773" y="316"/>
                    <a:pt x="3463" y="1"/>
                    <a:pt x="3079" y="1"/>
                  </a:cubicBezTo>
                  <a:cubicBezTo>
                    <a:pt x="3077" y="1"/>
                    <a:pt x="3075" y="1"/>
                    <a:pt x="3073" y="1"/>
                  </a:cubicBezTo>
                  <a:lnTo>
                    <a:pt x="701" y="1"/>
                  </a:lnTo>
                  <a:cubicBezTo>
                    <a:pt x="699" y="1"/>
                    <a:pt x="697" y="1"/>
                    <a:pt x="695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4" name="Google Shape;14544;p33"/>
            <p:cNvSpPr/>
            <p:nvPr/>
          </p:nvSpPr>
          <p:spPr>
            <a:xfrm>
              <a:off x="4938337" y="2079370"/>
              <a:ext cx="35632" cy="90029"/>
            </a:xfrm>
            <a:custGeom>
              <a:rect b="b" l="l" r="r" t="t"/>
              <a:pathLst>
                <a:path extrusionOk="0" h="3459" w="1369">
                  <a:moveTo>
                    <a:pt x="0" y="0"/>
                  </a:moveTo>
                  <a:cubicBezTo>
                    <a:pt x="387" y="0"/>
                    <a:pt x="704" y="313"/>
                    <a:pt x="704" y="700"/>
                  </a:cubicBezTo>
                  <a:lnTo>
                    <a:pt x="704" y="2759"/>
                  </a:lnTo>
                  <a:cubicBezTo>
                    <a:pt x="704" y="3146"/>
                    <a:pt x="387" y="3459"/>
                    <a:pt x="0" y="3459"/>
                  </a:cubicBezTo>
                  <a:lnTo>
                    <a:pt x="669" y="3459"/>
                  </a:lnTo>
                  <a:cubicBezTo>
                    <a:pt x="1056" y="3459"/>
                    <a:pt x="1369" y="3146"/>
                    <a:pt x="1369" y="2759"/>
                  </a:cubicBezTo>
                  <a:lnTo>
                    <a:pt x="1369" y="700"/>
                  </a:lnTo>
                  <a:cubicBezTo>
                    <a:pt x="1369" y="313"/>
                    <a:pt x="1056" y="0"/>
                    <a:pt x="66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5" name="Google Shape;14545;p33"/>
            <p:cNvSpPr/>
            <p:nvPr/>
          </p:nvSpPr>
          <p:spPr>
            <a:xfrm>
              <a:off x="4938337" y="2205915"/>
              <a:ext cx="35632" cy="89951"/>
            </a:xfrm>
            <a:custGeom>
              <a:rect b="b" l="l" r="r" t="t"/>
              <a:pathLst>
                <a:path extrusionOk="0" h="3456" w="1369">
                  <a:moveTo>
                    <a:pt x="6" y="1"/>
                  </a:moveTo>
                  <a:cubicBezTo>
                    <a:pt x="4" y="1"/>
                    <a:pt x="2" y="1"/>
                    <a:pt x="0" y="1"/>
                  </a:cubicBezTo>
                  <a:lnTo>
                    <a:pt x="13" y="1"/>
                  </a:lnTo>
                  <a:cubicBezTo>
                    <a:pt x="11" y="1"/>
                    <a:pt x="9" y="1"/>
                    <a:pt x="6" y="1"/>
                  </a:cubicBezTo>
                  <a:close/>
                  <a:moveTo>
                    <a:pt x="675" y="1"/>
                  </a:moveTo>
                  <a:cubicBezTo>
                    <a:pt x="673" y="1"/>
                    <a:pt x="671" y="1"/>
                    <a:pt x="669" y="1"/>
                  </a:cubicBezTo>
                  <a:lnTo>
                    <a:pt x="13" y="1"/>
                  </a:lnTo>
                  <a:cubicBezTo>
                    <a:pt x="394" y="4"/>
                    <a:pt x="704" y="318"/>
                    <a:pt x="704" y="701"/>
                  </a:cubicBezTo>
                  <a:lnTo>
                    <a:pt x="704" y="2756"/>
                  </a:lnTo>
                  <a:cubicBezTo>
                    <a:pt x="704" y="3143"/>
                    <a:pt x="387" y="3456"/>
                    <a:pt x="0" y="3456"/>
                  </a:cubicBezTo>
                  <a:lnTo>
                    <a:pt x="669" y="3456"/>
                  </a:lnTo>
                  <a:cubicBezTo>
                    <a:pt x="1056" y="3456"/>
                    <a:pt x="1369" y="3143"/>
                    <a:pt x="1369" y="2756"/>
                  </a:cubicBezTo>
                  <a:lnTo>
                    <a:pt x="1369" y="701"/>
                  </a:lnTo>
                  <a:cubicBezTo>
                    <a:pt x="1369" y="316"/>
                    <a:pt x="1059" y="1"/>
                    <a:pt x="675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6" name="Google Shape;14546;p33"/>
            <p:cNvSpPr/>
            <p:nvPr/>
          </p:nvSpPr>
          <p:spPr>
            <a:xfrm>
              <a:off x="4665699" y="1990902"/>
              <a:ext cx="336848" cy="59082"/>
            </a:xfrm>
            <a:custGeom>
              <a:rect b="b" l="l" r="r" t="t"/>
              <a:pathLst>
                <a:path extrusionOk="0" h="2270" w="12942">
                  <a:moveTo>
                    <a:pt x="666" y="0"/>
                  </a:moveTo>
                  <a:cubicBezTo>
                    <a:pt x="300" y="0"/>
                    <a:pt x="1" y="300"/>
                    <a:pt x="1" y="665"/>
                  </a:cubicBezTo>
                  <a:lnTo>
                    <a:pt x="1" y="2270"/>
                  </a:lnTo>
                  <a:lnTo>
                    <a:pt x="12942" y="2270"/>
                  </a:lnTo>
                  <a:lnTo>
                    <a:pt x="12942" y="665"/>
                  </a:lnTo>
                  <a:cubicBezTo>
                    <a:pt x="12942" y="300"/>
                    <a:pt x="12642" y="0"/>
                    <a:pt x="1227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7" name="Google Shape;14547;p33"/>
            <p:cNvSpPr/>
            <p:nvPr/>
          </p:nvSpPr>
          <p:spPr>
            <a:xfrm>
              <a:off x="4967436" y="1990902"/>
              <a:ext cx="35111" cy="59004"/>
            </a:xfrm>
            <a:custGeom>
              <a:rect b="b" l="l" r="r" t="t"/>
              <a:pathLst>
                <a:path extrusionOk="0" h="2267" w="1349">
                  <a:moveTo>
                    <a:pt x="1" y="0"/>
                  </a:moveTo>
                  <a:cubicBezTo>
                    <a:pt x="367" y="0"/>
                    <a:pt x="662" y="300"/>
                    <a:pt x="662" y="665"/>
                  </a:cubicBezTo>
                  <a:lnTo>
                    <a:pt x="662" y="2266"/>
                  </a:lnTo>
                  <a:lnTo>
                    <a:pt x="1349" y="2266"/>
                  </a:lnTo>
                  <a:lnTo>
                    <a:pt x="1349" y="665"/>
                  </a:lnTo>
                  <a:cubicBezTo>
                    <a:pt x="1349" y="300"/>
                    <a:pt x="1049" y="0"/>
                    <a:pt x="6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8" name="Google Shape;14548;p33"/>
            <p:cNvSpPr/>
            <p:nvPr/>
          </p:nvSpPr>
          <p:spPr>
            <a:xfrm>
              <a:off x="4684569" y="2010501"/>
              <a:ext cx="23008" cy="19703"/>
            </a:xfrm>
            <a:custGeom>
              <a:rect b="b" l="l" r="r" t="t"/>
              <a:pathLst>
                <a:path extrusionOk="0" h="757" w="884">
                  <a:moveTo>
                    <a:pt x="507" y="0"/>
                  </a:moveTo>
                  <a:cubicBezTo>
                    <a:pt x="169" y="0"/>
                    <a:pt x="0" y="405"/>
                    <a:pt x="240" y="644"/>
                  </a:cubicBezTo>
                  <a:cubicBezTo>
                    <a:pt x="317" y="722"/>
                    <a:pt x="412" y="756"/>
                    <a:pt x="505" y="756"/>
                  </a:cubicBezTo>
                  <a:cubicBezTo>
                    <a:pt x="699" y="756"/>
                    <a:pt x="884" y="605"/>
                    <a:pt x="884" y="377"/>
                  </a:cubicBezTo>
                  <a:cubicBezTo>
                    <a:pt x="884" y="169"/>
                    <a:pt x="715" y="0"/>
                    <a:pt x="507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9" name="Google Shape;14549;p33"/>
            <p:cNvSpPr/>
            <p:nvPr/>
          </p:nvSpPr>
          <p:spPr>
            <a:xfrm>
              <a:off x="4722569" y="2010501"/>
              <a:ext cx="23008" cy="19703"/>
            </a:xfrm>
            <a:custGeom>
              <a:rect b="b" l="l" r="r" t="t"/>
              <a:pathLst>
                <a:path extrusionOk="0" h="757" w="884">
                  <a:moveTo>
                    <a:pt x="504" y="0"/>
                  </a:moveTo>
                  <a:cubicBezTo>
                    <a:pt x="166" y="0"/>
                    <a:pt x="1" y="405"/>
                    <a:pt x="236" y="644"/>
                  </a:cubicBezTo>
                  <a:cubicBezTo>
                    <a:pt x="314" y="722"/>
                    <a:pt x="409" y="756"/>
                    <a:pt x="502" y="756"/>
                  </a:cubicBezTo>
                  <a:cubicBezTo>
                    <a:pt x="697" y="756"/>
                    <a:pt x="884" y="605"/>
                    <a:pt x="884" y="377"/>
                  </a:cubicBezTo>
                  <a:cubicBezTo>
                    <a:pt x="884" y="169"/>
                    <a:pt x="711" y="0"/>
                    <a:pt x="504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0" name="Google Shape;14550;p33"/>
            <p:cNvSpPr/>
            <p:nvPr/>
          </p:nvSpPr>
          <p:spPr>
            <a:xfrm>
              <a:off x="4760569" y="2010501"/>
              <a:ext cx="23008" cy="19703"/>
            </a:xfrm>
            <a:custGeom>
              <a:rect b="b" l="l" r="r" t="t"/>
              <a:pathLst>
                <a:path extrusionOk="0" h="757" w="884">
                  <a:moveTo>
                    <a:pt x="504" y="0"/>
                  </a:moveTo>
                  <a:cubicBezTo>
                    <a:pt x="170" y="0"/>
                    <a:pt x="1" y="405"/>
                    <a:pt x="236" y="644"/>
                  </a:cubicBezTo>
                  <a:cubicBezTo>
                    <a:pt x="314" y="722"/>
                    <a:pt x="409" y="756"/>
                    <a:pt x="502" y="756"/>
                  </a:cubicBezTo>
                  <a:cubicBezTo>
                    <a:pt x="697" y="756"/>
                    <a:pt x="884" y="605"/>
                    <a:pt x="884" y="377"/>
                  </a:cubicBezTo>
                  <a:cubicBezTo>
                    <a:pt x="884" y="169"/>
                    <a:pt x="715" y="0"/>
                    <a:pt x="504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1" name="Google Shape;14551;p33"/>
            <p:cNvSpPr/>
            <p:nvPr/>
          </p:nvSpPr>
          <p:spPr>
            <a:xfrm>
              <a:off x="4690972" y="2010501"/>
              <a:ext cx="16606" cy="19677"/>
            </a:xfrm>
            <a:custGeom>
              <a:rect b="b" l="l" r="r" t="t"/>
              <a:pathLst>
                <a:path extrusionOk="0" h="756" w="638">
                  <a:moveTo>
                    <a:pt x="254" y="0"/>
                  </a:moveTo>
                  <a:cubicBezTo>
                    <a:pt x="497" y="233"/>
                    <a:pt x="338" y="644"/>
                    <a:pt x="1" y="651"/>
                  </a:cubicBezTo>
                  <a:cubicBezTo>
                    <a:pt x="76" y="723"/>
                    <a:pt x="167" y="756"/>
                    <a:pt x="257" y="756"/>
                  </a:cubicBezTo>
                  <a:cubicBezTo>
                    <a:pt x="451" y="756"/>
                    <a:pt x="638" y="603"/>
                    <a:pt x="638" y="377"/>
                  </a:cubicBezTo>
                  <a:cubicBezTo>
                    <a:pt x="638" y="169"/>
                    <a:pt x="469" y="0"/>
                    <a:pt x="261" y="0"/>
                  </a:cubicBezTo>
                  <a:close/>
                </a:path>
              </a:pathLst>
            </a:custGeom>
            <a:solidFill>
              <a:srgbClr val="B2C1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2" name="Google Shape;14552;p33"/>
            <p:cNvSpPr/>
            <p:nvPr/>
          </p:nvSpPr>
          <p:spPr>
            <a:xfrm>
              <a:off x="4728894" y="2010501"/>
              <a:ext cx="16684" cy="19677"/>
            </a:xfrm>
            <a:custGeom>
              <a:rect b="b" l="l" r="r" t="t"/>
              <a:pathLst>
                <a:path extrusionOk="0" h="756" w="641">
                  <a:moveTo>
                    <a:pt x="254" y="0"/>
                  </a:moveTo>
                  <a:cubicBezTo>
                    <a:pt x="496" y="233"/>
                    <a:pt x="338" y="644"/>
                    <a:pt x="0" y="651"/>
                  </a:cubicBezTo>
                  <a:cubicBezTo>
                    <a:pt x="76" y="723"/>
                    <a:pt x="167" y="756"/>
                    <a:pt x="256" y="756"/>
                  </a:cubicBezTo>
                  <a:cubicBezTo>
                    <a:pt x="451" y="756"/>
                    <a:pt x="638" y="603"/>
                    <a:pt x="641" y="377"/>
                  </a:cubicBezTo>
                  <a:cubicBezTo>
                    <a:pt x="641" y="169"/>
                    <a:pt x="468" y="0"/>
                    <a:pt x="261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3" name="Google Shape;14553;p33"/>
            <p:cNvSpPr/>
            <p:nvPr/>
          </p:nvSpPr>
          <p:spPr>
            <a:xfrm>
              <a:off x="4766894" y="2010501"/>
              <a:ext cx="16684" cy="19677"/>
            </a:xfrm>
            <a:custGeom>
              <a:rect b="b" l="l" r="r" t="t"/>
              <a:pathLst>
                <a:path extrusionOk="0" h="756" w="641">
                  <a:moveTo>
                    <a:pt x="254" y="0"/>
                  </a:moveTo>
                  <a:cubicBezTo>
                    <a:pt x="497" y="233"/>
                    <a:pt x="338" y="644"/>
                    <a:pt x="0" y="651"/>
                  </a:cubicBezTo>
                  <a:cubicBezTo>
                    <a:pt x="77" y="723"/>
                    <a:pt x="169" y="756"/>
                    <a:pt x="259" y="756"/>
                  </a:cubicBezTo>
                  <a:cubicBezTo>
                    <a:pt x="454" y="756"/>
                    <a:pt x="641" y="603"/>
                    <a:pt x="641" y="377"/>
                  </a:cubicBezTo>
                  <a:cubicBezTo>
                    <a:pt x="641" y="169"/>
                    <a:pt x="472" y="0"/>
                    <a:pt x="2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4" name="Google Shape;14554;p33"/>
            <p:cNvSpPr/>
            <p:nvPr/>
          </p:nvSpPr>
          <p:spPr>
            <a:xfrm>
              <a:off x="4660676" y="1985853"/>
              <a:ext cx="136384" cy="69181"/>
            </a:xfrm>
            <a:custGeom>
              <a:rect b="b" l="l" r="r" t="t"/>
              <a:pathLst>
                <a:path extrusionOk="0" h="2658" w="5240">
                  <a:moveTo>
                    <a:pt x="859" y="1"/>
                  </a:moveTo>
                  <a:cubicBezTo>
                    <a:pt x="384" y="1"/>
                    <a:pt x="0" y="384"/>
                    <a:pt x="0" y="859"/>
                  </a:cubicBezTo>
                  <a:lnTo>
                    <a:pt x="0" y="2464"/>
                  </a:lnTo>
                  <a:cubicBezTo>
                    <a:pt x="0" y="2569"/>
                    <a:pt x="85" y="2657"/>
                    <a:pt x="194" y="2657"/>
                  </a:cubicBezTo>
                  <a:cubicBezTo>
                    <a:pt x="303" y="2657"/>
                    <a:pt x="391" y="2569"/>
                    <a:pt x="391" y="2460"/>
                  </a:cubicBezTo>
                  <a:lnTo>
                    <a:pt x="391" y="859"/>
                  </a:lnTo>
                  <a:cubicBezTo>
                    <a:pt x="391" y="599"/>
                    <a:pt x="598" y="391"/>
                    <a:pt x="859" y="391"/>
                  </a:cubicBezTo>
                  <a:lnTo>
                    <a:pt x="4979" y="391"/>
                  </a:lnTo>
                  <a:cubicBezTo>
                    <a:pt x="5239" y="391"/>
                    <a:pt x="5239" y="1"/>
                    <a:pt x="49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5" name="Google Shape;14555;p33"/>
            <p:cNvSpPr/>
            <p:nvPr/>
          </p:nvSpPr>
          <p:spPr>
            <a:xfrm>
              <a:off x="4687953" y="2079370"/>
              <a:ext cx="159731" cy="216497"/>
            </a:xfrm>
            <a:custGeom>
              <a:rect b="b" l="l" r="r" t="t"/>
              <a:pathLst>
                <a:path extrusionOk="0" h="8318" w="6137">
                  <a:moveTo>
                    <a:pt x="701" y="0"/>
                  </a:moveTo>
                  <a:cubicBezTo>
                    <a:pt x="314" y="0"/>
                    <a:pt x="1" y="313"/>
                    <a:pt x="1" y="700"/>
                  </a:cubicBezTo>
                  <a:lnTo>
                    <a:pt x="1" y="7618"/>
                  </a:lnTo>
                  <a:cubicBezTo>
                    <a:pt x="1" y="8005"/>
                    <a:pt x="314" y="8318"/>
                    <a:pt x="701" y="8318"/>
                  </a:cubicBezTo>
                  <a:lnTo>
                    <a:pt x="5437" y="8318"/>
                  </a:lnTo>
                  <a:cubicBezTo>
                    <a:pt x="5824" y="8318"/>
                    <a:pt x="6137" y="8005"/>
                    <a:pt x="6137" y="7618"/>
                  </a:cubicBezTo>
                  <a:lnTo>
                    <a:pt x="6137" y="700"/>
                  </a:lnTo>
                  <a:cubicBezTo>
                    <a:pt x="6137" y="313"/>
                    <a:pt x="5824" y="0"/>
                    <a:pt x="5437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6" name="Google Shape;14556;p33"/>
            <p:cNvSpPr/>
            <p:nvPr/>
          </p:nvSpPr>
          <p:spPr>
            <a:xfrm>
              <a:off x="4811037" y="2079370"/>
              <a:ext cx="36647" cy="216497"/>
            </a:xfrm>
            <a:custGeom>
              <a:rect b="b" l="l" r="r" t="t"/>
              <a:pathLst>
                <a:path extrusionOk="0" h="8318" w="1408">
                  <a:moveTo>
                    <a:pt x="708" y="0"/>
                  </a:moveTo>
                  <a:lnTo>
                    <a:pt x="0" y="25"/>
                  </a:lnTo>
                  <a:cubicBezTo>
                    <a:pt x="387" y="25"/>
                    <a:pt x="701" y="338"/>
                    <a:pt x="701" y="725"/>
                  </a:cubicBezTo>
                  <a:lnTo>
                    <a:pt x="701" y="7646"/>
                  </a:lnTo>
                  <a:cubicBezTo>
                    <a:pt x="701" y="7959"/>
                    <a:pt x="493" y="8233"/>
                    <a:pt x="190" y="8318"/>
                  </a:cubicBezTo>
                  <a:lnTo>
                    <a:pt x="708" y="8318"/>
                  </a:lnTo>
                  <a:cubicBezTo>
                    <a:pt x="1095" y="8318"/>
                    <a:pt x="1408" y="8005"/>
                    <a:pt x="1408" y="7618"/>
                  </a:cubicBezTo>
                  <a:lnTo>
                    <a:pt x="1408" y="700"/>
                  </a:lnTo>
                  <a:cubicBezTo>
                    <a:pt x="1408" y="313"/>
                    <a:pt x="1095" y="0"/>
                    <a:pt x="708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7" name="Google Shape;14557;p33"/>
            <p:cNvSpPr/>
            <p:nvPr/>
          </p:nvSpPr>
          <p:spPr>
            <a:xfrm>
              <a:off x="4682825" y="2005452"/>
              <a:ext cx="34825" cy="29775"/>
            </a:xfrm>
            <a:custGeom>
              <a:rect b="b" l="l" r="r" t="t"/>
              <a:pathLst>
                <a:path extrusionOk="0" h="1144" w="1338">
                  <a:moveTo>
                    <a:pt x="574" y="388"/>
                  </a:moveTo>
                  <a:cubicBezTo>
                    <a:pt x="676" y="388"/>
                    <a:pt x="757" y="469"/>
                    <a:pt x="757" y="571"/>
                  </a:cubicBezTo>
                  <a:cubicBezTo>
                    <a:pt x="757" y="681"/>
                    <a:pt x="666" y="753"/>
                    <a:pt x="571" y="753"/>
                  </a:cubicBezTo>
                  <a:cubicBezTo>
                    <a:pt x="527" y="753"/>
                    <a:pt x="481" y="737"/>
                    <a:pt x="444" y="701"/>
                  </a:cubicBezTo>
                  <a:cubicBezTo>
                    <a:pt x="331" y="585"/>
                    <a:pt x="412" y="388"/>
                    <a:pt x="574" y="388"/>
                  </a:cubicBezTo>
                  <a:close/>
                  <a:moveTo>
                    <a:pt x="574" y="1"/>
                  </a:moveTo>
                  <a:cubicBezTo>
                    <a:pt x="257" y="1"/>
                    <a:pt x="1" y="254"/>
                    <a:pt x="1" y="571"/>
                  </a:cubicBezTo>
                  <a:cubicBezTo>
                    <a:pt x="1" y="916"/>
                    <a:pt x="282" y="1144"/>
                    <a:pt x="576" y="1144"/>
                  </a:cubicBezTo>
                  <a:cubicBezTo>
                    <a:pt x="716" y="1144"/>
                    <a:pt x="859" y="1092"/>
                    <a:pt x="975" y="975"/>
                  </a:cubicBezTo>
                  <a:cubicBezTo>
                    <a:pt x="1338" y="617"/>
                    <a:pt x="1081" y="1"/>
                    <a:pt x="5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8" name="Google Shape;14558;p33"/>
            <p:cNvSpPr/>
            <p:nvPr/>
          </p:nvSpPr>
          <p:spPr>
            <a:xfrm>
              <a:off x="4720825" y="2005452"/>
              <a:ext cx="34825" cy="29775"/>
            </a:xfrm>
            <a:custGeom>
              <a:rect b="b" l="l" r="r" t="t"/>
              <a:pathLst>
                <a:path extrusionOk="0" h="1144" w="1338">
                  <a:moveTo>
                    <a:pt x="574" y="388"/>
                  </a:moveTo>
                  <a:cubicBezTo>
                    <a:pt x="673" y="388"/>
                    <a:pt x="754" y="469"/>
                    <a:pt x="757" y="571"/>
                  </a:cubicBezTo>
                  <a:cubicBezTo>
                    <a:pt x="757" y="681"/>
                    <a:pt x="666" y="753"/>
                    <a:pt x="572" y="753"/>
                  </a:cubicBezTo>
                  <a:cubicBezTo>
                    <a:pt x="527" y="753"/>
                    <a:pt x="481" y="737"/>
                    <a:pt x="444" y="701"/>
                  </a:cubicBezTo>
                  <a:cubicBezTo>
                    <a:pt x="328" y="585"/>
                    <a:pt x="409" y="388"/>
                    <a:pt x="574" y="388"/>
                  </a:cubicBezTo>
                  <a:close/>
                  <a:moveTo>
                    <a:pt x="571" y="1"/>
                  </a:moveTo>
                  <a:cubicBezTo>
                    <a:pt x="258" y="1"/>
                    <a:pt x="1" y="254"/>
                    <a:pt x="1" y="571"/>
                  </a:cubicBezTo>
                  <a:cubicBezTo>
                    <a:pt x="1" y="916"/>
                    <a:pt x="283" y="1144"/>
                    <a:pt x="576" y="1144"/>
                  </a:cubicBezTo>
                  <a:cubicBezTo>
                    <a:pt x="716" y="1144"/>
                    <a:pt x="859" y="1092"/>
                    <a:pt x="975" y="975"/>
                  </a:cubicBezTo>
                  <a:cubicBezTo>
                    <a:pt x="1338" y="617"/>
                    <a:pt x="1081" y="1"/>
                    <a:pt x="5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9" name="Google Shape;14559;p33"/>
            <p:cNvSpPr/>
            <p:nvPr/>
          </p:nvSpPr>
          <p:spPr>
            <a:xfrm>
              <a:off x="4758826" y="2005452"/>
              <a:ext cx="34747" cy="29775"/>
            </a:xfrm>
            <a:custGeom>
              <a:rect b="b" l="l" r="r" t="t"/>
              <a:pathLst>
                <a:path extrusionOk="0" h="1144" w="1335">
                  <a:moveTo>
                    <a:pt x="571" y="388"/>
                  </a:moveTo>
                  <a:cubicBezTo>
                    <a:pt x="673" y="388"/>
                    <a:pt x="754" y="469"/>
                    <a:pt x="754" y="571"/>
                  </a:cubicBezTo>
                  <a:cubicBezTo>
                    <a:pt x="754" y="681"/>
                    <a:pt x="663" y="753"/>
                    <a:pt x="569" y="753"/>
                  </a:cubicBezTo>
                  <a:cubicBezTo>
                    <a:pt x="525" y="753"/>
                    <a:pt x="480" y="737"/>
                    <a:pt x="444" y="701"/>
                  </a:cubicBezTo>
                  <a:cubicBezTo>
                    <a:pt x="328" y="585"/>
                    <a:pt x="409" y="388"/>
                    <a:pt x="571" y="388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916"/>
                    <a:pt x="283" y="1144"/>
                    <a:pt x="576" y="1144"/>
                  </a:cubicBezTo>
                  <a:cubicBezTo>
                    <a:pt x="716" y="1144"/>
                    <a:pt x="859" y="1092"/>
                    <a:pt x="975" y="975"/>
                  </a:cubicBezTo>
                  <a:cubicBezTo>
                    <a:pt x="1334" y="617"/>
                    <a:pt x="1081" y="1"/>
                    <a:pt x="5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0" name="Google Shape;14560;p33"/>
            <p:cNvSpPr/>
            <p:nvPr/>
          </p:nvSpPr>
          <p:spPr>
            <a:xfrm>
              <a:off x="4660676" y="1985853"/>
              <a:ext cx="346921" cy="346921"/>
            </a:xfrm>
            <a:custGeom>
              <a:rect b="b" l="l" r="r" t="t"/>
              <a:pathLst>
                <a:path extrusionOk="0" h="13329" w="13329">
                  <a:moveTo>
                    <a:pt x="12938" y="2657"/>
                  </a:moveTo>
                  <a:lnTo>
                    <a:pt x="12938" y="12470"/>
                  </a:lnTo>
                  <a:cubicBezTo>
                    <a:pt x="12938" y="12731"/>
                    <a:pt x="12730" y="12938"/>
                    <a:pt x="12470" y="12938"/>
                  </a:cubicBezTo>
                  <a:lnTo>
                    <a:pt x="859" y="12938"/>
                  </a:lnTo>
                  <a:cubicBezTo>
                    <a:pt x="598" y="12938"/>
                    <a:pt x="391" y="12731"/>
                    <a:pt x="391" y="12470"/>
                  </a:cubicBezTo>
                  <a:lnTo>
                    <a:pt x="391" y="2657"/>
                  </a:lnTo>
                  <a:close/>
                  <a:moveTo>
                    <a:pt x="859" y="1"/>
                  </a:moveTo>
                  <a:cubicBezTo>
                    <a:pt x="384" y="1"/>
                    <a:pt x="0" y="384"/>
                    <a:pt x="0" y="859"/>
                  </a:cubicBezTo>
                  <a:lnTo>
                    <a:pt x="0" y="12470"/>
                  </a:lnTo>
                  <a:cubicBezTo>
                    <a:pt x="0" y="12945"/>
                    <a:pt x="384" y="13329"/>
                    <a:pt x="859" y="13329"/>
                  </a:cubicBezTo>
                  <a:lnTo>
                    <a:pt x="12470" y="13329"/>
                  </a:lnTo>
                  <a:cubicBezTo>
                    <a:pt x="12945" y="13329"/>
                    <a:pt x="13328" y="12945"/>
                    <a:pt x="13328" y="12470"/>
                  </a:cubicBezTo>
                  <a:lnTo>
                    <a:pt x="13328" y="859"/>
                  </a:lnTo>
                  <a:cubicBezTo>
                    <a:pt x="13328" y="384"/>
                    <a:pt x="12945" y="1"/>
                    <a:pt x="12470" y="1"/>
                  </a:cubicBezTo>
                  <a:lnTo>
                    <a:pt x="6214" y="1"/>
                  </a:lnTo>
                  <a:cubicBezTo>
                    <a:pt x="5953" y="1"/>
                    <a:pt x="5953" y="391"/>
                    <a:pt x="6214" y="391"/>
                  </a:cubicBezTo>
                  <a:lnTo>
                    <a:pt x="12470" y="391"/>
                  </a:lnTo>
                  <a:cubicBezTo>
                    <a:pt x="12726" y="391"/>
                    <a:pt x="12938" y="603"/>
                    <a:pt x="12938" y="859"/>
                  </a:cubicBezTo>
                  <a:lnTo>
                    <a:pt x="12938" y="2267"/>
                  </a:lnTo>
                  <a:lnTo>
                    <a:pt x="391" y="2267"/>
                  </a:lnTo>
                  <a:lnTo>
                    <a:pt x="391" y="859"/>
                  </a:lnTo>
                  <a:cubicBezTo>
                    <a:pt x="391" y="599"/>
                    <a:pt x="598" y="391"/>
                    <a:pt x="859" y="391"/>
                  </a:cubicBezTo>
                  <a:lnTo>
                    <a:pt x="4979" y="391"/>
                  </a:lnTo>
                  <a:cubicBezTo>
                    <a:pt x="5239" y="391"/>
                    <a:pt x="5239" y="1"/>
                    <a:pt x="49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1" name="Google Shape;14561;p33"/>
            <p:cNvSpPr/>
            <p:nvPr/>
          </p:nvSpPr>
          <p:spPr>
            <a:xfrm>
              <a:off x="4682825" y="2082389"/>
              <a:ext cx="14966" cy="27771"/>
            </a:xfrm>
            <a:custGeom>
              <a:rect b="b" l="l" r="r" t="t"/>
              <a:pathLst>
                <a:path extrusionOk="0" h="1067" w="575">
                  <a:moveTo>
                    <a:pt x="305" y="1"/>
                  </a:moveTo>
                  <a:cubicBezTo>
                    <a:pt x="248" y="1"/>
                    <a:pt x="190" y="27"/>
                    <a:pt x="148" y="92"/>
                  </a:cubicBezTo>
                  <a:cubicBezTo>
                    <a:pt x="53" y="240"/>
                    <a:pt x="1" y="409"/>
                    <a:pt x="1" y="584"/>
                  </a:cubicBezTo>
                  <a:lnTo>
                    <a:pt x="1" y="869"/>
                  </a:lnTo>
                  <a:cubicBezTo>
                    <a:pt x="1" y="979"/>
                    <a:pt x="88" y="1063"/>
                    <a:pt x="198" y="1066"/>
                  </a:cubicBezTo>
                  <a:cubicBezTo>
                    <a:pt x="303" y="1063"/>
                    <a:pt x="391" y="979"/>
                    <a:pt x="391" y="869"/>
                  </a:cubicBezTo>
                  <a:lnTo>
                    <a:pt x="391" y="584"/>
                  </a:lnTo>
                  <a:cubicBezTo>
                    <a:pt x="391" y="486"/>
                    <a:pt x="419" y="387"/>
                    <a:pt x="476" y="306"/>
                  </a:cubicBezTo>
                  <a:cubicBezTo>
                    <a:pt x="575" y="153"/>
                    <a:pt x="441" y="1"/>
                    <a:pt x="3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2" name="Google Shape;14562;p33"/>
            <p:cNvSpPr/>
            <p:nvPr/>
          </p:nvSpPr>
          <p:spPr>
            <a:xfrm>
              <a:off x="4696073" y="2290557"/>
              <a:ext cx="31936" cy="10437"/>
            </a:xfrm>
            <a:custGeom>
              <a:rect b="b" l="l" r="r" t="t"/>
              <a:pathLst>
                <a:path extrusionOk="0" h="401" w="1227">
                  <a:moveTo>
                    <a:pt x="269" y="0"/>
                  </a:moveTo>
                  <a:cubicBezTo>
                    <a:pt x="42" y="0"/>
                    <a:pt x="1" y="350"/>
                    <a:pt x="244" y="390"/>
                  </a:cubicBezTo>
                  <a:cubicBezTo>
                    <a:pt x="290" y="397"/>
                    <a:pt x="339" y="401"/>
                    <a:pt x="389" y="401"/>
                  </a:cubicBezTo>
                  <a:lnTo>
                    <a:pt x="969" y="401"/>
                  </a:lnTo>
                  <a:cubicBezTo>
                    <a:pt x="1226" y="401"/>
                    <a:pt x="1226" y="10"/>
                    <a:pt x="969" y="10"/>
                  </a:cubicBezTo>
                  <a:lnTo>
                    <a:pt x="389" y="10"/>
                  </a:lnTo>
                  <a:cubicBezTo>
                    <a:pt x="361" y="10"/>
                    <a:pt x="332" y="7"/>
                    <a:pt x="308" y="3"/>
                  </a:cubicBezTo>
                  <a:cubicBezTo>
                    <a:pt x="294" y="1"/>
                    <a:pt x="281" y="0"/>
                    <a:pt x="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3" name="Google Shape;14563;p33"/>
            <p:cNvSpPr/>
            <p:nvPr/>
          </p:nvSpPr>
          <p:spPr>
            <a:xfrm>
              <a:off x="4699301" y="2074242"/>
              <a:ext cx="31623" cy="10177"/>
            </a:xfrm>
            <a:custGeom>
              <a:rect b="b" l="l" r="r" t="t"/>
              <a:pathLst>
                <a:path extrusionOk="0" h="391" w="1215">
                  <a:moveTo>
                    <a:pt x="261" y="0"/>
                  </a:moveTo>
                  <a:cubicBezTo>
                    <a:pt x="1" y="0"/>
                    <a:pt x="1" y="391"/>
                    <a:pt x="261" y="391"/>
                  </a:cubicBezTo>
                  <a:lnTo>
                    <a:pt x="954" y="391"/>
                  </a:lnTo>
                  <a:cubicBezTo>
                    <a:pt x="1215" y="391"/>
                    <a:pt x="1215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4" name="Google Shape;14564;p33"/>
            <p:cNvSpPr/>
            <p:nvPr/>
          </p:nvSpPr>
          <p:spPr>
            <a:xfrm>
              <a:off x="4732460" y="2290817"/>
              <a:ext cx="31623" cy="10177"/>
            </a:xfrm>
            <a:custGeom>
              <a:rect b="b" l="l" r="r" t="t"/>
              <a:pathLst>
                <a:path extrusionOk="0" h="391" w="1215">
                  <a:moveTo>
                    <a:pt x="261" y="0"/>
                  </a:moveTo>
                  <a:cubicBezTo>
                    <a:pt x="1" y="0"/>
                    <a:pt x="1" y="391"/>
                    <a:pt x="261" y="391"/>
                  </a:cubicBezTo>
                  <a:lnTo>
                    <a:pt x="954" y="391"/>
                  </a:lnTo>
                  <a:cubicBezTo>
                    <a:pt x="1214" y="391"/>
                    <a:pt x="1214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5" name="Google Shape;14565;p33"/>
            <p:cNvSpPr/>
            <p:nvPr/>
          </p:nvSpPr>
          <p:spPr>
            <a:xfrm>
              <a:off x="4735401" y="2074242"/>
              <a:ext cx="31597" cy="10177"/>
            </a:xfrm>
            <a:custGeom>
              <a:rect b="b" l="l" r="r" t="t"/>
              <a:pathLst>
                <a:path extrusionOk="0" h="391" w="1214">
                  <a:moveTo>
                    <a:pt x="261" y="0"/>
                  </a:moveTo>
                  <a:cubicBezTo>
                    <a:pt x="0" y="0"/>
                    <a:pt x="0" y="391"/>
                    <a:pt x="261" y="391"/>
                  </a:cubicBezTo>
                  <a:lnTo>
                    <a:pt x="954" y="391"/>
                  </a:lnTo>
                  <a:cubicBezTo>
                    <a:pt x="1214" y="391"/>
                    <a:pt x="1214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6" name="Google Shape;14566;p33"/>
            <p:cNvSpPr/>
            <p:nvPr/>
          </p:nvSpPr>
          <p:spPr>
            <a:xfrm>
              <a:off x="4682825" y="2117968"/>
              <a:ext cx="10203" cy="28266"/>
            </a:xfrm>
            <a:custGeom>
              <a:rect b="b" l="l" r="r" t="t"/>
              <a:pathLst>
                <a:path extrusionOk="0" h="1086" w="392">
                  <a:moveTo>
                    <a:pt x="196" y="0"/>
                  </a:moveTo>
                  <a:cubicBezTo>
                    <a:pt x="98" y="0"/>
                    <a:pt x="1" y="65"/>
                    <a:pt x="1" y="196"/>
                  </a:cubicBezTo>
                  <a:lnTo>
                    <a:pt x="1" y="889"/>
                  </a:lnTo>
                  <a:cubicBezTo>
                    <a:pt x="1" y="998"/>
                    <a:pt x="88" y="1086"/>
                    <a:pt x="198" y="1086"/>
                  </a:cubicBezTo>
                  <a:cubicBezTo>
                    <a:pt x="303" y="1086"/>
                    <a:pt x="391" y="998"/>
                    <a:pt x="391" y="889"/>
                  </a:cubicBezTo>
                  <a:lnTo>
                    <a:pt x="391" y="196"/>
                  </a:lnTo>
                  <a:cubicBezTo>
                    <a:pt x="391" y="65"/>
                    <a:pt x="293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7" name="Google Shape;14567;p33"/>
            <p:cNvSpPr/>
            <p:nvPr/>
          </p:nvSpPr>
          <p:spPr>
            <a:xfrm>
              <a:off x="4682747" y="2262291"/>
              <a:ext cx="12832" cy="27901"/>
            </a:xfrm>
            <a:custGeom>
              <a:rect b="b" l="l" r="r" t="t"/>
              <a:pathLst>
                <a:path extrusionOk="0" h="1072" w="493">
                  <a:moveTo>
                    <a:pt x="199" y="0"/>
                  </a:moveTo>
                  <a:cubicBezTo>
                    <a:pt x="101" y="0"/>
                    <a:pt x="4" y="65"/>
                    <a:pt x="4" y="196"/>
                  </a:cubicBezTo>
                  <a:lnTo>
                    <a:pt x="4" y="590"/>
                  </a:lnTo>
                  <a:cubicBezTo>
                    <a:pt x="0" y="716"/>
                    <a:pt x="28" y="843"/>
                    <a:pt x="81" y="959"/>
                  </a:cubicBezTo>
                  <a:cubicBezTo>
                    <a:pt x="113" y="1030"/>
                    <a:pt x="183" y="1072"/>
                    <a:pt x="260" y="1072"/>
                  </a:cubicBezTo>
                  <a:cubicBezTo>
                    <a:pt x="401" y="1072"/>
                    <a:pt x="493" y="924"/>
                    <a:pt x="436" y="797"/>
                  </a:cubicBezTo>
                  <a:cubicBezTo>
                    <a:pt x="408" y="734"/>
                    <a:pt x="391" y="664"/>
                    <a:pt x="394" y="590"/>
                  </a:cubicBezTo>
                  <a:lnTo>
                    <a:pt x="394" y="196"/>
                  </a:lnTo>
                  <a:cubicBezTo>
                    <a:pt x="394" y="65"/>
                    <a:pt x="29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8" name="Google Shape;14568;p33"/>
            <p:cNvSpPr/>
            <p:nvPr/>
          </p:nvSpPr>
          <p:spPr>
            <a:xfrm>
              <a:off x="4768534" y="2290817"/>
              <a:ext cx="31623" cy="10177"/>
            </a:xfrm>
            <a:custGeom>
              <a:rect b="b" l="l" r="r" t="t"/>
              <a:pathLst>
                <a:path extrusionOk="0" h="391" w="1215">
                  <a:moveTo>
                    <a:pt x="261" y="0"/>
                  </a:moveTo>
                  <a:cubicBezTo>
                    <a:pt x="1" y="0"/>
                    <a:pt x="1" y="391"/>
                    <a:pt x="261" y="391"/>
                  </a:cubicBezTo>
                  <a:lnTo>
                    <a:pt x="954" y="391"/>
                  </a:lnTo>
                  <a:cubicBezTo>
                    <a:pt x="1215" y="391"/>
                    <a:pt x="1215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9" name="Google Shape;14569;p33"/>
            <p:cNvSpPr/>
            <p:nvPr/>
          </p:nvSpPr>
          <p:spPr>
            <a:xfrm>
              <a:off x="4682825" y="2154043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6" y="1"/>
                  </a:moveTo>
                  <a:cubicBezTo>
                    <a:pt x="98" y="1"/>
                    <a:pt x="1" y="66"/>
                    <a:pt x="1" y="196"/>
                  </a:cubicBezTo>
                  <a:lnTo>
                    <a:pt x="1" y="889"/>
                  </a:lnTo>
                  <a:cubicBezTo>
                    <a:pt x="1" y="995"/>
                    <a:pt x="88" y="1083"/>
                    <a:pt x="198" y="1083"/>
                  </a:cubicBezTo>
                  <a:cubicBezTo>
                    <a:pt x="303" y="1083"/>
                    <a:pt x="391" y="995"/>
                    <a:pt x="391" y="885"/>
                  </a:cubicBezTo>
                  <a:lnTo>
                    <a:pt x="391" y="196"/>
                  </a:lnTo>
                  <a:cubicBezTo>
                    <a:pt x="391" y="66"/>
                    <a:pt x="293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0" name="Google Shape;14570;p33"/>
            <p:cNvSpPr/>
            <p:nvPr/>
          </p:nvSpPr>
          <p:spPr>
            <a:xfrm>
              <a:off x="4682825" y="2226217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6" y="0"/>
                  </a:moveTo>
                  <a:cubicBezTo>
                    <a:pt x="98" y="0"/>
                    <a:pt x="1" y="65"/>
                    <a:pt x="1" y="195"/>
                  </a:cubicBezTo>
                  <a:lnTo>
                    <a:pt x="1" y="889"/>
                  </a:lnTo>
                  <a:cubicBezTo>
                    <a:pt x="1" y="994"/>
                    <a:pt x="88" y="1082"/>
                    <a:pt x="198" y="1082"/>
                  </a:cubicBezTo>
                  <a:cubicBezTo>
                    <a:pt x="303" y="1079"/>
                    <a:pt x="391" y="994"/>
                    <a:pt x="391" y="885"/>
                  </a:cubicBezTo>
                  <a:lnTo>
                    <a:pt x="391" y="195"/>
                  </a:lnTo>
                  <a:cubicBezTo>
                    <a:pt x="391" y="65"/>
                    <a:pt x="293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1" name="Google Shape;14571;p33"/>
            <p:cNvSpPr/>
            <p:nvPr/>
          </p:nvSpPr>
          <p:spPr>
            <a:xfrm>
              <a:off x="4682825" y="2190117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6" y="1"/>
                  </a:moveTo>
                  <a:cubicBezTo>
                    <a:pt x="98" y="1"/>
                    <a:pt x="1" y="66"/>
                    <a:pt x="1" y="196"/>
                  </a:cubicBezTo>
                  <a:lnTo>
                    <a:pt x="1" y="889"/>
                  </a:lnTo>
                  <a:cubicBezTo>
                    <a:pt x="1" y="995"/>
                    <a:pt x="88" y="1083"/>
                    <a:pt x="198" y="1083"/>
                  </a:cubicBezTo>
                  <a:cubicBezTo>
                    <a:pt x="303" y="1083"/>
                    <a:pt x="391" y="995"/>
                    <a:pt x="391" y="889"/>
                  </a:cubicBezTo>
                  <a:lnTo>
                    <a:pt x="391" y="196"/>
                  </a:lnTo>
                  <a:cubicBezTo>
                    <a:pt x="391" y="66"/>
                    <a:pt x="293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2" name="Google Shape;14572;p33"/>
            <p:cNvSpPr/>
            <p:nvPr/>
          </p:nvSpPr>
          <p:spPr>
            <a:xfrm>
              <a:off x="4842530" y="2156932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8" y="0"/>
                  </a:moveTo>
                  <a:cubicBezTo>
                    <a:pt x="89" y="0"/>
                    <a:pt x="1" y="85"/>
                    <a:pt x="1" y="194"/>
                  </a:cubicBezTo>
                  <a:lnTo>
                    <a:pt x="1" y="887"/>
                  </a:lnTo>
                  <a:cubicBezTo>
                    <a:pt x="1" y="1017"/>
                    <a:pt x="98" y="1082"/>
                    <a:pt x="196" y="1082"/>
                  </a:cubicBezTo>
                  <a:cubicBezTo>
                    <a:pt x="294" y="1082"/>
                    <a:pt x="391" y="1017"/>
                    <a:pt x="391" y="887"/>
                  </a:cubicBezTo>
                  <a:lnTo>
                    <a:pt x="391" y="194"/>
                  </a:lnTo>
                  <a:cubicBezTo>
                    <a:pt x="391" y="85"/>
                    <a:pt x="307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3" name="Google Shape;14573;p33"/>
            <p:cNvSpPr/>
            <p:nvPr/>
          </p:nvSpPr>
          <p:spPr>
            <a:xfrm>
              <a:off x="4842530" y="2120858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8" y="0"/>
                  </a:moveTo>
                  <a:cubicBezTo>
                    <a:pt x="89" y="0"/>
                    <a:pt x="1" y="88"/>
                    <a:pt x="1" y="194"/>
                  </a:cubicBezTo>
                  <a:lnTo>
                    <a:pt x="1" y="887"/>
                  </a:lnTo>
                  <a:cubicBezTo>
                    <a:pt x="1" y="1017"/>
                    <a:pt x="98" y="1082"/>
                    <a:pt x="196" y="1082"/>
                  </a:cubicBezTo>
                  <a:cubicBezTo>
                    <a:pt x="294" y="1082"/>
                    <a:pt x="391" y="1017"/>
                    <a:pt x="391" y="887"/>
                  </a:cubicBezTo>
                  <a:lnTo>
                    <a:pt x="391" y="194"/>
                  </a:lnTo>
                  <a:cubicBezTo>
                    <a:pt x="391" y="88"/>
                    <a:pt x="307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4" name="Google Shape;14574;p33"/>
            <p:cNvSpPr/>
            <p:nvPr/>
          </p:nvSpPr>
          <p:spPr>
            <a:xfrm>
              <a:off x="4842530" y="2193006"/>
              <a:ext cx="10203" cy="28188"/>
            </a:xfrm>
            <a:custGeom>
              <a:rect b="b" l="l" r="r" t="t"/>
              <a:pathLst>
                <a:path extrusionOk="0" h="1083" w="392">
                  <a:moveTo>
                    <a:pt x="198" y="1"/>
                  </a:moveTo>
                  <a:cubicBezTo>
                    <a:pt x="89" y="1"/>
                    <a:pt x="1" y="85"/>
                    <a:pt x="1" y="194"/>
                  </a:cubicBezTo>
                  <a:lnTo>
                    <a:pt x="1" y="887"/>
                  </a:lnTo>
                  <a:cubicBezTo>
                    <a:pt x="1" y="1018"/>
                    <a:pt x="98" y="1083"/>
                    <a:pt x="196" y="1083"/>
                  </a:cubicBezTo>
                  <a:cubicBezTo>
                    <a:pt x="294" y="1083"/>
                    <a:pt x="391" y="1018"/>
                    <a:pt x="391" y="887"/>
                  </a:cubicBezTo>
                  <a:lnTo>
                    <a:pt x="391" y="194"/>
                  </a:lnTo>
                  <a:cubicBezTo>
                    <a:pt x="391" y="85"/>
                    <a:pt x="307" y="1"/>
                    <a:pt x="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5" name="Google Shape;14575;p33"/>
            <p:cNvSpPr/>
            <p:nvPr/>
          </p:nvSpPr>
          <p:spPr>
            <a:xfrm>
              <a:off x="4839407" y="2084809"/>
              <a:ext cx="13326" cy="28162"/>
            </a:xfrm>
            <a:custGeom>
              <a:rect b="b" l="l" r="r" t="t"/>
              <a:pathLst>
                <a:path extrusionOk="0" h="1082" w="512">
                  <a:moveTo>
                    <a:pt x="261" y="0"/>
                  </a:moveTo>
                  <a:cubicBezTo>
                    <a:pt x="132" y="0"/>
                    <a:pt x="1" y="126"/>
                    <a:pt x="79" y="284"/>
                  </a:cubicBezTo>
                  <a:cubicBezTo>
                    <a:pt x="107" y="347"/>
                    <a:pt x="121" y="421"/>
                    <a:pt x="121" y="491"/>
                  </a:cubicBezTo>
                  <a:lnTo>
                    <a:pt x="121" y="889"/>
                  </a:lnTo>
                  <a:cubicBezTo>
                    <a:pt x="121" y="1017"/>
                    <a:pt x="218" y="1082"/>
                    <a:pt x="316" y="1082"/>
                  </a:cubicBezTo>
                  <a:cubicBezTo>
                    <a:pt x="414" y="1082"/>
                    <a:pt x="511" y="1017"/>
                    <a:pt x="511" y="889"/>
                  </a:cubicBezTo>
                  <a:lnTo>
                    <a:pt x="511" y="491"/>
                  </a:lnTo>
                  <a:cubicBezTo>
                    <a:pt x="511" y="365"/>
                    <a:pt x="487" y="238"/>
                    <a:pt x="434" y="122"/>
                  </a:cubicBezTo>
                  <a:cubicBezTo>
                    <a:pt x="398" y="36"/>
                    <a:pt x="330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6" name="Google Shape;14576;p33"/>
            <p:cNvSpPr/>
            <p:nvPr/>
          </p:nvSpPr>
          <p:spPr>
            <a:xfrm>
              <a:off x="4842530" y="2229002"/>
              <a:ext cx="10203" cy="28266"/>
            </a:xfrm>
            <a:custGeom>
              <a:rect b="b" l="l" r="r" t="t"/>
              <a:pathLst>
                <a:path extrusionOk="0" h="1086" w="392">
                  <a:moveTo>
                    <a:pt x="198" y="0"/>
                  </a:moveTo>
                  <a:cubicBezTo>
                    <a:pt x="89" y="0"/>
                    <a:pt x="1" y="88"/>
                    <a:pt x="1" y="197"/>
                  </a:cubicBezTo>
                  <a:lnTo>
                    <a:pt x="1" y="891"/>
                  </a:lnTo>
                  <a:cubicBezTo>
                    <a:pt x="1" y="1021"/>
                    <a:pt x="98" y="1086"/>
                    <a:pt x="196" y="1086"/>
                  </a:cubicBezTo>
                  <a:cubicBezTo>
                    <a:pt x="294" y="1086"/>
                    <a:pt x="391" y="1021"/>
                    <a:pt x="391" y="891"/>
                  </a:cubicBezTo>
                  <a:lnTo>
                    <a:pt x="391" y="197"/>
                  </a:lnTo>
                  <a:cubicBezTo>
                    <a:pt x="391" y="88"/>
                    <a:pt x="307" y="0"/>
                    <a:pt x="1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7" name="Google Shape;14577;p33"/>
            <p:cNvSpPr/>
            <p:nvPr/>
          </p:nvSpPr>
          <p:spPr>
            <a:xfrm>
              <a:off x="4807471" y="2074242"/>
              <a:ext cx="31884" cy="10463"/>
            </a:xfrm>
            <a:custGeom>
              <a:rect b="b" l="l" r="r" t="t"/>
              <a:pathLst>
                <a:path extrusionOk="0" h="402" w="1225">
                  <a:moveTo>
                    <a:pt x="261" y="0"/>
                  </a:moveTo>
                  <a:cubicBezTo>
                    <a:pt x="0" y="0"/>
                    <a:pt x="0" y="391"/>
                    <a:pt x="261" y="391"/>
                  </a:cubicBezTo>
                  <a:lnTo>
                    <a:pt x="845" y="391"/>
                  </a:lnTo>
                  <a:cubicBezTo>
                    <a:pt x="869" y="391"/>
                    <a:pt x="897" y="394"/>
                    <a:pt x="926" y="398"/>
                  </a:cubicBezTo>
                  <a:cubicBezTo>
                    <a:pt x="933" y="401"/>
                    <a:pt x="943" y="401"/>
                    <a:pt x="954" y="401"/>
                  </a:cubicBezTo>
                  <a:cubicBezTo>
                    <a:pt x="1196" y="401"/>
                    <a:pt x="1225" y="50"/>
                    <a:pt x="985" y="14"/>
                  </a:cubicBezTo>
                  <a:cubicBezTo>
                    <a:pt x="940" y="4"/>
                    <a:pt x="890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8" name="Google Shape;14578;p33"/>
            <p:cNvSpPr/>
            <p:nvPr/>
          </p:nvSpPr>
          <p:spPr>
            <a:xfrm>
              <a:off x="4771475" y="2074242"/>
              <a:ext cx="31623" cy="10177"/>
            </a:xfrm>
            <a:custGeom>
              <a:rect b="b" l="l" r="r" t="t"/>
              <a:pathLst>
                <a:path extrusionOk="0" h="391" w="1215">
                  <a:moveTo>
                    <a:pt x="261" y="0"/>
                  </a:moveTo>
                  <a:cubicBezTo>
                    <a:pt x="0" y="0"/>
                    <a:pt x="0" y="391"/>
                    <a:pt x="261" y="391"/>
                  </a:cubicBezTo>
                  <a:lnTo>
                    <a:pt x="954" y="391"/>
                  </a:lnTo>
                  <a:cubicBezTo>
                    <a:pt x="1214" y="391"/>
                    <a:pt x="1214" y="0"/>
                    <a:pt x="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9" name="Google Shape;14579;p33"/>
            <p:cNvSpPr/>
            <p:nvPr/>
          </p:nvSpPr>
          <p:spPr>
            <a:xfrm>
              <a:off x="4804634" y="2290817"/>
              <a:ext cx="31701" cy="10177"/>
            </a:xfrm>
            <a:custGeom>
              <a:rect b="b" l="l" r="r" t="t"/>
              <a:pathLst>
                <a:path extrusionOk="0" h="391" w="1218">
                  <a:moveTo>
                    <a:pt x="260" y="0"/>
                  </a:moveTo>
                  <a:cubicBezTo>
                    <a:pt x="0" y="0"/>
                    <a:pt x="0" y="391"/>
                    <a:pt x="260" y="391"/>
                  </a:cubicBezTo>
                  <a:lnTo>
                    <a:pt x="957" y="391"/>
                  </a:lnTo>
                  <a:cubicBezTo>
                    <a:pt x="1218" y="391"/>
                    <a:pt x="1218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0" name="Google Shape;14580;p33"/>
            <p:cNvSpPr/>
            <p:nvPr/>
          </p:nvSpPr>
          <p:spPr>
            <a:xfrm>
              <a:off x="4838886" y="2265128"/>
              <a:ext cx="13925" cy="27589"/>
            </a:xfrm>
            <a:custGeom>
              <a:rect b="b" l="l" r="r" t="t"/>
              <a:pathLst>
                <a:path extrusionOk="0" h="1060" w="535">
                  <a:moveTo>
                    <a:pt x="340" y="0"/>
                  </a:moveTo>
                  <a:cubicBezTo>
                    <a:pt x="242" y="0"/>
                    <a:pt x="144" y="66"/>
                    <a:pt x="144" y="196"/>
                  </a:cubicBezTo>
                  <a:lnTo>
                    <a:pt x="144" y="481"/>
                  </a:lnTo>
                  <a:cubicBezTo>
                    <a:pt x="144" y="579"/>
                    <a:pt x="113" y="674"/>
                    <a:pt x="60" y="759"/>
                  </a:cubicBezTo>
                  <a:cubicBezTo>
                    <a:pt x="0" y="847"/>
                    <a:pt x="28" y="970"/>
                    <a:pt x="116" y="1030"/>
                  </a:cubicBezTo>
                  <a:cubicBezTo>
                    <a:pt x="149" y="1050"/>
                    <a:pt x="185" y="1060"/>
                    <a:pt x="221" y="1060"/>
                  </a:cubicBezTo>
                  <a:cubicBezTo>
                    <a:pt x="286" y="1060"/>
                    <a:pt x="349" y="1028"/>
                    <a:pt x="387" y="970"/>
                  </a:cubicBezTo>
                  <a:cubicBezTo>
                    <a:pt x="482" y="826"/>
                    <a:pt x="535" y="657"/>
                    <a:pt x="535" y="481"/>
                  </a:cubicBezTo>
                  <a:lnTo>
                    <a:pt x="535" y="196"/>
                  </a:lnTo>
                  <a:cubicBezTo>
                    <a:pt x="535" y="66"/>
                    <a:pt x="437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1" name="Google Shape;14581;p33"/>
            <p:cNvSpPr/>
            <p:nvPr/>
          </p:nvSpPr>
          <p:spPr>
            <a:xfrm>
              <a:off x="4870640" y="2074242"/>
              <a:ext cx="108457" cy="100206"/>
            </a:xfrm>
            <a:custGeom>
              <a:rect b="b" l="l" r="r" t="t"/>
              <a:pathLst>
                <a:path extrusionOk="0" h="3850" w="4167">
                  <a:moveTo>
                    <a:pt x="3270" y="391"/>
                  </a:moveTo>
                  <a:cubicBezTo>
                    <a:pt x="3340" y="391"/>
                    <a:pt x="3410" y="408"/>
                    <a:pt x="3474" y="437"/>
                  </a:cubicBezTo>
                  <a:lnTo>
                    <a:pt x="2080" y="1668"/>
                  </a:lnTo>
                  <a:lnTo>
                    <a:pt x="691" y="437"/>
                  </a:lnTo>
                  <a:cubicBezTo>
                    <a:pt x="757" y="408"/>
                    <a:pt x="828" y="391"/>
                    <a:pt x="898" y="391"/>
                  </a:cubicBezTo>
                  <a:close/>
                  <a:moveTo>
                    <a:pt x="423" y="725"/>
                  </a:moveTo>
                  <a:lnTo>
                    <a:pt x="1788" y="1928"/>
                  </a:lnTo>
                  <a:lnTo>
                    <a:pt x="427" y="3132"/>
                  </a:lnTo>
                  <a:cubicBezTo>
                    <a:pt x="406" y="3075"/>
                    <a:pt x="395" y="3016"/>
                    <a:pt x="395" y="2956"/>
                  </a:cubicBezTo>
                  <a:lnTo>
                    <a:pt x="395" y="897"/>
                  </a:lnTo>
                  <a:cubicBezTo>
                    <a:pt x="395" y="838"/>
                    <a:pt x="406" y="781"/>
                    <a:pt x="423" y="725"/>
                  </a:cubicBezTo>
                  <a:close/>
                  <a:moveTo>
                    <a:pt x="3741" y="718"/>
                  </a:moveTo>
                  <a:cubicBezTo>
                    <a:pt x="3762" y="774"/>
                    <a:pt x="3776" y="838"/>
                    <a:pt x="3776" y="897"/>
                  </a:cubicBezTo>
                  <a:lnTo>
                    <a:pt x="3776" y="2956"/>
                  </a:lnTo>
                  <a:cubicBezTo>
                    <a:pt x="3773" y="3016"/>
                    <a:pt x="3762" y="3079"/>
                    <a:pt x="3741" y="3135"/>
                  </a:cubicBezTo>
                  <a:lnTo>
                    <a:pt x="2376" y="1928"/>
                  </a:lnTo>
                  <a:lnTo>
                    <a:pt x="3741" y="718"/>
                  </a:lnTo>
                  <a:close/>
                  <a:moveTo>
                    <a:pt x="898" y="0"/>
                  </a:moveTo>
                  <a:cubicBezTo>
                    <a:pt x="652" y="0"/>
                    <a:pt x="420" y="102"/>
                    <a:pt x="251" y="282"/>
                  </a:cubicBezTo>
                  <a:cubicBezTo>
                    <a:pt x="244" y="285"/>
                    <a:pt x="240" y="289"/>
                    <a:pt x="237" y="296"/>
                  </a:cubicBezTo>
                  <a:lnTo>
                    <a:pt x="230" y="303"/>
                  </a:lnTo>
                  <a:cubicBezTo>
                    <a:pt x="82" y="465"/>
                    <a:pt x="1" y="679"/>
                    <a:pt x="4" y="897"/>
                  </a:cubicBezTo>
                  <a:lnTo>
                    <a:pt x="4" y="2956"/>
                  </a:lnTo>
                  <a:cubicBezTo>
                    <a:pt x="4" y="3163"/>
                    <a:pt x="75" y="3367"/>
                    <a:pt x="212" y="3526"/>
                  </a:cubicBezTo>
                  <a:cubicBezTo>
                    <a:pt x="216" y="3540"/>
                    <a:pt x="226" y="3550"/>
                    <a:pt x="237" y="3561"/>
                  </a:cubicBezTo>
                  <a:cubicBezTo>
                    <a:pt x="247" y="3575"/>
                    <a:pt x="261" y="3586"/>
                    <a:pt x="275" y="3596"/>
                  </a:cubicBezTo>
                  <a:cubicBezTo>
                    <a:pt x="441" y="3758"/>
                    <a:pt x="666" y="3849"/>
                    <a:pt x="898" y="3849"/>
                  </a:cubicBezTo>
                  <a:lnTo>
                    <a:pt x="1436" y="3849"/>
                  </a:lnTo>
                  <a:cubicBezTo>
                    <a:pt x="1697" y="3849"/>
                    <a:pt x="1697" y="3459"/>
                    <a:pt x="1436" y="3459"/>
                  </a:cubicBezTo>
                  <a:lnTo>
                    <a:pt x="898" y="3459"/>
                  </a:lnTo>
                  <a:cubicBezTo>
                    <a:pt x="828" y="3459"/>
                    <a:pt x="757" y="3445"/>
                    <a:pt x="694" y="3417"/>
                  </a:cubicBezTo>
                  <a:lnTo>
                    <a:pt x="2080" y="2189"/>
                  </a:lnTo>
                  <a:lnTo>
                    <a:pt x="3470" y="3417"/>
                  </a:lnTo>
                  <a:cubicBezTo>
                    <a:pt x="3407" y="3445"/>
                    <a:pt x="3336" y="3459"/>
                    <a:pt x="3270" y="3459"/>
                  </a:cubicBezTo>
                  <a:lnTo>
                    <a:pt x="2601" y="3459"/>
                  </a:lnTo>
                  <a:cubicBezTo>
                    <a:pt x="2341" y="3459"/>
                    <a:pt x="2341" y="3849"/>
                    <a:pt x="2601" y="3849"/>
                  </a:cubicBezTo>
                  <a:lnTo>
                    <a:pt x="3270" y="3849"/>
                  </a:lnTo>
                  <a:cubicBezTo>
                    <a:pt x="3512" y="3849"/>
                    <a:pt x="3745" y="3751"/>
                    <a:pt x="3913" y="3575"/>
                  </a:cubicBezTo>
                  <a:cubicBezTo>
                    <a:pt x="3917" y="3571"/>
                    <a:pt x="3924" y="3568"/>
                    <a:pt x="3928" y="3561"/>
                  </a:cubicBezTo>
                  <a:lnTo>
                    <a:pt x="3928" y="3557"/>
                  </a:lnTo>
                  <a:cubicBezTo>
                    <a:pt x="4082" y="3396"/>
                    <a:pt x="4167" y="3177"/>
                    <a:pt x="4167" y="2952"/>
                  </a:cubicBezTo>
                  <a:lnTo>
                    <a:pt x="4167" y="897"/>
                  </a:lnTo>
                  <a:cubicBezTo>
                    <a:pt x="4163" y="401"/>
                    <a:pt x="3762" y="4"/>
                    <a:pt x="32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2" name="Google Shape;14582;p33"/>
            <p:cNvSpPr/>
            <p:nvPr/>
          </p:nvSpPr>
          <p:spPr>
            <a:xfrm>
              <a:off x="4870640" y="2200788"/>
              <a:ext cx="108457" cy="100206"/>
            </a:xfrm>
            <a:custGeom>
              <a:rect b="b" l="l" r="r" t="t"/>
              <a:pathLst>
                <a:path extrusionOk="0" h="3850" w="4167">
                  <a:moveTo>
                    <a:pt x="3270" y="391"/>
                  </a:moveTo>
                  <a:cubicBezTo>
                    <a:pt x="3340" y="391"/>
                    <a:pt x="3410" y="405"/>
                    <a:pt x="3474" y="437"/>
                  </a:cubicBezTo>
                  <a:lnTo>
                    <a:pt x="2084" y="1669"/>
                  </a:lnTo>
                  <a:lnTo>
                    <a:pt x="694" y="437"/>
                  </a:lnTo>
                  <a:cubicBezTo>
                    <a:pt x="761" y="405"/>
                    <a:pt x="828" y="391"/>
                    <a:pt x="898" y="391"/>
                  </a:cubicBezTo>
                  <a:close/>
                  <a:moveTo>
                    <a:pt x="3741" y="719"/>
                  </a:moveTo>
                  <a:cubicBezTo>
                    <a:pt x="3762" y="775"/>
                    <a:pt x="3776" y="835"/>
                    <a:pt x="3776" y="898"/>
                  </a:cubicBezTo>
                  <a:lnTo>
                    <a:pt x="3776" y="2953"/>
                  </a:lnTo>
                  <a:cubicBezTo>
                    <a:pt x="3776" y="3013"/>
                    <a:pt x="3762" y="3072"/>
                    <a:pt x="3741" y="3129"/>
                  </a:cubicBezTo>
                  <a:lnTo>
                    <a:pt x="2379" y="1922"/>
                  </a:lnTo>
                  <a:lnTo>
                    <a:pt x="3741" y="719"/>
                  </a:lnTo>
                  <a:close/>
                  <a:moveTo>
                    <a:pt x="427" y="722"/>
                  </a:moveTo>
                  <a:lnTo>
                    <a:pt x="1792" y="1925"/>
                  </a:lnTo>
                  <a:lnTo>
                    <a:pt x="427" y="3132"/>
                  </a:lnTo>
                  <a:cubicBezTo>
                    <a:pt x="406" y="3076"/>
                    <a:pt x="395" y="3016"/>
                    <a:pt x="395" y="2956"/>
                  </a:cubicBezTo>
                  <a:lnTo>
                    <a:pt x="395" y="898"/>
                  </a:lnTo>
                  <a:cubicBezTo>
                    <a:pt x="395" y="838"/>
                    <a:pt x="406" y="778"/>
                    <a:pt x="427" y="722"/>
                  </a:cubicBezTo>
                  <a:close/>
                  <a:moveTo>
                    <a:pt x="2084" y="2182"/>
                  </a:moveTo>
                  <a:lnTo>
                    <a:pt x="3474" y="3414"/>
                  </a:lnTo>
                  <a:cubicBezTo>
                    <a:pt x="3410" y="3445"/>
                    <a:pt x="3340" y="3459"/>
                    <a:pt x="3270" y="3459"/>
                  </a:cubicBezTo>
                  <a:lnTo>
                    <a:pt x="898" y="3459"/>
                  </a:lnTo>
                  <a:cubicBezTo>
                    <a:pt x="828" y="3459"/>
                    <a:pt x="757" y="3445"/>
                    <a:pt x="694" y="3414"/>
                  </a:cubicBezTo>
                  <a:lnTo>
                    <a:pt x="2084" y="2182"/>
                  </a:lnTo>
                  <a:close/>
                  <a:moveTo>
                    <a:pt x="898" y="1"/>
                  </a:moveTo>
                  <a:cubicBezTo>
                    <a:pt x="655" y="1"/>
                    <a:pt x="420" y="99"/>
                    <a:pt x="254" y="275"/>
                  </a:cubicBezTo>
                  <a:cubicBezTo>
                    <a:pt x="247" y="282"/>
                    <a:pt x="244" y="286"/>
                    <a:pt x="237" y="293"/>
                  </a:cubicBezTo>
                  <a:cubicBezTo>
                    <a:pt x="85" y="458"/>
                    <a:pt x="1" y="673"/>
                    <a:pt x="1" y="898"/>
                  </a:cubicBezTo>
                  <a:lnTo>
                    <a:pt x="1" y="2953"/>
                  </a:lnTo>
                  <a:cubicBezTo>
                    <a:pt x="1" y="3178"/>
                    <a:pt x="85" y="3393"/>
                    <a:pt x="237" y="3554"/>
                  </a:cubicBezTo>
                  <a:lnTo>
                    <a:pt x="240" y="3558"/>
                  </a:lnTo>
                  <a:cubicBezTo>
                    <a:pt x="244" y="3565"/>
                    <a:pt x="247" y="3568"/>
                    <a:pt x="251" y="3572"/>
                  </a:cubicBezTo>
                  <a:cubicBezTo>
                    <a:pt x="420" y="3748"/>
                    <a:pt x="655" y="3850"/>
                    <a:pt x="898" y="3850"/>
                  </a:cubicBezTo>
                  <a:lnTo>
                    <a:pt x="3270" y="3850"/>
                  </a:lnTo>
                  <a:cubicBezTo>
                    <a:pt x="3512" y="3850"/>
                    <a:pt x="3748" y="3748"/>
                    <a:pt x="3917" y="3572"/>
                  </a:cubicBezTo>
                  <a:cubicBezTo>
                    <a:pt x="3921" y="3568"/>
                    <a:pt x="3924" y="3565"/>
                    <a:pt x="3931" y="3558"/>
                  </a:cubicBezTo>
                  <a:lnTo>
                    <a:pt x="3931" y="3554"/>
                  </a:lnTo>
                  <a:cubicBezTo>
                    <a:pt x="4082" y="3393"/>
                    <a:pt x="4167" y="3178"/>
                    <a:pt x="4167" y="2953"/>
                  </a:cubicBezTo>
                  <a:lnTo>
                    <a:pt x="4167" y="898"/>
                  </a:lnTo>
                  <a:cubicBezTo>
                    <a:pt x="4167" y="673"/>
                    <a:pt x="4082" y="458"/>
                    <a:pt x="3931" y="293"/>
                  </a:cubicBezTo>
                  <a:cubicBezTo>
                    <a:pt x="3924" y="286"/>
                    <a:pt x="3921" y="282"/>
                    <a:pt x="3917" y="275"/>
                  </a:cubicBezTo>
                  <a:cubicBezTo>
                    <a:pt x="3748" y="99"/>
                    <a:pt x="3512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83" name="Google Shape;14583;p33"/>
          <p:cNvGrpSpPr/>
          <p:nvPr/>
        </p:nvGrpSpPr>
        <p:grpSpPr>
          <a:xfrm>
            <a:off x="3238846" y="2464342"/>
            <a:ext cx="383177" cy="291976"/>
            <a:chOff x="3238846" y="2464342"/>
            <a:chExt cx="383177" cy="291976"/>
          </a:xfrm>
        </p:grpSpPr>
        <p:sp>
          <p:nvSpPr>
            <p:cNvPr id="14584" name="Google Shape;14584;p33"/>
            <p:cNvSpPr/>
            <p:nvPr/>
          </p:nvSpPr>
          <p:spPr>
            <a:xfrm>
              <a:off x="3537745" y="2516007"/>
              <a:ext cx="78135" cy="234195"/>
            </a:xfrm>
            <a:custGeom>
              <a:rect b="b" l="l" r="r" t="t"/>
              <a:pathLst>
                <a:path extrusionOk="0" h="8998" w="3002">
                  <a:moveTo>
                    <a:pt x="0" y="0"/>
                  </a:moveTo>
                  <a:lnTo>
                    <a:pt x="0" y="7473"/>
                  </a:lnTo>
                  <a:cubicBezTo>
                    <a:pt x="0" y="8297"/>
                    <a:pt x="655" y="8983"/>
                    <a:pt x="1475" y="8997"/>
                  </a:cubicBezTo>
                  <a:cubicBezTo>
                    <a:pt x="1483" y="8997"/>
                    <a:pt x="1492" y="8997"/>
                    <a:pt x="1500" y="8997"/>
                  </a:cubicBezTo>
                  <a:cubicBezTo>
                    <a:pt x="2326" y="8997"/>
                    <a:pt x="3002" y="8327"/>
                    <a:pt x="3002" y="7498"/>
                  </a:cubicBezTo>
                  <a:lnTo>
                    <a:pt x="3002" y="1000"/>
                  </a:lnTo>
                  <a:cubicBezTo>
                    <a:pt x="3002" y="447"/>
                    <a:pt x="2551" y="0"/>
                    <a:pt x="2002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5" name="Google Shape;14585;p33"/>
            <p:cNvSpPr/>
            <p:nvPr/>
          </p:nvSpPr>
          <p:spPr>
            <a:xfrm>
              <a:off x="3446727" y="2516007"/>
              <a:ext cx="143151" cy="143151"/>
            </a:xfrm>
            <a:custGeom>
              <a:rect b="b" l="l" r="r" t="t"/>
              <a:pathLst>
                <a:path extrusionOk="0" h="5500" w="5500">
                  <a:moveTo>
                    <a:pt x="0" y="0"/>
                  </a:moveTo>
                  <a:lnTo>
                    <a:pt x="0" y="5500"/>
                  </a:lnTo>
                  <a:lnTo>
                    <a:pt x="4500" y="5500"/>
                  </a:lnTo>
                  <a:lnTo>
                    <a:pt x="4500" y="1000"/>
                  </a:lnTo>
                  <a:cubicBezTo>
                    <a:pt x="4500" y="447"/>
                    <a:pt x="4947" y="0"/>
                    <a:pt x="5499" y="0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6" name="Google Shape;14586;p33"/>
            <p:cNvSpPr/>
            <p:nvPr/>
          </p:nvSpPr>
          <p:spPr>
            <a:xfrm>
              <a:off x="3245066" y="2470485"/>
              <a:ext cx="331720" cy="279692"/>
            </a:xfrm>
            <a:custGeom>
              <a:rect b="b" l="l" r="r" t="t"/>
              <a:pathLst>
                <a:path extrusionOk="0" h="10746" w="12745">
                  <a:moveTo>
                    <a:pt x="0" y="1"/>
                  </a:moveTo>
                  <a:lnTo>
                    <a:pt x="0" y="9247"/>
                  </a:lnTo>
                  <a:cubicBezTo>
                    <a:pt x="0" y="10074"/>
                    <a:pt x="672" y="10746"/>
                    <a:pt x="1499" y="10746"/>
                  </a:cubicBezTo>
                  <a:lnTo>
                    <a:pt x="12744" y="10746"/>
                  </a:lnTo>
                  <a:cubicBezTo>
                    <a:pt x="11917" y="10746"/>
                    <a:pt x="11245" y="10074"/>
                    <a:pt x="11245" y="9247"/>
                  </a:cubicBezTo>
                  <a:lnTo>
                    <a:pt x="11245" y="1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7" name="Google Shape;14587;p33"/>
            <p:cNvSpPr/>
            <p:nvPr/>
          </p:nvSpPr>
          <p:spPr>
            <a:xfrm>
              <a:off x="3245066" y="2470485"/>
              <a:ext cx="292705" cy="97551"/>
            </a:xfrm>
            <a:custGeom>
              <a:rect b="b" l="l" r="r" t="t"/>
              <a:pathLst>
                <a:path extrusionOk="0" h="3748" w="11246">
                  <a:moveTo>
                    <a:pt x="0" y="1"/>
                  </a:moveTo>
                  <a:lnTo>
                    <a:pt x="0" y="3748"/>
                  </a:lnTo>
                  <a:lnTo>
                    <a:pt x="11245" y="3748"/>
                  </a:lnTo>
                  <a:lnTo>
                    <a:pt x="11245" y="1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8" name="Google Shape;14588;p33"/>
            <p:cNvSpPr/>
            <p:nvPr/>
          </p:nvSpPr>
          <p:spPr>
            <a:xfrm>
              <a:off x="3284081" y="2594037"/>
              <a:ext cx="78135" cy="65121"/>
            </a:xfrm>
            <a:custGeom>
              <a:rect b="b" l="l" r="r" t="t"/>
              <a:pathLst>
                <a:path extrusionOk="0" h="2502" w="3002">
                  <a:moveTo>
                    <a:pt x="0" y="0"/>
                  </a:moveTo>
                  <a:lnTo>
                    <a:pt x="0" y="2502"/>
                  </a:lnTo>
                  <a:lnTo>
                    <a:pt x="3001" y="2502"/>
                  </a:lnTo>
                  <a:lnTo>
                    <a:pt x="3001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9" name="Google Shape;14589;p33"/>
            <p:cNvSpPr/>
            <p:nvPr/>
          </p:nvSpPr>
          <p:spPr>
            <a:xfrm>
              <a:off x="3238846" y="2464342"/>
              <a:ext cx="383177" cy="291976"/>
            </a:xfrm>
            <a:custGeom>
              <a:rect b="b" l="l" r="r" t="t"/>
              <a:pathLst>
                <a:path extrusionOk="0" h="11218" w="14722">
                  <a:moveTo>
                    <a:pt x="11249" y="469"/>
                  </a:moveTo>
                  <a:lnTo>
                    <a:pt x="11249" y="3752"/>
                  </a:lnTo>
                  <a:lnTo>
                    <a:pt x="475" y="3752"/>
                  </a:lnTo>
                  <a:lnTo>
                    <a:pt x="475" y="3748"/>
                  </a:lnTo>
                  <a:lnTo>
                    <a:pt x="475" y="469"/>
                  </a:lnTo>
                  <a:close/>
                  <a:moveTo>
                    <a:pt x="12519" y="2221"/>
                  </a:moveTo>
                  <a:cubicBezTo>
                    <a:pt x="12346" y="2436"/>
                    <a:pt x="12251" y="2707"/>
                    <a:pt x="12251" y="2985"/>
                  </a:cubicBezTo>
                  <a:lnTo>
                    <a:pt x="12251" y="7249"/>
                  </a:lnTo>
                  <a:lnTo>
                    <a:pt x="11720" y="7249"/>
                  </a:lnTo>
                  <a:lnTo>
                    <a:pt x="11720" y="2221"/>
                  </a:lnTo>
                  <a:close/>
                  <a:moveTo>
                    <a:pt x="239" y="1"/>
                  </a:moveTo>
                  <a:cubicBezTo>
                    <a:pt x="109" y="1"/>
                    <a:pt x="7" y="106"/>
                    <a:pt x="7" y="237"/>
                  </a:cubicBezTo>
                  <a:lnTo>
                    <a:pt x="7" y="7358"/>
                  </a:lnTo>
                  <a:cubicBezTo>
                    <a:pt x="0" y="7492"/>
                    <a:pt x="106" y="7604"/>
                    <a:pt x="239" y="7604"/>
                  </a:cubicBezTo>
                  <a:cubicBezTo>
                    <a:pt x="373" y="7604"/>
                    <a:pt x="479" y="7492"/>
                    <a:pt x="475" y="7358"/>
                  </a:cubicBezTo>
                  <a:lnTo>
                    <a:pt x="475" y="4220"/>
                  </a:lnTo>
                  <a:lnTo>
                    <a:pt x="11249" y="4220"/>
                  </a:lnTo>
                  <a:lnTo>
                    <a:pt x="11249" y="9483"/>
                  </a:lnTo>
                  <a:cubicBezTo>
                    <a:pt x="11249" y="9962"/>
                    <a:pt x="11449" y="10419"/>
                    <a:pt x="11798" y="10746"/>
                  </a:cubicBezTo>
                  <a:lnTo>
                    <a:pt x="1738" y="10746"/>
                  </a:lnTo>
                  <a:cubicBezTo>
                    <a:pt x="1042" y="10746"/>
                    <a:pt x="475" y="10180"/>
                    <a:pt x="475" y="9483"/>
                  </a:cubicBezTo>
                  <a:lnTo>
                    <a:pt x="475" y="8607"/>
                  </a:lnTo>
                  <a:cubicBezTo>
                    <a:pt x="479" y="8473"/>
                    <a:pt x="373" y="8364"/>
                    <a:pt x="239" y="8364"/>
                  </a:cubicBezTo>
                  <a:cubicBezTo>
                    <a:pt x="106" y="8364"/>
                    <a:pt x="0" y="8473"/>
                    <a:pt x="7" y="8607"/>
                  </a:cubicBezTo>
                  <a:lnTo>
                    <a:pt x="7" y="9483"/>
                  </a:lnTo>
                  <a:cubicBezTo>
                    <a:pt x="7" y="10440"/>
                    <a:pt x="781" y="11214"/>
                    <a:pt x="1738" y="11218"/>
                  </a:cubicBezTo>
                  <a:lnTo>
                    <a:pt x="12983" y="11218"/>
                  </a:lnTo>
                  <a:cubicBezTo>
                    <a:pt x="13940" y="11214"/>
                    <a:pt x="14718" y="10440"/>
                    <a:pt x="14718" y="9483"/>
                  </a:cubicBezTo>
                  <a:lnTo>
                    <a:pt x="14718" y="7358"/>
                  </a:lnTo>
                  <a:cubicBezTo>
                    <a:pt x="14721" y="7224"/>
                    <a:pt x="14616" y="7112"/>
                    <a:pt x="14482" y="7112"/>
                  </a:cubicBezTo>
                  <a:cubicBezTo>
                    <a:pt x="14348" y="7112"/>
                    <a:pt x="14243" y="7224"/>
                    <a:pt x="14246" y="7358"/>
                  </a:cubicBezTo>
                  <a:lnTo>
                    <a:pt x="14246" y="9483"/>
                  </a:lnTo>
                  <a:cubicBezTo>
                    <a:pt x="14250" y="10187"/>
                    <a:pt x="13676" y="10746"/>
                    <a:pt x="12990" y="10746"/>
                  </a:cubicBezTo>
                  <a:cubicBezTo>
                    <a:pt x="12936" y="10746"/>
                    <a:pt x="12881" y="10743"/>
                    <a:pt x="12825" y="10736"/>
                  </a:cubicBezTo>
                  <a:cubicBezTo>
                    <a:pt x="12188" y="10648"/>
                    <a:pt x="11717" y="10102"/>
                    <a:pt x="11717" y="9458"/>
                  </a:cubicBezTo>
                  <a:lnTo>
                    <a:pt x="11717" y="7717"/>
                  </a:lnTo>
                  <a:lnTo>
                    <a:pt x="12484" y="7717"/>
                  </a:lnTo>
                  <a:cubicBezTo>
                    <a:pt x="12614" y="7717"/>
                    <a:pt x="12716" y="7611"/>
                    <a:pt x="12716" y="7481"/>
                  </a:cubicBezTo>
                  <a:lnTo>
                    <a:pt x="12716" y="2985"/>
                  </a:lnTo>
                  <a:cubicBezTo>
                    <a:pt x="12716" y="2562"/>
                    <a:pt x="13061" y="2221"/>
                    <a:pt x="13483" y="2221"/>
                  </a:cubicBezTo>
                  <a:cubicBezTo>
                    <a:pt x="13905" y="2221"/>
                    <a:pt x="14246" y="2562"/>
                    <a:pt x="14246" y="2985"/>
                  </a:cubicBezTo>
                  <a:lnTo>
                    <a:pt x="14246" y="6109"/>
                  </a:lnTo>
                  <a:cubicBezTo>
                    <a:pt x="14246" y="6239"/>
                    <a:pt x="14352" y="6345"/>
                    <a:pt x="14486" y="6345"/>
                  </a:cubicBezTo>
                  <a:cubicBezTo>
                    <a:pt x="14612" y="6345"/>
                    <a:pt x="14718" y="6239"/>
                    <a:pt x="14718" y="6109"/>
                  </a:cubicBezTo>
                  <a:lnTo>
                    <a:pt x="14718" y="2985"/>
                  </a:lnTo>
                  <a:cubicBezTo>
                    <a:pt x="14718" y="2305"/>
                    <a:pt x="14166" y="1753"/>
                    <a:pt x="13486" y="1753"/>
                  </a:cubicBezTo>
                  <a:lnTo>
                    <a:pt x="11720" y="1753"/>
                  </a:lnTo>
                  <a:lnTo>
                    <a:pt x="11720" y="237"/>
                  </a:lnTo>
                  <a:cubicBezTo>
                    <a:pt x="11720" y="106"/>
                    <a:pt x="11615" y="1"/>
                    <a:pt x="114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0" name="Google Shape;14590;p33"/>
            <p:cNvSpPr/>
            <p:nvPr/>
          </p:nvSpPr>
          <p:spPr>
            <a:xfrm>
              <a:off x="3277835" y="2490370"/>
              <a:ext cx="51404" cy="58067"/>
            </a:xfrm>
            <a:custGeom>
              <a:rect b="b" l="l" r="r" t="t"/>
              <a:pathLst>
                <a:path extrusionOk="0" h="2231" w="1975">
                  <a:moveTo>
                    <a:pt x="1743" y="0"/>
                  </a:moveTo>
                  <a:cubicBezTo>
                    <a:pt x="1612" y="0"/>
                    <a:pt x="1507" y="106"/>
                    <a:pt x="1507" y="236"/>
                  </a:cubicBezTo>
                  <a:lnTo>
                    <a:pt x="1507" y="1351"/>
                  </a:lnTo>
                  <a:lnTo>
                    <a:pt x="420" y="85"/>
                  </a:lnTo>
                  <a:cubicBezTo>
                    <a:pt x="370" y="29"/>
                    <a:pt x="306" y="4"/>
                    <a:pt x="244" y="4"/>
                  </a:cubicBezTo>
                  <a:cubicBezTo>
                    <a:pt x="125" y="4"/>
                    <a:pt x="10" y="95"/>
                    <a:pt x="8" y="236"/>
                  </a:cubicBezTo>
                  <a:lnTo>
                    <a:pt x="8" y="1985"/>
                  </a:lnTo>
                  <a:cubicBezTo>
                    <a:pt x="1" y="2118"/>
                    <a:pt x="107" y="2231"/>
                    <a:pt x="240" y="2231"/>
                  </a:cubicBezTo>
                  <a:cubicBezTo>
                    <a:pt x="374" y="2231"/>
                    <a:pt x="483" y="2118"/>
                    <a:pt x="476" y="1985"/>
                  </a:cubicBezTo>
                  <a:lnTo>
                    <a:pt x="476" y="873"/>
                  </a:lnTo>
                  <a:lnTo>
                    <a:pt x="1563" y="2139"/>
                  </a:lnTo>
                  <a:cubicBezTo>
                    <a:pt x="1613" y="2194"/>
                    <a:pt x="1676" y="2218"/>
                    <a:pt x="1739" y="2218"/>
                  </a:cubicBezTo>
                  <a:cubicBezTo>
                    <a:pt x="1858" y="2218"/>
                    <a:pt x="1973" y="2129"/>
                    <a:pt x="1975" y="1988"/>
                  </a:cubicBezTo>
                  <a:lnTo>
                    <a:pt x="1975" y="236"/>
                  </a:lnTo>
                  <a:cubicBezTo>
                    <a:pt x="1975" y="106"/>
                    <a:pt x="1869" y="0"/>
                    <a:pt x="17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1" name="Google Shape;14591;p33"/>
            <p:cNvSpPr/>
            <p:nvPr/>
          </p:nvSpPr>
          <p:spPr>
            <a:xfrm>
              <a:off x="3336553" y="2490370"/>
              <a:ext cx="44976" cy="57807"/>
            </a:xfrm>
            <a:custGeom>
              <a:rect b="b" l="l" r="r" t="t"/>
              <a:pathLst>
                <a:path extrusionOk="0" h="2221" w="1728">
                  <a:moveTo>
                    <a:pt x="1492" y="0"/>
                  </a:moveTo>
                  <a:cubicBezTo>
                    <a:pt x="1489" y="0"/>
                    <a:pt x="1487" y="0"/>
                    <a:pt x="1485" y="0"/>
                  </a:cubicBezTo>
                  <a:lnTo>
                    <a:pt x="236" y="0"/>
                  </a:lnTo>
                  <a:cubicBezTo>
                    <a:pt x="106" y="0"/>
                    <a:pt x="0" y="106"/>
                    <a:pt x="0" y="236"/>
                  </a:cubicBezTo>
                  <a:lnTo>
                    <a:pt x="0" y="1985"/>
                  </a:lnTo>
                  <a:cubicBezTo>
                    <a:pt x="0" y="2115"/>
                    <a:pt x="106" y="2220"/>
                    <a:pt x="236" y="2220"/>
                  </a:cubicBezTo>
                  <a:lnTo>
                    <a:pt x="1485" y="2220"/>
                  </a:lnTo>
                  <a:cubicBezTo>
                    <a:pt x="1487" y="2220"/>
                    <a:pt x="1489" y="2220"/>
                    <a:pt x="1492" y="2220"/>
                  </a:cubicBezTo>
                  <a:cubicBezTo>
                    <a:pt x="1622" y="2220"/>
                    <a:pt x="1728" y="2116"/>
                    <a:pt x="1728" y="1985"/>
                  </a:cubicBezTo>
                  <a:cubicBezTo>
                    <a:pt x="1728" y="1855"/>
                    <a:pt x="1626" y="1752"/>
                    <a:pt x="1498" y="1752"/>
                  </a:cubicBezTo>
                  <a:cubicBezTo>
                    <a:pt x="1494" y="1752"/>
                    <a:pt x="1489" y="1752"/>
                    <a:pt x="1485" y="1752"/>
                  </a:cubicBezTo>
                  <a:lnTo>
                    <a:pt x="468" y="1752"/>
                  </a:lnTo>
                  <a:lnTo>
                    <a:pt x="468" y="1221"/>
                  </a:lnTo>
                  <a:lnTo>
                    <a:pt x="985" y="1221"/>
                  </a:lnTo>
                  <a:cubicBezTo>
                    <a:pt x="988" y="1221"/>
                    <a:pt x="990" y="1221"/>
                    <a:pt x="992" y="1221"/>
                  </a:cubicBezTo>
                  <a:cubicBezTo>
                    <a:pt x="1123" y="1221"/>
                    <a:pt x="1228" y="1117"/>
                    <a:pt x="1228" y="985"/>
                  </a:cubicBezTo>
                  <a:cubicBezTo>
                    <a:pt x="1228" y="854"/>
                    <a:pt x="1123" y="749"/>
                    <a:pt x="992" y="749"/>
                  </a:cubicBezTo>
                  <a:cubicBezTo>
                    <a:pt x="990" y="749"/>
                    <a:pt x="988" y="749"/>
                    <a:pt x="985" y="750"/>
                  </a:cubicBezTo>
                  <a:lnTo>
                    <a:pt x="468" y="750"/>
                  </a:lnTo>
                  <a:lnTo>
                    <a:pt x="468" y="472"/>
                  </a:lnTo>
                  <a:lnTo>
                    <a:pt x="1485" y="472"/>
                  </a:lnTo>
                  <a:cubicBezTo>
                    <a:pt x="1487" y="472"/>
                    <a:pt x="1489" y="472"/>
                    <a:pt x="1492" y="472"/>
                  </a:cubicBezTo>
                  <a:cubicBezTo>
                    <a:pt x="1622" y="472"/>
                    <a:pt x="1728" y="367"/>
                    <a:pt x="1728" y="236"/>
                  </a:cubicBezTo>
                  <a:cubicBezTo>
                    <a:pt x="1728" y="104"/>
                    <a:pt x="1622" y="0"/>
                    <a:pt x="14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2" name="Google Shape;14592;p33"/>
            <p:cNvSpPr/>
            <p:nvPr/>
          </p:nvSpPr>
          <p:spPr>
            <a:xfrm>
              <a:off x="3387723" y="2490396"/>
              <a:ext cx="65798" cy="57781"/>
            </a:xfrm>
            <a:custGeom>
              <a:rect b="b" l="l" r="r" t="t"/>
              <a:pathLst>
                <a:path extrusionOk="0" h="2220" w="2528">
                  <a:moveTo>
                    <a:pt x="2266" y="1"/>
                  </a:moveTo>
                  <a:cubicBezTo>
                    <a:pt x="2165" y="1"/>
                    <a:pt x="2071" y="67"/>
                    <a:pt x="2042" y="172"/>
                  </a:cubicBezTo>
                  <a:lnTo>
                    <a:pt x="1732" y="1259"/>
                  </a:lnTo>
                  <a:lnTo>
                    <a:pt x="1486" y="647"/>
                  </a:lnTo>
                  <a:cubicBezTo>
                    <a:pt x="1445" y="550"/>
                    <a:pt x="1357" y="501"/>
                    <a:pt x="1268" y="501"/>
                  </a:cubicBezTo>
                  <a:cubicBezTo>
                    <a:pt x="1179" y="501"/>
                    <a:pt x="1090" y="550"/>
                    <a:pt x="1050" y="647"/>
                  </a:cubicBezTo>
                  <a:lnTo>
                    <a:pt x="803" y="1259"/>
                  </a:lnTo>
                  <a:lnTo>
                    <a:pt x="494" y="172"/>
                  </a:lnTo>
                  <a:cubicBezTo>
                    <a:pt x="456" y="58"/>
                    <a:pt x="366" y="9"/>
                    <a:pt x="276" y="9"/>
                  </a:cubicBezTo>
                  <a:cubicBezTo>
                    <a:pt x="139" y="9"/>
                    <a:pt x="1" y="122"/>
                    <a:pt x="43" y="298"/>
                  </a:cubicBezTo>
                  <a:lnTo>
                    <a:pt x="543" y="2047"/>
                  </a:lnTo>
                  <a:cubicBezTo>
                    <a:pt x="574" y="2160"/>
                    <a:pt x="672" y="2218"/>
                    <a:pt x="769" y="2218"/>
                  </a:cubicBezTo>
                  <a:cubicBezTo>
                    <a:pt x="858" y="2218"/>
                    <a:pt x="946" y="2170"/>
                    <a:pt x="986" y="2071"/>
                  </a:cubicBezTo>
                  <a:lnTo>
                    <a:pt x="1268" y="1368"/>
                  </a:lnTo>
                  <a:lnTo>
                    <a:pt x="1549" y="2071"/>
                  </a:lnTo>
                  <a:cubicBezTo>
                    <a:pt x="1584" y="2159"/>
                    <a:pt x="1672" y="2219"/>
                    <a:pt x="1767" y="2219"/>
                  </a:cubicBezTo>
                  <a:lnTo>
                    <a:pt x="1778" y="2219"/>
                  </a:lnTo>
                  <a:cubicBezTo>
                    <a:pt x="1880" y="2212"/>
                    <a:pt x="1964" y="2145"/>
                    <a:pt x="1993" y="2047"/>
                  </a:cubicBezTo>
                  <a:lnTo>
                    <a:pt x="2492" y="298"/>
                  </a:lnTo>
                  <a:cubicBezTo>
                    <a:pt x="2527" y="175"/>
                    <a:pt x="2457" y="45"/>
                    <a:pt x="2330" y="10"/>
                  </a:cubicBezTo>
                  <a:cubicBezTo>
                    <a:pt x="2309" y="4"/>
                    <a:pt x="2287" y="1"/>
                    <a:pt x="22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3" name="Google Shape;14593;p33"/>
            <p:cNvSpPr/>
            <p:nvPr/>
          </p:nvSpPr>
          <p:spPr>
            <a:xfrm>
              <a:off x="3459819" y="2490370"/>
              <a:ext cx="45340" cy="57807"/>
            </a:xfrm>
            <a:custGeom>
              <a:rect b="b" l="l" r="r" t="t"/>
              <a:pathLst>
                <a:path extrusionOk="0" h="2221" w="1742">
                  <a:moveTo>
                    <a:pt x="1502" y="0"/>
                  </a:moveTo>
                  <a:cubicBezTo>
                    <a:pt x="1500" y="0"/>
                    <a:pt x="1498" y="0"/>
                    <a:pt x="1496" y="0"/>
                  </a:cubicBezTo>
                  <a:lnTo>
                    <a:pt x="246" y="0"/>
                  </a:lnTo>
                  <a:cubicBezTo>
                    <a:pt x="116" y="0"/>
                    <a:pt x="11" y="106"/>
                    <a:pt x="11" y="236"/>
                  </a:cubicBezTo>
                  <a:lnTo>
                    <a:pt x="11" y="1235"/>
                  </a:lnTo>
                  <a:cubicBezTo>
                    <a:pt x="11" y="1365"/>
                    <a:pt x="116" y="1471"/>
                    <a:pt x="246" y="1471"/>
                  </a:cubicBezTo>
                  <a:lnTo>
                    <a:pt x="1263" y="1471"/>
                  </a:lnTo>
                  <a:lnTo>
                    <a:pt x="1263" y="1752"/>
                  </a:lnTo>
                  <a:lnTo>
                    <a:pt x="246" y="1752"/>
                  </a:lnTo>
                  <a:cubicBezTo>
                    <a:pt x="242" y="1752"/>
                    <a:pt x="238" y="1752"/>
                    <a:pt x="234" y="1752"/>
                  </a:cubicBezTo>
                  <a:cubicBezTo>
                    <a:pt x="106" y="1752"/>
                    <a:pt x="0" y="1855"/>
                    <a:pt x="0" y="1985"/>
                  </a:cubicBezTo>
                  <a:cubicBezTo>
                    <a:pt x="0" y="2116"/>
                    <a:pt x="109" y="2220"/>
                    <a:pt x="240" y="2220"/>
                  </a:cubicBezTo>
                  <a:cubicBezTo>
                    <a:pt x="242" y="2220"/>
                    <a:pt x="244" y="2220"/>
                    <a:pt x="246" y="2220"/>
                  </a:cubicBezTo>
                  <a:lnTo>
                    <a:pt x="1496" y="2220"/>
                  </a:lnTo>
                  <a:cubicBezTo>
                    <a:pt x="1626" y="2220"/>
                    <a:pt x="1731" y="2115"/>
                    <a:pt x="1731" y="1985"/>
                  </a:cubicBezTo>
                  <a:lnTo>
                    <a:pt x="1731" y="1239"/>
                  </a:lnTo>
                  <a:cubicBezTo>
                    <a:pt x="1731" y="1108"/>
                    <a:pt x="1626" y="1003"/>
                    <a:pt x="1496" y="1003"/>
                  </a:cubicBezTo>
                  <a:lnTo>
                    <a:pt x="482" y="1003"/>
                  </a:lnTo>
                  <a:lnTo>
                    <a:pt x="482" y="472"/>
                  </a:lnTo>
                  <a:lnTo>
                    <a:pt x="1496" y="472"/>
                  </a:lnTo>
                  <a:cubicBezTo>
                    <a:pt x="1498" y="472"/>
                    <a:pt x="1500" y="472"/>
                    <a:pt x="1502" y="472"/>
                  </a:cubicBezTo>
                  <a:cubicBezTo>
                    <a:pt x="1633" y="472"/>
                    <a:pt x="1742" y="367"/>
                    <a:pt x="1742" y="236"/>
                  </a:cubicBezTo>
                  <a:cubicBezTo>
                    <a:pt x="1742" y="104"/>
                    <a:pt x="1633" y="0"/>
                    <a:pt x="1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4" name="Google Shape;14594;p33"/>
            <p:cNvSpPr/>
            <p:nvPr/>
          </p:nvSpPr>
          <p:spPr>
            <a:xfrm>
              <a:off x="3278043" y="2587973"/>
              <a:ext cx="90211" cy="77224"/>
            </a:xfrm>
            <a:custGeom>
              <a:rect b="b" l="l" r="r" t="t"/>
              <a:pathLst>
                <a:path extrusionOk="0" h="2967" w="3466">
                  <a:moveTo>
                    <a:pt x="2998" y="469"/>
                  </a:moveTo>
                  <a:lnTo>
                    <a:pt x="2998" y="2499"/>
                  </a:lnTo>
                  <a:lnTo>
                    <a:pt x="468" y="2499"/>
                  </a:lnTo>
                  <a:lnTo>
                    <a:pt x="468" y="469"/>
                  </a:lnTo>
                  <a:close/>
                  <a:moveTo>
                    <a:pt x="232" y="1"/>
                  </a:moveTo>
                  <a:cubicBezTo>
                    <a:pt x="106" y="1"/>
                    <a:pt x="0" y="103"/>
                    <a:pt x="0" y="233"/>
                  </a:cubicBezTo>
                  <a:lnTo>
                    <a:pt x="0" y="2735"/>
                  </a:lnTo>
                  <a:cubicBezTo>
                    <a:pt x="0" y="2861"/>
                    <a:pt x="106" y="2967"/>
                    <a:pt x="232" y="2967"/>
                  </a:cubicBezTo>
                  <a:lnTo>
                    <a:pt x="3233" y="2967"/>
                  </a:lnTo>
                  <a:cubicBezTo>
                    <a:pt x="3360" y="2967"/>
                    <a:pt x="3466" y="2861"/>
                    <a:pt x="3466" y="2731"/>
                  </a:cubicBezTo>
                  <a:lnTo>
                    <a:pt x="3466" y="233"/>
                  </a:lnTo>
                  <a:cubicBezTo>
                    <a:pt x="3466" y="103"/>
                    <a:pt x="3360" y="1"/>
                    <a:pt x="32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5" name="Google Shape;14595;p33"/>
            <p:cNvSpPr/>
            <p:nvPr/>
          </p:nvSpPr>
          <p:spPr>
            <a:xfrm>
              <a:off x="3401283" y="2620481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35" y="1"/>
                  </a:moveTo>
                  <a:cubicBezTo>
                    <a:pt x="107" y="1"/>
                    <a:pt x="1" y="107"/>
                    <a:pt x="1" y="233"/>
                  </a:cubicBezTo>
                  <a:cubicBezTo>
                    <a:pt x="1" y="363"/>
                    <a:pt x="107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3"/>
                    <a:pt x="3991" y="233"/>
                  </a:cubicBezTo>
                  <a:cubicBezTo>
                    <a:pt x="3991" y="107"/>
                    <a:pt x="3885" y="1"/>
                    <a:pt x="3757" y="1"/>
                  </a:cubicBezTo>
                  <a:cubicBezTo>
                    <a:pt x="3753" y="1"/>
                    <a:pt x="3749" y="1"/>
                    <a:pt x="3745" y="1"/>
                  </a:cubicBezTo>
                  <a:lnTo>
                    <a:pt x="247" y="1"/>
                  </a:lnTo>
                  <a:cubicBezTo>
                    <a:pt x="243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6" name="Google Shape;14596;p33"/>
            <p:cNvSpPr/>
            <p:nvPr/>
          </p:nvSpPr>
          <p:spPr>
            <a:xfrm>
              <a:off x="3401283" y="2587973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35" y="0"/>
                  </a:moveTo>
                  <a:cubicBezTo>
                    <a:pt x="106" y="0"/>
                    <a:pt x="1" y="104"/>
                    <a:pt x="1" y="233"/>
                  </a:cubicBezTo>
                  <a:cubicBezTo>
                    <a:pt x="1" y="363"/>
                    <a:pt x="107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3"/>
                    <a:pt x="3991" y="233"/>
                  </a:cubicBezTo>
                  <a:cubicBezTo>
                    <a:pt x="3991" y="104"/>
                    <a:pt x="3885" y="0"/>
                    <a:pt x="3757" y="0"/>
                  </a:cubicBezTo>
                  <a:cubicBezTo>
                    <a:pt x="3753" y="0"/>
                    <a:pt x="3749" y="1"/>
                    <a:pt x="3745" y="1"/>
                  </a:cubicBezTo>
                  <a:lnTo>
                    <a:pt x="247" y="1"/>
                  </a:lnTo>
                  <a:cubicBezTo>
                    <a:pt x="243" y="1"/>
                    <a:pt x="239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7" name="Google Shape;14597;p33"/>
            <p:cNvSpPr/>
            <p:nvPr/>
          </p:nvSpPr>
          <p:spPr>
            <a:xfrm>
              <a:off x="3401283" y="2652990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35" y="1"/>
                  </a:moveTo>
                  <a:cubicBezTo>
                    <a:pt x="107" y="1"/>
                    <a:pt x="1" y="107"/>
                    <a:pt x="1" y="237"/>
                  </a:cubicBezTo>
                  <a:cubicBezTo>
                    <a:pt x="1" y="363"/>
                    <a:pt x="107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3"/>
                    <a:pt x="3991" y="237"/>
                  </a:cubicBezTo>
                  <a:cubicBezTo>
                    <a:pt x="3991" y="107"/>
                    <a:pt x="3885" y="1"/>
                    <a:pt x="3757" y="1"/>
                  </a:cubicBezTo>
                  <a:cubicBezTo>
                    <a:pt x="3753" y="1"/>
                    <a:pt x="3749" y="1"/>
                    <a:pt x="3745" y="1"/>
                  </a:cubicBezTo>
                  <a:lnTo>
                    <a:pt x="247" y="1"/>
                  </a:lnTo>
                  <a:cubicBezTo>
                    <a:pt x="243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8" name="Google Shape;14598;p33"/>
            <p:cNvSpPr/>
            <p:nvPr/>
          </p:nvSpPr>
          <p:spPr>
            <a:xfrm>
              <a:off x="3401283" y="2685498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35" y="1"/>
                  </a:moveTo>
                  <a:cubicBezTo>
                    <a:pt x="107" y="1"/>
                    <a:pt x="1" y="107"/>
                    <a:pt x="1" y="237"/>
                  </a:cubicBezTo>
                  <a:cubicBezTo>
                    <a:pt x="1" y="366"/>
                    <a:pt x="106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6"/>
                    <a:pt x="3991" y="237"/>
                  </a:cubicBezTo>
                  <a:cubicBezTo>
                    <a:pt x="3991" y="107"/>
                    <a:pt x="3885" y="1"/>
                    <a:pt x="3757" y="1"/>
                  </a:cubicBezTo>
                  <a:cubicBezTo>
                    <a:pt x="3753" y="1"/>
                    <a:pt x="3749" y="1"/>
                    <a:pt x="3745" y="1"/>
                  </a:cubicBezTo>
                  <a:lnTo>
                    <a:pt x="247" y="1"/>
                  </a:lnTo>
                  <a:cubicBezTo>
                    <a:pt x="243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9" name="Google Shape;14599;p33"/>
            <p:cNvSpPr/>
            <p:nvPr/>
          </p:nvSpPr>
          <p:spPr>
            <a:xfrm>
              <a:off x="3271536" y="2685498"/>
              <a:ext cx="104969" cy="12207"/>
            </a:xfrm>
            <a:custGeom>
              <a:rect b="b" l="l" r="r" t="t"/>
              <a:pathLst>
                <a:path extrusionOk="0" h="469" w="4033">
                  <a:moveTo>
                    <a:pt x="232" y="1"/>
                  </a:moveTo>
                  <a:cubicBezTo>
                    <a:pt x="106" y="1"/>
                    <a:pt x="0" y="107"/>
                    <a:pt x="0" y="237"/>
                  </a:cubicBezTo>
                  <a:cubicBezTo>
                    <a:pt x="0" y="363"/>
                    <a:pt x="106" y="469"/>
                    <a:pt x="232" y="469"/>
                  </a:cubicBezTo>
                  <a:lnTo>
                    <a:pt x="3733" y="469"/>
                  </a:lnTo>
                  <a:cubicBezTo>
                    <a:pt x="4032" y="455"/>
                    <a:pt x="4032" y="15"/>
                    <a:pt x="37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0" name="Google Shape;14600;p33"/>
            <p:cNvSpPr/>
            <p:nvPr/>
          </p:nvSpPr>
          <p:spPr>
            <a:xfrm>
              <a:off x="3269792" y="2718006"/>
              <a:ext cx="105255" cy="12233"/>
            </a:xfrm>
            <a:custGeom>
              <a:rect b="b" l="l" r="r" t="t"/>
              <a:pathLst>
                <a:path extrusionOk="0" h="470" w="4044">
                  <a:moveTo>
                    <a:pt x="3807" y="1"/>
                  </a:moveTo>
                  <a:cubicBezTo>
                    <a:pt x="3805" y="1"/>
                    <a:pt x="3802" y="1"/>
                    <a:pt x="3800" y="1"/>
                  </a:cubicBezTo>
                  <a:lnTo>
                    <a:pt x="299" y="1"/>
                  </a:lnTo>
                  <a:cubicBezTo>
                    <a:pt x="0" y="15"/>
                    <a:pt x="0" y="458"/>
                    <a:pt x="299" y="469"/>
                  </a:cubicBezTo>
                  <a:lnTo>
                    <a:pt x="3800" y="469"/>
                  </a:lnTo>
                  <a:cubicBezTo>
                    <a:pt x="3805" y="469"/>
                    <a:pt x="3809" y="469"/>
                    <a:pt x="3813" y="469"/>
                  </a:cubicBezTo>
                  <a:cubicBezTo>
                    <a:pt x="3941" y="469"/>
                    <a:pt x="4043" y="366"/>
                    <a:pt x="4043" y="237"/>
                  </a:cubicBezTo>
                  <a:cubicBezTo>
                    <a:pt x="4043" y="105"/>
                    <a:pt x="3938" y="1"/>
                    <a:pt x="38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1" name="Google Shape;14601;p33"/>
            <p:cNvSpPr/>
            <p:nvPr/>
          </p:nvSpPr>
          <p:spPr>
            <a:xfrm>
              <a:off x="3401283" y="2718006"/>
              <a:ext cx="103876" cy="12233"/>
            </a:xfrm>
            <a:custGeom>
              <a:rect b="b" l="l" r="r" t="t"/>
              <a:pathLst>
                <a:path extrusionOk="0" h="470" w="3991">
                  <a:moveTo>
                    <a:pt x="241" y="1"/>
                  </a:moveTo>
                  <a:cubicBezTo>
                    <a:pt x="110" y="1"/>
                    <a:pt x="1" y="105"/>
                    <a:pt x="1" y="237"/>
                  </a:cubicBezTo>
                  <a:cubicBezTo>
                    <a:pt x="1" y="366"/>
                    <a:pt x="106" y="469"/>
                    <a:pt x="235" y="469"/>
                  </a:cubicBezTo>
                  <a:cubicBezTo>
                    <a:pt x="239" y="469"/>
                    <a:pt x="243" y="469"/>
                    <a:pt x="247" y="469"/>
                  </a:cubicBezTo>
                  <a:lnTo>
                    <a:pt x="3745" y="469"/>
                  </a:lnTo>
                  <a:cubicBezTo>
                    <a:pt x="3749" y="469"/>
                    <a:pt x="3753" y="469"/>
                    <a:pt x="3757" y="469"/>
                  </a:cubicBezTo>
                  <a:cubicBezTo>
                    <a:pt x="3885" y="469"/>
                    <a:pt x="3991" y="366"/>
                    <a:pt x="3991" y="237"/>
                  </a:cubicBezTo>
                  <a:cubicBezTo>
                    <a:pt x="3991" y="105"/>
                    <a:pt x="3882" y="1"/>
                    <a:pt x="3751" y="1"/>
                  </a:cubicBezTo>
                  <a:cubicBezTo>
                    <a:pt x="3749" y="1"/>
                    <a:pt x="3747" y="1"/>
                    <a:pt x="3745" y="1"/>
                  </a:cubicBezTo>
                  <a:lnTo>
                    <a:pt x="247" y="1"/>
                  </a:lnTo>
                  <a:cubicBezTo>
                    <a:pt x="245" y="1"/>
                    <a:pt x="243" y="1"/>
                    <a:pt x="2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02" name="Google Shape;14602;p33"/>
          <p:cNvGrpSpPr/>
          <p:nvPr/>
        </p:nvGrpSpPr>
        <p:grpSpPr>
          <a:xfrm>
            <a:off x="6161858" y="3847218"/>
            <a:ext cx="347434" cy="347434"/>
            <a:chOff x="2775123" y="1408261"/>
            <a:chExt cx="3847554" cy="3847554"/>
          </a:xfrm>
        </p:grpSpPr>
        <p:sp>
          <p:nvSpPr>
            <p:cNvPr id="14603" name="Google Shape;14603;p33"/>
            <p:cNvSpPr/>
            <p:nvPr/>
          </p:nvSpPr>
          <p:spPr>
            <a:xfrm>
              <a:off x="2775123" y="1408261"/>
              <a:ext cx="3847554" cy="3847554"/>
            </a:xfrm>
            <a:custGeom>
              <a:rect b="b" l="l" r="r" t="t"/>
              <a:pathLst>
                <a:path extrusionOk="0" h="208483" w="208483">
                  <a:moveTo>
                    <a:pt x="104241" y="0"/>
                  </a:moveTo>
                  <a:cubicBezTo>
                    <a:pt x="46667" y="0"/>
                    <a:pt x="0" y="46667"/>
                    <a:pt x="0" y="104241"/>
                  </a:cubicBezTo>
                  <a:cubicBezTo>
                    <a:pt x="0" y="161816"/>
                    <a:pt x="46667" y="208483"/>
                    <a:pt x="104241" y="208483"/>
                  </a:cubicBezTo>
                  <a:cubicBezTo>
                    <a:pt x="161816" y="208483"/>
                    <a:pt x="208482" y="161816"/>
                    <a:pt x="208482" y="104241"/>
                  </a:cubicBezTo>
                  <a:cubicBezTo>
                    <a:pt x="208482" y="46667"/>
                    <a:pt x="161816" y="0"/>
                    <a:pt x="1042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4" name="Google Shape;14604;p33"/>
            <p:cNvSpPr/>
            <p:nvPr/>
          </p:nvSpPr>
          <p:spPr>
            <a:xfrm>
              <a:off x="2887575" y="1520575"/>
              <a:ext cx="3622913" cy="3622913"/>
            </a:xfrm>
            <a:custGeom>
              <a:rect b="b" l="l" r="r" t="t"/>
              <a:pathLst>
                <a:path extrusionOk="0" h="208483" w="208483">
                  <a:moveTo>
                    <a:pt x="104241" y="0"/>
                  </a:moveTo>
                  <a:cubicBezTo>
                    <a:pt x="46667" y="0"/>
                    <a:pt x="0" y="46667"/>
                    <a:pt x="0" y="104241"/>
                  </a:cubicBezTo>
                  <a:cubicBezTo>
                    <a:pt x="0" y="161816"/>
                    <a:pt x="46667" y="208483"/>
                    <a:pt x="104241" y="208483"/>
                  </a:cubicBezTo>
                  <a:cubicBezTo>
                    <a:pt x="161816" y="208483"/>
                    <a:pt x="208482" y="161816"/>
                    <a:pt x="208482" y="104241"/>
                  </a:cubicBezTo>
                  <a:cubicBezTo>
                    <a:pt x="208482" y="46667"/>
                    <a:pt x="161816" y="0"/>
                    <a:pt x="104241" y="0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605" name="Google Shape;14605;p33"/>
            <p:cNvGrpSpPr/>
            <p:nvPr/>
          </p:nvGrpSpPr>
          <p:grpSpPr>
            <a:xfrm>
              <a:off x="3503656" y="1972170"/>
              <a:ext cx="2391038" cy="2719924"/>
              <a:chOff x="1512725" y="258500"/>
              <a:chExt cx="4570900" cy="5199625"/>
            </a:xfrm>
          </p:grpSpPr>
          <p:sp>
            <p:nvSpPr>
              <p:cNvPr id="14606" name="Google Shape;14606;p33"/>
              <p:cNvSpPr/>
              <p:nvPr/>
            </p:nvSpPr>
            <p:spPr>
              <a:xfrm>
                <a:off x="1616300" y="358975"/>
                <a:ext cx="4365375" cy="4995600"/>
              </a:xfrm>
              <a:custGeom>
                <a:rect b="b" l="l" r="r" t="t"/>
                <a:pathLst>
                  <a:path extrusionOk="0" h="199824" w="174615">
                    <a:moveTo>
                      <a:pt x="119585" y="1"/>
                    </a:moveTo>
                    <a:cubicBezTo>
                      <a:pt x="114366" y="1"/>
                      <a:pt x="106537" y="59"/>
                      <a:pt x="106537" y="59"/>
                    </a:cubicBezTo>
                    <a:lnTo>
                      <a:pt x="91858" y="59"/>
                    </a:lnTo>
                    <a:lnTo>
                      <a:pt x="91858" y="89209"/>
                    </a:lnTo>
                    <a:lnTo>
                      <a:pt x="91793" y="138041"/>
                    </a:lnTo>
                    <a:cubicBezTo>
                      <a:pt x="91793" y="151089"/>
                      <a:pt x="83279" y="162180"/>
                      <a:pt x="71438" y="166061"/>
                    </a:cubicBezTo>
                    <a:cubicBezTo>
                      <a:pt x="68466" y="167014"/>
                      <a:pt x="65290" y="167557"/>
                      <a:pt x="61932" y="167557"/>
                    </a:cubicBezTo>
                    <a:cubicBezTo>
                      <a:pt x="61494" y="167557"/>
                      <a:pt x="61053" y="167548"/>
                      <a:pt x="60608" y="167529"/>
                    </a:cubicBezTo>
                    <a:cubicBezTo>
                      <a:pt x="45114" y="166746"/>
                      <a:pt x="32620" y="154025"/>
                      <a:pt x="32425" y="138498"/>
                    </a:cubicBezTo>
                    <a:cubicBezTo>
                      <a:pt x="32196" y="121992"/>
                      <a:pt x="45571" y="108520"/>
                      <a:pt x="62109" y="108520"/>
                    </a:cubicBezTo>
                    <a:cubicBezTo>
                      <a:pt x="65371" y="108520"/>
                      <a:pt x="68502" y="109042"/>
                      <a:pt x="71438" y="110021"/>
                    </a:cubicBezTo>
                    <a:lnTo>
                      <a:pt x="71438" y="77009"/>
                    </a:lnTo>
                    <a:cubicBezTo>
                      <a:pt x="68404" y="76553"/>
                      <a:pt x="65273" y="76324"/>
                      <a:pt x="62109" y="76324"/>
                    </a:cubicBezTo>
                    <a:cubicBezTo>
                      <a:pt x="47952" y="76324"/>
                      <a:pt x="34545" y="80956"/>
                      <a:pt x="23650" y="89568"/>
                    </a:cubicBezTo>
                    <a:cubicBezTo>
                      <a:pt x="21758" y="91068"/>
                      <a:pt x="19899" y="92667"/>
                      <a:pt x="18202" y="94428"/>
                    </a:cubicBezTo>
                    <a:cubicBezTo>
                      <a:pt x="6590" y="105943"/>
                      <a:pt x="1" y="121731"/>
                      <a:pt x="66" y="138074"/>
                    </a:cubicBezTo>
                    <a:cubicBezTo>
                      <a:pt x="66" y="154547"/>
                      <a:pt x="6525" y="170041"/>
                      <a:pt x="18235" y="181719"/>
                    </a:cubicBezTo>
                    <a:cubicBezTo>
                      <a:pt x="29978" y="193364"/>
                      <a:pt x="45571" y="199823"/>
                      <a:pt x="62174" y="199823"/>
                    </a:cubicBezTo>
                    <a:cubicBezTo>
                      <a:pt x="65306" y="199823"/>
                      <a:pt x="68437" y="199562"/>
                      <a:pt x="71503" y="199138"/>
                    </a:cubicBezTo>
                    <a:cubicBezTo>
                      <a:pt x="84551" y="197181"/>
                      <a:pt x="96588" y="191179"/>
                      <a:pt x="106080" y="181719"/>
                    </a:cubicBezTo>
                    <a:cubicBezTo>
                      <a:pt x="117726" y="170106"/>
                      <a:pt x="124184" y="154710"/>
                      <a:pt x="124250" y="138335"/>
                    </a:cubicBezTo>
                    <a:lnTo>
                      <a:pt x="124054" y="65233"/>
                    </a:lnTo>
                    <a:lnTo>
                      <a:pt x="124054" y="65233"/>
                    </a:lnTo>
                    <a:cubicBezTo>
                      <a:pt x="129697" y="69539"/>
                      <a:pt x="135797" y="73127"/>
                      <a:pt x="142354" y="75900"/>
                    </a:cubicBezTo>
                    <a:cubicBezTo>
                      <a:pt x="152596" y="80239"/>
                      <a:pt x="161762" y="82424"/>
                      <a:pt x="172951" y="82424"/>
                    </a:cubicBezTo>
                    <a:lnTo>
                      <a:pt x="174615" y="81576"/>
                    </a:lnTo>
                    <a:cubicBezTo>
                      <a:pt x="174615" y="81576"/>
                      <a:pt x="174549" y="50000"/>
                      <a:pt x="174484" y="50000"/>
                    </a:cubicBezTo>
                    <a:cubicBezTo>
                      <a:pt x="146790" y="50000"/>
                      <a:pt x="124380" y="27721"/>
                      <a:pt x="124152" y="59"/>
                    </a:cubicBezTo>
                    <a:cubicBezTo>
                      <a:pt x="124152" y="15"/>
                      <a:pt x="122195" y="1"/>
                      <a:pt x="1195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7" name="Google Shape;14607;p33"/>
              <p:cNvSpPr/>
              <p:nvPr/>
            </p:nvSpPr>
            <p:spPr>
              <a:xfrm>
                <a:off x="2197750" y="2419075"/>
                <a:ext cx="229175" cy="204450"/>
              </a:xfrm>
              <a:custGeom>
                <a:rect b="b" l="l" r="r" t="t"/>
                <a:pathLst>
                  <a:path extrusionOk="0" h="8178" w="9167">
                    <a:moveTo>
                      <a:pt x="4579" y="0"/>
                    </a:moveTo>
                    <a:cubicBezTo>
                      <a:pt x="3823" y="0"/>
                      <a:pt x="3059" y="217"/>
                      <a:pt x="2382" y="673"/>
                    </a:cubicBezTo>
                    <a:cubicBezTo>
                      <a:pt x="2317" y="673"/>
                      <a:pt x="2317" y="705"/>
                      <a:pt x="2284" y="705"/>
                    </a:cubicBezTo>
                    <a:cubicBezTo>
                      <a:pt x="490" y="1912"/>
                      <a:pt x="1" y="4293"/>
                      <a:pt x="1142" y="6087"/>
                    </a:cubicBezTo>
                    <a:cubicBezTo>
                      <a:pt x="1175" y="6153"/>
                      <a:pt x="1240" y="6218"/>
                      <a:pt x="1273" y="6316"/>
                    </a:cubicBezTo>
                    <a:cubicBezTo>
                      <a:pt x="2026" y="7508"/>
                      <a:pt x="3315" y="8177"/>
                      <a:pt x="4642" y="8177"/>
                    </a:cubicBezTo>
                    <a:cubicBezTo>
                      <a:pt x="5385" y="8177"/>
                      <a:pt x="6139" y="7967"/>
                      <a:pt x="6818" y="7523"/>
                    </a:cubicBezTo>
                    <a:cubicBezTo>
                      <a:pt x="6851" y="7523"/>
                      <a:pt x="6851" y="7490"/>
                      <a:pt x="6883" y="7490"/>
                    </a:cubicBezTo>
                    <a:cubicBezTo>
                      <a:pt x="8612" y="6348"/>
                      <a:pt x="9167" y="4032"/>
                      <a:pt x="8123" y="2173"/>
                    </a:cubicBezTo>
                    <a:cubicBezTo>
                      <a:pt x="8090" y="2108"/>
                      <a:pt x="8025" y="2075"/>
                      <a:pt x="7992" y="1977"/>
                    </a:cubicBezTo>
                    <a:cubicBezTo>
                      <a:pt x="7259" y="700"/>
                      <a:pt x="5934" y="0"/>
                      <a:pt x="457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8" name="Google Shape;14608;p33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rect b="b" l="l" r="r" t="t"/>
                <a:pathLst>
                  <a:path extrusionOk="0" h="110289" w="10617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9" name="Google Shape;14609;p33"/>
              <p:cNvSpPr/>
              <p:nvPr/>
            </p:nvSpPr>
            <p:spPr>
              <a:xfrm>
                <a:off x="4254425" y="4678500"/>
                <a:ext cx="238150" cy="212225"/>
              </a:xfrm>
              <a:custGeom>
                <a:rect b="b" l="l" r="r" t="t"/>
                <a:pathLst>
                  <a:path extrusionOk="0" h="8489" w="9526">
                    <a:moveTo>
                      <a:pt x="4871" y="1"/>
                    </a:moveTo>
                    <a:cubicBezTo>
                      <a:pt x="3710" y="1"/>
                      <a:pt x="2556" y="505"/>
                      <a:pt x="1762" y="1468"/>
                    </a:cubicBezTo>
                    <a:cubicBezTo>
                      <a:pt x="1632" y="1599"/>
                      <a:pt x="1567" y="1729"/>
                      <a:pt x="1436" y="1892"/>
                    </a:cubicBezTo>
                    <a:cubicBezTo>
                      <a:pt x="1" y="3588"/>
                      <a:pt x="294" y="6165"/>
                      <a:pt x="2056" y="7535"/>
                    </a:cubicBezTo>
                    <a:cubicBezTo>
                      <a:pt x="2089" y="7601"/>
                      <a:pt x="2121" y="7633"/>
                      <a:pt x="2186" y="7633"/>
                    </a:cubicBezTo>
                    <a:cubicBezTo>
                      <a:pt x="2903" y="8212"/>
                      <a:pt x="3766" y="8488"/>
                      <a:pt x="4627" y="8488"/>
                    </a:cubicBezTo>
                    <a:cubicBezTo>
                      <a:pt x="5802" y="8488"/>
                      <a:pt x="6974" y="7974"/>
                      <a:pt x="7764" y="7013"/>
                    </a:cubicBezTo>
                    <a:cubicBezTo>
                      <a:pt x="7895" y="6883"/>
                      <a:pt x="7960" y="6752"/>
                      <a:pt x="8091" y="6589"/>
                    </a:cubicBezTo>
                    <a:cubicBezTo>
                      <a:pt x="9526" y="4828"/>
                      <a:pt x="9200" y="2186"/>
                      <a:pt x="7340" y="848"/>
                    </a:cubicBezTo>
                    <a:cubicBezTo>
                      <a:pt x="7340" y="848"/>
                      <a:pt x="7308" y="816"/>
                      <a:pt x="7275" y="816"/>
                    </a:cubicBezTo>
                    <a:cubicBezTo>
                      <a:pt x="6561" y="267"/>
                      <a:pt x="5715" y="1"/>
                      <a:pt x="48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0" name="Google Shape;14610;p33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rect b="b" l="l" r="r" t="t"/>
                <a:pathLst>
                  <a:path extrusionOk="0" h="175609" w="150412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611" name="Google Shape;14611;p33"/>
            <p:cNvSpPr/>
            <p:nvPr/>
          </p:nvSpPr>
          <p:spPr>
            <a:xfrm>
              <a:off x="4465397" y="1520575"/>
              <a:ext cx="2111987" cy="3622915"/>
            </a:xfrm>
            <a:custGeom>
              <a:rect b="b" l="l" r="r" t="t"/>
              <a:pathLst>
                <a:path extrusionOk="0" h="13160" w="7672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12" name="Google Shape;14612;p33"/>
          <p:cNvSpPr txBox="1"/>
          <p:nvPr/>
        </p:nvSpPr>
        <p:spPr>
          <a:xfrm>
            <a:off x="1048350" y="719652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fr-FR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13" name="Google Shape;14613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4617" name="Shape 14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18" name="Google Shape;14618;p3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19" name="Google Shape;14619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"/>
          <p:cNvSpPr txBox="1"/>
          <p:nvPr>
            <p:ph type="title"/>
          </p:nvPr>
        </p:nvSpPr>
        <p:spPr>
          <a:xfrm>
            <a:off x="711395" y="2427279"/>
            <a:ext cx="2913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fr-FR"/>
              <a:t>Questions</a:t>
            </a:r>
            <a:endParaRPr/>
          </a:p>
        </p:txBody>
      </p:sp>
      <p:sp>
        <p:nvSpPr>
          <p:cNvPr id="397" name="Google Shape;397;p4"/>
          <p:cNvSpPr txBox="1"/>
          <p:nvPr>
            <p:ph idx="4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The Why of the Match Project</a:t>
            </a:r>
            <a:endParaRPr/>
          </a:p>
        </p:txBody>
      </p:sp>
      <p:sp>
        <p:nvSpPr>
          <p:cNvPr id="398" name="Google Shape;398;p4"/>
          <p:cNvSpPr txBox="1"/>
          <p:nvPr>
            <p:ph idx="2" type="title"/>
          </p:nvPr>
        </p:nvSpPr>
        <p:spPr>
          <a:xfrm>
            <a:off x="5519305" y="2427279"/>
            <a:ext cx="29133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fr-FR"/>
              <a:t>Idea</a:t>
            </a:r>
            <a:endParaRPr/>
          </a:p>
        </p:txBody>
      </p:sp>
      <p:sp>
        <p:nvSpPr>
          <p:cNvPr id="399" name="Google Shape;399;p4"/>
          <p:cNvSpPr txBox="1"/>
          <p:nvPr>
            <p:ph idx="1" type="subTitle"/>
          </p:nvPr>
        </p:nvSpPr>
        <p:spPr>
          <a:xfrm>
            <a:off x="5519305" y="2796303"/>
            <a:ext cx="2913300" cy="125379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Tool to identify companies: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- activity type,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- geography,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- financials,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- (management)</a:t>
            </a:r>
            <a:endParaRPr/>
          </a:p>
        </p:txBody>
      </p:sp>
      <p:sp>
        <p:nvSpPr>
          <p:cNvPr id="400" name="Google Shape;400;p4"/>
          <p:cNvSpPr txBox="1"/>
          <p:nvPr>
            <p:ph idx="3" type="subTitle"/>
          </p:nvPr>
        </p:nvSpPr>
        <p:spPr>
          <a:xfrm>
            <a:off x="711395" y="2796303"/>
            <a:ext cx="2913900" cy="125379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Sales &amp; Management ask: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Who is my competition?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What is my market ?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Who are my partners ?</a:t>
            </a:r>
            <a:endParaRPr/>
          </a:p>
        </p:txBody>
      </p:sp>
      <p:sp>
        <p:nvSpPr>
          <p:cNvPr id="401" name="Google Shape;401;p4"/>
          <p:cNvSpPr/>
          <p:nvPr/>
        </p:nvSpPr>
        <p:spPr>
          <a:xfrm>
            <a:off x="1802645" y="1559243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4"/>
          <p:cNvSpPr/>
          <p:nvPr/>
        </p:nvSpPr>
        <p:spPr>
          <a:xfrm>
            <a:off x="6537905" y="1559243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4"/>
          <p:cNvSpPr/>
          <p:nvPr/>
        </p:nvSpPr>
        <p:spPr>
          <a:xfrm>
            <a:off x="1212416" y="1467731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4"/>
          <p:cNvSpPr/>
          <p:nvPr/>
        </p:nvSpPr>
        <p:spPr>
          <a:xfrm>
            <a:off x="7157352" y="1419881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5" name="Google Shape;405;p4"/>
          <p:cNvCxnSpPr/>
          <p:nvPr/>
        </p:nvCxnSpPr>
        <p:spPr>
          <a:xfrm>
            <a:off x="3860100" y="4586963"/>
            <a:ext cx="1423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06" name="Google Shape;406;p4"/>
          <p:cNvGrpSpPr/>
          <p:nvPr/>
        </p:nvGrpSpPr>
        <p:grpSpPr>
          <a:xfrm>
            <a:off x="4147146" y="1671821"/>
            <a:ext cx="925024" cy="2934281"/>
            <a:chOff x="477150" y="1311500"/>
            <a:chExt cx="1090315" cy="3459014"/>
          </a:xfrm>
        </p:grpSpPr>
        <p:sp>
          <p:nvSpPr>
            <p:cNvPr id="407" name="Google Shape;407;p4"/>
            <p:cNvSpPr/>
            <p:nvPr/>
          </p:nvSpPr>
          <p:spPr>
            <a:xfrm>
              <a:off x="593392" y="2855260"/>
              <a:ext cx="815058" cy="1910271"/>
            </a:xfrm>
            <a:custGeom>
              <a:rect b="b" l="l" r="r" t="t"/>
              <a:pathLst>
                <a:path extrusionOk="0" h="49844" w="21267">
                  <a:moveTo>
                    <a:pt x="11722" y="0"/>
                  </a:moveTo>
                  <a:lnTo>
                    <a:pt x="149" y="5024"/>
                  </a:lnTo>
                  <a:lnTo>
                    <a:pt x="131" y="5247"/>
                  </a:lnTo>
                  <a:lnTo>
                    <a:pt x="56" y="5786"/>
                  </a:lnTo>
                  <a:lnTo>
                    <a:pt x="19" y="6419"/>
                  </a:lnTo>
                  <a:lnTo>
                    <a:pt x="0" y="6698"/>
                  </a:lnTo>
                  <a:lnTo>
                    <a:pt x="19" y="6940"/>
                  </a:lnTo>
                  <a:lnTo>
                    <a:pt x="56" y="7368"/>
                  </a:lnTo>
                  <a:lnTo>
                    <a:pt x="75" y="7945"/>
                  </a:lnTo>
                  <a:lnTo>
                    <a:pt x="93" y="8280"/>
                  </a:lnTo>
                  <a:lnTo>
                    <a:pt x="149" y="8670"/>
                  </a:lnTo>
                  <a:lnTo>
                    <a:pt x="205" y="9117"/>
                  </a:lnTo>
                  <a:lnTo>
                    <a:pt x="280" y="9601"/>
                  </a:lnTo>
                  <a:lnTo>
                    <a:pt x="800" y="12187"/>
                  </a:lnTo>
                  <a:lnTo>
                    <a:pt x="1154" y="14010"/>
                  </a:lnTo>
                  <a:lnTo>
                    <a:pt x="1210" y="14643"/>
                  </a:lnTo>
                  <a:lnTo>
                    <a:pt x="1303" y="16094"/>
                  </a:lnTo>
                  <a:lnTo>
                    <a:pt x="1582" y="20354"/>
                  </a:lnTo>
                  <a:lnTo>
                    <a:pt x="1842" y="24578"/>
                  </a:lnTo>
                  <a:lnTo>
                    <a:pt x="1954" y="26606"/>
                  </a:lnTo>
                  <a:lnTo>
                    <a:pt x="1991" y="26829"/>
                  </a:lnTo>
                  <a:lnTo>
                    <a:pt x="2084" y="27238"/>
                  </a:lnTo>
                  <a:lnTo>
                    <a:pt x="2196" y="27852"/>
                  </a:lnTo>
                  <a:lnTo>
                    <a:pt x="2326" y="28615"/>
                  </a:lnTo>
                  <a:lnTo>
                    <a:pt x="2382" y="29062"/>
                  </a:lnTo>
                  <a:lnTo>
                    <a:pt x="2438" y="29527"/>
                  </a:lnTo>
                  <a:lnTo>
                    <a:pt x="2475" y="30029"/>
                  </a:lnTo>
                  <a:lnTo>
                    <a:pt x="2512" y="30531"/>
                  </a:lnTo>
                  <a:lnTo>
                    <a:pt x="2531" y="31071"/>
                  </a:lnTo>
                  <a:lnTo>
                    <a:pt x="2512" y="31629"/>
                  </a:lnTo>
                  <a:lnTo>
                    <a:pt x="2494" y="32206"/>
                  </a:lnTo>
                  <a:lnTo>
                    <a:pt x="2438" y="32783"/>
                  </a:lnTo>
                  <a:lnTo>
                    <a:pt x="2401" y="33378"/>
                  </a:lnTo>
                  <a:lnTo>
                    <a:pt x="2363" y="33973"/>
                  </a:lnTo>
                  <a:lnTo>
                    <a:pt x="2363" y="34587"/>
                  </a:lnTo>
                  <a:lnTo>
                    <a:pt x="2382" y="35183"/>
                  </a:lnTo>
                  <a:lnTo>
                    <a:pt x="2419" y="35759"/>
                  </a:lnTo>
                  <a:lnTo>
                    <a:pt x="2475" y="36336"/>
                  </a:lnTo>
                  <a:lnTo>
                    <a:pt x="2587" y="37397"/>
                  </a:lnTo>
                  <a:lnTo>
                    <a:pt x="2717" y="38308"/>
                  </a:lnTo>
                  <a:lnTo>
                    <a:pt x="2847" y="39034"/>
                  </a:lnTo>
                  <a:lnTo>
                    <a:pt x="2977" y="39667"/>
                  </a:lnTo>
                  <a:lnTo>
                    <a:pt x="2680" y="40783"/>
                  </a:lnTo>
                  <a:lnTo>
                    <a:pt x="2475" y="41657"/>
                  </a:lnTo>
                  <a:lnTo>
                    <a:pt x="2401" y="42011"/>
                  </a:lnTo>
                  <a:lnTo>
                    <a:pt x="2382" y="42253"/>
                  </a:lnTo>
                  <a:lnTo>
                    <a:pt x="2382" y="42346"/>
                  </a:lnTo>
                  <a:lnTo>
                    <a:pt x="2419" y="42476"/>
                  </a:lnTo>
                  <a:lnTo>
                    <a:pt x="2512" y="42792"/>
                  </a:lnTo>
                  <a:lnTo>
                    <a:pt x="2624" y="43146"/>
                  </a:lnTo>
                  <a:lnTo>
                    <a:pt x="2773" y="43536"/>
                  </a:lnTo>
                  <a:lnTo>
                    <a:pt x="3052" y="44188"/>
                  </a:lnTo>
                  <a:lnTo>
                    <a:pt x="3182" y="44467"/>
                  </a:lnTo>
                  <a:lnTo>
                    <a:pt x="3182" y="44560"/>
                  </a:lnTo>
                  <a:lnTo>
                    <a:pt x="3201" y="44690"/>
                  </a:lnTo>
                  <a:lnTo>
                    <a:pt x="3182" y="44857"/>
                  </a:lnTo>
                  <a:lnTo>
                    <a:pt x="3145" y="45099"/>
                  </a:lnTo>
                  <a:lnTo>
                    <a:pt x="3070" y="45397"/>
                  </a:lnTo>
                  <a:lnTo>
                    <a:pt x="2959" y="45769"/>
                  </a:lnTo>
                  <a:lnTo>
                    <a:pt x="2810" y="46216"/>
                  </a:lnTo>
                  <a:lnTo>
                    <a:pt x="2754" y="46327"/>
                  </a:lnTo>
                  <a:lnTo>
                    <a:pt x="2661" y="46457"/>
                  </a:lnTo>
                  <a:lnTo>
                    <a:pt x="2456" y="46736"/>
                  </a:lnTo>
                  <a:lnTo>
                    <a:pt x="2196" y="47034"/>
                  </a:lnTo>
                  <a:lnTo>
                    <a:pt x="1880" y="47350"/>
                  </a:lnTo>
                  <a:lnTo>
                    <a:pt x="1266" y="48002"/>
                  </a:lnTo>
                  <a:lnTo>
                    <a:pt x="987" y="48299"/>
                  </a:lnTo>
                  <a:lnTo>
                    <a:pt x="763" y="48597"/>
                  </a:lnTo>
                  <a:lnTo>
                    <a:pt x="689" y="48709"/>
                  </a:lnTo>
                  <a:lnTo>
                    <a:pt x="633" y="48820"/>
                  </a:lnTo>
                  <a:lnTo>
                    <a:pt x="596" y="48932"/>
                  </a:lnTo>
                  <a:lnTo>
                    <a:pt x="559" y="49044"/>
                  </a:lnTo>
                  <a:lnTo>
                    <a:pt x="559" y="49137"/>
                  </a:lnTo>
                  <a:lnTo>
                    <a:pt x="559" y="49211"/>
                  </a:lnTo>
                  <a:lnTo>
                    <a:pt x="577" y="49285"/>
                  </a:lnTo>
                  <a:lnTo>
                    <a:pt x="614" y="49360"/>
                  </a:lnTo>
                  <a:lnTo>
                    <a:pt x="670" y="49434"/>
                  </a:lnTo>
                  <a:lnTo>
                    <a:pt x="726" y="49490"/>
                  </a:lnTo>
                  <a:lnTo>
                    <a:pt x="875" y="49602"/>
                  </a:lnTo>
                  <a:lnTo>
                    <a:pt x="1080" y="49676"/>
                  </a:lnTo>
                  <a:lnTo>
                    <a:pt x="1321" y="49732"/>
                  </a:lnTo>
                  <a:lnTo>
                    <a:pt x="1563" y="49769"/>
                  </a:lnTo>
                  <a:lnTo>
                    <a:pt x="1842" y="49806"/>
                  </a:lnTo>
                  <a:lnTo>
                    <a:pt x="2456" y="49844"/>
                  </a:lnTo>
                  <a:lnTo>
                    <a:pt x="3126" y="49844"/>
                  </a:lnTo>
                  <a:lnTo>
                    <a:pt x="3796" y="49825"/>
                  </a:lnTo>
                  <a:lnTo>
                    <a:pt x="4447" y="49788"/>
                  </a:lnTo>
                  <a:lnTo>
                    <a:pt x="5024" y="49713"/>
                  </a:lnTo>
                  <a:lnTo>
                    <a:pt x="5508" y="49657"/>
                  </a:lnTo>
                  <a:lnTo>
                    <a:pt x="5842" y="49583"/>
                  </a:lnTo>
                  <a:lnTo>
                    <a:pt x="6140" y="49527"/>
                  </a:lnTo>
                  <a:lnTo>
                    <a:pt x="6419" y="49490"/>
                  </a:lnTo>
                  <a:lnTo>
                    <a:pt x="6884" y="49416"/>
                  </a:lnTo>
                  <a:lnTo>
                    <a:pt x="7052" y="49378"/>
                  </a:lnTo>
                  <a:lnTo>
                    <a:pt x="7182" y="49323"/>
                  </a:lnTo>
                  <a:lnTo>
                    <a:pt x="7238" y="49285"/>
                  </a:lnTo>
                  <a:lnTo>
                    <a:pt x="7275" y="49230"/>
                  </a:lnTo>
                  <a:lnTo>
                    <a:pt x="7312" y="49155"/>
                  </a:lnTo>
                  <a:lnTo>
                    <a:pt x="7331" y="49081"/>
                  </a:lnTo>
                  <a:lnTo>
                    <a:pt x="7405" y="48225"/>
                  </a:lnTo>
                  <a:lnTo>
                    <a:pt x="7517" y="46736"/>
                  </a:lnTo>
                  <a:lnTo>
                    <a:pt x="7666" y="44727"/>
                  </a:lnTo>
                  <a:lnTo>
                    <a:pt x="7722" y="44560"/>
                  </a:lnTo>
                  <a:lnTo>
                    <a:pt x="7852" y="44150"/>
                  </a:lnTo>
                  <a:lnTo>
                    <a:pt x="7908" y="43927"/>
                  </a:lnTo>
                  <a:lnTo>
                    <a:pt x="7963" y="43704"/>
                  </a:lnTo>
                  <a:lnTo>
                    <a:pt x="8001" y="43518"/>
                  </a:lnTo>
                  <a:lnTo>
                    <a:pt x="8001" y="43388"/>
                  </a:lnTo>
                  <a:lnTo>
                    <a:pt x="7796" y="42792"/>
                  </a:lnTo>
                  <a:lnTo>
                    <a:pt x="7666" y="42383"/>
                  </a:lnTo>
                  <a:lnTo>
                    <a:pt x="7833" y="41174"/>
                  </a:lnTo>
                  <a:lnTo>
                    <a:pt x="7963" y="40169"/>
                  </a:lnTo>
                  <a:lnTo>
                    <a:pt x="8056" y="39350"/>
                  </a:lnTo>
                  <a:lnTo>
                    <a:pt x="8298" y="37192"/>
                  </a:lnTo>
                  <a:lnTo>
                    <a:pt x="8763" y="33248"/>
                  </a:lnTo>
                  <a:lnTo>
                    <a:pt x="9415" y="27759"/>
                  </a:lnTo>
                  <a:lnTo>
                    <a:pt x="10568" y="12987"/>
                  </a:lnTo>
                  <a:lnTo>
                    <a:pt x="11759" y="26475"/>
                  </a:lnTo>
                  <a:lnTo>
                    <a:pt x="12075" y="39276"/>
                  </a:lnTo>
                  <a:lnTo>
                    <a:pt x="11778" y="40448"/>
                  </a:lnTo>
                  <a:lnTo>
                    <a:pt x="11536" y="41341"/>
                  </a:lnTo>
                  <a:lnTo>
                    <a:pt x="11424" y="41713"/>
                  </a:lnTo>
                  <a:lnTo>
                    <a:pt x="11331" y="41955"/>
                  </a:lnTo>
                  <a:lnTo>
                    <a:pt x="11312" y="42067"/>
                  </a:lnTo>
                  <a:lnTo>
                    <a:pt x="11294" y="42215"/>
                  </a:lnTo>
                  <a:lnTo>
                    <a:pt x="11294" y="42625"/>
                  </a:lnTo>
                  <a:lnTo>
                    <a:pt x="11331" y="43108"/>
                  </a:lnTo>
                  <a:lnTo>
                    <a:pt x="11387" y="43648"/>
                  </a:lnTo>
                  <a:lnTo>
                    <a:pt x="11536" y="44597"/>
                  </a:lnTo>
                  <a:lnTo>
                    <a:pt x="11610" y="45006"/>
                  </a:lnTo>
                  <a:lnTo>
                    <a:pt x="11536" y="45285"/>
                  </a:lnTo>
                  <a:lnTo>
                    <a:pt x="11350" y="45974"/>
                  </a:lnTo>
                  <a:lnTo>
                    <a:pt x="11257" y="46420"/>
                  </a:lnTo>
                  <a:lnTo>
                    <a:pt x="11164" y="46904"/>
                  </a:lnTo>
                  <a:lnTo>
                    <a:pt x="11089" y="47388"/>
                  </a:lnTo>
                  <a:lnTo>
                    <a:pt x="11015" y="47871"/>
                  </a:lnTo>
                  <a:lnTo>
                    <a:pt x="10959" y="48318"/>
                  </a:lnTo>
                  <a:lnTo>
                    <a:pt x="10940" y="48504"/>
                  </a:lnTo>
                  <a:lnTo>
                    <a:pt x="10959" y="48653"/>
                  </a:lnTo>
                  <a:lnTo>
                    <a:pt x="10996" y="48783"/>
                  </a:lnTo>
                  <a:lnTo>
                    <a:pt x="11089" y="48932"/>
                  </a:lnTo>
                  <a:lnTo>
                    <a:pt x="11219" y="49062"/>
                  </a:lnTo>
                  <a:lnTo>
                    <a:pt x="11405" y="49211"/>
                  </a:lnTo>
                  <a:lnTo>
                    <a:pt x="11554" y="49304"/>
                  </a:lnTo>
                  <a:lnTo>
                    <a:pt x="11740" y="49360"/>
                  </a:lnTo>
                  <a:lnTo>
                    <a:pt x="11982" y="49416"/>
                  </a:lnTo>
                  <a:lnTo>
                    <a:pt x="12280" y="49453"/>
                  </a:lnTo>
                  <a:lnTo>
                    <a:pt x="12931" y="49490"/>
                  </a:lnTo>
                  <a:lnTo>
                    <a:pt x="13694" y="49527"/>
                  </a:lnTo>
                  <a:lnTo>
                    <a:pt x="15238" y="49546"/>
                  </a:lnTo>
                  <a:lnTo>
                    <a:pt x="15945" y="49546"/>
                  </a:lnTo>
                  <a:lnTo>
                    <a:pt x="16522" y="49583"/>
                  </a:lnTo>
                  <a:lnTo>
                    <a:pt x="17080" y="49639"/>
                  </a:lnTo>
                  <a:lnTo>
                    <a:pt x="17694" y="49695"/>
                  </a:lnTo>
                  <a:lnTo>
                    <a:pt x="18364" y="49713"/>
                  </a:lnTo>
                  <a:lnTo>
                    <a:pt x="19350" y="49713"/>
                  </a:lnTo>
                  <a:lnTo>
                    <a:pt x="19666" y="49676"/>
                  </a:lnTo>
                  <a:lnTo>
                    <a:pt x="19945" y="49639"/>
                  </a:lnTo>
                  <a:lnTo>
                    <a:pt x="20187" y="49583"/>
                  </a:lnTo>
                  <a:lnTo>
                    <a:pt x="20410" y="49509"/>
                  </a:lnTo>
                  <a:lnTo>
                    <a:pt x="20615" y="49416"/>
                  </a:lnTo>
                  <a:lnTo>
                    <a:pt x="20745" y="49323"/>
                  </a:lnTo>
                  <a:lnTo>
                    <a:pt x="20801" y="49248"/>
                  </a:lnTo>
                  <a:lnTo>
                    <a:pt x="20857" y="49174"/>
                  </a:lnTo>
                  <a:lnTo>
                    <a:pt x="20875" y="49118"/>
                  </a:lnTo>
                  <a:lnTo>
                    <a:pt x="20894" y="49044"/>
                  </a:lnTo>
                  <a:lnTo>
                    <a:pt x="20875" y="48969"/>
                  </a:lnTo>
                  <a:lnTo>
                    <a:pt x="20857" y="48895"/>
                  </a:lnTo>
                  <a:lnTo>
                    <a:pt x="20801" y="48820"/>
                  </a:lnTo>
                  <a:lnTo>
                    <a:pt x="20745" y="48764"/>
                  </a:lnTo>
                  <a:lnTo>
                    <a:pt x="20578" y="48616"/>
                  </a:lnTo>
                  <a:lnTo>
                    <a:pt x="20373" y="48485"/>
                  </a:lnTo>
                  <a:lnTo>
                    <a:pt x="20131" y="48337"/>
                  </a:lnTo>
                  <a:lnTo>
                    <a:pt x="19536" y="48057"/>
                  </a:lnTo>
                  <a:lnTo>
                    <a:pt x="18903" y="47760"/>
                  </a:lnTo>
                  <a:lnTo>
                    <a:pt x="18252" y="47443"/>
                  </a:lnTo>
                  <a:lnTo>
                    <a:pt x="17973" y="47276"/>
                  </a:lnTo>
                  <a:lnTo>
                    <a:pt x="17713" y="47109"/>
                  </a:lnTo>
                  <a:lnTo>
                    <a:pt x="17471" y="46941"/>
                  </a:lnTo>
                  <a:lnTo>
                    <a:pt x="17303" y="46755"/>
                  </a:lnTo>
                  <a:lnTo>
                    <a:pt x="17099" y="46513"/>
                  </a:lnTo>
                  <a:lnTo>
                    <a:pt x="16950" y="46309"/>
                  </a:lnTo>
                  <a:lnTo>
                    <a:pt x="16838" y="46104"/>
                  </a:lnTo>
                  <a:lnTo>
                    <a:pt x="16745" y="45936"/>
                  </a:lnTo>
                  <a:lnTo>
                    <a:pt x="16671" y="45769"/>
                  </a:lnTo>
                  <a:lnTo>
                    <a:pt x="16633" y="45620"/>
                  </a:lnTo>
                  <a:lnTo>
                    <a:pt x="16615" y="45509"/>
                  </a:lnTo>
                  <a:lnTo>
                    <a:pt x="16596" y="45397"/>
                  </a:lnTo>
                  <a:lnTo>
                    <a:pt x="16615" y="45304"/>
                  </a:lnTo>
                  <a:lnTo>
                    <a:pt x="16633" y="45211"/>
                  </a:lnTo>
                  <a:lnTo>
                    <a:pt x="16671" y="45099"/>
                  </a:lnTo>
                  <a:lnTo>
                    <a:pt x="16726" y="45025"/>
                  </a:lnTo>
                  <a:lnTo>
                    <a:pt x="16745" y="45006"/>
                  </a:lnTo>
                  <a:lnTo>
                    <a:pt x="16745" y="44188"/>
                  </a:lnTo>
                  <a:lnTo>
                    <a:pt x="16745" y="44113"/>
                  </a:lnTo>
                  <a:lnTo>
                    <a:pt x="16726" y="44039"/>
                  </a:lnTo>
                  <a:lnTo>
                    <a:pt x="16671" y="43927"/>
                  </a:lnTo>
                  <a:lnTo>
                    <a:pt x="16578" y="43815"/>
                  </a:lnTo>
                  <a:lnTo>
                    <a:pt x="16485" y="43722"/>
                  </a:lnTo>
                  <a:lnTo>
                    <a:pt x="16299" y="43592"/>
                  </a:lnTo>
                  <a:lnTo>
                    <a:pt x="16206" y="43555"/>
                  </a:lnTo>
                  <a:lnTo>
                    <a:pt x="16280" y="42978"/>
                  </a:lnTo>
                  <a:lnTo>
                    <a:pt x="16354" y="42346"/>
                  </a:lnTo>
                  <a:lnTo>
                    <a:pt x="16466" y="41490"/>
                  </a:lnTo>
                  <a:lnTo>
                    <a:pt x="16615" y="40485"/>
                  </a:lnTo>
                  <a:lnTo>
                    <a:pt x="16820" y="39350"/>
                  </a:lnTo>
                  <a:lnTo>
                    <a:pt x="17061" y="38141"/>
                  </a:lnTo>
                  <a:lnTo>
                    <a:pt x="17210" y="37508"/>
                  </a:lnTo>
                  <a:lnTo>
                    <a:pt x="17378" y="36857"/>
                  </a:lnTo>
                  <a:lnTo>
                    <a:pt x="17527" y="36187"/>
                  </a:lnTo>
                  <a:lnTo>
                    <a:pt x="17638" y="35462"/>
                  </a:lnTo>
                  <a:lnTo>
                    <a:pt x="17750" y="34718"/>
                  </a:lnTo>
                  <a:lnTo>
                    <a:pt x="17843" y="33936"/>
                  </a:lnTo>
                  <a:lnTo>
                    <a:pt x="17917" y="33155"/>
                  </a:lnTo>
                  <a:lnTo>
                    <a:pt x="17954" y="32373"/>
                  </a:lnTo>
                  <a:lnTo>
                    <a:pt x="18010" y="31592"/>
                  </a:lnTo>
                  <a:lnTo>
                    <a:pt x="18029" y="30866"/>
                  </a:lnTo>
                  <a:lnTo>
                    <a:pt x="18047" y="29508"/>
                  </a:lnTo>
                  <a:lnTo>
                    <a:pt x="18047" y="28429"/>
                  </a:lnTo>
                  <a:lnTo>
                    <a:pt x="18029" y="27443"/>
                  </a:lnTo>
                  <a:lnTo>
                    <a:pt x="21266" y="6940"/>
                  </a:lnTo>
                  <a:lnTo>
                    <a:pt x="117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588409" y="2850278"/>
              <a:ext cx="825022" cy="1920236"/>
            </a:xfrm>
            <a:custGeom>
              <a:rect b="b" l="l" r="r" t="t"/>
              <a:pathLst>
                <a:path extrusionOk="0" h="50104" w="21527">
                  <a:moveTo>
                    <a:pt x="11833" y="279"/>
                  </a:moveTo>
                  <a:lnTo>
                    <a:pt x="21266" y="7126"/>
                  </a:lnTo>
                  <a:lnTo>
                    <a:pt x="18047" y="27573"/>
                  </a:lnTo>
                  <a:lnTo>
                    <a:pt x="18047" y="28596"/>
                  </a:lnTo>
                  <a:lnTo>
                    <a:pt x="18047" y="29675"/>
                  </a:lnTo>
                  <a:lnTo>
                    <a:pt x="18029" y="31015"/>
                  </a:lnTo>
                  <a:lnTo>
                    <a:pt x="17991" y="31759"/>
                  </a:lnTo>
                  <a:lnTo>
                    <a:pt x="17954" y="32522"/>
                  </a:lnTo>
                  <a:lnTo>
                    <a:pt x="17898" y="33303"/>
                  </a:lnTo>
                  <a:lnTo>
                    <a:pt x="17843" y="34066"/>
                  </a:lnTo>
                  <a:lnTo>
                    <a:pt x="17750" y="34848"/>
                  </a:lnTo>
                  <a:lnTo>
                    <a:pt x="17657" y="35592"/>
                  </a:lnTo>
                  <a:lnTo>
                    <a:pt x="17526" y="36299"/>
                  </a:lnTo>
                  <a:lnTo>
                    <a:pt x="17377" y="36950"/>
                  </a:lnTo>
                  <a:lnTo>
                    <a:pt x="17229" y="37601"/>
                  </a:lnTo>
                  <a:lnTo>
                    <a:pt x="17080" y="38234"/>
                  </a:lnTo>
                  <a:lnTo>
                    <a:pt x="16838" y="39443"/>
                  </a:lnTo>
                  <a:lnTo>
                    <a:pt x="16633" y="40578"/>
                  </a:lnTo>
                  <a:lnTo>
                    <a:pt x="16466" y="41583"/>
                  </a:lnTo>
                  <a:lnTo>
                    <a:pt x="16354" y="42420"/>
                  </a:lnTo>
                  <a:lnTo>
                    <a:pt x="16280" y="43090"/>
                  </a:lnTo>
                  <a:lnTo>
                    <a:pt x="16224" y="43666"/>
                  </a:lnTo>
                  <a:lnTo>
                    <a:pt x="16224" y="43704"/>
                  </a:lnTo>
                  <a:lnTo>
                    <a:pt x="16224" y="43741"/>
                  </a:lnTo>
                  <a:lnTo>
                    <a:pt x="16261" y="43778"/>
                  </a:lnTo>
                  <a:lnTo>
                    <a:pt x="16280" y="43797"/>
                  </a:lnTo>
                  <a:lnTo>
                    <a:pt x="16354" y="43834"/>
                  </a:lnTo>
                  <a:lnTo>
                    <a:pt x="16522" y="43945"/>
                  </a:lnTo>
                  <a:lnTo>
                    <a:pt x="16596" y="44020"/>
                  </a:lnTo>
                  <a:lnTo>
                    <a:pt x="16670" y="44113"/>
                  </a:lnTo>
                  <a:lnTo>
                    <a:pt x="16726" y="44206"/>
                  </a:lnTo>
                  <a:lnTo>
                    <a:pt x="16745" y="44318"/>
                  </a:lnTo>
                  <a:lnTo>
                    <a:pt x="16745" y="45080"/>
                  </a:lnTo>
                  <a:lnTo>
                    <a:pt x="16708" y="45136"/>
                  </a:lnTo>
                  <a:lnTo>
                    <a:pt x="16670" y="45211"/>
                  </a:lnTo>
                  <a:lnTo>
                    <a:pt x="16633" y="45322"/>
                  </a:lnTo>
                  <a:lnTo>
                    <a:pt x="16615" y="45434"/>
                  </a:lnTo>
                  <a:lnTo>
                    <a:pt x="16615" y="45601"/>
                  </a:lnTo>
                  <a:lnTo>
                    <a:pt x="16633" y="45769"/>
                  </a:lnTo>
                  <a:lnTo>
                    <a:pt x="16689" y="45936"/>
                  </a:lnTo>
                  <a:lnTo>
                    <a:pt x="16763" y="46122"/>
                  </a:lnTo>
                  <a:lnTo>
                    <a:pt x="16856" y="46327"/>
                  </a:lnTo>
                  <a:lnTo>
                    <a:pt x="16987" y="46532"/>
                  </a:lnTo>
                  <a:lnTo>
                    <a:pt x="17154" y="46736"/>
                  </a:lnTo>
                  <a:lnTo>
                    <a:pt x="17322" y="46959"/>
                  </a:lnTo>
                  <a:lnTo>
                    <a:pt x="17489" y="47127"/>
                  </a:lnTo>
                  <a:lnTo>
                    <a:pt x="17694" y="47294"/>
                  </a:lnTo>
                  <a:lnTo>
                    <a:pt x="17917" y="47443"/>
                  </a:lnTo>
                  <a:lnTo>
                    <a:pt x="18177" y="47611"/>
                  </a:lnTo>
                  <a:lnTo>
                    <a:pt x="18736" y="47890"/>
                  </a:lnTo>
                  <a:lnTo>
                    <a:pt x="19331" y="48169"/>
                  </a:lnTo>
                  <a:lnTo>
                    <a:pt x="19852" y="48411"/>
                  </a:lnTo>
                  <a:lnTo>
                    <a:pt x="20336" y="48653"/>
                  </a:lnTo>
                  <a:lnTo>
                    <a:pt x="20540" y="48783"/>
                  </a:lnTo>
                  <a:lnTo>
                    <a:pt x="20689" y="48894"/>
                  </a:lnTo>
                  <a:lnTo>
                    <a:pt x="20819" y="49006"/>
                  </a:lnTo>
                  <a:lnTo>
                    <a:pt x="20857" y="49062"/>
                  </a:lnTo>
                  <a:lnTo>
                    <a:pt x="20875" y="49118"/>
                  </a:lnTo>
                  <a:lnTo>
                    <a:pt x="20894" y="49192"/>
                  </a:lnTo>
                  <a:lnTo>
                    <a:pt x="20875" y="49248"/>
                  </a:lnTo>
                  <a:lnTo>
                    <a:pt x="20819" y="49322"/>
                  </a:lnTo>
                  <a:lnTo>
                    <a:pt x="20764" y="49378"/>
                  </a:lnTo>
                  <a:lnTo>
                    <a:pt x="20633" y="49471"/>
                  </a:lnTo>
                  <a:lnTo>
                    <a:pt x="20429" y="49546"/>
                  </a:lnTo>
                  <a:lnTo>
                    <a:pt x="20205" y="49620"/>
                  </a:lnTo>
                  <a:lnTo>
                    <a:pt x="19945" y="49657"/>
                  </a:lnTo>
                  <a:lnTo>
                    <a:pt x="19647" y="49694"/>
                  </a:lnTo>
                  <a:lnTo>
                    <a:pt x="19350" y="49713"/>
                  </a:lnTo>
                  <a:lnTo>
                    <a:pt x="19015" y="49732"/>
                  </a:lnTo>
                  <a:lnTo>
                    <a:pt x="18364" y="49713"/>
                  </a:lnTo>
                  <a:lnTo>
                    <a:pt x="17712" y="49676"/>
                  </a:lnTo>
                  <a:lnTo>
                    <a:pt x="16652" y="49583"/>
                  </a:lnTo>
                  <a:lnTo>
                    <a:pt x="16280" y="49564"/>
                  </a:lnTo>
                  <a:lnTo>
                    <a:pt x="15833" y="49546"/>
                  </a:lnTo>
                  <a:lnTo>
                    <a:pt x="14829" y="49527"/>
                  </a:lnTo>
                  <a:lnTo>
                    <a:pt x="13842" y="49527"/>
                  </a:lnTo>
                  <a:lnTo>
                    <a:pt x="13340" y="49508"/>
                  </a:lnTo>
                  <a:lnTo>
                    <a:pt x="12875" y="49490"/>
                  </a:lnTo>
                  <a:lnTo>
                    <a:pt x="12447" y="49453"/>
                  </a:lnTo>
                  <a:lnTo>
                    <a:pt x="12094" y="49397"/>
                  </a:lnTo>
                  <a:lnTo>
                    <a:pt x="11796" y="49341"/>
                  </a:lnTo>
                  <a:lnTo>
                    <a:pt x="11703" y="49285"/>
                  </a:lnTo>
                  <a:lnTo>
                    <a:pt x="11610" y="49248"/>
                  </a:lnTo>
                  <a:lnTo>
                    <a:pt x="11461" y="49136"/>
                  </a:lnTo>
                  <a:lnTo>
                    <a:pt x="11349" y="49025"/>
                  </a:lnTo>
                  <a:lnTo>
                    <a:pt x="11275" y="48932"/>
                  </a:lnTo>
                  <a:lnTo>
                    <a:pt x="11238" y="48839"/>
                  </a:lnTo>
                  <a:lnTo>
                    <a:pt x="11219" y="48727"/>
                  </a:lnTo>
                  <a:lnTo>
                    <a:pt x="11201" y="48615"/>
                  </a:lnTo>
                  <a:lnTo>
                    <a:pt x="11238" y="48299"/>
                  </a:lnTo>
                  <a:lnTo>
                    <a:pt x="11275" y="48001"/>
                  </a:lnTo>
                  <a:lnTo>
                    <a:pt x="11331" y="47536"/>
                  </a:lnTo>
                  <a:lnTo>
                    <a:pt x="11424" y="47053"/>
                  </a:lnTo>
                  <a:lnTo>
                    <a:pt x="11610" y="46141"/>
                  </a:lnTo>
                  <a:lnTo>
                    <a:pt x="11777" y="45452"/>
                  </a:lnTo>
                  <a:lnTo>
                    <a:pt x="11852" y="45173"/>
                  </a:lnTo>
                  <a:lnTo>
                    <a:pt x="11852" y="45118"/>
                  </a:lnTo>
                  <a:lnTo>
                    <a:pt x="11721" y="44280"/>
                  </a:lnTo>
                  <a:lnTo>
                    <a:pt x="11610" y="43369"/>
                  </a:lnTo>
                  <a:lnTo>
                    <a:pt x="11573" y="42941"/>
                  </a:lnTo>
                  <a:lnTo>
                    <a:pt x="11535" y="42587"/>
                  </a:lnTo>
                  <a:lnTo>
                    <a:pt x="11554" y="42308"/>
                  </a:lnTo>
                  <a:lnTo>
                    <a:pt x="11554" y="42215"/>
                  </a:lnTo>
                  <a:lnTo>
                    <a:pt x="11591" y="42141"/>
                  </a:lnTo>
                  <a:lnTo>
                    <a:pt x="11666" y="41899"/>
                  </a:lnTo>
                  <a:lnTo>
                    <a:pt x="11777" y="41545"/>
                  </a:lnTo>
                  <a:lnTo>
                    <a:pt x="12019" y="40652"/>
                  </a:lnTo>
                  <a:lnTo>
                    <a:pt x="12317" y="39443"/>
                  </a:lnTo>
                  <a:lnTo>
                    <a:pt x="12335" y="39406"/>
                  </a:lnTo>
                  <a:lnTo>
                    <a:pt x="12019" y="26605"/>
                  </a:lnTo>
                  <a:lnTo>
                    <a:pt x="10828" y="13098"/>
                  </a:lnTo>
                  <a:lnTo>
                    <a:pt x="10810" y="13042"/>
                  </a:lnTo>
                  <a:lnTo>
                    <a:pt x="10791" y="13005"/>
                  </a:lnTo>
                  <a:lnTo>
                    <a:pt x="10754" y="12986"/>
                  </a:lnTo>
                  <a:lnTo>
                    <a:pt x="10661" y="12986"/>
                  </a:lnTo>
                  <a:lnTo>
                    <a:pt x="10605" y="13024"/>
                  </a:lnTo>
                  <a:lnTo>
                    <a:pt x="10587" y="13061"/>
                  </a:lnTo>
                  <a:lnTo>
                    <a:pt x="10568" y="13098"/>
                  </a:lnTo>
                  <a:lnTo>
                    <a:pt x="9414" y="27871"/>
                  </a:lnTo>
                  <a:lnTo>
                    <a:pt x="8745" y="33527"/>
                  </a:lnTo>
                  <a:lnTo>
                    <a:pt x="8298" y="37359"/>
                  </a:lnTo>
                  <a:lnTo>
                    <a:pt x="8056" y="39462"/>
                  </a:lnTo>
                  <a:lnTo>
                    <a:pt x="7963" y="40280"/>
                  </a:lnTo>
                  <a:lnTo>
                    <a:pt x="7833" y="41266"/>
                  </a:lnTo>
                  <a:lnTo>
                    <a:pt x="7666" y="42494"/>
                  </a:lnTo>
                  <a:lnTo>
                    <a:pt x="7666" y="42550"/>
                  </a:lnTo>
                  <a:lnTo>
                    <a:pt x="7814" y="42959"/>
                  </a:lnTo>
                  <a:lnTo>
                    <a:pt x="8000" y="43555"/>
                  </a:lnTo>
                  <a:lnTo>
                    <a:pt x="8000" y="43629"/>
                  </a:lnTo>
                  <a:lnTo>
                    <a:pt x="7982" y="43741"/>
                  </a:lnTo>
                  <a:lnTo>
                    <a:pt x="7907" y="44038"/>
                  </a:lnTo>
                  <a:lnTo>
                    <a:pt x="7796" y="44429"/>
                  </a:lnTo>
                  <a:lnTo>
                    <a:pt x="7666" y="44820"/>
                  </a:lnTo>
                  <a:lnTo>
                    <a:pt x="7666" y="44857"/>
                  </a:lnTo>
                  <a:lnTo>
                    <a:pt x="7517" y="46866"/>
                  </a:lnTo>
                  <a:lnTo>
                    <a:pt x="7405" y="48336"/>
                  </a:lnTo>
                  <a:lnTo>
                    <a:pt x="7331" y="49192"/>
                  </a:lnTo>
                  <a:lnTo>
                    <a:pt x="7312" y="49267"/>
                  </a:lnTo>
                  <a:lnTo>
                    <a:pt x="7275" y="49304"/>
                  </a:lnTo>
                  <a:lnTo>
                    <a:pt x="7238" y="49341"/>
                  </a:lnTo>
                  <a:lnTo>
                    <a:pt x="7182" y="49378"/>
                  </a:lnTo>
                  <a:lnTo>
                    <a:pt x="6996" y="49434"/>
                  </a:lnTo>
                  <a:lnTo>
                    <a:pt x="6717" y="49471"/>
                  </a:lnTo>
                  <a:lnTo>
                    <a:pt x="6363" y="49508"/>
                  </a:lnTo>
                  <a:lnTo>
                    <a:pt x="5935" y="49601"/>
                  </a:lnTo>
                  <a:lnTo>
                    <a:pt x="5619" y="49657"/>
                  </a:lnTo>
                  <a:lnTo>
                    <a:pt x="5135" y="49732"/>
                  </a:lnTo>
                  <a:lnTo>
                    <a:pt x="4558" y="49787"/>
                  </a:lnTo>
                  <a:lnTo>
                    <a:pt x="3926" y="49825"/>
                  </a:lnTo>
                  <a:lnTo>
                    <a:pt x="3256" y="49843"/>
                  </a:lnTo>
                  <a:lnTo>
                    <a:pt x="2605" y="49843"/>
                  </a:lnTo>
                  <a:lnTo>
                    <a:pt x="1991" y="49806"/>
                  </a:lnTo>
                  <a:lnTo>
                    <a:pt x="1730" y="49787"/>
                  </a:lnTo>
                  <a:lnTo>
                    <a:pt x="1470" y="49732"/>
                  </a:lnTo>
                  <a:lnTo>
                    <a:pt x="1228" y="49676"/>
                  </a:lnTo>
                  <a:lnTo>
                    <a:pt x="1042" y="49601"/>
                  </a:lnTo>
                  <a:lnTo>
                    <a:pt x="968" y="49546"/>
                  </a:lnTo>
                  <a:lnTo>
                    <a:pt x="912" y="49490"/>
                  </a:lnTo>
                  <a:lnTo>
                    <a:pt x="856" y="49453"/>
                  </a:lnTo>
                  <a:lnTo>
                    <a:pt x="837" y="49378"/>
                  </a:lnTo>
                  <a:lnTo>
                    <a:pt x="819" y="49322"/>
                  </a:lnTo>
                  <a:lnTo>
                    <a:pt x="819" y="49267"/>
                  </a:lnTo>
                  <a:lnTo>
                    <a:pt x="837" y="49136"/>
                  </a:lnTo>
                  <a:lnTo>
                    <a:pt x="893" y="48969"/>
                  </a:lnTo>
                  <a:lnTo>
                    <a:pt x="1005" y="48801"/>
                  </a:lnTo>
                  <a:lnTo>
                    <a:pt x="1191" y="48560"/>
                  </a:lnTo>
                  <a:lnTo>
                    <a:pt x="1414" y="48299"/>
                  </a:lnTo>
                  <a:lnTo>
                    <a:pt x="1954" y="47741"/>
                  </a:lnTo>
                  <a:lnTo>
                    <a:pt x="2307" y="47369"/>
                  </a:lnTo>
                  <a:lnTo>
                    <a:pt x="2642" y="46997"/>
                  </a:lnTo>
                  <a:lnTo>
                    <a:pt x="2772" y="46829"/>
                  </a:lnTo>
                  <a:lnTo>
                    <a:pt x="2884" y="46680"/>
                  </a:lnTo>
                  <a:lnTo>
                    <a:pt x="2977" y="46532"/>
                  </a:lnTo>
                  <a:lnTo>
                    <a:pt x="3051" y="46383"/>
                  </a:lnTo>
                  <a:lnTo>
                    <a:pt x="3219" y="45936"/>
                  </a:lnTo>
                  <a:lnTo>
                    <a:pt x="3331" y="45564"/>
                  </a:lnTo>
                  <a:lnTo>
                    <a:pt x="3405" y="45248"/>
                  </a:lnTo>
                  <a:lnTo>
                    <a:pt x="3442" y="45006"/>
                  </a:lnTo>
                  <a:lnTo>
                    <a:pt x="3442" y="44820"/>
                  </a:lnTo>
                  <a:lnTo>
                    <a:pt x="3442" y="44690"/>
                  </a:lnTo>
                  <a:lnTo>
                    <a:pt x="3424" y="44559"/>
                  </a:lnTo>
                  <a:lnTo>
                    <a:pt x="3219" y="44057"/>
                  </a:lnTo>
                  <a:lnTo>
                    <a:pt x="2958" y="43406"/>
                  </a:lnTo>
                  <a:lnTo>
                    <a:pt x="2828" y="43090"/>
                  </a:lnTo>
                  <a:lnTo>
                    <a:pt x="2735" y="42792"/>
                  </a:lnTo>
                  <a:lnTo>
                    <a:pt x="2661" y="42550"/>
                  </a:lnTo>
                  <a:lnTo>
                    <a:pt x="2642" y="42383"/>
                  </a:lnTo>
                  <a:lnTo>
                    <a:pt x="2661" y="42197"/>
                  </a:lnTo>
                  <a:lnTo>
                    <a:pt x="2698" y="41917"/>
                  </a:lnTo>
                  <a:lnTo>
                    <a:pt x="2865" y="41192"/>
                  </a:lnTo>
                  <a:lnTo>
                    <a:pt x="3070" y="40429"/>
                  </a:lnTo>
                  <a:lnTo>
                    <a:pt x="3238" y="39834"/>
                  </a:lnTo>
                  <a:lnTo>
                    <a:pt x="3238" y="39759"/>
                  </a:lnTo>
                  <a:lnTo>
                    <a:pt x="3107" y="39108"/>
                  </a:lnTo>
                  <a:lnTo>
                    <a:pt x="2977" y="38383"/>
                  </a:lnTo>
                  <a:lnTo>
                    <a:pt x="2847" y="37489"/>
                  </a:lnTo>
                  <a:lnTo>
                    <a:pt x="2717" y="36429"/>
                  </a:lnTo>
                  <a:lnTo>
                    <a:pt x="2679" y="35871"/>
                  </a:lnTo>
                  <a:lnTo>
                    <a:pt x="2642" y="35275"/>
                  </a:lnTo>
                  <a:lnTo>
                    <a:pt x="2624" y="34699"/>
                  </a:lnTo>
                  <a:lnTo>
                    <a:pt x="2624" y="34103"/>
                  </a:lnTo>
                  <a:lnTo>
                    <a:pt x="2661" y="33508"/>
                  </a:lnTo>
                  <a:lnTo>
                    <a:pt x="2698" y="32931"/>
                  </a:lnTo>
                  <a:lnTo>
                    <a:pt x="2754" y="32447"/>
                  </a:lnTo>
                  <a:lnTo>
                    <a:pt x="2772" y="31982"/>
                  </a:lnTo>
                  <a:lnTo>
                    <a:pt x="2791" y="31517"/>
                  </a:lnTo>
                  <a:lnTo>
                    <a:pt x="2772" y="31071"/>
                  </a:lnTo>
                  <a:lnTo>
                    <a:pt x="2772" y="30624"/>
                  </a:lnTo>
                  <a:lnTo>
                    <a:pt x="2735" y="30196"/>
                  </a:lnTo>
                  <a:lnTo>
                    <a:pt x="2661" y="29396"/>
                  </a:lnTo>
                  <a:lnTo>
                    <a:pt x="2568" y="28671"/>
                  </a:lnTo>
                  <a:lnTo>
                    <a:pt x="2475" y="28038"/>
                  </a:lnTo>
                  <a:lnTo>
                    <a:pt x="2289" y="27108"/>
                  </a:lnTo>
                  <a:lnTo>
                    <a:pt x="2214" y="26736"/>
                  </a:lnTo>
                  <a:lnTo>
                    <a:pt x="1842" y="20577"/>
                  </a:lnTo>
                  <a:lnTo>
                    <a:pt x="1582" y="16280"/>
                  </a:lnTo>
                  <a:lnTo>
                    <a:pt x="1470" y="14791"/>
                  </a:lnTo>
                  <a:lnTo>
                    <a:pt x="1414" y="14103"/>
                  </a:lnTo>
                  <a:lnTo>
                    <a:pt x="1098" y="12503"/>
                  </a:lnTo>
                  <a:lnTo>
                    <a:pt x="540" y="9712"/>
                  </a:lnTo>
                  <a:lnTo>
                    <a:pt x="428" y="9061"/>
                  </a:lnTo>
                  <a:lnTo>
                    <a:pt x="372" y="8503"/>
                  </a:lnTo>
                  <a:lnTo>
                    <a:pt x="335" y="8037"/>
                  </a:lnTo>
                  <a:lnTo>
                    <a:pt x="316" y="7628"/>
                  </a:lnTo>
                  <a:lnTo>
                    <a:pt x="298" y="7330"/>
                  </a:lnTo>
                  <a:lnTo>
                    <a:pt x="279" y="7051"/>
                  </a:lnTo>
                  <a:lnTo>
                    <a:pt x="261" y="6865"/>
                  </a:lnTo>
                  <a:lnTo>
                    <a:pt x="261" y="6623"/>
                  </a:lnTo>
                  <a:lnTo>
                    <a:pt x="298" y="6103"/>
                  </a:lnTo>
                  <a:lnTo>
                    <a:pt x="354" y="5582"/>
                  </a:lnTo>
                  <a:lnTo>
                    <a:pt x="410" y="5247"/>
                  </a:lnTo>
                  <a:lnTo>
                    <a:pt x="11833" y="279"/>
                  </a:lnTo>
                  <a:close/>
                  <a:moveTo>
                    <a:pt x="11796" y="0"/>
                  </a:moveTo>
                  <a:lnTo>
                    <a:pt x="223" y="5042"/>
                  </a:lnTo>
                  <a:lnTo>
                    <a:pt x="186" y="5079"/>
                  </a:lnTo>
                  <a:lnTo>
                    <a:pt x="149" y="5135"/>
                  </a:lnTo>
                  <a:lnTo>
                    <a:pt x="112" y="5396"/>
                  </a:lnTo>
                  <a:lnTo>
                    <a:pt x="56" y="5935"/>
                  </a:lnTo>
                  <a:lnTo>
                    <a:pt x="19" y="6568"/>
                  </a:lnTo>
                  <a:lnTo>
                    <a:pt x="0" y="6847"/>
                  </a:lnTo>
                  <a:lnTo>
                    <a:pt x="19" y="7089"/>
                  </a:lnTo>
                  <a:lnTo>
                    <a:pt x="37" y="7349"/>
                  </a:lnTo>
                  <a:lnTo>
                    <a:pt x="56" y="7647"/>
                  </a:lnTo>
                  <a:lnTo>
                    <a:pt x="75" y="8056"/>
                  </a:lnTo>
                  <a:lnTo>
                    <a:pt x="112" y="8521"/>
                  </a:lnTo>
                  <a:lnTo>
                    <a:pt x="186" y="9098"/>
                  </a:lnTo>
                  <a:lnTo>
                    <a:pt x="298" y="9768"/>
                  </a:lnTo>
                  <a:lnTo>
                    <a:pt x="837" y="12559"/>
                  </a:lnTo>
                  <a:lnTo>
                    <a:pt x="1154" y="14159"/>
                  </a:lnTo>
                  <a:lnTo>
                    <a:pt x="1210" y="14810"/>
                  </a:lnTo>
                  <a:lnTo>
                    <a:pt x="1321" y="16280"/>
                  </a:lnTo>
                  <a:lnTo>
                    <a:pt x="1582" y="20577"/>
                  </a:lnTo>
                  <a:lnTo>
                    <a:pt x="1954" y="26736"/>
                  </a:lnTo>
                  <a:lnTo>
                    <a:pt x="1972" y="26885"/>
                  </a:lnTo>
                  <a:lnTo>
                    <a:pt x="2028" y="27164"/>
                  </a:lnTo>
                  <a:lnTo>
                    <a:pt x="2214" y="28075"/>
                  </a:lnTo>
                  <a:lnTo>
                    <a:pt x="2326" y="28708"/>
                  </a:lnTo>
                  <a:lnTo>
                    <a:pt x="2419" y="29415"/>
                  </a:lnTo>
                  <a:lnTo>
                    <a:pt x="2475" y="30215"/>
                  </a:lnTo>
                  <a:lnTo>
                    <a:pt x="2531" y="31071"/>
                  </a:lnTo>
                  <a:lnTo>
                    <a:pt x="2531" y="31517"/>
                  </a:lnTo>
                  <a:lnTo>
                    <a:pt x="2512" y="31964"/>
                  </a:lnTo>
                  <a:lnTo>
                    <a:pt x="2493" y="32429"/>
                  </a:lnTo>
                  <a:lnTo>
                    <a:pt x="2437" y="32894"/>
                  </a:lnTo>
                  <a:lnTo>
                    <a:pt x="2400" y="33471"/>
                  </a:lnTo>
                  <a:lnTo>
                    <a:pt x="2382" y="34029"/>
                  </a:lnTo>
                  <a:lnTo>
                    <a:pt x="2363" y="34606"/>
                  </a:lnTo>
                  <a:lnTo>
                    <a:pt x="2382" y="35164"/>
                  </a:lnTo>
                  <a:lnTo>
                    <a:pt x="2419" y="35722"/>
                  </a:lnTo>
                  <a:lnTo>
                    <a:pt x="2456" y="36280"/>
                  </a:lnTo>
                  <a:lnTo>
                    <a:pt x="2568" y="37303"/>
                  </a:lnTo>
                  <a:lnTo>
                    <a:pt x="2698" y="38215"/>
                  </a:lnTo>
                  <a:lnTo>
                    <a:pt x="2810" y="38959"/>
                  </a:lnTo>
                  <a:lnTo>
                    <a:pt x="2977" y="39797"/>
                  </a:lnTo>
                  <a:lnTo>
                    <a:pt x="2847" y="40243"/>
                  </a:lnTo>
                  <a:lnTo>
                    <a:pt x="2642" y="41024"/>
                  </a:lnTo>
                  <a:lnTo>
                    <a:pt x="2456" y="41824"/>
                  </a:lnTo>
                  <a:lnTo>
                    <a:pt x="2400" y="42159"/>
                  </a:lnTo>
                  <a:lnTo>
                    <a:pt x="2382" y="42383"/>
                  </a:lnTo>
                  <a:lnTo>
                    <a:pt x="2382" y="42476"/>
                  </a:lnTo>
                  <a:lnTo>
                    <a:pt x="2419" y="42606"/>
                  </a:lnTo>
                  <a:lnTo>
                    <a:pt x="2493" y="42904"/>
                  </a:lnTo>
                  <a:lnTo>
                    <a:pt x="2605" y="43257"/>
                  </a:lnTo>
                  <a:lnTo>
                    <a:pt x="2754" y="43611"/>
                  </a:lnTo>
                  <a:lnTo>
                    <a:pt x="3033" y="44280"/>
                  </a:lnTo>
                  <a:lnTo>
                    <a:pt x="3182" y="44634"/>
                  </a:lnTo>
                  <a:lnTo>
                    <a:pt x="3200" y="44727"/>
                  </a:lnTo>
                  <a:lnTo>
                    <a:pt x="3182" y="44839"/>
                  </a:lnTo>
                  <a:lnTo>
                    <a:pt x="3182" y="45006"/>
                  </a:lnTo>
                  <a:lnTo>
                    <a:pt x="3144" y="45229"/>
                  </a:lnTo>
                  <a:lnTo>
                    <a:pt x="3070" y="45527"/>
                  </a:lnTo>
                  <a:lnTo>
                    <a:pt x="2958" y="45880"/>
                  </a:lnTo>
                  <a:lnTo>
                    <a:pt x="2810" y="46290"/>
                  </a:lnTo>
                  <a:lnTo>
                    <a:pt x="2754" y="46420"/>
                  </a:lnTo>
                  <a:lnTo>
                    <a:pt x="2661" y="46550"/>
                  </a:lnTo>
                  <a:lnTo>
                    <a:pt x="2419" y="46866"/>
                  </a:lnTo>
                  <a:lnTo>
                    <a:pt x="2103" y="47201"/>
                  </a:lnTo>
                  <a:lnTo>
                    <a:pt x="1768" y="47555"/>
                  </a:lnTo>
                  <a:lnTo>
                    <a:pt x="1228" y="48132"/>
                  </a:lnTo>
                  <a:lnTo>
                    <a:pt x="986" y="48392"/>
                  </a:lnTo>
                  <a:lnTo>
                    <a:pt x="782" y="48653"/>
                  </a:lnTo>
                  <a:lnTo>
                    <a:pt x="651" y="48876"/>
                  </a:lnTo>
                  <a:lnTo>
                    <a:pt x="614" y="48987"/>
                  </a:lnTo>
                  <a:lnTo>
                    <a:pt x="577" y="49099"/>
                  </a:lnTo>
                  <a:lnTo>
                    <a:pt x="558" y="49211"/>
                  </a:lnTo>
                  <a:lnTo>
                    <a:pt x="558" y="49304"/>
                  </a:lnTo>
                  <a:lnTo>
                    <a:pt x="558" y="49397"/>
                  </a:lnTo>
                  <a:lnTo>
                    <a:pt x="596" y="49490"/>
                  </a:lnTo>
                  <a:lnTo>
                    <a:pt x="633" y="49564"/>
                  </a:lnTo>
                  <a:lnTo>
                    <a:pt x="707" y="49657"/>
                  </a:lnTo>
                  <a:lnTo>
                    <a:pt x="782" y="49732"/>
                  </a:lnTo>
                  <a:lnTo>
                    <a:pt x="875" y="49787"/>
                  </a:lnTo>
                  <a:lnTo>
                    <a:pt x="986" y="49862"/>
                  </a:lnTo>
                  <a:lnTo>
                    <a:pt x="1117" y="49899"/>
                  </a:lnTo>
                  <a:lnTo>
                    <a:pt x="1265" y="49955"/>
                  </a:lnTo>
                  <a:lnTo>
                    <a:pt x="1433" y="49992"/>
                  </a:lnTo>
                  <a:lnTo>
                    <a:pt x="1768" y="50048"/>
                  </a:lnTo>
                  <a:lnTo>
                    <a:pt x="2140" y="50085"/>
                  </a:lnTo>
                  <a:lnTo>
                    <a:pt x="2549" y="50104"/>
                  </a:lnTo>
                  <a:lnTo>
                    <a:pt x="3442" y="50104"/>
                  </a:lnTo>
                  <a:lnTo>
                    <a:pt x="3907" y="50085"/>
                  </a:lnTo>
                  <a:lnTo>
                    <a:pt x="4782" y="50029"/>
                  </a:lnTo>
                  <a:lnTo>
                    <a:pt x="5507" y="49936"/>
                  </a:lnTo>
                  <a:lnTo>
                    <a:pt x="5786" y="49899"/>
                  </a:lnTo>
                  <a:lnTo>
                    <a:pt x="6010" y="49843"/>
                  </a:lnTo>
                  <a:lnTo>
                    <a:pt x="6400" y="49769"/>
                  </a:lnTo>
                  <a:lnTo>
                    <a:pt x="6735" y="49713"/>
                  </a:lnTo>
                  <a:lnTo>
                    <a:pt x="7052" y="49676"/>
                  </a:lnTo>
                  <a:lnTo>
                    <a:pt x="7182" y="49639"/>
                  </a:lnTo>
                  <a:lnTo>
                    <a:pt x="7312" y="49601"/>
                  </a:lnTo>
                  <a:lnTo>
                    <a:pt x="7405" y="49546"/>
                  </a:lnTo>
                  <a:lnTo>
                    <a:pt x="7479" y="49471"/>
                  </a:lnTo>
                  <a:lnTo>
                    <a:pt x="7554" y="49360"/>
                  </a:lnTo>
                  <a:lnTo>
                    <a:pt x="7573" y="49229"/>
                  </a:lnTo>
                  <a:lnTo>
                    <a:pt x="7666" y="48411"/>
                  </a:lnTo>
                  <a:lnTo>
                    <a:pt x="7759" y="47015"/>
                  </a:lnTo>
                  <a:lnTo>
                    <a:pt x="7907" y="44894"/>
                  </a:lnTo>
                  <a:lnTo>
                    <a:pt x="8019" y="44597"/>
                  </a:lnTo>
                  <a:lnTo>
                    <a:pt x="8149" y="44187"/>
                  </a:lnTo>
                  <a:lnTo>
                    <a:pt x="8205" y="43983"/>
                  </a:lnTo>
                  <a:lnTo>
                    <a:pt x="8242" y="43778"/>
                  </a:lnTo>
                  <a:lnTo>
                    <a:pt x="8261" y="43611"/>
                  </a:lnTo>
                  <a:lnTo>
                    <a:pt x="8242" y="43499"/>
                  </a:lnTo>
                  <a:lnTo>
                    <a:pt x="8075" y="42959"/>
                  </a:lnTo>
                  <a:lnTo>
                    <a:pt x="7926" y="42494"/>
                  </a:lnTo>
                  <a:lnTo>
                    <a:pt x="8112" y="41173"/>
                  </a:lnTo>
                  <a:lnTo>
                    <a:pt x="8242" y="40243"/>
                  </a:lnTo>
                  <a:lnTo>
                    <a:pt x="8317" y="39480"/>
                  </a:lnTo>
                  <a:lnTo>
                    <a:pt x="8559" y="37341"/>
                  </a:lnTo>
                  <a:lnTo>
                    <a:pt x="9005" y="33434"/>
                  </a:lnTo>
                  <a:lnTo>
                    <a:pt x="9656" y="27889"/>
                  </a:lnTo>
                  <a:lnTo>
                    <a:pt x="10717" y="14661"/>
                  </a:lnTo>
                  <a:lnTo>
                    <a:pt x="11759" y="26624"/>
                  </a:lnTo>
                  <a:lnTo>
                    <a:pt x="12075" y="39387"/>
                  </a:lnTo>
                  <a:lnTo>
                    <a:pt x="11759" y="40634"/>
                  </a:lnTo>
                  <a:lnTo>
                    <a:pt x="11535" y="41471"/>
                  </a:lnTo>
                  <a:lnTo>
                    <a:pt x="11424" y="41806"/>
                  </a:lnTo>
                  <a:lnTo>
                    <a:pt x="11349" y="42029"/>
                  </a:lnTo>
                  <a:lnTo>
                    <a:pt x="11312" y="42141"/>
                  </a:lnTo>
                  <a:lnTo>
                    <a:pt x="11294" y="42271"/>
                  </a:lnTo>
                  <a:lnTo>
                    <a:pt x="11294" y="42662"/>
                  </a:lnTo>
                  <a:lnTo>
                    <a:pt x="11312" y="43108"/>
                  </a:lnTo>
                  <a:lnTo>
                    <a:pt x="11368" y="43611"/>
                  </a:lnTo>
                  <a:lnTo>
                    <a:pt x="11498" y="44559"/>
                  </a:lnTo>
                  <a:lnTo>
                    <a:pt x="11591" y="45136"/>
                  </a:lnTo>
                  <a:lnTo>
                    <a:pt x="11498" y="45508"/>
                  </a:lnTo>
                  <a:lnTo>
                    <a:pt x="11331" y="46215"/>
                  </a:lnTo>
                  <a:lnTo>
                    <a:pt x="11145" y="47090"/>
                  </a:lnTo>
                  <a:lnTo>
                    <a:pt x="11070" y="47536"/>
                  </a:lnTo>
                  <a:lnTo>
                    <a:pt x="11014" y="47983"/>
                  </a:lnTo>
                  <a:lnTo>
                    <a:pt x="10977" y="48262"/>
                  </a:lnTo>
                  <a:lnTo>
                    <a:pt x="10959" y="48615"/>
                  </a:lnTo>
                  <a:lnTo>
                    <a:pt x="10959" y="48764"/>
                  </a:lnTo>
                  <a:lnTo>
                    <a:pt x="10977" y="48894"/>
                  </a:lnTo>
                  <a:lnTo>
                    <a:pt x="11033" y="49025"/>
                  </a:lnTo>
                  <a:lnTo>
                    <a:pt x="11126" y="49155"/>
                  </a:lnTo>
                  <a:lnTo>
                    <a:pt x="11275" y="49304"/>
                  </a:lnTo>
                  <a:lnTo>
                    <a:pt x="11461" y="49453"/>
                  </a:lnTo>
                  <a:lnTo>
                    <a:pt x="11554" y="49508"/>
                  </a:lnTo>
                  <a:lnTo>
                    <a:pt x="11666" y="49564"/>
                  </a:lnTo>
                  <a:lnTo>
                    <a:pt x="11814" y="49601"/>
                  </a:lnTo>
                  <a:lnTo>
                    <a:pt x="11963" y="49639"/>
                  </a:lnTo>
                  <a:lnTo>
                    <a:pt x="12335" y="49694"/>
                  </a:lnTo>
                  <a:lnTo>
                    <a:pt x="12763" y="49732"/>
                  </a:lnTo>
                  <a:lnTo>
                    <a:pt x="13228" y="49769"/>
                  </a:lnTo>
                  <a:lnTo>
                    <a:pt x="13749" y="49787"/>
                  </a:lnTo>
                  <a:lnTo>
                    <a:pt x="14829" y="49787"/>
                  </a:lnTo>
                  <a:lnTo>
                    <a:pt x="15815" y="49806"/>
                  </a:lnTo>
                  <a:lnTo>
                    <a:pt x="16261" y="49825"/>
                  </a:lnTo>
                  <a:lnTo>
                    <a:pt x="16633" y="49843"/>
                  </a:lnTo>
                  <a:lnTo>
                    <a:pt x="17415" y="49918"/>
                  </a:lnTo>
                  <a:lnTo>
                    <a:pt x="18159" y="49955"/>
                  </a:lnTo>
                  <a:lnTo>
                    <a:pt x="18866" y="49974"/>
                  </a:lnTo>
                  <a:lnTo>
                    <a:pt x="19498" y="49974"/>
                  </a:lnTo>
                  <a:lnTo>
                    <a:pt x="19796" y="49936"/>
                  </a:lnTo>
                  <a:lnTo>
                    <a:pt x="20057" y="49899"/>
                  </a:lnTo>
                  <a:lnTo>
                    <a:pt x="20298" y="49862"/>
                  </a:lnTo>
                  <a:lnTo>
                    <a:pt x="20522" y="49787"/>
                  </a:lnTo>
                  <a:lnTo>
                    <a:pt x="20708" y="49713"/>
                  </a:lnTo>
                  <a:lnTo>
                    <a:pt x="20875" y="49620"/>
                  </a:lnTo>
                  <a:lnTo>
                    <a:pt x="21005" y="49508"/>
                  </a:lnTo>
                  <a:lnTo>
                    <a:pt x="21098" y="49378"/>
                  </a:lnTo>
                  <a:lnTo>
                    <a:pt x="21136" y="49285"/>
                  </a:lnTo>
                  <a:lnTo>
                    <a:pt x="21154" y="49211"/>
                  </a:lnTo>
                  <a:lnTo>
                    <a:pt x="21136" y="49118"/>
                  </a:lnTo>
                  <a:lnTo>
                    <a:pt x="21117" y="49043"/>
                  </a:lnTo>
                  <a:lnTo>
                    <a:pt x="21098" y="48969"/>
                  </a:lnTo>
                  <a:lnTo>
                    <a:pt x="21043" y="48894"/>
                  </a:lnTo>
                  <a:lnTo>
                    <a:pt x="20912" y="48746"/>
                  </a:lnTo>
                  <a:lnTo>
                    <a:pt x="20745" y="48615"/>
                  </a:lnTo>
                  <a:lnTo>
                    <a:pt x="20540" y="48485"/>
                  </a:lnTo>
                  <a:lnTo>
                    <a:pt x="20298" y="48336"/>
                  </a:lnTo>
                  <a:lnTo>
                    <a:pt x="20038" y="48206"/>
                  </a:lnTo>
                  <a:lnTo>
                    <a:pt x="19424" y="47927"/>
                  </a:lnTo>
                  <a:lnTo>
                    <a:pt x="18884" y="47666"/>
                  </a:lnTo>
                  <a:lnTo>
                    <a:pt x="18345" y="47387"/>
                  </a:lnTo>
                  <a:lnTo>
                    <a:pt x="18084" y="47257"/>
                  </a:lnTo>
                  <a:lnTo>
                    <a:pt x="17861" y="47108"/>
                  </a:lnTo>
                  <a:lnTo>
                    <a:pt x="17675" y="46959"/>
                  </a:lnTo>
                  <a:lnTo>
                    <a:pt x="17526" y="46792"/>
                  </a:lnTo>
                  <a:lnTo>
                    <a:pt x="17359" y="46587"/>
                  </a:lnTo>
                  <a:lnTo>
                    <a:pt x="17210" y="46401"/>
                  </a:lnTo>
                  <a:lnTo>
                    <a:pt x="17098" y="46215"/>
                  </a:lnTo>
                  <a:lnTo>
                    <a:pt x="17005" y="46066"/>
                  </a:lnTo>
                  <a:lnTo>
                    <a:pt x="16950" y="45918"/>
                  </a:lnTo>
                  <a:lnTo>
                    <a:pt x="16912" y="45787"/>
                  </a:lnTo>
                  <a:lnTo>
                    <a:pt x="16875" y="45676"/>
                  </a:lnTo>
                  <a:lnTo>
                    <a:pt x="16875" y="45583"/>
                  </a:lnTo>
                  <a:lnTo>
                    <a:pt x="16875" y="45434"/>
                  </a:lnTo>
                  <a:lnTo>
                    <a:pt x="16912" y="45322"/>
                  </a:lnTo>
                  <a:lnTo>
                    <a:pt x="16950" y="45266"/>
                  </a:lnTo>
                  <a:lnTo>
                    <a:pt x="16950" y="45248"/>
                  </a:lnTo>
                  <a:lnTo>
                    <a:pt x="16987" y="45192"/>
                  </a:lnTo>
                  <a:lnTo>
                    <a:pt x="17005" y="45136"/>
                  </a:lnTo>
                  <a:lnTo>
                    <a:pt x="17005" y="44318"/>
                  </a:lnTo>
                  <a:lnTo>
                    <a:pt x="16987" y="44187"/>
                  </a:lnTo>
                  <a:lnTo>
                    <a:pt x="16950" y="44057"/>
                  </a:lnTo>
                  <a:lnTo>
                    <a:pt x="16894" y="43964"/>
                  </a:lnTo>
                  <a:lnTo>
                    <a:pt x="16801" y="43852"/>
                  </a:lnTo>
                  <a:lnTo>
                    <a:pt x="16726" y="43778"/>
                  </a:lnTo>
                  <a:lnTo>
                    <a:pt x="16633" y="43704"/>
                  </a:lnTo>
                  <a:lnTo>
                    <a:pt x="16484" y="43611"/>
                  </a:lnTo>
                  <a:lnTo>
                    <a:pt x="16577" y="42792"/>
                  </a:lnTo>
                  <a:lnTo>
                    <a:pt x="16652" y="42104"/>
                  </a:lnTo>
                  <a:lnTo>
                    <a:pt x="16782" y="41266"/>
                  </a:lnTo>
                  <a:lnTo>
                    <a:pt x="16931" y="40317"/>
                  </a:lnTo>
                  <a:lnTo>
                    <a:pt x="17117" y="39276"/>
                  </a:lnTo>
                  <a:lnTo>
                    <a:pt x="17359" y="38159"/>
                  </a:lnTo>
                  <a:lnTo>
                    <a:pt x="17619" y="37024"/>
                  </a:lnTo>
                  <a:lnTo>
                    <a:pt x="17768" y="36355"/>
                  </a:lnTo>
                  <a:lnTo>
                    <a:pt x="17898" y="35629"/>
                  </a:lnTo>
                  <a:lnTo>
                    <a:pt x="18010" y="34885"/>
                  </a:lnTo>
                  <a:lnTo>
                    <a:pt x="18084" y="34103"/>
                  </a:lnTo>
                  <a:lnTo>
                    <a:pt x="18159" y="33322"/>
                  </a:lnTo>
                  <a:lnTo>
                    <a:pt x="18215" y="32540"/>
                  </a:lnTo>
                  <a:lnTo>
                    <a:pt x="18252" y="31778"/>
                  </a:lnTo>
                  <a:lnTo>
                    <a:pt x="18289" y="31033"/>
                  </a:lnTo>
                  <a:lnTo>
                    <a:pt x="18308" y="29694"/>
                  </a:lnTo>
                  <a:lnTo>
                    <a:pt x="18308" y="28596"/>
                  </a:lnTo>
                  <a:lnTo>
                    <a:pt x="18289" y="27592"/>
                  </a:lnTo>
                  <a:lnTo>
                    <a:pt x="21526" y="7089"/>
                  </a:lnTo>
                  <a:lnTo>
                    <a:pt x="21526" y="7014"/>
                  </a:lnTo>
                  <a:lnTo>
                    <a:pt x="21489" y="6958"/>
                  </a:lnTo>
                  <a:lnTo>
                    <a:pt x="11926" y="19"/>
                  </a:lnTo>
                  <a:lnTo>
                    <a:pt x="118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539199" y="1858408"/>
              <a:ext cx="897763" cy="1442515"/>
            </a:xfrm>
            <a:custGeom>
              <a:rect b="b" l="l" r="r" t="t"/>
              <a:pathLst>
                <a:path extrusionOk="0" h="37639" w="23425">
                  <a:moveTo>
                    <a:pt x="9880" y="0"/>
                  </a:moveTo>
                  <a:lnTo>
                    <a:pt x="9284" y="19"/>
                  </a:lnTo>
                  <a:lnTo>
                    <a:pt x="8838" y="37"/>
                  </a:lnTo>
                  <a:lnTo>
                    <a:pt x="8466" y="56"/>
                  </a:lnTo>
                  <a:lnTo>
                    <a:pt x="6047" y="1451"/>
                  </a:lnTo>
                  <a:lnTo>
                    <a:pt x="4224" y="2456"/>
                  </a:lnTo>
                  <a:lnTo>
                    <a:pt x="3517" y="2828"/>
                  </a:lnTo>
                  <a:lnTo>
                    <a:pt x="3070" y="3033"/>
                  </a:lnTo>
                  <a:lnTo>
                    <a:pt x="2307" y="3349"/>
                  </a:lnTo>
                  <a:lnTo>
                    <a:pt x="1805" y="3572"/>
                  </a:lnTo>
                  <a:lnTo>
                    <a:pt x="1284" y="3833"/>
                  </a:lnTo>
                  <a:lnTo>
                    <a:pt x="800" y="4112"/>
                  </a:lnTo>
                  <a:lnTo>
                    <a:pt x="596" y="4261"/>
                  </a:lnTo>
                  <a:lnTo>
                    <a:pt x="410" y="4391"/>
                  </a:lnTo>
                  <a:lnTo>
                    <a:pt x="242" y="4540"/>
                  </a:lnTo>
                  <a:lnTo>
                    <a:pt x="112" y="4689"/>
                  </a:lnTo>
                  <a:lnTo>
                    <a:pt x="38" y="4819"/>
                  </a:lnTo>
                  <a:lnTo>
                    <a:pt x="19" y="4893"/>
                  </a:lnTo>
                  <a:lnTo>
                    <a:pt x="0" y="4968"/>
                  </a:lnTo>
                  <a:lnTo>
                    <a:pt x="19" y="5266"/>
                  </a:lnTo>
                  <a:lnTo>
                    <a:pt x="56" y="5861"/>
                  </a:lnTo>
                  <a:lnTo>
                    <a:pt x="261" y="7814"/>
                  </a:lnTo>
                  <a:lnTo>
                    <a:pt x="559" y="10419"/>
                  </a:lnTo>
                  <a:lnTo>
                    <a:pt x="912" y="13377"/>
                  </a:lnTo>
                  <a:lnTo>
                    <a:pt x="1563" y="18791"/>
                  </a:lnTo>
                  <a:lnTo>
                    <a:pt x="1861" y="21247"/>
                  </a:lnTo>
                  <a:lnTo>
                    <a:pt x="335" y="33843"/>
                  </a:lnTo>
                  <a:lnTo>
                    <a:pt x="391" y="33899"/>
                  </a:lnTo>
                  <a:lnTo>
                    <a:pt x="559" y="34066"/>
                  </a:lnTo>
                  <a:lnTo>
                    <a:pt x="894" y="34327"/>
                  </a:lnTo>
                  <a:lnTo>
                    <a:pt x="1135" y="34494"/>
                  </a:lnTo>
                  <a:lnTo>
                    <a:pt x="1414" y="34680"/>
                  </a:lnTo>
                  <a:lnTo>
                    <a:pt x="1731" y="34866"/>
                  </a:lnTo>
                  <a:lnTo>
                    <a:pt x="2121" y="35071"/>
                  </a:lnTo>
                  <a:lnTo>
                    <a:pt x="2549" y="35294"/>
                  </a:lnTo>
                  <a:lnTo>
                    <a:pt x="3052" y="35499"/>
                  </a:lnTo>
                  <a:lnTo>
                    <a:pt x="3591" y="35741"/>
                  </a:lnTo>
                  <a:lnTo>
                    <a:pt x="4224" y="35964"/>
                  </a:lnTo>
                  <a:lnTo>
                    <a:pt x="4912" y="36187"/>
                  </a:lnTo>
                  <a:lnTo>
                    <a:pt x="5656" y="36429"/>
                  </a:lnTo>
                  <a:lnTo>
                    <a:pt x="6438" y="36634"/>
                  </a:lnTo>
                  <a:lnTo>
                    <a:pt x="7145" y="36801"/>
                  </a:lnTo>
                  <a:lnTo>
                    <a:pt x="7796" y="36950"/>
                  </a:lnTo>
                  <a:lnTo>
                    <a:pt x="8391" y="37062"/>
                  </a:lnTo>
                  <a:lnTo>
                    <a:pt x="8931" y="37155"/>
                  </a:lnTo>
                  <a:lnTo>
                    <a:pt x="9415" y="37211"/>
                  </a:lnTo>
                  <a:lnTo>
                    <a:pt x="9861" y="37266"/>
                  </a:lnTo>
                  <a:lnTo>
                    <a:pt x="10252" y="37285"/>
                  </a:lnTo>
                  <a:lnTo>
                    <a:pt x="10884" y="37304"/>
                  </a:lnTo>
                  <a:lnTo>
                    <a:pt x="11312" y="37285"/>
                  </a:lnTo>
                  <a:lnTo>
                    <a:pt x="11573" y="37266"/>
                  </a:lnTo>
                  <a:lnTo>
                    <a:pt x="11666" y="37248"/>
                  </a:lnTo>
                  <a:lnTo>
                    <a:pt x="13247" y="33397"/>
                  </a:lnTo>
                  <a:lnTo>
                    <a:pt x="14457" y="37639"/>
                  </a:lnTo>
                  <a:lnTo>
                    <a:pt x="15126" y="37471"/>
                  </a:lnTo>
                  <a:lnTo>
                    <a:pt x="15833" y="37285"/>
                  </a:lnTo>
                  <a:lnTo>
                    <a:pt x="16689" y="37043"/>
                  </a:lnTo>
                  <a:lnTo>
                    <a:pt x="17601" y="36764"/>
                  </a:lnTo>
                  <a:lnTo>
                    <a:pt x="18531" y="36466"/>
                  </a:lnTo>
                  <a:lnTo>
                    <a:pt x="18959" y="36318"/>
                  </a:lnTo>
                  <a:lnTo>
                    <a:pt x="19350" y="36169"/>
                  </a:lnTo>
                  <a:lnTo>
                    <a:pt x="19722" y="36020"/>
                  </a:lnTo>
                  <a:lnTo>
                    <a:pt x="20020" y="35871"/>
                  </a:lnTo>
                  <a:lnTo>
                    <a:pt x="20299" y="35722"/>
                  </a:lnTo>
                  <a:lnTo>
                    <a:pt x="20596" y="35536"/>
                  </a:lnTo>
                  <a:lnTo>
                    <a:pt x="20894" y="35331"/>
                  </a:lnTo>
                  <a:lnTo>
                    <a:pt x="21173" y="35108"/>
                  </a:lnTo>
                  <a:lnTo>
                    <a:pt x="21750" y="34662"/>
                  </a:lnTo>
                  <a:lnTo>
                    <a:pt x="22289" y="34215"/>
                  </a:lnTo>
                  <a:lnTo>
                    <a:pt x="22736" y="33787"/>
                  </a:lnTo>
                  <a:lnTo>
                    <a:pt x="23108" y="33434"/>
                  </a:lnTo>
                  <a:lnTo>
                    <a:pt x="23424" y="33117"/>
                  </a:lnTo>
                  <a:lnTo>
                    <a:pt x="20187" y="23052"/>
                  </a:lnTo>
                  <a:lnTo>
                    <a:pt x="19089" y="17619"/>
                  </a:lnTo>
                  <a:lnTo>
                    <a:pt x="21564" y="3535"/>
                  </a:lnTo>
                  <a:lnTo>
                    <a:pt x="20652" y="3070"/>
                  </a:lnTo>
                  <a:lnTo>
                    <a:pt x="19666" y="2586"/>
                  </a:lnTo>
                  <a:lnTo>
                    <a:pt x="18438" y="2028"/>
                  </a:lnTo>
                  <a:lnTo>
                    <a:pt x="17787" y="1731"/>
                  </a:lnTo>
                  <a:lnTo>
                    <a:pt x="17099" y="1451"/>
                  </a:lnTo>
                  <a:lnTo>
                    <a:pt x="16410" y="1172"/>
                  </a:lnTo>
                  <a:lnTo>
                    <a:pt x="15740" y="912"/>
                  </a:lnTo>
                  <a:lnTo>
                    <a:pt x="15071" y="670"/>
                  </a:lnTo>
                  <a:lnTo>
                    <a:pt x="14438" y="484"/>
                  </a:lnTo>
                  <a:lnTo>
                    <a:pt x="13843" y="335"/>
                  </a:lnTo>
                  <a:lnTo>
                    <a:pt x="13303" y="224"/>
                  </a:lnTo>
                  <a:lnTo>
                    <a:pt x="12819" y="168"/>
                  </a:lnTo>
                  <a:lnTo>
                    <a:pt x="12336" y="112"/>
                  </a:lnTo>
                  <a:lnTo>
                    <a:pt x="11424" y="37"/>
                  </a:lnTo>
                  <a:lnTo>
                    <a:pt x="105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534217" y="1853426"/>
              <a:ext cx="907728" cy="1452479"/>
            </a:xfrm>
            <a:custGeom>
              <a:rect b="b" l="l" r="r" t="t"/>
              <a:pathLst>
                <a:path extrusionOk="0" h="37899" w="23685">
                  <a:moveTo>
                    <a:pt x="10196" y="260"/>
                  </a:moveTo>
                  <a:lnTo>
                    <a:pt x="10884" y="279"/>
                  </a:lnTo>
                  <a:lnTo>
                    <a:pt x="11666" y="316"/>
                  </a:lnTo>
                  <a:lnTo>
                    <a:pt x="12521" y="372"/>
                  </a:lnTo>
                  <a:lnTo>
                    <a:pt x="13415" y="484"/>
                  </a:lnTo>
                  <a:lnTo>
                    <a:pt x="13917" y="577"/>
                  </a:lnTo>
                  <a:lnTo>
                    <a:pt x="14456" y="707"/>
                  </a:lnTo>
                  <a:lnTo>
                    <a:pt x="15033" y="893"/>
                  </a:lnTo>
                  <a:lnTo>
                    <a:pt x="15629" y="1098"/>
                  </a:lnTo>
                  <a:lnTo>
                    <a:pt x="16261" y="1321"/>
                  </a:lnTo>
                  <a:lnTo>
                    <a:pt x="16894" y="1581"/>
                  </a:lnTo>
                  <a:lnTo>
                    <a:pt x="18140" y="2102"/>
                  </a:lnTo>
                  <a:lnTo>
                    <a:pt x="19312" y="2642"/>
                  </a:lnTo>
                  <a:lnTo>
                    <a:pt x="20336" y="3126"/>
                  </a:lnTo>
                  <a:lnTo>
                    <a:pt x="21545" y="3740"/>
                  </a:lnTo>
                  <a:lnTo>
                    <a:pt x="19089" y="17712"/>
                  </a:lnTo>
                  <a:lnTo>
                    <a:pt x="19089" y="17768"/>
                  </a:lnTo>
                  <a:lnTo>
                    <a:pt x="20187" y="23219"/>
                  </a:lnTo>
                  <a:lnTo>
                    <a:pt x="23406" y="33210"/>
                  </a:lnTo>
                  <a:lnTo>
                    <a:pt x="22940" y="33675"/>
                  </a:lnTo>
                  <a:lnTo>
                    <a:pt x="22568" y="34029"/>
                  </a:lnTo>
                  <a:lnTo>
                    <a:pt x="22122" y="34420"/>
                  </a:lnTo>
                  <a:lnTo>
                    <a:pt x="21638" y="34829"/>
                  </a:lnTo>
                  <a:lnTo>
                    <a:pt x="21117" y="35220"/>
                  </a:lnTo>
                  <a:lnTo>
                    <a:pt x="20596" y="35592"/>
                  </a:lnTo>
                  <a:lnTo>
                    <a:pt x="20336" y="35741"/>
                  </a:lnTo>
                  <a:lnTo>
                    <a:pt x="20094" y="35889"/>
                  </a:lnTo>
                  <a:lnTo>
                    <a:pt x="19815" y="36020"/>
                  </a:lnTo>
                  <a:lnTo>
                    <a:pt x="19517" y="36150"/>
                  </a:lnTo>
                  <a:lnTo>
                    <a:pt x="18791" y="36410"/>
                  </a:lnTo>
                  <a:lnTo>
                    <a:pt x="17991" y="36689"/>
                  </a:lnTo>
                  <a:lnTo>
                    <a:pt x="17154" y="36931"/>
                  </a:lnTo>
                  <a:lnTo>
                    <a:pt x="16354" y="37173"/>
                  </a:lnTo>
                  <a:lnTo>
                    <a:pt x="15629" y="37359"/>
                  </a:lnTo>
                  <a:lnTo>
                    <a:pt x="14680" y="37601"/>
                  </a:lnTo>
                  <a:lnTo>
                    <a:pt x="13508" y="33489"/>
                  </a:lnTo>
                  <a:lnTo>
                    <a:pt x="13489" y="33452"/>
                  </a:lnTo>
                  <a:lnTo>
                    <a:pt x="13470" y="33434"/>
                  </a:lnTo>
                  <a:lnTo>
                    <a:pt x="13433" y="33415"/>
                  </a:lnTo>
                  <a:lnTo>
                    <a:pt x="13396" y="33396"/>
                  </a:lnTo>
                  <a:lnTo>
                    <a:pt x="13340" y="33396"/>
                  </a:lnTo>
                  <a:lnTo>
                    <a:pt x="13322" y="33415"/>
                  </a:lnTo>
                  <a:lnTo>
                    <a:pt x="13284" y="33452"/>
                  </a:lnTo>
                  <a:lnTo>
                    <a:pt x="13266" y="33471"/>
                  </a:lnTo>
                  <a:lnTo>
                    <a:pt x="11703" y="37266"/>
                  </a:lnTo>
                  <a:lnTo>
                    <a:pt x="11498" y="37285"/>
                  </a:lnTo>
                  <a:lnTo>
                    <a:pt x="11145" y="37303"/>
                  </a:lnTo>
                  <a:lnTo>
                    <a:pt x="10661" y="37303"/>
                  </a:lnTo>
                  <a:lnTo>
                    <a:pt x="10028" y="37266"/>
                  </a:lnTo>
                  <a:lnTo>
                    <a:pt x="9228" y="37173"/>
                  </a:lnTo>
                  <a:lnTo>
                    <a:pt x="8763" y="37099"/>
                  </a:lnTo>
                  <a:lnTo>
                    <a:pt x="8261" y="37006"/>
                  </a:lnTo>
                  <a:lnTo>
                    <a:pt x="7721" y="36894"/>
                  </a:lnTo>
                  <a:lnTo>
                    <a:pt x="7126" y="36764"/>
                  </a:lnTo>
                  <a:lnTo>
                    <a:pt x="6493" y="36615"/>
                  </a:lnTo>
                  <a:lnTo>
                    <a:pt x="5824" y="36429"/>
                  </a:lnTo>
                  <a:lnTo>
                    <a:pt x="5154" y="36224"/>
                  </a:lnTo>
                  <a:lnTo>
                    <a:pt x="4540" y="36020"/>
                  </a:lnTo>
                  <a:lnTo>
                    <a:pt x="3982" y="35815"/>
                  </a:lnTo>
                  <a:lnTo>
                    <a:pt x="3461" y="35610"/>
                  </a:lnTo>
                  <a:lnTo>
                    <a:pt x="2996" y="35424"/>
                  </a:lnTo>
                  <a:lnTo>
                    <a:pt x="2586" y="35220"/>
                  </a:lnTo>
                  <a:lnTo>
                    <a:pt x="2214" y="35034"/>
                  </a:lnTo>
                  <a:lnTo>
                    <a:pt x="1898" y="34866"/>
                  </a:lnTo>
                  <a:lnTo>
                    <a:pt x="1600" y="34699"/>
                  </a:lnTo>
                  <a:lnTo>
                    <a:pt x="1358" y="34531"/>
                  </a:lnTo>
                  <a:lnTo>
                    <a:pt x="986" y="34252"/>
                  </a:lnTo>
                  <a:lnTo>
                    <a:pt x="726" y="34047"/>
                  </a:lnTo>
                  <a:lnTo>
                    <a:pt x="596" y="33917"/>
                  </a:lnTo>
                  <a:lnTo>
                    <a:pt x="2121" y="21377"/>
                  </a:lnTo>
                  <a:lnTo>
                    <a:pt x="2121" y="21359"/>
                  </a:lnTo>
                  <a:lnTo>
                    <a:pt x="1544" y="16614"/>
                  </a:lnTo>
                  <a:lnTo>
                    <a:pt x="930" y="11424"/>
                  </a:lnTo>
                  <a:lnTo>
                    <a:pt x="447" y="7126"/>
                  </a:lnTo>
                  <a:lnTo>
                    <a:pt x="298" y="5730"/>
                  </a:lnTo>
                  <a:lnTo>
                    <a:pt x="261" y="5321"/>
                  </a:lnTo>
                  <a:lnTo>
                    <a:pt x="261" y="5098"/>
                  </a:lnTo>
                  <a:lnTo>
                    <a:pt x="279" y="5023"/>
                  </a:lnTo>
                  <a:lnTo>
                    <a:pt x="317" y="4930"/>
                  </a:lnTo>
                  <a:lnTo>
                    <a:pt x="391" y="4837"/>
                  </a:lnTo>
                  <a:lnTo>
                    <a:pt x="484" y="4744"/>
                  </a:lnTo>
                  <a:lnTo>
                    <a:pt x="744" y="4521"/>
                  </a:lnTo>
                  <a:lnTo>
                    <a:pt x="1098" y="4298"/>
                  </a:lnTo>
                  <a:lnTo>
                    <a:pt x="1526" y="4056"/>
                  </a:lnTo>
                  <a:lnTo>
                    <a:pt x="2028" y="3795"/>
                  </a:lnTo>
                  <a:lnTo>
                    <a:pt x="2624" y="3535"/>
                  </a:lnTo>
                  <a:lnTo>
                    <a:pt x="3256" y="3293"/>
                  </a:lnTo>
                  <a:lnTo>
                    <a:pt x="3665" y="3088"/>
                  </a:lnTo>
                  <a:lnTo>
                    <a:pt x="4335" y="2735"/>
                  </a:lnTo>
                  <a:lnTo>
                    <a:pt x="6066" y="1786"/>
                  </a:lnTo>
                  <a:lnTo>
                    <a:pt x="7721" y="837"/>
                  </a:lnTo>
                  <a:lnTo>
                    <a:pt x="8633" y="316"/>
                  </a:lnTo>
                  <a:lnTo>
                    <a:pt x="9154" y="279"/>
                  </a:lnTo>
                  <a:lnTo>
                    <a:pt x="9600" y="260"/>
                  </a:lnTo>
                  <a:close/>
                  <a:moveTo>
                    <a:pt x="10028" y="0"/>
                  </a:moveTo>
                  <a:lnTo>
                    <a:pt x="9433" y="19"/>
                  </a:lnTo>
                  <a:lnTo>
                    <a:pt x="8987" y="37"/>
                  </a:lnTo>
                  <a:lnTo>
                    <a:pt x="8577" y="74"/>
                  </a:lnTo>
                  <a:lnTo>
                    <a:pt x="8540" y="74"/>
                  </a:lnTo>
                  <a:lnTo>
                    <a:pt x="6084" y="1470"/>
                  </a:lnTo>
                  <a:lnTo>
                    <a:pt x="4298" y="2475"/>
                  </a:lnTo>
                  <a:lnTo>
                    <a:pt x="3591" y="2847"/>
                  </a:lnTo>
                  <a:lnTo>
                    <a:pt x="3163" y="3051"/>
                  </a:lnTo>
                  <a:lnTo>
                    <a:pt x="2698" y="3237"/>
                  </a:lnTo>
                  <a:lnTo>
                    <a:pt x="2196" y="3442"/>
                  </a:lnTo>
                  <a:lnTo>
                    <a:pt x="1675" y="3684"/>
                  </a:lnTo>
                  <a:lnTo>
                    <a:pt x="1172" y="3963"/>
                  </a:lnTo>
                  <a:lnTo>
                    <a:pt x="930" y="4093"/>
                  </a:lnTo>
                  <a:lnTo>
                    <a:pt x="726" y="4223"/>
                  </a:lnTo>
                  <a:lnTo>
                    <a:pt x="521" y="4372"/>
                  </a:lnTo>
                  <a:lnTo>
                    <a:pt x="354" y="4521"/>
                  </a:lnTo>
                  <a:lnTo>
                    <a:pt x="223" y="4651"/>
                  </a:lnTo>
                  <a:lnTo>
                    <a:pt x="112" y="4800"/>
                  </a:lnTo>
                  <a:lnTo>
                    <a:pt x="37" y="4949"/>
                  </a:lnTo>
                  <a:lnTo>
                    <a:pt x="0" y="5079"/>
                  </a:lnTo>
                  <a:lnTo>
                    <a:pt x="19" y="5377"/>
                  </a:lnTo>
                  <a:lnTo>
                    <a:pt x="56" y="5954"/>
                  </a:lnTo>
                  <a:lnTo>
                    <a:pt x="261" y="7814"/>
                  </a:lnTo>
                  <a:lnTo>
                    <a:pt x="540" y="10326"/>
                  </a:lnTo>
                  <a:lnTo>
                    <a:pt x="875" y="13172"/>
                  </a:lnTo>
                  <a:lnTo>
                    <a:pt x="1526" y="18568"/>
                  </a:lnTo>
                  <a:lnTo>
                    <a:pt x="1861" y="21377"/>
                  </a:lnTo>
                  <a:lnTo>
                    <a:pt x="335" y="33954"/>
                  </a:lnTo>
                  <a:lnTo>
                    <a:pt x="335" y="34010"/>
                  </a:lnTo>
                  <a:lnTo>
                    <a:pt x="354" y="34047"/>
                  </a:lnTo>
                  <a:lnTo>
                    <a:pt x="428" y="34122"/>
                  </a:lnTo>
                  <a:lnTo>
                    <a:pt x="633" y="34308"/>
                  </a:lnTo>
                  <a:lnTo>
                    <a:pt x="968" y="34587"/>
                  </a:lnTo>
                  <a:lnTo>
                    <a:pt x="1210" y="34754"/>
                  </a:lnTo>
                  <a:lnTo>
                    <a:pt x="1489" y="34922"/>
                  </a:lnTo>
                  <a:lnTo>
                    <a:pt x="1824" y="35127"/>
                  </a:lnTo>
                  <a:lnTo>
                    <a:pt x="2214" y="35331"/>
                  </a:lnTo>
                  <a:lnTo>
                    <a:pt x="2642" y="35536"/>
                  </a:lnTo>
                  <a:lnTo>
                    <a:pt x="3144" y="35759"/>
                  </a:lnTo>
                  <a:lnTo>
                    <a:pt x="3703" y="35982"/>
                  </a:lnTo>
                  <a:lnTo>
                    <a:pt x="4317" y="36224"/>
                  </a:lnTo>
                  <a:lnTo>
                    <a:pt x="5005" y="36448"/>
                  </a:lnTo>
                  <a:lnTo>
                    <a:pt x="5768" y="36671"/>
                  </a:lnTo>
                  <a:lnTo>
                    <a:pt x="6512" y="36875"/>
                  </a:lnTo>
                  <a:lnTo>
                    <a:pt x="7219" y="37062"/>
                  </a:lnTo>
                  <a:lnTo>
                    <a:pt x="7870" y="37192"/>
                  </a:lnTo>
                  <a:lnTo>
                    <a:pt x="8484" y="37322"/>
                  </a:lnTo>
                  <a:lnTo>
                    <a:pt x="9024" y="37396"/>
                  </a:lnTo>
                  <a:lnTo>
                    <a:pt x="9507" y="37471"/>
                  </a:lnTo>
                  <a:lnTo>
                    <a:pt x="9954" y="37508"/>
                  </a:lnTo>
                  <a:lnTo>
                    <a:pt x="10345" y="37545"/>
                  </a:lnTo>
                  <a:lnTo>
                    <a:pt x="10977" y="37564"/>
                  </a:lnTo>
                  <a:lnTo>
                    <a:pt x="11424" y="37545"/>
                  </a:lnTo>
                  <a:lnTo>
                    <a:pt x="11703" y="37527"/>
                  </a:lnTo>
                  <a:lnTo>
                    <a:pt x="11814" y="37508"/>
                  </a:lnTo>
                  <a:lnTo>
                    <a:pt x="11870" y="37471"/>
                  </a:lnTo>
                  <a:lnTo>
                    <a:pt x="11908" y="37434"/>
                  </a:lnTo>
                  <a:lnTo>
                    <a:pt x="13359" y="33917"/>
                  </a:lnTo>
                  <a:lnTo>
                    <a:pt x="14475" y="37806"/>
                  </a:lnTo>
                  <a:lnTo>
                    <a:pt x="14494" y="37843"/>
                  </a:lnTo>
                  <a:lnTo>
                    <a:pt x="14512" y="37862"/>
                  </a:lnTo>
                  <a:lnTo>
                    <a:pt x="14549" y="37880"/>
                  </a:lnTo>
                  <a:lnTo>
                    <a:pt x="14587" y="37899"/>
                  </a:lnTo>
                  <a:lnTo>
                    <a:pt x="14624" y="37880"/>
                  </a:lnTo>
                  <a:lnTo>
                    <a:pt x="15368" y="37694"/>
                  </a:lnTo>
                  <a:lnTo>
                    <a:pt x="16075" y="37508"/>
                  </a:lnTo>
                  <a:lnTo>
                    <a:pt x="16931" y="37266"/>
                  </a:lnTo>
                  <a:lnTo>
                    <a:pt x="17843" y="37006"/>
                  </a:lnTo>
                  <a:lnTo>
                    <a:pt x="18736" y="36708"/>
                  </a:lnTo>
                  <a:lnTo>
                    <a:pt x="19164" y="36559"/>
                  </a:lnTo>
                  <a:lnTo>
                    <a:pt x="19554" y="36410"/>
                  </a:lnTo>
                  <a:lnTo>
                    <a:pt x="19908" y="36261"/>
                  </a:lnTo>
                  <a:lnTo>
                    <a:pt x="20205" y="36113"/>
                  </a:lnTo>
                  <a:lnTo>
                    <a:pt x="20484" y="35964"/>
                  </a:lnTo>
                  <a:lnTo>
                    <a:pt x="20782" y="35778"/>
                  </a:lnTo>
                  <a:lnTo>
                    <a:pt x="21080" y="35573"/>
                  </a:lnTo>
                  <a:lnTo>
                    <a:pt x="21359" y="35368"/>
                  </a:lnTo>
                  <a:lnTo>
                    <a:pt x="21936" y="34922"/>
                  </a:lnTo>
                  <a:lnTo>
                    <a:pt x="22457" y="34475"/>
                  </a:lnTo>
                  <a:lnTo>
                    <a:pt x="22922" y="34047"/>
                  </a:lnTo>
                  <a:lnTo>
                    <a:pt x="23294" y="33694"/>
                  </a:lnTo>
                  <a:lnTo>
                    <a:pt x="23647" y="33340"/>
                  </a:lnTo>
                  <a:lnTo>
                    <a:pt x="23685" y="33285"/>
                  </a:lnTo>
                  <a:lnTo>
                    <a:pt x="23685" y="33210"/>
                  </a:lnTo>
                  <a:lnTo>
                    <a:pt x="20447" y="23163"/>
                  </a:lnTo>
                  <a:lnTo>
                    <a:pt x="19350" y="17731"/>
                  </a:lnTo>
                  <a:lnTo>
                    <a:pt x="21824" y="3684"/>
                  </a:lnTo>
                  <a:lnTo>
                    <a:pt x="21824" y="3647"/>
                  </a:lnTo>
                  <a:lnTo>
                    <a:pt x="21805" y="3609"/>
                  </a:lnTo>
                  <a:lnTo>
                    <a:pt x="21787" y="3572"/>
                  </a:lnTo>
                  <a:lnTo>
                    <a:pt x="21750" y="3554"/>
                  </a:lnTo>
                  <a:lnTo>
                    <a:pt x="20745" y="3033"/>
                  </a:lnTo>
                  <a:lnTo>
                    <a:pt x="19740" y="2549"/>
                  </a:lnTo>
                  <a:lnTo>
                    <a:pt x="18531" y="1991"/>
                  </a:lnTo>
                  <a:lnTo>
                    <a:pt x="17880" y="1693"/>
                  </a:lnTo>
                  <a:lnTo>
                    <a:pt x="17210" y="1414"/>
                  </a:lnTo>
                  <a:lnTo>
                    <a:pt x="16522" y="1154"/>
                  </a:lnTo>
                  <a:lnTo>
                    <a:pt x="15852" y="893"/>
                  </a:lnTo>
                  <a:lnTo>
                    <a:pt x="15201" y="670"/>
                  </a:lnTo>
                  <a:lnTo>
                    <a:pt x="14568" y="484"/>
                  </a:lnTo>
                  <a:lnTo>
                    <a:pt x="13991" y="335"/>
                  </a:lnTo>
                  <a:lnTo>
                    <a:pt x="13452" y="223"/>
                  </a:lnTo>
                  <a:lnTo>
                    <a:pt x="12968" y="167"/>
                  </a:lnTo>
                  <a:lnTo>
                    <a:pt x="12484" y="112"/>
                  </a:lnTo>
                  <a:lnTo>
                    <a:pt x="11573" y="37"/>
                  </a:lnTo>
                  <a:lnTo>
                    <a:pt x="10735" y="19"/>
                  </a:lnTo>
                  <a:lnTo>
                    <a:pt x="100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900725" y="2320463"/>
              <a:ext cx="62776" cy="57794"/>
            </a:xfrm>
            <a:custGeom>
              <a:rect b="b" l="l" r="r" t="t"/>
              <a:pathLst>
                <a:path extrusionOk="0" h="1508" w="1638">
                  <a:moveTo>
                    <a:pt x="93" y="0"/>
                  </a:moveTo>
                  <a:lnTo>
                    <a:pt x="56" y="38"/>
                  </a:lnTo>
                  <a:lnTo>
                    <a:pt x="19" y="75"/>
                  </a:lnTo>
                  <a:lnTo>
                    <a:pt x="0" y="112"/>
                  </a:lnTo>
                  <a:lnTo>
                    <a:pt x="19" y="168"/>
                  </a:lnTo>
                  <a:lnTo>
                    <a:pt x="37" y="205"/>
                  </a:lnTo>
                  <a:lnTo>
                    <a:pt x="372" y="559"/>
                  </a:lnTo>
                  <a:lnTo>
                    <a:pt x="707" y="893"/>
                  </a:lnTo>
                  <a:lnTo>
                    <a:pt x="1061" y="1210"/>
                  </a:lnTo>
                  <a:lnTo>
                    <a:pt x="1433" y="1470"/>
                  </a:lnTo>
                  <a:lnTo>
                    <a:pt x="1470" y="1489"/>
                  </a:lnTo>
                  <a:lnTo>
                    <a:pt x="1507" y="1507"/>
                  </a:lnTo>
                  <a:lnTo>
                    <a:pt x="1563" y="1489"/>
                  </a:lnTo>
                  <a:lnTo>
                    <a:pt x="1600" y="1452"/>
                  </a:lnTo>
                  <a:lnTo>
                    <a:pt x="1619" y="1396"/>
                  </a:lnTo>
                  <a:lnTo>
                    <a:pt x="1638" y="1359"/>
                  </a:lnTo>
                  <a:lnTo>
                    <a:pt x="1619" y="1303"/>
                  </a:lnTo>
                  <a:lnTo>
                    <a:pt x="1582" y="1266"/>
                  </a:lnTo>
                  <a:lnTo>
                    <a:pt x="1228" y="1005"/>
                  </a:lnTo>
                  <a:lnTo>
                    <a:pt x="893" y="707"/>
                  </a:lnTo>
                  <a:lnTo>
                    <a:pt x="558" y="391"/>
                  </a:lnTo>
                  <a:lnTo>
                    <a:pt x="242" y="38"/>
                  </a:lnTo>
                  <a:lnTo>
                    <a:pt x="186" y="1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779501" y="1923983"/>
              <a:ext cx="128389" cy="365850"/>
            </a:xfrm>
            <a:custGeom>
              <a:rect b="b" l="l" r="r" t="t"/>
              <a:pathLst>
                <a:path extrusionOk="0" h="9546" w="3350">
                  <a:moveTo>
                    <a:pt x="447" y="1"/>
                  </a:moveTo>
                  <a:lnTo>
                    <a:pt x="410" y="38"/>
                  </a:lnTo>
                  <a:lnTo>
                    <a:pt x="372" y="75"/>
                  </a:lnTo>
                  <a:lnTo>
                    <a:pt x="317" y="206"/>
                  </a:lnTo>
                  <a:lnTo>
                    <a:pt x="205" y="559"/>
                  </a:lnTo>
                  <a:lnTo>
                    <a:pt x="149" y="820"/>
                  </a:lnTo>
                  <a:lnTo>
                    <a:pt x="93" y="1117"/>
                  </a:lnTo>
                  <a:lnTo>
                    <a:pt x="38" y="1452"/>
                  </a:lnTo>
                  <a:lnTo>
                    <a:pt x="0" y="1843"/>
                  </a:lnTo>
                  <a:lnTo>
                    <a:pt x="0" y="2345"/>
                  </a:lnTo>
                  <a:lnTo>
                    <a:pt x="19" y="2978"/>
                  </a:lnTo>
                  <a:lnTo>
                    <a:pt x="75" y="3685"/>
                  </a:lnTo>
                  <a:lnTo>
                    <a:pt x="149" y="4410"/>
                  </a:lnTo>
                  <a:lnTo>
                    <a:pt x="279" y="5676"/>
                  </a:lnTo>
                  <a:lnTo>
                    <a:pt x="354" y="6271"/>
                  </a:lnTo>
                  <a:lnTo>
                    <a:pt x="372" y="6308"/>
                  </a:lnTo>
                  <a:lnTo>
                    <a:pt x="410" y="6345"/>
                  </a:lnTo>
                  <a:lnTo>
                    <a:pt x="447" y="6364"/>
                  </a:lnTo>
                  <a:lnTo>
                    <a:pt x="503" y="6383"/>
                  </a:lnTo>
                  <a:lnTo>
                    <a:pt x="2903" y="6178"/>
                  </a:lnTo>
                  <a:lnTo>
                    <a:pt x="1470" y="7741"/>
                  </a:lnTo>
                  <a:lnTo>
                    <a:pt x="1452" y="7815"/>
                  </a:lnTo>
                  <a:lnTo>
                    <a:pt x="1452" y="7890"/>
                  </a:lnTo>
                  <a:lnTo>
                    <a:pt x="1507" y="8020"/>
                  </a:lnTo>
                  <a:lnTo>
                    <a:pt x="1693" y="8373"/>
                  </a:lnTo>
                  <a:lnTo>
                    <a:pt x="1973" y="8876"/>
                  </a:lnTo>
                  <a:lnTo>
                    <a:pt x="2159" y="9173"/>
                  </a:lnTo>
                  <a:lnTo>
                    <a:pt x="2382" y="9490"/>
                  </a:lnTo>
                  <a:lnTo>
                    <a:pt x="2419" y="9545"/>
                  </a:lnTo>
                  <a:lnTo>
                    <a:pt x="2512" y="9545"/>
                  </a:lnTo>
                  <a:lnTo>
                    <a:pt x="2549" y="9527"/>
                  </a:lnTo>
                  <a:lnTo>
                    <a:pt x="2587" y="9490"/>
                  </a:lnTo>
                  <a:lnTo>
                    <a:pt x="2605" y="9452"/>
                  </a:lnTo>
                  <a:lnTo>
                    <a:pt x="2605" y="9397"/>
                  </a:lnTo>
                  <a:lnTo>
                    <a:pt x="2587" y="9359"/>
                  </a:lnTo>
                  <a:lnTo>
                    <a:pt x="2252" y="8857"/>
                  </a:lnTo>
                  <a:lnTo>
                    <a:pt x="2010" y="8410"/>
                  </a:lnTo>
                  <a:lnTo>
                    <a:pt x="1824" y="8076"/>
                  </a:lnTo>
                  <a:lnTo>
                    <a:pt x="1731" y="7852"/>
                  </a:lnTo>
                  <a:lnTo>
                    <a:pt x="3312" y="6122"/>
                  </a:lnTo>
                  <a:lnTo>
                    <a:pt x="3349" y="6085"/>
                  </a:lnTo>
                  <a:lnTo>
                    <a:pt x="3349" y="6048"/>
                  </a:lnTo>
                  <a:lnTo>
                    <a:pt x="3349" y="6010"/>
                  </a:lnTo>
                  <a:lnTo>
                    <a:pt x="3349" y="5973"/>
                  </a:lnTo>
                  <a:lnTo>
                    <a:pt x="3312" y="5936"/>
                  </a:lnTo>
                  <a:lnTo>
                    <a:pt x="3294" y="5917"/>
                  </a:lnTo>
                  <a:lnTo>
                    <a:pt x="3256" y="5899"/>
                  </a:lnTo>
                  <a:lnTo>
                    <a:pt x="3219" y="5899"/>
                  </a:lnTo>
                  <a:lnTo>
                    <a:pt x="596" y="6103"/>
                  </a:lnTo>
                  <a:lnTo>
                    <a:pt x="503" y="5322"/>
                  </a:lnTo>
                  <a:lnTo>
                    <a:pt x="372" y="4113"/>
                  </a:lnTo>
                  <a:lnTo>
                    <a:pt x="317" y="3461"/>
                  </a:lnTo>
                  <a:lnTo>
                    <a:pt x="279" y="2848"/>
                  </a:lnTo>
                  <a:lnTo>
                    <a:pt x="261" y="2289"/>
                  </a:lnTo>
                  <a:lnTo>
                    <a:pt x="261" y="1861"/>
                  </a:lnTo>
                  <a:lnTo>
                    <a:pt x="298" y="1489"/>
                  </a:lnTo>
                  <a:lnTo>
                    <a:pt x="335" y="1154"/>
                  </a:lnTo>
                  <a:lnTo>
                    <a:pt x="391" y="875"/>
                  </a:lnTo>
                  <a:lnTo>
                    <a:pt x="466" y="634"/>
                  </a:lnTo>
                  <a:lnTo>
                    <a:pt x="559" y="299"/>
                  </a:lnTo>
                  <a:lnTo>
                    <a:pt x="614" y="187"/>
                  </a:lnTo>
                  <a:lnTo>
                    <a:pt x="614" y="131"/>
                  </a:lnTo>
                  <a:lnTo>
                    <a:pt x="614" y="75"/>
                  </a:lnTo>
                  <a:lnTo>
                    <a:pt x="577" y="38"/>
                  </a:lnTo>
                  <a:lnTo>
                    <a:pt x="540" y="20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1124623" y="2040954"/>
              <a:ext cx="106275" cy="400765"/>
            </a:xfrm>
            <a:custGeom>
              <a:rect b="b" l="l" r="r" t="t"/>
              <a:pathLst>
                <a:path extrusionOk="0" h="10457" w="2773">
                  <a:moveTo>
                    <a:pt x="2363" y="0"/>
                  </a:moveTo>
                  <a:lnTo>
                    <a:pt x="2326" y="19"/>
                  </a:lnTo>
                  <a:lnTo>
                    <a:pt x="2289" y="56"/>
                  </a:lnTo>
                  <a:lnTo>
                    <a:pt x="2252" y="93"/>
                  </a:lnTo>
                  <a:lnTo>
                    <a:pt x="2252" y="149"/>
                  </a:lnTo>
                  <a:lnTo>
                    <a:pt x="2400" y="1116"/>
                  </a:lnTo>
                  <a:lnTo>
                    <a:pt x="2493" y="1786"/>
                  </a:lnTo>
                  <a:lnTo>
                    <a:pt x="540" y="1917"/>
                  </a:lnTo>
                  <a:lnTo>
                    <a:pt x="503" y="1917"/>
                  </a:lnTo>
                  <a:lnTo>
                    <a:pt x="465" y="1954"/>
                  </a:lnTo>
                  <a:lnTo>
                    <a:pt x="447" y="1972"/>
                  </a:lnTo>
                  <a:lnTo>
                    <a:pt x="428" y="2010"/>
                  </a:lnTo>
                  <a:lnTo>
                    <a:pt x="428" y="2065"/>
                  </a:lnTo>
                  <a:lnTo>
                    <a:pt x="428" y="2103"/>
                  </a:lnTo>
                  <a:lnTo>
                    <a:pt x="465" y="2121"/>
                  </a:lnTo>
                  <a:lnTo>
                    <a:pt x="484" y="2158"/>
                  </a:lnTo>
                  <a:lnTo>
                    <a:pt x="2345" y="3182"/>
                  </a:lnTo>
                  <a:lnTo>
                    <a:pt x="1991" y="4763"/>
                  </a:lnTo>
                  <a:lnTo>
                    <a:pt x="1693" y="5972"/>
                  </a:lnTo>
                  <a:lnTo>
                    <a:pt x="1358" y="7200"/>
                  </a:lnTo>
                  <a:lnTo>
                    <a:pt x="1172" y="7833"/>
                  </a:lnTo>
                  <a:lnTo>
                    <a:pt x="949" y="8410"/>
                  </a:lnTo>
                  <a:lnTo>
                    <a:pt x="726" y="8931"/>
                  </a:lnTo>
                  <a:lnTo>
                    <a:pt x="503" y="9377"/>
                  </a:lnTo>
                  <a:lnTo>
                    <a:pt x="317" y="9731"/>
                  </a:lnTo>
                  <a:lnTo>
                    <a:pt x="168" y="10010"/>
                  </a:lnTo>
                  <a:lnTo>
                    <a:pt x="19" y="10252"/>
                  </a:lnTo>
                  <a:lnTo>
                    <a:pt x="0" y="10289"/>
                  </a:lnTo>
                  <a:lnTo>
                    <a:pt x="0" y="10345"/>
                  </a:lnTo>
                  <a:lnTo>
                    <a:pt x="19" y="10400"/>
                  </a:lnTo>
                  <a:lnTo>
                    <a:pt x="56" y="10438"/>
                  </a:lnTo>
                  <a:lnTo>
                    <a:pt x="93" y="10438"/>
                  </a:lnTo>
                  <a:lnTo>
                    <a:pt x="131" y="10456"/>
                  </a:lnTo>
                  <a:lnTo>
                    <a:pt x="186" y="10438"/>
                  </a:lnTo>
                  <a:lnTo>
                    <a:pt x="224" y="10400"/>
                  </a:lnTo>
                  <a:lnTo>
                    <a:pt x="372" y="10159"/>
                  </a:lnTo>
                  <a:lnTo>
                    <a:pt x="540" y="9861"/>
                  </a:lnTo>
                  <a:lnTo>
                    <a:pt x="744" y="9489"/>
                  </a:lnTo>
                  <a:lnTo>
                    <a:pt x="949" y="9042"/>
                  </a:lnTo>
                  <a:lnTo>
                    <a:pt x="1191" y="8503"/>
                  </a:lnTo>
                  <a:lnTo>
                    <a:pt x="1414" y="7907"/>
                  </a:lnTo>
                  <a:lnTo>
                    <a:pt x="1619" y="7256"/>
                  </a:lnTo>
                  <a:lnTo>
                    <a:pt x="1991" y="5861"/>
                  </a:lnTo>
                  <a:lnTo>
                    <a:pt x="2307" y="4540"/>
                  </a:lnTo>
                  <a:lnTo>
                    <a:pt x="2624" y="3144"/>
                  </a:lnTo>
                  <a:lnTo>
                    <a:pt x="2624" y="3107"/>
                  </a:lnTo>
                  <a:lnTo>
                    <a:pt x="2624" y="3070"/>
                  </a:lnTo>
                  <a:lnTo>
                    <a:pt x="2586" y="3033"/>
                  </a:lnTo>
                  <a:lnTo>
                    <a:pt x="2568" y="3014"/>
                  </a:lnTo>
                  <a:lnTo>
                    <a:pt x="1005" y="2140"/>
                  </a:lnTo>
                  <a:lnTo>
                    <a:pt x="2642" y="2028"/>
                  </a:lnTo>
                  <a:lnTo>
                    <a:pt x="2698" y="2010"/>
                  </a:lnTo>
                  <a:lnTo>
                    <a:pt x="2735" y="1972"/>
                  </a:lnTo>
                  <a:lnTo>
                    <a:pt x="2772" y="1935"/>
                  </a:lnTo>
                  <a:lnTo>
                    <a:pt x="2772" y="1879"/>
                  </a:lnTo>
                  <a:lnTo>
                    <a:pt x="2698" y="1340"/>
                  </a:lnTo>
                  <a:lnTo>
                    <a:pt x="2512" y="112"/>
                  </a:lnTo>
                  <a:lnTo>
                    <a:pt x="2493" y="56"/>
                  </a:lnTo>
                  <a:lnTo>
                    <a:pt x="2456" y="19"/>
                  </a:lnTo>
                  <a:lnTo>
                    <a:pt x="2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1170958" y="1923983"/>
              <a:ext cx="44955" cy="97039"/>
            </a:xfrm>
            <a:custGeom>
              <a:rect b="b" l="l" r="r" t="t"/>
              <a:pathLst>
                <a:path extrusionOk="0" h="2532" w="1173">
                  <a:moveTo>
                    <a:pt x="131" y="1"/>
                  </a:moveTo>
                  <a:lnTo>
                    <a:pt x="75" y="20"/>
                  </a:lnTo>
                  <a:lnTo>
                    <a:pt x="38" y="38"/>
                  </a:lnTo>
                  <a:lnTo>
                    <a:pt x="19" y="94"/>
                  </a:lnTo>
                  <a:lnTo>
                    <a:pt x="1" y="131"/>
                  </a:lnTo>
                  <a:lnTo>
                    <a:pt x="19" y="187"/>
                  </a:lnTo>
                  <a:lnTo>
                    <a:pt x="56" y="224"/>
                  </a:lnTo>
                  <a:lnTo>
                    <a:pt x="131" y="299"/>
                  </a:lnTo>
                  <a:lnTo>
                    <a:pt x="205" y="392"/>
                  </a:lnTo>
                  <a:lnTo>
                    <a:pt x="298" y="540"/>
                  </a:lnTo>
                  <a:lnTo>
                    <a:pt x="391" y="727"/>
                  </a:lnTo>
                  <a:lnTo>
                    <a:pt x="522" y="950"/>
                  </a:lnTo>
                  <a:lnTo>
                    <a:pt x="633" y="1247"/>
                  </a:lnTo>
                  <a:lnTo>
                    <a:pt x="726" y="1601"/>
                  </a:lnTo>
                  <a:lnTo>
                    <a:pt x="819" y="1973"/>
                  </a:lnTo>
                  <a:lnTo>
                    <a:pt x="912" y="2420"/>
                  </a:lnTo>
                  <a:lnTo>
                    <a:pt x="931" y="2475"/>
                  </a:lnTo>
                  <a:lnTo>
                    <a:pt x="968" y="2494"/>
                  </a:lnTo>
                  <a:lnTo>
                    <a:pt x="1005" y="2531"/>
                  </a:lnTo>
                  <a:lnTo>
                    <a:pt x="1061" y="2531"/>
                  </a:lnTo>
                  <a:lnTo>
                    <a:pt x="1117" y="2513"/>
                  </a:lnTo>
                  <a:lnTo>
                    <a:pt x="1154" y="2475"/>
                  </a:lnTo>
                  <a:lnTo>
                    <a:pt x="1173" y="2438"/>
                  </a:lnTo>
                  <a:lnTo>
                    <a:pt x="1173" y="2382"/>
                  </a:lnTo>
                  <a:lnTo>
                    <a:pt x="1080" y="1917"/>
                  </a:lnTo>
                  <a:lnTo>
                    <a:pt x="987" y="1527"/>
                  </a:lnTo>
                  <a:lnTo>
                    <a:pt x="856" y="1154"/>
                  </a:lnTo>
                  <a:lnTo>
                    <a:pt x="745" y="838"/>
                  </a:lnTo>
                  <a:lnTo>
                    <a:pt x="615" y="578"/>
                  </a:lnTo>
                  <a:lnTo>
                    <a:pt x="503" y="373"/>
                  </a:lnTo>
                  <a:lnTo>
                    <a:pt x="391" y="224"/>
                  </a:lnTo>
                  <a:lnTo>
                    <a:pt x="298" y="113"/>
                  </a:lnTo>
                  <a:lnTo>
                    <a:pt x="224" y="38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855079" y="1881940"/>
              <a:ext cx="251757" cy="481324"/>
            </a:xfrm>
            <a:custGeom>
              <a:rect b="b" l="l" r="r" t="t"/>
              <a:pathLst>
                <a:path extrusionOk="0" h="12559" w="6569">
                  <a:moveTo>
                    <a:pt x="6196" y="0"/>
                  </a:moveTo>
                  <a:lnTo>
                    <a:pt x="1" y="317"/>
                  </a:lnTo>
                  <a:lnTo>
                    <a:pt x="540" y="2531"/>
                  </a:lnTo>
                  <a:lnTo>
                    <a:pt x="5433" y="12559"/>
                  </a:lnTo>
                  <a:lnTo>
                    <a:pt x="5991" y="7554"/>
                  </a:lnTo>
                  <a:lnTo>
                    <a:pt x="6364" y="3926"/>
                  </a:lnTo>
                  <a:lnTo>
                    <a:pt x="6512" y="2586"/>
                  </a:lnTo>
                  <a:lnTo>
                    <a:pt x="6568" y="1842"/>
                  </a:lnTo>
                  <a:lnTo>
                    <a:pt x="6568" y="1507"/>
                  </a:lnTo>
                  <a:lnTo>
                    <a:pt x="6531" y="1172"/>
                  </a:lnTo>
                  <a:lnTo>
                    <a:pt x="6475" y="856"/>
                  </a:lnTo>
                  <a:lnTo>
                    <a:pt x="6401" y="577"/>
                  </a:lnTo>
                  <a:lnTo>
                    <a:pt x="6326" y="335"/>
                  </a:lnTo>
                  <a:lnTo>
                    <a:pt x="6270" y="168"/>
                  </a:lnTo>
                  <a:lnTo>
                    <a:pt x="61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850096" y="1876919"/>
              <a:ext cx="261721" cy="491326"/>
            </a:xfrm>
            <a:custGeom>
              <a:rect b="b" l="l" r="r" t="t"/>
              <a:pathLst>
                <a:path extrusionOk="0" h="12820" w="6829">
                  <a:moveTo>
                    <a:pt x="6252" y="261"/>
                  </a:moveTo>
                  <a:lnTo>
                    <a:pt x="6345" y="541"/>
                  </a:lnTo>
                  <a:lnTo>
                    <a:pt x="6456" y="931"/>
                  </a:lnTo>
                  <a:lnTo>
                    <a:pt x="6512" y="1173"/>
                  </a:lnTo>
                  <a:lnTo>
                    <a:pt x="6549" y="1434"/>
                  </a:lnTo>
                  <a:lnTo>
                    <a:pt x="6568" y="1694"/>
                  </a:lnTo>
                  <a:lnTo>
                    <a:pt x="6568" y="1973"/>
                  </a:lnTo>
                  <a:lnTo>
                    <a:pt x="6512" y="2569"/>
                  </a:lnTo>
                  <a:lnTo>
                    <a:pt x="6419" y="3648"/>
                  </a:lnTo>
                  <a:lnTo>
                    <a:pt x="6084" y="6699"/>
                  </a:lnTo>
                  <a:lnTo>
                    <a:pt x="5489" y="12243"/>
                  </a:lnTo>
                  <a:lnTo>
                    <a:pt x="782" y="2606"/>
                  </a:lnTo>
                  <a:lnTo>
                    <a:pt x="279" y="578"/>
                  </a:lnTo>
                  <a:lnTo>
                    <a:pt x="6252" y="261"/>
                  </a:lnTo>
                  <a:close/>
                  <a:moveTo>
                    <a:pt x="6326" y="1"/>
                  </a:moveTo>
                  <a:lnTo>
                    <a:pt x="112" y="317"/>
                  </a:lnTo>
                  <a:lnTo>
                    <a:pt x="56" y="336"/>
                  </a:lnTo>
                  <a:lnTo>
                    <a:pt x="19" y="373"/>
                  </a:lnTo>
                  <a:lnTo>
                    <a:pt x="0" y="429"/>
                  </a:lnTo>
                  <a:lnTo>
                    <a:pt x="0" y="485"/>
                  </a:lnTo>
                  <a:lnTo>
                    <a:pt x="540" y="2680"/>
                  </a:lnTo>
                  <a:lnTo>
                    <a:pt x="540" y="2717"/>
                  </a:lnTo>
                  <a:lnTo>
                    <a:pt x="5452" y="12746"/>
                  </a:lnTo>
                  <a:lnTo>
                    <a:pt x="5507" y="12801"/>
                  </a:lnTo>
                  <a:lnTo>
                    <a:pt x="5563" y="12820"/>
                  </a:lnTo>
                  <a:lnTo>
                    <a:pt x="5600" y="12820"/>
                  </a:lnTo>
                  <a:lnTo>
                    <a:pt x="5638" y="12801"/>
                  </a:lnTo>
                  <a:lnTo>
                    <a:pt x="5656" y="12783"/>
                  </a:lnTo>
                  <a:lnTo>
                    <a:pt x="5693" y="12746"/>
                  </a:lnTo>
                  <a:lnTo>
                    <a:pt x="5693" y="12708"/>
                  </a:lnTo>
                  <a:lnTo>
                    <a:pt x="6252" y="7555"/>
                  </a:lnTo>
                  <a:lnTo>
                    <a:pt x="6642" y="4001"/>
                  </a:lnTo>
                  <a:lnTo>
                    <a:pt x="6773" y="2699"/>
                  </a:lnTo>
                  <a:lnTo>
                    <a:pt x="6828" y="1992"/>
                  </a:lnTo>
                  <a:lnTo>
                    <a:pt x="6828" y="1638"/>
                  </a:lnTo>
                  <a:lnTo>
                    <a:pt x="6791" y="1285"/>
                  </a:lnTo>
                  <a:lnTo>
                    <a:pt x="6735" y="968"/>
                  </a:lnTo>
                  <a:lnTo>
                    <a:pt x="6661" y="689"/>
                  </a:lnTo>
                  <a:lnTo>
                    <a:pt x="6587" y="448"/>
                  </a:lnTo>
                  <a:lnTo>
                    <a:pt x="6531" y="261"/>
                  </a:lnTo>
                  <a:lnTo>
                    <a:pt x="6456" y="75"/>
                  </a:lnTo>
                  <a:lnTo>
                    <a:pt x="6438" y="57"/>
                  </a:lnTo>
                  <a:lnTo>
                    <a:pt x="6400" y="20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951353" y="1951080"/>
              <a:ext cx="126243" cy="412185"/>
            </a:xfrm>
            <a:custGeom>
              <a:rect b="b" l="l" r="r" t="t"/>
              <a:pathLst>
                <a:path extrusionOk="0" h="10755" w="3294">
                  <a:moveTo>
                    <a:pt x="949" y="1"/>
                  </a:moveTo>
                  <a:lnTo>
                    <a:pt x="0" y="2029"/>
                  </a:lnTo>
                  <a:lnTo>
                    <a:pt x="1582" y="3648"/>
                  </a:lnTo>
                  <a:lnTo>
                    <a:pt x="1210" y="7164"/>
                  </a:lnTo>
                  <a:lnTo>
                    <a:pt x="2921" y="10755"/>
                  </a:lnTo>
                  <a:lnTo>
                    <a:pt x="3293" y="6792"/>
                  </a:lnTo>
                  <a:lnTo>
                    <a:pt x="2121" y="3461"/>
                  </a:lnTo>
                  <a:lnTo>
                    <a:pt x="2921" y="1620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946370" y="1946097"/>
              <a:ext cx="136207" cy="422150"/>
            </a:xfrm>
            <a:custGeom>
              <a:rect b="b" l="l" r="r" t="t"/>
              <a:pathLst>
                <a:path extrusionOk="0" h="11015" w="3554">
                  <a:moveTo>
                    <a:pt x="1116" y="336"/>
                  </a:moveTo>
                  <a:lnTo>
                    <a:pt x="2902" y="1787"/>
                  </a:lnTo>
                  <a:lnTo>
                    <a:pt x="2121" y="3554"/>
                  </a:lnTo>
                  <a:lnTo>
                    <a:pt x="2121" y="3591"/>
                  </a:lnTo>
                  <a:lnTo>
                    <a:pt x="2121" y="3647"/>
                  </a:lnTo>
                  <a:lnTo>
                    <a:pt x="3293" y="6940"/>
                  </a:lnTo>
                  <a:lnTo>
                    <a:pt x="2977" y="10401"/>
                  </a:lnTo>
                  <a:lnTo>
                    <a:pt x="1488" y="7257"/>
                  </a:lnTo>
                  <a:lnTo>
                    <a:pt x="1842" y="3796"/>
                  </a:lnTo>
                  <a:lnTo>
                    <a:pt x="1823" y="3740"/>
                  </a:lnTo>
                  <a:lnTo>
                    <a:pt x="1805" y="3685"/>
                  </a:lnTo>
                  <a:lnTo>
                    <a:pt x="279" y="2122"/>
                  </a:lnTo>
                  <a:lnTo>
                    <a:pt x="1116" y="336"/>
                  </a:lnTo>
                  <a:close/>
                  <a:moveTo>
                    <a:pt x="1042" y="1"/>
                  </a:moveTo>
                  <a:lnTo>
                    <a:pt x="1005" y="38"/>
                  </a:lnTo>
                  <a:lnTo>
                    <a:pt x="967" y="75"/>
                  </a:lnTo>
                  <a:lnTo>
                    <a:pt x="19" y="2103"/>
                  </a:lnTo>
                  <a:lnTo>
                    <a:pt x="0" y="2140"/>
                  </a:lnTo>
                  <a:lnTo>
                    <a:pt x="0" y="2178"/>
                  </a:lnTo>
                  <a:lnTo>
                    <a:pt x="19" y="2215"/>
                  </a:lnTo>
                  <a:lnTo>
                    <a:pt x="37" y="2252"/>
                  </a:lnTo>
                  <a:lnTo>
                    <a:pt x="1581" y="3833"/>
                  </a:lnTo>
                  <a:lnTo>
                    <a:pt x="1228" y="7275"/>
                  </a:lnTo>
                  <a:lnTo>
                    <a:pt x="1228" y="7350"/>
                  </a:lnTo>
                  <a:lnTo>
                    <a:pt x="2940" y="10941"/>
                  </a:lnTo>
                  <a:lnTo>
                    <a:pt x="2995" y="10996"/>
                  </a:lnTo>
                  <a:lnTo>
                    <a:pt x="3051" y="11015"/>
                  </a:lnTo>
                  <a:lnTo>
                    <a:pt x="3088" y="11015"/>
                  </a:lnTo>
                  <a:lnTo>
                    <a:pt x="3126" y="10996"/>
                  </a:lnTo>
                  <a:lnTo>
                    <a:pt x="3144" y="10978"/>
                  </a:lnTo>
                  <a:lnTo>
                    <a:pt x="3181" y="10941"/>
                  </a:lnTo>
                  <a:lnTo>
                    <a:pt x="3181" y="10903"/>
                  </a:lnTo>
                  <a:lnTo>
                    <a:pt x="3554" y="6940"/>
                  </a:lnTo>
                  <a:lnTo>
                    <a:pt x="3535" y="6885"/>
                  </a:lnTo>
                  <a:lnTo>
                    <a:pt x="2381" y="3610"/>
                  </a:lnTo>
                  <a:lnTo>
                    <a:pt x="3181" y="1805"/>
                  </a:lnTo>
                  <a:lnTo>
                    <a:pt x="3181" y="1768"/>
                  </a:lnTo>
                  <a:lnTo>
                    <a:pt x="3181" y="1731"/>
                  </a:lnTo>
                  <a:lnTo>
                    <a:pt x="3163" y="1675"/>
                  </a:lnTo>
                  <a:lnTo>
                    <a:pt x="3144" y="1657"/>
                  </a:lnTo>
                  <a:lnTo>
                    <a:pt x="1154" y="38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855079" y="1881940"/>
              <a:ext cx="251757" cy="188252"/>
            </a:xfrm>
            <a:custGeom>
              <a:rect b="b" l="l" r="r" t="t"/>
              <a:pathLst>
                <a:path extrusionOk="0" h="4912" w="6569">
                  <a:moveTo>
                    <a:pt x="6196" y="0"/>
                  </a:moveTo>
                  <a:lnTo>
                    <a:pt x="1" y="317"/>
                  </a:lnTo>
                  <a:lnTo>
                    <a:pt x="540" y="2531"/>
                  </a:lnTo>
                  <a:lnTo>
                    <a:pt x="1694" y="4912"/>
                  </a:lnTo>
                  <a:lnTo>
                    <a:pt x="1712" y="4912"/>
                  </a:lnTo>
                  <a:lnTo>
                    <a:pt x="3815" y="3107"/>
                  </a:lnTo>
                  <a:lnTo>
                    <a:pt x="6308" y="4503"/>
                  </a:lnTo>
                  <a:lnTo>
                    <a:pt x="6494" y="2791"/>
                  </a:lnTo>
                  <a:lnTo>
                    <a:pt x="6568" y="1842"/>
                  </a:lnTo>
                  <a:lnTo>
                    <a:pt x="6568" y="1507"/>
                  </a:lnTo>
                  <a:lnTo>
                    <a:pt x="6531" y="1172"/>
                  </a:lnTo>
                  <a:lnTo>
                    <a:pt x="6475" y="856"/>
                  </a:lnTo>
                  <a:lnTo>
                    <a:pt x="6401" y="577"/>
                  </a:lnTo>
                  <a:lnTo>
                    <a:pt x="6326" y="335"/>
                  </a:lnTo>
                  <a:lnTo>
                    <a:pt x="6270" y="168"/>
                  </a:lnTo>
                  <a:lnTo>
                    <a:pt x="61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850096" y="1876919"/>
              <a:ext cx="261721" cy="198294"/>
            </a:xfrm>
            <a:custGeom>
              <a:rect b="b" l="l" r="r" t="t"/>
              <a:pathLst>
                <a:path extrusionOk="0" h="5174" w="6829">
                  <a:moveTo>
                    <a:pt x="6252" y="261"/>
                  </a:moveTo>
                  <a:lnTo>
                    <a:pt x="6345" y="541"/>
                  </a:lnTo>
                  <a:lnTo>
                    <a:pt x="6456" y="931"/>
                  </a:lnTo>
                  <a:lnTo>
                    <a:pt x="6512" y="1173"/>
                  </a:lnTo>
                  <a:lnTo>
                    <a:pt x="6549" y="1434"/>
                  </a:lnTo>
                  <a:lnTo>
                    <a:pt x="6568" y="1694"/>
                  </a:lnTo>
                  <a:lnTo>
                    <a:pt x="6568" y="1973"/>
                  </a:lnTo>
                  <a:lnTo>
                    <a:pt x="6494" y="2773"/>
                  </a:lnTo>
                  <a:lnTo>
                    <a:pt x="6326" y="4429"/>
                  </a:lnTo>
                  <a:lnTo>
                    <a:pt x="4019" y="3127"/>
                  </a:lnTo>
                  <a:lnTo>
                    <a:pt x="3982" y="3108"/>
                  </a:lnTo>
                  <a:lnTo>
                    <a:pt x="3945" y="3108"/>
                  </a:lnTo>
                  <a:lnTo>
                    <a:pt x="3907" y="3127"/>
                  </a:lnTo>
                  <a:lnTo>
                    <a:pt x="3870" y="3145"/>
                  </a:lnTo>
                  <a:lnTo>
                    <a:pt x="1879" y="4838"/>
                  </a:lnTo>
                  <a:lnTo>
                    <a:pt x="782" y="2606"/>
                  </a:lnTo>
                  <a:lnTo>
                    <a:pt x="279" y="578"/>
                  </a:lnTo>
                  <a:lnTo>
                    <a:pt x="6252" y="261"/>
                  </a:lnTo>
                  <a:close/>
                  <a:moveTo>
                    <a:pt x="6326" y="1"/>
                  </a:moveTo>
                  <a:lnTo>
                    <a:pt x="112" y="317"/>
                  </a:lnTo>
                  <a:lnTo>
                    <a:pt x="56" y="336"/>
                  </a:lnTo>
                  <a:lnTo>
                    <a:pt x="19" y="373"/>
                  </a:lnTo>
                  <a:lnTo>
                    <a:pt x="0" y="429"/>
                  </a:lnTo>
                  <a:lnTo>
                    <a:pt x="0" y="485"/>
                  </a:lnTo>
                  <a:lnTo>
                    <a:pt x="540" y="2680"/>
                  </a:lnTo>
                  <a:lnTo>
                    <a:pt x="540" y="2717"/>
                  </a:lnTo>
                  <a:lnTo>
                    <a:pt x="1712" y="5099"/>
                  </a:lnTo>
                  <a:lnTo>
                    <a:pt x="1768" y="5155"/>
                  </a:lnTo>
                  <a:lnTo>
                    <a:pt x="1842" y="5173"/>
                  </a:lnTo>
                  <a:lnTo>
                    <a:pt x="1917" y="5136"/>
                  </a:lnTo>
                  <a:lnTo>
                    <a:pt x="3963" y="3406"/>
                  </a:lnTo>
                  <a:lnTo>
                    <a:pt x="6382" y="4745"/>
                  </a:lnTo>
                  <a:lnTo>
                    <a:pt x="6438" y="4764"/>
                  </a:lnTo>
                  <a:lnTo>
                    <a:pt x="6494" y="4745"/>
                  </a:lnTo>
                  <a:lnTo>
                    <a:pt x="6549" y="4708"/>
                  </a:lnTo>
                  <a:lnTo>
                    <a:pt x="6568" y="4652"/>
                  </a:lnTo>
                  <a:lnTo>
                    <a:pt x="6754" y="2848"/>
                  </a:lnTo>
                  <a:lnTo>
                    <a:pt x="6828" y="1992"/>
                  </a:lnTo>
                  <a:lnTo>
                    <a:pt x="6828" y="1638"/>
                  </a:lnTo>
                  <a:lnTo>
                    <a:pt x="6791" y="1285"/>
                  </a:lnTo>
                  <a:lnTo>
                    <a:pt x="6735" y="968"/>
                  </a:lnTo>
                  <a:lnTo>
                    <a:pt x="6661" y="689"/>
                  </a:lnTo>
                  <a:lnTo>
                    <a:pt x="6587" y="448"/>
                  </a:lnTo>
                  <a:lnTo>
                    <a:pt x="6531" y="261"/>
                  </a:lnTo>
                  <a:lnTo>
                    <a:pt x="6456" y="75"/>
                  </a:lnTo>
                  <a:lnTo>
                    <a:pt x="6438" y="57"/>
                  </a:lnTo>
                  <a:lnTo>
                    <a:pt x="6400" y="20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828711" y="1773555"/>
              <a:ext cx="270996" cy="227497"/>
            </a:xfrm>
            <a:custGeom>
              <a:rect b="b" l="l" r="r" t="t"/>
              <a:pathLst>
                <a:path extrusionOk="0" h="5936" w="7071">
                  <a:moveTo>
                    <a:pt x="0" y="0"/>
                  </a:moveTo>
                  <a:lnTo>
                    <a:pt x="689" y="3145"/>
                  </a:lnTo>
                  <a:lnTo>
                    <a:pt x="4503" y="5935"/>
                  </a:lnTo>
                  <a:lnTo>
                    <a:pt x="6884" y="2828"/>
                  </a:lnTo>
                  <a:lnTo>
                    <a:pt x="7070" y="1582"/>
                  </a:lnTo>
                  <a:lnTo>
                    <a:pt x="6865" y="1712"/>
                  </a:lnTo>
                  <a:lnTo>
                    <a:pt x="6624" y="1861"/>
                  </a:lnTo>
                  <a:lnTo>
                    <a:pt x="6326" y="2010"/>
                  </a:lnTo>
                  <a:lnTo>
                    <a:pt x="5972" y="2158"/>
                  </a:lnTo>
                  <a:lnTo>
                    <a:pt x="5786" y="2233"/>
                  </a:lnTo>
                  <a:lnTo>
                    <a:pt x="5600" y="2289"/>
                  </a:lnTo>
                  <a:lnTo>
                    <a:pt x="5396" y="2344"/>
                  </a:lnTo>
                  <a:lnTo>
                    <a:pt x="5191" y="2382"/>
                  </a:lnTo>
                  <a:lnTo>
                    <a:pt x="4782" y="2382"/>
                  </a:lnTo>
                  <a:lnTo>
                    <a:pt x="4540" y="2344"/>
                  </a:lnTo>
                  <a:lnTo>
                    <a:pt x="4261" y="2251"/>
                  </a:lnTo>
                  <a:lnTo>
                    <a:pt x="3944" y="2121"/>
                  </a:lnTo>
                  <a:lnTo>
                    <a:pt x="3572" y="1972"/>
                  </a:lnTo>
                  <a:lnTo>
                    <a:pt x="2791" y="1582"/>
                  </a:lnTo>
                  <a:lnTo>
                    <a:pt x="1991" y="1154"/>
                  </a:lnTo>
                  <a:lnTo>
                    <a:pt x="1228" y="726"/>
                  </a:lnTo>
                  <a:lnTo>
                    <a:pt x="596" y="3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823690" y="1768573"/>
              <a:ext cx="280999" cy="237462"/>
            </a:xfrm>
            <a:custGeom>
              <a:rect b="b" l="l" r="r" t="t"/>
              <a:pathLst>
                <a:path extrusionOk="0" h="6196" w="7332">
                  <a:moveTo>
                    <a:pt x="317" y="391"/>
                  </a:moveTo>
                  <a:lnTo>
                    <a:pt x="1266" y="949"/>
                  </a:lnTo>
                  <a:lnTo>
                    <a:pt x="1899" y="1321"/>
                  </a:lnTo>
                  <a:lnTo>
                    <a:pt x="2587" y="1693"/>
                  </a:lnTo>
                  <a:lnTo>
                    <a:pt x="3257" y="2028"/>
                  </a:lnTo>
                  <a:lnTo>
                    <a:pt x="3908" y="2326"/>
                  </a:lnTo>
                  <a:lnTo>
                    <a:pt x="4206" y="2456"/>
                  </a:lnTo>
                  <a:lnTo>
                    <a:pt x="4466" y="2549"/>
                  </a:lnTo>
                  <a:lnTo>
                    <a:pt x="4708" y="2605"/>
                  </a:lnTo>
                  <a:lnTo>
                    <a:pt x="4894" y="2642"/>
                  </a:lnTo>
                  <a:lnTo>
                    <a:pt x="5210" y="2642"/>
                  </a:lnTo>
                  <a:lnTo>
                    <a:pt x="5527" y="2605"/>
                  </a:lnTo>
                  <a:lnTo>
                    <a:pt x="5824" y="2530"/>
                  </a:lnTo>
                  <a:lnTo>
                    <a:pt x="6122" y="2437"/>
                  </a:lnTo>
                  <a:lnTo>
                    <a:pt x="6401" y="2326"/>
                  </a:lnTo>
                  <a:lnTo>
                    <a:pt x="6643" y="2195"/>
                  </a:lnTo>
                  <a:lnTo>
                    <a:pt x="7034" y="1972"/>
                  </a:lnTo>
                  <a:lnTo>
                    <a:pt x="6903" y="2902"/>
                  </a:lnTo>
                  <a:lnTo>
                    <a:pt x="4615" y="5898"/>
                  </a:lnTo>
                  <a:lnTo>
                    <a:pt x="931" y="3200"/>
                  </a:lnTo>
                  <a:lnTo>
                    <a:pt x="317" y="391"/>
                  </a:lnTo>
                  <a:close/>
                  <a:moveTo>
                    <a:pt x="94" y="0"/>
                  </a:moveTo>
                  <a:lnTo>
                    <a:pt x="57" y="19"/>
                  </a:lnTo>
                  <a:lnTo>
                    <a:pt x="38" y="56"/>
                  </a:lnTo>
                  <a:lnTo>
                    <a:pt x="20" y="74"/>
                  </a:lnTo>
                  <a:lnTo>
                    <a:pt x="1" y="112"/>
                  </a:lnTo>
                  <a:lnTo>
                    <a:pt x="20" y="149"/>
                  </a:lnTo>
                  <a:lnTo>
                    <a:pt x="689" y="3312"/>
                  </a:lnTo>
                  <a:lnTo>
                    <a:pt x="708" y="3349"/>
                  </a:lnTo>
                  <a:lnTo>
                    <a:pt x="745" y="3386"/>
                  </a:lnTo>
                  <a:lnTo>
                    <a:pt x="4559" y="6177"/>
                  </a:lnTo>
                  <a:lnTo>
                    <a:pt x="4596" y="6196"/>
                  </a:lnTo>
                  <a:lnTo>
                    <a:pt x="4634" y="6196"/>
                  </a:lnTo>
                  <a:lnTo>
                    <a:pt x="4689" y="6177"/>
                  </a:lnTo>
                  <a:lnTo>
                    <a:pt x="4745" y="6140"/>
                  </a:lnTo>
                  <a:lnTo>
                    <a:pt x="7127" y="3033"/>
                  </a:lnTo>
                  <a:lnTo>
                    <a:pt x="7145" y="2977"/>
                  </a:lnTo>
                  <a:lnTo>
                    <a:pt x="7331" y="1712"/>
                  </a:lnTo>
                  <a:lnTo>
                    <a:pt x="7331" y="1674"/>
                  </a:lnTo>
                  <a:lnTo>
                    <a:pt x="7313" y="1656"/>
                  </a:lnTo>
                  <a:lnTo>
                    <a:pt x="7294" y="1619"/>
                  </a:lnTo>
                  <a:lnTo>
                    <a:pt x="7276" y="1600"/>
                  </a:lnTo>
                  <a:lnTo>
                    <a:pt x="7238" y="1581"/>
                  </a:lnTo>
                  <a:lnTo>
                    <a:pt x="7164" y="1581"/>
                  </a:lnTo>
                  <a:lnTo>
                    <a:pt x="7127" y="1600"/>
                  </a:lnTo>
                  <a:lnTo>
                    <a:pt x="6922" y="1730"/>
                  </a:lnTo>
                  <a:lnTo>
                    <a:pt x="6699" y="1879"/>
                  </a:lnTo>
                  <a:lnTo>
                    <a:pt x="6401" y="2028"/>
                  </a:lnTo>
                  <a:lnTo>
                    <a:pt x="6066" y="2177"/>
                  </a:lnTo>
                  <a:lnTo>
                    <a:pt x="5694" y="2307"/>
                  </a:lnTo>
                  <a:lnTo>
                    <a:pt x="5508" y="2344"/>
                  </a:lnTo>
                  <a:lnTo>
                    <a:pt x="5303" y="2381"/>
                  </a:lnTo>
                  <a:lnTo>
                    <a:pt x="4913" y="2381"/>
                  </a:lnTo>
                  <a:lnTo>
                    <a:pt x="4689" y="2344"/>
                  </a:lnTo>
                  <a:lnTo>
                    <a:pt x="4429" y="2251"/>
                  </a:lnTo>
                  <a:lnTo>
                    <a:pt x="4094" y="2140"/>
                  </a:lnTo>
                  <a:lnTo>
                    <a:pt x="3759" y="1991"/>
                  </a:lnTo>
                  <a:lnTo>
                    <a:pt x="2978" y="1600"/>
                  </a:lnTo>
                  <a:lnTo>
                    <a:pt x="2178" y="1172"/>
                  </a:lnTo>
                  <a:lnTo>
                    <a:pt x="1434" y="763"/>
                  </a:lnTo>
                  <a:lnTo>
                    <a:pt x="820" y="391"/>
                  </a:lnTo>
                  <a:lnTo>
                    <a:pt x="206" y="1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740983" y="1377075"/>
              <a:ext cx="390800" cy="526969"/>
            </a:xfrm>
            <a:custGeom>
              <a:rect b="b" l="l" r="r" t="t"/>
              <a:pathLst>
                <a:path extrusionOk="0" h="13750" w="10197">
                  <a:moveTo>
                    <a:pt x="4671" y="1"/>
                  </a:moveTo>
                  <a:lnTo>
                    <a:pt x="4336" y="38"/>
                  </a:lnTo>
                  <a:lnTo>
                    <a:pt x="4038" y="75"/>
                  </a:lnTo>
                  <a:lnTo>
                    <a:pt x="3759" y="131"/>
                  </a:lnTo>
                  <a:lnTo>
                    <a:pt x="3517" y="187"/>
                  </a:lnTo>
                  <a:lnTo>
                    <a:pt x="3294" y="261"/>
                  </a:lnTo>
                  <a:lnTo>
                    <a:pt x="3108" y="317"/>
                  </a:lnTo>
                  <a:lnTo>
                    <a:pt x="2810" y="447"/>
                  </a:lnTo>
                  <a:lnTo>
                    <a:pt x="2643" y="559"/>
                  </a:lnTo>
                  <a:lnTo>
                    <a:pt x="2587" y="596"/>
                  </a:lnTo>
                  <a:lnTo>
                    <a:pt x="2475" y="671"/>
                  </a:lnTo>
                  <a:lnTo>
                    <a:pt x="2215" y="857"/>
                  </a:lnTo>
                  <a:lnTo>
                    <a:pt x="1843" y="1154"/>
                  </a:lnTo>
                  <a:lnTo>
                    <a:pt x="1415" y="1526"/>
                  </a:lnTo>
                  <a:lnTo>
                    <a:pt x="1191" y="1750"/>
                  </a:lnTo>
                  <a:lnTo>
                    <a:pt x="968" y="1992"/>
                  </a:lnTo>
                  <a:lnTo>
                    <a:pt x="764" y="2252"/>
                  </a:lnTo>
                  <a:lnTo>
                    <a:pt x="577" y="2512"/>
                  </a:lnTo>
                  <a:lnTo>
                    <a:pt x="410" y="2792"/>
                  </a:lnTo>
                  <a:lnTo>
                    <a:pt x="261" y="3089"/>
                  </a:lnTo>
                  <a:lnTo>
                    <a:pt x="168" y="3368"/>
                  </a:lnTo>
                  <a:lnTo>
                    <a:pt x="131" y="3517"/>
                  </a:lnTo>
                  <a:lnTo>
                    <a:pt x="112" y="3666"/>
                  </a:lnTo>
                  <a:lnTo>
                    <a:pt x="94" y="3982"/>
                  </a:lnTo>
                  <a:lnTo>
                    <a:pt x="112" y="4299"/>
                  </a:lnTo>
                  <a:lnTo>
                    <a:pt x="131" y="4615"/>
                  </a:lnTo>
                  <a:lnTo>
                    <a:pt x="187" y="4931"/>
                  </a:lnTo>
                  <a:lnTo>
                    <a:pt x="243" y="5247"/>
                  </a:lnTo>
                  <a:lnTo>
                    <a:pt x="317" y="5564"/>
                  </a:lnTo>
                  <a:lnTo>
                    <a:pt x="484" y="6159"/>
                  </a:lnTo>
                  <a:lnTo>
                    <a:pt x="671" y="6680"/>
                  </a:lnTo>
                  <a:lnTo>
                    <a:pt x="819" y="7071"/>
                  </a:lnTo>
                  <a:lnTo>
                    <a:pt x="987" y="7443"/>
                  </a:lnTo>
                  <a:lnTo>
                    <a:pt x="838" y="7406"/>
                  </a:lnTo>
                  <a:lnTo>
                    <a:pt x="671" y="7387"/>
                  </a:lnTo>
                  <a:lnTo>
                    <a:pt x="503" y="7406"/>
                  </a:lnTo>
                  <a:lnTo>
                    <a:pt x="410" y="7424"/>
                  </a:lnTo>
                  <a:lnTo>
                    <a:pt x="317" y="7461"/>
                  </a:lnTo>
                  <a:lnTo>
                    <a:pt x="243" y="7517"/>
                  </a:lnTo>
                  <a:lnTo>
                    <a:pt x="168" y="7592"/>
                  </a:lnTo>
                  <a:lnTo>
                    <a:pt x="94" y="7666"/>
                  </a:lnTo>
                  <a:lnTo>
                    <a:pt x="57" y="7796"/>
                  </a:lnTo>
                  <a:lnTo>
                    <a:pt x="19" y="7927"/>
                  </a:lnTo>
                  <a:lnTo>
                    <a:pt x="1" y="8094"/>
                  </a:lnTo>
                  <a:lnTo>
                    <a:pt x="1" y="8280"/>
                  </a:lnTo>
                  <a:lnTo>
                    <a:pt x="1" y="8466"/>
                  </a:lnTo>
                  <a:lnTo>
                    <a:pt x="38" y="8634"/>
                  </a:lnTo>
                  <a:lnTo>
                    <a:pt x="75" y="8801"/>
                  </a:lnTo>
                  <a:lnTo>
                    <a:pt x="131" y="8950"/>
                  </a:lnTo>
                  <a:lnTo>
                    <a:pt x="205" y="9117"/>
                  </a:lnTo>
                  <a:lnTo>
                    <a:pt x="261" y="9248"/>
                  </a:lnTo>
                  <a:lnTo>
                    <a:pt x="354" y="9396"/>
                  </a:lnTo>
                  <a:lnTo>
                    <a:pt x="522" y="9620"/>
                  </a:lnTo>
                  <a:lnTo>
                    <a:pt x="708" y="9806"/>
                  </a:lnTo>
                  <a:lnTo>
                    <a:pt x="819" y="9880"/>
                  </a:lnTo>
                  <a:lnTo>
                    <a:pt x="912" y="9955"/>
                  </a:lnTo>
                  <a:lnTo>
                    <a:pt x="1005" y="9992"/>
                  </a:lnTo>
                  <a:lnTo>
                    <a:pt x="1098" y="10029"/>
                  </a:lnTo>
                  <a:lnTo>
                    <a:pt x="1433" y="10085"/>
                  </a:lnTo>
                  <a:lnTo>
                    <a:pt x="1657" y="10122"/>
                  </a:lnTo>
                  <a:lnTo>
                    <a:pt x="1787" y="10122"/>
                  </a:lnTo>
                  <a:lnTo>
                    <a:pt x="1843" y="10103"/>
                  </a:lnTo>
                  <a:lnTo>
                    <a:pt x="1973" y="10308"/>
                  </a:lnTo>
                  <a:lnTo>
                    <a:pt x="2308" y="10810"/>
                  </a:lnTo>
                  <a:lnTo>
                    <a:pt x="2531" y="11127"/>
                  </a:lnTo>
                  <a:lnTo>
                    <a:pt x="2791" y="11443"/>
                  </a:lnTo>
                  <a:lnTo>
                    <a:pt x="3071" y="11759"/>
                  </a:lnTo>
                  <a:lnTo>
                    <a:pt x="3350" y="12038"/>
                  </a:lnTo>
                  <a:lnTo>
                    <a:pt x="3517" y="12169"/>
                  </a:lnTo>
                  <a:lnTo>
                    <a:pt x="3722" y="12317"/>
                  </a:lnTo>
                  <a:lnTo>
                    <a:pt x="3964" y="12466"/>
                  </a:lnTo>
                  <a:lnTo>
                    <a:pt x="4224" y="12615"/>
                  </a:lnTo>
                  <a:lnTo>
                    <a:pt x="4819" y="12931"/>
                  </a:lnTo>
                  <a:lnTo>
                    <a:pt x="5471" y="13210"/>
                  </a:lnTo>
                  <a:lnTo>
                    <a:pt x="5787" y="13341"/>
                  </a:lnTo>
                  <a:lnTo>
                    <a:pt x="6122" y="13452"/>
                  </a:lnTo>
                  <a:lnTo>
                    <a:pt x="6438" y="13564"/>
                  </a:lnTo>
                  <a:lnTo>
                    <a:pt x="6736" y="13638"/>
                  </a:lnTo>
                  <a:lnTo>
                    <a:pt x="7015" y="13694"/>
                  </a:lnTo>
                  <a:lnTo>
                    <a:pt x="7275" y="13731"/>
                  </a:lnTo>
                  <a:lnTo>
                    <a:pt x="7517" y="13750"/>
                  </a:lnTo>
                  <a:lnTo>
                    <a:pt x="7703" y="13713"/>
                  </a:lnTo>
                  <a:lnTo>
                    <a:pt x="7871" y="13676"/>
                  </a:lnTo>
                  <a:lnTo>
                    <a:pt x="8057" y="13601"/>
                  </a:lnTo>
                  <a:lnTo>
                    <a:pt x="8206" y="13490"/>
                  </a:lnTo>
                  <a:lnTo>
                    <a:pt x="8373" y="13378"/>
                  </a:lnTo>
                  <a:lnTo>
                    <a:pt x="8522" y="13229"/>
                  </a:lnTo>
                  <a:lnTo>
                    <a:pt x="8671" y="13080"/>
                  </a:lnTo>
                  <a:lnTo>
                    <a:pt x="8820" y="12894"/>
                  </a:lnTo>
                  <a:lnTo>
                    <a:pt x="8968" y="12708"/>
                  </a:lnTo>
                  <a:lnTo>
                    <a:pt x="9099" y="12503"/>
                  </a:lnTo>
                  <a:lnTo>
                    <a:pt x="9229" y="12280"/>
                  </a:lnTo>
                  <a:lnTo>
                    <a:pt x="9489" y="11778"/>
                  </a:lnTo>
                  <a:lnTo>
                    <a:pt x="9713" y="11257"/>
                  </a:lnTo>
                  <a:lnTo>
                    <a:pt x="9917" y="10680"/>
                  </a:lnTo>
                  <a:lnTo>
                    <a:pt x="10010" y="10401"/>
                  </a:lnTo>
                  <a:lnTo>
                    <a:pt x="10085" y="10103"/>
                  </a:lnTo>
                  <a:lnTo>
                    <a:pt x="10122" y="9824"/>
                  </a:lnTo>
                  <a:lnTo>
                    <a:pt x="10159" y="9527"/>
                  </a:lnTo>
                  <a:lnTo>
                    <a:pt x="10178" y="9248"/>
                  </a:lnTo>
                  <a:lnTo>
                    <a:pt x="10196" y="8968"/>
                  </a:lnTo>
                  <a:lnTo>
                    <a:pt x="10178" y="8410"/>
                  </a:lnTo>
                  <a:lnTo>
                    <a:pt x="10122" y="7871"/>
                  </a:lnTo>
                  <a:lnTo>
                    <a:pt x="10066" y="7331"/>
                  </a:lnTo>
                  <a:lnTo>
                    <a:pt x="10010" y="6810"/>
                  </a:lnTo>
                  <a:lnTo>
                    <a:pt x="9954" y="6289"/>
                  </a:lnTo>
                  <a:lnTo>
                    <a:pt x="9954" y="5806"/>
                  </a:lnTo>
                  <a:lnTo>
                    <a:pt x="9973" y="5378"/>
                  </a:lnTo>
                  <a:lnTo>
                    <a:pt x="10010" y="4968"/>
                  </a:lnTo>
                  <a:lnTo>
                    <a:pt x="10066" y="4615"/>
                  </a:lnTo>
                  <a:lnTo>
                    <a:pt x="10103" y="4280"/>
                  </a:lnTo>
                  <a:lnTo>
                    <a:pt x="10141" y="3964"/>
                  </a:lnTo>
                  <a:lnTo>
                    <a:pt x="10141" y="3666"/>
                  </a:lnTo>
                  <a:lnTo>
                    <a:pt x="10122" y="3517"/>
                  </a:lnTo>
                  <a:lnTo>
                    <a:pt x="10085" y="3387"/>
                  </a:lnTo>
                  <a:lnTo>
                    <a:pt x="10029" y="3238"/>
                  </a:lnTo>
                  <a:lnTo>
                    <a:pt x="9954" y="3052"/>
                  </a:lnTo>
                  <a:lnTo>
                    <a:pt x="9861" y="2847"/>
                  </a:lnTo>
                  <a:lnTo>
                    <a:pt x="9731" y="2643"/>
                  </a:lnTo>
                  <a:lnTo>
                    <a:pt x="9601" y="2401"/>
                  </a:lnTo>
                  <a:lnTo>
                    <a:pt x="9415" y="2159"/>
                  </a:lnTo>
                  <a:lnTo>
                    <a:pt x="9229" y="1917"/>
                  </a:lnTo>
                  <a:lnTo>
                    <a:pt x="9006" y="1675"/>
                  </a:lnTo>
                  <a:lnTo>
                    <a:pt x="8764" y="1433"/>
                  </a:lnTo>
                  <a:lnTo>
                    <a:pt x="8485" y="1192"/>
                  </a:lnTo>
                  <a:lnTo>
                    <a:pt x="8187" y="968"/>
                  </a:lnTo>
                  <a:lnTo>
                    <a:pt x="7852" y="764"/>
                  </a:lnTo>
                  <a:lnTo>
                    <a:pt x="7499" y="559"/>
                  </a:lnTo>
                  <a:lnTo>
                    <a:pt x="7126" y="391"/>
                  </a:lnTo>
                  <a:lnTo>
                    <a:pt x="6717" y="261"/>
                  </a:lnTo>
                  <a:lnTo>
                    <a:pt x="6271" y="150"/>
                  </a:lnTo>
                  <a:lnTo>
                    <a:pt x="5824" y="75"/>
                  </a:lnTo>
                  <a:lnTo>
                    <a:pt x="5415" y="19"/>
                  </a:lnTo>
                  <a:lnTo>
                    <a:pt x="50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736001" y="1372093"/>
              <a:ext cx="400036" cy="536243"/>
            </a:xfrm>
            <a:custGeom>
              <a:rect b="b" l="l" r="r" t="t"/>
              <a:pathLst>
                <a:path extrusionOk="0" h="13992" w="10438">
                  <a:moveTo>
                    <a:pt x="5173" y="261"/>
                  </a:moveTo>
                  <a:lnTo>
                    <a:pt x="5545" y="280"/>
                  </a:lnTo>
                  <a:lnTo>
                    <a:pt x="5954" y="335"/>
                  </a:lnTo>
                  <a:lnTo>
                    <a:pt x="6382" y="410"/>
                  </a:lnTo>
                  <a:lnTo>
                    <a:pt x="6829" y="521"/>
                  </a:lnTo>
                  <a:lnTo>
                    <a:pt x="7238" y="652"/>
                  </a:lnTo>
                  <a:lnTo>
                    <a:pt x="7629" y="838"/>
                  </a:lnTo>
                  <a:lnTo>
                    <a:pt x="7982" y="1024"/>
                  </a:lnTo>
                  <a:lnTo>
                    <a:pt x="8317" y="1247"/>
                  </a:lnTo>
                  <a:lnTo>
                    <a:pt x="8615" y="1470"/>
                  </a:lnTo>
                  <a:lnTo>
                    <a:pt x="8875" y="1712"/>
                  </a:lnTo>
                  <a:lnTo>
                    <a:pt x="9117" y="1973"/>
                  </a:lnTo>
                  <a:lnTo>
                    <a:pt x="9322" y="2215"/>
                  </a:lnTo>
                  <a:lnTo>
                    <a:pt x="9508" y="2456"/>
                  </a:lnTo>
                  <a:lnTo>
                    <a:pt x="9657" y="2680"/>
                  </a:lnTo>
                  <a:lnTo>
                    <a:pt x="9805" y="2903"/>
                  </a:lnTo>
                  <a:lnTo>
                    <a:pt x="9898" y="3108"/>
                  </a:lnTo>
                  <a:lnTo>
                    <a:pt x="9991" y="3275"/>
                  </a:lnTo>
                  <a:lnTo>
                    <a:pt x="10084" y="3554"/>
                  </a:lnTo>
                  <a:lnTo>
                    <a:pt x="10122" y="3684"/>
                  </a:lnTo>
                  <a:lnTo>
                    <a:pt x="10140" y="3815"/>
                  </a:lnTo>
                  <a:lnTo>
                    <a:pt x="10140" y="4112"/>
                  </a:lnTo>
                  <a:lnTo>
                    <a:pt x="10103" y="4429"/>
                  </a:lnTo>
                  <a:lnTo>
                    <a:pt x="10066" y="4763"/>
                  </a:lnTo>
                  <a:lnTo>
                    <a:pt x="10010" y="5136"/>
                  </a:lnTo>
                  <a:lnTo>
                    <a:pt x="9973" y="5526"/>
                  </a:lnTo>
                  <a:lnTo>
                    <a:pt x="9954" y="5954"/>
                  </a:lnTo>
                  <a:lnTo>
                    <a:pt x="9954" y="6438"/>
                  </a:lnTo>
                  <a:lnTo>
                    <a:pt x="10010" y="6940"/>
                  </a:lnTo>
                  <a:lnTo>
                    <a:pt x="10066" y="7461"/>
                  </a:lnTo>
                  <a:lnTo>
                    <a:pt x="10159" y="8280"/>
                  </a:lnTo>
                  <a:lnTo>
                    <a:pt x="10178" y="8671"/>
                  </a:lnTo>
                  <a:lnTo>
                    <a:pt x="10196" y="9080"/>
                  </a:lnTo>
                  <a:lnTo>
                    <a:pt x="10178" y="9508"/>
                  </a:lnTo>
                  <a:lnTo>
                    <a:pt x="10122" y="9917"/>
                  </a:lnTo>
                  <a:lnTo>
                    <a:pt x="10047" y="10345"/>
                  </a:lnTo>
                  <a:lnTo>
                    <a:pt x="9936" y="10773"/>
                  </a:lnTo>
                  <a:lnTo>
                    <a:pt x="9694" y="11406"/>
                  </a:lnTo>
                  <a:lnTo>
                    <a:pt x="9452" y="11945"/>
                  </a:lnTo>
                  <a:lnTo>
                    <a:pt x="9191" y="12429"/>
                  </a:lnTo>
                  <a:lnTo>
                    <a:pt x="9061" y="12652"/>
                  </a:lnTo>
                  <a:lnTo>
                    <a:pt x="8931" y="12838"/>
                  </a:lnTo>
                  <a:lnTo>
                    <a:pt x="8801" y="13024"/>
                  </a:lnTo>
                  <a:lnTo>
                    <a:pt x="8670" y="13173"/>
                  </a:lnTo>
                  <a:lnTo>
                    <a:pt x="8522" y="13322"/>
                  </a:lnTo>
                  <a:lnTo>
                    <a:pt x="8391" y="13433"/>
                  </a:lnTo>
                  <a:lnTo>
                    <a:pt x="8243" y="13545"/>
                  </a:lnTo>
                  <a:lnTo>
                    <a:pt x="8094" y="13620"/>
                  </a:lnTo>
                  <a:lnTo>
                    <a:pt x="7945" y="13675"/>
                  </a:lnTo>
                  <a:lnTo>
                    <a:pt x="7815" y="13731"/>
                  </a:lnTo>
                  <a:lnTo>
                    <a:pt x="7629" y="13750"/>
                  </a:lnTo>
                  <a:lnTo>
                    <a:pt x="7405" y="13731"/>
                  </a:lnTo>
                  <a:lnTo>
                    <a:pt x="7163" y="13694"/>
                  </a:lnTo>
                  <a:lnTo>
                    <a:pt x="6884" y="13638"/>
                  </a:lnTo>
                  <a:lnTo>
                    <a:pt x="6587" y="13564"/>
                  </a:lnTo>
                  <a:lnTo>
                    <a:pt x="6289" y="13471"/>
                  </a:lnTo>
                  <a:lnTo>
                    <a:pt x="5656" y="13229"/>
                  </a:lnTo>
                  <a:lnTo>
                    <a:pt x="5024" y="12950"/>
                  </a:lnTo>
                  <a:lnTo>
                    <a:pt x="4447" y="12652"/>
                  </a:lnTo>
                  <a:lnTo>
                    <a:pt x="4187" y="12503"/>
                  </a:lnTo>
                  <a:lnTo>
                    <a:pt x="3945" y="12354"/>
                  </a:lnTo>
                  <a:lnTo>
                    <a:pt x="3740" y="12206"/>
                  </a:lnTo>
                  <a:lnTo>
                    <a:pt x="3573" y="12075"/>
                  </a:lnTo>
                  <a:lnTo>
                    <a:pt x="3294" y="11796"/>
                  </a:lnTo>
                  <a:lnTo>
                    <a:pt x="3015" y="11499"/>
                  </a:lnTo>
                  <a:lnTo>
                    <a:pt x="2773" y="11182"/>
                  </a:lnTo>
                  <a:lnTo>
                    <a:pt x="2549" y="10866"/>
                  </a:lnTo>
                  <a:lnTo>
                    <a:pt x="2214" y="10382"/>
                  </a:lnTo>
                  <a:lnTo>
                    <a:pt x="2084" y="10178"/>
                  </a:lnTo>
                  <a:lnTo>
                    <a:pt x="2028" y="10122"/>
                  </a:lnTo>
                  <a:lnTo>
                    <a:pt x="1973" y="10103"/>
                  </a:lnTo>
                  <a:lnTo>
                    <a:pt x="1954" y="10122"/>
                  </a:lnTo>
                  <a:lnTo>
                    <a:pt x="1768" y="10122"/>
                  </a:lnTo>
                  <a:lnTo>
                    <a:pt x="1563" y="10085"/>
                  </a:lnTo>
                  <a:lnTo>
                    <a:pt x="1266" y="10029"/>
                  </a:lnTo>
                  <a:lnTo>
                    <a:pt x="1173" y="10010"/>
                  </a:lnTo>
                  <a:lnTo>
                    <a:pt x="1098" y="9954"/>
                  </a:lnTo>
                  <a:lnTo>
                    <a:pt x="912" y="9843"/>
                  </a:lnTo>
                  <a:lnTo>
                    <a:pt x="745" y="9657"/>
                  </a:lnTo>
                  <a:lnTo>
                    <a:pt x="577" y="9433"/>
                  </a:lnTo>
                  <a:lnTo>
                    <a:pt x="447" y="9173"/>
                  </a:lnTo>
                  <a:lnTo>
                    <a:pt x="391" y="9043"/>
                  </a:lnTo>
                  <a:lnTo>
                    <a:pt x="335" y="8894"/>
                  </a:lnTo>
                  <a:lnTo>
                    <a:pt x="298" y="8726"/>
                  </a:lnTo>
                  <a:lnTo>
                    <a:pt x="261" y="8578"/>
                  </a:lnTo>
                  <a:lnTo>
                    <a:pt x="261" y="8410"/>
                  </a:lnTo>
                  <a:lnTo>
                    <a:pt x="261" y="8243"/>
                  </a:lnTo>
                  <a:lnTo>
                    <a:pt x="280" y="8075"/>
                  </a:lnTo>
                  <a:lnTo>
                    <a:pt x="317" y="7926"/>
                  </a:lnTo>
                  <a:lnTo>
                    <a:pt x="373" y="7815"/>
                  </a:lnTo>
                  <a:lnTo>
                    <a:pt x="466" y="7740"/>
                  </a:lnTo>
                  <a:lnTo>
                    <a:pt x="559" y="7684"/>
                  </a:lnTo>
                  <a:lnTo>
                    <a:pt x="652" y="7666"/>
                  </a:lnTo>
                  <a:lnTo>
                    <a:pt x="763" y="7647"/>
                  </a:lnTo>
                  <a:lnTo>
                    <a:pt x="856" y="7647"/>
                  </a:lnTo>
                  <a:lnTo>
                    <a:pt x="1005" y="7684"/>
                  </a:lnTo>
                  <a:lnTo>
                    <a:pt x="1061" y="7703"/>
                  </a:lnTo>
                  <a:lnTo>
                    <a:pt x="1135" y="7703"/>
                  </a:lnTo>
                  <a:lnTo>
                    <a:pt x="1173" y="7684"/>
                  </a:lnTo>
                  <a:lnTo>
                    <a:pt x="1210" y="7666"/>
                  </a:lnTo>
                  <a:lnTo>
                    <a:pt x="1228" y="7591"/>
                  </a:lnTo>
                  <a:lnTo>
                    <a:pt x="1228" y="7554"/>
                  </a:lnTo>
                  <a:lnTo>
                    <a:pt x="1228" y="7517"/>
                  </a:lnTo>
                  <a:lnTo>
                    <a:pt x="1061" y="7145"/>
                  </a:lnTo>
                  <a:lnTo>
                    <a:pt x="912" y="6754"/>
                  </a:lnTo>
                  <a:lnTo>
                    <a:pt x="745" y="6233"/>
                  </a:lnTo>
                  <a:lnTo>
                    <a:pt x="577" y="5657"/>
                  </a:lnTo>
                  <a:lnTo>
                    <a:pt x="503" y="5359"/>
                  </a:lnTo>
                  <a:lnTo>
                    <a:pt x="447" y="5043"/>
                  </a:lnTo>
                  <a:lnTo>
                    <a:pt x="391" y="4726"/>
                  </a:lnTo>
                  <a:lnTo>
                    <a:pt x="373" y="4410"/>
                  </a:lnTo>
                  <a:lnTo>
                    <a:pt x="354" y="4112"/>
                  </a:lnTo>
                  <a:lnTo>
                    <a:pt x="373" y="3815"/>
                  </a:lnTo>
                  <a:lnTo>
                    <a:pt x="391" y="3666"/>
                  </a:lnTo>
                  <a:lnTo>
                    <a:pt x="428" y="3536"/>
                  </a:lnTo>
                  <a:lnTo>
                    <a:pt x="521" y="3256"/>
                  </a:lnTo>
                  <a:lnTo>
                    <a:pt x="652" y="2977"/>
                  </a:lnTo>
                  <a:lnTo>
                    <a:pt x="819" y="2717"/>
                  </a:lnTo>
                  <a:lnTo>
                    <a:pt x="1005" y="2456"/>
                  </a:lnTo>
                  <a:lnTo>
                    <a:pt x="1191" y="2215"/>
                  </a:lnTo>
                  <a:lnTo>
                    <a:pt x="1414" y="1973"/>
                  </a:lnTo>
                  <a:lnTo>
                    <a:pt x="1619" y="1768"/>
                  </a:lnTo>
                  <a:lnTo>
                    <a:pt x="2047" y="1377"/>
                  </a:lnTo>
                  <a:lnTo>
                    <a:pt x="2419" y="1098"/>
                  </a:lnTo>
                  <a:lnTo>
                    <a:pt x="2680" y="912"/>
                  </a:lnTo>
                  <a:lnTo>
                    <a:pt x="2773" y="838"/>
                  </a:lnTo>
                  <a:lnTo>
                    <a:pt x="2791" y="838"/>
                  </a:lnTo>
                  <a:lnTo>
                    <a:pt x="2847" y="782"/>
                  </a:lnTo>
                  <a:lnTo>
                    <a:pt x="3015" y="689"/>
                  </a:lnTo>
                  <a:lnTo>
                    <a:pt x="3312" y="559"/>
                  </a:lnTo>
                  <a:lnTo>
                    <a:pt x="3498" y="503"/>
                  </a:lnTo>
                  <a:lnTo>
                    <a:pt x="3703" y="428"/>
                  </a:lnTo>
                  <a:lnTo>
                    <a:pt x="3945" y="373"/>
                  </a:lnTo>
                  <a:lnTo>
                    <a:pt x="4224" y="317"/>
                  </a:lnTo>
                  <a:lnTo>
                    <a:pt x="4503" y="280"/>
                  </a:lnTo>
                  <a:lnTo>
                    <a:pt x="4838" y="261"/>
                  </a:lnTo>
                  <a:close/>
                  <a:moveTo>
                    <a:pt x="4838" y="1"/>
                  </a:moveTo>
                  <a:lnTo>
                    <a:pt x="4503" y="19"/>
                  </a:lnTo>
                  <a:lnTo>
                    <a:pt x="4187" y="56"/>
                  </a:lnTo>
                  <a:lnTo>
                    <a:pt x="3908" y="112"/>
                  </a:lnTo>
                  <a:lnTo>
                    <a:pt x="3666" y="168"/>
                  </a:lnTo>
                  <a:lnTo>
                    <a:pt x="3442" y="242"/>
                  </a:lnTo>
                  <a:lnTo>
                    <a:pt x="3238" y="317"/>
                  </a:lnTo>
                  <a:lnTo>
                    <a:pt x="2921" y="447"/>
                  </a:lnTo>
                  <a:lnTo>
                    <a:pt x="2717" y="559"/>
                  </a:lnTo>
                  <a:lnTo>
                    <a:pt x="2642" y="615"/>
                  </a:lnTo>
                  <a:lnTo>
                    <a:pt x="2494" y="708"/>
                  </a:lnTo>
                  <a:lnTo>
                    <a:pt x="2214" y="931"/>
                  </a:lnTo>
                  <a:lnTo>
                    <a:pt x="1824" y="1228"/>
                  </a:lnTo>
                  <a:lnTo>
                    <a:pt x="1601" y="1415"/>
                  </a:lnTo>
                  <a:lnTo>
                    <a:pt x="1396" y="1619"/>
                  </a:lnTo>
                  <a:lnTo>
                    <a:pt x="1173" y="1861"/>
                  </a:lnTo>
                  <a:lnTo>
                    <a:pt x="949" y="2103"/>
                  </a:lnTo>
                  <a:lnTo>
                    <a:pt x="745" y="2345"/>
                  </a:lnTo>
                  <a:lnTo>
                    <a:pt x="559" y="2624"/>
                  </a:lnTo>
                  <a:lnTo>
                    <a:pt x="410" y="2903"/>
                  </a:lnTo>
                  <a:lnTo>
                    <a:pt x="261" y="3182"/>
                  </a:lnTo>
                  <a:lnTo>
                    <a:pt x="168" y="3480"/>
                  </a:lnTo>
                  <a:lnTo>
                    <a:pt x="149" y="3629"/>
                  </a:lnTo>
                  <a:lnTo>
                    <a:pt x="112" y="3796"/>
                  </a:lnTo>
                  <a:lnTo>
                    <a:pt x="94" y="4038"/>
                  </a:lnTo>
                  <a:lnTo>
                    <a:pt x="94" y="4298"/>
                  </a:lnTo>
                  <a:lnTo>
                    <a:pt x="112" y="4559"/>
                  </a:lnTo>
                  <a:lnTo>
                    <a:pt x="149" y="4819"/>
                  </a:lnTo>
                  <a:lnTo>
                    <a:pt x="242" y="5359"/>
                  </a:lnTo>
                  <a:lnTo>
                    <a:pt x="354" y="5861"/>
                  </a:lnTo>
                  <a:lnTo>
                    <a:pt x="503" y="6345"/>
                  </a:lnTo>
                  <a:lnTo>
                    <a:pt x="633" y="6773"/>
                  </a:lnTo>
                  <a:lnTo>
                    <a:pt x="782" y="7126"/>
                  </a:lnTo>
                  <a:lnTo>
                    <a:pt x="894" y="7405"/>
                  </a:lnTo>
                  <a:lnTo>
                    <a:pt x="894" y="7405"/>
                  </a:lnTo>
                  <a:lnTo>
                    <a:pt x="763" y="7387"/>
                  </a:lnTo>
                  <a:lnTo>
                    <a:pt x="614" y="7405"/>
                  </a:lnTo>
                  <a:lnTo>
                    <a:pt x="466" y="7443"/>
                  </a:lnTo>
                  <a:lnTo>
                    <a:pt x="317" y="7517"/>
                  </a:lnTo>
                  <a:lnTo>
                    <a:pt x="242" y="7573"/>
                  </a:lnTo>
                  <a:lnTo>
                    <a:pt x="187" y="7647"/>
                  </a:lnTo>
                  <a:lnTo>
                    <a:pt x="131" y="7722"/>
                  </a:lnTo>
                  <a:lnTo>
                    <a:pt x="94" y="7796"/>
                  </a:lnTo>
                  <a:lnTo>
                    <a:pt x="56" y="7889"/>
                  </a:lnTo>
                  <a:lnTo>
                    <a:pt x="19" y="8001"/>
                  </a:lnTo>
                  <a:lnTo>
                    <a:pt x="0" y="8224"/>
                  </a:lnTo>
                  <a:lnTo>
                    <a:pt x="0" y="8429"/>
                  </a:lnTo>
                  <a:lnTo>
                    <a:pt x="19" y="8615"/>
                  </a:lnTo>
                  <a:lnTo>
                    <a:pt x="38" y="8801"/>
                  </a:lnTo>
                  <a:lnTo>
                    <a:pt x="94" y="8987"/>
                  </a:lnTo>
                  <a:lnTo>
                    <a:pt x="149" y="9154"/>
                  </a:lnTo>
                  <a:lnTo>
                    <a:pt x="224" y="9322"/>
                  </a:lnTo>
                  <a:lnTo>
                    <a:pt x="298" y="9471"/>
                  </a:lnTo>
                  <a:lnTo>
                    <a:pt x="373" y="9601"/>
                  </a:lnTo>
                  <a:lnTo>
                    <a:pt x="466" y="9731"/>
                  </a:lnTo>
                  <a:lnTo>
                    <a:pt x="577" y="9861"/>
                  </a:lnTo>
                  <a:lnTo>
                    <a:pt x="670" y="9973"/>
                  </a:lnTo>
                  <a:lnTo>
                    <a:pt x="782" y="10066"/>
                  </a:lnTo>
                  <a:lnTo>
                    <a:pt x="894" y="10140"/>
                  </a:lnTo>
                  <a:lnTo>
                    <a:pt x="987" y="10196"/>
                  </a:lnTo>
                  <a:lnTo>
                    <a:pt x="1098" y="10252"/>
                  </a:lnTo>
                  <a:lnTo>
                    <a:pt x="1191" y="10289"/>
                  </a:lnTo>
                  <a:lnTo>
                    <a:pt x="1433" y="10326"/>
                  </a:lnTo>
                  <a:lnTo>
                    <a:pt x="1638" y="10364"/>
                  </a:lnTo>
                  <a:lnTo>
                    <a:pt x="1898" y="10382"/>
                  </a:lnTo>
                  <a:lnTo>
                    <a:pt x="2103" y="10699"/>
                  </a:lnTo>
                  <a:lnTo>
                    <a:pt x="2456" y="11182"/>
                  </a:lnTo>
                  <a:lnTo>
                    <a:pt x="2661" y="11461"/>
                  </a:lnTo>
                  <a:lnTo>
                    <a:pt x="2903" y="11740"/>
                  </a:lnTo>
                  <a:lnTo>
                    <a:pt x="3145" y="12019"/>
                  </a:lnTo>
                  <a:lnTo>
                    <a:pt x="3405" y="12261"/>
                  </a:lnTo>
                  <a:lnTo>
                    <a:pt x="3554" y="12392"/>
                  </a:lnTo>
                  <a:lnTo>
                    <a:pt x="3740" y="12522"/>
                  </a:lnTo>
                  <a:lnTo>
                    <a:pt x="4187" y="12801"/>
                  </a:lnTo>
                  <a:lnTo>
                    <a:pt x="4726" y="13080"/>
                  </a:lnTo>
                  <a:lnTo>
                    <a:pt x="5322" y="13359"/>
                  </a:lnTo>
                  <a:lnTo>
                    <a:pt x="5936" y="13620"/>
                  </a:lnTo>
                  <a:lnTo>
                    <a:pt x="6252" y="13731"/>
                  </a:lnTo>
                  <a:lnTo>
                    <a:pt x="6549" y="13824"/>
                  </a:lnTo>
                  <a:lnTo>
                    <a:pt x="6829" y="13899"/>
                  </a:lnTo>
                  <a:lnTo>
                    <a:pt x="7108" y="13954"/>
                  </a:lnTo>
                  <a:lnTo>
                    <a:pt x="7350" y="13992"/>
                  </a:lnTo>
                  <a:lnTo>
                    <a:pt x="7740" y="13992"/>
                  </a:lnTo>
                  <a:lnTo>
                    <a:pt x="7870" y="13973"/>
                  </a:lnTo>
                  <a:lnTo>
                    <a:pt x="8019" y="13936"/>
                  </a:lnTo>
                  <a:lnTo>
                    <a:pt x="8187" y="13861"/>
                  </a:lnTo>
                  <a:lnTo>
                    <a:pt x="8354" y="13768"/>
                  </a:lnTo>
                  <a:lnTo>
                    <a:pt x="8503" y="13675"/>
                  </a:lnTo>
                  <a:lnTo>
                    <a:pt x="8670" y="13545"/>
                  </a:lnTo>
                  <a:lnTo>
                    <a:pt x="8819" y="13396"/>
                  </a:lnTo>
                  <a:lnTo>
                    <a:pt x="8968" y="13229"/>
                  </a:lnTo>
                  <a:lnTo>
                    <a:pt x="9117" y="13043"/>
                  </a:lnTo>
                  <a:lnTo>
                    <a:pt x="9247" y="12838"/>
                  </a:lnTo>
                  <a:lnTo>
                    <a:pt x="9396" y="12615"/>
                  </a:lnTo>
                  <a:lnTo>
                    <a:pt x="9526" y="12373"/>
                  </a:lnTo>
                  <a:lnTo>
                    <a:pt x="9657" y="12113"/>
                  </a:lnTo>
                  <a:lnTo>
                    <a:pt x="9917" y="11517"/>
                  </a:lnTo>
                  <a:lnTo>
                    <a:pt x="10178" y="10847"/>
                  </a:lnTo>
                  <a:lnTo>
                    <a:pt x="10233" y="10624"/>
                  </a:lnTo>
                  <a:lnTo>
                    <a:pt x="10308" y="10401"/>
                  </a:lnTo>
                  <a:lnTo>
                    <a:pt x="10382" y="9973"/>
                  </a:lnTo>
                  <a:lnTo>
                    <a:pt x="10438" y="9526"/>
                  </a:lnTo>
                  <a:lnTo>
                    <a:pt x="10438" y="9098"/>
                  </a:lnTo>
                  <a:lnTo>
                    <a:pt x="10438" y="8689"/>
                  </a:lnTo>
                  <a:lnTo>
                    <a:pt x="10401" y="8261"/>
                  </a:lnTo>
                  <a:lnTo>
                    <a:pt x="10326" y="7443"/>
                  </a:lnTo>
                  <a:lnTo>
                    <a:pt x="10252" y="6922"/>
                  </a:lnTo>
                  <a:lnTo>
                    <a:pt x="10215" y="6419"/>
                  </a:lnTo>
                  <a:lnTo>
                    <a:pt x="10215" y="5954"/>
                  </a:lnTo>
                  <a:lnTo>
                    <a:pt x="10233" y="5545"/>
                  </a:lnTo>
                  <a:lnTo>
                    <a:pt x="10271" y="5154"/>
                  </a:lnTo>
                  <a:lnTo>
                    <a:pt x="10326" y="4801"/>
                  </a:lnTo>
                  <a:lnTo>
                    <a:pt x="10364" y="4447"/>
                  </a:lnTo>
                  <a:lnTo>
                    <a:pt x="10401" y="4112"/>
                  </a:lnTo>
                  <a:lnTo>
                    <a:pt x="10401" y="3945"/>
                  </a:lnTo>
                  <a:lnTo>
                    <a:pt x="10401" y="3796"/>
                  </a:lnTo>
                  <a:lnTo>
                    <a:pt x="10364" y="3629"/>
                  </a:lnTo>
                  <a:lnTo>
                    <a:pt x="10345" y="3480"/>
                  </a:lnTo>
                  <a:lnTo>
                    <a:pt x="10271" y="3312"/>
                  </a:lnTo>
                  <a:lnTo>
                    <a:pt x="10196" y="3108"/>
                  </a:lnTo>
                  <a:lnTo>
                    <a:pt x="10084" y="2884"/>
                  </a:lnTo>
                  <a:lnTo>
                    <a:pt x="9954" y="2661"/>
                  </a:lnTo>
                  <a:lnTo>
                    <a:pt x="9805" y="2419"/>
                  </a:lnTo>
                  <a:lnTo>
                    <a:pt x="9619" y="2177"/>
                  </a:lnTo>
                  <a:lnTo>
                    <a:pt x="9415" y="1917"/>
                  </a:lnTo>
                  <a:lnTo>
                    <a:pt x="9191" y="1675"/>
                  </a:lnTo>
                  <a:lnTo>
                    <a:pt x="8931" y="1415"/>
                  </a:lnTo>
                  <a:lnTo>
                    <a:pt x="8652" y="1191"/>
                  </a:lnTo>
                  <a:lnTo>
                    <a:pt x="8336" y="968"/>
                  </a:lnTo>
                  <a:lnTo>
                    <a:pt x="8019" y="745"/>
                  </a:lnTo>
                  <a:lnTo>
                    <a:pt x="7647" y="559"/>
                  </a:lnTo>
                  <a:lnTo>
                    <a:pt x="7275" y="391"/>
                  </a:lnTo>
                  <a:lnTo>
                    <a:pt x="6866" y="261"/>
                  </a:lnTo>
                  <a:lnTo>
                    <a:pt x="6419" y="149"/>
                  </a:lnTo>
                  <a:lnTo>
                    <a:pt x="5991" y="75"/>
                  </a:lnTo>
                  <a:lnTo>
                    <a:pt x="5582" y="19"/>
                  </a:lnTo>
                  <a:lnTo>
                    <a:pt x="5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626888" y="1316482"/>
              <a:ext cx="507730" cy="352283"/>
            </a:xfrm>
            <a:custGeom>
              <a:rect b="b" l="l" r="r" t="t"/>
              <a:pathLst>
                <a:path extrusionOk="0" h="9192" w="13248">
                  <a:moveTo>
                    <a:pt x="6996" y="0"/>
                  </a:moveTo>
                  <a:lnTo>
                    <a:pt x="6755" y="19"/>
                  </a:lnTo>
                  <a:lnTo>
                    <a:pt x="6494" y="56"/>
                  </a:lnTo>
                  <a:lnTo>
                    <a:pt x="6234" y="93"/>
                  </a:lnTo>
                  <a:lnTo>
                    <a:pt x="5973" y="149"/>
                  </a:lnTo>
                  <a:lnTo>
                    <a:pt x="5694" y="224"/>
                  </a:lnTo>
                  <a:lnTo>
                    <a:pt x="5415" y="317"/>
                  </a:lnTo>
                  <a:lnTo>
                    <a:pt x="5155" y="410"/>
                  </a:lnTo>
                  <a:lnTo>
                    <a:pt x="4875" y="540"/>
                  </a:lnTo>
                  <a:lnTo>
                    <a:pt x="4615" y="670"/>
                  </a:lnTo>
                  <a:lnTo>
                    <a:pt x="4354" y="819"/>
                  </a:lnTo>
                  <a:lnTo>
                    <a:pt x="4094" y="986"/>
                  </a:lnTo>
                  <a:lnTo>
                    <a:pt x="3852" y="1154"/>
                  </a:lnTo>
                  <a:lnTo>
                    <a:pt x="3610" y="1359"/>
                  </a:lnTo>
                  <a:lnTo>
                    <a:pt x="3387" y="1563"/>
                  </a:lnTo>
                  <a:lnTo>
                    <a:pt x="3406" y="1507"/>
                  </a:lnTo>
                  <a:lnTo>
                    <a:pt x="3387" y="1433"/>
                  </a:lnTo>
                  <a:lnTo>
                    <a:pt x="3368" y="1377"/>
                  </a:lnTo>
                  <a:lnTo>
                    <a:pt x="3331" y="1303"/>
                  </a:lnTo>
                  <a:lnTo>
                    <a:pt x="3257" y="1210"/>
                  </a:lnTo>
                  <a:lnTo>
                    <a:pt x="3220" y="1172"/>
                  </a:lnTo>
                  <a:lnTo>
                    <a:pt x="3108" y="1061"/>
                  </a:lnTo>
                  <a:lnTo>
                    <a:pt x="2978" y="949"/>
                  </a:lnTo>
                  <a:lnTo>
                    <a:pt x="2773" y="819"/>
                  </a:lnTo>
                  <a:lnTo>
                    <a:pt x="2661" y="763"/>
                  </a:lnTo>
                  <a:lnTo>
                    <a:pt x="2531" y="726"/>
                  </a:lnTo>
                  <a:lnTo>
                    <a:pt x="2382" y="670"/>
                  </a:lnTo>
                  <a:lnTo>
                    <a:pt x="2215" y="633"/>
                  </a:lnTo>
                  <a:lnTo>
                    <a:pt x="2047" y="614"/>
                  </a:lnTo>
                  <a:lnTo>
                    <a:pt x="1861" y="614"/>
                  </a:lnTo>
                  <a:lnTo>
                    <a:pt x="1657" y="633"/>
                  </a:lnTo>
                  <a:lnTo>
                    <a:pt x="1433" y="652"/>
                  </a:lnTo>
                  <a:lnTo>
                    <a:pt x="1210" y="707"/>
                  </a:lnTo>
                  <a:lnTo>
                    <a:pt x="1006" y="782"/>
                  </a:lnTo>
                  <a:lnTo>
                    <a:pt x="838" y="875"/>
                  </a:lnTo>
                  <a:lnTo>
                    <a:pt x="689" y="986"/>
                  </a:lnTo>
                  <a:lnTo>
                    <a:pt x="540" y="1117"/>
                  </a:lnTo>
                  <a:lnTo>
                    <a:pt x="429" y="1247"/>
                  </a:lnTo>
                  <a:lnTo>
                    <a:pt x="317" y="1396"/>
                  </a:lnTo>
                  <a:lnTo>
                    <a:pt x="243" y="1545"/>
                  </a:lnTo>
                  <a:lnTo>
                    <a:pt x="168" y="1693"/>
                  </a:lnTo>
                  <a:lnTo>
                    <a:pt x="113" y="1861"/>
                  </a:lnTo>
                  <a:lnTo>
                    <a:pt x="75" y="2010"/>
                  </a:lnTo>
                  <a:lnTo>
                    <a:pt x="38" y="2159"/>
                  </a:lnTo>
                  <a:lnTo>
                    <a:pt x="1" y="2438"/>
                  </a:lnTo>
                  <a:lnTo>
                    <a:pt x="19" y="2679"/>
                  </a:lnTo>
                  <a:lnTo>
                    <a:pt x="38" y="2884"/>
                  </a:lnTo>
                  <a:lnTo>
                    <a:pt x="113" y="3070"/>
                  </a:lnTo>
                  <a:lnTo>
                    <a:pt x="206" y="3238"/>
                  </a:lnTo>
                  <a:lnTo>
                    <a:pt x="317" y="3386"/>
                  </a:lnTo>
                  <a:lnTo>
                    <a:pt x="447" y="3498"/>
                  </a:lnTo>
                  <a:lnTo>
                    <a:pt x="596" y="3573"/>
                  </a:lnTo>
                  <a:lnTo>
                    <a:pt x="745" y="3628"/>
                  </a:lnTo>
                  <a:lnTo>
                    <a:pt x="913" y="3628"/>
                  </a:lnTo>
                  <a:lnTo>
                    <a:pt x="1061" y="3610"/>
                  </a:lnTo>
                  <a:lnTo>
                    <a:pt x="1192" y="3573"/>
                  </a:lnTo>
                  <a:lnTo>
                    <a:pt x="1322" y="3517"/>
                  </a:lnTo>
                  <a:lnTo>
                    <a:pt x="1433" y="3442"/>
                  </a:lnTo>
                  <a:lnTo>
                    <a:pt x="1545" y="3368"/>
                  </a:lnTo>
                  <a:lnTo>
                    <a:pt x="1657" y="3256"/>
                  </a:lnTo>
                  <a:lnTo>
                    <a:pt x="1899" y="3014"/>
                  </a:lnTo>
                  <a:lnTo>
                    <a:pt x="2010" y="2847"/>
                  </a:lnTo>
                  <a:lnTo>
                    <a:pt x="2122" y="2661"/>
                  </a:lnTo>
                  <a:lnTo>
                    <a:pt x="2215" y="2475"/>
                  </a:lnTo>
                  <a:lnTo>
                    <a:pt x="2327" y="2270"/>
                  </a:lnTo>
                  <a:lnTo>
                    <a:pt x="2438" y="2084"/>
                  </a:lnTo>
                  <a:lnTo>
                    <a:pt x="2513" y="2010"/>
                  </a:lnTo>
                  <a:lnTo>
                    <a:pt x="2606" y="1935"/>
                  </a:lnTo>
                  <a:lnTo>
                    <a:pt x="2699" y="1861"/>
                  </a:lnTo>
                  <a:lnTo>
                    <a:pt x="2792" y="1805"/>
                  </a:lnTo>
                  <a:lnTo>
                    <a:pt x="2903" y="1768"/>
                  </a:lnTo>
                  <a:lnTo>
                    <a:pt x="3034" y="1749"/>
                  </a:lnTo>
                  <a:lnTo>
                    <a:pt x="3201" y="1712"/>
                  </a:lnTo>
                  <a:lnTo>
                    <a:pt x="3313" y="1656"/>
                  </a:lnTo>
                  <a:lnTo>
                    <a:pt x="3071" y="1935"/>
                  </a:lnTo>
                  <a:lnTo>
                    <a:pt x="2866" y="2233"/>
                  </a:lnTo>
                  <a:lnTo>
                    <a:pt x="2680" y="2549"/>
                  </a:lnTo>
                  <a:lnTo>
                    <a:pt x="2531" y="2884"/>
                  </a:lnTo>
                  <a:lnTo>
                    <a:pt x="2401" y="3256"/>
                  </a:lnTo>
                  <a:lnTo>
                    <a:pt x="2308" y="3647"/>
                  </a:lnTo>
                  <a:lnTo>
                    <a:pt x="2252" y="4075"/>
                  </a:lnTo>
                  <a:lnTo>
                    <a:pt x="2234" y="4521"/>
                  </a:lnTo>
                  <a:lnTo>
                    <a:pt x="2252" y="5191"/>
                  </a:lnTo>
                  <a:lnTo>
                    <a:pt x="2289" y="5824"/>
                  </a:lnTo>
                  <a:lnTo>
                    <a:pt x="2327" y="6140"/>
                  </a:lnTo>
                  <a:lnTo>
                    <a:pt x="2382" y="6419"/>
                  </a:lnTo>
                  <a:lnTo>
                    <a:pt x="2457" y="6717"/>
                  </a:lnTo>
                  <a:lnTo>
                    <a:pt x="2531" y="6977"/>
                  </a:lnTo>
                  <a:lnTo>
                    <a:pt x="2606" y="7256"/>
                  </a:lnTo>
                  <a:lnTo>
                    <a:pt x="2717" y="7517"/>
                  </a:lnTo>
                  <a:lnTo>
                    <a:pt x="2829" y="7777"/>
                  </a:lnTo>
                  <a:lnTo>
                    <a:pt x="2959" y="8019"/>
                  </a:lnTo>
                  <a:lnTo>
                    <a:pt x="3108" y="8261"/>
                  </a:lnTo>
                  <a:lnTo>
                    <a:pt x="3257" y="8503"/>
                  </a:lnTo>
                  <a:lnTo>
                    <a:pt x="3443" y="8745"/>
                  </a:lnTo>
                  <a:lnTo>
                    <a:pt x="3629" y="8968"/>
                  </a:lnTo>
                  <a:lnTo>
                    <a:pt x="3759" y="8987"/>
                  </a:lnTo>
                  <a:lnTo>
                    <a:pt x="3852" y="9005"/>
                  </a:lnTo>
                  <a:lnTo>
                    <a:pt x="3964" y="9024"/>
                  </a:lnTo>
                  <a:lnTo>
                    <a:pt x="4075" y="9080"/>
                  </a:lnTo>
                  <a:lnTo>
                    <a:pt x="4206" y="9135"/>
                  </a:lnTo>
                  <a:lnTo>
                    <a:pt x="4373" y="9173"/>
                  </a:lnTo>
                  <a:lnTo>
                    <a:pt x="4559" y="9191"/>
                  </a:lnTo>
                  <a:lnTo>
                    <a:pt x="4652" y="9173"/>
                  </a:lnTo>
                  <a:lnTo>
                    <a:pt x="4745" y="9154"/>
                  </a:lnTo>
                  <a:lnTo>
                    <a:pt x="4838" y="9117"/>
                  </a:lnTo>
                  <a:lnTo>
                    <a:pt x="4931" y="9061"/>
                  </a:lnTo>
                  <a:lnTo>
                    <a:pt x="5024" y="8987"/>
                  </a:lnTo>
                  <a:lnTo>
                    <a:pt x="5099" y="8894"/>
                  </a:lnTo>
                  <a:lnTo>
                    <a:pt x="5173" y="8801"/>
                  </a:lnTo>
                  <a:lnTo>
                    <a:pt x="5229" y="8670"/>
                  </a:lnTo>
                  <a:lnTo>
                    <a:pt x="5266" y="8559"/>
                  </a:lnTo>
                  <a:lnTo>
                    <a:pt x="5303" y="8428"/>
                  </a:lnTo>
                  <a:lnTo>
                    <a:pt x="5378" y="7926"/>
                  </a:lnTo>
                  <a:lnTo>
                    <a:pt x="5396" y="7796"/>
                  </a:lnTo>
                  <a:lnTo>
                    <a:pt x="5434" y="7684"/>
                  </a:lnTo>
                  <a:lnTo>
                    <a:pt x="5489" y="7554"/>
                  </a:lnTo>
                  <a:lnTo>
                    <a:pt x="5564" y="7442"/>
                  </a:lnTo>
                  <a:lnTo>
                    <a:pt x="5657" y="7331"/>
                  </a:lnTo>
                  <a:lnTo>
                    <a:pt x="5768" y="7219"/>
                  </a:lnTo>
                  <a:lnTo>
                    <a:pt x="5917" y="7126"/>
                  </a:lnTo>
                  <a:lnTo>
                    <a:pt x="6103" y="7052"/>
                  </a:lnTo>
                  <a:lnTo>
                    <a:pt x="6271" y="6959"/>
                  </a:lnTo>
                  <a:lnTo>
                    <a:pt x="6438" y="6866"/>
                  </a:lnTo>
                  <a:lnTo>
                    <a:pt x="6550" y="6791"/>
                  </a:lnTo>
                  <a:lnTo>
                    <a:pt x="6662" y="6698"/>
                  </a:lnTo>
                  <a:lnTo>
                    <a:pt x="6736" y="6605"/>
                  </a:lnTo>
                  <a:lnTo>
                    <a:pt x="6792" y="6494"/>
                  </a:lnTo>
                  <a:lnTo>
                    <a:pt x="6848" y="6401"/>
                  </a:lnTo>
                  <a:lnTo>
                    <a:pt x="6866" y="6307"/>
                  </a:lnTo>
                  <a:lnTo>
                    <a:pt x="6866" y="6214"/>
                  </a:lnTo>
                  <a:lnTo>
                    <a:pt x="6866" y="6121"/>
                  </a:lnTo>
                  <a:lnTo>
                    <a:pt x="6829" y="5935"/>
                  </a:lnTo>
                  <a:lnTo>
                    <a:pt x="6773" y="5768"/>
                  </a:lnTo>
                  <a:lnTo>
                    <a:pt x="6699" y="5600"/>
                  </a:lnTo>
                  <a:lnTo>
                    <a:pt x="6587" y="5359"/>
                  </a:lnTo>
                  <a:lnTo>
                    <a:pt x="6513" y="5117"/>
                  </a:lnTo>
                  <a:lnTo>
                    <a:pt x="6457" y="4875"/>
                  </a:lnTo>
                  <a:lnTo>
                    <a:pt x="6420" y="4633"/>
                  </a:lnTo>
                  <a:lnTo>
                    <a:pt x="6420" y="4428"/>
                  </a:lnTo>
                  <a:lnTo>
                    <a:pt x="6438" y="4224"/>
                  </a:lnTo>
                  <a:lnTo>
                    <a:pt x="6475" y="4019"/>
                  </a:lnTo>
                  <a:lnTo>
                    <a:pt x="6550" y="3852"/>
                  </a:lnTo>
                  <a:lnTo>
                    <a:pt x="6643" y="3684"/>
                  </a:lnTo>
                  <a:lnTo>
                    <a:pt x="6736" y="3554"/>
                  </a:lnTo>
                  <a:lnTo>
                    <a:pt x="6866" y="3442"/>
                  </a:lnTo>
                  <a:lnTo>
                    <a:pt x="7015" y="3349"/>
                  </a:lnTo>
                  <a:lnTo>
                    <a:pt x="7182" y="3275"/>
                  </a:lnTo>
                  <a:lnTo>
                    <a:pt x="7350" y="3238"/>
                  </a:lnTo>
                  <a:lnTo>
                    <a:pt x="7536" y="3238"/>
                  </a:lnTo>
                  <a:lnTo>
                    <a:pt x="7741" y="3256"/>
                  </a:lnTo>
                  <a:lnTo>
                    <a:pt x="8131" y="3331"/>
                  </a:lnTo>
                  <a:lnTo>
                    <a:pt x="8503" y="3442"/>
                  </a:lnTo>
                  <a:lnTo>
                    <a:pt x="9155" y="3647"/>
                  </a:lnTo>
                  <a:lnTo>
                    <a:pt x="9490" y="3740"/>
                  </a:lnTo>
                  <a:lnTo>
                    <a:pt x="9824" y="3796"/>
                  </a:lnTo>
                  <a:lnTo>
                    <a:pt x="10010" y="3814"/>
                  </a:lnTo>
                  <a:lnTo>
                    <a:pt x="10197" y="3814"/>
                  </a:lnTo>
                  <a:lnTo>
                    <a:pt x="10401" y="3796"/>
                  </a:lnTo>
                  <a:lnTo>
                    <a:pt x="10624" y="3777"/>
                  </a:lnTo>
                  <a:lnTo>
                    <a:pt x="10829" y="3721"/>
                  </a:lnTo>
                  <a:lnTo>
                    <a:pt x="11034" y="3666"/>
                  </a:lnTo>
                  <a:lnTo>
                    <a:pt x="11220" y="3573"/>
                  </a:lnTo>
                  <a:lnTo>
                    <a:pt x="11406" y="3479"/>
                  </a:lnTo>
                  <a:lnTo>
                    <a:pt x="11555" y="3386"/>
                  </a:lnTo>
                  <a:lnTo>
                    <a:pt x="11685" y="3293"/>
                  </a:lnTo>
                  <a:lnTo>
                    <a:pt x="11778" y="3200"/>
                  </a:lnTo>
                  <a:lnTo>
                    <a:pt x="11834" y="3107"/>
                  </a:lnTo>
                  <a:lnTo>
                    <a:pt x="12094" y="3368"/>
                  </a:lnTo>
                  <a:lnTo>
                    <a:pt x="12318" y="3647"/>
                  </a:lnTo>
                  <a:lnTo>
                    <a:pt x="12504" y="3907"/>
                  </a:lnTo>
                  <a:lnTo>
                    <a:pt x="12671" y="4149"/>
                  </a:lnTo>
                  <a:lnTo>
                    <a:pt x="12820" y="4391"/>
                  </a:lnTo>
                  <a:lnTo>
                    <a:pt x="12931" y="4614"/>
                  </a:lnTo>
                  <a:lnTo>
                    <a:pt x="13006" y="4800"/>
                  </a:lnTo>
                  <a:lnTo>
                    <a:pt x="13062" y="4968"/>
                  </a:lnTo>
                  <a:lnTo>
                    <a:pt x="13099" y="5098"/>
                  </a:lnTo>
                  <a:lnTo>
                    <a:pt x="13118" y="5228"/>
                  </a:lnTo>
                  <a:lnTo>
                    <a:pt x="13118" y="5526"/>
                  </a:lnTo>
                  <a:lnTo>
                    <a:pt x="13192" y="5228"/>
                  </a:lnTo>
                  <a:lnTo>
                    <a:pt x="13229" y="5061"/>
                  </a:lnTo>
                  <a:lnTo>
                    <a:pt x="13248" y="4893"/>
                  </a:lnTo>
                  <a:lnTo>
                    <a:pt x="13229" y="4707"/>
                  </a:lnTo>
                  <a:lnTo>
                    <a:pt x="13211" y="4521"/>
                  </a:lnTo>
                  <a:lnTo>
                    <a:pt x="13155" y="4317"/>
                  </a:lnTo>
                  <a:lnTo>
                    <a:pt x="13080" y="4112"/>
                  </a:lnTo>
                  <a:lnTo>
                    <a:pt x="13006" y="3907"/>
                  </a:lnTo>
                  <a:lnTo>
                    <a:pt x="12894" y="3703"/>
                  </a:lnTo>
                  <a:lnTo>
                    <a:pt x="12783" y="3479"/>
                  </a:lnTo>
                  <a:lnTo>
                    <a:pt x="12652" y="3275"/>
                  </a:lnTo>
                  <a:lnTo>
                    <a:pt x="12504" y="3052"/>
                  </a:lnTo>
                  <a:lnTo>
                    <a:pt x="12336" y="2847"/>
                  </a:lnTo>
                  <a:lnTo>
                    <a:pt x="11983" y="2419"/>
                  </a:lnTo>
                  <a:lnTo>
                    <a:pt x="11573" y="2010"/>
                  </a:lnTo>
                  <a:lnTo>
                    <a:pt x="11127" y="1619"/>
                  </a:lnTo>
                  <a:lnTo>
                    <a:pt x="10643" y="1265"/>
                  </a:lnTo>
                  <a:lnTo>
                    <a:pt x="10141" y="931"/>
                  </a:lnTo>
                  <a:lnTo>
                    <a:pt x="9880" y="763"/>
                  </a:lnTo>
                  <a:lnTo>
                    <a:pt x="9620" y="633"/>
                  </a:lnTo>
                  <a:lnTo>
                    <a:pt x="9359" y="503"/>
                  </a:lnTo>
                  <a:lnTo>
                    <a:pt x="9080" y="391"/>
                  </a:lnTo>
                  <a:lnTo>
                    <a:pt x="8820" y="279"/>
                  </a:lnTo>
                  <a:lnTo>
                    <a:pt x="8541" y="186"/>
                  </a:lnTo>
                  <a:lnTo>
                    <a:pt x="8262" y="112"/>
                  </a:lnTo>
                  <a:lnTo>
                    <a:pt x="8001" y="56"/>
                  </a:lnTo>
                  <a:lnTo>
                    <a:pt x="7722" y="19"/>
                  </a:lnTo>
                  <a:lnTo>
                    <a:pt x="74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622634" y="1311500"/>
              <a:ext cx="516276" cy="362248"/>
            </a:xfrm>
            <a:custGeom>
              <a:rect b="b" l="l" r="r" t="t"/>
              <a:pathLst>
                <a:path extrusionOk="0" h="9452" w="13471">
                  <a:moveTo>
                    <a:pt x="2140" y="875"/>
                  </a:moveTo>
                  <a:lnTo>
                    <a:pt x="2289" y="893"/>
                  </a:lnTo>
                  <a:lnTo>
                    <a:pt x="2531" y="949"/>
                  </a:lnTo>
                  <a:lnTo>
                    <a:pt x="2754" y="1023"/>
                  </a:lnTo>
                  <a:lnTo>
                    <a:pt x="2921" y="1116"/>
                  </a:lnTo>
                  <a:lnTo>
                    <a:pt x="3052" y="1209"/>
                  </a:lnTo>
                  <a:lnTo>
                    <a:pt x="3145" y="1302"/>
                  </a:lnTo>
                  <a:lnTo>
                    <a:pt x="3238" y="1395"/>
                  </a:lnTo>
                  <a:lnTo>
                    <a:pt x="3293" y="1451"/>
                  </a:lnTo>
                  <a:lnTo>
                    <a:pt x="3349" y="1526"/>
                  </a:lnTo>
                  <a:lnTo>
                    <a:pt x="3386" y="1600"/>
                  </a:lnTo>
                  <a:lnTo>
                    <a:pt x="3386" y="1637"/>
                  </a:lnTo>
                  <a:lnTo>
                    <a:pt x="3368" y="1656"/>
                  </a:lnTo>
                  <a:lnTo>
                    <a:pt x="3349" y="1675"/>
                  </a:lnTo>
                  <a:lnTo>
                    <a:pt x="3275" y="1712"/>
                  </a:lnTo>
                  <a:lnTo>
                    <a:pt x="3126" y="1749"/>
                  </a:lnTo>
                  <a:lnTo>
                    <a:pt x="2921" y="1786"/>
                  </a:lnTo>
                  <a:lnTo>
                    <a:pt x="2772" y="1861"/>
                  </a:lnTo>
                  <a:lnTo>
                    <a:pt x="2624" y="1954"/>
                  </a:lnTo>
                  <a:lnTo>
                    <a:pt x="2512" y="2084"/>
                  </a:lnTo>
                  <a:lnTo>
                    <a:pt x="2400" y="2214"/>
                  </a:lnTo>
                  <a:lnTo>
                    <a:pt x="2307" y="2344"/>
                  </a:lnTo>
                  <a:lnTo>
                    <a:pt x="2158" y="2642"/>
                  </a:lnTo>
                  <a:lnTo>
                    <a:pt x="2047" y="2865"/>
                  </a:lnTo>
                  <a:lnTo>
                    <a:pt x="1972" y="2977"/>
                  </a:lnTo>
                  <a:lnTo>
                    <a:pt x="1917" y="3051"/>
                  </a:lnTo>
                  <a:lnTo>
                    <a:pt x="1693" y="3293"/>
                  </a:lnTo>
                  <a:lnTo>
                    <a:pt x="1582" y="3386"/>
                  </a:lnTo>
                  <a:lnTo>
                    <a:pt x="1489" y="3461"/>
                  </a:lnTo>
                  <a:lnTo>
                    <a:pt x="1377" y="3516"/>
                  </a:lnTo>
                  <a:lnTo>
                    <a:pt x="1265" y="3572"/>
                  </a:lnTo>
                  <a:lnTo>
                    <a:pt x="1135" y="3609"/>
                  </a:lnTo>
                  <a:lnTo>
                    <a:pt x="1005" y="3628"/>
                  </a:lnTo>
                  <a:lnTo>
                    <a:pt x="893" y="3628"/>
                  </a:lnTo>
                  <a:lnTo>
                    <a:pt x="800" y="3609"/>
                  </a:lnTo>
                  <a:lnTo>
                    <a:pt x="689" y="3554"/>
                  </a:lnTo>
                  <a:lnTo>
                    <a:pt x="596" y="3479"/>
                  </a:lnTo>
                  <a:lnTo>
                    <a:pt x="465" y="3349"/>
                  </a:lnTo>
                  <a:lnTo>
                    <a:pt x="354" y="3182"/>
                  </a:lnTo>
                  <a:lnTo>
                    <a:pt x="279" y="2996"/>
                  </a:lnTo>
                  <a:lnTo>
                    <a:pt x="242" y="2809"/>
                  </a:lnTo>
                  <a:lnTo>
                    <a:pt x="242" y="2605"/>
                  </a:lnTo>
                  <a:lnTo>
                    <a:pt x="279" y="2344"/>
                  </a:lnTo>
                  <a:lnTo>
                    <a:pt x="335" y="2065"/>
                  </a:lnTo>
                  <a:lnTo>
                    <a:pt x="391" y="1916"/>
                  </a:lnTo>
                  <a:lnTo>
                    <a:pt x="447" y="1768"/>
                  </a:lnTo>
                  <a:lnTo>
                    <a:pt x="521" y="1637"/>
                  </a:lnTo>
                  <a:lnTo>
                    <a:pt x="614" y="1489"/>
                  </a:lnTo>
                  <a:lnTo>
                    <a:pt x="726" y="1358"/>
                  </a:lnTo>
                  <a:lnTo>
                    <a:pt x="856" y="1247"/>
                  </a:lnTo>
                  <a:lnTo>
                    <a:pt x="1005" y="1135"/>
                  </a:lnTo>
                  <a:lnTo>
                    <a:pt x="1172" y="1042"/>
                  </a:lnTo>
                  <a:lnTo>
                    <a:pt x="1358" y="968"/>
                  </a:lnTo>
                  <a:lnTo>
                    <a:pt x="1563" y="912"/>
                  </a:lnTo>
                  <a:lnTo>
                    <a:pt x="1786" y="875"/>
                  </a:lnTo>
                  <a:close/>
                  <a:moveTo>
                    <a:pt x="7349" y="242"/>
                  </a:moveTo>
                  <a:lnTo>
                    <a:pt x="7573" y="261"/>
                  </a:lnTo>
                  <a:lnTo>
                    <a:pt x="7926" y="298"/>
                  </a:lnTo>
                  <a:lnTo>
                    <a:pt x="8280" y="354"/>
                  </a:lnTo>
                  <a:lnTo>
                    <a:pt x="8633" y="447"/>
                  </a:lnTo>
                  <a:lnTo>
                    <a:pt x="8987" y="577"/>
                  </a:lnTo>
                  <a:lnTo>
                    <a:pt x="9340" y="726"/>
                  </a:lnTo>
                  <a:lnTo>
                    <a:pt x="9694" y="893"/>
                  </a:lnTo>
                  <a:lnTo>
                    <a:pt x="10028" y="1079"/>
                  </a:lnTo>
                  <a:lnTo>
                    <a:pt x="10363" y="1284"/>
                  </a:lnTo>
                  <a:lnTo>
                    <a:pt x="10698" y="1507"/>
                  </a:lnTo>
                  <a:lnTo>
                    <a:pt x="11015" y="1730"/>
                  </a:lnTo>
                  <a:lnTo>
                    <a:pt x="11312" y="1991"/>
                  </a:lnTo>
                  <a:lnTo>
                    <a:pt x="11591" y="2233"/>
                  </a:lnTo>
                  <a:lnTo>
                    <a:pt x="11852" y="2493"/>
                  </a:lnTo>
                  <a:lnTo>
                    <a:pt x="12094" y="2754"/>
                  </a:lnTo>
                  <a:lnTo>
                    <a:pt x="12317" y="3014"/>
                  </a:lnTo>
                  <a:lnTo>
                    <a:pt x="12522" y="3275"/>
                  </a:lnTo>
                  <a:lnTo>
                    <a:pt x="12670" y="3498"/>
                  </a:lnTo>
                  <a:lnTo>
                    <a:pt x="12801" y="3703"/>
                  </a:lnTo>
                  <a:lnTo>
                    <a:pt x="12912" y="3907"/>
                  </a:lnTo>
                  <a:lnTo>
                    <a:pt x="13005" y="4093"/>
                  </a:lnTo>
                  <a:lnTo>
                    <a:pt x="13080" y="4298"/>
                  </a:lnTo>
                  <a:lnTo>
                    <a:pt x="13136" y="4465"/>
                  </a:lnTo>
                  <a:lnTo>
                    <a:pt x="13191" y="4651"/>
                  </a:lnTo>
                  <a:lnTo>
                    <a:pt x="13210" y="4819"/>
                  </a:lnTo>
                  <a:lnTo>
                    <a:pt x="13136" y="4633"/>
                  </a:lnTo>
                  <a:lnTo>
                    <a:pt x="13024" y="4447"/>
                  </a:lnTo>
                  <a:lnTo>
                    <a:pt x="12912" y="4242"/>
                  </a:lnTo>
                  <a:lnTo>
                    <a:pt x="12782" y="4019"/>
                  </a:lnTo>
                  <a:lnTo>
                    <a:pt x="12615" y="3796"/>
                  </a:lnTo>
                  <a:lnTo>
                    <a:pt x="12447" y="3591"/>
                  </a:lnTo>
                  <a:lnTo>
                    <a:pt x="12242" y="3368"/>
                  </a:lnTo>
                  <a:lnTo>
                    <a:pt x="12038" y="3144"/>
                  </a:lnTo>
                  <a:lnTo>
                    <a:pt x="11982" y="3126"/>
                  </a:lnTo>
                  <a:lnTo>
                    <a:pt x="11926" y="3107"/>
                  </a:lnTo>
                  <a:lnTo>
                    <a:pt x="11870" y="3144"/>
                  </a:lnTo>
                  <a:lnTo>
                    <a:pt x="11833" y="3182"/>
                  </a:lnTo>
                  <a:lnTo>
                    <a:pt x="11777" y="3256"/>
                  </a:lnTo>
                  <a:lnTo>
                    <a:pt x="11703" y="3330"/>
                  </a:lnTo>
                  <a:lnTo>
                    <a:pt x="11591" y="3405"/>
                  </a:lnTo>
                  <a:lnTo>
                    <a:pt x="11442" y="3498"/>
                  </a:lnTo>
                  <a:lnTo>
                    <a:pt x="11294" y="3591"/>
                  </a:lnTo>
                  <a:lnTo>
                    <a:pt x="11108" y="3665"/>
                  </a:lnTo>
                  <a:lnTo>
                    <a:pt x="10903" y="3721"/>
                  </a:lnTo>
                  <a:lnTo>
                    <a:pt x="10717" y="3777"/>
                  </a:lnTo>
                  <a:lnTo>
                    <a:pt x="10456" y="3796"/>
                  </a:lnTo>
                  <a:lnTo>
                    <a:pt x="10214" y="3814"/>
                  </a:lnTo>
                  <a:lnTo>
                    <a:pt x="9991" y="3796"/>
                  </a:lnTo>
                  <a:lnTo>
                    <a:pt x="9768" y="3758"/>
                  </a:lnTo>
                  <a:lnTo>
                    <a:pt x="9563" y="3721"/>
                  </a:lnTo>
                  <a:lnTo>
                    <a:pt x="9359" y="3665"/>
                  </a:lnTo>
                  <a:lnTo>
                    <a:pt x="8949" y="3535"/>
                  </a:lnTo>
                  <a:lnTo>
                    <a:pt x="8447" y="3386"/>
                  </a:lnTo>
                  <a:lnTo>
                    <a:pt x="8168" y="3312"/>
                  </a:lnTo>
                  <a:lnTo>
                    <a:pt x="7870" y="3256"/>
                  </a:lnTo>
                  <a:lnTo>
                    <a:pt x="7684" y="3237"/>
                  </a:lnTo>
                  <a:lnTo>
                    <a:pt x="7517" y="3237"/>
                  </a:lnTo>
                  <a:lnTo>
                    <a:pt x="7349" y="3256"/>
                  </a:lnTo>
                  <a:lnTo>
                    <a:pt x="7200" y="3312"/>
                  </a:lnTo>
                  <a:lnTo>
                    <a:pt x="7052" y="3368"/>
                  </a:lnTo>
                  <a:lnTo>
                    <a:pt x="6903" y="3461"/>
                  </a:lnTo>
                  <a:lnTo>
                    <a:pt x="6791" y="3572"/>
                  </a:lnTo>
                  <a:lnTo>
                    <a:pt x="6680" y="3703"/>
                  </a:lnTo>
                  <a:lnTo>
                    <a:pt x="6549" y="3907"/>
                  </a:lnTo>
                  <a:lnTo>
                    <a:pt x="6456" y="4130"/>
                  </a:lnTo>
                  <a:lnTo>
                    <a:pt x="6419" y="4391"/>
                  </a:lnTo>
                  <a:lnTo>
                    <a:pt x="6400" y="4651"/>
                  </a:lnTo>
                  <a:lnTo>
                    <a:pt x="6419" y="4930"/>
                  </a:lnTo>
                  <a:lnTo>
                    <a:pt x="6475" y="5210"/>
                  </a:lnTo>
                  <a:lnTo>
                    <a:pt x="6568" y="5507"/>
                  </a:lnTo>
                  <a:lnTo>
                    <a:pt x="6698" y="5805"/>
                  </a:lnTo>
                  <a:lnTo>
                    <a:pt x="6773" y="5972"/>
                  </a:lnTo>
                  <a:lnTo>
                    <a:pt x="6828" y="6158"/>
                  </a:lnTo>
                  <a:lnTo>
                    <a:pt x="6847" y="6251"/>
                  </a:lnTo>
                  <a:lnTo>
                    <a:pt x="6847" y="6326"/>
                  </a:lnTo>
                  <a:lnTo>
                    <a:pt x="6847" y="6419"/>
                  </a:lnTo>
                  <a:lnTo>
                    <a:pt x="6828" y="6512"/>
                  </a:lnTo>
                  <a:lnTo>
                    <a:pt x="6791" y="6586"/>
                  </a:lnTo>
                  <a:lnTo>
                    <a:pt x="6735" y="6661"/>
                  </a:lnTo>
                  <a:lnTo>
                    <a:pt x="6680" y="6735"/>
                  </a:lnTo>
                  <a:lnTo>
                    <a:pt x="6605" y="6810"/>
                  </a:lnTo>
                  <a:lnTo>
                    <a:pt x="6400" y="6940"/>
                  </a:lnTo>
                  <a:lnTo>
                    <a:pt x="6159" y="7051"/>
                  </a:lnTo>
                  <a:lnTo>
                    <a:pt x="5917" y="7182"/>
                  </a:lnTo>
                  <a:lnTo>
                    <a:pt x="5731" y="7312"/>
                  </a:lnTo>
                  <a:lnTo>
                    <a:pt x="5582" y="7461"/>
                  </a:lnTo>
                  <a:lnTo>
                    <a:pt x="5489" y="7628"/>
                  </a:lnTo>
                  <a:lnTo>
                    <a:pt x="5414" y="7796"/>
                  </a:lnTo>
                  <a:lnTo>
                    <a:pt x="5377" y="7963"/>
                  </a:lnTo>
                  <a:lnTo>
                    <a:pt x="5321" y="8298"/>
                  </a:lnTo>
                  <a:lnTo>
                    <a:pt x="5284" y="8465"/>
                  </a:lnTo>
                  <a:lnTo>
                    <a:pt x="5266" y="8652"/>
                  </a:lnTo>
                  <a:lnTo>
                    <a:pt x="5210" y="8800"/>
                  </a:lnTo>
                  <a:lnTo>
                    <a:pt x="5117" y="8949"/>
                  </a:lnTo>
                  <a:lnTo>
                    <a:pt x="5042" y="9024"/>
                  </a:lnTo>
                  <a:lnTo>
                    <a:pt x="4968" y="9079"/>
                  </a:lnTo>
                  <a:lnTo>
                    <a:pt x="4893" y="9135"/>
                  </a:lnTo>
                  <a:lnTo>
                    <a:pt x="4819" y="9154"/>
                  </a:lnTo>
                  <a:lnTo>
                    <a:pt x="4652" y="9191"/>
                  </a:lnTo>
                  <a:lnTo>
                    <a:pt x="4503" y="9172"/>
                  </a:lnTo>
                  <a:lnTo>
                    <a:pt x="4354" y="9135"/>
                  </a:lnTo>
                  <a:lnTo>
                    <a:pt x="4242" y="9098"/>
                  </a:lnTo>
                  <a:lnTo>
                    <a:pt x="4131" y="9042"/>
                  </a:lnTo>
                  <a:lnTo>
                    <a:pt x="4112" y="9042"/>
                  </a:lnTo>
                  <a:lnTo>
                    <a:pt x="4019" y="9005"/>
                  </a:lnTo>
                  <a:lnTo>
                    <a:pt x="3796" y="8986"/>
                  </a:lnTo>
                  <a:lnTo>
                    <a:pt x="3628" y="8763"/>
                  </a:lnTo>
                  <a:lnTo>
                    <a:pt x="3479" y="8558"/>
                  </a:lnTo>
                  <a:lnTo>
                    <a:pt x="3331" y="8335"/>
                  </a:lnTo>
                  <a:lnTo>
                    <a:pt x="3200" y="8112"/>
                  </a:lnTo>
                  <a:lnTo>
                    <a:pt x="3070" y="7889"/>
                  </a:lnTo>
                  <a:lnTo>
                    <a:pt x="2958" y="7647"/>
                  </a:lnTo>
                  <a:lnTo>
                    <a:pt x="2865" y="7405"/>
                  </a:lnTo>
                  <a:lnTo>
                    <a:pt x="2772" y="7144"/>
                  </a:lnTo>
                  <a:lnTo>
                    <a:pt x="2698" y="6865"/>
                  </a:lnTo>
                  <a:lnTo>
                    <a:pt x="2642" y="6586"/>
                  </a:lnTo>
                  <a:lnTo>
                    <a:pt x="2586" y="6307"/>
                  </a:lnTo>
                  <a:lnTo>
                    <a:pt x="2549" y="6010"/>
                  </a:lnTo>
                  <a:lnTo>
                    <a:pt x="2493" y="5358"/>
                  </a:lnTo>
                  <a:lnTo>
                    <a:pt x="2475" y="4651"/>
                  </a:lnTo>
                  <a:lnTo>
                    <a:pt x="2475" y="4242"/>
                  </a:lnTo>
                  <a:lnTo>
                    <a:pt x="2531" y="3870"/>
                  </a:lnTo>
                  <a:lnTo>
                    <a:pt x="2624" y="3498"/>
                  </a:lnTo>
                  <a:lnTo>
                    <a:pt x="2735" y="3144"/>
                  </a:lnTo>
                  <a:lnTo>
                    <a:pt x="2884" y="2791"/>
                  </a:lnTo>
                  <a:lnTo>
                    <a:pt x="3052" y="2475"/>
                  </a:lnTo>
                  <a:lnTo>
                    <a:pt x="3275" y="2158"/>
                  </a:lnTo>
                  <a:lnTo>
                    <a:pt x="3517" y="1879"/>
                  </a:lnTo>
                  <a:lnTo>
                    <a:pt x="3535" y="1823"/>
                  </a:lnTo>
                  <a:lnTo>
                    <a:pt x="3591" y="1786"/>
                  </a:lnTo>
                  <a:lnTo>
                    <a:pt x="3796" y="1582"/>
                  </a:lnTo>
                  <a:lnTo>
                    <a:pt x="4038" y="1395"/>
                  </a:lnTo>
                  <a:lnTo>
                    <a:pt x="4261" y="1228"/>
                  </a:lnTo>
                  <a:lnTo>
                    <a:pt x="4521" y="1061"/>
                  </a:lnTo>
                  <a:lnTo>
                    <a:pt x="4763" y="912"/>
                  </a:lnTo>
                  <a:lnTo>
                    <a:pt x="5024" y="782"/>
                  </a:lnTo>
                  <a:lnTo>
                    <a:pt x="5303" y="670"/>
                  </a:lnTo>
                  <a:lnTo>
                    <a:pt x="5563" y="577"/>
                  </a:lnTo>
                  <a:lnTo>
                    <a:pt x="5824" y="484"/>
                  </a:lnTo>
                  <a:lnTo>
                    <a:pt x="6103" y="409"/>
                  </a:lnTo>
                  <a:lnTo>
                    <a:pt x="6363" y="354"/>
                  </a:lnTo>
                  <a:lnTo>
                    <a:pt x="6624" y="316"/>
                  </a:lnTo>
                  <a:lnTo>
                    <a:pt x="6866" y="279"/>
                  </a:lnTo>
                  <a:lnTo>
                    <a:pt x="7107" y="261"/>
                  </a:lnTo>
                  <a:lnTo>
                    <a:pt x="7349" y="242"/>
                  </a:lnTo>
                  <a:close/>
                  <a:moveTo>
                    <a:pt x="7126" y="0"/>
                  </a:moveTo>
                  <a:lnTo>
                    <a:pt x="6866" y="19"/>
                  </a:lnTo>
                  <a:lnTo>
                    <a:pt x="6624" y="37"/>
                  </a:lnTo>
                  <a:lnTo>
                    <a:pt x="6363" y="93"/>
                  </a:lnTo>
                  <a:lnTo>
                    <a:pt x="6103" y="149"/>
                  </a:lnTo>
                  <a:lnTo>
                    <a:pt x="5842" y="205"/>
                  </a:lnTo>
                  <a:lnTo>
                    <a:pt x="5582" y="298"/>
                  </a:lnTo>
                  <a:lnTo>
                    <a:pt x="5321" y="391"/>
                  </a:lnTo>
                  <a:lnTo>
                    <a:pt x="5061" y="484"/>
                  </a:lnTo>
                  <a:lnTo>
                    <a:pt x="4800" y="614"/>
                  </a:lnTo>
                  <a:lnTo>
                    <a:pt x="4540" y="744"/>
                  </a:lnTo>
                  <a:lnTo>
                    <a:pt x="4279" y="893"/>
                  </a:lnTo>
                  <a:lnTo>
                    <a:pt x="4038" y="1061"/>
                  </a:lnTo>
                  <a:lnTo>
                    <a:pt x="3814" y="1247"/>
                  </a:lnTo>
                  <a:lnTo>
                    <a:pt x="3591" y="1433"/>
                  </a:lnTo>
                  <a:lnTo>
                    <a:pt x="3535" y="1358"/>
                  </a:lnTo>
                  <a:lnTo>
                    <a:pt x="3498" y="1284"/>
                  </a:lnTo>
                  <a:lnTo>
                    <a:pt x="3424" y="1228"/>
                  </a:lnTo>
                  <a:lnTo>
                    <a:pt x="3386" y="1191"/>
                  </a:lnTo>
                  <a:lnTo>
                    <a:pt x="3293" y="1098"/>
                  </a:lnTo>
                  <a:lnTo>
                    <a:pt x="3145" y="968"/>
                  </a:lnTo>
                  <a:lnTo>
                    <a:pt x="2940" y="837"/>
                  </a:lnTo>
                  <a:lnTo>
                    <a:pt x="2828" y="782"/>
                  </a:lnTo>
                  <a:lnTo>
                    <a:pt x="2679" y="726"/>
                  </a:lnTo>
                  <a:lnTo>
                    <a:pt x="2531" y="670"/>
                  </a:lnTo>
                  <a:lnTo>
                    <a:pt x="2345" y="633"/>
                  </a:lnTo>
                  <a:lnTo>
                    <a:pt x="2158" y="614"/>
                  </a:lnTo>
                  <a:lnTo>
                    <a:pt x="1972" y="614"/>
                  </a:lnTo>
                  <a:lnTo>
                    <a:pt x="1749" y="633"/>
                  </a:lnTo>
                  <a:lnTo>
                    <a:pt x="1507" y="651"/>
                  </a:lnTo>
                  <a:lnTo>
                    <a:pt x="1284" y="707"/>
                  </a:lnTo>
                  <a:lnTo>
                    <a:pt x="1098" y="782"/>
                  </a:lnTo>
                  <a:lnTo>
                    <a:pt x="912" y="893"/>
                  </a:lnTo>
                  <a:lnTo>
                    <a:pt x="744" y="986"/>
                  </a:lnTo>
                  <a:lnTo>
                    <a:pt x="596" y="1116"/>
                  </a:lnTo>
                  <a:lnTo>
                    <a:pt x="484" y="1247"/>
                  </a:lnTo>
                  <a:lnTo>
                    <a:pt x="372" y="1395"/>
                  </a:lnTo>
                  <a:lnTo>
                    <a:pt x="279" y="1544"/>
                  </a:lnTo>
                  <a:lnTo>
                    <a:pt x="186" y="1712"/>
                  </a:lnTo>
                  <a:lnTo>
                    <a:pt x="130" y="1879"/>
                  </a:lnTo>
                  <a:lnTo>
                    <a:pt x="75" y="2047"/>
                  </a:lnTo>
                  <a:lnTo>
                    <a:pt x="37" y="2214"/>
                  </a:lnTo>
                  <a:lnTo>
                    <a:pt x="0" y="2363"/>
                  </a:lnTo>
                  <a:lnTo>
                    <a:pt x="0" y="2530"/>
                  </a:lnTo>
                  <a:lnTo>
                    <a:pt x="0" y="2828"/>
                  </a:lnTo>
                  <a:lnTo>
                    <a:pt x="19" y="2958"/>
                  </a:lnTo>
                  <a:lnTo>
                    <a:pt x="37" y="3070"/>
                  </a:lnTo>
                  <a:lnTo>
                    <a:pt x="75" y="3200"/>
                  </a:lnTo>
                  <a:lnTo>
                    <a:pt x="130" y="3312"/>
                  </a:lnTo>
                  <a:lnTo>
                    <a:pt x="186" y="3423"/>
                  </a:lnTo>
                  <a:lnTo>
                    <a:pt x="261" y="3516"/>
                  </a:lnTo>
                  <a:lnTo>
                    <a:pt x="335" y="3609"/>
                  </a:lnTo>
                  <a:lnTo>
                    <a:pt x="428" y="3684"/>
                  </a:lnTo>
                  <a:lnTo>
                    <a:pt x="577" y="3777"/>
                  </a:lnTo>
                  <a:lnTo>
                    <a:pt x="726" y="3851"/>
                  </a:lnTo>
                  <a:lnTo>
                    <a:pt x="875" y="3889"/>
                  </a:lnTo>
                  <a:lnTo>
                    <a:pt x="1024" y="3889"/>
                  </a:lnTo>
                  <a:lnTo>
                    <a:pt x="1191" y="3851"/>
                  </a:lnTo>
                  <a:lnTo>
                    <a:pt x="1340" y="3814"/>
                  </a:lnTo>
                  <a:lnTo>
                    <a:pt x="1489" y="3758"/>
                  </a:lnTo>
                  <a:lnTo>
                    <a:pt x="1619" y="3684"/>
                  </a:lnTo>
                  <a:lnTo>
                    <a:pt x="1731" y="3591"/>
                  </a:lnTo>
                  <a:lnTo>
                    <a:pt x="1861" y="3498"/>
                  </a:lnTo>
                  <a:lnTo>
                    <a:pt x="2103" y="3237"/>
                  </a:lnTo>
                  <a:lnTo>
                    <a:pt x="2177" y="3126"/>
                  </a:lnTo>
                  <a:lnTo>
                    <a:pt x="2251" y="3014"/>
                  </a:lnTo>
                  <a:lnTo>
                    <a:pt x="2400" y="2754"/>
                  </a:lnTo>
                  <a:lnTo>
                    <a:pt x="2512" y="2512"/>
                  </a:lnTo>
                  <a:lnTo>
                    <a:pt x="2661" y="2307"/>
                  </a:lnTo>
                  <a:lnTo>
                    <a:pt x="2735" y="2214"/>
                  </a:lnTo>
                  <a:lnTo>
                    <a:pt x="2828" y="2121"/>
                  </a:lnTo>
                  <a:lnTo>
                    <a:pt x="2940" y="2065"/>
                  </a:lnTo>
                  <a:lnTo>
                    <a:pt x="3052" y="2028"/>
                  </a:lnTo>
                  <a:lnTo>
                    <a:pt x="2847" y="2307"/>
                  </a:lnTo>
                  <a:lnTo>
                    <a:pt x="2679" y="2605"/>
                  </a:lnTo>
                  <a:lnTo>
                    <a:pt x="2531" y="2921"/>
                  </a:lnTo>
                  <a:lnTo>
                    <a:pt x="2419" y="3237"/>
                  </a:lnTo>
                  <a:lnTo>
                    <a:pt x="2326" y="3572"/>
                  </a:lnTo>
                  <a:lnTo>
                    <a:pt x="2270" y="3926"/>
                  </a:lnTo>
                  <a:lnTo>
                    <a:pt x="2214" y="4279"/>
                  </a:lnTo>
                  <a:lnTo>
                    <a:pt x="2214" y="4651"/>
                  </a:lnTo>
                  <a:lnTo>
                    <a:pt x="2233" y="5396"/>
                  </a:lnTo>
                  <a:lnTo>
                    <a:pt x="2251" y="5730"/>
                  </a:lnTo>
                  <a:lnTo>
                    <a:pt x="2289" y="6065"/>
                  </a:lnTo>
                  <a:lnTo>
                    <a:pt x="2345" y="6382"/>
                  </a:lnTo>
                  <a:lnTo>
                    <a:pt x="2400" y="6679"/>
                  </a:lnTo>
                  <a:lnTo>
                    <a:pt x="2456" y="6977"/>
                  </a:lnTo>
                  <a:lnTo>
                    <a:pt x="2549" y="7256"/>
                  </a:lnTo>
                  <a:lnTo>
                    <a:pt x="2642" y="7535"/>
                  </a:lnTo>
                  <a:lnTo>
                    <a:pt x="2735" y="7796"/>
                  </a:lnTo>
                  <a:lnTo>
                    <a:pt x="2865" y="8038"/>
                  </a:lnTo>
                  <a:lnTo>
                    <a:pt x="2996" y="8279"/>
                  </a:lnTo>
                  <a:lnTo>
                    <a:pt x="3126" y="8521"/>
                  </a:lnTo>
                  <a:lnTo>
                    <a:pt x="3293" y="8745"/>
                  </a:lnTo>
                  <a:lnTo>
                    <a:pt x="3461" y="8968"/>
                  </a:lnTo>
                  <a:lnTo>
                    <a:pt x="3647" y="9191"/>
                  </a:lnTo>
                  <a:lnTo>
                    <a:pt x="3684" y="9228"/>
                  </a:lnTo>
                  <a:lnTo>
                    <a:pt x="3740" y="9228"/>
                  </a:lnTo>
                  <a:lnTo>
                    <a:pt x="3907" y="9247"/>
                  </a:lnTo>
                  <a:lnTo>
                    <a:pt x="4019" y="9265"/>
                  </a:lnTo>
                  <a:lnTo>
                    <a:pt x="4131" y="9340"/>
                  </a:lnTo>
                  <a:lnTo>
                    <a:pt x="4279" y="9396"/>
                  </a:lnTo>
                  <a:lnTo>
                    <a:pt x="4447" y="9433"/>
                  </a:lnTo>
                  <a:lnTo>
                    <a:pt x="4633" y="9452"/>
                  </a:lnTo>
                  <a:lnTo>
                    <a:pt x="4819" y="9433"/>
                  </a:lnTo>
                  <a:lnTo>
                    <a:pt x="4986" y="9377"/>
                  </a:lnTo>
                  <a:lnTo>
                    <a:pt x="5079" y="9321"/>
                  </a:lnTo>
                  <a:lnTo>
                    <a:pt x="5172" y="9265"/>
                  </a:lnTo>
                  <a:lnTo>
                    <a:pt x="5247" y="9191"/>
                  </a:lnTo>
                  <a:lnTo>
                    <a:pt x="5321" y="9117"/>
                  </a:lnTo>
                  <a:lnTo>
                    <a:pt x="5377" y="9024"/>
                  </a:lnTo>
                  <a:lnTo>
                    <a:pt x="5433" y="8931"/>
                  </a:lnTo>
                  <a:lnTo>
                    <a:pt x="5507" y="8726"/>
                  </a:lnTo>
                  <a:lnTo>
                    <a:pt x="5545" y="8521"/>
                  </a:lnTo>
                  <a:lnTo>
                    <a:pt x="5582" y="8317"/>
                  </a:lnTo>
                  <a:lnTo>
                    <a:pt x="5619" y="8019"/>
                  </a:lnTo>
                  <a:lnTo>
                    <a:pt x="5656" y="7870"/>
                  </a:lnTo>
                  <a:lnTo>
                    <a:pt x="5712" y="7740"/>
                  </a:lnTo>
                  <a:lnTo>
                    <a:pt x="5805" y="7610"/>
                  </a:lnTo>
                  <a:lnTo>
                    <a:pt x="5917" y="7498"/>
                  </a:lnTo>
                  <a:lnTo>
                    <a:pt x="6066" y="7386"/>
                  </a:lnTo>
                  <a:lnTo>
                    <a:pt x="6252" y="7293"/>
                  </a:lnTo>
                  <a:lnTo>
                    <a:pt x="6549" y="7144"/>
                  </a:lnTo>
                  <a:lnTo>
                    <a:pt x="6680" y="7070"/>
                  </a:lnTo>
                  <a:lnTo>
                    <a:pt x="6791" y="6996"/>
                  </a:lnTo>
                  <a:lnTo>
                    <a:pt x="6884" y="6903"/>
                  </a:lnTo>
                  <a:lnTo>
                    <a:pt x="6959" y="6810"/>
                  </a:lnTo>
                  <a:lnTo>
                    <a:pt x="7014" y="6698"/>
                  </a:lnTo>
                  <a:lnTo>
                    <a:pt x="7070" y="6605"/>
                  </a:lnTo>
                  <a:lnTo>
                    <a:pt x="7107" y="6456"/>
                  </a:lnTo>
                  <a:lnTo>
                    <a:pt x="7107" y="6326"/>
                  </a:lnTo>
                  <a:lnTo>
                    <a:pt x="7107" y="6196"/>
                  </a:lnTo>
                  <a:lnTo>
                    <a:pt x="7089" y="6065"/>
                  </a:lnTo>
                  <a:lnTo>
                    <a:pt x="7014" y="5842"/>
                  </a:lnTo>
                  <a:lnTo>
                    <a:pt x="6921" y="5675"/>
                  </a:lnTo>
                  <a:lnTo>
                    <a:pt x="6810" y="5414"/>
                  </a:lnTo>
                  <a:lnTo>
                    <a:pt x="6735" y="5172"/>
                  </a:lnTo>
                  <a:lnTo>
                    <a:pt x="6680" y="4912"/>
                  </a:lnTo>
                  <a:lnTo>
                    <a:pt x="6661" y="4670"/>
                  </a:lnTo>
                  <a:lnTo>
                    <a:pt x="6661" y="4447"/>
                  </a:lnTo>
                  <a:lnTo>
                    <a:pt x="6698" y="4223"/>
                  </a:lnTo>
                  <a:lnTo>
                    <a:pt x="6773" y="4037"/>
                  </a:lnTo>
                  <a:lnTo>
                    <a:pt x="6884" y="3851"/>
                  </a:lnTo>
                  <a:lnTo>
                    <a:pt x="6977" y="3758"/>
                  </a:lnTo>
                  <a:lnTo>
                    <a:pt x="7070" y="3665"/>
                  </a:lnTo>
                  <a:lnTo>
                    <a:pt x="7182" y="3591"/>
                  </a:lnTo>
                  <a:lnTo>
                    <a:pt x="7293" y="3554"/>
                  </a:lnTo>
                  <a:lnTo>
                    <a:pt x="7405" y="3516"/>
                  </a:lnTo>
                  <a:lnTo>
                    <a:pt x="7554" y="3498"/>
                  </a:lnTo>
                  <a:lnTo>
                    <a:pt x="7833" y="3498"/>
                  </a:lnTo>
                  <a:lnTo>
                    <a:pt x="8112" y="3572"/>
                  </a:lnTo>
                  <a:lnTo>
                    <a:pt x="8373" y="3628"/>
                  </a:lnTo>
                  <a:lnTo>
                    <a:pt x="8856" y="3777"/>
                  </a:lnTo>
                  <a:lnTo>
                    <a:pt x="9284" y="3926"/>
                  </a:lnTo>
                  <a:lnTo>
                    <a:pt x="9507" y="3982"/>
                  </a:lnTo>
                  <a:lnTo>
                    <a:pt x="9731" y="4019"/>
                  </a:lnTo>
                  <a:lnTo>
                    <a:pt x="9954" y="4056"/>
                  </a:lnTo>
                  <a:lnTo>
                    <a:pt x="10196" y="4075"/>
                  </a:lnTo>
                  <a:lnTo>
                    <a:pt x="10475" y="4056"/>
                  </a:lnTo>
                  <a:lnTo>
                    <a:pt x="10754" y="4019"/>
                  </a:lnTo>
                  <a:lnTo>
                    <a:pt x="10940" y="3982"/>
                  </a:lnTo>
                  <a:lnTo>
                    <a:pt x="11108" y="3926"/>
                  </a:lnTo>
                  <a:lnTo>
                    <a:pt x="11294" y="3870"/>
                  </a:lnTo>
                  <a:lnTo>
                    <a:pt x="11461" y="3796"/>
                  </a:lnTo>
                  <a:lnTo>
                    <a:pt x="11610" y="3703"/>
                  </a:lnTo>
                  <a:lnTo>
                    <a:pt x="11740" y="3628"/>
                  </a:lnTo>
                  <a:lnTo>
                    <a:pt x="11870" y="3535"/>
                  </a:lnTo>
                  <a:lnTo>
                    <a:pt x="11963" y="3442"/>
                  </a:lnTo>
                  <a:lnTo>
                    <a:pt x="12205" y="3703"/>
                  </a:lnTo>
                  <a:lnTo>
                    <a:pt x="12410" y="3944"/>
                  </a:lnTo>
                  <a:lnTo>
                    <a:pt x="12577" y="4186"/>
                  </a:lnTo>
                  <a:lnTo>
                    <a:pt x="12726" y="4428"/>
                  </a:lnTo>
                  <a:lnTo>
                    <a:pt x="12838" y="4633"/>
                  </a:lnTo>
                  <a:lnTo>
                    <a:pt x="12931" y="4837"/>
                  </a:lnTo>
                  <a:lnTo>
                    <a:pt x="13005" y="5005"/>
                  </a:lnTo>
                  <a:lnTo>
                    <a:pt x="13042" y="5135"/>
                  </a:lnTo>
                  <a:lnTo>
                    <a:pt x="13098" y="5358"/>
                  </a:lnTo>
                  <a:lnTo>
                    <a:pt x="13098" y="5637"/>
                  </a:lnTo>
                  <a:lnTo>
                    <a:pt x="13098" y="5693"/>
                  </a:lnTo>
                  <a:lnTo>
                    <a:pt x="13117" y="5730"/>
                  </a:lnTo>
                  <a:lnTo>
                    <a:pt x="13154" y="5768"/>
                  </a:lnTo>
                  <a:lnTo>
                    <a:pt x="13284" y="5768"/>
                  </a:lnTo>
                  <a:lnTo>
                    <a:pt x="13322" y="5730"/>
                  </a:lnTo>
                  <a:lnTo>
                    <a:pt x="13340" y="5693"/>
                  </a:lnTo>
                  <a:lnTo>
                    <a:pt x="13415" y="5470"/>
                  </a:lnTo>
                  <a:lnTo>
                    <a:pt x="13433" y="5396"/>
                  </a:lnTo>
                  <a:lnTo>
                    <a:pt x="13470" y="5172"/>
                  </a:lnTo>
                  <a:lnTo>
                    <a:pt x="13470" y="4912"/>
                  </a:lnTo>
                  <a:lnTo>
                    <a:pt x="13452" y="4651"/>
                  </a:lnTo>
                  <a:lnTo>
                    <a:pt x="13377" y="4354"/>
                  </a:lnTo>
                  <a:lnTo>
                    <a:pt x="13266" y="4075"/>
                  </a:lnTo>
                  <a:lnTo>
                    <a:pt x="13117" y="3758"/>
                  </a:lnTo>
                  <a:lnTo>
                    <a:pt x="12949" y="3461"/>
                  </a:lnTo>
                  <a:lnTo>
                    <a:pt x="12726" y="3126"/>
                  </a:lnTo>
                  <a:lnTo>
                    <a:pt x="12522" y="2847"/>
                  </a:lnTo>
                  <a:lnTo>
                    <a:pt x="12280" y="2586"/>
                  </a:lnTo>
                  <a:lnTo>
                    <a:pt x="12038" y="2307"/>
                  </a:lnTo>
                  <a:lnTo>
                    <a:pt x="11759" y="2028"/>
                  </a:lnTo>
                  <a:lnTo>
                    <a:pt x="11461" y="1768"/>
                  </a:lnTo>
                  <a:lnTo>
                    <a:pt x="11145" y="1526"/>
                  </a:lnTo>
                  <a:lnTo>
                    <a:pt x="10828" y="1284"/>
                  </a:lnTo>
                  <a:lnTo>
                    <a:pt x="10494" y="1042"/>
                  </a:lnTo>
                  <a:lnTo>
                    <a:pt x="10159" y="837"/>
                  </a:lnTo>
                  <a:lnTo>
                    <a:pt x="9787" y="651"/>
                  </a:lnTo>
                  <a:lnTo>
                    <a:pt x="9433" y="465"/>
                  </a:lnTo>
                  <a:lnTo>
                    <a:pt x="9061" y="316"/>
                  </a:lnTo>
                  <a:lnTo>
                    <a:pt x="8689" y="205"/>
                  </a:lnTo>
                  <a:lnTo>
                    <a:pt x="8317" y="93"/>
                  </a:lnTo>
                  <a:lnTo>
                    <a:pt x="7945" y="37"/>
                  </a:lnTo>
                  <a:lnTo>
                    <a:pt x="75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1014092" y="1603849"/>
              <a:ext cx="69215" cy="136935"/>
            </a:xfrm>
            <a:custGeom>
              <a:rect b="b" l="l" r="r" t="t"/>
              <a:pathLst>
                <a:path extrusionOk="0" h="3573" w="1806">
                  <a:moveTo>
                    <a:pt x="1359" y="0"/>
                  </a:moveTo>
                  <a:lnTo>
                    <a:pt x="1303" y="19"/>
                  </a:lnTo>
                  <a:lnTo>
                    <a:pt x="1266" y="37"/>
                  </a:lnTo>
                  <a:lnTo>
                    <a:pt x="1247" y="75"/>
                  </a:lnTo>
                  <a:lnTo>
                    <a:pt x="1173" y="242"/>
                  </a:lnTo>
                  <a:lnTo>
                    <a:pt x="1117" y="428"/>
                  </a:lnTo>
                  <a:lnTo>
                    <a:pt x="1061" y="633"/>
                  </a:lnTo>
                  <a:lnTo>
                    <a:pt x="1005" y="856"/>
                  </a:lnTo>
                  <a:lnTo>
                    <a:pt x="987" y="1117"/>
                  </a:lnTo>
                  <a:lnTo>
                    <a:pt x="987" y="1358"/>
                  </a:lnTo>
                  <a:lnTo>
                    <a:pt x="1005" y="1489"/>
                  </a:lnTo>
                  <a:lnTo>
                    <a:pt x="1024" y="1600"/>
                  </a:lnTo>
                  <a:lnTo>
                    <a:pt x="1247" y="2251"/>
                  </a:lnTo>
                  <a:lnTo>
                    <a:pt x="1433" y="2847"/>
                  </a:lnTo>
                  <a:lnTo>
                    <a:pt x="1508" y="3107"/>
                  </a:lnTo>
                  <a:lnTo>
                    <a:pt x="1545" y="3293"/>
                  </a:lnTo>
                  <a:lnTo>
                    <a:pt x="1321" y="3312"/>
                  </a:lnTo>
                  <a:lnTo>
                    <a:pt x="987" y="3312"/>
                  </a:lnTo>
                  <a:lnTo>
                    <a:pt x="577" y="3275"/>
                  </a:lnTo>
                  <a:lnTo>
                    <a:pt x="149" y="3238"/>
                  </a:lnTo>
                  <a:lnTo>
                    <a:pt x="94" y="3256"/>
                  </a:lnTo>
                  <a:lnTo>
                    <a:pt x="56" y="3275"/>
                  </a:lnTo>
                  <a:lnTo>
                    <a:pt x="19" y="3312"/>
                  </a:lnTo>
                  <a:lnTo>
                    <a:pt x="0" y="3349"/>
                  </a:lnTo>
                  <a:lnTo>
                    <a:pt x="0" y="3405"/>
                  </a:lnTo>
                  <a:lnTo>
                    <a:pt x="38" y="3461"/>
                  </a:lnTo>
                  <a:lnTo>
                    <a:pt x="75" y="3479"/>
                  </a:lnTo>
                  <a:lnTo>
                    <a:pt x="112" y="3498"/>
                  </a:lnTo>
                  <a:lnTo>
                    <a:pt x="763" y="3554"/>
                  </a:lnTo>
                  <a:lnTo>
                    <a:pt x="1210" y="3572"/>
                  </a:lnTo>
                  <a:lnTo>
                    <a:pt x="1489" y="3554"/>
                  </a:lnTo>
                  <a:lnTo>
                    <a:pt x="1638" y="3535"/>
                  </a:lnTo>
                  <a:lnTo>
                    <a:pt x="1712" y="3498"/>
                  </a:lnTo>
                  <a:lnTo>
                    <a:pt x="1749" y="3479"/>
                  </a:lnTo>
                  <a:lnTo>
                    <a:pt x="1787" y="3424"/>
                  </a:lnTo>
                  <a:lnTo>
                    <a:pt x="1805" y="3349"/>
                  </a:lnTo>
                  <a:lnTo>
                    <a:pt x="1805" y="3256"/>
                  </a:lnTo>
                  <a:lnTo>
                    <a:pt x="1787" y="3126"/>
                  </a:lnTo>
                  <a:lnTo>
                    <a:pt x="1675" y="2735"/>
                  </a:lnTo>
                  <a:lnTo>
                    <a:pt x="1489" y="2158"/>
                  </a:lnTo>
                  <a:lnTo>
                    <a:pt x="1284" y="1526"/>
                  </a:lnTo>
                  <a:lnTo>
                    <a:pt x="1247" y="1433"/>
                  </a:lnTo>
                  <a:lnTo>
                    <a:pt x="1247" y="1321"/>
                  </a:lnTo>
                  <a:lnTo>
                    <a:pt x="1247" y="1098"/>
                  </a:lnTo>
                  <a:lnTo>
                    <a:pt x="1266" y="875"/>
                  </a:lnTo>
                  <a:lnTo>
                    <a:pt x="1321" y="670"/>
                  </a:lnTo>
                  <a:lnTo>
                    <a:pt x="1414" y="317"/>
                  </a:lnTo>
                  <a:lnTo>
                    <a:pt x="1470" y="186"/>
                  </a:lnTo>
                  <a:lnTo>
                    <a:pt x="1489" y="130"/>
                  </a:lnTo>
                  <a:lnTo>
                    <a:pt x="1470" y="93"/>
                  </a:lnTo>
                  <a:lnTo>
                    <a:pt x="1452" y="37"/>
                  </a:lnTo>
                  <a:lnTo>
                    <a:pt x="1414" y="19"/>
                  </a:lnTo>
                  <a:lnTo>
                    <a:pt x="1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1073266" y="1731473"/>
              <a:ext cx="38" cy="38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959171" y="1772137"/>
              <a:ext cx="69215" cy="41391"/>
            </a:xfrm>
            <a:custGeom>
              <a:rect b="b" l="l" r="r" t="t"/>
              <a:pathLst>
                <a:path extrusionOk="0" h="1080" w="1806">
                  <a:moveTo>
                    <a:pt x="94" y="0"/>
                  </a:moveTo>
                  <a:lnTo>
                    <a:pt x="57" y="19"/>
                  </a:lnTo>
                  <a:lnTo>
                    <a:pt x="19" y="56"/>
                  </a:lnTo>
                  <a:lnTo>
                    <a:pt x="1" y="112"/>
                  </a:lnTo>
                  <a:lnTo>
                    <a:pt x="1" y="149"/>
                  </a:lnTo>
                  <a:lnTo>
                    <a:pt x="19" y="205"/>
                  </a:lnTo>
                  <a:lnTo>
                    <a:pt x="131" y="354"/>
                  </a:lnTo>
                  <a:lnTo>
                    <a:pt x="261" y="484"/>
                  </a:lnTo>
                  <a:lnTo>
                    <a:pt x="447" y="633"/>
                  </a:lnTo>
                  <a:lnTo>
                    <a:pt x="689" y="800"/>
                  </a:lnTo>
                  <a:lnTo>
                    <a:pt x="820" y="856"/>
                  </a:lnTo>
                  <a:lnTo>
                    <a:pt x="968" y="930"/>
                  </a:lnTo>
                  <a:lnTo>
                    <a:pt x="1136" y="986"/>
                  </a:lnTo>
                  <a:lnTo>
                    <a:pt x="1303" y="1023"/>
                  </a:lnTo>
                  <a:lnTo>
                    <a:pt x="1489" y="1061"/>
                  </a:lnTo>
                  <a:lnTo>
                    <a:pt x="1675" y="1079"/>
                  </a:lnTo>
                  <a:lnTo>
                    <a:pt x="1731" y="1079"/>
                  </a:lnTo>
                  <a:lnTo>
                    <a:pt x="1768" y="1042"/>
                  </a:lnTo>
                  <a:lnTo>
                    <a:pt x="1806" y="1005"/>
                  </a:lnTo>
                  <a:lnTo>
                    <a:pt x="1806" y="949"/>
                  </a:lnTo>
                  <a:lnTo>
                    <a:pt x="1806" y="912"/>
                  </a:lnTo>
                  <a:lnTo>
                    <a:pt x="1768" y="856"/>
                  </a:lnTo>
                  <a:lnTo>
                    <a:pt x="1731" y="837"/>
                  </a:lnTo>
                  <a:lnTo>
                    <a:pt x="1694" y="819"/>
                  </a:lnTo>
                  <a:lnTo>
                    <a:pt x="1508" y="800"/>
                  </a:lnTo>
                  <a:lnTo>
                    <a:pt x="1359" y="781"/>
                  </a:lnTo>
                  <a:lnTo>
                    <a:pt x="1210" y="744"/>
                  </a:lnTo>
                  <a:lnTo>
                    <a:pt x="1061" y="688"/>
                  </a:lnTo>
                  <a:lnTo>
                    <a:pt x="820" y="558"/>
                  </a:lnTo>
                  <a:lnTo>
                    <a:pt x="615" y="428"/>
                  </a:lnTo>
                  <a:lnTo>
                    <a:pt x="447" y="298"/>
                  </a:lnTo>
                  <a:lnTo>
                    <a:pt x="336" y="167"/>
                  </a:lnTo>
                  <a:lnTo>
                    <a:pt x="224" y="56"/>
                  </a:lnTo>
                  <a:lnTo>
                    <a:pt x="187" y="1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913564" y="1586027"/>
              <a:ext cx="86998" cy="30698"/>
            </a:xfrm>
            <a:custGeom>
              <a:rect b="b" l="l" r="r" t="t"/>
              <a:pathLst>
                <a:path extrusionOk="0" h="801" w="2270">
                  <a:moveTo>
                    <a:pt x="1805" y="0"/>
                  </a:moveTo>
                  <a:lnTo>
                    <a:pt x="1544" y="19"/>
                  </a:lnTo>
                  <a:lnTo>
                    <a:pt x="1228" y="56"/>
                  </a:lnTo>
                  <a:lnTo>
                    <a:pt x="1061" y="93"/>
                  </a:lnTo>
                  <a:lnTo>
                    <a:pt x="875" y="149"/>
                  </a:lnTo>
                  <a:lnTo>
                    <a:pt x="689" y="223"/>
                  </a:lnTo>
                  <a:lnTo>
                    <a:pt x="484" y="316"/>
                  </a:lnTo>
                  <a:lnTo>
                    <a:pt x="279" y="428"/>
                  </a:lnTo>
                  <a:lnTo>
                    <a:pt x="56" y="577"/>
                  </a:lnTo>
                  <a:lnTo>
                    <a:pt x="19" y="614"/>
                  </a:lnTo>
                  <a:lnTo>
                    <a:pt x="0" y="651"/>
                  </a:lnTo>
                  <a:lnTo>
                    <a:pt x="0" y="707"/>
                  </a:lnTo>
                  <a:lnTo>
                    <a:pt x="19" y="744"/>
                  </a:lnTo>
                  <a:lnTo>
                    <a:pt x="75" y="800"/>
                  </a:lnTo>
                  <a:lnTo>
                    <a:pt x="168" y="800"/>
                  </a:lnTo>
                  <a:lnTo>
                    <a:pt x="205" y="782"/>
                  </a:lnTo>
                  <a:lnTo>
                    <a:pt x="391" y="670"/>
                  </a:lnTo>
                  <a:lnTo>
                    <a:pt x="596" y="558"/>
                  </a:lnTo>
                  <a:lnTo>
                    <a:pt x="763" y="465"/>
                  </a:lnTo>
                  <a:lnTo>
                    <a:pt x="949" y="409"/>
                  </a:lnTo>
                  <a:lnTo>
                    <a:pt x="1116" y="354"/>
                  </a:lnTo>
                  <a:lnTo>
                    <a:pt x="1265" y="316"/>
                  </a:lnTo>
                  <a:lnTo>
                    <a:pt x="1544" y="279"/>
                  </a:lnTo>
                  <a:lnTo>
                    <a:pt x="1768" y="261"/>
                  </a:lnTo>
                  <a:lnTo>
                    <a:pt x="1954" y="279"/>
                  </a:lnTo>
                  <a:lnTo>
                    <a:pt x="2103" y="316"/>
                  </a:lnTo>
                  <a:lnTo>
                    <a:pt x="2140" y="316"/>
                  </a:lnTo>
                  <a:lnTo>
                    <a:pt x="2196" y="298"/>
                  </a:lnTo>
                  <a:lnTo>
                    <a:pt x="2233" y="279"/>
                  </a:lnTo>
                  <a:lnTo>
                    <a:pt x="2251" y="223"/>
                  </a:lnTo>
                  <a:lnTo>
                    <a:pt x="2270" y="186"/>
                  </a:lnTo>
                  <a:lnTo>
                    <a:pt x="2251" y="130"/>
                  </a:lnTo>
                  <a:lnTo>
                    <a:pt x="2214" y="93"/>
                  </a:lnTo>
                  <a:lnTo>
                    <a:pt x="2177" y="75"/>
                  </a:lnTo>
                  <a:lnTo>
                    <a:pt x="1991" y="19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1073995" y="1555367"/>
              <a:ext cx="45683" cy="32116"/>
            </a:xfrm>
            <a:custGeom>
              <a:rect b="b" l="l" r="r" t="t"/>
              <a:pathLst>
                <a:path extrusionOk="0" h="838" w="1192">
                  <a:moveTo>
                    <a:pt x="745" y="0"/>
                  </a:moveTo>
                  <a:lnTo>
                    <a:pt x="596" y="19"/>
                  </a:lnTo>
                  <a:lnTo>
                    <a:pt x="447" y="74"/>
                  </a:lnTo>
                  <a:lnTo>
                    <a:pt x="335" y="149"/>
                  </a:lnTo>
                  <a:lnTo>
                    <a:pt x="224" y="242"/>
                  </a:lnTo>
                  <a:lnTo>
                    <a:pt x="149" y="335"/>
                  </a:lnTo>
                  <a:lnTo>
                    <a:pt x="93" y="428"/>
                  </a:lnTo>
                  <a:lnTo>
                    <a:pt x="19" y="595"/>
                  </a:lnTo>
                  <a:lnTo>
                    <a:pt x="0" y="670"/>
                  </a:lnTo>
                  <a:lnTo>
                    <a:pt x="0" y="726"/>
                  </a:lnTo>
                  <a:lnTo>
                    <a:pt x="19" y="763"/>
                  </a:lnTo>
                  <a:lnTo>
                    <a:pt x="38" y="800"/>
                  </a:lnTo>
                  <a:lnTo>
                    <a:pt x="93" y="819"/>
                  </a:lnTo>
                  <a:lnTo>
                    <a:pt x="131" y="837"/>
                  </a:lnTo>
                  <a:lnTo>
                    <a:pt x="168" y="819"/>
                  </a:lnTo>
                  <a:lnTo>
                    <a:pt x="205" y="800"/>
                  </a:lnTo>
                  <a:lnTo>
                    <a:pt x="224" y="781"/>
                  </a:lnTo>
                  <a:lnTo>
                    <a:pt x="242" y="726"/>
                  </a:lnTo>
                  <a:lnTo>
                    <a:pt x="261" y="688"/>
                  </a:lnTo>
                  <a:lnTo>
                    <a:pt x="317" y="558"/>
                  </a:lnTo>
                  <a:lnTo>
                    <a:pt x="410" y="428"/>
                  </a:lnTo>
                  <a:lnTo>
                    <a:pt x="484" y="354"/>
                  </a:lnTo>
                  <a:lnTo>
                    <a:pt x="558" y="298"/>
                  </a:lnTo>
                  <a:lnTo>
                    <a:pt x="670" y="261"/>
                  </a:lnTo>
                  <a:lnTo>
                    <a:pt x="782" y="242"/>
                  </a:lnTo>
                  <a:lnTo>
                    <a:pt x="893" y="261"/>
                  </a:lnTo>
                  <a:lnTo>
                    <a:pt x="1024" y="298"/>
                  </a:lnTo>
                  <a:lnTo>
                    <a:pt x="1079" y="298"/>
                  </a:lnTo>
                  <a:lnTo>
                    <a:pt x="1117" y="279"/>
                  </a:lnTo>
                  <a:lnTo>
                    <a:pt x="1154" y="261"/>
                  </a:lnTo>
                  <a:lnTo>
                    <a:pt x="1191" y="205"/>
                  </a:lnTo>
                  <a:lnTo>
                    <a:pt x="1191" y="149"/>
                  </a:lnTo>
                  <a:lnTo>
                    <a:pt x="1172" y="112"/>
                  </a:lnTo>
                  <a:lnTo>
                    <a:pt x="1154" y="74"/>
                  </a:lnTo>
                  <a:lnTo>
                    <a:pt x="1098" y="37"/>
                  </a:lnTo>
                  <a:lnTo>
                    <a:pt x="9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974885" y="1629527"/>
              <a:ext cx="22114" cy="40663"/>
            </a:xfrm>
            <a:custGeom>
              <a:rect b="b" l="l" r="r" t="t"/>
              <a:pathLst>
                <a:path extrusionOk="0" h="1061" w="577">
                  <a:moveTo>
                    <a:pt x="205" y="0"/>
                  </a:moveTo>
                  <a:lnTo>
                    <a:pt x="149" y="19"/>
                  </a:lnTo>
                  <a:lnTo>
                    <a:pt x="93" y="56"/>
                  </a:lnTo>
                  <a:lnTo>
                    <a:pt x="56" y="112"/>
                  </a:lnTo>
                  <a:lnTo>
                    <a:pt x="19" y="186"/>
                  </a:lnTo>
                  <a:lnTo>
                    <a:pt x="0" y="279"/>
                  </a:lnTo>
                  <a:lnTo>
                    <a:pt x="0" y="372"/>
                  </a:lnTo>
                  <a:lnTo>
                    <a:pt x="0" y="465"/>
                  </a:lnTo>
                  <a:lnTo>
                    <a:pt x="0" y="577"/>
                  </a:lnTo>
                  <a:lnTo>
                    <a:pt x="37" y="688"/>
                  </a:lnTo>
                  <a:lnTo>
                    <a:pt x="56" y="781"/>
                  </a:lnTo>
                  <a:lnTo>
                    <a:pt x="112" y="856"/>
                  </a:lnTo>
                  <a:lnTo>
                    <a:pt x="149" y="930"/>
                  </a:lnTo>
                  <a:lnTo>
                    <a:pt x="205" y="986"/>
                  </a:lnTo>
                  <a:lnTo>
                    <a:pt x="261" y="1023"/>
                  </a:lnTo>
                  <a:lnTo>
                    <a:pt x="316" y="1060"/>
                  </a:lnTo>
                  <a:lnTo>
                    <a:pt x="372" y="1060"/>
                  </a:lnTo>
                  <a:lnTo>
                    <a:pt x="428" y="1042"/>
                  </a:lnTo>
                  <a:lnTo>
                    <a:pt x="484" y="986"/>
                  </a:lnTo>
                  <a:lnTo>
                    <a:pt x="521" y="930"/>
                  </a:lnTo>
                  <a:lnTo>
                    <a:pt x="558" y="874"/>
                  </a:lnTo>
                  <a:lnTo>
                    <a:pt x="577" y="781"/>
                  </a:lnTo>
                  <a:lnTo>
                    <a:pt x="577" y="688"/>
                  </a:lnTo>
                  <a:lnTo>
                    <a:pt x="577" y="595"/>
                  </a:lnTo>
                  <a:lnTo>
                    <a:pt x="577" y="484"/>
                  </a:lnTo>
                  <a:lnTo>
                    <a:pt x="540" y="372"/>
                  </a:lnTo>
                  <a:lnTo>
                    <a:pt x="521" y="279"/>
                  </a:lnTo>
                  <a:lnTo>
                    <a:pt x="465" y="205"/>
                  </a:lnTo>
                  <a:lnTo>
                    <a:pt x="428" y="130"/>
                  </a:lnTo>
                  <a:lnTo>
                    <a:pt x="372" y="74"/>
                  </a:lnTo>
                  <a:lnTo>
                    <a:pt x="316" y="19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1091088" y="1615231"/>
              <a:ext cx="22152" cy="40701"/>
            </a:xfrm>
            <a:custGeom>
              <a:rect b="b" l="l" r="r" t="t"/>
              <a:pathLst>
                <a:path extrusionOk="0" h="1062" w="578">
                  <a:moveTo>
                    <a:pt x="206" y="1"/>
                  </a:moveTo>
                  <a:lnTo>
                    <a:pt x="150" y="20"/>
                  </a:lnTo>
                  <a:lnTo>
                    <a:pt x="94" y="57"/>
                  </a:lnTo>
                  <a:lnTo>
                    <a:pt x="57" y="113"/>
                  </a:lnTo>
                  <a:lnTo>
                    <a:pt x="19" y="187"/>
                  </a:lnTo>
                  <a:lnTo>
                    <a:pt x="1" y="280"/>
                  </a:lnTo>
                  <a:lnTo>
                    <a:pt x="1" y="373"/>
                  </a:lnTo>
                  <a:lnTo>
                    <a:pt x="1" y="466"/>
                  </a:lnTo>
                  <a:lnTo>
                    <a:pt x="1" y="578"/>
                  </a:lnTo>
                  <a:lnTo>
                    <a:pt x="19" y="671"/>
                  </a:lnTo>
                  <a:lnTo>
                    <a:pt x="57" y="782"/>
                  </a:lnTo>
                  <a:lnTo>
                    <a:pt x="94" y="857"/>
                  </a:lnTo>
                  <a:lnTo>
                    <a:pt x="150" y="931"/>
                  </a:lnTo>
                  <a:lnTo>
                    <a:pt x="206" y="987"/>
                  </a:lnTo>
                  <a:lnTo>
                    <a:pt x="261" y="1024"/>
                  </a:lnTo>
                  <a:lnTo>
                    <a:pt x="317" y="1043"/>
                  </a:lnTo>
                  <a:lnTo>
                    <a:pt x="373" y="1061"/>
                  </a:lnTo>
                  <a:lnTo>
                    <a:pt x="429" y="1024"/>
                  </a:lnTo>
                  <a:lnTo>
                    <a:pt x="485" y="987"/>
                  </a:lnTo>
                  <a:lnTo>
                    <a:pt x="522" y="931"/>
                  </a:lnTo>
                  <a:lnTo>
                    <a:pt x="559" y="857"/>
                  </a:lnTo>
                  <a:lnTo>
                    <a:pt x="578" y="782"/>
                  </a:lnTo>
                  <a:lnTo>
                    <a:pt x="578" y="689"/>
                  </a:lnTo>
                  <a:lnTo>
                    <a:pt x="578" y="578"/>
                  </a:lnTo>
                  <a:lnTo>
                    <a:pt x="578" y="485"/>
                  </a:lnTo>
                  <a:lnTo>
                    <a:pt x="540" y="373"/>
                  </a:lnTo>
                  <a:lnTo>
                    <a:pt x="522" y="280"/>
                  </a:lnTo>
                  <a:lnTo>
                    <a:pt x="466" y="187"/>
                  </a:lnTo>
                  <a:lnTo>
                    <a:pt x="429" y="113"/>
                  </a:lnTo>
                  <a:lnTo>
                    <a:pt x="373" y="57"/>
                  </a:lnTo>
                  <a:lnTo>
                    <a:pt x="317" y="20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1270797" y="1993890"/>
              <a:ext cx="285253" cy="642480"/>
            </a:xfrm>
            <a:custGeom>
              <a:rect b="b" l="l" r="r" t="t"/>
              <a:pathLst>
                <a:path extrusionOk="0" h="16764" w="7443">
                  <a:moveTo>
                    <a:pt x="2475" y="0"/>
                  </a:moveTo>
                  <a:lnTo>
                    <a:pt x="0" y="14084"/>
                  </a:lnTo>
                  <a:lnTo>
                    <a:pt x="279" y="15833"/>
                  </a:lnTo>
                  <a:lnTo>
                    <a:pt x="6642" y="16763"/>
                  </a:lnTo>
                  <a:lnTo>
                    <a:pt x="6810" y="16522"/>
                  </a:lnTo>
                  <a:lnTo>
                    <a:pt x="6977" y="16243"/>
                  </a:lnTo>
                  <a:lnTo>
                    <a:pt x="7145" y="15889"/>
                  </a:lnTo>
                  <a:lnTo>
                    <a:pt x="7238" y="15703"/>
                  </a:lnTo>
                  <a:lnTo>
                    <a:pt x="7312" y="15480"/>
                  </a:lnTo>
                  <a:lnTo>
                    <a:pt x="7368" y="15256"/>
                  </a:lnTo>
                  <a:lnTo>
                    <a:pt x="7424" y="15033"/>
                  </a:lnTo>
                  <a:lnTo>
                    <a:pt x="7442" y="14791"/>
                  </a:lnTo>
                  <a:lnTo>
                    <a:pt x="7442" y="14549"/>
                  </a:lnTo>
                  <a:lnTo>
                    <a:pt x="7424" y="14308"/>
                  </a:lnTo>
                  <a:lnTo>
                    <a:pt x="7368" y="14084"/>
                  </a:lnTo>
                  <a:lnTo>
                    <a:pt x="7052" y="13098"/>
                  </a:lnTo>
                  <a:lnTo>
                    <a:pt x="6438" y="11349"/>
                  </a:lnTo>
                  <a:lnTo>
                    <a:pt x="4782" y="6568"/>
                  </a:lnTo>
                  <a:lnTo>
                    <a:pt x="24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1265814" y="1988907"/>
              <a:ext cx="295217" cy="652445"/>
            </a:xfrm>
            <a:custGeom>
              <a:rect b="b" l="l" r="r" t="t"/>
              <a:pathLst>
                <a:path extrusionOk="0" h="17024" w="7703">
                  <a:moveTo>
                    <a:pt x="2642" y="633"/>
                  </a:moveTo>
                  <a:lnTo>
                    <a:pt x="5191" y="7889"/>
                  </a:lnTo>
                  <a:lnTo>
                    <a:pt x="6605" y="11982"/>
                  </a:lnTo>
                  <a:lnTo>
                    <a:pt x="7107" y="13433"/>
                  </a:lnTo>
                  <a:lnTo>
                    <a:pt x="7368" y="14252"/>
                  </a:lnTo>
                  <a:lnTo>
                    <a:pt x="7424" y="14438"/>
                  </a:lnTo>
                  <a:lnTo>
                    <a:pt x="7442" y="14642"/>
                  </a:lnTo>
                  <a:lnTo>
                    <a:pt x="7442" y="14847"/>
                  </a:lnTo>
                  <a:lnTo>
                    <a:pt x="7424" y="15033"/>
                  </a:lnTo>
                  <a:lnTo>
                    <a:pt x="7405" y="15238"/>
                  </a:lnTo>
                  <a:lnTo>
                    <a:pt x="7349" y="15424"/>
                  </a:lnTo>
                  <a:lnTo>
                    <a:pt x="7238" y="15796"/>
                  </a:lnTo>
                  <a:lnTo>
                    <a:pt x="7107" y="16112"/>
                  </a:lnTo>
                  <a:lnTo>
                    <a:pt x="6958" y="16391"/>
                  </a:lnTo>
                  <a:lnTo>
                    <a:pt x="6828" y="16614"/>
                  </a:lnTo>
                  <a:lnTo>
                    <a:pt x="6717" y="16763"/>
                  </a:lnTo>
                  <a:lnTo>
                    <a:pt x="521" y="15852"/>
                  </a:lnTo>
                  <a:lnTo>
                    <a:pt x="261" y="14214"/>
                  </a:lnTo>
                  <a:lnTo>
                    <a:pt x="2642" y="633"/>
                  </a:lnTo>
                  <a:close/>
                  <a:moveTo>
                    <a:pt x="2549" y="0"/>
                  </a:moveTo>
                  <a:lnTo>
                    <a:pt x="2512" y="37"/>
                  </a:lnTo>
                  <a:lnTo>
                    <a:pt x="2493" y="56"/>
                  </a:lnTo>
                  <a:lnTo>
                    <a:pt x="2475" y="93"/>
                  </a:lnTo>
                  <a:lnTo>
                    <a:pt x="0" y="14177"/>
                  </a:lnTo>
                  <a:lnTo>
                    <a:pt x="0" y="14233"/>
                  </a:lnTo>
                  <a:lnTo>
                    <a:pt x="279" y="15982"/>
                  </a:lnTo>
                  <a:lnTo>
                    <a:pt x="279" y="16019"/>
                  </a:lnTo>
                  <a:lnTo>
                    <a:pt x="316" y="16056"/>
                  </a:lnTo>
                  <a:lnTo>
                    <a:pt x="335" y="16075"/>
                  </a:lnTo>
                  <a:lnTo>
                    <a:pt x="391" y="16093"/>
                  </a:lnTo>
                  <a:lnTo>
                    <a:pt x="6754" y="17024"/>
                  </a:lnTo>
                  <a:lnTo>
                    <a:pt x="6847" y="17024"/>
                  </a:lnTo>
                  <a:lnTo>
                    <a:pt x="6884" y="16987"/>
                  </a:lnTo>
                  <a:lnTo>
                    <a:pt x="6940" y="16893"/>
                  </a:lnTo>
                  <a:lnTo>
                    <a:pt x="7070" y="16707"/>
                  </a:lnTo>
                  <a:lnTo>
                    <a:pt x="7238" y="16410"/>
                  </a:lnTo>
                  <a:lnTo>
                    <a:pt x="7424" y="16038"/>
                  </a:lnTo>
                  <a:lnTo>
                    <a:pt x="7498" y="15833"/>
                  </a:lnTo>
                  <a:lnTo>
                    <a:pt x="7572" y="15610"/>
                  </a:lnTo>
                  <a:lnTo>
                    <a:pt x="7628" y="15386"/>
                  </a:lnTo>
                  <a:lnTo>
                    <a:pt x="7684" y="15145"/>
                  </a:lnTo>
                  <a:lnTo>
                    <a:pt x="7703" y="14903"/>
                  </a:lnTo>
                  <a:lnTo>
                    <a:pt x="7703" y="14661"/>
                  </a:lnTo>
                  <a:lnTo>
                    <a:pt x="7684" y="14419"/>
                  </a:lnTo>
                  <a:lnTo>
                    <a:pt x="7628" y="14177"/>
                  </a:lnTo>
                  <a:lnTo>
                    <a:pt x="7293" y="13210"/>
                  </a:lnTo>
                  <a:lnTo>
                    <a:pt x="6698" y="11461"/>
                  </a:lnTo>
                  <a:lnTo>
                    <a:pt x="5042" y="6698"/>
                  </a:lnTo>
                  <a:lnTo>
                    <a:pt x="2716" y="74"/>
                  </a:lnTo>
                  <a:lnTo>
                    <a:pt x="2698" y="37"/>
                  </a:lnTo>
                  <a:lnTo>
                    <a:pt x="2679" y="19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482861" y="1989597"/>
              <a:ext cx="663176" cy="809347"/>
            </a:xfrm>
            <a:custGeom>
              <a:rect b="b" l="l" r="r" t="t"/>
              <a:pathLst>
                <a:path extrusionOk="0" h="21118" w="17304">
                  <a:moveTo>
                    <a:pt x="4112" y="1"/>
                  </a:moveTo>
                  <a:lnTo>
                    <a:pt x="3554" y="187"/>
                  </a:lnTo>
                  <a:lnTo>
                    <a:pt x="2977" y="391"/>
                  </a:lnTo>
                  <a:lnTo>
                    <a:pt x="2308" y="652"/>
                  </a:lnTo>
                  <a:lnTo>
                    <a:pt x="1619" y="931"/>
                  </a:lnTo>
                  <a:lnTo>
                    <a:pt x="1284" y="1098"/>
                  </a:lnTo>
                  <a:lnTo>
                    <a:pt x="968" y="1247"/>
                  </a:lnTo>
                  <a:lnTo>
                    <a:pt x="689" y="1415"/>
                  </a:lnTo>
                  <a:lnTo>
                    <a:pt x="466" y="1563"/>
                  </a:lnTo>
                  <a:lnTo>
                    <a:pt x="280" y="1712"/>
                  </a:lnTo>
                  <a:lnTo>
                    <a:pt x="205" y="1787"/>
                  </a:lnTo>
                  <a:lnTo>
                    <a:pt x="149" y="1861"/>
                  </a:lnTo>
                  <a:lnTo>
                    <a:pt x="112" y="1954"/>
                  </a:lnTo>
                  <a:lnTo>
                    <a:pt x="75" y="2103"/>
                  </a:lnTo>
                  <a:lnTo>
                    <a:pt x="38" y="2270"/>
                  </a:lnTo>
                  <a:lnTo>
                    <a:pt x="19" y="2494"/>
                  </a:lnTo>
                  <a:lnTo>
                    <a:pt x="1" y="3015"/>
                  </a:lnTo>
                  <a:lnTo>
                    <a:pt x="1" y="3647"/>
                  </a:lnTo>
                  <a:lnTo>
                    <a:pt x="19" y="4391"/>
                  </a:lnTo>
                  <a:lnTo>
                    <a:pt x="56" y="5210"/>
                  </a:lnTo>
                  <a:lnTo>
                    <a:pt x="112" y="6085"/>
                  </a:lnTo>
                  <a:lnTo>
                    <a:pt x="168" y="6978"/>
                  </a:lnTo>
                  <a:lnTo>
                    <a:pt x="261" y="7889"/>
                  </a:lnTo>
                  <a:lnTo>
                    <a:pt x="354" y="8801"/>
                  </a:lnTo>
                  <a:lnTo>
                    <a:pt x="466" y="9675"/>
                  </a:lnTo>
                  <a:lnTo>
                    <a:pt x="559" y="10513"/>
                  </a:lnTo>
                  <a:lnTo>
                    <a:pt x="689" y="11275"/>
                  </a:lnTo>
                  <a:lnTo>
                    <a:pt x="801" y="11945"/>
                  </a:lnTo>
                  <a:lnTo>
                    <a:pt x="912" y="12503"/>
                  </a:lnTo>
                  <a:lnTo>
                    <a:pt x="1024" y="12931"/>
                  </a:lnTo>
                  <a:lnTo>
                    <a:pt x="1173" y="13322"/>
                  </a:lnTo>
                  <a:lnTo>
                    <a:pt x="1396" y="13806"/>
                  </a:lnTo>
                  <a:lnTo>
                    <a:pt x="1694" y="14364"/>
                  </a:lnTo>
                  <a:lnTo>
                    <a:pt x="2029" y="14978"/>
                  </a:lnTo>
                  <a:lnTo>
                    <a:pt x="2401" y="15610"/>
                  </a:lnTo>
                  <a:lnTo>
                    <a:pt x="2810" y="16299"/>
                  </a:lnTo>
                  <a:lnTo>
                    <a:pt x="3238" y="16987"/>
                  </a:lnTo>
                  <a:lnTo>
                    <a:pt x="3684" y="17657"/>
                  </a:lnTo>
                  <a:lnTo>
                    <a:pt x="4131" y="18327"/>
                  </a:lnTo>
                  <a:lnTo>
                    <a:pt x="4578" y="18941"/>
                  </a:lnTo>
                  <a:lnTo>
                    <a:pt x="4987" y="19517"/>
                  </a:lnTo>
                  <a:lnTo>
                    <a:pt x="5378" y="20038"/>
                  </a:lnTo>
                  <a:lnTo>
                    <a:pt x="5731" y="20466"/>
                  </a:lnTo>
                  <a:lnTo>
                    <a:pt x="6047" y="20801"/>
                  </a:lnTo>
                  <a:lnTo>
                    <a:pt x="6178" y="20913"/>
                  </a:lnTo>
                  <a:lnTo>
                    <a:pt x="6289" y="21024"/>
                  </a:lnTo>
                  <a:lnTo>
                    <a:pt x="6401" y="21080"/>
                  </a:lnTo>
                  <a:lnTo>
                    <a:pt x="6475" y="21117"/>
                  </a:lnTo>
                  <a:lnTo>
                    <a:pt x="6717" y="21117"/>
                  </a:lnTo>
                  <a:lnTo>
                    <a:pt x="7164" y="21043"/>
                  </a:lnTo>
                  <a:lnTo>
                    <a:pt x="7759" y="20913"/>
                  </a:lnTo>
                  <a:lnTo>
                    <a:pt x="8485" y="20727"/>
                  </a:lnTo>
                  <a:lnTo>
                    <a:pt x="10233" y="20243"/>
                  </a:lnTo>
                  <a:lnTo>
                    <a:pt x="12187" y="19703"/>
                  </a:lnTo>
                  <a:lnTo>
                    <a:pt x="14085" y="19127"/>
                  </a:lnTo>
                  <a:lnTo>
                    <a:pt x="15722" y="18643"/>
                  </a:lnTo>
                  <a:lnTo>
                    <a:pt x="17303" y="18141"/>
                  </a:lnTo>
                  <a:lnTo>
                    <a:pt x="16317" y="15015"/>
                  </a:lnTo>
                  <a:lnTo>
                    <a:pt x="8243" y="14289"/>
                  </a:lnTo>
                  <a:lnTo>
                    <a:pt x="4057" y="3684"/>
                  </a:lnTo>
                  <a:lnTo>
                    <a:pt x="41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482861" y="1989597"/>
              <a:ext cx="663176" cy="809347"/>
            </a:xfrm>
            <a:custGeom>
              <a:rect b="b" l="l" r="r" t="t"/>
              <a:pathLst>
                <a:path extrusionOk="0" fill="none" h="21118" w="17304">
                  <a:moveTo>
                    <a:pt x="4112" y="1"/>
                  </a:moveTo>
                  <a:lnTo>
                    <a:pt x="4112" y="1"/>
                  </a:lnTo>
                  <a:lnTo>
                    <a:pt x="3554" y="187"/>
                  </a:lnTo>
                  <a:lnTo>
                    <a:pt x="2977" y="391"/>
                  </a:lnTo>
                  <a:lnTo>
                    <a:pt x="2308" y="652"/>
                  </a:lnTo>
                  <a:lnTo>
                    <a:pt x="1619" y="931"/>
                  </a:lnTo>
                  <a:lnTo>
                    <a:pt x="1284" y="1098"/>
                  </a:lnTo>
                  <a:lnTo>
                    <a:pt x="968" y="1247"/>
                  </a:lnTo>
                  <a:lnTo>
                    <a:pt x="689" y="1415"/>
                  </a:lnTo>
                  <a:lnTo>
                    <a:pt x="466" y="1563"/>
                  </a:lnTo>
                  <a:lnTo>
                    <a:pt x="280" y="1712"/>
                  </a:lnTo>
                  <a:lnTo>
                    <a:pt x="205" y="1787"/>
                  </a:lnTo>
                  <a:lnTo>
                    <a:pt x="149" y="1861"/>
                  </a:lnTo>
                  <a:lnTo>
                    <a:pt x="149" y="1861"/>
                  </a:lnTo>
                  <a:lnTo>
                    <a:pt x="112" y="1954"/>
                  </a:lnTo>
                  <a:lnTo>
                    <a:pt x="75" y="2103"/>
                  </a:lnTo>
                  <a:lnTo>
                    <a:pt x="38" y="2270"/>
                  </a:lnTo>
                  <a:lnTo>
                    <a:pt x="19" y="2494"/>
                  </a:lnTo>
                  <a:lnTo>
                    <a:pt x="1" y="3015"/>
                  </a:lnTo>
                  <a:lnTo>
                    <a:pt x="1" y="3647"/>
                  </a:lnTo>
                  <a:lnTo>
                    <a:pt x="19" y="4391"/>
                  </a:lnTo>
                  <a:lnTo>
                    <a:pt x="56" y="5210"/>
                  </a:lnTo>
                  <a:lnTo>
                    <a:pt x="112" y="6085"/>
                  </a:lnTo>
                  <a:lnTo>
                    <a:pt x="168" y="6978"/>
                  </a:lnTo>
                  <a:lnTo>
                    <a:pt x="261" y="7889"/>
                  </a:lnTo>
                  <a:lnTo>
                    <a:pt x="354" y="8801"/>
                  </a:lnTo>
                  <a:lnTo>
                    <a:pt x="466" y="9675"/>
                  </a:lnTo>
                  <a:lnTo>
                    <a:pt x="559" y="10513"/>
                  </a:lnTo>
                  <a:lnTo>
                    <a:pt x="689" y="11275"/>
                  </a:lnTo>
                  <a:lnTo>
                    <a:pt x="801" y="11945"/>
                  </a:lnTo>
                  <a:lnTo>
                    <a:pt x="912" y="12503"/>
                  </a:lnTo>
                  <a:lnTo>
                    <a:pt x="1024" y="12931"/>
                  </a:lnTo>
                  <a:lnTo>
                    <a:pt x="1024" y="12931"/>
                  </a:lnTo>
                  <a:lnTo>
                    <a:pt x="1173" y="13322"/>
                  </a:lnTo>
                  <a:lnTo>
                    <a:pt x="1396" y="13806"/>
                  </a:lnTo>
                  <a:lnTo>
                    <a:pt x="1694" y="14364"/>
                  </a:lnTo>
                  <a:lnTo>
                    <a:pt x="2029" y="14978"/>
                  </a:lnTo>
                  <a:lnTo>
                    <a:pt x="2401" y="15610"/>
                  </a:lnTo>
                  <a:lnTo>
                    <a:pt x="2810" y="16299"/>
                  </a:lnTo>
                  <a:lnTo>
                    <a:pt x="3238" y="16987"/>
                  </a:lnTo>
                  <a:lnTo>
                    <a:pt x="3684" y="17657"/>
                  </a:lnTo>
                  <a:lnTo>
                    <a:pt x="4131" y="18327"/>
                  </a:lnTo>
                  <a:lnTo>
                    <a:pt x="4578" y="18941"/>
                  </a:lnTo>
                  <a:lnTo>
                    <a:pt x="4987" y="19517"/>
                  </a:lnTo>
                  <a:lnTo>
                    <a:pt x="5378" y="20038"/>
                  </a:lnTo>
                  <a:lnTo>
                    <a:pt x="5731" y="20466"/>
                  </a:lnTo>
                  <a:lnTo>
                    <a:pt x="6047" y="20801"/>
                  </a:lnTo>
                  <a:lnTo>
                    <a:pt x="6178" y="20913"/>
                  </a:lnTo>
                  <a:lnTo>
                    <a:pt x="6289" y="21024"/>
                  </a:lnTo>
                  <a:lnTo>
                    <a:pt x="6401" y="21080"/>
                  </a:lnTo>
                  <a:lnTo>
                    <a:pt x="6475" y="21117"/>
                  </a:lnTo>
                  <a:lnTo>
                    <a:pt x="6475" y="21117"/>
                  </a:lnTo>
                  <a:lnTo>
                    <a:pt x="6568" y="21117"/>
                  </a:lnTo>
                  <a:lnTo>
                    <a:pt x="6717" y="21117"/>
                  </a:lnTo>
                  <a:lnTo>
                    <a:pt x="7164" y="21043"/>
                  </a:lnTo>
                  <a:lnTo>
                    <a:pt x="7759" y="20913"/>
                  </a:lnTo>
                  <a:lnTo>
                    <a:pt x="8485" y="20727"/>
                  </a:lnTo>
                  <a:lnTo>
                    <a:pt x="10233" y="20243"/>
                  </a:lnTo>
                  <a:lnTo>
                    <a:pt x="12187" y="19703"/>
                  </a:lnTo>
                  <a:lnTo>
                    <a:pt x="14085" y="19127"/>
                  </a:lnTo>
                  <a:lnTo>
                    <a:pt x="15722" y="18643"/>
                  </a:lnTo>
                  <a:lnTo>
                    <a:pt x="17303" y="18141"/>
                  </a:lnTo>
                  <a:lnTo>
                    <a:pt x="16317" y="15015"/>
                  </a:lnTo>
                  <a:lnTo>
                    <a:pt x="8243" y="14289"/>
                  </a:lnTo>
                  <a:lnTo>
                    <a:pt x="4057" y="368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477150" y="1984615"/>
              <a:ext cx="673868" cy="819312"/>
            </a:xfrm>
            <a:custGeom>
              <a:rect b="b" l="l" r="r" t="t"/>
              <a:pathLst>
                <a:path extrusionOk="0" h="21378" w="17583">
                  <a:moveTo>
                    <a:pt x="4224" y="0"/>
                  </a:moveTo>
                  <a:lnTo>
                    <a:pt x="3610" y="205"/>
                  </a:lnTo>
                  <a:lnTo>
                    <a:pt x="3015" y="428"/>
                  </a:lnTo>
                  <a:lnTo>
                    <a:pt x="2345" y="689"/>
                  </a:lnTo>
                  <a:lnTo>
                    <a:pt x="1657" y="986"/>
                  </a:lnTo>
                  <a:lnTo>
                    <a:pt x="1322" y="1135"/>
                  </a:lnTo>
                  <a:lnTo>
                    <a:pt x="1024" y="1303"/>
                  </a:lnTo>
                  <a:lnTo>
                    <a:pt x="745" y="1452"/>
                  </a:lnTo>
                  <a:lnTo>
                    <a:pt x="503" y="1619"/>
                  </a:lnTo>
                  <a:lnTo>
                    <a:pt x="317" y="1768"/>
                  </a:lnTo>
                  <a:lnTo>
                    <a:pt x="243" y="1842"/>
                  </a:lnTo>
                  <a:lnTo>
                    <a:pt x="187" y="1935"/>
                  </a:lnTo>
                  <a:lnTo>
                    <a:pt x="150" y="2028"/>
                  </a:lnTo>
                  <a:lnTo>
                    <a:pt x="94" y="2177"/>
                  </a:lnTo>
                  <a:lnTo>
                    <a:pt x="75" y="2363"/>
                  </a:lnTo>
                  <a:lnTo>
                    <a:pt x="38" y="2586"/>
                  </a:lnTo>
                  <a:lnTo>
                    <a:pt x="19" y="3126"/>
                  </a:lnTo>
                  <a:lnTo>
                    <a:pt x="1" y="3796"/>
                  </a:lnTo>
                  <a:lnTo>
                    <a:pt x="19" y="4559"/>
                  </a:lnTo>
                  <a:lnTo>
                    <a:pt x="75" y="5377"/>
                  </a:lnTo>
                  <a:lnTo>
                    <a:pt x="131" y="6270"/>
                  </a:lnTo>
                  <a:lnTo>
                    <a:pt x="205" y="7182"/>
                  </a:lnTo>
                  <a:lnTo>
                    <a:pt x="280" y="8112"/>
                  </a:lnTo>
                  <a:lnTo>
                    <a:pt x="392" y="9024"/>
                  </a:lnTo>
                  <a:lnTo>
                    <a:pt x="485" y="9898"/>
                  </a:lnTo>
                  <a:lnTo>
                    <a:pt x="596" y="10736"/>
                  </a:lnTo>
                  <a:lnTo>
                    <a:pt x="726" y="11480"/>
                  </a:lnTo>
                  <a:lnTo>
                    <a:pt x="838" y="12150"/>
                  </a:lnTo>
                  <a:lnTo>
                    <a:pt x="950" y="12689"/>
                  </a:lnTo>
                  <a:lnTo>
                    <a:pt x="1061" y="13098"/>
                  </a:lnTo>
                  <a:lnTo>
                    <a:pt x="1210" y="13489"/>
                  </a:lnTo>
                  <a:lnTo>
                    <a:pt x="1433" y="13954"/>
                  </a:lnTo>
                  <a:lnTo>
                    <a:pt x="1712" y="14512"/>
                  </a:lnTo>
                  <a:lnTo>
                    <a:pt x="2047" y="15126"/>
                  </a:lnTo>
                  <a:lnTo>
                    <a:pt x="2419" y="15778"/>
                  </a:lnTo>
                  <a:lnTo>
                    <a:pt x="2829" y="16447"/>
                  </a:lnTo>
                  <a:lnTo>
                    <a:pt x="3275" y="17154"/>
                  </a:lnTo>
                  <a:lnTo>
                    <a:pt x="3722" y="17843"/>
                  </a:lnTo>
                  <a:lnTo>
                    <a:pt x="4168" y="18513"/>
                  </a:lnTo>
                  <a:lnTo>
                    <a:pt x="4615" y="19145"/>
                  </a:lnTo>
                  <a:lnTo>
                    <a:pt x="5043" y="19740"/>
                  </a:lnTo>
                  <a:lnTo>
                    <a:pt x="5434" y="20261"/>
                  </a:lnTo>
                  <a:lnTo>
                    <a:pt x="5806" y="20689"/>
                  </a:lnTo>
                  <a:lnTo>
                    <a:pt x="6122" y="21043"/>
                  </a:lnTo>
                  <a:lnTo>
                    <a:pt x="6271" y="21173"/>
                  </a:lnTo>
                  <a:lnTo>
                    <a:pt x="6401" y="21266"/>
                  </a:lnTo>
                  <a:lnTo>
                    <a:pt x="6513" y="21341"/>
                  </a:lnTo>
                  <a:lnTo>
                    <a:pt x="6587" y="21378"/>
                  </a:lnTo>
                  <a:lnTo>
                    <a:pt x="6680" y="21378"/>
                  </a:lnTo>
                  <a:lnTo>
                    <a:pt x="6996" y="21359"/>
                  </a:lnTo>
                  <a:lnTo>
                    <a:pt x="7461" y="21266"/>
                  </a:lnTo>
                  <a:lnTo>
                    <a:pt x="8038" y="21136"/>
                  </a:lnTo>
                  <a:lnTo>
                    <a:pt x="8745" y="20950"/>
                  </a:lnTo>
                  <a:lnTo>
                    <a:pt x="10364" y="20522"/>
                  </a:lnTo>
                  <a:lnTo>
                    <a:pt x="12169" y="20001"/>
                  </a:lnTo>
                  <a:lnTo>
                    <a:pt x="13955" y="19480"/>
                  </a:lnTo>
                  <a:lnTo>
                    <a:pt x="15555" y="18996"/>
                  </a:lnTo>
                  <a:lnTo>
                    <a:pt x="17490" y="18401"/>
                  </a:lnTo>
                  <a:lnTo>
                    <a:pt x="17545" y="18382"/>
                  </a:lnTo>
                  <a:lnTo>
                    <a:pt x="17564" y="18345"/>
                  </a:lnTo>
                  <a:lnTo>
                    <a:pt x="17583" y="18289"/>
                  </a:lnTo>
                  <a:lnTo>
                    <a:pt x="17583" y="18233"/>
                  </a:lnTo>
                  <a:lnTo>
                    <a:pt x="16597" y="15108"/>
                  </a:lnTo>
                  <a:lnTo>
                    <a:pt x="16578" y="15071"/>
                  </a:lnTo>
                  <a:lnTo>
                    <a:pt x="16541" y="15033"/>
                  </a:lnTo>
                  <a:lnTo>
                    <a:pt x="16522" y="15015"/>
                  </a:lnTo>
                  <a:lnTo>
                    <a:pt x="16485" y="15015"/>
                  </a:lnTo>
                  <a:lnTo>
                    <a:pt x="8466" y="14308"/>
                  </a:lnTo>
                  <a:lnTo>
                    <a:pt x="4317" y="3759"/>
                  </a:lnTo>
                  <a:lnTo>
                    <a:pt x="4299" y="3721"/>
                  </a:lnTo>
                  <a:lnTo>
                    <a:pt x="4261" y="3684"/>
                  </a:lnTo>
                  <a:lnTo>
                    <a:pt x="4150" y="3684"/>
                  </a:lnTo>
                  <a:lnTo>
                    <a:pt x="4113" y="3721"/>
                  </a:lnTo>
                  <a:lnTo>
                    <a:pt x="4094" y="3759"/>
                  </a:lnTo>
                  <a:lnTo>
                    <a:pt x="4075" y="3814"/>
                  </a:lnTo>
                  <a:lnTo>
                    <a:pt x="4075" y="3852"/>
                  </a:lnTo>
                  <a:lnTo>
                    <a:pt x="8261" y="14475"/>
                  </a:lnTo>
                  <a:lnTo>
                    <a:pt x="8299" y="14531"/>
                  </a:lnTo>
                  <a:lnTo>
                    <a:pt x="8373" y="14550"/>
                  </a:lnTo>
                  <a:lnTo>
                    <a:pt x="16373" y="15257"/>
                  </a:lnTo>
                  <a:lnTo>
                    <a:pt x="17304" y="18196"/>
                  </a:lnTo>
                  <a:lnTo>
                    <a:pt x="14010" y="19201"/>
                  </a:lnTo>
                  <a:lnTo>
                    <a:pt x="12299" y="19703"/>
                  </a:lnTo>
                  <a:lnTo>
                    <a:pt x="10662" y="20168"/>
                  </a:lnTo>
                  <a:lnTo>
                    <a:pt x="9192" y="20578"/>
                  </a:lnTo>
                  <a:lnTo>
                    <a:pt x="7982" y="20894"/>
                  </a:lnTo>
                  <a:lnTo>
                    <a:pt x="7480" y="21006"/>
                  </a:lnTo>
                  <a:lnTo>
                    <a:pt x="7089" y="21080"/>
                  </a:lnTo>
                  <a:lnTo>
                    <a:pt x="6810" y="21117"/>
                  </a:lnTo>
                  <a:lnTo>
                    <a:pt x="6643" y="21117"/>
                  </a:lnTo>
                  <a:lnTo>
                    <a:pt x="6587" y="21099"/>
                  </a:lnTo>
                  <a:lnTo>
                    <a:pt x="6494" y="21024"/>
                  </a:lnTo>
                  <a:lnTo>
                    <a:pt x="6271" y="20820"/>
                  </a:lnTo>
                  <a:lnTo>
                    <a:pt x="5973" y="20503"/>
                  </a:lnTo>
                  <a:lnTo>
                    <a:pt x="5638" y="20075"/>
                  </a:lnTo>
                  <a:lnTo>
                    <a:pt x="5266" y="19592"/>
                  </a:lnTo>
                  <a:lnTo>
                    <a:pt x="4857" y="19015"/>
                  </a:lnTo>
                  <a:lnTo>
                    <a:pt x="4429" y="18419"/>
                  </a:lnTo>
                  <a:lnTo>
                    <a:pt x="3982" y="17768"/>
                  </a:lnTo>
                  <a:lnTo>
                    <a:pt x="3536" y="17099"/>
                  </a:lnTo>
                  <a:lnTo>
                    <a:pt x="3108" y="16429"/>
                  </a:lnTo>
                  <a:lnTo>
                    <a:pt x="2699" y="15759"/>
                  </a:lnTo>
                  <a:lnTo>
                    <a:pt x="2326" y="15108"/>
                  </a:lnTo>
                  <a:lnTo>
                    <a:pt x="1973" y="14494"/>
                  </a:lnTo>
                  <a:lnTo>
                    <a:pt x="1694" y="13936"/>
                  </a:lnTo>
                  <a:lnTo>
                    <a:pt x="1452" y="13433"/>
                  </a:lnTo>
                  <a:lnTo>
                    <a:pt x="1303" y="13005"/>
                  </a:lnTo>
                  <a:lnTo>
                    <a:pt x="1173" y="12577"/>
                  </a:lnTo>
                  <a:lnTo>
                    <a:pt x="1061" y="12001"/>
                  </a:lnTo>
                  <a:lnTo>
                    <a:pt x="950" y="11312"/>
                  </a:lnTo>
                  <a:lnTo>
                    <a:pt x="819" y="10550"/>
                  </a:lnTo>
                  <a:lnTo>
                    <a:pt x="726" y="9731"/>
                  </a:lnTo>
                  <a:lnTo>
                    <a:pt x="615" y="8856"/>
                  </a:lnTo>
                  <a:lnTo>
                    <a:pt x="522" y="7945"/>
                  </a:lnTo>
                  <a:lnTo>
                    <a:pt x="447" y="7033"/>
                  </a:lnTo>
                  <a:lnTo>
                    <a:pt x="392" y="6159"/>
                  </a:lnTo>
                  <a:lnTo>
                    <a:pt x="336" y="5303"/>
                  </a:lnTo>
                  <a:lnTo>
                    <a:pt x="298" y="4503"/>
                  </a:lnTo>
                  <a:lnTo>
                    <a:pt x="280" y="3777"/>
                  </a:lnTo>
                  <a:lnTo>
                    <a:pt x="280" y="3145"/>
                  </a:lnTo>
                  <a:lnTo>
                    <a:pt x="298" y="2642"/>
                  </a:lnTo>
                  <a:lnTo>
                    <a:pt x="336" y="2270"/>
                  </a:lnTo>
                  <a:lnTo>
                    <a:pt x="373" y="2159"/>
                  </a:lnTo>
                  <a:lnTo>
                    <a:pt x="410" y="2066"/>
                  </a:lnTo>
                  <a:lnTo>
                    <a:pt x="503" y="1954"/>
                  </a:lnTo>
                  <a:lnTo>
                    <a:pt x="652" y="1824"/>
                  </a:lnTo>
                  <a:lnTo>
                    <a:pt x="819" y="1693"/>
                  </a:lnTo>
                  <a:lnTo>
                    <a:pt x="1043" y="1563"/>
                  </a:lnTo>
                  <a:lnTo>
                    <a:pt x="1564" y="1303"/>
                  </a:lnTo>
                  <a:lnTo>
                    <a:pt x="2140" y="1042"/>
                  </a:lnTo>
                  <a:lnTo>
                    <a:pt x="2754" y="800"/>
                  </a:lnTo>
                  <a:lnTo>
                    <a:pt x="3350" y="577"/>
                  </a:lnTo>
                  <a:lnTo>
                    <a:pt x="4299" y="242"/>
                  </a:lnTo>
                  <a:lnTo>
                    <a:pt x="4336" y="224"/>
                  </a:lnTo>
                  <a:lnTo>
                    <a:pt x="4373" y="186"/>
                  </a:lnTo>
                  <a:lnTo>
                    <a:pt x="4392" y="131"/>
                  </a:lnTo>
                  <a:lnTo>
                    <a:pt x="4373" y="93"/>
                  </a:lnTo>
                  <a:lnTo>
                    <a:pt x="4354" y="38"/>
                  </a:lnTo>
                  <a:lnTo>
                    <a:pt x="4317" y="19"/>
                  </a:lnTo>
                  <a:lnTo>
                    <a:pt x="42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798050" y="2560037"/>
              <a:ext cx="62048" cy="100603"/>
            </a:xfrm>
            <a:custGeom>
              <a:rect b="b" l="l" r="r" t="t"/>
              <a:pathLst>
                <a:path extrusionOk="0" h="2625" w="1619">
                  <a:moveTo>
                    <a:pt x="112" y="1"/>
                  </a:moveTo>
                  <a:lnTo>
                    <a:pt x="56" y="19"/>
                  </a:lnTo>
                  <a:lnTo>
                    <a:pt x="19" y="57"/>
                  </a:lnTo>
                  <a:lnTo>
                    <a:pt x="0" y="94"/>
                  </a:lnTo>
                  <a:lnTo>
                    <a:pt x="0" y="150"/>
                  </a:lnTo>
                  <a:lnTo>
                    <a:pt x="0" y="187"/>
                  </a:lnTo>
                  <a:lnTo>
                    <a:pt x="1377" y="2550"/>
                  </a:lnTo>
                  <a:lnTo>
                    <a:pt x="1433" y="2605"/>
                  </a:lnTo>
                  <a:lnTo>
                    <a:pt x="1489" y="2624"/>
                  </a:lnTo>
                  <a:lnTo>
                    <a:pt x="1563" y="2605"/>
                  </a:lnTo>
                  <a:lnTo>
                    <a:pt x="1600" y="2568"/>
                  </a:lnTo>
                  <a:lnTo>
                    <a:pt x="1619" y="2531"/>
                  </a:lnTo>
                  <a:lnTo>
                    <a:pt x="1619" y="2475"/>
                  </a:lnTo>
                  <a:lnTo>
                    <a:pt x="1600" y="2438"/>
                  </a:lnTo>
                  <a:lnTo>
                    <a:pt x="223" y="57"/>
                  </a:lnTo>
                  <a:lnTo>
                    <a:pt x="205" y="19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922838" y="2430266"/>
              <a:ext cx="94854" cy="136935"/>
            </a:xfrm>
            <a:custGeom>
              <a:rect b="b" l="l" r="r" t="t"/>
              <a:pathLst>
                <a:path extrusionOk="0" h="3573" w="2475">
                  <a:moveTo>
                    <a:pt x="874" y="1"/>
                  </a:moveTo>
                  <a:lnTo>
                    <a:pt x="0" y="3294"/>
                  </a:lnTo>
                  <a:lnTo>
                    <a:pt x="1377" y="3573"/>
                  </a:lnTo>
                  <a:lnTo>
                    <a:pt x="2475" y="37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917818" y="2425284"/>
              <a:ext cx="104857" cy="146938"/>
            </a:xfrm>
            <a:custGeom>
              <a:rect b="b" l="l" r="r" t="t"/>
              <a:pathLst>
                <a:path extrusionOk="0" h="3834" w="2736">
                  <a:moveTo>
                    <a:pt x="1098" y="279"/>
                  </a:moveTo>
                  <a:lnTo>
                    <a:pt x="2438" y="596"/>
                  </a:lnTo>
                  <a:lnTo>
                    <a:pt x="1415" y="3554"/>
                  </a:lnTo>
                  <a:lnTo>
                    <a:pt x="298" y="3331"/>
                  </a:lnTo>
                  <a:lnTo>
                    <a:pt x="1098" y="279"/>
                  </a:lnTo>
                  <a:close/>
                  <a:moveTo>
                    <a:pt x="987" y="0"/>
                  </a:moveTo>
                  <a:lnTo>
                    <a:pt x="950" y="19"/>
                  </a:lnTo>
                  <a:lnTo>
                    <a:pt x="912" y="38"/>
                  </a:lnTo>
                  <a:lnTo>
                    <a:pt x="894" y="93"/>
                  </a:lnTo>
                  <a:lnTo>
                    <a:pt x="1" y="3387"/>
                  </a:lnTo>
                  <a:lnTo>
                    <a:pt x="1" y="3442"/>
                  </a:lnTo>
                  <a:lnTo>
                    <a:pt x="19" y="3498"/>
                  </a:lnTo>
                  <a:lnTo>
                    <a:pt x="57" y="3535"/>
                  </a:lnTo>
                  <a:lnTo>
                    <a:pt x="112" y="3554"/>
                  </a:lnTo>
                  <a:lnTo>
                    <a:pt x="1489" y="3833"/>
                  </a:lnTo>
                  <a:lnTo>
                    <a:pt x="1508" y="3833"/>
                  </a:lnTo>
                  <a:lnTo>
                    <a:pt x="1545" y="3814"/>
                  </a:lnTo>
                  <a:lnTo>
                    <a:pt x="1582" y="3796"/>
                  </a:lnTo>
                  <a:lnTo>
                    <a:pt x="1601" y="3777"/>
                  </a:lnTo>
                  <a:lnTo>
                    <a:pt x="1619" y="3740"/>
                  </a:lnTo>
                  <a:lnTo>
                    <a:pt x="2736" y="559"/>
                  </a:lnTo>
                  <a:lnTo>
                    <a:pt x="2736" y="503"/>
                  </a:lnTo>
                  <a:lnTo>
                    <a:pt x="2717" y="447"/>
                  </a:lnTo>
                  <a:lnTo>
                    <a:pt x="2680" y="410"/>
                  </a:lnTo>
                  <a:lnTo>
                    <a:pt x="2643" y="391"/>
                  </a:lnTo>
                  <a:lnTo>
                    <a:pt x="10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958481" y="2428120"/>
              <a:ext cx="603964" cy="284563"/>
            </a:xfrm>
            <a:custGeom>
              <a:rect b="b" l="l" r="r" t="t"/>
              <a:pathLst>
                <a:path extrusionOk="0" h="7425" w="15759">
                  <a:moveTo>
                    <a:pt x="1042" y="1"/>
                  </a:moveTo>
                  <a:lnTo>
                    <a:pt x="0" y="4020"/>
                  </a:lnTo>
                  <a:lnTo>
                    <a:pt x="10735" y="7424"/>
                  </a:lnTo>
                  <a:lnTo>
                    <a:pt x="11349" y="7368"/>
                  </a:lnTo>
                  <a:lnTo>
                    <a:pt x="12001" y="7313"/>
                  </a:lnTo>
                  <a:lnTo>
                    <a:pt x="12763" y="7220"/>
                  </a:lnTo>
                  <a:lnTo>
                    <a:pt x="13563" y="7108"/>
                  </a:lnTo>
                  <a:lnTo>
                    <a:pt x="14308" y="6978"/>
                  </a:lnTo>
                  <a:lnTo>
                    <a:pt x="14624" y="6903"/>
                  </a:lnTo>
                  <a:lnTo>
                    <a:pt x="14903" y="6829"/>
                  </a:lnTo>
                  <a:lnTo>
                    <a:pt x="15126" y="6736"/>
                  </a:lnTo>
                  <a:lnTo>
                    <a:pt x="15294" y="6643"/>
                  </a:lnTo>
                  <a:lnTo>
                    <a:pt x="15405" y="6531"/>
                  </a:lnTo>
                  <a:lnTo>
                    <a:pt x="15498" y="6382"/>
                  </a:lnTo>
                  <a:lnTo>
                    <a:pt x="15591" y="6215"/>
                  </a:lnTo>
                  <a:lnTo>
                    <a:pt x="15647" y="5992"/>
                  </a:lnTo>
                  <a:lnTo>
                    <a:pt x="15703" y="5768"/>
                  </a:lnTo>
                  <a:lnTo>
                    <a:pt x="15722" y="5527"/>
                  </a:lnTo>
                  <a:lnTo>
                    <a:pt x="15759" y="5266"/>
                  </a:lnTo>
                  <a:lnTo>
                    <a:pt x="15759" y="4987"/>
                  </a:lnTo>
                  <a:lnTo>
                    <a:pt x="15759" y="4447"/>
                  </a:lnTo>
                  <a:lnTo>
                    <a:pt x="15722" y="3926"/>
                  </a:lnTo>
                  <a:lnTo>
                    <a:pt x="15647" y="3480"/>
                  </a:lnTo>
                  <a:lnTo>
                    <a:pt x="15573" y="3126"/>
                  </a:lnTo>
                  <a:lnTo>
                    <a:pt x="15461" y="2847"/>
                  </a:lnTo>
                  <a:lnTo>
                    <a:pt x="15331" y="2606"/>
                  </a:lnTo>
                  <a:lnTo>
                    <a:pt x="15201" y="2401"/>
                  </a:lnTo>
                  <a:lnTo>
                    <a:pt x="15052" y="2215"/>
                  </a:lnTo>
                  <a:lnTo>
                    <a:pt x="14903" y="2066"/>
                  </a:lnTo>
                  <a:lnTo>
                    <a:pt x="14791" y="1954"/>
                  </a:lnTo>
                  <a:lnTo>
                    <a:pt x="14698" y="1861"/>
                  </a:lnTo>
                  <a:lnTo>
                    <a:pt x="12652" y="1638"/>
                  </a:lnTo>
                  <a:lnTo>
                    <a:pt x="1042" y="1"/>
                  </a:lnTo>
                  <a:close/>
                </a:path>
              </a:pathLst>
            </a:custGeom>
            <a:solidFill>
              <a:srgbClr val="1C8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958481" y="2428120"/>
              <a:ext cx="603964" cy="284563"/>
            </a:xfrm>
            <a:custGeom>
              <a:rect b="b" l="l" r="r" t="t"/>
              <a:pathLst>
                <a:path extrusionOk="0" fill="none" h="7425" w="15759">
                  <a:moveTo>
                    <a:pt x="14698" y="1861"/>
                  </a:moveTo>
                  <a:lnTo>
                    <a:pt x="14698" y="1861"/>
                  </a:lnTo>
                  <a:lnTo>
                    <a:pt x="14791" y="1954"/>
                  </a:lnTo>
                  <a:lnTo>
                    <a:pt x="14903" y="2066"/>
                  </a:lnTo>
                  <a:lnTo>
                    <a:pt x="15052" y="2215"/>
                  </a:lnTo>
                  <a:lnTo>
                    <a:pt x="15201" y="2401"/>
                  </a:lnTo>
                  <a:lnTo>
                    <a:pt x="15331" y="2606"/>
                  </a:lnTo>
                  <a:lnTo>
                    <a:pt x="15461" y="2847"/>
                  </a:lnTo>
                  <a:lnTo>
                    <a:pt x="15573" y="3126"/>
                  </a:lnTo>
                  <a:lnTo>
                    <a:pt x="15573" y="3126"/>
                  </a:lnTo>
                  <a:lnTo>
                    <a:pt x="15647" y="3480"/>
                  </a:lnTo>
                  <a:lnTo>
                    <a:pt x="15722" y="3926"/>
                  </a:lnTo>
                  <a:lnTo>
                    <a:pt x="15759" y="4447"/>
                  </a:lnTo>
                  <a:lnTo>
                    <a:pt x="15759" y="4987"/>
                  </a:lnTo>
                  <a:lnTo>
                    <a:pt x="15759" y="5266"/>
                  </a:lnTo>
                  <a:lnTo>
                    <a:pt x="15722" y="5527"/>
                  </a:lnTo>
                  <a:lnTo>
                    <a:pt x="15703" y="5768"/>
                  </a:lnTo>
                  <a:lnTo>
                    <a:pt x="15647" y="5992"/>
                  </a:lnTo>
                  <a:lnTo>
                    <a:pt x="15591" y="6215"/>
                  </a:lnTo>
                  <a:lnTo>
                    <a:pt x="15498" y="6382"/>
                  </a:lnTo>
                  <a:lnTo>
                    <a:pt x="15405" y="6531"/>
                  </a:lnTo>
                  <a:lnTo>
                    <a:pt x="15294" y="6643"/>
                  </a:lnTo>
                  <a:lnTo>
                    <a:pt x="15294" y="6643"/>
                  </a:lnTo>
                  <a:lnTo>
                    <a:pt x="15126" y="6736"/>
                  </a:lnTo>
                  <a:lnTo>
                    <a:pt x="14903" y="6829"/>
                  </a:lnTo>
                  <a:lnTo>
                    <a:pt x="14624" y="6903"/>
                  </a:lnTo>
                  <a:lnTo>
                    <a:pt x="14308" y="6978"/>
                  </a:lnTo>
                  <a:lnTo>
                    <a:pt x="13563" y="7108"/>
                  </a:lnTo>
                  <a:lnTo>
                    <a:pt x="12763" y="7220"/>
                  </a:lnTo>
                  <a:lnTo>
                    <a:pt x="12001" y="7313"/>
                  </a:lnTo>
                  <a:lnTo>
                    <a:pt x="11349" y="7368"/>
                  </a:lnTo>
                  <a:lnTo>
                    <a:pt x="10735" y="7424"/>
                  </a:lnTo>
                  <a:lnTo>
                    <a:pt x="0" y="4020"/>
                  </a:lnTo>
                  <a:lnTo>
                    <a:pt x="1042" y="1"/>
                  </a:lnTo>
                  <a:lnTo>
                    <a:pt x="12652" y="16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953499" y="2423138"/>
              <a:ext cx="613966" cy="294528"/>
            </a:xfrm>
            <a:custGeom>
              <a:rect b="b" l="l" r="r" t="t"/>
              <a:pathLst>
                <a:path extrusionOk="0" h="7685" w="16020">
                  <a:moveTo>
                    <a:pt x="1154" y="1"/>
                  </a:moveTo>
                  <a:lnTo>
                    <a:pt x="1116" y="19"/>
                  </a:lnTo>
                  <a:lnTo>
                    <a:pt x="1079" y="56"/>
                  </a:lnTo>
                  <a:lnTo>
                    <a:pt x="1061" y="94"/>
                  </a:lnTo>
                  <a:lnTo>
                    <a:pt x="19" y="4112"/>
                  </a:lnTo>
                  <a:lnTo>
                    <a:pt x="0" y="4150"/>
                  </a:lnTo>
                  <a:lnTo>
                    <a:pt x="19" y="4205"/>
                  </a:lnTo>
                  <a:lnTo>
                    <a:pt x="56" y="4243"/>
                  </a:lnTo>
                  <a:lnTo>
                    <a:pt x="93" y="4261"/>
                  </a:lnTo>
                  <a:lnTo>
                    <a:pt x="10828" y="7666"/>
                  </a:lnTo>
                  <a:lnTo>
                    <a:pt x="10865" y="7684"/>
                  </a:lnTo>
                  <a:lnTo>
                    <a:pt x="11665" y="7610"/>
                  </a:lnTo>
                  <a:lnTo>
                    <a:pt x="12335" y="7554"/>
                  </a:lnTo>
                  <a:lnTo>
                    <a:pt x="13079" y="7461"/>
                  </a:lnTo>
                  <a:lnTo>
                    <a:pt x="13842" y="7350"/>
                  </a:lnTo>
                  <a:lnTo>
                    <a:pt x="14549" y="7219"/>
                  </a:lnTo>
                  <a:lnTo>
                    <a:pt x="14866" y="7145"/>
                  </a:lnTo>
                  <a:lnTo>
                    <a:pt x="15126" y="7071"/>
                  </a:lnTo>
                  <a:lnTo>
                    <a:pt x="15349" y="6977"/>
                  </a:lnTo>
                  <a:lnTo>
                    <a:pt x="15498" y="6884"/>
                  </a:lnTo>
                  <a:lnTo>
                    <a:pt x="15573" y="6829"/>
                  </a:lnTo>
                  <a:lnTo>
                    <a:pt x="15628" y="6754"/>
                  </a:lnTo>
                  <a:lnTo>
                    <a:pt x="15740" y="6587"/>
                  </a:lnTo>
                  <a:lnTo>
                    <a:pt x="15833" y="6382"/>
                  </a:lnTo>
                  <a:lnTo>
                    <a:pt x="15907" y="6159"/>
                  </a:lnTo>
                  <a:lnTo>
                    <a:pt x="15963" y="5917"/>
                  </a:lnTo>
                  <a:lnTo>
                    <a:pt x="16000" y="5638"/>
                  </a:lnTo>
                  <a:lnTo>
                    <a:pt x="16019" y="5359"/>
                  </a:lnTo>
                  <a:lnTo>
                    <a:pt x="16019" y="5080"/>
                  </a:lnTo>
                  <a:lnTo>
                    <a:pt x="16000" y="4522"/>
                  </a:lnTo>
                  <a:lnTo>
                    <a:pt x="15963" y="4001"/>
                  </a:lnTo>
                  <a:lnTo>
                    <a:pt x="15889" y="3554"/>
                  </a:lnTo>
                  <a:lnTo>
                    <a:pt x="15833" y="3219"/>
                  </a:lnTo>
                  <a:lnTo>
                    <a:pt x="15721" y="2940"/>
                  </a:lnTo>
                  <a:lnTo>
                    <a:pt x="15591" y="2680"/>
                  </a:lnTo>
                  <a:lnTo>
                    <a:pt x="15442" y="2456"/>
                  </a:lnTo>
                  <a:lnTo>
                    <a:pt x="15293" y="2270"/>
                  </a:lnTo>
                  <a:lnTo>
                    <a:pt x="15145" y="2103"/>
                  </a:lnTo>
                  <a:lnTo>
                    <a:pt x="15014" y="1991"/>
                  </a:lnTo>
                  <a:lnTo>
                    <a:pt x="14903" y="1898"/>
                  </a:lnTo>
                  <a:lnTo>
                    <a:pt x="14847" y="1861"/>
                  </a:lnTo>
                  <a:lnTo>
                    <a:pt x="14810" y="1861"/>
                  </a:lnTo>
                  <a:lnTo>
                    <a:pt x="14754" y="1880"/>
                  </a:lnTo>
                  <a:lnTo>
                    <a:pt x="14717" y="1917"/>
                  </a:lnTo>
                  <a:lnTo>
                    <a:pt x="14698" y="1973"/>
                  </a:lnTo>
                  <a:lnTo>
                    <a:pt x="14698" y="2010"/>
                  </a:lnTo>
                  <a:lnTo>
                    <a:pt x="14717" y="2066"/>
                  </a:lnTo>
                  <a:lnTo>
                    <a:pt x="14735" y="2103"/>
                  </a:lnTo>
                  <a:lnTo>
                    <a:pt x="14847" y="2177"/>
                  </a:lnTo>
                  <a:lnTo>
                    <a:pt x="14959" y="2289"/>
                  </a:lnTo>
                  <a:lnTo>
                    <a:pt x="15089" y="2438"/>
                  </a:lnTo>
                  <a:lnTo>
                    <a:pt x="15219" y="2605"/>
                  </a:lnTo>
                  <a:lnTo>
                    <a:pt x="15368" y="2810"/>
                  </a:lnTo>
                  <a:lnTo>
                    <a:pt x="15480" y="3033"/>
                  </a:lnTo>
                  <a:lnTo>
                    <a:pt x="15573" y="3294"/>
                  </a:lnTo>
                  <a:lnTo>
                    <a:pt x="15647" y="3647"/>
                  </a:lnTo>
                  <a:lnTo>
                    <a:pt x="15721" y="4075"/>
                  </a:lnTo>
                  <a:lnTo>
                    <a:pt x="15759" y="4577"/>
                  </a:lnTo>
                  <a:lnTo>
                    <a:pt x="15759" y="5098"/>
                  </a:lnTo>
                  <a:lnTo>
                    <a:pt x="15759" y="5359"/>
                  </a:lnTo>
                  <a:lnTo>
                    <a:pt x="15740" y="5619"/>
                  </a:lnTo>
                  <a:lnTo>
                    <a:pt x="15703" y="5843"/>
                  </a:lnTo>
                  <a:lnTo>
                    <a:pt x="15666" y="6066"/>
                  </a:lnTo>
                  <a:lnTo>
                    <a:pt x="15610" y="6270"/>
                  </a:lnTo>
                  <a:lnTo>
                    <a:pt x="15535" y="6438"/>
                  </a:lnTo>
                  <a:lnTo>
                    <a:pt x="15442" y="6568"/>
                  </a:lnTo>
                  <a:lnTo>
                    <a:pt x="15349" y="6680"/>
                  </a:lnTo>
                  <a:lnTo>
                    <a:pt x="15219" y="6754"/>
                  </a:lnTo>
                  <a:lnTo>
                    <a:pt x="15052" y="6810"/>
                  </a:lnTo>
                  <a:lnTo>
                    <a:pt x="14847" y="6884"/>
                  </a:lnTo>
                  <a:lnTo>
                    <a:pt x="14586" y="6940"/>
                  </a:lnTo>
                  <a:lnTo>
                    <a:pt x="13991" y="7052"/>
                  </a:lnTo>
                  <a:lnTo>
                    <a:pt x="13321" y="7164"/>
                  </a:lnTo>
                  <a:lnTo>
                    <a:pt x="12633" y="7257"/>
                  </a:lnTo>
                  <a:lnTo>
                    <a:pt x="11963" y="7331"/>
                  </a:lnTo>
                  <a:lnTo>
                    <a:pt x="10884" y="7424"/>
                  </a:lnTo>
                  <a:lnTo>
                    <a:pt x="298" y="4056"/>
                  </a:lnTo>
                  <a:lnTo>
                    <a:pt x="1284" y="261"/>
                  </a:lnTo>
                  <a:lnTo>
                    <a:pt x="12763" y="1898"/>
                  </a:lnTo>
                  <a:lnTo>
                    <a:pt x="12819" y="1898"/>
                  </a:lnTo>
                  <a:lnTo>
                    <a:pt x="12856" y="1880"/>
                  </a:lnTo>
                  <a:lnTo>
                    <a:pt x="12893" y="1842"/>
                  </a:lnTo>
                  <a:lnTo>
                    <a:pt x="12912" y="1787"/>
                  </a:lnTo>
                  <a:lnTo>
                    <a:pt x="12912" y="1749"/>
                  </a:lnTo>
                  <a:lnTo>
                    <a:pt x="12893" y="1694"/>
                  </a:lnTo>
                  <a:lnTo>
                    <a:pt x="12856" y="1656"/>
                  </a:lnTo>
                  <a:lnTo>
                    <a:pt x="12800" y="1656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760951" y="2417427"/>
              <a:ext cx="189019" cy="123406"/>
            </a:xfrm>
            <a:custGeom>
              <a:rect b="b" l="l" r="r" t="t"/>
              <a:pathLst>
                <a:path extrusionOk="0" h="3220" w="4932">
                  <a:moveTo>
                    <a:pt x="2177" y="1"/>
                  </a:moveTo>
                  <a:lnTo>
                    <a:pt x="1880" y="57"/>
                  </a:lnTo>
                  <a:lnTo>
                    <a:pt x="1080" y="280"/>
                  </a:lnTo>
                  <a:lnTo>
                    <a:pt x="336" y="503"/>
                  </a:lnTo>
                  <a:lnTo>
                    <a:pt x="1" y="596"/>
                  </a:lnTo>
                  <a:lnTo>
                    <a:pt x="987" y="3126"/>
                  </a:lnTo>
                  <a:lnTo>
                    <a:pt x="1954" y="3219"/>
                  </a:lnTo>
                  <a:lnTo>
                    <a:pt x="3219" y="2661"/>
                  </a:lnTo>
                  <a:lnTo>
                    <a:pt x="4354" y="2940"/>
                  </a:lnTo>
                  <a:lnTo>
                    <a:pt x="4931" y="615"/>
                  </a:lnTo>
                  <a:lnTo>
                    <a:pt x="3740" y="336"/>
                  </a:lnTo>
                  <a:lnTo>
                    <a:pt x="2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755969" y="2412445"/>
              <a:ext cx="198983" cy="133371"/>
            </a:xfrm>
            <a:custGeom>
              <a:rect b="b" l="l" r="r" t="t"/>
              <a:pathLst>
                <a:path extrusionOk="0" h="3480" w="5192">
                  <a:moveTo>
                    <a:pt x="2456" y="242"/>
                  </a:moveTo>
                  <a:lnTo>
                    <a:pt x="3591" y="521"/>
                  </a:lnTo>
                  <a:lnTo>
                    <a:pt x="4894" y="856"/>
                  </a:lnTo>
                  <a:lnTo>
                    <a:pt x="4391" y="2903"/>
                  </a:lnTo>
                  <a:lnTo>
                    <a:pt x="3387" y="2680"/>
                  </a:lnTo>
                  <a:lnTo>
                    <a:pt x="3294" y="2680"/>
                  </a:lnTo>
                  <a:lnTo>
                    <a:pt x="2066" y="3219"/>
                  </a:lnTo>
                  <a:lnTo>
                    <a:pt x="1191" y="3145"/>
                  </a:lnTo>
                  <a:lnTo>
                    <a:pt x="298" y="800"/>
                  </a:lnTo>
                  <a:lnTo>
                    <a:pt x="1024" y="596"/>
                  </a:lnTo>
                  <a:lnTo>
                    <a:pt x="1693" y="410"/>
                  </a:lnTo>
                  <a:lnTo>
                    <a:pt x="2196" y="280"/>
                  </a:lnTo>
                  <a:lnTo>
                    <a:pt x="2363" y="261"/>
                  </a:lnTo>
                  <a:lnTo>
                    <a:pt x="2456" y="242"/>
                  </a:lnTo>
                  <a:close/>
                  <a:moveTo>
                    <a:pt x="2345" y="0"/>
                  </a:moveTo>
                  <a:lnTo>
                    <a:pt x="2084" y="38"/>
                  </a:lnTo>
                  <a:lnTo>
                    <a:pt x="1749" y="131"/>
                  </a:lnTo>
                  <a:lnTo>
                    <a:pt x="1377" y="224"/>
                  </a:lnTo>
                  <a:lnTo>
                    <a:pt x="633" y="428"/>
                  </a:lnTo>
                  <a:lnTo>
                    <a:pt x="93" y="596"/>
                  </a:lnTo>
                  <a:lnTo>
                    <a:pt x="38" y="633"/>
                  </a:lnTo>
                  <a:lnTo>
                    <a:pt x="0" y="670"/>
                  </a:lnTo>
                  <a:lnTo>
                    <a:pt x="0" y="726"/>
                  </a:lnTo>
                  <a:lnTo>
                    <a:pt x="0" y="782"/>
                  </a:lnTo>
                  <a:lnTo>
                    <a:pt x="986" y="3312"/>
                  </a:lnTo>
                  <a:lnTo>
                    <a:pt x="1024" y="3368"/>
                  </a:lnTo>
                  <a:lnTo>
                    <a:pt x="1098" y="3387"/>
                  </a:lnTo>
                  <a:lnTo>
                    <a:pt x="2084" y="3480"/>
                  </a:lnTo>
                  <a:lnTo>
                    <a:pt x="2140" y="3461"/>
                  </a:lnTo>
                  <a:lnTo>
                    <a:pt x="3368" y="2940"/>
                  </a:lnTo>
                  <a:lnTo>
                    <a:pt x="4447" y="3182"/>
                  </a:lnTo>
                  <a:lnTo>
                    <a:pt x="4503" y="3182"/>
                  </a:lnTo>
                  <a:lnTo>
                    <a:pt x="4540" y="3163"/>
                  </a:lnTo>
                  <a:lnTo>
                    <a:pt x="4577" y="3145"/>
                  </a:lnTo>
                  <a:lnTo>
                    <a:pt x="4615" y="3089"/>
                  </a:lnTo>
                  <a:lnTo>
                    <a:pt x="5191" y="782"/>
                  </a:lnTo>
                  <a:lnTo>
                    <a:pt x="5191" y="726"/>
                  </a:lnTo>
                  <a:lnTo>
                    <a:pt x="5173" y="689"/>
                  </a:lnTo>
                  <a:lnTo>
                    <a:pt x="5135" y="652"/>
                  </a:lnTo>
                  <a:lnTo>
                    <a:pt x="5098" y="633"/>
                  </a:lnTo>
                  <a:lnTo>
                    <a:pt x="3870" y="317"/>
                  </a:lnTo>
                  <a:lnTo>
                    <a:pt x="2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1217294" y="2393205"/>
              <a:ext cx="189709" cy="85580"/>
            </a:xfrm>
            <a:custGeom>
              <a:rect b="b" l="l" r="r" t="t"/>
              <a:pathLst>
                <a:path extrusionOk="0" h="2233" w="4950">
                  <a:moveTo>
                    <a:pt x="3555" y="0"/>
                  </a:moveTo>
                  <a:lnTo>
                    <a:pt x="3350" y="56"/>
                  </a:lnTo>
                  <a:lnTo>
                    <a:pt x="2773" y="205"/>
                  </a:lnTo>
                  <a:lnTo>
                    <a:pt x="1936" y="447"/>
                  </a:lnTo>
                  <a:lnTo>
                    <a:pt x="1" y="1675"/>
                  </a:lnTo>
                  <a:lnTo>
                    <a:pt x="3778" y="2233"/>
                  </a:lnTo>
                  <a:lnTo>
                    <a:pt x="3982" y="2065"/>
                  </a:lnTo>
                  <a:lnTo>
                    <a:pt x="4169" y="1898"/>
                  </a:lnTo>
                  <a:lnTo>
                    <a:pt x="4392" y="1712"/>
                  </a:lnTo>
                  <a:lnTo>
                    <a:pt x="4615" y="1489"/>
                  </a:lnTo>
                  <a:lnTo>
                    <a:pt x="4801" y="1265"/>
                  </a:lnTo>
                  <a:lnTo>
                    <a:pt x="4876" y="1154"/>
                  </a:lnTo>
                  <a:lnTo>
                    <a:pt x="4931" y="1061"/>
                  </a:lnTo>
                  <a:lnTo>
                    <a:pt x="4950" y="968"/>
                  </a:lnTo>
                  <a:lnTo>
                    <a:pt x="4950" y="893"/>
                  </a:lnTo>
                  <a:lnTo>
                    <a:pt x="4931" y="819"/>
                  </a:lnTo>
                  <a:lnTo>
                    <a:pt x="4913" y="763"/>
                  </a:lnTo>
                  <a:lnTo>
                    <a:pt x="4876" y="726"/>
                  </a:lnTo>
                  <a:lnTo>
                    <a:pt x="4838" y="689"/>
                  </a:lnTo>
                  <a:lnTo>
                    <a:pt x="4727" y="651"/>
                  </a:lnTo>
                  <a:lnTo>
                    <a:pt x="4634" y="633"/>
                  </a:lnTo>
                  <a:lnTo>
                    <a:pt x="4522" y="633"/>
                  </a:lnTo>
                  <a:lnTo>
                    <a:pt x="4448" y="651"/>
                  </a:lnTo>
                  <a:lnTo>
                    <a:pt x="4355" y="670"/>
                  </a:lnTo>
                  <a:lnTo>
                    <a:pt x="4392" y="651"/>
                  </a:lnTo>
                  <a:lnTo>
                    <a:pt x="4429" y="633"/>
                  </a:lnTo>
                  <a:lnTo>
                    <a:pt x="4466" y="577"/>
                  </a:lnTo>
                  <a:lnTo>
                    <a:pt x="4503" y="521"/>
                  </a:lnTo>
                  <a:lnTo>
                    <a:pt x="4503" y="465"/>
                  </a:lnTo>
                  <a:lnTo>
                    <a:pt x="4503" y="372"/>
                  </a:lnTo>
                  <a:lnTo>
                    <a:pt x="4466" y="261"/>
                  </a:lnTo>
                  <a:lnTo>
                    <a:pt x="4429" y="205"/>
                  </a:lnTo>
                  <a:lnTo>
                    <a:pt x="4392" y="168"/>
                  </a:lnTo>
                  <a:lnTo>
                    <a:pt x="4336" y="130"/>
                  </a:lnTo>
                  <a:lnTo>
                    <a:pt x="4280" y="130"/>
                  </a:lnTo>
                  <a:lnTo>
                    <a:pt x="4169" y="112"/>
                  </a:lnTo>
                  <a:lnTo>
                    <a:pt x="4057" y="130"/>
                  </a:lnTo>
                  <a:lnTo>
                    <a:pt x="3945" y="149"/>
                  </a:lnTo>
                  <a:lnTo>
                    <a:pt x="3871" y="186"/>
                  </a:lnTo>
                  <a:lnTo>
                    <a:pt x="3778" y="223"/>
                  </a:lnTo>
                  <a:lnTo>
                    <a:pt x="3796" y="149"/>
                  </a:lnTo>
                  <a:lnTo>
                    <a:pt x="3778" y="93"/>
                  </a:lnTo>
                  <a:lnTo>
                    <a:pt x="3759" y="56"/>
                  </a:lnTo>
                  <a:lnTo>
                    <a:pt x="3741" y="19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1212312" y="2388185"/>
              <a:ext cx="199712" cy="95583"/>
            </a:xfrm>
            <a:custGeom>
              <a:rect b="b" l="l" r="r" t="t"/>
              <a:pathLst>
                <a:path extrusionOk="0" h="2494" w="5211">
                  <a:moveTo>
                    <a:pt x="3778" y="261"/>
                  </a:moveTo>
                  <a:lnTo>
                    <a:pt x="3796" y="280"/>
                  </a:lnTo>
                  <a:lnTo>
                    <a:pt x="3778" y="336"/>
                  </a:lnTo>
                  <a:lnTo>
                    <a:pt x="3796" y="410"/>
                  </a:lnTo>
                  <a:lnTo>
                    <a:pt x="3833" y="466"/>
                  </a:lnTo>
                  <a:lnTo>
                    <a:pt x="3908" y="485"/>
                  </a:lnTo>
                  <a:lnTo>
                    <a:pt x="3964" y="485"/>
                  </a:lnTo>
                  <a:lnTo>
                    <a:pt x="4057" y="447"/>
                  </a:lnTo>
                  <a:lnTo>
                    <a:pt x="4168" y="392"/>
                  </a:lnTo>
                  <a:lnTo>
                    <a:pt x="4280" y="373"/>
                  </a:lnTo>
                  <a:lnTo>
                    <a:pt x="4392" y="373"/>
                  </a:lnTo>
                  <a:lnTo>
                    <a:pt x="4447" y="410"/>
                  </a:lnTo>
                  <a:lnTo>
                    <a:pt x="4466" y="447"/>
                  </a:lnTo>
                  <a:lnTo>
                    <a:pt x="4503" y="522"/>
                  </a:lnTo>
                  <a:lnTo>
                    <a:pt x="4503" y="578"/>
                  </a:lnTo>
                  <a:lnTo>
                    <a:pt x="4503" y="615"/>
                  </a:lnTo>
                  <a:lnTo>
                    <a:pt x="4485" y="652"/>
                  </a:lnTo>
                  <a:lnTo>
                    <a:pt x="4466" y="671"/>
                  </a:lnTo>
                  <a:lnTo>
                    <a:pt x="4429" y="689"/>
                  </a:lnTo>
                  <a:lnTo>
                    <a:pt x="4392" y="708"/>
                  </a:lnTo>
                  <a:lnTo>
                    <a:pt x="4373" y="764"/>
                  </a:lnTo>
                  <a:lnTo>
                    <a:pt x="4354" y="801"/>
                  </a:lnTo>
                  <a:lnTo>
                    <a:pt x="4373" y="857"/>
                  </a:lnTo>
                  <a:lnTo>
                    <a:pt x="4392" y="894"/>
                  </a:lnTo>
                  <a:lnTo>
                    <a:pt x="4429" y="931"/>
                  </a:lnTo>
                  <a:lnTo>
                    <a:pt x="4522" y="931"/>
                  </a:lnTo>
                  <a:lnTo>
                    <a:pt x="4596" y="913"/>
                  </a:lnTo>
                  <a:lnTo>
                    <a:pt x="4689" y="894"/>
                  </a:lnTo>
                  <a:lnTo>
                    <a:pt x="4801" y="894"/>
                  </a:lnTo>
                  <a:lnTo>
                    <a:pt x="4894" y="931"/>
                  </a:lnTo>
                  <a:lnTo>
                    <a:pt x="4931" y="968"/>
                  </a:lnTo>
                  <a:lnTo>
                    <a:pt x="4950" y="987"/>
                  </a:lnTo>
                  <a:lnTo>
                    <a:pt x="4968" y="1043"/>
                  </a:lnTo>
                  <a:lnTo>
                    <a:pt x="4968" y="1080"/>
                  </a:lnTo>
                  <a:lnTo>
                    <a:pt x="4950" y="1136"/>
                  </a:lnTo>
                  <a:lnTo>
                    <a:pt x="4894" y="1247"/>
                  </a:lnTo>
                  <a:lnTo>
                    <a:pt x="4782" y="1378"/>
                  </a:lnTo>
                  <a:lnTo>
                    <a:pt x="4633" y="1545"/>
                  </a:lnTo>
                  <a:lnTo>
                    <a:pt x="4280" y="1880"/>
                  </a:lnTo>
                  <a:lnTo>
                    <a:pt x="3871" y="2215"/>
                  </a:lnTo>
                  <a:lnTo>
                    <a:pt x="484" y="1731"/>
                  </a:lnTo>
                  <a:lnTo>
                    <a:pt x="2122" y="689"/>
                  </a:lnTo>
                  <a:lnTo>
                    <a:pt x="3108" y="410"/>
                  </a:lnTo>
                  <a:lnTo>
                    <a:pt x="3536" y="299"/>
                  </a:lnTo>
                  <a:lnTo>
                    <a:pt x="3759" y="261"/>
                  </a:lnTo>
                  <a:close/>
                  <a:moveTo>
                    <a:pt x="3778" y="1"/>
                  </a:moveTo>
                  <a:lnTo>
                    <a:pt x="3647" y="20"/>
                  </a:lnTo>
                  <a:lnTo>
                    <a:pt x="3368" y="75"/>
                  </a:lnTo>
                  <a:lnTo>
                    <a:pt x="2866" y="206"/>
                  </a:lnTo>
                  <a:lnTo>
                    <a:pt x="2029" y="447"/>
                  </a:lnTo>
                  <a:lnTo>
                    <a:pt x="2010" y="466"/>
                  </a:lnTo>
                  <a:lnTo>
                    <a:pt x="57" y="1694"/>
                  </a:lnTo>
                  <a:lnTo>
                    <a:pt x="38" y="1731"/>
                  </a:lnTo>
                  <a:lnTo>
                    <a:pt x="19" y="1750"/>
                  </a:lnTo>
                  <a:lnTo>
                    <a:pt x="1" y="1787"/>
                  </a:lnTo>
                  <a:lnTo>
                    <a:pt x="1" y="1824"/>
                  </a:lnTo>
                  <a:lnTo>
                    <a:pt x="19" y="1861"/>
                  </a:lnTo>
                  <a:lnTo>
                    <a:pt x="38" y="1899"/>
                  </a:lnTo>
                  <a:lnTo>
                    <a:pt x="75" y="1917"/>
                  </a:lnTo>
                  <a:lnTo>
                    <a:pt x="112" y="1936"/>
                  </a:lnTo>
                  <a:lnTo>
                    <a:pt x="3889" y="2475"/>
                  </a:lnTo>
                  <a:lnTo>
                    <a:pt x="3908" y="2494"/>
                  </a:lnTo>
                  <a:lnTo>
                    <a:pt x="3945" y="2475"/>
                  </a:lnTo>
                  <a:lnTo>
                    <a:pt x="3982" y="2457"/>
                  </a:lnTo>
                  <a:lnTo>
                    <a:pt x="4317" y="2196"/>
                  </a:lnTo>
                  <a:lnTo>
                    <a:pt x="4540" y="2010"/>
                  </a:lnTo>
                  <a:lnTo>
                    <a:pt x="4745" y="1806"/>
                  </a:lnTo>
                  <a:lnTo>
                    <a:pt x="4950" y="1582"/>
                  </a:lnTo>
                  <a:lnTo>
                    <a:pt x="5099" y="1378"/>
                  </a:lnTo>
                  <a:lnTo>
                    <a:pt x="5154" y="1266"/>
                  </a:lnTo>
                  <a:lnTo>
                    <a:pt x="5192" y="1173"/>
                  </a:lnTo>
                  <a:lnTo>
                    <a:pt x="5210" y="1080"/>
                  </a:lnTo>
                  <a:lnTo>
                    <a:pt x="5210" y="987"/>
                  </a:lnTo>
                  <a:lnTo>
                    <a:pt x="5192" y="894"/>
                  </a:lnTo>
                  <a:lnTo>
                    <a:pt x="5136" y="820"/>
                  </a:lnTo>
                  <a:lnTo>
                    <a:pt x="5080" y="745"/>
                  </a:lnTo>
                  <a:lnTo>
                    <a:pt x="5006" y="708"/>
                  </a:lnTo>
                  <a:lnTo>
                    <a:pt x="4894" y="652"/>
                  </a:lnTo>
                  <a:lnTo>
                    <a:pt x="4764" y="633"/>
                  </a:lnTo>
                  <a:lnTo>
                    <a:pt x="4764" y="559"/>
                  </a:lnTo>
                  <a:lnTo>
                    <a:pt x="4764" y="485"/>
                  </a:lnTo>
                  <a:lnTo>
                    <a:pt x="4745" y="410"/>
                  </a:lnTo>
                  <a:lnTo>
                    <a:pt x="4708" y="336"/>
                  </a:lnTo>
                  <a:lnTo>
                    <a:pt x="4671" y="261"/>
                  </a:lnTo>
                  <a:lnTo>
                    <a:pt x="4615" y="206"/>
                  </a:lnTo>
                  <a:lnTo>
                    <a:pt x="4540" y="168"/>
                  </a:lnTo>
                  <a:lnTo>
                    <a:pt x="4466" y="131"/>
                  </a:lnTo>
                  <a:lnTo>
                    <a:pt x="4354" y="113"/>
                  </a:lnTo>
                  <a:lnTo>
                    <a:pt x="4243" y="113"/>
                  </a:lnTo>
                  <a:lnTo>
                    <a:pt x="4131" y="131"/>
                  </a:lnTo>
                  <a:lnTo>
                    <a:pt x="4019" y="168"/>
                  </a:lnTo>
                  <a:lnTo>
                    <a:pt x="3982" y="94"/>
                  </a:lnTo>
                  <a:lnTo>
                    <a:pt x="3945" y="57"/>
                  </a:lnTo>
                  <a:lnTo>
                    <a:pt x="3889" y="20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1252247" y="2397459"/>
              <a:ext cx="114860" cy="67797"/>
            </a:xfrm>
            <a:custGeom>
              <a:rect b="b" l="l" r="r" t="t"/>
              <a:pathLst>
                <a:path extrusionOk="0" h="1769" w="2997">
                  <a:moveTo>
                    <a:pt x="2810" y="1"/>
                  </a:moveTo>
                  <a:lnTo>
                    <a:pt x="2419" y="187"/>
                  </a:lnTo>
                  <a:lnTo>
                    <a:pt x="1582" y="596"/>
                  </a:lnTo>
                  <a:lnTo>
                    <a:pt x="1117" y="838"/>
                  </a:lnTo>
                  <a:lnTo>
                    <a:pt x="670" y="1098"/>
                  </a:lnTo>
                  <a:lnTo>
                    <a:pt x="298" y="1340"/>
                  </a:lnTo>
                  <a:lnTo>
                    <a:pt x="149" y="1452"/>
                  </a:lnTo>
                  <a:lnTo>
                    <a:pt x="38" y="1545"/>
                  </a:lnTo>
                  <a:lnTo>
                    <a:pt x="19" y="1601"/>
                  </a:lnTo>
                  <a:lnTo>
                    <a:pt x="1" y="1638"/>
                  </a:lnTo>
                  <a:lnTo>
                    <a:pt x="19" y="1694"/>
                  </a:lnTo>
                  <a:lnTo>
                    <a:pt x="56" y="1731"/>
                  </a:lnTo>
                  <a:lnTo>
                    <a:pt x="94" y="1768"/>
                  </a:lnTo>
                  <a:lnTo>
                    <a:pt x="187" y="1768"/>
                  </a:lnTo>
                  <a:lnTo>
                    <a:pt x="224" y="1731"/>
                  </a:lnTo>
                  <a:lnTo>
                    <a:pt x="336" y="1638"/>
                  </a:lnTo>
                  <a:lnTo>
                    <a:pt x="484" y="1526"/>
                  </a:lnTo>
                  <a:lnTo>
                    <a:pt x="856" y="1285"/>
                  </a:lnTo>
                  <a:lnTo>
                    <a:pt x="1284" y="1043"/>
                  </a:lnTo>
                  <a:lnTo>
                    <a:pt x="1749" y="801"/>
                  </a:lnTo>
                  <a:lnTo>
                    <a:pt x="2550" y="410"/>
                  </a:lnTo>
                  <a:lnTo>
                    <a:pt x="2922" y="243"/>
                  </a:lnTo>
                  <a:lnTo>
                    <a:pt x="2959" y="205"/>
                  </a:lnTo>
                  <a:lnTo>
                    <a:pt x="2977" y="168"/>
                  </a:lnTo>
                  <a:lnTo>
                    <a:pt x="2996" y="112"/>
                  </a:lnTo>
                  <a:lnTo>
                    <a:pt x="2977" y="75"/>
                  </a:lnTo>
                  <a:lnTo>
                    <a:pt x="2959" y="19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1300729" y="2414591"/>
              <a:ext cx="88454" cy="57794"/>
            </a:xfrm>
            <a:custGeom>
              <a:rect b="b" l="l" r="r" t="t"/>
              <a:pathLst>
                <a:path extrusionOk="0" h="1508" w="2308">
                  <a:moveTo>
                    <a:pt x="2140" y="0"/>
                  </a:moveTo>
                  <a:lnTo>
                    <a:pt x="2103" y="19"/>
                  </a:lnTo>
                  <a:lnTo>
                    <a:pt x="1880" y="168"/>
                  </a:lnTo>
                  <a:lnTo>
                    <a:pt x="1378" y="521"/>
                  </a:lnTo>
                  <a:lnTo>
                    <a:pt x="1061" y="726"/>
                  </a:lnTo>
                  <a:lnTo>
                    <a:pt x="726" y="931"/>
                  </a:lnTo>
                  <a:lnTo>
                    <a:pt x="391" y="1117"/>
                  </a:lnTo>
                  <a:lnTo>
                    <a:pt x="75" y="1265"/>
                  </a:lnTo>
                  <a:lnTo>
                    <a:pt x="38" y="1284"/>
                  </a:lnTo>
                  <a:lnTo>
                    <a:pt x="19" y="1340"/>
                  </a:lnTo>
                  <a:lnTo>
                    <a:pt x="1" y="1377"/>
                  </a:lnTo>
                  <a:lnTo>
                    <a:pt x="19" y="1433"/>
                  </a:lnTo>
                  <a:lnTo>
                    <a:pt x="38" y="1470"/>
                  </a:lnTo>
                  <a:lnTo>
                    <a:pt x="57" y="1489"/>
                  </a:lnTo>
                  <a:lnTo>
                    <a:pt x="131" y="1507"/>
                  </a:lnTo>
                  <a:lnTo>
                    <a:pt x="187" y="1489"/>
                  </a:lnTo>
                  <a:lnTo>
                    <a:pt x="503" y="1340"/>
                  </a:lnTo>
                  <a:lnTo>
                    <a:pt x="838" y="1154"/>
                  </a:lnTo>
                  <a:lnTo>
                    <a:pt x="1173" y="949"/>
                  </a:lnTo>
                  <a:lnTo>
                    <a:pt x="1489" y="744"/>
                  </a:lnTo>
                  <a:lnTo>
                    <a:pt x="2029" y="391"/>
                  </a:lnTo>
                  <a:lnTo>
                    <a:pt x="2252" y="224"/>
                  </a:lnTo>
                  <a:lnTo>
                    <a:pt x="2289" y="186"/>
                  </a:lnTo>
                  <a:lnTo>
                    <a:pt x="2308" y="149"/>
                  </a:lnTo>
                  <a:lnTo>
                    <a:pt x="2308" y="93"/>
                  </a:lnTo>
                  <a:lnTo>
                    <a:pt x="2289" y="38"/>
                  </a:lnTo>
                  <a:lnTo>
                    <a:pt x="22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1" name="Google Shape;451;p4"/>
          <p:cNvGrpSpPr/>
          <p:nvPr/>
        </p:nvGrpSpPr>
        <p:grpSpPr>
          <a:xfrm>
            <a:off x="4716559" y="3838018"/>
            <a:ext cx="650281" cy="748858"/>
            <a:chOff x="2202075" y="5519900"/>
            <a:chExt cx="996600" cy="1147675"/>
          </a:xfrm>
        </p:grpSpPr>
        <p:sp>
          <p:nvSpPr>
            <p:cNvPr id="452" name="Google Shape;452;p4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5" name="Google Shape;455;p4"/>
          <p:cNvGrpSpPr/>
          <p:nvPr/>
        </p:nvGrpSpPr>
        <p:grpSpPr>
          <a:xfrm>
            <a:off x="8051537" y="85589"/>
            <a:ext cx="758486" cy="907821"/>
            <a:chOff x="1833344" y="718033"/>
            <a:chExt cx="559479" cy="669682"/>
          </a:xfrm>
        </p:grpSpPr>
        <p:sp>
          <p:nvSpPr>
            <p:cNvPr id="456" name="Google Shape;456;p4"/>
            <p:cNvSpPr/>
            <p:nvPr/>
          </p:nvSpPr>
          <p:spPr>
            <a:xfrm>
              <a:off x="1833344" y="746970"/>
              <a:ext cx="522755" cy="640745"/>
            </a:xfrm>
            <a:custGeom>
              <a:rect b="b" l="l" r="r" t="t"/>
              <a:pathLst>
                <a:path extrusionOk="0" h="21722" w="17722">
                  <a:moveTo>
                    <a:pt x="7644" y="1"/>
                  </a:moveTo>
                  <a:lnTo>
                    <a:pt x="7399" y="19"/>
                  </a:lnTo>
                  <a:lnTo>
                    <a:pt x="7172" y="57"/>
                  </a:lnTo>
                  <a:lnTo>
                    <a:pt x="6946" y="114"/>
                  </a:lnTo>
                  <a:lnTo>
                    <a:pt x="6738" y="208"/>
                  </a:lnTo>
                  <a:lnTo>
                    <a:pt x="6549" y="340"/>
                  </a:lnTo>
                  <a:lnTo>
                    <a:pt x="6361" y="472"/>
                  </a:lnTo>
                  <a:lnTo>
                    <a:pt x="6191" y="642"/>
                  </a:lnTo>
                  <a:lnTo>
                    <a:pt x="6040" y="812"/>
                  </a:lnTo>
                  <a:lnTo>
                    <a:pt x="5606" y="1435"/>
                  </a:lnTo>
                  <a:lnTo>
                    <a:pt x="4379" y="1435"/>
                  </a:lnTo>
                  <a:lnTo>
                    <a:pt x="4228" y="1454"/>
                  </a:lnTo>
                  <a:lnTo>
                    <a:pt x="4058" y="1473"/>
                  </a:lnTo>
                  <a:lnTo>
                    <a:pt x="3907" y="1491"/>
                  </a:lnTo>
                  <a:lnTo>
                    <a:pt x="3756" y="1529"/>
                  </a:lnTo>
                  <a:lnTo>
                    <a:pt x="3605" y="1586"/>
                  </a:lnTo>
                  <a:lnTo>
                    <a:pt x="3454" y="1661"/>
                  </a:lnTo>
                  <a:lnTo>
                    <a:pt x="3322" y="1737"/>
                  </a:lnTo>
                  <a:lnTo>
                    <a:pt x="3190" y="1812"/>
                  </a:lnTo>
                  <a:lnTo>
                    <a:pt x="3077" y="1907"/>
                  </a:lnTo>
                  <a:lnTo>
                    <a:pt x="2945" y="2020"/>
                  </a:lnTo>
                  <a:lnTo>
                    <a:pt x="2851" y="2133"/>
                  </a:lnTo>
                  <a:lnTo>
                    <a:pt x="2737" y="2246"/>
                  </a:lnTo>
                  <a:lnTo>
                    <a:pt x="2662" y="2378"/>
                  </a:lnTo>
                  <a:lnTo>
                    <a:pt x="2567" y="2510"/>
                  </a:lnTo>
                  <a:lnTo>
                    <a:pt x="2492" y="2661"/>
                  </a:lnTo>
                  <a:lnTo>
                    <a:pt x="2435" y="2812"/>
                  </a:lnTo>
                  <a:lnTo>
                    <a:pt x="2435" y="2831"/>
                  </a:lnTo>
                  <a:lnTo>
                    <a:pt x="1" y="2831"/>
                  </a:lnTo>
                  <a:lnTo>
                    <a:pt x="1" y="21722"/>
                  </a:lnTo>
                  <a:lnTo>
                    <a:pt x="17721" y="21722"/>
                  </a:lnTo>
                  <a:lnTo>
                    <a:pt x="17721" y="2831"/>
                  </a:lnTo>
                  <a:lnTo>
                    <a:pt x="15268" y="2831"/>
                  </a:lnTo>
                  <a:lnTo>
                    <a:pt x="15268" y="2812"/>
                  </a:lnTo>
                  <a:lnTo>
                    <a:pt x="15211" y="2661"/>
                  </a:lnTo>
                  <a:lnTo>
                    <a:pt x="15136" y="2510"/>
                  </a:lnTo>
                  <a:lnTo>
                    <a:pt x="15060" y="2378"/>
                  </a:lnTo>
                  <a:lnTo>
                    <a:pt x="14966" y="2246"/>
                  </a:lnTo>
                  <a:lnTo>
                    <a:pt x="14853" y="2133"/>
                  </a:lnTo>
                  <a:lnTo>
                    <a:pt x="14759" y="2020"/>
                  </a:lnTo>
                  <a:lnTo>
                    <a:pt x="14645" y="1907"/>
                  </a:lnTo>
                  <a:lnTo>
                    <a:pt x="14513" y="1812"/>
                  </a:lnTo>
                  <a:lnTo>
                    <a:pt x="14381" y="1737"/>
                  </a:lnTo>
                  <a:lnTo>
                    <a:pt x="14249" y="1661"/>
                  </a:lnTo>
                  <a:lnTo>
                    <a:pt x="14098" y="1586"/>
                  </a:lnTo>
                  <a:lnTo>
                    <a:pt x="13947" y="1529"/>
                  </a:lnTo>
                  <a:lnTo>
                    <a:pt x="13796" y="1491"/>
                  </a:lnTo>
                  <a:lnTo>
                    <a:pt x="13645" y="1473"/>
                  </a:lnTo>
                  <a:lnTo>
                    <a:pt x="13494" y="1454"/>
                  </a:lnTo>
                  <a:lnTo>
                    <a:pt x="13324" y="1435"/>
                  </a:lnTo>
                  <a:lnTo>
                    <a:pt x="12098" y="1435"/>
                  </a:lnTo>
                  <a:lnTo>
                    <a:pt x="11664" y="812"/>
                  </a:lnTo>
                  <a:lnTo>
                    <a:pt x="11513" y="642"/>
                  </a:lnTo>
                  <a:lnTo>
                    <a:pt x="11343" y="472"/>
                  </a:lnTo>
                  <a:lnTo>
                    <a:pt x="11154" y="340"/>
                  </a:lnTo>
                  <a:lnTo>
                    <a:pt x="10965" y="208"/>
                  </a:lnTo>
                  <a:lnTo>
                    <a:pt x="10758" y="114"/>
                  </a:lnTo>
                  <a:lnTo>
                    <a:pt x="10531" y="57"/>
                  </a:lnTo>
                  <a:lnTo>
                    <a:pt x="10305" y="19"/>
                  </a:lnTo>
                  <a:lnTo>
                    <a:pt x="10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1941895" y="718033"/>
              <a:ext cx="379692" cy="85189"/>
            </a:xfrm>
            <a:custGeom>
              <a:rect b="b" l="l" r="r" t="t"/>
              <a:pathLst>
                <a:path extrusionOk="0" h="2888" w="12872">
                  <a:moveTo>
                    <a:pt x="5209" y="0"/>
                  </a:moveTo>
                  <a:lnTo>
                    <a:pt x="4983" y="19"/>
                  </a:lnTo>
                  <a:lnTo>
                    <a:pt x="4757" y="57"/>
                  </a:lnTo>
                  <a:lnTo>
                    <a:pt x="4530" y="132"/>
                  </a:lnTo>
                  <a:lnTo>
                    <a:pt x="4323" y="208"/>
                  </a:lnTo>
                  <a:lnTo>
                    <a:pt x="4134" y="340"/>
                  </a:lnTo>
                  <a:lnTo>
                    <a:pt x="3945" y="472"/>
                  </a:lnTo>
                  <a:lnTo>
                    <a:pt x="3775" y="642"/>
                  </a:lnTo>
                  <a:lnTo>
                    <a:pt x="3624" y="812"/>
                  </a:lnTo>
                  <a:lnTo>
                    <a:pt x="3190" y="1434"/>
                  </a:lnTo>
                  <a:lnTo>
                    <a:pt x="1964" y="1434"/>
                  </a:lnTo>
                  <a:lnTo>
                    <a:pt x="1794" y="1453"/>
                  </a:lnTo>
                  <a:lnTo>
                    <a:pt x="1643" y="1472"/>
                  </a:lnTo>
                  <a:lnTo>
                    <a:pt x="1492" y="1491"/>
                  </a:lnTo>
                  <a:lnTo>
                    <a:pt x="1341" y="1548"/>
                  </a:lnTo>
                  <a:lnTo>
                    <a:pt x="1190" y="1585"/>
                  </a:lnTo>
                  <a:lnTo>
                    <a:pt x="1039" y="1661"/>
                  </a:lnTo>
                  <a:lnTo>
                    <a:pt x="907" y="1736"/>
                  </a:lnTo>
                  <a:lnTo>
                    <a:pt x="775" y="1812"/>
                  </a:lnTo>
                  <a:lnTo>
                    <a:pt x="643" y="1906"/>
                  </a:lnTo>
                  <a:lnTo>
                    <a:pt x="529" y="2019"/>
                  </a:lnTo>
                  <a:lnTo>
                    <a:pt x="416" y="2133"/>
                  </a:lnTo>
                  <a:lnTo>
                    <a:pt x="322" y="2246"/>
                  </a:lnTo>
                  <a:lnTo>
                    <a:pt x="227" y="2378"/>
                  </a:lnTo>
                  <a:lnTo>
                    <a:pt x="152" y="2510"/>
                  </a:lnTo>
                  <a:lnTo>
                    <a:pt x="76" y="2661"/>
                  </a:lnTo>
                  <a:lnTo>
                    <a:pt x="20" y="2812"/>
                  </a:lnTo>
                  <a:lnTo>
                    <a:pt x="1" y="2888"/>
                  </a:lnTo>
                  <a:lnTo>
                    <a:pt x="12871" y="2888"/>
                  </a:lnTo>
                  <a:lnTo>
                    <a:pt x="12852" y="2812"/>
                  </a:lnTo>
                  <a:lnTo>
                    <a:pt x="12777" y="2661"/>
                  </a:lnTo>
                  <a:lnTo>
                    <a:pt x="12720" y="2510"/>
                  </a:lnTo>
                  <a:lnTo>
                    <a:pt x="12626" y="2378"/>
                  </a:lnTo>
                  <a:lnTo>
                    <a:pt x="12551" y="2246"/>
                  </a:lnTo>
                  <a:lnTo>
                    <a:pt x="12437" y="2133"/>
                  </a:lnTo>
                  <a:lnTo>
                    <a:pt x="12324" y="2019"/>
                  </a:lnTo>
                  <a:lnTo>
                    <a:pt x="12211" y="1906"/>
                  </a:lnTo>
                  <a:lnTo>
                    <a:pt x="12098" y="1812"/>
                  </a:lnTo>
                  <a:lnTo>
                    <a:pt x="11965" y="1736"/>
                  </a:lnTo>
                  <a:lnTo>
                    <a:pt x="11833" y="1661"/>
                  </a:lnTo>
                  <a:lnTo>
                    <a:pt x="11682" y="1585"/>
                  </a:lnTo>
                  <a:lnTo>
                    <a:pt x="11531" y="1548"/>
                  </a:lnTo>
                  <a:lnTo>
                    <a:pt x="11380" y="1491"/>
                  </a:lnTo>
                  <a:lnTo>
                    <a:pt x="11229" y="1472"/>
                  </a:lnTo>
                  <a:lnTo>
                    <a:pt x="11060" y="1453"/>
                  </a:lnTo>
                  <a:lnTo>
                    <a:pt x="10909" y="1434"/>
                  </a:lnTo>
                  <a:lnTo>
                    <a:pt x="9682" y="1434"/>
                  </a:lnTo>
                  <a:lnTo>
                    <a:pt x="9229" y="812"/>
                  </a:lnTo>
                  <a:lnTo>
                    <a:pt x="9097" y="642"/>
                  </a:lnTo>
                  <a:lnTo>
                    <a:pt x="8927" y="472"/>
                  </a:lnTo>
                  <a:lnTo>
                    <a:pt x="8738" y="340"/>
                  </a:lnTo>
                  <a:lnTo>
                    <a:pt x="8550" y="208"/>
                  </a:lnTo>
                  <a:lnTo>
                    <a:pt x="8323" y="132"/>
                  </a:lnTo>
                  <a:lnTo>
                    <a:pt x="8116" y="57"/>
                  </a:lnTo>
                  <a:lnTo>
                    <a:pt x="7889" y="19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1870098" y="801511"/>
              <a:ext cx="522725" cy="557267"/>
            </a:xfrm>
            <a:custGeom>
              <a:rect b="b" l="l" r="r" t="t"/>
              <a:pathLst>
                <a:path extrusionOk="0" h="18892" w="17721">
                  <a:moveTo>
                    <a:pt x="0" y="1"/>
                  </a:moveTo>
                  <a:lnTo>
                    <a:pt x="0" y="18891"/>
                  </a:lnTo>
                  <a:lnTo>
                    <a:pt x="17721" y="18891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1912958" y="870005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1909624" y="866111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5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53"/>
                  </a:lnTo>
                  <a:lnTo>
                    <a:pt x="2435" y="2453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1912958" y="969087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1909624" y="965754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5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53"/>
                  </a:lnTo>
                  <a:lnTo>
                    <a:pt x="2435" y="2453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1912958" y="1068730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1909624" y="1065397"/>
              <a:ext cx="71826" cy="71826"/>
            </a:xfrm>
            <a:custGeom>
              <a:rect b="b" l="l" r="r" t="t"/>
              <a:pathLst>
                <a:path extrusionOk="0" h="2435" w="2435">
                  <a:moveTo>
                    <a:pt x="2189" y="245"/>
                  </a:moveTo>
                  <a:lnTo>
                    <a:pt x="2189" y="2189"/>
                  </a:lnTo>
                  <a:lnTo>
                    <a:pt x="246" y="2189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35"/>
                  </a:lnTo>
                  <a:lnTo>
                    <a:pt x="2435" y="24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1912958" y="1168373"/>
              <a:ext cx="65160" cy="64600"/>
            </a:xfrm>
            <a:custGeom>
              <a:rect b="b" l="l" r="r" t="t"/>
              <a:pathLst>
                <a:path extrusionOk="0" h="2190" w="2209">
                  <a:moveTo>
                    <a:pt x="1" y="0"/>
                  </a:moveTo>
                  <a:lnTo>
                    <a:pt x="1" y="2189"/>
                  </a:lnTo>
                  <a:lnTo>
                    <a:pt x="2209" y="2189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1909624" y="1164479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6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6"/>
                  </a:lnTo>
                  <a:close/>
                  <a:moveTo>
                    <a:pt x="0" y="0"/>
                  </a:moveTo>
                  <a:lnTo>
                    <a:pt x="0" y="2454"/>
                  </a:lnTo>
                  <a:lnTo>
                    <a:pt x="2435" y="2454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1930214" y="844932"/>
              <a:ext cx="89112" cy="80204"/>
            </a:xfrm>
            <a:custGeom>
              <a:rect b="b" l="l" r="r" t="t"/>
              <a:pathLst>
                <a:path extrusionOk="0" h="2719" w="3021">
                  <a:moveTo>
                    <a:pt x="2831" y="1"/>
                  </a:moveTo>
                  <a:lnTo>
                    <a:pt x="623" y="2284"/>
                  </a:lnTo>
                  <a:lnTo>
                    <a:pt x="208" y="1416"/>
                  </a:lnTo>
                  <a:lnTo>
                    <a:pt x="1" y="1511"/>
                  </a:lnTo>
                  <a:lnTo>
                    <a:pt x="548" y="2718"/>
                  </a:lnTo>
                  <a:lnTo>
                    <a:pt x="3020" y="171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4"/>
            <p:cNvSpPr/>
            <p:nvPr/>
          </p:nvSpPr>
          <p:spPr>
            <a:xfrm>
              <a:off x="1930214" y="942362"/>
              <a:ext cx="89112" cy="79643"/>
            </a:xfrm>
            <a:custGeom>
              <a:rect b="b" l="l" r="r" t="t"/>
              <a:pathLst>
                <a:path extrusionOk="0" h="2700" w="3021">
                  <a:moveTo>
                    <a:pt x="2831" y="0"/>
                  </a:moveTo>
                  <a:lnTo>
                    <a:pt x="623" y="2284"/>
                  </a:lnTo>
                  <a:lnTo>
                    <a:pt x="208" y="1416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4"/>
            <p:cNvSpPr/>
            <p:nvPr/>
          </p:nvSpPr>
          <p:spPr>
            <a:xfrm>
              <a:off x="1930214" y="1042005"/>
              <a:ext cx="89112" cy="79643"/>
            </a:xfrm>
            <a:custGeom>
              <a:rect b="b" l="l" r="r" t="t"/>
              <a:pathLst>
                <a:path extrusionOk="0" h="2700" w="3021">
                  <a:moveTo>
                    <a:pt x="2831" y="0"/>
                  </a:moveTo>
                  <a:lnTo>
                    <a:pt x="623" y="2284"/>
                  </a:lnTo>
                  <a:lnTo>
                    <a:pt x="208" y="1397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1930214" y="1143329"/>
              <a:ext cx="89112" cy="79614"/>
            </a:xfrm>
            <a:custGeom>
              <a:rect b="b" l="l" r="r" t="t"/>
              <a:pathLst>
                <a:path extrusionOk="0" h="2699" w="3021">
                  <a:moveTo>
                    <a:pt x="2831" y="0"/>
                  </a:moveTo>
                  <a:lnTo>
                    <a:pt x="623" y="2284"/>
                  </a:lnTo>
                  <a:lnTo>
                    <a:pt x="208" y="1415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2026523" y="894488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1"/>
                  </a:moveTo>
                  <a:lnTo>
                    <a:pt x="0" y="246"/>
                  </a:lnTo>
                  <a:lnTo>
                    <a:pt x="9908" y="246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2026523" y="1000266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0"/>
                  </a:moveTo>
                  <a:lnTo>
                    <a:pt x="0" y="245"/>
                  </a:lnTo>
                  <a:lnTo>
                    <a:pt x="9908" y="245"/>
                  </a:lnTo>
                  <a:lnTo>
                    <a:pt x="9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2026523" y="1106015"/>
              <a:ext cx="292261" cy="6725"/>
            </a:xfrm>
            <a:custGeom>
              <a:rect b="b" l="l" r="r" t="t"/>
              <a:pathLst>
                <a:path extrusionOk="0" h="228" w="9908">
                  <a:moveTo>
                    <a:pt x="0" y="1"/>
                  </a:moveTo>
                  <a:lnTo>
                    <a:pt x="0" y="227"/>
                  </a:lnTo>
                  <a:lnTo>
                    <a:pt x="9908" y="227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2026523" y="1211233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0"/>
                  </a:moveTo>
                  <a:lnTo>
                    <a:pt x="0" y="246"/>
                  </a:lnTo>
                  <a:lnTo>
                    <a:pt x="9908" y="246"/>
                  </a:lnTo>
                  <a:lnTo>
                    <a:pt x="9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5" name="Google Shape;475;p4"/>
          <p:cNvGrpSpPr/>
          <p:nvPr/>
        </p:nvGrpSpPr>
        <p:grpSpPr>
          <a:xfrm>
            <a:off x="333992" y="4188327"/>
            <a:ext cx="758465" cy="797289"/>
            <a:chOff x="643134" y="714699"/>
            <a:chExt cx="643367" cy="676357"/>
          </a:xfrm>
        </p:grpSpPr>
        <p:sp>
          <p:nvSpPr>
            <p:cNvPr id="476" name="Google Shape;476;p4"/>
            <p:cNvSpPr/>
            <p:nvPr/>
          </p:nvSpPr>
          <p:spPr>
            <a:xfrm>
              <a:off x="647942" y="1123660"/>
              <a:ext cx="129227" cy="263280"/>
            </a:xfrm>
            <a:custGeom>
              <a:rect b="b" l="l" r="r" t="t"/>
              <a:pathLst>
                <a:path extrusionOk="0" h="7229" w="3548">
                  <a:moveTo>
                    <a:pt x="0" y="1"/>
                  </a:moveTo>
                  <a:lnTo>
                    <a:pt x="0" y="7228"/>
                  </a:lnTo>
                  <a:lnTo>
                    <a:pt x="3548" y="7228"/>
                  </a:lnTo>
                  <a:lnTo>
                    <a:pt x="3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643134" y="1119544"/>
              <a:ext cx="138879" cy="271511"/>
            </a:xfrm>
            <a:custGeom>
              <a:rect b="b" l="l" r="r" t="t"/>
              <a:pathLst>
                <a:path extrusionOk="0" h="7455" w="3813">
                  <a:moveTo>
                    <a:pt x="3567" y="246"/>
                  </a:moveTo>
                  <a:lnTo>
                    <a:pt x="3567" y="7209"/>
                  </a:lnTo>
                  <a:lnTo>
                    <a:pt x="245" y="7209"/>
                  </a:lnTo>
                  <a:lnTo>
                    <a:pt x="245" y="246"/>
                  </a:lnTo>
                  <a:close/>
                  <a:moveTo>
                    <a:pt x="0" y="0"/>
                  </a:moveTo>
                  <a:lnTo>
                    <a:pt x="0" y="7455"/>
                  </a:lnTo>
                  <a:lnTo>
                    <a:pt x="3812" y="7455"/>
                  </a:lnTo>
                  <a:lnTo>
                    <a:pt x="3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806016" y="1021938"/>
              <a:ext cx="129955" cy="365001"/>
            </a:xfrm>
            <a:custGeom>
              <a:rect b="b" l="l" r="r" t="t"/>
              <a:pathLst>
                <a:path extrusionOk="0" h="10022" w="3568">
                  <a:moveTo>
                    <a:pt x="1" y="1"/>
                  </a:moveTo>
                  <a:lnTo>
                    <a:pt x="1" y="10021"/>
                  </a:lnTo>
                  <a:lnTo>
                    <a:pt x="3567" y="10021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801900" y="1017823"/>
              <a:ext cx="138187" cy="373232"/>
            </a:xfrm>
            <a:custGeom>
              <a:rect b="b" l="l" r="r" t="t"/>
              <a:pathLst>
                <a:path extrusionOk="0" h="10248" w="3794">
                  <a:moveTo>
                    <a:pt x="3548" y="246"/>
                  </a:moveTo>
                  <a:lnTo>
                    <a:pt x="3548" y="10002"/>
                  </a:lnTo>
                  <a:lnTo>
                    <a:pt x="246" y="10002"/>
                  </a:lnTo>
                  <a:lnTo>
                    <a:pt x="246" y="246"/>
                  </a:lnTo>
                  <a:close/>
                  <a:moveTo>
                    <a:pt x="0" y="0"/>
                  </a:moveTo>
                  <a:lnTo>
                    <a:pt x="0" y="10248"/>
                  </a:lnTo>
                  <a:lnTo>
                    <a:pt x="3794" y="10248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964782" y="774501"/>
              <a:ext cx="129263" cy="612439"/>
            </a:xfrm>
            <a:custGeom>
              <a:rect b="b" l="l" r="r" t="t"/>
              <a:pathLst>
                <a:path extrusionOk="0" h="16816" w="3549">
                  <a:moveTo>
                    <a:pt x="1" y="1"/>
                  </a:moveTo>
                  <a:lnTo>
                    <a:pt x="1" y="16815"/>
                  </a:lnTo>
                  <a:lnTo>
                    <a:pt x="3549" y="16815"/>
                  </a:lnTo>
                  <a:lnTo>
                    <a:pt x="35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959974" y="769694"/>
              <a:ext cx="138879" cy="621362"/>
            </a:xfrm>
            <a:custGeom>
              <a:rect b="b" l="l" r="r" t="t"/>
              <a:pathLst>
                <a:path extrusionOk="0" h="17061" w="3813">
                  <a:moveTo>
                    <a:pt x="3568" y="246"/>
                  </a:moveTo>
                  <a:lnTo>
                    <a:pt x="3568" y="16815"/>
                  </a:lnTo>
                  <a:lnTo>
                    <a:pt x="246" y="16815"/>
                  </a:lnTo>
                  <a:lnTo>
                    <a:pt x="246" y="246"/>
                  </a:lnTo>
                  <a:close/>
                  <a:moveTo>
                    <a:pt x="1" y="1"/>
                  </a:moveTo>
                  <a:lnTo>
                    <a:pt x="1" y="17061"/>
                  </a:lnTo>
                  <a:lnTo>
                    <a:pt x="3813" y="17061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1123584" y="934640"/>
              <a:ext cx="129263" cy="452300"/>
            </a:xfrm>
            <a:custGeom>
              <a:rect b="b" l="l" r="r" t="t"/>
              <a:pathLst>
                <a:path extrusionOk="0" h="12419" w="3549">
                  <a:moveTo>
                    <a:pt x="0" y="1"/>
                  </a:moveTo>
                  <a:lnTo>
                    <a:pt x="0" y="12418"/>
                  </a:lnTo>
                  <a:lnTo>
                    <a:pt x="3548" y="12418"/>
                  </a:lnTo>
                  <a:lnTo>
                    <a:pt x="3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1118776" y="929832"/>
              <a:ext cx="138879" cy="461223"/>
            </a:xfrm>
            <a:custGeom>
              <a:rect b="b" l="l" r="r" t="t"/>
              <a:pathLst>
                <a:path extrusionOk="0" h="12664" w="3813">
                  <a:moveTo>
                    <a:pt x="3567" y="246"/>
                  </a:moveTo>
                  <a:lnTo>
                    <a:pt x="3567" y="12418"/>
                  </a:lnTo>
                  <a:lnTo>
                    <a:pt x="245" y="12418"/>
                  </a:lnTo>
                  <a:lnTo>
                    <a:pt x="245" y="246"/>
                  </a:lnTo>
                  <a:close/>
                  <a:moveTo>
                    <a:pt x="0" y="1"/>
                  </a:moveTo>
                  <a:lnTo>
                    <a:pt x="0" y="12664"/>
                  </a:lnTo>
                  <a:lnTo>
                    <a:pt x="3812" y="12664"/>
                  </a:lnTo>
                  <a:lnTo>
                    <a:pt x="3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680905" y="1081740"/>
              <a:ext cx="129955" cy="272203"/>
            </a:xfrm>
            <a:custGeom>
              <a:rect b="b" l="l" r="r" t="t"/>
              <a:pathLst>
                <a:path extrusionOk="0" h="7474" w="3568">
                  <a:moveTo>
                    <a:pt x="1" y="0"/>
                  </a:moveTo>
                  <a:lnTo>
                    <a:pt x="1" y="7473"/>
                  </a:lnTo>
                  <a:lnTo>
                    <a:pt x="3568" y="7473"/>
                  </a:lnTo>
                  <a:lnTo>
                    <a:pt x="3568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839707" y="975904"/>
              <a:ext cx="129263" cy="378040"/>
            </a:xfrm>
            <a:custGeom>
              <a:rect b="b" l="l" r="r" t="t"/>
              <a:pathLst>
                <a:path extrusionOk="0" h="10380" w="3549">
                  <a:moveTo>
                    <a:pt x="0" y="0"/>
                  </a:moveTo>
                  <a:lnTo>
                    <a:pt x="0" y="10379"/>
                  </a:lnTo>
                  <a:lnTo>
                    <a:pt x="3548" y="10379"/>
                  </a:lnTo>
                  <a:lnTo>
                    <a:pt x="3548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997780" y="718851"/>
              <a:ext cx="129955" cy="635092"/>
            </a:xfrm>
            <a:custGeom>
              <a:rect b="b" l="l" r="r" t="t"/>
              <a:pathLst>
                <a:path extrusionOk="0" h="17438" w="3568">
                  <a:moveTo>
                    <a:pt x="1" y="0"/>
                  </a:moveTo>
                  <a:lnTo>
                    <a:pt x="1" y="17437"/>
                  </a:lnTo>
                  <a:lnTo>
                    <a:pt x="3567" y="17437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993665" y="714699"/>
              <a:ext cx="138187" cy="644051"/>
            </a:xfrm>
            <a:custGeom>
              <a:rect b="b" l="l" r="r" t="t"/>
              <a:pathLst>
                <a:path extrusionOk="0" h="17684" w="3794">
                  <a:moveTo>
                    <a:pt x="3567" y="246"/>
                  </a:moveTo>
                  <a:lnTo>
                    <a:pt x="3567" y="17438"/>
                  </a:lnTo>
                  <a:lnTo>
                    <a:pt x="246" y="17438"/>
                  </a:lnTo>
                  <a:lnTo>
                    <a:pt x="246" y="246"/>
                  </a:lnTo>
                  <a:close/>
                  <a:moveTo>
                    <a:pt x="0" y="1"/>
                  </a:moveTo>
                  <a:lnTo>
                    <a:pt x="0" y="17684"/>
                  </a:lnTo>
                  <a:lnTo>
                    <a:pt x="3794" y="17684"/>
                  </a:lnTo>
                  <a:lnTo>
                    <a:pt x="37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1156582" y="885181"/>
              <a:ext cx="129919" cy="468762"/>
            </a:xfrm>
            <a:custGeom>
              <a:rect b="b" l="l" r="r" t="t"/>
              <a:pathLst>
                <a:path extrusionOk="0" h="12871" w="3567">
                  <a:moveTo>
                    <a:pt x="0" y="0"/>
                  </a:moveTo>
                  <a:lnTo>
                    <a:pt x="0" y="12870"/>
                  </a:lnTo>
                  <a:lnTo>
                    <a:pt x="3567" y="12870"/>
                  </a:lnTo>
                  <a:lnTo>
                    <a:pt x="356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9" name="Google Shape;489;p4"/>
          <p:cNvGrpSpPr/>
          <p:nvPr/>
        </p:nvGrpSpPr>
        <p:grpSpPr>
          <a:xfrm>
            <a:off x="1954392" y="1744557"/>
            <a:ext cx="360995" cy="359212"/>
            <a:chOff x="5332567" y="3825756"/>
            <a:chExt cx="360995" cy="359212"/>
          </a:xfrm>
        </p:grpSpPr>
        <p:sp>
          <p:nvSpPr>
            <p:cNvPr id="490" name="Google Shape;490;p4"/>
            <p:cNvSpPr/>
            <p:nvPr/>
          </p:nvSpPr>
          <p:spPr>
            <a:xfrm>
              <a:off x="5439077" y="4024901"/>
              <a:ext cx="55681" cy="55681"/>
            </a:xfrm>
            <a:custGeom>
              <a:rect b="b" l="l" r="r" t="t"/>
              <a:pathLst>
                <a:path extrusionOk="0" h="2123" w="2123">
                  <a:moveTo>
                    <a:pt x="1314" y="0"/>
                  </a:moveTo>
                  <a:lnTo>
                    <a:pt x="1" y="1314"/>
                  </a:lnTo>
                  <a:cubicBezTo>
                    <a:pt x="97" y="1328"/>
                    <a:pt x="188" y="1371"/>
                    <a:pt x="260" y="1444"/>
                  </a:cubicBezTo>
                  <a:lnTo>
                    <a:pt x="684" y="1862"/>
                  </a:lnTo>
                  <a:cubicBezTo>
                    <a:pt x="751" y="1934"/>
                    <a:pt x="794" y="2026"/>
                    <a:pt x="809" y="2122"/>
                  </a:cubicBezTo>
                  <a:lnTo>
                    <a:pt x="2123" y="809"/>
                  </a:lnTo>
                  <a:cubicBezTo>
                    <a:pt x="1815" y="582"/>
                    <a:pt x="1540" y="308"/>
                    <a:pt x="1314" y="0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5439077" y="4024901"/>
              <a:ext cx="44954" cy="55681"/>
            </a:xfrm>
            <a:custGeom>
              <a:rect b="b" l="l" r="r" t="t"/>
              <a:pathLst>
                <a:path extrusionOk="0" h="2123" w="1714">
                  <a:moveTo>
                    <a:pt x="1314" y="0"/>
                  </a:moveTo>
                  <a:lnTo>
                    <a:pt x="1" y="1309"/>
                  </a:lnTo>
                  <a:cubicBezTo>
                    <a:pt x="97" y="1323"/>
                    <a:pt x="188" y="1371"/>
                    <a:pt x="260" y="1439"/>
                  </a:cubicBezTo>
                  <a:lnTo>
                    <a:pt x="679" y="1862"/>
                  </a:lnTo>
                  <a:cubicBezTo>
                    <a:pt x="751" y="1930"/>
                    <a:pt x="794" y="2021"/>
                    <a:pt x="809" y="2122"/>
                  </a:cubicBezTo>
                  <a:lnTo>
                    <a:pt x="1305" y="1627"/>
                  </a:lnTo>
                  <a:lnTo>
                    <a:pt x="1122" y="1439"/>
                  </a:lnTo>
                  <a:cubicBezTo>
                    <a:pt x="1011" y="1338"/>
                    <a:pt x="1011" y="1165"/>
                    <a:pt x="1112" y="1059"/>
                  </a:cubicBezTo>
                  <a:lnTo>
                    <a:pt x="1714" y="457"/>
                  </a:lnTo>
                  <a:cubicBezTo>
                    <a:pt x="1569" y="313"/>
                    <a:pt x="1434" y="159"/>
                    <a:pt x="1314" y="0"/>
                  </a:cubicBezTo>
                  <a:close/>
                </a:path>
              </a:pathLst>
            </a:custGeom>
            <a:solidFill>
              <a:srgbClr val="C5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5434278" y="3831027"/>
              <a:ext cx="254328" cy="242526"/>
            </a:xfrm>
            <a:custGeom>
              <a:rect b="b" l="l" r="r" t="t"/>
              <a:pathLst>
                <a:path extrusionOk="0" h="9247" w="9697">
                  <a:moveTo>
                    <a:pt x="5077" y="0"/>
                  </a:moveTo>
                  <a:cubicBezTo>
                    <a:pt x="3873" y="0"/>
                    <a:pt x="2691" y="471"/>
                    <a:pt x="1805" y="1353"/>
                  </a:cubicBezTo>
                  <a:cubicBezTo>
                    <a:pt x="1" y="3163"/>
                    <a:pt x="1" y="6088"/>
                    <a:pt x="1805" y="7893"/>
                  </a:cubicBezTo>
                  <a:cubicBezTo>
                    <a:pt x="2690" y="8777"/>
                    <a:pt x="3871" y="9247"/>
                    <a:pt x="5073" y="9247"/>
                  </a:cubicBezTo>
                  <a:cubicBezTo>
                    <a:pt x="5669" y="9247"/>
                    <a:pt x="6270" y="9131"/>
                    <a:pt x="6843" y="8893"/>
                  </a:cubicBezTo>
                  <a:cubicBezTo>
                    <a:pt x="8570" y="8176"/>
                    <a:pt x="9696" y="6492"/>
                    <a:pt x="9696" y="4625"/>
                  </a:cubicBezTo>
                  <a:cubicBezTo>
                    <a:pt x="9696" y="2754"/>
                    <a:pt x="8570" y="1070"/>
                    <a:pt x="6843" y="353"/>
                  </a:cubicBezTo>
                  <a:cubicBezTo>
                    <a:pt x="6272" y="115"/>
                    <a:pt x="5672" y="0"/>
                    <a:pt x="5077" y="0"/>
                  </a:cubicBezTo>
                  <a:close/>
                </a:path>
              </a:pathLst>
            </a:custGeom>
            <a:solidFill>
              <a:srgbClr val="EA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5446028" y="3831080"/>
              <a:ext cx="131767" cy="242395"/>
            </a:xfrm>
            <a:custGeom>
              <a:rect b="b" l="l" r="r" t="t"/>
              <a:pathLst>
                <a:path extrusionOk="0" h="9242" w="5024">
                  <a:moveTo>
                    <a:pt x="4614" y="1"/>
                  </a:moveTo>
                  <a:cubicBezTo>
                    <a:pt x="2089" y="1"/>
                    <a:pt x="0" y="2048"/>
                    <a:pt x="0" y="4623"/>
                  </a:cubicBezTo>
                  <a:cubicBezTo>
                    <a:pt x="0" y="7195"/>
                    <a:pt x="2089" y="9241"/>
                    <a:pt x="4614" y="9241"/>
                  </a:cubicBezTo>
                  <a:cubicBezTo>
                    <a:pt x="4749" y="9241"/>
                    <a:pt x="4886" y="9235"/>
                    <a:pt x="5024" y="9223"/>
                  </a:cubicBezTo>
                  <a:cubicBezTo>
                    <a:pt x="3936" y="9132"/>
                    <a:pt x="2916" y="8660"/>
                    <a:pt x="2151" y="7891"/>
                  </a:cubicBezTo>
                  <a:cubicBezTo>
                    <a:pt x="876" y="6620"/>
                    <a:pt x="457" y="4724"/>
                    <a:pt x="1073" y="3036"/>
                  </a:cubicBezTo>
                  <a:cubicBezTo>
                    <a:pt x="1689" y="1351"/>
                    <a:pt x="3229" y="173"/>
                    <a:pt x="5024" y="19"/>
                  </a:cubicBezTo>
                  <a:cubicBezTo>
                    <a:pt x="4886" y="7"/>
                    <a:pt x="4749" y="1"/>
                    <a:pt x="4614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5469239" y="3854212"/>
              <a:ext cx="205729" cy="196208"/>
            </a:xfrm>
            <a:custGeom>
              <a:rect b="b" l="l" r="r" t="t"/>
              <a:pathLst>
                <a:path extrusionOk="0" h="7481" w="7844">
                  <a:moveTo>
                    <a:pt x="3740" y="0"/>
                  </a:moveTo>
                  <a:cubicBezTo>
                    <a:pt x="3258" y="0"/>
                    <a:pt x="2773" y="94"/>
                    <a:pt x="2310" y="287"/>
                  </a:cubicBezTo>
                  <a:cubicBezTo>
                    <a:pt x="910" y="864"/>
                    <a:pt x="1" y="2231"/>
                    <a:pt x="1" y="3741"/>
                  </a:cubicBezTo>
                  <a:cubicBezTo>
                    <a:pt x="1" y="5252"/>
                    <a:pt x="910" y="6619"/>
                    <a:pt x="2310" y="7196"/>
                  </a:cubicBezTo>
                  <a:cubicBezTo>
                    <a:pt x="2773" y="7388"/>
                    <a:pt x="3258" y="7481"/>
                    <a:pt x="3740" y="7481"/>
                  </a:cubicBezTo>
                  <a:cubicBezTo>
                    <a:pt x="4712" y="7481"/>
                    <a:pt x="5668" y="7102"/>
                    <a:pt x="6386" y="6388"/>
                  </a:cubicBezTo>
                  <a:cubicBezTo>
                    <a:pt x="7844" y="4925"/>
                    <a:pt x="7844" y="2558"/>
                    <a:pt x="6386" y="1095"/>
                  </a:cubicBezTo>
                  <a:cubicBezTo>
                    <a:pt x="5668" y="381"/>
                    <a:pt x="4712" y="0"/>
                    <a:pt x="3740" y="0"/>
                  </a:cubicBezTo>
                  <a:close/>
                </a:path>
              </a:pathLst>
            </a:custGeom>
            <a:solidFill>
              <a:srgbClr val="F6A6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5469108" y="3854186"/>
              <a:ext cx="108818" cy="196182"/>
            </a:xfrm>
            <a:custGeom>
              <a:rect b="b" l="l" r="r" t="t"/>
              <a:pathLst>
                <a:path extrusionOk="0" h="7480" w="4149">
                  <a:moveTo>
                    <a:pt x="3738" y="1"/>
                  </a:moveTo>
                  <a:cubicBezTo>
                    <a:pt x="1701" y="1"/>
                    <a:pt x="1" y="1654"/>
                    <a:pt x="1" y="3742"/>
                  </a:cubicBezTo>
                  <a:cubicBezTo>
                    <a:pt x="1" y="5827"/>
                    <a:pt x="1701" y="7479"/>
                    <a:pt x="3737" y="7479"/>
                  </a:cubicBezTo>
                  <a:cubicBezTo>
                    <a:pt x="3873" y="7479"/>
                    <a:pt x="4010" y="7472"/>
                    <a:pt x="4148" y="7457"/>
                  </a:cubicBezTo>
                  <a:cubicBezTo>
                    <a:pt x="3297" y="7370"/>
                    <a:pt x="2508" y="6990"/>
                    <a:pt x="1901" y="6384"/>
                  </a:cubicBezTo>
                  <a:cubicBezTo>
                    <a:pt x="886" y="5369"/>
                    <a:pt x="540" y="3853"/>
                    <a:pt x="1021" y="2496"/>
                  </a:cubicBezTo>
                  <a:cubicBezTo>
                    <a:pt x="1497" y="1139"/>
                    <a:pt x="2715" y="177"/>
                    <a:pt x="4148" y="23"/>
                  </a:cubicBezTo>
                  <a:cubicBezTo>
                    <a:pt x="4010" y="8"/>
                    <a:pt x="3873" y="1"/>
                    <a:pt x="3738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5531451" y="3892898"/>
              <a:ext cx="62762" cy="53740"/>
            </a:xfrm>
            <a:custGeom>
              <a:rect b="b" l="l" r="r" t="t"/>
              <a:pathLst>
                <a:path extrusionOk="0" h="2049" w="2393">
                  <a:moveTo>
                    <a:pt x="1367" y="0"/>
                  </a:moveTo>
                  <a:cubicBezTo>
                    <a:pt x="458" y="0"/>
                    <a:pt x="1" y="1102"/>
                    <a:pt x="645" y="1747"/>
                  </a:cubicBezTo>
                  <a:cubicBezTo>
                    <a:pt x="854" y="1955"/>
                    <a:pt x="1110" y="2049"/>
                    <a:pt x="1362" y="2049"/>
                  </a:cubicBezTo>
                  <a:cubicBezTo>
                    <a:pt x="1888" y="2049"/>
                    <a:pt x="2392" y="1640"/>
                    <a:pt x="2392" y="1025"/>
                  </a:cubicBezTo>
                  <a:cubicBezTo>
                    <a:pt x="2392" y="457"/>
                    <a:pt x="1930" y="0"/>
                    <a:pt x="1367" y="0"/>
                  </a:cubicBezTo>
                  <a:close/>
                </a:path>
              </a:pathLst>
            </a:custGeom>
            <a:solidFill>
              <a:srgbClr val="E2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5540420" y="3892845"/>
              <a:ext cx="37374" cy="53740"/>
            </a:xfrm>
            <a:custGeom>
              <a:rect b="b" l="l" r="r" t="t"/>
              <a:pathLst>
                <a:path extrusionOk="0" h="2049" w="1425">
                  <a:moveTo>
                    <a:pt x="1023" y="0"/>
                  </a:moveTo>
                  <a:cubicBezTo>
                    <a:pt x="484" y="0"/>
                    <a:pt x="0" y="436"/>
                    <a:pt x="0" y="1027"/>
                  </a:cubicBezTo>
                  <a:cubicBezTo>
                    <a:pt x="0" y="1614"/>
                    <a:pt x="484" y="2049"/>
                    <a:pt x="1022" y="2049"/>
                  </a:cubicBezTo>
                  <a:cubicBezTo>
                    <a:pt x="1155" y="2049"/>
                    <a:pt x="1291" y="2022"/>
                    <a:pt x="1425" y="1965"/>
                  </a:cubicBezTo>
                  <a:cubicBezTo>
                    <a:pt x="1049" y="1806"/>
                    <a:pt x="804" y="1436"/>
                    <a:pt x="804" y="1027"/>
                  </a:cubicBezTo>
                  <a:cubicBezTo>
                    <a:pt x="804" y="618"/>
                    <a:pt x="1049" y="247"/>
                    <a:pt x="1425" y="84"/>
                  </a:cubicBezTo>
                  <a:cubicBezTo>
                    <a:pt x="1292" y="27"/>
                    <a:pt x="1155" y="0"/>
                    <a:pt x="1023" y="0"/>
                  </a:cubicBezTo>
                  <a:close/>
                </a:path>
              </a:pathLst>
            </a:custGeom>
            <a:solidFill>
              <a:srgbClr val="DA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5523372" y="3946533"/>
              <a:ext cx="87862" cy="56179"/>
            </a:xfrm>
            <a:custGeom>
              <a:rect b="b" l="l" r="r" t="t"/>
              <a:pathLst>
                <a:path extrusionOk="0" h="2142" w="3350">
                  <a:moveTo>
                    <a:pt x="1098" y="0"/>
                  </a:moveTo>
                  <a:cubicBezTo>
                    <a:pt x="492" y="0"/>
                    <a:pt x="6" y="491"/>
                    <a:pt x="1" y="1097"/>
                  </a:cubicBezTo>
                  <a:lnTo>
                    <a:pt x="1" y="1954"/>
                  </a:lnTo>
                  <a:cubicBezTo>
                    <a:pt x="1" y="2055"/>
                    <a:pt x="87" y="2141"/>
                    <a:pt x="188" y="2141"/>
                  </a:cubicBezTo>
                  <a:lnTo>
                    <a:pt x="3162" y="2141"/>
                  </a:lnTo>
                  <a:cubicBezTo>
                    <a:pt x="3268" y="2141"/>
                    <a:pt x="3350" y="2055"/>
                    <a:pt x="3350" y="1954"/>
                  </a:cubicBezTo>
                  <a:lnTo>
                    <a:pt x="3350" y="1097"/>
                  </a:lnTo>
                  <a:cubicBezTo>
                    <a:pt x="3350" y="491"/>
                    <a:pt x="2859" y="5"/>
                    <a:pt x="2253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5523372" y="3946533"/>
              <a:ext cx="49885" cy="56179"/>
            </a:xfrm>
            <a:custGeom>
              <a:rect b="b" l="l" r="r" t="t"/>
              <a:pathLst>
                <a:path extrusionOk="0" h="2142" w="1902">
                  <a:moveTo>
                    <a:pt x="1098" y="0"/>
                  </a:moveTo>
                  <a:cubicBezTo>
                    <a:pt x="492" y="5"/>
                    <a:pt x="6" y="491"/>
                    <a:pt x="1" y="1097"/>
                  </a:cubicBezTo>
                  <a:lnTo>
                    <a:pt x="1" y="1954"/>
                  </a:lnTo>
                  <a:cubicBezTo>
                    <a:pt x="1" y="2059"/>
                    <a:pt x="87" y="2141"/>
                    <a:pt x="188" y="2141"/>
                  </a:cubicBezTo>
                  <a:lnTo>
                    <a:pt x="992" y="2141"/>
                  </a:lnTo>
                  <a:cubicBezTo>
                    <a:pt x="886" y="2141"/>
                    <a:pt x="804" y="2055"/>
                    <a:pt x="804" y="1954"/>
                  </a:cubicBezTo>
                  <a:lnTo>
                    <a:pt x="804" y="1097"/>
                  </a:lnTo>
                  <a:cubicBezTo>
                    <a:pt x="804" y="491"/>
                    <a:pt x="1295" y="5"/>
                    <a:pt x="1901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5338495" y="4055272"/>
              <a:ext cx="127098" cy="124528"/>
            </a:xfrm>
            <a:custGeom>
              <a:rect b="b" l="l" r="r" t="t"/>
              <a:pathLst>
                <a:path extrusionOk="0" h="4748" w="4846">
                  <a:moveTo>
                    <a:pt x="3845" y="1"/>
                  </a:moveTo>
                  <a:cubicBezTo>
                    <a:pt x="3709" y="1"/>
                    <a:pt x="3573" y="52"/>
                    <a:pt x="3470" y="156"/>
                  </a:cubicBezTo>
                  <a:lnTo>
                    <a:pt x="207" y="3418"/>
                  </a:lnTo>
                  <a:cubicBezTo>
                    <a:pt x="1" y="3625"/>
                    <a:pt x="1" y="3962"/>
                    <a:pt x="207" y="4169"/>
                  </a:cubicBezTo>
                  <a:lnTo>
                    <a:pt x="631" y="4592"/>
                  </a:lnTo>
                  <a:cubicBezTo>
                    <a:pt x="734" y="4696"/>
                    <a:pt x="869" y="4747"/>
                    <a:pt x="1004" y="4747"/>
                  </a:cubicBezTo>
                  <a:cubicBezTo>
                    <a:pt x="1140" y="4747"/>
                    <a:pt x="1276" y="4696"/>
                    <a:pt x="1382" y="4592"/>
                  </a:cubicBezTo>
                  <a:lnTo>
                    <a:pt x="4639" y="1330"/>
                  </a:lnTo>
                  <a:cubicBezTo>
                    <a:pt x="4846" y="1118"/>
                    <a:pt x="4846" y="786"/>
                    <a:pt x="4639" y="579"/>
                  </a:cubicBezTo>
                  <a:lnTo>
                    <a:pt x="4220" y="156"/>
                  </a:lnTo>
                  <a:cubicBezTo>
                    <a:pt x="4117" y="52"/>
                    <a:pt x="3981" y="1"/>
                    <a:pt x="3845" y="1"/>
                  </a:cubicBezTo>
                  <a:close/>
                </a:path>
              </a:pathLst>
            </a:custGeom>
            <a:solidFill>
              <a:srgbClr val="6F46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5338495" y="4055272"/>
              <a:ext cx="111336" cy="124528"/>
            </a:xfrm>
            <a:custGeom>
              <a:rect b="b" l="l" r="r" t="t"/>
              <a:pathLst>
                <a:path extrusionOk="0" h="4748" w="4245">
                  <a:moveTo>
                    <a:pt x="3845" y="1"/>
                  </a:moveTo>
                  <a:cubicBezTo>
                    <a:pt x="3709" y="1"/>
                    <a:pt x="3573" y="52"/>
                    <a:pt x="3470" y="156"/>
                  </a:cubicBezTo>
                  <a:lnTo>
                    <a:pt x="207" y="3418"/>
                  </a:lnTo>
                  <a:cubicBezTo>
                    <a:pt x="1" y="3625"/>
                    <a:pt x="1" y="3962"/>
                    <a:pt x="207" y="4169"/>
                  </a:cubicBezTo>
                  <a:lnTo>
                    <a:pt x="626" y="4592"/>
                  </a:lnTo>
                  <a:cubicBezTo>
                    <a:pt x="730" y="4696"/>
                    <a:pt x="865" y="4747"/>
                    <a:pt x="1001" y="4747"/>
                  </a:cubicBezTo>
                  <a:cubicBezTo>
                    <a:pt x="1137" y="4747"/>
                    <a:pt x="1273" y="4696"/>
                    <a:pt x="1377" y="4592"/>
                  </a:cubicBezTo>
                  <a:lnTo>
                    <a:pt x="1406" y="4563"/>
                  </a:lnTo>
                  <a:lnTo>
                    <a:pt x="1011" y="4169"/>
                  </a:lnTo>
                  <a:cubicBezTo>
                    <a:pt x="804" y="3962"/>
                    <a:pt x="804" y="3625"/>
                    <a:pt x="1011" y="3418"/>
                  </a:cubicBezTo>
                  <a:lnTo>
                    <a:pt x="4245" y="185"/>
                  </a:lnTo>
                  <a:lnTo>
                    <a:pt x="4220" y="156"/>
                  </a:lnTo>
                  <a:cubicBezTo>
                    <a:pt x="4117" y="52"/>
                    <a:pt x="3981" y="1"/>
                    <a:pt x="38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5419276" y="4055272"/>
              <a:ext cx="46449" cy="45111"/>
            </a:xfrm>
            <a:custGeom>
              <a:rect b="b" l="l" r="r" t="t"/>
              <a:pathLst>
                <a:path extrusionOk="0" h="1720" w="1771">
                  <a:moveTo>
                    <a:pt x="765" y="1"/>
                  </a:moveTo>
                  <a:cubicBezTo>
                    <a:pt x="629" y="1"/>
                    <a:pt x="493" y="52"/>
                    <a:pt x="390" y="156"/>
                  </a:cubicBezTo>
                  <a:lnTo>
                    <a:pt x="0" y="545"/>
                  </a:lnTo>
                  <a:lnTo>
                    <a:pt x="1174" y="1720"/>
                  </a:lnTo>
                  <a:lnTo>
                    <a:pt x="1564" y="1330"/>
                  </a:lnTo>
                  <a:cubicBezTo>
                    <a:pt x="1771" y="1123"/>
                    <a:pt x="1771" y="786"/>
                    <a:pt x="1564" y="579"/>
                  </a:cubicBezTo>
                  <a:lnTo>
                    <a:pt x="1140" y="156"/>
                  </a:lnTo>
                  <a:cubicBezTo>
                    <a:pt x="1037" y="52"/>
                    <a:pt x="901" y="1"/>
                    <a:pt x="76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5419276" y="4055299"/>
              <a:ext cx="30555" cy="24759"/>
            </a:xfrm>
            <a:custGeom>
              <a:rect b="b" l="l" r="r" t="t"/>
              <a:pathLst>
                <a:path extrusionOk="0" h="944" w="1165">
                  <a:moveTo>
                    <a:pt x="712" y="1"/>
                  </a:moveTo>
                  <a:cubicBezTo>
                    <a:pt x="698" y="1"/>
                    <a:pt x="679" y="6"/>
                    <a:pt x="664" y="10"/>
                  </a:cubicBezTo>
                  <a:cubicBezTo>
                    <a:pt x="558" y="30"/>
                    <a:pt x="462" y="78"/>
                    <a:pt x="390" y="155"/>
                  </a:cubicBezTo>
                  <a:lnTo>
                    <a:pt x="96" y="448"/>
                  </a:lnTo>
                  <a:lnTo>
                    <a:pt x="0" y="544"/>
                  </a:lnTo>
                  <a:lnTo>
                    <a:pt x="404" y="944"/>
                  </a:lnTo>
                  <a:lnTo>
                    <a:pt x="1165" y="184"/>
                  </a:lnTo>
                  <a:lnTo>
                    <a:pt x="1140" y="155"/>
                  </a:lnTo>
                  <a:cubicBezTo>
                    <a:pt x="1126" y="145"/>
                    <a:pt x="1116" y="135"/>
                    <a:pt x="1102" y="126"/>
                  </a:cubicBezTo>
                  <a:lnTo>
                    <a:pt x="1088" y="111"/>
                  </a:lnTo>
                  <a:cubicBezTo>
                    <a:pt x="1073" y="102"/>
                    <a:pt x="1054" y="87"/>
                    <a:pt x="1039" y="78"/>
                  </a:cubicBezTo>
                  <a:cubicBezTo>
                    <a:pt x="958" y="30"/>
                    <a:pt x="861" y="1"/>
                    <a:pt x="765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5332567" y="3825756"/>
              <a:ext cx="360995" cy="359212"/>
            </a:xfrm>
            <a:custGeom>
              <a:rect b="b" l="l" r="r" t="t"/>
              <a:pathLst>
                <a:path extrusionOk="0" h="13696" w="13764">
                  <a:moveTo>
                    <a:pt x="5284" y="7959"/>
                  </a:moveTo>
                  <a:cubicBezTo>
                    <a:pt x="5442" y="8146"/>
                    <a:pt x="5621" y="8325"/>
                    <a:pt x="5808" y="8483"/>
                  </a:cubicBezTo>
                  <a:lnTo>
                    <a:pt x="5053" y="9239"/>
                  </a:lnTo>
                  <a:cubicBezTo>
                    <a:pt x="5038" y="9220"/>
                    <a:pt x="5024" y="9200"/>
                    <a:pt x="5005" y="9186"/>
                  </a:cubicBezTo>
                  <a:lnTo>
                    <a:pt x="4586" y="8762"/>
                  </a:lnTo>
                  <a:cubicBezTo>
                    <a:pt x="4567" y="8748"/>
                    <a:pt x="4548" y="8729"/>
                    <a:pt x="4528" y="8714"/>
                  </a:cubicBezTo>
                  <a:lnTo>
                    <a:pt x="5284" y="7959"/>
                  </a:lnTo>
                  <a:close/>
                  <a:moveTo>
                    <a:pt x="4064" y="8949"/>
                  </a:moveTo>
                  <a:cubicBezTo>
                    <a:pt x="4148" y="8949"/>
                    <a:pt x="4232" y="8981"/>
                    <a:pt x="4297" y="9046"/>
                  </a:cubicBezTo>
                  <a:lnTo>
                    <a:pt x="4721" y="9465"/>
                  </a:lnTo>
                  <a:cubicBezTo>
                    <a:pt x="4851" y="9595"/>
                    <a:pt x="4851" y="9807"/>
                    <a:pt x="4721" y="9936"/>
                  </a:cubicBezTo>
                  <a:lnTo>
                    <a:pt x="4475" y="10182"/>
                  </a:lnTo>
                  <a:lnTo>
                    <a:pt x="3585" y="9292"/>
                  </a:lnTo>
                  <a:lnTo>
                    <a:pt x="3831" y="9046"/>
                  </a:lnTo>
                  <a:cubicBezTo>
                    <a:pt x="3896" y="8981"/>
                    <a:pt x="3980" y="8949"/>
                    <a:pt x="4064" y="8949"/>
                  </a:cubicBezTo>
                  <a:close/>
                  <a:moveTo>
                    <a:pt x="3301" y="9576"/>
                  </a:moveTo>
                  <a:lnTo>
                    <a:pt x="4191" y="10466"/>
                  </a:lnTo>
                  <a:lnTo>
                    <a:pt x="1458" y="13199"/>
                  </a:lnTo>
                  <a:cubicBezTo>
                    <a:pt x="1393" y="13261"/>
                    <a:pt x="1309" y="13293"/>
                    <a:pt x="1225" y="13293"/>
                  </a:cubicBezTo>
                  <a:cubicBezTo>
                    <a:pt x="1141" y="13293"/>
                    <a:pt x="1057" y="13261"/>
                    <a:pt x="992" y="13199"/>
                  </a:cubicBezTo>
                  <a:lnTo>
                    <a:pt x="568" y="12775"/>
                  </a:lnTo>
                  <a:cubicBezTo>
                    <a:pt x="443" y="12645"/>
                    <a:pt x="443" y="12439"/>
                    <a:pt x="568" y="12309"/>
                  </a:cubicBezTo>
                  <a:lnTo>
                    <a:pt x="3301" y="9576"/>
                  </a:lnTo>
                  <a:close/>
                  <a:moveTo>
                    <a:pt x="8955" y="0"/>
                  </a:moveTo>
                  <a:cubicBezTo>
                    <a:pt x="8952" y="0"/>
                    <a:pt x="8949" y="0"/>
                    <a:pt x="8945" y="0"/>
                  </a:cubicBezTo>
                  <a:cubicBezTo>
                    <a:pt x="5014" y="0"/>
                    <a:pt x="2743" y="4466"/>
                    <a:pt x="5033" y="7641"/>
                  </a:cubicBezTo>
                  <a:lnTo>
                    <a:pt x="4119" y="8551"/>
                  </a:lnTo>
                  <a:cubicBezTo>
                    <a:pt x="4098" y="8549"/>
                    <a:pt x="4077" y="8548"/>
                    <a:pt x="4055" y="8548"/>
                  </a:cubicBezTo>
                  <a:cubicBezTo>
                    <a:pt x="3866" y="8548"/>
                    <a:pt x="3685" y="8624"/>
                    <a:pt x="3547" y="8762"/>
                  </a:cubicBezTo>
                  <a:lnTo>
                    <a:pt x="284" y="12025"/>
                  </a:lnTo>
                  <a:cubicBezTo>
                    <a:pt x="0" y="12309"/>
                    <a:pt x="0" y="12771"/>
                    <a:pt x="284" y="13059"/>
                  </a:cubicBezTo>
                  <a:lnTo>
                    <a:pt x="708" y="13483"/>
                  </a:lnTo>
                  <a:cubicBezTo>
                    <a:pt x="850" y="13625"/>
                    <a:pt x="1036" y="13696"/>
                    <a:pt x="1223" y="13696"/>
                  </a:cubicBezTo>
                  <a:cubicBezTo>
                    <a:pt x="1410" y="13696"/>
                    <a:pt x="1598" y="13625"/>
                    <a:pt x="1742" y="13483"/>
                  </a:cubicBezTo>
                  <a:lnTo>
                    <a:pt x="4615" y="10610"/>
                  </a:lnTo>
                  <a:lnTo>
                    <a:pt x="5005" y="10220"/>
                  </a:lnTo>
                  <a:cubicBezTo>
                    <a:pt x="5154" y="10071"/>
                    <a:pt x="5231" y="9859"/>
                    <a:pt x="5216" y="9648"/>
                  </a:cubicBezTo>
                  <a:lnTo>
                    <a:pt x="6126" y="8734"/>
                  </a:lnTo>
                  <a:cubicBezTo>
                    <a:pt x="6814" y="9229"/>
                    <a:pt x="7617" y="9532"/>
                    <a:pt x="8455" y="9619"/>
                  </a:cubicBezTo>
                  <a:lnTo>
                    <a:pt x="8479" y="9619"/>
                  </a:lnTo>
                  <a:cubicBezTo>
                    <a:pt x="8480" y="9619"/>
                    <a:pt x="8482" y="9619"/>
                    <a:pt x="8484" y="9619"/>
                  </a:cubicBezTo>
                  <a:cubicBezTo>
                    <a:pt x="8739" y="9619"/>
                    <a:pt x="8756" y="9239"/>
                    <a:pt x="8498" y="9220"/>
                  </a:cubicBezTo>
                  <a:cubicBezTo>
                    <a:pt x="7641" y="9133"/>
                    <a:pt x="6828" y="8796"/>
                    <a:pt x="6164" y="8257"/>
                  </a:cubicBezTo>
                  <a:cubicBezTo>
                    <a:pt x="2907" y="5625"/>
                    <a:pt x="4827" y="404"/>
                    <a:pt x="8945" y="404"/>
                  </a:cubicBezTo>
                  <a:cubicBezTo>
                    <a:pt x="8949" y="404"/>
                    <a:pt x="8952" y="404"/>
                    <a:pt x="8955" y="404"/>
                  </a:cubicBezTo>
                  <a:cubicBezTo>
                    <a:pt x="11217" y="404"/>
                    <a:pt x="13113" y="2121"/>
                    <a:pt x="13343" y="4374"/>
                  </a:cubicBezTo>
                  <a:cubicBezTo>
                    <a:pt x="13350" y="4503"/>
                    <a:pt x="13444" y="4563"/>
                    <a:pt x="13539" y="4563"/>
                  </a:cubicBezTo>
                  <a:cubicBezTo>
                    <a:pt x="13650" y="4563"/>
                    <a:pt x="13763" y="4481"/>
                    <a:pt x="13743" y="4331"/>
                  </a:cubicBezTo>
                  <a:cubicBezTo>
                    <a:pt x="13493" y="1870"/>
                    <a:pt x="11424" y="0"/>
                    <a:pt x="89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5455601" y="3848783"/>
              <a:ext cx="215328" cy="206804"/>
            </a:xfrm>
            <a:custGeom>
              <a:rect b="b" l="l" r="r" t="t"/>
              <a:pathLst>
                <a:path extrusionOk="0" h="7885" w="8210">
                  <a:moveTo>
                    <a:pt x="4254" y="406"/>
                  </a:moveTo>
                  <a:cubicBezTo>
                    <a:pt x="4710" y="406"/>
                    <a:pt x="5170" y="495"/>
                    <a:pt x="5607" y="676"/>
                  </a:cubicBezTo>
                  <a:cubicBezTo>
                    <a:pt x="6930" y="1225"/>
                    <a:pt x="7791" y="2515"/>
                    <a:pt x="7791" y="3944"/>
                  </a:cubicBezTo>
                  <a:cubicBezTo>
                    <a:pt x="7796" y="5899"/>
                    <a:pt x="6218" y="7480"/>
                    <a:pt x="4263" y="7480"/>
                  </a:cubicBezTo>
                  <a:cubicBezTo>
                    <a:pt x="4260" y="7480"/>
                    <a:pt x="4257" y="7480"/>
                    <a:pt x="4254" y="7480"/>
                  </a:cubicBezTo>
                  <a:cubicBezTo>
                    <a:pt x="2825" y="7480"/>
                    <a:pt x="1531" y="6619"/>
                    <a:pt x="987" y="5300"/>
                  </a:cubicBezTo>
                  <a:cubicBezTo>
                    <a:pt x="439" y="3977"/>
                    <a:pt x="742" y="2452"/>
                    <a:pt x="1752" y="1441"/>
                  </a:cubicBezTo>
                  <a:cubicBezTo>
                    <a:pt x="2428" y="766"/>
                    <a:pt x="3334" y="406"/>
                    <a:pt x="4254" y="406"/>
                  </a:cubicBezTo>
                  <a:close/>
                  <a:moveTo>
                    <a:pt x="4253" y="0"/>
                  </a:moveTo>
                  <a:cubicBezTo>
                    <a:pt x="3228" y="0"/>
                    <a:pt x="2220" y="401"/>
                    <a:pt x="1464" y="1158"/>
                  </a:cubicBezTo>
                  <a:cubicBezTo>
                    <a:pt x="338" y="2284"/>
                    <a:pt x="1" y="3977"/>
                    <a:pt x="612" y="5450"/>
                  </a:cubicBezTo>
                  <a:cubicBezTo>
                    <a:pt x="1223" y="6927"/>
                    <a:pt x="2662" y="7884"/>
                    <a:pt x="4254" y="7884"/>
                  </a:cubicBezTo>
                  <a:cubicBezTo>
                    <a:pt x="4263" y="7884"/>
                    <a:pt x="4272" y="7884"/>
                    <a:pt x="4281" y="7884"/>
                  </a:cubicBezTo>
                  <a:cubicBezTo>
                    <a:pt x="6448" y="7884"/>
                    <a:pt x="8210" y="6114"/>
                    <a:pt x="8195" y="3944"/>
                  </a:cubicBezTo>
                  <a:cubicBezTo>
                    <a:pt x="8195" y="2351"/>
                    <a:pt x="7233" y="912"/>
                    <a:pt x="5761" y="301"/>
                  </a:cubicBezTo>
                  <a:cubicBezTo>
                    <a:pt x="5273" y="99"/>
                    <a:pt x="4761" y="0"/>
                    <a:pt x="42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5518075" y="3887574"/>
              <a:ext cx="98353" cy="120437"/>
            </a:xfrm>
            <a:custGeom>
              <a:rect b="b" l="l" r="r" t="t"/>
              <a:pathLst>
                <a:path extrusionOk="0" h="4592" w="3750">
                  <a:moveTo>
                    <a:pt x="1872" y="405"/>
                  </a:moveTo>
                  <a:cubicBezTo>
                    <a:pt x="2604" y="405"/>
                    <a:pt x="2970" y="1291"/>
                    <a:pt x="2455" y="1805"/>
                  </a:cubicBezTo>
                  <a:cubicBezTo>
                    <a:pt x="2286" y="1974"/>
                    <a:pt x="2079" y="2049"/>
                    <a:pt x="1876" y="2049"/>
                  </a:cubicBezTo>
                  <a:cubicBezTo>
                    <a:pt x="1454" y="2049"/>
                    <a:pt x="1050" y="1722"/>
                    <a:pt x="1050" y="1228"/>
                  </a:cubicBezTo>
                  <a:cubicBezTo>
                    <a:pt x="1050" y="771"/>
                    <a:pt x="1420" y="405"/>
                    <a:pt x="1872" y="405"/>
                  </a:cubicBezTo>
                  <a:close/>
                  <a:moveTo>
                    <a:pt x="2450" y="2450"/>
                  </a:moveTo>
                  <a:cubicBezTo>
                    <a:pt x="2945" y="2450"/>
                    <a:pt x="3345" y="2850"/>
                    <a:pt x="3345" y="3345"/>
                  </a:cubicBezTo>
                  <a:lnTo>
                    <a:pt x="3345" y="4187"/>
                  </a:lnTo>
                  <a:lnTo>
                    <a:pt x="2907" y="4187"/>
                  </a:lnTo>
                  <a:lnTo>
                    <a:pt x="2907" y="3302"/>
                  </a:lnTo>
                  <a:cubicBezTo>
                    <a:pt x="2900" y="3177"/>
                    <a:pt x="2802" y="3114"/>
                    <a:pt x="2705" y="3114"/>
                  </a:cubicBezTo>
                  <a:cubicBezTo>
                    <a:pt x="2607" y="3114"/>
                    <a:pt x="2510" y="3177"/>
                    <a:pt x="2503" y="3302"/>
                  </a:cubicBezTo>
                  <a:lnTo>
                    <a:pt x="2503" y="4187"/>
                  </a:lnTo>
                  <a:lnTo>
                    <a:pt x="1242" y="4187"/>
                  </a:lnTo>
                  <a:lnTo>
                    <a:pt x="1242" y="3307"/>
                  </a:lnTo>
                  <a:cubicBezTo>
                    <a:pt x="1235" y="3179"/>
                    <a:pt x="1137" y="3115"/>
                    <a:pt x="1040" y="3115"/>
                  </a:cubicBezTo>
                  <a:cubicBezTo>
                    <a:pt x="943" y="3115"/>
                    <a:pt x="845" y="3179"/>
                    <a:pt x="838" y="3307"/>
                  </a:cubicBezTo>
                  <a:lnTo>
                    <a:pt x="838" y="4187"/>
                  </a:lnTo>
                  <a:lnTo>
                    <a:pt x="400" y="4187"/>
                  </a:lnTo>
                  <a:lnTo>
                    <a:pt x="400" y="3345"/>
                  </a:lnTo>
                  <a:cubicBezTo>
                    <a:pt x="400" y="2850"/>
                    <a:pt x="799" y="2450"/>
                    <a:pt x="1295" y="2450"/>
                  </a:cubicBezTo>
                  <a:close/>
                  <a:moveTo>
                    <a:pt x="1872" y="1"/>
                  </a:moveTo>
                  <a:cubicBezTo>
                    <a:pt x="790" y="1"/>
                    <a:pt x="241" y="1310"/>
                    <a:pt x="1002" y="2084"/>
                  </a:cubicBezTo>
                  <a:cubicBezTo>
                    <a:pt x="414" y="2219"/>
                    <a:pt x="1" y="2744"/>
                    <a:pt x="1" y="3345"/>
                  </a:cubicBezTo>
                  <a:lnTo>
                    <a:pt x="1" y="4202"/>
                  </a:lnTo>
                  <a:cubicBezTo>
                    <a:pt x="1" y="4418"/>
                    <a:pt x="174" y="4591"/>
                    <a:pt x="386" y="4591"/>
                  </a:cubicBezTo>
                  <a:lnTo>
                    <a:pt x="3359" y="4591"/>
                  </a:lnTo>
                  <a:cubicBezTo>
                    <a:pt x="3576" y="4591"/>
                    <a:pt x="3749" y="4418"/>
                    <a:pt x="3749" y="4202"/>
                  </a:cubicBezTo>
                  <a:lnTo>
                    <a:pt x="3749" y="3345"/>
                  </a:lnTo>
                  <a:cubicBezTo>
                    <a:pt x="3749" y="2744"/>
                    <a:pt x="3330" y="2219"/>
                    <a:pt x="2743" y="2084"/>
                  </a:cubicBezTo>
                  <a:cubicBezTo>
                    <a:pt x="3504" y="1310"/>
                    <a:pt x="2955" y="1"/>
                    <a:pt x="1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5572470" y="3959411"/>
              <a:ext cx="120751" cy="118627"/>
            </a:xfrm>
            <a:custGeom>
              <a:rect b="b" l="l" r="r" t="t"/>
              <a:pathLst>
                <a:path extrusionOk="0" h="4523" w="4604">
                  <a:moveTo>
                    <a:pt x="4391" y="0"/>
                  </a:moveTo>
                  <a:cubicBezTo>
                    <a:pt x="4301" y="0"/>
                    <a:pt x="4212" y="56"/>
                    <a:pt x="4196" y="173"/>
                  </a:cubicBezTo>
                  <a:cubicBezTo>
                    <a:pt x="3985" y="2261"/>
                    <a:pt x="2334" y="3912"/>
                    <a:pt x="246" y="4124"/>
                  </a:cubicBezTo>
                  <a:cubicBezTo>
                    <a:pt x="1" y="4157"/>
                    <a:pt x="20" y="4513"/>
                    <a:pt x="265" y="4523"/>
                  </a:cubicBezTo>
                  <a:lnTo>
                    <a:pt x="289" y="4523"/>
                  </a:lnTo>
                  <a:cubicBezTo>
                    <a:pt x="2565" y="4292"/>
                    <a:pt x="4365" y="2492"/>
                    <a:pt x="4596" y="216"/>
                  </a:cubicBezTo>
                  <a:cubicBezTo>
                    <a:pt x="4604" y="76"/>
                    <a:pt x="4496" y="0"/>
                    <a:pt x="43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6720371" y="1740859"/>
            <a:ext cx="382527" cy="340669"/>
            <a:chOff x="7949705" y="4313010"/>
            <a:chExt cx="382527" cy="340669"/>
          </a:xfrm>
        </p:grpSpPr>
        <p:sp>
          <p:nvSpPr>
            <p:cNvPr id="509" name="Google Shape;509;p4"/>
            <p:cNvSpPr/>
            <p:nvPr/>
          </p:nvSpPr>
          <p:spPr>
            <a:xfrm>
              <a:off x="8110978" y="4318675"/>
              <a:ext cx="215590" cy="179606"/>
            </a:xfrm>
            <a:custGeom>
              <a:rect b="b" l="l" r="r" t="t"/>
              <a:pathLst>
                <a:path extrusionOk="0" h="6848" w="8220">
                  <a:moveTo>
                    <a:pt x="458" y="1"/>
                  </a:moveTo>
                  <a:cubicBezTo>
                    <a:pt x="203" y="1"/>
                    <a:pt x="1" y="203"/>
                    <a:pt x="1" y="458"/>
                  </a:cubicBezTo>
                  <a:lnTo>
                    <a:pt x="1" y="6391"/>
                  </a:lnTo>
                  <a:cubicBezTo>
                    <a:pt x="1" y="6646"/>
                    <a:pt x="203" y="6848"/>
                    <a:pt x="458" y="6848"/>
                  </a:cubicBezTo>
                  <a:lnTo>
                    <a:pt x="7762" y="6848"/>
                  </a:lnTo>
                  <a:cubicBezTo>
                    <a:pt x="8017" y="6848"/>
                    <a:pt x="8219" y="6646"/>
                    <a:pt x="8219" y="6391"/>
                  </a:cubicBezTo>
                  <a:lnTo>
                    <a:pt x="8219" y="458"/>
                  </a:lnTo>
                  <a:cubicBezTo>
                    <a:pt x="8219" y="203"/>
                    <a:pt x="8017" y="1"/>
                    <a:pt x="77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164875" y="4354528"/>
              <a:ext cx="107795" cy="107795"/>
            </a:xfrm>
            <a:custGeom>
              <a:rect b="b" l="l" r="r" t="t"/>
              <a:pathLst>
                <a:path extrusionOk="0" h="4110" w="4110">
                  <a:moveTo>
                    <a:pt x="2055" y="0"/>
                  </a:moveTo>
                  <a:cubicBezTo>
                    <a:pt x="919" y="0"/>
                    <a:pt x="0" y="924"/>
                    <a:pt x="0" y="2055"/>
                  </a:cubicBezTo>
                  <a:cubicBezTo>
                    <a:pt x="0" y="3191"/>
                    <a:pt x="919" y="4110"/>
                    <a:pt x="2055" y="4110"/>
                  </a:cubicBezTo>
                  <a:cubicBezTo>
                    <a:pt x="3190" y="4110"/>
                    <a:pt x="4110" y="3191"/>
                    <a:pt x="4110" y="2055"/>
                  </a:cubicBezTo>
                  <a:cubicBezTo>
                    <a:pt x="4110" y="924"/>
                    <a:pt x="3190" y="0"/>
                    <a:pt x="2055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188847" y="4378500"/>
              <a:ext cx="59851" cy="59982"/>
            </a:xfrm>
            <a:custGeom>
              <a:rect b="b" l="l" r="r" t="t"/>
              <a:pathLst>
                <a:path extrusionOk="0" h="2287" w="2282">
                  <a:moveTo>
                    <a:pt x="1141" y="1"/>
                  </a:moveTo>
                  <a:cubicBezTo>
                    <a:pt x="511" y="1"/>
                    <a:pt x="1" y="511"/>
                    <a:pt x="1" y="1141"/>
                  </a:cubicBezTo>
                  <a:cubicBezTo>
                    <a:pt x="1" y="1776"/>
                    <a:pt x="511" y="2286"/>
                    <a:pt x="1141" y="2286"/>
                  </a:cubicBezTo>
                  <a:cubicBezTo>
                    <a:pt x="1771" y="2286"/>
                    <a:pt x="2281" y="1776"/>
                    <a:pt x="2281" y="1141"/>
                  </a:cubicBezTo>
                  <a:cubicBezTo>
                    <a:pt x="2281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7955265" y="4477325"/>
              <a:ext cx="194110" cy="170636"/>
            </a:xfrm>
            <a:custGeom>
              <a:rect b="b" l="l" r="r" t="t"/>
              <a:pathLst>
                <a:path extrusionOk="0" h="6506" w="7401">
                  <a:moveTo>
                    <a:pt x="7194" y="0"/>
                  </a:moveTo>
                  <a:lnTo>
                    <a:pt x="3561" y="3417"/>
                  </a:lnTo>
                  <a:cubicBezTo>
                    <a:pt x="3474" y="3493"/>
                    <a:pt x="3359" y="3542"/>
                    <a:pt x="3243" y="3542"/>
                  </a:cubicBezTo>
                  <a:lnTo>
                    <a:pt x="3200" y="3542"/>
                  </a:lnTo>
                  <a:cubicBezTo>
                    <a:pt x="2945" y="3542"/>
                    <a:pt x="2743" y="3335"/>
                    <a:pt x="2743" y="3084"/>
                  </a:cubicBezTo>
                  <a:lnTo>
                    <a:pt x="2743" y="2854"/>
                  </a:lnTo>
                  <a:lnTo>
                    <a:pt x="1371" y="2854"/>
                  </a:lnTo>
                  <a:lnTo>
                    <a:pt x="1371" y="3455"/>
                  </a:lnTo>
                  <a:cubicBezTo>
                    <a:pt x="1371" y="3537"/>
                    <a:pt x="1323" y="3619"/>
                    <a:pt x="1246" y="3657"/>
                  </a:cubicBezTo>
                  <a:lnTo>
                    <a:pt x="380" y="4090"/>
                  </a:lnTo>
                  <a:cubicBezTo>
                    <a:pt x="149" y="4206"/>
                    <a:pt x="0" y="4441"/>
                    <a:pt x="0" y="4701"/>
                  </a:cubicBezTo>
                  <a:lnTo>
                    <a:pt x="0" y="6506"/>
                  </a:lnTo>
                  <a:lnTo>
                    <a:pt x="3200" y="6506"/>
                  </a:lnTo>
                  <a:lnTo>
                    <a:pt x="3200" y="5519"/>
                  </a:lnTo>
                  <a:cubicBezTo>
                    <a:pt x="3200" y="5279"/>
                    <a:pt x="3296" y="5043"/>
                    <a:pt x="3464" y="4874"/>
                  </a:cubicBezTo>
                  <a:lnTo>
                    <a:pt x="7237" y="1102"/>
                  </a:lnTo>
                  <a:cubicBezTo>
                    <a:pt x="7352" y="987"/>
                    <a:pt x="7400" y="823"/>
                    <a:pt x="7357" y="664"/>
                  </a:cubicBezTo>
                  <a:lnTo>
                    <a:pt x="7194" y="0"/>
                  </a:lnTo>
                  <a:close/>
                </a:path>
              </a:pathLst>
            </a:custGeom>
            <a:solidFill>
              <a:srgbClr val="95C8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7956262" y="4462428"/>
              <a:ext cx="107559" cy="107795"/>
            </a:xfrm>
            <a:custGeom>
              <a:rect b="b" l="l" r="r" t="t"/>
              <a:pathLst>
                <a:path extrusionOk="0" h="4110" w="4101">
                  <a:moveTo>
                    <a:pt x="2050" y="0"/>
                  </a:moveTo>
                  <a:cubicBezTo>
                    <a:pt x="1155" y="0"/>
                    <a:pt x="491" y="717"/>
                    <a:pt x="429" y="1598"/>
                  </a:cubicBezTo>
                  <a:cubicBezTo>
                    <a:pt x="390" y="2060"/>
                    <a:pt x="236" y="2950"/>
                    <a:pt x="44" y="3465"/>
                  </a:cubicBezTo>
                  <a:cubicBezTo>
                    <a:pt x="1" y="3580"/>
                    <a:pt x="53" y="3705"/>
                    <a:pt x="164" y="3754"/>
                  </a:cubicBezTo>
                  <a:cubicBezTo>
                    <a:pt x="544" y="3932"/>
                    <a:pt x="944" y="4047"/>
                    <a:pt x="1357" y="4110"/>
                  </a:cubicBezTo>
                  <a:lnTo>
                    <a:pt x="2748" y="4110"/>
                  </a:lnTo>
                  <a:cubicBezTo>
                    <a:pt x="3162" y="4047"/>
                    <a:pt x="3561" y="3927"/>
                    <a:pt x="3941" y="3754"/>
                  </a:cubicBezTo>
                  <a:cubicBezTo>
                    <a:pt x="4052" y="3705"/>
                    <a:pt x="4100" y="3576"/>
                    <a:pt x="4057" y="3465"/>
                  </a:cubicBezTo>
                  <a:cubicBezTo>
                    <a:pt x="3864" y="2950"/>
                    <a:pt x="3706" y="2060"/>
                    <a:pt x="3677" y="1598"/>
                  </a:cubicBezTo>
                  <a:cubicBezTo>
                    <a:pt x="3609" y="717"/>
                    <a:pt x="2945" y="0"/>
                    <a:pt x="2050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7985295" y="4462428"/>
              <a:ext cx="78630" cy="107795"/>
            </a:xfrm>
            <a:custGeom>
              <a:rect b="b" l="l" r="r" t="t"/>
              <a:pathLst>
                <a:path extrusionOk="0" h="4110" w="2998">
                  <a:moveTo>
                    <a:pt x="934" y="0"/>
                  </a:moveTo>
                  <a:cubicBezTo>
                    <a:pt x="246" y="0"/>
                    <a:pt x="0" y="939"/>
                    <a:pt x="592" y="1290"/>
                  </a:cubicBezTo>
                  <a:cubicBezTo>
                    <a:pt x="616" y="1300"/>
                    <a:pt x="635" y="1314"/>
                    <a:pt x="655" y="1324"/>
                  </a:cubicBezTo>
                  <a:lnTo>
                    <a:pt x="1174" y="4110"/>
                  </a:lnTo>
                  <a:lnTo>
                    <a:pt x="1636" y="4110"/>
                  </a:lnTo>
                  <a:cubicBezTo>
                    <a:pt x="2050" y="4047"/>
                    <a:pt x="2454" y="3927"/>
                    <a:pt x="2834" y="3754"/>
                  </a:cubicBezTo>
                  <a:cubicBezTo>
                    <a:pt x="2945" y="3705"/>
                    <a:pt x="2998" y="3580"/>
                    <a:pt x="2955" y="3465"/>
                  </a:cubicBezTo>
                  <a:cubicBezTo>
                    <a:pt x="2757" y="2950"/>
                    <a:pt x="2603" y="2060"/>
                    <a:pt x="2570" y="1598"/>
                  </a:cubicBezTo>
                  <a:cubicBezTo>
                    <a:pt x="2507" y="717"/>
                    <a:pt x="1843" y="0"/>
                    <a:pt x="943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4"/>
            <p:cNvSpPr/>
            <p:nvPr/>
          </p:nvSpPr>
          <p:spPr>
            <a:xfrm>
              <a:off x="7955265" y="4589894"/>
              <a:ext cx="23998" cy="58068"/>
            </a:xfrm>
            <a:custGeom>
              <a:rect b="b" l="l" r="r" t="t"/>
              <a:pathLst>
                <a:path extrusionOk="0" h="2214" w="915">
                  <a:moveTo>
                    <a:pt x="140" y="0"/>
                  </a:moveTo>
                  <a:cubicBezTo>
                    <a:pt x="48" y="116"/>
                    <a:pt x="0" y="260"/>
                    <a:pt x="0" y="409"/>
                  </a:cubicBezTo>
                  <a:lnTo>
                    <a:pt x="0" y="2214"/>
                  </a:lnTo>
                  <a:lnTo>
                    <a:pt x="914" y="2214"/>
                  </a:lnTo>
                  <a:lnTo>
                    <a:pt x="914" y="837"/>
                  </a:lnTo>
                  <a:cubicBezTo>
                    <a:pt x="914" y="698"/>
                    <a:pt x="852" y="568"/>
                    <a:pt x="741" y="481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95C8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4"/>
            <p:cNvSpPr/>
            <p:nvPr/>
          </p:nvSpPr>
          <p:spPr>
            <a:xfrm>
              <a:off x="7991223" y="4546225"/>
              <a:ext cx="35984" cy="41912"/>
            </a:xfrm>
            <a:custGeom>
              <a:rect b="b" l="l" r="r" t="t"/>
              <a:pathLst>
                <a:path extrusionOk="0" h="1598" w="1372">
                  <a:moveTo>
                    <a:pt x="0" y="0"/>
                  </a:moveTo>
                  <a:lnTo>
                    <a:pt x="0" y="915"/>
                  </a:lnTo>
                  <a:cubicBezTo>
                    <a:pt x="0" y="1290"/>
                    <a:pt x="308" y="1598"/>
                    <a:pt x="684" y="1598"/>
                  </a:cubicBezTo>
                  <a:cubicBezTo>
                    <a:pt x="1064" y="1598"/>
                    <a:pt x="1372" y="1290"/>
                    <a:pt x="1372" y="915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7973546" y="4499383"/>
              <a:ext cx="71575" cy="58855"/>
            </a:xfrm>
            <a:custGeom>
              <a:rect b="b" l="l" r="r" t="t"/>
              <a:pathLst>
                <a:path extrusionOk="0" h="2244" w="2729">
                  <a:moveTo>
                    <a:pt x="1043" y="0"/>
                  </a:moveTo>
                  <a:cubicBezTo>
                    <a:pt x="958" y="0"/>
                    <a:pt x="874" y="51"/>
                    <a:pt x="838" y="131"/>
                  </a:cubicBezTo>
                  <a:cubicBezTo>
                    <a:pt x="761" y="285"/>
                    <a:pt x="655" y="429"/>
                    <a:pt x="525" y="545"/>
                  </a:cubicBezTo>
                  <a:cubicBezTo>
                    <a:pt x="477" y="588"/>
                    <a:pt x="424" y="632"/>
                    <a:pt x="366" y="670"/>
                  </a:cubicBezTo>
                  <a:cubicBezTo>
                    <a:pt x="92" y="858"/>
                    <a:pt x="1" y="1223"/>
                    <a:pt x="150" y="1522"/>
                  </a:cubicBezTo>
                  <a:cubicBezTo>
                    <a:pt x="390" y="1964"/>
                    <a:pt x="852" y="2243"/>
                    <a:pt x="1358" y="2243"/>
                  </a:cubicBezTo>
                  <a:cubicBezTo>
                    <a:pt x="2075" y="2243"/>
                    <a:pt x="2666" y="1695"/>
                    <a:pt x="2724" y="983"/>
                  </a:cubicBezTo>
                  <a:cubicBezTo>
                    <a:pt x="2729" y="911"/>
                    <a:pt x="2700" y="843"/>
                    <a:pt x="2647" y="800"/>
                  </a:cubicBezTo>
                  <a:cubicBezTo>
                    <a:pt x="2195" y="425"/>
                    <a:pt x="1666" y="150"/>
                    <a:pt x="1093" y="6"/>
                  </a:cubicBezTo>
                  <a:cubicBezTo>
                    <a:pt x="1077" y="2"/>
                    <a:pt x="1060" y="0"/>
                    <a:pt x="1043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7973546" y="4499251"/>
              <a:ext cx="71470" cy="58356"/>
            </a:xfrm>
            <a:custGeom>
              <a:rect b="b" l="l" r="r" t="t"/>
              <a:pathLst>
                <a:path extrusionOk="0" h="2225" w="2725">
                  <a:moveTo>
                    <a:pt x="1042" y="0"/>
                  </a:moveTo>
                  <a:cubicBezTo>
                    <a:pt x="954" y="0"/>
                    <a:pt x="874" y="51"/>
                    <a:pt x="838" y="131"/>
                  </a:cubicBezTo>
                  <a:cubicBezTo>
                    <a:pt x="780" y="242"/>
                    <a:pt x="713" y="348"/>
                    <a:pt x="626" y="439"/>
                  </a:cubicBezTo>
                  <a:cubicBezTo>
                    <a:pt x="597" y="473"/>
                    <a:pt x="559" y="511"/>
                    <a:pt x="525" y="545"/>
                  </a:cubicBezTo>
                  <a:cubicBezTo>
                    <a:pt x="477" y="588"/>
                    <a:pt x="424" y="627"/>
                    <a:pt x="371" y="665"/>
                  </a:cubicBezTo>
                  <a:cubicBezTo>
                    <a:pt x="58" y="872"/>
                    <a:pt x="1" y="1296"/>
                    <a:pt x="198" y="1609"/>
                  </a:cubicBezTo>
                  <a:cubicBezTo>
                    <a:pt x="410" y="1941"/>
                    <a:pt x="756" y="2167"/>
                    <a:pt x="1151" y="2224"/>
                  </a:cubicBezTo>
                  <a:cubicBezTo>
                    <a:pt x="876" y="2042"/>
                    <a:pt x="670" y="1787"/>
                    <a:pt x="670" y="1334"/>
                  </a:cubicBezTo>
                  <a:lnTo>
                    <a:pt x="670" y="1156"/>
                  </a:lnTo>
                  <a:cubicBezTo>
                    <a:pt x="722" y="1118"/>
                    <a:pt x="775" y="1079"/>
                    <a:pt x="828" y="1031"/>
                  </a:cubicBezTo>
                  <a:cubicBezTo>
                    <a:pt x="953" y="920"/>
                    <a:pt x="1064" y="791"/>
                    <a:pt x="1156" y="646"/>
                  </a:cubicBezTo>
                  <a:cubicBezTo>
                    <a:pt x="1589" y="781"/>
                    <a:pt x="1993" y="1002"/>
                    <a:pt x="2344" y="1296"/>
                  </a:cubicBezTo>
                  <a:cubicBezTo>
                    <a:pt x="2387" y="1334"/>
                    <a:pt x="2450" y="1387"/>
                    <a:pt x="2575" y="1503"/>
                  </a:cubicBezTo>
                  <a:cubicBezTo>
                    <a:pt x="2657" y="1378"/>
                    <a:pt x="2710" y="1127"/>
                    <a:pt x="2724" y="983"/>
                  </a:cubicBezTo>
                  <a:cubicBezTo>
                    <a:pt x="2724" y="916"/>
                    <a:pt x="2695" y="848"/>
                    <a:pt x="2647" y="805"/>
                  </a:cubicBezTo>
                  <a:cubicBezTo>
                    <a:pt x="2195" y="425"/>
                    <a:pt x="1666" y="155"/>
                    <a:pt x="1093" y="6"/>
                  </a:cubicBezTo>
                  <a:cubicBezTo>
                    <a:pt x="1076" y="2"/>
                    <a:pt x="1059" y="0"/>
                    <a:pt x="1042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8122203" y="4477325"/>
              <a:ext cx="27041" cy="35984"/>
            </a:xfrm>
            <a:custGeom>
              <a:rect b="b" l="l" r="r" t="t"/>
              <a:pathLst>
                <a:path extrusionOk="0" h="1372" w="1031">
                  <a:moveTo>
                    <a:pt x="829" y="0"/>
                  </a:moveTo>
                  <a:lnTo>
                    <a:pt x="1" y="775"/>
                  </a:lnTo>
                  <a:lnTo>
                    <a:pt x="598" y="1372"/>
                  </a:lnTo>
                  <a:lnTo>
                    <a:pt x="872" y="1097"/>
                  </a:lnTo>
                  <a:cubicBezTo>
                    <a:pt x="987" y="982"/>
                    <a:pt x="1031" y="818"/>
                    <a:pt x="992" y="664"/>
                  </a:cubicBezTo>
                  <a:lnTo>
                    <a:pt x="829" y="0"/>
                  </a:ln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7973677" y="4607938"/>
              <a:ext cx="11120" cy="45715"/>
            </a:xfrm>
            <a:custGeom>
              <a:rect b="b" l="l" r="r" t="t"/>
              <a:pathLst>
                <a:path extrusionOk="0" h="1743" w="424">
                  <a:moveTo>
                    <a:pt x="204" y="0"/>
                  </a:moveTo>
                  <a:cubicBezTo>
                    <a:pt x="88" y="0"/>
                    <a:pt x="1" y="95"/>
                    <a:pt x="1" y="212"/>
                  </a:cubicBezTo>
                  <a:lnTo>
                    <a:pt x="1" y="1526"/>
                  </a:lnTo>
                  <a:cubicBezTo>
                    <a:pt x="1" y="1670"/>
                    <a:pt x="106" y="1742"/>
                    <a:pt x="212" y="1742"/>
                  </a:cubicBezTo>
                  <a:cubicBezTo>
                    <a:pt x="318" y="1742"/>
                    <a:pt x="424" y="1670"/>
                    <a:pt x="424" y="1526"/>
                  </a:cubicBezTo>
                  <a:lnTo>
                    <a:pt x="424" y="212"/>
                  </a:lnTo>
                  <a:cubicBezTo>
                    <a:pt x="424" y="92"/>
                    <a:pt x="333" y="0"/>
                    <a:pt x="212" y="0"/>
                  </a:cubicBezTo>
                  <a:cubicBezTo>
                    <a:pt x="209" y="0"/>
                    <a:pt x="206" y="0"/>
                    <a:pt x="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7949705" y="4456737"/>
              <a:ext cx="206489" cy="196942"/>
            </a:xfrm>
            <a:custGeom>
              <a:rect b="b" l="l" r="r" t="t"/>
              <a:pathLst>
                <a:path extrusionOk="0" h="7509" w="7873">
                  <a:moveTo>
                    <a:pt x="7285" y="1175"/>
                  </a:moveTo>
                  <a:lnTo>
                    <a:pt x="7362" y="1497"/>
                  </a:lnTo>
                  <a:cubicBezTo>
                    <a:pt x="7386" y="1579"/>
                    <a:pt x="7362" y="1671"/>
                    <a:pt x="7300" y="1728"/>
                  </a:cubicBezTo>
                  <a:lnTo>
                    <a:pt x="7179" y="1849"/>
                  </a:lnTo>
                  <a:lnTo>
                    <a:pt x="6886" y="1555"/>
                  </a:lnTo>
                  <a:lnTo>
                    <a:pt x="7285" y="1175"/>
                  </a:lnTo>
                  <a:close/>
                  <a:moveTo>
                    <a:pt x="2269" y="426"/>
                  </a:moveTo>
                  <a:cubicBezTo>
                    <a:pt x="2615" y="426"/>
                    <a:pt x="2962" y="561"/>
                    <a:pt x="3224" y="833"/>
                  </a:cubicBezTo>
                  <a:cubicBezTo>
                    <a:pt x="3479" y="1103"/>
                    <a:pt x="3633" y="1454"/>
                    <a:pt x="3652" y="1825"/>
                  </a:cubicBezTo>
                  <a:cubicBezTo>
                    <a:pt x="3662" y="1959"/>
                    <a:pt x="3686" y="2137"/>
                    <a:pt x="3715" y="2335"/>
                  </a:cubicBezTo>
                  <a:cubicBezTo>
                    <a:pt x="3484" y="1945"/>
                    <a:pt x="3113" y="1656"/>
                    <a:pt x="2618" y="1497"/>
                  </a:cubicBezTo>
                  <a:cubicBezTo>
                    <a:pt x="2358" y="1416"/>
                    <a:pt x="2084" y="1372"/>
                    <a:pt x="1805" y="1367"/>
                  </a:cubicBezTo>
                  <a:cubicBezTo>
                    <a:pt x="1752" y="1372"/>
                    <a:pt x="1699" y="1396"/>
                    <a:pt x="1660" y="1435"/>
                  </a:cubicBezTo>
                  <a:lnTo>
                    <a:pt x="1275" y="1834"/>
                  </a:lnTo>
                  <a:cubicBezTo>
                    <a:pt x="1121" y="1989"/>
                    <a:pt x="1265" y="2200"/>
                    <a:pt x="1429" y="2200"/>
                  </a:cubicBezTo>
                  <a:cubicBezTo>
                    <a:pt x="1480" y="2200"/>
                    <a:pt x="1532" y="2180"/>
                    <a:pt x="1579" y="2132"/>
                  </a:cubicBezTo>
                  <a:lnTo>
                    <a:pt x="1901" y="1796"/>
                  </a:lnTo>
                  <a:cubicBezTo>
                    <a:pt x="2175" y="1810"/>
                    <a:pt x="3065" y="1916"/>
                    <a:pt x="3412" y="2676"/>
                  </a:cubicBezTo>
                  <a:cubicBezTo>
                    <a:pt x="3325" y="3242"/>
                    <a:pt x="2836" y="3657"/>
                    <a:pt x="2268" y="3657"/>
                  </a:cubicBezTo>
                  <a:cubicBezTo>
                    <a:pt x="2237" y="3657"/>
                    <a:pt x="2206" y="3655"/>
                    <a:pt x="2175" y="3653"/>
                  </a:cubicBezTo>
                  <a:cubicBezTo>
                    <a:pt x="1574" y="3605"/>
                    <a:pt x="1107" y="3100"/>
                    <a:pt x="1112" y="2493"/>
                  </a:cubicBezTo>
                  <a:cubicBezTo>
                    <a:pt x="1112" y="2373"/>
                    <a:pt x="1012" y="2279"/>
                    <a:pt x="897" y="2279"/>
                  </a:cubicBezTo>
                  <a:cubicBezTo>
                    <a:pt x="875" y="2279"/>
                    <a:pt x="851" y="2283"/>
                    <a:pt x="828" y="2291"/>
                  </a:cubicBezTo>
                  <a:cubicBezTo>
                    <a:pt x="857" y="2113"/>
                    <a:pt x="876" y="1950"/>
                    <a:pt x="886" y="1825"/>
                  </a:cubicBezTo>
                  <a:cubicBezTo>
                    <a:pt x="905" y="1454"/>
                    <a:pt x="1059" y="1103"/>
                    <a:pt x="1314" y="833"/>
                  </a:cubicBezTo>
                  <a:cubicBezTo>
                    <a:pt x="1576" y="561"/>
                    <a:pt x="1923" y="426"/>
                    <a:pt x="2269" y="426"/>
                  </a:cubicBezTo>
                  <a:close/>
                  <a:moveTo>
                    <a:pt x="732" y="2869"/>
                  </a:moveTo>
                  <a:cubicBezTo>
                    <a:pt x="823" y="3249"/>
                    <a:pt x="1049" y="3576"/>
                    <a:pt x="1372" y="3797"/>
                  </a:cubicBezTo>
                  <a:lnTo>
                    <a:pt x="1372" y="4033"/>
                  </a:lnTo>
                  <a:cubicBezTo>
                    <a:pt x="1068" y="3985"/>
                    <a:pt x="775" y="3898"/>
                    <a:pt x="501" y="3778"/>
                  </a:cubicBezTo>
                  <a:cubicBezTo>
                    <a:pt x="486" y="3773"/>
                    <a:pt x="491" y="3759"/>
                    <a:pt x="491" y="3759"/>
                  </a:cubicBezTo>
                  <a:lnTo>
                    <a:pt x="491" y="3754"/>
                  </a:lnTo>
                  <a:cubicBezTo>
                    <a:pt x="592" y="3465"/>
                    <a:pt x="674" y="3172"/>
                    <a:pt x="732" y="2869"/>
                  </a:cubicBezTo>
                  <a:close/>
                  <a:moveTo>
                    <a:pt x="3811" y="2873"/>
                  </a:moveTo>
                  <a:cubicBezTo>
                    <a:pt x="3859" y="3143"/>
                    <a:pt x="3931" y="3412"/>
                    <a:pt x="4018" y="3677"/>
                  </a:cubicBezTo>
                  <a:lnTo>
                    <a:pt x="3624" y="4043"/>
                  </a:lnTo>
                  <a:cubicBezTo>
                    <a:pt x="3580" y="4086"/>
                    <a:pt x="3518" y="4110"/>
                    <a:pt x="3455" y="4110"/>
                  </a:cubicBezTo>
                  <a:lnTo>
                    <a:pt x="3412" y="4110"/>
                  </a:lnTo>
                  <a:cubicBezTo>
                    <a:pt x="3277" y="4110"/>
                    <a:pt x="3171" y="3999"/>
                    <a:pt x="3171" y="3869"/>
                  </a:cubicBezTo>
                  <a:lnTo>
                    <a:pt x="3171" y="3802"/>
                  </a:lnTo>
                  <a:cubicBezTo>
                    <a:pt x="3489" y="3581"/>
                    <a:pt x="3720" y="3249"/>
                    <a:pt x="3811" y="2873"/>
                  </a:cubicBezTo>
                  <a:close/>
                  <a:moveTo>
                    <a:pt x="2753" y="4004"/>
                  </a:moveTo>
                  <a:cubicBezTo>
                    <a:pt x="2777" y="4120"/>
                    <a:pt x="2834" y="4230"/>
                    <a:pt x="2916" y="4317"/>
                  </a:cubicBezTo>
                  <a:lnTo>
                    <a:pt x="2594" y="4635"/>
                  </a:lnTo>
                  <a:cubicBezTo>
                    <a:pt x="2502" y="4721"/>
                    <a:pt x="2386" y="4764"/>
                    <a:pt x="2269" y="4764"/>
                  </a:cubicBezTo>
                  <a:cubicBezTo>
                    <a:pt x="2152" y="4764"/>
                    <a:pt x="2036" y="4721"/>
                    <a:pt x="1944" y="4635"/>
                  </a:cubicBezTo>
                  <a:lnTo>
                    <a:pt x="1747" y="4442"/>
                  </a:lnTo>
                  <a:cubicBezTo>
                    <a:pt x="1781" y="4380"/>
                    <a:pt x="1795" y="4307"/>
                    <a:pt x="1795" y="4235"/>
                  </a:cubicBezTo>
                  <a:lnTo>
                    <a:pt x="1795" y="4009"/>
                  </a:lnTo>
                  <a:cubicBezTo>
                    <a:pt x="1950" y="4057"/>
                    <a:pt x="2109" y="4081"/>
                    <a:pt x="2268" y="4081"/>
                  </a:cubicBezTo>
                  <a:cubicBezTo>
                    <a:pt x="2431" y="4081"/>
                    <a:pt x="2594" y="4055"/>
                    <a:pt x="2753" y="4004"/>
                  </a:cubicBezTo>
                  <a:close/>
                  <a:moveTo>
                    <a:pt x="2267" y="1"/>
                  </a:moveTo>
                  <a:cubicBezTo>
                    <a:pt x="1309" y="1"/>
                    <a:pt x="530" y="771"/>
                    <a:pt x="457" y="1796"/>
                  </a:cubicBezTo>
                  <a:cubicBezTo>
                    <a:pt x="429" y="2219"/>
                    <a:pt x="279" y="3100"/>
                    <a:pt x="92" y="3605"/>
                  </a:cubicBezTo>
                  <a:cubicBezTo>
                    <a:pt x="10" y="3821"/>
                    <a:pt x="111" y="4067"/>
                    <a:pt x="323" y="4163"/>
                  </a:cubicBezTo>
                  <a:cubicBezTo>
                    <a:pt x="554" y="4269"/>
                    <a:pt x="799" y="4351"/>
                    <a:pt x="1049" y="4404"/>
                  </a:cubicBezTo>
                  <a:lnTo>
                    <a:pt x="496" y="4683"/>
                  </a:lnTo>
                  <a:cubicBezTo>
                    <a:pt x="193" y="4832"/>
                    <a:pt x="0" y="5145"/>
                    <a:pt x="0" y="5486"/>
                  </a:cubicBezTo>
                  <a:lnTo>
                    <a:pt x="0" y="7291"/>
                  </a:lnTo>
                  <a:cubicBezTo>
                    <a:pt x="0" y="7433"/>
                    <a:pt x="107" y="7504"/>
                    <a:pt x="214" y="7504"/>
                  </a:cubicBezTo>
                  <a:cubicBezTo>
                    <a:pt x="321" y="7504"/>
                    <a:pt x="429" y="7433"/>
                    <a:pt x="429" y="7291"/>
                  </a:cubicBezTo>
                  <a:lnTo>
                    <a:pt x="429" y="5486"/>
                  </a:lnTo>
                  <a:cubicBezTo>
                    <a:pt x="429" y="5308"/>
                    <a:pt x="530" y="5145"/>
                    <a:pt x="688" y="5063"/>
                  </a:cubicBezTo>
                  <a:lnTo>
                    <a:pt x="1401" y="4707"/>
                  </a:lnTo>
                  <a:lnTo>
                    <a:pt x="1651" y="4943"/>
                  </a:lnTo>
                  <a:cubicBezTo>
                    <a:pt x="1824" y="5109"/>
                    <a:pt x="2046" y="5192"/>
                    <a:pt x="2269" y="5192"/>
                  </a:cubicBezTo>
                  <a:cubicBezTo>
                    <a:pt x="2492" y="5192"/>
                    <a:pt x="2714" y="5109"/>
                    <a:pt x="2887" y="4943"/>
                  </a:cubicBezTo>
                  <a:lnTo>
                    <a:pt x="3316" y="4529"/>
                  </a:lnTo>
                  <a:cubicBezTo>
                    <a:pt x="3344" y="4534"/>
                    <a:pt x="3378" y="4538"/>
                    <a:pt x="3412" y="4538"/>
                  </a:cubicBezTo>
                  <a:lnTo>
                    <a:pt x="3455" y="4538"/>
                  </a:lnTo>
                  <a:cubicBezTo>
                    <a:pt x="3628" y="4538"/>
                    <a:pt x="3792" y="4471"/>
                    <a:pt x="3917" y="4355"/>
                  </a:cubicBezTo>
                  <a:lnTo>
                    <a:pt x="6573" y="1849"/>
                  </a:lnTo>
                  <a:lnTo>
                    <a:pt x="6871" y="2152"/>
                  </a:lnTo>
                  <a:lnTo>
                    <a:pt x="3522" y="5501"/>
                  </a:lnTo>
                  <a:cubicBezTo>
                    <a:pt x="3311" y="5712"/>
                    <a:pt x="3190" y="6001"/>
                    <a:pt x="3195" y="6304"/>
                  </a:cubicBezTo>
                  <a:lnTo>
                    <a:pt x="3195" y="7295"/>
                  </a:lnTo>
                  <a:cubicBezTo>
                    <a:pt x="3195" y="7437"/>
                    <a:pt x="3301" y="7508"/>
                    <a:pt x="3407" y="7508"/>
                  </a:cubicBezTo>
                  <a:cubicBezTo>
                    <a:pt x="3513" y="7508"/>
                    <a:pt x="3619" y="7437"/>
                    <a:pt x="3619" y="7295"/>
                  </a:cubicBezTo>
                  <a:lnTo>
                    <a:pt x="3619" y="6304"/>
                  </a:lnTo>
                  <a:cubicBezTo>
                    <a:pt x="3619" y="6117"/>
                    <a:pt x="3691" y="5939"/>
                    <a:pt x="3826" y="5809"/>
                  </a:cubicBezTo>
                  <a:lnTo>
                    <a:pt x="7603" y="2036"/>
                  </a:lnTo>
                  <a:cubicBezTo>
                    <a:pt x="7766" y="1868"/>
                    <a:pt x="7834" y="1627"/>
                    <a:pt x="7776" y="1396"/>
                  </a:cubicBezTo>
                  <a:lnTo>
                    <a:pt x="7641" y="848"/>
                  </a:lnTo>
                  <a:lnTo>
                    <a:pt x="7781" y="713"/>
                  </a:lnTo>
                  <a:cubicBezTo>
                    <a:pt x="7867" y="631"/>
                    <a:pt x="7872" y="496"/>
                    <a:pt x="7791" y="410"/>
                  </a:cubicBezTo>
                  <a:cubicBezTo>
                    <a:pt x="7748" y="365"/>
                    <a:pt x="7691" y="342"/>
                    <a:pt x="7634" y="342"/>
                  </a:cubicBezTo>
                  <a:cubicBezTo>
                    <a:pt x="7581" y="342"/>
                    <a:pt x="7529" y="361"/>
                    <a:pt x="7487" y="400"/>
                  </a:cubicBezTo>
                  <a:lnTo>
                    <a:pt x="4360" y="3350"/>
                  </a:lnTo>
                  <a:cubicBezTo>
                    <a:pt x="4220" y="2840"/>
                    <a:pt x="4129" y="2320"/>
                    <a:pt x="4081" y="1796"/>
                  </a:cubicBezTo>
                  <a:cubicBezTo>
                    <a:pt x="4008" y="776"/>
                    <a:pt x="3229" y="1"/>
                    <a:pt x="2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105417" y="4313010"/>
              <a:ext cx="226815" cy="190831"/>
            </a:xfrm>
            <a:custGeom>
              <a:rect b="b" l="l" r="r" t="t"/>
              <a:pathLst>
                <a:path extrusionOk="0" h="7276" w="8648">
                  <a:moveTo>
                    <a:pt x="670" y="0"/>
                  </a:moveTo>
                  <a:cubicBezTo>
                    <a:pt x="299" y="0"/>
                    <a:pt x="1" y="303"/>
                    <a:pt x="1" y="674"/>
                  </a:cubicBezTo>
                  <a:lnTo>
                    <a:pt x="1" y="6207"/>
                  </a:lnTo>
                  <a:cubicBezTo>
                    <a:pt x="1" y="6352"/>
                    <a:pt x="107" y="6424"/>
                    <a:pt x="213" y="6424"/>
                  </a:cubicBezTo>
                  <a:cubicBezTo>
                    <a:pt x="319" y="6424"/>
                    <a:pt x="424" y="6352"/>
                    <a:pt x="424" y="6207"/>
                  </a:cubicBezTo>
                  <a:lnTo>
                    <a:pt x="424" y="674"/>
                  </a:lnTo>
                  <a:cubicBezTo>
                    <a:pt x="424" y="539"/>
                    <a:pt x="535" y="433"/>
                    <a:pt x="665" y="433"/>
                  </a:cubicBezTo>
                  <a:lnTo>
                    <a:pt x="7974" y="433"/>
                  </a:lnTo>
                  <a:cubicBezTo>
                    <a:pt x="8104" y="433"/>
                    <a:pt x="8215" y="539"/>
                    <a:pt x="8215" y="674"/>
                  </a:cubicBezTo>
                  <a:lnTo>
                    <a:pt x="8215" y="6607"/>
                  </a:lnTo>
                  <a:cubicBezTo>
                    <a:pt x="8215" y="6742"/>
                    <a:pt x="8104" y="6847"/>
                    <a:pt x="7974" y="6847"/>
                  </a:cubicBezTo>
                  <a:lnTo>
                    <a:pt x="2580" y="6847"/>
                  </a:lnTo>
                  <a:cubicBezTo>
                    <a:pt x="2296" y="6847"/>
                    <a:pt x="2296" y="7276"/>
                    <a:pt x="2580" y="7276"/>
                  </a:cubicBezTo>
                  <a:lnTo>
                    <a:pt x="7974" y="7276"/>
                  </a:lnTo>
                  <a:cubicBezTo>
                    <a:pt x="8345" y="7276"/>
                    <a:pt x="8643" y="6977"/>
                    <a:pt x="8648" y="6607"/>
                  </a:cubicBezTo>
                  <a:lnTo>
                    <a:pt x="8648" y="669"/>
                  </a:lnTo>
                  <a:cubicBezTo>
                    <a:pt x="8643" y="299"/>
                    <a:pt x="8345" y="0"/>
                    <a:pt x="79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8153256" y="4336457"/>
              <a:ext cx="140081" cy="131583"/>
            </a:xfrm>
            <a:custGeom>
              <a:rect b="b" l="l" r="r" t="t"/>
              <a:pathLst>
                <a:path extrusionOk="0" h="5017" w="5341">
                  <a:moveTo>
                    <a:pt x="2497" y="903"/>
                  </a:moveTo>
                  <a:cubicBezTo>
                    <a:pt x="2900" y="903"/>
                    <a:pt x="3304" y="1035"/>
                    <a:pt x="3638" y="1300"/>
                  </a:cubicBezTo>
                  <a:lnTo>
                    <a:pt x="2349" y="2595"/>
                  </a:lnTo>
                  <a:cubicBezTo>
                    <a:pt x="2217" y="2753"/>
                    <a:pt x="2353" y="2949"/>
                    <a:pt x="2515" y="2949"/>
                  </a:cubicBezTo>
                  <a:cubicBezTo>
                    <a:pt x="2560" y="2949"/>
                    <a:pt x="2608" y="2934"/>
                    <a:pt x="2652" y="2898"/>
                  </a:cubicBezTo>
                  <a:lnTo>
                    <a:pt x="3287" y="2258"/>
                  </a:lnTo>
                  <a:cubicBezTo>
                    <a:pt x="3378" y="2402"/>
                    <a:pt x="3427" y="2571"/>
                    <a:pt x="3427" y="2744"/>
                  </a:cubicBezTo>
                  <a:cubicBezTo>
                    <a:pt x="3427" y="3303"/>
                    <a:pt x="2969" y="3674"/>
                    <a:pt x="2493" y="3674"/>
                  </a:cubicBezTo>
                  <a:cubicBezTo>
                    <a:pt x="2265" y="3674"/>
                    <a:pt x="2032" y="3589"/>
                    <a:pt x="1844" y="3398"/>
                  </a:cubicBezTo>
                  <a:cubicBezTo>
                    <a:pt x="1256" y="2816"/>
                    <a:pt x="1670" y="1815"/>
                    <a:pt x="2498" y="1815"/>
                  </a:cubicBezTo>
                  <a:cubicBezTo>
                    <a:pt x="2782" y="1815"/>
                    <a:pt x="2782" y="1387"/>
                    <a:pt x="2498" y="1387"/>
                  </a:cubicBezTo>
                  <a:cubicBezTo>
                    <a:pt x="1872" y="1387"/>
                    <a:pt x="1329" y="1820"/>
                    <a:pt x="1180" y="2426"/>
                  </a:cubicBezTo>
                  <a:cubicBezTo>
                    <a:pt x="1035" y="3037"/>
                    <a:pt x="1324" y="3668"/>
                    <a:pt x="1882" y="3952"/>
                  </a:cubicBezTo>
                  <a:cubicBezTo>
                    <a:pt x="2078" y="4051"/>
                    <a:pt x="2288" y="4099"/>
                    <a:pt x="2496" y="4099"/>
                  </a:cubicBezTo>
                  <a:cubicBezTo>
                    <a:pt x="2883" y="4099"/>
                    <a:pt x="3262" y="3934"/>
                    <a:pt x="3528" y="3625"/>
                  </a:cubicBezTo>
                  <a:cubicBezTo>
                    <a:pt x="3937" y="3148"/>
                    <a:pt x="3966" y="2455"/>
                    <a:pt x="3595" y="1950"/>
                  </a:cubicBezTo>
                  <a:lnTo>
                    <a:pt x="3941" y="1604"/>
                  </a:lnTo>
                  <a:cubicBezTo>
                    <a:pt x="4201" y="1925"/>
                    <a:pt x="4340" y="2329"/>
                    <a:pt x="4341" y="2746"/>
                  </a:cubicBezTo>
                  <a:lnTo>
                    <a:pt x="4341" y="2746"/>
                  </a:lnTo>
                  <a:cubicBezTo>
                    <a:pt x="4340" y="3607"/>
                    <a:pt x="3748" y="4351"/>
                    <a:pt x="2912" y="4548"/>
                  </a:cubicBezTo>
                  <a:cubicBezTo>
                    <a:pt x="2773" y="4580"/>
                    <a:pt x="2635" y="4595"/>
                    <a:pt x="2498" y="4595"/>
                  </a:cubicBezTo>
                  <a:cubicBezTo>
                    <a:pt x="1801" y="4595"/>
                    <a:pt x="1152" y="4200"/>
                    <a:pt x="838" y="3552"/>
                  </a:cubicBezTo>
                  <a:cubicBezTo>
                    <a:pt x="458" y="2778"/>
                    <a:pt x="669" y="1849"/>
                    <a:pt x="1338" y="1310"/>
                  </a:cubicBezTo>
                  <a:cubicBezTo>
                    <a:pt x="1677" y="1039"/>
                    <a:pt x="2087" y="903"/>
                    <a:pt x="2497" y="903"/>
                  </a:cubicBezTo>
                  <a:close/>
                  <a:moveTo>
                    <a:pt x="5020" y="0"/>
                  </a:moveTo>
                  <a:cubicBezTo>
                    <a:pt x="4965" y="0"/>
                    <a:pt x="4908" y="25"/>
                    <a:pt x="4860" y="83"/>
                  </a:cubicBezTo>
                  <a:lnTo>
                    <a:pt x="4538" y="405"/>
                  </a:lnTo>
                  <a:lnTo>
                    <a:pt x="4538" y="232"/>
                  </a:lnTo>
                  <a:cubicBezTo>
                    <a:pt x="4538" y="117"/>
                    <a:pt x="4442" y="21"/>
                    <a:pt x="4326" y="21"/>
                  </a:cubicBezTo>
                  <a:cubicBezTo>
                    <a:pt x="4206" y="21"/>
                    <a:pt x="4110" y="117"/>
                    <a:pt x="4110" y="232"/>
                  </a:cubicBezTo>
                  <a:lnTo>
                    <a:pt x="4110" y="829"/>
                  </a:lnTo>
                  <a:lnTo>
                    <a:pt x="3941" y="997"/>
                  </a:lnTo>
                  <a:cubicBezTo>
                    <a:pt x="3520" y="647"/>
                    <a:pt x="3007" y="476"/>
                    <a:pt x="2497" y="476"/>
                  </a:cubicBezTo>
                  <a:cubicBezTo>
                    <a:pt x="1878" y="476"/>
                    <a:pt x="1262" y="728"/>
                    <a:pt x="814" y="1219"/>
                  </a:cubicBezTo>
                  <a:cubicBezTo>
                    <a:pt x="1" y="2114"/>
                    <a:pt x="34" y="3495"/>
                    <a:pt x="891" y="4351"/>
                  </a:cubicBezTo>
                  <a:cubicBezTo>
                    <a:pt x="1333" y="4794"/>
                    <a:pt x="1916" y="5016"/>
                    <a:pt x="2499" y="5016"/>
                  </a:cubicBezTo>
                  <a:cubicBezTo>
                    <a:pt x="3044" y="5016"/>
                    <a:pt x="3591" y="4821"/>
                    <a:pt x="4023" y="4428"/>
                  </a:cubicBezTo>
                  <a:cubicBezTo>
                    <a:pt x="4923" y="3610"/>
                    <a:pt x="5019" y="2234"/>
                    <a:pt x="4245" y="1300"/>
                  </a:cubicBezTo>
                  <a:lnTo>
                    <a:pt x="4413" y="1132"/>
                  </a:lnTo>
                  <a:lnTo>
                    <a:pt x="5010" y="1132"/>
                  </a:lnTo>
                  <a:cubicBezTo>
                    <a:pt x="5294" y="1132"/>
                    <a:pt x="5294" y="704"/>
                    <a:pt x="5010" y="704"/>
                  </a:cubicBezTo>
                  <a:lnTo>
                    <a:pt x="4841" y="704"/>
                  </a:lnTo>
                  <a:lnTo>
                    <a:pt x="5159" y="386"/>
                  </a:lnTo>
                  <a:cubicBezTo>
                    <a:pt x="5341" y="233"/>
                    <a:pt x="5190" y="0"/>
                    <a:pt x="50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4" name="Google Shape;524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525" name="Google Shape;525;p4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"/>
          <p:cNvSpPr txBox="1"/>
          <p:nvPr>
            <p:ph type="title"/>
          </p:nvPr>
        </p:nvSpPr>
        <p:spPr>
          <a:xfrm>
            <a:off x="1773875" y="2023191"/>
            <a:ext cx="66573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-FR"/>
              <a:t>The Data</a:t>
            </a:r>
            <a:endParaRPr/>
          </a:p>
        </p:txBody>
      </p:sp>
      <p:sp>
        <p:nvSpPr>
          <p:cNvPr id="531" name="Google Shape;531;p5"/>
          <p:cNvSpPr txBox="1"/>
          <p:nvPr>
            <p:ph idx="2" type="title"/>
          </p:nvPr>
        </p:nvSpPr>
        <p:spPr>
          <a:xfrm>
            <a:off x="712825" y="2114550"/>
            <a:ext cx="914400" cy="914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fr-FR"/>
              <a:t>2</a:t>
            </a:r>
            <a:endParaRPr/>
          </a:p>
        </p:txBody>
      </p:sp>
      <p:sp>
        <p:nvSpPr>
          <p:cNvPr id="532" name="Google Shape;532;p5"/>
          <p:cNvSpPr txBox="1"/>
          <p:nvPr>
            <p:ph idx="1" type="subTitle"/>
          </p:nvPr>
        </p:nvSpPr>
        <p:spPr>
          <a:xfrm>
            <a:off x="1773875" y="2754609"/>
            <a:ext cx="4272900" cy="36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fr-FR"/>
              <a:t>Gathering data and how it looks like</a:t>
            </a:r>
            <a:endParaRPr/>
          </a:p>
        </p:txBody>
      </p:sp>
      <p:grpSp>
        <p:nvGrpSpPr>
          <p:cNvPr id="533" name="Google Shape;533;p5"/>
          <p:cNvGrpSpPr/>
          <p:nvPr/>
        </p:nvGrpSpPr>
        <p:grpSpPr>
          <a:xfrm>
            <a:off x="214925" y="3995825"/>
            <a:ext cx="996600" cy="1147675"/>
            <a:chOff x="2202075" y="5519900"/>
            <a:chExt cx="996600" cy="1147675"/>
          </a:xfrm>
        </p:grpSpPr>
        <p:sp>
          <p:nvSpPr>
            <p:cNvPr id="534" name="Google Shape;534;p5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5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5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7" name="Google Shape;537;p5"/>
          <p:cNvGrpSpPr/>
          <p:nvPr/>
        </p:nvGrpSpPr>
        <p:grpSpPr>
          <a:xfrm flipH="1">
            <a:off x="7932475" y="3995825"/>
            <a:ext cx="996600" cy="1147675"/>
            <a:chOff x="2202075" y="5519900"/>
            <a:chExt cx="996600" cy="1147675"/>
          </a:xfrm>
        </p:grpSpPr>
        <p:sp>
          <p:nvSpPr>
            <p:cNvPr id="538" name="Google Shape;538;p5"/>
            <p:cNvSpPr/>
            <p:nvPr/>
          </p:nvSpPr>
          <p:spPr>
            <a:xfrm>
              <a:off x="2202075" y="5718475"/>
              <a:ext cx="155450" cy="12645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5"/>
            <p:cNvSpPr/>
            <p:nvPr/>
          </p:nvSpPr>
          <p:spPr>
            <a:xfrm>
              <a:off x="2207625" y="5519900"/>
              <a:ext cx="991050" cy="1147675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5"/>
            <p:cNvSpPr/>
            <p:nvPr/>
          </p:nvSpPr>
          <p:spPr>
            <a:xfrm>
              <a:off x="2859475" y="5674700"/>
              <a:ext cx="108550" cy="174550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1" name="Google Shape;541;p5"/>
          <p:cNvGrpSpPr/>
          <p:nvPr/>
        </p:nvGrpSpPr>
        <p:grpSpPr>
          <a:xfrm>
            <a:off x="8170587" y="218964"/>
            <a:ext cx="758486" cy="907821"/>
            <a:chOff x="1833344" y="718033"/>
            <a:chExt cx="559479" cy="669682"/>
          </a:xfrm>
        </p:grpSpPr>
        <p:sp>
          <p:nvSpPr>
            <p:cNvPr id="542" name="Google Shape;542;p5"/>
            <p:cNvSpPr/>
            <p:nvPr/>
          </p:nvSpPr>
          <p:spPr>
            <a:xfrm>
              <a:off x="1833344" y="746970"/>
              <a:ext cx="522755" cy="640745"/>
            </a:xfrm>
            <a:custGeom>
              <a:rect b="b" l="l" r="r" t="t"/>
              <a:pathLst>
                <a:path extrusionOk="0" h="21722" w="17722">
                  <a:moveTo>
                    <a:pt x="7644" y="1"/>
                  </a:moveTo>
                  <a:lnTo>
                    <a:pt x="7399" y="19"/>
                  </a:lnTo>
                  <a:lnTo>
                    <a:pt x="7172" y="57"/>
                  </a:lnTo>
                  <a:lnTo>
                    <a:pt x="6946" y="114"/>
                  </a:lnTo>
                  <a:lnTo>
                    <a:pt x="6738" y="208"/>
                  </a:lnTo>
                  <a:lnTo>
                    <a:pt x="6549" y="340"/>
                  </a:lnTo>
                  <a:lnTo>
                    <a:pt x="6361" y="472"/>
                  </a:lnTo>
                  <a:lnTo>
                    <a:pt x="6191" y="642"/>
                  </a:lnTo>
                  <a:lnTo>
                    <a:pt x="6040" y="812"/>
                  </a:lnTo>
                  <a:lnTo>
                    <a:pt x="5606" y="1435"/>
                  </a:lnTo>
                  <a:lnTo>
                    <a:pt x="4379" y="1435"/>
                  </a:lnTo>
                  <a:lnTo>
                    <a:pt x="4228" y="1454"/>
                  </a:lnTo>
                  <a:lnTo>
                    <a:pt x="4058" y="1473"/>
                  </a:lnTo>
                  <a:lnTo>
                    <a:pt x="3907" y="1491"/>
                  </a:lnTo>
                  <a:lnTo>
                    <a:pt x="3756" y="1529"/>
                  </a:lnTo>
                  <a:lnTo>
                    <a:pt x="3605" y="1586"/>
                  </a:lnTo>
                  <a:lnTo>
                    <a:pt x="3454" y="1661"/>
                  </a:lnTo>
                  <a:lnTo>
                    <a:pt x="3322" y="1737"/>
                  </a:lnTo>
                  <a:lnTo>
                    <a:pt x="3190" y="1812"/>
                  </a:lnTo>
                  <a:lnTo>
                    <a:pt x="3077" y="1907"/>
                  </a:lnTo>
                  <a:lnTo>
                    <a:pt x="2945" y="2020"/>
                  </a:lnTo>
                  <a:lnTo>
                    <a:pt x="2851" y="2133"/>
                  </a:lnTo>
                  <a:lnTo>
                    <a:pt x="2737" y="2246"/>
                  </a:lnTo>
                  <a:lnTo>
                    <a:pt x="2662" y="2378"/>
                  </a:lnTo>
                  <a:lnTo>
                    <a:pt x="2567" y="2510"/>
                  </a:lnTo>
                  <a:lnTo>
                    <a:pt x="2492" y="2661"/>
                  </a:lnTo>
                  <a:lnTo>
                    <a:pt x="2435" y="2812"/>
                  </a:lnTo>
                  <a:lnTo>
                    <a:pt x="2435" y="2831"/>
                  </a:lnTo>
                  <a:lnTo>
                    <a:pt x="1" y="2831"/>
                  </a:lnTo>
                  <a:lnTo>
                    <a:pt x="1" y="21722"/>
                  </a:lnTo>
                  <a:lnTo>
                    <a:pt x="17721" y="21722"/>
                  </a:lnTo>
                  <a:lnTo>
                    <a:pt x="17721" y="2831"/>
                  </a:lnTo>
                  <a:lnTo>
                    <a:pt x="15268" y="2831"/>
                  </a:lnTo>
                  <a:lnTo>
                    <a:pt x="15268" y="2812"/>
                  </a:lnTo>
                  <a:lnTo>
                    <a:pt x="15211" y="2661"/>
                  </a:lnTo>
                  <a:lnTo>
                    <a:pt x="15136" y="2510"/>
                  </a:lnTo>
                  <a:lnTo>
                    <a:pt x="15060" y="2378"/>
                  </a:lnTo>
                  <a:lnTo>
                    <a:pt x="14966" y="2246"/>
                  </a:lnTo>
                  <a:lnTo>
                    <a:pt x="14853" y="2133"/>
                  </a:lnTo>
                  <a:lnTo>
                    <a:pt x="14759" y="2020"/>
                  </a:lnTo>
                  <a:lnTo>
                    <a:pt x="14645" y="1907"/>
                  </a:lnTo>
                  <a:lnTo>
                    <a:pt x="14513" y="1812"/>
                  </a:lnTo>
                  <a:lnTo>
                    <a:pt x="14381" y="1737"/>
                  </a:lnTo>
                  <a:lnTo>
                    <a:pt x="14249" y="1661"/>
                  </a:lnTo>
                  <a:lnTo>
                    <a:pt x="14098" y="1586"/>
                  </a:lnTo>
                  <a:lnTo>
                    <a:pt x="13947" y="1529"/>
                  </a:lnTo>
                  <a:lnTo>
                    <a:pt x="13796" y="1491"/>
                  </a:lnTo>
                  <a:lnTo>
                    <a:pt x="13645" y="1473"/>
                  </a:lnTo>
                  <a:lnTo>
                    <a:pt x="13494" y="1454"/>
                  </a:lnTo>
                  <a:lnTo>
                    <a:pt x="13324" y="1435"/>
                  </a:lnTo>
                  <a:lnTo>
                    <a:pt x="12098" y="1435"/>
                  </a:lnTo>
                  <a:lnTo>
                    <a:pt x="11664" y="812"/>
                  </a:lnTo>
                  <a:lnTo>
                    <a:pt x="11513" y="642"/>
                  </a:lnTo>
                  <a:lnTo>
                    <a:pt x="11343" y="472"/>
                  </a:lnTo>
                  <a:lnTo>
                    <a:pt x="11154" y="340"/>
                  </a:lnTo>
                  <a:lnTo>
                    <a:pt x="10965" y="208"/>
                  </a:lnTo>
                  <a:lnTo>
                    <a:pt x="10758" y="114"/>
                  </a:lnTo>
                  <a:lnTo>
                    <a:pt x="10531" y="57"/>
                  </a:lnTo>
                  <a:lnTo>
                    <a:pt x="10305" y="19"/>
                  </a:lnTo>
                  <a:lnTo>
                    <a:pt x="10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5"/>
            <p:cNvSpPr/>
            <p:nvPr/>
          </p:nvSpPr>
          <p:spPr>
            <a:xfrm>
              <a:off x="1941895" y="718033"/>
              <a:ext cx="379692" cy="85189"/>
            </a:xfrm>
            <a:custGeom>
              <a:rect b="b" l="l" r="r" t="t"/>
              <a:pathLst>
                <a:path extrusionOk="0" h="2888" w="12872">
                  <a:moveTo>
                    <a:pt x="5209" y="0"/>
                  </a:moveTo>
                  <a:lnTo>
                    <a:pt x="4983" y="19"/>
                  </a:lnTo>
                  <a:lnTo>
                    <a:pt x="4757" y="57"/>
                  </a:lnTo>
                  <a:lnTo>
                    <a:pt x="4530" y="132"/>
                  </a:lnTo>
                  <a:lnTo>
                    <a:pt x="4323" y="208"/>
                  </a:lnTo>
                  <a:lnTo>
                    <a:pt x="4134" y="340"/>
                  </a:lnTo>
                  <a:lnTo>
                    <a:pt x="3945" y="472"/>
                  </a:lnTo>
                  <a:lnTo>
                    <a:pt x="3775" y="642"/>
                  </a:lnTo>
                  <a:lnTo>
                    <a:pt x="3624" y="812"/>
                  </a:lnTo>
                  <a:lnTo>
                    <a:pt x="3190" y="1434"/>
                  </a:lnTo>
                  <a:lnTo>
                    <a:pt x="1964" y="1434"/>
                  </a:lnTo>
                  <a:lnTo>
                    <a:pt x="1794" y="1453"/>
                  </a:lnTo>
                  <a:lnTo>
                    <a:pt x="1643" y="1472"/>
                  </a:lnTo>
                  <a:lnTo>
                    <a:pt x="1492" y="1491"/>
                  </a:lnTo>
                  <a:lnTo>
                    <a:pt x="1341" y="1548"/>
                  </a:lnTo>
                  <a:lnTo>
                    <a:pt x="1190" y="1585"/>
                  </a:lnTo>
                  <a:lnTo>
                    <a:pt x="1039" y="1661"/>
                  </a:lnTo>
                  <a:lnTo>
                    <a:pt x="907" y="1736"/>
                  </a:lnTo>
                  <a:lnTo>
                    <a:pt x="775" y="1812"/>
                  </a:lnTo>
                  <a:lnTo>
                    <a:pt x="643" y="1906"/>
                  </a:lnTo>
                  <a:lnTo>
                    <a:pt x="529" y="2019"/>
                  </a:lnTo>
                  <a:lnTo>
                    <a:pt x="416" y="2133"/>
                  </a:lnTo>
                  <a:lnTo>
                    <a:pt x="322" y="2246"/>
                  </a:lnTo>
                  <a:lnTo>
                    <a:pt x="227" y="2378"/>
                  </a:lnTo>
                  <a:lnTo>
                    <a:pt x="152" y="2510"/>
                  </a:lnTo>
                  <a:lnTo>
                    <a:pt x="76" y="2661"/>
                  </a:lnTo>
                  <a:lnTo>
                    <a:pt x="20" y="2812"/>
                  </a:lnTo>
                  <a:lnTo>
                    <a:pt x="1" y="2888"/>
                  </a:lnTo>
                  <a:lnTo>
                    <a:pt x="12871" y="2888"/>
                  </a:lnTo>
                  <a:lnTo>
                    <a:pt x="12852" y="2812"/>
                  </a:lnTo>
                  <a:lnTo>
                    <a:pt x="12777" y="2661"/>
                  </a:lnTo>
                  <a:lnTo>
                    <a:pt x="12720" y="2510"/>
                  </a:lnTo>
                  <a:lnTo>
                    <a:pt x="12626" y="2378"/>
                  </a:lnTo>
                  <a:lnTo>
                    <a:pt x="12551" y="2246"/>
                  </a:lnTo>
                  <a:lnTo>
                    <a:pt x="12437" y="2133"/>
                  </a:lnTo>
                  <a:lnTo>
                    <a:pt x="12324" y="2019"/>
                  </a:lnTo>
                  <a:lnTo>
                    <a:pt x="12211" y="1906"/>
                  </a:lnTo>
                  <a:lnTo>
                    <a:pt x="12098" y="1812"/>
                  </a:lnTo>
                  <a:lnTo>
                    <a:pt x="11965" y="1736"/>
                  </a:lnTo>
                  <a:lnTo>
                    <a:pt x="11833" y="1661"/>
                  </a:lnTo>
                  <a:lnTo>
                    <a:pt x="11682" y="1585"/>
                  </a:lnTo>
                  <a:lnTo>
                    <a:pt x="11531" y="1548"/>
                  </a:lnTo>
                  <a:lnTo>
                    <a:pt x="11380" y="1491"/>
                  </a:lnTo>
                  <a:lnTo>
                    <a:pt x="11229" y="1472"/>
                  </a:lnTo>
                  <a:lnTo>
                    <a:pt x="11060" y="1453"/>
                  </a:lnTo>
                  <a:lnTo>
                    <a:pt x="10909" y="1434"/>
                  </a:lnTo>
                  <a:lnTo>
                    <a:pt x="9682" y="1434"/>
                  </a:lnTo>
                  <a:lnTo>
                    <a:pt x="9229" y="812"/>
                  </a:lnTo>
                  <a:lnTo>
                    <a:pt x="9097" y="642"/>
                  </a:lnTo>
                  <a:lnTo>
                    <a:pt x="8927" y="472"/>
                  </a:lnTo>
                  <a:lnTo>
                    <a:pt x="8738" y="340"/>
                  </a:lnTo>
                  <a:lnTo>
                    <a:pt x="8550" y="208"/>
                  </a:lnTo>
                  <a:lnTo>
                    <a:pt x="8323" y="132"/>
                  </a:lnTo>
                  <a:lnTo>
                    <a:pt x="8116" y="57"/>
                  </a:lnTo>
                  <a:lnTo>
                    <a:pt x="7889" y="19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1870098" y="801511"/>
              <a:ext cx="522725" cy="557267"/>
            </a:xfrm>
            <a:custGeom>
              <a:rect b="b" l="l" r="r" t="t"/>
              <a:pathLst>
                <a:path extrusionOk="0" h="18892" w="17721">
                  <a:moveTo>
                    <a:pt x="0" y="1"/>
                  </a:moveTo>
                  <a:lnTo>
                    <a:pt x="0" y="18891"/>
                  </a:lnTo>
                  <a:lnTo>
                    <a:pt x="17721" y="18891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5"/>
            <p:cNvSpPr/>
            <p:nvPr/>
          </p:nvSpPr>
          <p:spPr>
            <a:xfrm>
              <a:off x="1912958" y="870005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"/>
            <p:cNvSpPr/>
            <p:nvPr/>
          </p:nvSpPr>
          <p:spPr>
            <a:xfrm>
              <a:off x="1909624" y="866111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5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53"/>
                  </a:lnTo>
                  <a:lnTo>
                    <a:pt x="2435" y="2453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5"/>
            <p:cNvSpPr/>
            <p:nvPr/>
          </p:nvSpPr>
          <p:spPr>
            <a:xfrm>
              <a:off x="1912958" y="969087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5"/>
            <p:cNvSpPr/>
            <p:nvPr/>
          </p:nvSpPr>
          <p:spPr>
            <a:xfrm>
              <a:off x="1909624" y="965754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5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53"/>
                  </a:lnTo>
                  <a:lnTo>
                    <a:pt x="2435" y="2453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5"/>
            <p:cNvSpPr/>
            <p:nvPr/>
          </p:nvSpPr>
          <p:spPr>
            <a:xfrm>
              <a:off x="1912958" y="1068730"/>
              <a:ext cx="65160" cy="65160"/>
            </a:xfrm>
            <a:custGeom>
              <a:rect b="b" l="l" r="r" t="t"/>
              <a:pathLst>
                <a:path extrusionOk="0" h="2209" w="2209">
                  <a:moveTo>
                    <a:pt x="1" y="0"/>
                  </a:moveTo>
                  <a:lnTo>
                    <a:pt x="1" y="2208"/>
                  </a:lnTo>
                  <a:lnTo>
                    <a:pt x="2209" y="2208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5"/>
            <p:cNvSpPr/>
            <p:nvPr/>
          </p:nvSpPr>
          <p:spPr>
            <a:xfrm>
              <a:off x="1909624" y="1065397"/>
              <a:ext cx="71826" cy="71826"/>
            </a:xfrm>
            <a:custGeom>
              <a:rect b="b" l="l" r="r" t="t"/>
              <a:pathLst>
                <a:path extrusionOk="0" h="2435" w="2435">
                  <a:moveTo>
                    <a:pt x="2189" y="245"/>
                  </a:moveTo>
                  <a:lnTo>
                    <a:pt x="2189" y="2189"/>
                  </a:lnTo>
                  <a:lnTo>
                    <a:pt x="246" y="2189"/>
                  </a:lnTo>
                  <a:lnTo>
                    <a:pt x="246" y="245"/>
                  </a:lnTo>
                  <a:close/>
                  <a:moveTo>
                    <a:pt x="0" y="0"/>
                  </a:moveTo>
                  <a:lnTo>
                    <a:pt x="0" y="2435"/>
                  </a:lnTo>
                  <a:lnTo>
                    <a:pt x="2435" y="24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5"/>
            <p:cNvSpPr/>
            <p:nvPr/>
          </p:nvSpPr>
          <p:spPr>
            <a:xfrm>
              <a:off x="1912958" y="1168373"/>
              <a:ext cx="65160" cy="64600"/>
            </a:xfrm>
            <a:custGeom>
              <a:rect b="b" l="l" r="r" t="t"/>
              <a:pathLst>
                <a:path extrusionOk="0" h="2190" w="2209">
                  <a:moveTo>
                    <a:pt x="1" y="0"/>
                  </a:moveTo>
                  <a:lnTo>
                    <a:pt x="1" y="2189"/>
                  </a:lnTo>
                  <a:lnTo>
                    <a:pt x="2209" y="2189"/>
                  </a:lnTo>
                  <a:lnTo>
                    <a:pt x="22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5"/>
            <p:cNvSpPr/>
            <p:nvPr/>
          </p:nvSpPr>
          <p:spPr>
            <a:xfrm>
              <a:off x="1909624" y="1164479"/>
              <a:ext cx="71826" cy="72387"/>
            </a:xfrm>
            <a:custGeom>
              <a:rect b="b" l="l" r="r" t="t"/>
              <a:pathLst>
                <a:path extrusionOk="0" h="2454" w="2435">
                  <a:moveTo>
                    <a:pt x="2189" y="246"/>
                  </a:moveTo>
                  <a:lnTo>
                    <a:pt x="2189" y="2208"/>
                  </a:lnTo>
                  <a:lnTo>
                    <a:pt x="246" y="2208"/>
                  </a:lnTo>
                  <a:lnTo>
                    <a:pt x="246" y="246"/>
                  </a:lnTo>
                  <a:close/>
                  <a:moveTo>
                    <a:pt x="0" y="0"/>
                  </a:moveTo>
                  <a:lnTo>
                    <a:pt x="0" y="2454"/>
                  </a:lnTo>
                  <a:lnTo>
                    <a:pt x="2435" y="2454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5"/>
            <p:cNvSpPr/>
            <p:nvPr/>
          </p:nvSpPr>
          <p:spPr>
            <a:xfrm>
              <a:off x="1930214" y="844932"/>
              <a:ext cx="89112" cy="80204"/>
            </a:xfrm>
            <a:custGeom>
              <a:rect b="b" l="l" r="r" t="t"/>
              <a:pathLst>
                <a:path extrusionOk="0" h="2719" w="3021">
                  <a:moveTo>
                    <a:pt x="2831" y="1"/>
                  </a:moveTo>
                  <a:lnTo>
                    <a:pt x="623" y="2284"/>
                  </a:lnTo>
                  <a:lnTo>
                    <a:pt x="208" y="1416"/>
                  </a:lnTo>
                  <a:lnTo>
                    <a:pt x="1" y="1511"/>
                  </a:lnTo>
                  <a:lnTo>
                    <a:pt x="548" y="2718"/>
                  </a:lnTo>
                  <a:lnTo>
                    <a:pt x="3020" y="171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"/>
            <p:cNvSpPr/>
            <p:nvPr/>
          </p:nvSpPr>
          <p:spPr>
            <a:xfrm>
              <a:off x="1930214" y="942362"/>
              <a:ext cx="89112" cy="79643"/>
            </a:xfrm>
            <a:custGeom>
              <a:rect b="b" l="l" r="r" t="t"/>
              <a:pathLst>
                <a:path extrusionOk="0" h="2700" w="3021">
                  <a:moveTo>
                    <a:pt x="2831" y="0"/>
                  </a:moveTo>
                  <a:lnTo>
                    <a:pt x="623" y="2284"/>
                  </a:lnTo>
                  <a:lnTo>
                    <a:pt x="208" y="1416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5"/>
            <p:cNvSpPr/>
            <p:nvPr/>
          </p:nvSpPr>
          <p:spPr>
            <a:xfrm>
              <a:off x="1930214" y="1042005"/>
              <a:ext cx="89112" cy="79643"/>
            </a:xfrm>
            <a:custGeom>
              <a:rect b="b" l="l" r="r" t="t"/>
              <a:pathLst>
                <a:path extrusionOk="0" h="2700" w="3021">
                  <a:moveTo>
                    <a:pt x="2831" y="0"/>
                  </a:moveTo>
                  <a:lnTo>
                    <a:pt x="623" y="2284"/>
                  </a:lnTo>
                  <a:lnTo>
                    <a:pt x="208" y="1397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1930214" y="1143329"/>
              <a:ext cx="89112" cy="79614"/>
            </a:xfrm>
            <a:custGeom>
              <a:rect b="b" l="l" r="r" t="t"/>
              <a:pathLst>
                <a:path extrusionOk="0" h="2699" w="3021">
                  <a:moveTo>
                    <a:pt x="2831" y="0"/>
                  </a:moveTo>
                  <a:lnTo>
                    <a:pt x="623" y="2284"/>
                  </a:lnTo>
                  <a:lnTo>
                    <a:pt x="208" y="1415"/>
                  </a:lnTo>
                  <a:lnTo>
                    <a:pt x="1" y="1510"/>
                  </a:lnTo>
                  <a:lnTo>
                    <a:pt x="548" y="2699"/>
                  </a:lnTo>
                  <a:lnTo>
                    <a:pt x="3020" y="170"/>
                  </a:lnTo>
                  <a:lnTo>
                    <a:pt x="28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2026523" y="894488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1"/>
                  </a:moveTo>
                  <a:lnTo>
                    <a:pt x="0" y="246"/>
                  </a:lnTo>
                  <a:lnTo>
                    <a:pt x="9908" y="246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2026523" y="1000266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0"/>
                  </a:moveTo>
                  <a:lnTo>
                    <a:pt x="0" y="245"/>
                  </a:lnTo>
                  <a:lnTo>
                    <a:pt x="9908" y="245"/>
                  </a:lnTo>
                  <a:lnTo>
                    <a:pt x="9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2026523" y="1106015"/>
              <a:ext cx="292261" cy="6725"/>
            </a:xfrm>
            <a:custGeom>
              <a:rect b="b" l="l" r="r" t="t"/>
              <a:pathLst>
                <a:path extrusionOk="0" h="228" w="9908">
                  <a:moveTo>
                    <a:pt x="0" y="1"/>
                  </a:moveTo>
                  <a:lnTo>
                    <a:pt x="0" y="227"/>
                  </a:lnTo>
                  <a:lnTo>
                    <a:pt x="9908" y="227"/>
                  </a:lnTo>
                  <a:lnTo>
                    <a:pt x="9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2026523" y="1211233"/>
              <a:ext cx="292261" cy="7256"/>
            </a:xfrm>
            <a:custGeom>
              <a:rect b="b" l="l" r="r" t="t"/>
              <a:pathLst>
                <a:path extrusionOk="0" h="246" w="9908">
                  <a:moveTo>
                    <a:pt x="0" y="0"/>
                  </a:moveTo>
                  <a:lnTo>
                    <a:pt x="0" y="246"/>
                  </a:lnTo>
                  <a:lnTo>
                    <a:pt x="9908" y="246"/>
                  </a:lnTo>
                  <a:lnTo>
                    <a:pt x="9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1" name="Google Shape;561;p5"/>
          <p:cNvSpPr/>
          <p:nvPr/>
        </p:nvSpPr>
        <p:spPr>
          <a:xfrm>
            <a:off x="175527" y="21958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5"/>
          <p:cNvSpPr/>
          <p:nvPr/>
        </p:nvSpPr>
        <p:spPr>
          <a:xfrm>
            <a:off x="6818052" y="151953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3" name="Google Shape;563;p5"/>
          <p:cNvGrpSpPr/>
          <p:nvPr/>
        </p:nvGrpSpPr>
        <p:grpSpPr>
          <a:xfrm>
            <a:off x="3105225" y="-28125"/>
            <a:ext cx="3663710" cy="1021100"/>
            <a:chOff x="3105225" y="-28125"/>
            <a:chExt cx="3663710" cy="1021100"/>
          </a:xfrm>
        </p:grpSpPr>
        <p:sp>
          <p:nvSpPr>
            <p:cNvPr id="564" name="Google Shape;564;p5"/>
            <p:cNvSpPr/>
            <p:nvPr/>
          </p:nvSpPr>
          <p:spPr>
            <a:xfrm>
              <a:off x="3105225" y="-28125"/>
              <a:ext cx="3448050" cy="1021100"/>
            </a:xfrm>
            <a:custGeom>
              <a:rect b="b" l="l" r="r" t="t"/>
              <a:pathLst>
                <a:path extrusionOk="0" h="40844" w="137922">
                  <a:moveTo>
                    <a:pt x="137922" y="29718"/>
                  </a:moveTo>
                  <a:cubicBezTo>
                    <a:pt x="134093" y="52692"/>
                    <a:pt x="89607" y="34321"/>
                    <a:pt x="68199" y="25146"/>
                  </a:cubicBezTo>
                  <a:cubicBezTo>
                    <a:pt x="57731" y="20660"/>
                    <a:pt x="45495" y="22992"/>
                    <a:pt x="34290" y="20955"/>
                  </a:cubicBezTo>
                  <a:cubicBezTo>
                    <a:pt x="21111" y="18559"/>
                    <a:pt x="5991" y="11981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5" name="Google Shape;565;p5"/>
            <p:cNvGrpSpPr/>
            <p:nvPr/>
          </p:nvGrpSpPr>
          <p:grpSpPr>
            <a:xfrm>
              <a:off x="6309088" y="313225"/>
              <a:ext cx="459847" cy="547813"/>
              <a:chOff x="736963" y="1856275"/>
              <a:chExt cx="459847" cy="547813"/>
            </a:xfrm>
          </p:grpSpPr>
          <p:sp>
            <p:nvSpPr>
              <p:cNvPr id="566" name="Google Shape;566;p5"/>
              <p:cNvSpPr/>
              <p:nvPr/>
            </p:nvSpPr>
            <p:spPr>
              <a:xfrm flipH="1" rot="10800000">
                <a:off x="965616" y="1861290"/>
                <a:ext cx="226173" cy="537783"/>
              </a:xfrm>
              <a:custGeom>
                <a:rect b="b" l="l" r="r" t="t"/>
                <a:pathLst>
                  <a:path extrusionOk="0" h="12117" w="5096">
                    <a:moveTo>
                      <a:pt x="3322" y="1"/>
                    </a:moveTo>
                    <a:lnTo>
                      <a:pt x="0" y="3813"/>
                    </a:lnTo>
                    <a:lnTo>
                      <a:pt x="5096" y="12117"/>
                    </a:lnTo>
                    <a:lnTo>
                      <a:pt x="5096" y="12117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5"/>
              <p:cNvSpPr/>
              <p:nvPr/>
            </p:nvSpPr>
            <p:spPr>
              <a:xfrm flipH="1" rot="10800000">
                <a:off x="959757" y="1856275"/>
                <a:ext cx="237047" cy="547813"/>
              </a:xfrm>
              <a:custGeom>
                <a:rect b="b" l="l" r="r" t="t"/>
                <a:pathLst>
                  <a:path extrusionOk="0" h="12343" w="5341">
                    <a:moveTo>
                      <a:pt x="3378" y="397"/>
                    </a:moveTo>
                    <a:lnTo>
                      <a:pt x="5020" y="11663"/>
                    </a:lnTo>
                    <a:lnTo>
                      <a:pt x="283" y="3945"/>
                    </a:lnTo>
                    <a:lnTo>
                      <a:pt x="3378" y="397"/>
                    </a:lnTo>
                    <a:close/>
                    <a:moveTo>
                      <a:pt x="3416" y="1"/>
                    </a:moveTo>
                    <a:lnTo>
                      <a:pt x="3359" y="39"/>
                    </a:lnTo>
                    <a:lnTo>
                      <a:pt x="38" y="3851"/>
                    </a:lnTo>
                    <a:lnTo>
                      <a:pt x="19" y="3888"/>
                    </a:lnTo>
                    <a:lnTo>
                      <a:pt x="0" y="3926"/>
                    </a:lnTo>
                    <a:lnTo>
                      <a:pt x="0" y="3964"/>
                    </a:lnTo>
                    <a:lnTo>
                      <a:pt x="19" y="4002"/>
                    </a:lnTo>
                    <a:lnTo>
                      <a:pt x="5133" y="12286"/>
                    </a:lnTo>
                    <a:lnTo>
                      <a:pt x="5171" y="12343"/>
                    </a:lnTo>
                    <a:lnTo>
                      <a:pt x="5265" y="12343"/>
                    </a:lnTo>
                    <a:lnTo>
                      <a:pt x="5303" y="12324"/>
                    </a:lnTo>
                    <a:lnTo>
                      <a:pt x="5341" y="12286"/>
                    </a:lnTo>
                    <a:lnTo>
                      <a:pt x="5341" y="12248"/>
                    </a:lnTo>
                    <a:lnTo>
                      <a:pt x="5341" y="12211"/>
                    </a:lnTo>
                    <a:lnTo>
                      <a:pt x="3586" y="95"/>
                    </a:lnTo>
                    <a:lnTo>
                      <a:pt x="3548" y="39"/>
                    </a:lnTo>
                    <a:lnTo>
                      <a:pt x="34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5"/>
              <p:cNvSpPr/>
              <p:nvPr/>
            </p:nvSpPr>
            <p:spPr>
              <a:xfrm flipH="1" rot="10800000">
                <a:off x="741978" y="1861294"/>
                <a:ext cx="449817" cy="368552"/>
              </a:xfrm>
              <a:custGeom>
                <a:rect b="b" l="l" r="r" t="t"/>
                <a:pathLst>
                  <a:path extrusionOk="0" h="8304" w="10135">
                    <a:moveTo>
                      <a:pt x="5039" y="0"/>
                    </a:moveTo>
                    <a:lnTo>
                      <a:pt x="1" y="340"/>
                    </a:lnTo>
                    <a:lnTo>
                      <a:pt x="10135" y="8304"/>
                    </a:lnTo>
                    <a:lnTo>
                      <a:pt x="10135" y="8304"/>
                    </a:lnTo>
                    <a:lnTo>
                      <a:pt x="50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5"/>
              <p:cNvSpPr/>
              <p:nvPr/>
            </p:nvSpPr>
            <p:spPr>
              <a:xfrm flipH="1" rot="10800000">
                <a:off x="736963" y="1856279"/>
                <a:ext cx="459847" cy="378627"/>
              </a:xfrm>
              <a:custGeom>
                <a:rect b="b" l="l" r="r" t="t"/>
                <a:pathLst>
                  <a:path extrusionOk="0" h="8531" w="10361">
                    <a:moveTo>
                      <a:pt x="5077" y="246"/>
                    </a:moveTo>
                    <a:lnTo>
                      <a:pt x="9795" y="7908"/>
                    </a:lnTo>
                    <a:lnTo>
                      <a:pt x="434" y="567"/>
                    </a:lnTo>
                    <a:lnTo>
                      <a:pt x="5077" y="246"/>
                    </a:lnTo>
                    <a:close/>
                    <a:moveTo>
                      <a:pt x="5134" y="1"/>
                    </a:moveTo>
                    <a:lnTo>
                      <a:pt x="114" y="341"/>
                    </a:lnTo>
                    <a:lnTo>
                      <a:pt x="38" y="359"/>
                    </a:lnTo>
                    <a:lnTo>
                      <a:pt x="0" y="416"/>
                    </a:lnTo>
                    <a:lnTo>
                      <a:pt x="0" y="491"/>
                    </a:lnTo>
                    <a:lnTo>
                      <a:pt x="38" y="548"/>
                    </a:lnTo>
                    <a:lnTo>
                      <a:pt x="10172" y="8512"/>
                    </a:lnTo>
                    <a:lnTo>
                      <a:pt x="10210" y="8531"/>
                    </a:lnTo>
                    <a:lnTo>
                      <a:pt x="10285" y="8531"/>
                    </a:lnTo>
                    <a:lnTo>
                      <a:pt x="10323" y="8512"/>
                    </a:lnTo>
                    <a:lnTo>
                      <a:pt x="10361" y="8474"/>
                    </a:lnTo>
                    <a:lnTo>
                      <a:pt x="10361" y="8436"/>
                    </a:lnTo>
                    <a:lnTo>
                      <a:pt x="10361" y="8399"/>
                    </a:lnTo>
                    <a:lnTo>
                      <a:pt x="10361" y="8361"/>
                    </a:lnTo>
                    <a:lnTo>
                      <a:pt x="5247" y="57"/>
                    </a:lnTo>
                    <a:lnTo>
                      <a:pt x="5209" y="20"/>
                    </a:lnTo>
                    <a:lnTo>
                      <a:pt x="5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70" name="Google Shape;570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6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Gathering &amp; Preparing the data</a:t>
            </a:r>
            <a:endParaRPr/>
          </a:p>
        </p:txBody>
      </p:sp>
      <p:sp>
        <p:nvSpPr>
          <p:cNvPr id="576" name="Google Shape;576;p6"/>
          <p:cNvSpPr txBox="1"/>
          <p:nvPr>
            <p:ph idx="1" type="subTitle"/>
          </p:nvPr>
        </p:nvSpPr>
        <p:spPr>
          <a:xfrm>
            <a:off x="1507044" y="1267851"/>
            <a:ext cx="3193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fr-FR"/>
              <a:t>Activity type</a:t>
            </a:r>
            <a:endParaRPr/>
          </a:p>
        </p:txBody>
      </p:sp>
      <p:sp>
        <p:nvSpPr>
          <p:cNvPr id="577" name="Google Shape;577;p6"/>
          <p:cNvSpPr txBox="1"/>
          <p:nvPr>
            <p:ph idx="2" type="subTitle"/>
          </p:nvPr>
        </p:nvSpPr>
        <p:spPr>
          <a:xfrm>
            <a:off x="1507043" y="1634565"/>
            <a:ext cx="2554785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Web scrapping BnF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Insee naf2 codes – flat files, junction tables</a:t>
            </a:r>
            <a:endParaRPr/>
          </a:p>
        </p:txBody>
      </p:sp>
      <p:sp>
        <p:nvSpPr>
          <p:cNvPr id="578" name="Google Shape;578;p6"/>
          <p:cNvSpPr txBox="1"/>
          <p:nvPr>
            <p:ph idx="3" type="subTitle"/>
          </p:nvPr>
        </p:nvSpPr>
        <p:spPr>
          <a:xfrm>
            <a:off x="1507044" y="2453748"/>
            <a:ext cx="3193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fr-FR"/>
              <a:t>Flat files</a:t>
            </a:r>
            <a:endParaRPr/>
          </a:p>
        </p:txBody>
      </p:sp>
      <p:sp>
        <p:nvSpPr>
          <p:cNvPr id="579" name="Google Shape;579;p6"/>
          <p:cNvSpPr txBox="1"/>
          <p:nvPr>
            <p:ph idx="4" type="subTitle"/>
          </p:nvPr>
        </p:nvSpPr>
        <p:spPr>
          <a:xfrm>
            <a:off x="1507044" y="2820462"/>
            <a:ext cx="3193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Infogreffe open data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Personal connection flat files</a:t>
            </a:r>
            <a:endParaRPr/>
          </a:p>
        </p:txBody>
      </p:sp>
      <p:sp>
        <p:nvSpPr>
          <p:cNvPr id="580" name="Google Shape;580;p6"/>
          <p:cNvSpPr txBox="1"/>
          <p:nvPr>
            <p:ph idx="5" type="subTitle"/>
          </p:nvPr>
        </p:nvSpPr>
        <p:spPr>
          <a:xfrm>
            <a:off x="1507044" y="3640243"/>
            <a:ext cx="3193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fr-FR"/>
              <a:t>Additional</a:t>
            </a:r>
            <a:endParaRPr/>
          </a:p>
        </p:txBody>
      </p:sp>
      <p:sp>
        <p:nvSpPr>
          <p:cNvPr id="581" name="Google Shape;581;p6"/>
          <p:cNvSpPr txBox="1"/>
          <p:nvPr>
            <p:ph idx="6" type="subTitle"/>
          </p:nvPr>
        </p:nvSpPr>
        <p:spPr>
          <a:xfrm>
            <a:off x="1507044" y="4006957"/>
            <a:ext cx="3193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Connection to pappers API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Preparing the data for ML intent</a:t>
            </a:r>
            <a:endParaRPr/>
          </a:p>
        </p:txBody>
      </p:sp>
      <p:sp>
        <p:nvSpPr>
          <p:cNvPr id="582" name="Google Shape;582;p6"/>
          <p:cNvSpPr/>
          <p:nvPr/>
        </p:nvSpPr>
        <p:spPr>
          <a:xfrm>
            <a:off x="611514" y="1359252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6"/>
          <p:cNvSpPr/>
          <p:nvPr/>
        </p:nvSpPr>
        <p:spPr>
          <a:xfrm>
            <a:off x="611514" y="2545752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6"/>
          <p:cNvSpPr/>
          <p:nvPr/>
        </p:nvSpPr>
        <p:spPr>
          <a:xfrm>
            <a:off x="611514" y="3732252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5" name="Google Shape;585;p6"/>
          <p:cNvGrpSpPr/>
          <p:nvPr/>
        </p:nvGrpSpPr>
        <p:grpSpPr>
          <a:xfrm>
            <a:off x="5016267" y="1142043"/>
            <a:ext cx="3278331" cy="3247829"/>
            <a:chOff x="4941750" y="1351593"/>
            <a:chExt cx="3278331" cy="3247829"/>
          </a:xfrm>
        </p:grpSpPr>
        <p:sp>
          <p:nvSpPr>
            <p:cNvPr id="586" name="Google Shape;586;p6"/>
            <p:cNvSpPr/>
            <p:nvPr/>
          </p:nvSpPr>
          <p:spPr>
            <a:xfrm>
              <a:off x="7072933" y="3294266"/>
              <a:ext cx="163052" cy="275092"/>
            </a:xfrm>
            <a:custGeom>
              <a:rect b="b" l="l" r="r" t="t"/>
              <a:pathLst>
                <a:path extrusionOk="0" h="16232" w="9621">
                  <a:moveTo>
                    <a:pt x="8462" y="0"/>
                  </a:moveTo>
                  <a:lnTo>
                    <a:pt x="8388" y="25"/>
                  </a:lnTo>
                  <a:lnTo>
                    <a:pt x="8338" y="50"/>
                  </a:lnTo>
                  <a:lnTo>
                    <a:pt x="8264" y="124"/>
                  </a:lnTo>
                  <a:lnTo>
                    <a:pt x="8215" y="173"/>
                  </a:lnTo>
                  <a:lnTo>
                    <a:pt x="7475" y="790"/>
                  </a:lnTo>
                  <a:lnTo>
                    <a:pt x="6710" y="1431"/>
                  </a:lnTo>
                  <a:lnTo>
                    <a:pt x="5822" y="2270"/>
                  </a:lnTo>
                  <a:lnTo>
                    <a:pt x="5329" y="2714"/>
                  </a:lnTo>
                  <a:lnTo>
                    <a:pt x="4860" y="3207"/>
                  </a:lnTo>
                  <a:lnTo>
                    <a:pt x="4416" y="3700"/>
                  </a:lnTo>
                  <a:lnTo>
                    <a:pt x="3972" y="4194"/>
                  </a:lnTo>
                  <a:lnTo>
                    <a:pt x="3577" y="4687"/>
                  </a:lnTo>
                  <a:lnTo>
                    <a:pt x="3232" y="5180"/>
                  </a:lnTo>
                  <a:lnTo>
                    <a:pt x="2936" y="5649"/>
                  </a:lnTo>
                  <a:lnTo>
                    <a:pt x="2813" y="5896"/>
                  </a:lnTo>
                  <a:lnTo>
                    <a:pt x="2714" y="6118"/>
                  </a:lnTo>
                  <a:lnTo>
                    <a:pt x="2344" y="7006"/>
                  </a:lnTo>
                  <a:lnTo>
                    <a:pt x="1900" y="7943"/>
                  </a:lnTo>
                  <a:lnTo>
                    <a:pt x="1456" y="8831"/>
                  </a:lnTo>
                  <a:lnTo>
                    <a:pt x="1012" y="9670"/>
                  </a:lnTo>
                  <a:lnTo>
                    <a:pt x="297" y="10953"/>
                  </a:lnTo>
                  <a:lnTo>
                    <a:pt x="1" y="11471"/>
                  </a:lnTo>
                  <a:lnTo>
                    <a:pt x="3923" y="16231"/>
                  </a:lnTo>
                  <a:lnTo>
                    <a:pt x="5156" y="15516"/>
                  </a:lnTo>
                  <a:lnTo>
                    <a:pt x="5304" y="15319"/>
                  </a:lnTo>
                  <a:lnTo>
                    <a:pt x="5674" y="14727"/>
                  </a:lnTo>
                  <a:lnTo>
                    <a:pt x="6241" y="13814"/>
                  </a:lnTo>
                  <a:lnTo>
                    <a:pt x="6587" y="13247"/>
                  </a:lnTo>
                  <a:lnTo>
                    <a:pt x="6932" y="12630"/>
                  </a:lnTo>
                  <a:lnTo>
                    <a:pt x="7277" y="11939"/>
                  </a:lnTo>
                  <a:lnTo>
                    <a:pt x="7647" y="11199"/>
                  </a:lnTo>
                  <a:lnTo>
                    <a:pt x="7993" y="10435"/>
                  </a:lnTo>
                  <a:lnTo>
                    <a:pt x="8338" y="9621"/>
                  </a:lnTo>
                  <a:lnTo>
                    <a:pt x="8659" y="8782"/>
                  </a:lnTo>
                  <a:lnTo>
                    <a:pt x="8930" y="7943"/>
                  </a:lnTo>
                  <a:lnTo>
                    <a:pt x="9177" y="7055"/>
                  </a:lnTo>
                  <a:lnTo>
                    <a:pt x="9350" y="6167"/>
                  </a:lnTo>
                  <a:lnTo>
                    <a:pt x="9498" y="5328"/>
                  </a:lnTo>
                  <a:lnTo>
                    <a:pt x="9572" y="4539"/>
                  </a:lnTo>
                  <a:lnTo>
                    <a:pt x="9621" y="3799"/>
                  </a:lnTo>
                  <a:lnTo>
                    <a:pt x="9621" y="3133"/>
                  </a:lnTo>
                  <a:lnTo>
                    <a:pt x="9596" y="2541"/>
                  </a:lnTo>
                  <a:lnTo>
                    <a:pt x="9522" y="1998"/>
                  </a:lnTo>
                  <a:lnTo>
                    <a:pt x="9424" y="1505"/>
                  </a:lnTo>
                  <a:lnTo>
                    <a:pt x="9325" y="1086"/>
                  </a:lnTo>
                  <a:lnTo>
                    <a:pt x="9202" y="740"/>
                  </a:lnTo>
                  <a:lnTo>
                    <a:pt x="9054" y="469"/>
                  </a:lnTo>
                  <a:lnTo>
                    <a:pt x="8906" y="247"/>
                  </a:lnTo>
                  <a:lnTo>
                    <a:pt x="8758" y="99"/>
                  </a:lnTo>
                  <a:lnTo>
                    <a:pt x="8610" y="25"/>
                  </a:lnTo>
                  <a:lnTo>
                    <a:pt x="8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6"/>
            <p:cNvSpPr/>
            <p:nvPr/>
          </p:nvSpPr>
          <p:spPr>
            <a:xfrm>
              <a:off x="7069171" y="3290080"/>
              <a:ext cx="171000" cy="283464"/>
            </a:xfrm>
            <a:custGeom>
              <a:rect b="b" l="l" r="r" t="t"/>
              <a:pathLst>
                <a:path extrusionOk="0" h="16726" w="10090">
                  <a:moveTo>
                    <a:pt x="8758" y="494"/>
                  </a:moveTo>
                  <a:lnTo>
                    <a:pt x="8856" y="543"/>
                  </a:lnTo>
                  <a:lnTo>
                    <a:pt x="8955" y="642"/>
                  </a:lnTo>
                  <a:lnTo>
                    <a:pt x="9054" y="790"/>
                  </a:lnTo>
                  <a:lnTo>
                    <a:pt x="9152" y="963"/>
                  </a:lnTo>
                  <a:lnTo>
                    <a:pt x="9226" y="1185"/>
                  </a:lnTo>
                  <a:lnTo>
                    <a:pt x="9325" y="1456"/>
                  </a:lnTo>
                  <a:lnTo>
                    <a:pt x="9399" y="1752"/>
                  </a:lnTo>
                  <a:lnTo>
                    <a:pt x="9473" y="2097"/>
                  </a:lnTo>
                  <a:lnTo>
                    <a:pt x="9547" y="2492"/>
                  </a:lnTo>
                  <a:lnTo>
                    <a:pt x="9572" y="2911"/>
                  </a:lnTo>
                  <a:lnTo>
                    <a:pt x="9596" y="3380"/>
                  </a:lnTo>
                  <a:lnTo>
                    <a:pt x="9596" y="3898"/>
                  </a:lnTo>
                  <a:lnTo>
                    <a:pt x="9572" y="4465"/>
                  </a:lnTo>
                  <a:lnTo>
                    <a:pt x="9522" y="5057"/>
                  </a:lnTo>
                  <a:lnTo>
                    <a:pt x="9448" y="5699"/>
                  </a:lnTo>
                  <a:lnTo>
                    <a:pt x="9350" y="6389"/>
                  </a:lnTo>
                  <a:lnTo>
                    <a:pt x="9177" y="7203"/>
                  </a:lnTo>
                  <a:lnTo>
                    <a:pt x="8955" y="8017"/>
                  </a:lnTo>
                  <a:lnTo>
                    <a:pt x="8684" y="8807"/>
                  </a:lnTo>
                  <a:lnTo>
                    <a:pt x="8412" y="9596"/>
                  </a:lnTo>
                  <a:lnTo>
                    <a:pt x="8091" y="10361"/>
                  </a:lnTo>
                  <a:lnTo>
                    <a:pt x="7771" y="11101"/>
                  </a:lnTo>
                  <a:lnTo>
                    <a:pt x="7425" y="11792"/>
                  </a:lnTo>
                  <a:lnTo>
                    <a:pt x="7105" y="12458"/>
                  </a:lnTo>
                  <a:lnTo>
                    <a:pt x="6759" y="13074"/>
                  </a:lnTo>
                  <a:lnTo>
                    <a:pt x="6439" y="13617"/>
                  </a:lnTo>
                  <a:lnTo>
                    <a:pt x="5871" y="14579"/>
                  </a:lnTo>
                  <a:lnTo>
                    <a:pt x="5452" y="15245"/>
                  </a:lnTo>
                  <a:lnTo>
                    <a:pt x="5205" y="15590"/>
                  </a:lnTo>
                  <a:lnTo>
                    <a:pt x="4219" y="16182"/>
                  </a:lnTo>
                  <a:lnTo>
                    <a:pt x="519" y="11693"/>
                  </a:lnTo>
                  <a:lnTo>
                    <a:pt x="987" y="10879"/>
                  </a:lnTo>
                  <a:lnTo>
                    <a:pt x="1678" y="9596"/>
                  </a:lnTo>
                  <a:lnTo>
                    <a:pt x="2073" y="8831"/>
                  </a:lnTo>
                  <a:lnTo>
                    <a:pt x="2467" y="8042"/>
                  </a:lnTo>
                  <a:lnTo>
                    <a:pt x="2837" y="7228"/>
                  </a:lnTo>
                  <a:lnTo>
                    <a:pt x="3158" y="6439"/>
                  </a:lnTo>
                  <a:lnTo>
                    <a:pt x="3257" y="6217"/>
                  </a:lnTo>
                  <a:lnTo>
                    <a:pt x="3380" y="5995"/>
                  </a:lnTo>
                  <a:lnTo>
                    <a:pt x="3651" y="5551"/>
                  </a:lnTo>
                  <a:lnTo>
                    <a:pt x="3997" y="5057"/>
                  </a:lnTo>
                  <a:lnTo>
                    <a:pt x="4391" y="4589"/>
                  </a:lnTo>
                  <a:lnTo>
                    <a:pt x="4811" y="4095"/>
                  </a:lnTo>
                  <a:lnTo>
                    <a:pt x="5255" y="3602"/>
                  </a:lnTo>
                  <a:lnTo>
                    <a:pt x="5723" y="3133"/>
                  </a:lnTo>
                  <a:lnTo>
                    <a:pt x="6192" y="2689"/>
                  </a:lnTo>
                  <a:lnTo>
                    <a:pt x="7080" y="1875"/>
                  </a:lnTo>
                  <a:lnTo>
                    <a:pt x="7845" y="1234"/>
                  </a:lnTo>
                  <a:lnTo>
                    <a:pt x="8585" y="617"/>
                  </a:lnTo>
                  <a:lnTo>
                    <a:pt x="8634" y="568"/>
                  </a:lnTo>
                  <a:lnTo>
                    <a:pt x="8684" y="519"/>
                  </a:lnTo>
                  <a:lnTo>
                    <a:pt x="8708" y="494"/>
                  </a:lnTo>
                  <a:close/>
                  <a:moveTo>
                    <a:pt x="8659" y="1"/>
                  </a:moveTo>
                  <a:lnTo>
                    <a:pt x="8560" y="25"/>
                  </a:lnTo>
                  <a:lnTo>
                    <a:pt x="8486" y="75"/>
                  </a:lnTo>
                  <a:lnTo>
                    <a:pt x="8412" y="124"/>
                  </a:lnTo>
                  <a:lnTo>
                    <a:pt x="8338" y="173"/>
                  </a:lnTo>
                  <a:lnTo>
                    <a:pt x="8264" y="272"/>
                  </a:lnTo>
                  <a:lnTo>
                    <a:pt x="7943" y="519"/>
                  </a:lnTo>
                  <a:lnTo>
                    <a:pt x="7351" y="1012"/>
                  </a:lnTo>
                  <a:lnTo>
                    <a:pt x="6562" y="1703"/>
                  </a:lnTo>
                  <a:lnTo>
                    <a:pt x="5674" y="2517"/>
                  </a:lnTo>
                  <a:lnTo>
                    <a:pt x="5205" y="2961"/>
                  </a:lnTo>
                  <a:lnTo>
                    <a:pt x="4761" y="3429"/>
                  </a:lnTo>
                  <a:lnTo>
                    <a:pt x="4317" y="3923"/>
                  </a:lnTo>
                  <a:lnTo>
                    <a:pt x="3898" y="4391"/>
                  </a:lnTo>
                  <a:lnTo>
                    <a:pt x="3528" y="4885"/>
                  </a:lnTo>
                  <a:lnTo>
                    <a:pt x="3207" y="5353"/>
                  </a:lnTo>
                  <a:lnTo>
                    <a:pt x="2936" y="5822"/>
                  </a:lnTo>
                  <a:lnTo>
                    <a:pt x="2714" y="6266"/>
                  </a:lnTo>
                  <a:lnTo>
                    <a:pt x="2344" y="7154"/>
                  </a:lnTo>
                  <a:lnTo>
                    <a:pt x="1925" y="8067"/>
                  </a:lnTo>
                  <a:lnTo>
                    <a:pt x="1481" y="8955"/>
                  </a:lnTo>
                  <a:lnTo>
                    <a:pt x="1037" y="9769"/>
                  </a:lnTo>
                  <a:lnTo>
                    <a:pt x="321" y="11076"/>
                  </a:lnTo>
                  <a:lnTo>
                    <a:pt x="25" y="11594"/>
                  </a:lnTo>
                  <a:lnTo>
                    <a:pt x="1" y="11644"/>
                  </a:lnTo>
                  <a:lnTo>
                    <a:pt x="1" y="11718"/>
                  </a:lnTo>
                  <a:lnTo>
                    <a:pt x="1" y="11792"/>
                  </a:lnTo>
                  <a:lnTo>
                    <a:pt x="50" y="11866"/>
                  </a:lnTo>
                  <a:lnTo>
                    <a:pt x="3972" y="16651"/>
                  </a:lnTo>
                  <a:lnTo>
                    <a:pt x="4046" y="16700"/>
                  </a:lnTo>
                  <a:lnTo>
                    <a:pt x="4145" y="16725"/>
                  </a:lnTo>
                  <a:lnTo>
                    <a:pt x="4219" y="16725"/>
                  </a:lnTo>
                  <a:lnTo>
                    <a:pt x="4268" y="16700"/>
                  </a:lnTo>
                  <a:lnTo>
                    <a:pt x="5501" y="15985"/>
                  </a:lnTo>
                  <a:lnTo>
                    <a:pt x="5551" y="15911"/>
                  </a:lnTo>
                  <a:lnTo>
                    <a:pt x="5723" y="15689"/>
                  </a:lnTo>
                  <a:lnTo>
                    <a:pt x="6118" y="15072"/>
                  </a:lnTo>
                  <a:lnTo>
                    <a:pt x="6685" y="14160"/>
                  </a:lnTo>
                  <a:lnTo>
                    <a:pt x="7031" y="13568"/>
                  </a:lnTo>
                  <a:lnTo>
                    <a:pt x="7376" y="12951"/>
                  </a:lnTo>
                  <a:lnTo>
                    <a:pt x="7746" y="12260"/>
                  </a:lnTo>
                  <a:lnTo>
                    <a:pt x="8091" y="11520"/>
                  </a:lnTo>
                  <a:lnTo>
                    <a:pt x="8461" y="10731"/>
                  </a:lnTo>
                  <a:lnTo>
                    <a:pt x="8782" y="9917"/>
                  </a:lnTo>
                  <a:lnTo>
                    <a:pt x="9103" y="9078"/>
                  </a:lnTo>
                  <a:lnTo>
                    <a:pt x="9399" y="8215"/>
                  </a:lnTo>
                  <a:lnTo>
                    <a:pt x="9621" y="7351"/>
                  </a:lnTo>
                  <a:lnTo>
                    <a:pt x="9818" y="6463"/>
                  </a:lnTo>
                  <a:lnTo>
                    <a:pt x="9942" y="5773"/>
                  </a:lnTo>
                  <a:lnTo>
                    <a:pt x="10016" y="5107"/>
                  </a:lnTo>
                  <a:lnTo>
                    <a:pt x="10065" y="4465"/>
                  </a:lnTo>
                  <a:lnTo>
                    <a:pt x="10090" y="3873"/>
                  </a:lnTo>
                  <a:lnTo>
                    <a:pt x="10090" y="3331"/>
                  </a:lnTo>
                  <a:lnTo>
                    <a:pt x="10040" y="2837"/>
                  </a:lnTo>
                  <a:lnTo>
                    <a:pt x="9991" y="2369"/>
                  </a:lnTo>
                  <a:lnTo>
                    <a:pt x="9942" y="1925"/>
                  </a:lnTo>
                  <a:lnTo>
                    <a:pt x="9843" y="1555"/>
                  </a:lnTo>
                  <a:lnTo>
                    <a:pt x="9744" y="1209"/>
                  </a:lnTo>
                  <a:lnTo>
                    <a:pt x="9621" y="889"/>
                  </a:lnTo>
                  <a:lnTo>
                    <a:pt x="9498" y="642"/>
                  </a:lnTo>
                  <a:lnTo>
                    <a:pt x="9374" y="420"/>
                  </a:lnTo>
                  <a:lnTo>
                    <a:pt x="9226" y="247"/>
                  </a:lnTo>
                  <a:lnTo>
                    <a:pt x="9078" y="124"/>
                  </a:lnTo>
                  <a:lnTo>
                    <a:pt x="8955" y="50"/>
                  </a:lnTo>
                  <a:lnTo>
                    <a:pt x="8856" y="25"/>
                  </a:lnTo>
                  <a:lnTo>
                    <a:pt x="87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6"/>
            <p:cNvSpPr/>
            <p:nvPr/>
          </p:nvSpPr>
          <p:spPr>
            <a:xfrm>
              <a:off x="7085474" y="3799686"/>
              <a:ext cx="661800" cy="795973"/>
            </a:xfrm>
            <a:custGeom>
              <a:rect b="b" l="l" r="r" t="t"/>
              <a:pathLst>
                <a:path extrusionOk="0" h="46967" w="39050">
                  <a:moveTo>
                    <a:pt x="2245" y="0"/>
                  </a:moveTo>
                  <a:lnTo>
                    <a:pt x="2122" y="790"/>
                  </a:lnTo>
                  <a:lnTo>
                    <a:pt x="1826" y="2936"/>
                  </a:lnTo>
                  <a:lnTo>
                    <a:pt x="1431" y="6118"/>
                  </a:lnTo>
                  <a:lnTo>
                    <a:pt x="963" y="9990"/>
                  </a:lnTo>
                  <a:lnTo>
                    <a:pt x="741" y="12112"/>
                  </a:lnTo>
                  <a:lnTo>
                    <a:pt x="543" y="14283"/>
                  </a:lnTo>
                  <a:lnTo>
                    <a:pt x="346" y="16453"/>
                  </a:lnTo>
                  <a:lnTo>
                    <a:pt x="198" y="18624"/>
                  </a:lnTo>
                  <a:lnTo>
                    <a:pt x="99" y="20696"/>
                  </a:lnTo>
                  <a:lnTo>
                    <a:pt x="25" y="22694"/>
                  </a:lnTo>
                  <a:lnTo>
                    <a:pt x="1" y="23632"/>
                  </a:lnTo>
                  <a:lnTo>
                    <a:pt x="25" y="24544"/>
                  </a:lnTo>
                  <a:lnTo>
                    <a:pt x="25" y="25383"/>
                  </a:lnTo>
                  <a:lnTo>
                    <a:pt x="75" y="26197"/>
                  </a:lnTo>
                  <a:lnTo>
                    <a:pt x="173" y="27776"/>
                  </a:lnTo>
                  <a:lnTo>
                    <a:pt x="321" y="29453"/>
                  </a:lnTo>
                  <a:lnTo>
                    <a:pt x="469" y="31180"/>
                  </a:lnTo>
                  <a:lnTo>
                    <a:pt x="667" y="32931"/>
                  </a:lnTo>
                  <a:lnTo>
                    <a:pt x="1061" y="36385"/>
                  </a:lnTo>
                  <a:lnTo>
                    <a:pt x="1481" y="39665"/>
                  </a:lnTo>
                  <a:lnTo>
                    <a:pt x="1875" y="42576"/>
                  </a:lnTo>
                  <a:lnTo>
                    <a:pt x="2221" y="44870"/>
                  </a:lnTo>
                  <a:lnTo>
                    <a:pt x="2541" y="46967"/>
                  </a:lnTo>
                  <a:lnTo>
                    <a:pt x="35694" y="46967"/>
                  </a:lnTo>
                  <a:lnTo>
                    <a:pt x="35842" y="46128"/>
                  </a:lnTo>
                  <a:lnTo>
                    <a:pt x="36212" y="43884"/>
                  </a:lnTo>
                  <a:lnTo>
                    <a:pt x="36730" y="40504"/>
                  </a:lnTo>
                  <a:lnTo>
                    <a:pt x="37026" y="38481"/>
                  </a:lnTo>
                  <a:lnTo>
                    <a:pt x="37322" y="36286"/>
                  </a:lnTo>
                  <a:lnTo>
                    <a:pt x="37618" y="33967"/>
                  </a:lnTo>
                  <a:lnTo>
                    <a:pt x="37914" y="31550"/>
                  </a:lnTo>
                  <a:lnTo>
                    <a:pt x="38186" y="29083"/>
                  </a:lnTo>
                  <a:lnTo>
                    <a:pt x="38432" y="26616"/>
                  </a:lnTo>
                  <a:lnTo>
                    <a:pt x="38654" y="24150"/>
                  </a:lnTo>
                  <a:lnTo>
                    <a:pt x="38802" y="21782"/>
                  </a:lnTo>
                  <a:lnTo>
                    <a:pt x="38926" y="19487"/>
                  </a:lnTo>
                  <a:lnTo>
                    <a:pt x="38950" y="18377"/>
                  </a:lnTo>
                  <a:lnTo>
                    <a:pt x="38950" y="17341"/>
                  </a:lnTo>
                  <a:lnTo>
                    <a:pt x="38975" y="10607"/>
                  </a:lnTo>
                  <a:lnTo>
                    <a:pt x="39000" y="6562"/>
                  </a:lnTo>
                  <a:lnTo>
                    <a:pt x="39024" y="4564"/>
                  </a:lnTo>
                  <a:lnTo>
                    <a:pt x="39049" y="4046"/>
                  </a:lnTo>
                  <a:lnTo>
                    <a:pt x="37544" y="4317"/>
                  </a:lnTo>
                  <a:lnTo>
                    <a:pt x="35892" y="4588"/>
                  </a:lnTo>
                  <a:lnTo>
                    <a:pt x="33844" y="4884"/>
                  </a:lnTo>
                  <a:lnTo>
                    <a:pt x="32734" y="5032"/>
                  </a:lnTo>
                  <a:lnTo>
                    <a:pt x="31575" y="5156"/>
                  </a:lnTo>
                  <a:lnTo>
                    <a:pt x="30391" y="5279"/>
                  </a:lnTo>
                  <a:lnTo>
                    <a:pt x="29207" y="5378"/>
                  </a:lnTo>
                  <a:lnTo>
                    <a:pt x="28047" y="5452"/>
                  </a:lnTo>
                  <a:lnTo>
                    <a:pt x="26937" y="5476"/>
                  </a:lnTo>
                  <a:lnTo>
                    <a:pt x="25852" y="5476"/>
                  </a:lnTo>
                  <a:lnTo>
                    <a:pt x="24865" y="5427"/>
                  </a:lnTo>
                  <a:lnTo>
                    <a:pt x="24372" y="5378"/>
                  </a:lnTo>
                  <a:lnTo>
                    <a:pt x="23805" y="5304"/>
                  </a:lnTo>
                  <a:lnTo>
                    <a:pt x="22473" y="5082"/>
                  </a:lnTo>
                  <a:lnTo>
                    <a:pt x="20919" y="4786"/>
                  </a:lnTo>
                  <a:lnTo>
                    <a:pt x="19217" y="4416"/>
                  </a:lnTo>
                  <a:lnTo>
                    <a:pt x="17391" y="3996"/>
                  </a:lnTo>
                  <a:lnTo>
                    <a:pt x="15516" y="3528"/>
                  </a:lnTo>
                  <a:lnTo>
                    <a:pt x="11668" y="2566"/>
                  </a:lnTo>
                  <a:lnTo>
                    <a:pt x="8067" y="1628"/>
                  </a:lnTo>
                  <a:lnTo>
                    <a:pt x="5057" y="79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7081712" y="3795924"/>
              <a:ext cx="669731" cy="803498"/>
            </a:xfrm>
            <a:custGeom>
              <a:rect b="b" l="l" r="r" t="t"/>
              <a:pathLst>
                <a:path extrusionOk="0" h="47411" w="39518">
                  <a:moveTo>
                    <a:pt x="2665" y="543"/>
                  </a:moveTo>
                  <a:lnTo>
                    <a:pt x="6463" y="1604"/>
                  </a:lnTo>
                  <a:lnTo>
                    <a:pt x="9522" y="2418"/>
                  </a:lnTo>
                  <a:lnTo>
                    <a:pt x="12951" y="3306"/>
                  </a:lnTo>
                  <a:lnTo>
                    <a:pt x="16528" y="4194"/>
                  </a:lnTo>
                  <a:lnTo>
                    <a:pt x="18254" y="4613"/>
                  </a:lnTo>
                  <a:lnTo>
                    <a:pt x="19907" y="4983"/>
                  </a:lnTo>
                  <a:lnTo>
                    <a:pt x="21461" y="5304"/>
                  </a:lnTo>
                  <a:lnTo>
                    <a:pt x="22867" y="5575"/>
                  </a:lnTo>
                  <a:lnTo>
                    <a:pt x="24076" y="5772"/>
                  </a:lnTo>
                  <a:lnTo>
                    <a:pt x="24594" y="5846"/>
                  </a:lnTo>
                  <a:lnTo>
                    <a:pt x="25087" y="5896"/>
                  </a:lnTo>
                  <a:lnTo>
                    <a:pt x="25951" y="5920"/>
                  </a:lnTo>
                  <a:lnTo>
                    <a:pt x="26888" y="5945"/>
                  </a:lnTo>
                  <a:lnTo>
                    <a:pt x="27899" y="5920"/>
                  </a:lnTo>
                  <a:lnTo>
                    <a:pt x="28911" y="5871"/>
                  </a:lnTo>
                  <a:lnTo>
                    <a:pt x="29972" y="5797"/>
                  </a:lnTo>
                  <a:lnTo>
                    <a:pt x="31032" y="5698"/>
                  </a:lnTo>
                  <a:lnTo>
                    <a:pt x="33129" y="5476"/>
                  </a:lnTo>
                  <a:lnTo>
                    <a:pt x="35078" y="5205"/>
                  </a:lnTo>
                  <a:lnTo>
                    <a:pt x="36780" y="4934"/>
                  </a:lnTo>
                  <a:lnTo>
                    <a:pt x="38136" y="4712"/>
                  </a:lnTo>
                  <a:lnTo>
                    <a:pt x="39024" y="4564"/>
                  </a:lnTo>
                  <a:lnTo>
                    <a:pt x="39000" y="5723"/>
                  </a:lnTo>
                  <a:lnTo>
                    <a:pt x="38975" y="8066"/>
                  </a:lnTo>
                  <a:lnTo>
                    <a:pt x="38950" y="11915"/>
                  </a:lnTo>
                  <a:lnTo>
                    <a:pt x="38926" y="17563"/>
                  </a:lnTo>
                  <a:lnTo>
                    <a:pt x="38926" y="18525"/>
                  </a:lnTo>
                  <a:lnTo>
                    <a:pt x="38901" y="19561"/>
                  </a:lnTo>
                  <a:lnTo>
                    <a:pt x="38802" y="21683"/>
                  </a:lnTo>
                  <a:lnTo>
                    <a:pt x="38654" y="23903"/>
                  </a:lnTo>
                  <a:lnTo>
                    <a:pt x="38482" y="26197"/>
                  </a:lnTo>
                  <a:lnTo>
                    <a:pt x="38260" y="28516"/>
                  </a:lnTo>
                  <a:lnTo>
                    <a:pt x="38013" y="30834"/>
                  </a:lnTo>
                  <a:lnTo>
                    <a:pt x="37742" y="33104"/>
                  </a:lnTo>
                  <a:lnTo>
                    <a:pt x="37446" y="35324"/>
                  </a:lnTo>
                  <a:lnTo>
                    <a:pt x="37174" y="37470"/>
                  </a:lnTo>
                  <a:lnTo>
                    <a:pt x="36878" y="39443"/>
                  </a:lnTo>
                  <a:lnTo>
                    <a:pt x="36360" y="42946"/>
                  </a:lnTo>
                  <a:lnTo>
                    <a:pt x="35966" y="45512"/>
                  </a:lnTo>
                  <a:lnTo>
                    <a:pt x="35719" y="46942"/>
                  </a:lnTo>
                  <a:lnTo>
                    <a:pt x="2961" y="46942"/>
                  </a:lnTo>
                  <a:lnTo>
                    <a:pt x="2541" y="44106"/>
                  </a:lnTo>
                  <a:lnTo>
                    <a:pt x="2196" y="41713"/>
                  </a:lnTo>
                  <a:lnTo>
                    <a:pt x="1826" y="38901"/>
                  </a:lnTo>
                  <a:lnTo>
                    <a:pt x="1431" y="35793"/>
                  </a:lnTo>
                  <a:lnTo>
                    <a:pt x="1061" y="32586"/>
                  </a:lnTo>
                  <a:lnTo>
                    <a:pt x="913" y="30982"/>
                  </a:lnTo>
                  <a:lnTo>
                    <a:pt x="765" y="29404"/>
                  </a:lnTo>
                  <a:lnTo>
                    <a:pt x="642" y="27850"/>
                  </a:lnTo>
                  <a:lnTo>
                    <a:pt x="543" y="26394"/>
                  </a:lnTo>
                  <a:lnTo>
                    <a:pt x="494" y="25654"/>
                  </a:lnTo>
                  <a:lnTo>
                    <a:pt x="469" y="24890"/>
                  </a:lnTo>
                  <a:lnTo>
                    <a:pt x="469" y="23212"/>
                  </a:lnTo>
                  <a:lnTo>
                    <a:pt x="543" y="21387"/>
                  </a:lnTo>
                  <a:lnTo>
                    <a:pt x="617" y="19463"/>
                  </a:lnTo>
                  <a:lnTo>
                    <a:pt x="765" y="17489"/>
                  </a:lnTo>
                  <a:lnTo>
                    <a:pt x="913" y="15467"/>
                  </a:lnTo>
                  <a:lnTo>
                    <a:pt x="1111" y="13469"/>
                  </a:lnTo>
                  <a:lnTo>
                    <a:pt x="1308" y="11471"/>
                  </a:lnTo>
                  <a:lnTo>
                    <a:pt x="1727" y="7721"/>
                  </a:lnTo>
                  <a:lnTo>
                    <a:pt x="2122" y="4465"/>
                  </a:lnTo>
                  <a:lnTo>
                    <a:pt x="2443" y="1998"/>
                  </a:lnTo>
                  <a:lnTo>
                    <a:pt x="2665" y="543"/>
                  </a:lnTo>
                  <a:close/>
                  <a:moveTo>
                    <a:pt x="2418" y="0"/>
                  </a:moveTo>
                  <a:lnTo>
                    <a:pt x="2319" y="25"/>
                  </a:lnTo>
                  <a:lnTo>
                    <a:pt x="2245" y="99"/>
                  </a:lnTo>
                  <a:lnTo>
                    <a:pt x="2221" y="198"/>
                  </a:lnTo>
                  <a:lnTo>
                    <a:pt x="2097" y="1036"/>
                  </a:lnTo>
                  <a:lnTo>
                    <a:pt x="1801" y="3207"/>
                  </a:lnTo>
                  <a:lnTo>
                    <a:pt x="1382" y="6414"/>
                  </a:lnTo>
                  <a:lnTo>
                    <a:pt x="938" y="10311"/>
                  </a:lnTo>
                  <a:lnTo>
                    <a:pt x="716" y="12408"/>
                  </a:lnTo>
                  <a:lnTo>
                    <a:pt x="519" y="14579"/>
                  </a:lnTo>
                  <a:lnTo>
                    <a:pt x="346" y="16749"/>
                  </a:lnTo>
                  <a:lnTo>
                    <a:pt x="173" y="18895"/>
                  </a:lnTo>
                  <a:lnTo>
                    <a:pt x="75" y="20967"/>
                  </a:lnTo>
                  <a:lnTo>
                    <a:pt x="1" y="22966"/>
                  </a:lnTo>
                  <a:lnTo>
                    <a:pt x="1" y="23878"/>
                  </a:lnTo>
                  <a:lnTo>
                    <a:pt x="1" y="24791"/>
                  </a:lnTo>
                  <a:lnTo>
                    <a:pt x="25" y="25630"/>
                  </a:lnTo>
                  <a:lnTo>
                    <a:pt x="50" y="26419"/>
                  </a:lnTo>
                  <a:lnTo>
                    <a:pt x="149" y="27998"/>
                  </a:lnTo>
                  <a:lnTo>
                    <a:pt x="297" y="29675"/>
                  </a:lnTo>
                  <a:lnTo>
                    <a:pt x="469" y="31377"/>
                  </a:lnTo>
                  <a:lnTo>
                    <a:pt x="642" y="33104"/>
                  </a:lnTo>
                  <a:lnTo>
                    <a:pt x="1037" y="36557"/>
                  </a:lnTo>
                  <a:lnTo>
                    <a:pt x="1456" y="39838"/>
                  </a:lnTo>
                  <a:lnTo>
                    <a:pt x="1851" y="42749"/>
                  </a:lnTo>
                  <a:lnTo>
                    <a:pt x="2196" y="45068"/>
                  </a:lnTo>
                  <a:lnTo>
                    <a:pt x="2517" y="47214"/>
                  </a:lnTo>
                  <a:lnTo>
                    <a:pt x="2541" y="47312"/>
                  </a:lnTo>
                  <a:lnTo>
                    <a:pt x="2591" y="47362"/>
                  </a:lnTo>
                  <a:lnTo>
                    <a:pt x="2665" y="47411"/>
                  </a:lnTo>
                  <a:lnTo>
                    <a:pt x="36015" y="47411"/>
                  </a:lnTo>
                  <a:lnTo>
                    <a:pt x="36089" y="47362"/>
                  </a:lnTo>
                  <a:lnTo>
                    <a:pt x="36138" y="47312"/>
                  </a:lnTo>
                  <a:lnTo>
                    <a:pt x="36163" y="47214"/>
                  </a:lnTo>
                  <a:lnTo>
                    <a:pt x="36311" y="46350"/>
                  </a:lnTo>
                  <a:lnTo>
                    <a:pt x="36681" y="44056"/>
                  </a:lnTo>
                  <a:lnTo>
                    <a:pt x="37199" y="40627"/>
                  </a:lnTo>
                  <a:lnTo>
                    <a:pt x="37495" y="38605"/>
                  </a:lnTo>
                  <a:lnTo>
                    <a:pt x="37791" y="36409"/>
                  </a:lnTo>
                  <a:lnTo>
                    <a:pt x="38112" y="34091"/>
                  </a:lnTo>
                  <a:lnTo>
                    <a:pt x="38383" y="31698"/>
                  </a:lnTo>
                  <a:lnTo>
                    <a:pt x="38654" y="29231"/>
                  </a:lnTo>
                  <a:lnTo>
                    <a:pt x="38901" y="26764"/>
                  </a:lnTo>
                  <a:lnTo>
                    <a:pt x="39123" y="24322"/>
                  </a:lnTo>
                  <a:lnTo>
                    <a:pt x="39271" y="21954"/>
                  </a:lnTo>
                  <a:lnTo>
                    <a:pt x="39370" y="19685"/>
                  </a:lnTo>
                  <a:lnTo>
                    <a:pt x="39394" y="18599"/>
                  </a:lnTo>
                  <a:lnTo>
                    <a:pt x="39419" y="17563"/>
                  </a:lnTo>
                  <a:lnTo>
                    <a:pt x="39419" y="10903"/>
                  </a:lnTo>
                  <a:lnTo>
                    <a:pt x="39468" y="6833"/>
                  </a:lnTo>
                  <a:lnTo>
                    <a:pt x="39493" y="4835"/>
                  </a:lnTo>
                  <a:lnTo>
                    <a:pt x="39518" y="4268"/>
                  </a:lnTo>
                  <a:lnTo>
                    <a:pt x="39493" y="4169"/>
                  </a:lnTo>
                  <a:lnTo>
                    <a:pt x="39419" y="4095"/>
                  </a:lnTo>
                  <a:lnTo>
                    <a:pt x="39345" y="4046"/>
                  </a:lnTo>
                  <a:lnTo>
                    <a:pt x="39222" y="4021"/>
                  </a:lnTo>
                  <a:lnTo>
                    <a:pt x="37668" y="4317"/>
                  </a:lnTo>
                  <a:lnTo>
                    <a:pt x="36015" y="4564"/>
                  </a:lnTo>
                  <a:lnTo>
                    <a:pt x="33992" y="4860"/>
                  </a:lnTo>
                  <a:lnTo>
                    <a:pt x="32882" y="5008"/>
                  </a:lnTo>
                  <a:lnTo>
                    <a:pt x="31723" y="5156"/>
                  </a:lnTo>
                  <a:lnTo>
                    <a:pt x="30564" y="5254"/>
                  </a:lnTo>
                  <a:lnTo>
                    <a:pt x="29380" y="5353"/>
                  </a:lnTo>
                  <a:lnTo>
                    <a:pt x="28245" y="5427"/>
                  </a:lnTo>
                  <a:lnTo>
                    <a:pt x="27135" y="5452"/>
                  </a:lnTo>
                  <a:lnTo>
                    <a:pt x="26074" y="5452"/>
                  </a:lnTo>
                  <a:lnTo>
                    <a:pt x="25112" y="5402"/>
                  </a:lnTo>
                  <a:lnTo>
                    <a:pt x="24619" y="5353"/>
                  </a:lnTo>
                  <a:lnTo>
                    <a:pt x="24051" y="5279"/>
                  </a:lnTo>
                  <a:lnTo>
                    <a:pt x="22744" y="5057"/>
                  </a:lnTo>
                  <a:lnTo>
                    <a:pt x="21215" y="4761"/>
                  </a:lnTo>
                  <a:lnTo>
                    <a:pt x="19537" y="4416"/>
                  </a:lnTo>
                  <a:lnTo>
                    <a:pt x="17712" y="3996"/>
                  </a:lnTo>
                  <a:lnTo>
                    <a:pt x="15837" y="3528"/>
                  </a:lnTo>
                  <a:lnTo>
                    <a:pt x="12038" y="2566"/>
                  </a:lnTo>
                  <a:lnTo>
                    <a:pt x="8437" y="1628"/>
                  </a:lnTo>
                  <a:lnTo>
                    <a:pt x="5427" y="814"/>
                  </a:lnTo>
                  <a:lnTo>
                    <a:pt x="25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6"/>
            <p:cNvSpPr/>
            <p:nvPr/>
          </p:nvSpPr>
          <p:spPr>
            <a:xfrm>
              <a:off x="7158636" y="4092316"/>
              <a:ext cx="85720" cy="502087"/>
            </a:xfrm>
            <a:custGeom>
              <a:rect b="b" l="l" r="r" t="t"/>
              <a:pathLst>
                <a:path extrusionOk="0" h="29626" w="5058">
                  <a:moveTo>
                    <a:pt x="370" y="0"/>
                  </a:moveTo>
                  <a:lnTo>
                    <a:pt x="0" y="321"/>
                  </a:lnTo>
                  <a:lnTo>
                    <a:pt x="2023" y="2541"/>
                  </a:lnTo>
                  <a:lnTo>
                    <a:pt x="4564" y="29626"/>
                  </a:lnTo>
                  <a:lnTo>
                    <a:pt x="5057" y="29577"/>
                  </a:lnTo>
                  <a:lnTo>
                    <a:pt x="2492" y="2393"/>
                  </a:lnTo>
                  <a:lnTo>
                    <a:pt x="2467" y="2319"/>
                  </a:lnTo>
                  <a:lnTo>
                    <a:pt x="2418" y="2270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6"/>
            <p:cNvSpPr/>
            <p:nvPr/>
          </p:nvSpPr>
          <p:spPr>
            <a:xfrm>
              <a:off x="7439977" y="3936383"/>
              <a:ext cx="91567" cy="129191"/>
            </a:xfrm>
            <a:custGeom>
              <a:rect b="b" l="l" r="r" t="t"/>
              <a:pathLst>
                <a:path extrusionOk="0" h="7623" w="5403">
                  <a:moveTo>
                    <a:pt x="1" y="0"/>
                  </a:moveTo>
                  <a:lnTo>
                    <a:pt x="1" y="173"/>
                  </a:lnTo>
                  <a:lnTo>
                    <a:pt x="1" y="592"/>
                  </a:lnTo>
                  <a:lnTo>
                    <a:pt x="50" y="1160"/>
                  </a:lnTo>
                  <a:lnTo>
                    <a:pt x="149" y="1875"/>
                  </a:lnTo>
                  <a:lnTo>
                    <a:pt x="198" y="2270"/>
                  </a:lnTo>
                  <a:lnTo>
                    <a:pt x="297" y="2665"/>
                  </a:lnTo>
                  <a:lnTo>
                    <a:pt x="420" y="3084"/>
                  </a:lnTo>
                  <a:lnTo>
                    <a:pt x="543" y="3503"/>
                  </a:lnTo>
                  <a:lnTo>
                    <a:pt x="716" y="3923"/>
                  </a:lnTo>
                  <a:lnTo>
                    <a:pt x="913" y="4317"/>
                  </a:lnTo>
                  <a:lnTo>
                    <a:pt x="1135" y="4712"/>
                  </a:lnTo>
                  <a:lnTo>
                    <a:pt x="1407" y="5082"/>
                  </a:lnTo>
                  <a:lnTo>
                    <a:pt x="1703" y="5427"/>
                  </a:lnTo>
                  <a:lnTo>
                    <a:pt x="1999" y="5748"/>
                  </a:lnTo>
                  <a:lnTo>
                    <a:pt x="2319" y="6019"/>
                  </a:lnTo>
                  <a:lnTo>
                    <a:pt x="2640" y="6291"/>
                  </a:lnTo>
                  <a:lnTo>
                    <a:pt x="2961" y="6513"/>
                  </a:lnTo>
                  <a:lnTo>
                    <a:pt x="3257" y="6735"/>
                  </a:lnTo>
                  <a:lnTo>
                    <a:pt x="3577" y="6907"/>
                  </a:lnTo>
                  <a:lnTo>
                    <a:pt x="3873" y="7055"/>
                  </a:lnTo>
                  <a:lnTo>
                    <a:pt x="4416" y="7327"/>
                  </a:lnTo>
                  <a:lnTo>
                    <a:pt x="4835" y="7499"/>
                  </a:lnTo>
                  <a:lnTo>
                    <a:pt x="5279" y="7623"/>
                  </a:lnTo>
                  <a:lnTo>
                    <a:pt x="5403" y="7154"/>
                  </a:lnTo>
                  <a:lnTo>
                    <a:pt x="5008" y="7031"/>
                  </a:lnTo>
                  <a:lnTo>
                    <a:pt x="4613" y="6883"/>
                  </a:lnTo>
                  <a:lnTo>
                    <a:pt x="4120" y="6636"/>
                  </a:lnTo>
                  <a:lnTo>
                    <a:pt x="3528" y="6315"/>
                  </a:lnTo>
                  <a:lnTo>
                    <a:pt x="3232" y="6118"/>
                  </a:lnTo>
                  <a:lnTo>
                    <a:pt x="2936" y="5921"/>
                  </a:lnTo>
                  <a:lnTo>
                    <a:pt x="2640" y="5674"/>
                  </a:lnTo>
                  <a:lnTo>
                    <a:pt x="2344" y="5403"/>
                  </a:lnTo>
                  <a:lnTo>
                    <a:pt x="2048" y="5107"/>
                  </a:lnTo>
                  <a:lnTo>
                    <a:pt x="1777" y="4786"/>
                  </a:lnTo>
                  <a:lnTo>
                    <a:pt x="1530" y="4441"/>
                  </a:lnTo>
                  <a:lnTo>
                    <a:pt x="1333" y="4071"/>
                  </a:lnTo>
                  <a:lnTo>
                    <a:pt x="1135" y="3701"/>
                  </a:lnTo>
                  <a:lnTo>
                    <a:pt x="987" y="3306"/>
                  </a:lnTo>
                  <a:lnTo>
                    <a:pt x="864" y="2911"/>
                  </a:lnTo>
                  <a:lnTo>
                    <a:pt x="765" y="2517"/>
                  </a:lnTo>
                  <a:lnTo>
                    <a:pt x="667" y="2122"/>
                  </a:lnTo>
                  <a:lnTo>
                    <a:pt x="617" y="1752"/>
                  </a:lnTo>
                  <a:lnTo>
                    <a:pt x="519" y="1086"/>
                  </a:lnTo>
                  <a:lnTo>
                    <a:pt x="494" y="543"/>
                  </a:lnTo>
                  <a:lnTo>
                    <a:pt x="494" y="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7541152" y="4236961"/>
              <a:ext cx="10050" cy="353677"/>
            </a:xfrm>
            <a:custGeom>
              <a:rect b="b" l="l" r="r" t="t"/>
              <a:pathLst>
                <a:path extrusionOk="0" h="20869" w="593">
                  <a:moveTo>
                    <a:pt x="0" y="0"/>
                  </a:moveTo>
                  <a:lnTo>
                    <a:pt x="99" y="20869"/>
                  </a:lnTo>
                  <a:lnTo>
                    <a:pt x="592" y="208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7539474" y="3961465"/>
              <a:ext cx="9626" cy="234960"/>
            </a:xfrm>
            <a:custGeom>
              <a:rect b="b" l="l" r="r" t="t"/>
              <a:pathLst>
                <a:path extrusionOk="0" h="13864" w="568">
                  <a:moveTo>
                    <a:pt x="0" y="0"/>
                  </a:moveTo>
                  <a:lnTo>
                    <a:pt x="74" y="13864"/>
                  </a:lnTo>
                  <a:lnTo>
                    <a:pt x="568" y="1386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6"/>
            <p:cNvSpPr/>
            <p:nvPr/>
          </p:nvSpPr>
          <p:spPr>
            <a:xfrm>
              <a:off x="7152789" y="4028357"/>
              <a:ext cx="12134" cy="37217"/>
            </a:xfrm>
            <a:custGeom>
              <a:rect b="b" l="l" r="r" t="t"/>
              <a:pathLst>
                <a:path extrusionOk="0" h="2196" w="716">
                  <a:moveTo>
                    <a:pt x="247" y="0"/>
                  </a:moveTo>
                  <a:lnTo>
                    <a:pt x="0" y="2146"/>
                  </a:lnTo>
                  <a:lnTo>
                    <a:pt x="469" y="2196"/>
                  </a:lnTo>
                  <a:lnTo>
                    <a:pt x="715" y="50"/>
                  </a:lnTo>
                  <a:lnTo>
                    <a:pt x="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6"/>
            <p:cNvSpPr/>
            <p:nvPr/>
          </p:nvSpPr>
          <p:spPr>
            <a:xfrm>
              <a:off x="7160313" y="3881203"/>
              <a:ext cx="22167" cy="120836"/>
            </a:xfrm>
            <a:custGeom>
              <a:rect b="b" l="l" r="r" t="t"/>
              <a:pathLst>
                <a:path extrusionOk="0" h="7130" w="1308">
                  <a:moveTo>
                    <a:pt x="839" y="0"/>
                  </a:moveTo>
                  <a:lnTo>
                    <a:pt x="0" y="7080"/>
                  </a:lnTo>
                  <a:lnTo>
                    <a:pt x="469" y="7129"/>
                  </a:lnTo>
                  <a:lnTo>
                    <a:pt x="1307" y="5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6"/>
            <p:cNvSpPr/>
            <p:nvPr/>
          </p:nvSpPr>
          <p:spPr>
            <a:xfrm>
              <a:off x="7115996" y="2895444"/>
              <a:ext cx="671409" cy="1055185"/>
            </a:xfrm>
            <a:custGeom>
              <a:rect b="b" l="l" r="r" t="t"/>
              <a:pathLst>
                <a:path extrusionOk="0" h="62262" w="39617">
                  <a:moveTo>
                    <a:pt x="32611" y="0"/>
                  </a:moveTo>
                  <a:lnTo>
                    <a:pt x="15590" y="5255"/>
                  </a:lnTo>
                  <a:lnTo>
                    <a:pt x="15072" y="5921"/>
                  </a:lnTo>
                  <a:lnTo>
                    <a:pt x="14505" y="6685"/>
                  </a:lnTo>
                  <a:lnTo>
                    <a:pt x="13839" y="7623"/>
                  </a:lnTo>
                  <a:lnTo>
                    <a:pt x="13074" y="8708"/>
                  </a:lnTo>
                  <a:lnTo>
                    <a:pt x="12334" y="9892"/>
                  </a:lnTo>
                  <a:lnTo>
                    <a:pt x="11964" y="10484"/>
                  </a:lnTo>
                  <a:lnTo>
                    <a:pt x="11619" y="11076"/>
                  </a:lnTo>
                  <a:lnTo>
                    <a:pt x="11298" y="11668"/>
                  </a:lnTo>
                  <a:lnTo>
                    <a:pt x="11027" y="12236"/>
                  </a:lnTo>
                  <a:lnTo>
                    <a:pt x="10731" y="12828"/>
                  </a:lnTo>
                  <a:lnTo>
                    <a:pt x="10361" y="13494"/>
                  </a:lnTo>
                  <a:lnTo>
                    <a:pt x="9473" y="15072"/>
                  </a:lnTo>
                  <a:lnTo>
                    <a:pt x="8437" y="16848"/>
                  </a:lnTo>
                  <a:lnTo>
                    <a:pt x="7327" y="18797"/>
                  </a:lnTo>
                  <a:lnTo>
                    <a:pt x="6784" y="19784"/>
                  </a:lnTo>
                  <a:lnTo>
                    <a:pt x="6266" y="20820"/>
                  </a:lnTo>
                  <a:lnTo>
                    <a:pt x="5748" y="21831"/>
                  </a:lnTo>
                  <a:lnTo>
                    <a:pt x="5304" y="22867"/>
                  </a:lnTo>
                  <a:lnTo>
                    <a:pt x="4884" y="23854"/>
                  </a:lnTo>
                  <a:lnTo>
                    <a:pt x="4539" y="24841"/>
                  </a:lnTo>
                  <a:lnTo>
                    <a:pt x="4391" y="25334"/>
                  </a:lnTo>
                  <a:lnTo>
                    <a:pt x="4268" y="25803"/>
                  </a:lnTo>
                  <a:lnTo>
                    <a:pt x="4144" y="26271"/>
                  </a:lnTo>
                  <a:lnTo>
                    <a:pt x="4070" y="26715"/>
                  </a:lnTo>
                  <a:lnTo>
                    <a:pt x="3454" y="30563"/>
                  </a:lnTo>
                  <a:lnTo>
                    <a:pt x="2862" y="34338"/>
                  </a:lnTo>
                  <a:lnTo>
                    <a:pt x="2245" y="38383"/>
                  </a:lnTo>
                  <a:lnTo>
                    <a:pt x="1826" y="40850"/>
                  </a:lnTo>
                  <a:lnTo>
                    <a:pt x="1406" y="43415"/>
                  </a:lnTo>
                  <a:lnTo>
                    <a:pt x="938" y="46400"/>
                  </a:lnTo>
                  <a:lnTo>
                    <a:pt x="494" y="49434"/>
                  </a:lnTo>
                  <a:lnTo>
                    <a:pt x="321" y="50840"/>
                  </a:lnTo>
                  <a:lnTo>
                    <a:pt x="173" y="52147"/>
                  </a:lnTo>
                  <a:lnTo>
                    <a:pt x="50" y="53282"/>
                  </a:lnTo>
                  <a:lnTo>
                    <a:pt x="0" y="54220"/>
                  </a:lnTo>
                  <a:lnTo>
                    <a:pt x="0" y="54590"/>
                  </a:lnTo>
                  <a:lnTo>
                    <a:pt x="0" y="54886"/>
                  </a:lnTo>
                  <a:lnTo>
                    <a:pt x="25" y="55132"/>
                  </a:lnTo>
                  <a:lnTo>
                    <a:pt x="74" y="55280"/>
                  </a:lnTo>
                  <a:lnTo>
                    <a:pt x="148" y="55379"/>
                  </a:lnTo>
                  <a:lnTo>
                    <a:pt x="321" y="55527"/>
                  </a:lnTo>
                  <a:lnTo>
                    <a:pt x="543" y="55675"/>
                  </a:lnTo>
                  <a:lnTo>
                    <a:pt x="814" y="55823"/>
                  </a:lnTo>
                  <a:lnTo>
                    <a:pt x="1554" y="56168"/>
                  </a:lnTo>
                  <a:lnTo>
                    <a:pt x="2492" y="56563"/>
                  </a:lnTo>
                  <a:lnTo>
                    <a:pt x="3602" y="57007"/>
                  </a:lnTo>
                  <a:lnTo>
                    <a:pt x="4860" y="57451"/>
                  </a:lnTo>
                  <a:lnTo>
                    <a:pt x="6241" y="57920"/>
                  </a:lnTo>
                  <a:lnTo>
                    <a:pt x="7697" y="58388"/>
                  </a:lnTo>
                  <a:lnTo>
                    <a:pt x="9226" y="58882"/>
                  </a:lnTo>
                  <a:lnTo>
                    <a:pt x="10805" y="59326"/>
                  </a:lnTo>
                  <a:lnTo>
                    <a:pt x="12383" y="59794"/>
                  </a:lnTo>
                  <a:lnTo>
                    <a:pt x="13937" y="60214"/>
                  </a:lnTo>
                  <a:lnTo>
                    <a:pt x="15417" y="60584"/>
                  </a:lnTo>
                  <a:lnTo>
                    <a:pt x="16848" y="60929"/>
                  </a:lnTo>
                  <a:lnTo>
                    <a:pt x="18180" y="61225"/>
                  </a:lnTo>
                  <a:lnTo>
                    <a:pt x="19364" y="61447"/>
                  </a:lnTo>
                  <a:lnTo>
                    <a:pt x="20474" y="61620"/>
                  </a:lnTo>
                  <a:lnTo>
                    <a:pt x="21535" y="61792"/>
                  </a:lnTo>
                  <a:lnTo>
                    <a:pt x="22571" y="61916"/>
                  </a:lnTo>
                  <a:lnTo>
                    <a:pt x="23582" y="62039"/>
                  </a:lnTo>
                  <a:lnTo>
                    <a:pt x="24544" y="62113"/>
                  </a:lnTo>
                  <a:lnTo>
                    <a:pt x="25482" y="62187"/>
                  </a:lnTo>
                  <a:lnTo>
                    <a:pt x="26370" y="62236"/>
                  </a:lnTo>
                  <a:lnTo>
                    <a:pt x="27233" y="62261"/>
                  </a:lnTo>
                  <a:lnTo>
                    <a:pt x="28072" y="62236"/>
                  </a:lnTo>
                  <a:lnTo>
                    <a:pt x="28861" y="62212"/>
                  </a:lnTo>
                  <a:lnTo>
                    <a:pt x="29601" y="62162"/>
                  </a:lnTo>
                  <a:lnTo>
                    <a:pt x="30317" y="62064"/>
                  </a:lnTo>
                  <a:lnTo>
                    <a:pt x="30983" y="61940"/>
                  </a:lnTo>
                  <a:lnTo>
                    <a:pt x="31599" y="61817"/>
                  </a:lnTo>
                  <a:lnTo>
                    <a:pt x="32191" y="61644"/>
                  </a:lnTo>
                  <a:lnTo>
                    <a:pt x="32734" y="61447"/>
                  </a:lnTo>
                  <a:lnTo>
                    <a:pt x="33819" y="61003"/>
                  </a:lnTo>
                  <a:lnTo>
                    <a:pt x="35028" y="60534"/>
                  </a:lnTo>
                  <a:lnTo>
                    <a:pt x="36212" y="60016"/>
                  </a:lnTo>
                  <a:lnTo>
                    <a:pt x="36804" y="59745"/>
                  </a:lnTo>
                  <a:lnTo>
                    <a:pt x="37347" y="59474"/>
                  </a:lnTo>
                  <a:lnTo>
                    <a:pt x="37865" y="59178"/>
                  </a:lnTo>
                  <a:lnTo>
                    <a:pt x="38334" y="58857"/>
                  </a:lnTo>
                  <a:lnTo>
                    <a:pt x="38753" y="58536"/>
                  </a:lnTo>
                  <a:lnTo>
                    <a:pt x="38926" y="58364"/>
                  </a:lnTo>
                  <a:lnTo>
                    <a:pt x="39074" y="58191"/>
                  </a:lnTo>
                  <a:lnTo>
                    <a:pt x="39222" y="58018"/>
                  </a:lnTo>
                  <a:lnTo>
                    <a:pt x="39345" y="57846"/>
                  </a:lnTo>
                  <a:lnTo>
                    <a:pt x="39444" y="57648"/>
                  </a:lnTo>
                  <a:lnTo>
                    <a:pt x="39518" y="57451"/>
                  </a:lnTo>
                  <a:lnTo>
                    <a:pt x="39567" y="57254"/>
                  </a:lnTo>
                  <a:lnTo>
                    <a:pt x="39616" y="57056"/>
                  </a:lnTo>
                  <a:lnTo>
                    <a:pt x="39616" y="56859"/>
                  </a:lnTo>
                  <a:lnTo>
                    <a:pt x="39567" y="56637"/>
                  </a:lnTo>
                  <a:lnTo>
                    <a:pt x="39222" y="54960"/>
                  </a:lnTo>
                  <a:lnTo>
                    <a:pt x="38901" y="53455"/>
                  </a:lnTo>
                  <a:lnTo>
                    <a:pt x="38556" y="51950"/>
                  </a:lnTo>
                  <a:lnTo>
                    <a:pt x="38038" y="38334"/>
                  </a:lnTo>
                  <a:lnTo>
                    <a:pt x="37692" y="28442"/>
                  </a:lnTo>
                  <a:lnTo>
                    <a:pt x="37569" y="24816"/>
                  </a:lnTo>
                  <a:lnTo>
                    <a:pt x="37519" y="22843"/>
                  </a:lnTo>
                  <a:lnTo>
                    <a:pt x="37519" y="21560"/>
                  </a:lnTo>
                  <a:lnTo>
                    <a:pt x="37470" y="19660"/>
                  </a:lnTo>
                  <a:lnTo>
                    <a:pt x="37371" y="17366"/>
                  </a:lnTo>
                  <a:lnTo>
                    <a:pt x="37322" y="16108"/>
                  </a:lnTo>
                  <a:lnTo>
                    <a:pt x="37223" y="14801"/>
                  </a:lnTo>
                  <a:lnTo>
                    <a:pt x="37100" y="13469"/>
                  </a:lnTo>
                  <a:lnTo>
                    <a:pt x="36977" y="12137"/>
                  </a:lnTo>
                  <a:lnTo>
                    <a:pt x="36804" y="10854"/>
                  </a:lnTo>
                  <a:lnTo>
                    <a:pt x="36607" y="9571"/>
                  </a:lnTo>
                  <a:lnTo>
                    <a:pt x="36385" y="8387"/>
                  </a:lnTo>
                  <a:lnTo>
                    <a:pt x="36113" y="7277"/>
                  </a:lnTo>
                  <a:lnTo>
                    <a:pt x="35965" y="6759"/>
                  </a:lnTo>
                  <a:lnTo>
                    <a:pt x="35817" y="6266"/>
                  </a:lnTo>
                  <a:lnTo>
                    <a:pt x="35645" y="5797"/>
                  </a:lnTo>
                  <a:lnTo>
                    <a:pt x="35472" y="5378"/>
                  </a:lnTo>
                  <a:lnTo>
                    <a:pt x="34781" y="3898"/>
                  </a:lnTo>
                  <a:lnTo>
                    <a:pt x="34189" y="2714"/>
                  </a:lnTo>
                  <a:lnTo>
                    <a:pt x="33721" y="1777"/>
                  </a:lnTo>
                  <a:lnTo>
                    <a:pt x="33301" y="1061"/>
                  </a:lnTo>
                  <a:lnTo>
                    <a:pt x="33005" y="568"/>
                  </a:lnTo>
                  <a:lnTo>
                    <a:pt x="32783" y="247"/>
                  </a:lnTo>
                  <a:lnTo>
                    <a:pt x="326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6"/>
            <p:cNvSpPr/>
            <p:nvPr/>
          </p:nvSpPr>
          <p:spPr>
            <a:xfrm>
              <a:off x="7111810" y="2891682"/>
              <a:ext cx="679357" cy="1062710"/>
            </a:xfrm>
            <a:custGeom>
              <a:rect b="b" l="l" r="r" t="t"/>
              <a:pathLst>
                <a:path extrusionOk="0" h="62706" w="40086">
                  <a:moveTo>
                    <a:pt x="32759" y="518"/>
                  </a:moveTo>
                  <a:lnTo>
                    <a:pt x="33104" y="987"/>
                  </a:lnTo>
                  <a:lnTo>
                    <a:pt x="33351" y="1407"/>
                  </a:lnTo>
                  <a:lnTo>
                    <a:pt x="33647" y="1949"/>
                  </a:lnTo>
                  <a:lnTo>
                    <a:pt x="34017" y="2640"/>
                  </a:lnTo>
                  <a:lnTo>
                    <a:pt x="34461" y="3479"/>
                  </a:lnTo>
                  <a:lnTo>
                    <a:pt x="34954" y="4490"/>
                  </a:lnTo>
                  <a:lnTo>
                    <a:pt x="35497" y="5699"/>
                  </a:lnTo>
                  <a:lnTo>
                    <a:pt x="35670" y="6118"/>
                  </a:lnTo>
                  <a:lnTo>
                    <a:pt x="35842" y="6587"/>
                  </a:lnTo>
                  <a:lnTo>
                    <a:pt x="35990" y="7080"/>
                  </a:lnTo>
                  <a:lnTo>
                    <a:pt x="36138" y="7598"/>
                  </a:lnTo>
                  <a:lnTo>
                    <a:pt x="36262" y="8141"/>
                  </a:lnTo>
                  <a:lnTo>
                    <a:pt x="36410" y="8733"/>
                  </a:lnTo>
                  <a:lnTo>
                    <a:pt x="36632" y="9941"/>
                  </a:lnTo>
                  <a:lnTo>
                    <a:pt x="36829" y="11199"/>
                  </a:lnTo>
                  <a:lnTo>
                    <a:pt x="36977" y="12532"/>
                  </a:lnTo>
                  <a:lnTo>
                    <a:pt x="37125" y="13864"/>
                  </a:lnTo>
                  <a:lnTo>
                    <a:pt x="37248" y="15196"/>
                  </a:lnTo>
                  <a:lnTo>
                    <a:pt x="37322" y="16503"/>
                  </a:lnTo>
                  <a:lnTo>
                    <a:pt x="37396" y="17761"/>
                  </a:lnTo>
                  <a:lnTo>
                    <a:pt x="37495" y="20055"/>
                  </a:lnTo>
                  <a:lnTo>
                    <a:pt x="37520" y="21880"/>
                  </a:lnTo>
                  <a:lnTo>
                    <a:pt x="37520" y="23065"/>
                  </a:lnTo>
                  <a:lnTo>
                    <a:pt x="37569" y="25013"/>
                  </a:lnTo>
                  <a:lnTo>
                    <a:pt x="37692" y="28639"/>
                  </a:lnTo>
                  <a:lnTo>
                    <a:pt x="38038" y="38457"/>
                  </a:lnTo>
                  <a:lnTo>
                    <a:pt x="38556" y="52246"/>
                  </a:lnTo>
                  <a:lnTo>
                    <a:pt x="38901" y="53751"/>
                  </a:lnTo>
                  <a:lnTo>
                    <a:pt x="39247" y="55231"/>
                  </a:lnTo>
                  <a:lnTo>
                    <a:pt x="39592" y="56908"/>
                  </a:lnTo>
                  <a:lnTo>
                    <a:pt x="39617" y="57081"/>
                  </a:lnTo>
                  <a:lnTo>
                    <a:pt x="39617" y="57229"/>
                  </a:lnTo>
                  <a:lnTo>
                    <a:pt x="39592" y="57402"/>
                  </a:lnTo>
                  <a:lnTo>
                    <a:pt x="39567" y="57550"/>
                  </a:lnTo>
                  <a:lnTo>
                    <a:pt x="39518" y="57698"/>
                  </a:lnTo>
                  <a:lnTo>
                    <a:pt x="39444" y="57846"/>
                  </a:lnTo>
                  <a:lnTo>
                    <a:pt x="39247" y="58142"/>
                  </a:lnTo>
                  <a:lnTo>
                    <a:pt x="39000" y="58413"/>
                  </a:lnTo>
                  <a:lnTo>
                    <a:pt x="38704" y="58684"/>
                  </a:lnTo>
                  <a:lnTo>
                    <a:pt x="38359" y="58956"/>
                  </a:lnTo>
                  <a:lnTo>
                    <a:pt x="37964" y="59202"/>
                  </a:lnTo>
                  <a:lnTo>
                    <a:pt x="37544" y="59449"/>
                  </a:lnTo>
                  <a:lnTo>
                    <a:pt x="37100" y="59671"/>
                  </a:lnTo>
                  <a:lnTo>
                    <a:pt x="36138" y="60115"/>
                  </a:lnTo>
                  <a:lnTo>
                    <a:pt x="35152" y="60534"/>
                  </a:lnTo>
                  <a:lnTo>
                    <a:pt x="34165" y="60929"/>
                  </a:lnTo>
                  <a:lnTo>
                    <a:pt x="32882" y="61447"/>
                  </a:lnTo>
                  <a:lnTo>
                    <a:pt x="32389" y="61620"/>
                  </a:lnTo>
                  <a:lnTo>
                    <a:pt x="31822" y="61792"/>
                  </a:lnTo>
                  <a:lnTo>
                    <a:pt x="31254" y="61916"/>
                  </a:lnTo>
                  <a:lnTo>
                    <a:pt x="30613" y="62039"/>
                  </a:lnTo>
                  <a:lnTo>
                    <a:pt x="29922" y="62113"/>
                  </a:lnTo>
                  <a:lnTo>
                    <a:pt x="29207" y="62187"/>
                  </a:lnTo>
                  <a:lnTo>
                    <a:pt x="28442" y="62212"/>
                  </a:lnTo>
                  <a:lnTo>
                    <a:pt x="27628" y="62236"/>
                  </a:lnTo>
                  <a:lnTo>
                    <a:pt x="26789" y="62212"/>
                  </a:lnTo>
                  <a:lnTo>
                    <a:pt x="25901" y="62187"/>
                  </a:lnTo>
                  <a:lnTo>
                    <a:pt x="24964" y="62113"/>
                  </a:lnTo>
                  <a:lnTo>
                    <a:pt x="23977" y="62039"/>
                  </a:lnTo>
                  <a:lnTo>
                    <a:pt x="22966" y="61916"/>
                  </a:lnTo>
                  <a:lnTo>
                    <a:pt x="21905" y="61768"/>
                  </a:lnTo>
                  <a:lnTo>
                    <a:pt x="20795" y="61620"/>
                  </a:lnTo>
                  <a:lnTo>
                    <a:pt x="19661" y="61422"/>
                  </a:lnTo>
                  <a:lnTo>
                    <a:pt x="18403" y="61176"/>
                  </a:lnTo>
                  <a:lnTo>
                    <a:pt x="17021" y="60880"/>
                  </a:lnTo>
                  <a:lnTo>
                    <a:pt x="15566" y="60534"/>
                  </a:lnTo>
                  <a:lnTo>
                    <a:pt x="14036" y="60140"/>
                  </a:lnTo>
                  <a:lnTo>
                    <a:pt x="12482" y="59720"/>
                  </a:lnTo>
                  <a:lnTo>
                    <a:pt x="10928" y="59276"/>
                  </a:lnTo>
                  <a:lnTo>
                    <a:pt x="9374" y="58808"/>
                  </a:lnTo>
                  <a:lnTo>
                    <a:pt x="7870" y="58339"/>
                  </a:lnTo>
                  <a:lnTo>
                    <a:pt x="6439" y="57870"/>
                  </a:lnTo>
                  <a:lnTo>
                    <a:pt x="5107" y="57402"/>
                  </a:lnTo>
                  <a:lnTo>
                    <a:pt x="3873" y="56982"/>
                  </a:lnTo>
                  <a:lnTo>
                    <a:pt x="2813" y="56563"/>
                  </a:lnTo>
                  <a:lnTo>
                    <a:pt x="1925" y="56193"/>
                  </a:lnTo>
                  <a:lnTo>
                    <a:pt x="1234" y="55872"/>
                  </a:lnTo>
                  <a:lnTo>
                    <a:pt x="963" y="55724"/>
                  </a:lnTo>
                  <a:lnTo>
                    <a:pt x="741" y="55601"/>
                  </a:lnTo>
                  <a:lnTo>
                    <a:pt x="617" y="55478"/>
                  </a:lnTo>
                  <a:lnTo>
                    <a:pt x="519" y="55379"/>
                  </a:lnTo>
                  <a:lnTo>
                    <a:pt x="494" y="55280"/>
                  </a:lnTo>
                  <a:lnTo>
                    <a:pt x="469" y="55132"/>
                  </a:lnTo>
                  <a:lnTo>
                    <a:pt x="469" y="54688"/>
                  </a:lnTo>
                  <a:lnTo>
                    <a:pt x="494" y="54072"/>
                  </a:lnTo>
                  <a:lnTo>
                    <a:pt x="568" y="53282"/>
                  </a:lnTo>
                  <a:lnTo>
                    <a:pt x="765" y="51333"/>
                  </a:lnTo>
                  <a:lnTo>
                    <a:pt x="1086" y="48990"/>
                  </a:lnTo>
                  <a:lnTo>
                    <a:pt x="1456" y="46400"/>
                  </a:lnTo>
                  <a:lnTo>
                    <a:pt x="1875" y="43711"/>
                  </a:lnTo>
                  <a:lnTo>
                    <a:pt x="2319" y="41072"/>
                  </a:lnTo>
                  <a:lnTo>
                    <a:pt x="2714" y="38630"/>
                  </a:lnTo>
                  <a:lnTo>
                    <a:pt x="3355" y="34560"/>
                  </a:lnTo>
                  <a:lnTo>
                    <a:pt x="3923" y="30785"/>
                  </a:lnTo>
                  <a:lnTo>
                    <a:pt x="4539" y="26987"/>
                  </a:lnTo>
                  <a:lnTo>
                    <a:pt x="4687" y="26345"/>
                  </a:lnTo>
                  <a:lnTo>
                    <a:pt x="4835" y="25704"/>
                  </a:lnTo>
                  <a:lnTo>
                    <a:pt x="5057" y="25013"/>
                  </a:lnTo>
                  <a:lnTo>
                    <a:pt x="5304" y="24347"/>
                  </a:lnTo>
                  <a:lnTo>
                    <a:pt x="5575" y="23632"/>
                  </a:lnTo>
                  <a:lnTo>
                    <a:pt x="5871" y="22917"/>
                  </a:lnTo>
                  <a:lnTo>
                    <a:pt x="6192" y="22201"/>
                  </a:lnTo>
                  <a:lnTo>
                    <a:pt x="6538" y="21486"/>
                  </a:lnTo>
                  <a:lnTo>
                    <a:pt x="7278" y="20080"/>
                  </a:lnTo>
                  <a:lnTo>
                    <a:pt x="8042" y="18674"/>
                  </a:lnTo>
                  <a:lnTo>
                    <a:pt x="8807" y="17342"/>
                  </a:lnTo>
                  <a:lnTo>
                    <a:pt x="9522" y="16084"/>
                  </a:lnTo>
                  <a:lnTo>
                    <a:pt x="10682" y="14135"/>
                  </a:lnTo>
                  <a:lnTo>
                    <a:pt x="11126" y="13272"/>
                  </a:lnTo>
                  <a:lnTo>
                    <a:pt x="11496" y="12556"/>
                  </a:lnTo>
                  <a:lnTo>
                    <a:pt x="11742" y="12038"/>
                  </a:lnTo>
                  <a:lnTo>
                    <a:pt x="12038" y="11495"/>
                  </a:lnTo>
                  <a:lnTo>
                    <a:pt x="12334" y="10953"/>
                  </a:lnTo>
                  <a:lnTo>
                    <a:pt x="12680" y="10410"/>
                  </a:lnTo>
                  <a:lnTo>
                    <a:pt x="13370" y="9325"/>
                  </a:lnTo>
                  <a:lnTo>
                    <a:pt x="14061" y="8289"/>
                  </a:lnTo>
                  <a:lnTo>
                    <a:pt x="14727" y="7351"/>
                  </a:lnTo>
                  <a:lnTo>
                    <a:pt x="15294" y="6587"/>
                  </a:lnTo>
                  <a:lnTo>
                    <a:pt x="15985" y="5699"/>
                  </a:lnTo>
                  <a:lnTo>
                    <a:pt x="32759" y="518"/>
                  </a:lnTo>
                  <a:close/>
                  <a:moveTo>
                    <a:pt x="32784" y="0"/>
                  </a:moveTo>
                  <a:lnTo>
                    <a:pt x="15763" y="5255"/>
                  </a:lnTo>
                  <a:lnTo>
                    <a:pt x="15714" y="5279"/>
                  </a:lnTo>
                  <a:lnTo>
                    <a:pt x="15664" y="5329"/>
                  </a:lnTo>
                  <a:lnTo>
                    <a:pt x="15122" y="6019"/>
                  </a:lnTo>
                  <a:lnTo>
                    <a:pt x="14554" y="6784"/>
                  </a:lnTo>
                  <a:lnTo>
                    <a:pt x="13864" y="7746"/>
                  </a:lnTo>
                  <a:lnTo>
                    <a:pt x="13099" y="8831"/>
                  </a:lnTo>
                  <a:lnTo>
                    <a:pt x="12359" y="10015"/>
                  </a:lnTo>
                  <a:lnTo>
                    <a:pt x="11989" y="10607"/>
                  </a:lnTo>
                  <a:lnTo>
                    <a:pt x="11644" y="11199"/>
                  </a:lnTo>
                  <a:lnTo>
                    <a:pt x="11348" y="11792"/>
                  </a:lnTo>
                  <a:lnTo>
                    <a:pt x="11052" y="12334"/>
                  </a:lnTo>
                  <a:lnTo>
                    <a:pt x="10706" y="13074"/>
                  </a:lnTo>
                  <a:lnTo>
                    <a:pt x="10238" y="13888"/>
                  </a:lnTo>
                  <a:lnTo>
                    <a:pt x="9128" y="15862"/>
                  </a:lnTo>
                  <a:lnTo>
                    <a:pt x="8363" y="17169"/>
                  </a:lnTo>
                  <a:lnTo>
                    <a:pt x="7574" y="18550"/>
                  </a:lnTo>
                  <a:lnTo>
                    <a:pt x="6784" y="19956"/>
                  </a:lnTo>
                  <a:lnTo>
                    <a:pt x="6069" y="21387"/>
                  </a:lnTo>
                  <a:lnTo>
                    <a:pt x="5723" y="22103"/>
                  </a:lnTo>
                  <a:lnTo>
                    <a:pt x="5403" y="22818"/>
                  </a:lnTo>
                  <a:lnTo>
                    <a:pt x="5107" y="23533"/>
                  </a:lnTo>
                  <a:lnTo>
                    <a:pt x="4811" y="24224"/>
                  </a:lnTo>
                  <a:lnTo>
                    <a:pt x="4589" y="24915"/>
                  </a:lnTo>
                  <a:lnTo>
                    <a:pt x="4367" y="25605"/>
                  </a:lnTo>
                  <a:lnTo>
                    <a:pt x="4194" y="26271"/>
                  </a:lnTo>
                  <a:lnTo>
                    <a:pt x="4071" y="26913"/>
                  </a:lnTo>
                  <a:lnTo>
                    <a:pt x="3454" y="30711"/>
                  </a:lnTo>
                  <a:lnTo>
                    <a:pt x="2862" y="34486"/>
                  </a:lnTo>
                  <a:lnTo>
                    <a:pt x="2245" y="38556"/>
                  </a:lnTo>
                  <a:lnTo>
                    <a:pt x="1703" y="41738"/>
                  </a:lnTo>
                  <a:lnTo>
                    <a:pt x="1283" y="44353"/>
                  </a:lnTo>
                  <a:lnTo>
                    <a:pt x="839" y="47239"/>
                  </a:lnTo>
                  <a:lnTo>
                    <a:pt x="445" y="50125"/>
                  </a:lnTo>
                  <a:lnTo>
                    <a:pt x="272" y="51457"/>
                  </a:lnTo>
                  <a:lnTo>
                    <a:pt x="149" y="52665"/>
                  </a:lnTo>
                  <a:lnTo>
                    <a:pt x="50" y="53726"/>
                  </a:lnTo>
                  <a:lnTo>
                    <a:pt x="1" y="54590"/>
                  </a:lnTo>
                  <a:lnTo>
                    <a:pt x="1" y="54960"/>
                  </a:lnTo>
                  <a:lnTo>
                    <a:pt x="25" y="55231"/>
                  </a:lnTo>
                  <a:lnTo>
                    <a:pt x="50" y="55453"/>
                  </a:lnTo>
                  <a:lnTo>
                    <a:pt x="99" y="55601"/>
                  </a:lnTo>
                  <a:lnTo>
                    <a:pt x="198" y="55724"/>
                  </a:lnTo>
                  <a:lnTo>
                    <a:pt x="371" y="55872"/>
                  </a:lnTo>
                  <a:lnTo>
                    <a:pt x="617" y="56045"/>
                  </a:lnTo>
                  <a:lnTo>
                    <a:pt x="913" y="56218"/>
                  </a:lnTo>
                  <a:lnTo>
                    <a:pt x="1259" y="56415"/>
                  </a:lnTo>
                  <a:lnTo>
                    <a:pt x="1678" y="56612"/>
                  </a:lnTo>
                  <a:lnTo>
                    <a:pt x="2665" y="57007"/>
                  </a:lnTo>
                  <a:lnTo>
                    <a:pt x="3824" y="57476"/>
                  </a:lnTo>
                  <a:lnTo>
                    <a:pt x="5107" y="57944"/>
                  </a:lnTo>
                  <a:lnTo>
                    <a:pt x="6538" y="58413"/>
                  </a:lnTo>
                  <a:lnTo>
                    <a:pt x="8042" y="58906"/>
                  </a:lnTo>
                  <a:lnTo>
                    <a:pt x="9596" y="59375"/>
                  </a:lnTo>
                  <a:lnTo>
                    <a:pt x="11200" y="59844"/>
                  </a:lnTo>
                  <a:lnTo>
                    <a:pt x="12778" y="60288"/>
                  </a:lnTo>
                  <a:lnTo>
                    <a:pt x="14308" y="60707"/>
                  </a:lnTo>
                  <a:lnTo>
                    <a:pt x="15812" y="61077"/>
                  </a:lnTo>
                  <a:lnTo>
                    <a:pt x="17194" y="61422"/>
                  </a:lnTo>
                  <a:lnTo>
                    <a:pt x="18452" y="61694"/>
                  </a:lnTo>
                  <a:lnTo>
                    <a:pt x="19562" y="61891"/>
                  </a:lnTo>
                  <a:lnTo>
                    <a:pt x="20721" y="62088"/>
                  </a:lnTo>
                  <a:lnTo>
                    <a:pt x="21856" y="62261"/>
                  </a:lnTo>
                  <a:lnTo>
                    <a:pt x="22917" y="62384"/>
                  </a:lnTo>
                  <a:lnTo>
                    <a:pt x="23953" y="62508"/>
                  </a:lnTo>
                  <a:lnTo>
                    <a:pt x="24939" y="62606"/>
                  </a:lnTo>
                  <a:lnTo>
                    <a:pt x="25901" y="62656"/>
                  </a:lnTo>
                  <a:lnTo>
                    <a:pt x="26789" y="62705"/>
                  </a:lnTo>
                  <a:lnTo>
                    <a:pt x="28492" y="62705"/>
                  </a:lnTo>
                  <a:lnTo>
                    <a:pt x="29281" y="62656"/>
                  </a:lnTo>
                  <a:lnTo>
                    <a:pt x="30021" y="62606"/>
                  </a:lnTo>
                  <a:lnTo>
                    <a:pt x="30712" y="62508"/>
                  </a:lnTo>
                  <a:lnTo>
                    <a:pt x="31378" y="62384"/>
                  </a:lnTo>
                  <a:lnTo>
                    <a:pt x="31970" y="62236"/>
                  </a:lnTo>
                  <a:lnTo>
                    <a:pt x="32537" y="62088"/>
                  </a:lnTo>
                  <a:lnTo>
                    <a:pt x="33055" y="61891"/>
                  </a:lnTo>
                  <a:lnTo>
                    <a:pt x="34338" y="61373"/>
                  </a:lnTo>
                  <a:lnTo>
                    <a:pt x="35398" y="60954"/>
                  </a:lnTo>
                  <a:lnTo>
                    <a:pt x="36459" y="60510"/>
                  </a:lnTo>
                  <a:lnTo>
                    <a:pt x="36977" y="60288"/>
                  </a:lnTo>
                  <a:lnTo>
                    <a:pt x="37470" y="60016"/>
                  </a:lnTo>
                  <a:lnTo>
                    <a:pt x="37939" y="59770"/>
                  </a:lnTo>
                  <a:lnTo>
                    <a:pt x="38383" y="59498"/>
                  </a:lnTo>
                  <a:lnTo>
                    <a:pt x="38803" y="59227"/>
                  </a:lnTo>
                  <a:lnTo>
                    <a:pt x="39173" y="58931"/>
                  </a:lnTo>
                  <a:lnTo>
                    <a:pt x="39469" y="58610"/>
                  </a:lnTo>
                  <a:lnTo>
                    <a:pt x="39740" y="58290"/>
                  </a:lnTo>
                  <a:lnTo>
                    <a:pt x="39839" y="58117"/>
                  </a:lnTo>
                  <a:lnTo>
                    <a:pt x="39937" y="57944"/>
                  </a:lnTo>
                  <a:lnTo>
                    <a:pt x="39987" y="57772"/>
                  </a:lnTo>
                  <a:lnTo>
                    <a:pt x="40061" y="57599"/>
                  </a:lnTo>
                  <a:lnTo>
                    <a:pt x="40085" y="57402"/>
                  </a:lnTo>
                  <a:lnTo>
                    <a:pt x="40085" y="57204"/>
                  </a:lnTo>
                  <a:lnTo>
                    <a:pt x="40085" y="57007"/>
                  </a:lnTo>
                  <a:lnTo>
                    <a:pt x="40061" y="56810"/>
                  </a:lnTo>
                  <a:lnTo>
                    <a:pt x="39715" y="55132"/>
                  </a:lnTo>
                  <a:lnTo>
                    <a:pt x="39370" y="53652"/>
                  </a:lnTo>
                  <a:lnTo>
                    <a:pt x="39025" y="52172"/>
                  </a:lnTo>
                  <a:lnTo>
                    <a:pt x="38531" y="38457"/>
                  </a:lnTo>
                  <a:lnTo>
                    <a:pt x="38161" y="28615"/>
                  </a:lnTo>
                  <a:lnTo>
                    <a:pt x="38062" y="25013"/>
                  </a:lnTo>
                  <a:lnTo>
                    <a:pt x="38013" y="23065"/>
                  </a:lnTo>
                  <a:lnTo>
                    <a:pt x="37988" y="21609"/>
                  </a:lnTo>
                  <a:lnTo>
                    <a:pt x="37964" y="19636"/>
                  </a:lnTo>
                  <a:lnTo>
                    <a:pt x="37865" y="17317"/>
                  </a:lnTo>
                  <a:lnTo>
                    <a:pt x="37791" y="16059"/>
                  </a:lnTo>
                  <a:lnTo>
                    <a:pt x="37692" y="14752"/>
                  </a:lnTo>
                  <a:lnTo>
                    <a:pt x="37569" y="13444"/>
                  </a:lnTo>
                  <a:lnTo>
                    <a:pt x="37446" y="12162"/>
                  </a:lnTo>
                  <a:lnTo>
                    <a:pt x="37273" y="10879"/>
                  </a:lnTo>
                  <a:lnTo>
                    <a:pt x="37076" y="9645"/>
                  </a:lnTo>
                  <a:lnTo>
                    <a:pt x="36829" y="8461"/>
                  </a:lnTo>
                  <a:lnTo>
                    <a:pt x="36582" y="7376"/>
                  </a:lnTo>
                  <a:lnTo>
                    <a:pt x="36434" y="6858"/>
                  </a:lnTo>
                  <a:lnTo>
                    <a:pt x="36262" y="6365"/>
                  </a:lnTo>
                  <a:lnTo>
                    <a:pt x="36114" y="5921"/>
                  </a:lnTo>
                  <a:lnTo>
                    <a:pt x="35941" y="5501"/>
                  </a:lnTo>
                  <a:lnTo>
                    <a:pt x="35250" y="4021"/>
                  </a:lnTo>
                  <a:lnTo>
                    <a:pt x="34658" y="2837"/>
                  </a:lnTo>
                  <a:lnTo>
                    <a:pt x="34165" y="1900"/>
                  </a:lnTo>
                  <a:lnTo>
                    <a:pt x="33770" y="1185"/>
                  </a:lnTo>
                  <a:lnTo>
                    <a:pt x="33450" y="666"/>
                  </a:lnTo>
                  <a:lnTo>
                    <a:pt x="33228" y="321"/>
                  </a:lnTo>
                  <a:lnTo>
                    <a:pt x="33030" y="74"/>
                  </a:lnTo>
                  <a:lnTo>
                    <a:pt x="32981" y="25"/>
                  </a:lnTo>
                  <a:lnTo>
                    <a:pt x="329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6"/>
            <p:cNvSpPr/>
            <p:nvPr/>
          </p:nvSpPr>
          <p:spPr>
            <a:xfrm>
              <a:off x="7314567" y="2874125"/>
              <a:ext cx="154697" cy="137563"/>
            </a:xfrm>
            <a:custGeom>
              <a:rect b="b" l="l" r="r" t="t"/>
              <a:pathLst>
                <a:path extrusionOk="0" h="8117" w="9128">
                  <a:moveTo>
                    <a:pt x="7302" y="0"/>
                  </a:moveTo>
                  <a:lnTo>
                    <a:pt x="3084" y="1505"/>
                  </a:lnTo>
                  <a:lnTo>
                    <a:pt x="0" y="8116"/>
                  </a:lnTo>
                  <a:lnTo>
                    <a:pt x="0" y="8116"/>
                  </a:lnTo>
                  <a:lnTo>
                    <a:pt x="3873" y="6513"/>
                  </a:lnTo>
                  <a:lnTo>
                    <a:pt x="5378" y="7549"/>
                  </a:lnTo>
                  <a:lnTo>
                    <a:pt x="9127" y="4243"/>
                  </a:lnTo>
                  <a:lnTo>
                    <a:pt x="7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6"/>
            <p:cNvSpPr/>
            <p:nvPr/>
          </p:nvSpPr>
          <p:spPr>
            <a:xfrm>
              <a:off x="7310381" y="2870362"/>
              <a:ext cx="163052" cy="145494"/>
            </a:xfrm>
            <a:custGeom>
              <a:rect b="b" l="l" r="r" t="t"/>
              <a:pathLst>
                <a:path extrusionOk="0" h="8585" w="9621">
                  <a:moveTo>
                    <a:pt x="7426" y="543"/>
                  </a:moveTo>
                  <a:lnTo>
                    <a:pt x="9103" y="4391"/>
                  </a:lnTo>
                  <a:lnTo>
                    <a:pt x="5600" y="7475"/>
                  </a:lnTo>
                  <a:lnTo>
                    <a:pt x="4268" y="6537"/>
                  </a:lnTo>
                  <a:lnTo>
                    <a:pt x="4219" y="6513"/>
                  </a:lnTo>
                  <a:lnTo>
                    <a:pt x="4046" y="6513"/>
                  </a:lnTo>
                  <a:lnTo>
                    <a:pt x="716" y="7869"/>
                  </a:lnTo>
                  <a:lnTo>
                    <a:pt x="3503" y="1900"/>
                  </a:lnTo>
                  <a:lnTo>
                    <a:pt x="7426" y="543"/>
                  </a:lnTo>
                  <a:close/>
                  <a:moveTo>
                    <a:pt x="7475" y="0"/>
                  </a:moveTo>
                  <a:lnTo>
                    <a:pt x="3257" y="1480"/>
                  </a:lnTo>
                  <a:lnTo>
                    <a:pt x="3158" y="1530"/>
                  </a:lnTo>
                  <a:lnTo>
                    <a:pt x="3109" y="1604"/>
                  </a:lnTo>
                  <a:lnTo>
                    <a:pt x="25" y="8239"/>
                  </a:lnTo>
                  <a:lnTo>
                    <a:pt x="1" y="8313"/>
                  </a:lnTo>
                  <a:lnTo>
                    <a:pt x="1" y="8387"/>
                  </a:lnTo>
                  <a:lnTo>
                    <a:pt x="25" y="8437"/>
                  </a:lnTo>
                  <a:lnTo>
                    <a:pt x="75" y="8511"/>
                  </a:lnTo>
                  <a:lnTo>
                    <a:pt x="149" y="8560"/>
                  </a:lnTo>
                  <a:lnTo>
                    <a:pt x="247" y="8585"/>
                  </a:lnTo>
                  <a:lnTo>
                    <a:pt x="346" y="8560"/>
                  </a:lnTo>
                  <a:lnTo>
                    <a:pt x="4095" y="7006"/>
                  </a:lnTo>
                  <a:lnTo>
                    <a:pt x="5477" y="7968"/>
                  </a:lnTo>
                  <a:lnTo>
                    <a:pt x="5551" y="7993"/>
                  </a:lnTo>
                  <a:lnTo>
                    <a:pt x="5625" y="8017"/>
                  </a:lnTo>
                  <a:lnTo>
                    <a:pt x="5699" y="7993"/>
                  </a:lnTo>
                  <a:lnTo>
                    <a:pt x="5773" y="7943"/>
                  </a:lnTo>
                  <a:lnTo>
                    <a:pt x="9547" y="4638"/>
                  </a:lnTo>
                  <a:lnTo>
                    <a:pt x="9596" y="4589"/>
                  </a:lnTo>
                  <a:lnTo>
                    <a:pt x="9621" y="4515"/>
                  </a:lnTo>
                  <a:lnTo>
                    <a:pt x="9621" y="4441"/>
                  </a:lnTo>
                  <a:lnTo>
                    <a:pt x="9596" y="4367"/>
                  </a:lnTo>
                  <a:lnTo>
                    <a:pt x="7771" y="124"/>
                  </a:lnTo>
                  <a:lnTo>
                    <a:pt x="7722" y="50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6"/>
            <p:cNvSpPr/>
            <p:nvPr/>
          </p:nvSpPr>
          <p:spPr>
            <a:xfrm>
              <a:off x="7232204" y="2341538"/>
              <a:ext cx="445245" cy="574419"/>
            </a:xfrm>
            <a:custGeom>
              <a:rect b="b" l="l" r="r" t="t"/>
              <a:pathLst>
                <a:path extrusionOk="0" h="33894" w="26272">
                  <a:moveTo>
                    <a:pt x="12113" y="0"/>
                  </a:moveTo>
                  <a:lnTo>
                    <a:pt x="11644" y="49"/>
                  </a:lnTo>
                  <a:lnTo>
                    <a:pt x="11225" y="123"/>
                  </a:lnTo>
                  <a:lnTo>
                    <a:pt x="10830" y="222"/>
                  </a:lnTo>
                  <a:lnTo>
                    <a:pt x="10485" y="370"/>
                  </a:lnTo>
                  <a:lnTo>
                    <a:pt x="10041" y="913"/>
                  </a:lnTo>
                  <a:lnTo>
                    <a:pt x="9572" y="1505"/>
                  </a:lnTo>
                  <a:lnTo>
                    <a:pt x="9029" y="2245"/>
                  </a:lnTo>
                  <a:lnTo>
                    <a:pt x="8462" y="3059"/>
                  </a:lnTo>
                  <a:lnTo>
                    <a:pt x="7919" y="3922"/>
                  </a:lnTo>
                  <a:lnTo>
                    <a:pt x="7672" y="4366"/>
                  </a:lnTo>
                  <a:lnTo>
                    <a:pt x="7450" y="4786"/>
                  </a:lnTo>
                  <a:lnTo>
                    <a:pt x="7253" y="5180"/>
                  </a:lnTo>
                  <a:lnTo>
                    <a:pt x="7105" y="5550"/>
                  </a:lnTo>
                  <a:lnTo>
                    <a:pt x="6883" y="6266"/>
                  </a:lnTo>
                  <a:lnTo>
                    <a:pt x="6636" y="6956"/>
                  </a:lnTo>
                  <a:lnTo>
                    <a:pt x="6390" y="7598"/>
                  </a:lnTo>
                  <a:lnTo>
                    <a:pt x="6242" y="7918"/>
                  </a:lnTo>
                  <a:lnTo>
                    <a:pt x="6069" y="8214"/>
                  </a:lnTo>
                  <a:lnTo>
                    <a:pt x="5896" y="8486"/>
                  </a:lnTo>
                  <a:lnTo>
                    <a:pt x="5699" y="8757"/>
                  </a:lnTo>
                  <a:lnTo>
                    <a:pt x="5477" y="9028"/>
                  </a:lnTo>
                  <a:lnTo>
                    <a:pt x="5206" y="9275"/>
                  </a:lnTo>
                  <a:lnTo>
                    <a:pt x="4934" y="9497"/>
                  </a:lnTo>
                  <a:lnTo>
                    <a:pt x="4614" y="9719"/>
                  </a:lnTo>
                  <a:lnTo>
                    <a:pt x="4268" y="9916"/>
                  </a:lnTo>
                  <a:lnTo>
                    <a:pt x="3874" y="10089"/>
                  </a:lnTo>
                  <a:lnTo>
                    <a:pt x="3479" y="10237"/>
                  </a:lnTo>
                  <a:lnTo>
                    <a:pt x="3084" y="10385"/>
                  </a:lnTo>
                  <a:lnTo>
                    <a:pt x="2344" y="10582"/>
                  </a:lnTo>
                  <a:lnTo>
                    <a:pt x="1678" y="10755"/>
                  </a:lnTo>
                  <a:lnTo>
                    <a:pt x="1111" y="10903"/>
                  </a:lnTo>
                  <a:lnTo>
                    <a:pt x="864" y="10977"/>
                  </a:lnTo>
                  <a:lnTo>
                    <a:pt x="642" y="11051"/>
                  </a:lnTo>
                  <a:lnTo>
                    <a:pt x="445" y="11150"/>
                  </a:lnTo>
                  <a:lnTo>
                    <a:pt x="297" y="11248"/>
                  </a:lnTo>
                  <a:lnTo>
                    <a:pt x="174" y="11372"/>
                  </a:lnTo>
                  <a:lnTo>
                    <a:pt x="75" y="11520"/>
                  </a:lnTo>
                  <a:lnTo>
                    <a:pt x="1" y="11692"/>
                  </a:lnTo>
                  <a:lnTo>
                    <a:pt x="1" y="11890"/>
                  </a:lnTo>
                  <a:lnTo>
                    <a:pt x="26" y="12112"/>
                  </a:lnTo>
                  <a:lnTo>
                    <a:pt x="75" y="12334"/>
                  </a:lnTo>
                  <a:lnTo>
                    <a:pt x="174" y="12580"/>
                  </a:lnTo>
                  <a:lnTo>
                    <a:pt x="297" y="12803"/>
                  </a:lnTo>
                  <a:lnTo>
                    <a:pt x="445" y="13049"/>
                  </a:lnTo>
                  <a:lnTo>
                    <a:pt x="618" y="13271"/>
                  </a:lnTo>
                  <a:lnTo>
                    <a:pt x="963" y="13691"/>
                  </a:lnTo>
                  <a:lnTo>
                    <a:pt x="1308" y="14061"/>
                  </a:lnTo>
                  <a:lnTo>
                    <a:pt x="1629" y="14357"/>
                  </a:lnTo>
                  <a:lnTo>
                    <a:pt x="1925" y="14603"/>
                  </a:lnTo>
                  <a:lnTo>
                    <a:pt x="1876" y="15738"/>
                  </a:lnTo>
                  <a:lnTo>
                    <a:pt x="1826" y="16922"/>
                  </a:lnTo>
                  <a:lnTo>
                    <a:pt x="1802" y="18353"/>
                  </a:lnTo>
                  <a:lnTo>
                    <a:pt x="1802" y="19882"/>
                  </a:lnTo>
                  <a:lnTo>
                    <a:pt x="1826" y="21387"/>
                  </a:lnTo>
                  <a:lnTo>
                    <a:pt x="1851" y="22053"/>
                  </a:lnTo>
                  <a:lnTo>
                    <a:pt x="1900" y="22694"/>
                  </a:lnTo>
                  <a:lnTo>
                    <a:pt x="1974" y="23237"/>
                  </a:lnTo>
                  <a:lnTo>
                    <a:pt x="2073" y="23681"/>
                  </a:lnTo>
                  <a:lnTo>
                    <a:pt x="2172" y="24051"/>
                  </a:lnTo>
                  <a:lnTo>
                    <a:pt x="2295" y="24372"/>
                  </a:lnTo>
                  <a:lnTo>
                    <a:pt x="2418" y="24668"/>
                  </a:lnTo>
                  <a:lnTo>
                    <a:pt x="2566" y="24939"/>
                  </a:lnTo>
                  <a:lnTo>
                    <a:pt x="2714" y="25186"/>
                  </a:lnTo>
                  <a:lnTo>
                    <a:pt x="2862" y="25408"/>
                  </a:lnTo>
                  <a:lnTo>
                    <a:pt x="3035" y="25580"/>
                  </a:lnTo>
                  <a:lnTo>
                    <a:pt x="3208" y="25728"/>
                  </a:lnTo>
                  <a:lnTo>
                    <a:pt x="3356" y="25876"/>
                  </a:lnTo>
                  <a:lnTo>
                    <a:pt x="3528" y="25975"/>
                  </a:lnTo>
                  <a:lnTo>
                    <a:pt x="3701" y="26074"/>
                  </a:lnTo>
                  <a:lnTo>
                    <a:pt x="3874" y="26148"/>
                  </a:lnTo>
                  <a:lnTo>
                    <a:pt x="4046" y="26197"/>
                  </a:lnTo>
                  <a:lnTo>
                    <a:pt x="4219" y="26222"/>
                  </a:lnTo>
                  <a:lnTo>
                    <a:pt x="4515" y="26246"/>
                  </a:lnTo>
                  <a:lnTo>
                    <a:pt x="4984" y="26246"/>
                  </a:lnTo>
                  <a:lnTo>
                    <a:pt x="5699" y="26172"/>
                  </a:lnTo>
                  <a:lnTo>
                    <a:pt x="7524" y="26000"/>
                  </a:lnTo>
                  <a:lnTo>
                    <a:pt x="9967" y="25728"/>
                  </a:lnTo>
                  <a:lnTo>
                    <a:pt x="12803" y="33893"/>
                  </a:lnTo>
                  <a:lnTo>
                    <a:pt x="24323" y="29231"/>
                  </a:lnTo>
                  <a:lnTo>
                    <a:pt x="23164" y="22768"/>
                  </a:lnTo>
                  <a:lnTo>
                    <a:pt x="23608" y="22028"/>
                  </a:lnTo>
                  <a:lnTo>
                    <a:pt x="24076" y="21214"/>
                  </a:lnTo>
                  <a:lnTo>
                    <a:pt x="24619" y="20227"/>
                  </a:lnTo>
                  <a:lnTo>
                    <a:pt x="25162" y="19142"/>
                  </a:lnTo>
                  <a:lnTo>
                    <a:pt x="25433" y="18575"/>
                  </a:lnTo>
                  <a:lnTo>
                    <a:pt x="25655" y="18007"/>
                  </a:lnTo>
                  <a:lnTo>
                    <a:pt x="25877" y="17465"/>
                  </a:lnTo>
                  <a:lnTo>
                    <a:pt x="26050" y="16947"/>
                  </a:lnTo>
                  <a:lnTo>
                    <a:pt x="26173" y="16478"/>
                  </a:lnTo>
                  <a:lnTo>
                    <a:pt x="26247" y="16034"/>
                  </a:lnTo>
                  <a:lnTo>
                    <a:pt x="26272" y="15812"/>
                  </a:lnTo>
                  <a:lnTo>
                    <a:pt x="26272" y="15565"/>
                  </a:lnTo>
                  <a:lnTo>
                    <a:pt x="26247" y="15023"/>
                  </a:lnTo>
                  <a:lnTo>
                    <a:pt x="26148" y="14381"/>
                  </a:lnTo>
                  <a:lnTo>
                    <a:pt x="26025" y="13666"/>
                  </a:lnTo>
                  <a:lnTo>
                    <a:pt x="25828" y="12877"/>
                  </a:lnTo>
                  <a:lnTo>
                    <a:pt x="25556" y="12062"/>
                  </a:lnTo>
                  <a:lnTo>
                    <a:pt x="25260" y="11199"/>
                  </a:lnTo>
                  <a:lnTo>
                    <a:pt x="24890" y="10311"/>
                  </a:lnTo>
                  <a:lnTo>
                    <a:pt x="24496" y="9398"/>
                  </a:lnTo>
                  <a:lnTo>
                    <a:pt x="24027" y="8510"/>
                  </a:lnTo>
                  <a:lnTo>
                    <a:pt x="23484" y="7598"/>
                  </a:lnTo>
                  <a:lnTo>
                    <a:pt x="23213" y="7154"/>
                  </a:lnTo>
                  <a:lnTo>
                    <a:pt x="22917" y="6710"/>
                  </a:lnTo>
                  <a:lnTo>
                    <a:pt x="22596" y="6290"/>
                  </a:lnTo>
                  <a:lnTo>
                    <a:pt x="22276" y="5871"/>
                  </a:lnTo>
                  <a:lnTo>
                    <a:pt x="21930" y="5452"/>
                  </a:lnTo>
                  <a:lnTo>
                    <a:pt x="21585" y="5057"/>
                  </a:lnTo>
                  <a:lnTo>
                    <a:pt x="21215" y="4687"/>
                  </a:lnTo>
                  <a:lnTo>
                    <a:pt x="20845" y="4317"/>
                  </a:lnTo>
                  <a:lnTo>
                    <a:pt x="20450" y="3947"/>
                  </a:lnTo>
                  <a:lnTo>
                    <a:pt x="20055" y="3626"/>
                  </a:lnTo>
                  <a:lnTo>
                    <a:pt x="19241" y="2985"/>
                  </a:lnTo>
                  <a:lnTo>
                    <a:pt x="18452" y="2442"/>
                  </a:lnTo>
                  <a:lnTo>
                    <a:pt x="17687" y="1949"/>
                  </a:lnTo>
                  <a:lnTo>
                    <a:pt x="16947" y="1505"/>
                  </a:lnTo>
                  <a:lnTo>
                    <a:pt x="16232" y="1135"/>
                  </a:lnTo>
                  <a:lnTo>
                    <a:pt x="15566" y="814"/>
                  </a:lnTo>
                  <a:lnTo>
                    <a:pt x="14900" y="543"/>
                  </a:lnTo>
                  <a:lnTo>
                    <a:pt x="14283" y="345"/>
                  </a:lnTo>
                  <a:lnTo>
                    <a:pt x="13691" y="197"/>
                  </a:lnTo>
                  <a:lnTo>
                    <a:pt x="13149" y="74"/>
                  </a:lnTo>
                  <a:lnTo>
                    <a:pt x="12606" y="25"/>
                  </a:lnTo>
                  <a:lnTo>
                    <a:pt x="121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6"/>
            <p:cNvSpPr/>
            <p:nvPr/>
          </p:nvSpPr>
          <p:spPr>
            <a:xfrm>
              <a:off x="7228035" y="2337775"/>
              <a:ext cx="453600" cy="582350"/>
            </a:xfrm>
            <a:custGeom>
              <a:rect b="b" l="l" r="r" t="t"/>
              <a:pathLst>
                <a:path extrusionOk="0" h="34362" w="26765">
                  <a:moveTo>
                    <a:pt x="12655" y="469"/>
                  </a:moveTo>
                  <a:lnTo>
                    <a:pt x="13173" y="518"/>
                  </a:lnTo>
                  <a:lnTo>
                    <a:pt x="13691" y="592"/>
                  </a:lnTo>
                  <a:lnTo>
                    <a:pt x="14258" y="740"/>
                  </a:lnTo>
                  <a:lnTo>
                    <a:pt x="14850" y="913"/>
                  </a:lnTo>
                  <a:lnTo>
                    <a:pt x="15467" y="1159"/>
                  </a:lnTo>
                  <a:lnTo>
                    <a:pt x="16083" y="1431"/>
                  </a:lnTo>
                  <a:lnTo>
                    <a:pt x="16725" y="1751"/>
                  </a:lnTo>
                  <a:lnTo>
                    <a:pt x="17391" y="2121"/>
                  </a:lnTo>
                  <a:lnTo>
                    <a:pt x="18057" y="2516"/>
                  </a:lnTo>
                  <a:lnTo>
                    <a:pt x="18747" y="2985"/>
                  </a:lnTo>
                  <a:lnTo>
                    <a:pt x="19438" y="3478"/>
                  </a:lnTo>
                  <a:lnTo>
                    <a:pt x="20153" y="4021"/>
                  </a:lnTo>
                  <a:lnTo>
                    <a:pt x="20548" y="4366"/>
                  </a:lnTo>
                  <a:lnTo>
                    <a:pt x="20968" y="4736"/>
                  </a:lnTo>
                  <a:lnTo>
                    <a:pt x="21338" y="5106"/>
                  </a:lnTo>
                  <a:lnTo>
                    <a:pt x="21708" y="5501"/>
                  </a:lnTo>
                  <a:lnTo>
                    <a:pt x="22053" y="5896"/>
                  </a:lnTo>
                  <a:lnTo>
                    <a:pt x="22398" y="6315"/>
                  </a:lnTo>
                  <a:lnTo>
                    <a:pt x="22719" y="6734"/>
                  </a:lnTo>
                  <a:lnTo>
                    <a:pt x="23040" y="7154"/>
                  </a:lnTo>
                  <a:lnTo>
                    <a:pt x="23311" y="7598"/>
                  </a:lnTo>
                  <a:lnTo>
                    <a:pt x="23607" y="8042"/>
                  </a:lnTo>
                  <a:lnTo>
                    <a:pt x="24125" y="8930"/>
                  </a:lnTo>
                  <a:lnTo>
                    <a:pt x="24569" y="9842"/>
                  </a:lnTo>
                  <a:lnTo>
                    <a:pt x="24964" y="10730"/>
                  </a:lnTo>
                  <a:lnTo>
                    <a:pt x="25334" y="11618"/>
                  </a:lnTo>
                  <a:lnTo>
                    <a:pt x="25605" y="12457"/>
                  </a:lnTo>
                  <a:lnTo>
                    <a:pt x="25852" y="13247"/>
                  </a:lnTo>
                  <a:lnTo>
                    <a:pt x="26049" y="14011"/>
                  </a:lnTo>
                  <a:lnTo>
                    <a:pt x="26172" y="14677"/>
                  </a:lnTo>
                  <a:lnTo>
                    <a:pt x="26246" y="15294"/>
                  </a:lnTo>
                  <a:lnTo>
                    <a:pt x="26296" y="15812"/>
                  </a:lnTo>
                  <a:lnTo>
                    <a:pt x="26271" y="16231"/>
                  </a:lnTo>
                  <a:lnTo>
                    <a:pt x="26197" y="16651"/>
                  </a:lnTo>
                  <a:lnTo>
                    <a:pt x="26074" y="17119"/>
                  </a:lnTo>
                  <a:lnTo>
                    <a:pt x="25901" y="17613"/>
                  </a:lnTo>
                  <a:lnTo>
                    <a:pt x="25679" y="18155"/>
                  </a:lnTo>
                  <a:lnTo>
                    <a:pt x="25457" y="18698"/>
                  </a:lnTo>
                  <a:lnTo>
                    <a:pt x="25186" y="19241"/>
                  </a:lnTo>
                  <a:lnTo>
                    <a:pt x="24643" y="20326"/>
                  </a:lnTo>
                  <a:lnTo>
                    <a:pt x="24125" y="21288"/>
                  </a:lnTo>
                  <a:lnTo>
                    <a:pt x="23656" y="22102"/>
                  </a:lnTo>
                  <a:lnTo>
                    <a:pt x="23188" y="22867"/>
                  </a:lnTo>
                  <a:lnTo>
                    <a:pt x="23163" y="22941"/>
                  </a:lnTo>
                  <a:lnTo>
                    <a:pt x="23163" y="23039"/>
                  </a:lnTo>
                  <a:lnTo>
                    <a:pt x="24298" y="29305"/>
                  </a:lnTo>
                  <a:lnTo>
                    <a:pt x="13197" y="33795"/>
                  </a:lnTo>
                  <a:lnTo>
                    <a:pt x="10435" y="25876"/>
                  </a:lnTo>
                  <a:lnTo>
                    <a:pt x="10385" y="25827"/>
                  </a:lnTo>
                  <a:lnTo>
                    <a:pt x="10336" y="25753"/>
                  </a:lnTo>
                  <a:lnTo>
                    <a:pt x="10287" y="25728"/>
                  </a:lnTo>
                  <a:lnTo>
                    <a:pt x="10163" y="25728"/>
                  </a:lnTo>
                  <a:lnTo>
                    <a:pt x="7746" y="25975"/>
                  </a:lnTo>
                  <a:lnTo>
                    <a:pt x="5920" y="26148"/>
                  </a:lnTo>
                  <a:lnTo>
                    <a:pt x="5205" y="26222"/>
                  </a:lnTo>
                  <a:lnTo>
                    <a:pt x="4761" y="26246"/>
                  </a:lnTo>
                  <a:lnTo>
                    <a:pt x="4588" y="26222"/>
                  </a:lnTo>
                  <a:lnTo>
                    <a:pt x="4342" y="26172"/>
                  </a:lnTo>
                  <a:lnTo>
                    <a:pt x="4046" y="26074"/>
                  </a:lnTo>
                  <a:lnTo>
                    <a:pt x="3873" y="25975"/>
                  </a:lnTo>
                  <a:lnTo>
                    <a:pt x="3725" y="25876"/>
                  </a:lnTo>
                  <a:lnTo>
                    <a:pt x="3552" y="25728"/>
                  </a:lnTo>
                  <a:lnTo>
                    <a:pt x="3380" y="25580"/>
                  </a:lnTo>
                  <a:lnTo>
                    <a:pt x="3232" y="25383"/>
                  </a:lnTo>
                  <a:lnTo>
                    <a:pt x="3084" y="25161"/>
                  </a:lnTo>
                  <a:lnTo>
                    <a:pt x="2911" y="24890"/>
                  </a:lnTo>
                  <a:lnTo>
                    <a:pt x="2788" y="24569"/>
                  </a:lnTo>
                  <a:lnTo>
                    <a:pt x="2664" y="24224"/>
                  </a:lnTo>
                  <a:lnTo>
                    <a:pt x="2541" y="23829"/>
                  </a:lnTo>
                  <a:lnTo>
                    <a:pt x="2467" y="23410"/>
                  </a:lnTo>
                  <a:lnTo>
                    <a:pt x="2393" y="22867"/>
                  </a:lnTo>
                  <a:lnTo>
                    <a:pt x="2344" y="22250"/>
                  </a:lnTo>
                  <a:lnTo>
                    <a:pt x="2319" y="21584"/>
                  </a:lnTo>
                  <a:lnTo>
                    <a:pt x="2294" y="20129"/>
                  </a:lnTo>
                  <a:lnTo>
                    <a:pt x="2294" y="18599"/>
                  </a:lnTo>
                  <a:lnTo>
                    <a:pt x="2319" y="17193"/>
                  </a:lnTo>
                  <a:lnTo>
                    <a:pt x="2368" y="16009"/>
                  </a:lnTo>
                  <a:lnTo>
                    <a:pt x="2418" y="14850"/>
                  </a:lnTo>
                  <a:lnTo>
                    <a:pt x="2393" y="14727"/>
                  </a:lnTo>
                  <a:lnTo>
                    <a:pt x="2319" y="14653"/>
                  </a:lnTo>
                  <a:lnTo>
                    <a:pt x="2097" y="14455"/>
                  </a:lnTo>
                  <a:lnTo>
                    <a:pt x="1826" y="14209"/>
                  </a:lnTo>
                  <a:lnTo>
                    <a:pt x="1530" y="13888"/>
                  </a:lnTo>
                  <a:lnTo>
                    <a:pt x="1209" y="13543"/>
                  </a:lnTo>
                  <a:lnTo>
                    <a:pt x="938" y="13197"/>
                  </a:lnTo>
                  <a:lnTo>
                    <a:pt x="691" y="12827"/>
                  </a:lnTo>
                  <a:lnTo>
                    <a:pt x="617" y="12630"/>
                  </a:lnTo>
                  <a:lnTo>
                    <a:pt x="543" y="12457"/>
                  </a:lnTo>
                  <a:lnTo>
                    <a:pt x="494" y="12284"/>
                  </a:lnTo>
                  <a:lnTo>
                    <a:pt x="469" y="12112"/>
                  </a:lnTo>
                  <a:lnTo>
                    <a:pt x="494" y="11939"/>
                  </a:lnTo>
                  <a:lnTo>
                    <a:pt x="568" y="11791"/>
                  </a:lnTo>
                  <a:lnTo>
                    <a:pt x="666" y="11668"/>
                  </a:lnTo>
                  <a:lnTo>
                    <a:pt x="839" y="11569"/>
                  </a:lnTo>
                  <a:lnTo>
                    <a:pt x="1036" y="11470"/>
                  </a:lnTo>
                  <a:lnTo>
                    <a:pt x="1308" y="11372"/>
                  </a:lnTo>
                  <a:lnTo>
                    <a:pt x="2048" y="11199"/>
                  </a:lnTo>
                  <a:lnTo>
                    <a:pt x="2516" y="11076"/>
                  </a:lnTo>
                  <a:lnTo>
                    <a:pt x="3059" y="10928"/>
                  </a:lnTo>
                  <a:lnTo>
                    <a:pt x="3626" y="10755"/>
                  </a:lnTo>
                  <a:lnTo>
                    <a:pt x="4218" y="10533"/>
                  </a:lnTo>
                  <a:lnTo>
                    <a:pt x="4588" y="10360"/>
                  </a:lnTo>
                  <a:lnTo>
                    <a:pt x="4934" y="10163"/>
                  </a:lnTo>
                  <a:lnTo>
                    <a:pt x="5254" y="9966"/>
                  </a:lnTo>
                  <a:lnTo>
                    <a:pt x="5526" y="9744"/>
                  </a:lnTo>
                  <a:lnTo>
                    <a:pt x="5797" y="9522"/>
                  </a:lnTo>
                  <a:lnTo>
                    <a:pt x="6019" y="9275"/>
                  </a:lnTo>
                  <a:lnTo>
                    <a:pt x="6216" y="9028"/>
                  </a:lnTo>
                  <a:lnTo>
                    <a:pt x="6414" y="8757"/>
                  </a:lnTo>
                  <a:lnTo>
                    <a:pt x="6562" y="8486"/>
                  </a:lnTo>
                  <a:lnTo>
                    <a:pt x="6710" y="8190"/>
                  </a:lnTo>
                  <a:lnTo>
                    <a:pt x="6981" y="7598"/>
                  </a:lnTo>
                  <a:lnTo>
                    <a:pt x="7228" y="6956"/>
                  </a:lnTo>
                  <a:lnTo>
                    <a:pt x="7425" y="6290"/>
                  </a:lnTo>
                  <a:lnTo>
                    <a:pt x="7573" y="5846"/>
                  </a:lnTo>
                  <a:lnTo>
                    <a:pt x="7721" y="5501"/>
                  </a:lnTo>
                  <a:lnTo>
                    <a:pt x="7869" y="5156"/>
                  </a:lnTo>
                  <a:lnTo>
                    <a:pt x="8091" y="4761"/>
                  </a:lnTo>
                  <a:lnTo>
                    <a:pt x="8313" y="4366"/>
                  </a:lnTo>
                  <a:lnTo>
                    <a:pt x="8806" y="3577"/>
                  </a:lnTo>
                  <a:lnTo>
                    <a:pt x="9324" y="2812"/>
                  </a:lnTo>
                  <a:lnTo>
                    <a:pt x="9842" y="2097"/>
                  </a:lnTo>
                  <a:lnTo>
                    <a:pt x="10311" y="1505"/>
                  </a:lnTo>
                  <a:lnTo>
                    <a:pt x="10879" y="789"/>
                  </a:lnTo>
                  <a:lnTo>
                    <a:pt x="11076" y="715"/>
                  </a:lnTo>
                  <a:lnTo>
                    <a:pt x="11273" y="641"/>
                  </a:lnTo>
                  <a:lnTo>
                    <a:pt x="11693" y="518"/>
                  </a:lnTo>
                  <a:lnTo>
                    <a:pt x="12161" y="469"/>
                  </a:lnTo>
                  <a:close/>
                  <a:moveTo>
                    <a:pt x="11989" y="0"/>
                  </a:moveTo>
                  <a:lnTo>
                    <a:pt x="11495" y="74"/>
                  </a:lnTo>
                  <a:lnTo>
                    <a:pt x="11273" y="148"/>
                  </a:lnTo>
                  <a:lnTo>
                    <a:pt x="11051" y="197"/>
                  </a:lnTo>
                  <a:lnTo>
                    <a:pt x="10829" y="296"/>
                  </a:lnTo>
                  <a:lnTo>
                    <a:pt x="10607" y="395"/>
                  </a:lnTo>
                  <a:lnTo>
                    <a:pt x="10533" y="444"/>
                  </a:lnTo>
                  <a:lnTo>
                    <a:pt x="10040" y="1036"/>
                  </a:lnTo>
                  <a:lnTo>
                    <a:pt x="9571" y="1653"/>
                  </a:lnTo>
                  <a:lnTo>
                    <a:pt x="9028" y="2393"/>
                  </a:lnTo>
                  <a:lnTo>
                    <a:pt x="8461" y="3207"/>
                  </a:lnTo>
                  <a:lnTo>
                    <a:pt x="7918" y="4070"/>
                  </a:lnTo>
                  <a:lnTo>
                    <a:pt x="7672" y="4490"/>
                  </a:lnTo>
                  <a:lnTo>
                    <a:pt x="7450" y="4909"/>
                  </a:lnTo>
                  <a:lnTo>
                    <a:pt x="7277" y="5328"/>
                  </a:lnTo>
                  <a:lnTo>
                    <a:pt x="7129" y="5698"/>
                  </a:lnTo>
                  <a:lnTo>
                    <a:pt x="6981" y="6142"/>
                  </a:lnTo>
                  <a:lnTo>
                    <a:pt x="6759" y="6784"/>
                  </a:lnTo>
                  <a:lnTo>
                    <a:pt x="6537" y="7400"/>
                  </a:lnTo>
                  <a:lnTo>
                    <a:pt x="6290" y="7968"/>
                  </a:lnTo>
                  <a:lnTo>
                    <a:pt x="6167" y="8214"/>
                  </a:lnTo>
                  <a:lnTo>
                    <a:pt x="6019" y="8486"/>
                  </a:lnTo>
                  <a:lnTo>
                    <a:pt x="5846" y="8732"/>
                  </a:lnTo>
                  <a:lnTo>
                    <a:pt x="5649" y="8954"/>
                  </a:lnTo>
                  <a:lnTo>
                    <a:pt x="5452" y="9176"/>
                  </a:lnTo>
                  <a:lnTo>
                    <a:pt x="5230" y="9374"/>
                  </a:lnTo>
                  <a:lnTo>
                    <a:pt x="4958" y="9571"/>
                  </a:lnTo>
                  <a:lnTo>
                    <a:pt x="4687" y="9768"/>
                  </a:lnTo>
                  <a:lnTo>
                    <a:pt x="4366" y="9916"/>
                  </a:lnTo>
                  <a:lnTo>
                    <a:pt x="4021" y="10089"/>
                  </a:lnTo>
                  <a:lnTo>
                    <a:pt x="3454" y="10286"/>
                  </a:lnTo>
                  <a:lnTo>
                    <a:pt x="2911" y="10459"/>
                  </a:lnTo>
                  <a:lnTo>
                    <a:pt x="2393" y="10607"/>
                  </a:lnTo>
                  <a:lnTo>
                    <a:pt x="1924" y="10730"/>
                  </a:lnTo>
                  <a:lnTo>
                    <a:pt x="1184" y="10928"/>
                  </a:lnTo>
                  <a:lnTo>
                    <a:pt x="839" y="11026"/>
                  </a:lnTo>
                  <a:lnTo>
                    <a:pt x="568" y="11174"/>
                  </a:lnTo>
                  <a:lnTo>
                    <a:pt x="444" y="11248"/>
                  </a:lnTo>
                  <a:lnTo>
                    <a:pt x="321" y="11322"/>
                  </a:lnTo>
                  <a:lnTo>
                    <a:pt x="222" y="11421"/>
                  </a:lnTo>
                  <a:lnTo>
                    <a:pt x="148" y="11544"/>
                  </a:lnTo>
                  <a:lnTo>
                    <a:pt x="74" y="11668"/>
                  </a:lnTo>
                  <a:lnTo>
                    <a:pt x="50" y="11791"/>
                  </a:lnTo>
                  <a:lnTo>
                    <a:pt x="0" y="11939"/>
                  </a:lnTo>
                  <a:lnTo>
                    <a:pt x="0" y="12112"/>
                  </a:lnTo>
                  <a:lnTo>
                    <a:pt x="25" y="12334"/>
                  </a:lnTo>
                  <a:lnTo>
                    <a:pt x="74" y="12556"/>
                  </a:lnTo>
                  <a:lnTo>
                    <a:pt x="148" y="12753"/>
                  </a:lnTo>
                  <a:lnTo>
                    <a:pt x="247" y="12975"/>
                  </a:lnTo>
                  <a:lnTo>
                    <a:pt x="370" y="13197"/>
                  </a:lnTo>
                  <a:lnTo>
                    <a:pt x="494" y="13419"/>
                  </a:lnTo>
                  <a:lnTo>
                    <a:pt x="814" y="13814"/>
                  </a:lnTo>
                  <a:lnTo>
                    <a:pt x="1135" y="14184"/>
                  </a:lnTo>
                  <a:lnTo>
                    <a:pt x="1456" y="14505"/>
                  </a:lnTo>
                  <a:lnTo>
                    <a:pt x="1924" y="14949"/>
                  </a:lnTo>
                  <a:lnTo>
                    <a:pt x="1875" y="16478"/>
                  </a:lnTo>
                  <a:lnTo>
                    <a:pt x="1826" y="17711"/>
                  </a:lnTo>
                  <a:lnTo>
                    <a:pt x="1801" y="19068"/>
                  </a:lnTo>
                  <a:lnTo>
                    <a:pt x="1801" y="20499"/>
                  </a:lnTo>
                  <a:lnTo>
                    <a:pt x="1850" y="21855"/>
                  </a:lnTo>
                  <a:lnTo>
                    <a:pt x="1875" y="22472"/>
                  </a:lnTo>
                  <a:lnTo>
                    <a:pt x="1924" y="23039"/>
                  </a:lnTo>
                  <a:lnTo>
                    <a:pt x="1998" y="23533"/>
                  </a:lnTo>
                  <a:lnTo>
                    <a:pt x="2072" y="23952"/>
                  </a:lnTo>
                  <a:lnTo>
                    <a:pt x="2196" y="24396"/>
                  </a:lnTo>
                  <a:lnTo>
                    <a:pt x="2368" y="24816"/>
                  </a:lnTo>
                  <a:lnTo>
                    <a:pt x="2516" y="25161"/>
                  </a:lnTo>
                  <a:lnTo>
                    <a:pt x="2714" y="25457"/>
                  </a:lnTo>
                  <a:lnTo>
                    <a:pt x="2886" y="25728"/>
                  </a:lnTo>
                  <a:lnTo>
                    <a:pt x="3084" y="25950"/>
                  </a:lnTo>
                  <a:lnTo>
                    <a:pt x="3281" y="26148"/>
                  </a:lnTo>
                  <a:lnTo>
                    <a:pt x="3478" y="26296"/>
                  </a:lnTo>
                  <a:lnTo>
                    <a:pt x="3676" y="26419"/>
                  </a:lnTo>
                  <a:lnTo>
                    <a:pt x="3873" y="26518"/>
                  </a:lnTo>
                  <a:lnTo>
                    <a:pt x="4070" y="26592"/>
                  </a:lnTo>
                  <a:lnTo>
                    <a:pt x="4243" y="26641"/>
                  </a:lnTo>
                  <a:lnTo>
                    <a:pt x="4539" y="26715"/>
                  </a:lnTo>
                  <a:lnTo>
                    <a:pt x="4761" y="26715"/>
                  </a:lnTo>
                  <a:lnTo>
                    <a:pt x="5156" y="26690"/>
                  </a:lnTo>
                  <a:lnTo>
                    <a:pt x="5772" y="26666"/>
                  </a:lnTo>
                  <a:lnTo>
                    <a:pt x="7326" y="26518"/>
                  </a:lnTo>
                  <a:lnTo>
                    <a:pt x="10040" y="26222"/>
                  </a:lnTo>
                  <a:lnTo>
                    <a:pt x="12827" y="34189"/>
                  </a:lnTo>
                  <a:lnTo>
                    <a:pt x="12877" y="34263"/>
                  </a:lnTo>
                  <a:lnTo>
                    <a:pt x="12951" y="34337"/>
                  </a:lnTo>
                  <a:lnTo>
                    <a:pt x="13049" y="34362"/>
                  </a:lnTo>
                  <a:lnTo>
                    <a:pt x="13148" y="34337"/>
                  </a:lnTo>
                  <a:lnTo>
                    <a:pt x="24643" y="29675"/>
                  </a:lnTo>
                  <a:lnTo>
                    <a:pt x="24717" y="29626"/>
                  </a:lnTo>
                  <a:lnTo>
                    <a:pt x="24766" y="29576"/>
                  </a:lnTo>
                  <a:lnTo>
                    <a:pt x="24791" y="29502"/>
                  </a:lnTo>
                  <a:lnTo>
                    <a:pt x="24791" y="29404"/>
                  </a:lnTo>
                  <a:lnTo>
                    <a:pt x="23656" y="23039"/>
                  </a:lnTo>
                  <a:lnTo>
                    <a:pt x="24273" y="22003"/>
                  </a:lnTo>
                  <a:lnTo>
                    <a:pt x="24742" y="21165"/>
                  </a:lnTo>
                  <a:lnTo>
                    <a:pt x="25260" y="20203"/>
                  </a:lnTo>
                  <a:lnTo>
                    <a:pt x="25753" y="19167"/>
                  </a:lnTo>
                  <a:lnTo>
                    <a:pt x="26000" y="18649"/>
                  </a:lnTo>
                  <a:lnTo>
                    <a:pt x="26222" y="18131"/>
                  </a:lnTo>
                  <a:lnTo>
                    <a:pt x="26394" y="17637"/>
                  </a:lnTo>
                  <a:lnTo>
                    <a:pt x="26567" y="17144"/>
                  </a:lnTo>
                  <a:lnTo>
                    <a:pt x="26666" y="16700"/>
                  </a:lnTo>
                  <a:lnTo>
                    <a:pt x="26740" y="16281"/>
                  </a:lnTo>
                  <a:lnTo>
                    <a:pt x="26764" y="16059"/>
                  </a:lnTo>
                  <a:lnTo>
                    <a:pt x="26764" y="15787"/>
                  </a:lnTo>
                  <a:lnTo>
                    <a:pt x="26740" y="15195"/>
                  </a:lnTo>
                  <a:lnTo>
                    <a:pt x="26641" y="14529"/>
                  </a:lnTo>
                  <a:lnTo>
                    <a:pt x="26493" y="13789"/>
                  </a:lnTo>
                  <a:lnTo>
                    <a:pt x="26271" y="12975"/>
                  </a:lnTo>
                  <a:lnTo>
                    <a:pt x="26024" y="12136"/>
                  </a:lnTo>
                  <a:lnTo>
                    <a:pt x="25704" y="11273"/>
                  </a:lnTo>
                  <a:lnTo>
                    <a:pt x="25334" y="10360"/>
                  </a:lnTo>
                  <a:lnTo>
                    <a:pt x="24914" y="9448"/>
                  </a:lnTo>
                  <a:lnTo>
                    <a:pt x="24421" y="8535"/>
                  </a:lnTo>
                  <a:lnTo>
                    <a:pt x="23878" y="7622"/>
                  </a:lnTo>
                  <a:lnTo>
                    <a:pt x="23607" y="7178"/>
                  </a:lnTo>
                  <a:lnTo>
                    <a:pt x="23311" y="6734"/>
                  </a:lnTo>
                  <a:lnTo>
                    <a:pt x="22990" y="6315"/>
                  </a:lnTo>
                  <a:lnTo>
                    <a:pt x="22670" y="5896"/>
                  </a:lnTo>
                  <a:lnTo>
                    <a:pt x="22324" y="5476"/>
                  </a:lnTo>
                  <a:lnTo>
                    <a:pt x="21979" y="5082"/>
                  </a:lnTo>
                  <a:lnTo>
                    <a:pt x="21609" y="4712"/>
                  </a:lnTo>
                  <a:lnTo>
                    <a:pt x="21239" y="4342"/>
                  </a:lnTo>
                  <a:lnTo>
                    <a:pt x="20844" y="3972"/>
                  </a:lnTo>
                  <a:lnTo>
                    <a:pt x="20449" y="3651"/>
                  </a:lnTo>
                  <a:lnTo>
                    <a:pt x="19709" y="3084"/>
                  </a:lnTo>
                  <a:lnTo>
                    <a:pt x="18969" y="2566"/>
                  </a:lnTo>
                  <a:lnTo>
                    <a:pt x="18254" y="2097"/>
                  </a:lnTo>
                  <a:lnTo>
                    <a:pt x="17539" y="1653"/>
                  </a:lnTo>
                  <a:lnTo>
                    <a:pt x="16848" y="1283"/>
                  </a:lnTo>
                  <a:lnTo>
                    <a:pt x="16182" y="937"/>
                  </a:lnTo>
                  <a:lnTo>
                    <a:pt x="15516" y="666"/>
                  </a:lnTo>
                  <a:lnTo>
                    <a:pt x="14875" y="419"/>
                  </a:lnTo>
                  <a:lnTo>
                    <a:pt x="14258" y="247"/>
                  </a:lnTo>
                  <a:lnTo>
                    <a:pt x="13641" y="99"/>
                  </a:lnTo>
                  <a:lnTo>
                    <a:pt x="13074" y="25"/>
                  </a:lnTo>
                  <a:lnTo>
                    <a:pt x="12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7303687" y="2615356"/>
              <a:ext cx="76111" cy="24676"/>
            </a:xfrm>
            <a:custGeom>
              <a:rect b="b" l="l" r="r" t="t"/>
              <a:pathLst>
                <a:path extrusionOk="0" h="1456" w="4491">
                  <a:moveTo>
                    <a:pt x="4194" y="0"/>
                  </a:moveTo>
                  <a:lnTo>
                    <a:pt x="3824" y="247"/>
                  </a:lnTo>
                  <a:lnTo>
                    <a:pt x="3454" y="469"/>
                  </a:lnTo>
                  <a:lnTo>
                    <a:pt x="3109" y="642"/>
                  </a:lnTo>
                  <a:lnTo>
                    <a:pt x="2764" y="765"/>
                  </a:lnTo>
                  <a:lnTo>
                    <a:pt x="2418" y="864"/>
                  </a:lnTo>
                  <a:lnTo>
                    <a:pt x="2073" y="913"/>
                  </a:lnTo>
                  <a:lnTo>
                    <a:pt x="1777" y="962"/>
                  </a:lnTo>
                  <a:lnTo>
                    <a:pt x="1210" y="962"/>
                  </a:lnTo>
                  <a:lnTo>
                    <a:pt x="963" y="938"/>
                  </a:lnTo>
                  <a:lnTo>
                    <a:pt x="568" y="864"/>
                  </a:lnTo>
                  <a:lnTo>
                    <a:pt x="297" y="790"/>
                  </a:lnTo>
                  <a:lnTo>
                    <a:pt x="198" y="765"/>
                  </a:lnTo>
                  <a:lnTo>
                    <a:pt x="1" y="1209"/>
                  </a:lnTo>
                  <a:lnTo>
                    <a:pt x="149" y="1258"/>
                  </a:lnTo>
                  <a:lnTo>
                    <a:pt x="445" y="1332"/>
                  </a:lnTo>
                  <a:lnTo>
                    <a:pt x="889" y="1406"/>
                  </a:lnTo>
                  <a:lnTo>
                    <a:pt x="1185" y="1431"/>
                  </a:lnTo>
                  <a:lnTo>
                    <a:pt x="1481" y="1456"/>
                  </a:lnTo>
                  <a:lnTo>
                    <a:pt x="1802" y="1431"/>
                  </a:lnTo>
                  <a:lnTo>
                    <a:pt x="2147" y="1406"/>
                  </a:lnTo>
                  <a:lnTo>
                    <a:pt x="2517" y="1332"/>
                  </a:lnTo>
                  <a:lnTo>
                    <a:pt x="2887" y="1234"/>
                  </a:lnTo>
                  <a:lnTo>
                    <a:pt x="3282" y="1086"/>
                  </a:lnTo>
                  <a:lnTo>
                    <a:pt x="3676" y="888"/>
                  </a:lnTo>
                  <a:lnTo>
                    <a:pt x="4096" y="666"/>
                  </a:lnTo>
                  <a:lnTo>
                    <a:pt x="4490" y="370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6"/>
            <p:cNvSpPr/>
            <p:nvPr/>
          </p:nvSpPr>
          <p:spPr>
            <a:xfrm>
              <a:off x="7401100" y="2767102"/>
              <a:ext cx="73179" cy="42657"/>
            </a:xfrm>
            <a:custGeom>
              <a:rect b="b" l="l" r="r" t="t"/>
              <a:pathLst>
                <a:path extrusionOk="0" h="2517" w="4318">
                  <a:moveTo>
                    <a:pt x="4317" y="1"/>
                  </a:moveTo>
                  <a:lnTo>
                    <a:pt x="1" y="617"/>
                  </a:lnTo>
                  <a:lnTo>
                    <a:pt x="741" y="2517"/>
                  </a:lnTo>
                  <a:lnTo>
                    <a:pt x="43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6"/>
            <p:cNvSpPr/>
            <p:nvPr/>
          </p:nvSpPr>
          <p:spPr>
            <a:xfrm>
              <a:off x="7396914" y="2762916"/>
              <a:ext cx="81534" cy="51029"/>
            </a:xfrm>
            <a:custGeom>
              <a:rect b="b" l="l" r="r" t="t"/>
              <a:pathLst>
                <a:path extrusionOk="0" h="3011" w="4811">
                  <a:moveTo>
                    <a:pt x="3602" y="618"/>
                  </a:moveTo>
                  <a:lnTo>
                    <a:pt x="1086" y="2394"/>
                  </a:lnTo>
                  <a:lnTo>
                    <a:pt x="568" y="1062"/>
                  </a:lnTo>
                  <a:lnTo>
                    <a:pt x="3602" y="618"/>
                  </a:lnTo>
                  <a:close/>
                  <a:moveTo>
                    <a:pt x="4540" y="1"/>
                  </a:moveTo>
                  <a:lnTo>
                    <a:pt x="198" y="642"/>
                  </a:lnTo>
                  <a:lnTo>
                    <a:pt x="100" y="667"/>
                  </a:lnTo>
                  <a:lnTo>
                    <a:pt x="26" y="766"/>
                  </a:lnTo>
                  <a:lnTo>
                    <a:pt x="1" y="864"/>
                  </a:lnTo>
                  <a:lnTo>
                    <a:pt x="26" y="963"/>
                  </a:lnTo>
                  <a:lnTo>
                    <a:pt x="766" y="2862"/>
                  </a:lnTo>
                  <a:lnTo>
                    <a:pt x="815" y="2936"/>
                  </a:lnTo>
                  <a:lnTo>
                    <a:pt x="914" y="3010"/>
                  </a:lnTo>
                  <a:lnTo>
                    <a:pt x="1062" y="3010"/>
                  </a:lnTo>
                  <a:lnTo>
                    <a:pt x="1111" y="2961"/>
                  </a:lnTo>
                  <a:lnTo>
                    <a:pt x="4712" y="445"/>
                  </a:lnTo>
                  <a:lnTo>
                    <a:pt x="4762" y="396"/>
                  </a:lnTo>
                  <a:lnTo>
                    <a:pt x="4786" y="322"/>
                  </a:lnTo>
                  <a:lnTo>
                    <a:pt x="4811" y="248"/>
                  </a:lnTo>
                  <a:lnTo>
                    <a:pt x="4786" y="149"/>
                  </a:lnTo>
                  <a:lnTo>
                    <a:pt x="4737" y="75"/>
                  </a:lnTo>
                  <a:lnTo>
                    <a:pt x="4688" y="26"/>
                  </a:lnTo>
                  <a:lnTo>
                    <a:pt x="4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6"/>
            <p:cNvSpPr/>
            <p:nvPr/>
          </p:nvSpPr>
          <p:spPr>
            <a:xfrm>
              <a:off x="7302433" y="2420546"/>
              <a:ext cx="132970" cy="153849"/>
            </a:xfrm>
            <a:custGeom>
              <a:rect b="b" l="l" r="r" t="t"/>
              <a:pathLst>
                <a:path extrusionOk="0" h="9078" w="7846">
                  <a:moveTo>
                    <a:pt x="4268" y="469"/>
                  </a:moveTo>
                  <a:lnTo>
                    <a:pt x="4663" y="494"/>
                  </a:lnTo>
                  <a:lnTo>
                    <a:pt x="5033" y="568"/>
                  </a:lnTo>
                  <a:lnTo>
                    <a:pt x="5354" y="691"/>
                  </a:lnTo>
                  <a:lnTo>
                    <a:pt x="5675" y="839"/>
                  </a:lnTo>
                  <a:lnTo>
                    <a:pt x="5946" y="1012"/>
                  </a:lnTo>
                  <a:lnTo>
                    <a:pt x="6217" y="1234"/>
                  </a:lnTo>
                  <a:lnTo>
                    <a:pt x="6464" y="1480"/>
                  </a:lnTo>
                  <a:lnTo>
                    <a:pt x="6661" y="1752"/>
                  </a:lnTo>
                  <a:lnTo>
                    <a:pt x="6859" y="2048"/>
                  </a:lnTo>
                  <a:lnTo>
                    <a:pt x="7007" y="2368"/>
                  </a:lnTo>
                  <a:lnTo>
                    <a:pt x="7155" y="2714"/>
                  </a:lnTo>
                  <a:lnTo>
                    <a:pt x="7253" y="3084"/>
                  </a:lnTo>
                  <a:lnTo>
                    <a:pt x="7327" y="3454"/>
                  </a:lnTo>
                  <a:lnTo>
                    <a:pt x="7352" y="3824"/>
                  </a:lnTo>
                  <a:lnTo>
                    <a:pt x="7377" y="4218"/>
                  </a:lnTo>
                  <a:lnTo>
                    <a:pt x="7352" y="4638"/>
                  </a:lnTo>
                  <a:lnTo>
                    <a:pt x="7278" y="5032"/>
                  </a:lnTo>
                  <a:lnTo>
                    <a:pt x="7179" y="5452"/>
                  </a:lnTo>
                  <a:lnTo>
                    <a:pt x="7056" y="5846"/>
                  </a:lnTo>
                  <a:lnTo>
                    <a:pt x="6908" y="6216"/>
                  </a:lnTo>
                  <a:lnTo>
                    <a:pt x="6711" y="6562"/>
                  </a:lnTo>
                  <a:lnTo>
                    <a:pt x="6513" y="6907"/>
                  </a:lnTo>
                  <a:lnTo>
                    <a:pt x="6267" y="7203"/>
                  </a:lnTo>
                  <a:lnTo>
                    <a:pt x="6020" y="7499"/>
                  </a:lnTo>
                  <a:lnTo>
                    <a:pt x="5724" y="7746"/>
                  </a:lnTo>
                  <a:lnTo>
                    <a:pt x="5428" y="7993"/>
                  </a:lnTo>
                  <a:lnTo>
                    <a:pt x="5107" y="8190"/>
                  </a:lnTo>
                  <a:lnTo>
                    <a:pt x="4786" y="8338"/>
                  </a:lnTo>
                  <a:lnTo>
                    <a:pt x="4466" y="8461"/>
                  </a:lnTo>
                  <a:lnTo>
                    <a:pt x="4145" y="8535"/>
                  </a:lnTo>
                  <a:lnTo>
                    <a:pt x="3800" y="8585"/>
                  </a:lnTo>
                  <a:lnTo>
                    <a:pt x="3479" y="8585"/>
                  </a:lnTo>
                  <a:lnTo>
                    <a:pt x="3158" y="8560"/>
                  </a:lnTo>
                  <a:lnTo>
                    <a:pt x="2813" y="8486"/>
                  </a:lnTo>
                  <a:lnTo>
                    <a:pt x="2492" y="8387"/>
                  </a:lnTo>
                  <a:lnTo>
                    <a:pt x="2196" y="8239"/>
                  </a:lnTo>
                  <a:lnTo>
                    <a:pt x="1900" y="8042"/>
                  </a:lnTo>
                  <a:lnTo>
                    <a:pt x="1654" y="7820"/>
                  </a:lnTo>
                  <a:lnTo>
                    <a:pt x="1407" y="7573"/>
                  </a:lnTo>
                  <a:lnTo>
                    <a:pt x="1185" y="7302"/>
                  </a:lnTo>
                  <a:lnTo>
                    <a:pt x="1012" y="7006"/>
                  </a:lnTo>
                  <a:lnTo>
                    <a:pt x="840" y="6685"/>
                  </a:lnTo>
                  <a:lnTo>
                    <a:pt x="716" y="6340"/>
                  </a:lnTo>
                  <a:lnTo>
                    <a:pt x="618" y="5994"/>
                  </a:lnTo>
                  <a:lnTo>
                    <a:pt x="544" y="5624"/>
                  </a:lnTo>
                  <a:lnTo>
                    <a:pt x="494" y="5230"/>
                  </a:lnTo>
                  <a:lnTo>
                    <a:pt x="494" y="4835"/>
                  </a:lnTo>
                  <a:lnTo>
                    <a:pt x="519" y="4440"/>
                  </a:lnTo>
                  <a:lnTo>
                    <a:pt x="568" y="4021"/>
                  </a:lnTo>
                  <a:lnTo>
                    <a:pt x="667" y="3626"/>
                  </a:lnTo>
                  <a:lnTo>
                    <a:pt x="790" y="3281"/>
                  </a:lnTo>
                  <a:lnTo>
                    <a:pt x="914" y="2936"/>
                  </a:lnTo>
                  <a:lnTo>
                    <a:pt x="1062" y="2640"/>
                  </a:lnTo>
                  <a:lnTo>
                    <a:pt x="1234" y="2344"/>
                  </a:lnTo>
                  <a:lnTo>
                    <a:pt x="1432" y="2048"/>
                  </a:lnTo>
                  <a:lnTo>
                    <a:pt x="1629" y="1801"/>
                  </a:lnTo>
                  <a:lnTo>
                    <a:pt x="1851" y="1554"/>
                  </a:lnTo>
                  <a:lnTo>
                    <a:pt x="2098" y="1332"/>
                  </a:lnTo>
                  <a:lnTo>
                    <a:pt x="2344" y="1135"/>
                  </a:lnTo>
                  <a:lnTo>
                    <a:pt x="2591" y="962"/>
                  </a:lnTo>
                  <a:lnTo>
                    <a:pt x="2862" y="814"/>
                  </a:lnTo>
                  <a:lnTo>
                    <a:pt x="3134" y="691"/>
                  </a:lnTo>
                  <a:lnTo>
                    <a:pt x="3405" y="592"/>
                  </a:lnTo>
                  <a:lnTo>
                    <a:pt x="3701" y="518"/>
                  </a:lnTo>
                  <a:lnTo>
                    <a:pt x="3997" y="494"/>
                  </a:lnTo>
                  <a:lnTo>
                    <a:pt x="4268" y="469"/>
                  </a:lnTo>
                  <a:close/>
                  <a:moveTo>
                    <a:pt x="3997" y="0"/>
                  </a:moveTo>
                  <a:lnTo>
                    <a:pt x="3627" y="50"/>
                  </a:lnTo>
                  <a:lnTo>
                    <a:pt x="3257" y="148"/>
                  </a:lnTo>
                  <a:lnTo>
                    <a:pt x="2887" y="296"/>
                  </a:lnTo>
                  <a:lnTo>
                    <a:pt x="2517" y="469"/>
                  </a:lnTo>
                  <a:lnTo>
                    <a:pt x="2172" y="666"/>
                  </a:lnTo>
                  <a:lnTo>
                    <a:pt x="1851" y="913"/>
                  </a:lnTo>
                  <a:lnTo>
                    <a:pt x="1530" y="1209"/>
                  </a:lnTo>
                  <a:lnTo>
                    <a:pt x="1259" y="1505"/>
                  </a:lnTo>
                  <a:lnTo>
                    <a:pt x="988" y="1850"/>
                  </a:lnTo>
                  <a:lnTo>
                    <a:pt x="741" y="2220"/>
                  </a:lnTo>
                  <a:lnTo>
                    <a:pt x="544" y="2615"/>
                  </a:lnTo>
                  <a:lnTo>
                    <a:pt x="346" y="3034"/>
                  </a:lnTo>
                  <a:lnTo>
                    <a:pt x="198" y="3503"/>
                  </a:lnTo>
                  <a:lnTo>
                    <a:pt x="100" y="3947"/>
                  </a:lnTo>
                  <a:lnTo>
                    <a:pt x="26" y="4391"/>
                  </a:lnTo>
                  <a:lnTo>
                    <a:pt x="1" y="4860"/>
                  </a:lnTo>
                  <a:lnTo>
                    <a:pt x="26" y="5304"/>
                  </a:lnTo>
                  <a:lnTo>
                    <a:pt x="75" y="5723"/>
                  </a:lnTo>
                  <a:lnTo>
                    <a:pt x="149" y="6142"/>
                  </a:lnTo>
                  <a:lnTo>
                    <a:pt x="272" y="6537"/>
                  </a:lnTo>
                  <a:lnTo>
                    <a:pt x="420" y="6932"/>
                  </a:lnTo>
                  <a:lnTo>
                    <a:pt x="618" y="7277"/>
                  </a:lnTo>
                  <a:lnTo>
                    <a:pt x="815" y="7622"/>
                  </a:lnTo>
                  <a:lnTo>
                    <a:pt x="1062" y="7918"/>
                  </a:lnTo>
                  <a:lnTo>
                    <a:pt x="1333" y="8215"/>
                  </a:lnTo>
                  <a:lnTo>
                    <a:pt x="1654" y="8437"/>
                  </a:lnTo>
                  <a:lnTo>
                    <a:pt x="1974" y="8659"/>
                  </a:lnTo>
                  <a:lnTo>
                    <a:pt x="2320" y="8831"/>
                  </a:lnTo>
                  <a:lnTo>
                    <a:pt x="2690" y="8955"/>
                  </a:lnTo>
                  <a:lnTo>
                    <a:pt x="2912" y="9004"/>
                  </a:lnTo>
                  <a:lnTo>
                    <a:pt x="3134" y="9053"/>
                  </a:lnTo>
                  <a:lnTo>
                    <a:pt x="3356" y="9078"/>
                  </a:lnTo>
                  <a:lnTo>
                    <a:pt x="3849" y="9078"/>
                  </a:lnTo>
                  <a:lnTo>
                    <a:pt x="4120" y="9029"/>
                  </a:lnTo>
                  <a:lnTo>
                    <a:pt x="4392" y="8979"/>
                  </a:lnTo>
                  <a:lnTo>
                    <a:pt x="4663" y="8905"/>
                  </a:lnTo>
                  <a:lnTo>
                    <a:pt x="4934" y="8807"/>
                  </a:lnTo>
                  <a:lnTo>
                    <a:pt x="5181" y="8683"/>
                  </a:lnTo>
                  <a:lnTo>
                    <a:pt x="5452" y="8535"/>
                  </a:lnTo>
                  <a:lnTo>
                    <a:pt x="5699" y="8387"/>
                  </a:lnTo>
                  <a:lnTo>
                    <a:pt x="6045" y="8141"/>
                  </a:lnTo>
                  <a:lnTo>
                    <a:pt x="6341" y="7844"/>
                  </a:lnTo>
                  <a:lnTo>
                    <a:pt x="6637" y="7524"/>
                  </a:lnTo>
                  <a:lnTo>
                    <a:pt x="6908" y="7178"/>
                  </a:lnTo>
                  <a:lnTo>
                    <a:pt x="7130" y="6808"/>
                  </a:lnTo>
                  <a:lnTo>
                    <a:pt x="7327" y="6414"/>
                  </a:lnTo>
                  <a:lnTo>
                    <a:pt x="7500" y="5994"/>
                  </a:lnTo>
                  <a:lnTo>
                    <a:pt x="7648" y="5575"/>
                  </a:lnTo>
                  <a:lnTo>
                    <a:pt x="7747" y="5106"/>
                  </a:lnTo>
                  <a:lnTo>
                    <a:pt x="7821" y="4662"/>
                  </a:lnTo>
                  <a:lnTo>
                    <a:pt x="7845" y="4218"/>
                  </a:lnTo>
                  <a:lnTo>
                    <a:pt x="7845" y="3774"/>
                  </a:lnTo>
                  <a:lnTo>
                    <a:pt x="7796" y="3330"/>
                  </a:lnTo>
                  <a:lnTo>
                    <a:pt x="7697" y="2936"/>
                  </a:lnTo>
                  <a:lnTo>
                    <a:pt x="7574" y="2516"/>
                  </a:lnTo>
                  <a:lnTo>
                    <a:pt x="7426" y="2146"/>
                  </a:lnTo>
                  <a:lnTo>
                    <a:pt x="7253" y="1776"/>
                  </a:lnTo>
                  <a:lnTo>
                    <a:pt x="7031" y="1456"/>
                  </a:lnTo>
                  <a:lnTo>
                    <a:pt x="6785" y="1135"/>
                  </a:lnTo>
                  <a:lnTo>
                    <a:pt x="6513" y="864"/>
                  </a:lnTo>
                  <a:lnTo>
                    <a:pt x="6217" y="617"/>
                  </a:lnTo>
                  <a:lnTo>
                    <a:pt x="5897" y="420"/>
                  </a:lnTo>
                  <a:lnTo>
                    <a:pt x="5551" y="247"/>
                  </a:lnTo>
                  <a:lnTo>
                    <a:pt x="5156" y="99"/>
                  </a:lnTo>
                  <a:lnTo>
                    <a:pt x="4786" y="25"/>
                  </a:lnTo>
                  <a:lnTo>
                    <a:pt x="4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7427012" y="2517536"/>
              <a:ext cx="128784" cy="46826"/>
            </a:xfrm>
            <a:custGeom>
              <a:rect b="b" l="l" r="r" t="t"/>
              <a:pathLst>
                <a:path extrusionOk="0" h="2763" w="7599">
                  <a:moveTo>
                    <a:pt x="149" y="0"/>
                  </a:moveTo>
                  <a:lnTo>
                    <a:pt x="1" y="469"/>
                  </a:lnTo>
                  <a:lnTo>
                    <a:pt x="7450" y="2763"/>
                  </a:lnTo>
                  <a:lnTo>
                    <a:pt x="7598" y="231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7354698" y="2481573"/>
              <a:ext cx="18829" cy="38064"/>
            </a:xfrm>
            <a:custGeom>
              <a:rect b="b" l="l" r="r" t="t"/>
              <a:pathLst>
                <a:path extrusionOk="0" h="2246" w="1111">
                  <a:moveTo>
                    <a:pt x="790" y="1"/>
                  </a:moveTo>
                  <a:lnTo>
                    <a:pt x="666" y="50"/>
                  </a:lnTo>
                  <a:lnTo>
                    <a:pt x="568" y="124"/>
                  </a:lnTo>
                  <a:lnTo>
                    <a:pt x="469" y="247"/>
                  </a:lnTo>
                  <a:lnTo>
                    <a:pt x="370" y="395"/>
                  </a:lnTo>
                  <a:lnTo>
                    <a:pt x="272" y="568"/>
                  </a:lnTo>
                  <a:lnTo>
                    <a:pt x="173" y="765"/>
                  </a:lnTo>
                  <a:lnTo>
                    <a:pt x="99" y="987"/>
                  </a:lnTo>
                  <a:lnTo>
                    <a:pt x="50" y="1234"/>
                  </a:lnTo>
                  <a:lnTo>
                    <a:pt x="0" y="1431"/>
                  </a:lnTo>
                  <a:lnTo>
                    <a:pt x="0" y="1653"/>
                  </a:lnTo>
                  <a:lnTo>
                    <a:pt x="0" y="1826"/>
                  </a:lnTo>
                  <a:lnTo>
                    <a:pt x="25" y="1974"/>
                  </a:lnTo>
                  <a:lnTo>
                    <a:pt x="74" y="2097"/>
                  </a:lnTo>
                  <a:lnTo>
                    <a:pt x="124" y="2196"/>
                  </a:lnTo>
                  <a:lnTo>
                    <a:pt x="222" y="2245"/>
                  </a:lnTo>
                  <a:lnTo>
                    <a:pt x="321" y="2245"/>
                  </a:lnTo>
                  <a:lnTo>
                    <a:pt x="420" y="2221"/>
                  </a:lnTo>
                  <a:lnTo>
                    <a:pt x="518" y="2122"/>
                  </a:lnTo>
                  <a:lnTo>
                    <a:pt x="617" y="2023"/>
                  </a:lnTo>
                  <a:lnTo>
                    <a:pt x="740" y="1875"/>
                  </a:lnTo>
                  <a:lnTo>
                    <a:pt x="839" y="1678"/>
                  </a:lnTo>
                  <a:lnTo>
                    <a:pt x="913" y="1481"/>
                  </a:lnTo>
                  <a:lnTo>
                    <a:pt x="987" y="1259"/>
                  </a:lnTo>
                  <a:lnTo>
                    <a:pt x="1061" y="1037"/>
                  </a:lnTo>
                  <a:lnTo>
                    <a:pt x="1086" y="815"/>
                  </a:lnTo>
                  <a:lnTo>
                    <a:pt x="1110" y="617"/>
                  </a:lnTo>
                  <a:lnTo>
                    <a:pt x="1086" y="445"/>
                  </a:lnTo>
                  <a:lnTo>
                    <a:pt x="1061" y="272"/>
                  </a:lnTo>
                  <a:lnTo>
                    <a:pt x="1012" y="149"/>
                  </a:lnTo>
                  <a:lnTo>
                    <a:pt x="962" y="75"/>
                  </a:lnTo>
                  <a:lnTo>
                    <a:pt x="864" y="25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7371425" y="2434341"/>
              <a:ext cx="36793" cy="22591"/>
            </a:xfrm>
            <a:custGeom>
              <a:rect b="b" l="l" r="r" t="t"/>
              <a:pathLst>
                <a:path extrusionOk="0" h="1333" w="2171">
                  <a:moveTo>
                    <a:pt x="0" y="0"/>
                  </a:moveTo>
                  <a:lnTo>
                    <a:pt x="25" y="469"/>
                  </a:lnTo>
                  <a:lnTo>
                    <a:pt x="222" y="469"/>
                  </a:lnTo>
                  <a:lnTo>
                    <a:pt x="444" y="494"/>
                  </a:lnTo>
                  <a:lnTo>
                    <a:pt x="691" y="568"/>
                  </a:lnTo>
                  <a:lnTo>
                    <a:pt x="987" y="666"/>
                  </a:lnTo>
                  <a:lnTo>
                    <a:pt x="1110" y="740"/>
                  </a:lnTo>
                  <a:lnTo>
                    <a:pt x="1258" y="814"/>
                  </a:lnTo>
                  <a:lnTo>
                    <a:pt x="1381" y="913"/>
                  </a:lnTo>
                  <a:lnTo>
                    <a:pt x="1530" y="1036"/>
                  </a:lnTo>
                  <a:lnTo>
                    <a:pt x="1628" y="1184"/>
                  </a:lnTo>
                  <a:lnTo>
                    <a:pt x="1752" y="1332"/>
                  </a:lnTo>
                  <a:lnTo>
                    <a:pt x="2171" y="1110"/>
                  </a:lnTo>
                  <a:lnTo>
                    <a:pt x="2023" y="913"/>
                  </a:lnTo>
                  <a:lnTo>
                    <a:pt x="1875" y="716"/>
                  </a:lnTo>
                  <a:lnTo>
                    <a:pt x="1727" y="568"/>
                  </a:lnTo>
                  <a:lnTo>
                    <a:pt x="1554" y="444"/>
                  </a:lnTo>
                  <a:lnTo>
                    <a:pt x="1381" y="321"/>
                  </a:lnTo>
                  <a:lnTo>
                    <a:pt x="1209" y="247"/>
                  </a:lnTo>
                  <a:lnTo>
                    <a:pt x="863" y="99"/>
                  </a:lnTo>
                  <a:lnTo>
                    <a:pt x="543" y="25"/>
                  </a:lnTo>
                  <a:lnTo>
                    <a:pt x="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6"/>
            <p:cNvSpPr/>
            <p:nvPr/>
          </p:nvSpPr>
          <p:spPr>
            <a:xfrm>
              <a:off x="7377696" y="2174725"/>
              <a:ext cx="520492" cy="582791"/>
            </a:xfrm>
            <a:custGeom>
              <a:rect b="b" l="l" r="r" t="t"/>
              <a:pathLst>
                <a:path extrusionOk="0" h="34388" w="30712">
                  <a:moveTo>
                    <a:pt x="5649" y="1"/>
                  </a:moveTo>
                  <a:lnTo>
                    <a:pt x="5131" y="50"/>
                  </a:lnTo>
                  <a:lnTo>
                    <a:pt x="4613" y="124"/>
                  </a:lnTo>
                  <a:lnTo>
                    <a:pt x="4070" y="247"/>
                  </a:lnTo>
                  <a:lnTo>
                    <a:pt x="3577" y="395"/>
                  </a:lnTo>
                  <a:lnTo>
                    <a:pt x="3133" y="568"/>
                  </a:lnTo>
                  <a:lnTo>
                    <a:pt x="2714" y="815"/>
                  </a:lnTo>
                  <a:lnTo>
                    <a:pt x="2319" y="1061"/>
                  </a:lnTo>
                  <a:lnTo>
                    <a:pt x="1974" y="1357"/>
                  </a:lnTo>
                  <a:lnTo>
                    <a:pt x="1653" y="1703"/>
                  </a:lnTo>
                  <a:lnTo>
                    <a:pt x="1382" y="2048"/>
                  </a:lnTo>
                  <a:lnTo>
                    <a:pt x="1110" y="2443"/>
                  </a:lnTo>
                  <a:lnTo>
                    <a:pt x="888" y="2838"/>
                  </a:lnTo>
                  <a:lnTo>
                    <a:pt x="691" y="3282"/>
                  </a:lnTo>
                  <a:lnTo>
                    <a:pt x="518" y="3726"/>
                  </a:lnTo>
                  <a:lnTo>
                    <a:pt x="370" y="4170"/>
                  </a:lnTo>
                  <a:lnTo>
                    <a:pt x="247" y="4638"/>
                  </a:lnTo>
                  <a:lnTo>
                    <a:pt x="148" y="5132"/>
                  </a:lnTo>
                  <a:lnTo>
                    <a:pt x="74" y="5625"/>
                  </a:lnTo>
                  <a:lnTo>
                    <a:pt x="25" y="6118"/>
                  </a:lnTo>
                  <a:lnTo>
                    <a:pt x="0" y="6636"/>
                  </a:lnTo>
                  <a:lnTo>
                    <a:pt x="0" y="7130"/>
                  </a:lnTo>
                  <a:lnTo>
                    <a:pt x="0" y="7648"/>
                  </a:lnTo>
                  <a:lnTo>
                    <a:pt x="49" y="8141"/>
                  </a:lnTo>
                  <a:lnTo>
                    <a:pt x="99" y="8634"/>
                  </a:lnTo>
                  <a:lnTo>
                    <a:pt x="148" y="9128"/>
                  </a:lnTo>
                  <a:lnTo>
                    <a:pt x="247" y="9596"/>
                  </a:lnTo>
                  <a:lnTo>
                    <a:pt x="345" y="10040"/>
                  </a:lnTo>
                  <a:lnTo>
                    <a:pt x="444" y="10484"/>
                  </a:lnTo>
                  <a:lnTo>
                    <a:pt x="567" y="10928"/>
                  </a:lnTo>
                  <a:lnTo>
                    <a:pt x="715" y="11323"/>
                  </a:lnTo>
                  <a:lnTo>
                    <a:pt x="863" y="11693"/>
                  </a:lnTo>
                  <a:lnTo>
                    <a:pt x="1011" y="12063"/>
                  </a:lnTo>
                  <a:lnTo>
                    <a:pt x="1184" y="12384"/>
                  </a:lnTo>
                  <a:lnTo>
                    <a:pt x="1382" y="12680"/>
                  </a:lnTo>
                  <a:lnTo>
                    <a:pt x="1776" y="13247"/>
                  </a:lnTo>
                  <a:lnTo>
                    <a:pt x="2220" y="13790"/>
                  </a:lnTo>
                  <a:lnTo>
                    <a:pt x="2714" y="14357"/>
                  </a:lnTo>
                  <a:lnTo>
                    <a:pt x="3232" y="14900"/>
                  </a:lnTo>
                  <a:lnTo>
                    <a:pt x="3799" y="15443"/>
                  </a:lnTo>
                  <a:lnTo>
                    <a:pt x="4342" y="15961"/>
                  </a:lnTo>
                  <a:lnTo>
                    <a:pt x="4909" y="16454"/>
                  </a:lnTo>
                  <a:lnTo>
                    <a:pt x="5452" y="16898"/>
                  </a:lnTo>
                  <a:lnTo>
                    <a:pt x="6488" y="17712"/>
                  </a:lnTo>
                  <a:lnTo>
                    <a:pt x="7326" y="18329"/>
                  </a:lnTo>
                  <a:lnTo>
                    <a:pt x="8091" y="18896"/>
                  </a:lnTo>
                  <a:lnTo>
                    <a:pt x="8140" y="19167"/>
                  </a:lnTo>
                  <a:lnTo>
                    <a:pt x="8288" y="19883"/>
                  </a:lnTo>
                  <a:lnTo>
                    <a:pt x="8412" y="20351"/>
                  </a:lnTo>
                  <a:lnTo>
                    <a:pt x="8535" y="20845"/>
                  </a:lnTo>
                  <a:lnTo>
                    <a:pt x="8683" y="21363"/>
                  </a:lnTo>
                  <a:lnTo>
                    <a:pt x="8880" y="21856"/>
                  </a:lnTo>
                  <a:lnTo>
                    <a:pt x="8979" y="22078"/>
                  </a:lnTo>
                  <a:lnTo>
                    <a:pt x="9102" y="22275"/>
                  </a:lnTo>
                  <a:lnTo>
                    <a:pt x="9201" y="22423"/>
                  </a:lnTo>
                  <a:lnTo>
                    <a:pt x="9324" y="22547"/>
                  </a:lnTo>
                  <a:lnTo>
                    <a:pt x="9472" y="22646"/>
                  </a:lnTo>
                  <a:lnTo>
                    <a:pt x="9596" y="22720"/>
                  </a:lnTo>
                  <a:lnTo>
                    <a:pt x="9719" y="22769"/>
                  </a:lnTo>
                  <a:lnTo>
                    <a:pt x="9842" y="22794"/>
                  </a:lnTo>
                  <a:lnTo>
                    <a:pt x="10064" y="22818"/>
                  </a:lnTo>
                  <a:lnTo>
                    <a:pt x="10262" y="22818"/>
                  </a:lnTo>
                  <a:lnTo>
                    <a:pt x="10434" y="22769"/>
                  </a:lnTo>
                  <a:lnTo>
                    <a:pt x="10508" y="22868"/>
                  </a:lnTo>
                  <a:lnTo>
                    <a:pt x="10730" y="23114"/>
                  </a:lnTo>
                  <a:lnTo>
                    <a:pt x="11051" y="23534"/>
                  </a:lnTo>
                  <a:lnTo>
                    <a:pt x="11421" y="24101"/>
                  </a:lnTo>
                  <a:lnTo>
                    <a:pt x="11643" y="24446"/>
                  </a:lnTo>
                  <a:lnTo>
                    <a:pt x="11865" y="24841"/>
                  </a:lnTo>
                  <a:lnTo>
                    <a:pt x="12063" y="25260"/>
                  </a:lnTo>
                  <a:lnTo>
                    <a:pt x="12285" y="25729"/>
                  </a:lnTo>
                  <a:lnTo>
                    <a:pt x="12482" y="26222"/>
                  </a:lnTo>
                  <a:lnTo>
                    <a:pt x="12679" y="26765"/>
                  </a:lnTo>
                  <a:lnTo>
                    <a:pt x="12852" y="27332"/>
                  </a:lnTo>
                  <a:lnTo>
                    <a:pt x="13025" y="27949"/>
                  </a:lnTo>
                  <a:lnTo>
                    <a:pt x="13148" y="28566"/>
                  </a:lnTo>
                  <a:lnTo>
                    <a:pt x="13222" y="29158"/>
                  </a:lnTo>
                  <a:lnTo>
                    <a:pt x="13271" y="29700"/>
                  </a:lnTo>
                  <a:lnTo>
                    <a:pt x="13296" y="30218"/>
                  </a:lnTo>
                  <a:lnTo>
                    <a:pt x="13345" y="31180"/>
                  </a:lnTo>
                  <a:lnTo>
                    <a:pt x="13395" y="31624"/>
                  </a:lnTo>
                  <a:lnTo>
                    <a:pt x="13469" y="32019"/>
                  </a:lnTo>
                  <a:lnTo>
                    <a:pt x="13567" y="32389"/>
                  </a:lnTo>
                  <a:lnTo>
                    <a:pt x="13641" y="32562"/>
                  </a:lnTo>
                  <a:lnTo>
                    <a:pt x="13715" y="32734"/>
                  </a:lnTo>
                  <a:lnTo>
                    <a:pt x="13814" y="32907"/>
                  </a:lnTo>
                  <a:lnTo>
                    <a:pt x="13937" y="33055"/>
                  </a:lnTo>
                  <a:lnTo>
                    <a:pt x="14061" y="33203"/>
                  </a:lnTo>
                  <a:lnTo>
                    <a:pt x="14209" y="33327"/>
                  </a:lnTo>
                  <a:lnTo>
                    <a:pt x="14381" y="33475"/>
                  </a:lnTo>
                  <a:lnTo>
                    <a:pt x="14579" y="33598"/>
                  </a:lnTo>
                  <a:lnTo>
                    <a:pt x="14801" y="33697"/>
                  </a:lnTo>
                  <a:lnTo>
                    <a:pt x="15023" y="33795"/>
                  </a:lnTo>
                  <a:lnTo>
                    <a:pt x="15294" y="33919"/>
                  </a:lnTo>
                  <a:lnTo>
                    <a:pt x="15590" y="33993"/>
                  </a:lnTo>
                  <a:lnTo>
                    <a:pt x="16256" y="34165"/>
                  </a:lnTo>
                  <a:lnTo>
                    <a:pt x="16971" y="34289"/>
                  </a:lnTo>
                  <a:lnTo>
                    <a:pt x="17637" y="34363"/>
                  </a:lnTo>
                  <a:lnTo>
                    <a:pt x="18279" y="34387"/>
                  </a:lnTo>
                  <a:lnTo>
                    <a:pt x="18871" y="34363"/>
                  </a:lnTo>
                  <a:lnTo>
                    <a:pt x="19438" y="34313"/>
                  </a:lnTo>
                  <a:lnTo>
                    <a:pt x="19981" y="34239"/>
                  </a:lnTo>
                  <a:lnTo>
                    <a:pt x="20474" y="34091"/>
                  </a:lnTo>
                  <a:lnTo>
                    <a:pt x="20918" y="33943"/>
                  </a:lnTo>
                  <a:lnTo>
                    <a:pt x="21362" y="33746"/>
                  </a:lnTo>
                  <a:lnTo>
                    <a:pt x="21732" y="33499"/>
                  </a:lnTo>
                  <a:lnTo>
                    <a:pt x="22102" y="33253"/>
                  </a:lnTo>
                  <a:lnTo>
                    <a:pt x="22423" y="32957"/>
                  </a:lnTo>
                  <a:lnTo>
                    <a:pt x="22694" y="32636"/>
                  </a:lnTo>
                  <a:lnTo>
                    <a:pt x="22966" y="32315"/>
                  </a:lnTo>
                  <a:lnTo>
                    <a:pt x="23188" y="31945"/>
                  </a:lnTo>
                  <a:lnTo>
                    <a:pt x="23360" y="31575"/>
                  </a:lnTo>
                  <a:lnTo>
                    <a:pt x="24002" y="30095"/>
                  </a:lnTo>
                  <a:lnTo>
                    <a:pt x="24495" y="28862"/>
                  </a:lnTo>
                  <a:lnTo>
                    <a:pt x="24865" y="27900"/>
                  </a:lnTo>
                  <a:lnTo>
                    <a:pt x="25038" y="27308"/>
                  </a:lnTo>
                  <a:lnTo>
                    <a:pt x="25087" y="27234"/>
                  </a:lnTo>
                  <a:lnTo>
                    <a:pt x="25136" y="27160"/>
                  </a:lnTo>
                  <a:lnTo>
                    <a:pt x="25358" y="26938"/>
                  </a:lnTo>
                  <a:lnTo>
                    <a:pt x="26098" y="26222"/>
                  </a:lnTo>
                  <a:lnTo>
                    <a:pt x="26567" y="25754"/>
                  </a:lnTo>
                  <a:lnTo>
                    <a:pt x="27110" y="25211"/>
                  </a:lnTo>
                  <a:lnTo>
                    <a:pt x="27652" y="24594"/>
                  </a:lnTo>
                  <a:lnTo>
                    <a:pt x="28220" y="23879"/>
                  </a:lnTo>
                  <a:lnTo>
                    <a:pt x="28491" y="23509"/>
                  </a:lnTo>
                  <a:lnTo>
                    <a:pt x="28762" y="23114"/>
                  </a:lnTo>
                  <a:lnTo>
                    <a:pt x="29034" y="22720"/>
                  </a:lnTo>
                  <a:lnTo>
                    <a:pt x="29280" y="22275"/>
                  </a:lnTo>
                  <a:lnTo>
                    <a:pt x="29527" y="21831"/>
                  </a:lnTo>
                  <a:lnTo>
                    <a:pt x="29749" y="21387"/>
                  </a:lnTo>
                  <a:lnTo>
                    <a:pt x="29946" y="20894"/>
                  </a:lnTo>
                  <a:lnTo>
                    <a:pt x="30144" y="20401"/>
                  </a:lnTo>
                  <a:lnTo>
                    <a:pt x="30316" y="19907"/>
                  </a:lnTo>
                  <a:lnTo>
                    <a:pt x="30440" y="19365"/>
                  </a:lnTo>
                  <a:lnTo>
                    <a:pt x="30563" y="18822"/>
                  </a:lnTo>
                  <a:lnTo>
                    <a:pt x="30637" y="18279"/>
                  </a:lnTo>
                  <a:lnTo>
                    <a:pt x="30686" y="17712"/>
                  </a:lnTo>
                  <a:lnTo>
                    <a:pt x="30711" y="17120"/>
                  </a:lnTo>
                  <a:lnTo>
                    <a:pt x="30686" y="16528"/>
                  </a:lnTo>
                  <a:lnTo>
                    <a:pt x="30612" y="15911"/>
                  </a:lnTo>
                  <a:lnTo>
                    <a:pt x="30514" y="15295"/>
                  </a:lnTo>
                  <a:lnTo>
                    <a:pt x="30390" y="14703"/>
                  </a:lnTo>
                  <a:lnTo>
                    <a:pt x="30267" y="14111"/>
                  </a:lnTo>
                  <a:lnTo>
                    <a:pt x="30119" y="13543"/>
                  </a:lnTo>
                  <a:lnTo>
                    <a:pt x="29946" y="12976"/>
                  </a:lnTo>
                  <a:lnTo>
                    <a:pt x="29749" y="12433"/>
                  </a:lnTo>
                  <a:lnTo>
                    <a:pt x="29527" y="11915"/>
                  </a:lnTo>
                  <a:lnTo>
                    <a:pt x="29305" y="11397"/>
                  </a:lnTo>
                  <a:lnTo>
                    <a:pt x="29058" y="10879"/>
                  </a:lnTo>
                  <a:lnTo>
                    <a:pt x="28812" y="10386"/>
                  </a:lnTo>
                  <a:lnTo>
                    <a:pt x="28540" y="9917"/>
                  </a:lnTo>
                  <a:lnTo>
                    <a:pt x="28244" y="9448"/>
                  </a:lnTo>
                  <a:lnTo>
                    <a:pt x="27948" y="9004"/>
                  </a:lnTo>
                  <a:lnTo>
                    <a:pt x="27628" y="8560"/>
                  </a:lnTo>
                  <a:lnTo>
                    <a:pt x="27307" y="8141"/>
                  </a:lnTo>
                  <a:lnTo>
                    <a:pt x="26962" y="7746"/>
                  </a:lnTo>
                  <a:lnTo>
                    <a:pt x="26616" y="7352"/>
                  </a:lnTo>
                  <a:lnTo>
                    <a:pt x="26246" y="6982"/>
                  </a:lnTo>
                  <a:lnTo>
                    <a:pt x="25876" y="6612"/>
                  </a:lnTo>
                  <a:lnTo>
                    <a:pt x="25482" y="6266"/>
                  </a:lnTo>
                  <a:lnTo>
                    <a:pt x="25112" y="5946"/>
                  </a:lnTo>
                  <a:lnTo>
                    <a:pt x="24692" y="5625"/>
                  </a:lnTo>
                  <a:lnTo>
                    <a:pt x="24298" y="5329"/>
                  </a:lnTo>
                  <a:lnTo>
                    <a:pt x="23878" y="5058"/>
                  </a:lnTo>
                  <a:lnTo>
                    <a:pt x="23459" y="4786"/>
                  </a:lnTo>
                  <a:lnTo>
                    <a:pt x="23040" y="4540"/>
                  </a:lnTo>
                  <a:lnTo>
                    <a:pt x="22596" y="4293"/>
                  </a:lnTo>
                  <a:lnTo>
                    <a:pt x="22176" y="4071"/>
                  </a:lnTo>
                  <a:lnTo>
                    <a:pt x="21732" y="3874"/>
                  </a:lnTo>
                  <a:lnTo>
                    <a:pt x="21288" y="3701"/>
                  </a:lnTo>
                  <a:lnTo>
                    <a:pt x="20844" y="3528"/>
                  </a:lnTo>
                  <a:lnTo>
                    <a:pt x="20400" y="3356"/>
                  </a:lnTo>
                  <a:lnTo>
                    <a:pt x="19512" y="3109"/>
                  </a:lnTo>
                  <a:lnTo>
                    <a:pt x="18649" y="2912"/>
                  </a:lnTo>
                  <a:lnTo>
                    <a:pt x="17835" y="2764"/>
                  </a:lnTo>
                  <a:lnTo>
                    <a:pt x="17045" y="2640"/>
                  </a:lnTo>
                  <a:lnTo>
                    <a:pt x="16330" y="2591"/>
                  </a:lnTo>
                  <a:lnTo>
                    <a:pt x="15615" y="2566"/>
                  </a:lnTo>
                  <a:lnTo>
                    <a:pt x="14973" y="2566"/>
                  </a:lnTo>
                  <a:lnTo>
                    <a:pt x="14381" y="2591"/>
                  </a:lnTo>
                  <a:lnTo>
                    <a:pt x="13863" y="2640"/>
                  </a:lnTo>
                  <a:lnTo>
                    <a:pt x="13370" y="2690"/>
                  </a:lnTo>
                  <a:lnTo>
                    <a:pt x="12630" y="2813"/>
                  </a:lnTo>
                  <a:lnTo>
                    <a:pt x="12137" y="2936"/>
                  </a:lnTo>
                  <a:lnTo>
                    <a:pt x="11989" y="2986"/>
                  </a:lnTo>
                  <a:lnTo>
                    <a:pt x="11915" y="2813"/>
                  </a:lnTo>
                  <a:lnTo>
                    <a:pt x="11791" y="2640"/>
                  </a:lnTo>
                  <a:lnTo>
                    <a:pt x="11643" y="2394"/>
                  </a:lnTo>
                  <a:lnTo>
                    <a:pt x="11446" y="2122"/>
                  </a:lnTo>
                  <a:lnTo>
                    <a:pt x="11174" y="1826"/>
                  </a:lnTo>
                  <a:lnTo>
                    <a:pt x="10854" y="1530"/>
                  </a:lnTo>
                  <a:lnTo>
                    <a:pt x="10484" y="1209"/>
                  </a:lnTo>
                  <a:lnTo>
                    <a:pt x="10015" y="913"/>
                  </a:lnTo>
                  <a:lnTo>
                    <a:pt x="9768" y="765"/>
                  </a:lnTo>
                  <a:lnTo>
                    <a:pt x="9497" y="642"/>
                  </a:lnTo>
                  <a:lnTo>
                    <a:pt x="9201" y="494"/>
                  </a:lnTo>
                  <a:lnTo>
                    <a:pt x="8905" y="395"/>
                  </a:lnTo>
                  <a:lnTo>
                    <a:pt x="8560" y="272"/>
                  </a:lnTo>
                  <a:lnTo>
                    <a:pt x="8214" y="198"/>
                  </a:lnTo>
                  <a:lnTo>
                    <a:pt x="7844" y="124"/>
                  </a:lnTo>
                  <a:lnTo>
                    <a:pt x="7450" y="50"/>
                  </a:lnTo>
                  <a:lnTo>
                    <a:pt x="7030" y="25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7526103" y="2530907"/>
              <a:ext cx="102431" cy="137139"/>
            </a:xfrm>
            <a:custGeom>
              <a:rect b="b" l="l" r="r" t="t"/>
              <a:pathLst>
                <a:path extrusionOk="0" h="8092" w="6044">
                  <a:moveTo>
                    <a:pt x="3824" y="0"/>
                  </a:moveTo>
                  <a:lnTo>
                    <a:pt x="3626" y="25"/>
                  </a:lnTo>
                  <a:lnTo>
                    <a:pt x="3429" y="74"/>
                  </a:lnTo>
                  <a:lnTo>
                    <a:pt x="3232" y="148"/>
                  </a:lnTo>
                  <a:lnTo>
                    <a:pt x="3009" y="247"/>
                  </a:lnTo>
                  <a:lnTo>
                    <a:pt x="2812" y="370"/>
                  </a:lnTo>
                  <a:lnTo>
                    <a:pt x="2615" y="518"/>
                  </a:lnTo>
                  <a:lnTo>
                    <a:pt x="2195" y="839"/>
                  </a:lnTo>
                  <a:lnTo>
                    <a:pt x="1825" y="1209"/>
                  </a:lnTo>
                  <a:lnTo>
                    <a:pt x="1455" y="1604"/>
                  </a:lnTo>
                  <a:lnTo>
                    <a:pt x="1110" y="2023"/>
                  </a:lnTo>
                  <a:lnTo>
                    <a:pt x="789" y="2418"/>
                  </a:lnTo>
                  <a:lnTo>
                    <a:pt x="518" y="2763"/>
                  </a:lnTo>
                  <a:lnTo>
                    <a:pt x="123" y="3355"/>
                  </a:lnTo>
                  <a:lnTo>
                    <a:pt x="0" y="3577"/>
                  </a:lnTo>
                  <a:lnTo>
                    <a:pt x="247" y="8091"/>
                  </a:lnTo>
                  <a:lnTo>
                    <a:pt x="567" y="8091"/>
                  </a:lnTo>
                  <a:lnTo>
                    <a:pt x="937" y="8067"/>
                  </a:lnTo>
                  <a:lnTo>
                    <a:pt x="1431" y="7993"/>
                  </a:lnTo>
                  <a:lnTo>
                    <a:pt x="2023" y="7869"/>
                  </a:lnTo>
                  <a:lnTo>
                    <a:pt x="2343" y="7771"/>
                  </a:lnTo>
                  <a:lnTo>
                    <a:pt x="2713" y="7647"/>
                  </a:lnTo>
                  <a:lnTo>
                    <a:pt x="3084" y="7524"/>
                  </a:lnTo>
                  <a:lnTo>
                    <a:pt x="3454" y="7351"/>
                  </a:lnTo>
                  <a:lnTo>
                    <a:pt x="3848" y="7154"/>
                  </a:lnTo>
                  <a:lnTo>
                    <a:pt x="4268" y="6932"/>
                  </a:lnTo>
                  <a:lnTo>
                    <a:pt x="4638" y="6661"/>
                  </a:lnTo>
                  <a:lnTo>
                    <a:pt x="4983" y="6389"/>
                  </a:lnTo>
                  <a:lnTo>
                    <a:pt x="5279" y="6069"/>
                  </a:lnTo>
                  <a:lnTo>
                    <a:pt x="5526" y="5723"/>
                  </a:lnTo>
                  <a:lnTo>
                    <a:pt x="5723" y="5353"/>
                  </a:lnTo>
                  <a:lnTo>
                    <a:pt x="5871" y="4959"/>
                  </a:lnTo>
                  <a:lnTo>
                    <a:pt x="5970" y="4564"/>
                  </a:lnTo>
                  <a:lnTo>
                    <a:pt x="6044" y="4145"/>
                  </a:lnTo>
                  <a:lnTo>
                    <a:pt x="6044" y="3725"/>
                  </a:lnTo>
                  <a:lnTo>
                    <a:pt x="6019" y="3281"/>
                  </a:lnTo>
                  <a:lnTo>
                    <a:pt x="5945" y="2837"/>
                  </a:lnTo>
                  <a:lnTo>
                    <a:pt x="5822" y="2393"/>
                  </a:lnTo>
                  <a:lnTo>
                    <a:pt x="5649" y="1925"/>
                  </a:lnTo>
                  <a:lnTo>
                    <a:pt x="5452" y="1481"/>
                  </a:lnTo>
                  <a:lnTo>
                    <a:pt x="5205" y="1036"/>
                  </a:lnTo>
                  <a:lnTo>
                    <a:pt x="4909" y="592"/>
                  </a:lnTo>
                  <a:lnTo>
                    <a:pt x="4736" y="395"/>
                  </a:lnTo>
                  <a:lnTo>
                    <a:pt x="4564" y="247"/>
                  </a:lnTo>
                  <a:lnTo>
                    <a:pt x="4391" y="124"/>
                  </a:lnTo>
                  <a:lnTo>
                    <a:pt x="4218" y="50"/>
                  </a:lnTo>
                  <a:lnTo>
                    <a:pt x="4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7526103" y="2530907"/>
              <a:ext cx="102431" cy="137139"/>
            </a:xfrm>
            <a:custGeom>
              <a:rect b="b" l="l" r="r" t="t"/>
              <a:pathLst>
                <a:path extrusionOk="0" fill="none" h="8092" w="6044">
                  <a:moveTo>
                    <a:pt x="0" y="3577"/>
                  </a:moveTo>
                  <a:lnTo>
                    <a:pt x="0" y="3577"/>
                  </a:lnTo>
                  <a:lnTo>
                    <a:pt x="123" y="3355"/>
                  </a:lnTo>
                  <a:lnTo>
                    <a:pt x="518" y="2763"/>
                  </a:lnTo>
                  <a:lnTo>
                    <a:pt x="789" y="2418"/>
                  </a:lnTo>
                  <a:lnTo>
                    <a:pt x="1110" y="2023"/>
                  </a:lnTo>
                  <a:lnTo>
                    <a:pt x="1455" y="1604"/>
                  </a:lnTo>
                  <a:lnTo>
                    <a:pt x="1825" y="1209"/>
                  </a:lnTo>
                  <a:lnTo>
                    <a:pt x="2195" y="839"/>
                  </a:lnTo>
                  <a:lnTo>
                    <a:pt x="2615" y="518"/>
                  </a:lnTo>
                  <a:lnTo>
                    <a:pt x="2812" y="370"/>
                  </a:lnTo>
                  <a:lnTo>
                    <a:pt x="3009" y="247"/>
                  </a:lnTo>
                  <a:lnTo>
                    <a:pt x="3232" y="148"/>
                  </a:lnTo>
                  <a:lnTo>
                    <a:pt x="3429" y="74"/>
                  </a:lnTo>
                  <a:lnTo>
                    <a:pt x="3626" y="25"/>
                  </a:lnTo>
                  <a:lnTo>
                    <a:pt x="3824" y="0"/>
                  </a:lnTo>
                  <a:lnTo>
                    <a:pt x="4021" y="0"/>
                  </a:lnTo>
                  <a:lnTo>
                    <a:pt x="4218" y="50"/>
                  </a:lnTo>
                  <a:lnTo>
                    <a:pt x="4391" y="124"/>
                  </a:lnTo>
                  <a:lnTo>
                    <a:pt x="4564" y="247"/>
                  </a:lnTo>
                  <a:lnTo>
                    <a:pt x="4736" y="395"/>
                  </a:lnTo>
                  <a:lnTo>
                    <a:pt x="4909" y="592"/>
                  </a:lnTo>
                  <a:lnTo>
                    <a:pt x="4909" y="592"/>
                  </a:lnTo>
                  <a:lnTo>
                    <a:pt x="5205" y="1036"/>
                  </a:lnTo>
                  <a:lnTo>
                    <a:pt x="5452" y="1481"/>
                  </a:lnTo>
                  <a:lnTo>
                    <a:pt x="5649" y="1925"/>
                  </a:lnTo>
                  <a:lnTo>
                    <a:pt x="5822" y="2393"/>
                  </a:lnTo>
                  <a:lnTo>
                    <a:pt x="5945" y="2837"/>
                  </a:lnTo>
                  <a:lnTo>
                    <a:pt x="6019" y="3281"/>
                  </a:lnTo>
                  <a:lnTo>
                    <a:pt x="6044" y="3725"/>
                  </a:lnTo>
                  <a:lnTo>
                    <a:pt x="6044" y="4145"/>
                  </a:lnTo>
                  <a:lnTo>
                    <a:pt x="5970" y="4564"/>
                  </a:lnTo>
                  <a:lnTo>
                    <a:pt x="5871" y="4959"/>
                  </a:lnTo>
                  <a:lnTo>
                    <a:pt x="5723" y="5353"/>
                  </a:lnTo>
                  <a:lnTo>
                    <a:pt x="5526" y="5723"/>
                  </a:lnTo>
                  <a:lnTo>
                    <a:pt x="5279" y="6069"/>
                  </a:lnTo>
                  <a:lnTo>
                    <a:pt x="4983" y="6389"/>
                  </a:lnTo>
                  <a:lnTo>
                    <a:pt x="4638" y="6661"/>
                  </a:lnTo>
                  <a:lnTo>
                    <a:pt x="4268" y="6932"/>
                  </a:lnTo>
                  <a:lnTo>
                    <a:pt x="4268" y="6932"/>
                  </a:lnTo>
                  <a:lnTo>
                    <a:pt x="3848" y="7154"/>
                  </a:lnTo>
                  <a:lnTo>
                    <a:pt x="3454" y="7351"/>
                  </a:lnTo>
                  <a:lnTo>
                    <a:pt x="3084" y="7524"/>
                  </a:lnTo>
                  <a:lnTo>
                    <a:pt x="2713" y="7647"/>
                  </a:lnTo>
                  <a:lnTo>
                    <a:pt x="2343" y="7771"/>
                  </a:lnTo>
                  <a:lnTo>
                    <a:pt x="2023" y="7869"/>
                  </a:lnTo>
                  <a:lnTo>
                    <a:pt x="1431" y="7993"/>
                  </a:lnTo>
                  <a:lnTo>
                    <a:pt x="937" y="8067"/>
                  </a:lnTo>
                  <a:lnTo>
                    <a:pt x="567" y="8091"/>
                  </a:lnTo>
                  <a:lnTo>
                    <a:pt x="247" y="809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6"/>
            <p:cNvSpPr/>
            <p:nvPr/>
          </p:nvSpPr>
          <p:spPr>
            <a:xfrm>
              <a:off x="7522340" y="2526721"/>
              <a:ext cx="110379" cy="145511"/>
            </a:xfrm>
            <a:custGeom>
              <a:rect b="b" l="l" r="r" t="t"/>
              <a:pathLst>
                <a:path extrusionOk="0" h="8586" w="6513">
                  <a:moveTo>
                    <a:pt x="4046" y="1"/>
                  </a:moveTo>
                  <a:lnTo>
                    <a:pt x="3873" y="25"/>
                  </a:lnTo>
                  <a:lnTo>
                    <a:pt x="3700" y="50"/>
                  </a:lnTo>
                  <a:lnTo>
                    <a:pt x="3528" y="99"/>
                  </a:lnTo>
                  <a:lnTo>
                    <a:pt x="3355" y="173"/>
                  </a:lnTo>
                  <a:lnTo>
                    <a:pt x="3009" y="371"/>
                  </a:lnTo>
                  <a:lnTo>
                    <a:pt x="2664" y="593"/>
                  </a:lnTo>
                  <a:lnTo>
                    <a:pt x="2319" y="864"/>
                  </a:lnTo>
                  <a:lnTo>
                    <a:pt x="1998" y="1160"/>
                  </a:lnTo>
                  <a:lnTo>
                    <a:pt x="1677" y="1481"/>
                  </a:lnTo>
                  <a:lnTo>
                    <a:pt x="1381" y="1826"/>
                  </a:lnTo>
                  <a:lnTo>
                    <a:pt x="839" y="2468"/>
                  </a:lnTo>
                  <a:lnTo>
                    <a:pt x="419" y="3060"/>
                  </a:lnTo>
                  <a:lnTo>
                    <a:pt x="123" y="3504"/>
                  </a:lnTo>
                  <a:lnTo>
                    <a:pt x="0" y="3701"/>
                  </a:lnTo>
                  <a:lnTo>
                    <a:pt x="419" y="3948"/>
                  </a:lnTo>
                  <a:lnTo>
                    <a:pt x="691" y="3528"/>
                  </a:lnTo>
                  <a:lnTo>
                    <a:pt x="1036" y="3010"/>
                  </a:lnTo>
                  <a:lnTo>
                    <a:pt x="1480" y="2443"/>
                  </a:lnTo>
                  <a:lnTo>
                    <a:pt x="1973" y="1876"/>
                  </a:lnTo>
                  <a:lnTo>
                    <a:pt x="2220" y="1604"/>
                  </a:lnTo>
                  <a:lnTo>
                    <a:pt x="2491" y="1357"/>
                  </a:lnTo>
                  <a:lnTo>
                    <a:pt x="2763" y="1111"/>
                  </a:lnTo>
                  <a:lnTo>
                    <a:pt x="3034" y="913"/>
                  </a:lnTo>
                  <a:lnTo>
                    <a:pt x="3281" y="741"/>
                  </a:lnTo>
                  <a:lnTo>
                    <a:pt x="3552" y="617"/>
                  </a:lnTo>
                  <a:lnTo>
                    <a:pt x="3799" y="519"/>
                  </a:lnTo>
                  <a:lnTo>
                    <a:pt x="4046" y="494"/>
                  </a:lnTo>
                  <a:lnTo>
                    <a:pt x="4194" y="494"/>
                  </a:lnTo>
                  <a:lnTo>
                    <a:pt x="4292" y="519"/>
                  </a:lnTo>
                  <a:lnTo>
                    <a:pt x="4416" y="543"/>
                  </a:lnTo>
                  <a:lnTo>
                    <a:pt x="4539" y="593"/>
                  </a:lnTo>
                  <a:lnTo>
                    <a:pt x="4638" y="667"/>
                  </a:lnTo>
                  <a:lnTo>
                    <a:pt x="4736" y="765"/>
                  </a:lnTo>
                  <a:lnTo>
                    <a:pt x="4934" y="987"/>
                  </a:lnTo>
                  <a:lnTo>
                    <a:pt x="5254" y="1456"/>
                  </a:lnTo>
                  <a:lnTo>
                    <a:pt x="5501" y="1925"/>
                  </a:lnTo>
                  <a:lnTo>
                    <a:pt x="5723" y="2418"/>
                  </a:lnTo>
                  <a:lnTo>
                    <a:pt x="5871" y="2912"/>
                  </a:lnTo>
                  <a:lnTo>
                    <a:pt x="5970" y="3405"/>
                  </a:lnTo>
                  <a:lnTo>
                    <a:pt x="6019" y="3874"/>
                  </a:lnTo>
                  <a:lnTo>
                    <a:pt x="6019" y="4342"/>
                  </a:lnTo>
                  <a:lnTo>
                    <a:pt x="5994" y="4564"/>
                  </a:lnTo>
                  <a:lnTo>
                    <a:pt x="5970" y="4811"/>
                  </a:lnTo>
                  <a:lnTo>
                    <a:pt x="5871" y="5132"/>
                  </a:lnTo>
                  <a:lnTo>
                    <a:pt x="5748" y="5452"/>
                  </a:lnTo>
                  <a:lnTo>
                    <a:pt x="5600" y="5748"/>
                  </a:lnTo>
                  <a:lnTo>
                    <a:pt x="5402" y="6044"/>
                  </a:lnTo>
                  <a:lnTo>
                    <a:pt x="5180" y="6316"/>
                  </a:lnTo>
                  <a:lnTo>
                    <a:pt x="4934" y="6538"/>
                  </a:lnTo>
                  <a:lnTo>
                    <a:pt x="4662" y="6760"/>
                  </a:lnTo>
                  <a:lnTo>
                    <a:pt x="4366" y="6982"/>
                  </a:lnTo>
                  <a:lnTo>
                    <a:pt x="3972" y="7179"/>
                  </a:lnTo>
                  <a:lnTo>
                    <a:pt x="3602" y="7376"/>
                  </a:lnTo>
                  <a:lnTo>
                    <a:pt x="3231" y="7524"/>
                  </a:lnTo>
                  <a:lnTo>
                    <a:pt x="2861" y="7672"/>
                  </a:lnTo>
                  <a:lnTo>
                    <a:pt x="2541" y="7771"/>
                  </a:lnTo>
                  <a:lnTo>
                    <a:pt x="2220" y="7870"/>
                  </a:lnTo>
                  <a:lnTo>
                    <a:pt x="1628" y="7993"/>
                  </a:lnTo>
                  <a:lnTo>
                    <a:pt x="1159" y="8067"/>
                  </a:lnTo>
                  <a:lnTo>
                    <a:pt x="814" y="8092"/>
                  </a:lnTo>
                  <a:lnTo>
                    <a:pt x="493" y="8092"/>
                  </a:lnTo>
                  <a:lnTo>
                    <a:pt x="444" y="8585"/>
                  </a:lnTo>
                  <a:lnTo>
                    <a:pt x="863" y="8585"/>
                  </a:lnTo>
                  <a:lnTo>
                    <a:pt x="1209" y="8560"/>
                  </a:lnTo>
                  <a:lnTo>
                    <a:pt x="1603" y="8486"/>
                  </a:lnTo>
                  <a:lnTo>
                    <a:pt x="2097" y="8388"/>
                  </a:lnTo>
                  <a:lnTo>
                    <a:pt x="2664" y="8240"/>
                  </a:lnTo>
                  <a:lnTo>
                    <a:pt x="3256" y="8042"/>
                  </a:lnTo>
                  <a:lnTo>
                    <a:pt x="3922" y="7746"/>
                  </a:lnTo>
                  <a:lnTo>
                    <a:pt x="4243" y="7574"/>
                  </a:lnTo>
                  <a:lnTo>
                    <a:pt x="4613" y="7376"/>
                  </a:lnTo>
                  <a:lnTo>
                    <a:pt x="4958" y="7154"/>
                  </a:lnTo>
                  <a:lnTo>
                    <a:pt x="5279" y="6908"/>
                  </a:lnTo>
                  <a:lnTo>
                    <a:pt x="5550" y="6636"/>
                  </a:lnTo>
                  <a:lnTo>
                    <a:pt x="5797" y="6316"/>
                  </a:lnTo>
                  <a:lnTo>
                    <a:pt x="6019" y="5995"/>
                  </a:lnTo>
                  <a:lnTo>
                    <a:pt x="6192" y="5650"/>
                  </a:lnTo>
                  <a:lnTo>
                    <a:pt x="6315" y="5280"/>
                  </a:lnTo>
                  <a:lnTo>
                    <a:pt x="6438" y="4910"/>
                  </a:lnTo>
                  <a:lnTo>
                    <a:pt x="6463" y="4638"/>
                  </a:lnTo>
                  <a:lnTo>
                    <a:pt x="6512" y="4392"/>
                  </a:lnTo>
                  <a:lnTo>
                    <a:pt x="6512" y="4145"/>
                  </a:lnTo>
                  <a:lnTo>
                    <a:pt x="6512" y="3874"/>
                  </a:lnTo>
                  <a:lnTo>
                    <a:pt x="6488" y="3627"/>
                  </a:lnTo>
                  <a:lnTo>
                    <a:pt x="6463" y="3356"/>
                  </a:lnTo>
                  <a:lnTo>
                    <a:pt x="6340" y="2813"/>
                  </a:lnTo>
                  <a:lnTo>
                    <a:pt x="6167" y="2270"/>
                  </a:lnTo>
                  <a:lnTo>
                    <a:pt x="5945" y="1752"/>
                  </a:lnTo>
                  <a:lnTo>
                    <a:pt x="5674" y="1209"/>
                  </a:lnTo>
                  <a:lnTo>
                    <a:pt x="5328" y="691"/>
                  </a:lnTo>
                  <a:lnTo>
                    <a:pt x="5180" y="519"/>
                  </a:lnTo>
                  <a:lnTo>
                    <a:pt x="5057" y="395"/>
                  </a:lnTo>
                  <a:lnTo>
                    <a:pt x="4909" y="272"/>
                  </a:lnTo>
                  <a:lnTo>
                    <a:pt x="4736" y="173"/>
                  </a:lnTo>
                  <a:lnTo>
                    <a:pt x="4564" y="99"/>
                  </a:lnTo>
                  <a:lnTo>
                    <a:pt x="4391" y="50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6"/>
            <p:cNvSpPr/>
            <p:nvPr/>
          </p:nvSpPr>
          <p:spPr>
            <a:xfrm>
              <a:off x="7808698" y="2081498"/>
              <a:ext cx="391725" cy="374591"/>
            </a:xfrm>
            <a:custGeom>
              <a:rect b="b" l="l" r="r" t="t"/>
              <a:pathLst>
                <a:path extrusionOk="0" h="22103" w="23114">
                  <a:moveTo>
                    <a:pt x="5896" y="1"/>
                  </a:moveTo>
                  <a:lnTo>
                    <a:pt x="5674" y="50"/>
                  </a:lnTo>
                  <a:lnTo>
                    <a:pt x="5427" y="100"/>
                  </a:lnTo>
                  <a:lnTo>
                    <a:pt x="5180" y="174"/>
                  </a:lnTo>
                  <a:lnTo>
                    <a:pt x="4909" y="272"/>
                  </a:lnTo>
                  <a:lnTo>
                    <a:pt x="4638" y="396"/>
                  </a:lnTo>
                  <a:lnTo>
                    <a:pt x="4366" y="544"/>
                  </a:lnTo>
                  <a:lnTo>
                    <a:pt x="4095" y="692"/>
                  </a:lnTo>
                  <a:lnTo>
                    <a:pt x="3799" y="889"/>
                  </a:lnTo>
                  <a:lnTo>
                    <a:pt x="3528" y="1111"/>
                  </a:lnTo>
                  <a:lnTo>
                    <a:pt x="3232" y="1333"/>
                  </a:lnTo>
                  <a:lnTo>
                    <a:pt x="2936" y="1604"/>
                  </a:lnTo>
                  <a:lnTo>
                    <a:pt x="2664" y="1900"/>
                  </a:lnTo>
                  <a:lnTo>
                    <a:pt x="2393" y="2221"/>
                  </a:lnTo>
                  <a:lnTo>
                    <a:pt x="2122" y="2542"/>
                  </a:lnTo>
                  <a:lnTo>
                    <a:pt x="1850" y="2912"/>
                  </a:lnTo>
                  <a:lnTo>
                    <a:pt x="1604" y="3306"/>
                  </a:lnTo>
                  <a:lnTo>
                    <a:pt x="1357" y="3726"/>
                  </a:lnTo>
                  <a:lnTo>
                    <a:pt x="1135" y="4194"/>
                  </a:lnTo>
                  <a:lnTo>
                    <a:pt x="913" y="4663"/>
                  </a:lnTo>
                  <a:lnTo>
                    <a:pt x="716" y="5181"/>
                  </a:lnTo>
                  <a:lnTo>
                    <a:pt x="543" y="5699"/>
                  </a:lnTo>
                  <a:lnTo>
                    <a:pt x="395" y="6266"/>
                  </a:lnTo>
                  <a:lnTo>
                    <a:pt x="272" y="6858"/>
                  </a:lnTo>
                  <a:lnTo>
                    <a:pt x="148" y="7401"/>
                  </a:lnTo>
                  <a:lnTo>
                    <a:pt x="74" y="7919"/>
                  </a:lnTo>
                  <a:lnTo>
                    <a:pt x="25" y="8413"/>
                  </a:lnTo>
                  <a:lnTo>
                    <a:pt x="0" y="8906"/>
                  </a:lnTo>
                  <a:lnTo>
                    <a:pt x="0" y="9350"/>
                  </a:lnTo>
                  <a:lnTo>
                    <a:pt x="0" y="9794"/>
                  </a:lnTo>
                  <a:lnTo>
                    <a:pt x="50" y="10213"/>
                  </a:lnTo>
                  <a:lnTo>
                    <a:pt x="99" y="10608"/>
                  </a:lnTo>
                  <a:lnTo>
                    <a:pt x="148" y="10978"/>
                  </a:lnTo>
                  <a:lnTo>
                    <a:pt x="222" y="11323"/>
                  </a:lnTo>
                  <a:lnTo>
                    <a:pt x="321" y="11669"/>
                  </a:lnTo>
                  <a:lnTo>
                    <a:pt x="420" y="11989"/>
                  </a:lnTo>
                  <a:lnTo>
                    <a:pt x="543" y="12285"/>
                  </a:lnTo>
                  <a:lnTo>
                    <a:pt x="790" y="12803"/>
                  </a:lnTo>
                  <a:lnTo>
                    <a:pt x="1036" y="13272"/>
                  </a:lnTo>
                  <a:lnTo>
                    <a:pt x="1308" y="13667"/>
                  </a:lnTo>
                  <a:lnTo>
                    <a:pt x="1579" y="13987"/>
                  </a:lnTo>
                  <a:lnTo>
                    <a:pt x="1801" y="14259"/>
                  </a:lnTo>
                  <a:lnTo>
                    <a:pt x="2023" y="14456"/>
                  </a:lnTo>
                  <a:lnTo>
                    <a:pt x="2196" y="14579"/>
                  </a:lnTo>
                  <a:lnTo>
                    <a:pt x="2344" y="14678"/>
                  </a:lnTo>
                  <a:lnTo>
                    <a:pt x="2418" y="15023"/>
                  </a:lnTo>
                  <a:lnTo>
                    <a:pt x="2541" y="15369"/>
                  </a:lnTo>
                  <a:lnTo>
                    <a:pt x="2689" y="15714"/>
                  </a:lnTo>
                  <a:lnTo>
                    <a:pt x="2837" y="16059"/>
                  </a:lnTo>
                  <a:lnTo>
                    <a:pt x="3034" y="16405"/>
                  </a:lnTo>
                  <a:lnTo>
                    <a:pt x="3256" y="16750"/>
                  </a:lnTo>
                  <a:lnTo>
                    <a:pt x="3478" y="17095"/>
                  </a:lnTo>
                  <a:lnTo>
                    <a:pt x="3725" y="17441"/>
                  </a:lnTo>
                  <a:lnTo>
                    <a:pt x="3996" y="17786"/>
                  </a:lnTo>
                  <a:lnTo>
                    <a:pt x="4292" y="18107"/>
                  </a:lnTo>
                  <a:lnTo>
                    <a:pt x="4909" y="18748"/>
                  </a:lnTo>
                  <a:lnTo>
                    <a:pt x="5575" y="19365"/>
                  </a:lnTo>
                  <a:lnTo>
                    <a:pt x="6266" y="19932"/>
                  </a:lnTo>
                  <a:lnTo>
                    <a:pt x="6981" y="20450"/>
                  </a:lnTo>
                  <a:lnTo>
                    <a:pt x="7721" y="20919"/>
                  </a:lnTo>
                  <a:lnTo>
                    <a:pt x="8437" y="21314"/>
                  </a:lnTo>
                  <a:lnTo>
                    <a:pt x="8807" y="21486"/>
                  </a:lnTo>
                  <a:lnTo>
                    <a:pt x="9152" y="21634"/>
                  </a:lnTo>
                  <a:lnTo>
                    <a:pt x="9497" y="21782"/>
                  </a:lnTo>
                  <a:lnTo>
                    <a:pt x="9843" y="21881"/>
                  </a:lnTo>
                  <a:lnTo>
                    <a:pt x="10188" y="21980"/>
                  </a:lnTo>
                  <a:lnTo>
                    <a:pt x="10509" y="22054"/>
                  </a:lnTo>
                  <a:lnTo>
                    <a:pt x="10805" y="22078"/>
                  </a:lnTo>
                  <a:lnTo>
                    <a:pt x="11101" y="22103"/>
                  </a:lnTo>
                  <a:lnTo>
                    <a:pt x="11397" y="22103"/>
                  </a:lnTo>
                  <a:lnTo>
                    <a:pt x="11643" y="22054"/>
                  </a:lnTo>
                  <a:lnTo>
                    <a:pt x="12087" y="21955"/>
                  </a:lnTo>
                  <a:lnTo>
                    <a:pt x="12285" y="21881"/>
                  </a:lnTo>
                  <a:lnTo>
                    <a:pt x="12433" y="21807"/>
                  </a:lnTo>
                  <a:lnTo>
                    <a:pt x="12556" y="21733"/>
                  </a:lnTo>
                  <a:lnTo>
                    <a:pt x="12655" y="21659"/>
                  </a:lnTo>
                  <a:lnTo>
                    <a:pt x="12729" y="21560"/>
                  </a:lnTo>
                  <a:lnTo>
                    <a:pt x="12803" y="21486"/>
                  </a:lnTo>
                  <a:lnTo>
                    <a:pt x="12827" y="21388"/>
                  </a:lnTo>
                  <a:lnTo>
                    <a:pt x="12852" y="21289"/>
                  </a:lnTo>
                  <a:lnTo>
                    <a:pt x="12852" y="21190"/>
                  </a:lnTo>
                  <a:lnTo>
                    <a:pt x="12852" y="21092"/>
                  </a:lnTo>
                  <a:lnTo>
                    <a:pt x="12778" y="20894"/>
                  </a:lnTo>
                  <a:lnTo>
                    <a:pt x="12679" y="20697"/>
                  </a:lnTo>
                  <a:lnTo>
                    <a:pt x="12531" y="20524"/>
                  </a:lnTo>
                  <a:lnTo>
                    <a:pt x="12359" y="20327"/>
                  </a:lnTo>
                  <a:lnTo>
                    <a:pt x="12038" y="20031"/>
                  </a:lnTo>
                  <a:lnTo>
                    <a:pt x="11767" y="19809"/>
                  </a:lnTo>
                  <a:lnTo>
                    <a:pt x="11643" y="19735"/>
                  </a:lnTo>
                  <a:lnTo>
                    <a:pt x="11964" y="19784"/>
                  </a:lnTo>
                  <a:lnTo>
                    <a:pt x="12852" y="19883"/>
                  </a:lnTo>
                  <a:lnTo>
                    <a:pt x="13444" y="19957"/>
                  </a:lnTo>
                  <a:lnTo>
                    <a:pt x="14110" y="19982"/>
                  </a:lnTo>
                  <a:lnTo>
                    <a:pt x="14875" y="20031"/>
                  </a:lnTo>
                  <a:lnTo>
                    <a:pt x="15664" y="20031"/>
                  </a:lnTo>
                  <a:lnTo>
                    <a:pt x="16478" y="20006"/>
                  </a:lnTo>
                  <a:lnTo>
                    <a:pt x="17317" y="19932"/>
                  </a:lnTo>
                  <a:lnTo>
                    <a:pt x="18155" y="19809"/>
                  </a:lnTo>
                  <a:lnTo>
                    <a:pt x="18575" y="19710"/>
                  </a:lnTo>
                  <a:lnTo>
                    <a:pt x="18970" y="19636"/>
                  </a:lnTo>
                  <a:lnTo>
                    <a:pt x="19364" y="19513"/>
                  </a:lnTo>
                  <a:lnTo>
                    <a:pt x="19734" y="19390"/>
                  </a:lnTo>
                  <a:lnTo>
                    <a:pt x="20104" y="19242"/>
                  </a:lnTo>
                  <a:lnTo>
                    <a:pt x="20450" y="19069"/>
                  </a:lnTo>
                  <a:lnTo>
                    <a:pt x="20770" y="18872"/>
                  </a:lnTo>
                  <a:lnTo>
                    <a:pt x="21066" y="18674"/>
                  </a:lnTo>
                  <a:lnTo>
                    <a:pt x="21362" y="18428"/>
                  </a:lnTo>
                  <a:lnTo>
                    <a:pt x="21609" y="18181"/>
                  </a:lnTo>
                  <a:lnTo>
                    <a:pt x="21856" y="17910"/>
                  </a:lnTo>
                  <a:lnTo>
                    <a:pt x="22053" y="17589"/>
                  </a:lnTo>
                  <a:lnTo>
                    <a:pt x="22250" y="17243"/>
                  </a:lnTo>
                  <a:lnTo>
                    <a:pt x="22423" y="16849"/>
                  </a:lnTo>
                  <a:lnTo>
                    <a:pt x="22571" y="16454"/>
                  </a:lnTo>
                  <a:lnTo>
                    <a:pt x="22719" y="16035"/>
                  </a:lnTo>
                  <a:lnTo>
                    <a:pt x="22818" y="15566"/>
                  </a:lnTo>
                  <a:lnTo>
                    <a:pt x="22916" y="15097"/>
                  </a:lnTo>
                  <a:lnTo>
                    <a:pt x="22990" y="14629"/>
                  </a:lnTo>
                  <a:lnTo>
                    <a:pt x="23064" y="14111"/>
                  </a:lnTo>
                  <a:lnTo>
                    <a:pt x="23089" y="13593"/>
                  </a:lnTo>
                  <a:lnTo>
                    <a:pt x="23114" y="13050"/>
                  </a:lnTo>
                  <a:lnTo>
                    <a:pt x="23089" y="12532"/>
                  </a:lnTo>
                  <a:lnTo>
                    <a:pt x="23089" y="11965"/>
                  </a:lnTo>
                  <a:lnTo>
                    <a:pt x="23040" y="11422"/>
                  </a:lnTo>
                  <a:lnTo>
                    <a:pt x="22966" y="10855"/>
                  </a:lnTo>
                  <a:lnTo>
                    <a:pt x="22892" y="10287"/>
                  </a:lnTo>
                  <a:lnTo>
                    <a:pt x="22793" y="9720"/>
                  </a:lnTo>
                  <a:lnTo>
                    <a:pt x="22670" y="9177"/>
                  </a:lnTo>
                  <a:lnTo>
                    <a:pt x="22522" y="8610"/>
                  </a:lnTo>
                  <a:lnTo>
                    <a:pt x="22349" y="8067"/>
                  </a:lnTo>
                  <a:lnTo>
                    <a:pt x="22176" y="7525"/>
                  </a:lnTo>
                  <a:lnTo>
                    <a:pt x="21979" y="7007"/>
                  </a:lnTo>
                  <a:lnTo>
                    <a:pt x="21757" y="6488"/>
                  </a:lnTo>
                  <a:lnTo>
                    <a:pt x="21510" y="5970"/>
                  </a:lnTo>
                  <a:lnTo>
                    <a:pt x="21264" y="5502"/>
                  </a:lnTo>
                  <a:lnTo>
                    <a:pt x="20968" y="5033"/>
                  </a:lnTo>
                  <a:lnTo>
                    <a:pt x="20672" y="4589"/>
                  </a:lnTo>
                  <a:lnTo>
                    <a:pt x="20351" y="4145"/>
                  </a:lnTo>
                  <a:lnTo>
                    <a:pt x="20030" y="3750"/>
                  </a:lnTo>
                  <a:lnTo>
                    <a:pt x="19660" y="3380"/>
                  </a:lnTo>
                  <a:lnTo>
                    <a:pt x="19290" y="3035"/>
                  </a:lnTo>
                  <a:lnTo>
                    <a:pt x="18871" y="2739"/>
                  </a:lnTo>
                  <a:lnTo>
                    <a:pt x="18451" y="2492"/>
                  </a:lnTo>
                  <a:lnTo>
                    <a:pt x="17983" y="2270"/>
                  </a:lnTo>
                  <a:lnTo>
                    <a:pt x="17489" y="2098"/>
                  </a:lnTo>
                  <a:lnTo>
                    <a:pt x="16996" y="1974"/>
                  </a:lnTo>
                  <a:lnTo>
                    <a:pt x="16453" y="1876"/>
                  </a:lnTo>
                  <a:lnTo>
                    <a:pt x="15911" y="1826"/>
                  </a:lnTo>
                  <a:lnTo>
                    <a:pt x="15343" y="1802"/>
                  </a:lnTo>
                  <a:lnTo>
                    <a:pt x="14776" y="1802"/>
                  </a:lnTo>
                  <a:lnTo>
                    <a:pt x="14209" y="1826"/>
                  </a:lnTo>
                  <a:lnTo>
                    <a:pt x="13617" y="1876"/>
                  </a:lnTo>
                  <a:lnTo>
                    <a:pt x="13049" y="1950"/>
                  </a:lnTo>
                  <a:lnTo>
                    <a:pt x="12457" y="2048"/>
                  </a:lnTo>
                  <a:lnTo>
                    <a:pt x="11890" y="2172"/>
                  </a:lnTo>
                  <a:lnTo>
                    <a:pt x="11298" y="2295"/>
                  </a:lnTo>
                  <a:lnTo>
                    <a:pt x="10755" y="2443"/>
                  </a:lnTo>
                  <a:lnTo>
                    <a:pt x="9645" y="2764"/>
                  </a:lnTo>
                  <a:lnTo>
                    <a:pt x="8634" y="3084"/>
                  </a:lnTo>
                  <a:lnTo>
                    <a:pt x="7721" y="3430"/>
                  </a:lnTo>
                  <a:lnTo>
                    <a:pt x="6907" y="3750"/>
                  </a:lnTo>
                  <a:lnTo>
                    <a:pt x="6241" y="4046"/>
                  </a:lnTo>
                  <a:lnTo>
                    <a:pt x="5748" y="4268"/>
                  </a:lnTo>
                  <a:lnTo>
                    <a:pt x="5304" y="4466"/>
                  </a:lnTo>
                  <a:lnTo>
                    <a:pt x="5526" y="4120"/>
                  </a:lnTo>
                  <a:lnTo>
                    <a:pt x="5772" y="3726"/>
                  </a:lnTo>
                  <a:lnTo>
                    <a:pt x="6044" y="3232"/>
                  </a:lnTo>
                  <a:lnTo>
                    <a:pt x="6340" y="2640"/>
                  </a:lnTo>
                  <a:lnTo>
                    <a:pt x="6611" y="1999"/>
                  </a:lnTo>
                  <a:lnTo>
                    <a:pt x="6734" y="1678"/>
                  </a:lnTo>
                  <a:lnTo>
                    <a:pt x="6833" y="1358"/>
                  </a:lnTo>
                  <a:lnTo>
                    <a:pt x="6932" y="1037"/>
                  </a:lnTo>
                  <a:lnTo>
                    <a:pt x="6981" y="716"/>
                  </a:lnTo>
                  <a:lnTo>
                    <a:pt x="7006" y="568"/>
                  </a:lnTo>
                  <a:lnTo>
                    <a:pt x="6981" y="420"/>
                  </a:lnTo>
                  <a:lnTo>
                    <a:pt x="6932" y="322"/>
                  </a:lnTo>
                  <a:lnTo>
                    <a:pt x="6858" y="223"/>
                  </a:lnTo>
                  <a:lnTo>
                    <a:pt x="6734" y="124"/>
                  </a:lnTo>
                  <a:lnTo>
                    <a:pt x="6611" y="75"/>
                  </a:lnTo>
                  <a:lnTo>
                    <a:pt x="6463" y="26"/>
                  </a:lnTo>
                  <a:lnTo>
                    <a:pt x="6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7393999" y="2806403"/>
              <a:ext cx="295988" cy="247925"/>
            </a:xfrm>
            <a:custGeom>
              <a:rect b="b" l="l" r="r" t="t"/>
              <a:pathLst>
                <a:path extrusionOk="0" h="14629" w="17465">
                  <a:moveTo>
                    <a:pt x="15072" y="0"/>
                  </a:moveTo>
                  <a:lnTo>
                    <a:pt x="0" y="6513"/>
                  </a:lnTo>
                  <a:lnTo>
                    <a:pt x="346" y="14628"/>
                  </a:lnTo>
                  <a:lnTo>
                    <a:pt x="17465" y="5501"/>
                  </a:lnTo>
                  <a:lnTo>
                    <a:pt x="150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6"/>
            <p:cNvSpPr/>
            <p:nvPr/>
          </p:nvSpPr>
          <p:spPr>
            <a:xfrm>
              <a:off x="7389813" y="2802641"/>
              <a:ext cx="304360" cy="255856"/>
            </a:xfrm>
            <a:custGeom>
              <a:rect b="b" l="l" r="r" t="t"/>
              <a:pathLst>
                <a:path extrusionOk="0" h="15097" w="17959">
                  <a:moveTo>
                    <a:pt x="15196" y="543"/>
                  </a:moveTo>
                  <a:lnTo>
                    <a:pt x="17391" y="5600"/>
                  </a:lnTo>
                  <a:lnTo>
                    <a:pt x="815" y="14455"/>
                  </a:lnTo>
                  <a:lnTo>
                    <a:pt x="494" y="6883"/>
                  </a:lnTo>
                  <a:lnTo>
                    <a:pt x="15196" y="543"/>
                  </a:lnTo>
                  <a:close/>
                  <a:moveTo>
                    <a:pt x="15220" y="0"/>
                  </a:moveTo>
                  <a:lnTo>
                    <a:pt x="148" y="6513"/>
                  </a:lnTo>
                  <a:lnTo>
                    <a:pt x="74" y="6562"/>
                  </a:lnTo>
                  <a:lnTo>
                    <a:pt x="25" y="6611"/>
                  </a:lnTo>
                  <a:lnTo>
                    <a:pt x="0" y="6685"/>
                  </a:lnTo>
                  <a:lnTo>
                    <a:pt x="0" y="6759"/>
                  </a:lnTo>
                  <a:lnTo>
                    <a:pt x="346" y="14850"/>
                  </a:lnTo>
                  <a:lnTo>
                    <a:pt x="346" y="14924"/>
                  </a:lnTo>
                  <a:lnTo>
                    <a:pt x="370" y="14973"/>
                  </a:lnTo>
                  <a:lnTo>
                    <a:pt x="420" y="15023"/>
                  </a:lnTo>
                  <a:lnTo>
                    <a:pt x="469" y="15047"/>
                  </a:lnTo>
                  <a:lnTo>
                    <a:pt x="519" y="15072"/>
                  </a:lnTo>
                  <a:lnTo>
                    <a:pt x="593" y="15097"/>
                  </a:lnTo>
                  <a:lnTo>
                    <a:pt x="691" y="15047"/>
                  </a:lnTo>
                  <a:lnTo>
                    <a:pt x="17835" y="5920"/>
                  </a:lnTo>
                  <a:lnTo>
                    <a:pt x="17884" y="5871"/>
                  </a:lnTo>
                  <a:lnTo>
                    <a:pt x="17934" y="5797"/>
                  </a:lnTo>
                  <a:lnTo>
                    <a:pt x="17958" y="5698"/>
                  </a:lnTo>
                  <a:lnTo>
                    <a:pt x="17934" y="5624"/>
                  </a:lnTo>
                  <a:lnTo>
                    <a:pt x="15541" y="124"/>
                  </a:lnTo>
                  <a:lnTo>
                    <a:pt x="15467" y="50"/>
                  </a:lnTo>
                  <a:lnTo>
                    <a:pt x="153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6"/>
            <p:cNvSpPr/>
            <p:nvPr/>
          </p:nvSpPr>
          <p:spPr>
            <a:xfrm>
              <a:off x="6917832" y="2972775"/>
              <a:ext cx="841986" cy="922673"/>
            </a:xfrm>
            <a:custGeom>
              <a:rect b="b" l="l" r="r" t="t"/>
              <a:pathLst>
                <a:path extrusionOk="0" h="54443" w="49682">
                  <a:moveTo>
                    <a:pt x="44057" y="1"/>
                  </a:moveTo>
                  <a:lnTo>
                    <a:pt x="43564" y="26"/>
                  </a:lnTo>
                  <a:lnTo>
                    <a:pt x="43021" y="124"/>
                  </a:lnTo>
                  <a:lnTo>
                    <a:pt x="42478" y="248"/>
                  </a:lnTo>
                  <a:lnTo>
                    <a:pt x="35522" y="4244"/>
                  </a:lnTo>
                  <a:lnTo>
                    <a:pt x="35448" y="4293"/>
                  </a:lnTo>
                  <a:lnTo>
                    <a:pt x="35275" y="4466"/>
                  </a:lnTo>
                  <a:lnTo>
                    <a:pt x="34955" y="4811"/>
                  </a:lnTo>
                  <a:lnTo>
                    <a:pt x="34782" y="5082"/>
                  </a:lnTo>
                  <a:lnTo>
                    <a:pt x="34560" y="5403"/>
                  </a:lnTo>
                  <a:lnTo>
                    <a:pt x="34313" y="5773"/>
                  </a:lnTo>
                  <a:lnTo>
                    <a:pt x="34042" y="6217"/>
                  </a:lnTo>
                  <a:lnTo>
                    <a:pt x="33746" y="6760"/>
                  </a:lnTo>
                  <a:lnTo>
                    <a:pt x="33450" y="7377"/>
                  </a:lnTo>
                  <a:lnTo>
                    <a:pt x="33105" y="8067"/>
                  </a:lnTo>
                  <a:lnTo>
                    <a:pt x="32759" y="8857"/>
                  </a:lnTo>
                  <a:lnTo>
                    <a:pt x="32365" y="9745"/>
                  </a:lnTo>
                  <a:lnTo>
                    <a:pt x="31970" y="10756"/>
                  </a:lnTo>
                  <a:lnTo>
                    <a:pt x="31773" y="11323"/>
                  </a:lnTo>
                  <a:lnTo>
                    <a:pt x="31551" y="11965"/>
                  </a:lnTo>
                  <a:lnTo>
                    <a:pt x="31107" y="13469"/>
                  </a:lnTo>
                  <a:lnTo>
                    <a:pt x="30613" y="15221"/>
                  </a:lnTo>
                  <a:lnTo>
                    <a:pt x="30120" y="17194"/>
                  </a:lnTo>
                  <a:lnTo>
                    <a:pt x="29627" y="19291"/>
                  </a:lnTo>
                  <a:lnTo>
                    <a:pt x="29133" y="21486"/>
                  </a:lnTo>
                  <a:lnTo>
                    <a:pt x="28640" y="23706"/>
                  </a:lnTo>
                  <a:lnTo>
                    <a:pt x="28171" y="25951"/>
                  </a:lnTo>
                  <a:lnTo>
                    <a:pt x="27308" y="30194"/>
                  </a:lnTo>
                  <a:lnTo>
                    <a:pt x="26617" y="33795"/>
                  </a:lnTo>
                  <a:lnTo>
                    <a:pt x="25926" y="37471"/>
                  </a:lnTo>
                  <a:lnTo>
                    <a:pt x="25902" y="37545"/>
                  </a:lnTo>
                  <a:lnTo>
                    <a:pt x="25852" y="37619"/>
                  </a:lnTo>
                  <a:lnTo>
                    <a:pt x="25655" y="37816"/>
                  </a:lnTo>
                  <a:lnTo>
                    <a:pt x="25384" y="38063"/>
                  </a:lnTo>
                  <a:lnTo>
                    <a:pt x="25014" y="38359"/>
                  </a:lnTo>
                  <a:lnTo>
                    <a:pt x="24594" y="38655"/>
                  </a:lnTo>
                  <a:lnTo>
                    <a:pt x="24101" y="38976"/>
                  </a:lnTo>
                  <a:lnTo>
                    <a:pt x="23040" y="39642"/>
                  </a:lnTo>
                  <a:lnTo>
                    <a:pt x="21906" y="40308"/>
                  </a:lnTo>
                  <a:lnTo>
                    <a:pt x="20845" y="40875"/>
                  </a:lnTo>
                  <a:lnTo>
                    <a:pt x="19932" y="41319"/>
                  </a:lnTo>
                  <a:lnTo>
                    <a:pt x="19587" y="41492"/>
                  </a:lnTo>
                  <a:lnTo>
                    <a:pt x="19291" y="41566"/>
                  </a:lnTo>
                  <a:lnTo>
                    <a:pt x="19143" y="41615"/>
                  </a:lnTo>
                  <a:lnTo>
                    <a:pt x="18896" y="41615"/>
                  </a:lnTo>
                  <a:lnTo>
                    <a:pt x="18156" y="41640"/>
                  </a:lnTo>
                  <a:lnTo>
                    <a:pt x="15961" y="41640"/>
                  </a:lnTo>
                  <a:lnTo>
                    <a:pt x="13050" y="41541"/>
                  </a:lnTo>
                  <a:lnTo>
                    <a:pt x="9819" y="41418"/>
                  </a:lnTo>
                  <a:lnTo>
                    <a:pt x="3898" y="41146"/>
                  </a:lnTo>
                  <a:lnTo>
                    <a:pt x="1259" y="40998"/>
                  </a:lnTo>
                  <a:lnTo>
                    <a:pt x="1210" y="41023"/>
                  </a:lnTo>
                  <a:lnTo>
                    <a:pt x="1062" y="41097"/>
                  </a:lnTo>
                  <a:lnTo>
                    <a:pt x="864" y="41220"/>
                  </a:lnTo>
                  <a:lnTo>
                    <a:pt x="618" y="41418"/>
                  </a:lnTo>
                  <a:lnTo>
                    <a:pt x="519" y="41541"/>
                  </a:lnTo>
                  <a:lnTo>
                    <a:pt x="396" y="41714"/>
                  </a:lnTo>
                  <a:lnTo>
                    <a:pt x="297" y="41886"/>
                  </a:lnTo>
                  <a:lnTo>
                    <a:pt x="198" y="42108"/>
                  </a:lnTo>
                  <a:lnTo>
                    <a:pt x="124" y="42355"/>
                  </a:lnTo>
                  <a:lnTo>
                    <a:pt x="50" y="42626"/>
                  </a:lnTo>
                  <a:lnTo>
                    <a:pt x="26" y="42947"/>
                  </a:lnTo>
                  <a:lnTo>
                    <a:pt x="1" y="43292"/>
                  </a:lnTo>
                  <a:lnTo>
                    <a:pt x="26" y="43983"/>
                  </a:lnTo>
                  <a:lnTo>
                    <a:pt x="75" y="44575"/>
                  </a:lnTo>
                  <a:lnTo>
                    <a:pt x="149" y="45093"/>
                  </a:lnTo>
                  <a:lnTo>
                    <a:pt x="248" y="45562"/>
                  </a:lnTo>
                  <a:lnTo>
                    <a:pt x="396" y="45932"/>
                  </a:lnTo>
                  <a:lnTo>
                    <a:pt x="494" y="46104"/>
                  </a:lnTo>
                  <a:lnTo>
                    <a:pt x="568" y="46252"/>
                  </a:lnTo>
                  <a:lnTo>
                    <a:pt x="667" y="46400"/>
                  </a:lnTo>
                  <a:lnTo>
                    <a:pt x="790" y="46524"/>
                  </a:lnTo>
                  <a:lnTo>
                    <a:pt x="914" y="46622"/>
                  </a:lnTo>
                  <a:lnTo>
                    <a:pt x="1037" y="46721"/>
                  </a:lnTo>
                  <a:lnTo>
                    <a:pt x="1185" y="46795"/>
                  </a:lnTo>
                  <a:lnTo>
                    <a:pt x="1358" y="46844"/>
                  </a:lnTo>
                  <a:lnTo>
                    <a:pt x="1555" y="46894"/>
                  </a:lnTo>
                  <a:lnTo>
                    <a:pt x="1752" y="46918"/>
                  </a:lnTo>
                  <a:lnTo>
                    <a:pt x="2221" y="46943"/>
                  </a:lnTo>
                  <a:lnTo>
                    <a:pt x="2714" y="46943"/>
                  </a:lnTo>
                  <a:lnTo>
                    <a:pt x="3158" y="46918"/>
                  </a:lnTo>
                  <a:lnTo>
                    <a:pt x="3528" y="46869"/>
                  </a:lnTo>
                  <a:lnTo>
                    <a:pt x="3874" y="46820"/>
                  </a:lnTo>
                  <a:lnTo>
                    <a:pt x="4614" y="47140"/>
                  </a:lnTo>
                  <a:lnTo>
                    <a:pt x="6587" y="47930"/>
                  </a:lnTo>
                  <a:lnTo>
                    <a:pt x="9473" y="49089"/>
                  </a:lnTo>
                  <a:lnTo>
                    <a:pt x="11175" y="49731"/>
                  </a:lnTo>
                  <a:lnTo>
                    <a:pt x="12951" y="50421"/>
                  </a:lnTo>
                  <a:lnTo>
                    <a:pt x="14826" y="51087"/>
                  </a:lnTo>
                  <a:lnTo>
                    <a:pt x="16701" y="51753"/>
                  </a:lnTo>
                  <a:lnTo>
                    <a:pt x="18551" y="52370"/>
                  </a:lnTo>
                  <a:lnTo>
                    <a:pt x="20352" y="52937"/>
                  </a:lnTo>
                  <a:lnTo>
                    <a:pt x="22054" y="53431"/>
                  </a:lnTo>
                  <a:lnTo>
                    <a:pt x="22868" y="53653"/>
                  </a:lnTo>
                  <a:lnTo>
                    <a:pt x="23608" y="53825"/>
                  </a:lnTo>
                  <a:lnTo>
                    <a:pt x="24323" y="53998"/>
                  </a:lnTo>
                  <a:lnTo>
                    <a:pt x="24989" y="54121"/>
                  </a:lnTo>
                  <a:lnTo>
                    <a:pt x="25606" y="54195"/>
                  </a:lnTo>
                  <a:lnTo>
                    <a:pt x="26148" y="54245"/>
                  </a:lnTo>
                  <a:lnTo>
                    <a:pt x="28270" y="54368"/>
                  </a:lnTo>
                  <a:lnTo>
                    <a:pt x="29355" y="54417"/>
                  </a:lnTo>
                  <a:lnTo>
                    <a:pt x="30441" y="54442"/>
                  </a:lnTo>
                  <a:lnTo>
                    <a:pt x="31551" y="54417"/>
                  </a:lnTo>
                  <a:lnTo>
                    <a:pt x="32636" y="54343"/>
                  </a:lnTo>
                  <a:lnTo>
                    <a:pt x="33179" y="54294"/>
                  </a:lnTo>
                  <a:lnTo>
                    <a:pt x="33721" y="54220"/>
                  </a:lnTo>
                  <a:lnTo>
                    <a:pt x="34264" y="54121"/>
                  </a:lnTo>
                  <a:lnTo>
                    <a:pt x="34807" y="54023"/>
                  </a:lnTo>
                  <a:lnTo>
                    <a:pt x="35325" y="53899"/>
                  </a:lnTo>
                  <a:lnTo>
                    <a:pt x="35843" y="53751"/>
                  </a:lnTo>
                  <a:lnTo>
                    <a:pt x="36361" y="53579"/>
                  </a:lnTo>
                  <a:lnTo>
                    <a:pt x="36854" y="53381"/>
                  </a:lnTo>
                  <a:lnTo>
                    <a:pt x="37347" y="53159"/>
                  </a:lnTo>
                  <a:lnTo>
                    <a:pt x="37841" y="52913"/>
                  </a:lnTo>
                  <a:lnTo>
                    <a:pt x="38309" y="52617"/>
                  </a:lnTo>
                  <a:lnTo>
                    <a:pt x="38778" y="52321"/>
                  </a:lnTo>
                  <a:lnTo>
                    <a:pt x="39222" y="51975"/>
                  </a:lnTo>
                  <a:lnTo>
                    <a:pt x="39642" y="51605"/>
                  </a:lnTo>
                  <a:lnTo>
                    <a:pt x="40061" y="51211"/>
                  </a:lnTo>
                  <a:lnTo>
                    <a:pt x="40480" y="50767"/>
                  </a:lnTo>
                  <a:lnTo>
                    <a:pt x="40850" y="50298"/>
                  </a:lnTo>
                  <a:lnTo>
                    <a:pt x="41220" y="49805"/>
                  </a:lnTo>
                  <a:lnTo>
                    <a:pt x="41566" y="49237"/>
                  </a:lnTo>
                  <a:lnTo>
                    <a:pt x="41911" y="48645"/>
                  </a:lnTo>
                  <a:lnTo>
                    <a:pt x="42232" y="48004"/>
                  </a:lnTo>
                  <a:lnTo>
                    <a:pt x="42552" y="47288"/>
                  </a:lnTo>
                  <a:lnTo>
                    <a:pt x="42898" y="46499"/>
                  </a:lnTo>
                  <a:lnTo>
                    <a:pt x="43218" y="45660"/>
                  </a:lnTo>
                  <a:lnTo>
                    <a:pt x="43564" y="44772"/>
                  </a:lnTo>
                  <a:lnTo>
                    <a:pt x="43884" y="43810"/>
                  </a:lnTo>
                  <a:lnTo>
                    <a:pt x="44230" y="42799"/>
                  </a:lnTo>
                  <a:lnTo>
                    <a:pt x="44575" y="41763"/>
                  </a:lnTo>
                  <a:lnTo>
                    <a:pt x="45216" y="39543"/>
                  </a:lnTo>
                  <a:lnTo>
                    <a:pt x="45858" y="37199"/>
                  </a:lnTo>
                  <a:lnTo>
                    <a:pt x="46499" y="34757"/>
                  </a:lnTo>
                  <a:lnTo>
                    <a:pt x="47066" y="32241"/>
                  </a:lnTo>
                  <a:lnTo>
                    <a:pt x="47609" y="29701"/>
                  </a:lnTo>
                  <a:lnTo>
                    <a:pt x="48127" y="27184"/>
                  </a:lnTo>
                  <a:lnTo>
                    <a:pt x="48571" y="24668"/>
                  </a:lnTo>
                  <a:lnTo>
                    <a:pt x="48941" y="22251"/>
                  </a:lnTo>
                  <a:lnTo>
                    <a:pt x="49237" y="19932"/>
                  </a:lnTo>
                  <a:lnTo>
                    <a:pt x="49385" y="18822"/>
                  </a:lnTo>
                  <a:lnTo>
                    <a:pt x="49484" y="17762"/>
                  </a:lnTo>
                  <a:lnTo>
                    <a:pt x="49558" y="16725"/>
                  </a:lnTo>
                  <a:lnTo>
                    <a:pt x="49632" y="15739"/>
                  </a:lnTo>
                  <a:lnTo>
                    <a:pt x="49656" y="14826"/>
                  </a:lnTo>
                  <a:lnTo>
                    <a:pt x="49681" y="13938"/>
                  </a:lnTo>
                  <a:lnTo>
                    <a:pt x="49656" y="12285"/>
                  </a:lnTo>
                  <a:lnTo>
                    <a:pt x="49607" y="10707"/>
                  </a:lnTo>
                  <a:lnTo>
                    <a:pt x="49533" y="9202"/>
                  </a:lnTo>
                  <a:lnTo>
                    <a:pt x="49410" y="7771"/>
                  </a:lnTo>
                  <a:lnTo>
                    <a:pt x="49311" y="7105"/>
                  </a:lnTo>
                  <a:lnTo>
                    <a:pt x="49212" y="6439"/>
                  </a:lnTo>
                  <a:lnTo>
                    <a:pt x="49114" y="5822"/>
                  </a:lnTo>
                  <a:lnTo>
                    <a:pt x="48990" y="5230"/>
                  </a:lnTo>
                  <a:lnTo>
                    <a:pt x="48842" y="4638"/>
                  </a:lnTo>
                  <a:lnTo>
                    <a:pt x="48694" y="4096"/>
                  </a:lnTo>
                  <a:lnTo>
                    <a:pt x="48522" y="3602"/>
                  </a:lnTo>
                  <a:lnTo>
                    <a:pt x="48349" y="3109"/>
                  </a:lnTo>
                  <a:lnTo>
                    <a:pt x="48152" y="2665"/>
                  </a:lnTo>
                  <a:lnTo>
                    <a:pt x="47905" y="2246"/>
                  </a:lnTo>
                  <a:lnTo>
                    <a:pt x="47683" y="1851"/>
                  </a:lnTo>
                  <a:lnTo>
                    <a:pt x="47412" y="1506"/>
                  </a:lnTo>
                  <a:lnTo>
                    <a:pt x="47140" y="1185"/>
                  </a:lnTo>
                  <a:lnTo>
                    <a:pt x="46820" y="889"/>
                  </a:lnTo>
                  <a:lnTo>
                    <a:pt x="46499" y="642"/>
                  </a:lnTo>
                  <a:lnTo>
                    <a:pt x="46154" y="445"/>
                  </a:lnTo>
                  <a:lnTo>
                    <a:pt x="45784" y="272"/>
                  </a:lnTo>
                  <a:lnTo>
                    <a:pt x="45389" y="149"/>
                  </a:lnTo>
                  <a:lnTo>
                    <a:pt x="44970" y="50"/>
                  </a:lnTo>
                  <a:lnTo>
                    <a:pt x="445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6917832" y="2972775"/>
              <a:ext cx="841986" cy="922673"/>
            </a:xfrm>
            <a:custGeom>
              <a:rect b="b" l="l" r="r" t="t"/>
              <a:pathLst>
                <a:path extrusionOk="0" fill="none" h="54443" w="49682">
                  <a:moveTo>
                    <a:pt x="35522" y="4244"/>
                  </a:moveTo>
                  <a:lnTo>
                    <a:pt x="35522" y="4244"/>
                  </a:lnTo>
                  <a:lnTo>
                    <a:pt x="35448" y="4293"/>
                  </a:lnTo>
                  <a:lnTo>
                    <a:pt x="35275" y="4466"/>
                  </a:lnTo>
                  <a:lnTo>
                    <a:pt x="34955" y="4811"/>
                  </a:lnTo>
                  <a:lnTo>
                    <a:pt x="34782" y="5082"/>
                  </a:lnTo>
                  <a:lnTo>
                    <a:pt x="34560" y="5403"/>
                  </a:lnTo>
                  <a:lnTo>
                    <a:pt x="34313" y="5773"/>
                  </a:lnTo>
                  <a:lnTo>
                    <a:pt x="34042" y="6217"/>
                  </a:lnTo>
                  <a:lnTo>
                    <a:pt x="33746" y="6760"/>
                  </a:lnTo>
                  <a:lnTo>
                    <a:pt x="33450" y="7377"/>
                  </a:lnTo>
                  <a:lnTo>
                    <a:pt x="33105" y="8067"/>
                  </a:lnTo>
                  <a:lnTo>
                    <a:pt x="32759" y="8857"/>
                  </a:lnTo>
                  <a:lnTo>
                    <a:pt x="32365" y="9745"/>
                  </a:lnTo>
                  <a:lnTo>
                    <a:pt x="31970" y="10756"/>
                  </a:lnTo>
                  <a:lnTo>
                    <a:pt x="31970" y="10756"/>
                  </a:lnTo>
                  <a:lnTo>
                    <a:pt x="31773" y="11323"/>
                  </a:lnTo>
                  <a:lnTo>
                    <a:pt x="31551" y="11965"/>
                  </a:lnTo>
                  <a:lnTo>
                    <a:pt x="31107" y="13469"/>
                  </a:lnTo>
                  <a:lnTo>
                    <a:pt x="30613" y="15221"/>
                  </a:lnTo>
                  <a:lnTo>
                    <a:pt x="30120" y="17194"/>
                  </a:lnTo>
                  <a:lnTo>
                    <a:pt x="29627" y="19291"/>
                  </a:lnTo>
                  <a:lnTo>
                    <a:pt x="29133" y="21486"/>
                  </a:lnTo>
                  <a:lnTo>
                    <a:pt x="28640" y="23706"/>
                  </a:lnTo>
                  <a:lnTo>
                    <a:pt x="28171" y="25951"/>
                  </a:lnTo>
                  <a:lnTo>
                    <a:pt x="27308" y="30194"/>
                  </a:lnTo>
                  <a:lnTo>
                    <a:pt x="26617" y="33795"/>
                  </a:lnTo>
                  <a:lnTo>
                    <a:pt x="25926" y="37471"/>
                  </a:lnTo>
                  <a:lnTo>
                    <a:pt x="25926" y="37471"/>
                  </a:lnTo>
                  <a:lnTo>
                    <a:pt x="25902" y="37545"/>
                  </a:lnTo>
                  <a:lnTo>
                    <a:pt x="25852" y="37619"/>
                  </a:lnTo>
                  <a:lnTo>
                    <a:pt x="25655" y="37816"/>
                  </a:lnTo>
                  <a:lnTo>
                    <a:pt x="25384" y="38063"/>
                  </a:lnTo>
                  <a:lnTo>
                    <a:pt x="25014" y="38359"/>
                  </a:lnTo>
                  <a:lnTo>
                    <a:pt x="24594" y="38655"/>
                  </a:lnTo>
                  <a:lnTo>
                    <a:pt x="24101" y="38976"/>
                  </a:lnTo>
                  <a:lnTo>
                    <a:pt x="23040" y="39642"/>
                  </a:lnTo>
                  <a:lnTo>
                    <a:pt x="21906" y="40308"/>
                  </a:lnTo>
                  <a:lnTo>
                    <a:pt x="20845" y="40875"/>
                  </a:lnTo>
                  <a:lnTo>
                    <a:pt x="19932" y="41319"/>
                  </a:lnTo>
                  <a:lnTo>
                    <a:pt x="19587" y="41492"/>
                  </a:lnTo>
                  <a:lnTo>
                    <a:pt x="19291" y="41566"/>
                  </a:lnTo>
                  <a:lnTo>
                    <a:pt x="19291" y="41566"/>
                  </a:lnTo>
                  <a:lnTo>
                    <a:pt x="19143" y="41615"/>
                  </a:lnTo>
                  <a:lnTo>
                    <a:pt x="18896" y="41615"/>
                  </a:lnTo>
                  <a:lnTo>
                    <a:pt x="18156" y="41640"/>
                  </a:lnTo>
                  <a:lnTo>
                    <a:pt x="17169" y="41640"/>
                  </a:lnTo>
                  <a:lnTo>
                    <a:pt x="15961" y="41640"/>
                  </a:lnTo>
                  <a:lnTo>
                    <a:pt x="13050" y="41541"/>
                  </a:lnTo>
                  <a:lnTo>
                    <a:pt x="9819" y="41418"/>
                  </a:lnTo>
                  <a:lnTo>
                    <a:pt x="3898" y="41146"/>
                  </a:lnTo>
                  <a:lnTo>
                    <a:pt x="1259" y="40998"/>
                  </a:lnTo>
                  <a:lnTo>
                    <a:pt x="1259" y="40998"/>
                  </a:lnTo>
                  <a:lnTo>
                    <a:pt x="1210" y="41023"/>
                  </a:lnTo>
                  <a:lnTo>
                    <a:pt x="1062" y="41097"/>
                  </a:lnTo>
                  <a:lnTo>
                    <a:pt x="864" y="41220"/>
                  </a:lnTo>
                  <a:lnTo>
                    <a:pt x="618" y="41418"/>
                  </a:lnTo>
                  <a:lnTo>
                    <a:pt x="519" y="41541"/>
                  </a:lnTo>
                  <a:lnTo>
                    <a:pt x="396" y="41714"/>
                  </a:lnTo>
                  <a:lnTo>
                    <a:pt x="297" y="41886"/>
                  </a:lnTo>
                  <a:lnTo>
                    <a:pt x="198" y="42108"/>
                  </a:lnTo>
                  <a:lnTo>
                    <a:pt x="124" y="42355"/>
                  </a:lnTo>
                  <a:lnTo>
                    <a:pt x="50" y="42626"/>
                  </a:lnTo>
                  <a:lnTo>
                    <a:pt x="26" y="42947"/>
                  </a:lnTo>
                  <a:lnTo>
                    <a:pt x="1" y="43292"/>
                  </a:lnTo>
                  <a:lnTo>
                    <a:pt x="1" y="43292"/>
                  </a:lnTo>
                  <a:lnTo>
                    <a:pt x="26" y="43983"/>
                  </a:lnTo>
                  <a:lnTo>
                    <a:pt x="75" y="44575"/>
                  </a:lnTo>
                  <a:lnTo>
                    <a:pt x="149" y="45093"/>
                  </a:lnTo>
                  <a:lnTo>
                    <a:pt x="248" y="45562"/>
                  </a:lnTo>
                  <a:lnTo>
                    <a:pt x="396" y="45932"/>
                  </a:lnTo>
                  <a:lnTo>
                    <a:pt x="494" y="46104"/>
                  </a:lnTo>
                  <a:lnTo>
                    <a:pt x="568" y="46252"/>
                  </a:lnTo>
                  <a:lnTo>
                    <a:pt x="667" y="46400"/>
                  </a:lnTo>
                  <a:lnTo>
                    <a:pt x="790" y="46524"/>
                  </a:lnTo>
                  <a:lnTo>
                    <a:pt x="914" y="46622"/>
                  </a:lnTo>
                  <a:lnTo>
                    <a:pt x="1037" y="46721"/>
                  </a:lnTo>
                  <a:lnTo>
                    <a:pt x="1037" y="46721"/>
                  </a:lnTo>
                  <a:lnTo>
                    <a:pt x="1185" y="46795"/>
                  </a:lnTo>
                  <a:lnTo>
                    <a:pt x="1358" y="46844"/>
                  </a:lnTo>
                  <a:lnTo>
                    <a:pt x="1555" y="46894"/>
                  </a:lnTo>
                  <a:lnTo>
                    <a:pt x="1752" y="46918"/>
                  </a:lnTo>
                  <a:lnTo>
                    <a:pt x="2221" y="46943"/>
                  </a:lnTo>
                  <a:lnTo>
                    <a:pt x="2714" y="46943"/>
                  </a:lnTo>
                  <a:lnTo>
                    <a:pt x="3158" y="46918"/>
                  </a:lnTo>
                  <a:lnTo>
                    <a:pt x="3528" y="46869"/>
                  </a:lnTo>
                  <a:lnTo>
                    <a:pt x="3874" y="46820"/>
                  </a:lnTo>
                  <a:lnTo>
                    <a:pt x="3874" y="46820"/>
                  </a:lnTo>
                  <a:lnTo>
                    <a:pt x="4614" y="47140"/>
                  </a:lnTo>
                  <a:lnTo>
                    <a:pt x="6587" y="47930"/>
                  </a:lnTo>
                  <a:lnTo>
                    <a:pt x="9473" y="49089"/>
                  </a:lnTo>
                  <a:lnTo>
                    <a:pt x="11175" y="49731"/>
                  </a:lnTo>
                  <a:lnTo>
                    <a:pt x="12951" y="50421"/>
                  </a:lnTo>
                  <a:lnTo>
                    <a:pt x="14826" y="51087"/>
                  </a:lnTo>
                  <a:lnTo>
                    <a:pt x="16701" y="51753"/>
                  </a:lnTo>
                  <a:lnTo>
                    <a:pt x="18551" y="52370"/>
                  </a:lnTo>
                  <a:lnTo>
                    <a:pt x="20352" y="52937"/>
                  </a:lnTo>
                  <a:lnTo>
                    <a:pt x="22054" y="53431"/>
                  </a:lnTo>
                  <a:lnTo>
                    <a:pt x="22868" y="53653"/>
                  </a:lnTo>
                  <a:lnTo>
                    <a:pt x="23608" y="53825"/>
                  </a:lnTo>
                  <a:lnTo>
                    <a:pt x="24323" y="53998"/>
                  </a:lnTo>
                  <a:lnTo>
                    <a:pt x="24989" y="54121"/>
                  </a:lnTo>
                  <a:lnTo>
                    <a:pt x="25606" y="54195"/>
                  </a:lnTo>
                  <a:lnTo>
                    <a:pt x="26148" y="54245"/>
                  </a:lnTo>
                  <a:lnTo>
                    <a:pt x="26148" y="54245"/>
                  </a:lnTo>
                  <a:lnTo>
                    <a:pt x="28270" y="54368"/>
                  </a:lnTo>
                  <a:lnTo>
                    <a:pt x="29355" y="54417"/>
                  </a:lnTo>
                  <a:lnTo>
                    <a:pt x="30441" y="54442"/>
                  </a:lnTo>
                  <a:lnTo>
                    <a:pt x="31551" y="54417"/>
                  </a:lnTo>
                  <a:lnTo>
                    <a:pt x="32636" y="54343"/>
                  </a:lnTo>
                  <a:lnTo>
                    <a:pt x="33179" y="54294"/>
                  </a:lnTo>
                  <a:lnTo>
                    <a:pt x="33721" y="54220"/>
                  </a:lnTo>
                  <a:lnTo>
                    <a:pt x="34264" y="54121"/>
                  </a:lnTo>
                  <a:lnTo>
                    <a:pt x="34807" y="54023"/>
                  </a:lnTo>
                  <a:lnTo>
                    <a:pt x="35325" y="53899"/>
                  </a:lnTo>
                  <a:lnTo>
                    <a:pt x="35843" y="53751"/>
                  </a:lnTo>
                  <a:lnTo>
                    <a:pt x="36361" y="53579"/>
                  </a:lnTo>
                  <a:lnTo>
                    <a:pt x="36854" y="53381"/>
                  </a:lnTo>
                  <a:lnTo>
                    <a:pt x="37347" y="53159"/>
                  </a:lnTo>
                  <a:lnTo>
                    <a:pt x="37841" y="52913"/>
                  </a:lnTo>
                  <a:lnTo>
                    <a:pt x="38309" y="52617"/>
                  </a:lnTo>
                  <a:lnTo>
                    <a:pt x="38778" y="52321"/>
                  </a:lnTo>
                  <a:lnTo>
                    <a:pt x="39222" y="51975"/>
                  </a:lnTo>
                  <a:lnTo>
                    <a:pt x="39642" y="51605"/>
                  </a:lnTo>
                  <a:lnTo>
                    <a:pt x="40061" y="51211"/>
                  </a:lnTo>
                  <a:lnTo>
                    <a:pt x="40480" y="50767"/>
                  </a:lnTo>
                  <a:lnTo>
                    <a:pt x="40850" y="50298"/>
                  </a:lnTo>
                  <a:lnTo>
                    <a:pt x="41220" y="49805"/>
                  </a:lnTo>
                  <a:lnTo>
                    <a:pt x="41566" y="49237"/>
                  </a:lnTo>
                  <a:lnTo>
                    <a:pt x="41911" y="48645"/>
                  </a:lnTo>
                  <a:lnTo>
                    <a:pt x="41911" y="48645"/>
                  </a:lnTo>
                  <a:lnTo>
                    <a:pt x="42232" y="48004"/>
                  </a:lnTo>
                  <a:lnTo>
                    <a:pt x="42552" y="47288"/>
                  </a:lnTo>
                  <a:lnTo>
                    <a:pt x="42898" y="46499"/>
                  </a:lnTo>
                  <a:lnTo>
                    <a:pt x="43218" y="45660"/>
                  </a:lnTo>
                  <a:lnTo>
                    <a:pt x="43564" y="44772"/>
                  </a:lnTo>
                  <a:lnTo>
                    <a:pt x="43884" y="43810"/>
                  </a:lnTo>
                  <a:lnTo>
                    <a:pt x="44230" y="42799"/>
                  </a:lnTo>
                  <a:lnTo>
                    <a:pt x="44575" y="41763"/>
                  </a:lnTo>
                  <a:lnTo>
                    <a:pt x="45216" y="39543"/>
                  </a:lnTo>
                  <a:lnTo>
                    <a:pt x="45858" y="37199"/>
                  </a:lnTo>
                  <a:lnTo>
                    <a:pt x="46499" y="34757"/>
                  </a:lnTo>
                  <a:lnTo>
                    <a:pt x="47066" y="32241"/>
                  </a:lnTo>
                  <a:lnTo>
                    <a:pt x="47609" y="29701"/>
                  </a:lnTo>
                  <a:lnTo>
                    <a:pt x="48127" y="27184"/>
                  </a:lnTo>
                  <a:lnTo>
                    <a:pt x="48571" y="24668"/>
                  </a:lnTo>
                  <a:lnTo>
                    <a:pt x="48941" y="22251"/>
                  </a:lnTo>
                  <a:lnTo>
                    <a:pt x="49237" y="19932"/>
                  </a:lnTo>
                  <a:lnTo>
                    <a:pt x="49385" y="18822"/>
                  </a:lnTo>
                  <a:lnTo>
                    <a:pt x="49484" y="17762"/>
                  </a:lnTo>
                  <a:lnTo>
                    <a:pt x="49558" y="16725"/>
                  </a:lnTo>
                  <a:lnTo>
                    <a:pt x="49632" y="15739"/>
                  </a:lnTo>
                  <a:lnTo>
                    <a:pt x="49656" y="14826"/>
                  </a:lnTo>
                  <a:lnTo>
                    <a:pt x="49681" y="13938"/>
                  </a:lnTo>
                  <a:lnTo>
                    <a:pt x="49681" y="13938"/>
                  </a:lnTo>
                  <a:lnTo>
                    <a:pt x="49656" y="12285"/>
                  </a:lnTo>
                  <a:lnTo>
                    <a:pt x="49607" y="10707"/>
                  </a:lnTo>
                  <a:lnTo>
                    <a:pt x="49533" y="9202"/>
                  </a:lnTo>
                  <a:lnTo>
                    <a:pt x="49410" y="7771"/>
                  </a:lnTo>
                  <a:lnTo>
                    <a:pt x="49311" y="7105"/>
                  </a:lnTo>
                  <a:lnTo>
                    <a:pt x="49212" y="6439"/>
                  </a:lnTo>
                  <a:lnTo>
                    <a:pt x="49114" y="5822"/>
                  </a:lnTo>
                  <a:lnTo>
                    <a:pt x="48990" y="5230"/>
                  </a:lnTo>
                  <a:lnTo>
                    <a:pt x="48842" y="4638"/>
                  </a:lnTo>
                  <a:lnTo>
                    <a:pt x="48694" y="4096"/>
                  </a:lnTo>
                  <a:lnTo>
                    <a:pt x="48522" y="3602"/>
                  </a:lnTo>
                  <a:lnTo>
                    <a:pt x="48349" y="3109"/>
                  </a:lnTo>
                  <a:lnTo>
                    <a:pt x="48152" y="2665"/>
                  </a:lnTo>
                  <a:lnTo>
                    <a:pt x="47905" y="2246"/>
                  </a:lnTo>
                  <a:lnTo>
                    <a:pt x="47683" y="1851"/>
                  </a:lnTo>
                  <a:lnTo>
                    <a:pt x="47412" y="1506"/>
                  </a:lnTo>
                  <a:lnTo>
                    <a:pt x="47140" y="1185"/>
                  </a:lnTo>
                  <a:lnTo>
                    <a:pt x="46820" y="889"/>
                  </a:lnTo>
                  <a:lnTo>
                    <a:pt x="46499" y="642"/>
                  </a:lnTo>
                  <a:lnTo>
                    <a:pt x="46154" y="445"/>
                  </a:lnTo>
                  <a:lnTo>
                    <a:pt x="45784" y="272"/>
                  </a:lnTo>
                  <a:lnTo>
                    <a:pt x="45389" y="149"/>
                  </a:lnTo>
                  <a:lnTo>
                    <a:pt x="44970" y="50"/>
                  </a:lnTo>
                  <a:lnTo>
                    <a:pt x="44526" y="1"/>
                  </a:lnTo>
                  <a:lnTo>
                    <a:pt x="44057" y="1"/>
                  </a:lnTo>
                  <a:lnTo>
                    <a:pt x="43564" y="26"/>
                  </a:lnTo>
                  <a:lnTo>
                    <a:pt x="43021" y="124"/>
                  </a:lnTo>
                  <a:lnTo>
                    <a:pt x="42478" y="2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6913663" y="2968606"/>
              <a:ext cx="849917" cy="930604"/>
            </a:xfrm>
            <a:custGeom>
              <a:rect b="b" l="l" r="r" t="t"/>
              <a:pathLst>
                <a:path extrusionOk="0" h="54911" w="50150">
                  <a:moveTo>
                    <a:pt x="44254" y="0"/>
                  </a:moveTo>
                  <a:lnTo>
                    <a:pt x="43958" y="25"/>
                  </a:lnTo>
                  <a:lnTo>
                    <a:pt x="43316" y="99"/>
                  </a:lnTo>
                  <a:lnTo>
                    <a:pt x="42650" y="247"/>
                  </a:lnTo>
                  <a:lnTo>
                    <a:pt x="42774" y="716"/>
                  </a:lnTo>
                  <a:lnTo>
                    <a:pt x="43390" y="592"/>
                  </a:lnTo>
                  <a:lnTo>
                    <a:pt x="43982" y="494"/>
                  </a:lnTo>
                  <a:lnTo>
                    <a:pt x="44525" y="469"/>
                  </a:lnTo>
                  <a:lnTo>
                    <a:pt x="44796" y="494"/>
                  </a:lnTo>
                  <a:lnTo>
                    <a:pt x="45043" y="518"/>
                  </a:lnTo>
                  <a:lnTo>
                    <a:pt x="45290" y="543"/>
                  </a:lnTo>
                  <a:lnTo>
                    <a:pt x="45512" y="592"/>
                  </a:lnTo>
                  <a:lnTo>
                    <a:pt x="45758" y="666"/>
                  </a:lnTo>
                  <a:lnTo>
                    <a:pt x="45980" y="740"/>
                  </a:lnTo>
                  <a:lnTo>
                    <a:pt x="46178" y="839"/>
                  </a:lnTo>
                  <a:lnTo>
                    <a:pt x="46400" y="962"/>
                  </a:lnTo>
                  <a:lnTo>
                    <a:pt x="46597" y="1086"/>
                  </a:lnTo>
                  <a:lnTo>
                    <a:pt x="46794" y="1209"/>
                  </a:lnTo>
                  <a:lnTo>
                    <a:pt x="47016" y="1406"/>
                  </a:lnTo>
                  <a:lnTo>
                    <a:pt x="47238" y="1628"/>
                  </a:lnTo>
                  <a:lnTo>
                    <a:pt x="47460" y="1875"/>
                  </a:lnTo>
                  <a:lnTo>
                    <a:pt x="47658" y="2122"/>
                  </a:lnTo>
                  <a:lnTo>
                    <a:pt x="47830" y="2393"/>
                  </a:lnTo>
                  <a:lnTo>
                    <a:pt x="48003" y="2689"/>
                  </a:lnTo>
                  <a:lnTo>
                    <a:pt x="48176" y="3010"/>
                  </a:lnTo>
                  <a:lnTo>
                    <a:pt x="48324" y="3330"/>
                  </a:lnTo>
                  <a:lnTo>
                    <a:pt x="48447" y="3676"/>
                  </a:lnTo>
                  <a:lnTo>
                    <a:pt x="48595" y="4021"/>
                  </a:lnTo>
                  <a:lnTo>
                    <a:pt x="48817" y="4786"/>
                  </a:lnTo>
                  <a:lnTo>
                    <a:pt x="49014" y="5600"/>
                  </a:lnTo>
                  <a:lnTo>
                    <a:pt x="49187" y="6438"/>
                  </a:lnTo>
                  <a:lnTo>
                    <a:pt x="49335" y="7351"/>
                  </a:lnTo>
                  <a:lnTo>
                    <a:pt x="49434" y="8264"/>
                  </a:lnTo>
                  <a:lnTo>
                    <a:pt x="49532" y="9226"/>
                  </a:lnTo>
                  <a:lnTo>
                    <a:pt x="49582" y="10188"/>
                  </a:lnTo>
                  <a:lnTo>
                    <a:pt x="49631" y="11175"/>
                  </a:lnTo>
                  <a:lnTo>
                    <a:pt x="49656" y="12186"/>
                  </a:lnTo>
                  <a:lnTo>
                    <a:pt x="49680" y="14184"/>
                  </a:lnTo>
                  <a:lnTo>
                    <a:pt x="49656" y="15047"/>
                  </a:lnTo>
                  <a:lnTo>
                    <a:pt x="49631" y="15985"/>
                  </a:lnTo>
                  <a:lnTo>
                    <a:pt x="49557" y="16947"/>
                  </a:lnTo>
                  <a:lnTo>
                    <a:pt x="49483" y="17958"/>
                  </a:lnTo>
                  <a:lnTo>
                    <a:pt x="49384" y="19019"/>
                  </a:lnTo>
                  <a:lnTo>
                    <a:pt x="49261" y="20129"/>
                  </a:lnTo>
                  <a:lnTo>
                    <a:pt x="48965" y="22423"/>
                  </a:lnTo>
                  <a:lnTo>
                    <a:pt x="48570" y="24840"/>
                  </a:lnTo>
                  <a:lnTo>
                    <a:pt x="48151" y="27332"/>
                  </a:lnTo>
                  <a:lnTo>
                    <a:pt x="47658" y="29848"/>
                  </a:lnTo>
                  <a:lnTo>
                    <a:pt x="47115" y="32364"/>
                  </a:lnTo>
                  <a:lnTo>
                    <a:pt x="46523" y="34855"/>
                  </a:lnTo>
                  <a:lnTo>
                    <a:pt x="45906" y="37297"/>
                  </a:lnTo>
                  <a:lnTo>
                    <a:pt x="45265" y="39641"/>
                  </a:lnTo>
                  <a:lnTo>
                    <a:pt x="44624" y="41861"/>
                  </a:lnTo>
                  <a:lnTo>
                    <a:pt x="44278" y="42897"/>
                  </a:lnTo>
                  <a:lnTo>
                    <a:pt x="43933" y="43908"/>
                  </a:lnTo>
                  <a:lnTo>
                    <a:pt x="43612" y="44870"/>
                  </a:lnTo>
                  <a:lnTo>
                    <a:pt x="43267" y="45783"/>
                  </a:lnTo>
                  <a:lnTo>
                    <a:pt x="42922" y="46622"/>
                  </a:lnTo>
                  <a:lnTo>
                    <a:pt x="42601" y="47411"/>
                  </a:lnTo>
                  <a:lnTo>
                    <a:pt x="42280" y="48126"/>
                  </a:lnTo>
                  <a:lnTo>
                    <a:pt x="41935" y="48792"/>
                  </a:lnTo>
                  <a:lnTo>
                    <a:pt x="41614" y="49360"/>
                  </a:lnTo>
                  <a:lnTo>
                    <a:pt x="41294" y="49878"/>
                  </a:lnTo>
                  <a:lnTo>
                    <a:pt x="40924" y="50371"/>
                  </a:lnTo>
                  <a:lnTo>
                    <a:pt x="40554" y="50840"/>
                  </a:lnTo>
                  <a:lnTo>
                    <a:pt x="40184" y="51259"/>
                  </a:lnTo>
                  <a:lnTo>
                    <a:pt x="39764" y="51629"/>
                  </a:lnTo>
                  <a:lnTo>
                    <a:pt x="39370" y="51999"/>
                  </a:lnTo>
                  <a:lnTo>
                    <a:pt x="38925" y="52320"/>
                  </a:lnTo>
                  <a:lnTo>
                    <a:pt x="38481" y="52616"/>
                  </a:lnTo>
                  <a:lnTo>
                    <a:pt x="38037" y="52887"/>
                  </a:lnTo>
                  <a:lnTo>
                    <a:pt x="37569" y="53134"/>
                  </a:lnTo>
                  <a:lnTo>
                    <a:pt x="37100" y="53356"/>
                  </a:lnTo>
                  <a:lnTo>
                    <a:pt x="36607" y="53553"/>
                  </a:lnTo>
                  <a:lnTo>
                    <a:pt x="36113" y="53726"/>
                  </a:lnTo>
                  <a:lnTo>
                    <a:pt x="35620" y="53874"/>
                  </a:lnTo>
                  <a:lnTo>
                    <a:pt x="35102" y="53997"/>
                  </a:lnTo>
                  <a:lnTo>
                    <a:pt x="34584" y="54096"/>
                  </a:lnTo>
                  <a:lnTo>
                    <a:pt x="34066" y="54195"/>
                  </a:lnTo>
                  <a:lnTo>
                    <a:pt x="33548" y="54269"/>
                  </a:lnTo>
                  <a:lnTo>
                    <a:pt x="33030" y="54343"/>
                  </a:lnTo>
                  <a:lnTo>
                    <a:pt x="31969" y="54417"/>
                  </a:lnTo>
                  <a:lnTo>
                    <a:pt x="30909" y="54441"/>
                  </a:lnTo>
                  <a:lnTo>
                    <a:pt x="29848" y="54441"/>
                  </a:lnTo>
                  <a:lnTo>
                    <a:pt x="28787" y="54392"/>
                  </a:lnTo>
                  <a:lnTo>
                    <a:pt x="26740" y="54269"/>
                  </a:lnTo>
                  <a:lnTo>
                    <a:pt x="26419" y="54244"/>
                  </a:lnTo>
                  <a:lnTo>
                    <a:pt x="25876" y="54195"/>
                  </a:lnTo>
                  <a:lnTo>
                    <a:pt x="25284" y="54121"/>
                  </a:lnTo>
                  <a:lnTo>
                    <a:pt x="24618" y="53997"/>
                  </a:lnTo>
                  <a:lnTo>
                    <a:pt x="23928" y="53849"/>
                  </a:lnTo>
                  <a:lnTo>
                    <a:pt x="23163" y="53652"/>
                  </a:lnTo>
                  <a:lnTo>
                    <a:pt x="22374" y="53455"/>
                  </a:lnTo>
                  <a:lnTo>
                    <a:pt x="20696" y="52961"/>
                  </a:lnTo>
                  <a:lnTo>
                    <a:pt x="18920" y="52394"/>
                  </a:lnTo>
                  <a:lnTo>
                    <a:pt x="17070" y="51777"/>
                  </a:lnTo>
                  <a:lnTo>
                    <a:pt x="15195" y="51136"/>
                  </a:lnTo>
                  <a:lnTo>
                    <a:pt x="13370" y="50445"/>
                  </a:lnTo>
                  <a:lnTo>
                    <a:pt x="11569" y="49779"/>
                  </a:lnTo>
                  <a:lnTo>
                    <a:pt x="9892" y="49138"/>
                  </a:lnTo>
                  <a:lnTo>
                    <a:pt x="7006" y="48003"/>
                  </a:lnTo>
                  <a:lnTo>
                    <a:pt x="5008" y="47164"/>
                  </a:lnTo>
                  <a:lnTo>
                    <a:pt x="4218" y="46844"/>
                  </a:lnTo>
                  <a:lnTo>
                    <a:pt x="4095" y="46844"/>
                  </a:lnTo>
                  <a:lnTo>
                    <a:pt x="3404" y="46918"/>
                  </a:lnTo>
                  <a:lnTo>
                    <a:pt x="3010" y="46942"/>
                  </a:lnTo>
                  <a:lnTo>
                    <a:pt x="2615" y="46967"/>
                  </a:lnTo>
                  <a:lnTo>
                    <a:pt x="2245" y="46942"/>
                  </a:lnTo>
                  <a:lnTo>
                    <a:pt x="1900" y="46918"/>
                  </a:lnTo>
                  <a:lnTo>
                    <a:pt x="1628" y="46844"/>
                  </a:lnTo>
                  <a:lnTo>
                    <a:pt x="1505" y="46819"/>
                  </a:lnTo>
                  <a:lnTo>
                    <a:pt x="1406" y="46770"/>
                  </a:lnTo>
                  <a:lnTo>
                    <a:pt x="1283" y="46671"/>
                  </a:lnTo>
                  <a:lnTo>
                    <a:pt x="1184" y="46572"/>
                  </a:lnTo>
                  <a:lnTo>
                    <a:pt x="1086" y="46449"/>
                  </a:lnTo>
                  <a:lnTo>
                    <a:pt x="987" y="46326"/>
                  </a:lnTo>
                  <a:lnTo>
                    <a:pt x="839" y="46030"/>
                  </a:lnTo>
                  <a:lnTo>
                    <a:pt x="716" y="45660"/>
                  </a:lnTo>
                  <a:lnTo>
                    <a:pt x="617" y="45216"/>
                  </a:lnTo>
                  <a:lnTo>
                    <a:pt x="543" y="44722"/>
                  </a:lnTo>
                  <a:lnTo>
                    <a:pt x="494" y="44155"/>
                  </a:lnTo>
                  <a:lnTo>
                    <a:pt x="494" y="43538"/>
                  </a:lnTo>
                  <a:lnTo>
                    <a:pt x="494" y="43242"/>
                  </a:lnTo>
                  <a:lnTo>
                    <a:pt x="518" y="42996"/>
                  </a:lnTo>
                  <a:lnTo>
                    <a:pt x="568" y="42774"/>
                  </a:lnTo>
                  <a:lnTo>
                    <a:pt x="617" y="42552"/>
                  </a:lnTo>
                  <a:lnTo>
                    <a:pt x="691" y="42379"/>
                  </a:lnTo>
                  <a:lnTo>
                    <a:pt x="765" y="42206"/>
                  </a:lnTo>
                  <a:lnTo>
                    <a:pt x="938" y="41960"/>
                  </a:lnTo>
                  <a:lnTo>
                    <a:pt x="1135" y="41762"/>
                  </a:lnTo>
                  <a:lnTo>
                    <a:pt x="1283" y="41614"/>
                  </a:lnTo>
                  <a:lnTo>
                    <a:pt x="1431" y="41540"/>
                  </a:lnTo>
                  <a:lnTo>
                    <a:pt x="1530" y="41491"/>
                  </a:lnTo>
                  <a:lnTo>
                    <a:pt x="4662" y="41664"/>
                  </a:lnTo>
                  <a:lnTo>
                    <a:pt x="10533" y="41935"/>
                  </a:lnTo>
                  <a:lnTo>
                    <a:pt x="13641" y="42034"/>
                  </a:lnTo>
                  <a:lnTo>
                    <a:pt x="16404" y="42108"/>
                  </a:lnTo>
                  <a:lnTo>
                    <a:pt x="17563" y="42132"/>
                  </a:lnTo>
                  <a:lnTo>
                    <a:pt x="18526" y="42132"/>
                  </a:lnTo>
                  <a:lnTo>
                    <a:pt x="19216" y="42108"/>
                  </a:lnTo>
                  <a:lnTo>
                    <a:pt x="19438" y="42083"/>
                  </a:lnTo>
                  <a:lnTo>
                    <a:pt x="19611" y="42058"/>
                  </a:lnTo>
                  <a:lnTo>
                    <a:pt x="19882" y="41960"/>
                  </a:lnTo>
                  <a:lnTo>
                    <a:pt x="20228" y="41812"/>
                  </a:lnTo>
                  <a:lnTo>
                    <a:pt x="21140" y="41368"/>
                  </a:lnTo>
                  <a:lnTo>
                    <a:pt x="22250" y="40776"/>
                  </a:lnTo>
                  <a:lnTo>
                    <a:pt x="23410" y="40110"/>
                  </a:lnTo>
                  <a:lnTo>
                    <a:pt x="24495" y="39419"/>
                  </a:lnTo>
                  <a:lnTo>
                    <a:pt x="25013" y="39074"/>
                  </a:lnTo>
                  <a:lnTo>
                    <a:pt x="25457" y="38753"/>
                  </a:lnTo>
                  <a:lnTo>
                    <a:pt x="25827" y="38457"/>
                  </a:lnTo>
                  <a:lnTo>
                    <a:pt x="26123" y="38185"/>
                  </a:lnTo>
                  <a:lnTo>
                    <a:pt x="26320" y="37939"/>
                  </a:lnTo>
                  <a:lnTo>
                    <a:pt x="26370" y="37840"/>
                  </a:lnTo>
                  <a:lnTo>
                    <a:pt x="26394" y="37741"/>
                  </a:lnTo>
                  <a:lnTo>
                    <a:pt x="26666" y="36360"/>
                  </a:lnTo>
                  <a:lnTo>
                    <a:pt x="27159" y="33671"/>
                  </a:lnTo>
                  <a:lnTo>
                    <a:pt x="27874" y="30021"/>
                  </a:lnTo>
                  <a:lnTo>
                    <a:pt x="28738" y="25827"/>
                  </a:lnTo>
                  <a:lnTo>
                    <a:pt x="29207" y="23632"/>
                  </a:lnTo>
                  <a:lnTo>
                    <a:pt x="29700" y="21436"/>
                  </a:lnTo>
                  <a:lnTo>
                    <a:pt x="30169" y="19315"/>
                  </a:lnTo>
                  <a:lnTo>
                    <a:pt x="30662" y="17267"/>
                  </a:lnTo>
                  <a:lnTo>
                    <a:pt x="31131" y="15393"/>
                  </a:lnTo>
                  <a:lnTo>
                    <a:pt x="31599" y="13691"/>
                  </a:lnTo>
                  <a:lnTo>
                    <a:pt x="32043" y="12235"/>
                  </a:lnTo>
                  <a:lnTo>
                    <a:pt x="32241" y="11619"/>
                  </a:lnTo>
                  <a:lnTo>
                    <a:pt x="32438" y="11076"/>
                  </a:lnTo>
                  <a:lnTo>
                    <a:pt x="32833" y="10114"/>
                  </a:lnTo>
                  <a:lnTo>
                    <a:pt x="33203" y="9251"/>
                  </a:lnTo>
                  <a:lnTo>
                    <a:pt x="33548" y="8486"/>
                  </a:lnTo>
                  <a:lnTo>
                    <a:pt x="33869" y="7795"/>
                  </a:lnTo>
                  <a:lnTo>
                    <a:pt x="34165" y="7203"/>
                  </a:lnTo>
                  <a:lnTo>
                    <a:pt x="34461" y="6685"/>
                  </a:lnTo>
                  <a:lnTo>
                    <a:pt x="34707" y="6241"/>
                  </a:lnTo>
                  <a:lnTo>
                    <a:pt x="34954" y="5871"/>
                  </a:lnTo>
                  <a:lnTo>
                    <a:pt x="35349" y="5279"/>
                  </a:lnTo>
                  <a:lnTo>
                    <a:pt x="35645" y="4934"/>
                  </a:lnTo>
                  <a:lnTo>
                    <a:pt x="35817" y="4736"/>
                  </a:lnTo>
                  <a:lnTo>
                    <a:pt x="35891" y="4687"/>
                  </a:lnTo>
                  <a:lnTo>
                    <a:pt x="35620" y="4292"/>
                  </a:lnTo>
                  <a:lnTo>
                    <a:pt x="35546" y="4342"/>
                  </a:lnTo>
                  <a:lnTo>
                    <a:pt x="35349" y="4539"/>
                  </a:lnTo>
                  <a:lnTo>
                    <a:pt x="35028" y="4909"/>
                  </a:lnTo>
                  <a:lnTo>
                    <a:pt x="34831" y="5180"/>
                  </a:lnTo>
                  <a:lnTo>
                    <a:pt x="34609" y="5501"/>
                  </a:lnTo>
                  <a:lnTo>
                    <a:pt x="34362" y="5896"/>
                  </a:lnTo>
                  <a:lnTo>
                    <a:pt x="34091" y="6364"/>
                  </a:lnTo>
                  <a:lnTo>
                    <a:pt x="33795" y="6882"/>
                  </a:lnTo>
                  <a:lnTo>
                    <a:pt x="33474" y="7524"/>
                  </a:lnTo>
                  <a:lnTo>
                    <a:pt x="33129" y="8215"/>
                  </a:lnTo>
                  <a:lnTo>
                    <a:pt x="32783" y="9004"/>
                  </a:lnTo>
                  <a:lnTo>
                    <a:pt x="32389" y="9917"/>
                  </a:lnTo>
                  <a:lnTo>
                    <a:pt x="31994" y="10903"/>
                  </a:lnTo>
                  <a:lnTo>
                    <a:pt x="31772" y="11495"/>
                  </a:lnTo>
                  <a:lnTo>
                    <a:pt x="31550" y="12161"/>
                  </a:lnTo>
                  <a:lnTo>
                    <a:pt x="31106" y="13691"/>
                  </a:lnTo>
                  <a:lnTo>
                    <a:pt x="30613" y="15491"/>
                  </a:lnTo>
                  <a:lnTo>
                    <a:pt x="30119" y="17490"/>
                  </a:lnTo>
                  <a:lnTo>
                    <a:pt x="29601" y="19636"/>
                  </a:lnTo>
                  <a:lnTo>
                    <a:pt x="29108" y="21856"/>
                  </a:lnTo>
                  <a:lnTo>
                    <a:pt x="28615" y="24125"/>
                  </a:lnTo>
                  <a:lnTo>
                    <a:pt x="28146" y="26370"/>
                  </a:lnTo>
                  <a:lnTo>
                    <a:pt x="27282" y="30637"/>
                  </a:lnTo>
                  <a:lnTo>
                    <a:pt x="26567" y="34214"/>
                  </a:lnTo>
                  <a:lnTo>
                    <a:pt x="25926" y="37667"/>
                  </a:lnTo>
                  <a:lnTo>
                    <a:pt x="25852" y="37791"/>
                  </a:lnTo>
                  <a:lnTo>
                    <a:pt x="25654" y="37988"/>
                  </a:lnTo>
                  <a:lnTo>
                    <a:pt x="25383" y="38210"/>
                  </a:lnTo>
                  <a:lnTo>
                    <a:pt x="25038" y="38482"/>
                  </a:lnTo>
                  <a:lnTo>
                    <a:pt x="24174" y="39074"/>
                  </a:lnTo>
                  <a:lnTo>
                    <a:pt x="23138" y="39715"/>
                  </a:lnTo>
                  <a:lnTo>
                    <a:pt x="22078" y="40332"/>
                  </a:lnTo>
                  <a:lnTo>
                    <a:pt x="21042" y="40899"/>
                  </a:lnTo>
                  <a:lnTo>
                    <a:pt x="20573" y="41146"/>
                  </a:lnTo>
                  <a:lnTo>
                    <a:pt x="20154" y="41343"/>
                  </a:lnTo>
                  <a:lnTo>
                    <a:pt x="19784" y="41491"/>
                  </a:lnTo>
                  <a:lnTo>
                    <a:pt x="19488" y="41590"/>
                  </a:lnTo>
                  <a:lnTo>
                    <a:pt x="19167" y="41639"/>
                  </a:lnTo>
                  <a:lnTo>
                    <a:pt x="18624" y="41664"/>
                  </a:lnTo>
                  <a:lnTo>
                    <a:pt x="17860" y="41664"/>
                  </a:lnTo>
                  <a:lnTo>
                    <a:pt x="16897" y="41639"/>
                  </a:lnTo>
                  <a:lnTo>
                    <a:pt x="14579" y="41590"/>
                  </a:lnTo>
                  <a:lnTo>
                    <a:pt x="11865" y="41491"/>
                  </a:lnTo>
                  <a:lnTo>
                    <a:pt x="6142" y="41244"/>
                  </a:lnTo>
                  <a:lnTo>
                    <a:pt x="1505" y="41022"/>
                  </a:lnTo>
                  <a:lnTo>
                    <a:pt x="1431" y="41022"/>
                  </a:lnTo>
                  <a:lnTo>
                    <a:pt x="1357" y="41047"/>
                  </a:lnTo>
                  <a:lnTo>
                    <a:pt x="1184" y="41121"/>
                  </a:lnTo>
                  <a:lnTo>
                    <a:pt x="962" y="41269"/>
                  </a:lnTo>
                  <a:lnTo>
                    <a:pt x="839" y="41368"/>
                  </a:lnTo>
                  <a:lnTo>
                    <a:pt x="691" y="41491"/>
                  </a:lnTo>
                  <a:lnTo>
                    <a:pt x="568" y="41639"/>
                  </a:lnTo>
                  <a:lnTo>
                    <a:pt x="444" y="41812"/>
                  </a:lnTo>
                  <a:lnTo>
                    <a:pt x="321" y="42034"/>
                  </a:lnTo>
                  <a:lnTo>
                    <a:pt x="222" y="42256"/>
                  </a:lnTo>
                  <a:lnTo>
                    <a:pt x="124" y="42527"/>
                  </a:lnTo>
                  <a:lnTo>
                    <a:pt x="74" y="42823"/>
                  </a:lnTo>
                  <a:lnTo>
                    <a:pt x="25" y="43168"/>
                  </a:lnTo>
                  <a:lnTo>
                    <a:pt x="0" y="43538"/>
                  </a:lnTo>
                  <a:lnTo>
                    <a:pt x="25" y="44229"/>
                  </a:lnTo>
                  <a:lnTo>
                    <a:pt x="74" y="44870"/>
                  </a:lnTo>
                  <a:lnTo>
                    <a:pt x="148" y="45413"/>
                  </a:lnTo>
                  <a:lnTo>
                    <a:pt x="272" y="45906"/>
                  </a:lnTo>
                  <a:lnTo>
                    <a:pt x="444" y="46301"/>
                  </a:lnTo>
                  <a:lnTo>
                    <a:pt x="518" y="46498"/>
                  </a:lnTo>
                  <a:lnTo>
                    <a:pt x="642" y="46646"/>
                  </a:lnTo>
                  <a:lnTo>
                    <a:pt x="740" y="46794"/>
                  </a:lnTo>
                  <a:lnTo>
                    <a:pt x="864" y="46942"/>
                  </a:lnTo>
                  <a:lnTo>
                    <a:pt x="987" y="47066"/>
                  </a:lnTo>
                  <a:lnTo>
                    <a:pt x="1135" y="47164"/>
                  </a:lnTo>
                  <a:lnTo>
                    <a:pt x="1283" y="47238"/>
                  </a:lnTo>
                  <a:lnTo>
                    <a:pt x="1456" y="47312"/>
                  </a:lnTo>
                  <a:lnTo>
                    <a:pt x="1628" y="47362"/>
                  </a:lnTo>
                  <a:lnTo>
                    <a:pt x="1826" y="47386"/>
                  </a:lnTo>
                  <a:lnTo>
                    <a:pt x="2270" y="47436"/>
                  </a:lnTo>
                  <a:lnTo>
                    <a:pt x="2714" y="47436"/>
                  </a:lnTo>
                  <a:lnTo>
                    <a:pt x="3158" y="47411"/>
                  </a:lnTo>
                  <a:lnTo>
                    <a:pt x="3552" y="47386"/>
                  </a:lnTo>
                  <a:lnTo>
                    <a:pt x="4095" y="47312"/>
                  </a:lnTo>
                  <a:lnTo>
                    <a:pt x="5205" y="47781"/>
                  </a:lnTo>
                  <a:lnTo>
                    <a:pt x="7376" y="48669"/>
                  </a:lnTo>
                  <a:lnTo>
                    <a:pt x="10311" y="49829"/>
                  </a:lnTo>
                  <a:lnTo>
                    <a:pt x="11964" y="50445"/>
                  </a:lnTo>
                  <a:lnTo>
                    <a:pt x="13715" y="51111"/>
                  </a:lnTo>
                  <a:lnTo>
                    <a:pt x="15516" y="51753"/>
                  </a:lnTo>
                  <a:lnTo>
                    <a:pt x="17317" y="52394"/>
                  </a:lnTo>
                  <a:lnTo>
                    <a:pt x="19093" y="52986"/>
                  </a:lnTo>
                  <a:lnTo>
                    <a:pt x="20820" y="53504"/>
                  </a:lnTo>
                  <a:lnTo>
                    <a:pt x="22448" y="53973"/>
                  </a:lnTo>
                  <a:lnTo>
                    <a:pt x="23212" y="54170"/>
                  </a:lnTo>
                  <a:lnTo>
                    <a:pt x="23952" y="54343"/>
                  </a:lnTo>
                  <a:lnTo>
                    <a:pt x="24618" y="54491"/>
                  </a:lnTo>
                  <a:lnTo>
                    <a:pt x="25260" y="54614"/>
                  </a:lnTo>
                  <a:lnTo>
                    <a:pt x="25852" y="54688"/>
                  </a:lnTo>
                  <a:lnTo>
                    <a:pt x="26370" y="54737"/>
                  </a:lnTo>
                  <a:lnTo>
                    <a:pt x="26715" y="54762"/>
                  </a:lnTo>
                  <a:lnTo>
                    <a:pt x="28664" y="54861"/>
                  </a:lnTo>
                  <a:lnTo>
                    <a:pt x="29675" y="54910"/>
                  </a:lnTo>
                  <a:lnTo>
                    <a:pt x="31525" y="54910"/>
                  </a:lnTo>
                  <a:lnTo>
                    <a:pt x="32364" y="54861"/>
                  </a:lnTo>
                  <a:lnTo>
                    <a:pt x="33203" y="54811"/>
                  </a:lnTo>
                  <a:lnTo>
                    <a:pt x="34017" y="54713"/>
                  </a:lnTo>
                  <a:lnTo>
                    <a:pt x="34831" y="54565"/>
                  </a:lnTo>
                  <a:lnTo>
                    <a:pt x="35645" y="54367"/>
                  </a:lnTo>
                  <a:lnTo>
                    <a:pt x="36434" y="54121"/>
                  </a:lnTo>
                  <a:lnTo>
                    <a:pt x="36829" y="53997"/>
                  </a:lnTo>
                  <a:lnTo>
                    <a:pt x="37199" y="53849"/>
                  </a:lnTo>
                  <a:lnTo>
                    <a:pt x="37593" y="53677"/>
                  </a:lnTo>
                  <a:lnTo>
                    <a:pt x="37963" y="53479"/>
                  </a:lnTo>
                  <a:lnTo>
                    <a:pt x="38333" y="53282"/>
                  </a:lnTo>
                  <a:lnTo>
                    <a:pt x="38679" y="53085"/>
                  </a:lnTo>
                  <a:lnTo>
                    <a:pt x="39049" y="52838"/>
                  </a:lnTo>
                  <a:lnTo>
                    <a:pt x="39394" y="52591"/>
                  </a:lnTo>
                  <a:lnTo>
                    <a:pt x="39740" y="52320"/>
                  </a:lnTo>
                  <a:lnTo>
                    <a:pt x="40060" y="52049"/>
                  </a:lnTo>
                  <a:lnTo>
                    <a:pt x="40381" y="51728"/>
                  </a:lnTo>
                  <a:lnTo>
                    <a:pt x="40702" y="51407"/>
                  </a:lnTo>
                  <a:lnTo>
                    <a:pt x="40998" y="51062"/>
                  </a:lnTo>
                  <a:lnTo>
                    <a:pt x="41294" y="50692"/>
                  </a:lnTo>
                  <a:lnTo>
                    <a:pt x="41565" y="50322"/>
                  </a:lnTo>
                  <a:lnTo>
                    <a:pt x="41861" y="49903"/>
                  </a:lnTo>
                  <a:lnTo>
                    <a:pt x="42108" y="49459"/>
                  </a:lnTo>
                  <a:lnTo>
                    <a:pt x="42354" y="49015"/>
                  </a:lnTo>
                  <a:lnTo>
                    <a:pt x="42700" y="48348"/>
                  </a:lnTo>
                  <a:lnTo>
                    <a:pt x="43020" y="47633"/>
                  </a:lnTo>
                  <a:lnTo>
                    <a:pt x="43366" y="46844"/>
                  </a:lnTo>
                  <a:lnTo>
                    <a:pt x="43711" y="45980"/>
                  </a:lnTo>
                  <a:lnTo>
                    <a:pt x="44032" y="45068"/>
                  </a:lnTo>
                  <a:lnTo>
                    <a:pt x="44377" y="44106"/>
                  </a:lnTo>
                  <a:lnTo>
                    <a:pt x="44722" y="43094"/>
                  </a:lnTo>
                  <a:lnTo>
                    <a:pt x="45068" y="42034"/>
                  </a:lnTo>
                  <a:lnTo>
                    <a:pt x="45734" y="39814"/>
                  </a:lnTo>
                  <a:lnTo>
                    <a:pt x="46375" y="37445"/>
                  </a:lnTo>
                  <a:lnTo>
                    <a:pt x="46992" y="34979"/>
                  </a:lnTo>
                  <a:lnTo>
                    <a:pt x="47584" y="32487"/>
                  </a:lnTo>
                  <a:lnTo>
                    <a:pt x="48126" y="29947"/>
                  </a:lnTo>
                  <a:lnTo>
                    <a:pt x="48620" y="27406"/>
                  </a:lnTo>
                  <a:lnTo>
                    <a:pt x="49064" y="24914"/>
                  </a:lnTo>
                  <a:lnTo>
                    <a:pt x="49434" y="22472"/>
                  </a:lnTo>
                  <a:lnTo>
                    <a:pt x="49730" y="20178"/>
                  </a:lnTo>
                  <a:lnTo>
                    <a:pt x="49853" y="19068"/>
                  </a:lnTo>
                  <a:lnTo>
                    <a:pt x="49977" y="17983"/>
                  </a:lnTo>
                  <a:lnTo>
                    <a:pt x="50051" y="16971"/>
                  </a:lnTo>
                  <a:lnTo>
                    <a:pt x="50100" y="15985"/>
                  </a:lnTo>
                  <a:lnTo>
                    <a:pt x="50149" y="15047"/>
                  </a:lnTo>
                  <a:lnTo>
                    <a:pt x="50149" y="14184"/>
                  </a:lnTo>
                  <a:lnTo>
                    <a:pt x="50149" y="12137"/>
                  </a:lnTo>
                  <a:lnTo>
                    <a:pt x="50100" y="11125"/>
                  </a:lnTo>
                  <a:lnTo>
                    <a:pt x="50051" y="10114"/>
                  </a:lnTo>
                  <a:lnTo>
                    <a:pt x="50001" y="9103"/>
                  </a:lnTo>
                  <a:lnTo>
                    <a:pt x="49902" y="8116"/>
                  </a:lnTo>
                  <a:lnTo>
                    <a:pt x="49779" y="7179"/>
                  </a:lnTo>
                  <a:lnTo>
                    <a:pt x="49631" y="6266"/>
                  </a:lnTo>
                  <a:lnTo>
                    <a:pt x="49458" y="5378"/>
                  </a:lnTo>
                  <a:lnTo>
                    <a:pt x="49236" y="4539"/>
                  </a:lnTo>
                  <a:lnTo>
                    <a:pt x="48990" y="3774"/>
                  </a:lnTo>
                  <a:lnTo>
                    <a:pt x="48866" y="3404"/>
                  </a:lnTo>
                  <a:lnTo>
                    <a:pt x="48718" y="3034"/>
                  </a:lnTo>
                  <a:lnTo>
                    <a:pt x="48546" y="2714"/>
                  </a:lnTo>
                  <a:lnTo>
                    <a:pt x="48373" y="2368"/>
                  </a:lnTo>
                  <a:lnTo>
                    <a:pt x="48200" y="2072"/>
                  </a:lnTo>
                  <a:lnTo>
                    <a:pt x="48003" y="1801"/>
                  </a:lnTo>
                  <a:lnTo>
                    <a:pt x="47781" y="1530"/>
                  </a:lnTo>
                  <a:lnTo>
                    <a:pt x="47559" y="1283"/>
                  </a:lnTo>
                  <a:lnTo>
                    <a:pt x="47337" y="1036"/>
                  </a:lnTo>
                  <a:lnTo>
                    <a:pt x="47090" y="839"/>
                  </a:lnTo>
                  <a:lnTo>
                    <a:pt x="46868" y="691"/>
                  </a:lnTo>
                  <a:lnTo>
                    <a:pt x="46646" y="543"/>
                  </a:lnTo>
                  <a:lnTo>
                    <a:pt x="46424" y="420"/>
                  </a:lnTo>
                  <a:lnTo>
                    <a:pt x="46178" y="321"/>
                  </a:lnTo>
                  <a:lnTo>
                    <a:pt x="45931" y="222"/>
                  </a:lnTo>
                  <a:lnTo>
                    <a:pt x="45660" y="148"/>
                  </a:lnTo>
                  <a:lnTo>
                    <a:pt x="45413" y="99"/>
                  </a:lnTo>
                  <a:lnTo>
                    <a:pt x="45142" y="50"/>
                  </a:lnTo>
                  <a:lnTo>
                    <a:pt x="44846" y="25"/>
                  </a:lnTo>
                  <a:lnTo>
                    <a:pt x="44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6"/>
            <p:cNvSpPr/>
            <p:nvPr/>
          </p:nvSpPr>
          <p:spPr>
            <a:xfrm>
              <a:off x="7367239" y="3479449"/>
              <a:ext cx="57706" cy="132546"/>
            </a:xfrm>
            <a:custGeom>
              <a:rect b="b" l="l" r="r" t="t"/>
              <a:pathLst>
                <a:path extrusionOk="0" h="7821" w="3405">
                  <a:moveTo>
                    <a:pt x="2936" y="1"/>
                  </a:moveTo>
                  <a:lnTo>
                    <a:pt x="2788" y="766"/>
                  </a:lnTo>
                  <a:lnTo>
                    <a:pt x="2615" y="1506"/>
                  </a:lnTo>
                  <a:lnTo>
                    <a:pt x="2418" y="2221"/>
                  </a:lnTo>
                  <a:lnTo>
                    <a:pt x="2196" y="2912"/>
                  </a:lnTo>
                  <a:lnTo>
                    <a:pt x="1974" y="3553"/>
                  </a:lnTo>
                  <a:lnTo>
                    <a:pt x="1727" y="4194"/>
                  </a:lnTo>
                  <a:lnTo>
                    <a:pt x="1480" y="4762"/>
                  </a:lnTo>
                  <a:lnTo>
                    <a:pt x="1234" y="5304"/>
                  </a:lnTo>
                  <a:lnTo>
                    <a:pt x="765" y="6242"/>
                  </a:lnTo>
                  <a:lnTo>
                    <a:pt x="370" y="6932"/>
                  </a:lnTo>
                  <a:lnTo>
                    <a:pt x="99" y="7376"/>
                  </a:lnTo>
                  <a:lnTo>
                    <a:pt x="0" y="7549"/>
                  </a:lnTo>
                  <a:lnTo>
                    <a:pt x="395" y="7820"/>
                  </a:lnTo>
                  <a:lnTo>
                    <a:pt x="518" y="7648"/>
                  </a:lnTo>
                  <a:lnTo>
                    <a:pt x="790" y="7179"/>
                  </a:lnTo>
                  <a:lnTo>
                    <a:pt x="1184" y="6464"/>
                  </a:lnTo>
                  <a:lnTo>
                    <a:pt x="1653" y="5526"/>
                  </a:lnTo>
                  <a:lnTo>
                    <a:pt x="1900" y="4959"/>
                  </a:lnTo>
                  <a:lnTo>
                    <a:pt x="2171" y="4367"/>
                  </a:lnTo>
                  <a:lnTo>
                    <a:pt x="2418" y="3726"/>
                  </a:lnTo>
                  <a:lnTo>
                    <a:pt x="2665" y="3060"/>
                  </a:lnTo>
                  <a:lnTo>
                    <a:pt x="2887" y="2344"/>
                  </a:lnTo>
                  <a:lnTo>
                    <a:pt x="3084" y="1604"/>
                  </a:lnTo>
                  <a:lnTo>
                    <a:pt x="3257" y="864"/>
                  </a:lnTo>
                  <a:lnTo>
                    <a:pt x="3405" y="75"/>
                  </a:lnTo>
                  <a:lnTo>
                    <a:pt x="29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6"/>
            <p:cNvSpPr/>
            <p:nvPr/>
          </p:nvSpPr>
          <p:spPr>
            <a:xfrm>
              <a:off x="6977622" y="3478619"/>
              <a:ext cx="154697" cy="121259"/>
            </a:xfrm>
            <a:custGeom>
              <a:rect b="b" l="l" r="r" t="t"/>
              <a:pathLst>
                <a:path extrusionOk="0" h="7155" w="9128">
                  <a:moveTo>
                    <a:pt x="5797" y="1"/>
                  </a:moveTo>
                  <a:lnTo>
                    <a:pt x="5600" y="25"/>
                  </a:lnTo>
                  <a:lnTo>
                    <a:pt x="5427" y="99"/>
                  </a:lnTo>
                  <a:lnTo>
                    <a:pt x="5255" y="198"/>
                  </a:lnTo>
                  <a:lnTo>
                    <a:pt x="5082" y="321"/>
                  </a:lnTo>
                  <a:lnTo>
                    <a:pt x="4885" y="469"/>
                  </a:lnTo>
                  <a:lnTo>
                    <a:pt x="4539" y="790"/>
                  </a:lnTo>
                  <a:lnTo>
                    <a:pt x="4219" y="1160"/>
                  </a:lnTo>
                  <a:lnTo>
                    <a:pt x="3923" y="1530"/>
                  </a:lnTo>
                  <a:lnTo>
                    <a:pt x="3651" y="1851"/>
                  </a:lnTo>
                  <a:lnTo>
                    <a:pt x="3355" y="2295"/>
                  </a:lnTo>
                  <a:lnTo>
                    <a:pt x="3133" y="2517"/>
                  </a:lnTo>
                  <a:lnTo>
                    <a:pt x="2738" y="2936"/>
                  </a:lnTo>
                  <a:lnTo>
                    <a:pt x="1604" y="4071"/>
                  </a:lnTo>
                  <a:lnTo>
                    <a:pt x="0" y="5649"/>
                  </a:lnTo>
                  <a:lnTo>
                    <a:pt x="740" y="5871"/>
                  </a:lnTo>
                  <a:lnTo>
                    <a:pt x="2467" y="6389"/>
                  </a:lnTo>
                  <a:lnTo>
                    <a:pt x="3429" y="6661"/>
                  </a:lnTo>
                  <a:lnTo>
                    <a:pt x="4367" y="6907"/>
                  </a:lnTo>
                  <a:lnTo>
                    <a:pt x="5131" y="7080"/>
                  </a:lnTo>
                  <a:lnTo>
                    <a:pt x="5427" y="7129"/>
                  </a:lnTo>
                  <a:lnTo>
                    <a:pt x="5625" y="7154"/>
                  </a:lnTo>
                  <a:lnTo>
                    <a:pt x="5797" y="7129"/>
                  </a:lnTo>
                  <a:lnTo>
                    <a:pt x="5995" y="7080"/>
                  </a:lnTo>
                  <a:lnTo>
                    <a:pt x="6167" y="7031"/>
                  </a:lnTo>
                  <a:lnTo>
                    <a:pt x="6365" y="6932"/>
                  </a:lnTo>
                  <a:lnTo>
                    <a:pt x="6537" y="6833"/>
                  </a:lnTo>
                  <a:lnTo>
                    <a:pt x="6710" y="6685"/>
                  </a:lnTo>
                  <a:lnTo>
                    <a:pt x="6907" y="6537"/>
                  </a:lnTo>
                  <a:lnTo>
                    <a:pt x="7080" y="6365"/>
                  </a:lnTo>
                  <a:lnTo>
                    <a:pt x="7425" y="5995"/>
                  </a:lnTo>
                  <a:lnTo>
                    <a:pt x="7721" y="5551"/>
                  </a:lnTo>
                  <a:lnTo>
                    <a:pt x="7993" y="5082"/>
                  </a:lnTo>
                  <a:lnTo>
                    <a:pt x="8190" y="4589"/>
                  </a:lnTo>
                  <a:lnTo>
                    <a:pt x="8289" y="4342"/>
                  </a:lnTo>
                  <a:lnTo>
                    <a:pt x="8387" y="4145"/>
                  </a:lnTo>
                  <a:lnTo>
                    <a:pt x="8585" y="3799"/>
                  </a:lnTo>
                  <a:lnTo>
                    <a:pt x="8782" y="3553"/>
                  </a:lnTo>
                  <a:lnTo>
                    <a:pt x="8930" y="3355"/>
                  </a:lnTo>
                  <a:lnTo>
                    <a:pt x="9053" y="3207"/>
                  </a:lnTo>
                  <a:lnTo>
                    <a:pt x="9103" y="3133"/>
                  </a:lnTo>
                  <a:lnTo>
                    <a:pt x="9127" y="3035"/>
                  </a:lnTo>
                  <a:lnTo>
                    <a:pt x="9127" y="2961"/>
                  </a:lnTo>
                  <a:lnTo>
                    <a:pt x="9127" y="2862"/>
                  </a:lnTo>
                  <a:lnTo>
                    <a:pt x="9078" y="2739"/>
                  </a:lnTo>
                  <a:lnTo>
                    <a:pt x="9029" y="2615"/>
                  </a:lnTo>
                  <a:lnTo>
                    <a:pt x="8955" y="2467"/>
                  </a:lnTo>
                  <a:lnTo>
                    <a:pt x="8831" y="2295"/>
                  </a:lnTo>
                  <a:lnTo>
                    <a:pt x="8486" y="1875"/>
                  </a:lnTo>
                  <a:lnTo>
                    <a:pt x="8042" y="1407"/>
                  </a:lnTo>
                  <a:lnTo>
                    <a:pt x="7549" y="963"/>
                  </a:lnTo>
                  <a:lnTo>
                    <a:pt x="7277" y="741"/>
                  </a:lnTo>
                  <a:lnTo>
                    <a:pt x="7006" y="543"/>
                  </a:lnTo>
                  <a:lnTo>
                    <a:pt x="6735" y="346"/>
                  </a:lnTo>
                  <a:lnTo>
                    <a:pt x="6488" y="223"/>
                  </a:lnTo>
                  <a:lnTo>
                    <a:pt x="6241" y="99"/>
                  </a:lnTo>
                  <a:lnTo>
                    <a:pt x="6019" y="25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6"/>
            <p:cNvSpPr/>
            <p:nvPr/>
          </p:nvSpPr>
          <p:spPr>
            <a:xfrm>
              <a:off x="6973436" y="3474433"/>
              <a:ext cx="163069" cy="129208"/>
            </a:xfrm>
            <a:custGeom>
              <a:rect b="b" l="l" r="r" t="t"/>
              <a:pathLst>
                <a:path extrusionOk="0" h="7624" w="9622">
                  <a:moveTo>
                    <a:pt x="6069" y="494"/>
                  </a:moveTo>
                  <a:lnTo>
                    <a:pt x="6266" y="519"/>
                  </a:lnTo>
                  <a:lnTo>
                    <a:pt x="6464" y="593"/>
                  </a:lnTo>
                  <a:lnTo>
                    <a:pt x="6686" y="692"/>
                  </a:lnTo>
                  <a:lnTo>
                    <a:pt x="6908" y="840"/>
                  </a:lnTo>
                  <a:lnTo>
                    <a:pt x="7154" y="1012"/>
                  </a:lnTo>
                  <a:lnTo>
                    <a:pt x="7648" y="1407"/>
                  </a:lnTo>
                  <a:lnTo>
                    <a:pt x="8116" y="1826"/>
                  </a:lnTo>
                  <a:lnTo>
                    <a:pt x="8536" y="2270"/>
                  </a:lnTo>
                  <a:lnTo>
                    <a:pt x="8856" y="2665"/>
                  </a:lnTo>
                  <a:lnTo>
                    <a:pt x="8980" y="2838"/>
                  </a:lnTo>
                  <a:lnTo>
                    <a:pt x="9054" y="2986"/>
                  </a:lnTo>
                  <a:lnTo>
                    <a:pt x="9128" y="3134"/>
                  </a:lnTo>
                  <a:lnTo>
                    <a:pt x="9128" y="3183"/>
                  </a:lnTo>
                  <a:lnTo>
                    <a:pt x="9128" y="3257"/>
                  </a:lnTo>
                  <a:lnTo>
                    <a:pt x="9078" y="3356"/>
                  </a:lnTo>
                  <a:lnTo>
                    <a:pt x="8955" y="3528"/>
                  </a:lnTo>
                  <a:lnTo>
                    <a:pt x="8782" y="3726"/>
                  </a:lnTo>
                  <a:lnTo>
                    <a:pt x="8610" y="3972"/>
                  </a:lnTo>
                  <a:lnTo>
                    <a:pt x="8412" y="4318"/>
                  </a:lnTo>
                  <a:lnTo>
                    <a:pt x="8215" y="4737"/>
                  </a:lnTo>
                  <a:lnTo>
                    <a:pt x="8018" y="5230"/>
                  </a:lnTo>
                  <a:lnTo>
                    <a:pt x="7771" y="5674"/>
                  </a:lnTo>
                  <a:lnTo>
                    <a:pt x="7475" y="6069"/>
                  </a:lnTo>
                  <a:lnTo>
                    <a:pt x="7154" y="6439"/>
                  </a:lnTo>
                  <a:lnTo>
                    <a:pt x="6834" y="6735"/>
                  </a:lnTo>
                  <a:lnTo>
                    <a:pt x="6686" y="6858"/>
                  </a:lnTo>
                  <a:lnTo>
                    <a:pt x="6513" y="6957"/>
                  </a:lnTo>
                  <a:lnTo>
                    <a:pt x="6340" y="7031"/>
                  </a:lnTo>
                  <a:lnTo>
                    <a:pt x="6192" y="7105"/>
                  </a:lnTo>
                  <a:lnTo>
                    <a:pt x="6020" y="7130"/>
                  </a:lnTo>
                  <a:lnTo>
                    <a:pt x="5872" y="7154"/>
                  </a:lnTo>
                  <a:lnTo>
                    <a:pt x="5526" y="7105"/>
                  </a:lnTo>
                  <a:lnTo>
                    <a:pt x="5008" y="7006"/>
                  </a:lnTo>
                  <a:lnTo>
                    <a:pt x="4342" y="6834"/>
                  </a:lnTo>
                  <a:lnTo>
                    <a:pt x="3602" y="6636"/>
                  </a:lnTo>
                  <a:lnTo>
                    <a:pt x="2048" y="6192"/>
                  </a:lnTo>
                  <a:lnTo>
                    <a:pt x="691" y="5798"/>
                  </a:lnTo>
                  <a:lnTo>
                    <a:pt x="2467" y="4022"/>
                  </a:lnTo>
                  <a:lnTo>
                    <a:pt x="3331" y="3158"/>
                  </a:lnTo>
                  <a:lnTo>
                    <a:pt x="3800" y="2690"/>
                  </a:lnTo>
                  <a:lnTo>
                    <a:pt x="3898" y="2542"/>
                  </a:lnTo>
                  <a:lnTo>
                    <a:pt x="4244" y="2073"/>
                  </a:lnTo>
                  <a:lnTo>
                    <a:pt x="4490" y="1752"/>
                  </a:lnTo>
                  <a:lnTo>
                    <a:pt x="4762" y="1432"/>
                  </a:lnTo>
                  <a:lnTo>
                    <a:pt x="5033" y="1136"/>
                  </a:lnTo>
                  <a:lnTo>
                    <a:pt x="5329" y="864"/>
                  </a:lnTo>
                  <a:lnTo>
                    <a:pt x="5650" y="642"/>
                  </a:lnTo>
                  <a:lnTo>
                    <a:pt x="5798" y="568"/>
                  </a:lnTo>
                  <a:lnTo>
                    <a:pt x="5921" y="494"/>
                  </a:lnTo>
                  <a:close/>
                  <a:moveTo>
                    <a:pt x="6020" y="1"/>
                  </a:moveTo>
                  <a:lnTo>
                    <a:pt x="5896" y="26"/>
                  </a:lnTo>
                  <a:lnTo>
                    <a:pt x="5798" y="50"/>
                  </a:lnTo>
                  <a:lnTo>
                    <a:pt x="5625" y="100"/>
                  </a:lnTo>
                  <a:lnTo>
                    <a:pt x="5452" y="198"/>
                  </a:lnTo>
                  <a:lnTo>
                    <a:pt x="5280" y="297"/>
                  </a:lnTo>
                  <a:lnTo>
                    <a:pt x="5107" y="420"/>
                  </a:lnTo>
                  <a:lnTo>
                    <a:pt x="4762" y="716"/>
                  </a:lnTo>
                  <a:lnTo>
                    <a:pt x="4441" y="1062"/>
                  </a:lnTo>
                  <a:lnTo>
                    <a:pt x="4145" y="1407"/>
                  </a:lnTo>
                  <a:lnTo>
                    <a:pt x="3898" y="1728"/>
                  </a:lnTo>
                  <a:lnTo>
                    <a:pt x="3504" y="2270"/>
                  </a:lnTo>
                  <a:lnTo>
                    <a:pt x="3405" y="2394"/>
                  </a:lnTo>
                  <a:lnTo>
                    <a:pt x="2985" y="2838"/>
                  </a:lnTo>
                  <a:lnTo>
                    <a:pt x="2147" y="3676"/>
                  </a:lnTo>
                  <a:lnTo>
                    <a:pt x="75" y="5724"/>
                  </a:lnTo>
                  <a:lnTo>
                    <a:pt x="25" y="5773"/>
                  </a:lnTo>
                  <a:lnTo>
                    <a:pt x="1" y="5822"/>
                  </a:lnTo>
                  <a:lnTo>
                    <a:pt x="1" y="5896"/>
                  </a:lnTo>
                  <a:lnTo>
                    <a:pt x="1" y="5946"/>
                  </a:lnTo>
                  <a:lnTo>
                    <a:pt x="25" y="6020"/>
                  </a:lnTo>
                  <a:lnTo>
                    <a:pt x="75" y="6069"/>
                  </a:lnTo>
                  <a:lnTo>
                    <a:pt x="124" y="6094"/>
                  </a:lnTo>
                  <a:lnTo>
                    <a:pt x="173" y="6118"/>
                  </a:lnTo>
                  <a:lnTo>
                    <a:pt x="1012" y="6390"/>
                  </a:lnTo>
                  <a:lnTo>
                    <a:pt x="2739" y="6908"/>
                  </a:lnTo>
                  <a:lnTo>
                    <a:pt x="3701" y="7179"/>
                  </a:lnTo>
                  <a:lnTo>
                    <a:pt x="4614" y="7401"/>
                  </a:lnTo>
                  <a:lnTo>
                    <a:pt x="5378" y="7574"/>
                  </a:lnTo>
                  <a:lnTo>
                    <a:pt x="5650" y="7623"/>
                  </a:lnTo>
                  <a:lnTo>
                    <a:pt x="6094" y="7623"/>
                  </a:lnTo>
                  <a:lnTo>
                    <a:pt x="6291" y="7574"/>
                  </a:lnTo>
                  <a:lnTo>
                    <a:pt x="6513" y="7500"/>
                  </a:lnTo>
                  <a:lnTo>
                    <a:pt x="6710" y="7401"/>
                  </a:lnTo>
                  <a:lnTo>
                    <a:pt x="6932" y="7278"/>
                  </a:lnTo>
                  <a:lnTo>
                    <a:pt x="7130" y="7130"/>
                  </a:lnTo>
                  <a:lnTo>
                    <a:pt x="7327" y="6957"/>
                  </a:lnTo>
                  <a:lnTo>
                    <a:pt x="7500" y="6784"/>
                  </a:lnTo>
                  <a:lnTo>
                    <a:pt x="7697" y="6562"/>
                  </a:lnTo>
                  <a:lnTo>
                    <a:pt x="7870" y="6365"/>
                  </a:lnTo>
                  <a:lnTo>
                    <a:pt x="8190" y="5896"/>
                  </a:lnTo>
                  <a:lnTo>
                    <a:pt x="8462" y="5403"/>
                  </a:lnTo>
                  <a:lnTo>
                    <a:pt x="8684" y="4910"/>
                  </a:lnTo>
                  <a:lnTo>
                    <a:pt x="8832" y="4540"/>
                  </a:lnTo>
                  <a:lnTo>
                    <a:pt x="9004" y="4244"/>
                  </a:lnTo>
                  <a:lnTo>
                    <a:pt x="9152" y="4022"/>
                  </a:lnTo>
                  <a:lnTo>
                    <a:pt x="9300" y="3824"/>
                  </a:lnTo>
                  <a:lnTo>
                    <a:pt x="9473" y="3627"/>
                  </a:lnTo>
                  <a:lnTo>
                    <a:pt x="9547" y="3504"/>
                  </a:lnTo>
                  <a:lnTo>
                    <a:pt x="9596" y="3380"/>
                  </a:lnTo>
                  <a:lnTo>
                    <a:pt x="9621" y="3257"/>
                  </a:lnTo>
                  <a:lnTo>
                    <a:pt x="9621" y="3109"/>
                  </a:lnTo>
                  <a:lnTo>
                    <a:pt x="9572" y="2961"/>
                  </a:lnTo>
                  <a:lnTo>
                    <a:pt x="9498" y="2764"/>
                  </a:lnTo>
                  <a:lnTo>
                    <a:pt x="9399" y="2616"/>
                  </a:lnTo>
                  <a:lnTo>
                    <a:pt x="9276" y="2443"/>
                  </a:lnTo>
                  <a:lnTo>
                    <a:pt x="8930" y="1999"/>
                  </a:lnTo>
                  <a:lnTo>
                    <a:pt x="8486" y="1506"/>
                  </a:lnTo>
                  <a:lnTo>
                    <a:pt x="7944" y="1012"/>
                  </a:lnTo>
                  <a:lnTo>
                    <a:pt x="7672" y="790"/>
                  </a:lnTo>
                  <a:lnTo>
                    <a:pt x="7376" y="568"/>
                  </a:lnTo>
                  <a:lnTo>
                    <a:pt x="7080" y="371"/>
                  </a:lnTo>
                  <a:lnTo>
                    <a:pt x="6809" y="223"/>
                  </a:lnTo>
                  <a:lnTo>
                    <a:pt x="6513" y="100"/>
                  </a:lnTo>
                  <a:lnTo>
                    <a:pt x="6266" y="26"/>
                  </a:lnTo>
                  <a:lnTo>
                    <a:pt x="60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6"/>
            <p:cNvSpPr/>
            <p:nvPr/>
          </p:nvSpPr>
          <p:spPr>
            <a:xfrm>
              <a:off x="6915324" y="3483635"/>
              <a:ext cx="64824" cy="104956"/>
            </a:xfrm>
            <a:custGeom>
              <a:rect b="b" l="l" r="r" t="t"/>
              <a:pathLst>
                <a:path extrusionOk="0" h="6193" w="3825">
                  <a:moveTo>
                    <a:pt x="3824" y="1"/>
                  </a:moveTo>
                  <a:lnTo>
                    <a:pt x="3331" y="25"/>
                  </a:lnTo>
                  <a:lnTo>
                    <a:pt x="2295" y="124"/>
                  </a:lnTo>
                  <a:lnTo>
                    <a:pt x="1728" y="173"/>
                  </a:lnTo>
                  <a:lnTo>
                    <a:pt x="1234" y="272"/>
                  </a:lnTo>
                  <a:lnTo>
                    <a:pt x="1012" y="321"/>
                  </a:lnTo>
                  <a:lnTo>
                    <a:pt x="840" y="371"/>
                  </a:lnTo>
                  <a:lnTo>
                    <a:pt x="741" y="445"/>
                  </a:lnTo>
                  <a:lnTo>
                    <a:pt x="667" y="494"/>
                  </a:lnTo>
                  <a:lnTo>
                    <a:pt x="593" y="815"/>
                  </a:lnTo>
                  <a:lnTo>
                    <a:pt x="470" y="1407"/>
                  </a:lnTo>
                  <a:lnTo>
                    <a:pt x="346" y="2171"/>
                  </a:lnTo>
                  <a:lnTo>
                    <a:pt x="198" y="3059"/>
                  </a:lnTo>
                  <a:lnTo>
                    <a:pt x="100" y="3947"/>
                  </a:lnTo>
                  <a:lnTo>
                    <a:pt x="26" y="4761"/>
                  </a:lnTo>
                  <a:lnTo>
                    <a:pt x="1" y="5107"/>
                  </a:lnTo>
                  <a:lnTo>
                    <a:pt x="26" y="5403"/>
                  </a:lnTo>
                  <a:lnTo>
                    <a:pt x="50" y="5625"/>
                  </a:lnTo>
                  <a:lnTo>
                    <a:pt x="100" y="5773"/>
                  </a:lnTo>
                  <a:lnTo>
                    <a:pt x="248" y="5970"/>
                  </a:lnTo>
                  <a:lnTo>
                    <a:pt x="371" y="6093"/>
                  </a:lnTo>
                  <a:lnTo>
                    <a:pt x="494" y="6167"/>
                  </a:lnTo>
                  <a:lnTo>
                    <a:pt x="568" y="6192"/>
                  </a:lnTo>
                  <a:lnTo>
                    <a:pt x="642" y="6192"/>
                  </a:lnTo>
                  <a:lnTo>
                    <a:pt x="716" y="6167"/>
                  </a:lnTo>
                  <a:lnTo>
                    <a:pt x="766" y="6118"/>
                  </a:lnTo>
                  <a:lnTo>
                    <a:pt x="914" y="6019"/>
                  </a:lnTo>
                  <a:lnTo>
                    <a:pt x="1037" y="5822"/>
                  </a:lnTo>
                  <a:lnTo>
                    <a:pt x="1185" y="5575"/>
                  </a:lnTo>
                  <a:lnTo>
                    <a:pt x="1308" y="5181"/>
                  </a:lnTo>
                  <a:lnTo>
                    <a:pt x="1481" y="4687"/>
                  </a:lnTo>
                  <a:lnTo>
                    <a:pt x="1802" y="3528"/>
                  </a:lnTo>
                  <a:lnTo>
                    <a:pt x="2172" y="2073"/>
                  </a:lnTo>
                  <a:lnTo>
                    <a:pt x="3750" y="1851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6"/>
            <p:cNvSpPr/>
            <p:nvPr/>
          </p:nvSpPr>
          <p:spPr>
            <a:xfrm>
              <a:off x="6911562" y="3479449"/>
              <a:ext cx="72349" cy="112904"/>
            </a:xfrm>
            <a:custGeom>
              <a:rect b="b" l="l" r="r" t="t"/>
              <a:pathLst>
                <a:path extrusionOk="0" h="6662" w="4269">
                  <a:moveTo>
                    <a:pt x="3775" y="494"/>
                  </a:moveTo>
                  <a:lnTo>
                    <a:pt x="3726" y="1900"/>
                  </a:lnTo>
                  <a:lnTo>
                    <a:pt x="2369" y="2073"/>
                  </a:lnTo>
                  <a:lnTo>
                    <a:pt x="2295" y="2098"/>
                  </a:lnTo>
                  <a:lnTo>
                    <a:pt x="2221" y="2147"/>
                  </a:lnTo>
                  <a:lnTo>
                    <a:pt x="2196" y="2196"/>
                  </a:lnTo>
                  <a:lnTo>
                    <a:pt x="2172" y="2270"/>
                  </a:lnTo>
                  <a:lnTo>
                    <a:pt x="1802" y="3726"/>
                  </a:lnTo>
                  <a:lnTo>
                    <a:pt x="1481" y="4860"/>
                  </a:lnTo>
                  <a:lnTo>
                    <a:pt x="1308" y="5354"/>
                  </a:lnTo>
                  <a:lnTo>
                    <a:pt x="1185" y="5724"/>
                  </a:lnTo>
                  <a:lnTo>
                    <a:pt x="1062" y="5946"/>
                  </a:lnTo>
                  <a:lnTo>
                    <a:pt x="963" y="6094"/>
                  </a:lnTo>
                  <a:lnTo>
                    <a:pt x="864" y="6168"/>
                  </a:lnTo>
                  <a:lnTo>
                    <a:pt x="815" y="6192"/>
                  </a:lnTo>
                  <a:lnTo>
                    <a:pt x="766" y="6168"/>
                  </a:lnTo>
                  <a:lnTo>
                    <a:pt x="716" y="6143"/>
                  </a:lnTo>
                  <a:lnTo>
                    <a:pt x="618" y="6044"/>
                  </a:lnTo>
                  <a:lnTo>
                    <a:pt x="519" y="5896"/>
                  </a:lnTo>
                  <a:lnTo>
                    <a:pt x="494" y="5773"/>
                  </a:lnTo>
                  <a:lnTo>
                    <a:pt x="470" y="5600"/>
                  </a:lnTo>
                  <a:lnTo>
                    <a:pt x="494" y="5033"/>
                  </a:lnTo>
                  <a:lnTo>
                    <a:pt x="544" y="4293"/>
                  </a:lnTo>
                  <a:lnTo>
                    <a:pt x="642" y="3454"/>
                  </a:lnTo>
                  <a:lnTo>
                    <a:pt x="766" y="2616"/>
                  </a:lnTo>
                  <a:lnTo>
                    <a:pt x="889" y="1851"/>
                  </a:lnTo>
                  <a:lnTo>
                    <a:pt x="1012" y="1259"/>
                  </a:lnTo>
                  <a:lnTo>
                    <a:pt x="1111" y="864"/>
                  </a:lnTo>
                  <a:lnTo>
                    <a:pt x="1234" y="815"/>
                  </a:lnTo>
                  <a:lnTo>
                    <a:pt x="1456" y="766"/>
                  </a:lnTo>
                  <a:lnTo>
                    <a:pt x="2098" y="642"/>
                  </a:lnTo>
                  <a:lnTo>
                    <a:pt x="2912" y="568"/>
                  </a:lnTo>
                  <a:lnTo>
                    <a:pt x="3775" y="494"/>
                  </a:lnTo>
                  <a:close/>
                  <a:moveTo>
                    <a:pt x="4022" y="1"/>
                  </a:moveTo>
                  <a:lnTo>
                    <a:pt x="2986" y="75"/>
                  </a:lnTo>
                  <a:lnTo>
                    <a:pt x="2172" y="149"/>
                  </a:lnTo>
                  <a:lnTo>
                    <a:pt x="1604" y="248"/>
                  </a:lnTo>
                  <a:lnTo>
                    <a:pt x="1185" y="346"/>
                  </a:lnTo>
                  <a:lnTo>
                    <a:pt x="938" y="420"/>
                  </a:lnTo>
                  <a:lnTo>
                    <a:pt x="766" y="519"/>
                  </a:lnTo>
                  <a:lnTo>
                    <a:pt x="692" y="593"/>
                  </a:lnTo>
                  <a:lnTo>
                    <a:pt x="667" y="667"/>
                  </a:lnTo>
                  <a:lnTo>
                    <a:pt x="618" y="914"/>
                  </a:lnTo>
                  <a:lnTo>
                    <a:pt x="494" y="1506"/>
                  </a:lnTo>
                  <a:lnTo>
                    <a:pt x="346" y="2295"/>
                  </a:lnTo>
                  <a:lnTo>
                    <a:pt x="198" y="3208"/>
                  </a:lnTo>
                  <a:lnTo>
                    <a:pt x="75" y="4145"/>
                  </a:lnTo>
                  <a:lnTo>
                    <a:pt x="1" y="5033"/>
                  </a:lnTo>
                  <a:lnTo>
                    <a:pt x="1" y="5403"/>
                  </a:lnTo>
                  <a:lnTo>
                    <a:pt x="1" y="5724"/>
                  </a:lnTo>
                  <a:lnTo>
                    <a:pt x="50" y="5970"/>
                  </a:lnTo>
                  <a:lnTo>
                    <a:pt x="75" y="6069"/>
                  </a:lnTo>
                  <a:lnTo>
                    <a:pt x="124" y="6143"/>
                  </a:lnTo>
                  <a:lnTo>
                    <a:pt x="223" y="6291"/>
                  </a:lnTo>
                  <a:lnTo>
                    <a:pt x="371" y="6464"/>
                  </a:lnTo>
                  <a:lnTo>
                    <a:pt x="445" y="6538"/>
                  </a:lnTo>
                  <a:lnTo>
                    <a:pt x="568" y="6612"/>
                  </a:lnTo>
                  <a:lnTo>
                    <a:pt x="692" y="6661"/>
                  </a:lnTo>
                  <a:lnTo>
                    <a:pt x="963" y="6661"/>
                  </a:lnTo>
                  <a:lnTo>
                    <a:pt x="1062" y="6612"/>
                  </a:lnTo>
                  <a:lnTo>
                    <a:pt x="1160" y="6562"/>
                  </a:lnTo>
                  <a:lnTo>
                    <a:pt x="1259" y="6464"/>
                  </a:lnTo>
                  <a:lnTo>
                    <a:pt x="1358" y="6365"/>
                  </a:lnTo>
                  <a:lnTo>
                    <a:pt x="1432" y="6242"/>
                  </a:lnTo>
                  <a:lnTo>
                    <a:pt x="1604" y="5921"/>
                  </a:lnTo>
                  <a:lnTo>
                    <a:pt x="1752" y="5600"/>
                  </a:lnTo>
                  <a:lnTo>
                    <a:pt x="1876" y="5181"/>
                  </a:lnTo>
                  <a:lnTo>
                    <a:pt x="2172" y="4194"/>
                  </a:lnTo>
                  <a:lnTo>
                    <a:pt x="2418" y="3208"/>
                  </a:lnTo>
                  <a:lnTo>
                    <a:pt x="2591" y="2542"/>
                  </a:lnTo>
                  <a:lnTo>
                    <a:pt x="3997" y="2344"/>
                  </a:lnTo>
                  <a:lnTo>
                    <a:pt x="4071" y="2320"/>
                  </a:lnTo>
                  <a:lnTo>
                    <a:pt x="4145" y="2270"/>
                  </a:lnTo>
                  <a:lnTo>
                    <a:pt x="4194" y="2196"/>
                  </a:lnTo>
                  <a:lnTo>
                    <a:pt x="4194" y="2122"/>
                  </a:lnTo>
                  <a:lnTo>
                    <a:pt x="4268" y="248"/>
                  </a:lnTo>
                  <a:lnTo>
                    <a:pt x="4268" y="149"/>
                  </a:lnTo>
                  <a:lnTo>
                    <a:pt x="4194" y="75"/>
                  </a:lnTo>
                  <a:lnTo>
                    <a:pt x="4120" y="26"/>
                  </a:lnTo>
                  <a:lnTo>
                    <a:pt x="40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6"/>
            <p:cNvSpPr/>
            <p:nvPr/>
          </p:nvSpPr>
          <p:spPr>
            <a:xfrm>
              <a:off x="6951710" y="3452707"/>
              <a:ext cx="57706" cy="147579"/>
            </a:xfrm>
            <a:custGeom>
              <a:rect b="b" l="l" r="r" t="t"/>
              <a:pathLst>
                <a:path extrusionOk="0" h="8708" w="3405">
                  <a:moveTo>
                    <a:pt x="1825" y="0"/>
                  </a:moveTo>
                  <a:lnTo>
                    <a:pt x="1677" y="25"/>
                  </a:lnTo>
                  <a:lnTo>
                    <a:pt x="1554" y="99"/>
                  </a:lnTo>
                  <a:lnTo>
                    <a:pt x="1455" y="173"/>
                  </a:lnTo>
                  <a:lnTo>
                    <a:pt x="1233" y="592"/>
                  </a:lnTo>
                  <a:lnTo>
                    <a:pt x="765" y="1604"/>
                  </a:lnTo>
                  <a:lnTo>
                    <a:pt x="518" y="2220"/>
                  </a:lnTo>
                  <a:lnTo>
                    <a:pt x="271" y="2837"/>
                  </a:lnTo>
                  <a:lnTo>
                    <a:pt x="99" y="3404"/>
                  </a:lnTo>
                  <a:lnTo>
                    <a:pt x="49" y="3676"/>
                  </a:lnTo>
                  <a:lnTo>
                    <a:pt x="25" y="3898"/>
                  </a:lnTo>
                  <a:lnTo>
                    <a:pt x="0" y="4416"/>
                  </a:lnTo>
                  <a:lnTo>
                    <a:pt x="25" y="5082"/>
                  </a:lnTo>
                  <a:lnTo>
                    <a:pt x="74" y="5797"/>
                  </a:lnTo>
                  <a:lnTo>
                    <a:pt x="123" y="6562"/>
                  </a:lnTo>
                  <a:lnTo>
                    <a:pt x="197" y="7277"/>
                  </a:lnTo>
                  <a:lnTo>
                    <a:pt x="321" y="7869"/>
                  </a:lnTo>
                  <a:lnTo>
                    <a:pt x="370" y="8116"/>
                  </a:lnTo>
                  <a:lnTo>
                    <a:pt x="444" y="8313"/>
                  </a:lnTo>
                  <a:lnTo>
                    <a:pt x="518" y="8461"/>
                  </a:lnTo>
                  <a:lnTo>
                    <a:pt x="592" y="8535"/>
                  </a:lnTo>
                  <a:lnTo>
                    <a:pt x="765" y="8609"/>
                  </a:lnTo>
                  <a:lnTo>
                    <a:pt x="962" y="8658"/>
                  </a:lnTo>
                  <a:lnTo>
                    <a:pt x="1159" y="8683"/>
                  </a:lnTo>
                  <a:lnTo>
                    <a:pt x="1332" y="8708"/>
                  </a:lnTo>
                  <a:lnTo>
                    <a:pt x="1505" y="8683"/>
                  </a:lnTo>
                  <a:lnTo>
                    <a:pt x="1653" y="8634"/>
                  </a:lnTo>
                  <a:lnTo>
                    <a:pt x="1702" y="8584"/>
                  </a:lnTo>
                  <a:lnTo>
                    <a:pt x="1751" y="8535"/>
                  </a:lnTo>
                  <a:lnTo>
                    <a:pt x="1801" y="8461"/>
                  </a:lnTo>
                  <a:lnTo>
                    <a:pt x="1801" y="8387"/>
                  </a:lnTo>
                  <a:lnTo>
                    <a:pt x="1825" y="8116"/>
                  </a:lnTo>
                  <a:lnTo>
                    <a:pt x="1850" y="7696"/>
                  </a:lnTo>
                  <a:lnTo>
                    <a:pt x="1825" y="6586"/>
                  </a:lnTo>
                  <a:lnTo>
                    <a:pt x="1801" y="5106"/>
                  </a:lnTo>
                  <a:lnTo>
                    <a:pt x="2023" y="4662"/>
                  </a:lnTo>
                  <a:lnTo>
                    <a:pt x="2516" y="3602"/>
                  </a:lnTo>
                  <a:lnTo>
                    <a:pt x="2787" y="2985"/>
                  </a:lnTo>
                  <a:lnTo>
                    <a:pt x="3034" y="2368"/>
                  </a:lnTo>
                  <a:lnTo>
                    <a:pt x="3256" y="1826"/>
                  </a:lnTo>
                  <a:lnTo>
                    <a:pt x="3379" y="1406"/>
                  </a:lnTo>
                  <a:lnTo>
                    <a:pt x="3404" y="1234"/>
                  </a:lnTo>
                  <a:lnTo>
                    <a:pt x="3379" y="1061"/>
                  </a:lnTo>
                  <a:lnTo>
                    <a:pt x="3330" y="888"/>
                  </a:lnTo>
                  <a:lnTo>
                    <a:pt x="3231" y="740"/>
                  </a:lnTo>
                  <a:lnTo>
                    <a:pt x="3133" y="592"/>
                  </a:lnTo>
                  <a:lnTo>
                    <a:pt x="2985" y="444"/>
                  </a:lnTo>
                  <a:lnTo>
                    <a:pt x="2837" y="346"/>
                  </a:lnTo>
                  <a:lnTo>
                    <a:pt x="2689" y="222"/>
                  </a:lnTo>
                  <a:lnTo>
                    <a:pt x="2516" y="148"/>
                  </a:lnTo>
                  <a:lnTo>
                    <a:pt x="2343" y="74"/>
                  </a:lnTo>
                  <a:lnTo>
                    <a:pt x="2171" y="25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6"/>
            <p:cNvSpPr/>
            <p:nvPr/>
          </p:nvSpPr>
          <p:spPr>
            <a:xfrm>
              <a:off x="6947948" y="3448521"/>
              <a:ext cx="65638" cy="155951"/>
            </a:xfrm>
            <a:custGeom>
              <a:rect b="b" l="l" r="r" t="t"/>
              <a:pathLst>
                <a:path extrusionOk="0" h="9202" w="3873">
                  <a:moveTo>
                    <a:pt x="2220" y="494"/>
                  </a:moveTo>
                  <a:lnTo>
                    <a:pt x="2442" y="543"/>
                  </a:lnTo>
                  <a:lnTo>
                    <a:pt x="2713" y="642"/>
                  </a:lnTo>
                  <a:lnTo>
                    <a:pt x="2837" y="716"/>
                  </a:lnTo>
                  <a:lnTo>
                    <a:pt x="2985" y="815"/>
                  </a:lnTo>
                  <a:lnTo>
                    <a:pt x="3108" y="938"/>
                  </a:lnTo>
                  <a:lnTo>
                    <a:pt x="3207" y="1037"/>
                  </a:lnTo>
                  <a:lnTo>
                    <a:pt x="3305" y="1185"/>
                  </a:lnTo>
                  <a:lnTo>
                    <a:pt x="3355" y="1308"/>
                  </a:lnTo>
                  <a:lnTo>
                    <a:pt x="3379" y="1456"/>
                  </a:lnTo>
                  <a:lnTo>
                    <a:pt x="3379" y="1579"/>
                  </a:lnTo>
                  <a:lnTo>
                    <a:pt x="3231" y="1999"/>
                  </a:lnTo>
                  <a:lnTo>
                    <a:pt x="3034" y="2541"/>
                  </a:lnTo>
                  <a:lnTo>
                    <a:pt x="2516" y="3750"/>
                  </a:lnTo>
                  <a:lnTo>
                    <a:pt x="2023" y="4786"/>
                  </a:lnTo>
                  <a:lnTo>
                    <a:pt x="1825" y="5255"/>
                  </a:lnTo>
                  <a:lnTo>
                    <a:pt x="1801" y="5353"/>
                  </a:lnTo>
                  <a:lnTo>
                    <a:pt x="1825" y="7302"/>
                  </a:lnTo>
                  <a:lnTo>
                    <a:pt x="1825" y="8116"/>
                  </a:lnTo>
                  <a:lnTo>
                    <a:pt x="1801" y="8609"/>
                  </a:lnTo>
                  <a:lnTo>
                    <a:pt x="1776" y="8634"/>
                  </a:lnTo>
                  <a:lnTo>
                    <a:pt x="1727" y="8659"/>
                  </a:lnTo>
                  <a:lnTo>
                    <a:pt x="1677" y="8683"/>
                  </a:lnTo>
                  <a:lnTo>
                    <a:pt x="1579" y="8708"/>
                  </a:lnTo>
                  <a:lnTo>
                    <a:pt x="1381" y="8708"/>
                  </a:lnTo>
                  <a:lnTo>
                    <a:pt x="1159" y="8659"/>
                  </a:lnTo>
                  <a:lnTo>
                    <a:pt x="937" y="8585"/>
                  </a:lnTo>
                  <a:lnTo>
                    <a:pt x="888" y="8486"/>
                  </a:lnTo>
                  <a:lnTo>
                    <a:pt x="839" y="8363"/>
                  </a:lnTo>
                  <a:lnTo>
                    <a:pt x="740" y="7943"/>
                  </a:lnTo>
                  <a:lnTo>
                    <a:pt x="666" y="7401"/>
                  </a:lnTo>
                  <a:lnTo>
                    <a:pt x="567" y="6759"/>
                  </a:lnTo>
                  <a:lnTo>
                    <a:pt x="518" y="6044"/>
                  </a:lnTo>
                  <a:lnTo>
                    <a:pt x="493" y="5353"/>
                  </a:lnTo>
                  <a:lnTo>
                    <a:pt x="469" y="4712"/>
                  </a:lnTo>
                  <a:lnTo>
                    <a:pt x="493" y="4145"/>
                  </a:lnTo>
                  <a:lnTo>
                    <a:pt x="518" y="3947"/>
                  </a:lnTo>
                  <a:lnTo>
                    <a:pt x="567" y="3725"/>
                  </a:lnTo>
                  <a:lnTo>
                    <a:pt x="715" y="3207"/>
                  </a:lnTo>
                  <a:lnTo>
                    <a:pt x="913" y="2640"/>
                  </a:lnTo>
                  <a:lnTo>
                    <a:pt x="1159" y="2097"/>
                  </a:lnTo>
                  <a:lnTo>
                    <a:pt x="1603" y="1111"/>
                  </a:lnTo>
                  <a:lnTo>
                    <a:pt x="1875" y="568"/>
                  </a:lnTo>
                  <a:lnTo>
                    <a:pt x="1924" y="519"/>
                  </a:lnTo>
                  <a:lnTo>
                    <a:pt x="2023" y="494"/>
                  </a:lnTo>
                  <a:close/>
                  <a:moveTo>
                    <a:pt x="2097" y="1"/>
                  </a:moveTo>
                  <a:lnTo>
                    <a:pt x="1924" y="25"/>
                  </a:lnTo>
                  <a:lnTo>
                    <a:pt x="1751" y="75"/>
                  </a:lnTo>
                  <a:lnTo>
                    <a:pt x="1603" y="173"/>
                  </a:lnTo>
                  <a:lnTo>
                    <a:pt x="1505" y="272"/>
                  </a:lnTo>
                  <a:lnTo>
                    <a:pt x="1455" y="321"/>
                  </a:lnTo>
                  <a:lnTo>
                    <a:pt x="1233" y="790"/>
                  </a:lnTo>
                  <a:lnTo>
                    <a:pt x="987" y="1259"/>
                  </a:lnTo>
                  <a:lnTo>
                    <a:pt x="740" y="1826"/>
                  </a:lnTo>
                  <a:lnTo>
                    <a:pt x="493" y="2443"/>
                  </a:lnTo>
                  <a:lnTo>
                    <a:pt x="247" y="3059"/>
                  </a:lnTo>
                  <a:lnTo>
                    <a:pt x="99" y="3627"/>
                  </a:lnTo>
                  <a:lnTo>
                    <a:pt x="25" y="3898"/>
                  </a:lnTo>
                  <a:lnTo>
                    <a:pt x="0" y="4120"/>
                  </a:lnTo>
                  <a:lnTo>
                    <a:pt x="0" y="4490"/>
                  </a:lnTo>
                  <a:lnTo>
                    <a:pt x="0" y="5082"/>
                  </a:lnTo>
                  <a:lnTo>
                    <a:pt x="25" y="5847"/>
                  </a:lnTo>
                  <a:lnTo>
                    <a:pt x="99" y="6661"/>
                  </a:lnTo>
                  <a:lnTo>
                    <a:pt x="173" y="7475"/>
                  </a:lnTo>
                  <a:lnTo>
                    <a:pt x="247" y="7845"/>
                  </a:lnTo>
                  <a:lnTo>
                    <a:pt x="296" y="8165"/>
                  </a:lnTo>
                  <a:lnTo>
                    <a:pt x="395" y="8461"/>
                  </a:lnTo>
                  <a:lnTo>
                    <a:pt x="493" y="8708"/>
                  </a:lnTo>
                  <a:lnTo>
                    <a:pt x="592" y="8881"/>
                  </a:lnTo>
                  <a:lnTo>
                    <a:pt x="641" y="8955"/>
                  </a:lnTo>
                  <a:lnTo>
                    <a:pt x="715" y="9004"/>
                  </a:lnTo>
                  <a:lnTo>
                    <a:pt x="888" y="9078"/>
                  </a:lnTo>
                  <a:lnTo>
                    <a:pt x="1085" y="9127"/>
                  </a:lnTo>
                  <a:lnTo>
                    <a:pt x="1307" y="9177"/>
                  </a:lnTo>
                  <a:lnTo>
                    <a:pt x="1505" y="9201"/>
                  </a:lnTo>
                  <a:lnTo>
                    <a:pt x="1751" y="9177"/>
                  </a:lnTo>
                  <a:lnTo>
                    <a:pt x="1850" y="9152"/>
                  </a:lnTo>
                  <a:lnTo>
                    <a:pt x="1949" y="9103"/>
                  </a:lnTo>
                  <a:lnTo>
                    <a:pt x="2072" y="9029"/>
                  </a:lnTo>
                  <a:lnTo>
                    <a:pt x="2171" y="8930"/>
                  </a:lnTo>
                  <a:lnTo>
                    <a:pt x="2220" y="8807"/>
                  </a:lnTo>
                  <a:lnTo>
                    <a:pt x="2269" y="8683"/>
                  </a:lnTo>
                  <a:lnTo>
                    <a:pt x="2294" y="8437"/>
                  </a:lnTo>
                  <a:lnTo>
                    <a:pt x="2294" y="8067"/>
                  </a:lnTo>
                  <a:lnTo>
                    <a:pt x="2294" y="7055"/>
                  </a:lnTo>
                  <a:lnTo>
                    <a:pt x="2269" y="5403"/>
                  </a:lnTo>
                  <a:lnTo>
                    <a:pt x="2565" y="4786"/>
                  </a:lnTo>
                  <a:lnTo>
                    <a:pt x="3059" y="3725"/>
                  </a:lnTo>
                  <a:lnTo>
                    <a:pt x="3527" y="2591"/>
                  </a:lnTo>
                  <a:lnTo>
                    <a:pt x="3725" y="2097"/>
                  </a:lnTo>
                  <a:lnTo>
                    <a:pt x="3823" y="1703"/>
                  </a:lnTo>
                  <a:lnTo>
                    <a:pt x="3873" y="1456"/>
                  </a:lnTo>
                  <a:lnTo>
                    <a:pt x="3823" y="1234"/>
                  </a:lnTo>
                  <a:lnTo>
                    <a:pt x="3749" y="1037"/>
                  </a:lnTo>
                  <a:lnTo>
                    <a:pt x="3651" y="815"/>
                  </a:lnTo>
                  <a:lnTo>
                    <a:pt x="3503" y="642"/>
                  </a:lnTo>
                  <a:lnTo>
                    <a:pt x="3330" y="469"/>
                  </a:lnTo>
                  <a:lnTo>
                    <a:pt x="3133" y="321"/>
                  </a:lnTo>
                  <a:lnTo>
                    <a:pt x="2935" y="223"/>
                  </a:lnTo>
                  <a:lnTo>
                    <a:pt x="2713" y="124"/>
                  </a:lnTo>
                  <a:lnTo>
                    <a:pt x="2491" y="50"/>
                  </a:lnTo>
                  <a:lnTo>
                    <a:pt x="2294" y="25"/>
                  </a:lnTo>
                  <a:lnTo>
                    <a:pt x="20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6"/>
            <p:cNvSpPr/>
            <p:nvPr/>
          </p:nvSpPr>
          <p:spPr>
            <a:xfrm>
              <a:off x="6982215" y="3465248"/>
              <a:ext cx="76518" cy="142986"/>
            </a:xfrm>
            <a:custGeom>
              <a:rect b="b" l="l" r="r" t="t"/>
              <a:pathLst>
                <a:path extrusionOk="0" h="8437" w="4515">
                  <a:moveTo>
                    <a:pt x="2911" y="0"/>
                  </a:moveTo>
                  <a:lnTo>
                    <a:pt x="2640" y="25"/>
                  </a:lnTo>
                  <a:lnTo>
                    <a:pt x="2418" y="99"/>
                  </a:lnTo>
                  <a:lnTo>
                    <a:pt x="2171" y="173"/>
                  </a:lnTo>
                  <a:lnTo>
                    <a:pt x="1949" y="296"/>
                  </a:lnTo>
                  <a:lnTo>
                    <a:pt x="1752" y="469"/>
                  </a:lnTo>
                  <a:lnTo>
                    <a:pt x="1579" y="666"/>
                  </a:lnTo>
                  <a:lnTo>
                    <a:pt x="1308" y="1135"/>
                  </a:lnTo>
                  <a:lnTo>
                    <a:pt x="1037" y="1653"/>
                  </a:lnTo>
                  <a:lnTo>
                    <a:pt x="716" y="2270"/>
                  </a:lnTo>
                  <a:lnTo>
                    <a:pt x="420" y="2911"/>
                  </a:lnTo>
                  <a:lnTo>
                    <a:pt x="173" y="3528"/>
                  </a:lnTo>
                  <a:lnTo>
                    <a:pt x="75" y="3799"/>
                  </a:lnTo>
                  <a:lnTo>
                    <a:pt x="25" y="4021"/>
                  </a:lnTo>
                  <a:lnTo>
                    <a:pt x="1" y="4218"/>
                  </a:lnTo>
                  <a:lnTo>
                    <a:pt x="1" y="4366"/>
                  </a:lnTo>
                  <a:lnTo>
                    <a:pt x="50" y="4514"/>
                  </a:lnTo>
                  <a:lnTo>
                    <a:pt x="75" y="4712"/>
                  </a:lnTo>
                  <a:lnTo>
                    <a:pt x="99" y="5230"/>
                  </a:lnTo>
                  <a:lnTo>
                    <a:pt x="99" y="6488"/>
                  </a:lnTo>
                  <a:lnTo>
                    <a:pt x="75" y="7129"/>
                  </a:lnTo>
                  <a:lnTo>
                    <a:pt x="99" y="7672"/>
                  </a:lnTo>
                  <a:lnTo>
                    <a:pt x="149" y="8091"/>
                  </a:lnTo>
                  <a:lnTo>
                    <a:pt x="173" y="8214"/>
                  </a:lnTo>
                  <a:lnTo>
                    <a:pt x="223" y="8288"/>
                  </a:lnTo>
                  <a:lnTo>
                    <a:pt x="346" y="8362"/>
                  </a:lnTo>
                  <a:lnTo>
                    <a:pt x="469" y="8412"/>
                  </a:lnTo>
                  <a:lnTo>
                    <a:pt x="593" y="8436"/>
                  </a:lnTo>
                  <a:lnTo>
                    <a:pt x="741" y="8436"/>
                  </a:lnTo>
                  <a:lnTo>
                    <a:pt x="864" y="8412"/>
                  </a:lnTo>
                  <a:lnTo>
                    <a:pt x="1012" y="8362"/>
                  </a:lnTo>
                  <a:lnTo>
                    <a:pt x="1160" y="8264"/>
                  </a:lnTo>
                  <a:lnTo>
                    <a:pt x="1283" y="8140"/>
                  </a:lnTo>
                  <a:lnTo>
                    <a:pt x="1357" y="8066"/>
                  </a:lnTo>
                  <a:lnTo>
                    <a:pt x="1407" y="7992"/>
                  </a:lnTo>
                  <a:lnTo>
                    <a:pt x="1505" y="7770"/>
                  </a:lnTo>
                  <a:lnTo>
                    <a:pt x="1579" y="7524"/>
                  </a:lnTo>
                  <a:lnTo>
                    <a:pt x="1629" y="7252"/>
                  </a:lnTo>
                  <a:lnTo>
                    <a:pt x="1703" y="6710"/>
                  </a:lnTo>
                  <a:lnTo>
                    <a:pt x="1752" y="6488"/>
                  </a:lnTo>
                  <a:lnTo>
                    <a:pt x="1801" y="6290"/>
                  </a:lnTo>
                  <a:lnTo>
                    <a:pt x="1851" y="6093"/>
                  </a:lnTo>
                  <a:lnTo>
                    <a:pt x="1875" y="5797"/>
                  </a:lnTo>
                  <a:lnTo>
                    <a:pt x="1949" y="5131"/>
                  </a:lnTo>
                  <a:lnTo>
                    <a:pt x="1999" y="4292"/>
                  </a:lnTo>
                  <a:lnTo>
                    <a:pt x="2393" y="3972"/>
                  </a:lnTo>
                  <a:lnTo>
                    <a:pt x="2788" y="3602"/>
                  </a:lnTo>
                  <a:lnTo>
                    <a:pt x="3232" y="3158"/>
                  </a:lnTo>
                  <a:lnTo>
                    <a:pt x="3676" y="2640"/>
                  </a:lnTo>
                  <a:lnTo>
                    <a:pt x="3898" y="2393"/>
                  </a:lnTo>
                  <a:lnTo>
                    <a:pt x="4096" y="2122"/>
                  </a:lnTo>
                  <a:lnTo>
                    <a:pt x="4244" y="1875"/>
                  </a:lnTo>
                  <a:lnTo>
                    <a:pt x="4367" y="1628"/>
                  </a:lnTo>
                  <a:lnTo>
                    <a:pt x="4466" y="1382"/>
                  </a:lnTo>
                  <a:lnTo>
                    <a:pt x="4515" y="1160"/>
                  </a:lnTo>
                  <a:lnTo>
                    <a:pt x="4490" y="962"/>
                  </a:lnTo>
                  <a:lnTo>
                    <a:pt x="4441" y="765"/>
                  </a:lnTo>
                  <a:lnTo>
                    <a:pt x="4342" y="592"/>
                  </a:lnTo>
                  <a:lnTo>
                    <a:pt x="4194" y="444"/>
                  </a:lnTo>
                  <a:lnTo>
                    <a:pt x="4022" y="296"/>
                  </a:lnTo>
                  <a:lnTo>
                    <a:pt x="3849" y="198"/>
                  </a:lnTo>
                  <a:lnTo>
                    <a:pt x="3627" y="99"/>
                  </a:lnTo>
                  <a:lnTo>
                    <a:pt x="3380" y="50"/>
                  </a:lnTo>
                  <a:lnTo>
                    <a:pt x="3158" y="25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6"/>
            <p:cNvSpPr/>
            <p:nvPr/>
          </p:nvSpPr>
          <p:spPr>
            <a:xfrm>
              <a:off x="6978046" y="3461485"/>
              <a:ext cx="84449" cy="150934"/>
            </a:xfrm>
            <a:custGeom>
              <a:rect b="b" l="l" r="r" t="t"/>
              <a:pathLst>
                <a:path extrusionOk="0" h="8906" w="4983">
                  <a:moveTo>
                    <a:pt x="3380" y="469"/>
                  </a:moveTo>
                  <a:lnTo>
                    <a:pt x="3626" y="518"/>
                  </a:lnTo>
                  <a:lnTo>
                    <a:pt x="3848" y="592"/>
                  </a:lnTo>
                  <a:lnTo>
                    <a:pt x="4021" y="666"/>
                  </a:lnTo>
                  <a:lnTo>
                    <a:pt x="4144" y="716"/>
                  </a:lnTo>
                  <a:lnTo>
                    <a:pt x="4243" y="814"/>
                  </a:lnTo>
                  <a:lnTo>
                    <a:pt x="4366" y="913"/>
                  </a:lnTo>
                  <a:lnTo>
                    <a:pt x="4440" y="1036"/>
                  </a:lnTo>
                  <a:lnTo>
                    <a:pt x="4490" y="1184"/>
                  </a:lnTo>
                  <a:lnTo>
                    <a:pt x="4514" y="1357"/>
                  </a:lnTo>
                  <a:lnTo>
                    <a:pt x="4490" y="1530"/>
                  </a:lnTo>
                  <a:lnTo>
                    <a:pt x="4416" y="1702"/>
                  </a:lnTo>
                  <a:lnTo>
                    <a:pt x="4317" y="1900"/>
                  </a:lnTo>
                  <a:lnTo>
                    <a:pt x="4194" y="2122"/>
                  </a:lnTo>
                  <a:lnTo>
                    <a:pt x="3898" y="2541"/>
                  </a:lnTo>
                  <a:lnTo>
                    <a:pt x="3528" y="2960"/>
                  </a:lnTo>
                  <a:lnTo>
                    <a:pt x="3133" y="3380"/>
                  </a:lnTo>
                  <a:lnTo>
                    <a:pt x="2738" y="3774"/>
                  </a:lnTo>
                  <a:lnTo>
                    <a:pt x="2393" y="4095"/>
                  </a:lnTo>
                  <a:lnTo>
                    <a:pt x="2097" y="4342"/>
                  </a:lnTo>
                  <a:lnTo>
                    <a:pt x="2047" y="4416"/>
                  </a:lnTo>
                  <a:lnTo>
                    <a:pt x="2023" y="4514"/>
                  </a:lnTo>
                  <a:lnTo>
                    <a:pt x="1949" y="5501"/>
                  </a:lnTo>
                  <a:lnTo>
                    <a:pt x="1875" y="6068"/>
                  </a:lnTo>
                  <a:lnTo>
                    <a:pt x="1850" y="6290"/>
                  </a:lnTo>
                  <a:lnTo>
                    <a:pt x="1801" y="6438"/>
                  </a:lnTo>
                  <a:lnTo>
                    <a:pt x="1751" y="6734"/>
                  </a:lnTo>
                  <a:lnTo>
                    <a:pt x="1677" y="7080"/>
                  </a:lnTo>
                  <a:lnTo>
                    <a:pt x="1628" y="7400"/>
                  </a:lnTo>
                  <a:lnTo>
                    <a:pt x="1579" y="7721"/>
                  </a:lnTo>
                  <a:lnTo>
                    <a:pt x="1480" y="8017"/>
                  </a:lnTo>
                  <a:lnTo>
                    <a:pt x="1431" y="8116"/>
                  </a:lnTo>
                  <a:lnTo>
                    <a:pt x="1381" y="8190"/>
                  </a:lnTo>
                  <a:lnTo>
                    <a:pt x="1258" y="8288"/>
                  </a:lnTo>
                  <a:lnTo>
                    <a:pt x="1159" y="8362"/>
                  </a:lnTo>
                  <a:lnTo>
                    <a:pt x="1061" y="8387"/>
                  </a:lnTo>
                  <a:lnTo>
                    <a:pt x="962" y="8412"/>
                  </a:lnTo>
                  <a:lnTo>
                    <a:pt x="789" y="8412"/>
                  </a:lnTo>
                  <a:lnTo>
                    <a:pt x="641" y="8338"/>
                  </a:lnTo>
                  <a:lnTo>
                    <a:pt x="617" y="8239"/>
                  </a:lnTo>
                  <a:lnTo>
                    <a:pt x="592" y="8066"/>
                  </a:lnTo>
                  <a:lnTo>
                    <a:pt x="567" y="7598"/>
                  </a:lnTo>
                  <a:lnTo>
                    <a:pt x="567" y="6537"/>
                  </a:lnTo>
                  <a:lnTo>
                    <a:pt x="592" y="5896"/>
                  </a:lnTo>
                  <a:lnTo>
                    <a:pt x="567" y="5328"/>
                  </a:lnTo>
                  <a:lnTo>
                    <a:pt x="543" y="4860"/>
                  </a:lnTo>
                  <a:lnTo>
                    <a:pt x="518" y="4662"/>
                  </a:lnTo>
                  <a:lnTo>
                    <a:pt x="493" y="4514"/>
                  </a:lnTo>
                  <a:lnTo>
                    <a:pt x="469" y="4440"/>
                  </a:lnTo>
                  <a:lnTo>
                    <a:pt x="493" y="4317"/>
                  </a:lnTo>
                  <a:lnTo>
                    <a:pt x="567" y="4021"/>
                  </a:lnTo>
                  <a:lnTo>
                    <a:pt x="715" y="3626"/>
                  </a:lnTo>
                  <a:lnTo>
                    <a:pt x="913" y="3182"/>
                  </a:lnTo>
                  <a:lnTo>
                    <a:pt x="1135" y="2664"/>
                  </a:lnTo>
                  <a:lnTo>
                    <a:pt x="1431" y="2122"/>
                  </a:lnTo>
                  <a:lnTo>
                    <a:pt x="2023" y="1012"/>
                  </a:lnTo>
                  <a:lnTo>
                    <a:pt x="2195" y="814"/>
                  </a:lnTo>
                  <a:lnTo>
                    <a:pt x="2417" y="666"/>
                  </a:lnTo>
                  <a:lnTo>
                    <a:pt x="2639" y="568"/>
                  </a:lnTo>
                  <a:lnTo>
                    <a:pt x="2886" y="494"/>
                  </a:lnTo>
                  <a:lnTo>
                    <a:pt x="3133" y="469"/>
                  </a:lnTo>
                  <a:close/>
                  <a:moveTo>
                    <a:pt x="3083" y="0"/>
                  </a:moveTo>
                  <a:lnTo>
                    <a:pt x="2763" y="50"/>
                  </a:lnTo>
                  <a:lnTo>
                    <a:pt x="2442" y="124"/>
                  </a:lnTo>
                  <a:lnTo>
                    <a:pt x="2146" y="272"/>
                  </a:lnTo>
                  <a:lnTo>
                    <a:pt x="1998" y="370"/>
                  </a:lnTo>
                  <a:lnTo>
                    <a:pt x="1875" y="469"/>
                  </a:lnTo>
                  <a:lnTo>
                    <a:pt x="1751" y="592"/>
                  </a:lnTo>
                  <a:lnTo>
                    <a:pt x="1628" y="740"/>
                  </a:lnTo>
                  <a:lnTo>
                    <a:pt x="1628" y="765"/>
                  </a:lnTo>
                  <a:lnTo>
                    <a:pt x="1159" y="1579"/>
                  </a:lnTo>
                  <a:lnTo>
                    <a:pt x="863" y="2146"/>
                  </a:lnTo>
                  <a:lnTo>
                    <a:pt x="567" y="2738"/>
                  </a:lnTo>
                  <a:lnTo>
                    <a:pt x="321" y="3330"/>
                  </a:lnTo>
                  <a:lnTo>
                    <a:pt x="123" y="3873"/>
                  </a:lnTo>
                  <a:lnTo>
                    <a:pt x="49" y="4120"/>
                  </a:lnTo>
                  <a:lnTo>
                    <a:pt x="0" y="4342"/>
                  </a:lnTo>
                  <a:lnTo>
                    <a:pt x="0" y="4514"/>
                  </a:lnTo>
                  <a:lnTo>
                    <a:pt x="25" y="4662"/>
                  </a:lnTo>
                  <a:lnTo>
                    <a:pt x="49" y="4786"/>
                  </a:lnTo>
                  <a:lnTo>
                    <a:pt x="74" y="4958"/>
                  </a:lnTo>
                  <a:lnTo>
                    <a:pt x="99" y="5427"/>
                  </a:lnTo>
                  <a:lnTo>
                    <a:pt x="99" y="6537"/>
                  </a:lnTo>
                  <a:lnTo>
                    <a:pt x="99" y="7499"/>
                  </a:lnTo>
                  <a:lnTo>
                    <a:pt x="123" y="8140"/>
                  </a:lnTo>
                  <a:lnTo>
                    <a:pt x="148" y="8362"/>
                  </a:lnTo>
                  <a:lnTo>
                    <a:pt x="197" y="8510"/>
                  </a:lnTo>
                  <a:lnTo>
                    <a:pt x="247" y="8634"/>
                  </a:lnTo>
                  <a:lnTo>
                    <a:pt x="321" y="8708"/>
                  </a:lnTo>
                  <a:lnTo>
                    <a:pt x="444" y="8782"/>
                  </a:lnTo>
                  <a:lnTo>
                    <a:pt x="592" y="8856"/>
                  </a:lnTo>
                  <a:lnTo>
                    <a:pt x="740" y="8880"/>
                  </a:lnTo>
                  <a:lnTo>
                    <a:pt x="913" y="8905"/>
                  </a:lnTo>
                  <a:lnTo>
                    <a:pt x="1110" y="8880"/>
                  </a:lnTo>
                  <a:lnTo>
                    <a:pt x="1307" y="8806"/>
                  </a:lnTo>
                  <a:lnTo>
                    <a:pt x="1505" y="8708"/>
                  </a:lnTo>
                  <a:lnTo>
                    <a:pt x="1702" y="8535"/>
                  </a:lnTo>
                  <a:lnTo>
                    <a:pt x="1801" y="8412"/>
                  </a:lnTo>
                  <a:lnTo>
                    <a:pt x="1899" y="8264"/>
                  </a:lnTo>
                  <a:lnTo>
                    <a:pt x="1973" y="8116"/>
                  </a:lnTo>
                  <a:lnTo>
                    <a:pt x="2023" y="7943"/>
                  </a:lnTo>
                  <a:lnTo>
                    <a:pt x="2097" y="7548"/>
                  </a:lnTo>
                  <a:lnTo>
                    <a:pt x="2171" y="7154"/>
                  </a:lnTo>
                  <a:lnTo>
                    <a:pt x="2220" y="6833"/>
                  </a:lnTo>
                  <a:lnTo>
                    <a:pt x="2269" y="6586"/>
                  </a:lnTo>
                  <a:lnTo>
                    <a:pt x="2319" y="6414"/>
                  </a:lnTo>
                  <a:lnTo>
                    <a:pt x="2343" y="6167"/>
                  </a:lnTo>
                  <a:lnTo>
                    <a:pt x="2417" y="5600"/>
                  </a:lnTo>
                  <a:lnTo>
                    <a:pt x="2491" y="4638"/>
                  </a:lnTo>
                  <a:lnTo>
                    <a:pt x="3083" y="4120"/>
                  </a:lnTo>
                  <a:lnTo>
                    <a:pt x="3478" y="3725"/>
                  </a:lnTo>
                  <a:lnTo>
                    <a:pt x="3898" y="3281"/>
                  </a:lnTo>
                  <a:lnTo>
                    <a:pt x="4292" y="2812"/>
                  </a:lnTo>
                  <a:lnTo>
                    <a:pt x="4465" y="2566"/>
                  </a:lnTo>
                  <a:lnTo>
                    <a:pt x="4638" y="2319"/>
                  </a:lnTo>
                  <a:lnTo>
                    <a:pt x="4786" y="2072"/>
                  </a:lnTo>
                  <a:lnTo>
                    <a:pt x="4884" y="1850"/>
                  </a:lnTo>
                  <a:lnTo>
                    <a:pt x="4958" y="1604"/>
                  </a:lnTo>
                  <a:lnTo>
                    <a:pt x="4983" y="1382"/>
                  </a:lnTo>
                  <a:lnTo>
                    <a:pt x="4983" y="1184"/>
                  </a:lnTo>
                  <a:lnTo>
                    <a:pt x="4934" y="987"/>
                  </a:lnTo>
                  <a:lnTo>
                    <a:pt x="4860" y="814"/>
                  </a:lnTo>
                  <a:lnTo>
                    <a:pt x="4761" y="642"/>
                  </a:lnTo>
                  <a:lnTo>
                    <a:pt x="4613" y="494"/>
                  </a:lnTo>
                  <a:lnTo>
                    <a:pt x="4440" y="346"/>
                  </a:lnTo>
                  <a:lnTo>
                    <a:pt x="4243" y="222"/>
                  </a:lnTo>
                  <a:lnTo>
                    <a:pt x="4021" y="124"/>
                  </a:lnTo>
                  <a:lnTo>
                    <a:pt x="3725" y="50"/>
                  </a:lnTo>
                  <a:lnTo>
                    <a:pt x="3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6"/>
            <p:cNvSpPr/>
            <p:nvPr/>
          </p:nvSpPr>
          <p:spPr>
            <a:xfrm>
              <a:off x="7067087" y="3477789"/>
              <a:ext cx="74840" cy="160120"/>
            </a:xfrm>
            <a:custGeom>
              <a:rect b="b" l="l" r="r" t="t"/>
              <a:pathLst>
                <a:path extrusionOk="0" h="9448" w="4416">
                  <a:moveTo>
                    <a:pt x="1431" y="0"/>
                  </a:moveTo>
                  <a:lnTo>
                    <a:pt x="1283" y="4194"/>
                  </a:lnTo>
                  <a:lnTo>
                    <a:pt x="1086" y="4687"/>
                  </a:lnTo>
                  <a:lnTo>
                    <a:pt x="864" y="5180"/>
                  </a:lnTo>
                  <a:lnTo>
                    <a:pt x="642" y="5822"/>
                  </a:lnTo>
                  <a:lnTo>
                    <a:pt x="395" y="6512"/>
                  </a:lnTo>
                  <a:lnTo>
                    <a:pt x="198" y="7203"/>
                  </a:lnTo>
                  <a:lnTo>
                    <a:pt x="124" y="7548"/>
                  </a:lnTo>
                  <a:lnTo>
                    <a:pt x="50" y="7869"/>
                  </a:lnTo>
                  <a:lnTo>
                    <a:pt x="0" y="8140"/>
                  </a:lnTo>
                  <a:lnTo>
                    <a:pt x="0" y="8412"/>
                  </a:lnTo>
                  <a:lnTo>
                    <a:pt x="0" y="8634"/>
                  </a:lnTo>
                  <a:lnTo>
                    <a:pt x="50" y="8831"/>
                  </a:lnTo>
                  <a:lnTo>
                    <a:pt x="124" y="9004"/>
                  </a:lnTo>
                  <a:lnTo>
                    <a:pt x="198" y="9152"/>
                  </a:lnTo>
                  <a:lnTo>
                    <a:pt x="296" y="9275"/>
                  </a:lnTo>
                  <a:lnTo>
                    <a:pt x="420" y="9349"/>
                  </a:lnTo>
                  <a:lnTo>
                    <a:pt x="543" y="9423"/>
                  </a:lnTo>
                  <a:lnTo>
                    <a:pt x="666" y="9448"/>
                  </a:lnTo>
                  <a:lnTo>
                    <a:pt x="790" y="9448"/>
                  </a:lnTo>
                  <a:lnTo>
                    <a:pt x="938" y="9423"/>
                  </a:lnTo>
                  <a:lnTo>
                    <a:pt x="1061" y="9374"/>
                  </a:lnTo>
                  <a:lnTo>
                    <a:pt x="1160" y="9275"/>
                  </a:lnTo>
                  <a:lnTo>
                    <a:pt x="1283" y="9152"/>
                  </a:lnTo>
                  <a:lnTo>
                    <a:pt x="1382" y="9004"/>
                  </a:lnTo>
                  <a:lnTo>
                    <a:pt x="1431" y="8831"/>
                  </a:lnTo>
                  <a:lnTo>
                    <a:pt x="1505" y="8634"/>
                  </a:lnTo>
                  <a:lnTo>
                    <a:pt x="1554" y="8387"/>
                  </a:lnTo>
                  <a:lnTo>
                    <a:pt x="1653" y="8190"/>
                  </a:lnTo>
                  <a:lnTo>
                    <a:pt x="1801" y="7968"/>
                  </a:lnTo>
                  <a:lnTo>
                    <a:pt x="1974" y="7770"/>
                  </a:lnTo>
                  <a:lnTo>
                    <a:pt x="2171" y="7548"/>
                  </a:lnTo>
                  <a:lnTo>
                    <a:pt x="2368" y="7351"/>
                  </a:lnTo>
                  <a:lnTo>
                    <a:pt x="2837" y="6956"/>
                  </a:lnTo>
                  <a:lnTo>
                    <a:pt x="3306" y="6586"/>
                  </a:lnTo>
                  <a:lnTo>
                    <a:pt x="3725" y="6192"/>
                  </a:lnTo>
                  <a:lnTo>
                    <a:pt x="3898" y="5994"/>
                  </a:lnTo>
                  <a:lnTo>
                    <a:pt x="4070" y="5797"/>
                  </a:lnTo>
                  <a:lnTo>
                    <a:pt x="4194" y="5600"/>
                  </a:lnTo>
                  <a:lnTo>
                    <a:pt x="4268" y="5402"/>
                  </a:lnTo>
                  <a:lnTo>
                    <a:pt x="4342" y="5205"/>
                  </a:lnTo>
                  <a:lnTo>
                    <a:pt x="4366" y="5008"/>
                  </a:lnTo>
                  <a:lnTo>
                    <a:pt x="4391" y="4810"/>
                  </a:lnTo>
                  <a:lnTo>
                    <a:pt x="4416" y="4613"/>
                  </a:lnTo>
                  <a:lnTo>
                    <a:pt x="4391" y="4218"/>
                  </a:lnTo>
                  <a:lnTo>
                    <a:pt x="4317" y="3824"/>
                  </a:lnTo>
                  <a:lnTo>
                    <a:pt x="4194" y="3429"/>
                  </a:lnTo>
                  <a:lnTo>
                    <a:pt x="4046" y="3034"/>
                  </a:lnTo>
                  <a:lnTo>
                    <a:pt x="3898" y="2640"/>
                  </a:lnTo>
                  <a:lnTo>
                    <a:pt x="3700" y="2270"/>
                  </a:lnTo>
                  <a:lnTo>
                    <a:pt x="3602" y="2072"/>
                  </a:lnTo>
                  <a:lnTo>
                    <a:pt x="3454" y="1875"/>
                  </a:lnTo>
                  <a:lnTo>
                    <a:pt x="3133" y="1505"/>
                  </a:lnTo>
                  <a:lnTo>
                    <a:pt x="2763" y="1110"/>
                  </a:lnTo>
                  <a:lnTo>
                    <a:pt x="2368" y="765"/>
                  </a:lnTo>
                  <a:lnTo>
                    <a:pt x="2023" y="444"/>
                  </a:lnTo>
                  <a:lnTo>
                    <a:pt x="1702" y="198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6"/>
            <p:cNvSpPr/>
            <p:nvPr/>
          </p:nvSpPr>
          <p:spPr>
            <a:xfrm>
              <a:off x="7067087" y="3477789"/>
              <a:ext cx="74840" cy="160120"/>
            </a:xfrm>
            <a:custGeom>
              <a:rect b="b" l="l" r="r" t="t"/>
              <a:pathLst>
                <a:path extrusionOk="0" fill="none" h="9448" w="4416">
                  <a:moveTo>
                    <a:pt x="1431" y="0"/>
                  </a:moveTo>
                  <a:lnTo>
                    <a:pt x="1431" y="0"/>
                  </a:lnTo>
                  <a:lnTo>
                    <a:pt x="1702" y="198"/>
                  </a:lnTo>
                  <a:lnTo>
                    <a:pt x="2023" y="444"/>
                  </a:lnTo>
                  <a:lnTo>
                    <a:pt x="2368" y="765"/>
                  </a:lnTo>
                  <a:lnTo>
                    <a:pt x="2763" y="1110"/>
                  </a:lnTo>
                  <a:lnTo>
                    <a:pt x="3133" y="1505"/>
                  </a:lnTo>
                  <a:lnTo>
                    <a:pt x="3454" y="1875"/>
                  </a:lnTo>
                  <a:lnTo>
                    <a:pt x="3602" y="2072"/>
                  </a:lnTo>
                  <a:lnTo>
                    <a:pt x="3700" y="2270"/>
                  </a:lnTo>
                  <a:lnTo>
                    <a:pt x="3700" y="2270"/>
                  </a:lnTo>
                  <a:lnTo>
                    <a:pt x="3898" y="2640"/>
                  </a:lnTo>
                  <a:lnTo>
                    <a:pt x="4046" y="3034"/>
                  </a:lnTo>
                  <a:lnTo>
                    <a:pt x="4194" y="3429"/>
                  </a:lnTo>
                  <a:lnTo>
                    <a:pt x="4317" y="3824"/>
                  </a:lnTo>
                  <a:lnTo>
                    <a:pt x="4391" y="4218"/>
                  </a:lnTo>
                  <a:lnTo>
                    <a:pt x="4416" y="4613"/>
                  </a:lnTo>
                  <a:lnTo>
                    <a:pt x="4391" y="4810"/>
                  </a:lnTo>
                  <a:lnTo>
                    <a:pt x="4366" y="5008"/>
                  </a:lnTo>
                  <a:lnTo>
                    <a:pt x="4342" y="5205"/>
                  </a:lnTo>
                  <a:lnTo>
                    <a:pt x="4268" y="5402"/>
                  </a:lnTo>
                  <a:lnTo>
                    <a:pt x="4268" y="5402"/>
                  </a:lnTo>
                  <a:lnTo>
                    <a:pt x="4194" y="5600"/>
                  </a:lnTo>
                  <a:lnTo>
                    <a:pt x="4070" y="5797"/>
                  </a:lnTo>
                  <a:lnTo>
                    <a:pt x="3898" y="5994"/>
                  </a:lnTo>
                  <a:lnTo>
                    <a:pt x="3725" y="6192"/>
                  </a:lnTo>
                  <a:lnTo>
                    <a:pt x="3306" y="6586"/>
                  </a:lnTo>
                  <a:lnTo>
                    <a:pt x="2837" y="6956"/>
                  </a:lnTo>
                  <a:lnTo>
                    <a:pt x="2368" y="7351"/>
                  </a:lnTo>
                  <a:lnTo>
                    <a:pt x="2171" y="7548"/>
                  </a:lnTo>
                  <a:lnTo>
                    <a:pt x="1974" y="7770"/>
                  </a:lnTo>
                  <a:lnTo>
                    <a:pt x="1801" y="7968"/>
                  </a:lnTo>
                  <a:lnTo>
                    <a:pt x="1653" y="8190"/>
                  </a:lnTo>
                  <a:lnTo>
                    <a:pt x="1554" y="8387"/>
                  </a:lnTo>
                  <a:lnTo>
                    <a:pt x="1505" y="8634"/>
                  </a:lnTo>
                  <a:lnTo>
                    <a:pt x="1505" y="8634"/>
                  </a:lnTo>
                  <a:lnTo>
                    <a:pt x="1431" y="8831"/>
                  </a:lnTo>
                  <a:lnTo>
                    <a:pt x="1382" y="9004"/>
                  </a:lnTo>
                  <a:lnTo>
                    <a:pt x="1283" y="9152"/>
                  </a:lnTo>
                  <a:lnTo>
                    <a:pt x="1160" y="9275"/>
                  </a:lnTo>
                  <a:lnTo>
                    <a:pt x="1061" y="9374"/>
                  </a:lnTo>
                  <a:lnTo>
                    <a:pt x="938" y="9423"/>
                  </a:lnTo>
                  <a:lnTo>
                    <a:pt x="790" y="9448"/>
                  </a:lnTo>
                  <a:lnTo>
                    <a:pt x="666" y="9448"/>
                  </a:lnTo>
                  <a:lnTo>
                    <a:pt x="543" y="9423"/>
                  </a:lnTo>
                  <a:lnTo>
                    <a:pt x="420" y="9349"/>
                  </a:lnTo>
                  <a:lnTo>
                    <a:pt x="296" y="9275"/>
                  </a:lnTo>
                  <a:lnTo>
                    <a:pt x="198" y="9152"/>
                  </a:lnTo>
                  <a:lnTo>
                    <a:pt x="124" y="9004"/>
                  </a:lnTo>
                  <a:lnTo>
                    <a:pt x="50" y="8831"/>
                  </a:lnTo>
                  <a:lnTo>
                    <a:pt x="0" y="8634"/>
                  </a:lnTo>
                  <a:lnTo>
                    <a:pt x="0" y="8412"/>
                  </a:lnTo>
                  <a:lnTo>
                    <a:pt x="0" y="8412"/>
                  </a:lnTo>
                  <a:lnTo>
                    <a:pt x="0" y="8140"/>
                  </a:lnTo>
                  <a:lnTo>
                    <a:pt x="50" y="7869"/>
                  </a:lnTo>
                  <a:lnTo>
                    <a:pt x="124" y="7548"/>
                  </a:lnTo>
                  <a:lnTo>
                    <a:pt x="198" y="7203"/>
                  </a:lnTo>
                  <a:lnTo>
                    <a:pt x="395" y="6512"/>
                  </a:lnTo>
                  <a:lnTo>
                    <a:pt x="642" y="5822"/>
                  </a:lnTo>
                  <a:lnTo>
                    <a:pt x="864" y="5180"/>
                  </a:lnTo>
                  <a:lnTo>
                    <a:pt x="1086" y="4687"/>
                  </a:lnTo>
                  <a:lnTo>
                    <a:pt x="1283" y="419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6"/>
            <p:cNvSpPr/>
            <p:nvPr/>
          </p:nvSpPr>
          <p:spPr>
            <a:xfrm>
              <a:off x="7062901" y="3474433"/>
              <a:ext cx="82789" cy="167662"/>
            </a:xfrm>
            <a:custGeom>
              <a:rect b="b" l="l" r="r" t="t"/>
              <a:pathLst>
                <a:path extrusionOk="0" h="9893" w="4885">
                  <a:moveTo>
                    <a:pt x="1801" y="1"/>
                  </a:moveTo>
                  <a:lnTo>
                    <a:pt x="1530" y="371"/>
                  </a:lnTo>
                  <a:lnTo>
                    <a:pt x="1826" y="593"/>
                  </a:lnTo>
                  <a:lnTo>
                    <a:pt x="2467" y="1136"/>
                  </a:lnTo>
                  <a:lnTo>
                    <a:pt x="2837" y="1481"/>
                  </a:lnTo>
                  <a:lnTo>
                    <a:pt x="3207" y="1851"/>
                  </a:lnTo>
                  <a:lnTo>
                    <a:pt x="3503" y="2221"/>
                  </a:lnTo>
                  <a:lnTo>
                    <a:pt x="3627" y="2394"/>
                  </a:lnTo>
                  <a:lnTo>
                    <a:pt x="3750" y="2566"/>
                  </a:lnTo>
                  <a:lnTo>
                    <a:pt x="3898" y="2912"/>
                  </a:lnTo>
                  <a:lnTo>
                    <a:pt x="4071" y="3282"/>
                  </a:lnTo>
                  <a:lnTo>
                    <a:pt x="4194" y="3627"/>
                  </a:lnTo>
                  <a:lnTo>
                    <a:pt x="4317" y="4022"/>
                  </a:lnTo>
                  <a:lnTo>
                    <a:pt x="4391" y="4392"/>
                  </a:lnTo>
                  <a:lnTo>
                    <a:pt x="4416" y="4762"/>
                  </a:lnTo>
                  <a:lnTo>
                    <a:pt x="4416" y="4959"/>
                  </a:lnTo>
                  <a:lnTo>
                    <a:pt x="4391" y="5156"/>
                  </a:lnTo>
                  <a:lnTo>
                    <a:pt x="4342" y="5354"/>
                  </a:lnTo>
                  <a:lnTo>
                    <a:pt x="4293" y="5526"/>
                  </a:lnTo>
                  <a:lnTo>
                    <a:pt x="4219" y="5699"/>
                  </a:lnTo>
                  <a:lnTo>
                    <a:pt x="4120" y="5872"/>
                  </a:lnTo>
                  <a:lnTo>
                    <a:pt x="3997" y="6020"/>
                  </a:lnTo>
                  <a:lnTo>
                    <a:pt x="3824" y="6192"/>
                  </a:lnTo>
                  <a:lnTo>
                    <a:pt x="3454" y="6538"/>
                  </a:lnTo>
                  <a:lnTo>
                    <a:pt x="3059" y="6858"/>
                  </a:lnTo>
                  <a:lnTo>
                    <a:pt x="2541" y="7302"/>
                  </a:lnTo>
                  <a:lnTo>
                    <a:pt x="2295" y="7524"/>
                  </a:lnTo>
                  <a:lnTo>
                    <a:pt x="2073" y="7771"/>
                  </a:lnTo>
                  <a:lnTo>
                    <a:pt x="1875" y="7993"/>
                  </a:lnTo>
                  <a:lnTo>
                    <a:pt x="1703" y="8240"/>
                  </a:lnTo>
                  <a:lnTo>
                    <a:pt x="1579" y="8511"/>
                  </a:lnTo>
                  <a:lnTo>
                    <a:pt x="1505" y="8783"/>
                  </a:lnTo>
                  <a:lnTo>
                    <a:pt x="1456" y="8931"/>
                  </a:lnTo>
                  <a:lnTo>
                    <a:pt x="1407" y="9079"/>
                  </a:lnTo>
                  <a:lnTo>
                    <a:pt x="1357" y="9202"/>
                  </a:lnTo>
                  <a:lnTo>
                    <a:pt x="1283" y="9276"/>
                  </a:lnTo>
                  <a:lnTo>
                    <a:pt x="1209" y="9350"/>
                  </a:lnTo>
                  <a:lnTo>
                    <a:pt x="1135" y="9399"/>
                  </a:lnTo>
                  <a:lnTo>
                    <a:pt x="1037" y="9399"/>
                  </a:lnTo>
                  <a:lnTo>
                    <a:pt x="963" y="9424"/>
                  </a:lnTo>
                  <a:lnTo>
                    <a:pt x="864" y="9399"/>
                  </a:lnTo>
                  <a:lnTo>
                    <a:pt x="790" y="9350"/>
                  </a:lnTo>
                  <a:lnTo>
                    <a:pt x="716" y="9301"/>
                  </a:lnTo>
                  <a:lnTo>
                    <a:pt x="642" y="9202"/>
                  </a:lnTo>
                  <a:lnTo>
                    <a:pt x="568" y="9079"/>
                  </a:lnTo>
                  <a:lnTo>
                    <a:pt x="519" y="8955"/>
                  </a:lnTo>
                  <a:lnTo>
                    <a:pt x="494" y="8783"/>
                  </a:lnTo>
                  <a:lnTo>
                    <a:pt x="494" y="8610"/>
                  </a:lnTo>
                  <a:lnTo>
                    <a:pt x="494" y="8363"/>
                  </a:lnTo>
                  <a:lnTo>
                    <a:pt x="543" y="8092"/>
                  </a:lnTo>
                  <a:lnTo>
                    <a:pt x="691" y="7450"/>
                  </a:lnTo>
                  <a:lnTo>
                    <a:pt x="889" y="6784"/>
                  </a:lnTo>
                  <a:lnTo>
                    <a:pt x="1111" y="6094"/>
                  </a:lnTo>
                  <a:lnTo>
                    <a:pt x="1333" y="5477"/>
                  </a:lnTo>
                  <a:lnTo>
                    <a:pt x="1555" y="4984"/>
                  </a:lnTo>
                  <a:lnTo>
                    <a:pt x="1752" y="4490"/>
                  </a:lnTo>
                  <a:lnTo>
                    <a:pt x="1308" y="4293"/>
                  </a:lnTo>
                  <a:lnTo>
                    <a:pt x="1086" y="4836"/>
                  </a:lnTo>
                  <a:lnTo>
                    <a:pt x="864" y="5378"/>
                  </a:lnTo>
                  <a:lnTo>
                    <a:pt x="642" y="5995"/>
                  </a:lnTo>
                  <a:lnTo>
                    <a:pt x="395" y="6686"/>
                  </a:lnTo>
                  <a:lnTo>
                    <a:pt x="198" y="7401"/>
                  </a:lnTo>
                  <a:lnTo>
                    <a:pt x="124" y="7722"/>
                  </a:lnTo>
                  <a:lnTo>
                    <a:pt x="50" y="8042"/>
                  </a:lnTo>
                  <a:lnTo>
                    <a:pt x="25" y="8338"/>
                  </a:lnTo>
                  <a:lnTo>
                    <a:pt x="1" y="8610"/>
                  </a:lnTo>
                  <a:lnTo>
                    <a:pt x="25" y="8906"/>
                  </a:lnTo>
                  <a:lnTo>
                    <a:pt x="75" y="9153"/>
                  </a:lnTo>
                  <a:lnTo>
                    <a:pt x="173" y="9375"/>
                  </a:lnTo>
                  <a:lnTo>
                    <a:pt x="297" y="9547"/>
                  </a:lnTo>
                  <a:lnTo>
                    <a:pt x="445" y="9695"/>
                  </a:lnTo>
                  <a:lnTo>
                    <a:pt x="593" y="9794"/>
                  </a:lnTo>
                  <a:lnTo>
                    <a:pt x="741" y="9868"/>
                  </a:lnTo>
                  <a:lnTo>
                    <a:pt x="913" y="9893"/>
                  </a:lnTo>
                  <a:lnTo>
                    <a:pt x="1135" y="9893"/>
                  </a:lnTo>
                  <a:lnTo>
                    <a:pt x="1308" y="9843"/>
                  </a:lnTo>
                  <a:lnTo>
                    <a:pt x="1456" y="9769"/>
                  </a:lnTo>
                  <a:lnTo>
                    <a:pt x="1579" y="9646"/>
                  </a:lnTo>
                  <a:lnTo>
                    <a:pt x="1727" y="9498"/>
                  </a:lnTo>
                  <a:lnTo>
                    <a:pt x="1826" y="9325"/>
                  </a:lnTo>
                  <a:lnTo>
                    <a:pt x="1925" y="9103"/>
                  </a:lnTo>
                  <a:lnTo>
                    <a:pt x="1974" y="8857"/>
                  </a:lnTo>
                  <a:lnTo>
                    <a:pt x="2048" y="8659"/>
                  </a:lnTo>
                  <a:lnTo>
                    <a:pt x="2147" y="8437"/>
                  </a:lnTo>
                  <a:lnTo>
                    <a:pt x="2295" y="8240"/>
                  </a:lnTo>
                  <a:lnTo>
                    <a:pt x="2467" y="8042"/>
                  </a:lnTo>
                  <a:lnTo>
                    <a:pt x="2665" y="7820"/>
                  </a:lnTo>
                  <a:lnTo>
                    <a:pt x="2887" y="7623"/>
                  </a:lnTo>
                  <a:lnTo>
                    <a:pt x="3380" y="7228"/>
                  </a:lnTo>
                  <a:lnTo>
                    <a:pt x="3824" y="6858"/>
                  </a:lnTo>
                  <a:lnTo>
                    <a:pt x="4219" y="6488"/>
                  </a:lnTo>
                  <a:lnTo>
                    <a:pt x="4391" y="6291"/>
                  </a:lnTo>
                  <a:lnTo>
                    <a:pt x="4539" y="6094"/>
                  </a:lnTo>
                  <a:lnTo>
                    <a:pt x="4663" y="5896"/>
                  </a:lnTo>
                  <a:lnTo>
                    <a:pt x="4761" y="5674"/>
                  </a:lnTo>
                  <a:lnTo>
                    <a:pt x="4811" y="5477"/>
                  </a:lnTo>
                  <a:lnTo>
                    <a:pt x="4860" y="5255"/>
                  </a:lnTo>
                  <a:lnTo>
                    <a:pt x="4885" y="5058"/>
                  </a:lnTo>
                  <a:lnTo>
                    <a:pt x="4885" y="4836"/>
                  </a:lnTo>
                  <a:lnTo>
                    <a:pt x="4885" y="4416"/>
                  </a:lnTo>
                  <a:lnTo>
                    <a:pt x="4811" y="3997"/>
                  </a:lnTo>
                  <a:lnTo>
                    <a:pt x="4687" y="3578"/>
                  </a:lnTo>
                  <a:lnTo>
                    <a:pt x="4539" y="3158"/>
                  </a:lnTo>
                  <a:lnTo>
                    <a:pt x="4367" y="2764"/>
                  </a:lnTo>
                  <a:lnTo>
                    <a:pt x="4169" y="2369"/>
                  </a:lnTo>
                  <a:lnTo>
                    <a:pt x="4046" y="2172"/>
                  </a:lnTo>
                  <a:lnTo>
                    <a:pt x="3923" y="1974"/>
                  </a:lnTo>
                  <a:lnTo>
                    <a:pt x="3602" y="1555"/>
                  </a:lnTo>
                  <a:lnTo>
                    <a:pt x="3207" y="1160"/>
                  </a:lnTo>
                  <a:lnTo>
                    <a:pt x="2813" y="815"/>
                  </a:lnTo>
                  <a:lnTo>
                    <a:pt x="2443" y="494"/>
                  </a:lnTo>
                  <a:lnTo>
                    <a:pt x="2147" y="248"/>
                  </a:lnTo>
                  <a:lnTo>
                    <a:pt x="18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6"/>
            <p:cNvSpPr/>
            <p:nvPr/>
          </p:nvSpPr>
          <p:spPr>
            <a:xfrm>
              <a:off x="7007720" y="3472348"/>
              <a:ext cx="91991" cy="148426"/>
            </a:xfrm>
            <a:custGeom>
              <a:rect b="b" l="l" r="r" t="t"/>
              <a:pathLst>
                <a:path extrusionOk="0" h="8758" w="5428">
                  <a:moveTo>
                    <a:pt x="3849" y="1"/>
                  </a:moveTo>
                  <a:lnTo>
                    <a:pt x="3725" y="50"/>
                  </a:lnTo>
                  <a:lnTo>
                    <a:pt x="3602" y="99"/>
                  </a:lnTo>
                  <a:lnTo>
                    <a:pt x="3503" y="149"/>
                  </a:lnTo>
                  <a:lnTo>
                    <a:pt x="3331" y="297"/>
                  </a:lnTo>
                  <a:lnTo>
                    <a:pt x="3183" y="445"/>
                  </a:lnTo>
                  <a:lnTo>
                    <a:pt x="3084" y="593"/>
                  </a:lnTo>
                  <a:lnTo>
                    <a:pt x="3010" y="741"/>
                  </a:lnTo>
                  <a:lnTo>
                    <a:pt x="2566" y="1111"/>
                  </a:lnTo>
                  <a:lnTo>
                    <a:pt x="2147" y="1530"/>
                  </a:lnTo>
                  <a:lnTo>
                    <a:pt x="1653" y="2023"/>
                  </a:lnTo>
                  <a:lnTo>
                    <a:pt x="1160" y="2541"/>
                  </a:lnTo>
                  <a:lnTo>
                    <a:pt x="962" y="2813"/>
                  </a:lnTo>
                  <a:lnTo>
                    <a:pt x="765" y="3059"/>
                  </a:lnTo>
                  <a:lnTo>
                    <a:pt x="617" y="3306"/>
                  </a:lnTo>
                  <a:lnTo>
                    <a:pt x="518" y="3528"/>
                  </a:lnTo>
                  <a:lnTo>
                    <a:pt x="494" y="3701"/>
                  </a:lnTo>
                  <a:lnTo>
                    <a:pt x="494" y="3799"/>
                  </a:lnTo>
                  <a:lnTo>
                    <a:pt x="494" y="3873"/>
                  </a:lnTo>
                  <a:lnTo>
                    <a:pt x="543" y="4046"/>
                  </a:lnTo>
                  <a:lnTo>
                    <a:pt x="543" y="4293"/>
                  </a:lnTo>
                  <a:lnTo>
                    <a:pt x="543" y="4564"/>
                  </a:lnTo>
                  <a:lnTo>
                    <a:pt x="494" y="4885"/>
                  </a:lnTo>
                  <a:lnTo>
                    <a:pt x="395" y="5600"/>
                  </a:lnTo>
                  <a:lnTo>
                    <a:pt x="272" y="6365"/>
                  </a:lnTo>
                  <a:lnTo>
                    <a:pt x="124" y="7105"/>
                  </a:lnTo>
                  <a:lnTo>
                    <a:pt x="25" y="7746"/>
                  </a:lnTo>
                  <a:lnTo>
                    <a:pt x="0" y="8017"/>
                  </a:lnTo>
                  <a:lnTo>
                    <a:pt x="0" y="8239"/>
                  </a:lnTo>
                  <a:lnTo>
                    <a:pt x="25" y="8412"/>
                  </a:lnTo>
                  <a:lnTo>
                    <a:pt x="50" y="8461"/>
                  </a:lnTo>
                  <a:lnTo>
                    <a:pt x="74" y="8511"/>
                  </a:lnTo>
                  <a:lnTo>
                    <a:pt x="222" y="8634"/>
                  </a:lnTo>
                  <a:lnTo>
                    <a:pt x="395" y="8708"/>
                  </a:lnTo>
                  <a:lnTo>
                    <a:pt x="568" y="8758"/>
                  </a:lnTo>
                  <a:lnTo>
                    <a:pt x="765" y="8758"/>
                  </a:lnTo>
                  <a:lnTo>
                    <a:pt x="962" y="8733"/>
                  </a:lnTo>
                  <a:lnTo>
                    <a:pt x="1160" y="8659"/>
                  </a:lnTo>
                  <a:lnTo>
                    <a:pt x="1332" y="8535"/>
                  </a:lnTo>
                  <a:lnTo>
                    <a:pt x="1505" y="8363"/>
                  </a:lnTo>
                  <a:lnTo>
                    <a:pt x="1579" y="8264"/>
                  </a:lnTo>
                  <a:lnTo>
                    <a:pt x="1653" y="8141"/>
                  </a:lnTo>
                  <a:lnTo>
                    <a:pt x="1777" y="7820"/>
                  </a:lnTo>
                  <a:lnTo>
                    <a:pt x="1900" y="7450"/>
                  </a:lnTo>
                  <a:lnTo>
                    <a:pt x="1974" y="7080"/>
                  </a:lnTo>
                  <a:lnTo>
                    <a:pt x="2097" y="6439"/>
                  </a:lnTo>
                  <a:lnTo>
                    <a:pt x="2147" y="6167"/>
                  </a:lnTo>
                  <a:lnTo>
                    <a:pt x="4860" y="2665"/>
                  </a:lnTo>
                  <a:lnTo>
                    <a:pt x="5427" y="1456"/>
                  </a:lnTo>
                  <a:lnTo>
                    <a:pt x="5378" y="1259"/>
                  </a:lnTo>
                  <a:lnTo>
                    <a:pt x="5279" y="1061"/>
                  </a:lnTo>
                  <a:lnTo>
                    <a:pt x="5181" y="815"/>
                  </a:lnTo>
                  <a:lnTo>
                    <a:pt x="5033" y="568"/>
                  </a:lnTo>
                  <a:lnTo>
                    <a:pt x="4835" y="346"/>
                  </a:lnTo>
                  <a:lnTo>
                    <a:pt x="4712" y="247"/>
                  </a:lnTo>
                  <a:lnTo>
                    <a:pt x="4589" y="149"/>
                  </a:lnTo>
                  <a:lnTo>
                    <a:pt x="4441" y="75"/>
                  </a:lnTo>
                  <a:lnTo>
                    <a:pt x="4293" y="25"/>
                  </a:lnTo>
                  <a:lnTo>
                    <a:pt x="41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6"/>
            <p:cNvSpPr/>
            <p:nvPr/>
          </p:nvSpPr>
          <p:spPr>
            <a:xfrm>
              <a:off x="7007720" y="3472348"/>
              <a:ext cx="91991" cy="148426"/>
            </a:xfrm>
            <a:custGeom>
              <a:rect b="b" l="l" r="r" t="t"/>
              <a:pathLst>
                <a:path extrusionOk="0" fill="none" h="8758" w="5428">
                  <a:moveTo>
                    <a:pt x="4860" y="2665"/>
                  </a:moveTo>
                  <a:lnTo>
                    <a:pt x="2147" y="6167"/>
                  </a:lnTo>
                  <a:lnTo>
                    <a:pt x="2147" y="6167"/>
                  </a:lnTo>
                  <a:lnTo>
                    <a:pt x="2097" y="6439"/>
                  </a:lnTo>
                  <a:lnTo>
                    <a:pt x="1974" y="7080"/>
                  </a:lnTo>
                  <a:lnTo>
                    <a:pt x="1900" y="7450"/>
                  </a:lnTo>
                  <a:lnTo>
                    <a:pt x="1777" y="7820"/>
                  </a:lnTo>
                  <a:lnTo>
                    <a:pt x="1653" y="8141"/>
                  </a:lnTo>
                  <a:lnTo>
                    <a:pt x="1579" y="8264"/>
                  </a:lnTo>
                  <a:lnTo>
                    <a:pt x="1505" y="8363"/>
                  </a:lnTo>
                  <a:lnTo>
                    <a:pt x="1505" y="8363"/>
                  </a:lnTo>
                  <a:lnTo>
                    <a:pt x="1332" y="8535"/>
                  </a:lnTo>
                  <a:lnTo>
                    <a:pt x="1160" y="8659"/>
                  </a:lnTo>
                  <a:lnTo>
                    <a:pt x="962" y="8733"/>
                  </a:lnTo>
                  <a:lnTo>
                    <a:pt x="765" y="8758"/>
                  </a:lnTo>
                  <a:lnTo>
                    <a:pt x="568" y="8758"/>
                  </a:lnTo>
                  <a:lnTo>
                    <a:pt x="395" y="8708"/>
                  </a:lnTo>
                  <a:lnTo>
                    <a:pt x="222" y="8634"/>
                  </a:lnTo>
                  <a:lnTo>
                    <a:pt x="74" y="8511"/>
                  </a:lnTo>
                  <a:lnTo>
                    <a:pt x="74" y="8511"/>
                  </a:lnTo>
                  <a:lnTo>
                    <a:pt x="50" y="8461"/>
                  </a:lnTo>
                  <a:lnTo>
                    <a:pt x="25" y="8412"/>
                  </a:lnTo>
                  <a:lnTo>
                    <a:pt x="0" y="8239"/>
                  </a:lnTo>
                  <a:lnTo>
                    <a:pt x="0" y="8017"/>
                  </a:lnTo>
                  <a:lnTo>
                    <a:pt x="25" y="7746"/>
                  </a:lnTo>
                  <a:lnTo>
                    <a:pt x="124" y="7105"/>
                  </a:lnTo>
                  <a:lnTo>
                    <a:pt x="272" y="6365"/>
                  </a:lnTo>
                  <a:lnTo>
                    <a:pt x="395" y="5600"/>
                  </a:lnTo>
                  <a:lnTo>
                    <a:pt x="494" y="4885"/>
                  </a:lnTo>
                  <a:lnTo>
                    <a:pt x="543" y="4564"/>
                  </a:lnTo>
                  <a:lnTo>
                    <a:pt x="543" y="4293"/>
                  </a:lnTo>
                  <a:lnTo>
                    <a:pt x="543" y="4046"/>
                  </a:lnTo>
                  <a:lnTo>
                    <a:pt x="494" y="3873"/>
                  </a:lnTo>
                  <a:lnTo>
                    <a:pt x="494" y="3873"/>
                  </a:lnTo>
                  <a:lnTo>
                    <a:pt x="494" y="3799"/>
                  </a:lnTo>
                  <a:lnTo>
                    <a:pt x="494" y="3701"/>
                  </a:lnTo>
                  <a:lnTo>
                    <a:pt x="518" y="3528"/>
                  </a:lnTo>
                  <a:lnTo>
                    <a:pt x="617" y="3306"/>
                  </a:lnTo>
                  <a:lnTo>
                    <a:pt x="765" y="3059"/>
                  </a:lnTo>
                  <a:lnTo>
                    <a:pt x="962" y="2813"/>
                  </a:lnTo>
                  <a:lnTo>
                    <a:pt x="1160" y="2541"/>
                  </a:lnTo>
                  <a:lnTo>
                    <a:pt x="1653" y="2023"/>
                  </a:lnTo>
                  <a:lnTo>
                    <a:pt x="2147" y="1530"/>
                  </a:lnTo>
                  <a:lnTo>
                    <a:pt x="2566" y="1111"/>
                  </a:lnTo>
                  <a:lnTo>
                    <a:pt x="3010" y="741"/>
                  </a:lnTo>
                  <a:lnTo>
                    <a:pt x="3010" y="741"/>
                  </a:lnTo>
                  <a:lnTo>
                    <a:pt x="3084" y="593"/>
                  </a:lnTo>
                  <a:lnTo>
                    <a:pt x="3183" y="445"/>
                  </a:lnTo>
                  <a:lnTo>
                    <a:pt x="3331" y="297"/>
                  </a:lnTo>
                  <a:lnTo>
                    <a:pt x="3503" y="149"/>
                  </a:lnTo>
                  <a:lnTo>
                    <a:pt x="3602" y="99"/>
                  </a:lnTo>
                  <a:lnTo>
                    <a:pt x="3725" y="50"/>
                  </a:lnTo>
                  <a:lnTo>
                    <a:pt x="3849" y="1"/>
                  </a:lnTo>
                  <a:lnTo>
                    <a:pt x="3972" y="1"/>
                  </a:lnTo>
                  <a:lnTo>
                    <a:pt x="4120" y="1"/>
                  </a:lnTo>
                  <a:lnTo>
                    <a:pt x="4293" y="25"/>
                  </a:lnTo>
                  <a:lnTo>
                    <a:pt x="4293" y="25"/>
                  </a:lnTo>
                  <a:lnTo>
                    <a:pt x="4441" y="75"/>
                  </a:lnTo>
                  <a:lnTo>
                    <a:pt x="4589" y="149"/>
                  </a:lnTo>
                  <a:lnTo>
                    <a:pt x="4712" y="247"/>
                  </a:lnTo>
                  <a:lnTo>
                    <a:pt x="4835" y="346"/>
                  </a:lnTo>
                  <a:lnTo>
                    <a:pt x="5033" y="568"/>
                  </a:lnTo>
                  <a:lnTo>
                    <a:pt x="5181" y="815"/>
                  </a:lnTo>
                  <a:lnTo>
                    <a:pt x="5279" y="1061"/>
                  </a:lnTo>
                  <a:lnTo>
                    <a:pt x="5378" y="1259"/>
                  </a:lnTo>
                  <a:lnTo>
                    <a:pt x="5427" y="145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6"/>
            <p:cNvSpPr/>
            <p:nvPr/>
          </p:nvSpPr>
          <p:spPr>
            <a:xfrm>
              <a:off x="7003535" y="3468162"/>
              <a:ext cx="99939" cy="156798"/>
            </a:xfrm>
            <a:custGeom>
              <a:rect b="b" l="l" r="r" t="t"/>
              <a:pathLst>
                <a:path extrusionOk="0" h="9252" w="5897">
                  <a:moveTo>
                    <a:pt x="4170" y="1"/>
                  </a:moveTo>
                  <a:lnTo>
                    <a:pt x="4046" y="26"/>
                  </a:lnTo>
                  <a:lnTo>
                    <a:pt x="3800" y="100"/>
                  </a:lnTo>
                  <a:lnTo>
                    <a:pt x="3602" y="223"/>
                  </a:lnTo>
                  <a:lnTo>
                    <a:pt x="3430" y="371"/>
                  </a:lnTo>
                  <a:lnTo>
                    <a:pt x="3257" y="519"/>
                  </a:lnTo>
                  <a:lnTo>
                    <a:pt x="3134" y="692"/>
                  </a:lnTo>
                  <a:lnTo>
                    <a:pt x="3060" y="840"/>
                  </a:lnTo>
                  <a:lnTo>
                    <a:pt x="2714" y="1111"/>
                  </a:lnTo>
                  <a:lnTo>
                    <a:pt x="2320" y="1506"/>
                  </a:lnTo>
                  <a:lnTo>
                    <a:pt x="1851" y="1950"/>
                  </a:lnTo>
                  <a:lnTo>
                    <a:pt x="1407" y="2418"/>
                  </a:lnTo>
                  <a:lnTo>
                    <a:pt x="987" y="2936"/>
                  </a:lnTo>
                  <a:lnTo>
                    <a:pt x="815" y="3158"/>
                  </a:lnTo>
                  <a:lnTo>
                    <a:pt x="691" y="3405"/>
                  </a:lnTo>
                  <a:lnTo>
                    <a:pt x="568" y="3627"/>
                  </a:lnTo>
                  <a:lnTo>
                    <a:pt x="519" y="3849"/>
                  </a:lnTo>
                  <a:lnTo>
                    <a:pt x="494" y="4046"/>
                  </a:lnTo>
                  <a:lnTo>
                    <a:pt x="519" y="4219"/>
                  </a:lnTo>
                  <a:lnTo>
                    <a:pt x="543" y="4367"/>
                  </a:lnTo>
                  <a:lnTo>
                    <a:pt x="568" y="4589"/>
                  </a:lnTo>
                  <a:lnTo>
                    <a:pt x="543" y="4860"/>
                  </a:lnTo>
                  <a:lnTo>
                    <a:pt x="494" y="5181"/>
                  </a:lnTo>
                  <a:lnTo>
                    <a:pt x="395" y="5872"/>
                  </a:lnTo>
                  <a:lnTo>
                    <a:pt x="272" y="6562"/>
                  </a:lnTo>
                  <a:lnTo>
                    <a:pt x="99" y="7549"/>
                  </a:lnTo>
                  <a:lnTo>
                    <a:pt x="50" y="7919"/>
                  </a:lnTo>
                  <a:lnTo>
                    <a:pt x="25" y="8240"/>
                  </a:lnTo>
                  <a:lnTo>
                    <a:pt x="1" y="8486"/>
                  </a:lnTo>
                  <a:lnTo>
                    <a:pt x="25" y="8684"/>
                  </a:lnTo>
                  <a:lnTo>
                    <a:pt x="75" y="8832"/>
                  </a:lnTo>
                  <a:lnTo>
                    <a:pt x="149" y="8931"/>
                  </a:lnTo>
                  <a:lnTo>
                    <a:pt x="321" y="9079"/>
                  </a:lnTo>
                  <a:lnTo>
                    <a:pt x="519" y="9177"/>
                  </a:lnTo>
                  <a:lnTo>
                    <a:pt x="716" y="9227"/>
                  </a:lnTo>
                  <a:lnTo>
                    <a:pt x="938" y="9251"/>
                  </a:lnTo>
                  <a:lnTo>
                    <a:pt x="987" y="9251"/>
                  </a:lnTo>
                  <a:lnTo>
                    <a:pt x="1259" y="9227"/>
                  </a:lnTo>
                  <a:lnTo>
                    <a:pt x="1505" y="9128"/>
                  </a:lnTo>
                  <a:lnTo>
                    <a:pt x="1728" y="8980"/>
                  </a:lnTo>
                  <a:lnTo>
                    <a:pt x="1925" y="8782"/>
                  </a:lnTo>
                  <a:lnTo>
                    <a:pt x="1999" y="8684"/>
                  </a:lnTo>
                  <a:lnTo>
                    <a:pt x="2073" y="8560"/>
                  </a:lnTo>
                  <a:lnTo>
                    <a:pt x="2221" y="8264"/>
                  </a:lnTo>
                  <a:lnTo>
                    <a:pt x="2320" y="7944"/>
                  </a:lnTo>
                  <a:lnTo>
                    <a:pt x="2418" y="7598"/>
                  </a:lnTo>
                  <a:lnTo>
                    <a:pt x="2542" y="6932"/>
                  </a:lnTo>
                  <a:lnTo>
                    <a:pt x="2616" y="6513"/>
                  </a:lnTo>
                  <a:lnTo>
                    <a:pt x="5304" y="3060"/>
                  </a:lnTo>
                  <a:lnTo>
                    <a:pt x="4910" y="2764"/>
                  </a:lnTo>
                  <a:lnTo>
                    <a:pt x="2196" y="6266"/>
                  </a:lnTo>
                  <a:lnTo>
                    <a:pt x="2172" y="6316"/>
                  </a:lnTo>
                  <a:lnTo>
                    <a:pt x="2147" y="6390"/>
                  </a:lnTo>
                  <a:lnTo>
                    <a:pt x="2073" y="6932"/>
                  </a:lnTo>
                  <a:lnTo>
                    <a:pt x="1925" y="7549"/>
                  </a:lnTo>
                  <a:lnTo>
                    <a:pt x="1851" y="7820"/>
                  </a:lnTo>
                  <a:lnTo>
                    <a:pt x="1752" y="8092"/>
                  </a:lnTo>
                  <a:lnTo>
                    <a:pt x="1678" y="8314"/>
                  </a:lnTo>
                  <a:lnTo>
                    <a:pt x="1555" y="8462"/>
                  </a:lnTo>
                  <a:lnTo>
                    <a:pt x="1431" y="8585"/>
                  </a:lnTo>
                  <a:lnTo>
                    <a:pt x="1283" y="8684"/>
                  </a:lnTo>
                  <a:lnTo>
                    <a:pt x="1135" y="8758"/>
                  </a:lnTo>
                  <a:lnTo>
                    <a:pt x="963" y="8782"/>
                  </a:lnTo>
                  <a:lnTo>
                    <a:pt x="839" y="8758"/>
                  </a:lnTo>
                  <a:lnTo>
                    <a:pt x="716" y="8733"/>
                  </a:lnTo>
                  <a:lnTo>
                    <a:pt x="593" y="8684"/>
                  </a:lnTo>
                  <a:lnTo>
                    <a:pt x="519" y="8610"/>
                  </a:lnTo>
                  <a:lnTo>
                    <a:pt x="494" y="8511"/>
                  </a:lnTo>
                  <a:lnTo>
                    <a:pt x="494" y="8314"/>
                  </a:lnTo>
                  <a:lnTo>
                    <a:pt x="543" y="7820"/>
                  </a:lnTo>
                  <a:lnTo>
                    <a:pt x="642" y="7228"/>
                  </a:lnTo>
                  <a:lnTo>
                    <a:pt x="741" y="6661"/>
                  </a:lnTo>
                  <a:lnTo>
                    <a:pt x="913" y="5748"/>
                  </a:lnTo>
                  <a:lnTo>
                    <a:pt x="1012" y="5008"/>
                  </a:lnTo>
                  <a:lnTo>
                    <a:pt x="1037" y="4712"/>
                  </a:lnTo>
                  <a:lnTo>
                    <a:pt x="1037" y="4441"/>
                  </a:lnTo>
                  <a:lnTo>
                    <a:pt x="1012" y="4219"/>
                  </a:lnTo>
                  <a:lnTo>
                    <a:pt x="987" y="4046"/>
                  </a:lnTo>
                  <a:lnTo>
                    <a:pt x="963" y="3972"/>
                  </a:lnTo>
                  <a:lnTo>
                    <a:pt x="987" y="3849"/>
                  </a:lnTo>
                  <a:lnTo>
                    <a:pt x="1037" y="3726"/>
                  </a:lnTo>
                  <a:lnTo>
                    <a:pt x="1111" y="3578"/>
                  </a:lnTo>
                  <a:lnTo>
                    <a:pt x="1357" y="3257"/>
                  </a:lnTo>
                  <a:lnTo>
                    <a:pt x="1653" y="2862"/>
                  </a:lnTo>
                  <a:lnTo>
                    <a:pt x="2024" y="2468"/>
                  </a:lnTo>
                  <a:lnTo>
                    <a:pt x="2468" y="2024"/>
                  </a:lnTo>
                  <a:lnTo>
                    <a:pt x="2936" y="1580"/>
                  </a:lnTo>
                  <a:lnTo>
                    <a:pt x="3405" y="1160"/>
                  </a:lnTo>
                  <a:lnTo>
                    <a:pt x="3454" y="1086"/>
                  </a:lnTo>
                  <a:lnTo>
                    <a:pt x="3528" y="963"/>
                  </a:lnTo>
                  <a:lnTo>
                    <a:pt x="3627" y="840"/>
                  </a:lnTo>
                  <a:lnTo>
                    <a:pt x="3726" y="716"/>
                  </a:lnTo>
                  <a:lnTo>
                    <a:pt x="3874" y="618"/>
                  </a:lnTo>
                  <a:lnTo>
                    <a:pt x="4046" y="519"/>
                  </a:lnTo>
                  <a:lnTo>
                    <a:pt x="4145" y="494"/>
                  </a:lnTo>
                  <a:lnTo>
                    <a:pt x="4244" y="470"/>
                  </a:lnTo>
                  <a:lnTo>
                    <a:pt x="4367" y="494"/>
                  </a:lnTo>
                  <a:lnTo>
                    <a:pt x="4466" y="494"/>
                  </a:lnTo>
                  <a:lnTo>
                    <a:pt x="4589" y="544"/>
                  </a:lnTo>
                  <a:lnTo>
                    <a:pt x="4712" y="618"/>
                  </a:lnTo>
                  <a:lnTo>
                    <a:pt x="4811" y="692"/>
                  </a:lnTo>
                  <a:lnTo>
                    <a:pt x="4910" y="766"/>
                  </a:lnTo>
                  <a:lnTo>
                    <a:pt x="5082" y="963"/>
                  </a:lnTo>
                  <a:lnTo>
                    <a:pt x="5230" y="1185"/>
                  </a:lnTo>
                  <a:lnTo>
                    <a:pt x="5329" y="1407"/>
                  </a:lnTo>
                  <a:lnTo>
                    <a:pt x="5378" y="1580"/>
                  </a:lnTo>
                  <a:lnTo>
                    <a:pt x="5428" y="1752"/>
                  </a:lnTo>
                  <a:lnTo>
                    <a:pt x="5896" y="1654"/>
                  </a:lnTo>
                  <a:lnTo>
                    <a:pt x="5847" y="1407"/>
                  </a:lnTo>
                  <a:lnTo>
                    <a:pt x="5748" y="1185"/>
                  </a:lnTo>
                  <a:lnTo>
                    <a:pt x="5625" y="914"/>
                  </a:lnTo>
                  <a:lnTo>
                    <a:pt x="5428" y="642"/>
                  </a:lnTo>
                  <a:lnTo>
                    <a:pt x="5329" y="519"/>
                  </a:lnTo>
                  <a:lnTo>
                    <a:pt x="5206" y="396"/>
                  </a:lnTo>
                  <a:lnTo>
                    <a:pt x="5082" y="272"/>
                  </a:lnTo>
                  <a:lnTo>
                    <a:pt x="4934" y="174"/>
                  </a:lnTo>
                  <a:lnTo>
                    <a:pt x="4762" y="100"/>
                  </a:lnTo>
                  <a:lnTo>
                    <a:pt x="4589" y="26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6"/>
            <p:cNvSpPr/>
            <p:nvPr/>
          </p:nvSpPr>
          <p:spPr>
            <a:xfrm>
              <a:off x="6538672" y="3198107"/>
              <a:ext cx="447753" cy="484546"/>
            </a:xfrm>
            <a:custGeom>
              <a:rect b="b" l="l" r="r" t="t"/>
              <a:pathLst>
                <a:path extrusionOk="0" h="28591" w="26420">
                  <a:moveTo>
                    <a:pt x="1" y="1"/>
                  </a:moveTo>
                  <a:lnTo>
                    <a:pt x="5575" y="24027"/>
                  </a:lnTo>
                  <a:lnTo>
                    <a:pt x="26419" y="28590"/>
                  </a:lnTo>
                  <a:lnTo>
                    <a:pt x="21387" y="28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6"/>
            <p:cNvSpPr/>
            <p:nvPr/>
          </p:nvSpPr>
          <p:spPr>
            <a:xfrm>
              <a:off x="6534909" y="3193938"/>
              <a:ext cx="455278" cy="492884"/>
            </a:xfrm>
            <a:custGeom>
              <a:rect b="b" l="l" r="r" t="t"/>
              <a:pathLst>
                <a:path extrusionOk="0" h="29083" w="26864">
                  <a:moveTo>
                    <a:pt x="543" y="543"/>
                  </a:moveTo>
                  <a:lnTo>
                    <a:pt x="21412" y="3305"/>
                  </a:lnTo>
                  <a:lnTo>
                    <a:pt x="26321" y="28540"/>
                  </a:lnTo>
                  <a:lnTo>
                    <a:pt x="5995" y="24075"/>
                  </a:lnTo>
                  <a:lnTo>
                    <a:pt x="543" y="543"/>
                  </a:lnTo>
                  <a:close/>
                  <a:moveTo>
                    <a:pt x="272" y="0"/>
                  </a:moveTo>
                  <a:lnTo>
                    <a:pt x="149" y="25"/>
                  </a:lnTo>
                  <a:lnTo>
                    <a:pt x="50" y="99"/>
                  </a:lnTo>
                  <a:lnTo>
                    <a:pt x="1" y="197"/>
                  </a:lnTo>
                  <a:lnTo>
                    <a:pt x="1" y="296"/>
                  </a:lnTo>
                  <a:lnTo>
                    <a:pt x="5575" y="24322"/>
                  </a:lnTo>
                  <a:lnTo>
                    <a:pt x="5600" y="24396"/>
                  </a:lnTo>
                  <a:lnTo>
                    <a:pt x="5625" y="24445"/>
                  </a:lnTo>
                  <a:lnTo>
                    <a:pt x="5699" y="24495"/>
                  </a:lnTo>
                  <a:lnTo>
                    <a:pt x="5748" y="24519"/>
                  </a:lnTo>
                  <a:lnTo>
                    <a:pt x="26592" y="29083"/>
                  </a:lnTo>
                  <a:lnTo>
                    <a:pt x="26641" y="29083"/>
                  </a:lnTo>
                  <a:lnTo>
                    <a:pt x="26715" y="29058"/>
                  </a:lnTo>
                  <a:lnTo>
                    <a:pt x="26814" y="29009"/>
                  </a:lnTo>
                  <a:lnTo>
                    <a:pt x="26839" y="28960"/>
                  </a:lnTo>
                  <a:lnTo>
                    <a:pt x="26863" y="28910"/>
                  </a:lnTo>
                  <a:lnTo>
                    <a:pt x="26863" y="28861"/>
                  </a:lnTo>
                  <a:lnTo>
                    <a:pt x="26863" y="28787"/>
                  </a:lnTo>
                  <a:lnTo>
                    <a:pt x="21856" y="3034"/>
                  </a:lnTo>
                  <a:lnTo>
                    <a:pt x="21831" y="2960"/>
                  </a:lnTo>
                  <a:lnTo>
                    <a:pt x="21782" y="2911"/>
                  </a:lnTo>
                  <a:lnTo>
                    <a:pt x="21708" y="2861"/>
                  </a:lnTo>
                  <a:lnTo>
                    <a:pt x="21634" y="2837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6"/>
            <p:cNvSpPr/>
            <p:nvPr/>
          </p:nvSpPr>
          <p:spPr>
            <a:xfrm>
              <a:off x="6975538" y="3619079"/>
              <a:ext cx="269228" cy="63570"/>
            </a:xfrm>
            <a:custGeom>
              <a:rect b="b" l="l" r="r" t="t"/>
              <a:pathLst>
                <a:path extrusionOk="0" h="3751" w="15886">
                  <a:moveTo>
                    <a:pt x="0" y="1"/>
                  </a:moveTo>
                  <a:lnTo>
                    <a:pt x="641" y="3750"/>
                  </a:lnTo>
                  <a:lnTo>
                    <a:pt x="15886" y="34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6"/>
            <p:cNvSpPr/>
            <p:nvPr/>
          </p:nvSpPr>
          <p:spPr>
            <a:xfrm>
              <a:off x="6971352" y="3615316"/>
              <a:ext cx="277600" cy="71502"/>
            </a:xfrm>
            <a:custGeom>
              <a:rect b="b" l="l" r="r" t="t"/>
              <a:pathLst>
                <a:path extrusionOk="0" h="4219" w="16380">
                  <a:moveTo>
                    <a:pt x="543" y="544"/>
                  </a:moveTo>
                  <a:lnTo>
                    <a:pt x="14085" y="3454"/>
                  </a:lnTo>
                  <a:lnTo>
                    <a:pt x="1086" y="3726"/>
                  </a:lnTo>
                  <a:lnTo>
                    <a:pt x="543" y="544"/>
                  </a:lnTo>
                  <a:close/>
                  <a:moveTo>
                    <a:pt x="173" y="1"/>
                  </a:moveTo>
                  <a:lnTo>
                    <a:pt x="74" y="50"/>
                  </a:lnTo>
                  <a:lnTo>
                    <a:pt x="25" y="149"/>
                  </a:lnTo>
                  <a:lnTo>
                    <a:pt x="0" y="272"/>
                  </a:lnTo>
                  <a:lnTo>
                    <a:pt x="642" y="4022"/>
                  </a:lnTo>
                  <a:lnTo>
                    <a:pt x="666" y="4096"/>
                  </a:lnTo>
                  <a:lnTo>
                    <a:pt x="716" y="4170"/>
                  </a:lnTo>
                  <a:lnTo>
                    <a:pt x="790" y="4194"/>
                  </a:lnTo>
                  <a:lnTo>
                    <a:pt x="888" y="4219"/>
                  </a:lnTo>
                  <a:lnTo>
                    <a:pt x="16158" y="3898"/>
                  </a:lnTo>
                  <a:lnTo>
                    <a:pt x="16232" y="3874"/>
                  </a:lnTo>
                  <a:lnTo>
                    <a:pt x="16306" y="3849"/>
                  </a:lnTo>
                  <a:lnTo>
                    <a:pt x="16355" y="3775"/>
                  </a:lnTo>
                  <a:lnTo>
                    <a:pt x="16380" y="3676"/>
                  </a:lnTo>
                  <a:lnTo>
                    <a:pt x="16380" y="3602"/>
                  </a:lnTo>
                  <a:lnTo>
                    <a:pt x="16330" y="3528"/>
                  </a:lnTo>
                  <a:lnTo>
                    <a:pt x="16281" y="3454"/>
                  </a:lnTo>
                  <a:lnTo>
                    <a:pt x="16182" y="3430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6"/>
            <p:cNvSpPr/>
            <p:nvPr/>
          </p:nvSpPr>
          <p:spPr>
            <a:xfrm>
              <a:off x="6654472" y="3592336"/>
              <a:ext cx="76518" cy="83619"/>
            </a:xfrm>
            <a:custGeom>
              <a:rect b="b" l="l" r="r" t="t"/>
              <a:pathLst>
                <a:path extrusionOk="0" h="4934" w="4515">
                  <a:moveTo>
                    <a:pt x="0" y="0"/>
                  </a:moveTo>
                  <a:lnTo>
                    <a:pt x="124" y="567"/>
                  </a:lnTo>
                  <a:lnTo>
                    <a:pt x="420" y="1826"/>
                  </a:lnTo>
                  <a:lnTo>
                    <a:pt x="592" y="2516"/>
                  </a:lnTo>
                  <a:lnTo>
                    <a:pt x="790" y="3182"/>
                  </a:lnTo>
                  <a:lnTo>
                    <a:pt x="987" y="3700"/>
                  </a:lnTo>
                  <a:lnTo>
                    <a:pt x="1061" y="3873"/>
                  </a:lnTo>
                  <a:lnTo>
                    <a:pt x="1160" y="3996"/>
                  </a:lnTo>
                  <a:lnTo>
                    <a:pt x="1259" y="4095"/>
                  </a:lnTo>
                  <a:lnTo>
                    <a:pt x="1407" y="4194"/>
                  </a:lnTo>
                  <a:lnTo>
                    <a:pt x="1629" y="4268"/>
                  </a:lnTo>
                  <a:lnTo>
                    <a:pt x="1851" y="4366"/>
                  </a:lnTo>
                  <a:lnTo>
                    <a:pt x="2393" y="4514"/>
                  </a:lnTo>
                  <a:lnTo>
                    <a:pt x="2985" y="4662"/>
                  </a:lnTo>
                  <a:lnTo>
                    <a:pt x="4046" y="4860"/>
                  </a:lnTo>
                  <a:lnTo>
                    <a:pt x="4515" y="49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6"/>
            <p:cNvSpPr/>
            <p:nvPr/>
          </p:nvSpPr>
          <p:spPr>
            <a:xfrm>
              <a:off x="6650710" y="3588573"/>
              <a:ext cx="84043" cy="91567"/>
            </a:xfrm>
            <a:custGeom>
              <a:rect b="b" l="l" r="r" t="t"/>
              <a:pathLst>
                <a:path extrusionOk="0" h="5403" w="4959">
                  <a:moveTo>
                    <a:pt x="642" y="1061"/>
                  </a:moveTo>
                  <a:lnTo>
                    <a:pt x="4095" y="4810"/>
                  </a:lnTo>
                  <a:lnTo>
                    <a:pt x="3207" y="4638"/>
                  </a:lnTo>
                  <a:lnTo>
                    <a:pt x="2443" y="4440"/>
                  </a:lnTo>
                  <a:lnTo>
                    <a:pt x="2122" y="4342"/>
                  </a:lnTo>
                  <a:lnTo>
                    <a:pt x="1875" y="4243"/>
                  </a:lnTo>
                  <a:lnTo>
                    <a:pt x="1678" y="4169"/>
                  </a:lnTo>
                  <a:lnTo>
                    <a:pt x="1555" y="4070"/>
                  </a:lnTo>
                  <a:lnTo>
                    <a:pt x="1456" y="3922"/>
                  </a:lnTo>
                  <a:lnTo>
                    <a:pt x="1357" y="3676"/>
                  </a:lnTo>
                  <a:lnTo>
                    <a:pt x="1135" y="2936"/>
                  </a:lnTo>
                  <a:lnTo>
                    <a:pt x="888" y="2023"/>
                  </a:lnTo>
                  <a:lnTo>
                    <a:pt x="642" y="1061"/>
                  </a:lnTo>
                  <a:close/>
                  <a:moveTo>
                    <a:pt x="198" y="0"/>
                  </a:moveTo>
                  <a:lnTo>
                    <a:pt x="124" y="25"/>
                  </a:lnTo>
                  <a:lnTo>
                    <a:pt x="50" y="74"/>
                  </a:lnTo>
                  <a:lnTo>
                    <a:pt x="25" y="123"/>
                  </a:lnTo>
                  <a:lnTo>
                    <a:pt x="0" y="197"/>
                  </a:lnTo>
                  <a:lnTo>
                    <a:pt x="0" y="271"/>
                  </a:lnTo>
                  <a:lnTo>
                    <a:pt x="173" y="1085"/>
                  </a:lnTo>
                  <a:lnTo>
                    <a:pt x="469" y="2368"/>
                  </a:lnTo>
                  <a:lnTo>
                    <a:pt x="642" y="3010"/>
                  </a:lnTo>
                  <a:lnTo>
                    <a:pt x="839" y="3602"/>
                  </a:lnTo>
                  <a:lnTo>
                    <a:pt x="1012" y="4070"/>
                  </a:lnTo>
                  <a:lnTo>
                    <a:pt x="1111" y="4268"/>
                  </a:lnTo>
                  <a:lnTo>
                    <a:pt x="1185" y="4391"/>
                  </a:lnTo>
                  <a:lnTo>
                    <a:pt x="1308" y="4490"/>
                  </a:lnTo>
                  <a:lnTo>
                    <a:pt x="1456" y="4588"/>
                  </a:lnTo>
                  <a:lnTo>
                    <a:pt x="1653" y="4662"/>
                  </a:lnTo>
                  <a:lnTo>
                    <a:pt x="1851" y="4761"/>
                  </a:lnTo>
                  <a:lnTo>
                    <a:pt x="2369" y="4909"/>
                  </a:lnTo>
                  <a:lnTo>
                    <a:pt x="2936" y="5057"/>
                  </a:lnTo>
                  <a:lnTo>
                    <a:pt x="3479" y="5180"/>
                  </a:lnTo>
                  <a:lnTo>
                    <a:pt x="3997" y="5279"/>
                  </a:lnTo>
                  <a:lnTo>
                    <a:pt x="4687" y="5402"/>
                  </a:lnTo>
                  <a:lnTo>
                    <a:pt x="4737" y="5402"/>
                  </a:lnTo>
                  <a:lnTo>
                    <a:pt x="4786" y="5378"/>
                  </a:lnTo>
                  <a:lnTo>
                    <a:pt x="4860" y="5353"/>
                  </a:lnTo>
                  <a:lnTo>
                    <a:pt x="4909" y="5328"/>
                  </a:lnTo>
                  <a:lnTo>
                    <a:pt x="4934" y="5279"/>
                  </a:lnTo>
                  <a:lnTo>
                    <a:pt x="4959" y="5205"/>
                  </a:lnTo>
                  <a:lnTo>
                    <a:pt x="4959" y="5131"/>
                  </a:lnTo>
                  <a:lnTo>
                    <a:pt x="4934" y="5057"/>
                  </a:lnTo>
                  <a:lnTo>
                    <a:pt x="4909" y="4983"/>
                  </a:lnTo>
                  <a:lnTo>
                    <a:pt x="420" y="74"/>
                  </a:lnTo>
                  <a:lnTo>
                    <a:pt x="346" y="2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6"/>
            <p:cNvSpPr/>
            <p:nvPr/>
          </p:nvSpPr>
          <p:spPr>
            <a:xfrm>
              <a:off x="6654472" y="3583964"/>
              <a:ext cx="94499" cy="97838"/>
            </a:xfrm>
            <a:custGeom>
              <a:rect b="b" l="l" r="r" t="t"/>
              <a:pathLst>
                <a:path extrusionOk="0" h="5773" w="5576">
                  <a:moveTo>
                    <a:pt x="272" y="1"/>
                  </a:moveTo>
                  <a:lnTo>
                    <a:pt x="148" y="75"/>
                  </a:lnTo>
                  <a:lnTo>
                    <a:pt x="99" y="99"/>
                  </a:lnTo>
                  <a:lnTo>
                    <a:pt x="50" y="173"/>
                  </a:lnTo>
                  <a:lnTo>
                    <a:pt x="0" y="321"/>
                  </a:lnTo>
                  <a:lnTo>
                    <a:pt x="0" y="494"/>
                  </a:lnTo>
                  <a:lnTo>
                    <a:pt x="50" y="642"/>
                  </a:lnTo>
                  <a:lnTo>
                    <a:pt x="124" y="815"/>
                  </a:lnTo>
                  <a:lnTo>
                    <a:pt x="370" y="1308"/>
                  </a:lnTo>
                  <a:lnTo>
                    <a:pt x="716" y="1900"/>
                  </a:lnTo>
                  <a:lnTo>
                    <a:pt x="1111" y="2517"/>
                  </a:lnTo>
                  <a:lnTo>
                    <a:pt x="1505" y="3134"/>
                  </a:lnTo>
                  <a:lnTo>
                    <a:pt x="1875" y="3676"/>
                  </a:lnTo>
                  <a:lnTo>
                    <a:pt x="2196" y="4096"/>
                  </a:lnTo>
                  <a:lnTo>
                    <a:pt x="2369" y="4293"/>
                  </a:lnTo>
                  <a:lnTo>
                    <a:pt x="2591" y="4416"/>
                  </a:lnTo>
                  <a:lnTo>
                    <a:pt x="2985" y="4614"/>
                  </a:lnTo>
                  <a:lnTo>
                    <a:pt x="4071" y="5107"/>
                  </a:lnTo>
                  <a:lnTo>
                    <a:pt x="5575" y="5773"/>
                  </a:lnTo>
                  <a:lnTo>
                    <a:pt x="3997" y="3923"/>
                  </a:lnTo>
                  <a:lnTo>
                    <a:pt x="2862" y="2147"/>
                  </a:lnTo>
                  <a:lnTo>
                    <a:pt x="2665" y="1900"/>
                  </a:lnTo>
                  <a:lnTo>
                    <a:pt x="2221" y="1308"/>
                  </a:lnTo>
                  <a:lnTo>
                    <a:pt x="1925" y="987"/>
                  </a:lnTo>
                  <a:lnTo>
                    <a:pt x="1629" y="667"/>
                  </a:lnTo>
                  <a:lnTo>
                    <a:pt x="1333" y="395"/>
                  </a:lnTo>
                  <a:lnTo>
                    <a:pt x="1209" y="297"/>
                  </a:lnTo>
                  <a:lnTo>
                    <a:pt x="1086" y="223"/>
                  </a:lnTo>
                  <a:lnTo>
                    <a:pt x="839" y="99"/>
                  </a:lnTo>
                  <a:lnTo>
                    <a:pt x="642" y="25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6"/>
            <p:cNvSpPr/>
            <p:nvPr/>
          </p:nvSpPr>
          <p:spPr>
            <a:xfrm>
              <a:off x="6650286" y="3579795"/>
              <a:ext cx="102854" cy="106193"/>
            </a:xfrm>
            <a:custGeom>
              <a:rect b="b" l="l" r="r" t="t"/>
              <a:pathLst>
                <a:path extrusionOk="0" h="6266" w="6069">
                  <a:moveTo>
                    <a:pt x="741" y="493"/>
                  </a:moveTo>
                  <a:lnTo>
                    <a:pt x="889" y="518"/>
                  </a:lnTo>
                  <a:lnTo>
                    <a:pt x="1037" y="592"/>
                  </a:lnTo>
                  <a:lnTo>
                    <a:pt x="1210" y="666"/>
                  </a:lnTo>
                  <a:lnTo>
                    <a:pt x="1407" y="814"/>
                  </a:lnTo>
                  <a:lnTo>
                    <a:pt x="1629" y="1011"/>
                  </a:lnTo>
                  <a:lnTo>
                    <a:pt x="1876" y="1258"/>
                  </a:lnTo>
                  <a:lnTo>
                    <a:pt x="2122" y="1554"/>
                  </a:lnTo>
                  <a:lnTo>
                    <a:pt x="2591" y="2097"/>
                  </a:lnTo>
                  <a:lnTo>
                    <a:pt x="2912" y="2516"/>
                  </a:lnTo>
                  <a:lnTo>
                    <a:pt x="4071" y="4342"/>
                  </a:lnTo>
                  <a:lnTo>
                    <a:pt x="4959" y="5378"/>
                  </a:lnTo>
                  <a:lnTo>
                    <a:pt x="3528" y="4736"/>
                  </a:lnTo>
                  <a:lnTo>
                    <a:pt x="3010" y="4490"/>
                  </a:lnTo>
                  <a:lnTo>
                    <a:pt x="2764" y="4342"/>
                  </a:lnTo>
                  <a:lnTo>
                    <a:pt x="2591" y="4144"/>
                  </a:lnTo>
                  <a:lnTo>
                    <a:pt x="2295" y="3750"/>
                  </a:lnTo>
                  <a:lnTo>
                    <a:pt x="1555" y="2615"/>
                  </a:lnTo>
                  <a:lnTo>
                    <a:pt x="1160" y="2023"/>
                  </a:lnTo>
                  <a:lnTo>
                    <a:pt x="839" y="1455"/>
                  </a:lnTo>
                  <a:lnTo>
                    <a:pt x="593" y="1011"/>
                  </a:lnTo>
                  <a:lnTo>
                    <a:pt x="519" y="839"/>
                  </a:lnTo>
                  <a:lnTo>
                    <a:pt x="494" y="715"/>
                  </a:lnTo>
                  <a:lnTo>
                    <a:pt x="494" y="617"/>
                  </a:lnTo>
                  <a:lnTo>
                    <a:pt x="494" y="543"/>
                  </a:lnTo>
                  <a:lnTo>
                    <a:pt x="543" y="518"/>
                  </a:lnTo>
                  <a:lnTo>
                    <a:pt x="568" y="493"/>
                  </a:lnTo>
                  <a:close/>
                  <a:moveTo>
                    <a:pt x="617" y="0"/>
                  </a:moveTo>
                  <a:lnTo>
                    <a:pt x="494" y="25"/>
                  </a:lnTo>
                  <a:lnTo>
                    <a:pt x="371" y="49"/>
                  </a:lnTo>
                  <a:lnTo>
                    <a:pt x="272" y="123"/>
                  </a:lnTo>
                  <a:lnTo>
                    <a:pt x="173" y="197"/>
                  </a:lnTo>
                  <a:lnTo>
                    <a:pt x="75" y="321"/>
                  </a:lnTo>
                  <a:lnTo>
                    <a:pt x="50" y="419"/>
                  </a:lnTo>
                  <a:lnTo>
                    <a:pt x="25" y="518"/>
                  </a:lnTo>
                  <a:lnTo>
                    <a:pt x="1" y="641"/>
                  </a:lnTo>
                  <a:lnTo>
                    <a:pt x="25" y="789"/>
                  </a:lnTo>
                  <a:lnTo>
                    <a:pt x="50" y="937"/>
                  </a:lnTo>
                  <a:lnTo>
                    <a:pt x="124" y="1110"/>
                  </a:lnTo>
                  <a:lnTo>
                    <a:pt x="395" y="1628"/>
                  </a:lnTo>
                  <a:lnTo>
                    <a:pt x="741" y="2245"/>
                  </a:lnTo>
                  <a:lnTo>
                    <a:pt x="1136" y="2886"/>
                  </a:lnTo>
                  <a:lnTo>
                    <a:pt x="1555" y="3528"/>
                  </a:lnTo>
                  <a:lnTo>
                    <a:pt x="1950" y="4095"/>
                  </a:lnTo>
                  <a:lnTo>
                    <a:pt x="2270" y="4514"/>
                  </a:lnTo>
                  <a:lnTo>
                    <a:pt x="2369" y="4638"/>
                  </a:lnTo>
                  <a:lnTo>
                    <a:pt x="2468" y="4712"/>
                  </a:lnTo>
                  <a:lnTo>
                    <a:pt x="2665" y="4835"/>
                  </a:lnTo>
                  <a:lnTo>
                    <a:pt x="3035" y="5032"/>
                  </a:lnTo>
                  <a:lnTo>
                    <a:pt x="4022" y="5476"/>
                  </a:lnTo>
                  <a:lnTo>
                    <a:pt x="5724" y="6241"/>
                  </a:lnTo>
                  <a:lnTo>
                    <a:pt x="5822" y="6266"/>
                  </a:lnTo>
                  <a:lnTo>
                    <a:pt x="5921" y="6241"/>
                  </a:lnTo>
                  <a:lnTo>
                    <a:pt x="6020" y="6167"/>
                  </a:lnTo>
                  <a:lnTo>
                    <a:pt x="6044" y="6093"/>
                  </a:lnTo>
                  <a:lnTo>
                    <a:pt x="6069" y="6019"/>
                  </a:lnTo>
                  <a:lnTo>
                    <a:pt x="6044" y="5945"/>
                  </a:lnTo>
                  <a:lnTo>
                    <a:pt x="5995" y="5871"/>
                  </a:lnTo>
                  <a:lnTo>
                    <a:pt x="4466" y="4046"/>
                  </a:lnTo>
                  <a:lnTo>
                    <a:pt x="3306" y="2245"/>
                  </a:lnTo>
                  <a:lnTo>
                    <a:pt x="3060" y="1924"/>
                  </a:lnTo>
                  <a:lnTo>
                    <a:pt x="2591" y="1332"/>
                  </a:lnTo>
                  <a:lnTo>
                    <a:pt x="2295" y="1011"/>
                  </a:lnTo>
                  <a:lnTo>
                    <a:pt x="1999" y="691"/>
                  </a:lnTo>
                  <a:lnTo>
                    <a:pt x="1703" y="444"/>
                  </a:lnTo>
                  <a:lnTo>
                    <a:pt x="1432" y="247"/>
                  </a:lnTo>
                  <a:lnTo>
                    <a:pt x="1259" y="173"/>
                  </a:lnTo>
                  <a:lnTo>
                    <a:pt x="1086" y="99"/>
                  </a:lnTo>
                  <a:lnTo>
                    <a:pt x="913" y="49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6"/>
            <p:cNvSpPr/>
            <p:nvPr/>
          </p:nvSpPr>
          <p:spPr>
            <a:xfrm>
              <a:off x="6693349" y="3552611"/>
              <a:ext cx="232028" cy="167662"/>
            </a:xfrm>
            <a:custGeom>
              <a:rect b="b" l="l" r="r" t="t"/>
              <a:pathLst>
                <a:path extrusionOk="0" h="9893" w="13691">
                  <a:moveTo>
                    <a:pt x="297" y="1"/>
                  </a:moveTo>
                  <a:lnTo>
                    <a:pt x="223" y="50"/>
                  </a:lnTo>
                  <a:lnTo>
                    <a:pt x="149" y="149"/>
                  </a:lnTo>
                  <a:lnTo>
                    <a:pt x="75" y="272"/>
                  </a:lnTo>
                  <a:lnTo>
                    <a:pt x="50" y="445"/>
                  </a:lnTo>
                  <a:lnTo>
                    <a:pt x="25" y="642"/>
                  </a:lnTo>
                  <a:lnTo>
                    <a:pt x="1" y="864"/>
                  </a:lnTo>
                  <a:lnTo>
                    <a:pt x="1" y="1086"/>
                  </a:lnTo>
                  <a:lnTo>
                    <a:pt x="25" y="1357"/>
                  </a:lnTo>
                  <a:lnTo>
                    <a:pt x="50" y="1629"/>
                  </a:lnTo>
                  <a:lnTo>
                    <a:pt x="99" y="1900"/>
                  </a:lnTo>
                  <a:lnTo>
                    <a:pt x="173" y="2171"/>
                  </a:lnTo>
                  <a:lnTo>
                    <a:pt x="247" y="2443"/>
                  </a:lnTo>
                  <a:lnTo>
                    <a:pt x="346" y="2714"/>
                  </a:lnTo>
                  <a:lnTo>
                    <a:pt x="790" y="3824"/>
                  </a:lnTo>
                  <a:lnTo>
                    <a:pt x="1012" y="4416"/>
                  </a:lnTo>
                  <a:lnTo>
                    <a:pt x="1259" y="4984"/>
                  </a:lnTo>
                  <a:lnTo>
                    <a:pt x="1530" y="5526"/>
                  </a:lnTo>
                  <a:lnTo>
                    <a:pt x="1826" y="6020"/>
                  </a:lnTo>
                  <a:lnTo>
                    <a:pt x="1974" y="6242"/>
                  </a:lnTo>
                  <a:lnTo>
                    <a:pt x="2147" y="6464"/>
                  </a:lnTo>
                  <a:lnTo>
                    <a:pt x="2319" y="6636"/>
                  </a:lnTo>
                  <a:lnTo>
                    <a:pt x="2492" y="6784"/>
                  </a:lnTo>
                  <a:lnTo>
                    <a:pt x="2911" y="7105"/>
                  </a:lnTo>
                  <a:lnTo>
                    <a:pt x="3405" y="7549"/>
                  </a:lnTo>
                  <a:lnTo>
                    <a:pt x="4465" y="8536"/>
                  </a:lnTo>
                  <a:lnTo>
                    <a:pt x="4983" y="9004"/>
                  </a:lnTo>
                  <a:lnTo>
                    <a:pt x="5477" y="9399"/>
                  </a:lnTo>
                  <a:lnTo>
                    <a:pt x="5674" y="9572"/>
                  </a:lnTo>
                  <a:lnTo>
                    <a:pt x="5896" y="9695"/>
                  </a:lnTo>
                  <a:lnTo>
                    <a:pt x="6069" y="9794"/>
                  </a:lnTo>
                  <a:lnTo>
                    <a:pt x="6217" y="9843"/>
                  </a:lnTo>
                  <a:lnTo>
                    <a:pt x="6414" y="9868"/>
                  </a:lnTo>
                  <a:lnTo>
                    <a:pt x="6710" y="9892"/>
                  </a:lnTo>
                  <a:lnTo>
                    <a:pt x="7598" y="9892"/>
                  </a:lnTo>
                  <a:lnTo>
                    <a:pt x="9966" y="9868"/>
                  </a:lnTo>
                  <a:lnTo>
                    <a:pt x="12211" y="9794"/>
                  </a:lnTo>
                  <a:lnTo>
                    <a:pt x="13198" y="9769"/>
                  </a:lnTo>
                  <a:lnTo>
                    <a:pt x="13173" y="9621"/>
                  </a:lnTo>
                  <a:lnTo>
                    <a:pt x="13124" y="9226"/>
                  </a:lnTo>
                  <a:lnTo>
                    <a:pt x="13099" y="8955"/>
                  </a:lnTo>
                  <a:lnTo>
                    <a:pt x="13099" y="8684"/>
                  </a:lnTo>
                  <a:lnTo>
                    <a:pt x="13148" y="8412"/>
                  </a:lnTo>
                  <a:lnTo>
                    <a:pt x="13198" y="8141"/>
                  </a:lnTo>
                  <a:lnTo>
                    <a:pt x="13370" y="7648"/>
                  </a:lnTo>
                  <a:lnTo>
                    <a:pt x="13543" y="7253"/>
                  </a:lnTo>
                  <a:lnTo>
                    <a:pt x="13691" y="6908"/>
                  </a:lnTo>
                  <a:lnTo>
                    <a:pt x="4638" y="4984"/>
                  </a:lnTo>
                  <a:lnTo>
                    <a:pt x="4465" y="4984"/>
                  </a:lnTo>
                  <a:lnTo>
                    <a:pt x="4293" y="4959"/>
                  </a:lnTo>
                  <a:lnTo>
                    <a:pt x="4071" y="4934"/>
                  </a:lnTo>
                  <a:lnTo>
                    <a:pt x="3799" y="4836"/>
                  </a:lnTo>
                  <a:lnTo>
                    <a:pt x="3528" y="4712"/>
                  </a:lnTo>
                  <a:lnTo>
                    <a:pt x="3380" y="4638"/>
                  </a:lnTo>
                  <a:lnTo>
                    <a:pt x="3257" y="4540"/>
                  </a:lnTo>
                  <a:lnTo>
                    <a:pt x="3109" y="4416"/>
                  </a:lnTo>
                  <a:lnTo>
                    <a:pt x="2985" y="4268"/>
                  </a:lnTo>
                  <a:lnTo>
                    <a:pt x="2813" y="4046"/>
                  </a:lnTo>
                  <a:lnTo>
                    <a:pt x="2615" y="3775"/>
                  </a:lnTo>
                  <a:lnTo>
                    <a:pt x="2270" y="3207"/>
                  </a:lnTo>
                  <a:lnTo>
                    <a:pt x="1925" y="2591"/>
                  </a:lnTo>
                  <a:lnTo>
                    <a:pt x="1604" y="1974"/>
                  </a:lnTo>
                  <a:lnTo>
                    <a:pt x="1061" y="889"/>
                  </a:lnTo>
                  <a:lnTo>
                    <a:pt x="815" y="494"/>
                  </a:lnTo>
                  <a:lnTo>
                    <a:pt x="642" y="223"/>
                  </a:lnTo>
                  <a:lnTo>
                    <a:pt x="519" y="75"/>
                  </a:lnTo>
                  <a:lnTo>
                    <a:pt x="395" y="25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6"/>
            <p:cNvSpPr/>
            <p:nvPr/>
          </p:nvSpPr>
          <p:spPr>
            <a:xfrm>
              <a:off x="6689163" y="3548442"/>
              <a:ext cx="240400" cy="176017"/>
            </a:xfrm>
            <a:custGeom>
              <a:rect b="b" l="l" r="r" t="t"/>
              <a:pathLst>
                <a:path extrusionOk="0" h="10386" w="14185">
                  <a:moveTo>
                    <a:pt x="593" y="518"/>
                  </a:moveTo>
                  <a:lnTo>
                    <a:pt x="716" y="617"/>
                  </a:lnTo>
                  <a:lnTo>
                    <a:pt x="840" y="814"/>
                  </a:lnTo>
                  <a:lnTo>
                    <a:pt x="988" y="1085"/>
                  </a:lnTo>
                  <a:lnTo>
                    <a:pt x="1382" y="1850"/>
                  </a:lnTo>
                  <a:lnTo>
                    <a:pt x="1752" y="2565"/>
                  </a:lnTo>
                  <a:lnTo>
                    <a:pt x="2147" y="3330"/>
                  </a:lnTo>
                  <a:lnTo>
                    <a:pt x="2369" y="3700"/>
                  </a:lnTo>
                  <a:lnTo>
                    <a:pt x="2591" y="4045"/>
                  </a:lnTo>
                  <a:lnTo>
                    <a:pt x="2813" y="4366"/>
                  </a:lnTo>
                  <a:lnTo>
                    <a:pt x="3060" y="4687"/>
                  </a:lnTo>
                  <a:lnTo>
                    <a:pt x="3183" y="4810"/>
                  </a:lnTo>
                  <a:lnTo>
                    <a:pt x="3306" y="4934"/>
                  </a:lnTo>
                  <a:lnTo>
                    <a:pt x="3578" y="5131"/>
                  </a:lnTo>
                  <a:lnTo>
                    <a:pt x="3874" y="5279"/>
                  </a:lnTo>
                  <a:lnTo>
                    <a:pt x="4145" y="5378"/>
                  </a:lnTo>
                  <a:lnTo>
                    <a:pt x="4392" y="5427"/>
                  </a:lnTo>
                  <a:lnTo>
                    <a:pt x="4589" y="5476"/>
                  </a:lnTo>
                  <a:lnTo>
                    <a:pt x="4860" y="5476"/>
                  </a:lnTo>
                  <a:lnTo>
                    <a:pt x="13593" y="7326"/>
                  </a:lnTo>
                  <a:lnTo>
                    <a:pt x="13420" y="7746"/>
                  </a:lnTo>
                  <a:lnTo>
                    <a:pt x="13223" y="8313"/>
                  </a:lnTo>
                  <a:lnTo>
                    <a:pt x="13173" y="8510"/>
                  </a:lnTo>
                  <a:lnTo>
                    <a:pt x="13124" y="8708"/>
                  </a:lnTo>
                  <a:lnTo>
                    <a:pt x="13124" y="9102"/>
                  </a:lnTo>
                  <a:lnTo>
                    <a:pt x="13124" y="9472"/>
                  </a:lnTo>
                  <a:lnTo>
                    <a:pt x="13173" y="9793"/>
                  </a:lnTo>
                  <a:lnTo>
                    <a:pt x="11397" y="9842"/>
                  </a:lnTo>
                  <a:lnTo>
                    <a:pt x="9325" y="9892"/>
                  </a:lnTo>
                  <a:lnTo>
                    <a:pt x="6858" y="9892"/>
                  </a:lnTo>
                  <a:lnTo>
                    <a:pt x="6513" y="9867"/>
                  </a:lnTo>
                  <a:lnTo>
                    <a:pt x="6340" y="9793"/>
                  </a:lnTo>
                  <a:lnTo>
                    <a:pt x="6118" y="9670"/>
                  </a:lnTo>
                  <a:lnTo>
                    <a:pt x="5872" y="9472"/>
                  </a:lnTo>
                  <a:lnTo>
                    <a:pt x="5600" y="9250"/>
                  </a:lnTo>
                  <a:lnTo>
                    <a:pt x="5008" y="8732"/>
                  </a:lnTo>
                  <a:lnTo>
                    <a:pt x="4416" y="8165"/>
                  </a:lnTo>
                  <a:lnTo>
                    <a:pt x="3578" y="7400"/>
                  </a:lnTo>
                  <a:lnTo>
                    <a:pt x="3208" y="7080"/>
                  </a:lnTo>
                  <a:lnTo>
                    <a:pt x="2887" y="6833"/>
                  </a:lnTo>
                  <a:lnTo>
                    <a:pt x="2739" y="6710"/>
                  </a:lnTo>
                  <a:lnTo>
                    <a:pt x="2616" y="6586"/>
                  </a:lnTo>
                  <a:lnTo>
                    <a:pt x="2369" y="6290"/>
                  </a:lnTo>
                  <a:lnTo>
                    <a:pt x="2147" y="5945"/>
                  </a:lnTo>
                  <a:lnTo>
                    <a:pt x="1925" y="5550"/>
                  </a:lnTo>
                  <a:lnTo>
                    <a:pt x="1728" y="5131"/>
                  </a:lnTo>
                  <a:lnTo>
                    <a:pt x="1555" y="4687"/>
                  </a:lnTo>
                  <a:lnTo>
                    <a:pt x="1185" y="3799"/>
                  </a:lnTo>
                  <a:lnTo>
                    <a:pt x="815" y="2861"/>
                  </a:lnTo>
                  <a:lnTo>
                    <a:pt x="692" y="2491"/>
                  </a:lnTo>
                  <a:lnTo>
                    <a:pt x="593" y="2097"/>
                  </a:lnTo>
                  <a:lnTo>
                    <a:pt x="519" y="1727"/>
                  </a:lnTo>
                  <a:lnTo>
                    <a:pt x="494" y="1381"/>
                  </a:lnTo>
                  <a:lnTo>
                    <a:pt x="494" y="1085"/>
                  </a:lnTo>
                  <a:lnTo>
                    <a:pt x="519" y="839"/>
                  </a:lnTo>
                  <a:lnTo>
                    <a:pt x="544" y="641"/>
                  </a:lnTo>
                  <a:lnTo>
                    <a:pt x="593" y="518"/>
                  </a:lnTo>
                  <a:close/>
                  <a:moveTo>
                    <a:pt x="568" y="0"/>
                  </a:moveTo>
                  <a:lnTo>
                    <a:pt x="494" y="25"/>
                  </a:lnTo>
                  <a:lnTo>
                    <a:pt x="371" y="74"/>
                  </a:lnTo>
                  <a:lnTo>
                    <a:pt x="272" y="148"/>
                  </a:lnTo>
                  <a:lnTo>
                    <a:pt x="198" y="247"/>
                  </a:lnTo>
                  <a:lnTo>
                    <a:pt x="124" y="370"/>
                  </a:lnTo>
                  <a:lnTo>
                    <a:pt x="75" y="518"/>
                  </a:lnTo>
                  <a:lnTo>
                    <a:pt x="50" y="691"/>
                  </a:lnTo>
                  <a:lnTo>
                    <a:pt x="26" y="888"/>
                  </a:lnTo>
                  <a:lnTo>
                    <a:pt x="1" y="1283"/>
                  </a:lnTo>
                  <a:lnTo>
                    <a:pt x="50" y="1727"/>
                  </a:lnTo>
                  <a:lnTo>
                    <a:pt x="124" y="2195"/>
                  </a:lnTo>
                  <a:lnTo>
                    <a:pt x="223" y="2639"/>
                  </a:lnTo>
                  <a:lnTo>
                    <a:pt x="371" y="3059"/>
                  </a:lnTo>
                  <a:lnTo>
                    <a:pt x="741" y="3971"/>
                  </a:lnTo>
                  <a:lnTo>
                    <a:pt x="1111" y="4909"/>
                  </a:lnTo>
                  <a:lnTo>
                    <a:pt x="1308" y="5378"/>
                  </a:lnTo>
                  <a:lnTo>
                    <a:pt x="1530" y="5822"/>
                  </a:lnTo>
                  <a:lnTo>
                    <a:pt x="1777" y="6241"/>
                  </a:lnTo>
                  <a:lnTo>
                    <a:pt x="2024" y="6636"/>
                  </a:lnTo>
                  <a:lnTo>
                    <a:pt x="2295" y="6956"/>
                  </a:lnTo>
                  <a:lnTo>
                    <a:pt x="2443" y="7104"/>
                  </a:lnTo>
                  <a:lnTo>
                    <a:pt x="2616" y="7228"/>
                  </a:lnTo>
                  <a:lnTo>
                    <a:pt x="2912" y="7474"/>
                  </a:lnTo>
                  <a:lnTo>
                    <a:pt x="3282" y="7770"/>
                  </a:lnTo>
                  <a:lnTo>
                    <a:pt x="4096" y="8510"/>
                  </a:lnTo>
                  <a:lnTo>
                    <a:pt x="4836" y="9226"/>
                  </a:lnTo>
                  <a:lnTo>
                    <a:pt x="5477" y="9768"/>
                  </a:lnTo>
                  <a:lnTo>
                    <a:pt x="5748" y="9990"/>
                  </a:lnTo>
                  <a:lnTo>
                    <a:pt x="5995" y="10163"/>
                  </a:lnTo>
                  <a:lnTo>
                    <a:pt x="6217" y="10262"/>
                  </a:lnTo>
                  <a:lnTo>
                    <a:pt x="6414" y="10336"/>
                  </a:lnTo>
                  <a:lnTo>
                    <a:pt x="6612" y="10360"/>
                  </a:lnTo>
                  <a:lnTo>
                    <a:pt x="6957" y="10360"/>
                  </a:lnTo>
                  <a:lnTo>
                    <a:pt x="7894" y="10385"/>
                  </a:lnTo>
                  <a:lnTo>
                    <a:pt x="9523" y="10360"/>
                  </a:lnTo>
                  <a:lnTo>
                    <a:pt x="11225" y="10336"/>
                  </a:lnTo>
                  <a:lnTo>
                    <a:pt x="13445" y="10262"/>
                  </a:lnTo>
                  <a:lnTo>
                    <a:pt x="13568" y="10237"/>
                  </a:lnTo>
                  <a:lnTo>
                    <a:pt x="13642" y="10163"/>
                  </a:lnTo>
                  <a:lnTo>
                    <a:pt x="13691" y="10064"/>
                  </a:lnTo>
                  <a:lnTo>
                    <a:pt x="13691" y="9966"/>
                  </a:lnTo>
                  <a:lnTo>
                    <a:pt x="13642" y="9818"/>
                  </a:lnTo>
                  <a:lnTo>
                    <a:pt x="13617" y="9448"/>
                  </a:lnTo>
                  <a:lnTo>
                    <a:pt x="13593" y="9201"/>
                  </a:lnTo>
                  <a:lnTo>
                    <a:pt x="13593" y="8954"/>
                  </a:lnTo>
                  <a:lnTo>
                    <a:pt x="13617" y="8708"/>
                  </a:lnTo>
                  <a:lnTo>
                    <a:pt x="13667" y="8436"/>
                  </a:lnTo>
                  <a:lnTo>
                    <a:pt x="13839" y="7992"/>
                  </a:lnTo>
                  <a:lnTo>
                    <a:pt x="13987" y="7622"/>
                  </a:lnTo>
                  <a:lnTo>
                    <a:pt x="14160" y="7277"/>
                  </a:lnTo>
                  <a:lnTo>
                    <a:pt x="14185" y="7178"/>
                  </a:lnTo>
                  <a:lnTo>
                    <a:pt x="14160" y="7080"/>
                  </a:lnTo>
                  <a:lnTo>
                    <a:pt x="14086" y="6981"/>
                  </a:lnTo>
                  <a:lnTo>
                    <a:pt x="13987" y="6932"/>
                  </a:lnTo>
                  <a:lnTo>
                    <a:pt x="4934" y="5008"/>
                  </a:lnTo>
                  <a:lnTo>
                    <a:pt x="4860" y="5008"/>
                  </a:lnTo>
                  <a:lnTo>
                    <a:pt x="4712" y="4983"/>
                  </a:lnTo>
                  <a:lnTo>
                    <a:pt x="4564" y="4983"/>
                  </a:lnTo>
                  <a:lnTo>
                    <a:pt x="4367" y="4934"/>
                  </a:lnTo>
                  <a:lnTo>
                    <a:pt x="4120" y="4860"/>
                  </a:lnTo>
                  <a:lnTo>
                    <a:pt x="3898" y="4761"/>
                  </a:lnTo>
                  <a:lnTo>
                    <a:pt x="3652" y="4588"/>
                  </a:lnTo>
                  <a:lnTo>
                    <a:pt x="3528" y="4490"/>
                  </a:lnTo>
                  <a:lnTo>
                    <a:pt x="3430" y="4366"/>
                  </a:lnTo>
                  <a:lnTo>
                    <a:pt x="3208" y="4095"/>
                  </a:lnTo>
                  <a:lnTo>
                    <a:pt x="2986" y="3774"/>
                  </a:lnTo>
                  <a:lnTo>
                    <a:pt x="2566" y="3083"/>
                  </a:lnTo>
                  <a:lnTo>
                    <a:pt x="2172" y="2343"/>
                  </a:lnTo>
                  <a:lnTo>
                    <a:pt x="1826" y="1628"/>
                  </a:lnTo>
                  <a:lnTo>
                    <a:pt x="1407" y="814"/>
                  </a:lnTo>
                  <a:lnTo>
                    <a:pt x="1234" y="518"/>
                  </a:lnTo>
                  <a:lnTo>
                    <a:pt x="1062" y="296"/>
                  </a:lnTo>
                  <a:lnTo>
                    <a:pt x="963" y="173"/>
                  </a:lnTo>
                  <a:lnTo>
                    <a:pt x="840" y="99"/>
                  </a:lnTo>
                  <a:lnTo>
                    <a:pt x="741" y="49"/>
                  </a:lnTo>
                  <a:lnTo>
                    <a:pt x="642" y="25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6"/>
            <p:cNvSpPr/>
            <p:nvPr/>
          </p:nvSpPr>
          <p:spPr>
            <a:xfrm>
              <a:off x="6776967" y="3559305"/>
              <a:ext cx="56859" cy="144664"/>
            </a:xfrm>
            <a:custGeom>
              <a:rect b="b" l="l" r="r" t="t"/>
              <a:pathLst>
                <a:path extrusionOk="0" h="8536" w="3355">
                  <a:moveTo>
                    <a:pt x="913" y="0"/>
                  </a:moveTo>
                  <a:lnTo>
                    <a:pt x="863" y="25"/>
                  </a:lnTo>
                  <a:lnTo>
                    <a:pt x="789" y="99"/>
                  </a:lnTo>
                  <a:lnTo>
                    <a:pt x="715" y="173"/>
                  </a:lnTo>
                  <a:lnTo>
                    <a:pt x="666" y="296"/>
                  </a:lnTo>
                  <a:lnTo>
                    <a:pt x="567" y="568"/>
                  </a:lnTo>
                  <a:lnTo>
                    <a:pt x="469" y="913"/>
                  </a:lnTo>
                  <a:lnTo>
                    <a:pt x="370" y="1332"/>
                  </a:lnTo>
                  <a:lnTo>
                    <a:pt x="222" y="2270"/>
                  </a:lnTo>
                  <a:lnTo>
                    <a:pt x="123" y="3281"/>
                  </a:lnTo>
                  <a:lnTo>
                    <a:pt x="49" y="4194"/>
                  </a:lnTo>
                  <a:lnTo>
                    <a:pt x="0" y="4959"/>
                  </a:lnTo>
                  <a:lnTo>
                    <a:pt x="0" y="5378"/>
                  </a:lnTo>
                  <a:lnTo>
                    <a:pt x="0" y="5526"/>
                  </a:lnTo>
                  <a:lnTo>
                    <a:pt x="74" y="5699"/>
                  </a:lnTo>
                  <a:lnTo>
                    <a:pt x="271" y="6143"/>
                  </a:lnTo>
                  <a:lnTo>
                    <a:pt x="543" y="6661"/>
                  </a:lnTo>
                  <a:lnTo>
                    <a:pt x="888" y="7203"/>
                  </a:lnTo>
                  <a:lnTo>
                    <a:pt x="1505" y="8116"/>
                  </a:lnTo>
                  <a:lnTo>
                    <a:pt x="1776" y="8535"/>
                  </a:lnTo>
                  <a:lnTo>
                    <a:pt x="3355" y="6661"/>
                  </a:lnTo>
                  <a:lnTo>
                    <a:pt x="2121" y="5304"/>
                  </a:lnTo>
                  <a:lnTo>
                    <a:pt x="2023" y="4367"/>
                  </a:lnTo>
                  <a:lnTo>
                    <a:pt x="1949" y="3478"/>
                  </a:lnTo>
                  <a:lnTo>
                    <a:pt x="1924" y="3034"/>
                  </a:lnTo>
                  <a:lnTo>
                    <a:pt x="1924" y="2590"/>
                  </a:lnTo>
                  <a:lnTo>
                    <a:pt x="1899" y="2196"/>
                  </a:lnTo>
                  <a:lnTo>
                    <a:pt x="1899" y="1826"/>
                  </a:lnTo>
                  <a:lnTo>
                    <a:pt x="1850" y="1456"/>
                  </a:lnTo>
                  <a:lnTo>
                    <a:pt x="1776" y="1110"/>
                  </a:lnTo>
                  <a:lnTo>
                    <a:pt x="1677" y="790"/>
                  </a:lnTo>
                  <a:lnTo>
                    <a:pt x="1603" y="642"/>
                  </a:lnTo>
                  <a:lnTo>
                    <a:pt x="1529" y="494"/>
                  </a:lnTo>
                  <a:lnTo>
                    <a:pt x="1431" y="370"/>
                  </a:lnTo>
                  <a:lnTo>
                    <a:pt x="1332" y="247"/>
                  </a:lnTo>
                  <a:lnTo>
                    <a:pt x="1209" y="124"/>
                  </a:lnTo>
                  <a:lnTo>
                    <a:pt x="1061" y="25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6"/>
            <p:cNvSpPr/>
            <p:nvPr/>
          </p:nvSpPr>
          <p:spPr>
            <a:xfrm>
              <a:off x="6776967" y="3559305"/>
              <a:ext cx="56859" cy="144664"/>
            </a:xfrm>
            <a:custGeom>
              <a:rect b="b" l="l" r="r" t="t"/>
              <a:pathLst>
                <a:path extrusionOk="0" fill="none" h="8536" w="3355">
                  <a:moveTo>
                    <a:pt x="1776" y="8535"/>
                  </a:moveTo>
                  <a:lnTo>
                    <a:pt x="1776" y="8535"/>
                  </a:lnTo>
                  <a:lnTo>
                    <a:pt x="1505" y="8116"/>
                  </a:lnTo>
                  <a:lnTo>
                    <a:pt x="888" y="7203"/>
                  </a:lnTo>
                  <a:lnTo>
                    <a:pt x="543" y="6661"/>
                  </a:lnTo>
                  <a:lnTo>
                    <a:pt x="271" y="6143"/>
                  </a:lnTo>
                  <a:lnTo>
                    <a:pt x="74" y="5699"/>
                  </a:lnTo>
                  <a:lnTo>
                    <a:pt x="0" y="5526"/>
                  </a:lnTo>
                  <a:lnTo>
                    <a:pt x="0" y="5378"/>
                  </a:lnTo>
                  <a:lnTo>
                    <a:pt x="0" y="5378"/>
                  </a:lnTo>
                  <a:lnTo>
                    <a:pt x="0" y="4959"/>
                  </a:lnTo>
                  <a:lnTo>
                    <a:pt x="49" y="4194"/>
                  </a:lnTo>
                  <a:lnTo>
                    <a:pt x="123" y="3281"/>
                  </a:lnTo>
                  <a:lnTo>
                    <a:pt x="222" y="2270"/>
                  </a:lnTo>
                  <a:lnTo>
                    <a:pt x="370" y="1332"/>
                  </a:lnTo>
                  <a:lnTo>
                    <a:pt x="469" y="913"/>
                  </a:lnTo>
                  <a:lnTo>
                    <a:pt x="567" y="568"/>
                  </a:lnTo>
                  <a:lnTo>
                    <a:pt x="666" y="296"/>
                  </a:lnTo>
                  <a:lnTo>
                    <a:pt x="715" y="173"/>
                  </a:lnTo>
                  <a:lnTo>
                    <a:pt x="789" y="99"/>
                  </a:lnTo>
                  <a:lnTo>
                    <a:pt x="863" y="25"/>
                  </a:lnTo>
                  <a:lnTo>
                    <a:pt x="913" y="0"/>
                  </a:lnTo>
                  <a:lnTo>
                    <a:pt x="987" y="0"/>
                  </a:lnTo>
                  <a:lnTo>
                    <a:pt x="1061" y="25"/>
                  </a:lnTo>
                  <a:lnTo>
                    <a:pt x="1061" y="25"/>
                  </a:lnTo>
                  <a:lnTo>
                    <a:pt x="1209" y="124"/>
                  </a:lnTo>
                  <a:lnTo>
                    <a:pt x="1332" y="247"/>
                  </a:lnTo>
                  <a:lnTo>
                    <a:pt x="1431" y="370"/>
                  </a:lnTo>
                  <a:lnTo>
                    <a:pt x="1529" y="494"/>
                  </a:lnTo>
                  <a:lnTo>
                    <a:pt x="1603" y="642"/>
                  </a:lnTo>
                  <a:lnTo>
                    <a:pt x="1677" y="790"/>
                  </a:lnTo>
                  <a:lnTo>
                    <a:pt x="1776" y="1110"/>
                  </a:lnTo>
                  <a:lnTo>
                    <a:pt x="1850" y="1456"/>
                  </a:lnTo>
                  <a:lnTo>
                    <a:pt x="1899" y="1826"/>
                  </a:lnTo>
                  <a:lnTo>
                    <a:pt x="1899" y="2196"/>
                  </a:lnTo>
                  <a:lnTo>
                    <a:pt x="1924" y="2590"/>
                  </a:lnTo>
                  <a:lnTo>
                    <a:pt x="1924" y="2590"/>
                  </a:lnTo>
                  <a:lnTo>
                    <a:pt x="1924" y="3034"/>
                  </a:lnTo>
                  <a:lnTo>
                    <a:pt x="1949" y="3478"/>
                  </a:lnTo>
                  <a:lnTo>
                    <a:pt x="2023" y="4367"/>
                  </a:lnTo>
                  <a:lnTo>
                    <a:pt x="2121" y="5304"/>
                  </a:lnTo>
                  <a:lnTo>
                    <a:pt x="3355" y="666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6"/>
            <p:cNvSpPr/>
            <p:nvPr/>
          </p:nvSpPr>
          <p:spPr>
            <a:xfrm>
              <a:off x="6772781" y="3555119"/>
              <a:ext cx="63977" cy="150934"/>
            </a:xfrm>
            <a:custGeom>
              <a:rect b="b" l="l" r="r" t="t"/>
              <a:pathLst>
                <a:path extrusionOk="0" h="8906" w="3775">
                  <a:moveTo>
                    <a:pt x="1209" y="1"/>
                  </a:moveTo>
                  <a:lnTo>
                    <a:pt x="1110" y="25"/>
                  </a:lnTo>
                  <a:lnTo>
                    <a:pt x="1012" y="50"/>
                  </a:lnTo>
                  <a:lnTo>
                    <a:pt x="913" y="124"/>
                  </a:lnTo>
                  <a:lnTo>
                    <a:pt x="839" y="198"/>
                  </a:lnTo>
                  <a:lnTo>
                    <a:pt x="716" y="420"/>
                  </a:lnTo>
                  <a:lnTo>
                    <a:pt x="592" y="741"/>
                  </a:lnTo>
                  <a:lnTo>
                    <a:pt x="469" y="1111"/>
                  </a:lnTo>
                  <a:lnTo>
                    <a:pt x="395" y="1555"/>
                  </a:lnTo>
                  <a:lnTo>
                    <a:pt x="296" y="2023"/>
                  </a:lnTo>
                  <a:lnTo>
                    <a:pt x="173" y="3010"/>
                  </a:lnTo>
                  <a:lnTo>
                    <a:pt x="74" y="3972"/>
                  </a:lnTo>
                  <a:lnTo>
                    <a:pt x="25" y="4811"/>
                  </a:lnTo>
                  <a:lnTo>
                    <a:pt x="0" y="5625"/>
                  </a:lnTo>
                  <a:lnTo>
                    <a:pt x="25" y="5773"/>
                  </a:lnTo>
                  <a:lnTo>
                    <a:pt x="50" y="5946"/>
                  </a:lnTo>
                  <a:lnTo>
                    <a:pt x="247" y="6365"/>
                  </a:lnTo>
                  <a:lnTo>
                    <a:pt x="494" y="6858"/>
                  </a:lnTo>
                  <a:lnTo>
                    <a:pt x="790" y="7376"/>
                  </a:lnTo>
                  <a:lnTo>
                    <a:pt x="1406" y="8314"/>
                  </a:lnTo>
                  <a:lnTo>
                    <a:pt x="1826" y="8906"/>
                  </a:lnTo>
                  <a:lnTo>
                    <a:pt x="2220" y="8634"/>
                  </a:lnTo>
                  <a:lnTo>
                    <a:pt x="1628" y="7796"/>
                  </a:lnTo>
                  <a:lnTo>
                    <a:pt x="1086" y="6908"/>
                  </a:lnTo>
                  <a:lnTo>
                    <a:pt x="839" y="6488"/>
                  </a:lnTo>
                  <a:lnTo>
                    <a:pt x="642" y="6118"/>
                  </a:lnTo>
                  <a:lnTo>
                    <a:pt x="518" y="5822"/>
                  </a:lnTo>
                  <a:lnTo>
                    <a:pt x="494" y="5724"/>
                  </a:lnTo>
                  <a:lnTo>
                    <a:pt x="469" y="5625"/>
                  </a:lnTo>
                  <a:lnTo>
                    <a:pt x="494" y="5132"/>
                  </a:lnTo>
                  <a:lnTo>
                    <a:pt x="543" y="4441"/>
                  </a:lnTo>
                  <a:lnTo>
                    <a:pt x="592" y="3651"/>
                  </a:lnTo>
                  <a:lnTo>
                    <a:pt x="691" y="2813"/>
                  </a:lnTo>
                  <a:lnTo>
                    <a:pt x="790" y="2023"/>
                  </a:lnTo>
                  <a:lnTo>
                    <a:pt x="913" y="1333"/>
                  </a:lnTo>
                  <a:lnTo>
                    <a:pt x="987" y="1037"/>
                  </a:lnTo>
                  <a:lnTo>
                    <a:pt x="1061" y="790"/>
                  </a:lnTo>
                  <a:lnTo>
                    <a:pt x="1135" y="617"/>
                  </a:lnTo>
                  <a:lnTo>
                    <a:pt x="1209" y="494"/>
                  </a:lnTo>
                  <a:lnTo>
                    <a:pt x="1332" y="593"/>
                  </a:lnTo>
                  <a:lnTo>
                    <a:pt x="1431" y="691"/>
                  </a:lnTo>
                  <a:lnTo>
                    <a:pt x="1530" y="790"/>
                  </a:lnTo>
                  <a:lnTo>
                    <a:pt x="1604" y="913"/>
                  </a:lnTo>
                  <a:lnTo>
                    <a:pt x="1727" y="1185"/>
                  </a:lnTo>
                  <a:lnTo>
                    <a:pt x="1801" y="1481"/>
                  </a:lnTo>
                  <a:lnTo>
                    <a:pt x="1875" y="1801"/>
                  </a:lnTo>
                  <a:lnTo>
                    <a:pt x="1900" y="2122"/>
                  </a:lnTo>
                  <a:lnTo>
                    <a:pt x="1924" y="2837"/>
                  </a:lnTo>
                  <a:lnTo>
                    <a:pt x="1924" y="3281"/>
                  </a:lnTo>
                  <a:lnTo>
                    <a:pt x="1949" y="3725"/>
                  </a:lnTo>
                  <a:lnTo>
                    <a:pt x="2023" y="4589"/>
                  </a:lnTo>
                  <a:lnTo>
                    <a:pt x="2146" y="5600"/>
                  </a:lnTo>
                  <a:lnTo>
                    <a:pt x="2146" y="5650"/>
                  </a:lnTo>
                  <a:lnTo>
                    <a:pt x="2196" y="5724"/>
                  </a:lnTo>
                  <a:lnTo>
                    <a:pt x="3404" y="7080"/>
                  </a:lnTo>
                  <a:lnTo>
                    <a:pt x="3774" y="6760"/>
                  </a:lnTo>
                  <a:lnTo>
                    <a:pt x="2615" y="5452"/>
                  </a:lnTo>
                  <a:lnTo>
                    <a:pt x="2492" y="4367"/>
                  </a:lnTo>
                  <a:lnTo>
                    <a:pt x="2418" y="3602"/>
                  </a:lnTo>
                  <a:lnTo>
                    <a:pt x="2393" y="2837"/>
                  </a:lnTo>
                  <a:lnTo>
                    <a:pt x="2393" y="2443"/>
                  </a:lnTo>
                  <a:lnTo>
                    <a:pt x="2368" y="2023"/>
                  </a:lnTo>
                  <a:lnTo>
                    <a:pt x="2344" y="1629"/>
                  </a:lnTo>
                  <a:lnTo>
                    <a:pt x="2245" y="1259"/>
                  </a:lnTo>
                  <a:lnTo>
                    <a:pt x="2122" y="913"/>
                  </a:lnTo>
                  <a:lnTo>
                    <a:pt x="2048" y="741"/>
                  </a:lnTo>
                  <a:lnTo>
                    <a:pt x="1974" y="593"/>
                  </a:lnTo>
                  <a:lnTo>
                    <a:pt x="1850" y="445"/>
                  </a:lnTo>
                  <a:lnTo>
                    <a:pt x="1727" y="321"/>
                  </a:lnTo>
                  <a:lnTo>
                    <a:pt x="1604" y="198"/>
                  </a:lnTo>
                  <a:lnTo>
                    <a:pt x="1431" y="75"/>
                  </a:lnTo>
                  <a:lnTo>
                    <a:pt x="1332" y="25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6"/>
            <p:cNvSpPr/>
            <p:nvPr/>
          </p:nvSpPr>
          <p:spPr>
            <a:xfrm>
              <a:off x="5063804" y="1935615"/>
              <a:ext cx="7965" cy="414299"/>
            </a:xfrm>
            <a:custGeom>
              <a:rect b="b" l="l" r="r" t="t"/>
              <a:pathLst>
                <a:path extrusionOk="0" h="24446" w="470">
                  <a:moveTo>
                    <a:pt x="1" y="0"/>
                  </a:moveTo>
                  <a:lnTo>
                    <a:pt x="1" y="24445"/>
                  </a:lnTo>
                  <a:lnTo>
                    <a:pt x="470" y="24445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6"/>
            <p:cNvSpPr/>
            <p:nvPr/>
          </p:nvSpPr>
          <p:spPr>
            <a:xfrm>
              <a:off x="5032045" y="2278816"/>
              <a:ext cx="939366" cy="7965"/>
            </a:xfrm>
            <a:custGeom>
              <a:rect b="b" l="l" r="r" t="t"/>
              <a:pathLst>
                <a:path extrusionOk="0" h="470" w="55428">
                  <a:moveTo>
                    <a:pt x="0" y="1"/>
                  </a:moveTo>
                  <a:lnTo>
                    <a:pt x="0" y="470"/>
                  </a:lnTo>
                  <a:lnTo>
                    <a:pt x="55428" y="470"/>
                  </a:lnTo>
                  <a:lnTo>
                    <a:pt x="554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6"/>
            <p:cNvSpPr/>
            <p:nvPr/>
          </p:nvSpPr>
          <p:spPr>
            <a:xfrm>
              <a:off x="5037061" y="2248310"/>
              <a:ext cx="32624" cy="8372"/>
            </a:xfrm>
            <a:custGeom>
              <a:rect b="b" l="l" r="r" t="t"/>
              <a:pathLst>
                <a:path extrusionOk="0" h="494" w="1925">
                  <a:moveTo>
                    <a:pt x="0" y="0"/>
                  </a:moveTo>
                  <a:lnTo>
                    <a:pt x="0" y="494"/>
                  </a:lnTo>
                  <a:lnTo>
                    <a:pt x="1924" y="494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6"/>
            <p:cNvSpPr/>
            <p:nvPr/>
          </p:nvSpPr>
          <p:spPr>
            <a:xfrm>
              <a:off x="5037061" y="2209840"/>
              <a:ext cx="32624" cy="7965"/>
            </a:xfrm>
            <a:custGeom>
              <a:rect b="b" l="l" r="r" t="t"/>
              <a:pathLst>
                <a:path extrusionOk="0" h="470" w="1925">
                  <a:moveTo>
                    <a:pt x="0" y="1"/>
                  </a:moveTo>
                  <a:lnTo>
                    <a:pt x="0" y="470"/>
                  </a:lnTo>
                  <a:lnTo>
                    <a:pt x="1924" y="470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6"/>
            <p:cNvSpPr/>
            <p:nvPr/>
          </p:nvSpPr>
          <p:spPr>
            <a:xfrm>
              <a:off x="5037061" y="2170963"/>
              <a:ext cx="32624" cy="7965"/>
            </a:xfrm>
            <a:custGeom>
              <a:rect b="b" l="l" r="r" t="t"/>
              <a:pathLst>
                <a:path extrusionOk="0" h="470" w="1925">
                  <a:moveTo>
                    <a:pt x="0" y="1"/>
                  </a:moveTo>
                  <a:lnTo>
                    <a:pt x="0" y="469"/>
                  </a:lnTo>
                  <a:lnTo>
                    <a:pt x="1924" y="469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6"/>
            <p:cNvSpPr/>
            <p:nvPr/>
          </p:nvSpPr>
          <p:spPr>
            <a:xfrm>
              <a:off x="5037061" y="2132086"/>
              <a:ext cx="32624" cy="7965"/>
            </a:xfrm>
            <a:custGeom>
              <a:rect b="b" l="l" r="r" t="t"/>
              <a:pathLst>
                <a:path extrusionOk="0" h="470" w="1925">
                  <a:moveTo>
                    <a:pt x="0" y="1"/>
                  </a:moveTo>
                  <a:lnTo>
                    <a:pt x="0" y="469"/>
                  </a:lnTo>
                  <a:lnTo>
                    <a:pt x="1924" y="469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6"/>
            <p:cNvSpPr/>
            <p:nvPr/>
          </p:nvSpPr>
          <p:spPr>
            <a:xfrm>
              <a:off x="5037061" y="2093208"/>
              <a:ext cx="32624" cy="7965"/>
            </a:xfrm>
            <a:custGeom>
              <a:rect b="b" l="l" r="r" t="t"/>
              <a:pathLst>
                <a:path extrusionOk="0" h="470" w="1925">
                  <a:moveTo>
                    <a:pt x="0" y="1"/>
                  </a:moveTo>
                  <a:lnTo>
                    <a:pt x="0" y="469"/>
                  </a:lnTo>
                  <a:lnTo>
                    <a:pt x="1924" y="469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6"/>
            <p:cNvSpPr/>
            <p:nvPr/>
          </p:nvSpPr>
          <p:spPr>
            <a:xfrm>
              <a:off x="5037061" y="2054331"/>
              <a:ext cx="32624" cy="8372"/>
            </a:xfrm>
            <a:custGeom>
              <a:rect b="b" l="l" r="r" t="t"/>
              <a:pathLst>
                <a:path extrusionOk="0" h="494" w="1925">
                  <a:moveTo>
                    <a:pt x="0" y="1"/>
                  </a:moveTo>
                  <a:lnTo>
                    <a:pt x="0" y="494"/>
                  </a:lnTo>
                  <a:lnTo>
                    <a:pt x="1924" y="494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6"/>
            <p:cNvSpPr/>
            <p:nvPr/>
          </p:nvSpPr>
          <p:spPr>
            <a:xfrm>
              <a:off x="5037061" y="2015454"/>
              <a:ext cx="32624" cy="8372"/>
            </a:xfrm>
            <a:custGeom>
              <a:rect b="b" l="l" r="r" t="t"/>
              <a:pathLst>
                <a:path extrusionOk="0" h="494" w="1925">
                  <a:moveTo>
                    <a:pt x="0" y="0"/>
                  </a:moveTo>
                  <a:lnTo>
                    <a:pt x="0" y="494"/>
                  </a:lnTo>
                  <a:lnTo>
                    <a:pt x="1924" y="494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6"/>
            <p:cNvSpPr/>
            <p:nvPr/>
          </p:nvSpPr>
          <p:spPr>
            <a:xfrm>
              <a:off x="5037061" y="1976577"/>
              <a:ext cx="32624" cy="8372"/>
            </a:xfrm>
            <a:custGeom>
              <a:rect b="b" l="l" r="r" t="t"/>
              <a:pathLst>
                <a:path extrusionOk="0" h="494" w="1925">
                  <a:moveTo>
                    <a:pt x="0" y="0"/>
                  </a:moveTo>
                  <a:lnTo>
                    <a:pt x="0" y="494"/>
                  </a:lnTo>
                  <a:lnTo>
                    <a:pt x="1924" y="494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6"/>
            <p:cNvSpPr/>
            <p:nvPr/>
          </p:nvSpPr>
          <p:spPr>
            <a:xfrm>
              <a:off x="5065482" y="1878757"/>
              <a:ext cx="876677" cy="406350"/>
            </a:xfrm>
            <a:custGeom>
              <a:rect b="b" l="l" r="r" t="t"/>
              <a:pathLst>
                <a:path extrusionOk="0" h="23977" w="51729">
                  <a:moveTo>
                    <a:pt x="20376" y="0"/>
                  </a:moveTo>
                  <a:lnTo>
                    <a:pt x="11348" y="10114"/>
                  </a:lnTo>
                  <a:lnTo>
                    <a:pt x="9177" y="7228"/>
                  </a:lnTo>
                  <a:lnTo>
                    <a:pt x="1" y="23977"/>
                  </a:lnTo>
                  <a:lnTo>
                    <a:pt x="51728" y="23632"/>
                  </a:lnTo>
                  <a:lnTo>
                    <a:pt x="48127" y="16503"/>
                  </a:lnTo>
                  <a:lnTo>
                    <a:pt x="46548" y="20968"/>
                  </a:lnTo>
                  <a:lnTo>
                    <a:pt x="39444" y="4342"/>
                  </a:lnTo>
                  <a:lnTo>
                    <a:pt x="31008" y="21214"/>
                  </a:lnTo>
                  <a:lnTo>
                    <a:pt x="25803" y="7943"/>
                  </a:lnTo>
                  <a:lnTo>
                    <a:pt x="24002" y="10607"/>
                  </a:lnTo>
                  <a:lnTo>
                    <a:pt x="20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6"/>
            <p:cNvSpPr/>
            <p:nvPr/>
          </p:nvSpPr>
          <p:spPr>
            <a:xfrm>
              <a:off x="5061720" y="1874571"/>
              <a:ext cx="884609" cy="414722"/>
            </a:xfrm>
            <a:custGeom>
              <a:rect b="b" l="l" r="r" t="t"/>
              <a:pathLst>
                <a:path extrusionOk="0" h="24471" w="52197">
                  <a:moveTo>
                    <a:pt x="20524" y="716"/>
                  </a:moveTo>
                  <a:lnTo>
                    <a:pt x="24002" y="10928"/>
                  </a:lnTo>
                  <a:lnTo>
                    <a:pt x="24027" y="10978"/>
                  </a:lnTo>
                  <a:lnTo>
                    <a:pt x="24076" y="11027"/>
                  </a:lnTo>
                  <a:lnTo>
                    <a:pt x="24125" y="11076"/>
                  </a:lnTo>
                  <a:lnTo>
                    <a:pt x="24323" y="11076"/>
                  </a:lnTo>
                  <a:lnTo>
                    <a:pt x="24372" y="11027"/>
                  </a:lnTo>
                  <a:lnTo>
                    <a:pt x="24421" y="10978"/>
                  </a:lnTo>
                  <a:lnTo>
                    <a:pt x="25975" y="8708"/>
                  </a:lnTo>
                  <a:lnTo>
                    <a:pt x="31008" y="21560"/>
                  </a:lnTo>
                  <a:lnTo>
                    <a:pt x="31032" y="21609"/>
                  </a:lnTo>
                  <a:lnTo>
                    <a:pt x="31082" y="21659"/>
                  </a:lnTo>
                  <a:lnTo>
                    <a:pt x="31131" y="21683"/>
                  </a:lnTo>
                  <a:lnTo>
                    <a:pt x="31205" y="21708"/>
                  </a:lnTo>
                  <a:lnTo>
                    <a:pt x="31279" y="21683"/>
                  </a:lnTo>
                  <a:lnTo>
                    <a:pt x="31353" y="21659"/>
                  </a:lnTo>
                  <a:lnTo>
                    <a:pt x="31402" y="21634"/>
                  </a:lnTo>
                  <a:lnTo>
                    <a:pt x="31427" y="21560"/>
                  </a:lnTo>
                  <a:lnTo>
                    <a:pt x="39641" y="5156"/>
                  </a:lnTo>
                  <a:lnTo>
                    <a:pt x="46548" y="21313"/>
                  </a:lnTo>
                  <a:lnTo>
                    <a:pt x="46597" y="21387"/>
                  </a:lnTo>
                  <a:lnTo>
                    <a:pt x="46647" y="21412"/>
                  </a:lnTo>
                  <a:lnTo>
                    <a:pt x="46696" y="21461"/>
                  </a:lnTo>
                  <a:lnTo>
                    <a:pt x="46795" y="21461"/>
                  </a:lnTo>
                  <a:lnTo>
                    <a:pt x="46844" y="21437"/>
                  </a:lnTo>
                  <a:lnTo>
                    <a:pt x="46918" y="21412"/>
                  </a:lnTo>
                  <a:lnTo>
                    <a:pt x="46967" y="21363"/>
                  </a:lnTo>
                  <a:lnTo>
                    <a:pt x="46992" y="21289"/>
                  </a:lnTo>
                  <a:lnTo>
                    <a:pt x="48373" y="17366"/>
                  </a:lnTo>
                  <a:lnTo>
                    <a:pt x="51580" y="23632"/>
                  </a:lnTo>
                  <a:lnTo>
                    <a:pt x="642" y="24002"/>
                  </a:lnTo>
                  <a:lnTo>
                    <a:pt x="642" y="24002"/>
                  </a:lnTo>
                  <a:lnTo>
                    <a:pt x="9424" y="7919"/>
                  </a:lnTo>
                  <a:lnTo>
                    <a:pt x="11372" y="10509"/>
                  </a:lnTo>
                  <a:lnTo>
                    <a:pt x="11446" y="10583"/>
                  </a:lnTo>
                  <a:lnTo>
                    <a:pt x="11545" y="10608"/>
                  </a:lnTo>
                  <a:lnTo>
                    <a:pt x="11668" y="10583"/>
                  </a:lnTo>
                  <a:lnTo>
                    <a:pt x="11742" y="10534"/>
                  </a:lnTo>
                  <a:lnTo>
                    <a:pt x="20524" y="716"/>
                  </a:lnTo>
                  <a:close/>
                  <a:moveTo>
                    <a:pt x="20524" y="1"/>
                  </a:moveTo>
                  <a:lnTo>
                    <a:pt x="20475" y="50"/>
                  </a:lnTo>
                  <a:lnTo>
                    <a:pt x="20425" y="75"/>
                  </a:lnTo>
                  <a:lnTo>
                    <a:pt x="11594" y="9991"/>
                  </a:lnTo>
                  <a:lnTo>
                    <a:pt x="9596" y="7327"/>
                  </a:lnTo>
                  <a:lnTo>
                    <a:pt x="9547" y="7277"/>
                  </a:lnTo>
                  <a:lnTo>
                    <a:pt x="9498" y="7253"/>
                  </a:lnTo>
                  <a:lnTo>
                    <a:pt x="9448" y="7228"/>
                  </a:lnTo>
                  <a:lnTo>
                    <a:pt x="9374" y="7228"/>
                  </a:lnTo>
                  <a:lnTo>
                    <a:pt x="9325" y="7253"/>
                  </a:lnTo>
                  <a:lnTo>
                    <a:pt x="9276" y="7277"/>
                  </a:lnTo>
                  <a:lnTo>
                    <a:pt x="9226" y="7302"/>
                  </a:lnTo>
                  <a:lnTo>
                    <a:pt x="9177" y="7351"/>
                  </a:lnTo>
                  <a:lnTo>
                    <a:pt x="25" y="24125"/>
                  </a:lnTo>
                  <a:lnTo>
                    <a:pt x="1" y="24175"/>
                  </a:lnTo>
                  <a:lnTo>
                    <a:pt x="1" y="24249"/>
                  </a:lnTo>
                  <a:lnTo>
                    <a:pt x="1" y="24298"/>
                  </a:lnTo>
                  <a:lnTo>
                    <a:pt x="25" y="24347"/>
                  </a:lnTo>
                  <a:lnTo>
                    <a:pt x="75" y="24397"/>
                  </a:lnTo>
                  <a:lnTo>
                    <a:pt x="124" y="24446"/>
                  </a:lnTo>
                  <a:lnTo>
                    <a:pt x="173" y="24471"/>
                  </a:lnTo>
                  <a:lnTo>
                    <a:pt x="223" y="24471"/>
                  </a:lnTo>
                  <a:lnTo>
                    <a:pt x="51950" y="24101"/>
                  </a:lnTo>
                  <a:lnTo>
                    <a:pt x="52024" y="24101"/>
                  </a:lnTo>
                  <a:lnTo>
                    <a:pt x="52074" y="24076"/>
                  </a:lnTo>
                  <a:lnTo>
                    <a:pt x="52123" y="24051"/>
                  </a:lnTo>
                  <a:lnTo>
                    <a:pt x="52172" y="24002"/>
                  </a:lnTo>
                  <a:lnTo>
                    <a:pt x="52197" y="23953"/>
                  </a:lnTo>
                  <a:lnTo>
                    <a:pt x="52197" y="23879"/>
                  </a:lnTo>
                  <a:lnTo>
                    <a:pt x="52197" y="23829"/>
                  </a:lnTo>
                  <a:lnTo>
                    <a:pt x="52172" y="23755"/>
                  </a:lnTo>
                  <a:lnTo>
                    <a:pt x="48546" y="16651"/>
                  </a:lnTo>
                  <a:lnTo>
                    <a:pt x="48521" y="16602"/>
                  </a:lnTo>
                  <a:lnTo>
                    <a:pt x="48472" y="16552"/>
                  </a:lnTo>
                  <a:lnTo>
                    <a:pt x="48398" y="16528"/>
                  </a:lnTo>
                  <a:lnTo>
                    <a:pt x="48250" y="16528"/>
                  </a:lnTo>
                  <a:lnTo>
                    <a:pt x="48201" y="16577"/>
                  </a:lnTo>
                  <a:lnTo>
                    <a:pt x="48151" y="16626"/>
                  </a:lnTo>
                  <a:lnTo>
                    <a:pt x="48127" y="16676"/>
                  </a:lnTo>
                  <a:lnTo>
                    <a:pt x="46745" y="20549"/>
                  </a:lnTo>
                  <a:lnTo>
                    <a:pt x="39888" y="4490"/>
                  </a:lnTo>
                  <a:lnTo>
                    <a:pt x="39838" y="4416"/>
                  </a:lnTo>
                  <a:lnTo>
                    <a:pt x="39789" y="4391"/>
                  </a:lnTo>
                  <a:lnTo>
                    <a:pt x="39740" y="4342"/>
                  </a:lnTo>
                  <a:lnTo>
                    <a:pt x="39592" y="4342"/>
                  </a:lnTo>
                  <a:lnTo>
                    <a:pt x="39542" y="4367"/>
                  </a:lnTo>
                  <a:lnTo>
                    <a:pt x="39493" y="4416"/>
                  </a:lnTo>
                  <a:lnTo>
                    <a:pt x="39444" y="4465"/>
                  </a:lnTo>
                  <a:lnTo>
                    <a:pt x="31254" y="20869"/>
                  </a:lnTo>
                  <a:lnTo>
                    <a:pt x="26271" y="8116"/>
                  </a:lnTo>
                  <a:lnTo>
                    <a:pt x="26222" y="8042"/>
                  </a:lnTo>
                  <a:lnTo>
                    <a:pt x="26173" y="8017"/>
                  </a:lnTo>
                  <a:lnTo>
                    <a:pt x="26123" y="7968"/>
                  </a:lnTo>
                  <a:lnTo>
                    <a:pt x="25926" y="7968"/>
                  </a:lnTo>
                  <a:lnTo>
                    <a:pt x="25877" y="8017"/>
                  </a:lnTo>
                  <a:lnTo>
                    <a:pt x="25827" y="8067"/>
                  </a:lnTo>
                  <a:lnTo>
                    <a:pt x="24298" y="10312"/>
                  </a:lnTo>
                  <a:lnTo>
                    <a:pt x="20845" y="173"/>
                  </a:lnTo>
                  <a:lnTo>
                    <a:pt x="20820" y="99"/>
                  </a:lnTo>
                  <a:lnTo>
                    <a:pt x="20771" y="50"/>
                  </a:lnTo>
                  <a:lnTo>
                    <a:pt x="20721" y="25"/>
                  </a:lnTo>
                  <a:lnTo>
                    <a:pt x="20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6"/>
            <p:cNvSpPr/>
            <p:nvPr/>
          </p:nvSpPr>
          <p:spPr>
            <a:xfrm>
              <a:off x="5065482" y="1991202"/>
              <a:ext cx="876677" cy="293904"/>
            </a:xfrm>
            <a:custGeom>
              <a:rect b="b" l="l" r="r" t="t"/>
              <a:pathLst>
                <a:path extrusionOk="0" h="17342" w="51729">
                  <a:moveTo>
                    <a:pt x="16774" y="1"/>
                  </a:moveTo>
                  <a:lnTo>
                    <a:pt x="8807" y="11915"/>
                  </a:lnTo>
                  <a:lnTo>
                    <a:pt x="6044" y="10361"/>
                  </a:lnTo>
                  <a:lnTo>
                    <a:pt x="1" y="17342"/>
                  </a:lnTo>
                  <a:lnTo>
                    <a:pt x="51728" y="16997"/>
                  </a:lnTo>
                  <a:lnTo>
                    <a:pt x="49927" y="12779"/>
                  </a:lnTo>
                  <a:lnTo>
                    <a:pt x="48250" y="14456"/>
                  </a:lnTo>
                  <a:lnTo>
                    <a:pt x="39074" y="2048"/>
                  </a:lnTo>
                  <a:lnTo>
                    <a:pt x="30884" y="11323"/>
                  </a:lnTo>
                  <a:lnTo>
                    <a:pt x="27011" y="7352"/>
                  </a:lnTo>
                  <a:lnTo>
                    <a:pt x="22917" y="12162"/>
                  </a:lnTo>
                  <a:lnTo>
                    <a:pt x="16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6"/>
            <p:cNvSpPr/>
            <p:nvPr/>
          </p:nvSpPr>
          <p:spPr>
            <a:xfrm>
              <a:off x="5061720" y="1987033"/>
              <a:ext cx="884609" cy="302259"/>
            </a:xfrm>
            <a:custGeom>
              <a:rect b="b" l="l" r="r" t="t"/>
              <a:pathLst>
                <a:path extrusionOk="0" h="17835" w="52197">
                  <a:moveTo>
                    <a:pt x="16972" y="715"/>
                  </a:moveTo>
                  <a:lnTo>
                    <a:pt x="22917" y="12531"/>
                  </a:lnTo>
                  <a:lnTo>
                    <a:pt x="23015" y="12605"/>
                  </a:lnTo>
                  <a:lnTo>
                    <a:pt x="23114" y="12655"/>
                  </a:lnTo>
                  <a:lnTo>
                    <a:pt x="23237" y="12630"/>
                  </a:lnTo>
                  <a:lnTo>
                    <a:pt x="23287" y="12605"/>
                  </a:lnTo>
                  <a:lnTo>
                    <a:pt x="23336" y="12581"/>
                  </a:lnTo>
                  <a:lnTo>
                    <a:pt x="27258" y="7943"/>
                  </a:lnTo>
                  <a:lnTo>
                    <a:pt x="30934" y="11742"/>
                  </a:lnTo>
                  <a:lnTo>
                    <a:pt x="31008" y="11791"/>
                  </a:lnTo>
                  <a:lnTo>
                    <a:pt x="31106" y="11816"/>
                  </a:lnTo>
                  <a:lnTo>
                    <a:pt x="31205" y="11791"/>
                  </a:lnTo>
                  <a:lnTo>
                    <a:pt x="31279" y="11717"/>
                  </a:lnTo>
                  <a:lnTo>
                    <a:pt x="39271" y="2664"/>
                  </a:lnTo>
                  <a:lnTo>
                    <a:pt x="48275" y="14850"/>
                  </a:lnTo>
                  <a:lnTo>
                    <a:pt x="48349" y="14924"/>
                  </a:lnTo>
                  <a:lnTo>
                    <a:pt x="48447" y="14949"/>
                  </a:lnTo>
                  <a:lnTo>
                    <a:pt x="48546" y="14924"/>
                  </a:lnTo>
                  <a:lnTo>
                    <a:pt x="48620" y="14875"/>
                  </a:lnTo>
                  <a:lnTo>
                    <a:pt x="50075" y="13444"/>
                  </a:lnTo>
                  <a:lnTo>
                    <a:pt x="51605" y="16996"/>
                  </a:lnTo>
                  <a:lnTo>
                    <a:pt x="765" y="17341"/>
                  </a:lnTo>
                  <a:lnTo>
                    <a:pt x="765" y="17341"/>
                  </a:lnTo>
                  <a:lnTo>
                    <a:pt x="6315" y="10903"/>
                  </a:lnTo>
                  <a:lnTo>
                    <a:pt x="8905" y="12383"/>
                  </a:lnTo>
                  <a:lnTo>
                    <a:pt x="9004" y="12408"/>
                  </a:lnTo>
                  <a:lnTo>
                    <a:pt x="9103" y="12408"/>
                  </a:lnTo>
                  <a:lnTo>
                    <a:pt x="9177" y="12358"/>
                  </a:lnTo>
                  <a:lnTo>
                    <a:pt x="9226" y="12309"/>
                  </a:lnTo>
                  <a:lnTo>
                    <a:pt x="16972" y="715"/>
                  </a:lnTo>
                  <a:close/>
                  <a:moveTo>
                    <a:pt x="16947" y="0"/>
                  </a:moveTo>
                  <a:lnTo>
                    <a:pt x="16873" y="25"/>
                  </a:lnTo>
                  <a:lnTo>
                    <a:pt x="16824" y="49"/>
                  </a:lnTo>
                  <a:lnTo>
                    <a:pt x="16799" y="99"/>
                  </a:lnTo>
                  <a:lnTo>
                    <a:pt x="8955" y="11840"/>
                  </a:lnTo>
                  <a:lnTo>
                    <a:pt x="6389" y="10385"/>
                  </a:lnTo>
                  <a:lnTo>
                    <a:pt x="6291" y="10360"/>
                  </a:lnTo>
                  <a:lnTo>
                    <a:pt x="6217" y="10360"/>
                  </a:lnTo>
                  <a:lnTo>
                    <a:pt x="6143" y="10385"/>
                  </a:lnTo>
                  <a:lnTo>
                    <a:pt x="6069" y="10459"/>
                  </a:lnTo>
                  <a:lnTo>
                    <a:pt x="50" y="17440"/>
                  </a:lnTo>
                  <a:lnTo>
                    <a:pt x="25" y="17489"/>
                  </a:lnTo>
                  <a:lnTo>
                    <a:pt x="1" y="17563"/>
                  </a:lnTo>
                  <a:lnTo>
                    <a:pt x="1" y="17637"/>
                  </a:lnTo>
                  <a:lnTo>
                    <a:pt x="25" y="17687"/>
                  </a:lnTo>
                  <a:lnTo>
                    <a:pt x="50" y="17761"/>
                  </a:lnTo>
                  <a:lnTo>
                    <a:pt x="99" y="17810"/>
                  </a:lnTo>
                  <a:lnTo>
                    <a:pt x="173" y="17835"/>
                  </a:lnTo>
                  <a:lnTo>
                    <a:pt x="223" y="17835"/>
                  </a:lnTo>
                  <a:lnTo>
                    <a:pt x="51950" y="17465"/>
                  </a:lnTo>
                  <a:lnTo>
                    <a:pt x="52074" y="17440"/>
                  </a:lnTo>
                  <a:lnTo>
                    <a:pt x="52172" y="17366"/>
                  </a:lnTo>
                  <a:lnTo>
                    <a:pt x="52197" y="17267"/>
                  </a:lnTo>
                  <a:lnTo>
                    <a:pt x="52172" y="17144"/>
                  </a:lnTo>
                  <a:lnTo>
                    <a:pt x="50371" y="12926"/>
                  </a:lnTo>
                  <a:lnTo>
                    <a:pt x="50297" y="12827"/>
                  </a:lnTo>
                  <a:lnTo>
                    <a:pt x="50199" y="12778"/>
                  </a:lnTo>
                  <a:lnTo>
                    <a:pt x="50075" y="12778"/>
                  </a:lnTo>
                  <a:lnTo>
                    <a:pt x="49977" y="12852"/>
                  </a:lnTo>
                  <a:lnTo>
                    <a:pt x="48497" y="14332"/>
                  </a:lnTo>
                  <a:lnTo>
                    <a:pt x="39493" y="2146"/>
                  </a:lnTo>
                  <a:lnTo>
                    <a:pt x="39419" y="2072"/>
                  </a:lnTo>
                  <a:lnTo>
                    <a:pt x="39320" y="2047"/>
                  </a:lnTo>
                  <a:lnTo>
                    <a:pt x="39197" y="2072"/>
                  </a:lnTo>
                  <a:lnTo>
                    <a:pt x="39123" y="2122"/>
                  </a:lnTo>
                  <a:lnTo>
                    <a:pt x="31082" y="11224"/>
                  </a:lnTo>
                  <a:lnTo>
                    <a:pt x="27406" y="7425"/>
                  </a:lnTo>
                  <a:lnTo>
                    <a:pt x="27332" y="7376"/>
                  </a:lnTo>
                  <a:lnTo>
                    <a:pt x="27283" y="7351"/>
                  </a:lnTo>
                  <a:lnTo>
                    <a:pt x="27233" y="7351"/>
                  </a:lnTo>
                  <a:lnTo>
                    <a:pt x="27135" y="7376"/>
                  </a:lnTo>
                  <a:lnTo>
                    <a:pt x="27061" y="7425"/>
                  </a:lnTo>
                  <a:lnTo>
                    <a:pt x="23188" y="11988"/>
                  </a:lnTo>
                  <a:lnTo>
                    <a:pt x="17218" y="123"/>
                  </a:lnTo>
                  <a:lnTo>
                    <a:pt x="17169" y="74"/>
                  </a:lnTo>
                  <a:lnTo>
                    <a:pt x="17120" y="25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6"/>
            <p:cNvSpPr/>
            <p:nvPr/>
          </p:nvSpPr>
          <p:spPr>
            <a:xfrm>
              <a:off x="5095156" y="2861584"/>
              <a:ext cx="74433" cy="255026"/>
            </a:xfrm>
            <a:custGeom>
              <a:rect b="b" l="l" r="r" t="t"/>
              <a:pathLst>
                <a:path extrusionOk="0" h="15048" w="4392">
                  <a:moveTo>
                    <a:pt x="1" y="0"/>
                  </a:moveTo>
                  <a:lnTo>
                    <a:pt x="1" y="15048"/>
                  </a:lnTo>
                  <a:lnTo>
                    <a:pt x="4392" y="15048"/>
                  </a:lnTo>
                  <a:lnTo>
                    <a:pt x="43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6"/>
            <p:cNvSpPr/>
            <p:nvPr/>
          </p:nvSpPr>
          <p:spPr>
            <a:xfrm>
              <a:off x="5090987" y="2857398"/>
              <a:ext cx="82789" cy="263398"/>
            </a:xfrm>
            <a:custGeom>
              <a:rect b="b" l="l" r="r" t="t"/>
              <a:pathLst>
                <a:path extrusionOk="0" h="15542" w="4885">
                  <a:moveTo>
                    <a:pt x="4416" y="494"/>
                  </a:moveTo>
                  <a:lnTo>
                    <a:pt x="4416" y="15073"/>
                  </a:lnTo>
                  <a:lnTo>
                    <a:pt x="494" y="15073"/>
                  </a:lnTo>
                  <a:lnTo>
                    <a:pt x="494" y="494"/>
                  </a:lnTo>
                  <a:close/>
                  <a:moveTo>
                    <a:pt x="247" y="1"/>
                  </a:moveTo>
                  <a:lnTo>
                    <a:pt x="148" y="25"/>
                  </a:lnTo>
                  <a:lnTo>
                    <a:pt x="74" y="75"/>
                  </a:lnTo>
                  <a:lnTo>
                    <a:pt x="25" y="149"/>
                  </a:lnTo>
                  <a:lnTo>
                    <a:pt x="0" y="247"/>
                  </a:lnTo>
                  <a:lnTo>
                    <a:pt x="0" y="15295"/>
                  </a:lnTo>
                  <a:lnTo>
                    <a:pt x="25" y="15393"/>
                  </a:lnTo>
                  <a:lnTo>
                    <a:pt x="74" y="15467"/>
                  </a:lnTo>
                  <a:lnTo>
                    <a:pt x="148" y="15517"/>
                  </a:lnTo>
                  <a:lnTo>
                    <a:pt x="247" y="15541"/>
                  </a:lnTo>
                  <a:lnTo>
                    <a:pt x="4638" y="15541"/>
                  </a:lnTo>
                  <a:lnTo>
                    <a:pt x="4736" y="15517"/>
                  </a:lnTo>
                  <a:lnTo>
                    <a:pt x="4810" y="15467"/>
                  </a:lnTo>
                  <a:lnTo>
                    <a:pt x="4860" y="15393"/>
                  </a:lnTo>
                  <a:lnTo>
                    <a:pt x="4884" y="15295"/>
                  </a:lnTo>
                  <a:lnTo>
                    <a:pt x="4884" y="247"/>
                  </a:lnTo>
                  <a:lnTo>
                    <a:pt x="4860" y="149"/>
                  </a:lnTo>
                  <a:lnTo>
                    <a:pt x="4810" y="75"/>
                  </a:lnTo>
                  <a:lnTo>
                    <a:pt x="4736" y="25"/>
                  </a:lnTo>
                  <a:lnTo>
                    <a:pt x="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6"/>
            <p:cNvSpPr/>
            <p:nvPr/>
          </p:nvSpPr>
          <p:spPr>
            <a:xfrm>
              <a:off x="5189231" y="2886242"/>
              <a:ext cx="74416" cy="230367"/>
            </a:xfrm>
            <a:custGeom>
              <a:rect b="b" l="l" r="r" t="t"/>
              <a:pathLst>
                <a:path extrusionOk="0" h="13593" w="4391">
                  <a:moveTo>
                    <a:pt x="0" y="1"/>
                  </a:moveTo>
                  <a:lnTo>
                    <a:pt x="0" y="13593"/>
                  </a:lnTo>
                  <a:lnTo>
                    <a:pt x="4391" y="13593"/>
                  </a:lnTo>
                  <a:lnTo>
                    <a:pt x="4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6"/>
            <p:cNvSpPr/>
            <p:nvPr/>
          </p:nvSpPr>
          <p:spPr>
            <a:xfrm>
              <a:off x="5185045" y="2882480"/>
              <a:ext cx="82365" cy="238316"/>
            </a:xfrm>
            <a:custGeom>
              <a:rect b="b" l="l" r="r" t="t"/>
              <a:pathLst>
                <a:path extrusionOk="0" h="14062" w="4860">
                  <a:moveTo>
                    <a:pt x="4391" y="469"/>
                  </a:moveTo>
                  <a:lnTo>
                    <a:pt x="4391" y="13593"/>
                  </a:lnTo>
                  <a:lnTo>
                    <a:pt x="469" y="13593"/>
                  </a:lnTo>
                  <a:lnTo>
                    <a:pt x="469" y="469"/>
                  </a:lnTo>
                  <a:close/>
                  <a:moveTo>
                    <a:pt x="148" y="1"/>
                  </a:moveTo>
                  <a:lnTo>
                    <a:pt x="74" y="50"/>
                  </a:lnTo>
                  <a:lnTo>
                    <a:pt x="25" y="124"/>
                  </a:lnTo>
                  <a:lnTo>
                    <a:pt x="0" y="223"/>
                  </a:lnTo>
                  <a:lnTo>
                    <a:pt x="0" y="13815"/>
                  </a:lnTo>
                  <a:lnTo>
                    <a:pt x="25" y="13913"/>
                  </a:lnTo>
                  <a:lnTo>
                    <a:pt x="74" y="13987"/>
                  </a:lnTo>
                  <a:lnTo>
                    <a:pt x="148" y="14037"/>
                  </a:lnTo>
                  <a:lnTo>
                    <a:pt x="247" y="14061"/>
                  </a:lnTo>
                  <a:lnTo>
                    <a:pt x="4638" y="14061"/>
                  </a:lnTo>
                  <a:lnTo>
                    <a:pt x="4737" y="14037"/>
                  </a:lnTo>
                  <a:lnTo>
                    <a:pt x="4811" y="13987"/>
                  </a:lnTo>
                  <a:lnTo>
                    <a:pt x="4860" y="13913"/>
                  </a:lnTo>
                  <a:lnTo>
                    <a:pt x="4860" y="13815"/>
                  </a:lnTo>
                  <a:lnTo>
                    <a:pt x="4860" y="223"/>
                  </a:lnTo>
                  <a:lnTo>
                    <a:pt x="4860" y="124"/>
                  </a:lnTo>
                  <a:lnTo>
                    <a:pt x="4811" y="50"/>
                  </a:lnTo>
                  <a:lnTo>
                    <a:pt x="47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6"/>
            <p:cNvSpPr/>
            <p:nvPr/>
          </p:nvSpPr>
          <p:spPr>
            <a:xfrm>
              <a:off x="5282864" y="2858652"/>
              <a:ext cx="74433" cy="257958"/>
            </a:xfrm>
            <a:custGeom>
              <a:rect b="b" l="l" r="r" t="t"/>
              <a:pathLst>
                <a:path extrusionOk="0" h="15221" w="4392">
                  <a:moveTo>
                    <a:pt x="1" y="1"/>
                  </a:moveTo>
                  <a:lnTo>
                    <a:pt x="1" y="15221"/>
                  </a:lnTo>
                  <a:lnTo>
                    <a:pt x="4391" y="15221"/>
                  </a:lnTo>
                  <a:lnTo>
                    <a:pt x="4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6"/>
            <p:cNvSpPr/>
            <p:nvPr/>
          </p:nvSpPr>
          <p:spPr>
            <a:xfrm>
              <a:off x="5278678" y="2854483"/>
              <a:ext cx="82805" cy="266313"/>
            </a:xfrm>
            <a:custGeom>
              <a:rect b="b" l="l" r="r" t="t"/>
              <a:pathLst>
                <a:path extrusionOk="0" h="15714" w="4886">
                  <a:moveTo>
                    <a:pt x="4416" y="493"/>
                  </a:moveTo>
                  <a:lnTo>
                    <a:pt x="4416" y="15245"/>
                  </a:lnTo>
                  <a:lnTo>
                    <a:pt x="494" y="15245"/>
                  </a:lnTo>
                  <a:lnTo>
                    <a:pt x="494" y="493"/>
                  </a:lnTo>
                  <a:close/>
                  <a:moveTo>
                    <a:pt x="248" y="0"/>
                  </a:moveTo>
                  <a:lnTo>
                    <a:pt x="149" y="25"/>
                  </a:lnTo>
                  <a:lnTo>
                    <a:pt x="75" y="74"/>
                  </a:lnTo>
                  <a:lnTo>
                    <a:pt x="26" y="148"/>
                  </a:lnTo>
                  <a:lnTo>
                    <a:pt x="1" y="247"/>
                  </a:lnTo>
                  <a:lnTo>
                    <a:pt x="1" y="15467"/>
                  </a:lnTo>
                  <a:lnTo>
                    <a:pt x="26" y="15565"/>
                  </a:lnTo>
                  <a:lnTo>
                    <a:pt x="75" y="15639"/>
                  </a:lnTo>
                  <a:lnTo>
                    <a:pt x="149" y="15689"/>
                  </a:lnTo>
                  <a:lnTo>
                    <a:pt x="248" y="15713"/>
                  </a:lnTo>
                  <a:lnTo>
                    <a:pt x="4638" y="15713"/>
                  </a:lnTo>
                  <a:lnTo>
                    <a:pt x="4737" y="15689"/>
                  </a:lnTo>
                  <a:lnTo>
                    <a:pt x="4811" y="15639"/>
                  </a:lnTo>
                  <a:lnTo>
                    <a:pt x="4860" y="15565"/>
                  </a:lnTo>
                  <a:lnTo>
                    <a:pt x="4885" y="15467"/>
                  </a:lnTo>
                  <a:lnTo>
                    <a:pt x="4885" y="247"/>
                  </a:lnTo>
                  <a:lnTo>
                    <a:pt x="4860" y="148"/>
                  </a:lnTo>
                  <a:lnTo>
                    <a:pt x="4811" y="74"/>
                  </a:lnTo>
                  <a:lnTo>
                    <a:pt x="4737" y="25"/>
                  </a:lnTo>
                  <a:lnTo>
                    <a:pt x="4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6"/>
            <p:cNvSpPr/>
            <p:nvPr/>
          </p:nvSpPr>
          <p:spPr>
            <a:xfrm>
              <a:off x="5376921" y="2775881"/>
              <a:ext cx="74433" cy="340729"/>
            </a:xfrm>
            <a:custGeom>
              <a:rect b="b" l="l" r="r" t="t"/>
              <a:pathLst>
                <a:path extrusionOk="0" h="20105" w="4392">
                  <a:moveTo>
                    <a:pt x="1" y="1"/>
                  </a:moveTo>
                  <a:lnTo>
                    <a:pt x="1" y="20105"/>
                  </a:lnTo>
                  <a:lnTo>
                    <a:pt x="4392" y="20105"/>
                  </a:lnTo>
                  <a:lnTo>
                    <a:pt x="43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6"/>
            <p:cNvSpPr/>
            <p:nvPr/>
          </p:nvSpPr>
          <p:spPr>
            <a:xfrm>
              <a:off x="5372752" y="2771695"/>
              <a:ext cx="82365" cy="349102"/>
            </a:xfrm>
            <a:custGeom>
              <a:rect b="b" l="l" r="r" t="t"/>
              <a:pathLst>
                <a:path extrusionOk="0" h="20599" w="4860">
                  <a:moveTo>
                    <a:pt x="4391" y="494"/>
                  </a:moveTo>
                  <a:lnTo>
                    <a:pt x="4391" y="20130"/>
                  </a:lnTo>
                  <a:lnTo>
                    <a:pt x="469" y="20130"/>
                  </a:lnTo>
                  <a:lnTo>
                    <a:pt x="469" y="494"/>
                  </a:lnTo>
                  <a:close/>
                  <a:moveTo>
                    <a:pt x="247" y="1"/>
                  </a:moveTo>
                  <a:lnTo>
                    <a:pt x="148" y="26"/>
                  </a:lnTo>
                  <a:lnTo>
                    <a:pt x="74" y="75"/>
                  </a:lnTo>
                  <a:lnTo>
                    <a:pt x="25" y="149"/>
                  </a:lnTo>
                  <a:lnTo>
                    <a:pt x="0" y="248"/>
                  </a:lnTo>
                  <a:lnTo>
                    <a:pt x="0" y="20352"/>
                  </a:lnTo>
                  <a:lnTo>
                    <a:pt x="25" y="20450"/>
                  </a:lnTo>
                  <a:lnTo>
                    <a:pt x="74" y="20524"/>
                  </a:lnTo>
                  <a:lnTo>
                    <a:pt x="148" y="20574"/>
                  </a:lnTo>
                  <a:lnTo>
                    <a:pt x="247" y="20598"/>
                  </a:lnTo>
                  <a:lnTo>
                    <a:pt x="4638" y="20598"/>
                  </a:lnTo>
                  <a:lnTo>
                    <a:pt x="4736" y="20574"/>
                  </a:lnTo>
                  <a:lnTo>
                    <a:pt x="4810" y="20524"/>
                  </a:lnTo>
                  <a:lnTo>
                    <a:pt x="4860" y="20450"/>
                  </a:lnTo>
                  <a:lnTo>
                    <a:pt x="4860" y="20352"/>
                  </a:lnTo>
                  <a:lnTo>
                    <a:pt x="4860" y="248"/>
                  </a:lnTo>
                  <a:lnTo>
                    <a:pt x="4860" y="149"/>
                  </a:lnTo>
                  <a:lnTo>
                    <a:pt x="4810" y="75"/>
                  </a:lnTo>
                  <a:lnTo>
                    <a:pt x="4736" y="26"/>
                  </a:lnTo>
                  <a:lnTo>
                    <a:pt x="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6"/>
            <p:cNvSpPr/>
            <p:nvPr/>
          </p:nvSpPr>
          <p:spPr>
            <a:xfrm>
              <a:off x="5470572" y="2693110"/>
              <a:ext cx="74433" cy="423501"/>
            </a:xfrm>
            <a:custGeom>
              <a:rect b="b" l="l" r="r" t="t"/>
              <a:pathLst>
                <a:path extrusionOk="0" h="24989" w="4392">
                  <a:moveTo>
                    <a:pt x="0" y="0"/>
                  </a:moveTo>
                  <a:lnTo>
                    <a:pt x="0" y="24989"/>
                  </a:lnTo>
                  <a:lnTo>
                    <a:pt x="4391" y="24989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6"/>
            <p:cNvSpPr/>
            <p:nvPr/>
          </p:nvSpPr>
          <p:spPr>
            <a:xfrm>
              <a:off x="5466386" y="2688924"/>
              <a:ext cx="82789" cy="431873"/>
            </a:xfrm>
            <a:custGeom>
              <a:rect b="b" l="l" r="r" t="t"/>
              <a:pathLst>
                <a:path extrusionOk="0" h="25483" w="4885">
                  <a:moveTo>
                    <a:pt x="4416" y="494"/>
                  </a:moveTo>
                  <a:lnTo>
                    <a:pt x="4416" y="25014"/>
                  </a:lnTo>
                  <a:lnTo>
                    <a:pt x="494" y="25014"/>
                  </a:lnTo>
                  <a:lnTo>
                    <a:pt x="494" y="494"/>
                  </a:lnTo>
                  <a:close/>
                  <a:moveTo>
                    <a:pt x="247" y="1"/>
                  </a:moveTo>
                  <a:lnTo>
                    <a:pt x="149" y="25"/>
                  </a:lnTo>
                  <a:lnTo>
                    <a:pt x="75" y="75"/>
                  </a:lnTo>
                  <a:lnTo>
                    <a:pt x="25" y="149"/>
                  </a:lnTo>
                  <a:lnTo>
                    <a:pt x="1" y="247"/>
                  </a:lnTo>
                  <a:lnTo>
                    <a:pt x="1" y="25236"/>
                  </a:lnTo>
                  <a:lnTo>
                    <a:pt x="25" y="25334"/>
                  </a:lnTo>
                  <a:lnTo>
                    <a:pt x="75" y="25408"/>
                  </a:lnTo>
                  <a:lnTo>
                    <a:pt x="149" y="25458"/>
                  </a:lnTo>
                  <a:lnTo>
                    <a:pt x="247" y="25482"/>
                  </a:lnTo>
                  <a:lnTo>
                    <a:pt x="4638" y="25482"/>
                  </a:lnTo>
                  <a:lnTo>
                    <a:pt x="4737" y="25458"/>
                  </a:lnTo>
                  <a:lnTo>
                    <a:pt x="4811" y="25408"/>
                  </a:lnTo>
                  <a:lnTo>
                    <a:pt x="4860" y="25334"/>
                  </a:lnTo>
                  <a:lnTo>
                    <a:pt x="4885" y="25236"/>
                  </a:lnTo>
                  <a:lnTo>
                    <a:pt x="4885" y="247"/>
                  </a:lnTo>
                  <a:lnTo>
                    <a:pt x="4860" y="149"/>
                  </a:lnTo>
                  <a:lnTo>
                    <a:pt x="4811" y="75"/>
                  </a:lnTo>
                  <a:lnTo>
                    <a:pt x="4737" y="25"/>
                  </a:lnTo>
                  <a:lnTo>
                    <a:pt x="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6"/>
            <p:cNvSpPr/>
            <p:nvPr/>
          </p:nvSpPr>
          <p:spPr>
            <a:xfrm>
              <a:off x="5102274" y="2609916"/>
              <a:ext cx="412214" cy="237468"/>
            </a:xfrm>
            <a:custGeom>
              <a:rect b="b" l="l" r="r" t="t"/>
              <a:pathLst>
                <a:path extrusionOk="0" h="14012" w="24323">
                  <a:moveTo>
                    <a:pt x="24322" y="1"/>
                  </a:moveTo>
                  <a:lnTo>
                    <a:pt x="20030" y="543"/>
                  </a:lnTo>
                  <a:lnTo>
                    <a:pt x="20918" y="1678"/>
                  </a:lnTo>
                  <a:lnTo>
                    <a:pt x="6759" y="12408"/>
                  </a:lnTo>
                  <a:lnTo>
                    <a:pt x="444" y="10386"/>
                  </a:lnTo>
                  <a:lnTo>
                    <a:pt x="0" y="11767"/>
                  </a:lnTo>
                  <a:lnTo>
                    <a:pt x="7031" y="14012"/>
                  </a:lnTo>
                  <a:lnTo>
                    <a:pt x="21782" y="2837"/>
                  </a:lnTo>
                  <a:lnTo>
                    <a:pt x="22645" y="3972"/>
                  </a:lnTo>
                  <a:lnTo>
                    <a:pt x="24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6"/>
            <p:cNvSpPr/>
            <p:nvPr/>
          </p:nvSpPr>
          <p:spPr>
            <a:xfrm>
              <a:off x="6166612" y="1640054"/>
              <a:ext cx="146342" cy="59367"/>
            </a:xfrm>
            <a:custGeom>
              <a:rect b="b" l="l" r="r" t="t"/>
              <a:pathLst>
                <a:path extrusionOk="0" h="3503" w="8635">
                  <a:moveTo>
                    <a:pt x="1" y="0"/>
                  </a:moveTo>
                  <a:lnTo>
                    <a:pt x="1" y="3503"/>
                  </a:lnTo>
                  <a:lnTo>
                    <a:pt x="8634" y="3503"/>
                  </a:lnTo>
                  <a:lnTo>
                    <a:pt x="86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6"/>
            <p:cNvSpPr/>
            <p:nvPr/>
          </p:nvSpPr>
          <p:spPr>
            <a:xfrm>
              <a:off x="6162426" y="1635868"/>
              <a:ext cx="154697" cy="67739"/>
            </a:xfrm>
            <a:custGeom>
              <a:rect b="b" l="l" r="r" t="t"/>
              <a:pathLst>
                <a:path extrusionOk="0" h="3997" w="9128">
                  <a:moveTo>
                    <a:pt x="8659" y="494"/>
                  </a:moveTo>
                  <a:lnTo>
                    <a:pt x="8659" y="3503"/>
                  </a:lnTo>
                  <a:lnTo>
                    <a:pt x="494" y="3503"/>
                  </a:lnTo>
                  <a:lnTo>
                    <a:pt x="494" y="494"/>
                  </a:lnTo>
                  <a:close/>
                  <a:moveTo>
                    <a:pt x="248" y="0"/>
                  </a:moveTo>
                  <a:lnTo>
                    <a:pt x="149" y="25"/>
                  </a:lnTo>
                  <a:lnTo>
                    <a:pt x="75" y="74"/>
                  </a:lnTo>
                  <a:lnTo>
                    <a:pt x="26" y="148"/>
                  </a:lnTo>
                  <a:lnTo>
                    <a:pt x="1" y="247"/>
                  </a:lnTo>
                  <a:lnTo>
                    <a:pt x="1" y="3750"/>
                  </a:lnTo>
                  <a:lnTo>
                    <a:pt x="26" y="3849"/>
                  </a:lnTo>
                  <a:lnTo>
                    <a:pt x="75" y="3923"/>
                  </a:lnTo>
                  <a:lnTo>
                    <a:pt x="149" y="3972"/>
                  </a:lnTo>
                  <a:lnTo>
                    <a:pt x="248" y="3997"/>
                  </a:lnTo>
                  <a:lnTo>
                    <a:pt x="8881" y="3997"/>
                  </a:lnTo>
                  <a:lnTo>
                    <a:pt x="8980" y="3972"/>
                  </a:lnTo>
                  <a:lnTo>
                    <a:pt x="9054" y="3923"/>
                  </a:lnTo>
                  <a:lnTo>
                    <a:pt x="9103" y="3849"/>
                  </a:lnTo>
                  <a:lnTo>
                    <a:pt x="9128" y="3750"/>
                  </a:lnTo>
                  <a:lnTo>
                    <a:pt x="9128" y="247"/>
                  </a:lnTo>
                  <a:lnTo>
                    <a:pt x="9103" y="148"/>
                  </a:lnTo>
                  <a:lnTo>
                    <a:pt x="9054" y="74"/>
                  </a:lnTo>
                  <a:lnTo>
                    <a:pt x="8980" y="25"/>
                  </a:lnTo>
                  <a:lnTo>
                    <a:pt x="8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6"/>
            <p:cNvSpPr/>
            <p:nvPr/>
          </p:nvSpPr>
          <p:spPr>
            <a:xfrm>
              <a:off x="6166612" y="1741212"/>
              <a:ext cx="296412" cy="59384"/>
            </a:xfrm>
            <a:custGeom>
              <a:rect b="b" l="l" r="r" t="t"/>
              <a:pathLst>
                <a:path extrusionOk="0" h="3504" w="17490">
                  <a:moveTo>
                    <a:pt x="1" y="1"/>
                  </a:moveTo>
                  <a:lnTo>
                    <a:pt x="1" y="3503"/>
                  </a:lnTo>
                  <a:lnTo>
                    <a:pt x="17490" y="3503"/>
                  </a:lnTo>
                  <a:lnTo>
                    <a:pt x="174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6"/>
            <p:cNvSpPr/>
            <p:nvPr/>
          </p:nvSpPr>
          <p:spPr>
            <a:xfrm>
              <a:off x="6162426" y="1737026"/>
              <a:ext cx="304784" cy="67332"/>
            </a:xfrm>
            <a:custGeom>
              <a:rect b="b" l="l" r="r" t="t"/>
              <a:pathLst>
                <a:path extrusionOk="0" h="3973" w="17984">
                  <a:moveTo>
                    <a:pt x="17490" y="494"/>
                  </a:moveTo>
                  <a:lnTo>
                    <a:pt x="17490" y="3504"/>
                  </a:lnTo>
                  <a:lnTo>
                    <a:pt x="494" y="3504"/>
                  </a:lnTo>
                  <a:lnTo>
                    <a:pt x="494" y="494"/>
                  </a:lnTo>
                  <a:close/>
                  <a:moveTo>
                    <a:pt x="248" y="1"/>
                  </a:moveTo>
                  <a:lnTo>
                    <a:pt x="149" y="26"/>
                  </a:lnTo>
                  <a:lnTo>
                    <a:pt x="75" y="75"/>
                  </a:lnTo>
                  <a:lnTo>
                    <a:pt x="26" y="149"/>
                  </a:lnTo>
                  <a:lnTo>
                    <a:pt x="1" y="248"/>
                  </a:lnTo>
                  <a:lnTo>
                    <a:pt x="1" y="3750"/>
                  </a:lnTo>
                  <a:lnTo>
                    <a:pt x="26" y="3849"/>
                  </a:lnTo>
                  <a:lnTo>
                    <a:pt x="75" y="3923"/>
                  </a:lnTo>
                  <a:lnTo>
                    <a:pt x="149" y="3972"/>
                  </a:lnTo>
                  <a:lnTo>
                    <a:pt x="17835" y="3972"/>
                  </a:lnTo>
                  <a:lnTo>
                    <a:pt x="17909" y="3923"/>
                  </a:lnTo>
                  <a:lnTo>
                    <a:pt x="17959" y="3849"/>
                  </a:lnTo>
                  <a:lnTo>
                    <a:pt x="17983" y="3750"/>
                  </a:lnTo>
                  <a:lnTo>
                    <a:pt x="17983" y="248"/>
                  </a:lnTo>
                  <a:lnTo>
                    <a:pt x="17959" y="149"/>
                  </a:lnTo>
                  <a:lnTo>
                    <a:pt x="17909" y="75"/>
                  </a:lnTo>
                  <a:lnTo>
                    <a:pt x="17835" y="26"/>
                  </a:lnTo>
                  <a:lnTo>
                    <a:pt x="177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6"/>
            <p:cNvSpPr/>
            <p:nvPr/>
          </p:nvSpPr>
          <p:spPr>
            <a:xfrm>
              <a:off x="6166612" y="1842388"/>
              <a:ext cx="634616" cy="59367"/>
            </a:xfrm>
            <a:custGeom>
              <a:rect b="b" l="l" r="r" t="t"/>
              <a:pathLst>
                <a:path extrusionOk="0" h="3503" w="37446">
                  <a:moveTo>
                    <a:pt x="1" y="0"/>
                  </a:moveTo>
                  <a:lnTo>
                    <a:pt x="1" y="3503"/>
                  </a:lnTo>
                  <a:lnTo>
                    <a:pt x="37446" y="3503"/>
                  </a:lnTo>
                  <a:lnTo>
                    <a:pt x="374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6"/>
            <p:cNvSpPr/>
            <p:nvPr/>
          </p:nvSpPr>
          <p:spPr>
            <a:xfrm>
              <a:off x="6162426" y="1838202"/>
              <a:ext cx="642564" cy="67315"/>
            </a:xfrm>
            <a:custGeom>
              <a:rect b="b" l="l" r="r" t="t"/>
              <a:pathLst>
                <a:path extrusionOk="0" h="3972" w="37915">
                  <a:moveTo>
                    <a:pt x="37446" y="494"/>
                  </a:moveTo>
                  <a:lnTo>
                    <a:pt x="37446" y="3503"/>
                  </a:lnTo>
                  <a:lnTo>
                    <a:pt x="494" y="3503"/>
                  </a:lnTo>
                  <a:lnTo>
                    <a:pt x="494" y="494"/>
                  </a:lnTo>
                  <a:close/>
                  <a:moveTo>
                    <a:pt x="248" y="0"/>
                  </a:moveTo>
                  <a:lnTo>
                    <a:pt x="149" y="25"/>
                  </a:lnTo>
                  <a:lnTo>
                    <a:pt x="75" y="74"/>
                  </a:lnTo>
                  <a:lnTo>
                    <a:pt x="26" y="148"/>
                  </a:lnTo>
                  <a:lnTo>
                    <a:pt x="1" y="247"/>
                  </a:lnTo>
                  <a:lnTo>
                    <a:pt x="1" y="3750"/>
                  </a:lnTo>
                  <a:lnTo>
                    <a:pt x="26" y="3824"/>
                  </a:lnTo>
                  <a:lnTo>
                    <a:pt x="75" y="3898"/>
                  </a:lnTo>
                  <a:lnTo>
                    <a:pt x="149" y="3972"/>
                  </a:lnTo>
                  <a:lnTo>
                    <a:pt x="37767" y="3972"/>
                  </a:lnTo>
                  <a:lnTo>
                    <a:pt x="37865" y="3898"/>
                  </a:lnTo>
                  <a:lnTo>
                    <a:pt x="37915" y="3824"/>
                  </a:lnTo>
                  <a:lnTo>
                    <a:pt x="37915" y="3750"/>
                  </a:lnTo>
                  <a:lnTo>
                    <a:pt x="37915" y="247"/>
                  </a:lnTo>
                  <a:lnTo>
                    <a:pt x="37915" y="148"/>
                  </a:lnTo>
                  <a:lnTo>
                    <a:pt x="37865" y="74"/>
                  </a:lnTo>
                  <a:lnTo>
                    <a:pt x="37767" y="25"/>
                  </a:lnTo>
                  <a:lnTo>
                    <a:pt x="376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6"/>
            <p:cNvSpPr/>
            <p:nvPr/>
          </p:nvSpPr>
          <p:spPr>
            <a:xfrm>
              <a:off x="5959686" y="2732818"/>
              <a:ext cx="364558" cy="364558"/>
            </a:xfrm>
            <a:custGeom>
              <a:rect b="b" l="l" r="r" t="t"/>
              <a:pathLst>
                <a:path extrusionOk="0" h="21511" w="21511">
                  <a:moveTo>
                    <a:pt x="11076" y="7623"/>
                  </a:moveTo>
                  <a:lnTo>
                    <a:pt x="11397" y="7672"/>
                  </a:lnTo>
                  <a:lnTo>
                    <a:pt x="11693" y="7746"/>
                  </a:lnTo>
                  <a:lnTo>
                    <a:pt x="11964" y="7870"/>
                  </a:lnTo>
                  <a:lnTo>
                    <a:pt x="12260" y="7993"/>
                  </a:lnTo>
                  <a:lnTo>
                    <a:pt x="12507" y="8166"/>
                  </a:lnTo>
                  <a:lnTo>
                    <a:pt x="12753" y="8338"/>
                  </a:lnTo>
                  <a:lnTo>
                    <a:pt x="12975" y="8536"/>
                  </a:lnTo>
                  <a:lnTo>
                    <a:pt x="13173" y="8758"/>
                  </a:lnTo>
                  <a:lnTo>
                    <a:pt x="13345" y="9004"/>
                  </a:lnTo>
                  <a:lnTo>
                    <a:pt x="13518" y="9251"/>
                  </a:lnTo>
                  <a:lnTo>
                    <a:pt x="13641" y="9547"/>
                  </a:lnTo>
                  <a:lnTo>
                    <a:pt x="13740" y="9818"/>
                  </a:lnTo>
                  <a:lnTo>
                    <a:pt x="13839" y="10114"/>
                  </a:lnTo>
                  <a:lnTo>
                    <a:pt x="13888" y="10435"/>
                  </a:lnTo>
                  <a:lnTo>
                    <a:pt x="13888" y="10756"/>
                  </a:lnTo>
                  <a:lnTo>
                    <a:pt x="13888" y="11077"/>
                  </a:lnTo>
                  <a:lnTo>
                    <a:pt x="13839" y="11397"/>
                  </a:lnTo>
                  <a:lnTo>
                    <a:pt x="13740" y="11693"/>
                  </a:lnTo>
                  <a:lnTo>
                    <a:pt x="13641" y="11989"/>
                  </a:lnTo>
                  <a:lnTo>
                    <a:pt x="13518" y="12261"/>
                  </a:lnTo>
                  <a:lnTo>
                    <a:pt x="13345" y="12507"/>
                  </a:lnTo>
                  <a:lnTo>
                    <a:pt x="13173" y="12754"/>
                  </a:lnTo>
                  <a:lnTo>
                    <a:pt x="12975" y="12976"/>
                  </a:lnTo>
                  <a:lnTo>
                    <a:pt x="12753" y="13173"/>
                  </a:lnTo>
                  <a:lnTo>
                    <a:pt x="12507" y="13371"/>
                  </a:lnTo>
                  <a:lnTo>
                    <a:pt x="12260" y="13519"/>
                  </a:lnTo>
                  <a:lnTo>
                    <a:pt x="11964" y="13642"/>
                  </a:lnTo>
                  <a:lnTo>
                    <a:pt x="11693" y="13765"/>
                  </a:lnTo>
                  <a:lnTo>
                    <a:pt x="11397" y="13839"/>
                  </a:lnTo>
                  <a:lnTo>
                    <a:pt x="11076" y="13889"/>
                  </a:lnTo>
                  <a:lnTo>
                    <a:pt x="10755" y="13913"/>
                  </a:lnTo>
                  <a:lnTo>
                    <a:pt x="10435" y="13889"/>
                  </a:lnTo>
                  <a:lnTo>
                    <a:pt x="10114" y="13839"/>
                  </a:lnTo>
                  <a:lnTo>
                    <a:pt x="9818" y="13765"/>
                  </a:lnTo>
                  <a:lnTo>
                    <a:pt x="9522" y="13642"/>
                  </a:lnTo>
                  <a:lnTo>
                    <a:pt x="9250" y="13519"/>
                  </a:lnTo>
                  <a:lnTo>
                    <a:pt x="9004" y="13371"/>
                  </a:lnTo>
                  <a:lnTo>
                    <a:pt x="8757" y="13173"/>
                  </a:lnTo>
                  <a:lnTo>
                    <a:pt x="8535" y="12976"/>
                  </a:lnTo>
                  <a:lnTo>
                    <a:pt x="8338" y="12754"/>
                  </a:lnTo>
                  <a:lnTo>
                    <a:pt x="8140" y="12507"/>
                  </a:lnTo>
                  <a:lnTo>
                    <a:pt x="7992" y="12261"/>
                  </a:lnTo>
                  <a:lnTo>
                    <a:pt x="7844" y="11989"/>
                  </a:lnTo>
                  <a:lnTo>
                    <a:pt x="7746" y="11693"/>
                  </a:lnTo>
                  <a:lnTo>
                    <a:pt x="7672" y="11397"/>
                  </a:lnTo>
                  <a:lnTo>
                    <a:pt x="7622" y="11077"/>
                  </a:lnTo>
                  <a:lnTo>
                    <a:pt x="7598" y="10756"/>
                  </a:lnTo>
                  <a:lnTo>
                    <a:pt x="7622" y="10435"/>
                  </a:lnTo>
                  <a:lnTo>
                    <a:pt x="7672" y="10114"/>
                  </a:lnTo>
                  <a:lnTo>
                    <a:pt x="7746" y="9818"/>
                  </a:lnTo>
                  <a:lnTo>
                    <a:pt x="7844" y="9547"/>
                  </a:lnTo>
                  <a:lnTo>
                    <a:pt x="7992" y="9251"/>
                  </a:lnTo>
                  <a:lnTo>
                    <a:pt x="8140" y="9004"/>
                  </a:lnTo>
                  <a:lnTo>
                    <a:pt x="8338" y="8758"/>
                  </a:lnTo>
                  <a:lnTo>
                    <a:pt x="8535" y="8536"/>
                  </a:lnTo>
                  <a:lnTo>
                    <a:pt x="8757" y="8338"/>
                  </a:lnTo>
                  <a:lnTo>
                    <a:pt x="9004" y="8166"/>
                  </a:lnTo>
                  <a:lnTo>
                    <a:pt x="9250" y="7993"/>
                  </a:lnTo>
                  <a:lnTo>
                    <a:pt x="9522" y="7870"/>
                  </a:lnTo>
                  <a:lnTo>
                    <a:pt x="9818" y="7746"/>
                  </a:lnTo>
                  <a:lnTo>
                    <a:pt x="10114" y="7672"/>
                  </a:lnTo>
                  <a:lnTo>
                    <a:pt x="10435" y="7623"/>
                  </a:lnTo>
                  <a:close/>
                  <a:moveTo>
                    <a:pt x="10755" y="1"/>
                  </a:moveTo>
                  <a:lnTo>
                    <a:pt x="10188" y="26"/>
                  </a:lnTo>
                  <a:lnTo>
                    <a:pt x="9645" y="75"/>
                  </a:lnTo>
                  <a:lnTo>
                    <a:pt x="9102" y="124"/>
                  </a:lnTo>
                  <a:lnTo>
                    <a:pt x="8584" y="223"/>
                  </a:lnTo>
                  <a:lnTo>
                    <a:pt x="8066" y="346"/>
                  </a:lnTo>
                  <a:lnTo>
                    <a:pt x="7548" y="494"/>
                  </a:lnTo>
                  <a:lnTo>
                    <a:pt x="7055" y="667"/>
                  </a:lnTo>
                  <a:lnTo>
                    <a:pt x="6562" y="864"/>
                  </a:lnTo>
                  <a:lnTo>
                    <a:pt x="6093" y="1062"/>
                  </a:lnTo>
                  <a:lnTo>
                    <a:pt x="5624" y="1308"/>
                  </a:lnTo>
                  <a:lnTo>
                    <a:pt x="5180" y="1555"/>
                  </a:lnTo>
                  <a:lnTo>
                    <a:pt x="4736" y="1851"/>
                  </a:lnTo>
                  <a:lnTo>
                    <a:pt x="4317" y="2147"/>
                  </a:lnTo>
                  <a:lnTo>
                    <a:pt x="3922" y="2468"/>
                  </a:lnTo>
                  <a:lnTo>
                    <a:pt x="3528" y="2813"/>
                  </a:lnTo>
                  <a:lnTo>
                    <a:pt x="3158" y="3158"/>
                  </a:lnTo>
                  <a:lnTo>
                    <a:pt x="2788" y="3528"/>
                  </a:lnTo>
                  <a:lnTo>
                    <a:pt x="2467" y="3923"/>
                  </a:lnTo>
                  <a:lnTo>
                    <a:pt x="2146" y="4318"/>
                  </a:lnTo>
                  <a:lnTo>
                    <a:pt x="1826" y="4737"/>
                  </a:lnTo>
                  <a:lnTo>
                    <a:pt x="1554" y="5181"/>
                  </a:lnTo>
                  <a:lnTo>
                    <a:pt x="1308" y="5625"/>
                  </a:lnTo>
                  <a:lnTo>
                    <a:pt x="1061" y="6094"/>
                  </a:lnTo>
                  <a:lnTo>
                    <a:pt x="839" y="6587"/>
                  </a:lnTo>
                  <a:lnTo>
                    <a:pt x="642" y="7056"/>
                  </a:lnTo>
                  <a:lnTo>
                    <a:pt x="494" y="7574"/>
                  </a:lnTo>
                  <a:lnTo>
                    <a:pt x="346" y="8067"/>
                  </a:lnTo>
                  <a:lnTo>
                    <a:pt x="222" y="8585"/>
                  </a:lnTo>
                  <a:lnTo>
                    <a:pt x="124" y="9128"/>
                  </a:lnTo>
                  <a:lnTo>
                    <a:pt x="50" y="9670"/>
                  </a:lnTo>
                  <a:lnTo>
                    <a:pt x="25" y="10213"/>
                  </a:lnTo>
                  <a:lnTo>
                    <a:pt x="0" y="10756"/>
                  </a:lnTo>
                  <a:lnTo>
                    <a:pt x="25" y="11323"/>
                  </a:lnTo>
                  <a:lnTo>
                    <a:pt x="50" y="11866"/>
                  </a:lnTo>
                  <a:lnTo>
                    <a:pt x="124" y="12409"/>
                  </a:lnTo>
                  <a:lnTo>
                    <a:pt x="222" y="12927"/>
                  </a:lnTo>
                  <a:lnTo>
                    <a:pt x="346" y="13445"/>
                  </a:lnTo>
                  <a:lnTo>
                    <a:pt x="494" y="13963"/>
                  </a:lnTo>
                  <a:lnTo>
                    <a:pt x="642" y="14456"/>
                  </a:lnTo>
                  <a:lnTo>
                    <a:pt x="839" y="14949"/>
                  </a:lnTo>
                  <a:lnTo>
                    <a:pt x="1061" y="15418"/>
                  </a:lnTo>
                  <a:lnTo>
                    <a:pt x="1308" y="15887"/>
                  </a:lnTo>
                  <a:lnTo>
                    <a:pt x="1554" y="16331"/>
                  </a:lnTo>
                  <a:lnTo>
                    <a:pt x="1826" y="16775"/>
                  </a:lnTo>
                  <a:lnTo>
                    <a:pt x="2146" y="17194"/>
                  </a:lnTo>
                  <a:lnTo>
                    <a:pt x="2467" y="17589"/>
                  </a:lnTo>
                  <a:lnTo>
                    <a:pt x="2788" y="17983"/>
                  </a:lnTo>
                  <a:lnTo>
                    <a:pt x="3158" y="18353"/>
                  </a:lnTo>
                  <a:lnTo>
                    <a:pt x="3528" y="18723"/>
                  </a:lnTo>
                  <a:lnTo>
                    <a:pt x="3922" y="19044"/>
                  </a:lnTo>
                  <a:lnTo>
                    <a:pt x="4317" y="19365"/>
                  </a:lnTo>
                  <a:lnTo>
                    <a:pt x="4736" y="19685"/>
                  </a:lnTo>
                  <a:lnTo>
                    <a:pt x="5180" y="19957"/>
                  </a:lnTo>
                  <a:lnTo>
                    <a:pt x="5624" y="20203"/>
                  </a:lnTo>
                  <a:lnTo>
                    <a:pt x="6093" y="20450"/>
                  </a:lnTo>
                  <a:lnTo>
                    <a:pt x="6562" y="20672"/>
                  </a:lnTo>
                  <a:lnTo>
                    <a:pt x="7055" y="20845"/>
                  </a:lnTo>
                  <a:lnTo>
                    <a:pt x="7548" y="21018"/>
                  </a:lnTo>
                  <a:lnTo>
                    <a:pt x="8066" y="21166"/>
                  </a:lnTo>
                  <a:lnTo>
                    <a:pt x="8584" y="21289"/>
                  </a:lnTo>
                  <a:lnTo>
                    <a:pt x="9102" y="21388"/>
                  </a:lnTo>
                  <a:lnTo>
                    <a:pt x="9645" y="21462"/>
                  </a:lnTo>
                  <a:lnTo>
                    <a:pt x="10188" y="21486"/>
                  </a:lnTo>
                  <a:lnTo>
                    <a:pt x="10755" y="21511"/>
                  </a:lnTo>
                  <a:lnTo>
                    <a:pt x="11298" y="21486"/>
                  </a:lnTo>
                  <a:lnTo>
                    <a:pt x="11841" y="21462"/>
                  </a:lnTo>
                  <a:lnTo>
                    <a:pt x="12383" y="21388"/>
                  </a:lnTo>
                  <a:lnTo>
                    <a:pt x="12926" y="21289"/>
                  </a:lnTo>
                  <a:lnTo>
                    <a:pt x="13444" y="21166"/>
                  </a:lnTo>
                  <a:lnTo>
                    <a:pt x="13937" y="21018"/>
                  </a:lnTo>
                  <a:lnTo>
                    <a:pt x="14455" y="20845"/>
                  </a:lnTo>
                  <a:lnTo>
                    <a:pt x="14924" y="20672"/>
                  </a:lnTo>
                  <a:lnTo>
                    <a:pt x="15417" y="20450"/>
                  </a:lnTo>
                  <a:lnTo>
                    <a:pt x="15886" y="20203"/>
                  </a:lnTo>
                  <a:lnTo>
                    <a:pt x="16330" y="19957"/>
                  </a:lnTo>
                  <a:lnTo>
                    <a:pt x="16749" y="19685"/>
                  </a:lnTo>
                  <a:lnTo>
                    <a:pt x="17193" y="19365"/>
                  </a:lnTo>
                  <a:lnTo>
                    <a:pt x="17588" y="19044"/>
                  </a:lnTo>
                  <a:lnTo>
                    <a:pt x="17983" y="18723"/>
                  </a:lnTo>
                  <a:lnTo>
                    <a:pt x="18353" y="18353"/>
                  </a:lnTo>
                  <a:lnTo>
                    <a:pt x="18698" y="17983"/>
                  </a:lnTo>
                  <a:lnTo>
                    <a:pt x="19043" y="17589"/>
                  </a:lnTo>
                  <a:lnTo>
                    <a:pt x="19364" y="17194"/>
                  </a:lnTo>
                  <a:lnTo>
                    <a:pt x="19660" y="16775"/>
                  </a:lnTo>
                  <a:lnTo>
                    <a:pt x="19956" y="16331"/>
                  </a:lnTo>
                  <a:lnTo>
                    <a:pt x="20203" y="15887"/>
                  </a:lnTo>
                  <a:lnTo>
                    <a:pt x="20450" y="15418"/>
                  </a:lnTo>
                  <a:lnTo>
                    <a:pt x="20647" y="14949"/>
                  </a:lnTo>
                  <a:lnTo>
                    <a:pt x="20844" y="14456"/>
                  </a:lnTo>
                  <a:lnTo>
                    <a:pt x="21017" y="13963"/>
                  </a:lnTo>
                  <a:lnTo>
                    <a:pt x="21165" y="13445"/>
                  </a:lnTo>
                  <a:lnTo>
                    <a:pt x="21288" y="12927"/>
                  </a:lnTo>
                  <a:lnTo>
                    <a:pt x="21387" y="12409"/>
                  </a:lnTo>
                  <a:lnTo>
                    <a:pt x="21436" y="11866"/>
                  </a:lnTo>
                  <a:lnTo>
                    <a:pt x="21486" y="11323"/>
                  </a:lnTo>
                  <a:lnTo>
                    <a:pt x="21510" y="10756"/>
                  </a:lnTo>
                  <a:lnTo>
                    <a:pt x="21486" y="10213"/>
                  </a:lnTo>
                  <a:lnTo>
                    <a:pt x="21436" y="9670"/>
                  </a:lnTo>
                  <a:lnTo>
                    <a:pt x="21387" y="9128"/>
                  </a:lnTo>
                  <a:lnTo>
                    <a:pt x="21288" y="8585"/>
                  </a:lnTo>
                  <a:lnTo>
                    <a:pt x="21165" y="8067"/>
                  </a:lnTo>
                  <a:lnTo>
                    <a:pt x="21017" y="7574"/>
                  </a:lnTo>
                  <a:lnTo>
                    <a:pt x="20844" y="7056"/>
                  </a:lnTo>
                  <a:lnTo>
                    <a:pt x="20647" y="6587"/>
                  </a:lnTo>
                  <a:lnTo>
                    <a:pt x="20450" y="6094"/>
                  </a:lnTo>
                  <a:lnTo>
                    <a:pt x="20203" y="5625"/>
                  </a:lnTo>
                  <a:lnTo>
                    <a:pt x="19956" y="5181"/>
                  </a:lnTo>
                  <a:lnTo>
                    <a:pt x="19660" y="4737"/>
                  </a:lnTo>
                  <a:lnTo>
                    <a:pt x="19364" y="4318"/>
                  </a:lnTo>
                  <a:lnTo>
                    <a:pt x="19043" y="3923"/>
                  </a:lnTo>
                  <a:lnTo>
                    <a:pt x="18698" y="3528"/>
                  </a:lnTo>
                  <a:lnTo>
                    <a:pt x="18353" y="3158"/>
                  </a:lnTo>
                  <a:lnTo>
                    <a:pt x="17983" y="2813"/>
                  </a:lnTo>
                  <a:lnTo>
                    <a:pt x="17588" y="2468"/>
                  </a:lnTo>
                  <a:lnTo>
                    <a:pt x="17193" y="2147"/>
                  </a:lnTo>
                  <a:lnTo>
                    <a:pt x="16749" y="1851"/>
                  </a:lnTo>
                  <a:lnTo>
                    <a:pt x="16330" y="1555"/>
                  </a:lnTo>
                  <a:lnTo>
                    <a:pt x="15886" y="1308"/>
                  </a:lnTo>
                  <a:lnTo>
                    <a:pt x="15417" y="1062"/>
                  </a:lnTo>
                  <a:lnTo>
                    <a:pt x="14924" y="864"/>
                  </a:lnTo>
                  <a:lnTo>
                    <a:pt x="14455" y="667"/>
                  </a:lnTo>
                  <a:lnTo>
                    <a:pt x="13937" y="494"/>
                  </a:lnTo>
                  <a:lnTo>
                    <a:pt x="13444" y="346"/>
                  </a:lnTo>
                  <a:lnTo>
                    <a:pt x="12926" y="223"/>
                  </a:lnTo>
                  <a:lnTo>
                    <a:pt x="12383" y="124"/>
                  </a:lnTo>
                  <a:lnTo>
                    <a:pt x="11841" y="75"/>
                  </a:lnTo>
                  <a:lnTo>
                    <a:pt x="11298" y="26"/>
                  </a:lnTo>
                  <a:lnTo>
                    <a:pt x="107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6"/>
            <p:cNvSpPr/>
            <p:nvPr/>
          </p:nvSpPr>
          <p:spPr>
            <a:xfrm>
              <a:off x="5955500" y="2729055"/>
              <a:ext cx="372506" cy="372506"/>
            </a:xfrm>
            <a:custGeom>
              <a:rect b="b" l="l" r="r" t="t"/>
              <a:pathLst>
                <a:path extrusionOk="0" h="21980" w="21980">
                  <a:moveTo>
                    <a:pt x="11298" y="8092"/>
                  </a:moveTo>
                  <a:lnTo>
                    <a:pt x="11594" y="8141"/>
                  </a:lnTo>
                  <a:lnTo>
                    <a:pt x="11866" y="8215"/>
                  </a:lnTo>
                  <a:lnTo>
                    <a:pt x="12137" y="8314"/>
                  </a:lnTo>
                  <a:lnTo>
                    <a:pt x="12384" y="8437"/>
                  </a:lnTo>
                  <a:lnTo>
                    <a:pt x="12630" y="8585"/>
                  </a:lnTo>
                  <a:lnTo>
                    <a:pt x="12852" y="8733"/>
                  </a:lnTo>
                  <a:lnTo>
                    <a:pt x="13050" y="8930"/>
                  </a:lnTo>
                  <a:lnTo>
                    <a:pt x="13247" y="9128"/>
                  </a:lnTo>
                  <a:lnTo>
                    <a:pt x="13395" y="9350"/>
                  </a:lnTo>
                  <a:lnTo>
                    <a:pt x="13543" y="9596"/>
                  </a:lnTo>
                  <a:lnTo>
                    <a:pt x="13666" y="9843"/>
                  </a:lnTo>
                  <a:lnTo>
                    <a:pt x="13765" y="10114"/>
                  </a:lnTo>
                  <a:lnTo>
                    <a:pt x="13839" y="10386"/>
                  </a:lnTo>
                  <a:lnTo>
                    <a:pt x="13888" y="10682"/>
                  </a:lnTo>
                  <a:lnTo>
                    <a:pt x="13888" y="10978"/>
                  </a:lnTo>
                  <a:lnTo>
                    <a:pt x="13888" y="11274"/>
                  </a:lnTo>
                  <a:lnTo>
                    <a:pt x="13839" y="11570"/>
                  </a:lnTo>
                  <a:lnTo>
                    <a:pt x="13765" y="11841"/>
                  </a:lnTo>
                  <a:lnTo>
                    <a:pt x="13666" y="12113"/>
                  </a:lnTo>
                  <a:lnTo>
                    <a:pt x="13543" y="12359"/>
                  </a:lnTo>
                  <a:lnTo>
                    <a:pt x="13395" y="12606"/>
                  </a:lnTo>
                  <a:lnTo>
                    <a:pt x="13247" y="12828"/>
                  </a:lnTo>
                  <a:lnTo>
                    <a:pt x="13050" y="13025"/>
                  </a:lnTo>
                  <a:lnTo>
                    <a:pt x="12852" y="13223"/>
                  </a:lnTo>
                  <a:lnTo>
                    <a:pt x="12630" y="13395"/>
                  </a:lnTo>
                  <a:lnTo>
                    <a:pt x="12384" y="13543"/>
                  </a:lnTo>
                  <a:lnTo>
                    <a:pt x="12137" y="13667"/>
                  </a:lnTo>
                  <a:lnTo>
                    <a:pt x="11866" y="13741"/>
                  </a:lnTo>
                  <a:lnTo>
                    <a:pt x="11594" y="13815"/>
                  </a:lnTo>
                  <a:lnTo>
                    <a:pt x="11298" y="13864"/>
                  </a:lnTo>
                  <a:lnTo>
                    <a:pt x="11002" y="13889"/>
                  </a:lnTo>
                  <a:lnTo>
                    <a:pt x="10706" y="13864"/>
                  </a:lnTo>
                  <a:lnTo>
                    <a:pt x="10410" y="13815"/>
                  </a:lnTo>
                  <a:lnTo>
                    <a:pt x="10139" y="13741"/>
                  </a:lnTo>
                  <a:lnTo>
                    <a:pt x="9867" y="13667"/>
                  </a:lnTo>
                  <a:lnTo>
                    <a:pt x="9621" y="13543"/>
                  </a:lnTo>
                  <a:lnTo>
                    <a:pt x="9374" y="13395"/>
                  </a:lnTo>
                  <a:lnTo>
                    <a:pt x="9152" y="13223"/>
                  </a:lnTo>
                  <a:lnTo>
                    <a:pt x="8955" y="13025"/>
                  </a:lnTo>
                  <a:lnTo>
                    <a:pt x="8757" y="12828"/>
                  </a:lnTo>
                  <a:lnTo>
                    <a:pt x="8585" y="12606"/>
                  </a:lnTo>
                  <a:lnTo>
                    <a:pt x="8437" y="12359"/>
                  </a:lnTo>
                  <a:lnTo>
                    <a:pt x="8313" y="12113"/>
                  </a:lnTo>
                  <a:lnTo>
                    <a:pt x="8239" y="11841"/>
                  </a:lnTo>
                  <a:lnTo>
                    <a:pt x="8165" y="11570"/>
                  </a:lnTo>
                  <a:lnTo>
                    <a:pt x="8116" y="11274"/>
                  </a:lnTo>
                  <a:lnTo>
                    <a:pt x="8091" y="10978"/>
                  </a:lnTo>
                  <a:lnTo>
                    <a:pt x="8116" y="10682"/>
                  </a:lnTo>
                  <a:lnTo>
                    <a:pt x="8165" y="10386"/>
                  </a:lnTo>
                  <a:lnTo>
                    <a:pt x="8239" y="10114"/>
                  </a:lnTo>
                  <a:lnTo>
                    <a:pt x="8313" y="9843"/>
                  </a:lnTo>
                  <a:lnTo>
                    <a:pt x="8437" y="9596"/>
                  </a:lnTo>
                  <a:lnTo>
                    <a:pt x="8585" y="9350"/>
                  </a:lnTo>
                  <a:lnTo>
                    <a:pt x="8757" y="9128"/>
                  </a:lnTo>
                  <a:lnTo>
                    <a:pt x="8955" y="8930"/>
                  </a:lnTo>
                  <a:lnTo>
                    <a:pt x="9152" y="8733"/>
                  </a:lnTo>
                  <a:lnTo>
                    <a:pt x="9374" y="8585"/>
                  </a:lnTo>
                  <a:lnTo>
                    <a:pt x="9621" y="8437"/>
                  </a:lnTo>
                  <a:lnTo>
                    <a:pt x="9867" y="8314"/>
                  </a:lnTo>
                  <a:lnTo>
                    <a:pt x="10139" y="8215"/>
                  </a:lnTo>
                  <a:lnTo>
                    <a:pt x="10410" y="8141"/>
                  </a:lnTo>
                  <a:lnTo>
                    <a:pt x="10706" y="8092"/>
                  </a:lnTo>
                  <a:close/>
                  <a:moveTo>
                    <a:pt x="11002" y="7598"/>
                  </a:moveTo>
                  <a:lnTo>
                    <a:pt x="10657" y="7623"/>
                  </a:lnTo>
                  <a:lnTo>
                    <a:pt x="10312" y="7672"/>
                  </a:lnTo>
                  <a:lnTo>
                    <a:pt x="9991" y="7746"/>
                  </a:lnTo>
                  <a:lnTo>
                    <a:pt x="9695" y="7870"/>
                  </a:lnTo>
                  <a:lnTo>
                    <a:pt x="9399" y="8018"/>
                  </a:lnTo>
                  <a:lnTo>
                    <a:pt x="9103" y="8166"/>
                  </a:lnTo>
                  <a:lnTo>
                    <a:pt x="8856" y="8363"/>
                  </a:lnTo>
                  <a:lnTo>
                    <a:pt x="8609" y="8585"/>
                  </a:lnTo>
                  <a:lnTo>
                    <a:pt x="8387" y="8832"/>
                  </a:lnTo>
                  <a:lnTo>
                    <a:pt x="8190" y="9103"/>
                  </a:lnTo>
                  <a:lnTo>
                    <a:pt x="8017" y="9374"/>
                  </a:lnTo>
                  <a:lnTo>
                    <a:pt x="7894" y="9670"/>
                  </a:lnTo>
                  <a:lnTo>
                    <a:pt x="7771" y="9966"/>
                  </a:lnTo>
                  <a:lnTo>
                    <a:pt x="7697" y="10312"/>
                  </a:lnTo>
                  <a:lnTo>
                    <a:pt x="7623" y="10632"/>
                  </a:lnTo>
                  <a:lnTo>
                    <a:pt x="7623" y="10978"/>
                  </a:lnTo>
                  <a:lnTo>
                    <a:pt x="7623" y="11323"/>
                  </a:lnTo>
                  <a:lnTo>
                    <a:pt x="7697" y="11669"/>
                  </a:lnTo>
                  <a:lnTo>
                    <a:pt x="7771" y="11989"/>
                  </a:lnTo>
                  <a:lnTo>
                    <a:pt x="7894" y="12285"/>
                  </a:lnTo>
                  <a:lnTo>
                    <a:pt x="8017" y="12581"/>
                  </a:lnTo>
                  <a:lnTo>
                    <a:pt x="8190" y="12877"/>
                  </a:lnTo>
                  <a:lnTo>
                    <a:pt x="8387" y="13124"/>
                  </a:lnTo>
                  <a:lnTo>
                    <a:pt x="8609" y="13371"/>
                  </a:lnTo>
                  <a:lnTo>
                    <a:pt x="8856" y="13593"/>
                  </a:lnTo>
                  <a:lnTo>
                    <a:pt x="9103" y="13790"/>
                  </a:lnTo>
                  <a:lnTo>
                    <a:pt x="9399" y="13963"/>
                  </a:lnTo>
                  <a:lnTo>
                    <a:pt x="9695" y="14086"/>
                  </a:lnTo>
                  <a:lnTo>
                    <a:pt x="9991" y="14209"/>
                  </a:lnTo>
                  <a:lnTo>
                    <a:pt x="10312" y="14283"/>
                  </a:lnTo>
                  <a:lnTo>
                    <a:pt x="10657" y="14357"/>
                  </a:lnTo>
                  <a:lnTo>
                    <a:pt x="11348" y="14357"/>
                  </a:lnTo>
                  <a:lnTo>
                    <a:pt x="11668" y="14283"/>
                  </a:lnTo>
                  <a:lnTo>
                    <a:pt x="12014" y="14209"/>
                  </a:lnTo>
                  <a:lnTo>
                    <a:pt x="12310" y="14086"/>
                  </a:lnTo>
                  <a:lnTo>
                    <a:pt x="12606" y="13963"/>
                  </a:lnTo>
                  <a:lnTo>
                    <a:pt x="12877" y="13790"/>
                  </a:lnTo>
                  <a:lnTo>
                    <a:pt x="13148" y="13593"/>
                  </a:lnTo>
                  <a:lnTo>
                    <a:pt x="13395" y="13371"/>
                  </a:lnTo>
                  <a:lnTo>
                    <a:pt x="13617" y="13124"/>
                  </a:lnTo>
                  <a:lnTo>
                    <a:pt x="13790" y="12877"/>
                  </a:lnTo>
                  <a:lnTo>
                    <a:pt x="13962" y="12581"/>
                  </a:lnTo>
                  <a:lnTo>
                    <a:pt x="14110" y="12285"/>
                  </a:lnTo>
                  <a:lnTo>
                    <a:pt x="14234" y="11989"/>
                  </a:lnTo>
                  <a:lnTo>
                    <a:pt x="14308" y="11669"/>
                  </a:lnTo>
                  <a:lnTo>
                    <a:pt x="14357" y="11323"/>
                  </a:lnTo>
                  <a:lnTo>
                    <a:pt x="14382" y="10978"/>
                  </a:lnTo>
                  <a:lnTo>
                    <a:pt x="14357" y="10632"/>
                  </a:lnTo>
                  <a:lnTo>
                    <a:pt x="14308" y="10312"/>
                  </a:lnTo>
                  <a:lnTo>
                    <a:pt x="14234" y="9966"/>
                  </a:lnTo>
                  <a:lnTo>
                    <a:pt x="14110" y="9670"/>
                  </a:lnTo>
                  <a:lnTo>
                    <a:pt x="13962" y="9374"/>
                  </a:lnTo>
                  <a:lnTo>
                    <a:pt x="13790" y="9103"/>
                  </a:lnTo>
                  <a:lnTo>
                    <a:pt x="13617" y="8832"/>
                  </a:lnTo>
                  <a:lnTo>
                    <a:pt x="13395" y="8585"/>
                  </a:lnTo>
                  <a:lnTo>
                    <a:pt x="13148" y="8363"/>
                  </a:lnTo>
                  <a:lnTo>
                    <a:pt x="12877" y="8166"/>
                  </a:lnTo>
                  <a:lnTo>
                    <a:pt x="12606" y="8018"/>
                  </a:lnTo>
                  <a:lnTo>
                    <a:pt x="12310" y="7870"/>
                  </a:lnTo>
                  <a:lnTo>
                    <a:pt x="12014" y="7746"/>
                  </a:lnTo>
                  <a:lnTo>
                    <a:pt x="11668" y="7672"/>
                  </a:lnTo>
                  <a:lnTo>
                    <a:pt x="11348" y="7623"/>
                  </a:lnTo>
                  <a:lnTo>
                    <a:pt x="11002" y="7598"/>
                  </a:lnTo>
                  <a:close/>
                  <a:moveTo>
                    <a:pt x="11002" y="470"/>
                  </a:moveTo>
                  <a:lnTo>
                    <a:pt x="11545" y="494"/>
                  </a:lnTo>
                  <a:lnTo>
                    <a:pt x="12063" y="519"/>
                  </a:lnTo>
                  <a:lnTo>
                    <a:pt x="12606" y="593"/>
                  </a:lnTo>
                  <a:lnTo>
                    <a:pt x="13124" y="692"/>
                  </a:lnTo>
                  <a:lnTo>
                    <a:pt x="13617" y="815"/>
                  </a:lnTo>
                  <a:lnTo>
                    <a:pt x="14110" y="938"/>
                  </a:lnTo>
                  <a:lnTo>
                    <a:pt x="14604" y="1111"/>
                  </a:lnTo>
                  <a:lnTo>
                    <a:pt x="15097" y="1308"/>
                  </a:lnTo>
                  <a:lnTo>
                    <a:pt x="15541" y="1506"/>
                  </a:lnTo>
                  <a:lnTo>
                    <a:pt x="16010" y="1752"/>
                  </a:lnTo>
                  <a:lnTo>
                    <a:pt x="16454" y="1999"/>
                  </a:lnTo>
                  <a:lnTo>
                    <a:pt x="16873" y="2270"/>
                  </a:lnTo>
                  <a:lnTo>
                    <a:pt x="17292" y="2566"/>
                  </a:lnTo>
                  <a:lnTo>
                    <a:pt x="17687" y="2862"/>
                  </a:lnTo>
                  <a:lnTo>
                    <a:pt x="18057" y="3208"/>
                  </a:lnTo>
                  <a:lnTo>
                    <a:pt x="18427" y="3553"/>
                  </a:lnTo>
                  <a:lnTo>
                    <a:pt x="18772" y="3923"/>
                  </a:lnTo>
                  <a:lnTo>
                    <a:pt x="19093" y="4293"/>
                  </a:lnTo>
                  <a:lnTo>
                    <a:pt x="19414" y="4688"/>
                  </a:lnTo>
                  <a:lnTo>
                    <a:pt x="19710" y="5107"/>
                  </a:lnTo>
                  <a:lnTo>
                    <a:pt x="19981" y="5526"/>
                  </a:lnTo>
                  <a:lnTo>
                    <a:pt x="20228" y="5970"/>
                  </a:lnTo>
                  <a:lnTo>
                    <a:pt x="20474" y="6439"/>
                  </a:lnTo>
                  <a:lnTo>
                    <a:pt x="20672" y="6883"/>
                  </a:lnTo>
                  <a:lnTo>
                    <a:pt x="20869" y="7376"/>
                  </a:lnTo>
                  <a:lnTo>
                    <a:pt x="21042" y="7870"/>
                  </a:lnTo>
                  <a:lnTo>
                    <a:pt x="21165" y="8363"/>
                  </a:lnTo>
                  <a:lnTo>
                    <a:pt x="21289" y="8856"/>
                  </a:lnTo>
                  <a:lnTo>
                    <a:pt x="21387" y="9374"/>
                  </a:lnTo>
                  <a:lnTo>
                    <a:pt x="21461" y="9917"/>
                  </a:lnTo>
                  <a:lnTo>
                    <a:pt x="21486" y="10435"/>
                  </a:lnTo>
                  <a:lnTo>
                    <a:pt x="21511" y="10978"/>
                  </a:lnTo>
                  <a:lnTo>
                    <a:pt x="21486" y="11521"/>
                  </a:lnTo>
                  <a:lnTo>
                    <a:pt x="21461" y="12063"/>
                  </a:lnTo>
                  <a:lnTo>
                    <a:pt x="21387" y="12581"/>
                  </a:lnTo>
                  <a:lnTo>
                    <a:pt x="21289" y="13099"/>
                  </a:lnTo>
                  <a:lnTo>
                    <a:pt x="21165" y="13593"/>
                  </a:lnTo>
                  <a:lnTo>
                    <a:pt x="21042" y="14111"/>
                  </a:lnTo>
                  <a:lnTo>
                    <a:pt x="20869" y="14579"/>
                  </a:lnTo>
                  <a:lnTo>
                    <a:pt x="20672" y="15073"/>
                  </a:lnTo>
                  <a:lnTo>
                    <a:pt x="20474" y="15541"/>
                  </a:lnTo>
                  <a:lnTo>
                    <a:pt x="20228" y="15985"/>
                  </a:lnTo>
                  <a:lnTo>
                    <a:pt x="19981" y="16429"/>
                  </a:lnTo>
                  <a:lnTo>
                    <a:pt x="19710" y="16849"/>
                  </a:lnTo>
                  <a:lnTo>
                    <a:pt x="19414" y="17268"/>
                  </a:lnTo>
                  <a:lnTo>
                    <a:pt x="19093" y="17663"/>
                  </a:lnTo>
                  <a:lnTo>
                    <a:pt x="18772" y="18033"/>
                  </a:lnTo>
                  <a:lnTo>
                    <a:pt x="18427" y="18403"/>
                  </a:lnTo>
                  <a:lnTo>
                    <a:pt x="18057" y="18748"/>
                  </a:lnTo>
                  <a:lnTo>
                    <a:pt x="17687" y="19093"/>
                  </a:lnTo>
                  <a:lnTo>
                    <a:pt x="17292" y="19389"/>
                  </a:lnTo>
                  <a:lnTo>
                    <a:pt x="16873" y="19685"/>
                  </a:lnTo>
                  <a:lnTo>
                    <a:pt x="16454" y="19957"/>
                  </a:lnTo>
                  <a:lnTo>
                    <a:pt x="16010" y="20228"/>
                  </a:lnTo>
                  <a:lnTo>
                    <a:pt x="15541" y="20450"/>
                  </a:lnTo>
                  <a:lnTo>
                    <a:pt x="15097" y="20672"/>
                  </a:lnTo>
                  <a:lnTo>
                    <a:pt x="14604" y="20845"/>
                  </a:lnTo>
                  <a:lnTo>
                    <a:pt x="14110" y="21017"/>
                  </a:lnTo>
                  <a:lnTo>
                    <a:pt x="13617" y="21165"/>
                  </a:lnTo>
                  <a:lnTo>
                    <a:pt x="13124" y="21289"/>
                  </a:lnTo>
                  <a:lnTo>
                    <a:pt x="12606" y="21363"/>
                  </a:lnTo>
                  <a:lnTo>
                    <a:pt x="12063" y="21437"/>
                  </a:lnTo>
                  <a:lnTo>
                    <a:pt x="11545" y="21486"/>
                  </a:lnTo>
                  <a:lnTo>
                    <a:pt x="10460" y="21486"/>
                  </a:lnTo>
                  <a:lnTo>
                    <a:pt x="9917" y="21437"/>
                  </a:lnTo>
                  <a:lnTo>
                    <a:pt x="9399" y="21363"/>
                  </a:lnTo>
                  <a:lnTo>
                    <a:pt x="8881" y="21289"/>
                  </a:lnTo>
                  <a:lnTo>
                    <a:pt x="8363" y="21165"/>
                  </a:lnTo>
                  <a:lnTo>
                    <a:pt x="7869" y="21017"/>
                  </a:lnTo>
                  <a:lnTo>
                    <a:pt x="7376" y="20845"/>
                  </a:lnTo>
                  <a:lnTo>
                    <a:pt x="6907" y="20672"/>
                  </a:lnTo>
                  <a:lnTo>
                    <a:pt x="6439" y="20450"/>
                  </a:lnTo>
                  <a:lnTo>
                    <a:pt x="5995" y="20228"/>
                  </a:lnTo>
                  <a:lnTo>
                    <a:pt x="5551" y="19957"/>
                  </a:lnTo>
                  <a:lnTo>
                    <a:pt x="5131" y="19685"/>
                  </a:lnTo>
                  <a:lnTo>
                    <a:pt x="4712" y="19389"/>
                  </a:lnTo>
                  <a:lnTo>
                    <a:pt x="4317" y="19093"/>
                  </a:lnTo>
                  <a:lnTo>
                    <a:pt x="3947" y="18748"/>
                  </a:lnTo>
                  <a:lnTo>
                    <a:pt x="3577" y="18403"/>
                  </a:lnTo>
                  <a:lnTo>
                    <a:pt x="3232" y="18033"/>
                  </a:lnTo>
                  <a:lnTo>
                    <a:pt x="2887" y="17663"/>
                  </a:lnTo>
                  <a:lnTo>
                    <a:pt x="2591" y="17268"/>
                  </a:lnTo>
                  <a:lnTo>
                    <a:pt x="2295" y="16849"/>
                  </a:lnTo>
                  <a:lnTo>
                    <a:pt x="2023" y="16429"/>
                  </a:lnTo>
                  <a:lnTo>
                    <a:pt x="1752" y="15985"/>
                  </a:lnTo>
                  <a:lnTo>
                    <a:pt x="1530" y="15541"/>
                  </a:lnTo>
                  <a:lnTo>
                    <a:pt x="1308" y="15073"/>
                  </a:lnTo>
                  <a:lnTo>
                    <a:pt x="1135" y="14579"/>
                  </a:lnTo>
                  <a:lnTo>
                    <a:pt x="963" y="14111"/>
                  </a:lnTo>
                  <a:lnTo>
                    <a:pt x="815" y="13593"/>
                  </a:lnTo>
                  <a:lnTo>
                    <a:pt x="691" y="13099"/>
                  </a:lnTo>
                  <a:lnTo>
                    <a:pt x="617" y="12581"/>
                  </a:lnTo>
                  <a:lnTo>
                    <a:pt x="543" y="12063"/>
                  </a:lnTo>
                  <a:lnTo>
                    <a:pt x="494" y="11521"/>
                  </a:lnTo>
                  <a:lnTo>
                    <a:pt x="494" y="10978"/>
                  </a:lnTo>
                  <a:lnTo>
                    <a:pt x="494" y="10435"/>
                  </a:lnTo>
                  <a:lnTo>
                    <a:pt x="543" y="9917"/>
                  </a:lnTo>
                  <a:lnTo>
                    <a:pt x="617" y="9374"/>
                  </a:lnTo>
                  <a:lnTo>
                    <a:pt x="691" y="8856"/>
                  </a:lnTo>
                  <a:lnTo>
                    <a:pt x="815" y="8363"/>
                  </a:lnTo>
                  <a:lnTo>
                    <a:pt x="963" y="7870"/>
                  </a:lnTo>
                  <a:lnTo>
                    <a:pt x="1135" y="7376"/>
                  </a:lnTo>
                  <a:lnTo>
                    <a:pt x="1308" y="6883"/>
                  </a:lnTo>
                  <a:lnTo>
                    <a:pt x="1530" y="6439"/>
                  </a:lnTo>
                  <a:lnTo>
                    <a:pt x="1752" y="5970"/>
                  </a:lnTo>
                  <a:lnTo>
                    <a:pt x="2023" y="5526"/>
                  </a:lnTo>
                  <a:lnTo>
                    <a:pt x="2295" y="5107"/>
                  </a:lnTo>
                  <a:lnTo>
                    <a:pt x="2591" y="4688"/>
                  </a:lnTo>
                  <a:lnTo>
                    <a:pt x="2887" y="4293"/>
                  </a:lnTo>
                  <a:lnTo>
                    <a:pt x="3232" y="3923"/>
                  </a:lnTo>
                  <a:lnTo>
                    <a:pt x="3577" y="3553"/>
                  </a:lnTo>
                  <a:lnTo>
                    <a:pt x="3947" y="3208"/>
                  </a:lnTo>
                  <a:lnTo>
                    <a:pt x="4317" y="2862"/>
                  </a:lnTo>
                  <a:lnTo>
                    <a:pt x="4712" y="2566"/>
                  </a:lnTo>
                  <a:lnTo>
                    <a:pt x="5131" y="2270"/>
                  </a:lnTo>
                  <a:lnTo>
                    <a:pt x="5551" y="1999"/>
                  </a:lnTo>
                  <a:lnTo>
                    <a:pt x="5995" y="1752"/>
                  </a:lnTo>
                  <a:lnTo>
                    <a:pt x="6439" y="1506"/>
                  </a:lnTo>
                  <a:lnTo>
                    <a:pt x="6907" y="1308"/>
                  </a:lnTo>
                  <a:lnTo>
                    <a:pt x="7376" y="1111"/>
                  </a:lnTo>
                  <a:lnTo>
                    <a:pt x="7869" y="938"/>
                  </a:lnTo>
                  <a:lnTo>
                    <a:pt x="8363" y="815"/>
                  </a:lnTo>
                  <a:lnTo>
                    <a:pt x="8881" y="692"/>
                  </a:lnTo>
                  <a:lnTo>
                    <a:pt x="9399" y="593"/>
                  </a:lnTo>
                  <a:lnTo>
                    <a:pt x="9917" y="519"/>
                  </a:lnTo>
                  <a:lnTo>
                    <a:pt x="10460" y="494"/>
                  </a:lnTo>
                  <a:lnTo>
                    <a:pt x="11002" y="470"/>
                  </a:lnTo>
                  <a:close/>
                  <a:moveTo>
                    <a:pt x="10435" y="1"/>
                  </a:moveTo>
                  <a:lnTo>
                    <a:pt x="9867" y="50"/>
                  </a:lnTo>
                  <a:lnTo>
                    <a:pt x="9325" y="124"/>
                  </a:lnTo>
                  <a:lnTo>
                    <a:pt x="8782" y="223"/>
                  </a:lnTo>
                  <a:lnTo>
                    <a:pt x="8264" y="346"/>
                  </a:lnTo>
                  <a:lnTo>
                    <a:pt x="7721" y="494"/>
                  </a:lnTo>
                  <a:lnTo>
                    <a:pt x="7228" y="667"/>
                  </a:lnTo>
                  <a:lnTo>
                    <a:pt x="6735" y="864"/>
                  </a:lnTo>
                  <a:lnTo>
                    <a:pt x="6241" y="1086"/>
                  </a:lnTo>
                  <a:lnTo>
                    <a:pt x="5773" y="1308"/>
                  </a:lnTo>
                  <a:lnTo>
                    <a:pt x="5304" y="1580"/>
                  </a:lnTo>
                  <a:lnTo>
                    <a:pt x="4860" y="1876"/>
                  </a:lnTo>
                  <a:lnTo>
                    <a:pt x="4416" y="2172"/>
                  </a:lnTo>
                  <a:lnTo>
                    <a:pt x="4021" y="2492"/>
                  </a:lnTo>
                  <a:lnTo>
                    <a:pt x="3602" y="2838"/>
                  </a:lnTo>
                  <a:lnTo>
                    <a:pt x="3232" y="3208"/>
                  </a:lnTo>
                  <a:lnTo>
                    <a:pt x="2862" y="3602"/>
                  </a:lnTo>
                  <a:lnTo>
                    <a:pt x="2517" y="3997"/>
                  </a:lnTo>
                  <a:lnTo>
                    <a:pt x="2196" y="4416"/>
                  </a:lnTo>
                  <a:lnTo>
                    <a:pt x="1875" y="4836"/>
                  </a:lnTo>
                  <a:lnTo>
                    <a:pt x="1604" y="5280"/>
                  </a:lnTo>
                  <a:lnTo>
                    <a:pt x="1333" y="5748"/>
                  </a:lnTo>
                  <a:lnTo>
                    <a:pt x="1086" y="6217"/>
                  </a:lnTo>
                  <a:lnTo>
                    <a:pt x="864" y="6710"/>
                  </a:lnTo>
                  <a:lnTo>
                    <a:pt x="667" y="7204"/>
                  </a:lnTo>
                  <a:lnTo>
                    <a:pt x="494" y="7722"/>
                  </a:lnTo>
                  <a:lnTo>
                    <a:pt x="346" y="8240"/>
                  </a:lnTo>
                  <a:lnTo>
                    <a:pt x="223" y="8758"/>
                  </a:lnTo>
                  <a:lnTo>
                    <a:pt x="124" y="9300"/>
                  </a:lnTo>
                  <a:lnTo>
                    <a:pt x="75" y="9868"/>
                  </a:lnTo>
                  <a:lnTo>
                    <a:pt x="25" y="10410"/>
                  </a:lnTo>
                  <a:lnTo>
                    <a:pt x="1" y="10978"/>
                  </a:lnTo>
                  <a:lnTo>
                    <a:pt x="25" y="11545"/>
                  </a:lnTo>
                  <a:lnTo>
                    <a:pt x="75" y="12113"/>
                  </a:lnTo>
                  <a:lnTo>
                    <a:pt x="124" y="12655"/>
                  </a:lnTo>
                  <a:lnTo>
                    <a:pt x="223" y="13198"/>
                  </a:lnTo>
                  <a:lnTo>
                    <a:pt x="346" y="13716"/>
                  </a:lnTo>
                  <a:lnTo>
                    <a:pt x="494" y="14234"/>
                  </a:lnTo>
                  <a:lnTo>
                    <a:pt x="667" y="14752"/>
                  </a:lnTo>
                  <a:lnTo>
                    <a:pt x="864" y="15245"/>
                  </a:lnTo>
                  <a:lnTo>
                    <a:pt x="1086" y="15739"/>
                  </a:lnTo>
                  <a:lnTo>
                    <a:pt x="1333" y="16207"/>
                  </a:lnTo>
                  <a:lnTo>
                    <a:pt x="1604" y="16676"/>
                  </a:lnTo>
                  <a:lnTo>
                    <a:pt x="1875" y="17120"/>
                  </a:lnTo>
                  <a:lnTo>
                    <a:pt x="2196" y="17564"/>
                  </a:lnTo>
                  <a:lnTo>
                    <a:pt x="2517" y="17959"/>
                  </a:lnTo>
                  <a:lnTo>
                    <a:pt x="2862" y="18378"/>
                  </a:lnTo>
                  <a:lnTo>
                    <a:pt x="3232" y="18748"/>
                  </a:lnTo>
                  <a:lnTo>
                    <a:pt x="3602" y="19118"/>
                  </a:lnTo>
                  <a:lnTo>
                    <a:pt x="4021" y="19463"/>
                  </a:lnTo>
                  <a:lnTo>
                    <a:pt x="4416" y="19784"/>
                  </a:lnTo>
                  <a:lnTo>
                    <a:pt x="4860" y="20080"/>
                  </a:lnTo>
                  <a:lnTo>
                    <a:pt x="5304" y="20376"/>
                  </a:lnTo>
                  <a:lnTo>
                    <a:pt x="5773" y="20647"/>
                  </a:lnTo>
                  <a:lnTo>
                    <a:pt x="6241" y="20894"/>
                  </a:lnTo>
                  <a:lnTo>
                    <a:pt x="6735" y="21116"/>
                  </a:lnTo>
                  <a:lnTo>
                    <a:pt x="7228" y="21314"/>
                  </a:lnTo>
                  <a:lnTo>
                    <a:pt x="7721" y="21486"/>
                  </a:lnTo>
                  <a:lnTo>
                    <a:pt x="8264" y="21634"/>
                  </a:lnTo>
                  <a:lnTo>
                    <a:pt x="8782" y="21758"/>
                  </a:lnTo>
                  <a:lnTo>
                    <a:pt x="9325" y="21856"/>
                  </a:lnTo>
                  <a:lnTo>
                    <a:pt x="9867" y="21906"/>
                  </a:lnTo>
                  <a:lnTo>
                    <a:pt x="10435" y="21955"/>
                  </a:lnTo>
                  <a:lnTo>
                    <a:pt x="11002" y="21980"/>
                  </a:lnTo>
                  <a:lnTo>
                    <a:pt x="11570" y="21955"/>
                  </a:lnTo>
                  <a:lnTo>
                    <a:pt x="12112" y="21906"/>
                  </a:lnTo>
                  <a:lnTo>
                    <a:pt x="12680" y="21856"/>
                  </a:lnTo>
                  <a:lnTo>
                    <a:pt x="13222" y="21758"/>
                  </a:lnTo>
                  <a:lnTo>
                    <a:pt x="13740" y="21634"/>
                  </a:lnTo>
                  <a:lnTo>
                    <a:pt x="14258" y="21486"/>
                  </a:lnTo>
                  <a:lnTo>
                    <a:pt x="14776" y="21314"/>
                  </a:lnTo>
                  <a:lnTo>
                    <a:pt x="15270" y="21116"/>
                  </a:lnTo>
                  <a:lnTo>
                    <a:pt x="15763" y="20894"/>
                  </a:lnTo>
                  <a:lnTo>
                    <a:pt x="16232" y="20647"/>
                  </a:lnTo>
                  <a:lnTo>
                    <a:pt x="16700" y="20376"/>
                  </a:lnTo>
                  <a:lnTo>
                    <a:pt x="17144" y="20080"/>
                  </a:lnTo>
                  <a:lnTo>
                    <a:pt x="17564" y="19784"/>
                  </a:lnTo>
                  <a:lnTo>
                    <a:pt x="17983" y="19463"/>
                  </a:lnTo>
                  <a:lnTo>
                    <a:pt x="18378" y="19118"/>
                  </a:lnTo>
                  <a:lnTo>
                    <a:pt x="18772" y="18748"/>
                  </a:lnTo>
                  <a:lnTo>
                    <a:pt x="19118" y="18378"/>
                  </a:lnTo>
                  <a:lnTo>
                    <a:pt x="19488" y="17959"/>
                  </a:lnTo>
                  <a:lnTo>
                    <a:pt x="19808" y="17564"/>
                  </a:lnTo>
                  <a:lnTo>
                    <a:pt x="20104" y="17120"/>
                  </a:lnTo>
                  <a:lnTo>
                    <a:pt x="20400" y="16676"/>
                  </a:lnTo>
                  <a:lnTo>
                    <a:pt x="20672" y="16207"/>
                  </a:lnTo>
                  <a:lnTo>
                    <a:pt x="20894" y="15739"/>
                  </a:lnTo>
                  <a:lnTo>
                    <a:pt x="21116" y="15245"/>
                  </a:lnTo>
                  <a:lnTo>
                    <a:pt x="21313" y="14752"/>
                  </a:lnTo>
                  <a:lnTo>
                    <a:pt x="21486" y="14234"/>
                  </a:lnTo>
                  <a:lnTo>
                    <a:pt x="21634" y="13716"/>
                  </a:lnTo>
                  <a:lnTo>
                    <a:pt x="21757" y="13198"/>
                  </a:lnTo>
                  <a:lnTo>
                    <a:pt x="21856" y="12655"/>
                  </a:lnTo>
                  <a:lnTo>
                    <a:pt x="21930" y="12113"/>
                  </a:lnTo>
                  <a:lnTo>
                    <a:pt x="21979" y="11545"/>
                  </a:lnTo>
                  <a:lnTo>
                    <a:pt x="21979" y="10978"/>
                  </a:lnTo>
                  <a:lnTo>
                    <a:pt x="21979" y="10410"/>
                  </a:lnTo>
                  <a:lnTo>
                    <a:pt x="21930" y="9868"/>
                  </a:lnTo>
                  <a:lnTo>
                    <a:pt x="21856" y="9300"/>
                  </a:lnTo>
                  <a:lnTo>
                    <a:pt x="21757" y="8758"/>
                  </a:lnTo>
                  <a:lnTo>
                    <a:pt x="21634" y="8240"/>
                  </a:lnTo>
                  <a:lnTo>
                    <a:pt x="21486" y="7722"/>
                  </a:lnTo>
                  <a:lnTo>
                    <a:pt x="21313" y="7204"/>
                  </a:lnTo>
                  <a:lnTo>
                    <a:pt x="21116" y="6710"/>
                  </a:lnTo>
                  <a:lnTo>
                    <a:pt x="20894" y="6217"/>
                  </a:lnTo>
                  <a:lnTo>
                    <a:pt x="20672" y="5748"/>
                  </a:lnTo>
                  <a:lnTo>
                    <a:pt x="20400" y="5280"/>
                  </a:lnTo>
                  <a:lnTo>
                    <a:pt x="20104" y="4836"/>
                  </a:lnTo>
                  <a:lnTo>
                    <a:pt x="19808" y="4416"/>
                  </a:lnTo>
                  <a:lnTo>
                    <a:pt x="19488" y="3997"/>
                  </a:lnTo>
                  <a:lnTo>
                    <a:pt x="19118" y="3602"/>
                  </a:lnTo>
                  <a:lnTo>
                    <a:pt x="18772" y="3208"/>
                  </a:lnTo>
                  <a:lnTo>
                    <a:pt x="18378" y="2838"/>
                  </a:lnTo>
                  <a:lnTo>
                    <a:pt x="17983" y="2492"/>
                  </a:lnTo>
                  <a:lnTo>
                    <a:pt x="17564" y="2172"/>
                  </a:lnTo>
                  <a:lnTo>
                    <a:pt x="17144" y="1876"/>
                  </a:lnTo>
                  <a:lnTo>
                    <a:pt x="16700" y="1580"/>
                  </a:lnTo>
                  <a:lnTo>
                    <a:pt x="16232" y="1308"/>
                  </a:lnTo>
                  <a:lnTo>
                    <a:pt x="15763" y="1086"/>
                  </a:lnTo>
                  <a:lnTo>
                    <a:pt x="15270" y="864"/>
                  </a:lnTo>
                  <a:lnTo>
                    <a:pt x="14776" y="667"/>
                  </a:lnTo>
                  <a:lnTo>
                    <a:pt x="14258" y="494"/>
                  </a:lnTo>
                  <a:lnTo>
                    <a:pt x="13740" y="346"/>
                  </a:lnTo>
                  <a:lnTo>
                    <a:pt x="13222" y="223"/>
                  </a:lnTo>
                  <a:lnTo>
                    <a:pt x="12680" y="124"/>
                  </a:lnTo>
                  <a:lnTo>
                    <a:pt x="12112" y="50"/>
                  </a:lnTo>
                  <a:lnTo>
                    <a:pt x="115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6"/>
            <p:cNvSpPr/>
            <p:nvPr/>
          </p:nvSpPr>
          <p:spPr>
            <a:xfrm>
              <a:off x="6032000" y="2943931"/>
              <a:ext cx="260042" cy="153443"/>
            </a:xfrm>
            <a:custGeom>
              <a:rect b="b" l="l" r="r" t="t"/>
              <a:pathLst>
                <a:path extrusionOk="0" h="9054" w="15344">
                  <a:moveTo>
                    <a:pt x="9128" y="1"/>
                  </a:moveTo>
                  <a:lnTo>
                    <a:pt x="8906" y="322"/>
                  </a:lnTo>
                  <a:lnTo>
                    <a:pt x="8634" y="593"/>
                  </a:lnTo>
                  <a:lnTo>
                    <a:pt x="8338" y="840"/>
                  </a:lnTo>
                  <a:lnTo>
                    <a:pt x="8018" y="1037"/>
                  </a:lnTo>
                  <a:lnTo>
                    <a:pt x="7672" y="1210"/>
                  </a:lnTo>
                  <a:lnTo>
                    <a:pt x="7278" y="1333"/>
                  </a:lnTo>
                  <a:lnTo>
                    <a:pt x="6883" y="1407"/>
                  </a:lnTo>
                  <a:lnTo>
                    <a:pt x="6488" y="1456"/>
                  </a:lnTo>
                  <a:lnTo>
                    <a:pt x="6217" y="1432"/>
                  </a:lnTo>
                  <a:lnTo>
                    <a:pt x="5970" y="1407"/>
                  </a:lnTo>
                  <a:lnTo>
                    <a:pt x="5724" y="1358"/>
                  </a:lnTo>
                  <a:lnTo>
                    <a:pt x="5477" y="1284"/>
                  </a:lnTo>
                  <a:lnTo>
                    <a:pt x="5230" y="1185"/>
                  </a:lnTo>
                  <a:lnTo>
                    <a:pt x="5008" y="1086"/>
                  </a:lnTo>
                  <a:lnTo>
                    <a:pt x="4811" y="963"/>
                  </a:lnTo>
                  <a:lnTo>
                    <a:pt x="4613" y="815"/>
                  </a:lnTo>
                  <a:lnTo>
                    <a:pt x="1" y="6883"/>
                  </a:lnTo>
                  <a:lnTo>
                    <a:pt x="346" y="7130"/>
                  </a:lnTo>
                  <a:lnTo>
                    <a:pt x="691" y="7352"/>
                  </a:lnTo>
                  <a:lnTo>
                    <a:pt x="1061" y="7574"/>
                  </a:lnTo>
                  <a:lnTo>
                    <a:pt x="1431" y="7796"/>
                  </a:lnTo>
                  <a:lnTo>
                    <a:pt x="1826" y="7993"/>
                  </a:lnTo>
                  <a:lnTo>
                    <a:pt x="2196" y="8166"/>
                  </a:lnTo>
                  <a:lnTo>
                    <a:pt x="2591" y="8338"/>
                  </a:lnTo>
                  <a:lnTo>
                    <a:pt x="3010" y="8486"/>
                  </a:lnTo>
                  <a:lnTo>
                    <a:pt x="3429" y="8610"/>
                  </a:lnTo>
                  <a:lnTo>
                    <a:pt x="3849" y="8733"/>
                  </a:lnTo>
                  <a:lnTo>
                    <a:pt x="4268" y="8832"/>
                  </a:lnTo>
                  <a:lnTo>
                    <a:pt x="4687" y="8906"/>
                  </a:lnTo>
                  <a:lnTo>
                    <a:pt x="5131" y="8980"/>
                  </a:lnTo>
                  <a:lnTo>
                    <a:pt x="5576" y="9005"/>
                  </a:lnTo>
                  <a:lnTo>
                    <a:pt x="6020" y="9054"/>
                  </a:lnTo>
                  <a:lnTo>
                    <a:pt x="6488" y="9054"/>
                  </a:lnTo>
                  <a:lnTo>
                    <a:pt x="7179" y="9029"/>
                  </a:lnTo>
                  <a:lnTo>
                    <a:pt x="7845" y="8955"/>
                  </a:lnTo>
                  <a:lnTo>
                    <a:pt x="8511" y="8857"/>
                  </a:lnTo>
                  <a:lnTo>
                    <a:pt x="9152" y="8709"/>
                  </a:lnTo>
                  <a:lnTo>
                    <a:pt x="9769" y="8536"/>
                  </a:lnTo>
                  <a:lnTo>
                    <a:pt x="10386" y="8314"/>
                  </a:lnTo>
                  <a:lnTo>
                    <a:pt x="10978" y="8067"/>
                  </a:lnTo>
                  <a:lnTo>
                    <a:pt x="11570" y="7771"/>
                  </a:lnTo>
                  <a:lnTo>
                    <a:pt x="12112" y="7450"/>
                  </a:lnTo>
                  <a:lnTo>
                    <a:pt x="12655" y="7105"/>
                  </a:lnTo>
                  <a:lnTo>
                    <a:pt x="13173" y="6710"/>
                  </a:lnTo>
                  <a:lnTo>
                    <a:pt x="13666" y="6316"/>
                  </a:lnTo>
                  <a:lnTo>
                    <a:pt x="14110" y="5872"/>
                  </a:lnTo>
                  <a:lnTo>
                    <a:pt x="14554" y="5403"/>
                  </a:lnTo>
                  <a:lnTo>
                    <a:pt x="14974" y="4910"/>
                  </a:lnTo>
                  <a:lnTo>
                    <a:pt x="15344" y="4392"/>
                  </a:lnTo>
                  <a:lnTo>
                    <a:pt x="91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6027814" y="2939762"/>
              <a:ext cx="268415" cy="161798"/>
            </a:xfrm>
            <a:custGeom>
              <a:rect b="b" l="l" r="r" t="t"/>
              <a:pathLst>
                <a:path extrusionOk="0" h="9547" w="15838">
                  <a:moveTo>
                    <a:pt x="9424" y="592"/>
                  </a:moveTo>
                  <a:lnTo>
                    <a:pt x="15245" y="4687"/>
                  </a:lnTo>
                  <a:lnTo>
                    <a:pt x="14875" y="5180"/>
                  </a:lnTo>
                  <a:lnTo>
                    <a:pt x="14456" y="5674"/>
                  </a:lnTo>
                  <a:lnTo>
                    <a:pt x="14037" y="6118"/>
                  </a:lnTo>
                  <a:lnTo>
                    <a:pt x="13568" y="6537"/>
                  </a:lnTo>
                  <a:lnTo>
                    <a:pt x="13075" y="6907"/>
                  </a:lnTo>
                  <a:lnTo>
                    <a:pt x="12581" y="7277"/>
                  </a:lnTo>
                  <a:lnTo>
                    <a:pt x="12063" y="7598"/>
                  </a:lnTo>
                  <a:lnTo>
                    <a:pt x="11521" y="7894"/>
                  </a:lnTo>
                  <a:lnTo>
                    <a:pt x="10953" y="8165"/>
                  </a:lnTo>
                  <a:lnTo>
                    <a:pt x="10386" y="8387"/>
                  </a:lnTo>
                  <a:lnTo>
                    <a:pt x="9819" y="8609"/>
                  </a:lnTo>
                  <a:lnTo>
                    <a:pt x="9202" y="8757"/>
                  </a:lnTo>
                  <a:lnTo>
                    <a:pt x="8610" y="8881"/>
                  </a:lnTo>
                  <a:lnTo>
                    <a:pt x="7993" y="8979"/>
                  </a:lnTo>
                  <a:lnTo>
                    <a:pt x="7352" y="9029"/>
                  </a:lnTo>
                  <a:lnTo>
                    <a:pt x="6735" y="9053"/>
                  </a:lnTo>
                  <a:lnTo>
                    <a:pt x="6316" y="9053"/>
                  </a:lnTo>
                  <a:lnTo>
                    <a:pt x="5897" y="9029"/>
                  </a:lnTo>
                  <a:lnTo>
                    <a:pt x="5502" y="8979"/>
                  </a:lnTo>
                  <a:lnTo>
                    <a:pt x="5082" y="8930"/>
                  </a:lnTo>
                  <a:lnTo>
                    <a:pt x="4688" y="8856"/>
                  </a:lnTo>
                  <a:lnTo>
                    <a:pt x="4293" y="8782"/>
                  </a:lnTo>
                  <a:lnTo>
                    <a:pt x="3898" y="8683"/>
                  </a:lnTo>
                  <a:lnTo>
                    <a:pt x="3504" y="8560"/>
                  </a:lnTo>
                  <a:lnTo>
                    <a:pt x="3109" y="8412"/>
                  </a:lnTo>
                  <a:lnTo>
                    <a:pt x="2739" y="8264"/>
                  </a:lnTo>
                  <a:lnTo>
                    <a:pt x="2369" y="8116"/>
                  </a:lnTo>
                  <a:lnTo>
                    <a:pt x="1999" y="7943"/>
                  </a:lnTo>
                  <a:lnTo>
                    <a:pt x="1629" y="7746"/>
                  </a:lnTo>
                  <a:lnTo>
                    <a:pt x="1284" y="7524"/>
                  </a:lnTo>
                  <a:lnTo>
                    <a:pt x="938" y="7302"/>
                  </a:lnTo>
                  <a:lnTo>
                    <a:pt x="593" y="7080"/>
                  </a:lnTo>
                  <a:lnTo>
                    <a:pt x="4910" y="1382"/>
                  </a:lnTo>
                  <a:lnTo>
                    <a:pt x="5107" y="1505"/>
                  </a:lnTo>
                  <a:lnTo>
                    <a:pt x="5329" y="1628"/>
                  </a:lnTo>
                  <a:lnTo>
                    <a:pt x="5551" y="1727"/>
                  </a:lnTo>
                  <a:lnTo>
                    <a:pt x="5773" y="1801"/>
                  </a:lnTo>
                  <a:lnTo>
                    <a:pt x="6020" y="1850"/>
                  </a:lnTo>
                  <a:lnTo>
                    <a:pt x="6242" y="1900"/>
                  </a:lnTo>
                  <a:lnTo>
                    <a:pt x="6489" y="1924"/>
                  </a:lnTo>
                  <a:lnTo>
                    <a:pt x="6735" y="1924"/>
                  </a:lnTo>
                  <a:lnTo>
                    <a:pt x="7130" y="1900"/>
                  </a:lnTo>
                  <a:lnTo>
                    <a:pt x="7525" y="1850"/>
                  </a:lnTo>
                  <a:lnTo>
                    <a:pt x="7895" y="1727"/>
                  </a:lnTo>
                  <a:lnTo>
                    <a:pt x="8240" y="1579"/>
                  </a:lnTo>
                  <a:lnTo>
                    <a:pt x="8585" y="1382"/>
                  </a:lnTo>
                  <a:lnTo>
                    <a:pt x="8881" y="1160"/>
                  </a:lnTo>
                  <a:lnTo>
                    <a:pt x="9177" y="888"/>
                  </a:lnTo>
                  <a:lnTo>
                    <a:pt x="9424" y="592"/>
                  </a:lnTo>
                  <a:close/>
                  <a:moveTo>
                    <a:pt x="9325" y="0"/>
                  </a:moveTo>
                  <a:lnTo>
                    <a:pt x="9227" y="50"/>
                  </a:lnTo>
                  <a:lnTo>
                    <a:pt x="9177" y="124"/>
                  </a:lnTo>
                  <a:lnTo>
                    <a:pt x="8955" y="420"/>
                  </a:lnTo>
                  <a:lnTo>
                    <a:pt x="8709" y="666"/>
                  </a:lnTo>
                  <a:lnTo>
                    <a:pt x="8413" y="913"/>
                  </a:lnTo>
                  <a:lnTo>
                    <a:pt x="8117" y="1086"/>
                  </a:lnTo>
                  <a:lnTo>
                    <a:pt x="7796" y="1258"/>
                  </a:lnTo>
                  <a:lnTo>
                    <a:pt x="7451" y="1357"/>
                  </a:lnTo>
                  <a:lnTo>
                    <a:pt x="7105" y="1431"/>
                  </a:lnTo>
                  <a:lnTo>
                    <a:pt x="6735" y="1456"/>
                  </a:lnTo>
                  <a:lnTo>
                    <a:pt x="6489" y="1431"/>
                  </a:lnTo>
                  <a:lnTo>
                    <a:pt x="6267" y="1406"/>
                  </a:lnTo>
                  <a:lnTo>
                    <a:pt x="6045" y="1357"/>
                  </a:lnTo>
                  <a:lnTo>
                    <a:pt x="5823" y="1308"/>
                  </a:lnTo>
                  <a:lnTo>
                    <a:pt x="5600" y="1209"/>
                  </a:lnTo>
                  <a:lnTo>
                    <a:pt x="5378" y="1110"/>
                  </a:lnTo>
                  <a:lnTo>
                    <a:pt x="5181" y="1012"/>
                  </a:lnTo>
                  <a:lnTo>
                    <a:pt x="4984" y="864"/>
                  </a:lnTo>
                  <a:lnTo>
                    <a:pt x="4910" y="814"/>
                  </a:lnTo>
                  <a:lnTo>
                    <a:pt x="4811" y="814"/>
                  </a:lnTo>
                  <a:lnTo>
                    <a:pt x="4737" y="864"/>
                  </a:lnTo>
                  <a:lnTo>
                    <a:pt x="4663" y="913"/>
                  </a:lnTo>
                  <a:lnTo>
                    <a:pt x="50" y="6981"/>
                  </a:lnTo>
                  <a:lnTo>
                    <a:pt x="26" y="7055"/>
                  </a:lnTo>
                  <a:lnTo>
                    <a:pt x="1" y="7154"/>
                  </a:lnTo>
                  <a:lnTo>
                    <a:pt x="50" y="7252"/>
                  </a:lnTo>
                  <a:lnTo>
                    <a:pt x="100" y="7326"/>
                  </a:lnTo>
                  <a:lnTo>
                    <a:pt x="470" y="7573"/>
                  </a:lnTo>
                  <a:lnTo>
                    <a:pt x="840" y="7820"/>
                  </a:lnTo>
                  <a:lnTo>
                    <a:pt x="1234" y="8066"/>
                  </a:lnTo>
                  <a:lnTo>
                    <a:pt x="1604" y="8288"/>
                  </a:lnTo>
                  <a:lnTo>
                    <a:pt x="1999" y="8486"/>
                  </a:lnTo>
                  <a:lnTo>
                    <a:pt x="2418" y="8658"/>
                  </a:lnTo>
                  <a:lnTo>
                    <a:pt x="2813" y="8831"/>
                  </a:lnTo>
                  <a:lnTo>
                    <a:pt x="3232" y="8979"/>
                  </a:lnTo>
                  <a:lnTo>
                    <a:pt x="3652" y="9103"/>
                  </a:lnTo>
                  <a:lnTo>
                    <a:pt x="4071" y="9226"/>
                  </a:lnTo>
                  <a:lnTo>
                    <a:pt x="4515" y="9325"/>
                  </a:lnTo>
                  <a:lnTo>
                    <a:pt x="4959" y="9399"/>
                  </a:lnTo>
                  <a:lnTo>
                    <a:pt x="5378" y="9448"/>
                  </a:lnTo>
                  <a:lnTo>
                    <a:pt x="5823" y="9497"/>
                  </a:lnTo>
                  <a:lnTo>
                    <a:pt x="6291" y="9522"/>
                  </a:lnTo>
                  <a:lnTo>
                    <a:pt x="6735" y="9547"/>
                  </a:lnTo>
                  <a:lnTo>
                    <a:pt x="7401" y="9522"/>
                  </a:lnTo>
                  <a:lnTo>
                    <a:pt x="8067" y="9448"/>
                  </a:lnTo>
                  <a:lnTo>
                    <a:pt x="8733" y="9349"/>
                  </a:lnTo>
                  <a:lnTo>
                    <a:pt x="9375" y="9201"/>
                  </a:lnTo>
                  <a:lnTo>
                    <a:pt x="10016" y="9029"/>
                  </a:lnTo>
                  <a:lnTo>
                    <a:pt x="10657" y="8807"/>
                  </a:lnTo>
                  <a:lnTo>
                    <a:pt x="11249" y="8560"/>
                  </a:lnTo>
                  <a:lnTo>
                    <a:pt x="11841" y="8264"/>
                  </a:lnTo>
                  <a:lnTo>
                    <a:pt x="12409" y="7943"/>
                  </a:lnTo>
                  <a:lnTo>
                    <a:pt x="12976" y="7598"/>
                  </a:lnTo>
                  <a:lnTo>
                    <a:pt x="13519" y="7203"/>
                  </a:lnTo>
                  <a:lnTo>
                    <a:pt x="14012" y="6784"/>
                  </a:lnTo>
                  <a:lnTo>
                    <a:pt x="14505" y="6315"/>
                  </a:lnTo>
                  <a:lnTo>
                    <a:pt x="14949" y="5822"/>
                  </a:lnTo>
                  <a:lnTo>
                    <a:pt x="15393" y="5304"/>
                  </a:lnTo>
                  <a:lnTo>
                    <a:pt x="15788" y="4761"/>
                  </a:lnTo>
                  <a:lnTo>
                    <a:pt x="15837" y="4687"/>
                  </a:lnTo>
                  <a:lnTo>
                    <a:pt x="15837" y="4588"/>
                  </a:lnTo>
                  <a:lnTo>
                    <a:pt x="15788" y="4514"/>
                  </a:lnTo>
                  <a:lnTo>
                    <a:pt x="15739" y="4440"/>
                  </a:lnTo>
                  <a:lnTo>
                    <a:pt x="9523" y="50"/>
                  </a:lnTo>
                  <a:lnTo>
                    <a:pt x="9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6149885" y="2734495"/>
              <a:ext cx="174356" cy="283871"/>
            </a:xfrm>
            <a:custGeom>
              <a:rect b="b" l="l" r="r" t="t"/>
              <a:pathLst>
                <a:path extrusionOk="0" h="16750" w="10288">
                  <a:moveTo>
                    <a:pt x="938" y="1"/>
                  </a:moveTo>
                  <a:lnTo>
                    <a:pt x="1" y="7549"/>
                  </a:lnTo>
                  <a:lnTo>
                    <a:pt x="272" y="7623"/>
                  </a:lnTo>
                  <a:lnTo>
                    <a:pt x="544" y="7697"/>
                  </a:lnTo>
                  <a:lnTo>
                    <a:pt x="815" y="7795"/>
                  </a:lnTo>
                  <a:lnTo>
                    <a:pt x="1062" y="7919"/>
                  </a:lnTo>
                  <a:lnTo>
                    <a:pt x="1284" y="8067"/>
                  </a:lnTo>
                  <a:lnTo>
                    <a:pt x="1506" y="8215"/>
                  </a:lnTo>
                  <a:lnTo>
                    <a:pt x="1703" y="8412"/>
                  </a:lnTo>
                  <a:lnTo>
                    <a:pt x="1900" y="8609"/>
                  </a:lnTo>
                  <a:lnTo>
                    <a:pt x="2073" y="8807"/>
                  </a:lnTo>
                  <a:lnTo>
                    <a:pt x="2221" y="9053"/>
                  </a:lnTo>
                  <a:lnTo>
                    <a:pt x="2344" y="9300"/>
                  </a:lnTo>
                  <a:lnTo>
                    <a:pt x="2468" y="9547"/>
                  </a:lnTo>
                  <a:lnTo>
                    <a:pt x="2542" y="9818"/>
                  </a:lnTo>
                  <a:lnTo>
                    <a:pt x="2616" y="10089"/>
                  </a:lnTo>
                  <a:lnTo>
                    <a:pt x="2665" y="10361"/>
                  </a:lnTo>
                  <a:lnTo>
                    <a:pt x="2665" y="10657"/>
                  </a:lnTo>
                  <a:lnTo>
                    <a:pt x="2665" y="10904"/>
                  </a:lnTo>
                  <a:lnTo>
                    <a:pt x="2640" y="11126"/>
                  </a:lnTo>
                  <a:lnTo>
                    <a:pt x="2591" y="11348"/>
                  </a:lnTo>
                  <a:lnTo>
                    <a:pt x="2542" y="11570"/>
                  </a:lnTo>
                  <a:lnTo>
                    <a:pt x="2468" y="11767"/>
                  </a:lnTo>
                  <a:lnTo>
                    <a:pt x="2369" y="11964"/>
                  </a:lnTo>
                  <a:lnTo>
                    <a:pt x="2270" y="12162"/>
                  </a:lnTo>
                  <a:lnTo>
                    <a:pt x="2172" y="12359"/>
                  </a:lnTo>
                  <a:lnTo>
                    <a:pt x="8388" y="16750"/>
                  </a:lnTo>
                  <a:lnTo>
                    <a:pt x="8807" y="16084"/>
                  </a:lnTo>
                  <a:lnTo>
                    <a:pt x="9177" y="15393"/>
                  </a:lnTo>
                  <a:lnTo>
                    <a:pt x="9350" y="15023"/>
                  </a:lnTo>
                  <a:lnTo>
                    <a:pt x="9498" y="14653"/>
                  </a:lnTo>
                  <a:lnTo>
                    <a:pt x="9646" y="14283"/>
                  </a:lnTo>
                  <a:lnTo>
                    <a:pt x="9769" y="13913"/>
                  </a:lnTo>
                  <a:lnTo>
                    <a:pt x="9893" y="13518"/>
                  </a:lnTo>
                  <a:lnTo>
                    <a:pt x="9991" y="13124"/>
                  </a:lnTo>
                  <a:lnTo>
                    <a:pt x="10090" y="12729"/>
                  </a:lnTo>
                  <a:lnTo>
                    <a:pt x="10139" y="12310"/>
                  </a:lnTo>
                  <a:lnTo>
                    <a:pt x="10213" y="11915"/>
                  </a:lnTo>
                  <a:lnTo>
                    <a:pt x="10238" y="11496"/>
                  </a:lnTo>
                  <a:lnTo>
                    <a:pt x="10263" y="11076"/>
                  </a:lnTo>
                  <a:lnTo>
                    <a:pt x="10287" y="10657"/>
                  </a:lnTo>
                  <a:lnTo>
                    <a:pt x="10263" y="10163"/>
                  </a:lnTo>
                  <a:lnTo>
                    <a:pt x="10238" y="9645"/>
                  </a:lnTo>
                  <a:lnTo>
                    <a:pt x="10164" y="9152"/>
                  </a:lnTo>
                  <a:lnTo>
                    <a:pt x="10090" y="8659"/>
                  </a:lnTo>
                  <a:lnTo>
                    <a:pt x="9991" y="8190"/>
                  </a:lnTo>
                  <a:lnTo>
                    <a:pt x="9868" y="7721"/>
                  </a:lnTo>
                  <a:lnTo>
                    <a:pt x="9720" y="7253"/>
                  </a:lnTo>
                  <a:lnTo>
                    <a:pt x="9572" y="6784"/>
                  </a:lnTo>
                  <a:lnTo>
                    <a:pt x="9375" y="6340"/>
                  </a:lnTo>
                  <a:lnTo>
                    <a:pt x="9177" y="5921"/>
                  </a:lnTo>
                  <a:lnTo>
                    <a:pt x="8955" y="5477"/>
                  </a:lnTo>
                  <a:lnTo>
                    <a:pt x="8708" y="5082"/>
                  </a:lnTo>
                  <a:lnTo>
                    <a:pt x="8462" y="4663"/>
                  </a:lnTo>
                  <a:lnTo>
                    <a:pt x="8190" y="4293"/>
                  </a:lnTo>
                  <a:lnTo>
                    <a:pt x="7894" y="3898"/>
                  </a:lnTo>
                  <a:lnTo>
                    <a:pt x="7598" y="3553"/>
                  </a:lnTo>
                  <a:lnTo>
                    <a:pt x="7253" y="3207"/>
                  </a:lnTo>
                  <a:lnTo>
                    <a:pt x="6932" y="2862"/>
                  </a:lnTo>
                  <a:lnTo>
                    <a:pt x="6587" y="2541"/>
                  </a:lnTo>
                  <a:lnTo>
                    <a:pt x="6217" y="2245"/>
                  </a:lnTo>
                  <a:lnTo>
                    <a:pt x="5822" y="1949"/>
                  </a:lnTo>
                  <a:lnTo>
                    <a:pt x="5452" y="1678"/>
                  </a:lnTo>
                  <a:lnTo>
                    <a:pt x="5033" y="1431"/>
                  </a:lnTo>
                  <a:lnTo>
                    <a:pt x="4614" y="1185"/>
                  </a:lnTo>
                  <a:lnTo>
                    <a:pt x="4194" y="987"/>
                  </a:lnTo>
                  <a:lnTo>
                    <a:pt x="3750" y="790"/>
                  </a:lnTo>
                  <a:lnTo>
                    <a:pt x="3306" y="593"/>
                  </a:lnTo>
                  <a:lnTo>
                    <a:pt x="2862" y="445"/>
                  </a:lnTo>
                  <a:lnTo>
                    <a:pt x="2394" y="297"/>
                  </a:lnTo>
                  <a:lnTo>
                    <a:pt x="1925" y="173"/>
                  </a:lnTo>
                  <a:lnTo>
                    <a:pt x="1432" y="75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6145716" y="2730733"/>
              <a:ext cx="182287" cy="291819"/>
            </a:xfrm>
            <a:custGeom>
              <a:rect b="b" l="l" r="r" t="t"/>
              <a:pathLst>
                <a:path extrusionOk="0" h="17219" w="10756">
                  <a:moveTo>
                    <a:pt x="1406" y="494"/>
                  </a:moveTo>
                  <a:lnTo>
                    <a:pt x="1875" y="593"/>
                  </a:lnTo>
                  <a:lnTo>
                    <a:pt x="2344" y="691"/>
                  </a:lnTo>
                  <a:lnTo>
                    <a:pt x="2788" y="815"/>
                  </a:lnTo>
                  <a:lnTo>
                    <a:pt x="3232" y="963"/>
                  </a:lnTo>
                  <a:lnTo>
                    <a:pt x="3676" y="1135"/>
                  </a:lnTo>
                  <a:lnTo>
                    <a:pt x="4095" y="1308"/>
                  </a:lnTo>
                  <a:lnTo>
                    <a:pt x="4514" y="1505"/>
                  </a:lnTo>
                  <a:lnTo>
                    <a:pt x="4934" y="1727"/>
                  </a:lnTo>
                  <a:lnTo>
                    <a:pt x="5328" y="1974"/>
                  </a:lnTo>
                  <a:lnTo>
                    <a:pt x="5723" y="2221"/>
                  </a:lnTo>
                  <a:lnTo>
                    <a:pt x="6093" y="2492"/>
                  </a:lnTo>
                  <a:lnTo>
                    <a:pt x="6438" y="2763"/>
                  </a:lnTo>
                  <a:lnTo>
                    <a:pt x="6784" y="3059"/>
                  </a:lnTo>
                  <a:lnTo>
                    <a:pt x="7129" y="3380"/>
                  </a:lnTo>
                  <a:lnTo>
                    <a:pt x="7450" y="3701"/>
                  </a:lnTo>
                  <a:lnTo>
                    <a:pt x="7746" y="4046"/>
                  </a:lnTo>
                  <a:lnTo>
                    <a:pt x="8042" y="4391"/>
                  </a:lnTo>
                  <a:lnTo>
                    <a:pt x="8313" y="4761"/>
                  </a:lnTo>
                  <a:lnTo>
                    <a:pt x="8560" y="5156"/>
                  </a:lnTo>
                  <a:lnTo>
                    <a:pt x="8806" y="5526"/>
                  </a:lnTo>
                  <a:lnTo>
                    <a:pt x="9028" y="5921"/>
                  </a:lnTo>
                  <a:lnTo>
                    <a:pt x="9250" y="6340"/>
                  </a:lnTo>
                  <a:lnTo>
                    <a:pt x="9448" y="6759"/>
                  </a:lnTo>
                  <a:lnTo>
                    <a:pt x="9621" y="7179"/>
                  </a:lnTo>
                  <a:lnTo>
                    <a:pt x="9769" y="7623"/>
                  </a:lnTo>
                  <a:lnTo>
                    <a:pt x="9892" y="8067"/>
                  </a:lnTo>
                  <a:lnTo>
                    <a:pt x="10015" y="8535"/>
                  </a:lnTo>
                  <a:lnTo>
                    <a:pt x="10114" y="8979"/>
                  </a:lnTo>
                  <a:lnTo>
                    <a:pt x="10188" y="9448"/>
                  </a:lnTo>
                  <a:lnTo>
                    <a:pt x="10237" y="9917"/>
                  </a:lnTo>
                  <a:lnTo>
                    <a:pt x="10262" y="10410"/>
                  </a:lnTo>
                  <a:lnTo>
                    <a:pt x="10287" y="10879"/>
                  </a:lnTo>
                  <a:lnTo>
                    <a:pt x="10262" y="11644"/>
                  </a:lnTo>
                  <a:lnTo>
                    <a:pt x="10163" y="12408"/>
                  </a:lnTo>
                  <a:lnTo>
                    <a:pt x="10040" y="13148"/>
                  </a:lnTo>
                  <a:lnTo>
                    <a:pt x="9843" y="13888"/>
                  </a:lnTo>
                  <a:lnTo>
                    <a:pt x="9596" y="14604"/>
                  </a:lnTo>
                  <a:lnTo>
                    <a:pt x="9325" y="15294"/>
                  </a:lnTo>
                  <a:lnTo>
                    <a:pt x="8979" y="15985"/>
                  </a:lnTo>
                  <a:lnTo>
                    <a:pt x="8584" y="16626"/>
                  </a:lnTo>
                  <a:lnTo>
                    <a:pt x="2738" y="12507"/>
                  </a:lnTo>
                  <a:lnTo>
                    <a:pt x="2911" y="12137"/>
                  </a:lnTo>
                  <a:lnTo>
                    <a:pt x="3059" y="11718"/>
                  </a:lnTo>
                  <a:lnTo>
                    <a:pt x="3133" y="11298"/>
                  </a:lnTo>
                  <a:lnTo>
                    <a:pt x="3158" y="10879"/>
                  </a:lnTo>
                  <a:lnTo>
                    <a:pt x="3133" y="10583"/>
                  </a:lnTo>
                  <a:lnTo>
                    <a:pt x="3108" y="10311"/>
                  </a:lnTo>
                  <a:lnTo>
                    <a:pt x="3034" y="10015"/>
                  </a:lnTo>
                  <a:lnTo>
                    <a:pt x="2960" y="9744"/>
                  </a:lnTo>
                  <a:lnTo>
                    <a:pt x="2862" y="9497"/>
                  </a:lnTo>
                  <a:lnTo>
                    <a:pt x="2714" y="9226"/>
                  </a:lnTo>
                  <a:lnTo>
                    <a:pt x="2566" y="9004"/>
                  </a:lnTo>
                  <a:lnTo>
                    <a:pt x="2418" y="8782"/>
                  </a:lnTo>
                  <a:lnTo>
                    <a:pt x="2220" y="8560"/>
                  </a:lnTo>
                  <a:lnTo>
                    <a:pt x="2023" y="8363"/>
                  </a:lnTo>
                  <a:lnTo>
                    <a:pt x="1801" y="8190"/>
                  </a:lnTo>
                  <a:lnTo>
                    <a:pt x="1579" y="8017"/>
                  </a:lnTo>
                  <a:lnTo>
                    <a:pt x="1332" y="7869"/>
                  </a:lnTo>
                  <a:lnTo>
                    <a:pt x="1061" y="7771"/>
                  </a:lnTo>
                  <a:lnTo>
                    <a:pt x="790" y="7672"/>
                  </a:lnTo>
                  <a:lnTo>
                    <a:pt x="518" y="7573"/>
                  </a:lnTo>
                  <a:lnTo>
                    <a:pt x="1406" y="494"/>
                  </a:lnTo>
                  <a:close/>
                  <a:moveTo>
                    <a:pt x="1135" y="0"/>
                  </a:moveTo>
                  <a:lnTo>
                    <a:pt x="1036" y="50"/>
                  </a:lnTo>
                  <a:lnTo>
                    <a:pt x="987" y="99"/>
                  </a:lnTo>
                  <a:lnTo>
                    <a:pt x="962" y="198"/>
                  </a:lnTo>
                  <a:lnTo>
                    <a:pt x="0" y="7746"/>
                  </a:lnTo>
                  <a:lnTo>
                    <a:pt x="25" y="7845"/>
                  </a:lnTo>
                  <a:lnTo>
                    <a:pt x="50" y="7919"/>
                  </a:lnTo>
                  <a:lnTo>
                    <a:pt x="124" y="7993"/>
                  </a:lnTo>
                  <a:lnTo>
                    <a:pt x="222" y="8017"/>
                  </a:lnTo>
                  <a:lnTo>
                    <a:pt x="469" y="8067"/>
                  </a:lnTo>
                  <a:lnTo>
                    <a:pt x="716" y="8141"/>
                  </a:lnTo>
                  <a:lnTo>
                    <a:pt x="962" y="8239"/>
                  </a:lnTo>
                  <a:lnTo>
                    <a:pt x="1184" y="8363"/>
                  </a:lnTo>
                  <a:lnTo>
                    <a:pt x="1406" y="8486"/>
                  </a:lnTo>
                  <a:lnTo>
                    <a:pt x="1604" y="8634"/>
                  </a:lnTo>
                  <a:lnTo>
                    <a:pt x="1801" y="8807"/>
                  </a:lnTo>
                  <a:lnTo>
                    <a:pt x="1974" y="9004"/>
                  </a:lnTo>
                  <a:lnTo>
                    <a:pt x="2122" y="9201"/>
                  </a:lnTo>
                  <a:lnTo>
                    <a:pt x="2270" y="9399"/>
                  </a:lnTo>
                  <a:lnTo>
                    <a:pt x="2393" y="9621"/>
                  </a:lnTo>
                  <a:lnTo>
                    <a:pt x="2492" y="9867"/>
                  </a:lnTo>
                  <a:lnTo>
                    <a:pt x="2566" y="10114"/>
                  </a:lnTo>
                  <a:lnTo>
                    <a:pt x="2640" y="10361"/>
                  </a:lnTo>
                  <a:lnTo>
                    <a:pt x="2664" y="10608"/>
                  </a:lnTo>
                  <a:lnTo>
                    <a:pt x="2664" y="10879"/>
                  </a:lnTo>
                  <a:lnTo>
                    <a:pt x="2664" y="11101"/>
                  </a:lnTo>
                  <a:lnTo>
                    <a:pt x="2640" y="11298"/>
                  </a:lnTo>
                  <a:lnTo>
                    <a:pt x="2566" y="11693"/>
                  </a:lnTo>
                  <a:lnTo>
                    <a:pt x="2418" y="12088"/>
                  </a:lnTo>
                  <a:lnTo>
                    <a:pt x="2319" y="12260"/>
                  </a:lnTo>
                  <a:lnTo>
                    <a:pt x="2220" y="12458"/>
                  </a:lnTo>
                  <a:lnTo>
                    <a:pt x="2171" y="12532"/>
                  </a:lnTo>
                  <a:lnTo>
                    <a:pt x="2171" y="12630"/>
                  </a:lnTo>
                  <a:lnTo>
                    <a:pt x="2220" y="12704"/>
                  </a:lnTo>
                  <a:lnTo>
                    <a:pt x="2270" y="12778"/>
                  </a:lnTo>
                  <a:lnTo>
                    <a:pt x="8486" y="17169"/>
                  </a:lnTo>
                  <a:lnTo>
                    <a:pt x="8560" y="17194"/>
                  </a:lnTo>
                  <a:lnTo>
                    <a:pt x="8634" y="17218"/>
                  </a:lnTo>
                  <a:lnTo>
                    <a:pt x="8683" y="17194"/>
                  </a:lnTo>
                  <a:lnTo>
                    <a:pt x="8757" y="17169"/>
                  </a:lnTo>
                  <a:lnTo>
                    <a:pt x="8831" y="17095"/>
                  </a:lnTo>
                  <a:lnTo>
                    <a:pt x="9053" y="16750"/>
                  </a:lnTo>
                  <a:lnTo>
                    <a:pt x="9275" y="16404"/>
                  </a:lnTo>
                  <a:lnTo>
                    <a:pt x="9473" y="16034"/>
                  </a:lnTo>
                  <a:lnTo>
                    <a:pt x="9670" y="15664"/>
                  </a:lnTo>
                  <a:lnTo>
                    <a:pt x="9843" y="15294"/>
                  </a:lnTo>
                  <a:lnTo>
                    <a:pt x="9991" y="14924"/>
                  </a:lnTo>
                  <a:lnTo>
                    <a:pt x="10139" y="14530"/>
                  </a:lnTo>
                  <a:lnTo>
                    <a:pt x="10262" y="14135"/>
                  </a:lnTo>
                  <a:lnTo>
                    <a:pt x="10385" y="13740"/>
                  </a:lnTo>
                  <a:lnTo>
                    <a:pt x="10484" y="13346"/>
                  </a:lnTo>
                  <a:lnTo>
                    <a:pt x="10583" y="12951"/>
                  </a:lnTo>
                  <a:lnTo>
                    <a:pt x="10632" y="12532"/>
                  </a:lnTo>
                  <a:lnTo>
                    <a:pt x="10706" y="12137"/>
                  </a:lnTo>
                  <a:lnTo>
                    <a:pt x="10731" y="11718"/>
                  </a:lnTo>
                  <a:lnTo>
                    <a:pt x="10755" y="11298"/>
                  </a:lnTo>
                  <a:lnTo>
                    <a:pt x="10755" y="10879"/>
                  </a:lnTo>
                  <a:lnTo>
                    <a:pt x="10755" y="10361"/>
                  </a:lnTo>
                  <a:lnTo>
                    <a:pt x="10706" y="9867"/>
                  </a:lnTo>
                  <a:lnTo>
                    <a:pt x="10657" y="9349"/>
                  </a:lnTo>
                  <a:lnTo>
                    <a:pt x="10583" y="8856"/>
                  </a:lnTo>
                  <a:lnTo>
                    <a:pt x="10484" y="8387"/>
                  </a:lnTo>
                  <a:lnTo>
                    <a:pt x="10361" y="7894"/>
                  </a:lnTo>
                  <a:lnTo>
                    <a:pt x="10213" y="7425"/>
                  </a:lnTo>
                  <a:lnTo>
                    <a:pt x="10040" y="6957"/>
                  </a:lnTo>
                  <a:lnTo>
                    <a:pt x="9843" y="6513"/>
                  </a:lnTo>
                  <a:lnTo>
                    <a:pt x="9645" y="6069"/>
                  </a:lnTo>
                  <a:lnTo>
                    <a:pt x="9423" y="5625"/>
                  </a:lnTo>
                  <a:lnTo>
                    <a:pt x="9176" y="5205"/>
                  </a:lnTo>
                  <a:lnTo>
                    <a:pt x="8930" y="4811"/>
                  </a:lnTo>
                  <a:lnTo>
                    <a:pt x="8634" y="4391"/>
                  </a:lnTo>
                  <a:lnTo>
                    <a:pt x="8338" y="4021"/>
                  </a:lnTo>
                  <a:lnTo>
                    <a:pt x="8042" y="3651"/>
                  </a:lnTo>
                  <a:lnTo>
                    <a:pt x="7696" y="3281"/>
                  </a:lnTo>
                  <a:lnTo>
                    <a:pt x="7351" y="2936"/>
                  </a:lnTo>
                  <a:lnTo>
                    <a:pt x="7006" y="2615"/>
                  </a:lnTo>
                  <a:lnTo>
                    <a:pt x="6636" y="2295"/>
                  </a:lnTo>
                  <a:lnTo>
                    <a:pt x="6241" y="1999"/>
                  </a:lnTo>
                  <a:lnTo>
                    <a:pt x="5846" y="1727"/>
                  </a:lnTo>
                  <a:lnTo>
                    <a:pt x="5427" y="1456"/>
                  </a:lnTo>
                  <a:lnTo>
                    <a:pt x="5008" y="1234"/>
                  </a:lnTo>
                  <a:lnTo>
                    <a:pt x="4564" y="987"/>
                  </a:lnTo>
                  <a:lnTo>
                    <a:pt x="4120" y="790"/>
                  </a:lnTo>
                  <a:lnTo>
                    <a:pt x="3676" y="593"/>
                  </a:lnTo>
                  <a:lnTo>
                    <a:pt x="3182" y="445"/>
                  </a:lnTo>
                  <a:lnTo>
                    <a:pt x="2714" y="297"/>
                  </a:lnTo>
                  <a:lnTo>
                    <a:pt x="2220" y="173"/>
                  </a:lnTo>
                  <a:lnTo>
                    <a:pt x="1727" y="74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6358912" y="2155083"/>
              <a:ext cx="364134" cy="364558"/>
            </a:xfrm>
            <a:custGeom>
              <a:rect b="b" l="l" r="r" t="t"/>
              <a:pathLst>
                <a:path extrusionOk="0" h="21511" w="21486">
                  <a:moveTo>
                    <a:pt x="11052" y="7623"/>
                  </a:moveTo>
                  <a:lnTo>
                    <a:pt x="11372" y="7672"/>
                  </a:lnTo>
                  <a:lnTo>
                    <a:pt x="11668" y="7746"/>
                  </a:lnTo>
                  <a:lnTo>
                    <a:pt x="11964" y="7869"/>
                  </a:lnTo>
                  <a:lnTo>
                    <a:pt x="12236" y="7993"/>
                  </a:lnTo>
                  <a:lnTo>
                    <a:pt x="12507" y="8141"/>
                  </a:lnTo>
                  <a:lnTo>
                    <a:pt x="12729" y="8338"/>
                  </a:lnTo>
                  <a:lnTo>
                    <a:pt x="12951" y="8535"/>
                  </a:lnTo>
                  <a:lnTo>
                    <a:pt x="13173" y="8757"/>
                  </a:lnTo>
                  <a:lnTo>
                    <a:pt x="13346" y="9004"/>
                  </a:lnTo>
                  <a:lnTo>
                    <a:pt x="13494" y="9251"/>
                  </a:lnTo>
                  <a:lnTo>
                    <a:pt x="13642" y="9522"/>
                  </a:lnTo>
                  <a:lnTo>
                    <a:pt x="13740" y="9818"/>
                  </a:lnTo>
                  <a:lnTo>
                    <a:pt x="13814" y="10114"/>
                  </a:lnTo>
                  <a:lnTo>
                    <a:pt x="13864" y="10435"/>
                  </a:lnTo>
                  <a:lnTo>
                    <a:pt x="13888" y="10755"/>
                  </a:lnTo>
                  <a:lnTo>
                    <a:pt x="13864" y="11076"/>
                  </a:lnTo>
                  <a:lnTo>
                    <a:pt x="13814" y="11397"/>
                  </a:lnTo>
                  <a:lnTo>
                    <a:pt x="13740" y="11693"/>
                  </a:lnTo>
                  <a:lnTo>
                    <a:pt x="13642" y="11989"/>
                  </a:lnTo>
                  <a:lnTo>
                    <a:pt x="13494" y="12260"/>
                  </a:lnTo>
                  <a:lnTo>
                    <a:pt x="13346" y="12507"/>
                  </a:lnTo>
                  <a:lnTo>
                    <a:pt x="13173" y="12753"/>
                  </a:lnTo>
                  <a:lnTo>
                    <a:pt x="12951" y="12975"/>
                  </a:lnTo>
                  <a:lnTo>
                    <a:pt x="12729" y="13173"/>
                  </a:lnTo>
                  <a:lnTo>
                    <a:pt x="12507" y="13370"/>
                  </a:lnTo>
                  <a:lnTo>
                    <a:pt x="12236" y="13518"/>
                  </a:lnTo>
                  <a:lnTo>
                    <a:pt x="11964" y="13642"/>
                  </a:lnTo>
                  <a:lnTo>
                    <a:pt x="11668" y="13765"/>
                  </a:lnTo>
                  <a:lnTo>
                    <a:pt x="11372" y="13839"/>
                  </a:lnTo>
                  <a:lnTo>
                    <a:pt x="11052" y="13888"/>
                  </a:lnTo>
                  <a:lnTo>
                    <a:pt x="10410" y="13888"/>
                  </a:lnTo>
                  <a:lnTo>
                    <a:pt x="10114" y="13839"/>
                  </a:lnTo>
                  <a:lnTo>
                    <a:pt x="9818" y="13765"/>
                  </a:lnTo>
                  <a:lnTo>
                    <a:pt x="9522" y="13642"/>
                  </a:lnTo>
                  <a:lnTo>
                    <a:pt x="9251" y="13518"/>
                  </a:lnTo>
                  <a:lnTo>
                    <a:pt x="8980" y="13370"/>
                  </a:lnTo>
                  <a:lnTo>
                    <a:pt x="8733" y="13173"/>
                  </a:lnTo>
                  <a:lnTo>
                    <a:pt x="8511" y="12975"/>
                  </a:lnTo>
                  <a:lnTo>
                    <a:pt x="8314" y="12753"/>
                  </a:lnTo>
                  <a:lnTo>
                    <a:pt x="8141" y="12507"/>
                  </a:lnTo>
                  <a:lnTo>
                    <a:pt x="7968" y="12260"/>
                  </a:lnTo>
                  <a:lnTo>
                    <a:pt x="7845" y="11989"/>
                  </a:lnTo>
                  <a:lnTo>
                    <a:pt x="7746" y="11693"/>
                  </a:lnTo>
                  <a:lnTo>
                    <a:pt x="7672" y="11397"/>
                  </a:lnTo>
                  <a:lnTo>
                    <a:pt x="7623" y="11076"/>
                  </a:lnTo>
                  <a:lnTo>
                    <a:pt x="7598" y="10755"/>
                  </a:lnTo>
                  <a:lnTo>
                    <a:pt x="7623" y="10435"/>
                  </a:lnTo>
                  <a:lnTo>
                    <a:pt x="7672" y="10114"/>
                  </a:lnTo>
                  <a:lnTo>
                    <a:pt x="7746" y="9818"/>
                  </a:lnTo>
                  <a:lnTo>
                    <a:pt x="7845" y="9522"/>
                  </a:lnTo>
                  <a:lnTo>
                    <a:pt x="7968" y="9251"/>
                  </a:lnTo>
                  <a:lnTo>
                    <a:pt x="8141" y="9004"/>
                  </a:lnTo>
                  <a:lnTo>
                    <a:pt x="8314" y="8757"/>
                  </a:lnTo>
                  <a:lnTo>
                    <a:pt x="8511" y="8535"/>
                  </a:lnTo>
                  <a:lnTo>
                    <a:pt x="8733" y="8338"/>
                  </a:lnTo>
                  <a:lnTo>
                    <a:pt x="8980" y="8141"/>
                  </a:lnTo>
                  <a:lnTo>
                    <a:pt x="9251" y="7993"/>
                  </a:lnTo>
                  <a:lnTo>
                    <a:pt x="9522" y="7869"/>
                  </a:lnTo>
                  <a:lnTo>
                    <a:pt x="9818" y="7746"/>
                  </a:lnTo>
                  <a:lnTo>
                    <a:pt x="10114" y="7672"/>
                  </a:lnTo>
                  <a:lnTo>
                    <a:pt x="10410" y="7623"/>
                  </a:lnTo>
                  <a:close/>
                  <a:moveTo>
                    <a:pt x="10731" y="0"/>
                  </a:moveTo>
                  <a:lnTo>
                    <a:pt x="10188" y="25"/>
                  </a:lnTo>
                  <a:lnTo>
                    <a:pt x="9646" y="50"/>
                  </a:lnTo>
                  <a:lnTo>
                    <a:pt x="9103" y="124"/>
                  </a:lnTo>
                  <a:lnTo>
                    <a:pt x="8585" y="222"/>
                  </a:lnTo>
                  <a:lnTo>
                    <a:pt x="8067" y="346"/>
                  </a:lnTo>
                  <a:lnTo>
                    <a:pt x="7549" y="494"/>
                  </a:lnTo>
                  <a:lnTo>
                    <a:pt x="7055" y="666"/>
                  </a:lnTo>
                  <a:lnTo>
                    <a:pt x="6562" y="839"/>
                  </a:lnTo>
                  <a:lnTo>
                    <a:pt x="6069" y="1061"/>
                  </a:lnTo>
                  <a:lnTo>
                    <a:pt x="5625" y="1308"/>
                  </a:lnTo>
                  <a:lnTo>
                    <a:pt x="5156" y="1554"/>
                  </a:lnTo>
                  <a:lnTo>
                    <a:pt x="4737" y="1850"/>
                  </a:lnTo>
                  <a:lnTo>
                    <a:pt x="4317" y="2146"/>
                  </a:lnTo>
                  <a:lnTo>
                    <a:pt x="3898" y="2467"/>
                  </a:lnTo>
                  <a:lnTo>
                    <a:pt x="3503" y="2788"/>
                  </a:lnTo>
                  <a:lnTo>
                    <a:pt x="3133" y="3158"/>
                  </a:lnTo>
                  <a:lnTo>
                    <a:pt x="2788" y="3528"/>
                  </a:lnTo>
                  <a:lnTo>
                    <a:pt x="2443" y="3923"/>
                  </a:lnTo>
                  <a:lnTo>
                    <a:pt x="2122" y="4317"/>
                  </a:lnTo>
                  <a:lnTo>
                    <a:pt x="1826" y="4737"/>
                  </a:lnTo>
                  <a:lnTo>
                    <a:pt x="1555" y="5181"/>
                  </a:lnTo>
                  <a:lnTo>
                    <a:pt x="1283" y="5625"/>
                  </a:lnTo>
                  <a:lnTo>
                    <a:pt x="1061" y="6093"/>
                  </a:lnTo>
                  <a:lnTo>
                    <a:pt x="839" y="6562"/>
                  </a:lnTo>
                  <a:lnTo>
                    <a:pt x="642" y="7055"/>
                  </a:lnTo>
                  <a:lnTo>
                    <a:pt x="469" y="7549"/>
                  </a:lnTo>
                  <a:lnTo>
                    <a:pt x="321" y="8067"/>
                  </a:lnTo>
                  <a:lnTo>
                    <a:pt x="198" y="8585"/>
                  </a:lnTo>
                  <a:lnTo>
                    <a:pt x="124" y="9127"/>
                  </a:lnTo>
                  <a:lnTo>
                    <a:pt x="50" y="9645"/>
                  </a:lnTo>
                  <a:lnTo>
                    <a:pt x="1" y="10213"/>
                  </a:lnTo>
                  <a:lnTo>
                    <a:pt x="1" y="10755"/>
                  </a:lnTo>
                  <a:lnTo>
                    <a:pt x="1" y="11298"/>
                  </a:lnTo>
                  <a:lnTo>
                    <a:pt x="50" y="11841"/>
                  </a:lnTo>
                  <a:lnTo>
                    <a:pt x="124" y="12383"/>
                  </a:lnTo>
                  <a:lnTo>
                    <a:pt x="198" y="12926"/>
                  </a:lnTo>
                  <a:lnTo>
                    <a:pt x="321" y="13444"/>
                  </a:lnTo>
                  <a:lnTo>
                    <a:pt x="469" y="13962"/>
                  </a:lnTo>
                  <a:lnTo>
                    <a:pt x="642" y="14456"/>
                  </a:lnTo>
                  <a:lnTo>
                    <a:pt x="839" y="14949"/>
                  </a:lnTo>
                  <a:lnTo>
                    <a:pt x="1061" y="15418"/>
                  </a:lnTo>
                  <a:lnTo>
                    <a:pt x="1283" y="15886"/>
                  </a:lnTo>
                  <a:lnTo>
                    <a:pt x="1555" y="16330"/>
                  </a:lnTo>
                  <a:lnTo>
                    <a:pt x="1826" y="16774"/>
                  </a:lnTo>
                  <a:lnTo>
                    <a:pt x="2122" y="17194"/>
                  </a:lnTo>
                  <a:lnTo>
                    <a:pt x="2443" y="17588"/>
                  </a:lnTo>
                  <a:lnTo>
                    <a:pt x="2788" y="17983"/>
                  </a:lnTo>
                  <a:lnTo>
                    <a:pt x="3133" y="18353"/>
                  </a:lnTo>
                  <a:lnTo>
                    <a:pt x="3503" y="18723"/>
                  </a:lnTo>
                  <a:lnTo>
                    <a:pt x="3898" y="19044"/>
                  </a:lnTo>
                  <a:lnTo>
                    <a:pt x="4317" y="19364"/>
                  </a:lnTo>
                  <a:lnTo>
                    <a:pt x="4737" y="19660"/>
                  </a:lnTo>
                  <a:lnTo>
                    <a:pt x="5156" y="19956"/>
                  </a:lnTo>
                  <a:lnTo>
                    <a:pt x="5625" y="20203"/>
                  </a:lnTo>
                  <a:lnTo>
                    <a:pt x="6069" y="20450"/>
                  </a:lnTo>
                  <a:lnTo>
                    <a:pt x="6562" y="20647"/>
                  </a:lnTo>
                  <a:lnTo>
                    <a:pt x="7055" y="20844"/>
                  </a:lnTo>
                  <a:lnTo>
                    <a:pt x="7549" y="21017"/>
                  </a:lnTo>
                  <a:lnTo>
                    <a:pt x="8067" y="21165"/>
                  </a:lnTo>
                  <a:lnTo>
                    <a:pt x="8585" y="21288"/>
                  </a:lnTo>
                  <a:lnTo>
                    <a:pt x="9103" y="21387"/>
                  </a:lnTo>
                  <a:lnTo>
                    <a:pt x="9646" y="21436"/>
                  </a:lnTo>
                  <a:lnTo>
                    <a:pt x="10188" y="21486"/>
                  </a:lnTo>
                  <a:lnTo>
                    <a:pt x="10731" y="21510"/>
                  </a:lnTo>
                  <a:lnTo>
                    <a:pt x="11298" y="21486"/>
                  </a:lnTo>
                  <a:lnTo>
                    <a:pt x="11841" y="21436"/>
                  </a:lnTo>
                  <a:lnTo>
                    <a:pt x="12384" y="21387"/>
                  </a:lnTo>
                  <a:lnTo>
                    <a:pt x="12902" y="21288"/>
                  </a:lnTo>
                  <a:lnTo>
                    <a:pt x="13420" y="21165"/>
                  </a:lnTo>
                  <a:lnTo>
                    <a:pt x="13938" y="21017"/>
                  </a:lnTo>
                  <a:lnTo>
                    <a:pt x="14431" y="20844"/>
                  </a:lnTo>
                  <a:lnTo>
                    <a:pt x="14924" y="20647"/>
                  </a:lnTo>
                  <a:lnTo>
                    <a:pt x="15393" y="20450"/>
                  </a:lnTo>
                  <a:lnTo>
                    <a:pt x="15862" y="20203"/>
                  </a:lnTo>
                  <a:lnTo>
                    <a:pt x="16306" y="19956"/>
                  </a:lnTo>
                  <a:lnTo>
                    <a:pt x="16750" y="19660"/>
                  </a:lnTo>
                  <a:lnTo>
                    <a:pt x="17169" y="19364"/>
                  </a:lnTo>
                  <a:lnTo>
                    <a:pt x="17588" y="19044"/>
                  </a:lnTo>
                  <a:lnTo>
                    <a:pt x="17958" y="18723"/>
                  </a:lnTo>
                  <a:lnTo>
                    <a:pt x="18353" y="18353"/>
                  </a:lnTo>
                  <a:lnTo>
                    <a:pt x="18699" y="17983"/>
                  </a:lnTo>
                  <a:lnTo>
                    <a:pt x="19044" y="17588"/>
                  </a:lnTo>
                  <a:lnTo>
                    <a:pt x="19365" y="17194"/>
                  </a:lnTo>
                  <a:lnTo>
                    <a:pt x="19661" y="16774"/>
                  </a:lnTo>
                  <a:lnTo>
                    <a:pt x="19932" y="16330"/>
                  </a:lnTo>
                  <a:lnTo>
                    <a:pt x="20203" y="15886"/>
                  </a:lnTo>
                  <a:lnTo>
                    <a:pt x="20425" y="15418"/>
                  </a:lnTo>
                  <a:lnTo>
                    <a:pt x="20647" y="14949"/>
                  </a:lnTo>
                  <a:lnTo>
                    <a:pt x="20845" y="14456"/>
                  </a:lnTo>
                  <a:lnTo>
                    <a:pt x="21017" y="13962"/>
                  </a:lnTo>
                  <a:lnTo>
                    <a:pt x="21141" y="13444"/>
                  </a:lnTo>
                  <a:lnTo>
                    <a:pt x="21264" y="12926"/>
                  </a:lnTo>
                  <a:lnTo>
                    <a:pt x="21363" y="12383"/>
                  </a:lnTo>
                  <a:lnTo>
                    <a:pt x="21437" y="11841"/>
                  </a:lnTo>
                  <a:lnTo>
                    <a:pt x="21486" y="11298"/>
                  </a:lnTo>
                  <a:lnTo>
                    <a:pt x="21486" y="10755"/>
                  </a:lnTo>
                  <a:lnTo>
                    <a:pt x="21486" y="10213"/>
                  </a:lnTo>
                  <a:lnTo>
                    <a:pt x="21437" y="9645"/>
                  </a:lnTo>
                  <a:lnTo>
                    <a:pt x="21363" y="9127"/>
                  </a:lnTo>
                  <a:lnTo>
                    <a:pt x="21264" y="8585"/>
                  </a:lnTo>
                  <a:lnTo>
                    <a:pt x="21141" y="8067"/>
                  </a:lnTo>
                  <a:lnTo>
                    <a:pt x="21017" y="7549"/>
                  </a:lnTo>
                  <a:lnTo>
                    <a:pt x="20845" y="7055"/>
                  </a:lnTo>
                  <a:lnTo>
                    <a:pt x="20647" y="6562"/>
                  </a:lnTo>
                  <a:lnTo>
                    <a:pt x="20425" y="6093"/>
                  </a:lnTo>
                  <a:lnTo>
                    <a:pt x="20203" y="5625"/>
                  </a:lnTo>
                  <a:lnTo>
                    <a:pt x="19932" y="5181"/>
                  </a:lnTo>
                  <a:lnTo>
                    <a:pt x="19661" y="4737"/>
                  </a:lnTo>
                  <a:lnTo>
                    <a:pt x="19365" y="4317"/>
                  </a:lnTo>
                  <a:lnTo>
                    <a:pt x="19044" y="3923"/>
                  </a:lnTo>
                  <a:lnTo>
                    <a:pt x="18699" y="3528"/>
                  </a:lnTo>
                  <a:lnTo>
                    <a:pt x="18353" y="3158"/>
                  </a:lnTo>
                  <a:lnTo>
                    <a:pt x="17958" y="2788"/>
                  </a:lnTo>
                  <a:lnTo>
                    <a:pt x="17588" y="2467"/>
                  </a:lnTo>
                  <a:lnTo>
                    <a:pt x="17169" y="2146"/>
                  </a:lnTo>
                  <a:lnTo>
                    <a:pt x="16750" y="1850"/>
                  </a:lnTo>
                  <a:lnTo>
                    <a:pt x="16306" y="1554"/>
                  </a:lnTo>
                  <a:lnTo>
                    <a:pt x="15862" y="1308"/>
                  </a:lnTo>
                  <a:lnTo>
                    <a:pt x="15393" y="1061"/>
                  </a:lnTo>
                  <a:lnTo>
                    <a:pt x="14924" y="839"/>
                  </a:lnTo>
                  <a:lnTo>
                    <a:pt x="14431" y="666"/>
                  </a:lnTo>
                  <a:lnTo>
                    <a:pt x="13938" y="494"/>
                  </a:lnTo>
                  <a:lnTo>
                    <a:pt x="13420" y="346"/>
                  </a:lnTo>
                  <a:lnTo>
                    <a:pt x="12902" y="222"/>
                  </a:lnTo>
                  <a:lnTo>
                    <a:pt x="12384" y="124"/>
                  </a:lnTo>
                  <a:lnTo>
                    <a:pt x="11841" y="50"/>
                  </a:lnTo>
                  <a:lnTo>
                    <a:pt x="11298" y="25"/>
                  </a:lnTo>
                  <a:lnTo>
                    <a:pt x="107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6354726" y="2150897"/>
              <a:ext cx="372506" cy="372506"/>
            </a:xfrm>
            <a:custGeom>
              <a:rect b="b" l="l" r="r" t="t"/>
              <a:pathLst>
                <a:path extrusionOk="0" h="21980" w="21980">
                  <a:moveTo>
                    <a:pt x="10978" y="8092"/>
                  </a:moveTo>
                  <a:lnTo>
                    <a:pt x="11274" y="8116"/>
                  </a:lnTo>
                  <a:lnTo>
                    <a:pt x="11570" y="8166"/>
                  </a:lnTo>
                  <a:lnTo>
                    <a:pt x="11841" y="8240"/>
                  </a:lnTo>
                  <a:lnTo>
                    <a:pt x="12113" y="8338"/>
                  </a:lnTo>
                  <a:lnTo>
                    <a:pt x="12359" y="8462"/>
                  </a:lnTo>
                  <a:lnTo>
                    <a:pt x="12606" y="8585"/>
                  </a:lnTo>
                  <a:lnTo>
                    <a:pt x="12828" y="8758"/>
                  </a:lnTo>
                  <a:lnTo>
                    <a:pt x="13050" y="8955"/>
                  </a:lnTo>
                  <a:lnTo>
                    <a:pt x="13223" y="9152"/>
                  </a:lnTo>
                  <a:lnTo>
                    <a:pt x="13395" y="9374"/>
                  </a:lnTo>
                  <a:lnTo>
                    <a:pt x="13543" y="9621"/>
                  </a:lnTo>
                  <a:lnTo>
                    <a:pt x="13667" y="9868"/>
                  </a:lnTo>
                  <a:lnTo>
                    <a:pt x="13765" y="10139"/>
                  </a:lnTo>
                  <a:lnTo>
                    <a:pt x="13839" y="10410"/>
                  </a:lnTo>
                  <a:lnTo>
                    <a:pt x="13864" y="10706"/>
                  </a:lnTo>
                  <a:lnTo>
                    <a:pt x="13889" y="11002"/>
                  </a:lnTo>
                  <a:lnTo>
                    <a:pt x="13864" y="11298"/>
                  </a:lnTo>
                  <a:lnTo>
                    <a:pt x="13839" y="11594"/>
                  </a:lnTo>
                  <a:lnTo>
                    <a:pt x="13765" y="11866"/>
                  </a:lnTo>
                  <a:lnTo>
                    <a:pt x="13667" y="12137"/>
                  </a:lnTo>
                  <a:lnTo>
                    <a:pt x="13543" y="12384"/>
                  </a:lnTo>
                  <a:lnTo>
                    <a:pt x="13395" y="12630"/>
                  </a:lnTo>
                  <a:lnTo>
                    <a:pt x="13223" y="12852"/>
                  </a:lnTo>
                  <a:lnTo>
                    <a:pt x="13050" y="13050"/>
                  </a:lnTo>
                  <a:lnTo>
                    <a:pt x="12828" y="13247"/>
                  </a:lnTo>
                  <a:lnTo>
                    <a:pt x="12606" y="13395"/>
                  </a:lnTo>
                  <a:lnTo>
                    <a:pt x="12359" y="13543"/>
                  </a:lnTo>
                  <a:lnTo>
                    <a:pt x="12113" y="13667"/>
                  </a:lnTo>
                  <a:lnTo>
                    <a:pt x="11841" y="13765"/>
                  </a:lnTo>
                  <a:lnTo>
                    <a:pt x="11570" y="13839"/>
                  </a:lnTo>
                  <a:lnTo>
                    <a:pt x="11274" y="13889"/>
                  </a:lnTo>
                  <a:lnTo>
                    <a:pt x="10978" y="13913"/>
                  </a:lnTo>
                  <a:lnTo>
                    <a:pt x="10682" y="13889"/>
                  </a:lnTo>
                  <a:lnTo>
                    <a:pt x="10411" y="13839"/>
                  </a:lnTo>
                  <a:lnTo>
                    <a:pt x="10115" y="13765"/>
                  </a:lnTo>
                  <a:lnTo>
                    <a:pt x="9868" y="13667"/>
                  </a:lnTo>
                  <a:lnTo>
                    <a:pt x="9597" y="13543"/>
                  </a:lnTo>
                  <a:lnTo>
                    <a:pt x="9375" y="13395"/>
                  </a:lnTo>
                  <a:lnTo>
                    <a:pt x="9153" y="13247"/>
                  </a:lnTo>
                  <a:lnTo>
                    <a:pt x="8931" y="13050"/>
                  </a:lnTo>
                  <a:lnTo>
                    <a:pt x="8758" y="12852"/>
                  </a:lnTo>
                  <a:lnTo>
                    <a:pt x="8585" y="12630"/>
                  </a:lnTo>
                  <a:lnTo>
                    <a:pt x="8437" y="12384"/>
                  </a:lnTo>
                  <a:lnTo>
                    <a:pt x="8314" y="12137"/>
                  </a:lnTo>
                  <a:lnTo>
                    <a:pt x="8215" y="11866"/>
                  </a:lnTo>
                  <a:lnTo>
                    <a:pt x="8141" y="11594"/>
                  </a:lnTo>
                  <a:lnTo>
                    <a:pt x="8092" y="11298"/>
                  </a:lnTo>
                  <a:lnTo>
                    <a:pt x="8092" y="11002"/>
                  </a:lnTo>
                  <a:lnTo>
                    <a:pt x="8092" y="10706"/>
                  </a:lnTo>
                  <a:lnTo>
                    <a:pt x="8141" y="10410"/>
                  </a:lnTo>
                  <a:lnTo>
                    <a:pt x="8215" y="10139"/>
                  </a:lnTo>
                  <a:lnTo>
                    <a:pt x="8314" y="9868"/>
                  </a:lnTo>
                  <a:lnTo>
                    <a:pt x="8437" y="9621"/>
                  </a:lnTo>
                  <a:lnTo>
                    <a:pt x="8585" y="9374"/>
                  </a:lnTo>
                  <a:lnTo>
                    <a:pt x="8758" y="9152"/>
                  </a:lnTo>
                  <a:lnTo>
                    <a:pt x="8931" y="8955"/>
                  </a:lnTo>
                  <a:lnTo>
                    <a:pt x="9153" y="8758"/>
                  </a:lnTo>
                  <a:lnTo>
                    <a:pt x="9375" y="8585"/>
                  </a:lnTo>
                  <a:lnTo>
                    <a:pt x="9597" y="8462"/>
                  </a:lnTo>
                  <a:lnTo>
                    <a:pt x="9868" y="8338"/>
                  </a:lnTo>
                  <a:lnTo>
                    <a:pt x="10115" y="8240"/>
                  </a:lnTo>
                  <a:lnTo>
                    <a:pt x="10411" y="8166"/>
                  </a:lnTo>
                  <a:lnTo>
                    <a:pt x="10682" y="8116"/>
                  </a:lnTo>
                  <a:lnTo>
                    <a:pt x="10978" y="8092"/>
                  </a:lnTo>
                  <a:close/>
                  <a:moveTo>
                    <a:pt x="10978" y="7623"/>
                  </a:moveTo>
                  <a:lnTo>
                    <a:pt x="10633" y="7648"/>
                  </a:lnTo>
                  <a:lnTo>
                    <a:pt x="10312" y="7697"/>
                  </a:lnTo>
                  <a:lnTo>
                    <a:pt x="9991" y="7771"/>
                  </a:lnTo>
                  <a:lnTo>
                    <a:pt x="9671" y="7894"/>
                  </a:lnTo>
                  <a:lnTo>
                    <a:pt x="9375" y="8018"/>
                  </a:lnTo>
                  <a:lnTo>
                    <a:pt x="9103" y="8190"/>
                  </a:lnTo>
                  <a:lnTo>
                    <a:pt x="8832" y="8388"/>
                  </a:lnTo>
                  <a:lnTo>
                    <a:pt x="8610" y="8610"/>
                  </a:lnTo>
                  <a:lnTo>
                    <a:pt x="8388" y="8856"/>
                  </a:lnTo>
                  <a:lnTo>
                    <a:pt x="8191" y="9103"/>
                  </a:lnTo>
                  <a:lnTo>
                    <a:pt x="8018" y="9399"/>
                  </a:lnTo>
                  <a:lnTo>
                    <a:pt x="7870" y="9695"/>
                  </a:lnTo>
                  <a:lnTo>
                    <a:pt x="7747" y="9991"/>
                  </a:lnTo>
                  <a:lnTo>
                    <a:pt x="7672" y="10312"/>
                  </a:lnTo>
                  <a:lnTo>
                    <a:pt x="7623" y="10657"/>
                  </a:lnTo>
                  <a:lnTo>
                    <a:pt x="7598" y="11002"/>
                  </a:lnTo>
                  <a:lnTo>
                    <a:pt x="7623" y="11348"/>
                  </a:lnTo>
                  <a:lnTo>
                    <a:pt x="7672" y="11693"/>
                  </a:lnTo>
                  <a:lnTo>
                    <a:pt x="7747" y="12014"/>
                  </a:lnTo>
                  <a:lnTo>
                    <a:pt x="7870" y="12310"/>
                  </a:lnTo>
                  <a:lnTo>
                    <a:pt x="8018" y="12606"/>
                  </a:lnTo>
                  <a:lnTo>
                    <a:pt x="8191" y="12902"/>
                  </a:lnTo>
                  <a:lnTo>
                    <a:pt x="8388" y="13148"/>
                  </a:lnTo>
                  <a:lnTo>
                    <a:pt x="8610" y="13395"/>
                  </a:lnTo>
                  <a:lnTo>
                    <a:pt x="8832" y="13617"/>
                  </a:lnTo>
                  <a:lnTo>
                    <a:pt x="9103" y="13815"/>
                  </a:lnTo>
                  <a:lnTo>
                    <a:pt x="9375" y="13963"/>
                  </a:lnTo>
                  <a:lnTo>
                    <a:pt x="9671" y="14111"/>
                  </a:lnTo>
                  <a:lnTo>
                    <a:pt x="9991" y="14234"/>
                  </a:lnTo>
                  <a:lnTo>
                    <a:pt x="10312" y="14308"/>
                  </a:lnTo>
                  <a:lnTo>
                    <a:pt x="10633" y="14357"/>
                  </a:lnTo>
                  <a:lnTo>
                    <a:pt x="10978" y="14382"/>
                  </a:lnTo>
                  <a:lnTo>
                    <a:pt x="11323" y="14357"/>
                  </a:lnTo>
                  <a:lnTo>
                    <a:pt x="11669" y="14308"/>
                  </a:lnTo>
                  <a:lnTo>
                    <a:pt x="11989" y="14234"/>
                  </a:lnTo>
                  <a:lnTo>
                    <a:pt x="12310" y="14111"/>
                  </a:lnTo>
                  <a:lnTo>
                    <a:pt x="12606" y="13963"/>
                  </a:lnTo>
                  <a:lnTo>
                    <a:pt x="12877" y="13815"/>
                  </a:lnTo>
                  <a:lnTo>
                    <a:pt x="13149" y="13617"/>
                  </a:lnTo>
                  <a:lnTo>
                    <a:pt x="13371" y="13395"/>
                  </a:lnTo>
                  <a:lnTo>
                    <a:pt x="13593" y="13148"/>
                  </a:lnTo>
                  <a:lnTo>
                    <a:pt x="13790" y="12902"/>
                  </a:lnTo>
                  <a:lnTo>
                    <a:pt x="13963" y="12606"/>
                  </a:lnTo>
                  <a:lnTo>
                    <a:pt x="14111" y="12310"/>
                  </a:lnTo>
                  <a:lnTo>
                    <a:pt x="14209" y="12014"/>
                  </a:lnTo>
                  <a:lnTo>
                    <a:pt x="14308" y="11693"/>
                  </a:lnTo>
                  <a:lnTo>
                    <a:pt x="14357" y="11348"/>
                  </a:lnTo>
                  <a:lnTo>
                    <a:pt x="14382" y="11002"/>
                  </a:lnTo>
                  <a:lnTo>
                    <a:pt x="14357" y="10657"/>
                  </a:lnTo>
                  <a:lnTo>
                    <a:pt x="14308" y="10312"/>
                  </a:lnTo>
                  <a:lnTo>
                    <a:pt x="14209" y="9991"/>
                  </a:lnTo>
                  <a:lnTo>
                    <a:pt x="14111" y="9695"/>
                  </a:lnTo>
                  <a:lnTo>
                    <a:pt x="13963" y="9399"/>
                  </a:lnTo>
                  <a:lnTo>
                    <a:pt x="13790" y="9103"/>
                  </a:lnTo>
                  <a:lnTo>
                    <a:pt x="13593" y="8856"/>
                  </a:lnTo>
                  <a:lnTo>
                    <a:pt x="13371" y="8610"/>
                  </a:lnTo>
                  <a:lnTo>
                    <a:pt x="13149" y="8388"/>
                  </a:lnTo>
                  <a:lnTo>
                    <a:pt x="12877" y="8190"/>
                  </a:lnTo>
                  <a:lnTo>
                    <a:pt x="12606" y="8018"/>
                  </a:lnTo>
                  <a:lnTo>
                    <a:pt x="12310" y="7894"/>
                  </a:lnTo>
                  <a:lnTo>
                    <a:pt x="11989" y="7771"/>
                  </a:lnTo>
                  <a:lnTo>
                    <a:pt x="11669" y="7697"/>
                  </a:lnTo>
                  <a:lnTo>
                    <a:pt x="11323" y="7648"/>
                  </a:lnTo>
                  <a:lnTo>
                    <a:pt x="10978" y="7623"/>
                  </a:lnTo>
                  <a:close/>
                  <a:moveTo>
                    <a:pt x="11521" y="494"/>
                  </a:moveTo>
                  <a:lnTo>
                    <a:pt x="12063" y="543"/>
                  </a:lnTo>
                  <a:lnTo>
                    <a:pt x="12581" y="617"/>
                  </a:lnTo>
                  <a:lnTo>
                    <a:pt x="13099" y="716"/>
                  </a:lnTo>
                  <a:lnTo>
                    <a:pt x="13617" y="815"/>
                  </a:lnTo>
                  <a:lnTo>
                    <a:pt x="14111" y="963"/>
                  </a:lnTo>
                  <a:lnTo>
                    <a:pt x="14604" y="1135"/>
                  </a:lnTo>
                  <a:lnTo>
                    <a:pt x="15073" y="1308"/>
                  </a:lnTo>
                  <a:lnTo>
                    <a:pt x="15541" y="1530"/>
                  </a:lnTo>
                  <a:lnTo>
                    <a:pt x="15985" y="1752"/>
                  </a:lnTo>
                  <a:lnTo>
                    <a:pt x="16429" y="2023"/>
                  </a:lnTo>
                  <a:lnTo>
                    <a:pt x="16849" y="2295"/>
                  </a:lnTo>
                  <a:lnTo>
                    <a:pt x="17268" y="2591"/>
                  </a:lnTo>
                  <a:lnTo>
                    <a:pt x="17663" y="2887"/>
                  </a:lnTo>
                  <a:lnTo>
                    <a:pt x="18057" y="3232"/>
                  </a:lnTo>
                  <a:lnTo>
                    <a:pt x="18427" y="3578"/>
                  </a:lnTo>
                  <a:lnTo>
                    <a:pt x="18773" y="3948"/>
                  </a:lnTo>
                  <a:lnTo>
                    <a:pt x="19094" y="4318"/>
                  </a:lnTo>
                  <a:lnTo>
                    <a:pt x="19414" y="4712"/>
                  </a:lnTo>
                  <a:lnTo>
                    <a:pt x="19710" y="5132"/>
                  </a:lnTo>
                  <a:lnTo>
                    <a:pt x="19982" y="5551"/>
                  </a:lnTo>
                  <a:lnTo>
                    <a:pt x="20228" y="5995"/>
                  </a:lnTo>
                  <a:lnTo>
                    <a:pt x="20450" y="6439"/>
                  </a:lnTo>
                  <a:lnTo>
                    <a:pt x="20672" y="6908"/>
                  </a:lnTo>
                  <a:lnTo>
                    <a:pt x="20870" y="7401"/>
                  </a:lnTo>
                  <a:lnTo>
                    <a:pt x="21018" y="7870"/>
                  </a:lnTo>
                  <a:lnTo>
                    <a:pt x="21166" y="8388"/>
                  </a:lnTo>
                  <a:lnTo>
                    <a:pt x="21289" y="8881"/>
                  </a:lnTo>
                  <a:lnTo>
                    <a:pt x="21388" y="9399"/>
                  </a:lnTo>
                  <a:lnTo>
                    <a:pt x="21437" y="9917"/>
                  </a:lnTo>
                  <a:lnTo>
                    <a:pt x="21486" y="10460"/>
                  </a:lnTo>
                  <a:lnTo>
                    <a:pt x="21486" y="11002"/>
                  </a:lnTo>
                  <a:lnTo>
                    <a:pt x="21486" y="11545"/>
                  </a:lnTo>
                  <a:lnTo>
                    <a:pt x="21437" y="12063"/>
                  </a:lnTo>
                  <a:lnTo>
                    <a:pt x="21388" y="12606"/>
                  </a:lnTo>
                  <a:lnTo>
                    <a:pt x="21289" y="13124"/>
                  </a:lnTo>
                  <a:lnTo>
                    <a:pt x="21166" y="13617"/>
                  </a:lnTo>
                  <a:lnTo>
                    <a:pt x="21018" y="14111"/>
                  </a:lnTo>
                  <a:lnTo>
                    <a:pt x="20870" y="14604"/>
                  </a:lnTo>
                  <a:lnTo>
                    <a:pt x="20672" y="15097"/>
                  </a:lnTo>
                  <a:lnTo>
                    <a:pt x="20450" y="15541"/>
                  </a:lnTo>
                  <a:lnTo>
                    <a:pt x="20228" y="16010"/>
                  </a:lnTo>
                  <a:lnTo>
                    <a:pt x="19982" y="16454"/>
                  </a:lnTo>
                  <a:lnTo>
                    <a:pt x="19710" y="16873"/>
                  </a:lnTo>
                  <a:lnTo>
                    <a:pt x="19414" y="17293"/>
                  </a:lnTo>
                  <a:lnTo>
                    <a:pt x="19094" y="17687"/>
                  </a:lnTo>
                  <a:lnTo>
                    <a:pt x="18773" y="18057"/>
                  </a:lnTo>
                  <a:lnTo>
                    <a:pt x="18427" y="18427"/>
                  </a:lnTo>
                  <a:lnTo>
                    <a:pt x="18057" y="18773"/>
                  </a:lnTo>
                  <a:lnTo>
                    <a:pt x="17663" y="19118"/>
                  </a:lnTo>
                  <a:lnTo>
                    <a:pt x="17268" y="19414"/>
                  </a:lnTo>
                  <a:lnTo>
                    <a:pt x="16849" y="19710"/>
                  </a:lnTo>
                  <a:lnTo>
                    <a:pt x="16429" y="19981"/>
                  </a:lnTo>
                  <a:lnTo>
                    <a:pt x="15985" y="20253"/>
                  </a:lnTo>
                  <a:lnTo>
                    <a:pt x="15541" y="20475"/>
                  </a:lnTo>
                  <a:lnTo>
                    <a:pt x="15073" y="20672"/>
                  </a:lnTo>
                  <a:lnTo>
                    <a:pt x="14604" y="20869"/>
                  </a:lnTo>
                  <a:lnTo>
                    <a:pt x="14111" y="21042"/>
                  </a:lnTo>
                  <a:lnTo>
                    <a:pt x="13617" y="21190"/>
                  </a:lnTo>
                  <a:lnTo>
                    <a:pt x="13099" y="21289"/>
                  </a:lnTo>
                  <a:lnTo>
                    <a:pt x="12581" y="21387"/>
                  </a:lnTo>
                  <a:lnTo>
                    <a:pt x="12063" y="21461"/>
                  </a:lnTo>
                  <a:lnTo>
                    <a:pt x="11521" y="21486"/>
                  </a:lnTo>
                  <a:lnTo>
                    <a:pt x="10978" y="21511"/>
                  </a:lnTo>
                  <a:lnTo>
                    <a:pt x="10460" y="21486"/>
                  </a:lnTo>
                  <a:lnTo>
                    <a:pt x="9917" y="21461"/>
                  </a:lnTo>
                  <a:lnTo>
                    <a:pt x="9399" y="21387"/>
                  </a:lnTo>
                  <a:lnTo>
                    <a:pt x="8881" y="21289"/>
                  </a:lnTo>
                  <a:lnTo>
                    <a:pt x="8363" y="21190"/>
                  </a:lnTo>
                  <a:lnTo>
                    <a:pt x="7870" y="21042"/>
                  </a:lnTo>
                  <a:lnTo>
                    <a:pt x="7376" y="20869"/>
                  </a:lnTo>
                  <a:lnTo>
                    <a:pt x="6908" y="20672"/>
                  </a:lnTo>
                  <a:lnTo>
                    <a:pt x="6439" y="20475"/>
                  </a:lnTo>
                  <a:lnTo>
                    <a:pt x="5970" y="20253"/>
                  </a:lnTo>
                  <a:lnTo>
                    <a:pt x="5551" y="19981"/>
                  </a:lnTo>
                  <a:lnTo>
                    <a:pt x="5107" y="19710"/>
                  </a:lnTo>
                  <a:lnTo>
                    <a:pt x="4712" y="19414"/>
                  </a:lnTo>
                  <a:lnTo>
                    <a:pt x="4318" y="19118"/>
                  </a:lnTo>
                  <a:lnTo>
                    <a:pt x="3923" y="18773"/>
                  </a:lnTo>
                  <a:lnTo>
                    <a:pt x="3553" y="18427"/>
                  </a:lnTo>
                  <a:lnTo>
                    <a:pt x="3208" y="18057"/>
                  </a:lnTo>
                  <a:lnTo>
                    <a:pt x="2887" y="17687"/>
                  </a:lnTo>
                  <a:lnTo>
                    <a:pt x="2566" y="17293"/>
                  </a:lnTo>
                  <a:lnTo>
                    <a:pt x="2270" y="16873"/>
                  </a:lnTo>
                  <a:lnTo>
                    <a:pt x="1999" y="16454"/>
                  </a:lnTo>
                  <a:lnTo>
                    <a:pt x="1752" y="16010"/>
                  </a:lnTo>
                  <a:lnTo>
                    <a:pt x="1506" y="15541"/>
                  </a:lnTo>
                  <a:lnTo>
                    <a:pt x="1308" y="15097"/>
                  </a:lnTo>
                  <a:lnTo>
                    <a:pt x="1111" y="14604"/>
                  </a:lnTo>
                  <a:lnTo>
                    <a:pt x="963" y="14111"/>
                  </a:lnTo>
                  <a:lnTo>
                    <a:pt x="815" y="13617"/>
                  </a:lnTo>
                  <a:lnTo>
                    <a:pt x="692" y="13124"/>
                  </a:lnTo>
                  <a:lnTo>
                    <a:pt x="593" y="12606"/>
                  </a:lnTo>
                  <a:lnTo>
                    <a:pt x="544" y="12063"/>
                  </a:lnTo>
                  <a:lnTo>
                    <a:pt x="494" y="11545"/>
                  </a:lnTo>
                  <a:lnTo>
                    <a:pt x="470" y="11002"/>
                  </a:lnTo>
                  <a:lnTo>
                    <a:pt x="494" y="10460"/>
                  </a:lnTo>
                  <a:lnTo>
                    <a:pt x="544" y="9917"/>
                  </a:lnTo>
                  <a:lnTo>
                    <a:pt x="593" y="9399"/>
                  </a:lnTo>
                  <a:lnTo>
                    <a:pt x="692" y="8881"/>
                  </a:lnTo>
                  <a:lnTo>
                    <a:pt x="815" y="8388"/>
                  </a:lnTo>
                  <a:lnTo>
                    <a:pt x="963" y="7870"/>
                  </a:lnTo>
                  <a:lnTo>
                    <a:pt x="1111" y="7401"/>
                  </a:lnTo>
                  <a:lnTo>
                    <a:pt x="1308" y="6908"/>
                  </a:lnTo>
                  <a:lnTo>
                    <a:pt x="1506" y="6439"/>
                  </a:lnTo>
                  <a:lnTo>
                    <a:pt x="1752" y="5995"/>
                  </a:lnTo>
                  <a:lnTo>
                    <a:pt x="1999" y="5551"/>
                  </a:lnTo>
                  <a:lnTo>
                    <a:pt x="2270" y="5132"/>
                  </a:lnTo>
                  <a:lnTo>
                    <a:pt x="2566" y="4712"/>
                  </a:lnTo>
                  <a:lnTo>
                    <a:pt x="2887" y="4318"/>
                  </a:lnTo>
                  <a:lnTo>
                    <a:pt x="3208" y="3948"/>
                  </a:lnTo>
                  <a:lnTo>
                    <a:pt x="3553" y="3578"/>
                  </a:lnTo>
                  <a:lnTo>
                    <a:pt x="3923" y="3232"/>
                  </a:lnTo>
                  <a:lnTo>
                    <a:pt x="4318" y="2887"/>
                  </a:lnTo>
                  <a:lnTo>
                    <a:pt x="4712" y="2591"/>
                  </a:lnTo>
                  <a:lnTo>
                    <a:pt x="5107" y="2295"/>
                  </a:lnTo>
                  <a:lnTo>
                    <a:pt x="5551" y="2023"/>
                  </a:lnTo>
                  <a:lnTo>
                    <a:pt x="5970" y="1752"/>
                  </a:lnTo>
                  <a:lnTo>
                    <a:pt x="6439" y="1530"/>
                  </a:lnTo>
                  <a:lnTo>
                    <a:pt x="6908" y="1308"/>
                  </a:lnTo>
                  <a:lnTo>
                    <a:pt x="7376" y="1135"/>
                  </a:lnTo>
                  <a:lnTo>
                    <a:pt x="7870" y="963"/>
                  </a:lnTo>
                  <a:lnTo>
                    <a:pt x="8363" y="815"/>
                  </a:lnTo>
                  <a:lnTo>
                    <a:pt x="8881" y="716"/>
                  </a:lnTo>
                  <a:lnTo>
                    <a:pt x="9399" y="617"/>
                  </a:lnTo>
                  <a:lnTo>
                    <a:pt x="9917" y="543"/>
                  </a:lnTo>
                  <a:lnTo>
                    <a:pt x="10460" y="494"/>
                  </a:lnTo>
                  <a:close/>
                  <a:moveTo>
                    <a:pt x="10978" y="1"/>
                  </a:moveTo>
                  <a:lnTo>
                    <a:pt x="10435" y="25"/>
                  </a:lnTo>
                  <a:lnTo>
                    <a:pt x="9868" y="75"/>
                  </a:lnTo>
                  <a:lnTo>
                    <a:pt x="9325" y="149"/>
                  </a:lnTo>
                  <a:lnTo>
                    <a:pt x="8783" y="223"/>
                  </a:lnTo>
                  <a:lnTo>
                    <a:pt x="8240" y="346"/>
                  </a:lnTo>
                  <a:lnTo>
                    <a:pt x="7722" y="494"/>
                  </a:lnTo>
                  <a:lnTo>
                    <a:pt x="7204" y="667"/>
                  </a:lnTo>
                  <a:lnTo>
                    <a:pt x="6710" y="864"/>
                  </a:lnTo>
                  <a:lnTo>
                    <a:pt x="6217" y="1086"/>
                  </a:lnTo>
                  <a:lnTo>
                    <a:pt x="5748" y="1333"/>
                  </a:lnTo>
                  <a:lnTo>
                    <a:pt x="5304" y="1604"/>
                  </a:lnTo>
                  <a:lnTo>
                    <a:pt x="4836" y="1900"/>
                  </a:lnTo>
                  <a:lnTo>
                    <a:pt x="4416" y="2196"/>
                  </a:lnTo>
                  <a:lnTo>
                    <a:pt x="3997" y="2517"/>
                  </a:lnTo>
                  <a:lnTo>
                    <a:pt x="3602" y="2862"/>
                  </a:lnTo>
                  <a:lnTo>
                    <a:pt x="3232" y="3232"/>
                  </a:lnTo>
                  <a:lnTo>
                    <a:pt x="2862" y="3627"/>
                  </a:lnTo>
                  <a:lnTo>
                    <a:pt x="2517" y="4022"/>
                  </a:lnTo>
                  <a:lnTo>
                    <a:pt x="2196" y="4441"/>
                  </a:lnTo>
                  <a:lnTo>
                    <a:pt x="1876" y="4860"/>
                  </a:lnTo>
                  <a:lnTo>
                    <a:pt x="1580" y="5304"/>
                  </a:lnTo>
                  <a:lnTo>
                    <a:pt x="1333" y="5773"/>
                  </a:lnTo>
                  <a:lnTo>
                    <a:pt x="1086" y="6242"/>
                  </a:lnTo>
                  <a:lnTo>
                    <a:pt x="864" y="6735"/>
                  </a:lnTo>
                  <a:lnTo>
                    <a:pt x="667" y="7228"/>
                  </a:lnTo>
                  <a:lnTo>
                    <a:pt x="494" y="7746"/>
                  </a:lnTo>
                  <a:lnTo>
                    <a:pt x="346" y="8264"/>
                  </a:lnTo>
                  <a:lnTo>
                    <a:pt x="223" y="8782"/>
                  </a:lnTo>
                  <a:lnTo>
                    <a:pt x="124" y="9325"/>
                  </a:lnTo>
                  <a:lnTo>
                    <a:pt x="50" y="9868"/>
                  </a:lnTo>
                  <a:lnTo>
                    <a:pt x="1" y="10435"/>
                  </a:lnTo>
                  <a:lnTo>
                    <a:pt x="1" y="11002"/>
                  </a:lnTo>
                  <a:lnTo>
                    <a:pt x="1" y="11570"/>
                  </a:lnTo>
                  <a:lnTo>
                    <a:pt x="50" y="12112"/>
                  </a:lnTo>
                  <a:lnTo>
                    <a:pt x="124" y="12680"/>
                  </a:lnTo>
                  <a:lnTo>
                    <a:pt x="223" y="13222"/>
                  </a:lnTo>
                  <a:lnTo>
                    <a:pt x="346" y="13741"/>
                  </a:lnTo>
                  <a:lnTo>
                    <a:pt x="494" y="14259"/>
                  </a:lnTo>
                  <a:lnTo>
                    <a:pt x="667" y="14777"/>
                  </a:lnTo>
                  <a:lnTo>
                    <a:pt x="864" y="15270"/>
                  </a:lnTo>
                  <a:lnTo>
                    <a:pt x="1086" y="15763"/>
                  </a:lnTo>
                  <a:lnTo>
                    <a:pt x="1333" y="16232"/>
                  </a:lnTo>
                  <a:lnTo>
                    <a:pt x="1580" y="16701"/>
                  </a:lnTo>
                  <a:lnTo>
                    <a:pt x="1876" y="17145"/>
                  </a:lnTo>
                  <a:lnTo>
                    <a:pt x="2196" y="17564"/>
                  </a:lnTo>
                  <a:lnTo>
                    <a:pt x="2517" y="17983"/>
                  </a:lnTo>
                  <a:lnTo>
                    <a:pt x="2862" y="18378"/>
                  </a:lnTo>
                  <a:lnTo>
                    <a:pt x="3232" y="18773"/>
                  </a:lnTo>
                  <a:lnTo>
                    <a:pt x="3602" y="19143"/>
                  </a:lnTo>
                  <a:lnTo>
                    <a:pt x="3997" y="19488"/>
                  </a:lnTo>
                  <a:lnTo>
                    <a:pt x="4416" y="19809"/>
                  </a:lnTo>
                  <a:lnTo>
                    <a:pt x="4836" y="20105"/>
                  </a:lnTo>
                  <a:lnTo>
                    <a:pt x="5304" y="20401"/>
                  </a:lnTo>
                  <a:lnTo>
                    <a:pt x="5748" y="20672"/>
                  </a:lnTo>
                  <a:lnTo>
                    <a:pt x="6217" y="20894"/>
                  </a:lnTo>
                  <a:lnTo>
                    <a:pt x="6710" y="21116"/>
                  </a:lnTo>
                  <a:lnTo>
                    <a:pt x="7204" y="21313"/>
                  </a:lnTo>
                  <a:lnTo>
                    <a:pt x="7722" y="21486"/>
                  </a:lnTo>
                  <a:lnTo>
                    <a:pt x="8240" y="21634"/>
                  </a:lnTo>
                  <a:lnTo>
                    <a:pt x="8783" y="21757"/>
                  </a:lnTo>
                  <a:lnTo>
                    <a:pt x="9325" y="21856"/>
                  </a:lnTo>
                  <a:lnTo>
                    <a:pt x="9868" y="21930"/>
                  </a:lnTo>
                  <a:lnTo>
                    <a:pt x="10435" y="21979"/>
                  </a:lnTo>
                  <a:lnTo>
                    <a:pt x="11545" y="21979"/>
                  </a:lnTo>
                  <a:lnTo>
                    <a:pt x="12113" y="21930"/>
                  </a:lnTo>
                  <a:lnTo>
                    <a:pt x="12655" y="21856"/>
                  </a:lnTo>
                  <a:lnTo>
                    <a:pt x="13198" y="21757"/>
                  </a:lnTo>
                  <a:lnTo>
                    <a:pt x="13741" y="21634"/>
                  </a:lnTo>
                  <a:lnTo>
                    <a:pt x="14259" y="21486"/>
                  </a:lnTo>
                  <a:lnTo>
                    <a:pt x="14752" y="21313"/>
                  </a:lnTo>
                  <a:lnTo>
                    <a:pt x="15270" y="21116"/>
                  </a:lnTo>
                  <a:lnTo>
                    <a:pt x="15739" y="20894"/>
                  </a:lnTo>
                  <a:lnTo>
                    <a:pt x="16232" y="20672"/>
                  </a:lnTo>
                  <a:lnTo>
                    <a:pt x="16676" y="20401"/>
                  </a:lnTo>
                  <a:lnTo>
                    <a:pt x="17120" y="20105"/>
                  </a:lnTo>
                  <a:lnTo>
                    <a:pt x="17564" y="19809"/>
                  </a:lnTo>
                  <a:lnTo>
                    <a:pt x="17983" y="19488"/>
                  </a:lnTo>
                  <a:lnTo>
                    <a:pt x="18378" y="19143"/>
                  </a:lnTo>
                  <a:lnTo>
                    <a:pt x="18748" y="18773"/>
                  </a:lnTo>
                  <a:lnTo>
                    <a:pt x="19118" y="18378"/>
                  </a:lnTo>
                  <a:lnTo>
                    <a:pt x="19464" y="17983"/>
                  </a:lnTo>
                  <a:lnTo>
                    <a:pt x="19784" y="17564"/>
                  </a:lnTo>
                  <a:lnTo>
                    <a:pt x="20105" y="17145"/>
                  </a:lnTo>
                  <a:lnTo>
                    <a:pt x="20376" y="16701"/>
                  </a:lnTo>
                  <a:lnTo>
                    <a:pt x="20648" y="16232"/>
                  </a:lnTo>
                  <a:lnTo>
                    <a:pt x="20894" y="15763"/>
                  </a:lnTo>
                  <a:lnTo>
                    <a:pt x="21116" y="15270"/>
                  </a:lnTo>
                  <a:lnTo>
                    <a:pt x="21314" y="14777"/>
                  </a:lnTo>
                  <a:lnTo>
                    <a:pt x="21486" y="14259"/>
                  </a:lnTo>
                  <a:lnTo>
                    <a:pt x="21634" y="13741"/>
                  </a:lnTo>
                  <a:lnTo>
                    <a:pt x="21758" y="13222"/>
                  </a:lnTo>
                  <a:lnTo>
                    <a:pt x="21856" y="12680"/>
                  </a:lnTo>
                  <a:lnTo>
                    <a:pt x="21930" y="12112"/>
                  </a:lnTo>
                  <a:lnTo>
                    <a:pt x="21955" y="11570"/>
                  </a:lnTo>
                  <a:lnTo>
                    <a:pt x="21980" y="11002"/>
                  </a:lnTo>
                  <a:lnTo>
                    <a:pt x="21955" y="10435"/>
                  </a:lnTo>
                  <a:lnTo>
                    <a:pt x="21930" y="9868"/>
                  </a:lnTo>
                  <a:lnTo>
                    <a:pt x="21856" y="9325"/>
                  </a:lnTo>
                  <a:lnTo>
                    <a:pt x="21758" y="8782"/>
                  </a:lnTo>
                  <a:lnTo>
                    <a:pt x="21634" y="8264"/>
                  </a:lnTo>
                  <a:lnTo>
                    <a:pt x="21486" y="7746"/>
                  </a:lnTo>
                  <a:lnTo>
                    <a:pt x="21314" y="7228"/>
                  </a:lnTo>
                  <a:lnTo>
                    <a:pt x="21116" y="6735"/>
                  </a:lnTo>
                  <a:lnTo>
                    <a:pt x="20894" y="6242"/>
                  </a:lnTo>
                  <a:lnTo>
                    <a:pt x="20648" y="5773"/>
                  </a:lnTo>
                  <a:lnTo>
                    <a:pt x="20376" y="5304"/>
                  </a:lnTo>
                  <a:lnTo>
                    <a:pt x="20105" y="4860"/>
                  </a:lnTo>
                  <a:lnTo>
                    <a:pt x="19784" y="4441"/>
                  </a:lnTo>
                  <a:lnTo>
                    <a:pt x="19464" y="4022"/>
                  </a:lnTo>
                  <a:lnTo>
                    <a:pt x="19118" y="3627"/>
                  </a:lnTo>
                  <a:lnTo>
                    <a:pt x="18748" y="3232"/>
                  </a:lnTo>
                  <a:lnTo>
                    <a:pt x="18378" y="2862"/>
                  </a:lnTo>
                  <a:lnTo>
                    <a:pt x="17983" y="2517"/>
                  </a:lnTo>
                  <a:lnTo>
                    <a:pt x="17564" y="2196"/>
                  </a:lnTo>
                  <a:lnTo>
                    <a:pt x="17120" y="1900"/>
                  </a:lnTo>
                  <a:lnTo>
                    <a:pt x="16676" y="1604"/>
                  </a:lnTo>
                  <a:lnTo>
                    <a:pt x="16232" y="1333"/>
                  </a:lnTo>
                  <a:lnTo>
                    <a:pt x="15739" y="1086"/>
                  </a:lnTo>
                  <a:lnTo>
                    <a:pt x="15270" y="864"/>
                  </a:lnTo>
                  <a:lnTo>
                    <a:pt x="14752" y="667"/>
                  </a:lnTo>
                  <a:lnTo>
                    <a:pt x="14259" y="494"/>
                  </a:lnTo>
                  <a:lnTo>
                    <a:pt x="13741" y="346"/>
                  </a:lnTo>
                  <a:lnTo>
                    <a:pt x="13198" y="223"/>
                  </a:lnTo>
                  <a:lnTo>
                    <a:pt x="12655" y="149"/>
                  </a:lnTo>
                  <a:lnTo>
                    <a:pt x="12113" y="75"/>
                  </a:lnTo>
                  <a:lnTo>
                    <a:pt x="11545" y="25"/>
                  </a:lnTo>
                  <a:lnTo>
                    <a:pt x="109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6572956" y="2342368"/>
              <a:ext cx="149257" cy="140478"/>
            </a:xfrm>
            <a:custGeom>
              <a:rect b="b" l="l" r="r" t="t"/>
              <a:pathLst>
                <a:path extrusionOk="0" h="8289" w="8807">
                  <a:moveTo>
                    <a:pt x="1234" y="0"/>
                  </a:moveTo>
                  <a:lnTo>
                    <a:pt x="1184" y="321"/>
                  </a:lnTo>
                  <a:lnTo>
                    <a:pt x="1110" y="642"/>
                  </a:lnTo>
                  <a:lnTo>
                    <a:pt x="987" y="962"/>
                  </a:lnTo>
                  <a:lnTo>
                    <a:pt x="839" y="1258"/>
                  </a:lnTo>
                  <a:lnTo>
                    <a:pt x="666" y="1530"/>
                  </a:lnTo>
                  <a:lnTo>
                    <a:pt x="469" y="1776"/>
                  </a:lnTo>
                  <a:lnTo>
                    <a:pt x="247" y="1998"/>
                  </a:lnTo>
                  <a:lnTo>
                    <a:pt x="0" y="2221"/>
                  </a:lnTo>
                  <a:lnTo>
                    <a:pt x="4588" y="8289"/>
                  </a:lnTo>
                  <a:lnTo>
                    <a:pt x="5008" y="7943"/>
                  </a:lnTo>
                  <a:lnTo>
                    <a:pt x="5427" y="7573"/>
                  </a:lnTo>
                  <a:lnTo>
                    <a:pt x="5822" y="7203"/>
                  </a:lnTo>
                  <a:lnTo>
                    <a:pt x="6192" y="6784"/>
                  </a:lnTo>
                  <a:lnTo>
                    <a:pt x="6537" y="6365"/>
                  </a:lnTo>
                  <a:lnTo>
                    <a:pt x="6883" y="5921"/>
                  </a:lnTo>
                  <a:lnTo>
                    <a:pt x="7179" y="5477"/>
                  </a:lnTo>
                  <a:lnTo>
                    <a:pt x="7475" y="4983"/>
                  </a:lnTo>
                  <a:lnTo>
                    <a:pt x="7721" y="4515"/>
                  </a:lnTo>
                  <a:lnTo>
                    <a:pt x="7968" y="3997"/>
                  </a:lnTo>
                  <a:lnTo>
                    <a:pt x="8165" y="3479"/>
                  </a:lnTo>
                  <a:lnTo>
                    <a:pt x="8363" y="2961"/>
                  </a:lnTo>
                  <a:lnTo>
                    <a:pt x="8511" y="2393"/>
                  </a:lnTo>
                  <a:lnTo>
                    <a:pt x="8634" y="1850"/>
                  </a:lnTo>
                  <a:lnTo>
                    <a:pt x="8733" y="1283"/>
                  </a:lnTo>
                  <a:lnTo>
                    <a:pt x="8807" y="716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6568770" y="2338182"/>
              <a:ext cx="157629" cy="148850"/>
            </a:xfrm>
            <a:custGeom>
              <a:rect b="b" l="l" r="r" t="t"/>
              <a:pathLst>
                <a:path extrusionOk="0" h="8783" w="9301">
                  <a:moveTo>
                    <a:pt x="1703" y="494"/>
                  </a:moveTo>
                  <a:lnTo>
                    <a:pt x="8807" y="1185"/>
                  </a:lnTo>
                  <a:lnTo>
                    <a:pt x="8733" y="1678"/>
                  </a:lnTo>
                  <a:lnTo>
                    <a:pt x="8634" y="2196"/>
                  </a:lnTo>
                  <a:lnTo>
                    <a:pt x="8511" y="2690"/>
                  </a:lnTo>
                  <a:lnTo>
                    <a:pt x="8363" y="3183"/>
                  </a:lnTo>
                  <a:lnTo>
                    <a:pt x="8190" y="3676"/>
                  </a:lnTo>
                  <a:lnTo>
                    <a:pt x="7993" y="4145"/>
                  </a:lnTo>
                  <a:lnTo>
                    <a:pt x="7771" y="4614"/>
                  </a:lnTo>
                  <a:lnTo>
                    <a:pt x="7524" y="5058"/>
                  </a:lnTo>
                  <a:lnTo>
                    <a:pt x="7278" y="5502"/>
                  </a:lnTo>
                  <a:lnTo>
                    <a:pt x="6982" y="5946"/>
                  </a:lnTo>
                  <a:lnTo>
                    <a:pt x="6686" y="6365"/>
                  </a:lnTo>
                  <a:lnTo>
                    <a:pt x="6365" y="6760"/>
                  </a:lnTo>
                  <a:lnTo>
                    <a:pt x="6020" y="7130"/>
                  </a:lnTo>
                  <a:lnTo>
                    <a:pt x="5649" y="7500"/>
                  </a:lnTo>
                  <a:lnTo>
                    <a:pt x="5279" y="7870"/>
                  </a:lnTo>
                  <a:lnTo>
                    <a:pt x="4885" y="8190"/>
                  </a:lnTo>
                  <a:lnTo>
                    <a:pt x="568" y="2492"/>
                  </a:lnTo>
                  <a:lnTo>
                    <a:pt x="790" y="2295"/>
                  </a:lnTo>
                  <a:lnTo>
                    <a:pt x="987" y="2073"/>
                  </a:lnTo>
                  <a:lnTo>
                    <a:pt x="1160" y="1851"/>
                  </a:lnTo>
                  <a:lnTo>
                    <a:pt x="1308" y="1604"/>
                  </a:lnTo>
                  <a:lnTo>
                    <a:pt x="1431" y="1333"/>
                  </a:lnTo>
                  <a:lnTo>
                    <a:pt x="1555" y="1061"/>
                  </a:lnTo>
                  <a:lnTo>
                    <a:pt x="1629" y="790"/>
                  </a:lnTo>
                  <a:lnTo>
                    <a:pt x="1703" y="494"/>
                  </a:lnTo>
                  <a:close/>
                  <a:moveTo>
                    <a:pt x="1505" y="1"/>
                  </a:moveTo>
                  <a:lnTo>
                    <a:pt x="1407" y="25"/>
                  </a:lnTo>
                  <a:lnTo>
                    <a:pt x="1333" y="50"/>
                  </a:lnTo>
                  <a:lnTo>
                    <a:pt x="1283" y="124"/>
                  </a:lnTo>
                  <a:lnTo>
                    <a:pt x="1234" y="223"/>
                  </a:lnTo>
                  <a:lnTo>
                    <a:pt x="1209" y="519"/>
                  </a:lnTo>
                  <a:lnTo>
                    <a:pt x="1135" y="815"/>
                  </a:lnTo>
                  <a:lnTo>
                    <a:pt x="1012" y="1086"/>
                  </a:lnTo>
                  <a:lnTo>
                    <a:pt x="889" y="1357"/>
                  </a:lnTo>
                  <a:lnTo>
                    <a:pt x="741" y="1604"/>
                  </a:lnTo>
                  <a:lnTo>
                    <a:pt x="543" y="1851"/>
                  </a:lnTo>
                  <a:lnTo>
                    <a:pt x="346" y="2073"/>
                  </a:lnTo>
                  <a:lnTo>
                    <a:pt x="99" y="2270"/>
                  </a:lnTo>
                  <a:lnTo>
                    <a:pt x="50" y="2344"/>
                  </a:lnTo>
                  <a:lnTo>
                    <a:pt x="1" y="2418"/>
                  </a:lnTo>
                  <a:lnTo>
                    <a:pt x="25" y="2517"/>
                  </a:lnTo>
                  <a:lnTo>
                    <a:pt x="50" y="2591"/>
                  </a:lnTo>
                  <a:lnTo>
                    <a:pt x="4638" y="8684"/>
                  </a:lnTo>
                  <a:lnTo>
                    <a:pt x="4712" y="8733"/>
                  </a:lnTo>
                  <a:lnTo>
                    <a:pt x="4786" y="8782"/>
                  </a:lnTo>
                  <a:lnTo>
                    <a:pt x="4835" y="8782"/>
                  </a:lnTo>
                  <a:lnTo>
                    <a:pt x="4909" y="8758"/>
                  </a:lnTo>
                  <a:lnTo>
                    <a:pt x="4983" y="8733"/>
                  </a:lnTo>
                  <a:lnTo>
                    <a:pt x="5427" y="8363"/>
                  </a:lnTo>
                  <a:lnTo>
                    <a:pt x="5847" y="7993"/>
                  </a:lnTo>
                  <a:lnTo>
                    <a:pt x="6266" y="7574"/>
                  </a:lnTo>
                  <a:lnTo>
                    <a:pt x="6661" y="7154"/>
                  </a:lnTo>
                  <a:lnTo>
                    <a:pt x="7006" y="6710"/>
                  </a:lnTo>
                  <a:lnTo>
                    <a:pt x="7352" y="6266"/>
                  </a:lnTo>
                  <a:lnTo>
                    <a:pt x="7672" y="5798"/>
                  </a:lnTo>
                  <a:lnTo>
                    <a:pt x="7944" y="5304"/>
                  </a:lnTo>
                  <a:lnTo>
                    <a:pt x="8215" y="4811"/>
                  </a:lnTo>
                  <a:lnTo>
                    <a:pt x="8462" y="4293"/>
                  </a:lnTo>
                  <a:lnTo>
                    <a:pt x="8659" y="3750"/>
                  </a:lnTo>
                  <a:lnTo>
                    <a:pt x="8856" y="3208"/>
                  </a:lnTo>
                  <a:lnTo>
                    <a:pt x="9004" y="2665"/>
                  </a:lnTo>
                  <a:lnTo>
                    <a:pt x="9128" y="2122"/>
                  </a:lnTo>
                  <a:lnTo>
                    <a:pt x="9226" y="1555"/>
                  </a:lnTo>
                  <a:lnTo>
                    <a:pt x="9300" y="987"/>
                  </a:lnTo>
                  <a:lnTo>
                    <a:pt x="9300" y="889"/>
                  </a:lnTo>
                  <a:lnTo>
                    <a:pt x="9251" y="815"/>
                  </a:lnTo>
                  <a:lnTo>
                    <a:pt x="9177" y="741"/>
                  </a:lnTo>
                  <a:lnTo>
                    <a:pt x="9078" y="716"/>
                  </a:lnTo>
                  <a:lnTo>
                    <a:pt x="1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"/>
            <p:cNvSpPr/>
            <p:nvPr/>
          </p:nvSpPr>
          <p:spPr>
            <a:xfrm>
              <a:off x="6540756" y="2155083"/>
              <a:ext cx="182287" cy="199421"/>
            </a:xfrm>
            <a:custGeom>
              <a:rect b="b" l="l" r="r" t="t"/>
              <a:pathLst>
                <a:path extrusionOk="0" h="11767" w="10756">
                  <a:moveTo>
                    <a:pt x="1" y="0"/>
                  </a:moveTo>
                  <a:lnTo>
                    <a:pt x="1" y="7623"/>
                  </a:lnTo>
                  <a:lnTo>
                    <a:pt x="322" y="7623"/>
                  </a:lnTo>
                  <a:lnTo>
                    <a:pt x="642" y="7672"/>
                  </a:lnTo>
                  <a:lnTo>
                    <a:pt x="938" y="7746"/>
                  </a:lnTo>
                  <a:lnTo>
                    <a:pt x="1234" y="7869"/>
                  </a:lnTo>
                  <a:lnTo>
                    <a:pt x="1506" y="7993"/>
                  </a:lnTo>
                  <a:lnTo>
                    <a:pt x="1777" y="8141"/>
                  </a:lnTo>
                  <a:lnTo>
                    <a:pt x="1999" y="8338"/>
                  </a:lnTo>
                  <a:lnTo>
                    <a:pt x="2221" y="8535"/>
                  </a:lnTo>
                  <a:lnTo>
                    <a:pt x="2443" y="8757"/>
                  </a:lnTo>
                  <a:lnTo>
                    <a:pt x="2616" y="9004"/>
                  </a:lnTo>
                  <a:lnTo>
                    <a:pt x="2764" y="9251"/>
                  </a:lnTo>
                  <a:lnTo>
                    <a:pt x="2912" y="9522"/>
                  </a:lnTo>
                  <a:lnTo>
                    <a:pt x="3010" y="9818"/>
                  </a:lnTo>
                  <a:lnTo>
                    <a:pt x="3084" y="10114"/>
                  </a:lnTo>
                  <a:lnTo>
                    <a:pt x="3134" y="10435"/>
                  </a:lnTo>
                  <a:lnTo>
                    <a:pt x="3158" y="10755"/>
                  </a:lnTo>
                  <a:lnTo>
                    <a:pt x="3134" y="11051"/>
                  </a:lnTo>
                  <a:lnTo>
                    <a:pt x="10707" y="11767"/>
                  </a:lnTo>
                  <a:lnTo>
                    <a:pt x="10756" y="11249"/>
                  </a:lnTo>
                  <a:lnTo>
                    <a:pt x="10756" y="10755"/>
                  </a:lnTo>
                  <a:lnTo>
                    <a:pt x="10756" y="10213"/>
                  </a:lnTo>
                  <a:lnTo>
                    <a:pt x="10707" y="9645"/>
                  </a:lnTo>
                  <a:lnTo>
                    <a:pt x="10633" y="9127"/>
                  </a:lnTo>
                  <a:lnTo>
                    <a:pt x="10534" y="8585"/>
                  </a:lnTo>
                  <a:lnTo>
                    <a:pt x="10411" y="8067"/>
                  </a:lnTo>
                  <a:lnTo>
                    <a:pt x="10287" y="7549"/>
                  </a:lnTo>
                  <a:lnTo>
                    <a:pt x="10115" y="7055"/>
                  </a:lnTo>
                  <a:lnTo>
                    <a:pt x="9917" y="6562"/>
                  </a:lnTo>
                  <a:lnTo>
                    <a:pt x="9695" y="6093"/>
                  </a:lnTo>
                  <a:lnTo>
                    <a:pt x="9473" y="5625"/>
                  </a:lnTo>
                  <a:lnTo>
                    <a:pt x="9202" y="5181"/>
                  </a:lnTo>
                  <a:lnTo>
                    <a:pt x="8931" y="4737"/>
                  </a:lnTo>
                  <a:lnTo>
                    <a:pt x="8635" y="4317"/>
                  </a:lnTo>
                  <a:lnTo>
                    <a:pt x="8314" y="3923"/>
                  </a:lnTo>
                  <a:lnTo>
                    <a:pt x="7969" y="3528"/>
                  </a:lnTo>
                  <a:lnTo>
                    <a:pt x="7623" y="3158"/>
                  </a:lnTo>
                  <a:lnTo>
                    <a:pt x="7228" y="2788"/>
                  </a:lnTo>
                  <a:lnTo>
                    <a:pt x="6858" y="2467"/>
                  </a:lnTo>
                  <a:lnTo>
                    <a:pt x="6439" y="2146"/>
                  </a:lnTo>
                  <a:lnTo>
                    <a:pt x="6020" y="1850"/>
                  </a:lnTo>
                  <a:lnTo>
                    <a:pt x="5576" y="1554"/>
                  </a:lnTo>
                  <a:lnTo>
                    <a:pt x="5132" y="1308"/>
                  </a:lnTo>
                  <a:lnTo>
                    <a:pt x="4663" y="1061"/>
                  </a:lnTo>
                  <a:lnTo>
                    <a:pt x="4194" y="839"/>
                  </a:lnTo>
                  <a:lnTo>
                    <a:pt x="3701" y="666"/>
                  </a:lnTo>
                  <a:lnTo>
                    <a:pt x="3208" y="494"/>
                  </a:lnTo>
                  <a:lnTo>
                    <a:pt x="2690" y="346"/>
                  </a:lnTo>
                  <a:lnTo>
                    <a:pt x="2172" y="222"/>
                  </a:lnTo>
                  <a:lnTo>
                    <a:pt x="1654" y="124"/>
                  </a:lnTo>
                  <a:lnTo>
                    <a:pt x="1111" y="50"/>
                  </a:lnTo>
                  <a:lnTo>
                    <a:pt x="568" y="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"/>
            <p:cNvSpPr/>
            <p:nvPr/>
          </p:nvSpPr>
          <p:spPr>
            <a:xfrm>
              <a:off x="6536994" y="2150897"/>
              <a:ext cx="190236" cy="207370"/>
            </a:xfrm>
            <a:custGeom>
              <a:rect b="b" l="l" r="r" t="t"/>
              <a:pathLst>
                <a:path extrusionOk="0" h="12236" w="11225">
                  <a:moveTo>
                    <a:pt x="470" y="494"/>
                  </a:moveTo>
                  <a:lnTo>
                    <a:pt x="1012" y="519"/>
                  </a:lnTo>
                  <a:lnTo>
                    <a:pt x="1530" y="568"/>
                  </a:lnTo>
                  <a:lnTo>
                    <a:pt x="2048" y="642"/>
                  </a:lnTo>
                  <a:lnTo>
                    <a:pt x="2542" y="741"/>
                  </a:lnTo>
                  <a:lnTo>
                    <a:pt x="3035" y="864"/>
                  </a:lnTo>
                  <a:lnTo>
                    <a:pt x="3528" y="1012"/>
                  </a:lnTo>
                  <a:lnTo>
                    <a:pt x="4022" y="1185"/>
                  </a:lnTo>
                  <a:lnTo>
                    <a:pt x="4466" y="1382"/>
                  </a:lnTo>
                  <a:lnTo>
                    <a:pt x="4934" y="1604"/>
                  </a:lnTo>
                  <a:lnTo>
                    <a:pt x="5378" y="1826"/>
                  </a:lnTo>
                  <a:lnTo>
                    <a:pt x="5798" y="2097"/>
                  </a:lnTo>
                  <a:lnTo>
                    <a:pt x="6217" y="2369"/>
                  </a:lnTo>
                  <a:lnTo>
                    <a:pt x="6612" y="2665"/>
                  </a:lnTo>
                  <a:lnTo>
                    <a:pt x="7006" y="2986"/>
                  </a:lnTo>
                  <a:lnTo>
                    <a:pt x="7376" y="3306"/>
                  </a:lnTo>
                  <a:lnTo>
                    <a:pt x="7747" y="3652"/>
                  </a:lnTo>
                  <a:lnTo>
                    <a:pt x="8067" y="4022"/>
                  </a:lnTo>
                  <a:lnTo>
                    <a:pt x="8413" y="4392"/>
                  </a:lnTo>
                  <a:lnTo>
                    <a:pt x="8709" y="4786"/>
                  </a:lnTo>
                  <a:lnTo>
                    <a:pt x="9005" y="5206"/>
                  </a:lnTo>
                  <a:lnTo>
                    <a:pt x="9251" y="5625"/>
                  </a:lnTo>
                  <a:lnTo>
                    <a:pt x="9498" y="6069"/>
                  </a:lnTo>
                  <a:lnTo>
                    <a:pt x="9745" y="6513"/>
                  </a:lnTo>
                  <a:lnTo>
                    <a:pt x="9942" y="6957"/>
                  </a:lnTo>
                  <a:lnTo>
                    <a:pt x="10115" y="7450"/>
                  </a:lnTo>
                  <a:lnTo>
                    <a:pt x="10287" y="7919"/>
                  </a:lnTo>
                  <a:lnTo>
                    <a:pt x="10411" y="8412"/>
                  </a:lnTo>
                  <a:lnTo>
                    <a:pt x="10534" y="8906"/>
                  </a:lnTo>
                  <a:lnTo>
                    <a:pt x="10633" y="9424"/>
                  </a:lnTo>
                  <a:lnTo>
                    <a:pt x="10682" y="9942"/>
                  </a:lnTo>
                  <a:lnTo>
                    <a:pt x="10731" y="10460"/>
                  </a:lnTo>
                  <a:lnTo>
                    <a:pt x="10731" y="11002"/>
                  </a:lnTo>
                  <a:lnTo>
                    <a:pt x="10707" y="11742"/>
                  </a:lnTo>
                  <a:lnTo>
                    <a:pt x="3602" y="11076"/>
                  </a:lnTo>
                  <a:lnTo>
                    <a:pt x="3627" y="11002"/>
                  </a:lnTo>
                  <a:lnTo>
                    <a:pt x="3602" y="10682"/>
                  </a:lnTo>
                  <a:lnTo>
                    <a:pt x="3553" y="10361"/>
                  </a:lnTo>
                  <a:lnTo>
                    <a:pt x="3479" y="10040"/>
                  </a:lnTo>
                  <a:lnTo>
                    <a:pt x="3380" y="9744"/>
                  </a:lnTo>
                  <a:lnTo>
                    <a:pt x="3232" y="9448"/>
                  </a:lnTo>
                  <a:lnTo>
                    <a:pt x="3084" y="9177"/>
                  </a:lnTo>
                  <a:lnTo>
                    <a:pt x="2912" y="8930"/>
                  </a:lnTo>
                  <a:lnTo>
                    <a:pt x="2690" y="8684"/>
                  </a:lnTo>
                  <a:lnTo>
                    <a:pt x="2468" y="8486"/>
                  </a:lnTo>
                  <a:lnTo>
                    <a:pt x="2246" y="8289"/>
                  </a:lnTo>
                  <a:lnTo>
                    <a:pt x="1974" y="8116"/>
                  </a:lnTo>
                  <a:lnTo>
                    <a:pt x="1703" y="7944"/>
                  </a:lnTo>
                  <a:lnTo>
                    <a:pt x="1407" y="7820"/>
                  </a:lnTo>
                  <a:lnTo>
                    <a:pt x="1111" y="7746"/>
                  </a:lnTo>
                  <a:lnTo>
                    <a:pt x="790" y="7672"/>
                  </a:lnTo>
                  <a:lnTo>
                    <a:pt x="470" y="7623"/>
                  </a:lnTo>
                  <a:lnTo>
                    <a:pt x="470" y="494"/>
                  </a:lnTo>
                  <a:close/>
                  <a:moveTo>
                    <a:pt x="223" y="1"/>
                  </a:moveTo>
                  <a:lnTo>
                    <a:pt x="149" y="25"/>
                  </a:lnTo>
                  <a:lnTo>
                    <a:pt x="75" y="75"/>
                  </a:lnTo>
                  <a:lnTo>
                    <a:pt x="1" y="149"/>
                  </a:lnTo>
                  <a:lnTo>
                    <a:pt x="1" y="247"/>
                  </a:lnTo>
                  <a:lnTo>
                    <a:pt x="1" y="7870"/>
                  </a:lnTo>
                  <a:lnTo>
                    <a:pt x="1" y="7944"/>
                  </a:lnTo>
                  <a:lnTo>
                    <a:pt x="75" y="8018"/>
                  </a:lnTo>
                  <a:lnTo>
                    <a:pt x="149" y="8092"/>
                  </a:lnTo>
                  <a:lnTo>
                    <a:pt x="223" y="8092"/>
                  </a:lnTo>
                  <a:lnTo>
                    <a:pt x="519" y="8116"/>
                  </a:lnTo>
                  <a:lnTo>
                    <a:pt x="815" y="8166"/>
                  </a:lnTo>
                  <a:lnTo>
                    <a:pt x="1086" y="8240"/>
                  </a:lnTo>
                  <a:lnTo>
                    <a:pt x="1358" y="8338"/>
                  </a:lnTo>
                  <a:lnTo>
                    <a:pt x="1604" y="8462"/>
                  </a:lnTo>
                  <a:lnTo>
                    <a:pt x="1851" y="8585"/>
                  </a:lnTo>
                  <a:lnTo>
                    <a:pt x="2073" y="8758"/>
                  </a:lnTo>
                  <a:lnTo>
                    <a:pt x="2295" y="8955"/>
                  </a:lnTo>
                  <a:lnTo>
                    <a:pt x="2468" y="9152"/>
                  </a:lnTo>
                  <a:lnTo>
                    <a:pt x="2640" y="9374"/>
                  </a:lnTo>
                  <a:lnTo>
                    <a:pt x="2788" y="9621"/>
                  </a:lnTo>
                  <a:lnTo>
                    <a:pt x="2912" y="9868"/>
                  </a:lnTo>
                  <a:lnTo>
                    <a:pt x="3010" y="10139"/>
                  </a:lnTo>
                  <a:lnTo>
                    <a:pt x="3084" y="10410"/>
                  </a:lnTo>
                  <a:lnTo>
                    <a:pt x="3109" y="10706"/>
                  </a:lnTo>
                  <a:lnTo>
                    <a:pt x="3134" y="11002"/>
                  </a:lnTo>
                  <a:lnTo>
                    <a:pt x="3109" y="11274"/>
                  </a:lnTo>
                  <a:lnTo>
                    <a:pt x="3134" y="11372"/>
                  </a:lnTo>
                  <a:lnTo>
                    <a:pt x="3183" y="11446"/>
                  </a:lnTo>
                  <a:lnTo>
                    <a:pt x="3257" y="11496"/>
                  </a:lnTo>
                  <a:lnTo>
                    <a:pt x="3331" y="11545"/>
                  </a:lnTo>
                  <a:lnTo>
                    <a:pt x="10904" y="12236"/>
                  </a:lnTo>
                  <a:lnTo>
                    <a:pt x="11027" y="12236"/>
                  </a:lnTo>
                  <a:lnTo>
                    <a:pt x="11077" y="12186"/>
                  </a:lnTo>
                  <a:lnTo>
                    <a:pt x="11151" y="12112"/>
                  </a:lnTo>
                  <a:lnTo>
                    <a:pt x="11175" y="12038"/>
                  </a:lnTo>
                  <a:lnTo>
                    <a:pt x="11200" y="11496"/>
                  </a:lnTo>
                  <a:lnTo>
                    <a:pt x="11225" y="11002"/>
                  </a:lnTo>
                  <a:lnTo>
                    <a:pt x="11200" y="10435"/>
                  </a:lnTo>
                  <a:lnTo>
                    <a:pt x="11175" y="9868"/>
                  </a:lnTo>
                  <a:lnTo>
                    <a:pt x="11101" y="9325"/>
                  </a:lnTo>
                  <a:lnTo>
                    <a:pt x="11003" y="8782"/>
                  </a:lnTo>
                  <a:lnTo>
                    <a:pt x="10879" y="8264"/>
                  </a:lnTo>
                  <a:lnTo>
                    <a:pt x="10731" y="7746"/>
                  </a:lnTo>
                  <a:lnTo>
                    <a:pt x="10559" y="7228"/>
                  </a:lnTo>
                  <a:lnTo>
                    <a:pt x="10361" y="6735"/>
                  </a:lnTo>
                  <a:lnTo>
                    <a:pt x="10139" y="6242"/>
                  </a:lnTo>
                  <a:lnTo>
                    <a:pt x="9893" y="5773"/>
                  </a:lnTo>
                  <a:lnTo>
                    <a:pt x="9621" y="5304"/>
                  </a:lnTo>
                  <a:lnTo>
                    <a:pt x="9350" y="4860"/>
                  </a:lnTo>
                  <a:lnTo>
                    <a:pt x="9029" y="4441"/>
                  </a:lnTo>
                  <a:lnTo>
                    <a:pt x="8709" y="4022"/>
                  </a:lnTo>
                  <a:lnTo>
                    <a:pt x="8363" y="3627"/>
                  </a:lnTo>
                  <a:lnTo>
                    <a:pt x="7993" y="3232"/>
                  </a:lnTo>
                  <a:lnTo>
                    <a:pt x="7623" y="2862"/>
                  </a:lnTo>
                  <a:lnTo>
                    <a:pt x="7228" y="2517"/>
                  </a:lnTo>
                  <a:lnTo>
                    <a:pt x="6809" y="2196"/>
                  </a:lnTo>
                  <a:lnTo>
                    <a:pt x="6365" y="1900"/>
                  </a:lnTo>
                  <a:lnTo>
                    <a:pt x="5921" y="1604"/>
                  </a:lnTo>
                  <a:lnTo>
                    <a:pt x="5477" y="1333"/>
                  </a:lnTo>
                  <a:lnTo>
                    <a:pt x="4984" y="1086"/>
                  </a:lnTo>
                  <a:lnTo>
                    <a:pt x="4515" y="864"/>
                  </a:lnTo>
                  <a:lnTo>
                    <a:pt x="3997" y="667"/>
                  </a:lnTo>
                  <a:lnTo>
                    <a:pt x="3504" y="494"/>
                  </a:lnTo>
                  <a:lnTo>
                    <a:pt x="2986" y="346"/>
                  </a:lnTo>
                  <a:lnTo>
                    <a:pt x="2443" y="223"/>
                  </a:lnTo>
                  <a:lnTo>
                    <a:pt x="1900" y="149"/>
                  </a:lnTo>
                  <a:lnTo>
                    <a:pt x="1358" y="75"/>
                  </a:lnTo>
                  <a:lnTo>
                    <a:pt x="790" y="25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4941750" y="4591466"/>
              <a:ext cx="1736593" cy="7948"/>
            </a:xfrm>
            <a:custGeom>
              <a:rect b="b" l="l" r="r" t="t"/>
              <a:pathLst>
                <a:path extrusionOk="0" h="469" w="102469">
                  <a:moveTo>
                    <a:pt x="0" y="0"/>
                  </a:moveTo>
                  <a:lnTo>
                    <a:pt x="0" y="469"/>
                  </a:lnTo>
                  <a:lnTo>
                    <a:pt x="102469" y="469"/>
                  </a:lnTo>
                  <a:lnTo>
                    <a:pt x="102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"/>
            <p:cNvSpPr/>
            <p:nvPr/>
          </p:nvSpPr>
          <p:spPr>
            <a:xfrm>
              <a:off x="6739327" y="4591466"/>
              <a:ext cx="1480754" cy="7948"/>
            </a:xfrm>
            <a:custGeom>
              <a:rect b="b" l="l" r="r" t="t"/>
              <a:pathLst>
                <a:path extrusionOk="0" h="469" w="87373">
                  <a:moveTo>
                    <a:pt x="1" y="0"/>
                  </a:moveTo>
                  <a:lnTo>
                    <a:pt x="1" y="469"/>
                  </a:lnTo>
                  <a:lnTo>
                    <a:pt x="87373" y="469"/>
                  </a:lnTo>
                  <a:lnTo>
                    <a:pt x="87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"/>
            <p:cNvSpPr/>
            <p:nvPr/>
          </p:nvSpPr>
          <p:spPr>
            <a:xfrm>
              <a:off x="5257358" y="3952263"/>
              <a:ext cx="105380" cy="8572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5261121" y="3817650"/>
              <a:ext cx="671833" cy="778009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5703003" y="3922588"/>
              <a:ext cx="73586" cy="118327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5258206" y="3334397"/>
              <a:ext cx="1063117" cy="154697"/>
            </a:xfrm>
            <a:custGeom>
              <a:rect b="b" l="l" r="r" t="t"/>
              <a:pathLst>
                <a:path extrusionOk="0" h="9128" w="62730">
                  <a:moveTo>
                    <a:pt x="62088" y="0"/>
                  </a:moveTo>
                  <a:lnTo>
                    <a:pt x="59868" y="814"/>
                  </a:lnTo>
                  <a:lnTo>
                    <a:pt x="57722" y="1653"/>
                  </a:lnTo>
                  <a:lnTo>
                    <a:pt x="54984" y="2714"/>
                  </a:lnTo>
                  <a:lnTo>
                    <a:pt x="53578" y="3256"/>
                  </a:lnTo>
                  <a:lnTo>
                    <a:pt x="52147" y="3750"/>
                  </a:lnTo>
                  <a:lnTo>
                    <a:pt x="50692" y="4243"/>
                  </a:lnTo>
                  <a:lnTo>
                    <a:pt x="49187" y="4712"/>
                  </a:lnTo>
                  <a:lnTo>
                    <a:pt x="47633" y="5156"/>
                  </a:lnTo>
                  <a:lnTo>
                    <a:pt x="46005" y="5575"/>
                  </a:lnTo>
                  <a:lnTo>
                    <a:pt x="44303" y="5945"/>
                  </a:lnTo>
                  <a:lnTo>
                    <a:pt x="42527" y="6290"/>
                  </a:lnTo>
                  <a:lnTo>
                    <a:pt x="41614" y="6439"/>
                  </a:lnTo>
                  <a:lnTo>
                    <a:pt x="40677" y="6587"/>
                  </a:lnTo>
                  <a:lnTo>
                    <a:pt x="39715" y="6710"/>
                  </a:lnTo>
                  <a:lnTo>
                    <a:pt x="38728" y="6833"/>
                  </a:lnTo>
                  <a:lnTo>
                    <a:pt x="37717" y="6932"/>
                  </a:lnTo>
                  <a:lnTo>
                    <a:pt x="36681" y="7006"/>
                  </a:lnTo>
                  <a:lnTo>
                    <a:pt x="35620" y="7080"/>
                  </a:lnTo>
                  <a:lnTo>
                    <a:pt x="34535" y="7129"/>
                  </a:lnTo>
                  <a:lnTo>
                    <a:pt x="33400" y="7179"/>
                  </a:lnTo>
                  <a:lnTo>
                    <a:pt x="32241" y="7203"/>
                  </a:lnTo>
                  <a:lnTo>
                    <a:pt x="31057" y="7203"/>
                  </a:lnTo>
                  <a:lnTo>
                    <a:pt x="29848" y="7179"/>
                  </a:lnTo>
                  <a:lnTo>
                    <a:pt x="28121" y="7129"/>
                  </a:lnTo>
                  <a:lnTo>
                    <a:pt x="26444" y="7055"/>
                  </a:lnTo>
                  <a:lnTo>
                    <a:pt x="24840" y="6932"/>
                  </a:lnTo>
                  <a:lnTo>
                    <a:pt x="23262" y="6759"/>
                  </a:lnTo>
                  <a:lnTo>
                    <a:pt x="21732" y="6587"/>
                  </a:lnTo>
                  <a:lnTo>
                    <a:pt x="20252" y="6365"/>
                  </a:lnTo>
                  <a:lnTo>
                    <a:pt x="18846" y="6142"/>
                  </a:lnTo>
                  <a:lnTo>
                    <a:pt x="17489" y="5896"/>
                  </a:lnTo>
                  <a:lnTo>
                    <a:pt x="16182" y="5624"/>
                  </a:lnTo>
                  <a:lnTo>
                    <a:pt x="14924" y="5328"/>
                  </a:lnTo>
                  <a:lnTo>
                    <a:pt x="13740" y="5032"/>
                  </a:lnTo>
                  <a:lnTo>
                    <a:pt x="12605" y="4736"/>
                  </a:lnTo>
                  <a:lnTo>
                    <a:pt x="11520" y="4440"/>
                  </a:lnTo>
                  <a:lnTo>
                    <a:pt x="10509" y="4120"/>
                  </a:lnTo>
                  <a:lnTo>
                    <a:pt x="9571" y="3824"/>
                  </a:lnTo>
                  <a:lnTo>
                    <a:pt x="8683" y="3528"/>
                  </a:lnTo>
                  <a:lnTo>
                    <a:pt x="7795" y="3207"/>
                  </a:lnTo>
                  <a:lnTo>
                    <a:pt x="6956" y="2886"/>
                  </a:lnTo>
                  <a:lnTo>
                    <a:pt x="5427" y="2270"/>
                  </a:lnTo>
                  <a:lnTo>
                    <a:pt x="4120" y="1678"/>
                  </a:lnTo>
                  <a:lnTo>
                    <a:pt x="3034" y="1160"/>
                  </a:lnTo>
                  <a:lnTo>
                    <a:pt x="2171" y="740"/>
                  </a:lnTo>
                  <a:lnTo>
                    <a:pt x="1554" y="395"/>
                  </a:lnTo>
                  <a:lnTo>
                    <a:pt x="1036" y="99"/>
                  </a:lnTo>
                  <a:lnTo>
                    <a:pt x="0" y="1727"/>
                  </a:lnTo>
                  <a:lnTo>
                    <a:pt x="666" y="2097"/>
                  </a:lnTo>
                  <a:lnTo>
                    <a:pt x="1357" y="2467"/>
                  </a:lnTo>
                  <a:lnTo>
                    <a:pt x="2270" y="2960"/>
                  </a:lnTo>
                  <a:lnTo>
                    <a:pt x="3429" y="3503"/>
                  </a:lnTo>
                  <a:lnTo>
                    <a:pt x="4786" y="4095"/>
                  </a:lnTo>
                  <a:lnTo>
                    <a:pt x="6389" y="4736"/>
                  </a:lnTo>
                  <a:lnTo>
                    <a:pt x="7252" y="5057"/>
                  </a:lnTo>
                  <a:lnTo>
                    <a:pt x="8190" y="5402"/>
                  </a:lnTo>
                  <a:lnTo>
                    <a:pt x="9177" y="5723"/>
                  </a:lnTo>
                  <a:lnTo>
                    <a:pt x="10213" y="6068"/>
                  </a:lnTo>
                  <a:lnTo>
                    <a:pt x="11298" y="6389"/>
                  </a:lnTo>
                  <a:lnTo>
                    <a:pt x="12433" y="6710"/>
                  </a:lnTo>
                  <a:lnTo>
                    <a:pt x="13617" y="7006"/>
                  </a:lnTo>
                  <a:lnTo>
                    <a:pt x="14850" y="7302"/>
                  </a:lnTo>
                  <a:lnTo>
                    <a:pt x="16133" y="7598"/>
                  </a:lnTo>
                  <a:lnTo>
                    <a:pt x="17465" y="7869"/>
                  </a:lnTo>
                  <a:lnTo>
                    <a:pt x="18846" y="8116"/>
                  </a:lnTo>
                  <a:lnTo>
                    <a:pt x="20277" y="8338"/>
                  </a:lnTo>
                  <a:lnTo>
                    <a:pt x="21757" y="8535"/>
                  </a:lnTo>
                  <a:lnTo>
                    <a:pt x="23286" y="8708"/>
                  </a:lnTo>
                  <a:lnTo>
                    <a:pt x="24840" y="8856"/>
                  </a:lnTo>
                  <a:lnTo>
                    <a:pt x="26468" y="8979"/>
                  </a:lnTo>
                  <a:lnTo>
                    <a:pt x="28121" y="9053"/>
                  </a:lnTo>
                  <a:lnTo>
                    <a:pt x="29823" y="9103"/>
                  </a:lnTo>
                  <a:lnTo>
                    <a:pt x="31328" y="9127"/>
                  </a:lnTo>
                  <a:lnTo>
                    <a:pt x="32487" y="9127"/>
                  </a:lnTo>
                  <a:lnTo>
                    <a:pt x="33622" y="9103"/>
                  </a:lnTo>
                  <a:lnTo>
                    <a:pt x="34732" y="9053"/>
                  </a:lnTo>
                  <a:lnTo>
                    <a:pt x="35817" y="9004"/>
                  </a:lnTo>
                  <a:lnTo>
                    <a:pt x="36878" y="8930"/>
                  </a:lnTo>
                  <a:lnTo>
                    <a:pt x="37889" y="8831"/>
                  </a:lnTo>
                  <a:lnTo>
                    <a:pt x="38901" y="8733"/>
                  </a:lnTo>
                  <a:lnTo>
                    <a:pt x="39863" y="8634"/>
                  </a:lnTo>
                  <a:lnTo>
                    <a:pt x="40825" y="8511"/>
                  </a:lnTo>
                  <a:lnTo>
                    <a:pt x="41762" y="8363"/>
                  </a:lnTo>
                  <a:lnTo>
                    <a:pt x="43563" y="8067"/>
                  </a:lnTo>
                  <a:lnTo>
                    <a:pt x="45265" y="7721"/>
                  </a:lnTo>
                  <a:lnTo>
                    <a:pt x="46918" y="7327"/>
                  </a:lnTo>
                  <a:lnTo>
                    <a:pt x="48496" y="6932"/>
                  </a:lnTo>
                  <a:lnTo>
                    <a:pt x="50026" y="6463"/>
                  </a:lnTo>
                  <a:lnTo>
                    <a:pt x="51506" y="5994"/>
                  </a:lnTo>
                  <a:lnTo>
                    <a:pt x="52961" y="5526"/>
                  </a:lnTo>
                  <a:lnTo>
                    <a:pt x="54343" y="5008"/>
                  </a:lnTo>
                  <a:lnTo>
                    <a:pt x="55724" y="4490"/>
                  </a:lnTo>
                  <a:lnTo>
                    <a:pt x="58413" y="3454"/>
                  </a:lnTo>
                  <a:lnTo>
                    <a:pt x="60559" y="2615"/>
                  </a:lnTo>
                  <a:lnTo>
                    <a:pt x="62730" y="1801"/>
                  </a:lnTo>
                  <a:lnTo>
                    <a:pt x="620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6277820" y="3294673"/>
              <a:ext cx="127106" cy="123344"/>
            </a:xfrm>
            <a:custGeom>
              <a:rect b="b" l="l" r="r" t="t"/>
              <a:pathLst>
                <a:path extrusionOk="0" h="7278" w="7500">
                  <a:moveTo>
                    <a:pt x="0" y="1"/>
                  </a:moveTo>
                  <a:lnTo>
                    <a:pt x="2393" y="7278"/>
                  </a:lnTo>
                  <a:lnTo>
                    <a:pt x="7499" y="15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5938773" y="1977831"/>
              <a:ext cx="868729" cy="1123314"/>
            </a:xfrm>
            <a:custGeom>
              <a:rect b="b" l="l" r="r" t="t"/>
              <a:pathLst>
                <a:path extrusionOk="0" h="66282" w="51260">
                  <a:moveTo>
                    <a:pt x="1851" y="0"/>
                  </a:moveTo>
                  <a:lnTo>
                    <a:pt x="1" y="543"/>
                  </a:lnTo>
                  <a:lnTo>
                    <a:pt x="519" y="2196"/>
                  </a:lnTo>
                  <a:lnTo>
                    <a:pt x="1037" y="3824"/>
                  </a:lnTo>
                  <a:lnTo>
                    <a:pt x="1604" y="5452"/>
                  </a:lnTo>
                  <a:lnTo>
                    <a:pt x="2172" y="7055"/>
                  </a:lnTo>
                  <a:lnTo>
                    <a:pt x="2788" y="8634"/>
                  </a:lnTo>
                  <a:lnTo>
                    <a:pt x="3430" y="10188"/>
                  </a:lnTo>
                  <a:lnTo>
                    <a:pt x="4096" y="11717"/>
                  </a:lnTo>
                  <a:lnTo>
                    <a:pt x="4762" y="13222"/>
                  </a:lnTo>
                  <a:lnTo>
                    <a:pt x="5477" y="14727"/>
                  </a:lnTo>
                  <a:lnTo>
                    <a:pt x="6217" y="16207"/>
                  </a:lnTo>
                  <a:lnTo>
                    <a:pt x="6982" y="17662"/>
                  </a:lnTo>
                  <a:lnTo>
                    <a:pt x="7771" y="19093"/>
                  </a:lnTo>
                  <a:lnTo>
                    <a:pt x="8585" y="20499"/>
                  </a:lnTo>
                  <a:lnTo>
                    <a:pt x="9424" y="21880"/>
                  </a:lnTo>
                  <a:lnTo>
                    <a:pt x="10262" y="23237"/>
                  </a:lnTo>
                  <a:lnTo>
                    <a:pt x="11151" y="24594"/>
                  </a:lnTo>
                  <a:lnTo>
                    <a:pt x="11743" y="25433"/>
                  </a:lnTo>
                  <a:lnTo>
                    <a:pt x="12335" y="26271"/>
                  </a:lnTo>
                  <a:lnTo>
                    <a:pt x="12951" y="27085"/>
                  </a:lnTo>
                  <a:lnTo>
                    <a:pt x="13568" y="27899"/>
                  </a:lnTo>
                  <a:lnTo>
                    <a:pt x="14185" y="28713"/>
                  </a:lnTo>
                  <a:lnTo>
                    <a:pt x="14826" y="29503"/>
                  </a:lnTo>
                  <a:lnTo>
                    <a:pt x="16133" y="31057"/>
                  </a:lnTo>
                  <a:lnTo>
                    <a:pt x="17490" y="32561"/>
                  </a:lnTo>
                  <a:lnTo>
                    <a:pt x="18871" y="34041"/>
                  </a:lnTo>
                  <a:lnTo>
                    <a:pt x="20277" y="35472"/>
                  </a:lnTo>
                  <a:lnTo>
                    <a:pt x="21733" y="36903"/>
                  </a:lnTo>
                  <a:lnTo>
                    <a:pt x="23188" y="38284"/>
                  </a:lnTo>
                  <a:lnTo>
                    <a:pt x="24668" y="39641"/>
                  </a:lnTo>
                  <a:lnTo>
                    <a:pt x="26173" y="40973"/>
                  </a:lnTo>
                  <a:lnTo>
                    <a:pt x="27678" y="42305"/>
                  </a:lnTo>
                  <a:lnTo>
                    <a:pt x="30712" y="44895"/>
                  </a:lnTo>
                  <a:lnTo>
                    <a:pt x="33746" y="47436"/>
                  </a:lnTo>
                  <a:lnTo>
                    <a:pt x="37594" y="50667"/>
                  </a:lnTo>
                  <a:lnTo>
                    <a:pt x="39518" y="52320"/>
                  </a:lnTo>
                  <a:lnTo>
                    <a:pt x="41417" y="53973"/>
                  </a:lnTo>
                  <a:lnTo>
                    <a:pt x="42133" y="54639"/>
                  </a:lnTo>
                  <a:lnTo>
                    <a:pt x="42848" y="55354"/>
                  </a:lnTo>
                  <a:lnTo>
                    <a:pt x="43514" y="56094"/>
                  </a:lnTo>
                  <a:lnTo>
                    <a:pt x="44131" y="56859"/>
                  </a:lnTo>
                  <a:lnTo>
                    <a:pt x="44748" y="57648"/>
                  </a:lnTo>
                  <a:lnTo>
                    <a:pt x="45315" y="58438"/>
                  </a:lnTo>
                  <a:lnTo>
                    <a:pt x="45858" y="59252"/>
                  </a:lnTo>
                  <a:lnTo>
                    <a:pt x="46376" y="60066"/>
                  </a:lnTo>
                  <a:lnTo>
                    <a:pt x="46869" y="60880"/>
                  </a:lnTo>
                  <a:lnTo>
                    <a:pt x="47313" y="61694"/>
                  </a:lnTo>
                  <a:lnTo>
                    <a:pt x="47757" y="62508"/>
                  </a:lnTo>
                  <a:lnTo>
                    <a:pt x="48152" y="63297"/>
                  </a:lnTo>
                  <a:lnTo>
                    <a:pt x="48522" y="64086"/>
                  </a:lnTo>
                  <a:lnTo>
                    <a:pt x="48867" y="64851"/>
                  </a:lnTo>
                  <a:lnTo>
                    <a:pt x="49484" y="66282"/>
                  </a:lnTo>
                  <a:lnTo>
                    <a:pt x="51260" y="65567"/>
                  </a:lnTo>
                  <a:lnTo>
                    <a:pt x="50618" y="64062"/>
                  </a:lnTo>
                  <a:lnTo>
                    <a:pt x="50248" y="63248"/>
                  </a:lnTo>
                  <a:lnTo>
                    <a:pt x="49854" y="62434"/>
                  </a:lnTo>
                  <a:lnTo>
                    <a:pt x="49434" y="61595"/>
                  </a:lnTo>
                  <a:lnTo>
                    <a:pt x="48990" y="60732"/>
                  </a:lnTo>
                  <a:lnTo>
                    <a:pt x="48497" y="59868"/>
                  </a:lnTo>
                  <a:lnTo>
                    <a:pt x="47979" y="59005"/>
                  </a:lnTo>
                  <a:lnTo>
                    <a:pt x="47436" y="58142"/>
                  </a:lnTo>
                  <a:lnTo>
                    <a:pt x="46869" y="57303"/>
                  </a:lnTo>
                  <a:lnTo>
                    <a:pt x="46252" y="56440"/>
                  </a:lnTo>
                  <a:lnTo>
                    <a:pt x="45611" y="55626"/>
                  </a:lnTo>
                  <a:lnTo>
                    <a:pt x="44920" y="54811"/>
                  </a:lnTo>
                  <a:lnTo>
                    <a:pt x="44205" y="54022"/>
                  </a:lnTo>
                  <a:lnTo>
                    <a:pt x="43465" y="53257"/>
                  </a:lnTo>
                  <a:lnTo>
                    <a:pt x="42700" y="52542"/>
                  </a:lnTo>
                  <a:lnTo>
                    <a:pt x="40776" y="50865"/>
                  </a:lnTo>
                  <a:lnTo>
                    <a:pt x="38852" y="49212"/>
                  </a:lnTo>
                  <a:lnTo>
                    <a:pt x="34979" y="45981"/>
                  </a:lnTo>
                  <a:lnTo>
                    <a:pt x="31994" y="43464"/>
                  </a:lnTo>
                  <a:lnTo>
                    <a:pt x="28985" y="40899"/>
                  </a:lnTo>
                  <a:lnTo>
                    <a:pt x="27505" y="39592"/>
                  </a:lnTo>
                  <a:lnTo>
                    <a:pt x="26025" y="38260"/>
                  </a:lnTo>
                  <a:lnTo>
                    <a:pt x="24570" y="36928"/>
                  </a:lnTo>
                  <a:lnTo>
                    <a:pt x="23114" y="35571"/>
                  </a:lnTo>
                  <a:lnTo>
                    <a:pt x="21708" y="34165"/>
                  </a:lnTo>
                  <a:lnTo>
                    <a:pt x="20302" y="32759"/>
                  </a:lnTo>
                  <a:lnTo>
                    <a:pt x="18945" y="31303"/>
                  </a:lnTo>
                  <a:lnTo>
                    <a:pt x="17638" y="29823"/>
                  </a:lnTo>
                  <a:lnTo>
                    <a:pt x="16355" y="28294"/>
                  </a:lnTo>
                  <a:lnTo>
                    <a:pt x="15714" y="27529"/>
                  </a:lnTo>
                  <a:lnTo>
                    <a:pt x="15097" y="26740"/>
                  </a:lnTo>
                  <a:lnTo>
                    <a:pt x="14505" y="25951"/>
                  </a:lnTo>
                  <a:lnTo>
                    <a:pt x="13913" y="25161"/>
                  </a:lnTo>
                  <a:lnTo>
                    <a:pt x="13321" y="24347"/>
                  </a:lnTo>
                  <a:lnTo>
                    <a:pt x="12754" y="23508"/>
                  </a:lnTo>
                  <a:lnTo>
                    <a:pt x="11891" y="22201"/>
                  </a:lnTo>
                  <a:lnTo>
                    <a:pt x="11052" y="20869"/>
                  </a:lnTo>
                  <a:lnTo>
                    <a:pt x="10238" y="19512"/>
                  </a:lnTo>
                  <a:lnTo>
                    <a:pt x="9448" y="18131"/>
                  </a:lnTo>
                  <a:lnTo>
                    <a:pt x="8659" y="16750"/>
                  </a:lnTo>
                  <a:lnTo>
                    <a:pt x="7919" y="15319"/>
                  </a:lnTo>
                  <a:lnTo>
                    <a:pt x="7204" y="13864"/>
                  </a:lnTo>
                  <a:lnTo>
                    <a:pt x="6513" y="12408"/>
                  </a:lnTo>
                  <a:lnTo>
                    <a:pt x="5847" y="10928"/>
                  </a:lnTo>
                  <a:lnTo>
                    <a:pt x="5181" y="9423"/>
                  </a:lnTo>
                  <a:lnTo>
                    <a:pt x="4564" y="7894"/>
                  </a:lnTo>
                  <a:lnTo>
                    <a:pt x="3972" y="6365"/>
                  </a:lnTo>
                  <a:lnTo>
                    <a:pt x="3405" y="4811"/>
                  </a:lnTo>
                  <a:lnTo>
                    <a:pt x="2862" y="3207"/>
                  </a:lnTo>
                  <a:lnTo>
                    <a:pt x="2344" y="1628"/>
                  </a:lnTo>
                  <a:lnTo>
                    <a:pt x="18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6723871" y="3055969"/>
              <a:ext cx="122497" cy="127954"/>
            </a:xfrm>
            <a:custGeom>
              <a:rect b="b" l="l" r="r" t="t"/>
              <a:pathLst>
                <a:path extrusionOk="0" h="7550" w="7228">
                  <a:moveTo>
                    <a:pt x="7228" y="1"/>
                  </a:moveTo>
                  <a:lnTo>
                    <a:pt x="0" y="2542"/>
                  </a:lnTo>
                  <a:lnTo>
                    <a:pt x="5797" y="7549"/>
                  </a:lnTo>
                  <a:lnTo>
                    <a:pt x="72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5839276" y="1351593"/>
              <a:ext cx="80297" cy="403859"/>
            </a:xfrm>
            <a:custGeom>
              <a:rect b="b" l="l" r="r" t="t"/>
              <a:pathLst>
                <a:path extrusionOk="0" h="23830" w="4738">
                  <a:moveTo>
                    <a:pt x="1925" y="1"/>
                  </a:moveTo>
                  <a:lnTo>
                    <a:pt x="1" y="124"/>
                  </a:lnTo>
                  <a:lnTo>
                    <a:pt x="223" y="2985"/>
                  </a:lnTo>
                  <a:lnTo>
                    <a:pt x="470" y="5896"/>
                  </a:lnTo>
                  <a:lnTo>
                    <a:pt x="766" y="8832"/>
                  </a:lnTo>
                  <a:lnTo>
                    <a:pt x="1111" y="11792"/>
                  </a:lnTo>
                  <a:lnTo>
                    <a:pt x="1481" y="14776"/>
                  </a:lnTo>
                  <a:lnTo>
                    <a:pt x="1900" y="17786"/>
                  </a:lnTo>
                  <a:lnTo>
                    <a:pt x="2344" y="20795"/>
                  </a:lnTo>
                  <a:lnTo>
                    <a:pt x="2838" y="23829"/>
                  </a:lnTo>
                  <a:lnTo>
                    <a:pt x="4737" y="23533"/>
                  </a:lnTo>
                  <a:lnTo>
                    <a:pt x="4244" y="20499"/>
                  </a:lnTo>
                  <a:lnTo>
                    <a:pt x="3800" y="17514"/>
                  </a:lnTo>
                  <a:lnTo>
                    <a:pt x="3380" y="14530"/>
                  </a:lnTo>
                  <a:lnTo>
                    <a:pt x="3010" y="11570"/>
                  </a:lnTo>
                  <a:lnTo>
                    <a:pt x="2690" y="8634"/>
                  </a:lnTo>
                  <a:lnTo>
                    <a:pt x="2394" y="5723"/>
                  </a:lnTo>
                  <a:lnTo>
                    <a:pt x="2147" y="2837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5836361" y="1722824"/>
              <a:ext cx="128360" cy="122090"/>
            </a:xfrm>
            <a:custGeom>
              <a:rect b="b" l="l" r="r" t="t"/>
              <a:pathLst>
                <a:path extrusionOk="0" h="7204" w="7574">
                  <a:moveTo>
                    <a:pt x="7573" y="0"/>
                  </a:moveTo>
                  <a:lnTo>
                    <a:pt x="0" y="1332"/>
                  </a:lnTo>
                  <a:lnTo>
                    <a:pt x="4934" y="7203"/>
                  </a:lnTo>
                  <a:lnTo>
                    <a:pt x="75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6965912" y="2186859"/>
              <a:ext cx="87398" cy="455261"/>
            </a:xfrm>
            <a:custGeom>
              <a:rect b="b" l="l" r="r" t="t"/>
              <a:pathLst>
                <a:path extrusionOk="0" h="26863" w="5157">
                  <a:moveTo>
                    <a:pt x="3281" y="0"/>
                  </a:moveTo>
                  <a:lnTo>
                    <a:pt x="2714" y="2492"/>
                  </a:lnTo>
                  <a:lnTo>
                    <a:pt x="2221" y="4860"/>
                  </a:lnTo>
                  <a:lnTo>
                    <a:pt x="1777" y="7129"/>
                  </a:lnTo>
                  <a:lnTo>
                    <a:pt x="1407" y="9300"/>
                  </a:lnTo>
                  <a:lnTo>
                    <a:pt x="1086" y="11372"/>
                  </a:lnTo>
                  <a:lnTo>
                    <a:pt x="815" y="13345"/>
                  </a:lnTo>
                  <a:lnTo>
                    <a:pt x="593" y="15195"/>
                  </a:lnTo>
                  <a:lnTo>
                    <a:pt x="420" y="16922"/>
                  </a:lnTo>
                  <a:lnTo>
                    <a:pt x="272" y="18550"/>
                  </a:lnTo>
                  <a:lnTo>
                    <a:pt x="173" y="20079"/>
                  </a:lnTo>
                  <a:lnTo>
                    <a:pt x="75" y="21485"/>
                  </a:lnTo>
                  <a:lnTo>
                    <a:pt x="25" y="22793"/>
                  </a:lnTo>
                  <a:lnTo>
                    <a:pt x="1" y="23977"/>
                  </a:lnTo>
                  <a:lnTo>
                    <a:pt x="1" y="25062"/>
                  </a:lnTo>
                  <a:lnTo>
                    <a:pt x="25" y="26024"/>
                  </a:lnTo>
                  <a:lnTo>
                    <a:pt x="50" y="26863"/>
                  </a:lnTo>
                  <a:lnTo>
                    <a:pt x="1974" y="26814"/>
                  </a:lnTo>
                  <a:lnTo>
                    <a:pt x="1949" y="25975"/>
                  </a:lnTo>
                  <a:lnTo>
                    <a:pt x="1925" y="25038"/>
                  </a:lnTo>
                  <a:lnTo>
                    <a:pt x="1925" y="23977"/>
                  </a:lnTo>
                  <a:lnTo>
                    <a:pt x="1949" y="22818"/>
                  </a:lnTo>
                  <a:lnTo>
                    <a:pt x="1999" y="21535"/>
                  </a:lnTo>
                  <a:lnTo>
                    <a:pt x="2073" y="20153"/>
                  </a:lnTo>
                  <a:lnTo>
                    <a:pt x="2196" y="18673"/>
                  </a:lnTo>
                  <a:lnTo>
                    <a:pt x="2319" y="17070"/>
                  </a:lnTo>
                  <a:lnTo>
                    <a:pt x="2517" y="15368"/>
                  </a:lnTo>
                  <a:lnTo>
                    <a:pt x="2739" y="13543"/>
                  </a:lnTo>
                  <a:lnTo>
                    <a:pt x="2985" y="11619"/>
                  </a:lnTo>
                  <a:lnTo>
                    <a:pt x="3306" y="9596"/>
                  </a:lnTo>
                  <a:lnTo>
                    <a:pt x="3676" y="7450"/>
                  </a:lnTo>
                  <a:lnTo>
                    <a:pt x="4120" y="5230"/>
                  </a:lnTo>
                  <a:lnTo>
                    <a:pt x="4589" y="2886"/>
                  </a:lnTo>
                  <a:lnTo>
                    <a:pt x="5156" y="444"/>
                  </a:lnTo>
                  <a:lnTo>
                    <a:pt x="32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6917426" y="2615356"/>
              <a:ext cx="129191" cy="119158"/>
            </a:xfrm>
            <a:custGeom>
              <a:rect b="b" l="l" r="r" t="t"/>
              <a:pathLst>
                <a:path extrusionOk="0" h="7031" w="7623">
                  <a:moveTo>
                    <a:pt x="7623" y="0"/>
                  </a:moveTo>
                  <a:lnTo>
                    <a:pt x="0" y="864"/>
                  </a:lnTo>
                  <a:lnTo>
                    <a:pt x="4539" y="7031"/>
                  </a:lnTo>
                  <a:lnTo>
                    <a:pt x="76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6"/>
            <p:cNvSpPr/>
            <p:nvPr/>
          </p:nvSpPr>
          <p:spPr>
            <a:xfrm>
              <a:off x="7071679" y="1583195"/>
              <a:ext cx="307699" cy="435212"/>
            </a:xfrm>
            <a:custGeom>
              <a:rect b="b" l="l" r="r" t="t"/>
              <a:pathLst>
                <a:path extrusionOk="0" h="25680" w="18156">
                  <a:moveTo>
                    <a:pt x="17095" y="0"/>
                  </a:moveTo>
                  <a:lnTo>
                    <a:pt x="16898" y="124"/>
                  </a:lnTo>
                  <a:lnTo>
                    <a:pt x="16503" y="420"/>
                  </a:lnTo>
                  <a:lnTo>
                    <a:pt x="15886" y="888"/>
                  </a:lnTo>
                  <a:lnTo>
                    <a:pt x="15122" y="1505"/>
                  </a:lnTo>
                  <a:lnTo>
                    <a:pt x="14209" y="2344"/>
                  </a:lnTo>
                  <a:lnTo>
                    <a:pt x="13148" y="3330"/>
                  </a:lnTo>
                  <a:lnTo>
                    <a:pt x="12581" y="3922"/>
                  </a:lnTo>
                  <a:lnTo>
                    <a:pt x="11989" y="4539"/>
                  </a:lnTo>
                  <a:lnTo>
                    <a:pt x="11372" y="5205"/>
                  </a:lnTo>
                  <a:lnTo>
                    <a:pt x="10756" y="5945"/>
                  </a:lnTo>
                  <a:lnTo>
                    <a:pt x="10090" y="6710"/>
                  </a:lnTo>
                  <a:lnTo>
                    <a:pt x="9424" y="7549"/>
                  </a:lnTo>
                  <a:lnTo>
                    <a:pt x="8758" y="8412"/>
                  </a:lnTo>
                  <a:lnTo>
                    <a:pt x="8067" y="9349"/>
                  </a:lnTo>
                  <a:lnTo>
                    <a:pt x="7376" y="10336"/>
                  </a:lnTo>
                  <a:lnTo>
                    <a:pt x="6661" y="11397"/>
                  </a:lnTo>
                  <a:lnTo>
                    <a:pt x="5970" y="12482"/>
                  </a:lnTo>
                  <a:lnTo>
                    <a:pt x="5255" y="13641"/>
                  </a:lnTo>
                  <a:lnTo>
                    <a:pt x="4564" y="14850"/>
                  </a:lnTo>
                  <a:lnTo>
                    <a:pt x="3873" y="16133"/>
                  </a:lnTo>
                  <a:lnTo>
                    <a:pt x="3207" y="17465"/>
                  </a:lnTo>
                  <a:lnTo>
                    <a:pt x="2517" y="18871"/>
                  </a:lnTo>
                  <a:lnTo>
                    <a:pt x="1875" y="20302"/>
                  </a:lnTo>
                  <a:lnTo>
                    <a:pt x="1234" y="21831"/>
                  </a:lnTo>
                  <a:lnTo>
                    <a:pt x="593" y="23410"/>
                  </a:lnTo>
                  <a:lnTo>
                    <a:pt x="1" y="25038"/>
                  </a:lnTo>
                  <a:lnTo>
                    <a:pt x="1826" y="25679"/>
                  </a:lnTo>
                  <a:lnTo>
                    <a:pt x="2393" y="24100"/>
                  </a:lnTo>
                  <a:lnTo>
                    <a:pt x="2985" y="22596"/>
                  </a:lnTo>
                  <a:lnTo>
                    <a:pt x="3627" y="21116"/>
                  </a:lnTo>
                  <a:lnTo>
                    <a:pt x="4243" y="19710"/>
                  </a:lnTo>
                  <a:lnTo>
                    <a:pt x="4909" y="18378"/>
                  </a:lnTo>
                  <a:lnTo>
                    <a:pt x="5575" y="17095"/>
                  </a:lnTo>
                  <a:lnTo>
                    <a:pt x="6241" y="15862"/>
                  </a:lnTo>
                  <a:lnTo>
                    <a:pt x="6907" y="14677"/>
                  </a:lnTo>
                  <a:lnTo>
                    <a:pt x="7598" y="13567"/>
                  </a:lnTo>
                  <a:lnTo>
                    <a:pt x="8264" y="12507"/>
                  </a:lnTo>
                  <a:lnTo>
                    <a:pt x="8955" y="11495"/>
                  </a:lnTo>
                  <a:lnTo>
                    <a:pt x="9621" y="10533"/>
                  </a:lnTo>
                  <a:lnTo>
                    <a:pt x="10287" y="9621"/>
                  </a:lnTo>
                  <a:lnTo>
                    <a:pt x="10953" y="8782"/>
                  </a:lnTo>
                  <a:lnTo>
                    <a:pt x="11594" y="7968"/>
                  </a:lnTo>
                  <a:lnTo>
                    <a:pt x="12211" y="7228"/>
                  </a:lnTo>
                  <a:lnTo>
                    <a:pt x="12828" y="6513"/>
                  </a:lnTo>
                  <a:lnTo>
                    <a:pt x="13420" y="5871"/>
                  </a:lnTo>
                  <a:lnTo>
                    <a:pt x="13987" y="5279"/>
                  </a:lnTo>
                  <a:lnTo>
                    <a:pt x="14530" y="4712"/>
                  </a:lnTo>
                  <a:lnTo>
                    <a:pt x="15541" y="3750"/>
                  </a:lnTo>
                  <a:lnTo>
                    <a:pt x="16404" y="2985"/>
                  </a:lnTo>
                  <a:lnTo>
                    <a:pt x="17120" y="2368"/>
                  </a:lnTo>
                  <a:lnTo>
                    <a:pt x="17662" y="1949"/>
                  </a:lnTo>
                  <a:lnTo>
                    <a:pt x="18156" y="1604"/>
                  </a:lnTo>
                  <a:lnTo>
                    <a:pt x="170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6"/>
            <p:cNvSpPr/>
            <p:nvPr/>
          </p:nvSpPr>
          <p:spPr>
            <a:xfrm>
              <a:off x="7031972" y="1975323"/>
              <a:ext cx="123751" cy="127106"/>
            </a:xfrm>
            <a:custGeom>
              <a:rect b="b" l="l" r="r" t="t"/>
              <a:pathLst>
                <a:path extrusionOk="0" h="7500" w="7302">
                  <a:moveTo>
                    <a:pt x="0" y="0"/>
                  </a:moveTo>
                  <a:lnTo>
                    <a:pt x="1628" y="7499"/>
                  </a:lnTo>
                  <a:lnTo>
                    <a:pt x="7302" y="23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5394479" y="2351147"/>
              <a:ext cx="312309" cy="168492"/>
            </a:xfrm>
            <a:custGeom>
              <a:rect b="b" l="l" r="r" t="t"/>
              <a:pathLst>
                <a:path extrusionOk="0" h="9942" w="18428">
                  <a:moveTo>
                    <a:pt x="1333" y="0"/>
                  </a:moveTo>
                  <a:lnTo>
                    <a:pt x="1" y="1382"/>
                  </a:lnTo>
                  <a:lnTo>
                    <a:pt x="272" y="1629"/>
                  </a:lnTo>
                  <a:lnTo>
                    <a:pt x="914" y="2171"/>
                  </a:lnTo>
                  <a:lnTo>
                    <a:pt x="1876" y="2961"/>
                  </a:lnTo>
                  <a:lnTo>
                    <a:pt x="2492" y="3429"/>
                  </a:lnTo>
                  <a:lnTo>
                    <a:pt x="3183" y="3923"/>
                  </a:lnTo>
                  <a:lnTo>
                    <a:pt x="3948" y="4441"/>
                  </a:lnTo>
                  <a:lnTo>
                    <a:pt x="4762" y="4959"/>
                  </a:lnTo>
                  <a:lnTo>
                    <a:pt x="5650" y="5501"/>
                  </a:lnTo>
                  <a:lnTo>
                    <a:pt x="6612" y="6044"/>
                  </a:lnTo>
                  <a:lnTo>
                    <a:pt x="7623" y="6587"/>
                  </a:lnTo>
                  <a:lnTo>
                    <a:pt x="8684" y="7080"/>
                  </a:lnTo>
                  <a:lnTo>
                    <a:pt x="9794" y="7573"/>
                  </a:lnTo>
                  <a:lnTo>
                    <a:pt x="10953" y="8017"/>
                  </a:lnTo>
                  <a:lnTo>
                    <a:pt x="12063" y="8387"/>
                  </a:lnTo>
                  <a:lnTo>
                    <a:pt x="13149" y="8708"/>
                  </a:lnTo>
                  <a:lnTo>
                    <a:pt x="14234" y="8979"/>
                  </a:lnTo>
                  <a:lnTo>
                    <a:pt x="15295" y="9251"/>
                  </a:lnTo>
                  <a:lnTo>
                    <a:pt x="16602" y="9571"/>
                  </a:lnTo>
                  <a:lnTo>
                    <a:pt x="17885" y="9941"/>
                  </a:lnTo>
                  <a:lnTo>
                    <a:pt x="18427" y="8091"/>
                  </a:lnTo>
                  <a:lnTo>
                    <a:pt x="17071" y="7721"/>
                  </a:lnTo>
                  <a:lnTo>
                    <a:pt x="15739" y="7376"/>
                  </a:lnTo>
                  <a:lnTo>
                    <a:pt x="14727" y="7129"/>
                  </a:lnTo>
                  <a:lnTo>
                    <a:pt x="13691" y="6858"/>
                  </a:lnTo>
                  <a:lnTo>
                    <a:pt x="12655" y="6562"/>
                  </a:lnTo>
                  <a:lnTo>
                    <a:pt x="11619" y="6217"/>
                  </a:lnTo>
                  <a:lnTo>
                    <a:pt x="10534" y="5797"/>
                  </a:lnTo>
                  <a:lnTo>
                    <a:pt x="9473" y="5329"/>
                  </a:lnTo>
                  <a:lnTo>
                    <a:pt x="8462" y="4860"/>
                  </a:lnTo>
                  <a:lnTo>
                    <a:pt x="7524" y="4342"/>
                  </a:lnTo>
                  <a:lnTo>
                    <a:pt x="6612" y="3824"/>
                  </a:lnTo>
                  <a:lnTo>
                    <a:pt x="5773" y="3306"/>
                  </a:lnTo>
                  <a:lnTo>
                    <a:pt x="4984" y="2813"/>
                  </a:lnTo>
                  <a:lnTo>
                    <a:pt x="4268" y="2319"/>
                  </a:lnTo>
                  <a:lnTo>
                    <a:pt x="3627" y="1851"/>
                  </a:lnTo>
                  <a:lnTo>
                    <a:pt x="3035" y="1406"/>
                  </a:lnTo>
                  <a:lnTo>
                    <a:pt x="2122" y="666"/>
                  </a:lnTo>
                  <a:lnTo>
                    <a:pt x="1530" y="173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5657432" y="2438510"/>
              <a:ext cx="129191" cy="119175"/>
            </a:xfrm>
            <a:custGeom>
              <a:rect b="b" l="l" r="r" t="t"/>
              <a:pathLst>
                <a:path extrusionOk="0" h="7032" w="7623">
                  <a:moveTo>
                    <a:pt x="3109" y="1"/>
                  </a:moveTo>
                  <a:lnTo>
                    <a:pt x="1" y="7031"/>
                  </a:lnTo>
                  <a:lnTo>
                    <a:pt x="7623" y="6192"/>
                  </a:lnTo>
                  <a:lnTo>
                    <a:pt x="3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7" name="Google Shape;707;p6"/>
          <p:cNvGrpSpPr/>
          <p:nvPr/>
        </p:nvGrpSpPr>
        <p:grpSpPr>
          <a:xfrm>
            <a:off x="-32750" y="265587"/>
            <a:ext cx="975897" cy="2382813"/>
            <a:chOff x="-32750" y="265587"/>
            <a:chExt cx="975897" cy="2382813"/>
          </a:xfrm>
        </p:grpSpPr>
        <p:sp>
          <p:nvSpPr>
            <p:cNvPr id="708" name="Google Shape;708;p6"/>
            <p:cNvSpPr/>
            <p:nvPr/>
          </p:nvSpPr>
          <p:spPr>
            <a:xfrm>
              <a:off x="-32750" y="619575"/>
              <a:ext cx="790575" cy="2028825"/>
            </a:xfrm>
            <a:custGeom>
              <a:rect b="b" l="l" r="r" t="t"/>
              <a:pathLst>
                <a:path extrusionOk="0" h="81153" w="31623">
                  <a:moveTo>
                    <a:pt x="31623" y="0"/>
                  </a:moveTo>
                  <a:cubicBezTo>
                    <a:pt x="31623" y="10495"/>
                    <a:pt x="21237" y="18894"/>
                    <a:pt x="20193" y="29337"/>
                  </a:cubicBezTo>
                  <a:cubicBezTo>
                    <a:pt x="19207" y="39201"/>
                    <a:pt x="24724" y="49739"/>
                    <a:pt x="21336" y="59055"/>
                  </a:cubicBezTo>
                  <a:cubicBezTo>
                    <a:pt x="17837" y="68678"/>
                    <a:pt x="9158" y="76574"/>
                    <a:pt x="0" y="81153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9" name="Google Shape;709;p6"/>
            <p:cNvGrpSpPr/>
            <p:nvPr/>
          </p:nvGrpSpPr>
          <p:grpSpPr>
            <a:xfrm>
              <a:off x="483300" y="265587"/>
              <a:ext cx="459847" cy="547813"/>
              <a:chOff x="736963" y="1856275"/>
              <a:chExt cx="459847" cy="547813"/>
            </a:xfrm>
          </p:grpSpPr>
          <p:sp>
            <p:nvSpPr>
              <p:cNvPr id="710" name="Google Shape;710;p6"/>
              <p:cNvSpPr/>
              <p:nvPr/>
            </p:nvSpPr>
            <p:spPr>
              <a:xfrm flipH="1" rot="10800000">
                <a:off x="965616" y="1861290"/>
                <a:ext cx="226173" cy="537783"/>
              </a:xfrm>
              <a:custGeom>
                <a:rect b="b" l="l" r="r" t="t"/>
                <a:pathLst>
                  <a:path extrusionOk="0" h="12117" w="5096">
                    <a:moveTo>
                      <a:pt x="3322" y="1"/>
                    </a:moveTo>
                    <a:lnTo>
                      <a:pt x="0" y="3813"/>
                    </a:lnTo>
                    <a:lnTo>
                      <a:pt x="5096" y="12117"/>
                    </a:lnTo>
                    <a:lnTo>
                      <a:pt x="5096" y="12117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6"/>
              <p:cNvSpPr/>
              <p:nvPr/>
            </p:nvSpPr>
            <p:spPr>
              <a:xfrm flipH="1" rot="10800000">
                <a:off x="959757" y="1856275"/>
                <a:ext cx="237047" cy="547813"/>
              </a:xfrm>
              <a:custGeom>
                <a:rect b="b" l="l" r="r" t="t"/>
                <a:pathLst>
                  <a:path extrusionOk="0" h="12343" w="5341">
                    <a:moveTo>
                      <a:pt x="3378" y="397"/>
                    </a:moveTo>
                    <a:lnTo>
                      <a:pt x="5020" y="11663"/>
                    </a:lnTo>
                    <a:lnTo>
                      <a:pt x="283" y="3945"/>
                    </a:lnTo>
                    <a:lnTo>
                      <a:pt x="3378" y="397"/>
                    </a:lnTo>
                    <a:close/>
                    <a:moveTo>
                      <a:pt x="3416" y="1"/>
                    </a:moveTo>
                    <a:lnTo>
                      <a:pt x="3359" y="39"/>
                    </a:lnTo>
                    <a:lnTo>
                      <a:pt x="38" y="3851"/>
                    </a:lnTo>
                    <a:lnTo>
                      <a:pt x="19" y="3888"/>
                    </a:lnTo>
                    <a:lnTo>
                      <a:pt x="0" y="3926"/>
                    </a:lnTo>
                    <a:lnTo>
                      <a:pt x="0" y="3964"/>
                    </a:lnTo>
                    <a:lnTo>
                      <a:pt x="19" y="4002"/>
                    </a:lnTo>
                    <a:lnTo>
                      <a:pt x="5133" y="12286"/>
                    </a:lnTo>
                    <a:lnTo>
                      <a:pt x="5171" y="12343"/>
                    </a:lnTo>
                    <a:lnTo>
                      <a:pt x="5265" y="12343"/>
                    </a:lnTo>
                    <a:lnTo>
                      <a:pt x="5303" y="12324"/>
                    </a:lnTo>
                    <a:lnTo>
                      <a:pt x="5341" y="12286"/>
                    </a:lnTo>
                    <a:lnTo>
                      <a:pt x="5341" y="12248"/>
                    </a:lnTo>
                    <a:lnTo>
                      <a:pt x="5341" y="12211"/>
                    </a:lnTo>
                    <a:lnTo>
                      <a:pt x="3586" y="95"/>
                    </a:lnTo>
                    <a:lnTo>
                      <a:pt x="3548" y="39"/>
                    </a:lnTo>
                    <a:lnTo>
                      <a:pt x="34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6"/>
              <p:cNvSpPr/>
              <p:nvPr/>
            </p:nvSpPr>
            <p:spPr>
              <a:xfrm flipH="1" rot="10800000">
                <a:off x="741978" y="1861294"/>
                <a:ext cx="449817" cy="368552"/>
              </a:xfrm>
              <a:custGeom>
                <a:rect b="b" l="l" r="r" t="t"/>
                <a:pathLst>
                  <a:path extrusionOk="0" h="8304" w="10135">
                    <a:moveTo>
                      <a:pt x="5039" y="0"/>
                    </a:moveTo>
                    <a:lnTo>
                      <a:pt x="1" y="340"/>
                    </a:lnTo>
                    <a:lnTo>
                      <a:pt x="10135" y="8304"/>
                    </a:lnTo>
                    <a:lnTo>
                      <a:pt x="10135" y="8304"/>
                    </a:lnTo>
                    <a:lnTo>
                      <a:pt x="50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6"/>
              <p:cNvSpPr/>
              <p:nvPr/>
            </p:nvSpPr>
            <p:spPr>
              <a:xfrm flipH="1" rot="10800000">
                <a:off x="736963" y="1856279"/>
                <a:ext cx="459847" cy="378627"/>
              </a:xfrm>
              <a:custGeom>
                <a:rect b="b" l="l" r="r" t="t"/>
                <a:pathLst>
                  <a:path extrusionOk="0" h="8531" w="10361">
                    <a:moveTo>
                      <a:pt x="5077" y="246"/>
                    </a:moveTo>
                    <a:lnTo>
                      <a:pt x="9795" y="7908"/>
                    </a:lnTo>
                    <a:lnTo>
                      <a:pt x="434" y="567"/>
                    </a:lnTo>
                    <a:lnTo>
                      <a:pt x="5077" y="246"/>
                    </a:lnTo>
                    <a:close/>
                    <a:moveTo>
                      <a:pt x="5134" y="1"/>
                    </a:moveTo>
                    <a:lnTo>
                      <a:pt x="114" y="341"/>
                    </a:lnTo>
                    <a:lnTo>
                      <a:pt x="38" y="359"/>
                    </a:lnTo>
                    <a:lnTo>
                      <a:pt x="0" y="416"/>
                    </a:lnTo>
                    <a:lnTo>
                      <a:pt x="0" y="491"/>
                    </a:lnTo>
                    <a:lnTo>
                      <a:pt x="38" y="548"/>
                    </a:lnTo>
                    <a:lnTo>
                      <a:pt x="10172" y="8512"/>
                    </a:lnTo>
                    <a:lnTo>
                      <a:pt x="10210" y="8531"/>
                    </a:lnTo>
                    <a:lnTo>
                      <a:pt x="10285" y="8531"/>
                    </a:lnTo>
                    <a:lnTo>
                      <a:pt x="10323" y="8512"/>
                    </a:lnTo>
                    <a:lnTo>
                      <a:pt x="10361" y="8474"/>
                    </a:lnTo>
                    <a:lnTo>
                      <a:pt x="10361" y="8436"/>
                    </a:lnTo>
                    <a:lnTo>
                      <a:pt x="10361" y="8399"/>
                    </a:lnTo>
                    <a:lnTo>
                      <a:pt x="10361" y="8361"/>
                    </a:lnTo>
                    <a:lnTo>
                      <a:pt x="5247" y="57"/>
                    </a:lnTo>
                    <a:lnTo>
                      <a:pt x="5209" y="20"/>
                    </a:lnTo>
                    <a:lnTo>
                      <a:pt x="5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14" name="Google Shape;714;p6"/>
          <p:cNvSpPr/>
          <p:nvPr/>
        </p:nvSpPr>
        <p:spPr>
          <a:xfrm>
            <a:off x="7405002" y="149633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6"/>
          <p:cNvSpPr/>
          <p:nvPr/>
        </p:nvSpPr>
        <p:spPr>
          <a:xfrm>
            <a:off x="2394852" y="1533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6" name="Google Shape;716;p6"/>
          <p:cNvGrpSpPr/>
          <p:nvPr/>
        </p:nvGrpSpPr>
        <p:grpSpPr>
          <a:xfrm>
            <a:off x="815482" y="2725247"/>
            <a:ext cx="332670" cy="332696"/>
            <a:chOff x="868254" y="2449153"/>
            <a:chExt cx="332670" cy="332696"/>
          </a:xfrm>
        </p:grpSpPr>
        <p:sp>
          <p:nvSpPr>
            <p:cNvPr id="717" name="Google Shape;717;p6"/>
            <p:cNvSpPr/>
            <p:nvPr/>
          </p:nvSpPr>
          <p:spPr>
            <a:xfrm>
              <a:off x="978802" y="2454084"/>
              <a:ext cx="109683" cy="322834"/>
            </a:xfrm>
            <a:custGeom>
              <a:rect b="b" l="l" r="r" t="t"/>
              <a:pathLst>
                <a:path extrusionOk="0" h="12309" w="4182">
                  <a:moveTo>
                    <a:pt x="0" y="1"/>
                  </a:moveTo>
                  <a:lnTo>
                    <a:pt x="0" y="12309"/>
                  </a:lnTo>
                  <a:lnTo>
                    <a:pt x="4182" y="12309"/>
                  </a:lnTo>
                  <a:lnTo>
                    <a:pt x="4182" y="1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1063727" y="2454084"/>
              <a:ext cx="24759" cy="322834"/>
            </a:xfrm>
            <a:custGeom>
              <a:rect b="b" l="l" r="r" t="t"/>
              <a:pathLst>
                <a:path extrusionOk="0" h="12309" w="944">
                  <a:moveTo>
                    <a:pt x="0" y="1"/>
                  </a:moveTo>
                  <a:lnTo>
                    <a:pt x="0" y="12309"/>
                  </a:lnTo>
                  <a:lnTo>
                    <a:pt x="944" y="12309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rgbClr val="006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873158" y="2454084"/>
              <a:ext cx="107559" cy="322965"/>
            </a:xfrm>
            <a:custGeom>
              <a:rect b="b" l="l" r="r" t="t"/>
              <a:pathLst>
                <a:path extrusionOk="0" h="12314" w="4101">
                  <a:moveTo>
                    <a:pt x="939" y="1"/>
                  </a:moveTo>
                  <a:cubicBezTo>
                    <a:pt x="419" y="1"/>
                    <a:pt x="1" y="424"/>
                    <a:pt x="1" y="944"/>
                  </a:cubicBezTo>
                  <a:lnTo>
                    <a:pt x="1" y="11371"/>
                  </a:lnTo>
                  <a:cubicBezTo>
                    <a:pt x="1" y="11890"/>
                    <a:pt x="424" y="12314"/>
                    <a:pt x="944" y="12314"/>
                  </a:cubicBezTo>
                  <a:lnTo>
                    <a:pt x="4100" y="12314"/>
                  </a:lnTo>
                  <a:lnTo>
                    <a:pt x="4100" y="1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956588" y="2454084"/>
              <a:ext cx="24129" cy="322834"/>
            </a:xfrm>
            <a:custGeom>
              <a:rect b="b" l="l" r="r" t="t"/>
              <a:pathLst>
                <a:path extrusionOk="0" h="12309" w="920">
                  <a:moveTo>
                    <a:pt x="0" y="1"/>
                  </a:moveTo>
                  <a:lnTo>
                    <a:pt x="0" y="12309"/>
                  </a:lnTo>
                  <a:lnTo>
                    <a:pt x="919" y="12309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1086938" y="2454084"/>
              <a:ext cx="109080" cy="322965"/>
            </a:xfrm>
            <a:custGeom>
              <a:rect b="b" l="l" r="r" t="t"/>
              <a:pathLst>
                <a:path extrusionOk="0" h="12314" w="4159">
                  <a:moveTo>
                    <a:pt x="3214" y="1"/>
                  </a:moveTo>
                  <a:cubicBezTo>
                    <a:pt x="3211" y="1"/>
                    <a:pt x="3208" y="1"/>
                    <a:pt x="3205" y="1"/>
                  </a:cubicBezTo>
                  <a:lnTo>
                    <a:pt x="1" y="1"/>
                  </a:lnTo>
                  <a:lnTo>
                    <a:pt x="1" y="12314"/>
                  </a:lnTo>
                  <a:lnTo>
                    <a:pt x="3205" y="12314"/>
                  </a:lnTo>
                  <a:cubicBezTo>
                    <a:pt x="3730" y="12314"/>
                    <a:pt x="4153" y="11895"/>
                    <a:pt x="4158" y="11371"/>
                  </a:cubicBezTo>
                  <a:lnTo>
                    <a:pt x="4158" y="944"/>
                  </a:lnTo>
                  <a:cubicBezTo>
                    <a:pt x="4153" y="422"/>
                    <a:pt x="3735" y="1"/>
                    <a:pt x="3214" y="1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6"/>
            <p:cNvSpPr/>
            <p:nvPr/>
          </p:nvSpPr>
          <p:spPr>
            <a:xfrm>
              <a:off x="1146265" y="2454084"/>
              <a:ext cx="49754" cy="322965"/>
            </a:xfrm>
            <a:custGeom>
              <a:rect b="b" l="l" r="r" t="t"/>
              <a:pathLst>
                <a:path extrusionOk="0" h="12314" w="1897">
                  <a:moveTo>
                    <a:pt x="9" y="1"/>
                  </a:moveTo>
                  <a:cubicBezTo>
                    <a:pt x="6" y="1"/>
                    <a:pt x="3" y="1"/>
                    <a:pt x="0" y="1"/>
                  </a:cubicBezTo>
                  <a:lnTo>
                    <a:pt x="18" y="1"/>
                  </a:lnTo>
                  <a:cubicBezTo>
                    <a:pt x="15" y="1"/>
                    <a:pt x="12" y="1"/>
                    <a:pt x="9" y="1"/>
                  </a:cubicBezTo>
                  <a:close/>
                  <a:moveTo>
                    <a:pt x="952" y="1"/>
                  </a:moveTo>
                  <a:cubicBezTo>
                    <a:pt x="949" y="1"/>
                    <a:pt x="946" y="1"/>
                    <a:pt x="943" y="1"/>
                  </a:cubicBezTo>
                  <a:lnTo>
                    <a:pt x="18" y="1"/>
                  </a:lnTo>
                  <a:cubicBezTo>
                    <a:pt x="534" y="5"/>
                    <a:pt x="953" y="425"/>
                    <a:pt x="958" y="944"/>
                  </a:cubicBezTo>
                  <a:lnTo>
                    <a:pt x="958" y="11371"/>
                  </a:lnTo>
                  <a:cubicBezTo>
                    <a:pt x="953" y="11895"/>
                    <a:pt x="525" y="12314"/>
                    <a:pt x="0" y="12314"/>
                  </a:cubicBezTo>
                  <a:lnTo>
                    <a:pt x="943" y="12314"/>
                  </a:lnTo>
                  <a:cubicBezTo>
                    <a:pt x="1468" y="12314"/>
                    <a:pt x="1891" y="11895"/>
                    <a:pt x="1896" y="11371"/>
                  </a:cubicBezTo>
                  <a:lnTo>
                    <a:pt x="1896" y="944"/>
                  </a:lnTo>
                  <a:cubicBezTo>
                    <a:pt x="1891" y="422"/>
                    <a:pt x="1473" y="1"/>
                    <a:pt x="952" y="1"/>
                  </a:cubicBezTo>
                  <a:close/>
                </a:path>
              </a:pathLst>
            </a:custGeom>
            <a:solidFill>
              <a:srgbClr val="003C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6"/>
            <p:cNvSpPr/>
            <p:nvPr/>
          </p:nvSpPr>
          <p:spPr>
            <a:xfrm>
              <a:off x="91076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5" y="1"/>
                    <a:pt x="1" y="270"/>
                    <a:pt x="1" y="607"/>
                  </a:cubicBezTo>
                  <a:cubicBezTo>
                    <a:pt x="1" y="939"/>
                    <a:pt x="275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6"/>
            <p:cNvSpPr/>
            <p:nvPr/>
          </p:nvSpPr>
          <p:spPr>
            <a:xfrm>
              <a:off x="101866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0" y="1"/>
                    <a:pt x="1" y="270"/>
                    <a:pt x="1" y="607"/>
                  </a:cubicBezTo>
                  <a:cubicBezTo>
                    <a:pt x="1" y="939"/>
                    <a:pt x="270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6"/>
            <p:cNvSpPr/>
            <p:nvPr/>
          </p:nvSpPr>
          <p:spPr>
            <a:xfrm>
              <a:off x="112517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0" y="1"/>
                    <a:pt x="1" y="270"/>
                    <a:pt x="1" y="607"/>
                  </a:cubicBezTo>
                  <a:cubicBezTo>
                    <a:pt x="1" y="939"/>
                    <a:pt x="270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6"/>
            <p:cNvSpPr/>
            <p:nvPr/>
          </p:nvSpPr>
          <p:spPr>
            <a:xfrm>
              <a:off x="896894" y="2607409"/>
              <a:ext cx="59720" cy="40285"/>
            </a:xfrm>
            <a:custGeom>
              <a:rect b="b" l="l" r="r" t="t"/>
              <a:pathLst>
                <a:path extrusionOk="0" h="1536" w="2277">
                  <a:moveTo>
                    <a:pt x="0" y="1"/>
                  </a:moveTo>
                  <a:lnTo>
                    <a:pt x="0" y="1286"/>
                  </a:lnTo>
                  <a:cubicBezTo>
                    <a:pt x="0" y="1425"/>
                    <a:pt x="111" y="1536"/>
                    <a:pt x="246" y="1536"/>
                  </a:cubicBezTo>
                  <a:lnTo>
                    <a:pt x="2031" y="1536"/>
                  </a:lnTo>
                  <a:cubicBezTo>
                    <a:pt x="2166" y="1536"/>
                    <a:pt x="2276" y="1425"/>
                    <a:pt x="2276" y="1286"/>
                  </a:cubicBezTo>
                  <a:lnTo>
                    <a:pt x="227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6"/>
            <p:cNvSpPr/>
            <p:nvPr/>
          </p:nvSpPr>
          <p:spPr>
            <a:xfrm>
              <a:off x="896763" y="2489307"/>
              <a:ext cx="59982" cy="118129"/>
            </a:xfrm>
            <a:custGeom>
              <a:rect b="b" l="l" r="r" t="t"/>
              <a:pathLst>
                <a:path extrusionOk="0" h="4504" w="2287">
                  <a:moveTo>
                    <a:pt x="251" y="0"/>
                  </a:moveTo>
                  <a:cubicBezTo>
                    <a:pt x="111" y="0"/>
                    <a:pt x="1" y="111"/>
                    <a:pt x="5" y="250"/>
                  </a:cubicBezTo>
                  <a:lnTo>
                    <a:pt x="5" y="4504"/>
                  </a:lnTo>
                  <a:lnTo>
                    <a:pt x="2281" y="4504"/>
                  </a:lnTo>
                  <a:lnTo>
                    <a:pt x="2281" y="236"/>
                  </a:lnTo>
                  <a:cubicBezTo>
                    <a:pt x="2286" y="106"/>
                    <a:pt x="2180" y="0"/>
                    <a:pt x="20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6"/>
            <p:cNvSpPr/>
            <p:nvPr/>
          </p:nvSpPr>
          <p:spPr>
            <a:xfrm>
              <a:off x="1004663" y="2489307"/>
              <a:ext cx="59851" cy="118129"/>
            </a:xfrm>
            <a:custGeom>
              <a:rect b="b" l="l" r="r" t="t"/>
              <a:pathLst>
                <a:path extrusionOk="0" h="4504" w="228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4504"/>
                  </a:lnTo>
                  <a:lnTo>
                    <a:pt x="2281" y="4504"/>
                  </a:lnTo>
                  <a:lnTo>
                    <a:pt x="2281" y="250"/>
                  </a:lnTo>
                  <a:cubicBezTo>
                    <a:pt x="2281" y="111"/>
                    <a:pt x="2171" y="0"/>
                    <a:pt x="2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6"/>
            <p:cNvSpPr/>
            <p:nvPr/>
          </p:nvSpPr>
          <p:spPr>
            <a:xfrm>
              <a:off x="1004663" y="2607409"/>
              <a:ext cx="59851" cy="40285"/>
            </a:xfrm>
            <a:custGeom>
              <a:rect b="b" l="l" r="r" t="t"/>
              <a:pathLst>
                <a:path extrusionOk="0" h="1536" w="2282">
                  <a:moveTo>
                    <a:pt x="1" y="1"/>
                  </a:moveTo>
                  <a:lnTo>
                    <a:pt x="1" y="1286"/>
                  </a:lnTo>
                  <a:cubicBezTo>
                    <a:pt x="1" y="1425"/>
                    <a:pt x="111" y="1536"/>
                    <a:pt x="251" y="1536"/>
                  </a:cubicBezTo>
                  <a:lnTo>
                    <a:pt x="2031" y="1536"/>
                  </a:lnTo>
                  <a:cubicBezTo>
                    <a:pt x="2171" y="1536"/>
                    <a:pt x="2281" y="1425"/>
                    <a:pt x="2281" y="1286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6"/>
            <p:cNvSpPr/>
            <p:nvPr/>
          </p:nvSpPr>
          <p:spPr>
            <a:xfrm>
              <a:off x="1111173" y="2489307"/>
              <a:ext cx="59851" cy="118129"/>
            </a:xfrm>
            <a:custGeom>
              <a:rect b="b" l="l" r="r" t="t"/>
              <a:pathLst>
                <a:path extrusionOk="0" h="4504" w="228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4504"/>
                  </a:lnTo>
                  <a:lnTo>
                    <a:pt x="2281" y="4504"/>
                  </a:lnTo>
                  <a:lnTo>
                    <a:pt x="2281" y="250"/>
                  </a:lnTo>
                  <a:cubicBezTo>
                    <a:pt x="2281" y="111"/>
                    <a:pt x="2171" y="0"/>
                    <a:pt x="2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6"/>
            <p:cNvSpPr/>
            <p:nvPr/>
          </p:nvSpPr>
          <p:spPr>
            <a:xfrm>
              <a:off x="1111173" y="2607409"/>
              <a:ext cx="59851" cy="40285"/>
            </a:xfrm>
            <a:custGeom>
              <a:rect b="b" l="l" r="r" t="t"/>
              <a:pathLst>
                <a:path extrusionOk="0" h="1536" w="2282">
                  <a:moveTo>
                    <a:pt x="1" y="1"/>
                  </a:moveTo>
                  <a:lnTo>
                    <a:pt x="1" y="1286"/>
                  </a:lnTo>
                  <a:cubicBezTo>
                    <a:pt x="1" y="1425"/>
                    <a:pt x="111" y="1536"/>
                    <a:pt x="251" y="1536"/>
                  </a:cubicBezTo>
                  <a:lnTo>
                    <a:pt x="2036" y="1536"/>
                  </a:lnTo>
                  <a:cubicBezTo>
                    <a:pt x="2171" y="1536"/>
                    <a:pt x="2281" y="1425"/>
                    <a:pt x="2281" y="1286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6"/>
            <p:cNvSpPr/>
            <p:nvPr/>
          </p:nvSpPr>
          <p:spPr>
            <a:xfrm>
              <a:off x="868254" y="2449153"/>
              <a:ext cx="332670" cy="332696"/>
            </a:xfrm>
            <a:custGeom>
              <a:rect b="b" l="l" r="r" t="t"/>
              <a:pathLst>
                <a:path extrusionOk="0" h="12685" w="12684">
                  <a:moveTo>
                    <a:pt x="11558" y="376"/>
                  </a:moveTo>
                  <a:cubicBezTo>
                    <a:pt x="11972" y="376"/>
                    <a:pt x="12309" y="713"/>
                    <a:pt x="12309" y="1132"/>
                  </a:cubicBezTo>
                  <a:lnTo>
                    <a:pt x="12309" y="11559"/>
                  </a:lnTo>
                  <a:cubicBezTo>
                    <a:pt x="12309" y="11977"/>
                    <a:pt x="11972" y="12314"/>
                    <a:pt x="11558" y="12314"/>
                  </a:cubicBezTo>
                  <a:lnTo>
                    <a:pt x="8579" y="12314"/>
                  </a:lnTo>
                  <a:lnTo>
                    <a:pt x="8579" y="11126"/>
                  </a:lnTo>
                  <a:cubicBezTo>
                    <a:pt x="8579" y="11005"/>
                    <a:pt x="8487" y="10945"/>
                    <a:pt x="8394" y="10945"/>
                  </a:cubicBezTo>
                  <a:cubicBezTo>
                    <a:pt x="8302" y="10945"/>
                    <a:pt x="8209" y="11005"/>
                    <a:pt x="8209" y="11126"/>
                  </a:cubicBezTo>
                  <a:lnTo>
                    <a:pt x="8209" y="12314"/>
                  </a:lnTo>
                  <a:lnTo>
                    <a:pt x="4470" y="12314"/>
                  </a:lnTo>
                  <a:lnTo>
                    <a:pt x="4475" y="376"/>
                  </a:lnTo>
                  <a:lnTo>
                    <a:pt x="8209" y="376"/>
                  </a:lnTo>
                  <a:lnTo>
                    <a:pt x="8209" y="10158"/>
                  </a:lnTo>
                  <a:cubicBezTo>
                    <a:pt x="8209" y="10279"/>
                    <a:pt x="8303" y="10339"/>
                    <a:pt x="8397" y="10339"/>
                  </a:cubicBezTo>
                  <a:cubicBezTo>
                    <a:pt x="8490" y="10339"/>
                    <a:pt x="8584" y="10279"/>
                    <a:pt x="8584" y="10158"/>
                  </a:cubicBezTo>
                  <a:lnTo>
                    <a:pt x="8584" y="376"/>
                  </a:lnTo>
                  <a:close/>
                  <a:moveTo>
                    <a:pt x="1126" y="1"/>
                  </a:moveTo>
                  <a:cubicBezTo>
                    <a:pt x="505" y="6"/>
                    <a:pt x="0" y="506"/>
                    <a:pt x="0" y="1132"/>
                  </a:cubicBezTo>
                  <a:lnTo>
                    <a:pt x="0" y="2556"/>
                  </a:lnTo>
                  <a:cubicBezTo>
                    <a:pt x="0" y="2676"/>
                    <a:pt x="93" y="2736"/>
                    <a:pt x="185" y="2736"/>
                  </a:cubicBezTo>
                  <a:cubicBezTo>
                    <a:pt x="278" y="2736"/>
                    <a:pt x="371" y="2676"/>
                    <a:pt x="371" y="2556"/>
                  </a:cubicBezTo>
                  <a:lnTo>
                    <a:pt x="371" y="1132"/>
                  </a:lnTo>
                  <a:cubicBezTo>
                    <a:pt x="371" y="713"/>
                    <a:pt x="712" y="376"/>
                    <a:pt x="1126" y="376"/>
                  </a:cubicBezTo>
                  <a:lnTo>
                    <a:pt x="4100" y="376"/>
                  </a:lnTo>
                  <a:lnTo>
                    <a:pt x="4100" y="12314"/>
                  </a:lnTo>
                  <a:lnTo>
                    <a:pt x="1126" y="12314"/>
                  </a:lnTo>
                  <a:cubicBezTo>
                    <a:pt x="712" y="12314"/>
                    <a:pt x="371" y="11977"/>
                    <a:pt x="371" y="11559"/>
                  </a:cubicBezTo>
                  <a:lnTo>
                    <a:pt x="371" y="3595"/>
                  </a:lnTo>
                  <a:cubicBezTo>
                    <a:pt x="371" y="3475"/>
                    <a:pt x="278" y="3415"/>
                    <a:pt x="185" y="3415"/>
                  </a:cubicBezTo>
                  <a:cubicBezTo>
                    <a:pt x="93" y="3415"/>
                    <a:pt x="0" y="3475"/>
                    <a:pt x="0" y="3595"/>
                  </a:cubicBezTo>
                  <a:lnTo>
                    <a:pt x="0" y="11559"/>
                  </a:lnTo>
                  <a:cubicBezTo>
                    <a:pt x="0" y="12179"/>
                    <a:pt x="505" y="12685"/>
                    <a:pt x="1126" y="12685"/>
                  </a:cubicBezTo>
                  <a:lnTo>
                    <a:pt x="11558" y="12685"/>
                  </a:lnTo>
                  <a:cubicBezTo>
                    <a:pt x="12179" y="12685"/>
                    <a:pt x="12679" y="12179"/>
                    <a:pt x="12684" y="11559"/>
                  </a:cubicBezTo>
                  <a:lnTo>
                    <a:pt x="12684" y="1132"/>
                  </a:lnTo>
                  <a:cubicBezTo>
                    <a:pt x="12679" y="506"/>
                    <a:pt x="12179" y="6"/>
                    <a:pt x="11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6"/>
            <p:cNvSpPr/>
            <p:nvPr/>
          </p:nvSpPr>
          <p:spPr>
            <a:xfrm>
              <a:off x="905969" y="2706995"/>
              <a:ext cx="48626" cy="41649"/>
            </a:xfrm>
            <a:custGeom>
              <a:rect b="b" l="l" r="r" t="t"/>
              <a:pathLst>
                <a:path extrusionOk="0" h="1588" w="1854">
                  <a:moveTo>
                    <a:pt x="790" y="371"/>
                  </a:moveTo>
                  <a:cubicBezTo>
                    <a:pt x="1026" y="371"/>
                    <a:pt x="1213" y="558"/>
                    <a:pt x="1213" y="794"/>
                  </a:cubicBezTo>
                  <a:cubicBezTo>
                    <a:pt x="1213" y="1048"/>
                    <a:pt x="1006" y="1216"/>
                    <a:pt x="790" y="1216"/>
                  </a:cubicBezTo>
                  <a:cubicBezTo>
                    <a:pt x="687" y="1216"/>
                    <a:pt x="582" y="1178"/>
                    <a:pt x="496" y="1093"/>
                  </a:cubicBezTo>
                  <a:cubicBezTo>
                    <a:pt x="227" y="823"/>
                    <a:pt x="415" y="371"/>
                    <a:pt x="790" y="371"/>
                  </a:cubicBezTo>
                  <a:close/>
                  <a:moveTo>
                    <a:pt x="790" y="0"/>
                  </a:moveTo>
                  <a:cubicBezTo>
                    <a:pt x="352" y="0"/>
                    <a:pt x="1" y="356"/>
                    <a:pt x="1" y="794"/>
                  </a:cubicBezTo>
                  <a:cubicBezTo>
                    <a:pt x="1" y="1272"/>
                    <a:pt x="390" y="1587"/>
                    <a:pt x="796" y="1587"/>
                  </a:cubicBezTo>
                  <a:cubicBezTo>
                    <a:pt x="991" y="1587"/>
                    <a:pt x="1191" y="1515"/>
                    <a:pt x="1353" y="1352"/>
                  </a:cubicBezTo>
                  <a:cubicBezTo>
                    <a:pt x="1853" y="852"/>
                    <a:pt x="1497" y="0"/>
                    <a:pt x="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6"/>
            <p:cNvSpPr/>
            <p:nvPr/>
          </p:nvSpPr>
          <p:spPr>
            <a:xfrm>
              <a:off x="1006813" y="2706995"/>
              <a:ext cx="48600" cy="41623"/>
            </a:xfrm>
            <a:custGeom>
              <a:rect b="b" l="l" r="r" t="t"/>
              <a:pathLst>
                <a:path extrusionOk="0" h="1587" w="1853">
                  <a:moveTo>
                    <a:pt x="1057" y="369"/>
                  </a:moveTo>
                  <a:cubicBezTo>
                    <a:pt x="1272" y="369"/>
                    <a:pt x="1478" y="536"/>
                    <a:pt x="1478" y="789"/>
                  </a:cubicBezTo>
                  <a:cubicBezTo>
                    <a:pt x="1482" y="1025"/>
                    <a:pt x="1290" y="1213"/>
                    <a:pt x="1059" y="1213"/>
                  </a:cubicBezTo>
                  <a:cubicBezTo>
                    <a:pt x="684" y="1213"/>
                    <a:pt x="496" y="761"/>
                    <a:pt x="761" y="496"/>
                  </a:cubicBezTo>
                  <a:cubicBezTo>
                    <a:pt x="847" y="408"/>
                    <a:pt x="953" y="369"/>
                    <a:pt x="1057" y="369"/>
                  </a:cubicBezTo>
                  <a:close/>
                  <a:moveTo>
                    <a:pt x="1059" y="0"/>
                  </a:moveTo>
                  <a:cubicBezTo>
                    <a:pt x="352" y="0"/>
                    <a:pt x="0" y="852"/>
                    <a:pt x="501" y="1352"/>
                  </a:cubicBezTo>
                  <a:cubicBezTo>
                    <a:pt x="661" y="1514"/>
                    <a:pt x="859" y="1586"/>
                    <a:pt x="1053" y="1586"/>
                  </a:cubicBezTo>
                  <a:cubicBezTo>
                    <a:pt x="1461" y="1586"/>
                    <a:pt x="1853" y="1270"/>
                    <a:pt x="1853" y="794"/>
                  </a:cubicBezTo>
                  <a:cubicBezTo>
                    <a:pt x="1848" y="356"/>
                    <a:pt x="1497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6"/>
            <p:cNvSpPr/>
            <p:nvPr/>
          </p:nvSpPr>
          <p:spPr>
            <a:xfrm>
              <a:off x="1113323" y="2706995"/>
              <a:ext cx="48626" cy="41623"/>
            </a:xfrm>
            <a:custGeom>
              <a:rect b="b" l="l" r="r" t="t"/>
              <a:pathLst>
                <a:path extrusionOk="0" h="1587" w="1854">
                  <a:moveTo>
                    <a:pt x="1059" y="369"/>
                  </a:moveTo>
                  <a:cubicBezTo>
                    <a:pt x="1275" y="369"/>
                    <a:pt x="1483" y="536"/>
                    <a:pt x="1483" y="789"/>
                  </a:cubicBezTo>
                  <a:cubicBezTo>
                    <a:pt x="1483" y="1025"/>
                    <a:pt x="1295" y="1213"/>
                    <a:pt x="1059" y="1213"/>
                  </a:cubicBezTo>
                  <a:cubicBezTo>
                    <a:pt x="684" y="1213"/>
                    <a:pt x="496" y="761"/>
                    <a:pt x="761" y="496"/>
                  </a:cubicBezTo>
                  <a:cubicBezTo>
                    <a:pt x="847" y="408"/>
                    <a:pt x="954" y="369"/>
                    <a:pt x="1059" y="369"/>
                  </a:cubicBezTo>
                  <a:close/>
                  <a:moveTo>
                    <a:pt x="1059" y="0"/>
                  </a:moveTo>
                  <a:cubicBezTo>
                    <a:pt x="352" y="0"/>
                    <a:pt x="1" y="852"/>
                    <a:pt x="496" y="1352"/>
                  </a:cubicBezTo>
                  <a:cubicBezTo>
                    <a:pt x="658" y="1514"/>
                    <a:pt x="856" y="1586"/>
                    <a:pt x="1051" y="1586"/>
                  </a:cubicBezTo>
                  <a:cubicBezTo>
                    <a:pt x="1459" y="1586"/>
                    <a:pt x="1850" y="1270"/>
                    <a:pt x="1853" y="794"/>
                  </a:cubicBezTo>
                  <a:cubicBezTo>
                    <a:pt x="1848" y="356"/>
                    <a:pt x="1497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6"/>
            <p:cNvSpPr/>
            <p:nvPr/>
          </p:nvSpPr>
          <p:spPr>
            <a:xfrm>
              <a:off x="910637" y="2514407"/>
              <a:ext cx="32207" cy="9862"/>
            </a:xfrm>
            <a:custGeom>
              <a:rect b="b" l="l" r="r" t="t"/>
              <a:pathLst>
                <a:path extrusionOk="0" h="376" w="1228">
                  <a:moveTo>
                    <a:pt x="241" y="1"/>
                  </a:moveTo>
                  <a:cubicBezTo>
                    <a:pt x="1" y="5"/>
                    <a:pt x="1" y="376"/>
                    <a:pt x="241" y="376"/>
                  </a:cubicBezTo>
                  <a:lnTo>
                    <a:pt x="987" y="376"/>
                  </a:lnTo>
                  <a:cubicBezTo>
                    <a:pt x="1228" y="376"/>
                    <a:pt x="1228" y="1"/>
                    <a:pt x="9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6"/>
            <p:cNvSpPr/>
            <p:nvPr/>
          </p:nvSpPr>
          <p:spPr>
            <a:xfrm>
              <a:off x="910637" y="2543441"/>
              <a:ext cx="32207" cy="9730"/>
            </a:xfrm>
            <a:custGeom>
              <a:rect b="b" l="l" r="r" t="t"/>
              <a:pathLst>
                <a:path extrusionOk="0" h="371" w="1228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7" y="371"/>
                  </a:lnTo>
                  <a:cubicBezTo>
                    <a:pt x="1228" y="371"/>
                    <a:pt x="1228" y="0"/>
                    <a:pt x="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6"/>
            <p:cNvSpPr/>
            <p:nvPr/>
          </p:nvSpPr>
          <p:spPr>
            <a:xfrm>
              <a:off x="910637" y="2572343"/>
              <a:ext cx="32207" cy="9730"/>
            </a:xfrm>
            <a:custGeom>
              <a:rect b="b" l="l" r="r" t="t"/>
              <a:pathLst>
                <a:path extrusionOk="0" h="371" w="1228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7" y="371"/>
                  </a:lnTo>
                  <a:cubicBezTo>
                    <a:pt x="1228" y="371"/>
                    <a:pt x="1228" y="0"/>
                    <a:pt x="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6"/>
            <p:cNvSpPr/>
            <p:nvPr/>
          </p:nvSpPr>
          <p:spPr>
            <a:xfrm>
              <a:off x="891963" y="2484376"/>
              <a:ext cx="69555" cy="168118"/>
            </a:xfrm>
            <a:custGeom>
              <a:rect b="b" l="l" r="r" t="t"/>
              <a:pathLst>
                <a:path extrusionOk="0" h="6410" w="2652">
                  <a:moveTo>
                    <a:pt x="2281" y="376"/>
                  </a:moveTo>
                  <a:lnTo>
                    <a:pt x="2281" y="4504"/>
                  </a:lnTo>
                  <a:lnTo>
                    <a:pt x="371" y="4504"/>
                  </a:lnTo>
                  <a:lnTo>
                    <a:pt x="371" y="376"/>
                  </a:lnTo>
                  <a:close/>
                  <a:moveTo>
                    <a:pt x="2281" y="4879"/>
                  </a:moveTo>
                  <a:lnTo>
                    <a:pt x="2281" y="6044"/>
                  </a:lnTo>
                  <a:lnTo>
                    <a:pt x="371" y="6039"/>
                  </a:lnTo>
                  <a:lnTo>
                    <a:pt x="371" y="4879"/>
                  </a:lnTo>
                  <a:close/>
                  <a:moveTo>
                    <a:pt x="188" y="0"/>
                  </a:moveTo>
                  <a:cubicBezTo>
                    <a:pt x="83" y="0"/>
                    <a:pt x="1" y="87"/>
                    <a:pt x="1" y="188"/>
                  </a:cubicBezTo>
                  <a:lnTo>
                    <a:pt x="1" y="6227"/>
                  </a:lnTo>
                  <a:cubicBezTo>
                    <a:pt x="1" y="6328"/>
                    <a:pt x="83" y="6410"/>
                    <a:pt x="188" y="6410"/>
                  </a:cubicBezTo>
                  <a:lnTo>
                    <a:pt x="2464" y="6410"/>
                  </a:lnTo>
                  <a:cubicBezTo>
                    <a:pt x="2467" y="6410"/>
                    <a:pt x="2470" y="6410"/>
                    <a:pt x="2473" y="6410"/>
                  </a:cubicBezTo>
                  <a:cubicBezTo>
                    <a:pt x="2574" y="6410"/>
                    <a:pt x="2652" y="6325"/>
                    <a:pt x="2652" y="6227"/>
                  </a:cubicBezTo>
                  <a:lnTo>
                    <a:pt x="2652" y="188"/>
                  </a:lnTo>
                  <a:cubicBezTo>
                    <a:pt x="2652" y="87"/>
                    <a:pt x="2570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6"/>
            <p:cNvSpPr/>
            <p:nvPr/>
          </p:nvSpPr>
          <p:spPr>
            <a:xfrm>
              <a:off x="999863" y="2484507"/>
              <a:ext cx="69450" cy="167987"/>
            </a:xfrm>
            <a:custGeom>
              <a:rect b="b" l="l" r="r" t="t"/>
              <a:pathLst>
                <a:path extrusionOk="0" h="6405" w="2648">
                  <a:moveTo>
                    <a:pt x="2277" y="371"/>
                  </a:moveTo>
                  <a:lnTo>
                    <a:pt x="2277" y="4499"/>
                  </a:lnTo>
                  <a:lnTo>
                    <a:pt x="371" y="4499"/>
                  </a:lnTo>
                  <a:lnTo>
                    <a:pt x="371" y="371"/>
                  </a:lnTo>
                  <a:close/>
                  <a:moveTo>
                    <a:pt x="2277" y="4874"/>
                  </a:moveTo>
                  <a:lnTo>
                    <a:pt x="2277" y="6039"/>
                  </a:lnTo>
                  <a:lnTo>
                    <a:pt x="371" y="6034"/>
                  </a:lnTo>
                  <a:lnTo>
                    <a:pt x="371" y="4874"/>
                  </a:lnTo>
                  <a:close/>
                  <a:moveTo>
                    <a:pt x="184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6222"/>
                  </a:lnTo>
                  <a:cubicBezTo>
                    <a:pt x="1" y="6323"/>
                    <a:pt x="83" y="6405"/>
                    <a:pt x="184" y="6405"/>
                  </a:cubicBezTo>
                  <a:lnTo>
                    <a:pt x="2464" y="6405"/>
                  </a:lnTo>
                  <a:cubicBezTo>
                    <a:pt x="2565" y="6405"/>
                    <a:pt x="2647" y="6323"/>
                    <a:pt x="2647" y="6222"/>
                  </a:cubicBezTo>
                  <a:lnTo>
                    <a:pt x="2647" y="183"/>
                  </a:lnTo>
                  <a:cubicBezTo>
                    <a:pt x="2647" y="82"/>
                    <a:pt x="2565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1106373" y="2484507"/>
              <a:ext cx="69582" cy="167987"/>
            </a:xfrm>
            <a:custGeom>
              <a:rect b="b" l="l" r="r" t="t"/>
              <a:pathLst>
                <a:path extrusionOk="0" h="6405" w="2653">
                  <a:moveTo>
                    <a:pt x="2277" y="371"/>
                  </a:moveTo>
                  <a:lnTo>
                    <a:pt x="2277" y="4499"/>
                  </a:lnTo>
                  <a:lnTo>
                    <a:pt x="371" y="4499"/>
                  </a:lnTo>
                  <a:lnTo>
                    <a:pt x="371" y="371"/>
                  </a:lnTo>
                  <a:close/>
                  <a:moveTo>
                    <a:pt x="2277" y="4874"/>
                  </a:moveTo>
                  <a:lnTo>
                    <a:pt x="2277" y="6039"/>
                  </a:lnTo>
                  <a:lnTo>
                    <a:pt x="371" y="6034"/>
                  </a:lnTo>
                  <a:lnTo>
                    <a:pt x="371" y="4874"/>
                  </a:lnTo>
                  <a:close/>
                  <a:moveTo>
                    <a:pt x="184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6222"/>
                  </a:lnTo>
                  <a:cubicBezTo>
                    <a:pt x="1" y="6323"/>
                    <a:pt x="83" y="6405"/>
                    <a:pt x="184" y="6405"/>
                  </a:cubicBezTo>
                  <a:lnTo>
                    <a:pt x="2464" y="6405"/>
                  </a:lnTo>
                  <a:cubicBezTo>
                    <a:pt x="2566" y="6405"/>
                    <a:pt x="2652" y="6323"/>
                    <a:pt x="2652" y="6222"/>
                  </a:cubicBezTo>
                  <a:lnTo>
                    <a:pt x="2652" y="183"/>
                  </a:lnTo>
                  <a:cubicBezTo>
                    <a:pt x="2647" y="82"/>
                    <a:pt x="2566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1125047" y="2514407"/>
              <a:ext cx="32102" cy="9862"/>
            </a:xfrm>
            <a:custGeom>
              <a:rect b="b" l="l" r="r" t="t"/>
              <a:pathLst>
                <a:path extrusionOk="0" h="376" w="1224">
                  <a:moveTo>
                    <a:pt x="242" y="1"/>
                  </a:moveTo>
                  <a:cubicBezTo>
                    <a:pt x="1" y="5"/>
                    <a:pt x="1" y="376"/>
                    <a:pt x="242" y="376"/>
                  </a:cubicBezTo>
                  <a:lnTo>
                    <a:pt x="983" y="376"/>
                  </a:lnTo>
                  <a:cubicBezTo>
                    <a:pt x="1223" y="376"/>
                    <a:pt x="1223" y="1"/>
                    <a:pt x="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1125047" y="2543441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2" y="0"/>
                  </a:moveTo>
                  <a:cubicBezTo>
                    <a:pt x="1" y="0"/>
                    <a:pt x="1" y="371"/>
                    <a:pt x="242" y="371"/>
                  </a:cubicBezTo>
                  <a:lnTo>
                    <a:pt x="983" y="371"/>
                  </a:lnTo>
                  <a:cubicBezTo>
                    <a:pt x="1223" y="371"/>
                    <a:pt x="1223" y="0"/>
                    <a:pt x="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1125047" y="2572343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2" y="0"/>
                  </a:moveTo>
                  <a:cubicBezTo>
                    <a:pt x="1" y="0"/>
                    <a:pt x="1" y="371"/>
                    <a:pt x="242" y="371"/>
                  </a:cubicBezTo>
                  <a:lnTo>
                    <a:pt x="983" y="371"/>
                  </a:lnTo>
                  <a:cubicBezTo>
                    <a:pt x="1223" y="371"/>
                    <a:pt x="1223" y="0"/>
                    <a:pt x="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1018537" y="2514407"/>
              <a:ext cx="32102" cy="9862"/>
            </a:xfrm>
            <a:custGeom>
              <a:rect b="b" l="l" r="r" t="t"/>
              <a:pathLst>
                <a:path extrusionOk="0" h="376" w="1224">
                  <a:moveTo>
                    <a:pt x="241" y="1"/>
                  </a:moveTo>
                  <a:cubicBezTo>
                    <a:pt x="1" y="5"/>
                    <a:pt x="1" y="376"/>
                    <a:pt x="241" y="376"/>
                  </a:cubicBezTo>
                  <a:lnTo>
                    <a:pt x="982" y="376"/>
                  </a:lnTo>
                  <a:cubicBezTo>
                    <a:pt x="1223" y="376"/>
                    <a:pt x="1223" y="1"/>
                    <a:pt x="9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1018537" y="2543441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2" y="371"/>
                  </a:lnTo>
                  <a:cubicBezTo>
                    <a:pt x="1223" y="371"/>
                    <a:pt x="1223" y="0"/>
                    <a:pt x="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6"/>
            <p:cNvSpPr/>
            <p:nvPr/>
          </p:nvSpPr>
          <p:spPr>
            <a:xfrm>
              <a:off x="1018537" y="2572343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2" y="371"/>
                  </a:lnTo>
                  <a:cubicBezTo>
                    <a:pt x="1223" y="371"/>
                    <a:pt x="1223" y="0"/>
                    <a:pt x="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8" name="Google Shape;748;p6"/>
          <p:cNvGrpSpPr/>
          <p:nvPr/>
        </p:nvGrpSpPr>
        <p:grpSpPr>
          <a:xfrm>
            <a:off x="807325" y="1542255"/>
            <a:ext cx="365420" cy="365394"/>
            <a:chOff x="1298368" y="3809460"/>
            <a:chExt cx="365420" cy="365394"/>
          </a:xfrm>
        </p:grpSpPr>
        <p:sp>
          <p:nvSpPr>
            <p:cNvPr id="749" name="Google Shape;749;p6"/>
            <p:cNvSpPr/>
            <p:nvPr/>
          </p:nvSpPr>
          <p:spPr>
            <a:xfrm>
              <a:off x="1306150" y="4053956"/>
              <a:ext cx="354598" cy="113614"/>
            </a:xfrm>
            <a:custGeom>
              <a:rect b="b" l="l" r="r" t="t"/>
              <a:pathLst>
                <a:path extrusionOk="0" h="4336" w="13533">
                  <a:moveTo>
                    <a:pt x="2171" y="1959"/>
                  </a:moveTo>
                  <a:cubicBezTo>
                    <a:pt x="2747" y="1959"/>
                    <a:pt x="3040" y="2660"/>
                    <a:pt x="2627" y="3068"/>
                  </a:cubicBezTo>
                  <a:cubicBezTo>
                    <a:pt x="2495" y="3200"/>
                    <a:pt x="2332" y="3259"/>
                    <a:pt x="2173" y="3259"/>
                  </a:cubicBezTo>
                  <a:cubicBezTo>
                    <a:pt x="1839" y="3259"/>
                    <a:pt x="1519" y="3000"/>
                    <a:pt x="1523" y="2607"/>
                  </a:cubicBezTo>
                  <a:cubicBezTo>
                    <a:pt x="1518" y="2252"/>
                    <a:pt x="1811" y="1959"/>
                    <a:pt x="2171" y="1959"/>
                  </a:cubicBezTo>
                  <a:close/>
                  <a:moveTo>
                    <a:pt x="1863" y="1"/>
                  </a:moveTo>
                  <a:cubicBezTo>
                    <a:pt x="1513" y="1"/>
                    <a:pt x="1167" y="102"/>
                    <a:pt x="875" y="289"/>
                  </a:cubicBezTo>
                  <a:cubicBezTo>
                    <a:pt x="831" y="313"/>
                    <a:pt x="788" y="342"/>
                    <a:pt x="750" y="375"/>
                  </a:cubicBezTo>
                  <a:cubicBezTo>
                    <a:pt x="279" y="726"/>
                    <a:pt x="1" y="1278"/>
                    <a:pt x="1" y="1863"/>
                  </a:cubicBezTo>
                  <a:lnTo>
                    <a:pt x="1" y="2526"/>
                  </a:lnTo>
                  <a:cubicBezTo>
                    <a:pt x="35" y="3529"/>
                    <a:pt x="855" y="4331"/>
                    <a:pt x="1863" y="4336"/>
                  </a:cubicBezTo>
                  <a:lnTo>
                    <a:pt x="12760" y="4336"/>
                  </a:lnTo>
                  <a:cubicBezTo>
                    <a:pt x="13187" y="4331"/>
                    <a:pt x="13533" y="3985"/>
                    <a:pt x="13533" y="3563"/>
                  </a:cubicBezTo>
                  <a:lnTo>
                    <a:pt x="13533" y="774"/>
                  </a:lnTo>
                  <a:cubicBezTo>
                    <a:pt x="13533" y="347"/>
                    <a:pt x="13187" y="1"/>
                    <a:pt x="12760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6"/>
            <p:cNvSpPr/>
            <p:nvPr/>
          </p:nvSpPr>
          <p:spPr>
            <a:xfrm>
              <a:off x="1306281" y="4076699"/>
              <a:ext cx="354467" cy="90870"/>
            </a:xfrm>
            <a:custGeom>
              <a:rect b="b" l="l" r="r" t="t"/>
              <a:pathLst>
                <a:path extrusionOk="0" h="3468" w="13528">
                  <a:moveTo>
                    <a:pt x="2167" y="1091"/>
                  </a:moveTo>
                  <a:cubicBezTo>
                    <a:pt x="2320" y="1091"/>
                    <a:pt x="2475" y="1145"/>
                    <a:pt x="2602" y="1259"/>
                  </a:cubicBezTo>
                  <a:cubicBezTo>
                    <a:pt x="3044" y="1663"/>
                    <a:pt x="2751" y="2392"/>
                    <a:pt x="2166" y="2392"/>
                  </a:cubicBezTo>
                  <a:cubicBezTo>
                    <a:pt x="1710" y="2392"/>
                    <a:pt x="1393" y="1931"/>
                    <a:pt x="1561" y="1509"/>
                  </a:cubicBezTo>
                  <a:cubicBezTo>
                    <a:pt x="1663" y="1242"/>
                    <a:pt x="1912" y="1091"/>
                    <a:pt x="2167" y="1091"/>
                  </a:cubicBezTo>
                  <a:close/>
                  <a:moveTo>
                    <a:pt x="2930" y="1"/>
                  </a:moveTo>
                  <a:cubicBezTo>
                    <a:pt x="1638" y="1"/>
                    <a:pt x="1779" y="2"/>
                    <a:pt x="1710" y="7"/>
                  </a:cubicBezTo>
                  <a:cubicBezTo>
                    <a:pt x="850" y="83"/>
                    <a:pt x="154" y="731"/>
                    <a:pt x="20" y="1581"/>
                  </a:cubicBezTo>
                  <a:cubicBezTo>
                    <a:pt x="6" y="1648"/>
                    <a:pt x="1" y="1720"/>
                    <a:pt x="6" y="1792"/>
                  </a:cubicBezTo>
                  <a:cubicBezTo>
                    <a:pt x="106" y="2743"/>
                    <a:pt x="908" y="3463"/>
                    <a:pt x="1863" y="3468"/>
                  </a:cubicBezTo>
                  <a:lnTo>
                    <a:pt x="12755" y="3468"/>
                  </a:lnTo>
                  <a:cubicBezTo>
                    <a:pt x="13182" y="3468"/>
                    <a:pt x="13528" y="3122"/>
                    <a:pt x="13528" y="2695"/>
                  </a:cubicBezTo>
                  <a:lnTo>
                    <a:pt x="13528" y="775"/>
                  </a:lnTo>
                  <a:cubicBezTo>
                    <a:pt x="13528" y="347"/>
                    <a:pt x="13182" y="2"/>
                    <a:pt x="12755" y="2"/>
                  </a:cubicBezTo>
                  <a:cubicBezTo>
                    <a:pt x="6949" y="2"/>
                    <a:pt x="4223" y="1"/>
                    <a:pt x="2930" y="1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6"/>
            <p:cNvSpPr/>
            <p:nvPr/>
          </p:nvSpPr>
          <p:spPr>
            <a:xfrm>
              <a:off x="1597076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8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6"/>
            <p:cNvSpPr/>
            <p:nvPr/>
          </p:nvSpPr>
          <p:spPr>
            <a:xfrm>
              <a:off x="1510163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5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6" y="2454"/>
                    <a:pt x="145" y="2598"/>
                    <a:pt x="318" y="2598"/>
                  </a:cubicBezTo>
                  <a:lnTo>
                    <a:pt x="1124" y="2598"/>
                  </a:lnTo>
                  <a:cubicBezTo>
                    <a:pt x="1297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7" y="1"/>
                    <a:pt x="1124" y="1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6"/>
            <p:cNvSpPr/>
            <p:nvPr/>
          </p:nvSpPr>
          <p:spPr>
            <a:xfrm>
              <a:off x="1424140" y="4076726"/>
              <a:ext cx="37627" cy="68074"/>
            </a:xfrm>
            <a:custGeom>
              <a:rect b="b" l="l" r="r" t="t"/>
              <a:pathLst>
                <a:path extrusionOk="0" h="2598" w="1436">
                  <a:moveTo>
                    <a:pt x="317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7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6"/>
            <p:cNvSpPr/>
            <p:nvPr/>
          </p:nvSpPr>
          <p:spPr>
            <a:xfrm>
              <a:off x="1305285" y="3917205"/>
              <a:ext cx="342257" cy="250339"/>
            </a:xfrm>
            <a:custGeom>
              <a:rect b="b" l="l" r="r" t="t"/>
              <a:pathLst>
                <a:path extrusionOk="0" h="9554" w="13062">
                  <a:moveTo>
                    <a:pt x="2193" y="7178"/>
                  </a:moveTo>
                  <a:cubicBezTo>
                    <a:pt x="2522" y="7178"/>
                    <a:pt x="2852" y="7418"/>
                    <a:pt x="2852" y="7831"/>
                  </a:cubicBezTo>
                  <a:cubicBezTo>
                    <a:pt x="2852" y="8014"/>
                    <a:pt x="2775" y="8186"/>
                    <a:pt x="2640" y="8311"/>
                  </a:cubicBezTo>
                  <a:cubicBezTo>
                    <a:pt x="2507" y="8431"/>
                    <a:pt x="2356" y="8483"/>
                    <a:pt x="2210" y="8483"/>
                  </a:cubicBezTo>
                  <a:cubicBezTo>
                    <a:pt x="1783" y="8483"/>
                    <a:pt x="1398" y="8041"/>
                    <a:pt x="1608" y="7562"/>
                  </a:cubicBezTo>
                  <a:cubicBezTo>
                    <a:pt x="1726" y="7298"/>
                    <a:pt x="1959" y="7178"/>
                    <a:pt x="2193" y="7178"/>
                  </a:cubicBezTo>
                  <a:close/>
                  <a:moveTo>
                    <a:pt x="10786" y="0"/>
                  </a:moveTo>
                  <a:cubicBezTo>
                    <a:pt x="10654" y="0"/>
                    <a:pt x="10521" y="33"/>
                    <a:pt x="10398" y="103"/>
                  </a:cubicBezTo>
                  <a:lnTo>
                    <a:pt x="8238" y="1356"/>
                  </a:lnTo>
                  <a:cubicBezTo>
                    <a:pt x="8233" y="1356"/>
                    <a:pt x="884" y="5580"/>
                    <a:pt x="696" y="5738"/>
                  </a:cubicBezTo>
                  <a:cubicBezTo>
                    <a:pt x="245" y="6122"/>
                    <a:pt x="0" y="6689"/>
                    <a:pt x="34" y="7274"/>
                  </a:cubicBezTo>
                  <a:cubicBezTo>
                    <a:pt x="68" y="7850"/>
                    <a:pt x="317" y="8134"/>
                    <a:pt x="586" y="8623"/>
                  </a:cubicBezTo>
                  <a:cubicBezTo>
                    <a:pt x="922" y="9200"/>
                    <a:pt x="1537" y="9553"/>
                    <a:pt x="2200" y="9553"/>
                  </a:cubicBezTo>
                  <a:cubicBezTo>
                    <a:pt x="2238" y="9553"/>
                    <a:pt x="2276" y="9552"/>
                    <a:pt x="2314" y="9550"/>
                  </a:cubicBezTo>
                  <a:cubicBezTo>
                    <a:pt x="2967" y="9511"/>
                    <a:pt x="3289" y="9180"/>
                    <a:pt x="3850" y="8892"/>
                  </a:cubicBezTo>
                  <a:lnTo>
                    <a:pt x="12567" y="3857"/>
                  </a:lnTo>
                  <a:cubicBezTo>
                    <a:pt x="12937" y="3641"/>
                    <a:pt x="13062" y="3170"/>
                    <a:pt x="12851" y="2801"/>
                  </a:cubicBezTo>
                  <a:lnTo>
                    <a:pt x="11502" y="468"/>
                  </a:lnTo>
                  <a:lnTo>
                    <a:pt x="11459" y="386"/>
                  </a:lnTo>
                  <a:cubicBezTo>
                    <a:pt x="11314" y="138"/>
                    <a:pt x="11054" y="0"/>
                    <a:pt x="10786" y="0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6"/>
            <p:cNvSpPr/>
            <p:nvPr/>
          </p:nvSpPr>
          <p:spPr>
            <a:xfrm>
              <a:off x="1307932" y="3929441"/>
              <a:ext cx="339611" cy="238128"/>
            </a:xfrm>
            <a:custGeom>
              <a:rect b="b" l="l" r="r" t="t"/>
              <a:pathLst>
                <a:path extrusionOk="0" h="9088" w="12961">
                  <a:moveTo>
                    <a:pt x="2092" y="6711"/>
                  </a:moveTo>
                  <a:cubicBezTo>
                    <a:pt x="2421" y="6711"/>
                    <a:pt x="2751" y="6951"/>
                    <a:pt x="2751" y="7364"/>
                  </a:cubicBezTo>
                  <a:cubicBezTo>
                    <a:pt x="2751" y="7547"/>
                    <a:pt x="2674" y="7719"/>
                    <a:pt x="2539" y="7844"/>
                  </a:cubicBezTo>
                  <a:cubicBezTo>
                    <a:pt x="2406" y="7964"/>
                    <a:pt x="2255" y="8016"/>
                    <a:pt x="2109" y="8016"/>
                  </a:cubicBezTo>
                  <a:cubicBezTo>
                    <a:pt x="1682" y="8016"/>
                    <a:pt x="1297" y="7574"/>
                    <a:pt x="1507" y="7095"/>
                  </a:cubicBezTo>
                  <a:cubicBezTo>
                    <a:pt x="1625" y="6831"/>
                    <a:pt x="1858" y="6711"/>
                    <a:pt x="2092" y="6711"/>
                  </a:cubicBezTo>
                  <a:close/>
                  <a:moveTo>
                    <a:pt x="11401" y="1"/>
                  </a:moveTo>
                  <a:lnTo>
                    <a:pt x="8545" y="1642"/>
                  </a:lnTo>
                  <a:lnTo>
                    <a:pt x="8473" y="1686"/>
                  </a:lnTo>
                  <a:lnTo>
                    <a:pt x="8137" y="1878"/>
                  </a:lnTo>
                  <a:lnTo>
                    <a:pt x="864" y="6078"/>
                  </a:lnTo>
                  <a:cubicBezTo>
                    <a:pt x="845" y="6092"/>
                    <a:pt x="826" y="6102"/>
                    <a:pt x="807" y="6116"/>
                  </a:cubicBezTo>
                  <a:cubicBezTo>
                    <a:pt x="730" y="6159"/>
                    <a:pt x="658" y="6212"/>
                    <a:pt x="595" y="6270"/>
                  </a:cubicBezTo>
                  <a:cubicBezTo>
                    <a:pt x="307" y="6515"/>
                    <a:pt x="96" y="6836"/>
                    <a:pt x="0" y="7201"/>
                  </a:cubicBezTo>
                  <a:cubicBezTo>
                    <a:pt x="39" y="7350"/>
                    <a:pt x="101" y="7499"/>
                    <a:pt x="178" y="7633"/>
                  </a:cubicBezTo>
                  <a:lnTo>
                    <a:pt x="485" y="8156"/>
                  </a:lnTo>
                  <a:cubicBezTo>
                    <a:pt x="528" y="8238"/>
                    <a:pt x="581" y="8315"/>
                    <a:pt x="634" y="8382"/>
                  </a:cubicBezTo>
                  <a:cubicBezTo>
                    <a:pt x="994" y="8828"/>
                    <a:pt x="1531" y="9088"/>
                    <a:pt x="2103" y="9088"/>
                  </a:cubicBezTo>
                  <a:lnTo>
                    <a:pt x="2208" y="9088"/>
                  </a:lnTo>
                  <a:cubicBezTo>
                    <a:pt x="2266" y="9083"/>
                    <a:pt x="2323" y="9078"/>
                    <a:pt x="2386" y="9068"/>
                  </a:cubicBezTo>
                  <a:cubicBezTo>
                    <a:pt x="2828" y="9001"/>
                    <a:pt x="2938" y="8896"/>
                    <a:pt x="4455" y="8017"/>
                  </a:cubicBezTo>
                  <a:lnTo>
                    <a:pt x="12462" y="3394"/>
                  </a:lnTo>
                  <a:cubicBezTo>
                    <a:pt x="12836" y="3178"/>
                    <a:pt x="12961" y="2708"/>
                    <a:pt x="12750" y="2334"/>
                  </a:cubicBezTo>
                  <a:lnTo>
                    <a:pt x="11401" y="1"/>
                  </a:ln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6"/>
            <p:cNvSpPr/>
            <p:nvPr/>
          </p:nvSpPr>
          <p:spPr>
            <a:xfrm>
              <a:off x="1553449" y="3945582"/>
              <a:ext cx="62912" cy="71769"/>
            </a:xfrm>
            <a:custGeom>
              <a:rect b="b" l="l" r="r" t="t"/>
              <a:pathLst>
                <a:path extrusionOk="0" h="2739" w="2401">
                  <a:moveTo>
                    <a:pt x="1055" y="1"/>
                  </a:moveTo>
                  <a:cubicBezTo>
                    <a:pt x="1002" y="1"/>
                    <a:pt x="948" y="14"/>
                    <a:pt x="898" y="42"/>
                  </a:cubicBezTo>
                  <a:lnTo>
                    <a:pt x="202" y="446"/>
                  </a:lnTo>
                  <a:cubicBezTo>
                    <a:pt x="53" y="532"/>
                    <a:pt x="0" y="729"/>
                    <a:pt x="87" y="878"/>
                  </a:cubicBezTo>
                  <a:lnTo>
                    <a:pt x="1071" y="2577"/>
                  </a:lnTo>
                  <a:cubicBezTo>
                    <a:pt x="1129" y="2681"/>
                    <a:pt x="1236" y="2738"/>
                    <a:pt x="1346" y="2738"/>
                  </a:cubicBezTo>
                  <a:cubicBezTo>
                    <a:pt x="1399" y="2738"/>
                    <a:pt x="1453" y="2725"/>
                    <a:pt x="1503" y="2697"/>
                  </a:cubicBezTo>
                  <a:lnTo>
                    <a:pt x="2199" y="2294"/>
                  </a:lnTo>
                  <a:cubicBezTo>
                    <a:pt x="2348" y="2207"/>
                    <a:pt x="2400" y="2010"/>
                    <a:pt x="2314" y="1862"/>
                  </a:cubicBezTo>
                  <a:lnTo>
                    <a:pt x="1330" y="162"/>
                  </a:lnTo>
                  <a:cubicBezTo>
                    <a:pt x="1272" y="59"/>
                    <a:pt x="1165" y="1"/>
                    <a:pt x="1055" y="1"/>
                  </a:cubicBezTo>
                  <a:close/>
                </a:path>
              </a:pathLst>
            </a:custGeom>
            <a:solidFill>
              <a:srgbClr val="FEF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6"/>
            <p:cNvSpPr/>
            <p:nvPr/>
          </p:nvSpPr>
          <p:spPr>
            <a:xfrm>
              <a:off x="1478222" y="3989026"/>
              <a:ext cx="62912" cy="71716"/>
            </a:xfrm>
            <a:custGeom>
              <a:rect b="b" l="l" r="r" t="t"/>
              <a:pathLst>
                <a:path extrusionOk="0" h="2737" w="2401">
                  <a:moveTo>
                    <a:pt x="1061" y="0"/>
                  </a:moveTo>
                  <a:cubicBezTo>
                    <a:pt x="1007" y="0"/>
                    <a:pt x="953" y="15"/>
                    <a:pt x="903" y="45"/>
                  </a:cubicBezTo>
                  <a:lnTo>
                    <a:pt x="202" y="444"/>
                  </a:lnTo>
                  <a:cubicBezTo>
                    <a:pt x="54" y="530"/>
                    <a:pt x="1" y="727"/>
                    <a:pt x="87" y="876"/>
                  </a:cubicBezTo>
                  <a:lnTo>
                    <a:pt x="1071" y="2580"/>
                  </a:lnTo>
                  <a:cubicBezTo>
                    <a:pt x="1129" y="2680"/>
                    <a:pt x="1235" y="2737"/>
                    <a:pt x="1345" y="2737"/>
                  </a:cubicBezTo>
                  <a:cubicBezTo>
                    <a:pt x="1399" y="2737"/>
                    <a:pt x="1453" y="2723"/>
                    <a:pt x="1503" y="2695"/>
                  </a:cubicBezTo>
                  <a:lnTo>
                    <a:pt x="2199" y="2292"/>
                  </a:lnTo>
                  <a:cubicBezTo>
                    <a:pt x="2348" y="2205"/>
                    <a:pt x="2401" y="2009"/>
                    <a:pt x="2314" y="1860"/>
                  </a:cubicBezTo>
                  <a:lnTo>
                    <a:pt x="1330" y="160"/>
                  </a:lnTo>
                  <a:cubicBezTo>
                    <a:pt x="1273" y="58"/>
                    <a:pt x="1168" y="0"/>
                    <a:pt x="1061" y="0"/>
                  </a:cubicBezTo>
                  <a:close/>
                </a:path>
              </a:pathLst>
            </a:custGeom>
            <a:solidFill>
              <a:srgbClr val="FBCF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6"/>
            <p:cNvSpPr/>
            <p:nvPr/>
          </p:nvSpPr>
          <p:spPr>
            <a:xfrm>
              <a:off x="1403650" y="4032103"/>
              <a:ext cx="62912" cy="71664"/>
            </a:xfrm>
            <a:custGeom>
              <a:rect b="b" l="l" r="r" t="t"/>
              <a:pathLst>
                <a:path extrusionOk="0" h="2735" w="2401">
                  <a:moveTo>
                    <a:pt x="1060" y="0"/>
                  </a:moveTo>
                  <a:cubicBezTo>
                    <a:pt x="1007" y="0"/>
                    <a:pt x="952" y="14"/>
                    <a:pt x="903" y="43"/>
                  </a:cubicBezTo>
                  <a:lnTo>
                    <a:pt x="207" y="446"/>
                  </a:lnTo>
                  <a:cubicBezTo>
                    <a:pt x="53" y="533"/>
                    <a:pt x="0" y="725"/>
                    <a:pt x="87" y="878"/>
                  </a:cubicBezTo>
                  <a:lnTo>
                    <a:pt x="1071" y="2577"/>
                  </a:lnTo>
                  <a:cubicBezTo>
                    <a:pt x="1129" y="2678"/>
                    <a:pt x="1235" y="2734"/>
                    <a:pt x="1345" y="2734"/>
                  </a:cubicBezTo>
                  <a:cubicBezTo>
                    <a:pt x="1398" y="2734"/>
                    <a:pt x="1452" y="2721"/>
                    <a:pt x="1503" y="2693"/>
                  </a:cubicBezTo>
                  <a:lnTo>
                    <a:pt x="2199" y="2289"/>
                  </a:lnTo>
                  <a:cubicBezTo>
                    <a:pt x="2352" y="2203"/>
                    <a:pt x="2400" y="2011"/>
                    <a:pt x="2314" y="1857"/>
                  </a:cubicBezTo>
                  <a:lnTo>
                    <a:pt x="1335" y="158"/>
                  </a:lnTo>
                  <a:cubicBezTo>
                    <a:pt x="1274" y="56"/>
                    <a:pt x="1168" y="0"/>
                    <a:pt x="106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6"/>
            <p:cNvSpPr/>
            <p:nvPr/>
          </p:nvSpPr>
          <p:spPr>
            <a:xfrm>
              <a:off x="1306150" y="3829033"/>
              <a:ext cx="253221" cy="338458"/>
            </a:xfrm>
            <a:custGeom>
              <a:rect b="b" l="l" r="r" t="t"/>
              <a:pathLst>
                <a:path extrusionOk="0" h="12917" w="9664">
                  <a:moveTo>
                    <a:pt x="2160" y="10543"/>
                  </a:moveTo>
                  <a:cubicBezTo>
                    <a:pt x="2489" y="10543"/>
                    <a:pt x="2819" y="10783"/>
                    <a:pt x="2819" y="11196"/>
                  </a:cubicBezTo>
                  <a:cubicBezTo>
                    <a:pt x="2819" y="11379"/>
                    <a:pt x="2742" y="11551"/>
                    <a:pt x="2607" y="11676"/>
                  </a:cubicBezTo>
                  <a:cubicBezTo>
                    <a:pt x="2474" y="11796"/>
                    <a:pt x="2323" y="11848"/>
                    <a:pt x="2177" y="11848"/>
                  </a:cubicBezTo>
                  <a:cubicBezTo>
                    <a:pt x="1750" y="11848"/>
                    <a:pt x="1365" y="11406"/>
                    <a:pt x="1575" y="10927"/>
                  </a:cubicBezTo>
                  <a:cubicBezTo>
                    <a:pt x="1693" y="10663"/>
                    <a:pt x="1926" y="10543"/>
                    <a:pt x="2160" y="10543"/>
                  </a:cubicBezTo>
                  <a:close/>
                  <a:moveTo>
                    <a:pt x="6369" y="0"/>
                  </a:moveTo>
                  <a:cubicBezTo>
                    <a:pt x="6101" y="0"/>
                    <a:pt x="5841" y="138"/>
                    <a:pt x="5699" y="386"/>
                  </a:cubicBezTo>
                  <a:lnTo>
                    <a:pt x="4336" y="2743"/>
                  </a:lnTo>
                  <a:lnTo>
                    <a:pt x="3472" y="4246"/>
                  </a:lnTo>
                  <a:lnTo>
                    <a:pt x="2958" y="5134"/>
                  </a:lnTo>
                  <a:lnTo>
                    <a:pt x="2545" y="5844"/>
                  </a:lnTo>
                  <a:lnTo>
                    <a:pt x="2492" y="5935"/>
                  </a:lnTo>
                  <a:lnTo>
                    <a:pt x="2315" y="6242"/>
                  </a:lnTo>
                  <a:lnTo>
                    <a:pt x="251" y="9819"/>
                  </a:lnTo>
                  <a:cubicBezTo>
                    <a:pt x="107" y="10068"/>
                    <a:pt x="20" y="10351"/>
                    <a:pt x="6" y="10639"/>
                  </a:cubicBezTo>
                  <a:cubicBezTo>
                    <a:pt x="6" y="10678"/>
                    <a:pt x="1" y="10711"/>
                    <a:pt x="1" y="10745"/>
                  </a:cubicBezTo>
                  <a:cubicBezTo>
                    <a:pt x="1" y="10841"/>
                    <a:pt x="11" y="10937"/>
                    <a:pt x="25" y="11033"/>
                  </a:cubicBezTo>
                  <a:cubicBezTo>
                    <a:pt x="92" y="11499"/>
                    <a:pt x="337" y="11921"/>
                    <a:pt x="707" y="12214"/>
                  </a:cubicBezTo>
                  <a:cubicBezTo>
                    <a:pt x="774" y="12262"/>
                    <a:pt x="841" y="12310"/>
                    <a:pt x="913" y="12353"/>
                  </a:cubicBezTo>
                  <a:lnTo>
                    <a:pt x="932" y="12368"/>
                  </a:lnTo>
                  <a:lnTo>
                    <a:pt x="1460" y="12670"/>
                  </a:lnTo>
                  <a:cubicBezTo>
                    <a:pt x="1754" y="12837"/>
                    <a:pt x="2073" y="12917"/>
                    <a:pt x="2389" y="12917"/>
                  </a:cubicBezTo>
                  <a:cubicBezTo>
                    <a:pt x="3033" y="12917"/>
                    <a:pt x="3660" y="12585"/>
                    <a:pt x="4004" y="11988"/>
                  </a:cubicBezTo>
                  <a:lnTo>
                    <a:pt x="7331" y="6228"/>
                  </a:lnTo>
                  <a:lnTo>
                    <a:pt x="8205" y="4716"/>
                  </a:lnTo>
                  <a:lnTo>
                    <a:pt x="9453" y="2551"/>
                  </a:lnTo>
                  <a:cubicBezTo>
                    <a:pt x="9664" y="2181"/>
                    <a:pt x="9539" y="1711"/>
                    <a:pt x="9169" y="1500"/>
                  </a:cubicBezTo>
                  <a:lnTo>
                    <a:pt x="6885" y="180"/>
                  </a:lnTo>
                  <a:lnTo>
                    <a:pt x="6755" y="103"/>
                  </a:lnTo>
                  <a:cubicBezTo>
                    <a:pt x="6633" y="33"/>
                    <a:pt x="6500" y="0"/>
                    <a:pt x="6369" y="0"/>
                  </a:cubicBez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6"/>
            <p:cNvSpPr/>
            <p:nvPr/>
          </p:nvSpPr>
          <p:spPr>
            <a:xfrm>
              <a:off x="1320745" y="3833724"/>
              <a:ext cx="238626" cy="333846"/>
            </a:xfrm>
            <a:custGeom>
              <a:rect b="b" l="l" r="r" t="t"/>
              <a:pathLst>
                <a:path extrusionOk="0" h="12741" w="9107">
                  <a:moveTo>
                    <a:pt x="1603" y="10364"/>
                  </a:moveTo>
                  <a:cubicBezTo>
                    <a:pt x="1932" y="10364"/>
                    <a:pt x="2262" y="10604"/>
                    <a:pt x="2262" y="11017"/>
                  </a:cubicBezTo>
                  <a:cubicBezTo>
                    <a:pt x="2262" y="11200"/>
                    <a:pt x="2185" y="11372"/>
                    <a:pt x="2050" y="11497"/>
                  </a:cubicBezTo>
                  <a:cubicBezTo>
                    <a:pt x="1917" y="11617"/>
                    <a:pt x="1766" y="11669"/>
                    <a:pt x="1620" y="11669"/>
                  </a:cubicBezTo>
                  <a:cubicBezTo>
                    <a:pt x="1193" y="11669"/>
                    <a:pt x="808" y="11227"/>
                    <a:pt x="1018" y="10748"/>
                  </a:cubicBezTo>
                  <a:cubicBezTo>
                    <a:pt x="1136" y="10484"/>
                    <a:pt x="1369" y="10364"/>
                    <a:pt x="1603" y="10364"/>
                  </a:cubicBezTo>
                  <a:close/>
                  <a:moveTo>
                    <a:pt x="6328" y="1"/>
                  </a:moveTo>
                  <a:lnTo>
                    <a:pt x="5723" y="1023"/>
                  </a:lnTo>
                  <a:lnTo>
                    <a:pt x="5199" y="1906"/>
                  </a:lnTo>
                  <a:lnTo>
                    <a:pt x="4431" y="3212"/>
                  </a:lnTo>
                  <a:lnTo>
                    <a:pt x="3995" y="3961"/>
                  </a:lnTo>
                  <a:lnTo>
                    <a:pt x="3779" y="4335"/>
                  </a:lnTo>
                  <a:lnTo>
                    <a:pt x="3563" y="4710"/>
                  </a:lnTo>
                  <a:lnTo>
                    <a:pt x="3558" y="4715"/>
                  </a:lnTo>
                  <a:lnTo>
                    <a:pt x="3049" y="5603"/>
                  </a:lnTo>
                  <a:lnTo>
                    <a:pt x="3020" y="5651"/>
                  </a:lnTo>
                  <a:lnTo>
                    <a:pt x="2780" y="6063"/>
                  </a:lnTo>
                  <a:lnTo>
                    <a:pt x="1426" y="8401"/>
                  </a:lnTo>
                  <a:cubicBezTo>
                    <a:pt x="1426" y="8401"/>
                    <a:pt x="327" y="10307"/>
                    <a:pt x="313" y="10336"/>
                  </a:cubicBezTo>
                  <a:cubicBezTo>
                    <a:pt x="1" y="10912"/>
                    <a:pt x="20" y="11612"/>
                    <a:pt x="356" y="12174"/>
                  </a:cubicBezTo>
                  <a:lnTo>
                    <a:pt x="375" y="12189"/>
                  </a:lnTo>
                  <a:lnTo>
                    <a:pt x="898" y="12491"/>
                  </a:lnTo>
                  <a:cubicBezTo>
                    <a:pt x="1148" y="12635"/>
                    <a:pt x="1431" y="12717"/>
                    <a:pt x="1719" y="12736"/>
                  </a:cubicBezTo>
                  <a:cubicBezTo>
                    <a:pt x="1753" y="12736"/>
                    <a:pt x="1791" y="12741"/>
                    <a:pt x="1825" y="12741"/>
                  </a:cubicBezTo>
                  <a:cubicBezTo>
                    <a:pt x="1887" y="12741"/>
                    <a:pt x="1945" y="12736"/>
                    <a:pt x="2007" y="12731"/>
                  </a:cubicBezTo>
                  <a:cubicBezTo>
                    <a:pt x="2492" y="12683"/>
                    <a:pt x="2943" y="12448"/>
                    <a:pt x="3260" y="12078"/>
                  </a:cubicBezTo>
                  <a:cubicBezTo>
                    <a:pt x="3443" y="11857"/>
                    <a:pt x="3471" y="11752"/>
                    <a:pt x="4345" y="10259"/>
                  </a:cubicBezTo>
                  <a:lnTo>
                    <a:pt x="6774" y="6049"/>
                  </a:lnTo>
                  <a:lnTo>
                    <a:pt x="6784" y="6030"/>
                  </a:lnTo>
                  <a:lnTo>
                    <a:pt x="7648" y="4537"/>
                  </a:lnTo>
                  <a:lnTo>
                    <a:pt x="8896" y="2372"/>
                  </a:lnTo>
                  <a:cubicBezTo>
                    <a:pt x="9107" y="2002"/>
                    <a:pt x="8982" y="1532"/>
                    <a:pt x="8612" y="1321"/>
                  </a:cubicBezTo>
                  <a:lnTo>
                    <a:pt x="6328" y="1"/>
                  </a:ln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6"/>
            <p:cNvSpPr/>
            <p:nvPr/>
          </p:nvSpPr>
          <p:spPr>
            <a:xfrm>
              <a:off x="1456212" y="3859061"/>
              <a:ext cx="74127" cy="60554"/>
            </a:xfrm>
            <a:custGeom>
              <a:rect b="b" l="l" r="r" t="t"/>
              <a:pathLst>
                <a:path extrusionOk="0" h="2311" w="2829">
                  <a:moveTo>
                    <a:pt x="767" y="0"/>
                  </a:moveTo>
                  <a:cubicBezTo>
                    <a:pt x="657" y="0"/>
                    <a:pt x="548" y="57"/>
                    <a:pt x="490" y="157"/>
                  </a:cubicBezTo>
                  <a:lnTo>
                    <a:pt x="87" y="853"/>
                  </a:lnTo>
                  <a:cubicBezTo>
                    <a:pt x="1" y="1007"/>
                    <a:pt x="53" y="1199"/>
                    <a:pt x="207" y="1285"/>
                  </a:cubicBezTo>
                  <a:lnTo>
                    <a:pt x="1906" y="2269"/>
                  </a:lnTo>
                  <a:cubicBezTo>
                    <a:pt x="1955" y="2297"/>
                    <a:pt x="2009" y="2311"/>
                    <a:pt x="2062" y="2311"/>
                  </a:cubicBezTo>
                  <a:cubicBezTo>
                    <a:pt x="2172" y="2311"/>
                    <a:pt x="2280" y="2254"/>
                    <a:pt x="2338" y="2154"/>
                  </a:cubicBezTo>
                  <a:lnTo>
                    <a:pt x="2742" y="1458"/>
                  </a:lnTo>
                  <a:cubicBezTo>
                    <a:pt x="2828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4" y="14"/>
                    <a:pt x="820" y="0"/>
                    <a:pt x="767" y="0"/>
                  </a:cubicBezTo>
                  <a:close/>
                </a:path>
              </a:pathLst>
            </a:custGeom>
            <a:solidFill>
              <a:srgbClr val="F9C9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6"/>
            <p:cNvSpPr/>
            <p:nvPr/>
          </p:nvSpPr>
          <p:spPr>
            <a:xfrm>
              <a:off x="1412192" y="3934027"/>
              <a:ext cx="73996" cy="60554"/>
            </a:xfrm>
            <a:custGeom>
              <a:rect b="b" l="l" r="r" t="t"/>
              <a:pathLst>
                <a:path extrusionOk="0" h="2311" w="2824">
                  <a:moveTo>
                    <a:pt x="765" y="0"/>
                  </a:moveTo>
                  <a:cubicBezTo>
                    <a:pt x="655" y="0"/>
                    <a:pt x="549" y="58"/>
                    <a:pt x="490" y="162"/>
                  </a:cubicBezTo>
                  <a:lnTo>
                    <a:pt x="87" y="858"/>
                  </a:lnTo>
                  <a:cubicBezTo>
                    <a:pt x="1" y="1007"/>
                    <a:pt x="53" y="1199"/>
                    <a:pt x="202" y="1290"/>
                  </a:cubicBezTo>
                  <a:lnTo>
                    <a:pt x="1906" y="2269"/>
                  </a:lnTo>
                  <a:cubicBezTo>
                    <a:pt x="1955" y="2297"/>
                    <a:pt x="2008" y="2311"/>
                    <a:pt x="2061" y="2311"/>
                  </a:cubicBezTo>
                  <a:cubicBezTo>
                    <a:pt x="2169" y="2311"/>
                    <a:pt x="2275" y="2254"/>
                    <a:pt x="2333" y="2154"/>
                  </a:cubicBezTo>
                  <a:lnTo>
                    <a:pt x="2737" y="1458"/>
                  </a:lnTo>
                  <a:cubicBezTo>
                    <a:pt x="2823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2" y="14"/>
                    <a:pt x="818" y="0"/>
                    <a:pt x="765" y="0"/>
                  </a:cubicBezTo>
                  <a:close/>
                </a:path>
              </a:pathLst>
            </a:custGeom>
            <a:solidFill>
              <a:srgbClr val="E47F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6"/>
            <p:cNvSpPr/>
            <p:nvPr/>
          </p:nvSpPr>
          <p:spPr>
            <a:xfrm>
              <a:off x="1369062" y="4008599"/>
              <a:ext cx="74101" cy="60580"/>
            </a:xfrm>
            <a:custGeom>
              <a:rect b="b" l="l" r="r" t="t"/>
              <a:pathLst>
                <a:path extrusionOk="0" h="2312" w="2828">
                  <a:moveTo>
                    <a:pt x="766" y="1"/>
                  </a:moveTo>
                  <a:cubicBezTo>
                    <a:pt x="656" y="1"/>
                    <a:pt x="548" y="57"/>
                    <a:pt x="490" y="157"/>
                  </a:cubicBezTo>
                  <a:lnTo>
                    <a:pt x="86" y="858"/>
                  </a:lnTo>
                  <a:cubicBezTo>
                    <a:pt x="0" y="1007"/>
                    <a:pt x="53" y="1199"/>
                    <a:pt x="206" y="1286"/>
                  </a:cubicBezTo>
                  <a:lnTo>
                    <a:pt x="1906" y="2270"/>
                  </a:lnTo>
                  <a:cubicBezTo>
                    <a:pt x="1956" y="2298"/>
                    <a:pt x="2010" y="2311"/>
                    <a:pt x="2064" y="2311"/>
                  </a:cubicBezTo>
                  <a:cubicBezTo>
                    <a:pt x="2174" y="2311"/>
                    <a:pt x="2280" y="2255"/>
                    <a:pt x="2338" y="2154"/>
                  </a:cubicBezTo>
                  <a:lnTo>
                    <a:pt x="2741" y="1458"/>
                  </a:lnTo>
                  <a:cubicBezTo>
                    <a:pt x="2827" y="1305"/>
                    <a:pt x="2775" y="1113"/>
                    <a:pt x="2621" y="1026"/>
                  </a:cubicBezTo>
                  <a:lnTo>
                    <a:pt x="922" y="42"/>
                  </a:lnTo>
                  <a:cubicBezTo>
                    <a:pt x="873" y="14"/>
                    <a:pt x="819" y="1"/>
                    <a:pt x="766" y="1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6"/>
            <p:cNvSpPr/>
            <p:nvPr/>
          </p:nvSpPr>
          <p:spPr>
            <a:xfrm>
              <a:off x="1304657" y="3812971"/>
              <a:ext cx="115108" cy="354598"/>
            </a:xfrm>
            <a:custGeom>
              <a:rect b="b" l="l" r="r" t="t"/>
              <a:pathLst>
                <a:path extrusionOk="0" h="13533" w="4393">
                  <a:moveTo>
                    <a:pt x="2228" y="11156"/>
                  </a:moveTo>
                  <a:cubicBezTo>
                    <a:pt x="2808" y="11156"/>
                    <a:pt x="3097" y="11857"/>
                    <a:pt x="2688" y="12265"/>
                  </a:cubicBezTo>
                  <a:cubicBezTo>
                    <a:pt x="2555" y="12397"/>
                    <a:pt x="2392" y="12456"/>
                    <a:pt x="2232" y="12456"/>
                  </a:cubicBezTo>
                  <a:cubicBezTo>
                    <a:pt x="1898" y="12456"/>
                    <a:pt x="1580" y="12197"/>
                    <a:pt x="1580" y="11804"/>
                  </a:cubicBezTo>
                  <a:cubicBezTo>
                    <a:pt x="1580" y="11449"/>
                    <a:pt x="1868" y="11156"/>
                    <a:pt x="2228" y="11156"/>
                  </a:cubicBezTo>
                  <a:close/>
                  <a:moveTo>
                    <a:pt x="831" y="1"/>
                  </a:moveTo>
                  <a:cubicBezTo>
                    <a:pt x="404" y="1"/>
                    <a:pt x="58" y="346"/>
                    <a:pt x="58" y="774"/>
                  </a:cubicBezTo>
                  <a:cubicBezTo>
                    <a:pt x="58" y="12260"/>
                    <a:pt x="0" y="11872"/>
                    <a:pt x="188" y="12352"/>
                  </a:cubicBezTo>
                  <a:cubicBezTo>
                    <a:pt x="471" y="13062"/>
                    <a:pt x="1157" y="13528"/>
                    <a:pt x="1920" y="13533"/>
                  </a:cubicBezTo>
                  <a:lnTo>
                    <a:pt x="2530" y="13533"/>
                  </a:lnTo>
                  <a:cubicBezTo>
                    <a:pt x="2573" y="13533"/>
                    <a:pt x="2621" y="13533"/>
                    <a:pt x="2664" y="13528"/>
                  </a:cubicBezTo>
                  <a:cubicBezTo>
                    <a:pt x="3466" y="13465"/>
                    <a:pt x="4138" y="12904"/>
                    <a:pt x="4340" y="12126"/>
                  </a:cubicBezTo>
                  <a:cubicBezTo>
                    <a:pt x="4373" y="11977"/>
                    <a:pt x="4393" y="11828"/>
                    <a:pt x="4393" y="11680"/>
                  </a:cubicBezTo>
                  <a:lnTo>
                    <a:pt x="4393" y="11670"/>
                  </a:lnTo>
                  <a:lnTo>
                    <a:pt x="4393" y="774"/>
                  </a:lnTo>
                  <a:cubicBezTo>
                    <a:pt x="4393" y="346"/>
                    <a:pt x="4047" y="1"/>
                    <a:pt x="3625" y="1"/>
                  </a:cubicBez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6"/>
            <p:cNvSpPr/>
            <p:nvPr/>
          </p:nvSpPr>
          <p:spPr>
            <a:xfrm>
              <a:off x="1327033" y="3812971"/>
              <a:ext cx="92731" cy="354467"/>
            </a:xfrm>
            <a:custGeom>
              <a:rect b="b" l="l" r="r" t="t"/>
              <a:pathLst>
                <a:path extrusionOk="0" h="13528" w="3539">
                  <a:moveTo>
                    <a:pt x="1385" y="11154"/>
                  </a:moveTo>
                  <a:cubicBezTo>
                    <a:pt x="1927" y="11154"/>
                    <a:pt x="2277" y="11865"/>
                    <a:pt x="1810" y="12289"/>
                  </a:cubicBezTo>
                  <a:cubicBezTo>
                    <a:pt x="1690" y="12395"/>
                    <a:pt x="1532" y="12457"/>
                    <a:pt x="1374" y="12457"/>
                  </a:cubicBezTo>
                  <a:cubicBezTo>
                    <a:pt x="654" y="12452"/>
                    <a:pt x="471" y="11459"/>
                    <a:pt x="1143" y="11200"/>
                  </a:cubicBezTo>
                  <a:cubicBezTo>
                    <a:pt x="1226" y="11168"/>
                    <a:pt x="1307" y="11154"/>
                    <a:pt x="1385" y="11154"/>
                  </a:cubicBezTo>
                  <a:close/>
                  <a:moveTo>
                    <a:pt x="850" y="1"/>
                  </a:moveTo>
                  <a:cubicBezTo>
                    <a:pt x="423" y="1"/>
                    <a:pt x="78" y="346"/>
                    <a:pt x="73" y="774"/>
                  </a:cubicBezTo>
                  <a:cubicBezTo>
                    <a:pt x="78" y="12404"/>
                    <a:pt x="1" y="11905"/>
                    <a:pt x="241" y="12433"/>
                  </a:cubicBezTo>
                  <a:cubicBezTo>
                    <a:pt x="514" y="13043"/>
                    <a:pt x="1095" y="13461"/>
                    <a:pt x="1762" y="13523"/>
                  </a:cubicBezTo>
                  <a:lnTo>
                    <a:pt x="1806" y="13528"/>
                  </a:lnTo>
                  <a:cubicBezTo>
                    <a:pt x="2780" y="13456"/>
                    <a:pt x="3534" y="12645"/>
                    <a:pt x="3539" y="11665"/>
                  </a:cubicBezTo>
                  <a:lnTo>
                    <a:pt x="3539" y="774"/>
                  </a:lnTo>
                  <a:cubicBezTo>
                    <a:pt x="3539" y="346"/>
                    <a:pt x="3193" y="1"/>
                    <a:pt x="2771" y="1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6"/>
            <p:cNvSpPr/>
            <p:nvPr/>
          </p:nvSpPr>
          <p:spPr>
            <a:xfrm>
              <a:off x="1329051" y="3839017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0"/>
                  </a:moveTo>
                  <a:cubicBezTo>
                    <a:pt x="140" y="0"/>
                    <a:pt x="1" y="144"/>
                    <a:pt x="1" y="317"/>
                  </a:cubicBezTo>
                  <a:lnTo>
                    <a:pt x="1" y="1124"/>
                  </a:lnTo>
                  <a:cubicBezTo>
                    <a:pt x="1" y="1296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6"/>
                    <a:pt x="2593" y="1124"/>
                  </a:cubicBezTo>
                  <a:lnTo>
                    <a:pt x="2593" y="317"/>
                  </a:lnTo>
                  <a:cubicBezTo>
                    <a:pt x="2593" y="144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6"/>
            <p:cNvSpPr/>
            <p:nvPr/>
          </p:nvSpPr>
          <p:spPr>
            <a:xfrm>
              <a:off x="1329051" y="3925930"/>
              <a:ext cx="68074" cy="37627"/>
            </a:xfrm>
            <a:custGeom>
              <a:rect b="b" l="l" r="r" t="t"/>
              <a:pathLst>
                <a:path extrusionOk="0" h="1436" w="2598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lnTo>
                    <a:pt x="1" y="1119"/>
                  </a:lnTo>
                  <a:cubicBezTo>
                    <a:pt x="1" y="1292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8" y="1292"/>
                    <a:pt x="2593" y="1119"/>
                  </a:cubicBezTo>
                  <a:lnTo>
                    <a:pt x="2593" y="312"/>
                  </a:lnTo>
                  <a:cubicBezTo>
                    <a:pt x="2593" y="140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33C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6"/>
            <p:cNvSpPr/>
            <p:nvPr/>
          </p:nvSpPr>
          <p:spPr>
            <a:xfrm>
              <a:off x="1329051" y="4011953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1"/>
                  </a:moveTo>
                  <a:cubicBezTo>
                    <a:pt x="140" y="1"/>
                    <a:pt x="1" y="145"/>
                    <a:pt x="1" y="317"/>
                  </a:cubicBezTo>
                  <a:lnTo>
                    <a:pt x="1" y="1119"/>
                  </a:lnTo>
                  <a:cubicBezTo>
                    <a:pt x="1" y="1297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7"/>
                    <a:pt x="2593" y="1119"/>
                  </a:cubicBezTo>
                  <a:lnTo>
                    <a:pt x="2593" y="317"/>
                  </a:lnTo>
                  <a:cubicBezTo>
                    <a:pt x="2593" y="145"/>
                    <a:pt x="2454" y="1"/>
                    <a:pt x="2281" y="1"/>
                  </a:cubicBezTo>
                  <a:close/>
                </a:path>
              </a:pathLst>
            </a:custGeom>
            <a:solidFill>
              <a:srgbClr val="2286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6"/>
            <p:cNvSpPr/>
            <p:nvPr/>
          </p:nvSpPr>
          <p:spPr>
            <a:xfrm>
              <a:off x="1459618" y="4067686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6"/>
            <p:cNvSpPr/>
            <p:nvPr/>
          </p:nvSpPr>
          <p:spPr>
            <a:xfrm>
              <a:off x="1298368" y="3809460"/>
              <a:ext cx="365420" cy="365394"/>
            </a:xfrm>
            <a:custGeom>
              <a:rect b="b" l="l" r="r" t="t"/>
              <a:pathLst>
                <a:path extrusionOk="0" h="13945" w="13946">
                  <a:moveTo>
                    <a:pt x="980" y="0"/>
                  </a:moveTo>
                  <a:cubicBezTo>
                    <a:pt x="437" y="0"/>
                    <a:pt x="0" y="442"/>
                    <a:pt x="0" y="980"/>
                  </a:cubicBezTo>
                  <a:lnTo>
                    <a:pt x="0" y="11876"/>
                  </a:lnTo>
                  <a:cubicBezTo>
                    <a:pt x="0" y="13019"/>
                    <a:pt x="927" y="13945"/>
                    <a:pt x="2069" y="13945"/>
                  </a:cubicBezTo>
                  <a:lnTo>
                    <a:pt x="12966" y="13945"/>
                  </a:lnTo>
                  <a:cubicBezTo>
                    <a:pt x="13503" y="13945"/>
                    <a:pt x="13940" y="13508"/>
                    <a:pt x="13945" y="12966"/>
                  </a:cubicBezTo>
                  <a:lnTo>
                    <a:pt x="13945" y="12457"/>
                  </a:lnTo>
                  <a:cubicBezTo>
                    <a:pt x="13945" y="12318"/>
                    <a:pt x="13841" y="12248"/>
                    <a:pt x="13736" y="12248"/>
                  </a:cubicBezTo>
                  <a:cubicBezTo>
                    <a:pt x="13632" y="12248"/>
                    <a:pt x="13527" y="12318"/>
                    <a:pt x="13527" y="12457"/>
                  </a:cubicBezTo>
                  <a:lnTo>
                    <a:pt x="13527" y="12966"/>
                  </a:lnTo>
                  <a:cubicBezTo>
                    <a:pt x="13527" y="13278"/>
                    <a:pt x="13273" y="13532"/>
                    <a:pt x="12961" y="13532"/>
                  </a:cubicBezTo>
                  <a:lnTo>
                    <a:pt x="3917" y="13532"/>
                  </a:lnTo>
                  <a:cubicBezTo>
                    <a:pt x="4061" y="13422"/>
                    <a:pt x="4196" y="13292"/>
                    <a:pt x="4306" y="13148"/>
                  </a:cubicBezTo>
                  <a:lnTo>
                    <a:pt x="4666" y="12942"/>
                  </a:lnTo>
                  <a:cubicBezTo>
                    <a:pt x="4762" y="13028"/>
                    <a:pt x="4887" y="13076"/>
                    <a:pt x="5021" y="13076"/>
                  </a:cubicBezTo>
                  <a:lnTo>
                    <a:pt x="5693" y="13076"/>
                  </a:lnTo>
                  <a:cubicBezTo>
                    <a:pt x="5967" y="13076"/>
                    <a:pt x="5967" y="12663"/>
                    <a:pt x="5693" y="12663"/>
                  </a:cubicBezTo>
                  <a:lnTo>
                    <a:pt x="5146" y="12663"/>
                  </a:lnTo>
                  <a:lnTo>
                    <a:pt x="5933" y="12212"/>
                  </a:lnTo>
                  <a:lnTo>
                    <a:pt x="5933" y="12351"/>
                  </a:lnTo>
                  <a:cubicBezTo>
                    <a:pt x="5933" y="12490"/>
                    <a:pt x="6037" y="12560"/>
                    <a:pt x="6140" y="12560"/>
                  </a:cubicBezTo>
                  <a:cubicBezTo>
                    <a:pt x="6243" y="12560"/>
                    <a:pt x="6346" y="12490"/>
                    <a:pt x="6346" y="12351"/>
                  </a:cubicBezTo>
                  <a:lnTo>
                    <a:pt x="6346" y="11972"/>
                  </a:lnTo>
                  <a:lnTo>
                    <a:pt x="6879" y="11665"/>
                  </a:lnTo>
                  <a:lnTo>
                    <a:pt x="6879" y="11713"/>
                  </a:lnTo>
                  <a:cubicBezTo>
                    <a:pt x="6879" y="11850"/>
                    <a:pt x="6982" y="11918"/>
                    <a:pt x="7086" y="11918"/>
                  </a:cubicBezTo>
                  <a:cubicBezTo>
                    <a:pt x="7189" y="11918"/>
                    <a:pt x="7292" y="11850"/>
                    <a:pt x="7292" y="11713"/>
                  </a:cubicBezTo>
                  <a:lnTo>
                    <a:pt x="7292" y="11425"/>
                  </a:lnTo>
                  <a:lnTo>
                    <a:pt x="7782" y="11142"/>
                  </a:lnTo>
                  <a:lnTo>
                    <a:pt x="7782" y="12553"/>
                  </a:lnTo>
                  <a:cubicBezTo>
                    <a:pt x="7782" y="12846"/>
                    <a:pt x="8017" y="13076"/>
                    <a:pt x="8305" y="13076"/>
                  </a:cubicBezTo>
                  <a:lnTo>
                    <a:pt x="8982" y="13076"/>
                  </a:lnTo>
                  <a:cubicBezTo>
                    <a:pt x="9255" y="13076"/>
                    <a:pt x="9255" y="12663"/>
                    <a:pt x="8982" y="12663"/>
                  </a:cubicBezTo>
                  <a:lnTo>
                    <a:pt x="8310" y="12663"/>
                  </a:lnTo>
                  <a:cubicBezTo>
                    <a:pt x="8247" y="12663"/>
                    <a:pt x="8199" y="12615"/>
                    <a:pt x="8199" y="12558"/>
                  </a:cubicBezTo>
                  <a:lnTo>
                    <a:pt x="8199" y="10902"/>
                  </a:lnTo>
                  <a:lnTo>
                    <a:pt x="8929" y="10484"/>
                  </a:lnTo>
                  <a:lnTo>
                    <a:pt x="9116" y="10484"/>
                  </a:lnTo>
                  <a:cubicBezTo>
                    <a:pt x="9174" y="10484"/>
                    <a:pt x="9222" y="10532"/>
                    <a:pt x="9222" y="10590"/>
                  </a:cubicBezTo>
                  <a:lnTo>
                    <a:pt x="9222" y="12351"/>
                  </a:lnTo>
                  <a:cubicBezTo>
                    <a:pt x="9222" y="12490"/>
                    <a:pt x="9325" y="12560"/>
                    <a:pt x="9428" y="12560"/>
                  </a:cubicBezTo>
                  <a:cubicBezTo>
                    <a:pt x="9531" y="12560"/>
                    <a:pt x="9634" y="12490"/>
                    <a:pt x="9634" y="12351"/>
                  </a:cubicBezTo>
                  <a:lnTo>
                    <a:pt x="9634" y="10590"/>
                  </a:lnTo>
                  <a:cubicBezTo>
                    <a:pt x="9634" y="10431"/>
                    <a:pt x="9567" y="10282"/>
                    <a:pt x="9442" y="10186"/>
                  </a:cubicBezTo>
                  <a:lnTo>
                    <a:pt x="10441" y="9610"/>
                  </a:lnTo>
                  <a:lnTo>
                    <a:pt x="12966" y="9610"/>
                  </a:lnTo>
                  <a:cubicBezTo>
                    <a:pt x="13278" y="9610"/>
                    <a:pt x="13527" y="9865"/>
                    <a:pt x="13527" y="10177"/>
                  </a:cubicBezTo>
                  <a:lnTo>
                    <a:pt x="13527" y="11626"/>
                  </a:lnTo>
                  <a:cubicBezTo>
                    <a:pt x="13527" y="11742"/>
                    <a:pt x="13623" y="11833"/>
                    <a:pt x="13739" y="11833"/>
                  </a:cubicBezTo>
                  <a:cubicBezTo>
                    <a:pt x="13849" y="11833"/>
                    <a:pt x="13945" y="11742"/>
                    <a:pt x="13945" y="11626"/>
                  </a:cubicBezTo>
                  <a:lnTo>
                    <a:pt x="13945" y="10177"/>
                  </a:lnTo>
                  <a:cubicBezTo>
                    <a:pt x="13945" y="9634"/>
                    <a:pt x="13503" y="9198"/>
                    <a:pt x="12966" y="9198"/>
                  </a:cubicBezTo>
                  <a:lnTo>
                    <a:pt x="11156" y="9198"/>
                  </a:lnTo>
                  <a:lnTo>
                    <a:pt x="12841" y="8223"/>
                  </a:lnTo>
                  <a:cubicBezTo>
                    <a:pt x="13311" y="7949"/>
                    <a:pt x="13470" y="7354"/>
                    <a:pt x="13201" y="6884"/>
                  </a:cubicBezTo>
                  <a:lnTo>
                    <a:pt x="12947" y="6442"/>
                  </a:lnTo>
                  <a:cubicBezTo>
                    <a:pt x="12903" y="6367"/>
                    <a:pt x="12837" y="6335"/>
                    <a:pt x="12772" y="6335"/>
                  </a:cubicBezTo>
                  <a:cubicBezTo>
                    <a:pt x="12630" y="6335"/>
                    <a:pt x="12491" y="6484"/>
                    <a:pt x="12587" y="6649"/>
                  </a:cubicBezTo>
                  <a:lnTo>
                    <a:pt x="12841" y="7090"/>
                  </a:lnTo>
                  <a:cubicBezTo>
                    <a:pt x="12995" y="7359"/>
                    <a:pt x="12903" y="7705"/>
                    <a:pt x="12635" y="7863"/>
                  </a:cubicBezTo>
                  <a:lnTo>
                    <a:pt x="8818" y="10066"/>
                  </a:lnTo>
                  <a:lnTo>
                    <a:pt x="4661" y="12466"/>
                  </a:lnTo>
                  <a:cubicBezTo>
                    <a:pt x="4666" y="12447"/>
                    <a:pt x="4671" y="12428"/>
                    <a:pt x="4681" y="12409"/>
                  </a:cubicBezTo>
                  <a:lnTo>
                    <a:pt x="5199" y="11506"/>
                  </a:lnTo>
                  <a:cubicBezTo>
                    <a:pt x="5225" y="11510"/>
                    <a:pt x="5249" y="11512"/>
                    <a:pt x="5273" y="11512"/>
                  </a:cubicBezTo>
                  <a:cubicBezTo>
                    <a:pt x="5498" y="11512"/>
                    <a:pt x="5647" y="11356"/>
                    <a:pt x="5933" y="11209"/>
                  </a:cubicBezTo>
                  <a:lnTo>
                    <a:pt x="6116" y="11103"/>
                  </a:lnTo>
                  <a:cubicBezTo>
                    <a:pt x="6313" y="10994"/>
                    <a:pt x="6209" y="10715"/>
                    <a:pt x="6019" y="10715"/>
                  </a:cubicBezTo>
                  <a:cubicBezTo>
                    <a:pt x="5992" y="10715"/>
                    <a:pt x="5963" y="10721"/>
                    <a:pt x="5933" y="10734"/>
                  </a:cubicBezTo>
                  <a:cubicBezTo>
                    <a:pt x="5909" y="10743"/>
                    <a:pt x="5929" y="10734"/>
                    <a:pt x="5506" y="10978"/>
                  </a:cubicBezTo>
                  <a:lnTo>
                    <a:pt x="5909" y="10273"/>
                  </a:lnTo>
                  <a:lnTo>
                    <a:pt x="5957" y="10359"/>
                  </a:lnTo>
                  <a:cubicBezTo>
                    <a:pt x="6001" y="10434"/>
                    <a:pt x="6066" y="10465"/>
                    <a:pt x="6130" y="10465"/>
                  </a:cubicBezTo>
                  <a:cubicBezTo>
                    <a:pt x="6273" y="10465"/>
                    <a:pt x="6413" y="10315"/>
                    <a:pt x="6317" y="10153"/>
                  </a:cubicBezTo>
                  <a:lnTo>
                    <a:pt x="6149" y="9860"/>
                  </a:lnTo>
                  <a:lnTo>
                    <a:pt x="6149" y="9855"/>
                  </a:lnTo>
                  <a:lnTo>
                    <a:pt x="6149" y="9850"/>
                  </a:lnTo>
                  <a:lnTo>
                    <a:pt x="6457" y="9327"/>
                  </a:lnTo>
                  <a:cubicBezTo>
                    <a:pt x="6499" y="9403"/>
                    <a:pt x="6564" y="9434"/>
                    <a:pt x="6628" y="9434"/>
                  </a:cubicBezTo>
                  <a:cubicBezTo>
                    <a:pt x="6769" y="9434"/>
                    <a:pt x="6909" y="9285"/>
                    <a:pt x="6817" y="9121"/>
                  </a:cubicBezTo>
                  <a:lnTo>
                    <a:pt x="6697" y="8914"/>
                  </a:lnTo>
                  <a:lnTo>
                    <a:pt x="6975" y="8425"/>
                  </a:lnTo>
                  <a:cubicBezTo>
                    <a:pt x="7690" y="9663"/>
                    <a:pt x="7662" y="9606"/>
                    <a:pt x="7662" y="9610"/>
                  </a:cubicBezTo>
                  <a:cubicBezTo>
                    <a:pt x="7758" y="9777"/>
                    <a:pt x="7932" y="9869"/>
                    <a:pt x="8111" y="9869"/>
                  </a:cubicBezTo>
                  <a:cubicBezTo>
                    <a:pt x="8200" y="9869"/>
                    <a:pt x="8290" y="9846"/>
                    <a:pt x="8372" y="9798"/>
                  </a:cubicBezTo>
                  <a:lnTo>
                    <a:pt x="8962" y="9462"/>
                  </a:lnTo>
                  <a:cubicBezTo>
                    <a:pt x="9165" y="9344"/>
                    <a:pt x="9050" y="9070"/>
                    <a:pt x="8865" y="9070"/>
                  </a:cubicBezTo>
                  <a:cubicBezTo>
                    <a:pt x="8831" y="9070"/>
                    <a:pt x="8794" y="9080"/>
                    <a:pt x="8756" y="9102"/>
                  </a:cubicBezTo>
                  <a:lnTo>
                    <a:pt x="8593" y="9198"/>
                  </a:lnTo>
                  <a:cubicBezTo>
                    <a:pt x="8156" y="9442"/>
                    <a:pt x="8170" y="9452"/>
                    <a:pt x="8118" y="9452"/>
                  </a:cubicBezTo>
                  <a:cubicBezTo>
                    <a:pt x="8007" y="9452"/>
                    <a:pt x="8074" y="9447"/>
                    <a:pt x="7220" y="8007"/>
                  </a:cubicBezTo>
                  <a:lnTo>
                    <a:pt x="7686" y="7201"/>
                  </a:lnTo>
                  <a:cubicBezTo>
                    <a:pt x="7762" y="7157"/>
                    <a:pt x="7786" y="7133"/>
                    <a:pt x="7830" y="7133"/>
                  </a:cubicBezTo>
                  <a:cubicBezTo>
                    <a:pt x="7868" y="7133"/>
                    <a:pt x="7902" y="7153"/>
                    <a:pt x="7926" y="7186"/>
                  </a:cubicBezTo>
                  <a:lnTo>
                    <a:pt x="8804" y="8713"/>
                  </a:lnTo>
                  <a:cubicBezTo>
                    <a:pt x="8848" y="8788"/>
                    <a:pt x="8913" y="8820"/>
                    <a:pt x="8979" y="8820"/>
                  </a:cubicBezTo>
                  <a:cubicBezTo>
                    <a:pt x="9120" y="8820"/>
                    <a:pt x="9259" y="8671"/>
                    <a:pt x="9164" y="8506"/>
                  </a:cubicBezTo>
                  <a:lnTo>
                    <a:pt x="8286" y="6980"/>
                  </a:lnTo>
                  <a:cubicBezTo>
                    <a:pt x="8214" y="6855"/>
                    <a:pt x="8094" y="6769"/>
                    <a:pt x="7954" y="6735"/>
                  </a:cubicBezTo>
                  <a:lnTo>
                    <a:pt x="8559" y="5689"/>
                  </a:lnTo>
                  <a:cubicBezTo>
                    <a:pt x="10743" y="4455"/>
                    <a:pt x="10691" y="4393"/>
                    <a:pt x="10959" y="4393"/>
                  </a:cubicBezTo>
                  <a:cubicBezTo>
                    <a:pt x="11161" y="4393"/>
                    <a:pt x="11348" y="4498"/>
                    <a:pt x="11449" y="4676"/>
                  </a:cubicBezTo>
                  <a:lnTo>
                    <a:pt x="12174" y="5933"/>
                  </a:lnTo>
                  <a:cubicBezTo>
                    <a:pt x="12217" y="6008"/>
                    <a:pt x="12282" y="6039"/>
                    <a:pt x="12347" y="6039"/>
                  </a:cubicBezTo>
                  <a:cubicBezTo>
                    <a:pt x="12489" y="6039"/>
                    <a:pt x="12630" y="5889"/>
                    <a:pt x="12534" y="5727"/>
                  </a:cubicBezTo>
                  <a:lnTo>
                    <a:pt x="11809" y="4469"/>
                  </a:lnTo>
                  <a:cubicBezTo>
                    <a:pt x="11629" y="4154"/>
                    <a:pt x="11299" y="3979"/>
                    <a:pt x="10960" y="3979"/>
                  </a:cubicBezTo>
                  <a:cubicBezTo>
                    <a:pt x="10793" y="3979"/>
                    <a:pt x="10625" y="4021"/>
                    <a:pt x="10470" y="4109"/>
                  </a:cubicBezTo>
                  <a:lnTo>
                    <a:pt x="8977" y="4973"/>
                  </a:lnTo>
                  <a:lnTo>
                    <a:pt x="9841" y="3476"/>
                  </a:lnTo>
                  <a:cubicBezTo>
                    <a:pt x="10110" y="3005"/>
                    <a:pt x="9946" y="2405"/>
                    <a:pt x="9481" y="2136"/>
                  </a:cubicBezTo>
                  <a:lnTo>
                    <a:pt x="9039" y="1882"/>
                  </a:lnTo>
                  <a:cubicBezTo>
                    <a:pt x="9001" y="1860"/>
                    <a:pt x="8965" y="1851"/>
                    <a:pt x="8930" y="1851"/>
                  </a:cubicBezTo>
                  <a:cubicBezTo>
                    <a:pt x="8745" y="1851"/>
                    <a:pt x="8631" y="2125"/>
                    <a:pt x="8833" y="2242"/>
                  </a:cubicBezTo>
                  <a:lnTo>
                    <a:pt x="9274" y="2496"/>
                  </a:lnTo>
                  <a:cubicBezTo>
                    <a:pt x="9543" y="2655"/>
                    <a:pt x="9634" y="3000"/>
                    <a:pt x="9481" y="3269"/>
                  </a:cubicBezTo>
                  <a:lnTo>
                    <a:pt x="8257" y="5386"/>
                  </a:lnTo>
                  <a:lnTo>
                    <a:pt x="7844" y="6106"/>
                  </a:lnTo>
                  <a:lnTo>
                    <a:pt x="7388" y="6898"/>
                  </a:lnTo>
                  <a:lnTo>
                    <a:pt x="6745" y="8007"/>
                  </a:lnTo>
                  <a:lnTo>
                    <a:pt x="5084" y="10882"/>
                  </a:lnTo>
                  <a:lnTo>
                    <a:pt x="4844" y="11295"/>
                  </a:lnTo>
                  <a:lnTo>
                    <a:pt x="4748" y="11458"/>
                  </a:lnTo>
                  <a:lnTo>
                    <a:pt x="4748" y="10172"/>
                  </a:lnTo>
                  <a:cubicBezTo>
                    <a:pt x="5093" y="10110"/>
                    <a:pt x="5151" y="9798"/>
                    <a:pt x="5290" y="9610"/>
                  </a:cubicBezTo>
                  <a:lnTo>
                    <a:pt x="5290" y="9606"/>
                  </a:lnTo>
                  <a:lnTo>
                    <a:pt x="5444" y="9337"/>
                  </a:lnTo>
                  <a:cubicBezTo>
                    <a:pt x="5539" y="9172"/>
                    <a:pt x="5400" y="9024"/>
                    <a:pt x="5258" y="9024"/>
                  </a:cubicBezTo>
                  <a:cubicBezTo>
                    <a:pt x="5193" y="9024"/>
                    <a:pt x="5128" y="9055"/>
                    <a:pt x="5084" y="9130"/>
                  </a:cubicBezTo>
                  <a:lnTo>
                    <a:pt x="4748" y="9716"/>
                  </a:lnTo>
                  <a:lnTo>
                    <a:pt x="4748" y="8660"/>
                  </a:lnTo>
                  <a:lnTo>
                    <a:pt x="4935" y="8770"/>
                  </a:lnTo>
                  <a:cubicBezTo>
                    <a:pt x="4972" y="8791"/>
                    <a:pt x="5008" y="8800"/>
                    <a:pt x="5041" y="8800"/>
                  </a:cubicBezTo>
                  <a:cubicBezTo>
                    <a:pt x="5228" y="8800"/>
                    <a:pt x="5345" y="8524"/>
                    <a:pt x="5141" y="8410"/>
                  </a:cubicBezTo>
                  <a:lnTo>
                    <a:pt x="4748" y="8180"/>
                  </a:lnTo>
                  <a:lnTo>
                    <a:pt x="4748" y="7561"/>
                  </a:lnTo>
                  <a:cubicBezTo>
                    <a:pt x="4834" y="7609"/>
                    <a:pt x="4873" y="7652"/>
                    <a:pt x="4959" y="7652"/>
                  </a:cubicBezTo>
                  <a:cubicBezTo>
                    <a:pt x="5170" y="7652"/>
                    <a:pt x="5247" y="7373"/>
                    <a:pt x="5065" y="7268"/>
                  </a:cubicBezTo>
                  <a:lnTo>
                    <a:pt x="4753" y="7085"/>
                  </a:lnTo>
                  <a:lnTo>
                    <a:pt x="4753" y="6524"/>
                  </a:lnTo>
                  <a:cubicBezTo>
                    <a:pt x="6159" y="7335"/>
                    <a:pt x="6125" y="7340"/>
                    <a:pt x="6303" y="7340"/>
                  </a:cubicBezTo>
                  <a:cubicBezTo>
                    <a:pt x="6490" y="7340"/>
                    <a:pt x="6663" y="7239"/>
                    <a:pt x="6759" y="7076"/>
                  </a:cubicBezTo>
                  <a:lnTo>
                    <a:pt x="6759" y="7071"/>
                  </a:lnTo>
                  <a:lnTo>
                    <a:pt x="7090" y="6495"/>
                  </a:lnTo>
                  <a:cubicBezTo>
                    <a:pt x="7170" y="6354"/>
                    <a:pt x="7062" y="6184"/>
                    <a:pt x="6910" y="6184"/>
                  </a:cubicBezTo>
                  <a:cubicBezTo>
                    <a:pt x="6897" y="6184"/>
                    <a:pt x="6883" y="6185"/>
                    <a:pt x="6870" y="6188"/>
                  </a:cubicBezTo>
                  <a:cubicBezTo>
                    <a:pt x="6812" y="6197"/>
                    <a:pt x="6759" y="6236"/>
                    <a:pt x="6730" y="6289"/>
                  </a:cubicBezTo>
                  <a:lnTo>
                    <a:pt x="6394" y="6869"/>
                  </a:lnTo>
                  <a:cubicBezTo>
                    <a:pt x="6375" y="6906"/>
                    <a:pt x="6337" y="6926"/>
                    <a:pt x="6298" y="6926"/>
                  </a:cubicBezTo>
                  <a:cubicBezTo>
                    <a:pt x="6280" y="6926"/>
                    <a:pt x="6262" y="6922"/>
                    <a:pt x="6245" y="6913"/>
                  </a:cubicBezTo>
                  <a:lnTo>
                    <a:pt x="4743" y="6044"/>
                  </a:lnTo>
                  <a:lnTo>
                    <a:pt x="4743" y="5362"/>
                  </a:lnTo>
                  <a:cubicBezTo>
                    <a:pt x="4892" y="5132"/>
                    <a:pt x="4897" y="5031"/>
                    <a:pt x="4997" y="5031"/>
                  </a:cubicBezTo>
                  <a:cubicBezTo>
                    <a:pt x="5000" y="5031"/>
                    <a:pt x="5003" y="5031"/>
                    <a:pt x="5005" y="5031"/>
                  </a:cubicBezTo>
                  <a:cubicBezTo>
                    <a:pt x="5051" y="5031"/>
                    <a:pt x="5053" y="5053"/>
                    <a:pt x="6581" y="5924"/>
                  </a:cubicBezTo>
                  <a:cubicBezTo>
                    <a:pt x="6619" y="5946"/>
                    <a:pt x="6656" y="5955"/>
                    <a:pt x="6691" y="5955"/>
                  </a:cubicBezTo>
                  <a:cubicBezTo>
                    <a:pt x="6875" y="5955"/>
                    <a:pt x="6990" y="5681"/>
                    <a:pt x="6788" y="5564"/>
                  </a:cubicBezTo>
                  <a:lnTo>
                    <a:pt x="5261" y="4685"/>
                  </a:lnTo>
                  <a:cubicBezTo>
                    <a:pt x="5179" y="4637"/>
                    <a:pt x="5087" y="4613"/>
                    <a:pt x="4997" y="4613"/>
                  </a:cubicBezTo>
                  <a:cubicBezTo>
                    <a:pt x="4909" y="4613"/>
                    <a:pt x="4821" y="4636"/>
                    <a:pt x="4743" y="4681"/>
                  </a:cubicBezTo>
                  <a:lnTo>
                    <a:pt x="4743" y="3620"/>
                  </a:lnTo>
                  <a:lnTo>
                    <a:pt x="6073" y="1311"/>
                  </a:lnTo>
                  <a:cubicBezTo>
                    <a:pt x="6179" y="1130"/>
                    <a:pt x="6370" y="1030"/>
                    <a:pt x="6566" y="1030"/>
                  </a:cubicBezTo>
                  <a:cubicBezTo>
                    <a:pt x="6663" y="1030"/>
                    <a:pt x="6760" y="1054"/>
                    <a:pt x="6850" y="1104"/>
                  </a:cubicBezTo>
                  <a:lnTo>
                    <a:pt x="8103" y="1829"/>
                  </a:lnTo>
                  <a:cubicBezTo>
                    <a:pt x="8141" y="1851"/>
                    <a:pt x="8178" y="1861"/>
                    <a:pt x="8213" y="1861"/>
                  </a:cubicBezTo>
                  <a:cubicBezTo>
                    <a:pt x="8398" y="1861"/>
                    <a:pt x="8517" y="1586"/>
                    <a:pt x="8314" y="1469"/>
                  </a:cubicBezTo>
                  <a:lnTo>
                    <a:pt x="7057" y="744"/>
                  </a:lnTo>
                  <a:cubicBezTo>
                    <a:pt x="6903" y="656"/>
                    <a:pt x="6735" y="615"/>
                    <a:pt x="6570" y="615"/>
                  </a:cubicBezTo>
                  <a:cubicBezTo>
                    <a:pt x="6229" y="615"/>
                    <a:pt x="5898" y="791"/>
                    <a:pt x="5717" y="1104"/>
                  </a:cubicBezTo>
                  <a:lnTo>
                    <a:pt x="4743" y="2789"/>
                  </a:lnTo>
                  <a:lnTo>
                    <a:pt x="4743" y="984"/>
                  </a:lnTo>
                  <a:cubicBezTo>
                    <a:pt x="4743" y="442"/>
                    <a:pt x="4301" y="5"/>
                    <a:pt x="3764" y="5"/>
                  </a:cubicBezTo>
                  <a:lnTo>
                    <a:pt x="3250" y="5"/>
                  </a:lnTo>
                  <a:cubicBezTo>
                    <a:pt x="2976" y="5"/>
                    <a:pt x="2976" y="418"/>
                    <a:pt x="3250" y="418"/>
                  </a:cubicBezTo>
                  <a:lnTo>
                    <a:pt x="3764" y="418"/>
                  </a:lnTo>
                  <a:cubicBezTo>
                    <a:pt x="4076" y="418"/>
                    <a:pt x="4325" y="672"/>
                    <a:pt x="4330" y="984"/>
                  </a:cubicBezTo>
                  <a:lnTo>
                    <a:pt x="4330" y="5252"/>
                  </a:lnTo>
                  <a:cubicBezTo>
                    <a:pt x="4330" y="11175"/>
                    <a:pt x="4364" y="11919"/>
                    <a:pt x="4287" y="12255"/>
                  </a:cubicBezTo>
                  <a:cubicBezTo>
                    <a:pt x="4234" y="12476"/>
                    <a:pt x="4138" y="12683"/>
                    <a:pt x="3999" y="12865"/>
                  </a:cubicBezTo>
                  <a:cubicBezTo>
                    <a:pt x="3965" y="12913"/>
                    <a:pt x="3917" y="12966"/>
                    <a:pt x="3879" y="13009"/>
                  </a:cubicBezTo>
                  <a:cubicBezTo>
                    <a:pt x="3567" y="13345"/>
                    <a:pt x="3130" y="13532"/>
                    <a:pt x="2669" y="13532"/>
                  </a:cubicBezTo>
                  <a:lnTo>
                    <a:pt x="2069" y="13532"/>
                  </a:lnTo>
                  <a:cubicBezTo>
                    <a:pt x="1157" y="13532"/>
                    <a:pt x="413" y="12793"/>
                    <a:pt x="413" y="11876"/>
                  </a:cubicBezTo>
                  <a:lnTo>
                    <a:pt x="413" y="980"/>
                  </a:lnTo>
                  <a:cubicBezTo>
                    <a:pt x="413" y="668"/>
                    <a:pt x="668" y="413"/>
                    <a:pt x="980" y="413"/>
                  </a:cubicBezTo>
                  <a:lnTo>
                    <a:pt x="2429" y="413"/>
                  </a:lnTo>
                  <a:cubicBezTo>
                    <a:pt x="2703" y="413"/>
                    <a:pt x="2703" y="0"/>
                    <a:pt x="24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6"/>
            <p:cNvSpPr/>
            <p:nvPr/>
          </p:nvSpPr>
          <p:spPr>
            <a:xfrm>
              <a:off x="1589163" y="4073214"/>
              <a:ext cx="48579" cy="78896"/>
            </a:xfrm>
            <a:custGeom>
              <a:rect b="b" l="l" r="r" t="t"/>
              <a:pathLst>
                <a:path extrusionOk="0" h="3011" w="1854">
                  <a:moveTo>
                    <a:pt x="524" y="0"/>
                  </a:moveTo>
                  <a:cubicBezTo>
                    <a:pt x="236" y="0"/>
                    <a:pt x="1" y="236"/>
                    <a:pt x="1" y="524"/>
                  </a:cubicBezTo>
                  <a:lnTo>
                    <a:pt x="1" y="2487"/>
                  </a:lnTo>
                  <a:cubicBezTo>
                    <a:pt x="1" y="2775"/>
                    <a:pt x="236" y="3010"/>
                    <a:pt x="524" y="3010"/>
                  </a:cubicBezTo>
                  <a:lnTo>
                    <a:pt x="1201" y="3010"/>
                  </a:lnTo>
                  <a:cubicBezTo>
                    <a:pt x="1474" y="3010"/>
                    <a:pt x="1474" y="2597"/>
                    <a:pt x="1201" y="2597"/>
                  </a:cubicBezTo>
                  <a:lnTo>
                    <a:pt x="524" y="2597"/>
                  </a:lnTo>
                  <a:cubicBezTo>
                    <a:pt x="466" y="2597"/>
                    <a:pt x="413" y="2549"/>
                    <a:pt x="418" y="2487"/>
                  </a:cubicBezTo>
                  <a:lnTo>
                    <a:pt x="418" y="524"/>
                  </a:lnTo>
                  <a:cubicBezTo>
                    <a:pt x="418" y="466"/>
                    <a:pt x="466" y="418"/>
                    <a:pt x="524" y="418"/>
                  </a:cubicBezTo>
                  <a:lnTo>
                    <a:pt x="1330" y="418"/>
                  </a:lnTo>
                  <a:cubicBezTo>
                    <a:pt x="1388" y="418"/>
                    <a:pt x="1436" y="466"/>
                    <a:pt x="1436" y="524"/>
                  </a:cubicBezTo>
                  <a:lnTo>
                    <a:pt x="1436" y="2285"/>
                  </a:lnTo>
                  <a:cubicBezTo>
                    <a:pt x="1436" y="2400"/>
                    <a:pt x="1532" y="2492"/>
                    <a:pt x="1647" y="2492"/>
                  </a:cubicBezTo>
                  <a:cubicBezTo>
                    <a:pt x="1757" y="2492"/>
                    <a:pt x="1853" y="2400"/>
                    <a:pt x="1853" y="2285"/>
                  </a:cubicBezTo>
                  <a:lnTo>
                    <a:pt x="1853" y="524"/>
                  </a:lnTo>
                  <a:cubicBezTo>
                    <a:pt x="1853" y="236"/>
                    <a:pt x="1618" y="0"/>
                    <a:pt x="13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6"/>
            <p:cNvSpPr/>
            <p:nvPr/>
          </p:nvSpPr>
          <p:spPr>
            <a:xfrm>
              <a:off x="1565529" y="4074656"/>
              <a:ext cx="10953" cy="47060"/>
            </a:xfrm>
            <a:custGeom>
              <a:rect b="b" l="l" r="r" t="t"/>
              <a:pathLst>
                <a:path extrusionOk="0" h="1796" w="418">
                  <a:moveTo>
                    <a:pt x="207" y="1"/>
                  </a:moveTo>
                  <a:cubicBezTo>
                    <a:pt x="103" y="1"/>
                    <a:pt x="0" y="70"/>
                    <a:pt x="0" y="209"/>
                  </a:cubicBezTo>
                  <a:lnTo>
                    <a:pt x="0" y="1587"/>
                  </a:lnTo>
                  <a:cubicBezTo>
                    <a:pt x="0" y="1726"/>
                    <a:pt x="104" y="1796"/>
                    <a:pt x="209" y="1796"/>
                  </a:cubicBezTo>
                  <a:cubicBezTo>
                    <a:pt x="313" y="1796"/>
                    <a:pt x="418" y="1726"/>
                    <a:pt x="418" y="1587"/>
                  </a:cubicBezTo>
                  <a:lnTo>
                    <a:pt x="418" y="209"/>
                  </a:lnTo>
                  <a:cubicBezTo>
                    <a:pt x="415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6"/>
            <p:cNvSpPr/>
            <p:nvPr/>
          </p:nvSpPr>
          <p:spPr>
            <a:xfrm>
              <a:off x="1565529" y="4132589"/>
              <a:ext cx="10822" cy="18106"/>
            </a:xfrm>
            <a:custGeom>
              <a:rect b="b" l="l" r="r" t="t"/>
              <a:pathLst>
                <a:path extrusionOk="0" h="691" w="413">
                  <a:moveTo>
                    <a:pt x="206" y="0"/>
                  </a:moveTo>
                  <a:cubicBezTo>
                    <a:pt x="91" y="0"/>
                    <a:pt x="0" y="91"/>
                    <a:pt x="0" y="206"/>
                  </a:cubicBezTo>
                  <a:lnTo>
                    <a:pt x="0" y="485"/>
                  </a:lnTo>
                  <a:cubicBezTo>
                    <a:pt x="0" y="622"/>
                    <a:pt x="103" y="690"/>
                    <a:pt x="206" y="690"/>
                  </a:cubicBezTo>
                  <a:cubicBezTo>
                    <a:pt x="310" y="690"/>
                    <a:pt x="413" y="622"/>
                    <a:pt x="413" y="485"/>
                  </a:cubicBezTo>
                  <a:lnTo>
                    <a:pt x="413" y="206"/>
                  </a:lnTo>
                  <a:cubicBezTo>
                    <a:pt x="413" y="91"/>
                    <a:pt x="322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6"/>
            <p:cNvSpPr/>
            <p:nvPr/>
          </p:nvSpPr>
          <p:spPr>
            <a:xfrm>
              <a:off x="1478720" y="4132589"/>
              <a:ext cx="10848" cy="18106"/>
            </a:xfrm>
            <a:custGeom>
              <a:rect b="b" l="l" r="r" t="t"/>
              <a:pathLst>
                <a:path extrusionOk="0" h="691" w="414">
                  <a:moveTo>
                    <a:pt x="207" y="0"/>
                  </a:moveTo>
                  <a:cubicBezTo>
                    <a:pt x="92" y="0"/>
                    <a:pt x="1" y="91"/>
                    <a:pt x="1" y="206"/>
                  </a:cubicBezTo>
                  <a:lnTo>
                    <a:pt x="1" y="485"/>
                  </a:lnTo>
                  <a:cubicBezTo>
                    <a:pt x="1" y="622"/>
                    <a:pt x="104" y="690"/>
                    <a:pt x="207" y="690"/>
                  </a:cubicBezTo>
                  <a:cubicBezTo>
                    <a:pt x="311" y="690"/>
                    <a:pt x="414" y="622"/>
                    <a:pt x="414" y="485"/>
                  </a:cubicBezTo>
                  <a:lnTo>
                    <a:pt x="414" y="206"/>
                  </a:lnTo>
                  <a:cubicBezTo>
                    <a:pt x="414" y="91"/>
                    <a:pt x="323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6"/>
            <p:cNvSpPr/>
            <p:nvPr/>
          </p:nvSpPr>
          <p:spPr>
            <a:xfrm>
              <a:off x="1338117" y="4101697"/>
              <a:ext cx="52457" cy="44990"/>
            </a:xfrm>
            <a:custGeom>
              <a:rect b="b" l="l" r="r" t="t"/>
              <a:pathLst>
                <a:path extrusionOk="0" h="1717" w="2002">
                  <a:moveTo>
                    <a:pt x="855" y="416"/>
                  </a:moveTo>
                  <a:cubicBezTo>
                    <a:pt x="1248" y="416"/>
                    <a:pt x="1445" y="891"/>
                    <a:pt x="1167" y="1169"/>
                  </a:cubicBezTo>
                  <a:cubicBezTo>
                    <a:pt x="1077" y="1260"/>
                    <a:pt x="966" y="1300"/>
                    <a:pt x="857" y="1300"/>
                  </a:cubicBezTo>
                  <a:cubicBezTo>
                    <a:pt x="630" y="1300"/>
                    <a:pt x="413" y="1124"/>
                    <a:pt x="413" y="857"/>
                  </a:cubicBezTo>
                  <a:cubicBezTo>
                    <a:pt x="413" y="617"/>
                    <a:pt x="610" y="416"/>
                    <a:pt x="855" y="416"/>
                  </a:cubicBezTo>
                  <a:close/>
                  <a:moveTo>
                    <a:pt x="861" y="1"/>
                  </a:moveTo>
                  <a:cubicBezTo>
                    <a:pt x="422" y="1"/>
                    <a:pt x="0" y="341"/>
                    <a:pt x="0" y="857"/>
                  </a:cubicBezTo>
                  <a:cubicBezTo>
                    <a:pt x="0" y="1333"/>
                    <a:pt x="384" y="1717"/>
                    <a:pt x="855" y="1717"/>
                  </a:cubicBezTo>
                  <a:cubicBezTo>
                    <a:pt x="1618" y="1717"/>
                    <a:pt x="2002" y="795"/>
                    <a:pt x="1459" y="253"/>
                  </a:cubicBezTo>
                  <a:cubicBezTo>
                    <a:pt x="1285" y="79"/>
                    <a:pt x="1071" y="1"/>
                    <a:pt x="8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6"/>
            <p:cNvSpPr/>
            <p:nvPr/>
          </p:nvSpPr>
          <p:spPr>
            <a:xfrm>
              <a:off x="1321138" y="3835479"/>
              <a:ext cx="78870" cy="48579"/>
            </a:xfrm>
            <a:custGeom>
              <a:rect b="b" l="l" r="r" t="t"/>
              <a:pathLst>
                <a:path extrusionOk="0" h="1854" w="3010">
                  <a:moveTo>
                    <a:pt x="523" y="1"/>
                  </a:moveTo>
                  <a:cubicBezTo>
                    <a:pt x="235" y="1"/>
                    <a:pt x="0" y="236"/>
                    <a:pt x="0" y="524"/>
                  </a:cubicBezTo>
                  <a:lnTo>
                    <a:pt x="0" y="1331"/>
                  </a:lnTo>
                  <a:cubicBezTo>
                    <a:pt x="0" y="1619"/>
                    <a:pt x="235" y="1849"/>
                    <a:pt x="523" y="1854"/>
                  </a:cubicBezTo>
                  <a:lnTo>
                    <a:pt x="2487" y="1854"/>
                  </a:lnTo>
                  <a:cubicBezTo>
                    <a:pt x="2775" y="1849"/>
                    <a:pt x="3010" y="1619"/>
                    <a:pt x="3010" y="1331"/>
                  </a:cubicBezTo>
                  <a:lnTo>
                    <a:pt x="3010" y="654"/>
                  </a:lnTo>
                  <a:cubicBezTo>
                    <a:pt x="3010" y="517"/>
                    <a:pt x="2907" y="449"/>
                    <a:pt x="2804" y="449"/>
                  </a:cubicBezTo>
                  <a:cubicBezTo>
                    <a:pt x="2700" y="449"/>
                    <a:pt x="2597" y="517"/>
                    <a:pt x="2597" y="654"/>
                  </a:cubicBezTo>
                  <a:lnTo>
                    <a:pt x="2597" y="1331"/>
                  </a:lnTo>
                  <a:cubicBezTo>
                    <a:pt x="2597" y="1388"/>
                    <a:pt x="2549" y="1436"/>
                    <a:pt x="2487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1"/>
                  </a:cubicBezTo>
                  <a:lnTo>
                    <a:pt x="413" y="524"/>
                  </a:lnTo>
                  <a:cubicBezTo>
                    <a:pt x="413" y="462"/>
                    <a:pt x="461" y="414"/>
                    <a:pt x="523" y="414"/>
                  </a:cubicBezTo>
                  <a:lnTo>
                    <a:pt x="2285" y="414"/>
                  </a:lnTo>
                  <a:cubicBezTo>
                    <a:pt x="2564" y="414"/>
                    <a:pt x="2564" y="1"/>
                    <a:pt x="22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6"/>
            <p:cNvSpPr/>
            <p:nvPr/>
          </p:nvSpPr>
          <p:spPr>
            <a:xfrm>
              <a:off x="1378731" y="3896741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8"/>
                    <a:pt x="274" y="418"/>
                  </a:cubicBezTo>
                  <a:lnTo>
                    <a:pt x="553" y="418"/>
                  </a:lnTo>
                  <a:cubicBezTo>
                    <a:pt x="826" y="418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6"/>
            <p:cNvSpPr/>
            <p:nvPr/>
          </p:nvSpPr>
          <p:spPr>
            <a:xfrm>
              <a:off x="1320745" y="3896741"/>
              <a:ext cx="50728" cy="10979"/>
            </a:xfrm>
            <a:custGeom>
              <a:rect b="b" l="l" r="r" t="t"/>
              <a:pathLst>
                <a:path extrusionOk="0" h="419" w="1936">
                  <a:moveTo>
                    <a:pt x="279" y="1"/>
                  </a:moveTo>
                  <a:cubicBezTo>
                    <a:pt x="1" y="1"/>
                    <a:pt x="1" y="418"/>
                    <a:pt x="279" y="418"/>
                  </a:cubicBezTo>
                  <a:lnTo>
                    <a:pt x="1657" y="418"/>
                  </a:lnTo>
                  <a:cubicBezTo>
                    <a:pt x="1935" y="418"/>
                    <a:pt x="1935" y="1"/>
                    <a:pt x="16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6"/>
            <p:cNvSpPr/>
            <p:nvPr/>
          </p:nvSpPr>
          <p:spPr>
            <a:xfrm>
              <a:off x="1321138" y="3922288"/>
              <a:ext cx="78870" cy="48553"/>
            </a:xfrm>
            <a:custGeom>
              <a:rect b="b" l="l" r="r" t="t"/>
              <a:pathLst>
                <a:path extrusionOk="0" h="1853" w="3010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53"/>
                    <a:pt x="523" y="1853"/>
                  </a:cubicBezTo>
                  <a:lnTo>
                    <a:pt x="2487" y="1853"/>
                  </a:lnTo>
                  <a:cubicBezTo>
                    <a:pt x="2775" y="1853"/>
                    <a:pt x="3010" y="1618"/>
                    <a:pt x="3010" y="1330"/>
                  </a:cubicBezTo>
                  <a:lnTo>
                    <a:pt x="3010" y="658"/>
                  </a:lnTo>
                  <a:cubicBezTo>
                    <a:pt x="3010" y="543"/>
                    <a:pt x="2919" y="447"/>
                    <a:pt x="2804" y="447"/>
                  </a:cubicBezTo>
                  <a:cubicBezTo>
                    <a:pt x="2780" y="447"/>
                    <a:pt x="2760" y="451"/>
                    <a:pt x="2736" y="461"/>
                  </a:cubicBezTo>
                  <a:cubicBezTo>
                    <a:pt x="2655" y="485"/>
                    <a:pt x="2597" y="567"/>
                    <a:pt x="2597" y="653"/>
                  </a:cubicBezTo>
                  <a:lnTo>
                    <a:pt x="2597" y="1330"/>
                  </a:lnTo>
                  <a:cubicBezTo>
                    <a:pt x="2597" y="1387"/>
                    <a:pt x="2549" y="1435"/>
                    <a:pt x="2487" y="1435"/>
                  </a:cubicBezTo>
                  <a:lnTo>
                    <a:pt x="523" y="1435"/>
                  </a:lnTo>
                  <a:cubicBezTo>
                    <a:pt x="466" y="1435"/>
                    <a:pt x="413" y="1387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6" y="418"/>
                    <a:pt x="523" y="418"/>
                  </a:cubicBezTo>
                  <a:lnTo>
                    <a:pt x="2285" y="418"/>
                  </a:lnTo>
                  <a:cubicBezTo>
                    <a:pt x="2564" y="418"/>
                    <a:pt x="2564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6"/>
            <p:cNvSpPr/>
            <p:nvPr/>
          </p:nvSpPr>
          <p:spPr>
            <a:xfrm>
              <a:off x="1378731" y="3983654"/>
              <a:ext cx="21669" cy="10848"/>
            </a:xfrm>
            <a:custGeom>
              <a:rect b="b" l="l" r="r" t="t"/>
              <a:pathLst>
                <a:path extrusionOk="0" h="414" w="827">
                  <a:moveTo>
                    <a:pt x="274" y="1"/>
                  </a:moveTo>
                  <a:cubicBezTo>
                    <a:pt x="1" y="1"/>
                    <a:pt x="1" y="413"/>
                    <a:pt x="274" y="413"/>
                  </a:cubicBezTo>
                  <a:lnTo>
                    <a:pt x="553" y="413"/>
                  </a:lnTo>
                  <a:cubicBezTo>
                    <a:pt x="826" y="413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6"/>
            <p:cNvSpPr/>
            <p:nvPr/>
          </p:nvSpPr>
          <p:spPr>
            <a:xfrm>
              <a:off x="1320745" y="3983654"/>
              <a:ext cx="50807" cy="10848"/>
            </a:xfrm>
            <a:custGeom>
              <a:rect b="b" l="l" r="r" t="t"/>
              <a:pathLst>
                <a:path extrusionOk="0" h="414" w="1939">
                  <a:moveTo>
                    <a:pt x="279" y="1"/>
                  </a:moveTo>
                  <a:cubicBezTo>
                    <a:pt x="1" y="1"/>
                    <a:pt x="1" y="413"/>
                    <a:pt x="279" y="413"/>
                  </a:cubicBezTo>
                  <a:lnTo>
                    <a:pt x="1657" y="413"/>
                  </a:lnTo>
                  <a:cubicBezTo>
                    <a:pt x="1658" y="413"/>
                    <a:pt x="1660" y="413"/>
                    <a:pt x="1662" y="413"/>
                  </a:cubicBezTo>
                  <a:cubicBezTo>
                    <a:pt x="1935" y="413"/>
                    <a:pt x="1938" y="5"/>
                    <a:pt x="166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6"/>
            <p:cNvSpPr/>
            <p:nvPr/>
          </p:nvSpPr>
          <p:spPr>
            <a:xfrm>
              <a:off x="1321138" y="4008442"/>
              <a:ext cx="79498" cy="48448"/>
            </a:xfrm>
            <a:custGeom>
              <a:rect b="b" l="l" r="r" t="t"/>
              <a:pathLst>
                <a:path extrusionOk="0" h="1849" w="3034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48"/>
                    <a:pt x="523" y="1848"/>
                  </a:cubicBezTo>
                  <a:lnTo>
                    <a:pt x="2487" y="1848"/>
                  </a:lnTo>
                  <a:cubicBezTo>
                    <a:pt x="2492" y="1849"/>
                    <a:pt x="2497" y="1849"/>
                    <a:pt x="2502" y="1849"/>
                  </a:cubicBezTo>
                  <a:cubicBezTo>
                    <a:pt x="2650" y="1849"/>
                    <a:pt x="2788" y="1782"/>
                    <a:pt x="2885" y="1671"/>
                  </a:cubicBezTo>
                  <a:cubicBezTo>
                    <a:pt x="2967" y="1575"/>
                    <a:pt x="3010" y="1455"/>
                    <a:pt x="3010" y="1330"/>
                  </a:cubicBezTo>
                  <a:cubicBezTo>
                    <a:pt x="3000" y="658"/>
                    <a:pt x="3034" y="629"/>
                    <a:pt x="2981" y="543"/>
                  </a:cubicBezTo>
                  <a:cubicBezTo>
                    <a:pt x="2937" y="477"/>
                    <a:pt x="2872" y="448"/>
                    <a:pt x="2807" y="448"/>
                  </a:cubicBezTo>
                  <a:cubicBezTo>
                    <a:pt x="2701" y="448"/>
                    <a:pt x="2597" y="527"/>
                    <a:pt x="2597" y="658"/>
                  </a:cubicBezTo>
                  <a:lnTo>
                    <a:pt x="2597" y="1330"/>
                  </a:lnTo>
                  <a:cubicBezTo>
                    <a:pt x="2597" y="1388"/>
                    <a:pt x="2549" y="1436"/>
                    <a:pt x="2492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1" y="413"/>
                    <a:pt x="523" y="413"/>
                  </a:cubicBezTo>
                  <a:lnTo>
                    <a:pt x="2285" y="413"/>
                  </a:lnTo>
                  <a:cubicBezTo>
                    <a:pt x="2372" y="413"/>
                    <a:pt x="2448" y="360"/>
                    <a:pt x="2477" y="279"/>
                  </a:cubicBezTo>
                  <a:cubicBezTo>
                    <a:pt x="2525" y="144"/>
                    <a:pt x="2429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6"/>
            <p:cNvSpPr/>
            <p:nvPr/>
          </p:nvSpPr>
          <p:spPr>
            <a:xfrm>
              <a:off x="1320614" y="4069677"/>
              <a:ext cx="49103" cy="10848"/>
            </a:xfrm>
            <a:custGeom>
              <a:rect b="b" l="l" r="r" t="t"/>
              <a:pathLst>
                <a:path extrusionOk="0" h="414" w="1874">
                  <a:moveTo>
                    <a:pt x="255" y="1"/>
                  </a:moveTo>
                  <a:cubicBezTo>
                    <a:pt x="1" y="39"/>
                    <a:pt x="30" y="414"/>
                    <a:pt x="284" y="414"/>
                  </a:cubicBezTo>
                  <a:lnTo>
                    <a:pt x="1667" y="414"/>
                  </a:lnTo>
                  <a:cubicBezTo>
                    <a:pt x="1777" y="414"/>
                    <a:pt x="1873" y="323"/>
                    <a:pt x="1873" y="207"/>
                  </a:cubicBezTo>
                  <a:cubicBezTo>
                    <a:pt x="1873" y="92"/>
                    <a:pt x="1782" y="1"/>
                    <a:pt x="16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6"/>
            <p:cNvSpPr/>
            <p:nvPr/>
          </p:nvSpPr>
          <p:spPr>
            <a:xfrm>
              <a:off x="1378731" y="4069677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9"/>
                    <a:pt x="274" y="419"/>
                  </a:cubicBezTo>
                  <a:lnTo>
                    <a:pt x="553" y="419"/>
                  </a:lnTo>
                  <a:cubicBezTo>
                    <a:pt x="826" y="419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6"/>
            <p:cNvSpPr/>
            <p:nvPr/>
          </p:nvSpPr>
          <p:spPr>
            <a:xfrm>
              <a:off x="1546768" y="3942045"/>
              <a:ext cx="69437" cy="82512"/>
            </a:xfrm>
            <a:custGeom>
              <a:rect b="b" l="l" r="r" t="t"/>
              <a:pathLst>
                <a:path extrusionOk="0" h="3149" w="2650">
                  <a:moveTo>
                    <a:pt x="1219" y="1"/>
                  </a:moveTo>
                  <a:cubicBezTo>
                    <a:pt x="1130" y="1"/>
                    <a:pt x="1039" y="24"/>
                    <a:pt x="956" y="72"/>
                  </a:cubicBezTo>
                  <a:lnTo>
                    <a:pt x="260" y="470"/>
                  </a:lnTo>
                  <a:cubicBezTo>
                    <a:pt x="97" y="566"/>
                    <a:pt x="1" y="739"/>
                    <a:pt x="1" y="926"/>
                  </a:cubicBezTo>
                  <a:cubicBezTo>
                    <a:pt x="1" y="1171"/>
                    <a:pt x="73" y="1147"/>
                    <a:pt x="1052" y="2889"/>
                  </a:cubicBezTo>
                  <a:cubicBezTo>
                    <a:pt x="1143" y="3048"/>
                    <a:pt x="1316" y="3149"/>
                    <a:pt x="1503" y="3149"/>
                  </a:cubicBezTo>
                  <a:cubicBezTo>
                    <a:pt x="1734" y="3149"/>
                    <a:pt x="1825" y="3029"/>
                    <a:pt x="2348" y="2741"/>
                  </a:cubicBezTo>
                  <a:cubicBezTo>
                    <a:pt x="2551" y="2627"/>
                    <a:pt x="2434" y="2351"/>
                    <a:pt x="2248" y="2351"/>
                  </a:cubicBezTo>
                  <a:cubicBezTo>
                    <a:pt x="2214" y="2351"/>
                    <a:pt x="2178" y="2360"/>
                    <a:pt x="2142" y="2381"/>
                  </a:cubicBezTo>
                  <a:cubicBezTo>
                    <a:pt x="1527" y="2731"/>
                    <a:pt x="1556" y="2731"/>
                    <a:pt x="1503" y="2731"/>
                  </a:cubicBezTo>
                  <a:cubicBezTo>
                    <a:pt x="1383" y="2731"/>
                    <a:pt x="1451" y="2707"/>
                    <a:pt x="428" y="979"/>
                  </a:cubicBezTo>
                  <a:cubicBezTo>
                    <a:pt x="399" y="926"/>
                    <a:pt x="418" y="864"/>
                    <a:pt x="466" y="835"/>
                  </a:cubicBezTo>
                  <a:lnTo>
                    <a:pt x="1167" y="432"/>
                  </a:lnTo>
                  <a:cubicBezTo>
                    <a:pt x="1184" y="420"/>
                    <a:pt x="1202" y="415"/>
                    <a:pt x="1221" y="415"/>
                  </a:cubicBezTo>
                  <a:cubicBezTo>
                    <a:pt x="1257" y="415"/>
                    <a:pt x="1294" y="435"/>
                    <a:pt x="1316" y="470"/>
                  </a:cubicBezTo>
                  <a:lnTo>
                    <a:pt x="2195" y="1997"/>
                  </a:lnTo>
                  <a:cubicBezTo>
                    <a:pt x="2238" y="2072"/>
                    <a:pt x="2304" y="2103"/>
                    <a:pt x="2369" y="2103"/>
                  </a:cubicBezTo>
                  <a:cubicBezTo>
                    <a:pt x="2511" y="2103"/>
                    <a:pt x="2650" y="1955"/>
                    <a:pt x="2555" y="1790"/>
                  </a:cubicBezTo>
                  <a:lnTo>
                    <a:pt x="1671" y="264"/>
                  </a:lnTo>
                  <a:cubicBezTo>
                    <a:pt x="1575" y="94"/>
                    <a:pt x="1400" y="1"/>
                    <a:pt x="1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6"/>
            <p:cNvSpPr/>
            <p:nvPr/>
          </p:nvSpPr>
          <p:spPr>
            <a:xfrm>
              <a:off x="1552192" y="4021019"/>
              <a:ext cx="16979" cy="17294"/>
            </a:xfrm>
            <a:custGeom>
              <a:rect b="b" l="l" r="r" t="t"/>
              <a:pathLst>
                <a:path extrusionOk="0" h="660" w="648">
                  <a:moveTo>
                    <a:pt x="235" y="1"/>
                  </a:moveTo>
                  <a:cubicBezTo>
                    <a:pt x="200" y="1"/>
                    <a:pt x="163" y="10"/>
                    <a:pt x="130" y="29"/>
                  </a:cubicBezTo>
                  <a:cubicBezTo>
                    <a:pt x="34" y="87"/>
                    <a:pt x="0" y="216"/>
                    <a:pt x="58" y="312"/>
                  </a:cubicBezTo>
                  <a:lnTo>
                    <a:pt x="192" y="552"/>
                  </a:lnTo>
                  <a:cubicBezTo>
                    <a:pt x="236" y="628"/>
                    <a:pt x="302" y="659"/>
                    <a:pt x="367" y="659"/>
                  </a:cubicBezTo>
                  <a:cubicBezTo>
                    <a:pt x="509" y="659"/>
                    <a:pt x="648" y="510"/>
                    <a:pt x="552" y="346"/>
                  </a:cubicBezTo>
                  <a:lnTo>
                    <a:pt x="418" y="106"/>
                  </a:lnTo>
                  <a:cubicBezTo>
                    <a:pt x="379" y="38"/>
                    <a:pt x="308" y="1"/>
                    <a:pt x="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6"/>
            <p:cNvSpPr/>
            <p:nvPr/>
          </p:nvSpPr>
          <p:spPr>
            <a:xfrm>
              <a:off x="1523133" y="3970972"/>
              <a:ext cx="31574" cy="42291"/>
            </a:xfrm>
            <a:custGeom>
              <a:rect b="b" l="l" r="r" t="t"/>
              <a:pathLst>
                <a:path extrusionOk="0" h="1614" w="1205">
                  <a:moveTo>
                    <a:pt x="239" y="1"/>
                  </a:moveTo>
                  <a:cubicBezTo>
                    <a:pt x="204" y="1"/>
                    <a:pt x="168" y="10"/>
                    <a:pt x="135" y="29"/>
                  </a:cubicBezTo>
                  <a:cubicBezTo>
                    <a:pt x="39" y="86"/>
                    <a:pt x="0" y="211"/>
                    <a:pt x="58" y="312"/>
                  </a:cubicBezTo>
                  <a:lnTo>
                    <a:pt x="749" y="1507"/>
                  </a:lnTo>
                  <a:cubicBezTo>
                    <a:pt x="793" y="1583"/>
                    <a:pt x="859" y="1614"/>
                    <a:pt x="924" y="1614"/>
                  </a:cubicBezTo>
                  <a:cubicBezTo>
                    <a:pt x="1066" y="1614"/>
                    <a:pt x="1205" y="1465"/>
                    <a:pt x="1109" y="1301"/>
                  </a:cubicBezTo>
                  <a:lnTo>
                    <a:pt x="418" y="105"/>
                  </a:lnTo>
                  <a:cubicBezTo>
                    <a:pt x="379" y="38"/>
                    <a:pt x="311" y="1"/>
                    <a:pt x="23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6"/>
            <p:cNvSpPr/>
            <p:nvPr/>
          </p:nvSpPr>
          <p:spPr>
            <a:xfrm>
              <a:off x="1476964" y="4064489"/>
              <a:ext cx="17005" cy="17241"/>
            </a:xfrm>
            <a:custGeom>
              <a:rect b="b" l="l" r="r" t="t"/>
              <a:pathLst>
                <a:path extrusionOk="0" h="658" w="649">
                  <a:moveTo>
                    <a:pt x="237" y="1"/>
                  </a:moveTo>
                  <a:cubicBezTo>
                    <a:pt x="201" y="1"/>
                    <a:pt x="164" y="10"/>
                    <a:pt x="130" y="31"/>
                  </a:cubicBezTo>
                  <a:cubicBezTo>
                    <a:pt x="34" y="84"/>
                    <a:pt x="1" y="213"/>
                    <a:pt x="58" y="314"/>
                  </a:cubicBezTo>
                  <a:lnTo>
                    <a:pt x="193" y="554"/>
                  </a:lnTo>
                  <a:cubicBezTo>
                    <a:pt x="236" y="627"/>
                    <a:pt x="301" y="658"/>
                    <a:pt x="365" y="658"/>
                  </a:cubicBezTo>
                  <a:cubicBezTo>
                    <a:pt x="508" y="658"/>
                    <a:pt x="649" y="508"/>
                    <a:pt x="553" y="343"/>
                  </a:cubicBezTo>
                  <a:lnTo>
                    <a:pt x="418" y="103"/>
                  </a:lnTo>
                  <a:cubicBezTo>
                    <a:pt x="380" y="39"/>
                    <a:pt x="310" y="1"/>
                    <a:pt x="2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6"/>
            <p:cNvSpPr/>
            <p:nvPr/>
          </p:nvSpPr>
          <p:spPr>
            <a:xfrm>
              <a:off x="1448666" y="3854974"/>
              <a:ext cx="81437" cy="71611"/>
            </a:xfrm>
            <a:custGeom>
              <a:rect b="b" l="l" r="r" t="t"/>
              <a:pathLst>
                <a:path extrusionOk="0" h="2733" w="3108">
                  <a:moveTo>
                    <a:pt x="927" y="1"/>
                  </a:moveTo>
                  <a:cubicBezTo>
                    <a:pt x="740" y="1"/>
                    <a:pt x="567" y="102"/>
                    <a:pt x="471" y="265"/>
                  </a:cubicBezTo>
                  <a:cubicBezTo>
                    <a:pt x="116" y="918"/>
                    <a:pt x="1" y="995"/>
                    <a:pt x="1" y="1225"/>
                  </a:cubicBezTo>
                  <a:cubicBezTo>
                    <a:pt x="1" y="1412"/>
                    <a:pt x="101" y="1585"/>
                    <a:pt x="260" y="1681"/>
                  </a:cubicBezTo>
                  <a:cubicBezTo>
                    <a:pt x="2002" y="2656"/>
                    <a:pt x="1978" y="2732"/>
                    <a:pt x="2223" y="2732"/>
                  </a:cubicBezTo>
                  <a:cubicBezTo>
                    <a:pt x="2410" y="2732"/>
                    <a:pt x="2583" y="2632"/>
                    <a:pt x="2674" y="2468"/>
                  </a:cubicBezTo>
                  <a:lnTo>
                    <a:pt x="3015" y="1887"/>
                  </a:lnTo>
                  <a:cubicBezTo>
                    <a:pt x="3107" y="1723"/>
                    <a:pt x="2967" y="1574"/>
                    <a:pt x="2827" y="1574"/>
                  </a:cubicBezTo>
                  <a:cubicBezTo>
                    <a:pt x="2762" y="1574"/>
                    <a:pt x="2697" y="1606"/>
                    <a:pt x="2655" y="1681"/>
                  </a:cubicBezTo>
                  <a:lnTo>
                    <a:pt x="2314" y="2262"/>
                  </a:lnTo>
                  <a:cubicBezTo>
                    <a:pt x="2295" y="2297"/>
                    <a:pt x="2260" y="2317"/>
                    <a:pt x="2222" y="2317"/>
                  </a:cubicBezTo>
                  <a:cubicBezTo>
                    <a:pt x="2203" y="2317"/>
                    <a:pt x="2183" y="2312"/>
                    <a:pt x="2166" y="2300"/>
                  </a:cubicBezTo>
                  <a:cubicBezTo>
                    <a:pt x="404" y="1263"/>
                    <a:pt x="413" y="1340"/>
                    <a:pt x="413" y="1225"/>
                  </a:cubicBezTo>
                  <a:cubicBezTo>
                    <a:pt x="413" y="1172"/>
                    <a:pt x="413" y="1206"/>
                    <a:pt x="826" y="476"/>
                  </a:cubicBezTo>
                  <a:cubicBezTo>
                    <a:pt x="848" y="441"/>
                    <a:pt x="885" y="421"/>
                    <a:pt x="922" y="421"/>
                  </a:cubicBezTo>
                  <a:cubicBezTo>
                    <a:pt x="940" y="421"/>
                    <a:pt x="959" y="426"/>
                    <a:pt x="975" y="438"/>
                  </a:cubicBezTo>
                  <a:lnTo>
                    <a:pt x="2506" y="1316"/>
                  </a:lnTo>
                  <a:cubicBezTo>
                    <a:pt x="2543" y="1337"/>
                    <a:pt x="2579" y="1346"/>
                    <a:pt x="2613" y="1346"/>
                  </a:cubicBezTo>
                  <a:cubicBezTo>
                    <a:pt x="2799" y="1346"/>
                    <a:pt x="2916" y="1070"/>
                    <a:pt x="2713" y="956"/>
                  </a:cubicBezTo>
                  <a:cubicBezTo>
                    <a:pt x="1167" y="87"/>
                    <a:pt x="1172" y="1"/>
                    <a:pt x="9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6"/>
            <p:cNvSpPr/>
            <p:nvPr/>
          </p:nvSpPr>
          <p:spPr>
            <a:xfrm>
              <a:off x="1482624" y="3934656"/>
              <a:ext cx="22325" cy="14752"/>
            </a:xfrm>
            <a:custGeom>
              <a:rect b="b" l="l" r="r" t="t"/>
              <a:pathLst>
                <a:path extrusionOk="0" h="563" w="852">
                  <a:moveTo>
                    <a:pt x="300" y="1"/>
                  </a:moveTo>
                  <a:cubicBezTo>
                    <a:pt x="115" y="1"/>
                    <a:pt x="0" y="275"/>
                    <a:pt x="202" y="392"/>
                  </a:cubicBezTo>
                  <a:lnTo>
                    <a:pt x="442" y="531"/>
                  </a:lnTo>
                  <a:cubicBezTo>
                    <a:pt x="480" y="553"/>
                    <a:pt x="517" y="563"/>
                    <a:pt x="551" y="563"/>
                  </a:cubicBezTo>
                  <a:cubicBezTo>
                    <a:pt x="736" y="563"/>
                    <a:pt x="851" y="289"/>
                    <a:pt x="649" y="171"/>
                  </a:cubicBezTo>
                  <a:lnTo>
                    <a:pt x="409" y="32"/>
                  </a:lnTo>
                  <a:cubicBezTo>
                    <a:pt x="371" y="10"/>
                    <a:pt x="334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6"/>
            <p:cNvSpPr/>
            <p:nvPr/>
          </p:nvSpPr>
          <p:spPr>
            <a:xfrm>
              <a:off x="1432420" y="3905728"/>
              <a:ext cx="47374" cy="29216"/>
            </a:xfrm>
            <a:custGeom>
              <a:rect b="b" l="l" r="r" t="t"/>
              <a:pathLst>
                <a:path extrusionOk="0" h="1115" w="1808">
                  <a:moveTo>
                    <a:pt x="300" y="1"/>
                  </a:moveTo>
                  <a:cubicBezTo>
                    <a:pt x="116" y="1"/>
                    <a:pt x="1" y="275"/>
                    <a:pt x="203" y="392"/>
                  </a:cubicBezTo>
                  <a:lnTo>
                    <a:pt x="1398" y="1083"/>
                  </a:lnTo>
                  <a:cubicBezTo>
                    <a:pt x="1436" y="1105"/>
                    <a:pt x="1473" y="1115"/>
                    <a:pt x="1507" y="1115"/>
                  </a:cubicBezTo>
                  <a:cubicBezTo>
                    <a:pt x="1692" y="1115"/>
                    <a:pt x="1808" y="841"/>
                    <a:pt x="1609" y="723"/>
                  </a:cubicBezTo>
                  <a:lnTo>
                    <a:pt x="409" y="32"/>
                  </a:lnTo>
                  <a:cubicBezTo>
                    <a:pt x="372" y="10"/>
                    <a:pt x="335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6"/>
            <p:cNvSpPr/>
            <p:nvPr/>
          </p:nvSpPr>
          <p:spPr>
            <a:xfrm>
              <a:off x="1439102" y="4009883"/>
              <a:ext cx="21800" cy="14673"/>
            </a:xfrm>
            <a:custGeom>
              <a:rect b="b" l="l" r="r" t="t"/>
              <a:pathLst>
                <a:path extrusionOk="0" h="560" w="832">
                  <a:moveTo>
                    <a:pt x="304" y="0"/>
                  </a:moveTo>
                  <a:cubicBezTo>
                    <a:pt x="118" y="0"/>
                    <a:pt x="0" y="274"/>
                    <a:pt x="202" y="392"/>
                  </a:cubicBezTo>
                  <a:lnTo>
                    <a:pt x="442" y="531"/>
                  </a:lnTo>
                  <a:cubicBezTo>
                    <a:pt x="477" y="551"/>
                    <a:pt x="512" y="559"/>
                    <a:pt x="545" y="559"/>
                  </a:cubicBezTo>
                  <a:cubicBezTo>
                    <a:pt x="711" y="559"/>
                    <a:pt x="831" y="340"/>
                    <a:pt x="711" y="224"/>
                  </a:cubicBezTo>
                  <a:cubicBezTo>
                    <a:pt x="668" y="171"/>
                    <a:pt x="634" y="161"/>
                    <a:pt x="414" y="32"/>
                  </a:cubicBezTo>
                  <a:cubicBezTo>
                    <a:pt x="376" y="10"/>
                    <a:pt x="339" y="0"/>
                    <a:pt x="3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3" name="Google Shape;793;p6"/>
          <p:cNvGrpSpPr/>
          <p:nvPr/>
        </p:nvGrpSpPr>
        <p:grpSpPr>
          <a:xfrm>
            <a:off x="787633" y="3941706"/>
            <a:ext cx="395474" cy="312491"/>
            <a:chOff x="3507658" y="3832256"/>
            <a:chExt cx="395474" cy="312491"/>
          </a:xfrm>
        </p:grpSpPr>
        <p:sp>
          <p:nvSpPr>
            <p:cNvPr id="794" name="Google Shape;794;p6"/>
            <p:cNvSpPr/>
            <p:nvPr/>
          </p:nvSpPr>
          <p:spPr>
            <a:xfrm>
              <a:off x="3526655" y="3837680"/>
              <a:ext cx="355358" cy="301460"/>
            </a:xfrm>
            <a:custGeom>
              <a:rect b="b" l="l" r="r" t="t"/>
              <a:pathLst>
                <a:path extrusionOk="0" h="11505" w="13562">
                  <a:moveTo>
                    <a:pt x="8492" y="0"/>
                  </a:moveTo>
                  <a:cubicBezTo>
                    <a:pt x="7671" y="0"/>
                    <a:pt x="6875" y="612"/>
                    <a:pt x="6832" y="1578"/>
                  </a:cubicBezTo>
                  <a:lnTo>
                    <a:pt x="6827" y="1578"/>
                  </a:lnTo>
                  <a:cubicBezTo>
                    <a:pt x="6784" y="695"/>
                    <a:pt x="6059" y="3"/>
                    <a:pt x="5175" y="3"/>
                  </a:cubicBezTo>
                  <a:cubicBezTo>
                    <a:pt x="4940" y="3"/>
                    <a:pt x="4705" y="56"/>
                    <a:pt x="4494" y="152"/>
                  </a:cubicBezTo>
                  <a:cubicBezTo>
                    <a:pt x="4283" y="248"/>
                    <a:pt x="4095" y="387"/>
                    <a:pt x="3947" y="555"/>
                  </a:cubicBezTo>
                  <a:cubicBezTo>
                    <a:pt x="3811" y="525"/>
                    <a:pt x="3675" y="510"/>
                    <a:pt x="3540" y="510"/>
                  </a:cubicBezTo>
                  <a:cubicBezTo>
                    <a:pt x="2792" y="510"/>
                    <a:pt x="2102" y="969"/>
                    <a:pt x="1830" y="1693"/>
                  </a:cubicBezTo>
                  <a:cubicBezTo>
                    <a:pt x="1815" y="1741"/>
                    <a:pt x="1796" y="1789"/>
                    <a:pt x="1786" y="1837"/>
                  </a:cubicBezTo>
                  <a:cubicBezTo>
                    <a:pt x="1666" y="2250"/>
                    <a:pt x="1700" y="2696"/>
                    <a:pt x="1878" y="3090"/>
                  </a:cubicBezTo>
                  <a:lnTo>
                    <a:pt x="1834" y="3104"/>
                  </a:lnTo>
                  <a:cubicBezTo>
                    <a:pt x="884" y="3440"/>
                    <a:pt x="217" y="4290"/>
                    <a:pt x="111" y="5288"/>
                  </a:cubicBezTo>
                  <a:cubicBezTo>
                    <a:pt x="1" y="6287"/>
                    <a:pt x="481" y="7257"/>
                    <a:pt x="1340" y="7785"/>
                  </a:cubicBezTo>
                  <a:cubicBezTo>
                    <a:pt x="500" y="8997"/>
                    <a:pt x="1373" y="10646"/>
                    <a:pt x="2836" y="10646"/>
                  </a:cubicBezTo>
                  <a:cubicBezTo>
                    <a:pt x="2845" y="10646"/>
                    <a:pt x="2853" y="10646"/>
                    <a:pt x="2862" y="10645"/>
                  </a:cubicBezTo>
                  <a:cubicBezTo>
                    <a:pt x="3135" y="10641"/>
                    <a:pt x="3399" y="10578"/>
                    <a:pt x="3644" y="10458"/>
                  </a:cubicBezTo>
                  <a:cubicBezTo>
                    <a:pt x="3898" y="11094"/>
                    <a:pt x="4509" y="11503"/>
                    <a:pt x="5181" y="11503"/>
                  </a:cubicBezTo>
                  <a:cubicBezTo>
                    <a:pt x="5235" y="11503"/>
                    <a:pt x="5289" y="11500"/>
                    <a:pt x="5343" y="11495"/>
                  </a:cubicBezTo>
                  <a:cubicBezTo>
                    <a:pt x="6078" y="11418"/>
                    <a:pt x="6673" y="10871"/>
                    <a:pt x="6803" y="10141"/>
                  </a:cubicBezTo>
                  <a:cubicBezTo>
                    <a:pt x="6812" y="10093"/>
                    <a:pt x="6817" y="10045"/>
                    <a:pt x="6822" y="9997"/>
                  </a:cubicBezTo>
                  <a:cubicBezTo>
                    <a:pt x="6827" y="9969"/>
                    <a:pt x="6827" y="9940"/>
                    <a:pt x="6827" y="9911"/>
                  </a:cubicBezTo>
                  <a:cubicBezTo>
                    <a:pt x="6832" y="9940"/>
                    <a:pt x="6832" y="9964"/>
                    <a:pt x="6832" y="9988"/>
                  </a:cubicBezTo>
                  <a:cubicBezTo>
                    <a:pt x="6836" y="10026"/>
                    <a:pt x="6841" y="10060"/>
                    <a:pt x="6846" y="10093"/>
                  </a:cubicBezTo>
                  <a:cubicBezTo>
                    <a:pt x="6971" y="10900"/>
                    <a:pt x="7662" y="11500"/>
                    <a:pt x="8478" y="11505"/>
                  </a:cubicBezTo>
                  <a:cubicBezTo>
                    <a:pt x="8809" y="11505"/>
                    <a:pt x="9136" y="11404"/>
                    <a:pt x="9414" y="11212"/>
                  </a:cubicBezTo>
                  <a:cubicBezTo>
                    <a:pt x="9683" y="11025"/>
                    <a:pt x="9889" y="10765"/>
                    <a:pt x="10014" y="10463"/>
                  </a:cubicBezTo>
                  <a:cubicBezTo>
                    <a:pt x="10254" y="10578"/>
                    <a:pt x="10523" y="10645"/>
                    <a:pt x="10792" y="10645"/>
                  </a:cubicBezTo>
                  <a:cubicBezTo>
                    <a:pt x="10799" y="10646"/>
                    <a:pt x="10805" y="10646"/>
                    <a:pt x="10812" y="10646"/>
                  </a:cubicBezTo>
                  <a:cubicBezTo>
                    <a:pt x="11677" y="10646"/>
                    <a:pt x="12420" y="10039"/>
                    <a:pt x="12601" y="9196"/>
                  </a:cubicBezTo>
                  <a:cubicBezTo>
                    <a:pt x="12611" y="9157"/>
                    <a:pt x="12616" y="9119"/>
                    <a:pt x="12621" y="9081"/>
                  </a:cubicBezTo>
                  <a:cubicBezTo>
                    <a:pt x="12630" y="9013"/>
                    <a:pt x="12635" y="8951"/>
                    <a:pt x="12640" y="8884"/>
                  </a:cubicBezTo>
                  <a:cubicBezTo>
                    <a:pt x="12654" y="8490"/>
                    <a:pt x="12539" y="8106"/>
                    <a:pt x="12318" y="7785"/>
                  </a:cubicBezTo>
                  <a:cubicBezTo>
                    <a:pt x="12433" y="7713"/>
                    <a:pt x="12544" y="7636"/>
                    <a:pt x="12645" y="7545"/>
                  </a:cubicBezTo>
                  <a:cubicBezTo>
                    <a:pt x="12673" y="7521"/>
                    <a:pt x="12702" y="7492"/>
                    <a:pt x="12731" y="7468"/>
                  </a:cubicBezTo>
                  <a:cubicBezTo>
                    <a:pt x="12793" y="7410"/>
                    <a:pt x="12851" y="7353"/>
                    <a:pt x="12909" y="7285"/>
                  </a:cubicBezTo>
                  <a:cubicBezTo>
                    <a:pt x="13331" y="6810"/>
                    <a:pt x="13562" y="6200"/>
                    <a:pt x="13562" y="5567"/>
                  </a:cubicBezTo>
                  <a:cubicBezTo>
                    <a:pt x="13562" y="4444"/>
                    <a:pt x="12846" y="3445"/>
                    <a:pt x="11781" y="3090"/>
                  </a:cubicBezTo>
                  <a:cubicBezTo>
                    <a:pt x="11968" y="2677"/>
                    <a:pt x="11997" y="2211"/>
                    <a:pt x="11857" y="1779"/>
                  </a:cubicBezTo>
                  <a:cubicBezTo>
                    <a:pt x="11848" y="1751"/>
                    <a:pt x="11838" y="1722"/>
                    <a:pt x="11829" y="1693"/>
                  </a:cubicBezTo>
                  <a:cubicBezTo>
                    <a:pt x="11556" y="969"/>
                    <a:pt x="10862" y="510"/>
                    <a:pt x="10116" y="510"/>
                  </a:cubicBezTo>
                  <a:cubicBezTo>
                    <a:pt x="9982" y="510"/>
                    <a:pt x="9847" y="525"/>
                    <a:pt x="9712" y="555"/>
                  </a:cubicBezTo>
                  <a:cubicBezTo>
                    <a:pt x="9371" y="173"/>
                    <a:pt x="8928" y="0"/>
                    <a:pt x="8492" y="0"/>
                  </a:cubicBezTo>
                  <a:close/>
                </a:path>
              </a:pathLst>
            </a:custGeom>
            <a:solidFill>
              <a:srgbClr val="FAE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6"/>
            <p:cNvSpPr/>
            <p:nvPr/>
          </p:nvSpPr>
          <p:spPr>
            <a:xfrm>
              <a:off x="3526655" y="3918751"/>
              <a:ext cx="331593" cy="220389"/>
            </a:xfrm>
            <a:custGeom>
              <a:rect b="b" l="l" r="r" t="t"/>
              <a:pathLst>
                <a:path extrusionOk="0" h="8411" w="12655">
                  <a:moveTo>
                    <a:pt x="1882" y="1"/>
                  </a:moveTo>
                  <a:cubicBezTo>
                    <a:pt x="922" y="318"/>
                    <a:pt x="231" y="1167"/>
                    <a:pt x="116" y="2170"/>
                  </a:cubicBezTo>
                  <a:cubicBezTo>
                    <a:pt x="1" y="3178"/>
                    <a:pt x="481" y="4163"/>
                    <a:pt x="1340" y="4691"/>
                  </a:cubicBezTo>
                  <a:cubicBezTo>
                    <a:pt x="870" y="5372"/>
                    <a:pt x="922" y="6289"/>
                    <a:pt x="1460" y="6918"/>
                  </a:cubicBezTo>
                  <a:cubicBezTo>
                    <a:pt x="1817" y="7331"/>
                    <a:pt x="2327" y="7552"/>
                    <a:pt x="2847" y="7552"/>
                  </a:cubicBezTo>
                  <a:cubicBezTo>
                    <a:pt x="3117" y="7552"/>
                    <a:pt x="3390" y="7492"/>
                    <a:pt x="3644" y="7369"/>
                  </a:cubicBezTo>
                  <a:cubicBezTo>
                    <a:pt x="3896" y="7997"/>
                    <a:pt x="4507" y="8405"/>
                    <a:pt x="5173" y="8405"/>
                  </a:cubicBezTo>
                  <a:cubicBezTo>
                    <a:pt x="5229" y="8405"/>
                    <a:pt x="5286" y="8402"/>
                    <a:pt x="5343" y="8396"/>
                  </a:cubicBezTo>
                  <a:cubicBezTo>
                    <a:pt x="6078" y="8324"/>
                    <a:pt x="6673" y="7777"/>
                    <a:pt x="6808" y="7052"/>
                  </a:cubicBezTo>
                  <a:cubicBezTo>
                    <a:pt x="6817" y="7004"/>
                    <a:pt x="6822" y="6951"/>
                    <a:pt x="6827" y="6903"/>
                  </a:cubicBezTo>
                  <a:cubicBezTo>
                    <a:pt x="6827" y="6875"/>
                    <a:pt x="6832" y="6846"/>
                    <a:pt x="6832" y="6822"/>
                  </a:cubicBezTo>
                  <a:cubicBezTo>
                    <a:pt x="6832" y="6846"/>
                    <a:pt x="6832" y="6870"/>
                    <a:pt x="6836" y="6899"/>
                  </a:cubicBezTo>
                  <a:cubicBezTo>
                    <a:pt x="6836" y="6932"/>
                    <a:pt x="6841" y="6966"/>
                    <a:pt x="6851" y="7004"/>
                  </a:cubicBezTo>
                  <a:cubicBezTo>
                    <a:pt x="6976" y="7811"/>
                    <a:pt x="7667" y="8406"/>
                    <a:pt x="8483" y="8411"/>
                  </a:cubicBezTo>
                  <a:cubicBezTo>
                    <a:pt x="8819" y="8411"/>
                    <a:pt x="9145" y="8310"/>
                    <a:pt x="9419" y="8118"/>
                  </a:cubicBezTo>
                  <a:cubicBezTo>
                    <a:pt x="9688" y="7931"/>
                    <a:pt x="9899" y="7671"/>
                    <a:pt x="10019" y="7369"/>
                  </a:cubicBezTo>
                  <a:cubicBezTo>
                    <a:pt x="10264" y="7484"/>
                    <a:pt x="10528" y="7551"/>
                    <a:pt x="10801" y="7551"/>
                  </a:cubicBezTo>
                  <a:cubicBezTo>
                    <a:pt x="10808" y="7552"/>
                    <a:pt x="10815" y="7552"/>
                    <a:pt x="10822" y="7552"/>
                  </a:cubicBezTo>
                  <a:cubicBezTo>
                    <a:pt x="11682" y="7552"/>
                    <a:pt x="12430" y="6945"/>
                    <a:pt x="12611" y="6097"/>
                  </a:cubicBezTo>
                  <a:cubicBezTo>
                    <a:pt x="12616" y="6063"/>
                    <a:pt x="12625" y="6025"/>
                    <a:pt x="12630" y="5987"/>
                  </a:cubicBezTo>
                  <a:cubicBezTo>
                    <a:pt x="12640" y="5919"/>
                    <a:pt x="12645" y="5857"/>
                    <a:pt x="12645" y="5790"/>
                  </a:cubicBezTo>
                  <a:cubicBezTo>
                    <a:pt x="12654" y="5545"/>
                    <a:pt x="12611" y="5305"/>
                    <a:pt x="12525" y="5079"/>
                  </a:cubicBezTo>
                  <a:cubicBezTo>
                    <a:pt x="12252" y="5796"/>
                    <a:pt x="11567" y="6265"/>
                    <a:pt x="10803" y="6265"/>
                  </a:cubicBezTo>
                  <a:cubicBezTo>
                    <a:pt x="10800" y="6265"/>
                    <a:pt x="10796" y="6265"/>
                    <a:pt x="10792" y="6265"/>
                  </a:cubicBezTo>
                  <a:cubicBezTo>
                    <a:pt x="10561" y="6260"/>
                    <a:pt x="10336" y="6217"/>
                    <a:pt x="10125" y="6131"/>
                  </a:cubicBezTo>
                  <a:cubicBezTo>
                    <a:pt x="10108" y="6123"/>
                    <a:pt x="10091" y="6119"/>
                    <a:pt x="10074" y="6119"/>
                  </a:cubicBezTo>
                  <a:cubicBezTo>
                    <a:pt x="10029" y="6119"/>
                    <a:pt x="9987" y="6146"/>
                    <a:pt x="9966" y="6188"/>
                  </a:cubicBezTo>
                  <a:cubicBezTo>
                    <a:pt x="9837" y="6447"/>
                    <a:pt x="9649" y="6663"/>
                    <a:pt x="9414" y="6827"/>
                  </a:cubicBezTo>
                  <a:cubicBezTo>
                    <a:pt x="9140" y="7019"/>
                    <a:pt x="8814" y="7119"/>
                    <a:pt x="8478" y="7119"/>
                  </a:cubicBezTo>
                  <a:cubicBezTo>
                    <a:pt x="7662" y="7115"/>
                    <a:pt x="6971" y="6519"/>
                    <a:pt x="6846" y="5713"/>
                  </a:cubicBezTo>
                  <a:cubicBezTo>
                    <a:pt x="6836" y="5651"/>
                    <a:pt x="6832" y="5593"/>
                    <a:pt x="6832" y="5531"/>
                  </a:cubicBezTo>
                  <a:cubicBezTo>
                    <a:pt x="6827" y="5607"/>
                    <a:pt x="6817" y="5684"/>
                    <a:pt x="6803" y="5761"/>
                  </a:cubicBezTo>
                  <a:cubicBezTo>
                    <a:pt x="6678" y="6452"/>
                    <a:pt x="6136" y="6990"/>
                    <a:pt x="5439" y="7100"/>
                  </a:cubicBezTo>
                  <a:cubicBezTo>
                    <a:pt x="5352" y="7114"/>
                    <a:pt x="5265" y="7121"/>
                    <a:pt x="5178" y="7121"/>
                  </a:cubicBezTo>
                  <a:cubicBezTo>
                    <a:pt x="4580" y="7121"/>
                    <a:pt x="4019" y="6796"/>
                    <a:pt x="3726" y="6255"/>
                  </a:cubicBezTo>
                  <a:cubicBezTo>
                    <a:pt x="3677" y="6161"/>
                    <a:pt x="3573" y="6101"/>
                    <a:pt x="3466" y="6101"/>
                  </a:cubicBezTo>
                  <a:cubicBezTo>
                    <a:pt x="3458" y="6101"/>
                    <a:pt x="3450" y="6101"/>
                    <a:pt x="3443" y="6102"/>
                  </a:cubicBezTo>
                  <a:cubicBezTo>
                    <a:pt x="3377" y="6107"/>
                    <a:pt x="3316" y="6110"/>
                    <a:pt x="3257" y="6110"/>
                  </a:cubicBezTo>
                  <a:cubicBezTo>
                    <a:pt x="2209" y="6110"/>
                    <a:pt x="2292" y="5283"/>
                    <a:pt x="2310" y="4892"/>
                  </a:cubicBezTo>
                  <a:cubicBezTo>
                    <a:pt x="2314" y="4767"/>
                    <a:pt x="2262" y="4647"/>
                    <a:pt x="2156" y="4571"/>
                  </a:cubicBezTo>
                  <a:cubicBezTo>
                    <a:pt x="1513" y="4095"/>
                    <a:pt x="1210" y="3332"/>
                    <a:pt x="1210" y="2473"/>
                  </a:cubicBezTo>
                  <a:cubicBezTo>
                    <a:pt x="1210" y="1940"/>
                    <a:pt x="1369" y="1422"/>
                    <a:pt x="1676" y="985"/>
                  </a:cubicBezTo>
                  <a:cubicBezTo>
                    <a:pt x="1815" y="802"/>
                    <a:pt x="1964" y="630"/>
                    <a:pt x="2132" y="471"/>
                  </a:cubicBezTo>
                  <a:cubicBezTo>
                    <a:pt x="2257" y="351"/>
                    <a:pt x="1983" y="159"/>
                    <a:pt x="1892" y="15"/>
                  </a:cubicBezTo>
                  <a:lnTo>
                    <a:pt x="1882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6"/>
            <p:cNvSpPr/>
            <p:nvPr/>
          </p:nvSpPr>
          <p:spPr>
            <a:xfrm>
              <a:off x="3507658" y="3832256"/>
              <a:ext cx="395474" cy="312491"/>
            </a:xfrm>
            <a:custGeom>
              <a:rect b="b" l="l" r="r" t="t"/>
              <a:pathLst>
                <a:path extrusionOk="0" h="11926" w="15093">
                  <a:moveTo>
                    <a:pt x="5894" y="0"/>
                  </a:moveTo>
                  <a:cubicBezTo>
                    <a:pt x="5434" y="0"/>
                    <a:pt x="4970" y="169"/>
                    <a:pt x="4604" y="522"/>
                  </a:cubicBezTo>
                  <a:lnTo>
                    <a:pt x="4595" y="532"/>
                  </a:lnTo>
                  <a:lnTo>
                    <a:pt x="4580" y="532"/>
                  </a:lnTo>
                  <a:cubicBezTo>
                    <a:pt x="4472" y="515"/>
                    <a:pt x="4365" y="507"/>
                    <a:pt x="4260" y="507"/>
                  </a:cubicBezTo>
                  <a:cubicBezTo>
                    <a:pt x="2923" y="507"/>
                    <a:pt x="1901" y="1818"/>
                    <a:pt x="2315" y="3153"/>
                  </a:cubicBezTo>
                  <a:lnTo>
                    <a:pt x="2324" y="3177"/>
                  </a:lnTo>
                  <a:lnTo>
                    <a:pt x="2300" y="3187"/>
                  </a:lnTo>
                  <a:cubicBezTo>
                    <a:pt x="308" y="4051"/>
                    <a:pt x="1" y="6753"/>
                    <a:pt x="1753" y="8040"/>
                  </a:cubicBezTo>
                  <a:lnTo>
                    <a:pt x="1772" y="8054"/>
                  </a:lnTo>
                  <a:lnTo>
                    <a:pt x="1763" y="8073"/>
                  </a:lnTo>
                  <a:cubicBezTo>
                    <a:pt x="1364" y="8827"/>
                    <a:pt x="1465" y="9700"/>
                    <a:pt x="2031" y="10353"/>
                  </a:cubicBezTo>
                  <a:cubicBezTo>
                    <a:pt x="2418" y="10815"/>
                    <a:pt x="2982" y="11067"/>
                    <a:pt x="3560" y="11067"/>
                  </a:cubicBezTo>
                  <a:cubicBezTo>
                    <a:pt x="3786" y="11067"/>
                    <a:pt x="4014" y="11028"/>
                    <a:pt x="4235" y="10948"/>
                  </a:cubicBezTo>
                  <a:lnTo>
                    <a:pt x="4259" y="10939"/>
                  </a:lnTo>
                  <a:lnTo>
                    <a:pt x="4268" y="10958"/>
                  </a:lnTo>
                  <a:cubicBezTo>
                    <a:pt x="4393" y="11179"/>
                    <a:pt x="4561" y="11371"/>
                    <a:pt x="4758" y="11529"/>
                  </a:cubicBezTo>
                  <a:cubicBezTo>
                    <a:pt x="4801" y="11563"/>
                    <a:pt x="4846" y="11577"/>
                    <a:pt x="4888" y="11577"/>
                  </a:cubicBezTo>
                  <a:cubicBezTo>
                    <a:pt x="5062" y="11577"/>
                    <a:pt x="5195" y="11332"/>
                    <a:pt x="5017" y="11193"/>
                  </a:cubicBezTo>
                  <a:cubicBezTo>
                    <a:pt x="4816" y="11035"/>
                    <a:pt x="4657" y="10828"/>
                    <a:pt x="4556" y="10588"/>
                  </a:cubicBezTo>
                  <a:cubicBezTo>
                    <a:pt x="4525" y="10505"/>
                    <a:pt x="4446" y="10455"/>
                    <a:pt x="4363" y="10455"/>
                  </a:cubicBezTo>
                  <a:cubicBezTo>
                    <a:pt x="4332" y="10455"/>
                    <a:pt x="4299" y="10462"/>
                    <a:pt x="4268" y="10478"/>
                  </a:cubicBezTo>
                  <a:cubicBezTo>
                    <a:pt x="4037" y="10589"/>
                    <a:pt x="3799" y="10640"/>
                    <a:pt x="3568" y="10640"/>
                  </a:cubicBezTo>
                  <a:cubicBezTo>
                    <a:pt x="2661" y="10640"/>
                    <a:pt x="1855" y="9857"/>
                    <a:pt x="1955" y="8851"/>
                  </a:cubicBezTo>
                  <a:cubicBezTo>
                    <a:pt x="2041" y="8030"/>
                    <a:pt x="2737" y="7406"/>
                    <a:pt x="3563" y="7406"/>
                  </a:cubicBezTo>
                  <a:cubicBezTo>
                    <a:pt x="3822" y="7387"/>
                    <a:pt x="3822" y="7007"/>
                    <a:pt x="3563" y="6988"/>
                  </a:cubicBezTo>
                  <a:cubicBezTo>
                    <a:pt x="2972" y="6988"/>
                    <a:pt x="2415" y="7243"/>
                    <a:pt x="2027" y="7684"/>
                  </a:cubicBezTo>
                  <a:lnTo>
                    <a:pt x="2012" y="7704"/>
                  </a:lnTo>
                  <a:lnTo>
                    <a:pt x="1993" y="7689"/>
                  </a:lnTo>
                  <a:cubicBezTo>
                    <a:pt x="510" y="6590"/>
                    <a:pt x="779" y="4300"/>
                    <a:pt x="2473" y="3571"/>
                  </a:cubicBezTo>
                  <a:lnTo>
                    <a:pt x="2492" y="3561"/>
                  </a:lnTo>
                  <a:lnTo>
                    <a:pt x="2507" y="3580"/>
                  </a:lnTo>
                  <a:cubicBezTo>
                    <a:pt x="2876" y="4199"/>
                    <a:pt x="3539" y="4579"/>
                    <a:pt x="4259" y="4583"/>
                  </a:cubicBezTo>
                  <a:cubicBezTo>
                    <a:pt x="4518" y="4564"/>
                    <a:pt x="4518" y="4180"/>
                    <a:pt x="4259" y="4161"/>
                  </a:cubicBezTo>
                  <a:cubicBezTo>
                    <a:pt x="3356" y="4151"/>
                    <a:pt x="2636" y="3403"/>
                    <a:pt x="2660" y="2500"/>
                  </a:cubicBezTo>
                  <a:cubicBezTo>
                    <a:pt x="2688" y="1624"/>
                    <a:pt x="3404" y="933"/>
                    <a:pt x="4271" y="933"/>
                  </a:cubicBezTo>
                  <a:cubicBezTo>
                    <a:pt x="4297" y="933"/>
                    <a:pt x="4324" y="934"/>
                    <a:pt x="4350" y="935"/>
                  </a:cubicBezTo>
                  <a:cubicBezTo>
                    <a:pt x="4883" y="959"/>
                    <a:pt x="5368" y="1252"/>
                    <a:pt x="5641" y="1713"/>
                  </a:cubicBezTo>
                  <a:cubicBezTo>
                    <a:pt x="5687" y="1783"/>
                    <a:pt x="5750" y="1812"/>
                    <a:pt x="5813" y="1812"/>
                  </a:cubicBezTo>
                  <a:cubicBezTo>
                    <a:pt x="5956" y="1812"/>
                    <a:pt x="6095" y="1660"/>
                    <a:pt x="6001" y="1497"/>
                  </a:cubicBezTo>
                  <a:cubicBezTo>
                    <a:pt x="5795" y="1151"/>
                    <a:pt x="5488" y="873"/>
                    <a:pt x="5123" y="700"/>
                  </a:cubicBezTo>
                  <a:lnTo>
                    <a:pt x="5075" y="681"/>
                  </a:lnTo>
                  <a:lnTo>
                    <a:pt x="5118" y="652"/>
                  </a:lnTo>
                  <a:cubicBezTo>
                    <a:pt x="5364" y="496"/>
                    <a:pt x="5630" y="424"/>
                    <a:pt x="5890" y="424"/>
                  </a:cubicBezTo>
                  <a:cubicBezTo>
                    <a:pt x="6641" y="424"/>
                    <a:pt x="7336" y="1021"/>
                    <a:pt x="7336" y="1866"/>
                  </a:cubicBezTo>
                  <a:lnTo>
                    <a:pt x="7336" y="4934"/>
                  </a:lnTo>
                  <a:lnTo>
                    <a:pt x="7307" y="4934"/>
                  </a:lnTo>
                  <a:cubicBezTo>
                    <a:pt x="6880" y="4915"/>
                    <a:pt x="6587" y="4756"/>
                    <a:pt x="6390" y="4439"/>
                  </a:cubicBezTo>
                  <a:cubicBezTo>
                    <a:pt x="6345" y="4366"/>
                    <a:pt x="6280" y="4336"/>
                    <a:pt x="6215" y="4336"/>
                  </a:cubicBezTo>
                  <a:cubicBezTo>
                    <a:pt x="6069" y="4336"/>
                    <a:pt x="5927" y="4493"/>
                    <a:pt x="6030" y="4660"/>
                  </a:cubicBezTo>
                  <a:cubicBezTo>
                    <a:pt x="6304" y="5102"/>
                    <a:pt x="6731" y="5337"/>
                    <a:pt x="7307" y="5351"/>
                  </a:cubicBezTo>
                  <a:lnTo>
                    <a:pt x="7331" y="5351"/>
                  </a:lnTo>
                  <a:lnTo>
                    <a:pt x="7331" y="8553"/>
                  </a:lnTo>
                  <a:lnTo>
                    <a:pt x="7288" y="8510"/>
                  </a:lnTo>
                  <a:cubicBezTo>
                    <a:pt x="7009" y="8241"/>
                    <a:pt x="6640" y="8097"/>
                    <a:pt x="6256" y="8097"/>
                  </a:cubicBezTo>
                  <a:lnTo>
                    <a:pt x="4950" y="8097"/>
                  </a:lnTo>
                  <a:cubicBezTo>
                    <a:pt x="4691" y="8116"/>
                    <a:pt x="4691" y="8496"/>
                    <a:pt x="4950" y="8515"/>
                  </a:cubicBezTo>
                  <a:lnTo>
                    <a:pt x="6256" y="8515"/>
                  </a:lnTo>
                  <a:cubicBezTo>
                    <a:pt x="6851" y="8515"/>
                    <a:pt x="7336" y="9000"/>
                    <a:pt x="7336" y="9595"/>
                  </a:cubicBezTo>
                  <a:lnTo>
                    <a:pt x="7336" y="10060"/>
                  </a:lnTo>
                  <a:cubicBezTo>
                    <a:pt x="7336" y="10870"/>
                    <a:pt x="6677" y="11504"/>
                    <a:pt x="5899" y="11504"/>
                  </a:cubicBezTo>
                  <a:cubicBezTo>
                    <a:pt x="5823" y="11504"/>
                    <a:pt x="5747" y="11498"/>
                    <a:pt x="5670" y="11486"/>
                  </a:cubicBezTo>
                  <a:cubicBezTo>
                    <a:pt x="5663" y="11484"/>
                    <a:pt x="5657" y="11482"/>
                    <a:pt x="5651" y="11482"/>
                  </a:cubicBezTo>
                  <a:cubicBezTo>
                    <a:pt x="5646" y="11482"/>
                    <a:pt x="5641" y="11484"/>
                    <a:pt x="5636" y="11486"/>
                  </a:cubicBezTo>
                  <a:cubicBezTo>
                    <a:pt x="5629" y="11485"/>
                    <a:pt x="5621" y="11485"/>
                    <a:pt x="5614" y="11485"/>
                  </a:cubicBezTo>
                  <a:cubicBezTo>
                    <a:pt x="5352" y="11485"/>
                    <a:pt x="5327" y="11885"/>
                    <a:pt x="5603" y="11904"/>
                  </a:cubicBezTo>
                  <a:cubicBezTo>
                    <a:pt x="5699" y="11919"/>
                    <a:pt x="5795" y="11926"/>
                    <a:pt x="5890" y="11926"/>
                  </a:cubicBezTo>
                  <a:cubicBezTo>
                    <a:pt x="6560" y="11926"/>
                    <a:pt x="7187" y="11565"/>
                    <a:pt x="7523" y="10968"/>
                  </a:cubicBezTo>
                  <a:lnTo>
                    <a:pt x="7547" y="10924"/>
                  </a:lnTo>
                  <a:lnTo>
                    <a:pt x="7571" y="10968"/>
                  </a:lnTo>
                  <a:cubicBezTo>
                    <a:pt x="7903" y="11565"/>
                    <a:pt x="8533" y="11926"/>
                    <a:pt x="9204" y="11926"/>
                  </a:cubicBezTo>
                  <a:cubicBezTo>
                    <a:pt x="9299" y="11926"/>
                    <a:pt x="9395" y="11919"/>
                    <a:pt x="9491" y="11904"/>
                  </a:cubicBezTo>
                  <a:cubicBezTo>
                    <a:pt x="9756" y="11863"/>
                    <a:pt x="9708" y="11483"/>
                    <a:pt x="9463" y="11483"/>
                  </a:cubicBezTo>
                  <a:cubicBezTo>
                    <a:pt x="9451" y="11483"/>
                    <a:pt x="9438" y="11484"/>
                    <a:pt x="9424" y="11486"/>
                  </a:cubicBezTo>
                  <a:cubicBezTo>
                    <a:pt x="9345" y="11499"/>
                    <a:pt x="9266" y="11505"/>
                    <a:pt x="9188" y="11505"/>
                  </a:cubicBezTo>
                  <a:cubicBezTo>
                    <a:pt x="8412" y="11505"/>
                    <a:pt x="7753" y="10873"/>
                    <a:pt x="7753" y="10065"/>
                  </a:cubicBezTo>
                  <a:lnTo>
                    <a:pt x="7753" y="8217"/>
                  </a:lnTo>
                  <a:cubicBezTo>
                    <a:pt x="7753" y="7622"/>
                    <a:pt x="8238" y="7137"/>
                    <a:pt x="8833" y="7137"/>
                  </a:cubicBezTo>
                  <a:lnTo>
                    <a:pt x="10725" y="7137"/>
                  </a:lnTo>
                  <a:cubicBezTo>
                    <a:pt x="10732" y="7138"/>
                    <a:pt x="10740" y="7138"/>
                    <a:pt x="10747" y="7138"/>
                  </a:cubicBezTo>
                  <a:cubicBezTo>
                    <a:pt x="11020" y="7138"/>
                    <a:pt x="11020" y="6719"/>
                    <a:pt x="10747" y="6719"/>
                  </a:cubicBezTo>
                  <a:cubicBezTo>
                    <a:pt x="10740" y="6719"/>
                    <a:pt x="10732" y="6719"/>
                    <a:pt x="10725" y="6719"/>
                  </a:cubicBezTo>
                  <a:lnTo>
                    <a:pt x="8833" y="6719"/>
                  </a:lnTo>
                  <a:cubicBezTo>
                    <a:pt x="8449" y="6719"/>
                    <a:pt x="8080" y="6863"/>
                    <a:pt x="7806" y="7132"/>
                  </a:cubicBezTo>
                  <a:lnTo>
                    <a:pt x="7758" y="7175"/>
                  </a:lnTo>
                  <a:lnTo>
                    <a:pt x="7758" y="6311"/>
                  </a:lnTo>
                  <a:lnTo>
                    <a:pt x="7782" y="6311"/>
                  </a:lnTo>
                  <a:cubicBezTo>
                    <a:pt x="8675" y="6273"/>
                    <a:pt x="9376" y="5539"/>
                    <a:pt x="9371" y="4646"/>
                  </a:cubicBezTo>
                  <a:cubicBezTo>
                    <a:pt x="9383" y="4495"/>
                    <a:pt x="9273" y="4419"/>
                    <a:pt x="9162" y="4419"/>
                  </a:cubicBezTo>
                  <a:cubicBezTo>
                    <a:pt x="9052" y="4419"/>
                    <a:pt x="8941" y="4495"/>
                    <a:pt x="8953" y="4646"/>
                  </a:cubicBezTo>
                  <a:cubicBezTo>
                    <a:pt x="8953" y="5303"/>
                    <a:pt x="8445" y="5846"/>
                    <a:pt x="7787" y="5889"/>
                  </a:cubicBezTo>
                  <a:lnTo>
                    <a:pt x="7758" y="5889"/>
                  </a:lnTo>
                  <a:lnTo>
                    <a:pt x="7758" y="1866"/>
                  </a:lnTo>
                  <a:cubicBezTo>
                    <a:pt x="7758" y="1022"/>
                    <a:pt x="8451" y="426"/>
                    <a:pt x="9200" y="426"/>
                  </a:cubicBezTo>
                  <a:cubicBezTo>
                    <a:pt x="9461" y="426"/>
                    <a:pt x="9728" y="498"/>
                    <a:pt x="9976" y="657"/>
                  </a:cubicBezTo>
                  <a:lnTo>
                    <a:pt x="10019" y="681"/>
                  </a:lnTo>
                  <a:lnTo>
                    <a:pt x="9971" y="705"/>
                  </a:lnTo>
                  <a:cubicBezTo>
                    <a:pt x="9606" y="873"/>
                    <a:pt x="9299" y="1151"/>
                    <a:pt x="9093" y="1497"/>
                  </a:cubicBezTo>
                  <a:cubicBezTo>
                    <a:pt x="8999" y="1660"/>
                    <a:pt x="9138" y="1812"/>
                    <a:pt x="9281" y="1812"/>
                  </a:cubicBezTo>
                  <a:cubicBezTo>
                    <a:pt x="9344" y="1812"/>
                    <a:pt x="9407" y="1783"/>
                    <a:pt x="9453" y="1713"/>
                  </a:cubicBezTo>
                  <a:cubicBezTo>
                    <a:pt x="9767" y="1193"/>
                    <a:pt x="10301" y="935"/>
                    <a:pt x="10834" y="935"/>
                  </a:cubicBezTo>
                  <a:cubicBezTo>
                    <a:pt x="11385" y="935"/>
                    <a:pt x="11934" y="1210"/>
                    <a:pt x="12242" y="1756"/>
                  </a:cubicBezTo>
                  <a:cubicBezTo>
                    <a:pt x="12851" y="2831"/>
                    <a:pt x="12074" y="4166"/>
                    <a:pt x="10835" y="4166"/>
                  </a:cubicBezTo>
                  <a:cubicBezTo>
                    <a:pt x="10828" y="4165"/>
                    <a:pt x="10820" y="4165"/>
                    <a:pt x="10813" y="4165"/>
                  </a:cubicBezTo>
                  <a:cubicBezTo>
                    <a:pt x="10540" y="4165"/>
                    <a:pt x="10540" y="4584"/>
                    <a:pt x="10813" y="4584"/>
                  </a:cubicBezTo>
                  <a:cubicBezTo>
                    <a:pt x="10820" y="4584"/>
                    <a:pt x="10828" y="4584"/>
                    <a:pt x="10835" y="4583"/>
                  </a:cubicBezTo>
                  <a:cubicBezTo>
                    <a:pt x="11555" y="4583"/>
                    <a:pt x="12222" y="4204"/>
                    <a:pt x="12587" y="3585"/>
                  </a:cubicBezTo>
                  <a:lnTo>
                    <a:pt x="12602" y="3566"/>
                  </a:lnTo>
                  <a:lnTo>
                    <a:pt x="12621" y="3575"/>
                  </a:lnTo>
                  <a:cubicBezTo>
                    <a:pt x="14315" y="4305"/>
                    <a:pt x="14584" y="6595"/>
                    <a:pt x="13101" y="7694"/>
                  </a:cubicBezTo>
                  <a:lnTo>
                    <a:pt x="13082" y="7708"/>
                  </a:lnTo>
                  <a:lnTo>
                    <a:pt x="13067" y="7689"/>
                  </a:lnTo>
                  <a:cubicBezTo>
                    <a:pt x="12678" y="7247"/>
                    <a:pt x="12122" y="6993"/>
                    <a:pt x="11531" y="6993"/>
                  </a:cubicBezTo>
                  <a:cubicBezTo>
                    <a:pt x="11524" y="6992"/>
                    <a:pt x="11516" y="6992"/>
                    <a:pt x="11509" y="6992"/>
                  </a:cubicBezTo>
                  <a:cubicBezTo>
                    <a:pt x="11236" y="6992"/>
                    <a:pt x="11236" y="7412"/>
                    <a:pt x="11509" y="7412"/>
                  </a:cubicBezTo>
                  <a:cubicBezTo>
                    <a:pt x="11516" y="7412"/>
                    <a:pt x="11524" y="7411"/>
                    <a:pt x="11531" y="7411"/>
                  </a:cubicBezTo>
                  <a:cubicBezTo>
                    <a:pt x="12299" y="7411"/>
                    <a:pt x="12962" y="7953"/>
                    <a:pt x="13115" y="8707"/>
                  </a:cubicBezTo>
                  <a:cubicBezTo>
                    <a:pt x="13245" y="9307"/>
                    <a:pt x="13014" y="9931"/>
                    <a:pt x="12520" y="10300"/>
                  </a:cubicBezTo>
                  <a:cubicBezTo>
                    <a:pt x="12231" y="10529"/>
                    <a:pt x="11882" y="10645"/>
                    <a:pt x="11529" y="10645"/>
                  </a:cubicBezTo>
                  <a:cubicBezTo>
                    <a:pt x="11290" y="10645"/>
                    <a:pt x="11049" y="10592"/>
                    <a:pt x="10826" y="10483"/>
                  </a:cubicBezTo>
                  <a:cubicBezTo>
                    <a:pt x="10795" y="10468"/>
                    <a:pt x="10763" y="10461"/>
                    <a:pt x="10732" y="10461"/>
                  </a:cubicBezTo>
                  <a:cubicBezTo>
                    <a:pt x="10648" y="10461"/>
                    <a:pt x="10569" y="10510"/>
                    <a:pt x="10538" y="10593"/>
                  </a:cubicBezTo>
                  <a:cubicBezTo>
                    <a:pt x="10442" y="10833"/>
                    <a:pt x="10283" y="11044"/>
                    <a:pt x="10077" y="11198"/>
                  </a:cubicBezTo>
                  <a:cubicBezTo>
                    <a:pt x="9899" y="11337"/>
                    <a:pt x="10032" y="11582"/>
                    <a:pt x="10206" y="11582"/>
                  </a:cubicBezTo>
                  <a:cubicBezTo>
                    <a:pt x="10248" y="11582"/>
                    <a:pt x="10293" y="11568"/>
                    <a:pt x="10336" y="11534"/>
                  </a:cubicBezTo>
                  <a:cubicBezTo>
                    <a:pt x="10538" y="11380"/>
                    <a:pt x="10701" y="11184"/>
                    <a:pt x="10826" y="10963"/>
                  </a:cubicBezTo>
                  <a:lnTo>
                    <a:pt x="10835" y="10944"/>
                  </a:lnTo>
                  <a:lnTo>
                    <a:pt x="10859" y="10953"/>
                  </a:lnTo>
                  <a:cubicBezTo>
                    <a:pt x="11077" y="11030"/>
                    <a:pt x="11304" y="11068"/>
                    <a:pt x="11529" y="11068"/>
                  </a:cubicBezTo>
                  <a:cubicBezTo>
                    <a:pt x="11963" y="11068"/>
                    <a:pt x="12393" y="10927"/>
                    <a:pt x="12750" y="10656"/>
                  </a:cubicBezTo>
                  <a:cubicBezTo>
                    <a:pt x="13302" y="10252"/>
                    <a:pt x="13610" y="9600"/>
                    <a:pt x="13566" y="8918"/>
                  </a:cubicBezTo>
                  <a:cubicBezTo>
                    <a:pt x="13552" y="8625"/>
                    <a:pt x="13470" y="8337"/>
                    <a:pt x="13331" y="8078"/>
                  </a:cubicBezTo>
                  <a:lnTo>
                    <a:pt x="13322" y="8059"/>
                  </a:lnTo>
                  <a:lnTo>
                    <a:pt x="13341" y="8044"/>
                  </a:lnTo>
                  <a:cubicBezTo>
                    <a:pt x="15093" y="6758"/>
                    <a:pt x="14786" y="4055"/>
                    <a:pt x="12794" y="3191"/>
                  </a:cubicBezTo>
                  <a:lnTo>
                    <a:pt x="12798" y="3187"/>
                  </a:lnTo>
                  <a:lnTo>
                    <a:pt x="12779" y="3177"/>
                  </a:lnTo>
                  <a:lnTo>
                    <a:pt x="12784" y="3153"/>
                  </a:lnTo>
                  <a:cubicBezTo>
                    <a:pt x="13198" y="1818"/>
                    <a:pt x="12180" y="507"/>
                    <a:pt x="10839" y="507"/>
                  </a:cubicBezTo>
                  <a:cubicBezTo>
                    <a:pt x="10734" y="507"/>
                    <a:pt x="10627" y="515"/>
                    <a:pt x="10518" y="532"/>
                  </a:cubicBezTo>
                  <a:lnTo>
                    <a:pt x="10509" y="532"/>
                  </a:lnTo>
                  <a:lnTo>
                    <a:pt x="10499" y="522"/>
                  </a:lnTo>
                  <a:cubicBezTo>
                    <a:pt x="10132" y="169"/>
                    <a:pt x="9667" y="0"/>
                    <a:pt x="9206" y="0"/>
                  </a:cubicBezTo>
                  <a:cubicBezTo>
                    <a:pt x="8559" y="0"/>
                    <a:pt x="7921" y="334"/>
                    <a:pt x="7576" y="959"/>
                  </a:cubicBezTo>
                  <a:lnTo>
                    <a:pt x="7552" y="1002"/>
                  </a:lnTo>
                  <a:lnTo>
                    <a:pt x="7528" y="959"/>
                  </a:lnTo>
                  <a:cubicBezTo>
                    <a:pt x="7180" y="334"/>
                    <a:pt x="6541" y="0"/>
                    <a:pt x="58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7" name="Google Shape;797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798" name="Google Shape;798;p6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7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Gathering &amp; Preparing the data</a:t>
            </a:r>
            <a:endParaRPr/>
          </a:p>
        </p:txBody>
      </p:sp>
      <p:sp>
        <p:nvSpPr>
          <p:cNvPr id="804" name="Google Shape;804;p7"/>
          <p:cNvSpPr/>
          <p:nvPr/>
        </p:nvSpPr>
        <p:spPr>
          <a:xfrm>
            <a:off x="611514" y="1359252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7"/>
          <p:cNvSpPr/>
          <p:nvPr/>
        </p:nvSpPr>
        <p:spPr>
          <a:xfrm>
            <a:off x="611514" y="2545752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7"/>
          <p:cNvSpPr/>
          <p:nvPr/>
        </p:nvSpPr>
        <p:spPr>
          <a:xfrm>
            <a:off x="611514" y="3732252"/>
            <a:ext cx="731400" cy="731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7" name="Google Shape;807;p7"/>
          <p:cNvGrpSpPr/>
          <p:nvPr/>
        </p:nvGrpSpPr>
        <p:grpSpPr>
          <a:xfrm>
            <a:off x="5016267" y="1142043"/>
            <a:ext cx="3278331" cy="3247829"/>
            <a:chOff x="4941750" y="1351593"/>
            <a:chExt cx="3278331" cy="3247829"/>
          </a:xfrm>
        </p:grpSpPr>
        <p:sp>
          <p:nvSpPr>
            <p:cNvPr id="808" name="Google Shape;808;p7"/>
            <p:cNvSpPr/>
            <p:nvPr/>
          </p:nvSpPr>
          <p:spPr>
            <a:xfrm>
              <a:off x="7072933" y="3294266"/>
              <a:ext cx="163052" cy="275092"/>
            </a:xfrm>
            <a:custGeom>
              <a:rect b="b" l="l" r="r" t="t"/>
              <a:pathLst>
                <a:path extrusionOk="0" h="16232" w="9621">
                  <a:moveTo>
                    <a:pt x="8462" y="0"/>
                  </a:moveTo>
                  <a:lnTo>
                    <a:pt x="8388" y="25"/>
                  </a:lnTo>
                  <a:lnTo>
                    <a:pt x="8338" y="50"/>
                  </a:lnTo>
                  <a:lnTo>
                    <a:pt x="8264" y="124"/>
                  </a:lnTo>
                  <a:lnTo>
                    <a:pt x="8215" y="173"/>
                  </a:lnTo>
                  <a:lnTo>
                    <a:pt x="7475" y="790"/>
                  </a:lnTo>
                  <a:lnTo>
                    <a:pt x="6710" y="1431"/>
                  </a:lnTo>
                  <a:lnTo>
                    <a:pt x="5822" y="2270"/>
                  </a:lnTo>
                  <a:lnTo>
                    <a:pt x="5329" y="2714"/>
                  </a:lnTo>
                  <a:lnTo>
                    <a:pt x="4860" y="3207"/>
                  </a:lnTo>
                  <a:lnTo>
                    <a:pt x="4416" y="3700"/>
                  </a:lnTo>
                  <a:lnTo>
                    <a:pt x="3972" y="4194"/>
                  </a:lnTo>
                  <a:lnTo>
                    <a:pt x="3577" y="4687"/>
                  </a:lnTo>
                  <a:lnTo>
                    <a:pt x="3232" y="5180"/>
                  </a:lnTo>
                  <a:lnTo>
                    <a:pt x="2936" y="5649"/>
                  </a:lnTo>
                  <a:lnTo>
                    <a:pt x="2813" y="5896"/>
                  </a:lnTo>
                  <a:lnTo>
                    <a:pt x="2714" y="6118"/>
                  </a:lnTo>
                  <a:lnTo>
                    <a:pt x="2344" y="7006"/>
                  </a:lnTo>
                  <a:lnTo>
                    <a:pt x="1900" y="7943"/>
                  </a:lnTo>
                  <a:lnTo>
                    <a:pt x="1456" y="8831"/>
                  </a:lnTo>
                  <a:lnTo>
                    <a:pt x="1012" y="9670"/>
                  </a:lnTo>
                  <a:lnTo>
                    <a:pt x="297" y="10953"/>
                  </a:lnTo>
                  <a:lnTo>
                    <a:pt x="1" y="11471"/>
                  </a:lnTo>
                  <a:lnTo>
                    <a:pt x="3923" y="16231"/>
                  </a:lnTo>
                  <a:lnTo>
                    <a:pt x="5156" y="15516"/>
                  </a:lnTo>
                  <a:lnTo>
                    <a:pt x="5304" y="15319"/>
                  </a:lnTo>
                  <a:lnTo>
                    <a:pt x="5674" y="14727"/>
                  </a:lnTo>
                  <a:lnTo>
                    <a:pt x="6241" y="13814"/>
                  </a:lnTo>
                  <a:lnTo>
                    <a:pt x="6587" y="13247"/>
                  </a:lnTo>
                  <a:lnTo>
                    <a:pt x="6932" y="12630"/>
                  </a:lnTo>
                  <a:lnTo>
                    <a:pt x="7277" y="11939"/>
                  </a:lnTo>
                  <a:lnTo>
                    <a:pt x="7647" y="11199"/>
                  </a:lnTo>
                  <a:lnTo>
                    <a:pt x="7993" y="10435"/>
                  </a:lnTo>
                  <a:lnTo>
                    <a:pt x="8338" y="9621"/>
                  </a:lnTo>
                  <a:lnTo>
                    <a:pt x="8659" y="8782"/>
                  </a:lnTo>
                  <a:lnTo>
                    <a:pt x="8930" y="7943"/>
                  </a:lnTo>
                  <a:lnTo>
                    <a:pt x="9177" y="7055"/>
                  </a:lnTo>
                  <a:lnTo>
                    <a:pt x="9350" y="6167"/>
                  </a:lnTo>
                  <a:lnTo>
                    <a:pt x="9498" y="5328"/>
                  </a:lnTo>
                  <a:lnTo>
                    <a:pt x="9572" y="4539"/>
                  </a:lnTo>
                  <a:lnTo>
                    <a:pt x="9621" y="3799"/>
                  </a:lnTo>
                  <a:lnTo>
                    <a:pt x="9621" y="3133"/>
                  </a:lnTo>
                  <a:lnTo>
                    <a:pt x="9596" y="2541"/>
                  </a:lnTo>
                  <a:lnTo>
                    <a:pt x="9522" y="1998"/>
                  </a:lnTo>
                  <a:lnTo>
                    <a:pt x="9424" y="1505"/>
                  </a:lnTo>
                  <a:lnTo>
                    <a:pt x="9325" y="1086"/>
                  </a:lnTo>
                  <a:lnTo>
                    <a:pt x="9202" y="740"/>
                  </a:lnTo>
                  <a:lnTo>
                    <a:pt x="9054" y="469"/>
                  </a:lnTo>
                  <a:lnTo>
                    <a:pt x="8906" y="247"/>
                  </a:lnTo>
                  <a:lnTo>
                    <a:pt x="8758" y="99"/>
                  </a:lnTo>
                  <a:lnTo>
                    <a:pt x="8610" y="25"/>
                  </a:lnTo>
                  <a:lnTo>
                    <a:pt x="8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7069171" y="3290080"/>
              <a:ext cx="171000" cy="283464"/>
            </a:xfrm>
            <a:custGeom>
              <a:rect b="b" l="l" r="r" t="t"/>
              <a:pathLst>
                <a:path extrusionOk="0" h="16726" w="10090">
                  <a:moveTo>
                    <a:pt x="8758" y="494"/>
                  </a:moveTo>
                  <a:lnTo>
                    <a:pt x="8856" y="543"/>
                  </a:lnTo>
                  <a:lnTo>
                    <a:pt x="8955" y="642"/>
                  </a:lnTo>
                  <a:lnTo>
                    <a:pt x="9054" y="790"/>
                  </a:lnTo>
                  <a:lnTo>
                    <a:pt x="9152" y="963"/>
                  </a:lnTo>
                  <a:lnTo>
                    <a:pt x="9226" y="1185"/>
                  </a:lnTo>
                  <a:lnTo>
                    <a:pt x="9325" y="1456"/>
                  </a:lnTo>
                  <a:lnTo>
                    <a:pt x="9399" y="1752"/>
                  </a:lnTo>
                  <a:lnTo>
                    <a:pt x="9473" y="2097"/>
                  </a:lnTo>
                  <a:lnTo>
                    <a:pt x="9547" y="2492"/>
                  </a:lnTo>
                  <a:lnTo>
                    <a:pt x="9572" y="2911"/>
                  </a:lnTo>
                  <a:lnTo>
                    <a:pt x="9596" y="3380"/>
                  </a:lnTo>
                  <a:lnTo>
                    <a:pt x="9596" y="3898"/>
                  </a:lnTo>
                  <a:lnTo>
                    <a:pt x="9572" y="4465"/>
                  </a:lnTo>
                  <a:lnTo>
                    <a:pt x="9522" y="5057"/>
                  </a:lnTo>
                  <a:lnTo>
                    <a:pt x="9448" y="5699"/>
                  </a:lnTo>
                  <a:lnTo>
                    <a:pt x="9350" y="6389"/>
                  </a:lnTo>
                  <a:lnTo>
                    <a:pt x="9177" y="7203"/>
                  </a:lnTo>
                  <a:lnTo>
                    <a:pt x="8955" y="8017"/>
                  </a:lnTo>
                  <a:lnTo>
                    <a:pt x="8684" y="8807"/>
                  </a:lnTo>
                  <a:lnTo>
                    <a:pt x="8412" y="9596"/>
                  </a:lnTo>
                  <a:lnTo>
                    <a:pt x="8091" y="10361"/>
                  </a:lnTo>
                  <a:lnTo>
                    <a:pt x="7771" y="11101"/>
                  </a:lnTo>
                  <a:lnTo>
                    <a:pt x="7425" y="11792"/>
                  </a:lnTo>
                  <a:lnTo>
                    <a:pt x="7105" y="12458"/>
                  </a:lnTo>
                  <a:lnTo>
                    <a:pt x="6759" y="13074"/>
                  </a:lnTo>
                  <a:lnTo>
                    <a:pt x="6439" y="13617"/>
                  </a:lnTo>
                  <a:lnTo>
                    <a:pt x="5871" y="14579"/>
                  </a:lnTo>
                  <a:lnTo>
                    <a:pt x="5452" y="15245"/>
                  </a:lnTo>
                  <a:lnTo>
                    <a:pt x="5205" y="15590"/>
                  </a:lnTo>
                  <a:lnTo>
                    <a:pt x="4219" y="16182"/>
                  </a:lnTo>
                  <a:lnTo>
                    <a:pt x="519" y="11693"/>
                  </a:lnTo>
                  <a:lnTo>
                    <a:pt x="987" y="10879"/>
                  </a:lnTo>
                  <a:lnTo>
                    <a:pt x="1678" y="9596"/>
                  </a:lnTo>
                  <a:lnTo>
                    <a:pt x="2073" y="8831"/>
                  </a:lnTo>
                  <a:lnTo>
                    <a:pt x="2467" y="8042"/>
                  </a:lnTo>
                  <a:lnTo>
                    <a:pt x="2837" y="7228"/>
                  </a:lnTo>
                  <a:lnTo>
                    <a:pt x="3158" y="6439"/>
                  </a:lnTo>
                  <a:lnTo>
                    <a:pt x="3257" y="6217"/>
                  </a:lnTo>
                  <a:lnTo>
                    <a:pt x="3380" y="5995"/>
                  </a:lnTo>
                  <a:lnTo>
                    <a:pt x="3651" y="5551"/>
                  </a:lnTo>
                  <a:lnTo>
                    <a:pt x="3997" y="5057"/>
                  </a:lnTo>
                  <a:lnTo>
                    <a:pt x="4391" y="4589"/>
                  </a:lnTo>
                  <a:lnTo>
                    <a:pt x="4811" y="4095"/>
                  </a:lnTo>
                  <a:lnTo>
                    <a:pt x="5255" y="3602"/>
                  </a:lnTo>
                  <a:lnTo>
                    <a:pt x="5723" y="3133"/>
                  </a:lnTo>
                  <a:lnTo>
                    <a:pt x="6192" y="2689"/>
                  </a:lnTo>
                  <a:lnTo>
                    <a:pt x="7080" y="1875"/>
                  </a:lnTo>
                  <a:lnTo>
                    <a:pt x="7845" y="1234"/>
                  </a:lnTo>
                  <a:lnTo>
                    <a:pt x="8585" y="617"/>
                  </a:lnTo>
                  <a:lnTo>
                    <a:pt x="8634" y="568"/>
                  </a:lnTo>
                  <a:lnTo>
                    <a:pt x="8684" y="519"/>
                  </a:lnTo>
                  <a:lnTo>
                    <a:pt x="8708" y="494"/>
                  </a:lnTo>
                  <a:close/>
                  <a:moveTo>
                    <a:pt x="8659" y="1"/>
                  </a:moveTo>
                  <a:lnTo>
                    <a:pt x="8560" y="25"/>
                  </a:lnTo>
                  <a:lnTo>
                    <a:pt x="8486" y="75"/>
                  </a:lnTo>
                  <a:lnTo>
                    <a:pt x="8412" y="124"/>
                  </a:lnTo>
                  <a:lnTo>
                    <a:pt x="8338" y="173"/>
                  </a:lnTo>
                  <a:lnTo>
                    <a:pt x="8264" y="272"/>
                  </a:lnTo>
                  <a:lnTo>
                    <a:pt x="7943" y="519"/>
                  </a:lnTo>
                  <a:lnTo>
                    <a:pt x="7351" y="1012"/>
                  </a:lnTo>
                  <a:lnTo>
                    <a:pt x="6562" y="1703"/>
                  </a:lnTo>
                  <a:lnTo>
                    <a:pt x="5674" y="2517"/>
                  </a:lnTo>
                  <a:lnTo>
                    <a:pt x="5205" y="2961"/>
                  </a:lnTo>
                  <a:lnTo>
                    <a:pt x="4761" y="3429"/>
                  </a:lnTo>
                  <a:lnTo>
                    <a:pt x="4317" y="3923"/>
                  </a:lnTo>
                  <a:lnTo>
                    <a:pt x="3898" y="4391"/>
                  </a:lnTo>
                  <a:lnTo>
                    <a:pt x="3528" y="4885"/>
                  </a:lnTo>
                  <a:lnTo>
                    <a:pt x="3207" y="5353"/>
                  </a:lnTo>
                  <a:lnTo>
                    <a:pt x="2936" y="5822"/>
                  </a:lnTo>
                  <a:lnTo>
                    <a:pt x="2714" y="6266"/>
                  </a:lnTo>
                  <a:lnTo>
                    <a:pt x="2344" y="7154"/>
                  </a:lnTo>
                  <a:lnTo>
                    <a:pt x="1925" y="8067"/>
                  </a:lnTo>
                  <a:lnTo>
                    <a:pt x="1481" y="8955"/>
                  </a:lnTo>
                  <a:lnTo>
                    <a:pt x="1037" y="9769"/>
                  </a:lnTo>
                  <a:lnTo>
                    <a:pt x="321" y="11076"/>
                  </a:lnTo>
                  <a:lnTo>
                    <a:pt x="25" y="11594"/>
                  </a:lnTo>
                  <a:lnTo>
                    <a:pt x="1" y="11644"/>
                  </a:lnTo>
                  <a:lnTo>
                    <a:pt x="1" y="11718"/>
                  </a:lnTo>
                  <a:lnTo>
                    <a:pt x="1" y="11792"/>
                  </a:lnTo>
                  <a:lnTo>
                    <a:pt x="50" y="11866"/>
                  </a:lnTo>
                  <a:lnTo>
                    <a:pt x="3972" y="16651"/>
                  </a:lnTo>
                  <a:lnTo>
                    <a:pt x="4046" y="16700"/>
                  </a:lnTo>
                  <a:lnTo>
                    <a:pt x="4145" y="16725"/>
                  </a:lnTo>
                  <a:lnTo>
                    <a:pt x="4219" y="16725"/>
                  </a:lnTo>
                  <a:lnTo>
                    <a:pt x="4268" y="16700"/>
                  </a:lnTo>
                  <a:lnTo>
                    <a:pt x="5501" y="15985"/>
                  </a:lnTo>
                  <a:lnTo>
                    <a:pt x="5551" y="15911"/>
                  </a:lnTo>
                  <a:lnTo>
                    <a:pt x="5723" y="15689"/>
                  </a:lnTo>
                  <a:lnTo>
                    <a:pt x="6118" y="15072"/>
                  </a:lnTo>
                  <a:lnTo>
                    <a:pt x="6685" y="14160"/>
                  </a:lnTo>
                  <a:lnTo>
                    <a:pt x="7031" y="13568"/>
                  </a:lnTo>
                  <a:lnTo>
                    <a:pt x="7376" y="12951"/>
                  </a:lnTo>
                  <a:lnTo>
                    <a:pt x="7746" y="12260"/>
                  </a:lnTo>
                  <a:lnTo>
                    <a:pt x="8091" y="11520"/>
                  </a:lnTo>
                  <a:lnTo>
                    <a:pt x="8461" y="10731"/>
                  </a:lnTo>
                  <a:lnTo>
                    <a:pt x="8782" y="9917"/>
                  </a:lnTo>
                  <a:lnTo>
                    <a:pt x="9103" y="9078"/>
                  </a:lnTo>
                  <a:lnTo>
                    <a:pt x="9399" y="8215"/>
                  </a:lnTo>
                  <a:lnTo>
                    <a:pt x="9621" y="7351"/>
                  </a:lnTo>
                  <a:lnTo>
                    <a:pt x="9818" y="6463"/>
                  </a:lnTo>
                  <a:lnTo>
                    <a:pt x="9942" y="5773"/>
                  </a:lnTo>
                  <a:lnTo>
                    <a:pt x="10016" y="5107"/>
                  </a:lnTo>
                  <a:lnTo>
                    <a:pt x="10065" y="4465"/>
                  </a:lnTo>
                  <a:lnTo>
                    <a:pt x="10090" y="3873"/>
                  </a:lnTo>
                  <a:lnTo>
                    <a:pt x="10090" y="3331"/>
                  </a:lnTo>
                  <a:lnTo>
                    <a:pt x="10040" y="2837"/>
                  </a:lnTo>
                  <a:lnTo>
                    <a:pt x="9991" y="2369"/>
                  </a:lnTo>
                  <a:lnTo>
                    <a:pt x="9942" y="1925"/>
                  </a:lnTo>
                  <a:lnTo>
                    <a:pt x="9843" y="1555"/>
                  </a:lnTo>
                  <a:lnTo>
                    <a:pt x="9744" y="1209"/>
                  </a:lnTo>
                  <a:lnTo>
                    <a:pt x="9621" y="889"/>
                  </a:lnTo>
                  <a:lnTo>
                    <a:pt x="9498" y="642"/>
                  </a:lnTo>
                  <a:lnTo>
                    <a:pt x="9374" y="420"/>
                  </a:lnTo>
                  <a:lnTo>
                    <a:pt x="9226" y="247"/>
                  </a:lnTo>
                  <a:lnTo>
                    <a:pt x="9078" y="124"/>
                  </a:lnTo>
                  <a:lnTo>
                    <a:pt x="8955" y="50"/>
                  </a:lnTo>
                  <a:lnTo>
                    <a:pt x="8856" y="25"/>
                  </a:lnTo>
                  <a:lnTo>
                    <a:pt x="87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7085474" y="3799686"/>
              <a:ext cx="661800" cy="795973"/>
            </a:xfrm>
            <a:custGeom>
              <a:rect b="b" l="l" r="r" t="t"/>
              <a:pathLst>
                <a:path extrusionOk="0" h="46967" w="39050">
                  <a:moveTo>
                    <a:pt x="2245" y="0"/>
                  </a:moveTo>
                  <a:lnTo>
                    <a:pt x="2122" y="790"/>
                  </a:lnTo>
                  <a:lnTo>
                    <a:pt x="1826" y="2936"/>
                  </a:lnTo>
                  <a:lnTo>
                    <a:pt x="1431" y="6118"/>
                  </a:lnTo>
                  <a:lnTo>
                    <a:pt x="963" y="9990"/>
                  </a:lnTo>
                  <a:lnTo>
                    <a:pt x="741" y="12112"/>
                  </a:lnTo>
                  <a:lnTo>
                    <a:pt x="543" y="14283"/>
                  </a:lnTo>
                  <a:lnTo>
                    <a:pt x="346" y="16453"/>
                  </a:lnTo>
                  <a:lnTo>
                    <a:pt x="198" y="18624"/>
                  </a:lnTo>
                  <a:lnTo>
                    <a:pt x="99" y="20696"/>
                  </a:lnTo>
                  <a:lnTo>
                    <a:pt x="25" y="22694"/>
                  </a:lnTo>
                  <a:lnTo>
                    <a:pt x="1" y="23632"/>
                  </a:lnTo>
                  <a:lnTo>
                    <a:pt x="25" y="24544"/>
                  </a:lnTo>
                  <a:lnTo>
                    <a:pt x="25" y="25383"/>
                  </a:lnTo>
                  <a:lnTo>
                    <a:pt x="75" y="26197"/>
                  </a:lnTo>
                  <a:lnTo>
                    <a:pt x="173" y="27776"/>
                  </a:lnTo>
                  <a:lnTo>
                    <a:pt x="321" y="29453"/>
                  </a:lnTo>
                  <a:lnTo>
                    <a:pt x="469" y="31180"/>
                  </a:lnTo>
                  <a:lnTo>
                    <a:pt x="667" y="32931"/>
                  </a:lnTo>
                  <a:lnTo>
                    <a:pt x="1061" y="36385"/>
                  </a:lnTo>
                  <a:lnTo>
                    <a:pt x="1481" y="39665"/>
                  </a:lnTo>
                  <a:lnTo>
                    <a:pt x="1875" y="42576"/>
                  </a:lnTo>
                  <a:lnTo>
                    <a:pt x="2221" y="44870"/>
                  </a:lnTo>
                  <a:lnTo>
                    <a:pt x="2541" y="46967"/>
                  </a:lnTo>
                  <a:lnTo>
                    <a:pt x="35694" y="46967"/>
                  </a:lnTo>
                  <a:lnTo>
                    <a:pt x="35842" y="46128"/>
                  </a:lnTo>
                  <a:lnTo>
                    <a:pt x="36212" y="43884"/>
                  </a:lnTo>
                  <a:lnTo>
                    <a:pt x="36730" y="40504"/>
                  </a:lnTo>
                  <a:lnTo>
                    <a:pt x="37026" y="38481"/>
                  </a:lnTo>
                  <a:lnTo>
                    <a:pt x="37322" y="36286"/>
                  </a:lnTo>
                  <a:lnTo>
                    <a:pt x="37618" y="33967"/>
                  </a:lnTo>
                  <a:lnTo>
                    <a:pt x="37914" y="31550"/>
                  </a:lnTo>
                  <a:lnTo>
                    <a:pt x="38186" y="29083"/>
                  </a:lnTo>
                  <a:lnTo>
                    <a:pt x="38432" y="26616"/>
                  </a:lnTo>
                  <a:lnTo>
                    <a:pt x="38654" y="24150"/>
                  </a:lnTo>
                  <a:lnTo>
                    <a:pt x="38802" y="21782"/>
                  </a:lnTo>
                  <a:lnTo>
                    <a:pt x="38926" y="19487"/>
                  </a:lnTo>
                  <a:lnTo>
                    <a:pt x="38950" y="18377"/>
                  </a:lnTo>
                  <a:lnTo>
                    <a:pt x="38950" y="17341"/>
                  </a:lnTo>
                  <a:lnTo>
                    <a:pt x="38975" y="10607"/>
                  </a:lnTo>
                  <a:lnTo>
                    <a:pt x="39000" y="6562"/>
                  </a:lnTo>
                  <a:lnTo>
                    <a:pt x="39024" y="4564"/>
                  </a:lnTo>
                  <a:lnTo>
                    <a:pt x="39049" y="4046"/>
                  </a:lnTo>
                  <a:lnTo>
                    <a:pt x="37544" y="4317"/>
                  </a:lnTo>
                  <a:lnTo>
                    <a:pt x="35892" y="4588"/>
                  </a:lnTo>
                  <a:lnTo>
                    <a:pt x="33844" y="4884"/>
                  </a:lnTo>
                  <a:lnTo>
                    <a:pt x="32734" y="5032"/>
                  </a:lnTo>
                  <a:lnTo>
                    <a:pt x="31575" y="5156"/>
                  </a:lnTo>
                  <a:lnTo>
                    <a:pt x="30391" y="5279"/>
                  </a:lnTo>
                  <a:lnTo>
                    <a:pt x="29207" y="5378"/>
                  </a:lnTo>
                  <a:lnTo>
                    <a:pt x="28047" y="5452"/>
                  </a:lnTo>
                  <a:lnTo>
                    <a:pt x="26937" y="5476"/>
                  </a:lnTo>
                  <a:lnTo>
                    <a:pt x="25852" y="5476"/>
                  </a:lnTo>
                  <a:lnTo>
                    <a:pt x="24865" y="5427"/>
                  </a:lnTo>
                  <a:lnTo>
                    <a:pt x="24372" y="5378"/>
                  </a:lnTo>
                  <a:lnTo>
                    <a:pt x="23805" y="5304"/>
                  </a:lnTo>
                  <a:lnTo>
                    <a:pt x="22473" y="5082"/>
                  </a:lnTo>
                  <a:lnTo>
                    <a:pt x="20919" y="4786"/>
                  </a:lnTo>
                  <a:lnTo>
                    <a:pt x="19217" y="4416"/>
                  </a:lnTo>
                  <a:lnTo>
                    <a:pt x="17391" y="3996"/>
                  </a:lnTo>
                  <a:lnTo>
                    <a:pt x="15516" y="3528"/>
                  </a:lnTo>
                  <a:lnTo>
                    <a:pt x="11668" y="2566"/>
                  </a:lnTo>
                  <a:lnTo>
                    <a:pt x="8067" y="1628"/>
                  </a:lnTo>
                  <a:lnTo>
                    <a:pt x="5057" y="79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7"/>
            <p:cNvSpPr/>
            <p:nvPr/>
          </p:nvSpPr>
          <p:spPr>
            <a:xfrm>
              <a:off x="7081712" y="3795924"/>
              <a:ext cx="669731" cy="803498"/>
            </a:xfrm>
            <a:custGeom>
              <a:rect b="b" l="l" r="r" t="t"/>
              <a:pathLst>
                <a:path extrusionOk="0" h="47411" w="39518">
                  <a:moveTo>
                    <a:pt x="2665" y="543"/>
                  </a:moveTo>
                  <a:lnTo>
                    <a:pt x="6463" y="1604"/>
                  </a:lnTo>
                  <a:lnTo>
                    <a:pt x="9522" y="2418"/>
                  </a:lnTo>
                  <a:lnTo>
                    <a:pt x="12951" y="3306"/>
                  </a:lnTo>
                  <a:lnTo>
                    <a:pt x="16528" y="4194"/>
                  </a:lnTo>
                  <a:lnTo>
                    <a:pt x="18254" y="4613"/>
                  </a:lnTo>
                  <a:lnTo>
                    <a:pt x="19907" y="4983"/>
                  </a:lnTo>
                  <a:lnTo>
                    <a:pt x="21461" y="5304"/>
                  </a:lnTo>
                  <a:lnTo>
                    <a:pt x="22867" y="5575"/>
                  </a:lnTo>
                  <a:lnTo>
                    <a:pt x="24076" y="5772"/>
                  </a:lnTo>
                  <a:lnTo>
                    <a:pt x="24594" y="5846"/>
                  </a:lnTo>
                  <a:lnTo>
                    <a:pt x="25087" y="5896"/>
                  </a:lnTo>
                  <a:lnTo>
                    <a:pt x="25951" y="5920"/>
                  </a:lnTo>
                  <a:lnTo>
                    <a:pt x="26888" y="5945"/>
                  </a:lnTo>
                  <a:lnTo>
                    <a:pt x="27899" y="5920"/>
                  </a:lnTo>
                  <a:lnTo>
                    <a:pt x="28911" y="5871"/>
                  </a:lnTo>
                  <a:lnTo>
                    <a:pt x="29972" y="5797"/>
                  </a:lnTo>
                  <a:lnTo>
                    <a:pt x="31032" y="5698"/>
                  </a:lnTo>
                  <a:lnTo>
                    <a:pt x="33129" y="5476"/>
                  </a:lnTo>
                  <a:lnTo>
                    <a:pt x="35078" y="5205"/>
                  </a:lnTo>
                  <a:lnTo>
                    <a:pt x="36780" y="4934"/>
                  </a:lnTo>
                  <a:lnTo>
                    <a:pt x="38136" y="4712"/>
                  </a:lnTo>
                  <a:lnTo>
                    <a:pt x="39024" y="4564"/>
                  </a:lnTo>
                  <a:lnTo>
                    <a:pt x="39000" y="5723"/>
                  </a:lnTo>
                  <a:lnTo>
                    <a:pt x="38975" y="8066"/>
                  </a:lnTo>
                  <a:lnTo>
                    <a:pt x="38950" y="11915"/>
                  </a:lnTo>
                  <a:lnTo>
                    <a:pt x="38926" y="17563"/>
                  </a:lnTo>
                  <a:lnTo>
                    <a:pt x="38926" y="18525"/>
                  </a:lnTo>
                  <a:lnTo>
                    <a:pt x="38901" y="19561"/>
                  </a:lnTo>
                  <a:lnTo>
                    <a:pt x="38802" y="21683"/>
                  </a:lnTo>
                  <a:lnTo>
                    <a:pt x="38654" y="23903"/>
                  </a:lnTo>
                  <a:lnTo>
                    <a:pt x="38482" y="26197"/>
                  </a:lnTo>
                  <a:lnTo>
                    <a:pt x="38260" y="28516"/>
                  </a:lnTo>
                  <a:lnTo>
                    <a:pt x="38013" y="30834"/>
                  </a:lnTo>
                  <a:lnTo>
                    <a:pt x="37742" y="33104"/>
                  </a:lnTo>
                  <a:lnTo>
                    <a:pt x="37446" y="35324"/>
                  </a:lnTo>
                  <a:lnTo>
                    <a:pt x="37174" y="37470"/>
                  </a:lnTo>
                  <a:lnTo>
                    <a:pt x="36878" y="39443"/>
                  </a:lnTo>
                  <a:lnTo>
                    <a:pt x="36360" y="42946"/>
                  </a:lnTo>
                  <a:lnTo>
                    <a:pt x="35966" y="45512"/>
                  </a:lnTo>
                  <a:lnTo>
                    <a:pt x="35719" y="46942"/>
                  </a:lnTo>
                  <a:lnTo>
                    <a:pt x="2961" y="46942"/>
                  </a:lnTo>
                  <a:lnTo>
                    <a:pt x="2541" y="44106"/>
                  </a:lnTo>
                  <a:lnTo>
                    <a:pt x="2196" y="41713"/>
                  </a:lnTo>
                  <a:lnTo>
                    <a:pt x="1826" y="38901"/>
                  </a:lnTo>
                  <a:lnTo>
                    <a:pt x="1431" y="35793"/>
                  </a:lnTo>
                  <a:lnTo>
                    <a:pt x="1061" y="32586"/>
                  </a:lnTo>
                  <a:lnTo>
                    <a:pt x="913" y="30982"/>
                  </a:lnTo>
                  <a:lnTo>
                    <a:pt x="765" y="29404"/>
                  </a:lnTo>
                  <a:lnTo>
                    <a:pt x="642" y="27850"/>
                  </a:lnTo>
                  <a:lnTo>
                    <a:pt x="543" y="26394"/>
                  </a:lnTo>
                  <a:lnTo>
                    <a:pt x="494" y="25654"/>
                  </a:lnTo>
                  <a:lnTo>
                    <a:pt x="469" y="24890"/>
                  </a:lnTo>
                  <a:lnTo>
                    <a:pt x="469" y="23212"/>
                  </a:lnTo>
                  <a:lnTo>
                    <a:pt x="543" y="21387"/>
                  </a:lnTo>
                  <a:lnTo>
                    <a:pt x="617" y="19463"/>
                  </a:lnTo>
                  <a:lnTo>
                    <a:pt x="765" y="17489"/>
                  </a:lnTo>
                  <a:lnTo>
                    <a:pt x="913" y="15467"/>
                  </a:lnTo>
                  <a:lnTo>
                    <a:pt x="1111" y="13469"/>
                  </a:lnTo>
                  <a:lnTo>
                    <a:pt x="1308" y="11471"/>
                  </a:lnTo>
                  <a:lnTo>
                    <a:pt x="1727" y="7721"/>
                  </a:lnTo>
                  <a:lnTo>
                    <a:pt x="2122" y="4465"/>
                  </a:lnTo>
                  <a:lnTo>
                    <a:pt x="2443" y="1998"/>
                  </a:lnTo>
                  <a:lnTo>
                    <a:pt x="2665" y="543"/>
                  </a:lnTo>
                  <a:close/>
                  <a:moveTo>
                    <a:pt x="2418" y="0"/>
                  </a:moveTo>
                  <a:lnTo>
                    <a:pt x="2319" y="25"/>
                  </a:lnTo>
                  <a:lnTo>
                    <a:pt x="2245" y="99"/>
                  </a:lnTo>
                  <a:lnTo>
                    <a:pt x="2221" y="198"/>
                  </a:lnTo>
                  <a:lnTo>
                    <a:pt x="2097" y="1036"/>
                  </a:lnTo>
                  <a:lnTo>
                    <a:pt x="1801" y="3207"/>
                  </a:lnTo>
                  <a:lnTo>
                    <a:pt x="1382" y="6414"/>
                  </a:lnTo>
                  <a:lnTo>
                    <a:pt x="938" y="10311"/>
                  </a:lnTo>
                  <a:lnTo>
                    <a:pt x="716" y="12408"/>
                  </a:lnTo>
                  <a:lnTo>
                    <a:pt x="519" y="14579"/>
                  </a:lnTo>
                  <a:lnTo>
                    <a:pt x="346" y="16749"/>
                  </a:lnTo>
                  <a:lnTo>
                    <a:pt x="173" y="18895"/>
                  </a:lnTo>
                  <a:lnTo>
                    <a:pt x="75" y="20967"/>
                  </a:lnTo>
                  <a:lnTo>
                    <a:pt x="1" y="22966"/>
                  </a:lnTo>
                  <a:lnTo>
                    <a:pt x="1" y="23878"/>
                  </a:lnTo>
                  <a:lnTo>
                    <a:pt x="1" y="24791"/>
                  </a:lnTo>
                  <a:lnTo>
                    <a:pt x="25" y="25630"/>
                  </a:lnTo>
                  <a:lnTo>
                    <a:pt x="50" y="26419"/>
                  </a:lnTo>
                  <a:lnTo>
                    <a:pt x="149" y="27998"/>
                  </a:lnTo>
                  <a:lnTo>
                    <a:pt x="297" y="29675"/>
                  </a:lnTo>
                  <a:lnTo>
                    <a:pt x="469" y="31377"/>
                  </a:lnTo>
                  <a:lnTo>
                    <a:pt x="642" y="33104"/>
                  </a:lnTo>
                  <a:lnTo>
                    <a:pt x="1037" y="36557"/>
                  </a:lnTo>
                  <a:lnTo>
                    <a:pt x="1456" y="39838"/>
                  </a:lnTo>
                  <a:lnTo>
                    <a:pt x="1851" y="42749"/>
                  </a:lnTo>
                  <a:lnTo>
                    <a:pt x="2196" y="45068"/>
                  </a:lnTo>
                  <a:lnTo>
                    <a:pt x="2517" y="47214"/>
                  </a:lnTo>
                  <a:lnTo>
                    <a:pt x="2541" y="47312"/>
                  </a:lnTo>
                  <a:lnTo>
                    <a:pt x="2591" y="47362"/>
                  </a:lnTo>
                  <a:lnTo>
                    <a:pt x="2665" y="47411"/>
                  </a:lnTo>
                  <a:lnTo>
                    <a:pt x="36015" y="47411"/>
                  </a:lnTo>
                  <a:lnTo>
                    <a:pt x="36089" y="47362"/>
                  </a:lnTo>
                  <a:lnTo>
                    <a:pt x="36138" y="47312"/>
                  </a:lnTo>
                  <a:lnTo>
                    <a:pt x="36163" y="47214"/>
                  </a:lnTo>
                  <a:lnTo>
                    <a:pt x="36311" y="46350"/>
                  </a:lnTo>
                  <a:lnTo>
                    <a:pt x="36681" y="44056"/>
                  </a:lnTo>
                  <a:lnTo>
                    <a:pt x="37199" y="40627"/>
                  </a:lnTo>
                  <a:lnTo>
                    <a:pt x="37495" y="38605"/>
                  </a:lnTo>
                  <a:lnTo>
                    <a:pt x="37791" y="36409"/>
                  </a:lnTo>
                  <a:lnTo>
                    <a:pt x="38112" y="34091"/>
                  </a:lnTo>
                  <a:lnTo>
                    <a:pt x="38383" y="31698"/>
                  </a:lnTo>
                  <a:lnTo>
                    <a:pt x="38654" y="29231"/>
                  </a:lnTo>
                  <a:lnTo>
                    <a:pt x="38901" y="26764"/>
                  </a:lnTo>
                  <a:lnTo>
                    <a:pt x="39123" y="24322"/>
                  </a:lnTo>
                  <a:lnTo>
                    <a:pt x="39271" y="21954"/>
                  </a:lnTo>
                  <a:lnTo>
                    <a:pt x="39370" y="19685"/>
                  </a:lnTo>
                  <a:lnTo>
                    <a:pt x="39394" y="18599"/>
                  </a:lnTo>
                  <a:lnTo>
                    <a:pt x="39419" y="17563"/>
                  </a:lnTo>
                  <a:lnTo>
                    <a:pt x="39419" y="10903"/>
                  </a:lnTo>
                  <a:lnTo>
                    <a:pt x="39468" y="6833"/>
                  </a:lnTo>
                  <a:lnTo>
                    <a:pt x="39493" y="4835"/>
                  </a:lnTo>
                  <a:lnTo>
                    <a:pt x="39518" y="4268"/>
                  </a:lnTo>
                  <a:lnTo>
                    <a:pt x="39493" y="4169"/>
                  </a:lnTo>
                  <a:lnTo>
                    <a:pt x="39419" y="4095"/>
                  </a:lnTo>
                  <a:lnTo>
                    <a:pt x="39345" y="4046"/>
                  </a:lnTo>
                  <a:lnTo>
                    <a:pt x="39222" y="4021"/>
                  </a:lnTo>
                  <a:lnTo>
                    <a:pt x="37668" y="4317"/>
                  </a:lnTo>
                  <a:lnTo>
                    <a:pt x="36015" y="4564"/>
                  </a:lnTo>
                  <a:lnTo>
                    <a:pt x="33992" y="4860"/>
                  </a:lnTo>
                  <a:lnTo>
                    <a:pt x="32882" y="5008"/>
                  </a:lnTo>
                  <a:lnTo>
                    <a:pt x="31723" y="5156"/>
                  </a:lnTo>
                  <a:lnTo>
                    <a:pt x="30564" y="5254"/>
                  </a:lnTo>
                  <a:lnTo>
                    <a:pt x="29380" y="5353"/>
                  </a:lnTo>
                  <a:lnTo>
                    <a:pt x="28245" y="5427"/>
                  </a:lnTo>
                  <a:lnTo>
                    <a:pt x="27135" y="5452"/>
                  </a:lnTo>
                  <a:lnTo>
                    <a:pt x="26074" y="5452"/>
                  </a:lnTo>
                  <a:lnTo>
                    <a:pt x="25112" y="5402"/>
                  </a:lnTo>
                  <a:lnTo>
                    <a:pt x="24619" y="5353"/>
                  </a:lnTo>
                  <a:lnTo>
                    <a:pt x="24051" y="5279"/>
                  </a:lnTo>
                  <a:lnTo>
                    <a:pt x="22744" y="5057"/>
                  </a:lnTo>
                  <a:lnTo>
                    <a:pt x="21215" y="4761"/>
                  </a:lnTo>
                  <a:lnTo>
                    <a:pt x="19537" y="4416"/>
                  </a:lnTo>
                  <a:lnTo>
                    <a:pt x="17712" y="3996"/>
                  </a:lnTo>
                  <a:lnTo>
                    <a:pt x="15837" y="3528"/>
                  </a:lnTo>
                  <a:lnTo>
                    <a:pt x="12038" y="2566"/>
                  </a:lnTo>
                  <a:lnTo>
                    <a:pt x="8437" y="1628"/>
                  </a:lnTo>
                  <a:lnTo>
                    <a:pt x="5427" y="814"/>
                  </a:lnTo>
                  <a:lnTo>
                    <a:pt x="25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7"/>
            <p:cNvSpPr/>
            <p:nvPr/>
          </p:nvSpPr>
          <p:spPr>
            <a:xfrm>
              <a:off x="7158636" y="4092316"/>
              <a:ext cx="85720" cy="502087"/>
            </a:xfrm>
            <a:custGeom>
              <a:rect b="b" l="l" r="r" t="t"/>
              <a:pathLst>
                <a:path extrusionOk="0" h="29626" w="5058">
                  <a:moveTo>
                    <a:pt x="370" y="0"/>
                  </a:moveTo>
                  <a:lnTo>
                    <a:pt x="0" y="321"/>
                  </a:lnTo>
                  <a:lnTo>
                    <a:pt x="2023" y="2541"/>
                  </a:lnTo>
                  <a:lnTo>
                    <a:pt x="4564" y="29626"/>
                  </a:lnTo>
                  <a:lnTo>
                    <a:pt x="5057" y="29577"/>
                  </a:lnTo>
                  <a:lnTo>
                    <a:pt x="2492" y="2393"/>
                  </a:lnTo>
                  <a:lnTo>
                    <a:pt x="2467" y="2319"/>
                  </a:lnTo>
                  <a:lnTo>
                    <a:pt x="2418" y="2270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7"/>
            <p:cNvSpPr/>
            <p:nvPr/>
          </p:nvSpPr>
          <p:spPr>
            <a:xfrm>
              <a:off x="7439977" y="3936383"/>
              <a:ext cx="91567" cy="129191"/>
            </a:xfrm>
            <a:custGeom>
              <a:rect b="b" l="l" r="r" t="t"/>
              <a:pathLst>
                <a:path extrusionOk="0" h="7623" w="5403">
                  <a:moveTo>
                    <a:pt x="1" y="0"/>
                  </a:moveTo>
                  <a:lnTo>
                    <a:pt x="1" y="173"/>
                  </a:lnTo>
                  <a:lnTo>
                    <a:pt x="1" y="592"/>
                  </a:lnTo>
                  <a:lnTo>
                    <a:pt x="50" y="1160"/>
                  </a:lnTo>
                  <a:lnTo>
                    <a:pt x="149" y="1875"/>
                  </a:lnTo>
                  <a:lnTo>
                    <a:pt x="198" y="2270"/>
                  </a:lnTo>
                  <a:lnTo>
                    <a:pt x="297" y="2665"/>
                  </a:lnTo>
                  <a:lnTo>
                    <a:pt x="420" y="3084"/>
                  </a:lnTo>
                  <a:lnTo>
                    <a:pt x="543" y="3503"/>
                  </a:lnTo>
                  <a:lnTo>
                    <a:pt x="716" y="3923"/>
                  </a:lnTo>
                  <a:lnTo>
                    <a:pt x="913" y="4317"/>
                  </a:lnTo>
                  <a:lnTo>
                    <a:pt x="1135" y="4712"/>
                  </a:lnTo>
                  <a:lnTo>
                    <a:pt x="1407" y="5082"/>
                  </a:lnTo>
                  <a:lnTo>
                    <a:pt x="1703" y="5427"/>
                  </a:lnTo>
                  <a:lnTo>
                    <a:pt x="1999" y="5748"/>
                  </a:lnTo>
                  <a:lnTo>
                    <a:pt x="2319" y="6019"/>
                  </a:lnTo>
                  <a:lnTo>
                    <a:pt x="2640" y="6291"/>
                  </a:lnTo>
                  <a:lnTo>
                    <a:pt x="2961" y="6513"/>
                  </a:lnTo>
                  <a:lnTo>
                    <a:pt x="3257" y="6735"/>
                  </a:lnTo>
                  <a:lnTo>
                    <a:pt x="3577" y="6907"/>
                  </a:lnTo>
                  <a:lnTo>
                    <a:pt x="3873" y="7055"/>
                  </a:lnTo>
                  <a:lnTo>
                    <a:pt x="4416" y="7327"/>
                  </a:lnTo>
                  <a:lnTo>
                    <a:pt x="4835" y="7499"/>
                  </a:lnTo>
                  <a:lnTo>
                    <a:pt x="5279" y="7623"/>
                  </a:lnTo>
                  <a:lnTo>
                    <a:pt x="5403" y="7154"/>
                  </a:lnTo>
                  <a:lnTo>
                    <a:pt x="5008" y="7031"/>
                  </a:lnTo>
                  <a:lnTo>
                    <a:pt x="4613" y="6883"/>
                  </a:lnTo>
                  <a:lnTo>
                    <a:pt x="4120" y="6636"/>
                  </a:lnTo>
                  <a:lnTo>
                    <a:pt x="3528" y="6315"/>
                  </a:lnTo>
                  <a:lnTo>
                    <a:pt x="3232" y="6118"/>
                  </a:lnTo>
                  <a:lnTo>
                    <a:pt x="2936" y="5921"/>
                  </a:lnTo>
                  <a:lnTo>
                    <a:pt x="2640" y="5674"/>
                  </a:lnTo>
                  <a:lnTo>
                    <a:pt x="2344" y="5403"/>
                  </a:lnTo>
                  <a:lnTo>
                    <a:pt x="2048" y="5107"/>
                  </a:lnTo>
                  <a:lnTo>
                    <a:pt x="1777" y="4786"/>
                  </a:lnTo>
                  <a:lnTo>
                    <a:pt x="1530" y="4441"/>
                  </a:lnTo>
                  <a:lnTo>
                    <a:pt x="1333" y="4071"/>
                  </a:lnTo>
                  <a:lnTo>
                    <a:pt x="1135" y="3701"/>
                  </a:lnTo>
                  <a:lnTo>
                    <a:pt x="987" y="3306"/>
                  </a:lnTo>
                  <a:lnTo>
                    <a:pt x="864" y="2911"/>
                  </a:lnTo>
                  <a:lnTo>
                    <a:pt x="765" y="2517"/>
                  </a:lnTo>
                  <a:lnTo>
                    <a:pt x="667" y="2122"/>
                  </a:lnTo>
                  <a:lnTo>
                    <a:pt x="617" y="1752"/>
                  </a:lnTo>
                  <a:lnTo>
                    <a:pt x="519" y="1086"/>
                  </a:lnTo>
                  <a:lnTo>
                    <a:pt x="494" y="543"/>
                  </a:lnTo>
                  <a:lnTo>
                    <a:pt x="494" y="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7"/>
            <p:cNvSpPr/>
            <p:nvPr/>
          </p:nvSpPr>
          <p:spPr>
            <a:xfrm>
              <a:off x="7541152" y="4236961"/>
              <a:ext cx="10050" cy="353677"/>
            </a:xfrm>
            <a:custGeom>
              <a:rect b="b" l="l" r="r" t="t"/>
              <a:pathLst>
                <a:path extrusionOk="0" h="20869" w="593">
                  <a:moveTo>
                    <a:pt x="0" y="0"/>
                  </a:moveTo>
                  <a:lnTo>
                    <a:pt x="99" y="20869"/>
                  </a:lnTo>
                  <a:lnTo>
                    <a:pt x="592" y="208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7"/>
            <p:cNvSpPr/>
            <p:nvPr/>
          </p:nvSpPr>
          <p:spPr>
            <a:xfrm>
              <a:off x="7539474" y="3961465"/>
              <a:ext cx="9626" cy="234960"/>
            </a:xfrm>
            <a:custGeom>
              <a:rect b="b" l="l" r="r" t="t"/>
              <a:pathLst>
                <a:path extrusionOk="0" h="13864" w="568">
                  <a:moveTo>
                    <a:pt x="0" y="0"/>
                  </a:moveTo>
                  <a:lnTo>
                    <a:pt x="74" y="13864"/>
                  </a:lnTo>
                  <a:lnTo>
                    <a:pt x="568" y="1386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7"/>
            <p:cNvSpPr/>
            <p:nvPr/>
          </p:nvSpPr>
          <p:spPr>
            <a:xfrm>
              <a:off x="7152789" y="4028357"/>
              <a:ext cx="12134" cy="37217"/>
            </a:xfrm>
            <a:custGeom>
              <a:rect b="b" l="l" r="r" t="t"/>
              <a:pathLst>
                <a:path extrusionOk="0" h="2196" w="716">
                  <a:moveTo>
                    <a:pt x="247" y="0"/>
                  </a:moveTo>
                  <a:lnTo>
                    <a:pt x="0" y="2146"/>
                  </a:lnTo>
                  <a:lnTo>
                    <a:pt x="469" y="2196"/>
                  </a:lnTo>
                  <a:lnTo>
                    <a:pt x="715" y="50"/>
                  </a:lnTo>
                  <a:lnTo>
                    <a:pt x="2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7"/>
            <p:cNvSpPr/>
            <p:nvPr/>
          </p:nvSpPr>
          <p:spPr>
            <a:xfrm>
              <a:off x="7160313" y="3881203"/>
              <a:ext cx="22167" cy="120836"/>
            </a:xfrm>
            <a:custGeom>
              <a:rect b="b" l="l" r="r" t="t"/>
              <a:pathLst>
                <a:path extrusionOk="0" h="7130" w="1308">
                  <a:moveTo>
                    <a:pt x="839" y="0"/>
                  </a:moveTo>
                  <a:lnTo>
                    <a:pt x="0" y="7080"/>
                  </a:lnTo>
                  <a:lnTo>
                    <a:pt x="469" y="7129"/>
                  </a:lnTo>
                  <a:lnTo>
                    <a:pt x="1307" y="5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7"/>
            <p:cNvSpPr/>
            <p:nvPr/>
          </p:nvSpPr>
          <p:spPr>
            <a:xfrm>
              <a:off x="7115996" y="2895444"/>
              <a:ext cx="671409" cy="1055185"/>
            </a:xfrm>
            <a:custGeom>
              <a:rect b="b" l="l" r="r" t="t"/>
              <a:pathLst>
                <a:path extrusionOk="0" h="62262" w="39617">
                  <a:moveTo>
                    <a:pt x="32611" y="0"/>
                  </a:moveTo>
                  <a:lnTo>
                    <a:pt x="15590" y="5255"/>
                  </a:lnTo>
                  <a:lnTo>
                    <a:pt x="15072" y="5921"/>
                  </a:lnTo>
                  <a:lnTo>
                    <a:pt x="14505" y="6685"/>
                  </a:lnTo>
                  <a:lnTo>
                    <a:pt x="13839" y="7623"/>
                  </a:lnTo>
                  <a:lnTo>
                    <a:pt x="13074" y="8708"/>
                  </a:lnTo>
                  <a:lnTo>
                    <a:pt x="12334" y="9892"/>
                  </a:lnTo>
                  <a:lnTo>
                    <a:pt x="11964" y="10484"/>
                  </a:lnTo>
                  <a:lnTo>
                    <a:pt x="11619" y="11076"/>
                  </a:lnTo>
                  <a:lnTo>
                    <a:pt x="11298" y="11668"/>
                  </a:lnTo>
                  <a:lnTo>
                    <a:pt x="11027" y="12236"/>
                  </a:lnTo>
                  <a:lnTo>
                    <a:pt x="10731" y="12828"/>
                  </a:lnTo>
                  <a:lnTo>
                    <a:pt x="10361" y="13494"/>
                  </a:lnTo>
                  <a:lnTo>
                    <a:pt x="9473" y="15072"/>
                  </a:lnTo>
                  <a:lnTo>
                    <a:pt x="8437" y="16848"/>
                  </a:lnTo>
                  <a:lnTo>
                    <a:pt x="7327" y="18797"/>
                  </a:lnTo>
                  <a:lnTo>
                    <a:pt x="6784" y="19784"/>
                  </a:lnTo>
                  <a:lnTo>
                    <a:pt x="6266" y="20820"/>
                  </a:lnTo>
                  <a:lnTo>
                    <a:pt x="5748" y="21831"/>
                  </a:lnTo>
                  <a:lnTo>
                    <a:pt x="5304" y="22867"/>
                  </a:lnTo>
                  <a:lnTo>
                    <a:pt x="4884" y="23854"/>
                  </a:lnTo>
                  <a:lnTo>
                    <a:pt x="4539" y="24841"/>
                  </a:lnTo>
                  <a:lnTo>
                    <a:pt x="4391" y="25334"/>
                  </a:lnTo>
                  <a:lnTo>
                    <a:pt x="4268" y="25803"/>
                  </a:lnTo>
                  <a:lnTo>
                    <a:pt x="4144" y="26271"/>
                  </a:lnTo>
                  <a:lnTo>
                    <a:pt x="4070" y="26715"/>
                  </a:lnTo>
                  <a:lnTo>
                    <a:pt x="3454" y="30563"/>
                  </a:lnTo>
                  <a:lnTo>
                    <a:pt x="2862" y="34338"/>
                  </a:lnTo>
                  <a:lnTo>
                    <a:pt x="2245" y="38383"/>
                  </a:lnTo>
                  <a:lnTo>
                    <a:pt x="1826" y="40850"/>
                  </a:lnTo>
                  <a:lnTo>
                    <a:pt x="1406" y="43415"/>
                  </a:lnTo>
                  <a:lnTo>
                    <a:pt x="938" y="46400"/>
                  </a:lnTo>
                  <a:lnTo>
                    <a:pt x="494" y="49434"/>
                  </a:lnTo>
                  <a:lnTo>
                    <a:pt x="321" y="50840"/>
                  </a:lnTo>
                  <a:lnTo>
                    <a:pt x="173" y="52147"/>
                  </a:lnTo>
                  <a:lnTo>
                    <a:pt x="50" y="53282"/>
                  </a:lnTo>
                  <a:lnTo>
                    <a:pt x="0" y="54220"/>
                  </a:lnTo>
                  <a:lnTo>
                    <a:pt x="0" y="54590"/>
                  </a:lnTo>
                  <a:lnTo>
                    <a:pt x="0" y="54886"/>
                  </a:lnTo>
                  <a:lnTo>
                    <a:pt x="25" y="55132"/>
                  </a:lnTo>
                  <a:lnTo>
                    <a:pt x="74" y="55280"/>
                  </a:lnTo>
                  <a:lnTo>
                    <a:pt x="148" y="55379"/>
                  </a:lnTo>
                  <a:lnTo>
                    <a:pt x="321" y="55527"/>
                  </a:lnTo>
                  <a:lnTo>
                    <a:pt x="543" y="55675"/>
                  </a:lnTo>
                  <a:lnTo>
                    <a:pt x="814" y="55823"/>
                  </a:lnTo>
                  <a:lnTo>
                    <a:pt x="1554" y="56168"/>
                  </a:lnTo>
                  <a:lnTo>
                    <a:pt x="2492" y="56563"/>
                  </a:lnTo>
                  <a:lnTo>
                    <a:pt x="3602" y="57007"/>
                  </a:lnTo>
                  <a:lnTo>
                    <a:pt x="4860" y="57451"/>
                  </a:lnTo>
                  <a:lnTo>
                    <a:pt x="6241" y="57920"/>
                  </a:lnTo>
                  <a:lnTo>
                    <a:pt x="7697" y="58388"/>
                  </a:lnTo>
                  <a:lnTo>
                    <a:pt x="9226" y="58882"/>
                  </a:lnTo>
                  <a:lnTo>
                    <a:pt x="10805" y="59326"/>
                  </a:lnTo>
                  <a:lnTo>
                    <a:pt x="12383" y="59794"/>
                  </a:lnTo>
                  <a:lnTo>
                    <a:pt x="13937" y="60214"/>
                  </a:lnTo>
                  <a:lnTo>
                    <a:pt x="15417" y="60584"/>
                  </a:lnTo>
                  <a:lnTo>
                    <a:pt x="16848" y="60929"/>
                  </a:lnTo>
                  <a:lnTo>
                    <a:pt x="18180" y="61225"/>
                  </a:lnTo>
                  <a:lnTo>
                    <a:pt x="19364" y="61447"/>
                  </a:lnTo>
                  <a:lnTo>
                    <a:pt x="20474" y="61620"/>
                  </a:lnTo>
                  <a:lnTo>
                    <a:pt x="21535" y="61792"/>
                  </a:lnTo>
                  <a:lnTo>
                    <a:pt x="22571" y="61916"/>
                  </a:lnTo>
                  <a:lnTo>
                    <a:pt x="23582" y="62039"/>
                  </a:lnTo>
                  <a:lnTo>
                    <a:pt x="24544" y="62113"/>
                  </a:lnTo>
                  <a:lnTo>
                    <a:pt x="25482" y="62187"/>
                  </a:lnTo>
                  <a:lnTo>
                    <a:pt x="26370" y="62236"/>
                  </a:lnTo>
                  <a:lnTo>
                    <a:pt x="27233" y="62261"/>
                  </a:lnTo>
                  <a:lnTo>
                    <a:pt x="28072" y="62236"/>
                  </a:lnTo>
                  <a:lnTo>
                    <a:pt x="28861" y="62212"/>
                  </a:lnTo>
                  <a:lnTo>
                    <a:pt x="29601" y="62162"/>
                  </a:lnTo>
                  <a:lnTo>
                    <a:pt x="30317" y="62064"/>
                  </a:lnTo>
                  <a:lnTo>
                    <a:pt x="30983" y="61940"/>
                  </a:lnTo>
                  <a:lnTo>
                    <a:pt x="31599" y="61817"/>
                  </a:lnTo>
                  <a:lnTo>
                    <a:pt x="32191" y="61644"/>
                  </a:lnTo>
                  <a:lnTo>
                    <a:pt x="32734" y="61447"/>
                  </a:lnTo>
                  <a:lnTo>
                    <a:pt x="33819" y="61003"/>
                  </a:lnTo>
                  <a:lnTo>
                    <a:pt x="35028" y="60534"/>
                  </a:lnTo>
                  <a:lnTo>
                    <a:pt x="36212" y="60016"/>
                  </a:lnTo>
                  <a:lnTo>
                    <a:pt x="36804" y="59745"/>
                  </a:lnTo>
                  <a:lnTo>
                    <a:pt x="37347" y="59474"/>
                  </a:lnTo>
                  <a:lnTo>
                    <a:pt x="37865" y="59178"/>
                  </a:lnTo>
                  <a:lnTo>
                    <a:pt x="38334" y="58857"/>
                  </a:lnTo>
                  <a:lnTo>
                    <a:pt x="38753" y="58536"/>
                  </a:lnTo>
                  <a:lnTo>
                    <a:pt x="38926" y="58364"/>
                  </a:lnTo>
                  <a:lnTo>
                    <a:pt x="39074" y="58191"/>
                  </a:lnTo>
                  <a:lnTo>
                    <a:pt x="39222" y="58018"/>
                  </a:lnTo>
                  <a:lnTo>
                    <a:pt x="39345" y="57846"/>
                  </a:lnTo>
                  <a:lnTo>
                    <a:pt x="39444" y="57648"/>
                  </a:lnTo>
                  <a:lnTo>
                    <a:pt x="39518" y="57451"/>
                  </a:lnTo>
                  <a:lnTo>
                    <a:pt x="39567" y="57254"/>
                  </a:lnTo>
                  <a:lnTo>
                    <a:pt x="39616" y="57056"/>
                  </a:lnTo>
                  <a:lnTo>
                    <a:pt x="39616" y="56859"/>
                  </a:lnTo>
                  <a:lnTo>
                    <a:pt x="39567" y="56637"/>
                  </a:lnTo>
                  <a:lnTo>
                    <a:pt x="39222" y="54960"/>
                  </a:lnTo>
                  <a:lnTo>
                    <a:pt x="38901" y="53455"/>
                  </a:lnTo>
                  <a:lnTo>
                    <a:pt x="38556" y="51950"/>
                  </a:lnTo>
                  <a:lnTo>
                    <a:pt x="38038" y="38334"/>
                  </a:lnTo>
                  <a:lnTo>
                    <a:pt x="37692" y="28442"/>
                  </a:lnTo>
                  <a:lnTo>
                    <a:pt x="37569" y="24816"/>
                  </a:lnTo>
                  <a:lnTo>
                    <a:pt x="37519" y="22843"/>
                  </a:lnTo>
                  <a:lnTo>
                    <a:pt x="37519" y="21560"/>
                  </a:lnTo>
                  <a:lnTo>
                    <a:pt x="37470" y="19660"/>
                  </a:lnTo>
                  <a:lnTo>
                    <a:pt x="37371" y="17366"/>
                  </a:lnTo>
                  <a:lnTo>
                    <a:pt x="37322" y="16108"/>
                  </a:lnTo>
                  <a:lnTo>
                    <a:pt x="37223" y="14801"/>
                  </a:lnTo>
                  <a:lnTo>
                    <a:pt x="37100" y="13469"/>
                  </a:lnTo>
                  <a:lnTo>
                    <a:pt x="36977" y="12137"/>
                  </a:lnTo>
                  <a:lnTo>
                    <a:pt x="36804" y="10854"/>
                  </a:lnTo>
                  <a:lnTo>
                    <a:pt x="36607" y="9571"/>
                  </a:lnTo>
                  <a:lnTo>
                    <a:pt x="36385" y="8387"/>
                  </a:lnTo>
                  <a:lnTo>
                    <a:pt x="36113" y="7277"/>
                  </a:lnTo>
                  <a:lnTo>
                    <a:pt x="35965" y="6759"/>
                  </a:lnTo>
                  <a:lnTo>
                    <a:pt x="35817" y="6266"/>
                  </a:lnTo>
                  <a:lnTo>
                    <a:pt x="35645" y="5797"/>
                  </a:lnTo>
                  <a:lnTo>
                    <a:pt x="35472" y="5378"/>
                  </a:lnTo>
                  <a:lnTo>
                    <a:pt x="34781" y="3898"/>
                  </a:lnTo>
                  <a:lnTo>
                    <a:pt x="34189" y="2714"/>
                  </a:lnTo>
                  <a:lnTo>
                    <a:pt x="33721" y="1777"/>
                  </a:lnTo>
                  <a:lnTo>
                    <a:pt x="33301" y="1061"/>
                  </a:lnTo>
                  <a:lnTo>
                    <a:pt x="33005" y="568"/>
                  </a:lnTo>
                  <a:lnTo>
                    <a:pt x="32783" y="247"/>
                  </a:lnTo>
                  <a:lnTo>
                    <a:pt x="326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7"/>
            <p:cNvSpPr/>
            <p:nvPr/>
          </p:nvSpPr>
          <p:spPr>
            <a:xfrm>
              <a:off x="7111810" y="2891682"/>
              <a:ext cx="679357" cy="1062710"/>
            </a:xfrm>
            <a:custGeom>
              <a:rect b="b" l="l" r="r" t="t"/>
              <a:pathLst>
                <a:path extrusionOk="0" h="62706" w="40086">
                  <a:moveTo>
                    <a:pt x="32759" y="518"/>
                  </a:moveTo>
                  <a:lnTo>
                    <a:pt x="33104" y="987"/>
                  </a:lnTo>
                  <a:lnTo>
                    <a:pt x="33351" y="1407"/>
                  </a:lnTo>
                  <a:lnTo>
                    <a:pt x="33647" y="1949"/>
                  </a:lnTo>
                  <a:lnTo>
                    <a:pt x="34017" y="2640"/>
                  </a:lnTo>
                  <a:lnTo>
                    <a:pt x="34461" y="3479"/>
                  </a:lnTo>
                  <a:lnTo>
                    <a:pt x="34954" y="4490"/>
                  </a:lnTo>
                  <a:lnTo>
                    <a:pt x="35497" y="5699"/>
                  </a:lnTo>
                  <a:lnTo>
                    <a:pt x="35670" y="6118"/>
                  </a:lnTo>
                  <a:lnTo>
                    <a:pt x="35842" y="6587"/>
                  </a:lnTo>
                  <a:lnTo>
                    <a:pt x="35990" y="7080"/>
                  </a:lnTo>
                  <a:lnTo>
                    <a:pt x="36138" y="7598"/>
                  </a:lnTo>
                  <a:lnTo>
                    <a:pt x="36262" y="8141"/>
                  </a:lnTo>
                  <a:lnTo>
                    <a:pt x="36410" y="8733"/>
                  </a:lnTo>
                  <a:lnTo>
                    <a:pt x="36632" y="9941"/>
                  </a:lnTo>
                  <a:lnTo>
                    <a:pt x="36829" y="11199"/>
                  </a:lnTo>
                  <a:lnTo>
                    <a:pt x="36977" y="12532"/>
                  </a:lnTo>
                  <a:lnTo>
                    <a:pt x="37125" y="13864"/>
                  </a:lnTo>
                  <a:lnTo>
                    <a:pt x="37248" y="15196"/>
                  </a:lnTo>
                  <a:lnTo>
                    <a:pt x="37322" y="16503"/>
                  </a:lnTo>
                  <a:lnTo>
                    <a:pt x="37396" y="17761"/>
                  </a:lnTo>
                  <a:lnTo>
                    <a:pt x="37495" y="20055"/>
                  </a:lnTo>
                  <a:lnTo>
                    <a:pt x="37520" y="21880"/>
                  </a:lnTo>
                  <a:lnTo>
                    <a:pt x="37520" y="23065"/>
                  </a:lnTo>
                  <a:lnTo>
                    <a:pt x="37569" y="25013"/>
                  </a:lnTo>
                  <a:lnTo>
                    <a:pt x="37692" y="28639"/>
                  </a:lnTo>
                  <a:lnTo>
                    <a:pt x="38038" y="38457"/>
                  </a:lnTo>
                  <a:lnTo>
                    <a:pt x="38556" y="52246"/>
                  </a:lnTo>
                  <a:lnTo>
                    <a:pt x="38901" y="53751"/>
                  </a:lnTo>
                  <a:lnTo>
                    <a:pt x="39247" y="55231"/>
                  </a:lnTo>
                  <a:lnTo>
                    <a:pt x="39592" y="56908"/>
                  </a:lnTo>
                  <a:lnTo>
                    <a:pt x="39617" y="57081"/>
                  </a:lnTo>
                  <a:lnTo>
                    <a:pt x="39617" y="57229"/>
                  </a:lnTo>
                  <a:lnTo>
                    <a:pt x="39592" y="57402"/>
                  </a:lnTo>
                  <a:lnTo>
                    <a:pt x="39567" y="57550"/>
                  </a:lnTo>
                  <a:lnTo>
                    <a:pt x="39518" y="57698"/>
                  </a:lnTo>
                  <a:lnTo>
                    <a:pt x="39444" y="57846"/>
                  </a:lnTo>
                  <a:lnTo>
                    <a:pt x="39247" y="58142"/>
                  </a:lnTo>
                  <a:lnTo>
                    <a:pt x="39000" y="58413"/>
                  </a:lnTo>
                  <a:lnTo>
                    <a:pt x="38704" y="58684"/>
                  </a:lnTo>
                  <a:lnTo>
                    <a:pt x="38359" y="58956"/>
                  </a:lnTo>
                  <a:lnTo>
                    <a:pt x="37964" y="59202"/>
                  </a:lnTo>
                  <a:lnTo>
                    <a:pt x="37544" y="59449"/>
                  </a:lnTo>
                  <a:lnTo>
                    <a:pt x="37100" y="59671"/>
                  </a:lnTo>
                  <a:lnTo>
                    <a:pt x="36138" y="60115"/>
                  </a:lnTo>
                  <a:lnTo>
                    <a:pt x="35152" y="60534"/>
                  </a:lnTo>
                  <a:lnTo>
                    <a:pt x="34165" y="60929"/>
                  </a:lnTo>
                  <a:lnTo>
                    <a:pt x="32882" y="61447"/>
                  </a:lnTo>
                  <a:lnTo>
                    <a:pt x="32389" y="61620"/>
                  </a:lnTo>
                  <a:lnTo>
                    <a:pt x="31822" y="61792"/>
                  </a:lnTo>
                  <a:lnTo>
                    <a:pt x="31254" y="61916"/>
                  </a:lnTo>
                  <a:lnTo>
                    <a:pt x="30613" y="62039"/>
                  </a:lnTo>
                  <a:lnTo>
                    <a:pt x="29922" y="62113"/>
                  </a:lnTo>
                  <a:lnTo>
                    <a:pt x="29207" y="62187"/>
                  </a:lnTo>
                  <a:lnTo>
                    <a:pt x="28442" y="62212"/>
                  </a:lnTo>
                  <a:lnTo>
                    <a:pt x="27628" y="62236"/>
                  </a:lnTo>
                  <a:lnTo>
                    <a:pt x="26789" y="62212"/>
                  </a:lnTo>
                  <a:lnTo>
                    <a:pt x="25901" y="62187"/>
                  </a:lnTo>
                  <a:lnTo>
                    <a:pt x="24964" y="62113"/>
                  </a:lnTo>
                  <a:lnTo>
                    <a:pt x="23977" y="62039"/>
                  </a:lnTo>
                  <a:lnTo>
                    <a:pt x="22966" y="61916"/>
                  </a:lnTo>
                  <a:lnTo>
                    <a:pt x="21905" y="61768"/>
                  </a:lnTo>
                  <a:lnTo>
                    <a:pt x="20795" y="61620"/>
                  </a:lnTo>
                  <a:lnTo>
                    <a:pt x="19661" y="61422"/>
                  </a:lnTo>
                  <a:lnTo>
                    <a:pt x="18403" y="61176"/>
                  </a:lnTo>
                  <a:lnTo>
                    <a:pt x="17021" y="60880"/>
                  </a:lnTo>
                  <a:lnTo>
                    <a:pt x="15566" y="60534"/>
                  </a:lnTo>
                  <a:lnTo>
                    <a:pt x="14036" y="60140"/>
                  </a:lnTo>
                  <a:lnTo>
                    <a:pt x="12482" y="59720"/>
                  </a:lnTo>
                  <a:lnTo>
                    <a:pt x="10928" y="59276"/>
                  </a:lnTo>
                  <a:lnTo>
                    <a:pt x="9374" y="58808"/>
                  </a:lnTo>
                  <a:lnTo>
                    <a:pt x="7870" y="58339"/>
                  </a:lnTo>
                  <a:lnTo>
                    <a:pt x="6439" y="57870"/>
                  </a:lnTo>
                  <a:lnTo>
                    <a:pt x="5107" y="57402"/>
                  </a:lnTo>
                  <a:lnTo>
                    <a:pt x="3873" y="56982"/>
                  </a:lnTo>
                  <a:lnTo>
                    <a:pt x="2813" y="56563"/>
                  </a:lnTo>
                  <a:lnTo>
                    <a:pt x="1925" y="56193"/>
                  </a:lnTo>
                  <a:lnTo>
                    <a:pt x="1234" y="55872"/>
                  </a:lnTo>
                  <a:lnTo>
                    <a:pt x="963" y="55724"/>
                  </a:lnTo>
                  <a:lnTo>
                    <a:pt x="741" y="55601"/>
                  </a:lnTo>
                  <a:lnTo>
                    <a:pt x="617" y="55478"/>
                  </a:lnTo>
                  <a:lnTo>
                    <a:pt x="519" y="55379"/>
                  </a:lnTo>
                  <a:lnTo>
                    <a:pt x="494" y="55280"/>
                  </a:lnTo>
                  <a:lnTo>
                    <a:pt x="469" y="55132"/>
                  </a:lnTo>
                  <a:lnTo>
                    <a:pt x="469" y="54688"/>
                  </a:lnTo>
                  <a:lnTo>
                    <a:pt x="494" y="54072"/>
                  </a:lnTo>
                  <a:lnTo>
                    <a:pt x="568" y="53282"/>
                  </a:lnTo>
                  <a:lnTo>
                    <a:pt x="765" y="51333"/>
                  </a:lnTo>
                  <a:lnTo>
                    <a:pt x="1086" y="48990"/>
                  </a:lnTo>
                  <a:lnTo>
                    <a:pt x="1456" y="46400"/>
                  </a:lnTo>
                  <a:lnTo>
                    <a:pt x="1875" y="43711"/>
                  </a:lnTo>
                  <a:lnTo>
                    <a:pt x="2319" y="41072"/>
                  </a:lnTo>
                  <a:lnTo>
                    <a:pt x="2714" y="38630"/>
                  </a:lnTo>
                  <a:lnTo>
                    <a:pt x="3355" y="34560"/>
                  </a:lnTo>
                  <a:lnTo>
                    <a:pt x="3923" y="30785"/>
                  </a:lnTo>
                  <a:lnTo>
                    <a:pt x="4539" y="26987"/>
                  </a:lnTo>
                  <a:lnTo>
                    <a:pt x="4687" y="26345"/>
                  </a:lnTo>
                  <a:lnTo>
                    <a:pt x="4835" y="25704"/>
                  </a:lnTo>
                  <a:lnTo>
                    <a:pt x="5057" y="25013"/>
                  </a:lnTo>
                  <a:lnTo>
                    <a:pt x="5304" y="24347"/>
                  </a:lnTo>
                  <a:lnTo>
                    <a:pt x="5575" y="23632"/>
                  </a:lnTo>
                  <a:lnTo>
                    <a:pt x="5871" y="22917"/>
                  </a:lnTo>
                  <a:lnTo>
                    <a:pt x="6192" y="22201"/>
                  </a:lnTo>
                  <a:lnTo>
                    <a:pt x="6538" y="21486"/>
                  </a:lnTo>
                  <a:lnTo>
                    <a:pt x="7278" y="20080"/>
                  </a:lnTo>
                  <a:lnTo>
                    <a:pt x="8042" y="18674"/>
                  </a:lnTo>
                  <a:lnTo>
                    <a:pt x="8807" y="17342"/>
                  </a:lnTo>
                  <a:lnTo>
                    <a:pt x="9522" y="16084"/>
                  </a:lnTo>
                  <a:lnTo>
                    <a:pt x="10682" y="14135"/>
                  </a:lnTo>
                  <a:lnTo>
                    <a:pt x="11126" y="13272"/>
                  </a:lnTo>
                  <a:lnTo>
                    <a:pt x="11496" y="12556"/>
                  </a:lnTo>
                  <a:lnTo>
                    <a:pt x="11742" y="12038"/>
                  </a:lnTo>
                  <a:lnTo>
                    <a:pt x="12038" y="11495"/>
                  </a:lnTo>
                  <a:lnTo>
                    <a:pt x="12334" y="10953"/>
                  </a:lnTo>
                  <a:lnTo>
                    <a:pt x="12680" y="10410"/>
                  </a:lnTo>
                  <a:lnTo>
                    <a:pt x="13370" y="9325"/>
                  </a:lnTo>
                  <a:lnTo>
                    <a:pt x="14061" y="8289"/>
                  </a:lnTo>
                  <a:lnTo>
                    <a:pt x="14727" y="7351"/>
                  </a:lnTo>
                  <a:lnTo>
                    <a:pt x="15294" y="6587"/>
                  </a:lnTo>
                  <a:lnTo>
                    <a:pt x="15985" y="5699"/>
                  </a:lnTo>
                  <a:lnTo>
                    <a:pt x="32759" y="518"/>
                  </a:lnTo>
                  <a:close/>
                  <a:moveTo>
                    <a:pt x="32784" y="0"/>
                  </a:moveTo>
                  <a:lnTo>
                    <a:pt x="15763" y="5255"/>
                  </a:lnTo>
                  <a:lnTo>
                    <a:pt x="15714" y="5279"/>
                  </a:lnTo>
                  <a:lnTo>
                    <a:pt x="15664" y="5329"/>
                  </a:lnTo>
                  <a:lnTo>
                    <a:pt x="15122" y="6019"/>
                  </a:lnTo>
                  <a:lnTo>
                    <a:pt x="14554" y="6784"/>
                  </a:lnTo>
                  <a:lnTo>
                    <a:pt x="13864" y="7746"/>
                  </a:lnTo>
                  <a:lnTo>
                    <a:pt x="13099" y="8831"/>
                  </a:lnTo>
                  <a:lnTo>
                    <a:pt x="12359" y="10015"/>
                  </a:lnTo>
                  <a:lnTo>
                    <a:pt x="11989" y="10607"/>
                  </a:lnTo>
                  <a:lnTo>
                    <a:pt x="11644" y="11199"/>
                  </a:lnTo>
                  <a:lnTo>
                    <a:pt x="11348" y="11792"/>
                  </a:lnTo>
                  <a:lnTo>
                    <a:pt x="11052" y="12334"/>
                  </a:lnTo>
                  <a:lnTo>
                    <a:pt x="10706" y="13074"/>
                  </a:lnTo>
                  <a:lnTo>
                    <a:pt x="10238" y="13888"/>
                  </a:lnTo>
                  <a:lnTo>
                    <a:pt x="9128" y="15862"/>
                  </a:lnTo>
                  <a:lnTo>
                    <a:pt x="8363" y="17169"/>
                  </a:lnTo>
                  <a:lnTo>
                    <a:pt x="7574" y="18550"/>
                  </a:lnTo>
                  <a:lnTo>
                    <a:pt x="6784" y="19956"/>
                  </a:lnTo>
                  <a:lnTo>
                    <a:pt x="6069" y="21387"/>
                  </a:lnTo>
                  <a:lnTo>
                    <a:pt x="5723" y="22103"/>
                  </a:lnTo>
                  <a:lnTo>
                    <a:pt x="5403" y="22818"/>
                  </a:lnTo>
                  <a:lnTo>
                    <a:pt x="5107" y="23533"/>
                  </a:lnTo>
                  <a:lnTo>
                    <a:pt x="4811" y="24224"/>
                  </a:lnTo>
                  <a:lnTo>
                    <a:pt x="4589" y="24915"/>
                  </a:lnTo>
                  <a:lnTo>
                    <a:pt x="4367" y="25605"/>
                  </a:lnTo>
                  <a:lnTo>
                    <a:pt x="4194" y="26271"/>
                  </a:lnTo>
                  <a:lnTo>
                    <a:pt x="4071" y="26913"/>
                  </a:lnTo>
                  <a:lnTo>
                    <a:pt x="3454" y="30711"/>
                  </a:lnTo>
                  <a:lnTo>
                    <a:pt x="2862" y="34486"/>
                  </a:lnTo>
                  <a:lnTo>
                    <a:pt x="2245" y="38556"/>
                  </a:lnTo>
                  <a:lnTo>
                    <a:pt x="1703" y="41738"/>
                  </a:lnTo>
                  <a:lnTo>
                    <a:pt x="1283" y="44353"/>
                  </a:lnTo>
                  <a:lnTo>
                    <a:pt x="839" y="47239"/>
                  </a:lnTo>
                  <a:lnTo>
                    <a:pt x="445" y="50125"/>
                  </a:lnTo>
                  <a:lnTo>
                    <a:pt x="272" y="51457"/>
                  </a:lnTo>
                  <a:lnTo>
                    <a:pt x="149" y="52665"/>
                  </a:lnTo>
                  <a:lnTo>
                    <a:pt x="50" y="53726"/>
                  </a:lnTo>
                  <a:lnTo>
                    <a:pt x="1" y="54590"/>
                  </a:lnTo>
                  <a:lnTo>
                    <a:pt x="1" y="54960"/>
                  </a:lnTo>
                  <a:lnTo>
                    <a:pt x="25" y="55231"/>
                  </a:lnTo>
                  <a:lnTo>
                    <a:pt x="50" y="55453"/>
                  </a:lnTo>
                  <a:lnTo>
                    <a:pt x="99" y="55601"/>
                  </a:lnTo>
                  <a:lnTo>
                    <a:pt x="198" y="55724"/>
                  </a:lnTo>
                  <a:lnTo>
                    <a:pt x="371" y="55872"/>
                  </a:lnTo>
                  <a:lnTo>
                    <a:pt x="617" y="56045"/>
                  </a:lnTo>
                  <a:lnTo>
                    <a:pt x="913" y="56218"/>
                  </a:lnTo>
                  <a:lnTo>
                    <a:pt x="1259" y="56415"/>
                  </a:lnTo>
                  <a:lnTo>
                    <a:pt x="1678" y="56612"/>
                  </a:lnTo>
                  <a:lnTo>
                    <a:pt x="2665" y="57007"/>
                  </a:lnTo>
                  <a:lnTo>
                    <a:pt x="3824" y="57476"/>
                  </a:lnTo>
                  <a:lnTo>
                    <a:pt x="5107" y="57944"/>
                  </a:lnTo>
                  <a:lnTo>
                    <a:pt x="6538" y="58413"/>
                  </a:lnTo>
                  <a:lnTo>
                    <a:pt x="8042" y="58906"/>
                  </a:lnTo>
                  <a:lnTo>
                    <a:pt x="9596" y="59375"/>
                  </a:lnTo>
                  <a:lnTo>
                    <a:pt x="11200" y="59844"/>
                  </a:lnTo>
                  <a:lnTo>
                    <a:pt x="12778" y="60288"/>
                  </a:lnTo>
                  <a:lnTo>
                    <a:pt x="14308" y="60707"/>
                  </a:lnTo>
                  <a:lnTo>
                    <a:pt x="15812" y="61077"/>
                  </a:lnTo>
                  <a:lnTo>
                    <a:pt x="17194" y="61422"/>
                  </a:lnTo>
                  <a:lnTo>
                    <a:pt x="18452" y="61694"/>
                  </a:lnTo>
                  <a:lnTo>
                    <a:pt x="19562" y="61891"/>
                  </a:lnTo>
                  <a:lnTo>
                    <a:pt x="20721" y="62088"/>
                  </a:lnTo>
                  <a:lnTo>
                    <a:pt x="21856" y="62261"/>
                  </a:lnTo>
                  <a:lnTo>
                    <a:pt x="22917" y="62384"/>
                  </a:lnTo>
                  <a:lnTo>
                    <a:pt x="23953" y="62508"/>
                  </a:lnTo>
                  <a:lnTo>
                    <a:pt x="24939" y="62606"/>
                  </a:lnTo>
                  <a:lnTo>
                    <a:pt x="25901" y="62656"/>
                  </a:lnTo>
                  <a:lnTo>
                    <a:pt x="26789" y="62705"/>
                  </a:lnTo>
                  <a:lnTo>
                    <a:pt x="28492" y="62705"/>
                  </a:lnTo>
                  <a:lnTo>
                    <a:pt x="29281" y="62656"/>
                  </a:lnTo>
                  <a:lnTo>
                    <a:pt x="30021" y="62606"/>
                  </a:lnTo>
                  <a:lnTo>
                    <a:pt x="30712" y="62508"/>
                  </a:lnTo>
                  <a:lnTo>
                    <a:pt x="31378" y="62384"/>
                  </a:lnTo>
                  <a:lnTo>
                    <a:pt x="31970" y="62236"/>
                  </a:lnTo>
                  <a:lnTo>
                    <a:pt x="32537" y="62088"/>
                  </a:lnTo>
                  <a:lnTo>
                    <a:pt x="33055" y="61891"/>
                  </a:lnTo>
                  <a:lnTo>
                    <a:pt x="34338" y="61373"/>
                  </a:lnTo>
                  <a:lnTo>
                    <a:pt x="35398" y="60954"/>
                  </a:lnTo>
                  <a:lnTo>
                    <a:pt x="36459" y="60510"/>
                  </a:lnTo>
                  <a:lnTo>
                    <a:pt x="36977" y="60288"/>
                  </a:lnTo>
                  <a:lnTo>
                    <a:pt x="37470" y="60016"/>
                  </a:lnTo>
                  <a:lnTo>
                    <a:pt x="37939" y="59770"/>
                  </a:lnTo>
                  <a:lnTo>
                    <a:pt x="38383" y="59498"/>
                  </a:lnTo>
                  <a:lnTo>
                    <a:pt x="38803" y="59227"/>
                  </a:lnTo>
                  <a:lnTo>
                    <a:pt x="39173" y="58931"/>
                  </a:lnTo>
                  <a:lnTo>
                    <a:pt x="39469" y="58610"/>
                  </a:lnTo>
                  <a:lnTo>
                    <a:pt x="39740" y="58290"/>
                  </a:lnTo>
                  <a:lnTo>
                    <a:pt x="39839" y="58117"/>
                  </a:lnTo>
                  <a:lnTo>
                    <a:pt x="39937" y="57944"/>
                  </a:lnTo>
                  <a:lnTo>
                    <a:pt x="39987" y="57772"/>
                  </a:lnTo>
                  <a:lnTo>
                    <a:pt x="40061" y="57599"/>
                  </a:lnTo>
                  <a:lnTo>
                    <a:pt x="40085" y="57402"/>
                  </a:lnTo>
                  <a:lnTo>
                    <a:pt x="40085" y="57204"/>
                  </a:lnTo>
                  <a:lnTo>
                    <a:pt x="40085" y="57007"/>
                  </a:lnTo>
                  <a:lnTo>
                    <a:pt x="40061" y="56810"/>
                  </a:lnTo>
                  <a:lnTo>
                    <a:pt x="39715" y="55132"/>
                  </a:lnTo>
                  <a:lnTo>
                    <a:pt x="39370" y="53652"/>
                  </a:lnTo>
                  <a:lnTo>
                    <a:pt x="39025" y="52172"/>
                  </a:lnTo>
                  <a:lnTo>
                    <a:pt x="38531" y="38457"/>
                  </a:lnTo>
                  <a:lnTo>
                    <a:pt x="38161" y="28615"/>
                  </a:lnTo>
                  <a:lnTo>
                    <a:pt x="38062" y="25013"/>
                  </a:lnTo>
                  <a:lnTo>
                    <a:pt x="38013" y="23065"/>
                  </a:lnTo>
                  <a:lnTo>
                    <a:pt x="37988" y="21609"/>
                  </a:lnTo>
                  <a:lnTo>
                    <a:pt x="37964" y="19636"/>
                  </a:lnTo>
                  <a:lnTo>
                    <a:pt x="37865" y="17317"/>
                  </a:lnTo>
                  <a:lnTo>
                    <a:pt x="37791" y="16059"/>
                  </a:lnTo>
                  <a:lnTo>
                    <a:pt x="37692" y="14752"/>
                  </a:lnTo>
                  <a:lnTo>
                    <a:pt x="37569" y="13444"/>
                  </a:lnTo>
                  <a:lnTo>
                    <a:pt x="37446" y="12162"/>
                  </a:lnTo>
                  <a:lnTo>
                    <a:pt x="37273" y="10879"/>
                  </a:lnTo>
                  <a:lnTo>
                    <a:pt x="37076" y="9645"/>
                  </a:lnTo>
                  <a:lnTo>
                    <a:pt x="36829" y="8461"/>
                  </a:lnTo>
                  <a:lnTo>
                    <a:pt x="36582" y="7376"/>
                  </a:lnTo>
                  <a:lnTo>
                    <a:pt x="36434" y="6858"/>
                  </a:lnTo>
                  <a:lnTo>
                    <a:pt x="36262" y="6365"/>
                  </a:lnTo>
                  <a:lnTo>
                    <a:pt x="36114" y="5921"/>
                  </a:lnTo>
                  <a:lnTo>
                    <a:pt x="35941" y="5501"/>
                  </a:lnTo>
                  <a:lnTo>
                    <a:pt x="35250" y="4021"/>
                  </a:lnTo>
                  <a:lnTo>
                    <a:pt x="34658" y="2837"/>
                  </a:lnTo>
                  <a:lnTo>
                    <a:pt x="34165" y="1900"/>
                  </a:lnTo>
                  <a:lnTo>
                    <a:pt x="33770" y="1185"/>
                  </a:lnTo>
                  <a:lnTo>
                    <a:pt x="33450" y="666"/>
                  </a:lnTo>
                  <a:lnTo>
                    <a:pt x="33228" y="321"/>
                  </a:lnTo>
                  <a:lnTo>
                    <a:pt x="33030" y="74"/>
                  </a:lnTo>
                  <a:lnTo>
                    <a:pt x="32981" y="25"/>
                  </a:lnTo>
                  <a:lnTo>
                    <a:pt x="329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7"/>
            <p:cNvSpPr/>
            <p:nvPr/>
          </p:nvSpPr>
          <p:spPr>
            <a:xfrm>
              <a:off x="7314567" y="2874125"/>
              <a:ext cx="154697" cy="137563"/>
            </a:xfrm>
            <a:custGeom>
              <a:rect b="b" l="l" r="r" t="t"/>
              <a:pathLst>
                <a:path extrusionOk="0" h="8117" w="9128">
                  <a:moveTo>
                    <a:pt x="7302" y="0"/>
                  </a:moveTo>
                  <a:lnTo>
                    <a:pt x="3084" y="1505"/>
                  </a:lnTo>
                  <a:lnTo>
                    <a:pt x="0" y="8116"/>
                  </a:lnTo>
                  <a:lnTo>
                    <a:pt x="0" y="8116"/>
                  </a:lnTo>
                  <a:lnTo>
                    <a:pt x="3873" y="6513"/>
                  </a:lnTo>
                  <a:lnTo>
                    <a:pt x="5378" y="7549"/>
                  </a:lnTo>
                  <a:lnTo>
                    <a:pt x="9127" y="4243"/>
                  </a:lnTo>
                  <a:lnTo>
                    <a:pt x="7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7"/>
            <p:cNvSpPr/>
            <p:nvPr/>
          </p:nvSpPr>
          <p:spPr>
            <a:xfrm>
              <a:off x="7310381" y="2870362"/>
              <a:ext cx="163052" cy="145494"/>
            </a:xfrm>
            <a:custGeom>
              <a:rect b="b" l="l" r="r" t="t"/>
              <a:pathLst>
                <a:path extrusionOk="0" h="8585" w="9621">
                  <a:moveTo>
                    <a:pt x="7426" y="543"/>
                  </a:moveTo>
                  <a:lnTo>
                    <a:pt x="9103" y="4391"/>
                  </a:lnTo>
                  <a:lnTo>
                    <a:pt x="5600" y="7475"/>
                  </a:lnTo>
                  <a:lnTo>
                    <a:pt x="4268" y="6537"/>
                  </a:lnTo>
                  <a:lnTo>
                    <a:pt x="4219" y="6513"/>
                  </a:lnTo>
                  <a:lnTo>
                    <a:pt x="4046" y="6513"/>
                  </a:lnTo>
                  <a:lnTo>
                    <a:pt x="716" y="7869"/>
                  </a:lnTo>
                  <a:lnTo>
                    <a:pt x="3503" y="1900"/>
                  </a:lnTo>
                  <a:lnTo>
                    <a:pt x="7426" y="543"/>
                  </a:lnTo>
                  <a:close/>
                  <a:moveTo>
                    <a:pt x="7475" y="0"/>
                  </a:moveTo>
                  <a:lnTo>
                    <a:pt x="3257" y="1480"/>
                  </a:lnTo>
                  <a:lnTo>
                    <a:pt x="3158" y="1530"/>
                  </a:lnTo>
                  <a:lnTo>
                    <a:pt x="3109" y="1604"/>
                  </a:lnTo>
                  <a:lnTo>
                    <a:pt x="25" y="8239"/>
                  </a:lnTo>
                  <a:lnTo>
                    <a:pt x="1" y="8313"/>
                  </a:lnTo>
                  <a:lnTo>
                    <a:pt x="1" y="8387"/>
                  </a:lnTo>
                  <a:lnTo>
                    <a:pt x="25" y="8437"/>
                  </a:lnTo>
                  <a:lnTo>
                    <a:pt x="75" y="8511"/>
                  </a:lnTo>
                  <a:lnTo>
                    <a:pt x="149" y="8560"/>
                  </a:lnTo>
                  <a:lnTo>
                    <a:pt x="247" y="8585"/>
                  </a:lnTo>
                  <a:lnTo>
                    <a:pt x="346" y="8560"/>
                  </a:lnTo>
                  <a:lnTo>
                    <a:pt x="4095" y="7006"/>
                  </a:lnTo>
                  <a:lnTo>
                    <a:pt x="5477" y="7968"/>
                  </a:lnTo>
                  <a:lnTo>
                    <a:pt x="5551" y="7993"/>
                  </a:lnTo>
                  <a:lnTo>
                    <a:pt x="5625" y="8017"/>
                  </a:lnTo>
                  <a:lnTo>
                    <a:pt x="5699" y="7993"/>
                  </a:lnTo>
                  <a:lnTo>
                    <a:pt x="5773" y="7943"/>
                  </a:lnTo>
                  <a:lnTo>
                    <a:pt x="9547" y="4638"/>
                  </a:lnTo>
                  <a:lnTo>
                    <a:pt x="9596" y="4589"/>
                  </a:lnTo>
                  <a:lnTo>
                    <a:pt x="9621" y="4515"/>
                  </a:lnTo>
                  <a:lnTo>
                    <a:pt x="9621" y="4441"/>
                  </a:lnTo>
                  <a:lnTo>
                    <a:pt x="9596" y="4367"/>
                  </a:lnTo>
                  <a:lnTo>
                    <a:pt x="7771" y="124"/>
                  </a:lnTo>
                  <a:lnTo>
                    <a:pt x="7722" y="50"/>
                  </a:lnTo>
                  <a:lnTo>
                    <a:pt x="76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7232204" y="2341538"/>
              <a:ext cx="445245" cy="574419"/>
            </a:xfrm>
            <a:custGeom>
              <a:rect b="b" l="l" r="r" t="t"/>
              <a:pathLst>
                <a:path extrusionOk="0" h="33894" w="26272">
                  <a:moveTo>
                    <a:pt x="12113" y="0"/>
                  </a:moveTo>
                  <a:lnTo>
                    <a:pt x="11644" y="49"/>
                  </a:lnTo>
                  <a:lnTo>
                    <a:pt x="11225" y="123"/>
                  </a:lnTo>
                  <a:lnTo>
                    <a:pt x="10830" y="222"/>
                  </a:lnTo>
                  <a:lnTo>
                    <a:pt x="10485" y="370"/>
                  </a:lnTo>
                  <a:lnTo>
                    <a:pt x="10041" y="913"/>
                  </a:lnTo>
                  <a:lnTo>
                    <a:pt x="9572" y="1505"/>
                  </a:lnTo>
                  <a:lnTo>
                    <a:pt x="9029" y="2245"/>
                  </a:lnTo>
                  <a:lnTo>
                    <a:pt x="8462" y="3059"/>
                  </a:lnTo>
                  <a:lnTo>
                    <a:pt x="7919" y="3922"/>
                  </a:lnTo>
                  <a:lnTo>
                    <a:pt x="7672" y="4366"/>
                  </a:lnTo>
                  <a:lnTo>
                    <a:pt x="7450" y="4786"/>
                  </a:lnTo>
                  <a:lnTo>
                    <a:pt x="7253" y="5180"/>
                  </a:lnTo>
                  <a:lnTo>
                    <a:pt x="7105" y="5550"/>
                  </a:lnTo>
                  <a:lnTo>
                    <a:pt x="6883" y="6266"/>
                  </a:lnTo>
                  <a:lnTo>
                    <a:pt x="6636" y="6956"/>
                  </a:lnTo>
                  <a:lnTo>
                    <a:pt x="6390" y="7598"/>
                  </a:lnTo>
                  <a:lnTo>
                    <a:pt x="6242" y="7918"/>
                  </a:lnTo>
                  <a:lnTo>
                    <a:pt x="6069" y="8214"/>
                  </a:lnTo>
                  <a:lnTo>
                    <a:pt x="5896" y="8486"/>
                  </a:lnTo>
                  <a:lnTo>
                    <a:pt x="5699" y="8757"/>
                  </a:lnTo>
                  <a:lnTo>
                    <a:pt x="5477" y="9028"/>
                  </a:lnTo>
                  <a:lnTo>
                    <a:pt x="5206" y="9275"/>
                  </a:lnTo>
                  <a:lnTo>
                    <a:pt x="4934" y="9497"/>
                  </a:lnTo>
                  <a:lnTo>
                    <a:pt x="4614" y="9719"/>
                  </a:lnTo>
                  <a:lnTo>
                    <a:pt x="4268" y="9916"/>
                  </a:lnTo>
                  <a:lnTo>
                    <a:pt x="3874" y="10089"/>
                  </a:lnTo>
                  <a:lnTo>
                    <a:pt x="3479" y="10237"/>
                  </a:lnTo>
                  <a:lnTo>
                    <a:pt x="3084" y="10385"/>
                  </a:lnTo>
                  <a:lnTo>
                    <a:pt x="2344" y="10582"/>
                  </a:lnTo>
                  <a:lnTo>
                    <a:pt x="1678" y="10755"/>
                  </a:lnTo>
                  <a:lnTo>
                    <a:pt x="1111" y="10903"/>
                  </a:lnTo>
                  <a:lnTo>
                    <a:pt x="864" y="10977"/>
                  </a:lnTo>
                  <a:lnTo>
                    <a:pt x="642" y="11051"/>
                  </a:lnTo>
                  <a:lnTo>
                    <a:pt x="445" y="11150"/>
                  </a:lnTo>
                  <a:lnTo>
                    <a:pt x="297" y="11248"/>
                  </a:lnTo>
                  <a:lnTo>
                    <a:pt x="174" y="11372"/>
                  </a:lnTo>
                  <a:lnTo>
                    <a:pt x="75" y="11520"/>
                  </a:lnTo>
                  <a:lnTo>
                    <a:pt x="1" y="11692"/>
                  </a:lnTo>
                  <a:lnTo>
                    <a:pt x="1" y="11890"/>
                  </a:lnTo>
                  <a:lnTo>
                    <a:pt x="26" y="12112"/>
                  </a:lnTo>
                  <a:lnTo>
                    <a:pt x="75" y="12334"/>
                  </a:lnTo>
                  <a:lnTo>
                    <a:pt x="174" y="12580"/>
                  </a:lnTo>
                  <a:lnTo>
                    <a:pt x="297" y="12803"/>
                  </a:lnTo>
                  <a:lnTo>
                    <a:pt x="445" y="13049"/>
                  </a:lnTo>
                  <a:lnTo>
                    <a:pt x="618" y="13271"/>
                  </a:lnTo>
                  <a:lnTo>
                    <a:pt x="963" y="13691"/>
                  </a:lnTo>
                  <a:lnTo>
                    <a:pt x="1308" y="14061"/>
                  </a:lnTo>
                  <a:lnTo>
                    <a:pt x="1629" y="14357"/>
                  </a:lnTo>
                  <a:lnTo>
                    <a:pt x="1925" y="14603"/>
                  </a:lnTo>
                  <a:lnTo>
                    <a:pt x="1876" y="15738"/>
                  </a:lnTo>
                  <a:lnTo>
                    <a:pt x="1826" y="16922"/>
                  </a:lnTo>
                  <a:lnTo>
                    <a:pt x="1802" y="18353"/>
                  </a:lnTo>
                  <a:lnTo>
                    <a:pt x="1802" y="19882"/>
                  </a:lnTo>
                  <a:lnTo>
                    <a:pt x="1826" y="21387"/>
                  </a:lnTo>
                  <a:lnTo>
                    <a:pt x="1851" y="22053"/>
                  </a:lnTo>
                  <a:lnTo>
                    <a:pt x="1900" y="22694"/>
                  </a:lnTo>
                  <a:lnTo>
                    <a:pt x="1974" y="23237"/>
                  </a:lnTo>
                  <a:lnTo>
                    <a:pt x="2073" y="23681"/>
                  </a:lnTo>
                  <a:lnTo>
                    <a:pt x="2172" y="24051"/>
                  </a:lnTo>
                  <a:lnTo>
                    <a:pt x="2295" y="24372"/>
                  </a:lnTo>
                  <a:lnTo>
                    <a:pt x="2418" y="24668"/>
                  </a:lnTo>
                  <a:lnTo>
                    <a:pt x="2566" y="24939"/>
                  </a:lnTo>
                  <a:lnTo>
                    <a:pt x="2714" y="25186"/>
                  </a:lnTo>
                  <a:lnTo>
                    <a:pt x="2862" y="25408"/>
                  </a:lnTo>
                  <a:lnTo>
                    <a:pt x="3035" y="25580"/>
                  </a:lnTo>
                  <a:lnTo>
                    <a:pt x="3208" y="25728"/>
                  </a:lnTo>
                  <a:lnTo>
                    <a:pt x="3356" y="25876"/>
                  </a:lnTo>
                  <a:lnTo>
                    <a:pt x="3528" y="25975"/>
                  </a:lnTo>
                  <a:lnTo>
                    <a:pt x="3701" y="26074"/>
                  </a:lnTo>
                  <a:lnTo>
                    <a:pt x="3874" y="26148"/>
                  </a:lnTo>
                  <a:lnTo>
                    <a:pt x="4046" y="26197"/>
                  </a:lnTo>
                  <a:lnTo>
                    <a:pt x="4219" y="26222"/>
                  </a:lnTo>
                  <a:lnTo>
                    <a:pt x="4515" y="26246"/>
                  </a:lnTo>
                  <a:lnTo>
                    <a:pt x="4984" y="26246"/>
                  </a:lnTo>
                  <a:lnTo>
                    <a:pt x="5699" y="26172"/>
                  </a:lnTo>
                  <a:lnTo>
                    <a:pt x="7524" y="26000"/>
                  </a:lnTo>
                  <a:lnTo>
                    <a:pt x="9967" y="25728"/>
                  </a:lnTo>
                  <a:lnTo>
                    <a:pt x="12803" y="33893"/>
                  </a:lnTo>
                  <a:lnTo>
                    <a:pt x="24323" y="29231"/>
                  </a:lnTo>
                  <a:lnTo>
                    <a:pt x="23164" y="22768"/>
                  </a:lnTo>
                  <a:lnTo>
                    <a:pt x="23608" y="22028"/>
                  </a:lnTo>
                  <a:lnTo>
                    <a:pt x="24076" y="21214"/>
                  </a:lnTo>
                  <a:lnTo>
                    <a:pt x="24619" y="20227"/>
                  </a:lnTo>
                  <a:lnTo>
                    <a:pt x="25162" y="19142"/>
                  </a:lnTo>
                  <a:lnTo>
                    <a:pt x="25433" y="18575"/>
                  </a:lnTo>
                  <a:lnTo>
                    <a:pt x="25655" y="18007"/>
                  </a:lnTo>
                  <a:lnTo>
                    <a:pt x="25877" y="17465"/>
                  </a:lnTo>
                  <a:lnTo>
                    <a:pt x="26050" y="16947"/>
                  </a:lnTo>
                  <a:lnTo>
                    <a:pt x="26173" y="16478"/>
                  </a:lnTo>
                  <a:lnTo>
                    <a:pt x="26247" y="16034"/>
                  </a:lnTo>
                  <a:lnTo>
                    <a:pt x="26272" y="15812"/>
                  </a:lnTo>
                  <a:lnTo>
                    <a:pt x="26272" y="15565"/>
                  </a:lnTo>
                  <a:lnTo>
                    <a:pt x="26247" y="15023"/>
                  </a:lnTo>
                  <a:lnTo>
                    <a:pt x="26148" y="14381"/>
                  </a:lnTo>
                  <a:lnTo>
                    <a:pt x="26025" y="13666"/>
                  </a:lnTo>
                  <a:lnTo>
                    <a:pt x="25828" y="12877"/>
                  </a:lnTo>
                  <a:lnTo>
                    <a:pt x="25556" y="12062"/>
                  </a:lnTo>
                  <a:lnTo>
                    <a:pt x="25260" y="11199"/>
                  </a:lnTo>
                  <a:lnTo>
                    <a:pt x="24890" y="10311"/>
                  </a:lnTo>
                  <a:lnTo>
                    <a:pt x="24496" y="9398"/>
                  </a:lnTo>
                  <a:lnTo>
                    <a:pt x="24027" y="8510"/>
                  </a:lnTo>
                  <a:lnTo>
                    <a:pt x="23484" y="7598"/>
                  </a:lnTo>
                  <a:lnTo>
                    <a:pt x="23213" y="7154"/>
                  </a:lnTo>
                  <a:lnTo>
                    <a:pt x="22917" y="6710"/>
                  </a:lnTo>
                  <a:lnTo>
                    <a:pt x="22596" y="6290"/>
                  </a:lnTo>
                  <a:lnTo>
                    <a:pt x="22276" y="5871"/>
                  </a:lnTo>
                  <a:lnTo>
                    <a:pt x="21930" y="5452"/>
                  </a:lnTo>
                  <a:lnTo>
                    <a:pt x="21585" y="5057"/>
                  </a:lnTo>
                  <a:lnTo>
                    <a:pt x="21215" y="4687"/>
                  </a:lnTo>
                  <a:lnTo>
                    <a:pt x="20845" y="4317"/>
                  </a:lnTo>
                  <a:lnTo>
                    <a:pt x="20450" y="3947"/>
                  </a:lnTo>
                  <a:lnTo>
                    <a:pt x="20055" y="3626"/>
                  </a:lnTo>
                  <a:lnTo>
                    <a:pt x="19241" y="2985"/>
                  </a:lnTo>
                  <a:lnTo>
                    <a:pt x="18452" y="2442"/>
                  </a:lnTo>
                  <a:lnTo>
                    <a:pt x="17687" y="1949"/>
                  </a:lnTo>
                  <a:lnTo>
                    <a:pt x="16947" y="1505"/>
                  </a:lnTo>
                  <a:lnTo>
                    <a:pt x="16232" y="1135"/>
                  </a:lnTo>
                  <a:lnTo>
                    <a:pt x="15566" y="814"/>
                  </a:lnTo>
                  <a:lnTo>
                    <a:pt x="14900" y="543"/>
                  </a:lnTo>
                  <a:lnTo>
                    <a:pt x="14283" y="345"/>
                  </a:lnTo>
                  <a:lnTo>
                    <a:pt x="13691" y="197"/>
                  </a:lnTo>
                  <a:lnTo>
                    <a:pt x="13149" y="74"/>
                  </a:lnTo>
                  <a:lnTo>
                    <a:pt x="12606" y="25"/>
                  </a:lnTo>
                  <a:lnTo>
                    <a:pt x="121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7228035" y="2337775"/>
              <a:ext cx="453600" cy="582350"/>
            </a:xfrm>
            <a:custGeom>
              <a:rect b="b" l="l" r="r" t="t"/>
              <a:pathLst>
                <a:path extrusionOk="0" h="34362" w="26765">
                  <a:moveTo>
                    <a:pt x="12655" y="469"/>
                  </a:moveTo>
                  <a:lnTo>
                    <a:pt x="13173" y="518"/>
                  </a:lnTo>
                  <a:lnTo>
                    <a:pt x="13691" y="592"/>
                  </a:lnTo>
                  <a:lnTo>
                    <a:pt x="14258" y="740"/>
                  </a:lnTo>
                  <a:lnTo>
                    <a:pt x="14850" y="913"/>
                  </a:lnTo>
                  <a:lnTo>
                    <a:pt x="15467" y="1159"/>
                  </a:lnTo>
                  <a:lnTo>
                    <a:pt x="16083" y="1431"/>
                  </a:lnTo>
                  <a:lnTo>
                    <a:pt x="16725" y="1751"/>
                  </a:lnTo>
                  <a:lnTo>
                    <a:pt x="17391" y="2121"/>
                  </a:lnTo>
                  <a:lnTo>
                    <a:pt x="18057" y="2516"/>
                  </a:lnTo>
                  <a:lnTo>
                    <a:pt x="18747" y="2985"/>
                  </a:lnTo>
                  <a:lnTo>
                    <a:pt x="19438" y="3478"/>
                  </a:lnTo>
                  <a:lnTo>
                    <a:pt x="20153" y="4021"/>
                  </a:lnTo>
                  <a:lnTo>
                    <a:pt x="20548" y="4366"/>
                  </a:lnTo>
                  <a:lnTo>
                    <a:pt x="20968" y="4736"/>
                  </a:lnTo>
                  <a:lnTo>
                    <a:pt x="21338" y="5106"/>
                  </a:lnTo>
                  <a:lnTo>
                    <a:pt x="21708" y="5501"/>
                  </a:lnTo>
                  <a:lnTo>
                    <a:pt x="22053" y="5896"/>
                  </a:lnTo>
                  <a:lnTo>
                    <a:pt x="22398" y="6315"/>
                  </a:lnTo>
                  <a:lnTo>
                    <a:pt x="22719" y="6734"/>
                  </a:lnTo>
                  <a:lnTo>
                    <a:pt x="23040" y="7154"/>
                  </a:lnTo>
                  <a:lnTo>
                    <a:pt x="23311" y="7598"/>
                  </a:lnTo>
                  <a:lnTo>
                    <a:pt x="23607" y="8042"/>
                  </a:lnTo>
                  <a:lnTo>
                    <a:pt x="24125" y="8930"/>
                  </a:lnTo>
                  <a:lnTo>
                    <a:pt x="24569" y="9842"/>
                  </a:lnTo>
                  <a:lnTo>
                    <a:pt x="24964" y="10730"/>
                  </a:lnTo>
                  <a:lnTo>
                    <a:pt x="25334" y="11618"/>
                  </a:lnTo>
                  <a:lnTo>
                    <a:pt x="25605" y="12457"/>
                  </a:lnTo>
                  <a:lnTo>
                    <a:pt x="25852" y="13247"/>
                  </a:lnTo>
                  <a:lnTo>
                    <a:pt x="26049" y="14011"/>
                  </a:lnTo>
                  <a:lnTo>
                    <a:pt x="26172" y="14677"/>
                  </a:lnTo>
                  <a:lnTo>
                    <a:pt x="26246" y="15294"/>
                  </a:lnTo>
                  <a:lnTo>
                    <a:pt x="26296" y="15812"/>
                  </a:lnTo>
                  <a:lnTo>
                    <a:pt x="26271" y="16231"/>
                  </a:lnTo>
                  <a:lnTo>
                    <a:pt x="26197" y="16651"/>
                  </a:lnTo>
                  <a:lnTo>
                    <a:pt x="26074" y="17119"/>
                  </a:lnTo>
                  <a:lnTo>
                    <a:pt x="25901" y="17613"/>
                  </a:lnTo>
                  <a:lnTo>
                    <a:pt x="25679" y="18155"/>
                  </a:lnTo>
                  <a:lnTo>
                    <a:pt x="25457" y="18698"/>
                  </a:lnTo>
                  <a:lnTo>
                    <a:pt x="25186" y="19241"/>
                  </a:lnTo>
                  <a:lnTo>
                    <a:pt x="24643" y="20326"/>
                  </a:lnTo>
                  <a:lnTo>
                    <a:pt x="24125" y="21288"/>
                  </a:lnTo>
                  <a:lnTo>
                    <a:pt x="23656" y="22102"/>
                  </a:lnTo>
                  <a:lnTo>
                    <a:pt x="23188" y="22867"/>
                  </a:lnTo>
                  <a:lnTo>
                    <a:pt x="23163" y="22941"/>
                  </a:lnTo>
                  <a:lnTo>
                    <a:pt x="23163" y="23039"/>
                  </a:lnTo>
                  <a:lnTo>
                    <a:pt x="24298" y="29305"/>
                  </a:lnTo>
                  <a:lnTo>
                    <a:pt x="13197" y="33795"/>
                  </a:lnTo>
                  <a:lnTo>
                    <a:pt x="10435" y="25876"/>
                  </a:lnTo>
                  <a:lnTo>
                    <a:pt x="10385" y="25827"/>
                  </a:lnTo>
                  <a:lnTo>
                    <a:pt x="10336" y="25753"/>
                  </a:lnTo>
                  <a:lnTo>
                    <a:pt x="10287" y="25728"/>
                  </a:lnTo>
                  <a:lnTo>
                    <a:pt x="10163" y="25728"/>
                  </a:lnTo>
                  <a:lnTo>
                    <a:pt x="7746" y="25975"/>
                  </a:lnTo>
                  <a:lnTo>
                    <a:pt x="5920" y="26148"/>
                  </a:lnTo>
                  <a:lnTo>
                    <a:pt x="5205" y="26222"/>
                  </a:lnTo>
                  <a:lnTo>
                    <a:pt x="4761" y="26246"/>
                  </a:lnTo>
                  <a:lnTo>
                    <a:pt x="4588" y="26222"/>
                  </a:lnTo>
                  <a:lnTo>
                    <a:pt x="4342" y="26172"/>
                  </a:lnTo>
                  <a:lnTo>
                    <a:pt x="4046" y="26074"/>
                  </a:lnTo>
                  <a:lnTo>
                    <a:pt x="3873" y="25975"/>
                  </a:lnTo>
                  <a:lnTo>
                    <a:pt x="3725" y="25876"/>
                  </a:lnTo>
                  <a:lnTo>
                    <a:pt x="3552" y="25728"/>
                  </a:lnTo>
                  <a:lnTo>
                    <a:pt x="3380" y="25580"/>
                  </a:lnTo>
                  <a:lnTo>
                    <a:pt x="3232" y="25383"/>
                  </a:lnTo>
                  <a:lnTo>
                    <a:pt x="3084" y="25161"/>
                  </a:lnTo>
                  <a:lnTo>
                    <a:pt x="2911" y="24890"/>
                  </a:lnTo>
                  <a:lnTo>
                    <a:pt x="2788" y="24569"/>
                  </a:lnTo>
                  <a:lnTo>
                    <a:pt x="2664" y="24224"/>
                  </a:lnTo>
                  <a:lnTo>
                    <a:pt x="2541" y="23829"/>
                  </a:lnTo>
                  <a:lnTo>
                    <a:pt x="2467" y="23410"/>
                  </a:lnTo>
                  <a:lnTo>
                    <a:pt x="2393" y="22867"/>
                  </a:lnTo>
                  <a:lnTo>
                    <a:pt x="2344" y="22250"/>
                  </a:lnTo>
                  <a:lnTo>
                    <a:pt x="2319" y="21584"/>
                  </a:lnTo>
                  <a:lnTo>
                    <a:pt x="2294" y="20129"/>
                  </a:lnTo>
                  <a:lnTo>
                    <a:pt x="2294" y="18599"/>
                  </a:lnTo>
                  <a:lnTo>
                    <a:pt x="2319" y="17193"/>
                  </a:lnTo>
                  <a:lnTo>
                    <a:pt x="2368" y="16009"/>
                  </a:lnTo>
                  <a:lnTo>
                    <a:pt x="2418" y="14850"/>
                  </a:lnTo>
                  <a:lnTo>
                    <a:pt x="2393" y="14727"/>
                  </a:lnTo>
                  <a:lnTo>
                    <a:pt x="2319" y="14653"/>
                  </a:lnTo>
                  <a:lnTo>
                    <a:pt x="2097" y="14455"/>
                  </a:lnTo>
                  <a:lnTo>
                    <a:pt x="1826" y="14209"/>
                  </a:lnTo>
                  <a:lnTo>
                    <a:pt x="1530" y="13888"/>
                  </a:lnTo>
                  <a:lnTo>
                    <a:pt x="1209" y="13543"/>
                  </a:lnTo>
                  <a:lnTo>
                    <a:pt x="938" y="13197"/>
                  </a:lnTo>
                  <a:lnTo>
                    <a:pt x="691" y="12827"/>
                  </a:lnTo>
                  <a:lnTo>
                    <a:pt x="617" y="12630"/>
                  </a:lnTo>
                  <a:lnTo>
                    <a:pt x="543" y="12457"/>
                  </a:lnTo>
                  <a:lnTo>
                    <a:pt x="494" y="12284"/>
                  </a:lnTo>
                  <a:lnTo>
                    <a:pt x="469" y="12112"/>
                  </a:lnTo>
                  <a:lnTo>
                    <a:pt x="494" y="11939"/>
                  </a:lnTo>
                  <a:lnTo>
                    <a:pt x="568" y="11791"/>
                  </a:lnTo>
                  <a:lnTo>
                    <a:pt x="666" y="11668"/>
                  </a:lnTo>
                  <a:lnTo>
                    <a:pt x="839" y="11569"/>
                  </a:lnTo>
                  <a:lnTo>
                    <a:pt x="1036" y="11470"/>
                  </a:lnTo>
                  <a:lnTo>
                    <a:pt x="1308" y="11372"/>
                  </a:lnTo>
                  <a:lnTo>
                    <a:pt x="2048" y="11199"/>
                  </a:lnTo>
                  <a:lnTo>
                    <a:pt x="2516" y="11076"/>
                  </a:lnTo>
                  <a:lnTo>
                    <a:pt x="3059" y="10928"/>
                  </a:lnTo>
                  <a:lnTo>
                    <a:pt x="3626" y="10755"/>
                  </a:lnTo>
                  <a:lnTo>
                    <a:pt x="4218" y="10533"/>
                  </a:lnTo>
                  <a:lnTo>
                    <a:pt x="4588" y="10360"/>
                  </a:lnTo>
                  <a:lnTo>
                    <a:pt x="4934" y="10163"/>
                  </a:lnTo>
                  <a:lnTo>
                    <a:pt x="5254" y="9966"/>
                  </a:lnTo>
                  <a:lnTo>
                    <a:pt x="5526" y="9744"/>
                  </a:lnTo>
                  <a:lnTo>
                    <a:pt x="5797" y="9522"/>
                  </a:lnTo>
                  <a:lnTo>
                    <a:pt x="6019" y="9275"/>
                  </a:lnTo>
                  <a:lnTo>
                    <a:pt x="6216" y="9028"/>
                  </a:lnTo>
                  <a:lnTo>
                    <a:pt x="6414" y="8757"/>
                  </a:lnTo>
                  <a:lnTo>
                    <a:pt x="6562" y="8486"/>
                  </a:lnTo>
                  <a:lnTo>
                    <a:pt x="6710" y="8190"/>
                  </a:lnTo>
                  <a:lnTo>
                    <a:pt x="6981" y="7598"/>
                  </a:lnTo>
                  <a:lnTo>
                    <a:pt x="7228" y="6956"/>
                  </a:lnTo>
                  <a:lnTo>
                    <a:pt x="7425" y="6290"/>
                  </a:lnTo>
                  <a:lnTo>
                    <a:pt x="7573" y="5846"/>
                  </a:lnTo>
                  <a:lnTo>
                    <a:pt x="7721" y="5501"/>
                  </a:lnTo>
                  <a:lnTo>
                    <a:pt x="7869" y="5156"/>
                  </a:lnTo>
                  <a:lnTo>
                    <a:pt x="8091" y="4761"/>
                  </a:lnTo>
                  <a:lnTo>
                    <a:pt x="8313" y="4366"/>
                  </a:lnTo>
                  <a:lnTo>
                    <a:pt x="8806" y="3577"/>
                  </a:lnTo>
                  <a:lnTo>
                    <a:pt x="9324" y="2812"/>
                  </a:lnTo>
                  <a:lnTo>
                    <a:pt x="9842" y="2097"/>
                  </a:lnTo>
                  <a:lnTo>
                    <a:pt x="10311" y="1505"/>
                  </a:lnTo>
                  <a:lnTo>
                    <a:pt x="10879" y="789"/>
                  </a:lnTo>
                  <a:lnTo>
                    <a:pt x="11076" y="715"/>
                  </a:lnTo>
                  <a:lnTo>
                    <a:pt x="11273" y="641"/>
                  </a:lnTo>
                  <a:lnTo>
                    <a:pt x="11693" y="518"/>
                  </a:lnTo>
                  <a:lnTo>
                    <a:pt x="12161" y="469"/>
                  </a:lnTo>
                  <a:close/>
                  <a:moveTo>
                    <a:pt x="11989" y="0"/>
                  </a:moveTo>
                  <a:lnTo>
                    <a:pt x="11495" y="74"/>
                  </a:lnTo>
                  <a:lnTo>
                    <a:pt x="11273" y="148"/>
                  </a:lnTo>
                  <a:lnTo>
                    <a:pt x="11051" y="197"/>
                  </a:lnTo>
                  <a:lnTo>
                    <a:pt x="10829" y="296"/>
                  </a:lnTo>
                  <a:lnTo>
                    <a:pt x="10607" y="395"/>
                  </a:lnTo>
                  <a:lnTo>
                    <a:pt x="10533" y="444"/>
                  </a:lnTo>
                  <a:lnTo>
                    <a:pt x="10040" y="1036"/>
                  </a:lnTo>
                  <a:lnTo>
                    <a:pt x="9571" y="1653"/>
                  </a:lnTo>
                  <a:lnTo>
                    <a:pt x="9028" y="2393"/>
                  </a:lnTo>
                  <a:lnTo>
                    <a:pt x="8461" y="3207"/>
                  </a:lnTo>
                  <a:lnTo>
                    <a:pt x="7918" y="4070"/>
                  </a:lnTo>
                  <a:lnTo>
                    <a:pt x="7672" y="4490"/>
                  </a:lnTo>
                  <a:lnTo>
                    <a:pt x="7450" y="4909"/>
                  </a:lnTo>
                  <a:lnTo>
                    <a:pt x="7277" y="5328"/>
                  </a:lnTo>
                  <a:lnTo>
                    <a:pt x="7129" y="5698"/>
                  </a:lnTo>
                  <a:lnTo>
                    <a:pt x="6981" y="6142"/>
                  </a:lnTo>
                  <a:lnTo>
                    <a:pt x="6759" y="6784"/>
                  </a:lnTo>
                  <a:lnTo>
                    <a:pt x="6537" y="7400"/>
                  </a:lnTo>
                  <a:lnTo>
                    <a:pt x="6290" y="7968"/>
                  </a:lnTo>
                  <a:lnTo>
                    <a:pt x="6167" y="8214"/>
                  </a:lnTo>
                  <a:lnTo>
                    <a:pt x="6019" y="8486"/>
                  </a:lnTo>
                  <a:lnTo>
                    <a:pt x="5846" y="8732"/>
                  </a:lnTo>
                  <a:lnTo>
                    <a:pt x="5649" y="8954"/>
                  </a:lnTo>
                  <a:lnTo>
                    <a:pt x="5452" y="9176"/>
                  </a:lnTo>
                  <a:lnTo>
                    <a:pt x="5230" y="9374"/>
                  </a:lnTo>
                  <a:lnTo>
                    <a:pt x="4958" y="9571"/>
                  </a:lnTo>
                  <a:lnTo>
                    <a:pt x="4687" y="9768"/>
                  </a:lnTo>
                  <a:lnTo>
                    <a:pt x="4366" y="9916"/>
                  </a:lnTo>
                  <a:lnTo>
                    <a:pt x="4021" y="10089"/>
                  </a:lnTo>
                  <a:lnTo>
                    <a:pt x="3454" y="10286"/>
                  </a:lnTo>
                  <a:lnTo>
                    <a:pt x="2911" y="10459"/>
                  </a:lnTo>
                  <a:lnTo>
                    <a:pt x="2393" y="10607"/>
                  </a:lnTo>
                  <a:lnTo>
                    <a:pt x="1924" y="10730"/>
                  </a:lnTo>
                  <a:lnTo>
                    <a:pt x="1184" y="10928"/>
                  </a:lnTo>
                  <a:lnTo>
                    <a:pt x="839" y="11026"/>
                  </a:lnTo>
                  <a:lnTo>
                    <a:pt x="568" y="11174"/>
                  </a:lnTo>
                  <a:lnTo>
                    <a:pt x="444" y="11248"/>
                  </a:lnTo>
                  <a:lnTo>
                    <a:pt x="321" y="11322"/>
                  </a:lnTo>
                  <a:lnTo>
                    <a:pt x="222" y="11421"/>
                  </a:lnTo>
                  <a:lnTo>
                    <a:pt x="148" y="11544"/>
                  </a:lnTo>
                  <a:lnTo>
                    <a:pt x="74" y="11668"/>
                  </a:lnTo>
                  <a:lnTo>
                    <a:pt x="50" y="11791"/>
                  </a:lnTo>
                  <a:lnTo>
                    <a:pt x="0" y="11939"/>
                  </a:lnTo>
                  <a:lnTo>
                    <a:pt x="0" y="12112"/>
                  </a:lnTo>
                  <a:lnTo>
                    <a:pt x="25" y="12334"/>
                  </a:lnTo>
                  <a:lnTo>
                    <a:pt x="74" y="12556"/>
                  </a:lnTo>
                  <a:lnTo>
                    <a:pt x="148" y="12753"/>
                  </a:lnTo>
                  <a:lnTo>
                    <a:pt x="247" y="12975"/>
                  </a:lnTo>
                  <a:lnTo>
                    <a:pt x="370" y="13197"/>
                  </a:lnTo>
                  <a:lnTo>
                    <a:pt x="494" y="13419"/>
                  </a:lnTo>
                  <a:lnTo>
                    <a:pt x="814" y="13814"/>
                  </a:lnTo>
                  <a:lnTo>
                    <a:pt x="1135" y="14184"/>
                  </a:lnTo>
                  <a:lnTo>
                    <a:pt x="1456" y="14505"/>
                  </a:lnTo>
                  <a:lnTo>
                    <a:pt x="1924" y="14949"/>
                  </a:lnTo>
                  <a:lnTo>
                    <a:pt x="1875" y="16478"/>
                  </a:lnTo>
                  <a:lnTo>
                    <a:pt x="1826" y="17711"/>
                  </a:lnTo>
                  <a:lnTo>
                    <a:pt x="1801" y="19068"/>
                  </a:lnTo>
                  <a:lnTo>
                    <a:pt x="1801" y="20499"/>
                  </a:lnTo>
                  <a:lnTo>
                    <a:pt x="1850" y="21855"/>
                  </a:lnTo>
                  <a:lnTo>
                    <a:pt x="1875" y="22472"/>
                  </a:lnTo>
                  <a:lnTo>
                    <a:pt x="1924" y="23039"/>
                  </a:lnTo>
                  <a:lnTo>
                    <a:pt x="1998" y="23533"/>
                  </a:lnTo>
                  <a:lnTo>
                    <a:pt x="2072" y="23952"/>
                  </a:lnTo>
                  <a:lnTo>
                    <a:pt x="2196" y="24396"/>
                  </a:lnTo>
                  <a:lnTo>
                    <a:pt x="2368" y="24816"/>
                  </a:lnTo>
                  <a:lnTo>
                    <a:pt x="2516" y="25161"/>
                  </a:lnTo>
                  <a:lnTo>
                    <a:pt x="2714" y="25457"/>
                  </a:lnTo>
                  <a:lnTo>
                    <a:pt x="2886" y="25728"/>
                  </a:lnTo>
                  <a:lnTo>
                    <a:pt x="3084" y="25950"/>
                  </a:lnTo>
                  <a:lnTo>
                    <a:pt x="3281" y="26148"/>
                  </a:lnTo>
                  <a:lnTo>
                    <a:pt x="3478" y="26296"/>
                  </a:lnTo>
                  <a:lnTo>
                    <a:pt x="3676" y="26419"/>
                  </a:lnTo>
                  <a:lnTo>
                    <a:pt x="3873" y="26518"/>
                  </a:lnTo>
                  <a:lnTo>
                    <a:pt x="4070" y="26592"/>
                  </a:lnTo>
                  <a:lnTo>
                    <a:pt x="4243" y="26641"/>
                  </a:lnTo>
                  <a:lnTo>
                    <a:pt x="4539" y="26715"/>
                  </a:lnTo>
                  <a:lnTo>
                    <a:pt x="4761" y="26715"/>
                  </a:lnTo>
                  <a:lnTo>
                    <a:pt x="5156" y="26690"/>
                  </a:lnTo>
                  <a:lnTo>
                    <a:pt x="5772" y="26666"/>
                  </a:lnTo>
                  <a:lnTo>
                    <a:pt x="7326" y="26518"/>
                  </a:lnTo>
                  <a:lnTo>
                    <a:pt x="10040" y="26222"/>
                  </a:lnTo>
                  <a:lnTo>
                    <a:pt x="12827" y="34189"/>
                  </a:lnTo>
                  <a:lnTo>
                    <a:pt x="12877" y="34263"/>
                  </a:lnTo>
                  <a:lnTo>
                    <a:pt x="12951" y="34337"/>
                  </a:lnTo>
                  <a:lnTo>
                    <a:pt x="13049" y="34362"/>
                  </a:lnTo>
                  <a:lnTo>
                    <a:pt x="13148" y="34337"/>
                  </a:lnTo>
                  <a:lnTo>
                    <a:pt x="24643" y="29675"/>
                  </a:lnTo>
                  <a:lnTo>
                    <a:pt x="24717" y="29626"/>
                  </a:lnTo>
                  <a:lnTo>
                    <a:pt x="24766" y="29576"/>
                  </a:lnTo>
                  <a:lnTo>
                    <a:pt x="24791" y="29502"/>
                  </a:lnTo>
                  <a:lnTo>
                    <a:pt x="24791" y="29404"/>
                  </a:lnTo>
                  <a:lnTo>
                    <a:pt x="23656" y="23039"/>
                  </a:lnTo>
                  <a:lnTo>
                    <a:pt x="24273" y="22003"/>
                  </a:lnTo>
                  <a:lnTo>
                    <a:pt x="24742" y="21165"/>
                  </a:lnTo>
                  <a:lnTo>
                    <a:pt x="25260" y="20203"/>
                  </a:lnTo>
                  <a:lnTo>
                    <a:pt x="25753" y="19167"/>
                  </a:lnTo>
                  <a:lnTo>
                    <a:pt x="26000" y="18649"/>
                  </a:lnTo>
                  <a:lnTo>
                    <a:pt x="26222" y="18131"/>
                  </a:lnTo>
                  <a:lnTo>
                    <a:pt x="26394" y="17637"/>
                  </a:lnTo>
                  <a:lnTo>
                    <a:pt x="26567" y="17144"/>
                  </a:lnTo>
                  <a:lnTo>
                    <a:pt x="26666" y="16700"/>
                  </a:lnTo>
                  <a:lnTo>
                    <a:pt x="26740" y="16281"/>
                  </a:lnTo>
                  <a:lnTo>
                    <a:pt x="26764" y="16059"/>
                  </a:lnTo>
                  <a:lnTo>
                    <a:pt x="26764" y="15787"/>
                  </a:lnTo>
                  <a:lnTo>
                    <a:pt x="26740" y="15195"/>
                  </a:lnTo>
                  <a:lnTo>
                    <a:pt x="26641" y="14529"/>
                  </a:lnTo>
                  <a:lnTo>
                    <a:pt x="26493" y="13789"/>
                  </a:lnTo>
                  <a:lnTo>
                    <a:pt x="26271" y="12975"/>
                  </a:lnTo>
                  <a:lnTo>
                    <a:pt x="26024" y="12136"/>
                  </a:lnTo>
                  <a:lnTo>
                    <a:pt x="25704" y="11273"/>
                  </a:lnTo>
                  <a:lnTo>
                    <a:pt x="25334" y="10360"/>
                  </a:lnTo>
                  <a:lnTo>
                    <a:pt x="24914" y="9448"/>
                  </a:lnTo>
                  <a:lnTo>
                    <a:pt x="24421" y="8535"/>
                  </a:lnTo>
                  <a:lnTo>
                    <a:pt x="23878" y="7622"/>
                  </a:lnTo>
                  <a:lnTo>
                    <a:pt x="23607" y="7178"/>
                  </a:lnTo>
                  <a:lnTo>
                    <a:pt x="23311" y="6734"/>
                  </a:lnTo>
                  <a:lnTo>
                    <a:pt x="22990" y="6315"/>
                  </a:lnTo>
                  <a:lnTo>
                    <a:pt x="22670" y="5896"/>
                  </a:lnTo>
                  <a:lnTo>
                    <a:pt x="22324" y="5476"/>
                  </a:lnTo>
                  <a:lnTo>
                    <a:pt x="21979" y="5082"/>
                  </a:lnTo>
                  <a:lnTo>
                    <a:pt x="21609" y="4712"/>
                  </a:lnTo>
                  <a:lnTo>
                    <a:pt x="21239" y="4342"/>
                  </a:lnTo>
                  <a:lnTo>
                    <a:pt x="20844" y="3972"/>
                  </a:lnTo>
                  <a:lnTo>
                    <a:pt x="20449" y="3651"/>
                  </a:lnTo>
                  <a:lnTo>
                    <a:pt x="19709" y="3084"/>
                  </a:lnTo>
                  <a:lnTo>
                    <a:pt x="18969" y="2566"/>
                  </a:lnTo>
                  <a:lnTo>
                    <a:pt x="18254" y="2097"/>
                  </a:lnTo>
                  <a:lnTo>
                    <a:pt x="17539" y="1653"/>
                  </a:lnTo>
                  <a:lnTo>
                    <a:pt x="16848" y="1283"/>
                  </a:lnTo>
                  <a:lnTo>
                    <a:pt x="16182" y="937"/>
                  </a:lnTo>
                  <a:lnTo>
                    <a:pt x="15516" y="666"/>
                  </a:lnTo>
                  <a:lnTo>
                    <a:pt x="14875" y="419"/>
                  </a:lnTo>
                  <a:lnTo>
                    <a:pt x="14258" y="247"/>
                  </a:lnTo>
                  <a:lnTo>
                    <a:pt x="13641" y="99"/>
                  </a:lnTo>
                  <a:lnTo>
                    <a:pt x="13074" y="25"/>
                  </a:lnTo>
                  <a:lnTo>
                    <a:pt x="12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7303687" y="2615356"/>
              <a:ext cx="76111" cy="24676"/>
            </a:xfrm>
            <a:custGeom>
              <a:rect b="b" l="l" r="r" t="t"/>
              <a:pathLst>
                <a:path extrusionOk="0" h="1456" w="4491">
                  <a:moveTo>
                    <a:pt x="4194" y="0"/>
                  </a:moveTo>
                  <a:lnTo>
                    <a:pt x="3824" y="247"/>
                  </a:lnTo>
                  <a:lnTo>
                    <a:pt x="3454" y="469"/>
                  </a:lnTo>
                  <a:lnTo>
                    <a:pt x="3109" y="642"/>
                  </a:lnTo>
                  <a:lnTo>
                    <a:pt x="2764" y="765"/>
                  </a:lnTo>
                  <a:lnTo>
                    <a:pt x="2418" y="864"/>
                  </a:lnTo>
                  <a:lnTo>
                    <a:pt x="2073" y="913"/>
                  </a:lnTo>
                  <a:lnTo>
                    <a:pt x="1777" y="962"/>
                  </a:lnTo>
                  <a:lnTo>
                    <a:pt x="1210" y="962"/>
                  </a:lnTo>
                  <a:lnTo>
                    <a:pt x="963" y="938"/>
                  </a:lnTo>
                  <a:lnTo>
                    <a:pt x="568" y="864"/>
                  </a:lnTo>
                  <a:lnTo>
                    <a:pt x="297" y="790"/>
                  </a:lnTo>
                  <a:lnTo>
                    <a:pt x="198" y="765"/>
                  </a:lnTo>
                  <a:lnTo>
                    <a:pt x="1" y="1209"/>
                  </a:lnTo>
                  <a:lnTo>
                    <a:pt x="149" y="1258"/>
                  </a:lnTo>
                  <a:lnTo>
                    <a:pt x="445" y="1332"/>
                  </a:lnTo>
                  <a:lnTo>
                    <a:pt x="889" y="1406"/>
                  </a:lnTo>
                  <a:lnTo>
                    <a:pt x="1185" y="1431"/>
                  </a:lnTo>
                  <a:lnTo>
                    <a:pt x="1481" y="1456"/>
                  </a:lnTo>
                  <a:lnTo>
                    <a:pt x="1802" y="1431"/>
                  </a:lnTo>
                  <a:lnTo>
                    <a:pt x="2147" y="1406"/>
                  </a:lnTo>
                  <a:lnTo>
                    <a:pt x="2517" y="1332"/>
                  </a:lnTo>
                  <a:lnTo>
                    <a:pt x="2887" y="1234"/>
                  </a:lnTo>
                  <a:lnTo>
                    <a:pt x="3282" y="1086"/>
                  </a:lnTo>
                  <a:lnTo>
                    <a:pt x="3676" y="888"/>
                  </a:lnTo>
                  <a:lnTo>
                    <a:pt x="4096" y="666"/>
                  </a:lnTo>
                  <a:lnTo>
                    <a:pt x="4490" y="370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7401100" y="2767102"/>
              <a:ext cx="73179" cy="42657"/>
            </a:xfrm>
            <a:custGeom>
              <a:rect b="b" l="l" r="r" t="t"/>
              <a:pathLst>
                <a:path extrusionOk="0" h="2517" w="4318">
                  <a:moveTo>
                    <a:pt x="4317" y="1"/>
                  </a:moveTo>
                  <a:lnTo>
                    <a:pt x="1" y="617"/>
                  </a:lnTo>
                  <a:lnTo>
                    <a:pt x="741" y="2517"/>
                  </a:lnTo>
                  <a:lnTo>
                    <a:pt x="43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7396914" y="2762916"/>
              <a:ext cx="81534" cy="51029"/>
            </a:xfrm>
            <a:custGeom>
              <a:rect b="b" l="l" r="r" t="t"/>
              <a:pathLst>
                <a:path extrusionOk="0" h="3011" w="4811">
                  <a:moveTo>
                    <a:pt x="3602" y="618"/>
                  </a:moveTo>
                  <a:lnTo>
                    <a:pt x="1086" y="2394"/>
                  </a:lnTo>
                  <a:lnTo>
                    <a:pt x="568" y="1062"/>
                  </a:lnTo>
                  <a:lnTo>
                    <a:pt x="3602" y="618"/>
                  </a:lnTo>
                  <a:close/>
                  <a:moveTo>
                    <a:pt x="4540" y="1"/>
                  </a:moveTo>
                  <a:lnTo>
                    <a:pt x="198" y="642"/>
                  </a:lnTo>
                  <a:lnTo>
                    <a:pt x="100" y="667"/>
                  </a:lnTo>
                  <a:lnTo>
                    <a:pt x="26" y="766"/>
                  </a:lnTo>
                  <a:lnTo>
                    <a:pt x="1" y="864"/>
                  </a:lnTo>
                  <a:lnTo>
                    <a:pt x="26" y="963"/>
                  </a:lnTo>
                  <a:lnTo>
                    <a:pt x="766" y="2862"/>
                  </a:lnTo>
                  <a:lnTo>
                    <a:pt x="815" y="2936"/>
                  </a:lnTo>
                  <a:lnTo>
                    <a:pt x="914" y="3010"/>
                  </a:lnTo>
                  <a:lnTo>
                    <a:pt x="1062" y="3010"/>
                  </a:lnTo>
                  <a:lnTo>
                    <a:pt x="1111" y="2961"/>
                  </a:lnTo>
                  <a:lnTo>
                    <a:pt x="4712" y="445"/>
                  </a:lnTo>
                  <a:lnTo>
                    <a:pt x="4762" y="396"/>
                  </a:lnTo>
                  <a:lnTo>
                    <a:pt x="4786" y="322"/>
                  </a:lnTo>
                  <a:lnTo>
                    <a:pt x="4811" y="248"/>
                  </a:lnTo>
                  <a:lnTo>
                    <a:pt x="4786" y="149"/>
                  </a:lnTo>
                  <a:lnTo>
                    <a:pt x="4737" y="75"/>
                  </a:lnTo>
                  <a:lnTo>
                    <a:pt x="4688" y="26"/>
                  </a:lnTo>
                  <a:lnTo>
                    <a:pt x="4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7302433" y="2420546"/>
              <a:ext cx="132970" cy="153849"/>
            </a:xfrm>
            <a:custGeom>
              <a:rect b="b" l="l" r="r" t="t"/>
              <a:pathLst>
                <a:path extrusionOk="0" h="9078" w="7846">
                  <a:moveTo>
                    <a:pt x="4268" y="469"/>
                  </a:moveTo>
                  <a:lnTo>
                    <a:pt x="4663" y="494"/>
                  </a:lnTo>
                  <a:lnTo>
                    <a:pt x="5033" y="568"/>
                  </a:lnTo>
                  <a:lnTo>
                    <a:pt x="5354" y="691"/>
                  </a:lnTo>
                  <a:lnTo>
                    <a:pt x="5675" y="839"/>
                  </a:lnTo>
                  <a:lnTo>
                    <a:pt x="5946" y="1012"/>
                  </a:lnTo>
                  <a:lnTo>
                    <a:pt x="6217" y="1234"/>
                  </a:lnTo>
                  <a:lnTo>
                    <a:pt x="6464" y="1480"/>
                  </a:lnTo>
                  <a:lnTo>
                    <a:pt x="6661" y="1752"/>
                  </a:lnTo>
                  <a:lnTo>
                    <a:pt x="6859" y="2048"/>
                  </a:lnTo>
                  <a:lnTo>
                    <a:pt x="7007" y="2368"/>
                  </a:lnTo>
                  <a:lnTo>
                    <a:pt x="7155" y="2714"/>
                  </a:lnTo>
                  <a:lnTo>
                    <a:pt x="7253" y="3084"/>
                  </a:lnTo>
                  <a:lnTo>
                    <a:pt x="7327" y="3454"/>
                  </a:lnTo>
                  <a:lnTo>
                    <a:pt x="7352" y="3824"/>
                  </a:lnTo>
                  <a:lnTo>
                    <a:pt x="7377" y="4218"/>
                  </a:lnTo>
                  <a:lnTo>
                    <a:pt x="7352" y="4638"/>
                  </a:lnTo>
                  <a:lnTo>
                    <a:pt x="7278" y="5032"/>
                  </a:lnTo>
                  <a:lnTo>
                    <a:pt x="7179" y="5452"/>
                  </a:lnTo>
                  <a:lnTo>
                    <a:pt x="7056" y="5846"/>
                  </a:lnTo>
                  <a:lnTo>
                    <a:pt x="6908" y="6216"/>
                  </a:lnTo>
                  <a:lnTo>
                    <a:pt x="6711" y="6562"/>
                  </a:lnTo>
                  <a:lnTo>
                    <a:pt x="6513" y="6907"/>
                  </a:lnTo>
                  <a:lnTo>
                    <a:pt x="6267" y="7203"/>
                  </a:lnTo>
                  <a:lnTo>
                    <a:pt x="6020" y="7499"/>
                  </a:lnTo>
                  <a:lnTo>
                    <a:pt x="5724" y="7746"/>
                  </a:lnTo>
                  <a:lnTo>
                    <a:pt x="5428" y="7993"/>
                  </a:lnTo>
                  <a:lnTo>
                    <a:pt x="5107" y="8190"/>
                  </a:lnTo>
                  <a:lnTo>
                    <a:pt x="4786" y="8338"/>
                  </a:lnTo>
                  <a:lnTo>
                    <a:pt x="4466" y="8461"/>
                  </a:lnTo>
                  <a:lnTo>
                    <a:pt x="4145" y="8535"/>
                  </a:lnTo>
                  <a:lnTo>
                    <a:pt x="3800" y="8585"/>
                  </a:lnTo>
                  <a:lnTo>
                    <a:pt x="3479" y="8585"/>
                  </a:lnTo>
                  <a:lnTo>
                    <a:pt x="3158" y="8560"/>
                  </a:lnTo>
                  <a:lnTo>
                    <a:pt x="2813" y="8486"/>
                  </a:lnTo>
                  <a:lnTo>
                    <a:pt x="2492" y="8387"/>
                  </a:lnTo>
                  <a:lnTo>
                    <a:pt x="2196" y="8239"/>
                  </a:lnTo>
                  <a:lnTo>
                    <a:pt x="1900" y="8042"/>
                  </a:lnTo>
                  <a:lnTo>
                    <a:pt x="1654" y="7820"/>
                  </a:lnTo>
                  <a:lnTo>
                    <a:pt x="1407" y="7573"/>
                  </a:lnTo>
                  <a:lnTo>
                    <a:pt x="1185" y="7302"/>
                  </a:lnTo>
                  <a:lnTo>
                    <a:pt x="1012" y="7006"/>
                  </a:lnTo>
                  <a:lnTo>
                    <a:pt x="840" y="6685"/>
                  </a:lnTo>
                  <a:lnTo>
                    <a:pt x="716" y="6340"/>
                  </a:lnTo>
                  <a:lnTo>
                    <a:pt x="618" y="5994"/>
                  </a:lnTo>
                  <a:lnTo>
                    <a:pt x="544" y="5624"/>
                  </a:lnTo>
                  <a:lnTo>
                    <a:pt x="494" y="5230"/>
                  </a:lnTo>
                  <a:lnTo>
                    <a:pt x="494" y="4835"/>
                  </a:lnTo>
                  <a:lnTo>
                    <a:pt x="519" y="4440"/>
                  </a:lnTo>
                  <a:lnTo>
                    <a:pt x="568" y="4021"/>
                  </a:lnTo>
                  <a:lnTo>
                    <a:pt x="667" y="3626"/>
                  </a:lnTo>
                  <a:lnTo>
                    <a:pt x="790" y="3281"/>
                  </a:lnTo>
                  <a:lnTo>
                    <a:pt x="914" y="2936"/>
                  </a:lnTo>
                  <a:lnTo>
                    <a:pt x="1062" y="2640"/>
                  </a:lnTo>
                  <a:lnTo>
                    <a:pt x="1234" y="2344"/>
                  </a:lnTo>
                  <a:lnTo>
                    <a:pt x="1432" y="2048"/>
                  </a:lnTo>
                  <a:lnTo>
                    <a:pt x="1629" y="1801"/>
                  </a:lnTo>
                  <a:lnTo>
                    <a:pt x="1851" y="1554"/>
                  </a:lnTo>
                  <a:lnTo>
                    <a:pt x="2098" y="1332"/>
                  </a:lnTo>
                  <a:lnTo>
                    <a:pt x="2344" y="1135"/>
                  </a:lnTo>
                  <a:lnTo>
                    <a:pt x="2591" y="962"/>
                  </a:lnTo>
                  <a:lnTo>
                    <a:pt x="2862" y="814"/>
                  </a:lnTo>
                  <a:lnTo>
                    <a:pt x="3134" y="691"/>
                  </a:lnTo>
                  <a:lnTo>
                    <a:pt x="3405" y="592"/>
                  </a:lnTo>
                  <a:lnTo>
                    <a:pt x="3701" y="518"/>
                  </a:lnTo>
                  <a:lnTo>
                    <a:pt x="3997" y="494"/>
                  </a:lnTo>
                  <a:lnTo>
                    <a:pt x="4268" y="469"/>
                  </a:lnTo>
                  <a:close/>
                  <a:moveTo>
                    <a:pt x="3997" y="0"/>
                  </a:moveTo>
                  <a:lnTo>
                    <a:pt x="3627" y="50"/>
                  </a:lnTo>
                  <a:lnTo>
                    <a:pt x="3257" y="148"/>
                  </a:lnTo>
                  <a:lnTo>
                    <a:pt x="2887" y="296"/>
                  </a:lnTo>
                  <a:lnTo>
                    <a:pt x="2517" y="469"/>
                  </a:lnTo>
                  <a:lnTo>
                    <a:pt x="2172" y="666"/>
                  </a:lnTo>
                  <a:lnTo>
                    <a:pt x="1851" y="913"/>
                  </a:lnTo>
                  <a:lnTo>
                    <a:pt x="1530" y="1209"/>
                  </a:lnTo>
                  <a:lnTo>
                    <a:pt x="1259" y="1505"/>
                  </a:lnTo>
                  <a:lnTo>
                    <a:pt x="988" y="1850"/>
                  </a:lnTo>
                  <a:lnTo>
                    <a:pt x="741" y="2220"/>
                  </a:lnTo>
                  <a:lnTo>
                    <a:pt x="544" y="2615"/>
                  </a:lnTo>
                  <a:lnTo>
                    <a:pt x="346" y="3034"/>
                  </a:lnTo>
                  <a:lnTo>
                    <a:pt x="198" y="3503"/>
                  </a:lnTo>
                  <a:lnTo>
                    <a:pt x="100" y="3947"/>
                  </a:lnTo>
                  <a:lnTo>
                    <a:pt x="26" y="4391"/>
                  </a:lnTo>
                  <a:lnTo>
                    <a:pt x="1" y="4860"/>
                  </a:lnTo>
                  <a:lnTo>
                    <a:pt x="26" y="5304"/>
                  </a:lnTo>
                  <a:lnTo>
                    <a:pt x="75" y="5723"/>
                  </a:lnTo>
                  <a:lnTo>
                    <a:pt x="149" y="6142"/>
                  </a:lnTo>
                  <a:lnTo>
                    <a:pt x="272" y="6537"/>
                  </a:lnTo>
                  <a:lnTo>
                    <a:pt x="420" y="6932"/>
                  </a:lnTo>
                  <a:lnTo>
                    <a:pt x="618" y="7277"/>
                  </a:lnTo>
                  <a:lnTo>
                    <a:pt x="815" y="7622"/>
                  </a:lnTo>
                  <a:lnTo>
                    <a:pt x="1062" y="7918"/>
                  </a:lnTo>
                  <a:lnTo>
                    <a:pt x="1333" y="8215"/>
                  </a:lnTo>
                  <a:lnTo>
                    <a:pt x="1654" y="8437"/>
                  </a:lnTo>
                  <a:lnTo>
                    <a:pt x="1974" y="8659"/>
                  </a:lnTo>
                  <a:lnTo>
                    <a:pt x="2320" y="8831"/>
                  </a:lnTo>
                  <a:lnTo>
                    <a:pt x="2690" y="8955"/>
                  </a:lnTo>
                  <a:lnTo>
                    <a:pt x="2912" y="9004"/>
                  </a:lnTo>
                  <a:lnTo>
                    <a:pt x="3134" y="9053"/>
                  </a:lnTo>
                  <a:lnTo>
                    <a:pt x="3356" y="9078"/>
                  </a:lnTo>
                  <a:lnTo>
                    <a:pt x="3849" y="9078"/>
                  </a:lnTo>
                  <a:lnTo>
                    <a:pt x="4120" y="9029"/>
                  </a:lnTo>
                  <a:lnTo>
                    <a:pt x="4392" y="8979"/>
                  </a:lnTo>
                  <a:lnTo>
                    <a:pt x="4663" y="8905"/>
                  </a:lnTo>
                  <a:lnTo>
                    <a:pt x="4934" y="8807"/>
                  </a:lnTo>
                  <a:lnTo>
                    <a:pt x="5181" y="8683"/>
                  </a:lnTo>
                  <a:lnTo>
                    <a:pt x="5452" y="8535"/>
                  </a:lnTo>
                  <a:lnTo>
                    <a:pt x="5699" y="8387"/>
                  </a:lnTo>
                  <a:lnTo>
                    <a:pt x="6045" y="8141"/>
                  </a:lnTo>
                  <a:lnTo>
                    <a:pt x="6341" y="7844"/>
                  </a:lnTo>
                  <a:lnTo>
                    <a:pt x="6637" y="7524"/>
                  </a:lnTo>
                  <a:lnTo>
                    <a:pt x="6908" y="7178"/>
                  </a:lnTo>
                  <a:lnTo>
                    <a:pt x="7130" y="6808"/>
                  </a:lnTo>
                  <a:lnTo>
                    <a:pt x="7327" y="6414"/>
                  </a:lnTo>
                  <a:lnTo>
                    <a:pt x="7500" y="5994"/>
                  </a:lnTo>
                  <a:lnTo>
                    <a:pt x="7648" y="5575"/>
                  </a:lnTo>
                  <a:lnTo>
                    <a:pt x="7747" y="5106"/>
                  </a:lnTo>
                  <a:lnTo>
                    <a:pt x="7821" y="4662"/>
                  </a:lnTo>
                  <a:lnTo>
                    <a:pt x="7845" y="4218"/>
                  </a:lnTo>
                  <a:lnTo>
                    <a:pt x="7845" y="3774"/>
                  </a:lnTo>
                  <a:lnTo>
                    <a:pt x="7796" y="3330"/>
                  </a:lnTo>
                  <a:lnTo>
                    <a:pt x="7697" y="2936"/>
                  </a:lnTo>
                  <a:lnTo>
                    <a:pt x="7574" y="2516"/>
                  </a:lnTo>
                  <a:lnTo>
                    <a:pt x="7426" y="2146"/>
                  </a:lnTo>
                  <a:lnTo>
                    <a:pt x="7253" y="1776"/>
                  </a:lnTo>
                  <a:lnTo>
                    <a:pt x="7031" y="1456"/>
                  </a:lnTo>
                  <a:lnTo>
                    <a:pt x="6785" y="1135"/>
                  </a:lnTo>
                  <a:lnTo>
                    <a:pt x="6513" y="864"/>
                  </a:lnTo>
                  <a:lnTo>
                    <a:pt x="6217" y="617"/>
                  </a:lnTo>
                  <a:lnTo>
                    <a:pt x="5897" y="420"/>
                  </a:lnTo>
                  <a:lnTo>
                    <a:pt x="5551" y="247"/>
                  </a:lnTo>
                  <a:lnTo>
                    <a:pt x="5156" y="99"/>
                  </a:lnTo>
                  <a:lnTo>
                    <a:pt x="4786" y="25"/>
                  </a:lnTo>
                  <a:lnTo>
                    <a:pt x="4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7"/>
            <p:cNvSpPr/>
            <p:nvPr/>
          </p:nvSpPr>
          <p:spPr>
            <a:xfrm>
              <a:off x="7427012" y="2517536"/>
              <a:ext cx="128784" cy="46826"/>
            </a:xfrm>
            <a:custGeom>
              <a:rect b="b" l="l" r="r" t="t"/>
              <a:pathLst>
                <a:path extrusionOk="0" h="2763" w="7599">
                  <a:moveTo>
                    <a:pt x="149" y="0"/>
                  </a:moveTo>
                  <a:lnTo>
                    <a:pt x="1" y="469"/>
                  </a:lnTo>
                  <a:lnTo>
                    <a:pt x="7450" y="2763"/>
                  </a:lnTo>
                  <a:lnTo>
                    <a:pt x="7598" y="231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7"/>
            <p:cNvSpPr/>
            <p:nvPr/>
          </p:nvSpPr>
          <p:spPr>
            <a:xfrm>
              <a:off x="7354698" y="2481573"/>
              <a:ext cx="18829" cy="38064"/>
            </a:xfrm>
            <a:custGeom>
              <a:rect b="b" l="l" r="r" t="t"/>
              <a:pathLst>
                <a:path extrusionOk="0" h="2246" w="1111">
                  <a:moveTo>
                    <a:pt x="790" y="1"/>
                  </a:moveTo>
                  <a:lnTo>
                    <a:pt x="666" y="50"/>
                  </a:lnTo>
                  <a:lnTo>
                    <a:pt x="568" y="124"/>
                  </a:lnTo>
                  <a:lnTo>
                    <a:pt x="469" y="247"/>
                  </a:lnTo>
                  <a:lnTo>
                    <a:pt x="370" y="395"/>
                  </a:lnTo>
                  <a:lnTo>
                    <a:pt x="272" y="568"/>
                  </a:lnTo>
                  <a:lnTo>
                    <a:pt x="173" y="765"/>
                  </a:lnTo>
                  <a:lnTo>
                    <a:pt x="99" y="987"/>
                  </a:lnTo>
                  <a:lnTo>
                    <a:pt x="50" y="1234"/>
                  </a:lnTo>
                  <a:lnTo>
                    <a:pt x="0" y="1431"/>
                  </a:lnTo>
                  <a:lnTo>
                    <a:pt x="0" y="1653"/>
                  </a:lnTo>
                  <a:lnTo>
                    <a:pt x="0" y="1826"/>
                  </a:lnTo>
                  <a:lnTo>
                    <a:pt x="25" y="1974"/>
                  </a:lnTo>
                  <a:lnTo>
                    <a:pt x="74" y="2097"/>
                  </a:lnTo>
                  <a:lnTo>
                    <a:pt x="124" y="2196"/>
                  </a:lnTo>
                  <a:lnTo>
                    <a:pt x="222" y="2245"/>
                  </a:lnTo>
                  <a:lnTo>
                    <a:pt x="321" y="2245"/>
                  </a:lnTo>
                  <a:lnTo>
                    <a:pt x="420" y="2221"/>
                  </a:lnTo>
                  <a:lnTo>
                    <a:pt x="518" y="2122"/>
                  </a:lnTo>
                  <a:lnTo>
                    <a:pt x="617" y="2023"/>
                  </a:lnTo>
                  <a:lnTo>
                    <a:pt x="740" y="1875"/>
                  </a:lnTo>
                  <a:lnTo>
                    <a:pt x="839" y="1678"/>
                  </a:lnTo>
                  <a:lnTo>
                    <a:pt x="913" y="1481"/>
                  </a:lnTo>
                  <a:lnTo>
                    <a:pt x="987" y="1259"/>
                  </a:lnTo>
                  <a:lnTo>
                    <a:pt x="1061" y="1037"/>
                  </a:lnTo>
                  <a:lnTo>
                    <a:pt x="1086" y="815"/>
                  </a:lnTo>
                  <a:lnTo>
                    <a:pt x="1110" y="617"/>
                  </a:lnTo>
                  <a:lnTo>
                    <a:pt x="1086" y="445"/>
                  </a:lnTo>
                  <a:lnTo>
                    <a:pt x="1061" y="272"/>
                  </a:lnTo>
                  <a:lnTo>
                    <a:pt x="1012" y="149"/>
                  </a:lnTo>
                  <a:lnTo>
                    <a:pt x="962" y="75"/>
                  </a:lnTo>
                  <a:lnTo>
                    <a:pt x="864" y="25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7"/>
            <p:cNvSpPr/>
            <p:nvPr/>
          </p:nvSpPr>
          <p:spPr>
            <a:xfrm>
              <a:off x="7371425" y="2434341"/>
              <a:ext cx="36793" cy="22591"/>
            </a:xfrm>
            <a:custGeom>
              <a:rect b="b" l="l" r="r" t="t"/>
              <a:pathLst>
                <a:path extrusionOk="0" h="1333" w="2171">
                  <a:moveTo>
                    <a:pt x="0" y="0"/>
                  </a:moveTo>
                  <a:lnTo>
                    <a:pt x="25" y="469"/>
                  </a:lnTo>
                  <a:lnTo>
                    <a:pt x="222" y="469"/>
                  </a:lnTo>
                  <a:lnTo>
                    <a:pt x="444" y="494"/>
                  </a:lnTo>
                  <a:lnTo>
                    <a:pt x="691" y="568"/>
                  </a:lnTo>
                  <a:lnTo>
                    <a:pt x="987" y="666"/>
                  </a:lnTo>
                  <a:lnTo>
                    <a:pt x="1110" y="740"/>
                  </a:lnTo>
                  <a:lnTo>
                    <a:pt x="1258" y="814"/>
                  </a:lnTo>
                  <a:lnTo>
                    <a:pt x="1381" y="913"/>
                  </a:lnTo>
                  <a:lnTo>
                    <a:pt x="1530" y="1036"/>
                  </a:lnTo>
                  <a:lnTo>
                    <a:pt x="1628" y="1184"/>
                  </a:lnTo>
                  <a:lnTo>
                    <a:pt x="1752" y="1332"/>
                  </a:lnTo>
                  <a:lnTo>
                    <a:pt x="2171" y="1110"/>
                  </a:lnTo>
                  <a:lnTo>
                    <a:pt x="2023" y="913"/>
                  </a:lnTo>
                  <a:lnTo>
                    <a:pt x="1875" y="716"/>
                  </a:lnTo>
                  <a:lnTo>
                    <a:pt x="1727" y="568"/>
                  </a:lnTo>
                  <a:lnTo>
                    <a:pt x="1554" y="444"/>
                  </a:lnTo>
                  <a:lnTo>
                    <a:pt x="1381" y="321"/>
                  </a:lnTo>
                  <a:lnTo>
                    <a:pt x="1209" y="247"/>
                  </a:lnTo>
                  <a:lnTo>
                    <a:pt x="863" y="99"/>
                  </a:lnTo>
                  <a:lnTo>
                    <a:pt x="543" y="25"/>
                  </a:lnTo>
                  <a:lnTo>
                    <a:pt x="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7"/>
            <p:cNvSpPr/>
            <p:nvPr/>
          </p:nvSpPr>
          <p:spPr>
            <a:xfrm>
              <a:off x="7377696" y="2174725"/>
              <a:ext cx="520492" cy="582791"/>
            </a:xfrm>
            <a:custGeom>
              <a:rect b="b" l="l" r="r" t="t"/>
              <a:pathLst>
                <a:path extrusionOk="0" h="34388" w="30712">
                  <a:moveTo>
                    <a:pt x="5649" y="1"/>
                  </a:moveTo>
                  <a:lnTo>
                    <a:pt x="5131" y="50"/>
                  </a:lnTo>
                  <a:lnTo>
                    <a:pt x="4613" y="124"/>
                  </a:lnTo>
                  <a:lnTo>
                    <a:pt x="4070" y="247"/>
                  </a:lnTo>
                  <a:lnTo>
                    <a:pt x="3577" y="395"/>
                  </a:lnTo>
                  <a:lnTo>
                    <a:pt x="3133" y="568"/>
                  </a:lnTo>
                  <a:lnTo>
                    <a:pt x="2714" y="815"/>
                  </a:lnTo>
                  <a:lnTo>
                    <a:pt x="2319" y="1061"/>
                  </a:lnTo>
                  <a:lnTo>
                    <a:pt x="1974" y="1357"/>
                  </a:lnTo>
                  <a:lnTo>
                    <a:pt x="1653" y="1703"/>
                  </a:lnTo>
                  <a:lnTo>
                    <a:pt x="1382" y="2048"/>
                  </a:lnTo>
                  <a:lnTo>
                    <a:pt x="1110" y="2443"/>
                  </a:lnTo>
                  <a:lnTo>
                    <a:pt x="888" y="2838"/>
                  </a:lnTo>
                  <a:lnTo>
                    <a:pt x="691" y="3282"/>
                  </a:lnTo>
                  <a:lnTo>
                    <a:pt x="518" y="3726"/>
                  </a:lnTo>
                  <a:lnTo>
                    <a:pt x="370" y="4170"/>
                  </a:lnTo>
                  <a:lnTo>
                    <a:pt x="247" y="4638"/>
                  </a:lnTo>
                  <a:lnTo>
                    <a:pt x="148" y="5132"/>
                  </a:lnTo>
                  <a:lnTo>
                    <a:pt x="74" y="5625"/>
                  </a:lnTo>
                  <a:lnTo>
                    <a:pt x="25" y="6118"/>
                  </a:lnTo>
                  <a:lnTo>
                    <a:pt x="0" y="6636"/>
                  </a:lnTo>
                  <a:lnTo>
                    <a:pt x="0" y="7130"/>
                  </a:lnTo>
                  <a:lnTo>
                    <a:pt x="0" y="7648"/>
                  </a:lnTo>
                  <a:lnTo>
                    <a:pt x="49" y="8141"/>
                  </a:lnTo>
                  <a:lnTo>
                    <a:pt x="99" y="8634"/>
                  </a:lnTo>
                  <a:lnTo>
                    <a:pt x="148" y="9128"/>
                  </a:lnTo>
                  <a:lnTo>
                    <a:pt x="247" y="9596"/>
                  </a:lnTo>
                  <a:lnTo>
                    <a:pt x="345" y="10040"/>
                  </a:lnTo>
                  <a:lnTo>
                    <a:pt x="444" y="10484"/>
                  </a:lnTo>
                  <a:lnTo>
                    <a:pt x="567" y="10928"/>
                  </a:lnTo>
                  <a:lnTo>
                    <a:pt x="715" y="11323"/>
                  </a:lnTo>
                  <a:lnTo>
                    <a:pt x="863" y="11693"/>
                  </a:lnTo>
                  <a:lnTo>
                    <a:pt x="1011" y="12063"/>
                  </a:lnTo>
                  <a:lnTo>
                    <a:pt x="1184" y="12384"/>
                  </a:lnTo>
                  <a:lnTo>
                    <a:pt x="1382" y="12680"/>
                  </a:lnTo>
                  <a:lnTo>
                    <a:pt x="1776" y="13247"/>
                  </a:lnTo>
                  <a:lnTo>
                    <a:pt x="2220" y="13790"/>
                  </a:lnTo>
                  <a:lnTo>
                    <a:pt x="2714" y="14357"/>
                  </a:lnTo>
                  <a:lnTo>
                    <a:pt x="3232" y="14900"/>
                  </a:lnTo>
                  <a:lnTo>
                    <a:pt x="3799" y="15443"/>
                  </a:lnTo>
                  <a:lnTo>
                    <a:pt x="4342" y="15961"/>
                  </a:lnTo>
                  <a:lnTo>
                    <a:pt x="4909" y="16454"/>
                  </a:lnTo>
                  <a:lnTo>
                    <a:pt x="5452" y="16898"/>
                  </a:lnTo>
                  <a:lnTo>
                    <a:pt x="6488" y="17712"/>
                  </a:lnTo>
                  <a:lnTo>
                    <a:pt x="7326" y="18329"/>
                  </a:lnTo>
                  <a:lnTo>
                    <a:pt x="8091" y="18896"/>
                  </a:lnTo>
                  <a:lnTo>
                    <a:pt x="8140" y="19167"/>
                  </a:lnTo>
                  <a:lnTo>
                    <a:pt x="8288" y="19883"/>
                  </a:lnTo>
                  <a:lnTo>
                    <a:pt x="8412" y="20351"/>
                  </a:lnTo>
                  <a:lnTo>
                    <a:pt x="8535" y="20845"/>
                  </a:lnTo>
                  <a:lnTo>
                    <a:pt x="8683" y="21363"/>
                  </a:lnTo>
                  <a:lnTo>
                    <a:pt x="8880" y="21856"/>
                  </a:lnTo>
                  <a:lnTo>
                    <a:pt x="8979" y="22078"/>
                  </a:lnTo>
                  <a:lnTo>
                    <a:pt x="9102" y="22275"/>
                  </a:lnTo>
                  <a:lnTo>
                    <a:pt x="9201" y="22423"/>
                  </a:lnTo>
                  <a:lnTo>
                    <a:pt x="9324" y="22547"/>
                  </a:lnTo>
                  <a:lnTo>
                    <a:pt x="9472" y="22646"/>
                  </a:lnTo>
                  <a:lnTo>
                    <a:pt x="9596" y="22720"/>
                  </a:lnTo>
                  <a:lnTo>
                    <a:pt x="9719" y="22769"/>
                  </a:lnTo>
                  <a:lnTo>
                    <a:pt x="9842" y="22794"/>
                  </a:lnTo>
                  <a:lnTo>
                    <a:pt x="10064" y="22818"/>
                  </a:lnTo>
                  <a:lnTo>
                    <a:pt x="10262" y="22818"/>
                  </a:lnTo>
                  <a:lnTo>
                    <a:pt x="10434" y="22769"/>
                  </a:lnTo>
                  <a:lnTo>
                    <a:pt x="10508" y="22868"/>
                  </a:lnTo>
                  <a:lnTo>
                    <a:pt x="10730" y="23114"/>
                  </a:lnTo>
                  <a:lnTo>
                    <a:pt x="11051" y="23534"/>
                  </a:lnTo>
                  <a:lnTo>
                    <a:pt x="11421" y="24101"/>
                  </a:lnTo>
                  <a:lnTo>
                    <a:pt x="11643" y="24446"/>
                  </a:lnTo>
                  <a:lnTo>
                    <a:pt x="11865" y="24841"/>
                  </a:lnTo>
                  <a:lnTo>
                    <a:pt x="12063" y="25260"/>
                  </a:lnTo>
                  <a:lnTo>
                    <a:pt x="12285" y="25729"/>
                  </a:lnTo>
                  <a:lnTo>
                    <a:pt x="12482" y="26222"/>
                  </a:lnTo>
                  <a:lnTo>
                    <a:pt x="12679" y="26765"/>
                  </a:lnTo>
                  <a:lnTo>
                    <a:pt x="12852" y="27332"/>
                  </a:lnTo>
                  <a:lnTo>
                    <a:pt x="13025" y="27949"/>
                  </a:lnTo>
                  <a:lnTo>
                    <a:pt x="13148" y="28566"/>
                  </a:lnTo>
                  <a:lnTo>
                    <a:pt x="13222" y="29158"/>
                  </a:lnTo>
                  <a:lnTo>
                    <a:pt x="13271" y="29700"/>
                  </a:lnTo>
                  <a:lnTo>
                    <a:pt x="13296" y="30218"/>
                  </a:lnTo>
                  <a:lnTo>
                    <a:pt x="13345" y="31180"/>
                  </a:lnTo>
                  <a:lnTo>
                    <a:pt x="13395" y="31624"/>
                  </a:lnTo>
                  <a:lnTo>
                    <a:pt x="13469" y="32019"/>
                  </a:lnTo>
                  <a:lnTo>
                    <a:pt x="13567" y="32389"/>
                  </a:lnTo>
                  <a:lnTo>
                    <a:pt x="13641" y="32562"/>
                  </a:lnTo>
                  <a:lnTo>
                    <a:pt x="13715" y="32734"/>
                  </a:lnTo>
                  <a:lnTo>
                    <a:pt x="13814" y="32907"/>
                  </a:lnTo>
                  <a:lnTo>
                    <a:pt x="13937" y="33055"/>
                  </a:lnTo>
                  <a:lnTo>
                    <a:pt x="14061" y="33203"/>
                  </a:lnTo>
                  <a:lnTo>
                    <a:pt x="14209" y="33327"/>
                  </a:lnTo>
                  <a:lnTo>
                    <a:pt x="14381" y="33475"/>
                  </a:lnTo>
                  <a:lnTo>
                    <a:pt x="14579" y="33598"/>
                  </a:lnTo>
                  <a:lnTo>
                    <a:pt x="14801" y="33697"/>
                  </a:lnTo>
                  <a:lnTo>
                    <a:pt x="15023" y="33795"/>
                  </a:lnTo>
                  <a:lnTo>
                    <a:pt x="15294" y="33919"/>
                  </a:lnTo>
                  <a:lnTo>
                    <a:pt x="15590" y="33993"/>
                  </a:lnTo>
                  <a:lnTo>
                    <a:pt x="16256" y="34165"/>
                  </a:lnTo>
                  <a:lnTo>
                    <a:pt x="16971" y="34289"/>
                  </a:lnTo>
                  <a:lnTo>
                    <a:pt x="17637" y="34363"/>
                  </a:lnTo>
                  <a:lnTo>
                    <a:pt x="18279" y="34387"/>
                  </a:lnTo>
                  <a:lnTo>
                    <a:pt x="18871" y="34363"/>
                  </a:lnTo>
                  <a:lnTo>
                    <a:pt x="19438" y="34313"/>
                  </a:lnTo>
                  <a:lnTo>
                    <a:pt x="19981" y="34239"/>
                  </a:lnTo>
                  <a:lnTo>
                    <a:pt x="20474" y="34091"/>
                  </a:lnTo>
                  <a:lnTo>
                    <a:pt x="20918" y="33943"/>
                  </a:lnTo>
                  <a:lnTo>
                    <a:pt x="21362" y="33746"/>
                  </a:lnTo>
                  <a:lnTo>
                    <a:pt x="21732" y="33499"/>
                  </a:lnTo>
                  <a:lnTo>
                    <a:pt x="22102" y="33253"/>
                  </a:lnTo>
                  <a:lnTo>
                    <a:pt x="22423" y="32957"/>
                  </a:lnTo>
                  <a:lnTo>
                    <a:pt x="22694" y="32636"/>
                  </a:lnTo>
                  <a:lnTo>
                    <a:pt x="22966" y="32315"/>
                  </a:lnTo>
                  <a:lnTo>
                    <a:pt x="23188" y="31945"/>
                  </a:lnTo>
                  <a:lnTo>
                    <a:pt x="23360" y="31575"/>
                  </a:lnTo>
                  <a:lnTo>
                    <a:pt x="24002" y="30095"/>
                  </a:lnTo>
                  <a:lnTo>
                    <a:pt x="24495" y="28862"/>
                  </a:lnTo>
                  <a:lnTo>
                    <a:pt x="24865" y="27900"/>
                  </a:lnTo>
                  <a:lnTo>
                    <a:pt x="25038" y="27308"/>
                  </a:lnTo>
                  <a:lnTo>
                    <a:pt x="25087" y="27234"/>
                  </a:lnTo>
                  <a:lnTo>
                    <a:pt x="25136" y="27160"/>
                  </a:lnTo>
                  <a:lnTo>
                    <a:pt x="25358" y="26938"/>
                  </a:lnTo>
                  <a:lnTo>
                    <a:pt x="26098" y="26222"/>
                  </a:lnTo>
                  <a:lnTo>
                    <a:pt x="26567" y="25754"/>
                  </a:lnTo>
                  <a:lnTo>
                    <a:pt x="27110" y="25211"/>
                  </a:lnTo>
                  <a:lnTo>
                    <a:pt x="27652" y="24594"/>
                  </a:lnTo>
                  <a:lnTo>
                    <a:pt x="28220" y="23879"/>
                  </a:lnTo>
                  <a:lnTo>
                    <a:pt x="28491" y="23509"/>
                  </a:lnTo>
                  <a:lnTo>
                    <a:pt x="28762" y="23114"/>
                  </a:lnTo>
                  <a:lnTo>
                    <a:pt x="29034" y="22720"/>
                  </a:lnTo>
                  <a:lnTo>
                    <a:pt x="29280" y="22275"/>
                  </a:lnTo>
                  <a:lnTo>
                    <a:pt x="29527" y="21831"/>
                  </a:lnTo>
                  <a:lnTo>
                    <a:pt x="29749" y="21387"/>
                  </a:lnTo>
                  <a:lnTo>
                    <a:pt x="29946" y="20894"/>
                  </a:lnTo>
                  <a:lnTo>
                    <a:pt x="30144" y="20401"/>
                  </a:lnTo>
                  <a:lnTo>
                    <a:pt x="30316" y="19907"/>
                  </a:lnTo>
                  <a:lnTo>
                    <a:pt x="30440" y="19365"/>
                  </a:lnTo>
                  <a:lnTo>
                    <a:pt x="30563" y="18822"/>
                  </a:lnTo>
                  <a:lnTo>
                    <a:pt x="30637" y="18279"/>
                  </a:lnTo>
                  <a:lnTo>
                    <a:pt x="30686" y="17712"/>
                  </a:lnTo>
                  <a:lnTo>
                    <a:pt x="30711" y="17120"/>
                  </a:lnTo>
                  <a:lnTo>
                    <a:pt x="30686" y="16528"/>
                  </a:lnTo>
                  <a:lnTo>
                    <a:pt x="30612" y="15911"/>
                  </a:lnTo>
                  <a:lnTo>
                    <a:pt x="30514" y="15295"/>
                  </a:lnTo>
                  <a:lnTo>
                    <a:pt x="30390" y="14703"/>
                  </a:lnTo>
                  <a:lnTo>
                    <a:pt x="30267" y="14111"/>
                  </a:lnTo>
                  <a:lnTo>
                    <a:pt x="30119" y="13543"/>
                  </a:lnTo>
                  <a:lnTo>
                    <a:pt x="29946" y="12976"/>
                  </a:lnTo>
                  <a:lnTo>
                    <a:pt x="29749" y="12433"/>
                  </a:lnTo>
                  <a:lnTo>
                    <a:pt x="29527" y="11915"/>
                  </a:lnTo>
                  <a:lnTo>
                    <a:pt x="29305" y="11397"/>
                  </a:lnTo>
                  <a:lnTo>
                    <a:pt x="29058" y="10879"/>
                  </a:lnTo>
                  <a:lnTo>
                    <a:pt x="28812" y="10386"/>
                  </a:lnTo>
                  <a:lnTo>
                    <a:pt x="28540" y="9917"/>
                  </a:lnTo>
                  <a:lnTo>
                    <a:pt x="28244" y="9448"/>
                  </a:lnTo>
                  <a:lnTo>
                    <a:pt x="27948" y="9004"/>
                  </a:lnTo>
                  <a:lnTo>
                    <a:pt x="27628" y="8560"/>
                  </a:lnTo>
                  <a:lnTo>
                    <a:pt x="27307" y="8141"/>
                  </a:lnTo>
                  <a:lnTo>
                    <a:pt x="26962" y="7746"/>
                  </a:lnTo>
                  <a:lnTo>
                    <a:pt x="26616" y="7352"/>
                  </a:lnTo>
                  <a:lnTo>
                    <a:pt x="26246" y="6982"/>
                  </a:lnTo>
                  <a:lnTo>
                    <a:pt x="25876" y="6612"/>
                  </a:lnTo>
                  <a:lnTo>
                    <a:pt x="25482" y="6266"/>
                  </a:lnTo>
                  <a:lnTo>
                    <a:pt x="25112" y="5946"/>
                  </a:lnTo>
                  <a:lnTo>
                    <a:pt x="24692" y="5625"/>
                  </a:lnTo>
                  <a:lnTo>
                    <a:pt x="24298" y="5329"/>
                  </a:lnTo>
                  <a:lnTo>
                    <a:pt x="23878" y="5058"/>
                  </a:lnTo>
                  <a:lnTo>
                    <a:pt x="23459" y="4786"/>
                  </a:lnTo>
                  <a:lnTo>
                    <a:pt x="23040" y="4540"/>
                  </a:lnTo>
                  <a:lnTo>
                    <a:pt x="22596" y="4293"/>
                  </a:lnTo>
                  <a:lnTo>
                    <a:pt x="22176" y="4071"/>
                  </a:lnTo>
                  <a:lnTo>
                    <a:pt x="21732" y="3874"/>
                  </a:lnTo>
                  <a:lnTo>
                    <a:pt x="21288" y="3701"/>
                  </a:lnTo>
                  <a:lnTo>
                    <a:pt x="20844" y="3528"/>
                  </a:lnTo>
                  <a:lnTo>
                    <a:pt x="20400" y="3356"/>
                  </a:lnTo>
                  <a:lnTo>
                    <a:pt x="19512" y="3109"/>
                  </a:lnTo>
                  <a:lnTo>
                    <a:pt x="18649" y="2912"/>
                  </a:lnTo>
                  <a:lnTo>
                    <a:pt x="17835" y="2764"/>
                  </a:lnTo>
                  <a:lnTo>
                    <a:pt x="17045" y="2640"/>
                  </a:lnTo>
                  <a:lnTo>
                    <a:pt x="16330" y="2591"/>
                  </a:lnTo>
                  <a:lnTo>
                    <a:pt x="15615" y="2566"/>
                  </a:lnTo>
                  <a:lnTo>
                    <a:pt x="14973" y="2566"/>
                  </a:lnTo>
                  <a:lnTo>
                    <a:pt x="14381" y="2591"/>
                  </a:lnTo>
                  <a:lnTo>
                    <a:pt x="13863" y="2640"/>
                  </a:lnTo>
                  <a:lnTo>
                    <a:pt x="13370" y="2690"/>
                  </a:lnTo>
                  <a:lnTo>
                    <a:pt x="12630" y="2813"/>
                  </a:lnTo>
                  <a:lnTo>
                    <a:pt x="12137" y="2936"/>
                  </a:lnTo>
                  <a:lnTo>
                    <a:pt x="11989" y="2986"/>
                  </a:lnTo>
                  <a:lnTo>
                    <a:pt x="11915" y="2813"/>
                  </a:lnTo>
                  <a:lnTo>
                    <a:pt x="11791" y="2640"/>
                  </a:lnTo>
                  <a:lnTo>
                    <a:pt x="11643" y="2394"/>
                  </a:lnTo>
                  <a:lnTo>
                    <a:pt x="11446" y="2122"/>
                  </a:lnTo>
                  <a:lnTo>
                    <a:pt x="11174" y="1826"/>
                  </a:lnTo>
                  <a:lnTo>
                    <a:pt x="10854" y="1530"/>
                  </a:lnTo>
                  <a:lnTo>
                    <a:pt x="10484" y="1209"/>
                  </a:lnTo>
                  <a:lnTo>
                    <a:pt x="10015" y="913"/>
                  </a:lnTo>
                  <a:lnTo>
                    <a:pt x="9768" y="765"/>
                  </a:lnTo>
                  <a:lnTo>
                    <a:pt x="9497" y="642"/>
                  </a:lnTo>
                  <a:lnTo>
                    <a:pt x="9201" y="494"/>
                  </a:lnTo>
                  <a:lnTo>
                    <a:pt x="8905" y="395"/>
                  </a:lnTo>
                  <a:lnTo>
                    <a:pt x="8560" y="272"/>
                  </a:lnTo>
                  <a:lnTo>
                    <a:pt x="8214" y="198"/>
                  </a:lnTo>
                  <a:lnTo>
                    <a:pt x="7844" y="124"/>
                  </a:lnTo>
                  <a:lnTo>
                    <a:pt x="7450" y="50"/>
                  </a:lnTo>
                  <a:lnTo>
                    <a:pt x="7030" y="25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7"/>
            <p:cNvSpPr/>
            <p:nvPr/>
          </p:nvSpPr>
          <p:spPr>
            <a:xfrm>
              <a:off x="7526103" y="2530907"/>
              <a:ext cx="102431" cy="137139"/>
            </a:xfrm>
            <a:custGeom>
              <a:rect b="b" l="l" r="r" t="t"/>
              <a:pathLst>
                <a:path extrusionOk="0" h="8092" w="6044">
                  <a:moveTo>
                    <a:pt x="3824" y="0"/>
                  </a:moveTo>
                  <a:lnTo>
                    <a:pt x="3626" y="25"/>
                  </a:lnTo>
                  <a:lnTo>
                    <a:pt x="3429" y="74"/>
                  </a:lnTo>
                  <a:lnTo>
                    <a:pt x="3232" y="148"/>
                  </a:lnTo>
                  <a:lnTo>
                    <a:pt x="3009" y="247"/>
                  </a:lnTo>
                  <a:lnTo>
                    <a:pt x="2812" y="370"/>
                  </a:lnTo>
                  <a:lnTo>
                    <a:pt x="2615" y="518"/>
                  </a:lnTo>
                  <a:lnTo>
                    <a:pt x="2195" y="839"/>
                  </a:lnTo>
                  <a:lnTo>
                    <a:pt x="1825" y="1209"/>
                  </a:lnTo>
                  <a:lnTo>
                    <a:pt x="1455" y="1604"/>
                  </a:lnTo>
                  <a:lnTo>
                    <a:pt x="1110" y="2023"/>
                  </a:lnTo>
                  <a:lnTo>
                    <a:pt x="789" y="2418"/>
                  </a:lnTo>
                  <a:lnTo>
                    <a:pt x="518" y="2763"/>
                  </a:lnTo>
                  <a:lnTo>
                    <a:pt x="123" y="3355"/>
                  </a:lnTo>
                  <a:lnTo>
                    <a:pt x="0" y="3577"/>
                  </a:lnTo>
                  <a:lnTo>
                    <a:pt x="247" y="8091"/>
                  </a:lnTo>
                  <a:lnTo>
                    <a:pt x="567" y="8091"/>
                  </a:lnTo>
                  <a:lnTo>
                    <a:pt x="937" y="8067"/>
                  </a:lnTo>
                  <a:lnTo>
                    <a:pt x="1431" y="7993"/>
                  </a:lnTo>
                  <a:lnTo>
                    <a:pt x="2023" y="7869"/>
                  </a:lnTo>
                  <a:lnTo>
                    <a:pt x="2343" y="7771"/>
                  </a:lnTo>
                  <a:lnTo>
                    <a:pt x="2713" y="7647"/>
                  </a:lnTo>
                  <a:lnTo>
                    <a:pt x="3084" y="7524"/>
                  </a:lnTo>
                  <a:lnTo>
                    <a:pt x="3454" y="7351"/>
                  </a:lnTo>
                  <a:lnTo>
                    <a:pt x="3848" y="7154"/>
                  </a:lnTo>
                  <a:lnTo>
                    <a:pt x="4268" y="6932"/>
                  </a:lnTo>
                  <a:lnTo>
                    <a:pt x="4638" y="6661"/>
                  </a:lnTo>
                  <a:lnTo>
                    <a:pt x="4983" y="6389"/>
                  </a:lnTo>
                  <a:lnTo>
                    <a:pt x="5279" y="6069"/>
                  </a:lnTo>
                  <a:lnTo>
                    <a:pt x="5526" y="5723"/>
                  </a:lnTo>
                  <a:lnTo>
                    <a:pt x="5723" y="5353"/>
                  </a:lnTo>
                  <a:lnTo>
                    <a:pt x="5871" y="4959"/>
                  </a:lnTo>
                  <a:lnTo>
                    <a:pt x="5970" y="4564"/>
                  </a:lnTo>
                  <a:lnTo>
                    <a:pt x="6044" y="4145"/>
                  </a:lnTo>
                  <a:lnTo>
                    <a:pt x="6044" y="3725"/>
                  </a:lnTo>
                  <a:lnTo>
                    <a:pt x="6019" y="3281"/>
                  </a:lnTo>
                  <a:lnTo>
                    <a:pt x="5945" y="2837"/>
                  </a:lnTo>
                  <a:lnTo>
                    <a:pt x="5822" y="2393"/>
                  </a:lnTo>
                  <a:lnTo>
                    <a:pt x="5649" y="1925"/>
                  </a:lnTo>
                  <a:lnTo>
                    <a:pt x="5452" y="1481"/>
                  </a:lnTo>
                  <a:lnTo>
                    <a:pt x="5205" y="1036"/>
                  </a:lnTo>
                  <a:lnTo>
                    <a:pt x="4909" y="592"/>
                  </a:lnTo>
                  <a:lnTo>
                    <a:pt x="4736" y="395"/>
                  </a:lnTo>
                  <a:lnTo>
                    <a:pt x="4564" y="247"/>
                  </a:lnTo>
                  <a:lnTo>
                    <a:pt x="4391" y="124"/>
                  </a:lnTo>
                  <a:lnTo>
                    <a:pt x="4218" y="50"/>
                  </a:lnTo>
                  <a:lnTo>
                    <a:pt x="4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7"/>
            <p:cNvSpPr/>
            <p:nvPr/>
          </p:nvSpPr>
          <p:spPr>
            <a:xfrm>
              <a:off x="7526103" y="2530907"/>
              <a:ext cx="102431" cy="137139"/>
            </a:xfrm>
            <a:custGeom>
              <a:rect b="b" l="l" r="r" t="t"/>
              <a:pathLst>
                <a:path extrusionOk="0" fill="none" h="8092" w="6044">
                  <a:moveTo>
                    <a:pt x="0" y="3577"/>
                  </a:moveTo>
                  <a:lnTo>
                    <a:pt x="0" y="3577"/>
                  </a:lnTo>
                  <a:lnTo>
                    <a:pt x="123" y="3355"/>
                  </a:lnTo>
                  <a:lnTo>
                    <a:pt x="518" y="2763"/>
                  </a:lnTo>
                  <a:lnTo>
                    <a:pt x="789" y="2418"/>
                  </a:lnTo>
                  <a:lnTo>
                    <a:pt x="1110" y="2023"/>
                  </a:lnTo>
                  <a:lnTo>
                    <a:pt x="1455" y="1604"/>
                  </a:lnTo>
                  <a:lnTo>
                    <a:pt x="1825" y="1209"/>
                  </a:lnTo>
                  <a:lnTo>
                    <a:pt x="2195" y="839"/>
                  </a:lnTo>
                  <a:lnTo>
                    <a:pt x="2615" y="518"/>
                  </a:lnTo>
                  <a:lnTo>
                    <a:pt x="2812" y="370"/>
                  </a:lnTo>
                  <a:lnTo>
                    <a:pt x="3009" y="247"/>
                  </a:lnTo>
                  <a:lnTo>
                    <a:pt x="3232" y="148"/>
                  </a:lnTo>
                  <a:lnTo>
                    <a:pt x="3429" y="74"/>
                  </a:lnTo>
                  <a:lnTo>
                    <a:pt x="3626" y="25"/>
                  </a:lnTo>
                  <a:lnTo>
                    <a:pt x="3824" y="0"/>
                  </a:lnTo>
                  <a:lnTo>
                    <a:pt x="4021" y="0"/>
                  </a:lnTo>
                  <a:lnTo>
                    <a:pt x="4218" y="50"/>
                  </a:lnTo>
                  <a:lnTo>
                    <a:pt x="4391" y="124"/>
                  </a:lnTo>
                  <a:lnTo>
                    <a:pt x="4564" y="247"/>
                  </a:lnTo>
                  <a:lnTo>
                    <a:pt x="4736" y="395"/>
                  </a:lnTo>
                  <a:lnTo>
                    <a:pt x="4909" y="592"/>
                  </a:lnTo>
                  <a:lnTo>
                    <a:pt x="4909" y="592"/>
                  </a:lnTo>
                  <a:lnTo>
                    <a:pt x="5205" y="1036"/>
                  </a:lnTo>
                  <a:lnTo>
                    <a:pt x="5452" y="1481"/>
                  </a:lnTo>
                  <a:lnTo>
                    <a:pt x="5649" y="1925"/>
                  </a:lnTo>
                  <a:lnTo>
                    <a:pt x="5822" y="2393"/>
                  </a:lnTo>
                  <a:lnTo>
                    <a:pt x="5945" y="2837"/>
                  </a:lnTo>
                  <a:lnTo>
                    <a:pt x="6019" y="3281"/>
                  </a:lnTo>
                  <a:lnTo>
                    <a:pt x="6044" y="3725"/>
                  </a:lnTo>
                  <a:lnTo>
                    <a:pt x="6044" y="4145"/>
                  </a:lnTo>
                  <a:lnTo>
                    <a:pt x="5970" y="4564"/>
                  </a:lnTo>
                  <a:lnTo>
                    <a:pt x="5871" y="4959"/>
                  </a:lnTo>
                  <a:lnTo>
                    <a:pt x="5723" y="5353"/>
                  </a:lnTo>
                  <a:lnTo>
                    <a:pt x="5526" y="5723"/>
                  </a:lnTo>
                  <a:lnTo>
                    <a:pt x="5279" y="6069"/>
                  </a:lnTo>
                  <a:lnTo>
                    <a:pt x="4983" y="6389"/>
                  </a:lnTo>
                  <a:lnTo>
                    <a:pt x="4638" y="6661"/>
                  </a:lnTo>
                  <a:lnTo>
                    <a:pt x="4268" y="6932"/>
                  </a:lnTo>
                  <a:lnTo>
                    <a:pt x="4268" y="6932"/>
                  </a:lnTo>
                  <a:lnTo>
                    <a:pt x="3848" y="7154"/>
                  </a:lnTo>
                  <a:lnTo>
                    <a:pt x="3454" y="7351"/>
                  </a:lnTo>
                  <a:lnTo>
                    <a:pt x="3084" y="7524"/>
                  </a:lnTo>
                  <a:lnTo>
                    <a:pt x="2713" y="7647"/>
                  </a:lnTo>
                  <a:lnTo>
                    <a:pt x="2343" y="7771"/>
                  </a:lnTo>
                  <a:lnTo>
                    <a:pt x="2023" y="7869"/>
                  </a:lnTo>
                  <a:lnTo>
                    <a:pt x="1431" y="7993"/>
                  </a:lnTo>
                  <a:lnTo>
                    <a:pt x="937" y="8067"/>
                  </a:lnTo>
                  <a:lnTo>
                    <a:pt x="567" y="8091"/>
                  </a:lnTo>
                  <a:lnTo>
                    <a:pt x="247" y="809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7"/>
            <p:cNvSpPr/>
            <p:nvPr/>
          </p:nvSpPr>
          <p:spPr>
            <a:xfrm>
              <a:off x="7522340" y="2526721"/>
              <a:ext cx="110379" cy="145511"/>
            </a:xfrm>
            <a:custGeom>
              <a:rect b="b" l="l" r="r" t="t"/>
              <a:pathLst>
                <a:path extrusionOk="0" h="8586" w="6513">
                  <a:moveTo>
                    <a:pt x="4046" y="1"/>
                  </a:moveTo>
                  <a:lnTo>
                    <a:pt x="3873" y="25"/>
                  </a:lnTo>
                  <a:lnTo>
                    <a:pt x="3700" y="50"/>
                  </a:lnTo>
                  <a:lnTo>
                    <a:pt x="3528" y="99"/>
                  </a:lnTo>
                  <a:lnTo>
                    <a:pt x="3355" y="173"/>
                  </a:lnTo>
                  <a:lnTo>
                    <a:pt x="3009" y="371"/>
                  </a:lnTo>
                  <a:lnTo>
                    <a:pt x="2664" y="593"/>
                  </a:lnTo>
                  <a:lnTo>
                    <a:pt x="2319" y="864"/>
                  </a:lnTo>
                  <a:lnTo>
                    <a:pt x="1998" y="1160"/>
                  </a:lnTo>
                  <a:lnTo>
                    <a:pt x="1677" y="1481"/>
                  </a:lnTo>
                  <a:lnTo>
                    <a:pt x="1381" y="1826"/>
                  </a:lnTo>
                  <a:lnTo>
                    <a:pt x="839" y="2468"/>
                  </a:lnTo>
                  <a:lnTo>
                    <a:pt x="419" y="3060"/>
                  </a:lnTo>
                  <a:lnTo>
                    <a:pt x="123" y="3504"/>
                  </a:lnTo>
                  <a:lnTo>
                    <a:pt x="0" y="3701"/>
                  </a:lnTo>
                  <a:lnTo>
                    <a:pt x="419" y="3948"/>
                  </a:lnTo>
                  <a:lnTo>
                    <a:pt x="691" y="3528"/>
                  </a:lnTo>
                  <a:lnTo>
                    <a:pt x="1036" y="3010"/>
                  </a:lnTo>
                  <a:lnTo>
                    <a:pt x="1480" y="2443"/>
                  </a:lnTo>
                  <a:lnTo>
                    <a:pt x="1973" y="1876"/>
                  </a:lnTo>
                  <a:lnTo>
                    <a:pt x="2220" y="1604"/>
                  </a:lnTo>
                  <a:lnTo>
                    <a:pt x="2491" y="1357"/>
                  </a:lnTo>
                  <a:lnTo>
                    <a:pt x="2763" y="1111"/>
                  </a:lnTo>
                  <a:lnTo>
                    <a:pt x="3034" y="913"/>
                  </a:lnTo>
                  <a:lnTo>
                    <a:pt x="3281" y="741"/>
                  </a:lnTo>
                  <a:lnTo>
                    <a:pt x="3552" y="617"/>
                  </a:lnTo>
                  <a:lnTo>
                    <a:pt x="3799" y="519"/>
                  </a:lnTo>
                  <a:lnTo>
                    <a:pt x="4046" y="494"/>
                  </a:lnTo>
                  <a:lnTo>
                    <a:pt x="4194" y="494"/>
                  </a:lnTo>
                  <a:lnTo>
                    <a:pt x="4292" y="519"/>
                  </a:lnTo>
                  <a:lnTo>
                    <a:pt x="4416" y="543"/>
                  </a:lnTo>
                  <a:lnTo>
                    <a:pt x="4539" y="593"/>
                  </a:lnTo>
                  <a:lnTo>
                    <a:pt x="4638" y="667"/>
                  </a:lnTo>
                  <a:lnTo>
                    <a:pt x="4736" y="765"/>
                  </a:lnTo>
                  <a:lnTo>
                    <a:pt x="4934" y="987"/>
                  </a:lnTo>
                  <a:lnTo>
                    <a:pt x="5254" y="1456"/>
                  </a:lnTo>
                  <a:lnTo>
                    <a:pt x="5501" y="1925"/>
                  </a:lnTo>
                  <a:lnTo>
                    <a:pt x="5723" y="2418"/>
                  </a:lnTo>
                  <a:lnTo>
                    <a:pt x="5871" y="2912"/>
                  </a:lnTo>
                  <a:lnTo>
                    <a:pt x="5970" y="3405"/>
                  </a:lnTo>
                  <a:lnTo>
                    <a:pt x="6019" y="3874"/>
                  </a:lnTo>
                  <a:lnTo>
                    <a:pt x="6019" y="4342"/>
                  </a:lnTo>
                  <a:lnTo>
                    <a:pt x="5994" y="4564"/>
                  </a:lnTo>
                  <a:lnTo>
                    <a:pt x="5970" y="4811"/>
                  </a:lnTo>
                  <a:lnTo>
                    <a:pt x="5871" y="5132"/>
                  </a:lnTo>
                  <a:lnTo>
                    <a:pt x="5748" y="5452"/>
                  </a:lnTo>
                  <a:lnTo>
                    <a:pt x="5600" y="5748"/>
                  </a:lnTo>
                  <a:lnTo>
                    <a:pt x="5402" y="6044"/>
                  </a:lnTo>
                  <a:lnTo>
                    <a:pt x="5180" y="6316"/>
                  </a:lnTo>
                  <a:lnTo>
                    <a:pt x="4934" y="6538"/>
                  </a:lnTo>
                  <a:lnTo>
                    <a:pt x="4662" y="6760"/>
                  </a:lnTo>
                  <a:lnTo>
                    <a:pt x="4366" y="6982"/>
                  </a:lnTo>
                  <a:lnTo>
                    <a:pt x="3972" y="7179"/>
                  </a:lnTo>
                  <a:lnTo>
                    <a:pt x="3602" y="7376"/>
                  </a:lnTo>
                  <a:lnTo>
                    <a:pt x="3231" y="7524"/>
                  </a:lnTo>
                  <a:lnTo>
                    <a:pt x="2861" y="7672"/>
                  </a:lnTo>
                  <a:lnTo>
                    <a:pt x="2541" y="7771"/>
                  </a:lnTo>
                  <a:lnTo>
                    <a:pt x="2220" y="7870"/>
                  </a:lnTo>
                  <a:lnTo>
                    <a:pt x="1628" y="7993"/>
                  </a:lnTo>
                  <a:lnTo>
                    <a:pt x="1159" y="8067"/>
                  </a:lnTo>
                  <a:lnTo>
                    <a:pt x="814" y="8092"/>
                  </a:lnTo>
                  <a:lnTo>
                    <a:pt x="493" y="8092"/>
                  </a:lnTo>
                  <a:lnTo>
                    <a:pt x="444" y="8585"/>
                  </a:lnTo>
                  <a:lnTo>
                    <a:pt x="863" y="8585"/>
                  </a:lnTo>
                  <a:lnTo>
                    <a:pt x="1209" y="8560"/>
                  </a:lnTo>
                  <a:lnTo>
                    <a:pt x="1603" y="8486"/>
                  </a:lnTo>
                  <a:lnTo>
                    <a:pt x="2097" y="8388"/>
                  </a:lnTo>
                  <a:lnTo>
                    <a:pt x="2664" y="8240"/>
                  </a:lnTo>
                  <a:lnTo>
                    <a:pt x="3256" y="8042"/>
                  </a:lnTo>
                  <a:lnTo>
                    <a:pt x="3922" y="7746"/>
                  </a:lnTo>
                  <a:lnTo>
                    <a:pt x="4243" y="7574"/>
                  </a:lnTo>
                  <a:lnTo>
                    <a:pt x="4613" y="7376"/>
                  </a:lnTo>
                  <a:lnTo>
                    <a:pt x="4958" y="7154"/>
                  </a:lnTo>
                  <a:lnTo>
                    <a:pt x="5279" y="6908"/>
                  </a:lnTo>
                  <a:lnTo>
                    <a:pt x="5550" y="6636"/>
                  </a:lnTo>
                  <a:lnTo>
                    <a:pt x="5797" y="6316"/>
                  </a:lnTo>
                  <a:lnTo>
                    <a:pt x="6019" y="5995"/>
                  </a:lnTo>
                  <a:lnTo>
                    <a:pt x="6192" y="5650"/>
                  </a:lnTo>
                  <a:lnTo>
                    <a:pt x="6315" y="5280"/>
                  </a:lnTo>
                  <a:lnTo>
                    <a:pt x="6438" y="4910"/>
                  </a:lnTo>
                  <a:lnTo>
                    <a:pt x="6463" y="4638"/>
                  </a:lnTo>
                  <a:lnTo>
                    <a:pt x="6512" y="4392"/>
                  </a:lnTo>
                  <a:lnTo>
                    <a:pt x="6512" y="4145"/>
                  </a:lnTo>
                  <a:lnTo>
                    <a:pt x="6512" y="3874"/>
                  </a:lnTo>
                  <a:lnTo>
                    <a:pt x="6488" y="3627"/>
                  </a:lnTo>
                  <a:lnTo>
                    <a:pt x="6463" y="3356"/>
                  </a:lnTo>
                  <a:lnTo>
                    <a:pt x="6340" y="2813"/>
                  </a:lnTo>
                  <a:lnTo>
                    <a:pt x="6167" y="2270"/>
                  </a:lnTo>
                  <a:lnTo>
                    <a:pt x="5945" y="1752"/>
                  </a:lnTo>
                  <a:lnTo>
                    <a:pt x="5674" y="1209"/>
                  </a:lnTo>
                  <a:lnTo>
                    <a:pt x="5328" y="691"/>
                  </a:lnTo>
                  <a:lnTo>
                    <a:pt x="5180" y="519"/>
                  </a:lnTo>
                  <a:lnTo>
                    <a:pt x="5057" y="395"/>
                  </a:lnTo>
                  <a:lnTo>
                    <a:pt x="4909" y="272"/>
                  </a:lnTo>
                  <a:lnTo>
                    <a:pt x="4736" y="173"/>
                  </a:lnTo>
                  <a:lnTo>
                    <a:pt x="4564" y="99"/>
                  </a:lnTo>
                  <a:lnTo>
                    <a:pt x="4391" y="50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7"/>
            <p:cNvSpPr/>
            <p:nvPr/>
          </p:nvSpPr>
          <p:spPr>
            <a:xfrm>
              <a:off x="7808698" y="2081498"/>
              <a:ext cx="391725" cy="374591"/>
            </a:xfrm>
            <a:custGeom>
              <a:rect b="b" l="l" r="r" t="t"/>
              <a:pathLst>
                <a:path extrusionOk="0" h="22103" w="23114">
                  <a:moveTo>
                    <a:pt x="5896" y="1"/>
                  </a:moveTo>
                  <a:lnTo>
                    <a:pt x="5674" y="50"/>
                  </a:lnTo>
                  <a:lnTo>
                    <a:pt x="5427" y="100"/>
                  </a:lnTo>
                  <a:lnTo>
                    <a:pt x="5180" y="174"/>
                  </a:lnTo>
                  <a:lnTo>
                    <a:pt x="4909" y="272"/>
                  </a:lnTo>
                  <a:lnTo>
                    <a:pt x="4638" y="396"/>
                  </a:lnTo>
                  <a:lnTo>
                    <a:pt x="4366" y="544"/>
                  </a:lnTo>
                  <a:lnTo>
                    <a:pt x="4095" y="692"/>
                  </a:lnTo>
                  <a:lnTo>
                    <a:pt x="3799" y="889"/>
                  </a:lnTo>
                  <a:lnTo>
                    <a:pt x="3528" y="1111"/>
                  </a:lnTo>
                  <a:lnTo>
                    <a:pt x="3232" y="1333"/>
                  </a:lnTo>
                  <a:lnTo>
                    <a:pt x="2936" y="1604"/>
                  </a:lnTo>
                  <a:lnTo>
                    <a:pt x="2664" y="1900"/>
                  </a:lnTo>
                  <a:lnTo>
                    <a:pt x="2393" y="2221"/>
                  </a:lnTo>
                  <a:lnTo>
                    <a:pt x="2122" y="2542"/>
                  </a:lnTo>
                  <a:lnTo>
                    <a:pt x="1850" y="2912"/>
                  </a:lnTo>
                  <a:lnTo>
                    <a:pt x="1604" y="3306"/>
                  </a:lnTo>
                  <a:lnTo>
                    <a:pt x="1357" y="3726"/>
                  </a:lnTo>
                  <a:lnTo>
                    <a:pt x="1135" y="4194"/>
                  </a:lnTo>
                  <a:lnTo>
                    <a:pt x="913" y="4663"/>
                  </a:lnTo>
                  <a:lnTo>
                    <a:pt x="716" y="5181"/>
                  </a:lnTo>
                  <a:lnTo>
                    <a:pt x="543" y="5699"/>
                  </a:lnTo>
                  <a:lnTo>
                    <a:pt x="395" y="6266"/>
                  </a:lnTo>
                  <a:lnTo>
                    <a:pt x="272" y="6858"/>
                  </a:lnTo>
                  <a:lnTo>
                    <a:pt x="148" y="7401"/>
                  </a:lnTo>
                  <a:lnTo>
                    <a:pt x="74" y="7919"/>
                  </a:lnTo>
                  <a:lnTo>
                    <a:pt x="25" y="8413"/>
                  </a:lnTo>
                  <a:lnTo>
                    <a:pt x="0" y="8906"/>
                  </a:lnTo>
                  <a:lnTo>
                    <a:pt x="0" y="9350"/>
                  </a:lnTo>
                  <a:lnTo>
                    <a:pt x="0" y="9794"/>
                  </a:lnTo>
                  <a:lnTo>
                    <a:pt x="50" y="10213"/>
                  </a:lnTo>
                  <a:lnTo>
                    <a:pt x="99" y="10608"/>
                  </a:lnTo>
                  <a:lnTo>
                    <a:pt x="148" y="10978"/>
                  </a:lnTo>
                  <a:lnTo>
                    <a:pt x="222" y="11323"/>
                  </a:lnTo>
                  <a:lnTo>
                    <a:pt x="321" y="11669"/>
                  </a:lnTo>
                  <a:lnTo>
                    <a:pt x="420" y="11989"/>
                  </a:lnTo>
                  <a:lnTo>
                    <a:pt x="543" y="12285"/>
                  </a:lnTo>
                  <a:lnTo>
                    <a:pt x="790" y="12803"/>
                  </a:lnTo>
                  <a:lnTo>
                    <a:pt x="1036" y="13272"/>
                  </a:lnTo>
                  <a:lnTo>
                    <a:pt x="1308" y="13667"/>
                  </a:lnTo>
                  <a:lnTo>
                    <a:pt x="1579" y="13987"/>
                  </a:lnTo>
                  <a:lnTo>
                    <a:pt x="1801" y="14259"/>
                  </a:lnTo>
                  <a:lnTo>
                    <a:pt x="2023" y="14456"/>
                  </a:lnTo>
                  <a:lnTo>
                    <a:pt x="2196" y="14579"/>
                  </a:lnTo>
                  <a:lnTo>
                    <a:pt x="2344" y="14678"/>
                  </a:lnTo>
                  <a:lnTo>
                    <a:pt x="2418" y="15023"/>
                  </a:lnTo>
                  <a:lnTo>
                    <a:pt x="2541" y="15369"/>
                  </a:lnTo>
                  <a:lnTo>
                    <a:pt x="2689" y="15714"/>
                  </a:lnTo>
                  <a:lnTo>
                    <a:pt x="2837" y="16059"/>
                  </a:lnTo>
                  <a:lnTo>
                    <a:pt x="3034" y="16405"/>
                  </a:lnTo>
                  <a:lnTo>
                    <a:pt x="3256" y="16750"/>
                  </a:lnTo>
                  <a:lnTo>
                    <a:pt x="3478" y="17095"/>
                  </a:lnTo>
                  <a:lnTo>
                    <a:pt x="3725" y="17441"/>
                  </a:lnTo>
                  <a:lnTo>
                    <a:pt x="3996" y="17786"/>
                  </a:lnTo>
                  <a:lnTo>
                    <a:pt x="4292" y="18107"/>
                  </a:lnTo>
                  <a:lnTo>
                    <a:pt x="4909" y="18748"/>
                  </a:lnTo>
                  <a:lnTo>
                    <a:pt x="5575" y="19365"/>
                  </a:lnTo>
                  <a:lnTo>
                    <a:pt x="6266" y="19932"/>
                  </a:lnTo>
                  <a:lnTo>
                    <a:pt x="6981" y="20450"/>
                  </a:lnTo>
                  <a:lnTo>
                    <a:pt x="7721" y="20919"/>
                  </a:lnTo>
                  <a:lnTo>
                    <a:pt x="8437" y="21314"/>
                  </a:lnTo>
                  <a:lnTo>
                    <a:pt x="8807" y="21486"/>
                  </a:lnTo>
                  <a:lnTo>
                    <a:pt x="9152" y="21634"/>
                  </a:lnTo>
                  <a:lnTo>
                    <a:pt x="9497" y="21782"/>
                  </a:lnTo>
                  <a:lnTo>
                    <a:pt x="9843" y="21881"/>
                  </a:lnTo>
                  <a:lnTo>
                    <a:pt x="10188" y="21980"/>
                  </a:lnTo>
                  <a:lnTo>
                    <a:pt x="10509" y="22054"/>
                  </a:lnTo>
                  <a:lnTo>
                    <a:pt x="10805" y="22078"/>
                  </a:lnTo>
                  <a:lnTo>
                    <a:pt x="11101" y="22103"/>
                  </a:lnTo>
                  <a:lnTo>
                    <a:pt x="11397" y="22103"/>
                  </a:lnTo>
                  <a:lnTo>
                    <a:pt x="11643" y="22054"/>
                  </a:lnTo>
                  <a:lnTo>
                    <a:pt x="12087" y="21955"/>
                  </a:lnTo>
                  <a:lnTo>
                    <a:pt x="12285" y="21881"/>
                  </a:lnTo>
                  <a:lnTo>
                    <a:pt x="12433" y="21807"/>
                  </a:lnTo>
                  <a:lnTo>
                    <a:pt x="12556" y="21733"/>
                  </a:lnTo>
                  <a:lnTo>
                    <a:pt x="12655" y="21659"/>
                  </a:lnTo>
                  <a:lnTo>
                    <a:pt x="12729" y="21560"/>
                  </a:lnTo>
                  <a:lnTo>
                    <a:pt x="12803" y="21486"/>
                  </a:lnTo>
                  <a:lnTo>
                    <a:pt x="12827" y="21388"/>
                  </a:lnTo>
                  <a:lnTo>
                    <a:pt x="12852" y="21289"/>
                  </a:lnTo>
                  <a:lnTo>
                    <a:pt x="12852" y="21190"/>
                  </a:lnTo>
                  <a:lnTo>
                    <a:pt x="12852" y="21092"/>
                  </a:lnTo>
                  <a:lnTo>
                    <a:pt x="12778" y="20894"/>
                  </a:lnTo>
                  <a:lnTo>
                    <a:pt x="12679" y="20697"/>
                  </a:lnTo>
                  <a:lnTo>
                    <a:pt x="12531" y="20524"/>
                  </a:lnTo>
                  <a:lnTo>
                    <a:pt x="12359" y="20327"/>
                  </a:lnTo>
                  <a:lnTo>
                    <a:pt x="12038" y="20031"/>
                  </a:lnTo>
                  <a:lnTo>
                    <a:pt x="11767" y="19809"/>
                  </a:lnTo>
                  <a:lnTo>
                    <a:pt x="11643" y="19735"/>
                  </a:lnTo>
                  <a:lnTo>
                    <a:pt x="11964" y="19784"/>
                  </a:lnTo>
                  <a:lnTo>
                    <a:pt x="12852" y="19883"/>
                  </a:lnTo>
                  <a:lnTo>
                    <a:pt x="13444" y="19957"/>
                  </a:lnTo>
                  <a:lnTo>
                    <a:pt x="14110" y="19982"/>
                  </a:lnTo>
                  <a:lnTo>
                    <a:pt x="14875" y="20031"/>
                  </a:lnTo>
                  <a:lnTo>
                    <a:pt x="15664" y="20031"/>
                  </a:lnTo>
                  <a:lnTo>
                    <a:pt x="16478" y="20006"/>
                  </a:lnTo>
                  <a:lnTo>
                    <a:pt x="17317" y="19932"/>
                  </a:lnTo>
                  <a:lnTo>
                    <a:pt x="18155" y="19809"/>
                  </a:lnTo>
                  <a:lnTo>
                    <a:pt x="18575" y="19710"/>
                  </a:lnTo>
                  <a:lnTo>
                    <a:pt x="18970" y="19636"/>
                  </a:lnTo>
                  <a:lnTo>
                    <a:pt x="19364" y="19513"/>
                  </a:lnTo>
                  <a:lnTo>
                    <a:pt x="19734" y="19390"/>
                  </a:lnTo>
                  <a:lnTo>
                    <a:pt x="20104" y="19242"/>
                  </a:lnTo>
                  <a:lnTo>
                    <a:pt x="20450" y="19069"/>
                  </a:lnTo>
                  <a:lnTo>
                    <a:pt x="20770" y="18872"/>
                  </a:lnTo>
                  <a:lnTo>
                    <a:pt x="21066" y="18674"/>
                  </a:lnTo>
                  <a:lnTo>
                    <a:pt x="21362" y="18428"/>
                  </a:lnTo>
                  <a:lnTo>
                    <a:pt x="21609" y="18181"/>
                  </a:lnTo>
                  <a:lnTo>
                    <a:pt x="21856" y="17910"/>
                  </a:lnTo>
                  <a:lnTo>
                    <a:pt x="22053" y="17589"/>
                  </a:lnTo>
                  <a:lnTo>
                    <a:pt x="22250" y="17243"/>
                  </a:lnTo>
                  <a:lnTo>
                    <a:pt x="22423" y="16849"/>
                  </a:lnTo>
                  <a:lnTo>
                    <a:pt x="22571" y="16454"/>
                  </a:lnTo>
                  <a:lnTo>
                    <a:pt x="22719" y="16035"/>
                  </a:lnTo>
                  <a:lnTo>
                    <a:pt x="22818" y="15566"/>
                  </a:lnTo>
                  <a:lnTo>
                    <a:pt x="22916" y="15097"/>
                  </a:lnTo>
                  <a:lnTo>
                    <a:pt x="22990" y="14629"/>
                  </a:lnTo>
                  <a:lnTo>
                    <a:pt x="23064" y="14111"/>
                  </a:lnTo>
                  <a:lnTo>
                    <a:pt x="23089" y="13593"/>
                  </a:lnTo>
                  <a:lnTo>
                    <a:pt x="23114" y="13050"/>
                  </a:lnTo>
                  <a:lnTo>
                    <a:pt x="23089" y="12532"/>
                  </a:lnTo>
                  <a:lnTo>
                    <a:pt x="23089" y="11965"/>
                  </a:lnTo>
                  <a:lnTo>
                    <a:pt x="23040" y="11422"/>
                  </a:lnTo>
                  <a:lnTo>
                    <a:pt x="22966" y="10855"/>
                  </a:lnTo>
                  <a:lnTo>
                    <a:pt x="22892" y="10287"/>
                  </a:lnTo>
                  <a:lnTo>
                    <a:pt x="22793" y="9720"/>
                  </a:lnTo>
                  <a:lnTo>
                    <a:pt x="22670" y="9177"/>
                  </a:lnTo>
                  <a:lnTo>
                    <a:pt x="22522" y="8610"/>
                  </a:lnTo>
                  <a:lnTo>
                    <a:pt x="22349" y="8067"/>
                  </a:lnTo>
                  <a:lnTo>
                    <a:pt x="22176" y="7525"/>
                  </a:lnTo>
                  <a:lnTo>
                    <a:pt x="21979" y="7007"/>
                  </a:lnTo>
                  <a:lnTo>
                    <a:pt x="21757" y="6488"/>
                  </a:lnTo>
                  <a:lnTo>
                    <a:pt x="21510" y="5970"/>
                  </a:lnTo>
                  <a:lnTo>
                    <a:pt x="21264" y="5502"/>
                  </a:lnTo>
                  <a:lnTo>
                    <a:pt x="20968" y="5033"/>
                  </a:lnTo>
                  <a:lnTo>
                    <a:pt x="20672" y="4589"/>
                  </a:lnTo>
                  <a:lnTo>
                    <a:pt x="20351" y="4145"/>
                  </a:lnTo>
                  <a:lnTo>
                    <a:pt x="20030" y="3750"/>
                  </a:lnTo>
                  <a:lnTo>
                    <a:pt x="19660" y="3380"/>
                  </a:lnTo>
                  <a:lnTo>
                    <a:pt x="19290" y="3035"/>
                  </a:lnTo>
                  <a:lnTo>
                    <a:pt x="18871" y="2739"/>
                  </a:lnTo>
                  <a:lnTo>
                    <a:pt x="18451" y="2492"/>
                  </a:lnTo>
                  <a:lnTo>
                    <a:pt x="17983" y="2270"/>
                  </a:lnTo>
                  <a:lnTo>
                    <a:pt x="17489" y="2098"/>
                  </a:lnTo>
                  <a:lnTo>
                    <a:pt x="16996" y="1974"/>
                  </a:lnTo>
                  <a:lnTo>
                    <a:pt x="16453" y="1876"/>
                  </a:lnTo>
                  <a:lnTo>
                    <a:pt x="15911" y="1826"/>
                  </a:lnTo>
                  <a:lnTo>
                    <a:pt x="15343" y="1802"/>
                  </a:lnTo>
                  <a:lnTo>
                    <a:pt x="14776" y="1802"/>
                  </a:lnTo>
                  <a:lnTo>
                    <a:pt x="14209" y="1826"/>
                  </a:lnTo>
                  <a:lnTo>
                    <a:pt x="13617" y="1876"/>
                  </a:lnTo>
                  <a:lnTo>
                    <a:pt x="13049" y="1950"/>
                  </a:lnTo>
                  <a:lnTo>
                    <a:pt x="12457" y="2048"/>
                  </a:lnTo>
                  <a:lnTo>
                    <a:pt x="11890" y="2172"/>
                  </a:lnTo>
                  <a:lnTo>
                    <a:pt x="11298" y="2295"/>
                  </a:lnTo>
                  <a:lnTo>
                    <a:pt x="10755" y="2443"/>
                  </a:lnTo>
                  <a:lnTo>
                    <a:pt x="9645" y="2764"/>
                  </a:lnTo>
                  <a:lnTo>
                    <a:pt x="8634" y="3084"/>
                  </a:lnTo>
                  <a:lnTo>
                    <a:pt x="7721" y="3430"/>
                  </a:lnTo>
                  <a:lnTo>
                    <a:pt x="6907" y="3750"/>
                  </a:lnTo>
                  <a:lnTo>
                    <a:pt x="6241" y="4046"/>
                  </a:lnTo>
                  <a:lnTo>
                    <a:pt x="5748" y="4268"/>
                  </a:lnTo>
                  <a:lnTo>
                    <a:pt x="5304" y="4466"/>
                  </a:lnTo>
                  <a:lnTo>
                    <a:pt x="5526" y="4120"/>
                  </a:lnTo>
                  <a:lnTo>
                    <a:pt x="5772" y="3726"/>
                  </a:lnTo>
                  <a:lnTo>
                    <a:pt x="6044" y="3232"/>
                  </a:lnTo>
                  <a:lnTo>
                    <a:pt x="6340" y="2640"/>
                  </a:lnTo>
                  <a:lnTo>
                    <a:pt x="6611" y="1999"/>
                  </a:lnTo>
                  <a:lnTo>
                    <a:pt x="6734" y="1678"/>
                  </a:lnTo>
                  <a:lnTo>
                    <a:pt x="6833" y="1358"/>
                  </a:lnTo>
                  <a:lnTo>
                    <a:pt x="6932" y="1037"/>
                  </a:lnTo>
                  <a:lnTo>
                    <a:pt x="6981" y="716"/>
                  </a:lnTo>
                  <a:lnTo>
                    <a:pt x="7006" y="568"/>
                  </a:lnTo>
                  <a:lnTo>
                    <a:pt x="6981" y="420"/>
                  </a:lnTo>
                  <a:lnTo>
                    <a:pt x="6932" y="322"/>
                  </a:lnTo>
                  <a:lnTo>
                    <a:pt x="6858" y="223"/>
                  </a:lnTo>
                  <a:lnTo>
                    <a:pt x="6734" y="124"/>
                  </a:lnTo>
                  <a:lnTo>
                    <a:pt x="6611" y="75"/>
                  </a:lnTo>
                  <a:lnTo>
                    <a:pt x="6463" y="26"/>
                  </a:lnTo>
                  <a:lnTo>
                    <a:pt x="6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7"/>
            <p:cNvSpPr/>
            <p:nvPr/>
          </p:nvSpPr>
          <p:spPr>
            <a:xfrm>
              <a:off x="7393999" y="2806403"/>
              <a:ext cx="295988" cy="247925"/>
            </a:xfrm>
            <a:custGeom>
              <a:rect b="b" l="l" r="r" t="t"/>
              <a:pathLst>
                <a:path extrusionOk="0" h="14629" w="17465">
                  <a:moveTo>
                    <a:pt x="15072" y="0"/>
                  </a:moveTo>
                  <a:lnTo>
                    <a:pt x="0" y="6513"/>
                  </a:lnTo>
                  <a:lnTo>
                    <a:pt x="346" y="14628"/>
                  </a:lnTo>
                  <a:lnTo>
                    <a:pt x="17465" y="5501"/>
                  </a:lnTo>
                  <a:lnTo>
                    <a:pt x="150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7"/>
            <p:cNvSpPr/>
            <p:nvPr/>
          </p:nvSpPr>
          <p:spPr>
            <a:xfrm>
              <a:off x="7389813" y="2802641"/>
              <a:ext cx="304360" cy="255856"/>
            </a:xfrm>
            <a:custGeom>
              <a:rect b="b" l="l" r="r" t="t"/>
              <a:pathLst>
                <a:path extrusionOk="0" h="15097" w="17959">
                  <a:moveTo>
                    <a:pt x="15196" y="543"/>
                  </a:moveTo>
                  <a:lnTo>
                    <a:pt x="17391" y="5600"/>
                  </a:lnTo>
                  <a:lnTo>
                    <a:pt x="815" y="14455"/>
                  </a:lnTo>
                  <a:lnTo>
                    <a:pt x="494" y="6883"/>
                  </a:lnTo>
                  <a:lnTo>
                    <a:pt x="15196" y="543"/>
                  </a:lnTo>
                  <a:close/>
                  <a:moveTo>
                    <a:pt x="15220" y="0"/>
                  </a:moveTo>
                  <a:lnTo>
                    <a:pt x="148" y="6513"/>
                  </a:lnTo>
                  <a:lnTo>
                    <a:pt x="74" y="6562"/>
                  </a:lnTo>
                  <a:lnTo>
                    <a:pt x="25" y="6611"/>
                  </a:lnTo>
                  <a:lnTo>
                    <a:pt x="0" y="6685"/>
                  </a:lnTo>
                  <a:lnTo>
                    <a:pt x="0" y="6759"/>
                  </a:lnTo>
                  <a:lnTo>
                    <a:pt x="346" y="14850"/>
                  </a:lnTo>
                  <a:lnTo>
                    <a:pt x="346" y="14924"/>
                  </a:lnTo>
                  <a:lnTo>
                    <a:pt x="370" y="14973"/>
                  </a:lnTo>
                  <a:lnTo>
                    <a:pt x="420" y="15023"/>
                  </a:lnTo>
                  <a:lnTo>
                    <a:pt x="469" y="15047"/>
                  </a:lnTo>
                  <a:lnTo>
                    <a:pt x="519" y="15072"/>
                  </a:lnTo>
                  <a:lnTo>
                    <a:pt x="593" y="15097"/>
                  </a:lnTo>
                  <a:lnTo>
                    <a:pt x="691" y="15047"/>
                  </a:lnTo>
                  <a:lnTo>
                    <a:pt x="17835" y="5920"/>
                  </a:lnTo>
                  <a:lnTo>
                    <a:pt x="17884" y="5871"/>
                  </a:lnTo>
                  <a:lnTo>
                    <a:pt x="17934" y="5797"/>
                  </a:lnTo>
                  <a:lnTo>
                    <a:pt x="17958" y="5698"/>
                  </a:lnTo>
                  <a:lnTo>
                    <a:pt x="17934" y="5624"/>
                  </a:lnTo>
                  <a:lnTo>
                    <a:pt x="15541" y="124"/>
                  </a:lnTo>
                  <a:lnTo>
                    <a:pt x="15467" y="50"/>
                  </a:lnTo>
                  <a:lnTo>
                    <a:pt x="153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7"/>
            <p:cNvSpPr/>
            <p:nvPr/>
          </p:nvSpPr>
          <p:spPr>
            <a:xfrm>
              <a:off x="6917832" y="2972775"/>
              <a:ext cx="841986" cy="922673"/>
            </a:xfrm>
            <a:custGeom>
              <a:rect b="b" l="l" r="r" t="t"/>
              <a:pathLst>
                <a:path extrusionOk="0" h="54443" w="49682">
                  <a:moveTo>
                    <a:pt x="44057" y="1"/>
                  </a:moveTo>
                  <a:lnTo>
                    <a:pt x="43564" y="26"/>
                  </a:lnTo>
                  <a:lnTo>
                    <a:pt x="43021" y="124"/>
                  </a:lnTo>
                  <a:lnTo>
                    <a:pt x="42478" y="248"/>
                  </a:lnTo>
                  <a:lnTo>
                    <a:pt x="35522" y="4244"/>
                  </a:lnTo>
                  <a:lnTo>
                    <a:pt x="35448" y="4293"/>
                  </a:lnTo>
                  <a:lnTo>
                    <a:pt x="35275" y="4466"/>
                  </a:lnTo>
                  <a:lnTo>
                    <a:pt x="34955" y="4811"/>
                  </a:lnTo>
                  <a:lnTo>
                    <a:pt x="34782" y="5082"/>
                  </a:lnTo>
                  <a:lnTo>
                    <a:pt x="34560" y="5403"/>
                  </a:lnTo>
                  <a:lnTo>
                    <a:pt x="34313" y="5773"/>
                  </a:lnTo>
                  <a:lnTo>
                    <a:pt x="34042" y="6217"/>
                  </a:lnTo>
                  <a:lnTo>
                    <a:pt x="33746" y="6760"/>
                  </a:lnTo>
                  <a:lnTo>
                    <a:pt x="33450" y="7377"/>
                  </a:lnTo>
                  <a:lnTo>
                    <a:pt x="33105" y="8067"/>
                  </a:lnTo>
                  <a:lnTo>
                    <a:pt x="32759" y="8857"/>
                  </a:lnTo>
                  <a:lnTo>
                    <a:pt x="32365" y="9745"/>
                  </a:lnTo>
                  <a:lnTo>
                    <a:pt x="31970" y="10756"/>
                  </a:lnTo>
                  <a:lnTo>
                    <a:pt x="31773" y="11323"/>
                  </a:lnTo>
                  <a:lnTo>
                    <a:pt x="31551" y="11965"/>
                  </a:lnTo>
                  <a:lnTo>
                    <a:pt x="31107" y="13469"/>
                  </a:lnTo>
                  <a:lnTo>
                    <a:pt x="30613" y="15221"/>
                  </a:lnTo>
                  <a:lnTo>
                    <a:pt x="30120" y="17194"/>
                  </a:lnTo>
                  <a:lnTo>
                    <a:pt x="29627" y="19291"/>
                  </a:lnTo>
                  <a:lnTo>
                    <a:pt x="29133" y="21486"/>
                  </a:lnTo>
                  <a:lnTo>
                    <a:pt x="28640" y="23706"/>
                  </a:lnTo>
                  <a:lnTo>
                    <a:pt x="28171" y="25951"/>
                  </a:lnTo>
                  <a:lnTo>
                    <a:pt x="27308" y="30194"/>
                  </a:lnTo>
                  <a:lnTo>
                    <a:pt x="26617" y="33795"/>
                  </a:lnTo>
                  <a:lnTo>
                    <a:pt x="25926" y="37471"/>
                  </a:lnTo>
                  <a:lnTo>
                    <a:pt x="25902" y="37545"/>
                  </a:lnTo>
                  <a:lnTo>
                    <a:pt x="25852" y="37619"/>
                  </a:lnTo>
                  <a:lnTo>
                    <a:pt x="25655" y="37816"/>
                  </a:lnTo>
                  <a:lnTo>
                    <a:pt x="25384" y="38063"/>
                  </a:lnTo>
                  <a:lnTo>
                    <a:pt x="25014" y="38359"/>
                  </a:lnTo>
                  <a:lnTo>
                    <a:pt x="24594" y="38655"/>
                  </a:lnTo>
                  <a:lnTo>
                    <a:pt x="24101" y="38976"/>
                  </a:lnTo>
                  <a:lnTo>
                    <a:pt x="23040" y="39642"/>
                  </a:lnTo>
                  <a:lnTo>
                    <a:pt x="21906" y="40308"/>
                  </a:lnTo>
                  <a:lnTo>
                    <a:pt x="20845" y="40875"/>
                  </a:lnTo>
                  <a:lnTo>
                    <a:pt x="19932" y="41319"/>
                  </a:lnTo>
                  <a:lnTo>
                    <a:pt x="19587" y="41492"/>
                  </a:lnTo>
                  <a:lnTo>
                    <a:pt x="19291" y="41566"/>
                  </a:lnTo>
                  <a:lnTo>
                    <a:pt x="19143" y="41615"/>
                  </a:lnTo>
                  <a:lnTo>
                    <a:pt x="18896" y="41615"/>
                  </a:lnTo>
                  <a:lnTo>
                    <a:pt x="18156" y="41640"/>
                  </a:lnTo>
                  <a:lnTo>
                    <a:pt x="15961" y="41640"/>
                  </a:lnTo>
                  <a:lnTo>
                    <a:pt x="13050" y="41541"/>
                  </a:lnTo>
                  <a:lnTo>
                    <a:pt x="9819" y="41418"/>
                  </a:lnTo>
                  <a:lnTo>
                    <a:pt x="3898" y="41146"/>
                  </a:lnTo>
                  <a:lnTo>
                    <a:pt x="1259" y="40998"/>
                  </a:lnTo>
                  <a:lnTo>
                    <a:pt x="1210" y="41023"/>
                  </a:lnTo>
                  <a:lnTo>
                    <a:pt x="1062" y="41097"/>
                  </a:lnTo>
                  <a:lnTo>
                    <a:pt x="864" y="41220"/>
                  </a:lnTo>
                  <a:lnTo>
                    <a:pt x="618" y="41418"/>
                  </a:lnTo>
                  <a:lnTo>
                    <a:pt x="519" y="41541"/>
                  </a:lnTo>
                  <a:lnTo>
                    <a:pt x="396" y="41714"/>
                  </a:lnTo>
                  <a:lnTo>
                    <a:pt x="297" y="41886"/>
                  </a:lnTo>
                  <a:lnTo>
                    <a:pt x="198" y="42108"/>
                  </a:lnTo>
                  <a:lnTo>
                    <a:pt x="124" y="42355"/>
                  </a:lnTo>
                  <a:lnTo>
                    <a:pt x="50" y="42626"/>
                  </a:lnTo>
                  <a:lnTo>
                    <a:pt x="26" y="42947"/>
                  </a:lnTo>
                  <a:lnTo>
                    <a:pt x="1" y="43292"/>
                  </a:lnTo>
                  <a:lnTo>
                    <a:pt x="26" y="43983"/>
                  </a:lnTo>
                  <a:lnTo>
                    <a:pt x="75" y="44575"/>
                  </a:lnTo>
                  <a:lnTo>
                    <a:pt x="149" y="45093"/>
                  </a:lnTo>
                  <a:lnTo>
                    <a:pt x="248" y="45562"/>
                  </a:lnTo>
                  <a:lnTo>
                    <a:pt x="396" y="45932"/>
                  </a:lnTo>
                  <a:lnTo>
                    <a:pt x="494" y="46104"/>
                  </a:lnTo>
                  <a:lnTo>
                    <a:pt x="568" y="46252"/>
                  </a:lnTo>
                  <a:lnTo>
                    <a:pt x="667" y="46400"/>
                  </a:lnTo>
                  <a:lnTo>
                    <a:pt x="790" y="46524"/>
                  </a:lnTo>
                  <a:lnTo>
                    <a:pt x="914" y="46622"/>
                  </a:lnTo>
                  <a:lnTo>
                    <a:pt x="1037" y="46721"/>
                  </a:lnTo>
                  <a:lnTo>
                    <a:pt x="1185" y="46795"/>
                  </a:lnTo>
                  <a:lnTo>
                    <a:pt x="1358" y="46844"/>
                  </a:lnTo>
                  <a:lnTo>
                    <a:pt x="1555" y="46894"/>
                  </a:lnTo>
                  <a:lnTo>
                    <a:pt x="1752" y="46918"/>
                  </a:lnTo>
                  <a:lnTo>
                    <a:pt x="2221" y="46943"/>
                  </a:lnTo>
                  <a:lnTo>
                    <a:pt x="2714" y="46943"/>
                  </a:lnTo>
                  <a:lnTo>
                    <a:pt x="3158" y="46918"/>
                  </a:lnTo>
                  <a:lnTo>
                    <a:pt x="3528" y="46869"/>
                  </a:lnTo>
                  <a:lnTo>
                    <a:pt x="3874" y="46820"/>
                  </a:lnTo>
                  <a:lnTo>
                    <a:pt x="4614" y="47140"/>
                  </a:lnTo>
                  <a:lnTo>
                    <a:pt x="6587" y="47930"/>
                  </a:lnTo>
                  <a:lnTo>
                    <a:pt x="9473" y="49089"/>
                  </a:lnTo>
                  <a:lnTo>
                    <a:pt x="11175" y="49731"/>
                  </a:lnTo>
                  <a:lnTo>
                    <a:pt x="12951" y="50421"/>
                  </a:lnTo>
                  <a:lnTo>
                    <a:pt x="14826" y="51087"/>
                  </a:lnTo>
                  <a:lnTo>
                    <a:pt x="16701" y="51753"/>
                  </a:lnTo>
                  <a:lnTo>
                    <a:pt x="18551" y="52370"/>
                  </a:lnTo>
                  <a:lnTo>
                    <a:pt x="20352" y="52937"/>
                  </a:lnTo>
                  <a:lnTo>
                    <a:pt x="22054" y="53431"/>
                  </a:lnTo>
                  <a:lnTo>
                    <a:pt x="22868" y="53653"/>
                  </a:lnTo>
                  <a:lnTo>
                    <a:pt x="23608" y="53825"/>
                  </a:lnTo>
                  <a:lnTo>
                    <a:pt x="24323" y="53998"/>
                  </a:lnTo>
                  <a:lnTo>
                    <a:pt x="24989" y="54121"/>
                  </a:lnTo>
                  <a:lnTo>
                    <a:pt x="25606" y="54195"/>
                  </a:lnTo>
                  <a:lnTo>
                    <a:pt x="26148" y="54245"/>
                  </a:lnTo>
                  <a:lnTo>
                    <a:pt x="28270" y="54368"/>
                  </a:lnTo>
                  <a:lnTo>
                    <a:pt x="29355" y="54417"/>
                  </a:lnTo>
                  <a:lnTo>
                    <a:pt x="30441" y="54442"/>
                  </a:lnTo>
                  <a:lnTo>
                    <a:pt x="31551" y="54417"/>
                  </a:lnTo>
                  <a:lnTo>
                    <a:pt x="32636" y="54343"/>
                  </a:lnTo>
                  <a:lnTo>
                    <a:pt x="33179" y="54294"/>
                  </a:lnTo>
                  <a:lnTo>
                    <a:pt x="33721" y="54220"/>
                  </a:lnTo>
                  <a:lnTo>
                    <a:pt x="34264" y="54121"/>
                  </a:lnTo>
                  <a:lnTo>
                    <a:pt x="34807" y="54023"/>
                  </a:lnTo>
                  <a:lnTo>
                    <a:pt x="35325" y="53899"/>
                  </a:lnTo>
                  <a:lnTo>
                    <a:pt x="35843" y="53751"/>
                  </a:lnTo>
                  <a:lnTo>
                    <a:pt x="36361" y="53579"/>
                  </a:lnTo>
                  <a:lnTo>
                    <a:pt x="36854" y="53381"/>
                  </a:lnTo>
                  <a:lnTo>
                    <a:pt x="37347" y="53159"/>
                  </a:lnTo>
                  <a:lnTo>
                    <a:pt x="37841" y="52913"/>
                  </a:lnTo>
                  <a:lnTo>
                    <a:pt x="38309" y="52617"/>
                  </a:lnTo>
                  <a:lnTo>
                    <a:pt x="38778" y="52321"/>
                  </a:lnTo>
                  <a:lnTo>
                    <a:pt x="39222" y="51975"/>
                  </a:lnTo>
                  <a:lnTo>
                    <a:pt x="39642" y="51605"/>
                  </a:lnTo>
                  <a:lnTo>
                    <a:pt x="40061" y="51211"/>
                  </a:lnTo>
                  <a:lnTo>
                    <a:pt x="40480" y="50767"/>
                  </a:lnTo>
                  <a:lnTo>
                    <a:pt x="40850" y="50298"/>
                  </a:lnTo>
                  <a:lnTo>
                    <a:pt x="41220" y="49805"/>
                  </a:lnTo>
                  <a:lnTo>
                    <a:pt x="41566" y="49237"/>
                  </a:lnTo>
                  <a:lnTo>
                    <a:pt x="41911" y="48645"/>
                  </a:lnTo>
                  <a:lnTo>
                    <a:pt x="42232" y="48004"/>
                  </a:lnTo>
                  <a:lnTo>
                    <a:pt x="42552" y="47288"/>
                  </a:lnTo>
                  <a:lnTo>
                    <a:pt x="42898" y="46499"/>
                  </a:lnTo>
                  <a:lnTo>
                    <a:pt x="43218" y="45660"/>
                  </a:lnTo>
                  <a:lnTo>
                    <a:pt x="43564" y="44772"/>
                  </a:lnTo>
                  <a:lnTo>
                    <a:pt x="43884" y="43810"/>
                  </a:lnTo>
                  <a:lnTo>
                    <a:pt x="44230" y="42799"/>
                  </a:lnTo>
                  <a:lnTo>
                    <a:pt x="44575" y="41763"/>
                  </a:lnTo>
                  <a:lnTo>
                    <a:pt x="45216" y="39543"/>
                  </a:lnTo>
                  <a:lnTo>
                    <a:pt x="45858" y="37199"/>
                  </a:lnTo>
                  <a:lnTo>
                    <a:pt x="46499" y="34757"/>
                  </a:lnTo>
                  <a:lnTo>
                    <a:pt x="47066" y="32241"/>
                  </a:lnTo>
                  <a:lnTo>
                    <a:pt x="47609" y="29701"/>
                  </a:lnTo>
                  <a:lnTo>
                    <a:pt x="48127" y="27184"/>
                  </a:lnTo>
                  <a:lnTo>
                    <a:pt x="48571" y="24668"/>
                  </a:lnTo>
                  <a:lnTo>
                    <a:pt x="48941" y="22251"/>
                  </a:lnTo>
                  <a:lnTo>
                    <a:pt x="49237" y="19932"/>
                  </a:lnTo>
                  <a:lnTo>
                    <a:pt x="49385" y="18822"/>
                  </a:lnTo>
                  <a:lnTo>
                    <a:pt x="49484" y="17762"/>
                  </a:lnTo>
                  <a:lnTo>
                    <a:pt x="49558" y="16725"/>
                  </a:lnTo>
                  <a:lnTo>
                    <a:pt x="49632" y="15739"/>
                  </a:lnTo>
                  <a:lnTo>
                    <a:pt x="49656" y="14826"/>
                  </a:lnTo>
                  <a:lnTo>
                    <a:pt x="49681" y="13938"/>
                  </a:lnTo>
                  <a:lnTo>
                    <a:pt x="49656" y="12285"/>
                  </a:lnTo>
                  <a:lnTo>
                    <a:pt x="49607" y="10707"/>
                  </a:lnTo>
                  <a:lnTo>
                    <a:pt x="49533" y="9202"/>
                  </a:lnTo>
                  <a:lnTo>
                    <a:pt x="49410" y="7771"/>
                  </a:lnTo>
                  <a:lnTo>
                    <a:pt x="49311" y="7105"/>
                  </a:lnTo>
                  <a:lnTo>
                    <a:pt x="49212" y="6439"/>
                  </a:lnTo>
                  <a:lnTo>
                    <a:pt x="49114" y="5822"/>
                  </a:lnTo>
                  <a:lnTo>
                    <a:pt x="48990" y="5230"/>
                  </a:lnTo>
                  <a:lnTo>
                    <a:pt x="48842" y="4638"/>
                  </a:lnTo>
                  <a:lnTo>
                    <a:pt x="48694" y="4096"/>
                  </a:lnTo>
                  <a:lnTo>
                    <a:pt x="48522" y="3602"/>
                  </a:lnTo>
                  <a:lnTo>
                    <a:pt x="48349" y="3109"/>
                  </a:lnTo>
                  <a:lnTo>
                    <a:pt x="48152" y="2665"/>
                  </a:lnTo>
                  <a:lnTo>
                    <a:pt x="47905" y="2246"/>
                  </a:lnTo>
                  <a:lnTo>
                    <a:pt x="47683" y="1851"/>
                  </a:lnTo>
                  <a:lnTo>
                    <a:pt x="47412" y="1506"/>
                  </a:lnTo>
                  <a:lnTo>
                    <a:pt x="47140" y="1185"/>
                  </a:lnTo>
                  <a:lnTo>
                    <a:pt x="46820" y="889"/>
                  </a:lnTo>
                  <a:lnTo>
                    <a:pt x="46499" y="642"/>
                  </a:lnTo>
                  <a:lnTo>
                    <a:pt x="46154" y="445"/>
                  </a:lnTo>
                  <a:lnTo>
                    <a:pt x="45784" y="272"/>
                  </a:lnTo>
                  <a:lnTo>
                    <a:pt x="45389" y="149"/>
                  </a:lnTo>
                  <a:lnTo>
                    <a:pt x="44970" y="50"/>
                  </a:lnTo>
                  <a:lnTo>
                    <a:pt x="445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7"/>
            <p:cNvSpPr/>
            <p:nvPr/>
          </p:nvSpPr>
          <p:spPr>
            <a:xfrm>
              <a:off x="6917832" y="2972775"/>
              <a:ext cx="841986" cy="922673"/>
            </a:xfrm>
            <a:custGeom>
              <a:rect b="b" l="l" r="r" t="t"/>
              <a:pathLst>
                <a:path extrusionOk="0" fill="none" h="54443" w="49682">
                  <a:moveTo>
                    <a:pt x="35522" y="4244"/>
                  </a:moveTo>
                  <a:lnTo>
                    <a:pt x="35522" y="4244"/>
                  </a:lnTo>
                  <a:lnTo>
                    <a:pt x="35448" y="4293"/>
                  </a:lnTo>
                  <a:lnTo>
                    <a:pt x="35275" y="4466"/>
                  </a:lnTo>
                  <a:lnTo>
                    <a:pt x="34955" y="4811"/>
                  </a:lnTo>
                  <a:lnTo>
                    <a:pt x="34782" y="5082"/>
                  </a:lnTo>
                  <a:lnTo>
                    <a:pt x="34560" y="5403"/>
                  </a:lnTo>
                  <a:lnTo>
                    <a:pt x="34313" y="5773"/>
                  </a:lnTo>
                  <a:lnTo>
                    <a:pt x="34042" y="6217"/>
                  </a:lnTo>
                  <a:lnTo>
                    <a:pt x="33746" y="6760"/>
                  </a:lnTo>
                  <a:lnTo>
                    <a:pt x="33450" y="7377"/>
                  </a:lnTo>
                  <a:lnTo>
                    <a:pt x="33105" y="8067"/>
                  </a:lnTo>
                  <a:lnTo>
                    <a:pt x="32759" y="8857"/>
                  </a:lnTo>
                  <a:lnTo>
                    <a:pt x="32365" y="9745"/>
                  </a:lnTo>
                  <a:lnTo>
                    <a:pt x="31970" y="10756"/>
                  </a:lnTo>
                  <a:lnTo>
                    <a:pt x="31970" y="10756"/>
                  </a:lnTo>
                  <a:lnTo>
                    <a:pt x="31773" y="11323"/>
                  </a:lnTo>
                  <a:lnTo>
                    <a:pt x="31551" y="11965"/>
                  </a:lnTo>
                  <a:lnTo>
                    <a:pt x="31107" y="13469"/>
                  </a:lnTo>
                  <a:lnTo>
                    <a:pt x="30613" y="15221"/>
                  </a:lnTo>
                  <a:lnTo>
                    <a:pt x="30120" y="17194"/>
                  </a:lnTo>
                  <a:lnTo>
                    <a:pt x="29627" y="19291"/>
                  </a:lnTo>
                  <a:lnTo>
                    <a:pt x="29133" y="21486"/>
                  </a:lnTo>
                  <a:lnTo>
                    <a:pt x="28640" y="23706"/>
                  </a:lnTo>
                  <a:lnTo>
                    <a:pt x="28171" y="25951"/>
                  </a:lnTo>
                  <a:lnTo>
                    <a:pt x="27308" y="30194"/>
                  </a:lnTo>
                  <a:lnTo>
                    <a:pt x="26617" y="33795"/>
                  </a:lnTo>
                  <a:lnTo>
                    <a:pt x="25926" y="37471"/>
                  </a:lnTo>
                  <a:lnTo>
                    <a:pt x="25926" y="37471"/>
                  </a:lnTo>
                  <a:lnTo>
                    <a:pt x="25902" y="37545"/>
                  </a:lnTo>
                  <a:lnTo>
                    <a:pt x="25852" y="37619"/>
                  </a:lnTo>
                  <a:lnTo>
                    <a:pt x="25655" y="37816"/>
                  </a:lnTo>
                  <a:lnTo>
                    <a:pt x="25384" y="38063"/>
                  </a:lnTo>
                  <a:lnTo>
                    <a:pt x="25014" y="38359"/>
                  </a:lnTo>
                  <a:lnTo>
                    <a:pt x="24594" y="38655"/>
                  </a:lnTo>
                  <a:lnTo>
                    <a:pt x="24101" y="38976"/>
                  </a:lnTo>
                  <a:lnTo>
                    <a:pt x="23040" y="39642"/>
                  </a:lnTo>
                  <a:lnTo>
                    <a:pt x="21906" y="40308"/>
                  </a:lnTo>
                  <a:lnTo>
                    <a:pt x="20845" y="40875"/>
                  </a:lnTo>
                  <a:lnTo>
                    <a:pt x="19932" y="41319"/>
                  </a:lnTo>
                  <a:lnTo>
                    <a:pt x="19587" y="41492"/>
                  </a:lnTo>
                  <a:lnTo>
                    <a:pt x="19291" y="41566"/>
                  </a:lnTo>
                  <a:lnTo>
                    <a:pt x="19291" y="41566"/>
                  </a:lnTo>
                  <a:lnTo>
                    <a:pt x="19143" y="41615"/>
                  </a:lnTo>
                  <a:lnTo>
                    <a:pt x="18896" y="41615"/>
                  </a:lnTo>
                  <a:lnTo>
                    <a:pt x="18156" y="41640"/>
                  </a:lnTo>
                  <a:lnTo>
                    <a:pt x="17169" y="41640"/>
                  </a:lnTo>
                  <a:lnTo>
                    <a:pt x="15961" y="41640"/>
                  </a:lnTo>
                  <a:lnTo>
                    <a:pt x="13050" y="41541"/>
                  </a:lnTo>
                  <a:lnTo>
                    <a:pt x="9819" y="41418"/>
                  </a:lnTo>
                  <a:lnTo>
                    <a:pt x="3898" y="41146"/>
                  </a:lnTo>
                  <a:lnTo>
                    <a:pt x="1259" y="40998"/>
                  </a:lnTo>
                  <a:lnTo>
                    <a:pt x="1259" y="40998"/>
                  </a:lnTo>
                  <a:lnTo>
                    <a:pt x="1210" y="41023"/>
                  </a:lnTo>
                  <a:lnTo>
                    <a:pt x="1062" y="41097"/>
                  </a:lnTo>
                  <a:lnTo>
                    <a:pt x="864" y="41220"/>
                  </a:lnTo>
                  <a:lnTo>
                    <a:pt x="618" y="41418"/>
                  </a:lnTo>
                  <a:lnTo>
                    <a:pt x="519" y="41541"/>
                  </a:lnTo>
                  <a:lnTo>
                    <a:pt x="396" y="41714"/>
                  </a:lnTo>
                  <a:lnTo>
                    <a:pt x="297" y="41886"/>
                  </a:lnTo>
                  <a:lnTo>
                    <a:pt x="198" y="42108"/>
                  </a:lnTo>
                  <a:lnTo>
                    <a:pt x="124" y="42355"/>
                  </a:lnTo>
                  <a:lnTo>
                    <a:pt x="50" y="42626"/>
                  </a:lnTo>
                  <a:lnTo>
                    <a:pt x="26" y="42947"/>
                  </a:lnTo>
                  <a:lnTo>
                    <a:pt x="1" y="43292"/>
                  </a:lnTo>
                  <a:lnTo>
                    <a:pt x="1" y="43292"/>
                  </a:lnTo>
                  <a:lnTo>
                    <a:pt x="26" y="43983"/>
                  </a:lnTo>
                  <a:lnTo>
                    <a:pt x="75" y="44575"/>
                  </a:lnTo>
                  <a:lnTo>
                    <a:pt x="149" y="45093"/>
                  </a:lnTo>
                  <a:lnTo>
                    <a:pt x="248" y="45562"/>
                  </a:lnTo>
                  <a:lnTo>
                    <a:pt x="396" y="45932"/>
                  </a:lnTo>
                  <a:lnTo>
                    <a:pt x="494" y="46104"/>
                  </a:lnTo>
                  <a:lnTo>
                    <a:pt x="568" y="46252"/>
                  </a:lnTo>
                  <a:lnTo>
                    <a:pt x="667" y="46400"/>
                  </a:lnTo>
                  <a:lnTo>
                    <a:pt x="790" y="46524"/>
                  </a:lnTo>
                  <a:lnTo>
                    <a:pt x="914" y="46622"/>
                  </a:lnTo>
                  <a:lnTo>
                    <a:pt x="1037" y="46721"/>
                  </a:lnTo>
                  <a:lnTo>
                    <a:pt x="1037" y="46721"/>
                  </a:lnTo>
                  <a:lnTo>
                    <a:pt x="1185" y="46795"/>
                  </a:lnTo>
                  <a:lnTo>
                    <a:pt x="1358" y="46844"/>
                  </a:lnTo>
                  <a:lnTo>
                    <a:pt x="1555" y="46894"/>
                  </a:lnTo>
                  <a:lnTo>
                    <a:pt x="1752" y="46918"/>
                  </a:lnTo>
                  <a:lnTo>
                    <a:pt x="2221" y="46943"/>
                  </a:lnTo>
                  <a:lnTo>
                    <a:pt x="2714" y="46943"/>
                  </a:lnTo>
                  <a:lnTo>
                    <a:pt x="3158" y="46918"/>
                  </a:lnTo>
                  <a:lnTo>
                    <a:pt x="3528" y="46869"/>
                  </a:lnTo>
                  <a:lnTo>
                    <a:pt x="3874" y="46820"/>
                  </a:lnTo>
                  <a:lnTo>
                    <a:pt x="3874" y="46820"/>
                  </a:lnTo>
                  <a:lnTo>
                    <a:pt x="4614" y="47140"/>
                  </a:lnTo>
                  <a:lnTo>
                    <a:pt x="6587" y="47930"/>
                  </a:lnTo>
                  <a:lnTo>
                    <a:pt x="9473" y="49089"/>
                  </a:lnTo>
                  <a:lnTo>
                    <a:pt x="11175" y="49731"/>
                  </a:lnTo>
                  <a:lnTo>
                    <a:pt x="12951" y="50421"/>
                  </a:lnTo>
                  <a:lnTo>
                    <a:pt x="14826" y="51087"/>
                  </a:lnTo>
                  <a:lnTo>
                    <a:pt x="16701" y="51753"/>
                  </a:lnTo>
                  <a:lnTo>
                    <a:pt x="18551" y="52370"/>
                  </a:lnTo>
                  <a:lnTo>
                    <a:pt x="20352" y="52937"/>
                  </a:lnTo>
                  <a:lnTo>
                    <a:pt x="22054" y="53431"/>
                  </a:lnTo>
                  <a:lnTo>
                    <a:pt x="22868" y="53653"/>
                  </a:lnTo>
                  <a:lnTo>
                    <a:pt x="23608" y="53825"/>
                  </a:lnTo>
                  <a:lnTo>
                    <a:pt x="24323" y="53998"/>
                  </a:lnTo>
                  <a:lnTo>
                    <a:pt x="24989" y="54121"/>
                  </a:lnTo>
                  <a:lnTo>
                    <a:pt x="25606" y="54195"/>
                  </a:lnTo>
                  <a:lnTo>
                    <a:pt x="26148" y="54245"/>
                  </a:lnTo>
                  <a:lnTo>
                    <a:pt x="26148" y="54245"/>
                  </a:lnTo>
                  <a:lnTo>
                    <a:pt x="28270" y="54368"/>
                  </a:lnTo>
                  <a:lnTo>
                    <a:pt x="29355" y="54417"/>
                  </a:lnTo>
                  <a:lnTo>
                    <a:pt x="30441" y="54442"/>
                  </a:lnTo>
                  <a:lnTo>
                    <a:pt x="31551" y="54417"/>
                  </a:lnTo>
                  <a:lnTo>
                    <a:pt x="32636" y="54343"/>
                  </a:lnTo>
                  <a:lnTo>
                    <a:pt x="33179" y="54294"/>
                  </a:lnTo>
                  <a:lnTo>
                    <a:pt x="33721" y="54220"/>
                  </a:lnTo>
                  <a:lnTo>
                    <a:pt x="34264" y="54121"/>
                  </a:lnTo>
                  <a:lnTo>
                    <a:pt x="34807" y="54023"/>
                  </a:lnTo>
                  <a:lnTo>
                    <a:pt x="35325" y="53899"/>
                  </a:lnTo>
                  <a:lnTo>
                    <a:pt x="35843" y="53751"/>
                  </a:lnTo>
                  <a:lnTo>
                    <a:pt x="36361" y="53579"/>
                  </a:lnTo>
                  <a:lnTo>
                    <a:pt x="36854" y="53381"/>
                  </a:lnTo>
                  <a:lnTo>
                    <a:pt x="37347" y="53159"/>
                  </a:lnTo>
                  <a:lnTo>
                    <a:pt x="37841" y="52913"/>
                  </a:lnTo>
                  <a:lnTo>
                    <a:pt x="38309" y="52617"/>
                  </a:lnTo>
                  <a:lnTo>
                    <a:pt x="38778" y="52321"/>
                  </a:lnTo>
                  <a:lnTo>
                    <a:pt x="39222" y="51975"/>
                  </a:lnTo>
                  <a:lnTo>
                    <a:pt x="39642" y="51605"/>
                  </a:lnTo>
                  <a:lnTo>
                    <a:pt x="40061" y="51211"/>
                  </a:lnTo>
                  <a:lnTo>
                    <a:pt x="40480" y="50767"/>
                  </a:lnTo>
                  <a:lnTo>
                    <a:pt x="40850" y="50298"/>
                  </a:lnTo>
                  <a:lnTo>
                    <a:pt x="41220" y="49805"/>
                  </a:lnTo>
                  <a:lnTo>
                    <a:pt x="41566" y="49237"/>
                  </a:lnTo>
                  <a:lnTo>
                    <a:pt x="41911" y="48645"/>
                  </a:lnTo>
                  <a:lnTo>
                    <a:pt x="41911" y="48645"/>
                  </a:lnTo>
                  <a:lnTo>
                    <a:pt x="42232" y="48004"/>
                  </a:lnTo>
                  <a:lnTo>
                    <a:pt x="42552" y="47288"/>
                  </a:lnTo>
                  <a:lnTo>
                    <a:pt x="42898" y="46499"/>
                  </a:lnTo>
                  <a:lnTo>
                    <a:pt x="43218" y="45660"/>
                  </a:lnTo>
                  <a:lnTo>
                    <a:pt x="43564" y="44772"/>
                  </a:lnTo>
                  <a:lnTo>
                    <a:pt x="43884" y="43810"/>
                  </a:lnTo>
                  <a:lnTo>
                    <a:pt x="44230" y="42799"/>
                  </a:lnTo>
                  <a:lnTo>
                    <a:pt x="44575" y="41763"/>
                  </a:lnTo>
                  <a:lnTo>
                    <a:pt x="45216" y="39543"/>
                  </a:lnTo>
                  <a:lnTo>
                    <a:pt x="45858" y="37199"/>
                  </a:lnTo>
                  <a:lnTo>
                    <a:pt x="46499" y="34757"/>
                  </a:lnTo>
                  <a:lnTo>
                    <a:pt x="47066" y="32241"/>
                  </a:lnTo>
                  <a:lnTo>
                    <a:pt x="47609" y="29701"/>
                  </a:lnTo>
                  <a:lnTo>
                    <a:pt x="48127" y="27184"/>
                  </a:lnTo>
                  <a:lnTo>
                    <a:pt x="48571" y="24668"/>
                  </a:lnTo>
                  <a:lnTo>
                    <a:pt x="48941" y="22251"/>
                  </a:lnTo>
                  <a:lnTo>
                    <a:pt x="49237" y="19932"/>
                  </a:lnTo>
                  <a:lnTo>
                    <a:pt x="49385" y="18822"/>
                  </a:lnTo>
                  <a:lnTo>
                    <a:pt x="49484" y="17762"/>
                  </a:lnTo>
                  <a:lnTo>
                    <a:pt x="49558" y="16725"/>
                  </a:lnTo>
                  <a:lnTo>
                    <a:pt x="49632" y="15739"/>
                  </a:lnTo>
                  <a:lnTo>
                    <a:pt x="49656" y="14826"/>
                  </a:lnTo>
                  <a:lnTo>
                    <a:pt x="49681" y="13938"/>
                  </a:lnTo>
                  <a:lnTo>
                    <a:pt x="49681" y="13938"/>
                  </a:lnTo>
                  <a:lnTo>
                    <a:pt x="49656" y="12285"/>
                  </a:lnTo>
                  <a:lnTo>
                    <a:pt x="49607" y="10707"/>
                  </a:lnTo>
                  <a:lnTo>
                    <a:pt x="49533" y="9202"/>
                  </a:lnTo>
                  <a:lnTo>
                    <a:pt x="49410" y="7771"/>
                  </a:lnTo>
                  <a:lnTo>
                    <a:pt x="49311" y="7105"/>
                  </a:lnTo>
                  <a:lnTo>
                    <a:pt x="49212" y="6439"/>
                  </a:lnTo>
                  <a:lnTo>
                    <a:pt x="49114" y="5822"/>
                  </a:lnTo>
                  <a:lnTo>
                    <a:pt x="48990" y="5230"/>
                  </a:lnTo>
                  <a:lnTo>
                    <a:pt x="48842" y="4638"/>
                  </a:lnTo>
                  <a:lnTo>
                    <a:pt x="48694" y="4096"/>
                  </a:lnTo>
                  <a:lnTo>
                    <a:pt x="48522" y="3602"/>
                  </a:lnTo>
                  <a:lnTo>
                    <a:pt x="48349" y="3109"/>
                  </a:lnTo>
                  <a:lnTo>
                    <a:pt x="48152" y="2665"/>
                  </a:lnTo>
                  <a:lnTo>
                    <a:pt x="47905" y="2246"/>
                  </a:lnTo>
                  <a:lnTo>
                    <a:pt x="47683" y="1851"/>
                  </a:lnTo>
                  <a:lnTo>
                    <a:pt x="47412" y="1506"/>
                  </a:lnTo>
                  <a:lnTo>
                    <a:pt x="47140" y="1185"/>
                  </a:lnTo>
                  <a:lnTo>
                    <a:pt x="46820" y="889"/>
                  </a:lnTo>
                  <a:lnTo>
                    <a:pt x="46499" y="642"/>
                  </a:lnTo>
                  <a:lnTo>
                    <a:pt x="46154" y="445"/>
                  </a:lnTo>
                  <a:lnTo>
                    <a:pt x="45784" y="272"/>
                  </a:lnTo>
                  <a:lnTo>
                    <a:pt x="45389" y="149"/>
                  </a:lnTo>
                  <a:lnTo>
                    <a:pt x="44970" y="50"/>
                  </a:lnTo>
                  <a:lnTo>
                    <a:pt x="44526" y="1"/>
                  </a:lnTo>
                  <a:lnTo>
                    <a:pt x="44057" y="1"/>
                  </a:lnTo>
                  <a:lnTo>
                    <a:pt x="43564" y="26"/>
                  </a:lnTo>
                  <a:lnTo>
                    <a:pt x="43021" y="124"/>
                  </a:lnTo>
                  <a:lnTo>
                    <a:pt x="42478" y="2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7"/>
            <p:cNvSpPr/>
            <p:nvPr/>
          </p:nvSpPr>
          <p:spPr>
            <a:xfrm>
              <a:off x="6913663" y="2968606"/>
              <a:ext cx="849917" cy="930604"/>
            </a:xfrm>
            <a:custGeom>
              <a:rect b="b" l="l" r="r" t="t"/>
              <a:pathLst>
                <a:path extrusionOk="0" h="54911" w="50150">
                  <a:moveTo>
                    <a:pt x="44254" y="0"/>
                  </a:moveTo>
                  <a:lnTo>
                    <a:pt x="43958" y="25"/>
                  </a:lnTo>
                  <a:lnTo>
                    <a:pt x="43316" y="99"/>
                  </a:lnTo>
                  <a:lnTo>
                    <a:pt x="42650" y="247"/>
                  </a:lnTo>
                  <a:lnTo>
                    <a:pt x="42774" y="716"/>
                  </a:lnTo>
                  <a:lnTo>
                    <a:pt x="43390" y="592"/>
                  </a:lnTo>
                  <a:lnTo>
                    <a:pt x="43982" y="494"/>
                  </a:lnTo>
                  <a:lnTo>
                    <a:pt x="44525" y="469"/>
                  </a:lnTo>
                  <a:lnTo>
                    <a:pt x="44796" y="494"/>
                  </a:lnTo>
                  <a:lnTo>
                    <a:pt x="45043" y="518"/>
                  </a:lnTo>
                  <a:lnTo>
                    <a:pt x="45290" y="543"/>
                  </a:lnTo>
                  <a:lnTo>
                    <a:pt x="45512" y="592"/>
                  </a:lnTo>
                  <a:lnTo>
                    <a:pt x="45758" y="666"/>
                  </a:lnTo>
                  <a:lnTo>
                    <a:pt x="45980" y="740"/>
                  </a:lnTo>
                  <a:lnTo>
                    <a:pt x="46178" y="839"/>
                  </a:lnTo>
                  <a:lnTo>
                    <a:pt x="46400" y="962"/>
                  </a:lnTo>
                  <a:lnTo>
                    <a:pt x="46597" y="1086"/>
                  </a:lnTo>
                  <a:lnTo>
                    <a:pt x="46794" y="1209"/>
                  </a:lnTo>
                  <a:lnTo>
                    <a:pt x="47016" y="1406"/>
                  </a:lnTo>
                  <a:lnTo>
                    <a:pt x="47238" y="1628"/>
                  </a:lnTo>
                  <a:lnTo>
                    <a:pt x="47460" y="1875"/>
                  </a:lnTo>
                  <a:lnTo>
                    <a:pt x="47658" y="2122"/>
                  </a:lnTo>
                  <a:lnTo>
                    <a:pt x="47830" y="2393"/>
                  </a:lnTo>
                  <a:lnTo>
                    <a:pt x="48003" y="2689"/>
                  </a:lnTo>
                  <a:lnTo>
                    <a:pt x="48176" y="3010"/>
                  </a:lnTo>
                  <a:lnTo>
                    <a:pt x="48324" y="3330"/>
                  </a:lnTo>
                  <a:lnTo>
                    <a:pt x="48447" y="3676"/>
                  </a:lnTo>
                  <a:lnTo>
                    <a:pt x="48595" y="4021"/>
                  </a:lnTo>
                  <a:lnTo>
                    <a:pt x="48817" y="4786"/>
                  </a:lnTo>
                  <a:lnTo>
                    <a:pt x="49014" y="5600"/>
                  </a:lnTo>
                  <a:lnTo>
                    <a:pt x="49187" y="6438"/>
                  </a:lnTo>
                  <a:lnTo>
                    <a:pt x="49335" y="7351"/>
                  </a:lnTo>
                  <a:lnTo>
                    <a:pt x="49434" y="8264"/>
                  </a:lnTo>
                  <a:lnTo>
                    <a:pt x="49532" y="9226"/>
                  </a:lnTo>
                  <a:lnTo>
                    <a:pt x="49582" y="10188"/>
                  </a:lnTo>
                  <a:lnTo>
                    <a:pt x="49631" y="11175"/>
                  </a:lnTo>
                  <a:lnTo>
                    <a:pt x="49656" y="12186"/>
                  </a:lnTo>
                  <a:lnTo>
                    <a:pt x="49680" y="14184"/>
                  </a:lnTo>
                  <a:lnTo>
                    <a:pt x="49656" y="15047"/>
                  </a:lnTo>
                  <a:lnTo>
                    <a:pt x="49631" y="15985"/>
                  </a:lnTo>
                  <a:lnTo>
                    <a:pt x="49557" y="16947"/>
                  </a:lnTo>
                  <a:lnTo>
                    <a:pt x="49483" y="17958"/>
                  </a:lnTo>
                  <a:lnTo>
                    <a:pt x="49384" y="19019"/>
                  </a:lnTo>
                  <a:lnTo>
                    <a:pt x="49261" y="20129"/>
                  </a:lnTo>
                  <a:lnTo>
                    <a:pt x="48965" y="22423"/>
                  </a:lnTo>
                  <a:lnTo>
                    <a:pt x="48570" y="24840"/>
                  </a:lnTo>
                  <a:lnTo>
                    <a:pt x="48151" y="27332"/>
                  </a:lnTo>
                  <a:lnTo>
                    <a:pt x="47658" y="29848"/>
                  </a:lnTo>
                  <a:lnTo>
                    <a:pt x="47115" y="32364"/>
                  </a:lnTo>
                  <a:lnTo>
                    <a:pt x="46523" y="34855"/>
                  </a:lnTo>
                  <a:lnTo>
                    <a:pt x="45906" y="37297"/>
                  </a:lnTo>
                  <a:lnTo>
                    <a:pt x="45265" y="39641"/>
                  </a:lnTo>
                  <a:lnTo>
                    <a:pt x="44624" y="41861"/>
                  </a:lnTo>
                  <a:lnTo>
                    <a:pt x="44278" y="42897"/>
                  </a:lnTo>
                  <a:lnTo>
                    <a:pt x="43933" y="43908"/>
                  </a:lnTo>
                  <a:lnTo>
                    <a:pt x="43612" y="44870"/>
                  </a:lnTo>
                  <a:lnTo>
                    <a:pt x="43267" y="45783"/>
                  </a:lnTo>
                  <a:lnTo>
                    <a:pt x="42922" y="46622"/>
                  </a:lnTo>
                  <a:lnTo>
                    <a:pt x="42601" y="47411"/>
                  </a:lnTo>
                  <a:lnTo>
                    <a:pt x="42280" y="48126"/>
                  </a:lnTo>
                  <a:lnTo>
                    <a:pt x="41935" y="48792"/>
                  </a:lnTo>
                  <a:lnTo>
                    <a:pt x="41614" y="49360"/>
                  </a:lnTo>
                  <a:lnTo>
                    <a:pt x="41294" y="49878"/>
                  </a:lnTo>
                  <a:lnTo>
                    <a:pt x="40924" y="50371"/>
                  </a:lnTo>
                  <a:lnTo>
                    <a:pt x="40554" y="50840"/>
                  </a:lnTo>
                  <a:lnTo>
                    <a:pt x="40184" y="51259"/>
                  </a:lnTo>
                  <a:lnTo>
                    <a:pt x="39764" y="51629"/>
                  </a:lnTo>
                  <a:lnTo>
                    <a:pt x="39370" y="51999"/>
                  </a:lnTo>
                  <a:lnTo>
                    <a:pt x="38925" y="52320"/>
                  </a:lnTo>
                  <a:lnTo>
                    <a:pt x="38481" y="52616"/>
                  </a:lnTo>
                  <a:lnTo>
                    <a:pt x="38037" y="52887"/>
                  </a:lnTo>
                  <a:lnTo>
                    <a:pt x="37569" y="53134"/>
                  </a:lnTo>
                  <a:lnTo>
                    <a:pt x="37100" y="53356"/>
                  </a:lnTo>
                  <a:lnTo>
                    <a:pt x="36607" y="53553"/>
                  </a:lnTo>
                  <a:lnTo>
                    <a:pt x="36113" y="53726"/>
                  </a:lnTo>
                  <a:lnTo>
                    <a:pt x="35620" y="53874"/>
                  </a:lnTo>
                  <a:lnTo>
                    <a:pt x="35102" y="53997"/>
                  </a:lnTo>
                  <a:lnTo>
                    <a:pt x="34584" y="54096"/>
                  </a:lnTo>
                  <a:lnTo>
                    <a:pt x="34066" y="54195"/>
                  </a:lnTo>
                  <a:lnTo>
                    <a:pt x="33548" y="54269"/>
                  </a:lnTo>
                  <a:lnTo>
                    <a:pt x="33030" y="54343"/>
                  </a:lnTo>
                  <a:lnTo>
                    <a:pt x="31969" y="54417"/>
                  </a:lnTo>
                  <a:lnTo>
                    <a:pt x="30909" y="54441"/>
                  </a:lnTo>
                  <a:lnTo>
                    <a:pt x="29848" y="54441"/>
                  </a:lnTo>
                  <a:lnTo>
                    <a:pt x="28787" y="54392"/>
                  </a:lnTo>
                  <a:lnTo>
                    <a:pt x="26740" y="54269"/>
                  </a:lnTo>
                  <a:lnTo>
                    <a:pt x="26419" y="54244"/>
                  </a:lnTo>
                  <a:lnTo>
                    <a:pt x="25876" y="54195"/>
                  </a:lnTo>
                  <a:lnTo>
                    <a:pt x="25284" y="54121"/>
                  </a:lnTo>
                  <a:lnTo>
                    <a:pt x="24618" y="53997"/>
                  </a:lnTo>
                  <a:lnTo>
                    <a:pt x="23928" y="53849"/>
                  </a:lnTo>
                  <a:lnTo>
                    <a:pt x="23163" y="53652"/>
                  </a:lnTo>
                  <a:lnTo>
                    <a:pt x="22374" y="53455"/>
                  </a:lnTo>
                  <a:lnTo>
                    <a:pt x="20696" y="52961"/>
                  </a:lnTo>
                  <a:lnTo>
                    <a:pt x="18920" y="52394"/>
                  </a:lnTo>
                  <a:lnTo>
                    <a:pt x="17070" y="51777"/>
                  </a:lnTo>
                  <a:lnTo>
                    <a:pt x="15195" y="51136"/>
                  </a:lnTo>
                  <a:lnTo>
                    <a:pt x="13370" y="50445"/>
                  </a:lnTo>
                  <a:lnTo>
                    <a:pt x="11569" y="49779"/>
                  </a:lnTo>
                  <a:lnTo>
                    <a:pt x="9892" y="49138"/>
                  </a:lnTo>
                  <a:lnTo>
                    <a:pt x="7006" y="48003"/>
                  </a:lnTo>
                  <a:lnTo>
                    <a:pt x="5008" y="47164"/>
                  </a:lnTo>
                  <a:lnTo>
                    <a:pt x="4218" y="46844"/>
                  </a:lnTo>
                  <a:lnTo>
                    <a:pt x="4095" y="46844"/>
                  </a:lnTo>
                  <a:lnTo>
                    <a:pt x="3404" y="46918"/>
                  </a:lnTo>
                  <a:lnTo>
                    <a:pt x="3010" y="46942"/>
                  </a:lnTo>
                  <a:lnTo>
                    <a:pt x="2615" y="46967"/>
                  </a:lnTo>
                  <a:lnTo>
                    <a:pt x="2245" y="46942"/>
                  </a:lnTo>
                  <a:lnTo>
                    <a:pt x="1900" y="46918"/>
                  </a:lnTo>
                  <a:lnTo>
                    <a:pt x="1628" y="46844"/>
                  </a:lnTo>
                  <a:lnTo>
                    <a:pt x="1505" y="46819"/>
                  </a:lnTo>
                  <a:lnTo>
                    <a:pt x="1406" y="46770"/>
                  </a:lnTo>
                  <a:lnTo>
                    <a:pt x="1283" y="46671"/>
                  </a:lnTo>
                  <a:lnTo>
                    <a:pt x="1184" y="46572"/>
                  </a:lnTo>
                  <a:lnTo>
                    <a:pt x="1086" y="46449"/>
                  </a:lnTo>
                  <a:lnTo>
                    <a:pt x="987" y="46326"/>
                  </a:lnTo>
                  <a:lnTo>
                    <a:pt x="839" y="46030"/>
                  </a:lnTo>
                  <a:lnTo>
                    <a:pt x="716" y="45660"/>
                  </a:lnTo>
                  <a:lnTo>
                    <a:pt x="617" y="45216"/>
                  </a:lnTo>
                  <a:lnTo>
                    <a:pt x="543" y="44722"/>
                  </a:lnTo>
                  <a:lnTo>
                    <a:pt x="494" y="44155"/>
                  </a:lnTo>
                  <a:lnTo>
                    <a:pt x="494" y="43538"/>
                  </a:lnTo>
                  <a:lnTo>
                    <a:pt x="494" y="43242"/>
                  </a:lnTo>
                  <a:lnTo>
                    <a:pt x="518" y="42996"/>
                  </a:lnTo>
                  <a:lnTo>
                    <a:pt x="568" y="42774"/>
                  </a:lnTo>
                  <a:lnTo>
                    <a:pt x="617" y="42552"/>
                  </a:lnTo>
                  <a:lnTo>
                    <a:pt x="691" y="42379"/>
                  </a:lnTo>
                  <a:lnTo>
                    <a:pt x="765" y="42206"/>
                  </a:lnTo>
                  <a:lnTo>
                    <a:pt x="938" y="41960"/>
                  </a:lnTo>
                  <a:lnTo>
                    <a:pt x="1135" y="41762"/>
                  </a:lnTo>
                  <a:lnTo>
                    <a:pt x="1283" y="41614"/>
                  </a:lnTo>
                  <a:lnTo>
                    <a:pt x="1431" y="41540"/>
                  </a:lnTo>
                  <a:lnTo>
                    <a:pt x="1530" y="41491"/>
                  </a:lnTo>
                  <a:lnTo>
                    <a:pt x="4662" y="41664"/>
                  </a:lnTo>
                  <a:lnTo>
                    <a:pt x="10533" y="41935"/>
                  </a:lnTo>
                  <a:lnTo>
                    <a:pt x="13641" y="42034"/>
                  </a:lnTo>
                  <a:lnTo>
                    <a:pt x="16404" y="42108"/>
                  </a:lnTo>
                  <a:lnTo>
                    <a:pt x="17563" y="42132"/>
                  </a:lnTo>
                  <a:lnTo>
                    <a:pt x="18526" y="42132"/>
                  </a:lnTo>
                  <a:lnTo>
                    <a:pt x="19216" y="42108"/>
                  </a:lnTo>
                  <a:lnTo>
                    <a:pt x="19438" y="42083"/>
                  </a:lnTo>
                  <a:lnTo>
                    <a:pt x="19611" y="42058"/>
                  </a:lnTo>
                  <a:lnTo>
                    <a:pt x="19882" y="41960"/>
                  </a:lnTo>
                  <a:lnTo>
                    <a:pt x="20228" y="41812"/>
                  </a:lnTo>
                  <a:lnTo>
                    <a:pt x="21140" y="41368"/>
                  </a:lnTo>
                  <a:lnTo>
                    <a:pt x="22250" y="40776"/>
                  </a:lnTo>
                  <a:lnTo>
                    <a:pt x="23410" y="40110"/>
                  </a:lnTo>
                  <a:lnTo>
                    <a:pt x="24495" y="39419"/>
                  </a:lnTo>
                  <a:lnTo>
                    <a:pt x="25013" y="39074"/>
                  </a:lnTo>
                  <a:lnTo>
                    <a:pt x="25457" y="38753"/>
                  </a:lnTo>
                  <a:lnTo>
                    <a:pt x="25827" y="38457"/>
                  </a:lnTo>
                  <a:lnTo>
                    <a:pt x="26123" y="38185"/>
                  </a:lnTo>
                  <a:lnTo>
                    <a:pt x="26320" y="37939"/>
                  </a:lnTo>
                  <a:lnTo>
                    <a:pt x="26370" y="37840"/>
                  </a:lnTo>
                  <a:lnTo>
                    <a:pt x="26394" y="37741"/>
                  </a:lnTo>
                  <a:lnTo>
                    <a:pt x="26666" y="36360"/>
                  </a:lnTo>
                  <a:lnTo>
                    <a:pt x="27159" y="33671"/>
                  </a:lnTo>
                  <a:lnTo>
                    <a:pt x="27874" y="30021"/>
                  </a:lnTo>
                  <a:lnTo>
                    <a:pt x="28738" y="25827"/>
                  </a:lnTo>
                  <a:lnTo>
                    <a:pt x="29207" y="23632"/>
                  </a:lnTo>
                  <a:lnTo>
                    <a:pt x="29700" y="21436"/>
                  </a:lnTo>
                  <a:lnTo>
                    <a:pt x="30169" y="19315"/>
                  </a:lnTo>
                  <a:lnTo>
                    <a:pt x="30662" y="17267"/>
                  </a:lnTo>
                  <a:lnTo>
                    <a:pt x="31131" y="15393"/>
                  </a:lnTo>
                  <a:lnTo>
                    <a:pt x="31599" y="13691"/>
                  </a:lnTo>
                  <a:lnTo>
                    <a:pt x="32043" y="12235"/>
                  </a:lnTo>
                  <a:lnTo>
                    <a:pt x="32241" y="11619"/>
                  </a:lnTo>
                  <a:lnTo>
                    <a:pt x="32438" y="11076"/>
                  </a:lnTo>
                  <a:lnTo>
                    <a:pt x="32833" y="10114"/>
                  </a:lnTo>
                  <a:lnTo>
                    <a:pt x="33203" y="9251"/>
                  </a:lnTo>
                  <a:lnTo>
                    <a:pt x="33548" y="8486"/>
                  </a:lnTo>
                  <a:lnTo>
                    <a:pt x="33869" y="7795"/>
                  </a:lnTo>
                  <a:lnTo>
                    <a:pt x="34165" y="7203"/>
                  </a:lnTo>
                  <a:lnTo>
                    <a:pt x="34461" y="6685"/>
                  </a:lnTo>
                  <a:lnTo>
                    <a:pt x="34707" y="6241"/>
                  </a:lnTo>
                  <a:lnTo>
                    <a:pt x="34954" y="5871"/>
                  </a:lnTo>
                  <a:lnTo>
                    <a:pt x="35349" y="5279"/>
                  </a:lnTo>
                  <a:lnTo>
                    <a:pt x="35645" y="4934"/>
                  </a:lnTo>
                  <a:lnTo>
                    <a:pt x="35817" y="4736"/>
                  </a:lnTo>
                  <a:lnTo>
                    <a:pt x="35891" y="4687"/>
                  </a:lnTo>
                  <a:lnTo>
                    <a:pt x="35620" y="4292"/>
                  </a:lnTo>
                  <a:lnTo>
                    <a:pt x="35546" y="4342"/>
                  </a:lnTo>
                  <a:lnTo>
                    <a:pt x="35349" y="4539"/>
                  </a:lnTo>
                  <a:lnTo>
                    <a:pt x="35028" y="4909"/>
                  </a:lnTo>
                  <a:lnTo>
                    <a:pt x="34831" y="5180"/>
                  </a:lnTo>
                  <a:lnTo>
                    <a:pt x="34609" y="5501"/>
                  </a:lnTo>
                  <a:lnTo>
                    <a:pt x="34362" y="5896"/>
                  </a:lnTo>
                  <a:lnTo>
                    <a:pt x="34091" y="6364"/>
                  </a:lnTo>
                  <a:lnTo>
                    <a:pt x="33795" y="6882"/>
                  </a:lnTo>
                  <a:lnTo>
                    <a:pt x="33474" y="7524"/>
                  </a:lnTo>
                  <a:lnTo>
                    <a:pt x="33129" y="8215"/>
                  </a:lnTo>
                  <a:lnTo>
                    <a:pt x="32783" y="9004"/>
                  </a:lnTo>
                  <a:lnTo>
                    <a:pt x="32389" y="9917"/>
                  </a:lnTo>
                  <a:lnTo>
                    <a:pt x="31994" y="10903"/>
                  </a:lnTo>
                  <a:lnTo>
                    <a:pt x="31772" y="11495"/>
                  </a:lnTo>
                  <a:lnTo>
                    <a:pt x="31550" y="12161"/>
                  </a:lnTo>
                  <a:lnTo>
                    <a:pt x="31106" y="13691"/>
                  </a:lnTo>
                  <a:lnTo>
                    <a:pt x="30613" y="15491"/>
                  </a:lnTo>
                  <a:lnTo>
                    <a:pt x="30119" y="17490"/>
                  </a:lnTo>
                  <a:lnTo>
                    <a:pt x="29601" y="19636"/>
                  </a:lnTo>
                  <a:lnTo>
                    <a:pt x="29108" y="21856"/>
                  </a:lnTo>
                  <a:lnTo>
                    <a:pt x="28615" y="24125"/>
                  </a:lnTo>
                  <a:lnTo>
                    <a:pt x="28146" y="26370"/>
                  </a:lnTo>
                  <a:lnTo>
                    <a:pt x="27282" y="30637"/>
                  </a:lnTo>
                  <a:lnTo>
                    <a:pt x="26567" y="34214"/>
                  </a:lnTo>
                  <a:lnTo>
                    <a:pt x="25926" y="37667"/>
                  </a:lnTo>
                  <a:lnTo>
                    <a:pt x="25852" y="37791"/>
                  </a:lnTo>
                  <a:lnTo>
                    <a:pt x="25654" y="37988"/>
                  </a:lnTo>
                  <a:lnTo>
                    <a:pt x="25383" y="38210"/>
                  </a:lnTo>
                  <a:lnTo>
                    <a:pt x="25038" y="38482"/>
                  </a:lnTo>
                  <a:lnTo>
                    <a:pt x="24174" y="39074"/>
                  </a:lnTo>
                  <a:lnTo>
                    <a:pt x="23138" y="39715"/>
                  </a:lnTo>
                  <a:lnTo>
                    <a:pt x="22078" y="40332"/>
                  </a:lnTo>
                  <a:lnTo>
                    <a:pt x="21042" y="40899"/>
                  </a:lnTo>
                  <a:lnTo>
                    <a:pt x="20573" y="41146"/>
                  </a:lnTo>
                  <a:lnTo>
                    <a:pt x="20154" y="41343"/>
                  </a:lnTo>
                  <a:lnTo>
                    <a:pt x="19784" y="41491"/>
                  </a:lnTo>
                  <a:lnTo>
                    <a:pt x="19488" y="41590"/>
                  </a:lnTo>
                  <a:lnTo>
                    <a:pt x="19167" y="41639"/>
                  </a:lnTo>
                  <a:lnTo>
                    <a:pt x="18624" y="41664"/>
                  </a:lnTo>
                  <a:lnTo>
                    <a:pt x="17860" y="41664"/>
                  </a:lnTo>
                  <a:lnTo>
                    <a:pt x="16897" y="41639"/>
                  </a:lnTo>
                  <a:lnTo>
                    <a:pt x="14579" y="41590"/>
                  </a:lnTo>
                  <a:lnTo>
                    <a:pt x="11865" y="41491"/>
                  </a:lnTo>
                  <a:lnTo>
                    <a:pt x="6142" y="41244"/>
                  </a:lnTo>
                  <a:lnTo>
                    <a:pt x="1505" y="41022"/>
                  </a:lnTo>
                  <a:lnTo>
                    <a:pt x="1431" y="41022"/>
                  </a:lnTo>
                  <a:lnTo>
                    <a:pt x="1357" y="41047"/>
                  </a:lnTo>
                  <a:lnTo>
                    <a:pt x="1184" y="41121"/>
                  </a:lnTo>
                  <a:lnTo>
                    <a:pt x="962" y="41269"/>
                  </a:lnTo>
                  <a:lnTo>
                    <a:pt x="839" y="41368"/>
                  </a:lnTo>
                  <a:lnTo>
                    <a:pt x="691" y="41491"/>
                  </a:lnTo>
                  <a:lnTo>
                    <a:pt x="568" y="41639"/>
                  </a:lnTo>
                  <a:lnTo>
                    <a:pt x="444" y="41812"/>
                  </a:lnTo>
                  <a:lnTo>
                    <a:pt x="321" y="42034"/>
                  </a:lnTo>
                  <a:lnTo>
                    <a:pt x="222" y="42256"/>
                  </a:lnTo>
                  <a:lnTo>
                    <a:pt x="124" y="42527"/>
                  </a:lnTo>
                  <a:lnTo>
                    <a:pt x="74" y="42823"/>
                  </a:lnTo>
                  <a:lnTo>
                    <a:pt x="25" y="43168"/>
                  </a:lnTo>
                  <a:lnTo>
                    <a:pt x="0" y="43538"/>
                  </a:lnTo>
                  <a:lnTo>
                    <a:pt x="25" y="44229"/>
                  </a:lnTo>
                  <a:lnTo>
                    <a:pt x="74" y="44870"/>
                  </a:lnTo>
                  <a:lnTo>
                    <a:pt x="148" y="45413"/>
                  </a:lnTo>
                  <a:lnTo>
                    <a:pt x="272" y="45906"/>
                  </a:lnTo>
                  <a:lnTo>
                    <a:pt x="444" y="46301"/>
                  </a:lnTo>
                  <a:lnTo>
                    <a:pt x="518" y="46498"/>
                  </a:lnTo>
                  <a:lnTo>
                    <a:pt x="642" y="46646"/>
                  </a:lnTo>
                  <a:lnTo>
                    <a:pt x="740" y="46794"/>
                  </a:lnTo>
                  <a:lnTo>
                    <a:pt x="864" y="46942"/>
                  </a:lnTo>
                  <a:lnTo>
                    <a:pt x="987" y="47066"/>
                  </a:lnTo>
                  <a:lnTo>
                    <a:pt x="1135" y="47164"/>
                  </a:lnTo>
                  <a:lnTo>
                    <a:pt x="1283" y="47238"/>
                  </a:lnTo>
                  <a:lnTo>
                    <a:pt x="1456" y="47312"/>
                  </a:lnTo>
                  <a:lnTo>
                    <a:pt x="1628" y="47362"/>
                  </a:lnTo>
                  <a:lnTo>
                    <a:pt x="1826" y="47386"/>
                  </a:lnTo>
                  <a:lnTo>
                    <a:pt x="2270" y="47436"/>
                  </a:lnTo>
                  <a:lnTo>
                    <a:pt x="2714" y="47436"/>
                  </a:lnTo>
                  <a:lnTo>
                    <a:pt x="3158" y="47411"/>
                  </a:lnTo>
                  <a:lnTo>
                    <a:pt x="3552" y="47386"/>
                  </a:lnTo>
                  <a:lnTo>
                    <a:pt x="4095" y="47312"/>
                  </a:lnTo>
                  <a:lnTo>
                    <a:pt x="5205" y="47781"/>
                  </a:lnTo>
                  <a:lnTo>
                    <a:pt x="7376" y="48669"/>
                  </a:lnTo>
                  <a:lnTo>
                    <a:pt x="10311" y="49829"/>
                  </a:lnTo>
                  <a:lnTo>
                    <a:pt x="11964" y="50445"/>
                  </a:lnTo>
                  <a:lnTo>
                    <a:pt x="13715" y="51111"/>
                  </a:lnTo>
                  <a:lnTo>
                    <a:pt x="15516" y="51753"/>
                  </a:lnTo>
                  <a:lnTo>
                    <a:pt x="17317" y="52394"/>
                  </a:lnTo>
                  <a:lnTo>
                    <a:pt x="19093" y="52986"/>
                  </a:lnTo>
                  <a:lnTo>
                    <a:pt x="20820" y="53504"/>
                  </a:lnTo>
                  <a:lnTo>
                    <a:pt x="22448" y="53973"/>
                  </a:lnTo>
                  <a:lnTo>
                    <a:pt x="23212" y="54170"/>
                  </a:lnTo>
                  <a:lnTo>
                    <a:pt x="23952" y="54343"/>
                  </a:lnTo>
                  <a:lnTo>
                    <a:pt x="24618" y="54491"/>
                  </a:lnTo>
                  <a:lnTo>
                    <a:pt x="25260" y="54614"/>
                  </a:lnTo>
                  <a:lnTo>
                    <a:pt x="25852" y="54688"/>
                  </a:lnTo>
                  <a:lnTo>
                    <a:pt x="26370" y="54737"/>
                  </a:lnTo>
                  <a:lnTo>
                    <a:pt x="26715" y="54762"/>
                  </a:lnTo>
                  <a:lnTo>
                    <a:pt x="28664" y="54861"/>
                  </a:lnTo>
                  <a:lnTo>
                    <a:pt x="29675" y="54910"/>
                  </a:lnTo>
                  <a:lnTo>
                    <a:pt x="31525" y="54910"/>
                  </a:lnTo>
                  <a:lnTo>
                    <a:pt x="32364" y="54861"/>
                  </a:lnTo>
                  <a:lnTo>
                    <a:pt x="33203" y="54811"/>
                  </a:lnTo>
                  <a:lnTo>
                    <a:pt x="34017" y="54713"/>
                  </a:lnTo>
                  <a:lnTo>
                    <a:pt x="34831" y="54565"/>
                  </a:lnTo>
                  <a:lnTo>
                    <a:pt x="35645" y="54367"/>
                  </a:lnTo>
                  <a:lnTo>
                    <a:pt x="36434" y="54121"/>
                  </a:lnTo>
                  <a:lnTo>
                    <a:pt x="36829" y="53997"/>
                  </a:lnTo>
                  <a:lnTo>
                    <a:pt x="37199" y="53849"/>
                  </a:lnTo>
                  <a:lnTo>
                    <a:pt x="37593" y="53677"/>
                  </a:lnTo>
                  <a:lnTo>
                    <a:pt x="37963" y="53479"/>
                  </a:lnTo>
                  <a:lnTo>
                    <a:pt x="38333" y="53282"/>
                  </a:lnTo>
                  <a:lnTo>
                    <a:pt x="38679" y="53085"/>
                  </a:lnTo>
                  <a:lnTo>
                    <a:pt x="39049" y="52838"/>
                  </a:lnTo>
                  <a:lnTo>
                    <a:pt x="39394" y="52591"/>
                  </a:lnTo>
                  <a:lnTo>
                    <a:pt x="39740" y="52320"/>
                  </a:lnTo>
                  <a:lnTo>
                    <a:pt x="40060" y="52049"/>
                  </a:lnTo>
                  <a:lnTo>
                    <a:pt x="40381" y="51728"/>
                  </a:lnTo>
                  <a:lnTo>
                    <a:pt x="40702" y="51407"/>
                  </a:lnTo>
                  <a:lnTo>
                    <a:pt x="40998" y="51062"/>
                  </a:lnTo>
                  <a:lnTo>
                    <a:pt x="41294" y="50692"/>
                  </a:lnTo>
                  <a:lnTo>
                    <a:pt x="41565" y="50322"/>
                  </a:lnTo>
                  <a:lnTo>
                    <a:pt x="41861" y="49903"/>
                  </a:lnTo>
                  <a:lnTo>
                    <a:pt x="42108" y="49459"/>
                  </a:lnTo>
                  <a:lnTo>
                    <a:pt x="42354" y="49015"/>
                  </a:lnTo>
                  <a:lnTo>
                    <a:pt x="42700" y="48348"/>
                  </a:lnTo>
                  <a:lnTo>
                    <a:pt x="43020" y="47633"/>
                  </a:lnTo>
                  <a:lnTo>
                    <a:pt x="43366" y="46844"/>
                  </a:lnTo>
                  <a:lnTo>
                    <a:pt x="43711" y="45980"/>
                  </a:lnTo>
                  <a:lnTo>
                    <a:pt x="44032" y="45068"/>
                  </a:lnTo>
                  <a:lnTo>
                    <a:pt x="44377" y="44106"/>
                  </a:lnTo>
                  <a:lnTo>
                    <a:pt x="44722" y="43094"/>
                  </a:lnTo>
                  <a:lnTo>
                    <a:pt x="45068" y="42034"/>
                  </a:lnTo>
                  <a:lnTo>
                    <a:pt x="45734" y="39814"/>
                  </a:lnTo>
                  <a:lnTo>
                    <a:pt x="46375" y="37445"/>
                  </a:lnTo>
                  <a:lnTo>
                    <a:pt x="46992" y="34979"/>
                  </a:lnTo>
                  <a:lnTo>
                    <a:pt x="47584" y="32487"/>
                  </a:lnTo>
                  <a:lnTo>
                    <a:pt x="48126" y="29947"/>
                  </a:lnTo>
                  <a:lnTo>
                    <a:pt x="48620" y="27406"/>
                  </a:lnTo>
                  <a:lnTo>
                    <a:pt x="49064" y="24914"/>
                  </a:lnTo>
                  <a:lnTo>
                    <a:pt x="49434" y="22472"/>
                  </a:lnTo>
                  <a:lnTo>
                    <a:pt x="49730" y="20178"/>
                  </a:lnTo>
                  <a:lnTo>
                    <a:pt x="49853" y="19068"/>
                  </a:lnTo>
                  <a:lnTo>
                    <a:pt x="49977" y="17983"/>
                  </a:lnTo>
                  <a:lnTo>
                    <a:pt x="50051" y="16971"/>
                  </a:lnTo>
                  <a:lnTo>
                    <a:pt x="50100" y="15985"/>
                  </a:lnTo>
                  <a:lnTo>
                    <a:pt x="50149" y="15047"/>
                  </a:lnTo>
                  <a:lnTo>
                    <a:pt x="50149" y="14184"/>
                  </a:lnTo>
                  <a:lnTo>
                    <a:pt x="50149" y="12137"/>
                  </a:lnTo>
                  <a:lnTo>
                    <a:pt x="50100" y="11125"/>
                  </a:lnTo>
                  <a:lnTo>
                    <a:pt x="50051" y="10114"/>
                  </a:lnTo>
                  <a:lnTo>
                    <a:pt x="50001" y="9103"/>
                  </a:lnTo>
                  <a:lnTo>
                    <a:pt x="49902" y="8116"/>
                  </a:lnTo>
                  <a:lnTo>
                    <a:pt x="49779" y="7179"/>
                  </a:lnTo>
                  <a:lnTo>
                    <a:pt x="49631" y="6266"/>
                  </a:lnTo>
                  <a:lnTo>
                    <a:pt x="49458" y="5378"/>
                  </a:lnTo>
                  <a:lnTo>
                    <a:pt x="49236" y="4539"/>
                  </a:lnTo>
                  <a:lnTo>
                    <a:pt x="48990" y="3774"/>
                  </a:lnTo>
                  <a:lnTo>
                    <a:pt x="48866" y="3404"/>
                  </a:lnTo>
                  <a:lnTo>
                    <a:pt x="48718" y="3034"/>
                  </a:lnTo>
                  <a:lnTo>
                    <a:pt x="48546" y="2714"/>
                  </a:lnTo>
                  <a:lnTo>
                    <a:pt x="48373" y="2368"/>
                  </a:lnTo>
                  <a:lnTo>
                    <a:pt x="48200" y="2072"/>
                  </a:lnTo>
                  <a:lnTo>
                    <a:pt x="48003" y="1801"/>
                  </a:lnTo>
                  <a:lnTo>
                    <a:pt x="47781" y="1530"/>
                  </a:lnTo>
                  <a:lnTo>
                    <a:pt x="47559" y="1283"/>
                  </a:lnTo>
                  <a:lnTo>
                    <a:pt x="47337" y="1036"/>
                  </a:lnTo>
                  <a:lnTo>
                    <a:pt x="47090" y="839"/>
                  </a:lnTo>
                  <a:lnTo>
                    <a:pt x="46868" y="691"/>
                  </a:lnTo>
                  <a:lnTo>
                    <a:pt x="46646" y="543"/>
                  </a:lnTo>
                  <a:lnTo>
                    <a:pt x="46424" y="420"/>
                  </a:lnTo>
                  <a:lnTo>
                    <a:pt x="46178" y="321"/>
                  </a:lnTo>
                  <a:lnTo>
                    <a:pt x="45931" y="222"/>
                  </a:lnTo>
                  <a:lnTo>
                    <a:pt x="45660" y="148"/>
                  </a:lnTo>
                  <a:lnTo>
                    <a:pt x="45413" y="99"/>
                  </a:lnTo>
                  <a:lnTo>
                    <a:pt x="45142" y="50"/>
                  </a:lnTo>
                  <a:lnTo>
                    <a:pt x="44846" y="25"/>
                  </a:lnTo>
                  <a:lnTo>
                    <a:pt x="44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7"/>
            <p:cNvSpPr/>
            <p:nvPr/>
          </p:nvSpPr>
          <p:spPr>
            <a:xfrm>
              <a:off x="7367239" y="3479449"/>
              <a:ext cx="57706" cy="132546"/>
            </a:xfrm>
            <a:custGeom>
              <a:rect b="b" l="l" r="r" t="t"/>
              <a:pathLst>
                <a:path extrusionOk="0" h="7821" w="3405">
                  <a:moveTo>
                    <a:pt x="2936" y="1"/>
                  </a:moveTo>
                  <a:lnTo>
                    <a:pt x="2788" y="766"/>
                  </a:lnTo>
                  <a:lnTo>
                    <a:pt x="2615" y="1506"/>
                  </a:lnTo>
                  <a:lnTo>
                    <a:pt x="2418" y="2221"/>
                  </a:lnTo>
                  <a:lnTo>
                    <a:pt x="2196" y="2912"/>
                  </a:lnTo>
                  <a:lnTo>
                    <a:pt x="1974" y="3553"/>
                  </a:lnTo>
                  <a:lnTo>
                    <a:pt x="1727" y="4194"/>
                  </a:lnTo>
                  <a:lnTo>
                    <a:pt x="1480" y="4762"/>
                  </a:lnTo>
                  <a:lnTo>
                    <a:pt x="1234" y="5304"/>
                  </a:lnTo>
                  <a:lnTo>
                    <a:pt x="765" y="6242"/>
                  </a:lnTo>
                  <a:lnTo>
                    <a:pt x="370" y="6932"/>
                  </a:lnTo>
                  <a:lnTo>
                    <a:pt x="99" y="7376"/>
                  </a:lnTo>
                  <a:lnTo>
                    <a:pt x="0" y="7549"/>
                  </a:lnTo>
                  <a:lnTo>
                    <a:pt x="395" y="7820"/>
                  </a:lnTo>
                  <a:lnTo>
                    <a:pt x="518" y="7648"/>
                  </a:lnTo>
                  <a:lnTo>
                    <a:pt x="790" y="7179"/>
                  </a:lnTo>
                  <a:lnTo>
                    <a:pt x="1184" y="6464"/>
                  </a:lnTo>
                  <a:lnTo>
                    <a:pt x="1653" y="5526"/>
                  </a:lnTo>
                  <a:lnTo>
                    <a:pt x="1900" y="4959"/>
                  </a:lnTo>
                  <a:lnTo>
                    <a:pt x="2171" y="4367"/>
                  </a:lnTo>
                  <a:lnTo>
                    <a:pt x="2418" y="3726"/>
                  </a:lnTo>
                  <a:lnTo>
                    <a:pt x="2665" y="3060"/>
                  </a:lnTo>
                  <a:lnTo>
                    <a:pt x="2887" y="2344"/>
                  </a:lnTo>
                  <a:lnTo>
                    <a:pt x="3084" y="1604"/>
                  </a:lnTo>
                  <a:lnTo>
                    <a:pt x="3257" y="864"/>
                  </a:lnTo>
                  <a:lnTo>
                    <a:pt x="3405" y="75"/>
                  </a:lnTo>
                  <a:lnTo>
                    <a:pt x="29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7"/>
            <p:cNvSpPr/>
            <p:nvPr/>
          </p:nvSpPr>
          <p:spPr>
            <a:xfrm>
              <a:off x="6977622" y="3478619"/>
              <a:ext cx="154697" cy="121259"/>
            </a:xfrm>
            <a:custGeom>
              <a:rect b="b" l="l" r="r" t="t"/>
              <a:pathLst>
                <a:path extrusionOk="0" h="7155" w="9128">
                  <a:moveTo>
                    <a:pt x="5797" y="1"/>
                  </a:moveTo>
                  <a:lnTo>
                    <a:pt x="5600" y="25"/>
                  </a:lnTo>
                  <a:lnTo>
                    <a:pt x="5427" y="99"/>
                  </a:lnTo>
                  <a:lnTo>
                    <a:pt x="5255" y="198"/>
                  </a:lnTo>
                  <a:lnTo>
                    <a:pt x="5082" y="321"/>
                  </a:lnTo>
                  <a:lnTo>
                    <a:pt x="4885" y="469"/>
                  </a:lnTo>
                  <a:lnTo>
                    <a:pt x="4539" y="790"/>
                  </a:lnTo>
                  <a:lnTo>
                    <a:pt x="4219" y="1160"/>
                  </a:lnTo>
                  <a:lnTo>
                    <a:pt x="3923" y="1530"/>
                  </a:lnTo>
                  <a:lnTo>
                    <a:pt x="3651" y="1851"/>
                  </a:lnTo>
                  <a:lnTo>
                    <a:pt x="3355" y="2295"/>
                  </a:lnTo>
                  <a:lnTo>
                    <a:pt x="3133" y="2517"/>
                  </a:lnTo>
                  <a:lnTo>
                    <a:pt x="2738" y="2936"/>
                  </a:lnTo>
                  <a:lnTo>
                    <a:pt x="1604" y="4071"/>
                  </a:lnTo>
                  <a:lnTo>
                    <a:pt x="0" y="5649"/>
                  </a:lnTo>
                  <a:lnTo>
                    <a:pt x="740" y="5871"/>
                  </a:lnTo>
                  <a:lnTo>
                    <a:pt x="2467" y="6389"/>
                  </a:lnTo>
                  <a:lnTo>
                    <a:pt x="3429" y="6661"/>
                  </a:lnTo>
                  <a:lnTo>
                    <a:pt x="4367" y="6907"/>
                  </a:lnTo>
                  <a:lnTo>
                    <a:pt x="5131" y="7080"/>
                  </a:lnTo>
                  <a:lnTo>
                    <a:pt x="5427" y="7129"/>
                  </a:lnTo>
                  <a:lnTo>
                    <a:pt x="5625" y="7154"/>
                  </a:lnTo>
                  <a:lnTo>
                    <a:pt x="5797" y="7129"/>
                  </a:lnTo>
                  <a:lnTo>
                    <a:pt x="5995" y="7080"/>
                  </a:lnTo>
                  <a:lnTo>
                    <a:pt x="6167" y="7031"/>
                  </a:lnTo>
                  <a:lnTo>
                    <a:pt x="6365" y="6932"/>
                  </a:lnTo>
                  <a:lnTo>
                    <a:pt x="6537" y="6833"/>
                  </a:lnTo>
                  <a:lnTo>
                    <a:pt x="6710" y="6685"/>
                  </a:lnTo>
                  <a:lnTo>
                    <a:pt x="6907" y="6537"/>
                  </a:lnTo>
                  <a:lnTo>
                    <a:pt x="7080" y="6365"/>
                  </a:lnTo>
                  <a:lnTo>
                    <a:pt x="7425" y="5995"/>
                  </a:lnTo>
                  <a:lnTo>
                    <a:pt x="7721" y="5551"/>
                  </a:lnTo>
                  <a:lnTo>
                    <a:pt x="7993" y="5082"/>
                  </a:lnTo>
                  <a:lnTo>
                    <a:pt x="8190" y="4589"/>
                  </a:lnTo>
                  <a:lnTo>
                    <a:pt x="8289" y="4342"/>
                  </a:lnTo>
                  <a:lnTo>
                    <a:pt x="8387" y="4145"/>
                  </a:lnTo>
                  <a:lnTo>
                    <a:pt x="8585" y="3799"/>
                  </a:lnTo>
                  <a:lnTo>
                    <a:pt x="8782" y="3553"/>
                  </a:lnTo>
                  <a:lnTo>
                    <a:pt x="8930" y="3355"/>
                  </a:lnTo>
                  <a:lnTo>
                    <a:pt x="9053" y="3207"/>
                  </a:lnTo>
                  <a:lnTo>
                    <a:pt x="9103" y="3133"/>
                  </a:lnTo>
                  <a:lnTo>
                    <a:pt x="9127" y="3035"/>
                  </a:lnTo>
                  <a:lnTo>
                    <a:pt x="9127" y="2961"/>
                  </a:lnTo>
                  <a:lnTo>
                    <a:pt x="9127" y="2862"/>
                  </a:lnTo>
                  <a:lnTo>
                    <a:pt x="9078" y="2739"/>
                  </a:lnTo>
                  <a:lnTo>
                    <a:pt x="9029" y="2615"/>
                  </a:lnTo>
                  <a:lnTo>
                    <a:pt x="8955" y="2467"/>
                  </a:lnTo>
                  <a:lnTo>
                    <a:pt x="8831" y="2295"/>
                  </a:lnTo>
                  <a:lnTo>
                    <a:pt x="8486" y="1875"/>
                  </a:lnTo>
                  <a:lnTo>
                    <a:pt x="8042" y="1407"/>
                  </a:lnTo>
                  <a:lnTo>
                    <a:pt x="7549" y="963"/>
                  </a:lnTo>
                  <a:lnTo>
                    <a:pt x="7277" y="741"/>
                  </a:lnTo>
                  <a:lnTo>
                    <a:pt x="7006" y="543"/>
                  </a:lnTo>
                  <a:lnTo>
                    <a:pt x="6735" y="346"/>
                  </a:lnTo>
                  <a:lnTo>
                    <a:pt x="6488" y="223"/>
                  </a:lnTo>
                  <a:lnTo>
                    <a:pt x="6241" y="99"/>
                  </a:lnTo>
                  <a:lnTo>
                    <a:pt x="6019" y="25"/>
                  </a:lnTo>
                  <a:lnTo>
                    <a:pt x="57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7"/>
            <p:cNvSpPr/>
            <p:nvPr/>
          </p:nvSpPr>
          <p:spPr>
            <a:xfrm>
              <a:off x="6973436" y="3474433"/>
              <a:ext cx="163069" cy="129208"/>
            </a:xfrm>
            <a:custGeom>
              <a:rect b="b" l="l" r="r" t="t"/>
              <a:pathLst>
                <a:path extrusionOk="0" h="7624" w="9622">
                  <a:moveTo>
                    <a:pt x="6069" y="494"/>
                  </a:moveTo>
                  <a:lnTo>
                    <a:pt x="6266" y="519"/>
                  </a:lnTo>
                  <a:lnTo>
                    <a:pt x="6464" y="593"/>
                  </a:lnTo>
                  <a:lnTo>
                    <a:pt x="6686" y="692"/>
                  </a:lnTo>
                  <a:lnTo>
                    <a:pt x="6908" y="840"/>
                  </a:lnTo>
                  <a:lnTo>
                    <a:pt x="7154" y="1012"/>
                  </a:lnTo>
                  <a:lnTo>
                    <a:pt x="7648" y="1407"/>
                  </a:lnTo>
                  <a:lnTo>
                    <a:pt x="8116" y="1826"/>
                  </a:lnTo>
                  <a:lnTo>
                    <a:pt x="8536" y="2270"/>
                  </a:lnTo>
                  <a:lnTo>
                    <a:pt x="8856" y="2665"/>
                  </a:lnTo>
                  <a:lnTo>
                    <a:pt x="8980" y="2838"/>
                  </a:lnTo>
                  <a:lnTo>
                    <a:pt x="9054" y="2986"/>
                  </a:lnTo>
                  <a:lnTo>
                    <a:pt x="9128" y="3134"/>
                  </a:lnTo>
                  <a:lnTo>
                    <a:pt x="9128" y="3183"/>
                  </a:lnTo>
                  <a:lnTo>
                    <a:pt x="9128" y="3257"/>
                  </a:lnTo>
                  <a:lnTo>
                    <a:pt x="9078" y="3356"/>
                  </a:lnTo>
                  <a:lnTo>
                    <a:pt x="8955" y="3528"/>
                  </a:lnTo>
                  <a:lnTo>
                    <a:pt x="8782" y="3726"/>
                  </a:lnTo>
                  <a:lnTo>
                    <a:pt x="8610" y="3972"/>
                  </a:lnTo>
                  <a:lnTo>
                    <a:pt x="8412" y="4318"/>
                  </a:lnTo>
                  <a:lnTo>
                    <a:pt x="8215" y="4737"/>
                  </a:lnTo>
                  <a:lnTo>
                    <a:pt x="8018" y="5230"/>
                  </a:lnTo>
                  <a:lnTo>
                    <a:pt x="7771" y="5674"/>
                  </a:lnTo>
                  <a:lnTo>
                    <a:pt x="7475" y="6069"/>
                  </a:lnTo>
                  <a:lnTo>
                    <a:pt x="7154" y="6439"/>
                  </a:lnTo>
                  <a:lnTo>
                    <a:pt x="6834" y="6735"/>
                  </a:lnTo>
                  <a:lnTo>
                    <a:pt x="6686" y="6858"/>
                  </a:lnTo>
                  <a:lnTo>
                    <a:pt x="6513" y="6957"/>
                  </a:lnTo>
                  <a:lnTo>
                    <a:pt x="6340" y="7031"/>
                  </a:lnTo>
                  <a:lnTo>
                    <a:pt x="6192" y="7105"/>
                  </a:lnTo>
                  <a:lnTo>
                    <a:pt x="6020" y="7130"/>
                  </a:lnTo>
                  <a:lnTo>
                    <a:pt x="5872" y="7154"/>
                  </a:lnTo>
                  <a:lnTo>
                    <a:pt x="5526" y="7105"/>
                  </a:lnTo>
                  <a:lnTo>
                    <a:pt x="5008" y="7006"/>
                  </a:lnTo>
                  <a:lnTo>
                    <a:pt x="4342" y="6834"/>
                  </a:lnTo>
                  <a:lnTo>
                    <a:pt x="3602" y="6636"/>
                  </a:lnTo>
                  <a:lnTo>
                    <a:pt x="2048" y="6192"/>
                  </a:lnTo>
                  <a:lnTo>
                    <a:pt x="691" y="5798"/>
                  </a:lnTo>
                  <a:lnTo>
                    <a:pt x="2467" y="4022"/>
                  </a:lnTo>
                  <a:lnTo>
                    <a:pt x="3331" y="3158"/>
                  </a:lnTo>
                  <a:lnTo>
                    <a:pt x="3800" y="2690"/>
                  </a:lnTo>
                  <a:lnTo>
                    <a:pt x="3898" y="2542"/>
                  </a:lnTo>
                  <a:lnTo>
                    <a:pt x="4244" y="2073"/>
                  </a:lnTo>
                  <a:lnTo>
                    <a:pt x="4490" y="1752"/>
                  </a:lnTo>
                  <a:lnTo>
                    <a:pt x="4762" y="1432"/>
                  </a:lnTo>
                  <a:lnTo>
                    <a:pt x="5033" y="1136"/>
                  </a:lnTo>
                  <a:lnTo>
                    <a:pt x="5329" y="864"/>
                  </a:lnTo>
                  <a:lnTo>
                    <a:pt x="5650" y="642"/>
                  </a:lnTo>
                  <a:lnTo>
                    <a:pt x="5798" y="568"/>
                  </a:lnTo>
                  <a:lnTo>
                    <a:pt x="5921" y="494"/>
                  </a:lnTo>
                  <a:close/>
                  <a:moveTo>
                    <a:pt x="6020" y="1"/>
                  </a:moveTo>
                  <a:lnTo>
                    <a:pt x="5896" y="26"/>
                  </a:lnTo>
                  <a:lnTo>
                    <a:pt x="5798" y="50"/>
                  </a:lnTo>
                  <a:lnTo>
                    <a:pt x="5625" y="100"/>
                  </a:lnTo>
                  <a:lnTo>
                    <a:pt x="5452" y="198"/>
                  </a:lnTo>
                  <a:lnTo>
                    <a:pt x="5280" y="297"/>
                  </a:lnTo>
                  <a:lnTo>
                    <a:pt x="5107" y="420"/>
                  </a:lnTo>
                  <a:lnTo>
                    <a:pt x="4762" y="716"/>
                  </a:lnTo>
                  <a:lnTo>
                    <a:pt x="4441" y="1062"/>
                  </a:lnTo>
                  <a:lnTo>
                    <a:pt x="4145" y="1407"/>
                  </a:lnTo>
                  <a:lnTo>
                    <a:pt x="3898" y="1728"/>
                  </a:lnTo>
                  <a:lnTo>
                    <a:pt x="3504" y="2270"/>
                  </a:lnTo>
                  <a:lnTo>
                    <a:pt x="3405" y="2394"/>
                  </a:lnTo>
                  <a:lnTo>
                    <a:pt x="2985" y="2838"/>
                  </a:lnTo>
                  <a:lnTo>
                    <a:pt x="2147" y="3676"/>
                  </a:lnTo>
                  <a:lnTo>
                    <a:pt x="75" y="5724"/>
                  </a:lnTo>
                  <a:lnTo>
                    <a:pt x="25" y="5773"/>
                  </a:lnTo>
                  <a:lnTo>
                    <a:pt x="1" y="5822"/>
                  </a:lnTo>
                  <a:lnTo>
                    <a:pt x="1" y="5896"/>
                  </a:lnTo>
                  <a:lnTo>
                    <a:pt x="1" y="5946"/>
                  </a:lnTo>
                  <a:lnTo>
                    <a:pt x="25" y="6020"/>
                  </a:lnTo>
                  <a:lnTo>
                    <a:pt x="75" y="6069"/>
                  </a:lnTo>
                  <a:lnTo>
                    <a:pt x="124" y="6094"/>
                  </a:lnTo>
                  <a:lnTo>
                    <a:pt x="173" y="6118"/>
                  </a:lnTo>
                  <a:lnTo>
                    <a:pt x="1012" y="6390"/>
                  </a:lnTo>
                  <a:lnTo>
                    <a:pt x="2739" y="6908"/>
                  </a:lnTo>
                  <a:lnTo>
                    <a:pt x="3701" y="7179"/>
                  </a:lnTo>
                  <a:lnTo>
                    <a:pt x="4614" y="7401"/>
                  </a:lnTo>
                  <a:lnTo>
                    <a:pt x="5378" y="7574"/>
                  </a:lnTo>
                  <a:lnTo>
                    <a:pt x="5650" y="7623"/>
                  </a:lnTo>
                  <a:lnTo>
                    <a:pt x="6094" y="7623"/>
                  </a:lnTo>
                  <a:lnTo>
                    <a:pt x="6291" y="7574"/>
                  </a:lnTo>
                  <a:lnTo>
                    <a:pt x="6513" y="7500"/>
                  </a:lnTo>
                  <a:lnTo>
                    <a:pt x="6710" y="7401"/>
                  </a:lnTo>
                  <a:lnTo>
                    <a:pt x="6932" y="7278"/>
                  </a:lnTo>
                  <a:lnTo>
                    <a:pt x="7130" y="7130"/>
                  </a:lnTo>
                  <a:lnTo>
                    <a:pt x="7327" y="6957"/>
                  </a:lnTo>
                  <a:lnTo>
                    <a:pt x="7500" y="6784"/>
                  </a:lnTo>
                  <a:lnTo>
                    <a:pt x="7697" y="6562"/>
                  </a:lnTo>
                  <a:lnTo>
                    <a:pt x="7870" y="6365"/>
                  </a:lnTo>
                  <a:lnTo>
                    <a:pt x="8190" y="5896"/>
                  </a:lnTo>
                  <a:lnTo>
                    <a:pt x="8462" y="5403"/>
                  </a:lnTo>
                  <a:lnTo>
                    <a:pt x="8684" y="4910"/>
                  </a:lnTo>
                  <a:lnTo>
                    <a:pt x="8832" y="4540"/>
                  </a:lnTo>
                  <a:lnTo>
                    <a:pt x="9004" y="4244"/>
                  </a:lnTo>
                  <a:lnTo>
                    <a:pt x="9152" y="4022"/>
                  </a:lnTo>
                  <a:lnTo>
                    <a:pt x="9300" y="3824"/>
                  </a:lnTo>
                  <a:lnTo>
                    <a:pt x="9473" y="3627"/>
                  </a:lnTo>
                  <a:lnTo>
                    <a:pt x="9547" y="3504"/>
                  </a:lnTo>
                  <a:lnTo>
                    <a:pt x="9596" y="3380"/>
                  </a:lnTo>
                  <a:lnTo>
                    <a:pt x="9621" y="3257"/>
                  </a:lnTo>
                  <a:lnTo>
                    <a:pt x="9621" y="3109"/>
                  </a:lnTo>
                  <a:lnTo>
                    <a:pt x="9572" y="2961"/>
                  </a:lnTo>
                  <a:lnTo>
                    <a:pt x="9498" y="2764"/>
                  </a:lnTo>
                  <a:lnTo>
                    <a:pt x="9399" y="2616"/>
                  </a:lnTo>
                  <a:lnTo>
                    <a:pt x="9276" y="2443"/>
                  </a:lnTo>
                  <a:lnTo>
                    <a:pt x="8930" y="1999"/>
                  </a:lnTo>
                  <a:lnTo>
                    <a:pt x="8486" y="1506"/>
                  </a:lnTo>
                  <a:lnTo>
                    <a:pt x="7944" y="1012"/>
                  </a:lnTo>
                  <a:lnTo>
                    <a:pt x="7672" y="790"/>
                  </a:lnTo>
                  <a:lnTo>
                    <a:pt x="7376" y="568"/>
                  </a:lnTo>
                  <a:lnTo>
                    <a:pt x="7080" y="371"/>
                  </a:lnTo>
                  <a:lnTo>
                    <a:pt x="6809" y="223"/>
                  </a:lnTo>
                  <a:lnTo>
                    <a:pt x="6513" y="100"/>
                  </a:lnTo>
                  <a:lnTo>
                    <a:pt x="6266" y="26"/>
                  </a:lnTo>
                  <a:lnTo>
                    <a:pt x="60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7"/>
            <p:cNvSpPr/>
            <p:nvPr/>
          </p:nvSpPr>
          <p:spPr>
            <a:xfrm>
              <a:off x="6915324" y="3483635"/>
              <a:ext cx="64824" cy="104956"/>
            </a:xfrm>
            <a:custGeom>
              <a:rect b="b" l="l" r="r" t="t"/>
              <a:pathLst>
                <a:path extrusionOk="0" h="6193" w="3825">
                  <a:moveTo>
                    <a:pt x="3824" y="1"/>
                  </a:moveTo>
                  <a:lnTo>
                    <a:pt x="3331" y="25"/>
                  </a:lnTo>
                  <a:lnTo>
                    <a:pt x="2295" y="124"/>
                  </a:lnTo>
                  <a:lnTo>
                    <a:pt x="1728" y="173"/>
                  </a:lnTo>
                  <a:lnTo>
                    <a:pt x="1234" y="272"/>
                  </a:lnTo>
                  <a:lnTo>
                    <a:pt x="1012" y="321"/>
                  </a:lnTo>
                  <a:lnTo>
                    <a:pt x="840" y="371"/>
                  </a:lnTo>
                  <a:lnTo>
                    <a:pt x="741" y="445"/>
                  </a:lnTo>
                  <a:lnTo>
                    <a:pt x="667" y="494"/>
                  </a:lnTo>
                  <a:lnTo>
                    <a:pt x="593" y="815"/>
                  </a:lnTo>
                  <a:lnTo>
                    <a:pt x="470" y="1407"/>
                  </a:lnTo>
                  <a:lnTo>
                    <a:pt x="346" y="2171"/>
                  </a:lnTo>
                  <a:lnTo>
                    <a:pt x="198" y="3059"/>
                  </a:lnTo>
                  <a:lnTo>
                    <a:pt x="100" y="3947"/>
                  </a:lnTo>
                  <a:lnTo>
                    <a:pt x="26" y="4761"/>
                  </a:lnTo>
                  <a:lnTo>
                    <a:pt x="1" y="5107"/>
                  </a:lnTo>
                  <a:lnTo>
                    <a:pt x="26" y="5403"/>
                  </a:lnTo>
                  <a:lnTo>
                    <a:pt x="50" y="5625"/>
                  </a:lnTo>
                  <a:lnTo>
                    <a:pt x="100" y="5773"/>
                  </a:lnTo>
                  <a:lnTo>
                    <a:pt x="248" y="5970"/>
                  </a:lnTo>
                  <a:lnTo>
                    <a:pt x="371" y="6093"/>
                  </a:lnTo>
                  <a:lnTo>
                    <a:pt x="494" y="6167"/>
                  </a:lnTo>
                  <a:lnTo>
                    <a:pt x="568" y="6192"/>
                  </a:lnTo>
                  <a:lnTo>
                    <a:pt x="642" y="6192"/>
                  </a:lnTo>
                  <a:lnTo>
                    <a:pt x="716" y="6167"/>
                  </a:lnTo>
                  <a:lnTo>
                    <a:pt x="766" y="6118"/>
                  </a:lnTo>
                  <a:lnTo>
                    <a:pt x="914" y="6019"/>
                  </a:lnTo>
                  <a:lnTo>
                    <a:pt x="1037" y="5822"/>
                  </a:lnTo>
                  <a:lnTo>
                    <a:pt x="1185" y="5575"/>
                  </a:lnTo>
                  <a:lnTo>
                    <a:pt x="1308" y="5181"/>
                  </a:lnTo>
                  <a:lnTo>
                    <a:pt x="1481" y="4687"/>
                  </a:lnTo>
                  <a:lnTo>
                    <a:pt x="1802" y="3528"/>
                  </a:lnTo>
                  <a:lnTo>
                    <a:pt x="2172" y="2073"/>
                  </a:lnTo>
                  <a:lnTo>
                    <a:pt x="3750" y="1851"/>
                  </a:lnTo>
                  <a:lnTo>
                    <a:pt x="38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7"/>
            <p:cNvSpPr/>
            <p:nvPr/>
          </p:nvSpPr>
          <p:spPr>
            <a:xfrm>
              <a:off x="6911562" y="3479449"/>
              <a:ext cx="72349" cy="112904"/>
            </a:xfrm>
            <a:custGeom>
              <a:rect b="b" l="l" r="r" t="t"/>
              <a:pathLst>
                <a:path extrusionOk="0" h="6662" w="4269">
                  <a:moveTo>
                    <a:pt x="3775" y="494"/>
                  </a:moveTo>
                  <a:lnTo>
                    <a:pt x="3726" y="1900"/>
                  </a:lnTo>
                  <a:lnTo>
                    <a:pt x="2369" y="2073"/>
                  </a:lnTo>
                  <a:lnTo>
                    <a:pt x="2295" y="2098"/>
                  </a:lnTo>
                  <a:lnTo>
                    <a:pt x="2221" y="2147"/>
                  </a:lnTo>
                  <a:lnTo>
                    <a:pt x="2196" y="2196"/>
                  </a:lnTo>
                  <a:lnTo>
                    <a:pt x="2172" y="2270"/>
                  </a:lnTo>
                  <a:lnTo>
                    <a:pt x="1802" y="3726"/>
                  </a:lnTo>
                  <a:lnTo>
                    <a:pt x="1481" y="4860"/>
                  </a:lnTo>
                  <a:lnTo>
                    <a:pt x="1308" y="5354"/>
                  </a:lnTo>
                  <a:lnTo>
                    <a:pt x="1185" y="5724"/>
                  </a:lnTo>
                  <a:lnTo>
                    <a:pt x="1062" y="5946"/>
                  </a:lnTo>
                  <a:lnTo>
                    <a:pt x="963" y="6094"/>
                  </a:lnTo>
                  <a:lnTo>
                    <a:pt x="864" y="6168"/>
                  </a:lnTo>
                  <a:lnTo>
                    <a:pt x="815" y="6192"/>
                  </a:lnTo>
                  <a:lnTo>
                    <a:pt x="766" y="6168"/>
                  </a:lnTo>
                  <a:lnTo>
                    <a:pt x="716" y="6143"/>
                  </a:lnTo>
                  <a:lnTo>
                    <a:pt x="618" y="6044"/>
                  </a:lnTo>
                  <a:lnTo>
                    <a:pt x="519" y="5896"/>
                  </a:lnTo>
                  <a:lnTo>
                    <a:pt x="494" y="5773"/>
                  </a:lnTo>
                  <a:lnTo>
                    <a:pt x="470" y="5600"/>
                  </a:lnTo>
                  <a:lnTo>
                    <a:pt x="494" y="5033"/>
                  </a:lnTo>
                  <a:lnTo>
                    <a:pt x="544" y="4293"/>
                  </a:lnTo>
                  <a:lnTo>
                    <a:pt x="642" y="3454"/>
                  </a:lnTo>
                  <a:lnTo>
                    <a:pt x="766" y="2616"/>
                  </a:lnTo>
                  <a:lnTo>
                    <a:pt x="889" y="1851"/>
                  </a:lnTo>
                  <a:lnTo>
                    <a:pt x="1012" y="1259"/>
                  </a:lnTo>
                  <a:lnTo>
                    <a:pt x="1111" y="864"/>
                  </a:lnTo>
                  <a:lnTo>
                    <a:pt x="1234" y="815"/>
                  </a:lnTo>
                  <a:lnTo>
                    <a:pt x="1456" y="766"/>
                  </a:lnTo>
                  <a:lnTo>
                    <a:pt x="2098" y="642"/>
                  </a:lnTo>
                  <a:lnTo>
                    <a:pt x="2912" y="568"/>
                  </a:lnTo>
                  <a:lnTo>
                    <a:pt x="3775" y="494"/>
                  </a:lnTo>
                  <a:close/>
                  <a:moveTo>
                    <a:pt x="4022" y="1"/>
                  </a:moveTo>
                  <a:lnTo>
                    <a:pt x="2986" y="75"/>
                  </a:lnTo>
                  <a:lnTo>
                    <a:pt x="2172" y="149"/>
                  </a:lnTo>
                  <a:lnTo>
                    <a:pt x="1604" y="248"/>
                  </a:lnTo>
                  <a:lnTo>
                    <a:pt x="1185" y="346"/>
                  </a:lnTo>
                  <a:lnTo>
                    <a:pt x="938" y="420"/>
                  </a:lnTo>
                  <a:lnTo>
                    <a:pt x="766" y="519"/>
                  </a:lnTo>
                  <a:lnTo>
                    <a:pt x="692" y="593"/>
                  </a:lnTo>
                  <a:lnTo>
                    <a:pt x="667" y="667"/>
                  </a:lnTo>
                  <a:lnTo>
                    <a:pt x="618" y="914"/>
                  </a:lnTo>
                  <a:lnTo>
                    <a:pt x="494" y="1506"/>
                  </a:lnTo>
                  <a:lnTo>
                    <a:pt x="346" y="2295"/>
                  </a:lnTo>
                  <a:lnTo>
                    <a:pt x="198" y="3208"/>
                  </a:lnTo>
                  <a:lnTo>
                    <a:pt x="75" y="4145"/>
                  </a:lnTo>
                  <a:lnTo>
                    <a:pt x="1" y="5033"/>
                  </a:lnTo>
                  <a:lnTo>
                    <a:pt x="1" y="5403"/>
                  </a:lnTo>
                  <a:lnTo>
                    <a:pt x="1" y="5724"/>
                  </a:lnTo>
                  <a:lnTo>
                    <a:pt x="50" y="5970"/>
                  </a:lnTo>
                  <a:lnTo>
                    <a:pt x="75" y="6069"/>
                  </a:lnTo>
                  <a:lnTo>
                    <a:pt x="124" y="6143"/>
                  </a:lnTo>
                  <a:lnTo>
                    <a:pt x="223" y="6291"/>
                  </a:lnTo>
                  <a:lnTo>
                    <a:pt x="371" y="6464"/>
                  </a:lnTo>
                  <a:lnTo>
                    <a:pt x="445" y="6538"/>
                  </a:lnTo>
                  <a:lnTo>
                    <a:pt x="568" y="6612"/>
                  </a:lnTo>
                  <a:lnTo>
                    <a:pt x="692" y="6661"/>
                  </a:lnTo>
                  <a:lnTo>
                    <a:pt x="963" y="6661"/>
                  </a:lnTo>
                  <a:lnTo>
                    <a:pt x="1062" y="6612"/>
                  </a:lnTo>
                  <a:lnTo>
                    <a:pt x="1160" y="6562"/>
                  </a:lnTo>
                  <a:lnTo>
                    <a:pt x="1259" y="6464"/>
                  </a:lnTo>
                  <a:lnTo>
                    <a:pt x="1358" y="6365"/>
                  </a:lnTo>
                  <a:lnTo>
                    <a:pt x="1432" y="6242"/>
                  </a:lnTo>
                  <a:lnTo>
                    <a:pt x="1604" y="5921"/>
                  </a:lnTo>
                  <a:lnTo>
                    <a:pt x="1752" y="5600"/>
                  </a:lnTo>
                  <a:lnTo>
                    <a:pt x="1876" y="5181"/>
                  </a:lnTo>
                  <a:lnTo>
                    <a:pt x="2172" y="4194"/>
                  </a:lnTo>
                  <a:lnTo>
                    <a:pt x="2418" y="3208"/>
                  </a:lnTo>
                  <a:lnTo>
                    <a:pt x="2591" y="2542"/>
                  </a:lnTo>
                  <a:lnTo>
                    <a:pt x="3997" y="2344"/>
                  </a:lnTo>
                  <a:lnTo>
                    <a:pt x="4071" y="2320"/>
                  </a:lnTo>
                  <a:lnTo>
                    <a:pt x="4145" y="2270"/>
                  </a:lnTo>
                  <a:lnTo>
                    <a:pt x="4194" y="2196"/>
                  </a:lnTo>
                  <a:lnTo>
                    <a:pt x="4194" y="2122"/>
                  </a:lnTo>
                  <a:lnTo>
                    <a:pt x="4268" y="248"/>
                  </a:lnTo>
                  <a:lnTo>
                    <a:pt x="4268" y="149"/>
                  </a:lnTo>
                  <a:lnTo>
                    <a:pt x="4194" y="75"/>
                  </a:lnTo>
                  <a:lnTo>
                    <a:pt x="4120" y="26"/>
                  </a:lnTo>
                  <a:lnTo>
                    <a:pt x="40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7"/>
            <p:cNvSpPr/>
            <p:nvPr/>
          </p:nvSpPr>
          <p:spPr>
            <a:xfrm>
              <a:off x="6951710" y="3452707"/>
              <a:ext cx="57706" cy="147579"/>
            </a:xfrm>
            <a:custGeom>
              <a:rect b="b" l="l" r="r" t="t"/>
              <a:pathLst>
                <a:path extrusionOk="0" h="8708" w="3405">
                  <a:moveTo>
                    <a:pt x="1825" y="0"/>
                  </a:moveTo>
                  <a:lnTo>
                    <a:pt x="1677" y="25"/>
                  </a:lnTo>
                  <a:lnTo>
                    <a:pt x="1554" y="99"/>
                  </a:lnTo>
                  <a:lnTo>
                    <a:pt x="1455" y="173"/>
                  </a:lnTo>
                  <a:lnTo>
                    <a:pt x="1233" y="592"/>
                  </a:lnTo>
                  <a:lnTo>
                    <a:pt x="765" y="1604"/>
                  </a:lnTo>
                  <a:lnTo>
                    <a:pt x="518" y="2220"/>
                  </a:lnTo>
                  <a:lnTo>
                    <a:pt x="271" y="2837"/>
                  </a:lnTo>
                  <a:lnTo>
                    <a:pt x="99" y="3404"/>
                  </a:lnTo>
                  <a:lnTo>
                    <a:pt x="49" y="3676"/>
                  </a:lnTo>
                  <a:lnTo>
                    <a:pt x="25" y="3898"/>
                  </a:lnTo>
                  <a:lnTo>
                    <a:pt x="0" y="4416"/>
                  </a:lnTo>
                  <a:lnTo>
                    <a:pt x="25" y="5082"/>
                  </a:lnTo>
                  <a:lnTo>
                    <a:pt x="74" y="5797"/>
                  </a:lnTo>
                  <a:lnTo>
                    <a:pt x="123" y="6562"/>
                  </a:lnTo>
                  <a:lnTo>
                    <a:pt x="197" y="7277"/>
                  </a:lnTo>
                  <a:lnTo>
                    <a:pt x="321" y="7869"/>
                  </a:lnTo>
                  <a:lnTo>
                    <a:pt x="370" y="8116"/>
                  </a:lnTo>
                  <a:lnTo>
                    <a:pt x="444" y="8313"/>
                  </a:lnTo>
                  <a:lnTo>
                    <a:pt x="518" y="8461"/>
                  </a:lnTo>
                  <a:lnTo>
                    <a:pt x="592" y="8535"/>
                  </a:lnTo>
                  <a:lnTo>
                    <a:pt x="765" y="8609"/>
                  </a:lnTo>
                  <a:lnTo>
                    <a:pt x="962" y="8658"/>
                  </a:lnTo>
                  <a:lnTo>
                    <a:pt x="1159" y="8683"/>
                  </a:lnTo>
                  <a:lnTo>
                    <a:pt x="1332" y="8708"/>
                  </a:lnTo>
                  <a:lnTo>
                    <a:pt x="1505" y="8683"/>
                  </a:lnTo>
                  <a:lnTo>
                    <a:pt x="1653" y="8634"/>
                  </a:lnTo>
                  <a:lnTo>
                    <a:pt x="1702" y="8584"/>
                  </a:lnTo>
                  <a:lnTo>
                    <a:pt x="1751" y="8535"/>
                  </a:lnTo>
                  <a:lnTo>
                    <a:pt x="1801" y="8461"/>
                  </a:lnTo>
                  <a:lnTo>
                    <a:pt x="1801" y="8387"/>
                  </a:lnTo>
                  <a:lnTo>
                    <a:pt x="1825" y="8116"/>
                  </a:lnTo>
                  <a:lnTo>
                    <a:pt x="1850" y="7696"/>
                  </a:lnTo>
                  <a:lnTo>
                    <a:pt x="1825" y="6586"/>
                  </a:lnTo>
                  <a:lnTo>
                    <a:pt x="1801" y="5106"/>
                  </a:lnTo>
                  <a:lnTo>
                    <a:pt x="2023" y="4662"/>
                  </a:lnTo>
                  <a:lnTo>
                    <a:pt x="2516" y="3602"/>
                  </a:lnTo>
                  <a:lnTo>
                    <a:pt x="2787" y="2985"/>
                  </a:lnTo>
                  <a:lnTo>
                    <a:pt x="3034" y="2368"/>
                  </a:lnTo>
                  <a:lnTo>
                    <a:pt x="3256" y="1826"/>
                  </a:lnTo>
                  <a:lnTo>
                    <a:pt x="3379" y="1406"/>
                  </a:lnTo>
                  <a:lnTo>
                    <a:pt x="3404" y="1234"/>
                  </a:lnTo>
                  <a:lnTo>
                    <a:pt x="3379" y="1061"/>
                  </a:lnTo>
                  <a:lnTo>
                    <a:pt x="3330" y="888"/>
                  </a:lnTo>
                  <a:lnTo>
                    <a:pt x="3231" y="740"/>
                  </a:lnTo>
                  <a:lnTo>
                    <a:pt x="3133" y="592"/>
                  </a:lnTo>
                  <a:lnTo>
                    <a:pt x="2985" y="444"/>
                  </a:lnTo>
                  <a:lnTo>
                    <a:pt x="2837" y="346"/>
                  </a:lnTo>
                  <a:lnTo>
                    <a:pt x="2689" y="222"/>
                  </a:lnTo>
                  <a:lnTo>
                    <a:pt x="2516" y="148"/>
                  </a:lnTo>
                  <a:lnTo>
                    <a:pt x="2343" y="74"/>
                  </a:lnTo>
                  <a:lnTo>
                    <a:pt x="2171" y="25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7"/>
            <p:cNvSpPr/>
            <p:nvPr/>
          </p:nvSpPr>
          <p:spPr>
            <a:xfrm>
              <a:off x="6947948" y="3448521"/>
              <a:ext cx="65638" cy="155951"/>
            </a:xfrm>
            <a:custGeom>
              <a:rect b="b" l="l" r="r" t="t"/>
              <a:pathLst>
                <a:path extrusionOk="0" h="9202" w="3873">
                  <a:moveTo>
                    <a:pt x="2220" y="494"/>
                  </a:moveTo>
                  <a:lnTo>
                    <a:pt x="2442" y="543"/>
                  </a:lnTo>
                  <a:lnTo>
                    <a:pt x="2713" y="642"/>
                  </a:lnTo>
                  <a:lnTo>
                    <a:pt x="2837" y="716"/>
                  </a:lnTo>
                  <a:lnTo>
                    <a:pt x="2985" y="815"/>
                  </a:lnTo>
                  <a:lnTo>
                    <a:pt x="3108" y="938"/>
                  </a:lnTo>
                  <a:lnTo>
                    <a:pt x="3207" y="1037"/>
                  </a:lnTo>
                  <a:lnTo>
                    <a:pt x="3305" y="1185"/>
                  </a:lnTo>
                  <a:lnTo>
                    <a:pt x="3355" y="1308"/>
                  </a:lnTo>
                  <a:lnTo>
                    <a:pt x="3379" y="1456"/>
                  </a:lnTo>
                  <a:lnTo>
                    <a:pt x="3379" y="1579"/>
                  </a:lnTo>
                  <a:lnTo>
                    <a:pt x="3231" y="1999"/>
                  </a:lnTo>
                  <a:lnTo>
                    <a:pt x="3034" y="2541"/>
                  </a:lnTo>
                  <a:lnTo>
                    <a:pt x="2516" y="3750"/>
                  </a:lnTo>
                  <a:lnTo>
                    <a:pt x="2023" y="4786"/>
                  </a:lnTo>
                  <a:lnTo>
                    <a:pt x="1825" y="5255"/>
                  </a:lnTo>
                  <a:lnTo>
                    <a:pt x="1801" y="5353"/>
                  </a:lnTo>
                  <a:lnTo>
                    <a:pt x="1825" y="7302"/>
                  </a:lnTo>
                  <a:lnTo>
                    <a:pt x="1825" y="8116"/>
                  </a:lnTo>
                  <a:lnTo>
                    <a:pt x="1801" y="8609"/>
                  </a:lnTo>
                  <a:lnTo>
                    <a:pt x="1776" y="8634"/>
                  </a:lnTo>
                  <a:lnTo>
                    <a:pt x="1727" y="8659"/>
                  </a:lnTo>
                  <a:lnTo>
                    <a:pt x="1677" y="8683"/>
                  </a:lnTo>
                  <a:lnTo>
                    <a:pt x="1579" y="8708"/>
                  </a:lnTo>
                  <a:lnTo>
                    <a:pt x="1381" y="8708"/>
                  </a:lnTo>
                  <a:lnTo>
                    <a:pt x="1159" y="8659"/>
                  </a:lnTo>
                  <a:lnTo>
                    <a:pt x="937" y="8585"/>
                  </a:lnTo>
                  <a:lnTo>
                    <a:pt x="888" y="8486"/>
                  </a:lnTo>
                  <a:lnTo>
                    <a:pt x="839" y="8363"/>
                  </a:lnTo>
                  <a:lnTo>
                    <a:pt x="740" y="7943"/>
                  </a:lnTo>
                  <a:lnTo>
                    <a:pt x="666" y="7401"/>
                  </a:lnTo>
                  <a:lnTo>
                    <a:pt x="567" y="6759"/>
                  </a:lnTo>
                  <a:lnTo>
                    <a:pt x="518" y="6044"/>
                  </a:lnTo>
                  <a:lnTo>
                    <a:pt x="493" y="5353"/>
                  </a:lnTo>
                  <a:lnTo>
                    <a:pt x="469" y="4712"/>
                  </a:lnTo>
                  <a:lnTo>
                    <a:pt x="493" y="4145"/>
                  </a:lnTo>
                  <a:lnTo>
                    <a:pt x="518" y="3947"/>
                  </a:lnTo>
                  <a:lnTo>
                    <a:pt x="567" y="3725"/>
                  </a:lnTo>
                  <a:lnTo>
                    <a:pt x="715" y="3207"/>
                  </a:lnTo>
                  <a:lnTo>
                    <a:pt x="913" y="2640"/>
                  </a:lnTo>
                  <a:lnTo>
                    <a:pt x="1159" y="2097"/>
                  </a:lnTo>
                  <a:lnTo>
                    <a:pt x="1603" y="1111"/>
                  </a:lnTo>
                  <a:lnTo>
                    <a:pt x="1875" y="568"/>
                  </a:lnTo>
                  <a:lnTo>
                    <a:pt x="1924" y="519"/>
                  </a:lnTo>
                  <a:lnTo>
                    <a:pt x="2023" y="494"/>
                  </a:lnTo>
                  <a:close/>
                  <a:moveTo>
                    <a:pt x="2097" y="1"/>
                  </a:moveTo>
                  <a:lnTo>
                    <a:pt x="1924" y="25"/>
                  </a:lnTo>
                  <a:lnTo>
                    <a:pt x="1751" y="75"/>
                  </a:lnTo>
                  <a:lnTo>
                    <a:pt x="1603" y="173"/>
                  </a:lnTo>
                  <a:lnTo>
                    <a:pt x="1505" y="272"/>
                  </a:lnTo>
                  <a:lnTo>
                    <a:pt x="1455" y="321"/>
                  </a:lnTo>
                  <a:lnTo>
                    <a:pt x="1233" y="790"/>
                  </a:lnTo>
                  <a:lnTo>
                    <a:pt x="987" y="1259"/>
                  </a:lnTo>
                  <a:lnTo>
                    <a:pt x="740" y="1826"/>
                  </a:lnTo>
                  <a:lnTo>
                    <a:pt x="493" y="2443"/>
                  </a:lnTo>
                  <a:lnTo>
                    <a:pt x="247" y="3059"/>
                  </a:lnTo>
                  <a:lnTo>
                    <a:pt x="99" y="3627"/>
                  </a:lnTo>
                  <a:lnTo>
                    <a:pt x="25" y="3898"/>
                  </a:lnTo>
                  <a:lnTo>
                    <a:pt x="0" y="4120"/>
                  </a:lnTo>
                  <a:lnTo>
                    <a:pt x="0" y="4490"/>
                  </a:lnTo>
                  <a:lnTo>
                    <a:pt x="0" y="5082"/>
                  </a:lnTo>
                  <a:lnTo>
                    <a:pt x="25" y="5847"/>
                  </a:lnTo>
                  <a:lnTo>
                    <a:pt x="99" y="6661"/>
                  </a:lnTo>
                  <a:lnTo>
                    <a:pt x="173" y="7475"/>
                  </a:lnTo>
                  <a:lnTo>
                    <a:pt x="247" y="7845"/>
                  </a:lnTo>
                  <a:lnTo>
                    <a:pt x="296" y="8165"/>
                  </a:lnTo>
                  <a:lnTo>
                    <a:pt x="395" y="8461"/>
                  </a:lnTo>
                  <a:lnTo>
                    <a:pt x="493" y="8708"/>
                  </a:lnTo>
                  <a:lnTo>
                    <a:pt x="592" y="8881"/>
                  </a:lnTo>
                  <a:lnTo>
                    <a:pt x="641" y="8955"/>
                  </a:lnTo>
                  <a:lnTo>
                    <a:pt x="715" y="9004"/>
                  </a:lnTo>
                  <a:lnTo>
                    <a:pt x="888" y="9078"/>
                  </a:lnTo>
                  <a:lnTo>
                    <a:pt x="1085" y="9127"/>
                  </a:lnTo>
                  <a:lnTo>
                    <a:pt x="1307" y="9177"/>
                  </a:lnTo>
                  <a:lnTo>
                    <a:pt x="1505" y="9201"/>
                  </a:lnTo>
                  <a:lnTo>
                    <a:pt x="1751" y="9177"/>
                  </a:lnTo>
                  <a:lnTo>
                    <a:pt x="1850" y="9152"/>
                  </a:lnTo>
                  <a:lnTo>
                    <a:pt x="1949" y="9103"/>
                  </a:lnTo>
                  <a:lnTo>
                    <a:pt x="2072" y="9029"/>
                  </a:lnTo>
                  <a:lnTo>
                    <a:pt x="2171" y="8930"/>
                  </a:lnTo>
                  <a:lnTo>
                    <a:pt x="2220" y="8807"/>
                  </a:lnTo>
                  <a:lnTo>
                    <a:pt x="2269" y="8683"/>
                  </a:lnTo>
                  <a:lnTo>
                    <a:pt x="2294" y="8437"/>
                  </a:lnTo>
                  <a:lnTo>
                    <a:pt x="2294" y="8067"/>
                  </a:lnTo>
                  <a:lnTo>
                    <a:pt x="2294" y="7055"/>
                  </a:lnTo>
                  <a:lnTo>
                    <a:pt x="2269" y="5403"/>
                  </a:lnTo>
                  <a:lnTo>
                    <a:pt x="2565" y="4786"/>
                  </a:lnTo>
                  <a:lnTo>
                    <a:pt x="3059" y="3725"/>
                  </a:lnTo>
                  <a:lnTo>
                    <a:pt x="3527" y="2591"/>
                  </a:lnTo>
                  <a:lnTo>
                    <a:pt x="3725" y="2097"/>
                  </a:lnTo>
                  <a:lnTo>
                    <a:pt x="3823" y="1703"/>
                  </a:lnTo>
                  <a:lnTo>
                    <a:pt x="3873" y="1456"/>
                  </a:lnTo>
                  <a:lnTo>
                    <a:pt x="3823" y="1234"/>
                  </a:lnTo>
                  <a:lnTo>
                    <a:pt x="3749" y="1037"/>
                  </a:lnTo>
                  <a:lnTo>
                    <a:pt x="3651" y="815"/>
                  </a:lnTo>
                  <a:lnTo>
                    <a:pt x="3503" y="642"/>
                  </a:lnTo>
                  <a:lnTo>
                    <a:pt x="3330" y="469"/>
                  </a:lnTo>
                  <a:lnTo>
                    <a:pt x="3133" y="321"/>
                  </a:lnTo>
                  <a:lnTo>
                    <a:pt x="2935" y="223"/>
                  </a:lnTo>
                  <a:lnTo>
                    <a:pt x="2713" y="124"/>
                  </a:lnTo>
                  <a:lnTo>
                    <a:pt x="2491" y="50"/>
                  </a:lnTo>
                  <a:lnTo>
                    <a:pt x="2294" y="25"/>
                  </a:lnTo>
                  <a:lnTo>
                    <a:pt x="20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7"/>
            <p:cNvSpPr/>
            <p:nvPr/>
          </p:nvSpPr>
          <p:spPr>
            <a:xfrm>
              <a:off x="6982215" y="3465248"/>
              <a:ext cx="76518" cy="142986"/>
            </a:xfrm>
            <a:custGeom>
              <a:rect b="b" l="l" r="r" t="t"/>
              <a:pathLst>
                <a:path extrusionOk="0" h="8437" w="4515">
                  <a:moveTo>
                    <a:pt x="2911" y="0"/>
                  </a:moveTo>
                  <a:lnTo>
                    <a:pt x="2640" y="25"/>
                  </a:lnTo>
                  <a:lnTo>
                    <a:pt x="2418" y="99"/>
                  </a:lnTo>
                  <a:lnTo>
                    <a:pt x="2171" y="173"/>
                  </a:lnTo>
                  <a:lnTo>
                    <a:pt x="1949" y="296"/>
                  </a:lnTo>
                  <a:lnTo>
                    <a:pt x="1752" y="469"/>
                  </a:lnTo>
                  <a:lnTo>
                    <a:pt x="1579" y="666"/>
                  </a:lnTo>
                  <a:lnTo>
                    <a:pt x="1308" y="1135"/>
                  </a:lnTo>
                  <a:lnTo>
                    <a:pt x="1037" y="1653"/>
                  </a:lnTo>
                  <a:lnTo>
                    <a:pt x="716" y="2270"/>
                  </a:lnTo>
                  <a:lnTo>
                    <a:pt x="420" y="2911"/>
                  </a:lnTo>
                  <a:lnTo>
                    <a:pt x="173" y="3528"/>
                  </a:lnTo>
                  <a:lnTo>
                    <a:pt x="75" y="3799"/>
                  </a:lnTo>
                  <a:lnTo>
                    <a:pt x="25" y="4021"/>
                  </a:lnTo>
                  <a:lnTo>
                    <a:pt x="1" y="4218"/>
                  </a:lnTo>
                  <a:lnTo>
                    <a:pt x="1" y="4366"/>
                  </a:lnTo>
                  <a:lnTo>
                    <a:pt x="50" y="4514"/>
                  </a:lnTo>
                  <a:lnTo>
                    <a:pt x="75" y="4712"/>
                  </a:lnTo>
                  <a:lnTo>
                    <a:pt x="99" y="5230"/>
                  </a:lnTo>
                  <a:lnTo>
                    <a:pt x="99" y="6488"/>
                  </a:lnTo>
                  <a:lnTo>
                    <a:pt x="75" y="7129"/>
                  </a:lnTo>
                  <a:lnTo>
                    <a:pt x="99" y="7672"/>
                  </a:lnTo>
                  <a:lnTo>
                    <a:pt x="149" y="8091"/>
                  </a:lnTo>
                  <a:lnTo>
                    <a:pt x="173" y="8214"/>
                  </a:lnTo>
                  <a:lnTo>
                    <a:pt x="223" y="8288"/>
                  </a:lnTo>
                  <a:lnTo>
                    <a:pt x="346" y="8362"/>
                  </a:lnTo>
                  <a:lnTo>
                    <a:pt x="469" y="8412"/>
                  </a:lnTo>
                  <a:lnTo>
                    <a:pt x="593" y="8436"/>
                  </a:lnTo>
                  <a:lnTo>
                    <a:pt x="741" y="8436"/>
                  </a:lnTo>
                  <a:lnTo>
                    <a:pt x="864" y="8412"/>
                  </a:lnTo>
                  <a:lnTo>
                    <a:pt x="1012" y="8362"/>
                  </a:lnTo>
                  <a:lnTo>
                    <a:pt x="1160" y="8264"/>
                  </a:lnTo>
                  <a:lnTo>
                    <a:pt x="1283" y="8140"/>
                  </a:lnTo>
                  <a:lnTo>
                    <a:pt x="1357" y="8066"/>
                  </a:lnTo>
                  <a:lnTo>
                    <a:pt x="1407" y="7992"/>
                  </a:lnTo>
                  <a:lnTo>
                    <a:pt x="1505" y="7770"/>
                  </a:lnTo>
                  <a:lnTo>
                    <a:pt x="1579" y="7524"/>
                  </a:lnTo>
                  <a:lnTo>
                    <a:pt x="1629" y="7252"/>
                  </a:lnTo>
                  <a:lnTo>
                    <a:pt x="1703" y="6710"/>
                  </a:lnTo>
                  <a:lnTo>
                    <a:pt x="1752" y="6488"/>
                  </a:lnTo>
                  <a:lnTo>
                    <a:pt x="1801" y="6290"/>
                  </a:lnTo>
                  <a:lnTo>
                    <a:pt x="1851" y="6093"/>
                  </a:lnTo>
                  <a:lnTo>
                    <a:pt x="1875" y="5797"/>
                  </a:lnTo>
                  <a:lnTo>
                    <a:pt x="1949" y="5131"/>
                  </a:lnTo>
                  <a:lnTo>
                    <a:pt x="1999" y="4292"/>
                  </a:lnTo>
                  <a:lnTo>
                    <a:pt x="2393" y="3972"/>
                  </a:lnTo>
                  <a:lnTo>
                    <a:pt x="2788" y="3602"/>
                  </a:lnTo>
                  <a:lnTo>
                    <a:pt x="3232" y="3158"/>
                  </a:lnTo>
                  <a:lnTo>
                    <a:pt x="3676" y="2640"/>
                  </a:lnTo>
                  <a:lnTo>
                    <a:pt x="3898" y="2393"/>
                  </a:lnTo>
                  <a:lnTo>
                    <a:pt x="4096" y="2122"/>
                  </a:lnTo>
                  <a:lnTo>
                    <a:pt x="4244" y="1875"/>
                  </a:lnTo>
                  <a:lnTo>
                    <a:pt x="4367" y="1628"/>
                  </a:lnTo>
                  <a:lnTo>
                    <a:pt x="4466" y="1382"/>
                  </a:lnTo>
                  <a:lnTo>
                    <a:pt x="4515" y="1160"/>
                  </a:lnTo>
                  <a:lnTo>
                    <a:pt x="4490" y="962"/>
                  </a:lnTo>
                  <a:lnTo>
                    <a:pt x="4441" y="765"/>
                  </a:lnTo>
                  <a:lnTo>
                    <a:pt x="4342" y="592"/>
                  </a:lnTo>
                  <a:lnTo>
                    <a:pt x="4194" y="444"/>
                  </a:lnTo>
                  <a:lnTo>
                    <a:pt x="4022" y="296"/>
                  </a:lnTo>
                  <a:lnTo>
                    <a:pt x="3849" y="198"/>
                  </a:lnTo>
                  <a:lnTo>
                    <a:pt x="3627" y="99"/>
                  </a:lnTo>
                  <a:lnTo>
                    <a:pt x="3380" y="50"/>
                  </a:lnTo>
                  <a:lnTo>
                    <a:pt x="3158" y="25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7"/>
            <p:cNvSpPr/>
            <p:nvPr/>
          </p:nvSpPr>
          <p:spPr>
            <a:xfrm>
              <a:off x="6978046" y="3461485"/>
              <a:ext cx="84449" cy="150934"/>
            </a:xfrm>
            <a:custGeom>
              <a:rect b="b" l="l" r="r" t="t"/>
              <a:pathLst>
                <a:path extrusionOk="0" h="8906" w="4983">
                  <a:moveTo>
                    <a:pt x="3380" y="469"/>
                  </a:moveTo>
                  <a:lnTo>
                    <a:pt x="3626" y="518"/>
                  </a:lnTo>
                  <a:lnTo>
                    <a:pt x="3848" y="592"/>
                  </a:lnTo>
                  <a:lnTo>
                    <a:pt x="4021" y="666"/>
                  </a:lnTo>
                  <a:lnTo>
                    <a:pt x="4144" y="716"/>
                  </a:lnTo>
                  <a:lnTo>
                    <a:pt x="4243" y="814"/>
                  </a:lnTo>
                  <a:lnTo>
                    <a:pt x="4366" y="913"/>
                  </a:lnTo>
                  <a:lnTo>
                    <a:pt x="4440" y="1036"/>
                  </a:lnTo>
                  <a:lnTo>
                    <a:pt x="4490" y="1184"/>
                  </a:lnTo>
                  <a:lnTo>
                    <a:pt x="4514" y="1357"/>
                  </a:lnTo>
                  <a:lnTo>
                    <a:pt x="4490" y="1530"/>
                  </a:lnTo>
                  <a:lnTo>
                    <a:pt x="4416" y="1702"/>
                  </a:lnTo>
                  <a:lnTo>
                    <a:pt x="4317" y="1900"/>
                  </a:lnTo>
                  <a:lnTo>
                    <a:pt x="4194" y="2122"/>
                  </a:lnTo>
                  <a:lnTo>
                    <a:pt x="3898" y="2541"/>
                  </a:lnTo>
                  <a:lnTo>
                    <a:pt x="3528" y="2960"/>
                  </a:lnTo>
                  <a:lnTo>
                    <a:pt x="3133" y="3380"/>
                  </a:lnTo>
                  <a:lnTo>
                    <a:pt x="2738" y="3774"/>
                  </a:lnTo>
                  <a:lnTo>
                    <a:pt x="2393" y="4095"/>
                  </a:lnTo>
                  <a:lnTo>
                    <a:pt x="2097" y="4342"/>
                  </a:lnTo>
                  <a:lnTo>
                    <a:pt x="2047" y="4416"/>
                  </a:lnTo>
                  <a:lnTo>
                    <a:pt x="2023" y="4514"/>
                  </a:lnTo>
                  <a:lnTo>
                    <a:pt x="1949" y="5501"/>
                  </a:lnTo>
                  <a:lnTo>
                    <a:pt x="1875" y="6068"/>
                  </a:lnTo>
                  <a:lnTo>
                    <a:pt x="1850" y="6290"/>
                  </a:lnTo>
                  <a:lnTo>
                    <a:pt x="1801" y="6438"/>
                  </a:lnTo>
                  <a:lnTo>
                    <a:pt x="1751" y="6734"/>
                  </a:lnTo>
                  <a:lnTo>
                    <a:pt x="1677" y="7080"/>
                  </a:lnTo>
                  <a:lnTo>
                    <a:pt x="1628" y="7400"/>
                  </a:lnTo>
                  <a:lnTo>
                    <a:pt x="1579" y="7721"/>
                  </a:lnTo>
                  <a:lnTo>
                    <a:pt x="1480" y="8017"/>
                  </a:lnTo>
                  <a:lnTo>
                    <a:pt x="1431" y="8116"/>
                  </a:lnTo>
                  <a:lnTo>
                    <a:pt x="1381" y="8190"/>
                  </a:lnTo>
                  <a:lnTo>
                    <a:pt x="1258" y="8288"/>
                  </a:lnTo>
                  <a:lnTo>
                    <a:pt x="1159" y="8362"/>
                  </a:lnTo>
                  <a:lnTo>
                    <a:pt x="1061" y="8387"/>
                  </a:lnTo>
                  <a:lnTo>
                    <a:pt x="962" y="8412"/>
                  </a:lnTo>
                  <a:lnTo>
                    <a:pt x="789" y="8412"/>
                  </a:lnTo>
                  <a:lnTo>
                    <a:pt x="641" y="8338"/>
                  </a:lnTo>
                  <a:lnTo>
                    <a:pt x="617" y="8239"/>
                  </a:lnTo>
                  <a:lnTo>
                    <a:pt x="592" y="8066"/>
                  </a:lnTo>
                  <a:lnTo>
                    <a:pt x="567" y="7598"/>
                  </a:lnTo>
                  <a:lnTo>
                    <a:pt x="567" y="6537"/>
                  </a:lnTo>
                  <a:lnTo>
                    <a:pt x="592" y="5896"/>
                  </a:lnTo>
                  <a:lnTo>
                    <a:pt x="567" y="5328"/>
                  </a:lnTo>
                  <a:lnTo>
                    <a:pt x="543" y="4860"/>
                  </a:lnTo>
                  <a:lnTo>
                    <a:pt x="518" y="4662"/>
                  </a:lnTo>
                  <a:lnTo>
                    <a:pt x="493" y="4514"/>
                  </a:lnTo>
                  <a:lnTo>
                    <a:pt x="469" y="4440"/>
                  </a:lnTo>
                  <a:lnTo>
                    <a:pt x="493" y="4317"/>
                  </a:lnTo>
                  <a:lnTo>
                    <a:pt x="567" y="4021"/>
                  </a:lnTo>
                  <a:lnTo>
                    <a:pt x="715" y="3626"/>
                  </a:lnTo>
                  <a:lnTo>
                    <a:pt x="913" y="3182"/>
                  </a:lnTo>
                  <a:lnTo>
                    <a:pt x="1135" y="2664"/>
                  </a:lnTo>
                  <a:lnTo>
                    <a:pt x="1431" y="2122"/>
                  </a:lnTo>
                  <a:lnTo>
                    <a:pt x="2023" y="1012"/>
                  </a:lnTo>
                  <a:lnTo>
                    <a:pt x="2195" y="814"/>
                  </a:lnTo>
                  <a:lnTo>
                    <a:pt x="2417" y="666"/>
                  </a:lnTo>
                  <a:lnTo>
                    <a:pt x="2639" y="568"/>
                  </a:lnTo>
                  <a:lnTo>
                    <a:pt x="2886" y="494"/>
                  </a:lnTo>
                  <a:lnTo>
                    <a:pt x="3133" y="469"/>
                  </a:lnTo>
                  <a:close/>
                  <a:moveTo>
                    <a:pt x="3083" y="0"/>
                  </a:moveTo>
                  <a:lnTo>
                    <a:pt x="2763" y="50"/>
                  </a:lnTo>
                  <a:lnTo>
                    <a:pt x="2442" y="124"/>
                  </a:lnTo>
                  <a:lnTo>
                    <a:pt x="2146" y="272"/>
                  </a:lnTo>
                  <a:lnTo>
                    <a:pt x="1998" y="370"/>
                  </a:lnTo>
                  <a:lnTo>
                    <a:pt x="1875" y="469"/>
                  </a:lnTo>
                  <a:lnTo>
                    <a:pt x="1751" y="592"/>
                  </a:lnTo>
                  <a:lnTo>
                    <a:pt x="1628" y="740"/>
                  </a:lnTo>
                  <a:lnTo>
                    <a:pt x="1628" y="765"/>
                  </a:lnTo>
                  <a:lnTo>
                    <a:pt x="1159" y="1579"/>
                  </a:lnTo>
                  <a:lnTo>
                    <a:pt x="863" y="2146"/>
                  </a:lnTo>
                  <a:lnTo>
                    <a:pt x="567" y="2738"/>
                  </a:lnTo>
                  <a:lnTo>
                    <a:pt x="321" y="3330"/>
                  </a:lnTo>
                  <a:lnTo>
                    <a:pt x="123" y="3873"/>
                  </a:lnTo>
                  <a:lnTo>
                    <a:pt x="49" y="4120"/>
                  </a:lnTo>
                  <a:lnTo>
                    <a:pt x="0" y="4342"/>
                  </a:lnTo>
                  <a:lnTo>
                    <a:pt x="0" y="4514"/>
                  </a:lnTo>
                  <a:lnTo>
                    <a:pt x="25" y="4662"/>
                  </a:lnTo>
                  <a:lnTo>
                    <a:pt x="49" y="4786"/>
                  </a:lnTo>
                  <a:lnTo>
                    <a:pt x="74" y="4958"/>
                  </a:lnTo>
                  <a:lnTo>
                    <a:pt x="99" y="5427"/>
                  </a:lnTo>
                  <a:lnTo>
                    <a:pt x="99" y="6537"/>
                  </a:lnTo>
                  <a:lnTo>
                    <a:pt x="99" y="7499"/>
                  </a:lnTo>
                  <a:lnTo>
                    <a:pt x="123" y="8140"/>
                  </a:lnTo>
                  <a:lnTo>
                    <a:pt x="148" y="8362"/>
                  </a:lnTo>
                  <a:lnTo>
                    <a:pt x="197" y="8510"/>
                  </a:lnTo>
                  <a:lnTo>
                    <a:pt x="247" y="8634"/>
                  </a:lnTo>
                  <a:lnTo>
                    <a:pt x="321" y="8708"/>
                  </a:lnTo>
                  <a:lnTo>
                    <a:pt x="444" y="8782"/>
                  </a:lnTo>
                  <a:lnTo>
                    <a:pt x="592" y="8856"/>
                  </a:lnTo>
                  <a:lnTo>
                    <a:pt x="740" y="8880"/>
                  </a:lnTo>
                  <a:lnTo>
                    <a:pt x="913" y="8905"/>
                  </a:lnTo>
                  <a:lnTo>
                    <a:pt x="1110" y="8880"/>
                  </a:lnTo>
                  <a:lnTo>
                    <a:pt x="1307" y="8806"/>
                  </a:lnTo>
                  <a:lnTo>
                    <a:pt x="1505" y="8708"/>
                  </a:lnTo>
                  <a:lnTo>
                    <a:pt x="1702" y="8535"/>
                  </a:lnTo>
                  <a:lnTo>
                    <a:pt x="1801" y="8412"/>
                  </a:lnTo>
                  <a:lnTo>
                    <a:pt x="1899" y="8264"/>
                  </a:lnTo>
                  <a:lnTo>
                    <a:pt x="1973" y="8116"/>
                  </a:lnTo>
                  <a:lnTo>
                    <a:pt x="2023" y="7943"/>
                  </a:lnTo>
                  <a:lnTo>
                    <a:pt x="2097" y="7548"/>
                  </a:lnTo>
                  <a:lnTo>
                    <a:pt x="2171" y="7154"/>
                  </a:lnTo>
                  <a:lnTo>
                    <a:pt x="2220" y="6833"/>
                  </a:lnTo>
                  <a:lnTo>
                    <a:pt x="2269" y="6586"/>
                  </a:lnTo>
                  <a:lnTo>
                    <a:pt x="2319" y="6414"/>
                  </a:lnTo>
                  <a:lnTo>
                    <a:pt x="2343" y="6167"/>
                  </a:lnTo>
                  <a:lnTo>
                    <a:pt x="2417" y="5600"/>
                  </a:lnTo>
                  <a:lnTo>
                    <a:pt x="2491" y="4638"/>
                  </a:lnTo>
                  <a:lnTo>
                    <a:pt x="3083" y="4120"/>
                  </a:lnTo>
                  <a:lnTo>
                    <a:pt x="3478" y="3725"/>
                  </a:lnTo>
                  <a:lnTo>
                    <a:pt x="3898" y="3281"/>
                  </a:lnTo>
                  <a:lnTo>
                    <a:pt x="4292" y="2812"/>
                  </a:lnTo>
                  <a:lnTo>
                    <a:pt x="4465" y="2566"/>
                  </a:lnTo>
                  <a:lnTo>
                    <a:pt x="4638" y="2319"/>
                  </a:lnTo>
                  <a:lnTo>
                    <a:pt x="4786" y="2072"/>
                  </a:lnTo>
                  <a:lnTo>
                    <a:pt x="4884" y="1850"/>
                  </a:lnTo>
                  <a:lnTo>
                    <a:pt x="4958" y="1604"/>
                  </a:lnTo>
                  <a:lnTo>
                    <a:pt x="4983" y="1382"/>
                  </a:lnTo>
                  <a:lnTo>
                    <a:pt x="4983" y="1184"/>
                  </a:lnTo>
                  <a:lnTo>
                    <a:pt x="4934" y="987"/>
                  </a:lnTo>
                  <a:lnTo>
                    <a:pt x="4860" y="814"/>
                  </a:lnTo>
                  <a:lnTo>
                    <a:pt x="4761" y="642"/>
                  </a:lnTo>
                  <a:lnTo>
                    <a:pt x="4613" y="494"/>
                  </a:lnTo>
                  <a:lnTo>
                    <a:pt x="4440" y="346"/>
                  </a:lnTo>
                  <a:lnTo>
                    <a:pt x="4243" y="222"/>
                  </a:lnTo>
                  <a:lnTo>
                    <a:pt x="4021" y="124"/>
                  </a:lnTo>
                  <a:lnTo>
                    <a:pt x="3725" y="50"/>
                  </a:lnTo>
                  <a:lnTo>
                    <a:pt x="3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7"/>
            <p:cNvSpPr/>
            <p:nvPr/>
          </p:nvSpPr>
          <p:spPr>
            <a:xfrm>
              <a:off x="7067087" y="3477789"/>
              <a:ext cx="74840" cy="160120"/>
            </a:xfrm>
            <a:custGeom>
              <a:rect b="b" l="l" r="r" t="t"/>
              <a:pathLst>
                <a:path extrusionOk="0" h="9448" w="4416">
                  <a:moveTo>
                    <a:pt x="1431" y="0"/>
                  </a:moveTo>
                  <a:lnTo>
                    <a:pt x="1283" y="4194"/>
                  </a:lnTo>
                  <a:lnTo>
                    <a:pt x="1086" y="4687"/>
                  </a:lnTo>
                  <a:lnTo>
                    <a:pt x="864" y="5180"/>
                  </a:lnTo>
                  <a:lnTo>
                    <a:pt x="642" y="5822"/>
                  </a:lnTo>
                  <a:lnTo>
                    <a:pt x="395" y="6512"/>
                  </a:lnTo>
                  <a:lnTo>
                    <a:pt x="198" y="7203"/>
                  </a:lnTo>
                  <a:lnTo>
                    <a:pt x="124" y="7548"/>
                  </a:lnTo>
                  <a:lnTo>
                    <a:pt x="50" y="7869"/>
                  </a:lnTo>
                  <a:lnTo>
                    <a:pt x="0" y="8140"/>
                  </a:lnTo>
                  <a:lnTo>
                    <a:pt x="0" y="8412"/>
                  </a:lnTo>
                  <a:lnTo>
                    <a:pt x="0" y="8634"/>
                  </a:lnTo>
                  <a:lnTo>
                    <a:pt x="50" y="8831"/>
                  </a:lnTo>
                  <a:lnTo>
                    <a:pt x="124" y="9004"/>
                  </a:lnTo>
                  <a:lnTo>
                    <a:pt x="198" y="9152"/>
                  </a:lnTo>
                  <a:lnTo>
                    <a:pt x="296" y="9275"/>
                  </a:lnTo>
                  <a:lnTo>
                    <a:pt x="420" y="9349"/>
                  </a:lnTo>
                  <a:lnTo>
                    <a:pt x="543" y="9423"/>
                  </a:lnTo>
                  <a:lnTo>
                    <a:pt x="666" y="9448"/>
                  </a:lnTo>
                  <a:lnTo>
                    <a:pt x="790" y="9448"/>
                  </a:lnTo>
                  <a:lnTo>
                    <a:pt x="938" y="9423"/>
                  </a:lnTo>
                  <a:lnTo>
                    <a:pt x="1061" y="9374"/>
                  </a:lnTo>
                  <a:lnTo>
                    <a:pt x="1160" y="9275"/>
                  </a:lnTo>
                  <a:lnTo>
                    <a:pt x="1283" y="9152"/>
                  </a:lnTo>
                  <a:lnTo>
                    <a:pt x="1382" y="9004"/>
                  </a:lnTo>
                  <a:lnTo>
                    <a:pt x="1431" y="8831"/>
                  </a:lnTo>
                  <a:lnTo>
                    <a:pt x="1505" y="8634"/>
                  </a:lnTo>
                  <a:lnTo>
                    <a:pt x="1554" y="8387"/>
                  </a:lnTo>
                  <a:lnTo>
                    <a:pt x="1653" y="8190"/>
                  </a:lnTo>
                  <a:lnTo>
                    <a:pt x="1801" y="7968"/>
                  </a:lnTo>
                  <a:lnTo>
                    <a:pt x="1974" y="7770"/>
                  </a:lnTo>
                  <a:lnTo>
                    <a:pt x="2171" y="7548"/>
                  </a:lnTo>
                  <a:lnTo>
                    <a:pt x="2368" y="7351"/>
                  </a:lnTo>
                  <a:lnTo>
                    <a:pt x="2837" y="6956"/>
                  </a:lnTo>
                  <a:lnTo>
                    <a:pt x="3306" y="6586"/>
                  </a:lnTo>
                  <a:lnTo>
                    <a:pt x="3725" y="6192"/>
                  </a:lnTo>
                  <a:lnTo>
                    <a:pt x="3898" y="5994"/>
                  </a:lnTo>
                  <a:lnTo>
                    <a:pt x="4070" y="5797"/>
                  </a:lnTo>
                  <a:lnTo>
                    <a:pt x="4194" y="5600"/>
                  </a:lnTo>
                  <a:lnTo>
                    <a:pt x="4268" y="5402"/>
                  </a:lnTo>
                  <a:lnTo>
                    <a:pt x="4342" y="5205"/>
                  </a:lnTo>
                  <a:lnTo>
                    <a:pt x="4366" y="5008"/>
                  </a:lnTo>
                  <a:lnTo>
                    <a:pt x="4391" y="4810"/>
                  </a:lnTo>
                  <a:lnTo>
                    <a:pt x="4416" y="4613"/>
                  </a:lnTo>
                  <a:lnTo>
                    <a:pt x="4391" y="4218"/>
                  </a:lnTo>
                  <a:lnTo>
                    <a:pt x="4317" y="3824"/>
                  </a:lnTo>
                  <a:lnTo>
                    <a:pt x="4194" y="3429"/>
                  </a:lnTo>
                  <a:lnTo>
                    <a:pt x="4046" y="3034"/>
                  </a:lnTo>
                  <a:lnTo>
                    <a:pt x="3898" y="2640"/>
                  </a:lnTo>
                  <a:lnTo>
                    <a:pt x="3700" y="2270"/>
                  </a:lnTo>
                  <a:lnTo>
                    <a:pt x="3602" y="2072"/>
                  </a:lnTo>
                  <a:lnTo>
                    <a:pt x="3454" y="1875"/>
                  </a:lnTo>
                  <a:lnTo>
                    <a:pt x="3133" y="1505"/>
                  </a:lnTo>
                  <a:lnTo>
                    <a:pt x="2763" y="1110"/>
                  </a:lnTo>
                  <a:lnTo>
                    <a:pt x="2368" y="765"/>
                  </a:lnTo>
                  <a:lnTo>
                    <a:pt x="2023" y="444"/>
                  </a:lnTo>
                  <a:lnTo>
                    <a:pt x="1702" y="198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7"/>
            <p:cNvSpPr/>
            <p:nvPr/>
          </p:nvSpPr>
          <p:spPr>
            <a:xfrm>
              <a:off x="7067087" y="3477789"/>
              <a:ext cx="74840" cy="160120"/>
            </a:xfrm>
            <a:custGeom>
              <a:rect b="b" l="l" r="r" t="t"/>
              <a:pathLst>
                <a:path extrusionOk="0" fill="none" h="9448" w="4416">
                  <a:moveTo>
                    <a:pt x="1431" y="0"/>
                  </a:moveTo>
                  <a:lnTo>
                    <a:pt x="1431" y="0"/>
                  </a:lnTo>
                  <a:lnTo>
                    <a:pt x="1702" y="198"/>
                  </a:lnTo>
                  <a:lnTo>
                    <a:pt x="2023" y="444"/>
                  </a:lnTo>
                  <a:lnTo>
                    <a:pt x="2368" y="765"/>
                  </a:lnTo>
                  <a:lnTo>
                    <a:pt x="2763" y="1110"/>
                  </a:lnTo>
                  <a:lnTo>
                    <a:pt x="3133" y="1505"/>
                  </a:lnTo>
                  <a:lnTo>
                    <a:pt x="3454" y="1875"/>
                  </a:lnTo>
                  <a:lnTo>
                    <a:pt x="3602" y="2072"/>
                  </a:lnTo>
                  <a:lnTo>
                    <a:pt x="3700" y="2270"/>
                  </a:lnTo>
                  <a:lnTo>
                    <a:pt x="3700" y="2270"/>
                  </a:lnTo>
                  <a:lnTo>
                    <a:pt x="3898" y="2640"/>
                  </a:lnTo>
                  <a:lnTo>
                    <a:pt x="4046" y="3034"/>
                  </a:lnTo>
                  <a:lnTo>
                    <a:pt x="4194" y="3429"/>
                  </a:lnTo>
                  <a:lnTo>
                    <a:pt x="4317" y="3824"/>
                  </a:lnTo>
                  <a:lnTo>
                    <a:pt x="4391" y="4218"/>
                  </a:lnTo>
                  <a:lnTo>
                    <a:pt x="4416" y="4613"/>
                  </a:lnTo>
                  <a:lnTo>
                    <a:pt x="4391" y="4810"/>
                  </a:lnTo>
                  <a:lnTo>
                    <a:pt x="4366" y="5008"/>
                  </a:lnTo>
                  <a:lnTo>
                    <a:pt x="4342" y="5205"/>
                  </a:lnTo>
                  <a:lnTo>
                    <a:pt x="4268" y="5402"/>
                  </a:lnTo>
                  <a:lnTo>
                    <a:pt x="4268" y="5402"/>
                  </a:lnTo>
                  <a:lnTo>
                    <a:pt x="4194" y="5600"/>
                  </a:lnTo>
                  <a:lnTo>
                    <a:pt x="4070" y="5797"/>
                  </a:lnTo>
                  <a:lnTo>
                    <a:pt x="3898" y="5994"/>
                  </a:lnTo>
                  <a:lnTo>
                    <a:pt x="3725" y="6192"/>
                  </a:lnTo>
                  <a:lnTo>
                    <a:pt x="3306" y="6586"/>
                  </a:lnTo>
                  <a:lnTo>
                    <a:pt x="2837" y="6956"/>
                  </a:lnTo>
                  <a:lnTo>
                    <a:pt x="2368" y="7351"/>
                  </a:lnTo>
                  <a:lnTo>
                    <a:pt x="2171" y="7548"/>
                  </a:lnTo>
                  <a:lnTo>
                    <a:pt x="1974" y="7770"/>
                  </a:lnTo>
                  <a:lnTo>
                    <a:pt x="1801" y="7968"/>
                  </a:lnTo>
                  <a:lnTo>
                    <a:pt x="1653" y="8190"/>
                  </a:lnTo>
                  <a:lnTo>
                    <a:pt x="1554" y="8387"/>
                  </a:lnTo>
                  <a:lnTo>
                    <a:pt x="1505" y="8634"/>
                  </a:lnTo>
                  <a:lnTo>
                    <a:pt x="1505" y="8634"/>
                  </a:lnTo>
                  <a:lnTo>
                    <a:pt x="1431" y="8831"/>
                  </a:lnTo>
                  <a:lnTo>
                    <a:pt x="1382" y="9004"/>
                  </a:lnTo>
                  <a:lnTo>
                    <a:pt x="1283" y="9152"/>
                  </a:lnTo>
                  <a:lnTo>
                    <a:pt x="1160" y="9275"/>
                  </a:lnTo>
                  <a:lnTo>
                    <a:pt x="1061" y="9374"/>
                  </a:lnTo>
                  <a:lnTo>
                    <a:pt x="938" y="9423"/>
                  </a:lnTo>
                  <a:lnTo>
                    <a:pt x="790" y="9448"/>
                  </a:lnTo>
                  <a:lnTo>
                    <a:pt x="666" y="9448"/>
                  </a:lnTo>
                  <a:lnTo>
                    <a:pt x="543" y="9423"/>
                  </a:lnTo>
                  <a:lnTo>
                    <a:pt x="420" y="9349"/>
                  </a:lnTo>
                  <a:lnTo>
                    <a:pt x="296" y="9275"/>
                  </a:lnTo>
                  <a:lnTo>
                    <a:pt x="198" y="9152"/>
                  </a:lnTo>
                  <a:lnTo>
                    <a:pt x="124" y="9004"/>
                  </a:lnTo>
                  <a:lnTo>
                    <a:pt x="50" y="8831"/>
                  </a:lnTo>
                  <a:lnTo>
                    <a:pt x="0" y="8634"/>
                  </a:lnTo>
                  <a:lnTo>
                    <a:pt x="0" y="8412"/>
                  </a:lnTo>
                  <a:lnTo>
                    <a:pt x="0" y="8412"/>
                  </a:lnTo>
                  <a:lnTo>
                    <a:pt x="0" y="8140"/>
                  </a:lnTo>
                  <a:lnTo>
                    <a:pt x="50" y="7869"/>
                  </a:lnTo>
                  <a:lnTo>
                    <a:pt x="124" y="7548"/>
                  </a:lnTo>
                  <a:lnTo>
                    <a:pt x="198" y="7203"/>
                  </a:lnTo>
                  <a:lnTo>
                    <a:pt x="395" y="6512"/>
                  </a:lnTo>
                  <a:lnTo>
                    <a:pt x="642" y="5822"/>
                  </a:lnTo>
                  <a:lnTo>
                    <a:pt x="864" y="5180"/>
                  </a:lnTo>
                  <a:lnTo>
                    <a:pt x="1086" y="4687"/>
                  </a:lnTo>
                  <a:lnTo>
                    <a:pt x="1283" y="419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7"/>
            <p:cNvSpPr/>
            <p:nvPr/>
          </p:nvSpPr>
          <p:spPr>
            <a:xfrm>
              <a:off x="7062901" y="3474433"/>
              <a:ext cx="82789" cy="167662"/>
            </a:xfrm>
            <a:custGeom>
              <a:rect b="b" l="l" r="r" t="t"/>
              <a:pathLst>
                <a:path extrusionOk="0" h="9893" w="4885">
                  <a:moveTo>
                    <a:pt x="1801" y="1"/>
                  </a:moveTo>
                  <a:lnTo>
                    <a:pt x="1530" y="371"/>
                  </a:lnTo>
                  <a:lnTo>
                    <a:pt x="1826" y="593"/>
                  </a:lnTo>
                  <a:lnTo>
                    <a:pt x="2467" y="1136"/>
                  </a:lnTo>
                  <a:lnTo>
                    <a:pt x="2837" y="1481"/>
                  </a:lnTo>
                  <a:lnTo>
                    <a:pt x="3207" y="1851"/>
                  </a:lnTo>
                  <a:lnTo>
                    <a:pt x="3503" y="2221"/>
                  </a:lnTo>
                  <a:lnTo>
                    <a:pt x="3627" y="2394"/>
                  </a:lnTo>
                  <a:lnTo>
                    <a:pt x="3750" y="2566"/>
                  </a:lnTo>
                  <a:lnTo>
                    <a:pt x="3898" y="2912"/>
                  </a:lnTo>
                  <a:lnTo>
                    <a:pt x="4071" y="3282"/>
                  </a:lnTo>
                  <a:lnTo>
                    <a:pt x="4194" y="3627"/>
                  </a:lnTo>
                  <a:lnTo>
                    <a:pt x="4317" y="4022"/>
                  </a:lnTo>
                  <a:lnTo>
                    <a:pt x="4391" y="4392"/>
                  </a:lnTo>
                  <a:lnTo>
                    <a:pt x="4416" y="4762"/>
                  </a:lnTo>
                  <a:lnTo>
                    <a:pt x="4416" y="4959"/>
                  </a:lnTo>
                  <a:lnTo>
                    <a:pt x="4391" y="5156"/>
                  </a:lnTo>
                  <a:lnTo>
                    <a:pt x="4342" y="5354"/>
                  </a:lnTo>
                  <a:lnTo>
                    <a:pt x="4293" y="5526"/>
                  </a:lnTo>
                  <a:lnTo>
                    <a:pt x="4219" y="5699"/>
                  </a:lnTo>
                  <a:lnTo>
                    <a:pt x="4120" y="5872"/>
                  </a:lnTo>
                  <a:lnTo>
                    <a:pt x="3997" y="6020"/>
                  </a:lnTo>
                  <a:lnTo>
                    <a:pt x="3824" y="6192"/>
                  </a:lnTo>
                  <a:lnTo>
                    <a:pt x="3454" y="6538"/>
                  </a:lnTo>
                  <a:lnTo>
                    <a:pt x="3059" y="6858"/>
                  </a:lnTo>
                  <a:lnTo>
                    <a:pt x="2541" y="7302"/>
                  </a:lnTo>
                  <a:lnTo>
                    <a:pt x="2295" y="7524"/>
                  </a:lnTo>
                  <a:lnTo>
                    <a:pt x="2073" y="7771"/>
                  </a:lnTo>
                  <a:lnTo>
                    <a:pt x="1875" y="7993"/>
                  </a:lnTo>
                  <a:lnTo>
                    <a:pt x="1703" y="8240"/>
                  </a:lnTo>
                  <a:lnTo>
                    <a:pt x="1579" y="8511"/>
                  </a:lnTo>
                  <a:lnTo>
                    <a:pt x="1505" y="8783"/>
                  </a:lnTo>
                  <a:lnTo>
                    <a:pt x="1456" y="8931"/>
                  </a:lnTo>
                  <a:lnTo>
                    <a:pt x="1407" y="9079"/>
                  </a:lnTo>
                  <a:lnTo>
                    <a:pt x="1357" y="9202"/>
                  </a:lnTo>
                  <a:lnTo>
                    <a:pt x="1283" y="9276"/>
                  </a:lnTo>
                  <a:lnTo>
                    <a:pt x="1209" y="9350"/>
                  </a:lnTo>
                  <a:lnTo>
                    <a:pt x="1135" y="9399"/>
                  </a:lnTo>
                  <a:lnTo>
                    <a:pt x="1037" y="9399"/>
                  </a:lnTo>
                  <a:lnTo>
                    <a:pt x="963" y="9424"/>
                  </a:lnTo>
                  <a:lnTo>
                    <a:pt x="864" y="9399"/>
                  </a:lnTo>
                  <a:lnTo>
                    <a:pt x="790" y="9350"/>
                  </a:lnTo>
                  <a:lnTo>
                    <a:pt x="716" y="9301"/>
                  </a:lnTo>
                  <a:lnTo>
                    <a:pt x="642" y="9202"/>
                  </a:lnTo>
                  <a:lnTo>
                    <a:pt x="568" y="9079"/>
                  </a:lnTo>
                  <a:lnTo>
                    <a:pt x="519" y="8955"/>
                  </a:lnTo>
                  <a:lnTo>
                    <a:pt x="494" y="8783"/>
                  </a:lnTo>
                  <a:lnTo>
                    <a:pt x="494" y="8610"/>
                  </a:lnTo>
                  <a:lnTo>
                    <a:pt x="494" y="8363"/>
                  </a:lnTo>
                  <a:lnTo>
                    <a:pt x="543" y="8092"/>
                  </a:lnTo>
                  <a:lnTo>
                    <a:pt x="691" y="7450"/>
                  </a:lnTo>
                  <a:lnTo>
                    <a:pt x="889" y="6784"/>
                  </a:lnTo>
                  <a:lnTo>
                    <a:pt x="1111" y="6094"/>
                  </a:lnTo>
                  <a:lnTo>
                    <a:pt x="1333" y="5477"/>
                  </a:lnTo>
                  <a:lnTo>
                    <a:pt x="1555" y="4984"/>
                  </a:lnTo>
                  <a:lnTo>
                    <a:pt x="1752" y="4490"/>
                  </a:lnTo>
                  <a:lnTo>
                    <a:pt x="1308" y="4293"/>
                  </a:lnTo>
                  <a:lnTo>
                    <a:pt x="1086" y="4836"/>
                  </a:lnTo>
                  <a:lnTo>
                    <a:pt x="864" y="5378"/>
                  </a:lnTo>
                  <a:lnTo>
                    <a:pt x="642" y="5995"/>
                  </a:lnTo>
                  <a:lnTo>
                    <a:pt x="395" y="6686"/>
                  </a:lnTo>
                  <a:lnTo>
                    <a:pt x="198" y="7401"/>
                  </a:lnTo>
                  <a:lnTo>
                    <a:pt x="124" y="7722"/>
                  </a:lnTo>
                  <a:lnTo>
                    <a:pt x="50" y="8042"/>
                  </a:lnTo>
                  <a:lnTo>
                    <a:pt x="25" y="8338"/>
                  </a:lnTo>
                  <a:lnTo>
                    <a:pt x="1" y="8610"/>
                  </a:lnTo>
                  <a:lnTo>
                    <a:pt x="25" y="8906"/>
                  </a:lnTo>
                  <a:lnTo>
                    <a:pt x="75" y="9153"/>
                  </a:lnTo>
                  <a:lnTo>
                    <a:pt x="173" y="9375"/>
                  </a:lnTo>
                  <a:lnTo>
                    <a:pt x="297" y="9547"/>
                  </a:lnTo>
                  <a:lnTo>
                    <a:pt x="445" y="9695"/>
                  </a:lnTo>
                  <a:lnTo>
                    <a:pt x="593" y="9794"/>
                  </a:lnTo>
                  <a:lnTo>
                    <a:pt x="741" y="9868"/>
                  </a:lnTo>
                  <a:lnTo>
                    <a:pt x="913" y="9893"/>
                  </a:lnTo>
                  <a:lnTo>
                    <a:pt x="1135" y="9893"/>
                  </a:lnTo>
                  <a:lnTo>
                    <a:pt x="1308" y="9843"/>
                  </a:lnTo>
                  <a:lnTo>
                    <a:pt x="1456" y="9769"/>
                  </a:lnTo>
                  <a:lnTo>
                    <a:pt x="1579" y="9646"/>
                  </a:lnTo>
                  <a:lnTo>
                    <a:pt x="1727" y="9498"/>
                  </a:lnTo>
                  <a:lnTo>
                    <a:pt x="1826" y="9325"/>
                  </a:lnTo>
                  <a:lnTo>
                    <a:pt x="1925" y="9103"/>
                  </a:lnTo>
                  <a:lnTo>
                    <a:pt x="1974" y="8857"/>
                  </a:lnTo>
                  <a:lnTo>
                    <a:pt x="2048" y="8659"/>
                  </a:lnTo>
                  <a:lnTo>
                    <a:pt x="2147" y="8437"/>
                  </a:lnTo>
                  <a:lnTo>
                    <a:pt x="2295" y="8240"/>
                  </a:lnTo>
                  <a:lnTo>
                    <a:pt x="2467" y="8042"/>
                  </a:lnTo>
                  <a:lnTo>
                    <a:pt x="2665" y="7820"/>
                  </a:lnTo>
                  <a:lnTo>
                    <a:pt x="2887" y="7623"/>
                  </a:lnTo>
                  <a:lnTo>
                    <a:pt x="3380" y="7228"/>
                  </a:lnTo>
                  <a:lnTo>
                    <a:pt x="3824" y="6858"/>
                  </a:lnTo>
                  <a:lnTo>
                    <a:pt x="4219" y="6488"/>
                  </a:lnTo>
                  <a:lnTo>
                    <a:pt x="4391" y="6291"/>
                  </a:lnTo>
                  <a:lnTo>
                    <a:pt x="4539" y="6094"/>
                  </a:lnTo>
                  <a:lnTo>
                    <a:pt x="4663" y="5896"/>
                  </a:lnTo>
                  <a:lnTo>
                    <a:pt x="4761" y="5674"/>
                  </a:lnTo>
                  <a:lnTo>
                    <a:pt x="4811" y="5477"/>
                  </a:lnTo>
                  <a:lnTo>
                    <a:pt x="4860" y="5255"/>
                  </a:lnTo>
                  <a:lnTo>
                    <a:pt x="4885" y="5058"/>
                  </a:lnTo>
                  <a:lnTo>
                    <a:pt x="4885" y="4836"/>
                  </a:lnTo>
                  <a:lnTo>
                    <a:pt x="4885" y="4416"/>
                  </a:lnTo>
                  <a:lnTo>
                    <a:pt x="4811" y="3997"/>
                  </a:lnTo>
                  <a:lnTo>
                    <a:pt x="4687" y="3578"/>
                  </a:lnTo>
                  <a:lnTo>
                    <a:pt x="4539" y="3158"/>
                  </a:lnTo>
                  <a:lnTo>
                    <a:pt x="4367" y="2764"/>
                  </a:lnTo>
                  <a:lnTo>
                    <a:pt x="4169" y="2369"/>
                  </a:lnTo>
                  <a:lnTo>
                    <a:pt x="4046" y="2172"/>
                  </a:lnTo>
                  <a:lnTo>
                    <a:pt x="3923" y="1974"/>
                  </a:lnTo>
                  <a:lnTo>
                    <a:pt x="3602" y="1555"/>
                  </a:lnTo>
                  <a:lnTo>
                    <a:pt x="3207" y="1160"/>
                  </a:lnTo>
                  <a:lnTo>
                    <a:pt x="2813" y="815"/>
                  </a:lnTo>
                  <a:lnTo>
                    <a:pt x="2443" y="494"/>
                  </a:lnTo>
                  <a:lnTo>
                    <a:pt x="2147" y="248"/>
                  </a:lnTo>
                  <a:lnTo>
                    <a:pt x="18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7"/>
            <p:cNvSpPr/>
            <p:nvPr/>
          </p:nvSpPr>
          <p:spPr>
            <a:xfrm>
              <a:off x="7007720" y="3472348"/>
              <a:ext cx="91991" cy="148426"/>
            </a:xfrm>
            <a:custGeom>
              <a:rect b="b" l="l" r="r" t="t"/>
              <a:pathLst>
                <a:path extrusionOk="0" h="8758" w="5428">
                  <a:moveTo>
                    <a:pt x="3849" y="1"/>
                  </a:moveTo>
                  <a:lnTo>
                    <a:pt x="3725" y="50"/>
                  </a:lnTo>
                  <a:lnTo>
                    <a:pt x="3602" y="99"/>
                  </a:lnTo>
                  <a:lnTo>
                    <a:pt x="3503" y="149"/>
                  </a:lnTo>
                  <a:lnTo>
                    <a:pt x="3331" y="297"/>
                  </a:lnTo>
                  <a:lnTo>
                    <a:pt x="3183" y="445"/>
                  </a:lnTo>
                  <a:lnTo>
                    <a:pt x="3084" y="593"/>
                  </a:lnTo>
                  <a:lnTo>
                    <a:pt x="3010" y="741"/>
                  </a:lnTo>
                  <a:lnTo>
                    <a:pt x="2566" y="1111"/>
                  </a:lnTo>
                  <a:lnTo>
                    <a:pt x="2147" y="1530"/>
                  </a:lnTo>
                  <a:lnTo>
                    <a:pt x="1653" y="2023"/>
                  </a:lnTo>
                  <a:lnTo>
                    <a:pt x="1160" y="2541"/>
                  </a:lnTo>
                  <a:lnTo>
                    <a:pt x="962" y="2813"/>
                  </a:lnTo>
                  <a:lnTo>
                    <a:pt x="765" y="3059"/>
                  </a:lnTo>
                  <a:lnTo>
                    <a:pt x="617" y="3306"/>
                  </a:lnTo>
                  <a:lnTo>
                    <a:pt x="518" y="3528"/>
                  </a:lnTo>
                  <a:lnTo>
                    <a:pt x="494" y="3701"/>
                  </a:lnTo>
                  <a:lnTo>
                    <a:pt x="494" y="3799"/>
                  </a:lnTo>
                  <a:lnTo>
                    <a:pt x="494" y="3873"/>
                  </a:lnTo>
                  <a:lnTo>
                    <a:pt x="543" y="4046"/>
                  </a:lnTo>
                  <a:lnTo>
                    <a:pt x="543" y="4293"/>
                  </a:lnTo>
                  <a:lnTo>
                    <a:pt x="543" y="4564"/>
                  </a:lnTo>
                  <a:lnTo>
                    <a:pt x="494" y="4885"/>
                  </a:lnTo>
                  <a:lnTo>
                    <a:pt x="395" y="5600"/>
                  </a:lnTo>
                  <a:lnTo>
                    <a:pt x="272" y="6365"/>
                  </a:lnTo>
                  <a:lnTo>
                    <a:pt x="124" y="7105"/>
                  </a:lnTo>
                  <a:lnTo>
                    <a:pt x="25" y="7746"/>
                  </a:lnTo>
                  <a:lnTo>
                    <a:pt x="0" y="8017"/>
                  </a:lnTo>
                  <a:lnTo>
                    <a:pt x="0" y="8239"/>
                  </a:lnTo>
                  <a:lnTo>
                    <a:pt x="25" y="8412"/>
                  </a:lnTo>
                  <a:lnTo>
                    <a:pt x="50" y="8461"/>
                  </a:lnTo>
                  <a:lnTo>
                    <a:pt x="74" y="8511"/>
                  </a:lnTo>
                  <a:lnTo>
                    <a:pt x="222" y="8634"/>
                  </a:lnTo>
                  <a:lnTo>
                    <a:pt x="395" y="8708"/>
                  </a:lnTo>
                  <a:lnTo>
                    <a:pt x="568" y="8758"/>
                  </a:lnTo>
                  <a:lnTo>
                    <a:pt x="765" y="8758"/>
                  </a:lnTo>
                  <a:lnTo>
                    <a:pt x="962" y="8733"/>
                  </a:lnTo>
                  <a:lnTo>
                    <a:pt x="1160" y="8659"/>
                  </a:lnTo>
                  <a:lnTo>
                    <a:pt x="1332" y="8535"/>
                  </a:lnTo>
                  <a:lnTo>
                    <a:pt x="1505" y="8363"/>
                  </a:lnTo>
                  <a:lnTo>
                    <a:pt x="1579" y="8264"/>
                  </a:lnTo>
                  <a:lnTo>
                    <a:pt x="1653" y="8141"/>
                  </a:lnTo>
                  <a:lnTo>
                    <a:pt x="1777" y="7820"/>
                  </a:lnTo>
                  <a:lnTo>
                    <a:pt x="1900" y="7450"/>
                  </a:lnTo>
                  <a:lnTo>
                    <a:pt x="1974" y="7080"/>
                  </a:lnTo>
                  <a:lnTo>
                    <a:pt x="2097" y="6439"/>
                  </a:lnTo>
                  <a:lnTo>
                    <a:pt x="2147" y="6167"/>
                  </a:lnTo>
                  <a:lnTo>
                    <a:pt x="4860" y="2665"/>
                  </a:lnTo>
                  <a:lnTo>
                    <a:pt x="5427" y="1456"/>
                  </a:lnTo>
                  <a:lnTo>
                    <a:pt x="5378" y="1259"/>
                  </a:lnTo>
                  <a:lnTo>
                    <a:pt x="5279" y="1061"/>
                  </a:lnTo>
                  <a:lnTo>
                    <a:pt x="5181" y="815"/>
                  </a:lnTo>
                  <a:lnTo>
                    <a:pt x="5033" y="568"/>
                  </a:lnTo>
                  <a:lnTo>
                    <a:pt x="4835" y="346"/>
                  </a:lnTo>
                  <a:lnTo>
                    <a:pt x="4712" y="247"/>
                  </a:lnTo>
                  <a:lnTo>
                    <a:pt x="4589" y="149"/>
                  </a:lnTo>
                  <a:lnTo>
                    <a:pt x="4441" y="75"/>
                  </a:lnTo>
                  <a:lnTo>
                    <a:pt x="4293" y="25"/>
                  </a:lnTo>
                  <a:lnTo>
                    <a:pt x="41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7"/>
            <p:cNvSpPr/>
            <p:nvPr/>
          </p:nvSpPr>
          <p:spPr>
            <a:xfrm>
              <a:off x="7007720" y="3472348"/>
              <a:ext cx="91991" cy="148426"/>
            </a:xfrm>
            <a:custGeom>
              <a:rect b="b" l="l" r="r" t="t"/>
              <a:pathLst>
                <a:path extrusionOk="0" fill="none" h="8758" w="5428">
                  <a:moveTo>
                    <a:pt x="4860" y="2665"/>
                  </a:moveTo>
                  <a:lnTo>
                    <a:pt x="2147" y="6167"/>
                  </a:lnTo>
                  <a:lnTo>
                    <a:pt x="2147" y="6167"/>
                  </a:lnTo>
                  <a:lnTo>
                    <a:pt x="2097" y="6439"/>
                  </a:lnTo>
                  <a:lnTo>
                    <a:pt x="1974" y="7080"/>
                  </a:lnTo>
                  <a:lnTo>
                    <a:pt x="1900" y="7450"/>
                  </a:lnTo>
                  <a:lnTo>
                    <a:pt x="1777" y="7820"/>
                  </a:lnTo>
                  <a:lnTo>
                    <a:pt x="1653" y="8141"/>
                  </a:lnTo>
                  <a:lnTo>
                    <a:pt x="1579" y="8264"/>
                  </a:lnTo>
                  <a:lnTo>
                    <a:pt x="1505" y="8363"/>
                  </a:lnTo>
                  <a:lnTo>
                    <a:pt x="1505" y="8363"/>
                  </a:lnTo>
                  <a:lnTo>
                    <a:pt x="1332" y="8535"/>
                  </a:lnTo>
                  <a:lnTo>
                    <a:pt x="1160" y="8659"/>
                  </a:lnTo>
                  <a:lnTo>
                    <a:pt x="962" y="8733"/>
                  </a:lnTo>
                  <a:lnTo>
                    <a:pt x="765" y="8758"/>
                  </a:lnTo>
                  <a:lnTo>
                    <a:pt x="568" y="8758"/>
                  </a:lnTo>
                  <a:lnTo>
                    <a:pt x="395" y="8708"/>
                  </a:lnTo>
                  <a:lnTo>
                    <a:pt x="222" y="8634"/>
                  </a:lnTo>
                  <a:lnTo>
                    <a:pt x="74" y="8511"/>
                  </a:lnTo>
                  <a:lnTo>
                    <a:pt x="74" y="8511"/>
                  </a:lnTo>
                  <a:lnTo>
                    <a:pt x="50" y="8461"/>
                  </a:lnTo>
                  <a:lnTo>
                    <a:pt x="25" y="8412"/>
                  </a:lnTo>
                  <a:lnTo>
                    <a:pt x="0" y="8239"/>
                  </a:lnTo>
                  <a:lnTo>
                    <a:pt x="0" y="8017"/>
                  </a:lnTo>
                  <a:lnTo>
                    <a:pt x="25" y="7746"/>
                  </a:lnTo>
                  <a:lnTo>
                    <a:pt x="124" y="7105"/>
                  </a:lnTo>
                  <a:lnTo>
                    <a:pt x="272" y="6365"/>
                  </a:lnTo>
                  <a:lnTo>
                    <a:pt x="395" y="5600"/>
                  </a:lnTo>
                  <a:lnTo>
                    <a:pt x="494" y="4885"/>
                  </a:lnTo>
                  <a:lnTo>
                    <a:pt x="543" y="4564"/>
                  </a:lnTo>
                  <a:lnTo>
                    <a:pt x="543" y="4293"/>
                  </a:lnTo>
                  <a:lnTo>
                    <a:pt x="543" y="4046"/>
                  </a:lnTo>
                  <a:lnTo>
                    <a:pt x="494" y="3873"/>
                  </a:lnTo>
                  <a:lnTo>
                    <a:pt x="494" y="3873"/>
                  </a:lnTo>
                  <a:lnTo>
                    <a:pt x="494" y="3799"/>
                  </a:lnTo>
                  <a:lnTo>
                    <a:pt x="494" y="3701"/>
                  </a:lnTo>
                  <a:lnTo>
                    <a:pt x="518" y="3528"/>
                  </a:lnTo>
                  <a:lnTo>
                    <a:pt x="617" y="3306"/>
                  </a:lnTo>
                  <a:lnTo>
                    <a:pt x="765" y="3059"/>
                  </a:lnTo>
                  <a:lnTo>
                    <a:pt x="962" y="2813"/>
                  </a:lnTo>
                  <a:lnTo>
                    <a:pt x="1160" y="2541"/>
                  </a:lnTo>
                  <a:lnTo>
                    <a:pt x="1653" y="2023"/>
                  </a:lnTo>
                  <a:lnTo>
                    <a:pt x="2147" y="1530"/>
                  </a:lnTo>
                  <a:lnTo>
                    <a:pt x="2566" y="1111"/>
                  </a:lnTo>
                  <a:lnTo>
                    <a:pt x="3010" y="741"/>
                  </a:lnTo>
                  <a:lnTo>
                    <a:pt x="3010" y="741"/>
                  </a:lnTo>
                  <a:lnTo>
                    <a:pt x="3084" y="593"/>
                  </a:lnTo>
                  <a:lnTo>
                    <a:pt x="3183" y="445"/>
                  </a:lnTo>
                  <a:lnTo>
                    <a:pt x="3331" y="297"/>
                  </a:lnTo>
                  <a:lnTo>
                    <a:pt x="3503" y="149"/>
                  </a:lnTo>
                  <a:lnTo>
                    <a:pt x="3602" y="99"/>
                  </a:lnTo>
                  <a:lnTo>
                    <a:pt x="3725" y="50"/>
                  </a:lnTo>
                  <a:lnTo>
                    <a:pt x="3849" y="1"/>
                  </a:lnTo>
                  <a:lnTo>
                    <a:pt x="3972" y="1"/>
                  </a:lnTo>
                  <a:lnTo>
                    <a:pt x="4120" y="1"/>
                  </a:lnTo>
                  <a:lnTo>
                    <a:pt x="4293" y="25"/>
                  </a:lnTo>
                  <a:lnTo>
                    <a:pt x="4293" y="25"/>
                  </a:lnTo>
                  <a:lnTo>
                    <a:pt x="4441" y="75"/>
                  </a:lnTo>
                  <a:lnTo>
                    <a:pt x="4589" y="149"/>
                  </a:lnTo>
                  <a:lnTo>
                    <a:pt x="4712" y="247"/>
                  </a:lnTo>
                  <a:lnTo>
                    <a:pt x="4835" y="346"/>
                  </a:lnTo>
                  <a:lnTo>
                    <a:pt x="5033" y="568"/>
                  </a:lnTo>
                  <a:lnTo>
                    <a:pt x="5181" y="815"/>
                  </a:lnTo>
                  <a:lnTo>
                    <a:pt x="5279" y="1061"/>
                  </a:lnTo>
                  <a:lnTo>
                    <a:pt x="5378" y="1259"/>
                  </a:lnTo>
                  <a:lnTo>
                    <a:pt x="5427" y="145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7"/>
            <p:cNvSpPr/>
            <p:nvPr/>
          </p:nvSpPr>
          <p:spPr>
            <a:xfrm>
              <a:off x="7003535" y="3468162"/>
              <a:ext cx="99939" cy="156798"/>
            </a:xfrm>
            <a:custGeom>
              <a:rect b="b" l="l" r="r" t="t"/>
              <a:pathLst>
                <a:path extrusionOk="0" h="9252" w="5897">
                  <a:moveTo>
                    <a:pt x="4170" y="1"/>
                  </a:moveTo>
                  <a:lnTo>
                    <a:pt x="4046" y="26"/>
                  </a:lnTo>
                  <a:lnTo>
                    <a:pt x="3800" y="100"/>
                  </a:lnTo>
                  <a:lnTo>
                    <a:pt x="3602" y="223"/>
                  </a:lnTo>
                  <a:lnTo>
                    <a:pt x="3430" y="371"/>
                  </a:lnTo>
                  <a:lnTo>
                    <a:pt x="3257" y="519"/>
                  </a:lnTo>
                  <a:lnTo>
                    <a:pt x="3134" y="692"/>
                  </a:lnTo>
                  <a:lnTo>
                    <a:pt x="3060" y="840"/>
                  </a:lnTo>
                  <a:lnTo>
                    <a:pt x="2714" y="1111"/>
                  </a:lnTo>
                  <a:lnTo>
                    <a:pt x="2320" y="1506"/>
                  </a:lnTo>
                  <a:lnTo>
                    <a:pt x="1851" y="1950"/>
                  </a:lnTo>
                  <a:lnTo>
                    <a:pt x="1407" y="2418"/>
                  </a:lnTo>
                  <a:lnTo>
                    <a:pt x="987" y="2936"/>
                  </a:lnTo>
                  <a:lnTo>
                    <a:pt x="815" y="3158"/>
                  </a:lnTo>
                  <a:lnTo>
                    <a:pt x="691" y="3405"/>
                  </a:lnTo>
                  <a:lnTo>
                    <a:pt x="568" y="3627"/>
                  </a:lnTo>
                  <a:lnTo>
                    <a:pt x="519" y="3849"/>
                  </a:lnTo>
                  <a:lnTo>
                    <a:pt x="494" y="4046"/>
                  </a:lnTo>
                  <a:lnTo>
                    <a:pt x="519" y="4219"/>
                  </a:lnTo>
                  <a:lnTo>
                    <a:pt x="543" y="4367"/>
                  </a:lnTo>
                  <a:lnTo>
                    <a:pt x="568" y="4589"/>
                  </a:lnTo>
                  <a:lnTo>
                    <a:pt x="543" y="4860"/>
                  </a:lnTo>
                  <a:lnTo>
                    <a:pt x="494" y="5181"/>
                  </a:lnTo>
                  <a:lnTo>
                    <a:pt x="395" y="5872"/>
                  </a:lnTo>
                  <a:lnTo>
                    <a:pt x="272" y="6562"/>
                  </a:lnTo>
                  <a:lnTo>
                    <a:pt x="99" y="7549"/>
                  </a:lnTo>
                  <a:lnTo>
                    <a:pt x="50" y="7919"/>
                  </a:lnTo>
                  <a:lnTo>
                    <a:pt x="25" y="8240"/>
                  </a:lnTo>
                  <a:lnTo>
                    <a:pt x="1" y="8486"/>
                  </a:lnTo>
                  <a:lnTo>
                    <a:pt x="25" y="8684"/>
                  </a:lnTo>
                  <a:lnTo>
                    <a:pt x="75" y="8832"/>
                  </a:lnTo>
                  <a:lnTo>
                    <a:pt x="149" y="8931"/>
                  </a:lnTo>
                  <a:lnTo>
                    <a:pt x="321" y="9079"/>
                  </a:lnTo>
                  <a:lnTo>
                    <a:pt x="519" y="9177"/>
                  </a:lnTo>
                  <a:lnTo>
                    <a:pt x="716" y="9227"/>
                  </a:lnTo>
                  <a:lnTo>
                    <a:pt x="938" y="9251"/>
                  </a:lnTo>
                  <a:lnTo>
                    <a:pt x="987" y="9251"/>
                  </a:lnTo>
                  <a:lnTo>
                    <a:pt x="1259" y="9227"/>
                  </a:lnTo>
                  <a:lnTo>
                    <a:pt x="1505" y="9128"/>
                  </a:lnTo>
                  <a:lnTo>
                    <a:pt x="1728" y="8980"/>
                  </a:lnTo>
                  <a:lnTo>
                    <a:pt x="1925" y="8782"/>
                  </a:lnTo>
                  <a:lnTo>
                    <a:pt x="1999" y="8684"/>
                  </a:lnTo>
                  <a:lnTo>
                    <a:pt x="2073" y="8560"/>
                  </a:lnTo>
                  <a:lnTo>
                    <a:pt x="2221" y="8264"/>
                  </a:lnTo>
                  <a:lnTo>
                    <a:pt x="2320" y="7944"/>
                  </a:lnTo>
                  <a:lnTo>
                    <a:pt x="2418" y="7598"/>
                  </a:lnTo>
                  <a:lnTo>
                    <a:pt x="2542" y="6932"/>
                  </a:lnTo>
                  <a:lnTo>
                    <a:pt x="2616" y="6513"/>
                  </a:lnTo>
                  <a:lnTo>
                    <a:pt x="5304" y="3060"/>
                  </a:lnTo>
                  <a:lnTo>
                    <a:pt x="4910" y="2764"/>
                  </a:lnTo>
                  <a:lnTo>
                    <a:pt x="2196" y="6266"/>
                  </a:lnTo>
                  <a:lnTo>
                    <a:pt x="2172" y="6316"/>
                  </a:lnTo>
                  <a:lnTo>
                    <a:pt x="2147" y="6390"/>
                  </a:lnTo>
                  <a:lnTo>
                    <a:pt x="2073" y="6932"/>
                  </a:lnTo>
                  <a:lnTo>
                    <a:pt x="1925" y="7549"/>
                  </a:lnTo>
                  <a:lnTo>
                    <a:pt x="1851" y="7820"/>
                  </a:lnTo>
                  <a:lnTo>
                    <a:pt x="1752" y="8092"/>
                  </a:lnTo>
                  <a:lnTo>
                    <a:pt x="1678" y="8314"/>
                  </a:lnTo>
                  <a:lnTo>
                    <a:pt x="1555" y="8462"/>
                  </a:lnTo>
                  <a:lnTo>
                    <a:pt x="1431" y="8585"/>
                  </a:lnTo>
                  <a:lnTo>
                    <a:pt x="1283" y="8684"/>
                  </a:lnTo>
                  <a:lnTo>
                    <a:pt x="1135" y="8758"/>
                  </a:lnTo>
                  <a:lnTo>
                    <a:pt x="963" y="8782"/>
                  </a:lnTo>
                  <a:lnTo>
                    <a:pt x="839" y="8758"/>
                  </a:lnTo>
                  <a:lnTo>
                    <a:pt x="716" y="8733"/>
                  </a:lnTo>
                  <a:lnTo>
                    <a:pt x="593" y="8684"/>
                  </a:lnTo>
                  <a:lnTo>
                    <a:pt x="519" y="8610"/>
                  </a:lnTo>
                  <a:lnTo>
                    <a:pt x="494" y="8511"/>
                  </a:lnTo>
                  <a:lnTo>
                    <a:pt x="494" y="8314"/>
                  </a:lnTo>
                  <a:lnTo>
                    <a:pt x="543" y="7820"/>
                  </a:lnTo>
                  <a:lnTo>
                    <a:pt x="642" y="7228"/>
                  </a:lnTo>
                  <a:lnTo>
                    <a:pt x="741" y="6661"/>
                  </a:lnTo>
                  <a:lnTo>
                    <a:pt x="913" y="5748"/>
                  </a:lnTo>
                  <a:lnTo>
                    <a:pt x="1012" y="5008"/>
                  </a:lnTo>
                  <a:lnTo>
                    <a:pt x="1037" y="4712"/>
                  </a:lnTo>
                  <a:lnTo>
                    <a:pt x="1037" y="4441"/>
                  </a:lnTo>
                  <a:lnTo>
                    <a:pt x="1012" y="4219"/>
                  </a:lnTo>
                  <a:lnTo>
                    <a:pt x="987" y="4046"/>
                  </a:lnTo>
                  <a:lnTo>
                    <a:pt x="963" y="3972"/>
                  </a:lnTo>
                  <a:lnTo>
                    <a:pt x="987" y="3849"/>
                  </a:lnTo>
                  <a:lnTo>
                    <a:pt x="1037" y="3726"/>
                  </a:lnTo>
                  <a:lnTo>
                    <a:pt x="1111" y="3578"/>
                  </a:lnTo>
                  <a:lnTo>
                    <a:pt x="1357" y="3257"/>
                  </a:lnTo>
                  <a:lnTo>
                    <a:pt x="1653" y="2862"/>
                  </a:lnTo>
                  <a:lnTo>
                    <a:pt x="2024" y="2468"/>
                  </a:lnTo>
                  <a:lnTo>
                    <a:pt x="2468" y="2024"/>
                  </a:lnTo>
                  <a:lnTo>
                    <a:pt x="2936" y="1580"/>
                  </a:lnTo>
                  <a:lnTo>
                    <a:pt x="3405" y="1160"/>
                  </a:lnTo>
                  <a:lnTo>
                    <a:pt x="3454" y="1086"/>
                  </a:lnTo>
                  <a:lnTo>
                    <a:pt x="3528" y="963"/>
                  </a:lnTo>
                  <a:lnTo>
                    <a:pt x="3627" y="840"/>
                  </a:lnTo>
                  <a:lnTo>
                    <a:pt x="3726" y="716"/>
                  </a:lnTo>
                  <a:lnTo>
                    <a:pt x="3874" y="618"/>
                  </a:lnTo>
                  <a:lnTo>
                    <a:pt x="4046" y="519"/>
                  </a:lnTo>
                  <a:lnTo>
                    <a:pt x="4145" y="494"/>
                  </a:lnTo>
                  <a:lnTo>
                    <a:pt x="4244" y="470"/>
                  </a:lnTo>
                  <a:lnTo>
                    <a:pt x="4367" y="494"/>
                  </a:lnTo>
                  <a:lnTo>
                    <a:pt x="4466" y="494"/>
                  </a:lnTo>
                  <a:lnTo>
                    <a:pt x="4589" y="544"/>
                  </a:lnTo>
                  <a:lnTo>
                    <a:pt x="4712" y="618"/>
                  </a:lnTo>
                  <a:lnTo>
                    <a:pt x="4811" y="692"/>
                  </a:lnTo>
                  <a:lnTo>
                    <a:pt x="4910" y="766"/>
                  </a:lnTo>
                  <a:lnTo>
                    <a:pt x="5082" y="963"/>
                  </a:lnTo>
                  <a:lnTo>
                    <a:pt x="5230" y="1185"/>
                  </a:lnTo>
                  <a:lnTo>
                    <a:pt x="5329" y="1407"/>
                  </a:lnTo>
                  <a:lnTo>
                    <a:pt x="5378" y="1580"/>
                  </a:lnTo>
                  <a:lnTo>
                    <a:pt x="5428" y="1752"/>
                  </a:lnTo>
                  <a:lnTo>
                    <a:pt x="5896" y="1654"/>
                  </a:lnTo>
                  <a:lnTo>
                    <a:pt x="5847" y="1407"/>
                  </a:lnTo>
                  <a:lnTo>
                    <a:pt x="5748" y="1185"/>
                  </a:lnTo>
                  <a:lnTo>
                    <a:pt x="5625" y="914"/>
                  </a:lnTo>
                  <a:lnTo>
                    <a:pt x="5428" y="642"/>
                  </a:lnTo>
                  <a:lnTo>
                    <a:pt x="5329" y="519"/>
                  </a:lnTo>
                  <a:lnTo>
                    <a:pt x="5206" y="396"/>
                  </a:lnTo>
                  <a:lnTo>
                    <a:pt x="5082" y="272"/>
                  </a:lnTo>
                  <a:lnTo>
                    <a:pt x="4934" y="174"/>
                  </a:lnTo>
                  <a:lnTo>
                    <a:pt x="4762" y="100"/>
                  </a:lnTo>
                  <a:lnTo>
                    <a:pt x="4589" y="26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7"/>
            <p:cNvSpPr/>
            <p:nvPr/>
          </p:nvSpPr>
          <p:spPr>
            <a:xfrm>
              <a:off x="6538672" y="3198107"/>
              <a:ext cx="447753" cy="484546"/>
            </a:xfrm>
            <a:custGeom>
              <a:rect b="b" l="l" r="r" t="t"/>
              <a:pathLst>
                <a:path extrusionOk="0" h="28591" w="26420">
                  <a:moveTo>
                    <a:pt x="1" y="1"/>
                  </a:moveTo>
                  <a:lnTo>
                    <a:pt x="5575" y="24027"/>
                  </a:lnTo>
                  <a:lnTo>
                    <a:pt x="26419" y="28590"/>
                  </a:lnTo>
                  <a:lnTo>
                    <a:pt x="21387" y="28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7"/>
            <p:cNvSpPr/>
            <p:nvPr/>
          </p:nvSpPr>
          <p:spPr>
            <a:xfrm>
              <a:off x="6534909" y="3193938"/>
              <a:ext cx="455278" cy="492884"/>
            </a:xfrm>
            <a:custGeom>
              <a:rect b="b" l="l" r="r" t="t"/>
              <a:pathLst>
                <a:path extrusionOk="0" h="29083" w="26864">
                  <a:moveTo>
                    <a:pt x="543" y="543"/>
                  </a:moveTo>
                  <a:lnTo>
                    <a:pt x="21412" y="3305"/>
                  </a:lnTo>
                  <a:lnTo>
                    <a:pt x="26321" y="28540"/>
                  </a:lnTo>
                  <a:lnTo>
                    <a:pt x="5995" y="24075"/>
                  </a:lnTo>
                  <a:lnTo>
                    <a:pt x="543" y="543"/>
                  </a:lnTo>
                  <a:close/>
                  <a:moveTo>
                    <a:pt x="272" y="0"/>
                  </a:moveTo>
                  <a:lnTo>
                    <a:pt x="149" y="25"/>
                  </a:lnTo>
                  <a:lnTo>
                    <a:pt x="50" y="99"/>
                  </a:lnTo>
                  <a:lnTo>
                    <a:pt x="1" y="197"/>
                  </a:lnTo>
                  <a:lnTo>
                    <a:pt x="1" y="296"/>
                  </a:lnTo>
                  <a:lnTo>
                    <a:pt x="5575" y="24322"/>
                  </a:lnTo>
                  <a:lnTo>
                    <a:pt x="5600" y="24396"/>
                  </a:lnTo>
                  <a:lnTo>
                    <a:pt x="5625" y="24445"/>
                  </a:lnTo>
                  <a:lnTo>
                    <a:pt x="5699" y="24495"/>
                  </a:lnTo>
                  <a:lnTo>
                    <a:pt x="5748" y="24519"/>
                  </a:lnTo>
                  <a:lnTo>
                    <a:pt x="26592" y="29083"/>
                  </a:lnTo>
                  <a:lnTo>
                    <a:pt x="26641" y="29083"/>
                  </a:lnTo>
                  <a:lnTo>
                    <a:pt x="26715" y="29058"/>
                  </a:lnTo>
                  <a:lnTo>
                    <a:pt x="26814" y="29009"/>
                  </a:lnTo>
                  <a:lnTo>
                    <a:pt x="26839" y="28960"/>
                  </a:lnTo>
                  <a:lnTo>
                    <a:pt x="26863" y="28910"/>
                  </a:lnTo>
                  <a:lnTo>
                    <a:pt x="26863" y="28861"/>
                  </a:lnTo>
                  <a:lnTo>
                    <a:pt x="26863" y="28787"/>
                  </a:lnTo>
                  <a:lnTo>
                    <a:pt x="21856" y="3034"/>
                  </a:lnTo>
                  <a:lnTo>
                    <a:pt x="21831" y="2960"/>
                  </a:lnTo>
                  <a:lnTo>
                    <a:pt x="21782" y="2911"/>
                  </a:lnTo>
                  <a:lnTo>
                    <a:pt x="21708" y="2861"/>
                  </a:lnTo>
                  <a:lnTo>
                    <a:pt x="21634" y="2837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7"/>
            <p:cNvSpPr/>
            <p:nvPr/>
          </p:nvSpPr>
          <p:spPr>
            <a:xfrm>
              <a:off x="6975538" y="3619079"/>
              <a:ext cx="269228" cy="63570"/>
            </a:xfrm>
            <a:custGeom>
              <a:rect b="b" l="l" r="r" t="t"/>
              <a:pathLst>
                <a:path extrusionOk="0" h="3751" w="15886">
                  <a:moveTo>
                    <a:pt x="0" y="1"/>
                  </a:moveTo>
                  <a:lnTo>
                    <a:pt x="641" y="3750"/>
                  </a:lnTo>
                  <a:lnTo>
                    <a:pt x="15886" y="34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7"/>
            <p:cNvSpPr/>
            <p:nvPr/>
          </p:nvSpPr>
          <p:spPr>
            <a:xfrm>
              <a:off x="6971352" y="3615316"/>
              <a:ext cx="277600" cy="71502"/>
            </a:xfrm>
            <a:custGeom>
              <a:rect b="b" l="l" r="r" t="t"/>
              <a:pathLst>
                <a:path extrusionOk="0" h="4219" w="16380">
                  <a:moveTo>
                    <a:pt x="543" y="544"/>
                  </a:moveTo>
                  <a:lnTo>
                    <a:pt x="14085" y="3454"/>
                  </a:lnTo>
                  <a:lnTo>
                    <a:pt x="1086" y="3726"/>
                  </a:lnTo>
                  <a:lnTo>
                    <a:pt x="543" y="544"/>
                  </a:lnTo>
                  <a:close/>
                  <a:moveTo>
                    <a:pt x="173" y="1"/>
                  </a:moveTo>
                  <a:lnTo>
                    <a:pt x="74" y="50"/>
                  </a:lnTo>
                  <a:lnTo>
                    <a:pt x="25" y="149"/>
                  </a:lnTo>
                  <a:lnTo>
                    <a:pt x="0" y="272"/>
                  </a:lnTo>
                  <a:lnTo>
                    <a:pt x="642" y="4022"/>
                  </a:lnTo>
                  <a:lnTo>
                    <a:pt x="666" y="4096"/>
                  </a:lnTo>
                  <a:lnTo>
                    <a:pt x="716" y="4170"/>
                  </a:lnTo>
                  <a:lnTo>
                    <a:pt x="790" y="4194"/>
                  </a:lnTo>
                  <a:lnTo>
                    <a:pt x="888" y="4219"/>
                  </a:lnTo>
                  <a:lnTo>
                    <a:pt x="16158" y="3898"/>
                  </a:lnTo>
                  <a:lnTo>
                    <a:pt x="16232" y="3874"/>
                  </a:lnTo>
                  <a:lnTo>
                    <a:pt x="16306" y="3849"/>
                  </a:lnTo>
                  <a:lnTo>
                    <a:pt x="16355" y="3775"/>
                  </a:lnTo>
                  <a:lnTo>
                    <a:pt x="16380" y="3676"/>
                  </a:lnTo>
                  <a:lnTo>
                    <a:pt x="16380" y="3602"/>
                  </a:lnTo>
                  <a:lnTo>
                    <a:pt x="16330" y="3528"/>
                  </a:lnTo>
                  <a:lnTo>
                    <a:pt x="16281" y="3454"/>
                  </a:lnTo>
                  <a:lnTo>
                    <a:pt x="16182" y="3430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7"/>
            <p:cNvSpPr/>
            <p:nvPr/>
          </p:nvSpPr>
          <p:spPr>
            <a:xfrm>
              <a:off x="6654472" y="3592336"/>
              <a:ext cx="76518" cy="83619"/>
            </a:xfrm>
            <a:custGeom>
              <a:rect b="b" l="l" r="r" t="t"/>
              <a:pathLst>
                <a:path extrusionOk="0" h="4934" w="4515">
                  <a:moveTo>
                    <a:pt x="0" y="0"/>
                  </a:moveTo>
                  <a:lnTo>
                    <a:pt x="124" y="567"/>
                  </a:lnTo>
                  <a:lnTo>
                    <a:pt x="420" y="1826"/>
                  </a:lnTo>
                  <a:lnTo>
                    <a:pt x="592" y="2516"/>
                  </a:lnTo>
                  <a:lnTo>
                    <a:pt x="790" y="3182"/>
                  </a:lnTo>
                  <a:lnTo>
                    <a:pt x="987" y="3700"/>
                  </a:lnTo>
                  <a:lnTo>
                    <a:pt x="1061" y="3873"/>
                  </a:lnTo>
                  <a:lnTo>
                    <a:pt x="1160" y="3996"/>
                  </a:lnTo>
                  <a:lnTo>
                    <a:pt x="1259" y="4095"/>
                  </a:lnTo>
                  <a:lnTo>
                    <a:pt x="1407" y="4194"/>
                  </a:lnTo>
                  <a:lnTo>
                    <a:pt x="1629" y="4268"/>
                  </a:lnTo>
                  <a:lnTo>
                    <a:pt x="1851" y="4366"/>
                  </a:lnTo>
                  <a:lnTo>
                    <a:pt x="2393" y="4514"/>
                  </a:lnTo>
                  <a:lnTo>
                    <a:pt x="2985" y="4662"/>
                  </a:lnTo>
                  <a:lnTo>
                    <a:pt x="4046" y="4860"/>
                  </a:lnTo>
                  <a:lnTo>
                    <a:pt x="4515" y="49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7"/>
            <p:cNvSpPr/>
            <p:nvPr/>
          </p:nvSpPr>
          <p:spPr>
            <a:xfrm>
              <a:off x="6650710" y="3588573"/>
              <a:ext cx="84043" cy="91567"/>
            </a:xfrm>
            <a:custGeom>
              <a:rect b="b" l="l" r="r" t="t"/>
              <a:pathLst>
                <a:path extrusionOk="0" h="5403" w="4959">
                  <a:moveTo>
                    <a:pt x="642" y="1061"/>
                  </a:moveTo>
                  <a:lnTo>
                    <a:pt x="4095" y="4810"/>
                  </a:lnTo>
                  <a:lnTo>
                    <a:pt x="3207" y="4638"/>
                  </a:lnTo>
                  <a:lnTo>
                    <a:pt x="2443" y="4440"/>
                  </a:lnTo>
                  <a:lnTo>
                    <a:pt x="2122" y="4342"/>
                  </a:lnTo>
                  <a:lnTo>
                    <a:pt x="1875" y="4243"/>
                  </a:lnTo>
                  <a:lnTo>
                    <a:pt x="1678" y="4169"/>
                  </a:lnTo>
                  <a:lnTo>
                    <a:pt x="1555" y="4070"/>
                  </a:lnTo>
                  <a:lnTo>
                    <a:pt x="1456" y="3922"/>
                  </a:lnTo>
                  <a:lnTo>
                    <a:pt x="1357" y="3676"/>
                  </a:lnTo>
                  <a:lnTo>
                    <a:pt x="1135" y="2936"/>
                  </a:lnTo>
                  <a:lnTo>
                    <a:pt x="888" y="2023"/>
                  </a:lnTo>
                  <a:lnTo>
                    <a:pt x="642" y="1061"/>
                  </a:lnTo>
                  <a:close/>
                  <a:moveTo>
                    <a:pt x="198" y="0"/>
                  </a:moveTo>
                  <a:lnTo>
                    <a:pt x="124" y="25"/>
                  </a:lnTo>
                  <a:lnTo>
                    <a:pt x="50" y="74"/>
                  </a:lnTo>
                  <a:lnTo>
                    <a:pt x="25" y="123"/>
                  </a:lnTo>
                  <a:lnTo>
                    <a:pt x="0" y="197"/>
                  </a:lnTo>
                  <a:lnTo>
                    <a:pt x="0" y="271"/>
                  </a:lnTo>
                  <a:lnTo>
                    <a:pt x="173" y="1085"/>
                  </a:lnTo>
                  <a:lnTo>
                    <a:pt x="469" y="2368"/>
                  </a:lnTo>
                  <a:lnTo>
                    <a:pt x="642" y="3010"/>
                  </a:lnTo>
                  <a:lnTo>
                    <a:pt x="839" y="3602"/>
                  </a:lnTo>
                  <a:lnTo>
                    <a:pt x="1012" y="4070"/>
                  </a:lnTo>
                  <a:lnTo>
                    <a:pt x="1111" y="4268"/>
                  </a:lnTo>
                  <a:lnTo>
                    <a:pt x="1185" y="4391"/>
                  </a:lnTo>
                  <a:lnTo>
                    <a:pt x="1308" y="4490"/>
                  </a:lnTo>
                  <a:lnTo>
                    <a:pt x="1456" y="4588"/>
                  </a:lnTo>
                  <a:lnTo>
                    <a:pt x="1653" y="4662"/>
                  </a:lnTo>
                  <a:lnTo>
                    <a:pt x="1851" y="4761"/>
                  </a:lnTo>
                  <a:lnTo>
                    <a:pt x="2369" y="4909"/>
                  </a:lnTo>
                  <a:lnTo>
                    <a:pt x="2936" y="5057"/>
                  </a:lnTo>
                  <a:lnTo>
                    <a:pt x="3479" y="5180"/>
                  </a:lnTo>
                  <a:lnTo>
                    <a:pt x="3997" y="5279"/>
                  </a:lnTo>
                  <a:lnTo>
                    <a:pt x="4687" y="5402"/>
                  </a:lnTo>
                  <a:lnTo>
                    <a:pt x="4737" y="5402"/>
                  </a:lnTo>
                  <a:lnTo>
                    <a:pt x="4786" y="5378"/>
                  </a:lnTo>
                  <a:lnTo>
                    <a:pt x="4860" y="5353"/>
                  </a:lnTo>
                  <a:lnTo>
                    <a:pt x="4909" y="5328"/>
                  </a:lnTo>
                  <a:lnTo>
                    <a:pt x="4934" y="5279"/>
                  </a:lnTo>
                  <a:lnTo>
                    <a:pt x="4959" y="5205"/>
                  </a:lnTo>
                  <a:lnTo>
                    <a:pt x="4959" y="5131"/>
                  </a:lnTo>
                  <a:lnTo>
                    <a:pt x="4934" y="5057"/>
                  </a:lnTo>
                  <a:lnTo>
                    <a:pt x="4909" y="4983"/>
                  </a:lnTo>
                  <a:lnTo>
                    <a:pt x="420" y="74"/>
                  </a:lnTo>
                  <a:lnTo>
                    <a:pt x="346" y="2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7"/>
            <p:cNvSpPr/>
            <p:nvPr/>
          </p:nvSpPr>
          <p:spPr>
            <a:xfrm>
              <a:off x="6654472" y="3583964"/>
              <a:ext cx="94499" cy="97838"/>
            </a:xfrm>
            <a:custGeom>
              <a:rect b="b" l="l" r="r" t="t"/>
              <a:pathLst>
                <a:path extrusionOk="0" h="5773" w="5576">
                  <a:moveTo>
                    <a:pt x="272" y="1"/>
                  </a:moveTo>
                  <a:lnTo>
                    <a:pt x="148" y="75"/>
                  </a:lnTo>
                  <a:lnTo>
                    <a:pt x="99" y="99"/>
                  </a:lnTo>
                  <a:lnTo>
                    <a:pt x="50" y="173"/>
                  </a:lnTo>
                  <a:lnTo>
                    <a:pt x="0" y="321"/>
                  </a:lnTo>
                  <a:lnTo>
                    <a:pt x="0" y="494"/>
                  </a:lnTo>
                  <a:lnTo>
                    <a:pt x="50" y="642"/>
                  </a:lnTo>
                  <a:lnTo>
                    <a:pt x="124" y="815"/>
                  </a:lnTo>
                  <a:lnTo>
                    <a:pt x="370" y="1308"/>
                  </a:lnTo>
                  <a:lnTo>
                    <a:pt x="716" y="1900"/>
                  </a:lnTo>
                  <a:lnTo>
                    <a:pt x="1111" y="2517"/>
                  </a:lnTo>
                  <a:lnTo>
                    <a:pt x="1505" y="3134"/>
                  </a:lnTo>
                  <a:lnTo>
                    <a:pt x="1875" y="3676"/>
                  </a:lnTo>
                  <a:lnTo>
                    <a:pt x="2196" y="4096"/>
                  </a:lnTo>
                  <a:lnTo>
                    <a:pt x="2369" y="4293"/>
                  </a:lnTo>
                  <a:lnTo>
                    <a:pt x="2591" y="4416"/>
                  </a:lnTo>
                  <a:lnTo>
                    <a:pt x="2985" y="4614"/>
                  </a:lnTo>
                  <a:lnTo>
                    <a:pt x="4071" y="5107"/>
                  </a:lnTo>
                  <a:lnTo>
                    <a:pt x="5575" y="5773"/>
                  </a:lnTo>
                  <a:lnTo>
                    <a:pt x="3997" y="3923"/>
                  </a:lnTo>
                  <a:lnTo>
                    <a:pt x="2862" y="2147"/>
                  </a:lnTo>
                  <a:lnTo>
                    <a:pt x="2665" y="1900"/>
                  </a:lnTo>
                  <a:lnTo>
                    <a:pt x="2221" y="1308"/>
                  </a:lnTo>
                  <a:lnTo>
                    <a:pt x="1925" y="987"/>
                  </a:lnTo>
                  <a:lnTo>
                    <a:pt x="1629" y="667"/>
                  </a:lnTo>
                  <a:lnTo>
                    <a:pt x="1333" y="395"/>
                  </a:lnTo>
                  <a:lnTo>
                    <a:pt x="1209" y="297"/>
                  </a:lnTo>
                  <a:lnTo>
                    <a:pt x="1086" y="223"/>
                  </a:lnTo>
                  <a:lnTo>
                    <a:pt x="839" y="99"/>
                  </a:lnTo>
                  <a:lnTo>
                    <a:pt x="642" y="25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7"/>
            <p:cNvSpPr/>
            <p:nvPr/>
          </p:nvSpPr>
          <p:spPr>
            <a:xfrm>
              <a:off x="6650286" y="3579795"/>
              <a:ext cx="102854" cy="106193"/>
            </a:xfrm>
            <a:custGeom>
              <a:rect b="b" l="l" r="r" t="t"/>
              <a:pathLst>
                <a:path extrusionOk="0" h="6266" w="6069">
                  <a:moveTo>
                    <a:pt x="741" y="493"/>
                  </a:moveTo>
                  <a:lnTo>
                    <a:pt x="889" y="518"/>
                  </a:lnTo>
                  <a:lnTo>
                    <a:pt x="1037" y="592"/>
                  </a:lnTo>
                  <a:lnTo>
                    <a:pt x="1210" y="666"/>
                  </a:lnTo>
                  <a:lnTo>
                    <a:pt x="1407" y="814"/>
                  </a:lnTo>
                  <a:lnTo>
                    <a:pt x="1629" y="1011"/>
                  </a:lnTo>
                  <a:lnTo>
                    <a:pt x="1876" y="1258"/>
                  </a:lnTo>
                  <a:lnTo>
                    <a:pt x="2122" y="1554"/>
                  </a:lnTo>
                  <a:lnTo>
                    <a:pt x="2591" y="2097"/>
                  </a:lnTo>
                  <a:lnTo>
                    <a:pt x="2912" y="2516"/>
                  </a:lnTo>
                  <a:lnTo>
                    <a:pt x="4071" y="4342"/>
                  </a:lnTo>
                  <a:lnTo>
                    <a:pt x="4959" y="5378"/>
                  </a:lnTo>
                  <a:lnTo>
                    <a:pt x="3528" y="4736"/>
                  </a:lnTo>
                  <a:lnTo>
                    <a:pt x="3010" y="4490"/>
                  </a:lnTo>
                  <a:lnTo>
                    <a:pt x="2764" y="4342"/>
                  </a:lnTo>
                  <a:lnTo>
                    <a:pt x="2591" y="4144"/>
                  </a:lnTo>
                  <a:lnTo>
                    <a:pt x="2295" y="3750"/>
                  </a:lnTo>
                  <a:lnTo>
                    <a:pt x="1555" y="2615"/>
                  </a:lnTo>
                  <a:lnTo>
                    <a:pt x="1160" y="2023"/>
                  </a:lnTo>
                  <a:lnTo>
                    <a:pt x="839" y="1455"/>
                  </a:lnTo>
                  <a:lnTo>
                    <a:pt x="593" y="1011"/>
                  </a:lnTo>
                  <a:lnTo>
                    <a:pt x="519" y="839"/>
                  </a:lnTo>
                  <a:lnTo>
                    <a:pt x="494" y="715"/>
                  </a:lnTo>
                  <a:lnTo>
                    <a:pt x="494" y="617"/>
                  </a:lnTo>
                  <a:lnTo>
                    <a:pt x="494" y="543"/>
                  </a:lnTo>
                  <a:lnTo>
                    <a:pt x="543" y="518"/>
                  </a:lnTo>
                  <a:lnTo>
                    <a:pt x="568" y="493"/>
                  </a:lnTo>
                  <a:close/>
                  <a:moveTo>
                    <a:pt x="617" y="0"/>
                  </a:moveTo>
                  <a:lnTo>
                    <a:pt x="494" y="25"/>
                  </a:lnTo>
                  <a:lnTo>
                    <a:pt x="371" y="49"/>
                  </a:lnTo>
                  <a:lnTo>
                    <a:pt x="272" y="123"/>
                  </a:lnTo>
                  <a:lnTo>
                    <a:pt x="173" y="197"/>
                  </a:lnTo>
                  <a:lnTo>
                    <a:pt x="75" y="321"/>
                  </a:lnTo>
                  <a:lnTo>
                    <a:pt x="50" y="419"/>
                  </a:lnTo>
                  <a:lnTo>
                    <a:pt x="25" y="518"/>
                  </a:lnTo>
                  <a:lnTo>
                    <a:pt x="1" y="641"/>
                  </a:lnTo>
                  <a:lnTo>
                    <a:pt x="25" y="789"/>
                  </a:lnTo>
                  <a:lnTo>
                    <a:pt x="50" y="937"/>
                  </a:lnTo>
                  <a:lnTo>
                    <a:pt x="124" y="1110"/>
                  </a:lnTo>
                  <a:lnTo>
                    <a:pt x="395" y="1628"/>
                  </a:lnTo>
                  <a:lnTo>
                    <a:pt x="741" y="2245"/>
                  </a:lnTo>
                  <a:lnTo>
                    <a:pt x="1136" y="2886"/>
                  </a:lnTo>
                  <a:lnTo>
                    <a:pt x="1555" y="3528"/>
                  </a:lnTo>
                  <a:lnTo>
                    <a:pt x="1950" y="4095"/>
                  </a:lnTo>
                  <a:lnTo>
                    <a:pt x="2270" y="4514"/>
                  </a:lnTo>
                  <a:lnTo>
                    <a:pt x="2369" y="4638"/>
                  </a:lnTo>
                  <a:lnTo>
                    <a:pt x="2468" y="4712"/>
                  </a:lnTo>
                  <a:lnTo>
                    <a:pt x="2665" y="4835"/>
                  </a:lnTo>
                  <a:lnTo>
                    <a:pt x="3035" y="5032"/>
                  </a:lnTo>
                  <a:lnTo>
                    <a:pt x="4022" y="5476"/>
                  </a:lnTo>
                  <a:lnTo>
                    <a:pt x="5724" y="6241"/>
                  </a:lnTo>
                  <a:lnTo>
                    <a:pt x="5822" y="6266"/>
                  </a:lnTo>
                  <a:lnTo>
                    <a:pt x="5921" y="6241"/>
                  </a:lnTo>
                  <a:lnTo>
                    <a:pt x="6020" y="6167"/>
                  </a:lnTo>
                  <a:lnTo>
                    <a:pt x="6044" y="6093"/>
                  </a:lnTo>
                  <a:lnTo>
                    <a:pt x="6069" y="6019"/>
                  </a:lnTo>
                  <a:lnTo>
                    <a:pt x="6044" y="5945"/>
                  </a:lnTo>
                  <a:lnTo>
                    <a:pt x="5995" y="5871"/>
                  </a:lnTo>
                  <a:lnTo>
                    <a:pt x="4466" y="4046"/>
                  </a:lnTo>
                  <a:lnTo>
                    <a:pt x="3306" y="2245"/>
                  </a:lnTo>
                  <a:lnTo>
                    <a:pt x="3060" y="1924"/>
                  </a:lnTo>
                  <a:lnTo>
                    <a:pt x="2591" y="1332"/>
                  </a:lnTo>
                  <a:lnTo>
                    <a:pt x="2295" y="1011"/>
                  </a:lnTo>
                  <a:lnTo>
                    <a:pt x="1999" y="691"/>
                  </a:lnTo>
                  <a:lnTo>
                    <a:pt x="1703" y="444"/>
                  </a:lnTo>
                  <a:lnTo>
                    <a:pt x="1432" y="247"/>
                  </a:lnTo>
                  <a:lnTo>
                    <a:pt x="1259" y="173"/>
                  </a:lnTo>
                  <a:lnTo>
                    <a:pt x="1086" y="99"/>
                  </a:lnTo>
                  <a:lnTo>
                    <a:pt x="913" y="49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7"/>
            <p:cNvSpPr/>
            <p:nvPr/>
          </p:nvSpPr>
          <p:spPr>
            <a:xfrm>
              <a:off x="6693349" y="3552611"/>
              <a:ext cx="232028" cy="167662"/>
            </a:xfrm>
            <a:custGeom>
              <a:rect b="b" l="l" r="r" t="t"/>
              <a:pathLst>
                <a:path extrusionOk="0" h="9893" w="13691">
                  <a:moveTo>
                    <a:pt x="297" y="1"/>
                  </a:moveTo>
                  <a:lnTo>
                    <a:pt x="223" y="50"/>
                  </a:lnTo>
                  <a:lnTo>
                    <a:pt x="149" y="149"/>
                  </a:lnTo>
                  <a:lnTo>
                    <a:pt x="75" y="272"/>
                  </a:lnTo>
                  <a:lnTo>
                    <a:pt x="50" y="445"/>
                  </a:lnTo>
                  <a:lnTo>
                    <a:pt x="25" y="642"/>
                  </a:lnTo>
                  <a:lnTo>
                    <a:pt x="1" y="864"/>
                  </a:lnTo>
                  <a:lnTo>
                    <a:pt x="1" y="1086"/>
                  </a:lnTo>
                  <a:lnTo>
                    <a:pt x="25" y="1357"/>
                  </a:lnTo>
                  <a:lnTo>
                    <a:pt x="50" y="1629"/>
                  </a:lnTo>
                  <a:lnTo>
                    <a:pt x="99" y="1900"/>
                  </a:lnTo>
                  <a:lnTo>
                    <a:pt x="173" y="2171"/>
                  </a:lnTo>
                  <a:lnTo>
                    <a:pt x="247" y="2443"/>
                  </a:lnTo>
                  <a:lnTo>
                    <a:pt x="346" y="2714"/>
                  </a:lnTo>
                  <a:lnTo>
                    <a:pt x="790" y="3824"/>
                  </a:lnTo>
                  <a:lnTo>
                    <a:pt x="1012" y="4416"/>
                  </a:lnTo>
                  <a:lnTo>
                    <a:pt x="1259" y="4984"/>
                  </a:lnTo>
                  <a:lnTo>
                    <a:pt x="1530" y="5526"/>
                  </a:lnTo>
                  <a:lnTo>
                    <a:pt x="1826" y="6020"/>
                  </a:lnTo>
                  <a:lnTo>
                    <a:pt x="1974" y="6242"/>
                  </a:lnTo>
                  <a:lnTo>
                    <a:pt x="2147" y="6464"/>
                  </a:lnTo>
                  <a:lnTo>
                    <a:pt x="2319" y="6636"/>
                  </a:lnTo>
                  <a:lnTo>
                    <a:pt x="2492" y="6784"/>
                  </a:lnTo>
                  <a:lnTo>
                    <a:pt x="2911" y="7105"/>
                  </a:lnTo>
                  <a:lnTo>
                    <a:pt x="3405" y="7549"/>
                  </a:lnTo>
                  <a:lnTo>
                    <a:pt x="4465" y="8536"/>
                  </a:lnTo>
                  <a:lnTo>
                    <a:pt x="4983" y="9004"/>
                  </a:lnTo>
                  <a:lnTo>
                    <a:pt x="5477" y="9399"/>
                  </a:lnTo>
                  <a:lnTo>
                    <a:pt x="5674" y="9572"/>
                  </a:lnTo>
                  <a:lnTo>
                    <a:pt x="5896" y="9695"/>
                  </a:lnTo>
                  <a:lnTo>
                    <a:pt x="6069" y="9794"/>
                  </a:lnTo>
                  <a:lnTo>
                    <a:pt x="6217" y="9843"/>
                  </a:lnTo>
                  <a:lnTo>
                    <a:pt x="6414" y="9868"/>
                  </a:lnTo>
                  <a:lnTo>
                    <a:pt x="6710" y="9892"/>
                  </a:lnTo>
                  <a:lnTo>
                    <a:pt x="7598" y="9892"/>
                  </a:lnTo>
                  <a:lnTo>
                    <a:pt x="9966" y="9868"/>
                  </a:lnTo>
                  <a:lnTo>
                    <a:pt x="12211" y="9794"/>
                  </a:lnTo>
                  <a:lnTo>
                    <a:pt x="13198" y="9769"/>
                  </a:lnTo>
                  <a:lnTo>
                    <a:pt x="13173" y="9621"/>
                  </a:lnTo>
                  <a:lnTo>
                    <a:pt x="13124" y="9226"/>
                  </a:lnTo>
                  <a:lnTo>
                    <a:pt x="13099" y="8955"/>
                  </a:lnTo>
                  <a:lnTo>
                    <a:pt x="13099" y="8684"/>
                  </a:lnTo>
                  <a:lnTo>
                    <a:pt x="13148" y="8412"/>
                  </a:lnTo>
                  <a:lnTo>
                    <a:pt x="13198" y="8141"/>
                  </a:lnTo>
                  <a:lnTo>
                    <a:pt x="13370" y="7648"/>
                  </a:lnTo>
                  <a:lnTo>
                    <a:pt x="13543" y="7253"/>
                  </a:lnTo>
                  <a:lnTo>
                    <a:pt x="13691" y="6908"/>
                  </a:lnTo>
                  <a:lnTo>
                    <a:pt x="4638" y="4984"/>
                  </a:lnTo>
                  <a:lnTo>
                    <a:pt x="4465" y="4984"/>
                  </a:lnTo>
                  <a:lnTo>
                    <a:pt x="4293" y="4959"/>
                  </a:lnTo>
                  <a:lnTo>
                    <a:pt x="4071" y="4934"/>
                  </a:lnTo>
                  <a:lnTo>
                    <a:pt x="3799" y="4836"/>
                  </a:lnTo>
                  <a:lnTo>
                    <a:pt x="3528" y="4712"/>
                  </a:lnTo>
                  <a:lnTo>
                    <a:pt x="3380" y="4638"/>
                  </a:lnTo>
                  <a:lnTo>
                    <a:pt x="3257" y="4540"/>
                  </a:lnTo>
                  <a:lnTo>
                    <a:pt x="3109" y="4416"/>
                  </a:lnTo>
                  <a:lnTo>
                    <a:pt x="2985" y="4268"/>
                  </a:lnTo>
                  <a:lnTo>
                    <a:pt x="2813" y="4046"/>
                  </a:lnTo>
                  <a:lnTo>
                    <a:pt x="2615" y="3775"/>
                  </a:lnTo>
                  <a:lnTo>
                    <a:pt x="2270" y="3207"/>
                  </a:lnTo>
                  <a:lnTo>
                    <a:pt x="1925" y="2591"/>
                  </a:lnTo>
                  <a:lnTo>
                    <a:pt x="1604" y="1974"/>
                  </a:lnTo>
                  <a:lnTo>
                    <a:pt x="1061" y="889"/>
                  </a:lnTo>
                  <a:lnTo>
                    <a:pt x="815" y="494"/>
                  </a:lnTo>
                  <a:lnTo>
                    <a:pt x="642" y="223"/>
                  </a:lnTo>
                  <a:lnTo>
                    <a:pt x="519" y="75"/>
                  </a:lnTo>
                  <a:lnTo>
                    <a:pt x="395" y="25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7"/>
            <p:cNvSpPr/>
            <p:nvPr/>
          </p:nvSpPr>
          <p:spPr>
            <a:xfrm>
              <a:off x="6689163" y="3548442"/>
              <a:ext cx="240400" cy="176017"/>
            </a:xfrm>
            <a:custGeom>
              <a:rect b="b" l="l" r="r" t="t"/>
              <a:pathLst>
                <a:path extrusionOk="0" h="10386" w="14185">
                  <a:moveTo>
                    <a:pt x="593" y="518"/>
                  </a:moveTo>
                  <a:lnTo>
                    <a:pt x="716" y="617"/>
                  </a:lnTo>
                  <a:lnTo>
                    <a:pt x="840" y="814"/>
                  </a:lnTo>
                  <a:lnTo>
                    <a:pt x="988" y="1085"/>
                  </a:lnTo>
                  <a:lnTo>
                    <a:pt x="1382" y="1850"/>
                  </a:lnTo>
                  <a:lnTo>
                    <a:pt x="1752" y="2565"/>
                  </a:lnTo>
                  <a:lnTo>
                    <a:pt x="2147" y="3330"/>
                  </a:lnTo>
                  <a:lnTo>
                    <a:pt x="2369" y="3700"/>
                  </a:lnTo>
                  <a:lnTo>
                    <a:pt x="2591" y="4045"/>
                  </a:lnTo>
                  <a:lnTo>
                    <a:pt x="2813" y="4366"/>
                  </a:lnTo>
                  <a:lnTo>
                    <a:pt x="3060" y="4687"/>
                  </a:lnTo>
                  <a:lnTo>
                    <a:pt x="3183" y="4810"/>
                  </a:lnTo>
                  <a:lnTo>
                    <a:pt x="3306" y="4934"/>
                  </a:lnTo>
                  <a:lnTo>
                    <a:pt x="3578" y="5131"/>
                  </a:lnTo>
                  <a:lnTo>
                    <a:pt x="3874" y="5279"/>
                  </a:lnTo>
                  <a:lnTo>
                    <a:pt x="4145" y="5378"/>
                  </a:lnTo>
                  <a:lnTo>
                    <a:pt x="4392" y="5427"/>
                  </a:lnTo>
                  <a:lnTo>
                    <a:pt x="4589" y="5476"/>
                  </a:lnTo>
                  <a:lnTo>
                    <a:pt x="4860" y="5476"/>
                  </a:lnTo>
                  <a:lnTo>
                    <a:pt x="13593" y="7326"/>
                  </a:lnTo>
                  <a:lnTo>
                    <a:pt x="13420" y="7746"/>
                  </a:lnTo>
                  <a:lnTo>
                    <a:pt x="13223" y="8313"/>
                  </a:lnTo>
                  <a:lnTo>
                    <a:pt x="13173" y="8510"/>
                  </a:lnTo>
                  <a:lnTo>
                    <a:pt x="13124" y="8708"/>
                  </a:lnTo>
                  <a:lnTo>
                    <a:pt x="13124" y="9102"/>
                  </a:lnTo>
                  <a:lnTo>
                    <a:pt x="13124" y="9472"/>
                  </a:lnTo>
                  <a:lnTo>
                    <a:pt x="13173" y="9793"/>
                  </a:lnTo>
                  <a:lnTo>
                    <a:pt x="11397" y="9842"/>
                  </a:lnTo>
                  <a:lnTo>
                    <a:pt x="9325" y="9892"/>
                  </a:lnTo>
                  <a:lnTo>
                    <a:pt x="6858" y="9892"/>
                  </a:lnTo>
                  <a:lnTo>
                    <a:pt x="6513" y="9867"/>
                  </a:lnTo>
                  <a:lnTo>
                    <a:pt x="6340" y="9793"/>
                  </a:lnTo>
                  <a:lnTo>
                    <a:pt x="6118" y="9670"/>
                  </a:lnTo>
                  <a:lnTo>
                    <a:pt x="5872" y="9472"/>
                  </a:lnTo>
                  <a:lnTo>
                    <a:pt x="5600" y="9250"/>
                  </a:lnTo>
                  <a:lnTo>
                    <a:pt x="5008" y="8732"/>
                  </a:lnTo>
                  <a:lnTo>
                    <a:pt x="4416" y="8165"/>
                  </a:lnTo>
                  <a:lnTo>
                    <a:pt x="3578" y="7400"/>
                  </a:lnTo>
                  <a:lnTo>
                    <a:pt x="3208" y="7080"/>
                  </a:lnTo>
                  <a:lnTo>
                    <a:pt x="2887" y="6833"/>
                  </a:lnTo>
                  <a:lnTo>
                    <a:pt x="2739" y="6710"/>
                  </a:lnTo>
                  <a:lnTo>
                    <a:pt x="2616" y="6586"/>
                  </a:lnTo>
                  <a:lnTo>
                    <a:pt x="2369" y="6290"/>
                  </a:lnTo>
                  <a:lnTo>
                    <a:pt x="2147" y="5945"/>
                  </a:lnTo>
                  <a:lnTo>
                    <a:pt x="1925" y="5550"/>
                  </a:lnTo>
                  <a:lnTo>
                    <a:pt x="1728" y="5131"/>
                  </a:lnTo>
                  <a:lnTo>
                    <a:pt x="1555" y="4687"/>
                  </a:lnTo>
                  <a:lnTo>
                    <a:pt x="1185" y="3799"/>
                  </a:lnTo>
                  <a:lnTo>
                    <a:pt x="815" y="2861"/>
                  </a:lnTo>
                  <a:lnTo>
                    <a:pt x="692" y="2491"/>
                  </a:lnTo>
                  <a:lnTo>
                    <a:pt x="593" y="2097"/>
                  </a:lnTo>
                  <a:lnTo>
                    <a:pt x="519" y="1727"/>
                  </a:lnTo>
                  <a:lnTo>
                    <a:pt x="494" y="1381"/>
                  </a:lnTo>
                  <a:lnTo>
                    <a:pt x="494" y="1085"/>
                  </a:lnTo>
                  <a:lnTo>
                    <a:pt x="519" y="839"/>
                  </a:lnTo>
                  <a:lnTo>
                    <a:pt x="544" y="641"/>
                  </a:lnTo>
                  <a:lnTo>
                    <a:pt x="593" y="518"/>
                  </a:lnTo>
                  <a:close/>
                  <a:moveTo>
                    <a:pt x="568" y="0"/>
                  </a:moveTo>
                  <a:lnTo>
                    <a:pt x="494" y="25"/>
                  </a:lnTo>
                  <a:lnTo>
                    <a:pt x="371" y="74"/>
                  </a:lnTo>
                  <a:lnTo>
                    <a:pt x="272" y="148"/>
                  </a:lnTo>
                  <a:lnTo>
                    <a:pt x="198" y="247"/>
                  </a:lnTo>
                  <a:lnTo>
                    <a:pt x="124" y="370"/>
                  </a:lnTo>
                  <a:lnTo>
                    <a:pt x="75" y="518"/>
                  </a:lnTo>
                  <a:lnTo>
                    <a:pt x="50" y="691"/>
                  </a:lnTo>
                  <a:lnTo>
                    <a:pt x="26" y="888"/>
                  </a:lnTo>
                  <a:lnTo>
                    <a:pt x="1" y="1283"/>
                  </a:lnTo>
                  <a:lnTo>
                    <a:pt x="50" y="1727"/>
                  </a:lnTo>
                  <a:lnTo>
                    <a:pt x="124" y="2195"/>
                  </a:lnTo>
                  <a:lnTo>
                    <a:pt x="223" y="2639"/>
                  </a:lnTo>
                  <a:lnTo>
                    <a:pt x="371" y="3059"/>
                  </a:lnTo>
                  <a:lnTo>
                    <a:pt x="741" y="3971"/>
                  </a:lnTo>
                  <a:lnTo>
                    <a:pt x="1111" y="4909"/>
                  </a:lnTo>
                  <a:lnTo>
                    <a:pt x="1308" y="5378"/>
                  </a:lnTo>
                  <a:lnTo>
                    <a:pt x="1530" y="5822"/>
                  </a:lnTo>
                  <a:lnTo>
                    <a:pt x="1777" y="6241"/>
                  </a:lnTo>
                  <a:lnTo>
                    <a:pt x="2024" y="6636"/>
                  </a:lnTo>
                  <a:lnTo>
                    <a:pt x="2295" y="6956"/>
                  </a:lnTo>
                  <a:lnTo>
                    <a:pt x="2443" y="7104"/>
                  </a:lnTo>
                  <a:lnTo>
                    <a:pt x="2616" y="7228"/>
                  </a:lnTo>
                  <a:lnTo>
                    <a:pt x="2912" y="7474"/>
                  </a:lnTo>
                  <a:lnTo>
                    <a:pt x="3282" y="7770"/>
                  </a:lnTo>
                  <a:lnTo>
                    <a:pt x="4096" y="8510"/>
                  </a:lnTo>
                  <a:lnTo>
                    <a:pt x="4836" y="9226"/>
                  </a:lnTo>
                  <a:lnTo>
                    <a:pt x="5477" y="9768"/>
                  </a:lnTo>
                  <a:lnTo>
                    <a:pt x="5748" y="9990"/>
                  </a:lnTo>
                  <a:lnTo>
                    <a:pt x="5995" y="10163"/>
                  </a:lnTo>
                  <a:lnTo>
                    <a:pt x="6217" y="10262"/>
                  </a:lnTo>
                  <a:lnTo>
                    <a:pt x="6414" y="10336"/>
                  </a:lnTo>
                  <a:lnTo>
                    <a:pt x="6612" y="10360"/>
                  </a:lnTo>
                  <a:lnTo>
                    <a:pt x="6957" y="10360"/>
                  </a:lnTo>
                  <a:lnTo>
                    <a:pt x="7894" y="10385"/>
                  </a:lnTo>
                  <a:lnTo>
                    <a:pt x="9523" y="10360"/>
                  </a:lnTo>
                  <a:lnTo>
                    <a:pt x="11225" y="10336"/>
                  </a:lnTo>
                  <a:lnTo>
                    <a:pt x="13445" y="10262"/>
                  </a:lnTo>
                  <a:lnTo>
                    <a:pt x="13568" y="10237"/>
                  </a:lnTo>
                  <a:lnTo>
                    <a:pt x="13642" y="10163"/>
                  </a:lnTo>
                  <a:lnTo>
                    <a:pt x="13691" y="10064"/>
                  </a:lnTo>
                  <a:lnTo>
                    <a:pt x="13691" y="9966"/>
                  </a:lnTo>
                  <a:lnTo>
                    <a:pt x="13642" y="9818"/>
                  </a:lnTo>
                  <a:lnTo>
                    <a:pt x="13617" y="9448"/>
                  </a:lnTo>
                  <a:lnTo>
                    <a:pt x="13593" y="9201"/>
                  </a:lnTo>
                  <a:lnTo>
                    <a:pt x="13593" y="8954"/>
                  </a:lnTo>
                  <a:lnTo>
                    <a:pt x="13617" y="8708"/>
                  </a:lnTo>
                  <a:lnTo>
                    <a:pt x="13667" y="8436"/>
                  </a:lnTo>
                  <a:lnTo>
                    <a:pt x="13839" y="7992"/>
                  </a:lnTo>
                  <a:lnTo>
                    <a:pt x="13987" y="7622"/>
                  </a:lnTo>
                  <a:lnTo>
                    <a:pt x="14160" y="7277"/>
                  </a:lnTo>
                  <a:lnTo>
                    <a:pt x="14185" y="7178"/>
                  </a:lnTo>
                  <a:lnTo>
                    <a:pt x="14160" y="7080"/>
                  </a:lnTo>
                  <a:lnTo>
                    <a:pt x="14086" y="6981"/>
                  </a:lnTo>
                  <a:lnTo>
                    <a:pt x="13987" y="6932"/>
                  </a:lnTo>
                  <a:lnTo>
                    <a:pt x="4934" y="5008"/>
                  </a:lnTo>
                  <a:lnTo>
                    <a:pt x="4860" y="5008"/>
                  </a:lnTo>
                  <a:lnTo>
                    <a:pt x="4712" y="4983"/>
                  </a:lnTo>
                  <a:lnTo>
                    <a:pt x="4564" y="4983"/>
                  </a:lnTo>
                  <a:lnTo>
                    <a:pt x="4367" y="4934"/>
                  </a:lnTo>
                  <a:lnTo>
                    <a:pt x="4120" y="4860"/>
                  </a:lnTo>
                  <a:lnTo>
                    <a:pt x="3898" y="4761"/>
                  </a:lnTo>
                  <a:lnTo>
                    <a:pt x="3652" y="4588"/>
                  </a:lnTo>
                  <a:lnTo>
                    <a:pt x="3528" y="4490"/>
                  </a:lnTo>
                  <a:lnTo>
                    <a:pt x="3430" y="4366"/>
                  </a:lnTo>
                  <a:lnTo>
                    <a:pt x="3208" y="4095"/>
                  </a:lnTo>
                  <a:lnTo>
                    <a:pt x="2986" y="3774"/>
                  </a:lnTo>
                  <a:lnTo>
                    <a:pt x="2566" y="3083"/>
                  </a:lnTo>
                  <a:lnTo>
                    <a:pt x="2172" y="2343"/>
                  </a:lnTo>
                  <a:lnTo>
                    <a:pt x="1826" y="1628"/>
                  </a:lnTo>
                  <a:lnTo>
                    <a:pt x="1407" y="814"/>
                  </a:lnTo>
                  <a:lnTo>
                    <a:pt x="1234" y="518"/>
                  </a:lnTo>
                  <a:lnTo>
                    <a:pt x="1062" y="296"/>
                  </a:lnTo>
                  <a:lnTo>
                    <a:pt x="963" y="173"/>
                  </a:lnTo>
                  <a:lnTo>
                    <a:pt x="840" y="99"/>
                  </a:lnTo>
                  <a:lnTo>
                    <a:pt x="741" y="49"/>
                  </a:lnTo>
                  <a:lnTo>
                    <a:pt x="642" y="25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7"/>
            <p:cNvSpPr/>
            <p:nvPr/>
          </p:nvSpPr>
          <p:spPr>
            <a:xfrm>
              <a:off x="6776967" y="3559305"/>
              <a:ext cx="56859" cy="144664"/>
            </a:xfrm>
            <a:custGeom>
              <a:rect b="b" l="l" r="r" t="t"/>
              <a:pathLst>
                <a:path extrusionOk="0" h="8536" w="3355">
                  <a:moveTo>
                    <a:pt x="913" y="0"/>
                  </a:moveTo>
                  <a:lnTo>
                    <a:pt x="863" y="25"/>
                  </a:lnTo>
                  <a:lnTo>
                    <a:pt x="789" y="99"/>
                  </a:lnTo>
                  <a:lnTo>
                    <a:pt x="715" y="173"/>
                  </a:lnTo>
                  <a:lnTo>
                    <a:pt x="666" y="296"/>
                  </a:lnTo>
                  <a:lnTo>
                    <a:pt x="567" y="568"/>
                  </a:lnTo>
                  <a:lnTo>
                    <a:pt x="469" y="913"/>
                  </a:lnTo>
                  <a:lnTo>
                    <a:pt x="370" y="1332"/>
                  </a:lnTo>
                  <a:lnTo>
                    <a:pt x="222" y="2270"/>
                  </a:lnTo>
                  <a:lnTo>
                    <a:pt x="123" y="3281"/>
                  </a:lnTo>
                  <a:lnTo>
                    <a:pt x="49" y="4194"/>
                  </a:lnTo>
                  <a:lnTo>
                    <a:pt x="0" y="4959"/>
                  </a:lnTo>
                  <a:lnTo>
                    <a:pt x="0" y="5378"/>
                  </a:lnTo>
                  <a:lnTo>
                    <a:pt x="0" y="5526"/>
                  </a:lnTo>
                  <a:lnTo>
                    <a:pt x="74" y="5699"/>
                  </a:lnTo>
                  <a:lnTo>
                    <a:pt x="271" y="6143"/>
                  </a:lnTo>
                  <a:lnTo>
                    <a:pt x="543" y="6661"/>
                  </a:lnTo>
                  <a:lnTo>
                    <a:pt x="888" y="7203"/>
                  </a:lnTo>
                  <a:lnTo>
                    <a:pt x="1505" y="8116"/>
                  </a:lnTo>
                  <a:lnTo>
                    <a:pt x="1776" y="8535"/>
                  </a:lnTo>
                  <a:lnTo>
                    <a:pt x="3355" y="6661"/>
                  </a:lnTo>
                  <a:lnTo>
                    <a:pt x="2121" y="5304"/>
                  </a:lnTo>
                  <a:lnTo>
                    <a:pt x="2023" y="4367"/>
                  </a:lnTo>
                  <a:lnTo>
                    <a:pt x="1949" y="3478"/>
                  </a:lnTo>
                  <a:lnTo>
                    <a:pt x="1924" y="3034"/>
                  </a:lnTo>
                  <a:lnTo>
                    <a:pt x="1924" y="2590"/>
                  </a:lnTo>
                  <a:lnTo>
                    <a:pt x="1899" y="2196"/>
                  </a:lnTo>
                  <a:lnTo>
                    <a:pt x="1899" y="1826"/>
                  </a:lnTo>
                  <a:lnTo>
                    <a:pt x="1850" y="1456"/>
                  </a:lnTo>
                  <a:lnTo>
                    <a:pt x="1776" y="1110"/>
                  </a:lnTo>
                  <a:lnTo>
                    <a:pt x="1677" y="790"/>
                  </a:lnTo>
                  <a:lnTo>
                    <a:pt x="1603" y="642"/>
                  </a:lnTo>
                  <a:lnTo>
                    <a:pt x="1529" y="494"/>
                  </a:lnTo>
                  <a:lnTo>
                    <a:pt x="1431" y="370"/>
                  </a:lnTo>
                  <a:lnTo>
                    <a:pt x="1332" y="247"/>
                  </a:lnTo>
                  <a:lnTo>
                    <a:pt x="1209" y="124"/>
                  </a:lnTo>
                  <a:lnTo>
                    <a:pt x="1061" y="25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7"/>
            <p:cNvSpPr/>
            <p:nvPr/>
          </p:nvSpPr>
          <p:spPr>
            <a:xfrm>
              <a:off x="6776967" y="3559305"/>
              <a:ext cx="56859" cy="144664"/>
            </a:xfrm>
            <a:custGeom>
              <a:rect b="b" l="l" r="r" t="t"/>
              <a:pathLst>
                <a:path extrusionOk="0" fill="none" h="8536" w="3355">
                  <a:moveTo>
                    <a:pt x="1776" y="8535"/>
                  </a:moveTo>
                  <a:lnTo>
                    <a:pt x="1776" y="8535"/>
                  </a:lnTo>
                  <a:lnTo>
                    <a:pt x="1505" y="8116"/>
                  </a:lnTo>
                  <a:lnTo>
                    <a:pt x="888" y="7203"/>
                  </a:lnTo>
                  <a:lnTo>
                    <a:pt x="543" y="6661"/>
                  </a:lnTo>
                  <a:lnTo>
                    <a:pt x="271" y="6143"/>
                  </a:lnTo>
                  <a:lnTo>
                    <a:pt x="74" y="5699"/>
                  </a:lnTo>
                  <a:lnTo>
                    <a:pt x="0" y="5526"/>
                  </a:lnTo>
                  <a:lnTo>
                    <a:pt x="0" y="5378"/>
                  </a:lnTo>
                  <a:lnTo>
                    <a:pt x="0" y="5378"/>
                  </a:lnTo>
                  <a:lnTo>
                    <a:pt x="0" y="4959"/>
                  </a:lnTo>
                  <a:lnTo>
                    <a:pt x="49" y="4194"/>
                  </a:lnTo>
                  <a:lnTo>
                    <a:pt x="123" y="3281"/>
                  </a:lnTo>
                  <a:lnTo>
                    <a:pt x="222" y="2270"/>
                  </a:lnTo>
                  <a:lnTo>
                    <a:pt x="370" y="1332"/>
                  </a:lnTo>
                  <a:lnTo>
                    <a:pt x="469" y="913"/>
                  </a:lnTo>
                  <a:lnTo>
                    <a:pt x="567" y="568"/>
                  </a:lnTo>
                  <a:lnTo>
                    <a:pt x="666" y="296"/>
                  </a:lnTo>
                  <a:lnTo>
                    <a:pt x="715" y="173"/>
                  </a:lnTo>
                  <a:lnTo>
                    <a:pt x="789" y="99"/>
                  </a:lnTo>
                  <a:lnTo>
                    <a:pt x="863" y="25"/>
                  </a:lnTo>
                  <a:lnTo>
                    <a:pt x="913" y="0"/>
                  </a:lnTo>
                  <a:lnTo>
                    <a:pt x="987" y="0"/>
                  </a:lnTo>
                  <a:lnTo>
                    <a:pt x="1061" y="25"/>
                  </a:lnTo>
                  <a:lnTo>
                    <a:pt x="1061" y="25"/>
                  </a:lnTo>
                  <a:lnTo>
                    <a:pt x="1209" y="124"/>
                  </a:lnTo>
                  <a:lnTo>
                    <a:pt x="1332" y="247"/>
                  </a:lnTo>
                  <a:lnTo>
                    <a:pt x="1431" y="370"/>
                  </a:lnTo>
                  <a:lnTo>
                    <a:pt x="1529" y="494"/>
                  </a:lnTo>
                  <a:lnTo>
                    <a:pt x="1603" y="642"/>
                  </a:lnTo>
                  <a:lnTo>
                    <a:pt x="1677" y="790"/>
                  </a:lnTo>
                  <a:lnTo>
                    <a:pt x="1776" y="1110"/>
                  </a:lnTo>
                  <a:lnTo>
                    <a:pt x="1850" y="1456"/>
                  </a:lnTo>
                  <a:lnTo>
                    <a:pt x="1899" y="1826"/>
                  </a:lnTo>
                  <a:lnTo>
                    <a:pt x="1899" y="2196"/>
                  </a:lnTo>
                  <a:lnTo>
                    <a:pt x="1924" y="2590"/>
                  </a:lnTo>
                  <a:lnTo>
                    <a:pt x="1924" y="2590"/>
                  </a:lnTo>
                  <a:lnTo>
                    <a:pt x="1924" y="3034"/>
                  </a:lnTo>
                  <a:lnTo>
                    <a:pt x="1949" y="3478"/>
                  </a:lnTo>
                  <a:lnTo>
                    <a:pt x="2023" y="4367"/>
                  </a:lnTo>
                  <a:lnTo>
                    <a:pt x="2121" y="5304"/>
                  </a:lnTo>
                  <a:lnTo>
                    <a:pt x="3355" y="666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7"/>
            <p:cNvSpPr/>
            <p:nvPr/>
          </p:nvSpPr>
          <p:spPr>
            <a:xfrm>
              <a:off x="6772781" y="3555119"/>
              <a:ext cx="63977" cy="150934"/>
            </a:xfrm>
            <a:custGeom>
              <a:rect b="b" l="l" r="r" t="t"/>
              <a:pathLst>
                <a:path extrusionOk="0" h="8906" w="3775">
                  <a:moveTo>
                    <a:pt x="1209" y="1"/>
                  </a:moveTo>
                  <a:lnTo>
                    <a:pt x="1110" y="25"/>
                  </a:lnTo>
                  <a:lnTo>
                    <a:pt x="1012" y="50"/>
                  </a:lnTo>
                  <a:lnTo>
                    <a:pt x="913" y="124"/>
                  </a:lnTo>
                  <a:lnTo>
                    <a:pt x="839" y="198"/>
                  </a:lnTo>
                  <a:lnTo>
                    <a:pt x="716" y="420"/>
                  </a:lnTo>
                  <a:lnTo>
                    <a:pt x="592" y="741"/>
                  </a:lnTo>
                  <a:lnTo>
                    <a:pt x="469" y="1111"/>
                  </a:lnTo>
                  <a:lnTo>
                    <a:pt x="395" y="1555"/>
                  </a:lnTo>
                  <a:lnTo>
                    <a:pt x="296" y="2023"/>
                  </a:lnTo>
                  <a:lnTo>
                    <a:pt x="173" y="3010"/>
                  </a:lnTo>
                  <a:lnTo>
                    <a:pt x="74" y="3972"/>
                  </a:lnTo>
                  <a:lnTo>
                    <a:pt x="25" y="4811"/>
                  </a:lnTo>
                  <a:lnTo>
                    <a:pt x="0" y="5625"/>
                  </a:lnTo>
                  <a:lnTo>
                    <a:pt x="25" y="5773"/>
                  </a:lnTo>
                  <a:lnTo>
                    <a:pt x="50" y="5946"/>
                  </a:lnTo>
                  <a:lnTo>
                    <a:pt x="247" y="6365"/>
                  </a:lnTo>
                  <a:lnTo>
                    <a:pt x="494" y="6858"/>
                  </a:lnTo>
                  <a:lnTo>
                    <a:pt x="790" y="7376"/>
                  </a:lnTo>
                  <a:lnTo>
                    <a:pt x="1406" y="8314"/>
                  </a:lnTo>
                  <a:lnTo>
                    <a:pt x="1826" y="8906"/>
                  </a:lnTo>
                  <a:lnTo>
                    <a:pt x="2220" y="8634"/>
                  </a:lnTo>
                  <a:lnTo>
                    <a:pt x="1628" y="7796"/>
                  </a:lnTo>
                  <a:lnTo>
                    <a:pt x="1086" y="6908"/>
                  </a:lnTo>
                  <a:lnTo>
                    <a:pt x="839" y="6488"/>
                  </a:lnTo>
                  <a:lnTo>
                    <a:pt x="642" y="6118"/>
                  </a:lnTo>
                  <a:lnTo>
                    <a:pt x="518" y="5822"/>
                  </a:lnTo>
                  <a:lnTo>
                    <a:pt x="494" y="5724"/>
                  </a:lnTo>
                  <a:lnTo>
                    <a:pt x="469" y="5625"/>
                  </a:lnTo>
                  <a:lnTo>
                    <a:pt x="494" y="5132"/>
                  </a:lnTo>
                  <a:lnTo>
                    <a:pt x="543" y="4441"/>
                  </a:lnTo>
                  <a:lnTo>
                    <a:pt x="592" y="3651"/>
                  </a:lnTo>
                  <a:lnTo>
                    <a:pt x="691" y="2813"/>
                  </a:lnTo>
                  <a:lnTo>
                    <a:pt x="790" y="2023"/>
                  </a:lnTo>
                  <a:lnTo>
                    <a:pt x="913" y="1333"/>
                  </a:lnTo>
                  <a:lnTo>
                    <a:pt x="987" y="1037"/>
                  </a:lnTo>
                  <a:lnTo>
                    <a:pt x="1061" y="790"/>
                  </a:lnTo>
                  <a:lnTo>
                    <a:pt x="1135" y="617"/>
                  </a:lnTo>
                  <a:lnTo>
                    <a:pt x="1209" y="494"/>
                  </a:lnTo>
                  <a:lnTo>
                    <a:pt x="1332" y="593"/>
                  </a:lnTo>
                  <a:lnTo>
                    <a:pt x="1431" y="691"/>
                  </a:lnTo>
                  <a:lnTo>
                    <a:pt x="1530" y="790"/>
                  </a:lnTo>
                  <a:lnTo>
                    <a:pt x="1604" y="913"/>
                  </a:lnTo>
                  <a:lnTo>
                    <a:pt x="1727" y="1185"/>
                  </a:lnTo>
                  <a:lnTo>
                    <a:pt x="1801" y="1481"/>
                  </a:lnTo>
                  <a:lnTo>
                    <a:pt x="1875" y="1801"/>
                  </a:lnTo>
                  <a:lnTo>
                    <a:pt x="1900" y="2122"/>
                  </a:lnTo>
                  <a:lnTo>
                    <a:pt x="1924" y="2837"/>
                  </a:lnTo>
                  <a:lnTo>
                    <a:pt x="1924" y="3281"/>
                  </a:lnTo>
                  <a:lnTo>
                    <a:pt x="1949" y="3725"/>
                  </a:lnTo>
                  <a:lnTo>
                    <a:pt x="2023" y="4589"/>
                  </a:lnTo>
                  <a:lnTo>
                    <a:pt x="2146" y="5600"/>
                  </a:lnTo>
                  <a:lnTo>
                    <a:pt x="2146" y="5650"/>
                  </a:lnTo>
                  <a:lnTo>
                    <a:pt x="2196" y="5724"/>
                  </a:lnTo>
                  <a:lnTo>
                    <a:pt x="3404" y="7080"/>
                  </a:lnTo>
                  <a:lnTo>
                    <a:pt x="3774" y="6760"/>
                  </a:lnTo>
                  <a:lnTo>
                    <a:pt x="2615" y="5452"/>
                  </a:lnTo>
                  <a:lnTo>
                    <a:pt x="2492" y="4367"/>
                  </a:lnTo>
                  <a:lnTo>
                    <a:pt x="2418" y="3602"/>
                  </a:lnTo>
                  <a:lnTo>
                    <a:pt x="2393" y="2837"/>
                  </a:lnTo>
                  <a:lnTo>
                    <a:pt x="2393" y="2443"/>
                  </a:lnTo>
                  <a:lnTo>
                    <a:pt x="2368" y="2023"/>
                  </a:lnTo>
                  <a:lnTo>
                    <a:pt x="2344" y="1629"/>
                  </a:lnTo>
                  <a:lnTo>
                    <a:pt x="2245" y="1259"/>
                  </a:lnTo>
                  <a:lnTo>
                    <a:pt x="2122" y="913"/>
                  </a:lnTo>
                  <a:lnTo>
                    <a:pt x="2048" y="741"/>
                  </a:lnTo>
                  <a:lnTo>
                    <a:pt x="1974" y="593"/>
                  </a:lnTo>
                  <a:lnTo>
                    <a:pt x="1850" y="445"/>
                  </a:lnTo>
                  <a:lnTo>
                    <a:pt x="1727" y="321"/>
                  </a:lnTo>
                  <a:lnTo>
                    <a:pt x="1604" y="198"/>
                  </a:lnTo>
                  <a:lnTo>
                    <a:pt x="1431" y="75"/>
                  </a:lnTo>
                  <a:lnTo>
                    <a:pt x="1332" y="25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7"/>
            <p:cNvSpPr/>
            <p:nvPr/>
          </p:nvSpPr>
          <p:spPr>
            <a:xfrm>
              <a:off x="5063804" y="1935615"/>
              <a:ext cx="7965" cy="414299"/>
            </a:xfrm>
            <a:custGeom>
              <a:rect b="b" l="l" r="r" t="t"/>
              <a:pathLst>
                <a:path extrusionOk="0" h="24446" w="470">
                  <a:moveTo>
                    <a:pt x="1" y="0"/>
                  </a:moveTo>
                  <a:lnTo>
                    <a:pt x="1" y="24445"/>
                  </a:lnTo>
                  <a:lnTo>
                    <a:pt x="470" y="24445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7"/>
            <p:cNvSpPr/>
            <p:nvPr/>
          </p:nvSpPr>
          <p:spPr>
            <a:xfrm>
              <a:off x="5032045" y="2278816"/>
              <a:ext cx="939366" cy="7965"/>
            </a:xfrm>
            <a:custGeom>
              <a:rect b="b" l="l" r="r" t="t"/>
              <a:pathLst>
                <a:path extrusionOk="0" h="470" w="55428">
                  <a:moveTo>
                    <a:pt x="0" y="1"/>
                  </a:moveTo>
                  <a:lnTo>
                    <a:pt x="0" y="470"/>
                  </a:lnTo>
                  <a:lnTo>
                    <a:pt x="55428" y="470"/>
                  </a:lnTo>
                  <a:lnTo>
                    <a:pt x="554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7"/>
            <p:cNvSpPr/>
            <p:nvPr/>
          </p:nvSpPr>
          <p:spPr>
            <a:xfrm>
              <a:off x="5037061" y="2248310"/>
              <a:ext cx="32624" cy="8372"/>
            </a:xfrm>
            <a:custGeom>
              <a:rect b="b" l="l" r="r" t="t"/>
              <a:pathLst>
                <a:path extrusionOk="0" h="494" w="1925">
                  <a:moveTo>
                    <a:pt x="0" y="0"/>
                  </a:moveTo>
                  <a:lnTo>
                    <a:pt x="0" y="494"/>
                  </a:lnTo>
                  <a:lnTo>
                    <a:pt x="1924" y="494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7"/>
            <p:cNvSpPr/>
            <p:nvPr/>
          </p:nvSpPr>
          <p:spPr>
            <a:xfrm>
              <a:off x="5037061" y="2209840"/>
              <a:ext cx="32624" cy="7965"/>
            </a:xfrm>
            <a:custGeom>
              <a:rect b="b" l="l" r="r" t="t"/>
              <a:pathLst>
                <a:path extrusionOk="0" h="470" w="1925">
                  <a:moveTo>
                    <a:pt x="0" y="1"/>
                  </a:moveTo>
                  <a:lnTo>
                    <a:pt x="0" y="470"/>
                  </a:lnTo>
                  <a:lnTo>
                    <a:pt x="1924" y="470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7"/>
            <p:cNvSpPr/>
            <p:nvPr/>
          </p:nvSpPr>
          <p:spPr>
            <a:xfrm>
              <a:off x="5037061" y="2170963"/>
              <a:ext cx="32624" cy="7965"/>
            </a:xfrm>
            <a:custGeom>
              <a:rect b="b" l="l" r="r" t="t"/>
              <a:pathLst>
                <a:path extrusionOk="0" h="470" w="1925">
                  <a:moveTo>
                    <a:pt x="0" y="1"/>
                  </a:moveTo>
                  <a:lnTo>
                    <a:pt x="0" y="469"/>
                  </a:lnTo>
                  <a:lnTo>
                    <a:pt x="1924" y="469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7"/>
            <p:cNvSpPr/>
            <p:nvPr/>
          </p:nvSpPr>
          <p:spPr>
            <a:xfrm>
              <a:off x="5037061" y="2132086"/>
              <a:ext cx="32624" cy="7965"/>
            </a:xfrm>
            <a:custGeom>
              <a:rect b="b" l="l" r="r" t="t"/>
              <a:pathLst>
                <a:path extrusionOk="0" h="470" w="1925">
                  <a:moveTo>
                    <a:pt x="0" y="1"/>
                  </a:moveTo>
                  <a:lnTo>
                    <a:pt x="0" y="469"/>
                  </a:lnTo>
                  <a:lnTo>
                    <a:pt x="1924" y="469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7"/>
            <p:cNvSpPr/>
            <p:nvPr/>
          </p:nvSpPr>
          <p:spPr>
            <a:xfrm>
              <a:off x="5037061" y="2093208"/>
              <a:ext cx="32624" cy="7965"/>
            </a:xfrm>
            <a:custGeom>
              <a:rect b="b" l="l" r="r" t="t"/>
              <a:pathLst>
                <a:path extrusionOk="0" h="470" w="1925">
                  <a:moveTo>
                    <a:pt x="0" y="1"/>
                  </a:moveTo>
                  <a:lnTo>
                    <a:pt x="0" y="469"/>
                  </a:lnTo>
                  <a:lnTo>
                    <a:pt x="1924" y="469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7"/>
            <p:cNvSpPr/>
            <p:nvPr/>
          </p:nvSpPr>
          <p:spPr>
            <a:xfrm>
              <a:off x="5037061" y="2054331"/>
              <a:ext cx="32624" cy="8372"/>
            </a:xfrm>
            <a:custGeom>
              <a:rect b="b" l="l" r="r" t="t"/>
              <a:pathLst>
                <a:path extrusionOk="0" h="494" w="1925">
                  <a:moveTo>
                    <a:pt x="0" y="1"/>
                  </a:moveTo>
                  <a:lnTo>
                    <a:pt x="0" y="494"/>
                  </a:lnTo>
                  <a:lnTo>
                    <a:pt x="1924" y="494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7"/>
            <p:cNvSpPr/>
            <p:nvPr/>
          </p:nvSpPr>
          <p:spPr>
            <a:xfrm>
              <a:off x="5037061" y="2015454"/>
              <a:ext cx="32624" cy="8372"/>
            </a:xfrm>
            <a:custGeom>
              <a:rect b="b" l="l" r="r" t="t"/>
              <a:pathLst>
                <a:path extrusionOk="0" h="494" w="1925">
                  <a:moveTo>
                    <a:pt x="0" y="0"/>
                  </a:moveTo>
                  <a:lnTo>
                    <a:pt x="0" y="494"/>
                  </a:lnTo>
                  <a:lnTo>
                    <a:pt x="1924" y="494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7"/>
            <p:cNvSpPr/>
            <p:nvPr/>
          </p:nvSpPr>
          <p:spPr>
            <a:xfrm>
              <a:off x="5037061" y="1976577"/>
              <a:ext cx="32624" cy="8372"/>
            </a:xfrm>
            <a:custGeom>
              <a:rect b="b" l="l" r="r" t="t"/>
              <a:pathLst>
                <a:path extrusionOk="0" h="494" w="1925">
                  <a:moveTo>
                    <a:pt x="0" y="0"/>
                  </a:moveTo>
                  <a:lnTo>
                    <a:pt x="0" y="494"/>
                  </a:lnTo>
                  <a:lnTo>
                    <a:pt x="1924" y="494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7"/>
            <p:cNvSpPr/>
            <p:nvPr/>
          </p:nvSpPr>
          <p:spPr>
            <a:xfrm>
              <a:off x="5065482" y="1878757"/>
              <a:ext cx="876677" cy="406350"/>
            </a:xfrm>
            <a:custGeom>
              <a:rect b="b" l="l" r="r" t="t"/>
              <a:pathLst>
                <a:path extrusionOk="0" h="23977" w="51729">
                  <a:moveTo>
                    <a:pt x="20376" y="0"/>
                  </a:moveTo>
                  <a:lnTo>
                    <a:pt x="11348" y="10114"/>
                  </a:lnTo>
                  <a:lnTo>
                    <a:pt x="9177" y="7228"/>
                  </a:lnTo>
                  <a:lnTo>
                    <a:pt x="1" y="23977"/>
                  </a:lnTo>
                  <a:lnTo>
                    <a:pt x="51728" y="23632"/>
                  </a:lnTo>
                  <a:lnTo>
                    <a:pt x="48127" y="16503"/>
                  </a:lnTo>
                  <a:lnTo>
                    <a:pt x="46548" y="20968"/>
                  </a:lnTo>
                  <a:lnTo>
                    <a:pt x="39444" y="4342"/>
                  </a:lnTo>
                  <a:lnTo>
                    <a:pt x="31008" y="21214"/>
                  </a:lnTo>
                  <a:lnTo>
                    <a:pt x="25803" y="7943"/>
                  </a:lnTo>
                  <a:lnTo>
                    <a:pt x="24002" y="10607"/>
                  </a:lnTo>
                  <a:lnTo>
                    <a:pt x="20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7"/>
            <p:cNvSpPr/>
            <p:nvPr/>
          </p:nvSpPr>
          <p:spPr>
            <a:xfrm>
              <a:off x="5061720" y="1874571"/>
              <a:ext cx="884609" cy="414722"/>
            </a:xfrm>
            <a:custGeom>
              <a:rect b="b" l="l" r="r" t="t"/>
              <a:pathLst>
                <a:path extrusionOk="0" h="24471" w="52197">
                  <a:moveTo>
                    <a:pt x="20524" y="716"/>
                  </a:moveTo>
                  <a:lnTo>
                    <a:pt x="24002" y="10928"/>
                  </a:lnTo>
                  <a:lnTo>
                    <a:pt x="24027" y="10978"/>
                  </a:lnTo>
                  <a:lnTo>
                    <a:pt x="24076" y="11027"/>
                  </a:lnTo>
                  <a:lnTo>
                    <a:pt x="24125" y="11076"/>
                  </a:lnTo>
                  <a:lnTo>
                    <a:pt x="24323" y="11076"/>
                  </a:lnTo>
                  <a:lnTo>
                    <a:pt x="24372" y="11027"/>
                  </a:lnTo>
                  <a:lnTo>
                    <a:pt x="24421" y="10978"/>
                  </a:lnTo>
                  <a:lnTo>
                    <a:pt x="25975" y="8708"/>
                  </a:lnTo>
                  <a:lnTo>
                    <a:pt x="31008" y="21560"/>
                  </a:lnTo>
                  <a:lnTo>
                    <a:pt x="31032" y="21609"/>
                  </a:lnTo>
                  <a:lnTo>
                    <a:pt x="31082" y="21659"/>
                  </a:lnTo>
                  <a:lnTo>
                    <a:pt x="31131" y="21683"/>
                  </a:lnTo>
                  <a:lnTo>
                    <a:pt x="31205" y="21708"/>
                  </a:lnTo>
                  <a:lnTo>
                    <a:pt x="31279" y="21683"/>
                  </a:lnTo>
                  <a:lnTo>
                    <a:pt x="31353" y="21659"/>
                  </a:lnTo>
                  <a:lnTo>
                    <a:pt x="31402" y="21634"/>
                  </a:lnTo>
                  <a:lnTo>
                    <a:pt x="31427" y="21560"/>
                  </a:lnTo>
                  <a:lnTo>
                    <a:pt x="39641" y="5156"/>
                  </a:lnTo>
                  <a:lnTo>
                    <a:pt x="46548" y="21313"/>
                  </a:lnTo>
                  <a:lnTo>
                    <a:pt x="46597" y="21387"/>
                  </a:lnTo>
                  <a:lnTo>
                    <a:pt x="46647" y="21412"/>
                  </a:lnTo>
                  <a:lnTo>
                    <a:pt x="46696" y="21461"/>
                  </a:lnTo>
                  <a:lnTo>
                    <a:pt x="46795" y="21461"/>
                  </a:lnTo>
                  <a:lnTo>
                    <a:pt x="46844" y="21437"/>
                  </a:lnTo>
                  <a:lnTo>
                    <a:pt x="46918" y="21412"/>
                  </a:lnTo>
                  <a:lnTo>
                    <a:pt x="46967" y="21363"/>
                  </a:lnTo>
                  <a:lnTo>
                    <a:pt x="46992" y="21289"/>
                  </a:lnTo>
                  <a:lnTo>
                    <a:pt x="48373" y="17366"/>
                  </a:lnTo>
                  <a:lnTo>
                    <a:pt x="51580" y="23632"/>
                  </a:lnTo>
                  <a:lnTo>
                    <a:pt x="642" y="24002"/>
                  </a:lnTo>
                  <a:lnTo>
                    <a:pt x="642" y="24002"/>
                  </a:lnTo>
                  <a:lnTo>
                    <a:pt x="9424" y="7919"/>
                  </a:lnTo>
                  <a:lnTo>
                    <a:pt x="11372" y="10509"/>
                  </a:lnTo>
                  <a:lnTo>
                    <a:pt x="11446" y="10583"/>
                  </a:lnTo>
                  <a:lnTo>
                    <a:pt x="11545" y="10608"/>
                  </a:lnTo>
                  <a:lnTo>
                    <a:pt x="11668" y="10583"/>
                  </a:lnTo>
                  <a:lnTo>
                    <a:pt x="11742" y="10534"/>
                  </a:lnTo>
                  <a:lnTo>
                    <a:pt x="20524" y="716"/>
                  </a:lnTo>
                  <a:close/>
                  <a:moveTo>
                    <a:pt x="20524" y="1"/>
                  </a:moveTo>
                  <a:lnTo>
                    <a:pt x="20475" y="50"/>
                  </a:lnTo>
                  <a:lnTo>
                    <a:pt x="20425" y="75"/>
                  </a:lnTo>
                  <a:lnTo>
                    <a:pt x="11594" y="9991"/>
                  </a:lnTo>
                  <a:lnTo>
                    <a:pt x="9596" y="7327"/>
                  </a:lnTo>
                  <a:lnTo>
                    <a:pt x="9547" y="7277"/>
                  </a:lnTo>
                  <a:lnTo>
                    <a:pt x="9498" y="7253"/>
                  </a:lnTo>
                  <a:lnTo>
                    <a:pt x="9448" y="7228"/>
                  </a:lnTo>
                  <a:lnTo>
                    <a:pt x="9374" y="7228"/>
                  </a:lnTo>
                  <a:lnTo>
                    <a:pt x="9325" y="7253"/>
                  </a:lnTo>
                  <a:lnTo>
                    <a:pt x="9276" y="7277"/>
                  </a:lnTo>
                  <a:lnTo>
                    <a:pt x="9226" y="7302"/>
                  </a:lnTo>
                  <a:lnTo>
                    <a:pt x="9177" y="7351"/>
                  </a:lnTo>
                  <a:lnTo>
                    <a:pt x="25" y="24125"/>
                  </a:lnTo>
                  <a:lnTo>
                    <a:pt x="1" y="24175"/>
                  </a:lnTo>
                  <a:lnTo>
                    <a:pt x="1" y="24249"/>
                  </a:lnTo>
                  <a:lnTo>
                    <a:pt x="1" y="24298"/>
                  </a:lnTo>
                  <a:lnTo>
                    <a:pt x="25" y="24347"/>
                  </a:lnTo>
                  <a:lnTo>
                    <a:pt x="75" y="24397"/>
                  </a:lnTo>
                  <a:lnTo>
                    <a:pt x="124" y="24446"/>
                  </a:lnTo>
                  <a:lnTo>
                    <a:pt x="173" y="24471"/>
                  </a:lnTo>
                  <a:lnTo>
                    <a:pt x="223" y="24471"/>
                  </a:lnTo>
                  <a:lnTo>
                    <a:pt x="51950" y="24101"/>
                  </a:lnTo>
                  <a:lnTo>
                    <a:pt x="52024" y="24101"/>
                  </a:lnTo>
                  <a:lnTo>
                    <a:pt x="52074" y="24076"/>
                  </a:lnTo>
                  <a:lnTo>
                    <a:pt x="52123" y="24051"/>
                  </a:lnTo>
                  <a:lnTo>
                    <a:pt x="52172" y="24002"/>
                  </a:lnTo>
                  <a:lnTo>
                    <a:pt x="52197" y="23953"/>
                  </a:lnTo>
                  <a:lnTo>
                    <a:pt x="52197" y="23879"/>
                  </a:lnTo>
                  <a:lnTo>
                    <a:pt x="52197" y="23829"/>
                  </a:lnTo>
                  <a:lnTo>
                    <a:pt x="52172" y="23755"/>
                  </a:lnTo>
                  <a:lnTo>
                    <a:pt x="48546" y="16651"/>
                  </a:lnTo>
                  <a:lnTo>
                    <a:pt x="48521" y="16602"/>
                  </a:lnTo>
                  <a:lnTo>
                    <a:pt x="48472" y="16552"/>
                  </a:lnTo>
                  <a:lnTo>
                    <a:pt x="48398" y="16528"/>
                  </a:lnTo>
                  <a:lnTo>
                    <a:pt x="48250" y="16528"/>
                  </a:lnTo>
                  <a:lnTo>
                    <a:pt x="48201" y="16577"/>
                  </a:lnTo>
                  <a:lnTo>
                    <a:pt x="48151" y="16626"/>
                  </a:lnTo>
                  <a:lnTo>
                    <a:pt x="48127" y="16676"/>
                  </a:lnTo>
                  <a:lnTo>
                    <a:pt x="46745" y="20549"/>
                  </a:lnTo>
                  <a:lnTo>
                    <a:pt x="39888" y="4490"/>
                  </a:lnTo>
                  <a:lnTo>
                    <a:pt x="39838" y="4416"/>
                  </a:lnTo>
                  <a:lnTo>
                    <a:pt x="39789" y="4391"/>
                  </a:lnTo>
                  <a:lnTo>
                    <a:pt x="39740" y="4342"/>
                  </a:lnTo>
                  <a:lnTo>
                    <a:pt x="39592" y="4342"/>
                  </a:lnTo>
                  <a:lnTo>
                    <a:pt x="39542" y="4367"/>
                  </a:lnTo>
                  <a:lnTo>
                    <a:pt x="39493" y="4416"/>
                  </a:lnTo>
                  <a:lnTo>
                    <a:pt x="39444" y="4465"/>
                  </a:lnTo>
                  <a:lnTo>
                    <a:pt x="31254" y="20869"/>
                  </a:lnTo>
                  <a:lnTo>
                    <a:pt x="26271" y="8116"/>
                  </a:lnTo>
                  <a:lnTo>
                    <a:pt x="26222" y="8042"/>
                  </a:lnTo>
                  <a:lnTo>
                    <a:pt x="26173" y="8017"/>
                  </a:lnTo>
                  <a:lnTo>
                    <a:pt x="26123" y="7968"/>
                  </a:lnTo>
                  <a:lnTo>
                    <a:pt x="25926" y="7968"/>
                  </a:lnTo>
                  <a:lnTo>
                    <a:pt x="25877" y="8017"/>
                  </a:lnTo>
                  <a:lnTo>
                    <a:pt x="25827" y="8067"/>
                  </a:lnTo>
                  <a:lnTo>
                    <a:pt x="24298" y="10312"/>
                  </a:lnTo>
                  <a:lnTo>
                    <a:pt x="20845" y="173"/>
                  </a:lnTo>
                  <a:lnTo>
                    <a:pt x="20820" y="99"/>
                  </a:lnTo>
                  <a:lnTo>
                    <a:pt x="20771" y="50"/>
                  </a:lnTo>
                  <a:lnTo>
                    <a:pt x="20721" y="25"/>
                  </a:lnTo>
                  <a:lnTo>
                    <a:pt x="20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7"/>
            <p:cNvSpPr/>
            <p:nvPr/>
          </p:nvSpPr>
          <p:spPr>
            <a:xfrm>
              <a:off x="5065482" y="1991202"/>
              <a:ext cx="876677" cy="293904"/>
            </a:xfrm>
            <a:custGeom>
              <a:rect b="b" l="l" r="r" t="t"/>
              <a:pathLst>
                <a:path extrusionOk="0" h="17342" w="51729">
                  <a:moveTo>
                    <a:pt x="16774" y="1"/>
                  </a:moveTo>
                  <a:lnTo>
                    <a:pt x="8807" y="11915"/>
                  </a:lnTo>
                  <a:lnTo>
                    <a:pt x="6044" y="10361"/>
                  </a:lnTo>
                  <a:lnTo>
                    <a:pt x="1" y="17342"/>
                  </a:lnTo>
                  <a:lnTo>
                    <a:pt x="51728" y="16997"/>
                  </a:lnTo>
                  <a:lnTo>
                    <a:pt x="49927" y="12779"/>
                  </a:lnTo>
                  <a:lnTo>
                    <a:pt x="48250" y="14456"/>
                  </a:lnTo>
                  <a:lnTo>
                    <a:pt x="39074" y="2048"/>
                  </a:lnTo>
                  <a:lnTo>
                    <a:pt x="30884" y="11323"/>
                  </a:lnTo>
                  <a:lnTo>
                    <a:pt x="27011" y="7352"/>
                  </a:lnTo>
                  <a:lnTo>
                    <a:pt x="22917" y="12162"/>
                  </a:lnTo>
                  <a:lnTo>
                    <a:pt x="16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5061720" y="1987033"/>
              <a:ext cx="884609" cy="302259"/>
            </a:xfrm>
            <a:custGeom>
              <a:rect b="b" l="l" r="r" t="t"/>
              <a:pathLst>
                <a:path extrusionOk="0" h="17835" w="52197">
                  <a:moveTo>
                    <a:pt x="16972" y="715"/>
                  </a:moveTo>
                  <a:lnTo>
                    <a:pt x="22917" y="12531"/>
                  </a:lnTo>
                  <a:lnTo>
                    <a:pt x="23015" y="12605"/>
                  </a:lnTo>
                  <a:lnTo>
                    <a:pt x="23114" y="12655"/>
                  </a:lnTo>
                  <a:lnTo>
                    <a:pt x="23237" y="12630"/>
                  </a:lnTo>
                  <a:lnTo>
                    <a:pt x="23287" y="12605"/>
                  </a:lnTo>
                  <a:lnTo>
                    <a:pt x="23336" y="12581"/>
                  </a:lnTo>
                  <a:lnTo>
                    <a:pt x="27258" y="7943"/>
                  </a:lnTo>
                  <a:lnTo>
                    <a:pt x="30934" y="11742"/>
                  </a:lnTo>
                  <a:lnTo>
                    <a:pt x="31008" y="11791"/>
                  </a:lnTo>
                  <a:lnTo>
                    <a:pt x="31106" y="11816"/>
                  </a:lnTo>
                  <a:lnTo>
                    <a:pt x="31205" y="11791"/>
                  </a:lnTo>
                  <a:lnTo>
                    <a:pt x="31279" y="11717"/>
                  </a:lnTo>
                  <a:lnTo>
                    <a:pt x="39271" y="2664"/>
                  </a:lnTo>
                  <a:lnTo>
                    <a:pt x="48275" y="14850"/>
                  </a:lnTo>
                  <a:lnTo>
                    <a:pt x="48349" y="14924"/>
                  </a:lnTo>
                  <a:lnTo>
                    <a:pt x="48447" y="14949"/>
                  </a:lnTo>
                  <a:lnTo>
                    <a:pt x="48546" y="14924"/>
                  </a:lnTo>
                  <a:lnTo>
                    <a:pt x="48620" y="14875"/>
                  </a:lnTo>
                  <a:lnTo>
                    <a:pt x="50075" y="13444"/>
                  </a:lnTo>
                  <a:lnTo>
                    <a:pt x="51605" y="16996"/>
                  </a:lnTo>
                  <a:lnTo>
                    <a:pt x="765" y="17341"/>
                  </a:lnTo>
                  <a:lnTo>
                    <a:pt x="765" y="17341"/>
                  </a:lnTo>
                  <a:lnTo>
                    <a:pt x="6315" y="10903"/>
                  </a:lnTo>
                  <a:lnTo>
                    <a:pt x="8905" y="12383"/>
                  </a:lnTo>
                  <a:lnTo>
                    <a:pt x="9004" y="12408"/>
                  </a:lnTo>
                  <a:lnTo>
                    <a:pt x="9103" y="12408"/>
                  </a:lnTo>
                  <a:lnTo>
                    <a:pt x="9177" y="12358"/>
                  </a:lnTo>
                  <a:lnTo>
                    <a:pt x="9226" y="12309"/>
                  </a:lnTo>
                  <a:lnTo>
                    <a:pt x="16972" y="715"/>
                  </a:lnTo>
                  <a:close/>
                  <a:moveTo>
                    <a:pt x="16947" y="0"/>
                  </a:moveTo>
                  <a:lnTo>
                    <a:pt x="16873" y="25"/>
                  </a:lnTo>
                  <a:lnTo>
                    <a:pt x="16824" y="49"/>
                  </a:lnTo>
                  <a:lnTo>
                    <a:pt x="16799" y="99"/>
                  </a:lnTo>
                  <a:lnTo>
                    <a:pt x="8955" y="11840"/>
                  </a:lnTo>
                  <a:lnTo>
                    <a:pt x="6389" y="10385"/>
                  </a:lnTo>
                  <a:lnTo>
                    <a:pt x="6291" y="10360"/>
                  </a:lnTo>
                  <a:lnTo>
                    <a:pt x="6217" y="10360"/>
                  </a:lnTo>
                  <a:lnTo>
                    <a:pt x="6143" y="10385"/>
                  </a:lnTo>
                  <a:lnTo>
                    <a:pt x="6069" y="10459"/>
                  </a:lnTo>
                  <a:lnTo>
                    <a:pt x="50" y="17440"/>
                  </a:lnTo>
                  <a:lnTo>
                    <a:pt x="25" y="17489"/>
                  </a:lnTo>
                  <a:lnTo>
                    <a:pt x="1" y="17563"/>
                  </a:lnTo>
                  <a:lnTo>
                    <a:pt x="1" y="17637"/>
                  </a:lnTo>
                  <a:lnTo>
                    <a:pt x="25" y="17687"/>
                  </a:lnTo>
                  <a:lnTo>
                    <a:pt x="50" y="17761"/>
                  </a:lnTo>
                  <a:lnTo>
                    <a:pt x="99" y="17810"/>
                  </a:lnTo>
                  <a:lnTo>
                    <a:pt x="173" y="17835"/>
                  </a:lnTo>
                  <a:lnTo>
                    <a:pt x="223" y="17835"/>
                  </a:lnTo>
                  <a:lnTo>
                    <a:pt x="51950" y="17465"/>
                  </a:lnTo>
                  <a:lnTo>
                    <a:pt x="52074" y="17440"/>
                  </a:lnTo>
                  <a:lnTo>
                    <a:pt x="52172" y="17366"/>
                  </a:lnTo>
                  <a:lnTo>
                    <a:pt x="52197" y="17267"/>
                  </a:lnTo>
                  <a:lnTo>
                    <a:pt x="52172" y="17144"/>
                  </a:lnTo>
                  <a:lnTo>
                    <a:pt x="50371" y="12926"/>
                  </a:lnTo>
                  <a:lnTo>
                    <a:pt x="50297" y="12827"/>
                  </a:lnTo>
                  <a:lnTo>
                    <a:pt x="50199" y="12778"/>
                  </a:lnTo>
                  <a:lnTo>
                    <a:pt x="50075" y="12778"/>
                  </a:lnTo>
                  <a:lnTo>
                    <a:pt x="49977" y="12852"/>
                  </a:lnTo>
                  <a:lnTo>
                    <a:pt x="48497" y="14332"/>
                  </a:lnTo>
                  <a:lnTo>
                    <a:pt x="39493" y="2146"/>
                  </a:lnTo>
                  <a:lnTo>
                    <a:pt x="39419" y="2072"/>
                  </a:lnTo>
                  <a:lnTo>
                    <a:pt x="39320" y="2047"/>
                  </a:lnTo>
                  <a:lnTo>
                    <a:pt x="39197" y="2072"/>
                  </a:lnTo>
                  <a:lnTo>
                    <a:pt x="39123" y="2122"/>
                  </a:lnTo>
                  <a:lnTo>
                    <a:pt x="31082" y="11224"/>
                  </a:lnTo>
                  <a:lnTo>
                    <a:pt x="27406" y="7425"/>
                  </a:lnTo>
                  <a:lnTo>
                    <a:pt x="27332" y="7376"/>
                  </a:lnTo>
                  <a:lnTo>
                    <a:pt x="27283" y="7351"/>
                  </a:lnTo>
                  <a:lnTo>
                    <a:pt x="27233" y="7351"/>
                  </a:lnTo>
                  <a:lnTo>
                    <a:pt x="27135" y="7376"/>
                  </a:lnTo>
                  <a:lnTo>
                    <a:pt x="27061" y="7425"/>
                  </a:lnTo>
                  <a:lnTo>
                    <a:pt x="23188" y="11988"/>
                  </a:lnTo>
                  <a:lnTo>
                    <a:pt x="17218" y="123"/>
                  </a:lnTo>
                  <a:lnTo>
                    <a:pt x="17169" y="74"/>
                  </a:lnTo>
                  <a:lnTo>
                    <a:pt x="17120" y="25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5095156" y="2861584"/>
              <a:ext cx="74433" cy="255026"/>
            </a:xfrm>
            <a:custGeom>
              <a:rect b="b" l="l" r="r" t="t"/>
              <a:pathLst>
                <a:path extrusionOk="0" h="15048" w="4392">
                  <a:moveTo>
                    <a:pt x="1" y="0"/>
                  </a:moveTo>
                  <a:lnTo>
                    <a:pt x="1" y="15048"/>
                  </a:lnTo>
                  <a:lnTo>
                    <a:pt x="4392" y="15048"/>
                  </a:lnTo>
                  <a:lnTo>
                    <a:pt x="43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7"/>
            <p:cNvSpPr/>
            <p:nvPr/>
          </p:nvSpPr>
          <p:spPr>
            <a:xfrm>
              <a:off x="5090987" y="2857398"/>
              <a:ext cx="82789" cy="263398"/>
            </a:xfrm>
            <a:custGeom>
              <a:rect b="b" l="l" r="r" t="t"/>
              <a:pathLst>
                <a:path extrusionOk="0" h="15542" w="4885">
                  <a:moveTo>
                    <a:pt x="4416" y="494"/>
                  </a:moveTo>
                  <a:lnTo>
                    <a:pt x="4416" y="15073"/>
                  </a:lnTo>
                  <a:lnTo>
                    <a:pt x="494" y="15073"/>
                  </a:lnTo>
                  <a:lnTo>
                    <a:pt x="494" y="494"/>
                  </a:lnTo>
                  <a:close/>
                  <a:moveTo>
                    <a:pt x="247" y="1"/>
                  </a:moveTo>
                  <a:lnTo>
                    <a:pt x="148" y="25"/>
                  </a:lnTo>
                  <a:lnTo>
                    <a:pt x="74" y="75"/>
                  </a:lnTo>
                  <a:lnTo>
                    <a:pt x="25" y="149"/>
                  </a:lnTo>
                  <a:lnTo>
                    <a:pt x="0" y="247"/>
                  </a:lnTo>
                  <a:lnTo>
                    <a:pt x="0" y="15295"/>
                  </a:lnTo>
                  <a:lnTo>
                    <a:pt x="25" y="15393"/>
                  </a:lnTo>
                  <a:lnTo>
                    <a:pt x="74" y="15467"/>
                  </a:lnTo>
                  <a:lnTo>
                    <a:pt x="148" y="15517"/>
                  </a:lnTo>
                  <a:lnTo>
                    <a:pt x="247" y="15541"/>
                  </a:lnTo>
                  <a:lnTo>
                    <a:pt x="4638" y="15541"/>
                  </a:lnTo>
                  <a:lnTo>
                    <a:pt x="4736" y="15517"/>
                  </a:lnTo>
                  <a:lnTo>
                    <a:pt x="4810" y="15467"/>
                  </a:lnTo>
                  <a:lnTo>
                    <a:pt x="4860" y="15393"/>
                  </a:lnTo>
                  <a:lnTo>
                    <a:pt x="4884" y="15295"/>
                  </a:lnTo>
                  <a:lnTo>
                    <a:pt x="4884" y="247"/>
                  </a:lnTo>
                  <a:lnTo>
                    <a:pt x="4860" y="149"/>
                  </a:lnTo>
                  <a:lnTo>
                    <a:pt x="4810" y="75"/>
                  </a:lnTo>
                  <a:lnTo>
                    <a:pt x="4736" y="25"/>
                  </a:lnTo>
                  <a:lnTo>
                    <a:pt x="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7"/>
            <p:cNvSpPr/>
            <p:nvPr/>
          </p:nvSpPr>
          <p:spPr>
            <a:xfrm>
              <a:off x="5189231" y="2886242"/>
              <a:ext cx="74416" cy="230367"/>
            </a:xfrm>
            <a:custGeom>
              <a:rect b="b" l="l" r="r" t="t"/>
              <a:pathLst>
                <a:path extrusionOk="0" h="13593" w="4391">
                  <a:moveTo>
                    <a:pt x="0" y="1"/>
                  </a:moveTo>
                  <a:lnTo>
                    <a:pt x="0" y="13593"/>
                  </a:lnTo>
                  <a:lnTo>
                    <a:pt x="4391" y="13593"/>
                  </a:lnTo>
                  <a:lnTo>
                    <a:pt x="4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7"/>
            <p:cNvSpPr/>
            <p:nvPr/>
          </p:nvSpPr>
          <p:spPr>
            <a:xfrm>
              <a:off x="5185045" y="2882480"/>
              <a:ext cx="82365" cy="238316"/>
            </a:xfrm>
            <a:custGeom>
              <a:rect b="b" l="l" r="r" t="t"/>
              <a:pathLst>
                <a:path extrusionOk="0" h="14062" w="4860">
                  <a:moveTo>
                    <a:pt x="4391" y="469"/>
                  </a:moveTo>
                  <a:lnTo>
                    <a:pt x="4391" y="13593"/>
                  </a:lnTo>
                  <a:lnTo>
                    <a:pt x="469" y="13593"/>
                  </a:lnTo>
                  <a:lnTo>
                    <a:pt x="469" y="469"/>
                  </a:lnTo>
                  <a:close/>
                  <a:moveTo>
                    <a:pt x="148" y="1"/>
                  </a:moveTo>
                  <a:lnTo>
                    <a:pt x="74" y="50"/>
                  </a:lnTo>
                  <a:lnTo>
                    <a:pt x="25" y="124"/>
                  </a:lnTo>
                  <a:lnTo>
                    <a:pt x="0" y="223"/>
                  </a:lnTo>
                  <a:lnTo>
                    <a:pt x="0" y="13815"/>
                  </a:lnTo>
                  <a:lnTo>
                    <a:pt x="25" y="13913"/>
                  </a:lnTo>
                  <a:lnTo>
                    <a:pt x="74" y="13987"/>
                  </a:lnTo>
                  <a:lnTo>
                    <a:pt x="148" y="14037"/>
                  </a:lnTo>
                  <a:lnTo>
                    <a:pt x="247" y="14061"/>
                  </a:lnTo>
                  <a:lnTo>
                    <a:pt x="4638" y="14061"/>
                  </a:lnTo>
                  <a:lnTo>
                    <a:pt x="4737" y="14037"/>
                  </a:lnTo>
                  <a:lnTo>
                    <a:pt x="4811" y="13987"/>
                  </a:lnTo>
                  <a:lnTo>
                    <a:pt x="4860" y="13913"/>
                  </a:lnTo>
                  <a:lnTo>
                    <a:pt x="4860" y="13815"/>
                  </a:lnTo>
                  <a:lnTo>
                    <a:pt x="4860" y="223"/>
                  </a:lnTo>
                  <a:lnTo>
                    <a:pt x="4860" y="124"/>
                  </a:lnTo>
                  <a:lnTo>
                    <a:pt x="4811" y="50"/>
                  </a:lnTo>
                  <a:lnTo>
                    <a:pt x="47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7"/>
            <p:cNvSpPr/>
            <p:nvPr/>
          </p:nvSpPr>
          <p:spPr>
            <a:xfrm>
              <a:off x="5282864" y="2858652"/>
              <a:ext cx="74433" cy="257958"/>
            </a:xfrm>
            <a:custGeom>
              <a:rect b="b" l="l" r="r" t="t"/>
              <a:pathLst>
                <a:path extrusionOk="0" h="15221" w="4392">
                  <a:moveTo>
                    <a:pt x="1" y="1"/>
                  </a:moveTo>
                  <a:lnTo>
                    <a:pt x="1" y="15221"/>
                  </a:lnTo>
                  <a:lnTo>
                    <a:pt x="4391" y="15221"/>
                  </a:lnTo>
                  <a:lnTo>
                    <a:pt x="4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7"/>
            <p:cNvSpPr/>
            <p:nvPr/>
          </p:nvSpPr>
          <p:spPr>
            <a:xfrm>
              <a:off x="5278678" y="2854483"/>
              <a:ext cx="82805" cy="266313"/>
            </a:xfrm>
            <a:custGeom>
              <a:rect b="b" l="l" r="r" t="t"/>
              <a:pathLst>
                <a:path extrusionOk="0" h="15714" w="4886">
                  <a:moveTo>
                    <a:pt x="4416" y="493"/>
                  </a:moveTo>
                  <a:lnTo>
                    <a:pt x="4416" y="15245"/>
                  </a:lnTo>
                  <a:lnTo>
                    <a:pt x="494" y="15245"/>
                  </a:lnTo>
                  <a:lnTo>
                    <a:pt x="494" y="493"/>
                  </a:lnTo>
                  <a:close/>
                  <a:moveTo>
                    <a:pt x="248" y="0"/>
                  </a:moveTo>
                  <a:lnTo>
                    <a:pt x="149" y="25"/>
                  </a:lnTo>
                  <a:lnTo>
                    <a:pt x="75" y="74"/>
                  </a:lnTo>
                  <a:lnTo>
                    <a:pt x="26" y="148"/>
                  </a:lnTo>
                  <a:lnTo>
                    <a:pt x="1" y="247"/>
                  </a:lnTo>
                  <a:lnTo>
                    <a:pt x="1" y="15467"/>
                  </a:lnTo>
                  <a:lnTo>
                    <a:pt x="26" y="15565"/>
                  </a:lnTo>
                  <a:lnTo>
                    <a:pt x="75" y="15639"/>
                  </a:lnTo>
                  <a:lnTo>
                    <a:pt x="149" y="15689"/>
                  </a:lnTo>
                  <a:lnTo>
                    <a:pt x="248" y="15713"/>
                  </a:lnTo>
                  <a:lnTo>
                    <a:pt x="4638" y="15713"/>
                  </a:lnTo>
                  <a:lnTo>
                    <a:pt x="4737" y="15689"/>
                  </a:lnTo>
                  <a:lnTo>
                    <a:pt x="4811" y="15639"/>
                  </a:lnTo>
                  <a:lnTo>
                    <a:pt x="4860" y="15565"/>
                  </a:lnTo>
                  <a:lnTo>
                    <a:pt x="4885" y="15467"/>
                  </a:lnTo>
                  <a:lnTo>
                    <a:pt x="4885" y="247"/>
                  </a:lnTo>
                  <a:lnTo>
                    <a:pt x="4860" y="148"/>
                  </a:lnTo>
                  <a:lnTo>
                    <a:pt x="4811" y="74"/>
                  </a:lnTo>
                  <a:lnTo>
                    <a:pt x="4737" y="25"/>
                  </a:lnTo>
                  <a:lnTo>
                    <a:pt x="4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7"/>
            <p:cNvSpPr/>
            <p:nvPr/>
          </p:nvSpPr>
          <p:spPr>
            <a:xfrm>
              <a:off x="5376921" y="2775881"/>
              <a:ext cx="74433" cy="340729"/>
            </a:xfrm>
            <a:custGeom>
              <a:rect b="b" l="l" r="r" t="t"/>
              <a:pathLst>
                <a:path extrusionOk="0" h="20105" w="4392">
                  <a:moveTo>
                    <a:pt x="1" y="1"/>
                  </a:moveTo>
                  <a:lnTo>
                    <a:pt x="1" y="20105"/>
                  </a:lnTo>
                  <a:lnTo>
                    <a:pt x="4392" y="20105"/>
                  </a:lnTo>
                  <a:lnTo>
                    <a:pt x="43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7"/>
            <p:cNvSpPr/>
            <p:nvPr/>
          </p:nvSpPr>
          <p:spPr>
            <a:xfrm>
              <a:off x="5372752" y="2771695"/>
              <a:ext cx="82365" cy="349102"/>
            </a:xfrm>
            <a:custGeom>
              <a:rect b="b" l="l" r="r" t="t"/>
              <a:pathLst>
                <a:path extrusionOk="0" h="20599" w="4860">
                  <a:moveTo>
                    <a:pt x="4391" y="494"/>
                  </a:moveTo>
                  <a:lnTo>
                    <a:pt x="4391" y="20130"/>
                  </a:lnTo>
                  <a:lnTo>
                    <a:pt x="469" y="20130"/>
                  </a:lnTo>
                  <a:lnTo>
                    <a:pt x="469" y="494"/>
                  </a:lnTo>
                  <a:close/>
                  <a:moveTo>
                    <a:pt x="247" y="1"/>
                  </a:moveTo>
                  <a:lnTo>
                    <a:pt x="148" y="26"/>
                  </a:lnTo>
                  <a:lnTo>
                    <a:pt x="74" y="75"/>
                  </a:lnTo>
                  <a:lnTo>
                    <a:pt x="25" y="149"/>
                  </a:lnTo>
                  <a:lnTo>
                    <a:pt x="0" y="248"/>
                  </a:lnTo>
                  <a:lnTo>
                    <a:pt x="0" y="20352"/>
                  </a:lnTo>
                  <a:lnTo>
                    <a:pt x="25" y="20450"/>
                  </a:lnTo>
                  <a:lnTo>
                    <a:pt x="74" y="20524"/>
                  </a:lnTo>
                  <a:lnTo>
                    <a:pt x="148" y="20574"/>
                  </a:lnTo>
                  <a:lnTo>
                    <a:pt x="247" y="20598"/>
                  </a:lnTo>
                  <a:lnTo>
                    <a:pt x="4638" y="20598"/>
                  </a:lnTo>
                  <a:lnTo>
                    <a:pt x="4736" y="20574"/>
                  </a:lnTo>
                  <a:lnTo>
                    <a:pt x="4810" y="20524"/>
                  </a:lnTo>
                  <a:lnTo>
                    <a:pt x="4860" y="20450"/>
                  </a:lnTo>
                  <a:lnTo>
                    <a:pt x="4860" y="20352"/>
                  </a:lnTo>
                  <a:lnTo>
                    <a:pt x="4860" y="248"/>
                  </a:lnTo>
                  <a:lnTo>
                    <a:pt x="4860" y="149"/>
                  </a:lnTo>
                  <a:lnTo>
                    <a:pt x="4810" y="75"/>
                  </a:lnTo>
                  <a:lnTo>
                    <a:pt x="4736" y="26"/>
                  </a:lnTo>
                  <a:lnTo>
                    <a:pt x="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7"/>
            <p:cNvSpPr/>
            <p:nvPr/>
          </p:nvSpPr>
          <p:spPr>
            <a:xfrm>
              <a:off x="5470572" y="2693110"/>
              <a:ext cx="74433" cy="423501"/>
            </a:xfrm>
            <a:custGeom>
              <a:rect b="b" l="l" r="r" t="t"/>
              <a:pathLst>
                <a:path extrusionOk="0" h="24989" w="4392">
                  <a:moveTo>
                    <a:pt x="0" y="0"/>
                  </a:moveTo>
                  <a:lnTo>
                    <a:pt x="0" y="24989"/>
                  </a:lnTo>
                  <a:lnTo>
                    <a:pt x="4391" y="24989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7"/>
            <p:cNvSpPr/>
            <p:nvPr/>
          </p:nvSpPr>
          <p:spPr>
            <a:xfrm>
              <a:off x="5466386" y="2688924"/>
              <a:ext cx="82789" cy="431873"/>
            </a:xfrm>
            <a:custGeom>
              <a:rect b="b" l="l" r="r" t="t"/>
              <a:pathLst>
                <a:path extrusionOk="0" h="25483" w="4885">
                  <a:moveTo>
                    <a:pt x="4416" y="494"/>
                  </a:moveTo>
                  <a:lnTo>
                    <a:pt x="4416" y="25014"/>
                  </a:lnTo>
                  <a:lnTo>
                    <a:pt x="494" y="25014"/>
                  </a:lnTo>
                  <a:lnTo>
                    <a:pt x="494" y="494"/>
                  </a:lnTo>
                  <a:close/>
                  <a:moveTo>
                    <a:pt x="247" y="1"/>
                  </a:moveTo>
                  <a:lnTo>
                    <a:pt x="149" y="25"/>
                  </a:lnTo>
                  <a:lnTo>
                    <a:pt x="75" y="75"/>
                  </a:lnTo>
                  <a:lnTo>
                    <a:pt x="25" y="149"/>
                  </a:lnTo>
                  <a:lnTo>
                    <a:pt x="1" y="247"/>
                  </a:lnTo>
                  <a:lnTo>
                    <a:pt x="1" y="25236"/>
                  </a:lnTo>
                  <a:lnTo>
                    <a:pt x="25" y="25334"/>
                  </a:lnTo>
                  <a:lnTo>
                    <a:pt x="75" y="25408"/>
                  </a:lnTo>
                  <a:lnTo>
                    <a:pt x="149" y="25458"/>
                  </a:lnTo>
                  <a:lnTo>
                    <a:pt x="247" y="25482"/>
                  </a:lnTo>
                  <a:lnTo>
                    <a:pt x="4638" y="25482"/>
                  </a:lnTo>
                  <a:lnTo>
                    <a:pt x="4737" y="25458"/>
                  </a:lnTo>
                  <a:lnTo>
                    <a:pt x="4811" y="25408"/>
                  </a:lnTo>
                  <a:lnTo>
                    <a:pt x="4860" y="25334"/>
                  </a:lnTo>
                  <a:lnTo>
                    <a:pt x="4885" y="25236"/>
                  </a:lnTo>
                  <a:lnTo>
                    <a:pt x="4885" y="247"/>
                  </a:lnTo>
                  <a:lnTo>
                    <a:pt x="4860" y="149"/>
                  </a:lnTo>
                  <a:lnTo>
                    <a:pt x="4811" y="75"/>
                  </a:lnTo>
                  <a:lnTo>
                    <a:pt x="4737" y="25"/>
                  </a:lnTo>
                  <a:lnTo>
                    <a:pt x="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7"/>
            <p:cNvSpPr/>
            <p:nvPr/>
          </p:nvSpPr>
          <p:spPr>
            <a:xfrm>
              <a:off x="5102274" y="2609916"/>
              <a:ext cx="412214" cy="237468"/>
            </a:xfrm>
            <a:custGeom>
              <a:rect b="b" l="l" r="r" t="t"/>
              <a:pathLst>
                <a:path extrusionOk="0" h="14012" w="24323">
                  <a:moveTo>
                    <a:pt x="24322" y="1"/>
                  </a:moveTo>
                  <a:lnTo>
                    <a:pt x="20030" y="543"/>
                  </a:lnTo>
                  <a:lnTo>
                    <a:pt x="20918" y="1678"/>
                  </a:lnTo>
                  <a:lnTo>
                    <a:pt x="6759" y="12408"/>
                  </a:lnTo>
                  <a:lnTo>
                    <a:pt x="444" y="10386"/>
                  </a:lnTo>
                  <a:lnTo>
                    <a:pt x="0" y="11767"/>
                  </a:lnTo>
                  <a:lnTo>
                    <a:pt x="7031" y="14012"/>
                  </a:lnTo>
                  <a:lnTo>
                    <a:pt x="21782" y="2837"/>
                  </a:lnTo>
                  <a:lnTo>
                    <a:pt x="22645" y="3972"/>
                  </a:lnTo>
                  <a:lnTo>
                    <a:pt x="24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7"/>
            <p:cNvSpPr/>
            <p:nvPr/>
          </p:nvSpPr>
          <p:spPr>
            <a:xfrm>
              <a:off x="6166612" y="1640054"/>
              <a:ext cx="146342" cy="59367"/>
            </a:xfrm>
            <a:custGeom>
              <a:rect b="b" l="l" r="r" t="t"/>
              <a:pathLst>
                <a:path extrusionOk="0" h="3503" w="8635">
                  <a:moveTo>
                    <a:pt x="1" y="0"/>
                  </a:moveTo>
                  <a:lnTo>
                    <a:pt x="1" y="3503"/>
                  </a:lnTo>
                  <a:lnTo>
                    <a:pt x="8634" y="3503"/>
                  </a:lnTo>
                  <a:lnTo>
                    <a:pt x="86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7"/>
            <p:cNvSpPr/>
            <p:nvPr/>
          </p:nvSpPr>
          <p:spPr>
            <a:xfrm>
              <a:off x="6162426" y="1635868"/>
              <a:ext cx="154697" cy="67739"/>
            </a:xfrm>
            <a:custGeom>
              <a:rect b="b" l="l" r="r" t="t"/>
              <a:pathLst>
                <a:path extrusionOk="0" h="3997" w="9128">
                  <a:moveTo>
                    <a:pt x="8659" y="494"/>
                  </a:moveTo>
                  <a:lnTo>
                    <a:pt x="8659" y="3503"/>
                  </a:lnTo>
                  <a:lnTo>
                    <a:pt x="494" y="3503"/>
                  </a:lnTo>
                  <a:lnTo>
                    <a:pt x="494" y="494"/>
                  </a:lnTo>
                  <a:close/>
                  <a:moveTo>
                    <a:pt x="248" y="0"/>
                  </a:moveTo>
                  <a:lnTo>
                    <a:pt x="149" y="25"/>
                  </a:lnTo>
                  <a:lnTo>
                    <a:pt x="75" y="74"/>
                  </a:lnTo>
                  <a:lnTo>
                    <a:pt x="26" y="148"/>
                  </a:lnTo>
                  <a:lnTo>
                    <a:pt x="1" y="247"/>
                  </a:lnTo>
                  <a:lnTo>
                    <a:pt x="1" y="3750"/>
                  </a:lnTo>
                  <a:lnTo>
                    <a:pt x="26" y="3849"/>
                  </a:lnTo>
                  <a:lnTo>
                    <a:pt x="75" y="3923"/>
                  </a:lnTo>
                  <a:lnTo>
                    <a:pt x="149" y="3972"/>
                  </a:lnTo>
                  <a:lnTo>
                    <a:pt x="248" y="3997"/>
                  </a:lnTo>
                  <a:lnTo>
                    <a:pt x="8881" y="3997"/>
                  </a:lnTo>
                  <a:lnTo>
                    <a:pt x="8980" y="3972"/>
                  </a:lnTo>
                  <a:lnTo>
                    <a:pt x="9054" y="3923"/>
                  </a:lnTo>
                  <a:lnTo>
                    <a:pt x="9103" y="3849"/>
                  </a:lnTo>
                  <a:lnTo>
                    <a:pt x="9128" y="3750"/>
                  </a:lnTo>
                  <a:lnTo>
                    <a:pt x="9128" y="247"/>
                  </a:lnTo>
                  <a:lnTo>
                    <a:pt x="9103" y="148"/>
                  </a:lnTo>
                  <a:lnTo>
                    <a:pt x="9054" y="74"/>
                  </a:lnTo>
                  <a:lnTo>
                    <a:pt x="8980" y="25"/>
                  </a:lnTo>
                  <a:lnTo>
                    <a:pt x="8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7"/>
            <p:cNvSpPr/>
            <p:nvPr/>
          </p:nvSpPr>
          <p:spPr>
            <a:xfrm>
              <a:off x="6166612" y="1741212"/>
              <a:ext cx="296412" cy="59384"/>
            </a:xfrm>
            <a:custGeom>
              <a:rect b="b" l="l" r="r" t="t"/>
              <a:pathLst>
                <a:path extrusionOk="0" h="3504" w="17490">
                  <a:moveTo>
                    <a:pt x="1" y="1"/>
                  </a:moveTo>
                  <a:lnTo>
                    <a:pt x="1" y="3503"/>
                  </a:lnTo>
                  <a:lnTo>
                    <a:pt x="17490" y="3503"/>
                  </a:lnTo>
                  <a:lnTo>
                    <a:pt x="174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7"/>
            <p:cNvSpPr/>
            <p:nvPr/>
          </p:nvSpPr>
          <p:spPr>
            <a:xfrm>
              <a:off x="6162426" y="1737026"/>
              <a:ext cx="304784" cy="67332"/>
            </a:xfrm>
            <a:custGeom>
              <a:rect b="b" l="l" r="r" t="t"/>
              <a:pathLst>
                <a:path extrusionOk="0" h="3973" w="17984">
                  <a:moveTo>
                    <a:pt x="17490" y="494"/>
                  </a:moveTo>
                  <a:lnTo>
                    <a:pt x="17490" y="3504"/>
                  </a:lnTo>
                  <a:lnTo>
                    <a:pt x="494" y="3504"/>
                  </a:lnTo>
                  <a:lnTo>
                    <a:pt x="494" y="494"/>
                  </a:lnTo>
                  <a:close/>
                  <a:moveTo>
                    <a:pt x="248" y="1"/>
                  </a:moveTo>
                  <a:lnTo>
                    <a:pt x="149" y="26"/>
                  </a:lnTo>
                  <a:lnTo>
                    <a:pt x="75" y="75"/>
                  </a:lnTo>
                  <a:lnTo>
                    <a:pt x="26" y="149"/>
                  </a:lnTo>
                  <a:lnTo>
                    <a:pt x="1" y="248"/>
                  </a:lnTo>
                  <a:lnTo>
                    <a:pt x="1" y="3750"/>
                  </a:lnTo>
                  <a:lnTo>
                    <a:pt x="26" y="3849"/>
                  </a:lnTo>
                  <a:lnTo>
                    <a:pt x="75" y="3923"/>
                  </a:lnTo>
                  <a:lnTo>
                    <a:pt x="149" y="3972"/>
                  </a:lnTo>
                  <a:lnTo>
                    <a:pt x="17835" y="3972"/>
                  </a:lnTo>
                  <a:lnTo>
                    <a:pt x="17909" y="3923"/>
                  </a:lnTo>
                  <a:lnTo>
                    <a:pt x="17959" y="3849"/>
                  </a:lnTo>
                  <a:lnTo>
                    <a:pt x="17983" y="3750"/>
                  </a:lnTo>
                  <a:lnTo>
                    <a:pt x="17983" y="248"/>
                  </a:lnTo>
                  <a:lnTo>
                    <a:pt x="17959" y="149"/>
                  </a:lnTo>
                  <a:lnTo>
                    <a:pt x="17909" y="75"/>
                  </a:lnTo>
                  <a:lnTo>
                    <a:pt x="17835" y="26"/>
                  </a:lnTo>
                  <a:lnTo>
                    <a:pt x="177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7"/>
            <p:cNvSpPr/>
            <p:nvPr/>
          </p:nvSpPr>
          <p:spPr>
            <a:xfrm>
              <a:off x="6166612" y="1842388"/>
              <a:ext cx="634616" cy="59367"/>
            </a:xfrm>
            <a:custGeom>
              <a:rect b="b" l="l" r="r" t="t"/>
              <a:pathLst>
                <a:path extrusionOk="0" h="3503" w="37446">
                  <a:moveTo>
                    <a:pt x="1" y="0"/>
                  </a:moveTo>
                  <a:lnTo>
                    <a:pt x="1" y="3503"/>
                  </a:lnTo>
                  <a:lnTo>
                    <a:pt x="37446" y="3503"/>
                  </a:lnTo>
                  <a:lnTo>
                    <a:pt x="374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7"/>
            <p:cNvSpPr/>
            <p:nvPr/>
          </p:nvSpPr>
          <p:spPr>
            <a:xfrm>
              <a:off x="6162426" y="1838202"/>
              <a:ext cx="642564" cy="67315"/>
            </a:xfrm>
            <a:custGeom>
              <a:rect b="b" l="l" r="r" t="t"/>
              <a:pathLst>
                <a:path extrusionOk="0" h="3972" w="37915">
                  <a:moveTo>
                    <a:pt x="37446" y="494"/>
                  </a:moveTo>
                  <a:lnTo>
                    <a:pt x="37446" y="3503"/>
                  </a:lnTo>
                  <a:lnTo>
                    <a:pt x="494" y="3503"/>
                  </a:lnTo>
                  <a:lnTo>
                    <a:pt x="494" y="494"/>
                  </a:lnTo>
                  <a:close/>
                  <a:moveTo>
                    <a:pt x="248" y="0"/>
                  </a:moveTo>
                  <a:lnTo>
                    <a:pt x="149" y="25"/>
                  </a:lnTo>
                  <a:lnTo>
                    <a:pt x="75" y="74"/>
                  </a:lnTo>
                  <a:lnTo>
                    <a:pt x="26" y="148"/>
                  </a:lnTo>
                  <a:lnTo>
                    <a:pt x="1" y="247"/>
                  </a:lnTo>
                  <a:lnTo>
                    <a:pt x="1" y="3750"/>
                  </a:lnTo>
                  <a:lnTo>
                    <a:pt x="26" y="3824"/>
                  </a:lnTo>
                  <a:lnTo>
                    <a:pt x="75" y="3898"/>
                  </a:lnTo>
                  <a:lnTo>
                    <a:pt x="149" y="3972"/>
                  </a:lnTo>
                  <a:lnTo>
                    <a:pt x="37767" y="3972"/>
                  </a:lnTo>
                  <a:lnTo>
                    <a:pt x="37865" y="3898"/>
                  </a:lnTo>
                  <a:lnTo>
                    <a:pt x="37915" y="3824"/>
                  </a:lnTo>
                  <a:lnTo>
                    <a:pt x="37915" y="3750"/>
                  </a:lnTo>
                  <a:lnTo>
                    <a:pt x="37915" y="247"/>
                  </a:lnTo>
                  <a:lnTo>
                    <a:pt x="37915" y="148"/>
                  </a:lnTo>
                  <a:lnTo>
                    <a:pt x="37865" y="74"/>
                  </a:lnTo>
                  <a:lnTo>
                    <a:pt x="37767" y="25"/>
                  </a:lnTo>
                  <a:lnTo>
                    <a:pt x="376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7"/>
            <p:cNvSpPr/>
            <p:nvPr/>
          </p:nvSpPr>
          <p:spPr>
            <a:xfrm>
              <a:off x="5959686" y="2732818"/>
              <a:ext cx="364558" cy="364558"/>
            </a:xfrm>
            <a:custGeom>
              <a:rect b="b" l="l" r="r" t="t"/>
              <a:pathLst>
                <a:path extrusionOk="0" h="21511" w="21511">
                  <a:moveTo>
                    <a:pt x="11076" y="7623"/>
                  </a:moveTo>
                  <a:lnTo>
                    <a:pt x="11397" y="7672"/>
                  </a:lnTo>
                  <a:lnTo>
                    <a:pt x="11693" y="7746"/>
                  </a:lnTo>
                  <a:lnTo>
                    <a:pt x="11964" y="7870"/>
                  </a:lnTo>
                  <a:lnTo>
                    <a:pt x="12260" y="7993"/>
                  </a:lnTo>
                  <a:lnTo>
                    <a:pt x="12507" y="8166"/>
                  </a:lnTo>
                  <a:lnTo>
                    <a:pt x="12753" y="8338"/>
                  </a:lnTo>
                  <a:lnTo>
                    <a:pt x="12975" y="8536"/>
                  </a:lnTo>
                  <a:lnTo>
                    <a:pt x="13173" y="8758"/>
                  </a:lnTo>
                  <a:lnTo>
                    <a:pt x="13345" y="9004"/>
                  </a:lnTo>
                  <a:lnTo>
                    <a:pt x="13518" y="9251"/>
                  </a:lnTo>
                  <a:lnTo>
                    <a:pt x="13641" y="9547"/>
                  </a:lnTo>
                  <a:lnTo>
                    <a:pt x="13740" y="9818"/>
                  </a:lnTo>
                  <a:lnTo>
                    <a:pt x="13839" y="10114"/>
                  </a:lnTo>
                  <a:lnTo>
                    <a:pt x="13888" y="10435"/>
                  </a:lnTo>
                  <a:lnTo>
                    <a:pt x="13888" y="10756"/>
                  </a:lnTo>
                  <a:lnTo>
                    <a:pt x="13888" y="11077"/>
                  </a:lnTo>
                  <a:lnTo>
                    <a:pt x="13839" y="11397"/>
                  </a:lnTo>
                  <a:lnTo>
                    <a:pt x="13740" y="11693"/>
                  </a:lnTo>
                  <a:lnTo>
                    <a:pt x="13641" y="11989"/>
                  </a:lnTo>
                  <a:lnTo>
                    <a:pt x="13518" y="12261"/>
                  </a:lnTo>
                  <a:lnTo>
                    <a:pt x="13345" y="12507"/>
                  </a:lnTo>
                  <a:lnTo>
                    <a:pt x="13173" y="12754"/>
                  </a:lnTo>
                  <a:lnTo>
                    <a:pt x="12975" y="12976"/>
                  </a:lnTo>
                  <a:lnTo>
                    <a:pt x="12753" y="13173"/>
                  </a:lnTo>
                  <a:lnTo>
                    <a:pt x="12507" y="13371"/>
                  </a:lnTo>
                  <a:lnTo>
                    <a:pt x="12260" y="13519"/>
                  </a:lnTo>
                  <a:lnTo>
                    <a:pt x="11964" y="13642"/>
                  </a:lnTo>
                  <a:lnTo>
                    <a:pt x="11693" y="13765"/>
                  </a:lnTo>
                  <a:lnTo>
                    <a:pt x="11397" y="13839"/>
                  </a:lnTo>
                  <a:lnTo>
                    <a:pt x="11076" y="13889"/>
                  </a:lnTo>
                  <a:lnTo>
                    <a:pt x="10755" y="13913"/>
                  </a:lnTo>
                  <a:lnTo>
                    <a:pt x="10435" y="13889"/>
                  </a:lnTo>
                  <a:lnTo>
                    <a:pt x="10114" y="13839"/>
                  </a:lnTo>
                  <a:lnTo>
                    <a:pt x="9818" y="13765"/>
                  </a:lnTo>
                  <a:lnTo>
                    <a:pt x="9522" y="13642"/>
                  </a:lnTo>
                  <a:lnTo>
                    <a:pt x="9250" y="13519"/>
                  </a:lnTo>
                  <a:lnTo>
                    <a:pt x="9004" y="13371"/>
                  </a:lnTo>
                  <a:lnTo>
                    <a:pt x="8757" y="13173"/>
                  </a:lnTo>
                  <a:lnTo>
                    <a:pt x="8535" y="12976"/>
                  </a:lnTo>
                  <a:lnTo>
                    <a:pt x="8338" y="12754"/>
                  </a:lnTo>
                  <a:lnTo>
                    <a:pt x="8140" y="12507"/>
                  </a:lnTo>
                  <a:lnTo>
                    <a:pt x="7992" y="12261"/>
                  </a:lnTo>
                  <a:lnTo>
                    <a:pt x="7844" y="11989"/>
                  </a:lnTo>
                  <a:lnTo>
                    <a:pt x="7746" y="11693"/>
                  </a:lnTo>
                  <a:lnTo>
                    <a:pt x="7672" y="11397"/>
                  </a:lnTo>
                  <a:lnTo>
                    <a:pt x="7622" y="11077"/>
                  </a:lnTo>
                  <a:lnTo>
                    <a:pt x="7598" y="10756"/>
                  </a:lnTo>
                  <a:lnTo>
                    <a:pt x="7622" y="10435"/>
                  </a:lnTo>
                  <a:lnTo>
                    <a:pt x="7672" y="10114"/>
                  </a:lnTo>
                  <a:lnTo>
                    <a:pt x="7746" y="9818"/>
                  </a:lnTo>
                  <a:lnTo>
                    <a:pt x="7844" y="9547"/>
                  </a:lnTo>
                  <a:lnTo>
                    <a:pt x="7992" y="9251"/>
                  </a:lnTo>
                  <a:lnTo>
                    <a:pt x="8140" y="9004"/>
                  </a:lnTo>
                  <a:lnTo>
                    <a:pt x="8338" y="8758"/>
                  </a:lnTo>
                  <a:lnTo>
                    <a:pt x="8535" y="8536"/>
                  </a:lnTo>
                  <a:lnTo>
                    <a:pt x="8757" y="8338"/>
                  </a:lnTo>
                  <a:lnTo>
                    <a:pt x="9004" y="8166"/>
                  </a:lnTo>
                  <a:lnTo>
                    <a:pt x="9250" y="7993"/>
                  </a:lnTo>
                  <a:lnTo>
                    <a:pt x="9522" y="7870"/>
                  </a:lnTo>
                  <a:lnTo>
                    <a:pt x="9818" y="7746"/>
                  </a:lnTo>
                  <a:lnTo>
                    <a:pt x="10114" y="7672"/>
                  </a:lnTo>
                  <a:lnTo>
                    <a:pt x="10435" y="7623"/>
                  </a:lnTo>
                  <a:close/>
                  <a:moveTo>
                    <a:pt x="10755" y="1"/>
                  </a:moveTo>
                  <a:lnTo>
                    <a:pt x="10188" y="26"/>
                  </a:lnTo>
                  <a:lnTo>
                    <a:pt x="9645" y="75"/>
                  </a:lnTo>
                  <a:lnTo>
                    <a:pt x="9102" y="124"/>
                  </a:lnTo>
                  <a:lnTo>
                    <a:pt x="8584" y="223"/>
                  </a:lnTo>
                  <a:lnTo>
                    <a:pt x="8066" y="346"/>
                  </a:lnTo>
                  <a:lnTo>
                    <a:pt x="7548" y="494"/>
                  </a:lnTo>
                  <a:lnTo>
                    <a:pt x="7055" y="667"/>
                  </a:lnTo>
                  <a:lnTo>
                    <a:pt x="6562" y="864"/>
                  </a:lnTo>
                  <a:lnTo>
                    <a:pt x="6093" y="1062"/>
                  </a:lnTo>
                  <a:lnTo>
                    <a:pt x="5624" y="1308"/>
                  </a:lnTo>
                  <a:lnTo>
                    <a:pt x="5180" y="1555"/>
                  </a:lnTo>
                  <a:lnTo>
                    <a:pt x="4736" y="1851"/>
                  </a:lnTo>
                  <a:lnTo>
                    <a:pt x="4317" y="2147"/>
                  </a:lnTo>
                  <a:lnTo>
                    <a:pt x="3922" y="2468"/>
                  </a:lnTo>
                  <a:lnTo>
                    <a:pt x="3528" y="2813"/>
                  </a:lnTo>
                  <a:lnTo>
                    <a:pt x="3158" y="3158"/>
                  </a:lnTo>
                  <a:lnTo>
                    <a:pt x="2788" y="3528"/>
                  </a:lnTo>
                  <a:lnTo>
                    <a:pt x="2467" y="3923"/>
                  </a:lnTo>
                  <a:lnTo>
                    <a:pt x="2146" y="4318"/>
                  </a:lnTo>
                  <a:lnTo>
                    <a:pt x="1826" y="4737"/>
                  </a:lnTo>
                  <a:lnTo>
                    <a:pt x="1554" y="5181"/>
                  </a:lnTo>
                  <a:lnTo>
                    <a:pt x="1308" y="5625"/>
                  </a:lnTo>
                  <a:lnTo>
                    <a:pt x="1061" y="6094"/>
                  </a:lnTo>
                  <a:lnTo>
                    <a:pt x="839" y="6587"/>
                  </a:lnTo>
                  <a:lnTo>
                    <a:pt x="642" y="7056"/>
                  </a:lnTo>
                  <a:lnTo>
                    <a:pt x="494" y="7574"/>
                  </a:lnTo>
                  <a:lnTo>
                    <a:pt x="346" y="8067"/>
                  </a:lnTo>
                  <a:lnTo>
                    <a:pt x="222" y="8585"/>
                  </a:lnTo>
                  <a:lnTo>
                    <a:pt x="124" y="9128"/>
                  </a:lnTo>
                  <a:lnTo>
                    <a:pt x="50" y="9670"/>
                  </a:lnTo>
                  <a:lnTo>
                    <a:pt x="25" y="10213"/>
                  </a:lnTo>
                  <a:lnTo>
                    <a:pt x="0" y="10756"/>
                  </a:lnTo>
                  <a:lnTo>
                    <a:pt x="25" y="11323"/>
                  </a:lnTo>
                  <a:lnTo>
                    <a:pt x="50" y="11866"/>
                  </a:lnTo>
                  <a:lnTo>
                    <a:pt x="124" y="12409"/>
                  </a:lnTo>
                  <a:lnTo>
                    <a:pt x="222" y="12927"/>
                  </a:lnTo>
                  <a:lnTo>
                    <a:pt x="346" y="13445"/>
                  </a:lnTo>
                  <a:lnTo>
                    <a:pt x="494" y="13963"/>
                  </a:lnTo>
                  <a:lnTo>
                    <a:pt x="642" y="14456"/>
                  </a:lnTo>
                  <a:lnTo>
                    <a:pt x="839" y="14949"/>
                  </a:lnTo>
                  <a:lnTo>
                    <a:pt x="1061" y="15418"/>
                  </a:lnTo>
                  <a:lnTo>
                    <a:pt x="1308" y="15887"/>
                  </a:lnTo>
                  <a:lnTo>
                    <a:pt x="1554" y="16331"/>
                  </a:lnTo>
                  <a:lnTo>
                    <a:pt x="1826" y="16775"/>
                  </a:lnTo>
                  <a:lnTo>
                    <a:pt x="2146" y="17194"/>
                  </a:lnTo>
                  <a:lnTo>
                    <a:pt x="2467" y="17589"/>
                  </a:lnTo>
                  <a:lnTo>
                    <a:pt x="2788" y="17983"/>
                  </a:lnTo>
                  <a:lnTo>
                    <a:pt x="3158" y="18353"/>
                  </a:lnTo>
                  <a:lnTo>
                    <a:pt x="3528" y="18723"/>
                  </a:lnTo>
                  <a:lnTo>
                    <a:pt x="3922" y="19044"/>
                  </a:lnTo>
                  <a:lnTo>
                    <a:pt x="4317" y="19365"/>
                  </a:lnTo>
                  <a:lnTo>
                    <a:pt x="4736" y="19685"/>
                  </a:lnTo>
                  <a:lnTo>
                    <a:pt x="5180" y="19957"/>
                  </a:lnTo>
                  <a:lnTo>
                    <a:pt x="5624" y="20203"/>
                  </a:lnTo>
                  <a:lnTo>
                    <a:pt x="6093" y="20450"/>
                  </a:lnTo>
                  <a:lnTo>
                    <a:pt x="6562" y="20672"/>
                  </a:lnTo>
                  <a:lnTo>
                    <a:pt x="7055" y="20845"/>
                  </a:lnTo>
                  <a:lnTo>
                    <a:pt x="7548" y="21018"/>
                  </a:lnTo>
                  <a:lnTo>
                    <a:pt x="8066" y="21166"/>
                  </a:lnTo>
                  <a:lnTo>
                    <a:pt x="8584" y="21289"/>
                  </a:lnTo>
                  <a:lnTo>
                    <a:pt x="9102" y="21388"/>
                  </a:lnTo>
                  <a:lnTo>
                    <a:pt x="9645" y="21462"/>
                  </a:lnTo>
                  <a:lnTo>
                    <a:pt x="10188" y="21486"/>
                  </a:lnTo>
                  <a:lnTo>
                    <a:pt x="10755" y="21511"/>
                  </a:lnTo>
                  <a:lnTo>
                    <a:pt x="11298" y="21486"/>
                  </a:lnTo>
                  <a:lnTo>
                    <a:pt x="11841" y="21462"/>
                  </a:lnTo>
                  <a:lnTo>
                    <a:pt x="12383" y="21388"/>
                  </a:lnTo>
                  <a:lnTo>
                    <a:pt x="12926" y="21289"/>
                  </a:lnTo>
                  <a:lnTo>
                    <a:pt x="13444" y="21166"/>
                  </a:lnTo>
                  <a:lnTo>
                    <a:pt x="13937" y="21018"/>
                  </a:lnTo>
                  <a:lnTo>
                    <a:pt x="14455" y="20845"/>
                  </a:lnTo>
                  <a:lnTo>
                    <a:pt x="14924" y="20672"/>
                  </a:lnTo>
                  <a:lnTo>
                    <a:pt x="15417" y="20450"/>
                  </a:lnTo>
                  <a:lnTo>
                    <a:pt x="15886" y="20203"/>
                  </a:lnTo>
                  <a:lnTo>
                    <a:pt x="16330" y="19957"/>
                  </a:lnTo>
                  <a:lnTo>
                    <a:pt x="16749" y="19685"/>
                  </a:lnTo>
                  <a:lnTo>
                    <a:pt x="17193" y="19365"/>
                  </a:lnTo>
                  <a:lnTo>
                    <a:pt x="17588" y="19044"/>
                  </a:lnTo>
                  <a:lnTo>
                    <a:pt x="17983" y="18723"/>
                  </a:lnTo>
                  <a:lnTo>
                    <a:pt x="18353" y="18353"/>
                  </a:lnTo>
                  <a:lnTo>
                    <a:pt x="18698" y="17983"/>
                  </a:lnTo>
                  <a:lnTo>
                    <a:pt x="19043" y="17589"/>
                  </a:lnTo>
                  <a:lnTo>
                    <a:pt x="19364" y="17194"/>
                  </a:lnTo>
                  <a:lnTo>
                    <a:pt x="19660" y="16775"/>
                  </a:lnTo>
                  <a:lnTo>
                    <a:pt x="19956" y="16331"/>
                  </a:lnTo>
                  <a:lnTo>
                    <a:pt x="20203" y="15887"/>
                  </a:lnTo>
                  <a:lnTo>
                    <a:pt x="20450" y="15418"/>
                  </a:lnTo>
                  <a:lnTo>
                    <a:pt x="20647" y="14949"/>
                  </a:lnTo>
                  <a:lnTo>
                    <a:pt x="20844" y="14456"/>
                  </a:lnTo>
                  <a:lnTo>
                    <a:pt x="21017" y="13963"/>
                  </a:lnTo>
                  <a:lnTo>
                    <a:pt x="21165" y="13445"/>
                  </a:lnTo>
                  <a:lnTo>
                    <a:pt x="21288" y="12927"/>
                  </a:lnTo>
                  <a:lnTo>
                    <a:pt x="21387" y="12409"/>
                  </a:lnTo>
                  <a:lnTo>
                    <a:pt x="21436" y="11866"/>
                  </a:lnTo>
                  <a:lnTo>
                    <a:pt x="21486" y="11323"/>
                  </a:lnTo>
                  <a:lnTo>
                    <a:pt x="21510" y="10756"/>
                  </a:lnTo>
                  <a:lnTo>
                    <a:pt x="21486" y="10213"/>
                  </a:lnTo>
                  <a:lnTo>
                    <a:pt x="21436" y="9670"/>
                  </a:lnTo>
                  <a:lnTo>
                    <a:pt x="21387" y="9128"/>
                  </a:lnTo>
                  <a:lnTo>
                    <a:pt x="21288" y="8585"/>
                  </a:lnTo>
                  <a:lnTo>
                    <a:pt x="21165" y="8067"/>
                  </a:lnTo>
                  <a:lnTo>
                    <a:pt x="21017" y="7574"/>
                  </a:lnTo>
                  <a:lnTo>
                    <a:pt x="20844" y="7056"/>
                  </a:lnTo>
                  <a:lnTo>
                    <a:pt x="20647" y="6587"/>
                  </a:lnTo>
                  <a:lnTo>
                    <a:pt x="20450" y="6094"/>
                  </a:lnTo>
                  <a:lnTo>
                    <a:pt x="20203" y="5625"/>
                  </a:lnTo>
                  <a:lnTo>
                    <a:pt x="19956" y="5181"/>
                  </a:lnTo>
                  <a:lnTo>
                    <a:pt x="19660" y="4737"/>
                  </a:lnTo>
                  <a:lnTo>
                    <a:pt x="19364" y="4318"/>
                  </a:lnTo>
                  <a:lnTo>
                    <a:pt x="19043" y="3923"/>
                  </a:lnTo>
                  <a:lnTo>
                    <a:pt x="18698" y="3528"/>
                  </a:lnTo>
                  <a:lnTo>
                    <a:pt x="18353" y="3158"/>
                  </a:lnTo>
                  <a:lnTo>
                    <a:pt x="17983" y="2813"/>
                  </a:lnTo>
                  <a:lnTo>
                    <a:pt x="17588" y="2468"/>
                  </a:lnTo>
                  <a:lnTo>
                    <a:pt x="17193" y="2147"/>
                  </a:lnTo>
                  <a:lnTo>
                    <a:pt x="16749" y="1851"/>
                  </a:lnTo>
                  <a:lnTo>
                    <a:pt x="16330" y="1555"/>
                  </a:lnTo>
                  <a:lnTo>
                    <a:pt x="15886" y="1308"/>
                  </a:lnTo>
                  <a:lnTo>
                    <a:pt x="15417" y="1062"/>
                  </a:lnTo>
                  <a:lnTo>
                    <a:pt x="14924" y="864"/>
                  </a:lnTo>
                  <a:lnTo>
                    <a:pt x="14455" y="667"/>
                  </a:lnTo>
                  <a:lnTo>
                    <a:pt x="13937" y="494"/>
                  </a:lnTo>
                  <a:lnTo>
                    <a:pt x="13444" y="346"/>
                  </a:lnTo>
                  <a:lnTo>
                    <a:pt x="12926" y="223"/>
                  </a:lnTo>
                  <a:lnTo>
                    <a:pt x="12383" y="124"/>
                  </a:lnTo>
                  <a:lnTo>
                    <a:pt x="11841" y="75"/>
                  </a:lnTo>
                  <a:lnTo>
                    <a:pt x="11298" y="26"/>
                  </a:lnTo>
                  <a:lnTo>
                    <a:pt x="107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7"/>
            <p:cNvSpPr/>
            <p:nvPr/>
          </p:nvSpPr>
          <p:spPr>
            <a:xfrm>
              <a:off x="5955500" y="2729055"/>
              <a:ext cx="372506" cy="372506"/>
            </a:xfrm>
            <a:custGeom>
              <a:rect b="b" l="l" r="r" t="t"/>
              <a:pathLst>
                <a:path extrusionOk="0" h="21980" w="21980">
                  <a:moveTo>
                    <a:pt x="11298" y="8092"/>
                  </a:moveTo>
                  <a:lnTo>
                    <a:pt x="11594" y="8141"/>
                  </a:lnTo>
                  <a:lnTo>
                    <a:pt x="11866" y="8215"/>
                  </a:lnTo>
                  <a:lnTo>
                    <a:pt x="12137" y="8314"/>
                  </a:lnTo>
                  <a:lnTo>
                    <a:pt x="12384" y="8437"/>
                  </a:lnTo>
                  <a:lnTo>
                    <a:pt x="12630" y="8585"/>
                  </a:lnTo>
                  <a:lnTo>
                    <a:pt x="12852" y="8733"/>
                  </a:lnTo>
                  <a:lnTo>
                    <a:pt x="13050" y="8930"/>
                  </a:lnTo>
                  <a:lnTo>
                    <a:pt x="13247" y="9128"/>
                  </a:lnTo>
                  <a:lnTo>
                    <a:pt x="13395" y="9350"/>
                  </a:lnTo>
                  <a:lnTo>
                    <a:pt x="13543" y="9596"/>
                  </a:lnTo>
                  <a:lnTo>
                    <a:pt x="13666" y="9843"/>
                  </a:lnTo>
                  <a:lnTo>
                    <a:pt x="13765" y="10114"/>
                  </a:lnTo>
                  <a:lnTo>
                    <a:pt x="13839" y="10386"/>
                  </a:lnTo>
                  <a:lnTo>
                    <a:pt x="13888" y="10682"/>
                  </a:lnTo>
                  <a:lnTo>
                    <a:pt x="13888" y="10978"/>
                  </a:lnTo>
                  <a:lnTo>
                    <a:pt x="13888" y="11274"/>
                  </a:lnTo>
                  <a:lnTo>
                    <a:pt x="13839" y="11570"/>
                  </a:lnTo>
                  <a:lnTo>
                    <a:pt x="13765" y="11841"/>
                  </a:lnTo>
                  <a:lnTo>
                    <a:pt x="13666" y="12113"/>
                  </a:lnTo>
                  <a:lnTo>
                    <a:pt x="13543" y="12359"/>
                  </a:lnTo>
                  <a:lnTo>
                    <a:pt x="13395" y="12606"/>
                  </a:lnTo>
                  <a:lnTo>
                    <a:pt x="13247" y="12828"/>
                  </a:lnTo>
                  <a:lnTo>
                    <a:pt x="13050" y="13025"/>
                  </a:lnTo>
                  <a:lnTo>
                    <a:pt x="12852" y="13223"/>
                  </a:lnTo>
                  <a:lnTo>
                    <a:pt x="12630" y="13395"/>
                  </a:lnTo>
                  <a:lnTo>
                    <a:pt x="12384" y="13543"/>
                  </a:lnTo>
                  <a:lnTo>
                    <a:pt x="12137" y="13667"/>
                  </a:lnTo>
                  <a:lnTo>
                    <a:pt x="11866" y="13741"/>
                  </a:lnTo>
                  <a:lnTo>
                    <a:pt x="11594" y="13815"/>
                  </a:lnTo>
                  <a:lnTo>
                    <a:pt x="11298" y="13864"/>
                  </a:lnTo>
                  <a:lnTo>
                    <a:pt x="11002" y="13889"/>
                  </a:lnTo>
                  <a:lnTo>
                    <a:pt x="10706" y="13864"/>
                  </a:lnTo>
                  <a:lnTo>
                    <a:pt x="10410" y="13815"/>
                  </a:lnTo>
                  <a:lnTo>
                    <a:pt x="10139" y="13741"/>
                  </a:lnTo>
                  <a:lnTo>
                    <a:pt x="9867" y="13667"/>
                  </a:lnTo>
                  <a:lnTo>
                    <a:pt x="9621" y="13543"/>
                  </a:lnTo>
                  <a:lnTo>
                    <a:pt x="9374" y="13395"/>
                  </a:lnTo>
                  <a:lnTo>
                    <a:pt x="9152" y="13223"/>
                  </a:lnTo>
                  <a:lnTo>
                    <a:pt x="8955" y="13025"/>
                  </a:lnTo>
                  <a:lnTo>
                    <a:pt x="8757" y="12828"/>
                  </a:lnTo>
                  <a:lnTo>
                    <a:pt x="8585" y="12606"/>
                  </a:lnTo>
                  <a:lnTo>
                    <a:pt x="8437" y="12359"/>
                  </a:lnTo>
                  <a:lnTo>
                    <a:pt x="8313" y="12113"/>
                  </a:lnTo>
                  <a:lnTo>
                    <a:pt x="8239" y="11841"/>
                  </a:lnTo>
                  <a:lnTo>
                    <a:pt x="8165" y="11570"/>
                  </a:lnTo>
                  <a:lnTo>
                    <a:pt x="8116" y="11274"/>
                  </a:lnTo>
                  <a:lnTo>
                    <a:pt x="8091" y="10978"/>
                  </a:lnTo>
                  <a:lnTo>
                    <a:pt x="8116" y="10682"/>
                  </a:lnTo>
                  <a:lnTo>
                    <a:pt x="8165" y="10386"/>
                  </a:lnTo>
                  <a:lnTo>
                    <a:pt x="8239" y="10114"/>
                  </a:lnTo>
                  <a:lnTo>
                    <a:pt x="8313" y="9843"/>
                  </a:lnTo>
                  <a:lnTo>
                    <a:pt x="8437" y="9596"/>
                  </a:lnTo>
                  <a:lnTo>
                    <a:pt x="8585" y="9350"/>
                  </a:lnTo>
                  <a:lnTo>
                    <a:pt x="8757" y="9128"/>
                  </a:lnTo>
                  <a:lnTo>
                    <a:pt x="8955" y="8930"/>
                  </a:lnTo>
                  <a:lnTo>
                    <a:pt x="9152" y="8733"/>
                  </a:lnTo>
                  <a:lnTo>
                    <a:pt x="9374" y="8585"/>
                  </a:lnTo>
                  <a:lnTo>
                    <a:pt x="9621" y="8437"/>
                  </a:lnTo>
                  <a:lnTo>
                    <a:pt x="9867" y="8314"/>
                  </a:lnTo>
                  <a:lnTo>
                    <a:pt x="10139" y="8215"/>
                  </a:lnTo>
                  <a:lnTo>
                    <a:pt x="10410" y="8141"/>
                  </a:lnTo>
                  <a:lnTo>
                    <a:pt x="10706" y="8092"/>
                  </a:lnTo>
                  <a:close/>
                  <a:moveTo>
                    <a:pt x="11002" y="7598"/>
                  </a:moveTo>
                  <a:lnTo>
                    <a:pt x="10657" y="7623"/>
                  </a:lnTo>
                  <a:lnTo>
                    <a:pt x="10312" y="7672"/>
                  </a:lnTo>
                  <a:lnTo>
                    <a:pt x="9991" y="7746"/>
                  </a:lnTo>
                  <a:lnTo>
                    <a:pt x="9695" y="7870"/>
                  </a:lnTo>
                  <a:lnTo>
                    <a:pt x="9399" y="8018"/>
                  </a:lnTo>
                  <a:lnTo>
                    <a:pt x="9103" y="8166"/>
                  </a:lnTo>
                  <a:lnTo>
                    <a:pt x="8856" y="8363"/>
                  </a:lnTo>
                  <a:lnTo>
                    <a:pt x="8609" y="8585"/>
                  </a:lnTo>
                  <a:lnTo>
                    <a:pt x="8387" y="8832"/>
                  </a:lnTo>
                  <a:lnTo>
                    <a:pt x="8190" y="9103"/>
                  </a:lnTo>
                  <a:lnTo>
                    <a:pt x="8017" y="9374"/>
                  </a:lnTo>
                  <a:lnTo>
                    <a:pt x="7894" y="9670"/>
                  </a:lnTo>
                  <a:lnTo>
                    <a:pt x="7771" y="9966"/>
                  </a:lnTo>
                  <a:lnTo>
                    <a:pt x="7697" y="10312"/>
                  </a:lnTo>
                  <a:lnTo>
                    <a:pt x="7623" y="10632"/>
                  </a:lnTo>
                  <a:lnTo>
                    <a:pt x="7623" y="10978"/>
                  </a:lnTo>
                  <a:lnTo>
                    <a:pt x="7623" y="11323"/>
                  </a:lnTo>
                  <a:lnTo>
                    <a:pt x="7697" y="11669"/>
                  </a:lnTo>
                  <a:lnTo>
                    <a:pt x="7771" y="11989"/>
                  </a:lnTo>
                  <a:lnTo>
                    <a:pt x="7894" y="12285"/>
                  </a:lnTo>
                  <a:lnTo>
                    <a:pt x="8017" y="12581"/>
                  </a:lnTo>
                  <a:lnTo>
                    <a:pt x="8190" y="12877"/>
                  </a:lnTo>
                  <a:lnTo>
                    <a:pt x="8387" y="13124"/>
                  </a:lnTo>
                  <a:lnTo>
                    <a:pt x="8609" y="13371"/>
                  </a:lnTo>
                  <a:lnTo>
                    <a:pt x="8856" y="13593"/>
                  </a:lnTo>
                  <a:lnTo>
                    <a:pt x="9103" y="13790"/>
                  </a:lnTo>
                  <a:lnTo>
                    <a:pt x="9399" y="13963"/>
                  </a:lnTo>
                  <a:lnTo>
                    <a:pt x="9695" y="14086"/>
                  </a:lnTo>
                  <a:lnTo>
                    <a:pt x="9991" y="14209"/>
                  </a:lnTo>
                  <a:lnTo>
                    <a:pt x="10312" y="14283"/>
                  </a:lnTo>
                  <a:lnTo>
                    <a:pt x="10657" y="14357"/>
                  </a:lnTo>
                  <a:lnTo>
                    <a:pt x="11348" y="14357"/>
                  </a:lnTo>
                  <a:lnTo>
                    <a:pt x="11668" y="14283"/>
                  </a:lnTo>
                  <a:lnTo>
                    <a:pt x="12014" y="14209"/>
                  </a:lnTo>
                  <a:lnTo>
                    <a:pt x="12310" y="14086"/>
                  </a:lnTo>
                  <a:lnTo>
                    <a:pt x="12606" y="13963"/>
                  </a:lnTo>
                  <a:lnTo>
                    <a:pt x="12877" y="13790"/>
                  </a:lnTo>
                  <a:lnTo>
                    <a:pt x="13148" y="13593"/>
                  </a:lnTo>
                  <a:lnTo>
                    <a:pt x="13395" y="13371"/>
                  </a:lnTo>
                  <a:lnTo>
                    <a:pt x="13617" y="13124"/>
                  </a:lnTo>
                  <a:lnTo>
                    <a:pt x="13790" y="12877"/>
                  </a:lnTo>
                  <a:lnTo>
                    <a:pt x="13962" y="12581"/>
                  </a:lnTo>
                  <a:lnTo>
                    <a:pt x="14110" y="12285"/>
                  </a:lnTo>
                  <a:lnTo>
                    <a:pt x="14234" y="11989"/>
                  </a:lnTo>
                  <a:lnTo>
                    <a:pt x="14308" y="11669"/>
                  </a:lnTo>
                  <a:lnTo>
                    <a:pt x="14357" y="11323"/>
                  </a:lnTo>
                  <a:lnTo>
                    <a:pt x="14382" y="10978"/>
                  </a:lnTo>
                  <a:lnTo>
                    <a:pt x="14357" y="10632"/>
                  </a:lnTo>
                  <a:lnTo>
                    <a:pt x="14308" y="10312"/>
                  </a:lnTo>
                  <a:lnTo>
                    <a:pt x="14234" y="9966"/>
                  </a:lnTo>
                  <a:lnTo>
                    <a:pt x="14110" y="9670"/>
                  </a:lnTo>
                  <a:lnTo>
                    <a:pt x="13962" y="9374"/>
                  </a:lnTo>
                  <a:lnTo>
                    <a:pt x="13790" y="9103"/>
                  </a:lnTo>
                  <a:lnTo>
                    <a:pt x="13617" y="8832"/>
                  </a:lnTo>
                  <a:lnTo>
                    <a:pt x="13395" y="8585"/>
                  </a:lnTo>
                  <a:lnTo>
                    <a:pt x="13148" y="8363"/>
                  </a:lnTo>
                  <a:lnTo>
                    <a:pt x="12877" y="8166"/>
                  </a:lnTo>
                  <a:lnTo>
                    <a:pt x="12606" y="8018"/>
                  </a:lnTo>
                  <a:lnTo>
                    <a:pt x="12310" y="7870"/>
                  </a:lnTo>
                  <a:lnTo>
                    <a:pt x="12014" y="7746"/>
                  </a:lnTo>
                  <a:lnTo>
                    <a:pt x="11668" y="7672"/>
                  </a:lnTo>
                  <a:lnTo>
                    <a:pt x="11348" y="7623"/>
                  </a:lnTo>
                  <a:lnTo>
                    <a:pt x="11002" y="7598"/>
                  </a:lnTo>
                  <a:close/>
                  <a:moveTo>
                    <a:pt x="11002" y="470"/>
                  </a:moveTo>
                  <a:lnTo>
                    <a:pt x="11545" y="494"/>
                  </a:lnTo>
                  <a:lnTo>
                    <a:pt x="12063" y="519"/>
                  </a:lnTo>
                  <a:lnTo>
                    <a:pt x="12606" y="593"/>
                  </a:lnTo>
                  <a:lnTo>
                    <a:pt x="13124" y="692"/>
                  </a:lnTo>
                  <a:lnTo>
                    <a:pt x="13617" y="815"/>
                  </a:lnTo>
                  <a:lnTo>
                    <a:pt x="14110" y="938"/>
                  </a:lnTo>
                  <a:lnTo>
                    <a:pt x="14604" y="1111"/>
                  </a:lnTo>
                  <a:lnTo>
                    <a:pt x="15097" y="1308"/>
                  </a:lnTo>
                  <a:lnTo>
                    <a:pt x="15541" y="1506"/>
                  </a:lnTo>
                  <a:lnTo>
                    <a:pt x="16010" y="1752"/>
                  </a:lnTo>
                  <a:lnTo>
                    <a:pt x="16454" y="1999"/>
                  </a:lnTo>
                  <a:lnTo>
                    <a:pt x="16873" y="2270"/>
                  </a:lnTo>
                  <a:lnTo>
                    <a:pt x="17292" y="2566"/>
                  </a:lnTo>
                  <a:lnTo>
                    <a:pt x="17687" y="2862"/>
                  </a:lnTo>
                  <a:lnTo>
                    <a:pt x="18057" y="3208"/>
                  </a:lnTo>
                  <a:lnTo>
                    <a:pt x="18427" y="3553"/>
                  </a:lnTo>
                  <a:lnTo>
                    <a:pt x="18772" y="3923"/>
                  </a:lnTo>
                  <a:lnTo>
                    <a:pt x="19093" y="4293"/>
                  </a:lnTo>
                  <a:lnTo>
                    <a:pt x="19414" y="4688"/>
                  </a:lnTo>
                  <a:lnTo>
                    <a:pt x="19710" y="5107"/>
                  </a:lnTo>
                  <a:lnTo>
                    <a:pt x="19981" y="5526"/>
                  </a:lnTo>
                  <a:lnTo>
                    <a:pt x="20228" y="5970"/>
                  </a:lnTo>
                  <a:lnTo>
                    <a:pt x="20474" y="6439"/>
                  </a:lnTo>
                  <a:lnTo>
                    <a:pt x="20672" y="6883"/>
                  </a:lnTo>
                  <a:lnTo>
                    <a:pt x="20869" y="7376"/>
                  </a:lnTo>
                  <a:lnTo>
                    <a:pt x="21042" y="7870"/>
                  </a:lnTo>
                  <a:lnTo>
                    <a:pt x="21165" y="8363"/>
                  </a:lnTo>
                  <a:lnTo>
                    <a:pt x="21289" y="8856"/>
                  </a:lnTo>
                  <a:lnTo>
                    <a:pt x="21387" y="9374"/>
                  </a:lnTo>
                  <a:lnTo>
                    <a:pt x="21461" y="9917"/>
                  </a:lnTo>
                  <a:lnTo>
                    <a:pt x="21486" y="10435"/>
                  </a:lnTo>
                  <a:lnTo>
                    <a:pt x="21511" y="10978"/>
                  </a:lnTo>
                  <a:lnTo>
                    <a:pt x="21486" y="11521"/>
                  </a:lnTo>
                  <a:lnTo>
                    <a:pt x="21461" y="12063"/>
                  </a:lnTo>
                  <a:lnTo>
                    <a:pt x="21387" y="12581"/>
                  </a:lnTo>
                  <a:lnTo>
                    <a:pt x="21289" y="13099"/>
                  </a:lnTo>
                  <a:lnTo>
                    <a:pt x="21165" y="13593"/>
                  </a:lnTo>
                  <a:lnTo>
                    <a:pt x="21042" y="14111"/>
                  </a:lnTo>
                  <a:lnTo>
                    <a:pt x="20869" y="14579"/>
                  </a:lnTo>
                  <a:lnTo>
                    <a:pt x="20672" y="15073"/>
                  </a:lnTo>
                  <a:lnTo>
                    <a:pt x="20474" y="15541"/>
                  </a:lnTo>
                  <a:lnTo>
                    <a:pt x="20228" y="15985"/>
                  </a:lnTo>
                  <a:lnTo>
                    <a:pt x="19981" y="16429"/>
                  </a:lnTo>
                  <a:lnTo>
                    <a:pt x="19710" y="16849"/>
                  </a:lnTo>
                  <a:lnTo>
                    <a:pt x="19414" y="17268"/>
                  </a:lnTo>
                  <a:lnTo>
                    <a:pt x="19093" y="17663"/>
                  </a:lnTo>
                  <a:lnTo>
                    <a:pt x="18772" y="18033"/>
                  </a:lnTo>
                  <a:lnTo>
                    <a:pt x="18427" y="18403"/>
                  </a:lnTo>
                  <a:lnTo>
                    <a:pt x="18057" y="18748"/>
                  </a:lnTo>
                  <a:lnTo>
                    <a:pt x="17687" y="19093"/>
                  </a:lnTo>
                  <a:lnTo>
                    <a:pt x="17292" y="19389"/>
                  </a:lnTo>
                  <a:lnTo>
                    <a:pt x="16873" y="19685"/>
                  </a:lnTo>
                  <a:lnTo>
                    <a:pt x="16454" y="19957"/>
                  </a:lnTo>
                  <a:lnTo>
                    <a:pt x="16010" y="20228"/>
                  </a:lnTo>
                  <a:lnTo>
                    <a:pt x="15541" y="20450"/>
                  </a:lnTo>
                  <a:lnTo>
                    <a:pt x="15097" y="20672"/>
                  </a:lnTo>
                  <a:lnTo>
                    <a:pt x="14604" y="20845"/>
                  </a:lnTo>
                  <a:lnTo>
                    <a:pt x="14110" y="21017"/>
                  </a:lnTo>
                  <a:lnTo>
                    <a:pt x="13617" y="21165"/>
                  </a:lnTo>
                  <a:lnTo>
                    <a:pt x="13124" y="21289"/>
                  </a:lnTo>
                  <a:lnTo>
                    <a:pt x="12606" y="21363"/>
                  </a:lnTo>
                  <a:lnTo>
                    <a:pt x="12063" y="21437"/>
                  </a:lnTo>
                  <a:lnTo>
                    <a:pt x="11545" y="21486"/>
                  </a:lnTo>
                  <a:lnTo>
                    <a:pt x="10460" y="21486"/>
                  </a:lnTo>
                  <a:lnTo>
                    <a:pt x="9917" y="21437"/>
                  </a:lnTo>
                  <a:lnTo>
                    <a:pt x="9399" y="21363"/>
                  </a:lnTo>
                  <a:lnTo>
                    <a:pt x="8881" y="21289"/>
                  </a:lnTo>
                  <a:lnTo>
                    <a:pt x="8363" y="21165"/>
                  </a:lnTo>
                  <a:lnTo>
                    <a:pt x="7869" y="21017"/>
                  </a:lnTo>
                  <a:lnTo>
                    <a:pt x="7376" y="20845"/>
                  </a:lnTo>
                  <a:lnTo>
                    <a:pt x="6907" y="20672"/>
                  </a:lnTo>
                  <a:lnTo>
                    <a:pt x="6439" y="20450"/>
                  </a:lnTo>
                  <a:lnTo>
                    <a:pt x="5995" y="20228"/>
                  </a:lnTo>
                  <a:lnTo>
                    <a:pt x="5551" y="19957"/>
                  </a:lnTo>
                  <a:lnTo>
                    <a:pt x="5131" y="19685"/>
                  </a:lnTo>
                  <a:lnTo>
                    <a:pt x="4712" y="19389"/>
                  </a:lnTo>
                  <a:lnTo>
                    <a:pt x="4317" y="19093"/>
                  </a:lnTo>
                  <a:lnTo>
                    <a:pt x="3947" y="18748"/>
                  </a:lnTo>
                  <a:lnTo>
                    <a:pt x="3577" y="18403"/>
                  </a:lnTo>
                  <a:lnTo>
                    <a:pt x="3232" y="18033"/>
                  </a:lnTo>
                  <a:lnTo>
                    <a:pt x="2887" y="17663"/>
                  </a:lnTo>
                  <a:lnTo>
                    <a:pt x="2591" y="17268"/>
                  </a:lnTo>
                  <a:lnTo>
                    <a:pt x="2295" y="16849"/>
                  </a:lnTo>
                  <a:lnTo>
                    <a:pt x="2023" y="16429"/>
                  </a:lnTo>
                  <a:lnTo>
                    <a:pt x="1752" y="15985"/>
                  </a:lnTo>
                  <a:lnTo>
                    <a:pt x="1530" y="15541"/>
                  </a:lnTo>
                  <a:lnTo>
                    <a:pt x="1308" y="15073"/>
                  </a:lnTo>
                  <a:lnTo>
                    <a:pt x="1135" y="14579"/>
                  </a:lnTo>
                  <a:lnTo>
                    <a:pt x="963" y="14111"/>
                  </a:lnTo>
                  <a:lnTo>
                    <a:pt x="815" y="13593"/>
                  </a:lnTo>
                  <a:lnTo>
                    <a:pt x="691" y="13099"/>
                  </a:lnTo>
                  <a:lnTo>
                    <a:pt x="617" y="12581"/>
                  </a:lnTo>
                  <a:lnTo>
                    <a:pt x="543" y="12063"/>
                  </a:lnTo>
                  <a:lnTo>
                    <a:pt x="494" y="11521"/>
                  </a:lnTo>
                  <a:lnTo>
                    <a:pt x="494" y="10978"/>
                  </a:lnTo>
                  <a:lnTo>
                    <a:pt x="494" y="10435"/>
                  </a:lnTo>
                  <a:lnTo>
                    <a:pt x="543" y="9917"/>
                  </a:lnTo>
                  <a:lnTo>
                    <a:pt x="617" y="9374"/>
                  </a:lnTo>
                  <a:lnTo>
                    <a:pt x="691" y="8856"/>
                  </a:lnTo>
                  <a:lnTo>
                    <a:pt x="815" y="8363"/>
                  </a:lnTo>
                  <a:lnTo>
                    <a:pt x="963" y="7870"/>
                  </a:lnTo>
                  <a:lnTo>
                    <a:pt x="1135" y="7376"/>
                  </a:lnTo>
                  <a:lnTo>
                    <a:pt x="1308" y="6883"/>
                  </a:lnTo>
                  <a:lnTo>
                    <a:pt x="1530" y="6439"/>
                  </a:lnTo>
                  <a:lnTo>
                    <a:pt x="1752" y="5970"/>
                  </a:lnTo>
                  <a:lnTo>
                    <a:pt x="2023" y="5526"/>
                  </a:lnTo>
                  <a:lnTo>
                    <a:pt x="2295" y="5107"/>
                  </a:lnTo>
                  <a:lnTo>
                    <a:pt x="2591" y="4688"/>
                  </a:lnTo>
                  <a:lnTo>
                    <a:pt x="2887" y="4293"/>
                  </a:lnTo>
                  <a:lnTo>
                    <a:pt x="3232" y="3923"/>
                  </a:lnTo>
                  <a:lnTo>
                    <a:pt x="3577" y="3553"/>
                  </a:lnTo>
                  <a:lnTo>
                    <a:pt x="3947" y="3208"/>
                  </a:lnTo>
                  <a:lnTo>
                    <a:pt x="4317" y="2862"/>
                  </a:lnTo>
                  <a:lnTo>
                    <a:pt x="4712" y="2566"/>
                  </a:lnTo>
                  <a:lnTo>
                    <a:pt x="5131" y="2270"/>
                  </a:lnTo>
                  <a:lnTo>
                    <a:pt x="5551" y="1999"/>
                  </a:lnTo>
                  <a:lnTo>
                    <a:pt x="5995" y="1752"/>
                  </a:lnTo>
                  <a:lnTo>
                    <a:pt x="6439" y="1506"/>
                  </a:lnTo>
                  <a:lnTo>
                    <a:pt x="6907" y="1308"/>
                  </a:lnTo>
                  <a:lnTo>
                    <a:pt x="7376" y="1111"/>
                  </a:lnTo>
                  <a:lnTo>
                    <a:pt x="7869" y="938"/>
                  </a:lnTo>
                  <a:lnTo>
                    <a:pt x="8363" y="815"/>
                  </a:lnTo>
                  <a:lnTo>
                    <a:pt x="8881" y="692"/>
                  </a:lnTo>
                  <a:lnTo>
                    <a:pt x="9399" y="593"/>
                  </a:lnTo>
                  <a:lnTo>
                    <a:pt x="9917" y="519"/>
                  </a:lnTo>
                  <a:lnTo>
                    <a:pt x="10460" y="494"/>
                  </a:lnTo>
                  <a:lnTo>
                    <a:pt x="11002" y="470"/>
                  </a:lnTo>
                  <a:close/>
                  <a:moveTo>
                    <a:pt x="10435" y="1"/>
                  </a:moveTo>
                  <a:lnTo>
                    <a:pt x="9867" y="50"/>
                  </a:lnTo>
                  <a:lnTo>
                    <a:pt x="9325" y="124"/>
                  </a:lnTo>
                  <a:lnTo>
                    <a:pt x="8782" y="223"/>
                  </a:lnTo>
                  <a:lnTo>
                    <a:pt x="8264" y="346"/>
                  </a:lnTo>
                  <a:lnTo>
                    <a:pt x="7721" y="494"/>
                  </a:lnTo>
                  <a:lnTo>
                    <a:pt x="7228" y="667"/>
                  </a:lnTo>
                  <a:lnTo>
                    <a:pt x="6735" y="864"/>
                  </a:lnTo>
                  <a:lnTo>
                    <a:pt x="6241" y="1086"/>
                  </a:lnTo>
                  <a:lnTo>
                    <a:pt x="5773" y="1308"/>
                  </a:lnTo>
                  <a:lnTo>
                    <a:pt x="5304" y="1580"/>
                  </a:lnTo>
                  <a:lnTo>
                    <a:pt x="4860" y="1876"/>
                  </a:lnTo>
                  <a:lnTo>
                    <a:pt x="4416" y="2172"/>
                  </a:lnTo>
                  <a:lnTo>
                    <a:pt x="4021" y="2492"/>
                  </a:lnTo>
                  <a:lnTo>
                    <a:pt x="3602" y="2838"/>
                  </a:lnTo>
                  <a:lnTo>
                    <a:pt x="3232" y="3208"/>
                  </a:lnTo>
                  <a:lnTo>
                    <a:pt x="2862" y="3602"/>
                  </a:lnTo>
                  <a:lnTo>
                    <a:pt x="2517" y="3997"/>
                  </a:lnTo>
                  <a:lnTo>
                    <a:pt x="2196" y="4416"/>
                  </a:lnTo>
                  <a:lnTo>
                    <a:pt x="1875" y="4836"/>
                  </a:lnTo>
                  <a:lnTo>
                    <a:pt x="1604" y="5280"/>
                  </a:lnTo>
                  <a:lnTo>
                    <a:pt x="1333" y="5748"/>
                  </a:lnTo>
                  <a:lnTo>
                    <a:pt x="1086" y="6217"/>
                  </a:lnTo>
                  <a:lnTo>
                    <a:pt x="864" y="6710"/>
                  </a:lnTo>
                  <a:lnTo>
                    <a:pt x="667" y="7204"/>
                  </a:lnTo>
                  <a:lnTo>
                    <a:pt x="494" y="7722"/>
                  </a:lnTo>
                  <a:lnTo>
                    <a:pt x="346" y="8240"/>
                  </a:lnTo>
                  <a:lnTo>
                    <a:pt x="223" y="8758"/>
                  </a:lnTo>
                  <a:lnTo>
                    <a:pt x="124" y="9300"/>
                  </a:lnTo>
                  <a:lnTo>
                    <a:pt x="75" y="9868"/>
                  </a:lnTo>
                  <a:lnTo>
                    <a:pt x="25" y="10410"/>
                  </a:lnTo>
                  <a:lnTo>
                    <a:pt x="1" y="10978"/>
                  </a:lnTo>
                  <a:lnTo>
                    <a:pt x="25" y="11545"/>
                  </a:lnTo>
                  <a:lnTo>
                    <a:pt x="75" y="12113"/>
                  </a:lnTo>
                  <a:lnTo>
                    <a:pt x="124" y="12655"/>
                  </a:lnTo>
                  <a:lnTo>
                    <a:pt x="223" y="13198"/>
                  </a:lnTo>
                  <a:lnTo>
                    <a:pt x="346" y="13716"/>
                  </a:lnTo>
                  <a:lnTo>
                    <a:pt x="494" y="14234"/>
                  </a:lnTo>
                  <a:lnTo>
                    <a:pt x="667" y="14752"/>
                  </a:lnTo>
                  <a:lnTo>
                    <a:pt x="864" y="15245"/>
                  </a:lnTo>
                  <a:lnTo>
                    <a:pt x="1086" y="15739"/>
                  </a:lnTo>
                  <a:lnTo>
                    <a:pt x="1333" y="16207"/>
                  </a:lnTo>
                  <a:lnTo>
                    <a:pt x="1604" y="16676"/>
                  </a:lnTo>
                  <a:lnTo>
                    <a:pt x="1875" y="17120"/>
                  </a:lnTo>
                  <a:lnTo>
                    <a:pt x="2196" y="17564"/>
                  </a:lnTo>
                  <a:lnTo>
                    <a:pt x="2517" y="17959"/>
                  </a:lnTo>
                  <a:lnTo>
                    <a:pt x="2862" y="18378"/>
                  </a:lnTo>
                  <a:lnTo>
                    <a:pt x="3232" y="18748"/>
                  </a:lnTo>
                  <a:lnTo>
                    <a:pt x="3602" y="19118"/>
                  </a:lnTo>
                  <a:lnTo>
                    <a:pt x="4021" y="19463"/>
                  </a:lnTo>
                  <a:lnTo>
                    <a:pt x="4416" y="19784"/>
                  </a:lnTo>
                  <a:lnTo>
                    <a:pt x="4860" y="20080"/>
                  </a:lnTo>
                  <a:lnTo>
                    <a:pt x="5304" y="20376"/>
                  </a:lnTo>
                  <a:lnTo>
                    <a:pt x="5773" y="20647"/>
                  </a:lnTo>
                  <a:lnTo>
                    <a:pt x="6241" y="20894"/>
                  </a:lnTo>
                  <a:lnTo>
                    <a:pt x="6735" y="21116"/>
                  </a:lnTo>
                  <a:lnTo>
                    <a:pt x="7228" y="21314"/>
                  </a:lnTo>
                  <a:lnTo>
                    <a:pt x="7721" y="21486"/>
                  </a:lnTo>
                  <a:lnTo>
                    <a:pt x="8264" y="21634"/>
                  </a:lnTo>
                  <a:lnTo>
                    <a:pt x="8782" y="21758"/>
                  </a:lnTo>
                  <a:lnTo>
                    <a:pt x="9325" y="21856"/>
                  </a:lnTo>
                  <a:lnTo>
                    <a:pt x="9867" y="21906"/>
                  </a:lnTo>
                  <a:lnTo>
                    <a:pt x="10435" y="21955"/>
                  </a:lnTo>
                  <a:lnTo>
                    <a:pt x="11002" y="21980"/>
                  </a:lnTo>
                  <a:lnTo>
                    <a:pt x="11570" y="21955"/>
                  </a:lnTo>
                  <a:lnTo>
                    <a:pt x="12112" y="21906"/>
                  </a:lnTo>
                  <a:lnTo>
                    <a:pt x="12680" y="21856"/>
                  </a:lnTo>
                  <a:lnTo>
                    <a:pt x="13222" y="21758"/>
                  </a:lnTo>
                  <a:lnTo>
                    <a:pt x="13740" y="21634"/>
                  </a:lnTo>
                  <a:lnTo>
                    <a:pt x="14258" y="21486"/>
                  </a:lnTo>
                  <a:lnTo>
                    <a:pt x="14776" y="21314"/>
                  </a:lnTo>
                  <a:lnTo>
                    <a:pt x="15270" y="21116"/>
                  </a:lnTo>
                  <a:lnTo>
                    <a:pt x="15763" y="20894"/>
                  </a:lnTo>
                  <a:lnTo>
                    <a:pt x="16232" y="20647"/>
                  </a:lnTo>
                  <a:lnTo>
                    <a:pt x="16700" y="20376"/>
                  </a:lnTo>
                  <a:lnTo>
                    <a:pt x="17144" y="20080"/>
                  </a:lnTo>
                  <a:lnTo>
                    <a:pt x="17564" y="19784"/>
                  </a:lnTo>
                  <a:lnTo>
                    <a:pt x="17983" y="19463"/>
                  </a:lnTo>
                  <a:lnTo>
                    <a:pt x="18378" y="19118"/>
                  </a:lnTo>
                  <a:lnTo>
                    <a:pt x="18772" y="18748"/>
                  </a:lnTo>
                  <a:lnTo>
                    <a:pt x="19118" y="18378"/>
                  </a:lnTo>
                  <a:lnTo>
                    <a:pt x="19488" y="17959"/>
                  </a:lnTo>
                  <a:lnTo>
                    <a:pt x="19808" y="17564"/>
                  </a:lnTo>
                  <a:lnTo>
                    <a:pt x="20104" y="17120"/>
                  </a:lnTo>
                  <a:lnTo>
                    <a:pt x="20400" y="16676"/>
                  </a:lnTo>
                  <a:lnTo>
                    <a:pt x="20672" y="16207"/>
                  </a:lnTo>
                  <a:lnTo>
                    <a:pt x="20894" y="15739"/>
                  </a:lnTo>
                  <a:lnTo>
                    <a:pt x="21116" y="15245"/>
                  </a:lnTo>
                  <a:lnTo>
                    <a:pt x="21313" y="14752"/>
                  </a:lnTo>
                  <a:lnTo>
                    <a:pt x="21486" y="14234"/>
                  </a:lnTo>
                  <a:lnTo>
                    <a:pt x="21634" y="13716"/>
                  </a:lnTo>
                  <a:lnTo>
                    <a:pt x="21757" y="13198"/>
                  </a:lnTo>
                  <a:lnTo>
                    <a:pt x="21856" y="12655"/>
                  </a:lnTo>
                  <a:lnTo>
                    <a:pt x="21930" y="12113"/>
                  </a:lnTo>
                  <a:lnTo>
                    <a:pt x="21979" y="11545"/>
                  </a:lnTo>
                  <a:lnTo>
                    <a:pt x="21979" y="10978"/>
                  </a:lnTo>
                  <a:lnTo>
                    <a:pt x="21979" y="10410"/>
                  </a:lnTo>
                  <a:lnTo>
                    <a:pt x="21930" y="9868"/>
                  </a:lnTo>
                  <a:lnTo>
                    <a:pt x="21856" y="9300"/>
                  </a:lnTo>
                  <a:lnTo>
                    <a:pt x="21757" y="8758"/>
                  </a:lnTo>
                  <a:lnTo>
                    <a:pt x="21634" y="8240"/>
                  </a:lnTo>
                  <a:lnTo>
                    <a:pt x="21486" y="7722"/>
                  </a:lnTo>
                  <a:lnTo>
                    <a:pt x="21313" y="7204"/>
                  </a:lnTo>
                  <a:lnTo>
                    <a:pt x="21116" y="6710"/>
                  </a:lnTo>
                  <a:lnTo>
                    <a:pt x="20894" y="6217"/>
                  </a:lnTo>
                  <a:lnTo>
                    <a:pt x="20672" y="5748"/>
                  </a:lnTo>
                  <a:lnTo>
                    <a:pt x="20400" y="5280"/>
                  </a:lnTo>
                  <a:lnTo>
                    <a:pt x="20104" y="4836"/>
                  </a:lnTo>
                  <a:lnTo>
                    <a:pt x="19808" y="4416"/>
                  </a:lnTo>
                  <a:lnTo>
                    <a:pt x="19488" y="3997"/>
                  </a:lnTo>
                  <a:lnTo>
                    <a:pt x="19118" y="3602"/>
                  </a:lnTo>
                  <a:lnTo>
                    <a:pt x="18772" y="3208"/>
                  </a:lnTo>
                  <a:lnTo>
                    <a:pt x="18378" y="2838"/>
                  </a:lnTo>
                  <a:lnTo>
                    <a:pt x="17983" y="2492"/>
                  </a:lnTo>
                  <a:lnTo>
                    <a:pt x="17564" y="2172"/>
                  </a:lnTo>
                  <a:lnTo>
                    <a:pt x="17144" y="1876"/>
                  </a:lnTo>
                  <a:lnTo>
                    <a:pt x="16700" y="1580"/>
                  </a:lnTo>
                  <a:lnTo>
                    <a:pt x="16232" y="1308"/>
                  </a:lnTo>
                  <a:lnTo>
                    <a:pt x="15763" y="1086"/>
                  </a:lnTo>
                  <a:lnTo>
                    <a:pt x="15270" y="864"/>
                  </a:lnTo>
                  <a:lnTo>
                    <a:pt x="14776" y="667"/>
                  </a:lnTo>
                  <a:lnTo>
                    <a:pt x="14258" y="494"/>
                  </a:lnTo>
                  <a:lnTo>
                    <a:pt x="13740" y="346"/>
                  </a:lnTo>
                  <a:lnTo>
                    <a:pt x="13222" y="223"/>
                  </a:lnTo>
                  <a:lnTo>
                    <a:pt x="12680" y="124"/>
                  </a:lnTo>
                  <a:lnTo>
                    <a:pt x="12112" y="50"/>
                  </a:lnTo>
                  <a:lnTo>
                    <a:pt x="115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7"/>
            <p:cNvSpPr/>
            <p:nvPr/>
          </p:nvSpPr>
          <p:spPr>
            <a:xfrm>
              <a:off x="6032000" y="2943931"/>
              <a:ext cx="260042" cy="153443"/>
            </a:xfrm>
            <a:custGeom>
              <a:rect b="b" l="l" r="r" t="t"/>
              <a:pathLst>
                <a:path extrusionOk="0" h="9054" w="15344">
                  <a:moveTo>
                    <a:pt x="9128" y="1"/>
                  </a:moveTo>
                  <a:lnTo>
                    <a:pt x="8906" y="322"/>
                  </a:lnTo>
                  <a:lnTo>
                    <a:pt x="8634" y="593"/>
                  </a:lnTo>
                  <a:lnTo>
                    <a:pt x="8338" y="840"/>
                  </a:lnTo>
                  <a:lnTo>
                    <a:pt x="8018" y="1037"/>
                  </a:lnTo>
                  <a:lnTo>
                    <a:pt x="7672" y="1210"/>
                  </a:lnTo>
                  <a:lnTo>
                    <a:pt x="7278" y="1333"/>
                  </a:lnTo>
                  <a:lnTo>
                    <a:pt x="6883" y="1407"/>
                  </a:lnTo>
                  <a:lnTo>
                    <a:pt x="6488" y="1456"/>
                  </a:lnTo>
                  <a:lnTo>
                    <a:pt x="6217" y="1432"/>
                  </a:lnTo>
                  <a:lnTo>
                    <a:pt x="5970" y="1407"/>
                  </a:lnTo>
                  <a:lnTo>
                    <a:pt x="5724" y="1358"/>
                  </a:lnTo>
                  <a:lnTo>
                    <a:pt x="5477" y="1284"/>
                  </a:lnTo>
                  <a:lnTo>
                    <a:pt x="5230" y="1185"/>
                  </a:lnTo>
                  <a:lnTo>
                    <a:pt x="5008" y="1086"/>
                  </a:lnTo>
                  <a:lnTo>
                    <a:pt x="4811" y="963"/>
                  </a:lnTo>
                  <a:lnTo>
                    <a:pt x="4613" y="815"/>
                  </a:lnTo>
                  <a:lnTo>
                    <a:pt x="1" y="6883"/>
                  </a:lnTo>
                  <a:lnTo>
                    <a:pt x="346" y="7130"/>
                  </a:lnTo>
                  <a:lnTo>
                    <a:pt x="691" y="7352"/>
                  </a:lnTo>
                  <a:lnTo>
                    <a:pt x="1061" y="7574"/>
                  </a:lnTo>
                  <a:lnTo>
                    <a:pt x="1431" y="7796"/>
                  </a:lnTo>
                  <a:lnTo>
                    <a:pt x="1826" y="7993"/>
                  </a:lnTo>
                  <a:lnTo>
                    <a:pt x="2196" y="8166"/>
                  </a:lnTo>
                  <a:lnTo>
                    <a:pt x="2591" y="8338"/>
                  </a:lnTo>
                  <a:lnTo>
                    <a:pt x="3010" y="8486"/>
                  </a:lnTo>
                  <a:lnTo>
                    <a:pt x="3429" y="8610"/>
                  </a:lnTo>
                  <a:lnTo>
                    <a:pt x="3849" y="8733"/>
                  </a:lnTo>
                  <a:lnTo>
                    <a:pt x="4268" y="8832"/>
                  </a:lnTo>
                  <a:lnTo>
                    <a:pt x="4687" y="8906"/>
                  </a:lnTo>
                  <a:lnTo>
                    <a:pt x="5131" y="8980"/>
                  </a:lnTo>
                  <a:lnTo>
                    <a:pt x="5576" y="9005"/>
                  </a:lnTo>
                  <a:lnTo>
                    <a:pt x="6020" y="9054"/>
                  </a:lnTo>
                  <a:lnTo>
                    <a:pt x="6488" y="9054"/>
                  </a:lnTo>
                  <a:lnTo>
                    <a:pt x="7179" y="9029"/>
                  </a:lnTo>
                  <a:lnTo>
                    <a:pt x="7845" y="8955"/>
                  </a:lnTo>
                  <a:lnTo>
                    <a:pt x="8511" y="8857"/>
                  </a:lnTo>
                  <a:lnTo>
                    <a:pt x="9152" y="8709"/>
                  </a:lnTo>
                  <a:lnTo>
                    <a:pt x="9769" y="8536"/>
                  </a:lnTo>
                  <a:lnTo>
                    <a:pt x="10386" y="8314"/>
                  </a:lnTo>
                  <a:lnTo>
                    <a:pt x="10978" y="8067"/>
                  </a:lnTo>
                  <a:lnTo>
                    <a:pt x="11570" y="7771"/>
                  </a:lnTo>
                  <a:lnTo>
                    <a:pt x="12112" y="7450"/>
                  </a:lnTo>
                  <a:lnTo>
                    <a:pt x="12655" y="7105"/>
                  </a:lnTo>
                  <a:lnTo>
                    <a:pt x="13173" y="6710"/>
                  </a:lnTo>
                  <a:lnTo>
                    <a:pt x="13666" y="6316"/>
                  </a:lnTo>
                  <a:lnTo>
                    <a:pt x="14110" y="5872"/>
                  </a:lnTo>
                  <a:lnTo>
                    <a:pt x="14554" y="5403"/>
                  </a:lnTo>
                  <a:lnTo>
                    <a:pt x="14974" y="4910"/>
                  </a:lnTo>
                  <a:lnTo>
                    <a:pt x="15344" y="4392"/>
                  </a:lnTo>
                  <a:lnTo>
                    <a:pt x="91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7"/>
            <p:cNvSpPr/>
            <p:nvPr/>
          </p:nvSpPr>
          <p:spPr>
            <a:xfrm>
              <a:off x="6027814" y="2939762"/>
              <a:ext cx="268415" cy="161798"/>
            </a:xfrm>
            <a:custGeom>
              <a:rect b="b" l="l" r="r" t="t"/>
              <a:pathLst>
                <a:path extrusionOk="0" h="9547" w="15838">
                  <a:moveTo>
                    <a:pt x="9424" y="592"/>
                  </a:moveTo>
                  <a:lnTo>
                    <a:pt x="15245" y="4687"/>
                  </a:lnTo>
                  <a:lnTo>
                    <a:pt x="14875" y="5180"/>
                  </a:lnTo>
                  <a:lnTo>
                    <a:pt x="14456" y="5674"/>
                  </a:lnTo>
                  <a:lnTo>
                    <a:pt x="14037" y="6118"/>
                  </a:lnTo>
                  <a:lnTo>
                    <a:pt x="13568" y="6537"/>
                  </a:lnTo>
                  <a:lnTo>
                    <a:pt x="13075" y="6907"/>
                  </a:lnTo>
                  <a:lnTo>
                    <a:pt x="12581" y="7277"/>
                  </a:lnTo>
                  <a:lnTo>
                    <a:pt x="12063" y="7598"/>
                  </a:lnTo>
                  <a:lnTo>
                    <a:pt x="11521" y="7894"/>
                  </a:lnTo>
                  <a:lnTo>
                    <a:pt x="10953" y="8165"/>
                  </a:lnTo>
                  <a:lnTo>
                    <a:pt x="10386" y="8387"/>
                  </a:lnTo>
                  <a:lnTo>
                    <a:pt x="9819" y="8609"/>
                  </a:lnTo>
                  <a:lnTo>
                    <a:pt x="9202" y="8757"/>
                  </a:lnTo>
                  <a:lnTo>
                    <a:pt x="8610" y="8881"/>
                  </a:lnTo>
                  <a:lnTo>
                    <a:pt x="7993" y="8979"/>
                  </a:lnTo>
                  <a:lnTo>
                    <a:pt x="7352" y="9029"/>
                  </a:lnTo>
                  <a:lnTo>
                    <a:pt x="6735" y="9053"/>
                  </a:lnTo>
                  <a:lnTo>
                    <a:pt x="6316" y="9053"/>
                  </a:lnTo>
                  <a:lnTo>
                    <a:pt x="5897" y="9029"/>
                  </a:lnTo>
                  <a:lnTo>
                    <a:pt x="5502" y="8979"/>
                  </a:lnTo>
                  <a:lnTo>
                    <a:pt x="5082" y="8930"/>
                  </a:lnTo>
                  <a:lnTo>
                    <a:pt x="4688" y="8856"/>
                  </a:lnTo>
                  <a:lnTo>
                    <a:pt x="4293" y="8782"/>
                  </a:lnTo>
                  <a:lnTo>
                    <a:pt x="3898" y="8683"/>
                  </a:lnTo>
                  <a:lnTo>
                    <a:pt x="3504" y="8560"/>
                  </a:lnTo>
                  <a:lnTo>
                    <a:pt x="3109" y="8412"/>
                  </a:lnTo>
                  <a:lnTo>
                    <a:pt x="2739" y="8264"/>
                  </a:lnTo>
                  <a:lnTo>
                    <a:pt x="2369" y="8116"/>
                  </a:lnTo>
                  <a:lnTo>
                    <a:pt x="1999" y="7943"/>
                  </a:lnTo>
                  <a:lnTo>
                    <a:pt x="1629" y="7746"/>
                  </a:lnTo>
                  <a:lnTo>
                    <a:pt x="1284" y="7524"/>
                  </a:lnTo>
                  <a:lnTo>
                    <a:pt x="938" y="7302"/>
                  </a:lnTo>
                  <a:lnTo>
                    <a:pt x="593" y="7080"/>
                  </a:lnTo>
                  <a:lnTo>
                    <a:pt x="4910" y="1382"/>
                  </a:lnTo>
                  <a:lnTo>
                    <a:pt x="5107" y="1505"/>
                  </a:lnTo>
                  <a:lnTo>
                    <a:pt x="5329" y="1628"/>
                  </a:lnTo>
                  <a:lnTo>
                    <a:pt x="5551" y="1727"/>
                  </a:lnTo>
                  <a:lnTo>
                    <a:pt x="5773" y="1801"/>
                  </a:lnTo>
                  <a:lnTo>
                    <a:pt x="6020" y="1850"/>
                  </a:lnTo>
                  <a:lnTo>
                    <a:pt x="6242" y="1900"/>
                  </a:lnTo>
                  <a:lnTo>
                    <a:pt x="6489" y="1924"/>
                  </a:lnTo>
                  <a:lnTo>
                    <a:pt x="6735" y="1924"/>
                  </a:lnTo>
                  <a:lnTo>
                    <a:pt x="7130" y="1900"/>
                  </a:lnTo>
                  <a:lnTo>
                    <a:pt x="7525" y="1850"/>
                  </a:lnTo>
                  <a:lnTo>
                    <a:pt x="7895" y="1727"/>
                  </a:lnTo>
                  <a:lnTo>
                    <a:pt x="8240" y="1579"/>
                  </a:lnTo>
                  <a:lnTo>
                    <a:pt x="8585" y="1382"/>
                  </a:lnTo>
                  <a:lnTo>
                    <a:pt x="8881" y="1160"/>
                  </a:lnTo>
                  <a:lnTo>
                    <a:pt x="9177" y="888"/>
                  </a:lnTo>
                  <a:lnTo>
                    <a:pt x="9424" y="592"/>
                  </a:lnTo>
                  <a:close/>
                  <a:moveTo>
                    <a:pt x="9325" y="0"/>
                  </a:moveTo>
                  <a:lnTo>
                    <a:pt x="9227" y="50"/>
                  </a:lnTo>
                  <a:lnTo>
                    <a:pt x="9177" y="124"/>
                  </a:lnTo>
                  <a:lnTo>
                    <a:pt x="8955" y="420"/>
                  </a:lnTo>
                  <a:lnTo>
                    <a:pt x="8709" y="666"/>
                  </a:lnTo>
                  <a:lnTo>
                    <a:pt x="8413" y="913"/>
                  </a:lnTo>
                  <a:lnTo>
                    <a:pt x="8117" y="1086"/>
                  </a:lnTo>
                  <a:lnTo>
                    <a:pt x="7796" y="1258"/>
                  </a:lnTo>
                  <a:lnTo>
                    <a:pt x="7451" y="1357"/>
                  </a:lnTo>
                  <a:lnTo>
                    <a:pt x="7105" y="1431"/>
                  </a:lnTo>
                  <a:lnTo>
                    <a:pt x="6735" y="1456"/>
                  </a:lnTo>
                  <a:lnTo>
                    <a:pt x="6489" y="1431"/>
                  </a:lnTo>
                  <a:lnTo>
                    <a:pt x="6267" y="1406"/>
                  </a:lnTo>
                  <a:lnTo>
                    <a:pt x="6045" y="1357"/>
                  </a:lnTo>
                  <a:lnTo>
                    <a:pt x="5823" y="1308"/>
                  </a:lnTo>
                  <a:lnTo>
                    <a:pt x="5600" y="1209"/>
                  </a:lnTo>
                  <a:lnTo>
                    <a:pt x="5378" y="1110"/>
                  </a:lnTo>
                  <a:lnTo>
                    <a:pt x="5181" y="1012"/>
                  </a:lnTo>
                  <a:lnTo>
                    <a:pt x="4984" y="864"/>
                  </a:lnTo>
                  <a:lnTo>
                    <a:pt x="4910" y="814"/>
                  </a:lnTo>
                  <a:lnTo>
                    <a:pt x="4811" y="814"/>
                  </a:lnTo>
                  <a:lnTo>
                    <a:pt x="4737" y="864"/>
                  </a:lnTo>
                  <a:lnTo>
                    <a:pt x="4663" y="913"/>
                  </a:lnTo>
                  <a:lnTo>
                    <a:pt x="50" y="6981"/>
                  </a:lnTo>
                  <a:lnTo>
                    <a:pt x="26" y="7055"/>
                  </a:lnTo>
                  <a:lnTo>
                    <a:pt x="1" y="7154"/>
                  </a:lnTo>
                  <a:lnTo>
                    <a:pt x="50" y="7252"/>
                  </a:lnTo>
                  <a:lnTo>
                    <a:pt x="100" y="7326"/>
                  </a:lnTo>
                  <a:lnTo>
                    <a:pt x="470" y="7573"/>
                  </a:lnTo>
                  <a:lnTo>
                    <a:pt x="840" y="7820"/>
                  </a:lnTo>
                  <a:lnTo>
                    <a:pt x="1234" y="8066"/>
                  </a:lnTo>
                  <a:lnTo>
                    <a:pt x="1604" y="8288"/>
                  </a:lnTo>
                  <a:lnTo>
                    <a:pt x="1999" y="8486"/>
                  </a:lnTo>
                  <a:lnTo>
                    <a:pt x="2418" y="8658"/>
                  </a:lnTo>
                  <a:lnTo>
                    <a:pt x="2813" y="8831"/>
                  </a:lnTo>
                  <a:lnTo>
                    <a:pt x="3232" y="8979"/>
                  </a:lnTo>
                  <a:lnTo>
                    <a:pt x="3652" y="9103"/>
                  </a:lnTo>
                  <a:lnTo>
                    <a:pt x="4071" y="9226"/>
                  </a:lnTo>
                  <a:lnTo>
                    <a:pt x="4515" y="9325"/>
                  </a:lnTo>
                  <a:lnTo>
                    <a:pt x="4959" y="9399"/>
                  </a:lnTo>
                  <a:lnTo>
                    <a:pt x="5378" y="9448"/>
                  </a:lnTo>
                  <a:lnTo>
                    <a:pt x="5823" y="9497"/>
                  </a:lnTo>
                  <a:lnTo>
                    <a:pt x="6291" y="9522"/>
                  </a:lnTo>
                  <a:lnTo>
                    <a:pt x="6735" y="9547"/>
                  </a:lnTo>
                  <a:lnTo>
                    <a:pt x="7401" y="9522"/>
                  </a:lnTo>
                  <a:lnTo>
                    <a:pt x="8067" y="9448"/>
                  </a:lnTo>
                  <a:lnTo>
                    <a:pt x="8733" y="9349"/>
                  </a:lnTo>
                  <a:lnTo>
                    <a:pt x="9375" y="9201"/>
                  </a:lnTo>
                  <a:lnTo>
                    <a:pt x="10016" y="9029"/>
                  </a:lnTo>
                  <a:lnTo>
                    <a:pt x="10657" y="8807"/>
                  </a:lnTo>
                  <a:lnTo>
                    <a:pt x="11249" y="8560"/>
                  </a:lnTo>
                  <a:lnTo>
                    <a:pt x="11841" y="8264"/>
                  </a:lnTo>
                  <a:lnTo>
                    <a:pt x="12409" y="7943"/>
                  </a:lnTo>
                  <a:lnTo>
                    <a:pt x="12976" y="7598"/>
                  </a:lnTo>
                  <a:lnTo>
                    <a:pt x="13519" y="7203"/>
                  </a:lnTo>
                  <a:lnTo>
                    <a:pt x="14012" y="6784"/>
                  </a:lnTo>
                  <a:lnTo>
                    <a:pt x="14505" y="6315"/>
                  </a:lnTo>
                  <a:lnTo>
                    <a:pt x="14949" y="5822"/>
                  </a:lnTo>
                  <a:lnTo>
                    <a:pt x="15393" y="5304"/>
                  </a:lnTo>
                  <a:lnTo>
                    <a:pt x="15788" y="4761"/>
                  </a:lnTo>
                  <a:lnTo>
                    <a:pt x="15837" y="4687"/>
                  </a:lnTo>
                  <a:lnTo>
                    <a:pt x="15837" y="4588"/>
                  </a:lnTo>
                  <a:lnTo>
                    <a:pt x="15788" y="4514"/>
                  </a:lnTo>
                  <a:lnTo>
                    <a:pt x="15739" y="4440"/>
                  </a:lnTo>
                  <a:lnTo>
                    <a:pt x="9523" y="50"/>
                  </a:lnTo>
                  <a:lnTo>
                    <a:pt x="9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7"/>
            <p:cNvSpPr/>
            <p:nvPr/>
          </p:nvSpPr>
          <p:spPr>
            <a:xfrm>
              <a:off x="6149885" y="2734495"/>
              <a:ext cx="174356" cy="283871"/>
            </a:xfrm>
            <a:custGeom>
              <a:rect b="b" l="l" r="r" t="t"/>
              <a:pathLst>
                <a:path extrusionOk="0" h="16750" w="10288">
                  <a:moveTo>
                    <a:pt x="938" y="1"/>
                  </a:moveTo>
                  <a:lnTo>
                    <a:pt x="1" y="7549"/>
                  </a:lnTo>
                  <a:lnTo>
                    <a:pt x="272" y="7623"/>
                  </a:lnTo>
                  <a:lnTo>
                    <a:pt x="544" y="7697"/>
                  </a:lnTo>
                  <a:lnTo>
                    <a:pt x="815" y="7795"/>
                  </a:lnTo>
                  <a:lnTo>
                    <a:pt x="1062" y="7919"/>
                  </a:lnTo>
                  <a:lnTo>
                    <a:pt x="1284" y="8067"/>
                  </a:lnTo>
                  <a:lnTo>
                    <a:pt x="1506" y="8215"/>
                  </a:lnTo>
                  <a:lnTo>
                    <a:pt x="1703" y="8412"/>
                  </a:lnTo>
                  <a:lnTo>
                    <a:pt x="1900" y="8609"/>
                  </a:lnTo>
                  <a:lnTo>
                    <a:pt x="2073" y="8807"/>
                  </a:lnTo>
                  <a:lnTo>
                    <a:pt x="2221" y="9053"/>
                  </a:lnTo>
                  <a:lnTo>
                    <a:pt x="2344" y="9300"/>
                  </a:lnTo>
                  <a:lnTo>
                    <a:pt x="2468" y="9547"/>
                  </a:lnTo>
                  <a:lnTo>
                    <a:pt x="2542" y="9818"/>
                  </a:lnTo>
                  <a:lnTo>
                    <a:pt x="2616" y="10089"/>
                  </a:lnTo>
                  <a:lnTo>
                    <a:pt x="2665" y="10361"/>
                  </a:lnTo>
                  <a:lnTo>
                    <a:pt x="2665" y="10657"/>
                  </a:lnTo>
                  <a:lnTo>
                    <a:pt x="2665" y="10904"/>
                  </a:lnTo>
                  <a:lnTo>
                    <a:pt x="2640" y="11126"/>
                  </a:lnTo>
                  <a:lnTo>
                    <a:pt x="2591" y="11348"/>
                  </a:lnTo>
                  <a:lnTo>
                    <a:pt x="2542" y="11570"/>
                  </a:lnTo>
                  <a:lnTo>
                    <a:pt x="2468" y="11767"/>
                  </a:lnTo>
                  <a:lnTo>
                    <a:pt x="2369" y="11964"/>
                  </a:lnTo>
                  <a:lnTo>
                    <a:pt x="2270" y="12162"/>
                  </a:lnTo>
                  <a:lnTo>
                    <a:pt x="2172" y="12359"/>
                  </a:lnTo>
                  <a:lnTo>
                    <a:pt x="8388" y="16750"/>
                  </a:lnTo>
                  <a:lnTo>
                    <a:pt x="8807" y="16084"/>
                  </a:lnTo>
                  <a:lnTo>
                    <a:pt x="9177" y="15393"/>
                  </a:lnTo>
                  <a:lnTo>
                    <a:pt x="9350" y="15023"/>
                  </a:lnTo>
                  <a:lnTo>
                    <a:pt x="9498" y="14653"/>
                  </a:lnTo>
                  <a:lnTo>
                    <a:pt x="9646" y="14283"/>
                  </a:lnTo>
                  <a:lnTo>
                    <a:pt x="9769" y="13913"/>
                  </a:lnTo>
                  <a:lnTo>
                    <a:pt x="9893" y="13518"/>
                  </a:lnTo>
                  <a:lnTo>
                    <a:pt x="9991" y="13124"/>
                  </a:lnTo>
                  <a:lnTo>
                    <a:pt x="10090" y="12729"/>
                  </a:lnTo>
                  <a:lnTo>
                    <a:pt x="10139" y="12310"/>
                  </a:lnTo>
                  <a:lnTo>
                    <a:pt x="10213" y="11915"/>
                  </a:lnTo>
                  <a:lnTo>
                    <a:pt x="10238" y="11496"/>
                  </a:lnTo>
                  <a:lnTo>
                    <a:pt x="10263" y="11076"/>
                  </a:lnTo>
                  <a:lnTo>
                    <a:pt x="10287" y="10657"/>
                  </a:lnTo>
                  <a:lnTo>
                    <a:pt x="10263" y="10163"/>
                  </a:lnTo>
                  <a:lnTo>
                    <a:pt x="10238" y="9645"/>
                  </a:lnTo>
                  <a:lnTo>
                    <a:pt x="10164" y="9152"/>
                  </a:lnTo>
                  <a:lnTo>
                    <a:pt x="10090" y="8659"/>
                  </a:lnTo>
                  <a:lnTo>
                    <a:pt x="9991" y="8190"/>
                  </a:lnTo>
                  <a:lnTo>
                    <a:pt x="9868" y="7721"/>
                  </a:lnTo>
                  <a:lnTo>
                    <a:pt x="9720" y="7253"/>
                  </a:lnTo>
                  <a:lnTo>
                    <a:pt x="9572" y="6784"/>
                  </a:lnTo>
                  <a:lnTo>
                    <a:pt x="9375" y="6340"/>
                  </a:lnTo>
                  <a:lnTo>
                    <a:pt x="9177" y="5921"/>
                  </a:lnTo>
                  <a:lnTo>
                    <a:pt x="8955" y="5477"/>
                  </a:lnTo>
                  <a:lnTo>
                    <a:pt x="8708" y="5082"/>
                  </a:lnTo>
                  <a:lnTo>
                    <a:pt x="8462" y="4663"/>
                  </a:lnTo>
                  <a:lnTo>
                    <a:pt x="8190" y="4293"/>
                  </a:lnTo>
                  <a:lnTo>
                    <a:pt x="7894" y="3898"/>
                  </a:lnTo>
                  <a:lnTo>
                    <a:pt x="7598" y="3553"/>
                  </a:lnTo>
                  <a:lnTo>
                    <a:pt x="7253" y="3207"/>
                  </a:lnTo>
                  <a:lnTo>
                    <a:pt x="6932" y="2862"/>
                  </a:lnTo>
                  <a:lnTo>
                    <a:pt x="6587" y="2541"/>
                  </a:lnTo>
                  <a:lnTo>
                    <a:pt x="6217" y="2245"/>
                  </a:lnTo>
                  <a:lnTo>
                    <a:pt x="5822" y="1949"/>
                  </a:lnTo>
                  <a:lnTo>
                    <a:pt x="5452" y="1678"/>
                  </a:lnTo>
                  <a:lnTo>
                    <a:pt x="5033" y="1431"/>
                  </a:lnTo>
                  <a:lnTo>
                    <a:pt x="4614" y="1185"/>
                  </a:lnTo>
                  <a:lnTo>
                    <a:pt x="4194" y="987"/>
                  </a:lnTo>
                  <a:lnTo>
                    <a:pt x="3750" y="790"/>
                  </a:lnTo>
                  <a:lnTo>
                    <a:pt x="3306" y="593"/>
                  </a:lnTo>
                  <a:lnTo>
                    <a:pt x="2862" y="445"/>
                  </a:lnTo>
                  <a:lnTo>
                    <a:pt x="2394" y="297"/>
                  </a:lnTo>
                  <a:lnTo>
                    <a:pt x="1925" y="173"/>
                  </a:lnTo>
                  <a:lnTo>
                    <a:pt x="1432" y="75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7"/>
            <p:cNvSpPr/>
            <p:nvPr/>
          </p:nvSpPr>
          <p:spPr>
            <a:xfrm>
              <a:off x="6145716" y="2730733"/>
              <a:ext cx="182287" cy="291819"/>
            </a:xfrm>
            <a:custGeom>
              <a:rect b="b" l="l" r="r" t="t"/>
              <a:pathLst>
                <a:path extrusionOk="0" h="17219" w="10756">
                  <a:moveTo>
                    <a:pt x="1406" y="494"/>
                  </a:moveTo>
                  <a:lnTo>
                    <a:pt x="1875" y="593"/>
                  </a:lnTo>
                  <a:lnTo>
                    <a:pt x="2344" y="691"/>
                  </a:lnTo>
                  <a:lnTo>
                    <a:pt x="2788" y="815"/>
                  </a:lnTo>
                  <a:lnTo>
                    <a:pt x="3232" y="963"/>
                  </a:lnTo>
                  <a:lnTo>
                    <a:pt x="3676" y="1135"/>
                  </a:lnTo>
                  <a:lnTo>
                    <a:pt x="4095" y="1308"/>
                  </a:lnTo>
                  <a:lnTo>
                    <a:pt x="4514" y="1505"/>
                  </a:lnTo>
                  <a:lnTo>
                    <a:pt x="4934" y="1727"/>
                  </a:lnTo>
                  <a:lnTo>
                    <a:pt x="5328" y="1974"/>
                  </a:lnTo>
                  <a:lnTo>
                    <a:pt x="5723" y="2221"/>
                  </a:lnTo>
                  <a:lnTo>
                    <a:pt x="6093" y="2492"/>
                  </a:lnTo>
                  <a:lnTo>
                    <a:pt x="6438" y="2763"/>
                  </a:lnTo>
                  <a:lnTo>
                    <a:pt x="6784" y="3059"/>
                  </a:lnTo>
                  <a:lnTo>
                    <a:pt x="7129" y="3380"/>
                  </a:lnTo>
                  <a:lnTo>
                    <a:pt x="7450" y="3701"/>
                  </a:lnTo>
                  <a:lnTo>
                    <a:pt x="7746" y="4046"/>
                  </a:lnTo>
                  <a:lnTo>
                    <a:pt x="8042" y="4391"/>
                  </a:lnTo>
                  <a:lnTo>
                    <a:pt x="8313" y="4761"/>
                  </a:lnTo>
                  <a:lnTo>
                    <a:pt x="8560" y="5156"/>
                  </a:lnTo>
                  <a:lnTo>
                    <a:pt x="8806" y="5526"/>
                  </a:lnTo>
                  <a:lnTo>
                    <a:pt x="9028" y="5921"/>
                  </a:lnTo>
                  <a:lnTo>
                    <a:pt x="9250" y="6340"/>
                  </a:lnTo>
                  <a:lnTo>
                    <a:pt x="9448" y="6759"/>
                  </a:lnTo>
                  <a:lnTo>
                    <a:pt x="9621" y="7179"/>
                  </a:lnTo>
                  <a:lnTo>
                    <a:pt x="9769" y="7623"/>
                  </a:lnTo>
                  <a:lnTo>
                    <a:pt x="9892" y="8067"/>
                  </a:lnTo>
                  <a:lnTo>
                    <a:pt x="10015" y="8535"/>
                  </a:lnTo>
                  <a:lnTo>
                    <a:pt x="10114" y="8979"/>
                  </a:lnTo>
                  <a:lnTo>
                    <a:pt x="10188" y="9448"/>
                  </a:lnTo>
                  <a:lnTo>
                    <a:pt x="10237" y="9917"/>
                  </a:lnTo>
                  <a:lnTo>
                    <a:pt x="10262" y="10410"/>
                  </a:lnTo>
                  <a:lnTo>
                    <a:pt x="10287" y="10879"/>
                  </a:lnTo>
                  <a:lnTo>
                    <a:pt x="10262" y="11644"/>
                  </a:lnTo>
                  <a:lnTo>
                    <a:pt x="10163" y="12408"/>
                  </a:lnTo>
                  <a:lnTo>
                    <a:pt x="10040" y="13148"/>
                  </a:lnTo>
                  <a:lnTo>
                    <a:pt x="9843" y="13888"/>
                  </a:lnTo>
                  <a:lnTo>
                    <a:pt x="9596" y="14604"/>
                  </a:lnTo>
                  <a:lnTo>
                    <a:pt x="9325" y="15294"/>
                  </a:lnTo>
                  <a:lnTo>
                    <a:pt x="8979" y="15985"/>
                  </a:lnTo>
                  <a:lnTo>
                    <a:pt x="8584" y="16626"/>
                  </a:lnTo>
                  <a:lnTo>
                    <a:pt x="2738" y="12507"/>
                  </a:lnTo>
                  <a:lnTo>
                    <a:pt x="2911" y="12137"/>
                  </a:lnTo>
                  <a:lnTo>
                    <a:pt x="3059" y="11718"/>
                  </a:lnTo>
                  <a:lnTo>
                    <a:pt x="3133" y="11298"/>
                  </a:lnTo>
                  <a:lnTo>
                    <a:pt x="3158" y="10879"/>
                  </a:lnTo>
                  <a:lnTo>
                    <a:pt x="3133" y="10583"/>
                  </a:lnTo>
                  <a:lnTo>
                    <a:pt x="3108" y="10311"/>
                  </a:lnTo>
                  <a:lnTo>
                    <a:pt x="3034" y="10015"/>
                  </a:lnTo>
                  <a:lnTo>
                    <a:pt x="2960" y="9744"/>
                  </a:lnTo>
                  <a:lnTo>
                    <a:pt x="2862" y="9497"/>
                  </a:lnTo>
                  <a:lnTo>
                    <a:pt x="2714" y="9226"/>
                  </a:lnTo>
                  <a:lnTo>
                    <a:pt x="2566" y="9004"/>
                  </a:lnTo>
                  <a:lnTo>
                    <a:pt x="2418" y="8782"/>
                  </a:lnTo>
                  <a:lnTo>
                    <a:pt x="2220" y="8560"/>
                  </a:lnTo>
                  <a:lnTo>
                    <a:pt x="2023" y="8363"/>
                  </a:lnTo>
                  <a:lnTo>
                    <a:pt x="1801" y="8190"/>
                  </a:lnTo>
                  <a:lnTo>
                    <a:pt x="1579" y="8017"/>
                  </a:lnTo>
                  <a:lnTo>
                    <a:pt x="1332" y="7869"/>
                  </a:lnTo>
                  <a:lnTo>
                    <a:pt x="1061" y="7771"/>
                  </a:lnTo>
                  <a:lnTo>
                    <a:pt x="790" y="7672"/>
                  </a:lnTo>
                  <a:lnTo>
                    <a:pt x="518" y="7573"/>
                  </a:lnTo>
                  <a:lnTo>
                    <a:pt x="1406" y="494"/>
                  </a:lnTo>
                  <a:close/>
                  <a:moveTo>
                    <a:pt x="1135" y="0"/>
                  </a:moveTo>
                  <a:lnTo>
                    <a:pt x="1036" y="50"/>
                  </a:lnTo>
                  <a:lnTo>
                    <a:pt x="987" y="99"/>
                  </a:lnTo>
                  <a:lnTo>
                    <a:pt x="962" y="198"/>
                  </a:lnTo>
                  <a:lnTo>
                    <a:pt x="0" y="7746"/>
                  </a:lnTo>
                  <a:lnTo>
                    <a:pt x="25" y="7845"/>
                  </a:lnTo>
                  <a:lnTo>
                    <a:pt x="50" y="7919"/>
                  </a:lnTo>
                  <a:lnTo>
                    <a:pt x="124" y="7993"/>
                  </a:lnTo>
                  <a:lnTo>
                    <a:pt x="222" y="8017"/>
                  </a:lnTo>
                  <a:lnTo>
                    <a:pt x="469" y="8067"/>
                  </a:lnTo>
                  <a:lnTo>
                    <a:pt x="716" y="8141"/>
                  </a:lnTo>
                  <a:lnTo>
                    <a:pt x="962" y="8239"/>
                  </a:lnTo>
                  <a:lnTo>
                    <a:pt x="1184" y="8363"/>
                  </a:lnTo>
                  <a:lnTo>
                    <a:pt x="1406" y="8486"/>
                  </a:lnTo>
                  <a:lnTo>
                    <a:pt x="1604" y="8634"/>
                  </a:lnTo>
                  <a:lnTo>
                    <a:pt x="1801" y="8807"/>
                  </a:lnTo>
                  <a:lnTo>
                    <a:pt x="1974" y="9004"/>
                  </a:lnTo>
                  <a:lnTo>
                    <a:pt x="2122" y="9201"/>
                  </a:lnTo>
                  <a:lnTo>
                    <a:pt x="2270" y="9399"/>
                  </a:lnTo>
                  <a:lnTo>
                    <a:pt x="2393" y="9621"/>
                  </a:lnTo>
                  <a:lnTo>
                    <a:pt x="2492" y="9867"/>
                  </a:lnTo>
                  <a:lnTo>
                    <a:pt x="2566" y="10114"/>
                  </a:lnTo>
                  <a:lnTo>
                    <a:pt x="2640" y="10361"/>
                  </a:lnTo>
                  <a:lnTo>
                    <a:pt x="2664" y="10608"/>
                  </a:lnTo>
                  <a:lnTo>
                    <a:pt x="2664" y="10879"/>
                  </a:lnTo>
                  <a:lnTo>
                    <a:pt x="2664" y="11101"/>
                  </a:lnTo>
                  <a:lnTo>
                    <a:pt x="2640" y="11298"/>
                  </a:lnTo>
                  <a:lnTo>
                    <a:pt x="2566" y="11693"/>
                  </a:lnTo>
                  <a:lnTo>
                    <a:pt x="2418" y="12088"/>
                  </a:lnTo>
                  <a:lnTo>
                    <a:pt x="2319" y="12260"/>
                  </a:lnTo>
                  <a:lnTo>
                    <a:pt x="2220" y="12458"/>
                  </a:lnTo>
                  <a:lnTo>
                    <a:pt x="2171" y="12532"/>
                  </a:lnTo>
                  <a:lnTo>
                    <a:pt x="2171" y="12630"/>
                  </a:lnTo>
                  <a:lnTo>
                    <a:pt x="2220" y="12704"/>
                  </a:lnTo>
                  <a:lnTo>
                    <a:pt x="2270" y="12778"/>
                  </a:lnTo>
                  <a:lnTo>
                    <a:pt x="8486" y="17169"/>
                  </a:lnTo>
                  <a:lnTo>
                    <a:pt x="8560" y="17194"/>
                  </a:lnTo>
                  <a:lnTo>
                    <a:pt x="8634" y="17218"/>
                  </a:lnTo>
                  <a:lnTo>
                    <a:pt x="8683" y="17194"/>
                  </a:lnTo>
                  <a:lnTo>
                    <a:pt x="8757" y="17169"/>
                  </a:lnTo>
                  <a:lnTo>
                    <a:pt x="8831" y="17095"/>
                  </a:lnTo>
                  <a:lnTo>
                    <a:pt x="9053" y="16750"/>
                  </a:lnTo>
                  <a:lnTo>
                    <a:pt x="9275" y="16404"/>
                  </a:lnTo>
                  <a:lnTo>
                    <a:pt x="9473" y="16034"/>
                  </a:lnTo>
                  <a:lnTo>
                    <a:pt x="9670" y="15664"/>
                  </a:lnTo>
                  <a:lnTo>
                    <a:pt x="9843" y="15294"/>
                  </a:lnTo>
                  <a:lnTo>
                    <a:pt x="9991" y="14924"/>
                  </a:lnTo>
                  <a:lnTo>
                    <a:pt x="10139" y="14530"/>
                  </a:lnTo>
                  <a:lnTo>
                    <a:pt x="10262" y="14135"/>
                  </a:lnTo>
                  <a:lnTo>
                    <a:pt x="10385" y="13740"/>
                  </a:lnTo>
                  <a:lnTo>
                    <a:pt x="10484" y="13346"/>
                  </a:lnTo>
                  <a:lnTo>
                    <a:pt x="10583" y="12951"/>
                  </a:lnTo>
                  <a:lnTo>
                    <a:pt x="10632" y="12532"/>
                  </a:lnTo>
                  <a:lnTo>
                    <a:pt x="10706" y="12137"/>
                  </a:lnTo>
                  <a:lnTo>
                    <a:pt x="10731" y="11718"/>
                  </a:lnTo>
                  <a:lnTo>
                    <a:pt x="10755" y="11298"/>
                  </a:lnTo>
                  <a:lnTo>
                    <a:pt x="10755" y="10879"/>
                  </a:lnTo>
                  <a:lnTo>
                    <a:pt x="10755" y="10361"/>
                  </a:lnTo>
                  <a:lnTo>
                    <a:pt x="10706" y="9867"/>
                  </a:lnTo>
                  <a:lnTo>
                    <a:pt x="10657" y="9349"/>
                  </a:lnTo>
                  <a:lnTo>
                    <a:pt x="10583" y="8856"/>
                  </a:lnTo>
                  <a:lnTo>
                    <a:pt x="10484" y="8387"/>
                  </a:lnTo>
                  <a:lnTo>
                    <a:pt x="10361" y="7894"/>
                  </a:lnTo>
                  <a:lnTo>
                    <a:pt x="10213" y="7425"/>
                  </a:lnTo>
                  <a:lnTo>
                    <a:pt x="10040" y="6957"/>
                  </a:lnTo>
                  <a:lnTo>
                    <a:pt x="9843" y="6513"/>
                  </a:lnTo>
                  <a:lnTo>
                    <a:pt x="9645" y="6069"/>
                  </a:lnTo>
                  <a:lnTo>
                    <a:pt x="9423" y="5625"/>
                  </a:lnTo>
                  <a:lnTo>
                    <a:pt x="9176" y="5205"/>
                  </a:lnTo>
                  <a:lnTo>
                    <a:pt x="8930" y="4811"/>
                  </a:lnTo>
                  <a:lnTo>
                    <a:pt x="8634" y="4391"/>
                  </a:lnTo>
                  <a:lnTo>
                    <a:pt x="8338" y="4021"/>
                  </a:lnTo>
                  <a:lnTo>
                    <a:pt x="8042" y="3651"/>
                  </a:lnTo>
                  <a:lnTo>
                    <a:pt x="7696" y="3281"/>
                  </a:lnTo>
                  <a:lnTo>
                    <a:pt x="7351" y="2936"/>
                  </a:lnTo>
                  <a:lnTo>
                    <a:pt x="7006" y="2615"/>
                  </a:lnTo>
                  <a:lnTo>
                    <a:pt x="6636" y="2295"/>
                  </a:lnTo>
                  <a:lnTo>
                    <a:pt x="6241" y="1999"/>
                  </a:lnTo>
                  <a:lnTo>
                    <a:pt x="5846" y="1727"/>
                  </a:lnTo>
                  <a:lnTo>
                    <a:pt x="5427" y="1456"/>
                  </a:lnTo>
                  <a:lnTo>
                    <a:pt x="5008" y="1234"/>
                  </a:lnTo>
                  <a:lnTo>
                    <a:pt x="4564" y="987"/>
                  </a:lnTo>
                  <a:lnTo>
                    <a:pt x="4120" y="790"/>
                  </a:lnTo>
                  <a:lnTo>
                    <a:pt x="3676" y="593"/>
                  </a:lnTo>
                  <a:lnTo>
                    <a:pt x="3182" y="445"/>
                  </a:lnTo>
                  <a:lnTo>
                    <a:pt x="2714" y="297"/>
                  </a:lnTo>
                  <a:lnTo>
                    <a:pt x="2220" y="173"/>
                  </a:lnTo>
                  <a:lnTo>
                    <a:pt x="1727" y="74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7"/>
            <p:cNvSpPr/>
            <p:nvPr/>
          </p:nvSpPr>
          <p:spPr>
            <a:xfrm>
              <a:off x="6358912" y="2155083"/>
              <a:ext cx="364134" cy="364558"/>
            </a:xfrm>
            <a:custGeom>
              <a:rect b="b" l="l" r="r" t="t"/>
              <a:pathLst>
                <a:path extrusionOk="0" h="21511" w="21486">
                  <a:moveTo>
                    <a:pt x="11052" y="7623"/>
                  </a:moveTo>
                  <a:lnTo>
                    <a:pt x="11372" y="7672"/>
                  </a:lnTo>
                  <a:lnTo>
                    <a:pt x="11668" y="7746"/>
                  </a:lnTo>
                  <a:lnTo>
                    <a:pt x="11964" y="7869"/>
                  </a:lnTo>
                  <a:lnTo>
                    <a:pt x="12236" y="7993"/>
                  </a:lnTo>
                  <a:lnTo>
                    <a:pt x="12507" y="8141"/>
                  </a:lnTo>
                  <a:lnTo>
                    <a:pt x="12729" y="8338"/>
                  </a:lnTo>
                  <a:lnTo>
                    <a:pt x="12951" y="8535"/>
                  </a:lnTo>
                  <a:lnTo>
                    <a:pt x="13173" y="8757"/>
                  </a:lnTo>
                  <a:lnTo>
                    <a:pt x="13346" y="9004"/>
                  </a:lnTo>
                  <a:lnTo>
                    <a:pt x="13494" y="9251"/>
                  </a:lnTo>
                  <a:lnTo>
                    <a:pt x="13642" y="9522"/>
                  </a:lnTo>
                  <a:lnTo>
                    <a:pt x="13740" y="9818"/>
                  </a:lnTo>
                  <a:lnTo>
                    <a:pt x="13814" y="10114"/>
                  </a:lnTo>
                  <a:lnTo>
                    <a:pt x="13864" y="10435"/>
                  </a:lnTo>
                  <a:lnTo>
                    <a:pt x="13888" y="10755"/>
                  </a:lnTo>
                  <a:lnTo>
                    <a:pt x="13864" y="11076"/>
                  </a:lnTo>
                  <a:lnTo>
                    <a:pt x="13814" y="11397"/>
                  </a:lnTo>
                  <a:lnTo>
                    <a:pt x="13740" y="11693"/>
                  </a:lnTo>
                  <a:lnTo>
                    <a:pt x="13642" y="11989"/>
                  </a:lnTo>
                  <a:lnTo>
                    <a:pt x="13494" y="12260"/>
                  </a:lnTo>
                  <a:lnTo>
                    <a:pt x="13346" y="12507"/>
                  </a:lnTo>
                  <a:lnTo>
                    <a:pt x="13173" y="12753"/>
                  </a:lnTo>
                  <a:lnTo>
                    <a:pt x="12951" y="12975"/>
                  </a:lnTo>
                  <a:lnTo>
                    <a:pt x="12729" y="13173"/>
                  </a:lnTo>
                  <a:lnTo>
                    <a:pt x="12507" y="13370"/>
                  </a:lnTo>
                  <a:lnTo>
                    <a:pt x="12236" y="13518"/>
                  </a:lnTo>
                  <a:lnTo>
                    <a:pt x="11964" y="13642"/>
                  </a:lnTo>
                  <a:lnTo>
                    <a:pt x="11668" y="13765"/>
                  </a:lnTo>
                  <a:lnTo>
                    <a:pt x="11372" y="13839"/>
                  </a:lnTo>
                  <a:lnTo>
                    <a:pt x="11052" y="13888"/>
                  </a:lnTo>
                  <a:lnTo>
                    <a:pt x="10410" y="13888"/>
                  </a:lnTo>
                  <a:lnTo>
                    <a:pt x="10114" y="13839"/>
                  </a:lnTo>
                  <a:lnTo>
                    <a:pt x="9818" y="13765"/>
                  </a:lnTo>
                  <a:lnTo>
                    <a:pt x="9522" y="13642"/>
                  </a:lnTo>
                  <a:lnTo>
                    <a:pt x="9251" y="13518"/>
                  </a:lnTo>
                  <a:lnTo>
                    <a:pt x="8980" y="13370"/>
                  </a:lnTo>
                  <a:lnTo>
                    <a:pt x="8733" y="13173"/>
                  </a:lnTo>
                  <a:lnTo>
                    <a:pt x="8511" y="12975"/>
                  </a:lnTo>
                  <a:lnTo>
                    <a:pt x="8314" y="12753"/>
                  </a:lnTo>
                  <a:lnTo>
                    <a:pt x="8141" y="12507"/>
                  </a:lnTo>
                  <a:lnTo>
                    <a:pt x="7968" y="12260"/>
                  </a:lnTo>
                  <a:lnTo>
                    <a:pt x="7845" y="11989"/>
                  </a:lnTo>
                  <a:lnTo>
                    <a:pt x="7746" y="11693"/>
                  </a:lnTo>
                  <a:lnTo>
                    <a:pt x="7672" y="11397"/>
                  </a:lnTo>
                  <a:lnTo>
                    <a:pt x="7623" y="11076"/>
                  </a:lnTo>
                  <a:lnTo>
                    <a:pt x="7598" y="10755"/>
                  </a:lnTo>
                  <a:lnTo>
                    <a:pt x="7623" y="10435"/>
                  </a:lnTo>
                  <a:lnTo>
                    <a:pt x="7672" y="10114"/>
                  </a:lnTo>
                  <a:lnTo>
                    <a:pt x="7746" y="9818"/>
                  </a:lnTo>
                  <a:lnTo>
                    <a:pt x="7845" y="9522"/>
                  </a:lnTo>
                  <a:lnTo>
                    <a:pt x="7968" y="9251"/>
                  </a:lnTo>
                  <a:lnTo>
                    <a:pt x="8141" y="9004"/>
                  </a:lnTo>
                  <a:lnTo>
                    <a:pt x="8314" y="8757"/>
                  </a:lnTo>
                  <a:lnTo>
                    <a:pt x="8511" y="8535"/>
                  </a:lnTo>
                  <a:lnTo>
                    <a:pt x="8733" y="8338"/>
                  </a:lnTo>
                  <a:lnTo>
                    <a:pt x="8980" y="8141"/>
                  </a:lnTo>
                  <a:lnTo>
                    <a:pt x="9251" y="7993"/>
                  </a:lnTo>
                  <a:lnTo>
                    <a:pt x="9522" y="7869"/>
                  </a:lnTo>
                  <a:lnTo>
                    <a:pt x="9818" y="7746"/>
                  </a:lnTo>
                  <a:lnTo>
                    <a:pt x="10114" y="7672"/>
                  </a:lnTo>
                  <a:lnTo>
                    <a:pt x="10410" y="7623"/>
                  </a:lnTo>
                  <a:close/>
                  <a:moveTo>
                    <a:pt x="10731" y="0"/>
                  </a:moveTo>
                  <a:lnTo>
                    <a:pt x="10188" y="25"/>
                  </a:lnTo>
                  <a:lnTo>
                    <a:pt x="9646" y="50"/>
                  </a:lnTo>
                  <a:lnTo>
                    <a:pt x="9103" y="124"/>
                  </a:lnTo>
                  <a:lnTo>
                    <a:pt x="8585" y="222"/>
                  </a:lnTo>
                  <a:lnTo>
                    <a:pt x="8067" y="346"/>
                  </a:lnTo>
                  <a:lnTo>
                    <a:pt x="7549" y="494"/>
                  </a:lnTo>
                  <a:lnTo>
                    <a:pt x="7055" y="666"/>
                  </a:lnTo>
                  <a:lnTo>
                    <a:pt x="6562" y="839"/>
                  </a:lnTo>
                  <a:lnTo>
                    <a:pt x="6069" y="1061"/>
                  </a:lnTo>
                  <a:lnTo>
                    <a:pt x="5625" y="1308"/>
                  </a:lnTo>
                  <a:lnTo>
                    <a:pt x="5156" y="1554"/>
                  </a:lnTo>
                  <a:lnTo>
                    <a:pt x="4737" y="1850"/>
                  </a:lnTo>
                  <a:lnTo>
                    <a:pt x="4317" y="2146"/>
                  </a:lnTo>
                  <a:lnTo>
                    <a:pt x="3898" y="2467"/>
                  </a:lnTo>
                  <a:lnTo>
                    <a:pt x="3503" y="2788"/>
                  </a:lnTo>
                  <a:lnTo>
                    <a:pt x="3133" y="3158"/>
                  </a:lnTo>
                  <a:lnTo>
                    <a:pt x="2788" y="3528"/>
                  </a:lnTo>
                  <a:lnTo>
                    <a:pt x="2443" y="3923"/>
                  </a:lnTo>
                  <a:lnTo>
                    <a:pt x="2122" y="4317"/>
                  </a:lnTo>
                  <a:lnTo>
                    <a:pt x="1826" y="4737"/>
                  </a:lnTo>
                  <a:lnTo>
                    <a:pt x="1555" y="5181"/>
                  </a:lnTo>
                  <a:lnTo>
                    <a:pt x="1283" y="5625"/>
                  </a:lnTo>
                  <a:lnTo>
                    <a:pt x="1061" y="6093"/>
                  </a:lnTo>
                  <a:lnTo>
                    <a:pt x="839" y="6562"/>
                  </a:lnTo>
                  <a:lnTo>
                    <a:pt x="642" y="7055"/>
                  </a:lnTo>
                  <a:lnTo>
                    <a:pt x="469" y="7549"/>
                  </a:lnTo>
                  <a:lnTo>
                    <a:pt x="321" y="8067"/>
                  </a:lnTo>
                  <a:lnTo>
                    <a:pt x="198" y="8585"/>
                  </a:lnTo>
                  <a:lnTo>
                    <a:pt x="124" y="9127"/>
                  </a:lnTo>
                  <a:lnTo>
                    <a:pt x="50" y="9645"/>
                  </a:lnTo>
                  <a:lnTo>
                    <a:pt x="1" y="10213"/>
                  </a:lnTo>
                  <a:lnTo>
                    <a:pt x="1" y="10755"/>
                  </a:lnTo>
                  <a:lnTo>
                    <a:pt x="1" y="11298"/>
                  </a:lnTo>
                  <a:lnTo>
                    <a:pt x="50" y="11841"/>
                  </a:lnTo>
                  <a:lnTo>
                    <a:pt x="124" y="12383"/>
                  </a:lnTo>
                  <a:lnTo>
                    <a:pt x="198" y="12926"/>
                  </a:lnTo>
                  <a:lnTo>
                    <a:pt x="321" y="13444"/>
                  </a:lnTo>
                  <a:lnTo>
                    <a:pt x="469" y="13962"/>
                  </a:lnTo>
                  <a:lnTo>
                    <a:pt x="642" y="14456"/>
                  </a:lnTo>
                  <a:lnTo>
                    <a:pt x="839" y="14949"/>
                  </a:lnTo>
                  <a:lnTo>
                    <a:pt x="1061" y="15418"/>
                  </a:lnTo>
                  <a:lnTo>
                    <a:pt x="1283" y="15886"/>
                  </a:lnTo>
                  <a:lnTo>
                    <a:pt x="1555" y="16330"/>
                  </a:lnTo>
                  <a:lnTo>
                    <a:pt x="1826" y="16774"/>
                  </a:lnTo>
                  <a:lnTo>
                    <a:pt x="2122" y="17194"/>
                  </a:lnTo>
                  <a:lnTo>
                    <a:pt x="2443" y="17588"/>
                  </a:lnTo>
                  <a:lnTo>
                    <a:pt x="2788" y="17983"/>
                  </a:lnTo>
                  <a:lnTo>
                    <a:pt x="3133" y="18353"/>
                  </a:lnTo>
                  <a:lnTo>
                    <a:pt x="3503" y="18723"/>
                  </a:lnTo>
                  <a:lnTo>
                    <a:pt x="3898" y="19044"/>
                  </a:lnTo>
                  <a:lnTo>
                    <a:pt x="4317" y="19364"/>
                  </a:lnTo>
                  <a:lnTo>
                    <a:pt x="4737" y="19660"/>
                  </a:lnTo>
                  <a:lnTo>
                    <a:pt x="5156" y="19956"/>
                  </a:lnTo>
                  <a:lnTo>
                    <a:pt x="5625" y="20203"/>
                  </a:lnTo>
                  <a:lnTo>
                    <a:pt x="6069" y="20450"/>
                  </a:lnTo>
                  <a:lnTo>
                    <a:pt x="6562" y="20647"/>
                  </a:lnTo>
                  <a:lnTo>
                    <a:pt x="7055" y="20844"/>
                  </a:lnTo>
                  <a:lnTo>
                    <a:pt x="7549" y="21017"/>
                  </a:lnTo>
                  <a:lnTo>
                    <a:pt x="8067" y="21165"/>
                  </a:lnTo>
                  <a:lnTo>
                    <a:pt x="8585" y="21288"/>
                  </a:lnTo>
                  <a:lnTo>
                    <a:pt x="9103" y="21387"/>
                  </a:lnTo>
                  <a:lnTo>
                    <a:pt x="9646" y="21436"/>
                  </a:lnTo>
                  <a:lnTo>
                    <a:pt x="10188" y="21486"/>
                  </a:lnTo>
                  <a:lnTo>
                    <a:pt x="10731" y="21510"/>
                  </a:lnTo>
                  <a:lnTo>
                    <a:pt x="11298" y="21486"/>
                  </a:lnTo>
                  <a:lnTo>
                    <a:pt x="11841" y="21436"/>
                  </a:lnTo>
                  <a:lnTo>
                    <a:pt x="12384" y="21387"/>
                  </a:lnTo>
                  <a:lnTo>
                    <a:pt x="12902" y="21288"/>
                  </a:lnTo>
                  <a:lnTo>
                    <a:pt x="13420" y="21165"/>
                  </a:lnTo>
                  <a:lnTo>
                    <a:pt x="13938" y="21017"/>
                  </a:lnTo>
                  <a:lnTo>
                    <a:pt x="14431" y="20844"/>
                  </a:lnTo>
                  <a:lnTo>
                    <a:pt x="14924" y="20647"/>
                  </a:lnTo>
                  <a:lnTo>
                    <a:pt x="15393" y="20450"/>
                  </a:lnTo>
                  <a:lnTo>
                    <a:pt x="15862" y="20203"/>
                  </a:lnTo>
                  <a:lnTo>
                    <a:pt x="16306" y="19956"/>
                  </a:lnTo>
                  <a:lnTo>
                    <a:pt x="16750" y="19660"/>
                  </a:lnTo>
                  <a:lnTo>
                    <a:pt x="17169" y="19364"/>
                  </a:lnTo>
                  <a:lnTo>
                    <a:pt x="17588" y="19044"/>
                  </a:lnTo>
                  <a:lnTo>
                    <a:pt x="17958" y="18723"/>
                  </a:lnTo>
                  <a:lnTo>
                    <a:pt x="18353" y="18353"/>
                  </a:lnTo>
                  <a:lnTo>
                    <a:pt x="18699" y="17983"/>
                  </a:lnTo>
                  <a:lnTo>
                    <a:pt x="19044" y="17588"/>
                  </a:lnTo>
                  <a:lnTo>
                    <a:pt x="19365" y="17194"/>
                  </a:lnTo>
                  <a:lnTo>
                    <a:pt x="19661" y="16774"/>
                  </a:lnTo>
                  <a:lnTo>
                    <a:pt x="19932" y="16330"/>
                  </a:lnTo>
                  <a:lnTo>
                    <a:pt x="20203" y="15886"/>
                  </a:lnTo>
                  <a:lnTo>
                    <a:pt x="20425" y="15418"/>
                  </a:lnTo>
                  <a:lnTo>
                    <a:pt x="20647" y="14949"/>
                  </a:lnTo>
                  <a:lnTo>
                    <a:pt x="20845" y="14456"/>
                  </a:lnTo>
                  <a:lnTo>
                    <a:pt x="21017" y="13962"/>
                  </a:lnTo>
                  <a:lnTo>
                    <a:pt x="21141" y="13444"/>
                  </a:lnTo>
                  <a:lnTo>
                    <a:pt x="21264" y="12926"/>
                  </a:lnTo>
                  <a:lnTo>
                    <a:pt x="21363" y="12383"/>
                  </a:lnTo>
                  <a:lnTo>
                    <a:pt x="21437" y="11841"/>
                  </a:lnTo>
                  <a:lnTo>
                    <a:pt x="21486" y="11298"/>
                  </a:lnTo>
                  <a:lnTo>
                    <a:pt x="21486" y="10755"/>
                  </a:lnTo>
                  <a:lnTo>
                    <a:pt x="21486" y="10213"/>
                  </a:lnTo>
                  <a:lnTo>
                    <a:pt x="21437" y="9645"/>
                  </a:lnTo>
                  <a:lnTo>
                    <a:pt x="21363" y="9127"/>
                  </a:lnTo>
                  <a:lnTo>
                    <a:pt x="21264" y="8585"/>
                  </a:lnTo>
                  <a:lnTo>
                    <a:pt x="21141" y="8067"/>
                  </a:lnTo>
                  <a:lnTo>
                    <a:pt x="21017" y="7549"/>
                  </a:lnTo>
                  <a:lnTo>
                    <a:pt x="20845" y="7055"/>
                  </a:lnTo>
                  <a:lnTo>
                    <a:pt x="20647" y="6562"/>
                  </a:lnTo>
                  <a:lnTo>
                    <a:pt x="20425" y="6093"/>
                  </a:lnTo>
                  <a:lnTo>
                    <a:pt x="20203" y="5625"/>
                  </a:lnTo>
                  <a:lnTo>
                    <a:pt x="19932" y="5181"/>
                  </a:lnTo>
                  <a:lnTo>
                    <a:pt x="19661" y="4737"/>
                  </a:lnTo>
                  <a:lnTo>
                    <a:pt x="19365" y="4317"/>
                  </a:lnTo>
                  <a:lnTo>
                    <a:pt x="19044" y="3923"/>
                  </a:lnTo>
                  <a:lnTo>
                    <a:pt x="18699" y="3528"/>
                  </a:lnTo>
                  <a:lnTo>
                    <a:pt x="18353" y="3158"/>
                  </a:lnTo>
                  <a:lnTo>
                    <a:pt x="17958" y="2788"/>
                  </a:lnTo>
                  <a:lnTo>
                    <a:pt x="17588" y="2467"/>
                  </a:lnTo>
                  <a:lnTo>
                    <a:pt x="17169" y="2146"/>
                  </a:lnTo>
                  <a:lnTo>
                    <a:pt x="16750" y="1850"/>
                  </a:lnTo>
                  <a:lnTo>
                    <a:pt x="16306" y="1554"/>
                  </a:lnTo>
                  <a:lnTo>
                    <a:pt x="15862" y="1308"/>
                  </a:lnTo>
                  <a:lnTo>
                    <a:pt x="15393" y="1061"/>
                  </a:lnTo>
                  <a:lnTo>
                    <a:pt x="14924" y="839"/>
                  </a:lnTo>
                  <a:lnTo>
                    <a:pt x="14431" y="666"/>
                  </a:lnTo>
                  <a:lnTo>
                    <a:pt x="13938" y="494"/>
                  </a:lnTo>
                  <a:lnTo>
                    <a:pt x="13420" y="346"/>
                  </a:lnTo>
                  <a:lnTo>
                    <a:pt x="12902" y="222"/>
                  </a:lnTo>
                  <a:lnTo>
                    <a:pt x="12384" y="124"/>
                  </a:lnTo>
                  <a:lnTo>
                    <a:pt x="11841" y="50"/>
                  </a:lnTo>
                  <a:lnTo>
                    <a:pt x="11298" y="25"/>
                  </a:lnTo>
                  <a:lnTo>
                    <a:pt x="107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7"/>
            <p:cNvSpPr/>
            <p:nvPr/>
          </p:nvSpPr>
          <p:spPr>
            <a:xfrm>
              <a:off x="6354726" y="2150897"/>
              <a:ext cx="372506" cy="372506"/>
            </a:xfrm>
            <a:custGeom>
              <a:rect b="b" l="l" r="r" t="t"/>
              <a:pathLst>
                <a:path extrusionOk="0" h="21980" w="21980">
                  <a:moveTo>
                    <a:pt x="10978" y="8092"/>
                  </a:moveTo>
                  <a:lnTo>
                    <a:pt x="11274" y="8116"/>
                  </a:lnTo>
                  <a:lnTo>
                    <a:pt x="11570" y="8166"/>
                  </a:lnTo>
                  <a:lnTo>
                    <a:pt x="11841" y="8240"/>
                  </a:lnTo>
                  <a:lnTo>
                    <a:pt x="12113" y="8338"/>
                  </a:lnTo>
                  <a:lnTo>
                    <a:pt x="12359" y="8462"/>
                  </a:lnTo>
                  <a:lnTo>
                    <a:pt x="12606" y="8585"/>
                  </a:lnTo>
                  <a:lnTo>
                    <a:pt x="12828" y="8758"/>
                  </a:lnTo>
                  <a:lnTo>
                    <a:pt x="13050" y="8955"/>
                  </a:lnTo>
                  <a:lnTo>
                    <a:pt x="13223" y="9152"/>
                  </a:lnTo>
                  <a:lnTo>
                    <a:pt x="13395" y="9374"/>
                  </a:lnTo>
                  <a:lnTo>
                    <a:pt x="13543" y="9621"/>
                  </a:lnTo>
                  <a:lnTo>
                    <a:pt x="13667" y="9868"/>
                  </a:lnTo>
                  <a:lnTo>
                    <a:pt x="13765" y="10139"/>
                  </a:lnTo>
                  <a:lnTo>
                    <a:pt x="13839" y="10410"/>
                  </a:lnTo>
                  <a:lnTo>
                    <a:pt x="13864" y="10706"/>
                  </a:lnTo>
                  <a:lnTo>
                    <a:pt x="13889" y="11002"/>
                  </a:lnTo>
                  <a:lnTo>
                    <a:pt x="13864" y="11298"/>
                  </a:lnTo>
                  <a:lnTo>
                    <a:pt x="13839" y="11594"/>
                  </a:lnTo>
                  <a:lnTo>
                    <a:pt x="13765" y="11866"/>
                  </a:lnTo>
                  <a:lnTo>
                    <a:pt x="13667" y="12137"/>
                  </a:lnTo>
                  <a:lnTo>
                    <a:pt x="13543" y="12384"/>
                  </a:lnTo>
                  <a:lnTo>
                    <a:pt x="13395" y="12630"/>
                  </a:lnTo>
                  <a:lnTo>
                    <a:pt x="13223" y="12852"/>
                  </a:lnTo>
                  <a:lnTo>
                    <a:pt x="13050" y="13050"/>
                  </a:lnTo>
                  <a:lnTo>
                    <a:pt x="12828" y="13247"/>
                  </a:lnTo>
                  <a:lnTo>
                    <a:pt x="12606" y="13395"/>
                  </a:lnTo>
                  <a:lnTo>
                    <a:pt x="12359" y="13543"/>
                  </a:lnTo>
                  <a:lnTo>
                    <a:pt x="12113" y="13667"/>
                  </a:lnTo>
                  <a:lnTo>
                    <a:pt x="11841" y="13765"/>
                  </a:lnTo>
                  <a:lnTo>
                    <a:pt x="11570" y="13839"/>
                  </a:lnTo>
                  <a:lnTo>
                    <a:pt x="11274" y="13889"/>
                  </a:lnTo>
                  <a:lnTo>
                    <a:pt x="10978" y="13913"/>
                  </a:lnTo>
                  <a:lnTo>
                    <a:pt x="10682" y="13889"/>
                  </a:lnTo>
                  <a:lnTo>
                    <a:pt x="10411" y="13839"/>
                  </a:lnTo>
                  <a:lnTo>
                    <a:pt x="10115" y="13765"/>
                  </a:lnTo>
                  <a:lnTo>
                    <a:pt x="9868" y="13667"/>
                  </a:lnTo>
                  <a:lnTo>
                    <a:pt x="9597" y="13543"/>
                  </a:lnTo>
                  <a:lnTo>
                    <a:pt x="9375" y="13395"/>
                  </a:lnTo>
                  <a:lnTo>
                    <a:pt x="9153" y="13247"/>
                  </a:lnTo>
                  <a:lnTo>
                    <a:pt x="8931" y="13050"/>
                  </a:lnTo>
                  <a:lnTo>
                    <a:pt x="8758" y="12852"/>
                  </a:lnTo>
                  <a:lnTo>
                    <a:pt x="8585" y="12630"/>
                  </a:lnTo>
                  <a:lnTo>
                    <a:pt x="8437" y="12384"/>
                  </a:lnTo>
                  <a:lnTo>
                    <a:pt x="8314" y="12137"/>
                  </a:lnTo>
                  <a:lnTo>
                    <a:pt x="8215" y="11866"/>
                  </a:lnTo>
                  <a:lnTo>
                    <a:pt x="8141" y="11594"/>
                  </a:lnTo>
                  <a:lnTo>
                    <a:pt x="8092" y="11298"/>
                  </a:lnTo>
                  <a:lnTo>
                    <a:pt x="8092" y="11002"/>
                  </a:lnTo>
                  <a:lnTo>
                    <a:pt x="8092" y="10706"/>
                  </a:lnTo>
                  <a:lnTo>
                    <a:pt x="8141" y="10410"/>
                  </a:lnTo>
                  <a:lnTo>
                    <a:pt x="8215" y="10139"/>
                  </a:lnTo>
                  <a:lnTo>
                    <a:pt x="8314" y="9868"/>
                  </a:lnTo>
                  <a:lnTo>
                    <a:pt x="8437" y="9621"/>
                  </a:lnTo>
                  <a:lnTo>
                    <a:pt x="8585" y="9374"/>
                  </a:lnTo>
                  <a:lnTo>
                    <a:pt x="8758" y="9152"/>
                  </a:lnTo>
                  <a:lnTo>
                    <a:pt x="8931" y="8955"/>
                  </a:lnTo>
                  <a:lnTo>
                    <a:pt x="9153" y="8758"/>
                  </a:lnTo>
                  <a:lnTo>
                    <a:pt x="9375" y="8585"/>
                  </a:lnTo>
                  <a:lnTo>
                    <a:pt x="9597" y="8462"/>
                  </a:lnTo>
                  <a:lnTo>
                    <a:pt x="9868" y="8338"/>
                  </a:lnTo>
                  <a:lnTo>
                    <a:pt x="10115" y="8240"/>
                  </a:lnTo>
                  <a:lnTo>
                    <a:pt x="10411" y="8166"/>
                  </a:lnTo>
                  <a:lnTo>
                    <a:pt x="10682" y="8116"/>
                  </a:lnTo>
                  <a:lnTo>
                    <a:pt x="10978" y="8092"/>
                  </a:lnTo>
                  <a:close/>
                  <a:moveTo>
                    <a:pt x="10978" y="7623"/>
                  </a:moveTo>
                  <a:lnTo>
                    <a:pt x="10633" y="7648"/>
                  </a:lnTo>
                  <a:lnTo>
                    <a:pt x="10312" y="7697"/>
                  </a:lnTo>
                  <a:lnTo>
                    <a:pt x="9991" y="7771"/>
                  </a:lnTo>
                  <a:lnTo>
                    <a:pt x="9671" y="7894"/>
                  </a:lnTo>
                  <a:lnTo>
                    <a:pt x="9375" y="8018"/>
                  </a:lnTo>
                  <a:lnTo>
                    <a:pt x="9103" y="8190"/>
                  </a:lnTo>
                  <a:lnTo>
                    <a:pt x="8832" y="8388"/>
                  </a:lnTo>
                  <a:lnTo>
                    <a:pt x="8610" y="8610"/>
                  </a:lnTo>
                  <a:lnTo>
                    <a:pt x="8388" y="8856"/>
                  </a:lnTo>
                  <a:lnTo>
                    <a:pt x="8191" y="9103"/>
                  </a:lnTo>
                  <a:lnTo>
                    <a:pt x="8018" y="9399"/>
                  </a:lnTo>
                  <a:lnTo>
                    <a:pt x="7870" y="9695"/>
                  </a:lnTo>
                  <a:lnTo>
                    <a:pt x="7747" y="9991"/>
                  </a:lnTo>
                  <a:lnTo>
                    <a:pt x="7672" y="10312"/>
                  </a:lnTo>
                  <a:lnTo>
                    <a:pt x="7623" y="10657"/>
                  </a:lnTo>
                  <a:lnTo>
                    <a:pt x="7598" y="11002"/>
                  </a:lnTo>
                  <a:lnTo>
                    <a:pt x="7623" y="11348"/>
                  </a:lnTo>
                  <a:lnTo>
                    <a:pt x="7672" y="11693"/>
                  </a:lnTo>
                  <a:lnTo>
                    <a:pt x="7747" y="12014"/>
                  </a:lnTo>
                  <a:lnTo>
                    <a:pt x="7870" y="12310"/>
                  </a:lnTo>
                  <a:lnTo>
                    <a:pt x="8018" y="12606"/>
                  </a:lnTo>
                  <a:lnTo>
                    <a:pt x="8191" y="12902"/>
                  </a:lnTo>
                  <a:lnTo>
                    <a:pt x="8388" y="13148"/>
                  </a:lnTo>
                  <a:lnTo>
                    <a:pt x="8610" y="13395"/>
                  </a:lnTo>
                  <a:lnTo>
                    <a:pt x="8832" y="13617"/>
                  </a:lnTo>
                  <a:lnTo>
                    <a:pt x="9103" y="13815"/>
                  </a:lnTo>
                  <a:lnTo>
                    <a:pt x="9375" y="13963"/>
                  </a:lnTo>
                  <a:lnTo>
                    <a:pt x="9671" y="14111"/>
                  </a:lnTo>
                  <a:lnTo>
                    <a:pt x="9991" y="14234"/>
                  </a:lnTo>
                  <a:lnTo>
                    <a:pt x="10312" y="14308"/>
                  </a:lnTo>
                  <a:lnTo>
                    <a:pt x="10633" y="14357"/>
                  </a:lnTo>
                  <a:lnTo>
                    <a:pt x="10978" y="14382"/>
                  </a:lnTo>
                  <a:lnTo>
                    <a:pt x="11323" y="14357"/>
                  </a:lnTo>
                  <a:lnTo>
                    <a:pt x="11669" y="14308"/>
                  </a:lnTo>
                  <a:lnTo>
                    <a:pt x="11989" y="14234"/>
                  </a:lnTo>
                  <a:lnTo>
                    <a:pt x="12310" y="14111"/>
                  </a:lnTo>
                  <a:lnTo>
                    <a:pt x="12606" y="13963"/>
                  </a:lnTo>
                  <a:lnTo>
                    <a:pt x="12877" y="13815"/>
                  </a:lnTo>
                  <a:lnTo>
                    <a:pt x="13149" y="13617"/>
                  </a:lnTo>
                  <a:lnTo>
                    <a:pt x="13371" y="13395"/>
                  </a:lnTo>
                  <a:lnTo>
                    <a:pt x="13593" y="13148"/>
                  </a:lnTo>
                  <a:lnTo>
                    <a:pt x="13790" y="12902"/>
                  </a:lnTo>
                  <a:lnTo>
                    <a:pt x="13963" y="12606"/>
                  </a:lnTo>
                  <a:lnTo>
                    <a:pt x="14111" y="12310"/>
                  </a:lnTo>
                  <a:lnTo>
                    <a:pt x="14209" y="12014"/>
                  </a:lnTo>
                  <a:lnTo>
                    <a:pt x="14308" y="11693"/>
                  </a:lnTo>
                  <a:lnTo>
                    <a:pt x="14357" y="11348"/>
                  </a:lnTo>
                  <a:lnTo>
                    <a:pt x="14382" y="11002"/>
                  </a:lnTo>
                  <a:lnTo>
                    <a:pt x="14357" y="10657"/>
                  </a:lnTo>
                  <a:lnTo>
                    <a:pt x="14308" y="10312"/>
                  </a:lnTo>
                  <a:lnTo>
                    <a:pt x="14209" y="9991"/>
                  </a:lnTo>
                  <a:lnTo>
                    <a:pt x="14111" y="9695"/>
                  </a:lnTo>
                  <a:lnTo>
                    <a:pt x="13963" y="9399"/>
                  </a:lnTo>
                  <a:lnTo>
                    <a:pt x="13790" y="9103"/>
                  </a:lnTo>
                  <a:lnTo>
                    <a:pt x="13593" y="8856"/>
                  </a:lnTo>
                  <a:lnTo>
                    <a:pt x="13371" y="8610"/>
                  </a:lnTo>
                  <a:lnTo>
                    <a:pt x="13149" y="8388"/>
                  </a:lnTo>
                  <a:lnTo>
                    <a:pt x="12877" y="8190"/>
                  </a:lnTo>
                  <a:lnTo>
                    <a:pt x="12606" y="8018"/>
                  </a:lnTo>
                  <a:lnTo>
                    <a:pt x="12310" y="7894"/>
                  </a:lnTo>
                  <a:lnTo>
                    <a:pt x="11989" y="7771"/>
                  </a:lnTo>
                  <a:lnTo>
                    <a:pt x="11669" y="7697"/>
                  </a:lnTo>
                  <a:lnTo>
                    <a:pt x="11323" y="7648"/>
                  </a:lnTo>
                  <a:lnTo>
                    <a:pt x="10978" y="7623"/>
                  </a:lnTo>
                  <a:close/>
                  <a:moveTo>
                    <a:pt x="11521" y="494"/>
                  </a:moveTo>
                  <a:lnTo>
                    <a:pt x="12063" y="543"/>
                  </a:lnTo>
                  <a:lnTo>
                    <a:pt x="12581" y="617"/>
                  </a:lnTo>
                  <a:lnTo>
                    <a:pt x="13099" y="716"/>
                  </a:lnTo>
                  <a:lnTo>
                    <a:pt x="13617" y="815"/>
                  </a:lnTo>
                  <a:lnTo>
                    <a:pt x="14111" y="963"/>
                  </a:lnTo>
                  <a:lnTo>
                    <a:pt x="14604" y="1135"/>
                  </a:lnTo>
                  <a:lnTo>
                    <a:pt x="15073" y="1308"/>
                  </a:lnTo>
                  <a:lnTo>
                    <a:pt x="15541" y="1530"/>
                  </a:lnTo>
                  <a:lnTo>
                    <a:pt x="15985" y="1752"/>
                  </a:lnTo>
                  <a:lnTo>
                    <a:pt x="16429" y="2023"/>
                  </a:lnTo>
                  <a:lnTo>
                    <a:pt x="16849" y="2295"/>
                  </a:lnTo>
                  <a:lnTo>
                    <a:pt x="17268" y="2591"/>
                  </a:lnTo>
                  <a:lnTo>
                    <a:pt x="17663" y="2887"/>
                  </a:lnTo>
                  <a:lnTo>
                    <a:pt x="18057" y="3232"/>
                  </a:lnTo>
                  <a:lnTo>
                    <a:pt x="18427" y="3578"/>
                  </a:lnTo>
                  <a:lnTo>
                    <a:pt x="18773" y="3948"/>
                  </a:lnTo>
                  <a:lnTo>
                    <a:pt x="19094" y="4318"/>
                  </a:lnTo>
                  <a:lnTo>
                    <a:pt x="19414" y="4712"/>
                  </a:lnTo>
                  <a:lnTo>
                    <a:pt x="19710" y="5132"/>
                  </a:lnTo>
                  <a:lnTo>
                    <a:pt x="19982" y="5551"/>
                  </a:lnTo>
                  <a:lnTo>
                    <a:pt x="20228" y="5995"/>
                  </a:lnTo>
                  <a:lnTo>
                    <a:pt x="20450" y="6439"/>
                  </a:lnTo>
                  <a:lnTo>
                    <a:pt x="20672" y="6908"/>
                  </a:lnTo>
                  <a:lnTo>
                    <a:pt x="20870" y="7401"/>
                  </a:lnTo>
                  <a:lnTo>
                    <a:pt x="21018" y="7870"/>
                  </a:lnTo>
                  <a:lnTo>
                    <a:pt x="21166" y="8388"/>
                  </a:lnTo>
                  <a:lnTo>
                    <a:pt x="21289" y="8881"/>
                  </a:lnTo>
                  <a:lnTo>
                    <a:pt x="21388" y="9399"/>
                  </a:lnTo>
                  <a:lnTo>
                    <a:pt x="21437" y="9917"/>
                  </a:lnTo>
                  <a:lnTo>
                    <a:pt x="21486" y="10460"/>
                  </a:lnTo>
                  <a:lnTo>
                    <a:pt x="21486" y="11002"/>
                  </a:lnTo>
                  <a:lnTo>
                    <a:pt x="21486" y="11545"/>
                  </a:lnTo>
                  <a:lnTo>
                    <a:pt x="21437" y="12063"/>
                  </a:lnTo>
                  <a:lnTo>
                    <a:pt x="21388" y="12606"/>
                  </a:lnTo>
                  <a:lnTo>
                    <a:pt x="21289" y="13124"/>
                  </a:lnTo>
                  <a:lnTo>
                    <a:pt x="21166" y="13617"/>
                  </a:lnTo>
                  <a:lnTo>
                    <a:pt x="21018" y="14111"/>
                  </a:lnTo>
                  <a:lnTo>
                    <a:pt x="20870" y="14604"/>
                  </a:lnTo>
                  <a:lnTo>
                    <a:pt x="20672" y="15097"/>
                  </a:lnTo>
                  <a:lnTo>
                    <a:pt x="20450" y="15541"/>
                  </a:lnTo>
                  <a:lnTo>
                    <a:pt x="20228" y="16010"/>
                  </a:lnTo>
                  <a:lnTo>
                    <a:pt x="19982" y="16454"/>
                  </a:lnTo>
                  <a:lnTo>
                    <a:pt x="19710" y="16873"/>
                  </a:lnTo>
                  <a:lnTo>
                    <a:pt x="19414" y="17293"/>
                  </a:lnTo>
                  <a:lnTo>
                    <a:pt x="19094" y="17687"/>
                  </a:lnTo>
                  <a:lnTo>
                    <a:pt x="18773" y="18057"/>
                  </a:lnTo>
                  <a:lnTo>
                    <a:pt x="18427" y="18427"/>
                  </a:lnTo>
                  <a:lnTo>
                    <a:pt x="18057" y="18773"/>
                  </a:lnTo>
                  <a:lnTo>
                    <a:pt x="17663" y="19118"/>
                  </a:lnTo>
                  <a:lnTo>
                    <a:pt x="17268" y="19414"/>
                  </a:lnTo>
                  <a:lnTo>
                    <a:pt x="16849" y="19710"/>
                  </a:lnTo>
                  <a:lnTo>
                    <a:pt x="16429" y="19981"/>
                  </a:lnTo>
                  <a:lnTo>
                    <a:pt x="15985" y="20253"/>
                  </a:lnTo>
                  <a:lnTo>
                    <a:pt x="15541" y="20475"/>
                  </a:lnTo>
                  <a:lnTo>
                    <a:pt x="15073" y="20672"/>
                  </a:lnTo>
                  <a:lnTo>
                    <a:pt x="14604" y="20869"/>
                  </a:lnTo>
                  <a:lnTo>
                    <a:pt x="14111" y="21042"/>
                  </a:lnTo>
                  <a:lnTo>
                    <a:pt x="13617" y="21190"/>
                  </a:lnTo>
                  <a:lnTo>
                    <a:pt x="13099" y="21289"/>
                  </a:lnTo>
                  <a:lnTo>
                    <a:pt x="12581" y="21387"/>
                  </a:lnTo>
                  <a:lnTo>
                    <a:pt x="12063" y="21461"/>
                  </a:lnTo>
                  <a:lnTo>
                    <a:pt x="11521" y="21486"/>
                  </a:lnTo>
                  <a:lnTo>
                    <a:pt x="10978" y="21511"/>
                  </a:lnTo>
                  <a:lnTo>
                    <a:pt x="10460" y="21486"/>
                  </a:lnTo>
                  <a:lnTo>
                    <a:pt x="9917" y="21461"/>
                  </a:lnTo>
                  <a:lnTo>
                    <a:pt x="9399" y="21387"/>
                  </a:lnTo>
                  <a:lnTo>
                    <a:pt x="8881" y="21289"/>
                  </a:lnTo>
                  <a:lnTo>
                    <a:pt x="8363" y="21190"/>
                  </a:lnTo>
                  <a:lnTo>
                    <a:pt x="7870" y="21042"/>
                  </a:lnTo>
                  <a:lnTo>
                    <a:pt x="7376" y="20869"/>
                  </a:lnTo>
                  <a:lnTo>
                    <a:pt x="6908" y="20672"/>
                  </a:lnTo>
                  <a:lnTo>
                    <a:pt x="6439" y="20475"/>
                  </a:lnTo>
                  <a:lnTo>
                    <a:pt x="5970" y="20253"/>
                  </a:lnTo>
                  <a:lnTo>
                    <a:pt x="5551" y="19981"/>
                  </a:lnTo>
                  <a:lnTo>
                    <a:pt x="5107" y="19710"/>
                  </a:lnTo>
                  <a:lnTo>
                    <a:pt x="4712" y="19414"/>
                  </a:lnTo>
                  <a:lnTo>
                    <a:pt x="4318" y="19118"/>
                  </a:lnTo>
                  <a:lnTo>
                    <a:pt x="3923" y="18773"/>
                  </a:lnTo>
                  <a:lnTo>
                    <a:pt x="3553" y="18427"/>
                  </a:lnTo>
                  <a:lnTo>
                    <a:pt x="3208" y="18057"/>
                  </a:lnTo>
                  <a:lnTo>
                    <a:pt x="2887" y="17687"/>
                  </a:lnTo>
                  <a:lnTo>
                    <a:pt x="2566" y="17293"/>
                  </a:lnTo>
                  <a:lnTo>
                    <a:pt x="2270" y="16873"/>
                  </a:lnTo>
                  <a:lnTo>
                    <a:pt x="1999" y="16454"/>
                  </a:lnTo>
                  <a:lnTo>
                    <a:pt x="1752" y="16010"/>
                  </a:lnTo>
                  <a:lnTo>
                    <a:pt x="1506" y="15541"/>
                  </a:lnTo>
                  <a:lnTo>
                    <a:pt x="1308" y="15097"/>
                  </a:lnTo>
                  <a:lnTo>
                    <a:pt x="1111" y="14604"/>
                  </a:lnTo>
                  <a:lnTo>
                    <a:pt x="963" y="14111"/>
                  </a:lnTo>
                  <a:lnTo>
                    <a:pt x="815" y="13617"/>
                  </a:lnTo>
                  <a:lnTo>
                    <a:pt x="692" y="13124"/>
                  </a:lnTo>
                  <a:lnTo>
                    <a:pt x="593" y="12606"/>
                  </a:lnTo>
                  <a:lnTo>
                    <a:pt x="544" y="12063"/>
                  </a:lnTo>
                  <a:lnTo>
                    <a:pt x="494" y="11545"/>
                  </a:lnTo>
                  <a:lnTo>
                    <a:pt x="470" y="11002"/>
                  </a:lnTo>
                  <a:lnTo>
                    <a:pt x="494" y="10460"/>
                  </a:lnTo>
                  <a:lnTo>
                    <a:pt x="544" y="9917"/>
                  </a:lnTo>
                  <a:lnTo>
                    <a:pt x="593" y="9399"/>
                  </a:lnTo>
                  <a:lnTo>
                    <a:pt x="692" y="8881"/>
                  </a:lnTo>
                  <a:lnTo>
                    <a:pt x="815" y="8388"/>
                  </a:lnTo>
                  <a:lnTo>
                    <a:pt x="963" y="7870"/>
                  </a:lnTo>
                  <a:lnTo>
                    <a:pt x="1111" y="7401"/>
                  </a:lnTo>
                  <a:lnTo>
                    <a:pt x="1308" y="6908"/>
                  </a:lnTo>
                  <a:lnTo>
                    <a:pt x="1506" y="6439"/>
                  </a:lnTo>
                  <a:lnTo>
                    <a:pt x="1752" y="5995"/>
                  </a:lnTo>
                  <a:lnTo>
                    <a:pt x="1999" y="5551"/>
                  </a:lnTo>
                  <a:lnTo>
                    <a:pt x="2270" y="5132"/>
                  </a:lnTo>
                  <a:lnTo>
                    <a:pt x="2566" y="4712"/>
                  </a:lnTo>
                  <a:lnTo>
                    <a:pt x="2887" y="4318"/>
                  </a:lnTo>
                  <a:lnTo>
                    <a:pt x="3208" y="3948"/>
                  </a:lnTo>
                  <a:lnTo>
                    <a:pt x="3553" y="3578"/>
                  </a:lnTo>
                  <a:lnTo>
                    <a:pt x="3923" y="3232"/>
                  </a:lnTo>
                  <a:lnTo>
                    <a:pt x="4318" y="2887"/>
                  </a:lnTo>
                  <a:lnTo>
                    <a:pt x="4712" y="2591"/>
                  </a:lnTo>
                  <a:lnTo>
                    <a:pt x="5107" y="2295"/>
                  </a:lnTo>
                  <a:lnTo>
                    <a:pt x="5551" y="2023"/>
                  </a:lnTo>
                  <a:lnTo>
                    <a:pt x="5970" y="1752"/>
                  </a:lnTo>
                  <a:lnTo>
                    <a:pt x="6439" y="1530"/>
                  </a:lnTo>
                  <a:lnTo>
                    <a:pt x="6908" y="1308"/>
                  </a:lnTo>
                  <a:lnTo>
                    <a:pt x="7376" y="1135"/>
                  </a:lnTo>
                  <a:lnTo>
                    <a:pt x="7870" y="963"/>
                  </a:lnTo>
                  <a:lnTo>
                    <a:pt x="8363" y="815"/>
                  </a:lnTo>
                  <a:lnTo>
                    <a:pt x="8881" y="716"/>
                  </a:lnTo>
                  <a:lnTo>
                    <a:pt x="9399" y="617"/>
                  </a:lnTo>
                  <a:lnTo>
                    <a:pt x="9917" y="543"/>
                  </a:lnTo>
                  <a:lnTo>
                    <a:pt x="10460" y="494"/>
                  </a:lnTo>
                  <a:close/>
                  <a:moveTo>
                    <a:pt x="10978" y="1"/>
                  </a:moveTo>
                  <a:lnTo>
                    <a:pt x="10435" y="25"/>
                  </a:lnTo>
                  <a:lnTo>
                    <a:pt x="9868" y="75"/>
                  </a:lnTo>
                  <a:lnTo>
                    <a:pt x="9325" y="149"/>
                  </a:lnTo>
                  <a:lnTo>
                    <a:pt x="8783" y="223"/>
                  </a:lnTo>
                  <a:lnTo>
                    <a:pt x="8240" y="346"/>
                  </a:lnTo>
                  <a:lnTo>
                    <a:pt x="7722" y="494"/>
                  </a:lnTo>
                  <a:lnTo>
                    <a:pt x="7204" y="667"/>
                  </a:lnTo>
                  <a:lnTo>
                    <a:pt x="6710" y="864"/>
                  </a:lnTo>
                  <a:lnTo>
                    <a:pt x="6217" y="1086"/>
                  </a:lnTo>
                  <a:lnTo>
                    <a:pt x="5748" y="1333"/>
                  </a:lnTo>
                  <a:lnTo>
                    <a:pt x="5304" y="1604"/>
                  </a:lnTo>
                  <a:lnTo>
                    <a:pt x="4836" y="1900"/>
                  </a:lnTo>
                  <a:lnTo>
                    <a:pt x="4416" y="2196"/>
                  </a:lnTo>
                  <a:lnTo>
                    <a:pt x="3997" y="2517"/>
                  </a:lnTo>
                  <a:lnTo>
                    <a:pt x="3602" y="2862"/>
                  </a:lnTo>
                  <a:lnTo>
                    <a:pt x="3232" y="3232"/>
                  </a:lnTo>
                  <a:lnTo>
                    <a:pt x="2862" y="3627"/>
                  </a:lnTo>
                  <a:lnTo>
                    <a:pt x="2517" y="4022"/>
                  </a:lnTo>
                  <a:lnTo>
                    <a:pt x="2196" y="4441"/>
                  </a:lnTo>
                  <a:lnTo>
                    <a:pt x="1876" y="4860"/>
                  </a:lnTo>
                  <a:lnTo>
                    <a:pt x="1580" y="5304"/>
                  </a:lnTo>
                  <a:lnTo>
                    <a:pt x="1333" y="5773"/>
                  </a:lnTo>
                  <a:lnTo>
                    <a:pt x="1086" y="6242"/>
                  </a:lnTo>
                  <a:lnTo>
                    <a:pt x="864" y="6735"/>
                  </a:lnTo>
                  <a:lnTo>
                    <a:pt x="667" y="7228"/>
                  </a:lnTo>
                  <a:lnTo>
                    <a:pt x="494" y="7746"/>
                  </a:lnTo>
                  <a:lnTo>
                    <a:pt x="346" y="8264"/>
                  </a:lnTo>
                  <a:lnTo>
                    <a:pt x="223" y="8782"/>
                  </a:lnTo>
                  <a:lnTo>
                    <a:pt x="124" y="9325"/>
                  </a:lnTo>
                  <a:lnTo>
                    <a:pt x="50" y="9868"/>
                  </a:lnTo>
                  <a:lnTo>
                    <a:pt x="1" y="10435"/>
                  </a:lnTo>
                  <a:lnTo>
                    <a:pt x="1" y="11002"/>
                  </a:lnTo>
                  <a:lnTo>
                    <a:pt x="1" y="11570"/>
                  </a:lnTo>
                  <a:lnTo>
                    <a:pt x="50" y="12112"/>
                  </a:lnTo>
                  <a:lnTo>
                    <a:pt x="124" y="12680"/>
                  </a:lnTo>
                  <a:lnTo>
                    <a:pt x="223" y="13222"/>
                  </a:lnTo>
                  <a:lnTo>
                    <a:pt x="346" y="13741"/>
                  </a:lnTo>
                  <a:lnTo>
                    <a:pt x="494" y="14259"/>
                  </a:lnTo>
                  <a:lnTo>
                    <a:pt x="667" y="14777"/>
                  </a:lnTo>
                  <a:lnTo>
                    <a:pt x="864" y="15270"/>
                  </a:lnTo>
                  <a:lnTo>
                    <a:pt x="1086" y="15763"/>
                  </a:lnTo>
                  <a:lnTo>
                    <a:pt x="1333" y="16232"/>
                  </a:lnTo>
                  <a:lnTo>
                    <a:pt x="1580" y="16701"/>
                  </a:lnTo>
                  <a:lnTo>
                    <a:pt x="1876" y="17145"/>
                  </a:lnTo>
                  <a:lnTo>
                    <a:pt x="2196" y="17564"/>
                  </a:lnTo>
                  <a:lnTo>
                    <a:pt x="2517" y="17983"/>
                  </a:lnTo>
                  <a:lnTo>
                    <a:pt x="2862" y="18378"/>
                  </a:lnTo>
                  <a:lnTo>
                    <a:pt x="3232" y="18773"/>
                  </a:lnTo>
                  <a:lnTo>
                    <a:pt x="3602" y="19143"/>
                  </a:lnTo>
                  <a:lnTo>
                    <a:pt x="3997" y="19488"/>
                  </a:lnTo>
                  <a:lnTo>
                    <a:pt x="4416" y="19809"/>
                  </a:lnTo>
                  <a:lnTo>
                    <a:pt x="4836" y="20105"/>
                  </a:lnTo>
                  <a:lnTo>
                    <a:pt x="5304" y="20401"/>
                  </a:lnTo>
                  <a:lnTo>
                    <a:pt x="5748" y="20672"/>
                  </a:lnTo>
                  <a:lnTo>
                    <a:pt x="6217" y="20894"/>
                  </a:lnTo>
                  <a:lnTo>
                    <a:pt x="6710" y="21116"/>
                  </a:lnTo>
                  <a:lnTo>
                    <a:pt x="7204" y="21313"/>
                  </a:lnTo>
                  <a:lnTo>
                    <a:pt x="7722" y="21486"/>
                  </a:lnTo>
                  <a:lnTo>
                    <a:pt x="8240" y="21634"/>
                  </a:lnTo>
                  <a:lnTo>
                    <a:pt x="8783" y="21757"/>
                  </a:lnTo>
                  <a:lnTo>
                    <a:pt x="9325" y="21856"/>
                  </a:lnTo>
                  <a:lnTo>
                    <a:pt x="9868" y="21930"/>
                  </a:lnTo>
                  <a:lnTo>
                    <a:pt x="10435" y="21979"/>
                  </a:lnTo>
                  <a:lnTo>
                    <a:pt x="11545" y="21979"/>
                  </a:lnTo>
                  <a:lnTo>
                    <a:pt x="12113" y="21930"/>
                  </a:lnTo>
                  <a:lnTo>
                    <a:pt x="12655" y="21856"/>
                  </a:lnTo>
                  <a:lnTo>
                    <a:pt x="13198" y="21757"/>
                  </a:lnTo>
                  <a:lnTo>
                    <a:pt x="13741" y="21634"/>
                  </a:lnTo>
                  <a:lnTo>
                    <a:pt x="14259" y="21486"/>
                  </a:lnTo>
                  <a:lnTo>
                    <a:pt x="14752" y="21313"/>
                  </a:lnTo>
                  <a:lnTo>
                    <a:pt x="15270" y="21116"/>
                  </a:lnTo>
                  <a:lnTo>
                    <a:pt x="15739" y="20894"/>
                  </a:lnTo>
                  <a:lnTo>
                    <a:pt x="16232" y="20672"/>
                  </a:lnTo>
                  <a:lnTo>
                    <a:pt x="16676" y="20401"/>
                  </a:lnTo>
                  <a:lnTo>
                    <a:pt x="17120" y="20105"/>
                  </a:lnTo>
                  <a:lnTo>
                    <a:pt x="17564" y="19809"/>
                  </a:lnTo>
                  <a:lnTo>
                    <a:pt x="17983" y="19488"/>
                  </a:lnTo>
                  <a:lnTo>
                    <a:pt x="18378" y="19143"/>
                  </a:lnTo>
                  <a:lnTo>
                    <a:pt x="18748" y="18773"/>
                  </a:lnTo>
                  <a:lnTo>
                    <a:pt x="19118" y="18378"/>
                  </a:lnTo>
                  <a:lnTo>
                    <a:pt x="19464" y="17983"/>
                  </a:lnTo>
                  <a:lnTo>
                    <a:pt x="19784" y="17564"/>
                  </a:lnTo>
                  <a:lnTo>
                    <a:pt x="20105" y="17145"/>
                  </a:lnTo>
                  <a:lnTo>
                    <a:pt x="20376" y="16701"/>
                  </a:lnTo>
                  <a:lnTo>
                    <a:pt x="20648" y="16232"/>
                  </a:lnTo>
                  <a:lnTo>
                    <a:pt x="20894" y="15763"/>
                  </a:lnTo>
                  <a:lnTo>
                    <a:pt x="21116" y="15270"/>
                  </a:lnTo>
                  <a:lnTo>
                    <a:pt x="21314" y="14777"/>
                  </a:lnTo>
                  <a:lnTo>
                    <a:pt x="21486" y="14259"/>
                  </a:lnTo>
                  <a:lnTo>
                    <a:pt x="21634" y="13741"/>
                  </a:lnTo>
                  <a:lnTo>
                    <a:pt x="21758" y="13222"/>
                  </a:lnTo>
                  <a:lnTo>
                    <a:pt x="21856" y="12680"/>
                  </a:lnTo>
                  <a:lnTo>
                    <a:pt x="21930" y="12112"/>
                  </a:lnTo>
                  <a:lnTo>
                    <a:pt x="21955" y="11570"/>
                  </a:lnTo>
                  <a:lnTo>
                    <a:pt x="21980" y="11002"/>
                  </a:lnTo>
                  <a:lnTo>
                    <a:pt x="21955" y="10435"/>
                  </a:lnTo>
                  <a:lnTo>
                    <a:pt x="21930" y="9868"/>
                  </a:lnTo>
                  <a:lnTo>
                    <a:pt x="21856" y="9325"/>
                  </a:lnTo>
                  <a:lnTo>
                    <a:pt x="21758" y="8782"/>
                  </a:lnTo>
                  <a:lnTo>
                    <a:pt x="21634" y="8264"/>
                  </a:lnTo>
                  <a:lnTo>
                    <a:pt x="21486" y="7746"/>
                  </a:lnTo>
                  <a:lnTo>
                    <a:pt x="21314" y="7228"/>
                  </a:lnTo>
                  <a:lnTo>
                    <a:pt x="21116" y="6735"/>
                  </a:lnTo>
                  <a:lnTo>
                    <a:pt x="20894" y="6242"/>
                  </a:lnTo>
                  <a:lnTo>
                    <a:pt x="20648" y="5773"/>
                  </a:lnTo>
                  <a:lnTo>
                    <a:pt x="20376" y="5304"/>
                  </a:lnTo>
                  <a:lnTo>
                    <a:pt x="20105" y="4860"/>
                  </a:lnTo>
                  <a:lnTo>
                    <a:pt x="19784" y="4441"/>
                  </a:lnTo>
                  <a:lnTo>
                    <a:pt x="19464" y="4022"/>
                  </a:lnTo>
                  <a:lnTo>
                    <a:pt x="19118" y="3627"/>
                  </a:lnTo>
                  <a:lnTo>
                    <a:pt x="18748" y="3232"/>
                  </a:lnTo>
                  <a:lnTo>
                    <a:pt x="18378" y="2862"/>
                  </a:lnTo>
                  <a:lnTo>
                    <a:pt x="17983" y="2517"/>
                  </a:lnTo>
                  <a:lnTo>
                    <a:pt x="17564" y="2196"/>
                  </a:lnTo>
                  <a:lnTo>
                    <a:pt x="17120" y="1900"/>
                  </a:lnTo>
                  <a:lnTo>
                    <a:pt x="16676" y="1604"/>
                  </a:lnTo>
                  <a:lnTo>
                    <a:pt x="16232" y="1333"/>
                  </a:lnTo>
                  <a:lnTo>
                    <a:pt x="15739" y="1086"/>
                  </a:lnTo>
                  <a:lnTo>
                    <a:pt x="15270" y="864"/>
                  </a:lnTo>
                  <a:lnTo>
                    <a:pt x="14752" y="667"/>
                  </a:lnTo>
                  <a:lnTo>
                    <a:pt x="14259" y="494"/>
                  </a:lnTo>
                  <a:lnTo>
                    <a:pt x="13741" y="346"/>
                  </a:lnTo>
                  <a:lnTo>
                    <a:pt x="13198" y="223"/>
                  </a:lnTo>
                  <a:lnTo>
                    <a:pt x="12655" y="149"/>
                  </a:lnTo>
                  <a:lnTo>
                    <a:pt x="12113" y="75"/>
                  </a:lnTo>
                  <a:lnTo>
                    <a:pt x="11545" y="25"/>
                  </a:lnTo>
                  <a:lnTo>
                    <a:pt x="109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7"/>
            <p:cNvSpPr/>
            <p:nvPr/>
          </p:nvSpPr>
          <p:spPr>
            <a:xfrm>
              <a:off x="6572956" y="2342368"/>
              <a:ext cx="149257" cy="140478"/>
            </a:xfrm>
            <a:custGeom>
              <a:rect b="b" l="l" r="r" t="t"/>
              <a:pathLst>
                <a:path extrusionOk="0" h="8289" w="8807">
                  <a:moveTo>
                    <a:pt x="1234" y="0"/>
                  </a:moveTo>
                  <a:lnTo>
                    <a:pt x="1184" y="321"/>
                  </a:lnTo>
                  <a:lnTo>
                    <a:pt x="1110" y="642"/>
                  </a:lnTo>
                  <a:lnTo>
                    <a:pt x="987" y="962"/>
                  </a:lnTo>
                  <a:lnTo>
                    <a:pt x="839" y="1258"/>
                  </a:lnTo>
                  <a:lnTo>
                    <a:pt x="666" y="1530"/>
                  </a:lnTo>
                  <a:lnTo>
                    <a:pt x="469" y="1776"/>
                  </a:lnTo>
                  <a:lnTo>
                    <a:pt x="247" y="1998"/>
                  </a:lnTo>
                  <a:lnTo>
                    <a:pt x="0" y="2221"/>
                  </a:lnTo>
                  <a:lnTo>
                    <a:pt x="4588" y="8289"/>
                  </a:lnTo>
                  <a:lnTo>
                    <a:pt x="5008" y="7943"/>
                  </a:lnTo>
                  <a:lnTo>
                    <a:pt x="5427" y="7573"/>
                  </a:lnTo>
                  <a:lnTo>
                    <a:pt x="5822" y="7203"/>
                  </a:lnTo>
                  <a:lnTo>
                    <a:pt x="6192" y="6784"/>
                  </a:lnTo>
                  <a:lnTo>
                    <a:pt x="6537" y="6365"/>
                  </a:lnTo>
                  <a:lnTo>
                    <a:pt x="6883" y="5921"/>
                  </a:lnTo>
                  <a:lnTo>
                    <a:pt x="7179" y="5477"/>
                  </a:lnTo>
                  <a:lnTo>
                    <a:pt x="7475" y="4983"/>
                  </a:lnTo>
                  <a:lnTo>
                    <a:pt x="7721" y="4515"/>
                  </a:lnTo>
                  <a:lnTo>
                    <a:pt x="7968" y="3997"/>
                  </a:lnTo>
                  <a:lnTo>
                    <a:pt x="8165" y="3479"/>
                  </a:lnTo>
                  <a:lnTo>
                    <a:pt x="8363" y="2961"/>
                  </a:lnTo>
                  <a:lnTo>
                    <a:pt x="8511" y="2393"/>
                  </a:lnTo>
                  <a:lnTo>
                    <a:pt x="8634" y="1850"/>
                  </a:lnTo>
                  <a:lnTo>
                    <a:pt x="8733" y="1283"/>
                  </a:lnTo>
                  <a:lnTo>
                    <a:pt x="8807" y="716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7"/>
            <p:cNvSpPr/>
            <p:nvPr/>
          </p:nvSpPr>
          <p:spPr>
            <a:xfrm>
              <a:off x="6568770" y="2338182"/>
              <a:ext cx="157629" cy="148850"/>
            </a:xfrm>
            <a:custGeom>
              <a:rect b="b" l="l" r="r" t="t"/>
              <a:pathLst>
                <a:path extrusionOk="0" h="8783" w="9301">
                  <a:moveTo>
                    <a:pt x="1703" y="494"/>
                  </a:moveTo>
                  <a:lnTo>
                    <a:pt x="8807" y="1185"/>
                  </a:lnTo>
                  <a:lnTo>
                    <a:pt x="8733" y="1678"/>
                  </a:lnTo>
                  <a:lnTo>
                    <a:pt x="8634" y="2196"/>
                  </a:lnTo>
                  <a:lnTo>
                    <a:pt x="8511" y="2690"/>
                  </a:lnTo>
                  <a:lnTo>
                    <a:pt x="8363" y="3183"/>
                  </a:lnTo>
                  <a:lnTo>
                    <a:pt x="8190" y="3676"/>
                  </a:lnTo>
                  <a:lnTo>
                    <a:pt x="7993" y="4145"/>
                  </a:lnTo>
                  <a:lnTo>
                    <a:pt x="7771" y="4614"/>
                  </a:lnTo>
                  <a:lnTo>
                    <a:pt x="7524" y="5058"/>
                  </a:lnTo>
                  <a:lnTo>
                    <a:pt x="7278" y="5502"/>
                  </a:lnTo>
                  <a:lnTo>
                    <a:pt x="6982" y="5946"/>
                  </a:lnTo>
                  <a:lnTo>
                    <a:pt x="6686" y="6365"/>
                  </a:lnTo>
                  <a:lnTo>
                    <a:pt x="6365" y="6760"/>
                  </a:lnTo>
                  <a:lnTo>
                    <a:pt x="6020" y="7130"/>
                  </a:lnTo>
                  <a:lnTo>
                    <a:pt x="5649" y="7500"/>
                  </a:lnTo>
                  <a:lnTo>
                    <a:pt x="5279" y="7870"/>
                  </a:lnTo>
                  <a:lnTo>
                    <a:pt x="4885" y="8190"/>
                  </a:lnTo>
                  <a:lnTo>
                    <a:pt x="568" y="2492"/>
                  </a:lnTo>
                  <a:lnTo>
                    <a:pt x="790" y="2295"/>
                  </a:lnTo>
                  <a:lnTo>
                    <a:pt x="987" y="2073"/>
                  </a:lnTo>
                  <a:lnTo>
                    <a:pt x="1160" y="1851"/>
                  </a:lnTo>
                  <a:lnTo>
                    <a:pt x="1308" y="1604"/>
                  </a:lnTo>
                  <a:lnTo>
                    <a:pt x="1431" y="1333"/>
                  </a:lnTo>
                  <a:lnTo>
                    <a:pt x="1555" y="1061"/>
                  </a:lnTo>
                  <a:lnTo>
                    <a:pt x="1629" y="790"/>
                  </a:lnTo>
                  <a:lnTo>
                    <a:pt x="1703" y="494"/>
                  </a:lnTo>
                  <a:close/>
                  <a:moveTo>
                    <a:pt x="1505" y="1"/>
                  </a:moveTo>
                  <a:lnTo>
                    <a:pt x="1407" y="25"/>
                  </a:lnTo>
                  <a:lnTo>
                    <a:pt x="1333" y="50"/>
                  </a:lnTo>
                  <a:lnTo>
                    <a:pt x="1283" y="124"/>
                  </a:lnTo>
                  <a:lnTo>
                    <a:pt x="1234" y="223"/>
                  </a:lnTo>
                  <a:lnTo>
                    <a:pt x="1209" y="519"/>
                  </a:lnTo>
                  <a:lnTo>
                    <a:pt x="1135" y="815"/>
                  </a:lnTo>
                  <a:lnTo>
                    <a:pt x="1012" y="1086"/>
                  </a:lnTo>
                  <a:lnTo>
                    <a:pt x="889" y="1357"/>
                  </a:lnTo>
                  <a:lnTo>
                    <a:pt x="741" y="1604"/>
                  </a:lnTo>
                  <a:lnTo>
                    <a:pt x="543" y="1851"/>
                  </a:lnTo>
                  <a:lnTo>
                    <a:pt x="346" y="2073"/>
                  </a:lnTo>
                  <a:lnTo>
                    <a:pt x="99" y="2270"/>
                  </a:lnTo>
                  <a:lnTo>
                    <a:pt x="50" y="2344"/>
                  </a:lnTo>
                  <a:lnTo>
                    <a:pt x="1" y="2418"/>
                  </a:lnTo>
                  <a:lnTo>
                    <a:pt x="25" y="2517"/>
                  </a:lnTo>
                  <a:lnTo>
                    <a:pt x="50" y="2591"/>
                  </a:lnTo>
                  <a:lnTo>
                    <a:pt x="4638" y="8684"/>
                  </a:lnTo>
                  <a:lnTo>
                    <a:pt x="4712" y="8733"/>
                  </a:lnTo>
                  <a:lnTo>
                    <a:pt x="4786" y="8782"/>
                  </a:lnTo>
                  <a:lnTo>
                    <a:pt x="4835" y="8782"/>
                  </a:lnTo>
                  <a:lnTo>
                    <a:pt x="4909" y="8758"/>
                  </a:lnTo>
                  <a:lnTo>
                    <a:pt x="4983" y="8733"/>
                  </a:lnTo>
                  <a:lnTo>
                    <a:pt x="5427" y="8363"/>
                  </a:lnTo>
                  <a:lnTo>
                    <a:pt x="5847" y="7993"/>
                  </a:lnTo>
                  <a:lnTo>
                    <a:pt x="6266" y="7574"/>
                  </a:lnTo>
                  <a:lnTo>
                    <a:pt x="6661" y="7154"/>
                  </a:lnTo>
                  <a:lnTo>
                    <a:pt x="7006" y="6710"/>
                  </a:lnTo>
                  <a:lnTo>
                    <a:pt x="7352" y="6266"/>
                  </a:lnTo>
                  <a:lnTo>
                    <a:pt x="7672" y="5798"/>
                  </a:lnTo>
                  <a:lnTo>
                    <a:pt x="7944" y="5304"/>
                  </a:lnTo>
                  <a:lnTo>
                    <a:pt x="8215" y="4811"/>
                  </a:lnTo>
                  <a:lnTo>
                    <a:pt x="8462" y="4293"/>
                  </a:lnTo>
                  <a:lnTo>
                    <a:pt x="8659" y="3750"/>
                  </a:lnTo>
                  <a:lnTo>
                    <a:pt x="8856" y="3208"/>
                  </a:lnTo>
                  <a:lnTo>
                    <a:pt x="9004" y="2665"/>
                  </a:lnTo>
                  <a:lnTo>
                    <a:pt x="9128" y="2122"/>
                  </a:lnTo>
                  <a:lnTo>
                    <a:pt x="9226" y="1555"/>
                  </a:lnTo>
                  <a:lnTo>
                    <a:pt x="9300" y="987"/>
                  </a:lnTo>
                  <a:lnTo>
                    <a:pt x="9300" y="889"/>
                  </a:lnTo>
                  <a:lnTo>
                    <a:pt x="9251" y="815"/>
                  </a:lnTo>
                  <a:lnTo>
                    <a:pt x="9177" y="741"/>
                  </a:lnTo>
                  <a:lnTo>
                    <a:pt x="9078" y="716"/>
                  </a:lnTo>
                  <a:lnTo>
                    <a:pt x="1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6540756" y="2155083"/>
              <a:ext cx="182287" cy="199421"/>
            </a:xfrm>
            <a:custGeom>
              <a:rect b="b" l="l" r="r" t="t"/>
              <a:pathLst>
                <a:path extrusionOk="0" h="11767" w="10756">
                  <a:moveTo>
                    <a:pt x="1" y="0"/>
                  </a:moveTo>
                  <a:lnTo>
                    <a:pt x="1" y="7623"/>
                  </a:lnTo>
                  <a:lnTo>
                    <a:pt x="322" y="7623"/>
                  </a:lnTo>
                  <a:lnTo>
                    <a:pt x="642" y="7672"/>
                  </a:lnTo>
                  <a:lnTo>
                    <a:pt x="938" y="7746"/>
                  </a:lnTo>
                  <a:lnTo>
                    <a:pt x="1234" y="7869"/>
                  </a:lnTo>
                  <a:lnTo>
                    <a:pt x="1506" y="7993"/>
                  </a:lnTo>
                  <a:lnTo>
                    <a:pt x="1777" y="8141"/>
                  </a:lnTo>
                  <a:lnTo>
                    <a:pt x="1999" y="8338"/>
                  </a:lnTo>
                  <a:lnTo>
                    <a:pt x="2221" y="8535"/>
                  </a:lnTo>
                  <a:lnTo>
                    <a:pt x="2443" y="8757"/>
                  </a:lnTo>
                  <a:lnTo>
                    <a:pt x="2616" y="9004"/>
                  </a:lnTo>
                  <a:lnTo>
                    <a:pt x="2764" y="9251"/>
                  </a:lnTo>
                  <a:lnTo>
                    <a:pt x="2912" y="9522"/>
                  </a:lnTo>
                  <a:lnTo>
                    <a:pt x="3010" y="9818"/>
                  </a:lnTo>
                  <a:lnTo>
                    <a:pt x="3084" y="10114"/>
                  </a:lnTo>
                  <a:lnTo>
                    <a:pt x="3134" y="10435"/>
                  </a:lnTo>
                  <a:lnTo>
                    <a:pt x="3158" y="10755"/>
                  </a:lnTo>
                  <a:lnTo>
                    <a:pt x="3134" y="11051"/>
                  </a:lnTo>
                  <a:lnTo>
                    <a:pt x="10707" y="11767"/>
                  </a:lnTo>
                  <a:lnTo>
                    <a:pt x="10756" y="11249"/>
                  </a:lnTo>
                  <a:lnTo>
                    <a:pt x="10756" y="10755"/>
                  </a:lnTo>
                  <a:lnTo>
                    <a:pt x="10756" y="10213"/>
                  </a:lnTo>
                  <a:lnTo>
                    <a:pt x="10707" y="9645"/>
                  </a:lnTo>
                  <a:lnTo>
                    <a:pt x="10633" y="9127"/>
                  </a:lnTo>
                  <a:lnTo>
                    <a:pt x="10534" y="8585"/>
                  </a:lnTo>
                  <a:lnTo>
                    <a:pt x="10411" y="8067"/>
                  </a:lnTo>
                  <a:lnTo>
                    <a:pt x="10287" y="7549"/>
                  </a:lnTo>
                  <a:lnTo>
                    <a:pt x="10115" y="7055"/>
                  </a:lnTo>
                  <a:lnTo>
                    <a:pt x="9917" y="6562"/>
                  </a:lnTo>
                  <a:lnTo>
                    <a:pt x="9695" y="6093"/>
                  </a:lnTo>
                  <a:lnTo>
                    <a:pt x="9473" y="5625"/>
                  </a:lnTo>
                  <a:lnTo>
                    <a:pt x="9202" y="5181"/>
                  </a:lnTo>
                  <a:lnTo>
                    <a:pt x="8931" y="4737"/>
                  </a:lnTo>
                  <a:lnTo>
                    <a:pt x="8635" y="4317"/>
                  </a:lnTo>
                  <a:lnTo>
                    <a:pt x="8314" y="3923"/>
                  </a:lnTo>
                  <a:lnTo>
                    <a:pt x="7969" y="3528"/>
                  </a:lnTo>
                  <a:lnTo>
                    <a:pt x="7623" y="3158"/>
                  </a:lnTo>
                  <a:lnTo>
                    <a:pt x="7228" y="2788"/>
                  </a:lnTo>
                  <a:lnTo>
                    <a:pt x="6858" y="2467"/>
                  </a:lnTo>
                  <a:lnTo>
                    <a:pt x="6439" y="2146"/>
                  </a:lnTo>
                  <a:lnTo>
                    <a:pt x="6020" y="1850"/>
                  </a:lnTo>
                  <a:lnTo>
                    <a:pt x="5576" y="1554"/>
                  </a:lnTo>
                  <a:lnTo>
                    <a:pt x="5132" y="1308"/>
                  </a:lnTo>
                  <a:lnTo>
                    <a:pt x="4663" y="1061"/>
                  </a:lnTo>
                  <a:lnTo>
                    <a:pt x="4194" y="839"/>
                  </a:lnTo>
                  <a:lnTo>
                    <a:pt x="3701" y="666"/>
                  </a:lnTo>
                  <a:lnTo>
                    <a:pt x="3208" y="494"/>
                  </a:lnTo>
                  <a:lnTo>
                    <a:pt x="2690" y="346"/>
                  </a:lnTo>
                  <a:lnTo>
                    <a:pt x="2172" y="222"/>
                  </a:lnTo>
                  <a:lnTo>
                    <a:pt x="1654" y="124"/>
                  </a:lnTo>
                  <a:lnTo>
                    <a:pt x="1111" y="50"/>
                  </a:lnTo>
                  <a:lnTo>
                    <a:pt x="568" y="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7"/>
            <p:cNvSpPr/>
            <p:nvPr/>
          </p:nvSpPr>
          <p:spPr>
            <a:xfrm>
              <a:off x="6536994" y="2150897"/>
              <a:ext cx="190236" cy="207370"/>
            </a:xfrm>
            <a:custGeom>
              <a:rect b="b" l="l" r="r" t="t"/>
              <a:pathLst>
                <a:path extrusionOk="0" h="12236" w="11225">
                  <a:moveTo>
                    <a:pt x="470" y="494"/>
                  </a:moveTo>
                  <a:lnTo>
                    <a:pt x="1012" y="519"/>
                  </a:lnTo>
                  <a:lnTo>
                    <a:pt x="1530" y="568"/>
                  </a:lnTo>
                  <a:lnTo>
                    <a:pt x="2048" y="642"/>
                  </a:lnTo>
                  <a:lnTo>
                    <a:pt x="2542" y="741"/>
                  </a:lnTo>
                  <a:lnTo>
                    <a:pt x="3035" y="864"/>
                  </a:lnTo>
                  <a:lnTo>
                    <a:pt x="3528" y="1012"/>
                  </a:lnTo>
                  <a:lnTo>
                    <a:pt x="4022" y="1185"/>
                  </a:lnTo>
                  <a:lnTo>
                    <a:pt x="4466" y="1382"/>
                  </a:lnTo>
                  <a:lnTo>
                    <a:pt x="4934" y="1604"/>
                  </a:lnTo>
                  <a:lnTo>
                    <a:pt x="5378" y="1826"/>
                  </a:lnTo>
                  <a:lnTo>
                    <a:pt x="5798" y="2097"/>
                  </a:lnTo>
                  <a:lnTo>
                    <a:pt x="6217" y="2369"/>
                  </a:lnTo>
                  <a:lnTo>
                    <a:pt x="6612" y="2665"/>
                  </a:lnTo>
                  <a:lnTo>
                    <a:pt x="7006" y="2986"/>
                  </a:lnTo>
                  <a:lnTo>
                    <a:pt x="7376" y="3306"/>
                  </a:lnTo>
                  <a:lnTo>
                    <a:pt x="7747" y="3652"/>
                  </a:lnTo>
                  <a:lnTo>
                    <a:pt x="8067" y="4022"/>
                  </a:lnTo>
                  <a:lnTo>
                    <a:pt x="8413" y="4392"/>
                  </a:lnTo>
                  <a:lnTo>
                    <a:pt x="8709" y="4786"/>
                  </a:lnTo>
                  <a:lnTo>
                    <a:pt x="9005" y="5206"/>
                  </a:lnTo>
                  <a:lnTo>
                    <a:pt x="9251" y="5625"/>
                  </a:lnTo>
                  <a:lnTo>
                    <a:pt x="9498" y="6069"/>
                  </a:lnTo>
                  <a:lnTo>
                    <a:pt x="9745" y="6513"/>
                  </a:lnTo>
                  <a:lnTo>
                    <a:pt x="9942" y="6957"/>
                  </a:lnTo>
                  <a:lnTo>
                    <a:pt x="10115" y="7450"/>
                  </a:lnTo>
                  <a:lnTo>
                    <a:pt x="10287" y="7919"/>
                  </a:lnTo>
                  <a:lnTo>
                    <a:pt x="10411" y="8412"/>
                  </a:lnTo>
                  <a:lnTo>
                    <a:pt x="10534" y="8906"/>
                  </a:lnTo>
                  <a:lnTo>
                    <a:pt x="10633" y="9424"/>
                  </a:lnTo>
                  <a:lnTo>
                    <a:pt x="10682" y="9942"/>
                  </a:lnTo>
                  <a:lnTo>
                    <a:pt x="10731" y="10460"/>
                  </a:lnTo>
                  <a:lnTo>
                    <a:pt x="10731" y="11002"/>
                  </a:lnTo>
                  <a:lnTo>
                    <a:pt x="10707" y="11742"/>
                  </a:lnTo>
                  <a:lnTo>
                    <a:pt x="3602" y="11076"/>
                  </a:lnTo>
                  <a:lnTo>
                    <a:pt x="3627" y="11002"/>
                  </a:lnTo>
                  <a:lnTo>
                    <a:pt x="3602" y="10682"/>
                  </a:lnTo>
                  <a:lnTo>
                    <a:pt x="3553" y="10361"/>
                  </a:lnTo>
                  <a:lnTo>
                    <a:pt x="3479" y="10040"/>
                  </a:lnTo>
                  <a:lnTo>
                    <a:pt x="3380" y="9744"/>
                  </a:lnTo>
                  <a:lnTo>
                    <a:pt x="3232" y="9448"/>
                  </a:lnTo>
                  <a:lnTo>
                    <a:pt x="3084" y="9177"/>
                  </a:lnTo>
                  <a:lnTo>
                    <a:pt x="2912" y="8930"/>
                  </a:lnTo>
                  <a:lnTo>
                    <a:pt x="2690" y="8684"/>
                  </a:lnTo>
                  <a:lnTo>
                    <a:pt x="2468" y="8486"/>
                  </a:lnTo>
                  <a:lnTo>
                    <a:pt x="2246" y="8289"/>
                  </a:lnTo>
                  <a:lnTo>
                    <a:pt x="1974" y="8116"/>
                  </a:lnTo>
                  <a:lnTo>
                    <a:pt x="1703" y="7944"/>
                  </a:lnTo>
                  <a:lnTo>
                    <a:pt x="1407" y="7820"/>
                  </a:lnTo>
                  <a:lnTo>
                    <a:pt x="1111" y="7746"/>
                  </a:lnTo>
                  <a:lnTo>
                    <a:pt x="790" y="7672"/>
                  </a:lnTo>
                  <a:lnTo>
                    <a:pt x="470" y="7623"/>
                  </a:lnTo>
                  <a:lnTo>
                    <a:pt x="470" y="494"/>
                  </a:lnTo>
                  <a:close/>
                  <a:moveTo>
                    <a:pt x="223" y="1"/>
                  </a:moveTo>
                  <a:lnTo>
                    <a:pt x="149" y="25"/>
                  </a:lnTo>
                  <a:lnTo>
                    <a:pt x="75" y="75"/>
                  </a:lnTo>
                  <a:lnTo>
                    <a:pt x="1" y="149"/>
                  </a:lnTo>
                  <a:lnTo>
                    <a:pt x="1" y="247"/>
                  </a:lnTo>
                  <a:lnTo>
                    <a:pt x="1" y="7870"/>
                  </a:lnTo>
                  <a:lnTo>
                    <a:pt x="1" y="7944"/>
                  </a:lnTo>
                  <a:lnTo>
                    <a:pt x="75" y="8018"/>
                  </a:lnTo>
                  <a:lnTo>
                    <a:pt x="149" y="8092"/>
                  </a:lnTo>
                  <a:lnTo>
                    <a:pt x="223" y="8092"/>
                  </a:lnTo>
                  <a:lnTo>
                    <a:pt x="519" y="8116"/>
                  </a:lnTo>
                  <a:lnTo>
                    <a:pt x="815" y="8166"/>
                  </a:lnTo>
                  <a:lnTo>
                    <a:pt x="1086" y="8240"/>
                  </a:lnTo>
                  <a:lnTo>
                    <a:pt x="1358" y="8338"/>
                  </a:lnTo>
                  <a:lnTo>
                    <a:pt x="1604" y="8462"/>
                  </a:lnTo>
                  <a:lnTo>
                    <a:pt x="1851" y="8585"/>
                  </a:lnTo>
                  <a:lnTo>
                    <a:pt x="2073" y="8758"/>
                  </a:lnTo>
                  <a:lnTo>
                    <a:pt x="2295" y="8955"/>
                  </a:lnTo>
                  <a:lnTo>
                    <a:pt x="2468" y="9152"/>
                  </a:lnTo>
                  <a:lnTo>
                    <a:pt x="2640" y="9374"/>
                  </a:lnTo>
                  <a:lnTo>
                    <a:pt x="2788" y="9621"/>
                  </a:lnTo>
                  <a:lnTo>
                    <a:pt x="2912" y="9868"/>
                  </a:lnTo>
                  <a:lnTo>
                    <a:pt x="3010" y="10139"/>
                  </a:lnTo>
                  <a:lnTo>
                    <a:pt x="3084" y="10410"/>
                  </a:lnTo>
                  <a:lnTo>
                    <a:pt x="3109" y="10706"/>
                  </a:lnTo>
                  <a:lnTo>
                    <a:pt x="3134" y="11002"/>
                  </a:lnTo>
                  <a:lnTo>
                    <a:pt x="3109" y="11274"/>
                  </a:lnTo>
                  <a:lnTo>
                    <a:pt x="3134" y="11372"/>
                  </a:lnTo>
                  <a:lnTo>
                    <a:pt x="3183" y="11446"/>
                  </a:lnTo>
                  <a:lnTo>
                    <a:pt x="3257" y="11496"/>
                  </a:lnTo>
                  <a:lnTo>
                    <a:pt x="3331" y="11545"/>
                  </a:lnTo>
                  <a:lnTo>
                    <a:pt x="10904" y="12236"/>
                  </a:lnTo>
                  <a:lnTo>
                    <a:pt x="11027" y="12236"/>
                  </a:lnTo>
                  <a:lnTo>
                    <a:pt x="11077" y="12186"/>
                  </a:lnTo>
                  <a:lnTo>
                    <a:pt x="11151" y="12112"/>
                  </a:lnTo>
                  <a:lnTo>
                    <a:pt x="11175" y="12038"/>
                  </a:lnTo>
                  <a:lnTo>
                    <a:pt x="11200" y="11496"/>
                  </a:lnTo>
                  <a:lnTo>
                    <a:pt x="11225" y="11002"/>
                  </a:lnTo>
                  <a:lnTo>
                    <a:pt x="11200" y="10435"/>
                  </a:lnTo>
                  <a:lnTo>
                    <a:pt x="11175" y="9868"/>
                  </a:lnTo>
                  <a:lnTo>
                    <a:pt x="11101" y="9325"/>
                  </a:lnTo>
                  <a:lnTo>
                    <a:pt x="11003" y="8782"/>
                  </a:lnTo>
                  <a:lnTo>
                    <a:pt x="10879" y="8264"/>
                  </a:lnTo>
                  <a:lnTo>
                    <a:pt x="10731" y="7746"/>
                  </a:lnTo>
                  <a:lnTo>
                    <a:pt x="10559" y="7228"/>
                  </a:lnTo>
                  <a:lnTo>
                    <a:pt x="10361" y="6735"/>
                  </a:lnTo>
                  <a:lnTo>
                    <a:pt x="10139" y="6242"/>
                  </a:lnTo>
                  <a:lnTo>
                    <a:pt x="9893" y="5773"/>
                  </a:lnTo>
                  <a:lnTo>
                    <a:pt x="9621" y="5304"/>
                  </a:lnTo>
                  <a:lnTo>
                    <a:pt x="9350" y="4860"/>
                  </a:lnTo>
                  <a:lnTo>
                    <a:pt x="9029" y="4441"/>
                  </a:lnTo>
                  <a:lnTo>
                    <a:pt x="8709" y="4022"/>
                  </a:lnTo>
                  <a:lnTo>
                    <a:pt x="8363" y="3627"/>
                  </a:lnTo>
                  <a:lnTo>
                    <a:pt x="7993" y="3232"/>
                  </a:lnTo>
                  <a:lnTo>
                    <a:pt x="7623" y="2862"/>
                  </a:lnTo>
                  <a:lnTo>
                    <a:pt x="7228" y="2517"/>
                  </a:lnTo>
                  <a:lnTo>
                    <a:pt x="6809" y="2196"/>
                  </a:lnTo>
                  <a:lnTo>
                    <a:pt x="6365" y="1900"/>
                  </a:lnTo>
                  <a:lnTo>
                    <a:pt x="5921" y="1604"/>
                  </a:lnTo>
                  <a:lnTo>
                    <a:pt x="5477" y="1333"/>
                  </a:lnTo>
                  <a:lnTo>
                    <a:pt x="4984" y="1086"/>
                  </a:lnTo>
                  <a:lnTo>
                    <a:pt x="4515" y="864"/>
                  </a:lnTo>
                  <a:lnTo>
                    <a:pt x="3997" y="667"/>
                  </a:lnTo>
                  <a:lnTo>
                    <a:pt x="3504" y="494"/>
                  </a:lnTo>
                  <a:lnTo>
                    <a:pt x="2986" y="346"/>
                  </a:lnTo>
                  <a:lnTo>
                    <a:pt x="2443" y="223"/>
                  </a:lnTo>
                  <a:lnTo>
                    <a:pt x="1900" y="149"/>
                  </a:lnTo>
                  <a:lnTo>
                    <a:pt x="1358" y="75"/>
                  </a:lnTo>
                  <a:lnTo>
                    <a:pt x="790" y="25"/>
                  </a:lnTo>
                  <a:lnTo>
                    <a:pt x="2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7"/>
            <p:cNvSpPr/>
            <p:nvPr/>
          </p:nvSpPr>
          <p:spPr>
            <a:xfrm>
              <a:off x="4941750" y="4591466"/>
              <a:ext cx="1736593" cy="7948"/>
            </a:xfrm>
            <a:custGeom>
              <a:rect b="b" l="l" r="r" t="t"/>
              <a:pathLst>
                <a:path extrusionOk="0" h="469" w="102469">
                  <a:moveTo>
                    <a:pt x="0" y="0"/>
                  </a:moveTo>
                  <a:lnTo>
                    <a:pt x="0" y="469"/>
                  </a:lnTo>
                  <a:lnTo>
                    <a:pt x="102469" y="469"/>
                  </a:lnTo>
                  <a:lnTo>
                    <a:pt x="1024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7"/>
            <p:cNvSpPr/>
            <p:nvPr/>
          </p:nvSpPr>
          <p:spPr>
            <a:xfrm>
              <a:off x="6739327" y="4591466"/>
              <a:ext cx="1480754" cy="7948"/>
            </a:xfrm>
            <a:custGeom>
              <a:rect b="b" l="l" r="r" t="t"/>
              <a:pathLst>
                <a:path extrusionOk="0" h="469" w="87373">
                  <a:moveTo>
                    <a:pt x="1" y="0"/>
                  </a:moveTo>
                  <a:lnTo>
                    <a:pt x="1" y="469"/>
                  </a:lnTo>
                  <a:lnTo>
                    <a:pt x="87373" y="469"/>
                  </a:lnTo>
                  <a:lnTo>
                    <a:pt x="87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7"/>
            <p:cNvSpPr/>
            <p:nvPr/>
          </p:nvSpPr>
          <p:spPr>
            <a:xfrm>
              <a:off x="5257358" y="3952263"/>
              <a:ext cx="105380" cy="85720"/>
            </a:xfrm>
            <a:custGeom>
              <a:rect b="b" l="l" r="r" t="t"/>
              <a:pathLst>
                <a:path extrusionOk="0" h="5058" w="6218">
                  <a:moveTo>
                    <a:pt x="1826" y="1"/>
                  </a:moveTo>
                  <a:lnTo>
                    <a:pt x="1530" y="25"/>
                  </a:lnTo>
                  <a:lnTo>
                    <a:pt x="1333" y="50"/>
                  </a:lnTo>
                  <a:lnTo>
                    <a:pt x="1136" y="124"/>
                  </a:lnTo>
                  <a:lnTo>
                    <a:pt x="963" y="198"/>
                  </a:lnTo>
                  <a:lnTo>
                    <a:pt x="790" y="297"/>
                  </a:lnTo>
                  <a:lnTo>
                    <a:pt x="642" y="395"/>
                  </a:lnTo>
                  <a:lnTo>
                    <a:pt x="494" y="543"/>
                  </a:lnTo>
                  <a:lnTo>
                    <a:pt x="371" y="691"/>
                  </a:lnTo>
                  <a:lnTo>
                    <a:pt x="272" y="839"/>
                  </a:lnTo>
                  <a:lnTo>
                    <a:pt x="174" y="1012"/>
                  </a:lnTo>
                  <a:lnTo>
                    <a:pt x="100" y="1185"/>
                  </a:lnTo>
                  <a:lnTo>
                    <a:pt x="50" y="1358"/>
                  </a:lnTo>
                  <a:lnTo>
                    <a:pt x="26" y="1555"/>
                  </a:lnTo>
                  <a:lnTo>
                    <a:pt x="1" y="1752"/>
                  </a:lnTo>
                  <a:lnTo>
                    <a:pt x="1" y="1925"/>
                  </a:lnTo>
                  <a:lnTo>
                    <a:pt x="1" y="2122"/>
                  </a:lnTo>
                  <a:lnTo>
                    <a:pt x="50" y="2320"/>
                  </a:lnTo>
                  <a:lnTo>
                    <a:pt x="100" y="2517"/>
                  </a:lnTo>
                  <a:lnTo>
                    <a:pt x="174" y="2714"/>
                  </a:lnTo>
                  <a:lnTo>
                    <a:pt x="272" y="2912"/>
                  </a:lnTo>
                  <a:lnTo>
                    <a:pt x="371" y="3084"/>
                  </a:lnTo>
                  <a:lnTo>
                    <a:pt x="642" y="3405"/>
                  </a:lnTo>
                  <a:lnTo>
                    <a:pt x="938" y="3726"/>
                  </a:lnTo>
                  <a:lnTo>
                    <a:pt x="1284" y="3997"/>
                  </a:lnTo>
                  <a:lnTo>
                    <a:pt x="1629" y="4244"/>
                  </a:lnTo>
                  <a:lnTo>
                    <a:pt x="1999" y="4441"/>
                  </a:lnTo>
                  <a:lnTo>
                    <a:pt x="2344" y="4614"/>
                  </a:lnTo>
                  <a:lnTo>
                    <a:pt x="2591" y="4712"/>
                  </a:lnTo>
                  <a:lnTo>
                    <a:pt x="2838" y="4786"/>
                  </a:lnTo>
                  <a:lnTo>
                    <a:pt x="3430" y="4885"/>
                  </a:lnTo>
                  <a:lnTo>
                    <a:pt x="4071" y="4959"/>
                  </a:lnTo>
                  <a:lnTo>
                    <a:pt x="4712" y="5008"/>
                  </a:lnTo>
                  <a:lnTo>
                    <a:pt x="5304" y="5033"/>
                  </a:lnTo>
                  <a:lnTo>
                    <a:pt x="5773" y="5058"/>
                  </a:lnTo>
                  <a:lnTo>
                    <a:pt x="6217" y="5033"/>
                  </a:lnTo>
                  <a:lnTo>
                    <a:pt x="6143" y="4762"/>
                  </a:lnTo>
                  <a:lnTo>
                    <a:pt x="5921" y="4145"/>
                  </a:lnTo>
                  <a:lnTo>
                    <a:pt x="5576" y="3134"/>
                  </a:lnTo>
                  <a:lnTo>
                    <a:pt x="5452" y="2887"/>
                  </a:lnTo>
                  <a:lnTo>
                    <a:pt x="5304" y="2640"/>
                  </a:lnTo>
                  <a:lnTo>
                    <a:pt x="5107" y="2369"/>
                  </a:lnTo>
                  <a:lnTo>
                    <a:pt x="4910" y="2098"/>
                  </a:lnTo>
                  <a:lnTo>
                    <a:pt x="4688" y="1826"/>
                  </a:lnTo>
                  <a:lnTo>
                    <a:pt x="4441" y="1555"/>
                  </a:lnTo>
                  <a:lnTo>
                    <a:pt x="4170" y="1284"/>
                  </a:lnTo>
                  <a:lnTo>
                    <a:pt x="3898" y="1037"/>
                  </a:lnTo>
                  <a:lnTo>
                    <a:pt x="3627" y="790"/>
                  </a:lnTo>
                  <a:lnTo>
                    <a:pt x="3331" y="568"/>
                  </a:lnTo>
                  <a:lnTo>
                    <a:pt x="3035" y="395"/>
                  </a:lnTo>
                  <a:lnTo>
                    <a:pt x="2739" y="247"/>
                  </a:lnTo>
                  <a:lnTo>
                    <a:pt x="2418" y="124"/>
                  </a:lnTo>
                  <a:lnTo>
                    <a:pt x="2122" y="25"/>
                  </a:lnTo>
                  <a:lnTo>
                    <a:pt x="1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5261121" y="3817650"/>
              <a:ext cx="671833" cy="778009"/>
            </a:xfrm>
            <a:custGeom>
              <a:rect b="b" l="l" r="r" t="t"/>
              <a:pathLst>
                <a:path extrusionOk="0" h="45907" w="39642">
                  <a:moveTo>
                    <a:pt x="7919" y="1"/>
                  </a:moveTo>
                  <a:lnTo>
                    <a:pt x="7722" y="50"/>
                  </a:lnTo>
                  <a:lnTo>
                    <a:pt x="7524" y="100"/>
                  </a:lnTo>
                  <a:lnTo>
                    <a:pt x="7352" y="198"/>
                  </a:lnTo>
                  <a:lnTo>
                    <a:pt x="7105" y="346"/>
                  </a:lnTo>
                  <a:lnTo>
                    <a:pt x="6858" y="544"/>
                  </a:lnTo>
                  <a:lnTo>
                    <a:pt x="6661" y="790"/>
                  </a:lnTo>
                  <a:lnTo>
                    <a:pt x="6488" y="1062"/>
                  </a:lnTo>
                  <a:lnTo>
                    <a:pt x="6340" y="1358"/>
                  </a:lnTo>
                  <a:lnTo>
                    <a:pt x="6192" y="1678"/>
                  </a:lnTo>
                  <a:lnTo>
                    <a:pt x="6069" y="2024"/>
                  </a:lnTo>
                  <a:lnTo>
                    <a:pt x="5970" y="2394"/>
                  </a:lnTo>
                  <a:lnTo>
                    <a:pt x="5896" y="2739"/>
                  </a:lnTo>
                  <a:lnTo>
                    <a:pt x="5847" y="3109"/>
                  </a:lnTo>
                  <a:lnTo>
                    <a:pt x="5798" y="3479"/>
                  </a:lnTo>
                  <a:lnTo>
                    <a:pt x="5773" y="3824"/>
                  </a:lnTo>
                  <a:lnTo>
                    <a:pt x="5748" y="4170"/>
                  </a:lnTo>
                  <a:lnTo>
                    <a:pt x="5773" y="4490"/>
                  </a:lnTo>
                  <a:lnTo>
                    <a:pt x="5773" y="4811"/>
                  </a:lnTo>
                  <a:lnTo>
                    <a:pt x="5822" y="5082"/>
                  </a:lnTo>
                  <a:lnTo>
                    <a:pt x="6094" y="6094"/>
                  </a:lnTo>
                  <a:lnTo>
                    <a:pt x="6291" y="6710"/>
                  </a:lnTo>
                  <a:lnTo>
                    <a:pt x="6390" y="7006"/>
                  </a:lnTo>
                  <a:lnTo>
                    <a:pt x="6414" y="6982"/>
                  </a:lnTo>
                  <a:lnTo>
                    <a:pt x="6414" y="6982"/>
                  </a:lnTo>
                  <a:lnTo>
                    <a:pt x="6242" y="8412"/>
                  </a:lnTo>
                  <a:lnTo>
                    <a:pt x="6094" y="9942"/>
                  </a:lnTo>
                  <a:lnTo>
                    <a:pt x="6044" y="10781"/>
                  </a:lnTo>
                  <a:lnTo>
                    <a:pt x="6020" y="11644"/>
                  </a:lnTo>
                  <a:lnTo>
                    <a:pt x="5995" y="12557"/>
                  </a:lnTo>
                  <a:lnTo>
                    <a:pt x="5995" y="13494"/>
                  </a:lnTo>
                  <a:lnTo>
                    <a:pt x="6044" y="14456"/>
                  </a:lnTo>
                  <a:lnTo>
                    <a:pt x="6118" y="15467"/>
                  </a:lnTo>
                  <a:lnTo>
                    <a:pt x="6217" y="16503"/>
                  </a:lnTo>
                  <a:lnTo>
                    <a:pt x="6365" y="17539"/>
                  </a:lnTo>
                  <a:lnTo>
                    <a:pt x="6562" y="18625"/>
                  </a:lnTo>
                  <a:lnTo>
                    <a:pt x="6686" y="19143"/>
                  </a:lnTo>
                  <a:lnTo>
                    <a:pt x="6809" y="19685"/>
                  </a:lnTo>
                  <a:lnTo>
                    <a:pt x="6834" y="19735"/>
                  </a:lnTo>
                  <a:lnTo>
                    <a:pt x="6834" y="19735"/>
                  </a:lnTo>
                  <a:lnTo>
                    <a:pt x="6242" y="18871"/>
                  </a:lnTo>
                  <a:lnTo>
                    <a:pt x="5798" y="18230"/>
                  </a:lnTo>
                  <a:lnTo>
                    <a:pt x="5600" y="18033"/>
                  </a:lnTo>
                  <a:lnTo>
                    <a:pt x="5403" y="17811"/>
                  </a:lnTo>
                  <a:lnTo>
                    <a:pt x="5156" y="17613"/>
                  </a:lnTo>
                  <a:lnTo>
                    <a:pt x="4885" y="17391"/>
                  </a:lnTo>
                  <a:lnTo>
                    <a:pt x="4589" y="17194"/>
                  </a:lnTo>
                  <a:lnTo>
                    <a:pt x="4268" y="16997"/>
                  </a:lnTo>
                  <a:lnTo>
                    <a:pt x="3972" y="16799"/>
                  </a:lnTo>
                  <a:lnTo>
                    <a:pt x="3627" y="16627"/>
                  </a:lnTo>
                  <a:lnTo>
                    <a:pt x="3306" y="16479"/>
                  </a:lnTo>
                  <a:lnTo>
                    <a:pt x="2961" y="16355"/>
                  </a:lnTo>
                  <a:lnTo>
                    <a:pt x="2616" y="16257"/>
                  </a:lnTo>
                  <a:lnTo>
                    <a:pt x="2295" y="16183"/>
                  </a:lnTo>
                  <a:lnTo>
                    <a:pt x="1950" y="16133"/>
                  </a:lnTo>
                  <a:lnTo>
                    <a:pt x="1654" y="16133"/>
                  </a:lnTo>
                  <a:lnTo>
                    <a:pt x="1358" y="16183"/>
                  </a:lnTo>
                  <a:lnTo>
                    <a:pt x="1062" y="16281"/>
                  </a:lnTo>
                  <a:lnTo>
                    <a:pt x="889" y="16380"/>
                  </a:lnTo>
                  <a:lnTo>
                    <a:pt x="716" y="16479"/>
                  </a:lnTo>
                  <a:lnTo>
                    <a:pt x="568" y="16602"/>
                  </a:lnTo>
                  <a:lnTo>
                    <a:pt x="420" y="16750"/>
                  </a:lnTo>
                  <a:lnTo>
                    <a:pt x="322" y="16898"/>
                  </a:lnTo>
                  <a:lnTo>
                    <a:pt x="223" y="17046"/>
                  </a:lnTo>
                  <a:lnTo>
                    <a:pt x="124" y="17219"/>
                  </a:lnTo>
                  <a:lnTo>
                    <a:pt x="75" y="17391"/>
                  </a:lnTo>
                  <a:lnTo>
                    <a:pt x="26" y="17589"/>
                  </a:lnTo>
                  <a:lnTo>
                    <a:pt x="1" y="17786"/>
                  </a:lnTo>
                  <a:lnTo>
                    <a:pt x="1" y="17959"/>
                  </a:lnTo>
                  <a:lnTo>
                    <a:pt x="1" y="18156"/>
                  </a:lnTo>
                  <a:lnTo>
                    <a:pt x="50" y="18353"/>
                  </a:lnTo>
                  <a:lnTo>
                    <a:pt x="100" y="18551"/>
                  </a:lnTo>
                  <a:lnTo>
                    <a:pt x="149" y="18723"/>
                  </a:lnTo>
                  <a:lnTo>
                    <a:pt x="248" y="18896"/>
                  </a:lnTo>
                  <a:lnTo>
                    <a:pt x="346" y="19093"/>
                  </a:lnTo>
                  <a:lnTo>
                    <a:pt x="470" y="19241"/>
                  </a:lnTo>
                  <a:lnTo>
                    <a:pt x="618" y="19389"/>
                  </a:lnTo>
                  <a:lnTo>
                    <a:pt x="766" y="19537"/>
                  </a:lnTo>
                  <a:lnTo>
                    <a:pt x="1111" y="19784"/>
                  </a:lnTo>
                  <a:lnTo>
                    <a:pt x="1481" y="20006"/>
                  </a:lnTo>
                  <a:lnTo>
                    <a:pt x="1876" y="20179"/>
                  </a:lnTo>
                  <a:lnTo>
                    <a:pt x="2270" y="20327"/>
                  </a:lnTo>
                  <a:lnTo>
                    <a:pt x="2690" y="20426"/>
                  </a:lnTo>
                  <a:lnTo>
                    <a:pt x="3084" y="20500"/>
                  </a:lnTo>
                  <a:lnTo>
                    <a:pt x="3306" y="20524"/>
                  </a:lnTo>
                  <a:lnTo>
                    <a:pt x="3578" y="20524"/>
                  </a:lnTo>
                  <a:lnTo>
                    <a:pt x="4145" y="20475"/>
                  </a:lnTo>
                  <a:lnTo>
                    <a:pt x="4737" y="20401"/>
                  </a:lnTo>
                  <a:lnTo>
                    <a:pt x="5354" y="20278"/>
                  </a:lnTo>
                  <a:lnTo>
                    <a:pt x="5896" y="20154"/>
                  </a:lnTo>
                  <a:lnTo>
                    <a:pt x="6365" y="20056"/>
                  </a:lnTo>
                  <a:lnTo>
                    <a:pt x="6883" y="19908"/>
                  </a:lnTo>
                  <a:lnTo>
                    <a:pt x="7204" y="20919"/>
                  </a:lnTo>
                  <a:lnTo>
                    <a:pt x="7549" y="21955"/>
                  </a:lnTo>
                  <a:lnTo>
                    <a:pt x="7944" y="22991"/>
                  </a:lnTo>
                  <a:lnTo>
                    <a:pt x="8363" y="24002"/>
                  </a:lnTo>
                  <a:lnTo>
                    <a:pt x="8881" y="25186"/>
                  </a:lnTo>
                  <a:lnTo>
                    <a:pt x="9449" y="26346"/>
                  </a:lnTo>
                  <a:lnTo>
                    <a:pt x="8980" y="25680"/>
                  </a:lnTo>
                  <a:lnTo>
                    <a:pt x="8807" y="25482"/>
                  </a:lnTo>
                  <a:lnTo>
                    <a:pt x="8585" y="25260"/>
                  </a:lnTo>
                  <a:lnTo>
                    <a:pt x="8339" y="25063"/>
                  </a:lnTo>
                  <a:lnTo>
                    <a:pt x="8067" y="24841"/>
                  </a:lnTo>
                  <a:lnTo>
                    <a:pt x="7771" y="24644"/>
                  </a:lnTo>
                  <a:lnTo>
                    <a:pt x="7475" y="24446"/>
                  </a:lnTo>
                  <a:lnTo>
                    <a:pt x="7154" y="24249"/>
                  </a:lnTo>
                  <a:lnTo>
                    <a:pt x="6809" y="24076"/>
                  </a:lnTo>
                  <a:lnTo>
                    <a:pt x="6488" y="23928"/>
                  </a:lnTo>
                  <a:lnTo>
                    <a:pt x="6143" y="23805"/>
                  </a:lnTo>
                  <a:lnTo>
                    <a:pt x="5798" y="23706"/>
                  </a:lnTo>
                  <a:lnTo>
                    <a:pt x="5477" y="23632"/>
                  </a:lnTo>
                  <a:lnTo>
                    <a:pt x="5132" y="23608"/>
                  </a:lnTo>
                  <a:lnTo>
                    <a:pt x="4836" y="23608"/>
                  </a:lnTo>
                  <a:lnTo>
                    <a:pt x="4540" y="23632"/>
                  </a:lnTo>
                  <a:lnTo>
                    <a:pt x="4244" y="23731"/>
                  </a:lnTo>
                  <a:lnTo>
                    <a:pt x="4071" y="23830"/>
                  </a:lnTo>
                  <a:lnTo>
                    <a:pt x="3898" y="23928"/>
                  </a:lnTo>
                  <a:lnTo>
                    <a:pt x="3750" y="24052"/>
                  </a:lnTo>
                  <a:lnTo>
                    <a:pt x="3602" y="24200"/>
                  </a:lnTo>
                  <a:lnTo>
                    <a:pt x="3504" y="24348"/>
                  </a:lnTo>
                  <a:lnTo>
                    <a:pt x="3405" y="24496"/>
                  </a:lnTo>
                  <a:lnTo>
                    <a:pt x="3331" y="24668"/>
                  </a:lnTo>
                  <a:lnTo>
                    <a:pt x="3257" y="24866"/>
                  </a:lnTo>
                  <a:lnTo>
                    <a:pt x="3208" y="25038"/>
                  </a:lnTo>
                  <a:lnTo>
                    <a:pt x="3183" y="25236"/>
                  </a:lnTo>
                  <a:lnTo>
                    <a:pt x="3183" y="25408"/>
                  </a:lnTo>
                  <a:lnTo>
                    <a:pt x="3183" y="25606"/>
                  </a:lnTo>
                  <a:lnTo>
                    <a:pt x="3232" y="25803"/>
                  </a:lnTo>
                  <a:lnTo>
                    <a:pt x="3282" y="26000"/>
                  </a:lnTo>
                  <a:lnTo>
                    <a:pt x="3356" y="26173"/>
                  </a:lnTo>
                  <a:lnTo>
                    <a:pt x="3430" y="26370"/>
                  </a:lnTo>
                  <a:lnTo>
                    <a:pt x="3528" y="26543"/>
                  </a:lnTo>
                  <a:lnTo>
                    <a:pt x="3652" y="26691"/>
                  </a:lnTo>
                  <a:lnTo>
                    <a:pt x="3800" y="26864"/>
                  </a:lnTo>
                  <a:lnTo>
                    <a:pt x="3948" y="26987"/>
                  </a:lnTo>
                  <a:lnTo>
                    <a:pt x="4293" y="27258"/>
                  </a:lnTo>
                  <a:lnTo>
                    <a:pt x="4663" y="27456"/>
                  </a:lnTo>
                  <a:lnTo>
                    <a:pt x="5058" y="27628"/>
                  </a:lnTo>
                  <a:lnTo>
                    <a:pt x="5452" y="27776"/>
                  </a:lnTo>
                  <a:lnTo>
                    <a:pt x="5872" y="27875"/>
                  </a:lnTo>
                  <a:lnTo>
                    <a:pt x="6266" y="27949"/>
                  </a:lnTo>
                  <a:lnTo>
                    <a:pt x="6464" y="27974"/>
                  </a:lnTo>
                  <a:lnTo>
                    <a:pt x="6710" y="27974"/>
                  </a:lnTo>
                  <a:lnTo>
                    <a:pt x="7204" y="27949"/>
                  </a:lnTo>
                  <a:lnTo>
                    <a:pt x="7746" y="27875"/>
                  </a:lnTo>
                  <a:lnTo>
                    <a:pt x="8289" y="27776"/>
                  </a:lnTo>
                  <a:lnTo>
                    <a:pt x="8832" y="27678"/>
                  </a:lnTo>
                  <a:lnTo>
                    <a:pt x="9301" y="27554"/>
                  </a:lnTo>
                  <a:lnTo>
                    <a:pt x="9967" y="27382"/>
                  </a:lnTo>
                  <a:lnTo>
                    <a:pt x="10411" y="28270"/>
                  </a:lnTo>
                  <a:lnTo>
                    <a:pt x="11447" y="30391"/>
                  </a:lnTo>
                  <a:lnTo>
                    <a:pt x="12483" y="32488"/>
                  </a:lnTo>
                  <a:lnTo>
                    <a:pt x="12803" y="33228"/>
                  </a:lnTo>
                  <a:lnTo>
                    <a:pt x="13124" y="33968"/>
                  </a:lnTo>
                  <a:lnTo>
                    <a:pt x="12729" y="33401"/>
                  </a:lnTo>
                  <a:lnTo>
                    <a:pt x="12557" y="33203"/>
                  </a:lnTo>
                  <a:lnTo>
                    <a:pt x="12335" y="32981"/>
                  </a:lnTo>
                  <a:lnTo>
                    <a:pt x="12088" y="32784"/>
                  </a:lnTo>
                  <a:lnTo>
                    <a:pt x="11817" y="32562"/>
                  </a:lnTo>
                  <a:lnTo>
                    <a:pt x="11521" y="32365"/>
                  </a:lnTo>
                  <a:lnTo>
                    <a:pt x="11225" y="32167"/>
                  </a:lnTo>
                  <a:lnTo>
                    <a:pt x="10904" y="31970"/>
                  </a:lnTo>
                  <a:lnTo>
                    <a:pt x="10559" y="31797"/>
                  </a:lnTo>
                  <a:lnTo>
                    <a:pt x="10238" y="31649"/>
                  </a:lnTo>
                  <a:lnTo>
                    <a:pt x="9893" y="31526"/>
                  </a:lnTo>
                  <a:lnTo>
                    <a:pt x="9547" y="31427"/>
                  </a:lnTo>
                  <a:lnTo>
                    <a:pt x="9227" y="31353"/>
                  </a:lnTo>
                  <a:lnTo>
                    <a:pt x="8906" y="31304"/>
                  </a:lnTo>
                  <a:lnTo>
                    <a:pt x="8585" y="31329"/>
                  </a:lnTo>
                  <a:lnTo>
                    <a:pt x="8289" y="31353"/>
                  </a:lnTo>
                  <a:lnTo>
                    <a:pt x="7993" y="31452"/>
                  </a:lnTo>
                  <a:lnTo>
                    <a:pt x="7820" y="31551"/>
                  </a:lnTo>
                  <a:lnTo>
                    <a:pt x="7648" y="31649"/>
                  </a:lnTo>
                  <a:lnTo>
                    <a:pt x="7500" y="31773"/>
                  </a:lnTo>
                  <a:lnTo>
                    <a:pt x="7352" y="31921"/>
                  </a:lnTo>
                  <a:lnTo>
                    <a:pt x="7253" y="32069"/>
                  </a:lnTo>
                  <a:lnTo>
                    <a:pt x="7154" y="32217"/>
                  </a:lnTo>
                  <a:lnTo>
                    <a:pt x="7080" y="32389"/>
                  </a:lnTo>
                  <a:lnTo>
                    <a:pt x="7006" y="32587"/>
                  </a:lnTo>
                  <a:lnTo>
                    <a:pt x="6957" y="32759"/>
                  </a:lnTo>
                  <a:lnTo>
                    <a:pt x="6932" y="32957"/>
                  </a:lnTo>
                  <a:lnTo>
                    <a:pt x="6932" y="33129"/>
                  </a:lnTo>
                  <a:lnTo>
                    <a:pt x="6957" y="33327"/>
                  </a:lnTo>
                  <a:lnTo>
                    <a:pt x="6982" y="33524"/>
                  </a:lnTo>
                  <a:lnTo>
                    <a:pt x="7031" y="33721"/>
                  </a:lnTo>
                  <a:lnTo>
                    <a:pt x="7105" y="33894"/>
                  </a:lnTo>
                  <a:lnTo>
                    <a:pt x="7179" y="34067"/>
                  </a:lnTo>
                  <a:lnTo>
                    <a:pt x="7302" y="34264"/>
                  </a:lnTo>
                  <a:lnTo>
                    <a:pt x="7426" y="34412"/>
                  </a:lnTo>
                  <a:lnTo>
                    <a:pt x="7549" y="34560"/>
                  </a:lnTo>
                  <a:lnTo>
                    <a:pt x="7697" y="34708"/>
                  </a:lnTo>
                  <a:lnTo>
                    <a:pt x="8043" y="34979"/>
                  </a:lnTo>
                  <a:lnTo>
                    <a:pt x="8413" y="35177"/>
                  </a:lnTo>
                  <a:lnTo>
                    <a:pt x="8807" y="35349"/>
                  </a:lnTo>
                  <a:lnTo>
                    <a:pt x="9202" y="35497"/>
                  </a:lnTo>
                  <a:lnTo>
                    <a:pt x="9621" y="35596"/>
                  </a:lnTo>
                  <a:lnTo>
                    <a:pt x="10016" y="35670"/>
                  </a:lnTo>
                  <a:lnTo>
                    <a:pt x="10213" y="35695"/>
                  </a:lnTo>
                  <a:lnTo>
                    <a:pt x="10435" y="35695"/>
                  </a:lnTo>
                  <a:lnTo>
                    <a:pt x="10904" y="35670"/>
                  </a:lnTo>
                  <a:lnTo>
                    <a:pt x="11422" y="35621"/>
                  </a:lnTo>
                  <a:lnTo>
                    <a:pt x="11940" y="35522"/>
                  </a:lnTo>
                  <a:lnTo>
                    <a:pt x="12902" y="35325"/>
                  </a:lnTo>
                  <a:lnTo>
                    <a:pt x="13617" y="35127"/>
                  </a:lnTo>
                  <a:lnTo>
                    <a:pt x="13913" y="35892"/>
                  </a:lnTo>
                  <a:lnTo>
                    <a:pt x="14185" y="36657"/>
                  </a:lnTo>
                  <a:lnTo>
                    <a:pt x="14357" y="37175"/>
                  </a:lnTo>
                  <a:lnTo>
                    <a:pt x="14530" y="37693"/>
                  </a:lnTo>
                  <a:lnTo>
                    <a:pt x="14801" y="38729"/>
                  </a:lnTo>
                  <a:lnTo>
                    <a:pt x="15048" y="39740"/>
                  </a:lnTo>
                  <a:lnTo>
                    <a:pt x="15270" y="40752"/>
                  </a:lnTo>
                  <a:lnTo>
                    <a:pt x="15566" y="42059"/>
                  </a:lnTo>
                  <a:lnTo>
                    <a:pt x="15122" y="41146"/>
                  </a:lnTo>
                  <a:lnTo>
                    <a:pt x="14826" y="40554"/>
                  </a:lnTo>
                  <a:lnTo>
                    <a:pt x="14678" y="40307"/>
                  </a:lnTo>
                  <a:lnTo>
                    <a:pt x="14481" y="40085"/>
                  </a:lnTo>
                  <a:lnTo>
                    <a:pt x="14283" y="39839"/>
                  </a:lnTo>
                  <a:lnTo>
                    <a:pt x="14037" y="39567"/>
                  </a:lnTo>
                  <a:lnTo>
                    <a:pt x="13790" y="39321"/>
                  </a:lnTo>
                  <a:lnTo>
                    <a:pt x="13519" y="39099"/>
                  </a:lnTo>
                  <a:lnTo>
                    <a:pt x="13223" y="38852"/>
                  </a:lnTo>
                  <a:lnTo>
                    <a:pt x="12927" y="38630"/>
                  </a:lnTo>
                  <a:lnTo>
                    <a:pt x="12606" y="38433"/>
                  </a:lnTo>
                  <a:lnTo>
                    <a:pt x="12310" y="38260"/>
                  </a:lnTo>
                  <a:lnTo>
                    <a:pt x="11989" y="38112"/>
                  </a:lnTo>
                  <a:lnTo>
                    <a:pt x="11669" y="37989"/>
                  </a:lnTo>
                  <a:lnTo>
                    <a:pt x="11348" y="37915"/>
                  </a:lnTo>
                  <a:lnTo>
                    <a:pt x="11027" y="37865"/>
                  </a:lnTo>
                  <a:lnTo>
                    <a:pt x="10731" y="37865"/>
                  </a:lnTo>
                  <a:lnTo>
                    <a:pt x="10435" y="37915"/>
                  </a:lnTo>
                  <a:lnTo>
                    <a:pt x="10238" y="37964"/>
                  </a:lnTo>
                  <a:lnTo>
                    <a:pt x="10065" y="38038"/>
                  </a:lnTo>
                  <a:lnTo>
                    <a:pt x="9893" y="38137"/>
                  </a:lnTo>
                  <a:lnTo>
                    <a:pt x="9745" y="38260"/>
                  </a:lnTo>
                  <a:lnTo>
                    <a:pt x="9597" y="38408"/>
                  </a:lnTo>
                  <a:lnTo>
                    <a:pt x="9473" y="38531"/>
                  </a:lnTo>
                  <a:lnTo>
                    <a:pt x="9375" y="38704"/>
                  </a:lnTo>
                  <a:lnTo>
                    <a:pt x="9301" y="38852"/>
                  </a:lnTo>
                  <a:lnTo>
                    <a:pt x="9227" y="39049"/>
                  </a:lnTo>
                  <a:lnTo>
                    <a:pt x="9177" y="39222"/>
                  </a:lnTo>
                  <a:lnTo>
                    <a:pt x="9128" y="39419"/>
                  </a:lnTo>
                  <a:lnTo>
                    <a:pt x="9103" y="39592"/>
                  </a:lnTo>
                  <a:lnTo>
                    <a:pt x="9103" y="39789"/>
                  </a:lnTo>
                  <a:lnTo>
                    <a:pt x="9128" y="39987"/>
                  </a:lnTo>
                  <a:lnTo>
                    <a:pt x="9177" y="40184"/>
                  </a:lnTo>
                  <a:lnTo>
                    <a:pt x="9227" y="40381"/>
                  </a:lnTo>
                  <a:lnTo>
                    <a:pt x="9325" y="40554"/>
                  </a:lnTo>
                  <a:lnTo>
                    <a:pt x="9424" y="40752"/>
                  </a:lnTo>
                  <a:lnTo>
                    <a:pt x="9523" y="40924"/>
                  </a:lnTo>
                  <a:lnTo>
                    <a:pt x="9646" y="41072"/>
                  </a:lnTo>
                  <a:lnTo>
                    <a:pt x="9942" y="41393"/>
                  </a:lnTo>
                  <a:lnTo>
                    <a:pt x="10287" y="41664"/>
                  </a:lnTo>
                  <a:lnTo>
                    <a:pt x="10657" y="41886"/>
                  </a:lnTo>
                  <a:lnTo>
                    <a:pt x="11027" y="42084"/>
                  </a:lnTo>
                  <a:lnTo>
                    <a:pt x="11422" y="42256"/>
                  </a:lnTo>
                  <a:lnTo>
                    <a:pt x="11792" y="42380"/>
                  </a:lnTo>
                  <a:lnTo>
                    <a:pt x="12014" y="42429"/>
                  </a:lnTo>
                  <a:lnTo>
                    <a:pt x="12261" y="42478"/>
                  </a:lnTo>
                  <a:lnTo>
                    <a:pt x="12803" y="42528"/>
                  </a:lnTo>
                  <a:lnTo>
                    <a:pt x="14012" y="42528"/>
                  </a:lnTo>
                  <a:lnTo>
                    <a:pt x="14555" y="42478"/>
                  </a:lnTo>
                  <a:lnTo>
                    <a:pt x="15048" y="42429"/>
                  </a:lnTo>
                  <a:lnTo>
                    <a:pt x="15615" y="42380"/>
                  </a:lnTo>
                  <a:lnTo>
                    <a:pt x="16010" y="44476"/>
                  </a:lnTo>
                  <a:lnTo>
                    <a:pt x="16257" y="45907"/>
                  </a:lnTo>
                  <a:lnTo>
                    <a:pt x="17219" y="45907"/>
                  </a:lnTo>
                  <a:lnTo>
                    <a:pt x="16923" y="44304"/>
                  </a:lnTo>
                  <a:lnTo>
                    <a:pt x="16701" y="43169"/>
                  </a:lnTo>
                  <a:lnTo>
                    <a:pt x="16429" y="41985"/>
                  </a:lnTo>
                  <a:lnTo>
                    <a:pt x="17219" y="41640"/>
                  </a:lnTo>
                  <a:lnTo>
                    <a:pt x="17885" y="41344"/>
                  </a:lnTo>
                  <a:lnTo>
                    <a:pt x="18575" y="40974"/>
                  </a:lnTo>
                  <a:lnTo>
                    <a:pt x="18724" y="41122"/>
                  </a:lnTo>
                  <a:lnTo>
                    <a:pt x="18921" y="41294"/>
                  </a:lnTo>
                  <a:lnTo>
                    <a:pt x="19365" y="41640"/>
                  </a:lnTo>
                  <a:lnTo>
                    <a:pt x="19834" y="41960"/>
                  </a:lnTo>
                  <a:lnTo>
                    <a:pt x="20327" y="42256"/>
                  </a:lnTo>
                  <a:lnTo>
                    <a:pt x="21190" y="42725"/>
                  </a:lnTo>
                  <a:lnTo>
                    <a:pt x="21684" y="42972"/>
                  </a:lnTo>
                  <a:lnTo>
                    <a:pt x="20845" y="44945"/>
                  </a:lnTo>
                  <a:lnTo>
                    <a:pt x="20426" y="45907"/>
                  </a:lnTo>
                  <a:lnTo>
                    <a:pt x="21462" y="45907"/>
                  </a:lnTo>
                  <a:lnTo>
                    <a:pt x="21708" y="45315"/>
                  </a:lnTo>
                  <a:lnTo>
                    <a:pt x="22128" y="44230"/>
                  </a:lnTo>
                  <a:lnTo>
                    <a:pt x="22572" y="43095"/>
                  </a:lnTo>
                  <a:lnTo>
                    <a:pt x="23139" y="43194"/>
                  </a:lnTo>
                  <a:lnTo>
                    <a:pt x="23608" y="43292"/>
                  </a:lnTo>
                  <a:lnTo>
                    <a:pt x="24175" y="43366"/>
                  </a:lnTo>
                  <a:lnTo>
                    <a:pt x="24767" y="43416"/>
                  </a:lnTo>
                  <a:lnTo>
                    <a:pt x="25359" y="43465"/>
                  </a:lnTo>
                  <a:lnTo>
                    <a:pt x="25926" y="43465"/>
                  </a:lnTo>
                  <a:lnTo>
                    <a:pt x="26173" y="43440"/>
                  </a:lnTo>
                  <a:lnTo>
                    <a:pt x="26395" y="43391"/>
                  </a:lnTo>
                  <a:lnTo>
                    <a:pt x="26790" y="43292"/>
                  </a:lnTo>
                  <a:lnTo>
                    <a:pt x="27184" y="43144"/>
                  </a:lnTo>
                  <a:lnTo>
                    <a:pt x="27579" y="42972"/>
                  </a:lnTo>
                  <a:lnTo>
                    <a:pt x="27949" y="42774"/>
                  </a:lnTo>
                  <a:lnTo>
                    <a:pt x="28319" y="42528"/>
                  </a:lnTo>
                  <a:lnTo>
                    <a:pt x="28615" y="42256"/>
                  </a:lnTo>
                  <a:lnTo>
                    <a:pt x="28763" y="42108"/>
                  </a:lnTo>
                  <a:lnTo>
                    <a:pt x="28886" y="41936"/>
                  </a:lnTo>
                  <a:lnTo>
                    <a:pt x="29010" y="41763"/>
                  </a:lnTo>
                  <a:lnTo>
                    <a:pt x="29084" y="41590"/>
                  </a:lnTo>
                  <a:lnTo>
                    <a:pt x="29158" y="41393"/>
                  </a:lnTo>
                  <a:lnTo>
                    <a:pt x="29232" y="41196"/>
                  </a:lnTo>
                  <a:lnTo>
                    <a:pt x="29256" y="41023"/>
                  </a:lnTo>
                  <a:lnTo>
                    <a:pt x="29281" y="40826"/>
                  </a:lnTo>
                  <a:lnTo>
                    <a:pt x="29281" y="40628"/>
                  </a:lnTo>
                  <a:lnTo>
                    <a:pt x="29256" y="40431"/>
                  </a:lnTo>
                  <a:lnTo>
                    <a:pt x="29207" y="40258"/>
                  </a:lnTo>
                  <a:lnTo>
                    <a:pt x="29158" y="40061"/>
                  </a:lnTo>
                  <a:lnTo>
                    <a:pt x="29084" y="39888"/>
                  </a:lnTo>
                  <a:lnTo>
                    <a:pt x="28985" y="39740"/>
                  </a:lnTo>
                  <a:lnTo>
                    <a:pt x="28862" y="39592"/>
                  </a:lnTo>
                  <a:lnTo>
                    <a:pt x="28738" y="39444"/>
                  </a:lnTo>
                  <a:lnTo>
                    <a:pt x="28590" y="39321"/>
                  </a:lnTo>
                  <a:lnTo>
                    <a:pt x="28442" y="39197"/>
                  </a:lnTo>
                  <a:lnTo>
                    <a:pt x="28270" y="39099"/>
                  </a:lnTo>
                  <a:lnTo>
                    <a:pt x="28072" y="39025"/>
                  </a:lnTo>
                  <a:lnTo>
                    <a:pt x="27776" y="38951"/>
                  </a:lnTo>
                  <a:lnTo>
                    <a:pt x="27184" y="38951"/>
                  </a:lnTo>
                  <a:lnTo>
                    <a:pt x="26864" y="39025"/>
                  </a:lnTo>
                  <a:lnTo>
                    <a:pt x="26518" y="39123"/>
                  </a:lnTo>
                  <a:lnTo>
                    <a:pt x="26198" y="39247"/>
                  </a:lnTo>
                  <a:lnTo>
                    <a:pt x="25877" y="39395"/>
                  </a:lnTo>
                  <a:lnTo>
                    <a:pt x="25556" y="39567"/>
                  </a:lnTo>
                  <a:lnTo>
                    <a:pt x="25236" y="39765"/>
                  </a:lnTo>
                  <a:lnTo>
                    <a:pt x="24915" y="39987"/>
                  </a:lnTo>
                  <a:lnTo>
                    <a:pt x="24644" y="40209"/>
                  </a:lnTo>
                  <a:lnTo>
                    <a:pt x="24372" y="40431"/>
                  </a:lnTo>
                  <a:lnTo>
                    <a:pt x="24101" y="40653"/>
                  </a:lnTo>
                  <a:lnTo>
                    <a:pt x="23879" y="40900"/>
                  </a:lnTo>
                  <a:lnTo>
                    <a:pt x="23682" y="41122"/>
                  </a:lnTo>
                  <a:lnTo>
                    <a:pt x="23509" y="41344"/>
                  </a:lnTo>
                  <a:lnTo>
                    <a:pt x="22720" y="42676"/>
                  </a:lnTo>
                  <a:lnTo>
                    <a:pt x="22720" y="42676"/>
                  </a:lnTo>
                  <a:lnTo>
                    <a:pt x="23090" y="41738"/>
                  </a:lnTo>
                  <a:lnTo>
                    <a:pt x="23435" y="40752"/>
                  </a:lnTo>
                  <a:lnTo>
                    <a:pt x="23780" y="39740"/>
                  </a:lnTo>
                  <a:lnTo>
                    <a:pt x="24076" y="38704"/>
                  </a:lnTo>
                  <a:lnTo>
                    <a:pt x="24224" y="38161"/>
                  </a:lnTo>
                  <a:lnTo>
                    <a:pt x="24372" y="37619"/>
                  </a:lnTo>
                  <a:lnTo>
                    <a:pt x="24644" y="36336"/>
                  </a:lnTo>
                  <a:lnTo>
                    <a:pt x="24866" y="35029"/>
                  </a:lnTo>
                  <a:lnTo>
                    <a:pt x="25532" y="35251"/>
                  </a:lnTo>
                  <a:lnTo>
                    <a:pt x="26000" y="35399"/>
                  </a:lnTo>
                  <a:lnTo>
                    <a:pt x="26494" y="35547"/>
                  </a:lnTo>
                  <a:lnTo>
                    <a:pt x="27036" y="35695"/>
                  </a:lnTo>
                  <a:lnTo>
                    <a:pt x="27554" y="35793"/>
                  </a:lnTo>
                  <a:lnTo>
                    <a:pt x="28072" y="35867"/>
                  </a:lnTo>
                  <a:lnTo>
                    <a:pt x="28492" y="35867"/>
                  </a:lnTo>
                  <a:lnTo>
                    <a:pt x="28886" y="35818"/>
                  </a:lnTo>
                  <a:lnTo>
                    <a:pt x="29306" y="35744"/>
                  </a:lnTo>
                  <a:lnTo>
                    <a:pt x="29725" y="35645"/>
                  </a:lnTo>
                  <a:lnTo>
                    <a:pt x="30120" y="35497"/>
                  </a:lnTo>
                  <a:lnTo>
                    <a:pt x="30515" y="35300"/>
                  </a:lnTo>
                  <a:lnTo>
                    <a:pt x="30860" y="35078"/>
                  </a:lnTo>
                  <a:lnTo>
                    <a:pt x="31033" y="34955"/>
                  </a:lnTo>
                  <a:lnTo>
                    <a:pt x="31181" y="34807"/>
                  </a:lnTo>
                  <a:lnTo>
                    <a:pt x="31329" y="34659"/>
                  </a:lnTo>
                  <a:lnTo>
                    <a:pt x="31427" y="34486"/>
                  </a:lnTo>
                  <a:lnTo>
                    <a:pt x="31526" y="34313"/>
                  </a:lnTo>
                  <a:lnTo>
                    <a:pt x="31625" y="34141"/>
                  </a:lnTo>
                  <a:lnTo>
                    <a:pt x="31674" y="33943"/>
                  </a:lnTo>
                  <a:lnTo>
                    <a:pt x="31723" y="33746"/>
                  </a:lnTo>
                  <a:lnTo>
                    <a:pt x="31748" y="33573"/>
                  </a:lnTo>
                  <a:lnTo>
                    <a:pt x="31773" y="33376"/>
                  </a:lnTo>
                  <a:lnTo>
                    <a:pt x="31748" y="33179"/>
                  </a:lnTo>
                  <a:lnTo>
                    <a:pt x="31723" y="33006"/>
                  </a:lnTo>
                  <a:lnTo>
                    <a:pt x="31674" y="32809"/>
                  </a:lnTo>
                  <a:lnTo>
                    <a:pt x="31600" y="32636"/>
                  </a:lnTo>
                  <a:lnTo>
                    <a:pt x="31526" y="32463"/>
                  </a:lnTo>
                  <a:lnTo>
                    <a:pt x="31427" y="32315"/>
                  </a:lnTo>
                  <a:lnTo>
                    <a:pt x="31304" y="32167"/>
                  </a:lnTo>
                  <a:lnTo>
                    <a:pt x="31156" y="32019"/>
                  </a:lnTo>
                  <a:lnTo>
                    <a:pt x="30983" y="31921"/>
                  </a:lnTo>
                  <a:lnTo>
                    <a:pt x="30811" y="31797"/>
                  </a:lnTo>
                  <a:lnTo>
                    <a:pt x="30539" y="31699"/>
                  </a:lnTo>
                  <a:lnTo>
                    <a:pt x="30243" y="31625"/>
                  </a:lnTo>
                  <a:lnTo>
                    <a:pt x="29947" y="31600"/>
                  </a:lnTo>
                  <a:lnTo>
                    <a:pt x="29602" y="31625"/>
                  </a:lnTo>
                  <a:lnTo>
                    <a:pt x="29281" y="31649"/>
                  </a:lnTo>
                  <a:lnTo>
                    <a:pt x="28936" y="31723"/>
                  </a:lnTo>
                  <a:lnTo>
                    <a:pt x="28590" y="31847"/>
                  </a:lnTo>
                  <a:lnTo>
                    <a:pt x="28245" y="31970"/>
                  </a:lnTo>
                  <a:lnTo>
                    <a:pt x="27900" y="32118"/>
                  </a:lnTo>
                  <a:lnTo>
                    <a:pt x="27554" y="32266"/>
                  </a:lnTo>
                  <a:lnTo>
                    <a:pt x="27234" y="32439"/>
                  </a:lnTo>
                  <a:lnTo>
                    <a:pt x="26938" y="32636"/>
                  </a:lnTo>
                  <a:lnTo>
                    <a:pt x="26642" y="32809"/>
                  </a:lnTo>
                  <a:lnTo>
                    <a:pt x="26395" y="33006"/>
                  </a:lnTo>
                  <a:lnTo>
                    <a:pt x="26148" y="33203"/>
                  </a:lnTo>
                  <a:lnTo>
                    <a:pt x="25951" y="33401"/>
                  </a:lnTo>
                  <a:lnTo>
                    <a:pt x="25532" y="33894"/>
                  </a:lnTo>
                  <a:lnTo>
                    <a:pt x="24915" y="34683"/>
                  </a:lnTo>
                  <a:lnTo>
                    <a:pt x="25038" y="33894"/>
                  </a:lnTo>
                  <a:lnTo>
                    <a:pt x="25162" y="33080"/>
                  </a:lnTo>
                  <a:lnTo>
                    <a:pt x="25408" y="30761"/>
                  </a:lnTo>
                  <a:lnTo>
                    <a:pt x="25655" y="28393"/>
                  </a:lnTo>
                  <a:lnTo>
                    <a:pt x="25803" y="26962"/>
                  </a:lnTo>
                  <a:lnTo>
                    <a:pt x="26296" y="27135"/>
                  </a:lnTo>
                  <a:lnTo>
                    <a:pt x="26765" y="27283"/>
                  </a:lnTo>
                  <a:lnTo>
                    <a:pt x="27308" y="27456"/>
                  </a:lnTo>
                  <a:lnTo>
                    <a:pt x="27900" y="27604"/>
                  </a:lnTo>
                  <a:lnTo>
                    <a:pt x="28492" y="27752"/>
                  </a:lnTo>
                  <a:lnTo>
                    <a:pt x="29059" y="27826"/>
                  </a:lnTo>
                  <a:lnTo>
                    <a:pt x="29306" y="27850"/>
                  </a:lnTo>
                  <a:lnTo>
                    <a:pt x="29553" y="27826"/>
                  </a:lnTo>
                  <a:lnTo>
                    <a:pt x="29947" y="27801"/>
                  </a:lnTo>
                  <a:lnTo>
                    <a:pt x="30367" y="27727"/>
                  </a:lnTo>
                  <a:lnTo>
                    <a:pt x="30761" y="27604"/>
                  </a:lnTo>
                  <a:lnTo>
                    <a:pt x="31181" y="27456"/>
                  </a:lnTo>
                  <a:lnTo>
                    <a:pt x="31575" y="27283"/>
                  </a:lnTo>
                  <a:lnTo>
                    <a:pt x="31921" y="27061"/>
                  </a:lnTo>
                  <a:lnTo>
                    <a:pt x="32093" y="26913"/>
                  </a:lnTo>
                  <a:lnTo>
                    <a:pt x="32241" y="26790"/>
                  </a:lnTo>
                  <a:lnTo>
                    <a:pt x="32365" y="26617"/>
                  </a:lnTo>
                  <a:lnTo>
                    <a:pt x="32488" y="26469"/>
                  </a:lnTo>
                  <a:lnTo>
                    <a:pt x="32587" y="26296"/>
                  </a:lnTo>
                  <a:lnTo>
                    <a:pt x="32661" y="26099"/>
                  </a:lnTo>
                  <a:lnTo>
                    <a:pt x="32735" y="25926"/>
                  </a:lnTo>
                  <a:lnTo>
                    <a:pt x="32784" y="25729"/>
                  </a:lnTo>
                  <a:lnTo>
                    <a:pt x="32809" y="25532"/>
                  </a:lnTo>
                  <a:lnTo>
                    <a:pt x="32809" y="25359"/>
                  </a:lnTo>
                  <a:lnTo>
                    <a:pt x="32809" y="25162"/>
                  </a:lnTo>
                  <a:lnTo>
                    <a:pt x="32784" y="24964"/>
                  </a:lnTo>
                  <a:lnTo>
                    <a:pt x="32735" y="24792"/>
                  </a:lnTo>
                  <a:lnTo>
                    <a:pt x="32661" y="24619"/>
                  </a:lnTo>
                  <a:lnTo>
                    <a:pt x="32562" y="24446"/>
                  </a:lnTo>
                  <a:lnTo>
                    <a:pt x="32463" y="24298"/>
                  </a:lnTo>
                  <a:lnTo>
                    <a:pt x="32340" y="24150"/>
                  </a:lnTo>
                  <a:lnTo>
                    <a:pt x="32217" y="24002"/>
                  </a:lnTo>
                  <a:lnTo>
                    <a:pt x="32044" y="23879"/>
                  </a:lnTo>
                  <a:lnTo>
                    <a:pt x="31871" y="23780"/>
                  </a:lnTo>
                  <a:lnTo>
                    <a:pt x="31600" y="23657"/>
                  </a:lnTo>
                  <a:lnTo>
                    <a:pt x="31304" y="23608"/>
                  </a:lnTo>
                  <a:lnTo>
                    <a:pt x="30983" y="23583"/>
                  </a:lnTo>
                  <a:lnTo>
                    <a:pt x="30663" y="23583"/>
                  </a:lnTo>
                  <a:lnTo>
                    <a:pt x="30317" y="23632"/>
                  </a:lnTo>
                  <a:lnTo>
                    <a:pt x="29972" y="23706"/>
                  </a:lnTo>
                  <a:lnTo>
                    <a:pt x="29627" y="23805"/>
                  </a:lnTo>
                  <a:lnTo>
                    <a:pt x="29281" y="23928"/>
                  </a:lnTo>
                  <a:lnTo>
                    <a:pt x="28936" y="24076"/>
                  </a:lnTo>
                  <a:lnTo>
                    <a:pt x="28615" y="24249"/>
                  </a:lnTo>
                  <a:lnTo>
                    <a:pt x="28294" y="24422"/>
                  </a:lnTo>
                  <a:lnTo>
                    <a:pt x="27974" y="24594"/>
                  </a:lnTo>
                  <a:lnTo>
                    <a:pt x="27702" y="24792"/>
                  </a:lnTo>
                  <a:lnTo>
                    <a:pt x="27431" y="24989"/>
                  </a:lnTo>
                  <a:lnTo>
                    <a:pt x="27209" y="25186"/>
                  </a:lnTo>
                  <a:lnTo>
                    <a:pt x="27012" y="25359"/>
                  </a:lnTo>
                  <a:lnTo>
                    <a:pt x="26469" y="26025"/>
                  </a:lnTo>
                  <a:lnTo>
                    <a:pt x="25803" y="26864"/>
                  </a:lnTo>
                  <a:lnTo>
                    <a:pt x="25803" y="26864"/>
                  </a:lnTo>
                  <a:lnTo>
                    <a:pt x="25976" y="25285"/>
                  </a:lnTo>
                  <a:lnTo>
                    <a:pt x="26198" y="23731"/>
                  </a:lnTo>
                  <a:lnTo>
                    <a:pt x="26370" y="22670"/>
                  </a:lnTo>
                  <a:lnTo>
                    <a:pt x="26592" y="21634"/>
                  </a:lnTo>
                  <a:lnTo>
                    <a:pt x="26839" y="20623"/>
                  </a:lnTo>
                  <a:lnTo>
                    <a:pt x="27110" y="19611"/>
                  </a:lnTo>
                  <a:lnTo>
                    <a:pt x="27554" y="19784"/>
                  </a:lnTo>
                  <a:lnTo>
                    <a:pt x="28023" y="19932"/>
                  </a:lnTo>
                  <a:lnTo>
                    <a:pt x="28566" y="20105"/>
                  </a:lnTo>
                  <a:lnTo>
                    <a:pt x="29182" y="20253"/>
                  </a:lnTo>
                  <a:lnTo>
                    <a:pt x="29775" y="20401"/>
                  </a:lnTo>
                  <a:lnTo>
                    <a:pt x="30367" y="20475"/>
                  </a:lnTo>
                  <a:lnTo>
                    <a:pt x="30638" y="20500"/>
                  </a:lnTo>
                  <a:lnTo>
                    <a:pt x="30860" y="20500"/>
                  </a:lnTo>
                  <a:lnTo>
                    <a:pt x="31279" y="20450"/>
                  </a:lnTo>
                  <a:lnTo>
                    <a:pt x="31674" y="20376"/>
                  </a:lnTo>
                  <a:lnTo>
                    <a:pt x="32093" y="20278"/>
                  </a:lnTo>
                  <a:lnTo>
                    <a:pt x="32513" y="20130"/>
                  </a:lnTo>
                  <a:lnTo>
                    <a:pt x="32883" y="19932"/>
                  </a:lnTo>
                  <a:lnTo>
                    <a:pt x="33253" y="19710"/>
                  </a:lnTo>
                  <a:lnTo>
                    <a:pt x="33401" y="19587"/>
                  </a:lnTo>
                  <a:lnTo>
                    <a:pt x="33549" y="19439"/>
                  </a:lnTo>
                  <a:lnTo>
                    <a:pt x="33697" y="19291"/>
                  </a:lnTo>
                  <a:lnTo>
                    <a:pt x="33820" y="19118"/>
                  </a:lnTo>
                  <a:lnTo>
                    <a:pt x="33919" y="18945"/>
                  </a:lnTo>
                  <a:lnTo>
                    <a:pt x="33993" y="18773"/>
                  </a:lnTo>
                  <a:lnTo>
                    <a:pt x="34067" y="18575"/>
                  </a:lnTo>
                  <a:lnTo>
                    <a:pt x="34091" y="18378"/>
                  </a:lnTo>
                  <a:lnTo>
                    <a:pt x="34141" y="18205"/>
                  </a:lnTo>
                  <a:lnTo>
                    <a:pt x="34141" y="18008"/>
                  </a:lnTo>
                  <a:lnTo>
                    <a:pt x="34116" y="17811"/>
                  </a:lnTo>
                  <a:lnTo>
                    <a:pt x="34091" y="17638"/>
                  </a:lnTo>
                  <a:lnTo>
                    <a:pt x="34042" y="17441"/>
                  </a:lnTo>
                  <a:lnTo>
                    <a:pt x="33993" y="17268"/>
                  </a:lnTo>
                  <a:lnTo>
                    <a:pt x="33894" y="17095"/>
                  </a:lnTo>
                  <a:lnTo>
                    <a:pt x="33795" y="16947"/>
                  </a:lnTo>
                  <a:lnTo>
                    <a:pt x="33672" y="16799"/>
                  </a:lnTo>
                  <a:lnTo>
                    <a:pt x="33524" y="16676"/>
                  </a:lnTo>
                  <a:lnTo>
                    <a:pt x="33376" y="16553"/>
                  </a:lnTo>
                  <a:lnTo>
                    <a:pt x="33179" y="16429"/>
                  </a:lnTo>
                  <a:lnTo>
                    <a:pt x="32907" y="16331"/>
                  </a:lnTo>
                  <a:lnTo>
                    <a:pt x="32611" y="16257"/>
                  </a:lnTo>
                  <a:lnTo>
                    <a:pt x="32315" y="16232"/>
                  </a:lnTo>
                  <a:lnTo>
                    <a:pt x="31995" y="16257"/>
                  </a:lnTo>
                  <a:lnTo>
                    <a:pt x="31649" y="16281"/>
                  </a:lnTo>
                  <a:lnTo>
                    <a:pt x="31304" y="16355"/>
                  </a:lnTo>
                  <a:lnTo>
                    <a:pt x="30959" y="16479"/>
                  </a:lnTo>
                  <a:lnTo>
                    <a:pt x="30613" y="16602"/>
                  </a:lnTo>
                  <a:lnTo>
                    <a:pt x="30268" y="16750"/>
                  </a:lnTo>
                  <a:lnTo>
                    <a:pt x="29923" y="16898"/>
                  </a:lnTo>
                  <a:lnTo>
                    <a:pt x="29602" y="17071"/>
                  </a:lnTo>
                  <a:lnTo>
                    <a:pt x="29306" y="17268"/>
                  </a:lnTo>
                  <a:lnTo>
                    <a:pt x="29034" y="17441"/>
                  </a:lnTo>
                  <a:lnTo>
                    <a:pt x="28763" y="17638"/>
                  </a:lnTo>
                  <a:lnTo>
                    <a:pt x="28516" y="17835"/>
                  </a:lnTo>
                  <a:lnTo>
                    <a:pt x="28319" y="18033"/>
                  </a:lnTo>
                  <a:lnTo>
                    <a:pt x="27752" y="18723"/>
                  </a:lnTo>
                  <a:lnTo>
                    <a:pt x="27110" y="19562"/>
                  </a:lnTo>
                  <a:lnTo>
                    <a:pt x="27184" y="19315"/>
                  </a:lnTo>
                  <a:lnTo>
                    <a:pt x="27357" y="18797"/>
                  </a:lnTo>
                  <a:lnTo>
                    <a:pt x="27530" y="18279"/>
                  </a:lnTo>
                  <a:lnTo>
                    <a:pt x="27924" y="17293"/>
                  </a:lnTo>
                  <a:lnTo>
                    <a:pt x="28368" y="16331"/>
                  </a:lnTo>
                  <a:lnTo>
                    <a:pt x="28812" y="15418"/>
                  </a:lnTo>
                  <a:lnTo>
                    <a:pt x="29084" y="14900"/>
                  </a:lnTo>
                  <a:lnTo>
                    <a:pt x="29355" y="14407"/>
                  </a:lnTo>
                  <a:lnTo>
                    <a:pt x="29923" y="13445"/>
                  </a:lnTo>
                  <a:lnTo>
                    <a:pt x="30515" y="13741"/>
                  </a:lnTo>
                  <a:lnTo>
                    <a:pt x="30959" y="13938"/>
                  </a:lnTo>
                  <a:lnTo>
                    <a:pt x="31477" y="14160"/>
                  </a:lnTo>
                  <a:lnTo>
                    <a:pt x="31995" y="14357"/>
                  </a:lnTo>
                  <a:lnTo>
                    <a:pt x="32537" y="14530"/>
                  </a:lnTo>
                  <a:lnTo>
                    <a:pt x="33055" y="14653"/>
                  </a:lnTo>
                  <a:lnTo>
                    <a:pt x="33277" y="14678"/>
                  </a:lnTo>
                  <a:lnTo>
                    <a:pt x="33499" y="14703"/>
                  </a:lnTo>
                  <a:lnTo>
                    <a:pt x="33894" y="14703"/>
                  </a:lnTo>
                  <a:lnTo>
                    <a:pt x="34313" y="14678"/>
                  </a:lnTo>
                  <a:lnTo>
                    <a:pt x="34733" y="14629"/>
                  </a:lnTo>
                  <a:lnTo>
                    <a:pt x="35152" y="14530"/>
                  </a:lnTo>
                  <a:lnTo>
                    <a:pt x="35571" y="14382"/>
                  </a:lnTo>
                  <a:lnTo>
                    <a:pt x="35941" y="14185"/>
                  </a:lnTo>
                  <a:lnTo>
                    <a:pt x="36114" y="14086"/>
                  </a:lnTo>
                  <a:lnTo>
                    <a:pt x="36287" y="13963"/>
                  </a:lnTo>
                  <a:lnTo>
                    <a:pt x="36435" y="13815"/>
                  </a:lnTo>
                  <a:lnTo>
                    <a:pt x="36583" y="13667"/>
                  </a:lnTo>
                  <a:lnTo>
                    <a:pt x="36681" y="13494"/>
                  </a:lnTo>
                  <a:lnTo>
                    <a:pt x="36805" y="13321"/>
                  </a:lnTo>
                  <a:lnTo>
                    <a:pt x="36879" y="13149"/>
                  </a:lnTo>
                  <a:lnTo>
                    <a:pt x="36953" y="12976"/>
                  </a:lnTo>
                  <a:lnTo>
                    <a:pt x="36977" y="12779"/>
                  </a:lnTo>
                  <a:lnTo>
                    <a:pt x="37027" y="12606"/>
                  </a:lnTo>
                  <a:lnTo>
                    <a:pt x="37027" y="12409"/>
                  </a:lnTo>
                  <a:lnTo>
                    <a:pt x="37027" y="12211"/>
                  </a:lnTo>
                  <a:lnTo>
                    <a:pt x="37002" y="12039"/>
                  </a:lnTo>
                  <a:lnTo>
                    <a:pt x="36953" y="11841"/>
                  </a:lnTo>
                  <a:lnTo>
                    <a:pt x="36879" y="11669"/>
                  </a:lnTo>
                  <a:lnTo>
                    <a:pt x="36780" y="11496"/>
                  </a:lnTo>
                  <a:lnTo>
                    <a:pt x="36681" y="11348"/>
                  </a:lnTo>
                  <a:lnTo>
                    <a:pt x="36558" y="11200"/>
                  </a:lnTo>
                  <a:lnTo>
                    <a:pt x="36410" y="11052"/>
                  </a:lnTo>
                  <a:lnTo>
                    <a:pt x="36237" y="10929"/>
                  </a:lnTo>
                  <a:lnTo>
                    <a:pt x="35991" y="10781"/>
                  </a:lnTo>
                  <a:lnTo>
                    <a:pt x="35695" y="10682"/>
                  </a:lnTo>
                  <a:lnTo>
                    <a:pt x="35399" y="10633"/>
                  </a:lnTo>
                  <a:lnTo>
                    <a:pt x="35078" y="10608"/>
                  </a:lnTo>
                  <a:lnTo>
                    <a:pt x="34733" y="10608"/>
                  </a:lnTo>
                  <a:lnTo>
                    <a:pt x="34387" y="10657"/>
                  </a:lnTo>
                  <a:lnTo>
                    <a:pt x="34017" y="10707"/>
                  </a:lnTo>
                  <a:lnTo>
                    <a:pt x="33672" y="10805"/>
                  </a:lnTo>
                  <a:lnTo>
                    <a:pt x="33302" y="10904"/>
                  </a:lnTo>
                  <a:lnTo>
                    <a:pt x="32957" y="11027"/>
                  </a:lnTo>
                  <a:lnTo>
                    <a:pt x="32611" y="11175"/>
                  </a:lnTo>
                  <a:lnTo>
                    <a:pt x="32291" y="11323"/>
                  </a:lnTo>
                  <a:lnTo>
                    <a:pt x="31995" y="11471"/>
                  </a:lnTo>
                  <a:lnTo>
                    <a:pt x="31723" y="11644"/>
                  </a:lnTo>
                  <a:lnTo>
                    <a:pt x="31452" y="11817"/>
                  </a:lnTo>
                  <a:lnTo>
                    <a:pt x="31230" y="11965"/>
                  </a:lnTo>
                  <a:lnTo>
                    <a:pt x="30243" y="12976"/>
                  </a:lnTo>
                  <a:lnTo>
                    <a:pt x="30761" y="12137"/>
                  </a:lnTo>
                  <a:lnTo>
                    <a:pt x="31255" y="11422"/>
                  </a:lnTo>
                  <a:lnTo>
                    <a:pt x="31748" y="10756"/>
                  </a:lnTo>
                  <a:lnTo>
                    <a:pt x="32661" y="9547"/>
                  </a:lnTo>
                  <a:lnTo>
                    <a:pt x="33623" y="8388"/>
                  </a:lnTo>
                  <a:lnTo>
                    <a:pt x="34289" y="8363"/>
                  </a:lnTo>
                  <a:lnTo>
                    <a:pt x="34782" y="8338"/>
                  </a:lnTo>
                  <a:lnTo>
                    <a:pt x="35325" y="8289"/>
                  </a:lnTo>
                  <a:lnTo>
                    <a:pt x="35892" y="8215"/>
                  </a:lnTo>
                  <a:lnTo>
                    <a:pt x="36435" y="8116"/>
                  </a:lnTo>
                  <a:lnTo>
                    <a:pt x="36928" y="7993"/>
                  </a:lnTo>
                  <a:lnTo>
                    <a:pt x="37150" y="7944"/>
                  </a:lnTo>
                  <a:lnTo>
                    <a:pt x="37347" y="7845"/>
                  </a:lnTo>
                  <a:lnTo>
                    <a:pt x="37693" y="7672"/>
                  </a:lnTo>
                  <a:lnTo>
                    <a:pt x="38063" y="7450"/>
                  </a:lnTo>
                  <a:lnTo>
                    <a:pt x="38408" y="7204"/>
                  </a:lnTo>
                  <a:lnTo>
                    <a:pt x="38729" y="6908"/>
                  </a:lnTo>
                  <a:lnTo>
                    <a:pt x="39025" y="6612"/>
                  </a:lnTo>
                  <a:lnTo>
                    <a:pt x="39271" y="6266"/>
                  </a:lnTo>
                  <a:lnTo>
                    <a:pt x="39370" y="6094"/>
                  </a:lnTo>
                  <a:lnTo>
                    <a:pt x="39469" y="5896"/>
                  </a:lnTo>
                  <a:lnTo>
                    <a:pt x="39543" y="5699"/>
                  </a:lnTo>
                  <a:lnTo>
                    <a:pt x="39592" y="5502"/>
                  </a:lnTo>
                  <a:lnTo>
                    <a:pt x="39617" y="5304"/>
                  </a:lnTo>
                  <a:lnTo>
                    <a:pt x="39641" y="5107"/>
                  </a:lnTo>
                  <a:lnTo>
                    <a:pt x="39617" y="4910"/>
                  </a:lnTo>
                  <a:lnTo>
                    <a:pt x="39592" y="4712"/>
                  </a:lnTo>
                  <a:lnTo>
                    <a:pt x="39567" y="4540"/>
                  </a:lnTo>
                  <a:lnTo>
                    <a:pt x="39493" y="4342"/>
                  </a:lnTo>
                  <a:lnTo>
                    <a:pt x="39419" y="4170"/>
                  </a:lnTo>
                  <a:lnTo>
                    <a:pt x="39321" y="4022"/>
                  </a:lnTo>
                  <a:lnTo>
                    <a:pt x="39222" y="3874"/>
                  </a:lnTo>
                  <a:lnTo>
                    <a:pt x="39074" y="3726"/>
                  </a:lnTo>
                  <a:lnTo>
                    <a:pt x="38951" y="3602"/>
                  </a:lnTo>
                  <a:lnTo>
                    <a:pt x="38803" y="3479"/>
                  </a:lnTo>
                  <a:lnTo>
                    <a:pt x="38630" y="3380"/>
                  </a:lnTo>
                  <a:lnTo>
                    <a:pt x="38433" y="3306"/>
                  </a:lnTo>
                  <a:lnTo>
                    <a:pt x="38260" y="3257"/>
                  </a:lnTo>
                  <a:lnTo>
                    <a:pt x="38038" y="3232"/>
                  </a:lnTo>
                  <a:lnTo>
                    <a:pt x="37742" y="3232"/>
                  </a:lnTo>
                  <a:lnTo>
                    <a:pt x="37446" y="3257"/>
                  </a:lnTo>
                  <a:lnTo>
                    <a:pt x="37150" y="3356"/>
                  </a:lnTo>
                  <a:lnTo>
                    <a:pt x="36854" y="3479"/>
                  </a:lnTo>
                  <a:lnTo>
                    <a:pt x="36558" y="3652"/>
                  </a:lnTo>
                  <a:lnTo>
                    <a:pt x="36262" y="3849"/>
                  </a:lnTo>
                  <a:lnTo>
                    <a:pt x="35966" y="4071"/>
                  </a:lnTo>
                  <a:lnTo>
                    <a:pt x="35695" y="4293"/>
                  </a:lnTo>
                  <a:lnTo>
                    <a:pt x="35423" y="4564"/>
                  </a:lnTo>
                  <a:lnTo>
                    <a:pt x="35177" y="4836"/>
                  </a:lnTo>
                  <a:lnTo>
                    <a:pt x="34930" y="5107"/>
                  </a:lnTo>
                  <a:lnTo>
                    <a:pt x="34733" y="5403"/>
                  </a:lnTo>
                  <a:lnTo>
                    <a:pt x="34535" y="5674"/>
                  </a:lnTo>
                  <a:lnTo>
                    <a:pt x="34338" y="5946"/>
                  </a:lnTo>
                  <a:lnTo>
                    <a:pt x="34190" y="6217"/>
                  </a:lnTo>
                  <a:lnTo>
                    <a:pt x="34091" y="6464"/>
                  </a:lnTo>
                  <a:lnTo>
                    <a:pt x="33746" y="7475"/>
                  </a:lnTo>
                  <a:lnTo>
                    <a:pt x="33573" y="8092"/>
                  </a:lnTo>
                  <a:lnTo>
                    <a:pt x="33499" y="8388"/>
                  </a:lnTo>
                  <a:lnTo>
                    <a:pt x="33524" y="8388"/>
                  </a:lnTo>
                  <a:lnTo>
                    <a:pt x="32587" y="9473"/>
                  </a:lnTo>
                  <a:lnTo>
                    <a:pt x="31625" y="10682"/>
                  </a:lnTo>
                  <a:lnTo>
                    <a:pt x="31131" y="11348"/>
                  </a:lnTo>
                  <a:lnTo>
                    <a:pt x="30613" y="12039"/>
                  </a:lnTo>
                  <a:lnTo>
                    <a:pt x="30120" y="12803"/>
                  </a:lnTo>
                  <a:lnTo>
                    <a:pt x="29602" y="13593"/>
                  </a:lnTo>
                  <a:lnTo>
                    <a:pt x="29084" y="14407"/>
                  </a:lnTo>
                  <a:lnTo>
                    <a:pt x="28590" y="15295"/>
                  </a:lnTo>
                  <a:lnTo>
                    <a:pt x="28097" y="16207"/>
                  </a:lnTo>
                  <a:lnTo>
                    <a:pt x="27653" y="17169"/>
                  </a:lnTo>
                  <a:lnTo>
                    <a:pt x="27234" y="18156"/>
                  </a:lnTo>
                  <a:lnTo>
                    <a:pt x="27036" y="18674"/>
                  </a:lnTo>
                  <a:lnTo>
                    <a:pt x="26839" y="19217"/>
                  </a:lnTo>
                  <a:lnTo>
                    <a:pt x="26839" y="18205"/>
                  </a:lnTo>
                  <a:lnTo>
                    <a:pt x="26814" y="17416"/>
                  </a:lnTo>
                  <a:lnTo>
                    <a:pt x="26765" y="17145"/>
                  </a:lnTo>
                  <a:lnTo>
                    <a:pt x="26691" y="16849"/>
                  </a:lnTo>
                  <a:lnTo>
                    <a:pt x="26617" y="16553"/>
                  </a:lnTo>
                  <a:lnTo>
                    <a:pt x="26494" y="16207"/>
                  </a:lnTo>
                  <a:lnTo>
                    <a:pt x="26370" y="15887"/>
                  </a:lnTo>
                  <a:lnTo>
                    <a:pt x="26222" y="15541"/>
                  </a:lnTo>
                  <a:lnTo>
                    <a:pt x="26050" y="15221"/>
                  </a:lnTo>
                  <a:lnTo>
                    <a:pt x="25877" y="14900"/>
                  </a:lnTo>
                  <a:lnTo>
                    <a:pt x="25680" y="14579"/>
                  </a:lnTo>
                  <a:lnTo>
                    <a:pt x="25482" y="14283"/>
                  </a:lnTo>
                  <a:lnTo>
                    <a:pt x="25236" y="14012"/>
                  </a:lnTo>
                  <a:lnTo>
                    <a:pt x="25014" y="13765"/>
                  </a:lnTo>
                  <a:lnTo>
                    <a:pt x="24742" y="13568"/>
                  </a:lnTo>
                  <a:lnTo>
                    <a:pt x="24496" y="13395"/>
                  </a:lnTo>
                  <a:lnTo>
                    <a:pt x="24224" y="13272"/>
                  </a:lnTo>
                  <a:lnTo>
                    <a:pt x="23928" y="13198"/>
                  </a:lnTo>
                  <a:lnTo>
                    <a:pt x="23731" y="13173"/>
                  </a:lnTo>
                  <a:lnTo>
                    <a:pt x="23534" y="13149"/>
                  </a:lnTo>
                  <a:lnTo>
                    <a:pt x="23336" y="13173"/>
                  </a:lnTo>
                  <a:lnTo>
                    <a:pt x="23139" y="13223"/>
                  </a:lnTo>
                  <a:lnTo>
                    <a:pt x="22966" y="13272"/>
                  </a:lnTo>
                  <a:lnTo>
                    <a:pt x="22794" y="13371"/>
                  </a:lnTo>
                  <a:lnTo>
                    <a:pt x="22646" y="13469"/>
                  </a:lnTo>
                  <a:lnTo>
                    <a:pt x="22473" y="13568"/>
                  </a:lnTo>
                  <a:lnTo>
                    <a:pt x="22350" y="13716"/>
                  </a:lnTo>
                  <a:lnTo>
                    <a:pt x="22226" y="13839"/>
                  </a:lnTo>
                  <a:lnTo>
                    <a:pt x="22103" y="14012"/>
                  </a:lnTo>
                  <a:lnTo>
                    <a:pt x="22004" y="14185"/>
                  </a:lnTo>
                  <a:lnTo>
                    <a:pt x="21930" y="14357"/>
                  </a:lnTo>
                  <a:lnTo>
                    <a:pt x="21881" y="14530"/>
                  </a:lnTo>
                  <a:lnTo>
                    <a:pt x="21832" y="14727"/>
                  </a:lnTo>
                  <a:lnTo>
                    <a:pt x="21807" y="14925"/>
                  </a:lnTo>
                  <a:lnTo>
                    <a:pt x="21782" y="15122"/>
                  </a:lnTo>
                  <a:lnTo>
                    <a:pt x="21807" y="15344"/>
                  </a:lnTo>
                  <a:lnTo>
                    <a:pt x="21832" y="15541"/>
                  </a:lnTo>
                  <a:lnTo>
                    <a:pt x="21881" y="15739"/>
                  </a:lnTo>
                  <a:lnTo>
                    <a:pt x="22029" y="16133"/>
                  </a:lnTo>
                  <a:lnTo>
                    <a:pt x="22226" y="16528"/>
                  </a:lnTo>
                  <a:lnTo>
                    <a:pt x="22448" y="16898"/>
                  </a:lnTo>
                  <a:lnTo>
                    <a:pt x="22720" y="17219"/>
                  </a:lnTo>
                  <a:lnTo>
                    <a:pt x="22991" y="17539"/>
                  </a:lnTo>
                  <a:lnTo>
                    <a:pt x="23287" y="17811"/>
                  </a:lnTo>
                  <a:lnTo>
                    <a:pt x="23460" y="17959"/>
                  </a:lnTo>
                  <a:lnTo>
                    <a:pt x="23682" y="18107"/>
                  </a:lnTo>
                  <a:lnTo>
                    <a:pt x="24175" y="18403"/>
                  </a:lnTo>
                  <a:lnTo>
                    <a:pt x="24718" y="18649"/>
                  </a:lnTo>
                  <a:lnTo>
                    <a:pt x="25285" y="18896"/>
                  </a:lnTo>
                  <a:lnTo>
                    <a:pt x="25828" y="19093"/>
                  </a:lnTo>
                  <a:lnTo>
                    <a:pt x="26272" y="19266"/>
                  </a:lnTo>
                  <a:lnTo>
                    <a:pt x="26790" y="19414"/>
                  </a:lnTo>
                  <a:lnTo>
                    <a:pt x="26469" y="20450"/>
                  </a:lnTo>
                  <a:lnTo>
                    <a:pt x="26198" y="21511"/>
                  </a:lnTo>
                  <a:lnTo>
                    <a:pt x="25976" y="22572"/>
                  </a:lnTo>
                  <a:lnTo>
                    <a:pt x="25754" y="23657"/>
                  </a:lnTo>
                  <a:lnTo>
                    <a:pt x="25556" y="24915"/>
                  </a:lnTo>
                  <a:lnTo>
                    <a:pt x="25384" y="26198"/>
                  </a:lnTo>
                  <a:lnTo>
                    <a:pt x="25359" y="25384"/>
                  </a:lnTo>
                  <a:lnTo>
                    <a:pt x="25310" y="25112"/>
                  </a:lnTo>
                  <a:lnTo>
                    <a:pt x="25236" y="24816"/>
                  </a:lnTo>
                  <a:lnTo>
                    <a:pt x="25162" y="24520"/>
                  </a:lnTo>
                  <a:lnTo>
                    <a:pt x="25038" y="24200"/>
                  </a:lnTo>
                  <a:lnTo>
                    <a:pt x="24915" y="23854"/>
                  </a:lnTo>
                  <a:lnTo>
                    <a:pt x="24767" y="23534"/>
                  </a:lnTo>
                  <a:lnTo>
                    <a:pt x="24594" y="23188"/>
                  </a:lnTo>
                  <a:lnTo>
                    <a:pt x="24422" y="22868"/>
                  </a:lnTo>
                  <a:lnTo>
                    <a:pt x="24224" y="22547"/>
                  </a:lnTo>
                  <a:lnTo>
                    <a:pt x="24002" y="22251"/>
                  </a:lnTo>
                  <a:lnTo>
                    <a:pt x="23780" y="21980"/>
                  </a:lnTo>
                  <a:lnTo>
                    <a:pt x="23558" y="21758"/>
                  </a:lnTo>
                  <a:lnTo>
                    <a:pt x="23287" y="21536"/>
                  </a:lnTo>
                  <a:lnTo>
                    <a:pt x="23040" y="21363"/>
                  </a:lnTo>
                  <a:lnTo>
                    <a:pt x="22769" y="21240"/>
                  </a:lnTo>
                  <a:lnTo>
                    <a:pt x="22473" y="21166"/>
                  </a:lnTo>
                  <a:lnTo>
                    <a:pt x="22276" y="21141"/>
                  </a:lnTo>
                  <a:lnTo>
                    <a:pt x="22078" y="21141"/>
                  </a:lnTo>
                  <a:lnTo>
                    <a:pt x="21881" y="21166"/>
                  </a:lnTo>
                  <a:lnTo>
                    <a:pt x="21684" y="21190"/>
                  </a:lnTo>
                  <a:lnTo>
                    <a:pt x="21511" y="21264"/>
                  </a:lnTo>
                  <a:lnTo>
                    <a:pt x="21338" y="21338"/>
                  </a:lnTo>
                  <a:lnTo>
                    <a:pt x="21190" y="21437"/>
                  </a:lnTo>
                  <a:lnTo>
                    <a:pt x="21018" y="21560"/>
                  </a:lnTo>
                  <a:lnTo>
                    <a:pt x="20894" y="21684"/>
                  </a:lnTo>
                  <a:lnTo>
                    <a:pt x="20771" y="21832"/>
                  </a:lnTo>
                  <a:lnTo>
                    <a:pt x="20648" y="21980"/>
                  </a:lnTo>
                  <a:lnTo>
                    <a:pt x="20549" y="22152"/>
                  </a:lnTo>
                  <a:lnTo>
                    <a:pt x="20475" y="22325"/>
                  </a:lnTo>
                  <a:lnTo>
                    <a:pt x="20426" y="22498"/>
                  </a:lnTo>
                  <a:lnTo>
                    <a:pt x="20376" y="22695"/>
                  </a:lnTo>
                  <a:lnTo>
                    <a:pt x="20352" y="22892"/>
                  </a:lnTo>
                  <a:lnTo>
                    <a:pt x="20327" y="23114"/>
                  </a:lnTo>
                  <a:lnTo>
                    <a:pt x="20352" y="23312"/>
                  </a:lnTo>
                  <a:lnTo>
                    <a:pt x="20376" y="23509"/>
                  </a:lnTo>
                  <a:lnTo>
                    <a:pt x="20426" y="23706"/>
                  </a:lnTo>
                  <a:lnTo>
                    <a:pt x="20574" y="24126"/>
                  </a:lnTo>
                  <a:lnTo>
                    <a:pt x="20771" y="24496"/>
                  </a:lnTo>
                  <a:lnTo>
                    <a:pt x="20993" y="24866"/>
                  </a:lnTo>
                  <a:lnTo>
                    <a:pt x="21264" y="25211"/>
                  </a:lnTo>
                  <a:lnTo>
                    <a:pt x="21536" y="25507"/>
                  </a:lnTo>
                  <a:lnTo>
                    <a:pt x="21832" y="25803"/>
                  </a:lnTo>
                  <a:lnTo>
                    <a:pt x="21980" y="25926"/>
                  </a:lnTo>
                  <a:lnTo>
                    <a:pt x="22177" y="26050"/>
                  </a:lnTo>
                  <a:lnTo>
                    <a:pt x="22621" y="26321"/>
                  </a:lnTo>
                  <a:lnTo>
                    <a:pt x="23114" y="26543"/>
                  </a:lnTo>
                  <a:lnTo>
                    <a:pt x="23608" y="26765"/>
                  </a:lnTo>
                  <a:lnTo>
                    <a:pt x="24126" y="26962"/>
                  </a:lnTo>
                  <a:lnTo>
                    <a:pt x="24570" y="27135"/>
                  </a:lnTo>
                  <a:lnTo>
                    <a:pt x="25236" y="27357"/>
                  </a:lnTo>
                  <a:lnTo>
                    <a:pt x="25112" y="28344"/>
                  </a:lnTo>
                  <a:lnTo>
                    <a:pt x="24816" y="30687"/>
                  </a:lnTo>
                  <a:lnTo>
                    <a:pt x="24520" y="33006"/>
                  </a:lnTo>
                  <a:lnTo>
                    <a:pt x="24372" y="33795"/>
                  </a:lnTo>
                  <a:lnTo>
                    <a:pt x="24249" y="34585"/>
                  </a:lnTo>
                  <a:lnTo>
                    <a:pt x="24224" y="33894"/>
                  </a:lnTo>
                  <a:lnTo>
                    <a:pt x="24175" y="33623"/>
                  </a:lnTo>
                  <a:lnTo>
                    <a:pt x="24101" y="33327"/>
                  </a:lnTo>
                  <a:lnTo>
                    <a:pt x="24027" y="33031"/>
                  </a:lnTo>
                  <a:lnTo>
                    <a:pt x="23904" y="32710"/>
                  </a:lnTo>
                  <a:lnTo>
                    <a:pt x="23780" y="32365"/>
                  </a:lnTo>
                  <a:lnTo>
                    <a:pt x="23632" y="32019"/>
                  </a:lnTo>
                  <a:lnTo>
                    <a:pt x="23484" y="31699"/>
                  </a:lnTo>
                  <a:lnTo>
                    <a:pt x="23287" y="31378"/>
                  </a:lnTo>
                  <a:lnTo>
                    <a:pt x="23090" y="31057"/>
                  </a:lnTo>
                  <a:lnTo>
                    <a:pt x="22892" y="30761"/>
                  </a:lnTo>
                  <a:lnTo>
                    <a:pt x="22670" y="30490"/>
                  </a:lnTo>
                  <a:lnTo>
                    <a:pt x="22424" y="30268"/>
                  </a:lnTo>
                  <a:lnTo>
                    <a:pt x="22177" y="30046"/>
                  </a:lnTo>
                  <a:lnTo>
                    <a:pt x="21906" y="29873"/>
                  </a:lnTo>
                  <a:lnTo>
                    <a:pt x="21634" y="29750"/>
                  </a:lnTo>
                  <a:lnTo>
                    <a:pt x="21338" y="29676"/>
                  </a:lnTo>
                  <a:lnTo>
                    <a:pt x="21141" y="29651"/>
                  </a:lnTo>
                  <a:lnTo>
                    <a:pt x="20746" y="29651"/>
                  </a:lnTo>
                  <a:lnTo>
                    <a:pt x="20549" y="29700"/>
                  </a:lnTo>
                  <a:lnTo>
                    <a:pt x="20376" y="29774"/>
                  </a:lnTo>
                  <a:lnTo>
                    <a:pt x="20204" y="29848"/>
                  </a:lnTo>
                  <a:lnTo>
                    <a:pt x="20056" y="29947"/>
                  </a:lnTo>
                  <a:lnTo>
                    <a:pt x="19908" y="30046"/>
                  </a:lnTo>
                  <a:lnTo>
                    <a:pt x="19760" y="30194"/>
                  </a:lnTo>
                  <a:lnTo>
                    <a:pt x="19636" y="30342"/>
                  </a:lnTo>
                  <a:lnTo>
                    <a:pt x="19538" y="30490"/>
                  </a:lnTo>
                  <a:lnTo>
                    <a:pt x="19439" y="30663"/>
                  </a:lnTo>
                  <a:lnTo>
                    <a:pt x="19340" y="30835"/>
                  </a:lnTo>
                  <a:lnTo>
                    <a:pt x="19291" y="31008"/>
                  </a:lnTo>
                  <a:lnTo>
                    <a:pt x="19242" y="31205"/>
                  </a:lnTo>
                  <a:lnTo>
                    <a:pt x="19217" y="31403"/>
                  </a:lnTo>
                  <a:lnTo>
                    <a:pt x="19217" y="31625"/>
                  </a:lnTo>
                  <a:lnTo>
                    <a:pt x="19217" y="31822"/>
                  </a:lnTo>
                  <a:lnTo>
                    <a:pt x="19242" y="32019"/>
                  </a:lnTo>
                  <a:lnTo>
                    <a:pt x="19291" y="32217"/>
                  </a:lnTo>
                  <a:lnTo>
                    <a:pt x="19439" y="32611"/>
                  </a:lnTo>
                  <a:lnTo>
                    <a:pt x="19636" y="33006"/>
                  </a:lnTo>
                  <a:lnTo>
                    <a:pt x="19858" y="33376"/>
                  </a:lnTo>
                  <a:lnTo>
                    <a:pt x="20130" y="33721"/>
                  </a:lnTo>
                  <a:lnTo>
                    <a:pt x="20401" y="34017"/>
                  </a:lnTo>
                  <a:lnTo>
                    <a:pt x="20697" y="34289"/>
                  </a:lnTo>
                  <a:lnTo>
                    <a:pt x="20845" y="34437"/>
                  </a:lnTo>
                  <a:lnTo>
                    <a:pt x="21042" y="34560"/>
                  </a:lnTo>
                  <a:lnTo>
                    <a:pt x="21437" y="34782"/>
                  </a:lnTo>
                  <a:lnTo>
                    <a:pt x="21906" y="35029"/>
                  </a:lnTo>
                  <a:lnTo>
                    <a:pt x="22399" y="35251"/>
                  </a:lnTo>
                  <a:lnTo>
                    <a:pt x="23312" y="35596"/>
                  </a:lnTo>
                  <a:lnTo>
                    <a:pt x="24002" y="35843"/>
                  </a:lnTo>
                  <a:lnTo>
                    <a:pt x="23830" y="36632"/>
                  </a:lnTo>
                  <a:lnTo>
                    <a:pt x="23632" y="37421"/>
                  </a:lnTo>
                  <a:lnTo>
                    <a:pt x="23509" y="37939"/>
                  </a:lnTo>
                  <a:lnTo>
                    <a:pt x="23336" y="38482"/>
                  </a:lnTo>
                  <a:lnTo>
                    <a:pt x="23016" y="39493"/>
                  </a:lnTo>
                  <a:lnTo>
                    <a:pt x="22646" y="40480"/>
                  </a:lnTo>
                  <a:lnTo>
                    <a:pt x="22300" y="41442"/>
                  </a:lnTo>
                  <a:lnTo>
                    <a:pt x="21782" y="42700"/>
                  </a:lnTo>
                  <a:lnTo>
                    <a:pt x="21930" y="41689"/>
                  </a:lnTo>
                  <a:lnTo>
                    <a:pt x="22029" y="41023"/>
                  </a:lnTo>
                  <a:lnTo>
                    <a:pt x="22004" y="40653"/>
                  </a:lnTo>
                  <a:lnTo>
                    <a:pt x="21980" y="40233"/>
                  </a:lnTo>
                  <a:lnTo>
                    <a:pt x="21906" y="39789"/>
                  </a:lnTo>
                  <a:lnTo>
                    <a:pt x="21807" y="39321"/>
                  </a:lnTo>
                  <a:lnTo>
                    <a:pt x="21659" y="38852"/>
                  </a:lnTo>
                  <a:lnTo>
                    <a:pt x="21486" y="38383"/>
                  </a:lnTo>
                  <a:lnTo>
                    <a:pt x="21289" y="37939"/>
                  </a:lnTo>
                  <a:lnTo>
                    <a:pt x="21067" y="37520"/>
                  </a:lnTo>
                  <a:lnTo>
                    <a:pt x="21067" y="37323"/>
                  </a:lnTo>
                  <a:lnTo>
                    <a:pt x="21042" y="37125"/>
                  </a:lnTo>
                  <a:lnTo>
                    <a:pt x="20993" y="36928"/>
                  </a:lnTo>
                  <a:lnTo>
                    <a:pt x="20944" y="36731"/>
                  </a:lnTo>
                  <a:lnTo>
                    <a:pt x="20845" y="36558"/>
                  </a:lnTo>
                  <a:lnTo>
                    <a:pt x="20771" y="36385"/>
                  </a:lnTo>
                  <a:lnTo>
                    <a:pt x="20648" y="36213"/>
                  </a:lnTo>
                  <a:lnTo>
                    <a:pt x="20524" y="36065"/>
                  </a:lnTo>
                  <a:lnTo>
                    <a:pt x="20401" y="35941"/>
                  </a:lnTo>
                  <a:lnTo>
                    <a:pt x="20253" y="35818"/>
                  </a:lnTo>
                  <a:lnTo>
                    <a:pt x="20080" y="35719"/>
                  </a:lnTo>
                  <a:lnTo>
                    <a:pt x="19932" y="35645"/>
                  </a:lnTo>
                  <a:lnTo>
                    <a:pt x="19760" y="35571"/>
                  </a:lnTo>
                  <a:lnTo>
                    <a:pt x="19562" y="35522"/>
                  </a:lnTo>
                  <a:lnTo>
                    <a:pt x="19365" y="35497"/>
                  </a:lnTo>
                  <a:lnTo>
                    <a:pt x="18970" y="35497"/>
                  </a:lnTo>
                  <a:lnTo>
                    <a:pt x="18773" y="35547"/>
                  </a:lnTo>
                  <a:lnTo>
                    <a:pt x="18501" y="35645"/>
                  </a:lnTo>
                  <a:lnTo>
                    <a:pt x="18230" y="35793"/>
                  </a:lnTo>
                  <a:lnTo>
                    <a:pt x="17983" y="35991"/>
                  </a:lnTo>
                  <a:lnTo>
                    <a:pt x="17761" y="36213"/>
                  </a:lnTo>
                  <a:lnTo>
                    <a:pt x="17539" y="36484"/>
                  </a:lnTo>
                  <a:lnTo>
                    <a:pt x="17317" y="36755"/>
                  </a:lnTo>
                  <a:lnTo>
                    <a:pt x="17145" y="37076"/>
                  </a:lnTo>
                  <a:lnTo>
                    <a:pt x="16972" y="37397"/>
                  </a:lnTo>
                  <a:lnTo>
                    <a:pt x="16824" y="37742"/>
                  </a:lnTo>
                  <a:lnTo>
                    <a:pt x="16676" y="38087"/>
                  </a:lnTo>
                  <a:lnTo>
                    <a:pt x="16553" y="38433"/>
                  </a:lnTo>
                  <a:lnTo>
                    <a:pt x="16454" y="38778"/>
                  </a:lnTo>
                  <a:lnTo>
                    <a:pt x="16380" y="39099"/>
                  </a:lnTo>
                  <a:lnTo>
                    <a:pt x="16306" y="39419"/>
                  </a:lnTo>
                  <a:lnTo>
                    <a:pt x="16257" y="39715"/>
                  </a:lnTo>
                  <a:lnTo>
                    <a:pt x="16232" y="39987"/>
                  </a:lnTo>
                  <a:lnTo>
                    <a:pt x="16331" y="41541"/>
                  </a:lnTo>
                  <a:lnTo>
                    <a:pt x="16331" y="41541"/>
                  </a:lnTo>
                  <a:lnTo>
                    <a:pt x="16109" y="40554"/>
                  </a:lnTo>
                  <a:lnTo>
                    <a:pt x="15862" y="39543"/>
                  </a:lnTo>
                  <a:lnTo>
                    <a:pt x="15566" y="38507"/>
                  </a:lnTo>
                  <a:lnTo>
                    <a:pt x="15270" y="37471"/>
                  </a:lnTo>
                  <a:lnTo>
                    <a:pt x="15097" y="36953"/>
                  </a:lnTo>
                  <a:lnTo>
                    <a:pt x="14900" y="36410"/>
                  </a:lnTo>
                  <a:lnTo>
                    <a:pt x="14431" y="35201"/>
                  </a:lnTo>
                  <a:lnTo>
                    <a:pt x="13889" y="33993"/>
                  </a:lnTo>
                  <a:lnTo>
                    <a:pt x="14579" y="33820"/>
                  </a:lnTo>
                  <a:lnTo>
                    <a:pt x="15048" y="33672"/>
                  </a:lnTo>
                  <a:lnTo>
                    <a:pt x="15541" y="33524"/>
                  </a:lnTo>
                  <a:lnTo>
                    <a:pt x="16059" y="33327"/>
                  </a:lnTo>
                  <a:lnTo>
                    <a:pt x="16577" y="33129"/>
                  </a:lnTo>
                  <a:lnTo>
                    <a:pt x="17021" y="32907"/>
                  </a:lnTo>
                  <a:lnTo>
                    <a:pt x="17219" y="32784"/>
                  </a:lnTo>
                  <a:lnTo>
                    <a:pt x="17367" y="32685"/>
                  </a:lnTo>
                  <a:lnTo>
                    <a:pt x="17687" y="32414"/>
                  </a:lnTo>
                  <a:lnTo>
                    <a:pt x="17983" y="32143"/>
                  </a:lnTo>
                  <a:lnTo>
                    <a:pt x="18279" y="31822"/>
                  </a:lnTo>
                  <a:lnTo>
                    <a:pt x="18551" y="31477"/>
                  </a:lnTo>
                  <a:lnTo>
                    <a:pt x="18748" y="31107"/>
                  </a:lnTo>
                  <a:lnTo>
                    <a:pt x="18921" y="30712"/>
                  </a:lnTo>
                  <a:lnTo>
                    <a:pt x="18995" y="30515"/>
                  </a:lnTo>
                  <a:lnTo>
                    <a:pt x="19044" y="30317"/>
                  </a:lnTo>
                  <a:lnTo>
                    <a:pt x="19069" y="30120"/>
                  </a:lnTo>
                  <a:lnTo>
                    <a:pt x="19069" y="29898"/>
                  </a:lnTo>
                  <a:lnTo>
                    <a:pt x="19069" y="29700"/>
                  </a:lnTo>
                  <a:lnTo>
                    <a:pt x="19044" y="29503"/>
                  </a:lnTo>
                  <a:lnTo>
                    <a:pt x="18995" y="29306"/>
                  </a:lnTo>
                  <a:lnTo>
                    <a:pt x="18921" y="29133"/>
                  </a:lnTo>
                  <a:lnTo>
                    <a:pt x="18822" y="28960"/>
                  </a:lnTo>
                  <a:lnTo>
                    <a:pt x="18724" y="28788"/>
                  </a:lnTo>
                  <a:lnTo>
                    <a:pt x="18625" y="28640"/>
                  </a:lnTo>
                  <a:lnTo>
                    <a:pt x="18501" y="28516"/>
                  </a:lnTo>
                  <a:lnTo>
                    <a:pt x="18353" y="28393"/>
                  </a:lnTo>
                  <a:lnTo>
                    <a:pt x="18205" y="28270"/>
                  </a:lnTo>
                  <a:lnTo>
                    <a:pt x="18033" y="28171"/>
                  </a:lnTo>
                  <a:lnTo>
                    <a:pt x="17860" y="28097"/>
                  </a:lnTo>
                  <a:lnTo>
                    <a:pt x="17687" y="28048"/>
                  </a:lnTo>
                  <a:lnTo>
                    <a:pt x="17490" y="28023"/>
                  </a:lnTo>
                  <a:lnTo>
                    <a:pt x="17293" y="27998"/>
                  </a:lnTo>
                  <a:lnTo>
                    <a:pt x="17071" y="28023"/>
                  </a:lnTo>
                  <a:lnTo>
                    <a:pt x="16799" y="28072"/>
                  </a:lnTo>
                  <a:lnTo>
                    <a:pt x="16503" y="28171"/>
                  </a:lnTo>
                  <a:lnTo>
                    <a:pt x="16232" y="28319"/>
                  </a:lnTo>
                  <a:lnTo>
                    <a:pt x="15961" y="28516"/>
                  </a:lnTo>
                  <a:lnTo>
                    <a:pt x="15714" y="28738"/>
                  </a:lnTo>
                  <a:lnTo>
                    <a:pt x="15467" y="28985"/>
                  </a:lnTo>
                  <a:lnTo>
                    <a:pt x="15221" y="29281"/>
                  </a:lnTo>
                  <a:lnTo>
                    <a:pt x="14999" y="29577"/>
                  </a:lnTo>
                  <a:lnTo>
                    <a:pt x="14801" y="29873"/>
                  </a:lnTo>
                  <a:lnTo>
                    <a:pt x="14629" y="30194"/>
                  </a:lnTo>
                  <a:lnTo>
                    <a:pt x="14456" y="30515"/>
                  </a:lnTo>
                  <a:lnTo>
                    <a:pt x="14283" y="30835"/>
                  </a:lnTo>
                  <a:lnTo>
                    <a:pt x="14160" y="31156"/>
                  </a:lnTo>
                  <a:lnTo>
                    <a:pt x="14061" y="31452"/>
                  </a:lnTo>
                  <a:lnTo>
                    <a:pt x="13963" y="31748"/>
                  </a:lnTo>
                  <a:lnTo>
                    <a:pt x="13889" y="32019"/>
                  </a:lnTo>
                  <a:lnTo>
                    <a:pt x="13839" y="32661"/>
                  </a:lnTo>
                  <a:lnTo>
                    <a:pt x="13741" y="33647"/>
                  </a:lnTo>
                  <a:lnTo>
                    <a:pt x="13420" y="32932"/>
                  </a:lnTo>
                  <a:lnTo>
                    <a:pt x="13075" y="32192"/>
                  </a:lnTo>
                  <a:lnTo>
                    <a:pt x="11989" y="30120"/>
                  </a:lnTo>
                  <a:lnTo>
                    <a:pt x="10879" y="28023"/>
                  </a:lnTo>
                  <a:lnTo>
                    <a:pt x="10213" y="26740"/>
                  </a:lnTo>
                  <a:lnTo>
                    <a:pt x="10731" y="26617"/>
                  </a:lnTo>
                  <a:lnTo>
                    <a:pt x="11200" y="26494"/>
                  </a:lnTo>
                  <a:lnTo>
                    <a:pt x="11743" y="26321"/>
                  </a:lnTo>
                  <a:lnTo>
                    <a:pt x="12335" y="26124"/>
                  </a:lnTo>
                  <a:lnTo>
                    <a:pt x="12902" y="25902"/>
                  </a:lnTo>
                  <a:lnTo>
                    <a:pt x="13420" y="25655"/>
                  </a:lnTo>
                  <a:lnTo>
                    <a:pt x="13642" y="25532"/>
                  </a:lnTo>
                  <a:lnTo>
                    <a:pt x="13839" y="25408"/>
                  </a:lnTo>
                  <a:lnTo>
                    <a:pt x="14135" y="25137"/>
                  </a:lnTo>
                  <a:lnTo>
                    <a:pt x="14431" y="24866"/>
                  </a:lnTo>
                  <a:lnTo>
                    <a:pt x="14727" y="24545"/>
                  </a:lnTo>
                  <a:lnTo>
                    <a:pt x="14999" y="24200"/>
                  </a:lnTo>
                  <a:lnTo>
                    <a:pt x="15196" y="23830"/>
                  </a:lnTo>
                  <a:lnTo>
                    <a:pt x="15369" y="23435"/>
                  </a:lnTo>
                  <a:lnTo>
                    <a:pt x="15443" y="23238"/>
                  </a:lnTo>
                  <a:lnTo>
                    <a:pt x="15492" y="23040"/>
                  </a:lnTo>
                  <a:lnTo>
                    <a:pt x="15517" y="22843"/>
                  </a:lnTo>
                  <a:lnTo>
                    <a:pt x="15517" y="22621"/>
                  </a:lnTo>
                  <a:lnTo>
                    <a:pt x="15517" y="22424"/>
                  </a:lnTo>
                  <a:lnTo>
                    <a:pt x="15492" y="22226"/>
                  </a:lnTo>
                  <a:lnTo>
                    <a:pt x="15443" y="22054"/>
                  </a:lnTo>
                  <a:lnTo>
                    <a:pt x="15369" y="21856"/>
                  </a:lnTo>
                  <a:lnTo>
                    <a:pt x="15270" y="21684"/>
                  </a:lnTo>
                  <a:lnTo>
                    <a:pt x="15171" y="21536"/>
                  </a:lnTo>
                  <a:lnTo>
                    <a:pt x="15073" y="21363"/>
                  </a:lnTo>
                  <a:lnTo>
                    <a:pt x="14949" y="21240"/>
                  </a:lnTo>
                  <a:lnTo>
                    <a:pt x="14801" y="21116"/>
                  </a:lnTo>
                  <a:lnTo>
                    <a:pt x="14653" y="20993"/>
                  </a:lnTo>
                  <a:lnTo>
                    <a:pt x="14481" y="20894"/>
                  </a:lnTo>
                  <a:lnTo>
                    <a:pt x="14308" y="20820"/>
                  </a:lnTo>
                  <a:lnTo>
                    <a:pt x="14135" y="20771"/>
                  </a:lnTo>
                  <a:lnTo>
                    <a:pt x="13938" y="20746"/>
                  </a:lnTo>
                  <a:lnTo>
                    <a:pt x="13741" y="20722"/>
                  </a:lnTo>
                  <a:lnTo>
                    <a:pt x="13519" y="20746"/>
                  </a:lnTo>
                  <a:lnTo>
                    <a:pt x="13247" y="20796"/>
                  </a:lnTo>
                  <a:lnTo>
                    <a:pt x="12951" y="20894"/>
                  </a:lnTo>
                  <a:lnTo>
                    <a:pt x="12680" y="21042"/>
                  </a:lnTo>
                  <a:lnTo>
                    <a:pt x="12409" y="21240"/>
                  </a:lnTo>
                  <a:lnTo>
                    <a:pt x="12162" y="21462"/>
                  </a:lnTo>
                  <a:lnTo>
                    <a:pt x="11915" y="21708"/>
                  </a:lnTo>
                  <a:lnTo>
                    <a:pt x="11669" y="22004"/>
                  </a:lnTo>
                  <a:lnTo>
                    <a:pt x="11447" y="22300"/>
                  </a:lnTo>
                  <a:lnTo>
                    <a:pt x="11249" y="22596"/>
                  </a:lnTo>
                  <a:lnTo>
                    <a:pt x="11077" y="22917"/>
                  </a:lnTo>
                  <a:lnTo>
                    <a:pt x="10904" y="23238"/>
                  </a:lnTo>
                  <a:lnTo>
                    <a:pt x="10731" y="23558"/>
                  </a:lnTo>
                  <a:lnTo>
                    <a:pt x="10608" y="23879"/>
                  </a:lnTo>
                  <a:lnTo>
                    <a:pt x="10509" y="24200"/>
                  </a:lnTo>
                  <a:lnTo>
                    <a:pt x="10411" y="24471"/>
                  </a:lnTo>
                  <a:lnTo>
                    <a:pt x="10337" y="24742"/>
                  </a:lnTo>
                  <a:lnTo>
                    <a:pt x="10263" y="25606"/>
                  </a:lnTo>
                  <a:lnTo>
                    <a:pt x="10189" y="26666"/>
                  </a:lnTo>
                  <a:lnTo>
                    <a:pt x="9449" y="25236"/>
                  </a:lnTo>
                  <a:lnTo>
                    <a:pt x="8783" y="23830"/>
                  </a:lnTo>
                  <a:lnTo>
                    <a:pt x="8339" y="22843"/>
                  </a:lnTo>
                  <a:lnTo>
                    <a:pt x="7944" y="21856"/>
                  </a:lnTo>
                  <a:lnTo>
                    <a:pt x="7574" y="20870"/>
                  </a:lnTo>
                  <a:lnTo>
                    <a:pt x="7253" y="19883"/>
                  </a:lnTo>
                  <a:lnTo>
                    <a:pt x="7722" y="19784"/>
                  </a:lnTo>
                  <a:lnTo>
                    <a:pt x="8191" y="19661"/>
                  </a:lnTo>
                  <a:lnTo>
                    <a:pt x="8758" y="19488"/>
                  </a:lnTo>
                  <a:lnTo>
                    <a:pt x="9350" y="19291"/>
                  </a:lnTo>
                  <a:lnTo>
                    <a:pt x="9917" y="19069"/>
                  </a:lnTo>
                  <a:lnTo>
                    <a:pt x="10460" y="18822"/>
                  </a:lnTo>
                  <a:lnTo>
                    <a:pt x="10682" y="18674"/>
                  </a:lnTo>
                  <a:lnTo>
                    <a:pt x="10879" y="18551"/>
                  </a:lnTo>
                  <a:lnTo>
                    <a:pt x="11200" y="18304"/>
                  </a:lnTo>
                  <a:lnTo>
                    <a:pt x="11496" y="18008"/>
                  </a:lnTo>
                  <a:lnTo>
                    <a:pt x="11792" y="17687"/>
                  </a:lnTo>
                  <a:lnTo>
                    <a:pt x="12039" y="17342"/>
                  </a:lnTo>
                  <a:lnTo>
                    <a:pt x="12261" y="16972"/>
                  </a:lnTo>
                  <a:lnTo>
                    <a:pt x="12433" y="16577"/>
                  </a:lnTo>
                  <a:lnTo>
                    <a:pt x="12483" y="16380"/>
                  </a:lnTo>
                  <a:lnTo>
                    <a:pt x="12532" y="16183"/>
                  </a:lnTo>
                  <a:lnTo>
                    <a:pt x="12557" y="15985"/>
                  </a:lnTo>
                  <a:lnTo>
                    <a:pt x="12581" y="15788"/>
                  </a:lnTo>
                  <a:lnTo>
                    <a:pt x="12557" y="15566"/>
                  </a:lnTo>
                  <a:lnTo>
                    <a:pt x="12532" y="15369"/>
                  </a:lnTo>
                  <a:lnTo>
                    <a:pt x="12483" y="15196"/>
                  </a:lnTo>
                  <a:lnTo>
                    <a:pt x="12409" y="14999"/>
                  </a:lnTo>
                  <a:lnTo>
                    <a:pt x="12335" y="14826"/>
                  </a:lnTo>
                  <a:lnTo>
                    <a:pt x="12236" y="14678"/>
                  </a:lnTo>
                  <a:lnTo>
                    <a:pt x="12113" y="14530"/>
                  </a:lnTo>
                  <a:lnTo>
                    <a:pt x="11989" y="14382"/>
                  </a:lnTo>
                  <a:lnTo>
                    <a:pt x="11866" y="14259"/>
                  </a:lnTo>
                  <a:lnTo>
                    <a:pt x="11693" y="14135"/>
                  </a:lnTo>
                  <a:lnTo>
                    <a:pt x="11545" y="14061"/>
                  </a:lnTo>
                  <a:lnTo>
                    <a:pt x="11373" y="13987"/>
                  </a:lnTo>
                  <a:lnTo>
                    <a:pt x="11175" y="13913"/>
                  </a:lnTo>
                  <a:lnTo>
                    <a:pt x="10978" y="13889"/>
                  </a:lnTo>
                  <a:lnTo>
                    <a:pt x="10781" y="13864"/>
                  </a:lnTo>
                  <a:lnTo>
                    <a:pt x="10583" y="13889"/>
                  </a:lnTo>
                  <a:lnTo>
                    <a:pt x="10287" y="13938"/>
                  </a:lnTo>
                  <a:lnTo>
                    <a:pt x="10016" y="14037"/>
                  </a:lnTo>
                  <a:lnTo>
                    <a:pt x="9745" y="14209"/>
                  </a:lnTo>
                  <a:lnTo>
                    <a:pt x="9473" y="14382"/>
                  </a:lnTo>
                  <a:lnTo>
                    <a:pt x="9202" y="14604"/>
                  </a:lnTo>
                  <a:lnTo>
                    <a:pt x="8955" y="14875"/>
                  </a:lnTo>
                  <a:lnTo>
                    <a:pt x="8733" y="15147"/>
                  </a:lnTo>
                  <a:lnTo>
                    <a:pt x="8511" y="15443"/>
                  </a:lnTo>
                  <a:lnTo>
                    <a:pt x="8314" y="15739"/>
                  </a:lnTo>
                  <a:lnTo>
                    <a:pt x="8117" y="16059"/>
                  </a:lnTo>
                  <a:lnTo>
                    <a:pt x="7944" y="16380"/>
                  </a:lnTo>
                  <a:lnTo>
                    <a:pt x="7796" y="16725"/>
                  </a:lnTo>
                  <a:lnTo>
                    <a:pt x="7672" y="17021"/>
                  </a:lnTo>
                  <a:lnTo>
                    <a:pt x="7549" y="17342"/>
                  </a:lnTo>
                  <a:lnTo>
                    <a:pt x="7475" y="17613"/>
                  </a:lnTo>
                  <a:lnTo>
                    <a:pt x="7401" y="17885"/>
                  </a:lnTo>
                  <a:lnTo>
                    <a:pt x="7302" y="18797"/>
                  </a:lnTo>
                  <a:lnTo>
                    <a:pt x="7228" y="19834"/>
                  </a:lnTo>
                  <a:lnTo>
                    <a:pt x="7154" y="19611"/>
                  </a:lnTo>
                  <a:lnTo>
                    <a:pt x="7006" y="19069"/>
                  </a:lnTo>
                  <a:lnTo>
                    <a:pt x="6883" y="18551"/>
                  </a:lnTo>
                  <a:lnTo>
                    <a:pt x="6661" y="17490"/>
                  </a:lnTo>
                  <a:lnTo>
                    <a:pt x="6488" y="16454"/>
                  </a:lnTo>
                  <a:lnTo>
                    <a:pt x="6365" y="15443"/>
                  </a:lnTo>
                  <a:lnTo>
                    <a:pt x="6316" y="14875"/>
                  </a:lnTo>
                  <a:lnTo>
                    <a:pt x="6266" y="14308"/>
                  </a:lnTo>
                  <a:lnTo>
                    <a:pt x="6217" y="13198"/>
                  </a:lnTo>
                  <a:lnTo>
                    <a:pt x="6858" y="13099"/>
                  </a:lnTo>
                  <a:lnTo>
                    <a:pt x="7352" y="13025"/>
                  </a:lnTo>
                  <a:lnTo>
                    <a:pt x="7870" y="12927"/>
                  </a:lnTo>
                  <a:lnTo>
                    <a:pt x="8437" y="12803"/>
                  </a:lnTo>
                  <a:lnTo>
                    <a:pt x="8980" y="12655"/>
                  </a:lnTo>
                  <a:lnTo>
                    <a:pt x="9473" y="12483"/>
                  </a:lnTo>
                  <a:lnTo>
                    <a:pt x="9695" y="12384"/>
                  </a:lnTo>
                  <a:lnTo>
                    <a:pt x="9868" y="12285"/>
                  </a:lnTo>
                  <a:lnTo>
                    <a:pt x="10213" y="12063"/>
                  </a:lnTo>
                  <a:lnTo>
                    <a:pt x="10559" y="11792"/>
                  </a:lnTo>
                  <a:lnTo>
                    <a:pt x="10879" y="11521"/>
                  </a:lnTo>
                  <a:lnTo>
                    <a:pt x="11175" y="11200"/>
                  </a:lnTo>
                  <a:lnTo>
                    <a:pt x="11422" y="10855"/>
                  </a:lnTo>
                  <a:lnTo>
                    <a:pt x="11644" y="10485"/>
                  </a:lnTo>
                  <a:lnTo>
                    <a:pt x="11718" y="10312"/>
                  </a:lnTo>
                  <a:lnTo>
                    <a:pt x="11792" y="10115"/>
                  </a:lnTo>
                  <a:lnTo>
                    <a:pt x="11841" y="9917"/>
                  </a:lnTo>
                  <a:lnTo>
                    <a:pt x="11866" y="9695"/>
                  </a:lnTo>
                  <a:lnTo>
                    <a:pt x="11891" y="9498"/>
                  </a:lnTo>
                  <a:lnTo>
                    <a:pt x="11866" y="9301"/>
                  </a:lnTo>
                  <a:lnTo>
                    <a:pt x="11841" y="9103"/>
                  </a:lnTo>
                  <a:lnTo>
                    <a:pt x="11792" y="8930"/>
                  </a:lnTo>
                  <a:lnTo>
                    <a:pt x="11743" y="8733"/>
                  </a:lnTo>
                  <a:lnTo>
                    <a:pt x="11644" y="8560"/>
                  </a:lnTo>
                  <a:lnTo>
                    <a:pt x="11545" y="8412"/>
                  </a:lnTo>
                  <a:lnTo>
                    <a:pt x="11447" y="8240"/>
                  </a:lnTo>
                  <a:lnTo>
                    <a:pt x="11323" y="8116"/>
                  </a:lnTo>
                  <a:lnTo>
                    <a:pt x="11175" y="7993"/>
                  </a:lnTo>
                  <a:lnTo>
                    <a:pt x="11027" y="7870"/>
                  </a:lnTo>
                  <a:lnTo>
                    <a:pt x="10855" y="7771"/>
                  </a:lnTo>
                  <a:lnTo>
                    <a:pt x="10682" y="7697"/>
                  </a:lnTo>
                  <a:lnTo>
                    <a:pt x="10485" y="7648"/>
                  </a:lnTo>
                  <a:lnTo>
                    <a:pt x="10287" y="7623"/>
                  </a:lnTo>
                  <a:lnTo>
                    <a:pt x="10090" y="7598"/>
                  </a:lnTo>
                  <a:lnTo>
                    <a:pt x="9794" y="7623"/>
                  </a:lnTo>
                  <a:lnTo>
                    <a:pt x="9498" y="7697"/>
                  </a:lnTo>
                  <a:lnTo>
                    <a:pt x="9227" y="7820"/>
                  </a:lnTo>
                  <a:lnTo>
                    <a:pt x="8931" y="7993"/>
                  </a:lnTo>
                  <a:lnTo>
                    <a:pt x="8659" y="8166"/>
                  </a:lnTo>
                  <a:lnTo>
                    <a:pt x="8388" y="8412"/>
                  </a:lnTo>
                  <a:lnTo>
                    <a:pt x="8117" y="8659"/>
                  </a:lnTo>
                  <a:lnTo>
                    <a:pt x="7870" y="8930"/>
                  </a:lnTo>
                  <a:lnTo>
                    <a:pt x="7623" y="9202"/>
                  </a:lnTo>
                  <a:lnTo>
                    <a:pt x="7401" y="9498"/>
                  </a:lnTo>
                  <a:lnTo>
                    <a:pt x="7204" y="9794"/>
                  </a:lnTo>
                  <a:lnTo>
                    <a:pt x="7006" y="10115"/>
                  </a:lnTo>
                  <a:lnTo>
                    <a:pt x="6858" y="10411"/>
                  </a:lnTo>
                  <a:lnTo>
                    <a:pt x="6710" y="10707"/>
                  </a:lnTo>
                  <a:lnTo>
                    <a:pt x="6587" y="10978"/>
                  </a:lnTo>
                  <a:lnTo>
                    <a:pt x="6488" y="11225"/>
                  </a:lnTo>
                  <a:lnTo>
                    <a:pt x="6192" y="12631"/>
                  </a:lnTo>
                  <a:lnTo>
                    <a:pt x="6192" y="11644"/>
                  </a:lnTo>
                  <a:lnTo>
                    <a:pt x="6192" y="10781"/>
                  </a:lnTo>
                  <a:lnTo>
                    <a:pt x="6242" y="9942"/>
                  </a:lnTo>
                  <a:lnTo>
                    <a:pt x="6340" y="8412"/>
                  </a:lnTo>
                  <a:lnTo>
                    <a:pt x="6488" y="6932"/>
                  </a:lnTo>
                  <a:lnTo>
                    <a:pt x="7056" y="6538"/>
                  </a:lnTo>
                  <a:lnTo>
                    <a:pt x="7426" y="6242"/>
                  </a:lnTo>
                  <a:lnTo>
                    <a:pt x="7870" y="5896"/>
                  </a:lnTo>
                  <a:lnTo>
                    <a:pt x="8289" y="5551"/>
                  </a:lnTo>
                  <a:lnTo>
                    <a:pt x="8684" y="5156"/>
                  </a:lnTo>
                  <a:lnTo>
                    <a:pt x="9054" y="4786"/>
                  </a:lnTo>
                  <a:lnTo>
                    <a:pt x="9177" y="4614"/>
                  </a:lnTo>
                  <a:lnTo>
                    <a:pt x="9301" y="4441"/>
                  </a:lnTo>
                  <a:lnTo>
                    <a:pt x="9498" y="4071"/>
                  </a:lnTo>
                  <a:lnTo>
                    <a:pt x="9695" y="3701"/>
                  </a:lnTo>
                  <a:lnTo>
                    <a:pt x="9843" y="3306"/>
                  </a:lnTo>
                  <a:lnTo>
                    <a:pt x="9942" y="2887"/>
                  </a:lnTo>
                  <a:lnTo>
                    <a:pt x="10016" y="2468"/>
                  </a:lnTo>
                  <a:lnTo>
                    <a:pt x="10041" y="2048"/>
                  </a:lnTo>
                  <a:lnTo>
                    <a:pt x="10041" y="1826"/>
                  </a:lnTo>
                  <a:lnTo>
                    <a:pt x="9991" y="1629"/>
                  </a:lnTo>
                  <a:lnTo>
                    <a:pt x="9942" y="1432"/>
                  </a:lnTo>
                  <a:lnTo>
                    <a:pt x="9893" y="1234"/>
                  </a:lnTo>
                  <a:lnTo>
                    <a:pt x="9794" y="1062"/>
                  </a:lnTo>
                  <a:lnTo>
                    <a:pt x="9695" y="889"/>
                  </a:lnTo>
                  <a:lnTo>
                    <a:pt x="9597" y="716"/>
                  </a:lnTo>
                  <a:lnTo>
                    <a:pt x="9473" y="568"/>
                  </a:lnTo>
                  <a:lnTo>
                    <a:pt x="9325" y="445"/>
                  </a:lnTo>
                  <a:lnTo>
                    <a:pt x="9177" y="322"/>
                  </a:lnTo>
                  <a:lnTo>
                    <a:pt x="9005" y="223"/>
                  </a:lnTo>
                  <a:lnTo>
                    <a:pt x="8832" y="149"/>
                  </a:lnTo>
                  <a:lnTo>
                    <a:pt x="8659" y="75"/>
                  </a:lnTo>
                  <a:lnTo>
                    <a:pt x="8487" y="26"/>
                  </a:lnTo>
                  <a:lnTo>
                    <a:pt x="82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5703003" y="3922588"/>
              <a:ext cx="73586" cy="118327"/>
            </a:xfrm>
            <a:custGeom>
              <a:rect b="b" l="l" r="r" t="t"/>
              <a:pathLst>
                <a:path extrusionOk="0" h="6982" w="4342">
                  <a:moveTo>
                    <a:pt x="1875" y="0"/>
                  </a:moveTo>
                  <a:lnTo>
                    <a:pt x="1702" y="25"/>
                  </a:lnTo>
                  <a:lnTo>
                    <a:pt x="1505" y="50"/>
                  </a:lnTo>
                  <a:lnTo>
                    <a:pt x="1332" y="99"/>
                  </a:lnTo>
                  <a:lnTo>
                    <a:pt x="1160" y="173"/>
                  </a:lnTo>
                  <a:lnTo>
                    <a:pt x="987" y="272"/>
                  </a:lnTo>
                  <a:lnTo>
                    <a:pt x="814" y="370"/>
                  </a:lnTo>
                  <a:lnTo>
                    <a:pt x="666" y="494"/>
                  </a:lnTo>
                  <a:lnTo>
                    <a:pt x="543" y="642"/>
                  </a:lnTo>
                  <a:lnTo>
                    <a:pt x="420" y="790"/>
                  </a:lnTo>
                  <a:lnTo>
                    <a:pt x="296" y="938"/>
                  </a:lnTo>
                  <a:lnTo>
                    <a:pt x="222" y="1110"/>
                  </a:lnTo>
                  <a:lnTo>
                    <a:pt x="124" y="1308"/>
                  </a:lnTo>
                  <a:lnTo>
                    <a:pt x="74" y="1505"/>
                  </a:lnTo>
                  <a:lnTo>
                    <a:pt x="25" y="1702"/>
                  </a:lnTo>
                  <a:lnTo>
                    <a:pt x="0" y="1900"/>
                  </a:lnTo>
                  <a:lnTo>
                    <a:pt x="0" y="2122"/>
                  </a:lnTo>
                  <a:lnTo>
                    <a:pt x="25" y="2541"/>
                  </a:lnTo>
                  <a:lnTo>
                    <a:pt x="124" y="2960"/>
                  </a:lnTo>
                  <a:lnTo>
                    <a:pt x="247" y="3355"/>
                  </a:lnTo>
                  <a:lnTo>
                    <a:pt x="395" y="3750"/>
                  </a:lnTo>
                  <a:lnTo>
                    <a:pt x="592" y="4145"/>
                  </a:lnTo>
                  <a:lnTo>
                    <a:pt x="814" y="4490"/>
                  </a:lnTo>
                  <a:lnTo>
                    <a:pt x="938" y="4687"/>
                  </a:lnTo>
                  <a:lnTo>
                    <a:pt x="1110" y="4885"/>
                  </a:lnTo>
                  <a:lnTo>
                    <a:pt x="1554" y="5304"/>
                  </a:lnTo>
                  <a:lnTo>
                    <a:pt x="2048" y="5723"/>
                  </a:lnTo>
                  <a:lnTo>
                    <a:pt x="2541" y="6118"/>
                  </a:lnTo>
                  <a:lnTo>
                    <a:pt x="3010" y="6463"/>
                  </a:lnTo>
                  <a:lnTo>
                    <a:pt x="3405" y="6735"/>
                  </a:lnTo>
                  <a:lnTo>
                    <a:pt x="3799" y="6981"/>
                  </a:lnTo>
                  <a:lnTo>
                    <a:pt x="3873" y="6685"/>
                  </a:lnTo>
                  <a:lnTo>
                    <a:pt x="4046" y="6044"/>
                  </a:lnTo>
                  <a:lnTo>
                    <a:pt x="4293" y="5033"/>
                  </a:lnTo>
                  <a:lnTo>
                    <a:pt x="4342" y="4761"/>
                  </a:lnTo>
                  <a:lnTo>
                    <a:pt x="4342" y="4441"/>
                  </a:lnTo>
                  <a:lnTo>
                    <a:pt x="4342" y="4120"/>
                  </a:lnTo>
                  <a:lnTo>
                    <a:pt x="4317" y="3775"/>
                  </a:lnTo>
                  <a:lnTo>
                    <a:pt x="4293" y="3429"/>
                  </a:lnTo>
                  <a:lnTo>
                    <a:pt x="4243" y="3059"/>
                  </a:lnTo>
                  <a:lnTo>
                    <a:pt x="4169" y="2714"/>
                  </a:lnTo>
                  <a:lnTo>
                    <a:pt x="4071" y="2344"/>
                  </a:lnTo>
                  <a:lnTo>
                    <a:pt x="3972" y="1998"/>
                  </a:lnTo>
                  <a:lnTo>
                    <a:pt x="3849" y="1653"/>
                  </a:lnTo>
                  <a:lnTo>
                    <a:pt x="3701" y="1332"/>
                  </a:lnTo>
                  <a:lnTo>
                    <a:pt x="3528" y="1036"/>
                  </a:lnTo>
                  <a:lnTo>
                    <a:pt x="3331" y="765"/>
                  </a:lnTo>
                  <a:lnTo>
                    <a:pt x="3133" y="543"/>
                  </a:lnTo>
                  <a:lnTo>
                    <a:pt x="2911" y="346"/>
                  </a:lnTo>
                  <a:lnTo>
                    <a:pt x="2640" y="198"/>
                  </a:lnTo>
                  <a:lnTo>
                    <a:pt x="2467" y="99"/>
                  </a:lnTo>
                  <a:lnTo>
                    <a:pt x="2270" y="50"/>
                  </a:lnTo>
                  <a:lnTo>
                    <a:pt x="2072" y="25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5258206" y="3334397"/>
              <a:ext cx="1063117" cy="154697"/>
            </a:xfrm>
            <a:custGeom>
              <a:rect b="b" l="l" r="r" t="t"/>
              <a:pathLst>
                <a:path extrusionOk="0" h="9128" w="62730">
                  <a:moveTo>
                    <a:pt x="62088" y="0"/>
                  </a:moveTo>
                  <a:lnTo>
                    <a:pt x="59868" y="814"/>
                  </a:lnTo>
                  <a:lnTo>
                    <a:pt x="57722" y="1653"/>
                  </a:lnTo>
                  <a:lnTo>
                    <a:pt x="54984" y="2714"/>
                  </a:lnTo>
                  <a:lnTo>
                    <a:pt x="53578" y="3256"/>
                  </a:lnTo>
                  <a:lnTo>
                    <a:pt x="52147" y="3750"/>
                  </a:lnTo>
                  <a:lnTo>
                    <a:pt x="50692" y="4243"/>
                  </a:lnTo>
                  <a:lnTo>
                    <a:pt x="49187" y="4712"/>
                  </a:lnTo>
                  <a:lnTo>
                    <a:pt x="47633" y="5156"/>
                  </a:lnTo>
                  <a:lnTo>
                    <a:pt x="46005" y="5575"/>
                  </a:lnTo>
                  <a:lnTo>
                    <a:pt x="44303" y="5945"/>
                  </a:lnTo>
                  <a:lnTo>
                    <a:pt x="42527" y="6290"/>
                  </a:lnTo>
                  <a:lnTo>
                    <a:pt x="41614" y="6439"/>
                  </a:lnTo>
                  <a:lnTo>
                    <a:pt x="40677" y="6587"/>
                  </a:lnTo>
                  <a:lnTo>
                    <a:pt x="39715" y="6710"/>
                  </a:lnTo>
                  <a:lnTo>
                    <a:pt x="38728" y="6833"/>
                  </a:lnTo>
                  <a:lnTo>
                    <a:pt x="37717" y="6932"/>
                  </a:lnTo>
                  <a:lnTo>
                    <a:pt x="36681" y="7006"/>
                  </a:lnTo>
                  <a:lnTo>
                    <a:pt x="35620" y="7080"/>
                  </a:lnTo>
                  <a:lnTo>
                    <a:pt x="34535" y="7129"/>
                  </a:lnTo>
                  <a:lnTo>
                    <a:pt x="33400" y="7179"/>
                  </a:lnTo>
                  <a:lnTo>
                    <a:pt x="32241" y="7203"/>
                  </a:lnTo>
                  <a:lnTo>
                    <a:pt x="31057" y="7203"/>
                  </a:lnTo>
                  <a:lnTo>
                    <a:pt x="29848" y="7179"/>
                  </a:lnTo>
                  <a:lnTo>
                    <a:pt x="28121" y="7129"/>
                  </a:lnTo>
                  <a:lnTo>
                    <a:pt x="26444" y="7055"/>
                  </a:lnTo>
                  <a:lnTo>
                    <a:pt x="24840" y="6932"/>
                  </a:lnTo>
                  <a:lnTo>
                    <a:pt x="23262" y="6759"/>
                  </a:lnTo>
                  <a:lnTo>
                    <a:pt x="21732" y="6587"/>
                  </a:lnTo>
                  <a:lnTo>
                    <a:pt x="20252" y="6365"/>
                  </a:lnTo>
                  <a:lnTo>
                    <a:pt x="18846" y="6142"/>
                  </a:lnTo>
                  <a:lnTo>
                    <a:pt x="17489" y="5896"/>
                  </a:lnTo>
                  <a:lnTo>
                    <a:pt x="16182" y="5624"/>
                  </a:lnTo>
                  <a:lnTo>
                    <a:pt x="14924" y="5328"/>
                  </a:lnTo>
                  <a:lnTo>
                    <a:pt x="13740" y="5032"/>
                  </a:lnTo>
                  <a:lnTo>
                    <a:pt x="12605" y="4736"/>
                  </a:lnTo>
                  <a:lnTo>
                    <a:pt x="11520" y="4440"/>
                  </a:lnTo>
                  <a:lnTo>
                    <a:pt x="10509" y="4120"/>
                  </a:lnTo>
                  <a:lnTo>
                    <a:pt x="9571" y="3824"/>
                  </a:lnTo>
                  <a:lnTo>
                    <a:pt x="8683" y="3528"/>
                  </a:lnTo>
                  <a:lnTo>
                    <a:pt x="7795" y="3207"/>
                  </a:lnTo>
                  <a:lnTo>
                    <a:pt x="6956" y="2886"/>
                  </a:lnTo>
                  <a:lnTo>
                    <a:pt x="5427" y="2270"/>
                  </a:lnTo>
                  <a:lnTo>
                    <a:pt x="4120" y="1678"/>
                  </a:lnTo>
                  <a:lnTo>
                    <a:pt x="3034" y="1160"/>
                  </a:lnTo>
                  <a:lnTo>
                    <a:pt x="2171" y="740"/>
                  </a:lnTo>
                  <a:lnTo>
                    <a:pt x="1554" y="395"/>
                  </a:lnTo>
                  <a:lnTo>
                    <a:pt x="1036" y="99"/>
                  </a:lnTo>
                  <a:lnTo>
                    <a:pt x="0" y="1727"/>
                  </a:lnTo>
                  <a:lnTo>
                    <a:pt x="666" y="2097"/>
                  </a:lnTo>
                  <a:lnTo>
                    <a:pt x="1357" y="2467"/>
                  </a:lnTo>
                  <a:lnTo>
                    <a:pt x="2270" y="2960"/>
                  </a:lnTo>
                  <a:lnTo>
                    <a:pt x="3429" y="3503"/>
                  </a:lnTo>
                  <a:lnTo>
                    <a:pt x="4786" y="4095"/>
                  </a:lnTo>
                  <a:lnTo>
                    <a:pt x="6389" y="4736"/>
                  </a:lnTo>
                  <a:lnTo>
                    <a:pt x="7252" y="5057"/>
                  </a:lnTo>
                  <a:lnTo>
                    <a:pt x="8190" y="5402"/>
                  </a:lnTo>
                  <a:lnTo>
                    <a:pt x="9177" y="5723"/>
                  </a:lnTo>
                  <a:lnTo>
                    <a:pt x="10213" y="6068"/>
                  </a:lnTo>
                  <a:lnTo>
                    <a:pt x="11298" y="6389"/>
                  </a:lnTo>
                  <a:lnTo>
                    <a:pt x="12433" y="6710"/>
                  </a:lnTo>
                  <a:lnTo>
                    <a:pt x="13617" y="7006"/>
                  </a:lnTo>
                  <a:lnTo>
                    <a:pt x="14850" y="7302"/>
                  </a:lnTo>
                  <a:lnTo>
                    <a:pt x="16133" y="7598"/>
                  </a:lnTo>
                  <a:lnTo>
                    <a:pt x="17465" y="7869"/>
                  </a:lnTo>
                  <a:lnTo>
                    <a:pt x="18846" y="8116"/>
                  </a:lnTo>
                  <a:lnTo>
                    <a:pt x="20277" y="8338"/>
                  </a:lnTo>
                  <a:lnTo>
                    <a:pt x="21757" y="8535"/>
                  </a:lnTo>
                  <a:lnTo>
                    <a:pt x="23286" y="8708"/>
                  </a:lnTo>
                  <a:lnTo>
                    <a:pt x="24840" y="8856"/>
                  </a:lnTo>
                  <a:lnTo>
                    <a:pt x="26468" y="8979"/>
                  </a:lnTo>
                  <a:lnTo>
                    <a:pt x="28121" y="9053"/>
                  </a:lnTo>
                  <a:lnTo>
                    <a:pt x="29823" y="9103"/>
                  </a:lnTo>
                  <a:lnTo>
                    <a:pt x="31328" y="9127"/>
                  </a:lnTo>
                  <a:lnTo>
                    <a:pt x="32487" y="9127"/>
                  </a:lnTo>
                  <a:lnTo>
                    <a:pt x="33622" y="9103"/>
                  </a:lnTo>
                  <a:lnTo>
                    <a:pt x="34732" y="9053"/>
                  </a:lnTo>
                  <a:lnTo>
                    <a:pt x="35817" y="9004"/>
                  </a:lnTo>
                  <a:lnTo>
                    <a:pt x="36878" y="8930"/>
                  </a:lnTo>
                  <a:lnTo>
                    <a:pt x="37889" y="8831"/>
                  </a:lnTo>
                  <a:lnTo>
                    <a:pt x="38901" y="8733"/>
                  </a:lnTo>
                  <a:lnTo>
                    <a:pt x="39863" y="8634"/>
                  </a:lnTo>
                  <a:lnTo>
                    <a:pt x="40825" y="8511"/>
                  </a:lnTo>
                  <a:lnTo>
                    <a:pt x="41762" y="8363"/>
                  </a:lnTo>
                  <a:lnTo>
                    <a:pt x="43563" y="8067"/>
                  </a:lnTo>
                  <a:lnTo>
                    <a:pt x="45265" y="7721"/>
                  </a:lnTo>
                  <a:lnTo>
                    <a:pt x="46918" y="7327"/>
                  </a:lnTo>
                  <a:lnTo>
                    <a:pt x="48496" y="6932"/>
                  </a:lnTo>
                  <a:lnTo>
                    <a:pt x="50026" y="6463"/>
                  </a:lnTo>
                  <a:lnTo>
                    <a:pt x="51506" y="5994"/>
                  </a:lnTo>
                  <a:lnTo>
                    <a:pt x="52961" y="5526"/>
                  </a:lnTo>
                  <a:lnTo>
                    <a:pt x="54343" y="5008"/>
                  </a:lnTo>
                  <a:lnTo>
                    <a:pt x="55724" y="4490"/>
                  </a:lnTo>
                  <a:lnTo>
                    <a:pt x="58413" y="3454"/>
                  </a:lnTo>
                  <a:lnTo>
                    <a:pt x="60559" y="2615"/>
                  </a:lnTo>
                  <a:lnTo>
                    <a:pt x="62730" y="1801"/>
                  </a:lnTo>
                  <a:lnTo>
                    <a:pt x="620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6277820" y="3294673"/>
              <a:ext cx="127106" cy="123344"/>
            </a:xfrm>
            <a:custGeom>
              <a:rect b="b" l="l" r="r" t="t"/>
              <a:pathLst>
                <a:path extrusionOk="0" h="7278" w="7500">
                  <a:moveTo>
                    <a:pt x="0" y="1"/>
                  </a:moveTo>
                  <a:lnTo>
                    <a:pt x="2393" y="7278"/>
                  </a:lnTo>
                  <a:lnTo>
                    <a:pt x="7499" y="15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5938773" y="1977831"/>
              <a:ext cx="868729" cy="1123314"/>
            </a:xfrm>
            <a:custGeom>
              <a:rect b="b" l="l" r="r" t="t"/>
              <a:pathLst>
                <a:path extrusionOk="0" h="66282" w="51260">
                  <a:moveTo>
                    <a:pt x="1851" y="0"/>
                  </a:moveTo>
                  <a:lnTo>
                    <a:pt x="1" y="543"/>
                  </a:lnTo>
                  <a:lnTo>
                    <a:pt x="519" y="2196"/>
                  </a:lnTo>
                  <a:lnTo>
                    <a:pt x="1037" y="3824"/>
                  </a:lnTo>
                  <a:lnTo>
                    <a:pt x="1604" y="5452"/>
                  </a:lnTo>
                  <a:lnTo>
                    <a:pt x="2172" y="7055"/>
                  </a:lnTo>
                  <a:lnTo>
                    <a:pt x="2788" y="8634"/>
                  </a:lnTo>
                  <a:lnTo>
                    <a:pt x="3430" y="10188"/>
                  </a:lnTo>
                  <a:lnTo>
                    <a:pt x="4096" y="11717"/>
                  </a:lnTo>
                  <a:lnTo>
                    <a:pt x="4762" y="13222"/>
                  </a:lnTo>
                  <a:lnTo>
                    <a:pt x="5477" y="14727"/>
                  </a:lnTo>
                  <a:lnTo>
                    <a:pt x="6217" y="16207"/>
                  </a:lnTo>
                  <a:lnTo>
                    <a:pt x="6982" y="17662"/>
                  </a:lnTo>
                  <a:lnTo>
                    <a:pt x="7771" y="19093"/>
                  </a:lnTo>
                  <a:lnTo>
                    <a:pt x="8585" y="20499"/>
                  </a:lnTo>
                  <a:lnTo>
                    <a:pt x="9424" y="21880"/>
                  </a:lnTo>
                  <a:lnTo>
                    <a:pt x="10262" y="23237"/>
                  </a:lnTo>
                  <a:lnTo>
                    <a:pt x="11151" y="24594"/>
                  </a:lnTo>
                  <a:lnTo>
                    <a:pt x="11743" y="25433"/>
                  </a:lnTo>
                  <a:lnTo>
                    <a:pt x="12335" y="26271"/>
                  </a:lnTo>
                  <a:lnTo>
                    <a:pt x="12951" y="27085"/>
                  </a:lnTo>
                  <a:lnTo>
                    <a:pt x="13568" y="27899"/>
                  </a:lnTo>
                  <a:lnTo>
                    <a:pt x="14185" y="28713"/>
                  </a:lnTo>
                  <a:lnTo>
                    <a:pt x="14826" y="29503"/>
                  </a:lnTo>
                  <a:lnTo>
                    <a:pt x="16133" y="31057"/>
                  </a:lnTo>
                  <a:lnTo>
                    <a:pt x="17490" y="32561"/>
                  </a:lnTo>
                  <a:lnTo>
                    <a:pt x="18871" y="34041"/>
                  </a:lnTo>
                  <a:lnTo>
                    <a:pt x="20277" y="35472"/>
                  </a:lnTo>
                  <a:lnTo>
                    <a:pt x="21733" y="36903"/>
                  </a:lnTo>
                  <a:lnTo>
                    <a:pt x="23188" y="38284"/>
                  </a:lnTo>
                  <a:lnTo>
                    <a:pt x="24668" y="39641"/>
                  </a:lnTo>
                  <a:lnTo>
                    <a:pt x="26173" y="40973"/>
                  </a:lnTo>
                  <a:lnTo>
                    <a:pt x="27678" y="42305"/>
                  </a:lnTo>
                  <a:lnTo>
                    <a:pt x="30712" y="44895"/>
                  </a:lnTo>
                  <a:lnTo>
                    <a:pt x="33746" y="47436"/>
                  </a:lnTo>
                  <a:lnTo>
                    <a:pt x="37594" y="50667"/>
                  </a:lnTo>
                  <a:lnTo>
                    <a:pt x="39518" y="52320"/>
                  </a:lnTo>
                  <a:lnTo>
                    <a:pt x="41417" y="53973"/>
                  </a:lnTo>
                  <a:lnTo>
                    <a:pt x="42133" y="54639"/>
                  </a:lnTo>
                  <a:lnTo>
                    <a:pt x="42848" y="55354"/>
                  </a:lnTo>
                  <a:lnTo>
                    <a:pt x="43514" y="56094"/>
                  </a:lnTo>
                  <a:lnTo>
                    <a:pt x="44131" y="56859"/>
                  </a:lnTo>
                  <a:lnTo>
                    <a:pt x="44748" y="57648"/>
                  </a:lnTo>
                  <a:lnTo>
                    <a:pt x="45315" y="58438"/>
                  </a:lnTo>
                  <a:lnTo>
                    <a:pt x="45858" y="59252"/>
                  </a:lnTo>
                  <a:lnTo>
                    <a:pt x="46376" y="60066"/>
                  </a:lnTo>
                  <a:lnTo>
                    <a:pt x="46869" y="60880"/>
                  </a:lnTo>
                  <a:lnTo>
                    <a:pt x="47313" y="61694"/>
                  </a:lnTo>
                  <a:lnTo>
                    <a:pt x="47757" y="62508"/>
                  </a:lnTo>
                  <a:lnTo>
                    <a:pt x="48152" y="63297"/>
                  </a:lnTo>
                  <a:lnTo>
                    <a:pt x="48522" y="64086"/>
                  </a:lnTo>
                  <a:lnTo>
                    <a:pt x="48867" y="64851"/>
                  </a:lnTo>
                  <a:lnTo>
                    <a:pt x="49484" y="66282"/>
                  </a:lnTo>
                  <a:lnTo>
                    <a:pt x="51260" y="65567"/>
                  </a:lnTo>
                  <a:lnTo>
                    <a:pt x="50618" y="64062"/>
                  </a:lnTo>
                  <a:lnTo>
                    <a:pt x="50248" y="63248"/>
                  </a:lnTo>
                  <a:lnTo>
                    <a:pt x="49854" y="62434"/>
                  </a:lnTo>
                  <a:lnTo>
                    <a:pt x="49434" y="61595"/>
                  </a:lnTo>
                  <a:lnTo>
                    <a:pt x="48990" y="60732"/>
                  </a:lnTo>
                  <a:lnTo>
                    <a:pt x="48497" y="59868"/>
                  </a:lnTo>
                  <a:lnTo>
                    <a:pt x="47979" y="59005"/>
                  </a:lnTo>
                  <a:lnTo>
                    <a:pt x="47436" y="58142"/>
                  </a:lnTo>
                  <a:lnTo>
                    <a:pt x="46869" y="57303"/>
                  </a:lnTo>
                  <a:lnTo>
                    <a:pt x="46252" y="56440"/>
                  </a:lnTo>
                  <a:lnTo>
                    <a:pt x="45611" y="55626"/>
                  </a:lnTo>
                  <a:lnTo>
                    <a:pt x="44920" y="54811"/>
                  </a:lnTo>
                  <a:lnTo>
                    <a:pt x="44205" y="54022"/>
                  </a:lnTo>
                  <a:lnTo>
                    <a:pt x="43465" y="53257"/>
                  </a:lnTo>
                  <a:lnTo>
                    <a:pt x="42700" y="52542"/>
                  </a:lnTo>
                  <a:lnTo>
                    <a:pt x="40776" y="50865"/>
                  </a:lnTo>
                  <a:lnTo>
                    <a:pt x="38852" y="49212"/>
                  </a:lnTo>
                  <a:lnTo>
                    <a:pt x="34979" y="45981"/>
                  </a:lnTo>
                  <a:lnTo>
                    <a:pt x="31994" y="43464"/>
                  </a:lnTo>
                  <a:lnTo>
                    <a:pt x="28985" y="40899"/>
                  </a:lnTo>
                  <a:lnTo>
                    <a:pt x="27505" y="39592"/>
                  </a:lnTo>
                  <a:lnTo>
                    <a:pt x="26025" y="38260"/>
                  </a:lnTo>
                  <a:lnTo>
                    <a:pt x="24570" y="36928"/>
                  </a:lnTo>
                  <a:lnTo>
                    <a:pt x="23114" y="35571"/>
                  </a:lnTo>
                  <a:lnTo>
                    <a:pt x="21708" y="34165"/>
                  </a:lnTo>
                  <a:lnTo>
                    <a:pt x="20302" y="32759"/>
                  </a:lnTo>
                  <a:lnTo>
                    <a:pt x="18945" y="31303"/>
                  </a:lnTo>
                  <a:lnTo>
                    <a:pt x="17638" y="29823"/>
                  </a:lnTo>
                  <a:lnTo>
                    <a:pt x="16355" y="28294"/>
                  </a:lnTo>
                  <a:lnTo>
                    <a:pt x="15714" y="27529"/>
                  </a:lnTo>
                  <a:lnTo>
                    <a:pt x="15097" y="26740"/>
                  </a:lnTo>
                  <a:lnTo>
                    <a:pt x="14505" y="25951"/>
                  </a:lnTo>
                  <a:lnTo>
                    <a:pt x="13913" y="25161"/>
                  </a:lnTo>
                  <a:lnTo>
                    <a:pt x="13321" y="24347"/>
                  </a:lnTo>
                  <a:lnTo>
                    <a:pt x="12754" y="23508"/>
                  </a:lnTo>
                  <a:lnTo>
                    <a:pt x="11891" y="22201"/>
                  </a:lnTo>
                  <a:lnTo>
                    <a:pt x="11052" y="20869"/>
                  </a:lnTo>
                  <a:lnTo>
                    <a:pt x="10238" y="19512"/>
                  </a:lnTo>
                  <a:lnTo>
                    <a:pt x="9448" y="18131"/>
                  </a:lnTo>
                  <a:lnTo>
                    <a:pt x="8659" y="16750"/>
                  </a:lnTo>
                  <a:lnTo>
                    <a:pt x="7919" y="15319"/>
                  </a:lnTo>
                  <a:lnTo>
                    <a:pt x="7204" y="13864"/>
                  </a:lnTo>
                  <a:lnTo>
                    <a:pt x="6513" y="12408"/>
                  </a:lnTo>
                  <a:lnTo>
                    <a:pt x="5847" y="10928"/>
                  </a:lnTo>
                  <a:lnTo>
                    <a:pt x="5181" y="9423"/>
                  </a:lnTo>
                  <a:lnTo>
                    <a:pt x="4564" y="7894"/>
                  </a:lnTo>
                  <a:lnTo>
                    <a:pt x="3972" y="6365"/>
                  </a:lnTo>
                  <a:lnTo>
                    <a:pt x="3405" y="4811"/>
                  </a:lnTo>
                  <a:lnTo>
                    <a:pt x="2862" y="3207"/>
                  </a:lnTo>
                  <a:lnTo>
                    <a:pt x="2344" y="1628"/>
                  </a:lnTo>
                  <a:lnTo>
                    <a:pt x="18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6723871" y="3055969"/>
              <a:ext cx="122497" cy="127954"/>
            </a:xfrm>
            <a:custGeom>
              <a:rect b="b" l="l" r="r" t="t"/>
              <a:pathLst>
                <a:path extrusionOk="0" h="7550" w="7228">
                  <a:moveTo>
                    <a:pt x="7228" y="1"/>
                  </a:moveTo>
                  <a:lnTo>
                    <a:pt x="0" y="2542"/>
                  </a:lnTo>
                  <a:lnTo>
                    <a:pt x="5797" y="7549"/>
                  </a:lnTo>
                  <a:lnTo>
                    <a:pt x="72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5839276" y="1351593"/>
              <a:ext cx="80297" cy="403859"/>
            </a:xfrm>
            <a:custGeom>
              <a:rect b="b" l="l" r="r" t="t"/>
              <a:pathLst>
                <a:path extrusionOk="0" h="23830" w="4738">
                  <a:moveTo>
                    <a:pt x="1925" y="1"/>
                  </a:moveTo>
                  <a:lnTo>
                    <a:pt x="1" y="124"/>
                  </a:lnTo>
                  <a:lnTo>
                    <a:pt x="223" y="2985"/>
                  </a:lnTo>
                  <a:lnTo>
                    <a:pt x="470" y="5896"/>
                  </a:lnTo>
                  <a:lnTo>
                    <a:pt x="766" y="8832"/>
                  </a:lnTo>
                  <a:lnTo>
                    <a:pt x="1111" y="11792"/>
                  </a:lnTo>
                  <a:lnTo>
                    <a:pt x="1481" y="14776"/>
                  </a:lnTo>
                  <a:lnTo>
                    <a:pt x="1900" y="17786"/>
                  </a:lnTo>
                  <a:lnTo>
                    <a:pt x="2344" y="20795"/>
                  </a:lnTo>
                  <a:lnTo>
                    <a:pt x="2838" y="23829"/>
                  </a:lnTo>
                  <a:lnTo>
                    <a:pt x="4737" y="23533"/>
                  </a:lnTo>
                  <a:lnTo>
                    <a:pt x="4244" y="20499"/>
                  </a:lnTo>
                  <a:lnTo>
                    <a:pt x="3800" y="17514"/>
                  </a:lnTo>
                  <a:lnTo>
                    <a:pt x="3380" y="14530"/>
                  </a:lnTo>
                  <a:lnTo>
                    <a:pt x="3010" y="11570"/>
                  </a:lnTo>
                  <a:lnTo>
                    <a:pt x="2690" y="8634"/>
                  </a:lnTo>
                  <a:lnTo>
                    <a:pt x="2394" y="5723"/>
                  </a:lnTo>
                  <a:lnTo>
                    <a:pt x="2147" y="2837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5836361" y="1722824"/>
              <a:ext cx="128360" cy="122090"/>
            </a:xfrm>
            <a:custGeom>
              <a:rect b="b" l="l" r="r" t="t"/>
              <a:pathLst>
                <a:path extrusionOk="0" h="7204" w="7574">
                  <a:moveTo>
                    <a:pt x="7573" y="0"/>
                  </a:moveTo>
                  <a:lnTo>
                    <a:pt x="0" y="1332"/>
                  </a:lnTo>
                  <a:lnTo>
                    <a:pt x="4934" y="7203"/>
                  </a:lnTo>
                  <a:lnTo>
                    <a:pt x="75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6965912" y="2186859"/>
              <a:ext cx="87398" cy="455261"/>
            </a:xfrm>
            <a:custGeom>
              <a:rect b="b" l="l" r="r" t="t"/>
              <a:pathLst>
                <a:path extrusionOk="0" h="26863" w="5157">
                  <a:moveTo>
                    <a:pt x="3281" y="0"/>
                  </a:moveTo>
                  <a:lnTo>
                    <a:pt x="2714" y="2492"/>
                  </a:lnTo>
                  <a:lnTo>
                    <a:pt x="2221" y="4860"/>
                  </a:lnTo>
                  <a:lnTo>
                    <a:pt x="1777" y="7129"/>
                  </a:lnTo>
                  <a:lnTo>
                    <a:pt x="1407" y="9300"/>
                  </a:lnTo>
                  <a:lnTo>
                    <a:pt x="1086" y="11372"/>
                  </a:lnTo>
                  <a:lnTo>
                    <a:pt x="815" y="13345"/>
                  </a:lnTo>
                  <a:lnTo>
                    <a:pt x="593" y="15195"/>
                  </a:lnTo>
                  <a:lnTo>
                    <a:pt x="420" y="16922"/>
                  </a:lnTo>
                  <a:lnTo>
                    <a:pt x="272" y="18550"/>
                  </a:lnTo>
                  <a:lnTo>
                    <a:pt x="173" y="20079"/>
                  </a:lnTo>
                  <a:lnTo>
                    <a:pt x="75" y="21485"/>
                  </a:lnTo>
                  <a:lnTo>
                    <a:pt x="25" y="22793"/>
                  </a:lnTo>
                  <a:lnTo>
                    <a:pt x="1" y="23977"/>
                  </a:lnTo>
                  <a:lnTo>
                    <a:pt x="1" y="25062"/>
                  </a:lnTo>
                  <a:lnTo>
                    <a:pt x="25" y="26024"/>
                  </a:lnTo>
                  <a:lnTo>
                    <a:pt x="50" y="26863"/>
                  </a:lnTo>
                  <a:lnTo>
                    <a:pt x="1974" y="26814"/>
                  </a:lnTo>
                  <a:lnTo>
                    <a:pt x="1949" y="25975"/>
                  </a:lnTo>
                  <a:lnTo>
                    <a:pt x="1925" y="25038"/>
                  </a:lnTo>
                  <a:lnTo>
                    <a:pt x="1925" y="23977"/>
                  </a:lnTo>
                  <a:lnTo>
                    <a:pt x="1949" y="22818"/>
                  </a:lnTo>
                  <a:lnTo>
                    <a:pt x="1999" y="21535"/>
                  </a:lnTo>
                  <a:lnTo>
                    <a:pt x="2073" y="20153"/>
                  </a:lnTo>
                  <a:lnTo>
                    <a:pt x="2196" y="18673"/>
                  </a:lnTo>
                  <a:lnTo>
                    <a:pt x="2319" y="17070"/>
                  </a:lnTo>
                  <a:lnTo>
                    <a:pt x="2517" y="15368"/>
                  </a:lnTo>
                  <a:lnTo>
                    <a:pt x="2739" y="13543"/>
                  </a:lnTo>
                  <a:lnTo>
                    <a:pt x="2985" y="11619"/>
                  </a:lnTo>
                  <a:lnTo>
                    <a:pt x="3306" y="9596"/>
                  </a:lnTo>
                  <a:lnTo>
                    <a:pt x="3676" y="7450"/>
                  </a:lnTo>
                  <a:lnTo>
                    <a:pt x="4120" y="5230"/>
                  </a:lnTo>
                  <a:lnTo>
                    <a:pt x="4589" y="2886"/>
                  </a:lnTo>
                  <a:lnTo>
                    <a:pt x="5156" y="444"/>
                  </a:lnTo>
                  <a:lnTo>
                    <a:pt x="32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6917426" y="2615356"/>
              <a:ext cx="129191" cy="119158"/>
            </a:xfrm>
            <a:custGeom>
              <a:rect b="b" l="l" r="r" t="t"/>
              <a:pathLst>
                <a:path extrusionOk="0" h="7031" w="7623">
                  <a:moveTo>
                    <a:pt x="7623" y="0"/>
                  </a:moveTo>
                  <a:lnTo>
                    <a:pt x="0" y="864"/>
                  </a:lnTo>
                  <a:lnTo>
                    <a:pt x="4539" y="7031"/>
                  </a:lnTo>
                  <a:lnTo>
                    <a:pt x="76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7071679" y="1583195"/>
              <a:ext cx="307699" cy="435212"/>
            </a:xfrm>
            <a:custGeom>
              <a:rect b="b" l="l" r="r" t="t"/>
              <a:pathLst>
                <a:path extrusionOk="0" h="25680" w="18156">
                  <a:moveTo>
                    <a:pt x="17095" y="0"/>
                  </a:moveTo>
                  <a:lnTo>
                    <a:pt x="16898" y="124"/>
                  </a:lnTo>
                  <a:lnTo>
                    <a:pt x="16503" y="420"/>
                  </a:lnTo>
                  <a:lnTo>
                    <a:pt x="15886" y="888"/>
                  </a:lnTo>
                  <a:lnTo>
                    <a:pt x="15122" y="1505"/>
                  </a:lnTo>
                  <a:lnTo>
                    <a:pt x="14209" y="2344"/>
                  </a:lnTo>
                  <a:lnTo>
                    <a:pt x="13148" y="3330"/>
                  </a:lnTo>
                  <a:lnTo>
                    <a:pt x="12581" y="3922"/>
                  </a:lnTo>
                  <a:lnTo>
                    <a:pt x="11989" y="4539"/>
                  </a:lnTo>
                  <a:lnTo>
                    <a:pt x="11372" y="5205"/>
                  </a:lnTo>
                  <a:lnTo>
                    <a:pt x="10756" y="5945"/>
                  </a:lnTo>
                  <a:lnTo>
                    <a:pt x="10090" y="6710"/>
                  </a:lnTo>
                  <a:lnTo>
                    <a:pt x="9424" y="7549"/>
                  </a:lnTo>
                  <a:lnTo>
                    <a:pt x="8758" y="8412"/>
                  </a:lnTo>
                  <a:lnTo>
                    <a:pt x="8067" y="9349"/>
                  </a:lnTo>
                  <a:lnTo>
                    <a:pt x="7376" y="10336"/>
                  </a:lnTo>
                  <a:lnTo>
                    <a:pt x="6661" y="11397"/>
                  </a:lnTo>
                  <a:lnTo>
                    <a:pt x="5970" y="12482"/>
                  </a:lnTo>
                  <a:lnTo>
                    <a:pt x="5255" y="13641"/>
                  </a:lnTo>
                  <a:lnTo>
                    <a:pt x="4564" y="14850"/>
                  </a:lnTo>
                  <a:lnTo>
                    <a:pt x="3873" y="16133"/>
                  </a:lnTo>
                  <a:lnTo>
                    <a:pt x="3207" y="17465"/>
                  </a:lnTo>
                  <a:lnTo>
                    <a:pt x="2517" y="18871"/>
                  </a:lnTo>
                  <a:lnTo>
                    <a:pt x="1875" y="20302"/>
                  </a:lnTo>
                  <a:lnTo>
                    <a:pt x="1234" y="21831"/>
                  </a:lnTo>
                  <a:lnTo>
                    <a:pt x="593" y="23410"/>
                  </a:lnTo>
                  <a:lnTo>
                    <a:pt x="1" y="25038"/>
                  </a:lnTo>
                  <a:lnTo>
                    <a:pt x="1826" y="25679"/>
                  </a:lnTo>
                  <a:lnTo>
                    <a:pt x="2393" y="24100"/>
                  </a:lnTo>
                  <a:lnTo>
                    <a:pt x="2985" y="22596"/>
                  </a:lnTo>
                  <a:lnTo>
                    <a:pt x="3627" y="21116"/>
                  </a:lnTo>
                  <a:lnTo>
                    <a:pt x="4243" y="19710"/>
                  </a:lnTo>
                  <a:lnTo>
                    <a:pt x="4909" y="18378"/>
                  </a:lnTo>
                  <a:lnTo>
                    <a:pt x="5575" y="17095"/>
                  </a:lnTo>
                  <a:lnTo>
                    <a:pt x="6241" y="15862"/>
                  </a:lnTo>
                  <a:lnTo>
                    <a:pt x="6907" y="14677"/>
                  </a:lnTo>
                  <a:lnTo>
                    <a:pt x="7598" y="13567"/>
                  </a:lnTo>
                  <a:lnTo>
                    <a:pt x="8264" y="12507"/>
                  </a:lnTo>
                  <a:lnTo>
                    <a:pt x="8955" y="11495"/>
                  </a:lnTo>
                  <a:lnTo>
                    <a:pt x="9621" y="10533"/>
                  </a:lnTo>
                  <a:lnTo>
                    <a:pt x="10287" y="9621"/>
                  </a:lnTo>
                  <a:lnTo>
                    <a:pt x="10953" y="8782"/>
                  </a:lnTo>
                  <a:lnTo>
                    <a:pt x="11594" y="7968"/>
                  </a:lnTo>
                  <a:lnTo>
                    <a:pt x="12211" y="7228"/>
                  </a:lnTo>
                  <a:lnTo>
                    <a:pt x="12828" y="6513"/>
                  </a:lnTo>
                  <a:lnTo>
                    <a:pt x="13420" y="5871"/>
                  </a:lnTo>
                  <a:lnTo>
                    <a:pt x="13987" y="5279"/>
                  </a:lnTo>
                  <a:lnTo>
                    <a:pt x="14530" y="4712"/>
                  </a:lnTo>
                  <a:lnTo>
                    <a:pt x="15541" y="3750"/>
                  </a:lnTo>
                  <a:lnTo>
                    <a:pt x="16404" y="2985"/>
                  </a:lnTo>
                  <a:lnTo>
                    <a:pt x="17120" y="2368"/>
                  </a:lnTo>
                  <a:lnTo>
                    <a:pt x="17662" y="1949"/>
                  </a:lnTo>
                  <a:lnTo>
                    <a:pt x="18156" y="1604"/>
                  </a:lnTo>
                  <a:lnTo>
                    <a:pt x="170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7031972" y="1975323"/>
              <a:ext cx="123751" cy="127106"/>
            </a:xfrm>
            <a:custGeom>
              <a:rect b="b" l="l" r="r" t="t"/>
              <a:pathLst>
                <a:path extrusionOk="0" h="7500" w="7302">
                  <a:moveTo>
                    <a:pt x="0" y="0"/>
                  </a:moveTo>
                  <a:lnTo>
                    <a:pt x="1628" y="7499"/>
                  </a:lnTo>
                  <a:lnTo>
                    <a:pt x="7302" y="23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5394479" y="2351147"/>
              <a:ext cx="312309" cy="168492"/>
            </a:xfrm>
            <a:custGeom>
              <a:rect b="b" l="l" r="r" t="t"/>
              <a:pathLst>
                <a:path extrusionOk="0" h="9942" w="18428">
                  <a:moveTo>
                    <a:pt x="1333" y="0"/>
                  </a:moveTo>
                  <a:lnTo>
                    <a:pt x="1" y="1382"/>
                  </a:lnTo>
                  <a:lnTo>
                    <a:pt x="272" y="1629"/>
                  </a:lnTo>
                  <a:lnTo>
                    <a:pt x="914" y="2171"/>
                  </a:lnTo>
                  <a:lnTo>
                    <a:pt x="1876" y="2961"/>
                  </a:lnTo>
                  <a:lnTo>
                    <a:pt x="2492" y="3429"/>
                  </a:lnTo>
                  <a:lnTo>
                    <a:pt x="3183" y="3923"/>
                  </a:lnTo>
                  <a:lnTo>
                    <a:pt x="3948" y="4441"/>
                  </a:lnTo>
                  <a:lnTo>
                    <a:pt x="4762" y="4959"/>
                  </a:lnTo>
                  <a:lnTo>
                    <a:pt x="5650" y="5501"/>
                  </a:lnTo>
                  <a:lnTo>
                    <a:pt x="6612" y="6044"/>
                  </a:lnTo>
                  <a:lnTo>
                    <a:pt x="7623" y="6587"/>
                  </a:lnTo>
                  <a:lnTo>
                    <a:pt x="8684" y="7080"/>
                  </a:lnTo>
                  <a:lnTo>
                    <a:pt x="9794" y="7573"/>
                  </a:lnTo>
                  <a:lnTo>
                    <a:pt x="10953" y="8017"/>
                  </a:lnTo>
                  <a:lnTo>
                    <a:pt x="12063" y="8387"/>
                  </a:lnTo>
                  <a:lnTo>
                    <a:pt x="13149" y="8708"/>
                  </a:lnTo>
                  <a:lnTo>
                    <a:pt x="14234" y="8979"/>
                  </a:lnTo>
                  <a:lnTo>
                    <a:pt x="15295" y="9251"/>
                  </a:lnTo>
                  <a:lnTo>
                    <a:pt x="16602" y="9571"/>
                  </a:lnTo>
                  <a:lnTo>
                    <a:pt x="17885" y="9941"/>
                  </a:lnTo>
                  <a:lnTo>
                    <a:pt x="18427" y="8091"/>
                  </a:lnTo>
                  <a:lnTo>
                    <a:pt x="17071" y="7721"/>
                  </a:lnTo>
                  <a:lnTo>
                    <a:pt x="15739" y="7376"/>
                  </a:lnTo>
                  <a:lnTo>
                    <a:pt x="14727" y="7129"/>
                  </a:lnTo>
                  <a:lnTo>
                    <a:pt x="13691" y="6858"/>
                  </a:lnTo>
                  <a:lnTo>
                    <a:pt x="12655" y="6562"/>
                  </a:lnTo>
                  <a:lnTo>
                    <a:pt x="11619" y="6217"/>
                  </a:lnTo>
                  <a:lnTo>
                    <a:pt x="10534" y="5797"/>
                  </a:lnTo>
                  <a:lnTo>
                    <a:pt x="9473" y="5329"/>
                  </a:lnTo>
                  <a:lnTo>
                    <a:pt x="8462" y="4860"/>
                  </a:lnTo>
                  <a:lnTo>
                    <a:pt x="7524" y="4342"/>
                  </a:lnTo>
                  <a:lnTo>
                    <a:pt x="6612" y="3824"/>
                  </a:lnTo>
                  <a:lnTo>
                    <a:pt x="5773" y="3306"/>
                  </a:lnTo>
                  <a:lnTo>
                    <a:pt x="4984" y="2813"/>
                  </a:lnTo>
                  <a:lnTo>
                    <a:pt x="4268" y="2319"/>
                  </a:lnTo>
                  <a:lnTo>
                    <a:pt x="3627" y="1851"/>
                  </a:lnTo>
                  <a:lnTo>
                    <a:pt x="3035" y="1406"/>
                  </a:lnTo>
                  <a:lnTo>
                    <a:pt x="2122" y="666"/>
                  </a:lnTo>
                  <a:lnTo>
                    <a:pt x="1530" y="173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5657432" y="2438510"/>
              <a:ext cx="129191" cy="119175"/>
            </a:xfrm>
            <a:custGeom>
              <a:rect b="b" l="l" r="r" t="t"/>
              <a:pathLst>
                <a:path extrusionOk="0" h="7032" w="7623">
                  <a:moveTo>
                    <a:pt x="3109" y="1"/>
                  </a:moveTo>
                  <a:lnTo>
                    <a:pt x="1" y="7031"/>
                  </a:lnTo>
                  <a:lnTo>
                    <a:pt x="7623" y="6192"/>
                  </a:lnTo>
                  <a:lnTo>
                    <a:pt x="3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9" name="Google Shape;929;p7"/>
          <p:cNvGrpSpPr/>
          <p:nvPr/>
        </p:nvGrpSpPr>
        <p:grpSpPr>
          <a:xfrm>
            <a:off x="-32750" y="265587"/>
            <a:ext cx="975897" cy="2382813"/>
            <a:chOff x="-32750" y="265587"/>
            <a:chExt cx="975897" cy="2382813"/>
          </a:xfrm>
        </p:grpSpPr>
        <p:sp>
          <p:nvSpPr>
            <p:cNvPr id="930" name="Google Shape;930;p7"/>
            <p:cNvSpPr/>
            <p:nvPr/>
          </p:nvSpPr>
          <p:spPr>
            <a:xfrm>
              <a:off x="-32750" y="619575"/>
              <a:ext cx="790575" cy="2028825"/>
            </a:xfrm>
            <a:custGeom>
              <a:rect b="b" l="l" r="r" t="t"/>
              <a:pathLst>
                <a:path extrusionOk="0" h="81153" w="31623">
                  <a:moveTo>
                    <a:pt x="31623" y="0"/>
                  </a:moveTo>
                  <a:cubicBezTo>
                    <a:pt x="31623" y="10495"/>
                    <a:pt x="21237" y="18894"/>
                    <a:pt x="20193" y="29337"/>
                  </a:cubicBezTo>
                  <a:cubicBezTo>
                    <a:pt x="19207" y="39201"/>
                    <a:pt x="24724" y="49739"/>
                    <a:pt x="21336" y="59055"/>
                  </a:cubicBezTo>
                  <a:cubicBezTo>
                    <a:pt x="17837" y="68678"/>
                    <a:pt x="9158" y="76574"/>
                    <a:pt x="0" y="81153"/>
                  </a:cubicBez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1" name="Google Shape;931;p7"/>
            <p:cNvGrpSpPr/>
            <p:nvPr/>
          </p:nvGrpSpPr>
          <p:grpSpPr>
            <a:xfrm>
              <a:off x="483300" y="265587"/>
              <a:ext cx="459847" cy="547813"/>
              <a:chOff x="736963" y="1856275"/>
              <a:chExt cx="459847" cy="547813"/>
            </a:xfrm>
          </p:grpSpPr>
          <p:sp>
            <p:nvSpPr>
              <p:cNvPr id="932" name="Google Shape;932;p7"/>
              <p:cNvSpPr/>
              <p:nvPr/>
            </p:nvSpPr>
            <p:spPr>
              <a:xfrm flipH="1" rot="10800000">
                <a:off x="965616" y="1861290"/>
                <a:ext cx="226173" cy="537783"/>
              </a:xfrm>
              <a:custGeom>
                <a:rect b="b" l="l" r="r" t="t"/>
                <a:pathLst>
                  <a:path extrusionOk="0" h="12117" w="5096">
                    <a:moveTo>
                      <a:pt x="3322" y="1"/>
                    </a:moveTo>
                    <a:lnTo>
                      <a:pt x="0" y="3813"/>
                    </a:lnTo>
                    <a:lnTo>
                      <a:pt x="5096" y="12117"/>
                    </a:lnTo>
                    <a:lnTo>
                      <a:pt x="5096" y="12117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p7"/>
              <p:cNvSpPr/>
              <p:nvPr/>
            </p:nvSpPr>
            <p:spPr>
              <a:xfrm flipH="1" rot="10800000">
                <a:off x="959757" y="1856275"/>
                <a:ext cx="237047" cy="547813"/>
              </a:xfrm>
              <a:custGeom>
                <a:rect b="b" l="l" r="r" t="t"/>
                <a:pathLst>
                  <a:path extrusionOk="0" h="12343" w="5341">
                    <a:moveTo>
                      <a:pt x="3378" y="397"/>
                    </a:moveTo>
                    <a:lnTo>
                      <a:pt x="5020" y="11663"/>
                    </a:lnTo>
                    <a:lnTo>
                      <a:pt x="283" y="3945"/>
                    </a:lnTo>
                    <a:lnTo>
                      <a:pt x="3378" y="397"/>
                    </a:lnTo>
                    <a:close/>
                    <a:moveTo>
                      <a:pt x="3416" y="1"/>
                    </a:moveTo>
                    <a:lnTo>
                      <a:pt x="3359" y="39"/>
                    </a:lnTo>
                    <a:lnTo>
                      <a:pt x="38" y="3851"/>
                    </a:lnTo>
                    <a:lnTo>
                      <a:pt x="19" y="3888"/>
                    </a:lnTo>
                    <a:lnTo>
                      <a:pt x="0" y="3926"/>
                    </a:lnTo>
                    <a:lnTo>
                      <a:pt x="0" y="3964"/>
                    </a:lnTo>
                    <a:lnTo>
                      <a:pt x="19" y="4002"/>
                    </a:lnTo>
                    <a:lnTo>
                      <a:pt x="5133" y="12286"/>
                    </a:lnTo>
                    <a:lnTo>
                      <a:pt x="5171" y="12343"/>
                    </a:lnTo>
                    <a:lnTo>
                      <a:pt x="5265" y="12343"/>
                    </a:lnTo>
                    <a:lnTo>
                      <a:pt x="5303" y="12324"/>
                    </a:lnTo>
                    <a:lnTo>
                      <a:pt x="5341" y="12286"/>
                    </a:lnTo>
                    <a:lnTo>
                      <a:pt x="5341" y="12248"/>
                    </a:lnTo>
                    <a:lnTo>
                      <a:pt x="5341" y="12211"/>
                    </a:lnTo>
                    <a:lnTo>
                      <a:pt x="3586" y="95"/>
                    </a:lnTo>
                    <a:lnTo>
                      <a:pt x="3548" y="39"/>
                    </a:lnTo>
                    <a:lnTo>
                      <a:pt x="34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7"/>
              <p:cNvSpPr/>
              <p:nvPr/>
            </p:nvSpPr>
            <p:spPr>
              <a:xfrm flipH="1" rot="10800000">
                <a:off x="741978" y="1861294"/>
                <a:ext cx="449817" cy="368552"/>
              </a:xfrm>
              <a:custGeom>
                <a:rect b="b" l="l" r="r" t="t"/>
                <a:pathLst>
                  <a:path extrusionOk="0" h="8304" w="10135">
                    <a:moveTo>
                      <a:pt x="5039" y="0"/>
                    </a:moveTo>
                    <a:lnTo>
                      <a:pt x="1" y="340"/>
                    </a:lnTo>
                    <a:lnTo>
                      <a:pt x="10135" y="8304"/>
                    </a:lnTo>
                    <a:lnTo>
                      <a:pt x="10135" y="8304"/>
                    </a:lnTo>
                    <a:lnTo>
                      <a:pt x="50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7"/>
              <p:cNvSpPr/>
              <p:nvPr/>
            </p:nvSpPr>
            <p:spPr>
              <a:xfrm flipH="1" rot="10800000">
                <a:off x="736963" y="1856279"/>
                <a:ext cx="459847" cy="378627"/>
              </a:xfrm>
              <a:custGeom>
                <a:rect b="b" l="l" r="r" t="t"/>
                <a:pathLst>
                  <a:path extrusionOk="0" h="8531" w="10361">
                    <a:moveTo>
                      <a:pt x="5077" y="246"/>
                    </a:moveTo>
                    <a:lnTo>
                      <a:pt x="9795" y="7908"/>
                    </a:lnTo>
                    <a:lnTo>
                      <a:pt x="434" y="567"/>
                    </a:lnTo>
                    <a:lnTo>
                      <a:pt x="5077" y="246"/>
                    </a:lnTo>
                    <a:close/>
                    <a:moveTo>
                      <a:pt x="5134" y="1"/>
                    </a:moveTo>
                    <a:lnTo>
                      <a:pt x="114" y="341"/>
                    </a:lnTo>
                    <a:lnTo>
                      <a:pt x="38" y="359"/>
                    </a:lnTo>
                    <a:lnTo>
                      <a:pt x="0" y="416"/>
                    </a:lnTo>
                    <a:lnTo>
                      <a:pt x="0" y="491"/>
                    </a:lnTo>
                    <a:lnTo>
                      <a:pt x="38" y="548"/>
                    </a:lnTo>
                    <a:lnTo>
                      <a:pt x="10172" y="8512"/>
                    </a:lnTo>
                    <a:lnTo>
                      <a:pt x="10210" y="8531"/>
                    </a:lnTo>
                    <a:lnTo>
                      <a:pt x="10285" y="8531"/>
                    </a:lnTo>
                    <a:lnTo>
                      <a:pt x="10323" y="8512"/>
                    </a:lnTo>
                    <a:lnTo>
                      <a:pt x="10361" y="8474"/>
                    </a:lnTo>
                    <a:lnTo>
                      <a:pt x="10361" y="8436"/>
                    </a:lnTo>
                    <a:lnTo>
                      <a:pt x="10361" y="8399"/>
                    </a:lnTo>
                    <a:lnTo>
                      <a:pt x="10361" y="8361"/>
                    </a:lnTo>
                    <a:lnTo>
                      <a:pt x="5247" y="57"/>
                    </a:lnTo>
                    <a:lnTo>
                      <a:pt x="5209" y="20"/>
                    </a:lnTo>
                    <a:lnTo>
                      <a:pt x="5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36" name="Google Shape;936;p7"/>
          <p:cNvSpPr/>
          <p:nvPr/>
        </p:nvSpPr>
        <p:spPr>
          <a:xfrm>
            <a:off x="7405002" y="149633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Google Shape;937;p7"/>
          <p:cNvSpPr/>
          <p:nvPr/>
        </p:nvSpPr>
        <p:spPr>
          <a:xfrm>
            <a:off x="2394852" y="15331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8" name="Google Shape;938;p7"/>
          <p:cNvGrpSpPr/>
          <p:nvPr/>
        </p:nvGrpSpPr>
        <p:grpSpPr>
          <a:xfrm>
            <a:off x="815482" y="2725247"/>
            <a:ext cx="332670" cy="332696"/>
            <a:chOff x="868254" y="2449153"/>
            <a:chExt cx="332670" cy="332696"/>
          </a:xfrm>
        </p:grpSpPr>
        <p:sp>
          <p:nvSpPr>
            <p:cNvPr id="939" name="Google Shape;939;p7"/>
            <p:cNvSpPr/>
            <p:nvPr/>
          </p:nvSpPr>
          <p:spPr>
            <a:xfrm>
              <a:off x="978802" y="2454084"/>
              <a:ext cx="109683" cy="322834"/>
            </a:xfrm>
            <a:custGeom>
              <a:rect b="b" l="l" r="r" t="t"/>
              <a:pathLst>
                <a:path extrusionOk="0" h="12309" w="4182">
                  <a:moveTo>
                    <a:pt x="0" y="1"/>
                  </a:moveTo>
                  <a:lnTo>
                    <a:pt x="0" y="12309"/>
                  </a:lnTo>
                  <a:lnTo>
                    <a:pt x="4182" y="12309"/>
                  </a:lnTo>
                  <a:lnTo>
                    <a:pt x="4182" y="1"/>
                  </a:ln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1063727" y="2454084"/>
              <a:ext cx="24759" cy="322834"/>
            </a:xfrm>
            <a:custGeom>
              <a:rect b="b" l="l" r="r" t="t"/>
              <a:pathLst>
                <a:path extrusionOk="0" h="12309" w="944">
                  <a:moveTo>
                    <a:pt x="0" y="1"/>
                  </a:moveTo>
                  <a:lnTo>
                    <a:pt x="0" y="12309"/>
                  </a:lnTo>
                  <a:lnTo>
                    <a:pt x="944" y="12309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rgbClr val="006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873158" y="2454084"/>
              <a:ext cx="107559" cy="322965"/>
            </a:xfrm>
            <a:custGeom>
              <a:rect b="b" l="l" r="r" t="t"/>
              <a:pathLst>
                <a:path extrusionOk="0" h="12314" w="4101">
                  <a:moveTo>
                    <a:pt x="939" y="1"/>
                  </a:moveTo>
                  <a:cubicBezTo>
                    <a:pt x="419" y="1"/>
                    <a:pt x="1" y="424"/>
                    <a:pt x="1" y="944"/>
                  </a:cubicBezTo>
                  <a:lnTo>
                    <a:pt x="1" y="11371"/>
                  </a:lnTo>
                  <a:cubicBezTo>
                    <a:pt x="1" y="11890"/>
                    <a:pt x="424" y="12314"/>
                    <a:pt x="944" y="12314"/>
                  </a:cubicBezTo>
                  <a:lnTo>
                    <a:pt x="4100" y="12314"/>
                  </a:lnTo>
                  <a:lnTo>
                    <a:pt x="4100" y="1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956588" y="2454084"/>
              <a:ext cx="24129" cy="322834"/>
            </a:xfrm>
            <a:custGeom>
              <a:rect b="b" l="l" r="r" t="t"/>
              <a:pathLst>
                <a:path extrusionOk="0" h="12309" w="920">
                  <a:moveTo>
                    <a:pt x="0" y="1"/>
                  </a:moveTo>
                  <a:lnTo>
                    <a:pt x="0" y="12309"/>
                  </a:lnTo>
                  <a:lnTo>
                    <a:pt x="919" y="12309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1086938" y="2454084"/>
              <a:ext cx="109080" cy="322965"/>
            </a:xfrm>
            <a:custGeom>
              <a:rect b="b" l="l" r="r" t="t"/>
              <a:pathLst>
                <a:path extrusionOk="0" h="12314" w="4159">
                  <a:moveTo>
                    <a:pt x="3214" y="1"/>
                  </a:moveTo>
                  <a:cubicBezTo>
                    <a:pt x="3211" y="1"/>
                    <a:pt x="3208" y="1"/>
                    <a:pt x="3205" y="1"/>
                  </a:cubicBezTo>
                  <a:lnTo>
                    <a:pt x="1" y="1"/>
                  </a:lnTo>
                  <a:lnTo>
                    <a:pt x="1" y="12314"/>
                  </a:lnTo>
                  <a:lnTo>
                    <a:pt x="3205" y="12314"/>
                  </a:lnTo>
                  <a:cubicBezTo>
                    <a:pt x="3730" y="12314"/>
                    <a:pt x="4153" y="11895"/>
                    <a:pt x="4158" y="11371"/>
                  </a:cubicBezTo>
                  <a:lnTo>
                    <a:pt x="4158" y="944"/>
                  </a:lnTo>
                  <a:cubicBezTo>
                    <a:pt x="4153" y="422"/>
                    <a:pt x="3735" y="1"/>
                    <a:pt x="3214" y="1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1146265" y="2454084"/>
              <a:ext cx="49754" cy="322965"/>
            </a:xfrm>
            <a:custGeom>
              <a:rect b="b" l="l" r="r" t="t"/>
              <a:pathLst>
                <a:path extrusionOk="0" h="12314" w="1897">
                  <a:moveTo>
                    <a:pt x="9" y="1"/>
                  </a:moveTo>
                  <a:cubicBezTo>
                    <a:pt x="6" y="1"/>
                    <a:pt x="3" y="1"/>
                    <a:pt x="0" y="1"/>
                  </a:cubicBezTo>
                  <a:lnTo>
                    <a:pt x="18" y="1"/>
                  </a:lnTo>
                  <a:cubicBezTo>
                    <a:pt x="15" y="1"/>
                    <a:pt x="12" y="1"/>
                    <a:pt x="9" y="1"/>
                  </a:cubicBezTo>
                  <a:close/>
                  <a:moveTo>
                    <a:pt x="952" y="1"/>
                  </a:moveTo>
                  <a:cubicBezTo>
                    <a:pt x="949" y="1"/>
                    <a:pt x="946" y="1"/>
                    <a:pt x="943" y="1"/>
                  </a:cubicBezTo>
                  <a:lnTo>
                    <a:pt x="18" y="1"/>
                  </a:lnTo>
                  <a:cubicBezTo>
                    <a:pt x="534" y="5"/>
                    <a:pt x="953" y="425"/>
                    <a:pt x="958" y="944"/>
                  </a:cubicBezTo>
                  <a:lnTo>
                    <a:pt x="958" y="11371"/>
                  </a:lnTo>
                  <a:cubicBezTo>
                    <a:pt x="953" y="11895"/>
                    <a:pt x="525" y="12314"/>
                    <a:pt x="0" y="12314"/>
                  </a:cubicBezTo>
                  <a:lnTo>
                    <a:pt x="943" y="12314"/>
                  </a:lnTo>
                  <a:cubicBezTo>
                    <a:pt x="1468" y="12314"/>
                    <a:pt x="1891" y="11895"/>
                    <a:pt x="1896" y="11371"/>
                  </a:cubicBezTo>
                  <a:lnTo>
                    <a:pt x="1896" y="944"/>
                  </a:lnTo>
                  <a:cubicBezTo>
                    <a:pt x="1891" y="422"/>
                    <a:pt x="1473" y="1"/>
                    <a:pt x="952" y="1"/>
                  </a:cubicBezTo>
                  <a:close/>
                </a:path>
              </a:pathLst>
            </a:custGeom>
            <a:solidFill>
              <a:srgbClr val="003C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91076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5" y="1"/>
                    <a:pt x="1" y="270"/>
                    <a:pt x="1" y="607"/>
                  </a:cubicBezTo>
                  <a:cubicBezTo>
                    <a:pt x="1" y="939"/>
                    <a:pt x="275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101866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0" y="1"/>
                    <a:pt x="1" y="270"/>
                    <a:pt x="1" y="607"/>
                  </a:cubicBezTo>
                  <a:cubicBezTo>
                    <a:pt x="1" y="939"/>
                    <a:pt x="270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1125178" y="2711900"/>
              <a:ext cx="31840" cy="31840"/>
            </a:xfrm>
            <a:custGeom>
              <a:rect b="b" l="l" r="r" t="t"/>
              <a:pathLst>
                <a:path extrusionOk="0" h="1214" w="1214">
                  <a:moveTo>
                    <a:pt x="607" y="1"/>
                  </a:moveTo>
                  <a:cubicBezTo>
                    <a:pt x="270" y="1"/>
                    <a:pt x="1" y="270"/>
                    <a:pt x="1" y="607"/>
                  </a:cubicBezTo>
                  <a:cubicBezTo>
                    <a:pt x="1" y="939"/>
                    <a:pt x="270" y="1213"/>
                    <a:pt x="607" y="1213"/>
                  </a:cubicBezTo>
                  <a:cubicBezTo>
                    <a:pt x="944" y="1213"/>
                    <a:pt x="1213" y="939"/>
                    <a:pt x="1213" y="607"/>
                  </a:cubicBezTo>
                  <a:cubicBezTo>
                    <a:pt x="1213" y="270"/>
                    <a:pt x="944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896894" y="2607409"/>
              <a:ext cx="59720" cy="40285"/>
            </a:xfrm>
            <a:custGeom>
              <a:rect b="b" l="l" r="r" t="t"/>
              <a:pathLst>
                <a:path extrusionOk="0" h="1536" w="2277">
                  <a:moveTo>
                    <a:pt x="0" y="1"/>
                  </a:moveTo>
                  <a:lnTo>
                    <a:pt x="0" y="1286"/>
                  </a:lnTo>
                  <a:cubicBezTo>
                    <a:pt x="0" y="1425"/>
                    <a:pt x="111" y="1536"/>
                    <a:pt x="246" y="1536"/>
                  </a:cubicBezTo>
                  <a:lnTo>
                    <a:pt x="2031" y="1536"/>
                  </a:lnTo>
                  <a:cubicBezTo>
                    <a:pt x="2166" y="1536"/>
                    <a:pt x="2276" y="1425"/>
                    <a:pt x="2276" y="1286"/>
                  </a:cubicBezTo>
                  <a:lnTo>
                    <a:pt x="227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896763" y="2489307"/>
              <a:ext cx="59982" cy="118129"/>
            </a:xfrm>
            <a:custGeom>
              <a:rect b="b" l="l" r="r" t="t"/>
              <a:pathLst>
                <a:path extrusionOk="0" h="4504" w="2287">
                  <a:moveTo>
                    <a:pt x="251" y="0"/>
                  </a:moveTo>
                  <a:cubicBezTo>
                    <a:pt x="111" y="0"/>
                    <a:pt x="1" y="111"/>
                    <a:pt x="5" y="250"/>
                  </a:cubicBezTo>
                  <a:lnTo>
                    <a:pt x="5" y="4504"/>
                  </a:lnTo>
                  <a:lnTo>
                    <a:pt x="2281" y="4504"/>
                  </a:lnTo>
                  <a:lnTo>
                    <a:pt x="2281" y="236"/>
                  </a:lnTo>
                  <a:cubicBezTo>
                    <a:pt x="2286" y="106"/>
                    <a:pt x="2180" y="0"/>
                    <a:pt x="20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1004663" y="2489307"/>
              <a:ext cx="59851" cy="118129"/>
            </a:xfrm>
            <a:custGeom>
              <a:rect b="b" l="l" r="r" t="t"/>
              <a:pathLst>
                <a:path extrusionOk="0" h="4504" w="228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4504"/>
                  </a:lnTo>
                  <a:lnTo>
                    <a:pt x="2281" y="4504"/>
                  </a:lnTo>
                  <a:lnTo>
                    <a:pt x="2281" y="250"/>
                  </a:lnTo>
                  <a:cubicBezTo>
                    <a:pt x="2281" y="111"/>
                    <a:pt x="2171" y="0"/>
                    <a:pt x="2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1004663" y="2607409"/>
              <a:ext cx="59851" cy="40285"/>
            </a:xfrm>
            <a:custGeom>
              <a:rect b="b" l="l" r="r" t="t"/>
              <a:pathLst>
                <a:path extrusionOk="0" h="1536" w="2282">
                  <a:moveTo>
                    <a:pt x="1" y="1"/>
                  </a:moveTo>
                  <a:lnTo>
                    <a:pt x="1" y="1286"/>
                  </a:lnTo>
                  <a:cubicBezTo>
                    <a:pt x="1" y="1425"/>
                    <a:pt x="111" y="1536"/>
                    <a:pt x="251" y="1536"/>
                  </a:cubicBezTo>
                  <a:lnTo>
                    <a:pt x="2031" y="1536"/>
                  </a:lnTo>
                  <a:cubicBezTo>
                    <a:pt x="2171" y="1536"/>
                    <a:pt x="2281" y="1425"/>
                    <a:pt x="2281" y="1286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111173" y="2489307"/>
              <a:ext cx="59851" cy="118129"/>
            </a:xfrm>
            <a:custGeom>
              <a:rect b="b" l="l" r="r" t="t"/>
              <a:pathLst>
                <a:path extrusionOk="0" h="4504" w="2282">
                  <a:moveTo>
                    <a:pt x="251" y="0"/>
                  </a:moveTo>
                  <a:cubicBezTo>
                    <a:pt x="111" y="0"/>
                    <a:pt x="1" y="111"/>
                    <a:pt x="1" y="250"/>
                  </a:cubicBezTo>
                  <a:lnTo>
                    <a:pt x="1" y="4504"/>
                  </a:lnTo>
                  <a:lnTo>
                    <a:pt x="2281" y="4504"/>
                  </a:lnTo>
                  <a:lnTo>
                    <a:pt x="2281" y="250"/>
                  </a:lnTo>
                  <a:cubicBezTo>
                    <a:pt x="2281" y="111"/>
                    <a:pt x="2171" y="0"/>
                    <a:pt x="2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1111173" y="2607409"/>
              <a:ext cx="59851" cy="40285"/>
            </a:xfrm>
            <a:custGeom>
              <a:rect b="b" l="l" r="r" t="t"/>
              <a:pathLst>
                <a:path extrusionOk="0" h="1536" w="2282">
                  <a:moveTo>
                    <a:pt x="1" y="1"/>
                  </a:moveTo>
                  <a:lnTo>
                    <a:pt x="1" y="1286"/>
                  </a:lnTo>
                  <a:cubicBezTo>
                    <a:pt x="1" y="1425"/>
                    <a:pt x="111" y="1536"/>
                    <a:pt x="251" y="1536"/>
                  </a:cubicBezTo>
                  <a:lnTo>
                    <a:pt x="2036" y="1536"/>
                  </a:lnTo>
                  <a:cubicBezTo>
                    <a:pt x="2171" y="1536"/>
                    <a:pt x="2281" y="1425"/>
                    <a:pt x="2281" y="1286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868254" y="2449153"/>
              <a:ext cx="332670" cy="332696"/>
            </a:xfrm>
            <a:custGeom>
              <a:rect b="b" l="l" r="r" t="t"/>
              <a:pathLst>
                <a:path extrusionOk="0" h="12685" w="12684">
                  <a:moveTo>
                    <a:pt x="11558" y="376"/>
                  </a:moveTo>
                  <a:cubicBezTo>
                    <a:pt x="11972" y="376"/>
                    <a:pt x="12309" y="713"/>
                    <a:pt x="12309" y="1132"/>
                  </a:cubicBezTo>
                  <a:lnTo>
                    <a:pt x="12309" y="11559"/>
                  </a:lnTo>
                  <a:cubicBezTo>
                    <a:pt x="12309" y="11977"/>
                    <a:pt x="11972" y="12314"/>
                    <a:pt x="11558" y="12314"/>
                  </a:cubicBezTo>
                  <a:lnTo>
                    <a:pt x="8579" y="12314"/>
                  </a:lnTo>
                  <a:lnTo>
                    <a:pt x="8579" y="11126"/>
                  </a:lnTo>
                  <a:cubicBezTo>
                    <a:pt x="8579" y="11005"/>
                    <a:pt x="8487" y="10945"/>
                    <a:pt x="8394" y="10945"/>
                  </a:cubicBezTo>
                  <a:cubicBezTo>
                    <a:pt x="8302" y="10945"/>
                    <a:pt x="8209" y="11005"/>
                    <a:pt x="8209" y="11126"/>
                  </a:cubicBezTo>
                  <a:lnTo>
                    <a:pt x="8209" y="12314"/>
                  </a:lnTo>
                  <a:lnTo>
                    <a:pt x="4470" y="12314"/>
                  </a:lnTo>
                  <a:lnTo>
                    <a:pt x="4475" y="376"/>
                  </a:lnTo>
                  <a:lnTo>
                    <a:pt x="8209" y="376"/>
                  </a:lnTo>
                  <a:lnTo>
                    <a:pt x="8209" y="10158"/>
                  </a:lnTo>
                  <a:cubicBezTo>
                    <a:pt x="8209" y="10279"/>
                    <a:pt x="8303" y="10339"/>
                    <a:pt x="8397" y="10339"/>
                  </a:cubicBezTo>
                  <a:cubicBezTo>
                    <a:pt x="8490" y="10339"/>
                    <a:pt x="8584" y="10279"/>
                    <a:pt x="8584" y="10158"/>
                  </a:cubicBezTo>
                  <a:lnTo>
                    <a:pt x="8584" y="376"/>
                  </a:lnTo>
                  <a:close/>
                  <a:moveTo>
                    <a:pt x="1126" y="1"/>
                  </a:moveTo>
                  <a:cubicBezTo>
                    <a:pt x="505" y="6"/>
                    <a:pt x="0" y="506"/>
                    <a:pt x="0" y="1132"/>
                  </a:cubicBezTo>
                  <a:lnTo>
                    <a:pt x="0" y="2556"/>
                  </a:lnTo>
                  <a:cubicBezTo>
                    <a:pt x="0" y="2676"/>
                    <a:pt x="93" y="2736"/>
                    <a:pt x="185" y="2736"/>
                  </a:cubicBezTo>
                  <a:cubicBezTo>
                    <a:pt x="278" y="2736"/>
                    <a:pt x="371" y="2676"/>
                    <a:pt x="371" y="2556"/>
                  </a:cubicBezTo>
                  <a:lnTo>
                    <a:pt x="371" y="1132"/>
                  </a:lnTo>
                  <a:cubicBezTo>
                    <a:pt x="371" y="713"/>
                    <a:pt x="712" y="376"/>
                    <a:pt x="1126" y="376"/>
                  </a:cubicBezTo>
                  <a:lnTo>
                    <a:pt x="4100" y="376"/>
                  </a:lnTo>
                  <a:lnTo>
                    <a:pt x="4100" y="12314"/>
                  </a:lnTo>
                  <a:lnTo>
                    <a:pt x="1126" y="12314"/>
                  </a:lnTo>
                  <a:cubicBezTo>
                    <a:pt x="712" y="12314"/>
                    <a:pt x="371" y="11977"/>
                    <a:pt x="371" y="11559"/>
                  </a:cubicBezTo>
                  <a:lnTo>
                    <a:pt x="371" y="3595"/>
                  </a:lnTo>
                  <a:cubicBezTo>
                    <a:pt x="371" y="3475"/>
                    <a:pt x="278" y="3415"/>
                    <a:pt x="185" y="3415"/>
                  </a:cubicBezTo>
                  <a:cubicBezTo>
                    <a:pt x="93" y="3415"/>
                    <a:pt x="0" y="3475"/>
                    <a:pt x="0" y="3595"/>
                  </a:cubicBezTo>
                  <a:lnTo>
                    <a:pt x="0" y="11559"/>
                  </a:lnTo>
                  <a:cubicBezTo>
                    <a:pt x="0" y="12179"/>
                    <a:pt x="505" y="12685"/>
                    <a:pt x="1126" y="12685"/>
                  </a:cubicBezTo>
                  <a:lnTo>
                    <a:pt x="11558" y="12685"/>
                  </a:lnTo>
                  <a:cubicBezTo>
                    <a:pt x="12179" y="12685"/>
                    <a:pt x="12679" y="12179"/>
                    <a:pt x="12684" y="11559"/>
                  </a:cubicBezTo>
                  <a:lnTo>
                    <a:pt x="12684" y="1132"/>
                  </a:lnTo>
                  <a:cubicBezTo>
                    <a:pt x="12679" y="506"/>
                    <a:pt x="12179" y="6"/>
                    <a:pt x="11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905969" y="2706995"/>
              <a:ext cx="48626" cy="41649"/>
            </a:xfrm>
            <a:custGeom>
              <a:rect b="b" l="l" r="r" t="t"/>
              <a:pathLst>
                <a:path extrusionOk="0" h="1588" w="1854">
                  <a:moveTo>
                    <a:pt x="790" y="371"/>
                  </a:moveTo>
                  <a:cubicBezTo>
                    <a:pt x="1026" y="371"/>
                    <a:pt x="1213" y="558"/>
                    <a:pt x="1213" y="794"/>
                  </a:cubicBezTo>
                  <a:cubicBezTo>
                    <a:pt x="1213" y="1048"/>
                    <a:pt x="1006" y="1216"/>
                    <a:pt x="790" y="1216"/>
                  </a:cubicBezTo>
                  <a:cubicBezTo>
                    <a:pt x="687" y="1216"/>
                    <a:pt x="582" y="1178"/>
                    <a:pt x="496" y="1093"/>
                  </a:cubicBezTo>
                  <a:cubicBezTo>
                    <a:pt x="227" y="823"/>
                    <a:pt x="415" y="371"/>
                    <a:pt x="790" y="371"/>
                  </a:cubicBezTo>
                  <a:close/>
                  <a:moveTo>
                    <a:pt x="790" y="0"/>
                  </a:moveTo>
                  <a:cubicBezTo>
                    <a:pt x="352" y="0"/>
                    <a:pt x="1" y="356"/>
                    <a:pt x="1" y="794"/>
                  </a:cubicBezTo>
                  <a:cubicBezTo>
                    <a:pt x="1" y="1272"/>
                    <a:pt x="390" y="1587"/>
                    <a:pt x="796" y="1587"/>
                  </a:cubicBezTo>
                  <a:cubicBezTo>
                    <a:pt x="991" y="1587"/>
                    <a:pt x="1191" y="1515"/>
                    <a:pt x="1353" y="1352"/>
                  </a:cubicBezTo>
                  <a:cubicBezTo>
                    <a:pt x="1853" y="852"/>
                    <a:pt x="1497" y="0"/>
                    <a:pt x="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1006813" y="2706995"/>
              <a:ext cx="48600" cy="41623"/>
            </a:xfrm>
            <a:custGeom>
              <a:rect b="b" l="l" r="r" t="t"/>
              <a:pathLst>
                <a:path extrusionOk="0" h="1587" w="1853">
                  <a:moveTo>
                    <a:pt x="1057" y="369"/>
                  </a:moveTo>
                  <a:cubicBezTo>
                    <a:pt x="1272" y="369"/>
                    <a:pt x="1478" y="536"/>
                    <a:pt x="1478" y="789"/>
                  </a:cubicBezTo>
                  <a:cubicBezTo>
                    <a:pt x="1482" y="1025"/>
                    <a:pt x="1290" y="1213"/>
                    <a:pt x="1059" y="1213"/>
                  </a:cubicBezTo>
                  <a:cubicBezTo>
                    <a:pt x="684" y="1213"/>
                    <a:pt x="496" y="761"/>
                    <a:pt x="761" y="496"/>
                  </a:cubicBezTo>
                  <a:cubicBezTo>
                    <a:pt x="847" y="408"/>
                    <a:pt x="953" y="369"/>
                    <a:pt x="1057" y="369"/>
                  </a:cubicBezTo>
                  <a:close/>
                  <a:moveTo>
                    <a:pt x="1059" y="0"/>
                  </a:moveTo>
                  <a:cubicBezTo>
                    <a:pt x="352" y="0"/>
                    <a:pt x="0" y="852"/>
                    <a:pt x="501" y="1352"/>
                  </a:cubicBezTo>
                  <a:cubicBezTo>
                    <a:pt x="661" y="1514"/>
                    <a:pt x="859" y="1586"/>
                    <a:pt x="1053" y="1586"/>
                  </a:cubicBezTo>
                  <a:cubicBezTo>
                    <a:pt x="1461" y="1586"/>
                    <a:pt x="1853" y="1270"/>
                    <a:pt x="1853" y="794"/>
                  </a:cubicBezTo>
                  <a:cubicBezTo>
                    <a:pt x="1848" y="356"/>
                    <a:pt x="1497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1113323" y="2706995"/>
              <a:ext cx="48626" cy="41623"/>
            </a:xfrm>
            <a:custGeom>
              <a:rect b="b" l="l" r="r" t="t"/>
              <a:pathLst>
                <a:path extrusionOk="0" h="1587" w="1854">
                  <a:moveTo>
                    <a:pt x="1059" y="369"/>
                  </a:moveTo>
                  <a:cubicBezTo>
                    <a:pt x="1275" y="369"/>
                    <a:pt x="1483" y="536"/>
                    <a:pt x="1483" y="789"/>
                  </a:cubicBezTo>
                  <a:cubicBezTo>
                    <a:pt x="1483" y="1025"/>
                    <a:pt x="1295" y="1213"/>
                    <a:pt x="1059" y="1213"/>
                  </a:cubicBezTo>
                  <a:cubicBezTo>
                    <a:pt x="684" y="1213"/>
                    <a:pt x="496" y="761"/>
                    <a:pt x="761" y="496"/>
                  </a:cubicBezTo>
                  <a:cubicBezTo>
                    <a:pt x="847" y="408"/>
                    <a:pt x="954" y="369"/>
                    <a:pt x="1059" y="369"/>
                  </a:cubicBezTo>
                  <a:close/>
                  <a:moveTo>
                    <a:pt x="1059" y="0"/>
                  </a:moveTo>
                  <a:cubicBezTo>
                    <a:pt x="352" y="0"/>
                    <a:pt x="1" y="852"/>
                    <a:pt x="496" y="1352"/>
                  </a:cubicBezTo>
                  <a:cubicBezTo>
                    <a:pt x="658" y="1514"/>
                    <a:pt x="856" y="1586"/>
                    <a:pt x="1051" y="1586"/>
                  </a:cubicBezTo>
                  <a:cubicBezTo>
                    <a:pt x="1459" y="1586"/>
                    <a:pt x="1850" y="1270"/>
                    <a:pt x="1853" y="794"/>
                  </a:cubicBezTo>
                  <a:cubicBezTo>
                    <a:pt x="1848" y="356"/>
                    <a:pt x="1497" y="0"/>
                    <a:pt x="10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910637" y="2514407"/>
              <a:ext cx="32207" cy="9862"/>
            </a:xfrm>
            <a:custGeom>
              <a:rect b="b" l="l" r="r" t="t"/>
              <a:pathLst>
                <a:path extrusionOk="0" h="376" w="1228">
                  <a:moveTo>
                    <a:pt x="241" y="1"/>
                  </a:moveTo>
                  <a:cubicBezTo>
                    <a:pt x="1" y="5"/>
                    <a:pt x="1" y="376"/>
                    <a:pt x="241" y="376"/>
                  </a:cubicBezTo>
                  <a:lnTo>
                    <a:pt x="987" y="376"/>
                  </a:lnTo>
                  <a:cubicBezTo>
                    <a:pt x="1228" y="376"/>
                    <a:pt x="1228" y="1"/>
                    <a:pt x="9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910637" y="2543441"/>
              <a:ext cx="32207" cy="9730"/>
            </a:xfrm>
            <a:custGeom>
              <a:rect b="b" l="l" r="r" t="t"/>
              <a:pathLst>
                <a:path extrusionOk="0" h="371" w="1228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7" y="371"/>
                  </a:lnTo>
                  <a:cubicBezTo>
                    <a:pt x="1228" y="371"/>
                    <a:pt x="1228" y="0"/>
                    <a:pt x="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910637" y="2572343"/>
              <a:ext cx="32207" cy="9730"/>
            </a:xfrm>
            <a:custGeom>
              <a:rect b="b" l="l" r="r" t="t"/>
              <a:pathLst>
                <a:path extrusionOk="0" h="371" w="1228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7" y="371"/>
                  </a:lnTo>
                  <a:cubicBezTo>
                    <a:pt x="1228" y="371"/>
                    <a:pt x="1228" y="0"/>
                    <a:pt x="9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891963" y="2484376"/>
              <a:ext cx="69555" cy="168118"/>
            </a:xfrm>
            <a:custGeom>
              <a:rect b="b" l="l" r="r" t="t"/>
              <a:pathLst>
                <a:path extrusionOk="0" h="6410" w="2652">
                  <a:moveTo>
                    <a:pt x="2281" y="376"/>
                  </a:moveTo>
                  <a:lnTo>
                    <a:pt x="2281" y="4504"/>
                  </a:lnTo>
                  <a:lnTo>
                    <a:pt x="371" y="4504"/>
                  </a:lnTo>
                  <a:lnTo>
                    <a:pt x="371" y="376"/>
                  </a:lnTo>
                  <a:close/>
                  <a:moveTo>
                    <a:pt x="2281" y="4879"/>
                  </a:moveTo>
                  <a:lnTo>
                    <a:pt x="2281" y="6044"/>
                  </a:lnTo>
                  <a:lnTo>
                    <a:pt x="371" y="6039"/>
                  </a:lnTo>
                  <a:lnTo>
                    <a:pt x="371" y="4879"/>
                  </a:lnTo>
                  <a:close/>
                  <a:moveTo>
                    <a:pt x="188" y="0"/>
                  </a:moveTo>
                  <a:cubicBezTo>
                    <a:pt x="83" y="0"/>
                    <a:pt x="1" y="87"/>
                    <a:pt x="1" y="188"/>
                  </a:cubicBezTo>
                  <a:lnTo>
                    <a:pt x="1" y="6227"/>
                  </a:lnTo>
                  <a:cubicBezTo>
                    <a:pt x="1" y="6328"/>
                    <a:pt x="83" y="6410"/>
                    <a:pt x="188" y="6410"/>
                  </a:cubicBezTo>
                  <a:lnTo>
                    <a:pt x="2464" y="6410"/>
                  </a:lnTo>
                  <a:cubicBezTo>
                    <a:pt x="2467" y="6410"/>
                    <a:pt x="2470" y="6410"/>
                    <a:pt x="2473" y="6410"/>
                  </a:cubicBezTo>
                  <a:cubicBezTo>
                    <a:pt x="2574" y="6410"/>
                    <a:pt x="2652" y="6325"/>
                    <a:pt x="2652" y="6227"/>
                  </a:cubicBezTo>
                  <a:lnTo>
                    <a:pt x="2652" y="188"/>
                  </a:lnTo>
                  <a:cubicBezTo>
                    <a:pt x="2652" y="87"/>
                    <a:pt x="2570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999863" y="2484507"/>
              <a:ext cx="69450" cy="167987"/>
            </a:xfrm>
            <a:custGeom>
              <a:rect b="b" l="l" r="r" t="t"/>
              <a:pathLst>
                <a:path extrusionOk="0" h="6405" w="2648">
                  <a:moveTo>
                    <a:pt x="2277" y="371"/>
                  </a:moveTo>
                  <a:lnTo>
                    <a:pt x="2277" y="4499"/>
                  </a:lnTo>
                  <a:lnTo>
                    <a:pt x="371" y="4499"/>
                  </a:lnTo>
                  <a:lnTo>
                    <a:pt x="371" y="371"/>
                  </a:lnTo>
                  <a:close/>
                  <a:moveTo>
                    <a:pt x="2277" y="4874"/>
                  </a:moveTo>
                  <a:lnTo>
                    <a:pt x="2277" y="6039"/>
                  </a:lnTo>
                  <a:lnTo>
                    <a:pt x="371" y="6034"/>
                  </a:lnTo>
                  <a:lnTo>
                    <a:pt x="371" y="4874"/>
                  </a:lnTo>
                  <a:close/>
                  <a:moveTo>
                    <a:pt x="184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6222"/>
                  </a:lnTo>
                  <a:cubicBezTo>
                    <a:pt x="1" y="6323"/>
                    <a:pt x="83" y="6405"/>
                    <a:pt x="184" y="6405"/>
                  </a:cubicBezTo>
                  <a:lnTo>
                    <a:pt x="2464" y="6405"/>
                  </a:lnTo>
                  <a:cubicBezTo>
                    <a:pt x="2565" y="6405"/>
                    <a:pt x="2647" y="6323"/>
                    <a:pt x="2647" y="6222"/>
                  </a:cubicBezTo>
                  <a:lnTo>
                    <a:pt x="2647" y="183"/>
                  </a:lnTo>
                  <a:cubicBezTo>
                    <a:pt x="2647" y="82"/>
                    <a:pt x="2565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1106373" y="2484507"/>
              <a:ext cx="69582" cy="167987"/>
            </a:xfrm>
            <a:custGeom>
              <a:rect b="b" l="l" r="r" t="t"/>
              <a:pathLst>
                <a:path extrusionOk="0" h="6405" w="2653">
                  <a:moveTo>
                    <a:pt x="2277" y="371"/>
                  </a:moveTo>
                  <a:lnTo>
                    <a:pt x="2277" y="4499"/>
                  </a:lnTo>
                  <a:lnTo>
                    <a:pt x="371" y="4499"/>
                  </a:lnTo>
                  <a:lnTo>
                    <a:pt x="371" y="371"/>
                  </a:lnTo>
                  <a:close/>
                  <a:moveTo>
                    <a:pt x="2277" y="4874"/>
                  </a:moveTo>
                  <a:lnTo>
                    <a:pt x="2277" y="6039"/>
                  </a:lnTo>
                  <a:lnTo>
                    <a:pt x="371" y="6034"/>
                  </a:lnTo>
                  <a:lnTo>
                    <a:pt x="371" y="4874"/>
                  </a:lnTo>
                  <a:close/>
                  <a:moveTo>
                    <a:pt x="184" y="0"/>
                  </a:moveTo>
                  <a:cubicBezTo>
                    <a:pt x="83" y="0"/>
                    <a:pt x="1" y="82"/>
                    <a:pt x="1" y="183"/>
                  </a:cubicBezTo>
                  <a:lnTo>
                    <a:pt x="1" y="6222"/>
                  </a:lnTo>
                  <a:cubicBezTo>
                    <a:pt x="1" y="6323"/>
                    <a:pt x="83" y="6405"/>
                    <a:pt x="184" y="6405"/>
                  </a:cubicBezTo>
                  <a:lnTo>
                    <a:pt x="2464" y="6405"/>
                  </a:lnTo>
                  <a:cubicBezTo>
                    <a:pt x="2566" y="6405"/>
                    <a:pt x="2652" y="6323"/>
                    <a:pt x="2652" y="6222"/>
                  </a:cubicBezTo>
                  <a:lnTo>
                    <a:pt x="2652" y="183"/>
                  </a:lnTo>
                  <a:cubicBezTo>
                    <a:pt x="2647" y="82"/>
                    <a:pt x="2566" y="0"/>
                    <a:pt x="2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1125047" y="2514407"/>
              <a:ext cx="32102" cy="9862"/>
            </a:xfrm>
            <a:custGeom>
              <a:rect b="b" l="l" r="r" t="t"/>
              <a:pathLst>
                <a:path extrusionOk="0" h="376" w="1224">
                  <a:moveTo>
                    <a:pt x="242" y="1"/>
                  </a:moveTo>
                  <a:cubicBezTo>
                    <a:pt x="1" y="5"/>
                    <a:pt x="1" y="376"/>
                    <a:pt x="242" y="376"/>
                  </a:cubicBezTo>
                  <a:lnTo>
                    <a:pt x="983" y="376"/>
                  </a:lnTo>
                  <a:cubicBezTo>
                    <a:pt x="1223" y="376"/>
                    <a:pt x="1223" y="1"/>
                    <a:pt x="9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1125047" y="2543441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2" y="0"/>
                  </a:moveTo>
                  <a:cubicBezTo>
                    <a:pt x="1" y="0"/>
                    <a:pt x="1" y="371"/>
                    <a:pt x="242" y="371"/>
                  </a:cubicBezTo>
                  <a:lnTo>
                    <a:pt x="983" y="371"/>
                  </a:lnTo>
                  <a:cubicBezTo>
                    <a:pt x="1223" y="371"/>
                    <a:pt x="1223" y="0"/>
                    <a:pt x="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1125047" y="2572343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2" y="0"/>
                  </a:moveTo>
                  <a:cubicBezTo>
                    <a:pt x="1" y="0"/>
                    <a:pt x="1" y="371"/>
                    <a:pt x="242" y="371"/>
                  </a:cubicBezTo>
                  <a:lnTo>
                    <a:pt x="983" y="371"/>
                  </a:lnTo>
                  <a:cubicBezTo>
                    <a:pt x="1223" y="371"/>
                    <a:pt x="1223" y="0"/>
                    <a:pt x="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1018537" y="2514407"/>
              <a:ext cx="32102" cy="9862"/>
            </a:xfrm>
            <a:custGeom>
              <a:rect b="b" l="l" r="r" t="t"/>
              <a:pathLst>
                <a:path extrusionOk="0" h="376" w="1224">
                  <a:moveTo>
                    <a:pt x="241" y="1"/>
                  </a:moveTo>
                  <a:cubicBezTo>
                    <a:pt x="1" y="5"/>
                    <a:pt x="1" y="376"/>
                    <a:pt x="241" y="376"/>
                  </a:cubicBezTo>
                  <a:lnTo>
                    <a:pt x="982" y="376"/>
                  </a:lnTo>
                  <a:cubicBezTo>
                    <a:pt x="1223" y="376"/>
                    <a:pt x="1223" y="1"/>
                    <a:pt x="9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1018537" y="2543441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2" y="371"/>
                  </a:lnTo>
                  <a:cubicBezTo>
                    <a:pt x="1223" y="371"/>
                    <a:pt x="1223" y="0"/>
                    <a:pt x="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1018537" y="2572343"/>
              <a:ext cx="32102" cy="9730"/>
            </a:xfrm>
            <a:custGeom>
              <a:rect b="b" l="l" r="r" t="t"/>
              <a:pathLst>
                <a:path extrusionOk="0" h="371" w="1224">
                  <a:moveTo>
                    <a:pt x="241" y="0"/>
                  </a:moveTo>
                  <a:cubicBezTo>
                    <a:pt x="1" y="0"/>
                    <a:pt x="1" y="371"/>
                    <a:pt x="241" y="371"/>
                  </a:cubicBezTo>
                  <a:lnTo>
                    <a:pt x="982" y="371"/>
                  </a:lnTo>
                  <a:cubicBezTo>
                    <a:pt x="1223" y="371"/>
                    <a:pt x="1223" y="0"/>
                    <a:pt x="9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0" name="Google Shape;970;p7"/>
          <p:cNvGrpSpPr/>
          <p:nvPr/>
        </p:nvGrpSpPr>
        <p:grpSpPr>
          <a:xfrm>
            <a:off x="807325" y="1542255"/>
            <a:ext cx="365420" cy="365394"/>
            <a:chOff x="1298368" y="3809460"/>
            <a:chExt cx="365420" cy="365394"/>
          </a:xfrm>
        </p:grpSpPr>
        <p:sp>
          <p:nvSpPr>
            <p:cNvPr id="971" name="Google Shape;971;p7"/>
            <p:cNvSpPr/>
            <p:nvPr/>
          </p:nvSpPr>
          <p:spPr>
            <a:xfrm>
              <a:off x="1306150" y="4053956"/>
              <a:ext cx="354598" cy="113614"/>
            </a:xfrm>
            <a:custGeom>
              <a:rect b="b" l="l" r="r" t="t"/>
              <a:pathLst>
                <a:path extrusionOk="0" h="4336" w="13533">
                  <a:moveTo>
                    <a:pt x="2171" y="1959"/>
                  </a:moveTo>
                  <a:cubicBezTo>
                    <a:pt x="2747" y="1959"/>
                    <a:pt x="3040" y="2660"/>
                    <a:pt x="2627" y="3068"/>
                  </a:cubicBezTo>
                  <a:cubicBezTo>
                    <a:pt x="2495" y="3200"/>
                    <a:pt x="2332" y="3259"/>
                    <a:pt x="2173" y="3259"/>
                  </a:cubicBezTo>
                  <a:cubicBezTo>
                    <a:pt x="1839" y="3259"/>
                    <a:pt x="1519" y="3000"/>
                    <a:pt x="1523" y="2607"/>
                  </a:cubicBezTo>
                  <a:cubicBezTo>
                    <a:pt x="1518" y="2252"/>
                    <a:pt x="1811" y="1959"/>
                    <a:pt x="2171" y="1959"/>
                  </a:cubicBezTo>
                  <a:close/>
                  <a:moveTo>
                    <a:pt x="1863" y="1"/>
                  </a:moveTo>
                  <a:cubicBezTo>
                    <a:pt x="1513" y="1"/>
                    <a:pt x="1167" y="102"/>
                    <a:pt x="875" y="289"/>
                  </a:cubicBezTo>
                  <a:cubicBezTo>
                    <a:pt x="831" y="313"/>
                    <a:pt x="788" y="342"/>
                    <a:pt x="750" y="375"/>
                  </a:cubicBezTo>
                  <a:cubicBezTo>
                    <a:pt x="279" y="726"/>
                    <a:pt x="1" y="1278"/>
                    <a:pt x="1" y="1863"/>
                  </a:cubicBezTo>
                  <a:lnTo>
                    <a:pt x="1" y="2526"/>
                  </a:lnTo>
                  <a:cubicBezTo>
                    <a:pt x="35" y="3529"/>
                    <a:pt x="855" y="4331"/>
                    <a:pt x="1863" y="4336"/>
                  </a:cubicBezTo>
                  <a:lnTo>
                    <a:pt x="12760" y="4336"/>
                  </a:lnTo>
                  <a:cubicBezTo>
                    <a:pt x="13187" y="4331"/>
                    <a:pt x="13533" y="3985"/>
                    <a:pt x="13533" y="3563"/>
                  </a:cubicBezTo>
                  <a:lnTo>
                    <a:pt x="13533" y="774"/>
                  </a:lnTo>
                  <a:cubicBezTo>
                    <a:pt x="13533" y="347"/>
                    <a:pt x="13187" y="1"/>
                    <a:pt x="12760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1306281" y="4076699"/>
              <a:ext cx="354467" cy="90870"/>
            </a:xfrm>
            <a:custGeom>
              <a:rect b="b" l="l" r="r" t="t"/>
              <a:pathLst>
                <a:path extrusionOk="0" h="3468" w="13528">
                  <a:moveTo>
                    <a:pt x="2167" y="1091"/>
                  </a:moveTo>
                  <a:cubicBezTo>
                    <a:pt x="2320" y="1091"/>
                    <a:pt x="2475" y="1145"/>
                    <a:pt x="2602" y="1259"/>
                  </a:cubicBezTo>
                  <a:cubicBezTo>
                    <a:pt x="3044" y="1663"/>
                    <a:pt x="2751" y="2392"/>
                    <a:pt x="2166" y="2392"/>
                  </a:cubicBezTo>
                  <a:cubicBezTo>
                    <a:pt x="1710" y="2392"/>
                    <a:pt x="1393" y="1931"/>
                    <a:pt x="1561" y="1509"/>
                  </a:cubicBezTo>
                  <a:cubicBezTo>
                    <a:pt x="1663" y="1242"/>
                    <a:pt x="1912" y="1091"/>
                    <a:pt x="2167" y="1091"/>
                  </a:cubicBezTo>
                  <a:close/>
                  <a:moveTo>
                    <a:pt x="2930" y="1"/>
                  </a:moveTo>
                  <a:cubicBezTo>
                    <a:pt x="1638" y="1"/>
                    <a:pt x="1779" y="2"/>
                    <a:pt x="1710" y="7"/>
                  </a:cubicBezTo>
                  <a:cubicBezTo>
                    <a:pt x="850" y="83"/>
                    <a:pt x="154" y="731"/>
                    <a:pt x="20" y="1581"/>
                  </a:cubicBezTo>
                  <a:cubicBezTo>
                    <a:pt x="6" y="1648"/>
                    <a:pt x="1" y="1720"/>
                    <a:pt x="6" y="1792"/>
                  </a:cubicBezTo>
                  <a:cubicBezTo>
                    <a:pt x="106" y="2743"/>
                    <a:pt x="908" y="3463"/>
                    <a:pt x="1863" y="3468"/>
                  </a:cubicBezTo>
                  <a:lnTo>
                    <a:pt x="12755" y="3468"/>
                  </a:lnTo>
                  <a:cubicBezTo>
                    <a:pt x="13182" y="3468"/>
                    <a:pt x="13528" y="3122"/>
                    <a:pt x="13528" y="2695"/>
                  </a:cubicBezTo>
                  <a:lnTo>
                    <a:pt x="13528" y="775"/>
                  </a:lnTo>
                  <a:cubicBezTo>
                    <a:pt x="13528" y="347"/>
                    <a:pt x="13182" y="2"/>
                    <a:pt x="12755" y="2"/>
                  </a:cubicBezTo>
                  <a:cubicBezTo>
                    <a:pt x="6949" y="2"/>
                    <a:pt x="4223" y="1"/>
                    <a:pt x="2930" y="1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1597076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8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1510163" y="4076726"/>
              <a:ext cx="37653" cy="68074"/>
            </a:xfrm>
            <a:custGeom>
              <a:rect b="b" l="l" r="r" t="t"/>
              <a:pathLst>
                <a:path extrusionOk="0" h="2598" w="1437">
                  <a:moveTo>
                    <a:pt x="318" y="1"/>
                  </a:moveTo>
                  <a:cubicBezTo>
                    <a:pt x="145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6" y="2454"/>
                    <a:pt x="145" y="2598"/>
                    <a:pt x="318" y="2598"/>
                  </a:cubicBezTo>
                  <a:lnTo>
                    <a:pt x="1124" y="2598"/>
                  </a:lnTo>
                  <a:cubicBezTo>
                    <a:pt x="1297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7" y="1"/>
                    <a:pt x="1124" y="1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424140" y="4076726"/>
              <a:ext cx="37627" cy="68074"/>
            </a:xfrm>
            <a:custGeom>
              <a:rect b="b" l="l" r="r" t="t"/>
              <a:pathLst>
                <a:path extrusionOk="0" h="2598" w="1436">
                  <a:moveTo>
                    <a:pt x="317" y="1"/>
                  </a:moveTo>
                  <a:cubicBezTo>
                    <a:pt x="140" y="1"/>
                    <a:pt x="1" y="145"/>
                    <a:pt x="1" y="318"/>
                  </a:cubicBezTo>
                  <a:lnTo>
                    <a:pt x="1" y="2281"/>
                  </a:lnTo>
                  <a:cubicBezTo>
                    <a:pt x="1" y="2459"/>
                    <a:pt x="140" y="2598"/>
                    <a:pt x="317" y="2598"/>
                  </a:cubicBezTo>
                  <a:lnTo>
                    <a:pt x="1119" y="2598"/>
                  </a:lnTo>
                  <a:cubicBezTo>
                    <a:pt x="1292" y="2598"/>
                    <a:pt x="1436" y="2454"/>
                    <a:pt x="1436" y="2281"/>
                  </a:cubicBezTo>
                  <a:lnTo>
                    <a:pt x="1436" y="318"/>
                  </a:lnTo>
                  <a:cubicBezTo>
                    <a:pt x="1436" y="145"/>
                    <a:pt x="1292" y="1"/>
                    <a:pt x="1119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1305285" y="3917205"/>
              <a:ext cx="342257" cy="250339"/>
            </a:xfrm>
            <a:custGeom>
              <a:rect b="b" l="l" r="r" t="t"/>
              <a:pathLst>
                <a:path extrusionOk="0" h="9554" w="13062">
                  <a:moveTo>
                    <a:pt x="2193" y="7178"/>
                  </a:moveTo>
                  <a:cubicBezTo>
                    <a:pt x="2522" y="7178"/>
                    <a:pt x="2852" y="7418"/>
                    <a:pt x="2852" y="7831"/>
                  </a:cubicBezTo>
                  <a:cubicBezTo>
                    <a:pt x="2852" y="8014"/>
                    <a:pt x="2775" y="8186"/>
                    <a:pt x="2640" y="8311"/>
                  </a:cubicBezTo>
                  <a:cubicBezTo>
                    <a:pt x="2507" y="8431"/>
                    <a:pt x="2356" y="8483"/>
                    <a:pt x="2210" y="8483"/>
                  </a:cubicBezTo>
                  <a:cubicBezTo>
                    <a:pt x="1783" y="8483"/>
                    <a:pt x="1398" y="8041"/>
                    <a:pt x="1608" y="7562"/>
                  </a:cubicBezTo>
                  <a:cubicBezTo>
                    <a:pt x="1726" y="7298"/>
                    <a:pt x="1959" y="7178"/>
                    <a:pt x="2193" y="7178"/>
                  </a:cubicBezTo>
                  <a:close/>
                  <a:moveTo>
                    <a:pt x="10786" y="0"/>
                  </a:moveTo>
                  <a:cubicBezTo>
                    <a:pt x="10654" y="0"/>
                    <a:pt x="10521" y="33"/>
                    <a:pt x="10398" y="103"/>
                  </a:cubicBezTo>
                  <a:lnTo>
                    <a:pt x="8238" y="1356"/>
                  </a:lnTo>
                  <a:cubicBezTo>
                    <a:pt x="8233" y="1356"/>
                    <a:pt x="884" y="5580"/>
                    <a:pt x="696" y="5738"/>
                  </a:cubicBezTo>
                  <a:cubicBezTo>
                    <a:pt x="245" y="6122"/>
                    <a:pt x="0" y="6689"/>
                    <a:pt x="34" y="7274"/>
                  </a:cubicBezTo>
                  <a:cubicBezTo>
                    <a:pt x="68" y="7850"/>
                    <a:pt x="317" y="8134"/>
                    <a:pt x="586" y="8623"/>
                  </a:cubicBezTo>
                  <a:cubicBezTo>
                    <a:pt x="922" y="9200"/>
                    <a:pt x="1537" y="9553"/>
                    <a:pt x="2200" y="9553"/>
                  </a:cubicBezTo>
                  <a:cubicBezTo>
                    <a:pt x="2238" y="9553"/>
                    <a:pt x="2276" y="9552"/>
                    <a:pt x="2314" y="9550"/>
                  </a:cubicBezTo>
                  <a:cubicBezTo>
                    <a:pt x="2967" y="9511"/>
                    <a:pt x="3289" y="9180"/>
                    <a:pt x="3850" y="8892"/>
                  </a:cubicBezTo>
                  <a:lnTo>
                    <a:pt x="12567" y="3857"/>
                  </a:lnTo>
                  <a:cubicBezTo>
                    <a:pt x="12937" y="3641"/>
                    <a:pt x="13062" y="3170"/>
                    <a:pt x="12851" y="2801"/>
                  </a:cubicBezTo>
                  <a:lnTo>
                    <a:pt x="11502" y="468"/>
                  </a:lnTo>
                  <a:lnTo>
                    <a:pt x="11459" y="386"/>
                  </a:lnTo>
                  <a:cubicBezTo>
                    <a:pt x="11314" y="138"/>
                    <a:pt x="11054" y="0"/>
                    <a:pt x="10786" y="0"/>
                  </a:cubicBezTo>
                  <a:close/>
                </a:path>
              </a:pathLst>
            </a:custGeom>
            <a:solidFill>
              <a:srgbClr val="C8D0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1307932" y="3929441"/>
              <a:ext cx="339611" cy="238128"/>
            </a:xfrm>
            <a:custGeom>
              <a:rect b="b" l="l" r="r" t="t"/>
              <a:pathLst>
                <a:path extrusionOk="0" h="9088" w="12961">
                  <a:moveTo>
                    <a:pt x="2092" y="6711"/>
                  </a:moveTo>
                  <a:cubicBezTo>
                    <a:pt x="2421" y="6711"/>
                    <a:pt x="2751" y="6951"/>
                    <a:pt x="2751" y="7364"/>
                  </a:cubicBezTo>
                  <a:cubicBezTo>
                    <a:pt x="2751" y="7547"/>
                    <a:pt x="2674" y="7719"/>
                    <a:pt x="2539" y="7844"/>
                  </a:cubicBezTo>
                  <a:cubicBezTo>
                    <a:pt x="2406" y="7964"/>
                    <a:pt x="2255" y="8016"/>
                    <a:pt x="2109" y="8016"/>
                  </a:cubicBezTo>
                  <a:cubicBezTo>
                    <a:pt x="1682" y="8016"/>
                    <a:pt x="1297" y="7574"/>
                    <a:pt x="1507" y="7095"/>
                  </a:cubicBezTo>
                  <a:cubicBezTo>
                    <a:pt x="1625" y="6831"/>
                    <a:pt x="1858" y="6711"/>
                    <a:pt x="2092" y="6711"/>
                  </a:cubicBezTo>
                  <a:close/>
                  <a:moveTo>
                    <a:pt x="11401" y="1"/>
                  </a:moveTo>
                  <a:lnTo>
                    <a:pt x="8545" y="1642"/>
                  </a:lnTo>
                  <a:lnTo>
                    <a:pt x="8473" y="1686"/>
                  </a:lnTo>
                  <a:lnTo>
                    <a:pt x="8137" y="1878"/>
                  </a:lnTo>
                  <a:lnTo>
                    <a:pt x="864" y="6078"/>
                  </a:lnTo>
                  <a:cubicBezTo>
                    <a:pt x="845" y="6092"/>
                    <a:pt x="826" y="6102"/>
                    <a:pt x="807" y="6116"/>
                  </a:cubicBezTo>
                  <a:cubicBezTo>
                    <a:pt x="730" y="6159"/>
                    <a:pt x="658" y="6212"/>
                    <a:pt x="595" y="6270"/>
                  </a:cubicBezTo>
                  <a:cubicBezTo>
                    <a:pt x="307" y="6515"/>
                    <a:pt x="96" y="6836"/>
                    <a:pt x="0" y="7201"/>
                  </a:cubicBezTo>
                  <a:cubicBezTo>
                    <a:pt x="39" y="7350"/>
                    <a:pt x="101" y="7499"/>
                    <a:pt x="178" y="7633"/>
                  </a:cubicBezTo>
                  <a:lnTo>
                    <a:pt x="485" y="8156"/>
                  </a:lnTo>
                  <a:cubicBezTo>
                    <a:pt x="528" y="8238"/>
                    <a:pt x="581" y="8315"/>
                    <a:pt x="634" y="8382"/>
                  </a:cubicBezTo>
                  <a:cubicBezTo>
                    <a:pt x="994" y="8828"/>
                    <a:pt x="1531" y="9088"/>
                    <a:pt x="2103" y="9088"/>
                  </a:cubicBezTo>
                  <a:lnTo>
                    <a:pt x="2208" y="9088"/>
                  </a:lnTo>
                  <a:cubicBezTo>
                    <a:pt x="2266" y="9083"/>
                    <a:pt x="2323" y="9078"/>
                    <a:pt x="2386" y="9068"/>
                  </a:cubicBezTo>
                  <a:cubicBezTo>
                    <a:pt x="2828" y="9001"/>
                    <a:pt x="2938" y="8896"/>
                    <a:pt x="4455" y="8017"/>
                  </a:cubicBezTo>
                  <a:lnTo>
                    <a:pt x="12462" y="3394"/>
                  </a:lnTo>
                  <a:cubicBezTo>
                    <a:pt x="12836" y="3178"/>
                    <a:pt x="12961" y="2708"/>
                    <a:pt x="12750" y="2334"/>
                  </a:cubicBezTo>
                  <a:lnTo>
                    <a:pt x="11401" y="1"/>
                  </a:ln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1553449" y="3945582"/>
              <a:ext cx="62912" cy="71769"/>
            </a:xfrm>
            <a:custGeom>
              <a:rect b="b" l="l" r="r" t="t"/>
              <a:pathLst>
                <a:path extrusionOk="0" h="2739" w="2401">
                  <a:moveTo>
                    <a:pt x="1055" y="1"/>
                  </a:moveTo>
                  <a:cubicBezTo>
                    <a:pt x="1002" y="1"/>
                    <a:pt x="948" y="14"/>
                    <a:pt x="898" y="42"/>
                  </a:cubicBezTo>
                  <a:lnTo>
                    <a:pt x="202" y="446"/>
                  </a:lnTo>
                  <a:cubicBezTo>
                    <a:pt x="53" y="532"/>
                    <a:pt x="0" y="729"/>
                    <a:pt x="87" y="878"/>
                  </a:cubicBezTo>
                  <a:lnTo>
                    <a:pt x="1071" y="2577"/>
                  </a:lnTo>
                  <a:cubicBezTo>
                    <a:pt x="1129" y="2681"/>
                    <a:pt x="1236" y="2738"/>
                    <a:pt x="1346" y="2738"/>
                  </a:cubicBezTo>
                  <a:cubicBezTo>
                    <a:pt x="1399" y="2738"/>
                    <a:pt x="1453" y="2725"/>
                    <a:pt x="1503" y="2697"/>
                  </a:cubicBezTo>
                  <a:lnTo>
                    <a:pt x="2199" y="2294"/>
                  </a:lnTo>
                  <a:cubicBezTo>
                    <a:pt x="2348" y="2207"/>
                    <a:pt x="2400" y="2010"/>
                    <a:pt x="2314" y="1862"/>
                  </a:cubicBezTo>
                  <a:lnTo>
                    <a:pt x="1330" y="162"/>
                  </a:lnTo>
                  <a:cubicBezTo>
                    <a:pt x="1272" y="59"/>
                    <a:pt x="1165" y="1"/>
                    <a:pt x="1055" y="1"/>
                  </a:cubicBezTo>
                  <a:close/>
                </a:path>
              </a:pathLst>
            </a:custGeom>
            <a:solidFill>
              <a:srgbClr val="FEF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1478222" y="3989026"/>
              <a:ext cx="62912" cy="71716"/>
            </a:xfrm>
            <a:custGeom>
              <a:rect b="b" l="l" r="r" t="t"/>
              <a:pathLst>
                <a:path extrusionOk="0" h="2737" w="2401">
                  <a:moveTo>
                    <a:pt x="1061" y="0"/>
                  </a:moveTo>
                  <a:cubicBezTo>
                    <a:pt x="1007" y="0"/>
                    <a:pt x="953" y="15"/>
                    <a:pt x="903" y="45"/>
                  </a:cubicBezTo>
                  <a:lnTo>
                    <a:pt x="202" y="444"/>
                  </a:lnTo>
                  <a:cubicBezTo>
                    <a:pt x="54" y="530"/>
                    <a:pt x="1" y="727"/>
                    <a:pt x="87" y="876"/>
                  </a:cubicBezTo>
                  <a:lnTo>
                    <a:pt x="1071" y="2580"/>
                  </a:lnTo>
                  <a:cubicBezTo>
                    <a:pt x="1129" y="2680"/>
                    <a:pt x="1235" y="2737"/>
                    <a:pt x="1345" y="2737"/>
                  </a:cubicBezTo>
                  <a:cubicBezTo>
                    <a:pt x="1399" y="2737"/>
                    <a:pt x="1453" y="2723"/>
                    <a:pt x="1503" y="2695"/>
                  </a:cubicBezTo>
                  <a:lnTo>
                    <a:pt x="2199" y="2292"/>
                  </a:lnTo>
                  <a:cubicBezTo>
                    <a:pt x="2348" y="2205"/>
                    <a:pt x="2401" y="2009"/>
                    <a:pt x="2314" y="1860"/>
                  </a:cubicBezTo>
                  <a:lnTo>
                    <a:pt x="1330" y="160"/>
                  </a:lnTo>
                  <a:cubicBezTo>
                    <a:pt x="1273" y="58"/>
                    <a:pt x="1168" y="0"/>
                    <a:pt x="1061" y="0"/>
                  </a:cubicBezTo>
                  <a:close/>
                </a:path>
              </a:pathLst>
            </a:custGeom>
            <a:solidFill>
              <a:srgbClr val="FBCF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1403650" y="4032103"/>
              <a:ext cx="62912" cy="71664"/>
            </a:xfrm>
            <a:custGeom>
              <a:rect b="b" l="l" r="r" t="t"/>
              <a:pathLst>
                <a:path extrusionOk="0" h="2735" w="2401">
                  <a:moveTo>
                    <a:pt x="1060" y="0"/>
                  </a:moveTo>
                  <a:cubicBezTo>
                    <a:pt x="1007" y="0"/>
                    <a:pt x="952" y="14"/>
                    <a:pt x="903" y="43"/>
                  </a:cubicBezTo>
                  <a:lnTo>
                    <a:pt x="207" y="446"/>
                  </a:lnTo>
                  <a:cubicBezTo>
                    <a:pt x="53" y="533"/>
                    <a:pt x="0" y="725"/>
                    <a:pt x="87" y="878"/>
                  </a:cubicBezTo>
                  <a:lnTo>
                    <a:pt x="1071" y="2577"/>
                  </a:lnTo>
                  <a:cubicBezTo>
                    <a:pt x="1129" y="2678"/>
                    <a:pt x="1235" y="2734"/>
                    <a:pt x="1345" y="2734"/>
                  </a:cubicBezTo>
                  <a:cubicBezTo>
                    <a:pt x="1398" y="2734"/>
                    <a:pt x="1452" y="2721"/>
                    <a:pt x="1503" y="2693"/>
                  </a:cubicBezTo>
                  <a:lnTo>
                    <a:pt x="2199" y="2289"/>
                  </a:lnTo>
                  <a:cubicBezTo>
                    <a:pt x="2352" y="2203"/>
                    <a:pt x="2400" y="2011"/>
                    <a:pt x="2314" y="1857"/>
                  </a:cubicBezTo>
                  <a:lnTo>
                    <a:pt x="1335" y="158"/>
                  </a:lnTo>
                  <a:cubicBezTo>
                    <a:pt x="1274" y="56"/>
                    <a:pt x="1168" y="0"/>
                    <a:pt x="106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1306150" y="3829033"/>
              <a:ext cx="253221" cy="338458"/>
            </a:xfrm>
            <a:custGeom>
              <a:rect b="b" l="l" r="r" t="t"/>
              <a:pathLst>
                <a:path extrusionOk="0" h="12917" w="9664">
                  <a:moveTo>
                    <a:pt x="2160" y="10543"/>
                  </a:moveTo>
                  <a:cubicBezTo>
                    <a:pt x="2489" y="10543"/>
                    <a:pt x="2819" y="10783"/>
                    <a:pt x="2819" y="11196"/>
                  </a:cubicBezTo>
                  <a:cubicBezTo>
                    <a:pt x="2819" y="11379"/>
                    <a:pt x="2742" y="11551"/>
                    <a:pt x="2607" y="11676"/>
                  </a:cubicBezTo>
                  <a:cubicBezTo>
                    <a:pt x="2474" y="11796"/>
                    <a:pt x="2323" y="11848"/>
                    <a:pt x="2177" y="11848"/>
                  </a:cubicBezTo>
                  <a:cubicBezTo>
                    <a:pt x="1750" y="11848"/>
                    <a:pt x="1365" y="11406"/>
                    <a:pt x="1575" y="10927"/>
                  </a:cubicBezTo>
                  <a:cubicBezTo>
                    <a:pt x="1693" y="10663"/>
                    <a:pt x="1926" y="10543"/>
                    <a:pt x="2160" y="10543"/>
                  </a:cubicBezTo>
                  <a:close/>
                  <a:moveTo>
                    <a:pt x="6369" y="0"/>
                  </a:moveTo>
                  <a:cubicBezTo>
                    <a:pt x="6101" y="0"/>
                    <a:pt x="5841" y="138"/>
                    <a:pt x="5699" y="386"/>
                  </a:cubicBezTo>
                  <a:lnTo>
                    <a:pt x="4336" y="2743"/>
                  </a:lnTo>
                  <a:lnTo>
                    <a:pt x="3472" y="4246"/>
                  </a:lnTo>
                  <a:lnTo>
                    <a:pt x="2958" y="5134"/>
                  </a:lnTo>
                  <a:lnTo>
                    <a:pt x="2545" y="5844"/>
                  </a:lnTo>
                  <a:lnTo>
                    <a:pt x="2492" y="5935"/>
                  </a:lnTo>
                  <a:lnTo>
                    <a:pt x="2315" y="6242"/>
                  </a:lnTo>
                  <a:lnTo>
                    <a:pt x="251" y="9819"/>
                  </a:lnTo>
                  <a:cubicBezTo>
                    <a:pt x="107" y="10068"/>
                    <a:pt x="20" y="10351"/>
                    <a:pt x="6" y="10639"/>
                  </a:cubicBezTo>
                  <a:cubicBezTo>
                    <a:pt x="6" y="10678"/>
                    <a:pt x="1" y="10711"/>
                    <a:pt x="1" y="10745"/>
                  </a:cubicBezTo>
                  <a:cubicBezTo>
                    <a:pt x="1" y="10841"/>
                    <a:pt x="11" y="10937"/>
                    <a:pt x="25" y="11033"/>
                  </a:cubicBezTo>
                  <a:cubicBezTo>
                    <a:pt x="92" y="11499"/>
                    <a:pt x="337" y="11921"/>
                    <a:pt x="707" y="12214"/>
                  </a:cubicBezTo>
                  <a:cubicBezTo>
                    <a:pt x="774" y="12262"/>
                    <a:pt x="841" y="12310"/>
                    <a:pt x="913" y="12353"/>
                  </a:cubicBezTo>
                  <a:lnTo>
                    <a:pt x="932" y="12368"/>
                  </a:lnTo>
                  <a:lnTo>
                    <a:pt x="1460" y="12670"/>
                  </a:lnTo>
                  <a:cubicBezTo>
                    <a:pt x="1754" y="12837"/>
                    <a:pt x="2073" y="12917"/>
                    <a:pt x="2389" y="12917"/>
                  </a:cubicBezTo>
                  <a:cubicBezTo>
                    <a:pt x="3033" y="12917"/>
                    <a:pt x="3660" y="12585"/>
                    <a:pt x="4004" y="11988"/>
                  </a:cubicBezTo>
                  <a:lnTo>
                    <a:pt x="7331" y="6228"/>
                  </a:lnTo>
                  <a:lnTo>
                    <a:pt x="8205" y="4716"/>
                  </a:lnTo>
                  <a:lnTo>
                    <a:pt x="9453" y="2551"/>
                  </a:lnTo>
                  <a:cubicBezTo>
                    <a:pt x="9664" y="2181"/>
                    <a:pt x="9539" y="1711"/>
                    <a:pt x="9169" y="1500"/>
                  </a:cubicBezTo>
                  <a:lnTo>
                    <a:pt x="6885" y="180"/>
                  </a:lnTo>
                  <a:lnTo>
                    <a:pt x="6755" y="103"/>
                  </a:lnTo>
                  <a:cubicBezTo>
                    <a:pt x="6633" y="33"/>
                    <a:pt x="6500" y="0"/>
                    <a:pt x="6369" y="0"/>
                  </a:cubicBezTo>
                  <a:close/>
                </a:path>
              </a:pathLst>
            </a:custGeom>
            <a:solidFill>
              <a:srgbClr val="D4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1320745" y="3833724"/>
              <a:ext cx="238626" cy="333846"/>
            </a:xfrm>
            <a:custGeom>
              <a:rect b="b" l="l" r="r" t="t"/>
              <a:pathLst>
                <a:path extrusionOk="0" h="12741" w="9107">
                  <a:moveTo>
                    <a:pt x="1603" y="10364"/>
                  </a:moveTo>
                  <a:cubicBezTo>
                    <a:pt x="1932" y="10364"/>
                    <a:pt x="2262" y="10604"/>
                    <a:pt x="2262" y="11017"/>
                  </a:cubicBezTo>
                  <a:cubicBezTo>
                    <a:pt x="2262" y="11200"/>
                    <a:pt x="2185" y="11372"/>
                    <a:pt x="2050" y="11497"/>
                  </a:cubicBezTo>
                  <a:cubicBezTo>
                    <a:pt x="1917" y="11617"/>
                    <a:pt x="1766" y="11669"/>
                    <a:pt x="1620" y="11669"/>
                  </a:cubicBezTo>
                  <a:cubicBezTo>
                    <a:pt x="1193" y="11669"/>
                    <a:pt x="808" y="11227"/>
                    <a:pt x="1018" y="10748"/>
                  </a:cubicBezTo>
                  <a:cubicBezTo>
                    <a:pt x="1136" y="10484"/>
                    <a:pt x="1369" y="10364"/>
                    <a:pt x="1603" y="10364"/>
                  </a:cubicBezTo>
                  <a:close/>
                  <a:moveTo>
                    <a:pt x="6328" y="1"/>
                  </a:moveTo>
                  <a:lnTo>
                    <a:pt x="5723" y="1023"/>
                  </a:lnTo>
                  <a:lnTo>
                    <a:pt x="5199" y="1906"/>
                  </a:lnTo>
                  <a:lnTo>
                    <a:pt x="4431" y="3212"/>
                  </a:lnTo>
                  <a:lnTo>
                    <a:pt x="3995" y="3961"/>
                  </a:lnTo>
                  <a:lnTo>
                    <a:pt x="3779" y="4335"/>
                  </a:lnTo>
                  <a:lnTo>
                    <a:pt x="3563" y="4710"/>
                  </a:lnTo>
                  <a:lnTo>
                    <a:pt x="3558" y="4715"/>
                  </a:lnTo>
                  <a:lnTo>
                    <a:pt x="3049" y="5603"/>
                  </a:lnTo>
                  <a:lnTo>
                    <a:pt x="3020" y="5651"/>
                  </a:lnTo>
                  <a:lnTo>
                    <a:pt x="2780" y="6063"/>
                  </a:lnTo>
                  <a:lnTo>
                    <a:pt x="1426" y="8401"/>
                  </a:lnTo>
                  <a:cubicBezTo>
                    <a:pt x="1426" y="8401"/>
                    <a:pt x="327" y="10307"/>
                    <a:pt x="313" y="10336"/>
                  </a:cubicBezTo>
                  <a:cubicBezTo>
                    <a:pt x="1" y="10912"/>
                    <a:pt x="20" y="11612"/>
                    <a:pt x="356" y="12174"/>
                  </a:cubicBezTo>
                  <a:lnTo>
                    <a:pt x="375" y="12189"/>
                  </a:lnTo>
                  <a:lnTo>
                    <a:pt x="898" y="12491"/>
                  </a:lnTo>
                  <a:cubicBezTo>
                    <a:pt x="1148" y="12635"/>
                    <a:pt x="1431" y="12717"/>
                    <a:pt x="1719" y="12736"/>
                  </a:cubicBezTo>
                  <a:cubicBezTo>
                    <a:pt x="1753" y="12736"/>
                    <a:pt x="1791" y="12741"/>
                    <a:pt x="1825" y="12741"/>
                  </a:cubicBezTo>
                  <a:cubicBezTo>
                    <a:pt x="1887" y="12741"/>
                    <a:pt x="1945" y="12736"/>
                    <a:pt x="2007" y="12731"/>
                  </a:cubicBezTo>
                  <a:cubicBezTo>
                    <a:pt x="2492" y="12683"/>
                    <a:pt x="2943" y="12448"/>
                    <a:pt x="3260" y="12078"/>
                  </a:cubicBezTo>
                  <a:cubicBezTo>
                    <a:pt x="3443" y="11857"/>
                    <a:pt x="3471" y="11752"/>
                    <a:pt x="4345" y="10259"/>
                  </a:cubicBezTo>
                  <a:lnTo>
                    <a:pt x="6774" y="6049"/>
                  </a:lnTo>
                  <a:lnTo>
                    <a:pt x="6784" y="6030"/>
                  </a:lnTo>
                  <a:lnTo>
                    <a:pt x="7648" y="4537"/>
                  </a:lnTo>
                  <a:lnTo>
                    <a:pt x="8896" y="2372"/>
                  </a:lnTo>
                  <a:cubicBezTo>
                    <a:pt x="9107" y="2002"/>
                    <a:pt x="8982" y="1532"/>
                    <a:pt x="8612" y="1321"/>
                  </a:cubicBezTo>
                  <a:lnTo>
                    <a:pt x="6328" y="1"/>
                  </a:ln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1456212" y="3859061"/>
              <a:ext cx="74127" cy="60554"/>
            </a:xfrm>
            <a:custGeom>
              <a:rect b="b" l="l" r="r" t="t"/>
              <a:pathLst>
                <a:path extrusionOk="0" h="2311" w="2829">
                  <a:moveTo>
                    <a:pt x="767" y="0"/>
                  </a:moveTo>
                  <a:cubicBezTo>
                    <a:pt x="657" y="0"/>
                    <a:pt x="548" y="57"/>
                    <a:pt x="490" y="157"/>
                  </a:cubicBezTo>
                  <a:lnTo>
                    <a:pt x="87" y="853"/>
                  </a:lnTo>
                  <a:cubicBezTo>
                    <a:pt x="1" y="1007"/>
                    <a:pt x="53" y="1199"/>
                    <a:pt x="207" y="1285"/>
                  </a:cubicBezTo>
                  <a:lnTo>
                    <a:pt x="1906" y="2269"/>
                  </a:lnTo>
                  <a:cubicBezTo>
                    <a:pt x="1955" y="2297"/>
                    <a:pt x="2009" y="2311"/>
                    <a:pt x="2062" y="2311"/>
                  </a:cubicBezTo>
                  <a:cubicBezTo>
                    <a:pt x="2172" y="2311"/>
                    <a:pt x="2280" y="2254"/>
                    <a:pt x="2338" y="2154"/>
                  </a:cubicBezTo>
                  <a:lnTo>
                    <a:pt x="2742" y="1458"/>
                  </a:lnTo>
                  <a:cubicBezTo>
                    <a:pt x="2828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4" y="14"/>
                    <a:pt x="820" y="0"/>
                    <a:pt x="767" y="0"/>
                  </a:cubicBezTo>
                  <a:close/>
                </a:path>
              </a:pathLst>
            </a:custGeom>
            <a:solidFill>
              <a:srgbClr val="F9C9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1412192" y="3934027"/>
              <a:ext cx="73996" cy="60554"/>
            </a:xfrm>
            <a:custGeom>
              <a:rect b="b" l="l" r="r" t="t"/>
              <a:pathLst>
                <a:path extrusionOk="0" h="2311" w="2824">
                  <a:moveTo>
                    <a:pt x="765" y="0"/>
                  </a:moveTo>
                  <a:cubicBezTo>
                    <a:pt x="655" y="0"/>
                    <a:pt x="549" y="58"/>
                    <a:pt x="490" y="162"/>
                  </a:cubicBezTo>
                  <a:lnTo>
                    <a:pt x="87" y="858"/>
                  </a:lnTo>
                  <a:cubicBezTo>
                    <a:pt x="1" y="1007"/>
                    <a:pt x="53" y="1199"/>
                    <a:pt x="202" y="1290"/>
                  </a:cubicBezTo>
                  <a:lnTo>
                    <a:pt x="1906" y="2269"/>
                  </a:lnTo>
                  <a:cubicBezTo>
                    <a:pt x="1955" y="2297"/>
                    <a:pt x="2008" y="2311"/>
                    <a:pt x="2061" y="2311"/>
                  </a:cubicBezTo>
                  <a:cubicBezTo>
                    <a:pt x="2169" y="2311"/>
                    <a:pt x="2275" y="2254"/>
                    <a:pt x="2333" y="2154"/>
                  </a:cubicBezTo>
                  <a:lnTo>
                    <a:pt x="2737" y="1458"/>
                  </a:lnTo>
                  <a:cubicBezTo>
                    <a:pt x="2823" y="1304"/>
                    <a:pt x="2775" y="1112"/>
                    <a:pt x="2622" y="1026"/>
                  </a:cubicBezTo>
                  <a:lnTo>
                    <a:pt x="922" y="42"/>
                  </a:lnTo>
                  <a:cubicBezTo>
                    <a:pt x="872" y="14"/>
                    <a:pt x="818" y="0"/>
                    <a:pt x="765" y="0"/>
                  </a:cubicBezTo>
                  <a:close/>
                </a:path>
              </a:pathLst>
            </a:custGeom>
            <a:solidFill>
              <a:srgbClr val="E47F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1369062" y="4008599"/>
              <a:ext cx="74101" cy="60580"/>
            </a:xfrm>
            <a:custGeom>
              <a:rect b="b" l="l" r="r" t="t"/>
              <a:pathLst>
                <a:path extrusionOk="0" h="2312" w="2828">
                  <a:moveTo>
                    <a:pt x="766" y="1"/>
                  </a:moveTo>
                  <a:cubicBezTo>
                    <a:pt x="656" y="1"/>
                    <a:pt x="548" y="57"/>
                    <a:pt x="490" y="157"/>
                  </a:cubicBezTo>
                  <a:lnTo>
                    <a:pt x="86" y="858"/>
                  </a:lnTo>
                  <a:cubicBezTo>
                    <a:pt x="0" y="1007"/>
                    <a:pt x="53" y="1199"/>
                    <a:pt x="206" y="1286"/>
                  </a:cubicBezTo>
                  <a:lnTo>
                    <a:pt x="1906" y="2270"/>
                  </a:lnTo>
                  <a:cubicBezTo>
                    <a:pt x="1956" y="2298"/>
                    <a:pt x="2010" y="2311"/>
                    <a:pt x="2064" y="2311"/>
                  </a:cubicBezTo>
                  <a:cubicBezTo>
                    <a:pt x="2174" y="2311"/>
                    <a:pt x="2280" y="2255"/>
                    <a:pt x="2338" y="2154"/>
                  </a:cubicBezTo>
                  <a:lnTo>
                    <a:pt x="2741" y="1458"/>
                  </a:lnTo>
                  <a:cubicBezTo>
                    <a:pt x="2827" y="1305"/>
                    <a:pt x="2775" y="1113"/>
                    <a:pt x="2621" y="1026"/>
                  </a:cubicBezTo>
                  <a:lnTo>
                    <a:pt x="922" y="42"/>
                  </a:lnTo>
                  <a:cubicBezTo>
                    <a:pt x="873" y="14"/>
                    <a:pt x="819" y="1"/>
                    <a:pt x="766" y="1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1304657" y="3812971"/>
              <a:ext cx="115108" cy="354598"/>
            </a:xfrm>
            <a:custGeom>
              <a:rect b="b" l="l" r="r" t="t"/>
              <a:pathLst>
                <a:path extrusionOk="0" h="13533" w="4393">
                  <a:moveTo>
                    <a:pt x="2228" y="11156"/>
                  </a:moveTo>
                  <a:cubicBezTo>
                    <a:pt x="2808" y="11156"/>
                    <a:pt x="3097" y="11857"/>
                    <a:pt x="2688" y="12265"/>
                  </a:cubicBezTo>
                  <a:cubicBezTo>
                    <a:pt x="2555" y="12397"/>
                    <a:pt x="2392" y="12456"/>
                    <a:pt x="2232" y="12456"/>
                  </a:cubicBezTo>
                  <a:cubicBezTo>
                    <a:pt x="1898" y="12456"/>
                    <a:pt x="1580" y="12197"/>
                    <a:pt x="1580" y="11804"/>
                  </a:cubicBezTo>
                  <a:cubicBezTo>
                    <a:pt x="1580" y="11449"/>
                    <a:pt x="1868" y="11156"/>
                    <a:pt x="2228" y="11156"/>
                  </a:cubicBezTo>
                  <a:close/>
                  <a:moveTo>
                    <a:pt x="831" y="1"/>
                  </a:moveTo>
                  <a:cubicBezTo>
                    <a:pt x="404" y="1"/>
                    <a:pt x="58" y="346"/>
                    <a:pt x="58" y="774"/>
                  </a:cubicBezTo>
                  <a:cubicBezTo>
                    <a:pt x="58" y="12260"/>
                    <a:pt x="0" y="11872"/>
                    <a:pt x="188" y="12352"/>
                  </a:cubicBezTo>
                  <a:cubicBezTo>
                    <a:pt x="471" y="13062"/>
                    <a:pt x="1157" y="13528"/>
                    <a:pt x="1920" y="13533"/>
                  </a:cubicBezTo>
                  <a:lnTo>
                    <a:pt x="2530" y="13533"/>
                  </a:lnTo>
                  <a:cubicBezTo>
                    <a:pt x="2573" y="13533"/>
                    <a:pt x="2621" y="13533"/>
                    <a:pt x="2664" y="13528"/>
                  </a:cubicBezTo>
                  <a:cubicBezTo>
                    <a:pt x="3466" y="13465"/>
                    <a:pt x="4138" y="12904"/>
                    <a:pt x="4340" y="12126"/>
                  </a:cubicBezTo>
                  <a:cubicBezTo>
                    <a:pt x="4373" y="11977"/>
                    <a:pt x="4393" y="11828"/>
                    <a:pt x="4393" y="11680"/>
                  </a:cubicBezTo>
                  <a:lnTo>
                    <a:pt x="4393" y="11670"/>
                  </a:lnTo>
                  <a:lnTo>
                    <a:pt x="4393" y="774"/>
                  </a:lnTo>
                  <a:cubicBezTo>
                    <a:pt x="4393" y="346"/>
                    <a:pt x="4047" y="1"/>
                    <a:pt x="3625" y="1"/>
                  </a:cubicBezTo>
                  <a:close/>
                </a:path>
              </a:pathLst>
            </a:custGeom>
            <a:solidFill>
              <a:srgbClr val="E5E8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1327033" y="3812971"/>
              <a:ext cx="92731" cy="354467"/>
            </a:xfrm>
            <a:custGeom>
              <a:rect b="b" l="l" r="r" t="t"/>
              <a:pathLst>
                <a:path extrusionOk="0" h="13528" w="3539">
                  <a:moveTo>
                    <a:pt x="1385" y="11154"/>
                  </a:moveTo>
                  <a:cubicBezTo>
                    <a:pt x="1927" y="11154"/>
                    <a:pt x="2277" y="11865"/>
                    <a:pt x="1810" y="12289"/>
                  </a:cubicBezTo>
                  <a:cubicBezTo>
                    <a:pt x="1690" y="12395"/>
                    <a:pt x="1532" y="12457"/>
                    <a:pt x="1374" y="12457"/>
                  </a:cubicBezTo>
                  <a:cubicBezTo>
                    <a:pt x="654" y="12452"/>
                    <a:pt x="471" y="11459"/>
                    <a:pt x="1143" y="11200"/>
                  </a:cubicBezTo>
                  <a:cubicBezTo>
                    <a:pt x="1226" y="11168"/>
                    <a:pt x="1307" y="11154"/>
                    <a:pt x="1385" y="11154"/>
                  </a:cubicBezTo>
                  <a:close/>
                  <a:moveTo>
                    <a:pt x="850" y="1"/>
                  </a:moveTo>
                  <a:cubicBezTo>
                    <a:pt x="423" y="1"/>
                    <a:pt x="78" y="346"/>
                    <a:pt x="73" y="774"/>
                  </a:cubicBezTo>
                  <a:cubicBezTo>
                    <a:pt x="78" y="12404"/>
                    <a:pt x="1" y="11905"/>
                    <a:pt x="241" y="12433"/>
                  </a:cubicBezTo>
                  <a:cubicBezTo>
                    <a:pt x="514" y="13043"/>
                    <a:pt x="1095" y="13461"/>
                    <a:pt x="1762" y="13523"/>
                  </a:cubicBezTo>
                  <a:lnTo>
                    <a:pt x="1806" y="13528"/>
                  </a:lnTo>
                  <a:cubicBezTo>
                    <a:pt x="2780" y="13456"/>
                    <a:pt x="3534" y="12645"/>
                    <a:pt x="3539" y="11665"/>
                  </a:cubicBezTo>
                  <a:lnTo>
                    <a:pt x="3539" y="774"/>
                  </a:lnTo>
                  <a:cubicBezTo>
                    <a:pt x="3539" y="346"/>
                    <a:pt x="3193" y="1"/>
                    <a:pt x="2771" y="1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1329051" y="3839017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0"/>
                  </a:moveTo>
                  <a:cubicBezTo>
                    <a:pt x="140" y="0"/>
                    <a:pt x="1" y="144"/>
                    <a:pt x="1" y="317"/>
                  </a:cubicBezTo>
                  <a:lnTo>
                    <a:pt x="1" y="1124"/>
                  </a:lnTo>
                  <a:cubicBezTo>
                    <a:pt x="1" y="1296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6"/>
                    <a:pt x="2593" y="1124"/>
                  </a:cubicBezTo>
                  <a:lnTo>
                    <a:pt x="2593" y="317"/>
                  </a:lnTo>
                  <a:cubicBezTo>
                    <a:pt x="2593" y="144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1329051" y="3925930"/>
              <a:ext cx="68074" cy="37627"/>
            </a:xfrm>
            <a:custGeom>
              <a:rect b="b" l="l" r="r" t="t"/>
              <a:pathLst>
                <a:path extrusionOk="0" h="1436" w="2598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lnTo>
                    <a:pt x="1" y="1119"/>
                  </a:lnTo>
                  <a:cubicBezTo>
                    <a:pt x="1" y="1292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8" y="1292"/>
                    <a:pt x="2593" y="1119"/>
                  </a:cubicBezTo>
                  <a:lnTo>
                    <a:pt x="2593" y="312"/>
                  </a:lnTo>
                  <a:cubicBezTo>
                    <a:pt x="2593" y="140"/>
                    <a:pt x="2454" y="0"/>
                    <a:pt x="2281" y="0"/>
                  </a:cubicBezTo>
                  <a:close/>
                </a:path>
              </a:pathLst>
            </a:custGeom>
            <a:solidFill>
              <a:srgbClr val="33C8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1329051" y="4011953"/>
              <a:ext cx="67943" cy="37627"/>
            </a:xfrm>
            <a:custGeom>
              <a:rect b="b" l="l" r="r" t="t"/>
              <a:pathLst>
                <a:path extrusionOk="0" h="1436" w="2593">
                  <a:moveTo>
                    <a:pt x="313" y="1"/>
                  </a:moveTo>
                  <a:cubicBezTo>
                    <a:pt x="140" y="1"/>
                    <a:pt x="1" y="145"/>
                    <a:pt x="1" y="317"/>
                  </a:cubicBezTo>
                  <a:lnTo>
                    <a:pt x="1" y="1119"/>
                  </a:lnTo>
                  <a:cubicBezTo>
                    <a:pt x="1" y="1297"/>
                    <a:pt x="140" y="1436"/>
                    <a:pt x="313" y="1436"/>
                  </a:cubicBezTo>
                  <a:lnTo>
                    <a:pt x="2281" y="1436"/>
                  </a:lnTo>
                  <a:cubicBezTo>
                    <a:pt x="2454" y="1436"/>
                    <a:pt x="2593" y="1297"/>
                    <a:pt x="2593" y="1119"/>
                  </a:cubicBezTo>
                  <a:lnTo>
                    <a:pt x="2593" y="317"/>
                  </a:lnTo>
                  <a:cubicBezTo>
                    <a:pt x="2593" y="145"/>
                    <a:pt x="2454" y="1"/>
                    <a:pt x="2281" y="1"/>
                  </a:cubicBezTo>
                  <a:close/>
                </a:path>
              </a:pathLst>
            </a:custGeom>
            <a:solidFill>
              <a:srgbClr val="2286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1459618" y="4067686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1298368" y="3809460"/>
              <a:ext cx="365420" cy="365394"/>
            </a:xfrm>
            <a:custGeom>
              <a:rect b="b" l="l" r="r" t="t"/>
              <a:pathLst>
                <a:path extrusionOk="0" h="13945" w="13946">
                  <a:moveTo>
                    <a:pt x="980" y="0"/>
                  </a:moveTo>
                  <a:cubicBezTo>
                    <a:pt x="437" y="0"/>
                    <a:pt x="0" y="442"/>
                    <a:pt x="0" y="980"/>
                  </a:cubicBezTo>
                  <a:lnTo>
                    <a:pt x="0" y="11876"/>
                  </a:lnTo>
                  <a:cubicBezTo>
                    <a:pt x="0" y="13019"/>
                    <a:pt x="927" y="13945"/>
                    <a:pt x="2069" y="13945"/>
                  </a:cubicBezTo>
                  <a:lnTo>
                    <a:pt x="12966" y="13945"/>
                  </a:lnTo>
                  <a:cubicBezTo>
                    <a:pt x="13503" y="13945"/>
                    <a:pt x="13940" y="13508"/>
                    <a:pt x="13945" y="12966"/>
                  </a:cubicBezTo>
                  <a:lnTo>
                    <a:pt x="13945" y="12457"/>
                  </a:lnTo>
                  <a:cubicBezTo>
                    <a:pt x="13945" y="12318"/>
                    <a:pt x="13841" y="12248"/>
                    <a:pt x="13736" y="12248"/>
                  </a:cubicBezTo>
                  <a:cubicBezTo>
                    <a:pt x="13632" y="12248"/>
                    <a:pt x="13527" y="12318"/>
                    <a:pt x="13527" y="12457"/>
                  </a:cubicBezTo>
                  <a:lnTo>
                    <a:pt x="13527" y="12966"/>
                  </a:lnTo>
                  <a:cubicBezTo>
                    <a:pt x="13527" y="13278"/>
                    <a:pt x="13273" y="13532"/>
                    <a:pt x="12961" y="13532"/>
                  </a:cubicBezTo>
                  <a:lnTo>
                    <a:pt x="3917" y="13532"/>
                  </a:lnTo>
                  <a:cubicBezTo>
                    <a:pt x="4061" y="13422"/>
                    <a:pt x="4196" y="13292"/>
                    <a:pt x="4306" y="13148"/>
                  </a:cubicBezTo>
                  <a:lnTo>
                    <a:pt x="4666" y="12942"/>
                  </a:lnTo>
                  <a:cubicBezTo>
                    <a:pt x="4762" y="13028"/>
                    <a:pt x="4887" y="13076"/>
                    <a:pt x="5021" y="13076"/>
                  </a:cubicBezTo>
                  <a:lnTo>
                    <a:pt x="5693" y="13076"/>
                  </a:lnTo>
                  <a:cubicBezTo>
                    <a:pt x="5967" y="13076"/>
                    <a:pt x="5967" y="12663"/>
                    <a:pt x="5693" y="12663"/>
                  </a:cubicBezTo>
                  <a:lnTo>
                    <a:pt x="5146" y="12663"/>
                  </a:lnTo>
                  <a:lnTo>
                    <a:pt x="5933" y="12212"/>
                  </a:lnTo>
                  <a:lnTo>
                    <a:pt x="5933" y="12351"/>
                  </a:lnTo>
                  <a:cubicBezTo>
                    <a:pt x="5933" y="12490"/>
                    <a:pt x="6037" y="12560"/>
                    <a:pt x="6140" y="12560"/>
                  </a:cubicBezTo>
                  <a:cubicBezTo>
                    <a:pt x="6243" y="12560"/>
                    <a:pt x="6346" y="12490"/>
                    <a:pt x="6346" y="12351"/>
                  </a:cubicBezTo>
                  <a:lnTo>
                    <a:pt x="6346" y="11972"/>
                  </a:lnTo>
                  <a:lnTo>
                    <a:pt x="6879" y="11665"/>
                  </a:lnTo>
                  <a:lnTo>
                    <a:pt x="6879" y="11713"/>
                  </a:lnTo>
                  <a:cubicBezTo>
                    <a:pt x="6879" y="11850"/>
                    <a:pt x="6982" y="11918"/>
                    <a:pt x="7086" y="11918"/>
                  </a:cubicBezTo>
                  <a:cubicBezTo>
                    <a:pt x="7189" y="11918"/>
                    <a:pt x="7292" y="11850"/>
                    <a:pt x="7292" y="11713"/>
                  </a:cubicBezTo>
                  <a:lnTo>
                    <a:pt x="7292" y="11425"/>
                  </a:lnTo>
                  <a:lnTo>
                    <a:pt x="7782" y="11142"/>
                  </a:lnTo>
                  <a:lnTo>
                    <a:pt x="7782" y="12553"/>
                  </a:lnTo>
                  <a:cubicBezTo>
                    <a:pt x="7782" y="12846"/>
                    <a:pt x="8017" y="13076"/>
                    <a:pt x="8305" y="13076"/>
                  </a:cubicBezTo>
                  <a:lnTo>
                    <a:pt x="8982" y="13076"/>
                  </a:lnTo>
                  <a:cubicBezTo>
                    <a:pt x="9255" y="13076"/>
                    <a:pt x="9255" y="12663"/>
                    <a:pt x="8982" y="12663"/>
                  </a:cubicBezTo>
                  <a:lnTo>
                    <a:pt x="8310" y="12663"/>
                  </a:lnTo>
                  <a:cubicBezTo>
                    <a:pt x="8247" y="12663"/>
                    <a:pt x="8199" y="12615"/>
                    <a:pt x="8199" y="12558"/>
                  </a:cubicBezTo>
                  <a:lnTo>
                    <a:pt x="8199" y="10902"/>
                  </a:lnTo>
                  <a:lnTo>
                    <a:pt x="8929" y="10484"/>
                  </a:lnTo>
                  <a:lnTo>
                    <a:pt x="9116" y="10484"/>
                  </a:lnTo>
                  <a:cubicBezTo>
                    <a:pt x="9174" y="10484"/>
                    <a:pt x="9222" y="10532"/>
                    <a:pt x="9222" y="10590"/>
                  </a:cubicBezTo>
                  <a:lnTo>
                    <a:pt x="9222" y="12351"/>
                  </a:lnTo>
                  <a:cubicBezTo>
                    <a:pt x="9222" y="12490"/>
                    <a:pt x="9325" y="12560"/>
                    <a:pt x="9428" y="12560"/>
                  </a:cubicBezTo>
                  <a:cubicBezTo>
                    <a:pt x="9531" y="12560"/>
                    <a:pt x="9634" y="12490"/>
                    <a:pt x="9634" y="12351"/>
                  </a:cubicBezTo>
                  <a:lnTo>
                    <a:pt x="9634" y="10590"/>
                  </a:lnTo>
                  <a:cubicBezTo>
                    <a:pt x="9634" y="10431"/>
                    <a:pt x="9567" y="10282"/>
                    <a:pt x="9442" y="10186"/>
                  </a:cubicBezTo>
                  <a:lnTo>
                    <a:pt x="10441" y="9610"/>
                  </a:lnTo>
                  <a:lnTo>
                    <a:pt x="12966" y="9610"/>
                  </a:lnTo>
                  <a:cubicBezTo>
                    <a:pt x="13278" y="9610"/>
                    <a:pt x="13527" y="9865"/>
                    <a:pt x="13527" y="10177"/>
                  </a:cubicBezTo>
                  <a:lnTo>
                    <a:pt x="13527" y="11626"/>
                  </a:lnTo>
                  <a:cubicBezTo>
                    <a:pt x="13527" y="11742"/>
                    <a:pt x="13623" y="11833"/>
                    <a:pt x="13739" y="11833"/>
                  </a:cubicBezTo>
                  <a:cubicBezTo>
                    <a:pt x="13849" y="11833"/>
                    <a:pt x="13945" y="11742"/>
                    <a:pt x="13945" y="11626"/>
                  </a:cubicBezTo>
                  <a:lnTo>
                    <a:pt x="13945" y="10177"/>
                  </a:lnTo>
                  <a:cubicBezTo>
                    <a:pt x="13945" y="9634"/>
                    <a:pt x="13503" y="9198"/>
                    <a:pt x="12966" y="9198"/>
                  </a:cubicBezTo>
                  <a:lnTo>
                    <a:pt x="11156" y="9198"/>
                  </a:lnTo>
                  <a:lnTo>
                    <a:pt x="12841" y="8223"/>
                  </a:lnTo>
                  <a:cubicBezTo>
                    <a:pt x="13311" y="7949"/>
                    <a:pt x="13470" y="7354"/>
                    <a:pt x="13201" y="6884"/>
                  </a:cubicBezTo>
                  <a:lnTo>
                    <a:pt x="12947" y="6442"/>
                  </a:lnTo>
                  <a:cubicBezTo>
                    <a:pt x="12903" y="6367"/>
                    <a:pt x="12837" y="6335"/>
                    <a:pt x="12772" y="6335"/>
                  </a:cubicBezTo>
                  <a:cubicBezTo>
                    <a:pt x="12630" y="6335"/>
                    <a:pt x="12491" y="6484"/>
                    <a:pt x="12587" y="6649"/>
                  </a:cubicBezTo>
                  <a:lnTo>
                    <a:pt x="12841" y="7090"/>
                  </a:lnTo>
                  <a:cubicBezTo>
                    <a:pt x="12995" y="7359"/>
                    <a:pt x="12903" y="7705"/>
                    <a:pt x="12635" y="7863"/>
                  </a:cubicBezTo>
                  <a:lnTo>
                    <a:pt x="8818" y="10066"/>
                  </a:lnTo>
                  <a:lnTo>
                    <a:pt x="4661" y="12466"/>
                  </a:lnTo>
                  <a:cubicBezTo>
                    <a:pt x="4666" y="12447"/>
                    <a:pt x="4671" y="12428"/>
                    <a:pt x="4681" y="12409"/>
                  </a:cubicBezTo>
                  <a:lnTo>
                    <a:pt x="5199" y="11506"/>
                  </a:lnTo>
                  <a:cubicBezTo>
                    <a:pt x="5225" y="11510"/>
                    <a:pt x="5249" y="11512"/>
                    <a:pt x="5273" y="11512"/>
                  </a:cubicBezTo>
                  <a:cubicBezTo>
                    <a:pt x="5498" y="11512"/>
                    <a:pt x="5647" y="11356"/>
                    <a:pt x="5933" y="11209"/>
                  </a:cubicBezTo>
                  <a:lnTo>
                    <a:pt x="6116" y="11103"/>
                  </a:lnTo>
                  <a:cubicBezTo>
                    <a:pt x="6313" y="10994"/>
                    <a:pt x="6209" y="10715"/>
                    <a:pt x="6019" y="10715"/>
                  </a:cubicBezTo>
                  <a:cubicBezTo>
                    <a:pt x="5992" y="10715"/>
                    <a:pt x="5963" y="10721"/>
                    <a:pt x="5933" y="10734"/>
                  </a:cubicBezTo>
                  <a:cubicBezTo>
                    <a:pt x="5909" y="10743"/>
                    <a:pt x="5929" y="10734"/>
                    <a:pt x="5506" y="10978"/>
                  </a:cubicBezTo>
                  <a:lnTo>
                    <a:pt x="5909" y="10273"/>
                  </a:lnTo>
                  <a:lnTo>
                    <a:pt x="5957" y="10359"/>
                  </a:lnTo>
                  <a:cubicBezTo>
                    <a:pt x="6001" y="10434"/>
                    <a:pt x="6066" y="10465"/>
                    <a:pt x="6130" y="10465"/>
                  </a:cubicBezTo>
                  <a:cubicBezTo>
                    <a:pt x="6273" y="10465"/>
                    <a:pt x="6413" y="10315"/>
                    <a:pt x="6317" y="10153"/>
                  </a:cubicBezTo>
                  <a:lnTo>
                    <a:pt x="6149" y="9860"/>
                  </a:lnTo>
                  <a:lnTo>
                    <a:pt x="6149" y="9855"/>
                  </a:lnTo>
                  <a:lnTo>
                    <a:pt x="6149" y="9850"/>
                  </a:lnTo>
                  <a:lnTo>
                    <a:pt x="6457" y="9327"/>
                  </a:lnTo>
                  <a:cubicBezTo>
                    <a:pt x="6499" y="9403"/>
                    <a:pt x="6564" y="9434"/>
                    <a:pt x="6628" y="9434"/>
                  </a:cubicBezTo>
                  <a:cubicBezTo>
                    <a:pt x="6769" y="9434"/>
                    <a:pt x="6909" y="9285"/>
                    <a:pt x="6817" y="9121"/>
                  </a:cubicBezTo>
                  <a:lnTo>
                    <a:pt x="6697" y="8914"/>
                  </a:lnTo>
                  <a:lnTo>
                    <a:pt x="6975" y="8425"/>
                  </a:lnTo>
                  <a:cubicBezTo>
                    <a:pt x="7690" y="9663"/>
                    <a:pt x="7662" y="9606"/>
                    <a:pt x="7662" y="9610"/>
                  </a:cubicBezTo>
                  <a:cubicBezTo>
                    <a:pt x="7758" y="9777"/>
                    <a:pt x="7932" y="9869"/>
                    <a:pt x="8111" y="9869"/>
                  </a:cubicBezTo>
                  <a:cubicBezTo>
                    <a:pt x="8200" y="9869"/>
                    <a:pt x="8290" y="9846"/>
                    <a:pt x="8372" y="9798"/>
                  </a:cubicBezTo>
                  <a:lnTo>
                    <a:pt x="8962" y="9462"/>
                  </a:lnTo>
                  <a:cubicBezTo>
                    <a:pt x="9165" y="9344"/>
                    <a:pt x="9050" y="9070"/>
                    <a:pt x="8865" y="9070"/>
                  </a:cubicBezTo>
                  <a:cubicBezTo>
                    <a:pt x="8831" y="9070"/>
                    <a:pt x="8794" y="9080"/>
                    <a:pt x="8756" y="9102"/>
                  </a:cubicBezTo>
                  <a:lnTo>
                    <a:pt x="8593" y="9198"/>
                  </a:lnTo>
                  <a:cubicBezTo>
                    <a:pt x="8156" y="9442"/>
                    <a:pt x="8170" y="9452"/>
                    <a:pt x="8118" y="9452"/>
                  </a:cubicBezTo>
                  <a:cubicBezTo>
                    <a:pt x="8007" y="9452"/>
                    <a:pt x="8074" y="9447"/>
                    <a:pt x="7220" y="8007"/>
                  </a:cubicBezTo>
                  <a:lnTo>
                    <a:pt x="7686" y="7201"/>
                  </a:lnTo>
                  <a:cubicBezTo>
                    <a:pt x="7762" y="7157"/>
                    <a:pt x="7786" y="7133"/>
                    <a:pt x="7830" y="7133"/>
                  </a:cubicBezTo>
                  <a:cubicBezTo>
                    <a:pt x="7868" y="7133"/>
                    <a:pt x="7902" y="7153"/>
                    <a:pt x="7926" y="7186"/>
                  </a:cubicBezTo>
                  <a:lnTo>
                    <a:pt x="8804" y="8713"/>
                  </a:lnTo>
                  <a:cubicBezTo>
                    <a:pt x="8848" y="8788"/>
                    <a:pt x="8913" y="8820"/>
                    <a:pt x="8979" y="8820"/>
                  </a:cubicBezTo>
                  <a:cubicBezTo>
                    <a:pt x="9120" y="8820"/>
                    <a:pt x="9259" y="8671"/>
                    <a:pt x="9164" y="8506"/>
                  </a:cubicBezTo>
                  <a:lnTo>
                    <a:pt x="8286" y="6980"/>
                  </a:lnTo>
                  <a:cubicBezTo>
                    <a:pt x="8214" y="6855"/>
                    <a:pt x="8094" y="6769"/>
                    <a:pt x="7954" y="6735"/>
                  </a:cubicBezTo>
                  <a:lnTo>
                    <a:pt x="8559" y="5689"/>
                  </a:lnTo>
                  <a:cubicBezTo>
                    <a:pt x="10743" y="4455"/>
                    <a:pt x="10691" y="4393"/>
                    <a:pt x="10959" y="4393"/>
                  </a:cubicBezTo>
                  <a:cubicBezTo>
                    <a:pt x="11161" y="4393"/>
                    <a:pt x="11348" y="4498"/>
                    <a:pt x="11449" y="4676"/>
                  </a:cubicBezTo>
                  <a:lnTo>
                    <a:pt x="12174" y="5933"/>
                  </a:lnTo>
                  <a:cubicBezTo>
                    <a:pt x="12217" y="6008"/>
                    <a:pt x="12282" y="6039"/>
                    <a:pt x="12347" y="6039"/>
                  </a:cubicBezTo>
                  <a:cubicBezTo>
                    <a:pt x="12489" y="6039"/>
                    <a:pt x="12630" y="5889"/>
                    <a:pt x="12534" y="5727"/>
                  </a:cubicBezTo>
                  <a:lnTo>
                    <a:pt x="11809" y="4469"/>
                  </a:lnTo>
                  <a:cubicBezTo>
                    <a:pt x="11629" y="4154"/>
                    <a:pt x="11299" y="3979"/>
                    <a:pt x="10960" y="3979"/>
                  </a:cubicBezTo>
                  <a:cubicBezTo>
                    <a:pt x="10793" y="3979"/>
                    <a:pt x="10625" y="4021"/>
                    <a:pt x="10470" y="4109"/>
                  </a:cubicBezTo>
                  <a:lnTo>
                    <a:pt x="8977" y="4973"/>
                  </a:lnTo>
                  <a:lnTo>
                    <a:pt x="9841" y="3476"/>
                  </a:lnTo>
                  <a:cubicBezTo>
                    <a:pt x="10110" y="3005"/>
                    <a:pt x="9946" y="2405"/>
                    <a:pt x="9481" y="2136"/>
                  </a:cubicBezTo>
                  <a:lnTo>
                    <a:pt x="9039" y="1882"/>
                  </a:lnTo>
                  <a:cubicBezTo>
                    <a:pt x="9001" y="1860"/>
                    <a:pt x="8965" y="1851"/>
                    <a:pt x="8930" y="1851"/>
                  </a:cubicBezTo>
                  <a:cubicBezTo>
                    <a:pt x="8745" y="1851"/>
                    <a:pt x="8631" y="2125"/>
                    <a:pt x="8833" y="2242"/>
                  </a:cubicBezTo>
                  <a:lnTo>
                    <a:pt x="9274" y="2496"/>
                  </a:lnTo>
                  <a:cubicBezTo>
                    <a:pt x="9543" y="2655"/>
                    <a:pt x="9634" y="3000"/>
                    <a:pt x="9481" y="3269"/>
                  </a:cubicBezTo>
                  <a:lnTo>
                    <a:pt x="8257" y="5386"/>
                  </a:lnTo>
                  <a:lnTo>
                    <a:pt x="7844" y="6106"/>
                  </a:lnTo>
                  <a:lnTo>
                    <a:pt x="7388" y="6898"/>
                  </a:lnTo>
                  <a:lnTo>
                    <a:pt x="6745" y="8007"/>
                  </a:lnTo>
                  <a:lnTo>
                    <a:pt x="5084" y="10882"/>
                  </a:lnTo>
                  <a:lnTo>
                    <a:pt x="4844" y="11295"/>
                  </a:lnTo>
                  <a:lnTo>
                    <a:pt x="4748" y="11458"/>
                  </a:lnTo>
                  <a:lnTo>
                    <a:pt x="4748" y="10172"/>
                  </a:lnTo>
                  <a:cubicBezTo>
                    <a:pt x="5093" y="10110"/>
                    <a:pt x="5151" y="9798"/>
                    <a:pt x="5290" y="9610"/>
                  </a:cubicBezTo>
                  <a:lnTo>
                    <a:pt x="5290" y="9606"/>
                  </a:lnTo>
                  <a:lnTo>
                    <a:pt x="5444" y="9337"/>
                  </a:lnTo>
                  <a:cubicBezTo>
                    <a:pt x="5539" y="9172"/>
                    <a:pt x="5400" y="9024"/>
                    <a:pt x="5258" y="9024"/>
                  </a:cubicBezTo>
                  <a:cubicBezTo>
                    <a:pt x="5193" y="9024"/>
                    <a:pt x="5128" y="9055"/>
                    <a:pt x="5084" y="9130"/>
                  </a:cubicBezTo>
                  <a:lnTo>
                    <a:pt x="4748" y="9716"/>
                  </a:lnTo>
                  <a:lnTo>
                    <a:pt x="4748" y="8660"/>
                  </a:lnTo>
                  <a:lnTo>
                    <a:pt x="4935" y="8770"/>
                  </a:lnTo>
                  <a:cubicBezTo>
                    <a:pt x="4972" y="8791"/>
                    <a:pt x="5008" y="8800"/>
                    <a:pt x="5041" y="8800"/>
                  </a:cubicBezTo>
                  <a:cubicBezTo>
                    <a:pt x="5228" y="8800"/>
                    <a:pt x="5345" y="8524"/>
                    <a:pt x="5141" y="8410"/>
                  </a:cubicBezTo>
                  <a:lnTo>
                    <a:pt x="4748" y="8180"/>
                  </a:lnTo>
                  <a:lnTo>
                    <a:pt x="4748" y="7561"/>
                  </a:lnTo>
                  <a:cubicBezTo>
                    <a:pt x="4834" y="7609"/>
                    <a:pt x="4873" y="7652"/>
                    <a:pt x="4959" y="7652"/>
                  </a:cubicBezTo>
                  <a:cubicBezTo>
                    <a:pt x="5170" y="7652"/>
                    <a:pt x="5247" y="7373"/>
                    <a:pt x="5065" y="7268"/>
                  </a:cubicBezTo>
                  <a:lnTo>
                    <a:pt x="4753" y="7085"/>
                  </a:lnTo>
                  <a:lnTo>
                    <a:pt x="4753" y="6524"/>
                  </a:lnTo>
                  <a:cubicBezTo>
                    <a:pt x="6159" y="7335"/>
                    <a:pt x="6125" y="7340"/>
                    <a:pt x="6303" y="7340"/>
                  </a:cubicBezTo>
                  <a:cubicBezTo>
                    <a:pt x="6490" y="7340"/>
                    <a:pt x="6663" y="7239"/>
                    <a:pt x="6759" y="7076"/>
                  </a:cubicBezTo>
                  <a:lnTo>
                    <a:pt x="6759" y="7071"/>
                  </a:lnTo>
                  <a:lnTo>
                    <a:pt x="7090" y="6495"/>
                  </a:lnTo>
                  <a:cubicBezTo>
                    <a:pt x="7170" y="6354"/>
                    <a:pt x="7062" y="6184"/>
                    <a:pt x="6910" y="6184"/>
                  </a:cubicBezTo>
                  <a:cubicBezTo>
                    <a:pt x="6897" y="6184"/>
                    <a:pt x="6883" y="6185"/>
                    <a:pt x="6870" y="6188"/>
                  </a:cubicBezTo>
                  <a:cubicBezTo>
                    <a:pt x="6812" y="6197"/>
                    <a:pt x="6759" y="6236"/>
                    <a:pt x="6730" y="6289"/>
                  </a:cubicBezTo>
                  <a:lnTo>
                    <a:pt x="6394" y="6869"/>
                  </a:lnTo>
                  <a:cubicBezTo>
                    <a:pt x="6375" y="6906"/>
                    <a:pt x="6337" y="6926"/>
                    <a:pt x="6298" y="6926"/>
                  </a:cubicBezTo>
                  <a:cubicBezTo>
                    <a:pt x="6280" y="6926"/>
                    <a:pt x="6262" y="6922"/>
                    <a:pt x="6245" y="6913"/>
                  </a:cubicBezTo>
                  <a:lnTo>
                    <a:pt x="4743" y="6044"/>
                  </a:lnTo>
                  <a:lnTo>
                    <a:pt x="4743" y="5362"/>
                  </a:lnTo>
                  <a:cubicBezTo>
                    <a:pt x="4892" y="5132"/>
                    <a:pt x="4897" y="5031"/>
                    <a:pt x="4997" y="5031"/>
                  </a:cubicBezTo>
                  <a:cubicBezTo>
                    <a:pt x="5000" y="5031"/>
                    <a:pt x="5003" y="5031"/>
                    <a:pt x="5005" y="5031"/>
                  </a:cubicBezTo>
                  <a:cubicBezTo>
                    <a:pt x="5051" y="5031"/>
                    <a:pt x="5053" y="5053"/>
                    <a:pt x="6581" y="5924"/>
                  </a:cubicBezTo>
                  <a:cubicBezTo>
                    <a:pt x="6619" y="5946"/>
                    <a:pt x="6656" y="5955"/>
                    <a:pt x="6691" y="5955"/>
                  </a:cubicBezTo>
                  <a:cubicBezTo>
                    <a:pt x="6875" y="5955"/>
                    <a:pt x="6990" y="5681"/>
                    <a:pt x="6788" y="5564"/>
                  </a:cubicBezTo>
                  <a:lnTo>
                    <a:pt x="5261" y="4685"/>
                  </a:lnTo>
                  <a:cubicBezTo>
                    <a:pt x="5179" y="4637"/>
                    <a:pt x="5087" y="4613"/>
                    <a:pt x="4997" y="4613"/>
                  </a:cubicBezTo>
                  <a:cubicBezTo>
                    <a:pt x="4909" y="4613"/>
                    <a:pt x="4821" y="4636"/>
                    <a:pt x="4743" y="4681"/>
                  </a:cubicBezTo>
                  <a:lnTo>
                    <a:pt x="4743" y="3620"/>
                  </a:lnTo>
                  <a:lnTo>
                    <a:pt x="6073" y="1311"/>
                  </a:lnTo>
                  <a:cubicBezTo>
                    <a:pt x="6179" y="1130"/>
                    <a:pt x="6370" y="1030"/>
                    <a:pt x="6566" y="1030"/>
                  </a:cubicBezTo>
                  <a:cubicBezTo>
                    <a:pt x="6663" y="1030"/>
                    <a:pt x="6760" y="1054"/>
                    <a:pt x="6850" y="1104"/>
                  </a:cubicBezTo>
                  <a:lnTo>
                    <a:pt x="8103" y="1829"/>
                  </a:lnTo>
                  <a:cubicBezTo>
                    <a:pt x="8141" y="1851"/>
                    <a:pt x="8178" y="1861"/>
                    <a:pt x="8213" y="1861"/>
                  </a:cubicBezTo>
                  <a:cubicBezTo>
                    <a:pt x="8398" y="1861"/>
                    <a:pt x="8517" y="1586"/>
                    <a:pt x="8314" y="1469"/>
                  </a:cubicBezTo>
                  <a:lnTo>
                    <a:pt x="7057" y="744"/>
                  </a:lnTo>
                  <a:cubicBezTo>
                    <a:pt x="6903" y="656"/>
                    <a:pt x="6735" y="615"/>
                    <a:pt x="6570" y="615"/>
                  </a:cubicBezTo>
                  <a:cubicBezTo>
                    <a:pt x="6229" y="615"/>
                    <a:pt x="5898" y="791"/>
                    <a:pt x="5717" y="1104"/>
                  </a:cubicBezTo>
                  <a:lnTo>
                    <a:pt x="4743" y="2789"/>
                  </a:lnTo>
                  <a:lnTo>
                    <a:pt x="4743" y="984"/>
                  </a:lnTo>
                  <a:cubicBezTo>
                    <a:pt x="4743" y="442"/>
                    <a:pt x="4301" y="5"/>
                    <a:pt x="3764" y="5"/>
                  </a:cubicBezTo>
                  <a:lnTo>
                    <a:pt x="3250" y="5"/>
                  </a:lnTo>
                  <a:cubicBezTo>
                    <a:pt x="2976" y="5"/>
                    <a:pt x="2976" y="418"/>
                    <a:pt x="3250" y="418"/>
                  </a:cubicBezTo>
                  <a:lnTo>
                    <a:pt x="3764" y="418"/>
                  </a:lnTo>
                  <a:cubicBezTo>
                    <a:pt x="4076" y="418"/>
                    <a:pt x="4325" y="672"/>
                    <a:pt x="4330" y="984"/>
                  </a:cubicBezTo>
                  <a:lnTo>
                    <a:pt x="4330" y="5252"/>
                  </a:lnTo>
                  <a:cubicBezTo>
                    <a:pt x="4330" y="11175"/>
                    <a:pt x="4364" y="11919"/>
                    <a:pt x="4287" y="12255"/>
                  </a:cubicBezTo>
                  <a:cubicBezTo>
                    <a:pt x="4234" y="12476"/>
                    <a:pt x="4138" y="12683"/>
                    <a:pt x="3999" y="12865"/>
                  </a:cubicBezTo>
                  <a:cubicBezTo>
                    <a:pt x="3965" y="12913"/>
                    <a:pt x="3917" y="12966"/>
                    <a:pt x="3879" y="13009"/>
                  </a:cubicBezTo>
                  <a:cubicBezTo>
                    <a:pt x="3567" y="13345"/>
                    <a:pt x="3130" y="13532"/>
                    <a:pt x="2669" y="13532"/>
                  </a:cubicBezTo>
                  <a:lnTo>
                    <a:pt x="2069" y="13532"/>
                  </a:lnTo>
                  <a:cubicBezTo>
                    <a:pt x="1157" y="13532"/>
                    <a:pt x="413" y="12793"/>
                    <a:pt x="413" y="11876"/>
                  </a:cubicBezTo>
                  <a:lnTo>
                    <a:pt x="413" y="980"/>
                  </a:lnTo>
                  <a:cubicBezTo>
                    <a:pt x="413" y="668"/>
                    <a:pt x="668" y="413"/>
                    <a:pt x="980" y="413"/>
                  </a:cubicBezTo>
                  <a:lnTo>
                    <a:pt x="2429" y="413"/>
                  </a:lnTo>
                  <a:cubicBezTo>
                    <a:pt x="2703" y="413"/>
                    <a:pt x="2703" y="0"/>
                    <a:pt x="242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589163" y="4073214"/>
              <a:ext cx="48579" cy="78896"/>
            </a:xfrm>
            <a:custGeom>
              <a:rect b="b" l="l" r="r" t="t"/>
              <a:pathLst>
                <a:path extrusionOk="0" h="3011" w="1854">
                  <a:moveTo>
                    <a:pt x="524" y="0"/>
                  </a:moveTo>
                  <a:cubicBezTo>
                    <a:pt x="236" y="0"/>
                    <a:pt x="1" y="236"/>
                    <a:pt x="1" y="524"/>
                  </a:cubicBezTo>
                  <a:lnTo>
                    <a:pt x="1" y="2487"/>
                  </a:lnTo>
                  <a:cubicBezTo>
                    <a:pt x="1" y="2775"/>
                    <a:pt x="236" y="3010"/>
                    <a:pt x="524" y="3010"/>
                  </a:cubicBezTo>
                  <a:lnTo>
                    <a:pt x="1201" y="3010"/>
                  </a:lnTo>
                  <a:cubicBezTo>
                    <a:pt x="1474" y="3010"/>
                    <a:pt x="1474" y="2597"/>
                    <a:pt x="1201" y="2597"/>
                  </a:cubicBezTo>
                  <a:lnTo>
                    <a:pt x="524" y="2597"/>
                  </a:lnTo>
                  <a:cubicBezTo>
                    <a:pt x="466" y="2597"/>
                    <a:pt x="413" y="2549"/>
                    <a:pt x="418" y="2487"/>
                  </a:cubicBezTo>
                  <a:lnTo>
                    <a:pt x="418" y="524"/>
                  </a:lnTo>
                  <a:cubicBezTo>
                    <a:pt x="418" y="466"/>
                    <a:pt x="466" y="418"/>
                    <a:pt x="524" y="418"/>
                  </a:cubicBezTo>
                  <a:lnTo>
                    <a:pt x="1330" y="418"/>
                  </a:lnTo>
                  <a:cubicBezTo>
                    <a:pt x="1388" y="418"/>
                    <a:pt x="1436" y="466"/>
                    <a:pt x="1436" y="524"/>
                  </a:cubicBezTo>
                  <a:lnTo>
                    <a:pt x="1436" y="2285"/>
                  </a:lnTo>
                  <a:cubicBezTo>
                    <a:pt x="1436" y="2400"/>
                    <a:pt x="1532" y="2492"/>
                    <a:pt x="1647" y="2492"/>
                  </a:cubicBezTo>
                  <a:cubicBezTo>
                    <a:pt x="1757" y="2492"/>
                    <a:pt x="1853" y="2400"/>
                    <a:pt x="1853" y="2285"/>
                  </a:cubicBezTo>
                  <a:lnTo>
                    <a:pt x="1853" y="524"/>
                  </a:lnTo>
                  <a:cubicBezTo>
                    <a:pt x="1853" y="236"/>
                    <a:pt x="1618" y="0"/>
                    <a:pt x="13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1565529" y="4074656"/>
              <a:ext cx="10953" cy="47060"/>
            </a:xfrm>
            <a:custGeom>
              <a:rect b="b" l="l" r="r" t="t"/>
              <a:pathLst>
                <a:path extrusionOk="0" h="1796" w="418">
                  <a:moveTo>
                    <a:pt x="207" y="1"/>
                  </a:moveTo>
                  <a:cubicBezTo>
                    <a:pt x="103" y="1"/>
                    <a:pt x="0" y="70"/>
                    <a:pt x="0" y="209"/>
                  </a:cubicBezTo>
                  <a:lnTo>
                    <a:pt x="0" y="1587"/>
                  </a:lnTo>
                  <a:cubicBezTo>
                    <a:pt x="0" y="1726"/>
                    <a:pt x="104" y="1796"/>
                    <a:pt x="209" y="1796"/>
                  </a:cubicBezTo>
                  <a:cubicBezTo>
                    <a:pt x="313" y="1796"/>
                    <a:pt x="418" y="1726"/>
                    <a:pt x="418" y="1587"/>
                  </a:cubicBezTo>
                  <a:lnTo>
                    <a:pt x="418" y="209"/>
                  </a:lnTo>
                  <a:cubicBezTo>
                    <a:pt x="415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1565529" y="4132589"/>
              <a:ext cx="10822" cy="18106"/>
            </a:xfrm>
            <a:custGeom>
              <a:rect b="b" l="l" r="r" t="t"/>
              <a:pathLst>
                <a:path extrusionOk="0" h="691" w="413">
                  <a:moveTo>
                    <a:pt x="206" y="0"/>
                  </a:moveTo>
                  <a:cubicBezTo>
                    <a:pt x="91" y="0"/>
                    <a:pt x="0" y="91"/>
                    <a:pt x="0" y="206"/>
                  </a:cubicBezTo>
                  <a:lnTo>
                    <a:pt x="0" y="485"/>
                  </a:lnTo>
                  <a:cubicBezTo>
                    <a:pt x="0" y="622"/>
                    <a:pt x="103" y="690"/>
                    <a:pt x="206" y="690"/>
                  </a:cubicBezTo>
                  <a:cubicBezTo>
                    <a:pt x="310" y="690"/>
                    <a:pt x="413" y="622"/>
                    <a:pt x="413" y="485"/>
                  </a:cubicBezTo>
                  <a:lnTo>
                    <a:pt x="413" y="206"/>
                  </a:lnTo>
                  <a:cubicBezTo>
                    <a:pt x="413" y="91"/>
                    <a:pt x="322" y="0"/>
                    <a:pt x="20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1478720" y="4132589"/>
              <a:ext cx="10848" cy="18106"/>
            </a:xfrm>
            <a:custGeom>
              <a:rect b="b" l="l" r="r" t="t"/>
              <a:pathLst>
                <a:path extrusionOk="0" h="691" w="414">
                  <a:moveTo>
                    <a:pt x="207" y="0"/>
                  </a:moveTo>
                  <a:cubicBezTo>
                    <a:pt x="92" y="0"/>
                    <a:pt x="1" y="91"/>
                    <a:pt x="1" y="206"/>
                  </a:cubicBezTo>
                  <a:lnTo>
                    <a:pt x="1" y="485"/>
                  </a:lnTo>
                  <a:cubicBezTo>
                    <a:pt x="1" y="622"/>
                    <a:pt x="104" y="690"/>
                    <a:pt x="207" y="690"/>
                  </a:cubicBezTo>
                  <a:cubicBezTo>
                    <a:pt x="311" y="690"/>
                    <a:pt x="414" y="622"/>
                    <a:pt x="414" y="485"/>
                  </a:cubicBezTo>
                  <a:lnTo>
                    <a:pt x="414" y="206"/>
                  </a:lnTo>
                  <a:cubicBezTo>
                    <a:pt x="414" y="91"/>
                    <a:pt x="323" y="0"/>
                    <a:pt x="20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1338117" y="4101697"/>
              <a:ext cx="52457" cy="44990"/>
            </a:xfrm>
            <a:custGeom>
              <a:rect b="b" l="l" r="r" t="t"/>
              <a:pathLst>
                <a:path extrusionOk="0" h="1717" w="2002">
                  <a:moveTo>
                    <a:pt x="855" y="416"/>
                  </a:moveTo>
                  <a:cubicBezTo>
                    <a:pt x="1248" y="416"/>
                    <a:pt x="1445" y="891"/>
                    <a:pt x="1167" y="1169"/>
                  </a:cubicBezTo>
                  <a:cubicBezTo>
                    <a:pt x="1077" y="1260"/>
                    <a:pt x="966" y="1300"/>
                    <a:pt x="857" y="1300"/>
                  </a:cubicBezTo>
                  <a:cubicBezTo>
                    <a:pt x="630" y="1300"/>
                    <a:pt x="413" y="1124"/>
                    <a:pt x="413" y="857"/>
                  </a:cubicBezTo>
                  <a:cubicBezTo>
                    <a:pt x="413" y="617"/>
                    <a:pt x="610" y="416"/>
                    <a:pt x="855" y="416"/>
                  </a:cubicBezTo>
                  <a:close/>
                  <a:moveTo>
                    <a:pt x="861" y="1"/>
                  </a:moveTo>
                  <a:cubicBezTo>
                    <a:pt x="422" y="1"/>
                    <a:pt x="0" y="341"/>
                    <a:pt x="0" y="857"/>
                  </a:cubicBezTo>
                  <a:cubicBezTo>
                    <a:pt x="0" y="1333"/>
                    <a:pt x="384" y="1717"/>
                    <a:pt x="855" y="1717"/>
                  </a:cubicBezTo>
                  <a:cubicBezTo>
                    <a:pt x="1618" y="1717"/>
                    <a:pt x="2002" y="795"/>
                    <a:pt x="1459" y="253"/>
                  </a:cubicBezTo>
                  <a:cubicBezTo>
                    <a:pt x="1285" y="79"/>
                    <a:pt x="1071" y="1"/>
                    <a:pt x="8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1321138" y="3835479"/>
              <a:ext cx="78870" cy="48579"/>
            </a:xfrm>
            <a:custGeom>
              <a:rect b="b" l="l" r="r" t="t"/>
              <a:pathLst>
                <a:path extrusionOk="0" h="1854" w="3010">
                  <a:moveTo>
                    <a:pt x="523" y="1"/>
                  </a:moveTo>
                  <a:cubicBezTo>
                    <a:pt x="235" y="1"/>
                    <a:pt x="0" y="236"/>
                    <a:pt x="0" y="524"/>
                  </a:cubicBezTo>
                  <a:lnTo>
                    <a:pt x="0" y="1331"/>
                  </a:lnTo>
                  <a:cubicBezTo>
                    <a:pt x="0" y="1619"/>
                    <a:pt x="235" y="1849"/>
                    <a:pt x="523" y="1854"/>
                  </a:cubicBezTo>
                  <a:lnTo>
                    <a:pt x="2487" y="1854"/>
                  </a:lnTo>
                  <a:cubicBezTo>
                    <a:pt x="2775" y="1849"/>
                    <a:pt x="3010" y="1619"/>
                    <a:pt x="3010" y="1331"/>
                  </a:cubicBezTo>
                  <a:lnTo>
                    <a:pt x="3010" y="654"/>
                  </a:lnTo>
                  <a:cubicBezTo>
                    <a:pt x="3010" y="517"/>
                    <a:pt x="2907" y="449"/>
                    <a:pt x="2804" y="449"/>
                  </a:cubicBezTo>
                  <a:cubicBezTo>
                    <a:pt x="2700" y="449"/>
                    <a:pt x="2597" y="517"/>
                    <a:pt x="2597" y="654"/>
                  </a:cubicBezTo>
                  <a:lnTo>
                    <a:pt x="2597" y="1331"/>
                  </a:lnTo>
                  <a:cubicBezTo>
                    <a:pt x="2597" y="1388"/>
                    <a:pt x="2549" y="1436"/>
                    <a:pt x="2487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1"/>
                  </a:cubicBezTo>
                  <a:lnTo>
                    <a:pt x="413" y="524"/>
                  </a:lnTo>
                  <a:cubicBezTo>
                    <a:pt x="413" y="462"/>
                    <a:pt x="461" y="414"/>
                    <a:pt x="523" y="414"/>
                  </a:cubicBezTo>
                  <a:lnTo>
                    <a:pt x="2285" y="414"/>
                  </a:lnTo>
                  <a:cubicBezTo>
                    <a:pt x="2564" y="414"/>
                    <a:pt x="2564" y="1"/>
                    <a:pt x="228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1378731" y="3896741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8"/>
                    <a:pt x="274" y="418"/>
                  </a:cubicBezTo>
                  <a:lnTo>
                    <a:pt x="553" y="418"/>
                  </a:lnTo>
                  <a:cubicBezTo>
                    <a:pt x="826" y="418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1320745" y="3896741"/>
              <a:ext cx="50728" cy="10979"/>
            </a:xfrm>
            <a:custGeom>
              <a:rect b="b" l="l" r="r" t="t"/>
              <a:pathLst>
                <a:path extrusionOk="0" h="419" w="1936">
                  <a:moveTo>
                    <a:pt x="279" y="1"/>
                  </a:moveTo>
                  <a:cubicBezTo>
                    <a:pt x="1" y="1"/>
                    <a:pt x="1" y="418"/>
                    <a:pt x="279" y="418"/>
                  </a:cubicBezTo>
                  <a:lnTo>
                    <a:pt x="1657" y="418"/>
                  </a:lnTo>
                  <a:cubicBezTo>
                    <a:pt x="1935" y="418"/>
                    <a:pt x="1935" y="1"/>
                    <a:pt x="16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1321138" y="3922288"/>
              <a:ext cx="78870" cy="48553"/>
            </a:xfrm>
            <a:custGeom>
              <a:rect b="b" l="l" r="r" t="t"/>
              <a:pathLst>
                <a:path extrusionOk="0" h="1853" w="3010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53"/>
                    <a:pt x="523" y="1853"/>
                  </a:cubicBezTo>
                  <a:lnTo>
                    <a:pt x="2487" y="1853"/>
                  </a:lnTo>
                  <a:cubicBezTo>
                    <a:pt x="2775" y="1853"/>
                    <a:pt x="3010" y="1618"/>
                    <a:pt x="3010" y="1330"/>
                  </a:cubicBezTo>
                  <a:lnTo>
                    <a:pt x="3010" y="658"/>
                  </a:lnTo>
                  <a:cubicBezTo>
                    <a:pt x="3010" y="543"/>
                    <a:pt x="2919" y="447"/>
                    <a:pt x="2804" y="447"/>
                  </a:cubicBezTo>
                  <a:cubicBezTo>
                    <a:pt x="2780" y="447"/>
                    <a:pt x="2760" y="451"/>
                    <a:pt x="2736" y="461"/>
                  </a:cubicBezTo>
                  <a:cubicBezTo>
                    <a:pt x="2655" y="485"/>
                    <a:pt x="2597" y="567"/>
                    <a:pt x="2597" y="653"/>
                  </a:cubicBezTo>
                  <a:lnTo>
                    <a:pt x="2597" y="1330"/>
                  </a:lnTo>
                  <a:cubicBezTo>
                    <a:pt x="2597" y="1387"/>
                    <a:pt x="2549" y="1435"/>
                    <a:pt x="2487" y="1435"/>
                  </a:cubicBezTo>
                  <a:lnTo>
                    <a:pt x="523" y="1435"/>
                  </a:lnTo>
                  <a:cubicBezTo>
                    <a:pt x="466" y="1435"/>
                    <a:pt x="413" y="1387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6" y="418"/>
                    <a:pt x="523" y="418"/>
                  </a:cubicBezTo>
                  <a:lnTo>
                    <a:pt x="2285" y="418"/>
                  </a:lnTo>
                  <a:cubicBezTo>
                    <a:pt x="2564" y="418"/>
                    <a:pt x="2564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1378731" y="3983654"/>
              <a:ext cx="21669" cy="10848"/>
            </a:xfrm>
            <a:custGeom>
              <a:rect b="b" l="l" r="r" t="t"/>
              <a:pathLst>
                <a:path extrusionOk="0" h="414" w="827">
                  <a:moveTo>
                    <a:pt x="274" y="1"/>
                  </a:moveTo>
                  <a:cubicBezTo>
                    <a:pt x="1" y="1"/>
                    <a:pt x="1" y="413"/>
                    <a:pt x="274" y="413"/>
                  </a:cubicBezTo>
                  <a:lnTo>
                    <a:pt x="553" y="413"/>
                  </a:lnTo>
                  <a:cubicBezTo>
                    <a:pt x="826" y="413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1320745" y="3983654"/>
              <a:ext cx="50807" cy="10848"/>
            </a:xfrm>
            <a:custGeom>
              <a:rect b="b" l="l" r="r" t="t"/>
              <a:pathLst>
                <a:path extrusionOk="0" h="414" w="1939">
                  <a:moveTo>
                    <a:pt x="279" y="1"/>
                  </a:moveTo>
                  <a:cubicBezTo>
                    <a:pt x="1" y="1"/>
                    <a:pt x="1" y="413"/>
                    <a:pt x="279" y="413"/>
                  </a:cubicBezTo>
                  <a:lnTo>
                    <a:pt x="1657" y="413"/>
                  </a:lnTo>
                  <a:cubicBezTo>
                    <a:pt x="1658" y="413"/>
                    <a:pt x="1660" y="413"/>
                    <a:pt x="1662" y="413"/>
                  </a:cubicBezTo>
                  <a:cubicBezTo>
                    <a:pt x="1935" y="413"/>
                    <a:pt x="1938" y="5"/>
                    <a:pt x="166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1321138" y="4008442"/>
              <a:ext cx="79498" cy="48448"/>
            </a:xfrm>
            <a:custGeom>
              <a:rect b="b" l="l" r="r" t="t"/>
              <a:pathLst>
                <a:path extrusionOk="0" h="1849" w="3034">
                  <a:moveTo>
                    <a:pt x="523" y="0"/>
                  </a:moveTo>
                  <a:cubicBezTo>
                    <a:pt x="235" y="0"/>
                    <a:pt x="0" y="235"/>
                    <a:pt x="0" y="523"/>
                  </a:cubicBezTo>
                  <a:lnTo>
                    <a:pt x="0" y="1330"/>
                  </a:lnTo>
                  <a:cubicBezTo>
                    <a:pt x="0" y="1618"/>
                    <a:pt x="235" y="1848"/>
                    <a:pt x="523" y="1848"/>
                  </a:cubicBezTo>
                  <a:lnTo>
                    <a:pt x="2487" y="1848"/>
                  </a:lnTo>
                  <a:cubicBezTo>
                    <a:pt x="2492" y="1849"/>
                    <a:pt x="2497" y="1849"/>
                    <a:pt x="2502" y="1849"/>
                  </a:cubicBezTo>
                  <a:cubicBezTo>
                    <a:pt x="2650" y="1849"/>
                    <a:pt x="2788" y="1782"/>
                    <a:pt x="2885" y="1671"/>
                  </a:cubicBezTo>
                  <a:cubicBezTo>
                    <a:pt x="2967" y="1575"/>
                    <a:pt x="3010" y="1455"/>
                    <a:pt x="3010" y="1330"/>
                  </a:cubicBezTo>
                  <a:cubicBezTo>
                    <a:pt x="3000" y="658"/>
                    <a:pt x="3034" y="629"/>
                    <a:pt x="2981" y="543"/>
                  </a:cubicBezTo>
                  <a:cubicBezTo>
                    <a:pt x="2937" y="477"/>
                    <a:pt x="2872" y="448"/>
                    <a:pt x="2807" y="448"/>
                  </a:cubicBezTo>
                  <a:cubicBezTo>
                    <a:pt x="2701" y="448"/>
                    <a:pt x="2597" y="527"/>
                    <a:pt x="2597" y="658"/>
                  </a:cubicBezTo>
                  <a:lnTo>
                    <a:pt x="2597" y="1330"/>
                  </a:lnTo>
                  <a:cubicBezTo>
                    <a:pt x="2597" y="1388"/>
                    <a:pt x="2549" y="1436"/>
                    <a:pt x="2492" y="1436"/>
                  </a:cubicBezTo>
                  <a:lnTo>
                    <a:pt x="523" y="1436"/>
                  </a:lnTo>
                  <a:cubicBezTo>
                    <a:pt x="461" y="1436"/>
                    <a:pt x="413" y="1388"/>
                    <a:pt x="413" y="1330"/>
                  </a:cubicBezTo>
                  <a:lnTo>
                    <a:pt x="413" y="523"/>
                  </a:lnTo>
                  <a:cubicBezTo>
                    <a:pt x="413" y="466"/>
                    <a:pt x="461" y="413"/>
                    <a:pt x="523" y="413"/>
                  </a:cubicBezTo>
                  <a:lnTo>
                    <a:pt x="2285" y="413"/>
                  </a:lnTo>
                  <a:cubicBezTo>
                    <a:pt x="2372" y="413"/>
                    <a:pt x="2448" y="360"/>
                    <a:pt x="2477" y="279"/>
                  </a:cubicBezTo>
                  <a:cubicBezTo>
                    <a:pt x="2525" y="144"/>
                    <a:pt x="2429" y="0"/>
                    <a:pt x="228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1320614" y="4069677"/>
              <a:ext cx="49103" cy="10848"/>
            </a:xfrm>
            <a:custGeom>
              <a:rect b="b" l="l" r="r" t="t"/>
              <a:pathLst>
                <a:path extrusionOk="0" h="414" w="1874">
                  <a:moveTo>
                    <a:pt x="255" y="1"/>
                  </a:moveTo>
                  <a:cubicBezTo>
                    <a:pt x="1" y="39"/>
                    <a:pt x="30" y="414"/>
                    <a:pt x="284" y="414"/>
                  </a:cubicBezTo>
                  <a:lnTo>
                    <a:pt x="1667" y="414"/>
                  </a:lnTo>
                  <a:cubicBezTo>
                    <a:pt x="1777" y="414"/>
                    <a:pt x="1873" y="323"/>
                    <a:pt x="1873" y="207"/>
                  </a:cubicBezTo>
                  <a:cubicBezTo>
                    <a:pt x="1873" y="92"/>
                    <a:pt x="1782" y="1"/>
                    <a:pt x="16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1378731" y="4069677"/>
              <a:ext cx="21669" cy="10979"/>
            </a:xfrm>
            <a:custGeom>
              <a:rect b="b" l="l" r="r" t="t"/>
              <a:pathLst>
                <a:path extrusionOk="0" h="419" w="827">
                  <a:moveTo>
                    <a:pt x="274" y="1"/>
                  </a:moveTo>
                  <a:cubicBezTo>
                    <a:pt x="1" y="1"/>
                    <a:pt x="1" y="419"/>
                    <a:pt x="274" y="419"/>
                  </a:cubicBezTo>
                  <a:lnTo>
                    <a:pt x="553" y="419"/>
                  </a:lnTo>
                  <a:cubicBezTo>
                    <a:pt x="826" y="419"/>
                    <a:pt x="826" y="1"/>
                    <a:pt x="55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1546768" y="3942045"/>
              <a:ext cx="69437" cy="82512"/>
            </a:xfrm>
            <a:custGeom>
              <a:rect b="b" l="l" r="r" t="t"/>
              <a:pathLst>
                <a:path extrusionOk="0" h="3149" w="2650">
                  <a:moveTo>
                    <a:pt x="1219" y="1"/>
                  </a:moveTo>
                  <a:cubicBezTo>
                    <a:pt x="1130" y="1"/>
                    <a:pt x="1039" y="24"/>
                    <a:pt x="956" y="72"/>
                  </a:cubicBezTo>
                  <a:lnTo>
                    <a:pt x="260" y="470"/>
                  </a:lnTo>
                  <a:cubicBezTo>
                    <a:pt x="97" y="566"/>
                    <a:pt x="1" y="739"/>
                    <a:pt x="1" y="926"/>
                  </a:cubicBezTo>
                  <a:cubicBezTo>
                    <a:pt x="1" y="1171"/>
                    <a:pt x="73" y="1147"/>
                    <a:pt x="1052" y="2889"/>
                  </a:cubicBezTo>
                  <a:cubicBezTo>
                    <a:pt x="1143" y="3048"/>
                    <a:pt x="1316" y="3149"/>
                    <a:pt x="1503" y="3149"/>
                  </a:cubicBezTo>
                  <a:cubicBezTo>
                    <a:pt x="1734" y="3149"/>
                    <a:pt x="1825" y="3029"/>
                    <a:pt x="2348" y="2741"/>
                  </a:cubicBezTo>
                  <a:cubicBezTo>
                    <a:pt x="2551" y="2627"/>
                    <a:pt x="2434" y="2351"/>
                    <a:pt x="2248" y="2351"/>
                  </a:cubicBezTo>
                  <a:cubicBezTo>
                    <a:pt x="2214" y="2351"/>
                    <a:pt x="2178" y="2360"/>
                    <a:pt x="2142" y="2381"/>
                  </a:cubicBezTo>
                  <a:cubicBezTo>
                    <a:pt x="1527" y="2731"/>
                    <a:pt x="1556" y="2731"/>
                    <a:pt x="1503" y="2731"/>
                  </a:cubicBezTo>
                  <a:cubicBezTo>
                    <a:pt x="1383" y="2731"/>
                    <a:pt x="1451" y="2707"/>
                    <a:pt x="428" y="979"/>
                  </a:cubicBezTo>
                  <a:cubicBezTo>
                    <a:pt x="399" y="926"/>
                    <a:pt x="418" y="864"/>
                    <a:pt x="466" y="835"/>
                  </a:cubicBezTo>
                  <a:lnTo>
                    <a:pt x="1167" y="432"/>
                  </a:lnTo>
                  <a:cubicBezTo>
                    <a:pt x="1184" y="420"/>
                    <a:pt x="1202" y="415"/>
                    <a:pt x="1221" y="415"/>
                  </a:cubicBezTo>
                  <a:cubicBezTo>
                    <a:pt x="1257" y="415"/>
                    <a:pt x="1294" y="435"/>
                    <a:pt x="1316" y="470"/>
                  </a:cubicBezTo>
                  <a:lnTo>
                    <a:pt x="2195" y="1997"/>
                  </a:lnTo>
                  <a:cubicBezTo>
                    <a:pt x="2238" y="2072"/>
                    <a:pt x="2304" y="2103"/>
                    <a:pt x="2369" y="2103"/>
                  </a:cubicBezTo>
                  <a:cubicBezTo>
                    <a:pt x="2511" y="2103"/>
                    <a:pt x="2650" y="1955"/>
                    <a:pt x="2555" y="1790"/>
                  </a:cubicBezTo>
                  <a:lnTo>
                    <a:pt x="1671" y="264"/>
                  </a:lnTo>
                  <a:cubicBezTo>
                    <a:pt x="1575" y="94"/>
                    <a:pt x="1400" y="1"/>
                    <a:pt x="121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1552192" y="4021019"/>
              <a:ext cx="16979" cy="17294"/>
            </a:xfrm>
            <a:custGeom>
              <a:rect b="b" l="l" r="r" t="t"/>
              <a:pathLst>
                <a:path extrusionOk="0" h="660" w="648">
                  <a:moveTo>
                    <a:pt x="235" y="1"/>
                  </a:moveTo>
                  <a:cubicBezTo>
                    <a:pt x="200" y="1"/>
                    <a:pt x="163" y="10"/>
                    <a:pt x="130" y="29"/>
                  </a:cubicBezTo>
                  <a:cubicBezTo>
                    <a:pt x="34" y="87"/>
                    <a:pt x="0" y="216"/>
                    <a:pt x="58" y="312"/>
                  </a:cubicBezTo>
                  <a:lnTo>
                    <a:pt x="192" y="552"/>
                  </a:lnTo>
                  <a:cubicBezTo>
                    <a:pt x="236" y="628"/>
                    <a:pt x="302" y="659"/>
                    <a:pt x="367" y="659"/>
                  </a:cubicBezTo>
                  <a:cubicBezTo>
                    <a:pt x="509" y="659"/>
                    <a:pt x="648" y="510"/>
                    <a:pt x="552" y="346"/>
                  </a:cubicBezTo>
                  <a:lnTo>
                    <a:pt x="418" y="106"/>
                  </a:lnTo>
                  <a:cubicBezTo>
                    <a:pt x="379" y="38"/>
                    <a:pt x="308" y="1"/>
                    <a:pt x="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1523133" y="3970972"/>
              <a:ext cx="31574" cy="42291"/>
            </a:xfrm>
            <a:custGeom>
              <a:rect b="b" l="l" r="r" t="t"/>
              <a:pathLst>
                <a:path extrusionOk="0" h="1614" w="1205">
                  <a:moveTo>
                    <a:pt x="239" y="1"/>
                  </a:moveTo>
                  <a:cubicBezTo>
                    <a:pt x="204" y="1"/>
                    <a:pt x="168" y="10"/>
                    <a:pt x="135" y="29"/>
                  </a:cubicBezTo>
                  <a:cubicBezTo>
                    <a:pt x="39" y="86"/>
                    <a:pt x="0" y="211"/>
                    <a:pt x="58" y="312"/>
                  </a:cubicBezTo>
                  <a:lnTo>
                    <a:pt x="749" y="1507"/>
                  </a:lnTo>
                  <a:cubicBezTo>
                    <a:pt x="793" y="1583"/>
                    <a:pt x="859" y="1614"/>
                    <a:pt x="924" y="1614"/>
                  </a:cubicBezTo>
                  <a:cubicBezTo>
                    <a:pt x="1066" y="1614"/>
                    <a:pt x="1205" y="1465"/>
                    <a:pt x="1109" y="1301"/>
                  </a:cubicBezTo>
                  <a:lnTo>
                    <a:pt x="418" y="105"/>
                  </a:lnTo>
                  <a:cubicBezTo>
                    <a:pt x="379" y="38"/>
                    <a:pt x="311" y="1"/>
                    <a:pt x="23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1476964" y="4064489"/>
              <a:ext cx="17005" cy="17241"/>
            </a:xfrm>
            <a:custGeom>
              <a:rect b="b" l="l" r="r" t="t"/>
              <a:pathLst>
                <a:path extrusionOk="0" h="658" w="649">
                  <a:moveTo>
                    <a:pt x="237" y="1"/>
                  </a:moveTo>
                  <a:cubicBezTo>
                    <a:pt x="201" y="1"/>
                    <a:pt x="164" y="10"/>
                    <a:pt x="130" y="31"/>
                  </a:cubicBezTo>
                  <a:cubicBezTo>
                    <a:pt x="34" y="84"/>
                    <a:pt x="1" y="213"/>
                    <a:pt x="58" y="314"/>
                  </a:cubicBezTo>
                  <a:lnTo>
                    <a:pt x="193" y="554"/>
                  </a:lnTo>
                  <a:cubicBezTo>
                    <a:pt x="236" y="627"/>
                    <a:pt x="301" y="658"/>
                    <a:pt x="365" y="658"/>
                  </a:cubicBezTo>
                  <a:cubicBezTo>
                    <a:pt x="508" y="658"/>
                    <a:pt x="649" y="508"/>
                    <a:pt x="553" y="343"/>
                  </a:cubicBezTo>
                  <a:lnTo>
                    <a:pt x="418" y="103"/>
                  </a:lnTo>
                  <a:cubicBezTo>
                    <a:pt x="380" y="39"/>
                    <a:pt x="310" y="1"/>
                    <a:pt x="23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448666" y="3854974"/>
              <a:ext cx="81437" cy="71611"/>
            </a:xfrm>
            <a:custGeom>
              <a:rect b="b" l="l" r="r" t="t"/>
              <a:pathLst>
                <a:path extrusionOk="0" h="2733" w="3108">
                  <a:moveTo>
                    <a:pt x="927" y="1"/>
                  </a:moveTo>
                  <a:cubicBezTo>
                    <a:pt x="740" y="1"/>
                    <a:pt x="567" y="102"/>
                    <a:pt x="471" y="265"/>
                  </a:cubicBezTo>
                  <a:cubicBezTo>
                    <a:pt x="116" y="918"/>
                    <a:pt x="1" y="995"/>
                    <a:pt x="1" y="1225"/>
                  </a:cubicBezTo>
                  <a:cubicBezTo>
                    <a:pt x="1" y="1412"/>
                    <a:pt x="101" y="1585"/>
                    <a:pt x="260" y="1681"/>
                  </a:cubicBezTo>
                  <a:cubicBezTo>
                    <a:pt x="2002" y="2656"/>
                    <a:pt x="1978" y="2732"/>
                    <a:pt x="2223" y="2732"/>
                  </a:cubicBezTo>
                  <a:cubicBezTo>
                    <a:pt x="2410" y="2732"/>
                    <a:pt x="2583" y="2632"/>
                    <a:pt x="2674" y="2468"/>
                  </a:cubicBezTo>
                  <a:lnTo>
                    <a:pt x="3015" y="1887"/>
                  </a:lnTo>
                  <a:cubicBezTo>
                    <a:pt x="3107" y="1723"/>
                    <a:pt x="2967" y="1574"/>
                    <a:pt x="2827" y="1574"/>
                  </a:cubicBezTo>
                  <a:cubicBezTo>
                    <a:pt x="2762" y="1574"/>
                    <a:pt x="2697" y="1606"/>
                    <a:pt x="2655" y="1681"/>
                  </a:cubicBezTo>
                  <a:lnTo>
                    <a:pt x="2314" y="2262"/>
                  </a:lnTo>
                  <a:cubicBezTo>
                    <a:pt x="2295" y="2297"/>
                    <a:pt x="2260" y="2317"/>
                    <a:pt x="2222" y="2317"/>
                  </a:cubicBezTo>
                  <a:cubicBezTo>
                    <a:pt x="2203" y="2317"/>
                    <a:pt x="2183" y="2312"/>
                    <a:pt x="2166" y="2300"/>
                  </a:cubicBezTo>
                  <a:cubicBezTo>
                    <a:pt x="404" y="1263"/>
                    <a:pt x="413" y="1340"/>
                    <a:pt x="413" y="1225"/>
                  </a:cubicBezTo>
                  <a:cubicBezTo>
                    <a:pt x="413" y="1172"/>
                    <a:pt x="413" y="1206"/>
                    <a:pt x="826" y="476"/>
                  </a:cubicBezTo>
                  <a:cubicBezTo>
                    <a:pt x="848" y="441"/>
                    <a:pt x="885" y="421"/>
                    <a:pt x="922" y="421"/>
                  </a:cubicBezTo>
                  <a:cubicBezTo>
                    <a:pt x="940" y="421"/>
                    <a:pt x="959" y="426"/>
                    <a:pt x="975" y="438"/>
                  </a:cubicBezTo>
                  <a:lnTo>
                    <a:pt x="2506" y="1316"/>
                  </a:lnTo>
                  <a:cubicBezTo>
                    <a:pt x="2543" y="1337"/>
                    <a:pt x="2579" y="1346"/>
                    <a:pt x="2613" y="1346"/>
                  </a:cubicBezTo>
                  <a:cubicBezTo>
                    <a:pt x="2799" y="1346"/>
                    <a:pt x="2916" y="1070"/>
                    <a:pt x="2713" y="956"/>
                  </a:cubicBezTo>
                  <a:cubicBezTo>
                    <a:pt x="1167" y="87"/>
                    <a:pt x="1172" y="1"/>
                    <a:pt x="92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482624" y="3934656"/>
              <a:ext cx="22325" cy="14752"/>
            </a:xfrm>
            <a:custGeom>
              <a:rect b="b" l="l" r="r" t="t"/>
              <a:pathLst>
                <a:path extrusionOk="0" h="563" w="852">
                  <a:moveTo>
                    <a:pt x="300" y="1"/>
                  </a:moveTo>
                  <a:cubicBezTo>
                    <a:pt x="115" y="1"/>
                    <a:pt x="0" y="275"/>
                    <a:pt x="202" y="392"/>
                  </a:cubicBezTo>
                  <a:lnTo>
                    <a:pt x="442" y="531"/>
                  </a:lnTo>
                  <a:cubicBezTo>
                    <a:pt x="480" y="553"/>
                    <a:pt x="517" y="563"/>
                    <a:pt x="551" y="563"/>
                  </a:cubicBezTo>
                  <a:cubicBezTo>
                    <a:pt x="736" y="563"/>
                    <a:pt x="851" y="289"/>
                    <a:pt x="649" y="171"/>
                  </a:cubicBezTo>
                  <a:lnTo>
                    <a:pt x="409" y="32"/>
                  </a:lnTo>
                  <a:cubicBezTo>
                    <a:pt x="371" y="10"/>
                    <a:pt x="334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432420" y="3905728"/>
              <a:ext cx="47374" cy="29216"/>
            </a:xfrm>
            <a:custGeom>
              <a:rect b="b" l="l" r="r" t="t"/>
              <a:pathLst>
                <a:path extrusionOk="0" h="1115" w="1808">
                  <a:moveTo>
                    <a:pt x="300" y="1"/>
                  </a:moveTo>
                  <a:cubicBezTo>
                    <a:pt x="116" y="1"/>
                    <a:pt x="1" y="275"/>
                    <a:pt x="203" y="392"/>
                  </a:cubicBezTo>
                  <a:lnTo>
                    <a:pt x="1398" y="1083"/>
                  </a:lnTo>
                  <a:cubicBezTo>
                    <a:pt x="1436" y="1105"/>
                    <a:pt x="1473" y="1115"/>
                    <a:pt x="1507" y="1115"/>
                  </a:cubicBezTo>
                  <a:cubicBezTo>
                    <a:pt x="1692" y="1115"/>
                    <a:pt x="1808" y="841"/>
                    <a:pt x="1609" y="723"/>
                  </a:cubicBezTo>
                  <a:lnTo>
                    <a:pt x="409" y="32"/>
                  </a:lnTo>
                  <a:cubicBezTo>
                    <a:pt x="372" y="10"/>
                    <a:pt x="335" y="1"/>
                    <a:pt x="30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1439102" y="4009883"/>
              <a:ext cx="21800" cy="14673"/>
            </a:xfrm>
            <a:custGeom>
              <a:rect b="b" l="l" r="r" t="t"/>
              <a:pathLst>
                <a:path extrusionOk="0" h="560" w="832">
                  <a:moveTo>
                    <a:pt x="304" y="0"/>
                  </a:moveTo>
                  <a:cubicBezTo>
                    <a:pt x="118" y="0"/>
                    <a:pt x="0" y="274"/>
                    <a:pt x="202" y="392"/>
                  </a:cubicBezTo>
                  <a:lnTo>
                    <a:pt x="442" y="531"/>
                  </a:lnTo>
                  <a:cubicBezTo>
                    <a:pt x="477" y="551"/>
                    <a:pt x="512" y="559"/>
                    <a:pt x="545" y="559"/>
                  </a:cubicBezTo>
                  <a:cubicBezTo>
                    <a:pt x="711" y="559"/>
                    <a:pt x="831" y="340"/>
                    <a:pt x="711" y="224"/>
                  </a:cubicBezTo>
                  <a:cubicBezTo>
                    <a:pt x="668" y="171"/>
                    <a:pt x="634" y="161"/>
                    <a:pt x="414" y="32"/>
                  </a:cubicBezTo>
                  <a:cubicBezTo>
                    <a:pt x="376" y="10"/>
                    <a:pt x="339" y="0"/>
                    <a:pt x="30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5" name="Google Shape;1015;p7"/>
          <p:cNvGrpSpPr/>
          <p:nvPr/>
        </p:nvGrpSpPr>
        <p:grpSpPr>
          <a:xfrm>
            <a:off x="787633" y="3941706"/>
            <a:ext cx="395474" cy="312491"/>
            <a:chOff x="3507658" y="3832256"/>
            <a:chExt cx="395474" cy="312491"/>
          </a:xfrm>
        </p:grpSpPr>
        <p:sp>
          <p:nvSpPr>
            <p:cNvPr id="1016" name="Google Shape;1016;p7"/>
            <p:cNvSpPr/>
            <p:nvPr/>
          </p:nvSpPr>
          <p:spPr>
            <a:xfrm>
              <a:off x="3526655" y="3837680"/>
              <a:ext cx="355358" cy="301460"/>
            </a:xfrm>
            <a:custGeom>
              <a:rect b="b" l="l" r="r" t="t"/>
              <a:pathLst>
                <a:path extrusionOk="0" h="11505" w="13562">
                  <a:moveTo>
                    <a:pt x="8492" y="0"/>
                  </a:moveTo>
                  <a:cubicBezTo>
                    <a:pt x="7671" y="0"/>
                    <a:pt x="6875" y="612"/>
                    <a:pt x="6832" y="1578"/>
                  </a:cubicBezTo>
                  <a:lnTo>
                    <a:pt x="6827" y="1578"/>
                  </a:lnTo>
                  <a:cubicBezTo>
                    <a:pt x="6784" y="695"/>
                    <a:pt x="6059" y="3"/>
                    <a:pt x="5175" y="3"/>
                  </a:cubicBezTo>
                  <a:cubicBezTo>
                    <a:pt x="4940" y="3"/>
                    <a:pt x="4705" y="56"/>
                    <a:pt x="4494" y="152"/>
                  </a:cubicBezTo>
                  <a:cubicBezTo>
                    <a:pt x="4283" y="248"/>
                    <a:pt x="4095" y="387"/>
                    <a:pt x="3947" y="555"/>
                  </a:cubicBezTo>
                  <a:cubicBezTo>
                    <a:pt x="3811" y="525"/>
                    <a:pt x="3675" y="510"/>
                    <a:pt x="3540" y="510"/>
                  </a:cubicBezTo>
                  <a:cubicBezTo>
                    <a:pt x="2792" y="510"/>
                    <a:pt x="2102" y="969"/>
                    <a:pt x="1830" y="1693"/>
                  </a:cubicBezTo>
                  <a:cubicBezTo>
                    <a:pt x="1815" y="1741"/>
                    <a:pt x="1796" y="1789"/>
                    <a:pt x="1786" y="1837"/>
                  </a:cubicBezTo>
                  <a:cubicBezTo>
                    <a:pt x="1666" y="2250"/>
                    <a:pt x="1700" y="2696"/>
                    <a:pt x="1878" y="3090"/>
                  </a:cubicBezTo>
                  <a:lnTo>
                    <a:pt x="1834" y="3104"/>
                  </a:lnTo>
                  <a:cubicBezTo>
                    <a:pt x="884" y="3440"/>
                    <a:pt x="217" y="4290"/>
                    <a:pt x="111" y="5288"/>
                  </a:cubicBezTo>
                  <a:cubicBezTo>
                    <a:pt x="1" y="6287"/>
                    <a:pt x="481" y="7257"/>
                    <a:pt x="1340" y="7785"/>
                  </a:cubicBezTo>
                  <a:cubicBezTo>
                    <a:pt x="500" y="8997"/>
                    <a:pt x="1373" y="10646"/>
                    <a:pt x="2836" y="10646"/>
                  </a:cubicBezTo>
                  <a:cubicBezTo>
                    <a:pt x="2845" y="10646"/>
                    <a:pt x="2853" y="10646"/>
                    <a:pt x="2862" y="10645"/>
                  </a:cubicBezTo>
                  <a:cubicBezTo>
                    <a:pt x="3135" y="10641"/>
                    <a:pt x="3399" y="10578"/>
                    <a:pt x="3644" y="10458"/>
                  </a:cubicBezTo>
                  <a:cubicBezTo>
                    <a:pt x="3898" y="11094"/>
                    <a:pt x="4509" y="11503"/>
                    <a:pt x="5181" y="11503"/>
                  </a:cubicBezTo>
                  <a:cubicBezTo>
                    <a:pt x="5235" y="11503"/>
                    <a:pt x="5289" y="11500"/>
                    <a:pt x="5343" y="11495"/>
                  </a:cubicBezTo>
                  <a:cubicBezTo>
                    <a:pt x="6078" y="11418"/>
                    <a:pt x="6673" y="10871"/>
                    <a:pt x="6803" y="10141"/>
                  </a:cubicBezTo>
                  <a:cubicBezTo>
                    <a:pt x="6812" y="10093"/>
                    <a:pt x="6817" y="10045"/>
                    <a:pt x="6822" y="9997"/>
                  </a:cubicBezTo>
                  <a:cubicBezTo>
                    <a:pt x="6827" y="9969"/>
                    <a:pt x="6827" y="9940"/>
                    <a:pt x="6827" y="9911"/>
                  </a:cubicBezTo>
                  <a:cubicBezTo>
                    <a:pt x="6832" y="9940"/>
                    <a:pt x="6832" y="9964"/>
                    <a:pt x="6832" y="9988"/>
                  </a:cubicBezTo>
                  <a:cubicBezTo>
                    <a:pt x="6836" y="10026"/>
                    <a:pt x="6841" y="10060"/>
                    <a:pt x="6846" y="10093"/>
                  </a:cubicBezTo>
                  <a:cubicBezTo>
                    <a:pt x="6971" y="10900"/>
                    <a:pt x="7662" y="11500"/>
                    <a:pt x="8478" y="11505"/>
                  </a:cubicBezTo>
                  <a:cubicBezTo>
                    <a:pt x="8809" y="11505"/>
                    <a:pt x="9136" y="11404"/>
                    <a:pt x="9414" y="11212"/>
                  </a:cubicBezTo>
                  <a:cubicBezTo>
                    <a:pt x="9683" y="11025"/>
                    <a:pt x="9889" y="10765"/>
                    <a:pt x="10014" y="10463"/>
                  </a:cubicBezTo>
                  <a:cubicBezTo>
                    <a:pt x="10254" y="10578"/>
                    <a:pt x="10523" y="10645"/>
                    <a:pt x="10792" y="10645"/>
                  </a:cubicBezTo>
                  <a:cubicBezTo>
                    <a:pt x="10799" y="10646"/>
                    <a:pt x="10805" y="10646"/>
                    <a:pt x="10812" y="10646"/>
                  </a:cubicBezTo>
                  <a:cubicBezTo>
                    <a:pt x="11677" y="10646"/>
                    <a:pt x="12420" y="10039"/>
                    <a:pt x="12601" y="9196"/>
                  </a:cubicBezTo>
                  <a:cubicBezTo>
                    <a:pt x="12611" y="9157"/>
                    <a:pt x="12616" y="9119"/>
                    <a:pt x="12621" y="9081"/>
                  </a:cubicBezTo>
                  <a:cubicBezTo>
                    <a:pt x="12630" y="9013"/>
                    <a:pt x="12635" y="8951"/>
                    <a:pt x="12640" y="8884"/>
                  </a:cubicBezTo>
                  <a:cubicBezTo>
                    <a:pt x="12654" y="8490"/>
                    <a:pt x="12539" y="8106"/>
                    <a:pt x="12318" y="7785"/>
                  </a:cubicBezTo>
                  <a:cubicBezTo>
                    <a:pt x="12433" y="7713"/>
                    <a:pt x="12544" y="7636"/>
                    <a:pt x="12645" y="7545"/>
                  </a:cubicBezTo>
                  <a:cubicBezTo>
                    <a:pt x="12673" y="7521"/>
                    <a:pt x="12702" y="7492"/>
                    <a:pt x="12731" y="7468"/>
                  </a:cubicBezTo>
                  <a:cubicBezTo>
                    <a:pt x="12793" y="7410"/>
                    <a:pt x="12851" y="7353"/>
                    <a:pt x="12909" y="7285"/>
                  </a:cubicBezTo>
                  <a:cubicBezTo>
                    <a:pt x="13331" y="6810"/>
                    <a:pt x="13562" y="6200"/>
                    <a:pt x="13562" y="5567"/>
                  </a:cubicBezTo>
                  <a:cubicBezTo>
                    <a:pt x="13562" y="4444"/>
                    <a:pt x="12846" y="3445"/>
                    <a:pt x="11781" y="3090"/>
                  </a:cubicBezTo>
                  <a:cubicBezTo>
                    <a:pt x="11968" y="2677"/>
                    <a:pt x="11997" y="2211"/>
                    <a:pt x="11857" y="1779"/>
                  </a:cubicBezTo>
                  <a:cubicBezTo>
                    <a:pt x="11848" y="1751"/>
                    <a:pt x="11838" y="1722"/>
                    <a:pt x="11829" y="1693"/>
                  </a:cubicBezTo>
                  <a:cubicBezTo>
                    <a:pt x="11556" y="969"/>
                    <a:pt x="10862" y="510"/>
                    <a:pt x="10116" y="510"/>
                  </a:cubicBezTo>
                  <a:cubicBezTo>
                    <a:pt x="9982" y="510"/>
                    <a:pt x="9847" y="525"/>
                    <a:pt x="9712" y="555"/>
                  </a:cubicBezTo>
                  <a:cubicBezTo>
                    <a:pt x="9371" y="173"/>
                    <a:pt x="8928" y="0"/>
                    <a:pt x="8492" y="0"/>
                  </a:cubicBezTo>
                  <a:close/>
                </a:path>
              </a:pathLst>
            </a:custGeom>
            <a:solidFill>
              <a:srgbClr val="FAE2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3526655" y="3918751"/>
              <a:ext cx="331593" cy="220389"/>
            </a:xfrm>
            <a:custGeom>
              <a:rect b="b" l="l" r="r" t="t"/>
              <a:pathLst>
                <a:path extrusionOk="0" h="8411" w="12655">
                  <a:moveTo>
                    <a:pt x="1882" y="1"/>
                  </a:moveTo>
                  <a:cubicBezTo>
                    <a:pt x="922" y="318"/>
                    <a:pt x="231" y="1167"/>
                    <a:pt x="116" y="2170"/>
                  </a:cubicBezTo>
                  <a:cubicBezTo>
                    <a:pt x="1" y="3178"/>
                    <a:pt x="481" y="4163"/>
                    <a:pt x="1340" y="4691"/>
                  </a:cubicBezTo>
                  <a:cubicBezTo>
                    <a:pt x="870" y="5372"/>
                    <a:pt x="922" y="6289"/>
                    <a:pt x="1460" y="6918"/>
                  </a:cubicBezTo>
                  <a:cubicBezTo>
                    <a:pt x="1817" y="7331"/>
                    <a:pt x="2327" y="7552"/>
                    <a:pt x="2847" y="7552"/>
                  </a:cubicBezTo>
                  <a:cubicBezTo>
                    <a:pt x="3117" y="7552"/>
                    <a:pt x="3390" y="7492"/>
                    <a:pt x="3644" y="7369"/>
                  </a:cubicBezTo>
                  <a:cubicBezTo>
                    <a:pt x="3896" y="7997"/>
                    <a:pt x="4507" y="8405"/>
                    <a:pt x="5173" y="8405"/>
                  </a:cubicBezTo>
                  <a:cubicBezTo>
                    <a:pt x="5229" y="8405"/>
                    <a:pt x="5286" y="8402"/>
                    <a:pt x="5343" y="8396"/>
                  </a:cubicBezTo>
                  <a:cubicBezTo>
                    <a:pt x="6078" y="8324"/>
                    <a:pt x="6673" y="7777"/>
                    <a:pt x="6808" y="7052"/>
                  </a:cubicBezTo>
                  <a:cubicBezTo>
                    <a:pt x="6817" y="7004"/>
                    <a:pt x="6822" y="6951"/>
                    <a:pt x="6827" y="6903"/>
                  </a:cubicBezTo>
                  <a:cubicBezTo>
                    <a:pt x="6827" y="6875"/>
                    <a:pt x="6832" y="6846"/>
                    <a:pt x="6832" y="6822"/>
                  </a:cubicBezTo>
                  <a:cubicBezTo>
                    <a:pt x="6832" y="6846"/>
                    <a:pt x="6832" y="6870"/>
                    <a:pt x="6836" y="6899"/>
                  </a:cubicBezTo>
                  <a:cubicBezTo>
                    <a:pt x="6836" y="6932"/>
                    <a:pt x="6841" y="6966"/>
                    <a:pt x="6851" y="7004"/>
                  </a:cubicBezTo>
                  <a:cubicBezTo>
                    <a:pt x="6976" y="7811"/>
                    <a:pt x="7667" y="8406"/>
                    <a:pt x="8483" y="8411"/>
                  </a:cubicBezTo>
                  <a:cubicBezTo>
                    <a:pt x="8819" y="8411"/>
                    <a:pt x="9145" y="8310"/>
                    <a:pt x="9419" y="8118"/>
                  </a:cubicBezTo>
                  <a:cubicBezTo>
                    <a:pt x="9688" y="7931"/>
                    <a:pt x="9899" y="7671"/>
                    <a:pt x="10019" y="7369"/>
                  </a:cubicBezTo>
                  <a:cubicBezTo>
                    <a:pt x="10264" y="7484"/>
                    <a:pt x="10528" y="7551"/>
                    <a:pt x="10801" y="7551"/>
                  </a:cubicBezTo>
                  <a:cubicBezTo>
                    <a:pt x="10808" y="7552"/>
                    <a:pt x="10815" y="7552"/>
                    <a:pt x="10822" y="7552"/>
                  </a:cubicBezTo>
                  <a:cubicBezTo>
                    <a:pt x="11682" y="7552"/>
                    <a:pt x="12430" y="6945"/>
                    <a:pt x="12611" y="6097"/>
                  </a:cubicBezTo>
                  <a:cubicBezTo>
                    <a:pt x="12616" y="6063"/>
                    <a:pt x="12625" y="6025"/>
                    <a:pt x="12630" y="5987"/>
                  </a:cubicBezTo>
                  <a:cubicBezTo>
                    <a:pt x="12640" y="5919"/>
                    <a:pt x="12645" y="5857"/>
                    <a:pt x="12645" y="5790"/>
                  </a:cubicBezTo>
                  <a:cubicBezTo>
                    <a:pt x="12654" y="5545"/>
                    <a:pt x="12611" y="5305"/>
                    <a:pt x="12525" y="5079"/>
                  </a:cubicBezTo>
                  <a:cubicBezTo>
                    <a:pt x="12252" y="5796"/>
                    <a:pt x="11567" y="6265"/>
                    <a:pt x="10803" y="6265"/>
                  </a:cubicBezTo>
                  <a:cubicBezTo>
                    <a:pt x="10800" y="6265"/>
                    <a:pt x="10796" y="6265"/>
                    <a:pt x="10792" y="6265"/>
                  </a:cubicBezTo>
                  <a:cubicBezTo>
                    <a:pt x="10561" y="6260"/>
                    <a:pt x="10336" y="6217"/>
                    <a:pt x="10125" y="6131"/>
                  </a:cubicBezTo>
                  <a:cubicBezTo>
                    <a:pt x="10108" y="6123"/>
                    <a:pt x="10091" y="6119"/>
                    <a:pt x="10074" y="6119"/>
                  </a:cubicBezTo>
                  <a:cubicBezTo>
                    <a:pt x="10029" y="6119"/>
                    <a:pt x="9987" y="6146"/>
                    <a:pt x="9966" y="6188"/>
                  </a:cubicBezTo>
                  <a:cubicBezTo>
                    <a:pt x="9837" y="6447"/>
                    <a:pt x="9649" y="6663"/>
                    <a:pt x="9414" y="6827"/>
                  </a:cubicBezTo>
                  <a:cubicBezTo>
                    <a:pt x="9140" y="7019"/>
                    <a:pt x="8814" y="7119"/>
                    <a:pt x="8478" y="7119"/>
                  </a:cubicBezTo>
                  <a:cubicBezTo>
                    <a:pt x="7662" y="7115"/>
                    <a:pt x="6971" y="6519"/>
                    <a:pt x="6846" y="5713"/>
                  </a:cubicBezTo>
                  <a:cubicBezTo>
                    <a:pt x="6836" y="5651"/>
                    <a:pt x="6832" y="5593"/>
                    <a:pt x="6832" y="5531"/>
                  </a:cubicBezTo>
                  <a:cubicBezTo>
                    <a:pt x="6827" y="5607"/>
                    <a:pt x="6817" y="5684"/>
                    <a:pt x="6803" y="5761"/>
                  </a:cubicBezTo>
                  <a:cubicBezTo>
                    <a:pt x="6678" y="6452"/>
                    <a:pt x="6136" y="6990"/>
                    <a:pt x="5439" y="7100"/>
                  </a:cubicBezTo>
                  <a:cubicBezTo>
                    <a:pt x="5352" y="7114"/>
                    <a:pt x="5265" y="7121"/>
                    <a:pt x="5178" y="7121"/>
                  </a:cubicBezTo>
                  <a:cubicBezTo>
                    <a:pt x="4580" y="7121"/>
                    <a:pt x="4019" y="6796"/>
                    <a:pt x="3726" y="6255"/>
                  </a:cubicBezTo>
                  <a:cubicBezTo>
                    <a:pt x="3677" y="6161"/>
                    <a:pt x="3573" y="6101"/>
                    <a:pt x="3466" y="6101"/>
                  </a:cubicBezTo>
                  <a:cubicBezTo>
                    <a:pt x="3458" y="6101"/>
                    <a:pt x="3450" y="6101"/>
                    <a:pt x="3443" y="6102"/>
                  </a:cubicBezTo>
                  <a:cubicBezTo>
                    <a:pt x="3377" y="6107"/>
                    <a:pt x="3316" y="6110"/>
                    <a:pt x="3257" y="6110"/>
                  </a:cubicBezTo>
                  <a:cubicBezTo>
                    <a:pt x="2209" y="6110"/>
                    <a:pt x="2292" y="5283"/>
                    <a:pt x="2310" y="4892"/>
                  </a:cubicBezTo>
                  <a:cubicBezTo>
                    <a:pt x="2314" y="4767"/>
                    <a:pt x="2262" y="4647"/>
                    <a:pt x="2156" y="4571"/>
                  </a:cubicBezTo>
                  <a:cubicBezTo>
                    <a:pt x="1513" y="4095"/>
                    <a:pt x="1210" y="3332"/>
                    <a:pt x="1210" y="2473"/>
                  </a:cubicBezTo>
                  <a:cubicBezTo>
                    <a:pt x="1210" y="1940"/>
                    <a:pt x="1369" y="1422"/>
                    <a:pt x="1676" y="985"/>
                  </a:cubicBezTo>
                  <a:cubicBezTo>
                    <a:pt x="1815" y="802"/>
                    <a:pt x="1964" y="630"/>
                    <a:pt x="2132" y="471"/>
                  </a:cubicBezTo>
                  <a:cubicBezTo>
                    <a:pt x="2257" y="351"/>
                    <a:pt x="1983" y="159"/>
                    <a:pt x="1892" y="15"/>
                  </a:cubicBezTo>
                  <a:lnTo>
                    <a:pt x="1882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3507658" y="3832256"/>
              <a:ext cx="395474" cy="312491"/>
            </a:xfrm>
            <a:custGeom>
              <a:rect b="b" l="l" r="r" t="t"/>
              <a:pathLst>
                <a:path extrusionOk="0" h="11926" w="15093">
                  <a:moveTo>
                    <a:pt x="5894" y="0"/>
                  </a:moveTo>
                  <a:cubicBezTo>
                    <a:pt x="5434" y="0"/>
                    <a:pt x="4970" y="169"/>
                    <a:pt x="4604" y="522"/>
                  </a:cubicBezTo>
                  <a:lnTo>
                    <a:pt x="4595" y="532"/>
                  </a:lnTo>
                  <a:lnTo>
                    <a:pt x="4580" y="532"/>
                  </a:lnTo>
                  <a:cubicBezTo>
                    <a:pt x="4472" y="515"/>
                    <a:pt x="4365" y="507"/>
                    <a:pt x="4260" y="507"/>
                  </a:cubicBezTo>
                  <a:cubicBezTo>
                    <a:pt x="2923" y="507"/>
                    <a:pt x="1901" y="1818"/>
                    <a:pt x="2315" y="3153"/>
                  </a:cubicBezTo>
                  <a:lnTo>
                    <a:pt x="2324" y="3177"/>
                  </a:lnTo>
                  <a:lnTo>
                    <a:pt x="2300" y="3187"/>
                  </a:lnTo>
                  <a:cubicBezTo>
                    <a:pt x="308" y="4051"/>
                    <a:pt x="1" y="6753"/>
                    <a:pt x="1753" y="8040"/>
                  </a:cubicBezTo>
                  <a:lnTo>
                    <a:pt x="1772" y="8054"/>
                  </a:lnTo>
                  <a:lnTo>
                    <a:pt x="1763" y="8073"/>
                  </a:lnTo>
                  <a:cubicBezTo>
                    <a:pt x="1364" y="8827"/>
                    <a:pt x="1465" y="9700"/>
                    <a:pt x="2031" y="10353"/>
                  </a:cubicBezTo>
                  <a:cubicBezTo>
                    <a:pt x="2418" y="10815"/>
                    <a:pt x="2982" y="11067"/>
                    <a:pt x="3560" y="11067"/>
                  </a:cubicBezTo>
                  <a:cubicBezTo>
                    <a:pt x="3786" y="11067"/>
                    <a:pt x="4014" y="11028"/>
                    <a:pt x="4235" y="10948"/>
                  </a:cubicBezTo>
                  <a:lnTo>
                    <a:pt x="4259" y="10939"/>
                  </a:lnTo>
                  <a:lnTo>
                    <a:pt x="4268" y="10958"/>
                  </a:lnTo>
                  <a:cubicBezTo>
                    <a:pt x="4393" y="11179"/>
                    <a:pt x="4561" y="11371"/>
                    <a:pt x="4758" y="11529"/>
                  </a:cubicBezTo>
                  <a:cubicBezTo>
                    <a:pt x="4801" y="11563"/>
                    <a:pt x="4846" y="11577"/>
                    <a:pt x="4888" y="11577"/>
                  </a:cubicBezTo>
                  <a:cubicBezTo>
                    <a:pt x="5062" y="11577"/>
                    <a:pt x="5195" y="11332"/>
                    <a:pt x="5017" y="11193"/>
                  </a:cubicBezTo>
                  <a:cubicBezTo>
                    <a:pt x="4816" y="11035"/>
                    <a:pt x="4657" y="10828"/>
                    <a:pt x="4556" y="10588"/>
                  </a:cubicBezTo>
                  <a:cubicBezTo>
                    <a:pt x="4525" y="10505"/>
                    <a:pt x="4446" y="10455"/>
                    <a:pt x="4363" y="10455"/>
                  </a:cubicBezTo>
                  <a:cubicBezTo>
                    <a:pt x="4332" y="10455"/>
                    <a:pt x="4299" y="10462"/>
                    <a:pt x="4268" y="10478"/>
                  </a:cubicBezTo>
                  <a:cubicBezTo>
                    <a:pt x="4037" y="10589"/>
                    <a:pt x="3799" y="10640"/>
                    <a:pt x="3568" y="10640"/>
                  </a:cubicBezTo>
                  <a:cubicBezTo>
                    <a:pt x="2661" y="10640"/>
                    <a:pt x="1855" y="9857"/>
                    <a:pt x="1955" y="8851"/>
                  </a:cubicBezTo>
                  <a:cubicBezTo>
                    <a:pt x="2041" y="8030"/>
                    <a:pt x="2737" y="7406"/>
                    <a:pt x="3563" y="7406"/>
                  </a:cubicBezTo>
                  <a:cubicBezTo>
                    <a:pt x="3822" y="7387"/>
                    <a:pt x="3822" y="7007"/>
                    <a:pt x="3563" y="6988"/>
                  </a:cubicBezTo>
                  <a:cubicBezTo>
                    <a:pt x="2972" y="6988"/>
                    <a:pt x="2415" y="7243"/>
                    <a:pt x="2027" y="7684"/>
                  </a:cubicBezTo>
                  <a:lnTo>
                    <a:pt x="2012" y="7704"/>
                  </a:lnTo>
                  <a:lnTo>
                    <a:pt x="1993" y="7689"/>
                  </a:lnTo>
                  <a:cubicBezTo>
                    <a:pt x="510" y="6590"/>
                    <a:pt x="779" y="4300"/>
                    <a:pt x="2473" y="3571"/>
                  </a:cubicBezTo>
                  <a:lnTo>
                    <a:pt x="2492" y="3561"/>
                  </a:lnTo>
                  <a:lnTo>
                    <a:pt x="2507" y="3580"/>
                  </a:lnTo>
                  <a:cubicBezTo>
                    <a:pt x="2876" y="4199"/>
                    <a:pt x="3539" y="4579"/>
                    <a:pt x="4259" y="4583"/>
                  </a:cubicBezTo>
                  <a:cubicBezTo>
                    <a:pt x="4518" y="4564"/>
                    <a:pt x="4518" y="4180"/>
                    <a:pt x="4259" y="4161"/>
                  </a:cubicBezTo>
                  <a:cubicBezTo>
                    <a:pt x="3356" y="4151"/>
                    <a:pt x="2636" y="3403"/>
                    <a:pt x="2660" y="2500"/>
                  </a:cubicBezTo>
                  <a:cubicBezTo>
                    <a:pt x="2688" y="1624"/>
                    <a:pt x="3404" y="933"/>
                    <a:pt x="4271" y="933"/>
                  </a:cubicBezTo>
                  <a:cubicBezTo>
                    <a:pt x="4297" y="933"/>
                    <a:pt x="4324" y="934"/>
                    <a:pt x="4350" y="935"/>
                  </a:cubicBezTo>
                  <a:cubicBezTo>
                    <a:pt x="4883" y="959"/>
                    <a:pt x="5368" y="1252"/>
                    <a:pt x="5641" y="1713"/>
                  </a:cubicBezTo>
                  <a:cubicBezTo>
                    <a:pt x="5687" y="1783"/>
                    <a:pt x="5750" y="1812"/>
                    <a:pt x="5813" y="1812"/>
                  </a:cubicBezTo>
                  <a:cubicBezTo>
                    <a:pt x="5956" y="1812"/>
                    <a:pt x="6095" y="1660"/>
                    <a:pt x="6001" y="1497"/>
                  </a:cubicBezTo>
                  <a:cubicBezTo>
                    <a:pt x="5795" y="1151"/>
                    <a:pt x="5488" y="873"/>
                    <a:pt x="5123" y="700"/>
                  </a:cubicBezTo>
                  <a:lnTo>
                    <a:pt x="5075" y="681"/>
                  </a:lnTo>
                  <a:lnTo>
                    <a:pt x="5118" y="652"/>
                  </a:lnTo>
                  <a:cubicBezTo>
                    <a:pt x="5364" y="496"/>
                    <a:pt x="5630" y="424"/>
                    <a:pt x="5890" y="424"/>
                  </a:cubicBezTo>
                  <a:cubicBezTo>
                    <a:pt x="6641" y="424"/>
                    <a:pt x="7336" y="1021"/>
                    <a:pt x="7336" y="1866"/>
                  </a:cubicBezTo>
                  <a:lnTo>
                    <a:pt x="7336" y="4934"/>
                  </a:lnTo>
                  <a:lnTo>
                    <a:pt x="7307" y="4934"/>
                  </a:lnTo>
                  <a:cubicBezTo>
                    <a:pt x="6880" y="4915"/>
                    <a:pt x="6587" y="4756"/>
                    <a:pt x="6390" y="4439"/>
                  </a:cubicBezTo>
                  <a:cubicBezTo>
                    <a:pt x="6345" y="4366"/>
                    <a:pt x="6280" y="4336"/>
                    <a:pt x="6215" y="4336"/>
                  </a:cubicBezTo>
                  <a:cubicBezTo>
                    <a:pt x="6069" y="4336"/>
                    <a:pt x="5927" y="4493"/>
                    <a:pt x="6030" y="4660"/>
                  </a:cubicBezTo>
                  <a:cubicBezTo>
                    <a:pt x="6304" y="5102"/>
                    <a:pt x="6731" y="5337"/>
                    <a:pt x="7307" y="5351"/>
                  </a:cubicBezTo>
                  <a:lnTo>
                    <a:pt x="7331" y="5351"/>
                  </a:lnTo>
                  <a:lnTo>
                    <a:pt x="7331" y="8553"/>
                  </a:lnTo>
                  <a:lnTo>
                    <a:pt x="7288" y="8510"/>
                  </a:lnTo>
                  <a:cubicBezTo>
                    <a:pt x="7009" y="8241"/>
                    <a:pt x="6640" y="8097"/>
                    <a:pt x="6256" y="8097"/>
                  </a:cubicBezTo>
                  <a:lnTo>
                    <a:pt x="4950" y="8097"/>
                  </a:lnTo>
                  <a:cubicBezTo>
                    <a:pt x="4691" y="8116"/>
                    <a:pt x="4691" y="8496"/>
                    <a:pt x="4950" y="8515"/>
                  </a:cubicBezTo>
                  <a:lnTo>
                    <a:pt x="6256" y="8515"/>
                  </a:lnTo>
                  <a:cubicBezTo>
                    <a:pt x="6851" y="8515"/>
                    <a:pt x="7336" y="9000"/>
                    <a:pt x="7336" y="9595"/>
                  </a:cubicBezTo>
                  <a:lnTo>
                    <a:pt x="7336" y="10060"/>
                  </a:lnTo>
                  <a:cubicBezTo>
                    <a:pt x="7336" y="10870"/>
                    <a:pt x="6677" y="11504"/>
                    <a:pt x="5899" y="11504"/>
                  </a:cubicBezTo>
                  <a:cubicBezTo>
                    <a:pt x="5823" y="11504"/>
                    <a:pt x="5747" y="11498"/>
                    <a:pt x="5670" y="11486"/>
                  </a:cubicBezTo>
                  <a:cubicBezTo>
                    <a:pt x="5663" y="11484"/>
                    <a:pt x="5657" y="11482"/>
                    <a:pt x="5651" y="11482"/>
                  </a:cubicBezTo>
                  <a:cubicBezTo>
                    <a:pt x="5646" y="11482"/>
                    <a:pt x="5641" y="11484"/>
                    <a:pt x="5636" y="11486"/>
                  </a:cubicBezTo>
                  <a:cubicBezTo>
                    <a:pt x="5629" y="11485"/>
                    <a:pt x="5621" y="11485"/>
                    <a:pt x="5614" y="11485"/>
                  </a:cubicBezTo>
                  <a:cubicBezTo>
                    <a:pt x="5352" y="11485"/>
                    <a:pt x="5327" y="11885"/>
                    <a:pt x="5603" y="11904"/>
                  </a:cubicBezTo>
                  <a:cubicBezTo>
                    <a:pt x="5699" y="11919"/>
                    <a:pt x="5795" y="11926"/>
                    <a:pt x="5890" y="11926"/>
                  </a:cubicBezTo>
                  <a:cubicBezTo>
                    <a:pt x="6560" y="11926"/>
                    <a:pt x="7187" y="11565"/>
                    <a:pt x="7523" y="10968"/>
                  </a:cubicBezTo>
                  <a:lnTo>
                    <a:pt x="7547" y="10924"/>
                  </a:lnTo>
                  <a:lnTo>
                    <a:pt x="7571" y="10968"/>
                  </a:lnTo>
                  <a:cubicBezTo>
                    <a:pt x="7903" y="11565"/>
                    <a:pt x="8533" y="11926"/>
                    <a:pt x="9204" y="11926"/>
                  </a:cubicBezTo>
                  <a:cubicBezTo>
                    <a:pt x="9299" y="11926"/>
                    <a:pt x="9395" y="11919"/>
                    <a:pt x="9491" y="11904"/>
                  </a:cubicBezTo>
                  <a:cubicBezTo>
                    <a:pt x="9756" y="11863"/>
                    <a:pt x="9708" y="11483"/>
                    <a:pt x="9463" y="11483"/>
                  </a:cubicBezTo>
                  <a:cubicBezTo>
                    <a:pt x="9451" y="11483"/>
                    <a:pt x="9438" y="11484"/>
                    <a:pt x="9424" y="11486"/>
                  </a:cubicBezTo>
                  <a:cubicBezTo>
                    <a:pt x="9345" y="11499"/>
                    <a:pt x="9266" y="11505"/>
                    <a:pt x="9188" y="11505"/>
                  </a:cubicBezTo>
                  <a:cubicBezTo>
                    <a:pt x="8412" y="11505"/>
                    <a:pt x="7753" y="10873"/>
                    <a:pt x="7753" y="10065"/>
                  </a:cubicBezTo>
                  <a:lnTo>
                    <a:pt x="7753" y="8217"/>
                  </a:lnTo>
                  <a:cubicBezTo>
                    <a:pt x="7753" y="7622"/>
                    <a:pt x="8238" y="7137"/>
                    <a:pt x="8833" y="7137"/>
                  </a:cubicBezTo>
                  <a:lnTo>
                    <a:pt x="10725" y="7137"/>
                  </a:lnTo>
                  <a:cubicBezTo>
                    <a:pt x="10732" y="7138"/>
                    <a:pt x="10740" y="7138"/>
                    <a:pt x="10747" y="7138"/>
                  </a:cubicBezTo>
                  <a:cubicBezTo>
                    <a:pt x="11020" y="7138"/>
                    <a:pt x="11020" y="6719"/>
                    <a:pt x="10747" y="6719"/>
                  </a:cubicBezTo>
                  <a:cubicBezTo>
                    <a:pt x="10740" y="6719"/>
                    <a:pt x="10732" y="6719"/>
                    <a:pt x="10725" y="6719"/>
                  </a:cubicBezTo>
                  <a:lnTo>
                    <a:pt x="8833" y="6719"/>
                  </a:lnTo>
                  <a:cubicBezTo>
                    <a:pt x="8449" y="6719"/>
                    <a:pt x="8080" y="6863"/>
                    <a:pt x="7806" y="7132"/>
                  </a:cubicBezTo>
                  <a:lnTo>
                    <a:pt x="7758" y="7175"/>
                  </a:lnTo>
                  <a:lnTo>
                    <a:pt x="7758" y="6311"/>
                  </a:lnTo>
                  <a:lnTo>
                    <a:pt x="7782" y="6311"/>
                  </a:lnTo>
                  <a:cubicBezTo>
                    <a:pt x="8675" y="6273"/>
                    <a:pt x="9376" y="5539"/>
                    <a:pt x="9371" y="4646"/>
                  </a:cubicBezTo>
                  <a:cubicBezTo>
                    <a:pt x="9383" y="4495"/>
                    <a:pt x="9273" y="4419"/>
                    <a:pt x="9162" y="4419"/>
                  </a:cubicBezTo>
                  <a:cubicBezTo>
                    <a:pt x="9052" y="4419"/>
                    <a:pt x="8941" y="4495"/>
                    <a:pt x="8953" y="4646"/>
                  </a:cubicBezTo>
                  <a:cubicBezTo>
                    <a:pt x="8953" y="5303"/>
                    <a:pt x="8445" y="5846"/>
                    <a:pt x="7787" y="5889"/>
                  </a:cubicBezTo>
                  <a:lnTo>
                    <a:pt x="7758" y="5889"/>
                  </a:lnTo>
                  <a:lnTo>
                    <a:pt x="7758" y="1866"/>
                  </a:lnTo>
                  <a:cubicBezTo>
                    <a:pt x="7758" y="1022"/>
                    <a:pt x="8451" y="426"/>
                    <a:pt x="9200" y="426"/>
                  </a:cubicBezTo>
                  <a:cubicBezTo>
                    <a:pt x="9461" y="426"/>
                    <a:pt x="9728" y="498"/>
                    <a:pt x="9976" y="657"/>
                  </a:cubicBezTo>
                  <a:lnTo>
                    <a:pt x="10019" y="681"/>
                  </a:lnTo>
                  <a:lnTo>
                    <a:pt x="9971" y="705"/>
                  </a:lnTo>
                  <a:cubicBezTo>
                    <a:pt x="9606" y="873"/>
                    <a:pt x="9299" y="1151"/>
                    <a:pt x="9093" y="1497"/>
                  </a:cubicBezTo>
                  <a:cubicBezTo>
                    <a:pt x="8999" y="1660"/>
                    <a:pt x="9138" y="1812"/>
                    <a:pt x="9281" y="1812"/>
                  </a:cubicBezTo>
                  <a:cubicBezTo>
                    <a:pt x="9344" y="1812"/>
                    <a:pt x="9407" y="1783"/>
                    <a:pt x="9453" y="1713"/>
                  </a:cubicBezTo>
                  <a:cubicBezTo>
                    <a:pt x="9767" y="1193"/>
                    <a:pt x="10301" y="935"/>
                    <a:pt x="10834" y="935"/>
                  </a:cubicBezTo>
                  <a:cubicBezTo>
                    <a:pt x="11385" y="935"/>
                    <a:pt x="11934" y="1210"/>
                    <a:pt x="12242" y="1756"/>
                  </a:cubicBezTo>
                  <a:cubicBezTo>
                    <a:pt x="12851" y="2831"/>
                    <a:pt x="12074" y="4166"/>
                    <a:pt x="10835" y="4166"/>
                  </a:cubicBezTo>
                  <a:cubicBezTo>
                    <a:pt x="10828" y="4165"/>
                    <a:pt x="10820" y="4165"/>
                    <a:pt x="10813" y="4165"/>
                  </a:cubicBezTo>
                  <a:cubicBezTo>
                    <a:pt x="10540" y="4165"/>
                    <a:pt x="10540" y="4584"/>
                    <a:pt x="10813" y="4584"/>
                  </a:cubicBezTo>
                  <a:cubicBezTo>
                    <a:pt x="10820" y="4584"/>
                    <a:pt x="10828" y="4584"/>
                    <a:pt x="10835" y="4583"/>
                  </a:cubicBezTo>
                  <a:cubicBezTo>
                    <a:pt x="11555" y="4583"/>
                    <a:pt x="12222" y="4204"/>
                    <a:pt x="12587" y="3585"/>
                  </a:cubicBezTo>
                  <a:lnTo>
                    <a:pt x="12602" y="3566"/>
                  </a:lnTo>
                  <a:lnTo>
                    <a:pt x="12621" y="3575"/>
                  </a:lnTo>
                  <a:cubicBezTo>
                    <a:pt x="14315" y="4305"/>
                    <a:pt x="14584" y="6595"/>
                    <a:pt x="13101" y="7694"/>
                  </a:cubicBezTo>
                  <a:lnTo>
                    <a:pt x="13082" y="7708"/>
                  </a:lnTo>
                  <a:lnTo>
                    <a:pt x="13067" y="7689"/>
                  </a:lnTo>
                  <a:cubicBezTo>
                    <a:pt x="12678" y="7247"/>
                    <a:pt x="12122" y="6993"/>
                    <a:pt x="11531" y="6993"/>
                  </a:cubicBezTo>
                  <a:cubicBezTo>
                    <a:pt x="11524" y="6992"/>
                    <a:pt x="11516" y="6992"/>
                    <a:pt x="11509" y="6992"/>
                  </a:cubicBezTo>
                  <a:cubicBezTo>
                    <a:pt x="11236" y="6992"/>
                    <a:pt x="11236" y="7412"/>
                    <a:pt x="11509" y="7412"/>
                  </a:cubicBezTo>
                  <a:cubicBezTo>
                    <a:pt x="11516" y="7412"/>
                    <a:pt x="11524" y="7411"/>
                    <a:pt x="11531" y="7411"/>
                  </a:cubicBezTo>
                  <a:cubicBezTo>
                    <a:pt x="12299" y="7411"/>
                    <a:pt x="12962" y="7953"/>
                    <a:pt x="13115" y="8707"/>
                  </a:cubicBezTo>
                  <a:cubicBezTo>
                    <a:pt x="13245" y="9307"/>
                    <a:pt x="13014" y="9931"/>
                    <a:pt x="12520" y="10300"/>
                  </a:cubicBezTo>
                  <a:cubicBezTo>
                    <a:pt x="12231" y="10529"/>
                    <a:pt x="11882" y="10645"/>
                    <a:pt x="11529" y="10645"/>
                  </a:cubicBezTo>
                  <a:cubicBezTo>
                    <a:pt x="11290" y="10645"/>
                    <a:pt x="11049" y="10592"/>
                    <a:pt x="10826" y="10483"/>
                  </a:cubicBezTo>
                  <a:cubicBezTo>
                    <a:pt x="10795" y="10468"/>
                    <a:pt x="10763" y="10461"/>
                    <a:pt x="10732" y="10461"/>
                  </a:cubicBezTo>
                  <a:cubicBezTo>
                    <a:pt x="10648" y="10461"/>
                    <a:pt x="10569" y="10510"/>
                    <a:pt x="10538" y="10593"/>
                  </a:cubicBezTo>
                  <a:cubicBezTo>
                    <a:pt x="10442" y="10833"/>
                    <a:pt x="10283" y="11044"/>
                    <a:pt x="10077" y="11198"/>
                  </a:cubicBezTo>
                  <a:cubicBezTo>
                    <a:pt x="9899" y="11337"/>
                    <a:pt x="10032" y="11582"/>
                    <a:pt x="10206" y="11582"/>
                  </a:cubicBezTo>
                  <a:cubicBezTo>
                    <a:pt x="10248" y="11582"/>
                    <a:pt x="10293" y="11568"/>
                    <a:pt x="10336" y="11534"/>
                  </a:cubicBezTo>
                  <a:cubicBezTo>
                    <a:pt x="10538" y="11380"/>
                    <a:pt x="10701" y="11184"/>
                    <a:pt x="10826" y="10963"/>
                  </a:cubicBezTo>
                  <a:lnTo>
                    <a:pt x="10835" y="10944"/>
                  </a:lnTo>
                  <a:lnTo>
                    <a:pt x="10859" y="10953"/>
                  </a:lnTo>
                  <a:cubicBezTo>
                    <a:pt x="11077" y="11030"/>
                    <a:pt x="11304" y="11068"/>
                    <a:pt x="11529" y="11068"/>
                  </a:cubicBezTo>
                  <a:cubicBezTo>
                    <a:pt x="11963" y="11068"/>
                    <a:pt x="12393" y="10927"/>
                    <a:pt x="12750" y="10656"/>
                  </a:cubicBezTo>
                  <a:cubicBezTo>
                    <a:pt x="13302" y="10252"/>
                    <a:pt x="13610" y="9600"/>
                    <a:pt x="13566" y="8918"/>
                  </a:cubicBezTo>
                  <a:cubicBezTo>
                    <a:pt x="13552" y="8625"/>
                    <a:pt x="13470" y="8337"/>
                    <a:pt x="13331" y="8078"/>
                  </a:cubicBezTo>
                  <a:lnTo>
                    <a:pt x="13322" y="8059"/>
                  </a:lnTo>
                  <a:lnTo>
                    <a:pt x="13341" y="8044"/>
                  </a:lnTo>
                  <a:cubicBezTo>
                    <a:pt x="15093" y="6758"/>
                    <a:pt x="14786" y="4055"/>
                    <a:pt x="12794" y="3191"/>
                  </a:cubicBezTo>
                  <a:lnTo>
                    <a:pt x="12798" y="3187"/>
                  </a:lnTo>
                  <a:lnTo>
                    <a:pt x="12779" y="3177"/>
                  </a:lnTo>
                  <a:lnTo>
                    <a:pt x="12784" y="3153"/>
                  </a:lnTo>
                  <a:cubicBezTo>
                    <a:pt x="13198" y="1818"/>
                    <a:pt x="12180" y="507"/>
                    <a:pt x="10839" y="507"/>
                  </a:cubicBezTo>
                  <a:cubicBezTo>
                    <a:pt x="10734" y="507"/>
                    <a:pt x="10627" y="515"/>
                    <a:pt x="10518" y="532"/>
                  </a:cubicBezTo>
                  <a:lnTo>
                    <a:pt x="10509" y="532"/>
                  </a:lnTo>
                  <a:lnTo>
                    <a:pt x="10499" y="522"/>
                  </a:lnTo>
                  <a:cubicBezTo>
                    <a:pt x="10132" y="169"/>
                    <a:pt x="9667" y="0"/>
                    <a:pt x="9206" y="0"/>
                  </a:cubicBezTo>
                  <a:cubicBezTo>
                    <a:pt x="8559" y="0"/>
                    <a:pt x="7921" y="334"/>
                    <a:pt x="7576" y="959"/>
                  </a:cubicBezTo>
                  <a:lnTo>
                    <a:pt x="7552" y="1002"/>
                  </a:lnTo>
                  <a:lnTo>
                    <a:pt x="7528" y="959"/>
                  </a:lnTo>
                  <a:cubicBezTo>
                    <a:pt x="7180" y="334"/>
                    <a:pt x="6541" y="0"/>
                    <a:pt x="58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9" name="Google Shape;1019;p7"/>
          <p:cNvSpPr txBox="1"/>
          <p:nvPr/>
        </p:nvSpPr>
        <p:spPr>
          <a:xfrm>
            <a:off x="1415592" y="1299323"/>
            <a:ext cx="3496758" cy="35160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5109" lvl="0" marL="27432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Lato"/>
              <a:buChar char="●"/>
            </a:pP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 size, shape,  duplicates</a:t>
            </a:r>
            <a:endParaRPr sz="1600"/>
          </a:p>
          <a:p>
            <a:pPr indent="-245109" lvl="0" marL="27432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Lato"/>
              <a:buChar char="●"/>
            </a:pP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column names </a:t>
            </a:r>
            <a:r>
              <a:rPr lang="fr-FR" sz="1600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&amp; s</a:t>
            </a: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tring formatting</a:t>
            </a:r>
            <a:endParaRPr b="0" i="0" sz="1600" u="none" cap="none" strike="noStrike">
              <a:solidFill>
                <a:schemeClr val="hlink"/>
              </a:solidFill>
              <a:latin typeface="Lato"/>
              <a:ea typeface="Lato"/>
              <a:cs typeface="Lato"/>
              <a:sym typeface="Lato"/>
            </a:endParaRPr>
          </a:p>
          <a:p>
            <a:pPr indent="-245109" lvl="0" marL="27432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Lato"/>
              <a:buChar char="●"/>
            </a:pPr>
            <a:r>
              <a:rPr b="1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column selection</a:t>
            </a: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sz="1600"/>
          </a:p>
          <a:p>
            <a:pPr indent="-245108" lvl="0" marL="27432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Lato"/>
              <a:buChar char="●"/>
            </a:pP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handling null values </a:t>
            </a:r>
            <a:endParaRPr sz="1600">
              <a:solidFill>
                <a:schemeClr val="hlink"/>
              </a:solidFill>
              <a:latin typeface="Lato"/>
              <a:ea typeface="Lato"/>
              <a:cs typeface="Lato"/>
              <a:sym typeface="Lato"/>
            </a:endParaRPr>
          </a:p>
          <a:p>
            <a:pPr indent="-245109" lvl="0" marL="27432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Lato"/>
              <a:buChar char="●"/>
            </a:pP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filtering values,</a:t>
            </a:r>
            <a:endParaRPr sz="1600"/>
          </a:p>
          <a:p>
            <a:pPr indent="-245109" lvl="0" marL="27432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Lato"/>
              <a:buChar char="●"/>
            </a:pP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dropping columns and rows </a:t>
            </a:r>
            <a:endParaRPr sz="1600"/>
          </a:p>
          <a:p>
            <a:pPr indent="-245108" lvl="0" marL="27432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Lato"/>
              <a:buChar char="●"/>
            </a:pP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format checking and datatypes</a:t>
            </a:r>
            <a:endParaRPr b="0" i="0" sz="1600" u="none" cap="none" strike="noStrike">
              <a:solidFill>
                <a:schemeClr val="hlink"/>
              </a:solidFill>
              <a:latin typeface="Lato"/>
              <a:ea typeface="Lato"/>
              <a:cs typeface="Lato"/>
              <a:sym typeface="Lato"/>
            </a:endParaRPr>
          </a:p>
          <a:p>
            <a:pPr indent="-245109" lvl="0" marL="27432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Lato"/>
              <a:buChar char="●"/>
            </a:pP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concatenation, merging or splitting</a:t>
            </a:r>
            <a:endParaRPr b="0" i="0" sz="1600" u="none" cap="none" strike="noStrike">
              <a:solidFill>
                <a:schemeClr val="hlink"/>
              </a:solidFill>
              <a:latin typeface="Lato"/>
              <a:ea typeface="Lato"/>
              <a:cs typeface="Lato"/>
              <a:sym typeface="Lato"/>
            </a:endParaRPr>
          </a:p>
          <a:p>
            <a:pPr indent="-245109" lvl="0" marL="27432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Lato"/>
              <a:buChar char="●"/>
            </a:pPr>
            <a:r>
              <a:rPr b="0" i="0" lang="fr-FR" sz="1600" u="none" cap="none" strike="noStrike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indexing…</a:t>
            </a:r>
            <a:endParaRPr sz="1600"/>
          </a:p>
        </p:txBody>
      </p:sp>
      <p:sp>
        <p:nvSpPr>
          <p:cNvPr id="1020" name="Google Shape;1020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021" name="Google Shape;1021;p7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8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2</a:t>
            </a:r>
            <a:endParaRPr/>
          </a:p>
        </p:txBody>
      </p:sp>
      <p:grpSp>
        <p:nvGrpSpPr>
          <p:cNvPr id="1027" name="Google Shape;1027;p8"/>
          <p:cNvGrpSpPr/>
          <p:nvPr/>
        </p:nvGrpSpPr>
        <p:grpSpPr>
          <a:xfrm>
            <a:off x="7520409" y="1286615"/>
            <a:ext cx="903590" cy="2952442"/>
            <a:chOff x="7520409" y="1286615"/>
            <a:chExt cx="903590" cy="2952442"/>
          </a:xfrm>
        </p:grpSpPr>
        <p:sp>
          <p:nvSpPr>
            <p:cNvPr id="1028" name="Google Shape;1028;p8"/>
            <p:cNvSpPr/>
            <p:nvPr/>
          </p:nvSpPr>
          <p:spPr>
            <a:xfrm>
              <a:off x="7520409" y="4092006"/>
              <a:ext cx="294752" cy="143467"/>
            </a:xfrm>
            <a:custGeom>
              <a:rect b="b" l="l" r="r" t="t"/>
              <a:pathLst>
                <a:path extrusionOk="0" h="3964" w="8144">
                  <a:moveTo>
                    <a:pt x="4122" y="1"/>
                  </a:moveTo>
                  <a:lnTo>
                    <a:pt x="3369" y="21"/>
                  </a:lnTo>
                  <a:lnTo>
                    <a:pt x="3052" y="833"/>
                  </a:lnTo>
                  <a:lnTo>
                    <a:pt x="2794" y="1447"/>
                  </a:lnTo>
                  <a:lnTo>
                    <a:pt x="2695" y="1665"/>
                  </a:lnTo>
                  <a:lnTo>
                    <a:pt x="2616" y="1804"/>
                  </a:lnTo>
                  <a:lnTo>
                    <a:pt x="2477" y="1923"/>
                  </a:lnTo>
                  <a:lnTo>
                    <a:pt x="2239" y="2081"/>
                  </a:lnTo>
                  <a:lnTo>
                    <a:pt x="1526" y="2497"/>
                  </a:lnTo>
                  <a:lnTo>
                    <a:pt x="753" y="2953"/>
                  </a:lnTo>
                  <a:lnTo>
                    <a:pt x="416" y="3151"/>
                  </a:lnTo>
                  <a:lnTo>
                    <a:pt x="179" y="3329"/>
                  </a:lnTo>
                  <a:lnTo>
                    <a:pt x="99" y="3389"/>
                  </a:lnTo>
                  <a:lnTo>
                    <a:pt x="60" y="3448"/>
                  </a:lnTo>
                  <a:lnTo>
                    <a:pt x="20" y="3508"/>
                  </a:lnTo>
                  <a:lnTo>
                    <a:pt x="0" y="3567"/>
                  </a:lnTo>
                  <a:lnTo>
                    <a:pt x="0" y="3627"/>
                  </a:lnTo>
                  <a:lnTo>
                    <a:pt x="20" y="3666"/>
                  </a:lnTo>
                  <a:lnTo>
                    <a:pt x="60" y="3706"/>
                  </a:lnTo>
                  <a:lnTo>
                    <a:pt x="119" y="3765"/>
                  </a:lnTo>
                  <a:lnTo>
                    <a:pt x="278" y="3825"/>
                  </a:lnTo>
                  <a:lnTo>
                    <a:pt x="496" y="3884"/>
                  </a:lnTo>
                  <a:lnTo>
                    <a:pt x="773" y="3924"/>
                  </a:lnTo>
                  <a:lnTo>
                    <a:pt x="1110" y="3963"/>
                  </a:lnTo>
                  <a:lnTo>
                    <a:pt x="1526" y="3963"/>
                  </a:lnTo>
                  <a:lnTo>
                    <a:pt x="2081" y="3944"/>
                  </a:lnTo>
                  <a:lnTo>
                    <a:pt x="3369" y="3864"/>
                  </a:lnTo>
                  <a:lnTo>
                    <a:pt x="4003" y="3825"/>
                  </a:lnTo>
                  <a:lnTo>
                    <a:pt x="4557" y="3765"/>
                  </a:lnTo>
                  <a:lnTo>
                    <a:pt x="4974" y="3706"/>
                  </a:lnTo>
                  <a:lnTo>
                    <a:pt x="5112" y="3666"/>
                  </a:lnTo>
                  <a:lnTo>
                    <a:pt x="5211" y="3646"/>
                  </a:lnTo>
                  <a:lnTo>
                    <a:pt x="5271" y="3587"/>
                  </a:lnTo>
                  <a:lnTo>
                    <a:pt x="5350" y="3528"/>
                  </a:lnTo>
                  <a:lnTo>
                    <a:pt x="5509" y="3329"/>
                  </a:lnTo>
                  <a:lnTo>
                    <a:pt x="5707" y="3092"/>
                  </a:lnTo>
                  <a:lnTo>
                    <a:pt x="5925" y="2794"/>
                  </a:lnTo>
                  <a:lnTo>
                    <a:pt x="6301" y="2240"/>
                  </a:lnTo>
                  <a:lnTo>
                    <a:pt x="6479" y="2002"/>
                  </a:lnTo>
                  <a:lnTo>
                    <a:pt x="6598" y="1843"/>
                  </a:lnTo>
                  <a:lnTo>
                    <a:pt x="6876" y="1526"/>
                  </a:lnTo>
                  <a:lnTo>
                    <a:pt x="6678" y="3567"/>
                  </a:lnTo>
                  <a:lnTo>
                    <a:pt x="7470" y="3448"/>
                  </a:lnTo>
                  <a:lnTo>
                    <a:pt x="7787" y="2141"/>
                  </a:lnTo>
                  <a:lnTo>
                    <a:pt x="8005" y="1130"/>
                  </a:lnTo>
                  <a:lnTo>
                    <a:pt x="8144" y="417"/>
                  </a:lnTo>
                  <a:lnTo>
                    <a:pt x="8144" y="357"/>
                  </a:lnTo>
                  <a:lnTo>
                    <a:pt x="8104" y="318"/>
                  </a:lnTo>
                  <a:lnTo>
                    <a:pt x="8045" y="278"/>
                  </a:lnTo>
                  <a:lnTo>
                    <a:pt x="7965" y="239"/>
                  </a:lnTo>
                  <a:lnTo>
                    <a:pt x="7747" y="159"/>
                  </a:lnTo>
                  <a:lnTo>
                    <a:pt x="7430" y="120"/>
                  </a:lnTo>
                  <a:lnTo>
                    <a:pt x="7074" y="80"/>
                  </a:lnTo>
                  <a:lnTo>
                    <a:pt x="6678" y="40"/>
                  </a:lnTo>
                  <a:lnTo>
                    <a:pt x="5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7983650" y="4098485"/>
              <a:ext cx="299095" cy="140572"/>
            </a:xfrm>
            <a:custGeom>
              <a:rect b="b" l="l" r="r" t="t"/>
              <a:pathLst>
                <a:path extrusionOk="0" h="3884" w="8264">
                  <a:moveTo>
                    <a:pt x="5648" y="0"/>
                  </a:moveTo>
                  <a:lnTo>
                    <a:pt x="4717" y="40"/>
                  </a:lnTo>
                  <a:lnTo>
                    <a:pt x="3884" y="79"/>
                  </a:lnTo>
                  <a:lnTo>
                    <a:pt x="3072" y="139"/>
                  </a:lnTo>
                  <a:lnTo>
                    <a:pt x="2755" y="694"/>
                  </a:lnTo>
                  <a:lnTo>
                    <a:pt x="2458" y="1189"/>
                  </a:lnTo>
                  <a:lnTo>
                    <a:pt x="2161" y="1645"/>
                  </a:lnTo>
                  <a:lnTo>
                    <a:pt x="2081" y="1744"/>
                  </a:lnTo>
                  <a:lnTo>
                    <a:pt x="1963" y="1882"/>
                  </a:lnTo>
                  <a:lnTo>
                    <a:pt x="1646" y="2180"/>
                  </a:lnTo>
                  <a:lnTo>
                    <a:pt x="873" y="2833"/>
                  </a:lnTo>
                  <a:lnTo>
                    <a:pt x="496" y="3150"/>
                  </a:lnTo>
                  <a:lnTo>
                    <a:pt x="199" y="3428"/>
                  </a:lnTo>
                  <a:lnTo>
                    <a:pt x="100" y="3547"/>
                  </a:lnTo>
                  <a:lnTo>
                    <a:pt x="21" y="3646"/>
                  </a:lnTo>
                  <a:lnTo>
                    <a:pt x="1" y="3705"/>
                  </a:lnTo>
                  <a:lnTo>
                    <a:pt x="1" y="3745"/>
                  </a:lnTo>
                  <a:lnTo>
                    <a:pt x="21" y="3765"/>
                  </a:lnTo>
                  <a:lnTo>
                    <a:pt x="80" y="3784"/>
                  </a:lnTo>
                  <a:lnTo>
                    <a:pt x="199" y="3804"/>
                  </a:lnTo>
                  <a:lnTo>
                    <a:pt x="556" y="3844"/>
                  </a:lnTo>
                  <a:lnTo>
                    <a:pt x="1011" y="3864"/>
                  </a:lnTo>
                  <a:lnTo>
                    <a:pt x="1566" y="3884"/>
                  </a:lnTo>
                  <a:lnTo>
                    <a:pt x="2715" y="3884"/>
                  </a:lnTo>
                  <a:lnTo>
                    <a:pt x="3250" y="3864"/>
                  </a:lnTo>
                  <a:lnTo>
                    <a:pt x="3686" y="3844"/>
                  </a:lnTo>
                  <a:lnTo>
                    <a:pt x="3865" y="3804"/>
                  </a:lnTo>
                  <a:lnTo>
                    <a:pt x="4043" y="3784"/>
                  </a:lnTo>
                  <a:lnTo>
                    <a:pt x="4360" y="3685"/>
                  </a:lnTo>
                  <a:lnTo>
                    <a:pt x="4637" y="3567"/>
                  </a:lnTo>
                  <a:lnTo>
                    <a:pt x="4895" y="3428"/>
                  </a:lnTo>
                  <a:lnTo>
                    <a:pt x="5093" y="3289"/>
                  </a:lnTo>
                  <a:lnTo>
                    <a:pt x="5232" y="3190"/>
                  </a:lnTo>
                  <a:lnTo>
                    <a:pt x="5351" y="3071"/>
                  </a:lnTo>
                  <a:lnTo>
                    <a:pt x="6658" y="1803"/>
                  </a:lnTo>
                  <a:lnTo>
                    <a:pt x="6540" y="3606"/>
                  </a:lnTo>
                  <a:lnTo>
                    <a:pt x="7550" y="3606"/>
                  </a:lnTo>
                  <a:lnTo>
                    <a:pt x="7649" y="3150"/>
                  </a:lnTo>
                  <a:lnTo>
                    <a:pt x="7907" y="2160"/>
                  </a:lnTo>
                  <a:lnTo>
                    <a:pt x="8045" y="1585"/>
                  </a:lnTo>
                  <a:lnTo>
                    <a:pt x="8164" y="1050"/>
                  </a:lnTo>
                  <a:lnTo>
                    <a:pt x="8243" y="594"/>
                  </a:lnTo>
                  <a:lnTo>
                    <a:pt x="8263" y="416"/>
                  </a:lnTo>
                  <a:lnTo>
                    <a:pt x="8263" y="297"/>
                  </a:lnTo>
                  <a:lnTo>
                    <a:pt x="8243" y="238"/>
                  </a:lnTo>
                  <a:lnTo>
                    <a:pt x="8184" y="198"/>
                  </a:lnTo>
                  <a:lnTo>
                    <a:pt x="8125" y="159"/>
                  </a:lnTo>
                  <a:lnTo>
                    <a:pt x="8026" y="119"/>
                  </a:lnTo>
                  <a:lnTo>
                    <a:pt x="7768" y="60"/>
                  </a:lnTo>
                  <a:lnTo>
                    <a:pt x="7431" y="40"/>
                  </a:lnTo>
                  <a:lnTo>
                    <a:pt x="7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7620810" y="2843513"/>
              <a:ext cx="727180" cy="1289394"/>
            </a:xfrm>
            <a:custGeom>
              <a:rect b="b" l="l" r="r" t="t"/>
              <a:pathLst>
                <a:path extrusionOk="0" h="35626" w="20092">
                  <a:moveTo>
                    <a:pt x="7054" y="0"/>
                  </a:moveTo>
                  <a:lnTo>
                    <a:pt x="6638" y="1427"/>
                  </a:lnTo>
                  <a:lnTo>
                    <a:pt x="6103" y="2952"/>
                  </a:lnTo>
                  <a:lnTo>
                    <a:pt x="5528" y="4557"/>
                  </a:lnTo>
                  <a:lnTo>
                    <a:pt x="4914" y="6222"/>
                  </a:lnTo>
                  <a:lnTo>
                    <a:pt x="4221" y="8183"/>
                  </a:lnTo>
                  <a:lnTo>
                    <a:pt x="3507" y="10224"/>
                  </a:lnTo>
                  <a:lnTo>
                    <a:pt x="2873" y="12106"/>
                  </a:lnTo>
                  <a:lnTo>
                    <a:pt x="2616" y="12938"/>
                  </a:lnTo>
                  <a:lnTo>
                    <a:pt x="2418" y="13632"/>
                  </a:lnTo>
                  <a:lnTo>
                    <a:pt x="2259" y="14187"/>
                  </a:lnTo>
                  <a:lnTo>
                    <a:pt x="2200" y="14583"/>
                  </a:lnTo>
                  <a:lnTo>
                    <a:pt x="1031" y="25282"/>
                  </a:lnTo>
                  <a:lnTo>
                    <a:pt x="0" y="34833"/>
                  </a:lnTo>
                  <a:lnTo>
                    <a:pt x="198" y="34932"/>
                  </a:lnTo>
                  <a:lnTo>
                    <a:pt x="436" y="35051"/>
                  </a:lnTo>
                  <a:lnTo>
                    <a:pt x="753" y="35169"/>
                  </a:lnTo>
                  <a:lnTo>
                    <a:pt x="1169" y="35288"/>
                  </a:lnTo>
                  <a:lnTo>
                    <a:pt x="1684" y="35407"/>
                  </a:lnTo>
                  <a:lnTo>
                    <a:pt x="2259" y="35506"/>
                  </a:lnTo>
                  <a:lnTo>
                    <a:pt x="2576" y="35526"/>
                  </a:lnTo>
                  <a:lnTo>
                    <a:pt x="2913" y="35546"/>
                  </a:lnTo>
                  <a:lnTo>
                    <a:pt x="4201" y="35546"/>
                  </a:lnTo>
                  <a:lnTo>
                    <a:pt x="4756" y="35506"/>
                  </a:lnTo>
                  <a:lnTo>
                    <a:pt x="5251" y="35486"/>
                  </a:lnTo>
                  <a:lnTo>
                    <a:pt x="5964" y="35407"/>
                  </a:lnTo>
                  <a:lnTo>
                    <a:pt x="6222" y="35368"/>
                  </a:lnTo>
                  <a:lnTo>
                    <a:pt x="6440" y="33921"/>
                  </a:lnTo>
                  <a:lnTo>
                    <a:pt x="6658" y="32336"/>
                  </a:lnTo>
                  <a:lnTo>
                    <a:pt x="6895" y="30374"/>
                  </a:lnTo>
                  <a:lnTo>
                    <a:pt x="7153" y="28175"/>
                  </a:lnTo>
                  <a:lnTo>
                    <a:pt x="7272" y="27026"/>
                  </a:lnTo>
                  <a:lnTo>
                    <a:pt x="7371" y="25877"/>
                  </a:lnTo>
                  <a:lnTo>
                    <a:pt x="7470" y="24747"/>
                  </a:lnTo>
                  <a:lnTo>
                    <a:pt x="7529" y="23658"/>
                  </a:lnTo>
                  <a:lnTo>
                    <a:pt x="7569" y="22608"/>
                  </a:lnTo>
                  <a:lnTo>
                    <a:pt x="7589" y="21637"/>
                  </a:lnTo>
                  <a:lnTo>
                    <a:pt x="7589" y="18466"/>
                  </a:lnTo>
                  <a:lnTo>
                    <a:pt x="7609" y="16366"/>
                  </a:lnTo>
                  <a:lnTo>
                    <a:pt x="7648" y="14821"/>
                  </a:lnTo>
                  <a:lnTo>
                    <a:pt x="10957" y="8659"/>
                  </a:lnTo>
                  <a:lnTo>
                    <a:pt x="11036" y="10046"/>
                  </a:lnTo>
                  <a:lnTo>
                    <a:pt x="11116" y="11571"/>
                  </a:lnTo>
                  <a:lnTo>
                    <a:pt x="11235" y="13414"/>
                  </a:lnTo>
                  <a:lnTo>
                    <a:pt x="11373" y="15455"/>
                  </a:lnTo>
                  <a:lnTo>
                    <a:pt x="11571" y="17496"/>
                  </a:lnTo>
                  <a:lnTo>
                    <a:pt x="11671" y="18486"/>
                  </a:lnTo>
                  <a:lnTo>
                    <a:pt x="11789" y="19417"/>
                  </a:lnTo>
                  <a:lnTo>
                    <a:pt x="11908" y="20269"/>
                  </a:lnTo>
                  <a:lnTo>
                    <a:pt x="12027" y="21042"/>
                  </a:lnTo>
                  <a:lnTo>
                    <a:pt x="12166" y="21795"/>
                  </a:lnTo>
                  <a:lnTo>
                    <a:pt x="12285" y="22608"/>
                  </a:lnTo>
                  <a:lnTo>
                    <a:pt x="12404" y="23479"/>
                  </a:lnTo>
                  <a:lnTo>
                    <a:pt x="12503" y="24371"/>
                  </a:lnTo>
                  <a:lnTo>
                    <a:pt x="12681" y="26233"/>
                  </a:lnTo>
                  <a:lnTo>
                    <a:pt x="12840" y="28036"/>
                  </a:lnTo>
                  <a:lnTo>
                    <a:pt x="12958" y="29661"/>
                  </a:lnTo>
                  <a:lnTo>
                    <a:pt x="13038" y="30969"/>
                  </a:lnTo>
                  <a:lnTo>
                    <a:pt x="13097" y="32178"/>
                  </a:lnTo>
                  <a:lnTo>
                    <a:pt x="12562" y="35328"/>
                  </a:lnTo>
                  <a:lnTo>
                    <a:pt x="12899" y="35368"/>
                  </a:lnTo>
                  <a:lnTo>
                    <a:pt x="13751" y="35467"/>
                  </a:lnTo>
                  <a:lnTo>
                    <a:pt x="14345" y="35526"/>
                  </a:lnTo>
                  <a:lnTo>
                    <a:pt x="14999" y="35566"/>
                  </a:lnTo>
                  <a:lnTo>
                    <a:pt x="15693" y="35605"/>
                  </a:lnTo>
                  <a:lnTo>
                    <a:pt x="16426" y="35625"/>
                  </a:lnTo>
                  <a:lnTo>
                    <a:pt x="17099" y="35605"/>
                  </a:lnTo>
                  <a:lnTo>
                    <a:pt x="17654" y="35566"/>
                  </a:lnTo>
                  <a:lnTo>
                    <a:pt x="18130" y="35526"/>
                  </a:lnTo>
                  <a:lnTo>
                    <a:pt x="18486" y="35467"/>
                  </a:lnTo>
                  <a:lnTo>
                    <a:pt x="18764" y="35427"/>
                  </a:lnTo>
                  <a:lnTo>
                    <a:pt x="18942" y="35368"/>
                  </a:lnTo>
                  <a:lnTo>
                    <a:pt x="19081" y="35328"/>
                  </a:lnTo>
                  <a:lnTo>
                    <a:pt x="19140" y="35288"/>
                  </a:lnTo>
                  <a:lnTo>
                    <a:pt x="19180" y="35249"/>
                  </a:lnTo>
                  <a:lnTo>
                    <a:pt x="19259" y="35169"/>
                  </a:lnTo>
                  <a:lnTo>
                    <a:pt x="19319" y="35051"/>
                  </a:lnTo>
                  <a:lnTo>
                    <a:pt x="19398" y="34892"/>
                  </a:lnTo>
                  <a:lnTo>
                    <a:pt x="19477" y="34694"/>
                  </a:lnTo>
                  <a:lnTo>
                    <a:pt x="19556" y="34436"/>
                  </a:lnTo>
                  <a:lnTo>
                    <a:pt x="19636" y="34099"/>
                  </a:lnTo>
                  <a:lnTo>
                    <a:pt x="19675" y="33703"/>
                  </a:lnTo>
                  <a:lnTo>
                    <a:pt x="19715" y="33247"/>
                  </a:lnTo>
                  <a:lnTo>
                    <a:pt x="19735" y="32693"/>
                  </a:lnTo>
                  <a:lnTo>
                    <a:pt x="19735" y="32059"/>
                  </a:lnTo>
                  <a:lnTo>
                    <a:pt x="19695" y="31345"/>
                  </a:lnTo>
                  <a:lnTo>
                    <a:pt x="19616" y="30513"/>
                  </a:lnTo>
                  <a:lnTo>
                    <a:pt x="19497" y="29582"/>
                  </a:lnTo>
                  <a:lnTo>
                    <a:pt x="19220" y="27541"/>
                  </a:lnTo>
                  <a:lnTo>
                    <a:pt x="18903" y="25421"/>
                  </a:lnTo>
                  <a:lnTo>
                    <a:pt x="18288" y="21359"/>
                  </a:lnTo>
                  <a:lnTo>
                    <a:pt x="18011" y="19576"/>
                  </a:lnTo>
                  <a:lnTo>
                    <a:pt x="17793" y="18090"/>
                  </a:lnTo>
                  <a:lnTo>
                    <a:pt x="17654" y="16961"/>
                  </a:lnTo>
                  <a:lnTo>
                    <a:pt x="17615" y="16564"/>
                  </a:lnTo>
                  <a:lnTo>
                    <a:pt x="17595" y="16307"/>
                  </a:lnTo>
                  <a:lnTo>
                    <a:pt x="17634" y="15950"/>
                  </a:lnTo>
                  <a:lnTo>
                    <a:pt x="17714" y="15375"/>
                  </a:lnTo>
                  <a:lnTo>
                    <a:pt x="17991" y="13572"/>
                  </a:lnTo>
                  <a:lnTo>
                    <a:pt x="18387" y="11234"/>
                  </a:lnTo>
                  <a:lnTo>
                    <a:pt x="18843" y="8639"/>
                  </a:lnTo>
                  <a:lnTo>
                    <a:pt x="19695" y="3903"/>
                  </a:lnTo>
                  <a:lnTo>
                    <a:pt x="20091" y="1783"/>
                  </a:lnTo>
                  <a:lnTo>
                    <a:pt x="18685" y="1684"/>
                  </a:lnTo>
                  <a:lnTo>
                    <a:pt x="15534" y="1427"/>
                  </a:lnTo>
                  <a:lnTo>
                    <a:pt x="13771" y="1268"/>
                  </a:lnTo>
                  <a:lnTo>
                    <a:pt x="12146" y="1110"/>
                  </a:lnTo>
                  <a:lnTo>
                    <a:pt x="11433" y="1011"/>
                  </a:lnTo>
                  <a:lnTo>
                    <a:pt x="10838" y="931"/>
                  </a:lnTo>
                  <a:lnTo>
                    <a:pt x="10383" y="852"/>
                  </a:lnTo>
                  <a:lnTo>
                    <a:pt x="10085" y="773"/>
                  </a:lnTo>
                  <a:lnTo>
                    <a:pt x="9610" y="614"/>
                  </a:lnTo>
                  <a:lnTo>
                    <a:pt x="9095" y="476"/>
                  </a:lnTo>
                  <a:lnTo>
                    <a:pt x="8124" y="218"/>
                  </a:lnTo>
                  <a:lnTo>
                    <a:pt x="7351" y="59"/>
                  </a:lnTo>
                  <a:lnTo>
                    <a:pt x="7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7616502" y="2839206"/>
              <a:ext cx="735794" cy="1297284"/>
            </a:xfrm>
            <a:custGeom>
              <a:rect b="b" l="l" r="r" t="t"/>
              <a:pathLst>
                <a:path extrusionOk="0" h="35844" w="20330">
                  <a:moveTo>
                    <a:pt x="7252" y="238"/>
                  </a:moveTo>
                  <a:lnTo>
                    <a:pt x="7728" y="337"/>
                  </a:lnTo>
                  <a:lnTo>
                    <a:pt x="8481" y="515"/>
                  </a:lnTo>
                  <a:lnTo>
                    <a:pt x="9333" y="733"/>
                  </a:lnTo>
                  <a:lnTo>
                    <a:pt x="9769" y="872"/>
                  </a:lnTo>
                  <a:lnTo>
                    <a:pt x="10165" y="991"/>
                  </a:lnTo>
                  <a:lnTo>
                    <a:pt x="10442" y="1070"/>
                  </a:lnTo>
                  <a:lnTo>
                    <a:pt x="10858" y="1149"/>
                  </a:lnTo>
                  <a:lnTo>
                    <a:pt x="11393" y="1229"/>
                  </a:lnTo>
                  <a:lnTo>
                    <a:pt x="12027" y="1308"/>
                  </a:lnTo>
                  <a:lnTo>
                    <a:pt x="13494" y="1466"/>
                  </a:lnTo>
                  <a:lnTo>
                    <a:pt x="15118" y="1605"/>
                  </a:lnTo>
                  <a:lnTo>
                    <a:pt x="18209" y="1863"/>
                  </a:lnTo>
                  <a:lnTo>
                    <a:pt x="20072" y="2001"/>
                  </a:lnTo>
                  <a:lnTo>
                    <a:pt x="19576" y="4716"/>
                  </a:lnTo>
                  <a:lnTo>
                    <a:pt x="18744" y="9352"/>
                  </a:lnTo>
                  <a:lnTo>
                    <a:pt x="18328" y="11789"/>
                  </a:lnTo>
                  <a:lnTo>
                    <a:pt x="17952" y="13929"/>
                  </a:lnTo>
                  <a:lnTo>
                    <a:pt x="17714" y="15554"/>
                  </a:lnTo>
                  <a:lnTo>
                    <a:pt x="17635" y="16109"/>
                  </a:lnTo>
                  <a:lnTo>
                    <a:pt x="17615" y="16426"/>
                  </a:lnTo>
                  <a:lnTo>
                    <a:pt x="17635" y="16723"/>
                  </a:lnTo>
                  <a:lnTo>
                    <a:pt x="17674" y="17198"/>
                  </a:lnTo>
                  <a:lnTo>
                    <a:pt x="17853" y="18546"/>
                  </a:lnTo>
                  <a:lnTo>
                    <a:pt x="18130" y="20369"/>
                  </a:lnTo>
                  <a:lnTo>
                    <a:pt x="18447" y="22528"/>
                  </a:lnTo>
                  <a:lnTo>
                    <a:pt x="19002" y="26115"/>
                  </a:lnTo>
                  <a:lnTo>
                    <a:pt x="19259" y="27938"/>
                  </a:lnTo>
                  <a:lnTo>
                    <a:pt x="19517" y="29701"/>
                  </a:lnTo>
                  <a:lnTo>
                    <a:pt x="19616" y="30612"/>
                  </a:lnTo>
                  <a:lnTo>
                    <a:pt x="19695" y="31405"/>
                  </a:lnTo>
                  <a:lnTo>
                    <a:pt x="19735" y="32098"/>
                  </a:lnTo>
                  <a:lnTo>
                    <a:pt x="19735" y="32713"/>
                  </a:lnTo>
                  <a:lnTo>
                    <a:pt x="19735" y="33248"/>
                  </a:lnTo>
                  <a:lnTo>
                    <a:pt x="19695" y="33703"/>
                  </a:lnTo>
                  <a:lnTo>
                    <a:pt x="19656" y="34100"/>
                  </a:lnTo>
                  <a:lnTo>
                    <a:pt x="19596" y="34417"/>
                  </a:lnTo>
                  <a:lnTo>
                    <a:pt x="19517" y="34674"/>
                  </a:lnTo>
                  <a:lnTo>
                    <a:pt x="19457" y="34892"/>
                  </a:lnTo>
                  <a:lnTo>
                    <a:pt x="19378" y="35051"/>
                  </a:lnTo>
                  <a:lnTo>
                    <a:pt x="19319" y="35170"/>
                  </a:lnTo>
                  <a:lnTo>
                    <a:pt x="19259" y="35249"/>
                  </a:lnTo>
                  <a:lnTo>
                    <a:pt x="19200" y="35308"/>
                  </a:lnTo>
                  <a:lnTo>
                    <a:pt x="19160" y="35348"/>
                  </a:lnTo>
                  <a:lnTo>
                    <a:pt x="19022" y="35387"/>
                  </a:lnTo>
                  <a:lnTo>
                    <a:pt x="18823" y="35427"/>
                  </a:lnTo>
                  <a:lnTo>
                    <a:pt x="18566" y="35487"/>
                  </a:lnTo>
                  <a:lnTo>
                    <a:pt x="18209" y="35546"/>
                  </a:lnTo>
                  <a:lnTo>
                    <a:pt x="17753" y="35586"/>
                  </a:lnTo>
                  <a:lnTo>
                    <a:pt x="17199" y="35625"/>
                  </a:lnTo>
                  <a:lnTo>
                    <a:pt x="15911" y="35625"/>
                  </a:lnTo>
                  <a:lnTo>
                    <a:pt x="15316" y="35586"/>
                  </a:lnTo>
                  <a:lnTo>
                    <a:pt x="14207" y="35506"/>
                  </a:lnTo>
                  <a:lnTo>
                    <a:pt x="13335" y="35427"/>
                  </a:lnTo>
                  <a:lnTo>
                    <a:pt x="12820" y="35348"/>
                  </a:lnTo>
                  <a:lnTo>
                    <a:pt x="13335" y="32316"/>
                  </a:lnTo>
                  <a:lnTo>
                    <a:pt x="13335" y="32297"/>
                  </a:lnTo>
                  <a:lnTo>
                    <a:pt x="13256" y="31048"/>
                  </a:lnTo>
                  <a:lnTo>
                    <a:pt x="13176" y="29721"/>
                  </a:lnTo>
                  <a:lnTo>
                    <a:pt x="13058" y="28096"/>
                  </a:lnTo>
                  <a:lnTo>
                    <a:pt x="12899" y="26293"/>
                  </a:lnTo>
                  <a:lnTo>
                    <a:pt x="12721" y="24450"/>
                  </a:lnTo>
                  <a:lnTo>
                    <a:pt x="12622" y="23559"/>
                  </a:lnTo>
                  <a:lnTo>
                    <a:pt x="12503" y="22687"/>
                  </a:lnTo>
                  <a:lnTo>
                    <a:pt x="12384" y="21875"/>
                  </a:lnTo>
                  <a:lnTo>
                    <a:pt x="12265" y="21141"/>
                  </a:lnTo>
                  <a:lnTo>
                    <a:pt x="12126" y="20388"/>
                  </a:lnTo>
                  <a:lnTo>
                    <a:pt x="12007" y="19536"/>
                  </a:lnTo>
                  <a:lnTo>
                    <a:pt x="11908" y="18605"/>
                  </a:lnTo>
                  <a:lnTo>
                    <a:pt x="11790" y="17634"/>
                  </a:lnTo>
                  <a:lnTo>
                    <a:pt x="11611" y="15594"/>
                  </a:lnTo>
                  <a:lnTo>
                    <a:pt x="11473" y="13573"/>
                  </a:lnTo>
                  <a:lnTo>
                    <a:pt x="11354" y="11730"/>
                  </a:lnTo>
                  <a:lnTo>
                    <a:pt x="11255" y="10204"/>
                  </a:lnTo>
                  <a:lnTo>
                    <a:pt x="11195" y="8758"/>
                  </a:lnTo>
                  <a:lnTo>
                    <a:pt x="11195" y="8738"/>
                  </a:lnTo>
                  <a:lnTo>
                    <a:pt x="11175" y="8698"/>
                  </a:lnTo>
                  <a:lnTo>
                    <a:pt x="11136" y="8679"/>
                  </a:lnTo>
                  <a:lnTo>
                    <a:pt x="11116" y="8659"/>
                  </a:lnTo>
                  <a:lnTo>
                    <a:pt x="11076" y="8659"/>
                  </a:lnTo>
                  <a:lnTo>
                    <a:pt x="11037" y="8679"/>
                  </a:lnTo>
                  <a:lnTo>
                    <a:pt x="11017" y="8698"/>
                  </a:lnTo>
                  <a:lnTo>
                    <a:pt x="10977" y="8718"/>
                  </a:lnTo>
                  <a:lnTo>
                    <a:pt x="7668" y="14880"/>
                  </a:lnTo>
                  <a:lnTo>
                    <a:pt x="7648" y="14940"/>
                  </a:lnTo>
                  <a:lnTo>
                    <a:pt x="7629" y="16505"/>
                  </a:lnTo>
                  <a:lnTo>
                    <a:pt x="7609" y="18605"/>
                  </a:lnTo>
                  <a:lnTo>
                    <a:pt x="7589" y="21756"/>
                  </a:lnTo>
                  <a:lnTo>
                    <a:pt x="7589" y="22667"/>
                  </a:lnTo>
                  <a:lnTo>
                    <a:pt x="7549" y="23638"/>
                  </a:lnTo>
                  <a:lnTo>
                    <a:pt x="7490" y="24668"/>
                  </a:lnTo>
                  <a:lnTo>
                    <a:pt x="7411" y="25718"/>
                  </a:lnTo>
                  <a:lnTo>
                    <a:pt x="7312" y="26788"/>
                  </a:lnTo>
                  <a:lnTo>
                    <a:pt x="7213" y="27878"/>
                  </a:lnTo>
                  <a:lnTo>
                    <a:pt x="6975" y="29978"/>
                  </a:lnTo>
                  <a:lnTo>
                    <a:pt x="6737" y="31900"/>
                  </a:lnTo>
                  <a:lnTo>
                    <a:pt x="6519" y="33525"/>
                  </a:lnTo>
                  <a:lnTo>
                    <a:pt x="6242" y="35387"/>
                  </a:lnTo>
                  <a:lnTo>
                    <a:pt x="5826" y="35447"/>
                  </a:lnTo>
                  <a:lnTo>
                    <a:pt x="5092" y="35506"/>
                  </a:lnTo>
                  <a:lnTo>
                    <a:pt x="4637" y="35546"/>
                  </a:lnTo>
                  <a:lnTo>
                    <a:pt x="4141" y="35546"/>
                  </a:lnTo>
                  <a:lnTo>
                    <a:pt x="3606" y="35566"/>
                  </a:lnTo>
                  <a:lnTo>
                    <a:pt x="3032" y="35546"/>
                  </a:lnTo>
                  <a:lnTo>
                    <a:pt x="2477" y="35526"/>
                  </a:lnTo>
                  <a:lnTo>
                    <a:pt x="1982" y="35447"/>
                  </a:lnTo>
                  <a:lnTo>
                    <a:pt x="1526" y="35348"/>
                  </a:lnTo>
                  <a:lnTo>
                    <a:pt x="1150" y="35249"/>
                  </a:lnTo>
                  <a:lnTo>
                    <a:pt x="813" y="35150"/>
                  </a:lnTo>
                  <a:lnTo>
                    <a:pt x="555" y="35051"/>
                  </a:lnTo>
                  <a:lnTo>
                    <a:pt x="238" y="34892"/>
                  </a:lnTo>
                  <a:lnTo>
                    <a:pt x="1308" y="24866"/>
                  </a:lnTo>
                  <a:lnTo>
                    <a:pt x="2418" y="14702"/>
                  </a:lnTo>
                  <a:lnTo>
                    <a:pt x="2497" y="14325"/>
                  </a:lnTo>
                  <a:lnTo>
                    <a:pt x="2636" y="13791"/>
                  </a:lnTo>
                  <a:lnTo>
                    <a:pt x="2854" y="13097"/>
                  </a:lnTo>
                  <a:lnTo>
                    <a:pt x="3091" y="12285"/>
                  </a:lnTo>
                  <a:lnTo>
                    <a:pt x="3725" y="10402"/>
                  </a:lnTo>
                  <a:lnTo>
                    <a:pt x="4419" y="8381"/>
                  </a:lnTo>
                  <a:lnTo>
                    <a:pt x="5727" y="4755"/>
                  </a:lnTo>
                  <a:lnTo>
                    <a:pt x="6321" y="3111"/>
                  </a:lnTo>
                  <a:lnTo>
                    <a:pt x="6856" y="1585"/>
                  </a:lnTo>
                  <a:lnTo>
                    <a:pt x="6856" y="1565"/>
                  </a:lnTo>
                  <a:lnTo>
                    <a:pt x="7252" y="238"/>
                  </a:lnTo>
                  <a:close/>
                  <a:moveTo>
                    <a:pt x="7153" y="0"/>
                  </a:moveTo>
                  <a:lnTo>
                    <a:pt x="7113" y="20"/>
                  </a:lnTo>
                  <a:lnTo>
                    <a:pt x="7094" y="40"/>
                  </a:lnTo>
                  <a:lnTo>
                    <a:pt x="7074" y="79"/>
                  </a:lnTo>
                  <a:lnTo>
                    <a:pt x="6658" y="1506"/>
                  </a:lnTo>
                  <a:lnTo>
                    <a:pt x="6123" y="3051"/>
                  </a:lnTo>
                  <a:lnTo>
                    <a:pt x="5469" y="4815"/>
                  </a:lnTo>
                  <a:lnTo>
                    <a:pt x="4855" y="6499"/>
                  </a:lnTo>
                  <a:lnTo>
                    <a:pt x="4161" y="8441"/>
                  </a:lnTo>
                  <a:lnTo>
                    <a:pt x="3488" y="10442"/>
                  </a:lnTo>
                  <a:lnTo>
                    <a:pt x="2873" y="12285"/>
                  </a:lnTo>
                  <a:lnTo>
                    <a:pt x="2616" y="13077"/>
                  </a:lnTo>
                  <a:lnTo>
                    <a:pt x="2418" y="13751"/>
                  </a:lnTo>
                  <a:lnTo>
                    <a:pt x="2279" y="14306"/>
                  </a:lnTo>
                  <a:lnTo>
                    <a:pt x="2200" y="14682"/>
                  </a:lnTo>
                  <a:lnTo>
                    <a:pt x="1051" y="25322"/>
                  </a:lnTo>
                  <a:lnTo>
                    <a:pt x="0" y="34932"/>
                  </a:lnTo>
                  <a:lnTo>
                    <a:pt x="20" y="35011"/>
                  </a:lnTo>
                  <a:lnTo>
                    <a:pt x="60" y="35051"/>
                  </a:lnTo>
                  <a:lnTo>
                    <a:pt x="278" y="35170"/>
                  </a:lnTo>
                  <a:lnTo>
                    <a:pt x="535" y="35269"/>
                  </a:lnTo>
                  <a:lnTo>
                    <a:pt x="872" y="35407"/>
                  </a:lnTo>
                  <a:lnTo>
                    <a:pt x="1288" y="35526"/>
                  </a:lnTo>
                  <a:lnTo>
                    <a:pt x="1784" y="35645"/>
                  </a:lnTo>
                  <a:lnTo>
                    <a:pt x="2358" y="35724"/>
                  </a:lnTo>
                  <a:lnTo>
                    <a:pt x="2675" y="35764"/>
                  </a:lnTo>
                  <a:lnTo>
                    <a:pt x="3012" y="35784"/>
                  </a:lnTo>
                  <a:lnTo>
                    <a:pt x="3686" y="35784"/>
                  </a:lnTo>
                  <a:lnTo>
                    <a:pt x="4320" y="35764"/>
                  </a:lnTo>
                  <a:lnTo>
                    <a:pt x="4875" y="35744"/>
                  </a:lnTo>
                  <a:lnTo>
                    <a:pt x="5370" y="35704"/>
                  </a:lnTo>
                  <a:lnTo>
                    <a:pt x="6083" y="35625"/>
                  </a:lnTo>
                  <a:lnTo>
                    <a:pt x="6361" y="35605"/>
                  </a:lnTo>
                  <a:lnTo>
                    <a:pt x="6420" y="35566"/>
                  </a:lnTo>
                  <a:lnTo>
                    <a:pt x="6460" y="35506"/>
                  </a:lnTo>
                  <a:lnTo>
                    <a:pt x="6678" y="34020"/>
                  </a:lnTo>
                  <a:lnTo>
                    <a:pt x="6896" y="32415"/>
                  </a:lnTo>
                  <a:lnTo>
                    <a:pt x="7133" y="30434"/>
                  </a:lnTo>
                  <a:lnTo>
                    <a:pt x="7391" y="28255"/>
                  </a:lnTo>
                  <a:lnTo>
                    <a:pt x="7510" y="27105"/>
                  </a:lnTo>
                  <a:lnTo>
                    <a:pt x="7609" y="25976"/>
                  </a:lnTo>
                  <a:lnTo>
                    <a:pt x="7688" y="24847"/>
                  </a:lnTo>
                  <a:lnTo>
                    <a:pt x="7767" y="23757"/>
                  </a:lnTo>
                  <a:lnTo>
                    <a:pt x="7807" y="22727"/>
                  </a:lnTo>
                  <a:lnTo>
                    <a:pt x="7807" y="21756"/>
                  </a:lnTo>
                  <a:lnTo>
                    <a:pt x="7827" y="18784"/>
                  </a:lnTo>
                  <a:lnTo>
                    <a:pt x="7847" y="16723"/>
                  </a:lnTo>
                  <a:lnTo>
                    <a:pt x="7866" y="14960"/>
                  </a:lnTo>
                  <a:lnTo>
                    <a:pt x="10997" y="9174"/>
                  </a:lnTo>
                  <a:lnTo>
                    <a:pt x="11096" y="11334"/>
                  </a:lnTo>
                  <a:lnTo>
                    <a:pt x="11195" y="12879"/>
                  </a:lnTo>
                  <a:lnTo>
                    <a:pt x="11314" y="14603"/>
                  </a:lnTo>
                  <a:lnTo>
                    <a:pt x="11453" y="16406"/>
                  </a:lnTo>
                  <a:lnTo>
                    <a:pt x="11631" y="18169"/>
                  </a:lnTo>
                  <a:lnTo>
                    <a:pt x="11730" y="19002"/>
                  </a:lnTo>
                  <a:lnTo>
                    <a:pt x="11829" y="19794"/>
                  </a:lnTo>
                  <a:lnTo>
                    <a:pt x="11928" y="20527"/>
                  </a:lnTo>
                  <a:lnTo>
                    <a:pt x="12047" y="21181"/>
                  </a:lnTo>
                  <a:lnTo>
                    <a:pt x="12166" y="21914"/>
                  </a:lnTo>
                  <a:lnTo>
                    <a:pt x="12285" y="22687"/>
                  </a:lnTo>
                  <a:lnTo>
                    <a:pt x="12404" y="23539"/>
                  </a:lnTo>
                  <a:lnTo>
                    <a:pt x="12503" y="24411"/>
                  </a:lnTo>
                  <a:lnTo>
                    <a:pt x="12681" y="26214"/>
                  </a:lnTo>
                  <a:lnTo>
                    <a:pt x="12820" y="27977"/>
                  </a:lnTo>
                  <a:lnTo>
                    <a:pt x="12939" y="29602"/>
                  </a:lnTo>
                  <a:lnTo>
                    <a:pt x="13038" y="30929"/>
                  </a:lnTo>
                  <a:lnTo>
                    <a:pt x="13097" y="32297"/>
                  </a:lnTo>
                  <a:lnTo>
                    <a:pt x="12582" y="35427"/>
                  </a:lnTo>
                  <a:lnTo>
                    <a:pt x="12582" y="35467"/>
                  </a:lnTo>
                  <a:lnTo>
                    <a:pt x="12602" y="35506"/>
                  </a:lnTo>
                  <a:lnTo>
                    <a:pt x="12622" y="35546"/>
                  </a:lnTo>
                  <a:lnTo>
                    <a:pt x="12661" y="35546"/>
                  </a:lnTo>
                  <a:lnTo>
                    <a:pt x="12998" y="35605"/>
                  </a:lnTo>
                  <a:lnTo>
                    <a:pt x="13890" y="35704"/>
                  </a:lnTo>
                  <a:lnTo>
                    <a:pt x="14464" y="35764"/>
                  </a:lnTo>
                  <a:lnTo>
                    <a:pt x="15118" y="35804"/>
                  </a:lnTo>
                  <a:lnTo>
                    <a:pt x="15812" y="35843"/>
                  </a:lnTo>
                  <a:lnTo>
                    <a:pt x="17218" y="35843"/>
                  </a:lnTo>
                  <a:lnTo>
                    <a:pt x="17773" y="35804"/>
                  </a:lnTo>
                  <a:lnTo>
                    <a:pt x="18249" y="35764"/>
                  </a:lnTo>
                  <a:lnTo>
                    <a:pt x="18605" y="35704"/>
                  </a:lnTo>
                  <a:lnTo>
                    <a:pt x="18883" y="35645"/>
                  </a:lnTo>
                  <a:lnTo>
                    <a:pt x="19081" y="35605"/>
                  </a:lnTo>
                  <a:lnTo>
                    <a:pt x="19239" y="35546"/>
                  </a:lnTo>
                  <a:lnTo>
                    <a:pt x="19339" y="35487"/>
                  </a:lnTo>
                  <a:lnTo>
                    <a:pt x="19398" y="35427"/>
                  </a:lnTo>
                  <a:lnTo>
                    <a:pt x="19477" y="35348"/>
                  </a:lnTo>
                  <a:lnTo>
                    <a:pt x="19556" y="35209"/>
                  </a:lnTo>
                  <a:lnTo>
                    <a:pt x="19636" y="35031"/>
                  </a:lnTo>
                  <a:lnTo>
                    <a:pt x="19715" y="34813"/>
                  </a:lnTo>
                  <a:lnTo>
                    <a:pt x="19794" y="34555"/>
                  </a:lnTo>
                  <a:lnTo>
                    <a:pt x="19874" y="34218"/>
                  </a:lnTo>
                  <a:lnTo>
                    <a:pt x="19913" y="33802"/>
                  </a:lnTo>
                  <a:lnTo>
                    <a:pt x="19953" y="33327"/>
                  </a:lnTo>
                  <a:lnTo>
                    <a:pt x="19973" y="32792"/>
                  </a:lnTo>
                  <a:lnTo>
                    <a:pt x="19953" y="32158"/>
                  </a:lnTo>
                  <a:lnTo>
                    <a:pt x="19913" y="31425"/>
                  </a:lnTo>
                  <a:lnTo>
                    <a:pt x="19834" y="30593"/>
                  </a:lnTo>
                  <a:lnTo>
                    <a:pt x="19735" y="29681"/>
                  </a:lnTo>
                  <a:lnTo>
                    <a:pt x="19477" y="27918"/>
                  </a:lnTo>
                  <a:lnTo>
                    <a:pt x="19220" y="26095"/>
                  </a:lnTo>
                  <a:lnTo>
                    <a:pt x="18665" y="22489"/>
                  </a:lnTo>
                  <a:lnTo>
                    <a:pt x="18348" y="20388"/>
                  </a:lnTo>
                  <a:lnTo>
                    <a:pt x="18090" y="18585"/>
                  </a:lnTo>
                  <a:lnTo>
                    <a:pt x="17892" y="17198"/>
                  </a:lnTo>
                  <a:lnTo>
                    <a:pt x="17853" y="16723"/>
                  </a:lnTo>
                  <a:lnTo>
                    <a:pt x="17833" y="16426"/>
                  </a:lnTo>
                  <a:lnTo>
                    <a:pt x="17853" y="16089"/>
                  </a:lnTo>
                  <a:lnTo>
                    <a:pt x="17932" y="15494"/>
                  </a:lnTo>
                  <a:lnTo>
                    <a:pt x="18209" y="13731"/>
                  </a:lnTo>
                  <a:lnTo>
                    <a:pt x="18605" y="11413"/>
                  </a:lnTo>
                  <a:lnTo>
                    <a:pt x="19061" y="8817"/>
                  </a:lnTo>
                  <a:lnTo>
                    <a:pt x="19913" y="4082"/>
                  </a:lnTo>
                  <a:lnTo>
                    <a:pt x="20329" y="1922"/>
                  </a:lnTo>
                  <a:lnTo>
                    <a:pt x="20329" y="1863"/>
                  </a:lnTo>
                  <a:lnTo>
                    <a:pt x="20290" y="1823"/>
                  </a:lnTo>
                  <a:lnTo>
                    <a:pt x="20270" y="1803"/>
                  </a:lnTo>
                  <a:lnTo>
                    <a:pt x="20210" y="1783"/>
                  </a:lnTo>
                  <a:lnTo>
                    <a:pt x="18784" y="1684"/>
                  </a:lnTo>
                  <a:lnTo>
                    <a:pt x="15633" y="1427"/>
                  </a:lnTo>
                  <a:lnTo>
                    <a:pt x="13870" y="1268"/>
                  </a:lnTo>
                  <a:lnTo>
                    <a:pt x="12265" y="1110"/>
                  </a:lnTo>
                  <a:lnTo>
                    <a:pt x="11572" y="1030"/>
                  </a:lnTo>
                  <a:lnTo>
                    <a:pt x="10997" y="951"/>
                  </a:lnTo>
                  <a:lnTo>
                    <a:pt x="10541" y="852"/>
                  </a:lnTo>
                  <a:lnTo>
                    <a:pt x="10224" y="793"/>
                  </a:lnTo>
                  <a:lnTo>
                    <a:pt x="9769" y="634"/>
                  </a:lnTo>
                  <a:lnTo>
                    <a:pt x="9253" y="495"/>
                  </a:lnTo>
                  <a:lnTo>
                    <a:pt x="8283" y="238"/>
                  </a:lnTo>
                  <a:lnTo>
                    <a:pt x="7510" y="79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7985821" y="3010582"/>
              <a:ext cx="29425" cy="122656"/>
            </a:xfrm>
            <a:custGeom>
              <a:rect b="b" l="l" r="r" t="t"/>
              <a:pathLst>
                <a:path extrusionOk="0" h="3389" w="813">
                  <a:moveTo>
                    <a:pt x="813" y="338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7985821" y="3010582"/>
              <a:ext cx="29425" cy="122656"/>
            </a:xfrm>
            <a:custGeom>
              <a:rect b="b" l="l" r="r" t="t"/>
              <a:pathLst>
                <a:path extrusionOk="0" fill="none" h="3389" w="813">
                  <a:moveTo>
                    <a:pt x="813" y="3389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7981514" y="3006999"/>
              <a:ext cx="38038" cy="129822"/>
            </a:xfrm>
            <a:custGeom>
              <a:rect b="b" l="l" r="r" t="t"/>
              <a:pathLst>
                <a:path extrusionOk="0" h="3587" w="1051">
                  <a:moveTo>
                    <a:pt x="80" y="1"/>
                  </a:moveTo>
                  <a:lnTo>
                    <a:pt x="40" y="20"/>
                  </a:lnTo>
                  <a:lnTo>
                    <a:pt x="20" y="40"/>
                  </a:lnTo>
                  <a:lnTo>
                    <a:pt x="1" y="80"/>
                  </a:lnTo>
                  <a:lnTo>
                    <a:pt x="1" y="139"/>
                  </a:lnTo>
                  <a:lnTo>
                    <a:pt x="833" y="3508"/>
                  </a:lnTo>
                  <a:lnTo>
                    <a:pt x="853" y="3547"/>
                  </a:lnTo>
                  <a:lnTo>
                    <a:pt x="872" y="3567"/>
                  </a:lnTo>
                  <a:lnTo>
                    <a:pt x="912" y="3587"/>
                  </a:lnTo>
                  <a:lnTo>
                    <a:pt x="971" y="3587"/>
                  </a:lnTo>
                  <a:lnTo>
                    <a:pt x="1011" y="3567"/>
                  </a:lnTo>
                  <a:lnTo>
                    <a:pt x="1031" y="3547"/>
                  </a:lnTo>
                  <a:lnTo>
                    <a:pt x="1051" y="3508"/>
                  </a:lnTo>
                  <a:lnTo>
                    <a:pt x="1051" y="3448"/>
                  </a:lnTo>
                  <a:lnTo>
                    <a:pt x="218" y="80"/>
                  </a:lnTo>
                  <a:lnTo>
                    <a:pt x="199" y="40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812273" y="1889707"/>
              <a:ext cx="607419" cy="1094353"/>
            </a:xfrm>
            <a:custGeom>
              <a:rect b="b" l="l" r="r" t="t"/>
              <a:pathLst>
                <a:path extrusionOk="0" h="30237" w="16783">
                  <a:moveTo>
                    <a:pt x="11552" y="1"/>
                  </a:moveTo>
                  <a:lnTo>
                    <a:pt x="10918" y="100"/>
                  </a:lnTo>
                  <a:lnTo>
                    <a:pt x="10244" y="239"/>
                  </a:lnTo>
                  <a:lnTo>
                    <a:pt x="9452" y="397"/>
                  </a:lnTo>
                  <a:lnTo>
                    <a:pt x="8619" y="615"/>
                  </a:lnTo>
                  <a:lnTo>
                    <a:pt x="8203" y="734"/>
                  </a:lnTo>
                  <a:lnTo>
                    <a:pt x="7827" y="873"/>
                  </a:lnTo>
                  <a:lnTo>
                    <a:pt x="7450" y="1011"/>
                  </a:lnTo>
                  <a:lnTo>
                    <a:pt x="7133" y="1170"/>
                  </a:lnTo>
                  <a:lnTo>
                    <a:pt x="6856" y="1328"/>
                  </a:lnTo>
                  <a:lnTo>
                    <a:pt x="6658" y="1487"/>
                  </a:lnTo>
                  <a:lnTo>
                    <a:pt x="6143" y="1804"/>
                  </a:lnTo>
                  <a:lnTo>
                    <a:pt x="5608" y="2160"/>
                  </a:lnTo>
                  <a:lnTo>
                    <a:pt x="4954" y="2616"/>
                  </a:lnTo>
                  <a:lnTo>
                    <a:pt x="4280" y="3112"/>
                  </a:lnTo>
                  <a:lnTo>
                    <a:pt x="3943" y="3369"/>
                  </a:lnTo>
                  <a:lnTo>
                    <a:pt x="3626" y="3647"/>
                  </a:lnTo>
                  <a:lnTo>
                    <a:pt x="3329" y="3904"/>
                  </a:lnTo>
                  <a:lnTo>
                    <a:pt x="3072" y="4162"/>
                  </a:lnTo>
                  <a:lnTo>
                    <a:pt x="2834" y="4419"/>
                  </a:lnTo>
                  <a:lnTo>
                    <a:pt x="2656" y="4657"/>
                  </a:lnTo>
                  <a:lnTo>
                    <a:pt x="2299" y="5212"/>
                  </a:lnTo>
                  <a:lnTo>
                    <a:pt x="1883" y="5905"/>
                  </a:lnTo>
                  <a:lnTo>
                    <a:pt x="1427" y="6698"/>
                  </a:lnTo>
                  <a:lnTo>
                    <a:pt x="971" y="7550"/>
                  </a:lnTo>
                  <a:lnTo>
                    <a:pt x="773" y="7986"/>
                  </a:lnTo>
                  <a:lnTo>
                    <a:pt x="575" y="8402"/>
                  </a:lnTo>
                  <a:lnTo>
                    <a:pt x="397" y="8818"/>
                  </a:lnTo>
                  <a:lnTo>
                    <a:pt x="258" y="9214"/>
                  </a:lnTo>
                  <a:lnTo>
                    <a:pt x="139" y="9610"/>
                  </a:lnTo>
                  <a:lnTo>
                    <a:pt x="60" y="9967"/>
                  </a:lnTo>
                  <a:lnTo>
                    <a:pt x="20" y="10284"/>
                  </a:lnTo>
                  <a:lnTo>
                    <a:pt x="1" y="10443"/>
                  </a:lnTo>
                  <a:lnTo>
                    <a:pt x="20" y="10581"/>
                  </a:lnTo>
                  <a:lnTo>
                    <a:pt x="60" y="10859"/>
                  </a:lnTo>
                  <a:lnTo>
                    <a:pt x="100" y="11176"/>
                  </a:lnTo>
                  <a:lnTo>
                    <a:pt x="258" y="11849"/>
                  </a:lnTo>
                  <a:lnTo>
                    <a:pt x="436" y="12543"/>
                  </a:lnTo>
                  <a:lnTo>
                    <a:pt x="654" y="13236"/>
                  </a:lnTo>
                  <a:lnTo>
                    <a:pt x="1011" y="14346"/>
                  </a:lnTo>
                  <a:lnTo>
                    <a:pt x="1170" y="14802"/>
                  </a:lnTo>
                  <a:lnTo>
                    <a:pt x="1764" y="19616"/>
                  </a:lnTo>
                  <a:lnTo>
                    <a:pt x="793" y="28216"/>
                  </a:lnTo>
                  <a:lnTo>
                    <a:pt x="2180" y="29543"/>
                  </a:lnTo>
                  <a:lnTo>
                    <a:pt x="3131" y="27780"/>
                  </a:lnTo>
                  <a:lnTo>
                    <a:pt x="3805" y="29840"/>
                  </a:lnTo>
                  <a:lnTo>
                    <a:pt x="4419" y="29939"/>
                  </a:lnTo>
                  <a:lnTo>
                    <a:pt x="5112" y="30038"/>
                  </a:lnTo>
                  <a:lnTo>
                    <a:pt x="6024" y="30137"/>
                  </a:lnTo>
                  <a:lnTo>
                    <a:pt x="7133" y="30197"/>
                  </a:lnTo>
                  <a:lnTo>
                    <a:pt x="7767" y="30237"/>
                  </a:lnTo>
                  <a:lnTo>
                    <a:pt x="9808" y="30237"/>
                  </a:lnTo>
                  <a:lnTo>
                    <a:pt x="10561" y="30197"/>
                  </a:lnTo>
                  <a:lnTo>
                    <a:pt x="11314" y="30137"/>
                  </a:lnTo>
                  <a:lnTo>
                    <a:pt x="12047" y="30038"/>
                  </a:lnTo>
                  <a:lnTo>
                    <a:pt x="12721" y="29939"/>
                  </a:lnTo>
                  <a:lnTo>
                    <a:pt x="13335" y="29801"/>
                  </a:lnTo>
                  <a:lnTo>
                    <a:pt x="13890" y="29662"/>
                  </a:lnTo>
                  <a:lnTo>
                    <a:pt x="14385" y="29503"/>
                  </a:lnTo>
                  <a:lnTo>
                    <a:pt x="14841" y="29345"/>
                  </a:lnTo>
                  <a:lnTo>
                    <a:pt x="15237" y="29167"/>
                  </a:lnTo>
                  <a:lnTo>
                    <a:pt x="15574" y="29008"/>
                  </a:lnTo>
                  <a:lnTo>
                    <a:pt x="15871" y="28830"/>
                  </a:lnTo>
                  <a:lnTo>
                    <a:pt x="16129" y="28671"/>
                  </a:lnTo>
                  <a:lnTo>
                    <a:pt x="16347" y="28533"/>
                  </a:lnTo>
                  <a:lnTo>
                    <a:pt x="16505" y="28414"/>
                  </a:lnTo>
                  <a:lnTo>
                    <a:pt x="16723" y="28235"/>
                  </a:lnTo>
                  <a:lnTo>
                    <a:pt x="16783" y="28156"/>
                  </a:lnTo>
                  <a:lnTo>
                    <a:pt x="12424" y="13930"/>
                  </a:lnTo>
                  <a:lnTo>
                    <a:pt x="12820" y="12582"/>
                  </a:lnTo>
                  <a:lnTo>
                    <a:pt x="13751" y="9472"/>
                  </a:lnTo>
                  <a:lnTo>
                    <a:pt x="14227" y="7728"/>
                  </a:lnTo>
                  <a:lnTo>
                    <a:pt x="14663" y="6103"/>
                  </a:lnTo>
                  <a:lnTo>
                    <a:pt x="14841" y="5390"/>
                  </a:lnTo>
                  <a:lnTo>
                    <a:pt x="14980" y="4776"/>
                  </a:lnTo>
                  <a:lnTo>
                    <a:pt x="15059" y="4281"/>
                  </a:lnTo>
                  <a:lnTo>
                    <a:pt x="15099" y="3944"/>
                  </a:lnTo>
                  <a:lnTo>
                    <a:pt x="15099" y="3805"/>
                  </a:lnTo>
                  <a:lnTo>
                    <a:pt x="15079" y="3666"/>
                  </a:lnTo>
                  <a:lnTo>
                    <a:pt x="15039" y="3528"/>
                  </a:lnTo>
                  <a:lnTo>
                    <a:pt x="14960" y="3369"/>
                  </a:lnTo>
                  <a:lnTo>
                    <a:pt x="14801" y="3072"/>
                  </a:lnTo>
                  <a:lnTo>
                    <a:pt x="14564" y="2735"/>
                  </a:lnTo>
                  <a:lnTo>
                    <a:pt x="14306" y="2418"/>
                  </a:lnTo>
                  <a:lnTo>
                    <a:pt x="14009" y="2081"/>
                  </a:lnTo>
                  <a:lnTo>
                    <a:pt x="13672" y="1764"/>
                  </a:lnTo>
                  <a:lnTo>
                    <a:pt x="13355" y="1447"/>
                  </a:lnTo>
                  <a:lnTo>
                    <a:pt x="12681" y="892"/>
                  </a:lnTo>
                  <a:lnTo>
                    <a:pt x="12107" y="417"/>
                  </a:lnTo>
                  <a:lnTo>
                    <a:pt x="115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808690" y="1886124"/>
              <a:ext cx="615309" cy="1102243"/>
            </a:xfrm>
            <a:custGeom>
              <a:rect b="b" l="l" r="r" t="t"/>
              <a:pathLst>
                <a:path extrusionOk="0" h="30455" w="17001">
                  <a:moveTo>
                    <a:pt x="11611" y="219"/>
                  </a:moveTo>
                  <a:lnTo>
                    <a:pt x="11889" y="417"/>
                  </a:lnTo>
                  <a:lnTo>
                    <a:pt x="12325" y="754"/>
                  </a:lnTo>
                  <a:lnTo>
                    <a:pt x="12899" y="1209"/>
                  </a:lnTo>
                  <a:lnTo>
                    <a:pt x="13513" y="1764"/>
                  </a:lnTo>
                  <a:lnTo>
                    <a:pt x="13811" y="2061"/>
                  </a:lnTo>
                  <a:lnTo>
                    <a:pt x="14108" y="2359"/>
                  </a:lnTo>
                  <a:lnTo>
                    <a:pt x="14385" y="2656"/>
                  </a:lnTo>
                  <a:lnTo>
                    <a:pt x="14623" y="2953"/>
                  </a:lnTo>
                  <a:lnTo>
                    <a:pt x="14821" y="3250"/>
                  </a:lnTo>
                  <a:lnTo>
                    <a:pt x="14980" y="3528"/>
                  </a:lnTo>
                  <a:lnTo>
                    <a:pt x="15019" y="3666"/>
                  </a:lnTo>
                  <a:lnTo>
                    <a:pt x="15059" y="3785"/>
                  </a:lnTo>
                  <a:lnTo>
                    <a:pt x="15098" y="3924"/>
                  </a:lnTo>
                  <a:lnTo>
                    <a:pt x="15098" y="4043"/>
                  </a:lnTo>
                  <a:lnTo>
                    <a:pt x="15059" y="4380"/>
                  </a:lnTo>
                  <a:lnTo>
                    <a:pt x="14960" y="4855"/>
                  </a:lnTo>
                  <a:lnTo>
                    <a:pt x="14841" y="5449"/>
                  </a:lnTo>
                  <a:lnTo>
                    <a:pt x="14663" y="6163"/>
                  </a:lnTo>
                  <a:lnTo>
                    <a:pt x="14227" y="7768"/>
                  </a:lnTo>
                  <a:lnTo>
                    <a:pt x="13751" y="9511"/>
                  </a:lnTo>
                  <a:lnTo>
                    <a:pt x="12840" y="12602"/>
                  </a:lnTo>
                  <a:lnTo>
                    <a:pt x="12404" y="14009"/>
                  </a:lnTo>
                  <a:lnTo>
                    <a:pt x="12404" y="14068"/>
                  </a:lnTo>
                  <a:lnTo>
                    <a:pt x="16763" y="28235"/>
                  </a:lnTo>
                  <a:lnTo>
                    <a:pt x="16604" y="28374"/>
                  </a:lnTo>
                  <a:lnTo>
                    <a:pt x="16327" y="28572"/>
                  </a:lnTo>
                  <a:lnTo>
                    <a:pt x="15891" y="28849"/>
                  </a:lnTo>
                  <a:lnTo>
                    <a:pt x="15633" y="28988"/>
                  </a:lnTo>
                  <a:lnTo>
                    <a:pt x="15336" y="29147"/>
                  </a:lnTo>
                  <a:lnTo>
                    <a:pt x="14999" y="29285"/>
                  </a:lnTo>
                  <a:lnTo>
                    <a:pt x="14603" y="29444"/>
                  </a:lnTo>
                  <a:lnTo>
                    <a:pt x="14187" y="29583"/>
                  </a:lnTo>
                  <a:lnTo>
                    <a:pt x="13712" y="29721"/>
                  </a:lnTo>
                  <a:lnTo>
                    <a:pt x="13216" y="29840"/>
                  </a:lnTo>
                  <a:lnTo>
                    <a:pt x="12661" y="29939"/>
                  </a:lnTo>
                  <a:lnTo>
                    <a:pt x="12047" y="30038"/>
                  </a:lnTo>
                  <a:lnTo>
                    <a:pt x="11393" y="30118"/>
                  </a:lnTo>
                  <a:lnTo>
                    <a:pt x="10700" y="30177"/>
                  </a:lnTo>
                  <a:lnTo>
                    <a:pt x="10026" y="30217"/>
                  </a:lnTo>
                  <a:lnTo>
                    <a:pt x="9372" y="30236"/>
                  </a:lnTo>
                  <a:lnTo>
                    <a:pt x="8738" y="30236"/>
                  </a:lnTo>
                  <a:lnTo>
                    <a:pt x="8124" y="30217"/>
                  </a:lnTo>
                  <a:lnTo>
                    <a:pt x="7549" y="30217"/>
                  </a:lnTo>
                  <a:lnTo>
                    <a:pt x="6480" y="30137"/>
                  </a:lnTo>
                  <a:lnTo>
                    <a:pt x="5568" y="30058"/>
                  </a:lnTo>
                  <a:lnTo>
                    <a:pt x="4835" y="29979"/>
                  </a:lnTo>
                  <a:lnTo>
                    <a:pt x="4300" y="29900"/>
                  </a:lnTo>
                  <a:lnTo>
                    <a:pt x="4003" y="29840"/>
                  </a:lnTo>
                  <a:lnTo>
                    <a:pt x="3349" y="27839"/>
                  </a:lnTo>
                  <a:lnTo>
                    <a:pt x="3309" y="27780"/>
                  </a:lnTo>
                  <a:lnTo>
                    <a:pt x="3250" y="27760"/>
                  </a:lnTo>
                  <a:lnTo>
                    <a:pt x="3190" y="27780"/>
                  </a:lnTo>
                  <a:lnTo>
                    <a:pt x="3151" y="27819"/>
                  </a:lnTo>
                  <a:lnTo>
                    <a:pt x="2259" y="29464"/>
                  </a:lnTo>
                  <a:lnTo>
                    <a:pt x="1011" y="28255"/>
                  </a:lnTo>
                  <a:lnTo>
                    <a:pt x="1982" y="19715"/>
                  </a:lnTo>
                  <a:lnTo>
                    <a:pt x="1982" y="19696"/>
                  </a:lnTo>
                  <a:lnTo>
                    <a:pt x="1387" y="14881"/>
                  </a:lnTo>
                  <a:lnTo>
                    <a:pt x="1368" y="14861"/>
                  </a:lnTo>
                  <a:lnTo>
                    <a:pt x="1209" y="14405"/>
                  </a:lnTo>
                  <a:lnTo>
                    <a:pt x="852" y="13276"/>
                  </a:lnTo>
                  <a:lnTo>
                    <a:pt x="654" y="12602"/>
                  </a:lnTo>
                  <a:lnTo>
                    <a:pt x="456" y="11909"/>
                  </a:lnTo>
                  <a:lnTo>
                    <a:pt x="317" y="11255"/>
                  </a:lnTo>
                  <a:lnTo>
                    <a:pt x="258" y="10938"/>
                  </a:lnTo>
                  <a:lnTo>
                    <a:pt x="218" y="10660"/>
                  </a:lnTo>
                  <a:lnTo>
                    <a:pt x="218" y="10423"/>
                  </a:lnTo>
                  <a:lnTo>
                    <a:pt x="258" y="10165"/>
                  </a:lnTo>
                  <a:lnTo>
                    <a:pt x="317" y="9868"/>
                  </a:lnTo>
                  <a:lnTo>
                    <a:pt x="397" y="9551"/>
                  </a:lnTo>
                  <a:lnTo>
                    <a:pt x="516" y="9214"/>
                  </a:lnTo>
                  <a:lnTo>
                    <a:pt x="654" y="8838"/>
                  </a:lnTo>
                  <a:lnTo>
                    <a:pt x="813" y="8461"/>
                  </a:lnTo>
                  <a:lnTo>
                    <a:pt x="991" y="8085"/>
                  </a:lnTo>
                  <a:lnTo>
                    <a:pt x="1407" y="7272"/>
                  </a:lnTo>
                  <a:lnTo>
                    <a:pt x="1863" y="6440"/>
                  </a:lnTo>
                  <a:lnTo>
                    <a:pt x="2338" y="5628"/>
                  </a:lnTo>
                  <a:lnTo>
                    <a:pt x="2854" y="4815"/>
                  </a:lnTo>
                  <a:lnTo>
                    <a:pt x="3032" y="4597"/>
                  </a:lnTo>
                  <a:lnTo>
                    <a:pt x="3250" y="4340"/>
                  </a:lnTo>
                  <a:lnTo>
                    <a:pt x="3507" y="4082"/>
                  </a:lnTo>
                  <a:lnTo>
                    <a:pt x="3805" y="3825"/>
                  </a:lnTo>
                  <a:lnTo>
                    <a:pt x="4122" y="3567"/>
                  </a:lnTo>
                  <a:lnTo>
                    <a:pt x="4439" y="3310"/>
                  </a:lnTo>
                  <a:lnTo>
                    <a:pt x="5112" y="2814"/>
                  </a:lnTo>
                  <a:lnTo>
                    <a:pt x="5746" y="2359"/>
                  </a:lnTo>
                  <a:lnTo>
                    <a:pt x="6281" y="2022"/>
                  </a:lnTo>
                  <a:lnTo>
                    <a:pt x="6797" y="1685"/>
                  </a:lnTo>
                  <a:lnTo>
                    <a:pt x="6816" y="1665"/>
                  </a:lnTo>
                  <a:lnTo>
                    <a:pt x="7014" y="1526"/>
                  </a:lnTo>
                  <a:lnTo>
                    <a:pt x="7272" y="1368"/>
                  </a:lnTo>
                  <a:lnTo>
                    <a:pt x="7549" y="1229"/>
                  </a:lnTo>
                  <a:lnTo>
                    <a:pt x="7886" y="1110"/>
                  </a:lnTo>
                  <a:lnTo>
                    <a:pt x="8243" y="991"/>
                  </a:lnTo>
                  <a:lnTo>
                    <a:pt x="8619" y="873"/>
                  </a:lnTo>
                  <a:lnTo>
                    <a:pt x="9392" y="655"/>
                  </a:lnTo>
                  <a:lnTo>
                    <a:pt x="10145" y="496"/>
                  </a:lnTo>
                  <a:lnTo>
                    <a:pt x="10819" y="357"/>
                  </a:lnTo>
                  <a:lnTo>
                    <a:pt x="11611" y="219"/>
                  </a:lnTo>
                  <a:close/>
                  <a:moveTo>
                    <a:pt x="11631" y="1"/>
                  </a:moveTo>
                  <a:lnTo>
                    <a:pt x="10938" y="100"/>
                  </a:lnTo>
                  <a:lnTo>
                    <a:pt x="10264" y="238"/>
                  </a:lnTo>
                  <a:lnTo>
                    <a:pt x="9471" y="417"/>
                  </a:lnTo>
                  <a:lnTo>
                    <a:pt x="8639" y="635"/>
                  </a:lnTo>
                  <a:lnTo>
                    <a:pt x="8243" y="754"/>
                  </a:lnTo>
                  <a:lnTo>
                    <a:pt x="7847" y="873"/>
                  </a:lnTo>
                  <a:lnTo>
                    <a:pt x="7490" y="1031"/>
                  </a:lnTo>
                  <a:lnTo>
                    <a:pt x="7173" y="1170"/>
                  </a:lnTo>
                  <a:lnTo>
                    <a:pt x="6896" y="1328"/>
                  </a:lnTo>
                  <a:lnTo>
                    <a:pt x="6678" y="1507"/>
                  </a:lnTo>
                  <a:lnTo>
                    <a:pt x="6063" y="1883"/>
                  </a:lnTo>
                  <a:lnTo>
                    <a:pt x="5528" y="2259"/>
                  </a:lnTo>
                  <a:lnTo>
                    <a:pt x="4894" y="2695"/>
                  </a:lnTo>
                  <a:lnTo>
                    <a:pt x="4221" y="3191"/>
                  </a:lnTo>
                  <a:lnTo>
                    <a:pt x="3904" y="3448"/>
                  </a:lnTo>
                  <a:lnTo>
                    <a:pt x="3607" y="3706"/>
                  </a:lnTo>
                  <a:lnTo>
                    <a:pt x="3309" y="3963"/>
                  </a:lnTo>
                  <a:lnTo>
                    <a:pt x="3052" y="4221"/>
                  </a:lnTo>
                  <a:lnTo>
                    <a:pt x="2834" y="4459"/>
                  </a:lnTo>
                  <a:lnTo>
                    <a:pt x="2675" y="4697"/>
                  </a:lnTo>
                  <a:lnTo>
                    <a:pt x="2358" y="5192"/>
                  </a:lnTo>
                  <a:lnTo>
                    <a:pt x="1942" y="5846"/>
                  </a:lnTo>
                  <a:lnTo>
                    <a:pt x="1486" y="6638"/>
                  </a:lnTo>
                  <a:lnTo>
                    <a:pt x="1031" y="7490"/>
                  </a:lnTo>
                  <a:lnTo>
                    <a:pt x="813" y="7946"/>
                  </a:lnTo>
                  <a:lnTo>
                    <a:pt x="595" y="8382"/>
                  </a:lnTo>
                  <a:lnTo>
                    <a:pt x="417" y="8818"/>
                  </a:lnTo>
                  <a:lnTo>
                    <a:pt x="258" y="9254"/>
                  </a:lnTo>
                  <a:lnTo>
                    <a:pt x="139" y="9650"/>
                  </a:lnTo>
                  <a:lnTo>
                    <a:pt x="40" y="10026"/>
                  </a:lnTo>
                  <a:lnTo>
                    <a:pt x="0" y="10383"/>
                  </a:lnTo>
                  <a:lnTo>
                    <a:pt x="0" y="10542"/>
                  </a:lnTo>
                  <a:lnTo>
                    <a:pt x="0" y="10680"/>
                  </a:lnTo>
                  <a:lnTo>
                    <a:pt x="40" y="10958"/>
                  </a:lnTo>
                  <a:lnTo>
                    <a:pt x="100" y="11255"/>
                  </a:lnTo>
                  <a:lnTo>
                    <a:pt x="238" y="11909"/>
                  </a:lnTo>
                  <a:lnTo>
                    <a:pt x="417" y="12582"/>
                  </a:lnTo>
                  <a:lnTo>
                    <a:pt x="615" y="13256"/>
                  </a:lnTo>
                  <a:lnTo>
                    <a:pt x="971" y="14366"/>
                  </a:lnTo>
                  <a:lnTo>
                    <a:pt x="1169" y="14920"/>
                  </a:lnTo>
                  <a:lnTo>
                    <a:pt x="1764" y="19715"/>
                  </a:lnTo>
                  <a:lnTo>
                    <a:pt x="773" y="28295"/>
                  </a:lnTo>
                  <a:lnTo>
                    <a:pt x="773" y="28334"/>
                  </a:lnTo>
                  <a:lnTo>
                    <a:pt x="813" y="28394"/>
                  </a:lnTo>
                  <a:lnTo>
                    <a:pt x="2200" y="29721"/>
                  </a:lnTo>
                  <a:lnTo>
                    <a:pt x="2239" y="29761"/>
                  </a:lnTo>
                  <a:lnTo>
                    <a:pt x="2299" y="29761"/>
                  </a:lnTo>
                  <a:lnTo>
                    <a:pt x="2338" y="29741"/>
                  </a:lnTo>
                  <a:lnTo>
                    <a:pt x="2378" y="29701"/>
                  </a:lnTo>
                  <a:lnTo>
                    <a:pt x="3210" y="28156"/>
                  </a:lnTo>
                  <a:lnTo>
                    <a:pt x="3805" y="29979"/>
                  </a:lnTo>
                  <a:lnTo>
                    <a:pt x="3844" y="30019"/>
                  </a:lnTo>
                  <a:lnTo>
                    <a:pt x="3884" y="30038"/>
                  </a:lnTo>
                  <a:lnTo>
                    <a:pt x="4280" y="30118"/>
                  </a:lnTo>
                  <a:lnTo>
                    <a:pt x="4716" y="30177"/>
                  </a:lnTo>
                  <a:lnTo>
                    <a:pt x="5311" y="30256"/>
                  </a:lnTo>
                  <a:lnTo>
                    <a:pt x="6024" y="30336"/>
                  </a:lnTo>
                  <a:lnTo>
                    <a:pt x="6876" y="30395"/>
                  </a:lnTo>
                  <a:lnTo>
                    <a:pt x="7807" y="30435"/>
                  </a:lnTo>
                  <a:lnTo>
                    <a:pt x="8837" y="30454"/>
                  </a:lnTo>
                  <a:lnTo>
                    <a:pt x="9452" y="30454"/>
                  </a:lnTo>
                  <a:lnTo>
                    <a:pt x="10086" y="30435"/>
                  </a:lnTo>
                  <a:lnTo>
                    <a:pt x="10739" y="30395"/>
                  </a:lnTo>
                  <a:lnTo>
                    <a:pt x="11413" y="30336"/>
                  </a:lnTo>
                  <a:lnTo>
                    <a:pt x="12146" y="30256"/>
                  </a:lnTo>
                  <a:lnTo>
                    <a:pt x="12820" y="30137"/>
                  </a:lnTo>
                  <a:lnTo>
                    <a:pt x="13434" y="30019"/>
                  </a:lnTo>
                  <a:lnTo>
                    <a:pt x="14009" y="29880"/>
                  </a:lnTo>
                  <a:lnTo>
                    <a:pt x="14504" y="29721"/>
                  </a:lnTo>
                  <a:lnTo>
                    <a:pt x="14960" y="29543"/>
                  </a:lnTo>
                  <a:lnTo>
                    <a:pt x="15356" y="29384"/>
                  </a:lnTo>
                  <a:lnTo>
                    <a:pt x="15713" y="29206"/>
                  </a:lnTo>
                  <a:lnTo>
                    <a:pt x="16010" y="29048"/>
                  </a:lnTo>
                  <a:lnTo>
                    <a:pt x="16267" y="28889"/>
                  </a:lnTo>
                  <a:lnTo>
                    <a:pt x="16485" y="28750"/>
                  </a:lnTo>
                  <a:lnTo>
                    <a:pt x="16644" y="28612"/>
                  </a:lnTo>
                  <a:lnTo>
                    <a:pt x="16882" y="28414"/>
                  </a:lnTo>
                  <a:lnTo>
                    <a:pt x="16961" y="28334"/>
                  </a:lnTo>
                  <a:lnTo>
                    <a:pt x="17001" y="28275"/>
                  </a:lnTo>
                  <a:lnTo>
                    <a:pt x="17001" y="28215"/>
                  </a:lnTo>
                  <a:lnTo>
                    <a:pt x="12622" y="14029"/>
                  </a:lnTo>
                  <a:lnTo>
                    <a:pt x="13137" y="12384"/>
                  </a:lnTo>
                  <a:lnTo>
                    <a:pt x="13553" y="10938"/>
                  </a:lnTo>
                  <a:lnTo>
                    <a:pt x="14029" y="9313"/>
                  </a:lnTo>
                  <a:lnTo>
                    <a:pt x="14504" y="7629"/>
                  </a:lnTo>
                  <a:lnTo>
                    <a:pt x="14900" y="6084"/>
                  </a:lnTo>
                  <a:lnTo>
                    <a:pt x="15059" y="5410"/>
                  </a:lnTo>
                  <a:lnTo>
                    <a:pt x="15198" y="4835"/>
                  </a:lnTo>
                  <a:lnTo>
                    <a:pt x="15277" y="4380"/>
                  </a:lnTo>
                  <a:lnTo>
                    <a:pt x="15316" y="4043"/>
                  </a:lnTo>
                  <a:lnTo>
                    <a:pt x="15316" y="3904"/>
                  </a:lnTo>
                  <a:lnTo>
                    <a:pt x="15277" y="3765"/>
                  </a:lnTo>
                  <a:lnTo>
                    <a:pt x="15237" y="3627"/>
                  </a:lnTo>
                  <a:lnTo>
                    <a:pt x="15178" y="3468"/>
                  </a:lnTo>
                  <a:lnTo>
                    <a:pt x="15019" y="3151"/>
                  </a:lnTo>
                  <a:lnTo>
                    <a:pt x="14801" y="2834"/>
                  </a:lnTo>
                  <a:lnTo>
                    <a:pt x="14524" y="2497"/>
                  </a:lnTo>
                  <a:lnTo>
                    <a:pt x="14246" y="2160"/>
                  </a:lnTo>
                  <a:lnTo>
                    <a:pt x="13910" y="1843"/>
                  </a:lnTo>
                  <a:lnTo>
                    <a:pt x="13593" y="1526"/>
                  </a:lnTo>
                  <a:lnTo>
                    <a:pt x="12939" y="952"/>
                  </a:lnTo>
                  <a:lnTo>
                    <a:pt x="12344" y="476"/>
                  </a:lnTo>
                  <a:lnTo>
                    <a:pt x="11908" y="159"/>
                  </a:lnTo>
                  <a:lnTo>
                    <a:pt x="11710" y="21"/>
                  </a:lnTo>
                  <a:lnTo>
                    <a:pt x="1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7866781" y="1889707"/>
              <a:ext cx="363590" cy="365038"/>
            </a:xfrm>
            <a:custGeom>
              <a:rect b="b" l="l" r="r" t="t"/>
              <a:pathLst>
                <a:path extrusionOk="0" h="10086" w="10046">
                  <a:moveTo>
                    <a:pt x="10046" y="1"/>
                  </a:moveTo>
                  <a:lnTo>
                    <a:pt x="9412" y="179"/>
                  </a:lnTo>
                  <a:lnTo>
                    <a:pt x="8718" y="377"/>
                  </a:lnTo>
                  <a:lnTo>
                    <a:pt x="7886" y="615"/>
                  </a:lnTo>
                  <a:lnTo>
                    <a:pt x="6995" y="912"/>
                  </a:lnTo>
                  <a:lnTo>
                    <a:pt x="6083" y="1249"/>
                  </a:lnTo>
                  <a:lnTo>
                    <a:pt x="5667" y="1408"/>
                  </a:lnTo>
                  <a:lnTo>
                    <a:pt x="5271" y="1586"/>
                  </a:lnTo>
                  <a:lnTo>
                    <a:pt x="4914" y="1744"/>
                  </a:lnTo>
                  <a:lnTo>
                    <a:pt x="4617" y="1923"/>
                  </a:lnTo>
                  <a:lnTo>
                    <a:pt x="4260" y="2180"/>
                  </a:lnTo>
                  <a:lnTo>
                    <a:pt x="3864" y="2458"/>
                  </a:lnTo>
                  <a:lnTo>
                    <a:pt x="3408" y="2834"/>
                  </a:lnTo>
                  <a:lnTo>
                    <a:pt x="2913" y="3290"/>
                  </a:lnTo>
                  <a:lnTo>
                    <a:pt x="2655" y="3528"/>
                  </a:lnTo>
                  <a:lnTo>
                    <a:pt x="2418" y="3785"/>
                  </a:lnTo>
                  <a:lnTo>
                    <a:pt x="2200" y="4063"/>
                  </a:lnTo>
                  <a:lnTo>
                    <a:pt x="2002" y="4340"/>
                  </a:lnTo>
                  <a:lnTo>
                    <a:pt x="1823" y="4617"/>
                  </a:lnTo>
                  <a:lnTo>
                    <a:pt x="1685" y="4915"/>
                  </a:lnTo>
                  <a:lnTo>
                    <a:pt x="1407" y="5568"/>
                  </a:lnTo>
                  <a:lnTo>
                    <a:pt x="1130" y="6361"/>
                  </a:lnTo>
                  <a:lnTo>
                    <a:pt x="852" y="7233"/>
                  </a:lnTo>
                  <a:lnTo>
                    <a:pt x="595" y="8085"/>
                  </a:lnTo>
                  <a:lnTo>
                    <a:pt x="159" y="9492"/>
                  </a:lnTo>
                  <a:lnTo>
                    <a:pt x="0" y="10086"/>
                  </a:lnTo>
                  <a:lnTo>
                    <a:pt x="971" y="9274"/>
                  </a:lnTo>
                  <a:lnTo>
                    <a:pt x="1982" y="8382"/>
                  </a:lnTo>
                  <a:lnTo>
                    <a:pt x="3190" y="7312"/>
                  </a:lnTo>
                  <a:lnTo>
                    <a:pt x="4439" y="6183"/>
                  </a:lnTo>
                  <a:lnTo>
                    <a:pt x="5627" y="5073"/>
                  </a:lnTo>
                  <a:lnTo>
                    <a:pt x="6162" y="4558"/>
                  </a:lnTo>
                  <a:lnTo>
                    <a:pt x="6638" y="4082"/>
                  </a:lnTo>
                  <a:lnTo>
                    <a:pt x="7014" y="3666"/>
                  </a:lnTo>
                  <a:lnTo>
                    <a:pt x="7312" y="3310"/>
                  </a:lnTo>
                  <a:lnTo>
                    <a:pt x="7787" y="2715"/>
                  </a:lnTo>
                  <a:lnTo>
                    <a:pt x="8263" y="2121"/>
                  </a:lnTo>
                  <a:lnTo>
                    <a:pt x="9134" y="1051"/>
                  </a:lnTo>
                  <a:lnTo>
                    <a:pt x="100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7863198" y="1886124"/>
              <a:ext cx="370756" cy="372928"/>
            </a:xfrm>
            <a:custGeom>
              <a:rect b="b" l="l" r="r" t="t"/>
              <a:pathLst>
                <a:path extrusionOk="0" h="10304" w="10244">
                  <a:moveTo>
                    <a:pt x="9828" y="298"/>
                  </a:moveTo>
                  <a:lnTo>
                    <a:pt x="8738" y="1566"/>
                  </a:lnTo>
                  <a:lnTo>
                    <a:pt x="8045" y="2438"/>
                  </a:lnTo>
                  <a:lnTo>
                    <a:pt x="7312" y="3349"/>
                  </a:lnTo>
                  <a:lnTo>
                    <a:pt x="7074" y="3646"/>
                  </a:lnTo>
                  <a:lnTo>
                    <a:pt x="6757" y="3983"/>
                  </a:lnTo>
                  <a:lnTo>
                    <a:pt x="6380" y="4380"/>
                  </a:lnTo>
                  <a:lnTo>
                    <a:pt x="5944" y="4815"/>
                  </a:lnTo>
                  <a:lnTo>
                    <a:pt x="4934" y="5767"/>
                  </a:lnTo>
                  <a:lnTo>
                    <a:pt x="3864" y="6757"/>
                  </a:lnTo>
                  <a:lnTo>
                    <a:pt x="2774" y="7728"/>
                  </a:lnTo>
                  <a:lnTo>
                    <a:pt x="1764" y="8620"/>
                  </a:lnTo>
                  <a:lnTo>
                    <a:pt x="297" y="9868"/>
                  </a:lnTo>
                  <a:lnTo>
                    <a:pt x="297" y="9868"/>
                  </a:lnTo>
                  <a:lnTo>
                    <a:pt x="595" y="8897"/>
                  </a:lnTo>
                  <a:lnTo>
                    <a:pt x="991" y="7570"/>
                  </a:lnTo>
                  <a:lnTo>
                    <a:pt x="1209" y="6856"/>
                  </a:lnTo>
                  <a:lnTo>
                    <a:pt x="1447" y="6183"/>
                  </a:lnTo>
                  <a:lnTo>
                    <a:pt x="1665" y="5568"/>
                  </a:lnTo>
                  <a:lnTo>
                    <a:pt x="1883" y="5053"/>
                  </a:lnTo>
                  <a:lnTo>
                    <a:pt x="2021" y="4776"/>
                  </a:lnTo>
                  <a:lnTo>
                    <a:pt x="2200" y="4498"/>
                  </a:lnTo>
                  <a:lnTo>
                    <a:pt x="2378" y="4241"/>
                  </a:lnTo>
                  <a:lnTo>
                    <a:pt x="2596" y="3963"/>
                  </a:lnTo>
                  <a:lnTo>
                    <a:pt x="2834" y="3726"/>
                  </a:lnTo>
                  <a:lnTo>
                    <a:pt x="3071" y="3488"/>
                  </a:lnTo>
                  <a:lnTo>
                    <a:pt x="3547" y="3052"/>
                  </a:lnTo>
                  <a:lnTo>
                    <a:pt x="4003" y="2676"/>
                  </a:lnTo>
                  <a:lnTo>
                    <a:pt x="4379" y="2378"/>
                  </a:lnTo>
                  <a:lnTo>
                    <a:pt x="4775" y="2121"/>
                  </a:lnTo>
                  <a:lnTo>
                    <a:pt x="5013" y="1982"/>
                  </a:lnTo>
                  <a:lnTo>
                    <a:pt x="5291" y="1843"/>
                  </a:lnTo>
                  <a:lnTo>
                    <a:pt x="5925" y="1566"/>
                  </a:lnTo>
                  <a:lnTo>
                    <a:pt x="6638" y="1289"/>
                  </a:lnTo>
                  <a:lnTo>
                    <a:pt x="7371" y="1031"/>
                  </a:lnTo>
                  <a:lnTo>
                    <a:pt x="8104" y="793"/>
                  </a:lnTo>
                  <a:lnTo>
                    <a:pt x="8778" y="595"/>
                  </a:lnTo>
                  <a:lnTo>
                    <a:pt x="9828" y="298"/>
                  </a:lnTo>
                  <a:close/>
                  <a:moveTo>
                    <a:pt x="10125" y="1"/>
                  </a:moveTo>
                  <a:lnTo>
                    <a:pt x="9412" y="179"/>
                  </a:lnTo>
                  <a:lnTo>
                    <a:pt x="8718" y="377"/>
                  </a:lnTo>
                  <a:lnTo>
                    <a:pt x="7886" y="635"/>
                  </a:lnTo>
                  <a:lnTo>
                    <a:pt x="6995" y="932"/>
                  </a:lnTo>
                  <a:lnTo>
                    <a:pt x="6103" y="1249"/>
                  </a:lnTo>
                  <a:lnTo>
                    <a:pt x="5707" y="1407"/>
                  </a:lnTo>
                  <a:lnTo>
                    <a:pt x="5310" y="1586"/>
                  </a:lnTo>
                  <a:lnTo>
                    <a:pt x="4954" y="1764"/>
                  </a:lnTo>
                  <a:lnTo>
                    <a:pt x="4657" y="1923"/>
                  </a:lnTo>
                  <a:lnTo>
                    <a:pt x="4240" y="2220"/>
                  </a:lnTo>
                  <a:lnTo>
                    <a:pt x="3844" y="2497"/>
                  </a:lnTo>
                  <a:lnTo>
                    <a:pt x="3388" y="2894"/>
                  </a:lnTo>
                  <a:lnTo>
                    <a:pt x="2893" y="3329"/>
                  </a:lnTo>
                  <a:lnTo>
                    <a:pt x="2655" y="3587"/>
                  </a:lnTo>
                  <a:lnTo>
                    <a:pt x="2418" y="3845"/>
                  </a:lnTo>
                  <a:lnTo>
                    <a:pt x="2200" y="4102"/>
                  </a:lnTo>
                  <a:lnTo>
                    <a:pt x="2001" y="4380"/>
                  </a:lnTo>
                  <a:lnTo>
                    <a:pt x="1823" y="4677"/>
                  </a:lnTo>
                  <a:lnTo>
                    <a:pt x="1684" y="4954"/>
                  </a:lnTo>
                  <a:lnTo>
                    <a:pt x="1407" y="5628"/>
                  </a:lnTo>
                  <a:lnTo>
                    <a:pt x="1130" y="6420"/>
                  </a:lnTo>
                  <a:lnTo>
                    <a:pt x="852" y="7272"/>
                  </a:lnTo>
                  <a:lnTo>
                    <a:pt x="595" y="8124"/>
                  </a:lnTo>
                  <a:lnTo>
                    <a:pt x="159" y="9551"/>
                  </a:lnTo>
                  <a:lnTo>
                    <a:pt x="0" y="10165"/>
                  </a:lnTo>
                  <a:lnTo>
                    <a:pt x="0" y="10225"/>
                  </a:lnTo>
                  <a:lnTo>
                    <a:pt x="40" y="10284"/>
                  </a:lnTo>
                  <a:lnTo>
                    <a:pt x="99" y="10304"/>
                  </a:lnTo>
                  <a:lnTo>
                    <a:pt x="139" y="10304"/>
                  </a:lnTo>
                  <a:lnTo>
                    <a:pt x="179" y="10284"/>
                  </a:lnTo>
                  <a:lnTo>
                    <a:pt x="1249" y="9353"/>
                  </a:lnTo>
                  <a:lnTo>
                    <a:pt x="2279" y="8461"/>
                  </a:lnTo>
                  <a:lnTo>
                    <a:pt x="3468" y="7411"/>
                  </a:lnTo>
                  <a:lnTo>
                    <a:pt x="4696" y="6301"/>
                  </a:lnTo>
                  <a:lnTo>
                    <a:pt x="5865" y="5212"/>
                  </a:lnTo>
                  <a:lnTo>
                    <a:pt x="6380" y="4697"/>
                  </a:lnTo>
                  <a:lnTo>
                    <a:pt x="6836" y="4241"/>
                  </a:lnTo>
                  <a:lnTo>
                    <a:pt x="7212" y="3825"/>
                  </a:lnTo>
                  <a:lnTo>
                    <a:pt x="7490" y="3488"/>
                  </a:lnTo>
                  <a:lnTo>
                    <a:pt x="7965" y="2874"/>
                  </a:lnTo>
                  <a:lnTo>
                    <a:pt x="8441" y="2299"/>
                  </a:lnTo>
                  <a:lnTo>
                    <a:pt x="9313" y="1229"/>
                  </a:lnTo>
                  <a:lnTo>
                    <a:pt x="10224" y="179"/>
                  </a:lnTo>
                  <a:lnTo>
                    <a:pt x="10244" y="120"/>
                  </a:lnTo>
                  <a:lnTo>
                    <a:pt x="10244" y="40"/>
                  </a:lnTo>
                  <a:lnTo>
                    <a:pt x="101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7985097" y="1914101"/>
              <a:ext cx="106189" cy="116938"/>
            </a:xfrm>
            <a:custGeom>
              <a:rect b="b" l="l" r="r" t="t"/>
              <a:pathLst>
                <a:path extrusionOk="0" h="3231" w="2934">
                  <a:moveTo>
                    <a:pt x="2398" y="0"/>
                  </a:moveTo>
                  <a:lnTo>
                    <a:pt x="1" y="1387"/>
                  </a:lnTo>
                  <a:lnTo>
                    <a:pt x="476" y="3230"/>
                  </a:lnTo>
                  <a:lnTo>
                    <a:pt x="2933" y="1685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7980790" y="1910518"/>
              <a:ext cx="114079" cy="124104"/>
            </a:xfrm>
            <a:custGeom>
              <a:rect b="b" l="l" r="r" t="t"/>
              <a:pathLst>
                <a:path extrusionOk="0" h="3429" w="3152">
                  <a:moveTo>
                    <a:pt x="2458" y="258"/>
                  </a:moveTo>
                  <a:lnTo>
                    <a:pt x="2913" y="1744"/>
                  </a:lnTo>
                  <a:lnTo>
                    <a:pt x="674" y="3151"/>
                  </a:lnTo>
                  <a:lnTo>
                    <a:pt x="238" y="1546"/>
                  </a:lnTo>
                  <a:lnTo>
                    <a:pt x="2458" y="258"/>
                  </a:lnTo>
                  <a:close/>
                  <a:moveTo>
                    <a:pt x="2458" y="0"/>
                  </a:moveTo>
                  <a:lnTo>
                    <a:pt x="60" y="1407"/>
                  </a:lnTo>
                  <a:lnTo>
                    <a:pt x="40" y="1427"/>
                  </a:lnTo>
                  <a:lnTo>
                    <a:pt x="21" y="1447"/>
                  </a:lnTo>
                  <a:lnTo>
                    <a:pt x="1" y="1486"/>
                  </a:lnTo>
                  <a:lnTo>
                    <a:pt x="21" y="1526"/>
                  </a:lnTo>
                  <a:lnTo>
                    <a:pt x="496" y="3349"/>
                  </a:lnTo>
                  <a:lnTo>
                    <a:pt x="516" y="3389"/>
                  </a:lnTo>
                  <a:lnTo>
                    <a:pt x="556" y="3428"/>
                  </a:lnTo>
                  <a:lnTo>
                    <a:pt x="595" y="3428"/>
                  </a:lnTo>
                  <a:lnTo>
                    <a:pt x="655" y="3408"/>
                  </a:lnTo>
                  <a:lnTo>
                    <a:pt x="3111" y="1883"/>
                  </a:lnTo>
                  <a:lnTo>
                    <a:pt x="3131" y="1843"/>
                  </a:lnTo>
                  <a:lnTo>
                    <a:pt x="3151" y="1823"/>
                  </a:lnTo>
                  <a:lnTo>
                    <a:pt x="3151" y="1784"/>
                  </a:lnTo>
                  <a:lnTo>
                    <a:pt x="3151" y="1744"/>
                  </a:lnTo>
                  <a:lnTo>
                    <a:pt x="2636" y="60"/>
                  </a:lnTo>
                  <a:lnTo>
                    <a:pt x="2596" y="20"/>
                  </a:lnTo>
                  <a:lnTo>
                    <a:pt x="2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7876082" y="1558392"/>
              <a:ext cx="89685" cy="103293"/>
            </a:xfrm>
            <a:custGeom>
              <a:rect b="b" l="l" r="r" t="t"/>
              <a:pathLst>
                <a:path extrusionOk="0" h="2854" w="2478">
                  <a:moveTo>
                    <a:pt x="1249" y="219"/>
                  </a:moveTo>
                  <a:lnTo>
                    <a:pt x="1348" y="239"/>
                  </a:lnTo>
                  <a:lnTo>
                    <a:pt x="1447" y="239"/>
                  </a:lnTo>
                  <a:lnTo>
                    <a:pt x="1645" y="318"/>
                  </a:lnTo>
                  <a:lnTo>
                    <a:pt x="1804" y="437"/>
                  </a:lnTo>
                  <a:lnTo>
                    <a:pt x="1962" y="575"/>
                  </a:lnTo>
                  <a:lnTo>
                    <a:pt x="2081" y="754"/>
                  </a:lnTo>
                  <a:lnTo>
                    <a:pt x="2180" y="952"/>
                  </a:lnTo>
                  <a:lnTo>
                    <a:pt x="2240" y="1190"/>
                  </a:lnTo>
                  <a:lnTo>
                    <a:pt x="2260" y="1427"/>
                  </a:lnTo>
                  <a:lnTo>
                    <a:pt x="2240" y="1665"/>
                  </a:lnTo>
                  <a:lnTo>
                    <a:pt x="2180" y="1883"/>
                  </a:lnTo>
                  <a:lnTo>
                    <a:pt x="2081" y="2101"/>
                  </a:lnTo>
                  <a:lnTo>
                    <a:pt x="1962" y="2279"/>
                  </a:lnTo>
                  <a:lnTo>
                    <a:pt x="1804" y="2418"/>
                  </a:lnTo>
                  <a:lnTo>
                    <a:pt x="1645" y="2537"/>
                  </a:lnTo>
                  <a:lnTo>
                    <a:pt x="1447" y="2596"/>
                  </a:lnTo>
                  <a:lnTo>
                    <a:pt x="1348" y="2616"/>
                  </a:lnTo>
                  <a:lnTo>
                    <a:pt x="1130" y="2616"/>
                  </a:lnTo>
                  <a:lnTo>
                    <a:pt x="1031" y="2596"/>
                  </a:lnTo>
                  <a:lnTo>
                    <a:pt x="833" y="2537"/>
                  </a:lnTo>
                  <a:lnTo>
                    <a:pt x="675" y="2418"/>
                  </a:lnTo>
                  <a:lnTo>
                    <a:pt x="516" y="2279"/>
                  </a:lnTo>
                  <a:lnTo>
                    <a:pt x="397" y="2101"/>
                  </a:lnTo>
                  <a:lnTo>
                    <a:pt x="298" y="1883"/>
                  </a:lnTo>
                  <a:lnTo>
                    <a:pt x="239" y="1665"/>
                  </a:lnTo>
                  <a:lnTo>
                    <a:pt x="219" y="1427"/>
                  </a:lnTo>
                  <a:lnTo>
                    <a:pt x="239" y="1190"/>
                  </a:lnTo>
                  <a:lnTo>
                    <a:pt x="298" y="952"/>
                  </a:lnTo>
                  <a:lnTo>
                    <a:pt x="397" y="754"/>
                  </a:lnTo>
                  <a:lnTo>
                    <a:pt x="516" y="575"/>
                  </a:lnTo>
                  <a:lnTo>
                    <a:pt x="675" y="437"/>
                  </a:lnTo>
                  <a:lnTo>
                    <a:pt x="833" y="318"/>
                  </a:lnTo>
                  <a:lnTo>
                    <a:pt x="1031" y="239"/>
                  </a:lnTo>
                  <a:lnTo>
                    <a:pt x="1130" y="239"/>
                  </a:lnTo>
                  <a:lnTo>
                    <a:pt x="1249" y="219"/>
                  </a:lnTo>
                  <a:close/>
                  <a:moveTo>
                    <a:pt x="1111" y="1"/>
                  </a:moveTo>
                  <a:lnTo>
                    <a:pt x="992" y="40"/>
                  </a:lnTo>
                  <a:lnTo>
                    <a:pt x="873" y="60"/>
                  </a:lnTo>
                  <a:lnTo>
                    <a:pt x="754" y="120"/>
                  </a:lnTo>
                  <a:lnTo>
                    <a:pt x="655" y="179"/>
                  </a:lnTo>
                  <a:lnTo>
                    <a:pt x="536" y="239"/>
                  </a:lnTo>
                  <a:lnTo>
                    <a:pt x="457" y="318"/>
                  </a:lnTo>
                  <a:lnTo>
                    <a:pt x="358" y="417"/>
                  </a:lnTo>
                  <a:lnTo>
                    <a:pt x="278" y="516"/>
                  </a:lnTo>
                  <a:lnTo>
                    <a:pt x="199" y="635"/>
                  </a:lnTo>
                  <a:lnTo>
                    <a:pt x="140" y="754"/>
                  </a:lnTo>
                  <a:lnTo>
                    <a:pt x="100" y="873"/>
                  </a:lnTo>
                  <a:lnTo>
                    <a:pt x="60" y="1011"/>
                  </a:lnTo>
                  <a:lnTo>
                    <a:pt x="21" y="1130"/>
                  </a:lnTo>
                  <a:lnTo>
                    <a:pt x="1" y="1289"/>
                  </a:lnTo>
                  <a:lnTo>
                    <a:pt x="1" y="1427"/>
                  </a:lnTo>
                  <a:lnTo>
                    <a:pt x="1" y="1566"/>
                  </a:lnTo>
                  <a:lnTo>
                    <a:pt x="21" y="1705"/>
                  </a:lnTo>
                  <a:lnTo>
                    <a:pt x="60" y="1844"/>
                  </a:lnTo>
                  <a:lnTo>
                    <a:pt x="100" y="1982"/>
                  </a:lnTo>
                  <a:lnTo>
                    <a:pt x="140" y="2101"/>
                  </a:lnTo>
                  <a:lnTo>
                    <a:pt x="199" y="2220"/>
                  </a:lnTo>
                  <a:lnTo>
                    <a:pt x="278" y="2319"/>
                  </a:lnTo>
                  <a:lnTo>
                    <a:pt x="358" y="2438"/>
                  </a:lnTo>
                  <a:lnTo>
                    <a:pt x="457" y="2517"/>
                  </a:lnTo>
                  <a:lnTo>
                    <a:pt x="536" y="2596"/>
                  </a:lnTo>
                  <a:lnTo>
                    <a:pt x="655" y="2676"/>
                  </a:lnTo>
                  <a:lnTo>
                    <a:pt x="754" y="2735"/>
                  </a:lnTo>
                  <a:lnTo>
                    <a:pt x="873" y="2775"/>
                  </a:lnTo>
                  <a:lnTo>
                    <a:pt x="992" y="2814"/>
                  </a:lnTo>
                  <a:lnTo>
                    <a:pt x="1111" y="2834"/>
                  </a:lnTo>
                  <a:lnTo>
                    <a:pt x="1249" y="2854"/>
                  </a:lnTo>
                  <a:lnTo>
                    <a:pt x="1368" y="2834"/>
                  </a:lnTo>
                  <a:lnTo>
                    <a:pt x="1487" y="2814"/>
                  </a:lnTo>
                  <a:lnTo>
                    <a:pt x="1606" y="2775"/>
                  </a:lnTo>
                  <a:lnTo>
                    <a:pt x="1725" y="2735"/>
                  </a:lnTo>
                  <a:lnTo>
                    <a:pt x="1844" y="2676"/>
                  </a:lnTo>
                  <a:lnTo>
                    <a:pt x="1943" y="2596"/>
                  </a:lnTo>
                  <a:lnTo>
                    <a:pt x="2042" y="2517"/>
                  </a:lnTo>
                  <a:lnTo>
                    <a:pt x="2121" y="2438"/>
                  </a:lnTo>
                  <a:lnTo>
                    <a:pt x="2200" y="2319"/>
                  </a:lnTo>
                  <a:lnTo>
                    <a:pt x="2280" y="2220"/>
                  </a:lnTo>
                  <a:lnTo>
                    <a:pt x="2339" y="2101"/>
                  </a:lnTo>
                  <a:lnTo>
                    <a:pt x="2398" y="1982"/>
                  </a:lnTo>
                  <a:lnTo>
                    <a:pt x="2438" y="1844"/>
                  </a:lnTo>
                  <a:lnTo>
                    <a:pt x="2458" y="1705"/>
                  </a:lnTo>
                  <a:lnTo>
                    <a:pt x="2478" y="1566"/>
                  </a:lnTo>
                  <a:lnTo>
                    <a:pt x="2478" y="1427"/>
                  </a:lnTo>
                  <a:lnTo>
                    <a:pt x="2478" y="1289"/>
                  </a:lnTo>
                  <a:lnTo>
                    <a:pt x="2458" y="1130"/>
                  </a:lnTo>
                  <a:lnTo>
                    <a:pt x="2438" y="1011"/>
                  </a:lnTo>
                  <a:lnTo>
                    <a:pt x="2398" y="873"/>
                  </a:lnTo>
                  <a:lnTo>
                    <a:pt x="2339" y="754"/>
                  </a:lnTo>
                  <a:lnTo>
                    <a:pt x="2280" y="635"/>
                  </a:lnTo>
                  <a:lnTo>
                    <a:pt x="2200" y="516"/>
                  </a:lnTo>
                  <a:lnTo>
                    <a:pt x="2121" y="417"/>
                  </a:lnTo>
                  <a:lnTo>
                    <a:pt x="2042" y="318"/>
                  </a:lnTo>
                  <a:lnTo>
                    <a:pt x="1943" y="239"/>
                  </a:lnTo>
                  <a:lnTo>
                    <a:pt x="1844" y="179"/>
                  </a:lnTo>
                  <a:lnTo>
                    <a:pt x="1725" y="120"/>
                  </a:lnTo>
                  <a:lnTo>
                    <a:pt x="1606" y="60"/>
                  </a:lnTo>
                  <a:lnTo>
                    <a:pt x="1487" y="40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7891175" y="1435045"/>
              <a:ext cx="321281" cy="530727"/>
            </a:xfrm>
            <a:custGeom>
              <a:rect b="b" l="l" r="r" t="t"/>
              <a:pathLst>
                <a:path extrusionOk="0" h="14664" w="8877">
                  <a:moveTo>
                    <a:pt x="4141" y="1"/>
                  </a:moveTo>
                  <a:lnTo>
                    <a:pt x="3725" y="40"/>
                  </a:lnTo>
                  <a:lnTo>
                    <a:pt x="3309" y="100"/>
                  </a:lnTo>
                  <a:lnTo>
                    <a:pt x="3111" y="159"/>
                  </a:lnTo>
                  <a:lnTo>
                    <a:pt x="2913" y="219"/>
                  </a:lnTo>
                  <a:lnTo>
                    <a:pt x="2734" y="298"/>
                  </a:lnTo>
                  <a:lnTo>
                    <a:pt x="2556" y="377"/>
                  </a:lnTo>
                  <a:lnTo>
                    <a:pt x="2378" y="496"/>
                  </a:lnTo>
                  <a:lnTo>
                    <a:pt x="2239" y="615"/>
                  </a:lnTo>
                  <a:lnTo>
                    <a:pt x="2080" y="754"/>
                  </a:lnTo>
                  <a:lnTo>
                    <a:pt x="1962" y="892"/>
                  </a:lnTo>
                  <a:lnTo>
                    <a:pt x="1823" y="1190"/>
                  </a:lnTo>
                  <a:lnTo>
                    <a:pt x="1664" y="1507"/>
                  </a:lnTo>
                  <a:lnTo>
                    <a:pt x="1506" y="1883"/>
                  </a:lnTo>
                  <a:lnTo>
                    <a:pt x="1347" y="2299"/>
                  </a:lnTo>
                  <a:lnTo>
                    <a:pt x="1209" y="2715"/>
                  </a:lnTo>
                  <a:lnTo>
                    <a:pt x="1129" y="3092"/>
                  </a:lnTo>
                  <a:lnTo>
                    <a:pt x="1110" y="3270"/>
                  </a:lnTo>
                  <a:lnTo>
                    <a:pt x="1110" y="3429"/>
                  </a:lnTo>
                  <a:lnTo>
                    <a:pt x="1149" y="3964"/>
                  </a:lnTo>
                  <a:lnTo>
                    <a:pt x="1209" y="4419"/>
                  </a:lnTo>
                  <a:lnTo>
                    <a:pt x="1228" y="4637"/>
                  </a:lnTo>
                  <a:lnTo>
                    <a:pt x="1209" y="4816"/>
                  </a:lnTo>
                  <a:lnTo>
                    <a:pt x="1169" y="4994"/>
                  </a:lnTo>
                  <a:lnTo>
                    <a:pt x="1110" y="5133"/>
                  </a:lnTo>
                  <a:lnTo>
                    <a:pt x="971" y="5271"/>
                  </a:lnTo>
                  <a:lnTo>
                    <a:pt x="793" y="5410"/>
                  </a:lnTo>
                  <a:lnTo>
                    <a:pt x="575" y="5569"/>
                  </a:lnTo>
                  <a:lnTo>
                    <a:pt x="357" y="5747"/>
                  </a:lnTo>
                  <a:lnTo>
                    <a:pt x="178" y="5905"/>
                  </a:lnTo>
                  <a:lnTo>
                    <a:pt x="99" y="6004"/>
                  </a:lnTo>
                  <a:lnTo>
                    <a:pt x="40" y="6104"/>
                  </a:lnTo>
                  <a:lnTo>
                    <a:pt x="0" y="6203"/>
                  </a:lnTo>
                  <a:lnTo>
                    <a:pt x="0" y="6302"/>
                  </a:lnTo>
                  <a:lnTo>
                    <a:pt x="0" y="6401"/>
                  </a:lnTo>
                  <a:lnTo>
                    <a:pt x="40" y="6500"/>
                  </a:lnTo>
                  <a:lnTo>
                    <a:pt x="178" y="6698"/>
                  </a:lnTo>
                  <a:lnTo>
                    <a:pt x="337" y="6896"/>
                  </a:lnTo>
                  <a:lnTo>
                    <a:pt x="495" y="7055"/>
                  </a:lnTo>
                  <a:lnTo>
                    <a:pt x="654" y="7213"/>
                  </a:lnTo>
                  <a:lnTo>
                    <a:pt x="931" y="7431"/>
                  </a:lnTo>
                  <a:lnTo>
                    <a:pt x="1050" y="7510"/>
                  </a:lnTo>
                  <a:lnTo>
                    <a:pt x="1110" y="7887"/>
                  </a:lnTo>
                  <a:lnTo>
                    <a:pt x="1248" y="8778"/>
                  </a:lnTo>
                  <a:lnTo>
                    <a:pt x="1347" y="9274"/>
                  </a:lnTo>
                  <a:lnTo>
                    <a:pt x="1446" y="9729"/>
                  </a:lnTo>
                  <a:lnTo>
                    <a:pt x="1585" y="10126"/>
                  </a:lnTo>
                  <a:lnTo>
                    <a:pt x="1645" y="10264"/>
                  </a:lnTo>
                  <a:lnTo>
                    <a:pt x="1704" y="10383"/>
                  </a:lnTo>
                  <a:lnTo>
                    <a:pt x="1783" y="10463"/>
                  </a:lnTo>
                  <a:lnTo>
                    <a:pt x="1902" y="10502"/>
                  </a:lnTo>
                  <a:lnTo>
                    <a:pt x="2061" y="10542"/>
                  </a:lnTo>
                  <a:lnTo>
                    <a:pt x="2219" y="10562"/>
                  </a:lnTo>
                  <a:lnTo>
                    <a:pt x="2397" y="10581"/>
                  </a:lnTo>
                  <a:lnTo>
                    <a:pt x="2596" y="10581"/>
                  </a:lnTo>
                  <a:lnTo>
                    <a:pt x="2992" y="10542"/>
                  </a:lnTo>
                  <a:lnTo>
                    <a:pt x="3388" y="10502"/>
                  </a:lnTo>
                  <a:lnTo>
                    <a:pt x="3705" y="10443"/>
                  </a:lnTo>
                  <a:lnTo>
                    <a:pt x="4022" y="10383"/>
                  </a:lnTo>
                  <a:lnTo>
                    <a:pt x="4775" y="14663"/>
                  </a:lnTo>
                  <a:lnTo>
                    <a:pt x="8877" y="11889"/>
                  </a:lnTo>
                  <a:lnTo>
                    <a:pt x="7054" y="437"/>
                  </a:lnTo>
                  <a:lnTo>
                    <a:pt x="6895" y="397"/>
                  </a:lnTo>
                  <a:lnTo>
                    <a:pt x="6439" y="278"/>
                  </a:lnTo>
                  <a:lnTo>
                    <a:pt x="5786" y="140"/>
                  </a:lnTo>
                  <a:lnTo>
                    <a:pt x="5409" y="80"/>
                  </a:lnTo>
                  <a:lnTo>
                    <a:pt x="4993" y="21"/>
                  </a:lnTo>
                  <a:lnTo>
                    <a:pt x="45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7886868" y="1430738"/>
              <a:ext cx="329171" cy="539304"/>
            </a:xfrm>
            <a:custGeom>
              <a:rect b="b" l="l" r="r" t="t"/>
              <a:pathLst>
                <a:path extrusionOk="0" h="14901" w="9095">
                  <a:moveTo>
                    <a:pt x="4874" y="239"/>
                  </a:moveTo>
                  <a:lnTo>
                    <a:pt x="5251" y="278"/>
                  </a:lnTo>
                  <a:lnTo>
                    <a:pt x="5607" y="318"/>
                  </a:lnTo>
                  <a:lnTo>
                    <a:pt x="6261" y="437"/>
                  </a:lnTo>
                  <a:lnTo>
                    <a:pt x="6776" y="556"/>
                  </a:lnTo>
                  <a:lnTo>
                    <a:pt x="7074" y="655"/>
                  </a:lnTo>
                  <a:lnTo>
                    <a:pt x="8857" y="11968"/>
                  </a:lnTo>
                  <a:lnTo>
                    <a:pt x="4973" y="14604"/>
                  </a:lnTo>
                  <a:lnTo>
                    <a:pt x="4260" y="10482"/>
                  </a:lnTo>
                  <a:lnTo>
                    <a:pt x="4240" y="10443"/>
                  </a:lnTo>
                  <a:lnTo>
                    <a:pt x="4201" y="10403"/>
                  </a:lnTo>
                  <a:lnTo>
                    <a:pt x="4141" y="10383"/>
                  </a:lnTo>
                  <a:lnTo>
                    <a:pt x="4121" y="10383"/>
                  </a:lnTo>
                  <a:lnTo>
                    <a:pt x="3824" y="10443"/>
                  </a:lnTo>
                  <a:lnTo>
                    <a:pt x="3507" y="10502"/>
                  </a:lnTo>
                  <a:lnTo>
                    <a:pt x="3151" y="10562"/>
                  </a:lnTo>
                  <a:lnTo>
                    <a:pt x="2833" y="10582"/>
                  </a:lnTo>
                  <a:lnTo>
                    <a:pt x="2516" y="10582"/>
                  </a:lnTo>
                  <a:lnTo>
                    <a:pt x="2259" y="10562"/>
                  </a:lnTo>
                  <a:lnTo>
                    <a:pt x="2140" y="10542"/>
                  </a:lnTo>
                  <a:lnTo>
                    <a:pt x="2041" y="10522"/>
                  </a:lnTo>
                  <a:lnTo>
                    <a:pt x="1962" y="10482"/>
                  </a:lnTo>
                  <a:lnTo>
                    <a:pt x="1922" y="10423"/>
                  </a:lnTo>
                  <a:lnTo>
                    <a:pt x="1863" y="10344"/>
                  </a:lnTo>
                  <a:lnTo>
                    <a:pt x="1803" y="10245"/>
                  </a:lnTo>
                  <a:lnTo>
                    <a:pt x="1704" y="9928"/>
                  </a:lnTo>
                  <a:lnTo>
                    <a:pt x="1605" y="9551"/>
                  </a:lnTo>
                  <a:lnTo>
                    <a:pt x="1526" y="9135"/>
                  </a:lnTo>
                  <a:lnTo>
                    <a:pt x="1367" y="8283"/>
                  </a:lnTo>
                  <a:lnTo>
                    <a:pt x="1288" y="7609"/>
                  </a:lnTo>
                  <a:lnTo>
                    <a:pt x="1268" y="7570"/>
                  </a:lnTo>
                  <a:lnTo>
                    <a:pt x="1229" y="7530"/>
                  </a:lnTo>
                  <a:lnTo>
                    <a:pt x="1110" y="7451"/>
                  </a:lnTo>
                  <a:lnTo>
                    <a:pt x="852" y="7233"/>
                  </a:lnTo>
                  <a:lnTo>
                    <a:pt x="694" y="7094"/>
                  </a:lnTo>
                  <a:lnTo>
                    <a:pt x="535" y="6936"/>
                  </a:lnTo>
                  <a:lnTo>
                    <a:pt x="377" y="6757"/>
                  </a:lnTo>
                  <a:lnTo>
                    <a:pt x="258" y="6559"/>
                  </a:lnTo>
                  <a:lnTo>
                    <a:pt x="218" y="6460"/>
                  </a:lnTo>
                  <a:lnTo>
                    <a:pt x="238" y="6361"/>
                  </a:lnTo>
                  <a:lnTo>
                    <a:pt x="278" y="6262"/>
                  </a:lnTo>
                  <a:lnTo>
                    <a:pt x="337" y="6143"/>
                  </a:lnTo>
                  <a:lnTo>
                    <a:pt x="436" y="6044"/>
                  </a:lnTo>
                  <a:lnTo>
                    <a:pt x="555" y="5945"/>
                  </a:lnTo>
                  <a:lnTo>
                    <a:pt x="852" y="5707"/>
                  </a:lnTo>
                  <a:lnTo>
                    <a:pt x="1130" y="5509"/>
                  </a:lnTo>
                  <a:lnTo>
                    <a:pt x="1229" y="5410"/>
                  </a:lnTo>
                  <a:lnTo>
                    <a:pt x="1308" y="5311"/>
                  </a:lnTo>
                  <a:lnTo>
                    <a:pt x="1367" y="5212"/>
                  </a:lnTo>
                  <a:lnTo>
                    <a:pt x="1427" y="5093"/>
                  </a:lnTo>
                  <a:lnTo>
                    <a:pt x="1447" y="4954"/>
                  </a:lnTo>
                  <a:lnTo>
                    <a:pt x="1447" y="4816"/>
                  </a:lnTo>
                  <a:lnTo>
                    <a:pt x="1447" y="4499"/>
                  </a:lnTo>
                  <a:lnTo>
                    <a:pt x="1407" y="4142"/>
                  </a:lnTo>
                  <a:lnTo>
                    <a:pt x="1367" y="3845"/>
                  </a:lnTo>
                  <a:lnTo>
                    <a:pt x="1328" y="3528"/>
                  </a:lnTo>
                  <a:lnTo>
                    <a:pt x="1328" y="3389"/>
                  </a:lnTo>
                  <a:lnTo>
                    <a:pt x="1347" y="3231"/>
                  </a:lnTo>
                  <a:lnTo>
                    <a:pt x="1427" y="2874"/>
                  </a:lnTo>
                  <a:lnTo>
                    <a:pt x="1565" y="2478"/>
                  </a:lnTo>
                  <a:lnTo>
                    <a:pt x="1704" y="2101"/>
                  </a:lnTo>
                  <a:lnTo>
                    <a:pt x="2001" y="1428"/>
                  </a:lnTo>
                  <a:lnTo>
                    <a:pt x="2180" y="1071"/>
                  </a:lnTo>
                  <a:lnTo>
                    <a:pt x="2279" y="952"/>
                  </a:lnTo>
                  <a:lnTo>
                    <a:pt x="2417" y="813"/>
                  </a:lnTo>
                  <a:lnTo>
                    <a:pt x="2556" y="714"/>
                  </a:lnTo>
                  <a:lnTo>
                    <a:pt x="2695" y="615"/>
                  </a:lnTo>
                  <a:lnTo>
                    <a:pt x="2853" y="536"/>
                  </a:lnTo>
                  <a:lnTo>
                    <a:pt x="3012" y="477"/>
                  </a:lnTo>
                  <a:lnTo>
                    <a:pt x="3349" y="358"/>
                  </a:lnTo>
                  <a:lnTo>
                    <a:pt x="3725" y="278"/>
                  </a:lnTo>
                  <a:lnTo>
                    <a:pt x="4102" y="239"/>
                  </a:lnTo>
                  <a:close/>
                  <a:moveTo>
                    <a:pt x="4181" y="1"/>
                  </a:moveTo>
                  <a:lnTo>
                    <a:pt x="3765" y="41"/>
                  </a:lnTo>
                  <a:lnTo>
                    <a:pt x="3349" y="120"/>
                  </a:lnTo>
                  <a:lnTo>
                    <a:pt x="3151" y="179"/>
                  </a:lnTo>
                  <a:lnTo>
                    <a:pt x="2952" y="239"/>
                  </a:lnTo>
                  <a:lnTo>
                    <a:pt x="2774" y="338"/>
                  </a:lnTo>
                  <a:lnTo>
                    <a:pt x="2596" y="417"/>
                  </a:lnTo>
                  <a:lnTo>
                    <a:pt x="2417" y="536"/>
                  </a:lnTo>
                  <a:lnTo>
                    <a:pt x="2259" y="655"/>
                  </a:lnTo>
                  <a:lnTo>
                    <a:pt x="2120" y="794"/>
                  </a:lnTo>
                  <a:lnTo>
                    <a:pt x="1982" y="952"/>
                  </a:lnTo>
                  <a:lnTo>
                    <a:pt x="1982" y="972"/>
                  </a:lnTo>
                  <a:lnTo>
                    <a:pt x="1823" y="1289"/>
                  </a:lnTo>
                  <a:lnTo>
                    <a:pt x="1664" y="1606"/>
                  </a:lnTo>
                  <a:lnTo>
                    <a:pt x="1506" y="2002"/>
                  </a:lnTo>
                  <a:lnTo>
                    <a:pt x="1347" y="2398"/>
                  </a:lnTo>
                  <a:lnTo>
                    <a:pt x="1209" y="2834"/>
                  </a:lnTo>
                  <a:lnTo>
                    <a:pt x="1169" y="3032"/>
                  </a:lnTo>
                  <a:lnTo>
                    <a:pt x="1130" y="3211"/>
                  </a:lnTo>
                  <a:lnTo>
                    <a:pt x="1110" y="3389"/>
                  </a:lnTo>
                  <a:lnTo>
                    <a:pt x="1110" y="3548"/>
                  </a:lnTo>
                  <a:lnTo>
                    <a:pt x="1149" y="3865"/>
                  </a:lnTo>
                  <a:lnTo>
                    <a:pt x="1169" y="4162"/>
                  </a:lnTo>
                  <a:lnTo>
                    <a:pt x="1209" y="4479"/>
                  </a:lnTo>
                  <a:lnTo>
                    <a:pt x="1229" y="4776"/>
                  </a:lnTo>
                  <a:lnTo>
                    <a:pt x="1229" y="4895"/>
                  </a:lnTo>
                  <a:lnTo>
                    <a:pt x="1209" y="4994"/>
                  </a:lnTo>
                  <a:lnTo>
                    <a:pt x="1169" y="5093"/>
                  </a:lnTo>
                  <a:lnTo>
                    <a:pt x="1130" y="5192"/>
                  </a:lnTo>
                  <a:lnTo>
                    <a:pt x="1070" y="5271"/>
                  </a:lnTo>
                  <a:lnTo>
                    <a:pt x="971" y="5351"/>
                  </a:lnTo>
                  <a:lnTo>
                    <a:pt x="733" y="5529"/>
                  </a:lnTo>
                  <a:lnTo>
                    <a:pt x="416" y="5767"/>
                  </a:lnTo>
                  <a:lnTo>
                    <a:pt x="278" y="5905"/>
                  </a:lnTo>
                  <a:lnTo>
                    <a:pt x="139" y="6044"/>
                  </a:lnTo>
                  <a:lnTo>
                    <a:pt x="60" y="6183"/>
                  </a:lnTo>
                  <a:lnTo>
                    <a:pt x="20" y="6262"/>
                  </a:lnTo>
                  <a:lnTo>
                    <a:pt x="0" y="6341"/>
                  </a:lnTo>
                  <a:lnTo>
                    <a:pt x="0" y="6421"/>
                  </a:lnTo>
                  <a:lnTo>
                    <a:pt x="0" y="6500"/>
                  </a:lnTo>
                  <a:lnTo>
                    <a:pt x="20" y="6579"/>
                  </a:lnTo>
                  <a:lnTo>
                    <a:pt x="60" y="6678"/>
                  </a:lnTo>
                  <a:lnTo>
                    <a:pt x="178" y="6857"/>
                  </a:lnTo>
                  <a:lnTo>
                    <a:pt x="317" y="7015"/>
                  </a:lnTo>
                  <a:lnTo>
                    <a:pt x="456" y="7174"/>
                  </a:lnTo>
                  <a:lnTo>
                    <a:pt x="614" y="7332"/>
                  </a:lnTo>
                  <a:lnTo>
                    <a:pt x="872" y="7550"/>
                  </a:lnTo>
                  <a:lnTo>
                    <a:pt x="1070" y="7689"/>
                  </a:lnTo>
                  <a:lnTo>
                    <a:pt x="1149" y="8244"/>
                  </a:lnTo>
                  <a:lnTo>
                    <a:pt x="1288" y="9115"/>
                  </a:lnTo>
                  <a:lnTo>
                    <a:pt x="1387" y="9571"/>
                  </a:lnTo>
                  <a:lnTo>
                    <a:pt x="1486" y="9987"/>
                  </a:lnTo>
                  <a:lnTo>
                    <a:pt x="1605" y="10324"/>
                  </a:lnTo>
                  <a:lnTo>
                    <a:pt x="1664" y="10463"/>
                  </a:lnTo>
                  <a:lnTo>
                    <a:pt x="1744" y="10562"/>
                  </a:lnTo>
                  <a:lnTo>
                    <a:pt x="1823" y="10641"/>
                  </a:lnTo>
                  <a:lnTo>
                    <a:pt x="1922" y="10700"/>
                  </a:lnTo>
                  <a:lnTo>
                    <a:pt x="2041" y="10740"/>
                  </a:lnTo>
                  <a:lnTo>
                    <a:pt x="2180" y="10780"/>
                  </a:lnTo>
                  <a:lnTo>
                    <a:pt x="2318" y="10799"/>
                  </a:lnTo>
                  <a:lnTo>
                    <a:pt x="2497" y="10819"/>
                  </a:lnTo>
                  <a:lnTo>
                    <a:pt x="2833" y="10799"/>
                  </a:lnTo>
                  <a:lnTo>
                    <a:pt x="3190" y="10780"/>
                  </a:lnTo>
                  <a:lnTo>
                    <a:pt x="3527" y="10740"/>
                  </a:lnTo>
                  <a:lnTo>
                    <a:pt x="4062" y="10641"/>
                  </a:lnTo>
                  <a:lnTo>
                    <a:pt x="4795" y="14802"/>
                  </a:lnTo>
                  <a:lnTo>
                    <a:pt x="4815" y="14861"/>
                  </a:lnTo>
                  <a:lnTo>
                    <a:pt x="4854" y="14881"/>
                  </a:lnTo>
                  <a:lnTo>
                    <a:pt x="4894" y="14901"/>
                  </a:lnTo>
                  <a:lnTo>
                    <a:pt x="4973" y="14881"/>
                  </a:lnTo>
                  <a:lnTo>
                    <a:pt x="9055" y="12107"/>
                  </a:lnTo>
                  <a:lnTo>
                    <a:pt x="9095" y="12048"/>
                  </a:lnTo>
                  <a:lnTo>
                    <a:pt x="9095" y="11988"/>
                  </a:lnTo>
                  <a:lnTo>
                    <a:pt x="7272" y="556"/>
                  </a:lnTo>
                  <a:lnTo>
                    <a:pt x="7252" y="496"/>
                  </a:lnTo>
                  <a:lnTo>
                    <a:pt x="7212" y="457"/>
                  </a:lnTo>
                  <a:lnTo>
                    <a:pt x="6994" y="397"/>
                  </a:lnTo>
                  <a:lnTo>
                    <a:pt x="6519" y="259"/>
                  </a:lnTo>
                  <a:lnTo>
                    <a:pt x="6202" y="199"/>
                  </a:lnTo>
                  <a:lnTo>
                    <a:pt x="5845" y="120"/>
                  </a:lnTo>
                  <a:lnTo>
                    <a:pt x="5449" y="60"/>
                  </a:lnTo>
                  <a:lnTo>
                    <a:pt x="5033" y="21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7886868" y="1286615"/>
              <a:ext cx="533550" cy="605283"/>
            </a:xfrm>
            <a:custGeom>
              <a:rect b="b" l="l" r="r" t="t"/>
              <a:pathLst>
                <a:path extrusionOk="0" h="16724" w="14742">
                  <a:moveTo>
                    <a:pt x="2873" y="0"/>
                  </a:moveTo>
                  <a:lnTo>
                    <a:pt x="2556" y="20"/>
                  </a:lnTo>
                  <a:lnTo>
                    <a:pt x="2398" y="40"/>
                  </a:lnTo>
                  <a:lnTo>
                    <a:pt x="2219" y="80"/>
                  </a:lnTo>
                  <a:lnTo>
                    <a:pt x="2061" y="139"/>
                  </a:lnTo>
                  <a:lnTo>
                    <a:pt x="1882" y="218"/>
                  </a:lnTo>
                  <a:lnTo>
                    <a:pt x="1704" y="298"/>
                  </a:lnTo>
                  <a:lnTo>
                    <a:pt x="1526" y="397"/>
                  </a:lnTo>
                  <a:lnTo>
                    <a:pt x="1347" y="516"/>
                  </a:lnTo>
                  <a:lnTo>
                    <a:pt x="1169" y="654"/>
                  </a:lnTo>
                  <a:lnTo>
                    <a:pt x="852" y="971"/>
                  </a:lnTo>
                  <a:lnTo>
                    <a:pt x="575" y="1269"/>
                  </a:lnTo>
                  <a:lnTo>
                    <a:pt x="357" y="1586"/>
                  </a:lnTo>
                  <a:lnTo>
                    <a:pt x="198" y="1903"/>
                  </a:lnTo>
                  <a:lnTo>
                    <a:pt x="99" y="2200"/>
                  </a:lnTo>
                  <a:lnTo>
                    <a:pt x="20" y="2497"/>
                  </a:lnTo>
                  <a:lnTo>
                    <a:pt x="0" y="2794"/>
                  </a:lnTo>
                  <a:lnTo>
                    <a:pt x="0" y="3091"/>
                  </a:lnTo>
                  <a:lnTo>
                    <a:pt x="40" y="3349"/>
                  </a:lnTo>
                  <a:lnTo>
                    <a:pt x="79" y="3607"/>
                  </a:lnTo>
                  <a:lnTo>
                    <a:pt x="159" y="3864"/>
                  </a:lnTo>
                  <a:lnTo>
                    <a:pt x="258" y="4082"/>
                  </a:lnTo>
                  <a:lnTo>
                    <a:pt x="377" y="4280"/>
                  </a:lnTo>
                  <a:lnTo>
                    <a:pt x="476" y="4459"/>
                  </a:lnTo>
                  <a:lnTo>
                    <a:pt x="595" y="4617"/>
                  </a:lnTo>
                  <a:lnTo>
                    <a:pt x="713" y="4756"/>
                  </a:lnTo>
                  <a:lnTo>
                    <a:pt x="971" y="4974"/>
                  </a:lnTo>
                  <a:lnTo>
                    <a:pt x="1248" y="5172"/>
                  </a:lnTo>
                  <a:lnTo>
                    <a:pt x="1526" y="5370"/>
                  </a:lnTo>
                  <a:lnTo>
                    <a:pt x="1803" y="5528"/>
                  </a:lnTo>
                  <a:lnTo>
                    <a:pt x="2239" y="5766"/>
                  </a:lnTo>
                  <a:lnTo>
                    <a:pt x="2437" y="5865"/>
                  </a:lnTo>
                  <a:lnTo>
                    <a:pt x="2437" y="6044"/>
                  </a:lnTo>
                  <a:lnTo>
                    <a:pt x="2477" y="6281"/>
                  </a:lnTo>
                  <a:lnTo>
                    <a:pt x="2516" y="6559"/>
                  </a:lnTo>
                  <a:lnTo>
                    <a:pt x="2596" y="6876"/>
                  </a:lnTo>
                  <a:lnTo>
                    <a:pt x="2695" y="7213"/>
                  </a:lnTo>
                  <a:lnTo>
                    <a:pt x="2814" y="7569"/>
                  </a:lnTo>
                  <a:lnTo>
                    <a:pt x="2992" y="7926"/>
                  </a:lnTo>
                  <a:lnTo>
                    <a:pt x="3428" y="8758"/>
                  </a:lnTo>
                  <a:lnTo>
                    <a:pt x="3884" y="9670"/>
                  </a:lnTo>
                  <a:lnTo>
                    <a:pt x="4399" y="10739"/>
                  </a:lnTo>
                  <a:lnTo>
                    <a:pt x="4141" y="11076"/>
                  </a:lnTo>
                  <a:lnTo>
                    <a:pt x="3884" y="11433"/>
                  </a:lnTo>
                  <a:lnTo>
                    <a:pt x="3606" y="11889"/>
                  </a:lnTo>
                  <a:lnTo>
                    <a:pt x="3309" y="12384"/>
                  </a:lnTo>
                  <a:lnTo>
                    <a:pt x="3170" y="12661"/>
                  </a:lnTo>
                  <a:lnTo>
                    <a:pt x="3051" y="12919"/>
                  </a:lnTo>
                  <a:lnTo>
                    <a:pt x="2952" y="13177"/>
                  </a:lnTo>
                  <a:lnTo>
                    <a:pt x="2893" y="13434"/>
                  </a:lnTo>
                  <a:lnTo>
                    <a:pt x="2833" y="13692"/>
                  </a:lnTo>
                  <a:lnTo>
                    <a:pt x="2833" y="13929"/>
                  </a:lnTo>
                  <a:lnTo>
                    <a:pt x="2853" y="14167"/>
                  </a:lnTo>
                  <a:lnTo>
                    <a:pt x="2893" y="14405"/>
                  </a:lnTo>
                  <a:lnTo>
                    <a:pt x="2972" y="14663"/>
                  </a:lnTo>
                  <a:lnTo>
                    <a:pt x="3071" y="14900"/>
                  </a:lnTo>
                  <a:lnTo>
                    <a:pt x="3190" y="15158"/>
                  </a:lnTo>
                  <a:lnTo>
                    <a:pt x="3329" y="15396"/>
                  </a:lnTo>
                  <a:lnTo>
                    <a:pt x="3507" y="15633"/>
                  </a:lnTo>
                  <a:lnTo>
                    <a:pt x="3725" y="15851"/>
                  </a:lnTo>
                  <a:lnTo>
                    <a:pt x="3943" y="16069"/>
                  </a:lnTo>
                  <a:lnTo>
                    <a:pt x="4201" y="16248"/>
                  </a:lnTo>
                  <a:lnTo>
                    <a:pt x="4498" y="16406"/>
                  </a:lnTo>
                  <a:lnTo>
                    <a:pt x="4815" y="16545"/>
                  </a:lnTo>
                  <a:lnTo>
                    <a:pt x="5172" y="16644"/>
                  </a:lnTo>
                  <a:lnTo>
                    <a:pt x="5548" y="16703"/>
                  </a:lnTo>
                  <a:lnTo>
                    <a:pt x="5964" y="16723"/>
                  </a:lnTo>
                  <a:lnTo>
                    <a:pt x="6420" y="16703"/>
                  </a:lnTo>
                  <a:lnTo>
                    <a:pt x="6856" y="16644"/>
                  </a:lnTo>
                  <a:lnTo>
                    <a:pt x="7252" y="16565"/>
                  </a:lnTo>
                  <a:lnTo>
                    <a:pt x="7609" y="16485"/>
                  </a:lnTo>
                  <a:lnTo>
                    <a:pt x="7926" y="16386"/>
                  </a:lnTo>
                  <a:lnTo>
                    <a:pt x="8203" y="16287"/>
                  </a:lnTo>
                  <a:lnTo>
                    <a:pt x="8441" y="16168"/>
                  </a:lnTo>
                  <a:lnTo>
                    <a:pt x="8659" y="16069"/>
                  </a:lnTo>
                  <a:lnTo>
                    <a:pt x="8837" y="15950"/>
                  </a:lnTo>
                  <a:lnTo>
                    <a:pt x="8976" y="15832"/>
                  </a:lnTo>
                  <a:lnTo>
                    <a:pt x="9095" y="15733"/>
                  </a:lnTo>
                  <a:lnTo>
                    <a:pt x="9273" y="15554"/>
                  </a:lnTo>
                  <a:lnTo>
                    <a:pt x="9372" y="15435"/>
                  </a:lnTo>
                  <a:lnTo>
                    <a:pt x="9392" y="15396"/>
                  </a:lnTo>
                  <a:lnTo>
                    <a:pt x="9570" y="15534"/>
                  </a:lnTo>
                  <a:lnTo>
                    <a:pt x="9788" y="15693"/>
                  </a:lnTo>
                  <a:lnTo>
                    <a:pt x="10065" y="15851"/>
                  </a:lnTo>
                  <a:lnTo>
                    <a:pt x="10402" y="16030"/>
                  </a:lnTo>
                  <a:lnTo>
                    <a:pt x="10600" y="16109"/>
                  </a:lnTo>
                  <a:lnTo>
                    <a:pt x="10818" y="16168"/>
                  </a:lnTo>
                  <a:lnTo>
                    <a:pt x="11036" y="16228"/>
                  </a:lnTo>
                  <a:lnTo>
                    <a:pt x="11274" y="16268"/>
                  </a:lnTo>
                  <a:lnTo>
                    <a:pt x="11512" y="16287"/>
                  </a:lnTo>
                  <a:lnTo>
                    <a:pt x="11769" y="16287"/>
                  </a:lnTo>
                  <a:lnTo>
                    <a:pt x="12027" y="16268"/>
                  </a:lnTo>
                  <a:lnTo>
                    <a:pt x="12285" y="16188"/>
                  </a:lnTo>
                  <a:lnTo>
                    <a:pt x="12542" y="16089"/>
                  </a:lnTo>
                  <a:lnTo>
                    <a:pt x="12800" y="15950"/>
                  </a:lnTo>
                  <a:lnTo>
                    <a:pt x="13038" y="15792"/>
                  </a:lnTo>
                  <a:lnTo>
                    <a:pt x="13295" y="15594"/>
                  </a:lnTo>
                  <a:lnTo>
                    <a:pt x="13513" y="15376"/>
                  </a:lnTo>
                  <a:lnTo>
                    <a:pt x="13731" y="15158"/>
                  </a:lnTo>
                  <a:lnTo>
                    <a:pt x="13949" y="14900"/>
                  </a:lnTo>
                  <a:lnTo>
                    <a:pt x="14127" y="14643"/>
                  </a:lnTo>
                  <a:lnTo>
                    <a:pt x="14306" y="14365"/>
                  </a:lnTo>
                  <a:lnTo>
                    <a:pt x="14444" y="14088"/>
                  </a:lnTo>
                  <a:lnTo>
                    <a:pt x="14563" y="13830"/>
                  </a:lnTo>
                  <a:lnTo>
                    <a:pt x="14642" y="13553"/>
                  </a:lnTo>
                  <a:lnTo>
                    <a:pt x="14702" y="13276"/>
                  </a:lnTo>
                  <a:lnTo>
                    <a:pt x="14742" y="13018"/>
                  </a:lnTo>
                  <a:lnTo>
                    <a:pt x="14742" y="12760"/>
                  </a:lnTo>
                  <a:lnTo>
                    <a:pt x="14722" y="12543"/>
                  </a:lnTo>
                  <a:lnTo>
                    <a:pt x="14702" y="12305"/>
                  </a:lnTo>
                  <a:lnTo>
                    <a:pt x="14642" y="12107"/>
                  </a:lnTo>
                  <a:lnTo>
                    <a:pt x="14583" y="11908"/>
                  </a:lnTo>
                  <a:lnTo>
                    <a:pt x="14524" y="11730"/>
                  </a:lnTo>
                  <a:lnTo>
                    <a:pt x="14425" y="11552"/>
                  </a:lnTo>
                  <a:lnTo>
                    <a:pt x="14325" y="11393"/>
                  </a:lnTo>
                  <a:lnTo>
                    <a:pt x="14226" y="11255"/>
                  </a:lnTo>
                  <a:lnTo>
                    <a:pt x="14107" y="11116"/>
                  </a:lnTo>
                  <a:lnTo>
                    <a:pt x="13969" y="10977"/>
                  </a:lnTo>
                  <a:lnTo>
                    <a:pt x="13830" y="10878"/>
                  </a:lnTo>
                  <a:lnTo>
                    <a:pt x="13672" y="10759"/>
                  </a:lnTo>
                  <a:lnTo>
                    <a:pt x="13513" y="10660"/>
                  </a:lnTo>
                  <a:lnTo>
                    <a:pt x="13176" y="10502"/>
                  </a:lnTo>
                  <a:lnTo>
                    <a:pt x="12522" y="10244"/>
                  </a:lnTo>
                  <a:lnTo>
                    <a:pt x="12265" y="10125"/>
                  </a:lnTo>
                  <a:lnTo>
                    <a:pt x="12047" y="10006"/>
                  </a:lnTo>
                  <a:lnTo>
                    <a:pt x="11968" y="9927"/>
                  </a:lnTo>
                  <a:lnTo>
                    <a:pt x="11888" y="9868"/>
                  </a:lnTo>
                  <a:lnTo>
                    <a:pt x="11829" y="9788"/>
                  </a:lnTo>
                  <a:lnTo>
                    <a:pt x="11789" y="9689"/>
                  </a:lnTo>
                  <a:lnTo>
                    <a:pt x="11750" y="9590"/>
                  </a:lnTo>
                  <a:lnTo>
                    <a:pt x="11730" y="9491"/>
                  </a:lnTo>
                  <a:lnTo>
                    <a:pt x="11750" y="9372"/>
                  </a:lnTo>
                  <a:lnTo>
                    <a:pt x="11769" y="9234"/>
                  </a:lnTo>
                  <a:lnTo>
                    <a:pt x="11809" y="9075"/>
                  </a:lnTo>
                  <a:lnTo>
                    <a:pt x="11869" y="8877"/>
                  </a:lnTo>
                  <a:lnTo>
                    <a:pt x="12047" y="8382"/>
                  </a:lnTo>
                  <a:lnTo>
                    <a:pt x="12285" y="7787"/>
                  </a:lnTo>
                  <a:lnTo>
                    <a:pt x="12503" y="7133"/>
                  </a:lnTo>
                  <a:lnTo>
                    <a:pt x="12602" y="6757"/>
                  </a:lnTo>
                  <a:lnTo>
                    <a:pt x="12701" y="6400"/>
                  </a:lnTo>
                  <a:lnTo>
                    <a:pt x="12780" y="6024"/>
                  </a:lnTo>
                  <a:lnTo>
                    <a:pt x="12820" y="5647"/>
                  </a:lnTo>
                  <a:lnTo>
                    <a:pt x="12839" y="5251"/>
                  </a:lnTo>
                  <a:lnTo>
                    <a:pt x="12839" y="4875"/>
                  </a:lnTo>
                  <a:lnTo>
                    <a:pt x="12800" y="4498"/>
                  </a:lnTo>
                  <a:lnTo>
                    <a:pt x="12721" y="4141"/>
                  </a:lnTo>
                  <a:lnTo>
                    <a:pt x="12602" y="3785"/>
                  </a:lnTo>
                  <a:lnTo>
                    <a:pt x="12463" y="3428"/>
                  </a:lnTo>
                  <a:lnTo>
                    <a:pt x="12285" y="3091"/>
                  </a:lnTo>
                  <a:lnTo>
                    <a:pt x="12086" y="2774"/>
                  </a:lnTo>
                  <a:lnTo>
                    <a:pt x="11888" y="2457"/>
                  </a:lnTo>
                  <a:lnTo>
                    <a:pt x="11651" y="2160"/>
                  </a:lnTo>
                  <a:lnTo>
                    <a:pt x="11393" y="1883"/>
                  </a:lnTo>
                  <a:lnTo>
                    <a:pt x="11135" y="1605"/>
                  </a:lnTo>
                  <a:lnTo>
                    <a:pt x="10858" y="1368"/>
                  </a:lnTo>
                  <a:lnTo>
                    <a:pt x="10561" y="1150"/>
                  </a:lnTo>
                  <a:lnTo>
                    <a:pt x="10264" y="951"/>
                  </a:lnTo>
                  <a:lnTo>
                    <a:pt x="9966" y="793"/>
                  </a:lnTo>
                  <a:lnTo>
                    <a:pt x="9649" y="654"/>
                  </a:lnTo>
                  <a:lnTo>
                    <a:pt x="9332" y="535"/>
                  </a:lnTo>
                  <a:lnTo>
                    <a:pt x="9015" y="456"/>
                  </a:lnTo>
                  <a:lnTo>
                    <a:pt x="8679" y="417"/>
                  </a:lnTo>
                  <a:lnTo>
                    <a:pt x="8044" y="377"/>
                  </a:lnTo>
                  <a:lnTo>
                    <a:pt x="7430" y="377"/>
                  </a:lnTo>
                  <a:lnTo>
                    <a:pt x="6836" y="417"/>
                  </a:lnTo>
                  <a:lnTo>
                    <a:pt x="6301" y="476"/>
                  </a:lnTo>
                  <a:lnTo>
                    <a:pt x="5806" y="555"/>
                  </a:lnTo>
                  <a:lnTo>
                    <a:pt x="5409" y="674"/>
                  </a:lnTo>
                  <a:lnTo>
                    <a:pt x="5072" y="793"/>
                  </a:lnTo>
                  <a:lnTo>
                    <a:pt x="4954" y="852"/>
                  </a:lnTo>
                  <a:lnTo>
                    <a:pt x="4854" y="912"/>
                  </a:lnTo>
                  <a:lnTo>
                    <a:pt x="4775" y="833"/>
                  </a:lnTo>
                  <a:lnTo>
                    <a:pt x="4537" y="654"/>
                  </a:lnTo>
                  <a:lnTo>
                    <a:pt x="4379" y="535"/>
                  </a:lnTo>
                  <a:lnTo>
                    <a:pt x="4201" y="417"/>
                  </a:lnTo>
                  <a:lnTo>
                    <a:pt x="3983" y="298"/>
                  </a:lnTo>
                  <a:lnTo>
                    <a:pt x="3725" y="179"/>
                  </a:lnTo>
                  <a:lnTo>
                    <a:pt x="3468" y="99"/>
                  </a:lnTo>
                  <a:lnTo>
                    <a:pt x="3170" y="40"/>
                  </a:lnTo>
                  <a:lnTo>
                    <a:pt x="2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7876082" y="1605733"/>
              <a:ext cx="141332" cy="12957"/>
            </a:xfrm>
            <a:custGeom>
              <a:rect b="b" l="l" r="r" t="t"/>
              <a:pathLst>
                <a:path extrusionOk="0" h="358" w="3905">
                  <a:moveTo>
                    <a:pt x="120" y="1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6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9"/>
                  </a:lnTo>
                  <a:lnTo>
                    <a:pt x="60" y="218"/>
                  </a:lnTo>
                  <a:lnTo>
                    <a:pt x="100" y="218"/>
                  </a:lnTo>
                  <a:lnTo>
                    <a:pt x="3785" y="357"/>
                  </a:lnTo>
                  <a:lnTo>
                    <a:pt x="3825" y="337"/>
                  </a:lnTo>
                  <a:lnTo>
                    <a:pt x="3865" y="318"/>
                  </a:lnTo>
                  <a:lnTo>
                    <a:pt x="3884" y="298"/>
                  </a:lnTo>
                  <a:lnTo>
                    <a:pt x="3904" y="238"/>
                  </a:lnTo>
                  <a:lnTo>
                    <a:pt x="3884" y="199"/>
                  </a:lnTo>
                  <a:lnTo>
                    <a:pt x="3865" y="159"/>
                  </a:lnTo>
                  <a:lnTo>
                    <a:pt x="3845" y="139"/>
                  </a:lnTo>
                  <a:lnTo>
                    <a:pt x="3785" y="139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8026684" y="1865349"/>
              <a:ext cx="203691" cy="187911"/>
            </a:xfrm>
            <a:custGeom>
              <a:rect b="b" l="l" r="r" t="t"/>
              <a:pathLst>
                <a:path extrusionOk="0" h="5192" w="5628">
                  <a:moveTo>
                    <a:pt x="5133" y="0"/>
                  </a:moveTo>
                  <a:lnTo>
                    <a:pt x="1" y="3071"/>
                  </a:lnTo>
                  <a:lnTo>
                    <a:pt x="536" y="5191"/>
                  </a:lnTo>
                  <a:lnTo>
                    <a:pt x="5628" y="674"/>
                  </a:lnTo>
                  <a:lnTo>
                    <a:pt x="5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8023101" y="1861766"/>
              <a:ext cx="210858" cy="195801"/>
            </a:xfrm>
            <a:custGeom>
              <a:rect b="b" l="l" r="r" t="t"/>
              <a:pathLst>
                <a:path extrusionOk="0" h="5410" w="5826">
                  <a:moveTo>
                    <a:pt x="5192" y="258"/>
                  </a:moveTo>
                  <a:lnTo>
                    <a:pt x="5568" y="753"/>
                  </a:lnTo>
                  <a:lnTo>
                    <a:pt x="694" y="5092"/>
                  </a:lnTo>
                  <a:lnTo>
                    <a:pt x="239" y="3230"/>
                  </a:lnTo>
                  <a:lnTo>
                    <a:pt x="5192" y="258"/>
                  </a:lnTo>
                  <a:close/>
                  <a:moveTo>
                    <a:pt x="5172" y="0"/>
                  </a:moveTo>
                  <a:lnTo>
                    <a:pt x="40" y="3091"/>
                  </a:lnTo>
                  <a:lnTo>
                    <a:pt x="1" y="3131"/>
                  </a:lnTo>
                  <a:lnTo>
                    <a:pt x="1" y="3210"/>
                  </a:lnTo>
                  <a:lnTo>
                    <a:pt x="516" y="5310"/>
                  </a:lnTo>
                  <a:lnTo>
                    <a:pt x="556" y="5370"/>
                  </a:lnTo>
                  <a:lnTo>
                    <a:pt x="595" y="5389"/>
                  </a:lnTo>
                  <a:lnTo>
                    <a:pt x="635" y="5409"/>
                  </a:lnTo>
                  <a:lnTo>
                    <a:pt x="674" y="5389"/>
                  </a:lnTo>
                  <a:lnTo>
                    <a:pt x="714" y="5370"/>
                  </a:lnTo>
                  <a:lnTo>
                    <a:pt x="5806" y="852"/>
                  </a:lnTo>
                  <a:lnTo>
                    <a:pt x="5826" y="832"/>
                  </a:lnTo>
                  <a:lnTo>
                    <a:pt x="5826" y="793"/>
                  </a:lnTo>
                  <a:lnTo>
                    <a:pt x="5826" y="753"/>
                  </a:lnTo>
                  <a:lnTo>
                    <a:pt x="5806" y="713"/>
                  </a:lnTo>
                  <a:lnTo>
                    <a:pt x="5311" y="40"/>
                  </a:lnTo>
                  <a:lnTo>
                    <a:pt x="5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7861750" y="1954276"/>
              <a:ext cx="517082" cy="676257"/>
            </a:xfrm>
            <a:custGeom>
              <a:rect b="b" l="l" r="r" t="t"/>
              <a:pathLst>
                <a:path extrusionOk="0" h="18685" w="14287">
                  <a:moveTo>
                    <a:pt x="11294" y="0"/>
                  </a:moveTo>
                  <a:lnTo>
                    <a:pt x="7966" y="4042"/>
                  </a:lnTo>
                  <a:lnTo>
                    <a:pt x="5331" y="13077"/>
                  </a:lnTo>
                  <a:lnTo>
                    <a:pt x="516" y="12483"/>
                  </a:lnTo>
                  <a:lnTo>
                    <a:pt x="437" y="12681"/>
                  </a:lnTo>
                  <a:lnTo>
                    <a:pt x="258" y="13156"/>
                  </a:lnTo>
                  <a:lnTo>
                    <a:pt x="159" y="13454"/>
                  </a:lnTo>
                  <a:lnTo>
                    <a:pt x="80" y="13751"/>
                  </a:lnTo>
                  <a:lnTo>
                    <a:pt x="20" y="14048"/>
                  </a:lnTo>
                  <a:lnTo>
                    <a:pt x="1" y="14325"/>
                  </a:lnTo>
                  <a:lnTo>
                    <a:pt x="1" y="15336"/>
                  </a:lnTo>
                  <a:lnTo>
                    <a:pt x="219" y="15475"/>
                  </a:lnTo>
                  <a:lnTo>
                    <a:pt x="872" y="15891"/>
                  </a:lnTo>
                  <a:lnTo>
                    <a:pt x="1903" y="16505"/>
                  </a:lnTo>
                  <a:lnTo>
                    <a:pt x="2537" y="16861"/>
                  </a:lnTo>
                  <a:lnTo>
                    <a:pt x="3270" y="17258"/>
                  </a:lnTo>
                  <a:lnTo>
                    <a:pt x="4003" y="17614"/>
                  </a:lnTo>
                  <a:lnTo>
                    <a:pt x="4657" y="17912"/>
                  </a:lnTo>
                  <a:lnTo>
                    <a:pt x="5271" y="18169"/>
                  </a:lnTo>
                  <a:lnTo>
                    <a:pt x="5806" y="18367"/>
                  </a:lnTo>
                  <a:lnTo>
                    <a:pt x="6242" y="18506"/>
                  </a:lnTo>
                  <a:lnTo>
                    <a:pt x="6579" y="18605"/>
                  </a:lnTo>
                  <a:lnTo>
                    <a:pt x="6836" y="18665"/>
                  </a:lnTo>
                  <a:lnTo>
                    <a:pt x="6955" y="18684"/>
                  </a:lnTo>
                  <a:lnTo>
                    <a:pt x="7054" y="18665"/>
                  </a:lnTo>
                  <a:lnTo>
                    <a:pt x="7213" y="18565"/>
                  </a:lnTo>
                  <a:lnTo>
                    <a:pt x="7569" y="18288"/>
                  </a:lnTo>
                  <a:lnTo>
                    <a:pt x="7887" y="18011"/>
                  </a:lnTo>
                  <a:lnTo>
                    <a:pt x="8025" y="17872"/>
                  </a:lnTo>
                  <a:lnTo>
                    <a:pt x="8342" y="17357"/>
                  </a:lnTo>
                  <a:lnTo>
                    <a:pt x="8699" y="16743"/>
                  </a:lnTo>
                  <a:lnTo>
                    <a:pt x="9174" y="15950"/>
                  </a:lnTo>
                  <a:lnTo>
                    <a:pt x="9690" y="14979"/>
                  </a:lnTo>
                  <a:lnTo>
                    <a:pt x="10264" y="13889"/>
                  </a:lnTo>
                  <a:lnTo>
                    <a:pt x="10859" y="12681"/>
                  </a:lnTo>
                  <a:lnTo>
                    <a:pt x="11156" y="12047"/>
                  </a:lnTo>
                  <a:lnTo>
                    <a:pt x="11433" y="11393"/>
                  </a:lnTo>
                  <a:lnTo>
                    <a:pt x="11988" y="10026"/>
                  </a:lnTo>
                  <a:lnTo>
                    <a:pt x="12563" y="8619"/>
                  </a:lnTo>
                  <a:lnTo>
                    <a:pt x="13078" y="7192"/>
                  </a:lnTo>
                  <a:lnTo>
                    <a:pt x="13315" y="6499"/>
                  </a:lnTo>
                  <a:lnTo>
                    <a:pt x="13553" y="5825"/>
                  </a:lnTo>
                  <a:lnTo>
                    <a:pt x="13751" y="5191"/>
                  </a:lnTo>
                  <a:lnTo>
                    <a:pt x="13930" y="4577"/>
                  </a:lnTo>
                  <a:lnTo>
                    <a:pt x="14068" y="4002"/>
                  </a:lnTo>
                  <a:lnTo>
                    <a:pt x="14167" y="3467"/>
                  </a:lnTo>
                  <a:lnTo>
                    <a:pt x="14247" y="2992"/>
                  </a:lnTo>
                  <a:lnTo>
                    <a:pt x="14286" y="2596"/>
                  </a:lnTo>
                  <a:lnTo>
                    <a:pt x="14286" y="2397"/>
                  </a:lnTo>
                  <a:lnTo>
                    <a:pt x="14267" y="2239"/>
                  </a:lnTo>
                  <a:lnTo>
                    <a:pt x="14247" y="2100"/>
                  </a:lnTo>
                  <a:lnTo>
                    <a:pt x="14227" y="1962"/>
                  </a:lnTo>
                  <a:lnTo>
                    <a:pt x="14108" y="1744"/>
                  </a:lnTo>
                  <a:lnTo>
                    <a:pt x="13969" y="1526"/>
                  </a:lnTo>
                  <a:lnTo>
                    <a:pt x="13791" y="1328"/>
                  </a:lnTo>
                  <a:lnTo>
                    <a:pt x="13573" y="1129"/>
                  </a:lnTo>
                  <a:lnTo>
                    <a:pt x="13355" y="951"/>
                  </a:lnTo>
                  <a:lnTo>
                    <a:pt x="13098" y="793"/>
                  </a:lnTo>
                  <a:lnTo>
                    <a:pt x="12840" y="654"/>
                  </a:lnTo>
                  <a:lnTo>
                    <a:pt x="12582" y="515"/>
                  </a:lnTo>
                  <a:lnTo>
                    <a:pt x="12107" y="297"/>
                  </a:lnTo>
                  <a:lnTo>
                    <a:pt x="11691" y="139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7861750" y="1954276"/>
              <a:ext cx="517082" cy="676257"/>
            </a:xfrm>
            <a:custGeom>
              <a:rect b="b" l="l" r="r" t="t"/>
              <a:pathLst>
                <a:path extrusionOk="0" fill="none" h="18685" w="14287">
                  <a:moveTo>
                    <a:pt x="7966" y="4042"/>
                  </a:moveTo>
                  <a:lnTo>
                    <a:pt x="5331" y="13077"/>
                  </a:lnTo>
                  <a:lnTo>
                    <a:pt x="516" y="12483"/>
                  </a:lnTo>
                  <a:lnTo>
                    <a:pt x="516" y="12483"/>
                  </a:lnTo>
                  <a:lnTo>
                    <a:pt x="437" y="12681"/>
                  </a:lnTo>
                  <a:lnTo>
                    <a:pt x="258" y="13156"/>
                  </a:lnTo>
                  <a:lnTo>
                    <a:pt x="159" y="13454"/>
                  </a:lnTo>
                  <a:lnTo>
                    <a:pt x="80" y="13751"/>
                  </a:lnTo>
                  <a:lnTo>
                    <a:pt x="20" y="14048"/>
                  </a:lnTo>
                  <a:lnTo>
                    <a:pt x="1" y="14325"/>
                  </a:lnTo>
                  <a:lnTo>
                    <a:pt x="1" y="14325"/>
                  </a:lnTo>
                  <a:lnTo>
                    <a:pt x="1" y="15336"/>
                  </a:lnTo>
                  <a:lnTo>
                    <a:pt x="1" y="15336"/>
                  </a:lnTo>
                  <a:lnTo>
                    <a:pt x="219" y="15475"/>
                  </a:lnTo>
                  <a:lnTo>
                    <a:pt x="872" y="15891"/>
                  </a:lnTo>
                  <a:lnTo>
                    <a:pt x="1903" y="16505"/>
                  </a:lnTo>
                  <a:lnTo>
                    <a:pt x="2537" y="16861"/>
                  </a:lnTo>
                  <a:lnTo>
                    <a:pt x="3270" y="17258"/>
                  </a:lnTo>
                  <a:lnTo>
                    <a:pt x="3270" y="17258"/>
                  </a:lnTo>
                  <a:lnTo>
                    <a:pt x="4003" y="17614"/>
                  </a:lnTo>
                  <a:lnTo>
                    <a:pt x="4657" y="17912"/>
                  </a:lnTo>
                  <a:lnTo>
                    <a:pt x="5271" y="18169"/>
                  </a:lnTo>
                  <a:lnTo>
                    <a:pt x="5806" y="18367"/>
                  </a:lnTo>
                  <a:lnTo>
                    <a:pt x="6242" y="18506"/>
                  </a:lnTo>
                  <a:lnTo>
                    <a:pt x="6579" y="18605"/>
                  </a:lnTo>
                  <a:lnTo>
                    <a:pt x="6836" y="18665"/>
                  </a:lnTo>
                  <a:lnTo>
                    <a:pt x="6955" y="18684"/>
                  </a:lnTo>
                  <a:lnTo>
                    <a:pt x="6955" y="18684"/>
                  </a:lnTo>
                  <a:lnTo>
                    <a:pt x="7054" y="18665"/>
                  </a:lnTo>
                  <a:lnTo>
                    <a:pt x="7213" y="18565"/>
                  </a:lnTo>
                  <a:lnTo>
                    <a:pt x="7569" y="18288"/>
                  </a:lnTo>
                  <a:lnTo>
                    <a:pt x="7887" y="18011"/>
                  </a:lnTo>
                  <a:lnTo>
                    <a:pt x="8025" y="17872"/>
                  </a:lnTo>
                  <a:lnTo>
                    <a:pt x="8025" y="17872"/>
                  </a:lnTo>
                  <a:lnTo>
                    <a:pt x="8342" y="17357"/>
                  </a:lnTo>
                  <a:lnTo>
                    <a:pt x="8699" y="16743"/>
                  </a:lnTo>
                  <a:lnTo>
                    <a:pt x="9174" y="15950"/>
                  </a:lnTo>
                  <a:lnTo>
                    <a:pt x="9690" y="14979"/>
                  </a:lnTo>
                  <a:lnTo>
                    <a:pt x="10264" y="13889"/>
                  </a:lnTo>
                  <a:lnTo>
                    <a:pt x="10859" y="12681"/>
                  </a:lnTo>
                  <a:lnTo>
                    <a:pt x="11156" y="12047"/>
                  </a:lnTo>
                  <a:lnTo>
                    <a:pt x="11433" y="11393"/>
                  </a:lnTo>
                  <a:lnTo>
                    <a:pt x="11433" y="11393"/>
                  </a:lnTo>
                  <a:lnTo>
                    <a:pt x="11988" y="10026"/>
                  </a:lnTo>
                  <a:lnTo>
                    <a:pt x="12563" y="8619"/>
                  </a:lnTo>
                  <a:lnTo>
                    <a:pt x="13078" y="7192"/>
                  </a:lnTo>
                  <a:lnTo>
                    <a:pt x="13315" y="6499"/>
                  </a:lnTo>
                  <a:lnTo>
                    <a:pt x="13553" y="5825"/>
                  </a:lnTo>
                  <a:lnTo>
                    <a:pt x="13751" y="5191"/>
                  </a:lnTo>
                  <a:lnTo>
                    <a:pt x="13930" y="4577"/>
                  </a:lnTo>
                  <a:lnTo>
                    <a:pt x="14068" y="4002"/>
                  </a:lnTo>
                  <a:lnTo>
                    <a:pt x="14167" y="3467"/>
                  </a:lnTo>
                  <a:lnTo>
                    <a:pt x="14247" y="2992"/>
                  </a:lnTo>
                  <a:lnTo>
                    <a:pt x="14286" y="2596"/>
                  </a:lnTo>
                  <a:lnTo>
                    <a:pt x="14286" y="2397"/>
                  </a:lnTo>
                  <a:lnTo>
                    <a:pt x="14267" y="2239"/>
                  </a:lnTo>
                  <a:lnTo>
                    <a:pt x="14247" y="2100"/>
                  </a:lnTo>
                  <a:lnTo>
                    <a:pt x="14227" y="1962"/>
                  </a:lnTo>
                  <a:lnTo>
                    <a:pt x="14227" y="1962"/>
                  </a:lnTo>
                  <a:lnTo>
                    <a:pt x="14108" y="1744"/>
                  </a:lnTo>
                  <a:lnTo>
                    <a:pt x="13969" y="1526"/>
                  </a:lnTo>
                  <a:lnTo>
                    <a:pt x="13791" y="1328"/>
                  </a:lnTo>
                  <a:lnTo>
                    <a:pt x="13573" y="1129"/>
                  </a:lnTo>
                  <a:lnTo>
                    <a:pt x="13355" y="951"/>
                  </a:lnTo>
                  <a:lnTo>
                    <a:pt x="13098" y="793"/>
                  </a:lnTo>
                  <a:lnTo>
                    <a:pt x="12840" y="654"/>
                  </a:lnTo>
                  <a:lnTo>
                    <a:pt x="12582" y="515"/>
                  </a:lnTo>
                  <a:lnTo>
                    <a:pt x="12107" y="297"/>
                  </a:lnTo>
                  <a:lnTo>
                    <a:pt x="11691" y="139"/>
                  </a:lnTo>
                  <a:lnTo>
                    <a:pt x="1129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7857443" y="1949969"/>
              <a:ext cx="525696" cy="684871"/>
            </a:xfrm>
            <a:custGeom>
              <a:rect b="b" l="l" r="r" t="t"/>
              <a:pathLst>
                <a:path extrusionOk="0" h="18923" w="14525">
                  <a:moveTo>
                    <a:pt x="11394" y="0"/>
                  </a:moveTo>
                  <a:lnTo>
                    <a:pt x="11354" y="20"/>
                  </a:lnTo>
                  <a:lnTo>
                    <a:pt x="11314" y="40"/>
                  </a:lnTo>
                  <a:lnTo>
                    <a:pt x="11295" y="79"/>
                  </a:lnTo>
                  <a:lnTo>
                    <a:pt x="11295" y="139"/>
                  </a:lnTo>
                  <a:lnTo>
                    <a:pt x="11314" y="178"/>
                  </a:lnTo>
                  <a:lnTo>
                    <a:pt x="11334" y="198"/>
                  </a:lnTo>
                  <a:lnTo>
                    <a:pt x="11374" y="218"/>
                  </a:lnTo>
                  <a:lnTo>
                    <a:pt x="11770" y="357"/>
                  </a:lnTo>
                  <a:lnTo>
                    <a:pt x="12186" y="515"/>
                  </a:lnTo>
                  <a:lnTo>
                    <a:pt x="12662" y="733"/>
                  </a:lnTo>
                  <a:lnTo>
                    <a:pt x="12919" y="872"/>
                  </a:lnTo>
                  <a:lnTo>
                    <a:pt x="13157" y="1011"/>
                  </a:lnTo>
                  <a:lnTo>
                    <a:pt x="13395" y="1169"/>
                  </a:lnTo>
                  <a:lnTo>
                    <a:pt x="13613" y="1328"/>
                  </a:lnTo>
                  <a:lnTo>
                    <a:pt x="13811" y="1506"/>
                  </a:lnTo>
                  <a:lnTo>
                    <a:pt x="13989" y="1704"/>
                  </a:lnTo>
                  <a:lnTo>
                    <a:pt x="14128" y="1902"/>
                  </a:lnTo>
                  <a:lnTo>
                    <a:pt x="14227" y="2120"/>
                  </a:lnTo>
                  <a:lnTo>
                    <a:pt x="14286" y="2338"/>
                  </a:lnTo>
                  <a:lnTo>
                    <a:pt x="14286" y="2596"/>
                  </a:lnTo>
                  <a:lnTo>
                    <a:pt x="14286" y="2913"/>
                  </a:lnTo>
                  <a:lnTo>
                    <a:pt x="14227" y="3309"/>
                  </a:lnTo>
                  <a:lnTo>
                    <a:pt x="14148" y="3725"/>
                  </a:lnTo>
                  <a:lnTo>
                    <a:pt x="14049" y="4220"/>
                  </a:lnTo>
                  <a:lnTo>
                    <a:pt x="13910" y="4736"/>
                  </a:lnTo>
                  <a:lnTo>
                    <a:pt x="13751" y="5310"/>
                  </a:lnTo>
                  <a:lnTo>
                    <a:pt x="13553" y="5944"/>
                  </a:lnTo>
                  <a:lnTo>
                    <a:pt x="13335" y="6618"/>
                  </a:lnTo>
                  <a:lnTo>
                    <a:pt x="12800" y="8084"/>
                  </a:lnTo>
                  <a:lnTo>
                    <a:pt x="12186" y="9689"/>
                  </a:lnTo>
                  <a:lnTo>
                    <a:pt x="11453" y="11452"/>
                  </a:lnTo>
                  <a:lnTo>
                    <a:pt x="11176" y="12087"/>
                  </a:lnTo>
                  <a:lnTo>
                    <a:pt x="10898" y="12701"/>
                  </a:lnTo>
                  <a:lnTo>
                    <a:pt x="10344" y="13850"/>
                  </a:lnTo>
                  <a:lnTo>
                    <a:pt x="9789" y="14920"/>
                  </a:lnTo>
                  <a:lnTo>
                    <a:pt x="9274" y="15871"/>
                  </a:lnTo>
                  <a:lnTo>
                    <a:pt x="8818" y="16663"/>
                  </a:lnTo>
                  <a:lnTo>
                    <a:pt x="8441" y="17298"/>
                  </a:lnTo>
                  <a:lnTo>
                    <a:pt x="8045" y="17912"/>
                  </a:lnTo>
                  <a:lnTo>
                    <a:pt x="7748" y="18189"/>
                  </a:lnTo>
                  <a:lnTo>
                    <a:pt x="7471" y="18447"/>
                  </a:lnTo>
                  <a:lnTo>
                    <a:pt x="7233" y="18625"/>
                  </a:lnTo>
                  <a:lnTo>
                    <a:pt x="7134" y="18684"/>
                  </a:lnTo>
                  <a:lnTo>
                    <a:pt x="7074" y="18704"/>
                  </a:lnTo>
                  <a:lnTo>
                    <a:pt x="6955" y="18684"/>
                  </a:lnTo>
                  <a:lnTo>
                    <a:pt x="6718" y="18625"/>
                  </a:lnTo>
                  <a:lnTo>
                    <a:pt x="6381" y="18526"/>
                  </a:lnTo>
                  <a:lnTo>
                    <a:pt x="5945" y="18387"/>
                  </a:lnTo>
                  <a:lnTo>
                    <a:pt x="5430" y="18189"/>
                  </a:lnTo>
                  <a:lnTo>
                    <a:pt x="4835" y="17932"/>
                  </a:lnTo>
                  <a:lnTo>
                    <a:pt x="4162" y="17634"/>
                  </a:lnTo>
                  <a:lnTo>
                    <a:pt x="3429" y="17278"/>
                  </a:lnTo>
                  <a:lnTo>
                    <a:pt x="2795" y="16921"/>
                  </a:lnTo>
                  <a:lnTo>
                    <a:pt x="2220" y="16604"/>
                  </a:lnTo>
                  <a:lnTo>
                    <a:pt x="1249" y="16049"/>
                  </a:lnTo>
                  <a:lnTo>
                    <a:pt x="575" y="15613"/>
                  </a:lnTo>
                  <a:lnTo>
                    <a:pt x="219" y="15395"/>
                  </a:lnTo>
                  <a:lnTo>
                    <a:pt x="219" y="14444"/>
                  </a:lnTo>
                  <a:lnTo>
                    <a:pt x="239" y="14226"/>
                  </a:lnTo>
                  <a:lnTo>
                    <a:pt x="278" y="13969"/>
                  </a:lnTo>
                  <a:lnTo>
                    <a:pt x="357" y="13731"/>
                  </a:lnTo>
                  <a:lnTo>
                    <a:pt x="417" y="13473"/>
                  </a:lnTo>
                  <a:lnTo>
                    <a:pt x="595" y="13038"/>
                  </a:lnTo>
                  <a:lnTo>
                    <a:pt x="714" y="12740"/>
                  </a:lnTo>
                  <a:lnTo>
                    <a:pt x="5430" y="13295"/>
                  </a:lnTo>
                  <a:lnTo>
                    <a:pt x="5469" y="13295"/>
                  </a:lnTo>
                  <a:lnTo>
                    <a:pt x="5509" y="13275"/>
                  </a:lnTo>
                  <a:lnTo>
                    <a:pt x="5529" y="13256"/>
                  </a:lnTo>
                  <a:lnTo>
                    <a:pt x="5549" y="13216"/>
                  </a:lnTo>
                  <a:lnTo>
                    <a:pt x="8204" y="4181"/>
                  </a:lnTo>
                  <a:lnTo>
                    <a:pt x="8204" y="4141"/>
                  </a:lnTo>
                  <a:lnTo>
                    <a:pt x="8184" y="4102"/>
                  </a:lnTo>
                  <a:lnTo>
                    <a:pt x="8164" y="4062"/>
                  </a:lnTo>
                  <a:lnTo>
                    <a:pt x="8124" y="4042"/>
                  </a:lnTo>
                  <a:lnTo>
                    <a:pt x="8085" y="4042"/>
                  </a:lnTo>
                  <a:lnTo>
                    <a:pt x="8045" y="4062"/>
                  </a:lnTo>
                  <a:lnTo>
                    <a:pt x="8006" y="4082"/>
                  </a:lnTo>
                  <a:lnTo>
                    <a:pt x="7986" y="4121"/>
                  </a:lnTo>
                  <a:lnTo>
                    <a:pt x="5370" y="13057"/>
                  </a:lnTo>
                  <a:lnTo>
                    <a:pt x="655" y="12503"/>
                  </a:lnTo>
                  <a:lnTo>
                    <a:pt x="615" y="12503"/>
                  </a:lnTo>
                  <a:lnTo>
                    <a:pt x="595" y="12522"/>
                  </a:lnTo>
                  <a:lnTo>
                    <a:pt x="536" y="12562"/>
                  </a:lnTo>
                  <a:lnTo>
                    <a:pt x="456" y="12780"/>
                  </a:lnTo>
                  <a:lnTo>
                    <a:pt x="258" y="13256"/>
                  </a:lnTo>
                  <a:lnTo>
                    <a:pt x="159" y="13553"/>
                  </a:lnTo>
                  <a:lnTo>
                    <a:pt x="80" y="13870"/>
                  </a:lnTo>
                  <a:lnTo>
                    <a:pt x="21" y="14167"/>
                  </a:lnTo>
                  <a:lnTo>
                    <a:pt x="1" y="14444"/>
                  </a:lnTo>
                  <a:lnTo>
                    <a:pt x="1" y="15455"/>
                  </a:lnTo>
                  <a:lnTo>
                    <a:pt x="21" y="15494"/>
                  </a:lnTo>
                  <a:lnTo>
                    <a:pt x="60" y="15534"/>
                  </a:lnTo>
                  <a:lnTo>
                    <a:pt x="278" y="15693"/>
                  </a:lnTo>
                  <a:lnTo>
                    <a:pt x="952" y="16109"/>
                  </a:lnTo>
                  <a:lnTo>
                    <a:pt x="1982" y="16723"/>
                  </a:lnTo>
                  <a:lnTo>
                    <a:pt x="2616" y="17080"/>
                  </a:lnTo>
                  <a:lnTo>
                    <a:pt x="3329" y="17476"/>
                  </a:lnTo>
                  <a:lnTo>
                    <a:pt x="4082" y="17832"/>
                  </a:lnTo>
                  <a:lnTo>
                    <a:pt x="4756" y="18150"/>
                  </a:lnTo>
                  <a:lnTo>
                    <a:pt x="5370" y="18407"/>
                  </a:lnTo>
                  <a:lnTo>
                    <a:pt x="5905" y="18605"/>
                  </a:lnTo>
                  <a:lnTo>
                    <a:pt x="6341" y="18744"/>
                  </a:lnTo>
                  <a:lnTo>
                    <a:pt x="6698" y="18843"/>
                  </a:lnTo>
                  <a:lnTo>
                    <a:pt x="6955" y="18902"/>
                  </a:lnTo>
                  <a:lnTo>
                    <a:pt x="7074" y="18922"/>
                  </a:lnTo>
                  <a:lnTo>
                    <a:pt x="7173" y="18902"/>
                  </a:lnTo>
                  <a:lnTo>
                    <a:pt x="7292" y="18843"/>
                  </a:lnTo>
                  <a:lnTo>
                    <a:pt x="7451" y="18744"/>
                  </a:lnTo>
                  <a:lnTo>
                    <a:pt x="7609" y="18625"/>
                  </a:lnTo>
                  <a:lnTo>
                    <a:pt x="7926" y="18348"/>
                  </a:lnTo>
                  <a:lnTo>
                    <a:pt x="8223" y="18070"/>
                  </a:lnTo>
                  <a:lnTo>
                    <a:pt x="8223" y="18050"/>
                  </a:lnTo>
                  <a:lnTo>
                    <a:pt x="8560" y="17515"/>
                  </a:lnTo>
                  <a:lnTo>
                    <a:pt x="8937" y="16901"/>
                  </a:lnTo>
                  <a:lnTo>
                    <a:pt x="9392" y="16089"/>
                  </a:lnTo>
                  <a:lnTo>
                    <a:pt x="9927" y="15118"/>
                  </a:lnTo>
                  <a:lnTo>
                    <a:pt x="10502" y="14028"/>
                  </a:lnTo>
                  <a:lnTo>
                    <a:pt x="11077" y="12820"/>
                  </a:lnTo>
                  <a:lnTo>
                    <a:pt x="11374" y="12186"/>
                  </a:lnTo>
                  <a:lnTo>
                    <a:pt x="11651" y="11552"/>
                  </a:lnTo>
                  <a:lnTo>
                    <a:pt x="12087" y="10521"/>
                  </a:lnTo>
                  <a:lnTo>
                    <a:pt x="12582" y="9273"/>
                  </a:lnTo>
                  <a:lnTo>
                    <a:pt x="13117" y="7886"/>
                  </a:lnTo>
                  <a:lnTo>
                    <a:pt x="13613" y="6459"/>
                  </a:lnTo>
                  <a:lnTo>
                    <a:pt x="13851" y="5746"/>
                  </a:lnTo>
                  <a:lnTo>
                    <a:pt x="14049" y="5072"/>
                  </a:lnTo>
                  <a:lnTo>
                    <a:pt x="14227" y="4419"/>
                  </a:lnTo>
                  <a:lnTo>
                    <a:pt x="14366" y="3824"/>
                  </a:lnTo>
                  <a:lnTo>
                    <a:pt x="14465" y="3269"/>
                  </a:lnTo>
                  <a:lnTo>
                    <a:pt x="14504" y="2774"/>
                  </a:lnTo>
                  <a:lnTo>
                    <a:pt x="14524" y="2556"/>
                  </a:lnTo>
                  <a:lnTo>
                    <a:pt x="14504" y="2378"/>
                  </a:lnTo>
                  <a:lnTo>
                    <a:pt x="14485" y="2199"/>
                  </a:lnTo>
                  <a:lnTo>
                    <a:pt x="14445" y="2041"/>
                  </a:lnTo>
                  <a:lnTo>
                    <a:pt x="14346" y="1823"/>
                  </a:lnTo>
                  <a:lnTo>
                    <a:pt x="14187" y="1585"/>
                  </a:lnTo>
                  <a:lnTo>
                    <a:pt x="14009" y="1387"/>
                  </a:lnTo>
                  <a:lnTo>
                    <a:pt x="13791" y="1189"/>
                  </a:lnTo>
                  <a:lnTo>
                    <a:pt x="13573" y="1011"/>
                  </a:lnTo>
                  <a:lnTo>
                    <a:pt x="13316" y="852"/>
                  </a:lnTo>
                  <a:lnTo>
                    <a:pt x="13078" y="694"/>
                  </a:lnTo>
                  <a:lnTo>
                    <a:pt x="12820" y="555"/>
                  </a:lnTo>
                  <a:lnTo>
                    <a:pt x="12325" y="337"/>
                  </a:lnTo>
                  <a:lnTo>
                    <a:pt x="11889" y="159"/>
                  </a:lnTo>
                  <a:lnTo>
                    <a:pt x="11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895446" y="2351535"/>
              <a:ext cx="177162" cy="101158"/>
            </a:xfrm>
            <a:custGeom>
              <a:rect b="b" l="l" r="r" t="t"/>
              <a:pathLst>
                <a:path extrusionOk="0" h="2795" w="4895">
                  <a:moveTo>
                    <a:pt x="2022" y="1"/>
                  </a:moveTo>
                  <a:lnTo>
                    <a:pt x="1745" y="21"/>
                  </a:lnTo>
                  <a:lnTo>
                    <a:pt x="1507" y="60"/>
                  </a:lnTo>
                  <a:lnTo>
                    <a:pt x="1269" y="120"/>
                  </a:lnTo>
                  <a:lnTo>
                    <a:pt x="774" y="793"/>
                  </a:lnTo>
                  <a:lnTo>
                    <a:pt x="417" y="1309"/>
                  </a:lnTo>
                  <a:lnTo>
                    <a:pt x="298" y="1546"/>
                  </a:lnTo>
                  <a:lnTo>
                    <a:pt x="219" y="1705"/>
                  </a:lnTo>
                  <a:lnTo>
                    <a:pt x="179" y="1804"/>
                  </a:lnTo>
                  <a:lnTo>
                    <a:pt x="120" y="1883"/>
                  </a:lnTo>
                  <a:lnTo>
                    <a:pt x="60" y="1903"/>
                  </a:lnTo>
                  <a:lnTo>
                    <a:pt x="21" y="1923"/>
                  </a:lnTo>
                  <a:lnTo>
                    <a:pt x="1" y="1943"/>
                  </a:lnTo>
                  <a:lnTo>
                    <a:pt x="1" y="1962"/>
                  </a:lnTo>
                  <a:lnTo>
                    <a:pt x="120" y="2042"/>
                  </a:lnTo>
                  <a:lnTo>
                    <a:pt x="437" y="2220"/>
                  </a:lnTo>
                  <a:lnTo>
                    <a:pt x="893" y="2418"/>
                  </a:lnTo>
                  <a:lnTo>
                    <a:pt x="1170" y="2517"/>
                  </a:lnTo>
                  <a:lnTo>
                    <a:pt x="1447" y="2596"/>
                  </a:lnTo>
                  <a:lnTo>
                    <a:pt x="1725" y="2676"/>
                  </a:lnTo>
                  <a:lnTo>
                    <a:pt x="2002" y="2715"/>
                  </a:lnTo>
                  <a:lnTo>
                    <a:pt x="2299" y="2755"/>
                  </a:lnTo>
                  <a:lnTo>
                    <a:pt x="2636" y="2775"/>
                  </a:lnTo>
                  <a:lnTo>
                    <a:pt x="3330" y="2795"/>
                  </a:lnTo>
                  <a:lnTo>
                    <a:pt x="4122" y="2795"/>
                  </a:lnTo>
                  <a:lnTo>
                    <a:pt x="4895" y="476"/>
                  </a:lnTo>
                  <a:lnTo>
                    <a:pt x="4479" y="357"/>
                  </a:lnTo>
                  <a:lnTo>
                    <a:pt x="4043" y="258"/>
                  </a:lnTo>
                  <a:lnTo>
                    <a:pt x="3508" y="140"/>
                  </a:lnTo>
                  <a:lnTo>
                    <a:pt x="2914" y="40"/>
                  </a:lnTo>
                  <a:lnTo>
                    <a:pt x="2596" y="21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891175" y="2347228"/>
              <a:ext cx="185740" cy="109772"/>
            </a:xfrm>
            <a:custGeom>
              <a:rect b="b" l="l" r="r" t="t"/>
              <a:pathLst>
                <a:path extrusionOk="0" h="3033" w="5132">
                  <a:moveTo>
                    <a:pt x="2318" y="219"/>
                  </a:moveTo>
                  <a:lnTo>
                    <a:pt x="2833" y="259"/>
                  </a:lnTo>
                  <a:lnTo>
                    <a:pt x="3349" y="318"/>
                  </a:lnTo>
                  <a:lnTo>
                    <a:pt x="3824" y="417"/>
                  </a:lnTo>
                  <a:lnTo>
                    <a:pt x="4260" y="516"/>
                  </a:lnTo>
                  <a:lnTo>
                    <a:pt x="4874" y="675"/>
                  </a:lnTo>
                  <a:lnTo>
                    <a:pt x="4161" y="2795"/>
                  </a:lnTo>
                  <a:lnTo>
                    <a:pt x="3269" y="2795"/>
                  </a:lnTo>
                  <a:lnTo>
                    <a:pt x="2655" y="2775"/>
                  </a:lnTo>
                  <a:lnTo>
                    <a:pt x="2120" y="2735"/>
                  </a:lnTo>
                  <a:lnTo>
                    <a:pt x="1863" y="2676"/>
                  </a:lnTo>
                  <a:lnTo>
                    <a:pt x="1585" y="2616"/>
                  </a:lnTo>
                  <a:lnTo>
                    <a:pt x="1328" y="2537"/>
                  </a:lnTo>
                  <a:lnTo>
                    <a:pt x="1070" y="2438"/>
                  </a:lnTo>
                  <a:lnTo>
                    <a:pt x="614" y="2240"/>
                  </a:lnTo>
                  <a:lnTo>
                    <a:pt x="317" y="2081"/>
                  </a:lnTo>
                  <a:lnTo>
                    <a:pt x="376" y="2002"/>
                  </a:lnTo>
                  <a:lnTo>
                    <a:pt x="436" y="1863"/>
                  </a:lnTo>
                  <a:lnTo>
                    <a:pt x="495" y="1725"/>
                  </a:lnTo>
                  <a:lnTo>
                    <a:pt x="594" y="1566"/>
                  </a:lnTo>
                  <a:lnTo>
                    <a:pt x="872" y="1130"/>
                  </a:lnTo>
                  <a:lnTo>
                    <a:pt x="1189" y="694"/>
                  </a:lnTo>
                  <a:lnTo>
                    <a:pt x="1466" y="338"/>
                  </a:lnTo>
                  <a:lnTo>
                    <a:pt x="1645" y="278"/>
                  </a:lnTo>
                  <a:lnTo>
                    <a:pt x="1863" y="239"/>
                  </a:lnTo>
                  <a:lnTo>
                    <a:pt x="2080" y="219"/>
                  </a:lnTo>
                  <a:close/>
                  <a:moveTo>
                    <a:pt x="2100" y="1"/>
                  </a:moveTo>
                  <a:lnTo>
                    <a:pt x="1823" y="21"/>
                  </a:lnTo>
                  <a:lnTo>
                    <a:pt x="1585" y="60"/>
                  </a:lnTo>
                  <a:lnTo>
                    <a:pt x="1347" y="140"/>
                  </a:lnTo>
                  <a:lnTo>
                    <a:pt x="1308" y="179"/>
                  </a:lnTo>
                  <a:lnTo>
                    <a:pt x="1110" y="437"/>
                  </a:lnTo>
                  <a:lnTo>
                    <a:pt x="773" y="912"/>
                  </a:lnTo>
                  <a:lnTo>
                    <a:pt x="416" y="1408"/>
                  </a:lnTo>
                  <a:lnTo>
                    <a:pt x="297" y="1626"/>
                  </a:lnTo>
                  <a:lnTo>
                    <a:pt x="238" y="1804"/>
                  </a:lnTo>
                  <a:lnTo>
                    <a:pt x="198" y="1863"/>
                  </a:lnTo>
                  <a:lnTo>
                    <a:pt x="178" y="1903"/>
                  </a:lnTo>
                  <a:lnTo>
                    <a:pt x="99" y="1943"/>
                  </a:lnTo>
                  <a:lnTo>
                    <a:pt x="40" y="1982"/>
                  </a:lnTo>
                  <a:lnTo>
                    <a:pt x="20" y="2002"/>
                  </a:lnTo>
                  <a:lnTo>
                    <a:pt x="0" y="2062"/>
                  </a:lnTo>
                  <a:lnTo>
                    <a:pt x="0" y="2101"/>
                  </a:lnTo>
                  <a:lnTo>
                    <a:pt x="40" y="2161"/>
                  </a:lnTo>
                  <a:lnTo>
                    <a:pt x="178" y="2260"/>
                  </a:lnTo>
                  <a:lnTo>
                    <a:pt x="476" y="2418"/>
                  </a:lnTo>
                  <a:lnTo>
                    <a:pt x="951" y="2636"/>
                  </a:lnTo>
                  <a:lnTo>
                    <a:pt x="1228" y="2735"/>
                  </a:lnTo>
                  <a:lnTo>
                    <a:pt x="1506" y="2814"/>
                  </a:lnTo>
                  <a:lnTo>
                    <a:pt x="1803" y="2894"/>
                  </a:lnTo>
                  <a:lnTo>
                    <a:pt x="2100" y="2953"/>
                  </a:lnTo>
                  <a:lnTo>
                    <a:pt x="2516" y="2993"/>
                  </a:lnTo>
                  <a:lnTo>
                    <a:pt x="2992" y="3013"/>
                  </a:lnTo>
                  <a:lnTo>
                    <a:pt x="3864" y="3032"/>
                  </a:lnTo>
                  <a:lnTo>
                    <a:pt x="4240" y="3013"/>
                  </a:lnTo>
                  <a:lnTo>
                    <a:pt x="4319" y="2993"/>
                  </a:lnTo>
                  <a:lnTo>
                    <a:pt x="4359" y="2953"/>
                  </a:lnTo>
                  <a:lnTo>
                    <a:pt x="5112" y="635"/>
                  </a:lnTo>
                  <a:lnTo>
                    <a:pt x="5132" y="595"/>
                  </a:lnTo>
                  <a:lnTo>
                    <a:pt x="5112" y="556"/>
                  </a:lnTo>
                  <a:lnTo>
                    <a:pt x="5092" y="516"/>
                  </a:lnTo>
                  <a:lnTo>
                    <a:pt x="5053" y="496"/>
                  </a:lnTo>
                  <a:lnTo>
                    <a:pt x="4577" y="358"/>
                  </a:lnTo>
                  <a:lnTo>
                    <a:pt x="4121" y="259"/>
                  </a:lnTo>
                  <a:lnTo>
                    <a:pt x="3586" y="140"/>
                  </a:lnTo>
                  <a:lnTo>
                    <a:pt x="2992" y="41"/>
                  </a:lnTo>
                  <a:lnTo>
                    <a:pt x="2695" y="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7653058" y="2193044"/>
              <a:ext cx="288309" cy="332066"/>
            </a:xfrm>
            <a:custGeom>
              <a:rect b="b" l="l" r="r" t="t"/>
              <a:pathLst>
                <a:path extrusionOk="0" h="9175" w="7966">
                  <a:moveTo>
                    <a:pt x="4974" y="1"/>
                  </a:moveTo>
                  <a:lnTo>
                    <a:pt x="2379" y="2735"/>
                  </a:lnTo>
                  <a:lnTo>
                    <a:pt x="2101" y="3013"/>
                  </a:lnTo>
                  <a:lnTo>
                    <a:pt x="1447" y="3686"/>
                  </a:lnTo>
                  <a:lnTo>
                    <a:pt x="1071" y="4083"/>
                  </a:lnTo>
                  <a:lnTo>
                    <a:pt x="714" y="4499"/>
                  </a:lnTo>
                  <a:lnTo>
                    <a:pt x="397" y="4895"/>
                  </a:lnTo>
                  <a:lnTo>
                    <a:pt x="278" y="5073"/>
                  </a:lnTo>
                  <a:lnTo>
                    <a:pt x="179" y="5232"/>
                  </a:lnTo>
                  <a:lnTo>
                    <a:pt x="120" y="5371"/>
                  </a:lnTo>
                  <a:lnTo>
                    <a:pt x="60" y="5529"/>
                  </a:lnTo>
                  <a:lnTo>
                    <a:pt x="41" y="5648"/>
                  </a:lnTo>
                  <a:lnTo>
                    <a:pt x="1" y="5787"/>
                  </a:lnTo>
                  <a:lnTo>
                    <a:pt x="1" y="6044"/>
                  </a:lnTo>
                  <a:lnTo>
                    <a:pt x="41" y="6262"/>
                  </a:lnTo>
                  <a:lnTo>
                    <a:pt x="80" y="6480"/>
                  </a:lnTo>
                  <a:lnTo>
                    <a:pt x="140" y="6698"/>
                  </a:lnTo>
                  <a:lnTo>
                    <a:pt x="199" y="6916"/>
                  </a:lnTo>
                  <a:lnTo>
                    <a:pt x="258" y="7114"/>
                  </a:lnTo>
                  <a:lnTo>
                    <a:pt x="278" y="7213"/>
                  </a:lnTo>
                  <a:lnTo>
                    <a:pt x="318" y="7312"/>
                  </a:lnTo>
                  <a:lnTo>
                    <a:pt x="358" y="7431"/>
                  </a:lnTo>
                  <a:lnTo>
                    <a:pt x="417" y="7530"/>
                  </a:lnTo>
                  <a:lnTo>
                    <a:pt x="595" y="7728"/>
                  </a:lnTo>
                  <a:lnTo>
                    <a:pt x="793" y="7907"/>
                  </a:lnTo>
                  <a:lnTo>
                    <a:pt x="932" y="8006"/>
                  </a:lnTo>
                  <a:lnTo>
                    <a:pt x="1071" y="8085"/>
                  </a:lnTo>
                  <a:lnTo>
                    <a:pt x="1229" y="8164"/>
                  </a:lnTo>
                  <a:lnTo>
                    <a:pt x="1388" y="8224"/>
                  </a:lnTo>
                  <a:lnTo>
                    <a:pt x="1566" y="8283"/>
                  </a:lnTo>
                  <a:lnTo>
                    <a:pt x="1764" y="8343"/>
                  </a:lnTo>
                  <a:lnTo>
                    <a:pt x="1982" y="8382"/>
                  </a:lnTo>
                  <a:lnTo>
                    <a:pt x="2200" y="8422"/>
                  </a:lnTo>
                  <a:lnTo>
                    <a:pt x="3429" y="8600"/>
                  </a:lnTo>
                  <a:lnTo>
                    <a:pt x="4915" y="8858"/>
                  </a:lnTo>
                  <a:lnTo>
                    <a:pt x="6678" y="9175"/>
                  </a:lnTo>
                  <a:lnTo>
                    <a:pt x="6797" y="8085"/>
                  </a:lnTo>
                  <a:lnTo>
                    <a:pt x="6936" y="7154"/>
                  </a:lnTo>
                  <a:lnTo>
                    <a:pt x="6995" y="6738"/>
                  </a:lnTo>
                  <a:lnTo>
                    <a:pt x="7074" y="6381"/>
                  </a:lnTo>
                  <a:lnTo>
                    <a:pt x="7154" y="6064"/>
                  </a:lnTo>
                  <a:lnTo>
                    <a:pt x="7292" y="5747"/>
                  </a:lnTo>
                  <a:lnTo>
                    <a:pt x="7431" y="5430"/>
                  </a:lnTo>
                  <a:lnTo>
                    <a:pt x="7590" y="5133"/>
                  </a:lnTo>
                  <a:lnTo>
                    <a:pt x="7847" y="4677"/>
                  </a:lnTo>
                  <a:lnTo>
                    <a:pt x="7966" y="4499"/>
                  </a:lnTo>
                  <a:lnTo>
                    <a:pt x="7966" y="4499"/>
                  </a:lnTo>
                  <a:lnTo>
                    <a:pt x="5311" y="4954"/>
                  </a:lnTo>
                  <a:lnTo>
                    <a:pt x="5172" y="4618"/>
                  </a:lnTo>
                  <a:lnTo>
                    <a:pt x="4855" y="3785"/>
                  </a:lnTo>
                  <a:lnTo>
                    <a:pt x="4677" y="3290"/>
                  </a:lnTo>
                  <a:lnTo>
                    <a:pt x="4538" y="2795"/>
                  </a:lnTo>
                  <a:lnTo>
                    <a:pt x="4419" y="2339"/>
                  </a:lnTo>
                  <a:lnTo>
                    <a:pt x="4400" y="2141"/>
                  </a:lnTo>
                  <a:lnTo>
                    <a:pt x="4380" y="1982"/>
                  </a:lnTo>
                  <a:lnTo>
                    <a:pt x="4400" y="1804"/>
                  </a:lnTo>
                  <a:lnTo>
                    <a:pt x="4419" y="1646"/>
                  </a:lnTo>
                  <a:lnTo>
                    <a:pt x="4479" y="1309"/>
                  </a:lnTo>
                  <a:lnTo>
                    <a:pt x="4578" y="972"/>
                  </a:lnTo>
                  <a:lnTo>
                    <a:pt x="4677" y="675"/>
                  </a:lnTo>
                  <a:lnTo>
                    <a:pt x="4895" y="199"/>
                  </a:lnTo>
                  <a:lnTo>
                    <a:pt x="49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7648751" y="2189461"/>
              <a:ext cx="296923" cy="339956"/>
            </a:xfrm>
            <a:custGeom>
              <a:rect b="b" l="l" r="r" t="t"/>
              <a:pathLst>
                <a:path extrusionOk="0" h="9393" w="8204">
                  <a:moveTo>
                    <a:pt x="4717" y="655"/>
                  </a:moveTo>
                  <a:lnTo>
                    <a:pt x="4598" y="992"/>
                  </a:lnTo>
                  <a:lnTo>
                    <a:pt x="4499" y="1348"/>
                  </a:lnTo>
                  <a:lnTo>
                    <a:pt x="4419" y="1705"/>
                  </a:lnTo>
                  <a:lnTo>
                    <a:pt x="4400" y="1903"/>
                  </a:lnTo>
                  <a:lnTo>
                    <a:pt x="4400" y="2081"/>
                  </a:lnTo>
                  <a:lnTo>
                    <a:pt x="4400" y="2240"/>
                  </a:lnTo>
                  <a:lnTo>
                    <a:pt x="4439" y="2438"/>
                  </a:lnTo>
                  <a:lnTo>
                    <a:pt x="4538" y="2894"/>
                  </a:lnTo>
                  <a:lnTo>
                    <a:pt x="4677" y="3389"/>
                  </a:lnTo>
                  <a:lnTo>
                    <a:pt x="4855" y="3884"/>
                  </a:lnTo>
                  <a:lnTo>
                    <a:pt x="5172" y="4717"/>
                  </a:lnTo>
                  <a:lnTo>
                    <a:pt x="5331" y="5113"/>
                  </a:lnTo>
                  <a:lnTo>
                    <a:pt x="5351" y="5133"/>
                  </a:lnTo>
                  <a:lnTo>
                    <a:pt x="5390" y="5152"/>
                  </a:lnTo>
                  <a:lnTo>
                    <a:pt x="5430" y="5172"/>
                  </a:lnTo>
                  <a:lnTo>
                    <a:pt x="5450" y="5172"/>
                  </a:lnTo>
                  <a:lnTo>
                    <a:pt x="7867" y="4756"/>
                  </a:lnTo>
                  <a:lnTo>
                    <a:pt x="7669" y="5093"/>
                  </a:lnTo>
                  <a:lnTo>
                    <a:pt x="7431" y="5509"/>
                  </a:lnTo>
                  <a:lnTo>
                    <a:pt x="7332" y="5747"/>
                  </a:lnTo>
                  <a:lnTo>
                    <a:pt x="7233" y="5985"/>
                  </a:lnTo>
                  <a:lnTo>
                    <a:pt x="7134" y="6222"/>
                  </a:lnTo>
                  <a:lnTo>
                    <a:pt x="7074" y="6460"/>
                  </a:lnTo>
                  <a:lnTo>
                    <a:pt x="6956" y="7114"/>
                  </a:lnTo>
                  <a:lnTo>
                    <a:pt x="6837" y="7887"/>
                  </a:lnTo>
                  <a:lnTo>
                    <a:pt x="6698" y="9155"/>
                  </a:lnTo>
                  <a:lnTo>
                    <a:pt x="4697" y="8798"/>
                  </a:lnTo>
                  <a:lnTo>
                    <a:pt x="3389" y="8560"/>
                  </a:lnTo>
                  <a:lnTo>
                    <a:pt x="2339" y="8402"/>
                  </a:lnTo>
                  <a:lnTo>
                    <a:pt x="2121" y="8382"/>
                  </a:lnTo>
                  <a:lnTo>
                    <a:pt x="1903" y="8323"/>
                  </a:lnTo>
                  <a:lnTo>
                    <a:pt x="1705" y="8283"/>
                  </a:lnTo>
                  <a:lnTo>
                    <a:pt x="1527" y="8224"/>
                  </a:lnTo>
                  <a:lnTo>
                    <a:pt x="1368" y="8144"/>
                  </a:lnTo>
                  <a:lnTo>
                    <a:pt x="1229" y="8065"/>
                  </a:lnTo>
                  <a:lnTo>
                    <a:pt x="972" y="7907"/>
                  </a:lnTo>
                  <a:lnTo>
                    <a:pt x="774" y="7728"/>
                  </a:lnTo>
                  <a:lnTo>
                    <a:pt x="635" y="7550"/>
                  </a:lnTo>
                  <a:lnTo>
                    <a:pt x="536" y="7372"/>
                  </a:lnTo>
                  <a:lnTo>
                    <a:pt x="477" y="7193"/>
                  </a:lnTo>
                  <a:lnTo>
                    <a:pt x="437" y="6975"/>
                  </a:lnTo>
                  <a:lnTo>
                    <a:pt x="377" y="6757"/>
                  </a:lnTo>
                  <a:lnTo>
                    <a:pt x="278" y="6440"/>
                  </a:lnTo>
                  <a:lnTo>
                    <a:pt x="259" y="6282"/>
                  </a:lnTo>
                  <a:lnTo>
                    <a:pt x="239" y="6123"/>
                  </a:lnTo>
                  <a:lnTo>
                    <a:pt x="239" y="5965"/>
                  </a:lnTo>
                  <a:lnTo>
                    <a:pt x="259" y="5767"/>
                  </a:lnTo>
                  <a:lnTo>
                    <a:pt x="318" y="5588"/>
                  </a:lnTo>
                  <a:lnTo>
                    <a:pt x="397" y="5390"/>
                  </a:lnTo>
                  <a:lnTo>
                    <a:pt x="496" y="5232"/>
                  </a:lnTo>
                  <a:lnTo>
                    <a:pt x="615" y="5053"/>
                  </a:lnTo>
                  <a:lnTo>
                    <a:pt x="912" y="4677"/>
                  </a:lnTo>
                  <a:lnTo>
                    <a:pt x="1269" y="4261"/>
                  </a:lnTo>
                  <a:lnTo>
                    <a:pt x="1646" y="3865"/>
                  </a:lnTo>
                  <a:lnTo>
                    <a:pt x="2299" y="3191"/>
                  </a:lnTo>
                  <a:lnTo>
                    <a:pt x="2597" y="2914"/>
                  </a:lnTo>
                  <a:lnTo>
                    <a:pt x="4717" y="655"/>
                  </a:lnTo>
                  <a:close/>
                  <a:moveTo>
                    <a:pt x="5053" y="1"/>
                  </a:moveTo>
                  <a:lnTo>
                    <a:pt x="5014" y="21"/>
                  </a:lnTo>
                  <a:lnTo>
                    <a:pt x="2438" y="2755"/>
                  </a:lnTo>
                  <a:lnTo>
                    <a:pt x="2101" y="3052"/>
                  </a:lnTo>
                  <a:lnTo>
                    <a:pt x="1447" y="3746"/>
                  </a:lnTo>
                  <a:lnTo>
                    <a:pt x="1071" y="4142"/>
                  </a:lnTo>
                  <a:lnTo>
                    <a:pt x="714" y="4558"/>
                  </a:lnTo>
                  <a:lnTo>
                    <a:pt x="417" y="4935"/>
                  </a:lnTo>
                  <a:lnTo>
                    <a:pt x="298" y="5113"/>
                  </a:lnTo>
                  <a:lnTo>
                    <a:pt x="199" y="5271"/>
                  </a:lnTo>
                  <a:lnTo>
                    <a:pt x="100" y="5509"/>
                  </a:lnTo>
                  <a:lnTo>
                    <a:pt x="41" y="5727"/>
                  </a:lnTo>
                  <a:lnTo>
                    <a:pt x="21" y="5945"/>
                  </a:lnTo>
                  <a:lnTo>
                    <a:pt x="1" y="6123"/>
                  </a:lnTo>
                  <a:lnTo>
                    <a:pt x="21" y="6321"/>
                  </a:lnTo>
                  <a:lnTo>
                    <a:pt x="60" y="6500"/>
                  </a:lnTo>
                  <a:lnTo>
                    <a:pt x="160" y="6817"/>
                  </a:lnTo>
                  <a:lnTo>
                    <a:pt x="219" y="7035"/>
                  </a:lnTo>
                  <a:lnTo>
                    <a:pt x="259" y="7233"/>
                  </a:lnTo>
                  <a:lnTo>
                    <a:pt x="318" y="7431"/>
                  </a:lnTo>
                  <a:lnTo>
                    <a:pt x="437" y="7649"/>
                  </a:lnTo>
                  <a:lnTo>
                    <a:pt x="496" y="7748"/>
                  </a:lnTo>
                  <a:lnTo>
                    <a:pt x="595" y="7867"/>
                  </a:lnTo>
                  <a:lnTo>
                    <a:pt x="694" y="7966"/>
                  </a:lnTo>
                  <a:lnTo>
                    <a:pt x="813" y="8065"/>
                  </a:lnTo>
                  <a:lnTo>
                    <a:pt x="932" y="8164"/>
                  </a:lnTo>
                  <a:lnTo>
                    <a:pt x="1091" y="8243"/>
                  </a:lnTo>
                  <a:lnTo>
                    <a:pt x="1249" y="8342"/>
                  </a:lnTo>
                  <a:lnTo>
                    <a:pt x="1428" y="8402"/>
                  </a:lnTo>
                  <a:lnTo>
                    <a:pt x="1626" y="8481"/>
                  </a:lnTo>
                  <a:lnTo>
                    <a:pt x="1824" y="8541"/>
                  </a:lnTo>
                  <a:lnTo>
                    <a:pt x="2062" y="8600"/>
                  </a:lnTo>
                  <a:lnTo>
                    <a:pt x="2299" y="8620"/>
                  </a:lnTo>
                  <a:lnTo>
                    <a:pt x="3528" y="8818"/>
                  </a:lnTo>
                  <a:lnTo>
                    <a:pt x="4994" y="9056"/>
                  </a:lnTo>
                  <a:lnTo>
                    <a:pt x="6777" y="9393"/>
                  </a:lnTo>
                  <a:lnTo>
                    <a:pt x="6797" y="9393"/>
                  </a:lnTo>
                  <a:lnTo>
                    <a:pt x="6857" y="9373"/>
                  </a:lnTo>
                  <a:lnTo>
                    <a:pt x="6896" y="9333"/>
                  </a:lnTo>
                  <a:lnTo>
                    <a:pt x="6916" y="9294"/>
                  </a:lnTo>
                  <a:lnTo>
                    <a:pt x="7035" y="8184"/>
                  </a:lnTo>
                  <a:lnTo>
                    <a:pt x="7154" y="7273"/>
                  </a:lnTo>
                  <a:lnTo>
                    <a:pt x="7233" y="6856"/>
                  </a:lnTo>
                  <a:lnTo>
                    <a:pt x="7292" y="6500"/>
                  </a:lnTo>
                  <a:lnTo>
                    <a:pt x="7392" y="6203"/>
                  </a:lnTo>
                  <a:lnTo>
                    <a:pt x="7510" y="5886"/>
                  </a:lnTo>
                  <a:lnTo>
                    <a:pt x="7649" y="5588"/>
                  </a:lnTo>
                  <a:lnTo>
                    <a:pt x="7808" y="5291"/>
                  </a:lnTo>
                  <a:lnTo>
                    <a:pt x="8065" y="4855"/>
                  </a:lnTo>
                  <a:lnTo>
                    <a:pt x="8184" y="4657"/>
                  </a:lnTo>
                  <a:lnTo>
                    <a:pt x="8204" y="4598"/>
                  </a:lnTo>
                  <a:lnTo>
                    <a:pt x="8184" y="4538"/>
                  </a:lnTo>
                  <a:lnTo>
                    <a:pt x="8144" y="4499"/>
                  </a:lnTo>
                  <a:lnTo>
                    <a:pt x="8065" y="4499"/>
                  </a:lnTo>
                  <a:lnTo>
                    <a:pt x="5509" y="4935"/>
                  </a:lnTo>
                  <a:lnTo>
                    <a:pt x="5291" y="4419"/>
                  </a:lnTo>
                  <a:lnTo>
                    <a:pt x="4994" y="3627"/>
                  </a:lnTo>
                  <a:lnTo>
                    <a:pt x="4855" y="3191"/>
                  </a:lnTo>
                  <a:lnTo>
                    <a:pt x="4736" y="2775"/>
                  </a:lnTo>
                  <a:lnTo>
                    <a:pt x="4637" y="2398"/>
                  </a:lnTo>
                  <a:lnTo>
                    <a:pt x="4618" y="2220"/>
                  </a:lnTo>
                  <a:lnTo>
                    <a:pt x="4618" y="2081"/>
                  </a:lnTo>
                  <a:lnTo>
                    <a:pt x="4618" y="1923"/>
                  </a:lnTo>
                  <a:lnTo>
                    <a:pt x="4637" y="1764"/>
                  </a:lnTo>
                  <a:lnTo>
                    <a:pt x="4697" y="1428"/>
                  </a:lnTo>
                  <a:lnTo>
                    <a:pt x="4796" y="1110"/>
                  </a:lnTo>
                  <a:lnTo>
                    <a:pt x="4895" y="813"/>
                  </a:lnTo>
                  <a:lnTo>
                    <a:pt x="5113" y="358"/>
                  </a:lnTo>
                  <a:lnTo>
                    <a:pt x="5192" y="159"/>
                  </a:lnTo>
                  <a:lnTo>
                    <a:pt x="5212" y="120"/>
                  </a:lnTo>
                  <a:lnTo>
                    <a:pt x="5212" y="80"/>
                  </a:lnTo>
                  <a:lnTo>
                    <a:pt x="5192" y="41"/>
                  </a:lnTo>
                  <a:lnTo>
                    <a:pt x="5172" y="21"/>
                  </a:lnTo>
                  <a:lnTo>
                    <a:pt x="51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7711149" y="2365180"/>
              <a:ext cx="142019" cy="10785"/>
            </a:xfrm>
            <a:custGeom>
              <a:rect b="b" l="l" r="r" t="t"/>
              <a:pathLst>
                <a:path extrusionOk="0" h="298" w="3924">
                  <a:moveTo>
                    <a:pt x="80" y="0"/>
                  </a:moveTo>
                  <a:lnTo>
                    <a:pt x="40" y="20"/>
                  </a:lnTo>
                  <a:lnTo>
                    <a:pt x="21" y="60"/>
                  </a:lnTo>
                  <a:lnTo>
                    <a:pt x="1" y="99"/>
                  </a:lnTo>
                  <a:lnTo>
                    <a:pt x="21" y="159"/>
                  </a:lnTo>
                  <a:lnTo>
                    <a:pt x="40" y="179"/>
                  </a:lnTo>
                  <a:lnTo>
                    <a:pt x="80" y="218"/>
                  </a:lnTo>
                  <a:lnTo>
                    <a:pt x="120" y="218"/>
                  </a:lnTo>
                  <a:lnTo>
                    <a:pt x="3805" y="297"/>
                  </a:lnTo>
                  <a:lnTo>
                    <a:pt x="3845" y="297"/>
                  </a:lnTo>
                  <a:lnTo>
                    <a:pt x="3884" y="258"/>
                  </a:lnTo>
                  <a:lnTo>
                    <a:pt x="3904" y="238"/>
                  </a:lnTo>
                  <a:lnTo>
                    <a:pt x="3924" y="179"/>
                  </a:lnTo>
                  <a:lnTo>
                    <a:pt x="3924" y="139"/>
                  </a:lnTo>
                  <a:lnTo>
                    <a:pt x="3884" y="99"/>
                  </a:lnTo>
                  <a:lnTo>
                    <a:pt x="3864" y="80"/>
                  </a:lnTo>
                  <a:lnTo>
                    <a:pt x="3805" y="8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7740574" y="2283419"/>
              <a:ext cx="104705" cy="88961"/>
            </a:xfrm>
            <a:custGeom>
              <a:rect b="b" l="l" r="r" t="t"/>
              <a:pathLst>
                <a:path extrusionOk="0" h="2458" w="2893">
                  <a:moveTo>
                    <a:pt x="713" y="1"/>
                  </a:moveTo>
                  <a:lnTo>
                    <a:pt x="555" y="40"/>
                  </a:lnTo>
                  <a:lnTo>
                    <a:pt x="396" y="100"/>
                  </a:lnTo>
                  <a:lnTo>
                    <a:pt x="258" y="159"/>
                  </a:lnTo>
                  <a:lnTo>
                    <a:pt x="159" y="238"/>
                  </a:lnTo>
                  <a:lnTo>
                    <a:pt x="60" y="337"/>
                  </a:lnTo>
                  <a:lnTo>
                    <a:pt x="20" y="417"/>
                  </a:lnTo>
                  <a:lnTo>
                    <a:pt x="0" y="456"/>
                  </a:lnTo>
                  <a:lnTo>
                    <a:pt x="0" y="516"/>
                  </a:lnTo>
                  <a:lnTo>
                    <a:pt x="40" y="635"/>
                  </a:lnTo>
                  <a:lnTo>
                    <a:pt x="79" y="773"/>
                  </a:lnTo>
                  <a:lnTo>
                    <a:pt x="159" y="932"/>
                  </a:lnTo>
                  <a:lnTo>
                    <a:pt x="317" y="1189"/>
                  </a:lnTo>
                  <a:lnTo>
                    <a:pt x="396" y="1387"/>
                  </a:lnTo>
                  <a:lnTo>
                    <a:pt x="713" y="2398"/>
                  </a:lnTo>
                  <a:lnTo>
                    <a:pt x="2893" y="2457"/>
                  </a:lnTo>
                  <a:lnTo>
                    <a:pt x="2715" y="1962"/>
                  </a:lnTo>
                  <a:lnTo>
                    <a:pt x="2556" y="1546"/>
                  </a:lnTo>
                  <a:lnTo>
                    <a:pt x="2398" y="1229"/>
                  </a:lnTo>
                  <a:lnTo>
                    <a:pt x="2318" y="1070"/>
                  </a:lnTo>
                  <a:lnTo>
                    <a:pt x="2180" y="912"/>
                  </a:lnTo>
                  <a:lnTo>
                    <a:pt x="2001" y="714"/>
                  </a:lnTo>
                  <a:lnTo>
                    <a:pt x="1803" y="516"/>
                  </a:lnTo>
                  <a:lnTo>
                    <a:pt x="1605" y="337"/>
                  </a:lnTo>
                  <a:lnTo>
                    <a:pt x="1387" y="179"/>
                  </a:lnTo>
                  <a:lnTo>
                    <a:pt x="1189" y="60"/>
                  </a:lnTo>
                  <a:lnTo>
                    <a:pt x="1110" y="20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7736991" y="2279112"/>
              <a:ext cx="112595" cy="97575"/>
            </a:xfrm>
            <a:custGeom>
              <a:rect b="b" l="l" r="r" t="t"/>
              <a:pathLst>
                <a:path extrusionOk="0" h="2696" w="3111">
                  <a:moveTo>
                    <a:pt x="971" y="219"/>
                  </a:moveTo>
                  <a:lnTo>
                    <a:pt x="1110" y="238"/>
                  </a:lnTo>
                  <a:lnTo>
                    <a:pt x="1189" y="258"/>
                  </a:lnTo>
                  <a:lnTo>
                    <a:pt x="1268" y="298"/>
                  </a:lnTo>
                  <a:lnTo>
                    <a:pt x="1446" y="397"/>
                  </a:lnTo>
                  <a:lnTo>
                    <a:pt x="1645" y="555"/>
                  </a:lnTo>
                  <a:lnTo>
                    <a:pt x="1843" y="714"/>
                  </a:lnTo>
                  <a:lnTo>
                    <a:pt x="2021" y="912"/>
                  </a:lnTo>
                  <a:lnTo>
                    <a:pt x="2180" y="1090"/>
                  </a:lnTo>
                  <a:lnTo>
                    <a:pt x="2318" y="1249"/>
                  </a:lnTo>
                  <a:lnTo>
                    <a:pt x="2398" y="1388"/>
                  </a:lnTo>
                  <a:lnTo>
                    <a:pt x="2615" y="1923"/>
                  </a:lnTo>
                  <a:lnTo>
                    <a:pt x="2833" y="2458"/>
                  </a:lnTo>
                  <a:lnTo>
                    <a:pt x="892" y="2418"/>
                  </a:lnTo>
                  <a:lnTo>
                    <a:pt x="614" y="1467"/>
                  </a:lnTo>
                  <a:lnTo>
                    <a:pt x="555" y="1368"/>
                  </a:lnTo>
                  <a:lnTo>
                    <a:pt x="476" y="1189"/>
                  </a:lnTo>
                  <a:lnTo>
                    <a:pt x="297" y="872"/>
                  </a:lnTo>
                  <a:lnTo>
                    <a:pt x="218" y="694"/>
                  </a:lnTo>
                  <a:lnTo>
                    <a:pt x="218" y="635"/>
                  </a:lnTo>
                  <a:lnTo>
                    <a:pt x="218" y="575"/>
                  </a:lnTo>
                  <a:lnTo>
                    <a:pt x="258" y="516"/>
                  </a:lnTo>
                  <a:lnTo>
                    <a:pt x="337" y="437"/>
                  </a:lnTo>
                  <a:lnTo>
                    <a:pt x="436" y="377"/>
                  </a:lnTo>
                  <a:lnTo>
                    <a:pt x="555" y="318"/>
                  </a:lnTo>
                  <a:lnTo>
                    <a:pt x="674" y="278"/>
                  </a:lnTo>
                  <a:lnTo>
                    <a:pt x="832" y="238"/>
                  </a:lnTo>
                  <a:lnTo>
                    <a:pt x="971" y="219"/>
                  </a:lnTo>
                  <a:close/>
                  <a:moveTo>
                    <a:pt x="971" y="1"/>
                  </a:moveTo>
                  <a:lnTo>
                    <a:pt x="793" y="20"/>
                  </a:lnTo>
                  <a:lnTo>
                    <a:pt x="614" y="60"/>
                  </a:lnTo>
                  <a:lnTo>
                    <a:pt x="436" y="120"/>
                  </a:lnTo>
                  <a:lnTo>
                    <a:pt x="297" y="199"/>
                  </a:lnTo>
                  <a:lnTo>
                    <a:pt x="178" y="298"/>
                  </a:lnTo>
                  <a:lnTo>
                    <a:pt x="79" y="397"/>
                  </a:lnTo>
                  <a:lnTo>
                    <a:pt x="20" y="496"/>
                  </a:lnTo>
                  <a:lnTo>
                    <a:pt x="0" y="575"/>
                  </a:lnTo>
                  <a:lnTo>
                    <a:pt x="0" y="654"/>
                  </a:lnTo>
                  <a:lnTo>
                    <a:pt x="20" y="754"/>
                  </a:lnTo>
                  <a:lnTo>
                    <a:pt x="40" y="853"/>
                  </a:lnTo>
                  <a:lnTo>
                    <a:pt x="139" y="1071"/>
                  </a:lnTo>
                  <a:lnTo>
                    <a:pt x="277" y="1308"/>
                  </a:lnTo>
                  <a:lnTo>
                    <a:pt x="357" y="1447"/>
                  </a:lnTo>
                  <a:lnTo>
                    <a:pt x="396" y="1526"/>
                  </a:lnTo>
                  <a:lnTo>
                    <a:pt x="713" y="2557"/>
                  </a:lnTo>
                  <a:lnTo>
                    <a:pt x="753" y="2616"/>
                  </a:lnTo>
                  <a:lnTo>
                    <a:pt x="812" y="2636"/>
                  </a:lnTo>
                  <a:lnTo>
                    <a:pt x="2992" y="2695"/>
                  </a:lnTo>
                  <a:lnTo>
                    <a:pt x="3051" y="2675"/>
                  </a:lnTo>
                  <a:lnTo>
                    <a:pt x="3091" y="2656"/>
                  </a:lnTo>
                  <a:lnTo>
                    <a:pt x="3111" y="2596"/>
                  </a:lnTo>
                  <a:lnTo>
                    <a:pt x="3111" y="2537"/>
                  </a:lnTo>
                  <a:lnTo>
                    <a:pt x="2913" y="2022"/>
                  </a:lnTo>
                  <a:lnTo>
                    <a:pt x="2754" y="1625"/>
                  </a:lnTo>
                  <a:lnTo>
                    <a:pt x="2596" y="1289"/>
                  </a:lnTo>
                  <a:lnTo>
                    <a:pt x="2516" y="1150"/>
                  </a:lnTo>
                  <a:lnTo>
                    <a:pt x="2378" y="972"/>
                  </a:lnTo>
                  <a:lnTo>
                    <a:pt x="2199" y="773"/>
                  </a:lnTo>
                  <a:lnTo>
                    <a:pt x="1981" y="555"/>
                  </a:lnTo>
                  <a:lnTo>
                    <a:pt x="1763" y="377"/>
                  </a:lnTo>
                  <a:lnTo>
                    <a:pt x="1546" y="199"/>
                  </a:lnTo>
                  <a:lnTo>
                    <a:pt x="1328" y="80"/>
                  </a:lnTo>
                  <a:lnTo>
                    <a:pt x="1229" y="40"/>
                  </a:lnTo>
                  <a:lnTo>
                    <a:pt x="1149" y="20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7744881" y="2288450"/>
              <a:ext cx="49511" cy="73905"/>
            </a:xfrm>
            <a:custGeom>
              <a:rect b="b" l="l" r="r" t="t"/>
              <a:pathLst>
                <a:path extrusionOk="0" h="2042" w="1368">
                  <a:moveTo>
                    <a:pt x="119" y="0"/>
                  </a:moveTo>
                  <a:lnTo>
                    <a:pt x="79" y="20"/>
                  </a:lnTo>
                  <a:lnTo>
                    <a:pt x="40" y="40"/>
                  </a:lnTo>
                  <a:lnTo>
                    <a:pt x="0" y="60"/>
                  </a:lnTo>
                  <a:lnTo>
                    <a:pt x="0" y="99"/>
                  </a:lnTo>
                  <a:lnTo>
                    <a:pt x="0" y="139"/>
                  </a:lnTo>
                  <a:lnTo>
                    <a:pt x="20" y="179"/>
                  </a:lnTo>
                  <a:lnTo>
                    <a:pt x="159" y="377"/>
                  </a:lnTo>
                  <a:lnTo>
                    <a:pt x="495" y="832"/>
                  </a:lnTo>
                  <a:lnTo>
                    <a:pt x="694" y="1130"/>
                  </a:lnTo>
                  <a:lnTo>
                    <a:pt x="872" y="1427"/>
                  </a:lnTo>
                  <a:lnTo>
                    <a:pt x="1030" y="1704"/>
                  </a:lnTo>
                  <a:lnTo>
                    <a:pt x="1149" y="1962"/>
                  </a:lnTo>
                  <a:lnTo>
                    <a:pt x="1189" y="2021"/>
                  </a:lnTo>
                  <a:lnTo>
                    <a:pt x="1248" y="2041"/>
                  </a:lnTo>
                  <a:lnTo>
                    <a:pt x="1288" y="2041"/>
                  </a:lnTo>
                  <a:lnTo>
                    <a:pt x="1328" y="2001"/>
                  </a:lnTo>
                  <a:lnTo>
                    <a:pt x="1347" y="1982"/>
                  </a:lnTo>
                  <a:lnTo>
                    <a:pt x="1367" y="1942"/>
                  </a:lnTo>
                  <a:lnTo>
                    <a:pt x="1347" y="1883"/>
                  </a:lnTo>
                  <a:lnTo>
                    <a:pt x="1228" y="1625"/>
                  </a:lnTo>
                  <a:lnTo>
                    <a:pt x="1070" y="1328"/>
                  </a:lnTo>
                  <a:lnTo>
                    <a:pt x="892" y="1031"/>
                  </a:lnTo>
                  <a:lnTo>
                    <a:pt x="694" y="733"/>
                  </a:lnTo>
                  <a:lnTo>
                    <a:pt x="357" y="258"/>
                  </a:lnTo>
                  <a:lnTo>
                    <a:pt x="198" y="60"/>
                  </a:lnTo>
                  <a:lnTo>
                    <a:pt x="159" y="2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7763521" y="2282695"/>
              <a:ext cx="50235" cy="68150"/>
            </a:xfrm>
            <a:custGeom>
              <a:rect b="b" l="l" r="r" t="t"/>
              <a:pathLst>
                <a:path extrusionOk="0" h="1883" w="1388">
                  <a:moveTo>
                    <a:pt x="99" y="1"/>
                  </a:moveTo>
                  <a:lnTo>
                    <a:pt x="60" y="21"/>
                  </a:lnTo>
                  <a:lnTo>
                    <a:pt x="40" y="40"/>
                  </a:lnTo>
                  <a:lnTo>
                    <a:pt x="20" y="80"/>
                  </a:lnTo>
                  <a:lnTo>
                    <a:pt x="0" y="120"/>
                  </a:lnTo>
                  <a:lnTo>
                    <a:pt x="20" y="159"/>
                  </a:lnTo>
                  <a:lnTo>
                    <a:pt x="40" y="199"/>
                  </a:lnTo>
                  <a:lnTo>
                    <a:pt x="179" y="338"/>
                  </a:lnTo>
                  <a:lnTo>
                    <a:pt x="317" y="476"/>
                  </a:lnTo>
                  <a:lnTo>
                    <a:pt x="496" y="674"/>
                  </a:lnTo>
                  <a:lnTo>
                    <a:pt x="674" y="912"/>
                  </a:lnTo>
                  <a:lnTo>
                    <a:pt x="872" y="1170"/>
                  </a:lnTo>
                  <a:lnTo>
                    <a:pt x="1030" y="1487"/>
                  </a:lnTo>
                  <a:lnTo>
                    <a:pt x="1189" y="1804"/>
                  </a:lnTo>
                  <a:lnTo>
                    <a:pt x="1229" y="1863"/>
                  </a:lnTo>
                  <a:lnTo>
                    <a:pt x="1288" y="1883"/>
                  </a:lnTo>
                  <a:lnTo>
                    <a:pt x="1328" y="1863"/>
                  </a:lnTo>
                  <a:lnTo>
                    <a:pt x="1367" y="1843"/>
                  </a:lnTo>
                  <a:lnTo>
                    <a:pt x="1387" y="1824"/>
                  </a:lnTo>
                  <a:lnTo>
                    <a:pt x="1387" y="1784"/>
                  </a:lnTo>
                  <a:lnTo>
                    <a:pt x="1387" y="1724"/>
                  </a:lnTo>
                  <a:lnTo>
                    <a:pt x="1248" y="1388"/>
                  </a:lnTo>
                  <a:lnTo>
                    <a:pt x="1050" y="1071"/>
                  </a:lnTo>
                  <a:lnTo>
                    <a:pt x="872" y="773"/>
                  </a:lnTo>
                  <a:lnTo>
                    <a:pt x="674" y="536"/>
                  </a:lnTo>
                  <a:lnTo>
                    <a:pt x="496" y="338"/>
                  </a:lnTo>
                  <a:lnTo>
                    <a:pt x="337" y="179"/>
                  </a:lnTo>
                  <a:lnTo>
                    <a:pt x="198" y="40"/>
                  </a:lnTo>
                  <a:lnTo>
                    <a:pt x="159" y="21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7794357" y="2293445"/>
              <a:ext cx="40174" cy="57401"/>
            </a:xfrm>
            <a:custGeom>
              <a:rect b="b" l="l" r="r" t="t"/>
              <a:pathLst>
                <a:path extrusionOk="0" h="1586" w="1110">
                  <a:moveTo>
                    <a:pt x="119" y="1"/>
                  </a:moveTo>
                  <a:lnTo>
                    <a:pt x="79" y="21"/>
                  </a:lnTo>
                  <a:lnTo>
                    <a:pt x="40" y="41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0" y="140"/>
                  </a:lnTo>
                  <a:lnTo>
                    <a:pt x="20" y="179"/>
                  </a:lnTo>
                  <a:lnTo>
                    <a:pt x="139" y="338"/>
                  </a:lnTo>
                  <a:lnTo>
                    <a:pt x="396" y="675"/>
                  </a:lnTo>
                  <a:lnTo>
                    <a:pt x="694" y="1110"/>
                  </a:lnTo>
                  <a:lnTo>
                    <a:pt x="813" y="1328"/>
                  </a:lnTo>
                  <a:lnTo>
                    <a:pt x="912" y="1507"/>
                  </a:lnTo>
                  <a:lnTo>
                    <a:pt x="951" y="1566"/>
                  </a:lnTo>
                  <a:lnTo>
                    <a:pt x="1011" y="1586"/>
                  </a:lnTo>
                  <a:lnTo>
                    <a:pt x="1050" y="1566"/>
                  </a:lnTo>
                  <a:lnTo>
                    <a:pt x="1090" y="1546"/>
                  </a:lnTo>
                  <a:lnTo>
                    <a:pt x="1110" y="1527"/>
                  </a:lnTo>
                  <a:lnTo>
                    <a:pt x="1110" y="1467"/>
                  </a:lnTo>
                  <a:lnTo>
                    <a:pt x="1110" y="1427"/>
                  </a:lnTo>
                  <a:lnTo>
                    <a:pt x="1011" y="1229"/>
                  </a:lnTo>
                  <a:lnTo>
                    <a:pt x="892" y="1011"/>
                  </a:lnTo>
                  <a:lnTo>
                    <a:pt x="595" y="576"/>
                  </a:lnTo>
                  <a:lnTo>
                    <a:pt x="337" y="219"/>
                  </a:lnTo>
                  <a:lnTo>
                    <a:pt x="198" y="41"/>
                  </a:lnTo>
                  <a:lnTo>
                    <a:pt x="159" y="21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1" name="Google Shape;1061;p8"/>
          <p:cNvGrpSpPr/>
          <p:nvPr/>
        </p:nvGrpSpPr>
        <p:grpSpPr>
          <a:xfrm>
            <a:off x="8431993" y="2859926"/>
            <a:ext cx="695024" cy="1425057"/>
            <a:chOff x="11384584" y="3063325"/>
            <a:chExt cx="1054185" cy="2161797"/>
          </a:xfrm>
        </p:grpSpPr>
        <p:sp>
          <p:nvSpPr>
            <p:cNvPr id="1062" name="Google Shape;1062;p8"/>
            <p:cNvSpPr/>
            <p:nvPr/>
          </p:nvSpPr>
          <p:spPr>
            <a:xfrm>
              <a:off x="11619299" y="3800276"/>
              <a:ext cx="621737" cy="965294"/>
            </a:xfrm>
            <a:custGeom>
              <a:rect b="b" l="l" r="r" t="t"/>
              <a:pathLst>
                <a:path extrusionOk="0" h="25248" w="16262">
                  <a:moveTo>
                    <a:pt x="8131" y="0"/>
                  </a:moveTo>
                  <a:lnTo>
                    <a:pt x="3554" y="149"/>
                  </a:lnTo>
                  <a:lnTo>
                    <a:pt x="3610" y="577"/>
                  </a:lnTo>
                  <a:lnTo>
                    <a:pt x="3741" y="1731"/>
                  </a:lnTo>
                  <a:lnTo>
                    <a:pt x="3927" y="3442"/>
                  </a:lnTo>
                  <a:lnTo>
                    <a:pt x="4001" y="4465"/>
                  </a:lnTo>
                  <a:lnTo>
                    <a:pt x="4094" y="5563"/>
                  </a:lnTo>
                  <a:lnTo>
                    <a:pt x="4150" y="6735"/>
                  </a:lnTo>
                  <a:lnTo>
                    <a:pt x="4206" y="7945"/>
                  </a:lnTo>
                  <a:lnTo>
                    <a:pt x="4243" y="9173"/>
                  </a:lnTo>
                  <a:lnTo>
                    <a:pt x="4243" y="10382"/>
                  </a:lnTo>
                  <a:lnTo>
                    <a:pt x="4206" y="11591"/>
                  </a:lnTo>
                  <a:lnTo>
                    <a:pt x="4187" y="12187"/>
                  </a:lnTo>
                  <a:lnTo>
                    <a:pt x="4150" y="12763"/>
                  </a:lnTo>
                  <a:lnTo>
                    <a:pt x="4094" y="13322"/>
                  </a:lnTo>
                  <a:lnTo>
                    <a:pt x="4020" y="13861"/>
                  </a:lnTo>
                  <a:lnTo>
                    <a:pt x="3945" y="14382"/>
                  </a:lnTo>
                  <a:lnTo>
                    <a:pt x="3871" y="14884"/>
                  </a:lnTo>
                  <a:lnTo>
                    <a:pt x="3666" y="15852"/>
                  </a:lnTo>
                  <a:lnTo>
                    <a:pt x="3406" y="16819"/>
                  </a:lnTo>
                  <a:lnTo>
                    <a:pt x="3127" y="17768"/>
                  </a:lnTo>
                  <a:lnTo>
                    <a:pt x="2829" y="18680"/>
                  </a:lnTo>
                  <a:lnTo>
                    <a:pt x="2531" y="19591"/>
                  </a:lnTo>
                  <a:lnTo>
                    <a:pt x="2196" y="20447"/>
                  </a:lnTo>
                  <a:lnTo>
                    <a:pt x="1880" y="21247"/>
                  </a:lnTo>
                  <a:lnTo>
                    <a:pt x="1545" y="22010"/>
                  </a:lnTo>
                  <a:lnTo>
                    <a:pt x="1247" y="22717"/>
                  </a:lnTo>
                  <a:lnTo>
                    <a:pt x="950" y="23331"/>
                  </a:lnTo>
                  <a:lnTo>
                    <a:pt x="466" y="24354"/>
                  </a:lnTo>
                  <a:lnTo>
                    <a:pt x="112" y="25024"/>
                  </a:lnTo>
                  <a:lnTo>
                    <a:pt x="1" y="25247"/>
                  </a:lnTo>
                  <a:lnTo>
                    <a:pt x="16262" y="25247"/>
                  </a:lnTo>
                  <a:lnTo>
                    <a:pt x="16132" y="25024"/>
                  </a:lnTo>
                  <a:lnTo>
                    <a:pt x="15797" y="24354"/>
                  </a:lnTo>
                  <a:lnTo>
                    <a:pt x="15294" y="23331"/>
                  </a:lnTo>
                  <a:lnTo>
                    <a:pt x="15015" y="22717"/>
                  </a:lnTo>
                  <a:lnTo>
                    <a:pt x="14699" y="22010"/>
                  </a:lnTo>
                  <a:lnTo>
                    <a:pt x="14383" y="21247"/>
                  </a:lnTo>
                  <a:lnTo>
                    <a:pt x="14048" y="20447"/>
                  </a:lnTo>
                  <a:lnTo>
                    <a:pt x="13731" y="19591"/>
                  </a:lnTo>
                  <a:lnTo>
                    <a:pt x="13415" y="18680"/>
                  </a:lnTo>
                  <a:lnTo>
                    <a:pt x="13118" y="17768"/>
                  </a:lnTo>
                  <a:lnTo>
                    <a:pt x="12838" y="16819"/>
                  </a:lnTo>
                  <a:lnTo>
                    <a:pt x="12597" y="15852"/>
                  </a:lnTo>
                  <a:lnTo>
                    <a:pt x="12392" y="14884"/>
                  </a:lnTo>
                  <a:lnTo>
                    <a:pt x="12299" y="14382"/>
                  </a:lnTo>
                  <a:lnTo>
                    <a:pt x="12224" y="13861"/>
                  </a:lnTo>
                  <a:lnTo>
                    <a:pt x="12169" y="13322"/>
                  </a:lnTo>
                  <a:lnTo>
                    <a:pt x="12113" y="12763"/>
                  </a:lnTo>
                  <a:lnTo>
                    <a:pt x="12076" y="12187"/>
                  </a:lnTo>
                  <a:lnTo>
                    <a:pt x="12038" y="11591"/>
                  </a:lnTo>
                  <a:lnTo>
                    <a:pt x="12001" y="10382"/>
                  </a:lnTo>
                  <a:lnTo>
                    <a:pt x="12020" y="9173"/>
                  </a:lnTo>
                  <a:lnTo>
                    <a:pt x="12038" y="7945"/>
                  </a:lnTo>
                  <a:lnTo>
                    <a:pt x="12094" y="6735"/>
                  </a:lnTo>
                  <a:lnTo>
                    <a:pt x="12169" y="5563"/>
                  </a:lnTo>
                  <a:lnTo>
                    <a:pt x="12243" y="4465"/>
                  </a:lnTo>
                  <a:lnTo>
                    <a:pt x="12336" y="3442"/>
                  </a:lnTo>
                  <a:lnTo>
                    <a:pt x="12504" y="1731"/>
                  </a:lnTo>
                  <a:lnTo>
                    <a:pt x="12634" y="577"/>
                  </a:lnTo>
                  <a:lnTo>
                    <a:pt x="12690" y="149"/>
                  </a:lnTo>
                  <a:lnTo>
                    <a:pt x="813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11615744" y="3796720"/>
              <a:ext cx="628160" cy="972405"/>
            </a:xfrm>
            <a:custGeom>
              <a:rect b="b" l="l" r="r" t="t"/>
              <a:pathLst>
                <a:path extrusionOk="0" h="25434" w="16430">
                  <a:moveTo>
                    <a:pt x="8224" y="186"/>
                  </a:moveTo>
                  <a:lnTo>
                    <a:pt x="12690" y="335"/>
                  </a:lnTo>
                  <a:lnTo>
                    <a:pt x="12597" y="1061"/>
                  </a:lnTo>
                  <a:lnTo>
                    <a:pt x="12448" y="2363"/>
                  </a:lnTo>
                  <a:lnTo>
                    <a:pt x="12280" y="4131"/>
                  </a:lnTo>
                  <a:lnTo>
                    <a:pt x="12206" y="5154"/>
                  </a:lnTo>
                  <a:lnTo>
                    <a:pt x="12131" y="6214"/>
                  </a:lnTo>
                  <a:lnTo>
                    <a:pt x="12076" y="7331"/>
                  </a:lnTo>
                  <a:lnTo>
                    <a:pt x="12038" y="8484"/>
                  </a:lnTo>
                  <a:lnTo>
                    <a:pt x="12020" y="9638"/>
                  </a:lnTo>
                  <a:lnTo>
                    <a:pt x="12020" y="10791"/>
                  </a:lnTo>
                  <a:lnTo>
                    <a:pt x="12057" y="11908"/>
                  </a:lnTo>
                  <a:lnTo>
                    <a:pt x="12131" y="13005"/>
                  </a:lnTo>
                  <a:lnTo>
                    <a:pt x="12187" y="13526"/>
                  </a:lnTo>
                  <a:lnTo>
                    <a:pt x="12243" y="14028"/>
                  </a:lnTo>
                  <a:lnTo>
                    <a:pt x="12317" y="14512"/>
                  </a:lnTo>
                  <a:lnTo>
                    <a:pt x="12392" y="14977"/>
                  </a:lnTo>
                  <a:lnTo>
                    <a:pt x="12578" y="15870"/>
                  </a:lnTo>
                  <a:lnTo>
                    <a:pt x="12801" y="16745"/>
                  </a:lnTo>
                  <a:lnTo>
                    <a:pt x="13043" y="17601"/>
                  </a:lnTo>
                  <a:lnTo>
                    <a:pt x="13304" y="18457"/>
                  </a:lnTo>
                  <a:lnTo>
                    <a:pt x="13583" y="19275"/>
                  </a:lnTo>
                  <a:lnTo>
                    <a:pt x="13880" y="20075"/>
                  </a:lnTo>
                  <a:lnTo>
                    <a:pt x="14178" y="20838"/>
                  </a:lnTo>
                  <a:lnTo>
                    <a:pt x="14476" y="21564"/>
                  </a:lnTo>
                  <a:lnTo>
                    <a:pt x="14755" y="22252"/>
                  </a:lnTo>
                  <a:lnTo>
                    <a:pt x="15034" y="22885"/>
                  </a:lnTo>
                  <a:lnTo>
                    <a:pt x="15555" y="23964"/>
                  </a:lnTo>
                  <a:lnTo>
                    <a:pt x="15945" y="24764"/>
                  </a:lnTo>
                  <a:lnTo>
                    <a:pt x="16206" y="25266"/>
                  </a:lnTo>
                  <a:lnTo>
                    <a:pt x="243" y="25266"/>
                  </a:lnTo>
                  <a:lnTo>
                    <a:pt x="485" y="24764"/>
                  </a:lnTo>
                  <a:lnTo>
                    <a:pt x="894" y="23964"/>
                  </a:lnTo>
                  <a:lnTo>
                    <a:pt x="1396" y="22885"/>
                  </a:lnTo>
                  <a:lnTo>
                    <a:pt x="1675" y="22252"/>
                  </a:lnTo>
                  <a:lnTo>
                    <a:pt x="1973" y="21564"/>
                  </a:lnTo>
                  <a:lnTo>
                    <a:pt x="2252" y="20838"/>
                  </a:lnTo>
                  <a:lnTo>
                    <a:pt x="2550" y="20075"/>
                  </a:lnTo>
                  <a:lnTo>
                    <a:pt x="2847" y="19275"/>
                  </a:lnTo>
                  <a:lnTo>
                    <a:pt x="3127" y="18457"/>
                  </a:lnTo>
                  <a:lnTo>
                    <a:pt x="3387" y="17601"/>
                  </a:lnTo>
                  <a:lnTo>
                    <a:pt x="3647" y="16745"/>
                  </a:lnTo>
                  <a:lnTo>
                    <a:pt x="3852" y="15870"/>
                  </a:lnTo>
                  <a:lnTo>
                    <a:pt x="4038" y="14977"/>
                  </a:lnTo>
                  <a:lnTo>
                    <a:pt x="4131" y="14512"/>
                  </a:lnTo>
                  <a:lnTo>
                    <a:pt x="4206" y="14028"/>
                  </a:lnTo>
                  <a:lnTo>
                    <a:pt x="4261" y="13526"/>
                  </a:lnTo>
                  <a:lnTo>
                    <a:pt x="4317" y="13005"/>
                  </a:lnTo>
                  <a:lnTo>
                    <a:pt x="4373" y="11908"/>
                  </a:lnTo>
                  <a:lnTo>
                    <a:pt x="4410" y="10791"/>
                  </a:lnTo>
                  <a:lnTo>
                    <a:pt x="4429" y="9638"/>
                  </a:lnTo>
                  <a:lnTo>
                    <a:pt x="4410" y="8484"/>
                  </a:lnTo>
                  <a:lnTo>
                    <a:pt x="4354" y="7331"/>
                  </a:lnTo>
                  <a:lnTo>
                    <a:pt x="4299" y="6214"/>
                  </a:lnTo>
                  <a:lnTo>
                    <a:pt x="4224" y="5154"/>
                  </a:lnTo>
                  <a:lnTo>
                    <a:pt x="4150" y="4131"/>
                  </a:lnTo>
                  <a:lnTo>
                    <a:pt x="3982" y="2363"/>
                  </a:lnTo>
                  <a:lnTo>
                    <a:pt x="3834" y="1061"/>
                  </a:lnTo>
                  <a:lnTo>
                    <a:pt x="3740" y="335"/>
                  </a:lnTo>
                  <a:lnTo>
                    <a:pt x="8224" y="186"/>
                  </a:lnTo>
                  <a:close/>
                  <a:moveTo>
                    <a:pt x="8224" y="0"/>
                  </a:moveTo>
                  <a:lnTo>
                    <a:pt x="3647" y="168"/>
                  </a:lnTo>
                  <a:lnTo>
                    <a:pt x="3610" y="168"/>
                  </a:lnTo>
                  <a:lnTo>
                    <a:pt x="3573" y="186"/>
                  </a:lnTo>
                  <a:lnTo>
                    <a:pt x="3573" y="223"/>
                  </a:lnTo>
                  <a:lnTo>
                    <a:pt x="3554" y="261"/>
                  </a:lnTo>
                  <a:lnTo>
                    <a:pt x="3629" y="707"/>
                  </a:lnTo>
                  <a:lnTo>
                    <a:pt x="3759" y="1879"/>
                  </a:lnTo>
                  <a:lnTo>
                    <a:pt x="3927" y="3610"/>
                  </a:lnTo>
                  <a:lnTo>
                    <a:pt x="4020" y="4633"/>
                  </a:lnTo>
                  <a:lnTo>
                    <a:pt x="4094" y="5731"/>
                  </a:lnTo>
                  <a:lnTo>
                    <a:pt x="4168" y="6884"/>
                  </a:lnTo>
                  <a:lnTo>
                    <a:pt x="4206" y="8075"/>
                  </a:lnTo>
                  <a:lnTo>
                    <a:pt x="4243" y="9303"/>
                  </a:lnTo>
                  <a:lnTo>
                    <a:pt x="4243" y="10512"/>
                  </a:lnTo>
                  <a:lnTo>
                    <a:pt x="4206" y="11703"/>
                  </a:lnTo>
                  <a:lnTo>
                    <a:pt x="4150" y="12856"/>
                  </a:lnTo>
                  <a:lnTo>
                    <a:pt x="4094" y="13415"/>
                  </a:lnTo>
                  <a:lnTo>
                    <a:pt x="4038" y="13954"/>
                  </a:lnTo>
                  <a:lnTo>
                    <a:pt x="3964" y="14456"/>
                  </a:lnTo>
                  <a:lnTo>
                    <a:pt x="3871" y="14959"/>
                  </a:lnTo>
                  <a:lnTo>
                    <a:pt x="3666" y="15908"/>
                  </a:lnTo>
                  <a:lnTo>
                    <a:pt x="3424" y="16856"/>
                  </a:lnTo>
                  <a:lnTo>
                    <a:pt x="3145" y="17805"/>
                  </a:lnTo>
                  <a:lnTo>
                    <a:pt x="2847" y="18717"/>
                  </a:lnTo>
                  <a:lnTo>
                    <a:pt x="2550" y="19610"/>
                  </a:lnTo>
                  <a:lnTo>
                    <a:pt x="2215" y="20466"/>
                  </a:lnTo>
                  <a:lnTo>
                    <a:pt x="1899" y="21266"/>
                  </a:lnTo>
                  <a:lnTo>
                    <a:pt x="1582" y="22029"/>
                  </a:lnTo>
                  <a:lnTo>
                    <a:pt x="1266" y="22717"/>
                  </a:lnTo>
                  <a:lnTo>
                    <a:pt x="987" y="23350"/>
                  </a:lnTo>
                  <a:lnTo>
                    <a:pt x="485" y="24392"/>
                  </a:lnTo>
                  <a:lnTo>
                    <a:pt x="150" y="25061"/>
                  </a:lnTo>
                  <a:lnTo>
                    <a:pt x="1" y="25303"/>
                  </a:lnTo>
                  <a:lnTo>
                    <a:pt x="1" y="25340"/>
                  </a:lnTo>
                  <a:lnTo>
                    <a:pt x="19" y="25396"/>
                  </a:lnTo>
                  <a:lnTo>
                    <a:pt x="38" y="25415"/>
                  </a:lnTo>
                  <a:lnTo>
                    <a:pt x="94" y="25433"/>
                  </a:lnTo>
                  <a:lnTo>
                    <a:pt x="16355" y="25433"/>
                  </a:lnTo>
                  <a:lnTo>
                    <a:pt x="16392" y="25415"/>
                  </a:lnTo>
                  <a:lnTo>
                    <a:pt x="16429" y="25396"/>
                  </a:lnTo>
                  <a:lnTo>
                    <a:pt x="16429" y="25340"/>
                  </a:lnTo>
                  <a:lnTo>
                    <a:pt x="16429" y="25303"/>
                  </a:lnTo>
                  <a:lnTo>
                    <a:pt x="16299" y="25061"/>
                  </a:lnTo>
                  <a:lnTo>
                    <a:pt x="15945" y="24392"/>
                  </a:lnTo>
                  <a:lnTo>
                    <a:pt x="15462" y="23350"/>
                  </a:lnTo>
                  <a:lnTo>
                    <a:pt x="15164" y="22717"/>
                  </a:lnTo>
                  <a:lnTo>
                    <a:pt x="14866" y="22029"/>
                  </a:lnTo>
                  <a:lnTo>
                    <a:pt x="14531" y="21266"/>
                  </a:lnTo>
                  <a:lnTo>
                    <a:pt x="14215" y="20466"/>
                  </a:lnTo>
                  <a:lnTo>
                    <a:pt x="13899" y="19610"/>
                  </a:lnTo>
                  <a:lnTo>
                    <a:pt x="13583" y="18717"/>
                  </a:lnTo>
                  <a:lnTo>
                    <a:pt x="13285" y="17805"/>
                  </a:lnTo>
                  <a:lnTo>
                    <a:pt x="13006" y="16856"/>
                  </a:lnTo>
                  <a:lnTo>
                    <a:pt x="12764" y="15908"/>
                  </a:lnTo>
                  <a:lnTo>
                    <a:pt x="12559" y="14959"/>
                  </a:lnTo>
                  <a:lnTo>
                    <a:pt x="12485" y="14456"/>
                  </a:lnTo>
                  <a:lnTo>
                    <a:pt x="12410" y="13954"/>
                  </a:lnTo>
                  <a:lnTo>
                    <a:pt x="12336" y="13415"/>
                  </a:lnTo>
                  <a:lnTo>
                    <a:pt x="12299" y="12856"/>
                  </a:lnTo>
                  <a:lnTo>
                    <a:pt x="12224" y="11703"/>
                  </a:lnTo>
                  <a:lnTo>
                    <a:pt x="12187" y="10512"/>
                  </a:lnTo>
                  <a:lnTo>
                    <a:pt x="12187" y="9303"/>
                  </a:lnTo>
                  <a:lnTo>
                    <a:pt x="12224" y="8075"/>
                  </a:lnTo>
                  <a:lnTo>
                    <a:pt x="12280" y="6884"/>
                  </a:lnTo>
                  <a:lnTo>
                    <a:pt x="12336" y="5731"/>
                  </a:lnTo>
                  <a:lnTo>
                    <a:pt x="12429" y="4633"/>
                  </a:lnTo>
                  <a:lnTo>
                    <a:pt x="12504" y="3610"/>
                  </a:lnTo>
                  <a:lnTo>
                    <a:pt x="12690" y="1879"/>
                  </a:lnTo>
                  <a:lnTo>
                    <a:pt x="12820" y="707"/>
                  </a:lnTo>
                  <a:lnTo>
                    <a:pt x="12876" y="261"/>
                  </a:lnTo>
                  <a:lnTo>
                    <a:pt x="12876" y="223"/>
                  </a:lnTo>
                  <a:lnTo>
                    <a:pt x="12857" y="186"/>
                  </a:lnTo>
                  <a:lnTo>
                    <a:pt x="12820" y="168"/>
                  </a:lnTo>
                  <a:lnTo>
                    <a:pt x="12783" y="168"/>
                  </a:lnTo>
                  <a:lnTo>
                    <a:pt x="822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11388139" y="5119103"/>
              <a:ext cx="1047073" cy="102463"/>
            </a:xfrm>
            <a:custGeom>
              <a:rect b="b" l="l" r="r" t="t"/>
              <a:pathLst>
                <a:path extrusionOk="0" h="2680" w="27387">
                  <a:moveTo>
                    <a:pt x="112" y="0"/>
                  </a:moveTo>
                  <a:lnTo>
                    <a:pt x="56" y="19"/>
                  </a:lnTo>
                  <a:lnTo>
                    <a:pt x="37" y="37"/>
                  </a:lnTo>
                  <a:lnTo>
                    <a:pt x="0" y="75"/>
                  </a:lnTo>
                  <a:lnTo>
                    <a:pt x="0" y="112"/>
                  </a:lnTo>
                  <a:lnTo>
                    <a:pt x="0" y="2586"/>
                  </a:lnTo>
                  <a:lnTo>
                    <a:pt x="0" y="2624"/>
                  </a:lnTo>
                  <a:lnTo>
                    <a:pt x="37" y="2661"/>
                  </a:lnTo>
                  <a:lnTo>
                    <a:pt x="56" y="2679"/>
                  </a:lnTo>
                  <a:lnTo>
                    <a:pt x="27331" y="2679"/>
                  </a:lnTo>
                  <a:lnTo>
                    <a:pt x="27368" y="2661"/>
                  </a:lnTo>
                  <a:lnTo>
                    <a:pt x="27387" y="2624"/>
                  </a:lnTo>
                  <a:lnTo>
                    <a:pt x="27387" y="2586"/>
                  </a:lnTo>
                  <a:lnTo>
                    <a:pt x="27387" y="112"/>
                  </a:lnTo>
                  <a:lnTo>
                    <a:pt x="27387" y="75"/>
                  </a:lnTo>
                  <a:lnTo>
                    <a:pt x="27368" y="37"/>
                  </a:lnTo>
                  <a:lnTo>
                    <a:pt x="27331" y="19"/>
                  </a:lnTo>
                  <a:lnTo>
                    <a:pt x="2729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11384584" y="5115548"/>
              <a:ext cx="1054185" cy="109574"/>
            </a:xfrm>
            <a:custGeom>
              <a:rect b="b" l="l" r="r" t="t"/>
              <a:pathLst>
                <a:path extrusionOk="0" h="2866" w="27573">
                  <a:moveTo>
                    <a:pt x="27238" y="186"/>
                  </a:moveTo>
                  <a:lnTo>
                    <a:pt x="27313" y="205"/>
                  </a:lnTo>
                  <a:lnTo>
                    <a:pt x="27350" y="223"/>
                  </a:lnTo>
                  <a:lnTo>
                    <a:pt x="27387" y="279"/>
                  </a:lnTo>
                  <a:lnTo>
                    <a:pt x="27406" y="335"/>
                  </a:lnTo>
                  <a:lnTo>
                    <a:pt x="27406" y="2530"/>
                  </a:lnTo>
                  <a:lnTo>
                    <a:pt x="27387" y="2605"/>
                  </a:lnTo>
                  <a:lnTo>
                    <a:pt x="27350" y="2642"/>
                  </a:lnTo>
                  <a:lnTo>
                    <a:pt x="27313" y="2679"/>
                  </a:lnTo>
                  <a:lnTo>
                    <a:pt x="27238" y="2698"/>
                  </a:lnTo>
                  <a:lnTo>
                    <a:pt x="335" y="2698"/>
                  </a:lnTo>
                  <a:lnTo>
                    <a:pt x="279" y="2679"/>
                  </a:lnTo>
                  <a:lnTo>
                    <a:pt x="223" y="2642"/>
                  </a:lnTo>
                  <a:lnTo>
                    <a:pt x="186" y="2605"/>
                  </a:lnTo>
                  <a:lnTo>
                    <a:pt x="186" y="2530"/>
                  </a:lnTo>
                  <a:lnTo>
                    <a:pt x="186" y="335"/>
                  </a:lnTo>
                  <a:lnTo>
                    <a:pt x="186" y="279"/>
                  </a:lnTo>
                  <a:lnTo>
                    <a:pt x="223" y="223"/>
                  </a:lnTo>
                  <a:lnTo>
                    <a:pt x="279" y="205"/>
                  </a:lnTo>
                  <a:lnTo>
                    <a:pt x="335" y="186"/>
                  </a:lnTo>
                  <a:close/>
                  <a:moveTo>
                    <a:pt x="335" y="0"/>
                  </a:moveTo>
                  <a:lnTo>
                    <a:pt x="279" y="19"/>
                  </a:lnTo>
                  <a:lnTo>
                    <a:pt x="205" y="37"/>
                  </a:lnTo>
                  <a:lnTo>
                    <a:pt x="149" y="75"/>
                  </a:lnTo>
                  <a:lnTo>
                    <a:pt x="93" y="112"/>
                  </a:lnTo>
                  <a:lnTo>
                    <a:pt x="56" y="149"/>
                  </a:lnTo>
                  <a:lnTo>
                    <a:pt x="37" y="205"/>
                  </a:lnTo>
                  <a:lnTo>
                    <a:pt x="19" y="279"/>
                  </a:lnTo>
                  <a:lnTo>
                    <a:pt x="0" y="335"/>
                  </a:lnTo>
                  <a:lnTo>
                    <a:pt x="0" y="2530"/>
                  </a:lnTo>
                  <a:lnTo>
                    <a:pt x="19" y="2605"/>
                  </a:lnTo>
                  <a:lnTo>
                    <a:pt x="37" y="2661"/>
                  </a:lnTo>
                  <a:lnTo>
                    <a:pt x="56" y="2717"/>
                  </a:lnTo>
                  <a:lnTo>
                    <a:pt x="93" y="2772"/>
                  </a:lnTo>
                  <a:lnTo>
                    <a:pt x="149" y="2810"/>
                  </a:lnTo>
                  <a:lnTo>
                    <a:pt x="205" y="2847"/>
                  </a:lnTo>
                  <a:lnTo>
                    <a:pt x="279" y="2865"/>
                  </a:lnTo>
                  <a:lnTo>
                    <a:pt x="27313" y="2865"/>
                  </a:lnTo>
                  <a:lnTo>
                    <a:pt x="27368" y="2847"/>
                  </a:lnTo>
                  <a:lnTo>
                    <a:pt x="27424" y="2810"/>
                  </a:lnTo>
                  <a:lnTo>
                    <a:pt x="27480" y="2772"/>
                  </a:lnTo>
                  <a:lnTo>
                    <a:pt x="27517" y="2717"/>
                  </a:lnTo>
                  <a:lnTo>
                    <a:pt x="27554" y="2661"/>
                  </a:lnTo>
                  <a:lnTo>
                    <a:pt x="27573" y="2605"/>
                  </a:lnTo>
                  <a:lnTo>
                    <a:pt x="27573" y="2530"/>
                  </a:lnTo>
                  <a:lnTo>
                    <a:pt x="27573" y="335"/>
                  </a:lnTo>
                  <a:lnTo>
                    <a:pt x="27573" y="279"/>
                  </a:lnTo>
                  <a:lnTo>
                    <a:pt x="27554" y="205"/>
                  </a:lnTo>
                  <a:lnTo>
                    <a:pt x="27517" y="149"/>
                  </a:lnTo>
                  <a:lnTo>
                    <a:pt x="27480" y="112"/>
                  </a:lnTo>
                  <a:lnTo>
                    <a:pt x="27424" y="75"/>
                  </a:lnTo>
                  <a:lnTo>
                    <a:pt x="27368" y="37"/>
                  </a:lnTo>
                  <a:lnTo>
                    <a:pt x="27313" y="19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11410162" y="4803983"/>
              <a:ext cx="1003030" cy="315150"/>
            </a:xfrm>
            <a:custGeom>
              <a:rect b="b" l="l" r="r" t="t"/>
              <a:pathLst>
                <a:path extrusionOk="0" h="8243" w="26235">
                  <a:moveTo>
                    <a:pt x="5396" y="0"/>
                  </a:moveTo>
                  <a:lnTo>
                    <a:pt x="1006" y="3498"/>
                  </a:lnTo>
                  <a:lnTo>
                    <a:pt x="782" y="3703"/>
                  </a:lnTo>
                  <a:lnTo>
                    <a:pt x="596" y="3926"/>
                  </a:lnTo>
                  <a:lnTo>
                    <a:pt x="410" y="4168"/>
                  </a:lnTo>
                  <a:lnTo>
                    <a:pt x="280" y="4428"/>
                  </a:lnTo>
                  <a:lnTo>
                    <a:pt x="168" y="4689"/>
                  </a:lnTo>
                  <a:lnTo>
                    <a:pt x="75" y="4986"/>
                  </a:lnTo>
                  <a:lnTo>
                    <a:pt x="20" y="5284"/>
                  </a:lnTo>
                  <a:lnTo>
                    <a:pt x="1" y="5582"/>
                  </a:lnTo>
                  <a:lnTo>
                    <a:pt x="20" y="5861"/>
                  </a:lnTo>
                  <a:lnTo>
                    <a:pt x="57" y="6121"/>
                  </a:lnTo>
                  <a:lnTo>
                    <a:pt x="131" y="6363"/>
                  </a:lnTo>
                  <a:lnTo>
                    <a:pt x="224" y="6624"/>
                  </a:lnTo>
                  <a:lnTo>
                    <a:pt x="336" y="6847"/>
                  </a:lnTo>
                  <a:lnTo>
                    <a:pt x="466" y="7070"/>
                  </a:lnTo>
                  <a:lnTo>
                    <a:pt x="615" y="7275"/>
                  </a:lnTo>
                  <a:lnTo>
                    <a:pt x="782" y="7461"/>
                  </a:lnTo>
                  <a:lnTo>
                    <a:pt x="987" y="7628"/>
                  </a:lnTo>
                  <a:lnTo>
                    <a:pt x="1192" y="7796"/>
                  </a:lnTo>
                  <a:lnTo>
                    <a:pt x="1396" y="7926"/>
                  </a:lnTo>
                  <a:lnTo>
                    <a:pt x="1638" y="8038"/>
                  </a:lnTo>
                  <a:lnTo>
                    <a:pt x="1880" y="8131"/>
                  </a:lnTo>
                  <a:lnTo>
                    <a:pt x="2141" y="8186"/>
                  </a:lnTo>
                  <a:lnTo>
                    <a:pt x="2401" y="8224"/>
                  </a:lnTo>
                  <a:lnTo>
                    <a:pt x="2680" y="8242"/>
                  </a:lnTo>
                  <a:lnTo>
                    <a:pt x="23574" y="8242"/>
                  </a:lnTo>
                  <a:lnTo>
                    <a:pt x="23834" y="8224"/>
                  </a:lnTo>
                  <a:lnTo>
                    <a:pt x="24113" y="8186"/>
                  </a:lnTo>
                  <a:lnTo>
                    <a:pt x="24355" y="8131"/>
                  </a:lnTo>
                  <a:lnTo>
                    <a:pt x="24597" y="8038"/>
                  </a:lnTo>
                  <a:lnTo>
                    <a:pt x="24839" y="7926"/>
                  </a:lnTo>
                  <a:lnTo>
                    <a:pt x="25062" y="7796"/>
                  </a:lnTo>
                  <a:lnTo>
                    <a:pt x="25267" y="7628"/>
                  </a:lnTo>
                  <a:lnTo>
                    <a:pt x="25453" y="7461"/>
                  </a:lnTo>
                  <a:lnTo>
                    <a:pt x="25620" y="7275"/>
                  </a:lnTo>
                  <a:lnTo>
                    <a:pt x="25788" y="7070"/>
                  </a:lnTo>
                  <a:lnTo>
                    <a:pt x="25918" y="6847"/>
                  </a:lnTo>
                  <a:lnTo>
                    <a:pt x="26030" y="6624"/>
                  </a:lnTo>
                  <a:lnTo>
                    <a:pt x="26123" y="6363"/>
                  </a:lnTo>
                  <a:lnTo>
                    <a:pt x="26178" y="6121"/>
                  </a:lnTo>
                  <a:lnTo>
                    <a:pt x="26216" y="5861"/>
                  </a:lnTo>
                  <a:lnTo>
                    <a:pt x="26234" y="5582"/>
                  </a:lnTo>
                  <a:lnTo>
                    <a:pt x="26216" y="5284"/>
                  </a:lnTo>
                  <a:lnTo>
                    <a:pt x="26160" y="4986"/>
                  </a:lnTo>
                  <a:lnTo>
                    <a:pt x="26085" y="4689"/>
                  </a:lnTo>
                  <a:lnTo>
                    <a:pt x="25974" y="4428"/>
                  </a:lnTo>
                  <a:lnTo>
                    <a:pt x="25825" y="4168"/>
                  </a:lnTo>
                  <a:lnTo>
                    <a:pt x="25657" y="3926"/>
                  </a:lnTo>
                  <a:lnTo>
                    <a:pt x="25453" y="3703"/>
                  </a:lnTo>
                  <a:lnTo>
                    <a:pt x="25230" y="3498"/>
                  </a:lnTo>
                  <a:lnTo>
                    <a:pt x="2085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11407333" y="4801115"/>
              <a:ext cx="1009414" cy="321574"/>
            </a:xfrm>
            <a:custGeom>
              <a:rect b="b" l="l" r="r" t="t"/>
              <a:pathLst>
                <a:path extrusionOk="0" h="8411" w="26402">
                  <a:moveTo>
                    <a:pt x="20894" y="168"/>
                  </a:moveTo>
                  <a:lnTo>
                    <a:pt x="25248" y="3629"/>
                  </a:lnTo>
                  <a:lnTo>
                    <a:pt x="25471" y="3833"/>
                  </a:lnTo>
                  <a:lnTo>
                    <a:pt x="25657" y="4057"/>
                  </a:lnTo>
                  <a:lnTo>
                    <a:pt x="25824" y="4280"/>
                  </a:lnTo>
                  <a:lnTo>
                    <a:pt x="25973" y="4540"/>
                  </a:lnTo>
                  <a:lnTo>
                    <a:pt x="26066" y="4801"/>
                  </a:lnTo>
                  <a:lnTo>
                    <a:pt x="26159" y="5080"/>
                  </a:lnTo>
                  <a:lnTo>
                    <a:pt x="26197" y="5359"/>
                  </a:lnTo>
                  <a:lnTo>
                    <a:pt x="26215" y="5657"/>
                  </a:lnTo>
                  <a:lnTo>
                    <a:pt x="26215" y="5917"/>
                  </a:lnTo>
                  <a:lnTo>
                    <a:pt x="26159" y="6178"/>
                  </a:lnTo>
                  <a:lnTo>
                    <a:pt x="26104" y="6419"/>
                  </a:lnTo>
                  <a:lnTo>
                    <a:pt x="26011" y="6661"/>
                  </a:lnTo>
                  <a:lnTo>
                    <a:pt x="25918" y="6885"/>
                  </a:lnTo>
                  <a:lnTo>
                    <a:pt x="25787" y="7089"/>
                  </a:lnTo>
                  <a:lnTo>
                    <a:pt x="25638" y="7294"/>
                  </a:lnTo>
                  <a:lnTo>
                    <a:pt x="25471" y="7480"/>
                  </a:lnTo>
                  <a:lnTo>
                    <a:pt x="25285" y="7647"/>
                  </a:lnTo>
                  <a:lnTo>
                    <a:pt x="25080" y="7796"/>
                  </a:lnTo>
                  <a:lnTo>
                    <a:pt x="24876" y="7926"/>
                  </a:lnTo>
                  <a:lnTo>
                    <a:pt x="24652" y="8038"/>
                  </a:lnTo>
                  <a:lnTo>
                    <a:pt x="24410" y="8113"/>
                  </a:lnTo>
                  <a:lnTo>
                    <a:pt x="24169" y="8187"/>
                  </a:lnTo>
                  <a:lnTo>
                    <a:pt x="23908" y="8224"/>
                  </a:lnTo>
                  <a:lnTo>
                    <a:pt x="2494" y="8224"/>
                  </a:lnTo>
                  <a:lnTo>
                    <a:pt x="2233" y="8187"/>
                  </a:lnTo>
                  <a:lnTo>
                    <a:pt x="1991" y="8113"/>
                  </a:lnTo>
                  <a:lnTo>
                    <a:pt x="1749" y="8038"/>
                  </a:lnTo>
                  <a:lnTo>
                    <a:pt x="1526" y="7926"/>
                  </a:lnTo>
                  <a:lnTo>
                    <a:pt x="1303" y="7796"/>
                  </a:lnTo>
                  <a:lnTo>
                    <a:pt x="1117" y="7647"/>
                  </a:lnTo>
                  <a:lnTo>
                    <a:pt x="931" y="7480"/>
                  </a:lnTo>
                  <a:lnTo>
                    <a:pt x="763" y="7294"/>
                  </a:lnTo>
                  <a:lnTo>
                    <a:pt x="614" y="7089"/>
                  </a:lnTo>
                  <a:lnTo>
                    <a:pt x="484" y="6885"/>
                  </a:lnTo>
                  <a:lnTo>
                    <a:pt x="373" y="6661"/>
                  </a:lnTo>
                  <a:lnTo>
                    <a:pt x="280" y="6419"/>
                  </a:lnTo>
                  <a:lnTo>
                    <a:pt x="224" y="6178"/>
                  </a:lnTo>
                  <a:lnTo>
                    <a:pt x="187" y="5917"/>
                  </a:lnTo>
                  <a:lnTo>
                    <a:pt x="168" y="5657"/>
                  </a:lnTo>
                  <a:lnTo>
                    <a:pt x="187" y="5359"/>
                  </a:lnTo>
                  <a:lnTo>
                    <a:pt x="242" y="5080"/>
                  </a:lnTo>
                  <a:lnTo>
                    <a:pt x="317" y="4801"/>
                  </a:lnTo>
                  <a:lnTo>
                    <a:pt x="428" y="4540"/>
                  </a:lnTo>
                  <a:lnTo>
                    <a:pt x="559" y="4280"/>
                  </a:lnTo>
                  <a:lnTo>
                    <a:pt x="726" y="4057"/>
                  </a:lnTo>
                  <a:lnTo>
                    <a:pt x="931" y="3833"/>
                  </a:lnTo>
                  <a:lnTo>
                    <a:pt x="1135" y="3629"/>
                  </a:lnTo>
                  <a:lnTo>
                    <a:pt x="5489" y="168"/>
                  </a:lnTo>
                  <a:close/>
                  <a:moveTo>
                    <a:pt x="5470" y="1"/>
                  </a:moveTo>
                  <a:lnTo>
                    <a:pt x="5415" y="19"/>
                  </a:lnTo>
                  <a:lnTo>
                    <a:pt x="1042" y="3498"/>
                  </a:lnTo>
                  <a:lnTo>
                    <a:pt x="801" y="3703"/>
                  </a:lnTo>
                  <a:lnTo>
                    <a:pt x="596" y="3945"/>
                  </a:lnTo>
                  <a:lnTo>
                    <a:pt x="410" y="4187"/>
                  </a:lnTo>
                  <a:lnTo>
                    <a:pt x="261" y="4466"/>
                  </a:lnTo>
                  <a:lnTo>
                    <a:pt x="149" y="4745"/>
                  </a:lnTo>
                  <a:lnTo>
                    <a:pt x="56" y="5043"/>
                  </a:lnTo>
                  <a:lnTo>
                    <a:pt x="19" y="5340"/>
                  </a:lnTo>
                  <a:lnTo>
                    <a:pt x="1" y="5657"/>
                  </a:lnTo>
                  <a:lnTo>
                    <a:pt x="19" y="5936"/>
                  </a:lnTo>
                  <a:lnTo>
                    <a:pt x="56" y="6215"/>
                  </a:lnTo>
                  <a:lnTo>
                    <a:pt x="112" y="6475"/>
                  </a:lnTo>
                  <a:lnTo>
                    <a:pt x="205" y="6717"/>
                  </a:lnTo>
                  <a:lnTo>
                    <a:pt x="335" y="6959"/>
                  </a:lnTo>
                  <a:lnTo>
                    <a:pt x="466" y="7201"/>
                  </a:lnTo>
                  <a:lnTo>
                    <a:pt x="633" y="7406"/>
                  </a:lnTo>
                  <a:lnTo>
                    <a:pt x="801" y="7592"/>
                  </a:lnTo>
                  <a:lnTo>
                    <a:pt x="1005" y="7778"/>
                  </a:lnTo>
                  <a:lnTo>
                    <a:pt x="1210" y="7945"/>
                  </a:lnTo>
                  <a:lnTo>
                    <a:pt x="1433" y="8075"/>
                  </a:lnTo>
                  <a:lnTo>
                    <a:pt x="1675" y="8187"/>
                  </a:lnTo>
                  <a:lnTo>
                    <a:pt x="1935" y="8280"/>
                  </a:lnTo>
                  <a:lnTo>
                    <a:pt x="2196" y="8354"/>
                  </a:lnTo>
                  <a:lnTo>
                    <a:pt x="2475" y="8392"/>
                  </a:lnTo>
                  <a:lnTo>
                    <a:pt x="2754" y="8410"/>
                  </a:lnTo>
                  <a:lnTo>
                    <a:pt x="23648" y="8410"/>
                  </a:lnTo>
                  <a:lnTo>
                    <a:pt x="23927" y="8392"/>
                  </a:lnTo>
                  <a:lnTo>
                    <a:pt x="24187" y="8354"/>
                  </a:lnTo>
                  <a:lnTo>
                    <a:pt x="24466" y="8280"/>
                  </a:lnTo>
                  <a:lnTo>
                    <a:pt x="24708" y="8187"/>
                  </a:lnTo>
                  <a:lnTo>
                    <a:pt x="24950" y="8075"/>
                  </a:lnTo>
                  <a:lnTo>
                    <a:pt x="25173" y="7945"/>
                  </a:lnTo>
                  <a:lnTo>
                    <a:pt x="25397" y="7778"/>
                  </a:lnTo>
                  <a:lnTo>
                    <a:pt x="25583" y="7592"/>
                  </a:lnTo>
                  <a:lnTo>
                    <a:pt x="25769" y="7406"/>
                  </a:lnTo>
                  <a:lnTo>
                    <a:pt x="25918" y="7201"/>
                  </a:lnTo>
                  <a:lnTo>
                    <a:pt x="26066" y="6959"/>
                  </a:lnTo>
                  <a:lnTo>
                    <a:pt x="26178" y="6717"/>
                  </a:lnTo>
                  <a:lnTo>
                    <a:pt x="26271" y="6475"/>
                  </a:lnTo>
                  <a:lnTo>
                    <a:pt x="26345" y="6215"/>
                  </a:lnTo>
                  <a:lnTo>
                    <a:pt x="26383" y="5936"/>
                  </a:lnTo>
                  <a:lnTo>
                    <a:pt x="26401" y="5657"/>
                  </a:lnTo>
                  <a:lnTo>
                    <a:pt x="26383" y="5340"/>
                  </a:lnTo>
                  <a:lnTo>
                    <a:pt x="26327" y="5043"/>
                  </a:lnTo>
                  <a:lnTo>
                    <a:pt x="26234" y="4745"/>
                  </a:lnTo>
                  <a:lnTo>
                    <a:pt x="26122" y="4466"/>
                  </a:lnTo>
                  <a:lnTo>
                    <a:pt x="25973" y="4187"/>
                  </a:lnTo>
                  <a:lnTo>
                    <a:pt x="25806" y="3945"/>
                  </a:lnTo>
                  <a:lnTo>
                    <a:pt x="25583" y="3703"/>
                  </a:lnTo>
                  <a:lnTo>
                    <a:pt x="25359" y="3498"/>
                  </a:lnTo>
                  <a:lnTo>
                    <a:pt x="20987" y="19"/>
                  </a:lnTo>
                  <a:lnTo>
                    <a:pt x="2093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11575904" y="4727133"/>
              <a:ext cx="671554" cy="103190"/>
            </a:xfrm>
            <a:custGeom>
              <a:rect b="b" l="l" r="r" t="t"/>
              <a:pathLst>
                <a:path extrusionOk="0" h="2699" w="17565">
                  <a:moveTo>
                    <a:pt x="187" y="1"/>
                  </a:moveTo>
                  <a:lnTo>
                    <a:pt x="113" y="19"/>
                  </a:lnTo>
                  <a:lnTo>
                    <a:pt x="57" y="57"/>
                  </a:lnTo>
                  <a:lnTo>
                    <a:pt x="20" y="112"/>
                  </a:lnTo>
                  <a:lnTo>
                    <a:pt x="1" y="187"/>
                  </a:lnTo>
                  <a:lnTo>
                    <a:pt x="1" y="2512"/>
                  </a:lnTo>
                  <a:lnTo>
                    <a:pt x="20" y="2587"/>
                  </a:lnTo>
                  <a:lnTo>
                    <a:pt x="57" y="2643"/>
                  </a:lnTo>
                  <a:lnTo>
                    <a:pt x="113" y="2680"/>
                  </a:lnTo>
                  <a:lnTo>
                    <a:pt x="187" y="2699"/>
                  </a:lnTo>
                  <a:lnTo>
                    <a:pt x="17378" y="2699"/>
                  </a:lnTo>
                  <a:lnTo>
                    <a:pt x="17453" y="2680"/>
                  </a:lnTo>
                  <a:lnTo>
                    <a:pt x="17508" y="2643"/>
                  </a:lnTo>
                  <a:lnTo>
                    <a:pt x="17564" y="2587"/>
                  </a:lnTo>
                  <a:lnTo>
                    <a:pt x="17564" y="2512"/>
                  </a:lnTo>
                  <a:lnTo>
                    <a:pt x="17564" y="187"/>
                  </a:lnTo>
                  <a:lnTo>
                    <a:pt x="17564" y="112"/>
                  </a:lnTo>
                  <a:lnTo>
                    <a:pt x="17508" y="57"/>
                  </a:lnTo>
                  <a:lnTo>
                    <a:pt x="17453" y="19"/>
                  </a:lnTo>
                  <a:lnTo>
                    <a:pt x="1737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11572349" y="4724304"/>
              <a:ext cx="678665" cy="108848"/>
            </a:xfrm>
            <a:custGeom>
              <a:rect b="b" l="l" r="r" t="t"/>
              <a:pathLst>
                <a:path extrusionOk="0" h="2847" w="17751">
                  <a:moveTo>
                    <a:pt x="17304" y="168"/>
                  </a:moveTo>
                  <a:lnTo>
                    <a:pt x="17360" y="186"/>
                  </a:lnTo>
                  <a:lnTo>
                    <a:pt x="17415" y="224"/>
                  </a:lnTo>
                  <a:lnTo>
                    <a:pt x="17471" y="261"/>
                  </a:lnTo>
                  <a:lnTo>
                    <a:pt x="17508" y="317"/>
                  </a:lnTo>
                  <a:lnTo>
                    <a:pt x="17546" y="372"/>
                  </a:lnTo>
                  <a:lnTo>
                    <a:pt x="17564" y="447"/>
                  </a:lnTo>
                  <a:lnTo>
                    <a:pt x="17583" y="503"/>
                  </a:lnTo>
                  <a:lnTo>
                    <a:pt x="17583" y="2326"/>
                  </a:lnTo>
                  <a:lnTo>
                    <a:pt x="17564" y="2400"/>
                  </a:lnTo>
                  <a:lnTo>
                    <a:pt x="17546" y="2475"/>
                  </a:lnTo>
                  <a:lnTo>
                    <a:pt x="17508" y="2531"/>
                  </a:lnTo>
                  <a:lnTo>
                    <a:pt x="17471" y="2568"/>
                  </a:lnTo>
                  <a:lnTo>
                    <a:pt x="17415" y="2624"/>
                  </a:lnTo>
                  <a:lnTo>
                    <a:pt x="17360" y="2642"/>
                  </a:lnTo>
                  <a:lnTo>
                    <a:pt x="17304" y="2661"/>
                  </a:lnTo>
                  <a:lnTo>
                    <a:pt x="17229" y="2679"/>
                  </a:lnTo>
                  <a:lnTo>
                    <a:pt x="522" y="2679"/>
                  </a:lnTo>
                  <a:lnTo>
                    <a:pt x="466" y="2661"/>
                  </a:lnTo>
                  <a:lnTo>
                    <a:pt x="392" y="2642"/>
                  </a:lnTo>
                  <a:lnTo>
                    <a:pt x="336" y="2624"/>
                  </a:lnTo>
                  <a:lnTo>
                    <a:pt x="280" y="2568"/>
                  </a:lnTo>
                  <a:lnTo>
                    <a:pt x="243" y="2531"/>
                  </a:lnTo>
                  <a:lnTo>
                    <a:pt x="206" y="2475"/>
                  </a:lnTo>
                  <a:lnTo>
                    <a:pt x="187" y="2400"/>
                  </a:lnTo>
                  <a:lnTo>
                    <a:pt x="187" y="2326"/>
                  </a:lnTo>
                  <a:lnTo>
                    <a:pt x="187" y="503"/>
                  </a:lnTo>
                  <a:lnTo>
                    <a:pt x="187" y="447"/>
                  </a:lnTo>
                  <a:lnTo>
                    <a:pt x="206" y="372"/>
                  </a:lnTo>
                  <a:lnTo>
                    <a:pt x="243" y="317"/>
                  </a:lnTo>
                  <a:lnTo>
                    <a:pt x="280" y="261"/>
                  </a:lnTo>
                  <a:lnTo>
                    <a:pt x="336" y="224"/>
                  </a:lnTo>
                  <a:lnTo>
                    <a:pt x="392" y="186"/>
                  </a:lnTo>
                  <a:lnTo>
                    <a:pt x="466" y="168"/>
                  </a:lnTo>
                  <a:close/>
                  <a:moveTo>
                    <a:pt x="429" y="0"/>
                  </a:moveTo>
                  <a:lnTo>
                    <a:pt x="317" y="38"/>
                  </a:lnTo>
                  <a:lnTo>
                    <a:pt x="243" y="75"/>
                  </a:lnTo>
                  <a:lnTo>
                    <a:pt x="168" y="149"/>
                  </a:lnTo>
                  <a:lnTo>
                    <a:pt x="94" y="224"/>
                  </a:lnTo>
                  <a:lnTo>
                    <a:pt x="57" y="317"/>
                  </a:lnTo>
                  <a:lnTo>
                    <a:pt x="20" y="410"/>
                  </a:lnTo>
                  <a:lnTo>
                    <a:pt x="1" y="503"/>
                  </a:lnTo>
                  <a:lnTo>
                    <a:pt x="1" y="2326"/>
                  </a:lnTo>
                  <a:lnTo>
                    <a:pt x="20" y="2438"/>
                  </a:lnTo>
                  <a:lnTo>
                    <a:pt x="57" y="2531"/>
                  </a:lnTo>
                  <a:lnTo>
                    <a:pt x="94" y="2624"/>
                  </a:lnTo>
                  <a:lnTo>
                    <a:pt x="168" y="2698"/>
                  </a:lnTo>
                  <a:lnTo>
                    <a:pt x="243" y="2773"/>
                  </a:lnTo>
                  <a:lnTo>
                    <a:pt x="317" y="2810"/>
                  </a:lnTo>
                  <a:lnTo>
                    <a:pt x="429" y="2847"/>
                  </a:lnTo>
                  <a:lnTo>
                    <a:pt x="17341" y="2847"/>
                  </a:lnTo>
                  <a:lnTo>
                    <a:pt x="17434" y="2810"/>
                  </a:lnTo>
                  <a:lnTo>
                    <a:pt x="17527" y="2773"/>
                  </a:lnTo>
                  <a:lnTo>
                    <a:pt x="17601" y="2698"/>
                  </a:lnTo>
                  <a:lnTo>
                    <a:pt x="17657" y="2624"/>
                  </a:lnTo>
                  <a:lnTo>
                    <a:pt x="17713" y="2531"/>
                  </a:lnTo>
                  <a:lnTo>
                    <a:pt x="17732" y="2438"/>
                  </a:lnTo>
                  <a:lnTo>
                    <a:pt x="17750" y="2326"/>
                  </a:lnTo>
                  <a:lnTo>
                    <a:pt x="17750" y="503"/>
                  </a:lnTo>
                  <a:lnTo>
                    <a:pt x="17732" y="410"/>
                  </a:lnTo>
                  <a:lnTo>
                    <a:pt x="17713" y="317"/>
                  </a:lnTo>
                  <a:lnTo>
                    <a:pt x="17657" y="224"/>
                  </a:lnTo>
                  <a:lnTo>
                    <a:pt x="17601" y="149"/>
                  </a:lnTo>
                  <a:lnTo>
                    <a:pt x="17527" y="75"/>
                  </a:lnTo>
                  <a:lnTo>
                    <a:pt x="17434" y="38"/>
                  </a:lnTo>
                  <a:lnTo>
                    <a:pt x="1734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11738817" y="3171449"/>
              <a:ext cx="357818" cy="362100"/>
            </a:xfrm>
            <a:custGeom>
              <a:rect b="b" l="l" r="r" t="t"/>
              <a:pathLst>
                <a:path extrusionOk="0" h="9471" w="9359">
                  <a:moveTo>
                    <a:pt x="4447" y="0"/>
                  </a:moveTo>
                  <a:lnTo>
                    <a:pt x="4205" y="19"/>
                  </a:lnTo>
                  <a:lnTo>
                    <a:pt x="3963" y="37"/>
                  </a:lnTo>
                  <a:lnTo>
                    <a:pt x="3740" y="93"/>
                  </a:lnTo>
                  <a:lnTo>
                    <a:pt x="3517" y="149"/>
                  </a:lnTo>
                  <a:lnTo>
                    <a:pt x="3294" y="205"/>
                  </a:lnTo>
                  <a:lnTo>
                    <a:pt x="3070" y="279"/>
                  </a:lnTo>
                  <a:lnTo>
                    <a:pt x="2847" y="372"/>
                  </a:lnTo>
                  <a:lnTo>
                    <a:pt x="2642" y="465"/>
                  </a:lnTo>
                  <a:lnTo>
                    <a:pt x="2438" y="558"/>
                  </a:lnTo>
                  <a:lnTo>
                    <a:pt x="2066" y="800"/>
                  </a:lnTo>
                  <a:lnTo>
                    <a:pt x="1694" y="1079"/>
                  </a:lnTo>
                  <a:lnTo>
                    <a:pt x="1359" y="1377"/>
                  </a:lnTo>
                  <a:lnTo>
                    <a:pt x="1061" y="1712"/>
                  </a:lnTo>
                  <a:lnTo>
                    <a:pt x="801" y="2084"/>
                  </a:lnTo>
                  <a:lnTo>
                    <a:pt x="559" y="2475"/>
                  </a:lnTo>
                  <a:lnTo>
                    <a:pt x="354" y="2884"/>
                  </a:lnTo>
                  <a:lnTo>
                    <a:pt x="280" y="3107"/>
                  </a:lnTo>
                  <a:lnTo>
                    <a:pt x="205" y="3312"/>
                  </a:lnTo>
                  <a:lnTo>
                    <a:pt x="149" y="3535"/>
                  </a:lnTo>
                  <a:lnTo>
                    <a:pt x="94" y="3777"/>
                  </a:lnTo>
                  <a:lnTo>
                    <a:pt x="56" y="4000"/>
                  </a:lnTo>
                  <a:lnTo>
                    <a:pt x="19" y="4242"/>
                  </a:lnTo>
                  <a:lnTo>
                    <a:pt x="1" y="4484"/>
                  </a:lnTo>
                  <a:lnTo>
                    <a:pt x="1" y="4726"/>
                  </a:lnTo>
                  <a:lnTo>
                    <a:pt x="1" y="4968"/>
                  </a:lnTo>
                  <a:lnTo>
                    <a:pt x="19" y="5210"/>
                  </a:lnTo>
                  <a:lnTo>
                    <a:pt x="56" y="5452"/>
                  </a:lnTo>
                  <a:lnTo>
                    <a:pt x="94" y="5675"/>
                  </a:lnTo>
                  <a:lnTo>
                    <a:pt x="149" y="5917"/>
                  </a:lnTo>
                  <a:lnTo>
                    <a:pt x="205" y="6140"/>
                  </a:lnTo>
                  <a:lnTo>
                    <a:pt x="280" y="6363"/>
                  </a:lnTo>
                  <a:lnTo>
                    <a:pt x="354" y="6568"/>
                  </a:lnTo>
                  <a:lnTo>
                    <a:pt x="559" y="6977"/>
                  </a:lnTo>
                  <a:lnTo>
                    <a:pt x="801" y="7368"/>
                  </a:lnTo>
                  <a:lnTo>
                    <a:pt x="1061" y="7740"/>
                  </a:lnTo>
                  <a:lnTo>
                    <a:pt x="1359" y="8075"/>
                  </a:lnTo>
                  <a:lnTo>
                    <a:pt x="1694" y="8391"/>
                  </a:lnTo>
                  <a:lnTo>
                    <a:pt x="2066" y="8652"/>
                  </a:lnTo>
                  <a:lnTo>
                    <a:pt x="2438" y="8894"/>
                  </a:lnTo>
                  <a:lnTo>
                    <a:pt x="2642" y="9005"/>
                  </a:lnTo>
                  <a:lnTo>
                    <a:pt x="2847" y="9098"/>
                  </a:lnTo>
                  <a:lnTo>
                    <a:pt x="3070" y="9173"/>
                  </a:lnTo>
                  <a:lnTo>
                    <a:pt x="3294" y="9247"/>
                  </a:lnTo>
                  <a:lnTo>
                    <a:pt x="3517" y="9321"/>
                  </a:lnTo>
                  <a:lnTo>
                    <a:pt x="3740" y="9377"/>
                  </a:lnTo>
                  <a:lnTo>
                    <a:pt x="3963" y="9414"/>
                  </a:lnTo>
                  <a:lnTo>
                    <a:pt x="4205" y="9433"/>
                  </a:lnTo>
                  <a:lnTo>
                    <a:pt x="4447" y="9452"/>
                  </a:lnTo>
                  <a:lnTo>
                    <a:pt x="4689" y="9470"/>
                  </a:lnTo>
                  <a:lnTo>
                    <a:pt x="4912" y="9452"/>
                  </a:lnTo>
                  <a:lnTo>
                    <a:pt x="5154" y="9433"/>
                  </a:lnTo>
                  <a:lnTo>
                    <a:pt x="5396" y="9414"/>
                  </a:lnTo>
                  <a:lnTo>
                    <a:pt x="5619" y="9377"/>
                  </a:lnTo>
                  <a:lnTo>
                    <a:pt x="5843" y="9321"/>
                  </a:lnTo>
                  <a:lnTo>
                    <a:pt x="6066" y="9247"/>
                  </a:lnTo>
                  <a:lnTo>
                    <a:pt x="6289" y="9173"/>
                  </a:lnTo>
                  <a:lnTo>
                    <a:pt x="6512" y="9098"/>
                  </a:lnTo>
                  <a:lnTo>
                    <a:pt x="6717" y="9005"/>
                  </a:lnTo>
                  <a:lnTo>
                    <a:pt x="6922" y="8894"/>
                  </a:lnTo>
                  <a:lnTo>
                    <a:pt x="7294" y="8652"/>
                  </a:lnTo>
                  <a:lnTo>
                    <a:pt x="7666" y="8391"/>
                  </a:lnTo>
                  <a:lnTo>
                    <a:pt x="8001" y="8075"/>
                  </a:lnTo>
                  <a:lnTo>
                    <a:pt x="8298" y="7740"/>
                  </a:lnTo>
                  <a:lnTo>
                    <a:pt x="8559" y="7368"/>
                  </a:lnTo>
                  <a:lnTo>
                    <a:pt x="8801" y="6977"/>
                  </a:lnTo>
                  <a:lnTo>
                    <a:pt x="9005" y="6568"/>
                  </a:lnTo>
                  <a:lnTo>
                    <a:pt x="9080" y="6363"/>
                  </a:lnTo>
                  <a:lnTo>
                    <a:pt x="9154" y="6140"/>
                  </a:lnTo>
                  <a:lnTo>
                    <a:pt x="9210" y="5917"/>
                  </a:lnTo>
                  <a:lnTo>
                    <a:pt x="9266" y="5675"/>
                  </a:lnTo>
                  <a:lnTo>
                    <a:pt x="9303" y="5452"/>
                  </a:lnTo>
                  <a:lnTo>
                    <a:pt x="9340" y="5210"/>
                  </a:lnTo>
                  <a:lnTo>
                    <a:pt x="9359" y="4968"/>
                  </a:lnTo>
                  <a:lnTo>
                    <a:pt x="9359" y="4726"/>
                  </a:lnTo>
                  <a:lnTo>
                    <a:pt x="9359" y="4484"/>
                  </a:lnTo>
                  <a:lnTo>
                    <a:pt x="9340" y="4242"/>
                  </a:lnTo>
                  <a:lnTo>
                    <a:pt x="9303" y="4000"/>
                  </a:lnTo>
                  <a:lnTo>
                    <a:pt x="9266" y="3777"/>
                  </a:lnTo>
                  <a:lnTo>
                    <a:pt x="9210" y="3535"/>
                  </a:lnTo>
                  <a:lnTo>
                    <a:pt x="9154" y="3312"/>
                  </a:lnTo>
                  <a:lnTo>
                    <a:pt x="9080" y="3107"/>
                  </a:lnTo>
                  <a:lnTo>
                    <a:pt x="9005" y="2884"/>
                  </a:lnTo>
                  <a:lnTo>
                    <a:pt x="8801" y="2475"/>
                  </a:lnTo>
                  <a:lnTo>
                    <a:pt x="8559" y="2084"/>
                  </a:lnTo>
                  <a:lnTo>
                    <a:pt x="8298" y="1712"/>
                  </a:lnTo>
                  <a:lnTo>
                    <a:pt x="8001" y="1377"/>
                  </a:lnTo>
                  <a:lnTo>
                    <a:pt x="7666" y="1079"/>
                  </a:lnTo>
                  <a:lnTo>
                    <a:pt x="7294" y="800"/>
                  </a:lnTo>
                  <a:lnTo>
                    <a:pt x="6922" y="558"/>
                  </a:lnTo>
                  <a:lnTo>
                    <a:pt x="6717" y="465"/>
                  </a:lnTo>
                  <a:lnTo>
                    <a:pt x="6512" y="372"/>
                  </a:lnTo>
                  <a:lnTo>
                    <a:pt x="6289" y="279"/>
                  </a:lnTo>
                  <a:lnTo>
                    <a:pt x="6066" y="205"/>
                  </a:lnTo>
                  <a:lnTo>
                    <a:pt x="5843" y="149"/>
                  </a:lnTo>
                  <a:lnTo>
                    <a:pt x="5619" y="93"/>
                  </a:lnTo>
                  <a:lnTo>
                    <a:pt x="5396" y="37"/>
                  </a:lnTo>
                  <a:lnTo>
                    <a:pt x="5154" y="19"/>
                  </a:lnTo>
                  <a:lnTo>
                    <a:pt x="4912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11735262" y="3167894"/>
              <a:ext cx="364929" cy="368485"/>
            </a:xfrm>
            <a:custGeom>
              <a:rect b="b" l="l" r="r" t="t"/>
              <a:pathLst>
                <a:path extrusionOk="0" h="9638" w="9545">
                  <a:moveTo>
                    <a:pt x="4782" y="168"/>
                  </a:moveTo>
                  <a:lnTo>
                    <a:pt x="5005" y="186"/>
                  </a:lnTo>
                  <a:lnTo>
                    <a:pt x="5247" y="205"/>
                  </a:lnTo>
                  <a:lnTo>
                    <a:pt x="5470" y="223"/>
                  </a:lnTo>
                  <a:lnTo>
                    <a:pt x="5694" y="261"/>
                  </a:lnTo>
                  <a:lnTo>
                    <a:pt x="5917" y="317"/>
                  </a:lnTo>
                  <a:lnTo>
                    <a:pt x="6140" y="391"/>
                  </a:lnTo>
                  <a:lnTo>
                    <a:pt x="6345" y="447"/>
                  </a:lnTo>
                  <a:lnTo>
                    <a:pt x="6568" y="540"/>
                  </a:lnTo>
                  <a:lnTo>
                    <a:pt x="6959" y="726"/>
                  </a:lnTo>
                  <a:lnTo>
                    <a:pt x="7350" y="968"/>
                  </a:lnTo>
                  <a:lnTo>
                    <a:pt x="7703" y="1228"/>
                  </a:lnTo>
                  <a:lnTo>
                    <a:pt x="8019" y="1544"/>
                  </a:lnTo>
                  <a:lnTo>
                    <a:pt x="8317" y="1861"/>
                  </a:lnTo>
                  <a:lnTo>
                    <a:pt x="8577" y="2233"/>
                  </a:lnTo>
                  <a:lnTo>
                    <a:pt x="8819" y="2605"/>
                  </a:lnTo>
                  <a:lnTo>
                    <a:pt x="9005" y="3014"/>
                  </a:lnTo>
                  <a:lnTo>
                    <a:pt x="9098" y="3219"/>
                  </a:lnTo>
                  <a:lnTo>
                    <a:pt x="9173" y="3442"/>
                  </a:lnTo>
                  <a:lnTo>
                    <a:pt x="9229" y="3665"/>
                  </a:lnTo>
                  <a:lnTo>
                    <a:pt x="9284" y="3889"/>
                  </a:lnTo>
                  <a:lnTo>
                    <a:pt x="9322" y="4112"/>
                  </a:lnTo>
                  <a:lnTo>
                    <a:pt x="9340" y="4354"/>
                  </a:lnTo>
                  <a:lnTo>
                    <a:pt x="9359" y="4577"/>
                  </a:lnTo>
                  <a:lnTo>
                    <a:pt x="9378" y="4819"/>
                  </a:lnTo>
                  <a:lnTo>
                    <a:pt x="9359" y="5061"/>
                  </a:lnTo>
                  <a:lnTo>
                    <a:pt x="9340" y="5303"/>
                  </a:lnTo>
                  <a:lnTo>
                    <a:pt x="9322" y="5526"/>
                  </a:lnTo>
                  <a:lnTo>
                    <a:pt x="9284" y="5749"/>
                  </a:lnTo>
                  <a:lnTo>
                    <a:pt x="9229" y="5972"/>
                  </a:lnTo>
                  <a:lnTo>
                    <a:pt x="9173" y="6196"/>
                  </a:lnTo>
                  <a:lnTo>
                    <a:pt x="9098" y="6419"/>
                  </a:lnTo>
                  <a:lnTo>
                    <a:pt x="9005" y="6624"/>
                  </a:lnTo>
                  <a:lnTo>
                    <a:pt x="8819" y="7033"/>
                  </a:lnTo>
                  <a:lnTo>
                    <a:pt x="8577" y="7424"/>
                  </a:lnTo>
                  <a:lnTo>
                    <a:pt x="8317" y="7777"/>
                  </a:lnTo>
                  <a:lnTo>
                    <a:pt x="8019" y="8112"/>
                  </a:lnTo>
                  <a:lnTo>
                    <a:pt x="7703" y="8410"/>
                  </a:lnTo>
                  <a:lnTo>
                    <a:pt x="7350" y="8670"/>
                  </a:lnTo>
                  <a:lnTo>
                    <a:pt x="6959" y="8912"/>
                  </a:lnTo>
                  <a:lnTo>
                    <a:pt x="6568" y="9098"/>
                  </a:lnTo>
                  <a:lnTo>
                    <a:pt x="6345" y="9191"/>
                  </a:lnTo>
                  <a:lnTo>
                    <a:pt x="6140" y="9266"/>
                  </a:lnTo>
                  <a:lnTo>
                    <a:pt x="5917" y="9321"/>
                  </a:lnTo>
                  <a:lnTo>
                    <a:pt x="5694" y="9377"/>
                  </a:lnTo>
                  <a:lnTo>
                    <a:pt x="5470" y="9414"/>
                  </a:lnTo>
                  <a:lnTo>
                    <a:pt x="5247" y="9452"/>
                  </a:lnTo>
                  <a:lnTo>
                    <a:pt x="5005" y="9470"/>
                  </a:lnTo>
                  <a:lnTo>
                    <a:pt x="4540" y="9470"/>
                  </a:lnTo>
                  <a:lnTo>
                    <a:pt x="4298" y="9452"/>
                  </a:lnTo>
                  <a:lnTo>
                    <a:pt x="4075" y="9414"/>
                  </a:lnTo>
                  <a:lnTo>
                    <a:pt x="3852" y="9377"/>
                  </a:lnTo>
                  <a:lnTo>
                    <a:pt x="3629" y="9321"/>
                  </a:lnTo>
                  <a:lnTo>
                    <a:pt x="3405" y="9266"/>
                  </a:lnTo>
                  <a:lnTo>
                    <a:pt x="3201" y="9191"/>
                  </a:lnTo>
                  <a:lnTo>
                    <a:pt x="2977" y="9098"/>
                  </a:lnTo>
                  <a:lnTo>
                    <a:pt x="2587" y="8912"/>
                  </a:lnTo>
                  <a:lnTo>
                    <a:pt x="2196" y="8670"/>
                  </a:lnTo>
                  <a:lnTo>
                    <a:pt x="1842" y="8410"/>
                  </a:lnTo>
                  <a:lnTo>
                    <a:pt x="1526" y="8112"/>
                  </a:lnTo>
                  <a:lnTo>
                    <a:pt x="1228" y="7777"/>
                  </a:lnTo>
                  <a:lnTo>
                    <a:pt x="968" y="7424"/>
                  </a:lnTo>
                  <a:lnTo>
                    <a:pt x="726" y="7033"/>
                  </a:lnTo>
                  <a:lnTo>
                    <a:pt x="540" y="6624"/>
                  </a:lnTo>
                  <a:lnTo>
                    <a:pt x="447" y="6419"/>
                  </a:lnTo>
                  <a:lnTo>
                    <a:pt x="373" y="6196"/>
                  </a:lnTo>
                  <a:lnTo>
                    <a:pt x="317" y="5972"/>
                  </a:lnTo>
                  <a:lnTo>
                    <a:pt x="261" y="5749"/>
                  </a:lnTo>
                  <a:lnTo>
                    <a:pt x="224" y="5526"/>
                  </a:lnTo>
                  <a:lnTo>
                    <a:pt x="205" y="5303"/>
                  </a:lnTo>
                  <a:lnTo>
                    <a:pt x="187" y="5061"/>
                  </a:lnTo>
                  <a:lnTo>
                    <a:pt x="168" y="4819"/>
                  </a:lnTo>
                  <a:lnTo>
                    <a:pt x="187" y="4577"/>
                  </a:lnTo>
                  <a:lnTo>
                    <a:pt x="205" y="4354"/>
                  </a:lnTo>
                  <a:lnTo>
                    <a:pt x="224" y="4112"/>
                  </a:lnTo>
                  <a:lnTo>
                    <a:pt x="261" y="3889"/>
                  </a:lnTo>
                  <a:lnTo>
                    <a:pt x="317" y="3665"/>
                  </a:lnTo>
                  <a:lnTo>
                    <a:pt x="373" y="3442"/>
                  </a:lnTo>
                  <a:lnTo>
                    <a:pt x="447" y="3219"/>
                  </a:lnTo>
                  <a:lnTo>
                    <a:pt x="540" y="3014"/>
                  </a:lnTo>
                  <a:lnTo>
                    <a:pt x="726" y="2605"/>
                  </a:lnTo>
                  <a:lnTo>
                    <a:pt x="968" y="2233"/>
                  </a:lnTo>
                  <a:lnTo>
                    <a:pt x="1228" y="1861"/>
                  </a:lnTo>
                  <a:lnTo>
                    <a:pt x="1526" y="1544"/>
                  </a:lnTo>
                  <a:lnTo>
                    <a:pt x="1842" y="1228"/>
                  </a:lnTo>
                  <a:lnTo>
                    <a:pt x="2196" y="968"/>
                  </a:lnTo>
                  <a:lnTo>
                    <a:pt x="2587" y="726"/>
                  </a:lnTo>
                  <a:lnTo>
                    <a:pt x="2977" y="540"/>
                  </a:lnTo>
                  <a:lnTo>
                    <a:pt x="3201" y="447"/>
                  </a:lnTo>
                  <a:lnTo>
                    <a:pt x="3405" y="391"/>
                  </a:lnTo>
                  <a:lnTo>
                    <a:pt x="3629" y="317"/>
                  </a:lnTo>
                  <a:lnTo>
                    <a:pt x="3852" y="261"/>
                  </a:lnTo>
                  <a:lnTo>
                    <a:pt x="4075" y="223"/>
                  </a:lnTo>
                  <a:lnTo>
                    <a:pt x="4298" y="205"/>
                  </a:lnTo>
                  <a:lnTo>
                    <a:pt x="4540" y="186"/>
                  </a:lnTo>
                  <a:lnTo>
                    <a:pt x="4782" y="168"/>
                  </a:lnTo>
                  <a:close/>
                  <a:moveTo>
                    <a:pt x="4522" y="0"/>
                  </a:moveTo>
                  <a:lnTo>
                    <a:pt x="4280" y="19"/>
                  </a:lnTo>
                  <a:lnTo>
                    <a:pt x="4038" y="56"/>
                  </a:lnTo>
                  <a:lnTo>
                    <a:pt x="3815" y="93"/>
                  </a:lnTo>
                  <a:lnTo>
                    <a:pt x="3573" y="149"/>
                  </a:lnTo>
                  <a:lnTo>
                    <a:pt x="3349" y="223"/>
                  </a:lnTo>
                  <a:lnTo>
                    <a:pt x="3126" y="298"/>
                  </a:lnTo>
                  <a:lnTo>
                    <a:pt x="2922" y="372"/>
                  </a:lnTo>
                  <a:lnTo>
                    <a:pt x="2698" y="465"/>
                  </a:lnTo>
                  <a:lnTo>
                    <a:pt x="2494" y="577"/>
                  </a:lnTo>
                  <a:lnTo>
                    <a:pt x="2308" y="689"/>
                  </a:lnTo>
                  <a:lnTo>
                    <a:pt x="2103" y="819"/>
                  </a:lnTo>
                  <a:lnTo>
                    <a:pt x="1731" y="1098"/>
                  </a:lnTo>
                  <a:lnTo>
                    <a:pt x="1396" y="1414"/>
                  </a:lnTo>
                  <a:lnTo>
                    <a:pt x="1098" y="1749"/>
                  </a:lnTo>
                  <a:lnTo>
                    <a:pt x="819" y="2121"/>
                  </a:lnTo>
                  <a:lnTo>
                    <a:pt x="689" y="2326"/>
                  </a:lnTo>
                  <a:lnTo>
                    <a:pt x="577" y="2531"/>
                  </a:lnTo>
                  <a:lnTo>
                    <a:pt x="466" y="2735"/>
                  </a:lnTo>
                  <a:lnTo>
                    <a:pt x="373" y="2940"/>
                  </a:lnTo>
                  <a:lnTo>
                    <a:pt x="298" y="3163"/>
                  </a:lnTo>
                  <a:lnTo>
                    <a:pt x="205" y="3386"/>
                  </a:lnTo>
                  <a:lnTo>
                    <a:pt x="149" y="3610"/>
                  </a:lnTo>
                  <a:lnTo>
                    <a:pt x="94" y="3852"/>
                  </a:lnTo>
                  <a:lnTo>
                    <a:pt x="56" y="4093"/>
                  </a:lnTo>
                  <a:lnTo>
                    <a:pt x="19" y="4335"/>
                  </a:lnTo>
                  <a:lnTo>
                    <a:pt x="1" y="4577"/>
                  </a:lnTo>
                  <a:lnTo>
                    <a:pt x="1" y="4819"/>
                  </a:lnTo>
                  <a:lnTo>
                    <a:pt x="1" y="5061"/>
                  </a:lnTo>
                  <a:lnTo>
                    <a:pt x="19" y="5321"/>
                  </a:lnTo>
                  <a:lnTo>
                    <a:pt x="56" y="5563"/>
                  </a:lnTo>
                  <a:lnTo>
                    <a:pt x="94" y="5786"/>
                  </a:lnTo>
                  <a:lnTo>
                    <a:pt x="149" y="6028"/>
                  </a:lnTo>
                  <a:lnTo>
                    <a:pt x="205" y="6252"/>
                  </a:lnTo>
                  <a:lnTo>
                    <a:pt x="298" y="6475"/>
                  </a:lnTo>
                  <a:lnTo>
                    <a:pt x="373" y="6698"/>
                  </a:lnTo>
                  <a:lnTo>
                    <a:pt x="466" y="6903"/>
                  </a:lnTo>
                  <a:lnTo>
                    <a:pt x="577" y="7126"/>
                  </a:lnTo>
                  <a:lnTo>
                    <a:pt x="819" y="7517"/>
                  </a:lnTo>
                  <a:lnTo>
                    <a:pt x="1098" y="7889"/>
                  </a:lnTo>
                  <a:lnTo>
                    <a:pt x="1396" y="8224"/>
                  </a:lnTo>
                  <a:lnTo>
                    <a:pt x="1731" y="8540"/>
                  </a:lnTo>
                  <a:lnTo>
                    <a:pt x="2103" y="8819"/>
                  </a:lnTo>
                  <a:lnTo>
                    <a:pt x="2308" y="8949"/>
                  </a:lnTo>
                  <a:lnTo>
                    <a:pt x="2494" y="9061"/>
                  </a:lnTo>
                  <a:lnTo>
                    <a:pt x="2698" y="9173"/>
                  </a:lnTo>
                  <a:lnTo>
                    <a:pt x="2922" y="9266"/>
                  </a:lnTo>
                  <a:lnTo>
                    <a:pt x="3126" y="9359"/>
                  </a:lnTo>
                  <a:lnTo>
                    <a:pt x="3349" y="9433"/>
                  </a:lnTo>
                  <a:lnTo>
                    <a:pt x="3573" y="9489"/>
                  </a:lnTo>
                  <a:lnTo>
                    <a:pt x="3815" y="9545"/>
                  </a:lnTo>
                  <a:lnTo>
                    <a:pt x="4038" y="9582"/>
                  </a:lnTo>
                  <a:lnTo>
                    <a:pt x="4280" y="9619"/>
                  </a:lnTo>
                  <a:lnTo>
                    <a:pt x="4522" y="9638"/>
                  </a:lnTo>
                  <a:lnTo>
                    <a:pt x="5024" y="9638"/>
                  </a:lnTo>
                  <a:lnTo>
                    <a:pt x="5266" y="9619"/>
                  </a:lnTo>
                  <a:lnTo>
                    <a:pt x="5508" y="9582"/>
                  </a:lnTo>
                  <a:lnTo>
                    <a:pt x="5731" y="9545"/>
                  </a:lnTo>
                  <a:lnTo>
                    <a:pt x="5973" y="9489"/>
                  </a:lnTo>
                  <a:lnTo>
                    <a:pt x="6196" y="9433"/>
                  </a:lnTo>
                  <a:lnTo>
                    <a:pt x="6419" y="9359"/>
                  </a:lnTo>
                  <a:lnTo>
                    <a:pt x="6624" y="9266"/>
                  </a:lnTo>
                  <a:lnTo>
                    <a:pt x="6847" y="9173"/>
                  </a:lnTo>
                  <a:lnTo>
                    <a:pt x="7052" y="9061"/>
                  </a:lnTo>
                  <a:lnTo>
                    <a:pt x="7238" y="8949"/>
                  </a:lnTo>
                  <a:lnTo>
                    <a:pt x="7443" y="8819"/>
                  </a:lnTo>
                  <a:lnTo>
                    <a:pt x="7815" y="8540"/>
                  </a:lnTo>
                  <a:lnTo>
                    <a:pt x="8150" y="8224"/>
                  </a:lnTo>
                  <a:lnTo>
                    <a:pt x="8447" y="7889"/>
                  </a:lnTo>
                  <a:lnTo>
                    <a:pt x="8726" y="7517"/>
                  </a:lnTo>
                  <a:lnTo>
                    <a:pt x="8968" y="7126"/>
                  </a:lnTo>
                  <a:lnTo>
                    <a:pt x="9080" y="6903"/>
                  </a:lnTo>
                  <a:lnTo>
                    <a:pt x="9173" y="6698"/>
                  </a:lnTo>
                  <a:lnTo>
                    <a:pt x="9266" y="6475"/>
                  </a:lnTo>
                  <a:lnTo>
                    <a:pt x="9340" y="6252"/>
                  </a:lnTo>
                  <a:lnTo>
                    <a:pt x="9396" y="6028"/>
                  </a:lnTo>
                  <a:lnTo>
                    <a:pt x="9452" y="5786"/>
                  </a:lnTo>
                  <a:lnTo>
                    <a:pt x="9489" y="5563"/>
                  </a:lnTo>
                  <a:lnTo>
                    <a:pt x="9526" y="5321"/>
                  </a:lnTo>
                  <a:lnTo>
                    <a:pt x="9545" y="5061"/>
                  </a:lnTo>
                  <a:lnTo>
                    <a:pt x="9545" y="4819"/>
                  </a:lnTo>
                  <a:lnTo>
                    <a:pt x="9545" y="4577"/>
                  </a:lnTo>
                  <a:lnTo>
                    <a:pt x="9526" y="4335"/>
                  </a:lnTo>
                  <a:lnTo>
                    <a:pt x="9489" y="4093"/>
                  </a:lnTo>
                  <a:lnTo>
                    <a:pt x="9452" y="3852"/>
                  </a:lnTo>
                  <a:lnTo>
                    <a:pt x="9396" y="3610"/>
                  </a:lnTo>
                  <a:lnTo>
                    <a:pt x="9340" y="3386"/>
                  </a:lnTo>
                  <a:lnTo>
                    <a:pt x="9266" y="3163"/>
                  </a:lnTo>
                  <a:lnTo>
                    <a:pt x="9173" y="2940"/>
                  </a:lnTo>
                  <a:lnTo>
                    <a:pt x="9080" y="2735"/>
                  </a:lnTo>
                  <a:lnTo>
                    <a:pt x="8968" y="2531"/>
                  </a:lnTo>
                  <a:lnTo>
                    <a:pt x="8857" y="2326"/>
                  </a:lnTo>
                  <a:lnTo>
                    <a:pt x="8726" y="2121"/>
                  </a:lnTo>
                  <a:lnTo>
                    <a:pt x="8447" y="1749"/>
                  </a:lnTo>
                  <a:lnTo>
                    <a:pt x="8150" y="1414"/>
                  </a:lnTo>
                  <a:lnTo>
                    <a:pt x="7815" y="1098"/>
                  </a:lnTo>
                  <a:lnTo>
                    <a:pt x="7443" y="819"/>
                  </a:lnTo>
                  <a:lnTo>
                    <a:pt x="7238" y="689"/>
                  </a:lnTo>
                  <a:lnTo>
                    <a:pt x="7052" y="577"/>
                  </a:lnTo>
                  <a:lnTo>
                    <a:pt x="6847" y="465"/>
                  </a:lnTo>
                  <a:lnTo>
                    <a:pt x="6624" y="372"/>
                  </a:lnTo>
                  <a:lnTo>
                    <a:pt x="6419" y="298"/>
                  </a:lnTo>
                  <a:lnTo>
                    <a:pt x="6196" y="223"/>
                  </a:lnTo>
                  <a:lnTo>
                    <a:pt x="5973" y="149"/>
                  </a:lnTo>
                  <a:lnTo>
                    <a:pt x="5731" y="93"/>
                  </a:lnTo>
                  <a:lnTo>
                    <a:pt x="5508" y="56"/>
                  </a:lnTo>
                  <a:lnTo>
                    <a:pt x="5266" y="19"/>
                  </a:lnTo>
                  <a:lnTo>
                    <a:pt x="502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11621440" y="3291656"/>
              <a:ext cx="592566" cy="418990"/>
            </a:xfrm>
            <a:custGeom>
              <a:rect b="b" l="l" r="r" t="t"/>
              <a:pathLst>
                <a:path extrusionOk="0" h="10959" w="15499">
                  <a:moveTo>
                    <a:pt x="1898" y="1"/>
                  </a:moveTo>
                  <a:lnTo>
                    <a:pt x="1805" y="19"/>
                  </a:lnTo>
                  <a:lnTo>
                    <a:pt x="1731" y="56"/>
                  </a:lnTo>
                  <a:lnTo>
                    <a:pt x="1657" y="94"/>
                  </a:lnTo>
                  <a:lnTo>
                    <a:pt x="1601" y="149"/>
                  </a:lnTo>
                  <a:lnTo>
                    <a:pt x="1564" y="224"/>
                  </a:lnTo>
                  <a:lnTo>
                    <a:pt x="1508" y="354"/>
                  </a:lnTo>
                  <a:lnTo>
                    <a:pt x="1470" y="484"/>
                  </a:lnTo>
                  <a:lnTo>
                    <a:pt x="1470" y="596"/>
                  </a:lnTo>
                  <a:lnTo>
                    <a:pt x="1322" y="540"/>
                  </a:lnTo>
                  <a:lnTo>
                    <a:pt x="1154" y="503"/>
                  </a:lnTo>
                  <a:lnTo>
                    <a:pt x="968" y="447"/>
                  </a:lnTo>
                  <a:lnTo>
                    <a:pt x="745" y="410"/>
                  </a:lnTo>
                  <a:lnTo>
                    <a:pt x="522" y="410"/>
                  </a:lnTo>
                  <a:lnTo>
                    <a:pt x="410" y="428"/>
                  </a:lnTo>
                  <a:lnTo>
                    <a:pt x="298" y="447"/>
                  </a:lnTo>
                  <a:lnTo>
                    <a:pt x="187" y="484"/>
                  </a:lnTo>
                  <a:lnTo>
                    <a:pt x="94" y="521"/>
                  </a:lnTo>
                  <a:lnTo>
                    <a:pt x="19" y="596"/>
                  </a:lnTo>
                  <a:lnTo>
                    <a:pt x="1" y="652"/>
                  </a:lnTo>
                  <a:lnTo>
                    <a:pt x="19" y="726"/>
                  </a:lnTo>
                  <a:lnTo>
                    <a:pt x="56" y="801"/>
                  </a:lnTo>
                  <a:lnTo>
                    <a:pt x="131" y="894"/>
                  </a:lnTo>
                  <a:lnTo>
                    <a:pt x="243" y="987"/>
                  </a:lnTo>
                  <a:lnTo>
                    <a:pt x="522" y="1210"/>
                  </a:lnTo>
                  <a:lnTo>
                    <a:pt x="875" y="1470"/>
                  </a:lnTo>
                  <a:lnTo>
                    <a:pt x="1284" y="1787"/>
                  </a:lnTo>
                  <a:lnTo>
                    <a:pt x="1694" y="2140"/>
                  </a:lnTo>
                  <a:lnTo>
                    <a:pt x="1898" y="2326"/>
                  </a:lnTo>
                  <a:lnTo>
                    <a:pt x="2103" y="2549"/>
                  </a:lnTo>
                  <a:lnTo>
                    <a:pt x="2289" y="2773"/>
                  </a:lnTo>
                  <a:lnTo>
                    <a:pt x="2457" y="3033"/>
                  </a:lnTo>
                  <a:lnTo>
                    <a:pt x="2605" y="3294"/>
                  </a:lnTo>
                  <a:lnTo>
                    <a:pt x="2736" y="3573"/>
                  </a:lnTo>
                  <a:lnTo>
                    <a:pt x="2847" y="3870"/>
                  </a:lnTo>
                  <a:lnTo>
                    <a:pt x="2940" y="4149"/>
                  </a:lnTo>
                  <a:lnTo>
                    <a:pt x="3033" y="4447"/>
                  </a:lnTo>
                  <a:lnTo>
                    <a:pt x="3108" y="4726"/>
                  </a:lnTo>
                  <a:lnTo>
                    <a:pt x="3201" y="5229"/>
                  </a:lnTo>
                  <a:lnTo>
                    <a:pt x="3275" y="5638"/>
                  </a:lnTo>
                  <a:lnTo>
                    <a:pt x="3312" y="6029"/>
                  </a:lnTo>
                  <a:lnTo>
                    <a:pt x="3312" y="10680"/>
                  </a:lnTo>
                  <a:lnTo>
                    <a:pt x="7536" y="10922"/>
                  </a:lnTo>
                  <a:lnTo>
                    <a:pt x="7536" y="10959"/>
                  </a:lnTo>
                  <a:lnTo>
                    <a:pt x="7759" y="10940"/>
                  </a:lnTo>
                  <a:lnTo>
                    <a:pt x="7964" y="10959"/>
                  </a:lnTo>
                  <a:lnTo>
                    <a:pt x="7964" y="10922"/>
                  </a:lnTo>
                  <a:lnTo>
                    <a:pt x="12187" y="10680"/>
                  </a:lnTo>
                  <a:lnTo>
                    <a:pt x="12187" y="6029"/>
                  </a:lnTo>
                  <a:lnTo>
                    <a:pt x="12224" y="5638"/>
                  </a:lnTo>
                  <a:lnTo>
                    <a:pt x="12299" y="5229"/>
                  </a:lnTo>
                  <a:lnTo>
                    <a:pt x="12410" y="4726"/>
                  </a:lnTo>
                  <a:lnTo>
                    <a:pt x="12466" y="4447"/>
                  </a:lnTo>
                  <a:lnTo>
                    <a:pt x="12559" y="4149"/>
                  </a:lnTo>
                  <a:lnTo>
                    <a:pt x="12652" y="3870"/>
                  </a:lnTo>
                  <a:lnTo>
                    <a:pt x="12764" y="3573"/>
                  </a:lnTo>
                  <a:lnTo>
                    <a:pt x="12894" y="3294"/>
                  </a:lnTo>
                  <a:lnTo>
                    <a:pt x="13043" y="3033"/>
                  </a:lnTo>
                  <a:lnTo>
                    <a:pt x="13210" y="2773"/>
                  </a:lnTo>
                  <a:lnTo>
                    <a:pt x="13396" y="2549"/>
                  </a:lnTo>
                  <a:lnTo>
                    <a:pt x="13601" y="2326"/>
                  </a:lnTo>
                  <a:lnTo>
                    <a:pt x="13806" y="2140"/>
                  </a:lnTo>
                  <a:lnTo>
                    <a:pt x="14215" y="1787"/>
                  </a:lnTo>
                  <a:lnTo>
                    <a:pt x="14624" y="1470"/>
                  </a:lnTo>
                  <a:lnTo>
                    <a:pt x="14978" y="1210"/>
                  </a:lnTo>
                  <a:lnTo>
                    <a:pt x="15257" y="987"/>
                  </a:lnTo>
                  <a:lnTo>
                    <a:pt x="15369" y="894"/>
                  </a:lnTo>
                  <a:lnTo>
                    <a:pt x="15443" y="801"/>
                  </a:lnTo>
                  <a:lnTo>
                    <a:pt x="15499" y="726"/>
                  </a:lnTo>
                  <a:lnTo>
                    <a:pt x="15499" y="652"/>
                  </a:lnTo>
                  <a:lnTo>
                    <a:pt x="15480" y="596"/>
                  </a:lnTo>
                  <a:lnTo>
                    <a:pt x="15406" y="521"/>
                  </a:lnTo>
                  <a:lnTo>
                    <a:pt x="15313" y="484"/>
                  </a:lnTo>
                  <a:lnTo>
                    <a:pt x="15220" y="447"/>
                  </a:lnTo>
                  <a:lnTo>
                    <a:pt x="15108" y="428"/>
                  </a:lnTo>
                  <a:lnTo>
                    <a:pt x="14996" y="410"/>
                  </a:lnTo>
                  <a:lnTo>
                    <a:pt x="14773" y="410"/>
                  </a:lnTo>
                  <a:lnTo>
                    <a:pt x="14550" y="447"/>
                  </a:lnTo>
                  <a:lnTo>
                    <a:pt x="14345" y="503"/>
                  </a:lnTo>
                  <a:lnTo>
                    <a:pt x="14196" y="540"/>
                  </a:lnTo>
                  <a:lnTo>
                    <a:pt x="14048" y="596"/>
                  </a:lnTo>
                  <a:lnTo>
                    <a:pt x="14029" y="484"/>
                  </a:lnTo>
                  <a:lnTo>
                    <a:pt x="13992" y="354"/>
                  </a:lnTo>
                  <a:lnTo>
                    <a:pt x="13936" y="224"/>
                  </a:lnTo>
                  <a:lnTo>
                    <a:pt x="13899" y="149"/>
                  </a:lnTo>
                  <a:lnTo>
                    <a:pt x="13843" y="94"/>
                  </a:lnTo>
                  <a:lnTo>
                    <a:pt x="13787" y="56"/>
                  </a:lnTo>
                  <a:lnTo>
                    <a:pt x="13694" y="19"/>
                  </a:lnTo>
                  <a:lnTo>
                    <a:pt x="13601" y="1"/>
                  </a:lnTo>
                  <a:lnTo>
                    <a:pt x="13508" y="1"/>
                  </a:lnTo>
                  <a:lnTo>
                    <a:pt x="13378" y="19"/>
                  </a:lnTo>
                  <a:lnTo>
                    <a:pt x="13229" y="56"/>
                  </a:lnTo>
                  <a:lnTo>
                    <a:pt x="13099" y="131"/>
                  </a:lnTo>
                  <a:lnTo>
                    <a:pt x="12968" y="224"/>
                  </a:lnTo>
                  <a:lnTo>
                    <a:pt x="12857" y="317"/>
                  </a:lnTo>
                  <a:lnTo>
                    <a:pt x="12745" y="428"/>
                  </a:lnTo>
                  <a:lnTo>
                    <a:pt x="12541" y="689"/>
                  </a:lnTo>
                  <a:lnTo>
                    <a:pt x="12317" y="968"/>
                  </a:lnTo>
                  <a:lnTo>
                    <a:pt x="12187" y="1098"/>
                  </a:lnTo>
                  <a:lnTo>
                    <a:pt x="12038" y="1228"/>
                  </a:lnTo>
                  <a:lnTo>
                    <a:pt x="11889" y="1340"/>
                  </a:lnTo>
                  <a:lnTo>
                    <a:pt x="11703" y="1452"/>
                  </a:lnTo>
                  <a:lnTo>
                    <a:pt x="11480" y="1545"/>
                  </a:lnTo>
                  <a:lnTo>
                    <a:pt x="11257" y="1601"/>
                  </a:lnTo>
                  <a:lnTo>
                    <a:pt x="10978" y="1656"/>
                  </a:lnTo>
                  <a:lnTo>
                    <a:pt x="10661" y="1694"/>
                  </a:lnTo>
                  <a:lnTo>
                    <a:pt x="10345" y="1675"/>
                  </a:lnTo>
                  <a:lnTo>
                    <a:pt x="10066" y="1638"/>
                  </a:lnTo>
                  <a:lnTo>
                    <a:pt x="9806" y="1582"/>
                  </a:lnTo>
                  <a:lnTo>
                    <a:pt x="9564" y="1470"/>
                  </a:lnTo>
                  <a:lnTo>
                    <a:pt x="9359" y="1359"/>
                  </a:lnTo>
                  <a:lnTo>
                    <a:pt x="9154" y="1228"/>
                  </a:lnTo>
                  <a:lnTo>
                    <a:pt x="8987" y="1080"/>
                  </a:lnTo>
                  <a:lnTo>
                    <a:pt x="8838" y="931"/>
                  </a:lnTo>
                  <a:lnTo>
                    <a:pt x="8559" y="652"/>
                  </a:lnTo>
                  <a:lnTo>
                    <a:pt x="8317" y="391"/>
                  </a:lnTo>
                  <a:lnTo>
                    <a:pt x="8206" y="280"/>
                  </a:lnTo>
                  <a:lnTo>
                    <a:pt x="8113" y="205"/>
                  </a:lnTo>
                  <a:lnTo>
                    <a:pt x="8001" y="168"/>
                  </a:lnTo>
                  <a:lnTo>
                    <a:pt x="7889" y="149"/>
                  </a:lnTo>
                  <a:lnTo>
                    <a:pt x="7610" y="149"/>
                  </a:lnTo>
                  <a:lnTo>
                    <a:pt x="7517" y="168"/>
                  </a:lnTo>
                  <a:lnTo>
                    <a:pt x="7406" y="205"/>
                  </a:lnTo>
                  <a:lnTo>
                    <a:pt x="7294" y="280"/>
                  </a:lnTo>
                  <a:lnTo>
                    <a:pt x="7182" y="391"/>
                  </a:lnTo>
                  <a:lnTo>
                    <a:pt x="6940" y="652"/>
                  </a:lnTo>
                  <a:lnTo>
                    <a:pt x="6680" y="931"/>
                  </a:lnTo>
                  <a:lnTo>
                    <a:pt x="6512" y="1080"/>
                  </a:lnTo>
                  <a:lnTo>
                    <a:pt x="6345" y="1228"/>
                  </a:lnTo>
                  <a:lnTo>
                    <a:pt x="6159" y="1359"/>
                  </a:lnTo>
                  <a:lnTo>
                    <a:pt x="5936" y="1470"/>
                  </a:lnTo>
                  <a:lnTo>
                    <a:pt x="5712" y="1582"/>
                  </a:lnTo>
                  <a:lnTo>
                    <a:pt x="5452" y="1638"/>
                  </a:lnTo>
                  <a:lnTo>
                    <a:pt x="5154" y="1675"/>
                  </a:lnTo>
                  <a:lnTo>
                    <a:pt x="4838" y="1694"/>
                  </a:lnTo>
                  <a:lnTo>
                    <a:pt x="4522" y="1656"/>
                  </a:lnTo>
                  <a:lnTo>
                    <a:pt x="4261" y="1601"/>
                  </a:lnTo>
                  <a:lnTo>
                    <a:pt x="4019" y="1545"/>
                  </a:lnTo>
                  <a:lnTo>
                    <a:pt x="3815" y="1452"/>
                  </a:lnTo>
                  <a:lnTo>
                    <a:pt x="3629" y="1340"/>
                  </a:lnTo>
                  <a:lnTo>
                    <a:pt x="3461" y="1228"/>
                  </a:lnTo>
                  <a:lnTo>
                    <a:pt x="3312" y="1098"/>
                  </a:lnTo>
                  <a:lnTo>
                    <a:pt x="3201" y="968"/>
                  </a:lnTo>
                  <a:lnTo>
                    <a:pt x="2978" y="689"/>
                  </a:lnTo>
                  <a:lnTo>
                    <a:pt x="2754" y="428"/>
                  </a:lnTo>
                  <a:lnTo>
                    <a:pt x="2661" y="317"/>
                  </a:lnTo>
                  <a:lnTo>
                    <a:pt x="2531" y="224"/>
                  </a:lnTo>
                  <a:lnTo>
                    <a:pt x="2419" y="131"/>
                  </a:lnTo>
                  <a:lnTo>
                    <a:pt x="2271" y="56"/>
                  </a:lnTo>
                  <a:lnTo>
                    <a:pt x="2122" y="19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11617885" y="3288100"/>
              <a:ext cx="599677" cy="426101"/>
            </a:xfrm>
            <a:custGeom>
              <a:rect b="b" l="l" r="r" t="t"/>
              <a:pathLst>
                <a:path extrusionOk="0" h="11145" w="15685">
                  <a:moveTo>
                    <a:pt x="13638" y="168"/>
                  </a:moveTo>
                  <a:lnTo>
                    <a:pt x="13750" y="187"/>
                  </a:lnTo>
                  <a:lnTo>
                    <a:pt x="13843" y="224"/>
                  </a:lnTo>
                  <a:lnTo>
                    <a:pt x="13917" y="298"/>
                  </a:lnTo>
                  <a:lnTo>
                    <a:pt x="13955" y="354"/>
                  </a:lnTo>
                  <a:lnTo>
                    <a:pt x="13992" y="428"/>
                  </a:lnTo>
                  <a:lnTo>
                    <a:pt x="14029" y="521"/>
                  </a:lnTo>
                  <a:lnTo>
                    <a:pt x="14048" y="652"/>
                  </a:lnTo>
                  <a:lnTo>
                    <a:pt x="14048" y="689"/>
                  </a:lnTo>
                  <a:lnTo>
                    <a:pt x="14066" y="745"/>
                  </a:lnTo>
                  <a:lnTo>
                    <a:pt x="14085" y="763"/>
                  </a:lnTo>
                  <a:lnTo>
                    <a:pt x="14122" y="782"/>
                  </a:lnTo>
                  <a:lnTo>
                    <a:pt x="14178" y="782"/>
                  </a:lnTo>
                  <a:lnTo>
                    <a:pt x="14308" y="726"/>
                  </a:lnTo>
                  <a:lnTo>
                    <a:pt x="14457" y="670"/>
                  </a:lnTo>
                  <a:lnTo>
                    <a:pt x="14643" y="633"/>
                  </a:lnTo>
                  <a:lnTo>
                    <a:pt x="14866" y="596"/>
                  </a:lnTo>
                  <a:lnTo>
                    <a:pt x="15182" y="596"/>
                  </a:lnTo>
                  <a:lnTo>
                    <a:pt x="15275" y="614"/>
                  </a:lnTo>
                  <a:lnTo>
                    <a:pt x="15369" y="652"/>
                  </a:lnTo>
                  <a:lnTo>
                    <a:pt x="15462" y="689"/>
                  </a:lnTo>
                  <a:lnTo>
                    <a:pt x="15499" y="726"/>
                  </a:lnTo>
                  <a:lnTo>
                    <a:pt x="15517" y="763"/>
                  </a:lnTo>
                  <a:lnTo>
                    <a:pt x="15499" y="801"/>
                  </a:lnTo>
                  <a:lnTo>
                    <a:pt x="15462" y="875"/>
                  </a:lnTo>
                  <a:lnTo>
                    <a:pt x="15313" y="1005"/>
                  </a:lnTo>
                  <a:lnTo>
                    <a:pt x="15089" y="1173"/>
                  </a:lnTo>
                  <a:lnTo>
                    <a:pt x="14848" y="1359"/>
                  </a:lnTo>
                  <a:lnTo>
                    <a:pt x="14513" y="1619"/>
                  </a:lnTo>
                  <a:lnTo>
                    <a:pt x="14141" y="1898"/>
                  </a:lnTo>
                  <a:lnTo>
                    <a:pt x="13787" y="2215"/>
                  </a:lnTo>
                  <a:lnTo>
                    <a:pt x="13601" y="2382"/>
                  </a:lnTo>
                  <a:lnTo>
                    <a:pt x="13434" y="2568"/>
                  </a:lnTo>
                  <a:lnTo>
                    <a:pt x="13248" y="2810"/>
                  </a:lnTo>
                  <a:lnTo>
                    <a:pt x="13061" y="3052"/>
                  </a:lnTo>
                  <a:lnTo>
                    <a:pt x="12913" y="3331"/>
                  </a:lnTo>
                  <a:lnTo>
                    <a:pt x="12782" y="3610"/>
                  </a:lnTo>
                  <a:lnTo>
                    <a:pt x="12671" y="3889"/>
                  </a:lnTo>
                  <a:lnTo>
                    <a:pt x="12578" y="4187"/>
                  </a:lnTo>
                  <a:lnTo>
                    <a:pt x="12485" y="4466"/>
                  </a:lnTo>
                  <a:lnTo>
                    <a:pt x="12410" y="4745"/>
                  </a:lnTo>
                  <a:lnTo>
                    <a:pt x="12317" y="5266"/>
                  </a:lnTo>
                  <a:lnTo>
                    <a:pt x="12243" y="5694"/>
                  </a:lnTo>
                  <a:lnTo>
                    <a:pt x="12206" y="6122"/>
                  </a:lnTo>
                  <a:lnTo>
                    <a:pt x="12206" y="10680"/>
                  </a:lnTo>
                  <a:lnTo>
                    <a:pt x="8057" y="10940"/>
                  </a:lnTo>
                  <a:lnTo>
                    <a:pt x="8001" y="10959"/>
                  </a:lnTo>
                  <a:lnTo>
                    <a:pt x="7833" y="10940"/>
                  </a:lnTo>
                  <a:lnTo>
                    <a:pt x="7685" y="10959"/>
                  </a:lnTo>
                  <a:lnTo>
                    <a:pt x="7647" y="10940"/>
                  </a:lnTo>
                  <a:lnTo>
                    <a:pt x="3498" y="10680"/>
                  </a:lnTo>
                  <a:lnTo>
                    <a:pt x="3498" y="6122"/>
                  </a:lnTo>
                  <a:lnTo>
                    <a:pt x="3443" y="5694"/>
                  </a:lnTo>
                  <a:lnTo>
                    <a:pt x="3387" y="5266"/>
                  </a:lnTo>
                  <a:lnTo>
                    <a:pt x="3275" y="4745"/>
                  </a:lnTo>
                  <a:lnTo>
                    <a:pt x="3201" y="4466"/>
                  </a:lnTo>
                  <a:lnTo>
                    <a:pt x="3108" y="4187"/>
                  </a:lnTo>
                  <a:lnTo>
                    <a:pt x="3015" y="3889"/>
                  </a:lnTo>
                  <a:lnTo>
                    <a:pt x="2903" y="3610"/>
                  </a:lnTo>
                  <a:lnTo>
                    <a:pt x="2773" y="3331"/>
                  </a:lnTo>
                  <a:lnTo>
                    <a:pt x="2624" y="3052"/>
                  </a:lnTo>
                  <a:lnTo>
                    <a:pt x="2457" y="2810"/>
                  </a:lnTo>
                  <a:lnTo>
                    <a:pt x="2270" y="2568"/>
                  </a:lnTo>
                  <a:lnTo>
                    <a:pt x="2084" y="2382"/>
                  </a:lnTo>
                  <a:lnTo>
                    <a:pt x="1917" y="2215"/>
                  </a:lnTo>
                  <a:lnTo>
                    <a:pt x="1545" y="1898"/>
                  </a:lnTo>
                  <a:lnTo>
                    <a:pt x="1173" y="1619"/>
                  </a:lnTo>
                  <a:lnTo>
                    <a:pt x="838" y="1359"/>
                  </a:lnTo>
                  <a:lnTo>
                    <a:pt x="596" y="1173"/>
                  </a:lnTo>
                  <a:lnTo>
                    <a:pt x="391" y="1005"/>
                  </a:lnTo>
                  <a:lnTo>
                    <a:pt x="243" y="875"/>
                  </a:lnTo>
                  <a:lnTo>
                    <a:pt x="187" y="801"/>
                  </a:lnTo>
                  <a:lnTo>
                    <a:pt x="187" y="763"/>
                  </a:lnTo>
                  <a:lnTo>
                    <a:pt x="187" y="726"/>
                  </a:lnTo>
                  <a:lnTo>
                    <a:pt x="243" y="689"/>
                  </a:lnTo>
                  <a:lnTo>
                    <a:pt x="317" y="652"/>
                  </a:lnTo>
                  <a:lnTo>
                    <a:pt x="410" y="614"/>
                  </a:lnTo>
                  <a:lnTo>
                    <a:pt x="522" y="596"/>
                  </a:lnTo>
                  <a:lnTo>
                    <a:pt x="838" y="596"/>
                  </a:lnTo>
                  <a:lnTo>
                    <a:pt x="1043" y="633"/>
                  </a:lnTo>
                  <a:lnTo>
                    <a:pt x="1229" y="670"/>
                  </a:lnTo>
                  <a:lnTo>
                    <a:pt x="1377" y="726"/>
                  </a:lnTo>
                  <a:lnTo>
                    <a:pt x="1526" y="782"/>
                  </a:lnTo>
                  <a:lnTo>
                    <a:pt x="1563" y="782"/>
                  </a:lnTo>
                  <a:lnTo>
                    <a:pt x="1601" y="763"/>
                  </a:lnTo>
                  <a:lnTo>
                    <a:pt x="1638" y="745"/>
                  </a:lnTo>
                  <a:lnTo>
                    <a:pt x="1638" y="689"/>
                  </a:lnTo>
                  <a:lnTo>
                    <a:pt x="1657" y="652"/>
                  </a:lnTo>
                  <a:lnTo>
                    <a:pt x="1675" y="521"/>
                  </a:lnTo>
                  <a:lnTo>
                    <a:pt x="1694" y="428"/>
                  </a:lnTo>
                  <a:lnTo>
                    <a:pt x="1731" y="354"/>
                  </a:lnTo>
                  <a:lnTo>
                    <a:pt x="1787" y="298"/>
                  </a:lnTo>
                  <a:lnTo>
                    <a:pt x="1843" y="224"/>
                  </a:lnTo>
                  <a:lnTo>
                    <a:pt x="1936" y="187"/>
                  </a:lnTo>
                  <a:lnTo>
                    <a:pt x="2047" y="168"/>
                  </a:lnTo>
                  <a:lnTo>
                    <a:pt x="2177" y="187"/>
                  </a:lnTo>
                  <a:lnTo>
                    <a:pt x="2326" y="242"/>
                  </a:lnTo>
                  <a:lnTo>
                    <a:pt x="2419" y="280"/>
                  </a:lnTo>
                  <a:lnTo>
                    <a:pt x="2512" y="335"/>
                  </a:lnTo>
                  <a:lnTo>
                    <a:pt x="2680" y="466"/>
                  </a:lnTo>
                  <a:lnTo>
                    <a:pt x="2829" y="633"/>
                  </a:lnTo>
                  <a:lnTo>
                    <a:pt x="2977" y="819"/>
                  </a:lnTo>
                  <a:lnTo>
                    <a:pt x="3108" y="987"/>
                  </a:lnTo>
                  <a:lnTo>
                    <a:pt x="3257" y="1154"/>
                  </a:lnTo>
                  <a:lnTo>
                    <a:pt x="3443" y="1340"/>
                  </a:lnTo>
                  <a:lnTo>
                    <a:pt x="3647" y="1489"/>
                  </a:lnTo>
                  <a:lnTo>
                    <a:pt x="3889" y="1638"/>
                  </a:lnTo>
                  <a:lnTo>
                    <a:pt x="4038" y="1694"/>
                  </a:lnTo>
                  <a:lnTo>
                    <a:pt x="4187" y="1749"/>
                  </a:lnTo>
                  <a:lnTo>
                    <a:pt x="4354" y="1787"/>
                  </a:lnTo>
                  <a:lnTo>
                    <a:pt x="4522" y="1824"/>
                  </a:lnTo>
                  <a:lnTo>
                    <a:pt x="4726" y="1861"/>
                  </a:lnTo>
                  <a:lnTo>
                    <a:pt x="4931" y="1861"/>
                  </a:lnTo>
                  <a:lnTo>
                    <a:pt x="5136" y="1880"/>
                  </a:lnTo>
                  <a:lnTo>
                    <a:pt x="5340" y="1861"/>
                  </a:lnTo>
                  <a:lnTo>
                    <a:pt x="5526" y="1824"/>
                  </a:lnTo>
                  <a:lnTo>
                    <a:pt x="5694" y="1787"/>
                  </a:lnTo>
                  <a:lnTo>
                    <a:pt x="5861" y="1731"/>
                  </a:lnTo>
                  <a:lnTo>
                    <a:pt x="6010" y="1675"/>
                  </a:lnTo>
                  <a:lnTo>
                    <a:pt x="6159" y="1601"/>
                  </a:lnTo>
                  <a:lnTo>
                    <a:pt x="6289" y="1526"/>
                  </a:lnTo>
                  <a:lnTo>
                    <a:pt x="6550" y="1340"/>
                  </a:lnTo>
                  <a:lnTo>
                    <a:pt x="6754" y="1154"/>
                  </a:lnTo>
                  <a:lnTo>
                    <a:pt x="6940" y="968"/>
                  </a:lnTo>
                  <a:lnTo>
                    <a:pt x="7126" y="782"/>
                  </a:lnTo>
                  <a:lnTo>
                    <a:pt x="7275" y="596"/>
                  </a:lnTo>
                  <a:lnTo>
                    <a:pt x="7443" y="447"/>
                  </a:lnTo>
                  <a:lnTo>
                    <a:pt x="7573" y="354"/>
                  </a:lnTo>
                  <a:lnTo>
                    <a:pt x="7647" y="335"/>
                  </a:lnTo>
                  <a:lnTo>
                    <a:pt x="8057" y="335"/>
                  </a:lnTo>
                  <a:lnTo>
                    <a:pt x="8113" y="354"/>
                  </a:lnTo>
                  <a:lnTo>
                    <a:pt x="8187" y="391"/>
                  </a:lnTo>
                  <a:lnTo>
                    <a:pt x="8261" y="447"/>
                  </a:lnTo>
                  <a:lnTo>
                    <a:pt x="8410" y="596"/>
                  </a:lnTo>
                  <a:lnTo>
                    <a:pt x="8578" y="782"/>
                  </a:lnTo>
                  <a:lnTo>
                    <a:pt x="8745" y="968"/>
                  </a:lnTo>
                  <a:lnTo>
                    <a:pt x="8931" y="1154"/>
                  </a:lnTo>
                  <a:lnTo>
                    <a:pt x="9154" y="1340"/>
                  </a:lnTo>
                  <a:lnTo>
                    <a:pt x="9396" y="1526"/>
                  </a:lnTo>
                  <a:lnTo>
                    <a:pt x="9526" y="1601"/>
                  </a:lnTo>
                  <a:lnTo>
                    <a:pt x="9675" y="1675"/>
                  </a:lnTo>
                  <a:lnTo>
                    <a:pt x="9824" y="1731"/>
                  </a:lnTo>
                  <a:lnTo>
                    <a:pt x="9992" y="1787"/>
                  </a:lnTo>
                  <a:lnTo>
                    <a:pt x="10159" y="1824"/>
                  </a:lnTo>
                  <a:lnTo>
                    <a:pt x="10345" y="1861"/>
                  </a:lnTo>
                  <a:lnTo>
                    <a:pt x="10550" y="1880"/>
                  </a:lnTo>
                  <a:lnTo>
                    <a:pt x="10754" y="1861"/>
                  </a:lnTo>
                  <a:lnTo>
                    <a:pt x="10978" y="1861"/>
                  </a:lnTo>
                  <a:lnTo>
                    <a:pt x="11164" y="1824"/>
                  </a:lnTo>
                  <a:lnTo>
                    <a:pt x="11350" y="1787"/>
                  </a:lnTo>
                  <a:lnTo>
                    <a:pt x="11499" y="1749"/>
                  </a:lnTo>
                  <a:lnTo>
                    <a:pt x="11666" y="1694"/>
                  </a:lnTo>
                  <a:lnTo>
                    <a:pt x="11796" y="1638"/>
                  </a:lnTo>
                  <a:lnTo>
                    <a:pt x="12038" y="1489"/>
                  </a:lnTo>
                  <a:lnTo>
                    <a:pt x="12243" y="1340"/>
                  </a:lnTo>
                  <a:lnTo>
                    <a:pt x="12429" y="1154"/>
                  </a:lnTo>
                  <a:lnTo>
                    <a:pt x="12578" y="987"/>
                  </a:lnTo>
                  <a:lnTo>
                    <a:pt x="12708" y="819"/>
                  </a:lnTo>
                  <a:lnTo>
                    <a:pt x="12857" y="633"/>
                  </a:lnTo>
                  <a:lnTo>
                    <a:pt x="13006" y="466"/>
                  </a:lnTo>
                  <a:lnTo>
                    <a:pt x="13173" y="335"/>
                  </a:lnTo>
                  <a:lnTo>
                    <a:pt x="13266" y="280"/>
                  </a:lnTo>
                  <a:lnTo>
                    <a:pt x="13359" y="242"/>
                  </a:lnTo>
                  <a:lnTo>
                    <a:pt x="13508" y="187"/>
                  </a:lnTo>
                  <a:lnTo>
                    <a:pt x="13638" y="168"/>
                  </a:lnTo>
                  <a:close/>
                  <a:moveTo>
                    <a:pt x="2029" y="1"/>
                  </a:moveTo>
                  <a:lnTo>
                    <a:pt x="1880" y="19"/>
                  </a:lnTo>
                  <a:lnTo>
                    <a:pt x="1805" y="56"/>
                  </a:lnTo>
                  <a:lnTo>
                    <a:pt x="1750" y="94"/>
                  </a:lnTo>
                  <a:lnTo>
                    <a:pt x="1675" y="131"/>
                  </a:lnTo>
                  <a:lnTo>
                    <a:pt x="1638" y="205"/>
                  </a:lnTo>
                  <a:lnTo>
                    <a:pt x="1545" y="317"/>
                  </a:lnTo>
                  <a:lnTo>
                    <a:pt x="1508" y="447"/>
                  </a:lnTo>
                  <a:lnTo>
                    <a:pt x="1489" y="577"/>
                  </a:lnTo>
                  <a:lnTo>
                    <a:pt x="1210" y="484"/>
                  </a:lnTo>
                  <a:lnTo>
                    <a:pt x="1043" y="447"/>
                  </a:lnTo>
                  <a:lnTo>
                    <a:pt x="875" y="428"/>
                  </a:lnTo>
                  <a:lnTo>
                    <a:pt x="670" y="410"/>
                  </a:lnTo>
                  <a:lnTo>
                    <a:pt x="484" y="428"/>
                  </a:lnTo>
                  <a:lnTo>
                    <a:pt x="317" y="466"/>
                  </a:lnTo>
                  <a:lnTo>
                    <a:pt x="224" y="503"/>
                  </a:lnTo>
                  <a:lnTo>
                    <a:pt x="149" y="540"/>
                  </a:lnTo>
                  <a:lnTo>
                    <a:pt x="75" y="596"/>
                  </a:lnTo>
                  <a:lnTo>
                    <a:pt x="38" y="633"/>
                  </a:lnTo>
                  <a:lnTo>
                    <a:pt x="19" y="689"/>
                  </a:lnTo>
                  <a:lnTo>
                    <a:pt x="1" y="763"/>
                  </a:lnTo>
                  <a:lnTo>
                    <a:pt x="19" y="838"/>
                  </a:lnTo>
                  <a:lnTo>
                    <a:pt x="56" y="912"/>
                  </a:lnTo>
                  <a:lnTo>
                    <a:pt x="112" y="987"/>
                  </a:lnTo>
                  <a:lnTo>
                    <a:pt x="205" y="1080"/>
                  </a:lnTo>
                  <a:lnTo>
                    <a:pt x="429" y="1266"/>
                  </a:lnTo>
                  <a:lnTo>
                    <a:pt x="745" y="1508"/>
                  </a:lnTo>
                  <a:lnTo>
                    <a:pt x="1080" y="1749"/>
                  </a:lnTo>
                  <a:lnTo>
                    <a:pt x="1433" y="2028"/>
                  </a:lnTo>
                  <a:lnTo>
                    <a:pt x="1787" y="2345"/>
                  </a:lnTo>
                  <a:lnTo>
                    <a:pt x="1954" y="2512"/>
                  </a:lnTo>
                  <a:lnTo>
                    <a:pt x="2140" y="2698"/>
                  </a:lnTo>
                  <a:lnTo>
                    <a:pt x="2308" y="2922"/>
                  </a:lnTo>
                  <a:lnTo>
                    <a:pt x="2475" y="3163"/>
                  </a:lnTo>
                  <a:lnTo>
                    <a:pt x="2624" y="3424"/>
                  </a:lnTo>
                  <a:lnTo>
                    <a:pt x="2754" y="3703"/>
                  </a:lnTo>
                  <a:lnTo>
                    <a:pt x="2866" y="3982"/>
                  </a:lnTo>
                  <a:lnTo>
                    <a:pt x="2959" y="4261"/>
                  </a:lnTo>
                  <a:lnTo>
                    <a:pt x="3108" y="4819"/>
                  </a:lnTo>
                  <a:lnTo>
                    <a:pt x="3219" y="5322"/>
                  </a:lnTo>
                  <a:lnTo>
                    <a:pt x="3275" y="5731"/>
                  </a:lnTo>
                  <a:lnTo>
                    <a:pt x="3312" y="6122"/>
                  </a:lnTo>
                  <a:lnTo>
                    <a:pt x="3312" y="10773"/>
                  </a:lnTo>
                  <a:lnTo>
                    <a:pt x="3331" y="10792"/>
                  </a:lnTo>
                  <a:lnTo>
                    <a:pt x="3350" y="10829"/>
                  </a:lnTo>
                  <a:lnTo>
                    <a:pt x="3368" y="10847"/>
                  </a:lnTo>
                  <a:lnTo>
                    <a:pt x="3405" y="10847"/>
                  </a:lnTo>
                  <a:lnTo>
                    <a:pt x="7573" y="11108"/>
                  </a:lnTo>
                  <a:lnTo>
                    <a:pt x="7610" y="11126"/>
                  </a:lnTo>
                  <a:lnTo>
                    <a:pt x="7647" y="11145"/>
                  </a:lnTo>
                  <a:lnTo>
                    <a:pt x="7833" y="11126"/>
                  </a:lnTo>
                  <a:lnTo>
                    <a:pt x="8057" y="11145"/>
                  </a:lnTo>
                  <a:lnTo>
                    <a:pt x="8094" y="11126"/>
                  </a:lnTo>
                  <a:lnTo>
                    <a:pt x="8113" y="11108"/>
                  </a:lnTo>
                  <a:lnTo>
                    <a:pt x="12299" y="10847"/>
                  </a:lnTo>
                  <a:lnTo>
                    <a:pt x="12317" y="10847"/>
                  </a:lnTo>
                  <a:lnTo>
                    <a:pt x="12354" y="10829"/>
                  </a:lnTo>
                  <a:lnTo>
                    <a:pt x="12373" y="10792"/>
                  </a:lnTo>
                  <a:lnTo>
                    <a:pt x="12373" y="10773"/>
                  </a:lnTo>
                  <a:lnTo>
                    <a:pt x="12373" y="6122"/>
                  </a:lnTo>
                  <a:lnTo>
                    <a:pt x="12410" y="5731"/>
                  </a:lnTo>
                  <a:lnTo>
                    <a:pt x="12485" y="5322"/>
                  </a:lnTo>
                  <a:lnTo>
                    <a:pt x="12578" y="4819"/>
                  </a:lnTo>
                  <a:lnTo>
                    <a:pt x="12745" y="4261"/>
                  </a:lnTo>
                  <a:lnTo>
                    <a:pt x="12838" y="3982"/>
                  </a:lnTo>
                  <a:lnTo>
                    <a:pt x="12950" y="3703"/>
                  </a:lnTo>
                  <a:lnTo>
                    <a:pt x="13080" y="3424"/>
                  </a:lnTo>
                  <a:lnTo>
                    <a:pt x="13210" y="3163"/>
                  </a:lnTo>
                  <a:lnTo>
                    <a:pt x="13378" y="2922"/>
                  </a:lnTo>
                  <a:lnTo>
                    <a:pt x="13564" y="2698"/>
                  </a:lnTo>
                  <a:lnTo>
                    <a:pt x="13731" y="2512"/>
                  </a:lnTo>
                  <a:lnTo>
                    <a:pt x="13899" y="2345"/>
                  </a:lnTo>
                  <a:lnTo>
                    <a:pt x="14271" y="2028"/>
                  </a:lnTo>
                  <a:lnTo>
                    <a:pt x="14624" y="1749"/>
                  </a:lnTo>
                  <a:lnTo>
                    <a:pt x="14941" y="1508"/>
                  </a:lnTo>
                  <a:lnTo>
                    <a:pt x="15257" y="1266"/>
                  </a:lnTo>
                  <a:lnTo>
                    <a:pt x="15499" y="1080"/>
                  </a:lnTo>
                  <a:lnTo>
                    <a:pt x="15573" y="987"/>
                  </a:lnTo>
                  <a:lnTo>
                    <a:pt x="15629" y="912"/>
                  </a:lnTo>
                  <a:lnTo>
                    <a:pt x="15666" y="838"/>
                  </a:lnTo>
                  <a:lnTo>
                    <a:pt x="15685" y="763"/>
                  </a:lnTo>
                  <a:lnTo>
                    <a:pt x="15685" y="689"/>
                  </a:lnTo>
                  <a:lnTo>
                    <a:pt x="15648" y="633"/>
                  </a:lnTo>
                  <a:lnTo>
                    <a:pt x="15610" y="596"/>
                  </a:lnTo>
                  <a:lnTo>
                    <a:pt x="15555" y="540"/>
                  </a:lnTo>
                  <a:lnTo>
                    <a:pt x="15462" y="503"/>
                  </a:lnTo>
                  <a:lnTo>
                    <a:pt x="15387" y="466"/>
                  </a:lnTo>
                  <a:lnTo>
                    <a:pt x="15201" y="428"/>
                  </a:lnTo>
                  <a:lnTo>
                    <a:pt x="15015" y="410"/>
                  </a:lnTo>
                  <a:lnTo>
                    <a:pt x="14829" y="428"/>
                  </a:lnTo>
                  <a:lnTo>
                    <a:pt x="14643" y="447"/>
                  </a:lnTo>
                  <a:lnTo>
                    <a:pt x="14475" y="484"/>
                  </a:lnTo>
                  <a:lnTo>
                    <a:pt x="14215" y="577"/>
                  </a:lnTo>
                  <a:lnTo>
                    <a:pt x="14178" y="447"/>
                  </a:lnTo>
                  <a:lnTo>
                    <a:pt x="14141" y="317"/>
                  </a:lnTo>
                  <a:lnTo>
                    <a:pt x="14066" y="205"/>
                  </a:lnTo>
                  <a:lnTo>
                    <a:pt x="14010" y="131"/>
                  </a:lnTo>
                  <a:lnTo>
                    <a:pt x="13955" y="94"/>
                  </a:lnTo>
                  <a:lnTo>
                    <a:pt x="13880" y="56"/>
                  </a:lnTo>
                  <a:lnTo>
                    <a:pt x="13824" y="19"/>
                  </a:lnTo>
                  <a:lnTo>
                    <a:pt x="13657" y="1"/>
                  </a:lnTo>
                  <a:lnTo>
                    <a:pt x="13489" y="19"/>
                  </a:lnTo>
                  <a:lnTo>
                    <a:pt x="13303" y="75"/>
                  </a:lnTo>
                  <a:lnTo>
                    <a:pt x="13192" y="131"/>
                  </a:lnTo>
                  <a:lnTo>
                    <a:pt x="13080" y="187"/>
                  </a:lnTo>
                  <a:lnTo>
                    <a:pt x="12894" y="335"/>
                  </a:lnTo>
                  <a:lnTo>
                    <a:pt x="12727" y="521"/>
                  </a:lnTo>
                  <a:lnTo>
                    <a:pt x="12578" y="708"/>
                  </a:lnTo>
                  <a:lnTo>
                    <a:pt x="12448" y="875"/>
                  </a:lnTo>
                  <a:lnTo>
                    <a:pt x="12299" y="1042"/>
                  </a:lnTo>
                  <a:lnTo>
                    <a:pt x="12131" y="1210"/>
                  </a:lnTo>
                  <a:lnTo>
                    <a:pt x="11945" y="1340"/>
                  </a:lnTo>
                  <a:lnTo>
                    <a:pt x="11722" y="1470"/>
                  </a:lnTo>
                  <a:lnTo>
                    <a:pt x="11443" y="1582"/>
                  </a:lnTo>
                  <a:lnTo>
                    <a:pt x="11294" y="1619"/>
                  </a:lnTo>
                  <a:lnTo>
                    <a:pt x="11127" y="1656"/>
                  </a:lnTo>
                  <a:lnTo>
                    <a:pt x="10940" y="1675"/>
                  </a:lnTo>
                  <a:lnTo>
                    <a:pt x="10754" y="1694"/>
                  </a:lnTo>
                  <a:lnTo>
                    <a:pt x="10550" y="1694"/>
                  </a:lnTo>
                  <a:lnTo>
                    <a:pt x="10364" y="1675"/>
                  </a:lnTo>
                  <a:lnTo>
                    <a:pt x="10196" y="1656"/>
                  </a:lnTo>
                  <a:lnTo>
                    <a:pt x="10029" y="1619"/>
                  </a:lnTo>
                  <a:lnTo>
                    <a:pt x="9880" y="1563"/>
                  </a:lnTo>
                  <a:lnTo>
                    <a:pt x="9731" y="1508"/>
                  </a:lnTo>
                  <a:lnTo>
                    <a:pt x="9471" y="1359"/>
                  </a:lnTo>
                  <a:lnTo>
                    <a:pt x="9247" y="1191"/>
                  </a:lnTo>
                  <a:lnTo>
                    <a:pt x="9043" y="1024"/>
                  </a:lnTo>
                  <a:lnTo>
                    <a:pt x="8857" y="838"/>
                  </a:lnTo>
                  <a:lnTo>
                    <a:pt x="8708" y="652"/>
                  </a:lnTo>
                  <a:lnTo>
                    <a:pt x="8522" y="447"/>
                  </a:lnTo>
                  <a:lnTo>
                    <a:pt x="8336" y="298"/>
                  </a:lnTo>
                  <a:lnTo>
                    <a:pt x="8243" y="224"/>
                  </a:lnTo>
                  <a:lnTo>
                    <a:pt x="8168" y="187"/>
                  </a:lnTo>
                  <a:lnTo>
                    <a:pt x="8075" y="168"/>
                  </a:lnTo>
                  <a:lnTo>
                    <a:pt x="7982" y="149"/>
                  </a:lnTo>
                  <a:lnTo>
                    <a:pt x="7852" y="168"/>
                  </a:lnTo>
                  <a:lnTo>
                    <a:pt x="7722" y="149"/>
                  </a:lnTo>
                  <a:lnTo>
                    <a:pt x="7629" y="168"/>
                  </a:lnTo>
                  <a:lnTo>
                    <a:pt x="7536" y="187"/>
                  </a:lnTo>
                  <a:lnTo>
                    <a:pt x="7443" y="224"/>
                  </a:lnTo>
                  <a:lnTo>
                    <a:pt x="7350" y="298"/>
                  </a:lnTo>
                  <a:lnTo>
                    <a:pt x="7182" y="447"/>
                  </a:lnTo>
                  <a:lnTo>
                    <a:pt x="6996" y="652"/>
                  </a:lnTo>
                  <a:lnTo>
                    <a:pt x="6829" y="838"/>
                  </a:lnTo>
                  <a:lnTo>
                    <a:pt x="6643" y="1024"/>
                  </a:lnTo>
                  <a:lnTo>
                    <a:pt x="6438" y="1191"/>
                  </a:lnTo>
                  <a:lnTo>
                    <a:pt x="6215" y="1359"/>
                  </a:lnTo>
                  <a:lnTo>
                    <a:pt x="5954" y="1508"/>
                  </a:lnTo>
                  <a:lnTo>
                    <a:pt x="5805" y="1563"/>
                  </a:lnTo>
                  <a:lnTo>
                    <a:pt x="5657" y="1619"/>
                  </a:lnTo>
                  <a:lnTo>
                    <a:pt x="5489" y="1656"/>
                  </a:lnTo>
                  <a:lnTo>
                    <a:pt x="5322" y="1675"/>
                  </a:lnTo>
                  <a:lnTo>
                    <a:pt x="5136" y="1694"/>
                  </a:lnTo>
                  <a:lnTo>
                    <a:pt x="4931" y="1694"/>
                  </a:lnTo>
                  <a:lnTo>
                    <a:pt x="4745" y="1675"/>
                  </a:lnTo>
                  <a:lnTo>
                    <a:pt x="4559" y="1656"/>
                  </a:lnTo>
                  <a:lnTo>
                    <a:pt x="4391" y="1619"/>
                  </a:lnTo>
                  <a:lnTo>
                    <a:pt x="4243" y="1582"/>
                  </a:lnTo>
                  <a:lnTo>
                    <a:pt x="3982" y="1470"/>
                  </a:lnTo>
                  <a:lnTo>
                    <a:pt x="3740" y="1340"/>
                  </a:lnTo>
                  <a:lnTo>
                    <a:pt x="3554" y="1210"/>
                  </a:lnTo>
                  <a:lnTo>
                    <a:pt x="3387" y="1042"/>
                  </a:lnTo>
                  <a:lnTo>
                    <a:pt x="3238" y="875"/>
                  </a:lnTo>
                  <a:lnTo>
                    <a:pt x="3108" y="708"/>
                  </a:lnTo>
                  <a:lnTo>
                    <a:pt x="2959" y="521"/>
                  </a:lnTo>
                  <a:lnTo>
                    <a:pt x="2791" y="335"/>
                  </a:lnTo>
                  <a:lnTo>
                    <a:pt x="2605" y="187"/>
                  </a:lnTo>
                  <a:lnTo>
                    <a:pt x="2512" y="131"/>
                  </a:lnTo>
                  <a:lnTo>
                    <a:pt x="2401" y="75"/>
                  </a:lnTo>
                  <a:lnTo>
                    <a:pt x="2196" y="19"/>
                  </a:lnTo>
                  <a:lnTo>
                    <a:pt x="202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11690452" y="3675788"/>
              <a:ext cx="449576" cy="50543"/>
            </a:xfrm>
            <a:custGeom>
              <a:rect b="b" l="l" r="r" t="t"/>
              <a:pathLst>
                <a:path extrusionOk="0" h="1322" w="11759">
                  <a:moveTo>
                    <a:pt x="391" y="0"/>
                  </a:moveTo>
                  <a:lnTo>
                    <a:pt x="298" y="19"/>
                  </a:lnTo>
                  <a:lnTo>
                    <a:pt x="224" y="38"/>
                  </a:lnTo>
                  <a:lnTo>
                    <a:pt x="168" y="75"/>
                  </a:lnTo>
                  <a:lnTo>
                    <a:pt x="112" y="131"/>
                  </a:lnTo>
                  <a:lnTo>
                    <a:pt x="56" y="186"/>
                  </a:lnTo>
                  <a:lnTo>
                    <a:pt x="19" y="242"/>
                  </a:lnTo>
                  <a:lnTo>
                    <a:pt x="0" y="317"/>
                  </a:lnTo>
                  <a:lnTo>
                    <a:pt x="0" y="391"/>
                  </a:lnTo>
                  <a:lnTo>
                    <a:pt x="0" y="1321"/>
                  </a:lnTo>
                  <a:lnTo>
                    <a:pt x="11759" y="1321"/>
                  </a:lnTo>
                  <a:lnTo>
                    <a:pt x="11759" y="391"/>
                  </a:lnTo>
                  <a:lnTo>
                    <a:pt x="11759" y="317"/>
                  </a:lnTo>
                  <a:lnTo>
                    <a:pt x="11740" y="242"/>
                  </a:lnTo>
                  <a:lnTo>
                    <a:pt x="11703" y="186"/>
                  </a:lnTo>
                  <a:lnTo>
                    <a:pt x="11647" y="131"/>
                  </a:lnTo>
                  <a:lnTo>
                    <a:pt x="11591" y="75"/>
                  </a:lnTo>
                  <a:lnTo>
                    <a:pt x="11517" y="38"/>
                  </a:lnTo>
                  <a:lnTo>
                    <a:pt x="11443" y="19"/>
                  </a:lnTo>
                  <a:lnTo>
                    <a:pt x="1136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11686896" y="3672920"/>
              <a:ext cx="456687" cy="56966"/>
            </a:xfrm>
            <a:custGeom>
              <a:rect b="b" l="l" r="r" t="t"/>
              <a:pathLst>
                <a:path extrusionOk="0" h="1490" w="11945">
                  <a:moveTo>
                    <a:pt x="10940" y="168"/>
                  </a:moveTo>
                  <a:lnTo>
                    <a:pt x="11108" y="187"/>
                  </a:lnTo>
                  <a:lnTo>
                    <a:pt x="11256" y="243"/>
                  </a:lnTo>
                  <a:lnTo>
                    <a:pt x="11405" y="317"/>
                  </a:lnTo>
                  <a:lnTo>
                    <a:pt x="11517" y="410"/>
                  </a:lnTo>
                  <a:lnTo>
                    <a:pt x="11629" y="540"/>
                  </a:lnTo>
                  <a:lnTo>
                    <a:pt x="11703" y="689"/>
                  </a:lnTo>
                  <a:lnTo>
                    <a:pt x="11759" y="838"/>
                  </a:lnTo>
                  <a:lnTo>
                    <a:pt x="11777" y="1006"/>
                  </a:lnTo>
                  <a:lnTo>
                    <a:pt x="11777" y="1303"/>
                  </a:lnTo>
                  <a:lnTo>
                    <a:pt x="168" y="1303"/>
                  </a:lnTo>
                  <a:lnTo>
                    <a:pt x="168" y="1006"/>
                  </a:lnTo>
                  <a:lnTo>
                    <a:pt x="186" y="838"/>
                  </a:lnTo>
                  <a:lnTo>
                    <a:pt x="242" y="689"/>
                  </a:lnTo>
                  <a:lnTo>
                    <a:pt x="317" y="540"/>
                  </a:lnTo>
                  <a:lnTo>
                    <a:pt x="410" y="410"/>
                  </a:lnTo>
                  <a:lnTo>
                    <a:pt x="540" y="317"/>
                  </a:lnTo>
                  <a:lnTo>
                    <a:pt x="689" y="243"/>
                  </a:lnTo>
                  <a:lnTo>
                    <a:pt x="838" y="187"/>
                  </a:lnTo>
                  <a:lnTo>
                    <a:pt x="1005" y="168"/>
                  </a:lnTo>
                  <a:close/>
                  <a:moveTo>
                    <a:pt x="1005" y="1"/>
                  </a:moveTo>
                  <a:lnTo>
                    <a:pt x="800" y="20"/>
                  </a:lnTo>
                  <a:lnTo>
                    <a:pt x="614" y="75"/>
                  </a:lnTo>
                  <a:lnTo>
                    <a:pt x="447" y="168"/>
                  </a:lnTo>
                  <a:lnTo>
                    <a:pt x="298" y="299"/>
                  </a:lnTo>
                  <a:lnTo>
                    <a:pt x="168" y="447"/>
                  </a:lnTo>
                  <a:lnTo>
                    <a:pt x="75" y="615"/>
                  </a:lnTo>
                  <a:lnTo>
                    <a:pt x="19" y="801"/>
                  </a:lnTo>
                  <a:lnTo>
                    <a:pt x="0" y="1006"/>
                  </a:lnTo>
                  <a:lnTo>
                    <a:pt x="0" y="1396"/>
                  </a:lnTo>
                  <a:lnTo>
                    <a:pt x="0" y="1433"/>
                  </a:lnTo>
                  <a:lnTo>
                    <a:pt x="19" y="1452"/>
                  </a:lnTo>
                  <a:lnTo>
                    <a:pt x="56" y="1471"/>
                  </a:lnTo>
                  <a:lnTo>
                    <a:pt x="93" y="1489"/>
                  </a:lnTo>
                  <a:lnTo>
                    <a:pt x="11852" y="1489"/>
                  </a:lnTo>
                  <a:lnTo>
                    <a:pt x="11889" y="1471"/>
                  </a:lnTo>
                  <a:lnTo>
                    <a:pt x="11926" y="1452"/>
                  </a:lnTo>
                  <a:lnTo>
                    <a:pt x="11945" y="1433"/>
                  </a:lnTo>
                  <a:lnTo>
                    <a:pt x="11945" y="1396"/>
                  </a:lnTo>
                  <a:lnTo>
                    <a:pt x="11945" y="1006"/>
                  </a:lnTo>
                  <a:lnTo>
                    <a:pt x="11926" y="801"/>
                  </a:lnTo>
                  <a:lnTo>
                    <a:pt x="11870" y="615"/>
                  </a:lnTo>
                  <a:lnTo>
                    <a:pt x="11777" y="447"/>
                  </a:lnTo>
                  <a:lnTo>
                    <a:pt x="11647" y="299"/>
                  </a:lnTo>
                  <a:lnTo>
                    <a:pt x="11498" y="168"/>
                  </a:lnTo>
                  <a:lnTo>
                    <a:pt x="11331" y="75"/>
                  </a:lnTo>
                  <a:lnTo>
                    <a:pt x="11145" y="20"/>
                  </a:lnTo>
                  <a:lnTo>
                    <a:pt x="1094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11644916" y="3718456"/>
              <a:ext cx="534261" cy="102463"/>
            </a:xfrm>
            <a:custGeom>
              <a:rect b="b" l="l" r="r" t="t"/>
              <a:pathLst>
                <a:path extrusionOk="0" h="2680" w="13974">
                  <a:moveTo>
                    <a:pt x="112" y="1"/>
                  </a:moveTo>
                  <a:lnTo>
                    <a:pt x="38" y="56"/>
                  </a:lnTo>
                  <a:lnTo>
                    <a:pt x="1" y="112"/>
                  </a:lnTo>
                  <a:lnTo>
                    <a:pt x="1" y="168"/>
                  </a:lnTo>
                  <a:lnTo>
                    <a:pt x="1" y="2494"/>
                  </a:lnTo>
                  <a:lnTo>
                    <a:pt x="1" y="2568"/>
                  </a:lnTo>
                  <a:lnTo>
                    <a:pt x="38" y="2624"/>
                  </a:lnTo>
                  <a:lnTo>
                    <a:pt x="112" y="2661"/>
                  </a:lnTo>
                  <a:lnTo>
                    <a:pt x="168" y="2680"/>
                  </a:lnTo>
                  <a:lnTo>
                    <a:pt x="13787" y="2680"/>
                  </a:lnTo>
                  <a:lnTo>
                    <a:pt x="13861" y="2661"/>
                  </a:lnTo>
                  <a:lnTo>
                    <a:pt x="13917" y="2624"/>
                  </a:lnTo>
                  <a:lnTo>
                    <a:pt x="13955" y="2568"/>
                  </a:lnTo>
                  <a:lnTo>
                    <a:pt x="13973" y="2494"/>
                  </a:lnTo>
                  <a:lnTo>
                    <a:pt x="13973" y="168"/>
                  </a:lnTo>
                  <a:lnTo>
                    <a:pt x="13955" y="112"/>
                  </a:lnTo>
                  <a:lnTo>
                    <a:pt x="13917" y="56"/>
                  </a:lnTo>
                  <a:lnTo>
                    <a:pt x="1386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11641360" y="3714901"/>
              <a:ext cx="541372" cy="109574"/>
            </a:xfrm>
            <a:custGeom>
              <a:rect b="b" l="l" r="r" t="t"/>
              <a:pathLst>
                <a:path extrusionOk="0" h="2866" w="14160">
                  <a:moveTo>
                    <a:pt x="13638" y="168"/>
                  </a:moveTo>
                  <a:lnTo>
                    <a:pt x="13694" y="187"/>
                  </a:lnTo>
                  <a:lnTo>
                    <a:pt x="13768" y="205"/>
                  </a:lnTo>
                  <a:lnTo>
                    <a:pt x="13824" y="242"/>
                  </a:lnTo>
                  <a:lnTo>
                    <a:pt x="13880" y="280"/>
                  </a:lnTo>
                  <a:lnTo>
                    <a:pt x="13917" y="335"/>
                  </a:lnTo>
                  <a:lnTo>
                    <a:pt x="13954" y="391"/>
                  </a:lnTo>
                  <a:lnTo>
                    <a:pt x="13973" y="447"/>
                  </a:lnTo>
                  <a:lnTo>
                    <a:pt x="13973" y="522"/>
                  </a:lnTo>
                  <a:lnTo>
                    <a:pt x="13973" y="2345"/>
                  </a:lnTo>
                  <a:lnTo>
                    <a:pt x="13973" y="2419"/>
                  </a:lnTo>
                  <a:lnTo>
                    <a:pt x="13954" y="2475"/>
                  </a:lnTo>
                  <a:lnTo>
                    <a:pt x="13917" y="2531"/>
                  </a:lnTo>
                  <a:lnTo>
                    <a:pt x="13880" y="2587"/>
                  </a:lnTo>
                  <a:lnTo>
                    <a:pt x="13824" y="2624"/>
                  </a:lnTo>
                  <a:lnTo>
                    <a:pt x="13768" y="2661"/>
                  </a:lnTo>
                  <a:lnTo>
                    <a:pt x="13694" y="2680"/>
                  </a:lnTo>
                  <a:lnTo>
                    <a:pt x="447" y="2680"/>
                  </a:lnTo>
                  <a:lnTo>
                    <a:pt x="373" y="2661"/>
                  </a:lnTo>
                  <a:lnTo>
                    <a:pt x="317" y="2624"/>
                  </a:lnTo>
                  <a:lnTo>
                    <a:pt x="280" y="2587"/>
                  </a:lnTo>
                  <a:lnTo>
                    <a:pt x="224" y="2531"/>
                  </a:lnTo>
                  <a:lnTo>
                    <a:pt x="205" y="2475"/>
                  </a:lnTo>
                  <a:lnTo>
                    <a:pt x="187" y="2419"/>
                  </a:lnTo>
                  <a:lnTo>
                    <a:pt x="168" y="2345"/>
                  </a:lnTo>
                  <a:lnTo>
                    <a:pt x="168" y="522"/>
                  </a:lnTo>
                  <a:lnTo>
                    <a:pt x="187" y="447"/>
                  </a:lnTo>
                  <a:lnTo>
                    <a:pt x="205" y="391"/>
                  </a:lnTo>
                  <a:lnTo>
                    <a:pt x="224" y="335"/>
                  </a:lnTo>
                  <a:lnTo>
                    <a:pt x="280" y="280"/>
                  </a:lnTo>
                  <a:lnTo>
                    <a:pt x="317" y="242"/>
                  </a:lnTo>
                  <a:lnTo>
                    <a:pt x="373" y="205"/>
                  </a:lnTo>
                  <a:lnTo>
                    <a:pt x="447" y="187"/>
                  </a:lnTo>
                  <a:lnTo>
                    <a:pt x="522" y="168"/>
                  </a:lnTo>
                  <a:close/>
                  <a:moveTo>
                    <a:pt x="522" y="1"/>
                  </a:moveTo>
                  <a:lnTo>
                    <a:pt x="410" y="19"/>
                  </a:lnTo>
                  <a:lnTo>
                    <a:pt x="317" y="38"/>
                  </a:lnTo>
                  <a:lnTo>
                    <a:pt x="224" y="94"/>
                  </a:lnTo>
                  <a:lnTo>
                    <a:pt x="149" y="149"/>
                  </a:lnTo>
                  <a:lnTo>
                    <a:pt x="94" y="224"/>
                  </a:lnTo>
                  <a:lnTo>
                    <a:pt x="38" y="317"/>
                  </a:lnTo>
                  <a:lnTo>
                    <a:pt x="1" y="410"/>
                  </a:lnTo>
                  <a:lnTo>
                    <a:pt x="1" y="522"/>
                  </a:lnTo>
                  <a:lnTo>
                    <a:pt x="1" y="2345"/>
                  </a:lnTo>
                  <a:lnTo>
                    <a:pt x="1" y="2438"/>
                  </a:lnTo>
                  <a:lnTo>
                    <a:pt x="38" y="2550"/>
                  </a:lnTo>
                  <a:lnTo>
                    <a:pt x="94" y="2624"/>
                  </a:lnTo>
                  <a:lnTo>
                    <a:pt x="149" y="2717"/>
                  </a:lnTo>
                  <a:lnTo>
                    <a:pt x="224" y="2773"/>
                  </a:lnTo>
                  <a:lnTo>
                    <a:pt x="317" y="2810"/>
                  </a:lnTo>
                  <a:lnTo>
                    <a:pt x="410" y="2847"/>
                  </a:lnTo>
                  <a:lnTo>
                    <a:pt x="522" y="2866"/>
                  </a:lnTo>
                  <a:lnTo>
                    <a:pt x="13638" y="2866"/>
                  </a:lnTo>
                  <a:lnTo>
                    <a:pt x="13731" y="2847"/>
                  </a:lnTo>
                  <a:lnTo>
                    <a:pt x="13843" y="2810"/>
                  </a:lnTo>
                  <a:lnTo>
                    <a:pt x="13917" y="2773"/>
                  </a:lnTo>
                  <a:lnTo>
                    <a:pt x="13992" y="2717"/>
                  </a:lnTo>
                  <a:lnTo>
                    <a:pt x="14066" y="2624"/>
                  </a:lnTo>
                  <a:lnTo>
                    <a:pt x="14103" y="2550"/>
                  </a:lnTo>
                  <a:lnTo>
                    <a:pt x="14141" y="2438"/>
                  </a:lnTo>
                  <a:lnTo>
                    <a:pt x="14159" y="2345"/>
                  </a:lnTo>
                  <a:lnTo>
                    <a:pt x="14159" y="522"/>
                  </a:lnTo>
                  <a:lnTo>
                    <a:pt x="14141" y="410"/>
                  </a:lnTo>
                  <a:lnTo>
                    <a:pt x="14103" y="317"/>
                  </a:lnTo>
                  <a:lnTo>
                    <a:pt x="14066" y="224"/>
                  </a:lnTo>
                  <a:lnTo>
                    <a:pt x="13992" y="149"/>
                  </a:lnTo>
                  <a:lnTo>
                    <a:pt x="13917" y="94"/>
                  </a:lnTo>
                  <a:lnTo>
                    <a:pt x="13843" y="38"/>
                  </a:lnTo>
                  <a:lnTo>
                    <a:pt x="13731" y="19"/>
                  </a:lnTo>
                  <a:lnTo>
                    <a:pt x="1363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11863306" y="3066881"/>
              <a:ext cx="107433" cy="106745"/>
            </a:xfrm>
            <a:custGeom>
              <a:rect b="b" l="l" r="r" t="t"/>
              <a:pathLst>
                <a:path extrusionOk="0" h="2792" w="2810">
                  <a:moveTo>
                    <a:pt x="1266" y="0"/>
                  </a:moveTo>
                  <a:lnTo>
                    <a:pt x="1117" y="19"/>
                  </a:lnTo>
                  <a:lnTo>
                    <a:pt x="987" y="56"/>
                  </a:lnTo>
                  <a:lnTo>
                    <a:pt x="856" y="93"/>
                  </a:lnTo>
                  <a:lnTo>
                    <a:pt x="745" y="168"/>
                  </a:lnTo>
                  <a:lnTo>
                    <a:pt x="633" y="224"/>
                  </a:lnTo>
                  <a:lnTo>
                    <a:pt x="521" y="317"/>
                  </a:lnTo>
                  <a:lnTo>
                    <a:pt x="410" y="410"/>
                  </a:lnTo>
                  <a:lnTo>
                    <a:pt x="335" y="503"/>
                  </a:lnTo>
                  <a:lnTo>
                    <a:pt x="242" y="614"/>
                  </a:lnTo>
                  <a:lnTo>
                    <a:pt x="168" y="726"/>
                  </a:lnTo>
                  <a:lnTo>
                    <a:pt x="112" y="856"/>
                  </a:lnTo>
                  <a:lnTo>
                    <a:pt x="75" y="968"/>
                  </a:lnTo>
                  <a:lnTo>
                    <a:pt x="38" y="1117"/>
                  </a:lnTo>
                  <a:lnTo>
                    <a:pt x="19" y="1247"/>
                  </a:lnTo>
                  <a:lnTo>
                    <a:pt x="0" y="1396"/>
                  </a:lnTo>
                  <a:lnTo>
                    <a:pt x="19" y="1545"/>
                  </a:lnTo>
                  <a:lnTo>
                    <a:pt x="38" y="1675"/>
                  </a:lnTo>
                  <a:lnTo>
                    <a:pt x="75" y="1805"/>
                  </a:lnTo>
                  <a:lnTo>
                    <a:pt x="112" y="1935"/>
                  </a:lnTo>
                  <a:lnTo>
                    <a:pt x="168" y="2065"/>
                  </a:lnTo>
                  <a:lnTo>
                    <a:pt x="242" y="2177"/>
                  </a:lnTo>
                  <a:lnTo>
                    <a:pt x="335" y="2289"/>
                  </a:lnTo>
                  <a:lnTo>
                    <a:pt x="410" y="2382"/>
                  </a:lnTo>
                  <a:lnTo>
                    <a:pt x="521" y="2475"/>
                  </a:lnTo>
                  <a:lnTo>
                    <a:pt x="633" y="2549"/>
                  </a:lnTo>
                  <a:lnTo>
                    <a:pt x="745" y="2624"/>
                  </a:lnTo>
                  <a:lnTo>
                    <a:pt x="856" y="2679"/>
                  </a:lnTo>
                  <a:lnTo>
                    <a:pt x="987" y="2735"/>
                  </a:lnTo>
                  <a:lnTo>
                    <a:pt x="1117" y="2772"/>
                  </a:lnTo>
                  <a:lnTo>
                    <a:pt x="1266" y="2791"/>
                  </a:lnTo>
                  <a:lnTo>
                    <a:pt x="1545" y="2791"/>
                  </a:lnTo>
                  <a:lnTo>
                    <a:pt x="1694" y="2772"/>
                  </a:lnTo>
                  <a:lnTo>
                    <a:pt x="1824" y="2735"/>
                  </a:lnTo>
                  <a:lnTo>
                    <a:pt x="1954" y="2679"/>
                  </a:lnTo>
                  <a:lnTo>
                    <a:pt x="2084" y="2624"/>
                  </a:lnTo>
                  <a:lnTo>
                    <a:pt x="2196" y="2549"/>
                  </a:lnTo>
                  <a:lnTo>
                    <a:pt x="2307" y="2475"/>
                  </a:lnTo>
                  <a:lnTo>
                    <a:pt x="2400" y="2382"/>
                  </a:lnTo>
                  <a:lnTo>
                    <a:pt x="2494" y="2289"/>
                  </a:lnTo>
                  <a:lnTo>
                    <a:pt x="2568" y="2177"/>
                  </a:lnTo>
                  <a:lnTo>
                    <a:pt x="2642" y="2065"/>
                  </a:lnTo>
                  <a:lnTo>
                    <a:pt x="2698" y="1935"/>
                  </a:lnTo>
                  <a:lnTo>
                    <a:pt x="2754" y="1805"/>
                  </a:lnTo>
                  <a:lnTo>
                    <a:pt x="2773" y="1675"/>
                  </a:lnTo>
                  <a:lnTo>
                    <a:pt x="2810" y="1545"/>
                  </a:lnTo>
                  <a:lnTo>
                    <a:pt x="2810" y="1396"/>
                  </a:lnTo>
                  <a:lnTo>
                    <a:pt x="2810" y="1247"/>
                  </a:lnTo>
                  <a:lnTo>
                    <a:pt x="2773" y="1117"/>
                  </a:lnTo>
                  <a:lnTo>
                    <a:pt x="2754" y="968"/>
                  </a:lnTo>
                  <a:lnTo>
                    <a:pt x="2698" y="856"/>
                  </a:lnTo>
                  <a:lnTo>
                    <a:pt x="2642" y="726"/>
                  </a:lnTo>
                  <a:lnTo>
                    <a:pt x="2568" y="614"/>
                  </a:lnTo>
                  <a:lnTo>
                    <a:pt x="2494" y="503"/>
                  </a:lnTo>
                  <a:lnTo>
                    <a:pt x="2400" y="410"/>
                  </a:lnTo>
                  <a:lnTo>
                    <a:pt x="2307" y="317"/>
                  </a:lnTo>
                  <a:lnTo>
                    <a:pt x="2196" y="224"/>
                  </a:lnTo>
                  <a:lnTo>
                    <a:pt x="2084" y="168"/>
                  </a:lnTo>
                  <a:lnTo>
                    <a:pt x="1954" y="93"/>
                  </a:lnTo>
                  <a:lnTo>
                    <a:pt x="1824" y="56"/>
                  </a:lnTo>
                  <a:lnTo>
                    <a:pt x="1694" y="19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11860476" y="3063325"/>
              <a:ext cx="113818" cy="113856"/>
            </a:xfrm>
            <a:custGeom>
              <a:rect b="b" l="l" r="r" t="t"/>
              <a:pathLst>
                <a:path extrusionOk="0" h="2978" w="2977">
                  <a:moveTo>
                    <a:pt x="1488" y="168"/>
                  </a:moveTo>
                  <a:lnTo>
                    <a:pt x="1619" y="186"/>
                  </a:lnTo>
                  <a:lnTo>
                    <a:pt x="1749" y="205"/>
                  </a:lnTo>
                  <a:lnTo>
                    <a:pt x="1879" y="224"/>
                  </a:lnTo>
                  <a:lnTo>
                    <a:pt x="1991" y="279"/>
                  </a:lnTo>
                  <a:lnTo>
                    <a:pt x="2102" y="335"/>
                  </a:lnTo>
                  <a:lnTo>
                    <a:pt x="2214" y="391"/>
                  </a:lnTo>
                  <a:lnTo>
                    <a:pt x="2307" y="465"/>
                  </a:lnTo>
                  <a:lnTo>
                    <a:pt x="2419" y="558"/>
                  </a:lnTo>
                  <a:lnTo>
                    <a:pt x="2493" y="651"/>
                  </a:lnTo>
                  <a:lnTo>
                    <a:pt x="2568" y="744"/>
                  </a:lnTo>
                  <a:lnTo>
                    <a:pt x="2642" y="856"/>
                  </a:lnTo>
                  <a:lnTo>
                    <a:pt x="2698" y="968"/>
                  </a:lnTo>
                  <a:lnTo>
                    <a:pt x="2735" y="1098"/>
                  </a:lnTo>
                  <a:lnTo>
                    <a:pt x="2772" y="1228"/>
                  </a:lnTo>
                  <a:lnTo>
                    <a:pt x="2791" y="1358"/>
                  </a:lnTo>
                  <a:lnTo>
                    <a:pt x="2791" y="1489"/>
                  </a:lnTo>
                  <a:lnTo>
                    <a:pt x="2791" y="1619"/>
                  </a:lnTo>
                  <a:lnTo>
                    <a:pt x="2772" y="1749"/>
                  </a:lnTo>
                  <a:lnTo>
                    <a:pt x="2735" y="1879"/>
                  </a:lnTo>
                  <a:lnTo>
                    <a:pt x="2698" y="1991"/>
                  </a:lnTo>
                  <a:lnTo>
                    <a:pt x="2642" y="2103"/>
                  </a:lnTo>
                  <a:lnTo>
                    <a:pt x="2568" y="2214"/>
                  </a:lnTo>
                  <a:lnTo>
                    <a:pt x="2493" y="2326"/>
                  </a:lnTo>
                  <a:lnTo>
                    <a:pt x="2419" y="2419"/>
                  </a:lnTo>
                  <a:lnTo>
                    <a:pt x="2307" y="2493"/>
                  </a:lnTo>
                  <a:lnTo>
                    <a:pt x="2214" y="2568"/>
                  </a:lnTo>
                  <a:lnTo>
                    <a:pt x="2102" y="2642"/>
                  </a:lnTo>
                  <a:lnTo>
                    <a:pt x="1991" y="2698"/>
                  </a:lnTo>
                  <a:lnTo>
                    <a:pt x="1879" y="2735"/>
                  </a:lnTo>
                  <a:lnTo>
                    <a:pt x="1749" y="2772"/>
                  </a:lnTo>
                  <a:lnTo>
                    <a:pt x="1619" y="2791"/>
                  </a:lnTo>
                  <a:lnTo>
                    <a:pt x="1340" y="2791"/>
                  </a:lnTo>
                  <a:lnTo>
                    <a:pt x="1209" y="2772"/>
                  </a:lnTo>
                  <a:lnTo>
                    <a:pt x="1098" y="2735"/>
                  </a:lnTo>
                  <a:lnTo>
                    <a:pt x="967" y="2698"/>
                  </a:lnTo>
                  <a:lnTo>
                    <a:pt x="856" y="2642"/>
                  </a:lnTo>
                  <a:lnTo>
                    <a:pt x="744" y="2568"/>
                  </a:lnTo>
                  <a:lnTo>
                    <a:pt x="651" y="2493"/>
                  </a:lnTo>
                  <a:lnTo>
                    <a:pt x="558" y="2419"/>
                  </a:lnTo>
                  <a:lnTo>
                    <a:pt x="465" y="2326"/>
                  </a:lnTo>
                  <a:lnTo>
                    <a:pt x="391" y="2214"/>
                  </a:lnTo>
                  <a:lnTo>
                    <a:pt x="335" y="2103"/>
                  </a:lnTo>
                  <a:lnTo>
                    <a:pt x="279" y="1991"/>
                  </a:lnTo>
                  <a:lnTo>
                    <a:pt x="223" y="1879"/>
                  </a:lnTo>
                  <a:lnTo>
                    <a:pt x="186" y="1749"/>
                  </a:lnTo>
                  <a:lnTo>
                    <a:pt x="167" y="1619"/>
                  </a:lnTo>
                  <a:lnTo>
                    <a:pt x="167" y="1489"/>
                  </a:lnTo>
                  <a:lnTo>
                    <a:pt x="167" y="1358"/>
                  </a:lnTo>
                  <a:lnTo>
                    <a:pt x="186" y="1228"/>
                  </a:lnTo>
                  <a:lnTo>
                    <a:pt x="223" y="1098"/>
                  </a:lnTo>
                  <a:lnTo>
                    <a:pt x="279" y="968"/>
                  </a:lnTo>
                  <a:lnTo>
                    <a:pt x="335" y="856"/>
                  </a:lnTo>
                  <a:lnTo>
                    <a:pt x="391" y="744"/>
                  </a:lnTo>
                  <a:lnTo>
                    <a:pt x="465" y="651"/>
                  </a:lnTo>
                  <a:lnTo>
                    <a:pt x="558" y="558"/>
                  </a:lnTo>
                  <a:lnTo>
                    <a:pt x="651" y="465"/>
                  </a:lnTo>
                  <a:lnTo>
                    <a:pt x="744" y="391"/>
                  </a:lnTo>
                  <a:lnTo>
                    <a:pt x="856" y="335"/>
                  </a:lnTo>
                  <a:lnTo>
                    <a:pt x="967" y="279"/>
                  </a:lnTo>
                  <a:lnTo>
                    <a:pt x="1098" y="224"/>
                  </a:lnTo>
                  <a:lnTo>
                    <a:pt x="1209" y="205"/>
                  </a:lnTo>
                  <a:lnTo>
                    <a:pt x="1340" y="186"/>
                  </a:lnTo>
                  <a:lnTo>
                    <a:pt x="1488" y="168"/>
                  </a:lnTo>
                  <a:close/>
                  <a:moveTo>
                    <a:pt x="1321" y="0"/>
                  </a:moveTo>
                  <a:lnTo>
                    <a:pt x="1191" y="19"/>
                  </a:lnTo>
                  <a:lnTo>
                    <a:pt x="1042" y="56"/>
                  </a:lnTo>
                  <a:lnTo>
                    <a:pt x="912" y="112"/>
                  </a:lnTo>
                  <a:lnTo>
                    <a:pt x="781" y="168"/>
                  </a:lnTo>
                  <a:lnTo>
                    <a:pt x="651" y="261"/>
                  </a:lnTo>
                  <a:lnTo>
                    <a:pt x="540" y="335"/>
                  </a:lnTo>
                  <a:lnTo>
                    <a:pt x="428" y="428"/>
                  </a:lnTo>
                  <a:lnTo>
                    <a:pt x="335" y="540"/>
                  </a:lnTo>
                  <a:lnTo>
                    <a:pt x="242" y="651"/>
                  </a:lnTo>
                  <a:lnTo>
                    <a:pt x="167" y="782"/>
                  </a:lnTo>
                  <a:lnTo>
                    <a:pt x="112" y="912"/>
                  </a:lnTo>
                  <a:lnTo>
                    <a:pt x="56" y="1042"/>
                  </a:lnTo>
                  <a:lnTo>
                    <a:pt x="19" y="1191"/>
                  </a:lnTo>
                  <a:lnTo>
                    <a:pt x="0" y="1340"/>
                  </a:lnTo>
                  <a:lnTo>
                    <a:pt x="0" y="1489"/>
                  </a:lnTo>
                  <a:lnTo>
                    <a:pt x="0" y="1638"/>
                  </a:lnTo>
                  <a:lnTo>
                    <a:pt x="19" y="1786"/>
                  </a:lnTo>
                  <a:lnTo>
                    <a:pt x="56" y="1935"/>
                  </a:lnTo>
                  <a:lnTo>
                    <a:pt x="112" y="2065"/>
                  </a:lnTo>
                  <a:lnTo>
                    <a:pt x="167" y="2196"/>
                  </a:lnTo>
                  <a:lnTo>
                    <a:pt x="242" y="2326"/>
                  </a:lnTo>
                  <a:lnTo>
                    <a:pt x="335" y="2438"/>
                  </a:lnTo>
                  <a:lnTo>
                    <a:pt x="428" y="2531"/>
                  </a:lnTo>
                  <a:lnTo>
                    <a:pt x="540" y="2642"/>
                  </a:lnTo>
                  <a:lnTo>
                    <a:pt x="651" y="2717"/>
                  </a:lnTo>
                  <a:lnTo>
                    <a:pt x="781" y="2791"/>
                  </a:lnTo>
                  <a:lnTo>
                    <a:pt x="912" y="2865"/>
                  </a:lnTo>
                  <a:lnTo>
                    <a:pt x="1042" y="2903"/>
                  </a:lnTo>
                  <a:lnTo>
                    <a:pt x="1191" y="2940"/>
                  </a:lnTo>
                  <a:lnTo>
                    <a:pt x="1321" y="2958"/>
                  </a:lnTo>
                  <a:lnTo>
                    <a:pt x="1488" y="2977"/>
                  </a:lnTo>
                  <a:lnTo>
                    <a:pt x="1637" y="2958"/>
                  </a:lnTo>
                  <a:lnTo>
                    <a:pt x="1786" y="2940"/>
                  </a:lnTo>
                  <a:lnTo>
                    <a:pt x="1916" y="2903"/>
                  </a:lnTo>
                  <a:lnTo>
                    <a:pt x="2065" y="2865"/>
                  </a:lnTo>
                  <a:lnTo>
                    <a:pt x="2195" y="2791"/>
                  </a:lnTo>
                  <a:lnTo>
                    <a:pt x="2307" y="2717"/>
                  </a:lnTo>
                  <a:lnTo>
                    <a:pt x="2419" y="2642"/>
                  </a:lnTo>
                  <a:lnTo>
                    <a:pt x="2530" y="2531"/>
                  </a:lnTo>
                  <a:lnTo>
                    <a:pt x="2623" y="2438"/>
                  </a:lnTo>
                  <a:lnTo>
                    <a:pt x="2716" y="2326"/>
                  </a:lnTo>
                  <a:lnTo>
                    <a:pt x="2791" y="2196"/>
                  </a:lnTo>
                  <a:lnTo>
                    <a:pt x="2847" y="2065"/>
                  </a:lnTo>
                  <a:lnTo>
                    <a:pt x="2902" y="1935"/>
                  </a:lnTo>
                  <a:lnTo>
                    <a:pt x="2940" y="1786"/>
                  </a:lnTo>
                  <a:lnTo>
                    <a:pt x="2958" y="1638"/>
                  </a:lnTo>
                  <a:lnTo>
                    <a:pt x="2977" y="1489"/>
                  </a:lnTo>
                  <a:lnTo>
                    <a:pt x="2958" y="1340"/>
                  </a:lnTo>
                  <a:lnTo>
                    <a:pt x="2940" y="1191"/>
                  </a:lnTo>
                  <a:lnTo>
                    <a:pt x="2902" y="1042"/>
                  </a:lnTo>
                  <a:lnTo>
                    <a:pt x="2847" y="912"/>
                  </a:lnTo>
                  <a:lnTo>
                    <a:pt x="2791" y="782"/>
                  </a:lnTo>
                  <a:lnTo>
                    <a:pt x="2716" y="651"/>
                  </a:lnTo>
                  <a:lnTo>
                    <a:pt x="2623" y="540"/>
                  </a:lnTo>
                  <a:lnTo>
                    <a:pt x="2530" y="428"/>
                  </a:lnTo>
                  <a:lnTo>
                    <a:pt x="2419" y="335"/>
                  </a:lnTo>
                  <a:lnTo>
                    <a:pt x="2307" y="261"/>
                  </a:lnTo>
                  <a:lnTo>
                    <a:pt x="2195" y="168"/>
                  </a:lnTo>
                  <a:lnTo>
                    <a:pt x="2065" y="112"/>
                  </a:lnTo>
                  <a:lnTo>
                    <a:pt x="1916" y="56"/>
                  </a:lnTo>
                  <a:lnTo>
                    <a:pt x="1786" y="19"/>
                  </a:lnTo>
                  <a:lnTo>
                    <a:pt x="163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0" name="Google Shape;1080;p8"/>
          <p:cNvGrpSpPr/>
          <p:nvPr/>
        </p:nvGrpSpPr>
        <p:grpSpPr>
          <a:xfrm flipH="1">
            <a:off x="483300" y="265587"/>
            <a:ext cx="459847" cy="547813"/>
            <a:chOff x="736963" y="1856275"/>
            <a:chExt cx="459847" cy="547813"/>
          </a:xfrm>
        </p:grpSpPr>
        <p:sp>
          <p:nvSpPr>
            <p:cNvPr id="1081" name="Google Shape;1081;p8"/>
            <p:cNvSpPr/>
            <p:nvPr/>
          </p:nvSpPr>
          <p:spPr>
            <a:xfrm flipH="1" rot="10800000">
              <a:off x="965616" y="1861290"/>
              <a:ext cx="226173" cy="537783"/>
            </a:xfrm>
            <a:custGeom>
              <a:rect b="b" l="l" r="r" t="t"/>
              <a:pathLst>
                <a:path extrusionOk="0" h="12117" w="5096">
                  <a:moveTo>
                    <a:pt x="3322" y="1"/>
                  </a:moveTo>
                  <a:lnTo>
                    <a:pt x="0" y="3813"/>
                  </a:lnTo>
                  <a:lnTo>
                    <a:pt x="5096" y="12117"/>
                  </a:lnTo>
                  <a:lnTo>
                    <a:pt x="5096" y="12117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8"/>
            <p:cNvSpPr/>
            <p:nvPr/>
          </p:nvSpPr>
          <p:spPr>
            <a:xfrm flipH="1" rot="10800000">
              <a:off x="959757" y="1856275"/>
              <a:ext cx="237047" cy="547813"/>
            </a:xfrm>
            <a:custGeom>
              <a:rect b="b" l="l" r="r" t="t"/>
              <a:pathLst>
                <a:path extrusionOk="0" h="12343" w="5341">
                  <a:moveTo>
                    <a:pt x="3378" y="397"/>
                  </a:moveTo>
                  <a:lnTo>
                    <a:pt x="5020" y="11663"/>
                  </a:lnTo>
                  <a:lnTo>
                    <a:pt x="283" y="3945"/>
                  </a:lnTo>
                  <a:lnTo>
                    <a:pt x="3378" y="397"/>
                  </a:lnTo>
                  <a:close/>
                  <a:moveTo>
                    <a:pt x="3416" y="1"/>
                  </a:moveTo>
                  <a:lnTo>
                    <a:pt x="3359" y="39"/>
                  </a:lnTo>
                  <a:lnTo>
                    <a:pt x="38" y="3851"/>
                  </a:lnTo>
                  <a:lnTo>
                    <a:pt x="19" y="3888"/>
                  </a:lnTo>
                  <a:lnTo>
                    <a:pt x="0" y="3926"/>
                  </a:lnTo>
                  <a:lnTo>
                    <a:pt x="0" y="3964"/>
                  </a:lnTo>
                  <a:lnTo>
                    <a:pt x="19" y="4002"/>
                  </a:lnTo>
                  <a:lnTo>
                    <a:pt x="5133" y="12286"/>
                  </a:lnTo>
                  <a:lnTo>
                    <a:pt x="5171" y="12343"/>
                  </a:lnTo>
                  <a:lnTo>
                    <a:pt x="5265" y="12343"/>
                  </a:lnTo>
                  <a:lnTo>
                    <a:pt x="5303" y="12324"/>
                  </a:lnTo>
                  <a:lnTo>
                    <a:pt x="5341" y="12286"/>
                  </a:lnTo>
                  <a:lnTo>
                    <a:pt x="5341" y="12248"/>
                  </a:lnTo>
                  <a:lnTo>
                    <a:pt x="5341" y="12211"/>
                  </a:lnTo>
                  <a:lnTo>
                    <a:pt x="3586" y="95"/>
                  </a:lnTo>
                  <a:lnTo>
                    <a:pt x="3548" y="39"/>
                  </a:lnTo>
                  <a:lnTo>
                    <a:pt x="3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8"/>
            <p:cNvSpPr/>
            <p:nvPr/>
          </p:nvSpPr>
          <p:spPr>
            <a:xfrm flipH="1" rot="10800000">
              <a:off x="741978" y="1861294"/>
              <a:ext cx="449817" cy="368552"/>
            </a:xfrm>
            <a:custGeom>
              <a:rect b="b" l="l" r="r" t="t"/>
              <a:pathLst>
                <a:path extrusionOk="0" h="8304" w="10135">
                  <a:moveTo>
                    <a:pt x="5039" y="0"/>
                  </a:moveTo>
                  <a:lnTo>
                    <a:pt x="1" y="340"/>
                  </a:lnTo>
                  <a:lnTo>
                    <a:pt x="10135" y="8304"/>
                  </a:lnTo>
                  <a:lnTo>
                    <a:pt x="10135" y="8304"/>
                  </a:lnTo>
                  <a:lnTo>
                    <a:pt x="5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8"/>
            <p:cNvSpPr/>
            <p:nvPr/>
          </p:nvSpPr>
          <p:spPr>
            <a:xfrm flipH="1" rot="10800000">
              <a:off x="736963" y="1856279"/>
              <a:ext cx="459847" cy="378627"/>
            </a:xfrm>
            <a:custGeom>
              <a:rect b="b" l="l" r="r" t="t"/>
              <a:pathLst>
                <a:path extrusionOk="0" h="8531" w="10361">
                  <a:moveTo>
                    <a:pt x="5077" y="246"/>
                  </a:moveTo>
                  <a:lnTo>
                    <a:pt x="9795" y="7908"/>
                  </a:lnTo>
                  <a:lnTo>
                    <a:pt x="434" y="567"/>
                  </a:lnTo>
                  <a:lnTo>
                    <a:pt x="5077" y="246"/>
                  </a:lnTo>
                  <a:close/>
                  <a:moveTo>
                    <a:pt x="5134" y="1"/>
                  </a:moveTo>
                  <a:lnTo>
                    <a:pt x="114" y="341"/>
                  </a:lnTo>
                  <a:lnTo>
                    <a:pt x="38" y="359"/>
                  </a:lnTo>
                  <a:lnTo>
                    <a:pt x="0" y="416"/>
                  </a:lnTo>
                  <a:lnTo>
                    <a:pt x="0" y="491"/>
                  </a:lnTo>
                  <a:lnTo>
                    <a:pt x="38" y="548"/>
                  </a:lnTo>
                  <a:lnTo>
                    <a:pt x="10172" y="8512"/>
                  </a:lnTo>
                  <a:lnTo>
                    <a:pt x="10210" y="8531"/>
                  </a:lnTo>
                  <a:lnTo>
                    <a:pt x="10285" y="8531"/>
                  </a:lnTo>
                  <a:lnTo>
                    <a:pt x="10323" y="8512"/>
                  </a:lnTo>
                  <a:lnTo>
                    <a:pt x="10361" y="8474"/>
                  </a:lnTo>
                  <a:lnTo>
                    <a:pt x="10361" y="8436"/>
                  </a:lnTo>
                  <a:lnTo>
                    <a:pt x="10361" y="8399"/>
                  </a:lnTo>
                  <a:lnTo>
                    <a:pt x="10361" y="8361"/>
                  </a:lnTo>
                  <a:lnTo>
                    <a:pt x="5247" y="57"/>
                  </a:lnTo>
                  <a:lnTo>
                    <a:pt x="5209" y="20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5" name="Google Shape;1085;p8"/>
          <p:cNvSpPr/>
          <p:nvPr/>
        </p:nvSpPr>
        <p:spPr>
          <a:xfrm>
            <a:off x="-76075" y="648150"/>
            <a:ext cx="1027250" cy="2466975"/>
          </a:xfrm>
          <a:custGeom>
            <a:rect b="b" l="l" r="r" t="t"/>
            <a:pathLst>
              <a:path extrusionOk="0" h="98679" w="41090">
                <a:moveTo>
                  <a:pt x="32004" y="0"/>
                </a:moveTo>
                <a:cubicBezTo>
                  <a:pt x="35399" y="10184"/>
                  <a:pt x="36643" y="31623"/>
                  <a:pt x="25908" y="31623"/>
                </a:cubicBezTo>
                <a:cubicBezTo>
                  <a:pt x="21669" y="31623"/>
                  <a:pt x="21006" y="22047"/>
                  <a:pt x="24003" y="19050"/>
                </a:cubicBezTo>
                <a:cubicBezTo>
                  <a:pt x="28123" y="14930"/>
                  <a:pt x="39122" y="19458"/>
                  <a:pt x="40386" y="25146"/>
                </a:cubicBezTo>
                <a:cubicBezTo>
                  <a:pt x="42532" y="34802"/>
                  <a:pt x="38774" y="46170"/>
                  <a:pt x="32385" y="53721"/>
                </a:cubicBezTo>
                <a:cubicBezTo>
                  <a:pt x="28362" y="58476"/>
                  <a:pt x="22311" y="61128"/>
                  <a:pt x="17907" y="65532"/>
                </a:cubicBezTo>
                <a:cubicBezTo>
                  <a:pt x="12070" y="71369"/>
                  <a:pt x="11448" y="80727"/>
                  <a:pt x="8382" y="88392"/>
                </a:cubicBezTo>
                <a:cubicBezTo>
                  <a:pt x="6739" y="92499"/>
                  <a:pt x="1978" y="94723"/>
                  <a:pt x="0" y="98679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8"/>
          <p:cNvSpPr/>
          <p:nvPr/>
        </p:nvSpPr>
        <p:spPr>
          <a:xfrm>
            <a:off x="775602" y="161478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" name="Google Shape;1087;p8"/>
          <p:cNvSpPr/>
          <p:nvPr/>
        </p:nvSpPr>
        <p:spPr>
          <a:xfrm>
            <a:off x="6820927" y="107886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8" name="Google Shape;1088;p8"/>
          <p:cNvSpPr txBox="1"/>
          <p:nvPr/>
        </p:nvSpPr>
        <p:spPr>
          <a:xfrm>
            <a:off x="6631885" y="4420490"/>
            <a:ext cx="242678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 API data from pappers not used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8"/>
          <p:cNvSpPr txBox="1"/>
          <p:nvPr>
            <p:ph type="title"/>
          </p:nvPr>
        </p:nvSpPr>
        <p:spPr>
          <a:xfrm>
            <a:off x="720725" y="539750"/>
            <a:ext cx="7702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Gathering &amp; Preparing the data</a:t>
            </a:r>
            <a:endParaRPr/>
          </a:p>
        </p:txBody>
      </p:sp>
      <p:graphicFrame>
        <p:nvGraphicFramePr>
          <p:cNvPr id="1090" name="Google Shape;1090;p8"/>
          <p:cNvGraphicFramePr/>
          <p:nvPr/>
        </p:nvGraphicFramePr>
        <p:xfrm>
          <a:off x="1047776" y="103503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{B53E0979-E76F-44E0-BD8C-4AC9E97A3E44}</a:tableStyleId>
              </a:tblPr>
              <a:tblGrid>
                <a:gridCol w="2310175"/>
                <a:gridCol w="3218275"/>
              </a:tblGrid>
              <a:tr h="363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/>
                        <a:t>was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/>
                        <a:t>became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426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Infogreffe </a:t>
                      </a:r>
                      <a:r>
                        <a:rPr i="1"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was</a:t>
                      </a: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 624,154 x 41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infogreffe_general = 624,042 x 17</a:t>
                      </a:r>
                      <a:endParaRPr sz="14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marR="0" rtl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infogreffe_numbers = 624,042 x 18</a:t>
                      </a:r>
                      <a:endParaRPr sz="14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naf2 </a:t>
                      </a:r>
                      <a:r>
                        <a:rPr i="1"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was</a:t>
                      </a: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 732 x 23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naf2732 x 10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naf2_agreg  88 x 4 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naf2_agreg  88 x 4 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naf2_agreg  88 x 4 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naf2_agreg  88 x 4 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1 bnf file 45 x 4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bnf 45 x 4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bnf_exploded 1962 x 4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agreg_to_bnf 45 x 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agreg_to_bnf 45 x 3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4 Excel files:  21,216 x 39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	   33,084 x 39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	   15,471 x 39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	   16,932 x 39</a:t>
                      </a:r>
                      <a:endParaRPr sz="14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general 	    16,932 x 6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numbers light 16,932 x 12</a:t>
                      </a:r>
                      <a:endParaRPr sz="14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management  16,932 x 14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400" u="none" cap="none" strike="noStrike">
                          <a:latin typeface="Lato"/>
                          <a:ea typeface="Lato"/>
                          <a:cs typeface="Lato"/>
                          <a:sym typeface="Lato"/>
                        </a:rPr>
                        <a:t>numbers_all    16,932 x 17</a:t>
                      </a:r>
                      <a:endParaRPr sz="1400" u="none" cap="none" strike="noStrike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091" name="Google Shape;1091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9"/>
          <p:cNvSpPr txBox="1"/>
          <p:nvPr>
            <p:ph idx="4294967295" type="title"/>
          </p:nvPr>
        </p:nvSpPr>
        <p:spPr>
          <a:xfrm>
            <a:off x="3424" y="2"/>
            <a:ext cx="548700" cy="539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-FR"/>
              <a:t>2</a:t>
            </a:r>
            <a:endParaRPr/>
          </a:p>
        </p:txBody>
      </p:sp>
      <p:grpSp>
        <p:nvGrpSpPr>
          <p:cNvPr id="1097" name="Google Shape;1097;p9"/>
          <p:cNvGrpSpPr/>
          <p:nvPr/>
        </p:nvGrpSpPr>
        <p:grpSpPr>
          <a:xfrm>
            <a:off x="7520409" y="1286615"/>
            <a:ext cx="903590" cy="2952442"/>
            <a:chOff x="7520409" y="1286615"/>
            <a:chExt cx="903590" cy="2952442"/>
          </a:xfrm>
        </p:grpSpPr>
        <p:sp>
          <p:nvSpPr>
            <p:cNvPr id="1098" name="Google Shape;1098;p9"/>
            <p:cNvSpPr/>
            <p:nvPr/>
          </p:nvSpPr>
          <p:spPr>
            <a:xfrm>
              <a:off x="7520409" y="4092006"/>
              <a:ext cx="294752" cy="143467"/>
            </a:xfrm>
            <a:custGeom>
              <a:rect b="b" l="l" r="r" t="t"/>
              <a:pathLst>
                <a:path extrusionOk="0" h="3964" w="8144">
                  <a:moveTo>
                    <a:pt x="4122" y="1"/>
                  </a:moveTo>
                  <a:lnTo>
                    <a:pt x="3369" y="21"/>
                  </a:lnTo>
                  <a:lnTo>
                    <a:pt x="3052" y="833"/>
                  </a:lnTo>
                  <a:lnTo>
                    <a:pt x="2794" y="1447"/>
                  </a:lnTo>
                  <a:lnTo>
                    <a:pt x="2695" y="1665"/>
                  </a:lnTo>
                  <a:lnTo>
                    <a:pt x="2616" y="1804"/>
                  </a:lnTo>
                  <a:lnTo>
                    <a:pt x="2477" y="1923"/>
                  </a:lnTo>
                  <a:lnTo>
                    <a:pt x="2239" y="2081"/>
                  </a:lnTo>
                  <a:lnTo>
                    <a:pt x="1526" y="2497"/>
                  </a:lnTo>
                  <a:lnTo>
                    <a:pt x="753" y="2953"/>
                  </a:lnTo>
                  <a:lnTo>
                    <a:pt x="416" y="3151"/>
                  </a:lnTo>
                  <a:lnTo>
                    <a:pt x="179" y="3329"/>
                  </a:lnTo>
                  <a:lnTo>
                    <a:pt x="99" y="3389"/>
                  </a:lnTo>
                  <a:lnTo>
                    <a:pt x="60" y="3448"/>
                  </a:lnTo>
                  <a:lnTo>
                    <a:pt x="20" y="3508"/>
                  </a:lnTo>
                  <a:lnTo>
                    <a:pt x="0" y="3567"/>
                  </a:lnTo>
                  <a:lnTo>
                    <a:pt x="0" y="3627"/>
                  </a:lnTo>
                  <a:lnTo>
                    <a:pt x="20" y="3666"/>
                  </a:lnTo>
                  <a:lnTo>
                    <a:pt x="60" y="3706"/>
                  </a:lnTo>
                  <a:lnTo>
                    <a:pt x="119" y="3765"/>
                  </a:lnTo>
                  <a:lnTo>
                    <a:pt x="278" y="3825"/>
                  </a:lnTo>
                  <a:lnTo>
                    <a:pt x="496" y="3884"/>
                  </a:lnTo>
                  <a:lnTo>
                    <a:pt x="773" y="3924"/>
                  </a:lnTo>
                  <a:lnTo>
                    <a:pt x="1110" y="3963"/>
                  </a:lnTo>
                  <a:lnTo>
                    <a:pt x="1526" y="3963"/>
                  </a:lnTo>
                  <a:lnTo>
                    <a:pt x="2081" y="3944"/>
                  </a:lnTo>
                  <a:lnTo>
                    <a:pt x="3369" y="3864"/>
                  </a:lnTo>
                  <a:lnTo>
                    <a:pt x="4003" y="3825"/>
                  </a:lnTo>
                  <a:lnTo>
                    <a:pt x="4557" y="3765"/>
                  </a:lnTo>
                  <a:lnTo>
                    <a:pt x="4974" y="3706"/>
                  </a:lnTo>
                  <a:lnTo>
                    <a:pt x="5112" y="3666"/>
                  </a:lnTo>
                  <a:lnTo>
                    <a:pt x="5211" y="3646"/>
                  </a:lnTo>
                  <a:lnTo>
                    <a:pt x="5271" y="3587"/>
                  </a:lnTo>
                  <a:lnTo>
                    <a:pt x="5350" y="3528"/>
                  </a:lnTo>
                  <a:lnTo>
                    <a:pt x="5509" y="3329"/>
                  </a:lnTo>
                  <a:lnTo>
                    <a:pt x="5707" y="3092"/>
                  </a:lnTo>
                  <a:lnTo>
                    <a:pt x="5925" y="2794"/>
                  </a:lnTo>
                  <a:lnTo>
                    <a:pt x="6301" y="2240"/>
                  </a:lnTo>
                  <a:lnTo>
                    <a:pt x="6479" y="2002"/>
                  </a:lnTo>
                  <a:lnTo>
                    <a:pt x="6598" y="1843"/>
                  </a:lnTo>
                  <a:lnTo>
                    <a:pt x="6876" y="1526"/>
                  </a:lnTo>
                  <a:lnTo>
                    <a:pt x="6678" y="3567"/>
                  </a:lnTo>
                  <a:lnTo>
                    <a:pt x="7470" y="3448"/>
                  </a:lnTo>
                  <a:lnTo>
                    <a:pt x="7787" y="2141"/>
                  </a:lnTo>
                  <a:lnTo>
                    <a:pt x="8005" y="1130"/>
                  </a:lnTo>
                  <a:lnTo>
                    <a:pt x="8144" y="417"/>
                  </a:lnTo>
                  <a:lnTo>
                    <a:pt x="8144" y="357"/>
                  </a:lnTo>
                  <a:lnTo>
                    <a:pt x="8104" y="318"/>
                  </a:lnTo>
                  <a:lnTo>
                    <a:pt x="8045" y="278"/>
                  </a:lnTo>
                  <a:lnTo>
                    <a:pt x="7965" y="239"/>
                  </a:lnTo>
                  <a:lnTo>
                    <a:pt x="7747" y="159"/>
                  </a:lnTo>
                  <a:lnTo>
                    <a:pt x="7430" y="120"/>
                  </a:lnTo>
                  <a:lnTo>
                    <a:pt x="7074" y="80"/>
                  </a:lnTo>
                  <a:lnTo>
                    <a:pt x="6678" y="40"/>
                  </a:lnTo>
                  <a:lnTo>
                    <a:pt x="5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9"/>
            <p:cNvSpPr/>
            <p:nvPr/>
          </p:nvSpPr>
          <p:spPr>
            <a:xfrm>
              <a:off x="7983650" y="4098485"/>
              <a:ext cx="299095" cy="140572"/>
            </a:xfrm>
            <a:custGeom>
              <a:rect b="b" l="l" r="r" t="t"/>
              <a:pathLst>
                <a:path extrusionOk="0" h="3884" w="8264">
                  <a:moveTo>
                    <a:pt x="5648" y="0"/>
                  </a:moveTo>
                  <a:lnTo>
                    <a:pt x="4717" y="40"/>
                  </a:lnTo>
                  <a:lnTo>
                    <a:pt x="3884" y="79"/>
                  </a:lnTo>
                  <a:lnTo>
                    <a:pt x="3072" y="139"/>
                  </a:lnTo>
                  <a:lnTo>
                    <a:pt x="2755" y="694"/>
                  </a:lnTo>
                  <a:lnTo>
                    <a:pt x="2458" y="1189"/>
                  </a:lnTo>
                  <a:lnTo>
                    <a:pt x="2161" y="1645"/>
                  </a:lnTo>
                  <a:lnTo>
                    <a:pt x="2081" y="1744"/>
                  </a:lnTo>
                  <a:lnTo>
                    <a:pt x="1963" y="1882"/>
                  </a:lnTo>
                  <a:lnTo>
                    <a:pt x="1646" y="2180"/>
                  </a:lnTo>
                  <a:lnTo>
                    <a:pt x="873" y="2833"/>
                  </a:lnTo>
                  <a:lnTo>
                    <a:pt x="496" y="3150"/>
                  </a:lnTo>
                  <a:lnTo>
                    <a:pt x="199" y="3428"/>
                  </a:lnTo>
                  <a:lnTo>
                    <a:pt x="100" y="3547"/>
                  </a:lnTo>
                  <a:lnTo>
                    <a:pt x="21" y="3646"/>
                  </a:lnTo>
                  <a:lnTo>
                    <a:pt x="1" y="3705"/>
                  </a:lnTo>
                  <a:lnTo>
                    <a:pt x="1" y="3745"/>
                  </a:lnTo>
                  <a:lnTo>
                    <a:pt x="21" y="3765"/>
                  </a:lnTo>
                  <a:lnTo>
                    <a:pt x="80" y="3784"/>
                  </a:lnTo>
                  <a:lnTo>
                    <a:pt x="199" y="3804"/>
                  </a:lnTo>
                  <a:lnTo>
                    <a:pt x="556" y="3844"/>
                  </a:lnTo>
                  <a:lnTo>
                    <a:pt x="1011" y="3864"/>
                  </a:lnTo>
                  <a:lnTo>
                    <a:pt x="1566" y="3884"/>
                  </a:lnTo>
                  <a:lnTo>
                    <a:pt x="2715" y="3884"/>
                  </a:lnTo>
                  <a:lnTo>
                    <a:pt x="3250" y="3864"/>
                  </a:lnTo>
                  <a:lnTo>
                    <a:pt x="3686" y="3844"/>
                  </a:lnTo>
                  <a:lnTo>
                    <a:pt x="3865" y="3804"/>
                  </a:lnTo>
                  <a:lnTo>
                    <a:pt x="4043" y="3784"/>
                  </a:lnTo>
                  <a:lnTo>
                    <a:pt x="4360" y="3685"/>
                  </a:lnTo>
                  <a:lnTo>
                    <a:pt x="4637" y="3567"/>
                  </a:lnTo>
                  <a:lnTo>
                    <a:pt x="4895" y="3428"/>
                  </a:lnTo>
                  <a:lnTo>
                    <a:pt x="5093" y="3289"/>
                  </a:lnTo>
                  <a:lnTo>
                    <a:pt x="5232" y="3190"/>
                  </a:lnTo>
                  <a:lnTo>
                    <a:pt x="5351" y="3071"/>
                  </a:lnTo>
                  <a:lnTo>
                    <a:pt x="6658" y="1803"/>
                  </a:lnTo>
                  <a:lnTo>
                    <a:pt x="6540" y="3606"/>
                  </a:lnTo>
                  <a:lnTo>
                    <a:pt x="7550" y="3606"/>
                  </a:lnTo>
                  <a:lnTo>
                    <a:pt x="7649" y="3150"/>
                  </a:lnTo>
                  <a:lnTo>
                    <a:pt x="7907" y="2160"/>
                  </a:lnTo>
                  <a:lnTo>
                    <a:pt x="8045" y="1585"/>
                  </a:lnTo>
                  <a:lnTo>
                    <a:pt x="8164" y="1050"/>
                  </a:lnTo>
                  <a:lnTo>
                    <a:pt x="8243" y="594"/>
                  </a:lnTo>
                  <a:lnTo>
                    <a:pt x="8263" y="416"/>
                  </a:lnTo>
                  <a:lnTo>
                    <a:pt x="8263" y="297"/>
                  </a:lnTo>
                  <a:lnTo>
                    <a:pt x="8243" y="238"/>
                  </a:lnTo>
                  <a:lnTo>
                    <a:pt x="8184" y="198"/>
                  </a:lnTo>
                  <a:lnTo>
                    <a:pt x="8125" y="159"/>
                  </a:lnTo>
                  <a:lnTo>
                    <a:pt x="8026" y="119"/>
                  </a:lnTo>
                  <a:lnTo>
                    <a:pt x="7768" y="60"/>
                  </a:lnTo>
                  <a:lnTo>
                    <a:pt x="7431" y="40"/>
                  </a:lnTo>
                  <a:lnTo>
                    <a:pt x="7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9"/>
            <p:cNvSpPr/>
            <p:nvPr/>
          </p:nvSpPr>
          <p:spPr>
            <a:xfrm>
              <a:off x="7620810" y="2843513"/>
              <a:ext cx="727180" cy="1289394"/>
            </a:xfrm>
            <a:custGeom>
              <a:rect b="b" l="l" r="r" t="t"/>
              <a:pathLst>
                <a:path extrusionOk="0" h="35626" w="20092">
                  <a:moveTo>
                    <a:pt x="7054" y="0"/>
                  </a:moveTo>
                  <a:lnTo>
                    <a:pt x="6638" y="1427"/>
                  </a:lnTo>
                  <a:lnTo>
                    <a:pt x="6103" y="2952"/>
                  </a:lnTo>
                  <a:lnTo>
                    <a:pt x="5528" y="4557"/>
                  </a:lnTo>
                  <a:lnTo>
                    <a:pt x="4914" y="6222"/>
                  </a:lnTo>
                  <a:lnTo>
                    <a:pt x="4221" y="8183"/>
                  </a:lnTo>
                  <a:lnTo>
                    <a:pt x="3507" y="10224"/>
                  </a:lnTo>
                  <a:lnTo>
                    <a:pt x="2873" y="12106"/>
                  </a:lnTo>
                  <a:lnTo>
                    <a:pt x="2616" y="12938"/>
                  </a:lnTo>
                  <a:lnTo>
                    <a:pt x="2418" y="13632"/>
                  </a:lnTo>
                  <a:lnTo>
                    <a:pt x="2259" y="14187"/>
                  </a:lnTo>
                  <a:lnTo>
                    <a:pt x="2200" y="14583"/>
                  </a:lnTo>
                  <a:lnTo>
                    <a:pt x="1031" y="25282"/>
                  </a:lnTo>
                  <a:lnTo>
                    <a:pt x="0" y="34833"/>
                  </a:lnTo>
                  <a:lnTo>
                    <a:pt x="198" y="34932"/>
                  </a:lnTo>
                  <a:lnTo>
                    <a:pt x="436" y="35051"/>
                  </a:lnTo>
                  <a:lnTo>
                    <a:pt x="753" y="35169"/>
                  </a:lnTo>
                  <a:lnTo>
                    <a:pt x="1169" y="35288"/>
                  </a:lnTo>
                  <a:lnTo>
                    <a:pt x="1684" y="35407"/>
                  </a:lnTo>
                  <a:lnTo>
                    <a:pt x="2259" y="35506"/>
                  </a:lnTo>
                  <a:lnTo>
                    <a:pt x="2576" y="35526"/>
                  </a:lnTo>
                  <a:lnTo>
                    <a:pt x="2913" y="35546"/>
                  </a:lnTo>
                  <a:lnTo>
                    <a:pt x="4201" y="35546"/>
                  </a:lnTo>
                  <a:lnTo>
                    <a:pt x="4756" y="35506"/>
                  </a:lnTo>
                  <a:lnTo>
                    <a:pt x="5251" y="35486"/>
                  </a:lnTo>
                  <a:lnTo>
                    <a:pt x="5964" y="35407"/>
                  </a:lnTo>
                  <a:lnTo>
                    <a:pt x="6222" y="35368"/>
                  </a:lnTo>
                  <a:lnTo>
                    <a:pt x="6440" y="33921"/>
                  </a:lnTo>
                  <a:lnTo>
                    <a:pt x="6658" y="32336"/>
                  </a:lnTo>
                  <a:lnTo>
                    <a:pt x="6895" y="30374"/>
                  </a:lnTo>
                  <a:lnTo>
                    <a:pt x="7153" y="28175"/>
                  </a:lnTo>
                  <a:lnTo>
                    <a:pt x="7272" y="27026"/>
                  </a:lnTo>
                  <a:lnTo>
                    <a:pt x="7371" y="25877"/>
                  </a:lnTo>
                  <a:lnTo>
                    <a:pt x="7470" y="24747"/>
                  </a:lnTo>
                  <a:lnTo>
                    <a:pt x="7529" y="23658"/>
                  </a:lnTo>
                  <a:lnTo>
                    <a:pt x="7569" y="22608"/>
                  </a:lnTo>
                  <a:lnTo>
                    <a:pt x="7589" y="21637"/>
                  </a:lnTo>
                  <a:lnTo>
                    <a:pt x="7589" y="18466"/>
                  </a:lnTo>
                  <a:lnTo>
                    <a:pt x="7609" y="16366"/>
                  </a:lnTo>
                  <a:lnTo>
                    <a:pt x="7648" y="14821"/>
                  </a:lnTo>
                  <a:lnTo>
                    <a:pt x="10957" y="8659"/>
                  </a:lnTo>
                  <a:lnTo>
                    <a:pt x="11036" y="10046"/>
                  </a:lnTo>
                  <a:lnTo>
                    <a:pt x="11116" y="11571"/>
                  </a:lnTo>
                  <a:lnTo>
                    <a:pt x="11235" y="13414"/>
                  </a:lnTo>
                  <a:lnTo>
                    <a:pt x="11373" y="15455"/>
                  </a:lnTo>
                  <a:lnTo>
                    <a:pt x="11571" y="17496"/>
                  </a:lnTo>
                  <a:lnTo>
                    <a:pt x="11671" y="18486"/>
                  </a:lnTo>
                  <a:lnTo>
                    <a:pt x="11789" y="19417"/>
                  </a:lnTo>
                  <a:lnTo>
                    <a:pt x="11908" y="20269"/>
                  </a:lnTo>
                  <a:lnTo>
                    <a:pt x="12027" y="21042"/>
                  </a:lnTo>
                  <a:lnTo>
                    <a:pt x="12166" y="21795"/>
                  </a:lnTo>
                  <a:lnTo>
                    <a:pt x="12285" y="22608"/>
                  </a:lnTo>
                  <a:lnTo>
                    <a:pt x="12404" y="23479"/>
                  </a:lnTo>
                  <a:lnTo>
                    <a:pt x="12503" y="24371"/>
                  </a:lnTo>
                  <a:lnTo>
                    <a:pt x="12681" y="26233"/>
                  </a:lnTo>
                  <a:lnTo>
                    <a:pt x="12840" y="28036"/>
                  </a:lnTo>
                  <a:lnTo>
                    <a:pt x="12958" y="29661"/>
                  </a:lnTo>
                  <a:lnTo>
                    <a:pt x="13038" y="30969"/>
                  </a:lnTo>
                  <a:lnTo>
                    <a:pt x="13097" y="32178"/>
                  </a:lnTo>
                  <a:lnTo>
                    <a:pt x="12562" y="35328"/>
                  </a:lnTo>
                  <a:lnTo>
                    <a:pt x="12899" y="35368"/>
                  </a:lnTo>
                  <a:lnTo>
                    <a:pt x="13751" y="35467"/>
                  </a:lnTo>
                  <a:lnTo>
                    <a:pt x="14345" y="35526"/>
                  </a:lnTo>
                  <a:lnTo>
                    <a:pt x="14999" y="35566"/>
                  </a:lnTo>
                  <a:lnTo>
                    <a:pt x="15693" y="35605"/>
                  </a:lnTo>
                  <a:lnTo>
                    <a:pt x="16426" y="35625"/>
                  </a:lnTo>
                  <a:lnTo>
                    <a:pt x="17099" y="35605"/>
                  </a:lnTo>
                  <a:lnTo>
                    <a:pt x="17654" y="35566"/>
                  </a:lnTo>
                  <a:lnTo>
                    <a:pt x="18130" y="35526"/>
                  </a:lnTo>
                  <a:lnTo>
                    <a:pt x="18486" y="35467"/>
                  </a:lnTo>
                  <a:lnTo>
                    <a:pt x="18764" y="35427"/>
                  </a:lnTo>
                  <a:lnTo>
                    <a:pt x="18942" y="35368"/>
                  </a:lnTo>
                  <a:lnTo>
                    <a:pt x="19081" y="35328"/>
                  </a:lnTo>
                  <a:lnTo>
                    <a:pt x="19140" y="35288"/>
                  </a:lnTo>
                  <a:lnTo>
                    <a:pt x="19180" y="35249"/>
                  </a:lnTo>
                  <a:lnTo>
                    <a:pt x="19259" y="35169"/>
                  </a:lnTo>
                  <a:lnTo>
                    <a:pt x="19319" y="35051"/>
                  </a:lnTo>
                  <a:lnTo>
                    <a:pt x="19398" y="34892"/>
                  </a:lnTo>
                  <a:lnTo>
                    <a:pt x="19477" y="34694"/>
                  </a:lnTo>
                  <a:lnTo>
                    <a:pt x="19556" y="34436"/>
                  </a:lnTo>
                  <a:lnTo>
                    <a:pt x="19636" y="34099"/>
                  </a:lnTo>
                  <a:lnTo>
                    <a:pt x="19675" y="33703"/>
                  </a:lnTo>
                  <a:lnTo>
                    <a:pt x="19715" y="33247"/>
                  </a:lnTo>
                  <a:lnTo>
                    <a:pt x="19735" y="32693"/>
                  </a:lnTo>
                  <a:lnTo>
                    <a:pt x="19735" y="32059"/>
                  </a:lnTo>
                  <a:lnTo>
                    <a:pt x="19695" y="31345"/>
                  </a:lnTo>
                  <a:lnTo>
                    <a:pt x="19616" y="30513"/>
                  </a:lnTo>
                  <a:lnTo>
                    <a:pt x="19497" y="29582"/>
                  </a:lnTo>
                  <a:lnTo>
                    <a:pt x="19220" y="27541"/>
                  </a:lnTo>
                  <a:lnTo>
                    <a:pt x="18903" y="25421"/>
                  </a:lnTo>
                  <a:lnTo>
                    <a:pt x="18288" y="21359"/>
                  </a:lnTo>
                  <a:lnTo>
                    <a:pt x="18011" y="19576"/>
                  </a:lnTo>
                  <a:lnTo>
                    <a:pt x="17793" y="18090"/>
                  </a:lnTo>
                  <a:lnTo>
                    <a:pt x="17654" y="16961"/>
                  </a:lnTo>
                  <a:lnTo>
                    <a:pt x="17615" y="16564"/>
                  </a:lnTo>
                  <a:lnTo>
                    <a:pt x="17595" y="16307"/>
                  </a:lnTo>
                  <a:lnTo>
                    <a:pt x="17634" y="15950"/>
                  </a:lnTo>
                  <a:lnTo>
                    <a:pt x="17714" y="15375"/>
                  </a:lnTo>
                  <a:lnTo>
                    <a:pt x="17991" y="13572"/>
                  </a:lnTo>
                  <a:lnTo>
                    <a:pt x="18387" y="11234"/>
                  </a:lnTo>
                  <a:lnTo>
                    <a:pt x="18843" y="8639"/>
                  </a:lnTo>
                  <a:lnTo>
                    <a:pt x="19695" y="3903"/>
                  </a:lnTo>
                  <a:lnTo>
                    <a:pt x="20091" y="1783"/>
                  </a:lnTo>
                  <a:lnTo>
                    <a:pt x="18685" y="1684"/>
                  </a:lnTo>
                  <a:lnTo>
                    <a:pt x="15534" y="1427"/>
                  </a:lnTo>
                  <a:lnTo>
                    <a:pt x="13771" y="1268"/>
                  </a:lnTo>
                  <a:lnTo>
                    <a:pt x="12146" y="1110"/>
                  </a:lnTo>
                  <a:lnTo>
                    <a:pt x="11433" y="1011"/>
                  </a:lnTo>
                  <a:lnTo>
                    <a:pt x="10838" y="931"/>
                  </a:lnTo>
                  <a:lnTo>
                    <a:pt x="10383" y="852"/>
                  </a:lnTo>
                  <a:lnTo>
                    <a:pt x="10085" y="773"/>
                  </a:lnTo>
                  <a:lnTo>
                    <a:pt x="9610" y="614"/>
                  </a:lnTo>
                  <a:lnTo>
                    <a:pt x="9095" y="476"/>
                  </a:lnTo>
                  <a:lnTo>
                    <a:pt x="8124" y="218"/>
                  </a:lnTo>
                  <a:lnTo>
                    <a:pt x="7351" y="59"/>
                  </a:lnTo>
                  <a:lnTo>
                    <a:pt x="7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9"/>
            <p:cNvSpPr/>
            <p:nvPr/>
          </p:nvSpPr>
          <p:spPr>
            <a:xfrm>
              <a:off x="7616502" y="2839206"/>
              <a:ext cx="735794" cy="1297284"/>
            </a:xfrm>
            <a:custGeom>
              <a:rect b="b" l="l" r="r" t="t"/>
              <a:pathLst>
                <a:path extrusionOk="0" h="35844" w="20330">
                  <a:moveTo>
                    <a:pt x="7252" y="238"/>
                  </a:moveTo>
                  <a:lnTo>
                    <a:pt x="7728" y="337"/>
                  </a:lnTo>
                  <a:lnTo>
                    <a:pt x="8481" y="515"/>
                  </a:lnTo>
                  <a:lnTo>
                    <a:pt x="9333" y="733"/>
                  </a:lnTo>
                  <a:lnTo>
                    <a:pt x="9769" y="872"/>
                  </a:lnTo>
                  <a:lnTo>
                    <a:pt x="10165" y="991"/>
                  </a:lnTo>
                  <a:lnTo>
                    <a:pt x="10442" y="1070"/>
                  </a:lnTo>
                  <a:lnTo>
                    <a:pt x="10858" y="1149"/>
                  </a:lnTo>
                  <a:lnTo>
                    <a:pt x="11393" y="1229"/>
                  </a:lnTo>
                  <a:lnTo>
                    <a:pt x="12027" y="1308"/>
                  </a:lnTo>
                  <a:lnTo>
                    <a:pt x="13494" y="1466"/>
                  </a:lnTo>
                  <a:lnTo>
                    <a:pt x="15118" y="1605"/>
                  </a:lnTo>
                  <a:lnTo>
                    <a:pt x="18209" y="1863"/>
                  </a:lnTo>
                  <a:lnTo>
                    <a:pt x="20072" y="2001"/>
                  </a:lnTo>
                  <a:lnTo>
                    <a:pt x="19576" y="4716"/>
                  </a:lnTo>
                  <a:lnTo>
                    <a:pt x="18744" y="9352"/>
                  </a:lnTo>
                  <a:lnTo>
                    <a:pt x="18328" y="11789"/>
                  </a:lnTo>
                  <a:lnTo>
                    <a:pt x="17952" y="13929"/>
                  </a:lnTo>
                  <a:lnTo>
                    <a:pt x="17714" y="15554"/>
                  </a:lnTo>
                  <a:lnTo>
                    <a:pt x="17635" y="16109"/>
                  </a:lnTo>
                  <a:lnTo>
                    <a:pt x="17615" y="16426"/>
                  </a:lnTo>
                  <a:lnTo>
                    <a:pt x="17635" y="16723"/>
                  </a:lnTo>
                  <a:lnTo>
                    <a:pt x="17674" y="17198"/>
                  </a:lnTo>
                  <a:lnTo>
                    <a:pt x="17853" y="18546"/>
                  </a:lnTo>
                  <a:lnTo>
                    <a:pt x="18130" y="20369"/>
                  </a:lnTo>
                  <a:lnTo>
                    <a:pt x="18447" y="22528"/>
                  </a:lnTo>
                  <a:lnTo>
                    <a:pt x="19002" y="26115"/>
                  </a:lnTo>
                  <a:lnTo>
                    <a:pt x="19259" y="27938"/>
                  </a:lnTo>
                  <a:lnTo>
                    <a:pt x="19517" y="29701"/>
                  </a:lnTo>
                  <a:lnTo>
                    <a:pt x="19616" y="30612"/>
                  </a:lnTo>
                  <a:lnTo>
                    <a:pt x="19695" y="31405"/>
                  </a:lnTo>
                  <a:lnTo>
                    <a:pt x="19735" y="32098"/>
                  </a:lnTo>
                  <a:lnTo>
                    <a:pt x="19735" y="32713"/>
                  </a:lnTo>
                  <a:lnTo>
                    <a:pt x="19735" y="33248"/>
                  </a:lnTo>
                  <a:lnTo>
                    <a:pt x="19695" y="33703"/>
                  </a:lnTo>
                  <a:lnTo>
                    <a:pt x="19656" y="34100"/>
                  </a:lnTo>
                  <a:lnTo>
                    <a:pt x="19596" y="34417"/>
                  </a:lnTo>
                  <a:lnTo>
                    <a:pt x="19517" y="34674"/>
                  </a:lnTo>
                  <a:lnTo>
                    <a:pt x="19457" y="34892"/>
                  </a:lnTo>
                  <a:lnTo>
                    <a:pt x="19378" y="35051"/>
                  </a:lnTo>
                  <a:lnTo>
                    <a:pt x="19319" y="35170"/>
                  </a:lnTo>
                  <a:lnTo>
                    <a:pt x="19259" y="35249"/>
                  </a:lnTo>
                  <a:lnTo>
                    <a:pt x="19200" y="35308"/>
                  </a:lnTo>
                  <a:lnTo>
                    <a:pt x="19160" y="35348"/>
                  </a:lnTo>
                  <a:lnTo>
                    <a:pt x="19022" y="35387"/>
                  </a:lnTo>
                  <a:lnTo>
                    <a:pt x="18823" y="35427"/>
                  </a:lnTo>
                  <a:lnTo>
                    <a:pt x="18566" y="35487"/>
                  </a:lnTo>
                  <a:lnTo>
                    <a:pt x="18209" y="35546"/>
                  </a:lnTo>
                  <a:lnTo>
                    <a:pt x="17753" y="35586"/>
                  </a:lnTo>
                  <a:lnTo>
                    <a:pt x="17199" y="35625"/>
                  </a:lnTo>
                  <a:lnTo>
                    <a:pt x="15911" y="35625"/>
                  </a:lnTo>
                  <a:lnTo>
                    <a:pt x="15316" y="35586"/>
                  </a:lnTo>
                  <a:lnTo>
                    <a:pt x="14207" y="35506"/>
                  </a:lnTo>
                  <a:lnTo>
                    <a:pt x="13335" y="35427"/>
                  </a:lnTo>
                  <a:lnTo>
                    <a:pt x="12820" y="35348"/>
                  </a:lnTo>
                  <a:lnTo>
                    <a:pt x="13335" y="32316"/>
                  </a:lnTo>
                  <a:lnTo>
                    <a:pt x="13335" y="32297"/>
                  </a:lnTo>
                  <a:lnTo>
                    <a:pt x="13256" y="31048"/>
                  </a:lnTo>
                  <a:lnTo>
                    <a:pt x="13176" y="29721"/>
                  </a:lnTo>
                  <a:lnTo>
                    <a:pt x="13058" y="28096"/>
                  </a:lnTo>
                  <a:lnTo>
                    <a:pt x="12899" y="26293"/>
                  </a:lnTo>
                  <a:lnTo>
                    <a:pt x="12721" y="24450"/>
                  </a:lnTo>
                  <a:lnTo>
                    <a:pt x="12622" y="23559"/>
                  </a:lnTo>
                  <a:lnTo>
                    <a:pt x="12503" y="22687"/>
                  </a:lnTo>
                  <a:lnTo>
                    <a:pt x="12384" y="21875"/>
                  </a:lnTo>
                  <a:lnTo>
                    <a:pt x="12265" y="21141"/>
                  </a:lnTo>
                  <a:lnTo>
                    <a:pt x="12126" y="20388"/>
                  </a:lnTo>
                  <a:lnTo>
                    <a:pt x="12007" y="19536"/>
                  </a:lnTo>
                  <a:lnTo>
                    <a:pt x="11908" y="18605"/>
                  </a:lnTo>
                  <a:lnTo>
                    <a:pt x="11790" y="17634"/>
                  </a:lnTo>
                  <a:lnTo>
                    <a:pt x="11611" y="15594"/>
                  </a:lnTo>
                  <a:lnTo>
                    <a:pt x="11473" y="13573"/>
                  </a:lnTo>
                  <a:lnTo>
                    <a:pt x="11354" y="11730"/>
                  </a:lnTo>
                  <a:lnTo>
                    <a:pt x="11255" y="10204"/>
                  </a:lnTo>
                  <a:lnTo>
                    <a:pt x="11195" y="8758"/>
                  </a:lnTo>
                  <a:lnTo>
                    <a:pt x="11195" y="8738"/>
                  </a:lnTo>
                  <a:lnTo>
                    <a:pt x="11175" y="8698"/>
                  </a:lnTo>
                  <a:lnTo>
                    <a:pt x="11136" y="8679"/>
                  </a:lnTo>
                  <a:lnTo>
                    <a:pt x="11116" y="8659"/>
                  </a:lnTo>
                  <a:lnTo>
                    <a:pt x="11076" y="8659"/>
                  </a:lnTo>
                  <a:lnTo>
                    <a:pt x="11037" y="8679"/>
                  </a:lnTo>
                  <a:lnTo>
                    <a:pt x="11017" y="8698"/>
                  </a:lnTo>
                  <a:lnTo>
                    <a:pt x="10977" y="8718"/>
                  </a:lnTo>
                  <a:lnTo>
                    <a:pt x="7668" y="14880"/>
                  </a:lnTo>
                  <a:lnTo>
                    <a:pt x="7648" y="14940"/>
                  </a:lnTo>
                  <a:lnTo>
                    <a:pt x="7629" y="16505"/>
                  </a:lnTo>
                  <a:lnTo>
                    <a:pt x="7609" y="18605"/>
                  </a:lnTo>
                  <a:lnTo>
                    <a:pt x="7589" y="21756"/>
                  </a:lnTo>
                  <a:lnTo>
                    <a:pt x="7589" y="22667"/>
                  </a:lnTo>
                  <a:lnTo>
                    <a:pt x="7549" y="23638"/>
                  </a:lnTo>
                  <a:lnTo>
                    <a:pt x="7490" y="24668"/>
                  </a:lnTo>
                  <a:lnTo>
                    <a:pt x="7411" y="25718"/>
                  </a:lnTo>
                  <a:lnTo>
                    <a:pt x="7312" y="26788"/>
                  </a:lnTo>
                  <a:lnTo>
                    <a:pt x="7213" y="27878"/>
                  </a:lnTo>
                  <a:lnTo>
                    <a:pt x="6975" y="29978"/>
                  </a:lnTo>
                  <a:lnTo>
                    <a:pt x="6737" y="31900"/>
                  </a:lnTo>
                  <a:lnTo>
                    <a:pt x="6519" y="33525"/>
                  </a:lnTo>
                  <a:lnTo>
                    <a:pt x="6242" y="35387"/>
                  </a:lnTo>
                  <a:lnTo>
                    <a:pt x="5826" y="35447"/>
                  </a:lnTo>
                  <a:lnTo>
                    <a:pt x="5092" y="35506"/>
                  </a:lnTo>
                  <a:lnTo>
                    <a:pt x="4637" y="35546"/>
                  </a:lnTo>
                  <a:lnTo>
                    <a:pt x="4141" y="35546"/>
                  </a:lnTo>
                  <a:lnTo>
                    <a:pt x="3606" y="35566"/>
                  </a:lnTo>
                  <a:lnTo>
                    <a:pt x="3032" y="35546"/>
                  </a:lnTo>
                  <a:lnTo>
                    <a:pt x="2477" y="35526"/>
                  </a:lnTo>
                  <a:lnTo>
                    <a:pt x="1982" y="35447"/>
                  </a:lnTo>
                  <a:lnTo>
                    <a:pt x="1526" y="35348"/>
                  </a:lnTo>
                  <a:lnTo>
                    <a:pt x="1150" y="35249"/>
                  </a:lnTo>
                  <a:lnTo>
                    <a:pt x="813" y="35150"/>
                  </a:lnTo>
                  <a:lnTo>
                    <a:pt x="555" y="35051"/>
                  </a:lnTo>
                  <a:lnTo>
                    <a:pt x="238" y="34892"/>
                  </a:lnTo>
                  <a:lnTo>
                    <a:pt x="1308" y="24866"/>
                  </a:lnTo>
                  <a:lnTo>
                    <a:pt x="2418" y="14702"/>
                  </a:lnTo>
                  <a:lnTo>
                    <a:pt x="2497" y="14325"/>
                  </a:lnTo>
                  <a:lnTo>
                    <a:pt x="2636" y="13791"/>
                  </a:lnTo>
                  <a:lnTo>
                    <a:pt x="2854" y="13097"/>
                  </a:lnTo>
                  <a:lnTo>
                    <a:pt x="3091" y="12285"/>
                  </a:lnTo>
                  <a:lnTo>
                    <a:pt x="3725" y="10402"/>
                  </a:lnTo>
                  <a:lnTo>
                    <a:pt x="4419" y="8381"/>
                  </a:lnTo>
                  <a:lnTo>
                    <a:pt x="5727" y="4755"/>
                  </a:lnTo>
                  <a:lnTo>
                    <a:pt x="6321" y="3111"/>
                  </a:lnTo>
                  <a:lnTo>
                    <a:pt x="6856" y="1585"/>
                  </a:lnTo>
                  <a:lnTo>
                    <a:pt x="6856" y="1565"/>
                  </a:lnTo>
                  <a:lnTo>
                    <a:pt x="7252" y="238"/>
                  </a:lnTo>
                  <a:close/>
                  <a:moveTo>
                    <a:pt x="7153" y="0"/>
                  </a:moveTo>
                  <a:lnTo>
                    <a:pt x="7113" y="20"/>
                  </a:lnTo>
                  <a:lnTo>
                    <a:pt x="7094" y="40"/>
                  </a:lnTo>
                  <a:lnTo>
                    <a:pt x="7074" y="79"/>
                  </a:lnTo>
                  <a:lnTo>
                    <a:pt x="6658" y="1506"/>
                  </a:lnTo>
                  <a:lnTo>
                    <a:pt x="6123" y="3051"/>
                  </a:lnTo>
                  <a:lnTo>
                    <a:pt x="5469" y="4815"/>
                  </a:lnTo>
                  <a:lnTo>
                    <a:pt x="4855" y="6499"/>
                  </a:lnTo>
                  <a:lnTo>
                    <a:pt x="4161" y="8441"/>
                  </a:lnTo>
                  <a:lnTo>
                    <a:pt x="3488" y="10442"/>
                  </a:lnTo>
                  <a:lnTo>
                    <a:pt x="2873" y="12285"/>
                  </a:lnTo>
                  <a:lnTo>
                    <a:pt x="2616" y="13077"/>
                  </a:lnTo>
                  <a:lnTo>
                    <a:pt x="2418" y="13751"/>
                  </a:lnTo>
                  <a:lnTo>
                    <a:pt x="2279" y="14306"/>
                  </a:lnTo>
                  <a:lnTo>
                    <a:pt x="2200" y="14682"/>
                  </a:lnTo>
                  <a:lnTo>
                    <a:pt x="1051" y="25322"/>
                  </a:lnTo>
                  <a:lnTo>
                    <a:pt x="0" y="34932"/>
                  </a:lnTo>
                  <a:lnTo>
                    <a:pt x="20" y="35011"/>
                  </a:lnTo>
                  <a:lnTo>
                    <a:pt x="60" y="35051"/>
                  </a:lnTo>
                  <a:lnTo>
                    <a:pt x="278" y="35170"/>
                  </a:lnTo>
                  <a:lnTo>
                    <a:pt x="535" y="35269"/>
                  </a:lnTo>
                  <a:lnTo>
                    <a:pt x="872" y="35407"/>
                  </a:lnTo>
                  <a:lnTo>
                    <a:pt x="1288" y="35526"/>
                  </a:lnTo>
                  <a:lnTo>
                    <a:pt x="1784" y="35645"/>
                  </a:lnTo>
                  <a:lnTo>
                    <a:pt x="2358" y="35724"/>
                  </a:lnTo>
                  <a:lnTo>
                    <a:pt x="2675" y="35764"/>
                  </a:lnTo>
                  <a:lnTo>
                    <a:pt x="3012" y="35784"/>
                  </a:lnTo>
                  <a:lnTo>
                    <a:pt x="3686" y="35784"/>
                  </a:lnTo>
                  <a:lnTo>
                    <a:pt x="4320" y="35764"/>
                  </a:lnTo>
                  <a:lnTo>
                    <a:pt x="4875" y="35744"/>
                  </a:lnTo>
                  <a:lnTo>
                    <a:pt x="5370" y="35704"/>
                  </a:lnTo>
                  <a:lnTo>
                    <a:pt x="6083" y="35625"/>
                  </a:lnTo>
                  <a:lnTo>
                    <a:pt x="6361" y="35605"/>
                  </a:lnTo>
                  <a:lnTo>
                    <a:pt x="6420" y="35566"/>
                  </a:lnTo>
                  <a:lnTo>
                    <a:pt x="6460" y="35506"/>
                  </a:lnTo>
                  <a:lnTo>
                    <a:pt x="6678" y="34020"/>
                  </a:lnTo>
                  <a:lnTo>
                    <a:pt x="6896" y="32415"/>
                  </a:lnTo>
                  <a:lnTo>
                    <a:pt x="7133" y="30434"/>
                  </a:lnTo>
                  <a:lnTo>
                    <a:pt x="7391" y="28255"/>
                  </a:lnTo>
                  <a:lnTo>
                    <a:pt x="7510" y="27105"/>
                  </a:lnTo>
                  <a:lnTo>
                    <a:pt x="7609" y="25976"/>
                  </a:lnTo>
                  <a:lnTo>
                    <a:pt x="7688" y="24847"/>
                  </a:lnTo>
                  <a:lnTo>
                    <a:pt x="7767" y="23757"/>
                  </a:lnTo>
                  <a:lnTo>
                    <a:pt x="7807" y="22727"/>
                  </a:lnTo>
                  <a:lnTo>
                    <a:pt x="7807" y="21756"/>
                  </a:lnTo>
                  <a:lnTo>
                    <a:pt x="7827" y="18784"/>
                  </a:lnTo>
                  <a:lnTo>
                    <a:pt x="7847" y="16723"/>
                  </a:lnTo>
                  <a:lnTo>
                    <a:pt x="7866" y="14960"/>
                  </a:lnTo>
                  <a:lnTo>
                    <a:pt x="10997" y="9174"/>
                  </a:lnTo>
                  <a:lnTo>
                    <a:pt x="11096" y="11334"/>
                  </a:lnTo>
                  <a:lnTo>
                    <a:pt x="11195" y="12879"/>
                  </a:lnTo>
                  <a:lnTo>
                    <a:pt x="11314" y="14603"/>
                  </a:lnTo>
                  <a:lnTo>
                    <a:pt x="11453" y="16406"/>
                  </a:lnTo>
                  <a:lnTo>
                    <a:pt x="11631" y="18169"/>
                  </a:lnTo>
                  <a:lnTo>
                    <a:pt x="11730" y="19002"/>
                  </a:lnTo>
                  <a:lnTo>
                    <a:pt x="11829" y="19794"/>
                  </a:lnTo>
                  <a:lnTo>
                    <a:pt x="11928" y="20527"/>
                  </a:lnTo>
                  <a:lnTo>
                    <a:pt x="12047" y="21181"/>
                  </a:lnTo>
                  <a:lnTo>
                    <a:pt x="12166" y="21914"/>
                  </a:lnTo>
                  <a:lnTo>
                    <a:pt x="12285" y="22687"/>
                  </a:lnTo>
                  <a:lnTo>
                    <a:pt x="12404" y="23539"/>
                  </a:lnTo>
                  <a:lnTo>
                    <a:pt x="12503" y="24411"/>
                  </a:lnTo>
                  <a:lnTo>
                    <a:pt x="12681" y="26214"/>
                  </a:lnTo>
                  <a:lnTo>
                    <a:pt x="12820" y="27977"/>
                  </a:lnTo>
                  <a:lnTo>
                    <a:pt x="12939" y="29602"/>
                  </a:lnTo>
                  <a:lnTo>
                    <a:pt x="13038" y="30929"/>
                  </a:lnTo>
                  <a:lnTo>
                    <a:pt x="13097" y="32297"/>
                  </a:lnTo>
                  <a:lnTo>
                    <a:pt x="12582" y="35427"/>
                  </a:lnTo>
                  <a:lnTo>
                    <a:pt x="12582" y="35467"/>
                  </a:lnTo>
                  <a:lnTo>
                    <a:pt x="12602" y="35506"/>
                  </a:lnTo>
                  <a:lnTo>
                    <a:pt x="12622" y="35546"/>
                  </a:lnTo>
                  <a:lnTo>
                    <a:pt x="12661" y="35546"/>
                  </a:lnTo>
                  <a:lnTo>
                    <a:pt x="12998" y="35605"/>
                  </a:lnTo>
                  <a:lnTo>
                    <a:pt x="13890" y="35704"/>
                  </a:lnTo>
                  <a:lnTo>
                    <a:pt x="14464" y="35764"/>
                  </a:lnTo>
                  <a:lnTo>
                    <a:pt x="15118" y="35804"/>
                  </a:lnTo>
                  <a:lnTo>
                    <a:pt x="15812" y="35843"/>
                  </a:lnTo>
                  <a:lnTo>
                    <a:pt x="17218" y="35843"/>
                  </a:lnTo>
                  <a:lnTo>
                    <a:pt x="17773" y="35804"/>
                  </a:lnTo>
                  <a:lnTo>
                    <a:pt x="18249" y="35764"/>
                  </a:lnTo>
                  <a:lnTo>
                    <a:pt x="18605" y="35704"/>
                  </a:lnTo>
                  <a:lnTo>
                    <a:pt x="18883" y="35645"/>
                  </a:lnTo>
                  <a:lnTo>
                    <a:pt x="19081" y="35605"/>
                  </a:lnTo>
                  <a:lnTo>
                    <a:pt x="19239" y="35546"/>
                  </a:lnTo>
                  <a:lnTo>
                    <a:pt x="19339" y="35487"/>
                  </a:lnTo>
                  <a:lnTo>
                    <a:pt x="19398" y="35427"/>
                  </a:lnTo>
                  <a:lnTo>
                    <a:pt x="19477" y="35348"/>
                  </a:lnTo>
                  <a:lnTo>
                    <a:pt x="19556" y="35209"/>
                  </a:lnTo>
                  <a:lnTo>
                    <a:pt x="19636" y="35031"/>
                  </a:lnTo>
                  <a:lnTo>
                    <a:pt x="19715" y="34813"/>
                  </a:lnTo>
                  <a:lnTo>
                    <a:pt x="19794" y="34555"/>
                  </a:lnTo>
                  <a:lnTo>
                    <a:pt x="19874" y="34218"/>
                  </a:lnTo>
                  <a:lnTo>
                    <a:pt x="19913" y="33802"/>
                  </a:lnTo>
                  <a:lnTo>
                    <a:pt x="19953" y="33327"/>
                  </a:lnTo>
                  <a:lnTo>
                    <a:pt x="19973" y="32792"/>
                  </a:lnTo>
                  <a:lnTo>
                    <a:pt x="19953" y="32158"/>
                  </a:lnTo>
                  <a:lnTo>
                    <a:pt x="19913" y="31425"/>
                  </a:lnTo>
                  <a:lnTo>
                    <a:pt x="19834" y="30593"/>
                  </a:lnTo>
                  <a:lnTo>
                    <a:pt x="19735" y="29681"/>
                  </a:lnTo>
                  <a:lnTo>
                    <a:pt x="19477" y="27918"/>
                  </a:lnTo>
                  <a:lnTo>
                    <a:pt x="19220" y="26095"/>
                  </a:lnTo>
                  <a:lnTo>
                    <a:pt x="18665" y="22489"/>
                  </a:lnTo>
                  <a:lnTo>
                    <a:pt x="18348" y="20388"/>
                  </a:lnTo>
                  <a:lnTo>
                    <a:pt x="18090" y="18585"/>
                  </a:lnTo>
                  <a:lnTo>
                    <a:pt x="17892" y="17198"/>
                  </a:lnTo>
                  <a:lnTo>
                    <a:pt x="17853" y="16723"/>
                  </a:lnTo>
                  <a:lnTo>
                    <a:pt x="17833" y="16426"/>
                  </a:lnTo>
                  <a:lnTo>
                    <a:pt x="17853" y="16089"/>
                  </a:lnTo>
                  <a:lnTo>
                    <a:pt x="17932" y="15494"/>
                  </a:lnTo>
                  <a:lnTo>
                    <a:pt x="18209" y="13731"/>
                  </a:lnTo>
                  <a:lnTo>
                    <a:pt x="18605" y="11413"/>
                  </a:lnTo>
                  <a:lnTo>
                    <a:pt x="19061" y="8817"/>
                  </a:lnTo>
                  <a:lnTo>
                    <a:pt x="19913" y="4082"/>
                  </a:lnTo>
                  <a:lnTo>
                    <a:pt x="20329" y="1922"/>
                  </a:lnTo>
                  <a:lnTo>
                    <a:pt x="20329" y="1863"/>
                  </a:lnTo>
                  <a:lnTo>
                    <a:pt x="20290" y="1823"/>
                  </a:lnTo>
                  <a:lnTo>
                    <a:pt x="20270" y="1803"/>
                  </a:lnTo>
                  <a:lnTo>
                    <a:pt x="20210" y="1783"/>
                  </a:lnTo>
                  <a:lnTo>
                    <a:pt x="18784" y="1684"/>
                  </a:lnTo>
                  <a:lnTo>
                    <a:pt x="15633" y="1427"/>
                  </a:lnTo>
                  <a:lnTo>
                    <a:pt x="13870" y="1268"/>
                  </a:lnTo>
                  <a:lnTo>
                    <a:pt x="12265" y="1110"/>
                  </a:lnTo>
                  <a:lnTo>
                    <a:pt x="11572" y="1030"/>
                  </a:lnTo>
                  <a:lnTo>
                    <a:pt x="10997" y="951"/>
                  </a:lnTo>
                  <a:lnTo>
                    <a:pt x="10541" y="852"/>
                  </a:lnTo>
                  <a:lnTo>
                    <a:pt x="10224" y="793"/>
                  </a:lnTo>
                  <a:lnTo>
                    <a:pt x="9769" y="634"/>
                  </a:lnTo>
                  <a:lnTo>
                    <a:pt x="9253" y="495"/>
                  </a:lnTo>
                  <a:lnTo>
                    <a:pt x="8283" y="238"/>
                  </a:lnTo>
                  <a:lnTo>
                    <a:pt x="7510" y="79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9"/>
            <p:cNvSpPr/>
            <p:nvPr/>
          </p:nvSpPr>
          <p:spPr>
            <a:xfrm>
              <a:off x="7985821" y="3010582"/>
              <a:ext cx="29425" cy="122656"/>
            </a:xfrm>
            <a:custGeom>
              <a:rect b="b" l="l" r="r" t="t"/>
              <a:pathLst>
                <a:path extrusionOk="0" h="3389" w="813">
                  <a:moveTo>
                    <a:pt x="813" y="338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9"/>
            <p:cNvSpPr/>
            <p:nvPr/>
          </p:nvSpPr>
          <p:spPr>
            <a:xfrm>
              <a:off x="7985821" y="3010582"/>
              <a:ext cx="29425" cy="122656"/>
            </a:xfrm>
            <a:custGeom>
              <a:rect b="b" l="l" r="r" t="t"/>
              <a:pathLst>
                <a:path extrusionOk="0" fill="none" h="3389" w="813">
                  <a:moveTo>
                    <a:pt x="813" y="3389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9"/>
            <p:cNvSpPr/>
            <p:nvPr/>
          </p:nvSpPr>
          <p:spPr>
            <a:xfrm>
              <a:off x="7981514" y="3006999"/>
              <a:ext cx="38038" cy="129822"/>
            </a:xfrm>
            <a:custGeom>
              <a:rect b="b" l="l" r="r" t="t"/>
              <a:pathLst>
                <a:path extrusionOk="0" h="3587" w="1051">
                  <a:moveTo>
                    <a:pt x="80" y="1"/>
                  </a:moveTo>
                  <a:lnTo>
                    <a:pt x="40" y="20"/>
                  </a:lnTo>
                  <a:lnTo>
                    <a:pt x="20" y="40"/>
                  </a:lnTo>
                  <a:lnTo>
                    <a:pt x="1" y="80"/>
                  </a:lnTo>
                  <a:lnTo>
                    <a:pt x="1" y="139"/>
                  </a:lnTo>
                  <a:lnTo>
                    <a:pt x="833" y="3508"/>
                  </a:lnTo>
                  <a:lnTo>
                    <a:pt x="853" y="3547"/>
                  </a:lnTo>
                  <a:lnTo>
                    <a:pt x="872" y="3567"/>
                  </a:lnTo>
                  <a:lnTo>
                    <a:pt x="912" y="3587"/>
                  </a:lnTo>
                  <a:lnTo>
                    <a:pt x="971" y="3587"/>
                  </a:lnTo>
                  <a:lnTo>
                    <a:pt x="1011" y="3567"/>
                  </a:lnTo>
                  <a:lnTo>
                    <a:pt x="1031" y="3547"/>
                  </a:lnTo>
                  <a:lnTo>
                    <a:pt x="1051" y="3508"/>
                  </a:lnTo>
                  <a:lnTo>
                    <a:pt x="1051" y="3448"/>
                  </a:lnTo>
                  <a:lnTo>
                    <a:pt x="218" y="80"/>
                  </a:lnTo>
                  <a:lnTo>
                    <a:pt x="199" y="40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9"/>
            <p:cNvSpPr/>
            <p:nvPr/>
          </p:nvSpPr>
          <p:spPr>
            <a:xfrm>
              <a:off x="7812273" y="1889707"/>
              <a:ext cx="607419" cy="1094353"/>
            </a:xfrm>
            <a:custGeom>
              <a:rect b="b" l="l" r="r" t="t"/>
              <a:pathLst>
                <a:path extrusionOk="0" h="30237" w="16783">
                  <a:moveTo>
                    <a:pt x="11552" y="1"/>
                  </a:moveTo>
                  <a:lnTo>
                    <a:pt x="10918" y="100"/>
                  </a:lnTo>
                  <a:lnTo>
                    <a:pt x="10244" y="239"/>
                  </a:lnTo>
                  <a:lnTo>
                    <a:pt x="9452" y="397"/>
                  </a:lnTo>
                  <a:lnTo>
                    <a:pt x="8619" y="615"/>
                  </a:lnTo>
                  <a:lnTo>
                    <a:pt x="8203" y="734"/>
                  </a:lnTo>
                  <a:lnTo>
                    <a:pt x="7827" y="873"/>
                  </a:lnTo>
                  <a:lnTo>
                    <a:pt x="7450" y="1011"/>
                  </a:lnTo>
                  <a:lnTo>
                    <a:pt x="7133" y="1170"/>
                  </a:lnTo>
                  <a:lnTo>
                    <a:pt x="6856" y="1328"/>
                  </a:lnTo>
                  <a:lnTo>
                    <a:pt x="6658" y="1487"/>
                  </a:lnTo>
                  <a:lnTo>
                    <a:pt x="6143" y="1804"/>
                  </a:lnTo>
                  <a:lnTo>
                    <a:pt x="5608" y="2160"/>
                  </a:lnTo>
                  <a:lnTo>
                    <a:pt x="4954" y="2616"/>
                  </a:lnTo>
                  <a:lnTo>
                    <a:pt x="4280" y="3112"/>
                  </a:lnTo>
                  <a:lnTo>
                    <a:pt x="3943" y="3369"/>
                  </a:lnTo>
                  <a:lnTo>
                    <a:pt x="3626" y="3647"/>
                  </a:lnTo>
                  <a:lnTo>
                    <a:pt x="3329" y="3904"/>
                  </a:lnTo>
                  <a:lnTo>
                    <a:pt x="3072" y="4162"/>
                  </a:lnTo>
                  <a:lnTo>
                    <a:pt x="2834" y="4419"/>
                  </a:lnTo>
                  <a:lnTo>
                    <a:pt x="2656" y="4657"/>
                  </a:lnTo>
                  <a:lnTo>
                    <a:pt x="2299" y="5212"/>
                  </a:lnTo>
                  <a:lnTo>
                    <a:pt x="1883" y="5905"/>
                  </a:lnTo>
                  <a:lnTo>
                    <a:pt x="1427" y="6698"/>
                  </a:lnTo>
                  <a:lnTo>
                    <a:pt x="971" y="7550"/>
                  </a:lnTo>
                  <a:lnTo>
                    <a:pt x="773" y="7986"/>
                  </a:lnTo>
                  <a:lnTo>
                    <a:pt x="575" y="8402"/>
                  </a:lnTo>
                  <a:lnTo>
                    <a:pt x="397" y="8818"/>
                  </a:lnTo>
                  <a:lnTo>
                    <a:pt x="258" y="9214"/>
                  </a:lnTo>
                  <a:lnTo>
                    <a:pt x="139" y="9610"/>
                  </a:lnTo>
                  <a:lnTo>
                    <a:pt x="60" y="9967"/>
                  </a:lnTo>
                  <a:lnTo>
                    <a:pt x="20" y="10284"/>
                  </a:lnTo>
                  <a:lnTo>
                    <a:pt x="1" y="10443"/>
                  </a:lnTo>
                  <a:lnTo>
                    <a:pt x="20" y="10581"/>
                  </a:lnTo>
                  <a:lnTo>
                    <a:pt x="60" y="10859"/>
                  </a:lnTo>
                  <a:lnTo>
                    <a:pt x="100" y="11176"/>
                  </a:lnTo>
                  <a:lnTo>
                    <a:pt x="258" y="11849"/>
                  </a:lnTo>
                  <a:lnTo>
                    <a:pt x="436" y="12543"/>
                  </a:lnTo>
                  <a:lnTo>
                    <a:pt x="654" y="13236"/>
                  </a:lnTo>
                  <a:lnTo>
                    <a:pt x="1011" y="14346"/>
                  </a:lnTo>
                  <a:lnTo>
                    <a:pt x="1170" y="14802"/>
                  </a:lnTo>
                  <a:lnTo>
                    <a:pt x="1764" y="19616"/>
                  </a:lnTo>
                  <a:lnTo>
                    <a:pt x="793" y="28216"/>
                  </a:lnTo>
                  <a:lnTo>
                    <a:pt x="2180" y="29543"/>
                  </a:lnTo>
                  <a:lnTo>
                    <a:pt x="3131" y="27780"/>
                  </a:lnTo>
                  <a:lnTo>
                    <a:pt x="3805" y="29840"/>
                  </a:lnTo>
                  <a:lnTo>
                    <a:pt x="4419" y="29939"/>
                  </a:lnTo>
                  <a:lnTo>
                    <a:pt x="5112" y="30038"/>
                  </a:lnTo>
                  <a:lnTo>
                    <a:pt x="6024" y="30137"/>
                  </a:lnTo>
                  <a:lnTo>
                    <a:pt x="7133" y="30197"/>
                  </a:lnTo>
                  <a:lnTo>
                    <a:pt x="7767" y="30237"/>
                  </a:lnTo>
                  <a:lnTo>
                    <a:pt x="9808" y="30237"/>
                  </a:lnTo>
                  <a:lnTo>
                    <a:pt x="10561" y="30197"/>
                  </a:lnTo>
                  <a:lnTo>
                    <a:pt x="11314" y="30137"/>
                  </a:lnTo>
                  <a:lnTo>
                    <a:pt x="12047" y="30038"/>
                  </a:lnTo>
                  <a:lnTo>
                    <a:pt x="12721" y="29939"/>
                  </a:lnTo>
                  <a:lnTo>
                    <a:pt x="13335" y="29801"/>
                  </a:lnTo>
                  <a:lnTo>
                    <a:pt x="13890" y="29662"/>
                  </a:lnTo>
                  <a:lnTo>
                    <a:pt x="14385" y="29503"/>
                  </a:lnTo>
                  <a:lnTo>
                    <a:pt x="14841" y="29345"/>
                  </a:lnTo>
                  <a:lnTo>
                    <a:pt x="15237" y="29167"/>
                  </a:lnTo>
                  <a:lnTo>
                    <a:pt x="15574" y="29008"/>
                  </a:lnTo>
                  <a:lnTo>
                    <a:pt x="15871" y="28830"/>
                  </a:lnTo>
                  <a:lnTo>
                    <a:pt x="16129" y="28671"/>
                  </a:lnTo>
                  <a:lnTo>
                    <a:pt x="16347" y="28533"/>
                  </a:lnTo>
                  <a:lnTo>
                    <a:pt x="16505" y="28414"/>
                  </a:lnTo>
                  <a:lnTo>
                    <a:pt x="16723" y="28235"/>
                  </a:lnTo>
                  <a:lnTo>
                    <a:pt x="16783" y="28156"/>
                  </a:lnTo>
                  <a:lnTo>
                    <a:pt x="12424" y="13930"/>
                  </a:lnTo>
                  <a:lnTo>
                    <a:pt x="12820" y="12582"/>
                  </a:lnTo>
                  <a:lnTo>
                    <a:pt x="13751" y="9472"/>
                  </a:lnTo>
                  <a:lnTo>
                    <a:pt x="14227" y="7728"/>
                  </a:lnTo>
                  <a:lnTo>
                    <a:pt x="14663" y="6103"/>
                  </a:lnTo>
                  <a:lnTo>
                    <a:pt x="14841" y="5390"/>
                  </a:lnTo>
                  <a:lnTo>
                    <a:pt x="14980" y="4776"/>
                  </a:lnTo>
                  <a:lnTo>
                    <a:pt x="15059" y="4281"/>
                  </a:lnTo>
                  <a:lnTo>
                    <a:pt x="15099" y="3944"/>
                  </a:lnTo>
                  <a:lnTo>
                    <a:pt x="15099" y="3805"/>
                  </a:lnTo>
                  <a:lnTo>
                    <a:pt x="15079" y="3666"/>
                  </a:lnTo>
                  <a:lnTo>
                    <a:pt x="15039" y="3528"/>
                  </a:lnTo>
                  <a:lnTo>
                    <a:pt x="14960" y="3369"/>
                  </a:lnTo>
                  <a:lnTo>
                    <a:pt x="14801" y="3072"/>
                  </a:lnTo>
                  <a:lnTo>
                    <a:pt x="14564" y="2735"/>
                  </a:lnTo>
                  <a:lnTo>
                    <a:pt x="14306" y="2418"/>
                  </a:lnTo>
                  <a:lnTo>
                    <a:pt x="14009" y="2081"/>
                  </a:lnTo>
                  <a:lnTo>
                    <a:pt x="13672" y="1764"/>
                  </a:lnTo>
                  <a:lnTo>
                    <a:pt x="13355" y="1447"/>
                  </a:lnTo>
                  <a:lnTo>
                    <a:pt x="12681" y="892"/>
                  </a:lnTo>
                  <a:lnTo>
                    <a:pt x="12107" y="417"/>
                  </a:lnTo>
                  <a:lnTo>
                    <a:pt x="115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9"/>
            <p:cNvSpPr/>
            <p:nvPr/>
          </p:nvSpPr>
          <p:spPr>
            <a:xfrm>
              <a:off x="7808690" y="1886124"/>
              <a:ext cx="615309" cy="1102243"/>
            </a:xfrm>
            <a:custGeom>
              <a:rect b="b" l="l" r="r" t="t"/>
              <a:pathLst>
                <a:path extrusionOk="0" h="30455" w="17001">
                  <a:moveTo>
                    <a:pt x="11611" y="219"/>
                  </a:moveTo>
                  <a:lnTo>
                    <a:pt x="11889" y="417"/>
                  </a:lnTo>
                  <a:lnTo>
                    <a:pt x="12325" y="754"/>
                  </a:lnTo>
                  <a:lnTo>
                    <a:pt x="12899" y="1209"/>
                  </a:lnTo>
                  <a:lnTo>
                    <a:pt x="13513" y="1764"/>
                  </a:lnTo>
                  <a:lnTo>
                    <a:pt x="13811" y="2061"/>
                  </a:lnTo>
                  <a:lnTo>
                    <a:pt x="14108" y="2359"/>
                  </a:lnTo>
                  <a:lnTo>
                    <a:pt x="14385" y="2656"/>
                  </a:lnTo>
                  <a:lnTo>
                    <a:pt x="14623" y="2953"/>
                  </a:lnTo>
                  <a:lnTo>
                    <a:pt x="14821" y="3250"/>
                  </a:lnTo>
                  <a:lnTo>
                    <a:pt x="14980" y="3528"/>
                  </a:lnTo>
                  <a:lnTo>
                    <a:pt x="15019" y="3666"/>
                  </a:lnTo>
                  <a:lnTo>
                    <a:pt x="15059" y="3785"/>
                  </a:lnTo>
                  <a:lnTo>
                    <a:pt x="15098" y="3924"/>
                  </a:lnTo>
                  <a:lnTo>
                    <a:pt x="15098" y="4043"/>
                  </a:lnTo>
                  <a:lnTo>
                    <a:pt x="15059" y="4380"/>
                  </a:lnTo>
                  <a:lnTo>
                    <a:pt x="14960" y="4855"/>
                  </a:lnTo>
                  <a:lnTo>
                    <a:pt x="14841" y="5449"/>
                  </a:lnTo>
                  <a:lnTo>
                    <a:pt x="14663" y="6163"/>
                  </a:lnTo>
                  <a:lnTo>
                    <a:pt x="14227" y="7768"/>
                  </a:lnTo>
                  <a:lnTo>
                    <a:pt x="13751" y="9511"/>
                  </a:lnTo>
                  <a:lnTo>
                    <a:pt x="12840" y="12602"/>
                  </a:lnTo>
                  <a:lnTo>
                    <a:pt x="12404" y="14009"/>
                  </a:lnTo>
                  <a:lnTo>
                    <a:pt x="12404" y="14068"/>
                  </a:lnTo>
                  <a:lnTo>
                    <a:pt x="16763" y="28235"/>
                  </a:lnTo>
                  <a:lnTo>
                    <a:pt x="16604" y="28374"/>
                  </a:lnTo>
                  <a:lnTo>
                    <a:pt x="16327" y="28572"/>
                  </a:lnTo>
                  <a:lnTo>
                    <a:pt x="15891" y="28849"/>
                  </a:lnTo>
                  <a:lnTo>
                    <a:pt x="15633" y="28988"/>
                  </a:lnTo>
                  <a:lnTo>
                    <a:pt x="15336" y="29147"/>
                  </a:lnTo>
                  <a:lnTo>
                    <a:pt x="14999" y="29285"/>
                  </a:lnTo>
                  <a:lnTo>
                    <a:pt x="14603" y="29444"/>
                  </a:lnTo>
                  <a:lnTo>
                    <a:pt x="14187" y="29583"/>
                  </a:lnTo>
                  <a:lnTo>
                    <a:pt x="13712" y="29721"/>
                  </a:lnTo>
                  <a:lnTo>
                    <a:pt x="13216" y="29840"/>
                  </a:lnTo>
                  <a:lnTo>
                    <a:pt x="12661" y="29939"/>
                  </a:lnTo>
                  <a:lnTo>
                    <a:pt x="12047" y="30038"/>
                  </a:lnTo>
                  <a:lnTo>
                    <a:pt x="11393" y="30118"/>
                  </a:lnTo>
                  <a:lnTo>
                    <a:pt x="10700" y="30177"/>
                  </a:lnTo>
                  <a:lnTo>
                    <a:pt x="10026" y="30217"/>
                  </a:lnTo>
                  <a:lnTo>
                    <a:pt x="9372" y="30236"/>
                  </a:lnTo>
                  <a:lnTo>
                    <a:pt x="8738" y="30236"/>
                  </a:lnTo>
                  <a:lnTo>
                    <a:pt x="8124" y="30217"/>
                  </a:lnTo>
                  <a:lnTo>
                    <a:pt x="7549" y="30217"/>
                  </a:lnTo>
                  <a:lnTo>
                    <a:pt x="6480" y="30137"/>
                  </a:lnTo>
                  <a:lnTo>
                    <a:pt x="5568" y="30058"/>
                  </a:lnTo>
                  <a:lnTo>
                    <a:pt x="4835" y="29979"/>
                  </a:lnTo>
                  <a:lnTo>
                    <a:pt x="4300" y="29900"/>
                  </a:lnTo>
                  <a:lnTo>
                    <a:pt x="4003" y="29840"/>
                  </a:lnTo>
                  <a:lnTo>
                    <a:pt x="3349" y="27839"/>
                  </a:lnTo>
                  <a:lnTo>
                    <a:pt x="3309" y="27780"/>
                  </a:lnTo>
                  <a:lnTo>
                    <a:pt x="3250" y="27760"/>
                  </a:lnTo>
                  <a:lnTo>
                    <a:pt x="3190" y="27780"/>
                  </a:lnTo>
                  <a:lnTo>
                    <a:pt x="3151" y="27819"/>
                  </a:lnTo>
                  <a:lnTo>
                    <a:pt x="2259" y="29464"/>
                  </a:lnTo>
                  <a:lnTo>
                    <a:pt x="1011" y="28255"/>
                  </a:lnTo>
                  <a:lnTo>
                    <a:pt x="1982" y="19715"/>
                  </a:lnTo>
                  <a:lnTo>
                    <a:pt x="1982" y="19696"/>
                  </a:lnTo>
                  <a:lnTo>
                    <a:pt x="1387" y="14881"/>
                  </a:lnTo>
                  <a:lnTo>
                    <a:pt x="1368" y="14861"/>
                  </a:lnTo>
                  <a:lnTo>
                    <a:pt x="1209" y="14405"/>
                  </a:lnTo>
                  <a:lnTo>
                    <a:pt x="852" y="13276"/>
                  </a:lnTo>
                  <a:lnTo>
                    <a:pt x="654" y="12602"/>
                  </a:lnTo>
                  <a:lnTo>
                    <a:pt x="456" y="11909"/>
                  </a:lnTo>
                  <a:lnTo>
                    <a:pt x="317" y="11255"/>
                  </a:lnTo>
                  <a:lnTo>
                    <a:pt x="258" y="10938"/>
                  </a:lnTo>
                  <a:lnTo>
                    <a:pt x="218" y="10660"/>
                  </a:lnTo>
                  <a:lnTo>
                    <a:pt x="218" y="10423"/>
                  </a:lnTo>
                  <a:lnTo>
                    <a:pt x="258" y="10165"/>
                  </a:lnTo>
                  <a:lnTo>
                    <a:pt x="317" y="9868"/>
                  </a:lnTo>
                  <a:lnTo>
                    <a:pt x="397" y="9551"/>
                  </a:lnTo>
                  <a:lnTo>
                    <a:pt x="516" y="9214"/>
                  </a:lnTo>
                  <a:lnTo>
                    <a:pt x="654" y="8838"/>
                  </a:lnTo>
                  <a:lnTo>
                    <a:pt x="813" y="8461"/>
                  </a:lnTo>
                  <a:lnTo>
                    <a:pt x="991" y="8085"/>
                  </a:lnTo>
                  <a:lnTo>
                    <a:pt x="1407" y="7272"/>
                  </a:lnTo>
                  <a:lnTo>
                    <a:pt x="1863" y="6440"/>
                  </a:lnTo>
                  <a:lnTo>
                    <a:pt x="2338" y="5628"/>
                  </a:lnTo>
                  <a:lnTo>
                    <a:pt x="2854" y="4815"/>
                  </a:lnTo>
                  <a:lnTo>
                    <a:pt x="3032" y="4597"/>
                  </a:lnTo>
                  <a:lnTo>
                    <a:pt x="3250" y="4340"/>
                  </a:lnTo>
                  <a:lnTo>
                    <a:pt x="3507" y="4082"/>
                  </a:lnTo>
                  <a:lnTo>
                    <a:pt x="3805" y="3825"/>
                  </a:lnTo>
                  <a:lnTo>
                    <a:pt x="4122" y="3567"/>
                  </a:lnTo>
                  <a:lnTo>
                    <a:pt x="4439" y="3310"/>
                  </a:lnTo>
                  <a:lnTo>
                    <a:pt x="5112" y="2814"/>
                  </a:lnTo>
                  <a:lnTo>
                    <a:pt x="5746" y="2359"/>
                  </a:lnTo>
                  <a:lnTo>
                    <a:pt x="6281" y="2022"/>
                  </a:lnTo>
                  <a:lnTo>
                    <a:pt x="6797" y="1685"/>
                  </a:lnTo>
                  <a:lnTo>
                    <a:pt x="6816" y="1665"/>
                  </a:lnTo>
                  <a:lnTo>
                    <a:pt x="7014" y="1526"/>
                  </a:lnTo>
                  <a:lnTo>
                    <a:pt x="7272" y="1368"/>
                  </a:lnTo>
                  <a:lnTo>
                    <a:pt x="7549" y="1229"/>
                  </a:lnTo>
                  <a:lnTo>
                    <a:pt x="7886" y="1110"/>
                  </a:lnTo>
                  <a:lnTo>
                    <a:pt x="8243" y="991"/>
                  </a:lnTo>
                  <a:lnTo>
                    <a:pt x="8619" y="873"/>
                  </a:lnTo>
                  <a:lnTo>
                    <a:pt x="9392" y="655"/>
                  </a:lnTo>
                  <a:lnTo>
                    <a:pt x="10145" y="496"/>
                  </a:lnTo>
                  <a:lnTo>
                    <a:pt x="10819" y="357"/>
                  </a:lnTo>
                  <a:lnTo>
                    <a:pt x="11611" y="219"/>
                  </a:lnTo>
                  <a:close/>
                  <a:moveTo>
                    <a:pt x="11631" y="1"/>
                  </a:moveTo>
                  <a:lnTo>
                    <a:pt x="10938" y="100"/>
                  </a:lnTo>
                  <a:lnTo>
                    <a:pt x="10264" y="238"/>
                  </a:lnTo>
                  <a:lnTo>
                    <a:pt x="9471" y="417"/>
                  </a:lnTo>
                  <a:lnTo>
                    <a:pt x="8639" y="635"/>
                  </a:lnTo>
                  <a:lnTo>
                    <a:pt x="8243" y="754"/>
                  </a:lnTo>
                  <a:lnTo>
                    <a:pt x="7847" y="873"/>
                  </a:lnTo>
                  <a:lnTo>
                    <a:pt x="7490" y="1031"/>
                  </a:lnTo>
                  <a:lnTo>
                    <a:pt x="7173" y="1170"/>
                  </a:lnTo>
                  <a:lnTo>
                    <a:pt x="6896" y="1328"/>
                  </a:lnTo>
                  <a:lnTo>
                    <a:pt x="6678" y="1507"/>
                  </a:lnTo>
                  <a:lnTo>
                    <a:pt x="6063" y="1883"/>
                  </a:lnTo>
                  <a:lnTo>
                    <a:pt x="5528" y="2259"/>
                  </a:lnTo>
                  <a:lnTo>
                    <a:pt x="4894" y="2695"/>
                  </a:lnTo>
                  <a:lnTo>
                    <a:pt x="4221" y="3191"/>
                  </a:lnTo>
                  <a:lnTo>
                    <a:pt x="3904" y="3448"/>
                  </a:lnTo>
                  <a:lnTo>
                    <a:pt x="3607" y="3706"/>
                  </a:lnTo>
                  <a:lnTo>
                    <a:pt x="3309" y="3963"/>
                  </a:lnTo>
                  <a:lnTo>
                    <a:pt x="3052" y="4221"/>
                  </a:lnTo>
                  <a:lnTo>
                    <a:pt x="2834" y="4459"/>
                  </a:lnTo>
                  <a:lnTo>
                    <a:pt x="2675" y="4697"/>
                  </a:lnTo>
                  <a:lnTo>
                    <a:pt x="2358" y="5192"/>
                  </a:lnTo>
                  <a:lnTo>
                    <a:pt x="1942" y="5846"/>
                  </a:lnTo>
                  <a:lnTo>
                    <a:pt x="1486" y="6638"/>
                  </a:lnTo>
                  <a:lnTo>
                    <a:pt x="1031" y="7490"/>
                  </a:lnTo>
                  <a:lnTo>
                    <a:pt x="813" y="7946"/>
                  </a:lnTo>
                  <a:lnTo>
                    <a:pt x="595" y="8382"/>
                  </a:lnTo>
                  <a:lnTo>
                    <a:pt x="417" y="8818"/>
                  </a:lnTo>
                  <a:lnTo>
                    <a:pt x="258" y="9254"/>
                  </a:lnTo>
                  <a:lnTo>
                    <a:pt x="139" y="9650"/>
                  </a:lnTo>
                  <a:lnTo>
                    <a:pt x="40" y="10026"/>
                  </a:lnTo>
                  <a:lnTo>
                    <a:pt x="0" y="10383"/>
                  </a:lnTo>
                  <a:lnTo>
                    <a:pt x="0" y="10542"/>
                  </a:lnTo>
                  <a:lnTo>
                    <a:pt x="0" y="10680"/>
                  </a:lnTo>
                  <a:lnTo>
                    <a:pt x="40" y="10958"/>
                  </a:lnTo>
                  <a:lnTo>
                    <a:pt x="100" y="11255"/>
                  </a:lnTo>
                  <a:lnTo>
                    <a:pt x="238" y="11909"/>
                  </a:lnTo>
                  <a:lnTo>
                    <a:pt x="417" y="12582"/>
                  </a:lnTo>
                  <a:lnTo>
                    <a:pt x="615" y="13256"/>
                  </a:lnTo>
                  <a:lnTo>
                    <a:pt x="971" y="14366"/>
                  </a:lnTo>
                  <a:lnTo>
                    <a:pt x="1169" y="14920"/>
                  </a:lnTo>
                  <a:lnTo>
                    <a:pt x="1764" y="19715"/>
                  </a:lnTo>
                  <a:lnTo>
                    <a:pt x="773" y="28295"/>
                  </a:lnTo>
                  <a:lnTo>
                    <a:pt x="773" y="28334"/>
                  </a:lnTo>
                  <a:lnTo>
                    <a:pt x="813" y="28394"/>
                  </a:lnTo>
                  <a:lnTo>
                    <a:pt x="2200" y="29721"/>
                  </a:lnTo>
                  <a:lnTo>
                    <a:pt x="2239" y="29761"/>
                  </a:lnTo>
                  <a:lnTo>
                    <a:pt x="2299" y="29761"/>
                  </a:lnTo>
                  <a:lnTo>
                    <a:pt x="2338" y="29741"/>
                  </a:lnTo>
                  <a:lnTo>
                    <a:pt x="2378" y="29701"/>
                  </a:lnTo>
                  <a:lnTo>
                    <a:pt x="3210" y="28156"/>
                  </a:lnTo>
                  <a:lnTo>
                    <a:pt x="3805" y="29979"/>
                  </a:lnTo>
                  <a:lnTo>
                    <a:pt x="3844" y="30019"/>
                  </a:lnTo>
                  <a:lnTo>
                    <a:pt x="3884" y="30038"/>
                  </a:lnTo>
                  <a:lnTo>
                    <a:pt x="4280" y="30118"/>
                  </a:lnTo>
                  <a:lnTo>
                    <a:pt x="4716" y="30177"/>
                  </a:lnTo>
                  <a:lnTo>
                    <a:pt x="5311" y="30256"/>
                  </a:lnTo>
                  <a:lnTo>
                    <a:pt x="6024" y="30336"/>
                  </a:lnTo>
                  <a:lnTo>
                    <a:pt x="6876" y="30395"/>
                  </a:lnTo>
                  <a:lnTo>
                    <a:pt x="7807" y="30435"/>
                  </a:lnTo>
                  <a:lnTo>
                    <a:pt x="8837" y="30454"/>
                  </a:lnTo>
                  <a:lnTo>
                    <a:pt x="9452" y="30454"/>
                  </a:lnTo>
                  <a:lnTo>
                    <a:pt x="10086" y="30435"/>
                  </a:lnTo>
                  <a:lnTo>
                    <a:pt x="10739" y="30395"/>
                  </a:lnTo>
                  <a:lnTo>
                    <a:pt x="11413" y="30336"/>
                  </a:lnTo>
                  <a:lnTo>
                    <a:pt x="12146" y="30256"/>
                  </a:lnTo>
                  <a:lnTo>
                    <a:pt x="12820" y="30137"/>
                  </a:lnTo>
                  <a:lnTo>
                    <a:pt x="13434" y="30019"/>
                  </a:lnTo>
                  <a:lnTo>
                    <a:pt x="14009" y="29880"/>
                  </a:lnTo>
                  <a:lnTo>
                    <a:pt x="14504" y="29721"/>
                  </a:lnTo>
                  <a:lnTo>
                    <a:pt x="14960" y="29543"/>
                  </a:lnTo>
                  <a:lnTo>
                    <a:pt x="15356" y="29384"/>
                  </a:lnTo>
                  <a:lnTo>
                    <a:pt x="15713" y="29206"/>
                  </a:lnTo>
                  <a:lnTo>
                    <a:pt x="16010" y="29048"/>
                  </a:lnTo>
                  <a:lnTo>
                    <a:pt x="16267" y="28889"/>
                  </a:lnTo>
                  <a:lnTo>
                    <a:pt x="16485" y="28750"/>
                  </a:lnTo>
                  <a:lnTo>
                    <a:pt x="16644" y="28612"/>
                  </a:lnTo>
                  <a:lnTo>
                    <a:pt x="16882" y="28414"/>
                  </a:lnTo>
                  <a:lnTo>
                    <a:pt x="16961" y="28334"/>
                  </a:lnTo>
                  <a:lnTo>
                    <a:pt x="17001" y="28275"/>
                  </a:lnTo>
                  <a:lnTo>
                    <a:pt x="17001" y="28215"/>
                  </a:lnTo>
                  <a:lnTo>
                    <a:pt x="12622" y="14029"/>
                  </a:lnTo>
                  <a:lnTo>
                    <a:pt x="13137" y="12384"/>
                  </a:lnTo>
                  <a:lnTo>
                    <a:pt x="13553" y="10938"/>
                  </a:lnTo>
                  <a:lnTo>
                    <a:pt x="14029" y="9313"/>
                  </a:lnTo>
                  <a:lnTo>
                    <a:pt x="14504" y="7629"/>
                  </a:lnTo>
                  <a:lnTo>
                    <a:pt x="14900" y="6084"/>
                  </a:lnTo>
                  <a:lnTo>
                    <a:pt x="15059" y="5410"/>
                  </a:lnTo>
                  <a:lnTo>
                    <a:pt x="15198" y="4835"/>
                  </a:lnTo>
                  <a:lnTo>
                    <a:pt x="15277" y="4380"/>
                  </a:lnTo>
                  <a:lnTo>
                    <a:pt x="15316" y="4043"/>
                  </a:lnTo>
                  <a:lnTo>
                    <a:pt x="15316" y="3904"/>
                  </a:lnTo>
                  <a:lnTo>
                    <a:pt x="15277" y="3765"/>
                  </a:lnTo>
                  <a:lnTo>
                    <a:pt x="15237" y="3627"/>
                  </a:lnTo>
                  <a:lnTo>
                    <a:pt x="15178" y="3468"/>
                  </a:lnTo>
                  <a:lnTo>
                    <a:pt x="15019" y="3151"/>
                  </a:lnTo>
                  <a:lnTo>
                    <a:pt x="14801" y="2834"/>
                  </a:lnTo>
                  <a:lnTo>
                    <a:pt x="14524" y="2497"/>
                  </a:lnTo>
                  <a:lnTo>
                    <a:pt x="14246" y="2160"/>
                  </a:lnTo>
                  <a:lnTo>
                    <a:pt x="13910" y="1843"/>
                  </a:lnTo>
                  <a:lnTo>
                    <a:pt x="13593" y="1526"/>
                  </a:lnTo>
                  <a:lnTo>
                    <a:pt x="12939" y="952"/>
                  </a:lnTo>
                  <a:lnTo>
                    <a:pt x="12344" y="476"/>
                  </a:lnTo>
                  <a:lnTo>
                    <a:pt x="11908" y="159"/>
                  </a:lnTo>
                  <a:lnTo>
                    <a:pt x="11710" y="21"/>
                  </a:lnTo>
                  <a:lnTo>
                    <a:pt x="116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9"/>
            <p:cNvSpPr/>
            <p:nvPr/>
          </p:nvSpPr>
          <p:spPr>
            <a:xfrm>
              <a:off x="7866781" y="1889707"/>
              <a:ext cx="363590" cy="365038"/>
            </a:xfrm>
            <a:custGeom>
              <a:rect b="b" l="l" r="r" t="t"/>
              <a:pathLst>
                <a:path extrusionOk="0" h="10086" w="10046">
                  <a:moveTo>
                    <a:pt x="10046" y="1"/>
                  </a:moveTo>
                  <a:lnTo>
                    <a:pt x="9412" y="179"/>
                  </a:lnTo>
                  <a:lnTo>
                    <a:pt x="8718" y="377"/>
                  </a:lnTo>
                  <a:lnTo>
                    <a:pt x="7886" y="615"/>
                  </a:lnTo>
                  <a:lnTo>
                    <a:pt x="6995" y="912"/>
                  </a:lnTo>
                  <a:lnTo>
                    <a:pt x="6083" y="1249"/>
                  </a:lnTo>
                  <a:lnTo>
                    <a:pt x="5667" y="1408"/>
                  </a:lnTo>
                  <a:lnTo>
                    <a:pt x="5271" y="1586"/>
                  </a:lnTo>
                  <a:lnTo>
                    <a:pt x="4914" y="1744"/>
                  </a:lnTo>
                  <a:lnTo>
                    <a:pt x="4617" y="1923"/>
                  </a:lnTo>
                  <a:lnTo>
                    <a:pt x="4260" y="2180"/>
                  </a:lnTo>
                  <a:lnTo>
                    <a:pt x="3864" y="2458"/>
                  </a:lnTo>
                  <a:lnTo>
                    <a:pt x="3408" y="2834"/>
                  </a:lnTo>
                  <a:lnTo>
                    <a:pt x="2913" y="3290"/>
                  </a:lnTo>
                  <a:lnTo>
                    <a:pt x="2655" y="3528"/>
                  </a:lnTo>
                  <a:lnTo>
                    <a:pt x="2418" y="3785"/>
                  </a:lnTo>
                  <a:lnTo>
                    <a:pt x="2200" y="4063"/>
                  </a:lnTo>
                  <a:lnTo>
                    <a:pt x="2002" y="4340"/>
                  </a:lnTo>
                  <a:lnTo>
                    <a:pt x="1823" y="4617"/>
                  </a:lnTo>
                  <a:lnTo>
                    <a:pt x="1685" y="4915"/>
                  </a:lnTo>
                  <a:lnTo>
                    <a:pt x="1407" y="5568"/>
                  </a:lnTo>
                  <a:lnTo>
                    <a:pt x="1130" y="6361"/>
                  </a:lnTo>
                  <a:lnTo>
                    <a:pt x="852" y="7233"/>
                  </a:lnTo>
                  <a:lnTo>
                    <a:pt x="595" y="8085"/>
                  </a:lnTo>
                  <a:lnTo>
                    <a:pt x="159" y="9492"/>
                  </a:lnTo>
                  <a:lnTo>
                    <a:pt x="0" y="10086"/>
                  </a:lnTo>
                  <a:lnTo>
                    <a:pt x="971" y="9274"/>
                  </a:lnTo>
                  <a:lnTo>
                    <a:pt x="1982" y="8382"/>
                  </a:lnTo>
                  <a:lnTo>
                    <a:pt x="3190" y="7312"/>
                  </a:lnTo>
                  <a:lnTo>
                    <a:pt x="4439" y="6183"/>
                  </a:lnTo>
                  <a:lnTo>
                    <a:pt x="5627" y="5073"/>
                  </a:lnTo>
                  <a:lnTo>
                    <a:pt x="6162" y="4558"/>
                  </a:lnTo>
                  <a:lnTo>
                    <a:pt x="6638" y="4082"/>
                  </a:lnTo>
                  <a:lnTo>
                    <a:pt x="7014" y="3666"/>
                  </a:lnTo>
                  <a:lnTo>
                    <a:pt x="7312" y="3310"/>
                  </a:lnTo>
                  <a:lnTo>
                    <a:pt x="7787" y="2715"/>
                  </a:lnTo>
                  <a:lnTo>
                    <a:pt x="8263" y="2121"/>
                  </a:lnTo>
                  <a:lnTo>
                    <a:pt x="9134" y="1051"/>
                  </a:lnTo>
                  <a:lnTo>
                    <a:pt x="100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9"/>
            <p:cNvSpPr/>
            <p:nvPr/>
          </p:nvSpPr>
          <p:spPr>
            <a:xfrm>
              <a:off x="7863198" y="1886124"/>
              <a:ext cx="370756" cy="372928"/>
            </a:xfrm>
            <a:custGeom>
              <a:rect b="b" l="l" r="r" t="t"/>
              <a:pathLst>
                <a:path extrusionOk="0" h="10304" w="10244">
                  <a:moveTo>
                    <a:pt x="9828" y="298"/>
                  </a:moveTo>
                  <a:lnTo>
                    <a:pt x="8738" y="1566"/>
                  </a:lnTo>
                  <a:lnTo>
                    <a:pt x="8045" y="2438"/>
                  </a:lnTo>
                  <a:lnTo>
                    <a:pt x="7312" y="3349"/>
                  </a:lnTo>
                  <a:lnTo>
                    <a:pt x="7074" y="3646"/>
                  </a:lnTo>
                  <a:lnTo>
                    <a:pt x="6757" y="3983"/>
                  </a:lnTo>
                  <a:lnTo>
                    <a:pt x="6380" y="4380"/>
                  </a:lnTo>
                  <a:lnTo>
                    <a:pt x="5944" y="4815"/>
                  </a:lnTo>
                  <a:lnTo>
                    <a:pt x="4934" y="5767"/>
                  </a:lnTo>
                  <a:lnTo>
                    <a:pt x="3864" y="6757"/>
                  </a:lnTo>
                  <a:lnTo>
                    <a:pt x="2774" y="7728"/>
                  </a:lnTo>
                  <a:lnTo>
                    <a:pt x="1764" y="8620"/>
                  </a:lnTo>
                  <a:lnTo>
                    <a:pt x="297" y="9868"/>
                  </a:lnTo>
                  <a:lnTo>
                    <a:pt x="297" y="9868"/>
                  </a:lnTo>
                  <a:lnTo>
                    <a:pt x="595" y="8897"/>
                  </a:lnTo>
                  <a:lnTo>
                    <a:pt x="991" y="7570"/>
                  </a:lnTo>
                  <a:lnTo>
                    <a:pt x="1209" y="6856"/>
                  </a:lnTo>
                  <a:lnTo>
                    <a:pt x="1447" y="6183"/>
                  </a:lnTo>
                  <a:lnTo>
                    <a:pt x="1665" y="5568"/>
                  </a:lnTo>
                  <a:lnTo>
                    <a:pt x="1883" y="5053"/>
                  </a:lnTo>
                  <a:lnTo>
                    <a:pt x="2021" y="4776"/>
                  </a:lnTo>
                  <a:lnTo>
                    <a:pt x="2200" y="4498"/>
                  </a:lnTo>
                  <a:lnTo>
                    <a:pt x="2378" y="4241"/>
                  </a:lnTo>
                  <a:lnTo>
                    <a:pt x="2596" y="3963"/>
                  </a:lnTo>
                  <a:lnTo>
                    <a:pt x="2834" y="3726"/>
                  </a:lnTo>
                  <a:lnTo>
                    <a:pt x="3071" y="3488"/>
                  </a:lnTo>
                  <a:lnTo>
                    <a:pt x="3547" y="3052"/>
                  </a:lnTo>
                  <a:lnTo>
                    <a:pt x="4003" y="2676"/>
                  </a:lnTo>
                  <a:lnTo>
                    <a:pt x="4379" y="2378"/>
                  </a:lnTo>
                  <a:lnTo>
                    <a:pt x="4775" y="2121"/>
                  </a:lnTo>
                  <a:lnTo>
                    <a:pt x="5013" y="1982"/>
                  </a:lnTo>
                  <a:lnTo>
                    <a:pt x="5291" y="1843"/>
                  </a:lnTo>
                  <a:lnTo>
                    <a:pt x="5925" y="1566"/>
                  </a:lnTo>
                  <a:lnTo>
                    <a:pt x="6638" y="1289"/>
                  </a:lnTo>
                  <a:lnTo>
                    <a:pt x="7371" y="1031"/>
                  </a:lnTo>
                  <a:lnTo>
                    <a:pt x="8104" y="793"/>
                  </a:lnTo>
                  <a:lnTo>
                    <a:pt x="8778" y="595"/>
                  </a:lnTo>
                  <a:lnTo>
                    <a:pt x="9828" y="298"/>
                  </a:lnTo>
                  <a:close/>
                  <a:moveTo>
                    <a:pt x="10125" y="1"/>
                  </a:moveTo>
                  <a:lnTo>
                    <a:pt x="9412" y="179"/>
                  </a:lnTo>
                  <a:lnTo>
                    <a:pt x="8718" y="377"/>
                  </a:lnTo>
                  <a:lnTo>
                    <a:pt x="7886" y="635"/>
                  </a:lnTo>
                  <a:lnTo>
                    <a:pt x="6995" y="932"/>
                  </a:lnTo>
                  <a:lnTo>
                    <a:pt x="6103" y="1249"/>
                  </a:lnTo>
                  <a:lnTo>
                    <a:pt x="5707" y="1407"/>
                  </a:lnTo>
                  <a:lnTo>
                    <a:pt x="5310" y="1586"/>
                  </a:lnTo>
                  <a:lnTo>
                    <a:pt x="4954" y="1764"/>
                  </a:lnTo>
                  <a:lnTo>
                    <a:pt x="4657" y="1923"/>
                  </a:lnTo>
                  <a:lnTo>
                    <a:pt x="4240" y="2220"/>
                  </a:lnTo>
                  <a:lnTo>
                    <a:pt x="3844" y="2497"/>
                  </a:lnTo>
                  <a:lnTo>
                    <a:pt x="3388" y="2894"/>
                  </a:lnTo>
                  <a:lnTo>
                    <a:pt x="2893" y="3329"/>
                  </a:lnTo>
                  <a:lnTo>
                    <a:pt x="2655" y="3587"/>
                  </a:lnTo>
                  <a:lnTo>
                    <a:pt x="2418" y="3845"/>
                  </a:lnTo>
                  <a:lnTo>
                    <a:pt x="2200" y="4102"/>
                  </a:lnTo>
                  <a:lnTo>
                    <a:pt x="2001" y="4380"/>
                  </a:lnTo>
                  <a:lnTo>
                    <a:pt x="1823" y="4677"/>
                  </a:lnTo>
                  <a:lnTo>
                    <a:pt x="1684" y="4954"/>
                  </a:lnTo>
                  <a:lnTo>
                    <a:pt x="1407" y="5628"/>
                  </a:lnTo>
                  <a:lnTo>
                    <a:pt x="1130" y="6420"/>
                  </a:lnTo>
                  <a:lnTo>
                    <a:pt x="852" y="7272"/>
                  </a:lnTo>
                  <a:lnTo>
                    <a:pt x="595" y="8124"/>
                  </a:lnTo>
                  <a:lnTo>
                    <a:pt x="159" y="9551"/>
                  </a:lnTo>
                  <a:lnTo>
                    <a:pt x="0" y="10165"/>
                  </a:lnTo>
                  <a:lnTo>
                    <a:pt x="0" y="10225"/>
                  </a:lnTo>
                  <a:lnTo>
                    <a:pt x="40" y="10284"/>
                  </a:lnTo>
                  <a:lnTo>
                    <a:pt x="99" y="10304"/>
                  </a:lnTo>
                  <a:lnTo>
                    <a:pt x="139" y="10304"/>
                  </a:lnTo>
                  <a:lnTo>
                    <a:pt x="179" y="10284"/>
                  </a:lnTo>
                  <a:lnTo>
                    <a:pt x="1249" y="9353"/>
                  </a:lnTo>
                  <a:lnTo>
                    <a:pt x="2279" y="8461"/>
                  </a:lnTo>
                  <a:lnTo>
                    <a:pt x="3468" y="7411"/>
                  </a:lnTo>
                  <a:lnTo>
                    <a:pt x="4696" y="6301"/>
                  </a:lnTo>
                  <a:lnTo>
                    <a:pt x="5865" y="5212"/>
                  </a:lnTo>
                  <a:lnTo>
                    <a:pt x="6380" y="4697"/>
                  </a:lnTo>
                  <a:lnTo>
                    <a:pt x="6836" y="4241"/>
                  </a:lnTo>
                  <a:lnTo>
                    <a:pt x="7212" y="3825"/>
                  </a:lnTo>
                  <a:lnTo>
                    <a:pt x="7490" y="3488"/>
                  </a:lnTo>
                  <a:lnTo>
                    <a:pt x="7965" y="2874"/>
                  </a:lnTo>
                  <a:lnTo>
                    <a:pt x="8441" y="2299"/>
                  </a:lnTo>
                  <a:lnTo>
                    <a:pt x="9313" y="1229"/>
                  </a:lnTo>
                  <a:lnTo>
                    <a:pt x="10224" y="179"/>
                  </a:lnTo>
                  <a:lnTo>
                    <a:pt x="10244" y="120"/>
                  </a:lnTo>
                  <a:lnTo>
                    <a:pt x="10244" y="40"/>
                  </a:lnTo>
                  <a:lnTo>
                    <a:pt x="101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9"/>
            <p:cNvSpPr/>
            <p:nvPr/>
          </p:nvSpPr>
          <p:spPr>
            <a:xfrm>
              <a:off x="7985097" y="1914101"/>
              <a:ext cx="106189" cy="116938"/>
            </a:xfrm>
            <a:custGeom>
              <a:rect b="b" l="l" r="r" t="t"/>
              <a:pathLst>
                <a:path extrusionOk="0" h="3231" w="2934">
                  <a:moveTo>
                    <a:pt x="2398" y="0"/>
                  </a:moveTo>
                  <a:lnTo>
                    <a:pt x="1" y="1387"/>
                  </a:lnTo>
                  <a:lnTo>
                    <a:pt x="476" y="3230"/>
                  </a:lnTo>
                  <a:lnTo>
                    <a:pt x="2933" y="1685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9"/>
            <p:cNvSpPr/>
            <p:nvPr/>
          </p:nvSpPr>
          <p:spPr>
            <a:xfrm>
              <a:off x="7980790" y="1910518"/>
              <a:ext cx="114079" cy="124104"/>
            </a:xfrm>
            <a:custGeom>
              <a:rect b="b" l="l" r="r" t="t"/>
              <a:pathLst>
                <a:path extrusionOk="0" h="3429" w="3152">
                  <a:moveTo>
                    <a:pt x="2458" y="258"/>
                  </a:moveTo>
                  <a:lnTo>
                    <a:pt x="2913" y="1744"/>
                  </a:lnTo>
                  <a:lnTo>
                    <a:pt x="674" y="3151"/>
                  </a:lnTo>
                  <a:lnTo>
                    <a:pt x="238" y="1546"/>
                  </a:lnTo>
                  <a:lnTo>
                    <a:pt x="2458" y="258"/>
                  </a:lnTo>
                  <a:close/>
                  <a:moveTo>
                    <a:pt x="2458" y="0"/>
                  </a:moveTo>
                  <a:lnTo>
                    <a:pt x="60" y="1407"/>
                  </a:lnTo>
                  <a:lnTo>
                    <a:pt x="40" y="1427"/>
                  </a:lnTo>
                  <a:lnTo>
                    <a:pt x="21" y="1447"/>
                  </a:lnTo>
                  <a:lnTo>
                    <a:pt x="1" y="1486"/>
                  </a:lnTo>
                  <a:lnTo>
                    <a:pt x="21" y="1526"/>
                  </a:lnTo>
                  <a:lnTo>
                    <a:pt x="496" y="3349"/>
                  </a:lnTo>
                  <a:lnTo>
                    <a:pt x="516" y="3389"/>
                  </a:lnTo>
                  <a:lnTo>
                    <a:pt x="556" y="3428"/>
                  </a:lnTo>
                  <a:lnTo>
                    <a:pt x="595" y="3428"/>
                  </a:lnTo>
                  <a:lnTo>
                    <a:pt x="655" y="3408"/>
                  </a:lnTo>
                  <a:lnTo>
                    <a:pt x="3111" y="1883"/>
                  </a:lnTo>
                  <a:lnTo>
                    <a:pt x="3131" y="1843"/>
                  </a:lnTo>
                  <a:lnTo>
                    <a:pt x="3151" y="1823"/>
                  </a:lnTo>
                  <a:lnTo>
                    <a:pt x="3151" y="1784"/>
                  </a:lnTo>
                  <a:lnTo>
                    <a:pt x="3151" y="1744"/>
                  </a:lnTo>
                  <a:lnTo>
                    <a:pt x="2636" y="60"/>
                  </a:lnTo>
                  <a:lnTo>
                    <a:pt x="2596" y="20"/>
                  </a:lnTo>
                  <a:lnTo>
                    <a:pt x="2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9"/>
            <p:cNvSpPr/>
            <p:nvPr/>
          </p:nvSpPr>
          <p:spPr>
            <a:xfrm>
              <a:off x="7876082" y="1558392"/>
              <a:ext cx="89685" cy="103293"/>
            </a:xfrm>
            <a:custGeom>
              <a:rect b="b" l="l" r="r" t="t"/>
              <a:pathLst>
                <a:path extrusionOk="0" h="2854" w="2478">
                  <a:moveTo>
                    <a:pt x="1249" y="219"/>
                  </a:moveTo>
                  <a:lnTo>
                    <a:pt x="1348" y="239"/>
                  </a:lnTo>
                  <a:lnTo>
                    <a:pt x="1447" y="239"/>
                  </a:lnTo>
                  <a:lnTo>
                    <a:pt x="1645" y="318"/>
                  </a:lnTo>
                  <a:lnTo>
                    <a:pt x="1804" y="437"/>
                  </a:lnTo>
                  <a:lnTo>
                    <a:pt x="1962" y="575"/>
                  </a:lnTo>
                  <a:lnTo>
                    <a:pt x="2081" y="754"/>
                  </a:lnTo>
                  <a:lnTo>
                    <a:pt x="2180" y="952"/>
                  </a:lnTo>
                  <a:lnTo>
                    <a:pt x="2240" y="1190"/>
                  </a:lnTo>
                  <a:lnTo>
                    <a:pt x="2260" y="1427"/>
                  </a:lnTo>
                  <a:lnTo>
                    <a:pt x="2240" y="1665"/>
                  </a:lnTo>
                  <a:lnTo>
                    <a:pt x="2180" y="1883"/>
                  </a:lnTo>
                  <a:lnTo>
                    <a:pt x="2081" y="2101"/>
                  </a:lnTo>
                  <a:lnTo>
                    <a:pt x="1962" y="2279"/>
                  </a:lnTo>
                  <a:lnTo>
                    <a:pt x="1804" y="2418"/>
                  </a:lnTo>
                  <a:lnTo>
                    <a:pt x="1645" y="2537"/>
                  </a:lnTo>
                  <a:lnTo>
                    <a:pt x="1447" y="2596"/>
                  </a:lnTo>
                  <a:lnTo>
                    <a:pt x="1348" y="2616"/>
                  </a:lnTo>
                  <a:lnTo>
                    <a:pt x="1130" y="2616"/>
                  </a:lnTo>
                  <a:lnTo>
                    <a:pt x="1031" y="2596"/>
                  </a:lnTo>
                  <a:lnTo>
                    <a:pt x="833" y="2537"/>
                  </a:lnTo>
                  <a:lnTo>
                    <a:pt x="675" y="2418"/>
                  </a:lnTo>
                  <a:lnTo>
                    <a:pt x="516" y="2279"/>
                  </a:lnTo>
                  <a:lnTo>
                    <a:pt x="397" y="2101"/>
                  </a:lnTo>
                  <a:lnTo>
                    <a:pt x="298" y="1883"/>
                  </a:lnTo>
                  <a:lnTo>
                    <a:pt x="239" y="1665"/>
                  </a:lnTo>
                  <a:lnTo>
                    <a:pt x="219" y="1427"/>
                  </a:lnTo>
                  <a:lnTo>
                    <a:pt x="239" y="1190"/>
                  </a:lnTo>
                  <a:lnTo>
                    <a:pt x="298" y="952"/>
                  </a:lnTo>
                  <a:lnTo>
                    <a:pt x="397" y="754"/>
                  </a:lnTo>
                  <a:lnTo>
                    <a:pt x="516" y="575"/>
                  </a:lnTo>
                  <a:lnTo>
                    <a:pt x="675" y="437"/>
                  </a:lnTo>
                  <a:lnTo>
                    <a:pt x="833" y="318"/>
                  </a:lnTo>
                  <a:lnTo>
                    <a:pt x="1031" y="239"/>
                  </a:lnTo>
                  <a:lnTo>
                    <a:pt x="1130" y="239"/>
                  </a:lnTo>
                  <a:lnTo>
                    <a:pt x="1249" y="219"/>
                  </a:lnTo>
                  <a:close/>
                  <a:moveTo>
                    <a:pt x="1111" y="1"/>
                  </a:moveTo>
                  <a:lnTo>
                    <a:pt x="992" y="40"/>
                  </a:lnTo>
                  <a:lnTo>
                    <a:pt x="873" y="60"/>
                  </a:lnTo>
                  <a:lnTo>
                    <a:pt x="754" y="120"/>
                  </a:lnTo>
                  <a:lnTo>
                    <a:pt x="655" y="179"/>
                  </a:lnTo>
                  <a:lnTo>
                    <a:pt x="536" y="239"/>
                  </a:lnTo>
                  <a:lnTo>
                    <a:pt x="457" y="318"/>
                  </a:lnTo>
                  <a:lnTo>
                    <a:pt x="358" y="417"/>
                  </a:lnTo>
                  <a:lnTo>
                    <a:pt x="278" y="516"/>
                  </a:lnTo>
                  <a:lnTo>
                    <a:pt x="199" y="635"/>
                  </a:lnTo>
                  <a:lnTo>
                    <a:pt x="140" y="754"/>
                  </a:lnTo>
                  <a:lnTo>
                    <a:pt x="100" y="873"/>
                  </a:lnTo>
                  <a:lnTo>
                    <a:pt x="60" y="1011"/>
                  </a:lnTo>
                  <a:lnTo>
                    <a:pt x="21" y="1130"/>
                  </a:lnTo>
                  <a:lnTo>
                    <a:pt x="1" y="1289"/>
                  </a:lnTo>
                  <a:lnTo>
                    <a:pt x="1" y="1427"/>
                  </a:lnTo>
                  <a:lnTo>
                    <a:pt x="1" y="1566"/>
                  </a:lnTo>
                  <a:lnTo>
                    <a:pt x="21" y="1705"/>
                  </a:lnTo>
                  <a:lnTo>
                    <a:pt x="60" y="1844"/>
                  </a:lnTo>
                  <a:lnTo>
                    <a:pt x="100" y="1982"/>
                  </a:lnTo>
                  <a:lnTo>
                    <a:pt x="140" y="2101"/>
                  </a:lnTo>
                  <a:lnTo>
                    <a:pt x="199" y="2220"/>
                  </a:lnTo>
                  <a:lnTo>
                    <a:pt x="278" y="2319"/>
                  </a:lnTo>
                  <a:lnTo>
                    <a:pt x="358" y="2438"/>
                  </a:lnTo>
                  <a:lnTo>
                    <a:pt x="457" y="2517"/>
                  </a:lnTo>
                  <a:lnTo>
                    <a:pt x="536" y="2596"/>
                  </a:lnTo>
                  <a:lnTo>
                    <a:pt x="655" y="2676"/>
                  </a:lnTo>
                  <a:lnTo>
                    <a:pt x="754" y="2735"/>
                  </a:lnTo>
                  <a:lnTo>
                    <a:pt x="873" y="2775"/>
                  </a:lnTo>
                  <a:lnTo>
                    <a:pt x="992" y="2814"/>
                  </a:lnTo>
                  <a:lnTo>
                    <a:pt x="1111" y="2834"/>
                  </a:lnTo>
                  <a:lnTo>
                    <a:pt x="1249" y="2854"/>
                  </a:lnTo>
                  <a:lnTo>
                    <a:pt x="1368" y="2834"/>
                  </a:lnTo>
                  <a:lnTo>
                    <a:pt x="1487" y="2814"/>
                  </a:lnTo>
                  <a:lnTo>
                    <a:pt x="1606" y="2775"/>
                  </a:lnTo>
                  <a:lnTo>
                    <a:pt x="1725" y="2735"/>
                  </a:lnTo>
                  <a:lnTo>
                    <a:pt x="1844" y="2676"/>
                  </a:lnTo>
                  <a:lnTo>
                    <a:pt x="1943" y="2596"/>
                  </a:lnTo>
                  <a:lnTo>
                    <a:pt x="2042" y="2517"/>
                  </a:lnTo>
                  <a:lnTo>
                    <a:pt x="2121" y="2438"/>
                  </a:lnTo>
                  <a:lnTo>
                    <a:pt x="2200" y="2319"/>
                  </a:lnTo>
                  <a:lnTo>
                    <a:pt x="2280" y="2220"/>
                  </a:lnTo>
                  <a:lnTo>
                    <a:pt x="2339" y="2101"/>
                  </a:lnTo>
                  <a:lnTo>
                    <a:pt x="2398" y="1982"/>
                  </a:lnTo>
                  <a:lnTo>
                    <a:pt x="2438" y="1844"/>
                  </a:lnTo>
                  <a:lnTo>
                    <a:pt x="2458" y="1705"/>
                  </a:lnTo>
                  <a:lnTo>
                    <a:pt x="2478" y="1566"/>
                  </a:lnTo>
                  <a:lnTo>
                    <a:pt x="2478" y="1427"/>
                  </a:lnTo>
                  <a:lnTo>
                    <a:pt x="2478" y="1289"/>
                  </a:lnTo>
                  <a:lnTo>
                    <a:pt x="2458" y="1130"/>
                  </a:lnTo>
                  <a:lnTo>
                    <a:pt x="2438" y="1011"/>
                  </a:lnTo>
                  <a:lnTo>
                    <a:pt x="2398" y="873"/>
                  </a:lnTo>
                  <a:lnTo>
                    <a:pt x="2339" y="754"/>
                  </a:lnTo>
                  <a:lnTo>
                    <a:pt x="2280" y="635"/>
                  </a:lnTo>
                  <a:lnTo>
                    <a:pt x="2200" y="516"/>
                  </a:lnTo>
                  <a:lnTo>
                    <a:pt x="2121" y="417"/>
                  </a:lnTo>
                  <a:lnTo>
                    <a:pt x="2042" y="318"/>
                  </a:lnTo>
                  <a:lnTo>
                    <a:pt x="1943" y="239"/>
                  </a:lnTo>
                  <a:lnTo>
                    <a:pt x="1844" y="179"/>
                  </a:lnTo>
                  <a:lnTo>
                    <a:pt x="1725" y="120"/>
                  </a:lnTo>
                  <a:lnTo>
                    <a:pt x="1606" y="60"/>
                  </a:lnTo>
                  <a:lnTo>
                    <a:pt x="1487" y="40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9"/>
            <p:cNvSpPr/>
            <p:nvPr/>
          </p:nvSpPr>
          <p:spPr>
            <a:xfrm>
              <a:off x="7891175" y="1435045"/>
              <a:ext cx="321281" cy="530727"/>
            </a:xfrm>
            <a:custGeom>
              <a:rect b="b" l="l" r="r" t="t"/>
              <a:pathLst>
                <a:path extrusionOk="0" h="14664" w="8877">
                  <a:moveTo>
                    <a:pt x="4141" y="1"/>
                  </a:moveTo>
                  <a:lnTo>
                    <a:pt x="3725" y="40"/>
                  </a:lnTo>
                  <a:lnTo>
                    <a:pt x="3309" y="100"/>
                  </a:lnTo>
                  <a:lnTo>
                    <a:pt x="3111" y="159"/>
                  </a:lnTo>
                  <a:lnTo>
                    <a:pt x="2913" y="219"/>
                  </a:lnTo>
                  <a:lnTo>
                    <a:pt x="2734" y="298"/>
                  </a:lnTo>
                  <a:lnTo>
                    <a:pt x="2556" y="377"/>
                  </a:lnTo>
                  <a:lnTo>
                    <a:pt x="2378" y="496"/>
                  </a:lnTo>
                  <a:lnTo>
                    <a:pt x="2239" y="615"/>
                  </a:lnTo>
                  <a:lnTo>
                    <a:pt x="2080" y="754"/>
                  </a:lnTo>
                  <a:lnTo>
                    <a:pt x="1962" y="892"/>
                  </a:lnTo>
                  <a:lnTo>
                    <a:pt x="1823" y="1190"/>
                  </a:lnTo>
                  <a:lnTo>
                    <a:pt x="1664" y="1507"/>
                  </a:lnTo>
                  <a:lnTo>
                    <a:pt x="1506" y="1883"/>
                  </a:lnTo>
                  <a:lnTo>
                    <a:pt x="1347" y="2299"/>
                  </a:lnTo>
                  <a:lnTo>
                    <a:pt x="1209" y="2715"/>
                  </a:lnTo>
                  <a:lnTo>
                    <a:pt x="1129" y="3092"/>
                  </a:lnTo>
                  <a:lnTo>
                    <a:pt x="1110" y="3270"/>
                  </a:lnTo>
                  <a:lnTo>
                    <a:pt x="1110" y="3429"/>
                  </a:lnTo>
                  <a:lnTo>
                    <a:pt x="1149" y="3964"/>
                  </a:lnTo>
                  <a:lnTo>
                    <a:pt x="1209" y="4419"/>
                  </a:lnTo>
                  <a:lnTo>
                    <a:pt x="1228" y="4637"/>
                  </a:lnTo>
                  <a:lnTo>
                    <a:pt x="1209" y="4816"/>
                  </a:lnTo>
                  <a:lnTo>
                    <a:pt x="1169" y="4994"/>
                  </a:lnTo>
                  <a:lnTo>
                    <a:pt x="1110" y="5133"/>
                  </a:lnTo>
                  <a:lnTo>
                    <a:pt x="971" y="5271"/>
                  </a:lnTo>
                  <a:lnTo>
                    <a:pt x="793" y="5410"/>
                  </a:lnTo>
                  <a:lnTo>
                    <a:pt x="575" y="5569"/>
                  </a:lnTo>
                  <a:lnTo>
                    <a:pt x="357" y="5747"/>
                  </a:lnTo>
                  <a:lnTo>
                    <a:pt x="178" y="5905"/>
                  </a:lnTo>
                  <a:lnTo>
                    <a:pt x="99" y="6004"/>
                  </a:lnTo>
                  <a:lnTo>
                    <a:pt x="40" y="6104"/>
                  </a:lnTo>
                  <a:lnTo>
                    <a:pt x="0" y="6203"/>
                  </a:lnTo>
                  <a:lnTo>
                    <a:pt x="0" y="6302"/>
                  </a:lnTo>
                  <a:lnTo>
                    <a:pt x="0" y="6401"/>
                  </a:lnTo>
                  <a:lnTo>
                    <a:pt x="40" y="6500"/>
                  </a:lnTo>
                  <a:lnTo>
                    <a:pt x="178" y="6698"/>
                  </a:lnTo>
                  <a:lnTo>
                    <a:pt x="337" y="6896"/>
                  </a:lnTo>
                  <a:lnTo>
                    <a:pt x="495" y="7055"/>
                  </a:lnTo>
                  <a:lnTo>
                    <a:pt x="654" y="7213"/>
                  </a:lnTo>
                  <a:lnTo>
                    <a:pt x="931" y="7431"/>
                  </a:lnTo>
                  <a:lnTo>
                    <a:pt x="1050" y="7510"/>
                  </a:lnTo>
                  <a:lnTo>
                    <a:pt x="1110" y="7887"/>
                  </a:lnTo>
                  <a:lnTo>
                    <a:pt x="1248" y="8778"/>
                  </a:lnTo>
                  <a:lnTo>
                    <a:pt x="1347" y="9274"/>
                  </a:lnTo>
                  <a:lnTo>
                    <a:pt x="1446" y="9729"/>
                  </a:lnTo>
                  <a:lnTo>
                    <a:pt x="1585" y="10126"/>
                  </a:lnTo>
                  <a:lnTo>
                    <a:pt x="1645" y="10264"/>
                  </a:lnTo>
                  <a:lnTo>
                    <a:pt x="1704" y="10383"/>
                  </a:lnTo>
                  <a:lnTo>
                    <a:pt x="1783" y="10463"/>
                  </a:lnTo>
                  <a:lnTo>
                    <a:pt x="1902" y="10502"/>
                  </a:lnTo>
                  <a:lnTo>
                    <a:pt x="2061" y="10542"/>
                  </a:lnTo>
                  <a:lnTo>
                    <a:pt x="2219" y="10562"/>
                  </a:lnTo>
                  <a:lnTo>
                    <a:pt x="2397" y="10581"/>
                  </a:lnTo>
                  <a:lnTo>
                    <a:pt x="2596" y="10581"/>
                  </a:lnTo>
                  <a:lnTo>
                    <a:pt x="2992" y="10542"/>
                  </a:lnTo>
                  <a:lnTo>
                    <a:pt x="3388" y="10502"/>
                  </a:lnTo>
                  <a:lnTo>
                    <a:pt x="3705" y="10443"/>
                  </a:lnTo>
                  <a:lnTo>
                    <a:pt x="4022" y="10383"/>
                  </a:lnTo>
                  <a:lnTo>
                    <a:pt x="4775" y="14663"/>
                  </a:lnTo>
                  <a:lnTo>
                    <a:pt x="8877" y="11889"/>
                  </a:lnTo>
                  <a:lnTo>
                    <a:pt x="7054" y="437"/>
                  </a:lnTo>
                  <a:lnTo>
                    <a:pt x="6895" y="397"/>
                  </a:lnTo>
                  <a:lnTo>
                    <a:pt x="6439" y="278"/>
                  </a:lnTo>
                  <a:lnTo>
                    <a:pt x="5786" y="140"/>
                  </a:lnTo>
                  <a:lnTo>
                    <a:pt x="5409" y="80"/>
                  </a:lnTo>
                  <a:lnTo>
                    <a:pt x="4993" y="21"/>
                  </a:lnTo>
                  <a:lnTo>
                    <a:pt x="45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9"/>
            <p:cNvSpPr/>
            <p:nvPr/>
          </p:nvSpPr>
          <p:spPr>
            <a:xfrm>
              <a:off x="7886868" y="1430738"/>
              <a:ext cx="329171" cy="539304"/>
            </a:xfrm>
            <a:custGeom>
              <a:rect b="b" l="l" r="r" t="t"/>
              <a:pathLst>
                <a:path extrusionOk="0" h="14901" w="9095">
                  <a:moveTo>
                    <a:pt x="4874" y="239"/>
                  </a:moveTo>
                  <a:lnTo>
                    <a:pt x="5251" y="278"/>
                  </a:lnTo>
                  <a:lnTo>
                    <a:pt x="5607" y="318"/>
                  </a:lnTo>
                  <a:lnTo>
                    <a:pt x="6261" y="437"/>
                  </a:lnTo>
                  <a:lnTo>
                    <a:pt x="6776" y="556"/>
                  </a:lnTo>
                  <a:lnTo>
                    <a:pt x="7074" y="655"/>
                  </a:lnTo>
                  <a:lnTo>
                    <a:pt x="8857" y="11968"/>
                  </a:lnTo>
                  <a:lnTo>
                    <a:pt x="4973" y="14604"/>
                  </a:lnTo>
                  <a:lnTo>
                    <a:pt x="4260" y="10482"/>
                  </a:lnTo>
                  <a:lnTo>
                    <a:pt x="4240" y="10443"/>
                  </a:lnTo>
                  <a:lnTo>
                    <a:pt x="4201" y="10403"/>
                  </a:lnTo>
                  <a:lnTo>
                    <a:pt x="4141" y="10383"/>
                  </a:lnTo>
                  <a:lnTo>
                    <a:pt x="4121" y="10383"/>
                  </a:lnTo>
                  <a:lnTo>
                    <a:pt x="3824" y="10443"/>
                  </a:lnTo>
                  <a:lnTo>
                    <a:pt x="3507" y="10502"/>
                  </a:lnTo>
                  <a:lnTo>
                    <a:pt x="3151" y="10562"/>
                  </a:lnTo>
                  <a:lnTo>
                    <a:pt x="2833" y="10582"/>
                  </a:lnTo>
                  <a:lnTo>
                    <a:pt x="2516" y="10582"/>
                  </a:lnTo>
                  <a:lnTo>
                    <a:pt x="2259" y="10562"/>
                  </a:lnTo>
                  <a:lnTo>
                    <a:pt x="2140" y="10542"/>
                  </a:lnTo>
                  <a:lnTo>
                    <a:pt x="2041" y="10522"/>
                  </a:lnTo>
                  <a:lnTo>
                    <a:pt x="1962" y="10482"/>
                  </a:lnTo>
                  <a:lnTo>
                    <a:pt x="1922" y="10423"/>
                  </a:lnTo>
                  <a:lnTo>
                    <a:pt x="1863" y="10344"/>
                  </a:lnTo>
                  <a:lnTo>
                    <a:pt x="1803" y="10245"/>
                  </a:lnTo>
                  <a:lnTo>
                    <a:pt x="1704" y="9928"/>
                  </a:lnTo>
                  <a:lnTo>
                    <a:pt x="1605" y="9551"/>
                  </a:lnTo>
                  <a:lnTo>
                    <a:pt x="1526" y="9135"/>
                  </a:lnTo>
                  <a:lnTo>
                    <a:pt x="1367" y="8283"/>
                  </a:lnTo>
                  <a:lnTo>
                    <a:pt x="1288" y="7609"/>
                  </a:lnTo>
                  <a:lnTo>
                    <a:pt x="1268" y="7570"/>
                  </a:lnTo>
                  <a:lnTo>
                    <a:pt x="1229" y="7530"/>
                  </a:lnTo>
                  <a:lnTo>
                    <a:pt x="1110" y="7451"/>
                  </a:lnTo>
                  <a:lnTo>
                    <a:pt x="852" y="7233"/>
                  </a:lnTo>
                  <a:lnTo>
                    <a:pt x="694" y="7094"/>
                  </a:lnTo>
                  <a:lnTo>
                    <a:pt x="535" y="6936"/>
                  </a:lnTo>
                  <a:lnTo>
                    <a:pt x="377" y="6757"/>
                  </a:lnTo>
                  <a:lnTo>
                    <a:pt x="258" y="6559"/>
                  </a:lnTo>
                  <a:lnTo>
                    <a:pt x="218" y="6460"/>
                  </a:lnTo>
                  <a:lnTo>
                    <a:pt x="238" y="6361"/>
                  </a:lnTo>
                  <a:lnTo>
                    <a:pt x="278" y="6262"/>
                  </a:lnTo>
                  <a:lnTo>
                    <a:pt x="337" y="6143"/>
                  </a:lnTo>
                  <a:lnTo>
                    <a:pt x="436" y="6044"/>
                  </a:lnTo>
                  <a:lnTo>
                    <a:pt x="555" y="5945"/>
                  </a:lnTo>
                  <a:lnTo>
                    <a:pt x="852" y="5707"/>
                  </a:lnTo>
                  <a:lnTo>
                    <a:pt x="1130" y="5509"/>
                  </a:lnTo>
                  <a:lnTo>
                    <a:pt x="1229" y="5410"/>
                  </a:lnTo>
                  <a:lnTo>
                    <a:pt x="1308" y="5311"/>
                  </a:lnTo>
                  <a:lnTo>
                    <a:pt x="1367" y="5212"/>
                  </a:lnTo>
                  <a:lnTo>
                    <a:pt x="1427" y="5093"/>
                  </a:lnTo>
                  <a:lnTo>
                    <a:pt x="1447" y="4954"/>
                  </a:lnTo>
                  <a:lnTo>
                    <a:pt x="1447" y="4816"/>
                  </a:lnTo>
                  <a:lnTo>
                    <a:pt x="1447" y="4499"/>
                  </a:lnTo>
                  <a:lnTo>
                    <a:pt x="1407" y="4142"/>
                  </a:lnTo>
                  <a:lnTo>
                    <a:pt x="1367" y="3845"/>
                  </a:lnTo>
                  <a:lnTo>
                    <a:pt x="1328" y="3528"/>
                  </a:lnTo>
                  <a:lnTo>
                    <a:pt x="1328" y="3389"/>
                  </a:lnTo>
                  <a:lnTo>
                    <a:pt x="1347" y="3231"/>
                  </a:lnTo>
                  <a:lnTo>
                    <a:pt x="1427" y="2874"/>
                  </a:lnTo>
                  <a:lnTo>
                    <a:pt x="1565" y="2478"/>
                  </a:lnTo>
                  <a:lnTo>
                    <a:pt x="1704" y="2101"/>
                  </a:lnTo>
                  <a:lnTo>
                    <a:pt x="2001" y="1428"/>
                  </a:lnTo>
                  <a:lnTo>
                    <a:pt x="2180" y="1071"/>
                  </a:lnTo>
                  <a:lnTo>
                    <a:pt x="2279" y="952"/>
                  </a:lnTo>
                  <a:lnTo>
                    <a:pt x="2417" y="813"/>
                  </a:lnTo>
                  <a:lnTo>
                    <a:pt x="2556" y="714"/>
                  </a:lnTo>
                  <a:lnTo>
                    <a:pt x="2695" y="615"/>
                  </a:lnTo>
                  <a:lnTo>
                    <a:pt x="2853" y="536"/>
                  </a:lnTo>
                  <a:lnTo>
                    <a:pt x="3012" y="477"/>
                  </a:lnTo>
                  <a:lnTo>
                    <a:pt x="3349" y="358"/>
                  </a:lnTo>
                  <a:lnTo>
                    <a:pt x="3725" y="278"/>
                  </a:lnTo>
                  <a:lnTo>
                    <a:pt x="4102" y="239"/>
                  </a:lnTo>
                  <a:close/>
                  <a:moveTo>
                    <a:pt x="4181" y="1"/>
                  </a:moveTo>
                  <a:lnTo>
                    <a:pt x="3765" y="41"/>
                  </a:lnTo>
                  <a:lnTo>
                    <a:pt x="3349" y="120"/>
                  </a:lnTo>
                  <a:lnTo>
                    <a:pt x="3151" y="179"/>
                  </a:lnTo>
                  <a:lnTo>
                    <a:pt x="2952" y="239"/>
                  </a:lnTo>
                  <a:lnTo>
                    <a:pt x="2774" y="338"/>
                  </a:lnTo>
                  <a:lnTo>
                    <a:pt x="2596" y="417"/>
                  </a:lnTo>
                  <a:lnTo>
                    <a:pt x="2417" y="536"/>
                  </a:lnTo>
                  <a:lnTo>
                    <a:pt x="2259" y="655"/>
                  </a:lnTo>
                  <a:lnTo>
                    <a:pt x="2120" y="794"/>
                  </a:lnTo>
                  <a:lnTo>
                    <a:pt x="1982" y="952"/>
                  </a:lnTo>
                  <a:lnTo>
                    <a:pt x="1982" y="972"/>
                  </a:lnTo>
                  <a:lnTo>
                    <a:pt x="1823" y="1289"/>
                  </a:lnTo>
                  <a:lnTo>
                    <a:pt x="1664" y="1606"/>
                  </a:lnTo>
                  <a:lnTo>
                    <a:pt x="1506" y="2002"/>
                  </a:lnTo>
                  <a:lnTo>
                    <a:pt x="1347" y="2398"/>
                  </a:lnTo>
                  <a:lnTo>
                    <a:pt x="1209" y="2834"/>
                  </a:lnTo>
                  <a:lnTo>
                    <a:pt x="1169" y="3032"/>
                  </a:lnTo>
                  <a:lnTo>
                    <a:pt x="1130" y="3211"/>
                  </a:lnTo>
                  <a:lnTo>
                    <a:pt x="1110" y="3389"/>
                  </a:lnTo>
                  <a:lnTo>
                    <a:pt x="1110" y="3548"/>
                  </a:lnTo>
                  <a:lnTo>
                    <a:pt x="1149" y="3865"/>
                  </a:lnTo>
                  <a:lnTo>
                    <a:pt x="1169" y="4162"/>
                  </a:lnTo>
                  <a:lnTo>
                    <a:pt x="1209" y="4479"/>
                  </a:lnTo>
                  <a:lnTo>
                    <a:pt x="1229" y="4776"/>
                  </a:lnTo>
                  <a:lnTo>
                    <a:pt x="1229" y="4895"/>
                  </a:lnTo>
                  <a:lnTo>
                    <a:pt x="1209" y="4994"/>
                  </a:lnTo>
                  <a:lnTo>
                    <a:pt x="1169" y="5093"/>
                  </a:lnTo>
                  <a:lnTo>
                    <a:pt x="1130" y="5192"/>
                  </a:lnTo>
                  <a:lnTo>
                    <a:pt x="1070" y="5271"/>
                  </a:lnTo>
                  <a:lnTo>
                    <a:pt x="971" y="5351"/>
                  </a:lnTo>
                  <a:lnTo>
                    <a:pt x="733" y="5529"/>
                  </a:lnTo>
                  <a:lnTo>
                    <a:pt x="416" y="5767"/>
                  </a:lnTo>
                  <a:lnTo>
                    <a:pt x="278" y="5905"/>
                  </a:lnTo>
                  <a:lnTo>
                    <a:pt x="139" y="6044"/>
                  </a:lnTo>
                  <a:lnTo>
                    <a:pt x="60" y="6183"/>
                  </a:lnTo>
                  <a:lnTo>
                    <a:pt x="20" y="6262"/>
                  </a:lnTo>
                  <a:lnTo>
                    <a:pt x="0" y="6341"/>
                  </a:lnTo>
                  <a:lnTo>
                    <a:pt x="0" y="6421"/>
                  </a:lnTo>
                  <a:lnTo>
                    <a:pt x="0" y="6500"/>
                  </a:lnTo>
                  <a:lnTo>
                    <a:pt x="20" y="6579"/>
                  </a:lnTo>
                  <a:lnTo>
                    <a:pt x="60" y="6678"/>
                  </a:lnTo>
                  <a:lnTo>
                    <a:pt x="178" y="6857"/>
                  </a:lnTo>
                  <a:lnTo>
                    <a:pt x="317" y="7015"/>
                  </a:lnTo>
                  <a:lnTo>
                    <a:pt x="456" y="7174"/>
                  </a:lnTo>
                  <a:lnTo>
                    <a:pt x="614" y="7332"/>
                  </a:lnTo>
                  <a:lnTo>
                    <a:pt x="872" y="7550"/>
                  </a:lnTo>
                  <a:lnTo>
                    <a:pt x="1070" y="7689"/>
                  </a:lnTo>
                  <a:lnTo>
                    <a:pt x="1149" y="8244"/>
                  </a:lnTo>
                  <a:lnTo>
                    <a:pt x="1288" y="9115"/>
                  </a:lnTo>
                  <a:lnTo>
                    <a:pt x="1387" y="9571"/>
                  </a:lnTo>
                  <a:lnTo>
                    <a:pt x="1486" y="9987"/>
                  </a:lnTo>
                  <a:lnTo>
                    <a:pt x="1605" y="10324"/>
                  </a:lnTo>
                  <a:lnTo>
                    <a:pt x="1664" y="10463"/>
                  </a:lnTo>
                  <a:lnTo>
                    <a:pt x="1744" y="10562"/>
                  </a:lnTo>
                  <a:lnTo>
                    <a:pt x="1823" y="10641"/>
                  </a:lnTo>
                  <a:lnTo>
                    <a:pt x="1922" y="10700"/>
                  </a:lnTo>
                  <a:lnTo>
                    <a:pt x="2041" y="10740"/>
                  </a:lnTo>
                  <a:lnTo>
                    <a:pt x="2180" y="10780"/>
                  </a:lnTo>
                  <a:lnTo>
                    <a:pt x="2318" y="10799"/>
                  </a:lnTo>
                  <a:lnTo>
                    <a:pt x="2497" y="10819"/>
                  </a:lnTo>
                  <a:lnTo>
                    <a:pt x="2833" y="10799"/>
                  </a:lnTo>
                  <a:lnTo>
                    <a:pt x="3190" y="10780"/>
                  </a:lnTo>
                  <a:lnTo>
                    <a:pt x="3527" y="10740"/>
                  </a:lnTo>
                  <a:lnTo>
                    <a:pt x="4062" y="10641"/>
                  </a:lnTo>
                  <a:lnTo>
                    <a:pt x="4795" y="14802"/>
                  </a:lnTo>
                  <a:lnTo>
                    <a:pt x="4815" y="14861"/>
                  </a:lnTo>
                  <a:lnTo>
                    <a:pt x="4854" y="14881"/>
                  </a:lnTo>
                  <a:lnTo>
                    <a:pt x="4894" y="14901"/>
                  </a:lnTo>
                  <a:lnTo>
                    <a:pt x="4973" y="14881"/>
                  </a:lnTo>
                  <a:lnTo>
                    <a:pt x="9055" y="12107"/>
                  </a:lnTo>
                  <a:lnTo>
                    <a:pt x="9095" y="12048"/>
                  </a:lnTo>
                  <a:lnTo>
                    <a:pt x="9095" y="11988"/>
                  </a:lnTo>
                  <a:lnTo>
                    <a:pt x="7272" y="556"/>
                  </a:lnTo>
                  <a:lnTo>
                    <a:pt x="7252" y="496"/>
                  </a:lnTo>
                  <a:lnTo>
                    <a:pt x="7212" y="457"/>
                  </a:lnTo>
                  <a:lnTo>
                    <a:pt x="6994" y="397"/>
                  </a:lnTo>
                  <a:lnTo>
                    <a:pt x="6519" y="259"/>
                  </a:lnTo>
                  <a:lnTo>
                    <a:pt x="6202" y="199"/>
                  </a:lnTo>
                  <a:lnTo>
                    <a:pt x="5845" y="120"/>
                  </a:lnTo>
                  <a:lnTo>
                    <a:pt x="5449" y="60"/>
                  </a:lnTo>
                  <a:lnTo>
                    <a:pt x="5033" y="21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9"/>
            <p:cNvSpPr/>
            <p:nvPr/>
          </p:nvSpPr>
          <p:spPr>
            <a:xfrm>
              <a:off x="7886868" y="1286615"/>
              <a:ext cx="533550" cy="605283"/>
            </a:xfrm>
            <a:custGeom>
              <a:rect b="b" l="l" r="r" t="t"/>
              <a:pathLst>
                <a:path extrusionOk="0" h="16724" w="14742">
                  <a:moveTo>
                    <a:pt x="2873" y="0"/>
                  </a:moveTo>
                  <a:lnTo>
                    <a:pt x="2556" y="20"/>
                  </a:lnTo>
                  <a:lnTo>
                    <a:pt x="2398" y="40"/>
                  </a:lnTo>
                  <a:lnTo>
                    <a:pt x="2219" y="80"/>
                  </a:lnTo>
                  <a:lnTo>
                    <a:pt x="2061" y="139"/>
                  </a:lnTo>
                  <a:lnTo>
                    <a:pt x="1882" y="218"/>
                  </a:lnTo>
                  <a:lnTo>
                    <a:pt x="1704" y="298"/>
                  </a:lnTo>
                  <a:lnTo>
                    <a:pt x="1526" y="397"/>
                  </a:lnTo>
                  <a:lnTo>
                    <a:pt x="1347" y="516"/>
                  </a:lnTo>
                  <a:lnTo>
                    <a:pt x="1169" y="654"/>
                  </a:lnTo>
                  <a:lnTo>
                    <a:pt x="852" y="971"/>
                  </a:lnTo>
                  <a:lnTo>
                    <a:pt x="575" y="1269"/>
                  </a:lnTo>
                  <a:lnTo>
                    <a:pt x="357" y="1586"/>
                  </a:lnTo>
                  <a:lnTo>
                    <a:pt x="198" y="1903"/>
                  </a:lnTo>
                  <a:lnTo>
                    <a:pt x="99" y="2200"/>
                  </a:lnTo>
                  <a:lnTo>
                    <a:pt x="20" y="2497"/>
                  </a:lnTo>
                  <a:lnTo>
                    <a:pt x="0" y="2794"/>
                  </a:lnTo>
                  <a:lnTo>
                    <a:pt x="0" y="3091"/>
                  </a:lnTo>
                  <a:lnTo>
                    <a:pt x="40" y="3349"/>
                  </a:lnTo>
                  <a:lnTo>
                    <a:pt x="79" y="3607"/>
                  </a:lnTo>
                  <a:lnTo>
                    <a:pt x="159" y="3864"/>
                  </a:lnTo>
                  <a:lnTo>
                    <a:pt x="258" y="4082"/>
                  </a:lnTo>
                  <a:lnTo>
                    <a:pt x="377" y="4280"/>
                  </a:lnTo>
                  <a:lnTo>
                    <a:pt x="476" y="4459"/>
                  </a:lnTo>
                  <a:lnTo>
                    <a:pt x="595" y="4617"/>
                  </a:lnTo>
                  <a:lnTo>
                    <a:pt x="713" y="4756"/>
                  </a:lnTo>
                  <a:lnTo>
                    <a:pt x="971" y="4974"/>
                  </a:lnTo>
                  <a:lnTo>
                    <a:pt x="1248" y="5172"/>
                  </a:lnTo>
                  <a:lnTo>
                    <a:pt x="1526" y="5370"/>
                  </a:lnTo>
                  <a:lnTo>
                    <a:pt x="1803" y="5528"/>
                  </a:lnTo>
                  <a:lnTo>
                    <a:pt x="2239" y="5766"/>
                  </a:lnTo>
                  <a:lnTo>
                    <a:pt x="2437" y="5865"/>
                  </a:lnTo>
                  <a:lnTo>
                    <a:pt x="2437" y="6044"/>
                  </a:lnTo>
                  <a:lnTo>
                    <a:pt x="2477" y="6281"/>
                  </a:lnTo>
                  <a:lnTo>
                    <a:pt x="2516" y="6559"/>
                  </a:lnTo>
                  <a:lnTo>
                    <a:pt x="2596" y="6876"/>
                  </a:lnTo>
                  <a:lnTo>
                    <a:pt x="2695" y="7213"/>
                  </a:lnTo>
                  <a:lnTo>
                    <a:pt x="2814" y="7569"/>
                  </a:lnTo>
                  <a:lnTo>
                    <a:pt x="2992" y="7926"/>
                  </a:lnTo>
                  <a:lnTo>
                    <a:pt x="3428" y="8758"/>
                  </a:lnTo>
                  <a:lnTo>
                    <a:pt x="3884" y="9670"/>
                  </a:lnTo>
                  <a:lnTo>
                    <a:pt x="4399" y="10739"/>
                  </a:lnTo>
                  <a:lnTo>
                    <a:pt x="4141" y="11076"/>
                  </a:lnTo>
                  <a:lnTo>
                    <a:pt x="3884" y="11433"/>
                  </a:lnTo>
                  <a:lnTo>
                    <a:pt x="3606" y="11889"/>
                  </a:lnTo>
                  <a:lnTo>
                    <a:pt x="3309" y="12384"/>
                  </a:lnTo>
                  <a:lnTo>
                    <a:pt x="3170" y="12661"/>
                  </a:lnTo>
                  <a:lnTo>
                    <a:pt x="3051" y="12919"/>
                  </a:lnTo>
                  <a:lnTo>
                    <a:pt x="2952" y="13177"/>
                  </a:lnTo>
                  <a:lnTo>
                    <a:pt x="2893" y="13434"/>
                  </a:lnTo>
                  <a:lnTo>
                    <a:pt x="2833" y="13692"/>
                  </a:lnTo>
                  <a:lnTo>
                    <a:pt x="2833" y="13929"/>
                  </a:lnTo>
                  <a:lnTo>
                    <a:pt x="2853" y="14167"/>
                  </a:lnTo>
                  <a:lnTo>
                    <a:pt x="2893" y="14405"/>
                  </a:lnTo>
                  <a:lnTo>
                    <a:pt x="2972" y="14663"/>
                  </a:lnTo>
                  <a:lnTo>
                    <a:pt x="3071" y="14900"/>
                  </a:lnTo>
                  <a:lnTo>
                    <a:pt x="3190" y="15158"/>
                  </a:lnTo>
                  <a:lnTo>
                    <a:pt x="3329" y="15396"/>
                  </a:lnTo>
                  <a:lnTo>
                    <a:pt x="3507" y="15633"/>
                  </a:lnTo>
                  <a:lnTo>
                    <a:pt x="3725" y="15851"/>
                  </a:lnTo>
                  <a:lnTo>
                    <a:pt x="3943" y="16069"/>
                  </a:lnTo>
                  <a:lnTo>
                    <a:pt x="4201" y="16248"/>
                  </a:lnTo>
                  <a:lnTo>
                    <a:pt x="4498" y="16406"/>
                  </a:lnTo>
                  <a:lnTo>
                    <a:pt x="4815" y="16545"/>
                  </a:lnTo>
                  <a:lnTo>
                    <a:pt x="5172" y="16644"/>
                  </a:lnTo>
                  <a:lnTo>
                    <a:pt x="5548" y="16703"/>
                  </a:lnTo>
                  <a:lnTo>
                    <a:pt x="5964" y="16723"/>
                  </a:lnTo>
                  <a:lnTo>
                    <a:pt x="6420" y="16703"/>
                  </a:lnTo>
                  <a:lnTo>
                    <a:pt x="6856" y="16644"/>
                  </a:lnTo>
                  <a:lnTo>
                    <a:pt x="7252" y="16565"/>
                  </a:lnTo>
                  <a:lnTo>
                    <a:pt x="7609" y="16485"/>
                  </a:lnTo>
                  <a:lnTo>
                    <a:pt x="7926" y="16386"/>
                  </a:lnTo>
                  <a:lnTo>
                    <a:pt x="8203" y="16287"/>
                  </a:lnTo>
                  <a:lnTo>
                    <a:pt x="8441" y="16168"/>
                  </a:lnTo>
                  <a:lnTo>
                    <a:pt x="8659" y="16069"/>
                  </a:lnTo>
                  <a:lnTo>
                    <a:pt x="8837" y="15950"/>
                  </a:lnTo>
                  <a:lnTo>
                    <a:pt x="8976" y="15832"/>
                  </a:lnTo>
                  <a:lnTo>
                    <a:pt x="9095" y="15733"/>
                  </a:lnTo>
                  <a:lnTo>
                    <a:pt x="9273" y="15554"/>
                  </a:lnTo>
                  <a:lnTo>
                    <a:pt x="9372" y="15435"/>
                  </a:lnTo>
                  <a:lnTo>
                    <a:pt x="9392" y="15396"/>
                  </a:lnTo>
                  <a:lnTo>
                    <a:pt x="9570" y="15534"/>
                  </a:lnTo>
                  <a:lnTo>
                    <a:pt x="9788" y="15693"/>
                  </a:lnTo>
                  <a:lnTo>
                    <a:pt x="10065" y="15851"/>
                  </a:lnTo>
                  <a:lnTo>
                    <a:pt x="10402" y="16030"/>
                  </a:lnTo>
                  <a:lnTo>
                    <a:pt x="10600" y="16109"/>
                  </a:lnTo>
                  <a:lnTo>
                    <a:pt x="10818" y="16168"/>
                  </a:lnTo>
                  <a:lnTo>
                    <a:pt x="11036" y="16228"/>
                  </a:lnTo>
                  <a:lnTo>
                    <a:pt x="11274" y="16268"/>
                  </a:lnTo>
                  <a:lnTo>
                    <a:pt x="11512" y="16287"/>
                  </a:lnTo>
                  <a:lnTo>
                    <a:pt x="11769" y="16287"/>
                  </a:lnTo>
                  <a:lnTo>
                    <a:pt x="12027" y="16268"/>
                  </a:lnTo>
                  <a:lnTo>
                    <a:pt x="12285" y="16188"/>
                  </a:lnTo>
                  <a:lnTo>
                    <a:pt x="12542" y="16089"/>
                  </a:lnTo>
                  <a:lnTo>
                    <a:pt x="12800" y="15950"/>
                  </a:lnTo>
                  <a:lnTo>
                    <a:pt x="13038" y="15792"/>
                  </a:lnTo>
                  <a:lnTo>
                    <a:pt x="13295" y="15594"/>
                  </a:lnTo>
                  <a:lnTo>
                    <a:pt x="13513" y="15376"/>
                  </a:lnTo>
                  <a:lnTo>
                    <a:pt x="13731" y="15158"/>
                  </a:lnTo>
                  <a:lnTo>
                    <a:pt x="13949" y="14900"/>
                  </a:lnTo>
                  <a:lnTo>
                    <a:pt x="14127" y="14643"/>
                  </a:lnTo>
                  <a:lnTo>
                    <a:pt x="14306" y="14365"/>
                  </a:lnTo>
                  <a:lnTo>
                    <a:pt x="14444" y="14088"/>
                  </a:lnTo>
                  <a:lnTo>
                    <a:pt x="14563" y="13830"/>
                  </a:lnTo>
                  <a:lnTo>
                    <a:pt x="14642" y="13553"/>
                  </a:lnTo>
                  <a:lnTo>
                    <a:pt x="14702" y="13276"/>
                  </a:lnTo>
                  <a:lnTo>
                    <a:pt x="14742" y="13018"/>
                  </a:lnTo>
                  <a:lnTo>
                    <a:pt x="14742" y="12760"/>
                  </a:lnTo>
                  <a:lnTo>
                    <a:pt x="14722" y="12543"/>
                  </a:lnTo>
                  <a:lnTo>
                    <a:pt x="14702" y="12305"/>
                  </a:lnTo>
                  <a:lnTo>
                    <a:pt x="14642" y="12107"/>
                  </a:lnTo>
                  <a:lnTo>
                    <a:pt x="14583" y="11908"/>
                  </a:lnTo>
                  <a:lnTo>
                    <a:pt x="14524" y="11730"/>
                  </a:lnTo>
                  <a:lnTo>
                    <a:pt x="14425" y="11552"/>
                  </a:lnTo>
                  <a:lnTo>
                    <a:pt x="14325" y="11393"/>
                  </a:lnTo>
                  <a:lnTo>
                    <a:pt x="14226" y="11255"/>
                  </a:lnTo>
                  <a:lnTo>
                    <a:pt x="14107" y="11116"/>
                  </a:lnTo>
                  <a:lnTo>
                    <a:pt x="13969" y="10977"/>
                  </a:lnTo>
                  <a:lnTo>
                    <a:pt x="13830" y="10878"/>
                  </a:lnTo>
                  <a:lnTo>
                    <a:pt x="13672" y="10759"/>
                  </a:lnTo>
                  <a:lnTo>
                    <a:pt x="13513" y="10660"/>
                  </a:lnTo>
                  <a:lnTo>
                    <a:pt x="13176" y="10502"/>
                  </a:lnTo>
                  <a:lnTo>
                    <a:pt x="12522" y="10244"/>
                  </a:lnTo>
                  <a:lnTo>
                    <a:pt x="12265" y="10125"/>
                  </a:lnTo>
                  <a:lnTo>
                    <a:pt x="12047" y="10006"/>
                  </a:lnTo>
                  <a:lnTo>
                    <a:pt x="11968" y="9927"/>
                  </a:lnTo>
                  <a:lnTo>
                    <a:pt x="11888" y="9868"/>
                  </a:lnTo>
                  <a:lnTo>
                    <a:pt x="11829" y="9788"/>
                  </a:lnTo>
                  <a:lnTo>
                    <a:pt x="11789" y="9689"/>
                  </a:lnTo>
                  <a:lnTo>
                    <a:pt x="11750" y="9590"/>
                  </a:lnTo>
                  <a:lnTo>
                    <a:pt x="11730" y="9491"/>
                  </a:lnTo>
                  <a:lnTo>
                    <a:pt x="11750" y="9372"/>
                  </a:lnTo>
                  <a:lnTo>
                    <a:pt x="11769" y="9234"/>
                  </a:lnTo>
                  <a:lnTo>
                    <a:pt x="11809" y="9075"/>
                  </a:lnTo>
                  <a:lnTo>
                    <a:pt x="11869" y="8877"/>
                  </a:lnTo>
                  <a:lnTo>
                    <a:pt x="12047" y="8382"/>
                  </a:lnTo>
                  <a:lnTo>
                    <a:pt x="12285" y="7787"/>
                  </a:lnTo>
                  <a:lnTo>
                    <a:pt x="12503" y="7133"/>
                  </a:lnTo>
                  <a:lnTo>
                    <a:pt x="12602" y="6757"/>
                  </a:lnTo>
                  <a:lnTo>
                    <a:pt x="12701" y="6400"/>
                  </a:lnTo>
                  <a:lnTo>
                    <a:pt x="12780" y="6024"/>
                  </a:lnTo>
                  <a:lnTo>
                    <a:pt x="12820" y="5647"/>
                  </a:lnTo>
                  <a:lnTo>
                    <a:pt x="12839" y="5251"/>
                  </a:lnTo>
                  <a:lnTo>
                    <a:pt x="12839" y="4875"/>
                  </a:lnTo>
                  <a:lnTo>
                    <a:pt x="12800" y="4498"/>
                  </a:lnTo>
                  <a:lnTo>
                    <a:pt x="12721" y="4141"/>
                  </a:lnTo>
                  <a:lnTo>
                    <a:pt x="12602" y="3785"/>
                  </a:lnTo>
                  <a:lnTo>
                    <a:pt x="12463" y="3428"/>
                  </a:lnTo>
                  <a:lnTo>
                    <a:pt x="12285" y="3091"/>
                  </a:lnTo>
                  <a:lnTo>
                    <a:pt x="12086" y="2774"/>
                  </a:lnTo>
                  <a:lnTo>
                    <a:pt x="11888" y="2457"/>
                  </a:lnTo>
                  <a:lnTo>
                    <a:pt x="11651" y="2160"/>
                  </a:lnTo>
                  <a:lnTo>
                    <a:pt x="11393" y="1883"/>
                  </a:lnTo>
                  <a:lnTo>
                    <a:pt x="11135" y="1605"/>
                  </a:lnTo>
                  <a:lnTo>
                    <a:pt x="10858" y="1368"/>
                  </a:lnTo>
                  <a:lnTo>
                    <a:pt x="10561" y="1150"/>
                  </a:lnTo>
                  <a:lnTo>
                    <a:pt x="10264" y="951"/>
                  </a:lnTo>
                  <a:lnTo>
                    <a:pt x="9966" y="793"/>
                  </a:lnTo>
                  <a:lnTo>
                    <a:pt x="9649" y="654"/>
                  </a:lnTo>
                  <a:lnTo>
                    <a:pt x="9332" y="535"/>
                  </a:lnTo>
                  <a:lnTo>
                    <a:pt x="9015" y="456"/>
                  </a:lnTo>
                  <a:lnTo>
                    <a:pt x="8679" y="417"/>
                  </a:lnTo>
                  <a:lnTo>
                    <a:pt x="8044" y="377"/>
                  </a:lnTo>
                  <a:lnTo>
                    <a:pt x="7430" y="377"/>
                  </a:lnTo>
                  <a:lnTo>
                    <a:pt x="6836" y="417"/>
                  </a:lnTo>
                  <a:lnTo>
                    <a:pt x="6301" y="476"/>
                  </a:lnTo>
                  <a:lnTo>
                    <a:pt x="5806" y="555"/>
                  </a:lnTo>
                  <a:lnTo>
                    <a:pt x="5409" y="674"/>
                  </a:lnTo>
                  <a:lnTo>
                    <a:pt x="5072" y="793"/>
                  </a:lnTo>
                  <a:lnTo>
                    <a:pt x="4954" y="852"/>
                  </a:lnTo>
                  <a:lnTo>
                    <a:pt x="4854" y="912"/>
                  </a:lnTo>
                  <a:lnTo>
                    <a:pt x="4775" y="833"/>
                  </a:lnTo>
                  <a:lnTo>
                    <a:pt x="4537" y="654"/>
                  </a:lnTo>
                  <a:lnTo>
                    <a:pt x="4379" y="535"/>
                  </a:lnTo>
                  <a:lnTo>
                    <a:pt x="4201" y="417"/>
                  </a:lnTo>
                  <a:lnTo>
                    <a:pt x="3983" y="298"/>
                  </a:lnTo>
                  <a:lnTo>
                    <a:pt x="3725" y="179"/>
                  </a:lnTo>
                  <a:lnTo>
                    <a:pt x="3468" y="99"/>
                  </a:lnTo>
                  <a:lnTo>
                    <a:pt x="3170" y="40"/>
                  </a:lnTo>
                  <a:lnTo>
                    <a:pt x="28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9"/>
            <p:cNvSpPr/>
            <p:nvPr/>
          </p:nvSpPr>
          <p:spPr>
            <a:xfrm>
              <a:off x="7876082" y="1605733"/>
              <a:ext cx="141332" cy="12957"/>
            </a:xfrm>
            <a:custGeom>
              <a:rect b="b" l="l" r="r" t="t"/>
              <a:pathLst>
                <a:path extrusionOk="0" h="358" w="3905">
                  <a:moveTo>
                    <a:pt x="120" y="1"/>
                  </a:moveTo>
                  <a:lnTo>
                    <a:pt x="60" y="20"/>
                  </a:lnTo>
                  <a:lnTo>
                    <a:pt x="21" y="40"/>
                  </a:lnTo>
                  <a:lnTo>
                    <a:pt x="1" y="60"/>
                  </a:lnTo>
                  <a:lnTo>
                    <a:pt x="1" y="119"/>
                  </a:lnTo>
                  <a:lnTo>
                    <a:pt x="1" y="159"/>
                  </a:lnTo>
                  <a:lnTo>
                    <a:pt x="21" y="199"/>
                  </a:lnTo>
                  <a:lnTo>
                    <a:pt x="60" y="218"/>
                  </a:lnTo>
                  <a:lnTo>
                    <a:pt x="100" y="218"/>
                  </a:lnTo>
                  <a:lnTo>
                    <a:pt x="3785" y="357"/>
                  </a:lnTo>
                  <a:lnTo>
                    <a:pt x="3825" y="337"/>
                  </a:lnTo>
                  <a:lnTo>
                    <a:pt x="3865" y="318"/>
                  </a:lnTo>
                  <a:lnTo>
                    <a:pt x="3884" y="298"/>
                  </a:lnTo>
                  <a:lnTo>
                    <a:pt x="3904" y="238"/>
                  </a:lnTo>
                  <a:lnTo>
                    <a:pt x="3884" y="199"/>
                  </a:lnTo>
                  <a:lnTo>
                    <a:pt x="3865" y="159"/>
                  </a:lnTo>
                  <a:lnTo>
                    <a:pt x="3845" y="139"/>
                  </a:lnTo>
                  <a:lnTo>
                    <a:pt x="3785" y="139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9"/>
            <p:cNvSpPr/>
            <p:nvPr/>
          </p:nvSpPr>
          <p:spPr>
            <a:xfrm>
              <a:off x="8026684" y="1865349"/>
              <a:ext cx="203691" cy="187911"/>
            </a:xfrm>
            <a:custGeom>
              <a:rect b="b" l="l" r="r" t="t"/>
              <a:pathLst>
                <a:path extrusionOk="0" h="5192" w="5628">
                  <a:moveTo>
                    <a:pt x="5133" y="0"/>
                  </a:moveTo>
                  <a:lnTo>
                    <a:pt x="1" y="3071"/>
                  </a:lnTo>
                  <a:lnTo>
                    <a:pt x="536" y="5191"/>
                  </a:lnTo>
                  <a:lnTo>
                    <a:pt x="5628" y="674"/>
                  </a:lnTo>
                  <a:lnTo>
                    <a:pt x="5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9"/>
            <p:cNvSpPr/>
            <p:nvPr/>
          </p:nvSpPr>
          <p:spPr>
            <a:xfrm>
              <a:off x="8023101" y="1861766"/>
              <a:ext cx="210858" cy="195801"/>
            </a:xfrm>
            <a:custGeom>
              <a:rect b="b" l="l" r="r" t="t"/>
              <a:pathLst>
                <a:path extrusionOk="0" h="5410" w="5826">
                  <a:moveTo>
                    <a:pt x="5192" y="258"/>
                  </a:moveTo>
                  <a:lnTo>
                    <a:pt x="5568" y="753"/>
                  </a:lnTo>
                  <a:lnTo>
                    <a:pt x="694" y="5092"/>
                  </a:lnTo>
                  <a:lnTo>
                    <a:pt x="239" y="3230"/>
                  </a:lnTo>
                  <a:lnTo>
                    <a:pt x="5192" y="258"/>
                  </a:lnTo>
                  <a:close/>
                  <a:moveTo>
                    <a:pt x="5172" y="0"/>
                  </a:moveTo>
                  <a:lnTo>
                    <a:pt x="40" y="3091"/>
                  </a:lnTo>
                  <a:lnTo>
                    <a:pt x="1" y="3131"/>
                  </a:lnTo>
                  <a:lnTo>
                    <a:pt x="1" y="3210"/>
                  </a:lnTo>
                  <a:lnTo>
                    <a:pt x="516" y="5310"/>
                  </a:lnTo>
                  <a:lnTo>
                    <a:pt x="556" y="5370"/>
                  </a:lnTo>
                  <a:lnTo>
                    <a:pt x="595" y="5389"/>
                  </a:lnTo>
                  <a:lnTo>
                    <a:pt x="635" y="5409"/>
                  </a:lnTo>
                  <a:lnTo>
                    <a:pt x="674" y="5389"/>
                  </a:lnTo>
                  <a:lnTo>
                    <a:pt x="714" y="5370"/>
                  </a:lnTo>
                  <a:lnTo>
                    <a:pt x="5806" y="852"/>
                  </a:lnTo>
                  <a:lnTo>
                    <a:pt x="5826" y="832"/>
                  </a:lnTo>
                  <a:lnTo>
                    <a:pt x="5826" y="793"/>
                  </a:lnTo>
                  <a:lnTo>
                    <a:pt x="5826" y="753"/>
                  </a:lnTo>
                  <a:lnTo>
                    <a:pt x="5806" y="713"/>
                  </a:lnTo>
                  <a:lnTo>
                    <a:pt x="5311" y="40"/>
                  </a:lnTo>
                  <a:lnTo>
                    <a:pt x="5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9"/>
            <p:cNvSpPr/>
            <p:nvPr/>
          </p:nvSpPr>
          <p:spPr>
            <a:xfrm>
              <a:off x="7861750" y="1954276"/>
              <a:ext cx="517082" cy="676257"/>
            </a:xfrm>
            <a:custGeom>
              <a:rect b="b" l="l" r="r" t="t"/>
              <a:pathLst>
                <a:path extrusionOk="0" h="18685" w="14287">
                  <a:moveTo>
                    <a:pt x="11294" y="0"/>
                  </a:moveTo>
                  <a:lnTo>
                    <a:pt x="7966" y="4042"/>
                  </a:lnTo>
                  <a:lnTo>
                    <a:pt x="5331" y="13077"/>
                  </a:lnTo>
                  <a:lnTo>
                    <a:pt x="516" y="12483"/>
                  </a:lnTo>
                  <a:lnTo>
                    <a:pt x="437" y="12681"/>
                  </a:lnTo>
                  <a:lnTo>
                    <a:pt x="258" y="13156"/>
                  </a:lnTo>
                  <a:lnTo>
                    <a:pt x="159" y="13454"/>
                  </a:lnTo>
                  <a:lnTo>
                    <a:pt x="80" y="13751"/>
                  </a:lnTo>
                  <a:lnTo>
                    <a:pt x="20" y="14048"/>
                  </a:lnTo>
                  <a:lnTo>
                    <a:pt x="1" y="14325"/>
                  </a:lnTo>
                  <a:lnTo>
                    <a:pt x="1" y="15336"/>
                  </a:lnTo>
                  <a:lnTo>
                    <a:pt x="219" y="15475"/>
                  </a:lnTo>
                  <a:lnTo>
                    <a:pt x="872" y="15891"/>
                  </a:lnTo>
                  <a:lnTo>
                    <a:pt x="1903" y="16505"/>
                  </a:lnTo>
                  <a:lnTo>
                    <a:pt x="2537" y="16861"/>
                  </a:lnTo>
                  <a:lnTo>
                    <a:pt x="3270" y="17258"/>
                  </a:lnTo>
                  <a:lnTo>
                    <a:pt x="4003" y="17614"/>
                  </a:lnTo>
                  <a:lnTo>
                    <a:pt x="4657" y="17912"/>
                  </a:lnTo>
                  <a:lnTo>
                    <a:pt x="5271" y="18169"/>
                  </a:lnTo>
                  <a:lnTo>
                    <a:pt x="5806" y="18367"/>
                  </a:lnTo>
                  <a:lnTo>
                    <a:pt x="6242" y="18506"/>
                  </a:lnTo>
                  <a:lnTo>
                    <a:pt x="6579" y="18605"/>
                  </a:lnTo>
                  <a:lnTo>
                    <a:pt x="6836" y="18665"/>
                  </a:lnTo>
                  <a:lnTo>
                    <a:pt x="6955" y="18684"/>
                  </a:lnTo>
                  <a:lnTo>
                    <a:pt x="7054" y="18665"/>
                  </a:lnTo>
                  <a:lnTo>
                    <a:pt x="7213" y="18565"/>
                  </a:lnTo>
                  <a:lnTo>
                    <a:pt x="7569" y="18288"/>
                  </a:lnTo>
                  <a:lnTo>
                    <a:pt x="7887" y="18011"/>
                  </a:lnTo>
                  <a:lnTo>
                    <a:pt x="8025" y="17872"/>
                  </a:lnTo>
                  <a:lnTo>
                    <a:pt x="8342" y="17357"/>
                  </a:lnTo>
                  <a:lnTo>
                    <a:pt x="8699" y="16743"/>
                  </a:lnTo>
                  <a:lnTo>
                    <a:pt x="9174" y="15950"/>
                  </a:lnTo>
                  <a:lnTo>
                    <a:pt x="9690" y="14979"/>
                  </a:lnTo>
                  <a:lnTo>
                    <a:pt x="10264" y="13889"/>
                  </a:lnTo>
                  <a:lnTo>
                    <a:pt x="10859" y="12681"/>
                  </a:lnTo>
                  <a:lnTo>
                    <a:pt x="11156" y="12047"/>
                  </a:lnTo>
                  <a:lnTo>
                    <a:pt x="11433" y="11393"/>
                  </a:lnTo>
                  <a:lnTo>
                    <a:pt x="11988" y="10026"/>
                  </a:lnTo>
                  <a:lnTo>
                    <a:pt x="12563" y="8619"/>
                  </a:lnTo>
                  <a:lnTo>
                    <a:pt x="13078" y="7192"/>
                  </a:lnTo>
                  <a:lnTo>
                    <a:pt x="13315" y="6499"/>
                  </a:lnTo>
                  <a:lnTo>
                    <a:pt x="13553" y="5825"/>
                  </a:lnTo>
                  <a:lnTo>
                    <a:pt x="13751" y="5191"/>
                  </a:lnTo>
                  <a:lnTo>
                    <a:pt x="13930" y="4577"/>
                  </a:lnTo>
                  <a:lnTo>
                    <a:pt x="14068" y="4002"/>
                  </a:lnTo>
                  <a:lnTo>
                    <a:pt x="14167" y="3467"/>
                  </a:lnTo>
                  <a:lnTo>
                    <a:pt x="14247" y="2992"/>
                  </a:lnTo>
                  <a:lnTo>
                    <a:pt x="14286" y="2596"/>
                  </a:lnTo>
                  <a:lnTo>
                    <a:pt x="14286" y="2397"/>
                  </a:lnTo>
                  <a:lnTo>
                    <a:pt x="14267" y="2239"/>
                  </a:lnTo>
                  <a:lnTo>
                    <a:pt x="14247" y="2100"/>
                  </a:lnTo>
                  <a:lnTo>
                    <a:pt x="14227" y="1962"/>
                  </a:lnTo>
                  <a:lnTo>
                    <a:pt x="14108" y="1744"/>
                  </a:lnTo>
                  <a:lnTo>
                    <a:pt x="13969" y="1526"/>
                  </a:lnTo>
                  <a:lnTo>
                    <a:pt x="13791" y="1328"/>
                  </a:lnTo>
                  <a:lnTo>
                    <a:pt x="13573" y="1129"/>
                  </a:lnTo>
                  <a:lnTo>
                    <a:pt x="13355" y="951"/>
                  </a:lnTo>
                  <a:lnTo>
                    <a:pt x="13098" y="793"/>
                  </a:lnTo>
                  <a:lnTo>
                    <a:pt x="12840" y="654"/>
                  </a:lnTo>
                  <a:lnTo>
                    <a:pt x="12582" y="515"/>
                  </a:lnTo>
                  <a:lnTo>
                    <a:pt x="12107" y="297"/>
                  </a:lnTo>
                  <a:lnTo>
                    <a:pt x="11691" y="139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9"/>
            <p:cNvSpPr/>
            <p:nvPr/>
          </p:nvSpPr>
          <p:spPr>
            <a:xfrm>
              <a:off x="7861750" y="1954276"/>
              <a:ext cx="517082" cy="676257"/>
            </a:xfrm>
            <a:custGeom>
              <a:rect b="b" l="l" r="r" t="t"/>
              <a:pathLst>
                <a:path extrusionOk="0" fill="none" h="18685" w="14287">
                  <a:moveTo>
                    <a:pt x="7966" y="4042"/>
                  </a:moveTo>
                  <a:lnTo>
                    <a:pt x="5331" y="13077"/>
                  </a:lnTo>
                  <a:lnTo>
                    <a:pt x="516" y="12483"/>
                  </a:lnTo>
                  <a:lnTo>
                    <a:pt x="516" y="12483"/>
                  </a:lnTo>
                  <a:lnTo>
                    <a:pt x="437" y="12681"/>
                  </a:lnTo>
                  <a:lnTo>
                    <a:pt x="258" y="13156"/>
                  </a:lnTo>
                  <a:lnTo>
                    <a:pt x="159" y="13454"/>
                  </a:lnTo>
                  <a:lnTo>
                    <a:pt x="80" y="13751"/>
                  </a:lnTo>
                  <a:lnTo>
                    <a:pt x="20" y="14048"/>
                  </a:lnTo>
                  <a:lnTo>
                    <a:pt x="1" y="14325"/>
                  </a:lnTo>
                  <a:lnTo>
                    <a:pt x="1" y="14325"/>
                  </a:lnTo>
                  <a:lnTo>
                    <a:pt x="1" y="15336"/>
                  </a:lnTo>
                  <a:lnTo>
                    <a:pt x="1" y="15336"/>
                  </a:lnTo>
                  <a:lnTo>
                    <a:pt x="219" y="15475"/>
                  </a:lnTo>
                  <a:lnTo>
                    <a:pt x="872" y="15891"/>
                  </a:lnTo>
                  <a:lnTo>
                    <a:pt x="1903" y="16505"/>
                  </a:lnTo>
                  <a:lnTo>
                    <a:pt x="2537" y="16861"/>
                  </a:lnTo>
                  <a:lnTo>
                    <a:pt x="3270" y="17258"/>
                  </a:lnTo>
                  <a:lnTo>
                    <a:pt x="3270" y="17258"/>
                  </a:lnTo>
                  <a:lnTo>
                    <a:pt x="4003" y="17614"/>
                  </a:lnTo>
                  <a:lnTo>
                    <a:pt x="4657" y="17912"/>
                  </a:lnTo>
                  <a:lnTo>
                    <a:pt x="5271" y="18169"/>
                  </a:lnTo>
                  <a:lnTo>
                    <a:pt x="5806" y="18367"/>
                  </a:lnTo>
                  <a:lnTo>
                    <a:pt x="6242" y="18506"/>
                  </a:lnTo>
                  <a:lnTo>
                    <a:pt x="6579" y="18605"/>
                  </a:lnTo>
                  <a:lnTo>
                    <a:pt x="6836" y="18665"/>
                  </a:lnTo>
                  <a:lnTo>
                    <a:pt x="6955" y="18684"/>
                  </a:lnTo>
                  <a:lnTo>
                    <a:pt x="6955" y="18684"/>
                  </a:lnTo>
                  <a:lnTo>
                    <a:pt x="7054" y="18665"/>
                  </a:lnTo>
                  <a:lnTo>
                    <a:pt x="7213" y="18565"/>
                  </a:lnTo>
                  <a:lnTo>
                    <a:pt x="7569" y="18288"/>
                  </a:lnTo>
                  <a:lnTo>
                    <a:pt x="7887" y="18011"/>
                  </a:lnTo>
                  <a:lnTo>
                    <a:pt x="8025" y="17872"/>
                  </a:lnTo>
                  <a:lnTo>
                    <a:pt x="8025" y="17872"/>
                  </a:lnTo>
                  <a:lnTo>
                    <a:pt x="8342" y="17357"/>
                  </a:lnTo>
                  <a:lnTo>
                    <a:pt x="8699" y="16743"/>
                  </a:lnTo>
                  <a:lnTo>
                    <a:pt x="9174" y="15950"/>
                  </a:lnTo>
                  <a:lnTo>
                    <a:pt x="9690" y="14979"/>
                  </a:lnTo>
                  <a:lnTo>
                    <a:pt x="10264" y="13889"/>
                  </a:lnTo>
                  <a:lnTo>
                    <a:pt x="10859" y="12681"/>
                  </a:lnTo>
                  <a:lnTo>
                    <a:pt x="11156" y="12047"/>
                  </a:lnTo>
                  <a:lnTo>
                    <a:pt x="11433" y="11393"/>
                  </a:lnTo>
                  <a:lnTo>
                    <a:pt x="11433" y="11393"/>
                  </a:lnTo>
                  <a:lnTo>
                    <a:pt x="11988" y="10026"/>
                  </a:lnTo>
                  <a:lnTo>
                    <a:pt x="12563" y="8619"/>
                  </a:lnTo>
                  <a:lnTo>
                    <a:pt x="13078" y="7192"/>
                  </a:lnTo>
                  <a:lnTo>
                    <a:pt x="13315" y="6499"/>
                  </a:lnTo>
                  <a:lnTo>
                    <a:pt x="13553" y="5825"/>
                  </a:lnTo>
                  <a:lnTo>
                    <a:pt x="13751" y="5191"/>
                  </a:lnTo>
                  <a:lnTo>
                    <a:pt x="13930" y="4577"/>
                  </a:lnTo>
                  <a:lnTo>
                    <a:pt x="14068" y="4002"/>
                  </a:lnTo>
                  <a:lnTo>
                    <a:pt x="14167" y="3467"/>
                  </a:lnTo>
                  <a:lnTo>
                    <a:pt x="14247" y="2992"/>
                  </a:lnTo>
                  <a:lnTo>
                    <a:pt x="14286" y="2596"/>
                  </a:lnTo>
                  <a:lnTo>
                    <a:pt x="14286" y="2397"/>
                  </a:lnTo>
                  <a:lnTo>
                    <a:pt x="14267" y="2239"/>
                  </a:lnTo>
                  <a:lnTo>
                    <a:pt x="14247" y="2100"/>
                  </a:lnTo>
                  <a:lnTo>
                    <a:pt x="14227" y="1962"/>
                  </a:lnTo>
                  <a:lnTo>
                    <a:pt x="14227" y="1962"/>
                  </a:lnTo>
                  <a:lnTo>
                    <a:pt x="14108" y="1744"/>
                  </a:lnTo>
                  <a:lnTo>
                    <a:pt x="13969" y="1526"/>
                  </a:lnTo>
                  <a:lnTo>
                    <a:pt x="13791" y="1328"/>
                  </a:lnTo>
                  <a:lnTo>
                    <a:pt x="13573" y="1129"/>
                  </a:lnTo>
                  <a:lnTo>
                    <a:pt x="13355" y="951"/>
                  </a:lnTo>
                  <a:lnTo>
                    <a:pt x="13098" y="793"/>
                  </a:lnTo>
                  <a:lnTo>
                    <a:pt x="12840" y="654"/>
                  </a:lnTo>
                  <a:lnTo>
                    <a:pt x="12582" y="515"/>
                  </a:lnTo>
                  <a:lnTo>
                    <a:pt x="12107" y="297"/>
                  </a:lnTo>
                  <a:lnTo>
                    <a:pt x="11691" y="139"/>
                  </a:lnTo>
                  <a:lnTo>
                    <a:pt x="1129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9"/>
            <p:cNvSpPr/>
            <p:nvPr/>
          </p:nvSpPr>
          <p:spPr>
            <a:xfrm>
              <a:off x="7857443" y="1949969"/>
              <a:ext cx="525696" cy="684871"/>
            </a:xfrm>
            <a:custGeom>
              <a:rect b="b" l="l" r="r" t="t"/>
              <a:pathLst>
                <a:path extrusionOk="0" h="18923" w="14525">
                  <a:moveTo>
                    <a:pt x="11394" y="0"/>
                  </a:moveTo>
                  <a:lnTo>
                    <a:pt x="11354" y="20"/>
                  </a:lnTo>
                  <a:lnTo>
                    <a:pt x="11314" y="40"/>
                  </a:lnTo>
                  <a:lnTo>
                    <a:pt x="11295" y="79"/>
                  </a:lnTo>
                  <a:lnTo>
                    <a:pt x="11295" y="139"/>
                  </a:lnTo>
                  <a:lnTo>
                    <a:pt x="11314" y="178"/>
                  </a:lnTo>
                  <a:lnTo>
                    <a:pt x="11334" y="198"/>
                  </a:lnTo>
                  <a:lnTo>
                    <a:pt x="11374" y="218"/>
                  </a:lnTo>
                  <a:lnTo>
                    <a:pt x="11770" y="357"/>
                  </a:lnTo>
                  <a:lnTo>
                    <a:pt x="12186" y="515"/>
                  </a:lnTo>
                  <a:lnTo>
                    <a:pt x="12662" y="733"/>
                  </a:lnTo>
                  <a:lnTo>
                    <a:pt x="12919" y="872"/>
                  </a:lnTo>
                  <a:lnTo>
                    <a:pt x="13157" y="1011"/>
                  </a:lnTo>
                  <a:lnTo>
                    <a:pt x="13395" y="1169"/>
                  </a:lnTo>
                  <a:lnTo>
                    <a:pt x="13613" y="1328"/>
                  </a:lnTo>
                  <a:lnTo>
                    <a:pt x="13811" y="1506"/>
                  </a:lnTo>
                  <a:lnTo>
                    <a:pt x="13989" y="1704"/>
                  </a:lnTo>
                  <a:lnTo>
                    <a:pt x="14128" y="1902"/>
                  </a:lnTo>
                  <a:lnTo>
                    <a:pt x="14227" y="2120"/>
                  </a:lnTo>
                  <a:lnTo>
                    <a:pt x="14286" y="2338"/>
                  </a:lnTo>
                  <a:lnTo>
                    <a:pt x="14286" y="2596"/>
                  </a:lnTo>
                  <a:lnTo>
                    <a:pt x="14286" y="2913"/>
                  </a:lnTo>
                  <a:lnTo>
                    <a:pt x="14227" y="3309"/>
                  </a:lnTo>
                  <a:lnTo>
                    <a:pt x="14148" y="3725"/>
                  </a:lnTo>
                  <a:lnTo>
                    <a:pt x="14049" y="4220"/>
                  </a:lnTo>
                  <a:lnTo>
                    <a:pt x="13910" y="4736"/>
                  </a:lnTo>
                  <a:lnTo>
                    <a:pt x="13751" y="5310"/>
                  </a:lnTo>
                  <a:lnTo>
                    <a:pt x="13553" y="5944"/>
                  </a:lnTo>
                  <a:lnTo>
                    <a:pt x="13335" y="6618"/>
                  </a:lnTo>
                  <a:lnTo>
                    <a:pt x="12800" y="8084"/>
                  </a:lnTo>
                  <a:lnTo>
                    <a:pt x="12186" y="9689"/>
                  </a:lnTo>
                  <a:lnTo>
                    <a:pt x="11453" y="11452"/>
                  </a:lnTo>
                  <a:lnTo>
                    <a:pt x="11176" y="12087"/>
                  </a:lnTo>
                  <a:lnTo>
                    <a:pt x="10898" y="12701"/>
                  </a:lnTo>
                  <a:lnTo>
                    <a:pt x="10344" y="13850"/>
                  </a:lnTo>
                  <a:lnTo>
                    <a:pt x="9789" y="14920"/>
                  </a:lnTo>
                  <a:lnTo>
                    <a:pt x="9274" y="15871"/>
                  </a:lnTo>
                  <a:lnTo>
                    <a:pt x="8818" y="16663"/>
                  </a:lnTo>
                  <a:lnTo>
                    <a:pt x="8441" y="17298"/>
                  </a:lnTo>
                  <a:lnTo>
                    <a:pt x="8045" y="17912"/>
                  </a:lnTo>
                  <a:lnTo>
                    <a:pt x="7748" y="18189"/>
                  </a:lnTo>
                  <a:lnTo>
                    <a:pt x="7471" y="18447"/>
                  </a:lnTo>
                  <a:lnTo>
                    <a:pt x="7233" y="18625"/>
                  </a:lnTo>
                  <a:lnTo>
                    <a:pt x="7134" y="18684"/>
                  </a:lnTo>
                  <a:lnTo>
                    <a:pt x="7074" y="18704"/>
                  </a:lnTo>
                  <a:lnTo>
                    <a:pt x="6955" y="18684"/>
                  </a:lnTo>
                  <a:lnTo>
                    <a:pt x="6718" y="18625"/>
                  </a:lnTo>
                  <a:lnTo>
                    <a:pt x="6381" y="18526"/>
                  </a:lnTo>
                  <a:lnTo>
                    <a:pt x="5945" y="18387"/>
                  </a:lnTo>
                  <a:lnTo>
                    <a:pt x="5430" y="18189"/>
                  </a:lnTo>
                  <a:lnTo>
                    <a:pt x="4835" y="17932"/>
                  </a:lnTo>
                  <a:lnTo>
                    <a:pt x="4162" y="17634"/>
                  </a:lnTo>
                  <a:lnTo>
                    <a:pt x="3429" y="17278"/>
                  </a:lnTo>
                  <a:lnTo>
                    <a:pt x="2795" y="16921"/>
                  </a:lnTo>
                  <a:lnTo>
                    <a:pt x="2220" y="16604"/>
                  </a:lnTo>
                  <a:lnTo>
                    <a:pt x="1249" y="16049"/>
                  </a:lnTo>
                  <a:lnTo>
                    <a:pt x="575" y="15613"/>
                  </a:lnTo>
                  <a:lnTo>
                    <a:pt x="219" y="15395"/>
                  </a:lnTo>
                  <a:lnTo>
                    <a:pt x="219" y="14444"/>
                  </a:lnTo>
                  <a:lnTo>
                    <a:pt x="239" y="14226"/>
                  </a:lnTo>
                  <a:lnTo>
                    <a:pt x="278" y="13969"/>
                  </a:lnTo>
                  <a:lnTo>
                    <a:pt x="357" y="13731"/>
                  </a:lnTo>
                  <a:lnTo>
                    <a:pt x="417" y="13473"/>
                  </a:lnTo>
                  <a:lnTo>
                    <a:pt x="595" y="13038"/>
                  </a:lnTo>
                  <a:lnTo>
                    <a:pt x="714" y="12740"/>
                  </a:lnTo>
                  <a:lnTo>
                    <a:pt x="5430" y="13295"/>
                  </a:lnTo>
                  <a:lnTo>
                    <a:pt x="5469" y="13295"/>
                  </a:lnTo>
                  <a:lnTo>
                    <a:pt x="5509" y="13275"/>
                  </a:lnTo>
                  <a:lnTo>
                    <a:pt x="5529" y="13256"/>
                  </a:lnTo>
                  <a:lnTo>
                    <a:pt x="5549" y="13216"/>
                  </a:lnTo>
                  <a:lnTo>
                    <a:pt x="8204" y="4181"/>
                  </a:lnTo>
                  <a:lnTo>
                    <a:pt x="8204" y="4141"/>
                  </a:lnTo>
                  <a:lnTo>
                    <a:pt x="8184" y="4102"/>
                  </a:lnTo>
                  <a:lnTo>
                    <a:pt x="8164" y="4062"/>
                  </a:lnTo>
                  <a:lnTo>
                    <a:pt x="8124" y="4042"/>
                  </a:lnTo>
                  <a:lnTo>
                    <a:pt x="8085" y="4042"/>
                  </a:lnTo>
                  <a:lnTo>
                    <a:pt x="8045" y="4062"/>
                  </a:lnTo>
                  <a:lnTo>
                    <a:pt x="8006" y="4082"/>
                  </a:lnTo>
                  <a:lnTo>
                    <a:pt x="7986" y="4121"/>
                  </a:lnTo>
                  <a:lnTo>
                    <a:pt x="5370" y="13057"/>
                  </a:lnTo>
                  <a:lnTo>
                    <a:pt x="655" y="12503"/>
                  </a:lnTo>
                  <a:lnTo>
                    <a:pt x="615" y="12503"/>
                  </a:lnTo>
                  <a:lnTo>
                    <a:pt x="595" y="12522"/>
                  </a:lnTo>
                  <a:lnTo>
                    <a:pt x="536" y="12562"/>
                  </a:lnTo>
                  <a:lnTo>
                    <a:pt x="456" y="12780"/>
                  </a:lnTo>
                  <a:lnTo>
                    <a:pt x="258" y="13256"/>
                  </a:lnTo>
                  <a:lnTo>
                    <a:pt x="159" y="13553"/>
                  </a:lnTo>
                  <a:lnTo>
                    <a:pt x="80" y="13870"/>
                  </a:lnTo>
                  <a:lnTo>
                    <a:pt x="21" y="14167"/>
                  </a:lnTo>
                  <a:lnTo>
                    <a:pt x="1" y="14444"/>
                  </a:lnTo>
                  <a:lnTo>
                    <a:pt x="1" y="15455"/>
                  </a:lnTo>
                  <a:lnTo>
                    <a:pt x="21" y="15494"/>
                  </a:lnTo>
                  <a:lnTo>
                    <a:pt x="60" y="15534"/>
                  </a:lnTo>
                  <a:lnTo>
                    <a:pt x="278" y="15693"/>
                  </a:lnTo>
                  <a:lnTo>
                    <a:pt x="952" y="16109"/>
                  </a:lnTo>
                  <a:lnTo>
                    <a:pt x="1982" y="16723"/>
                  </a:lnTo>
                  <a:lnTo>
                    <a:pt x="2616" y="17080"/>
                  </a:lnTo>
                  <a:lnTo>
                    <a:pt x="3329" y="17476"/>
                  </a:lnTo>
                  <a:lnTo>
                    <a:pt x="4082" y="17832"/>
                  </a:lnTo>
                  <a:lnTo>
                    <a:pt x="4756" y="18150"/>
                  </a:lnTo>
                  <a:lnTo>
                    <a:pt x="5370" y="18407"/>
                  </a:lnTo>
                  <a:lnTo>
                    <a:pt x="5905" y="18605"/>
                  </a:lnTo>
                  <a:lnTo>
                    <a:pt x="6341" y="18744"/>
                  </a:lnTo>
                  <a:lnTo>
                    <a:pt x="6698" y="18843"/>
                  </a:lnTo>
                  <a:lnTo>
                    <a:pt x="6955" y="18902"/>
                  </a:lnTo>
                  <a:lnTo>
                    <a:pt x="7074" y="18922"/>
                  </a:lnTo>
                  <a:lnTo>
                    <a:pt x="7173" y="18902"/>
                  </a:lnTo>
                  <a:lnTo>
                    <a:pt x="7292" y="18843"/>
                  </a:lnTo>
                  <a:lnTo>
                    <a:pt x="7451" y="18744"/>
                  </a:lnTo>
                  <a:lnTo>
                    <a:pt x="7609" y="18625"/>
                  </a:lnTo>
                  <a:lnTo>
                    <a:pt x="7926" y="18348"/>
                  </a:lnTo>
                  <a:lnTo>
                    <a:pt x="8223" y="18070"/>
                  </a:lnTo>
                  <a:lnTo>
                    <a:pt x="8223" y="18050"/>
                  </a:lnTo>
                  <a:lnTo>
                    <a:pt x="8560" y="17515"/>
                  </a:lnTo>
                  <a:lnTo>
                    <a:pt x="8937" y="16901"/>
                  </a:lnTo>
                  <a:lnTo>
                    <a:pt x="9392" y="16089"/>
                  </a:lnTo>
                  <a:lnTo>
                    <a:pt x="9927" y="15118"/>
                  </a:lnTo>
                  <a:lnTo>
                    <a:pt x="10502" y="14028"/>
                  </a:lnTo>
                  <a:lnTo>
                    <a:pt x="11077" y="12820"/>
                  </a:lnTo>
                  <a:lnTo>
                    <a:pt x="11374" y="12186"/>
                  </a:lnTo>
                  <a:lnTo>
                    <a:pt x="11651" y="11552"/>
                  </a:lnTo>
                  <a:lnTo>
                    <a:pt x="12087" y="10521"/>
                  </a:lnTo>
                  <a:lnTo>
                    <a:pt x="12582" y="9273"/>
                  </a:lnTo>
                  <a:lnTo>
                    <a:pt x="13117" y="7886"/>
                  </a:lnTo>
                  <a:lnTo>
                    <a:pt x="13613" y="6459"/>
                  </a:lnTo>
                  <a:lnTo>
                    <a:pt x="13851" y="5746"/>
                  </a:lnTo>
                  <a:lnTo>
                    <a:pt x="14049" y="5072"/>
                  </a:lnTo>
                  <a:lnTo>
                    <a:pt x="14227" y="4419"/>
                  </a:lnTo>
                  <a:lnTo>
                    <a:pt x="14366" y="3824"/>
                  </a:lnTo>
                  <a:lnTo>
                    <a:pt x="14465" y="3269"/>
                  </a:lnTo>
                  <a:lnTo>
                    <a:pt x="14504" y="2774"/>
                  </a:lnTo>
                  <a:lnTo>
                    <a:pt x="14524" y="2556"/>
                  </a:lnTo>
                  <a:lnTo>
                    <a:pt x="14504" y="2378"/>
                  </a:lnTo>
                  <a:lnTo>
                    <a:pt x="14485" y="2199"/>
                  </a:lnTo>
                  <a:lnTo>
                    <a:pt x="14445" y="2041"/>
                  </a:lnTo>
                  <a:lnTo>
                    <a:pt x="14346" y="1823"/>
                  </a:lnTo>
                  <a:lnTo>
                    <a:pt x="14187" y="1585"/>
                  </a:lnTo>
                  <a:lnTo>
                    <a:pt x="14009" y="1387"/>
                  </a:lnTo>
                  <a:lnTo>
                    <a:pt x="13791" y="1189"/>
                  </a:lnTo>
                  <a:lnTo>
                    <a:pt x="13573" y="1011"/>
                  </a:lnTo>
                  <a:lnTo>
                    <a:pt x="13316" y="852"/>
                  </a:lnTo>
                  <a:lnTo>
                    <a:pt x="13078" y="694"/>
                  </a:lnTo>
                  <a:lnTo>
                    <a:pt x="12820" y="555"/>
                  </a:lnTo>
                  <a:lnTo>
                    <a:pt x="12325" y="337"/>
                  </a:lnTo>
                  <a:lnTo>
                    <a:pt x="11889" y="159"/>
                  </a:lnTo>
                  <a:lnTo>
                    <a:pt x="11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9"/>
            <p:cNvSpPr/>
            <p:nvPr/>
          </p:nvSpPr>
          <p:spPr>
            <a:xfrm>
              <a:off x="7895446" y="2351535"/>
              <a:ext cx="177162" cy="101158"/>
            </a:xfrm>
            <a:custGeom>
              <a:rect b="b" l="l" r="r" t="t"/>
              <a:pathLst>
                <a:path extrusionOk="0" h="2795" w="4895">
                  <a:moveTo>
                    <a:pt x="2022" y="1"/>
                  </a:moveTo>
                  <a:lnTo>
                    <a:pt x="1745" y="21"/>
                  </a:lnTo>
                  <a:lnTo>
                    <a:pt x="1507" y="60"/>
                  </a:lnTo>
                  <a:lnTo>
                    <a:pt x="1269" y="120"/>
                  </a:lnTo>
                  <a:lnTo>
                    <a:pt x="774" y="793"/>
                  </a:lnTo>
                  <a:lnTo>
                    <a:pt x="417" y="1309"/>
                  </a:lnTo>
                  <a:lnTo>
                    <a:pt x="298" y="1546"/>
                  </a:lnTo>
                  <a:lnTo>
                    <a:pt x="219" y="1705"/>
                  </a:lnTo>
                  <a:lnTo>
                    <a:pt x="179" y="1804"/>
                  </a:lnTo>
                  <a:lnTo>
                    <a:pt x="120" y="1883"/>
                  </a:lnTo>
                  <a:lnTo>
                    <a:pt x="60" y="1903"/>
                  </a:lnTo>
                  <a:lnTo>
                    <a:pt x="21" y="1923"/>
                  </a:lnTo>
                  <a:lnTo>
                    <a:pt x="1" y="1943"/>
                  </a:lnTo>
                  <a:lnTo>
                    <a:pt x="1" y="1962"/>
                  </a:lnTo>
                  <a:lnTo>
                    <a:pt x="120" y="2042"/>
                  </a:lnTo>
                  <a:lnTo>
                    <a:pt x="437" y="2220"/>
                  </a:lnTo>
                  <a:lnTo>
                    <a:pt x="893" y="2418"/>
                  </a:lnTo>
                  <a:lnTo>
                    <a:pt x="1170" y="2517"/>
                  </a:lnTo>
                  <a:lnTo>
                    <a:pt x="1447" y="2596"/>
                  </a:lnTo>
                  <a:lnTo>
                    <a:pt x="1725" y="2676"/>
                  </a:lnTo>
                  <a:lnTo>
                    <a:pt x="2002" y="2715"/>
                  </a:lnTo>
                  <a:lnTo>
                    <a:pt x="2299" y="2755"/>
                  </a:lnTo>
                  <a:lnTo>
                    <a:pt x="2636" y="2775"/>
                  </a:lnTo>
                  <a:lnTo>
                    <a:pt x="3330" y="2795"/>
                  </a:lnTo>
                  <a:lnTo>
                    <a:pt x="4122" y="2795"/>
                  </a:lnTo>
                  <a:lnTo>
                    <a:pt x="4895" y="476"/>
                  </a:lnTo>
                  <a:lnTo>
                    <a:pt x="4479" y="357"/>
                  </a:lnTo>
                  <a:lnTo>
                    <a:pt x="4043" y="258"/>
                  </a:lnTo>
                  <a:lnTo>
                    <a:pt x="3508" y="140"/>
                  </a:lnTo>
                  <a:lnTo>
                    <a:pt x="2914" y="40"/>
                  </a:lnTo>
                  <a:lnTo>
                    <a:pt x="2596" y="21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9"/>
            <p:cNvSpPr/>
            <p:nvPr/>
          </p:nvSpPr>
          <p:spPr>
            <a:xfrm>
              <a:off x="7891175" y="2347228"/>
              <a:ext cx="185740" cy="109772"/>
            </a:xfrm>
            <a:custGeom>
              <a:rect b="b" l="l" r="r" t="t"/>
              <a:pathLst>
                <a:path extrusionOk="0" h="3033" w="5132">
                  <a:moveTo>
                    <a:pt x="2318" y="219"/>
                  </a:moveTo>
                  <a:lnTo>
                    <a:pt x="2833" y="259"/>
                  </a:lnTo>
                  <a:lnTo>
                    <a:pt x="3349" y="318"/>
                  </a:lnTo>
                  <a:lnTo>
                    <a:pt x="3824" y="417"/>
                  </a:lnTo>
                  <a:lnTo>
                    <a:pt x="4260" y="516"/>
                  </a:lnTo>
                  <a:lnTo>
                    <a:pt x="4874" y="675"/>
                  </a:lnTo>
                  <a:lnTo>
                    <a:pt x="4161" y="2795"/>
                  </a:lnTo>
                  <a:lnTo>
                    <a:pt x="3269" y="2795"/>
                  </a:lnTo>
                  <a:lnTo>
                    <a:pt x="2655" y="2775"/>
                  </a:lnTo>
                  <a:lnTo>
                    <a:pt x="2120" y="2735"/>
                  </a:lnTo>
                  <a:lnTo>
                    <a:pt x="1863" y="2676"/>
                  </a:lnTo>
                  <a:lnTo>
                    <a:pt x="1585" y="2616"/>
                  </a:lnTo>
                  <a:lnTo>
                    <a:pt x="1328" y="2537"/>
                  </a:lnTo>
                  <a:lnTo>
                    <a:pt x="1070" y="2438"/>
                  </a:lnTo>
                  <a:lnTo>
                    <a:pt x="614" y="2240"/>
                  </a:lnTo>
                  <a:lnTo>
                    <a:pt x="317" y="2081"/>
                  </a:lnTo>
                  <a:lnTo>
                    <a:pt x="376" y="2002"/>
                  </a:lnTo>
                  <a:lnTo>
                    <a:pt x="436" y="1863"/>
                  </a:lnTo>
                  <a:lnTo>
                    <a:pt x="495" y="1725"/>
                  </a:lnTo>
                  <a:lnTo>
                    <a:pt x="594" y="1566"/>
                  </a:lnTo>
                  <a:lnTo>
                    <a:pt x="872" y="1130"/>
                  </a:lnTo>
                  <a:lnTo>
                    <a:pt x="1189" y="694"/>
                  </a:lnTo>
                  <a:lnTo>
                    <a:pt x="1466" y="338"/>
                  </a:lnTo>
                  <a:lnTo>
                    <a:pt x="1645" y="278"/>
                  </a:lnTo>
                  <a:lnTo>
                    <a:pt x="1863" y="239"/>
                  </a:lnTo>
                  <a:lnTo>
                    <a:pt x="2080" y="219"/>
                  </a:lnTo>
                  <a:close/>
                  <a:moveTo>
                    <a:pt x="2100" y="1"/>
                  </a:moveTo>
                  <a:lnTo>
                    <a:pt x="1823" y="21"/>
                  </a:lnTo>
                  <a:lnTo>
                    <a:pt x="1585" y="60"/>
                  </a:lnTo>
                  <a:lnTo>
                    <a:pt x="1347" y="140"/>
                  </a:lnTo>
                  <a:lnTo>
                    <a:pt x="1308" y="179"/>
                  </a:lnTo>
                  <a:lnTo>
                    <a:pt x="1110" y="437"/>
                  </a:lnTo>
                  <a:lnTo>
                    <a:pt x="773" y="912"/>
                  </a:lnTo>
                  <a:lnTo>
                    <a:pt x="416" y="1408"/>
                  </a:lnTo>
                  <a:lnTo>
                    <a:pt x="297" y="1626"/>
                  </a:lnTo>
                  <a:lnTo>
                    <a:pt x="238" y="1804"/>
                  </a:lnTo>
                  <a:lnTo>
                    <a:pt x="198" y="1863"/>
                  </a:lnTo>
                  <a:lnTo>
                    <a:pt x="178" y="1903"/>
                  </a:lnTo>
                  <a:lnTo>
                    <a:pt x="99" y="1943"/>
                  </a:lnTo>
                  <a:lnTo>
                    <a:pt x="40" y="1982"/>
                  </a:lnTo>
                  <a:lnTo>
                    <a:pt x="20" y="2002"/>
                  </a:lnTo>
                  <a:lnTo>
                    <a:pt x="0" y="2062"/>
                  </a:lnTo>
                  <a:lnTo>
                    <a:pt x="0" y="2101"/>
                  </a:lnTo>
                  <a:lnTo>
                    <a:pt x="40" y="2161"/>
                  </a:lnTo>
                  <a:lnTo>
                    <a:pt x="178" y="2260"/>
                  </a:lnTo>
                  <a:lnTo>
                    <a:pt x="476" y="2418"/>
                  </a:lnTo>
                  <a:lnTo>
                    <a:pt x="951" y="2636"/>
                  </a:lnTo>
                  <a:lnTo>
                    <a:pt x="1228" y="2735"/>
                  </a:lnTo>
                  <a:lnTo>
                    <a:pt x="1506" y="2814"/>
                  </a:lnTo>
                  <a:lnTo>
                    <a:pt x="1803" y="2894"/>
                  </a:lnTo>
                  <a:lnTo>
                    <a:pt x="2100" y="2953"/>
                  </a:lnTo>
                  <a:lnTo>
                    <a:pt x="2516" y="2993"/>
                  </a:lnTo>
                  <a:lnTo>
                    <a:pt x="2992" y="3013"/>
                  </a:lnTo>
                  <a:lnTo>
                    <a:pt x="3864" y="3032"/>
                  </a:lnTo>
                  <a:lnTo>
                    <a:pt x="4240" y="3013"/>
                  </a:lnTo>
                  <a:lnTo>
                    <a:pt x="4319" y="2993"/>
                  </a:lnTo>
                  <a:lnTo>
                    <a:pt x="4359" y="2953"/>
                  </a:lnTo>
                  <a:lnTo>
                    <a:pt x="5112" y="635"/>
                  </a:lnTo>
                  <a:lnTo>
                    <a:pt x="5132" y="595"/>
                  </a:lnTo>
                  <a:lnTo>
                    <a:pt x="5112" y="556"/>
                  </a:lnTo>
                  <a:lnTo>
                    <a:pt x="5092" y="516"/>
                  </a:lnTo>
                  <a:lnTo>
                    <a:pt x="5053" y="496"/>
                  </a:lnTo>
                  <a:lnTo>
                    <a:pt x="4577" y="358"/>
                  </a:lnTo>
                  <a:lnTo>
                    <a:pt x="4121" y="259"/>
                  </a:lnTo>
                  <a:lnTo>
                    <a:pt x="3586" y="140"/>
                  </a:lnTo>
                  <a:lnTo>
                    <a:pt x="2992" y="41"/>
                  </a:lnTo>
                  <a:lnTo>
                    <a:pt x="2695" y="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001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9"/>
            <p:cNvSpPr/>
            <p:nvPr/>
          </p:nvSpPr>
          <p:spPr>
            <a:xfrm>
              <a:off x="7653058" y="2193044"/>
              <a:ext cx="288309" cy="332066"/>
            </a:xfrm>
            <a:custGeom>
              <a:rect b="b" l="l" r="r" t="t"/>
              <a:pathLst>
                <a:path extrusionOk="0" h="9175" w="7966">
                  <a:moveTo>
                    <a:pt x="4974" y="1"/>
                  </a:moveTo>
                  <a:lnTo>
                    <a:pt x="2379" y="2735"/>
                  </a:lnTo>
                  <a:lnTo>
                    <a:pt x="2101" y="3013"/>
                  </a:lnTo>
                  <a:lnTo>
                    <a:pt x="1447" y="3686"/>
                  </a:lnTo>
                  <a:lnTo>
                    <a:pt x="1071" y="4083"/>
                  </a:lnTo>
                  <a:lnTo>
                    <a:pt x="714" y="4499"/>
                  </a:lnTo>
                  <a:lnTo>
                    <a:pt x="397" y="4895"/>
                  </a:lnTo>
                  <a:lnTo>
                    <a:pt x="278" y="5073"/>
                  </a:lnTo>
                  <a:lnTo>
                    <a:pt x="179" y="5232"/>
                  </a:lnTo>
                  <a:lnTo>
                    <a:pt x="120" y="5371"/>
                  </a:lnTo>
                  <a:lnTo>
                    <a:pt x="60" y="5529"/>
                  </a:lnTo>
                  <a:lnTo>
                    <a:pt x="41" y="5648"/>
                  </a:lnTo>
                  <a:lnTo>
                    <a:pt x="1" y="5787"/>
                  </a:lnTo>
                  <a:lnTo>
                    <a:pt x="1" y="6044"/>
                  </a:lnTo>
                  <a:lnTo>
                    <a:pt x="41" y="6262"/>
                  </a:lnTo>
                  <a:lnTo>
                    <a:pt x="80" y="6480"/>
                  </a:lnTo>
                  <a:lnTo>
                    <a:pt x="140" y="6698"/>
                  </a:lnTo>
                  <a:lnTo>
                    <a:pt x="199" y="6916"/>
                  </a:lnTo>
                  <a:lnTo>
                    <a:pt x="258" y="7114"/>
                  </a:lnTo>
                  <a:lnTo>
                    <a:pt x="278" y="7213"/>
                  </a:lnTo>
                  <a:lnTo>
                    <a:pt x="318" y="7312"/>
                  </a:lnTo>
                  <a:lnTo>
                    <a:pt x="358" y="7431"/>
                  </a:lnTo>
                  <a:lnTo>
                    <a:pt x="417" y="7530"/>
                  </a:lnTo>
                  <a:lnTo>
                    <a:pt x="595" y="7728"/>
                  </a:lnTo>
                  <a:lnTo>
                    <a:pt x="793" y="7907"/>
                  </a:lnTo>
                  <a:lnTo>
                    <a:pt x="932" y="8006"/>
                  </a:lnTo>
                  <a:lnTo>
                    <a:pt x="1071" y="8085"/>
                  </a:lnTo>
                  <a:lnTo>
                    <a:pt x="1229" y="8164"/>
                  </a:lnTo>
                  <a:lnTo>
                    <a:pt x="1388" y="8224"/>
                  </a:lnTo>
                  <a:lnTo>
                    <a:pt x="1566" y="8283"/>
                  </a:lnTo>
                  <a:lnTo>
                    <a:pt x="1764" y="8343"/>
                  </a:lnTo>
                  <a:lnTo>
                    <a:pt x="1982" y="8382"/>
                  </a:lnTo>
                  <a:lnTo>
                    <a:pt x="2200" y="8422"/>
                  </a:lnTo>
                  <a:lnTo>
                    <a:pt x="3429" y="8600"/>
                  </a:lnTo>
                  <a:lnTo>
                    <a:pt x="4915" y="8858"/>
                  </a:lnTo>
                  <a:lnTo>
                    <a:pt x="6678" y="9175"/>
                  </a:lnTo>
                  <a:lnTo>
                    <a:pt x="6797" y="8085"/>
                  </a:lnTo>
                  <a:lnTo>
                    <a:pt x="6936" y="7154"/>
                  </a:lnTo>
                  <a:lnTo>
                    <a:pt x="6995" y="6738"/>
                  </a:lnTo>
                  <a:lnTo>
                    <a:pt x="7074" y="6381"/>
                  </a:lnTo>
                  <a:lnTo>
                    <a:pt x="7154" y="6064"/>
                  </a:lnTo>
                  <a:lnTo>
                    <a:pt x="7292" y="5747"/>
                  </a:lnTo>
                  <a:lnTo>
                    <a:pt x="7431" y="5430"/>
                  </a:lnTo>
                  <a:lnTo>
                    <a:pt x="7590" y="5133"/>
                  </a:lnTo>
                  <a:lnTo>
                    <a:pt x="7847" y="4677"/>
                  </a:lnTo>
                  <a:lnTo>
                    <a:pt x="7966" y="4499"/>
                  </a:lnTo>
                  <a:lnTo>
                    <a:pt x="7966" y="4499"/>
                  </a:lnTo>
                  <a:lnTo>
                    <a:pt x="5311" y="4954"/>
                  </a:lnTo>
                  <a:lnTo>
                    <a:pt x="5172" y="4618"/>
                  </a:lnTo>
                  <a:lnTo>
                    <a:pt x="4855" y="3785"/>
                  </a:lnTo>
                  <a:lnTo>
                    <a:pt x="4677" y="3290"/>
                  </a:lnTo>
                  <a:lnTo>
                    <a:pt x="4538" y="2795"/>
                  </a:lnTo>
                  <a:lnTo>
                    <a:pt x="4419" y="2339"/>
                  </a:lnTo>
                  <a:lnTo>
                    <a:pt x="4400" y="2141"/>
                  </a:lnTo>
                  <a:lnTo>
                    <a:pt x="4380" y="1982"/>
                  </a:lnTo>
                  <a:lnTo>
                    <a:pt x="4400" y="1804"/>
                  </a:lnTo>
                  <a:lnTo>
                    <a:pt x="4419" y="1646"/>
                  </a:lnTo>
                  <a:lnTo>
                    <a:pt x="4479" y="1309"/>
                  </a:lnTo>
                  <a:lnTo>
                    <a:pt x="4578" y="972"/>
                  </a:lnTo>
                  <a:lnTo>
                    <a:pt x="4677" y="675"/>
                  </a:lnTo>
                  <a:lnTo>
                    <a:pt x="4895" y="199"/>
                  </a:lnTo>
                  <a:lnTo>
                    <a:pt x="49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9"/>
            <p:cNvSpPr/>
            <p:nvPr/>
          </p:nvSpPr>
          <p:spPr>
            <a:xfrm>
              <a:off x="7648751" y="2189461"/>
              <a:ext cx="296923" cy="339956"/>
            </a:xfrm>
            <a:custGeom>
              <a:rect b="b" l="l" r="r" t="t"/>
              <a:pathLst>
                <a:path extrusionOk="0" h="9393" w="8204">
                  <a:moveTo>
                    <a:pt x="4717" y="655"/>
                  </a:moveTo>
                  <a:lnTo>
                    <a:pt x="4598" y="992"/>
                  </a:lnTo>
                  <a:lnTo>
                    <a:pt x="4499" y="1348"/>
                  </a:lnTo>
                  <a:lnTo>
                    <a:pt x="4419" y="1705"/>
                  </a:lnTo>
                  <a:lnTo>
                    <a:pt x="4400" y="1903"/>
                  </a:lnTo>
                  <a:lnTo>
                    <a:pt x="4400" y="2081"/>
                  </a:lnTo>
                  <a:lnTo>
                    <a:pt x="4400" y="2240"/>
                  </a:lnTo>
                  <a:lnTo>
                    <a:pt x="4439" y="2438"/>
                  </a:lnTo>
                  <a:lnTo>
                    <a:pt x="4538" y="2894"/>
                  </a:lnTo>
                  <a:lnTo>
                    <a:pt x="4677" y="3389"/>
                  </a:lnTo>
                  <a:lnTo>
                    <a:pt x="4855" y="3884"/>
                  </a:lnTo>
                  <a:lnTo>
                    <a:pt x="5172" y="4717"/>
                  </a:lnTo>
                  <a:lnTo>
                    <a:pt x="5331" y="5113"/>
                  </a:lnTo>
                  <a:lnTo>
                    <a:pt x="5351" y="5133"/>
                  </a:lnTo>
                  <a:lnTo>
                    <a:pt x="5390" y="5152"/>
                  </a:lnTo>
                  <a:lnTo>
                    <a:pt x="5430" y="5172"/>
                  </a:lnTo>
                  <a:lnTo>
                    <a:pt x="5450" y="5172"/>
                  </a:lnTo>
                  <a:lnTo>
                    <a:pt x="7867" y="4756"/>
                  </a:lnTo>
                  <a:lnTo>
                    <a:pt x="7669" y="5093"/>
                  </a:lnTo>
                  <a:lnTo>
                    <a:pt x="7431" y="5509"/>
                  </a:lnTo>
                  <a:lnTo>
                    <a:pt x="7332" y="5747"/>
                  </a:lnTo>
                  <a:lnTo>
                    <a:pt x="7233" y="5985"/>
                  </a:lnTo>
                  <a:lnTo>
                    <a:pt x="7134" y="6222"/>
                  </a:lnTo>
                  <a:lnTo>
                    <a:pt x="7074" y="6460"/>
                  </a:lnTo>
                  <a:lnTo>
                    <a:pt x="6956" y="7114"/>
                  </a:lnTo>
                  <a:lnTo>
                    <a:pt x="6837" y="7887"/>
                  </a:lnTo>
                  <a:lnTo>
                    <a:pt x="6698" y="9155"/>
                  </a:lnTo>
                  <a:lnTo>
                    <a:pt x="4697" y="8798"/>
                  </a:lnTo>
                  <a:lnTo>
                    <a:pt x="3389" y="8560"/>
                  </a:lnTo>
                  <a:lnTo>
                    <a:pt x="2339" y="8402"/>
                  </a:lnTo>
                  <a:lnTo>
                    <a:pt x="2121" y="8382"/>
                  </a:lnTo>
                  <a:lnTo>
                    <a:pt x="1903" y="8323"/>
                  </a:lnTo>
                  <a:lnTo>
                    <a:pt x="1705" y="8283"/>
                  </a:lnTo>
                  <a:lnTo>
                    <a:pt x="1527" y="8224"/>
                  </a:lnTo>
                  <a:lnTo>
                    <a:pt x="1368" y="8144"/>
                  </a:lnTo>
                  <a:lnTo>
                    <a:pt x="1229" y="8065"/>
                  </a:lnTo>
                  <a:lnTo>
                    <a:pt x="972" y="7907"/>
                  </a:lnTo>
                  <a:lnTo>
                    <a:pt x="774" y="7728"/>
                  </a:lnTo>
                  <a:lnTo>
                    <a:pt x="635" y="7550"/>
                  </a:lnTo>
                  <a:lnTo>
                    <a:pt x="536" y="7372"/>
                  </a:lnTo>
                  <a:lnTo>
                    <a:pt x="477" y="7193"/>
                  </a:lnTo>
                  <a:lnTo>
                    <a:pt x="437" y="6975"/>
                  </a:lnTo>
                  <a:lnTo>
                    <a:pt x="377" y="6757"/>
                  </a:lnTo>
                  <a:lnTo>
                    <a:pt x="278" y="6440"/>
                  </a:lnTo>
                  <a:lnTo>
                    <a:pt x="259" y="6282"/>
                  </a:lnTo>
                  <a:lnTo>
                    <a:pt x="239" y="6123"/>
                  </a:lnTo>
                  <a:lnTo>
                    <a:pt x="239" y="5965"/>
                  </a:lnTo>
                  <a:lnTo>
                    <a:pt x="259" y="5767"/>
                  </a:lnTo>
                  <a:lnTo>
                    <a:pt x="318" y="5588"/>
                  </a:lnTo>
                  <a:lnTo>
                    <a:pt x="397" y="5390"/>
                  </a:lnTo>
                  <a:lnTo>
                    <a:pt x="496" y="5232"/>
                  </a:lnTo>
                  <a:lnTo>
                    <a:pt x="615" y="5053"/>
                  </a:lnTo>
                  <a:lnTo>
                    <a:pt x="912" y="4677"/>
                  </a:lnTo>
                  <a:lnTo>
                    <a:pt x="1269" y="4261"/>
                  </a:lnTo>
                  <a:lnTo>
                    <a:pt x="1646" y="3865"/>
                  </a:lnTo>
                  <a:lnTo>
                    <a:pt x="2299" y="3191"/>
                  </a:lnTo>
                  <a:lnTo>
                    <a:pt x="2597" y="2914"/>
                  </a:lnTo>
                  <a:lnTo>
                    <a:pt x="4717" y="655"/>
                  </a:lnTo>
                  <a:close/>
                  <a:moveTo>
                    <a:pt x="5053" y="1"/>
                  </a:moveTo>
                  <a:lnTo>
                    <a:pt x="5014" y="21"/>
                  </a:lnTo>
                  <a:lnTo>
                    <a:pt x="2438" y="2755"/>
                  </a:lnTo>
                  <a:lnTo>
                    <a:pt x="2101" y="3052"/>
                  </a:lnTo>
                  <a:lnTo>
                    <a:pt x="1447" y="3746"/>
                  </a:lnTo>
                  <a:lnTo>
                    <a:pt x="1071" y="4142"/>
                  </a:lnTo>
                  <a:lnTo>
                    <a:pt x="714" y="4558"/>
                  </a:lnTo>
                  <a:lnTo>
                    <a:pt x="417" y="4935"/>
                  </a:lnTo>
                  <a:lnTo>
                    <a:pt x="298" y="5113"/>
                  </a:lnTo>
                  <a:lnTo>
                    <a:pt x="199" y="5271"/>
                  </a:lnTo>
                  <a:lnTo>
                    <a:pt x="100" y="5509"/>
                  </a:lnTo>
                  <a:lnTo>
                    <a:pt x="41" y="5727"/>
                  </a:lnTo>
                  <a:lnTo>
                    <a:pt x="21" y="5945"/>
                  </a:lnTo>
                  <a:lnTo>
                    <a:pt x="1" y="6123"/>
                  </a:lnTo>
                  <a:lnTo>
                    <a:pt x="21" y="6321"/>
                  </a:lnTo>
                  <a:lnTo>
                    <a:pt x="60" y="6500"/>
                  </a:lnTo>
                  <a:lnTo>
                    <a:pt x="160" y="6817"/>
                  </a:lnTo>
                  <a:lnTo>
                    <a:pt x="219" y="7035"/>
                  </a:lnTo>
                  <a:lnTo>
                    <a:pt x="259" y="7233"/>
                  </a:lnTo>
                  <a:lnTo>
                    <a:pt x="318" y="7431"/>
                  </a:lnTo>
                  <a:lnTo>
                    <a:pt x="437" y="7649"/>
                  </a:lnTo>
                  <a:lnTo>
                    <a:pt x="496" y="7748"/>
                  </a:lnTo>
                  <a:lnTo>
                    <a:pt x="595" y="7867"/>
                  </a:lnTo>
                  <a:lnTo>
                    <a:pt x="694" y="7966"/>
                  </a:lnTo>
                  <a:lnTo>
                    <a:pt x="813" y="8065"/>
                  </a:lnTo>
                  <a:lnTo>
                    <a:pt x="932" y="8164"/>
                  </a:lnTo>
                  <a:lnTo>
                    <a:pt x="1091" y="8243"/>
                  </a:lnTo>
                  <a:lnTo>
                    <a:pt x="1249" y="8342"/>
                  </a:lnTo>
                  <a:lnTo>
                    <a:pt x="1428" y="8402"/>
                  </a:lnTo>
                  <a:lnTo>
                    <a:pt x="1626" y="8481"/>
                  </a:lnTo>
                  <a:lnTo>
                    <a:pt x="1824" y="8541"/>
                  </a:lnTo>
                  <a:lnTo>
                    <a:pt x="2062" y="8600"/>
                  </a:lnTo>
                  <a:lnTo>
                    <a:pt x="2299" y="8620"/>
                  </a:lnTo>
                  <a:lnTo>
                    <a:pt x="3528" y="8818"/>
                  </a:lnTo>
                  <a:lnTo>
                    <a:pt x="4994" y="9056"/>
                  </a:lnTo>
                  <a:lnTo>
                    <a:pt x="6777" y="9393"/>
                  </a:lnTo>
                  <a:lnTo>
                    <a:pt x="6797" y="9393"/>
                  </a:lnTo>
                  <a:lnTo>
                    <a:pt x="6857" y="9373"/>
                  </a:lnTo>
                  <a:lnTo>
                    <a:pt x="6896" y="9333"/>
                  </a:lnTo>
                  <a:lnTo>
                    <a:pt x="6916" y="9294"/>
                  </a:lnTo>
                  <a:lnTo>
                    <a:pt x="7035" y="8184"/>
                  </a:lnTo>
                  <a:lnTo>
                    <a:pt x="7154" y="7273"/>
                  </a:lnTo>
                  <a:lnTo>
                    <a:pt x="7233" y="6856"/>
                  </a:lnTo>
                  <a:lnTo>
                    <a:pt x="7292" y="6500"/>
                  </a:lnTo>
                  <a:lnTo>
                    <a:pt x="7392" y="6203"/>
                  </a:lnTo>
                  <a:lnTo>
                    <a:pt x="7510" y="5886"/>
                  </a:lnTo>
                  <a:lnTo>
                    <a:pt x="7649" y="5588"/>
                  </a:lnTo>
                  <a:lnTo>
                    <a:pt x="7808" y="5291"/>
                  </a:lnTo>
                  <a:lnTo>
                    <a:pt x="8065" y="4855"/>
                  </a:lnTo>
                  <a:lnTo>
                    <a:pt x="8184" y="4657"/>
                  </a:lnTo>
                  <a:lnTo>
                    <a:pt x="8204" y="4598"/>
                  </a:lnTo>
                  <a:lnTo>
                    <a:pt x="8184" y="4538"/>
                  </a:lnTo>
                  <a:lnTo>
                    <a:pt x="8144" y="4499"/>
                  </a:lnTo>
                  <a:lnTo>
                    <a:pt x="8065" y="4499"/>
                  </a:lnTo>
                  <a:lnTo>
                    <a:pt x="5509" y="4935"/>
                  </a:lnTo>
                  <a:lnTo>
                    <a:pt x="5291" y="4419"/>
                  </a:lnTo>
                  <a:lnTo>
                    <a:pt x="4994" y="3627"/>
                  </a:lnTo>
                  <a:lnTo>
                    <a:pt x="4855" y="3191"/>
                  </a:lnTo>
                  <a:lnTo>
                    <a:pt x="4736" y="2775"/>
                  </a:lnTo>
                  <a:lnTo>
                    <a:pt x="4637" y="2398"/>
                  </a:lnTo>
                  <a:lnTo>
                    <a:pt x="4618" y="2220"/>
                  </a:lnTo>
                  <a:lnTo>
                    <a:pt x="4618" y="2081"/>
                  </a:lnTo>
                  <a:lnTo>
                    <a:pt x="4618" y="1923"/>
                  </a:lnTo>
                  <a:lnTo>
                    <a:pt x="4637" y="1764"/>
                  </a:lnTo>
                  <a:lnTo>
                    <a:pt x="4697" y="1428"/>
                  </a:lnTo>
                  <a:lnTo>
                    <a:pt x="4796" y="1110"/>
                  </a:lnTo>
                  <a:lnTo>
                    <a:pt x="4895" y="813"/>
                  </a:lnTo>
                  <a:lnTo>
                    <a:pt x="5113" y="358"/>
                  </a:lnTo>
                  <a:lnTo>
                    <a:pt x="5192" y="159"/>
                  </a:lnTo>
                  <a:lnTo>
                    <a:pt x="5212" y="120"/>
                  </a:lnTo>
                  <a:lnTo>
                    <a:pt x="5212" y="80"/>
                  </a:lnTo>
                  <a:lnTo>
                    <a:pt x="5192" y="41"/>
                  </a:lnTo>
                  <a:lnTo>
                    <a:pt x="5172" y="21"/>
                  </a:lnTo>
                  <a:lnTo>
                    <a:pt x="51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9"/>
            <p:cNvSpPr/>
            <p:nvPr/>
          </p:nvSpPr>
          <p:spPr>
            <a:xfrm>
              <a:off x="7711149" y="2365180"/>
              <a:ext cx="142019" cy="10785"/>
            </a:xfrm>
            <a:custGeom>
              <a:rect b="b" l="l" r="r" t="t"/>
              <a:pathLst>
                <a:path extrusionOk="0" h="298" w="3924">
                  <a:moveTo>
                    <a:pt x="80" y="0"/>
                  </a:moveTo>
                  <a:lnTo>
                    <a:pt x="40" y="20"/>
                  </a:lnTo>
                  <a:lnTo>
                    <a:pt x="21" y="60"/>
                  </a:lnTo>
                  <a:lnTo>
                    <a:pt x="1" y="99"/>
                  </a:lnTo>
                  <a:lnTo>
                    <a:pt x="21" y="159"/>
                  </a:lnTo>
                  <a:lnTo>
                    <a:pt x="40" y="179"/>
                  </a:lnTo>
                  <a:lnTo>
                    <a:pt x="80" y="218"/>
                  </a:lnTo>
                  <a:lnTo>
                    <a:pt x="120" y="218"/>
                  </a:lnTo>
                  <a:lnTo>
                    <a:pt x="3805" y="297"/>
                  </a:lnTo>
                  <a:lnTo>
                    <a:pt x="3845" y="297"/>
                  </a:lnTo>
                  <a:lnTo>
                    <a:pt x="3884" y="258"/>
                  </a:lnTo>
                  <a:lnTo>
                    <a:pt x="3904" y="238"/>
                  </a:lnTo>
                  <a:lnTo>
                    <a:pt x="3924" y="179"/>
                  </a:lnTo>
                  <a:lnTo>
                    <a:pt x="3924" y="139"/>
                  </a:lnTo>
                  <a:lnTo>
                    <a:pt x="3884" y="99"/>
                  </a:lnTo>
                  <a:lnTo>
                    <a:pt x="3864" y="80"/>
                  </a:lnTo>
                  <a:lnTo>
                    <a:pt x="3805" y="8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9"/>
            <p:cNvSpPr/>
            <p:nvPr/>
          </p:nvSpPr>
          <p:spPr>
            <a:xfrm>
              <a:off x="7740574" y="2283419"/>
              <a:ext cx="104705" cy="88961"/>
            </a:xfrm>
            <a:custGeom>
              <a:rect b="b" l="l" r="r" t="t"/>
              <a:pathLst>
                <a:path extrusionOk="0" h="2458" w="2893">
                  <a:moveTo>
                    <a:pt x="713" y="1"/>
                  </a:moveTo>
                  <a:lnTo>
                    <a:pt x="555" y="40"/>
                  </a:lnTo>
                  <a:lnTo>
                    <a:pt x="396" y="100"/>
                  </a:lnTo>
                  <a:lnTo>
                    <a:pt x="258" y="159"/>
                  </a:lnTo>
                  <a:lnTo>
                    <a:pt x="159" y="238"/>
                  </a:lnTo>
                  <a:lnTo>
                    <a:pt x="60" y="337"/>
                  </a:lnTo>
                  <a:lnTo>
                    <a:pt x="20" y="417"/>
                  </a:lnTo>
                  <a:lnTo>
                    <a:pt x="0" y="456"/>
                  </a:lnTo>
                  <a:lnTo>
                    <a:pt x="0" y="516"/>
                  </a:lnTo>
                  <a:lnTo>
                    <a:pt x="40" y="635"/>
                  </a:lnTo>
                  <a:lnTo>
                    <a:pt x="79" y="773"/>
                  </a:lnTo>
                  <a:lnTo>
                    <a:pt x="159" y="932"/>
                  </a:lnTo>
                  <a:lnTo>
                    <a:pt x="317" y="1189"/>
                  </a:lnTo>
                  <a:lnTo>
                    <a:pt x="396" y="1387"/>
                  </a:lnTo>
                  <a:lnTo>
                    <a:pt x="713" y="2398"/>
                  </a:lnTo>
                  <a:lnTo>
                    <a:pt x="2893" y="2457"/>
                  </a:lnTo>
                  <a:lnTo>
                    <a:pt x="2715" y="1962"/>
                  </a:lnTo>
                  <a:lnTo>
                    <a:pt x="2556" y="1546"/>
                  </a:lnTo>
                  <a:lnTo>
                    <a:pt x="2398" y="1229"/>
                  </a:lnTo>
                  <a:lnTo>
                    <a:pt x="2318" y="1070"/>
                  </a:lnTo>
                  <a:lnTo>
                    <a:pt x="2180" y="912"/>
                  </a:lnTo>
                  <a:lnTo>
                    <a:pt x="2001" y="714"/>
                  </a:lnTo>
                  <a:lnTo>
                    <a:pt x="1803" y="516"/>
                  </a:lnTo>
                  <a:lnTo>
                    <a:pt x="1605" y="337"/>
                  </a:lnTo>
                  <a:lnTo>
                    <a:pt x="1387" y="179"/>
                  </a:lnTo>
                  <a:lnTo>
                    <a:pt x="1189" y="60"/>
                  </a:lnTo>
                  <a:lnTo>
                    <a:pt x="1110" y="20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9"/>
            <p:cNvSpPr/>
            <p:nvPr/>
          </p:nvSpPr>
          <p:spPr>
            <a:xfrm>
              <a:off x="7736991" y="2279112"/>
              <a:ext cx="112595" cy="97575"/>
            </a:xfrm>
            <a:custGeom>
              <a:rect b="b" l="l" r="r" t="t"/>
              <a:pathLst>
                <a:path extrusionOk="0" h="2696" w="3111">
                  <a:moveTo>
                    <a:pt x="971" y="219"/>
                  </a:moveTo>
                  <a:lnTo>
                    <a:pt x="1110" y="238"/>
                  </a:lnTo>
                  <a:lnTo>
                    <a:pt x="1189" y="258"/>
                  </a:lnTo>
                  <a:lnTo>
                    <a:pt x="1268" y="298"/>
                  </a:lnTo>
                  <a:lnTo>
                    <a:pt x="1446" y="397"/>
                  </a:lnTo>
                  <a:lnTo>
                    <a:pt x="1645" y="555"/>
                  </a:lnTo>
                  <a:lnTo>
                    <a:pt x="1843" y="714"/>
                  </a:lnTo>
                  <a:lnTo>
                    <a:pt x="2021" y="912"/>
                  </a:lnTo>
                  <a:lnTo>
                    <a:pt x="2180" y="1090"/>
                  </a:lnTo>
                  <a:lnTo>
                    <a:pt x="2318" y="1249"/>
                  </a:lnTo>
                  <a:lnTo>
                    <a:pt x="2398" y="1388"/>
                  </a:lnTo>
                  <a:lnTo>
                    <a:pt x="2615" y="1923"/>
                  </a:lnTo>
                  <a:lnTo>
                    <a:pt x="2833" y="2458"/>
                  </a:lnTo>
                  <a:lnTo>
                    <a:pt x="892" y="2418"/>
                  </a:lnTo>
                  <a:lnTo>
                    <a:pt x="614" y="1467"/>
                  </a:lnTo>
                  <a:lnTo>
                    <a:pt x="555" y="1368"/>
                  </a:lnTo>
                  <a:lnTo>
                    <a:pt x="476" y="1189"/>
                  </a:lnTo>
                  <a:lnTo>
                    <a:pt x="297" y="872"/>
                  </a:lnTo>
                  <a:lnTo>
                    <a:pt x="218" y="694"/>
                  </a:lnTo>
                  <a:lnTo>
                    <a:pt x="218" y="635"/>
                  </a:lnTo>
                  <a:lnTo>
                    <a:pt x="218" y="575"/>
                  </a:lnTo>
                  <a:lnTo>
                    <a:pt x="258" y="516"/>
                  </a:lnTo>
                  <a:lnTo>
                    <a:pt x="337" y="437"/>
                  </a:lnTo>
                  <a:lnTo>
                    <a:pt x="436" y="377"/>
                  </a:lnTo>
                  <a:lnTo>
                    <a:pt x="555" y="318"/>
                  </a:lnTo>
                  <a:lnTo>
                    <a:pt x="674" y="278"/>
                  </a:lnTo>
                  <a:lnTo>
                    <a:pt x="832" y="238"/>
                  </a:lnTo>
                  <a:lnTo>
                    <a:pt x="971" y="219"/>
                  </a:lnTo>
                  <a:close/>
                  <a:moveTo>
                    <a:pt x="971" y="1"/>
                  </a:moveTo>
                  <a:lnTo>
                    <a:pt x="793" y="20"/>
                  </a:lnTo>
                  <a:lnTo>
                    <a:pt x="614" y="60"/>
                  </a:lnTo>
                  <a:lnTo>
                    <a:pt x="436" y="120"/>
                  </a:lnTo>
                  <a:lnTo>
                    <a:pt x="297" y="199"/>
                  </a:lnTo>
                  <a:lnTo>
                    <a:pt x="178" y="298"/>
                  </a:lnTo>
                  <a:lnTo>
                    <a:pt x="79" y="397"/>
                  </a:lnTo>
                  <a:lnTo>
                    <a:pt x="20" y="496"/>
                  </a:lnTo>
                  <a:lnTo>
                    <a:pt x="0" y="575"/>
                  </a:lnTo>
                  <a:lnTo>
                    <a:pt x="0" y="654"/>
                  </a:lnTo>
                  <a:lnTo>
                    <a:pt x="20" y="754"/>
                  </a:lnTo>
                  <a:lnTo>
                    <a:pt x="40" y="853"/>
                  </a:lnTo>
                  <a:lnTo>
                    <a:pt x="139" y="1071"/>
                  </a:lnTo>
                  <a:lnTo>
                    <a:pt x="277" y="1308"/>
                  </a:lnTo>
                  <a:lnTo>
                    <a:pt x="357" y="1447"/>
                  </a:lnTo>
                  <a:lnTo>
                    <a:pt x="396" y="1526"/>
                  </a:lnTo>
                  <a:lnTo>
                    <a:pt x="713" y="2557"/>
                  </a:lnTo>
                  <a:lnTo>
                    <a:pt x="753" y="2616"/>
                  </a:lnTo>
                  <a:lnTo>
                    <a:pt x="812" y="2636"/>
                  </a:lnTo>
                  <a:lnTo>
                    <a:pt x="2992" y="2695"/>
                  </a:lnTo>
                  <a:lnTo>
                    <a:pt x="3051" y="2675"/>
                  </a:lnTo>
                  <a:lnTo>
                    <a:pt x="3091" y="2656"/>
                  </a:lnTo>
                  <a:lnTo>
                    <a:pt x="3111" y="2596"/>
                  </a:lnTo>
                  <a:lnTo>
                    <a:pt x="3111" y="2537"/>
                  </a:lnTo>
                  <a:lnTo>
                    <a:pt x="2913" y="2022"/>
                  </a:lnTo>
                  <a:lnTo>
                    <a:pt x="2754" y="1625"/>
                  </a:lnTo>
                  <a:lnTo>
                    <a:pt x="2596" y="1289"/>
                  </a:lnTo>
                  <a:lnTo>
                    <a:pt x="2516" y="1150"/>
                  </a:lnTo>
                  <a:lnTo>
                    <a:pt x="2378" y="972"/>
                  </a:lnTo>
                  <a:lnTo>
                    <a:pt x="2199" y="773"/>
                  </a:lnTo>
                  <a:lnTo>
                    <a:pt x="1981" y="555"/>
                  </a:lnTo>
                  <a:lnTo>
                    <a:pt x="1763" y="377"/>
                  </a:lnTo>
                  <a:lnTo>
                    <a:pt x="1546" y="199"/>
                  </a:lnTo>
                  <a:lnTo>
                    <a:pt x="1328" y="80"/>
                  </a:lnTo>
                  <a:lnTo>
                    <a:pt x="1229" y="40"/>
                  </a:lnTo>
                  <a:lnTo>
                    <a:pt x="1149" y="20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9"/>
            <p:cNvSpPr/>
            <p:nvPr/>
          </p:nvSpPr>
          <p:spPr>
            <a:xfrm>
              <a:off x="7744881" y="2288450"/>
              <a:ext cx="49511" cy="73905"/>
            </a:xfrm>
            <a:custGeom>
              <a:rect b="b" l="l" r="r" t="t"/>
              <a:pathLst>
                <a:path extrusionOk="0" h="2042" w="1368">
                  <a:moveTo>
                    <a:pt x="119" y="0"/>
                  </a:moveTo>
                  <a:lnTo>
                    <a:pt x="79" y="20"/>
                  </a:lnTo>
                  <a:lnTo>
                    <a:pt x="40" y="40"/>
                  </a:lnTo>
                  <a:lnTo>
                    <a:pt x="0" y="60"/>
                  </a:lnTo>
                  <a:lnTo>
                    <a:pt x="0" y="99"/>
                  </a:lnTo>
                  <a:lnTo>
                    <a:pt x="0" y="139"/>
                  </a:lnTo>
                  <a:lnTo>
                    <a:pt x="20" y="179"/>
                  </a:lnTo>
                  <a:lnTo>
                    <a:pt x="159" y="377"/>
                  </a:lnTo>
                  <a:lnTo>
                    <a:pt x="495" y="832"/>
                  </a:lnTo>
                  <a:lnTo>
                    <a:pt x="694" y="1130"/>
                  </a:lnTo>
                  <a:lnTo>
                    <a:pt x="872" y="1427"/>
                  </a:lnTo>
                  <a:lnTo>
                    <a:pt x="1030" y="1704"/>
                  </a:lnTo>
                  <a:lnTo>
                    <a:pt x="1149" y="1962"/>
                  </a:lnTo>
                  <a:lnTo>
                    <a:pt x="1189" y="2021"/>
                  </a:lnTo>
                  <a:lnTo>
                    <a:pt x="1248" y="2041"/>
                  </a:lnTo>
                  <a:lnTo>
                    <a:pt x="1288" y="2041"/>
                  </a:lnTo>
                  <a:lnTo>
                    <a:pt x="1328" y="2001"/>
                  </a:lnTo>
                  <a:lnTo>
                    <a:pt x="1347" y="1982"/>
                  </a:lnTo>
                  <a:lnTo>
                    <a:pt x="1367" y="1942"/>
                  </a:lnTo>
                  <a:lnTo>
                    <a:pt x="1347" y="1883"/>
                  </a:lnTo>
                  <a:lnTo>
                    <a:pt x="1228" y="1625"/>
                  </a:lnTo>
                  <a:lnTo>
                    <a:pt x="1070" y="1328"/>
                  </a:lnTo>
                  <a:lnTo>
                    <a:pt x="892" y="1031"/>
                  </a:lnTo>
                  <a:lnTo>
                    <a:pt x="694" y="733"/>
                  </a:lnTo>
                  <a:lnTo>
                    <a:pt x="357" y="258"/>
                  </a:lnTo>
                  <a:lnTo>
                    <a:pt x="198" y="60"/>
                  </a:lnTo>
                  <a:lnTo>
                    <a:pt x="159" y="2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9"/>
            <p:cNvSpPr/>
            <p:nvPr/>
          </p:nvSpPr>
          <p:spPr>
            <a:xfrm>
              <a:off x="7763521" y="2282695"/>
              <a:ext cx="50235" cy="68150"/>
            </a:xfrm>
            <a:custGeom>
              <a:rect b="b" l="l" r="r" t="t"/>
              <a:pathLst>
                <a:path extrusionOk="0" h="1883" w="1388">
                  <a:moveTo>
                    <a:pt x="99" y="1"/>
                  </a:moveTo>
                  <a:lnTo>
                    <a:pt x="60" y="21"/>
                  </a:lnTo>
                  <a:lnTo>
                    <a:pt x="40" y="40"/>
                  </a:lnTo>
                  <a:lnTo>
                    <a:pt x="20" y="80"/>
                  </a:lnTo>
                  <a:lnTo>
                    <a:pt x="0" y="120"/>
                  </a:lnTo>
                  <a:lnTo>
                    <a:pt x="20" y="159"/>
                  </a:lnTo>
                  <a:lnTo>
                    <a:pt x="40" y="199"/>
                  </a:lnTo>
                  <a:lnTo>
                    <a:pt x="179" y="338"/>
                  </a:lnTo>
                  <a:lnTo>
                    <a:pt x="317" y="476"/>
                  </a:lnTo>
                  <a:lnTo>
                    <a:pt x="496" y="674"/>
                  </a:lnTo>
                  <a:lnTo>
                    <a:pt x="674" y="912"/>
                  </a:lnTo>
                  <a:lnTo>
                    <a:pt x="872" y="1170"/>
                  </a:lnTo>
                  <a:lnTo>
                    <a:pt x="1030" y="1487"/>
                  </a:lnTo>
                  <a:lnTo>
                    <a:pt x="1189" y="1804"/>
                  </a:lnTo>
                  <a:lnTo>
                    <a:pt x="1229" y="1863"/>
                  </a:lnTo>
                  <a:lnTo>
                    <a:pt x="1288" y="1883"/>
                  </a:lnTo>
                  <a:lnTo>
                    <a:pt x="1328" y="1863"/>
                  </a:lnTo>
                  <a:lnTo>
                    <a:pt x="1367" y="1843"/>
                  </a:lnTo>
                  <a:lnTo>
                    <a:pt x="1387" y="1824"/>
                  </a:lnTo>
                  <a:lnTo>
                    <a:pt x="1387" y="1784"/>
                  </a:lnTo>
                  <a:lnTo>
                    <a:pt x="1387" y="1724"/>
                  </a:lnTo>
                  <a:lnTo>
                    <a:pt x="1248" y="1388"/>
                  </a:lnTo>
                  <a:lnTo>
                    <a:pt x="1050" y="1071"/>
                  </a:lnTo>
                  <a:lnTo>
                    <a:pt x="872" y="773"/>
                  </a:lnTo>
                  <a:lnTo>
                    <a:pt x="674" y="536"/>
                  </a:lnTo>
                  <a:lnTo>
                    <a:pt x="496" y="338"/>
                  </a:lnTo>
                  <a:lnTo>
                    <a:pt x="337" y="179"/>
                  </a:lnTo>
                  <a:lnTo>
                    <a:pt x="198" y="40"/>
                  </a:lnTo>
                  <a:lnTo>
                    <a:pt x="159" y="21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9"/>
            <p:cNvSpPr/>
            <p:nvPr/>
          </p:nvSpPr>
          <p:spPr>
            <a:xfrm>
              <a:off x="7794357" y="2293445"/>
              <a:ext cx="40174" cy="57401"/>
            </a:xfrm>
            <a:custGeom>
              <a:rect b="b" l="l" r="r" t="t"/>
              <a:pathLst>
                <a:path extrusionOk="0" h="1586" w="1110">
                  <a:moveTo>
                    <a:pt x="119" y="1"/>
                  </a:moveTo>
                  <a:lnTo>
                    <a:pt x="79" y="21"/>
                  </a:lnTo>
                  <a:lnTo>
                    <a:pt x="40" y="41"/>
                  </a:lnTo>
                  <a:lnTo>
                    <a:pt x="20" y="60"/>
                  </a:lnTo>
                  <a:lnTo>
                    <a:pt x="0" y="100"/>
                  </a:lnTo>
                  <a:lnTo>
                    <a:pt x="0" y="140"/>
                  </a:lnTo>
                  <a:lnTo>
                    <a:pt x="20" y="179"/>
                  </a:lnTo>
                  <a:lnTo>
                    <a:pt x="139" y="338"/>
                  </a:lnTo>
                  <a:lnTo>
                    <a:pt x="396" y="675"/>
                  </a:lnTo>
                  <a:lnTo>
                    <a:pt x="694" y="1110"/>
                  </a:lnTo>
                  <a:lnTo>
                    <a:pt x="813" y="1328"/>
                  </a:lnTo>
                  <a:lnTo>
                    <a:pt x="912" y="1507"/>
                  </a:lnTo>
                  <a:lnTo>
                    <a:pt x="951" y="1566"/>
                  </a:lnTo>
                  <a:lnTo>
                    <a:pt x="1011" y="1586"/>
                  </a:lnTo>
                  <a:lnTo>
                    <a:pt x="1050" y="1566"/>
                  </a:lnTo>
                  <a:lnTo>
                    <a:pt x="1090" y="1546"/>
                  </a:lnTo>
                  <a:lnTo>
                    <a:pt x="1110" y="1527"/>
                  </a:lnTo>
                  <a:lnTo>
                    <a:pt x="1110" y="1467"/>
                  </a:lnTo>
                  <a:lnTo>
                    <a:pt x="1110" y="1427"/>
                  </a:lnTo>
                  <a:lnTo>
                    <a:pt x="1011" y="1229"/>
                  </a:lnTo>
                  <a:lnTo>
                    <a:pt x="892" y="1011"/>
                  </a:lnTo>
                  <a:lnTo>
                    <a:pt x="595" y="576"/>
                  </a:lnTo>
                  <a:lnTo>
                    <a:pt x="337" y="219"/>
                  </a:lnTo>
                  <a:lnTo>
                    <a:pt x="198" y="41"/>
                  </a:lnTo>
                  <a:lnTo>
                    <a:pt x="159" y="21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1" name="Google Shape;1131;p9"/>
          <p:cNvGrpSpPr/>
          <p:nvPr/>
        </p:nvGrpSpPr>
        <p:grpSpPr>
          <a:xfrm>
            <a:off x="8431993" y="2859926"/>
            <a:ext cx="695024" cy="1425057"/>
            <a:chOff x="11384584" y="3063325"/>
            <a:chExt cx="1054185" cy="2161797"/>
          </a:xfrm>
        </p:grpSpPr>
        <p:sp>
          <p:nvSpPr>
            <p:cNvPr id="1132" name="Google Shape;1132;p9"/>
            <p:cNvSpPr/>
            <p:nvPr/>
          </p:nvSpPr>
          <p:spPr>
            <a:xfrm>
              <a:off x="11619299" y="3800276"/>
              <a:ext cx="621737" cy="965294"/>
            </a:xfrm>
            <a:custGeom>
              <a:rect b="b" l="l" r="r" t="t"/>
              <a:pathLst>
                <a:path extrusionOk="0" h="25248" w="16262">
                  <a:moveTo>
                    <a:pt x="8131" y="0"/>
                  </a:moveTo>
                  <a:lnTo>
                    <a:pt x="3554" y="149"/>
                  </a:lnTo>
                  <a:lnTo>
                    <a:pt x="3610" y="577"/>
                  </a:lnTo>
                  <a:lnTo>
                    <a:pt x="3741" y="1731"/>
                  </a:lnTo>
                  <a:lnTo>
                    <a:pt x="3927" y="3442"/>
                  </a:lnTo>
                  <a:lnTo>
                    <a:pt x="4001" y="4465"/>
                  </a:lnTo>
                  <a:lnTo>
                    <a:pt x="4094" y="5563"/>
                  </a:lnTo>
                  <a:lnTo>
                    <a:pt x="4150" y="6735"/>
                  </a:lnTo>
                  <a:lnTo>
                    <a:pt x="4206" y="7945"/>
                  </a:lnTo>
                  <a:lnTo>
                    <a:pt x="4243" y="9173"/>
                  </a:lnTo>
                  <a:lnTo>
                    <a:pt x="4243" y="10382"/>
                  </a:lnTo>
                  <a:lnTo>
                    <a:pt x="4206" y="11591"/>
                  </a:lnTo>
                  <a:lnTo>
                    <a:pt x="4187" y="12187"/>
                  </a:lnTo>
                  <a:lnTo>
                    <a:pt x="4150" y="12763"/>
                  </a:lnTo>
                  <a:lnTo>
                    <a:pt x="4094" y="13322"/>
                  </a:lnTo>
                  <a:lnTo>
                    <a:pt x="4020" y="13861"/>
                  </a:lnTo>
                  <a:lnTo>
                    <a:pt x="3945" y="14382"/>
                  </a:lnTo>
                  <a:lnTo>
                    <a:pt x="3871" y="14884"/>
                  </a:lnTo>
                  <a:lnTo>
                    <a:pt x="3666" y="15852"/>
                  </a:lnTo>
                  <a:lnTo>
                    <a:pt x="3406" y="16819"/>
                  </a:lnTo>
                  <a:lnTo>
                    <a:pt x="3127" y="17768"/>
                  </a:lnTo>
                  <a:lnTo>
                    <a:pt x="2829" y="18680"/>
                  </a:lnTo>
                  <a:lnTo>
                    <a:pt x="2531" y="19591"/>
                  </a:lnTo>
                  <a:lnTo>
                    <a:pt x="2196" y="20447"/>
                  </a:lnTo>
                  <a:lnTo>
                    <a:pt x="1880" y="21247"/>
                  </a:lnTo>
                  <a:lnTo>
                    <a:pt x="1545" y="22010"/>
                  </a:lnTo>
                  <a:lnTo>
                    <a:pt x="1247" y="22717"/>
                  </a:lnTo>
                  <a:lnTo>
                    <a:pt x="950" y="23331"/>
                  </a:lnTo>
                  <a:lnTo>
                    <a:pt x="466" y="24354"/>
                  </a:lnTo>
                  <a:lnTo>
                    <a:pt x="112" y="25024"/>
                  </a:lnTo>
                  <a:lnTo>
                    <a:pt x="1" y="25247"/>
                  </a:lnTo>
                  <a:lnTo>
                    <a:pt x="16262" y="25247"/>
                  </a:lnTo>
                  <a:lnTo>
                    <a:pt x="16132" y="25024"/>
                  </a:lnTo>
                  <a:lnTo>
                    <a:pt x="15797" y="24354"/>
                  </a:lnTo>
                  <a:lnTo>
                    <a:pt x="15294" y="23331"/>
                  </a:lnTo>
                  <a:lnTo>
                    <a:pt x="15015" y="22717"/>
                  </a:lnTo>
                  <a:lnTo>
                    <a:pt x="14699" y="22010"/>
                  </a:lnTo>
                  <a:lnTo>
                    <a:pt x="14383" y="21247"/>
                  </a:lnTo>
                  <a:lnTo>
                    <a:pt x="14048" y="20447"/>
                  </a:lnTo>
                  <a:lnTo>
                    <a:pt x="13731" y="19591"/>
                  </a:lnTo>
                  <a:lnTo>
                    <a:pt x="13415" y="18680"/>
                  </a:lnTo>
                  <a:lnTo>
                    <a:pt x="13118" y="17768"/>
                  </a:lnTo>
                  <a:lnTo>
                    <a:pt x="12838" y="16819"/>
                  </a:lnTo>
                  <a:lnTo>
                    <a:pt x="12597" y="15852"/>
                  </a:lnTo>
                  <a:lnTo>
                    <a:pt x="12392" y="14884"/>
                  </a:lnTo>
                  <a:lnTo>
                    <a:pt x="12299" y="14382"/>
                  </a:lnTo>
                  <a:lnTo>
                    <a:pt x="12224" y="13861"/>
                  </a:lnTo>
                  <a:lnTo>
                    <a:pt x="12169" y="13322"/>
                  </a:lnTo>
                  <a:lnTo>
                    <a:pt x="12113" y="12763"/>
                  </a:lnTo>
                  <a:lnTo>
                    <a:pt x="12076" y="12187"/>
                  </a:lnTo>
                  <a:lnTo>
                    <a:pt x="12038" y="11591"/>
                  </a:lnTo>
                  <a:lnTo>
                    <a:pt x="12001" y="10382"/>
                  </a:lnTo>
                  <a:lnTo>
                    <a:pt x="12020" y="9173"/>
                  </a:lnTo>
                  <a:lnTo>
                    <a:pt x="12038" y="7945"/>
                  </a:lnTo>
                  <a:lnTo>
                    <a:pt x="12094" y="6735"/>
                  </a:lnTo>
                  <a:lnTo>
                    <a:pt x="12169" y="5563"/>
                  </a:lnTo>
                  <a:lnTo>
                    <a:pt x="12243" y="4465"/>
                  </a:lnTo>
                  <a:lnTo>
                    <a:pt x="12336" y="3442"/>
                  </a:lnTo>
                  <a:lnTo>
                    <a:pt x="12504" y="1731"/>
                  </a:lnTo>
                  <a:lnTo>
                    <a:pt x="12634" y="577"/>
                  </a:lnTo>
                  <a:lnTo>
                    <a:pt x="12690" y="149"/>
                  </a:lnTo>
                  <a:lnTo>
                    <a:pt x="813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9"/>
            <p:cNvSpPr/>
            <p:nvPr/>
          </p:nvSpPr>
          <p:spPr>
            <a:xfrm>
              <a:off x="11615744" y="3796720"/>
              <a:ext cx="628160" cy="972405"/>
            </a:xfrm>
            <a:custGeom>
              <a:rect b="b" l="l" r="r" t="t"/>
              <a:pathLst>
                <a:path extrusionOk="0" h="25434" w="16430">
                  <a:moveTo>
                    <a:pt x="8224" y="186"/>
                  </a:moveTo>
                  <a:lnTo>
                    <a:pt x="12690" y="335"/>
                  </a:lnTo>
                  <a:lnTo>
                    <a:pt x="12597" y="1061"/>
                  </a:lnTo>
                  <a:lnTo>
                    <a:pt x="12448" y="2363"/>
                  </a:lnTo>
                  <a:lnTo>
                    <a:pt x="12280" y="4131"/>
                  </a:lnTo>
                  <a:lnTo>
                    <a:pt x="12206" y="5154"/>
                  </a:lnTo>
                  <a:lnTo>
                    <a:pt x="12131" y="6214"/>
                  </a:lnTo>
                  <a:lnTo>
                    <a:pt x="12076" y="7331"/>
                  </a:lnTo>
                  <a:lnTo>
                    <a:pt x="12038" y="8484"/>
                  </a:lnTo>
                  <a:lnTo>
                    <a:pt x="12020" y="9638"/>
                  </a:lnTo>
                  <a:lnTo>
                    <a:pt x="12020" y="10791"/>
                  </a:lnTo>
                  <a:lnTo>
                    <a:pt x="12057" y="11908"/>
                  </a:lnTo>
                  <a:lnTo>
                    <a:pt x="12131" y="13005"/>
                  </a:lnTo>
                  <a:lnTo>
                    <a:pt x="12187" y="13526"/>
                  </a:lnTo>
                  <a:lnTo>
                    <a:pt x="12243" y="14028"/>
                  </a:lnTo>
                  <a:lnTo>
                    <a:pt x="12317" y="14512"/>
                  </a:lnTo>
                  <a:lnTo>
                    <a:pt x="12392" y="14977"/>
                  </a:lnTo>
                  <a:lnTo>
                    <a:pt x="12578" y="15870"/>
                  </a:lnTo>
                  <a:lnTo>
                    <a:pt x="12801" y="16745"/>
                  </a:lnTo>
                  <a:lnTo>
                    <a:pt x="13043" y="17601"/>
                  </a:lnTo>
                  <a:lnTo>
                    <a:pt x="13304" y="18457"/>
                  </a:lnTo>
                  <a:lnTo>
                    <a:pt x="13583" y="19275"/>
                  </a:lnTo>
                  <a:lnTo>
                    <a:pt x="13880" y="20075"/>
                  </a:lnTo>
                  <a:lnTo>
                    <a:pt x="14178" y="20838"/>
                  </a:lnTo>
                  <a:lnTo>
                    <a:pt x="14476" y="21564"/>
                  </a:lnTo>
                  <a:lnTo>
                    <a:pt x="14755" y="22252"/>
                  </a:lnTo>
                  <a:lnTo>
                    <a:pt x="15034" y="22885"/>
                  </a:lnTo>
                  <a:lnTo>
                    <a:pt x="15555" y="23964"/>
                  </a:lnTo>
                  <a:lnTo>
                    <a:pt x="15945" y="24764"/>
                  </a:lnTo>
                  <a:lnTo>
                    <a:pt x="16206" y="25266"/>
                  </a:lnTo>
                  <a:lnTo>
                    <a:pt x="243" y="25266"/>
                  </a:lnTo>
                  <a:lnTo>
                    <a:pt x="485" y="24764"/>
                  </a:lnTo>
                  <a:lnTo>
                    <a:pt x="894" y="23964"/>
                  </a:lnTo>
                  <a:lnTo>
                    <a:pt x="1396" y="22885"/>
                  </a:lnTo>
                  <a:lnTo>
                    <a:pt x="1675" y="22252"/>
                  </a:lnTo>
                  <a:lnTo>
                    <a:pt x="1973" y="21564"/>
                  </a:lnTo>
                  <a:lnTo>
                    <a:pt x="2252" y="20838"/>
                  </a:lnTo>
                  <a:lnTo>
                    <a:pt x="2550" y="20075"/>
                  </a:lnTo>
                  <a:lnTo>
                    <a:pt x="2847" y="19275"/>
                  </a:lnTo>
                  <a:lnTo>
                    <a:pt x="3127" y="18457"/>
                  </a:lnTo>
                  <a:lnTo>
                    <a:pt x="3387" y="17601"/>
                  </a:lnTo>
                  <a:lnTo>
                    <a:pt x="3647" y="16745"/>
                  </a:lnTo>
                  <a:lnTo>
                    <a:pt x="3852" y="15870"/>
                  </a:lnTo>
                  <a:lnTo>
                    <a:pt x="4038" y="14977"/>
                  </a:lnTo>
                  <a:lnTo>
                    <a:pt x="4131" y="14512"/>
                  </a:lnTo>
                  <a:lnTo>
                    <a:pt x="4206" y="14028"/>
                  </a:lnTo>
                  <a:lnTo>
                    <a:pt x="4261" y="13526"/>
                  </a:lnTo>
                  <a:lnTo>
                    <a:pt x="4317" y="13005"/>
                  </a:lnTo>
                  <a:lnTo>
                    <a:pt x="4373" y="11908"/>
                  </a:lnTo>
                  <a:lnTo>
                    <a:pt x="4410" y="10791"/>
                  </a:lnTo>
                  <a:lnTo>
                    <a:pt x="4429" y="9638"/>
                  </a:lnTo>
                  <a:lnTo>
                    <a:pt x="4410" y="8484"/>
                  </a:lnTo>
                  <a:lnTo>
                    <a:pt x="4354" y="7331"/>
                  </a:lnTo>
                  <a:lnTo>
                    <a:pt x="4299" y="6214"/>
                  </a:lnTo>
                  <a:lnTo>
                    <a:pt x="4224" y="5154"/>
                  </a:lnTo>
                  <a:lnTo>
                    <a:pt x="4150" y="4131"/>
                  </a:lnTo>
                  <a:lnTo>
                    <a:pt x="3982" y="2363"/>
                  </a:lnTo>
                  <a:lnTo>
                    <a:pt x="3834" y="1061"/>
                  </a:lnTo>
                  <a:lnTo>
                    <a:pt x="3740" y="335"/>
                  </a:lnTo>
                  <a:lnTo>
                    <a:pt x="8224" y="186"/>
                  </a:lnTo>
                  <a:close/>
                  <a:moveTo>
                    <a:pt x="8224" y="0"/>
                  </a:moveTo>
                  <a:lnTo>
                    <a:pt x="3647" y="168"/>
                  </a:lnTo>
                  <a:lnTo>
                    <a:pt x="3610" y="168"/>
                  </a:lnTo>
                  <a:lnTo>
                    <a:pt x="3573" y="186"/>
                  </a:lnTo>
                  <a:lnTo>
                    <a:pt x="3573" y="223"/>
                  </a:lnTo>
                  <a:lnTo>
                    <a:pt x="3554" y="261"/>
                  </a:lnTo>
                  <a:lnTo>
                    <a:pt x="3629" y="707"/>
                  </a:lnTo>
                  <a:lnTo>
                    <a:pt x="3759" y="1879"/>
                  </a:lnTo>
                  <a:lnTo>
                    <a:pt x="3927" y="3610"/>
                  </a:lnTo>
                  <a:lnTo>
                    <a:pt x="4020" y="4633"/>
                  </a:lnTo>
                  <a:lnTo>
                    <a:pt x="4094" y="5731"/>
                  </a:lnTo>
                  <a:lnTo>
                    <a:pt x="4168" y="6884"/>
                  </a:lnTo>
                  <a:lnTo>
                    <a:pt x="4206" y="8075"/>
                  </a:lnTo>
                  <a:lnTo>
                    <a:pt x="4243" y="9303"/>
                  </a:lnTo>
                  <a:lnTo>
                    <a:pt x="4243" y="10512"/>
                  </a:lnTo>
                  <a:lnTo>
                    <a:pt x="4206" y="11703"/>
                  </a:lnTo>
                  <a:lnTo>
                    <a:pt x="4150" y="12856"/>
                  </a:lnTo>
                  <a:lnTo>
                    <a:pt x="4094" y="13415"/>
                  </a:lnTo>
                  <a:lnTo>
                    <a:pt x="4038" y="13954"/>
                  </a:lnTo>
                  <a:lnTo>
                    <a:pt x="3964" y="14456"/>
                  </a:lnTo>
                  <a:lnTo>
                    <a:pt x="3871" y="14959"/>
                  </a:lnTo>
                  <a:lnTo>
                    <a:pt x="3666" y="15908"/>
                  </a:lnTo>
                  <a:lnTo>
                    <a:pt x="3424" y="16856"/>
                  </a:lnTo>
                  <a:lnTo>
                    <a:pt x="3145" y="17805"/>
                  </a:lnTo>
                  <a:lnTo>
                    <a:pt x="2847" y="18717"/>
                  </a:lnTo>
                  <a:lnTo>
                    <a:pt x="2550" y="19610"/>
                  </a:lnTo>
                  <a:lnTo>
                    <a:pt x="2215" y="20466"/>
                  </a:lnTo>
                  <a:lnTo>
                    <a:pt x="1899" y="21266"/>
                  </a:lnTo>
                  <a:lnTo>
                    <a:pt x="1582" y="22029"/>
                  </a:lnTo>
                  <a:lnTo>
                    <a:pt x="1266" y="22717"/>
                  </a:lnTo>
                  <a:lnTo>
                    <a:pt x="987" y="23350"/>
                  </a:lnTo>
                  <a:lnTo>
                    <a:pt x="485" y="24392"/>
                  </a:lnTo>
                  <a:lnTo>
                    <a:pt x="150" y="25061"/>
                  </a:lnTo>
                  <a:lnTo>
                    <a:pt x="1" y="25303"/>
                  </a:lnTo>
                  <a:lnTo>
                    <a:pt x="1" y="25340"/>
                  </a:lnTo>
                  <a:lnTo>
                    <a:pt x="19" y="25396"/>
                  </a:lnTo>
                  <a:lnTo>
                    <a:pt x="38" y="25415"/>
                  </a:lnTo>
                  <a:lnTo>
                    <a:pt x="94" y="25433"/>
                  </a:lnTo>
                  <a:lnTo>
                    <a:pt x="16355" y="25433"/>
                  </a:lnTo>
                  <a:lnTo>
                    <a:pt x="16392" y="25415"/>
                  </a:lnTo>
                  <a:lnTo>
                    <a:pt x="16429" y="25396"/>
                  </a:lnTo>
                  <a:lnTo>
                    <a:pt x="16429" y="25340"/>
                  </a:lnTo>
                  <a:lnTo>
                    <a:pt x="16429" y="25303"/>
                  </a:lnTo>
                  <a:lnTo>
                    <a:pt x="16299" y="25061"/>
                  </a:lnTo>
                  <a:lnTo>
                    <a:pt x="15945" y="24392"/>
                  </a:lnTo>
                  <a:lnTo>
                    <a:pt x="15462" y="23350"/>
                  </a:lnTo>
                  <a:lnTo>
                    <a:pt x="15164" y="22717"/>
                  </a:lnTo>
                  <a:lnTo>
                    <a:pt x="14866" y="22029"/>
                  </a:lnTo>
                  <a:lnTo>
                    <a:pt x="14531" y="21266"/>
                  </a:lnTo>
                  <a:lnTo>
                    <a:pt x="14215" y="20466"/>
                  </a:lnTo>
                  <a:lnTo>
                    <a:pt x="13899" y="19610"/>
                  </a:lnTo>
                  <a:lnTo>
                    <a:pt x="13583" y="18717"/>
                  </a:lnTo>
                  <a:lnTo>
                    <a:pt x="13285" y="17805"/>
                  </a:lnTo>
                  <a:lnTo>
                    <a:pt x="13006" y="16856"/>
                  </a:lnTo>
                  <a:lnTo>
                    <a:pt x="12764" y="15908"/>
                  </a:lnTo>
                  <a:lnTo>
                    <a:pt x="12559" y="14959"/>
                  </a:lnTo>
                  <a:lnTo>
                    <a:pt x="12485" y="14456"/>
                  </a:lnTo>
                  <a:lnTo>
                    <a:pt x="12410" y="13954"/>
                  </a:lnTo>
                  <a:lnTo>
                    <a:pt x="12336" y="13415"/>
                  </a:lnTo>
                  <a:lnTo>
                    <a:pt x="12299" y="12856"/>
                  </a:lnTo>
                  <a:lnTo>
                    <a:pt x="12224" y="11703"/>
                  </a:lnTo>
                  <a:lnTo>
                    <a:pt x="12187" y="10512"/>
                  </a:lnTo>
                  <a:lnTo>
                    <a:pt x="12187" y="9303"/>
                  </a:lnTo>
                  <a:lnTo>
                    <a:pt x="12224" y="8075"/>
                  </a:lnTo>
                  <a:lnTo>
                    <a:pt x="12280" y="6884"/>
                  </a:lnTo>
                  <a:lnTo>
                    <a:pt x="12336" y="5731"/>
                  </a:lnTo>
                  <a:lnTo>
                    <a:pt x="12429" y="4633"/>
                  </a:lnTo>
                  <a:lnTo>
                    <a:pt x="12504" y="3610"/>
                  </a:lnTo>
                  <a:lnTo>
                    <a:pt x="12690" y="1879"/>
                  </a:lnTo>
                  <a:lnTo>
                    <a:pt x="12820" y="707"/>
                  </a:lnTo>
                  <a:lnTo>
                    <a:pt x="12876" y="261"/>
                  </a:lnTo>
                  <a:lnTo>
                    <a:pt x="12876" y="223"/>
                  </a:lnTo>
                  <a:lnTo>
                    <a:pt x="12857" y="186"/>
                  </a:lnTo>
                  <a:lnTo>
                    <a:pt x="12820" y="168"/>
                  </a:lnTo>
                  <a:lnTo>
                    <a:pt x="12783" y="168"/>
                  </a:lnTo>
                  <a:lnTo>
                    <a:pt x="822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9"/>
            <p:cNvSpPr/>
            <p:nvPr/>
          </p:nvSpPr>
          <p:spPr>
            <a:xfrm>
              <a:off x="11388139" y="5119103"/>
              <a:ext cx="1047073" cy="102463"/>
            </a:xfrm>
            <a:custGeom>
              <a:rect b="b" l="l" r="r" t="t"/>
              <a:pathLst>
                <a:path extrusionOk="0" h="2680" w="27387">
                  <a:moveTo>
                    <a:pt x="112" y="0"/>
                  </a:moveTo>
                  <a:lnTo>
                    <a:pt x="56" y="19"/>
                  </a:lnTo>
                  <a:lnTo>
                    <a:pt x="37" y="37"/>
                  </a:lnTo>
                  <a:lnTo>
                    <a:pt x="0" y="75"/>
                  </a:lnTo>
                  <a:lnTo>
                    <a:pt x="0" y="112"/>
                  </a:lnTo>
                  <a:lnTo>
                    <a:pt x="0" y="2586"/>
                  </a:lnTo>
                  <a:lnTo>
                    <a:pt x="0" y="2624"/>
                  </a:lnTo>
                  <a:lnTo>
                    <a:pt x="37" y="2661"/>
                  </a:lnTo>
                  <a:lnTo>
                    <a:pt x="56" y="2679"/>
                  </a:lnTo>
                  <a:lnTo>
                    <a:pt x="27331" y="2679"/>
                  </a:lnTo>
                  <a:lnTo>
                    <a:pt x="27368" y="2661"/>
                  </a:lnTo>
                  <a:lnTo>
                    <a:pt x="27387" y="2624"/>
                  </a:lnTo>
                  <a:lnTo>
                    <a:pt x="27387" y="2586"/>
                  </a:lnTo>
                  <a:lnTo>
                    <a:pt x="27387" y="112"/>
                  </a:lnTo>
                  <a:lnTo>
                    <a:pt x="27387" y="75"/>
                  </a:lnTo>
                  <a:lnTo>
                    <a:pt x="27368" y="37"/>
                  </a:lnTo>
                  <a:lnTo>
                    <a:pt x="27331" y="19"/>
                  </a:lnTo>
                  <a:lnTo>
                    <a:pt x="2729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9"/>
            <p:cNvSpPr/>
            <p:nvPr/>
          </p:nvSpPr>
          <p:spPr>
            <a:xfrm>
              <a:off x="11384584" y="5115548"/>
              <a:ext cx="1054185" cy="109574"/>
            </a:xfrm>
            <a:custGeom>
              <a:rect b="b" l="l" r="r" t="t"/>
              <a:pathLst>
                <a:path extrusionOk="0" h="2866" w="27573">
                  <a:moveTo>
                    <a:pt x="27238" y="186"/>
                  </a:moveTo>
                  <a:lnTo>
                    <a:pt x="27313" y="205"/>
                  </a:lnTo>
                  <a:lnTo>
                    <a:pt x="27350" y="223"/>
                  </a:lnTo>
                  <a:lnTo>
                    <a:pt x="27387" y="279"/>
                  </a:lnTo>
                  <a:lnTo>
                    <a:pt x="27406" y="335"/>
                  </a:lnTo>
                  <a:lnTo>
                    <a:pt x="27406" y="2530"/>
                  </a:lnTo>
                  <a:lnTo>
                    <a:pt x="27387" y="2605"/>
                  </a:lnTo>
                  <a:lnTo>
                    <a:pt x="27350" y="2642"/>
                  </a:lnTo>
                  <a:lnTo>
                    <a:pt x="27313" y="2679"/>
                  </a:lnTo>
                  <a:lnTo>
                    <a:pt x="27238" y="2698"/>
                  </a:lnTo>
                  <a:lnTo>
                    <a:pt x="335" y="2698"/>
                  </a:lnTo>
                  <a:lnTo>
                    <a:pt x="279" y="2679"/>
                  </a:lnTo>
                  <a:lnTo>
                    <a:pt x="223" y="2642"/>
                  </a:lnTo>
                  <a:lnTo>
                    <a:pt x="186" y="2605"/>
                  </a:lnTo>
                  <a:lnTo>
                    <a:pt x="186" y="2530"/>
                  </a:lnTo>
                  <a:lnTo>
                    <a:pt x="186" y="335"/>
                  </a:lnTo>
                  <a:lnTo>
                    <a:pt x="186" y="279"/>
                  </a:lnTo>
                  <a:lnTo>
                    <a:pt x="223" y="223"/>
                  </a:lnTo>
                  <a:lnTo>
                    <a:pt x="279" y="205"/>
                  </a:lnTo>
                  <a:lnTo>
                    <a:pt x="335" y="186"/>
                  </a:lnTo>
                  <a:close/>
                  <a:moveTo>
                    <a:pt x="335" y="0"/>
                  </a:moveTo>
                  <a:lnTo>
                    <a:pt x="279" y="19"/>
                  </a:lnTo>
                  <a:lnTo>
                    <a:pt x="205" y="37"/>
                  </a:lnTo>
                  <a:lnTo>
                    <a:pt x="149" y="75"/>
                  </a:lnTo>
                  <a:lnTo>
                    <a:pt x="93" y="112"/>
                  </a:lnTo>
                  <a:lnTo>
                    <a:pt x="56" y="149"/>
                  </a:lnTo>
                  <a:lnTo>
                    <a:pt x="37" y="205"/>
                  </a:lnTo>
                  <a:lnTo>
                    <a:pt x="19" y="279"/>
                  </a:lnTo>
                  <a:lnTo>
                    <a:pt x="0" y="335"/>
                  </a:lnTo>
                  <a:lnTo>
                    <a:pt x="0" y="2530"/>
                  </a:lnTo>
                  <a:lnTo>
                    <a:pt x="19" y="2605"/>
                  </a:lnTo>
                  <a:lnTo>
                    <a:pt x="37" y="2661"/>
                  </a:lnTo>
                  <a:lnTo>
                    <a:pt x="56" y="2717"/>
                  </a:lnTo>
                  <a:lnTo>
                    <a:pt x="93" y="2772"/>
                  </a:lnTo>
                  <a:lnTo>
                    <a:pt x="149" y="2810"/>
                  </a:lnTo>
                  <a:lnTo>
                    <a:pt x="205" y="2847"/>
                  </a:lnTo>
                  <a:lnTo>
                    <a:pt x="279" y="2865"/>
                  </a:lnTo>
                  <a:lnTo>
                    <a:pt x="27313" y="2865"/>
                  </a:lnTo>
                  <a:lnTo>
                    <a:pt x="27368" y="2847"/>
                  </a:lnTo>
                  <a:lnTo>
                    <a:pt x="27424" y="2810"/>
                  </a:lnTo>
                  <a:lnTo>
                    <a:pt x="27480" y="2772"/>
                  </a:lnTo>
                  <a:lnTo>
                    <a:pt x="27517" y="2717"/>
                  </a:lnTo>
                  <a:lnTo>
                    <a:pt x="27554" y="2661"/>
                  </a:lnTo>
                  <a:lnTo>
                    <a:pt x="27573" y="2605"/>
                  </a:lnTo>
                  <a:lnTo>
                    <a:pt x="27573" y="2530"/>
                  </a:lnTo>
                  <a:lnTo>
                    <a:pt x="27573" y="335"/>
                  </a:lnTo>
                  <a:lnTo>
                    <a:pt x="27573" y="279"/>
                  </a:lnTo>
                  <a:lnTo>
                    <a:pt x="27554" y="205"/>
                  </a:lnTo>
                  <a:lnTo>
                    <a:pt x="27517" y="149"/>
                  </a:lnTo>
                  <a:lnTo>
                    <a:pt x="27480" y="112"/>
                  </a:lnTo>
                  <a:lnTo>
                    <a:pt x="27424" y="75"/>
                  </a:lnTo>
                  <a:lnTo>
                    <a:pt x="27368" y="37"/>
                  </a:lnTo>
                  <a:lnTo>
                    <a:pt x="27313" y="19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9"/>
            <p:cNvSpPr/>
            <p:nvPr/>
          </p:nvSpPr>
          <p:spPr>
            <a:xfrm>
              <a:off x="11410162" y="4803983"/>
              <a:ext cx="1003030" cy="315150"/>
            </a:xfrm>
            <a:custGeom>
              <a:rect b="b" l="l" r="r" t="t"/>
              <a:pathLst>
                <a:path extrusionOk="0" h="8243" w="26235">
                  <a:moveTo>
                    <a:pt x="5396" y="0"/>
                  </a:moveTo>
                  <a:lnTo>
                    <a:pt x="1006" y="3498"/>
                  </a:lnTo>
                  <a:lnTo>
                    <a:pt x="782" y="3703"/>
                  </a:lnTo>
                  <a:lnTo>
                    <a:pt x="596" y="3926"/>
                  </a:lnTo>
                  <a:lnTo>
                    <a:pt x="410" y="4168"/>
                  </a:lnTo>
                  <a:lnTo>
                    <a:pt x="280" y="4428"/>
                  </a:lnTo>
                  <a:lnTo>
                    <a:pt x="168" y="4689"/>
                  </a:lnTo>
                  <a:lnTo>
                    <a:pt x="75" y="4986"/>
                  </a:lnTo>
                  <a:lnTo>
                    <a:pt x="20" y="5284"/>
                  </a:lnTo>
                  <a:lnTo>
                    <a:pt x="1" y="5582"/>
                  </a:lnTo>
                  <a:lnTo>
                    <a:pt x="20" y="5861"/>
                  </a:lnTo>
                  <a:lnTo>
                    <a:pt x="57" y="6121"/>
                  </a:lnTo>
                  <a:lnTo>
                    <a:pt x="131" y="6363"/>
                  </a:lnTo>
                  <a:lnTo>
                    <a:pt x="224" y="6624"/>
                  </a:lnTo>
                  <a:lnTo>
                    <a:pt x="336" y="6847"/>
                  </a:lnTo>
                  <a:lnTo>
                    <a:pt x="466" y="7070"/>
                  </a:lnTo>
                  <a:lnTo>
                    <a:pt x="615" y="7275"/>
                  </a:lnTo>
                  <a:lnTo>
                    <a:pt x="782" y="7461"/>
                  </a:lnTo>
                  <a:lnTo>
                    <a:pt x="987" y="7628"/>
                  </a:lnTo>
                  <a:lnTo>
                    <a:pt x="1192" y="7796"/>
                  </a:lnTo>
                  <a:lnTo>
                    <a:pt x="1396" y="7926"/>
                  </a:lnTo>
                  <a:lnTo>
                    <a:pt x="1638" y="8038"/>
                  </a:lnTo>
                  <a:lnTo>
                    <a:pt x="1880" y="8131"/>
                  </a:lnTo>
                  <a:lnTo>
                    <a:pt x="2141" y="8186"/>
                  </a:lnTo>
                  <a:lnTo>
                    <a:pt x="2401" y="8224"/>
                  </a:lnTo>
                  <a:lnTo>
                    <a:pt x="2680" y="8242"/>
                  </a:lnTo>
                  <a:lnTo>
                    <a:pt x="23574" y="8242"/>
                  </a:lnTo>
                  <a:lnTo>
                    <a:pt x="23834" y="8224"/>
                  </a:lnTo>
                  <a:lnTo>
                    <a:pt x="24113" y="8186"/>
                  </a:lnTo>
                  <a:lnTo>
                    <a:pt x="24355" y="8131"/>
                  </a:lnTo>
                  <a:lnTo>
                    <a:pt x="24597" y="8038"/>
                  </a:lnTo>
                  <a:lnTo>
                    <a:pt x="24839" y="7926"/>
                  </a:lnTo>
                  <a:lnTo>
                    <a:pt x="25062" y="7796"/>
                  </a:lnTo>
                  <a:lnTo>
                    <a:pt x="25267" y="7628"/>
                  </a:lnTo>
                  <a:lnTo>
                    <a:pt x="25453" y="7461"/>
                  </a:lnTo>
                  <a:lnTo>
                    <a:pt x="25620" y="7275"/>
                  </a:lnTo>
                  <a:lnTo>
                    <a:pt x="25788" y="7070"/>
                  </a:lnTo>
                  <a:lnTo>
                    <a:pt x="25918" y="6847"/>
                  </a:lnTo>
                  <a:lnTo>
                    <a:pt x="26030" y="6624"/>
                  </a:lnTo>
                  <a:lnTo>
                    <a:pt x="26123" y="6363"/>
                  </a:lnTo>
                  <a:lnTo>
                    <a:pt x="26178" y="6121"/>
                  </a:lnTo>
                  <a:lnTo>
                    <a:pt x="26216" y="5861"/>
                  </a:lnTo>
                  <a:lnTo>
                    <a:pt x="26234" y="5582"/>
                  </a:lnTo>
                  <a:lnTo>
                    <a:pt x="26216" y="5284"/>
                  </a:lnTo>
                  <a:lnTo>
                    <a:pt x="26160" y="4986"/>
                  </a:lnTo>
                  <a:lnTo>
                    <a:pt x="26085" y="4689"/>
                  </a:lnTo>
                  <a:lnTo>
                    <a:pt x="25974" y="4428"/>
                  </a:lnTo>
                  <a:lnTo>
                    <a:pt x="25825" y="4168"/>
                  </a:lnTo>
                  <a:lnTo>
                    <a:pt x="25657" y="3926"/>
                  </a:lnTo>
                  <a:lnTo>
                    <a:pt x="25453" y="3703"/>
                  </a:lnTo>
                  <a:lnTo>
                    <a:pt x="25230" y="3498"/>
                  </a:lnTo>
                  <a:lnTo>
                    <a:pt x="2085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9"/>
            <p:cNvSpPr/>
            <p:nvPr/>
          </p:nvSpPr>
          <p:spPr>
            <a:xfrm>
              <a:off x="11407333" y="4801115"/>
              <a:ext cx="1009414" cy="321574"/>
            </a:xfrm>
            <a:custGeom>
              <a:rect b="b" l="l" r="r" t="t"/>
              <a:pathLst>
                <a:path extrusionOk="0" h="8411" w="26402">
                  <a:moveTo>
                    <a:pt x="20894" y="168"/>
                  </a:moveTo>
                  <a:lnTo>
                    <a:pt x="25248" y="3629"/>
                  </a:lnTo>
                  <a:lnTo>
                    <a:pt x="25471" y="3833"/>
                  </a:lnTo>
                  <a:lnTo>
                    <a:pt x="25657" y="4057"/>
                  </a:lnTo>
                  <a:lnTo>
                    <a:pt x="25824" y="4280"/>
                  </a:lnTo>
                  <a:lnTo>
                    <a:pt x="25973" y="4540"/>
                  </a:lnTo>
                  <a:lnTo>
                    <a:pt x="26066" y="4801"/>
                  </a:lnTo>
                  <a:lnTo>
                    <a:pt x="26159" y="5080"/>
                  </a:lnTo>
                  <a:lnTo>
                    <a:pt x="26197" y="5359"/>
                  </a:lnTo>
                  <a:lnTo>
                    <a:pt x="26215" y="5657"/>
                  </a:lnTo>
                  <a:lnTo>
                    <a:pt x="26215" y="5917"/>
                  </a:lnTo>
                  <a:lnTo>
                    <a:pt x="26159" y="6178"/>
                  </a:lnTo>
                  <a:lnTo>
                    <a:pt x="26104" y="6419"/>
                  </a:lnTo>
                  <a:lnTo>
                    <a:pt x="26011" y="6661"/>
                  </a:lnTo>
                  <a:lnTo>
                    <a:pt x="25918" y="6885"/>
                  </a:lnTo>
                  <a:lnTo>
                    <a:pt x="25787" y="7089"/>
                  </a:lnTo>
                  <a:lnTo>
                    <a:pt x="25638" y="7294"/>
                  </a:lnTo>
                  <a:lnTo>
                    <a:pt x="25471" y="7480"/>
                  </a:lnTo>
                  <a:lnTo>
                    <a:pt x="25285" y="7647"/>
                  </a:lnTo>
                  <a:lnTo>
                    <a:pt x="25080" y="7796"/>
                  </a:lnTo>
                  <a:lnTo>
                    <a:pt x="24876" y="7926"/>
                  </a:lnTo>
                  <a:lnTo>
                    <a:pt x="24652" y="8038"/>
                  </a:lnTo>
                  <a:lnTo>
                    <a:pt x="24410" y="8113"/>
                  </a:lnTo>
                  <a:lnTo>
                    <a:pt x="24169" y="8187"/>
                  </a:lnTo>
                  <a:lnTo>
                    <a:pt x="23908" y="8224"/>
                  </a:lnTo>
                  <a:lnTo>
                    <a:pt x="2494" y="8224"/>
                  </a:lnTo>
                  <a:lnTo>
                    <a:pt x="2233" y="8187"/>
                  </a:lnTo>
                  <a:lnTo>
                    <a:pt x="1991" y="8113"/>
                  </a:lnTo>
                  <a:lnTo>
                    <a:pt x="1749" y="8038"/>
                  </a:lnTo>
                  <a:lnTo>
                    <a:pt x="1526" y="7926"/>
                  </a:lnTo>
                  <a:lnTo>
                    <a:pt x="1303" y="7796"/>
                  </a:lnTo>
                  <a:lnTo>
                    <a:pt x="1117" y="7647"/>
                  </a:lnTo>
                  <a:lnTo>
                    <a:pt x="931" y="7480"/>
                  </a:lnTo>
                  <a:lnTo>
                    <a:pt x="763" y="7294"/>
                  </a:lnTo>
                  <a:lnTo>
                    <a:pt x="614" y="7089"/>
                  </a:lnTo>
                  <a:lnTo>
                    <a:pt x="484" y="6885"/>
                  </a:lnTo>
                  <a:lnTo>
                    <a:pt x="373" y="6661"/>
                  </a:lnTo>
                  <a:lnTo>
                    <a:pt x="280" y="6419"/>
                  </a:lnTo>
                  <a:lnTo>
                    <a:pt x="224" y="6178"/>
                  </a:lnTo>
                  <a:lnTo>
                    <a:pt x="187" y="5917"/>
                  </a:lnTo>
                  <a:lnTo>
                    <a:pt x="168" y="5657"/>
                  </a:lnTo>
                  <a:lnTo>
                    <a:pt x="187" y="5359"/>
                  </a:lnTo>
                  <a:lnTo>
                    <a:pt x="242" y="5080"/>
                  </a:lnTo>
                  <a:lnTo>
                    <a:pt x="317" y="4801"/>
                  </a:lnTo>
                  <a:lnTo>
                    <a:pt x="428" y="4540"/>
                  </a:lnTo>
                  <a:lnTo>
                    <a:pt x="559" y="4280"/>
                  </a:lnTo>
                  <a:lnTo>
                    <a:pt x="726" y="4057"/>
                  </a:lnTo>
                  <a:lnTo>
                    <a:pt x="931" y="3833"/>
                  </a:lnTo>
                  <a:lnTo>
                    <a:pt x="1135" y="3629"/>
                  </a:lnTo>
                  <a:lnTo>
                    <a:pt x="5489" y="168"/>
                  </a:lnTo>
                  <a:close/>
                  <a:moveTo>
                    <a:pt x="5470" y="1"/>
                  </a:moveTo>
                  <a:lnTo>
                    <a:pt x="5415" y="19"/>
                  </a:lnTo>
                  <a:lnTo>
                    <a:pt x="1042" y="3498"/>
                  </a:lnTo>
                  <a:lnTo>
                    <a:pt x="801" y="3703"/>
                  </a:lnTo>
                  <a:lnTo>
                    <a:pt x="596" y="3945"/>
                  </a:lnTo>
                  <a:lnTo>
                    <a:pt x="410" y="4187"/>
                  </a:lnTo>
                  <a:lnTo>
                    <a:pt x="261" y="4466"/>
                  </a:lnTo>
                  <a:lnTo>
                    <a:pt x="149" y="4745"/>
                  </a:lnTo>
                  <a:lnTo>
                    <a:pt x="56" y="5043"/>
                  </a:lnTo>
                  <a:lnTo>
                    <a:pt x="19" y="5340"/>
                  </a:lnTo>
                  <a:lnTo>
                    <a:pt x="1" y="5657"/>
                  </a:lnTo>
                  <a:lnTo>
                    <a:pt x="19" y="5936"/>
                  </a:lnTo>
                  <a:lnTo>
                    <a:pt x="56" y="6215"/>
                  </a:lnTo>
                  <a:lnTo>
                    <a:pt x="112" y="6475"/>
                  </a:lnTo>
                  <a:lnTo>
                    <a:pt x="205" y="6717"/>
                  </a:lnTo>
                  <a:lnTo>
                    <a:pt x="335" y="6959"/>
                  </a:lnTo>
                  <a:lnTo>
                    <a:pt x="466" y="7201"/>
                  </a:lnTo>
                  <a:lnTo>
                    <a:pt x="633" y="7406"/>
                  </a:lnTo>
                  <a:lnTo>
                    <a:pt x="801" y="7592"/>
                  </a:lnTo>
                  <a:lnTo>
                    <a:pt x="1005" y="7778"/>
                  </a:lnTo>
                  <a:lnTo>
                    <a:pt x="1210" y="7945"/>
                  </a:lnTo>
                  <a:lnTo>
                    <a:pt x="1433" y="8075"/>
                  </a:lnTo>
                  <a:lnTo>
                    <a:pt x="1675" y="8187"/>
                  </a:lnTo>
                  <a:lnTo>
                    <a:pt x="1935" y="8280"/>
                  </a:lnTo>
                  <a:lnTo>
                    <a:pt x="2196" y="8354"/>
                  </a:lnTo>
                  <a:lnTo>
                    <a:pt x="2475" y="8392"/>
                  </a:lnTo>
                  <a:lnTo>
                    <a:pt x="2754" y="8410"/>
                  </a:lnTo>
                  <a:lnTo>
                    <a:pt x="23648" y="8410"/>
                  </a:lnTo>
                  <a:lnTo>
                    <a:pt x="23927" y="8392"/>
                  </a:lnTo>
                  <a:lnTo>
                    <a:pt x="24187" y="8354"/>
                  </a:lnTo>
                  <a:lnTo>
                    <a:pt x="24466" y="8280"/>
                  </a:lnTo>
                  <a:lnTo>
                    <a:pt x="24708" y="8187"/>
                  </a:lnTo>
                  <a:lnTo>
                    <a:pt x="24950" y="8075"/>
                  </a:lnTo>
                  <a:lnTo>
                    <a:pt x="25173" y="7945"/>
                  </a:lnTo>
                  <a:lnTo>
                    <a:pt x="25397" y="7778"/>
                  </a:lnTo>
                  <a:lnTo>
                    <a:pt x="25583" y="7592"/>
                  </a:lnTo>
                  <a:lnTo>
                    <a:pt x="25769" y="7406"/>
                  </a:lnTo>
                  <a:lnTo>
                    <a:pt x="25918" y="7201"/>
                  </a:lnTo>
                  <a:lnTo>
                    <a:pt x="26066" y="6959"/>
                  </a:lnTo>
                  <a:lnTo>
                    <a:pt x="26178" y="6717"/>
                  </a:lnTo>
                  <a:lnTo>
                    <a:pt x="26271" y="6475"/>
                  </a:lnTo>
                  <a:lnTo>
                    <a:pt x="26345" y="6215"/>
                  </a:lnTo>
                  <a:lnTo>
                    <a:pt x="26383" y="5936"/>
                  </a:lnTo>
                  <a:lnTo>
                    <a:pt x="26401" y="5657"/>
                  </a:lnTo>
                  <a:lnTo>
                    <a:pt x="26383" y="5340"/>
                  </a:lnTo>
                  <a:lnTo>
                    <a:pt x="26327" y="5043"/>
                  </a:lnTo>
                  <a:lnTo>
                    <a:pt x="26234" y="4745"/>
                  </a:lnTo>
                  <a:lnTo>
                    <a:pt x="26122" y="4466"/>
                  </a:lnTo>
                  <a:lnTo>
                    <a:pt x="25973" y="4187"/>
                  </a:lnTo>
                  <a:lnTo>
                    <a:pt x="25806" y="3945"/>
                  </a:lnTo>
                  <a:lnTo>
                    <a:pt x="25583" y="3703"/>
                  </a:lnTo>
                  <a:lnTo>
                    <a:pt x="25359" y="3498"/>
                  </a:lnTo>
                  <a:lnTo>
                    <a:pt x="20987" y="19"/>
                  </a:lnTo>
                  <a:lnTo>
                    <a:pt x="2093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9"/>
            <p:cNvSpPr/>
            <p:nvPr/>
          </p:nvSpPr>
          <p:spPr>
            <a:xfrm>
              <a:off x="11575904" y="4727133"/>
              <a:ext cx="671554" cy="103190"/>
            </a:xfrm>
            <a:custGeom>
              <a:rect b="b" l="l" r="r" t="t"/>
              <a:pathLst>
                <a:path extrusionOk="0" h="2699" w="17565">
                  <a:moveTo>
                    <a:pt x="187" y="1"/>
                  </a:moveTo>
                  <a:lnTo>
                    <a:pt x="113" y="19"/>
                  </a:lnTo>
                  <a:lnTo>
                    <a:pt x="57" y="57"/>
                  </a:lnTo>
                  <a:lnTo>
                    <a:pt x="20" y="112"/>
                  </a:lnTo>
                  <a:lnTo>
                    <a:pt x="1" y="187"/>
                  </a:lnTo>
                  <a:lnTo>
                    <a:pt x="1" y="2512"/>
                  </a:lnTo>
                  <a:lnTo>
                    <a:pt x="20" y="2587"/>
                  </a:lnTo>
                  <a:lnTo>
                    <a:pt x="57" y="2643"/>
                  </a:lnTo>
                  <a:lnTo>
                    <a:pt x="113" y="2680"/>
                  </a:lnTo>
                  <a:lnTo>
                    <a:pt x="187" y="2699"/>
                  </a:lnTo>
                  <a:lnTo>
                    <a:pt x="17378" y="2699"/>
                  </a:lnTo>
                  <a:lnTo>
                    <a:pt x="17453" y="2680"/>
                  </a:lnTo>
                  <a:lnTo>
                    <a:pt x="17508" y="2643"/>
                  </a:lnTo>
                  <a:lnTo>
                    <a:pt x="17564" y="2587"/>
                  </a:lnTo>
                  <a:lnTo>
                    <a:pt x="17564" y="2512"/>
                  </a:lnTo>
                  <a:lnTo>
                    <a:pt x="17564" y="187"/>
                  </a:lnTo>
                  <a:lnTo>
                    <a:pt x="17564" y="112"/>
                  </a:lnTo>
                  <a:lnTo>
                    <a:pt x="17508" y="57"/>
                  </a:lnTo>
                  <a:lnTo>
                    <a:pt x="17453" y="19"/>
                  </a:lnTo>
                  <a:lnTo>
                    <a:pt x="1737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9"/>
            <p:cNvSpPr/>
            <p:nvPr/>
          </p:nvSpPr>
          <p:spPr>
            <a:xfrm>
              <a:off x="11572349" y="4724304"/>
              <a:ext cx="678665" cy="108848"/>
            </a:xfrm>
            <a:custGeom>
              <a:rect b="b" l="l" r="r" t="t"/>
              <a:pathLst>
                <a:path extrusionOk="0" h="2847" w="17751">
                  <a:moveTo>
                    <a:pt x="17304" y="168"/>
                  </a:moveTo>
                  <a:lnTo>
                    <a:pt x="17360" y="186"/>
                  </a:lnTo>
                  <a:lnTo>
                    <a:pt x="17415" y="224"/>
                  </a:lnTo>
                  <a:lnTo>
                    <a:pt x="17471" y="261"/>
                  </a:lnTo>
                  <a:lnTo>
                    <a:pt x="17508" y="317"/>
                  </a:lnTo>
                  <a:lnTo>
                    <a:pt x="17546" y="372"/>
                  </a:lnTo>
                  <a:lnTo>
                    <a:pt x="17564" y="447"/>
                  </a:lnTo>
                  <a:lnTo>
                    <a:pt x="17583" y="503"/>
                  </a:lnTo>
                  <a:lnTo>
                    <a:pt x="17583" y="2326"/>
                  </a:lnTo>
                  <a:lnTo>
                    <a:pt x="17564" y="2400"/>
                  </a:lnTo>
                  <a:lnTo>
                    <a:pt x="17546" y="2475"/>
                  </a:lnTo>
                  <a:lnTo>
                    <a:pt x="17508" y="2531"/>
                  </a:lnTo>
                  <a:lnTo>
                    <a:pt x="17471" y="2568"/>
                  </a:lnTo>
                  <a:lnTo>
                    <a:pt x="17415" y="2624"/>
                  </a:lnTo>
                  <a:lnTo>
                    <a:pt x="17360" y="2642"/>
                  </a:lnTo>
                  <a:lnTo>
                    <a:pt x="17304" y="2661"/>
                  </a:lnTo>
                  <a:lnTo>
                    <a:pt x="17229" y="2679"/>
                  </a:lnTo>
                  <a:lnTo>
                    <a:pt x="522" y="2679"/>
                  </a:lnTo>
                  <a:lnTo>
                    <a:pt x="466" y="2661"/>
                  </a:lnTo>
                  <a:lnTo>
                    <a:pt x="392" y="2642"/>
                  </a:lnTo>
                  <a:lnTo>
                    <a:pt x="336" y="2624"/>
                  </a:lnTo>
                  <a:lnTo>
                    <a:pt x="280" y="2568"/>
                  </a:lnTo>
                  <a:lnTo>
                    <a:pt x="243" y="2531"/>
                  </a:lnTo>
                  <a:lnTo>
                    <a:pt x="206" y="2475"/>
                  </a:lnTo>
                  <a:lnTo>
                    <a:pt x="187" y="2400"/>
                  </a:lnTo>
                  <a:lnTo>
                    <a:pt x="187" y="2326"/>
                  </a:lnTo>
                  <a:lnTo>
                    <a:pt x="187" y="503"/>
                  </a:lnTo>
                  <a:lnTo>
                    <a:pt x="187" y="447"/>
                  </a:lnTo>
                  <a:lnTo>
                    <a:pt x="206" y="372"/>
                  </a:lnTo>
                  <a:lnTo>
                    <a:pt x="243" y="317"/>
                  </a:lnTo>
                  <a:lnTo>
                    <a:pt x="280" y="261"/>
                  </a:lnTo>
                  <a:lnTo>
                    <a:pt x="336" y="224"/>
                  </a:lnTo>
                  <a:lnTo>
                    <a:pt x="392" y="186"/>
                  </a:lnTo>
                  <a:lnTo>
                    <a:pt x="466" y="168"/>
                  </a:lnTo>
                  <a:close/>
                  <a:moveTo>
                    <a:pt x="429" y="0"/>
                  </a:moveTo>
                  <a:lnTo>
                    <a:pt x="317" y="38"/>
                  </a:lnTo>
                  <a:lnTo>
                    <a:pt x="243" y="75"/>
                  </a:lnTo>
                  <a:lnTo>
                    <a:pt x="168" y="149"/>
                  </a:lnTo>
                  <a:lnTo>
                    <a:pt x="94" y="224"/>
                  </a:lnTo>
                  <a:lnTo>
                    <a:pt x="57" y="317"/>
                  </a:lnTo>
                  <a:lnTo>
                    <a:pt x="20" y="410"/>
                  </a:lnTo>
                  <a:lnTo>
                    <a:pt x="1" y="503"/>
                  </a:lnTo>
                  <a:lnTo>
                    <a:pt x="1" y="2326"/>
                  </a:lnTo>
                  <a:lnTo>
                    <a:pt x="20" y="2438"/>
                  </a:lnTo>
                  <a:lnTo>
                    <a:pt x="57" y="2531"/>
                  </a:lnTo>
                  <a:lnTo>
                    <a:pt x="94" y="2624"/>
                  </a:lnTo>
                  <a:lnTo>
                    <a:pt x="168" y="2698"/>
                  </a:lnTo>
                  <a:lnTo>
                    <a:pt x="243" y="2773"/>
                  </a:lnTo>
                  <a:lnTo>
                    <a:pt x="317" y="2810"/>
                  </a:lnTo>
                  <a:lnTo>
                    <a:pt x="429" y="2847"/>
                  </a:lnTo>
                  <a:lnTo>
                    <a:pt x="17341" y="2847"/>
                  </a:lnTo>
                  <a:lnTo>
                    <a:pt x="17434" y="2810"/>
                  </a:lnTo>
                  <a:lnTo>
                    <a:pt x="17527" y="2773"/>
                  </a:lnTo>
                  <a:lnTo>
                    <a:pt x="17601" y="2698"/>
                  </a:lnTo>
                  <a:lnTo>
                    <a:pt x="17657" y="2624"/>
                  </a:lnTo>
                  <a:lnTo>
                    <a:pt x="17713" y="2531"/>
                  </a:lnTo>
                  <a:lnTo>
                    <a:pt x="17732" y="2438"/>
                  </a:lnTo>
                  <a:lnTo>
                    <a:pt x="17750" y="2326"/>
                  </a:lnTo>
                  <a:lnTo>
                    <a:pt x="17750" y="503"/>
                  </a:lnTo>
                  <a:lnTo>
                    <a:pt x="17732" y="410"/>
                  </a:lnTo>
                  <a:lnTo>
                    <a:pt x="17713" y="317"/>
                  </a:lnTo>
                  <a:lnTo>
                    <a:pt x="17657" y="224"/>
                  </a:lnTo>
                  <a:lnTo>
                    <a:pt x="17601" y="149"/>
                  </a:lnTo>
                  <a:lnTo>
                    <a:pt x="17527" y="75"/>
                  </a:lnTo>
                  <a:lnTo>
                    <a:pt x="17434" y="38"/>
                  </a:lnTo>
                  <a:lnTo>
                    <a:pt x="1734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9"/>
            <p:cNvSpPr/>
            <p:nvPr/>
          </p:nvSpPr>
          <p:spPr>
            <a:xfrm>
              <a:off x="11738817" y="3171449"/>
              <a:ext cx="357818" cy="362100"/>
            </a:xfrm>
            <a:custGeom>
              <a:rect b="b" l="l" r="r" t="t"/>
              <a:pathLst>
                <a:path extrusionOk="0" h="9471" w="9359">
                  <a:moveTo>
                    <a:pt x="4447" y="0"/>
                  </a:moveTo>
                  <a:lnTo>
                    <a:pt x="4205" y="19"/>
                  </a:lnTo>
                  <a:lnTo>
                    <a:pt x="3963" y="37"/>
                  </a:lnTo>
                  <a:lnTo>
                    <a:pt x="3740" y="93"/>
                  </a:lnTo>
                  <a:lnTo>
                    <a:pt x="3517" y="149"/>
                  </a:lnTo>
                  <a:lnTo>
                    <a:pt x="3294" y="205"/>
                  </a:lnTo>
                  <a:lnTo>
                    <a:pt x="3070" y="279"/>
                  </a:lnTo>
                  <a:lnTo>
                    <a:pt x="2847" y="372"/>
                  </a:lnTo>
                  <a:lnTo>
                    <a:pt x="2642" y="465"/>
                  </a:lnTo>
                  <a:lnTo>
                    <a:pt x="2438" y="558"/>
                  </a:lnTo>
                  <a:lnTo>
                    <a:pt x="2066" y="800"/>
                  </a:lnTo>
                  <a:lnTo>
                    <a:pt x="1694" y="1079"/>
                  </a:lnTo>
                  <a:lnTo>
                    <a:pt x="1359" y="1377"/>
                  </a:lnTo>
                  <a:lnTo>
                    <a:pt x="1061" y="1712"/>
                  </a:lnTo>
                  <a:lnTo>
                    <a:pt x="801" y="2084"/>
                  </a:lnTo>
                  <a:lnTo>
                    <a:pt x="559" y="2475"/>
                  </a:lnTo>
                  <a:lnTo>
                    <a:pt x="354" y="2884"/>
                  </a:lnTo>
                  <a:lnTo>
                    <a:pt x="280" y="3107"/>
                  </a:lnTo>
                  <a:lnTo>
                    <a:pt x="205" y="3312"/>
                  </a:lnTo>
                  <a:lnTo>
                    <a:pt x="149" y="3535"/>
                  </a:lnTo>
                  <a:lnTo>
                    <a:pt x="94" y="3777"/>
                  </a:lnTo>
                  <a:lnTo>
                    <a:pt x="56" y="4000"/>
                  </a:lnTo>
                  <a:lnTo>
                    <a:pt x="19" y="4242"/>
                  </a:lnTo>
                  <a:lnTo>
                    <a:pt x="1" y="4484"/>
                  </a:lnTo>
                  <a:lnTo>
                    <a:pt x="1" y="4726"/>
                  </a:lnTo>
                  <a:lnTo>
                    <a:pt x="1" y="4968"/>
                  </a:lnTo>
                  <a:lnTo>
                    <a:pt x="19" y="5210"/>
                  </a:lnTo>
                  <a:lnTo>
                    <a:pt x="56" y="5452"/>
                  </a:lnTo>
                  <a:lnTo>
                    <a:pt x="94" y="5675"/>
                  </a:lnTo>
                  <a:lnTo>
                    <a:pt x="149" y="5917"/>
                  </a:lnTo>
                  <a:lnTo>
                    <a:pt x="205" y="6140"/>
                  </a:lnTo>
                  <a:lnTo>
                    <a:pt x="280" y="6363"/>
                  </a:lnTo>
                  <a:lnTo>
                    <a:pt x="354" y="6568"/>
                  </a:lnTo>
                  <a:lnTo>
                    <a:pt x="559" y="6977"/>
                  </a:lnTo>
                  <a:lnTo>
                    <a:pt x="801" y="7368"/>
                  </a:lnTo>
                  <a:lnTo>
                    <a:pt x="1061" y="7740"/>
                  </a:lnTo>
                  <a:lnTo>
                    <a:pt x="1359" y="8075"/>
                  </a:lnTo>
                  <a:lnTo>
                    <a:pt x="1694" y="8391"/>
                  </a:lnTo>
                  <a:lnTo>
                    <a:pt x="2066" y="8652"/>
                  </a:lnTo>
                  <a:lnTo>
                    <a:pt x="2438" y="8894"/>
                  </a:lnTo>
                  <a:lnTo>
                    <a:pt x="2642" y="9005"/>
                  </a:lnTo>
                  <a:lnTo>
                    <a:pt x="2847" y="9098"/>
                  </a:lnTo>
                  <a:lnTo>
                    <a:pt x="3070" y="9173"/>
                  </a:lnTo>
                  <a:lnTo>
                    <a:pt x="3294" y="9247"/>
                  </a:lnTo>
                  <a:lnTo>
                    <a:pt x="3517" y="9321"/>
                  </a:lnTo>
                  <a:lnTo>
                    <a:pt x="3740" y="9377"/>
                  </a:lnTo>
                  <a:lnTo>
                    <a:pt x="3963" y="9414"/>
                  </a:lnTo>
                  <a:lnTo>
                    <a:pt x="4205" y="9433"/>
                  </a:lnTo>
                  <a:lnTo>
                    <a:pt x="4447" y="9452"/>
                  </a:lnTo>
                  <a:lnTo>
                    <a:pt x="4689" y="9470"/>
                  </a:lnTo>
                  <a:lnTo>
                    <a:pt x="4912" y="9452"/>
                  </a:lnTo>
                  <a:lnTo>
                    <a:pt x="5154" y="9433"/>
                  </a:lnTo>
                  <a:lnTo>
                    <a:pt x="5396" y="9414"/>
                  </a:lnTo>
                  <a:lnTo>
                    <a:pt x="5619" y="9377"/>
                  </a:lnTo>
                  <a:lnTo>
                    <a:pt x="5843" y="9321"/>
                  </a:lnTo>
                  <a:lnTo>
                    <a:pt x="6066" y="9247"/>
                  </a:lnTo>
                  <a:lnTo>
                    <a:pt x="6289" y="9173"/>
                  </a:lnTo>
                  <a:lnTo>
                    <a:pt x="6512" y="9098"/>
                  </a:lnTo>
                  <a:lnTo>
                    <a:pt x="6717" y="9005"/>
                  </a:lnTo>
                  <a:lnTo>
                    <a:pt x="6922" y="8894"/>
                  </a:lnTo>
                  <a:lnTo>
                    <a:pt x="7294" y="8652"/>
                  </a:lnTo>
                  <a:lnTo>
                    <a:pt x="7666" y="8391"/>
                  </a:lnTo>
                  <a:lnTo>
                    <a:pt x="8001" y="8075"/>
                  </a:lnTo>
                  <a:lnTo>
                    <a:pt x="8298" y="7740"/>
                  </a:lnTo>
                  <a:lnTo>
                    <a:pt x="8559" y="7368"/>
                  </a:lnTo>
                  <a:lnTo>
                    <a:pt x="8801" y="6977"/>
                  </a:lnTo>
                  <a:lnTo>
                    <a:pt x="9005" y="6568"/>
                  </a:lnTo>
                  <a:lnTo>
                    <a:pt x="9080" y="6363"/>
                  </a:lnTo>
                  <a:lnTo>
                    <a:pt x="9154" y="6140"/>
                  </a:lnTo>
                  <a:lnTo>
                    <a:pt x="9210" y="5917"/>
                  </a:lnTo>
                  <a:lnTo>
                    <a:pt x="9266" y="5675"/>
                  </a:lnTo>
                  <a:lnTo>
                    <a:pt x="9303" y="5452"/>
                  </a:lnTo>
                  <a:lnTo>
                    <a:pt x="9340" y="5210"/>
                  </a:lnTo>
                  <a:lnTo>
                    <a:pt x="9359" y="4968"/>
                  </a:lnTo>
                  <a:lnTo>
                    <a:pt x="9359" y="4726"/>
                  </a:lnTo>
                  <a:lnTo>
                    <a:pt x="9359" y="4484"/>
                  </a:lnTo>
                  <a:lnTo>
                    <a:pt x="9340" y="4242"/>
                  </a:lnTo>
                  <a:lnTo>
                    <a:pt x="9303" y="4000"/>
                  </a:lnTo>
                  <a:lnTo>
                    <a:pt x="9266" y="3777"/>
                  </a:lnTo>
                  <a:lnTo>
                    <a:pt x="9210" y="3535"/>
                  </a:lnTo>
                  <a:lnTo>
                    <a:pt x="9154" y="3312"/>
                  </a:lnTo>
                  <a:lnTo>
                    <a:pt x="9080" y="3107"/>
                  </a:lnTo>
                  <a:lnTo>
                    <a:pt x="9005" y="2884"/>
                  </a:lnTo>
                  <a:lnTo>
                    <a:pt x="8801" y="2475"/>
                  </a:lnTo>
                  <a:lnTo>
                    <a:pt x="8559" y="2084"/>
                  </a:lnTo>
                  <a:lnTo>
                    <a:pt x="8298" y="1712"/>
                  </a:lnTo>
                  <a:lnTo>
                    <a:pt x="8001" y="1377"/>
                  </a:lnTo>
                  <a:lnTo>
                    <a:pt x="7666" y="1079"/>
                  </a:lnTo>
                  <a:lnTo>
                    <a:pt x="7294" y="800"/>
                  </a:lnTo>
                  <a:lnTo>
                    <a:pt x="6922" y="558"/>
                  </a:lnTo>
                  <a:lnTo>
                    <a:pt x="6717" y="465"/>
                  </a:lnTo>
                  <a:lnTo>
                    <a:pt x="6512" y="372"/>
                  </a:lnTo>
                  <a:lnTo>
                    <a:pt x="6289" y="279"/>
                  </a:lnTo>
                  <a:lnTo>
                    <a:pt x="6066" y="205"/>
                  </a:lnTo>
                  <a:lnTo>
                    <a:pt x="5843" y="149"/>
                  </a:lnTo>
                  <a:lnTo>
                    <a:pt x="5619" y="93"/>
                  </a:lnTo>
                  <a:lnTo>
                    <a:pt x="5396" y="37"/>
                  </a:lnTo>
                  <a:lnTo>
                    <a:pt x="5154" y="19"/>
                  </a:lnTo>
                  <a:lnTo>
                    <a:pt x="4912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9"/>
            <p:cNvSpPr/>
            <p:nvPr/>
          </p:nvSpPr>
          <p:spPr>
            <a:xfrm>
              <a:off x="11735262" y="3167894"/>
              <a:ext cx="364929" cy="368485"/>
            </a:xfrm>
            <a:custGeom>
              <a:rect b="b" l="l" r="r" t="t"/>
              <a:pathLst>
                <a:path extrusionOk="0" h="9638" w="9545">
                  <a:moveTo>
                    <a:pt x="4782" y="168"/>
                  </a:moveTo>
                  <a:lnTo>
                    <a:pt x="5005" y="186"/>
                  </a:lnTo>
                  <a:lnTo>
                    <a:pt x="5247" y="205"/>
                  </a:lnTo>
                  <a:lnTo>
                    <a:pt x="5470" y="223"/>
                  </a:lnTo>
                  <a:lnTo>
                    <a:pt x="5694" y="261"/>
                  </a:lnTo>
                  <a:lnTo>
                    <a:pt x="5917" y="317"/>
                  </a:lnTo>
                  <a:lnTo>
                    <a:pt x="6140" y="391"/>
                  </a:lnTo>
                  <a:lnTo>
                    <a:pt x="6345" y="447"/>
                  </a:lnTo>
                  <a:lnTo>
                    <a:pt x="6568" y="540"/>
                  </a:lnTo>
                  <a:lnTo>
                    <a:pt x="6959" y="726"/>
                  </a:lnTo>
                  <a:lnTo>
                    <a:pt x="7350" y="968"/>
                  </a:lnTo>
                  <a:lnTo>
                    <a:pt x="7703" y="1228"/>
                  </a:lnTo>
                  <a:lnTo>
                    <a:pt x="8019" y="1544"/>
                  </a:lnTo>
                  <a:lnTo>
                    <a:pt x="8317" y="1861"/>
                  </a:lnTo>
                  <a:lnTo>
                    <a:pt x="8577" y="2233"/>
                  </a:lnTo>
                  <a:lnTo>
                    <a:pt x="8819" y="2605"/>
                  </a:lnTo>
                  <a:lnTo>
                    <a:pt x="9005" y="3014"/>
                  </a:lnTo>
                  <a:lnTo>
                    <a:pt x="9098" y="3219"/>
                  </a:lnTo>
                  <a:lnTo>
                    <a:pt x="9173" y="3442"/>
                  </a:lnTo>
                  <a:lnTo>
                    <a:pt x="9229" y="3665"/>
                  </a:lnTo>
                  <a:lnTo>
                    <a:pt x="9284" y="3889"/>
                  </a:lnTo>
                  <a:lnTo>
                    <a:pt x="9322" y="4112"/>
                  </a:lnTo>
                  <a:lnTo>
                    <a:pt x="9340" y="4354"/>
                  </a:lnTo>
                  <a:lnTo>
                    <a:pt x="9359" y="4577"/>
                  </a:lnTo>
                  <a:lnTo>
                    <a:pt x="9378" y="4819"/>
                  </a:lnTo>
                  <a:lnTo>
                    <a:pt x="9359" y="5061"/>
                  </a:lnTo>
                  <a:lnTo>
                    <a:pt x="9340" y="5303"/>
                  </a:lnTo>
                  <a:lnTo>
                    <a:pt x="9322" y="5526"/>
                  </a:lnTo>
                  <a:lnTo>
                    <a:pt x="9284" y="5749"/>
                  </a:lnTo>
                  <a:lnTo>
                    <a:pt x="9229" y="5972"/>
                  </a:lnTo>
                  <a:lnTo>
                    <a:pt x="9173" y="6196"/>
                  </a:lnTo>
                  <a:lnTo>
                    <a:pt x="9098" y="6419"/>
                  </a:lnTo>
                  <a:lnTo>
                    <a:pt x="9005" y="6624"/>
                  </a:lnTo>
                  <a:lnTo>
                    <a:pt x="8819" y="7033"/>
                  </a:lnTo>
                  <a:lnTo>
                    <a:pt x="8577" y="7424"/>
                  </a:lnTo>
                  <a:lnTo>
                    <a:pt x="8317" y="7777"/>
                  </a:lnTo>
                  <a:lnTo>
                    <a:pt x="8019" y="8112"/>
                  </a:lnTo>
                  <a:lnTo>
                    <a:pt x="7703" y="8410"/>
                  </a:lnTo>
                  <a:lnTo>
                    <a:pt x="7350" y="8670"/>
                  </a:lnTo>
                  <a:lnTo>
                    <a:pt x="6959" y="8912"/>
                  </a:lnTo>
                  <a:lnTo>
                    <a:pt x="6568" y="9098"/>
                  </a:lnTo>
                  <a:lnTo>
                    <a:pt x="6345" y="9191"/>
                  </a:lnTo>
                  <a:lnTo>
                    <a:pt x="6140" y="9266"/>
                  </a:lnTo>
                  <a:lnTo>
                    <a:pt x="5917" y="9321"/>
                  </a:lnTo>
                  <a:lnTo>
                    <a:pt x="5694" y="9377"/>
                  </a:lnTo>
                  <a:lnTo>
                    <a:pt x="5470" y="9414"/>
                  </a:lnTo>
                  <a:lnTo>
                    <a:pt x="5247" y="9452"/>
                  </a:lnTo>
                  <a:lnTo>
                    <a:pt x="5005" y="9470"/>
                  </a:lnTo>
                  <a:lnTo>
                    <a:pt x="4540" y="9470"/>
                  </a:lnTo>
                  <a:lnTo>
                    <a:pt x="4298" y="9452"/>
                  </a:lnTo>
                  <a:lnTo>
                    <a:pt x="4075" y="9414"/>
                  </a:lnTo>
                  <a:lnTo>
                    <a:pt x="3852" y="9377"/>
                  </a:lnTo>
                  <a:lnTo>
                    <a:pt x="3629" y="9321"/>
                  </a:lnTo>
                  <a:lnTo>
                    <a:pt x="3405" y="9266"/>
                  </a:lnTo>
                  <a:lnTo>
                    <a:pt x="3201" y="9191"/>
                  </a:lnTo>
                  <a:lnTo>
                    <a:pt x="2977" y="9098"/>
                  </a:lnTo>
                  <a:lnTo>
                    <a:pt x="2587" y="8912"/>
                  </a:lnTo>
                  <a:lnTo>
                    <a:pt x="2196" y="8670"/>
                  </a:lnTo>
                  <a:lnTo>
                    <a:pt x="1842" y="8410"/>
                  </a:lnTo>
                  <a:lnTo>
                    <a:pt x="1526" y="8112"/>
                  </a:lnTo>
                  <a:lnTo>
                    <a:pt x="1228" y="7777"/>
                  </a:lnTo>
                  <a:lnTo>
                    <a:pt x="968" y="7424"/>
                  </a:lnTo>
                  <a:lnTo>
                    <a:pt x="726" y="7033"/>
                  </a:lnTo>
                  <a:lnTo>
                    <a:pt x="540" y="6624"/>
                  </a:lnTo>
                  <a:lnTo>
                    <a:pt x="447" y="6419"/>
                  </a:lnTo>
                  <a:lnTo>
                    <a:pt x="373" y="6196"/>
                  </a:lnTo>
                  <a:lnTo>
                    <a:pt x="317" y="5972"/>
                  </a:lnTo>
                  <a:lnTo>
                    <a:pt x="261" y="5749"/>
                  </a:lnTo>
                  <a:lnTo>
                    <a:pt x="224" y="5526"/>
                  </a:lnTo>
                  <a:lnTo>
                    <a:pt x="205" y="5303"/>
                  </a:lnTo>
                  <a:lnTo>
                    <a:pt x="187" y="5061"/>
                  </a:lnTo>
                  <a:lnTo>
                    <a:pt x="168" y="4819"/>
                  </a:lnTo>
                  <a:lnTo>
                    <a:pt x="187" y="4577"/>
                  </a:lnTo>
                  <a:lnTo>
                    <a:pt x="205" y="4354"/>
                  </a:lnTo>
                  <a:lnTo>
                    <a:pt x="224" y="4112"/>
                  </a:lnTo>
                  <a:lnTo>
                    <a:pt x="261" y="3889"/>
                  </a:lnTo>
                  <a:lnTo>
                    <a:pt x="317" y="3665"/>
                  </a:lnTo>
                  <a:lnTo>
                    <a:pt x="373" y="3442"/>
                  </a:lnTo>
                  <a:lnTo>
                    <a:pt x="447" y="3219"/>
                  </a:lnTo>
                  <a:lnTo>
                    <a:pt x="540" y="3014"/>
                  </a:lnTo>
                  <a:lnTo>
                    <a:pt x="726" y="2605"/>
                  </a:lnTo>
                  <a:lnTo>
                    <a:pt x="968" y="2233"/>
                  </a:lnTo>
                  <a:lnTo>
                    <a:pt x="1228" y="1861"/>
                  </a:lnTo>
                  <a:lnTo>
                    <a:pt x="1526" y="1544"/>
                  </a:lnTo>
                  <a:lnTo>
                    <a:pt x="1842" y="1228"/>
                  </a:lnTo>
                  <a:lnTo>
                    <a:pt x="2196" y="968"/>
                  </a:lnTo>
                  <a:lnTo>
                    <a:pt x="2587" y="726"/>
                  </a:lnTo>
                  <a:lnTo>
                    <a:pt x="2977" y="540"/>
                  </a:lnTo>
                  <a:lnTo>
                    <a:pt x="3201" y="447"/>
                  </a:lnTo>
                  <a:lnTo>
                    <a:pt x="3405" y="391"/>
                  </a:lnTo>
                  <a:lnTo>
                    <a:pt x="3629" y="317"/>
                  </a:lnTo>
                  <a:lnTo>
                    <a:pt x="3852" y="261"/>
                  </a:lnTo>
                  <a:lnTo>
                    <a:pt x="4075" y="223"/>
                  </a:lnTo>
                  <a:lnTo>
                    <a:pt x="4298" y="205"/>
                  </a:lnTo>
                  <a:lnTo>
                    <a:pt x="4540" y="186"/>
                  </a:lnTo>
                  <a:lnTo>
                    <a:pt x="4782" y="168"/>
                  </a:lnTo>
                  <a:close/>
                  <a:moveTo>
                    <a:pt x="4522" y="0"/>
                  </a:moveTo>
                  <a:lnTo>
                    <a:pt x="4280" y="19"/>
                  </a:lnTo>
                  <a:lnTo>
                    <a:pt x="4038" y="56"/>
                  </a:lnTo>
                  <a:lnTo>
                    <a:pt x="3815" y="93"/>
                  </a:lnTo>
                  <a:lnTo>
                    <a:pt x="3573" y="149"/>
                  </a:lnTo>
                  <a:lnTo>
                    <a:pt x="3349" y="223"/>
                  </a:lnTo>
                  <a:lnTo>
                    <a:pt x="3126" y="298"/>
                  </a:lnTo>
                  <a:lnTo>
                    <a:pt x="2922" y="372"/>
                  </a:lnTo>
                  <a:lnTo>
                    <a:pt x="2698" y="465"/>
                  </a:lnTo>
                  <a:lnTo>
                    <a:pt x="2494" y="577"/>
                  </a:lnTo>
                  <a:lnTo>
                    <a:pt x="2308" y="689"/>
                  </a:lnTo>
                  <a:lnTo>
                    <a:pt x="2103" y="819"/>
                  </a:lnTo>
                  <a:lnTo>
                    <a:pt x="1731" y="1098"/>
                  </a:lnTo>
                  <a:lnTo>
                    <a:pt x="1396" y="1414"/>
                  </a:lnTo>
                  <a:lnTo>
                    <a:pt x="1098" y="1749"/>
                  </a:lnTo>
                  <a:lnTo>
                    <a:pt x="819" y="2121"/>
                  </a:lnTo>
                  <a:lnTo>
                    <a:pt x="689" y="2326"/>
                  </a:lnTo>
                  <a:lnTo>
                    <a:pt x="577" y="2531"/>
                  </a:lnTo>
                  <a:lnTo>
                    <a:pt x="466" y="2735"/>
                  </a:lnTo>
                  <a:lnTo>
                    <a:pt x="373" y="2940"/>
                  </a:lnTo>
                  <a:lnTo>
                    <a:pt x="298" y="3163"/>
                  </a:lnTo>
                  <a:lnTo>
                    <a:pt x="205" y="3386"/>
                  </a:lnTo>
                  <a:lnTo>
                    <a:pt x="149" y="3610"/>
                  </a:lnTo>
                  <a:lnTo>
                    <a:pt x="94" y="3852"/>
                  </a:lnTo>
                  <a:lnTo>
                    <a:pt x="56" y="4093"/>
                  </a:lnTo>
                  <a:lnTo>
                    <a:pt x="19" y="4335"/>
                  </a:lnTo>
                  <a:lnTo>
                    <a:pt x="1" y="4577"/>
                  </a:lnTo>
                  <a:lnTo>
                    <a:pt x="1" y="4819"/>
                  </a:lnTo>
                  <a:lnTo>
                    <a:pt x="1" y="5061"/>
                  </a:lnTo>
                  <a:lnTo>
                    <a:pt x="19" y="5321"/>
                  </a:lnTo>
                  <a:lnTo>
                    <a:pt x="56" y="5563"/>
                  </a:lnTo>
                  <a:lnTo>
                    <a:pt x="94" y="5786"/>
                  </a:lnTo>
                  <a:lnTo>
                    <a:pt x="149" y="6028"/>
                  </a:lnTo>
                  <a:lnTo>
                    <a:pt x="205" y="6252"/>
                  </a:lnTo>
                  <a:lnTo>
                    <a:pt x="298" y="6475"/>
                  </a:lnTo>
                  <a:lnTo>
                    <a:pt x="373" y="6698"/>
                  </a:lnTo>
                  <a:lnTo>
                    <a:pt x="466" y="6903"/>
                  </a:lnTo>
                  <a:lnTo>
                    <a:pt x="577" y="7126"/>
                  </a:lnTo>
                  <a:lnTo>
                    <a:pt x="819" y="7517"/>
                  </a:lnTo>
                  <a:lnTo>
                    <a:pt x="1098" y="7889"/>
                  </a:lnTo>
                  <a:lnTo>
                    <a:pt x="1396" y="8224"/>
                  </a:lnTo>
                  <a:lnTo>
                    <a:pt x="1731" y="8540"/>
                  </a:lnTo>
                  <a:lnTo>
                    <a:pt x="2103" y="8819"/>
                  </a:lnTo>
                  <a:lnTo>
                    <a:pt x="2308" y="8949"/>
                  </a:lnTo>
                  <a:lnTo>
                    <a:pt x="2494" y="9061"/>
                  </a:lnTo>
                  <a:lnTo>
                    <a:pt x="2698" y="9173"/>
                  </a:lnTo>
                  <a:lnTo>
                    <a:pt x="2922" y="9266"/>
                  </a:lnTo>
                  <a:lnTo>
                    <a:pt x="3126" y="9359"/>
                  </a:lnTo>
                  <a:lnTo>
                    <a:pt x="3349" y="9433"/>
                  </a:lnTo>
                  <a:lnTo>
                    <a:pt x="3573" y="9489"/>
                  </a:lnTo>
                  <a:lnTo>
                    <a:pt x="3815" y="9545"/>
                  </a:lnTo>
                  <a:lnTo>
                    <a:pt x="4038" y="9582"/>
                  </a:lnTo>
                  <a:lnTo>
                    <a:pt x="4280" y="9619"/>
                  </a:lnTo>
                  <a:lnTo>
                    <a:pt x="4522" y="9638"/>
                  </a:lnTo>
                  <a:lnTo>
                    <a:pt x="5024" y="9638"/>
                  </a:lnTo>
                  <a:lnTo>
                    <a:pt x="5266" y="9619"/>
                  </a:lnTo>
                  <a:lnTo>
                    <a:pt x="5508" y="9582"/>
                  </a:lnTo>
                  <a:lnTo>
                    <a:pt x="5731" y="9545"/>
                  </a:lnTo>
                  <a:lnTo>
                    <a:pt x="5973" y="9489"/>
                  </a:lnTo>
                  <a:lnTo>
                    <a:pt x="6196" y="9433"/>
                  </a:lnTo>
                  <a:lnTo>
                    <a:pt x="6419" y="9359"/>
                  </a:lnTo>
                  <a:lnTo>
                    <a:pt x="6624" y="9266"/>
                  </a:lnTo>
                  <a:lnTo>
                    <a:pt x="6847" y="9173"/>
                  </a:lnTo>
                  <a:lnTo>
                    <a:pt x="7052" y="9061"/>
                  </a:lnTo>
                  <a:lnTo>
                    <a:pt x="7238" y="8949"/>
                  </a:lnTo>
                  <a:lnTo>
                    <a:pt x="7443" y="8819"/>
                  </a:lnTo>
                  <a:lnTo>
                    <a:pt x="7815" y="8540"/>
                  </a:lnTo>
                  <a:lnTo>
                    <a:pt x="8150" y="8224"/>
                  </a:lnTo>
                  <a:lnTo>
                    <a:pt x="8447" y="7889"/>
                  </a:lnTo>
                  <a:lnTo>
                    <a:pt x="8726" y="7517"/>
                  </a:lnTo>
                  <a:lnTo>
                    <a:pt x="8968" y="7126"/>
                  </a:lnTo>
                  <a:lnTo>
                    <a:pt x="9080" y="6903"/>
                  </a:lnTo>
                  <a:lnTo>
                    <a:pt x="9173" y="6698"/>
                  </a:lnTo>
                  <a:lnTo>
                    <a:pt x="9266" y="6475"/>
                  </a:lnTo>
                  <a:lnTo>
                    <a:pt x="9340" y="6252"/>
                  </a:lnTo>
                  <a:lnTo>
                    <a:pt x="9396" y="6028"/>
                  </a:lnTo>
                  <a:lnTo>
                    <a:pt x="9452" y="5786"/>
                  </a:lnTo>
                  <a:lnTo>
                    <a:pt x="9489" y="5563"/>
                  </a:lnTo>
                  <a:lnTo>
                    <a:pt x="9526" y="5321"/>
                  </a:lnTo>
                  <a:lnTo>
                    <a:pt x="9545" y="5061"/>
                  </a:lnTo>
                  <a:lnTo>
                    <a:pt x="9545" y="4819"/>
                  </a:lnTo>
                  <a:lnTo>
                    <a:pt x="9545" y="4577"/>
                  </a:lnTo>
                  <a:lnTo>
                    <a:pt x="9526" y="4335"/>
                  </a:lnTo>
                  <a:lnTo>
                    <a:pt x="9489" y="4093"/>
                  </a:lnTo>
                  <a:lnTo>
                    <a:pt x="9452" y="3852"/>
                  </a:lnTo>
                  <a:lnTo>
                    <a:pt x="9396" y="3610"/>
                  </a:lnTo>
                  <a:lnTo>
                    <a:pt x="9340" y="3386"/>
                  </a:lnTo>
                  <a:lnTo>
                    <a:pt x="9266" y="3163"/>
                  </a:lnTo>
                  <a:lnTo>
                    <a:pt x="9173" y="2940"/>
                  </a:lnTo>
                  <a:lnTo>
                    <a:pt x="9080" y="2735"/>
                  </a:lnTo>
                  <a:lnTo>
                    <a:pt x="8968" y="2531"/>
                  </a:lnTo>
                  <a:lnTo>
                    <a:pt x="8857" y="2326"/>
                  </a:lnTo>
                  <a:lnTo>
                    <a:pt x="8726" y="2121"/>
                  </a:lnTo>
                  <a:lnTo>
                    <a:pt x="8447" y="1749"/>
                  </a:lnTo>
                  <a:lnTo>
                    <a:pt x="8150" y="1414"/>
                  </a:lnTo>
                  <a:lnTo>
                    <a:pt x="7815" y="1098"/>
                  </a:lnTo>
                  <a:lnTo>
                    <a:pt x="7443" y="819"/>
                  </a:lnTo>
                  <a:lnTo>
                    <a:pt x="7238" y="689"/>
                  </a:lnTo>
                  <a:lnTo>
                    <a:pt x="7052" y="577"/>
                  </a:lnTo>
                  <a:lnTo>
                    <a:pt x="6847" y="465"/>
                  </a:lnTo>
                  <a:lnTo>
                    <a:pt x="6624" y="372"/>
                  </a:lnTo>
                  <a:lnTo>
                    <a:pt x="6419" y="298"/>
                  </a:lnTo>
                  <a:lnTo>
                    <a:pt x="6196" y="223"/>
                  </a:lnTo>
                  <a:lnTo>
                    <a:pt x="5973" y="149"/>
                  </a:lnTo>
                  <a:lnTo>
                    <a:pt x="5731" y="93"/>
                  </a:lnTo>
                  <a:lnTo>
                    <a:pt x="5508" y="56"/>
                  </a:lnTo>
                  <a:lnTo>
                    <a:pt x="5266" y="19"/>
                  </a:lnTo>
                  <a:lnTo>
                    <a:pt x="502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9"/>
            <p:cNvSpPr/>
            <p:nvPr/>
          </p:nvSpPr>
          <p:spPr>
            <a:xfrm>
              <a:off x="11621440" y="3291656"/>
              <a:ext cx="592566" cy="418990"/>
            </a:xfrm>
            <a:custGeom>
              <a:rect b="b" l="l" r="r" t="t"/>
              <a:pathLst>
                <a:path extrusionOk="0" h="10959" w="15499">
                  <a:moveTo>
                    <a:pt x="1898" y="1"/>
                  </a:moveTo>
                  <a:lnTo>
                    <a:pt x="1805" y="19"/>
                  </a:lnTo>
                  <a:lnTo>
                    <a:pt x="1731" y="56"/>
                  </a:lnTo>
                  <a:lnTo>
                    <a:pt x="1657" y="94"/>
                  </a:lnTo>
                  <a:lnTo>
                    <a:pt x="1601" y="149"/>
                  </a:lnTo>
                  <a:lnTo>
                    <a:pt x="1564" y="224"/>
                  </a:lnTo>
                  <a:lnTo>
                    <a:pt x="1508" y="354"/>
                  </a:lnTo>
                  <a:lnTo>
                    <a:pt x="1470" y="484"/>
                  </a:lnTo>
                  <a:lnTo>
                    <a:pt x="1470" y="596"/>
                  </a:lnTo>
                  <a:lnTo>
                    <a:pt x="1322" y="540"/>
                  </a:lnTo>
                  <a:lnTo>
                    <a:pt x="1154" y="503"/>
                  </a:lnTo>
                  <a:lnTo>
                    <a:pt x="968" y="447"/>
                  </a:lnTo>
                  <a:lnTo>
                    <a:pt x="745" y="410"/>
                  </a:lnTo>
                  <a:lnTo>
                    <a:pt x="522" y="410"/>
                  </a:lnTo>
                  <a:lnTo>
                    <a:pt x="410" y="428"/>
                  </a:lnTo>
                  <a:lnTo>
                    <a:pt x="298" y="447"/>
                  </a:lnTo>
                  <a:lnTo>
                    <a:pt x="187" y="484"/>
                  </a:lnTo>
                  <a:lnTo>
                    <a:pt x="94" y="521"/>
                  </a:lnTo>
                  <a:lnTo>
                    <a:pt x="19" y="596"/>
                  </a:lnTo>
                  <a:lnTo>
                    <a:pt x="1" y="652"/>
                  </a:lnTo>
                  <a:lnTo>
                    <a:pt x="19" y="726"/>
                  </a:lnTo>
                  <a:lnTo>
                    <a:pt x="56" y="801"/>
                  </a:lnTo>
                  <a:lnTo>
                    <a:pt x="131" y="894"/>
                  </a:lnTo>
                  <a:lnTo>
                    <a:pt x="243" y="987"/>
                  </a:lnTo>
                  <a:lnTo>
                    <a:pt x="522" y="1210"/>
                  </a:lnTo>
                  <a:lnTo>
                    <a:pt x="875" y="1470"/>
                  </a:lnTo>
                  <a:lnTo>
                    <a:pt x="1284" y="1787"/>
                  </a:lnTo>
                  <a:lnTo>
                    <a:pt x="1694" y="2140"/>
                  </a:lnTo>
                  <a:lnTo>
                    <a:pt x="1898" y="2326"/>
                  </a:lnTo>
                  <a:lnTo>
                    <a:pt x="2103" y="2549"/>
                  </a:lnTo>
                  <a:lnTo>
                    <a:pt x="2289" y="2773"/>
                  </a:lnTo>
                  <a:lnTo>
                    <a:pt x="2457" y="3033"/>
                  </a:lnTo>
                  <a:lnTo>
                    <a:pt x="2605" y="3294"/>
                  </a:lnTo>
                  <a:lnTo>
                    <a:pt x="2736" y="3573"/>
                  </a:lnTo>
                  <a:lnTo>
                    <a:pt x="2847" y="3870"/>
                  </a:lnTo>
                  <a:lnTo>
                    <a:pt x="2940" y="4149"/>
                  </a:lnTo>
                  <a:lnTo>
                    <a:pt x="3033" y="4447"/>
                  </a:lnTo>
                  <a:lnTo>
                    <a:pt x="3108" y="4726"/>
                  </a:lnTo>
                  <a:lnTo>
                    <a:pt x="3201" y="5229"/>
                  </a:lnTo>
                  <a:lnTo>
                    <a:pt x="3275" y="5638"/>
                  </a:lnTo>
                  <a:lnTo>
                    <a:pt x="3312" y="6029"/>
                  </a:lnTo>
                  <a:lnTo>
                    <a:pt x="3312" y="10680"/>
                  </a:lnTo>
                  <a:lnTo>
                    <a:pt x="7536" y="10922"/>
                  </a:lnTo>
                  <a:lnTo>
                    <a:pt x="7536" y="10959"/>
                  </a:lnTo>
                  <a:lnTo>
                    <a:pt x="7759" y="10940"/>
                  </a:lnTo>
                  <a:lnTo>
                    <a:pt x="7964" y="10959"/>
                  </a:lnTo>
                  <a:lnTo>
                    <a:pt x="7964" y="10922"/>
                  </a:lnTo>
                  <a:lnTo>
                    <a:pt x="12187" y="10680"/>
                  </a:lnTo>
                  <a:lnTo>
                    <a:pt x="12187" y="6029"/>
                  </a:lnTo>
                  <a:lnTo>
                    <a:pt x="12224" y="5638"/>
                  </a:lnTo>
                  <a:lnTo>
                    <a:pt x="12299" y="5229"/>
                  </a:lnTo>
                  <a:lnTo>
                    <a:pt x="12410" y="4726"/>
                  </a:lnTo>
                  <a:lnTo>
                    <a:pt x="12466" y="4447"/>
                  </a:lnTo>
                  <a:lnTo>
                    <a:pt x="12559" y="4149"/>
                  </a:lnTo>
                  <a:lnTo>
                    <a:pt x="12652" y="3870"/>
                  </a:lnTo>
                  <a:lnTo>
                    <a:pt x="12764" y="3573"/>
                  </a:lnTo>
                  <a:lnTo>
                    <a:pt x="12894" y="3294"/>
                  </a:lnTo>
                  <a:lnTo>
                    <a:pt x="13043" y="3033"/>
                  </a:lnTo>
                  <a:lnTo>
                    <a:pt x="13210" y="2773"/>
                  </a:lnTo>
                  <a:lnTo>
                    <a:pt x="13396" y="2549"/>
                  </a:lnTo>
                  <a:lnTo>
                    <a:pt x="13601" y="2326"/>
                  </a:lnTo>
                  <a:lnTo>
                    <a:pt x="13806" y="2140"/>
                  </a:lnTo>
                  <a:lnTo>
                    <a:pt x="14215" y="1787"/>
                  </a:lnTo>
                  <a:lnTo>
                    <a:pt x="14624" y="1470"/>
                  </a:lnTo>
                  <a:lnTo>
                    <a:pt x="14978" y="1210"/>
                  </a:lnTo>
                  <a:lnTo>
                    <a:pt x="15257" y="987"/>
                  </a:lnTo>
                  <a:lnTo>
                    <a:pt x="15369" y="894"/>
                  </a:lnTo>
                  <a:lnTo>
                    <a:pt x="15443" y="801"/>
                  </a:lnTo>
                  <a:lnTo>
                    <a:pt x="15499" y="726"/>
                  </a:lnTo>
                  <a:lnTo>
                    <a:pt x="15499" y="652"/>
                  </a:lnTo>
                  <a:lnTo>
                    <a:pt x="15480" y="596"/>
                  </a:lnTo>
                  <a:lnTo>
                    <a:pt x="15406" y="521"/>
                  </a:lnTo>
                  <a:lnTo>
                    <a:pt x="15313" y="484"/>
                  </a:lnTo>
                  <a:lnTo>
                    <a:pt x="15220" y="447"/>
                  </a:lnTo>
                  <a:lnTo>
                    <a:pt x="15108" y="428"/>
                  </a:lnTo>
                  <a:lnTo>
                    <a:pt x="14996" y="410"/>
                  </a:lnTo>
                  <a:lnTo>
                    <a:pt x="14773" y="410"/>
                  </a:lnTo>
                  <a:lnTo>
                    <a:pt x="14550" y="447"/>
                  </a:lnTo>
                  <a:lnTo>
                    <a:pt x="14345" y="503"/>
                  </a:lnTo>
                  <a:lnTo>
                    <a:pt x="14196" y="540"/>
                  </a:lnTo>
                  <a:lnTo>
                    <a:pt x="14048" y="596"/>
                  </a:lnTo>
                  <a:lnTo>
                    <a:pt x="14029" y="484"/>
                  </a:lnTo>
                  <a:lnTo>
                    <a:pt x="13992" y="354"/>
                  </a:lnTo>
                  <a:lnTo>
                    <a:pt x="13936" y="224"/>
                  </a:lnTo>
                  <a:lnTo>
                    <a:pt x="13899" y="149"/>
                  </a:lnTo>
                  <a:lnTo>
                    <a:pt x="13843" y="94"/>
                  </a:lnTo>
                  <a:lnTo>
                    <a:pt x="13787" y="56"/>
                  </a:lnTo>
                  <a:lnTo>
                    <a:pt x="13694" y="19"/>
                  </a:lnTo>
                  <a:lnTo>
                    <a:pt x="13601" y="1"/>
                  </a:lnTo>
                  <a:lnTo>
                    <a:pt x="13508" y="1"/>
                  </a:lnTo>
                  <a:lnTo>
                    <a:pt x="13378" y="19"/>
                  </a:lnTo>
                  <a:lnTo>
                    <a:pt x="13229" y="56"/>
                  </a:lnTo>
                  <a:lnTo>
                    <a:pt x="13099" y="131"/>
                  </a:lnTo>
                  <a:lnTo>
                    <a:pt x="12968" y="224"/>
                  </a:lnTo>
                  <a:lnTo>
                    <a:pt x="12857" y="317"/>
                  </a:lnTo>
                  <a:lnTo>
                    <a:pt x="12745" y="428"/>
                  </a:lnTo>
                  <a:lnTo>
                    <a:pt x="12541" y="689"/>
                  </a:lnTo>
                  <a:lnTo>
                    <a:pt x="12317" y="968"/>
                  </a:lnTo>
                  <a:lnTo>
                    <a:pt x="12187" y="1098"/>
                  </a:lnTo>
                  <a:lnTo>
                    <a:pt x="12038" y="1228"/>
                  </a:lnTo>
                  <a:lnTo>
                    <a:pt x="11889" y="1340"/>
                  </a:lnTo>
                  <a:lnTo>
                    <a:pt x="11703" y="1452"/>
                  </a:lnTo>
                  <a:lnTo>
                    <a:pt x="11480" y="1545"/>
                  </a:lnTo>
                  <a:lnTo>
                    <a:pt x="11257" y="1601"/>
                  </a:lnTo>
                  <a:lnTo>
                    <a:pt x="10978" y="1656"/>
                  </a:lnTo>
                  <a:lnTo>
                    <a:pt x="10661" y="1694"/>
                  </a:lnTo>
                  <a:lnTo>
                    <a:pt x="10345" y="1675"/>
                  </a:lnTo>
                  <a:lnTo>
                    <a:pt x="10066" y="1638"/>
                  </a:lnTo>
                  <a:lnTo>
                    <a:pt x="9806" y="1582"/>
                  </a:lnTo>
                  <a:lnTo>
                    <a:pt x="9564" y="1470"/>
                  </a:lnTo>
                  <a:lnTo>
                    <a:pt x="9359" y="1359"/>
                  </a:lnTo>
                  <a:lnTo>
                    <a:pt x="9154" y="1228"/>
                  </a:lnTo>
                  <a:lnTo>
                    <a:pt x="8987" y="1080"/>
                  </a:lnTo>
                  <a:lnTo>
                    <a:pt x="8838" y="931"/>
                  </a:lnTo>
                  <a:lnTo>
                    <a:pt x="8559" y="652"/>
                  </a:lnTo>
                  <a:lnTo>
                    <a:pt x="8317" y="391"/>
                  </a:lnTo>
                  <a:lnTo>
                    <a:pt x="8206" y="280"/>
                  </a:lnTo>
                  <a:lnTo>
                    <a:pt x="8113" y="205"/>
                  </a:lnTo>
                  <a:lnTo>
                    <a:pt x="8001" y="168"/>
                  </a:lnTo>
                  <a:lnTo>
                    <a:pt x="7889" y="149"/>
                  </a:lnTo>
                  <a:lnTo>
                    <a:pt x="7610" y="149"/>
                  </a:lnTo>
                  <a:lnTo>
                    <a:pt x="7517" y="168"/>
                  </a:lnTo>
                  <a:lnTo>
                    <a:pt x="7406" y="205"/>
                  </a:lnTo>
                  <a:lnTo>
                    <a:pt x="7294" y="280"/>
                  </a:lnTo>
                  <a:lnTo>
                    <a:pt x="7182" y="391"/>
                  </a:lnTo>
                  <a:lnTo>
                    <a:pt x="6940" y="652"/>
                  </a:lnTo>
                  <a:lnTo>
                    <a:pt x="6680" y="931"/>
                  </a:lnTo>
                  <a:lnTo>
                    <a:pt x="6512" y="1080"/>
                  </a:lnTo>
                  <a:lnTo>
                    <a:pt x="6345" y="1228"/>
                  </a:lnTo>
                  <a:lnTo>
                    <a:pt x="6159" y="1359"/>
                  </a:lnTo>
                  <a:lnTo>
                    <a:pt x="5936" y="1470"/>
                  </a:lnTo>
                  <a:lnTo>
                    <a:pt x="5712" y="1582"/>
                  </a:lnTo>
                  <a:lnTo>
                    <a:pt x="5452" y="1638"/>
                  </a:lnTo>
                  <a:lnTo>
                    <a:pt x="5154" y="1675"/>
                  </a:lnTo>
                  <a:lnTo>
                    <a:pt x="4838" y="1694"/>
                  </a:lnTo>
                  <a:lnTo>
                    <a:pt x="4522" y="1656"/>
                  </a:lnTo>
                  <a:lnTo>
                    <a:pt x="4261" y="1601"/>
                  </a:lnTo>
                  <a:lnTo>
                    <a:pt x="4019" y="1545"/>
                  </a:lnTo>
                  <a:lnTo>
                    <a:pt x="3815" y="1452"/>
                  </a:lnTo>
                  <a:lnTo>
                    <a:pt x="3629" y="1340"/>
                  </a:lnTo>
                  <a:lnTo>
                    <a:pt x="3461" y="1228"/>
                  </a:lnTo>
                  <a:lnTo>
                    <a:pt x="3312" y="1098"/>
                  </a:lnTo>
                  <a:lnTo>
                    <a:pt x="3201" y="968"/>
                  </a:lnTo>
                  <a:lnTo>
                    <a:pt x="2978" y="689"/>
                  </a:lnTo>
                  <a:lnTo>
                    <a:pt x="2754" y="428"/>
                  </a:lnTo>
                  <a:lnTo>
                    <a:pt x="2661" y="317"/>
                  </a:lnTo>
                  <a:lnTo>
                    <a:pt x="2531" y="224"/>
                  </a:lnTo>
                  <a:lnTo>
                    <a:pt x="2419" y="131"/>
                  </a:lnTo>
                  <a:lnTo>
                    <a:pt x="2271" y="56"/>
                  </a:lnTo>
                  <a:lnTo>
                    <a:pt x="2122" y="19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9"/>
            <p:cNvSpPr/>
            <p:nvPr/>
          </p:nvSpPr>
          <p:spPr>
            <a:xfrm>
              <a:off x="11617885" y="3288100"/>
              <a:ext cx="599677" cy="426101"/>
            </a:xfrm>
            <a:custGeom>
              <a:rect b="b" l="l" r="r" t="t"/>
              <a:pathLst>
                <a:path extrusionOk="0" h="11145" w="15685">
                  <a:moveTo>
                    <a:pt x="13638" y="168"/>
                  </a:moveTo>
                  <a:lnTo>
                    <a:pt x="13750" y="187"/>
                  </a:lnTo>
                  <a:lnTo>
                    <a:pt x="13843" y="224"/>
                  </a:lnTo>
                  <a:lnTo>
                    <a:pt x="13917" y="298"/>
                  </a:lnTo>
                  <a:lnTo>
                    <a:pt x="13955" y="354"/>
                  </a:lnTo>
                  <a:lnTo>
                    <a:pt x="13992" y="428"/>
                  </a:lnTo>
                  <a:lnTo>
                    <a:pt x="14029" y="521"/>
                  </a:lnTo>
                  <a:lnTo>
                    <a:pt x="14048" y="652"/>
                  </a:lnTo>
                  <a:lnTo>
                    <a:pt x="14048" y="689"/>
                  </a:lnTo>
                  <a:lnTo>
                    <a:pt x="14066" y="745"/>
                  </a:lnTo>
                  <a:lnTo>
                    <a:pt x="14085" y="763"/>
                  </a:lnTo>
                  <a:lnTo>
                    <a:pt x="14122" y="782"/>
                  </a:lnTo>
                  <a:lnTo>
                    <a:pt x="14178" y="782"/>
                  </a:lnTo>
                  <a:lnTo>
                    <a:pt x="14308" y="726"/>
                  </a:lnTo>
                  <a:lnTo>
                    <a:pt x="14457" y="670"/>
                  </a:lnTo>
                  <a:lnTo>
                    <a:pt x="14643" y="633"/>
                  </a:lnTo>
                  <a:lnTo>
                    <a:pt x="14866" y="596"/>
                  </a:lnTo>
                  <a:lnTo>
                    <a:pt x="15182" y="596"/>
                  </a:lnTo>
                  <a:lnTo>
                    <a:pt x="15275" y="614"/>
                  </a:lnTo>
                  <a:lnTo>
                    <a:pt x="15369" y="652"/>
                  </a:lnTo>
                  <a:lnTo>
                    <a:pt x="15462" y="689"/>
                  </a:lnTo>
                  <a:lnTo>
                    <a:pt x="15499" y="726"/>
                  </a:lnTo>
                  <a:lnTo>
                    <a:pt x="15517" y="763"/>
                  </a:lnTo>
                  <a:lnTo>
                    <a:pt x="15499" y="801"/>
                  </a:lnTo>
                  <a:lnTo>
                    <a:pt x="15462" y="875"/>
                  </a:lnTo>
                  <a:lnTo>
                    <a:pt x="15313" y="1005"/>
                  </a:lnTo>
                  <a:lnTo>
                    <a:pt x="15089" y="1173"/>
                  </a:lnTo>
                  <a:lnTo>
                    <a:pt x="14848" y="1359"/>
                  </a:lnTo>
                  <a:lnTo>
                    <a:pt x="14513" y="1619"/>
                  </a:lnTo>
                  <a:lnTo>
                    <a:pt x="14141" y="1898"/>
                  </a:lnTo>
                  <a:lnTo>
                    <a:pt x="13787" y="2215"/>
                  </a:lnTo>
                  <a:lnTo>
                    <a:pt x="13601" y="2382"/>
                  </a:lnTo>
                  <a:lnTo>
                    <a:pt x="13434" y="2568"/>
                  </a:lnTo>
                  <a:lnTo>
                    <a:pt x="13248" y="2810"/>
                  </a:lnTo>
                  <a:lnTo>
                    <a:pt x="13061" y="3052"/>
                  </a:lnTo>
                  <a:lnTo>
                    <a:pt x="12913" y="3331"/>
                  </a:lnTo>
                  <a:lnTo>
                    <a:pt x="12782" y="3610"/>
                  </a:lnTo>
                  <a:lnTo>
                    <a:pt x="12671" y="3889"/>
                  </a:lnTo>
                  <a:lnTo>
                    <a:pt x="12578" y="4187"/>
                  </a:lnTo>
                  <a:lnTo>
                    <a:pt x="12485" y="4466"/>
                  </a:lnTo>
                  <a:lnTo>
                    <a:pt x="12410" y="4745"/>
                  </a:lnTo>
                  <a:lnTo>
                    <a:pt x="12317" y="5266"/>
                  </a:lnTo>
                  <a:lnTo>
                    <a:pt x="12243" y="5694"/>
                  </a:lnTo>
                  <a:lnTo>
                    <a:pt x="12206" y="6122"/>
                  </a:lnTo>
                  <a:lnTo>
                    <a:pt x="12206" y="10680"/>
                  </a:lnTo>
                  <a:lnTo>
                    <a:pt x="8057" y="10940"/>
                  </a:lnTo>
                  <a:lnTo>
                    <a:pt x="8001" y="10959"/>
                  </a:lnTo>
                  <a:lnTo>
                    <a:pt x="7833" y="10940"/>
                  </a:lnTo>
                  <a:lnTo>
                    <a:pt x="7685" y="10959"/>
                  </a:lnTo>
                  <a:lnTo>
                    <a:pt x="7647" y="10940"/>
                  </a:lnTo>
                  <a:lnTo>
                    <a:pt x="3498" y="10680"/>
                  </a:lnTo>
                  <a:lnTo>
                    <a:pt x="3498" y="6122"/>
                  </a:lnTo>
                  <a:lnTo>
                    <a:pt x="3443" y="5694"/>
                  </a:lnTo>
                  <a:lnTo>
                    <a:pt x="3387" y="5266"/>
                  </a:lnTo>
                  <a:lnTo>
                    <a:pt x="3275" y="4745"/>
                  </a:lnTo>
                  <a:lnTo>
                    <a:pt x="3201" y="4466"/>
                  </a:lnTo>
                  <a:lnTo>
                    <a:pt x="3108" y="4187"/>
                  </a:lnTo>
                  <a:lnTo>
                    <a:pt x="3015" y="3889"/>
                  </a:lnTo>
                  <a:lnTo>
                    <a:pt x="2903" y="3610"/>
                  </a:lnTo>
                  <a:lnTo>
                    <a:pt x="2773" y="3331"/>
                  </a:lnTo>
                  <a:lnTo>
                    <a:pt x="2624" y="3052"/>
                  </a:lnTo>
                  <a:lnTo>
                    <a:pt x="2457" y="2810"/>
                  </a:lnTo>
                  <a:lnTo>
                    <a:pt x="2270" y="2568"/>
                  </a:lnTo>
                  <a:lnTo>
                    <a:pt x="2084" y="2382"/>
                  </a:lnTo>
                  <a:lnTo>
                    <a:pt x="1917" y="2215"/>
                  </a:lnTo>
                  <a:lnTo>
                    <a:pt x="1545" y="1898"/>
                  </a:lnTo>
                  <a:lnTo>
                    <a:pt x="1173" y="1619"/>
                  </a:lnTo>
                  <a:lnTo>
                    <a:pt x="838" y="1359"/>
                  </a:lnTo>
                  <a:lnTo>
                    <a:pt x="596" y="1173"/>
                  </a:lnTo>
                  <a:lnTo>
                    <a:pt x="391" y="1005"/>
                  </a:lnTo>
                  <a:lnTo>
                    <a:pt x="243" y="875"/>
                  </a:lnTo>
                  <a:lnTo>
                    <a:pt x="187" y="801"/>
                  </a:lnTo>
                  <a:lnTo>
                    <a:pt x="187" y="763"/>
                  </a:lnTo>
                  <a:lnTo>
                    <a:pt x="187" y="726"/>
                  </a:lnTo>
                  <a:lnTo>
                    <a:pt x="243" y="689"/>
                  </a:lnTo>
                  <a:lnTo>
                    <a:pt x="317" y="652"/>
                  </a:lnTo>
                  <a:lnTo>
                    <a:pt x="410" y="614"/>
                  </a:lnTo>
                  <a:lnTo>
                    <a:pt x="522" y="596"/>
                  </a:lnTo>
                  <a:lnTo>
                    <a:pt x="838" y="596"/>
                  </a:lnTo>
                  <a:lnTo>
                    <a:pt x="1043" y="633"/>
                  </a:lnTo>
                  <a:lnTo>
                    <a:pt x="1229" y="670"/>
                  </a:lnTo>
                  <a:lnTo>
                    <a:pt x="1377" y="726"/>
                  </a:lnTo>
                  <a:lnTo>
                    <a:pt x="1526" y="782"/>
                  </a:lnTo>
                  <a:lnTo>
                    <a:pt x="1563" y="782"/>
                  </a:lnTo>
                  <a:lnTo>
                    <a:pt x="1601" y="763"/>
                  </a:lnTo>
                  <a:lnTo>
                    <a:pt x="1638" y="745"/>
                  </a:lnTo>
                  <a:lnTo>
                    <a:pt x="1638" y="689"/>
                  </a:lnTo>
                  <a:lnTo>
                    <a:pt x="1657" y="652"/>
                  </a:lnTo>
                  <a:lnTo>
                    <a:pt x="1675" y="521"/>
                  </a:lnTo>
                  <a:lnTo>
                    <a:pt x="1694" y="428"/>
                  </a:lnTo>
                  <a:lnTo>
                    <a:pt x="1731" y="354"/>
                  </a:lnTo>
                  <a:lnTo>
                    <a:pt x="1787" y="298"/>
                  </a:lnTo>
                  <a:lnTo>
                    <a:pt x="1843" y="224"/>
                  </a:lnTo>
                  <a:lnTo>
                    <a:pt x="1936" y="187"/>
                  </a:lnTo>
                  <a:lnTo>
                    <a:pt x="2047" y="168"/>
                  </a:lnTo>
                  <a:lnTo>
                    <a:pt x="2177" y="187"/>
                  </a:lnTo>
                  <a:lnTo>
                    <a:pt x="2326" y="242"/>
                  </a:lnTo>
                  <a:lnTo>
                    <a:pt x="2419" y="280"/>
                  </a:lnTo>
                  <a:lnTo>
                    <a:pt x="2512" y="335"/>
                  </a:lnTo>
                  <a:lnTo>
                    <a:pt x="2680" y="466"/>
                  </a:lnTo>
                  <a:lnTo>
                    <a:pt x="2829" y="633"/>
                  </a:lnTo>
                  <a:lnTo>
                    <a:pt x="2977" y="819"/>
                  </a:lnTo>
                  <a:lnTo>
                    <a:pt x="3108" y="987"/>
                  </a:lnTo>
                  <a:lnTo>
                    <a:pt x="3257" y="1154"/>
                  </a:lnTo>
                  <a:lnTo>
                    <a:pt x="3443" y="1340"/>
                  </a:lnTo>
                  <a:lnTo>
                    <a:pt x="3647" y="1489"/>
                  </a:lnTo>
                  <a:lnTo>
                    <a:pt x="3889" y="1638"/>
                  </a:lnTo>
                  <a:lnTo>
                    <a:pt x="4038" y="1694"/>
                  </a:lnTo>
                  <a:lnTo>
                    <a:pt x="4187" y="1749"/>
                  </a:lnTo>
                  <a:lnTo>
                    <a:pt x="4354" y="1787"/>
                  </a:lnTo>
                  <a:lnTo>
                    <a:pt x="4522" y="1824"/>
                  </a:lnTo>
                  <a:lnTo>
                    <a:pt x="4726" y="1861"/>
                  </a:lnTo>
                  <a:lnTo>
                    <a:pt x="4931" y="1861"/>
                  </a:lnTo>
                  <a:lnTo>
                    <a:pt x="5136" y="1880"/>
                  </a:lnTo>
                  <a:lnTo>
                    <a:pt x="5340" y="1861"/>
                  </a:lnTo>
                  <a:lnTo>
                    <a:pt x="5526" y="1824"/>
                  </a:lnTo>
                  <a:lnTo>
                    <a:pt x="5694" y="1787"/>
                  </a:lnTo>
                  <a:lnTo>
                    <a:pt x="5861" y="1731"/>
                  </a:lnTo>
                  <a:lnTo>
                    <a:pt x="6010" y="1675"/>
                  </a:lnTo>
                  <a:lnTo>
                    <a:pt x="6159" y="1601"/>
                  </a:lnTo>
                  <a:lnTo>
                    <a:pt x="6289" y="1526"/>
                  </a:lnTo>
                  <a:lnTo>
                    <a:pt x="6550" y="1340"/>
                  </a:lnTo>
                  <a:lnTo>
                    <a:pt x="6754" y="1154"/>
                  </a:lnTo>
                  <a:lnTo>
                    <a:pt x="6940" y="968"/>
                  </a:lnTo>
                  <a:lnTo>
                    <a:pt x="7126" y="782"/>
                  </a:lnTo>
                  <a:lnTo>
                    <a:pt x="7275" y="596"/>
                  </a:lnTo>
                  <a:lnTo>
                    <a:pt x="7443" y="447"/>
                  </a:lnTo>
                  <a:lnTo>
                    <a:pt x="7573" y="354"/>
                  </a:lnTo>
                  <a:lnTo>
                    <a:pt x="7647" y="335"/>
                  </a:lnTo>
                  <a:lnTo>
                    <a:pt x="8057" y="335"/>
                  </a:lnTo>
                  <a:lnTo>
                    <a:pt x="8113" y="354"/>
                  </a:lnTo>
                  <a:lnTo>
                    <a:pt x="8187" y="391"/>
                  </a:lnTo>
                  <a:lnTo>
                    <a:pt x="8261" y="447"/>
                  </a:lnTo>
                  <a:lnTo>
                    <a:pt x="8410" y="596"/>
                  </a:lnTo>
                  <a:lnTo>
                    <a:pt x="8578" y="782"/>
                  </a:lnTo>
                  <a:lnTo>
                    <a:pt x="8745" y="968"/>
                  </a:lnTo>
                  <a:lnTo>
                    <a:pt x="8931" y="1154"/>
                  </a:lnTo>
                  <a:lnTo>
                    <a:pt x="9154" y="1340"/>
                  </a:lnTo>
                  <a:lnTo>
                    <a:pt x="9396" y="1526"/>
                  </a:lnTo>
                  <a:lnTo>
                    <a:pt x="9526" y="1601"/>
                  </a:lnTo>
                  <a:lnTo>
                    <a:pt x="9675" y="1675"/>
                  </a:lnTo>
                  <a:lnTo>
                    <a:pt x="9824" y="1731"/>
                  </a:lnTo>
                  <a:lnTo>
                    <a:pt x="9992" y="1787"/>
                  </a:lnTo>
                  <a:lnTo>
                    <a:pt x="10159" y="1824"/>
                  </a:lnTo>
                  <a:lnTo>
                    <a:pt x="10345" y="1861"/>
                  </a:lnTo>
                  <a:lnTo>
                    <a:pt x="10550" y="1880"/>
                  </a:lnTo>
                  <a:lnTo>
                    <a:pt x="10754" y="1861"/>
                  </a:lnTo>
                  <a:lnTo>
                    <a:pt x="10978" y="1861"/>
                  </a:lnTo>
                  <a:lnTo>
                    <a:pt x="11164" y="1824"/>
                  </a:lnTo>
                  <a:lnTo>
                    <a:pt x="11350" y="1787"/>
                  </a:lnTo>
                  <a:lnTo>
                    <a:pt x="11499" y="1749"/>
                  </a:lnTo>
                  <a:lnTo>
                    <a:pt x="11666" y="1694"/>
                  </a:lnTo>
                  <a:lnTo>
                    <a:pt x="11796" y="1638"/>
                  </a:lnTo>
                  <a:lnTo>
                    <a:pt x="12038" y="1489"/>
                  </a:lnTo>
                  <a:lnTo>
                    <a:pt x="12243" y="1340"/>
                  </a:lnTo>
                  <a:lnTo>
                    <a:pt x="12429" y="1154"/>
                  </a:lnTo>
                  <a:lnTo>
                    <a:pt x="12578" y="987"/>
                  </a:lnTo>
                  <a:lnTo>
                    <a:pt x="12708" y="819"/>
                  </a:lnTo>
                  <a:lnTo>
                    <a:pt x="12857" y="633"/>
                  </a:lnTo>
                  <a:lnTo>
                    <a:pt x="13006" y="466"/>
                  </a:lnTo>
                  <a:lnTo>
                    <a:pt x="13173" y="335"/>
                  </a:lnTo>
                  <a:lnTo>
                    <a:pt x="13266" y="280"/>
                  </a:lnTo>
                  <a:lnTo>
                    <a:pt x="13359" y="242"/>
                  </a:lnTo>
                  <a:lnTo>
                    <a:pt x="13508" y="187"/>
                  </a:lnTo>
                  <a:lnTo>
                    <a:pt x="13638" y="168"/>
                  </a:lnTo>
                  <a:close/>
                  <a:moveTo>
                    <a:pt x="2029" y="1"/>
                  </a:moveTo>
                  <a:lnTo>
                    <a:pt x="1880" y="19"/>
                  </a:lnTo>
                  <a:lnTo>
                    <a:pt x="1805" y="56"/>
                  </a:lnTo>
                  <a:lnTo>
                    <a:pt x="1750" y="94"/>
                  </a:lnTo>
                  <a:lnTo>
                    <a:pt x="1675" y="131"/>
                  </a:lnTo>
                  <a:lnTo>
                    <a:pt x="1638" y="205"/>
                  </a:lnTo>
                  <a:lnTo>
                    <a:pt x="1545" y="317"/>
                  </a:lnTo>
                  <a:lnTo>
                    <a:pt x="1508" y="447"/>
                  </a:lnTo>
                  <a:lnTo>
                    <a:pt x="1489" y="577"/>
                  </a:lnTo>
                  <a:lnTo>
                    <a:pt x="1210" y="484"/>
                  </a:lnTo>
                  <a:lnTo>
                    <a:pt x="1043" y="447"/>
                  </a:lnTo>
                  <a:lnTo>
                    <a:pt x="875" y="428"/>
                  </a:lnTo>
                  <a:lnTo>
                    <a:pt x="670" y="410"/>
                  </a:lnTo>
                  <a:lnTo>
                    <a:pt x="484" y="428"/>
                  </a:lnTo>
                  <a:lnTo>
                    <a:pt x="317" y="466"/>
                  </a:lnTo>
                  <a:lnTo>
                    <a:pt x="224" y="503"/>
                  </a:lnTo>
                  <a:lnTo>
                    <a:pt x="149" y="540"/>
                  </a:lnTo>
                  <a:lnTo>
                    <a:pt x="75" y="596"/>
                  </a:lnTo>
                  <a:lnTo>
                    <a:pt x="38" y="633"/>
                  </a:lnTo>
                  <a:lnTo>
                    <a:pt x="19" y="689"/>
                  </a:lnTo>
                  <a:lnTo>
                    <a:pt x="1" y="763"/>
                  </a:lnTo>
                  <a:lnTo>
                    <a:pt x="19" y="838"/>
                  </a:lnTo>
                  <a:lnTo>
                    <a:pt x="56" y="912"/>
                  </a:lnTo>
                  <a:lnTo>
                    <a:pt x="112" y="987"/>
                  </a:lnTo>
                  <a:lnTo>
                    <a:pt x="205" y="1080"/>
                  </a:lnTo>
                  <a:lnTo>
                    <a:pt x="429" y="1266"/>
                  </a:lnTo>
                  <a:lnTo>
                    <a:pt x="745" y="1508"/>
                  </a:lnTo>
                  <a:lnTo>
                    <a:pt x="1080" y="1749"/>
                  </a:lnTo>
                  <a:lnTo>
                    <a:pt x="1433" y="2028"/>
                  </a:lnTo>
                  <a:lnTo>
                    <a:pt x="1787" y="2345"/>
                  </a:lnTo>
                  <a:lnTo>
                    <a:pt x="1954" y="2512"/>
                  </a:lnTo>
                  <a:lnTo>
                    <a:pt x="2140" y="2698"/>
                  </a:lnTo>
                  <a:lnTo>
                    <a:pt x="2308" y="2922"/>
                  </a:lnTo>
                  <a:lnTo>
                    <a:pt x="2475" y="3163"/>
                  </a:lnTo>
                  <a:lnTo>
                    <a:pt x="2624" y="3424"/>
                  </a:lnTo>
                  <a:lnTo>
                    <a:pt x="2754" y="3703"/>
                  </a:lnTo>
                  <a:lnTo>
                    <a:pt x="2866" y="3982"/>
                  </a:lnTo>
                  <a:lnTo>
                    <a:pt x="2959" y="4261"/>
                  </a:lnTo>
                  <a:lnTo>
                    <a:pt x="3108" y="4819"/>
                  </a:lnTo>
                  <a:lnTo>
                    <a:pt x="3219" y="5322"/>
                  </a:lnTo>
                  <a:lnTo>
                    <a:pt x="3275" y="5731"/>
                  </a:lnTo>
                  <a:lnTo>
                    <a:pt x="3312" y="6122"/>
                  </a:lnTo>
                  <a:lnTo>
                    <a:pt x="3312" y="10773"/>
                  </a:lnTo>
                  <a:lnTo>
                    <a:pt x="3331" y="10792"/>
                  </a:lnTo>
                  <a:lnTo>
                    <a:pt x="3350" y="10829"/>
                  </a:lnTo>
                  <a:lnTo>
                    <a:pt x="3368" y="10847"/>
                  </a:lnTo>
                  <a:lnTo>
                    <a:pt x="3405" y="10847"/>
                  </a:lnTo>
                  <a:lnTo>
                    <a:pt x="7573" y="11108"/>
                  </a:lnTo>
                  <a:lnTo>
                    <a:pt x="7610" y="11126"/>
                  </a:lnTo>
                  <a:lnTo>
                    <a:pt x="7647" y="11145"/>
                  </a:lnTo>
                  <a:lnTo>
                    <a:pt x="7833" y="11126"/>
                  </a:lnTo>
                  <a:lnTo>
                    <a:pt x="8057" y="11145"/>
                  </a:lnTo>
                  <a:lnTo>
                    <a:pt x="8094" y="11126"/>
                  </a:lnTo>
                  <a:lnTo>
                    <a:pt x="8113" y="11108"/>
                  </a:lnTo>
                  <a:lnTo>
                    <a:pt x="12299" y="10847"/>
                  </a:lnTo>
                  <a:lnTo>
                    <a:pt x="12317" y="10847"/>
                  </a:lnTo>
                  <a:lnTo>
                    <a:pt x="12354" y="10829"/>
                  </a:lnTo>
                  <a:lnTo>
                    <a:pt x="12373" y="10792"/>
                  </a:lnTo>
                  <a:lnTo>
                    <a:pt x="12373" y="10773"/>
                  </a:lnTo>
                  <a:lnTo>
                    <a:pt x="12373" y="6122"/>
                  </a:lnTo>
                  <a:lnTo>
                    <a:pt x="12410" y="5731"/>
                  </a:lnTo>
                  <a:lnTo>
                    <a:pt x="12485" y="5322"/>
                  </a:lnTo>
                  <a:lnTo>
                    <a:pt x="12578" y="4819"/>
                  </a:lnTo>
                  <a:lnTo>
                    <a:pt x="12745" y="4261"/>
                  </a:lnTo>
                  <a:lnTo>
                    <a:pt x="12838" y="3982"/>
                  </a:lnTo>
                  <a:lnTo>
                    <a:pt x="12950" y="3703"/>
                  </a:lnTo>
                  <a:lnTo>
                    <a:pt x="13080" y="3424"/>
                  </a:lnTo>
                  <a:lnTo>
                    <a:pt x="13210" y="3163"/>
                  </a:lnTo>
                  <a:lnTo>
                    <a:pt x="13378" y="2922"/>
                  </a:lnTo>
                  <a:lnTo>
                    <a:pt x="13564" y="2698"/>
                  </a:lnTo>
                  <a:lnTo>
                    <a:pt x="13731" y="2512"/>
                  </a:lnTo>
                  <a:lnTo>
                    <a:pt x="13899" y="2345"/>
                  </a:lnTo>
                  <a:lnTo>
                    <a:pt x="14271" y="2028"/>
                  </a:lnTo>
                  <a:lnTo>
                    <a:pt x="14624" y="1749"/>
                  </a:lnTo>
                  <a:lnTo>
                    <a:pt x="14941" y="1508"/>
                  </a:lnTo>
                  <a:lnTo>
                    <a:pt x="15257" y="1266"/>
                  </a:lnTo>
                  <a:lnTo>
                    <a:pt x="15499" y="1080"/>
                  </a:lnTo>
                  <a:lnTo>
                    <a:pt x="15573" y="987"/>
                  </a:lnTo>
                  <a:lnTo>
                    <a:pt x="15629" y="912"/>
                  </a:lnTo>
                  <a:lnTo>
                    <a:pt x="15666" y="838"/>
                  </a:lnTo>
                  <a:lnTo>
                    <a:pt x="15685" y="763"/>
                  </a:lnTo>
                  <a:lnTo>
                    <a:pt x="15685" y="689"/>
                  </a:lnTo>
                  <a:lnTo>
                    <a:pt x="15648" y="633"/>
                  </a:lnTo>
                  <a:lnTo>
                    <a:pt x="15610" y="596"/>
                  </a:lnTo>
                  <a:lnTo>
                    <a:pt x="15555" y="540"/>
                  </a:lnTo>
                  <a:lnTo>
                    <a:pt x="15462" y="503"/>
                  </a:lnTo>
                  <a:lnTo>
                    <a:pt x="15387" y="466"/>
                  </a:lnTo>
                  <a:lnTo>
                    <a:pt x="15201" y="428"/>
                  </a:lnTo>
                  <a:lnTo>
                    <a:pt x="15015" y="410"/>
                  </a:lnTo>
                  <a:lnTo>
                    <a:pt x="14829" y="428"/>
                  </a:lnTo>
                  <a:lnTo>
                    <a:pt x="14643" y="447"/>
                  </a:lnTo>
                  <a:lnTo>
                    <a:pt x="14475" y="484"/>
                  </a:lnTo>
                  <a:lnTo>
                    <a:pt x="14215" y="577"/>
                  </a:lnTo>
                  <a:lnTo>
                    <a:pt x="14178" y="447"/>
                  </a:lnTo>
                  <a:lnTo>
                    <a:pt x="14141" y="317"/>
                  </a:lnTo>
                  <a:lnTo>
                    <a:pt x="14066" y="205"/>
                  </a:lnTo>
                  <a:lnTo>
                    <a:pt x="14010" y="131"/>
                  </a:lnTo>
                  <a:lnTo>
                    <a:pt x="13955" y="94"/>
                  </a:lnTo>
                  <a:lnTo>
                    <a:pt x="13880" y="56"/>
                  </a:lnTo>
                  <a:lnTo>
                    <a:pt x="13824" y="19"/>
                  </a:lnTo>
                  <a:lnTo>
                    <a:pt x="13657" y="1"/>
                  </a:lnTo>
                  <a:lnTo>
                    <a:pt x="13489" y="19"/>
                  </a:lnTo>
                  <a:lnTo>
                    <a:pt x="13303" y="75"/>
                  </a:lnTo>
                  <a:lnTo>
                    <a:pt x="13192" y="131"/>
                  </a:lnTo>
                  <a:lnTo>
                    <a:pt x="13080" y="187"/>
                  </a:lnTo>
                  <a:lnTo>
                    <a:pt x="12894" y="335"/>
                  </a:lnTo>
                  <a:lnTo>
                    <a:pt x="12727" y="521"/>
                  </a:lnTo>
                  <a:lnTo>
                    <a:pt x="12578" y="708"/>
                  </a:lnTo>
                  <a:lnTo>
                    <a:pt x="12448" y="875"/>
                  </a:lnTo>
                  <a:lnTo>
                    <a:pt x="12299" y="1042"/>
                  </a:lnTo>
                  <a:lnTo>
                    <a:pt x="12131" y="1210"/>
                  </a:lnTo>
                  <a:lnTo>
                    <a:pt x="11945" y="1340"/>
                  </a:lnTo>
                  <a:lnTo>
                    <a:pt x="11722" y="1470"/>
                  </a:lnTo>
                  <a:lnTo>
                    <a:pt x="11443" y="1582"/>
                  </a:lnTo>
                  <a:lnTo>
                    <a:pt x="11294" y="1619"/>
                  </a:lnTo>
                  <a:lnTo>
                    <a:pt x="11127" y="1656"/>
                  </a:lnTo>
                  <a:lnTo>
                    <a:pt x="10940" y="1675"/>
                  </a:lnTo>
                  <a:lnTo>
                    <a:pt x="10754" y="1694"/>
                  </a:lnTo>
                  <a:lnTo>
                    <a:pt x="10550" y="1694"/>
                  </a:lnTo>
                  <a:lnTo>
                    <a:pt x="10364" y="1675"/>
                  </a:lnTo>
                  <a:lnTo>
                    <a:pt x="10196" y="1656"/>
                  </a:lnTo>
                  <a:lnTo>
                    <a:pt x="10029" y="1619"/>
                  </a:lnTo>
                  <a:lnTo>
                    <a:pt x="9880" y="1563"/>
                  </a:lnTo>
                  <a:lnTo>
                    <a:pt x="9731" y="1508"/>
                  </a:lnTo>
                  <a:lnTo>
                    <a:pt x="9471" y="1359"/>
                  </a:lnTo>
                  <a:lnTo>
                    <a:pt x="9247" y="1191"/>
                  </a:lnTo>
                  <a:lnTo>
                    <a:pt x="9043" y="1024"/>
                  </a:lnTo>
                  <a:lnTo>
                    <a:pt x="8857" y="838"/>
                  </a:lnTo>
                  <a:lnTo>
                    <a:pt x="8708" y="652"/>
                  </a:lnTo>
                  <a:lnTo>
                    <a:pt x="8522" y="447"/>
                  </a:lnTo>
                  <a:lnTo>
                    <a:pt x="8336" y="298"/>
                  </a:lnTo>
                  <a:lnTo>
                    <a:pt x="8243" y="224"/>
                  </a:lnTo>
                  <a:lnTo>
                    <a:pt x="8168" y="187"/>
                  </a:lnTo>
                  <a:lnTo>
                    <a:pt x="8075" y="168"/>
                  </a:lnTo>
                  <a:lnTo>
                    <a:pt x="7982" y="149"/>
                  </a:lnTo>
                  <a:lnTo>
                    <a:pt x="7852" y="168"/>
                  </a:lnTo>
                  <a:lnTo>
                    <a:pt x="7722" y="149"/>
                  </a:lnTo>
                  <a:lnTo>
                    <a:pt x="7629" y="168"/>
                  </a:lnTo>
                  <a:lnTo>
                    <a:pt x="7536" y="187"/>
                  </a:lnTo>
                  <a:lnTo>
                    <a:pt x="7443" y="224"/>
                  </a:lnTo>
                  <a:lnTo>
                    <a:pt x="7350" y="298"/>
                  </a:lnTo>
                  <a:lnTo>
                    <a:pt x="7182" y="447"/>
                  </a:lnTo>
                  <a:lnTo>
                    <a:pt x="6996" y="652"/>
                  </a:lnTo>
                  <a:lnTo>
                    <a:pt x="6829" y="838"/>
                  </a:lnTo>
                  <a:lnTo>
                    <a:pt x="6643" y="1024"/>
                  </a:lnTo>
                  <a:lnTo>
                    <a:pt x="6438" y="1191"/>
                  </a:lnTo>
                  <a:lnTo>
                    <a:pt x="6215" y="1359"/>
                  </a:lnTo>
                  <a:lnTo>
                    <a:pt x="5954" y="1508"/>
                  </a:lnTo>
                  <a:lnTo>
                    <a:pt x="5805" y="1563"/>
                  </a:lnTo>
                  <a:lnTo>
                    <a:pt x="5657" y="1619"/>
                  </a:lnTo>
                  <a:lnTo>
                    <a:pt x="5489" y="1656"/>
                  </a:lnTo>
                  <a:lnTo>
                    <a:pt x="5322" y="1675"/>
                  </a:lnTo>
                  <a:lnTo>
                    <a:pt x="5136" y="1694"/>
                  </a:lnTo>
                  <a:lnTo>
                    <a:pt x="4931" y="1694"/>
                  </a:lnTo>
                  <a:lnTo>
                    <a:pt x="4745" y="1675"/>
                  </a:lnTo>
                  <a:lnTo>
                    <a:pt x="4559" y="1656"/>
                  </a:lnTo>
                  <a:lnTo>
                    <a:pt x="4391" y="1619"/>
                  </a:lnTo>
                  <a:lnTo>
                    <a:pt x="4243" y="1582"/>
                  </a:lnTo>
                  <a:lnTo>
                    <a:pt x="3982" y="1470"/>
                  </a:lnTo>
                  <a:lnTo>
                    <a:pt x="3740" y="1340"/>
                  </a:lnTo>
                  <a:lnTo>
                    <a:pt x="3554" y="1210"/>
                  </a:lnTo>
                  <a:lnTo>
                    <a:pt x="3387" y="1042"/>
                  </a:lnTo>
                  <a:lnTo>
                    <a:pt x="3238" y="875"/>
                  </a:lnTo>
                  <a:lnTo>
                    <a:pt x="3108" y="708"/>
                  </a:lnTo>
                  <a:lnTo>
                    <a:pt x="2959" y="521"/>
                  </a:lnTo>
                  <a:lnTo>
                    <a:pt x="2791" y="335"/>
                  </a:lnTo>
                  <a:lnTo>
                    <a:pt x="2605" y="187"/>
                  </a:lnTo>
                  <a:lnTo>
                    <a:pt x="2512" y="131"/>
                  </a:lnTo>
                  <a:lnTo>
                    <a:pt x="2401" y="75"/>
                  </a:lnTo>
                  <a:lnTo>
                    <a:pt x="2196" y="19"/>
                  </a:lnTo>
                  <a:lnTo>
                    <a:pt x="202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9"/>
            <p:cNvSpPr/>
            <p:nvPr/>
          </p:nvSpPr>
          <p:spPr>
            <a:xfrm>
              <a:off x="11690452" y="3675788"/>
              <a:ext cx="449576" cy="50543"/>
            </a:xfrm>
            <a:custGeom>
              <a:rect b="b" l="l" r="r" t="t"/>
              <a:pathLst>
                <a:path extrusionOk="0" h="1322" w="11759">
                  <a:moveTo>
                    <a:pt x="391" y="0"/>
                  </a:moveTo>
                  <a:lnTo>
                    <a:pt x="298" y="19"/>
                  </a:lnTo>
                  <a:lnTo>
                    <a:pt x="224" y="38"/>
                  </a:lnTo>
                  <a:lnTo>
                    <a:pt x="168" y="75"/>
                  </a:lnTo>
                  <a:lnTo>
                    <a:pt x="112" y="131"/>
                  </a:lnTo>
                  <a:lnTo>
                    <a:pt x="56" y="186"/>
                  </a:lnTo>
                  <a:lnTo>
                    <a:pt x="19" y="242"/>
                  </a:lnTo>
                  <a:lnTo>
                    <a:pt x="0" y="317"/>
                  </a:lnTo>
                  <a:lnTo>
                    <a:pt x="0" y="391"/>
                  </a:lnTo>
                  <a:lnTo>
                    <a:pt x="0" y="1321"/>
                  </a:lnTo>
                  <a:lnTo>
                    <a:pt x="11759" y="1321"/>
                  </a:lnTo>
                  <a:lnTo>
                    <a:pt x="11759" y="391"/>
                  </a:lnTo>
                  <a:lnTo>
                    <a:pt x="11759" y="317"/>
                  </a:lnTo>
                  <a:lnTo>
                    <a:pt x="11740" y="242"/>
                  </a:lnTo>
                  <a:lnTo>
                    <a:pt x="11703" y="186"/>
                  </a:lnTo>
                  <a:lnTo>
                    <a:pt x="11647" y="131"/>
                  </a:lnTo>
                  <a:lnTo>
                    <a:pt x="11591" y="75"/>
                  </a:lnTo>
                  <a:lnTo>
                    <a:pt x="11517" y="38"/>
                  </a:lnTo>
                  <a:lnTo>
                    <a:pt x="11443" y="19"/>
                  </a:lnTo>
                  <a:lnTo>
                    <a:pt x="1136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9"/>
            <p:cNvSpPr/>
            <p:nvPr/>
          </p:nvSpPr>
          <p:spPr>
            <a:xfrm>
              <a:off x="11686896" y="3672920"/>
              <a:ext cx="456687" cy="56966"/>
            </a:xfrm>
            <a:custGeom>
              <a:rect b="b" l="l" r="r" t="t"/>
              <a:pathLst>
                <a:path extrusionOk="0" h="1490" w="11945">
                  <a:moveTo>
                    <a:pt x="10940" y="168"/>
                  </a:moveTo>
                  <a:lnTo>
                    <a:pt x="11108" y="187"/>
                  </a:lnTo>
                  <a:lnTo>
                    <a:pt x="11256" y="243"/>
                  </a:lnTo>
                  <a:lnTo>
                    <a:pt x="11405" y="317"/>
                  </a:lnTo>
                  <a:lnTo>
                    <a:pt x="11517" y="410"/>
                  </a:lnTo>
                  <a:lnTo>
                    <a:pt x="11629" y="540"/>
                  </a:lnTo>
                  <a:lnTo>
                    <a:pt x="11703" y="689"/>
                  </a:lnTo>
                  <a:lnTo>
                    <a:pt x="11759" y="838"/>
                  </a:lnTo>
                  <a:lnTo>
                    <a:pt x="11777" y="1006"/>
                  </a:lnTo>
                  <a:lnTo>
                    <a:pt x="11777" y="1303"/>
                  </a:lnTo>
                  <a:lnTo>
                    <a:pt x="168" y="1303"/>
                  </a:lnTo>
                  <a:lnTo>
                    <a:pt x="168" y="1006"/>
                  </a:lnTo>
                  <a:lnTo>
                    <a:pt x="186" y="838"/>
                  </a:lnTo>
                  <a:lnTo>
                    <a:pt x="242" y="689"/>
                  </a:lnTo>
                  <a:lnTo>
                    <a:pt x="317" y="540"/>
                  </a:lnTo>
                  <a:lnTo>
                    <a:pt x="410" y="410"/>
                  </a:lnTo>
                  <a:lnTo>
                    <a:pt x="540" y="317"/>
                  </a:lnTo>
                  <a:lnTo>
                    <a:pt x="689" y="243"/>
                  </a:lnTo>
                  <a:lnTo>
                    <a:pt x="838" y="187"/>
                  </a:lnTo>
                  <a:lnTo>
                    <a:pt x="1005" y="168"/>
                  </a:lnTo>
                  <a:close/>
                  <a:moveTo>
                    <a:pt x="1005" y="1"/>
                  </a:moveTo>
                  <a:lnTo>
                    <a:pt x="800" y="20"/>
                  </a:lnTo>
                  <a:lnTo>
                    <a:pt x="614" y="75"/>
                  </a:lnTo>
                  <a:lnTo>
                    <a:pt x="447" y="168"/>
                  </a:lnTo>
                  <a:lnTo>
                    <a:pt x="298" y="299"/>
                  </a:lnTo>
                  <a:lnTo>
                    <a:pt x="168" y="447"/>
                  </a:lnTo>
                  <a:lnTo>
                    <a:pt x="75" y="615"/>
                  </a:lnTo>
                  <a:lnTo>
                    <a:pt x="19" y="801"/>
                  </a:lnTo>
                  <a:lnTo>
                    <a:pt x="0" y="1006"/>
                  </a:lnTo>
                  <a:lnTo>
                    <a:pt x="0" y="1396"/>
                  </a:lnTo>
                  <a:lnTo>
                    <a:pt x="0" y="1433"/>
                  </a:lnTo>
                  <a:lnTo>
                    <a:pt x="19" y="1452"/>
                  </a:lnTo>
                  <a:lnTo>
                    <a:pt x="56" y="1471"/>
                  </a:lnTo>
                  <a:lnTo>
                    <a:pt x="93" y="1489"/>
                  </a:lnTo>
                  <a:lnTo>
                    <a:pt x="11852" y="1489"/>
                  </a:lnTo>
                  <a:lnTo>
                    <a:pt x="11889" y="1471"/>
                  </a:lnTo>
                  <a:lnTo>
                    <a:pt x="11926" y="1452"/>
                  </a:lnTo>
                  <a:lnTo>
                    <a:pt x="11945" y="1433"/>
                  </a:lnTo>
                  <a:lnTo>
                    <a:pt x="11945" y="1396"/>
                  </a:lnTo>
                  <a:lnTo>
                    <a:pt x="11945" y="1006"/>
                  </a:lnTo>
                  <a:lnTo>
                    <a:pt x="11926" y="801"/>
                  </a:lnTo>
                  <a:lnTo>
                    <a:pt x="11870" y="615"/>
                  </a:lnTo>
                  <a:lnTo>
                    <a:pt x="11777" y="447"/>
                  </a:lnTo>
                  <a:lnTo>
                    <a:pt x="11647" y="299"/>
                  </a:lnTo>
                  <a:lnTo>
                    <a:pt x="11498" y="168"/>
                  </a:lnTo>
                  <a:lnTo>
                    <a:pt x="11331" y="75"/>
                  </a:lnTo>
                  <a:lnTo>
                    <a:pt x="11145" y="20"/>
                  </a:lnTo>
                  <a:lnTo>
                    <a:pt x="1094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9"/>
            <p:cNvSpPr/>
            <p:nvPr/>
          </p:nvSpPr>
          <p:spPr>
            <a:xfrm>
              <a:off x="11644916" y="3718456"/>
              <a:ext cx="534261" cy="102463"/>
            </a:xfrm>
            <a:custGeom>
              <a:rect b="b" l="l" r="r" t="t"/>
              <a:pathLst>
                <a:path extrusionOk="0" h="2680" w="13974">
                  <a:moveTo>
                    <a:pt x="112" y="1"/>
                  </a:moveTo>
                  <a:lnTo>
                    <a:pt x="38" y="56"/>
                  </a:lnTo>
                  <a:lnTo>
                    <a:pt x="1" y="112"/>
                  </a:lnTo>
                  <a:lnTo>
                    <a:pt x="1" y="168"/>
                  </a:lnTo>
                  <a:lnTo>
                    <a:pt x="1" y="2494"/>
                  </a:lnTo>
                  <a:lnTo>
                    <a:pt x="1" y="2568"/>
                  </a:lnTo>
                  <a:lnTo>
                    <a:pt x="38" y="2624"/>
                  </a:lnTo>
                  <a:lnTo>
                    <a:pt x="112" y="2661"/>
                  </a:lnTo>
                  <a:lnTo>
                    <a:pt x="168" y="2680"/>
                  </a:lnTo>
                  <a:lnTo>
                    <a:pt x="13787" y="2680"/>
                  </a:lnTo>
                  <a:lnTo>
                    <a:pt x="13861" y="2661"/>
                  </a:lnTo>
                  <a:lnTo>
                    <a:pt x="13917" y="2624"/>
                  </a:lnTo>
                  <a:lnTo>
                    <a:pt x="13955" y="2568"/>
                  </a:lnTo>
                  <a:lnTo>
                    <a:pt x="13973" y="2494"/>
                  </a:lnTo>
                  <a:lnTo>
                    <a:pt x="13973" y="168"/>
                  </a:lnTo>
                  <a:lnTo>
                    <a:pt x="13955" y="112"/>
                  </a:lnTo>
                  <a:lnTo>
                    <a:pt x="13917" y="56"/>
                  </a:lnTo>
                  <a:lnTo>
                    <a:pt x="1386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9"/>
            <p:cNvSpPr/>
            <p:nvPr/>
          </p:nvSpPr>
          <p:spPr>
            <a:xfrm>
              <a:off x="11641360" y="3714901"/>
              <a:ext cx="541372" cy="109574"/>
            </a:xfrm>
            <a:custGeom>
              <a:rect b="b" l="l" r="r" t="t"/>
              <a:pathLst>
                <a:path extrusionOk="0" h="2866" w="14160">
                  <a:moveTo>
                    <a:pt x="13638" y="168"/>
                  </a:moveTo>
                  <a:lnTo>
                    <a:pt x="13694" y="187"/>
                  </a:lnTo>
                  <a:lnTo>
                    <a:pt x="13768" y="205"/>
                  </a:lnTo>
                  <a:lnTo>
                    <a:pt x="13824" y="242"/>
                  </a:lnTo>
                  <a:lnTo>
                    <a:pt x="13880" y="280"/>
                  </a:lnTo>
                  <a:lnTo>
                    <a:pt x="13917" y="335"/>
                  </a:lnTo>
                  <a:lnTo>
                    <a:pt x="13954" y="391"/>
                  </a:lnTo>
                  <a:lnTo>
                    <a:pt x="13973" y="447"/>
                  </a:lnTo>
                  <a:lnTo>
                    <a:pt x="13973" y="522"/>
                  </a:lnTo>
                  <a:lnTo>
                    <a:pt x="13973" y="2345"/>
                  </a:lnTo>
                  <a:lnTo>
                    <a:pt x="13973" y="2419"/>
                  </a:lnTo>
                  <a:lnTo>
                    <a:pt x="13954" y="2475"/>
                  </a:lnTo>
                  <a:lnTo>
                    <a:pt x="13917" y="2531"/>
                  </a:lnTo>
                  <a:lnTo>
                    <a:pt x="13880" y="2587"/>
                  </a:lnTo>
                  <a:lnTo>
                    <a:pt x="13824" y="2624"/>
                  </a:lnTo>
                  <a:lnTo>
                    <a:pt x="13768" y="2661"/>
                  </a:lnTo>
                  <a:lnTo>
                    <a:pt x="13694" y="2680"/>
                  </a:lnTo>
                  <a:lnTo>
                    <a:pt x="447" y="2680"/>
                  </a:lnTo>
                  <a:lnTo>
                    <a:pt x="373" y="2661"/>
                  </a:lnTo>
                  <a:lnTo>
                    <a:pt x="317" y="2624"/>
                  </a:lnTo>
                  <a:lnTo>
                    <a:pt x="280" y="2587"/>
                  </a:lnTo>
                  <a:lnTo>
                    <a:pt x="224" y="2531"/>
                  </a:lnTo>
                  <a:lnTo>
                    <a:pt x="205" y="2475"/>
                  </a:lnTo>
                  <a:lnTo>
                    <a:pt x="187" y="2419"/>
                  </a:lnTo>
                  <a:lnTo>
                    <a:pt x="168" y="2345"/>
                  </a:lnTo>
                  <a:lnTo>
                    <a:pt x="168" y="522"/>
                  </a:lnTo>
                  <a:lnTo>
                    <a:pt x="187" y="447"/>
                  </a:lnTo>
                  <a:lnTo>
                    <a:pt x="205" y="391"/>
                  </a:lnTo>
                  <a:lnTo>
                    <a:pt x="224" y="335"/>
                  </a:lnTo>
                  <a:lnTo>
                    <a:pt x="280" y="280"/>
                  </a:lnTo>
                  <a:lnTo>
                    <a:pt x="317" y="242"/>
                  </a:lnTo>
                  <a:lnTo>
                    <a:pt x="373" y="205"/>
                  </a:lnTo>
                  <a:lnTo>
                    <a:pt x="447" y="187"/>
                  </a:lnTo>
                  <a:lnTo>
                    <a:pt x="522" y="168"/>
                  </a:lnTo>
                  <a:close/>
                  <a:moveTo>
                    <a:pt x="522" y="1"/>
                  </a:moveTo>
                  <a:lnTo>
                    <a:pt x="410" y="19"/>
                  </a:lnTo>
                  <a:lnTo>
                    <a:pt x="317" y="38"/>
                  </a:lnTo>
                  <a:lnTo>
                    <a:pt x="224" y="94"/>
                  </a:lnTo>
                  <a:lnTo>
                    <a:pt x="149" y="149"/>
                  </a:lnTo>
                  <a:lnTo>
                    <a:pt x="94" y="224"/>
                  </a:lnTo>
                  <a:lnTo>
                    <a:pt x="38" y="317"/>
                  </a:lnTo>
                  <a:lnTo>
                    <a:pt x="1" y="410"/>
                  </a:lnTo>
                  <a:lnTo>
                    <a:pt x="1" y="522"/>
                  </a:lnTo>
                  <a:lnTo>
                    <a:pt x="1" y="2345"/>
                  </a:lnTo>
                  <a:lnTo>
                    <a:pt x="1" y="2438"/>
                  </a:lnTo>
                  <a:lnTo>
                    <a:pt x="38" y="2550"/>
                  </a:lnTo>
                  <a:lnTo>
                    <a:pt x="94" y="2624"/>
                  </a:lnTo>
                  <a:lnTo>
                    <a:pt x="149" y="2717"/>
                  </a:lnTo>
                  <a:lnTo>
                    <a:pt x="224" y="2773"/>
                  </a:lnTo>
                  <a:lnTo>
                    <a:pt x="317" y="2810"/>
                  </a:lnTo>
                  <a:lnTo>
                    <a:pt x="410" y="2847"/>
                  </a:lnTo>
                  <a:lnTo>
                    <a:pt x="522" y="2866"/>
                  </a:lnTo>
                  <a:lnTo>
                    <a:pt x="13638" y="2866"/>
                  </a:lnTo>
                  <a:lnTo>
                    <a:pt x="13731" y="2847"/>
                  </a:lnTo>
                  <a:lnTo>
                    <a:pt x="13843" y="2810"/>
                  </a:lnTo>
                  <a:lnTo>
                    <a:pt x="13917" y="2773"/>
                  </a:lnTo>
                  <a:lnTo>
                    <a:pt x="13992" y="2717"/>
                  </a:lnTo>
                  <a:lnTo>
                    <a:pt x="14066" y="2624"/>
                  </a:lnTo>
                  <a:lnTo>
                    <a:pt x="14103" y="2550"/>
                  </a:lnTo>
                  <a:lnTo>
                    <a:pt x="14141" y="2438"/>
                  </a:lnTo>
                  <a:lnTo>
                    <a:pt x="14159" y="2345"/>
                  </a:lnTo>
                  <a:lnTo>
                    <a:pt x="14159" y="522"/>
                  </a:lnTo>
                  <a:lnTo>
                    <a:pt x="14141" y="410"/>
                  </a:lnTo>
                  <a:lnTo>
                    <a:pt x="14103" y="317"/>
                  </a:lnTo>
                  <a:lnTo>
                    <a:pt x="14066" y="224"/>
                  </a:lnTo>
                  <a:lnTo>
                    <a:pt x="13992" y="149"/>
                  </a:lnTo>
                  <a:lnTo>
                    <a:pt x="13917" y="94"/>
                  </a:lnTo>
                  <a:lnTo>
                    <a:pt x="13843" y="38"/>
                  </a:lnTo>
                  <a:lnTo>
                    <a:pt x="13731" y="19"/>
                  </a:lnTo>
                  <a:lnTo>
                    <a:pt x="1363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9"/>
            <p:cNvSpPr/>
            <p:nvPr/>
          </p:nvSpPr>
          <p:spPr>
            <a:xfrm>
              <a:off x="11863306" y="3066881"/>
              <a:ext cx="107433" cy="106745"/>
            </a:xfrm>
            <a:custGeom>
              <a:rect b="b" l="l" r="r" t="t"/>
              <a:pathLst>
                <a:path extrusionOk="0" h="2792" w="2810">
                  <a:moveTo>
                    <a:pt x="1266" y="0"/>
                  </a:moveTo>
                  <a:lnTo>
                    <a:pt x="1117" y="19"/>
                  </a:lnTo>
                  <a:lnTo>
                    <a:pt x="987" y="56"/>
                  </a:lnTo>
                  <a:lnTo>
                    <a:pt x="856" y="93"/>
                  </a:lnTo>
                  <a:lnTo>
                    <a:pt x="745" y="168"/>
                  </a:lnTo>
                  <a:lnTo>
                    <a:pt x="633" y="224"/>
                  </a:lnTo>
                  <a:lnTo>
                    <a:pt x="521" y="317"/>
                  </a:lnTo>
                  <a:lnTo>
                    <a:pt x="410" y="410"/>
                  </a:lnTo>
                  <a:lnTo>
                    <a:pt x="335" y="503"/>
                  </a:lnTo>
                  <a:lnTo>
                    <a:pt x="242" y="614"/>
                  </a:lnTo>
                  <a:lnTo>
                    <a:pt x="168" y="726"/>
                  </a:lnTo>
                  <a:lnTo>
                    <a:pt x="112" y="856"/>
                  </a:lnTo>
                  <a:lnTo>
                    <a:pt x="75" y="968"/>
                  </a:lnTo>
                  <a:lnTo>
                    <a:pt x="38" y="1117"/>
                  </a:lnTo>
                  <a:lnTo>
                    <a:pt x="19" y="1247"/>
                  </a:lnTo>
                  <a:lnTo>
                    <a:pt x="0" y="1396"/>
                  </a:lnTo>
                  <a:lnTo>
                    <a:pt x="19" y="1545"/>
                  </a:lnTo>
                  <a:lnTo>
                    <a:pt x="38" y="1675"/>
                  </a:lnTo>
                  <a:lnTo>
                    <a:pt x="75" y="1805"/>
                  </a:lnTo>
                  <a:lnTo>
                    <a:pt x="112" y="1935"/>
                  </a:lnTo>
                  <a:lnTo>
                    <a:pt x="168" y="2065"/>
                  </a:lnTo>
                  <a:lnTo>
                    <a:pt x="242" y="2177"/>
                  </a:lnTo>
                  <a:lnTo>
                    <a:pt x="335" y="2289"/>
                  </a:lnTo>
                  <a:lnTo>
                    <a:pt x="410" y="2382"/>
                  </a:lnTo>
                  <a:lnTo>
                    <a:pt x="521" y="2475"/>
                  </a:lnTo>
                  <a:lnTo>
                    <a:pt x="633" y="2549"/>
                  </a:lnTo>
                  <a:lnTo>
                    <a:pt x="745" y="2624"/>
                  </a:lnTo>
                  <a:lnTo>
                    <a:pt x="856" y="2679"/>
                  </a:lnTo>
                  <a:lnTo>
                    <a:pt x="987" y="2735"/>
                  </a:lnTo>
                  <a:lnTo>
                    <a:pt x="1117" y="2772"/>
                  </a:lnTo>
                  <a:lnTo>
                    <a:pt x="1266" y="2791"/>
                  </a:lnTo>
                  <a:lnTo>
                    <a:pt x="1545" y="2791"/>
                  </a:lnTo>
                  <a:lnTo>
                    <a:pt x="1694" y="2772"/>
                  </a:lnTo>
                  <a:lnTo>
                    <a:pt x="1824" y="2735"/>
                  </a:lnTo>
                  <a:lnTo>
                    <a:pt x="1954" y="2679"/>
                  </a:lnTo>
                  <a:lnTo>
                    <a:pt x="2084" y="2624"/>
                  </a:lnTo>
                  <a:lnTo>
                    <a:pt x="2196" y="2549"/>
                  </a:lnTo>
                  <a:lnTo>
                    <a:pt x="2307" y="2475"/>
                  </a:lnTo>
                  <a:lnTo>
                    <a:pt x="2400" y="2382"/>
                  </a:lnTo>
                  <a:lnTo>
                    <a:pt x="2494" y="2289"/>
                  </a:lnTo>
                  <a:lnTo>
                    <a:pt x="2568" y="2177"/>
                  </a:lnTo>
                  <a:lnTo>
                    <a:pt x="2642" y="2065"/>
                  </a:lnTo>
                  <a:lnTo>
                    <a:pt x="2698" y="1935"/>
                  </a:lnTo>
                  <a:lnTo>
                    <a:pt x="2754" y="1805"/>
                  </a:lnTo>
                  <a:lnTo>
                    <a:pt x="2773" y="1675"/>
                  </a:lnTo>
                  <a:lnTo>
                    <a:pt x="2810" y="1545"/>
                  </a:lnTo>
                  <a:lnTo>
                    <a:pt x="2810" y="1396"/>
                  </a:lnTo>
                  <a:lnTo>
                    <a:pt x="2810" y="1247"/>
                  </a:lnTo>
                  <a:lnTo>
                    <a:pt x="2773" y="1117"/>
                  </a:lnTo>
                  <a:lnTo>
                    <a:pt x="2754" y="968"/>
                  </a:lnTo>
                  <a:lnTo>
                    <a:pt x="2698" y="856"/>
                  </a:lnTo>
                  <a:lnTo>
                    <a:pt x="2642" y="726"/>
                  </a:lnTo>
                  <a:lnTo>
                    <a:pt x="2568" y="614"/>
                  </a:lnTo>
                  <a:lnTo>
                    <a:pt x="2494" y="503"/>
                  </a:lnTo>
                  <a:lnTo>
                    <a:pt x="2400" y="410"/>
                  </a:lnTo>
                  <a:lnTo>
                    <a:pt x="2307" y="317"/>
                  </a:lnTo>
                  <a:lnTo>
                    <a:pt x="2196" y="224"/>
                  </a:lnTo>
                  <a:lnTo>
                    <a:pt x="2084" y="168"/>
                  </a:lnTo>
                  <a:lnTo>
                    <a:pt x="1954" y="93"/>
                  </a:lnTo>
                  <a:lnTo>
                    <a:pt x="1824" y="56"/>
                  </a:lnTo>
                  <a:lnTo>
                    <a:pt x="1694" y="19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9"/>
            <p:cNvSpPr/>
            <p:nvPr/>
          </p:nvSpPr>
          <p:spPr>
            <a:xfrm>
              <a:off x="11860476" y="3063325"/>
              <a:ext cx="113818" cy="113856"/>
            </a:xfrm>
            <a:custGeom>
              <a:rect b="b" l="l" r="r" t="t"/>
              <a:pathLst>
                <a:path extrusionOk="0" h="2978" w="2977">
                  <a:moveTo>
                    <a:pt x="1488" y="168"/>
                  </a:moveTo>
                  <a:lnTo>
                    <a:pt x="1619" y="186"/>
                  </a:lnTo>
                  <a:lnTo>
                    <a:pt x="1749" y="205"/>
                  </a:lnTo>
                  <a:lnTo>
                    <a:pt x="1879" y="224"/>
                  </a:lnTo>
                  <a:lnTo>
                    <a:pt x="1991" y="279"/>
                  </a:lnTo>
                  <a:lnTo>
                    <a:pt x="2102" y="335"/>
                  </a:lnTo>
                  <a:lnTo>
                    <a:pt x="2214" y="391"/>
                  </a:lnTo>
                  <a:lnTo>
                    <a:pt x="2307" y="465"/>
                  </a:lnTo>
                  <a:lnTo>
                    <a:pt x="2419" y="558"/>
                  </a:lnTo>
                  <a:lnTo>
                    <a:pt x="2493" y="651"/>
                  </a:lnTo>
                  <a:lnTo>
                    <a:pt x="2568" y="744"/>
                  </a:lnTo>
                  <a:lnTo>
                    <a:pt x="2642" y="856"/>
                  </a:lnTo>
                  <a:lnTo>
                    <a:pt x="2698" y="968"/>
                  </a:lnTo>
                  <a:lnTo>
                    <a:pt x="2735" y="1098"/>
                  </a:lnTo>
                  <a:lnTo>
                    <a:pt x="2772" y="1228"/>
                  </a:lnTo>
                  <a:lnTo>
                    <a:pt x="2791" y="1358"/>
                  </a:lnTo>
                  <a:lnTo>
                    <a:pt x="2791" y="1489"/>
                  </a:lnTo>
                  <a:lnTo>
                    <a:pt x="2791" y="1619"/>
                  </a:lnTo>
                  <a:lnTo>
                    <a:pt x="2772" y="1749"/>
                  </a:lnTo>
                  <a:lnTo>
                    <a:pt x="2735" y="1879"/>
                  </a:lnTo>
                  <a:lnTo>
                    <a:pt x="2698" y="1991"/>
                  </a:lnTo>
                  <a:lnTo>
                    <a:pt x="2642" y="2103"/>
                  </a:lnTo>
                  <a:lnTo>
                    <a:pt x="2568" y="2214"/>
                  </a:lnTo>
                  <a:lnTo>
                    <a:pt x="2493" y="2326"/>
                  </a:lnTo>
                  <a:lnTo>
                    <a:pt x="2419" y="2419"/>
                  </a:lnTo>
                  <a:lnTo>
                    <a:pt x="2307" y="2493"/>
                  </a:lnTo>
                  <a:lnTo>
                    <a:pt x="2214" y="2568"/>
                  </a:lnTo>
                  <a:lnTo>
                    <a:pt x="2102" y="2642"/>
                  </a:lnTo>
                  <a:lnTo>
                    <a:pt x="1991" y="2698"/>
                  </a:lnTo>
                  <a:lnTo>
                    <a:pt x="1879" y="2735"/>
                  </a:lnTo>
                  <a:lnTo>
                    <a:pt x="1749" y="2772"/>
                  </a:lnTo>
                  <a:lnTo>
                    <a:pt x="1619" y="2791"/>
                  </a:lnTo>
                  <a:lnTo>
                    <a:pt x="1340" y="2791"/>
                  </a:lnTo>
                  <a:lnTo>
                    <a:pt x="1209" y="2772"/>
                  </a:lnTo>
                  <a:lnTo>
                    <a:pt x="1098" y="2735"/>
                  </a:lnTo>
                  <a:lnTo>
                    <a:pt x="967" y="2698"/>
                  </a:lnTo>
                  <a:lnTo>
                    <a:pt x="856" y="2642"/>
                  </a:lnTo>
                  <a:lnTo>
                    <a:pt x="744" y="2568"/>
                  </a:lnTo>
                  <a:lnTo>
                    <a:pt x="651" y="2493"/>
                  </a:lnTo>
                  <a:lnTo>
                    <a:pt x="558" y="2419"/>
                  </a:lnTo>
                  <a:lnTo>
                    <a:pt x="465" y="2326"/>
                  </a:lnTo>
                  <a:lnTo>
                    <a:pt x="391" y="2214"/>
                  </a:lnTo>
                  <a:lnTo>
                    <a:pt x="335" y="2103"/>
                  </a:lnTo>
                  <a:lnTo>
                    <a:pt x="279" y="1991"/>
                  </a:lnTo>
                  <a:lnTo>
                    <a:pt x="223" y="1879"/>
                  </a:lnTo>
                  <a:lnTo>
                    <a:pt x="186" y="1749"/>
                  </a:lnTo>
                  <a:lnTo>
                    <a:pt x="167" y="1619"/>
                  </a:lnTo>
                  <a:lnTo>
                    <a:pt x="167" y="1489"/>
                  </a:lnTo>
                  <a:lnTo>
                    <a:pt x="167" y="1358"/>
                  </a:lnTo>
                  <a:lnTo>
                    <a:pt x="186" y="1228"/>
                  </a:lnTo>
                  <a:lnTo>
                    <a:pt x="223" y="1098"/>
                  </a:lnTo>
                  <a:lnTo>
                    <a:pt x="279" y="968"/>
                  </a:lnTo>
                  <a:lnTo>
                    <a:pt x="335" y="856"/>
                  </a:lnTo>
                  <a:lnTo>
                    <a:pt x="391" y="744"/>
                  </a:lnTo>
                  <a:lnTo>
                    <a:pt x="465" y="651"/>
                  </a:lnTo>
                  <a:lnTo>
                    <a:pt x="558" y="558"/>
                  </a:lnTo>
                  <a:lnTo>
                    <a:pt x="651" y="465"/>
                  </a:lnTo>
                  <a:lnTo>
                    <a:pt x="744" y="391"/>
                  </a:lnTo>
                  <a:lnTo>
                    <a:pt x="856" y="335"/>
                  </a:lnTo>
                  <a:lnTo>
                    <a:pt x="967" y="279"/>
                  </a:lnTo>
                  <a:lnTo>
                    <a:pt x="1098" y="224"/>
                  </a:lnTo>
                  <a:lnTo>
                    <a:pt x="1209" y="205"/>
                  </a:lnTo>
                  <a:lnTo>
                    <a:pt x="1340" y="186"/>
                  </a:lnTo>
                  <a:lnTo>
                    <a:pt x="1488" y="168"/>
                  </a:lnTo>
                  <a:close/>
                  <a:moveTo>
                    <a:pt x="1321" y="0"/>
                  </a:moveTo>
                  <a:lnTo>
                    <a:pt x="1191" y="19"/>
                  </a:lnTo>
                  <a:lnTo>
                    <a:pt x="1042" y="56"/>
                  </a:lnTo>
                  <a:lnTo>
                    <a:pt x="912" y="112"/>
                  </a:lnTo>
                  <a:lnTo>
                    <a:pt x="781" y="168"/>
                  </a:lnTo>
                  <a:lnTo>
                    <a:pt x="651" y="261"/>
                  </a:lnTo>
                  <a:lnTo>
                    <a:pt x="540" y="335"/>
                  </a:lnTo>
                  <a:lnTo>
                    <a:pt x="428" y="428"/>
                  </a:lnTo>
                  <a:lnTo>
                    <a:pt x="335" y="540"/>
                  </a:lnTo>
                  <a:lnTo>
                    <a:pt x="242" y="651"/>
                  </a:lnTo>
                  <a:lnTo>
                    <a:pt x="167" y="782"/>
                  </a:lnTo>
                  <a:lnTo>
                    <a:pt x="112" y="912"/>
                  </a:lnTo>
                  <a:lnTo>
                    <a:pt x="56" y="1042"/>
                  </a:lnTo>
                  <a:lnTo>
                    <a:pt x="19" y="1191"/>
                  </a:lnTo>
                  <a:lnTo>
                    <a:pt x="0" y="1340"/>
                  </a:lnTo>
                  <a:lnTo>
                    <a:pt x="0" y="1489"/>
                  </a:lnTo>
                  <a:lnTo>
                    <a:pt x="0" y="1638"/>
                  </a:lnTo>
                  <a:lnTo>
                    <a:pt x="19" y="1786"/>
                  </a:lnTo>
                  <a:lnTo>
                    <a:pt x="56" y="1935"/>
                  </a:lnTo>
                  <a:lnTo>
                    <a:pt x="112" y="2065"/>
                  </a:lnTo>
                  <a:lnTo>
                    <a:pt x="167" y="2196"/>
                  </a:lnTo>
                  <a:lnTo>
                    <a:pt x="242" y="2326"/>
                  </a:lnTo>
                  <a:lnTo>
                    <a:pt x="335" y="2438"/>
                  </a:lnTo>
                  <a:lnTo>
                    <a:pt x="428" y="2531"/>
                  </a:lnTo>
                  <a:lnTo>
                    <a:pt x="540" y="2642"/>
                  </a:lnTo>
                  <a:lnTo>
                    <a:pt x="651" y="2717"/>
                  </a:lnTo>
                  <a:lnTo>
                    <a:pt x="781" y="2791"/>
                  </a:lnTo>
                  <a:lnTo>
                    <a:pt x="912" y="2865"/>
                  </a:lnTo>
                  <a:lnTo>
                    <a:pt x="1042" y="2903"/>
                  </a:lnTo>
                  <a:lnTo>
                    <a:pt x="1191" y="2940"/>
                  </a:lnTo>
                  <a:lnTo>
                    <a:pt x="1321" y="2958"/>
                  </a:lnTo>
                  <a:lnTo>
                    <a:pt x="1488" y="2977"/>
                  </a:lnTo>
                  <a:lnTo>
                    <a:pt x="1637" y="2958"/>
                  </a:lnTo>
                  <a:lnTo>
                    <a:pt x="1786" y="2940"/>
                  </a:lnTo>
                  <a:lnTo>
                    <a:pt x="1916" y="2903"/>
                  </a:lnTo>
                  <a:lnTo>
                    <a:pt x="2065" y="2865"/>
                  </a:lnTo>
                  <a:lnTo>
                    <a:pt x="2195" y="2791"/>
                  </a:lnTo>
                  <a:lnTo>
                    <a:pt x="2307" y="2717"/>
                  </a:lnTo>
                  <a:lnTo>
                    <a:pt x="2419" y="2642"/>
                  </a:lnTo>
                  <a:lnTo>
                    <a:pt x="2530" y="2531"/>
                  </a:lnTo>
                  <a:lnTo>
                    <a:pt x="2623" y="2438"/>
                  </a:lnTo>
                  <a:lnTo>
                    <a:pt x="2716" y="2326"/>
                  </a:lnTo>
                  <a:lnTo>
                    <a:pt x="2791" y="2196"/>
                  </a:lnTo>
                  <a:lnTo>
                    <a:pt x="2847" y="2065"/>
                  </a:lnTo>
                  <a:lnTo>
                    <a:pt x="2902" y="1935"/>
                  </a:lnTo>
                  <a:lnTo>
                    <a:pt x="2940" y="1786"/>
                  </a:lnTo>
                  <a:lnTo>
                    <a:pt x="2958" y="1638"/>
                  </a:lnTo>
                  <a:lnTo>
                    <a:pt x="2977" y="1489"/>
                  </a:lnTo>
                  <a:lnTo>
                    <a:pt x="2958" y="1340"/>
                  </a:lnTo>
                  <a:lnTo>
                    <a:pt x="2940" y="1191"/>
                  </a:lnTo>
                  <a:lnTo>
                    <a:pt x="2902" y="1042"/>
                  </a:lnTo>
                  <a:lnTo>
                    <a:pt x="2847" y="912"/>
                  </a:lnTo>
                  <a:lnTo>
                    <a:pt x="2791" y="782"/>
                  </a:lnTo>
                  <a:lnTo>
                    <a:pt x="2716" y="651"/>
                  </a:lnTo>
                  <a:lnTo>
                    <a:pt x="2623" y="540"/>
                  </a:lnTo>
                  <a:lnTo>
                    <a:pt x="2530" y="428"/>
                  </a:lnTo>
                  <a:lnTo>
                    <a:pt x="2419" y="335"/>
                  </a:lnTo>
                  <a:lnTo>
                    <a:pt x="2307" y="261"/>
                  </a:lnTo>
                  <a:lnTo>
                    <a:pt x="2195" y="168"/>
                  </a:lnTo>
                  <a:lnTo>
                    <a:pt x="2065" y="112"/>
                  </a:lnTo>
                  <a:lnTo>
                    <a:pt x="1916" y="56"/>
                  </a:lnTo>
                  <a:lnTo>
                    <a:pt x="1786" y="19"/>
                  </a:lnTo>
                  <a:lnTo>
                    <a:pt x="163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0" name="Google Shape;1150;p9"/>
          <p:cNvGrpSpPr/>
          <p:nvPr/>
        </p:nvGrpSpPr>
        <p:grpSpPr>
          <a:xfrm flipH="1">
            <a:off x="483300" y="265587"/>
            <a:ext cx="459847" cy="547813"/>
            <a:chOff x="736963" y="1856275"/>
            <a:chExt cx="459847" cy="547813"/>
          </a:xfrm>
        </p:grpSpPr>
        <p:sp>
          <p:nvSpPr>
            <p:cNvPr id="1151" name="Google Shape;1151;p9"/>
            <p:cNvSpPr/>
            <p:nvPr/>
          </p:nvSpPr>
          <p:spPr>
            <a:xfrm flipH="1" rot="10800000">
              <a:off x="965616" y="1861290"/>
              <a:ext cx="226173" cy="537783"/>
            </a:xfrm>
            <a:custGeom>
              <a:rect b="b" l="l" r="r" t="t"/>
              <a:pathLst>
                <a:path extrusionOk="0" h="12117" w="5096">
                  <a:moveTo>
                    <a:pt x="3322" y="1"/>
                  </a:moveTo>
                  <a:lnTo>
                    <a:pt x="0" y="3813"/>
                  </a:lnTo>
                  <a:lnTo>
                    <a:pt x="5096" y="12117"/>
                  </a:lnTo>
                  <a:lnTo>
                    <a:pt x="5096" y="12117"/>
                  </a:lnTo>
                  <a:lnTo>
                    <a:pt x="33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9"/>
            <p:cNvSpPr/>
            <p:nvPr/>
          </p:nvSpPr>
          <p:spPr>
            <a:xfrm flipH="1" rot="10800000">
              <a:off x="959757" y="1856275"/>
              <a:ext cx="237047" cy="547813"/>
            </a:xfrm>
            <a:custGeom>
              <a:rect b="b" l="l" r="r" t="t"/>
              <a:pathLst>
                <a:path extrusionOk="0" h="12343" w="5341">
                  <a:moveTo>
                    <a:pt x="3378" y="397"/>
                  </a:moveTo>
                  <a:lnTo>
                    <a:pt x="5020" y="11663"/>
                  </a:lnTo>
                  <a:lnTo>
                    <a:pt x="283" y="3945"/>
                  </a:lnTo>
                  <a:lnTo>
                    <a:pt x="3378" y="397"/>
                  </a:lnTo>
                  <a:close/>
                  <a:moveTo>
                    <a:pt x="3416" y="1"/>
                  </a:moveTo>
                  <a:lnTo>
                    <a:pt x="3359" y="39"/>
                  </a:lnTo>
                  <a:lnTo>
                    <a:pt x="38" y="3851"/>
                  </a:lnTo>
                  <a:lnTo>
                    <a:pt x="19" y="3888"/>
                  </a:lnTo>
                  <a:lnTo>
                    <a:pt x="0" y="3926"/>
                  </a:lnTo>
                  <a:lnTo>
                    <a:pt x="0" y="3964"/>
                  </a:lnTo>
                  <a:lnTo>
                    <a:pt x="19" y="4002"/>
                  </a:lnTo>
                  <a:lnTo>
                    <a:pt x="5133" y="12286"/>
                  </a:lnTo>
                  <a:lnTo>
                    <a:pt x="5171" y="12343"/>
                  </a:lnTo>
                  <a:lnTo>
                    <a:pt x="5265" y="12343"/>
                  </a:lnTo>
                  <a:lnTo>
                    <a:pt x="5303" y="12324"/>
                  </a:lnTo>
                  <a:lnTo>
                    <a:pt x="5341" y="12286"/>
                  </a:lnTo>
                  <a:lnTo>
                    <a:pt x="5341" y="12248"/>
                  </a:lnTo>
                  <a:lnTo>
                    <a:pt x="5341" y="12211"/>
                  </a:lnTo>
                  <a:lnTo>
                    <a:pt x="3586" y="95"/>
                  </a:lnTo>
                  <a:lnTo>
                    <a:pt x="3548" y="39"/>
                  </a:lnTo>
                  <a:lnTo>
                    <a:pt x="3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9"/>
            <p:cNvSpPr/>
            <p:nvPr/>
          </p:nvSpPr>
          <p:spPr>
            <a:xfrm flipH="1" rot="10800000">
              <a:off x="741978" y="1861294"/>
              <a:ext cx="449817" cy="368552"/>
            </a:xfrm>
            <a:custGeom>
              <a:rect b="b" l="l" r="r" t="t"/>
              <a:pathLst>
                <a:path extrusionOk="0" h="8304" w="10135">
                  <a:moveTo>
                    <a:pt x="5039" y="0"/>
                  </a:moveTo>
                  <a:lnTo>
                    <a:pt x="1" y="340"/>
                  </a:lnTo>
                  <a:lnTo>
                    <a:pt x="10135" y="8304"/>
                  </a:lnTo>
                  <a:lnTo>
                    <a:pt x="10135" y="8304"/>
                  </a:lnTo>
                  <a:lnTo>
                    <a:pt x="5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9"/>
            <p:cNvSpPr/>
            <p:nvPr/>
          </p:nvSpPr>
          <p:spPr>
            <a:xfrm flipH="1" rot="10800000">
              <a:off x="736963" y="1856279"/>
              <a:ext cx="459847" cy="378627"/>
            </a:xfrm>
            <a:custGeom>
              <a:rect b="b" l="l" r="r" t="t"/>
              <a:pathLst>
                <a:path extrusionOk="0" h="8531" w="10361">
                  <a:moveTo>
                    <a:pt x="5077" y="246"/>
                  </a:moveTo>
                  <a:lnTo>
                    <a:pt x="9795" y="7908"/>
                  </a:lnTo>
                  <a:lnTo>
                    <a:pt x="434" y="567"/>
                  </a:lnTo>
                  <a:lnTo>
                    <a:pt x="5077" y="246"/>
                  </a:lnTo>
                  <a:close/>
                  <a:moveTo>
                    <a:pt x="5134" y="1"/>
                  </a:moveTo>
                  <a:lnTo>
                    <a:pt x="114" y="341"/>
                  </a:lnTo>
                  <a:lnTo>
                    <a:pt x="38" y="359"/>
                  </a:lnTo>
                  <a:lnTo>
                    <a:pt x="0" y="416"/>
                  </a:lnTo>
                  <a:lnTo>
                    <a:pt x="0" y="491"/>
                  </a:lnTo>
                  <a:lnTo>
                    <a:pt x="38" y="548"/>
                  </a:lnTo>
                  <a:lnTo>
                    <a:pt x="10172" y="8512"/>
                  </a:lnTo>
                  <a:lnTo>
                    <a:pt x="10210" y="8531"/>
                  </a:lnTo>
                  <a:lnTo>
                    <a:pt x="10285" y="8531"/>
                  </a:lnTo>
                  <a:lnTo>
                    <a:pt x="10323" y="8512"/>
                  </a:lnTo>
                  <a:lnTo>
                    <a:pt x="10361" y="8474"/>
                  </a:lnTo>
                  <a:lnTo>
                    <a:pt x="10361" y="8436"/>
                  </a:lnTo>
                  <a:lnTo>
                    <a:pt x="10361" y="8399"/>
                  </a:lnTo>
                  <a:lnTo>
                    <a:pt x="10361" y="8361"/>
                  </a:lnTo>
                  <a:lnTo>
                    <a:pt x="5247" y="57"/>
                  </a:lnTo>
                  <a:lnTo>
                    <a:pt x="5209" y="20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5" name="Google Shape;1155;p9"/>
          <p:cNvSpPr/>
          <p:nvPr/>
        </p:nvSpPr>
        <p:spPr>
          <a:xfrm>
            <a:off x="-76075" y="648150"/>
            <a:ext cx="1027250" cy="2466975"/>
          </a:xfrm>
          <a:custGeom>
            <a:rect b="b" l="l" r="r" t="t"/>
            <a:pathLst>
              <a:path extrusionOk="0" h="98679" w="41090">
                <a:moveTo>
                  <a:pt x="32004" y="0"/>
                </a:moveTo>
                <a:cubicBezTo>
                  <a:pt x="35399" y="10184"/>
                  <a:pt x="36643" y="31623"/>
                  <a:pt x="25908" y="31623"/>
                </a:cubicBezTo>
                <a:cubicBezTo>
                  <a:pt x="21669" y="31623"/>
                  <a:pt x="21006" y="22047"/>
                  <a:pt x="24003" y="19050"/>
                </a:cubicBezTo>
                <a:cubicBezTo>
                  <a:pt x="28123" y="14930"/>
                  <a:pt x="39122" y="19458"/>
                  <a:pt x="40386" y="25146"/>
                </a:cubicBezTo>
                <a:cubicBezTo>
                  <a:pt x="42532" y="34802"/>
                  <a:pt x="38774" y="46170"/>
                  <a:pt x="32385" y="53721"/>
                </a:cubicBezTo>
                <a:cubicBezTo>
                  <a:pt x="28362" y="58476"/>
                  <a:pt x="22311" y="61128"/>
                  <a:pt x="17907" y="65532"/>
                </a:cubicBezTo>
                <a:cubicBezTo>
                  <a:pt x="12070" y="71369"/>
                  <a:pt x="11448" y="80727"/>
                  <a:pt x="8382" y="88392"/>
                </a:cubicBezTo>
                <a:cubicBezTo>
                  <a:pt x="6739" y="92499"/>
                  <a:pt x="1978" y="94723"/>
                  <a:pt x="0" y="98679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9"/>
          <p:cNvSpPr/>
          <p:nvPr/>
        </p:nvSpPr>
        <p:spPr>
          <a:xfrm>
            <a:off x="775602" y="1614788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7" name="Google Shape;1157;p9"/>
          <p:cNvSpPr/>
          <p:nvPr/>
        </p:nvSpPr>
        <p:spPr>
          <a:xfrm>
            <a:off x="6820927" y="1078863"/>
            <a:ext cx="699466" cy="207766"/>
          </a:xfrm>
          <a:custGeom>
            <a:rect b="b" l="l" r="r" t="t"/>
            <a:pathLst>
              <a:path extrusionOk="0" h="10990" w="36999">
                <a:moveTo>
                  <a:pt x="24796" y="0"/>
                </a:moveTo>
                <a:lnTo>
                  <a:pt x="24427" y="22"/>
                </a:lnTo>
                <a:lnTo>
                  <a:pt x="24081" y="65"/>
                </a:lnTo>
                <a:lnTo>
                  <a:pt x="23755" y="130"/>
                </a:lnTo>
                <a:lnTo>
                  <a:pt x="23430" y="195"/>
                </a:lnTo>
                <a:lnTo>
                  <a:pt x="23149" y="282"/>
                </a:lnTo>
                <a:lnTo>
                  <a:pt x="22867" y="390"/>
                </a:lnTo>
                <a:lnTo>
                  <a:pt x="22628" y="499"/>
                </a:lnTo>
                <a:lnTo>
                  <a:pt x="22390" y="629"/>
                </a:lnTo>
                <a:lnTo>
                  <a:pt x="22173" y="759"/>
                </a:lnTo>
                <a:lnTo>
                  <a:pt x="21956" y="889"/>
                </a:lnTo>
                <a:lnTo>
                  <a:pt x="21761" y="1041"/>
                </a:lnTo>
                <a:lnTo>
                  <a:pt x="21588" y="1192"/>
                </a:lnTo>
                <a:lnTo>
                  <a:pt x="21436" y="1344"/>
                </a:lnTo>
                <a:lnTo>
                  <a:pt x="21155" y="1691"/>
                </a:lnTo>
                <a:lnTo>
                  <a:pt x="20894" y="2038"/>
                </a:lnTo>
                <a:lnTo>
                  <a:pt x="20678" y="2385"/>
                </a:lnTo>
                <a:lnTo>
                  <a:pt x="20461" y="2731"/>
                </a:lnTo>
                <a:lnTo>
                  <a:pt x="20114" y="3382"/>
                </a:lnTo>
                <a:lnTo>
                  <a:pt x="19941" y="3685"/>
                </a:lnTo>
                <a:lnTo>
                  <a:pt x="19746" y="3945"/>
                </a:lnTo>
                <a:lnTo>
                  <a:pt x="19529" y="4162"/>
                </a:lnTo>
                <a:lnTo>
                  <a:pt x="19421" y="4270"/>
                </a:lnTo>
                <a:lnTo>
                  <a:pt x="19312" y="4335"/>
                </a:lnTo>
                <a:lnTo>
                  <a:pt x="19182" y="4400"/>
                </a:lnTo>
                <a:lnTo>
                  <a:pt x="19074" y="4465"/>
                </a:lnTo>
                <a:lnTo>
                  <a:pt x="18944" y="4487"/>
                </a:lnTo>
                <a:lnTo>
                  <a:pt x="18684" y="4487"/>
                </a:lnTo>
                <a:lnTo>
                  <a:pt x="18575" y="4465"/>
                </a:lnTo>
                <a:lnTo>
                  <a:pt x="18315" y="4379"/>
                </a:lnTo>
                <a:lnTo>
                  <a:pt x="18055" y="4270"/>
                </a:lnTo>
                <a:lnTo>
                  <a:pt x="17795" y="4119"/>
                </a:lnTo>
                <a:lnTo>
                  <a:pt x="17231" y="3750"/>
                </a:lnTo>
                <a:lnTo>
                  <a:pt x="16950" y="3577"/>
                </a:lnTo>
                <a:lnTo>
                  <a:pt x="16646" y="3403"/>
                </a:lnTo>
                <a:lnTo>
                  <a:pt x="16321" y="3252"/>
                </a:lnTo>
                <a:lnTo>
                  <a:pt x="15996" y="3143"/>
                </a:lnTo>
                <a:lnTo>
                  <a:pt x="15823" y="3100"/>
                </a:lnTo>
                <a:lnTo>
                  <a:pt x="15628" y="3078"/>
                </a:lnTo>
                <a:lnTo>
                  <a:pt x="15454" y="3056"/>
                </a:lnTo>
                <a:lnTo>
                  <a:pt x="15281" y="3056"/>
                </a:lnTo>
                <a:lnTo>
                  <a:pt x="15086" y="3078"/>
                </a:lnTo>
                <a:lnTo>
                  <a:pt x="14891" y="3121"/>
                </a:lnTo>
                <a:lnTo>
                  <a:pt x="14696" y="3165"/>
                </a:lnTo>
                <a:lnTo>
                  <a:pt x="14479" y="3230"/>
                </a:lnTo>
                <a:lnTo>
                  <a:pt x="14089" y="3425"/>
                </a:lnTo>
                <a:lnTo>
                  <a:pt x="13742" y="3598"/>
                </a:lnTo>
                <a:lnTo>
                  <a:pt x="13460" y="3793"/>
                </a:lnTo>
                <a:lnTo>
                  <a:pt x="13200" y="4010"/>
                </a:lnTo>
                <a:lnTo>
                  <a:pt x="12983" y="4227"/>
                </a:lnTo>
                <a:lnTo>
                  <a:pt x="12788" y="4444"/>
                </a:lnTo>
                <a:lnTo>
                  <a:pt x="12615" y="4682"/>
                </a:lnTo>
                <a:lnTo>
                  <a:pt x="12485" y="4920"/>
                </a:lnTo>
                <a:lnTo>
                  <a:pt x="12376" y="5137"/>
                </a:lnTo>
                <a:lnTo>
                  <a:pt x="12268" y="5376"/>
                </a:lnTo>
                <a:lnTo>
                  <a:pt x="12095" y="5831"/>
                </a:lnTo>
                <a:lnTo>
                  <a:pt x="11943" y="6264"/>
                </a:lnTo>
                <a:lnTo>
                  <a:pt x="11769" y="6654"/>
                </a:lnTo>
                <a:lnTo>
                  <a:pt x="11726" y="6741"/>
                </a:lnTo>
                <a:lnTo>
                  <a:pt x="11661" y="6806"/>
                </a:lnTo>
                <a:lnTo>
                  <a:pt x="11596" y="6850"/>
                </a:lnTo>
                <a:lnTo>
                  <a:pt x="11509" y="6871"/>
                </a:lnTo>
                <a:lnTo>
                  <a:pt x="11336" y="6871"/>
                </a:lnTo>
                <a:lnTo>
                  <a:pt x="11141" y="6806"/>
                </a:lnTo>
                <a:lnTo>
                  <a:pt x="10902" y="6698"/>
                </a:lnTo>
                <a:lnTo>
                  <a:pt x="10642" y="6546"/>
                </a:lnTo>
                <a:lnTo>
                  <a:pt x="10057" y="6178"/>
                </a:lnTo>
                <a:lnTo>
                  <a:pt x="9732" y="5983"/>
                </a:lnTo>
                <a:lnTo>
                  <a:pt x="9407" y="5787"/>
                </a:lnTo>
                <a:lnTo>
                  <a:pt x="9060" y="5592"/>
                </a:lnTo>
                <a:lnTo>
                  <a:pt x="8692" y="5441"/>
                </a:lnTo>
                <a:lnTo>
                  <a:pt x="8323" y="5311"/>
                </a:lnTo>
                <a:lnTo>
                  <a:pt x="7933" y="5246"/>
                </a:lnTo>
                <a:lnTo>
                  <a:pt x="7738" y="5224"/>
                </a:lnTo>
                <a:lnTo>
                  <a:pt x="7543" y="5202"/>
                </a:lnTo>
                <a:lnTo>
                  <a:pt x="7348" y="5224"/>
                </a:lnTo>
                <a:lnTo>
                  <a:pt x="7153" y="5246"/>
                </a:lnTo>
                <a:lnTo>
                  <a:pt x="6958" y="5289"/>
                </a:lnTo>
                <a:lnTo>
                  <a:pt x="6784" y="5354"/>
                </a:lnTo>
                <a:lnTo>
                  <a:pt x="6611" y="5419"/>
                </a:lnTo>
                <a:lnTo>
                  <a:pt x="6459" y="5506"/>
                </a:lnTo>
                <a:lnTo>
                  <a:pt x="6307" y="5592"/>
                </a:lnTo>
                <a:lnTo>
                  <a:pt x="6177" y="5679"/>
                </a:lnTo>
                <a:lnTo>
                  <a:pt x="5939" y="5896"/>
                </a:lnTo>
                <a:lnTo>
                  <a:pt x="5744" y="6156"/>
                </a:lnTo>
                <a:lnTo>
                  <a:pt x="5592" y="6416"/>
                </a:lnTo>
                <a:lnTo>
                  <a:pt x="5441" y="6698"/>
                </a:lnTo>
                <a:lnTo>
                  <a:pt x="5332" y="6980"/>
                </a:lnTo>
                <a:lnTo>
                  <a:pt x="5245" y="7283"/>
                </a:lnTo>
                <a:lnTo>
                  <a:pt x="5159" y="7565"/>
                </a:lnTo>
                <a:lnTo>
                  <a:pt x="5029" y="8107"/>
                </a:lnTo>
                <a:lnTo>
                  <a:pt x="4964" y="8345"/>
                </a:lnTo>
                <a:lnTo>
                  <a:pt x="4899" y="8562"/>
                </a:lnTo>
                <a:lnTo>
                  <a:pt x="4812" y="8735"/>
                </a:lnTo>
                <a:lnTo>
                  <a:pt x="4725" y="8865"/>
                </a:lnTo>
                <a:lnTo>
                  <a:pt x="4639" y="8974"/>
                </a:lnTo>
                <a:lnTo>
                  <a:pt x="4509" y="9039"/>
                </a:lnTo>
                <a:lnTo>
                  <a:pt x="4357" y="9060"/>
                </a:lnTo>
                <a:lnTo>
                  <a:pt x="4205" y="9082"/>
                </a:lnTo>
                <a:lnTo>
                  <a:pt x="4032" y="9082"/>
                </a:lnTo>
                <a:lnTo>
                  <a:pt x="3858" y="9060"/>
                </a:lnTo>
                <a:lnTo>
                  <a:pt x="3468" y="8974"/>
                </a:lnTo>
                <a:lnTo>
                  <a:pt x="3056" y="8887"/>
                </a:lnTo>
                <a:lnTo>
                  <a:pt x="2623" y="8822"/>
                </a:lnTo>
                <a:lnTo>
                  <a:pt x="2406" y="8800"/>
                </a:lnTo>
                <a:lnTo>
                  <a:pt x="2211" y="8800"/>
                </a:lnTo>
                <a:lnTo>
                  <a:pt x="2016" y="8822"/>
                </a:lnTo>
                <a:lnTo>
                  <a:pt x="1821" y="8865"/>
                </a:lnTo>
                <a:lnTo>
                  <a:pt x="1626" y="8952"/>
                </a:lnTo>
                <a:lnTo>
                  <a:pt x="1452" y="9039"/>
                </a:lnTo>
                <a:lnTo>
                  <a:pt x="1279" y="9169"/>
                </a:lnTo>
                <a:lnTo>
                  <a:pt x="1106" y="9320"/>
                </a:lnTo>
                <a:lnTo>
                  <a:pt x="954" y="9494"/>
                </a:lnTo>
                <a:lnTo>
                  <a:pt x="802" y="9667"/>
                </a:lnTo>
                <a:lnTo>
                  <a:pt x="542" y="10036"/>
                </a:lnTo>
                <a:lnTo>
                  <a:pt x="325" y="10382"/>
                </a:lnTo>
                <a:lnTo>
                  <a:pt x="152" y="10686"/>
                </a:lnTo>
                <a:lnTo>
                  <a:pt x="0" y="10989"/>
                </a:lnTo>
                <a:lnTo>
                  <a:pt x="36999" y="10989"/>
                </a:lnTo>
                <a:lnTo>
                  <a:pt x="36977" y="10838"/>
                </a:lnTo>
                <a:lnTo>
                  <a:pt x="36912" y="10491"/>
                </a:lnTo>
                <a:lnTo>
                  <a:pt x="36782" y="9971"/>
                </a:lnTo>
                <a:lnTo>
                  <a:pt x="36695" y="9667"/>
                </a:lnTo>
                <a:lnTo>
                  <a:pt x="36565" y="9364"/>
                </a:lnTo>
                <a:lnTo>
                  <a:pt x="36435" y="9039"/>
                </a:lnTo>
                <a:lnTo>
                  <a:pt x="36283" y="8692"/>
                </a:lnTo>
                <a:lnTo>
                  <a:pt x="36110" y="8367"/>
                </a:lnTo>
                <a:lnTo>
                  <a:pt x="35893" y="8063"/>
                </a:lnTo>
                <a:lnTo>
                  <a:pt x="35655" y="7760"/>
                </a:lnTo>
                <a:lnTo>
                  <a:pt x="35395" y="7478"/>
                </a:lnTo>
                <a:lnTo>
                  <a:pt x="35113" y="7261"/>
                </a:lnTo>
                <a:lnTo>
                  <a:pt x="34961" y="7153"/>
                </a:lnTo>
                <a:lnTo>
                  <a:pt x="34788" y="7066"/>
                </a:lnTo>
                <a:lnTo>
                  <a:pt x="34463" y="6915"/>
                </a:lnTo>
                <a:lnTo>
                  <a:pt x="34159" y="6850"/>
                </a:lnTo>
                <a:lnTo>
                  <a:pt x="33877" y="6806"/>
                </a:lnTo>
                <a:lnTo>
                  <a:pt x="33617" y="6828"/>
                </a:lnTo>
                <a:lnTo>
                  <a:pt x="33357" y="6871"/>
                </a:lnTo>
                <a:lnTo>
                  <a:pt x="33119" y="6936"/>
                </a:lnTo>
                <a:lnTo>
                  <a:pt x="32664" y="7088"/>
                </a:lnTo>
                <a:lnTo>
                  <a:pt x="32447" y="7175"/>
                </a:lnTo>
                <a:lnTo>
                  <a:pt x="32230" y="7240"/>
                </a:lnTo>
                <a:lnTo>
                  <a:pt x="32013" y="7261"/>
                </a:lnTo>
                <a:lnTo>
                  <a:pt x="31775" y="7261"/>
                </a:lnTo>
                <a:lnTo>
                  <a:pt x="31537" y="7240"/>
                </a:lnTo>
                <a:lnTo>
                  <a:pt x="31298" y="7131"/>
                </a:lnTo>
                <a:lnTo>
                  <a:pt x="31038" y="6980"/>
                </a:lnTo>
                <a:lnTo>
                  <a:pt x="30778" y="6763"/>
                </a:lnTo>
                <a:lnTo>
                  <a:pt x="30648" y="6459"/>
                </a:lnTo>
                <a:lnTo>
                  <a:pt x="30323" y="5657"/>
                </a:lnTo>
                <a:lnTo>
                  <a:pt x="30084" y="5116"/>
                </a:lnTo>
                <a:lnTo>
                  <a:pt x="29803" y="4530"/>
                </a:lnTo>
                <a:lnTo>
                  <a:pt x="29456" y="3880"/>
                </a:lnTo>
                <a:lnTo>
                  <a:pt x="29066" y="3230"/>
                </a:lnTo>
                <a:lnTo>
                  <a:pt x="28632" y="2601"/>
                </a:lnTo>
                <a:lnTo>
                  <a:pt x="28416" y="2276"/>
                </a:lnTo>
                <a:lnTo>
                  <a:pt x="28155" y="1973"/>
                </a:lnTo>
                <a:lnTo>
                  <a:pt x="27917" y="1691"/>
                </a:lnTo>
                <a:lnTo>
                  <a:pt x="27635" y="1409"/>
                </a:lnTo>
                <a:lnTo>
                  <a:pt x="27375" y="1149"/>
                </a:lnTo>
                <a:lnTo>
                  <a:pt x="27072" y="911"/>
                </a:lnTo>
                <a:lnTo>
                  <a:pt x="26790" y="694"/>
                </a:lnTo>
                <a:lnTo>
                  <a:pt x="26465" y="499"/>
                </a:lnTo>
                <a:lnTo>
                  <a:pt x="26161" y="325"/>
                </a:lnTo>
                <a:lnTo>
                  <a:pt x="25836" y="195"/>
                </a:lnTo>
                <a:lnTo>
                  <a:pt x="25489" y="87"/>
                </a:lnTo>
                <a:lnTo>
                  <a:pt x="25143" y="22"/>
                </a:lnTo>
                <a:lnTo>
                  <a:pt x="247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8" name="Google Shape;1158;p9"/>
          <p:cNvSpPr txBox="1"/>
          <p:nvPr>
            <p:ph type="title"/>
          </p:nvPr>
        </p:nvSpPr>
        <p:spPr>
          <a:xfrm>
            <a:off x="720725" y="539750"/>
            <a:ext cx="7702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/>
              <a:t>Gathering &amp; Preparing the data</a:t>
            </a:r>
            <a:endParaRPr/>
          </a:p>
        </p:txBody>
      </p:sp>
      <p:pic>
        <p:nvPicPr>
          <p:cNvPr id="1159" name="Google Shape;115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09236" y="1286176"/>
            <a:ext cx="3068948" cy="2249894"/>
          </a:xfrm>
          <a:prstGeom prst="rect">
            <a:avLst/>
          </a:prstGeom>
          <a:noFill/>
          <a:ln>
            <a:noFill/>
          </a:ln>
        </p:spPr>
      </p:pic>
      <p:sp>
        <p:nvSpPr>
          <p:cNvPr id="1160" name="Google Shape;1160;p9"/>
          <p:cNvSpPr txBox="1"/>
          <p:nvPr/>
        </p:nvSpPr>
        <p:spPr>
          <a:xfrm>
            <a:off x="4708992" y="1045595"/>
            <a:ext cx="2689800" cy="274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Distribution of revenue, removing top 10%</a:t>
            </a:r>
            <a:endParaRPr b="0" i="0" sz="1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fr-FR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b="0" i="0" sz="1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fr-FR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b="0" i="0" sz="1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1" name="Google Shape;116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9291" y="2592653"/>
            <a:ext cx="3068948" cy="2225259"/>
          </a:xfrm>
          <a:prstGeom prst="rect">
            <a:avLst/>
          </a:prstGeom>
          <a:noFill/>
          <a:ln>
            <a:noFill/>
          </a:ln>
        </p:spPr>
      </p:pic>
      <p:sp>
        <p:nvSpPr>
          <p:cNvPr id="1162" name="Google Shape;1162;p9"/>
          <p:cNvSpPr txBox="1"/>
          <p:nvPr/>
        </p:nvSpPr>
        <p:spPr>
          <a:xfrm>
            <a:off x="1478502" y="2397246"/>
            <a:ext cx="2301300" cy="274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Boxplot of revenue, without top 10%</a:t>
            </a:r>
            <a:endParaRPr b="0" i="0" sz="1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fr-FR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b="0" i="0" sz="1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fr-FR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b="0" i="0" sz="11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3" name="Google Shape;1163;p9"/>
          <p:cNvSpPr txBox="1"/>
          <p:nvPr/>
        </p:nvSpPr>
        <p:spPr>
          <a:xfrm>
            <a:off x="4475050" y="3686825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32408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</a:pPr>
            <a:r>
              <a:rPr lang="fr-FR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fr-FR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lot of outliers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32408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</a:pPr>
            <a:r>
              <a:rPr lang="fr-FR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…but need to keep them!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4" name="Google Shape;1164;p9"/>
          <p:cNvSpPr txBox="1"/>
          <p:nvPr/>
        </p:nvSpPr>
        <p:spPr>
          <a:xfrm>
            <a:off x="1129125" y="1056875"/>
            <a:ext cx="30000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32408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</a:pPr>
            <a:r>
              <a:rPr lang="fr-FR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fr-FR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+/- 600K companies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32408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</a:pPr>
            <a:r>
              <a:rPr lang="fr-FR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+/- 185K w basic financials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32408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</a:pPr>
            <a:r>
              <a:rPr lang="fr-FR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+/- 17 K w additional features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32408" lvl="0" marL="27432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</a:pPr>
            <a:r>
              <a:rPr lang="fr-FR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+/- 730 work activities (code ape)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5" name="Google Shape;1165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usiness Research Paper Slideshow by Slidesgo">
  <a:themeElements>
    <a:clrScheme name="Simple Light">
      <a:dk1>
        <a:srgbClr val="24294B"/>
      </a:dk1>
      <a:lt1>
        <a:srgbClr val="FFFFFF"/>
      </a:lt1>
      <a:dk2>
        <a:srgbClr val="4FA5E6"/>
      </a:dk2>
      <a:lt2>
        <a:srgbClr val="78DBDD"/>
      </a:lt2>
      <a:accent1>
        <a:srgbClr val="F6A64A"/>
      </a:accent1>
      <a:accent2>
        <a:srgbClr val="C99062"/>
      </a:accent2>
      <a:accent3>
        <a:srgbClr val="FDE270"/>
      </a:accent3>
      <a:accent4>
        <a:srgbClr val="E97575"/>
      </a:accent4>
      <a:accent5>
        <a:srgbClr val="E5F2FD"/>
      </a:accent5>
      <a:accent6>
        <a:srgbClr val="CCE7FF"/>
      </a:accent6>
      <a:hlink>
        <a:srgbClr val="2429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